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32"/>
  </p:notesMasterIdLst>
  <p:sldIdLst>
    <p:sldId id="256" r:id="rId2"/>
    <p:sldId id="257" r:id="rId3"/>
    <p:sldId id="289" r:id="rId4"/>
    <p:sldId id="258" r:id="rId5"/>
    <p:sldId id="261" r:id="rId6"/>
    <p:sldId id="263" r:id="rId7"/>
    <p:sldId id="283" r:id="rId8"/>
    <p:sldId id="285" r:id="rId9"/>
    <p:sldId id="286" r:id="rId10"/>
    <p:sldId id="287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302" r:id="rId22"/>
    <p:sldId id="303" r:id="rId23"/>
    <p:sldId id="305" r:id="rId24"/>
    <p:sldId id="306" r:id="rId25"/>
    <p:sldId id="307" r:id="rId26"/>
    <p:sldId id="308" r:id="rId27"/>
    <p:sldId id="309" r:id="rId28"/>
    <p:sldId id="310" r:id="rId29"/>
    <p:sldId id="311" r:id="rId30"/>
    <p:sldId id="312" r:id="rId3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57CE29-B965-4DFD-B4B1-25AD98698749}">
  <a:tblStyle styleId="{4C57CE29-B965-4DFD-B4B1-25AD9869874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51" autoAdjust="0"/>
  </p:normalViewPr>
  <p:slideViewPr>
    <p:cSldViewPr snapToGrid="0">
      <p:cViewPr varScale="1">
        <p:scale>
          <a:sx n="134" d="100"/>
          <a:sy n="134" d="100"/>
        </p:scale>
        <p:origin x="144" y="2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gd8294d3274_1_1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7" name="Google Shape;2247;gd8294d3274_1_1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2" name="Google Shape;5372;gd8294d3274_1_12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3" name="Google Shape;5373;gd8294d3274_1_12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7" name="Google Shape;5567;gd8294d3274_1_2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8" name="Google Shape;5568;gd8294d3274_1_2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1" name="Google Shape;5771;gd8294d3274_1_10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2" name="Google Shape;5772;gd8294d3274_1_10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7" name="Google Shape;5867;gd780858746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8" name="Google Shape;5868;gd780858746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5" name="Google Shape;6005;gd8294d3274_1_2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6" name="Google Shape;6006;gd8294d3274_1_2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3" name="Google Shape;6213;gd8294d3274_1_10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4" name="Google Shape;6214;gd8294d3274_1_10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9" name="Google Shape;6489;gd8294d3274_1_12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0" name="Google Shape;6490;gd8294d3274_1_12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6" name="Google Shape;7096;gd8294d3274_1_2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7" name="Google Shape;7097;gd8294d3274_1_2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8" name="Google Shape;7228;gd8294d3274_1_1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9" name="Google Shape;7229;gd8294d3274_1_1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b4b3bfebba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b4b3bfebba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4" name="Google Shape;7314;gd8294d3274_1_12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5" name="Google Shape;7315;gd8294d3274_1_12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9" name="Google Shape;8129;gd8294d3274_1_12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0" name="Google Shape;8130;gd8294d3274_1_12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4" name="Google Shape;8364;gd8294d3274_1_2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5" name="Google Shape;8365;gd8294d3274_1_2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8" name="Google Shape;8958;gd8294d3274_1_12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9" name="Google Shape;8959;gd8294d3274_1_12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2" name="Google Shape;9412;gd8294d3274_1_2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3" name="Google Shape;9413;gd8294d3274_1_2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2" name="Google Shape;9512;gd8294d3274_1_109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3" name="Google Shape;9513;gd8294d3274_1_109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1" name="Google Shape;9781;gd8294d3274_1_12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2" name="Google Shape;9782;gd8294d3274_1_12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4" name="Google Shape;9954;gd8294d3274_1_2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5" name="Google Shape;9955;gd8294d3274_1_2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6" name="Google Shape;10186;gd8294d3274_1_109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7" name="Google Shape;10187;gd8294d3274_1_109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4" name="Google Shape;10374;gc0be7d27c8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5" name="Google Shape;10375;gc0be7d27c8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" name="Google Shape;2523;gd8294d3274_1_2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4" name="Google Shape;2524;gd8294d3274_1_2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3" name="Google Shape;10393;gc0be7d27c8_0_8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4" name="Google Shape;10394;gc0be7d27c8_0_8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d8294d3274_1_2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d8294d3274_1_2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d8294d3274_1_1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d8294d3274_1_1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d766cbb7d6_0_1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d766cbb7d6_0_1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gc0be7d27c8_0_21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2" name="Google Shape;1752;gc0be7d27c8_0_21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gc0be7d27c8_0_21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" name="Google Shape;1871;gc0be7d27c8_0_21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gd8294d3274_1_12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" name="Google Shape;2049;gd8294d3274_1_12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0" name="Google Shape;10;p2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2"/>
          <p:cNvSpPr txBox="1">
            <a:spLocks noGrp="1"/>
          </p:cNvSpPr>
          <p:nvPr>
            <p:ph type="ctrTitle"/>
          </p:nvPr>
        </p:nvSpPr>
        <p:spPr>
          <a:xfrm>
            <a:off x="4260200" y="1472350"/>
            <a:ext cx="4261500" cy="1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ubTitle" idx="1"/>
          </p:nvPr>
        </p:nvSpPr>
        <p:spPr>
          <a:xfrm>
            <a:off x="4434500" y="3305450"/>
            <a:ext cx="3858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osi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427291" y="3302054"/>
            <a:ext cx="427309" cy="735372"/>
            <a:chOff x="1075250" y="4381550"/>
            <a:chExt cx="314175" cy="540675"/>
          </a:xfrm>
        </p:grpSpPr>
        <p:sp>
          <p:nvSpPr>
            <p:cNvPr id="31" name="Google Shape;31;p2"/>
            <p:cNvSpPr/>
            <p:nvPr/>
          </p:nvSpPr>
          <p:spPr>
            <a:xfrm>
              <a:off x="1152000" y="4535075"/>
              <a:ext cx="105700" cy="55000"/>
            </a:xfrm>
            <a:custGeom>
              <a:avLst/>
              <a:gdLst/>
              <a:ahLst/>
              <a:cxnLst/>
              <a:rect l="l" t="t" r="r" b="b"/>
              <a:pathLst>
                <a:path w="4228" h="2200" extrusionOk="0">
                  <a:moveTo>
                    <a:pt x="3318" y="1"/>
                  </a:move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152000" y="4535075"/>
              <a:ext cx="105700" cy="55000"/>
            </a:xfrm>
            <a:custGeom>
              <a:avLst/>
              <a:gdLst/>
              <a:ahLst/>
              <a:cxnLst/>
              <a:rect l="l" t="t" r="r" b="b"/>
              <a:pathLst>
                <a:path w="4228" h="2200" fill="none" extrusionOk="0">
                  <a:moveTo>
                    <a:pt x="3356" y="1"/>
                  </a:moveTo>
                  <a:lnTo>
                    <a:pt x="3356" y="1"/>
                  </a:lnTo>
                  <a:lnTo>
                    <a:pt x="3318" y="1"/>
                  </a:lnTo>
                  <a:lnTo>
                    <a:pt x="3318" y="1"/>
                  </a:ln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190875" y="4381550"/>
              <a:ext cx="45975" cy="183400"/>
            </a:xfrm>
            <a:custGeom>
              <a:avLst/>
              <a:gdLst/>
              <a:ahLst/>
              <a:cxnLst/>
              <a:rect l="l" t="t" r="r" b="b"/>
              <a:pathLst>
                <a:path w="1839" h="7336" extrusionOk="0">
                  <a:moveTo>
                    <a:pt x="872" y="1"/>
                  </a:move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190875" y="4381550"/>
              <a:ext cx="45975" cy="183400"/>
            </a:xfrm>
            <a:custGeom>
              <a:avLst/>
              <a:gdLst/>
              <a:ahLst/>
              <a:cxnLst/>
              <a:rect l="l" t="t" r="r" b="b"/>
              <a:pathLst>
                <a:path w="1839" h="7336" fill="none" extrusionOk="0">
                  <a:moveTo>
                    <a:pt x="872" y="1"/>
                  </a:moveTo>
                  <a:lnTo>
                    <a:pt x="872" y="1"/>
                  </a:ln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lnTo>
                    <a:pt x="872" y="1"/>
                  </a:lnTo>
                  <a:lnTo>
                    <a:pt x="872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075250" y="4518500"/>
              <a:ext cx="314175" cy="403725"/>
            </a:xfrm>
            <a:custGeom>
              <a:avLst/>
              <a:gdLst/>
              <a:ahLst/>
              <a:cxnLst/>
              <a:rect l="l" t="t" r="r" b="b"/>
              <a:pathLst>
                <a:path w="12567" h="16149" extrusionOk="0">
                  <a:moveTo>
                    <a:pt x="8662" y="0"/>
                  </a:move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075250" y="4518500"/>
              <a:ext cx="314175" cy="403725"/>
            </a:xfrm>
            <a:custGeom>
              <a:avLst/>
              <a:gdLst/>
              <a:ahLst/>
              <a:cxnLst/>
              <a:rect l="l" t="t" r="r" b="b"/>
              <a:pathLst>
                <a:path w="12567" h="16149" fill="none" extrusionOk="0">
                  <a:moveTo>
                    <a:pt x="8984" y="0"/>
                  </a:moveTo>
                  <a:lnTo>
                    <a:pt x="8984" y="0"/>
                  </a:lnTo>
                  <a:lnTo>
                    <a:pt x="8662" y="0"/>
                  </a:ln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108" y="16149"/>
                  </a:lnTo>
                  <a:lnTo>
                    <a:pt x="7108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58" y="11012"/>
                  </a:lnTo>
                  <a:lnTo>
                    <a:pt x="4758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92" y="6596"/>
                  </a:lnTo>
                  <a:lnTo>
                    <a:pt x="2692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349" y="1517"/>
                  </a:lnTo>
                  <a:lnTo>
                    <a:pt x="10349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702" y="4208"/>
                  </a:lnTo>
                  <a:lnTo>
                    <a:pt x="1043" y="4208"/>
                  </a:lnTo>
                  <a:lnTo>
                    <a:pt x="1043" y="4208"/>
                  </a:lnTo>
                  <a:lnTo>
                    <a:pt x="1119" y="4208"/>
                  </a:lnTo>
                  <a:lnTo>
                    <a:pt x="1119" y="4208"/>
                  </a:lnTo>
                  <a:lnTo>
                    <a:pt x="1175" y="4208"/>
                  </a:lnTo>
                  <a:lnTo>
                    <a:pt x="1175" y="4208"/>
                  </a:lnTo>
                  <a:lnTo>
                    <a:pt x="1289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lnTo>
                    <a:pt x="8984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4978029" y="3974720"/>
            <a:ext cx="584571" cy="437000"/>
            <a:chOff x="-522075" y="3957700"/>
            <a:chExt cx="429800" cy="321300"/>
          </a:xfrm>
        </p:grpSpPr>
        <p:sp>
          <p:nvSpPr>
            <p:cNvPr id="38" name="Google Shape;38;p2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7411722" y="4115397"/>
            <a:ext cx="551725" cy="484026"/>
            <a:chOff x="734050" y="4906100"/>
            <a:chExt cx="405650" cy="355875"/>
          </a:xfrm>
        </p:grpSpPr>
        <p:sp>
          <p:nvSpPr>
            <p:cNvPr id="51" name="Google Shape;51;p2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extrusionOk="0">
                  <a:moveTo>
                    <a:pt x="6918" y="0"/>
                  </a:move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fill="none" extrusionOk="0">
                  <a:moveTo>
                    <a:pt x="6937" y="0"/>
                  </a:moveTo>
                  <a:lnTo>
                    <a:pt x="6937" y="0"/>
                  </a:lnTo>
                  <a:lnTo>
                    <a:pt x="6918" y="0"/>
                  </a:lnTo>
                  <a:lnTo>
                    <a:pt x="6918" y="0"/>
                  </a:ln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171" y="4511"/>
                  </a:lnTo>
                  <a:lnTo>
                    <a:pt x="171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extrusionOk="0">
                  <a:moveTo>
                    <a:pt x="513" y="0"/>
                  </a:move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fill="none" extrusionOk="0">
                  <a:moveTo>
                    <a:pt x="570" y="0"/>
                  </a:moveTo>
                  <a:lnTo>
                    <a:pt x="570" y="0"/>
                  </a:lnTo>
                  <a:lnTo>
                    <a:pt x="513" y="0"/>
                  </a:ln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extrusionOk="0">
                  <a:moveTo>
                    <a:pt x="607" y="0"/>
                  </a:move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fill="none" extrusionOk="0">
                  <a:moveTo>
                    <a:pt x="702" y="0"/>
                  </a:moveTo>
                  <a:lnTo>
                    <a:pt x="702" y="0"/>
                  </a:lnTo>
                  <a:lnTo>
                    <a:pt x="607" y="0"/>
                  </a:ln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285" y="1422"/>
                  </a:lnTo>
                  <a:lnTo>
                    <a:pt x="285" y="1422"/>
                  </a:lnTo>
                  <a:lnTo>
                    <a:pt x="323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02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extrusionOk="0">
                  <a:moveTo>
                    <a:pt x="569" y="341"/>
                  </a:moveTo>
                  <a:lnTo>
                    <a:pt x="607" y="360"/>
                  </a:lnTo>
                  <a:lnTo>
                    <a:pt x="645" y="398"/>
                  </a:lnTo>
                  <a:lnTo>
                    <a:pt x="645" y="455"/>
                  </a:lnTo>
                  <a:lnTo>
                    <a:pt x="626" y="512"/>
                  </a:lnTo>
                  <a:lnTo>
                    <a:pt x="607" y="550"/>
                  </a:lnTo>
                  <a:lnTo>
                    <a:pt x="569" y="569"/>
                  </a:lnTo>
                  <a:lnTo>
                    <a:pt x="456" y="607"/>
                  </a:lnTo>
                  <a:lnTo>
                    <a:pt x="361" y="626"/>
                  </a:lnTo>
                  <a:lnTo>
                    <a:pt x="304" y="626"/>
                  </a:lnTo>
                  <a:lnTo>
                    <a:pt x="380" y="569"/>
                  </a:lnTo>
                  <a:lnTo>
                    <a:pt x="418" y="493"/>
                  </a:lnTo>
                  <a:lnTo>
                    <a:pt x="418" y="436"/>
                  </a:lnTo>
                  <a:lnTo>
                    <a:pt x="418" y="398"/>
                  </a:lnTo>
                  <a:lnTo>
                    <a:pt x="493" y="360"/>
                  </a:lnTo>
                  <a:lnTo>
                    <a:pt x="569" y="341"/>
                  </a:lnTo>
                  <a:close/>
                  <a:moveTo>
                    <a:pt x="569" y="0"/>
                  </a:move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028775" y="5028825"/>
              <a:ext cx="8575" cy="7125"/>
            </a:xfrm>
            <a:custGeom>
              <a:avLst/>
              <a:gdLst/>
              <a:ahLst/>
              <a:cxnLst/>
              <a:rect l="l" t="t" r="r" b="b"/>
              <a:pathLst>
                <a:path w="343" h="285" fill="none" extrusionOk="0">
                  <a:moveTo>
                    <a:pt x="58" y="285"/>
                  </a:moveTo>
                  <a:lnTo>
                    <a:pt x="58" y="285"/>
                  </a:lnTo>
                  <a:lnTo>
                    <a:pt x="1" y="285"/>
                  </a:lnTo>
                  <a:lnTo>
                    <a:pt x="1" y="285"/>
                  </a:lnTo>
                  <a:lnTo>
                    <a:pt x="77" y="228"/>
                  </a:lnTo>
                  <a:lnTo>
                    <a:pt x="77" y="228"/>
                  </a:lnTo>
                  <a:lnTo>
                    <a:pt x="115" y="152"/>
                  </a:lnTo>
                  <a:lnTo>
                    <a:pt x="115" y="9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90" y="19"/>
                  </a:lnTo>
                  <a:lnTo>
                    <a:pt x="190" y="19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304" y="19"/>
                  </a:lnTo>
                  <a:lnTo>
                    <a:pt x="342" y="57"/>
                  </a:lnTo>
                  <a:lnTo>
                    <a:pt x="342" y="57"/>
                  </a:lnTo>
                  <a:lnTo>
                    <a:pt x="342" y="114"/>
                  </a:lnTo>
                  <a:lnTo>
                    <a:pt x="323" y="171"/>
                  </a:lnTo>
                  <a:lnTo>
                    <a:pt x="304" y="209"/>
                  </a:lnTo>
                  <a:lnTo>
                    <a:pt x="266" y="228"/>
                  </a:lnTo>
                  <a:lnTo>
                    <a:pt x="153" y="266"/>
                  </a:lnTo>
                  <a:lnTo>
                    <a:pt x="58" y="28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fill="none" extrusionOk="0">
                  <a:moveTo>
                    <a:pt x="569" y="0"/>
                  </a:moveTo>
                  <a:lnTo>
                    <a:pt x="569" y="0"/>
                  </a:ln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extrusionOk="0">
                  <a:moveTo>
                    <a:pt x="14690" y="2995"/>
                  </a:moveTo>
                  <a:lnTo>
                    <a:pt x="14766" y="3147"/>
                  </a:lnTo>
                  <a:lnTo>
                    <a:pt x="14785" y="3298"/>
                  </a:lnTo>
                  <a:lnTo>
                    <a:pt x="14785" y="3431"/>
                  </a:lnTo>
                  <a:lnTo>
                    <a:pt x="14766" y="3564"/>
                  </a:lnTo>
                  <a:lnTo>
                    <a:pt x="14690" y="3696"/>
                  </a:lnTo>
                  <a:lnTo>
                    <a:pt x="14614" y="3829"/>
                  </a:lnTo>
                  <a:lnTo>
                    <a:pt x="14500" y="3924"/>
                  </a:lnTo>
                  <a:lnTo>
                    <a:pt x="14368" y="4018"/>
                  </a:lnTo>
                  <a:lnTo>
                    <a:pt x="14197" y="4094"/>
                  </a:lnTo>
                  <a:lnTo>
                    <a:pt x="14045" y="4170"/>
                  </a:lnTo>
                  <a:lnTo>
                    <a:pt x="13723" y="4303"/>
                  </a:lnTo>
                  <a:lnTo>
                    <a:pt x="13780" y="3943"/>
                  </a:lnTo>
                  <a:lnTo>
                    <a:pt x="13780" y="3867"/>
                  </a:lnTo>
                  <a:lnTo>
                    <a:pt x="13723" y="3791"/>
                  </a:lnTo>
                  <a:lnTo>
                    <a:pt x="13666" y="3753"/>
                  </a:lnTo>
                  <a:lnTo>
                    <a:pt x="13591" y="3734"/>
                  </a:lnTo>
                  <a:lnTo>
                    <a:pt x="13553" y="3753"/>
                  </a:lnTo>
                  <a:lnTo>
                    <a:pt x="13515" y="3772"/>
                  </a:lnTo>
                  <a:lnTo>
                    <a:pt x="13477" y="3810"/>
                  </a:lnTo>
                  <a:lnTo>
                    <a:pt x="13458" y="3867"/>
                  </a:lnTo>
                  <a:lnTo>
                    <a:pt x="13382" y="4379"/>
                  </a:lnTo>
                  <a:lnTo>
                    <a:pt x="13325" y="4644"/>
                  </a:lnTo>
                  <a:lnTo>
                    <a:pt x="13249" y="4909"/>
                  </a:lnTo>
                  <a:lnTo>
                    <a:pt x="13192" y="5023"/>
                  </a:lnTo>
                  <a:lnTo>
                    <a:pt x="13136" y="5118"/>
                  </a:lnTo>
                  <a:lnTo>
                    <a:pt x="13060" y="5212"/>
                  </a:lnTo>
                  <a:lnTo>
                    <a:pt x="12984" y="5307"/>
                  </a:lnTo>
                  <a:lnTo>
                    <a:pt x="12889" y="5364"/>
                  </a:lnTo>
                  <a:lnTo>
                    <a:pt x="12794" y="5421"/>
                  </a:lnTo>
                  <a:lnTo>
                    <a:pt x="12662" y="5459"/>
                  </a:lnTo>
                  <a:lnTo>
                    <a:pt x="12415" y="5459"/>
                  </a:lnTo>
                  <a:lnTo>
                    <a:pt x="12302" y="5440"/>
                  </a:lnTo>
                  <a:lnTo>
                    <a:pt x="11866" y="5326"/>
                  </a:lnTo>
                  <a:lnTo>
                    <a:pt x="11449" y="5212"/>
                  </a:lnTo>
                  <a:lnTo>
                    <a:pt x="11032" y="5061"/>
                  </a:lnTo>
                  <a:lnTo>
                    <a:pt x="10615" y="4909"/>
                  </a:lnTo>
                  <a:lnTo>
                    <a:pt x="10804" y="4833"/>
                  </a:lnTo>
                  <a:lnTo>
                    <a:pt x="11013" y="4777"/>
                  </a:lnTo>
                  <a:lnTo>
                    <a:pt x="11449" y="4701"/>
                  </a:lnTo>
                  <a:lnTo>
                    <a:pt x="11866" y="4606"/>
                  </a:lnTo>
                  <a:lnTo>
                    <a:pt x="12036" y="4549"/>
                  </a:lnTo>
                  <a:lnTo>
                    <a:pt x="12207" y="4473"/>
                  </a:lnTo>
                  <a:lnTo>
                    <a:pt x="12359" y="4379"/>
                  </a:lnTo>
                  <a:lnTo>
                    <a:pt x="12510" y="4246"/>
                  </a:lnTo>
                  <a:lnTo>
                    <a:pt x="12662" y="4113"/>
                  </a:lnTo>
                  <a:lnTo>
                    <a:pt x="12794" y="3962"/>
                  </a:lnTo>
                  <a:lnTo>
                    <a:pt x="12927" y="3810"/>
                  </a:lnTo>
                  <a:lnTo>
                    <a:pt x="13079" y="3677"/>
                  </a:lnTo>
                  <a:lnTo>
                    <a:pt x="13230" y="3564"/>
                  </a:lnTo>
                  <a:lnTo>
                    <a:pt x="13382" y="3469"/>
                  </a:lnTo>
                  <a:lnTo>
                    <a:pt x="13553" y="3393"/>
                  </a:lnTo>
                  <a:lnTo>
                    <a:pt x="13742" y="3317"/>
                  </a:lnTo>
                  <a:lnTo>
                    <a:pt x="13932" y="3260"/>
                  </a:lnTo>
                  <a:lnTo>
                    <a:pt x="14140" y="3203"/>
                  </a:lnTo>
                  <a:lnTo>
                    <a:pt x="14406" y="3128"/>
                  </a:lnTo>
                  <a:lnTo>
                    <a:pt x="14557" y="3071"/>
                  </a:lnTo>
                  <a:lnTo>
                    <a:pt x="14690" y="2995"/>
                  </a:lnTo>
                  <a:close/>
                  <a:moveTo>
                    <a:pt x="1043" y="1839"/>
                  </a:moveTo>
                  <a:lnTo>
                    <a:pt x="1138" y="1877"/>
                  </a:lnTo>
                  <a:lnTo>
                    <a:pt x="1233" y="1915"/>
                  </a:lnTo>
                  <a:lnTo>
                    <a:pt x="1309" y="1971"/>
                  </a:lnTo>
                  <a:lnTo>
                    <a:pt x="1366" y="2047"/>
                  </a:lnTo>
                  <a:lnTo>
                    <a:pt x="1422" y="2161"/>
                  </a:lnTo>
                  <a:lnTo>
                    <a:pt x="1441" y="2294"/>
                  </a:lnTo>
                  <a:lnTo>
                    <a:pt x="1441" y="2445"/>
                  </a:lnTo>
                  <a:lnTo>
                    <a:pt x="1422" y="2654"/>
                  </a:lnTo>
                  <a:lnTo>
                    <a:pt x="1422" y="2767"/>
                  </a:lnTo>
                  <a:lnTo>
                    <a:pt x="1441" y="2862"/>
                  </a:lnTo>
                  <a:lnTo>
                    <a:pt x="1479" y="2938"/>
                  </a:lnTo>
                  <a:lnTo>
                    <a:pt x="1536" y="3014"/>
                  </a:lnTo>
                  <a:lnTo>
                    <a:pt x="1593" y="3090"/>
                  </a:lnTo>
                  <a:lnTo>
                    <a:pt x="1688" y="3147"/>
                  </a:lnTo>
                  <a:lnTo>
                    <a:pt x="1858" y="3222"/>
                  </a:lnTo>
                  <a:lnTo>
                    <a:pt x="1953" y="3241"/>
                  </a:lnTo>
                  <a:lnTo>
                    <a:pt x="2029" y="3241"/>
                  </a:lnTo>
                  <a:lnTo>
                    <a:pt x="2256" y="3222"/>
                  </a:lnTo>
                  <a:lnTo>
                    <a:pt x="2484" y="3203"/>
                  </a:lnTo>
                  <a:lnTo>
                    <a:pt x="2598" y="3184"/>
                  </a:lnTo>
                  <a:lnTo>
                    <a:pt x="2711" y="3203"/>
                  </a:lnTo>
                  <a:lnTo>
                    <a:pt x="2825" y="3222"/>
                  </a:lnTo>
                  <a:lnTo>
                    <a:pt x="2939" y="3260"/>
                  </a:lnTo>
                  <a:lnTo>
                    <a:pt x="3033" y="3317"/>
                  </a:lnTo>
                  <a:lnTo>
                    <a:pt x="3128" y="3374"/>
                  </a:lnTo>
                  <a:lnTo>
                    <a:pt x="3204" y="3450"/>
                  </a:lnTo>
                  <a:lnTo>
                    <a:pt x="3356" y="3620"/>
                  </a:lnTo>
                  <a:lnTo>
                    <a:pt x="3488" y="3829"/>
                  </a:lnTo>
                  <a:lnTo>
                    <a:pt x="3602" y="4037"/>
                  </a:lnTo>
                  <a:lnTo>
                    <a:pt x="3811" y="4454"/>
                  </a:lnTo>
                  <a:lnTo>
                    <a:pt x="3905" y="4644"/>
                  </a:lnTo>
                  <a:lnTo>
                    <a:pt x="3981" y="4758"/>
                  </a:lnTo>
                  <a:lnTo>
                    <a:pt x="4038" y="4852"/>
                  </a:lnTo>
                  <a:lnTo>
                    <a:pt x="4133" y="4928"/>
                  </a:lnTo>
                  <a:lnTo>
                    <a:pt x="4228" y="5004"/>
                  </a:lnTo>
                  <a:lnTo>
                    <a:pt x="4322" y="5042"/>
                  </a:lnTo>
                  <a:lnTo>
                    <a:pt x="4436" y="5061"/>
                  </a:lnTo>
                  <a:lnTo>
                    <a:pt x="4531" y="5042"/>
                  </a:lnTo>
                  <a:lnTo>
                    <a:pt x="4701" y="5004"/>
                  </a:lnTo>
                  <a:lnTo>
                    <a:pt x="4872" y="4947"/>
                  </a:lnTo>
                  <a:lnTo>
                    <a:pt x="5024" y="4890"/>
                  </a:lnTo>
                  <a:lnTo>
                    <a:pt x="5175" y="4871"/>
                  </a:lnTo>
                  <a:lnTo>
                    <a:pt x="5308" y="4890"/>
                  </a:lnTo>
                  <a:lnTo>
                    <a:pt x="5422" y="4947"/>
                  </a:lnTo>
                  <a:lnTo>
                    <a:pt x="5554" y="5061"/>
                  </a:lnTo>
                  <a:lnTo>
                    <a:pt x="5668" y="5250"/>
                  </a:lnTo>
                  <a:lnTo>
                    <a:pt x="5763" y="5440"/>
                  </a:lnTo>
                  <a:lnTo>
                    <a:pt x="5839" y="5648"/>
                  </a:lnTo>
                  <a:lnTo>
                    <a:pt x="5914" y="5857"/>
                  </a:lnTo>
                  <a:lnTo>
                    <a:pt x="5971" y="5952"/>
                  </a:lnTo>
                  <a:lnTo>
                    <a:pt x="6047" y="6046"/>
                  </a:lnTo>
                  <a:lnTo>
                    <a:pt x="6199" y="6198"/>
                  </a:lnTo>
                  <a:lnTo>
                    <a:pt x="6369" y="6312"/>
                  </a:lnTo>
                  <a:lnTo>
                    <a:pt x="6540" y="6369"/>
                  </a:lnTo>
                  <a:lnTo>
                    <a:pt x="6710" y="6388"/>
                  </a:lnTo>
                  <a:lnTo>
                    <a:pt x="6900" y="6369"/>
                  </a:lnTo>
                  <a:lnTo>
                    <a:pt x="7108" y="6312"/>
                  </a:lnTo>
                  <a:lnTo>
                    <a:pt x="7393" y="6217"/>
                  </a:lnTo>
                  <a:lnTo>
                    <a:pt x="7620" y="6103"/>
                  </a:lnTo>
                  <a:lnTo>
                    <a:pt x="7886" y="6009"/>
                  </a:lnTo>
                  <a:lnTo>
                    <a:pt x="8018" y="5971"/>
                  </a:lnTo>
                  <a:lnTo>
                    <a:pt x="8189" y="5952"/>
                  </a:lnTo>
                  <a:lnTo>
                    <a:pt x="8530" y="5952"/>
                  </a:lnTo>
                  <a:lnTo>
                    <a:pt x="8757" y="5990"/>
                  </a:lnTo>
                  <a:lnTo>
                    <a:pt x="8966" y="6009"/>
                  </a:lnTo>
                  <a:lnTo>
                    <a:pt x="9193" y="6027"/>
                  </a:lnTo>
                  <a:lnTo>
                    <a:pt x="9364" y="6009"/>
                  </a:lnTo>
                  <a:lnTo>
                    <a:pt x="9497" y="5990"/>
                  </a:lnTo>
                  <a:lnTo>
                    <a:pt x="9629" y="5933"/>
                  </a:lnTo>
                  <a:lnTo>
                    <a:pt x="9743" y="5876"/>
                  </a:lnTo>
                  <a:lnTo>
                    <a:pt x="9838" y="5781"/>
                  </a:lnTo>
                  <a:lnTo>
                    <a:pt x="9932" y="5686"/>
                  </a:lnTo>
                  <a:lnTo>
                    <a:pt x="9989" y="5592"/>
                  </a:lnTo>
                  <a:lnTo>
                    <a:pt x="10122" y="5326"/>
                  </a:lnTo>
                  <a:lnTo>
                    <a:pt x="10179" y="5231"/>
                  </a:lnTo>
                  <a:lnTo>
                    <a:pt x="10236" y="5156"/>
                  </a:lnTo>
                  <a:lnTo>
                    <a:pt x="10312" y="5080"/>
                  </a:lnTo>
                  <a:lnTo>
                    <a:pt x="10406" y="5023"/>
                  </a:lnTo>
                  <a:lnTo>
                    <a:pt x="10406" y="5080"/>
                  </a:lnTo>
                  <a:lnTo>
                    <a:pt x="10425" y="5137"/>
                  </a:lnTo>
                  <a:lnTo>
                    <a:pt x="10444" y="5175"/>
                  </a:lnTo>
                  <a:lnTo>
                    <a:pt x="10501" y="5212"/>
                  </a:lnTo>
                  <a:lnTo>
                    <a:pt x="10918" y="5364"/>
                  </a:lnTo>
                  <a:lnTo>
                    <a:pt x="11335" y="5516"/>
                  </a:lnTo>
                  <a:lnTo>
                    <a:pt x="10823" y="5857"/>
                  </a:lnTo>
                  <a:lnTo>
                    <a:pt x="10293" y="6198"/>
                  </a:lnTo>
                  <a:lnTo>
                    <a:pt x="9762" y="6501"/>
                  </a:lnTo>
                  <a:lnTo>
                    <a:pt x="9231" y="6767"/>
                  </a:lnTo>
                  <a:lnTo>
                    <a:pt x="8966" y="6880"/>
                  </a:lnTo>
                  <a:lnTo>
                    <a:pt x="8701" y="6975"/>
                  </a:lnTo>
                  <a:lnTo>
                    <a:pt x="8435" y="7070"/>
                  </a:lnTo>
                  <a:lnTo>
                    <a:pt x="8151" y="7146"/>
                  </a:lnTo>
                  <a:lnTo>
                    <a:pt x="7886" y="7203"/>
                  </a:lnTo>
                  <a:lnTo>
                    <a:pt x="7601" y="7259"/>
                  </a:lnTo>
                  <a:lnTo>
                    <a:pt x="7336" y="7278"/>
                  </a:lnTo>
                  <a:lnTo>
                    <a:pt x="7052" y="7297"/>
                  </a:lnTo>
                  <a:lnTo>
                    <a:pt x="6786" y="7278"/>
                  </a:lnTo>
                  <a:lnTo>
                    <a:pt x="6521" y="7259"/>
                  </a:lnTo>
                  <a:lnTo>
                    <a:pt x="6237" y="7203"/>
                  </a:lnTo>
                  <a:lnTo>
                    <a:pt x="5971" y="7146"/>
                  </a:lnTo>
                  <a:lnTo>
                    <a:pt x="5687" y="7051"/>
                  </a:lnTo>
                  <a:lnTo>
                    <a:pt x="5403" y="6956"/>
                  </a:lnTo>
                  <a:lnTo>
                    <a:pt x="5137" y="6824"/>
                  </a:lnTo>
                  <a:lnTo>
                    <a:pt x="4853" y="6672"/>
                  </a:lnTo>
                  <a:lnTo>
                    <a:pt x="4436" y="6407"/>
                  </a:lnTo>
                  <a:lnTo>
                    <a:pt x="4019" y="6122"/>
                  </a:lnTo>
                  <a:lnTo>
                    <a:pt x="3621" y="5838"/>
                  </a:lnTo>
                  <a:lnTo>
                    <a:pt x="3242" y="5535"/>
                  </a:lnTo>
                  <a:lnTo>
                    <a:pt x="3450" y="5592"/>
                  </a:lnTo>
                  <a:lnTo>
                    <a:pt x="3678" y="5648"/>
                  </a:lnTo>
                  <a:lnTo>
                    <a:pt x="3905" y="5667"/>
                  </a:lnTo>
                  <a:lnTo>
                    <a:pt x="4417" y="5667"/>
                  </a:lnTo>
                  <a:lnTo>
                    <a:pt x="4682" y="5648"/>
                  </a:lnTo>
                  <a:lnTo>
                    <a:pt x="4929" y="5611"/>
                  </a:lnTo>
                  <a:lnTo>
                    <a:pt x="5175" y="5554"/>
                  </a:lnTo>
                  <a:lnTo>
                    <a:pt x="5232" y="5535"/>
                  </a:lnTo>
                  <a:lnTo>
                    <a:pt x="5270" y="5478"/>
                  </a:lnTo>
                  <a:lnTo>
                    <a:pt x="5289" y="5440"/>
                  </a:lnTo>
                  <a:lnTo>
                    <a:pt x="5289" y="5383"/>
                  </a:lnTo>
                  <a:lnTo>
                    <a:pt x="5270" y="5326"/>
                  </a:lnTo>
                  <a:lnTo>
                    <a:pt x="5232" y="5269"/>
                  </a:lnTo>
                  <a:lnTo>
                    <a:pt x="5194" y="5250"/>
                  </a:lnTo>
                  <a:lnTo>
                    <a:pt x="5137" y="5231"/>
                  </a:lnTo>
                  <a:lnTo>
                    <a:pt x="5099" y="5231"/>
                  </a:lnTo>
                  <a:lnTo>
                    <a:pt x="4644" y="5307"/>
                  </a:lnTo>
                  <a:lnTo>
                    <a:pt x="4417" y="5326"/>
                  </a:lnTo>
                  <a:lnTo>
                    <a:pt x="4171" y="5345"/>
                  </a:lnTo>
                  <a:lnTo>
                    <a:pt x="3905" y="5326"/>
                  </a:lnTo>
                  <a:lnTo>
                    <a:pt x="3640" y="5288"/>
                  </a:lnTo>
                  <a:lnTo>
                    <a:pt x="3375" y="5231"/>
                  </a:lnTo>
                  <a:lnTo>
                    <a:pt x="3128" y="5137"/>
                  </a:lnTo>
                  <a:lnTo>
                    <a:pt x="3033" y="5080"/>
                  </a:lnTo>
                  <a:lnTo>
                    <a:pt x="2958" y="5004"/>
                  </a:lnTo>
                  <a:lnTo>
                    <a:pt x="2901" y="4909"/>
                  </a:lnTo>
                  <a:lnTo>
                    <a:pt x="2863" y="4814"/>
                  </a:lnTo>
                  <a:lnTo>
                    <a:pt x="2825" y="4701"/>
                  </a:lnTo>
                  <a:lnTo>
                    <a:pt x="2806" y="4587"/>
                  </a:lnTo>
                  <a:lnTo>
                    <a:pt x="2768" y="4322"/>
                  </a:lnTo>
                  <a:lnTo>
                    <a:pt x="2768" y="3791"/>
                  </a:lnTo>
                  <a:lnTo>
                    <a:pt x="2749" y="3564"/>
                  </a:lnTo>
                  <a:lnTo>
                    <a:pt x="2730" y="3469"/>
                  </a:lnTo>
                  <a:lnTo>
                    <a:pt x="2711" y="3374"/>
                  </a:lnTo>
                  <a:lnTo>
                    <a:pt x="2673" y="3317"/>
                  </a:lnTo>
                  <a:lnTo>
                    <a:pt x="2654" y="3279"/>
                  </a:lnTo>
                  <a:lnTo>
                    <a:pt x="2598" y="3260"/>
                  </a:lnTo>
                  <a:lnTo>
                    <a:pt x="2541" y="3241"/>
                  </a:lnTo>
                  <a:lnTo>
                    <a:pt x="2503" y="3241"/>
                  </a:lnTo>
                  <a:lnTo>
                    <a:pt x="2427" y="3260"/>
                  </a:lnTo>
                  <a:lnTo>
                    <a:pt x="2389" y="3298"/>
                  </a:lnTo>
                  <a:lnTo>
                    <a:pt x="2351" y="3336"/>
                  </a:lnTo>
                  <a:lnTo>
                    <a:pt x="2351" y="3355"/>
                  </a:lnTo>
                  <a:lnTo>
                    <a:pt x="2332" y="3431"/>
                  </a:lnTo>
                  <a:lnTo>
                    <a:pt x="2332" y="3507"/>
                  </a:lnTo>
                  <a:lnTo>
                    <a:pt x="2370" y="3564"/>
                  </a:lnTo>
                  <a:lnTo>
                    <a:pt x="2427" y="3601"/>
                  </a:lnTo>
                  <a:lnTo>
                    <a:pt x="2446" y="3753"/>
                  </a:lnTo>
                  <a:lnTo>
                    <a:pt x="2465" y="3943"/>
                  </a:lnTo>
                  <a:lnTo>
                    <a:pt x="2465" y="4322"/>
                  </a:lnTo>
                  <a:lnTo>
                    <a:pt x="2484" y="4492"/>
                  </a:lnTo>
                  <a:lnTo>
                    <a:pt x="2503" y="4682"/>
                  </a:lnTo>
                  <a:lnTo>
                    <a:pt x="2522" y="4852"/>
                  </a:lnTo>
                  <a:lnTo>
                    <a:pt x="2579" y="5023"/>
                  </a:lnTo>
                  <a:lnTo>
                    <a:pt x="2579" y="5023"/>
                  </a:lnTo>
                  <a:lnTo>
                    <a:pt x="2294" y="4796"/>
                  </a:lnTo>
                  <a:lnTo>
                    <a:pt x="1783" y="4416"/>
                  </a:lnTo>
                  <a:lnTo>
                    <a:pt x="1536" y="4227"/>
                  </a:lnTo>
                  <a:lnTo>
                    <a:pt x="1328" y="4018"/>
                  </a:lnTo>
                  <a:lnTo>
                    <a:pt x="1252" y="3905"/>
                  </a:lnTo>
                  <a:lnTo>
                    <a:pt x="1176" y="3791"/>
                  </a:lnTo>
                  <a:lnTo>
                    <a:pt x="1100" y="3658"/>
                  </a:lnTo>
                  <a:lnTo>
                    <a:pt x="1062" y="3526"/>
                  </a:lnTo>
                  <a:lnTo>
                    <a:pt x="1024" y="3393"/>
                  </a:lnTo>
                  <a:lnTo>
                    <a:pt x="1005" y="3222"/>
                  </a:lnTo>
                  <a:lnTo>
                    <a:pt x="1005" y="3052"/>
                  </a:lnTo>
                  <a:lnTo>
                    <a:pt x="1024" y="2881"/>
                  </a:lnTo>
                  <a:lnTo>
                    <a:pt x="1062" y="2616"/>
                  </a:lnTo>
                  <a:lnTo>
                    <a:pt x="1081" y="2369"/>
                  </a:lnTo>
                  <a:lnTo>
                    <a:pt x="1081" y="2123"/>
                  </a:lnTo>
                  <a:lnTo>
                    <a:pt x="1043" y="1877"/>
                  </a:lnTo>
                  <a:lnTo>
                    <a:pt x="1043" y="1839"/>
                  </a:lnTo>
                  <a:close/>
                  <a:moveTo>
                    <a:pt x="15353" y="0"/>
                  </a:move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35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99400" y="5145375"/>
              <a:ext cx="104275" cy="61625"/>
            </a:xfrm>
            <a:custGeom>
              <a:avLst/>
              <a:gdLst/>
              <a:ahLst/>
              <a:cxnLst/>
              <a:rect l="l" t="t" r="r" b="b"/>
              <a:pathLst>
                <a:path w="4171" h="2465" fill="none" extrusionOk="0">
                  <a:moveTo>
                    <a:pt x="1915" y="2465"/>
                  </a:moveTo>
                  <a:lnTo>
                    <a:pt x="1915" y="2465"/>
                  </a:lnTo>
                  <a:lnTo>
                    <a:pt x="1801" y="2465"/>
                  </a:lnTo>
                  <a:lnTo>
                    <a:pt x="1688" y="2446"/>
                  </a:lnTo>
                  <a:lnTo>
                    <a:pt x="1688" y="2446"/>
                  </a:lnTo>
                  <a:lnTo>
                    <a:pt x="1252" y="2332"/>
                  </a:lnTo>
                  <a:lnTo>
                    <a:pt x="835" y="2218"/>
                  </a:lnTo>
                  <a:lnTo>
                    <a:pt x="418" y="2067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190" y="1839"/>
                  </a:lnTo>
                  <a:lnTo>
                    <a:pt x="399" y="1783"/>
                  </a:lnTo>
                  <a:lnTo>
                    <a:pt x="835" y="1707"/>
                  </a:lnTo>
                  <a:lnTo>
                    <a:pt x="1252" y="1612"/>
                  </a:lnTo>
                  <a:lnTo>
                    <a:pt x="1422" y="1555"/>
                  </a:lnTo>
                  <a:lnTo>
                    <a:pt x="1593" y="1479"/>
                  </a:lnTo>
                  <a:lnTo>
                    <a:pt x="1593" y="1479"/>
                  </a:lnTo>
                  <a:lnTo>
                    <a:pt x="1745" y="1385"/>
                  </a:lnTo>
                  <a:lnTo>
                    <a:pt x="1896" y="1252"/>
                  </a:lnTo>
                  <a:lnTo>
                    <a:pt x="2048" y="1119"/>
                  </a:lnTo>
                  <a:lnTo>
                    <a:pt x="2180" y="968"/>
                  </a:lnTo>
                  <a:lnTo>
                    <a:pt x="2180" y="968"/>
                  </a:lnTo>
                  <a:lnTo>
                    <a:pt x="2313" y="816"/>
                  </a:lnTo>
                  <a:lnTo>
                    <a:pt x="2465" y="683"/>
                  </a:lnTo>
                  <a:lnTo>
                    <a:pt x="2616" y="570"/>
                  </a:lnTo>
                  <a:lnTo>
                    <a:pt x="2768" y="475"/>
                  </a:lnTo>
                  <a:lnTo>
                    <a:pt x="2939" y="399"/>
                  </a:lnTo>
                  <a:lnTo>
                    <a:pt x="3128" y="323"/>
                  </a:lnTo>
                  <a:lnTo>
                    <a:pt x="3318" y="266"/>
                  </a:lnTo>
                  <a:lnTo>
                    <a:pt x="3526" y="209"/>
                  </a:lnTo>
                  <a:lnTo>
                    <a:pt x="3526" y="209"/>
                  </a:lnTo>
                  <a:lnTo>
                    <a:pt x="3792" y="134"/>
                  </a:lnTo>
                  <a:lnTo>
                    <a:pt x="3943" y="77"/>
                  </a:lnTo>
                  <a:lnTo>
                    <a:pt x="4076" y="1"/>
                  </a:lnTo>
                  <a:lnTo>
                    <a:pt x="4076" y="1"/>
                  </a:lnTo>
                  <a:lnTo>
                    <a:pt x="4152" y="153"/>
                  </a:lnTo>
                  <a:lnTo>
                    <a:pt x="4171" y="304"/>
                  </a:lnTo>
                  <a:lnTo>
                    <a:pt x="4171" y="437"/>
                  </a:lnTo>
                  <a:lnTo>
                    <a:pt x="4152" y="570"/>
                  </a:lnTo>
                  <a:lnTo>
                    <a:pt x="4076" y="702"/>
                  </a:lnTo>
                  <a:lnTo>
                    <a:pt x="4000" y="835"/>
                  </a:lnTo>
                  <a:lnTo>
                    <a:pt x="3886" y="930"/>
                  </a:lnTo>
                  <a:lnTo>
                    <a:pt x="3754" y="1024"/>
                  </a:lnTo>
                  <a:lnTo>
                    <a:pt x="3754" y="1024"/>
                  </a:lnTo>
                  <a:lnTo>
                    <a:pt x="3583" y="1100"/>
                  </a:lnTo>
                  <a:lnTo>
                    <a:pt x="3431" y="1176"/>
                  </a:lnTo>
                  <a:lnTo>
                    <a:pt x="3109" y="1309"/>
                  </a:lnTo>
                  <a:lnTo>
                    <a:pt x="3109" y="1309"/>
                  </a:lnTo>
                  <a:lnTo>
                    <a:pt x="3166" y="949"/>
                  </a:lnTo>
                  <a:lnTo>
                    <a:pt x="3166" y="949"/>
                  </a:lnTo>
                  <a:lnTo>
                    <a:pt x="3166" y="873"/>
                  </a:lnTo>
                  <a:lnTo>
                    <a:pt x="3109" y="797"/>
                  </a:lnTo>
                  <a:lnTo>
                    <a:pt x="3052" y="759"/>
                  </a:lnTo>
                  <a:lnTo>
                    <a:pt x="2977" y="740"/>
                  </a:lnTo>
                  <a:lnTo>
                    <a:pt x="2977" y="740"/>
                  </a:lnTo>
                  <a:lnTo>
                    <a:pt x="2939" y="759"/>
                  </a:lnTo>
                  <a:lnTo>
                    <a:pt x="2901" y="778"/>
                  </a:lnTo>
                  <a:lnTo>
                    <a:pt x="2863" y="816"/>
                  </a:lnTo>
                  <a:lnTo>
                    <a:pt x="2844" y="873"/>
                  </a:lnTo>
                  <a:lnTo>
                    <a:pt x="2844" y="873"/>
                  </a:lnTo>
                  <a:lnTo>
                    <a:pt x="2768" y="1385"/>
                  </a:lnTo>
                  <a:lnTo>
                    <a:pt x="2711" y="1650"/>
                  </a:lnTo>
                  <a:lnTo>
                    <a:pt x="2635" y="1915"/>
                  </a:lnTo>
                  <a:lnTo>
                    <a:pt x="2578" y="2029"/>
                  </a:lnTo>
                  <a:lnTo>
                    <a:pt x="2522" y="2124"/>
                  </a:lnTo>
                  <a:lnTo>
                    <a:pt x="2446" y="2218"/>
                  </a:lnTo>
                  <a:lnTo>
                    <a:pt x="2370" y="2313"/>
                  </a:lnTo>
                  <a:lnTo>
                    <a:pt x="2275" y="2370"/>
                  </a:lnTo>
                  <a:lnTo>
                    <a:pt x="2180" y="2427"/>
                  </a:lnTo>
                  <a:lnTo>
                    <a:pt x="2048" y="2465"/>
                  </a:lnTo>
                  <a:lnTo>
                    <a:pt x="1915" y="246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59175" y="5116475"/>
              <a:ext cx="258275" cy="136500"/>
            </a:xfrm>
            <a:custGeom>
              <a:avLst/>
              <a:gdLst/>
              <a:ahLst/>
              <a:cxnLst/>
              <a:rect l="l" t="t" r="r" b="b"/>
              <a:pathLst>
                <a:path w="10331" h="5460" fill="none" extrusionOk="0">
                  <a:moveTo>
                    <a:pt x="1574" y="3185"/>
                  </a:moveTo>
                  <a:lnTo>
                    <a:pt x="1574" y="3185"/>
                  </a:lnTo>
                  <a:lnTo>
                    <a:pt x="1289" y="2958"/>
                  </a:lnTo>
                  <a:lnTo>
                    <a:pt x="1289" y="2958"/>
                  </a:lnTo>
                  <a:lnTo>
                    <a:pt x="778" y="2578"/>
                  </a:lnTo>
                  <a:lnTo>
                    <a:pt x="531" y="2389"/>
                  </a:lnTo>
                  <a:lnTo>
                    <a:pt x="323" y="2180"/>
                  </a:lnTo>
                  <a:lnTo>
                    <a:pt x="247" y="2067"/>
                  </a:lnTo>
                  <a:lnTo>
                    <a:pt x="171" y="1953"/>
                  </a:lnTo>
                  <a:lnTo>
                    <a:pt x="95" y="1820"/>
                  </a:lnTo>
                  <a:lnTo>
                    <a:pt x="57" y="1688"/>
                  </a:lnTo>
                  <a:lnTo>
                    <a:pt x="19" y="1555"/>
                  </a:lnTo>
                  <a:lnTo>
                    <a:pt x="0" y="1384"/>
                  </a:lnTo>
                  <a:lnTo>
                    <a:pt x="0" y="1214"/>
                  </a:lnTo>
                  <a:lnTo>
                    <a:pt x="19" y="1043"/>
                  </a:lnTo>
                  <a:lnTo>
                    <a:pt x="19" y="1043"/>
                  </a:lnTo>
                  <a:lnTo>
                    <a:pt x="57" y="778"/>
                  </a:lnTo>
                  <a:lnTo>
                    <a:pt x="76" y="531"/>
                  </a:lnTo>
                  <a:lnTo>
                    <a:pt x="76" y="285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33" y="39"/>
                  </a:lnTo>
                  <a:lnTo>
                    <a:pt x="228" y="77"/>
                  </a:lnTo>
                  <a:lnTo>
                    <a:pt x="304" y="133"/>
                  </a:lnTo>
                  <a:lnTo>
                    <a:pt x="361" y="209"/>
                  </a:lnTo>
                  <a:lnTo>
                    <a:pt x="417" y="323"/>
                  </a:lnTo>
                  <a:lnTo>
                    <a:pt x="436" y="456"/>
                  </a:lnTo>
                  <a:lnTo>
                    <a:pt x="436" y="607"/>
                  </a:lnTo>
                  <a:lnTo>
                    <a:pt x="417" y="816"/>
                  </a:lnTo>
                  <a:lnTo>
                    <a:pt x="417" y="816"/>
                  </a:lnTo>
                  <a:lnTo>
                    <a:pt x="417" y="929"/>
                  </a:lnTo>
                  <a:lnTo>
                    <a:pt x="436" y="1024"/>
                  </a:lnTo>
                  <a:lnTo>
                    <a:pt x="474" y="1100"/>
                  </a:lnTo>
                  <a:lnTo>
                    <a:pt x="531" y="1176"/>
                  </a:lnTo>
                  <a:lnTo>
                    <a:pt x="588" y="1252"/>
                  </a:lnTo>
                  <a:lnTo>
                    <a:pt x="683" y="1309"/>
                  </a:lnTo>
                  <a:lnTo>
                    <a:pt x="853" y="1384"/>
                  </a:lnTo>
                  <a:lnTo>
                    <a:pt x="853" y="1384"/>
                  </a:lnTo>
                  <a:lnTo>
                    <a:pt x="948" y="1403"/>
                  </a:lnTo>
                  <a:lnTo>
                    <a:pt x="1024" y="1403"/>
                  </a:lnTo>
                  <a:lnTo>
                    <a:pt x="1024" y="1403"/>
                  </a:lnTo>
                  <a:lnTo>
                    <a:pt x="1251" y="1384"/>
                  </a:lnTo>
                  <a:lnTo>
                    <a:pt x="1479" y="1365"/>
                  </a:lnTo>
                  <a:lnTo>
                    <a:pt x="1479" y="1365"/>
                  </a:lnTo>
                  <a:lnTo>
                    <a:pt x="1593" y="1346"/>
                  </a:lnTo>
                  <a:lnTo>
                    <a:pt x="1593" y="1346"/>
                  </a:lnTo>
                  <a:lnTo>
                    <a:pt x="1706" y="1365"/>
                  </a:lnTo>
                  <a:lnTo>
                    <a:pt x="1820" y="1384"/>
                  </a:lnTo>
                  <a:lnTo>
                    <a:pt x="1934" y="1422"/>
                  </a:lnTo>
                  <a:lnTo>
                    <a:pt x="2028" y="1479"/>
                  </a:lnTo>
                  <a:lnTo>
                    <a:pt x="2123" y="1536"/>
                  </a:lnTo>
                  <a:lnTo>
                    <a:pt x="2199" y="1612"/>
                  </a:lnTo>
                  <a:lnTo>
                    <a:pt x="2351" y="1782"/>
                  </a:lnTo>
                  <a:lnTo>
                    <a:pt x="2483" y="1991"/>
                  </a:lnTo>
                  <a:lnTo>
                    <a:pt x="2597" y="2199"/>
                  </a:lnTo>
                  <a:lnTo>
                    <a:pt x="2806" y="2616"/>
                  </a:lnTo>
                  <a:lnTo>
                    <a:pt x="2806" y="2616"/>
                  </a:lnTo>
                  <a:lnTo>
                    <a:pt x="2900" y="2806"/>
                  </a:lnTo>
                  <a:lnTo>
                    <a:pt x="2976" y="2920"/>
                  </a:lnTo>
                  <a:lnTo>
                    <a:pt x="3033" y="3014"/>
                  </a:lnTo>
                  <a:lnTo>
                    <a:pt x="3128" y="3090"/>
                  </a:lnTo>
                  <a:lnTo>
                    <a:pt x="3223" y="3166"/>
                  </a:lnTo>
                  <a:lnTo>
                    <a:pt x="3317" y="3204"/>
                  </a:lnTo>
                  <a:lnTo>
                    <a:pt x="3431" y="3223"/>
                  </a:lnTo>
                  <a:lnTo>
                    <a:pt x="3431" y="3223"/>
                  </a:lnTo>
                  <a:lnTo>
                    <a:pt x="3526" y="3204"/>
                  </a:lnTo>
                  <a:lnTo>
                    <a:pt x="3526" y="3204"/>
                  </a:lnTo>
                  <a:lnTo>
                    <a:pt x="3696" y="3166"/>
                  </a:lnTo>
                  <a:lnTo>
                    <a:pt x="3867" y="3109"/>
                  </a:lnTo>
                  <a:lnTo>
                    <a:pt x="4019" y="3052"/>
                  </a:lnTo>
                  <a:lnTo>
                    <a:pt x="4170" y="3033"/>
                  </a:lnTo>
                  <a:lnTo>
                    <a:pt x="4170" y="3033"/>
                  </a:lnTo>
                  <a:lnTo>
                    <a:pt x="4303" y="3052"/>
                  </a:lnTo>
                  <a:lnTo>
                    <a:pt x="4417" y="3109"/>
                  </a:lnTo>
                  <a:lnTo>
                    <a:pt x="4549" y="3223"/>
                  </a:lnTo>
                  <a:lnTo>
                    <a:pt x="4663" y="3412"/>
                  </a:lnTo>
                  <a:lnTo>
                    <a:pt x="4663" y="3412"/>
                  </a:lnTo>
                  <a:lnTo>
                    <a:pt x="4758" y="3602"/>
                  </a:lnTo>
                  <a:lnTo>
                    <a:pt x="4834" y="3810"/>
                  </a:lnTo>
                  <a:lnTo>
                    <a:pt x="4909" y="4019"/>
                  </a:lnTo>
                  <a:lnTo>
                    <a:pt x="4966" y="4114"/>
                  </a:lnTo>
                  <a:lnTo>
                    <a:pt x="5042" y="4208"/>
                  </a:lnTo>
                  <a:lnTo>
                    <a:pt x="5042" y="4208"/>
                  </a:lnTo>
                  <a:lnTo>
                    <a:pt x="5194" y="4360"/>
                  </a:lnTo>
                  <a:lnTo>
                    <a:pt x="5364" y="4474"/>
                  </a:lnTo>
                  <a:lnTo>
                    <a:pt x="5535" y="4531"/>
                  </a:lnTo>
                  <a:lnTo>
                    <a:pt x="5705" y="4550"/>
                  </a:lnTo>
                  <a:lnTo>
                    <a:pt x="5705" y="4550"/>
                  </a:lnTo>
                  <a:lnTo>
                    <a:pt x="5895" y="4531"/>
                  </a:lnTo>
                  <a:lnTo>
                    <a:pt x="6103" y="4474"/>
                  </a:lnTo>
                  <a:lnTo>
                    <a:pt x="6103" y="4474"/>
                  </a:lnTo>
                  <a:lnTo>
                    <a:pt x="6388" y="4379"/>
                  </a:lnTo>
                  <a:lnTo>
                    <a:pt x="6615" y="4265"/>
                  </a:lnTo>
                  <a:lnTo>
                    <a:pt x="6881" y="4171"/>
                  </a:lnTo>
                  <a:lnTo>
                    <a:pt x="7013" y="4133"/>
                  </a:lnTo>
                  <a:lnTo>
                    <a:pt x="7184" y="4114"/>
                  </a:lnTo>
                  <a:lnTo>
                    <a:pt x="7184" y="4114"/>
                  </a:lnTo>
                  <a:lnTo>
                    <a:pt x="7316" y="4114"/>
                  </a:lnTo>
                  <a:lnTo>
                    <a:pt x="7316" y="4114"/>
                  </a:lnTo>
                  <a:lnTo>
                    <a:pt x="7525" y="4114"/>
                  </a:lnTo>
                  <a:lnTo>
                    <a:pt x="7752" y="4152"/>
                  </a:lnTo>
                  <a:lnTo>
                    <a:pt x="7752" y="4152"/>
                  </a:lnTo>
                  <a:lnTo>
                    <a:pt x="7961" y="4171"/>
                  </a:lnTo>
                  <a:lnTo>
                    <a:pt x="8188" y="4189"/>
                  </a:lnTo>
                  <a:lnTo>
                    <a:pt x="8188" y="4189"/>
                  </a:lnTo>
                  <a:lnTo>
                    <a:pt x="8359" y="4171"/>
                  </a:lnTo>
                  <a:lnTo>
                    <a:pt x="8359" y="4171"/>
                  </a:lnTo>
                  <a:lnTo>
                    <a:pt x="8492" y="4152"/>
                  </a:lnTo>
                  <a:lnTo>
                    <a:pt x="8624" y="4095"/>
                  </a:lnTo>
                  <a:lnTo>
                    <a:pt x="8738" y="4038"/>
                  </a:lnTo>
                  <a:lnTo>
                    <a:pt x="8833" y="3943"/>
                  </a:lnTo>
                  <a:lnTo>
                    <a:pt x="8927" y="3848"/>
                  </a:lnTo>
                  <a:lnTo>
                    <a:pt x="8984" y="3754"/>
                  </a:lnTo>
                  <a:lnTo>
                    <a:pt x="9117" y="3488"/>
                  </a:lnTo>
                  <a:lnTo>
                    <a:pt x="9117" y="3488"/>
                  </a:lnTo>
                  <a:lnTo>
                    <a:pt x="9174" y="3393"/>
                  </a:lnTo>
                  <a:lnTo>
                    <a:pt x="9231" y="3318"/>
                  </a:lnTo>
                  <a:lnTo>
                    <a:pt x="9307" y="3242"/>
                  </a:lnTo>
                  <a:lnTo>
                    <a:pt x="9401" y="3185"/>
                  </a:lnTo>
                  <a:lnTo>
                    <a:pt x="9401" y="3185"/>
                  </a:lnTo>
                  <a:lnTo>
                    <a:pt x="9401" y="3242"/>
                  </a:lnTo>
                  <a:lnTo>
                    <a:pt x="9420" y="3299"/>
                  </a:lnTo>
                  <a:lnTo>
                    <a:pt x="9439" y="3337"/>
                  </a:lnTo>
                  <a:lnTo>
                    <a:pt x="9496" y="3374"/>
                  </a:lnTo>
                  <a:lnTo>
                    <a:pt x="9496" y="3374"/>
                  </a:lnTo>
                  <a:lnTo>
                    <a:pt x="9913" y="3526"/>
                  </a:lnTo>
                  <a:lnTo>
                    <a:pt x="10330" y="3678"/>
                  </a:lnTo>
                  <a:lnTo>
                    <a:pt x="10330" y="3678"/>
                  </a:lnTo>
                  <a:lnTo>
                    <a:pt x="9818" y="4019"/>
                  </a:lnTo>
                  <a:lnTo>
                    <a:pt x="9288" y="4360"/>
                  </a:lnTo>
                  <a:lnTo>
                    <a:pt x="8757" y="4663"/>
                  </a:lnTo>
                  <a:lnTo>
                    <a:pt x="8226" y="4929"/>
                  </a:lnTo>
                  <a:lnTo>
                    <a:pt x="7961" y="5042"/>
                  </a:lnTo>
                  <a:lnTo>
                    <a:pt x="7696" y="5137"/>
                  </a:lnTo>
                  <a:lnTo>
                    <a:pt x="7430" y="5232"/>
                  </a:lnTo>
                  <a:lnTo>
                    <a:pt x="7146" y="5308"/>
                  </a:lnTo>
                  <a:lnTo>
                    <a:pt x="6881" y="5365"/>
                  </a:lnTo>
                  <a:lnTo>
                    <a:pt x="6596" y="5421"/>
                  </a:lnTo>
                  <a:lnTo>
                    <a:pt x="6331" y="5440"/>
                  </a:lnTo>
                  <a:lnTo>
                    <a:pt x="6047" y="5459"/>
                  </a:lnTo>
                  <a:lnTo>
                    <a:pt x="6047" y="5459"/>
                  </a:lnTo>
                  <a:lnTo>
                    <a:pt x="5781" y="5440"/>
                  </a:lnTo>
                  <a:lnTo>
                    <a:pt x="5516" y="5421"/>
                  </a:lnTo>
                  <a:lnTo>
                    <a:pt x="5232" y="5365"/>
                  </a:lnTo>
                  <a:lnTo>
                    <a:pt x="4966" y="5308"/>
                  </a:lnTo>
                  <a:lnTo>
                    <a:pt x="4682" y="5213"/>
                  </a:lnTo>
                  <a:lnTo>
                    <a:pt x="4398" y="5118"/>
                  </a:lnTo>
                  <a:lnTo>
                    <a:pt x="4132" y="4986"/>
                  </a:lnTo>
                  <a:lnTo>
                    <a:pt x="3848" y="4834"/>
                  </a:lnTo>
                  <a:lnTo>
                    <a:pt x="3848" y="4834"/>
                  </a:lnTo>
                  <a:lnTo>
                    <a:pt x="3431" y="4569"/>
                  </a:lnTo>
                  <a:lnTo>
                    <a:pt x="3014" y="4284"/>
                  </a:lnTo>
                  <a:lnTo>
                    <a:pt x="2616" y="4000"/>
                  </a:lnTo>
                  <a:lnTo>
                    <a:pt x="2237" y="3697"/>
                  </a:lnTo>
                  <a:lnTo>
                    <a:pt x="2237" y="3697"/>
                  </a:lnTo>
                  <a:lnTo>
                    <a:pt x="2445" y="3754"/>
                  </a:lnTo>
                  <a:lnTo>
                    <a:pt x="2673" y="3810"/>
                  </a:lnTo>
                  <a:lnTo>
                    <a:pt x="2900" y="3829"/>
                  </a:lnTo>
                  <a:lnTo>
                    <a:pt x="3147" y="3829"/>
                  </a:lnTo>
                  <a:lnTo>
                    <a:pt x="3147" y="3829"/>
                  </a:lnTo>
                  <a:lnTo>
                    <a:pt x="3412" y="3829"/>
                  </a:lnTo>
                  <a:lnTo>
                    <a:pt x="3677" y="3810"/>
                  </a:lnTo>
                  <a:lnTo>
                    <a:pt x="3924" y="3773"/>
                  </a:lnTo>
                  <a:lnTo>
                    <a:pt x="4170" y="3716"/>
                  </a:lnTo>
                  <a:lnTo>
                    <a:pt x="4170" y="3716"/>
                  </a:lnTo>
                  <a:lnTo>
                    <a:pt x="4227" y="3697"/>
                  </a:lnTo>
                  <a:lnTo>
                    <a:pt x="4265" y="3640"/>
                  </a:lnTo>
                  <a:lnTo>
                    <a:pt x="4284" y="3602"/>
                  </a:lnTo>
                  <a:lnTo>
                    <a:pt x="4284" y="3545"/>
                  </a:lnTo>
                  <a:lnTo>
                    <a:pt x="4265" y="3488"/>
                  </a:lnTo>
                  <a:lnTo>
                    <a:pt x="4227" y="3431"/>
                  </a:lnTo>
                  <a:lnTo>
                    <a:pt x="4189" y="3412"/>
                  </a:lnTo>
                  <a:lnTo>
                    <a:pt x="4132" y="3393"/>
                  </a:lnTo>
                  <a:lnTo>
                    <a:pt x="4132" y="3393"/>
                  </a:lnTo>
                  <a:lnTo>
                    <a:pt x="4094" y="3393"/>
                  </a:lnTo>
                  <a:lnTo>
                    <a:pt x="4094" y="3393"/>
                  </a:lnTo>
                  <a:lnTo>
                    <a:pt x="3639" y="3469"/>
                  </a:lnTo>
                  <a:lnTo>
                    <a:pt x="3412" y="3488"/>
                  </a:lnTo>
                  <a:lnTo>
                    <a:pt x="3166" y="3507"/>
                  </a:lnTo>
                  <a:lnTo>
                    <a:pt x="3166" y="3507"/>
                  </a:lnTo>
                  <a:lnTo>
                    <a:pt x="2900" y="3488"/>
                  </a:lnTo>
                  <a:lnTo>
                    <a:pt x="2635" y="3450"/>
                  </a:lnTo>
                  <a:lnTo>
                    <a:pt x="2370" y="3393"/>
                  </a:lnTo>
                  <a:lnTo>
                    <a:pt x="2123" y="3299"/>
                  </a:lnTo>
                  <a:lnTo>
                    <a:pt x="2123" y="3299"/>
                  </a:lnTo>
                  <a:lnTo>
                    <a:pt x="2028" y="3242"/>
                  </a:lnTo>
                  <a:lnTo>
                    <a:pt x="1953" y="3166"/>
                  </a:lnTo>
                  <a:lnTo>
                    <a:pt x="1896" y="3071"/>
                  </a:lnTo>
                  <a:lnTo>
                    <a:pt x="1858" y="2976"/>
                  </a:lnTo>
                  <a:lnTo>
                    <a:pt x="1820" y="2863"/>
                  </a:lnTo>
                  <a:lnTo>
                    <a:pt x="1801" y="2749"/>
                  </a:lnTo>
                  <a:lnTo>
                    <a:pt x="1763" y="2484"/>
                  </a:lnTo>
                  <a:lnTo>
                    <a:pt x="1763" y="1953"/>
                  </a:lnTo>
                  <a:lnTo>
                    <a:pt x="1744" y="1726"/>
                  </a:lnTo>
                  <a:lnTo>
                    <a:pt x="1725" y="1631"/>
                  </a:lnTo>
                  <a:lnTo>
                    <a:pt x="1706" y="1536"/>
                  </a:lnTo>
                  <a:lnTo>
                    <a:pt x="1706" y="1536"/>
                  </a:lnTo>
                  <a:lnTo>
                    <a:pt x="1668" y="1479"/>
                  </a:lnTo>
                  <a:lnTo>
                    <a:pt x="1649" y="1441"/>
                  </a:lnTo>
                  <a:lnTo>
                    <a:pt x="1593" y="1422"/>
                  </a:lnTo>
                  <a:lnTo>
                    <a:pt x="1536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22" y="1422"/>
                  </a:lnTo>
                  <a:lnTo>
                    <a:pt x="1384" y="1460"/>
                  </a:lnTo>
                  <a:lnTo>
                    <a:pt x="1346" y="1498"/>
                  </a:lnTo>
                  <a:lnTo>
                    <a:pt x="1346" y="1498"/>
                  </a:lnTo>
                  <a:lnTo>
                    <a:pt x="1346" y="1517"/>
                  </a:lnTo>
                  <a:lnTo>
                    <a:pt x="1346" y="1517"/>
                  </a:lnTo>
                  <a:lnTo>
                    <a:pt x="1327" y="1593"/>
                  </a:lnTo>
                  <a:lnTo>
                    <a:pt x="1327" y="1669"/>
                  </a:lnTo>
                  <a:lnTo>
                    <a:pt x="1365" y="1726"/>
                  </a:lnTo>
                  <a:lnTo>
                    <a:pt x="1422" y="1763"/>
                  </a:lnTo>
                  <a:lnTo>
                    <a:pt x="1422" y="1763"/>
                  </a:lnTo>
                  <a:lnTo>
                    <a:pt x="1441" y="1915"/>
                  </a:lnTo>
                  <a:lnTo>
                    <a:pt x="1460" y="2105"/>
                  </a:lnTo>
                  <a:lnTo>
                    <a:pt x="1460" y="2484"/>
                  </a:lnTo>
                  <a:lnTo>
                    <a:pt x="1479" y="2654"/>
                  </a:lnTo>
                  <a:lnTo>
                    <a:pt x="1498" y="2844"/>
                  </a:lnTo>
                  <a:lnTo>
                    <a:pt x="1517" y="3014"/>
                  </a:lnTo>
                  <a:lnTo>
                    <a:pt x="1574" y="318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fill="none" extrusionOk="0">
                  <a:moveTo>
                    <a:pt x="15353" y="0"/>
                  </a:moveTo>
                  <a:lnTo>
                    <a:pt x="15353" y="0"/>
                  </a:ln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512" y="4701"/>
                  </a:lnTo>
                  <a:lnTo>
                    <a:pt x="4512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740" y="341"/>
                  </a:lnTo>
                  <a:lnTo>
                    <a:pt x="740" y="341"/>
                  </a:lnTo>
                  <a:lnTo>
                    <a:pt x="721" y="341"/>
                  </a:lnTo>
                  <a:lnTo>
                    <a:pt x="721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6995" y="7657"/>
                  </a:lnTo>
                  <a:lnTo>
                    <a:pt x="6995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410" y="19"/>
                  </a:lnTo>
                  <a:lnTo>
                    <a:pt x="15353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2"/>
          <p:cNvGrpSpPr/>
          <p:nvPr/>
        </p:nvGrpSpPr>
        <p:grpSpPr>
          <a:xfrm>
            <a:off x="1145245" y="727157"/>
            <a:ext cx="636765" cy="391233"/>
            <a:chOff x="83000" y="3568688"/>
            <a:chExt cx="468175" cy="287650"/>
          </a:xfrm>
        </p:grpSpPr>
        <p:sp>
          <p:nvSpPr>
            <p:cNvPr id="65" name="Google Shape;65;p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>
            <a:off x="4225982" y="322310"/>
            <a:ext cx="864242" cy="434382"/>
            <a:chOff x="-520650" y="4377063"/>
            <a:chExt cx="635425" cy="319375"/>
          </a:xfrm>
        </p:grpSpPr>
        <p:sp>
          <p:nvSpPr>
            <p:cNvPr id="72" name="Google Shape;72;p2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2"/>
          <p:cNvGrpSpPr/>
          <p:nvPr/>
        </p:nvGrpSpPr>
        <p:grpSpPr>
          <a:xfrm>
            <a:off x="7811054" y="1118401"/>
            <a:ext cx="474981" cy="650298"/>
            <a:chOff x="1060100" y="3348113"/>
            <a:chExt cx="349225" cy="478125"/>
          </a:xfrm>
        </p:grpSpPr>
        <p:sp>
          <p:nvSpPr>
            <p:cNvPr id="105" name="Google Shape;105;p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1"/>
          <p:cNvSpPr txBox="1">
            <a:spLocks noGrp="1"/>
          </p:cNvSpPr>
          <p:nvPr>
            <p:ph type="title" hasCustomPrompt="1"/>
          </p:nvPr>
        </p:nvSpPr>
        <p:spPr>
          <a:xfrm>
            <a:off x="708688" y="1704140"/>
            <a:ext cx="77268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5" name="Google Shape;275;p11"/>
          <p:cNvSpPr txBox="1">
            <a:spLocks noGrp="1"/>
          </p:cNvSpPr>
          <p:nvPr>
            <p:ph type="body" idx="1"/>
          </p:nvPr>
        </p:nvSpPr>
        <p:spPr>
          <a:xfrm>
            <a:off x="708513" y="3241202"/>
            <a:ext cx="7726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276" name="Google Shape;276;p11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77" name="Google Shape;277;p11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" name="Google Shape;295;p11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bg>
      <p:bgPr>
        <a:solidFill>
          <a:schemeClr val="lt2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4"/>
          <p:cNvSpPr txBox="1">
            <a:spLocks noGrp="1"/>
          </p:cNvSpPr>
          <p:nvPr>
            <p:ph type="title"/>
          </p:nvPr>
        </p:nvSpPr>
        <p:spPr>
          <a:xfrm>
            <a:off x="2321700" y="530350"/>
            <a:ext cx="4500600" cy="292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372" name="Google Shape;372;p14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373" name="Google Shape;373;p14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4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4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1" name="Google Shape;391;p14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_1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p15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394" name="Google Shape;394;p15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5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9_1_1_1_1_1_1_1_1_15_1_1_1_1_1_1">
    <p:bg>
      <p:bgPr>
        <a:solidFill>
          <a:schemeClr val="dk2"/>
        </a:soli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6"/>
          <p:cNvSpPr txBox="1">
            <a:spLocks noGrp="1"/>
          </p:cNvSpPr>
          <p:nvPr>
            <p:ph type="title"/>
          </p:nvPr>
        </p:nvSpPr>
        <p:spPr>
          <a:xfrm>
            <a:off x="2442450" y="530350"/>
            <a:ext cx="4259100" cy="292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416" name="Google Shape;416;p16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417" name="Google Shape;417;p16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6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6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6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6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6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6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16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6" name="Google Shape;436;p16"/>
          <p:cNvGrpSpPr/>
          <p:nvPr/>
        </p:nvGrpSpPr>
        <p:grpSpPr>
          <a:xfrm>
            <a:off x="7561529" y="891176"/>
            <a:ext cx="474981" cy="650298"/>
            <a:chOff x="1060100" y="3348113"/>
            <a:chExt cx="349225" cy="478125"/>
          </a:xfrm>
        </p:grpSpPr>
        <p:sp>
          <p:nvSpPr>
            <p:cNvPr id="437" name="Google Shape;437;p16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" name="Google Shape;439;p16"/>
          <p:cNvGrpSpPr/>
          <p:nvPr/>
        </p:nvGrpSpPr>
        <p:grpSpPr>
          <a:xfrm>
            <a:off x="7506729" y="4141420"/>
            <a:ext cx="584571" cy="437000"/>
            <a:chOff x="-522075" y="3957700"/>
            <a:chExt cx="429800" cy="321300"/>
          </a:xfrm>
        </p:grpSpPr>
        <p:sp>
          <p:nvSpPr>
            <p:cNvPr id="440" name="Google Shape;440;p16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" name="Google Shape;452;p16"/>
          <p:cNvGrpSpPr/>
          <p:nvPr/>
        </p:nvGrpSpPr>
        <p:grpSpPr>
          <a:xfrm>
            <a:off x="1258682" y="4219060"/>
            <a:ext cx="864242" cy="434382"/>
            <a:chOff x="-520650" y="4377063"/>
            <a:chExt cx="635425" cy="319375"/>
          </a:xfrm>
        </p:grpSpPr>
        <p:sp>
          <p:nvSpPr>
            <p:cNvPr id="453" name="Google Shape;453;p16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6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6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6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6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6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6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6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7"/>
          <p:cNvSpPr/>
          <p:nvPr/>
        </p:nvSpPr>
        <p:spPr>
          <a:xfrm rot="5400000">
            <a:off x="2838001" y="-64687"/>
            <a:ext cx="3467998" cy="5272875"/>
          </a:xfrm>
          <a:custGeom>
            <a:avLst/>
            <a:gdLst/>
            <a:ahLst/>
            <a:cxnLst/>
            <a:rect l="l" t="t" r="r" b="b"/>
            <a:pathLst>
              <a:path w="46140" h="70153" extrusionOk="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7"/>
          <p:cNvSpPr txBox="1">
            <a:spLocks noGrp="1"/>
          </p:cNvSpPr>
          <p:nvPr>
            <p:ph type="title"/>
          </p:nvPr>
        </p:nvSpPr>
        <p:spPr>
          <a:xfrm>
            <a:off x="2642550" y="863350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88" name="Google Shape;488;p17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489" name="Google Shape;489;p17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7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7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7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7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7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7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7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7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7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7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7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7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7" name="Google Shape;507;p17"/>
          <p:cNvSpPr txBox="1">
            <a:spLocks noGrp="1"/>
          </p:cNvSpPr>
          <p:nvPr>
            <p:ph type="subTitle" idx="1"/>
          </p:nvPr>
        </p:nvSpPr>
        <p:spPr>
          <a:xfrm>
            <a:off x="2642550" y="1892269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8" name="Google Shape;508;p17"/>
          <p:cNvSpPr txBox="1"/>
          <p:nvPr/>
        </p:nvSpPr>
        <p:spPr>
          <a:xfrm>
            <a:off x="1834913" y="3293950"/>
            <a:ext cx="54864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CREDITS: This presentation template was created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, including icons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, and infographics &amp; images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  <p:grpSp>
        <p:nvGrpSpPr>
          <p:cNvPr id="509" name="Google Shape;509;p17"/>
          <p:cNvGrpSpPr/>
          <p:nvPr/>
        </p:nvGrpSpPr>
        <p:grpSpPr>
          <a:xfrm>
            <a:off x="1025182" y="1183460"/>
            <a:ext cx="864242" cy="434382"/>
            <a:chOff x="-520650" y="4377063"/>
            <a:chExt cx="635425" cy="319375"/>
          </a:xfrm>
        </p:grpSpPr>
        <p:sp>
          <p:nvSpPr>
            <p:cNvPr id="510" name="Google Shape;510;p17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7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7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7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7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7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7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7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7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7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7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7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7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7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7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7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7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7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7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7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7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" name="Google Shape;542;p17"/>
          <p:cNvGrpSpPr/>
          <p:nvPr/>
        </p:nvGrpSpPr>
        <p:grpSpPr>
          <a:xfrm>
            <a:off x="948979" y="3831276"/>
            <a:ext cx="474981" cy="650298"/>
            <a:chOff x="1060100" y="3348113"/>
            <a:chExt cx="349225" cy="478125"/>
          </a:xfrm>
        </p:grpSpPr>
        <p:sp>
          <p:nvSpPr>
            <p:cNvPr id="543" name="Google Shape;543;p17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7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" name="Google Shape;545;p17"/>
          <p:cNvGrpSpPr/>
          <p:nvPr/>
        </p:nvGrpSpPr>
        <p:grpSpPr>
          <a:xfrm>
            <a:off x="8723054" y="-104205"/>
            <a:ext cx="584571" cy="437000"/>
            <a:chOff x="-522075" y="3957700"/>
            <a:chExt cx="429800" cy="321300"/>
          </a:xfrm>
        </p:grpSpPr>
        <p:sp>
          <p:nvSpPr>
            <p:cNvPr id="546" name="Google Shape;546;p17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7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7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7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7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7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7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7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7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7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7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" name="Google Shape;558;p17"/>
          <p:cNvSpPr/>
          <p:nvPr/>
        </p:nvSpPr>
        <p:spPr>
          <a:xfrm>
            <a:off x="3551713" y="16538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1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>
            <a:spLocks noGrp="1"/>
          </p:cNvSpPr>
          <p:nvPr>
            <p:ph type="title"/>
          </p:nvPr>
        </p:nvSpPr>
        <p:spPr>
          <a:xfrm>
            <a:off x="3014400" y="2802982"/>
            <a:ext cx="3115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9" name="Google Shape;109;p3"/>
          <p:cNvSpPr txBox="1">
            <a:spLocks noGrp="1"/>
          </p:cNvSpPr>
          <p:nvPr>
            <p:ph type="subTitle" idx="1"/>
          </p:nvPr>
        </p:nvSpPr>
        <p:spPr>
          <a:xfrm>
            <a:off x="3037200" y="3413362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"/>
          <p:cNvSpPr txBox="1">
            <a:spLocks noGrp="1"/>
          </p:cNvSpPr>
          <p:nvPr>
            <p:ph type="title" idx="2" hasCustomPrompt="1"/>
          </p:nvPr>
        </p:nvSpPr>
        <p:spPr>
          <a:xfrm>
            <a:off x="4027950" y="1663575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4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13" name="Google Shape;113;p4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4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title"/>
          </p:nvPr>
        </p:nvSpPr>
        <p:spPr>
          <a:xfrm>
            <a:off x="2020350" y="530350"/>
            <a:ext cx="5103300" cy="294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4"/>
          <p:cNvSpPr txBox="1">
            <a:spLocks noGrp="1"/>
          </p:cNvSpPr>
          <p:nvPr>
            <p:ph type="body" idx="1"/>
          </p:nvPr>
        </p:nvSpPr>
        <p:spPr>
          <a:xfrm>
            <a:off x="713225" y="1122250"/>
            <a:ext cx="7717500" cy="33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5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36" name="Google Shape;136;p5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5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5"/>
          <p:cNvSpPr txBox="1">
            <a:spLocks noGrp="1"/>
          </p:cNvSpPr>
          <p:nvPr>
            <p:ph type="subTitle" idx="1"/>
          </p:nvPr>
        </p:nvSpPr>
        <p:spPr>
          <a:xfrm>
            <a:off x="1353275" y="2834834"/>
            <a:ext cx="2578500" cy="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157" name="Google Shape;157;p5"/>
          <p:cNvSpPr txBox="1">
            <a:spLocks noGrp="1"/>
          </p:cNvSpPr>
          <p:nvPr>
            <p:ph type="subTitle" idx="2"/>
          </p:nvPr>
        </p:nvSpPr>
        <p:spPr>
          <a:xfrm>
            <a:off x="5213525" y="2834834"/>
            <a:ext cx="2575500" cy="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158" name="Google Shape;158;p5"/>
          <p:cNvSpPr txBox="1">
            <a:spLocks noGrp="1"/>
          </p:cNvSpPr>
          <p:nvPr>
            <p:ph type="subTitle" idx="3"/>
          </p:nvPr>
        </p:nvSpPr>
        <p:spPr>
          <a:xfrm>
            <a:off x="1354775" y="3226684"/>
            <a:ext cx="257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5"/>
          <p:cNvSpPr txBox="1">
            <a:spLocks noGrp="1"/>
          </p:cNvSpPr>
          <p:nvPr>
            <p:ph type="subTitle" idx="4"/>
          </p:nvPr>
        </p:nvSpPr>
        <p:spPr>
          <a:xfrm>
            <a:off x="5212025" y="3229059"/>
            <a:ext cx="2578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6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62" name="Google Shape;162;p6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6"/>
          <p:cNvSpPr txBox="1">
            <a:spLocks noGrp="1"/>
          </p:cNvSpPr>
          <p:nvPr>
            <p:ph type="title"/>
          </p:nvPr>
        </p:nvSpPr>
        <p:spPr>
          <a:xfrm>
            <a:off x="3471450" y="530350"/>
            <a:ext cx="2201100" cy="292500"/>
          </a:xfrm>
          <a:prstGeom prst="rect">
            <a:avLst/>
          </a:prstGeom>
          <a:solidFill>
            <a:srgbClr val="FAD4C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6"/>
          <p:cNvSpPr/>
          <p:nvPr/>
        </p:nvSpPr>
        <p:spPr>
          <a:xfrm rot="-1481999" flipH="1">
            <a:off x="9107926" y="3922635"/>
            <a:ext cx="35743" cy="28285"/>
          </a:xfrm>
          <a:custGeom>
            <a:avLst/>
            <a:gdLst/>
            <a:ahLst/>
            <a:cxnLst/>
            <a:rect l="l" t="t" r="r" b="b"/>
            <a:pathLst>
              <a:path w="748" h="601" extrusionOk="0">
                <a:moveTo>
                  <a:pt x="305" y="0"/>
                </a:moveTo>
                <a:cubicBezTo>
                  <a:pt x="279" y="0"/>
                  <a:pt x="250" y="5"/>
                  <a:pt x="219" y="15"/>
                </a:cubicBezTo>
                <a:cubicBezTo>
                  <a:pt x="0" y="84"/>
                  <a:pt x="20" y="263"/>
                  <a:pt x="53" y="496"/>
                </a:cubicBezTo>
                <a:cubicBezTo>
                  <a:pt x="73" y="489"/>
                  <a:pt x="94" y="486"/>
                  <a:pt x="114" y="486"/>
                </a:cubicBezTo>
                <a:cubicBezTo>
                  <a:pt x="239" y="486"/>
                  <a:pt x="352" y="600"/>
                  <a:pt x="479" y="600"/>
                </a:cubicBezTo>
                <a:cubicBezTo>
                  <a:pt x="531" y="600"/>
                  <a:pt x="586" y="581"/>
                  <a:pt x="644" y="526"/>
                </a:cubicBezTo>
                <a:cubicBezTo>
                  <a:pt x="747" y="430"/>
                  <a:pt x="647" y="320"/>
                  <a:pt x="591" y="231"/>
                </a:cubicBezTo>
                <a:cubicBezTo>
                  <a:pt x="519" y="117"/>
                  <a:pt x="440" y="0"/>
                  <a:pt x="3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6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7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85" name="Google Shape;185;p7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7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7"/>
          <p:cNvSpPr txBox="1">
            <a:spLocks noGrp="1"/>
          </p:cNvSpPr>
          <p:nvPr>
            <p:ph type="title"/>
          </p:nvPr>
        </p:nvSpPr>
        <p:spPr>
          <a:xfrm>
            <a:off x="2057400" y="2413221"/>
            <a:ext cx="5029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05" name="Google Shape;205;p7"/>
          <p:cNvSpPr txBox="1">
            <a:spLocks noGrp="1"/>
          </p:cNvSpPr>
          <p:nvPr>
            <p:ph type="subTitle" idx="1"/>
          </p:nvPr>
        </p:nvSpPr>
        <p:spPr>
          <a:xfrm>
            <a:off x="2057400" y="3068394"/>
            <a:ext cx="5029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8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08" name="Google Shape;208;p8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8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8"/>
          <p:cNvSpPr txBox="1">
            <a:spLocks noGrp="1"/>
          </p:cNvSpPr>
          <p:nvPr>
            <p:ph type="title"/>
          </p:nvPr>
        </p:nvSpPr>
        <p:spPr>
          <a:xfrm>
            <a:off x="2141850" y="1626600"/>
            <a:ext cx="4860300" cy="18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9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30" name="Google Shape;230;p9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" name="Google Shape;248;p9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9"/>
          <p:cNvSpPr txBox="1">
            <a:spLocks noGrp="1"/>
          </p:cNvSpPr>
          <p:nvPr>
            <p:ph type="title"/>
          </p:nvPr>
        </p:nvSpPr>
        <p:spPr>
          <a:xfrm>
            <a:off x="2148900" y="2428613"/>
            <a:ext cx="4846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50" name="Google Shape;250;p9"/>
          <p:cNvSpPr txBox="1">
            <a:spLocks noGrp="1"/>
          </p:cNvSpPr>
          <p:nvPr>
            <p:ph type="subTitle" idx="1"/>
          </p:nvPr>
        </p:nvSpPr>
        <p:spPr>
          <a:xfrm>
            <a:off x="2148900" y="2995681"/>
            <a:ext cx="48462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0"/>
          <p:cNvSpPr txBox="1">
            <a:spLocks noGrp="1"/>
          </p:cNvSpPr>
          <p:nvPr>
            <p:ph type="body" idx="1"/>
          </p:nvPr>
        </p:nvSpPr>
        <p:spPr>
          <a:xfrm>
            <a:off x="4406425" y="3621775"/>
            <a:ext cx="3960600" cy="7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800">
                <a:solidFill>
                  <a:schemeClr val="lt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1pPr>
          </a:lstStyle>
          <a:p>
            <a:endParaRPr/>
          </a:p>
        </p:txBody>
      </p:sp>
      <p:grpSp>
        <p:nvGrpSpPr>
          <p:cNvPr id="253" name="Google Shape;253;p10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54" name="Google Shape;254;p10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0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0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0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0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0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0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0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0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0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0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0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0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0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0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0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0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0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7E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" name="Google Shape;272;p10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128200" y="582175"/>
            <a:ext cx="4887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Patrick Hand"/>
              <a:buNone/>
              <a:defRPr sz="3200" b="1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youremail@freepik.com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2"/>
          <p:cNvSpPr/>
          <p:nvPr/>
        </p:nvSpPr>
        <p:spPr>
          <a:xfrm rot="-2658911" flipH="1">
            <a:off x="1168795" y="1392138"/>
            <a:ext cx="2556535" cy="2511622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2"/>
          <p:cNvSpPr txBox="1">
            <a:spLocks noGrp="1"/>
          </p:cNvSpPr>
          <p:nvPr>
            <p:ph type="ctrTitle"/>
          </p:nvPr>
        </p:nvSpPr>
        <p:spPr>
          <a:xfrm>
            <a:off x="4260200" y="1472349"/>
            <a:ext cx="4261500" cy="2325579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8500" dirty="0">
                <a:solidFill>
                  <a:schemeClr val="accent5"/>
                </a:solidFill>
              </a:rPr>
              <a:t>KK</a:t>
            </a:r>
            <a:r>
              <a:rPr lang="en" sz="8500" dirty="0">
                <a:solidFill>
                  <a:schemeClr val="accent5"/>
                </a:solidFill>
              </a:rPr>
              <a:t>F</a:t>
            </a:r>
            <a:r>
              <a:rPr lang="hu-HU" sz="8500" dirty="0">
                <a:solidFill>
                  <a:schemeClr val="accent5"/>
                </a:solidFill>
              </a:rPr>
              <a:t>o</a:t>
            </a:r>
            <a:r>
              <a:rPr lang="hu-HU" sz="8500" dirty="0"/>
              <a:t>od</a:t>
            </a:r>
            <a:br>
              <a:rPr lang="hu-HU" sz="8500" dirty="0"/>
            </a:br>
            <a:r>
              <a:rPr lang="hu-HU" sz="2200" dirty="0"/>
              <a:t>kalandozz az ízek világában</a:t>
            </a:r>
            <a:br>
              <a:rPr lang="hu-HU" sz="1800" dirty="0"/>
            </a:br>
            <a:r>
              <a:rPr lang="hu-HU" sz="800" dirty="0"/>
              <a:t>készítette: Deli Ádám, Károlyi Kevin, Kiss Bálint Simon</a:t>
            </a:r>
            <a:endParaRPr sz="800" dirty="0">
              <a:solidFill>
                <a:schemeClr val="accent5"/>
              </a:solidFill>
            </a:endParaRPr>
          </a:p>
        </p:txBody>
      </p:sp>
      <p:grpSp>
        <p:nvGrpSpPr>
          <p:cNvPr id="572" name="Google Shape;572;p22"/>
          <p:cNvGrpSpPr/>
          <p:nvPr/>
        </p:nvGrpSpPr>
        <p:grpSpPr>
          <a:xfrm>
            <a:off x="936457" y="1345571"/>
            <a:ext cx="3204742" cy="2452358"/>
            <a:chOff x="936457" y="1336314"/>
            <a:chExt cx="3204742" cy="2452358"/>
          </a:xfrm>
        </p:grpSpPr>
        <p:grpSp>
          <p:nvGrpSpPr>
            <p:cNvPr id="573" name="Google Shape;573;p22"/>
            <p:cNvGrpSpPr/>
            <p:nvPr/>
          </p:nvGrpSpPr>
          <p:grpSpPr>
            <a:xfrm>
              <a:off x="3052867" y="1336314"/>
              <a:ext cx="1088332" cy="2254157"/>
              <a:chOff x="4127075" y="-4463600"/>
              <a:chExt cx="1255575" cy="2600550"/>
            </a:xfrm>
          </p:grpSpPr>
          <p:sp>
            <p:nvSpPr>
              <p:cNvPr id="574" name="Google Shape;574;p22"/>
              <p:cNvSpPr/>
              <p:nvPr/>
            </p:nvSpPr>
            <p:spPr>
              <a:xfrm>
                <a:off x="4132400" y="-3429400"/>
                <a:ext cx="1199025" cy="380375"/>
              </a:xfrm>
              <a:custGeom>
                <a:avLst/>
                <a:gdLst/>
                <a:ahLst/>
                <a:cxnLst/>
                <a:rect l="l" t="t" r="r" b="b"/>
                <a:pathLst>
                  <a:path w="47961" h="15215" extrusionOk="0">
                    <a:moveTo>
                      <a:pt x="25363" y="3500"/>
                    </a:moveTo>
                    <a:lnTo>
                      <a:pt x="25827" y="3538"/>
                    </a:lnTo>
                    <a:lnTo>
                      <a:pt x="25788" y="3693"/>
                    </a:lnTo>
                    <a:lnTo>
                      <a:pt x="25769" y="3848"/>
                    </a:lnTo>
                    <a:lnTo>
                      <a:pt x="25788" y="4022"/>
                    </a:lnTo>
                    <a:lnTo>
                      <a:pt x="25846" y="4215"/>
                    </a:lnTo>
                    <a:lnTo>
                      <a:pt x="25595" y="3867"/>
                    </a:lnTo>
                    <a:lnTo>
                      <a:pt x="25363" y="3500"/>
                    </a:lnTo>
                    <a:close/>
                    <a:moveTo>
                      <a:pt x="36111" y="1"/>
                    </a:moveTo>
                    <a:lnTo>
                      <a:pt x="35415" y="39"/>
                    </a:lnTo>
                    <a:lnTo>
                      <a:pt x="34719" y="78"/>
                    </a:lnTo>
                    <a:lnTo>
                      <a:pt x="34023" y="155"/>
                    </a:lnTo>
                    <a:lnTo>
                      <a:pt x="33327" y="233"/>
                    </a:lnTo>
                    <a:lnTo>
                      <a:pt x="31916" y="407"/>
                    </a:lnTo>
                    <a:lnTo>
                      <a:pt x="31742" y="291"/>
                    </a:lnTo>
                    <a:lnTo>
                      <a:pt x="31549" y="213"/>
                    </a:lnTo>
                    <a:lnTo>
                      <a:pt x="31336" y="155"/>
                    </a:lnTo>
                    <a:lnTo>
                      <a:pt x="31085" y="136"/>
                    </a:lnTo>
                    <a:lnTo>
                      <a:pt x="26832" y="136"/>
                    </a:lnTo>
                    <a:lnTo>
                      <a:pt x="26639" y="155"/>
                    </a:lnTo>
                    <a:lnTo>
                      <a:pt x="26445" y="194"/>
                    </a:lnTo>
                    <a:lnTo>
                      <a:pt x="26291" y="233"/>
                    </a:lnTo>
                    <a:lnTo>
                      <a:pt x="26136" y="310"/>
                    </a:lnTo>
                    <a:lnTo>
                      <a:pt x="26001" y="407"/>
                    </a:lnTo>
                    <a:lnTo>
                      <a:pt x="25885" y="523"/>
                    </a:lnTo>
                    <a:lnTo>
                      <a:pt x="25788" y="639"/>
                    </a:lnTo>
                    <a:lnTo>
                      <a:pt x="25691" y="774"/>
                    </a:lnTo>
                    <a:lnTo>
                      <a:pt x="25034" y="677"/>
                    </a:lnTo>
                    <a:lnTo>
                      <a:pt x="24396" y="561"/>
                    </a:lnTo>
                    <a:lnTo>
                      <a:pt x="23758" y="407"/>
                    </a:lnTo>
                    <a:lnTo>
                      <a:pt x="23449" y="291"/>
                    </a:lnTo>
                    <a:lnTo>
                      <a:pt x="23140" y="194"/>
                    </a:lnTo>
                    <a:lnTo>
                      <a:pt x="22908" y="117"/>
                    </a:lnTo>
                    <a:lnTo>
                      <a:pt x="22695" y="97"/>
                    </a:lnTo>
                    <a:lnTo>
                      <a:pt x="22483" y="117"/>
                    </a:lnTo>
                    <a:lnTo>
                      <a:pt x="22309" y="175"/>
                    </a:lnTo>
                    <a:lnTo>
                      <a:pt x="22115" y="252"/>
                    </a:lnTo>
                    <a:lnTo>
                      <a:pt x="21961" y="368"/>
                    </a:lnTo>
                    <a:lnTo>
                      <a:pt x="21825" y="503"/>
                    </a:lnTo>
                    <a:lnTo>
                      <a:pt x="21690" y="658"/>
                    </a:lnTo>
                    <a:lnTo>
                      <a:pt x="21593" y="832"/>
                    </a:lnTo>
                    <a:lnTo>
                      <a:pt x="21516" y="1025"/>
                    </a:lnTo>
                    <a:lnTo>
                      <a:pt x="21458" y="1219"/>
                    </a:lnTo>
                    <a:lnTo>
                      <a:pt x="21419" y="1431"/>
                    </a:lnTo>
                    <a:lnTo>
                      <a:pt x="21419" y="1625"/>
                    </a:lnTo>
                    <a:lnTo>
                      <a:pt x="21439" y="1837"/>
                    </a:lnTo>
                    <a:lnTo>
                      <a:pt x="21477" y="2031"/>
                    </a:lnTo>
                    <a:lnTo>
                      <a:pt x="21574" y="2224"/>
                    </a:lnTo>
                    <a:lnTo>
                      <a:pt x="22019" y="3132"/>
                    </a:lnTo>
                    <a:lnTo>
                      <a:pt x="22483" y="4022"/>
                    </a:lnTo>
                    <a:lnTo>
                      <a:pt x="22715" y="4447"/>
                    </a:lnTo>
                    <a:lnTo>
                      <a:pt x="22966" y="4872"/>
                    </a:lnTo>
                    <a:lnTo>
                      <a:pt x="23217" y="5297"/>
                    </a:lnTo>
                    <a:lnTo>
                      <a:pt x="23488" y="5703"/>
                    </a:lnTo>
                    <a:lnTo>
                      <a:pt x="23082" y="5858"/>
                    </a:lnTo>
                    <a:lnTo>
                      <a:pt x="22657" y="5993"/>
                    </a:lnTo>
                    <a:lnTo>
                      <a:pt x="22231" y="6090"/>
                    </a:lnTo>
                    <a:lnTo>
                      <a:pt x="21825" y="6187"/>
                    </a:lnTo>
                    <a:lnTo>
                      <a:pt x="21400" y="6245"/>
                    </a:lnTo>
                    <a:lnTo>
                      <a:pt x="20975" y="6303"/>
                    </a:lnTo>
                    <a:lnTo>
                      <a:pt x="20549" y="6322"/>
                    </a:lnTo>
                    <a:lnTo>
                      <a:pt x="20124" y="6341"/>
                    </a:lnTo>
                    <a:lnTo>
                      <a:pt x="19699" y="6341"/>
                    </a:lnTo>
                    <a:lnTo>
                      <a:pt x="19274" y="6322"/>
                    </a:lnTo>
                    <a:lnTo>
                      <a:pt x="18848" y="6283"/>
                    </a:lnTo>
                    <a:lnTo>
                      <a:pt x="18404" y="6245"/>
                    </a:lnTo>
                    <a:lnTo>
                      <a:pt x="17534" y="6109"/>
                    </a:lnTo>
                    <a:lnTo>
                      <a:pt x="16625" y="5935"/>
                    </a:lnTo>
                    <a:lnTo>
                      <a:pt x="16509" y="5201"/>
                    </a:lnTo>
                    <a:lnTo>
                      <a:pt x="16355" y="4466"/>
                    </a:lnTo>
                    <a:lnTo>
                      <a:pt x="16181" y="3751"/>
                    </a:lnTo>
                    <a:lnTo>
                      <a:pt x="15968" y="3016"/>
                    </a:lnTo>
                    <a:lnTo>
                      <a:pt x="15910" y="2862"/>
                    </a:lnTo>
                    <a:lnTo>
                      <a:pt x="15852" y="2746"/>
                    </a:lnTo>
                    <a:lnTo>
                      <a:pt x="15775" y="2610"/>
                    </a:lnTo>
                    <a:lnTo>
                      <a:pt x="15697" y="2514"/>
                    </a:lnTo>
                    <a:lnTo>
                      <a:pt x="15601" y="2417"/>
                    </a:lnTo>
                    <a:lnTo>
                      <a:pt x="15504" y="2340"/>
                    </a:lnTo>
                    <a:lnTo>
                      <a:pt x="15388" y="2262"/>
                    </a:lnTo>
                    <a:lnTo>
                      <a:pt x="15291" y="2185"/>
                    </a:lnTo>
                    <a:lnTo>
                      <a:pt x="15214" y="1895"/>
                    </a:lnTo>
                    <a:lnTo>
                      <a:pt x="15156" y="1683"/>
                    </a:lnTo>
                    <a:lnTo>
                      <a:pt x="15059" y="1489"/>
                    </a:lnTo>
                    <a:lnTo>
                      <a:pt x="14943" y="1315"/>
                    </a:lnTo>
                    <a:lnTo>
                      <a:pt x="14808" y="1180"/>
                    </a:lnTo>
                    <a:lnTo>
                      <a:pt x="14653" y="1083"/>
                    </a:lnTo>
                    <a:lnTo>
                      <a:pt x="14499" y="1006"/>
                    </a:lnTo>
                    <a:lnTo>
                      <a:pt x="14325" y="948"/>
                    </a:lnTo>
                    <a:lnTo>
                      <a:pt x="14151" y="909"/>
                    </a:lnTo>
                    <a:lnTo>
                      <a:pt x="13958" y="909"/>
                    </a:lnTo>
                    <a:lnTo>
                      <a:pt x="13784" y="929"/>
                    </a:lnTo>
                    <a:lnTo>
                      <a:pt x="13590" y="967"/>
                    </a:lnTo>
                    <a:lnTo>
                      <a:pt x="13416" y="1025"/>
                    </a:lnTo>
                    <a:lnTo>
                      <a:pt x="13242" y="1103"/>
                    </a:lnTo>
                    <a:lnTo>
                      <a:pt x="13088" y="1199"/>
                    </a:lnTo>
                    <a:lnTo>
                      <a:pt x="12933" y="1335"/>
                    </a:lnTo>
                    <a:lnTo>
                      <a:pt x="12798" y="1470"/>
                    </a:lnTo>
                    <a:lnTo>
                      <a:pt x="12604" y="1470"/>
                    </a:lnTo>
                    <a:lnTo>
                      <a:pt x="12411" y="1489"/>
                    </a:lnTo>
                    <a:lnTo>
                      <a:pt x="11676" y="1605"/>
                    </a:lnTo>
                    <a:lnTo>
                      <a:pt x="10923" y="1721"/>
                    </a:lnTo>
                    <a:lnTo>
                      <a:pt x="9395" y="1915"/>
                    </a:lnTo>
                    <a:lnTo>
                      <a:pt x="8603" y="2031"/>
                    </a:lnTo>
                    <a:lnTo>
                      <a:pt x="7830" y="2146"/>
                    </a:lnTo>
                    <a:lnTo>
                      <a:pt x="7056" y="2282"/>
                    </a:lnTo>
                    <a:lnTo>
                      <a:pt x="6283" y="2436"/>
                    </a:lnTo>
                    <a:lnTo>
                      <a:pt x="5529" y="2610"/>
                    </a:lnTo>
                    <a:lnTo>
                      <a:pt x="5162" y="2726"/>
                    </a:lnTo>
                    <a:lnTo>
                      <a:pt x="4795" y="2842"/>
                    </a:lnTo>
                    <a:lnTo>
                      <a:pt x="4427" y="2978"/>
                    </a:lnTo>
                    <a:lnTo>
                      <a:pt x="4079" y="3113"/>
                    </a:lnTo>
                    <a:lnTo>
                      <a:pt x="3751" y="3268"/>
                    </a:lnTo>
                    <a:lnTo>
                      <a:pt x="3403" y="3422"/>
                    </a:lnTo>
                    <a:lnTo>
                      <a:pt x="3074" y="3616"/>
                    </a:lnTo>
                    <a:lnTo>
                      <a:pt x="2765" y="3809"/>
                    </a:lnTo>
                    <a:lnTo>
                      <a:pt x="2456" y="4022"/>
                    </a:lnTo>
                    <a:lnTo>
                      <a:pt x="2166" y="4234"/>
                    </a:lnTo>
                    <a:lnTo>
                      <a:pt x="1876" y="4486"/>
                    </a:lnTo>
                    <a:lnTo>
                      <a:pt x="1605" y="4756"/>
                    </a:lnTo>
                    <a:lnTo>
                      <a:pt x="1354" y="5027"/>
                    </a:lnTo>
                    <a:lnTo>
                      <a:pt x="1102" y="5336"/>
                    </a:lnTo>
                    <a:lnTo>
                      <a:pt x="928" y="5587"/>
                    </a:lnTo>
                    <a:lnTo>
                      <a:pt x="754" y="5858"/>
                    </a:lnTo>
                    <a:lnTo>
                      <a:pt x="619" y="6129"/>
                    </a:lnTo>
                    <a:lnTo>
                      <a:pt x="484" y="6399"/>
                    </a:lnTo>
                    <a:lnTo>
                      <a:pt x="368" y="6689"/>
                    </a:lnTo>
                    <a:lnTo>
                      <a:pt x="271" y="6960"/>
                    </a:lnTo>
                    <a:lnTo>
                      <a:pt x="174" y="7250"/>
                    </a:lnTo>
                    <a:lnTo>
                      <a:pt x="116" y="7559"/>
                    </a:lnTo>
                    <a:lnTo>
                      <a:pt x="58" y="7849"/>
                    </a:lnTo>
                    <a:lnTo>
                      <a:pt x="20" y="8139"/>
                    </a:lnTo>
                    <a:lnTo>
                      <a:pt x="0" y="8448"/>
                    </a:lnTo>
                    <a:lnTo>
                      <a:pt x="0" y="8738"/>
                    </a:lnTo>
                    <a:lnTo>
                      <a:pt x="0" y="9048"/>
                    </a:lnTo>
                    <a:lnTo>
                      <a:pt x="39" y="9338"/>
                    </a:lnTo>
                    <a:lnTo>
                      <a:pt x="58" y="9647"/>
                    </a:lnTo>
                    <a:lnTo>
                      <a:pt x="116" y="9937"/>
                    </a:lnTo>
                    <a:lnTo>
                      <a:pt x="194" y="10227"/>
                    </a:lnTo>
                    <a:lnTo>
                      <a:pt x="271" y="10517"/>
                    </a:lnTo>
                    <a:lnTo>
                      <a:pt x="348" y="10807"/>
                    </a:lnTo>
                    <a:lnTo>
                      <a:pt x="464" y="11077"/>
                    </a:lnTo>
                    <a:lnTo>
                      <a:pt x="580" y="11367"/>
                    </a:lnTo>
                    <a:lnTo>
                      <a:pt x="716" y="11619"/>
                    </a:lnTo>
                    <a:lnTo>
                      <a:pt x="870" y="11889"/>
                    </a:lnTo>
                    <a:lnTo>
                      <a:pt x="1025" y="12141"/>
                    </a:lnTo>
                    <a:lnTo>
                      <a:pt x="1199" y="12392"/>
                    </a:lnTo>
                    <a:lnTo>
                      <a:pt x="1373" y="12624"/>
                    </a:lnTo>
                    <a:lnTo>
                      <a:pt x="1566" y="12856"/>
                    </a:lnTo>
                    <a:lnTo>
                      <a:pt x="1779" y="13069"/>
                    </a:lnTo>
                    <a:lnTo>
                      <a:pt x="1992" y="13281"/>
                    </a:lnTo>
                    <a:lnTo>
                      <a:pt x="2224" y="13475"/>
                    </a:lnTo>
                    <a:lnTo>
                      <a:pt x="2456" y="13649"/>
                    </a:lnTo>
                    <a:lnTo>
                      <a:pt x="2707" y="13823"/>
                    </a:lnTo>
                    <a:lnTo>
                      <a:pt x="2997" y="13977"/>
                    </a:lnTo>
                    <a:lnTo>
                      <a:pt x="3306" y="14151"/>
                    </a:lnTo>
                    <a:lnTo>
                      <a:pt x="3596" y="14286"/>
                    </a:lnTo>
                    <a:lnTo>
                      <a:pt x="3925" y="14422"/>
                    </a:lnTo>
                    <a:lnTo>
                      <a:pt x="4253" y="14538"/>
                    </a:lnTo>
                    <a:lnTo>
                      <a:pt x="4582" y="14634"/>
                    </a:lnTo>
                    <a:lnTo>
                      <a:pt x="4911" y="14731"/>
                    </a:lnTo>
                    <a:lnTo>
                      <a:pt x="5259" y="14828"/>
                    </a:lnTo>
                    <a:lnTo>
                      <a:pt x="5974" y="14963"/>
                    </a:lnTo>
                    <a:lnTo>
                      <a:pt x="6689" y="15079"/>
                    </a:lnTo>
                    <a:lnTo>
                      <a:pt x="7424" y="15156"/>
                    </a:lnTo>
                    <a:lnTo>
                      <a:pt x="8178" y="15195"/>
                    </a:lnTo>
                    <a:lnTo>
                      <a:pt x="8912" y="15214"/>
                    </a:lnTo>
                    <a:lnTo>
                      <a:pt x="9666" y="15214"/>
                    </a:lnTo>
                    <a:lnTo>
                      <a:pt x="10420" y="15195"/>
                    </a:lnTo>
                    <a:lnTo>
                      <a:pt x="11155" y="15176"/>
                    </a:lnTo>
                    <a:lnTo>
                      <a:pt x="12566" y="15098"/>
                    </a:lnTo>
                    <a:lnTo>
                      <a:pt x="13880" y="15021"/>
                    </a:lnTo>
                    <a:lnTo>
                      <a:pt x="14982" y="14963"/>
                    </a:lnTo>
                    <a:lnTo>
                      <a:pt x="16084" y="14886"/>
                    </a:lnTo>
                    <a:lnTo>
                      <a:pt x="18288" y="14712"/>
                    </a:lnTo>
                    <a:lnTo>
                      <a:pt x="22676" y="14306"/>
                    </a:lnTo>
                    <a:lnTo>
                      <a:pt x="24880" y="14112"/>
                    </a:lnTo>
                    <a:lnTo>
                      <a:pt x="25981" y="14035"/>
                    </a:lnTo>
                    <a:lnTo>
                      <a:pt x="27083" y="13958"/>
                    </a:lnTo>
                    <a:lnTo>
                      <a:pt x="28185" y="13900"/>
                    </a:lnTo>
                    <a:lnTo>
                      <a:pt x="29287" y="13861"/>
                    </a:lnTo>
                    <a:lnTo>
                      <a:pt x="30389" y="13842"/>
                    </a:lnTo>
                    <a:lnTo>
                      <a:pt x="34893" y="13842"/>
                    </a:lnTo>
                    <a:lnTo>
                      <a:pt x="35744" y="13823"/>
                    </a:lnTo>
                    <a:lnTo>
                      <a:pt x="36614" y="13784"/>
                    </a:lnTo>
                    <a:lnTo>
                      <a:pt x="37464" y="13726"/>
                    </a:lnTo>
                    <a:lnTo>
                      <a:pt x="38334" y="13649"/>
                    </a:lnTo>
                    <a:lnTo>
                      <a:pt x="39165" y="13533"/>
                    </a:lnTo>
                    <a:lnTo>
                      <a:pt x="40016" y="13397"/>
                    </a:lnTo>
                    <a:lnTo>
                      <a:pt x="40847" y="13204"/>
                    </a:lnTo>
                    <a:lnTo>
                      <a:pt x="41253" y="13088"/>
                    </a:lnTo>
                    <a:lnTo>
                      <a:pt x="41659" y="12972"/>
                    </a:lnTo>
                    <a:lnTo>
                      <a:pt x="42046" y="12856"/>
                    </a:lnTo>
                    <a:lnTo>
                      <a:pt x="42452" y="12701"/>
                    </a:lnTo>
                    <a:lnTo>
                      <a:pt x="42838" y="12547"/>
                    </a:lnTo>
                    <a:lnTo>
                      <a:pt x="43225" y="12392"/>
                    </a:lnTo>
                    <a:lnTo>
                      <a:pt x="43611" y="12199"/>
                    </a:lnTo>
                    <a:lnTo>
                      <a:pt x="43998" y="12005"/>
                    </a:lnTo>
                    <a:lnTo>
                      <a:pt x="44365" y="11793"/>
                    </a:lnTo>
                    <a:lnTo>
                      <a:pt x="44733" y="11580"/>
                    </a:lnTo>
                    <a:lnTo>
                      <a:pt x="45003" y="11387"/>
                    </a:lnTo>
                    <a:lnTo>
                      <a:pt x="45255" y="11213"/>
                    </a:lnTo>
                    <a:lnTo>
                      <a:pt x="45506" y="11000"/>
                    </a:lnTo>
                    <a:lnTo>
                      <a:pt x="45738" y="10807"/>
                    </a:lnTo>
                    <a:lnTo>
                      <a:pt x="45970" y="10594"/>
                    </a:lnTo>
                    <a:lnTo>
                      <a:pt x="46182" y="10362"/>
                    </a:lnTo>
                    <a:lnTo>
                      <a:pt x="46395" y="10150"/>
                    </a:lnTo>
                    <a:lnTo>
                      <a:pt x="46588" y="9918"/>
                    </a:lnTo>
                    <a:lnTo>
                      <a:pt x="46782" y="9666"/>
                    </a:lnTo>
                    <a:lnTo>
                      <a:pt x="46956" y="9415"/>
                    </a:lnTo>
                    <a:lnTo>
                      <a:pt x="47110" y="9164"/>
                    </a:lnTo>
                    <a:lnTo>
                      <a:pt x="47265" y="8912"/>
                    </a:lnTo>
                    <a:lnTo>
                      <a:pt x="47400" y="8642"/>
                    </a:lnTo>
                    <a:lnTo>
                      <a:pt x="47536" y="8390"/>
                    </a:lnTo>
                    <a:lnTo>
                      <a:pt x="47632" y="8120"/>
                    </a:lnTo>
                    <a:lnTo>
                      <a:pt x="47729" y="7830"/>
                    </a:lnTo>
                    <a:lnTo>
                      <a:pt x="47806" y="7559"/>
                    </a:lnTo>
                    <a:lnTo>
                      <a:pt x="47864" y="7269"/>
                    </a:lnTo>
                    <a:lnTo>
                      <a:pt x="47922" y="6999"/>
                    </a:lnTo>
                    <a:lnTo>
                      <a:pt x="47961" y="6709"/>
                    </a:lnTo>
                    <a:lnTo>
                      <a:pt x="47961" y="6419"/>
                    </a:lnTo>
                    <a:lnTo>
                      <a:pt x="47961" y="6129"/>
                    </a:lnTo>
                    <a:lnTo>
                      <a:pt x="47961" y="5839"/>
                    </a:lnTo>
                    <a:lnTo>
                      <a:pt x="47922" y="5549"/>
                    </a:lnTo>
                    <a:lnTo>
                      <a:pt x="47864" y="5278"/>
                    </a:lnTo>
                    <a:lnTo>
                      <a:pt x="47787" y="4988"/>
                    </a:lnTo>
                    <a:lnTo>
                      <a:pt x="47710" y="4698"/>
                    </a:lnTo>
                    <a:lnTo>
                      <a:pt x="47594" y="4408"/>
                    </a:lnTo>
                    <a:lnTo>
                      <a:pt x="47458" y="4118"/>
                    </a:lnTo>
                    <a:lnTo>
                      <a:pt x="47323" y="3828"/>
                    </a:lnTo>
                    <a:lnTo>
                      <a:pt x="47149" y="3558"/>
                    </a:lnTo>
                    <a:lnTo>
                      <a:pt x="46956" y="3268"/>
                    </a:lnTo>
                    <a:lnTo>
                      <a:pt x="46762" y="3016"/>
                    </a:lnTo>
                    <a:lnTo>
                      <a:pt x="46550" y="2784"/>
                    </a:lnTo>
                    <a:lnTo>
                      <a:pt x="46318" y="2552"/>
                    </a:lnTo>
                    <a:lnTo>
                      <a:pt x="46086" y="2340"/>
                    </a:lnTo>
                    <a:lnTo>
                      <a:pt x="45854" y="2146"/>
                    </a:lnTo>
                    <a:lnTo>
                      <a:pt x="45603" y="1953"/>
                    </a:lnTo>
                    <a:lnTo>
                      <a:pt x="45332" y="1779"/>
                    </a:lnTo>
                    <a:lnTo>
                      <a:pt x="45061" y="1625"/>
                    </a:lnTo>
                    <a:lnTo>
                      <a:pt x="44771" y="1470"/>
                    </a:lnTo>
                    <a:lnTo>
                      <a:pt x="44481" y="1335"/>
                    </a:lnTo>
                    <a:lnTo>
                      <a:pt x="44191" y="1199"/>
                    </a:lnTo>
                    <a:lnTo>
                      <a:pt x="43882" y="1083"/>
                    </a:lnTo>
                    <a:lnTo>
                      <a:pt x="43263" y="871"/>
                    </a:lnTo>
                    <a:lnTo>
                      <a:pt x="42626" y="697"/>
                    </a:lnTo>
                    <a:lnTo>
                      <a:pt x="41968" y="542"/>
                    </a:lnTo>
                    <a:lnTo>
                      <a:pt x="41311" y="426"/>
                    </a:lnTo>
                    <a:lnTo>
                      <a:pt x="40654" y="329"/>
                    </a:lnTo>
                    <a:lnTo>
                      <a:pt x="39977" y="252"/>
                    </a:lnTo>
                    <a:lnTo>
                      <a:pt x="39339" y="175"/>
                    </a:lnTo>
                    <a:lnTo>
                      <a:pt x="38682" y="117"/>
                    </a:lnTo>
                    <a:lnTo>
                      <a:pt x="37464" y="39"/>
                    </a:lnTo>
                    <a:lnTo>
                      <a:pt x="367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2"/>
              <p:cNvSpPr/>
              <p:nvPr/>
            </p:nvSpPr>
            <p:spPr>
              <a:xfrm>
                <a:off x="4154625" y="-3181475"/>
                <a:ext cx="1218850" cy="1315025"/>
              </a:xfrm>
              <a:custGeom>
                <a:avLst/>
                <a:gdLst/>
                <a:ahLst/>
                <a:cxnLst/>
                <a:rect l="l" t="t" r="r" b="b"/>
                <a:pathLst>
                  <a:path w="48754" h="52601" extrusionOk="0">
                    <a:moveTo>
                      <a:pt x="46125" y="1"/>
                    </a:moveTo>
                    <a:lnTo>
                      <a:pt x="46009" y="39"/>
                    </a:lnTo>
                    <a:lnTo>
                      <a:pt x="45893" y="78"/>
                    </a:lnTo>
                    <a:lnTo>
                      <a:pt x="45796" y="136"/>
                    </a:lnTo>
                    <a:lnTo>
                      <a:pt x="45719" y="213"/>
                    </a:lnTo>
                    <a:lnTo>
                      <a:pt x="45641" y="291"/>
                    </a:lnTo>
                    <a:lnTo>
                      <a:pt x="45583" y="387"/>
                    </a:lnTo>
                    <a:lnTo>
                      <a:pt x="45525" y="484"/>
                    </a:lnTo>
                    <a:lnTo>
                      <a:pt x="45467" y="639"/>
                    </a:lnTo>
                    <a:lnTo>
                      <a:pt x="45371" y="793"/>
                    </a:lnTo>
                    <a:lnTo>
                      <a:pt x="45274" y="909"/>
                    </a:lnTo>
                    <a:lnTo>
                      <a:pt x="45139" y="1045"/>
                    </a:lnTo>
                    <a:lnTo>
                      <a:pt x="44984" y="1141"/>
                    </a:lnTo>
                    <a:lnTo>
                      <a:pt x="44830" y="1238"/>
                    </a:lnTo>
                    <a:lnTo>
                      <a:pt x="44656" y="1334"/>
                    </a:lnTo>
                    <a:lnTo>
                      <a:pt x="44462" y="1412"/>
                    </a:lnTo>
                    <a:lnTo>
                      <a:pt x="44095" y="1547"/>
                    </a:lnTo>
                    <a:lnTo>
                      <a:pt x="43708" y="1663"/>
                    </a:lnTo>
                    <a:lnTo>
                      <a:pt x="43051" y="1818"/>
                    </a:lnTo>
                    <a:lnTo>
                      <a:pt x="42297" y="1992"/>
                    </a:lnTo>
                    <a:lnTo>
                      <a:pt x="41543" y="2127"/>
                    </a:lnTo>
                    <a:lnTo>
                      <a:pt x="40770" y="2224"/>
                    </a:lnTo>
                    <a:lnTo>
                      <a:pt x="39997" y="2301"/>
                    </a:lnTo>
                    <a:lnTo>
                      <a:pt x="39823" y="2320"/>
                    </a:lnTo>
                    <a:lnTo>
                      <a:pt x="39668" y="2398"/>
                    </a:lnTo>
                    <a:lnTo>
                      <a:pt x="39552" y="2494"/>
                    </a:lnTo>
                    <a:lnTo>
                      <a:pt x="39455" y="2610"/>
                    </a:lnTo>
                    <a:lnTo>
                      <a:pt x="37194" y="2630"/>
                    </a:lnTo>
                    <a:lnTo>
                      <a:pt x="34951" y="2649"/>
                    </a:lnTo>
                    <a:lnTo>
                      <a:pt x="32690" y="2707"/>
                    </a:lnTo>
                    <a:lnTo>
                      <a:pt x="30447" y="2784"/>
                    </a:lnTo>
                    <a:lnTo>
                      <a:pt x="29094" y="2842"/>
                    </a:lnTo>
                    <a:lnTo>
                      <a:pt x="27760" y="2958"/>
                    </a:lnTo>
                    <a:lnTo>
                      <a:pt x="26426" y="3094"/>
                    </a:lnTo>
                    <a:lnTo>
                      <a:pt x="25112" y="3229"/>
                    </a:lnTo>
                    <a:lnTo>
                      <a:pt x="22444" y="3558"/>
                    </a:lnTo>
                    <a:lnTo>
                      <a:pt x="21110" y="3693"/>
                    </a:lnTo>
                    <a:lnTo>
                      <a:pt x="19776" y="3828"/>
                    </a:lnTo>
                    <a:lnTo>
                      <a:pt x="19680" y="3751"/>
                    </a:lnTo>
                    <a:lnTo>
                      <a:pt x="19583" y="3654"/>
                    </a:lnTo>
                    <a:lnTo>
                      <a:pt x="19467" y="3596"/>
                    </a:lnTo>
                    <a:lnTo>
                      <a:pt x="19351" y="3538"/>
                    </a:lnTo>
                    <a:lnTo>
                      <a:pt x="19216" y="3480"/>
                    </a:lnTo>
                    <a:lnTo>
                      <a:pt x="19100" y="3461"/>
                    </a:lnTo>
                    <a:lnTo>
                      <a:pt x="18965" y="3442"/>
                    </a:lnTo>
                    <a:lnTo>
                      <a:pt x="18829" y="3442"/>
                    </a:lnTo>
                    <a:lnTo>
                      <a:pt x="18153" y="3519"/>
                    </a:lnTo>
                    <a:lnTo>
                      <a:pt x="17476" y="3596"/>
                    </a:lnTo>
                    <a:lnTo>
                      <a:pt x="17147" y="3635"/>
                    </a:lnTo>
                    <a:lnTo>
                      <a:pt x="16471" y="3635"/>
                    </a:lnTo>
                    <a:lnTo>
                      <a:pt x="16142" y="3596"/>
                    </a:lnTo>
                    <a:lnTo>
                      <a:pt x="15833" y="3577"/>
                    </a:lnTo>
                    <a:lnTo>
                      <a:pt x="15698" y="3577"/>
                    </a:lnTo>
                    <a:lnTo>
                      <a:pt x="15543" y="3596"/>
                    </a:lnTo>
                    <a:lnTo>
                      <a:pt x="15408" y="3616"/>
                    </a:lnTo>
                    <a:lnTo>
                      <a:pt x="15272" y="3654"/>
                    </a:lnTo>
                    <a:lnTo>
                      <a:pt x="15156" y="3712"/>
                    </a:lnTo>
                    <a:lnTo>
                      <a:pt x="15021" y="3770"/>
                    </a:lnTo>
                    <a:lnTo>
                      <a:pt x="13745" y="3616"/>
                    </a:lnTo>
                    <a:lnTo>
                      <a:pt x="12431" y="3442"/>
                    </a:lnTo>
                    <a:lnTo>
                      <a:pt x="11116" y="3287"/>
                    </a:lnTo>
                    <a:lnTo>
                      <a:pt x="10459" y="3210"/>
                    </a:lnTo>
                    <a:lnTo>
                      <a:pt x="9802" y="3152"/>
                    </a:lnTo>
                    <a:lnTo>
                      <a:pt x="9164" y="3113"/>
                    </a:lnTo>
                    <a:lnTo>
                      <a:pt x="8506" y="3074"/>
                    </a:lnTo>
                    <a:lnTo>
                      <a:pt x="7868" y="3074"/>
                    </a:lnTo>
                    <a:lnTo>
                      <a:pt x="7250" y="3094"/>
                    </a:lnTo>
                    <a:lnTo>
                      <a:pt x="6631" y="3132"/>
                    </a:lnTo>
                    <a:lnTo>
                      <a:pt x="6013" y="3210"/>
                    </a:lnTo>
                    <a:lnTo>
                      <a:pt x="5413" y="3326"/>
                    </a:lnTo>
                    <a:lnTo>
                      <a:pt x="4814" y="3461"/>
                    </a:lnTo>
                    <a:lnTo>
                      <a:pt x="4080" y="3364"/>
                    </a:lnTo>
                    <a:lnTo>
                      <a:pt x="3345" y="3229"/>
                    </a:lnTo>
                    <a:lnTo>
                      <a:pt x="2978" y="3152"/>
                    </a:lnTo>
                    <a:lnTo>
                      <a:pt x="2610" y="3074"/>
                    </a:lnTo>
                    <a:lnTo>
                      <a:pt x="2243" y="2958"/>
                    </a:lnTo>
                    <a:lnTo>
                      <a:pt x="1895" y="2842"/>
                    </a:lnTo>
                    <a:lnTo>
                      <a:pt x="1741" y="2804"/>
                    </a:lnTo>
                    <a:lnTo>
                      <a:pt x="1605" y="2784"/>
                    </a:lnTo>
                    <a:lnTo>
                      <a:pt x="1470" y="2765"/>
                    </a:lnTo>
                    <a:lnTo>
                      <a:pt x="1335" y="2765"/>
                    </a:lnTo>
                    <a:lnTo>
                      <a:pt x="1296" y="2668"/>
                    </a:lnTo>
                    <a:lnTo>
                      <a:pt x="1238" y="2591"/>
                    </a:lnTo>
                    <a:lnTo>
                      <a:pt x="1180" y="2494"/>
                    </a:lnTo>
                    <a:lnTo>
                      <a:pt x="1103" y="2436"/>
                    </a:lnTo>
                    <a:lnTo>
                      <a:pt x="1006" y="2378"/>
                    </a:lnTo>
                    <a:lnTo>
                      <a:pt x="909" y="2320"/>
                    </a:lnTo>
                    <a:lnTo>
                      <a:pt x="813" y="2301"/>
                    </a:lnTo>
                    <a:lnTo>
                      <a:pt x="561" y="2301"/>
                    </a:lnTo>
                    <a:lnTo>
                      <a:pt x="426" y="2340"/>
                    </a:lnTo>
                    <a:lnTo>
                      <a:pt x="310" y="2417"/>
                    </a:lnTo>
                    <a:lnTo>
                      <a:pt x="194" y="2494"/>
                    </a:lnTo>
                    <a:lnTo>
                      <a:pt x="117" y="2610"/>
                    </a:lnTo>
                    <a:lnTo>
                      <a:pt x="39" y="2726"/>
                    </a:lnTo>
                    <a:lnTo>
                      <a:pt x="1" y="2842"/>
                    </a:lnTo>
                    <a:lnTo>
                      <a:pt x="1" y="2997"/>
                    </a:lnTo>
                    <a:lnTo>
                      <a:pt x="20" y="3210"/>
                    </a:lnTo>
                    <a:lnTo>
                      <a:pt x="97" y="3403"/>
                    </a:lnTo>
                    <a:lnTo>
                      <a:pt x="175" y="3596"/>
                    </a:lnTo>
                    <a:lnTo>
                      <a:pt x="271" y="3751"/>
                    </a:lnTo>
                    <a:lnTo>
                      <a:pt x="252" y="3944"/>
                    </a:lnTo>
                    <a:lnTo>
                      <a:pt x="233" y="4118"/>
                    </a:lnTo>
                    <a:lnTo>
                      <a:pt x="233" y="4311"/>
                    </a:lnTo>
                    <a:lnTo>
                      <a:pt x="252" y="4485"/>
                    </a:lnTo>
                    <a:lnTo>
                      <a:pt x="291" y="4659"/>
                    </a:lnTo>
                    <a:lnTo>
                      <a:pt x="349" y="4833"/>
                    </a:lnTo>
                    <a:lnTo>
                      <a:pt x="426" y="5007"/>
                    </a:lnTo>
                    <a:lnTo>
                      <a:pt x="542" y="5162"/>
                    </a:lnTo>
                    <a:lnTo>
                      <a:pt x="465" y="5800"/>
                    </a:lnTo>
                    <a:lnTo>
                      <a:pt x="445" y="6419"/>
                    </a:lnTo>
                    <a:lnTo>
                      <a:pt x="445" y="7037"/>
                    </a:lnTo>
                    <a:lnTo>
                      <a:pt x="484" y="7656"/>
                    </a:lnTo>
                    <a:lnTo>
                      <a:pt x="561" y="8274"/>
                    </a:lnTo>
                    <a:lnTo>
                      <a:pt x="639" y="8874"/>
                    </a:lnTo>
                    <a:lnTo>
                      <a:pt x="832" y="10111"/>
                    </a:lnTo>
                    <a:lnTo>
                      <a:pt x="755" y="10575"/>
                    </a:lnTo>
                    <a:lnTo>
                      <a:pt x="697" y="11039"/>
                    </a:lnTo>
                    <a:lnTo>
                      <a:pt x="677" y="11329"/>
                    </a:lnTo>
                    <a:lnTo>
                      <a:pt x="677" y="11638"/>
                    </a:lnTo>
                    <a:lnTo>
                      <a:pt x="697" y="12315"/>
                    </a:lnTo>
                    <a:lnTo>
                      <a:pt x="697" y="12953"/>
                    </a:lnTo>
                    <a:lnTo>
                      <a:pt x="697" y="13436"/>
                    </a:lnTo>
                    <a:lnTo>
                      <a:pt x="677" y="13764"/>
                    </a:lnTo>
                    <a:lnTo>
                      <a:pt x="697" y="14074"/>
                    </a:lnTo>
                    <a:lnTo>
                      <a:pt x="716" y="14383"/>
                    </a:lnTo>
                    <a:lnTo>
                      <a:pt x="774" y="14692"/>
                    </a:lnTo>
                    <a:lnTo>
                      <a:pt x="619" y="15678"/>
                    </a:lnTo>
                    <a:lnTo>
                      <a:pt x="523" y="16664"/>
                    </a:lnTo>
                    <a:lnTo>
                      <a:pt x="445" y="17650"/>
                    </a:lnTo>
                    <a:lnTo>
                      <a:pt x="407" y="18655"/>
                    </a:lnTo>
                    <a:lnTo>
                      <a:pt x="407" y="19641"/>
                    </a:lnTo>
                    <a:lnTo>
                      <a:pt x="407" y="20646"/>
                    </a:lnTo>
                    <a:lnTo>
                      <a:pt x="445" y="21652"/>
                    </a:lnTo>
                    <a:lnTo>
                      <a:pt x="503" y="22637"/>
                    </a:lnTo>
                    <a:lnTo>
                      <a:pt x="639" y="24648"/>
                    </a:lnTo>
                    <a:lnTo>
                      <a:pt x="793" y="26639"/>
                    </a:lnTo>
                    <a:lnTo>
                      <a:pt x="909" y="28630"/>
                    </a:lnTo>
                    <a:lnTo>
                      <a:pt x="967" y="29635"/>
                    </a:lnTo>
                    <a:lnTo>
                      <a:pt x="987" y="30621"/>
                    </a:lnTo>
                    <a:lnTo>
                      <a:pt x="1045" y="32960"/>
                    </a:lnTo>
                    <a:lnTo>
                      <a:pt x="1122" y="35299"/>
                    </a:lnTo>
                    <a:lnTo>
                      <a:pt x="1199" y="36459"/>
                    </a:lnTo>
                    <a:lnTo>
                      <a:pt x="1257" y="37638"/>
                    </a:lnTo>
                    <a:lnTo>
                      <a:pt x="1354" y="38798"/>
                    </a:lnTo>
                    <a:lnTo>
                      <a:pt x="1470" y="39958"/>
                    </a:lnTo>
                    <a:lnTo>
                      <a:pt x="1528" y="40519"/>
                    </a:lnTo>
                    <a:lnTo>
                      <a:pt x="1605" y="41060"/>
                    </a:lnTo>
                    <a:lnTo>
                      <a:pt x="1779" y="42162"/>
                    </a:lnTo>
                    <a:lnTo>
                      <a:pt x="1779" y="42877"/>
                    </a:lnTo>
                    <a:lnTo>
                      <a:pt x="1779" y="43612"/>
                    </a:lnTo>
                    <a:lnTo>
                      <a:pt x="1818" y="45062"/>
                    </a:lnTo>
                    <a:lnTo>
                      <a:pt x="1934" y="48000"/>
                    </a:lnTo>
                    <a:lnTo>
                      <a:pt x="1934" y="48522"/>
                    </a:lnTo>
                    <a:lnTo>
                      <a:pt x="1972" y="49044"/>
                    </a:lnTo>
                    <a:lnTo>
                      <a:pt x="1992" y="49198"/>
                    </a:lnTo>
                    <a:lnTo>
                      <a:pt x="2030" y="49334"/>
                    </a:lnTo>
                    <a:lnTo>
                      <a:pt x="2069" y="49450"/>
                    </a:lnTo>
                    <a:lnTo>
                      <a:pt x="2146" y="49566"/>
                    </a:lnTo>
                    <a:lnTo>
                      <a:pt x="2204" y="49662"/>
                    </a:lnTo>
                    <a:lnTo>
                      <a:pt x="2301" y="49759"/>
                    </a:lnTo>
                    <a:lnTo>
                      <a:pt x="2398" y="49836"/>
                    </a:lnTo>
                    <a:lnTo>
                      <a:pt x="2494" y="49894"/>
                    </a:lnTo>
                    <a:lnTo>
                      <a:pt x="2610" y="49952"/>
                    </a:lnTo>
                    <a:lnTo>
                      <a:pt x="2707" y="49991"/>
                    </a:lnTo>
                    <a:lnTo>
                      <a:pt x="2823" y="50030"/>
                    </a:lnTo>
                    <a:lnTo>
                      <a:pt x="2958" y="50030"/>
                    </a:lnTo>
                    <a:lnTo>
                      <a:pt x="3074" y="50049"/>
                    </a:lnTo>
                    <a:lnTo>
                      <a:pt x="3190" y="50030"/>
                    </a:lnTo>
                    <a:lnTo>
                      <a:pt x="3306" y="50010"/>
                    </a:lnTo>
                    <a:lnTo>
                      <a:pt x="3422" y="49991"/>
                    </a:lnTo>
                    <a:lnTo>
                      <a:pt x="3500" y="50049"/>
                    </a:lnTo>
                    <a:lnTo>
                      <a:pt x="4060" y="50339"/>
                    </a:lnTo>
                    <a:lnTo>
                      <a:pt x="4621" y="50610"/>
                    </a:lnTo>
                    <a:lnTo>
                      <a:pt x="5181" y="50861"/>
                    </a:lnTo>
                    <a:lnTo>
                      <a:pt x="5781" y="51074"/>
                    </a:lnTo>
                    <a:lnTo>
                      <a:pt x="5935" y="51112"/>
                    </a:lnTo>
                    <a:lnTo>
                      <a:pt x="6109" y="51132"/>
                    </a:lnTo>
                    <a:lnTo>
                      <a:pt x="6245" y="51112"/>
                    </a:lnTo>
                    <a:lnTo>
                      <a:pt x="6380" y="51074"/>
                    </a:lnTo>
                    <a:lnTo>
                      <a:pt x="7347" y="51325"/>
                    </a:lnTo>
                    <a:lnTo>
                      <a:pt x="8332" y="51576"/>
                    </a:lnTo>
                    <a:lnTo>
                      <a:pt x="9318" y="51770"/>
                    </a:lnTo>
                    <a:lnTo>
                      <a:pt x="10304" y="51963"/>
                    </a:lnTo>
                    <a:lnTo>
                      <a:pt x="11309" y="52098"/>
                    </a:lnTo>
                    <a:lnTo>
                      <a:pt x="12334" y="52233"/>
                    </a:lnTo>
                    <a:lnTo>
                      <a:pt x="13339" y="52349"/>
                    </a:lnTo>
                    <a:lnTo>
                      <a:pt x="14364" y="52427"/>
                    </a:lnTo>
                    <a:lnTo>
                      <a:pt x="15388" y="52504"/>
                    </a:lnTo>
                    <a:lnTo>
                      <a:pt x="16393" y="52543"/>
                    </a:lnTo>
                    <a:lnTo>
                      <a:pt x="17418" y="52581"/>
                    </a:lnTo>
                    <a:lnTo>
                      <a:pt x="18423" y="52581"/>
                    </a:lnTo>
                    <a:lnTo>
                      <a:pt x="19428" y="52601"/>
                    </a:lnTo>
                    <a:lnTo>
                      <a:pt x="20414" y="52581"/>
                    </a:lnTo>
                    <a:lnTo>
                      <a:pt x="22386" y="52523"/>
                    </a:lnTo>
                    <a:lnTo>
                      <a:pt x="24687" y="52446"/>
                    </a:lnTo>
                    <a:lnTo>
                      <a:pt x="26968" y="52330"/>
                    </a:lnTo>
                    <a:lnTo>
                      <a:pt x="28108" y="52253"/>
                    </a:lnTo>
                    <a:lnTo>
                      <a:pt x="29249" y="52156"/>
                    </a:lnTo>
                    <a:lnTo>
                      <a:pt x="30389" y="52059"/>
                    </a:lnTo>
                    <a:lnTo>
                      <a:pt x="31510" y="51944"/>
                    </a:lnTo>
                    <a:lnTo>
                      <a:pt x="32651" y="51808"/>
                    </a:lnTo>
                    <a:lnTo>
                      <a:pt x="33772" y="51673"/>
                    </a:lnTo>
                    <a:lnTo>
                      <a:pt x="34893" y="51499"/>
                    </a:lnTo>
                    <a:lnTo>
                      <a:pt x="36015" y="51306"/>
                    </a:lnTo>
                    <a:lnTo>
                      <a:pt x="37136" y="51093"/>
                    </a:lnTo>
                    <a:lnTo>
                      <a:pt x="38257" y="50842"/>
                    </a:lnTo>
                    <a:lnTo>
                      <a:pt x="39359" y="50571"/>
                    </a:lnTo>
                    <a:lnTo>
                      <a:pt x="40461" y="50281"/>
                    </a:lnTo>
                    <a:lnTo>
                      <a:pt x="41099" y="50300"/>
                    </a:lnTo>
                    <a:lnTo>
                      <a:pt x="41717" y="50300"/>
                    </a:lnTo>
                    <a:lnTo>
                      <a:pt x="42355" y="50262"/>
                    </a:lnTo>
                    <a:lnTo>
                      <a:pt x="42993" y="50204"/>
                    </a:lnTo>
                    <a:lnTo>
                      <a:pt x="43438" y="50126"/>
                    </a:lnTo>
                    <a:lnTo>
                      <a:pt x="43863" y="50030"/>
                    </a:lnTo>
                    <a:lnTo>
                      <a:pt x="44269" y="49914"/>
                    </a:lnTo>
                    <a:lnTo>
                      <a:pt x="44675" y="49778"/>
                    </a:lnTo>
                    <a:lnTo>
                      <a:pt x="45061" y="49604"/>
                    </a:lnTo>
                    <a:lnTo>
                      <a:pt x="45429" y="49411"/>
                    </a:lnTo>
                    <a:lnTo>
                      <a:pt x="45796" y="49218"/>
                    </a:lnTo>
                    <a:lnTo>
                      <a:pt x="46125" y="48967"/>
                    </a:lnTo>
                    <a:lnTo>
                      <a:pt x="46453" y="48715"/>
                    </a:lnTo>
                    <a:lnTo>
                      <a:pt x="46743" y="48445"/>
                    </a:lnTo>
                    <a:lnTo>
                      <a:pt x="47033" y="48135"/>
                    </a:lnTo>
                    <a:lnTo>
                      <a:pt x="47304" y="47826"/>
                    </a:lnTo>
                    <a:lnTo>
                      <a:pt x="47555" y="47478"/>
                    </a:lnTo>
                    <a:lnTo>
                      <a:pt x="47806" y="47111"/>
                    </a:lnTo>
                    <a:lnTo>
                      <a:pt x="48019" y="46743"/>
                    </a:lnTo>
                    <a:lnTo>
                      <a:pt x="48212" y="46337"/>
                    </a:lnTo>
                    <a:lnTo>
                      <a:pt x="48328" y="46047"/>
                    </a:lnTo>
                    <a:lnTo>
                      <a:pt x="48444" y="45738"/>
                    </a:lnTo>
                    <a:lnTo>
                      <a:pt x="48522" y="45429"/>
                    </a:lnTo>
                    <a:lnTo>
                      <a:pt x="48599" y="45100"/>
                    </a:lnTo>
                    <a:lnTo>
                      <a:pt x="48657" y="44791"/>
                    </a:lnTo>
                    <a:lnTo>
                      <a:pt x="48696" y="44462"/>
                    </a:lnTo>
                    <a:lnTo>
                      <a:pt x="48734" y="43805"/>
                    </a:lnTo>
                    <a:lnTo>
                      <a:pt x="48734" y="43148"/>
                    </a:lnTo>
                    <a:lnTo>
                      <a:pt x="48715" y="42491"/>
                    </a:lnTo>
                    <a:lnTo>
                      <a:pt x="48657" y="41195"/>
                    </a:lnTo>
                    <a:lnTo>
                      <a:pt x="48638" y="40325"/>
                    </a:lnTo>
                    <a:lnTo>
                      <a:pt x="48638" y="39475"/>
                    </a:lnTo>
                    <a:lnTo>
                      <a:pt x="48715" y="37754"/>
                    </a:lnTo>
                    <a:lnTo>
                      <a:pt x="48734" y="36904"/>
                    </a:lnTo>
                    <a:lnTo>
                      <a:pt x="48754" y="36053"/>
                    </a:lnTo>
                    <a:lnTo>
                      <a:pt x="48734" y="35609"/>
                    </a:lnTo>
                    <a:lnTo>
                      <a:pt x="48715" y="35183"/>
                    </a:lnTo>
                    <a:lnTo>
                      <a:pt x="48676" y="34758"/>
                    </a:lnTo>
                    <a:lnTo>
                      <a:pt x="48638" y="34333"/>
                    </a:lnTo>
                    <a:lnTo>
                      <a:pt x="48676" y="34236"/>
                    </a:lnTo>
                    <a:lnTo>
                      <a:pt x="48696" y="34120"/>
                    </a:lnTo>
                    <a:lnTo>
                      <a:pt x="48715" y="34004"/>
                    </a:lnTo>
                    <a:lnTo>
                      <a:pt x="48715" y="33888"/>
                    </a:lnTo>
                    <a:lnTo>
                      <a:pt x="48696" y="32999"/>
                    </a:lnTo>
                    <a:lnTo>
                      <a:pt x="48657" y="32110"/>
                    </a:lnTo>
                    <a:lnTo>
                      <a:pt x="48599" y="31240"/>
                    </a:lnTo>
                    <a:lnTo>
                      <a:pt x="48522" y="30351"/>
                    </a:lnTo>
                    <a:lnTo>
                      <a:pt x="48560" y="29655"/>
                    </a:lnTo>
                    <a:lnTo>
                      <a:pt x="48560" y="28959"/>
                    </a:lnTo>
                    <a:lnTo>
                      <a:pt x="48522" y="28263"/>
                    </a:lnTo>
                    <a:lnTo>
                      <a:pt x="48464" y="27567"/>
                    </a:lnTo>
                    <a:lnTo>
                      <a:pt x="48406" y="26890"/>
                    </a:lnTo>
                    <a:lnTo>
                      <a:pt x="48309" y="26194"/>
                    </a:lnTo>
                    <a:lnTo>
                      <a:pt x="48193" y="25498"/>
                    </a:lnTo>
                    <a:lnTo>
                      <a:pt x="48077" y="24803"/>
                    </a:lnTo>
                    <a:lnTo>
                      <a:pt x="48193" y="24745"/>
                    </a:lnTo>
                    <a:lnTo>
                      <a:pt x="48309" y="24667"/>
                    </a:lnTo>
                    <a:lnTo>
                      <a:pt x="48406" y="24590"/>
                    </a:lnTo>
                    <a:lnTo>
                      <a:pt x="48483" y="24474"/>
                    </a:lnTo>
                    <a:lnTo>
                      <a:pt x="48560" y="24358"/>
                    </a:lnTo>
                    <a:lnTo>
                      <a:pt x="48599" y="24223"/>
                    </a:lnTo>
                    <a:lnTo>
                      <a:pt x="48638" y="24068"/>
                    </a:lnTo>
                    <a:lnTo>
                      <a:pt x="48638" y="23894"/>
                    </a:lnTo>
                    <a:lnTo>
                      <a:pt x="48541" y="22811"/>
                    </a:lnTo>
                    <a:lnTo>
                      <a:pt x="48425" y="21748"/>
                    </a:lnTo>
                    <a:lnTo>
                      <a:pt x="48290" y="20685"/>
                    </a:lnTo>
                    <a:lnTo>
                      <a:pt x="48135" y="19622"/>
                    </a:lnTo>
                    <a:lnTo>
                      <a:pt x="47806" y="17495"/>
                    </a:lnTo>
                    <a:lnTo>
                      <a:pt x="47652" y="16432"/>
                    </a:lnTo>
                    <a:lnTo>
                      <a:pt x="47517" y="15369"/>
                    </a:lnTo>
                    <a:lnTo>
                      <a:pt x="47517" y="15195"/>
                    </a:lnTo>
                    <a:lnTo>
                      <a:pt x="47517" y="15040"/>
                    </a:lnTo>
                    <a:lnTo>
                      <a:pt x="47517" y="14924"/>
                    </a:lnTo>
                    <a:lnTo>
                      <a:pt x="47478" y="14789"/>
                    </a:lnTo>
                    <a:lnTo>
                      <a:pt x="47439" y="14673"/>
                    </a:lnTo>
                    <a:lnTo>
                      <a:pt x="47323" y="13513"/>
                    </a:lnTo>
                    <a:lnTo>
                      <a:pt x="47265" y="12914"/>
                    </a:lnTo>
                    <a:lnTo>
                      <a:pt x="47246" y="12334"/>
                    </a:lnTo>
                    <a:lnTo>
                      <a:pt x="47227" y="12179"/>
                    </a:lnTo>
                    <a:lnTo>
                      <a:pt x="47188" y="12025"/>
                    </a:lnTo>
                    <a:lnTo>
                      <a:pt x="47130" y="11909"/>
                    </a:lnTo>
                    <a:lnTo>
                      <a:pt x="47072" y="11793"/>
                    </a:lnTo>
                    <a:lnTo>
                      <a:pt x="46995" y="10439"/>
                    </a:lnTo>
                    <a:lnTo>
                      <a:pt x="46937" y="9086"/>
                    </a:lnTo>
                    <a:lnTo>
                      <a:pt x="46917" y="8622"/>
                    </a:lnTo>
                    <a:lnTo>
                      <a:pt x="46840" y="8178"/>
                    </a:lnTo>
                    <a:lnTo>
                      <a:pt x="46879" y="7617"/>
                    </a:lnTo>
                    <a:lnTo>
                      <a:pt x="46879" y="7057"/>
                    </a:lnTo>
                    <a:lnTo>
                      <a:pt x="46917" y="6979"/>
                    </a:lnTo>
                    <a:lnTo>
                      <a:pt x="46956" y="6883"/>
                    </a:lnTo>
                    <a:lnTo>
                      <a:pt x="46975" y="6786"/>
                    </a:lnTo>
                    <a:lnTo>
                      <a:pt x="46995" y="6689"/>
                    </a:lnTo>
                    <a:lnTo>
                      <a:pt x="46995" y="5916"/>
                    </a:lnTo>
                    <a:lnTo>
                      <a:pt x="47033" y="5123"/>
                    </a:lnTo>
                    <a:lnTo>
                      <a:pt x="47072" y="3577"/>
                    </a:lnTo>
                    <a:lnTo>
                      <a:pt x="47072" y="2804"/>
                    </a:lnTo>
                    <a:lnTo>
                      <a:pt x="47033" y="2030"/>
                    </a:lnTo>
                    <a:lnTo>
                      <a:pt x="46975" y="1257"/>
                    </a:lnTo>
                    <a:lnTo>
                      <a:pt x="46937" y="871"/>
                    </a:lnTo>
                    <a:lnTo>
                      <a:pt x="46879" y="484"/>
                    </a:lnTo>
                    <a:lnTo>
                      <a:pt x="46840" y="368"/>
                    </a:lnTo>
                    <a:lnTo>
                      <a:pt x="46782" y="252"/>
                    </a:lnTo>
                    <a:lnTo>
                      <a:pt x="46724" y="175"/>
                    </a:lnTo>
                    <a:lnTo>
                      <a:pt x="46627" y="97"/>
                    </a:lnTo>
                    <a:lnTo>
                      <a:pt x="46550" y="59"/>
                    </a:lnTo>
                    <a:lnTo>
                      <a:pt x="46434" y="20"/>
                    </a:lnTo>
                    <a:lnTo>
                      <a:pt x="4633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2"/>
              <p:cNvSpPr/>
              <p:nvPr/>
            </p:nvSpPr>
            <p:spPr>
              <a:xfrm>
                <a:off x="4476975" y="-2886200"/>
                <a:ext cx="601700" cy="621525"/>
              </a:xfrm>
              <a:custGeom>
                <a:avLst/>
                <a:gdLst/>
                <a:ahLst/>
                <a:cxnLst/>
                <a:rect l="l" t="t" r="r" b="b"/>
                <a:pathLst>
                  <a:path w="24068" h="24861" extrusionOk="0">
                    <a:moveTo>
                      <a:pt x="12585" y="1"/>
                    </a:moveTo>
                    <a:lnTo>
                      <a:pt x="12179" y="20"/>
                    </a:lnTo>
                    <a:lnTo>
                      <a:pt x="11754" y="78"/>
                    </a:lnTo>
                    <a:lnTo>
                      <a:pt x="11348" y="136"/>
                    </a:lnTo>
                    <a:lnTo>
                      <a:pt x="10942" y="233"/>
                    </a:lnTo>
                    <a:lnTo>
                      <a:pt x="10555" y="330"/>
                    </a:lnTo>
                    <a:lnTo>
                      <a:pt x="10149" y="426"/>
                    </a:lnTo>
                    <a:lnTo>
                      <a:pt x="9763" y="562"/>
                    </a:lnTo>
                    <a:lnTo>
                      <a:pt x="9395" y="697"/>
                    </a:lnTo>
                    <a:lnTo>
                      <a:pt x="9009" y="832"/>
                    </a:lnTo>
                    <a:lnTo>
                      <a:pt x="8642" y="987"/>
                    </a:lnTo>
                    <a:lnTo>
                      <a:pt x="8274" y="1161"/>
                    </a:lnTo>
                    <a:lnTo>
                      <a:pt x="7907" y="1354"/>
                    </a:lnTo>
                    <a:lnTo>
                      <a:pt x="7540" y="1547"/>
                    </a:lnTo>
                    <a:lnTo>
                      <a:pt x="7192" y="1741"/>
                    </a:lnTo>
                    <a:lnTo>
                      <a:pt x="6844" y="1953"/>
                    </a:lnTo>
                    <a:lnTo>
                      <a:pt x="6496" y="2185"/>
                    </a:lnTo>
                    <a:lnTo>
                      <a:pt x="6148" y="2417"/>
                    </a:lnTo>
                    <a:lnTo>
                      <a:pt x="5491" y="2920"/>
                    </a:lnTo>
                    <a:lnTo>
                      <a:pt x="4872" y="3461"/>
                    </a:lnTo>
                    <a:lnTo>
                      <a:pt x="4273" y="4022"/>
                    </a:lnTo>
                    <a:lnTo>
                      <a:pt x="3693" y="4621"/>
                    </a:lnTo>
                    <a:lnTo>
                      <a:pt x="3152" y="5259"/>
                    </a:lnTo>
                    <a:lnTo>
                      <a:pt x="2649" y="5916"/>
                    </a:lnTo>
                    <a:lnTo>
                      <a:pt x="2185" y="6593"/>
                    </a:lnTo>
                    <a:lnTo>
                      <a:pt x="1760" y="7289"/>
                    </a:lnTo>
                    <a:lnTo>
                      <a:pt x="1373" y="8023"/>
                    </a:lnTo>
                    <a:lnTo>
                      <a:pt x="1199" y="8391"/>
                    </a:lnTo>
                    <a:lnTo>
                      <a:pt x="1044" y="8758"/>
                    </a:lnTo>
                    <a:lnTo>
                      <a:pt x="890" y="9125"/>
                    </a:lnTo>
                    <a:lnTo>
                      <a:pt x="735" y="9512"/>
                    </a:lnTo>
                    <a:lnTo>
                      <a:pt x="600" y="9899"/>
                    </a:lnTo>
                    <a:lnTo>
                      <a:pt x="484" y="10266"/>
                    </a:lnTo>
                    <a:lnTo>
                      <a:pt x="387" y="10652"/>
                    </a:lnTo>
                    <a:lnTo>
                      <a:pt x="291" y="11039"/>
                    </a:lnTo>
                    <a:lnTo>
                      <a:pt x="213" y="11445"/>
                    </a:lnTo>
                    <a:lnTo>
                      <a:pt x="136" y="11832"/>
                    </a:lnTo>
                    <a:lnTo>
                      <a:pt x="78" y="12218"/>
                    </a:lnTo>
                    <a:lnTo>
                      <a:pt x="39" y="12605"/>
                    </a:lnTo>
                    <a:lnTo>
                      <a:pt x="20" y="13011"/>
                    </a:lnTo>
                    <a:lnTo>
                      <a:pt x="1" y="13397"/>
                    </a:lnTo>
                    <a:lnTo>
                      <a:pt x="1" y="13803"/>
                    </a:lnTo>
                    <a:lnTo>
                      <a:pt x="20" y="14190"/>
                    </a:lnTo>
                    <a:lnTo>
                      <a:pt x="39" y="14577"/>
                    </a:lnTo>
                    <a:lnTo>
                      <a:pt x="97" y="14983"/>
                    </a:lnTo>
                    <a:lnTo>
                      <a:pt x="155" y="15369"/>
                    </a:lnTo>
                    <a:lnTo>
                      <a:pt x="233" y="15756"/>
                    </a:lnTo>
                    <a:lnTo>
                      <a:pt x="310" y="16143"/>
                    </a:lnTo>
                    <a:lnTo>
                      <a:pt x="426" y="16529"/>
                    </a:lnTo>
                    <a:lnTo>
                      <a:pt x="542" y="16916"/>
                    </a:lnTo>
                    <a:lnTo>
                      <a:pt x="677" y="17302"/>
                    </a:lnTo>
                    <a:lnTo>
                      <a:pt x="851" y="17670"/>
                    </a:lnTo>
                    <a:lnTo>
                      <a:pt x="1025" y="18037"/>
                    </a:lnTo>
                    <a:lnTo>
                      <a:pt x="1199" y="18424"/>
                    </a:lnTo>
                    <a:lnTo>
                      <a:pt x="1412" y="18772"/>
                    </a:lnTo>
                    <a:lnTo>
                      <a:pt x="1644" y="19139"/>
                    </a:lnTo>
                    <a:lnTo>
                      <a:pt x="1895" y="19506"/>
                    </a:lnTo>
                    <a:lnTo>
                      <a:pt x="2146" y="19854"/>
                    </a:lnTo>
                    <a:lnTo>
                      <a:pt x="2436" y="20202"/>
                    </a:lnTo>
                    <a:lnTo>
                      <a:pt x="2842" y="20666"/>
                    </a:lnTo>
                    <a:lnTo>
                      <a:pt x="3267" y="21053"/>
                    </a:lnTo>
                    <a:lnTo>
                      <a:pt x="3441" y="21323"/>
                    </a:lnTo>
                    <a:lnTo>
                      <a:pt x="3635" y="21594"/>
                    </a:lnTo>
                    <a:lnTo>
                      <a:pt x="3828" y="21845"/>
                    </a:lnTo>
                    <a:lnTo>
                      <a:pt x="4041" y="22077"/>
                    </a:lnTo>
                    <a:lnTo>
                      <a:pt x="4253" y="22309"/>
                    </a:lnTo>
                    <a:lnTo>
                      <a:pt x="4466" y="22522"/>
                    </a:lnTo>
                    <a:lnTo>
                      <a:pt x="4698" y="22734"/>
                    </a:lnTo>
                    <a:lnTo>
                      <a:pt x="4930" y="22928"/>
                    </a:lnTo>
                    <a:lnTo>
                      <a:pt x="5162" y="23102"/>
                    </a:lnTo>
                    <a:lnTo>
                      <a:pt x="5413" y="23276"/>
                    </a:lnTo>
                    <a:lnTo>
                      <a:pt x="5897" y="23604"/>
                    </a:lnTo>
                    <a:lnTo>
                      <a:pt x="6418" y="23875"/>
                    </a:lnTo>
                    <a:lnTo>
                      <a:pt x="6960" y="24126"/>
                    </a:lnTo>
                    <a:lnTo>
                      <a:pt x="7520" y="24320"/>
                    </a:lnTo>
                    <a:lnTo>
                      <a:pt x="8100" y="24494"/>
                    </a:lnTo>
                    <a:lnTo>
                      <a:pt x="8680" y="24610"/>
                    </a:lnTo>
                    <a:lnTo>
                      <a:pt x="9279" y="24706"/>
                    </a:lnTo>
                    <a:lnTo>
                      <a:pt x="9879" y="24764"/>
                    </a:lnTo>
                    <a:lnTo>
                      <a:pt x="10497" y="24784"/>
                    </a:lnTo>
                    <a:lnTo>
                      <a:pt x="11116" y="24784"/>
                    </a:lnTo>
                    <a:lnTo>
                      <a:pt x="11754" y="24745"/>
                    </a:lnTo>
                    <a:lnTo>
                      <a:pt x="11986" y="24803"/>
                    </a:lnTo>
                    <a:lnTo>
                      <a:pt x="12218" y="24842"/>
                    </a:lnTo>
                    <a:lnTo>
                      <a:pt x="12643" y="24861"/>
                    </a:lnTo>
                    <a:lnTo>
                      <a:pt x="13068" y="24842"/>
                    </a:lnTo>
                    <a:lnTo>
                      <a:pt x="13474" y="24784"/>
                    </a:lnTo>
                    <a:lnTo>
                      <a:pt x="13880" y="24706"/>
                    </a:lnTo>
                    <a:lnTo>
                      <a:pt x="14267" y="24610"/>
                    </a:lnTo>
                    <a:lnTo>
                      <a:pt x="14654" y="24474"/>
                    </a:lnTo>
                    <a:lnTo>
                      <a:pt x="15021" y="24300"/>
                    </a:lnTo>
                    <a:lnTo>
                      <a:pt x="15388" y="24107"/>
                    </a:lnTo>
                    <a:lnTo>
                      <a:pt x="15697" y="24049"/>
                    </a:lnTo>
                    <a:lnTo>
                      <a:pt x="16007" y="23991"/>
                    </a:lnTo>
                    <a:lnTo>
                      <a:pt x="16316" y="23894"/>
                    </a:lnTo>
                    <a:lnTo>
                      <a:pt x="16625" y="23798"/>
                    </a:lnTo>
                    <a:lnTo>
                      <a:pt x="16915" y="23701"/>
                    </a:lnTo>
                    <a:lnTo>
                      <a:pt x="17225" y="23566"/>
                    </a:lnTo>
                    <a:lnTo>
                      <a:pt x="17495" y="23430"/>
                    </a:lnTo>
                    <a:lnTo>
                      <a:pt x="17785" y="23295"/>
                    </a:lnTo>
                    <a:lnTo>
                      <a:pt x="18056" y="23121"/>
                    </a:lnTo>
                    <a:lnTo>
                      <a:pt x="18326" y="22947"/>
                    </a:lnTo>
                    <a:lnTo>
                      <a:pt x="18597" y="22754"/>
                    </a:lnTo>
                    <a:lnTo>
                      <a:pt x="18848" y="22541"/>
                    </a:lnTo>
                    <a:lnTo>
                      <a:pt x="19080" y="22328"/>
                    </a:lnTo>
                    <a:lnTo>
                      <a:pt x="19312" y="22097"/>
                    </a:lnTo>
                    <a:lnTo>
                      <a:pt x="19544" y="21845"/>
                    </a:lnTo>
                    <a:lnTo>
                      <a:pt x="19757" y="21575"/>
                    </a:lnTo>
                    <a:lnTo>
                      <a:pt x="19834" y="21478"/>
                    </a:lnTo>
                    <a:lnTo>
                      <a:pt x="19892" y="21381"/>
                    </a:lnTo>
                    <a:lnTo>
                      <a:pt x="20221" y="21111"/>
                    </a:lnTo>
                    <a:lnTo>
                      <a:pt x="20530" y="20821"/>
                    </a:lnTo>
                    <a:lnTo>
                      <a:pt x="20859" y="20531"/>
                    </a:lnTo>
                    <a:lnTo>
                      <a:pt x="21149" y="20241"/>
                    </a:lnTo>
                    <a:lnTo>
                      <a:pt x="21439" y="19931"/>
                    </a:lnTo>
                    <a:lnTo>
                      <a:pt x="21729" y="19622"/>
                    </a:lnTo>
                    <a:lnTo>
                      <a:pt x="21999" y="19293"/>
                    </a:lnTo>
                    <a:lnTo>
                      <a:pt x="22251" y="18965"/>
                    </a:lnTo>
                    <a:lnTo>
                      <a:pt x="22483" y="18636"/>
                    </a:lnTo>
                    <a:lnTo>
                      <a:pt x="22695" y="18308"/>
                    </a:lnTo>
                    <a:lnTo>
                      <a:pt x="22889" y="17940"/>
                    </a:lnTo>
                    <a:lnTo>
                      <a:pt x="23063" y="17592"/>
                    </a:lnTo>
                    <a:lnTo>
                      <a:pt x="23237" y="17206"/>
                    </a:lnTo>
                    <a:lnTo>
                      <a:pt x="23372" y="16838"/>
                    </a:lnTo>
                    <a:lnTo>
                      <a:pt x="23507" y="16432"/>
                    </a:lnTo>
                    <a:lnTo>
                      <a:pt x="23623" y="16027"/>
                    </a:lnTo>
                    <a:lnTo>
                      <a:pt x="23739" y="15621"/>
                    </a:lnTo>
                    <a:lnTo>
                      <a:pt x="23816" y="15215"/>
                    </a:lnTo>
                    <a:lnTo>
                      <a:pt x="23894" y="14789"/>
                    </a:lnTo>
                    <a:lnTo>
                      <a:pt x="23952" y="14364"/>
                    </a:lnTo>
                    <a:lnTo>
                      <a:pt x="24010" y="13939"/>
                    </a:lnTo>
                    <a:lnTo>
                      <a:pt x="24029" y="13513"/>
                    </a:lnTo>
                    <a:lnTo>
                      <a:pt x="24048" y="13069"/>
                    </a:lnTo>
                    <a:lnTo>
                      <a:pt x="24068" y="12624"/>
                    </a:lnTo>
                    <a:lnTo>
                      <a:pt x="24048" y="12199"/>
                    </a:lnTo>
                    <a:lnTo>
                      <a:pt x="24029" y="11754"/>
                    </a:lnTo>
                    <a:lnTo>
                      <a:pt x="24010" y="11329"/>
                    </a:lnTo>
                    <a:lnTo>
                      <a:pt x="23952" y="10884"/>
                    </a:lnTo>
                    <a:lnTo>
                      <a:pt x="23913" y="10459"/>
                    </a:lnTo>
                    <a:lnTo>
                      <a:pt x="23836" y="10034"/>
                    </a:lnTo>
                    <a:lnTo>
                      <a:pt x="23758" y="9609"/>
                    </a:lnTo>
                    <a:lnTo>
                      <a:pt x="23681" y="9183"/>
                    </a:lnTo>
                    <a:lnTo>
                      <a:pt x="23565" y="8777"/>
                    </a:lnTo>
                    <a:lnTo>
                      <a:pt x="23468" y="8371"/>
                    </a:lnTo>
                    <a:lnTo>
                      <a:pt x="23353" y="7965"/>
                    </a:lnTo>
                    <a:lnTo>
                      <a:pt x="23217" y="7579"/>
                    </a:lnTo>
                    <a:lnTo>
                      <a:pt x="23082" y="7192"/>
                    </a:lnTo>
                    <a:lnTo>
                      <a:pt x="22927" y="6825"/>
                    </a:lnTo>
                    <a:lnTo>
                      <a:pt x="22773" y="6458"/>
                    </a:lnTo>
                    <a:lnTo>
                      <a:pt x="22599" y="6110"/>
                    </a:lnTo>
                    <a:lnTo>
                      <a:pt x="22405" y="5742"/>
                    </a:lnTo>
                    <a:lnTo>
                      <a:pt x="22193" y="5375"/>
                    </a:lnTo>
                    <a:lnTo>
                      <a:pt x="21980" y="5027"/>
                    </a:lnTo>
                    <a:lnTo>
                      <a:pt x="21729" y="4679"/>
                    </a:lnTo>
                    <a:lnTo>
                      <a:pt x="21477" y="4350"/>
                    </a:lnTo>
                    <a:lnTo>
                      <a:pt x="21207" y="4022"/>
                    </a:lnTo>
                    <a:lnTo>
                      <a:pt x="20917" y="3693"/>
                    </a:lnTo>
                    <a:lnTo>
                      <a:pt x="20627" y="3384"/>
                    </a:lnTo>
                    <a:lnTo>
                      <a:pt x="20318" y="3094"/>
                    </a:lnTo>
                    <a:lnTo>
                      <a:pt x="20008" y="2804"/>
                    </a:lnTo>
                    <a:lnTo>
                      <a:pt x="19680" y="2514"/>
                    </a:lnTo>
                    <a:lnTo>
                      <a:pt x="19332" y="2263"/>
                    </a:lnTo>
                    <a:lnTo>
                      <a:pt x="18984" y="2011"/>
                    </a:lnTo>
                    <a:lnTo>
                      <a:pt x="18616" y="1760"/>
                    </a:lnTo>
                    <a:lnTo>
                      <a:pt x="18249" y="1528"/>
                    </a:lnTo>
                    <a:lnTo>
                      <a:pt x="17882" y="1315"/>
                    </a:lnTo>
                    <a:lnTo>
                      <a:pt x="17495" y="1122"/>
                    </a:lnTo>
                    <a:lnTo>
                      <a:pt x="17109" y="948"/>
                    </a:lnTo>
                    <a:lnTo>
                      <a:pt x="16722" y="774"/>
                    </a:lnTo>
                    <a:lnTo>
                      <a:pt x="16316" y="620"/>
                    </a:lnTo>
                    <a:lnTo>
                      <a:pt x="15910" y="484"/>
                    </a:lnTo>
                    <a:lnTo>
                      <a:pt x="15504" y="349"/>
                    </a:lnTo>
                    <a:lnTo>
                      <a:pt x="15098" y="252"/>
                    </a:lnTo>
                    <a:lnTo>
                      <a:pt x="14692" y="156"/>
                    </a:lnTo>
                    <a:lnTo>
                      <a:pt x="14267" y="98"/>
                    </a:lnTo>
                    <a:lnTo>
                      <a:pt x="13842" y="40"/>
                    </a:lnTo>
                    <a:lnTo>
                      <a:pt x="134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2"/>
              <p:cNvSpPr/>
              <p:nvPr/>
            </p:nvSpPr>
            <p:spPr>
              <a:xfrm>
                <a:off x="4127075" y="-3432300"/>
                <a:ext cx="1212100" cy="259550"/>
              </a:xfrm>
              <a:custGeom>
                <a:avLst/>
                <a:gdLst/>
                <a:ahLst/>
                <a:cxnLst/>
                <a:rect l="l" t="t" r="r" b="b"/>
                <a:pathLst>
                  <a:path w="48484" h="10382" extrusionOk="0">
                    <a:moveTo>
                      <a:pt x="27335" y="1"/>
                    </a:moveTo>
                    <a:lnTo>
                      <a:pt x="27277" y="20"/>
                    </a:lnTo>
                    <a:lnTo>
                      <a:pt x="27219" y="59"/>
                    </a:lnTo>
                    <a:lnTo>
                      <a:pt x="27161" y="97"/>
                    </a:lnTo>
                    <a:lnTo>
                      <a:pt x="27122" y="155"/>
                    </a:lnTo>
                    <a:lnTo>
                      <a:pt x="27103" y="213"/>
                    </a:lnTo>
                    <a:lnTo>
                      <a:pt x="27084" y="329"/>
                    </a:lnTo>
                    <a:lnTo>
                      <a:pt x="27103" y="465"/>
                    </a:lnTo>
                    <a:lnTo>
                      <a:pt x="27122" y="523"/>
                    </a:lnTo>
                    <a:lnTo>
                      <a:pt x="27161" y="581"/>
                    </a:lnTo>
                    <a:lnTo>
                      <a:pt x="27219" y="619"/>
                    </a:lnTo>
                    <a:lnTo>
                      <a:pt x="27277" y="658"/>
                    </a:lnTo>
                    <a:lnTo>
                      <a:pt x="27335" y="677"/>
                    </a:lnTo>
                    <a:lnTo>
                      <a:pt x="27412" y="697"/>
                    </a:lnTo>
                    <a:lnTo>
                      <a:pt x="29481" y="774"/>
                    </a:lnTo>
                    <a:lnTo>
                      <a:pt x="31530" y="813"/>
                    </a:lnTo>
                    <a:lnTo>
                      <a:pt x="33598" y="832"/>
                    </a:lnTo>
                    <a:lnTo>
                      <a:pt x="37097" y="832"/>
                    </a:lnTo>
                    <a:lnTo>
                      <a:pt x="37832" y="851"/>
                    </a:lnTo>
                    <a:lnTo>
                      <a:pt x="38566" y="871"/>
                    </a:lnTo>
                    <a:lnTo>
                      <a:pt x="39282" y="909"/>
                    </a:lnTo>
                    <a:lnTo>
                      <a:pt x="40016" y="948"/>
                    </a:lnTo>
                    <a:lnTo>
                      <a:pt x="40731" y="1045"/>
                    </a:lnTo>
                    <a:lnTo>
                      <a:pt x="41447" y="1141"/>
                    </a:lnTo>
                    <a:lnTo>
                      <a:pt x="42046" y="1257"/>
                    </a:lnTo>
                    <a:lnTo>
                      <a:pt x="42607" y="1393"/>
                    </a:lnTo>
                    <a:lnTo>
                      <a:pt x="43186" y="1567"/>
                    </a:lnTo>
                    <a:lnTo>
                      <a:pt x="43728" y="1779"/>
                    </a:lnTo>
                    <a:lnTo>
                      <a:pt x="44269" y="1992"/>
                    </a:lnTo>
                    <a:lnTo>
                      <a:pt x="44810" y="2262"/>
                    </a:lnTo>
                    <a:lnTo>
                      <a:pt x="45313" y="2552"/>
                    </a:lnTo>
                    <a:lnTo>
                      <a:pt x="45816" y="2881"/>
                    </a:lnTo>
                    <a:lnTo>
                      <a:pt x="46395" y="3268"/>
                    </a:lnTo>
                    <a:lnTo>
                      <a:pt x="46724" y="3519"/>
                    </a:lnTo>
                    <a:lnTo>
                      <a:pt x="47072" y="3790"/>
                    </a:lnTo>
                    <a:lnTo>
                      <a:pt x="47227" y="3925"/>
                    </a:lnTo>
                    <a:lnTo>
                      <a:pt x="47362" y="4080"/>
                    </a:lnTo>
                    <a:lnTo>
                      <a:pt x="47497" y="4234"/>
                    </a:lnTo>
                    <a:lnTo>
                      <a:pt x="47594" y="4389"/>
                    </a:lnTo>
                    <a:lnTo>
                      <a:pt x="47671" y="4544"/>
                    </a:lnTo>
                    <a:lnTo>
                      <a:pt x="47729" y="4679"/>
                    </a:lnTo>
                    <a:lnTo>
                      <a:pt x="47729" y="4834"/>
                    </a:lnTo>
                    <a:lnTo>
                      <a:pt x="47710" y="4988"/>
                    </a:lnTo>
                    <a:lnTo>
                      <a:pt x="47594" y="5259"/>
                    </a:lnTo>
                    <a:lnTo>
                      <a:pt x="47459" y="5529"/>
                    </a:lnTo>
                    <a:lnTo>
                      <a:pt x="47304" y="5742"/>
                    </a:lnTo>
                    <a:lnTo>
                      <a:pt x="47111" y="5955"/>
                    </a:lnTo>
                    <a:lnTo>
                      <a:pt x="46879" y="6129"/>
                    </a:lnTo>
                    <a:lnTo>
                      <a:pt x="46647" y="6283"/>
                    </a:lnTo>
                    <a:lnTo>
                      <a:pt x="46395" y="6438"/>
                    </a:lnTo>
                    <a:lnTo>
                      <a:pt x="46144" y="6554"/>
                    </a:lnTo>
                    <a:lnTo>
                      <a:pt x="45854" y="6670"/>
                    </a:lnTo>
                    <a:lnTo>
                      <a:pt x="45584" y="6767"/>
                    </a:lnTo>
                    <a:lnTo>
                      <a:pt x="45004" y="6941"/>
                    </a:lnTo>
                    <a:lnTo>
                      <a:pt x="43902" y="7211"/>
                    </a:lnTo>
                    <a:lnTo>
                      <a:pt x="42684" y="7540"/>
                    </a:lnTo>
                    <a:lnTo>
                      <a:pt x="41466" y="7830"/>
                    </a:lnTo>
                    <a:lnTo>
                      <a:pt x="40229" y="8101"/>
                    </a:lnTo>
                    <a:lnTo>
                      <a:pt x="38992" y="8332"/>
                    </a:lnTo>
                    <a:lnTo>
                      <a:pt x="37754" y="8564"/>
                    </a:lnTo>
                    <a:lnTo>
                      <a:pt x="36517" y="8758"/>
                    </a:lnTo>
                    <a:lnTo>
                      <a:pt x="35280" y="8932"/>
                    </a:lnTo>
                    <a:lnTo>
                      <a:pt x="34043" y="9086"/>
                    </a:lnTo>
                    <a:lnTo>
                      <a:pt x="32786" y="9222"/>
                    </a:lnTo>
                    <a:lnTo>
                      <a:pt x="31549" y="9338"/>
                    </a:lnTo>
                    <a:lnTo>
                      <a:pt x="30293" y="9454"/>
                    </a:lnTo>
                    <a:lnTo>
                      <a:pt x="29055" y="9531"/>
                    </a:lnTo>
                    <a:lnTo>
                      <a:pt x="27799" y="9589"/>
                    </a:lnTo>
                    <a:lnTo>
                      <a:pt x="26542" y="9647"/>
                    </a:lnTo>
                    <a:lnTo>
                      <a:pt x="25286" y="9666"/>
                    </a:lnTo>
                    <a:lnTo>
                      <a:pt x="24029" y="9686"/>
                    </a:lnTo>
                    <a:lnTo>
                      <a:pt x="22773" y="9705"/>
                    </a:lnTo>
                    <a:lnTo>
                      <a:pt x="21516" y="9686"/>
                    </a:lnTo>
                    <a:lnTo>
                      <a:pt x="19003" y="9647"/>
                    </a:lnTo>
                    <a:lnTo>
                      <a:pt x="16471" y="9570"/>
                    </a:lnTo>
                    <a:lnTo>
                      <a:pt x="13958" y="9434"/>
                    </a:lnTo>
                    <a:lnTo>
                      <a:pt x="11445" y="9299"/>
                    </a:lnTo>
                    <a:lnTo>
                      <a:pt x="8951" y="9125"/>
                    </a:lnTo>
                    <a:lnTo>
                      <a:pt x="3944" y="8758"/>
                    </a:lnTo>
                    <a:lnTo>
                      <a:pt x="3306" y="8719"/>
                    </a:lnTo>
                    <a:lnTo>
                      <a:pt x="2997" y="8680"/>
                    </a:lnTo>
                    <a:lnTo>
                      <a:pt x="2688" y="8642"/>
                    </a:lnTo>
                    <a:lnTo>
                      <a:pt x="2379" y="8564"/>
                    </a:lnTo>
                    <a:lnTo>
                      <a:pt x="2089" y="8468"/>
                    </a:lnTo>
                    <a:lnTo>
                      <a:pt x="1799" y="8352"/>
                    </a:lnTo>
                    <a:lnTo>
                      <a:pt x="1644" y="8255"/>
                    </a:lnTo>
                    <a:lnTo>
                      <a:pt x="1509" y="8159"/>
                    </a:lnTo>
                    <a:lnTo>
                      <a:pt x="1277" y="7965"/>
                    </a:lnTo>
                    <a:lnTo>
                      <a:pt x="1083" y="7772"/>
                    </a:lnTo>
                    <a:lnTo>
                      <a:pt x="929" y="7559"/>
                    </a:lnTo>
                    <a:lnTo>
                      <a:pt x="832" y="7327"/>
                    </a:lnTo>
                    <a:lnTo>
                      <a:pt x="793" y="7095"/>
                    </a:lnTo>
                    <a:lnTo>
                      <a:pt x="774" y="6844"/>
                    </a:lnTo>
                    <a:lnTo>
                      <a:pt x="774" y="6573"/>
                    </a:lnTo>
                    <a:lnTo>
                      <a:pt x="832" y="6264"/>
                    </a:lnTo>
                    <a:lnTo>
                      <a:pt x="871" y="6109"/>
                    </a:lnTo>
                    <a:lnTo>
                      <a:pt x="929" y="5955"/>
                    </a:lnTo>
                    <a:lnTo>
                      <a:pt x="987" y="5800"/>
                    </a:lnTo>
                    <a:lnTo>
                      <a:pt x="1083" y="5684"/>
                    </a:lnTo>
                    <a:lnTo>
                      <a:pt x="1161" y="5549"/>
                    </a:lnTo>
                    <a:lnTo>
                      <a:pt x="1277" y="5452"/>
                    </a:lnTo>
                    <a:lnTo>
                      <a:pt x="1509" y="5239"/>
                    </a:lnTo>
                    <a:lnTo>
                      <a:pt x="1760" y="5066"/>
                    </a:lnTo>
                    <a:lnTo>
                      <a:pt x="2031" y="4911"/>
                    </a:lnTo>
                    <a:lnTo>
                      <a:pt x="2611" y="4621"/>
                    </a:lnTo>
                    <a:lnTo>
                      <a:pt x="3248" y="4312"/>
                    </a:lnTo>
                    <a:lnTo>
                      <a:pt x="3867" y="4022"/>
                    </a:lnTo>
                    <a:lnTo>
                      <a:pt x="4524" y="3751"/>
                    </a:lnTo>
                    <a:lnTo>
                      <a:pt x="5162" y="3500"/>
                    </a:lnTo>
                    <a:lnTo>
                      <a:pt x="5800" y="3268"/>
                    </a:lnTo>
                    <a:lnTo>
                      <a:pt x="6419" y="3074"/>
                    </a:lnTo>
                    <a:lnTo>
                      <a:pt x="7057" y="2881"/>
                    </a:lnTo>
                    <a:lnTo>
                      <a:pt x="7695" y="2707"/>
                    </a:lnTo>
                    <a:lnTo>
                      <a:pt x="8333" y="2533"/>
                    </a:lnTo>
                    <a:lnTo>
                      <a:pt x="8970" y="2378"/>
                    </a:lnTo>
                    <a:lnTo>
                      <a:pt x="10266" y="2108"/>
                    </a:lnTo>
                    <a:lnTo>
                      <a:pt x="11561" y="1876"/>
                    </a:lnTo>
                    <a:lnTo>
                      <a:pt x="12856" y="1683"/>
                    </a:lnTo>
                    <a:lnTo>
                      <a:pt x="14171" y="1509"/>
                    </a:lnTo>
                    <a:lnTo>
                      <a:pt x="15485" y="1335"/>
                    </a:lnTo>
                    <a:lnTo>
                      <a:pt x="15562" y="1335"/>
                    </a:lnTo>
                    <a:lnTo>
                      <a:pt x="15620" y="1296"/>
                    </a:lnTo>
                    <a:lnTo>
                      <a:pt x="15678" y="1257"/>
                    </a:lnTo>
                    <a:lnTo>
                      <a:pt x="15736" y="1199"/>
                    </a:lnTo>
                    <a:lnTo>
                      <a:pt x="15775" y="1141"/>
                    </a:lnTo>
                    <a:lnTo>
                      <a:pt x="15794" y="1083"/>
                    </a:lnTo>
                    <a:lnTo>
                      <a:pt x="15814" y="967"/>
                    </a:lnTo>
                    <a:lnTo>
                      <a:pt x="15794" y="832"/>
                    </a:lnTo>
                    <a:lnTo>
                      <a:pt x="15775" y="774"/>
                    </a:lnTo>
                    <a:lnTo>
                      <a:pt x="15736" y="735"/>
                    </a:lnTo>
                    <a:lnTo>
                      <a:pt x="15678" y="697"/>
                    </a:lnTo>
                    <a:lnTo>
                      <a:pt x="15620" y="658"/>
                    </a:lnTo>
                    <a:lnTo>
                      <a:pt x="15562" y="639"/>
                    </a:lnTo>
                    <a:lnTo>
                      <a:pt x="15485" y="658"/>
                    </a:lnTo>
                    <a:lnTo>
                      <a:pt x="14209" y="793"/>
                    </a:lnTo>
                    <a:lnTo>
                      <a:pt x="12933" y="967"/>
                    </a:lnTo>
                    <a:lnTo>
                      <a:pt x="11657" y="1161"/>
                    </a:lnTo>
                    <a:lnTo>
                      <a:pt x="10401" y="1373"/>
                    </a:lnTo>
                    <a:lnTo>
                      <a:pt x="9144" y="1625"/>
                    </a:lnTo>
                    <a:lnTo>
                      <a:pt x="8507" y="1779"/>
                    </a:lnTo>
                    <a:lnTo>
                      <a:pt x="7888" y="1934"/>
                    </a:lnTo>
                    <a:lnTo>
                      <a:pt x="7269" y="2089"/>
                    </a:lnTo>
                    <a:lnTo>
                      <a:pt x="6651" y="2262"/>
                    </a:lnTo>
                    <a:lnTo>
                      <a:pt x="6051" y="2456"/>
                    </a:lnTo>
                    <a:lnTo>
                      <a:pt x="5433" y="2668"/>
                    </a:lnTo>
                    <a:lnTo>
                      <a:pt x="4853" y="2862"/>
                    </a:lnTo>
                    <a:lnTo>
                      <a:pt x="4292" y="3094"/>
                    </a:lnTo>
                    <a:lnTo>
                      <a:pt x="3712" y="3326"/>
                    </a:lnTo>
                    <a:lnTo>
                      <a:pt x="3152" y="3577"/>
                    </a:lnTo>
                    <a:lnTo>
                      <a:pt x="2611" y="3828"/>
                    </a:lnTo>
                    <a:lnTo>
                      <a:pt x="2050" y="4118"/>
                    </a:lnTo>
                    <a:lnTo>
                      <a:pt x="1528" y="4408"/>
                    </a:lnTo>
                    <a:lnTo>
                      <a:pt x="987" y="4737"/>
                    </a:lnTo>
                    <a:lnTo>
                      <a:pt x="851" y="4834"/>
                    </a:lnTo>
                    <a:lnTo>
                      <a:pt x="716" y="4969"/>
                    </a:lnTo>
                    <a:lnTo>
                      <a:pt x="581" y="5124"/>
                    </a:lnTo>
                    <a:lnTo>
                      <a:pt x="465" y="5297"/>
                    </a:lnTo>
                    <a:lnTo>
                      <a:pt x="349" y="5491"/>
                    </a:lnTo>
                    <a:lnTo>
                      <a:pt x="252" y="5684"/>
                    </a:lnTo>
                    <a:lnTo>
                      <a:pt x="175" y="5897"/>
                    </a:lnTo>
                    <a:lnTo>
                      <a:pt x="117" y="6109"/>
                    </a:lnTo>
                    <a:lnTo>
                      <a:pt x="59" y="6322"/>
                    </a:lnTo>
                    <a:lnTo>
                      <a:pt x="20" y="6554"/>
                    </a:lnTo>
                    <a:lnTo>
                      <a:pt x="1" y="6767"/>
                    </a:lnTo>
                    <a:lnTo>
                      <a:pt x="20" y="6979"/>
                    </a:lnTo>
                    <a:lnTo>
                      <a:pt x="39" y="7192"/>
                    </a:lnTo>
                    <a:lnTo>
                      <a:pt x="78" y="7385"/>
                    </a:lnTo>
                    <a:lnTo>
                      <a:pt x="136" y="7579"/>
                    </a:lnTo>
                    <a:lnTo>
                      <a:pt x="213" y="7733"/>
                    </a:lnTo>
                    <a:lnTo>
                      <a:pt x="349" y="7965"/>
                    </a:lnTo>
                    <a:lnTo>
                      <a:pt x="503" y="8178"/>
                    </a:lnTo>
                    <a:lnTo>
                      <a:pt x="677" y="8352"/>
                    </a:lnTo>
                    <a:lnTo>
                      <a:pt x="851" y="8526"/>
                    </a:lnTo>
                    <a:lnTo>
                      <a:pt x="1045" y="8680"/>
                    </a:lnTo>
                    <a:lnTo>
                      <a:pt x="1238" y="8796"/>
                    </a:lnTo>
                    <a:lnTo>
                      <a:pt x="1451" y="8912"/>
                    </a:lnTo>
                    <a:lnTo>
                      <a:pt x="1663" y="9009"/>
                    </a:lnTo>
                    <a:lnTo>
                      <a:pt x="1876" y="9106"/>
                    </a:lnTo>
                    <a:lnTo>
                      <a:pt x="2108" y="9183"/>
                    </a:lnTo>
                    <a:lnTo>
                      <a:pt x="2340" y="9241"/>
                    </a:lnTo>
                    <a:lnTo>
                      <a:pt x="2572" y="9299"/>
                    </a:lnTo>
                    <a:lnTo>
                      <a:pt x="3055" y="9376"/>
                    </a:lnTo>
                    <a:lnTo>
                      <a:pt x="3558" y="9415"/>
                    </a:lnTo>
                    <a:lnTo>
                      <a:pt x="6341" y="9628"/>
                    </a:lnTo>
                    <a:lnTo>
                      <a:pt x="9106" y="9821"/>
                    </a:lnTo>
                    <a:lnTo>
                      <a:pt x="11909" y="10014"/>
                    </a:lnTo>
                    <a:lnTo>
                      <a:pt x="14731" y="10169"/>
                    </a:lnTo>
                    <a:lnTo>
                      <a:pt x="17553" y="10285"/>
                    </a:lnTo>
                    <a:lnTo>
                      <a:pt x="18965" y="10324"/>
                    </a:lnTo>
                    <a:lnTo>
                      <a:pt x="20376" y="10362"/>
                    </a:lnTo>
                    <a:lnTo>
                      <a:pt x="21748" y="10382"/>
                    </a:lnTo>
                    <a:lnTo>
                      <a:pt x="23140" y="10382"/>
                    </a:lnTo>
                    <a:lnTo>
                      <a:pt x="24513" y="10362"/>
                    </a:lnTo>
                    <a:lnTo>
                      <a:pt x="25904" y="10343"/>
                    </a:lnTo>
                    <a:lnTo>
                      <a:pt x="27277" y="10285"/>
                    </a:lnTo>
                    <a:lnTo>
                      <a:pt x="28669" y="10227"/>
                    </a:lnTo>
                    <a:lnTo>
                      <a:pt x="30041" y="10150"/>
                    </a:lnTo>
                    <a:lnTo>
                      <a:pt x="31433" y="10034"/>
                    </a:lnTo>
                    <a:lnTo>
                      <a:pt x="32806" y="9918"/>
                    </a:lnTo>
                    <a:lnTo>
                      <a:pt x="34178" y="9763"/>
                    </a:lnTo>
                    <a:lnTo>
                      <a:pt x="35551" y="9589"/>
                    </a:lnTo>
                    <a:lnTo>
                      <a:pt x="36923" y="9396"/>
                    </a:lnTo>
                    <a:lnTo>
                      <a:pt x="38276" y="9164"/>
                    </a:lnTo>
                    <a:lnTo>
                      <a:pt x="39649" y="8912"/>
                    </a:lnTo>
                    <a:lnTo>
                      <a:pt x="41002" y="8642"/>
                    </a:lnTo>
                    <a:lnTo>
                      <a:pt x="42336" y="8332"/>
                    </a:lnTo>
                    <a:lnTo>
                      <a:pt x="43592" y="8023"/>
                    </a:lnTo>
                    <a:lnTo>
                      <a:pt x="44830" y="7675"/>
                    </a:lnTo>
                    <a:lnTo>
                      <a:pt x="45448" y="7521"/>
                    </a:lnTo>
                    <a:lnTo>
                      <a:pt x="46067" y="7327"/>
                    </a:lnTo>
                    <a:lnTo>
                      <a:pt x="46376" y="7231"/>
                    </a:lnTo>
                    <a:lnTo>
                      <a:pt x="46666" y="7095"/>
                    </a:lnTo>
                    <a:lnTo>
                      <a:pt x="46937" y="6941"/>
                    </a:lnTo>
                    <a:lnTo>
                      <a:pt x="47207" y="6767"/>
                    </a:lnTo>
                    <a:lnTo>
                      <a:pt x="47459" y="6535"/>
                    </a:lnTo>
                    <a:lnTo>
                      <a:pt x="47729" y="6264"/>
                    </a:lnTo>
                    <a:lnTo>
                      <a:pt x="47981" y="5955"/>
                    </a:lnTo>
                    <a:lnTo>
                      <a:pt x="48097" y="5781"/>
                    </a:lnTo>
                    <a:lnTo>
                      <a:pt x="48213" y="5607"/>
                    </a:lnTo>
                    <a:lnTo>
                      <a:pt x="48309" y="5413"/>
                    </a:lnTo>
                    <a:lnTo>
                      <a:pt x="48387" y="5239"/>
                    </a:lnTo>
                    <a:lnTo>
                      <a:pt x="48425" y="5046"/>
                    </a:lnTo>
                    <a:lnTo>
                      <a:pt x="48464" y="4872"/>
                    </a:lnTo>
                    <a:lnTo>
                      <a:pt x="48483" y="4679"/>
                    </a:lnTo>
                    <a:lnTo>
                      <a:pt x="48464" y="4505"/>
                    </a:lnTo>
                    <a:lnTo>
                      <a:pt x="48406" y="4312"/>
                    </a:lnTo>
                    <a:lnTo>
                      <a:pt x="48329" y="4157"/>
                    </a:lnTo>
                    <a:lnTo>
                      <a:pt x="48213" y="4002"/>
                    </a:lnTo>
                    <a:lnTo>
                      <a:pt x="48097" y="3848"/>
                    </a:lnTo>
                    <a:lnTo>
                      <a:pt x="47961" y="3712"/>
                    </a:lnTo>
                    <a:lnTo>
                      <a:pt x="47807" y="3577"/>
                    </a:lnTo>
                    <a:lnTo>
                      <a:pt x="47497" y="3326"/>
                    </a:lnTo>
                    <a:lnTo>
                      <a:pt x="47207" y="3074"/>
                    </a:lnTo>
                    <a:lnTo>
                      <a:pt x="46647" y="2630"/>
                    </a:lnTo>
                    <a:lnTo>
                      <a:pt x="46067" y="2204"/>
                    </a:lnTo>
                    <a:lnTo>
                      <a:pt x="45506" y="1857"/>
                    </a:lnTo>
                    <a:lnTo>
                      <a:pt x="44926" y="1547"/>
                    </a:lnTo>
                    <a:lnTo>
                      <a:pt x="44327" y="1257"/>
                    </a:lnTo>
                    <a:lnTo>
                      <a:pt x="43728" y="1006"/>
                    </a:lnTo>
                    <a:lnTo>
                      <a:pt x="43341" y="890"/>
                    </a:lnTo>
                    <a:lnTo>
                      <a:pt x="42955" y="774"/>
                    </a:lnTo>
                    <a:lnTo>
                      <a:pt x="42568" y="658"/>
                    </a:lnTo>
                    <a:lnTo>
                      <a:pt x="42162" y="581"/>
                    </a:lnTo>
                    <a:lnTo>
                      <a:pt x="41369" y="426"/>
                    </a:lnTo>
                    <a:lnTo>
                      <a:pt x="40557" y="310"/>
                    </a:lnTo>
                    <a:lnTo>
                      <a:pt x="39746" y="252"/>
                    </a:lnTo>
                    <a:lnTo>
                      <a:pt x="38934" y="194"/>
                    </a:lnTo>
                    <a:lnTo>
                      <a:pt x="38122" y="175"/>
                    </a:lnTo>
                    <a:lnTo>
                      <a:pt x="37329" y="155"/>
                    </a:lnTo>
                    <a:lnTo>
                      <a:pt x="34835" y="136"/>
                    </a:lnTo>
                    <a:lnTo>
                      <a:pt x="32361" y="117"/>
                    </a:lnTo>
                    <a:lnTo>
                      <a:pt x="29887" y="78"/>
                    </a:lnTo>
                    <a:lnTo>
                      <a:pt x="28650" y="59"/>
                    </a:lnTo>
                    <a:lnTo>
                      <a:pt x="27412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2"/>
              <p:cNvSpPr/>
              <p:nvPr/>
            </p:nvSpPr>
            <p:spPr>
              <a:xfrm>
                <a:off x="4656275" y="-3432300"/>
                <a:ext cx="1648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593" h="968" extrusionOk="0">
                    <a:moveTo>
                      <a:pt x="5510" y="1"/>
                    </a:moveTo>
                    <a:lnTo>
                      <a:pt x="4775" y="20"/>
                    </a:lnTo>
                    <a:lnTo>
                      <a:pt x="3287" y="97"/>
                    </a:lnTo>
                    <a:lnTo>
                      <a:pt x="1798" y="175"/>
                    </a:lnTo>
                    <a:lnTo>
                      <a:pt x="329" y="271"/>
                    </a:lnTo>
                    <a:lnTo>
                      <a:pt x="252" y="291"/>
                    </a:lnTo>
                    <a:lnTo>
                      <a:pt x="174" y="310"/>
                    </a:lnTo>
                    <a:lnTo>
                      <a:pt x="116" y="349"/>
                    </a:lnTo>
                    <a:lnTo>
                      <a:pt x="78" y="407"/>
                    </a:lnTo>
                    <a:lnTo>
                      <a:pt x="39" y="465"/>
                    </a:lnTo>
                    <a:lnTo>
                      <a:pt x="20" y="523"/>
                    </a:lnTo>
                    <a:lnTo>
                      <a:pt x="0" y="658"/>
                    </a:lnTo>
                    <a:lnTo>
                      <a:pt x="20" y="774"/>
                    </a:lnTo>
                    <a:lnTo>
                      <a:pt x="39" y="832"/>
                    </a:lnTo>
                    <a:lnTo>
                      <a:pt x="78" y="890"/>
                    </a:lnTo>
                    <a:lnTo>
                      <a:pt x="116" y="929"/>
                    </a:lnTo>
                    <a:lnTo>
                      <a:pt x="174" y="948"/>
                    </a:lnTo>
                    <a:lnTo>
                      <a:pt x="252" y="967"/>
                    </a:lnTo>
                    <a:lnTo>
                      <a:pt x="329" y="967"/>
                    </a:lnTo>
                    <a:lnTo>
                      <a:pt x="1798" y="871"/>
                    </a:lnTo>
                    <a:lnTo>
                      <a:pt x="3287" y="774"/>
                    </a:lnTo>
                    <a:lnTo>
                      <a:pt x="4775" y="716"/>
                    </a:lnTo>
                    <a:lnTo>
                      <a:pt x="5510" y="697"/>
                    </a:lnTo>
                    <a:lnTo>
                      <a:pt x="6244" y="697"/>
                    </a:lnTo>
                    <a:lnTo>
                      <a:pt x="6322" y="677"/>
                    </a:lnTo>
                    <a:lnTo>
                      <a:pt x="6399" y="658"/>
                    </a:lnTo>
                    <a:lnTo>
                      <a:pt x="6457" y="639"/>
                    </a:lnTo>
                    <a:lnTo>
                      <a:pt x="6496" y="581"/>
                    </a:lnTo>
                    <a:lnTo>
                      <a:pt x="6534" y="542"/>
                    </a:lnTo>
                    <a:lnTo>
                      <a:pt x="6554" y="484"/>
                    </a:lnTo>
                    <a:lnTo>
                      <a:pt x="6592" y="349"/>
                    </a:lnTo>
                    <a:lnTo>
                      <a:pt x="6554" y="213"/>
                    </a:lnTo>
                    <a:lnTo>
                      <a:pt x="6534" y="155"/>
                    </a:lnTo>
                    <a:lnTo>
                      <a:pt x="6496" y="117"/>
                    </a:lnTo>
                    <a:lnTo>
                      <a:pt x="6457" y="59"/>
                    </a:lnTo>
                    <a:lnTo>
                      <a:pt x="6399" y="39"/>
                    </a:lnTo>
                    <a:lnTo>
                      <a:pt x="6322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2"/>
              <p:cNvSpPr/>
              <p:nvPr/>
            </p:nvSpPr>
            <p:spPr>
              <a:xfrm>
                <a:off x="4128525" y="-3313900"/>
                <a:ext cx="1208225" cy="229600"/>
              </a:xfrm>
              <a:custGeom>
                <a:avLst/>
                <a:gdLst/>
                <a:ahLst/>
                <a:cxnLst/>
                <a:rect l="l" t="t" r="r" b="b"/>
                <a:pathLst>
                  <a:path w="48329" h="9184" extrusionOk="0">
                    <a:moveTo>
                      <a:pt x="47710" y="1"/>
                    </a:moveTo>
                    <a:lnTo>
                      <a:pt x="47594" y="59"/>
                    </a:lnTo>
                    <a:lnTo>
                      <a:pt x="47555" y="98"/>
                    </a:lnTo>
                    <a:lnTo>
                      <a:pt x="47497" y="156"/>
                    </a:lnTo>
                    <a:lnTo>
                      <a:pt x="47478" y="214"/>
                    </a:lnTo>
                    <a:lnTo>
                      <a:pt x="47459" y="272"/>
                    </a:lnTo>
                    <a:lnTo>
                      <a:pt x="47459" y="349"/>
                    </a:lnTo>
                    <a:lnTo>
                      <a:pt x="47459" y="426"/>
                    </a:lnTo>
                    <a:lnTo>
                      <a:pt x="47536" y="716"/>
                    </a:lnTo>
                    <a:lnTo>
                      <a:pt x="47575" y="1025"/>
                    </a:lnTo>
                    <a:lnTo>
                      <a:pt x="47613" y="1335"/>
                    </a:lnTo>
                    <a:lnTo>
                      <a:pt x="47633" y="1663"/>
                    </a:lnTo>
                    <a:lnTo>
                      <a:pt x="47633" y="2282"/>
                    </a:lnTo>
                    <a:lnTo>
                      <a:pt x="47613" y="2901"/>
                    </a:lnTo>
                    <a:lnTo>
                      <a:pt x="47575" y="3403"/>
                    </a:lnTo>
                    <a:lnTo>
                      <a:pt x="47536" y="3906"/>
                    </a:lnTo>
                    <a:lnTo>
                      <a:pt x="47497" y="4157"/>
                    </a:lnTo>
                    <a:lnTo>
                      <a:pt x="47439" y="4389"/>
                    </a:lnTo>
                    <a:lnTo>
                      <a:pt x="47362" y="4621"/>
                    </a:lnTo>
                    <a:lnTo>
                      <a:pt x="47246" y="4853"/>
                    </a:lnTo>
                    <a:lnTo>
                      <a:pt x="47149" y="5027"/>
                    </a:lnTo>
                    <a:lnTo>
                      <a:pt x="47014" y="5201"/>
                    </a:lnTo>
                    <a:lnTo>
                      <a:pt x="46879" y="5375"/>
                    </a:lnTo>
                    <a:lnTo>
                      <a:pt x="46724" y="5510"/>
                    </a:lnTo>
                    <a:lnTo>
                      <a:pt x="46550" y="5665"/>
                    </a:lnTo>
                    <a:lnTo>
                      <a:pt x="46376" y="5781"/>
                    </a:lnTo>
                    <a:lnTo>
                      <a:pt x="46009" y="6013"/>
                    </a:lnTo>
                    <a:lnTo>
                      <a:pt x="45622" y="6226"/>
                    </a:lnTo>
                    <a:lnTo>
                      <a:pt x="45216" y="6400"/>
                    </a:lnTo>
                    <a:lnTo>
                      <a:pt x="44810" y="6554"/>
                    </a:lnTo>
                    <a:lnTo>
                      <a:pt x="44404" y="6670"/>
                    </a:lnTo>
                    <a:lnTo>
                      <a:pt x="43921" y="6825"/>
                    </a:lnTo>
                    <a:lnTo>
                      <a:pt x="43418" y="6941"/>
                    </a:lnTo>
                    <a:lnTo>
                      <a:pt x="42916" y="7057"/>
                    </a:lnTo>
                    <a:lnTo>
                      <a:pt x="42413" y="7153"/>
                    </a:lnTo>
                    <a:lnTo>
                      <a:pt x="41911" y="7250"/>
                    </a:lnTo>
                    <a:lnTo>
                      <a:pt x="41408" y="7327"/>
                    </a:lnTo>
                    <a:lnTo>
                      <a:pt x="40383" y="7443"/>
                    </a:lnTo>
                    <a:lnTo>
                      <a:pt x="39340" y="7540"/>
                    </a:lnTo>
                    <a:lnTo>
                      <a:pt x="38315" y="7598"/>
                    </a:lnTo>
                    <a:lnTo>
                      <a:pt x="36266" y="7695"/>
                    </a:lnTo>
                    <a:lnTo>
                      <a:pt x="29848" y="7946"/>
                    </a:lnTo>
                    <a:lnTo>
                      <a:pt x="26639" y="8043"/>
                    </a:lnTo>
                    <a:lnTo>
                      <a:pt x="23449" y="8139"/>
                    </a:lnTo>
                    <a:lnTo>
                      <a:pt x="21748" y="8197"/>
                    </a:lnTo>
                    <a:lnTo>
                      <a:pt x="20066" y="8275"/>
                    </a:lnTo>
                    <a:lnTo>
                      <a:pt x="16703" y="8410"/>
                    </a:lnTo>
                    <a:lnTo>
                      <a:pt x="15021" y="8468"/>
                    </a:lnTo>
                    <a:lnTo>
                      <a:pt x="13339" y="8487"/>
                    </a:lnTo>
                    <a:lnTo>
                      <a:pt x="11657" y="8487"/>
                    </a:lnTo>
                    <a:lnTo>
                      <a:pt x="10807" y="8468"/>
                    </a:lnTo>
                    <a:lnTo>
                      <a:pt x="9976" y="8449"/>
                    </a:lnTo>
                    <a:lnTo>
                      <a:pt x="9048" y="8410"/>
                    </a:lnTo>
                    <a:lnTo>
                      <a:pt x="8120" y="8333"/>
                    </a:lnTo>
                    <a:lnTo>
                      <a:pt x="7192" y="8255"/>
                    </a:lnTo>
                    <a:lnTo>
                      <a:pt x="6264" y="8159"/>
                    </a:lnTo>
                    <a:lnTo>
                      <a:pt x="5336" y="8043"/>
                    </a:lnTo>
                    <a:lnTo>
                      <a:pt x="4408" y="7869"/>
                    </a:lnTo>
                    <a:lnTo>
                      <a:pt x="3500" y="7675"/>
                    </a:lnTo>
                    <a:lnTo>
                      <a:pt x="2591" y="7443"/>
                    </a:lnTo>
                    <a:lnTo>
                      <a:pt x="2417" y="7385"/>
                    </a:lnTo>
                    <a:lnTo>
                      <a:pt x="2243" y="7327"/>
                    </a:lnTo>
                    <a:lnTo>
                      <a:pt x="2069" y="7231"/>
                    </a:lnTo>
                    <a:lnTo>
                      <a:pt x="1915" y="7153"/>
                    </a:lnTo>
                    <a:lnTo>
                      <a:pt x="1779" y="7057"/>
                    </a:lnTo>
                    <a:lnTo>
                      <a:pt x="1644" y="6941"/>
                    </a:lnTo>
                    <a:lnTo>
                      <a:pt x="1528" y="6825"/>
                    </a:lnTo>
                    <a:lnTo>
                      <a:pt x="1431" y="6689"/>
                    </a:lnTo>
                    <a:lnTo>
                      <a:pt x="1335" y="6573"/>
                    </a:lnTo>
                    <a:lnTo>
                      <a:pt x="1238" y="6419"/>
                    </a:lnTo>
                    <a:lnTo>
                      <a:pt x="1083" y="6129"/>
                    </a:lnTo>
                    <a:lnTo>
                      <a:pt x="967" y="5820"/>
                    </a:lnTo>
                    <a:lnTo>
                      <a:pt x="871" y="5472"/>
                    </a:lnTo>
                    <a:lnTo>
                      <a:pt x="793" y="5124"/>
                    </a:lnTo>
                    <a:lnTo>
                      <a:pt x="755" y="4776"/>
                    </a:lnTo>
                    <a:lnTo>
                      <a:pt x="716" y="4408"/>
                    </a:lnTo>
                    <a:lnTo>
                      <a:pt x="697" y="4041"/>
                    </a:lnTo>
                    <a:lnTo>
                      <a:pt x="697" y="3326"/>
                    </a:lnTo>
                    <a:lnTo>
                      <a:pt x="697" y="2649"/>
                    </a:lnTo>
                    <a:lnTo>
                      <a:pt x="697" y="2572"/>
                    </a:lnTo>
                    <a:lnTo>
                      <a:pt x="658" y="2495"/>
                    </a:lnTo>
                    <a:lnTo>
                      <a:pt x="639" y="2437"/>
                    </a:lnTo>
                    <a:lnTo>
                      <a:pt x="581" y="2398"/>
                    </a:lnTo>
                    <a:lnTo>
                      <a:pt x="542" y="2359"/>
                    </a:lnTo>
                    <a:lnTo>
                      <a:pt x="484" y="2321"/>
                    </a:lnTo>
                    <a:lnTo>
                      <a:pt x="349" y="2301"/>
                    </a:lnTo>
                    <a:lnTo>
                      <a:pt x="213" y="2321"/>
                    </a:lnTo>
                    <a:lnTo>
                      <a:pt x="155" y="2359"/>
                    </a:lnTo>
                    <a:lnTo>
                      <a:pt x="117" y="2398"/>
                    </a:lnTo>
                    <a:lnTo>
                      <a:pt x="59" y="2437"/>
                    </a:lnTo>
                    <a:lnTo>
                      <a:pt x="39" y="2495"/>
                    </a:lnTo>
                    <a:lnTo>
                      <a:pt x="1" y="2572"/>
                    </a:lnTo>
                    <a:lnTo>
                      <a:pt x="1" y="2649"/>
                    </a:lnTo>
                    <a:lnTo>
                      <a:pt x="1" y="3828"/>
                    </a:lnTo>
                    <a:lnTo>
                      <a:pt x="20" y="4447"/>
                    </a:lnTo>
                    <a:lnTo>
                      <a:pt x="78" y="5066"/>
                    </a:lnTo>
                    <a:lnTo>
                      <a:pt x="117" y="5375"/>
                    </a:lnTo>
                    <a:lnTo>
                      <a:pt x="175" y="5665"/>
                    </a:lnTo>
                    <a:lnTo>
                      <a:pt x="252" y="5955"/>
                    </a:lnTo>
                    <a:lnTo>
                      <a:pt x="349" y="6245"/>
                    </a:lnTo>
                    <a:lnTo>
                      <a:pt x="465" y="6515"/>
                    </a:lnTo>
                    <a:lnTo>
                      <a:pt x="600" y="6786"/>
                    </a:lnTo>
                    <a:lnTo>
                      <a:pt x="774" y="7037"/>
                    </a:lnTo>
                    <a:lnTo>
                      <a:pt x="967" y="7269"/>
                    </a:lnTo>
                    <a:lnTo>
                      <a:pt x="1083" y="7385"/>
                    </a:lnTo>
                    <a:lnTo>
                      <a:pt x="1199" y="7501"/>
                    </a:lnTo>
                    <a:lnTo>
                      <a:pt x="1451" y="7695"/>
                    </a:lnTo>
                    <a:lnTo>
                      <a:pt x="1741" y="7869"/>
                    </a:lnTo>
                    <a:lnTo>
                      <a:pt x="2031" y="7985"/>
                    </a:lnTo>
                    <a:lnTo>
                      <a:pt x="2340" y="8101"/>
                    </a:lnTo>
                    <a:lnTo>
                      <a:pt x="2649" y="8178"/>
                    </a:lnTo>
                    <a:lnTo>
                      <a:pt x="3287" y="8333"/>
                    </a:lnTo>
                    <a:lnTo>
                      <a:pt x="4118" y="8507"/>
                    </a:lnTo>
                    <a:lnTo>
                      <a:pt x="4950" y="8642"/>
                    </a:lnTo>
                    <a:lnTo>
                      <a:pt x="5781" y="8777"/>
                    </a:lnTo>
                    <a:lnTo>
                      <a:pt x="6612" y="8874"/>
                    </a:lnTo>
                    <a:lnTo>
                      <a:pt x="7521" y="8971"/>
                    </a:lnTo>
                    <a:lnTo>
                      <a:pt x="8410" y="9048"/>
                    </a:lnTo>
                    <a:lnTo>
                      <a:pt x="9318" y="9106"/>
                    </a:lnTo>
                    <a:lnTo>
                      <a:pt x="10227" y="9145"/>
                    </a:lnTo>
                    <a:lnTo>
                      <a:pt x="11136" y="9164"/>
                    </a:lnTo>
                    <a:lnTo>
                      <a:pt x="12044" y="9183"/>
                    </a:lnTo>
                    <a:lnTo>
                      <a:pt x="13861" y="9164"/>
                    </a:lnTo>
                    <a:lnTo>
                      <a:pt x="15678" y="9125"/>
                    </a:lnTo>
                    <a:lnTo>
                      <a:pt x="17495" y="9048"/>
                    </a:lnTo>
                    <a:lnTo>
                      <a:pt x="21130" y="8913"/>
                    </a:lnTo>
                    <a:lnTo>
                      <a:pt x="23159" y="8835"/>
                    </a:lnTo>
                    <a:lnTo>
                      <a:pt x="25209" y="8797"/>
                    </a:lnTo>
                    <a:lnTo>
                      <a:pt x="29287" y="8700"/>
                    </a:lnTo>
                    <a:lnTo>
                      <a:pt x="30911" y="8642"/>
                    </a:lnTo>
                    <a:lnTo>
                      <a:pt x="32535" y="8565"/>
                    </a:lnTo>
                    <a:lnTo>
                      <a:pt x="35802" y="8410"/>
                    </a:lnTo>
                    <a:lnTo>
                      <a:pt x="37986" y="8313"/>
                    </a:lnTo>
                    <a:lnTo>
                      <a:pt x="39088" y="8236"/>
                    </a:lnTo>
                    <a:lnTo>
                      <a:pt x="40190" y="8159"/>
                    </a:lnTo>
                    <a:lnTo>
                      <a:pt x="41292" y="8043"/>
                    </a:lnTo>
                    <a:lnTo>
                      <a:pt x="41833" y="7965"/>
                    </a:lnTo>
                    <a:lnTo>
                      <a:pt x="42394" y="7869"/>
                    </a:lnTo>
                    <a:lnTo>
                      <a:pt x="42935" y="7772"/>
                    </a:lnTo>
                    <a:lnTo>
                      <a:pt x="43457" y="7656"/>
                    </a:lnTo>
                    <a:lnTo>
                      <a:pt x="43998" y="7521"/>
                    </a:lnTo>
                    <a:lnTo>
                      <a:pt x="44520" y="7366"/>
                    </a:lnTo>
                    <a:lnTo>
                      <a:pt x="44984" y="7211"/>
                    </a:lnTo>
                    <a:lnTo>
                      <a:pt x="45468" y="7037"/>
                    </a:lnTo>
                    <a:lnTo>
                      <a:pt x="45931" y="6844"/>
                    </a:lnTo>
                    <a:lnTo>
                      <a:pt x="46376" y="6593"/>
                    </a:lnTo>
                    <a:lnTo>
                      <a:pt x="46589" y="6477"/>
                    </a:lnTo>
                    <a:lnTo>
                      <a:pt x="46801" y="6322"/>
                    </a:lnTo>
                    <a:lnTo>
                      <a:pt x="47014" y="6187"/>
                    </a:lnTo>
                    <a:lnTo>
                      <a:pt x="47188" y="6013"/>
                    </a:lnTo>
                    <a:lnTo>
                      <a:pt x="47381" y="5839"/>
                    </a:lnTo>
                    <a:lnTo>
                      <a:pt x="47536" y="5665"/>
                    </a:lnTo>
                    <a:lnTo>
                      <a:pt x="47691" y="5452"/>
                    </a:lnTo>
                    <a:lnTo>
                      <a:pt x="47826" y="5240"/>
                    </a:lnTo>
                    <a:lnTo>
                      <a:pt x="47961" y="5008"/>
                    </a:lnTo>
                    <a:lnTo>
                      <a:pt x="48058" y="4737"/>
                    </a:lnTo>
                    <a:lnTo>
                      <a:pt x="48135" y="4486"/>
                    </a:lnTo>
                    <a:lnTo>
                      <a:pt x="48193" y="4196"/>
                    </a:lnTo>
                    <a:lnTo>
                      <a:pt x="48232" y="3925"/>
                    </a:lnTo>
                    <a:lnTo>
                      <a:pt x="48251" y="3654"/>
                    </a:lnTo>
                    <a:lnTo>
                      <a:pt x="48290" y="3094"/>
                    </a:lnTo>
                    <a:lnTo>
                      <a:pt x="48329" y="2379"/>
                    </a:lnTo>
                    <a:lnTo>
                      <a:pt x="48329" y="2031"/>
                    </a:lnTo>
                    <a:lnTo>
                      <a:pt x="48329" y="1663"/>
                    </a:lnTo>
                    <a:lnTo>
                      <a:pt x="48309" y="1296"/>
                    </a:lnTo>
                    <a:lnTo>
                      <a:pt x="48271" y="948"/>
                    </a:lnTo>
                    <a:lnTo>
                      <a:pt x="48213" y="581"/>
                    </a:lnTo>
                    <a:lnTo>
                      <a:pt x="48135" y="233"/>
                    </a:lnTo>
                    <a:lnTo>
                      <a:pt x="48116" y="156"/>
                    </a:lnTo>
                    <a:lnTo>
                      <a:pt x="48077" y="98"/>
                    </a:lnTo>
                    <a:lnTo>
                      <a:pt x="48019" y="59"/>
                    </a:lnTo>
                    <a:lnTo>
                      <a:pt x="47961" y="20"/>
                    </a:lnTo>
                    <a:lnTo>
                      <a:pt x="47903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2"/>
              <p:cNvSpPr/>
              <p:nvPr/>
            </p:nvSpPr>
            <p:spPr>
              <a:xfrm>
                <a:off x="4232450" y="-3208050"/>
                <a:ext cx="2175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2727" extrusionOk="0">
                    <a:moveTo>
                      <a:pt x="348" y="0"/>
                    </a:moveTo>
                    <a:lnTo>
                      <a:pt x="290" y="20"/>
                    </a:lnTo>
                    <a:lnTo>
                      <a:pt x="213" y="39"/>
                    </a:lnTo>
                    <a:lnTo>
                      <a:pt x="155" y="58"/>
                    </a:lnTo>
                    <a:lnTo>
                      <a:pt x="116" y="116"/>
                    </a:lnTo>
                    <a:lnTo>
                      <a:pt x="77" y="155"/>
                    </a:lnTo>
                    <a:lnTo>
                      <a:pt x="39" y="213"/>
                    </a:lnTo>
                    <a:lnTo>
                      <a:pt x="19" y="271"/>
                    </a:lnTo>
                    <a:lnTo>
                      <a:pt x="0" y="348"/>
                    </a:lnTo>
                    <a:lnTo>
                      <a:pt x="19" y="890"/>
                    </a:lnTo>
                    <a:lnTo>
                      <a:pt x="77" y="1412"/>
                    </a:lnTo>
                    <a:lnTo>
                      <a:pt x="135" y="1953"/>
                    </a:lnTo>
                    <a:lnTo>
                      <a:pt x="213" y="2475"/>
                    </a:lnTo>
                    <a:lnTo>
                      <a:pt x="232" y="2533"/>
                    </a:lnTo>
                    <a:lnTo>
                      <a:pt x="251" y="2591"/>
                    </a:lnTo>
                    <a:lnTo>
                      <a:pt x="309" y="2649"/>
                    </a:lnTo>
                    <a:lnTo>
                      <a:pt x="367" y="2687"/>
                    </a:lnTo>
                    <a:lnTo>
                      <a:pt x="425" y="2707"/>
                    </a:lnTo>
                    <a:lnTo>
                      <a:pt x="503" y="2726"/>
                    </a:lnTo>
                    <a:lnTo>
                      <a:pt x="638" y="2726"/>
                    </a:lnTo>
                    <a:lnTo>
                      <a:pt x="696" y="2687"/>
                    </a:lnTo>
                    <a:lnTo>
                      <a:pt x="754" y="2649"/>
                    </a:lnTo>
                    <a:lnTo>
                      <a:pt x="812" y="2610"/>
                    </a:lnTo>
                    <a:lnTo>
                      <a:pt x="831" y="2552"/>
                    </a:lnTo>
                    <a:lnTo>
                      <a:pt x="870" y="2436"/>
                    </a:lnTo>
                    <a:lnTo>
                      <a:pt x="870" y="2301"/>
                    </a:lnTo>
                    <a:lnTo>
                      <a:pt x="831" y="2050"/>
                    </a:lnTo>
                    <a:lnTo>
                      <a:pt x="831" y="1934"/>
                    </a:lnTo>
                    <a:lnTo>
                      <a:pt x="812" y="1876"/>
                    </a:lnTo>
                    <a:lnTo>
                      <a:pt x="812" y="1856"/>
                    </a:lnTo>
                    <a:lnTo>
                      <a:pt x="754" y="1392"/>
                    </a:lnTo>
                    <a:lnTo>
                      <a:pt x="715" y="870"/>
                    </a:lnTo>
                    <a:lnTo>
                      <a:pt x="696" y="348"/>
                    </a:lnTo>
                    <a:lnTo>
                      <a:pt x="696" y="290"/>
                    </a:lnTo>
                    <a:lnTo>
                      <a:pt x="677" y="213"/>
                    </a:lnTo>
                    <a:lnTo>
                      <a:pt x="638" y="155"/>
                    </a:lnTo>
                    <a:lnTo>
                      <a:pt x="599" y="97"/>
                    </a:lnTo>
                    <a:lnTo>
                      <a:pt x="541" y="58"/>
                    </a:lnTo>
                    <a:lnTo>
                      <a:pt x="483" y="20"/>
                    </a:lnTo>
                    <a:lnTo>
                      <a:pt x="425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2"/>
              <p:cNvSpPr/>
              <p:nvPr/>
            </p:nvSpPr>
            <p:spPr>
              <a:xfrm>
                <a:off x="4375975" y="-3200800"/>
                <a:ext cx="21775" cy="79775"/>
              </a:xfrm>
              <a:custGeom>
                <a:avLst/>
                <a:gdLst/>
                <a:ahLst/>
                <a:cxnLst/>
                <a:rect l="l" t="t" r="r" b="b"/>
                <a:pathLst>
                  <a:path w="871" h="3191" extrusionOk="0">
                    <a:moveTo>
                      <a:pt x="252" y="0"/>
                    </a:moveTo>
                    <a:lnTo>
                      <a:pt x="194" y="39"/>
                    </a:lnTo>
                    <a:lnTo>
                      <a:pt x="136" y="58"/>
                    </a:lnTo>
                    <a:lnTo>
                      <a:pt x="78" y="116"/>
                    </a:lnTo>
                    <a:lnTo>
                      <a:pt x="58" y="174"/>
                    </a:lnTo>
                    <a:lnTo>
                      <a:pt x="20" y="232"/>
                    </a:lnTo>
                    <a:lnTo>
                      <a:pt x="0" y="290"/>
                    </a:lnTo>
                    <a:lnTo>
                      <a:pt x="0" y="368"/>
                    </a:lnTo>
                    <a:lnTo>
                      <a:pt x="20" y="426"/>
                    </a:lnTo>
                    <a:lnTo>
                      <a:pt x="58" y="735"/>
                    </a:lnTo>
                    <a:lnTo>
                      <a:pt x="78" y="1025"/>
                    </a:lnTo>
                    <a:lnTo>
                      <a:pt x="97" y="1644"/>
                    </a:lnTo>
                    <a:lnTo>
                      <a:pt x="97" y="1953"/>
                    </a:lnTo>
                    <a:lnTo>
                      <a:pt x="116" y="2281"/>
                    </a:lnTo>
                    <a:lnTo>
                      <a:pt x="136" y="2610"/>
                    </a:lnTo>
                    <a:lnTo>
                      <a:pt x="194" y="2919"/>
                    </a:lnTo>
                    <a:lnTo>
                      <a:pt x="213" y="2997"/>
                    </a:lnTo>
                    <a:lnTo>
                      <a:pt x="252" y="3055"/>
                    </a:lnTo>
                    <a:lnTo>
                      <a:pt x="310" y="3093"/>
                    </a:lnTo>
                    <a:lnTo>
                      <a:pt x="368" y="3132"/>
                    </a:lnTo>
                    <a:lnTo>
                      <a:pt x="426" y="3171"/>
                    </a:lnTo>
                    <a:lnTo>
                      <a:pt x="484" y="3171"/>
                    </a:lnTo>
                    <a:lnTo>
                      <a:pt x="561" y="3190"/>
                    </a:lnTo>
                    <a:lnTo>
                      <a:pt x="619" y="3171"/>
                    </a:lnTo>
                    <a:lnTo>
                      <a:pt x="696" y="3151"/>
                    </a:lnTo>
                    <a:lnTo>
                      <a:pt x="754" y="3113"/>
                    </a:lnTo>
                    <a:lnTo>
                      <a:pt x="793" y="3055"/>
                    </a:lnTo>
                    <a:lnTo>
                      <a:pt x="832" y="2997"/>
                    </a:lnTo>
                    <a:lnTo>
                      <a:pt x="851" y="2939"/>
                    </a:lnTo>
                    <a:lnTo>
                      <a:pt x="870" y="2881"/>
                    </a:lnTo>
                    <a:lnTo>
                      <a:pt x="870" y="2803"/>
                    </a:lnTo>
                    <a:lnTo>
                      <a:pt x="870" y="2745"/>
                    </a:lnTo>
                    <a:lnTo>
                      <a:pt x="812" y="2436"/>
                    </a:lnTo>
                    <a:lnTo>
                      <a:pt x="793" y="2146"/>
                    </a:lnTo>
                    <a:lnTo>
                      <a:pt x="793" y="1547"/>
                    </a:lnTo>
                    <a:lnTo>
                      <a:pt x="793" y="1218"/>
                    </a:lnTo>
                    <a:lnTo>
                      <a:pt x="774" y="890"/>
                    </a:lnTo>
                    <a:lnTo>
                      <a:pt x="735" y="561"/>
                    </a:lnTo>
                    <a:lnTo>
                      <a:pt x="677" y="252"/>
                    </a:lnTo>
                    <a:lnTo>
                      <a:pt x="658" y="174"/>
                    </a:lnTo>
                    <a:lnTo>
                      <a:pt x="619" y="116"/>
                    </a:lnTo>
                    <a:lnTo>
                      <a:pt x="580" y="78"/>
                    </a:lnTo>
                    <a:lnTo>
                      <a:pt x="522" y="39"/>
                    </a:lnTo>
                    <a:lnTo>
                      <a:pt x="464" y="20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2"/>
              <p:cNvSpPr/>
              <p:nvPr/>
            </p:nvSpPr>
            <p:spPr>
              <a:xfrm>
                <a:off x="4484700" y="-3189700"/>
                <a:ext cx="19850" cy="49825"/>
              </a:xfrm>
              <a:custGeom>
                <a:avLst/>
                <a:gdLst/>
                <a:ahLst/>
                <a:cxnLst/>
                <a:rect l="l" t="t" r="r" b="b"/>
                <a:pathLst>
                  <a:path w="794" h="1993" extrusionOk="0">
                    <a:moveTo>
                      <a:pt x="349" y="1"/>
                    </a:moveTo>
                    <a:lnTo>
                      <a:pt x="271" y="20"/>
                    </a:lnTo>
                    <a:lnTo>
                      <a:pt x="213" y="40"/>
                    </a:lnTo>
                    <a:lnTo>
                      <a:pt x="155" y="78"/>
                    </a:lnTo>
                    <a:lnTo>
                      <a:pt x="97" y="117"/>
                    </a:lnTo>
                    <a:lnTo>
                      <a:pt x="59" y="156"/>
                    </a:lnTo>
                    <a:lnTo>
                      <a:pt x="20" y="214"/>
                    </a:lnTo>
                    <a:lnTo>
                      <a:pt x="1" y="291"/>
                    </a:lnTo>
                    <a:lnTo>
                      <a:pt x="1" y="349"/>
                    </a:lnTo>
                    <a:lnTo>
                      <a:pt x="1" y="697"/>
                    </a:lnTo>
                    <a:lnTo>
                      <a:pt x="20" y="1045"/>
                    </a:lnTo>
                    <a:lnTo>
                      <a:pt x="40" y="1393"/>
                    </a:lnTo>
                    <a:lnTo>
                      <a:pt x="97" y="1741"/>
                    </a:lnTo>
                    <a:lnTo>
                      <a:pt x="136" y="1799"/>
                    </a:lnTo>
                    <a:lnTo>
                      <a:pt x="155" y="1857"/>
                    </a:lnTo>
                    <a:lnTo>
                      <a:pt x="213" y="1915"/>
                    </a:lnTo>
                    <a:lnTo>
                      <a:pt x="271" y="1953"/>
                    </a:lnTo>
                    <a:lnTo>
                      <a:pt x="329" y="1973"/>
                    </a:lnTo>
                    <a:lnTo>
                      <a:pt x="387" y="1992"/>
                    </a:lnTo>
                    <a:lnTo>
                      <a:pt x="523" y="1992"/>
                    </a:lnTo>
                    <a:lnTo>
                      <a:pt x="600" y="1953"/>
                    </a:lnTo>
                    <a:lnTo>
                      <a:pt x="658" y="1915"/>
                    </a:lnTo>
                    <a:lnTo>
                      <a:pt x="697" y="1876"/>
                    </a:lnTo>
                    <a:lnTo>
                      <a:pt x="735" y="1818"/>
                    </a:lnTo>
                    <a:lnTo>
                      <a:pt x="774" y="1760"/>
                    </a:lnTo>
                    <a:lnTo>
                      <a:pt x="774" y="1702"/>
                    </a:lnTo>
                    <a:lnTo>
                      <a:pt x="793" y="1625"/>
                    </a:lnTo>
                    <a:lnTo>
                      <a:pt x="774" y="1567"/>
                    </a:lnTo>
                    <a:lnTo>
                      <a:pt x="735" y="1412"/>
                    </a:lnTo>
                    <a:lnTo>
                      <a:pt x="735" y="1354"/>
                    </a:lnTo>
                    <a:lnTo>
                      <a:pt x="716" y="1296"/>
                    </a:lnTo>
                    <a:lnTo>
                      <a:pt x="735" y="1335"/>
                    </a:lnTo>
                    <a:lnTo>
                      <a:pt x="697" y="1026"/>
                    </a:lnTo>
                    <a:lnTo>
                      <a:pt x="697" y="349"/>
                    </a:lnTo>
                    <a:lnTo>
                      <a:pt x="677" y="291"/>
                    </a:lnTo>
                    <a:lnTo>
                      <a:pt x="658" y="233"/>
                    </a:lnTo>
                    <a:lnTo>
                      <a:pt x="639" y="156"/>
                    </a:lnTo>
                    <a:lnTo>
                      <a:pt x="581" y="117"/>
                    </a:lnTo>
                    <a:lnTo>
                      <a:pt x="542" y="59"/>
                    </a:lnTo>
                    <a:lnTo>
                      <a:pt x="484" y="40"/>
                    </a:lnTo>
                    <a:lnTo>
                      <a:pt x="407" y="20"/>
                    </a:lnTo>
                    <a:lnTo>
                      <a:pt x="349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2"/>
              <p:cNvSpPr/>
              <p:nvPr/>
            </p:nvSpPr>
            <p:spPr>
              <a:xfrm>
                <a:off x="4639850" y="-3189700"/>
                <a:ext cx="1935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2553" extrusionOk="0">
                    <a:moveTo>
                      <a:pt x="329" y="1"/>
                    </a:moveTo>
                    <a:lnTo>
                      <a:pt x="271" y="20"/>
                    </a:lnTo>
                    <a:lnTo>
                      <a:pt x="213" y="40"/>
                    </a:lnTo>
                    <a:lnTo>
                      <a:pt x="155" y="78"/>
                    </a:lnTo>
                    <a:lnTo>
                      <a:pt x="97" y="117"/>
                    </a:lnTo>
                    <a:lnTo>
                      <a:pt x="58" y="156"/>
                    </a:lnTo>
                    <a:lnTo>
                      <a:pt x="19" y="214"/>
                    </a:lnTo>
                    <a:lnTo>
                      <a:pt x="0" y="291"/>
                    </a:lnTo>
                    <a:lnTo>
                      <a:pt x="0" y="349"/>
                    </a:lnTo>
                    <a:lnTo>
                      <a:pt x="0" y="852"/>
                    </a:lnTo>
                    <a:lnTo>
                      <a:pt x="0" y="1335"/>
                    </a:lnTo>
                    <a:lnTo>
                      <a:pt x="39" y="1818"/>
                    </a:lnTo>
                    <a:lnTo>
                      <a:pt x="97" y="2301"/>
                    </a:lnTo>
                    <a:lnTo>
                      <a:pt x="116" y="2359"/>
                    </a:lnTo>
                    <a:lnTo>
                      <a:pt x="155" y="2417"/>
                    </a:lnTo>
                    <a:lnTo>
                      <a:pt x="193" y="2475"/>
                    </a:lnTo>
                    <a:lnTo>
                      <a:pt x="251" y="2514"/>
                    </a:lnTo>
                    <a:lnTo>
                      <a:pt x="329" y="2533"/>
                    </a:lnTo>
                    <a:lnTo>
                      <a:pt x="387" y="2553"/>
                    </a:lnTo>
                    <a:lnTo>
                      <a:pt x="464" y="2553"/>
                    </a:lnTo>
                    <a:lnTo>
                      <a:pt x="522" y="2533"/>
                    </a:lnTo>
                    <a:lnTo>
                      <a:pt x="599" y="2514"/>
                    </a:lnTo>
                    <a:lnTo>
                      <a:pt x="638" y="2475"/>
                    </a:lnTo>
                    <a:lnTo>
                      <a:pt x="696" y="2437"/>
                    </a:lnTo>
                    <a:lnTo>
                      <a:pt x="735" y="2379"/>
                    </a:lnTo>
                    <a:lnTo>
                      <a:pt x="773" y="2263"/>
                    </a:lnTo>
                    <a:lnTo>
                      <a:pt x="773" y="2108"/>
                    </a:lnTo>
                    <a:lnTo>
                      <a:pt x="754" y="2108"/>
                    </a:lnTo>
                    <a:lnTo>
                      <a:pt x="754" y="2050"/>
                    </a:lnTo>
                    <a:lnTo>
                      <a:pt x="735" y="1915"/>
                    </a:lnTo>
                    <a:lnTo>
                      <a:pt x="715" y="1721"/>
                    </a:lnTo>
                    <a:lnTo>
                      <a:pt x="696" y="1258"/>
                    </a:lnTo>
                    <a:lnTo>
                      <a:pt x="677" y="349"/>
                    </a:lnTo>
                    <a:lnTo>
                      <a:pt x="677" y="291"/>
                    </a:lnTo>
                    <a:lnTo>
                      <a:pt x="657" y="233"/>
                    </a:lnTo>
                    <a:lnTo>
                      <a:pt x="619" y="156"/>
                    </a:lnTo>
                    <a:lnTo>
                      <a:pt x="580" y="117"/>
                    </a:lnTo>
                    <a:lnTo>
                      <a:pt x="522" y="59"/>
                    </a:lnTo>
                    <a:lnTo>
                      <a:pt x="464" y="40"/>
                    </a:lnTo>
                    <a:lnTo>
                      <a:pt x="406" y="20"/>
                    </a:lnTo>
                    <a:lnTo>
                      <a:pt x="329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2"/>
              <p:cNvSpPr/>
              <p:nvPr/>
            </p:nvSpPr>
            <p:spPr>
              <a:xfrm>
                <a:off x="4782900" y="-3182450"/>
                <a:ext cx="1742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529" extrusionOk="0">
                    <a:moveTo>
                      <a:pt x="290" y="1"/>
                    </a:moveTo>
                    <a:lnTo>
                      <a:pt x="213" y="20"/>
                    </a:lnTo>
                    <a:lnTo>
                      <a:pt x="155" y="59"/>
                    </a:lnTo>
                    <a:lnTo>
                      <a:pt x="116" y="98"/>
                    </a:lnTo>
                    <a:lnTo>
                      <a:pt x="58" y="156"/>
                    </a:lnTo>
                    <a:lnTo>
                      <a:pt x="39" y="214"/>
                    </a:lnTo>
                    <a:lnTo>
                      <a:pt x="19" y="272"/>
                    </a:lnTo>
                    <a:lnTo>
                      <a:pt x="0" y="349"/>
                    </a:lnTo>
                    <a:lnTo>
                      <a:pt x="0" y="1180"/>
                    </a:lnTo>
                    <a:lnTo>
                      <a:pt x="19" y="1238"/>
                    </a:lnTo>
                    <a:lnTo>
                      <a:pt x="39" y="1315"/>
                    </a:lnTo>
                    <a:lnTo>
                      <a:pt x="58" y="1373"/>
                    </a:lnTo>
                    <a:lnTo>
                      <a:pt x="97" y="1412"/>
                    </a:lnTo>
                    <a:lnTo>
                      <a:pt x="155" y="1470"/>
                    </a:lnTo>
                    <a:lnTo>
                      <a:pt x="213" y="1489"/>
                    </a:lnTo>
                    <a:lnTo>
                      <a:pt x="290" y="1509"/>
                    </a:lnTo>
                    <a:lnTo>
                      <a:pt x="348" y="1528"/>
                    </a:lnTo>
                    <a:lnTo>
                      <a:pt x="425" y="1509"/>
                    </a:lnTo>
                    <a:lnTo>
                      <a:pt x="483" y="1489"/>
                    </a:lnTo>
                    <a:lnTo>
                      <a:pt x="541" y="1470"/>
                    </a:lnTo>
                    <a:lnTo>
                      <a:pt x="599" y="1412"/>
                    </a:lnTo>
                    <a:lnTo>
                      <a:pt x="638" y="1373"/>
                    </a:lnTo>
                    <a:lnTo>
                      <a:pt x="677" y="1315"/>
                    </a:lnTo>
                    <a:lnTo>
                      <a:pt x="696" y="1238"/>
                    </a:lnTo>
                    <a:lnTo>
                      <a:pt x="696" y="1180"/>
                    </a:lnTo>
                    <a:lnTo>
                      <a:pt x="696" y="349"/>
                    </a:lnTo>
                    <a:lnTo>
                      <a:pt x="696" y="272"/>
                    </a:lnTo>
                    <a:lnTo>
                      <a:pt x="677" y="214"/>
                    </a:lnTo>
                    <a:lnTo>
                      <a:pt x="638" y="156"/>
                    </a:lnTo>
                    <a:lnTo>
                      <a:pt x="599" y="98"/>
                    </a:lnTo>
                    <a:lnTo>
                      <a:pt x="541" y="59"/>
                    </a:lnTo>
                    <a:lnTo>
                      <a:pt x="483" y="20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2"/>
              <p:cNvSpPr/>
              <p:nvPr/>
            </p:nvSpPr>
            <p:spPr>
              <a:xfrm>
                <a:off x="4963625" y="-3203225"/>
                <a:ext cx="1937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534" extrusionOk="0">
                    <a:moveTo>
                      <a:pt x="368" y="1"/>
                    </a:moveTo>
                    <a:lnTo>
                      <a:pt x="291" y="20"/>
                    </a:lnTo>
                    <a:lnTo>
                      <a:pt x="233" y="59"/>
                    </a:lnTo>
                    <a:lnTo>
                      <a:pt x="194" y="97"/>
                    </a:lnTo>
                    <a:lnTo>
                      <a:pt x="136" y="155"/>
                    </a:lnTo>
                    <a:lnTo>
                      <a:pt x="117" y="213"/>
                    </a:lnTo>
                    <a:lnTo>
                      <a:pt x="98" y="271"/>
                    </a:lnTo>
                    <a:lnTo>
                      <a:pt x="78" y="349"/>
                    </a:lnTo>
                    <a:lnTo>
                      <a:pt x="78" y="1257"/>
                    </a:lnTo>
                    <a:lnTo>
                      <a:pt x="40" y="1683"/>
                    </a:lnTo>
                    <a:lnTo>
                      <a:pt x="20" y="1915"/>
                    </a:lnTo>
                    <a:lnTo>
                      <a:pt x="20" y="2011"/>
                    </a:lnTo>
                    <a:lnTo>
                      <a:pt x="1" y="2088"/>
                    </a:lnTo>
                    <a:lnTo>
                      <a:pt x="1" y="2108"/>
                    </a:lnTo>
                    <a:lnTo>
                      <a:pt x="1" y="2243"/>
                    </a:lnTo>
                    <a:lnTo>
                      <a:pt x="40" y="2359"/>
                    </a:lnTo>
                    <a:lnTo>
                      <a:pt x="78" y="2417"/>
                    </a:lnTo>
                    <a:lnTo>
                      <a:pt x="117" y="2475"/>
                    </a:lnTo>
                    <a:lnTo>
                      <a:pt x="175" y="2494"/>
                    </a:lnTo>
                    <a:lnTo>
                      <a:pt x="252" y="2533"/>
                    </a:lnTo>
                    <a:lnTo>
                      <a:pt x="368" y="2533"/>
                    </a:lnTo>
                    <a:lnTo>
                      <a:pt x="446" y="2514"/>
                    </a:lnTo>
                    <a:lnTo>
                      <a:pt x="504" y="2494"/>
                    </a:lnTo>
                    <a:lnTo>
                      <a:pt x="562" y="2456"/>
                    </a:lnTo>
                    <a:lnTo>
                      <a:pt x="620" y="2417"/>
                    </a:lnTo>
                    <a:lnTo>
                      <a:pt x="658" y="2359"/>
                    </a:lnTo>
                    <a:lnTo>
                      <a:pt x="678" y="2282"/>
                    </a:lnTo>
                    <a:lnTo>
                      <a:pt x="736" y="1799"/>
                    </a:lnTo>
                    <a:lnTo>
                      <a:pt x="755" y="1315"/>
                    </a:lnTo>
                    <a:lnTo>
                      <a:pt x="774" y="832"/>
                    </a:lnTo>
                    <a:lnTo>
                      <a:pt x="774" y="349"/>
                    </a:lnTo>
                    <a:lnTo>
                      <a:pt x="774" y="271"/>
                    </a:lnTo>
                    <a:lnTo>
                      <a:pt x="755" y="213"/>
                    </a:lnTo>
                    <a:lnTo>
                      <a:pt x="716" y="155"/>
                    </a:lnTo>
                    <a:lnTo>
                      <a:pt x="678" y="97"/>
                    </a:lnTo>
                    <a:lnTo>
                      <a:pt x="620" y="59"/>
                    </a:lnTo>
                    <a:lnTo>
                      <a:pt x="562" y="20"/>
                    </a:lnTo>
                    <a:lnTo>
                      <a:pt x="504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2"/>
              <p:cNvSpPr/>
              <p:nvPr/>
            </p:nvSpPr>
            <p:spPr>
              <a:xfrm>
                <a:off x="5076725" y="-3214825"/>
                <a:ext cx="26600" cy="614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2456" extrusionOk="0">
                    <a:moveTo>
                      <a:pt x="252" y="1"/>
                    </a:moveTo>
                    <a:lnTo>
                      <a:pt x="194" y="39"/>
                    </a:lnTo>
                    <a:lnTo>
                      <a:pt x="136" y="78"/>
                    </a:lnTo>
                    <a:lnTo>
                      <a:pt x="78" y="117"/>
                    </a:lnTo>
                    <a:lnTo>
                      <a:pt x="39" y="175"/>
                    </a:lnTo>
                    <a:lnTo>
                      <a:pt x="0" y="291"/>
                    </a:lnTo>
                    <a:lnTo>
                      <a:pt x="20" y="445"/>
                    </a:lnTo>
                    <a:lnTo>
                      <a:pt x="78" y="890"/>
                    </a:lnTo>
                    <a:lnTo>
                      <a:pt x="155" y="1315"/>
                    </a:lnTo>
                    <a:lnTo>
                      <a:pt x="252" y="1760"/>
                    </a:lnTo>
                    <a:lnTo>
                      <a:pt x="387" y="2185"/>
                    </a:lnTo>
                    <a:lnTo>
                      <a:pt x="406" y="2263"/>
                    </a:lnTo>
                    <a:lnTo>
                      <a:pt x="445" y="2321"/>
                    </a:lnTo>
                    <a:lnTo>
                      <a:pt x="484" y="2359"/>
                    </a:lnTo>
                    <a:lnTo>
                      <a:pt x="542" y="2398"/>
                    </a:lnTo>
                    <a:lnTo>
                      <a:pt x="600" y="2437"/>
                    </a:lnTo>
                    <a:lnTo>
                      <a:pt x="677" y="2456"/>
                    </a:lnTo>
                    <a:lnTo>
                      <a:pt x="735" y="2456"/>
                    </a:lnTo>
                    <a:lnTo>
                      <a:pt x="812" y="2437"/>
                    </a:lnTo>
                    <a:lnTo>
                      <a:pt x="870" y="2417"/>
                    </a:lnTo>
                    <a:lnTo>
                      <a:pt x="928" y="2379"/>
                    </a:lnTo>
                    <a:lnTo>
                      <a:pt x="967" y="2321"/>
                    </a:lnTo>
                    <a:lnTo>
                      <a:pt x="1025" y="2263"/>
                    </a:lnTo>
                    <a:lnTo>
                      <a:pt x="1044" y="2205"/>
                    </a:lnTo>
                    <a:lnTo>
                      <a:pt x="1064" y="2147"/>
                    </a:lnTo>
                    <a:lnTo>
                      <a:pt x="1064" y="2069"/>
                    </a:lnTo>
                    <a:lnTo>
                      <a:pt x="1044" y="2011"/>
                    </a:lnTo>
                    <a:lnTo>
                      <a:pt x="928" y="1586"/>
                    </a:lnTo>
                    <a:lnTo>
                      <a:pt x="832" y="1141"/>
                    </a:lnTo>
                    <a:lnTo>
                      <a:pt x="754" y="697"/>
                    </a:lnTo>
                    <a:lnTo>
                      <a:pt x="677" y="252"/>
                    </a:lnTo>
                    <a:lnTo>
                      <a:pt x="658" y="194"/>
                    </a:lnTo>
                    <a:lnTo>
                      <a:pt x="619" y="136"/>
                    </a:lnTo>
                    <a:lnTo>
                      <a:pt x="580" y="78"/>
                    </a:lnTo>
                    <a:lnTo>
                      <a:pt x="522" y="39"/>
                    </a:lnTo>
                    <a:lnTo>
                      <a:pt x="445" y="20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2"/>
              <p:cNvSpPr/>
              <p:nvPr/>
            </p:nvSpPr>
            <p:spPr>
              <a:xfrm>
                <a:off x="5234275" y="-3247200"/>
                <a:ext cx="1935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2359" extrusionOk="0">
                    <a:moveTo>
                      <a:pt x="232" y="1"/>
                    </a:moveTo>
                    <a:lnTo>
                      <a:pt x="174" y="39"/>
                    </a:lnTo>
                    <a:lnTo>
                      <a:pt x="116" y="78"/>
                    </a:lnTo>
                    <a:lnTo>
                      <a:pt x="78" y="117"/>
                    </a:lnTo>
                    <a:lnTo>
                      <a:pt x="39" y="175"/>
                    </a:lnTo>
                    <a:lnTo>
                      <a:pt x="20" y="233"/>
                    </a:lnTo>
                    <a:lnTo>
                      <a:pt x="0" y="291"/>
                    </a:lnTo>
                    <a:lnTo>
                      <a:pt x="0" y="445"/>
                    </a:lnTo>
                    <a:lnTo>
                      <a:pt x="20" y="542"/>
                    </a:lnTo>
                    <a:lnTo>
                      <a:pt x="20" y="581"/>
                    </a:lnTo>
                    <a:lnTo>
                      <a:pt x="39" y="793"/>
                    </a:lnTo>
                    <a:lnTo>
                      <a:pt x="58" y="1199"/>
                    </a:lnTo>
                    <a:lnTo>
                      <a:pt x="78" y="2011"/>
                    </a:lnTo>
                    <a:lnTo>
                      <a:pt x="78" y="2069"/>
                    </a:lnTo>
                    <a:lnTo>
                      <a:pt x="97" y="2146"/>
                    </a:lnTo>
                    <a:lnTo>
                      <a:pt x="136" y="2204"/>
                    </a:lnTo>
                    <a:lnTo>
                      <a:pt x="174" y="2262"/>
                    </a:lnTo>
                    <a:lnTo>
                      <a:pt x="232" y="2301"/>
                    </a:lnTo>
                    <a:lnTo>
                      <a:pt x="290" y="2340"/>
                    </a:lnTo>
                    <a:lnTo>
                      <a:pt x="348" y="2359"/>
                    </a:lnTo>
                    <a:lnTo>
                      <a:pt x="426" y="2359"/>
                    </a:lnTo>
                    <a:lnTo>
                      <a:pt x="503" y="2340"/>
                    </a:lnTo>
                    <a:lnTo>
                      <a:pt x="561" y="2320"/>
                    </a:lnTo>
                    <a:lnTo>
                      <a:pt x="619" y="2301"/>
                    </a:lnTo>
                    <a:lnTo>
                      <a:pt x="677" y="2243"/>
                    </a:lnTo>
                    <a:lnTo>
                      <a:pt x="716" y="2204"/>
                    </a:lnTo>
                    <a:lnTo>
                      <a:pt x="754" y="2146"/>
                    </a:lnTo>
                    <a:lnTo>
                      <a:pt x="774" y="2088"/>
                    </a:lnTo>
                    <a:lnTo>
                      <a:pt x="774" y="2011"/>
                    </a:lnTo>
                    <a:lnTo>
                      <a:pt x="774" y="1566"/>
                    </a:lnTo>
                    <a:lnTo>
                      <a:pt x="754" y="1122"/>
                    </a:lnTo>
                    <a:lnTo>
                      <a:pt x="716" y="697"/>
                    </a:lnTo>
                    <a:lnTo>
                      <a:pt x="677" y="252"/>
                    </a:lnTo>
                    <a:lnTo>
                      <a:pt x="638" y="194"/>
                    </a:lnTo>
                    <a:lnTo>
                      <a:pt x="619" y="136"/>
                    </a:lnTo>
                    <a:lnTo>
                      <a:pt x="561" y="78"/>
                    </a:lnTo>
                    <a:lnTo>
                      <a:pt x="503" y="39"/>
                    </a:lnTo>
                    <a:lnTo>
                      <a:pt x="445" y="20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2"/>
              <p:cNvSpPr/>
              <p:nvPr/>
            </p:nvSpPr>
            <p:spPr>
              <a:xfrm>
                <a:off x="4352300" y="-4463600"/>
                <a:ext cx="630700" cy="1199025"/>
              </a:xfrm>
              <a:custGeom>
                <a:avLst/>
                <a:gdLst/>
                <a:ahLst/>
                <a:cxnLst/>
                <a:rect l="l" t="t" r="r" b="b"/>
                <a:pathLst>
                  <a:path w="25228" h="47961" extrusionOk="0">
                    <a:moveTo>
                      <a:pt x="23565" y="0"/>
                    </a:moveTo>
                    <a:lnTo>
                      <a:pt x="23487" y="19"/>
                    </a:lnTo>
                    <a:lnTo>
                      <a:pt x="22018" y="599"/>
                    </a:lnTo>
                    <a:lnTo>
                      <a:pt x="20549" y="1160"/>
                    </a:lnTo>
                    <a:lnTo>
                      <a:pt x="17611" y="2300"/>
                    </a:lnTo>
                    <a:lnTo>
                      <a:pt x="16142" y="2880"/>
                    </a:lnTo>
                    <a:lnTo>
                      <a:pt x="14692" y="3480"/>
                    </a:lnTo>
                    <a:lnTo>
                      <a:pt x="13242" y="4118"/>
                    </a:lnTo>
                    <a:lnTo>
                      <a:pt x="11811" y="4794"/>
                    </a:lnTo>
                    <a:lnTo>
                      <a:pt x="10903" y="5239"/>
                    </a:lnTo>
                    <a:lnTo>
                      <a:pt x="9994" y="5703"/>
                    </a:lnTo>
                    <a:lnTo>
                      <a:pt x="9105" y="6186"/>
                    </a:lnTo>
                    <a:lnTo>
                      <a:pt x="8216" y="6689"/>
                    </a:lnTo>
                    <a:lnTo>
                      <a:pt x="7346" y="7191"/>
                    </a:lnTo>
                    <a:lnTo>
                      <a:pt x="6495" y="7752"/>
                    </a:lnTo>
                    <a:lnTo>
                      <a:pt x="5645" y="8312"/>
                    </a:lnTo>
                    <a:lnTo>
                      <a:pt x="4833" y="8912"/>
                    </a:lnTo>
                    <a:lnTo>
                      <a:pt x="4195" y="9414"/>
                    </a:lnTo>
                    <a:lnTo>
                      <a:pt x="3557" y="9936"/>
                    </a:lnTo>
                    <a:lnTo>
                      <a:pt x="2938" y="10478"/>
                    </a:lnTo>
                    <a:lnTo>
                      <a:pt x="2359" y="11077"/>
                    </a:lnTo>
                    <a:lnTo>
                      <a:pt x="2088" y="11367"/>
                    </a:lnTo>
                    <a:lnTo>
                      <a:pt x="1817" y="11676"/>
                    </a:lnTo>
                    <a:lnTo>
                      <a:pt x="1566" y="12005"/>
                    </a:lnTo>
                    <a:lnTo>
                      <a:pt x="1315" y="12333"/>
                    </a:lnTo>
                    <a:lnTo>
                      <a:pt x="1083" y="12662"/>
                    </a:lnTo>
                    <a:lnTo>
                      <a:pt x="870" y="13010"/>
                    </a:lnTo>
                    <a:lnTo>
                      <a:pt x="677" y="13377"/>
                    </a:lnTo>
                    <a:lnTo>
                      <a:pt x="503" y="13744"/>
                    </a:lnTo>
                    <a:lnTo>
                      <a:pt x="387" y="13957"/>
                    </a:lnTo>
                    <a:lnTo>
                      <a:pt x="309" y="14189"/>
                    </a:lnTo>
                    <a:lnTo>
                      <a:pt x="174" y="14653"/>
                    </a:lnTo>
                    <a:lnTo>
                      <a:pt x="77" y="15117"/>
                    </a:lnTo>
                    <a:lnTo>
                      <a:pt x="19" y="15562"/>
                    </a:lnTo>
                    <a:lnTo>
                      <a:pt x="0" y="16026"/>
                    </a:lnTo>
                    <a:lnTo>
                      <a:pt x="19" y="16509"/>
                    </a:lnTo>
                    <a:lnTo>
                      <a:pt x="58" y="16992"/>
                    </a:lnTo>
                    <a:lnTo>
                      <a:pt x="97" y="17475"/>
                    </a:lnTo>
                    <a:lnTo>
                      <a:pt x="174" y="18171"/>
                    </a:lnTo>
                    <a:lnTo>
                      <a:pt x="290" y="18867"/>
                    </a:lnTo>
                    <a:lnTo>
                      <a:pt x="522" y="20278"/>
                    </a:lnTo>
                    <a:lnTo>
                      <a:pt x="793" y="21651"/>
                    </a:lnTo>
                    <a:lnTo>
                      <a:pt x="1083" y="23043"/>
                    </a:lnTo>
                    <a:lnTo>
                      <a:pt x="1469" y="24841"/>
                    </a:lnTo>
                    <a:lnTo>
                      <a:pt x="1895" y="26638"/>
                    </a:lnTo>
                    <a:lnTo>
                      <a:pt x="2339" y="28417"/>
                    </a:lnTo>
                    <a:lnTo>
                      <a:pt x="2784" y="30215"/>
                    </a:lnTo>
                    <a:lnTo>
                      <a:pt x="3267" y="31993"/>
                    </a:lnTo>
                    <a:lnTo>
                      <a:pt x="3750" y="33772"/>
                    </a:lnTo>
                    <a:lnTo>
                      <a:pt x="4717" y="37329"/>
                    </a:lnTo>
                    <a:lnTo>
                      <a:pt x="5664" y="40692"/>
                    </a:lnTo>
                    <a:lnTo>
                      <a:pt x="6611" y="44036"/>
                    </a:lnTo>
                    <a:lnTo>
                      <a:pt x="7153" y="45873"/>
                    </a:lnTo>
                    <a:lnTo>
                      <a:pt x="7404" y="46781"/>
                    </a:lnTo>
                    <a:lnTo>
                      <a:pt x="7617" y="47709"/>
                    </a:lnTo>
                    <a:lnTo>
                      <a:pt x="7636" y="47787"/>
                    </a:lnTo>
                    <a:lnTo>
                      <a:pt x="7675" y="47845"/>
                    </a:lnTo>
                    <a:lnTo>
                      <a:pt x="7733" y="47883"/>
                    </a:lnTo>
                    <a:lnTo>
                      <a:pt x="7771" y="47922"/>
                    </a:lnTo>
                    <a:lnTo>
                      <a:pt x="7829" y="47941"/>
                    </a:lnTo>
                    <a:lnTo>
                      <a:pt x="7907" y="47961"/>
                    </a:lnTo>
                    <a:lnTo>
                      <a:pt x="8023" y="47941"/>
                    </a:lnTo>
                    <a:lnTo>
                      <a:pt x="8139" y="47883"/>
                    </a:lnTo>
                    <a:lnTo>
                      <a:pt x="8197" y="47845"/>
                    </a:lnTo>
                    <a:lnTo>
                      <a:pt x="8235" y="47787"/>
                    </a:lnTo>
                    <a:lnTo>
                      <a:pt x="8274" y="47729"/>
                    </a:lnTo>
                    <a:lnTo>
                      <a:pt x="8293" y="47671"/>
                    </a:lnTo>
                    <a:lnTo>
                      <a:pt x="8293" y="47593"/>
                    </a:lnTo>
                    <a:lnTo>
                      <a:pt x="8293" y="47516"/>
                    </a:lnTo>
                    <a:lnTo>
                      <a:pt x="8042" y="46453"/>
                    </a:lnTo>
                    <a:lnTo>
                      <a:pt x="7771" y="45390"/>
                    </a:lnTo>
                    <a:lnTo>
                      <a:pt x="7481" y="44326"/>
                    </a:lnTo>
                    <a:lnTo>
                      <a:pt x="7172" y="43263"/>
                    </a:lnTo>
                    <a:lnTo>
                      <a:pt x="6534" y="41156"/>
                    </a:lnTo>
                    <a:lnTo>
                      <a:pt x="5915" y="39049"/>
                    </a:lnTo>
                    <a:lnTo>
                      <a:pt x="4949" y="35589"/>
                    </a:lnTo>
                    <a:lnTo>
                      <a:pt x="4021" y="32128"/>
                    </a:lnTo>
                    <a:lnTo>
                      <a:pt x="3557" y="30408"/>
                    </a:lnTo>
                    <a:lnTo>
                      <a:pt x="3112" y="28668"/>
                    </a:lnTo>
                    <a:lnTo>
                      <a:pt x="2687" y="26928"/>
                    </a:lnTo>
                    <a:lnTo>
                      <a:pt x="2262" y="25189"/>
                    </a:lnTo>
                    <a:lnTo>
                      <a:pt x="1914" y="23642"/>
                    </a:lnTo>
                    <a:lnTo>
                      <a:pt x="1585" y="22096"/>
                    </a:lnTo>
                    <a:lnTo>
                      <a:pt x="1276" y="20549"/>
                    </a:lnTo>
                    <a:lnTo>
                      <a:pt x="1005" y="18983"/>
                    </a:lnTo>
                    <a:lnTo>
                      <a:pt x="851" y="18036"/>
                    </a:lnTo>
                    <a:lnTo>
                      <a:pt x="773" y="17553"/>
                    </a:lnTo>
                    <a:lnTo>
                      <a:pt x="715" y="17069"/>
                    </a:lnTo>
                    <a:lnTo>
                      <a:pt x="677" y="16567"/>
                    </a:lnTo>
                    <a:lnTo>
                      <a:pt x="657" y="16084"/>
                    </a:lnTo>
                    <a:lnTo>
                      <a:pt x="677" y="15600"/>
                    </a:lnTo>
                    <a:lnTo>
                      <a:pt x="735" y="15136"/>
                    </a:lnTo>
                    <a:lnTo>
                      <a:pt x="812" y="14788"/>
                    </a:lnTo>
                    <a:lnTo>
                      <a:pt x="909" y="14460"/>
                    </a:lnTo>
                    <a:lnTo>
                      <a:pt x="1044" y="14131"/>
                    </a:lnTo>
                    <a:lnTo>
                      <a:pt x="1179" y="13802"/>
                    </a:lnTo>
                    <a:lnTo>
                      <a:pt x="1353" y="13474"/>
                    </a:lnTo>
                    <a:lnTo>
                      <a:pt x="1547" y="13165"/>
                    </a:lnTo>
                    <a:lnTo>
                      <a:pt x="1740" y="12855"/>
                    </a:lnTo>
                    <a:lnTo>
                      <a:pt x="1972" y="12565"/>
                    </a:lnTo>
                    <a:lnTo>
                      <a:pt x="2204" y="12275"/>
                    </a:lnTo>
                    <a:lnTo>
                      <a:pt x="2436" y="11985"/>
                    </a:lnTo>
                    <a:lnTo>
                      <a:pt x="2938" y="11463"/>
                    </a:lnTo>
                    <a:lnTo>
                      <a:pt x="3460" y="10961"/>
                    </a:lnTo>
                    <a:lnTo>
                      <a:pt x="3982" y="10497"/>
                    </a:lnTo>
                    <a:lnTo>
                      <a:pt x="4717" y="9878"/>
                    </a:lnTo>
                    <a:lnTo>
                      <a:pt x="5471" y="9298"/>
                    </a:lnTo>
                    <a:lnTo>
                      <a:pt x="6244" y="8738"/>
                    </a:lnTo>
                    <a:lnTo>
                      <a:pt x="7056" y="8196"/>
                    </a:lnTo>
                    <a:lnTo>
                      <a:pt x="7868" y="7694"/>
                    </a:lnTo>
                    <a:lnTo>
                      <a:pt x="8699" y="7211"/>
                    </a:lnTo>
                    <a:lnTo>
                      <a:pt x="9530" y="6727"/>
                    </a:lnTo>
                    <a:lnTo>
                      <a:pt x="10381" y="6283"/>
                    </a:lnTo>
                    <a:lnTo>
                      <a:pt x="11193" y="5877"/>
                    </a:lnTo>
                    <a:lnTo>
                      <a:pt x="12005" y="5471"/>
                    </a:lnTo>
                    <a:lnTo>
                      <a:pt x="12817" y="5084"/>
                    </a:lnTo>
                    <a:lnTo>
                      <a:pt x="13648" y="4717"/>
                    </a:lnTo>
                    <a:lnTo>
                      <a:pt x="15291" y="4002"/>
                    </a:lnTo>
                    <a:lnTo>
                      <a:pt x="16953" y="3306"/>
                    </a:lnTo>
                    <a:lnTo>
                      <a:pt x="18635" y="2648"/>
                    </a:lnTo>
                    <a:lnTo>
                      <a:pt x="20317" y="1991"/>
                    </a:lnTo>
                    <a:lnTo>
                      <a:pt x="21999" y="1334"/>
                    </a:lnTo>
                    <a:lnTo>
                      <a:pt x="23373" y="797"/>
                    </a:lnTo>
                    <a:lnTo>
                      <a:pt x="23449" y="1025"/>
                    </a:lnTo>
                    <a:lnTo>
                      <a:pt x="23623" y="1624"/>
                    </a:lnTo>
                    <a:lnTo>
                      <a:pt x="23777" y="2242"/>
                    </a:lnTo>
                    <a:lnTo>
                      <a:pt x="23893" y="2842"/>
                    </a:lnTo>
                    <a:lnTo>
                      <a:pt x="24029" y="3460"/>
                    </a:lnTo>
                    <a:lnTo>
                      <a:pt x="24183" y="4060"/>
                    </a:lnTo>
                    <a:lnTo>
                      <a:pt x="24338" y="4659"/>
                    </a:lnTo>
                    <a:lnTo>
                      <a:pt x="24436" y="4934"/>
                    </a:lnTo>
                    <a:lnTo>
                      <a:pt x="22888" y="5471"/>
                    </a:lnTo>
                    <a:lnTo>
                      <a:pt x="20994" y="6128"/>
                    </a:lnTo>
                    <a:lnTo>
                      <a:pt x="19119" y="6843"/>
                    </a:lnTo>
                    <a:lnTo>
                      <a:pt x="18171" y="7211"/>
                    </a:lnTo>
                    <a:lnTo>
                      <a:pt x="17243" y="7597"/>
                    </a:lnTo>
                    <a:lnTo>
                      <a:pt x="16316" y="7984"/>
                    </a:lnTo>
                    <a:lnTo>
                      <a:pt x="15388" y="8390"/>
                    </a:lnTo>
                    <a:lnTo>
                      <a:pt x="14479" y="8815"/>
                    </a:lnTo>
                    <a:lnTo>
                      <a:pt x="13590" y="9260"/>
                    </a:lnTo>
                    <a:lnTo>
                      <a:pt x="12681" y="9704"/>
                    </a:lnTo>
                    <a:lnTo>
                      <a:pt x="11811" y="10188"/>
                    </a:lnTo>
                    <a:lnTo>
                      <a:pt x="10942" y="10671"/>
                    </a:lnTo>
                    <a:lnTo>
                      <a:pt x="10072" y="11193"/>
                    </a:lnTo>
                    <a:lnTo>
                      <a:pt x="9395" y="11618"/>
                    </a:lnTo>
                    <a:lnTo>
                      <a:pt x="8738" y="12063"/>
                    </a:lnTo>
                    <a:lnTo>
                      <a:pt x="8061" y="12546"/>
                    </a:lnTo>
                    <a:lnTo>
                      <a:pt x="7423" y="13049"/>
                    </a:lnTo>
                    <a:lnTo>
                      <a:pt x="7114" y="13300"/>
                    </a:lnTo>
                    <a:lnTo>
                      <a:pt x="6824" y="13570"/>
                    </a:lnTo>
                    <a:lnTo>
                      <a:pt x="6534" y="13860"/>
                    </a:lnTo>
                    <a:lnTo>
                      <a:pt x="6244" y="14150"/>
                    </a:lnTo>
                    <a:lnTo>
                      <a:pt x="5973" y="14440"/>
                    </a:lnTo>
                    <a:lnTo>
                      <a:pt x="5722" y="14750"/>
                    </a:lnTo>
                    <a:lnTo>
                      <a:pt x="5471" y="15059"/>
                    </a:lnTo>
                    <a:lnTo>
                      <a:pt x="5239" y="15388"/>
                    </a:lnTo>
                    <a:lnTo>
                      <a:pt x="5104" y="15620"/>
                    </a:lnTo>
                    <a:lnTo>
                      <a:pt x="4968" y="15852"/>
                    </a:lnTo>
                    <a:lnTo>
                      <a:pt x="4852" y="16064"/>
                    </a:lnTo>
                    <a:lnTo>
                      <a:pt x="4756" y="16296"/>
                    </a:lnTo>
                    <a:lnTo>
                      <a:pt x="4659" y="16528"/>
                    </a:lnTo>
                    <a:lnTo>
                      <a:pt x="4582" y="16760"/>
                    </a:lnTo>
                    <a:lnTo>
                      <a:pt x="4524" y="16992"/>
                    </a:lnTo>
                    <a:lnTo>
                      <a:pt x="4466" y="17243"/>
                    </a:lnTo>
                    <a:lnTo>
                      <a:pt x="4388" y="17707"/>
                    </a:lnTo>
                    <a:lnTo>
                      <a:pt x="4350" y="18210"/>
                    </a:lnTo>
                    <a:lnTo>
                      <a:pt x="4369" y="18713"/>
                    </a:lnTo>
                    <a:lnTo>
                      <a:pt x="4408" y="19235"/>
                    </a:lnTo>
                    <a:lnTo>
                      <a:pt x="4485" y="19679"/>
                    </a:lnTo>
                    <a:lnTo>
                      <a:pt x="4562" y="20143"/>
                    </a:lnTo>
                    <a:lnTo>
                      <a:pt x="4659" y="20588"/>
                    </a:lnTo>
                    <a:lnTo>
                      <a:pt x="4775" y="21032"/>
                    </a:lnTo>
                    <a:lnTo>
                      <a:pt x="5007" y="21922"/>
                    </a:lnTo>
                    <a:lnTo>
                      <a:pt x="5258" y="22811"/>
                    </a:lnTo>
                    <a:lnTo>
                      <a:pt x="5664" y="24106"/>
                    </a:lnTo>
                    <a:lnTo>
                      <a:pt x="6070" y="25401"/>
                    </a:lnTo>
                    <a:lnTo>
                      <a:pt x="6495" y="26696"/>
                    </a:lnTo>
                    <a:lnTo>
                      <a:pt x="6940" y="27972"/>
                    </a:lnTo>
                    <a:lnTo>
                      <a:pt x="7965" y="30911"/>
                    </a:lnTo>
                    <a:lnTo>
                      <a:pt x="9028" y="33830"/>
                    </a:lnTo>
                    <a:lnTo>
                      <a:pt x="10110" y="36749"/>
                    </a:lnTo>
                    <a:lnTo>
                      <a:pt x="11212" y="39648"/>
                    </a:lnTo>
                    <a:lnTo>
                      <a:pt x="11947" y="41601"/>
                    </a:lnTo>
                    <a:lnTo>
                      <a:pt x="12701" y="43572"/>
                    </a:lnTo>
                    <a:lnTo>
                      <a:pt x="13068" y="44539"/>
                    </a:lnTo>
                    <a:lnTo>
                      <a:pt x="13474" y="45506"/>
                    </a:lnTo>
                    <a:lnTo>
                      <a:pt x="13880" y="46472"/>
                    </a:lnTo>
                    <a:lnTo>
                      <a:pt x="14324" y="47419"/>
                    </a:lnTo>
                    <a:lnTo>
                      <a:pt x="14363" y="47477"/>
                    </a:lnTo>
                    <a:lnTo>
                      <a:pt x="14402" y="47535"/>
                    </a:lnTo>
                    <a:lnTo>
                      <a:pt x="14460" y="47574"/>
                    </a:lnTo>
                    <a:lnTo>
                      <a:pt x="14518" y="47593"/>
                    </a:lnTo>
                    <a:lnTo>
                      <a:pt x="14634" y="47593"/>
                    </a:lnTo>
                    <a:lnTo>
                      <a:pt x="14750" y="47555"/>
                    </a:lnTo>
                    <a:lnTo>
                      <a:pt x="14866" y="47458"/>
                    </a:lnTo>
                    <a:lnTo>
                      <a:pt x="14904" y="47400"/>
                    </a:lnTo>
                    <a:lnTo>
                      <a:pt x="14924" y="47342"/>
                    </a:lnTo>
                    <a:lnTo>
                      <a:pt x="14943" y="47284"/>
                    </a:lnTo>
                    <a:lnTo>
                      <a:pt x="14943" y="47207"/>
                    </a:lnTo>
                    <a:lnTo>
                      <a:pt x="14943" y="47149"/>
                    </a:lnTo>
                    <a:lnTo>
                      <a:pt x="14924" y="47071"/>
                    </a:lnTo>
                    <a:lnTo>
                      <a:pt x="14556" y="46298"/>
                    </a:lnTo>
                    <a:lnTo>
                      <a:pt x="14228" y="45525"/>
                    </a:lnTo>
                    <a:lnTo>
                      <a:pt x="13919" y="44732"/>
                    </a:lnTo>
                    <a:lnTo>
                      <a:pt x="13590" y="43959"/>
                    </a:lnTo>
                    <a:lnTo>
                      <a:pt x="12391" y="40789"/>
                    </a:lnTo>
                    <a:lnTo>
                      <a:pt x="11328" y="38024"/>
                    </a:lnTo>
                    <a:lnTo>
                      <a:pt x="10284" y="35260"/>
                    </a:lnTo>
                    <a:lnTo>
                      <a:pt x="9260" y="32476"/>
                    </a:lnTo>
                    <a:lnTo>
                      <a:pt x="8254" y="29693"/>
                    </a:lnTo>
                    <a:lnTo>
                      <a:pt x="7443" y="27334"/>
                    </a:lnTo>
                    <a:lnTo>
                      <a:pt x="7037" y="26155"/>
                    </a:lnTo>
                    <a:lnTo>
                      <a:pt x="6631" y="24976"/>
                    </a:lnTo>
                    <a:lnTo>
                      <a:pt x="6263" y="23797"/>
                    </a:lnTo>
                    <a:lnTo>
                      <a:pt x="5896" y="22598"/>
                    </a:lnTo>
                    <a:lnTo>
                      <a:pt x="5587" y="21400"/>
                    </a:lnTo>
                    <a:lnTo>
                      <a:pt x="5297" y="20182"/>
                    </a:lnTo>
                    <a:lnTo>
                      <a:pt x="5200" y="19795"/>
                    </a:lnTo>
                    <a:lnTo>
                      <a:pt x="5142" y="19389"/>
                    </a:lnTo>
                    <a:lnTo>
                      <a:pt x="5084" y="18983"/>
                    </a:lnTo>
                    <a:lnTo>
                      <a:pt x="5046" y="18577"/>
                    </a:lnTo>
                    <a:lnTo>
                      <a:pt x="5026" y="18171"/>
                    </a:lnTo>
                    <a:lnTo>
                      <a:pt x="5065" y="17765"/>
                    </a:lnTo>
                    <a:lnTo>
                      <a:pt x="5123" y="17359"/>
                    </a:lnTo>
                    <a:lnTo>
                      <a:pt x="5162" y="17166"/>
                    </a:lnTo>
                    <a:lnTo>
                      <a:pt x="5220" y="16973"/>
                    </a:lnTo>
                    <a:lnTo>
                      <a:pt x="5355" y="16625"/>
                    </a:lnTo>
                    <a:lnTo>
                      <a:pt x="5509" y="16296"/>
                    </a:lnTo>
                    <a:lnTo>
                      <a:pt x="5683" y="15987"/>
                    </a:lnTo>
                    <a:lnTo>
                      <a:pt x="5877" y="15678"/>
                    </a:lnTo>
                    <a:lnTo>
                      <a:pt x="6089" y="15368"/>
                    </a:lnTo>
                    <a:lnTo>
                      <a:pt x="6321" y="15078"/>
                    </a:lnTo>
                    <a:lnTo>
                      <a:pt x="6553" y="14808"/>
                    </a:lnTo>
                    <a:lnTo>
                      <a:pt x="6824" y="14537"/>
                    </a:lnTo>
                    <a:lnTo>
                      <a:pt x="7075" y="14266"/>
                    </a:lnTo>
                    <a:lnTo>
                      <a:pt x="7365" y="14015"/>
                    </a:lnTo>
                    <a:lnTo>
                      <a:pt x="7926" y="13532"/>
                    </a:lnTo>
                    <a:lnTo>
                      <a:pt x="8506" y="13087"/>
                    </a:lnTo>
                    <a:lnTo>
                      <a:pt x="9086" y="12662"/>
                    </a:lnTo>
                    <a:lnTo>
                      <a:pt x="9994" y="12063"/>
                    </a:lnTo>
                    <a:lnTo>
                      <a:pt x="10903" y="11483"/>
                    </a:lnTo>
                    <a:lnTo>
                      <a:pt x="11850" y="10922"/>
                    </a:lnTo>
                    <a:lnTo>
                      <a:pt x="12797" y="10400"/>
                    </a:lnTo>
                    <a:lnTo>
                      <a:pt x="13783" y="9898"/>
                    </a:lnTo>
                    <a:lnTo>
                      <a:pt x="14769" y="9414"/>
                    </a:lnTo>
                    <a:lnTo>
                      <a:pt x="15755" y="8950"/>
                    </a:lnTo>
                    <a:lnTo>
                      <a:pt x="16760" y="8506"/>
                    </a:lnTo>
                    <a:lnTo>
                      <a:pt x="17785" y="8100"/>
                    </a:lnTo>
                    <a:lnTo>
                      <a:pt x="18809" y="7694"/>
                    </a:lnTo>
                    <a:lnTo>
                      <a:pt x="19834" y="7288"/>
                    </a:lnTo>
                    <a:lnTo>
                      <a:pt x="20858" y="6921"/>
                    </a:lnTo>
                    <a:lnTo>
                      <a:pt x="22927" y="6186"/>
                    </a:lnTo>
                    <a:lnTo>
                      <a:pt x="24976" y="5490"/>
                    </a:lnTo>
                    <a:lnTo>
                      <a:pt x="25092" y="5432"/>
                    </a:lnTo>
                    <a:lnTo>
                      <a:pt x="25150" y="5374"/>
                    </a:lnTo>
                    <a:lnTo>
                      <a:pt x="25189" y="5316"/>
                    </a:lnTo>
                    <a:lnTo>
                      <a:pt x="25208" y="5258"/>
                    </a:lnTo>
                    <a:lnTo>
                      <a:pt x="25227" y="5200"/>
                    </a:lnTo>
                    <a:lnTo>
                      <a:pt x="25227" y="5142"/>
                    </a:lnTo>
                    <a:lnTo>
                      <a:pt x="25208" y="5065"/>
                    </a:lnTo>
                    <a:lnTo>
                      <a:pt x="25015" y="4466"/>
                    </a:lnTo>
                    <a:lnTo>
                      <a:pt x="24841" y="3866"/>
                    </a:lnTo>
                    <a:lnTo>
                      <a:pt x="24705" y="3267"/>
                    </a:lnTo>
                    <a:lnTo>
                      <a:pt x="24570" y="2668"/>
                    </a:lnTo>
                    <a:lnTo>
                      <a:pt x="24435" y="2049"/>
                    </a:lnTo>
                    <a:lnTo>
                      <a:pt x="24299" y="1450"/>
                    </a:lnTo>
                    <a:lnTo>
                      <a:pt x="24125" y="851"/>
                    </a:lnTo>
                    <a:lnTo>
                      <a:pt x="23913" y="251"/>
                    </a:lnTo>
                    <a:lnTo>
                      <a:pt x="23855" y="135"/>
                    </a:lnTo>
                    <a:lnTo>
                      <a:pt x="23758" y="39"/>
                    </a:lnTo>
                    <a:lnTo>
                      <a:pt x="23700" y="19"/>
                    </a:lnTo>
                    <a:lnTo>
                      <a:pt x="23623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2"/>
              <p:cNvSpPr/>
              <p:nvPr/>
            </p:nvSpPr>
            <p:spPr>
              <a:xfrm>
                <a:off x="4374050" y="-4133050"/>
                <a:ext cx="114075" cy="89425"/>
              </a:xfrm>
              <a:custGeom>
                <a:avLst/>
                <a:gdLst/>
                <a:ahLst/>
                <a:cxnLst/>
                <a:rect l="l" t="t" r="r" b="b"/>
                <a:pathLst>
                  <a:path w="4563" h="3577" extrusionOk="0">
                    <a:moveTo>
                      <a:pt x="309" y="1"/>
                    </a:moveTo>
                    <a:lnTo>
                      <a:pt x="232" y="20"/>
                    </a:lnTo>
                    <a:lnTo>
                      <a:pt x="174" y="39"/>
                    </a:lnTo>
                    <a:lnTo>
                      <a:pt x="135" y="78"/>
                    </a:lnTo>
                    <a:lnTo>
                      <a:pt x="39" y="175"/>
                    </a:lnTo>
                    <a:lnTo>
                      <a:pt x="0" y="290"/>
                    </a:lnTo>
                    <a:lnTo>
                      <a:pt x="0" y="368"/>
                    </a:lnTo>
                    <a:lnTo>
                      <a:pt x="0" y="426"/>
                    </a:lnTo>
                    <a:lnTo>
                      <a:pt x="19" y="484"/>
                    </a:lnTo>
                    <a:lnTo>
                      <a:pt x="39" y="542"/>
                    </a:lnTo>
                    <a:lnTo>
                      <a:pt x="97" y="600"/>
                    </a:lnTo>
                    <a:lnTo>
                      <a:pt x="155" y="658"/>
                    </a:lnTo>
                    <a:lnTo>
                      <a:pt x="657" y="986"/>
                    </a:lnTo>
                    <a:lnTo>
                      <a:pt x="1160" y="1334"/>
                    </a:lnTo>
                    <a:lnTo>
                      <a:pt x="1624" y="1702"/>
                    </a:lnTo>
                    <a:lnTo>
                      <a:pt x="2107" y="2088"/>
                    </a:lnTo>
                    <a:lnTo>
                      <a:pt x="2571" y="2456"/>
                    </a:lnTo>
                    <a:lnTo>
                      <a:pt x="3054" y="2842"/>
                    </a:lnTo>
                    <a:lnTo>
                      <a:pt x="3538" y="3190"/>
                    </a:lnTo>
                    <a:lnTo>
                      <a:pt x="4040" y="3519"/>
                    </a:lnTo>
                    <a:lnTo>
                      <a:pt x="4118" y="3557"/>
                    </a:lnTo>
                    <a:lnTo>
                      <a:pt x="4176" y="3577"/>
                    </a:lnTo>
                    <a:lnTo>
                      <a:pt x="4253" y="3577"/>
                    </a:lnTo>
                    <a:lnTo>
                      <a:pt x="4311" y="3557"/>
                    </a:lnTo>
                    <a:lnTo>
                      <a:pt x="4369" y="3538"/>
                    </a:lnTo>
                    <a:lnTo>
                      <a:pt x="4427" y="3499"/>
                    </a:lnTo>
                    <a:lnTo>
                      <a:pt x="4504" y="3383"/>
                    </a:lnTo>
                    <a:lnTo>
                      <a:pt x="4543" y="3267"/>
                    </a:lnTo>
                    <a:lnTo>
                      <a:pt x="4562" y="3210"/>
                    </a:lnTo>
                    <a:lnTo>
                      <a:pt x="4562" y="3152"/>
                    </a:lnTo>
                    <a:lnTo>
                      <a:pt x="4543" y="3074"/>
                    </a:lnTo>
                    <a:lnTo>
                      <a:pt x="4504" y="3016"/>
                    </a:lnTo>
                    <a:lnTo>
                      <a:pt x="4466" y="2958"/>
                    </a:lnTo>
                    <a:lnTo>
                      <a:pt x="4388" y="2920"/>
                    </a:lnTo>
                    <a:lnTo>
                      <a:pt x="3886" y="2591"/>
                    </a:lnTo>
                    <a:lnTo>
                      <a:pt x="3402" y="2243"/>
                    </a:lnTo>
                    <a:lnTo>
                      <a:pt x="2919" y="1856"/>
                    </a:lnTo>
                    <a:lnTo>
                      <a:pt x="2455" y="1489"/>
                    </a:lnTo>
                    <a:lnTo>
                      <a:pt x="1972" y="1102"/>
                    </a:lnTo>
                    <a:lnTo>
                      <a:pt x="1508" y="735"/>
                    </a:lnTo>
                    <a:lnTo>
                      <a:pt x="1005" y="387"/>
                    </a:lnTo>
                    <a:lnTo>
                      <a:pt x="503" y="59"/>
                    </a:lnTo>
                    <a:lnTo>
                      <a:pt x="445" y="20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2"/>
              <p:cNvSpPr/>
              <p:nvPr/>
            </p:nvSpPr>
            <p:spPr>
              <a:xfrm>
                <a:off x="4422375" y="-4188150"/>
                <a:ext cx="93775" cy="98150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3926" extrusionOk="0">
                    <a:moveTo>
                      <a:pt x="251" y="1"/>
                    </a:moveTo>
                    <a:lnTo>
                      <a:pt x="193" y="39"/>
                    </a:lnTo>
                    <a:lnTo>
                      <a:pt x="135" y="78"/>
                    </a:lnTo>
                    <a:lnTo>
                      <a:pt x="58" y="175"/>
                    </a:lnTo>
                    <a:lnTo>
                      <a:pt x="0" y="291"/>
                    </a:lnTo>
                    <a:lnTo>
                      <a:pt x="0" y="349"/>
                    </a:lnTo>
                    <a:lnTo>
                      <a:pt x="0" y="426"/>
                    </a:lnTo>
                    <a:lnTo>
                      <a:pt x="19" y="484"/>
                    </a:lnTo>
                    <a:lnTo>
                      <a:pt x="58" y="542"/>
                    </a:lnTo>
                    <a:lnTo>
                      <a:pt x="97" y="600"/>
                    </a:lnTo>
                    <a:lnTo>
                      <a:pt x="174" y="639"/>
                    </a:lnTo>
                    <a:lnTo>
                      <a:pt x="406" y="774"/>
                    </a:lnTo>
                    <a:lnTo>
                      <a:pt x="619" y="929"/>
                    </a:lnTo>
                    <a:lnTo>
                      <a:pt x="831" y="1103"/>
                    </a:lnTo>
                    <a:lnTo>
                      <a:pt x="1044" y="1277"/>
                    </a:lnTo>
                    <a:lnTo>
                      <a:pt x="1431" y="1663"/>
                    </a:lnTo>
                    <a:lnTo>
                      <a:pt x="1798" y="2069"/>
                    </a:lnTo>
                    <a:lnTo>
                      <a:pt x="2146" y="2475"/>
                    </a:lnTo>
                    <a:lnTo>
                      <a:pt x="2455" y="2881"/>
                    </a:lnTo>
                    <a:lnTo>
                      <a:pt x="3093" y="3751"/>
                    </a:lnTo>
                    <a:lnTo>
                      <a:pt x="3190" y="3848"/>
                    </a:lnTo>
                    <a:lnTo>
                      <a:pt x="3306" y="3906"/>
                    </a:lnTo>
                    <a:lnTo>
                      <a:pt x="3364" y="3925"/>
                    </a:lnTo>
                    <a:lnTo>
                      <a:pt x="3441" y="3925"/>
                    </a:lnTo>
                    <a:lnTo>
                      <a:pt x="3499" y="3906"/>
                    </a:lnTo>
                    <a:lnTo>
                      <a:pt x="3576" y="3867"/>
                    </a:lnTo>
                    <a:lnTo>
                      <a:pt x="3615" y="3828"/>
                    </a:lnTo>
                    <a:lnTo>
                      <a:pt x="3673" y="3790"/>
                    </a:lnTo>
                    <a:lnTo>
                      <a:pt x="3712" y="3732"/>
                    </a:lnTo>
                    <a:lnTo>
                      <a:pt x="3731" y="3654"/>
                    </a:lnTo>
                    <a:lnTo>
                      <a:pt x="3750" y="3596"/>
                    </a:lnTo>
                    <a:lnTo>
                      <a:pt x="3750" y="3519"/>
                    </a:lnTo>
                    <a:lnTo>
                      <a:pt x="3731" y="3461"/>
                    </a:lnTo>
                    <a:lnTo>
                      <a:pt x="3692" y="3403"/>
                    </a:lnTo>
                    <a:lnTo>
                      <a:pt x="3016" y="2475"/>
                    </a:lnTo>
                    <a:lnTo>
                      <a:pt x="2648" y="2011"/>
                    </a:lnTo>
                    <a:lnTo>
                      <a:pt x="2281" y="1567"/>
                    </a:lnTo>
                    <a:lnTo>
                      <a:pt x="1895" y="1141"/>
                    </a:lnTo>
                    <a:lnTo>
                      <a:pt x="1682" y="929"/>
                    </a:lnTo>
                    <a:lnTo>
                      <a:pt x="1469" y="716"/>
                    </a:lnTo>
                    <a:lnTo>
                      <a:pt x="1237" y="523"/>
                    </a:lnTo>
                    <a:lnTo>
                      <a:pt x="1005" y="349"/>
                    </a:lnTo>
                    <a:lnTo>
                      <a:pt x="773" y="194"/>
                    </a:lnTo>
                    <a:lnTo>
                      <a:pt x="522" y="39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2"/>
              <p:cNvSpPr/>
              <p:nvPr/>
            </p:nvSpPr>
            <p:spPr>
              <a:xfrm>
                <a:off x="4482775" y="-4252900"/>
                <a:ext cx="81700" cy="118900"/>
              </a:xfrm>
              <a:custGeom>
                <a:avLst/>
                <a:gdLst/>
                <a:ahLst/>
                <a:cxnLst/>
                <a:rect l="l" t="t" r="r" b="b"/>
                <a:pathLst>
                  <a:path w="3268" h="4756" extrusionOk="0">
                    <a:moveTo>
                      <a:pt x="213" y="0"/>
                    </a:moveTo>
                    <a:lnTo>
                      <a:pt x="155" y="39"/>
                    </a:lnTo>
                    <a:lnTo>
                      <a:pt x="97" y="78"/>
                    </a:lnTo>
                    <a:lnTo>
                      <a:pt x="59" y="136"/>
                    </a:lnTo>
                    <a:lnTo>
                      <a:pt x="20" y="194"/>
                    </a:lnTo>
                    <a:lnTo>
                      <a:pt x="1" y="252"/>
                    </a:lnTo>
                    <a:lnTo>
                      <a:pt x="1" y="387"/>
                    </a:lnTo>
                    <a:lnTo>
                      <a:pt x="39" y="503"/>
                    </a:lnTo>
                    <a:lnTo>
                      <a:pt x="155" y="793"/>
                    </a:lnTo>
                    <a:lnTo>
                      <a:pt x="310" y="1044"/>
                    </a:lnTo>
                    <a:lnTo>
                      <a:pt x="619" y="1566"/>
                    </a:lnTo>
                    <a:lnTo>
                      <a:pt x="967" y="2069"/>
                    </a:lnTo>
                    <a:lnTo>
                      <a:pt x="1334" y="2552"/>
                    </a:lnTo>
                    <a:lnTo>
                      <a:pt x="1682" y="3035"/>
                    </a:lnTo>
                    <a:lnTo>
                      <a:pt x="2030" y="3519"/>
                    </a:lnTo>
                    <a:lnTo>
                      <a:pt x="2340" y="4041"/>
                    </a:lnTo>
                    <a:lnTo>
                      <a:pt x="2494" y="4311"/>
                    </a:lnTo>
                    <a:lnTo>
                      <a:pt x="2630" y="4582"/>
                    </a:lnTo>
                    <a:lnTo>
                      <a:pt x="2649" y="4640"/>
                    </a:lnTo>
                    <a:lnTo>
                      <a:pt x="2707" y="4679"/>
                    </a:lnTo>
                    <a:lnTo>
                      <a:pt x="2765" y="4717"/>
                    </a:lnTo>
                    <a:lnTo>
                      <a:pt x="2823" y="4737"/>
                    </a:lnTo>
                    <a:lnTo>
                      <a:pt x="2900" y="4756"/>
                    </a:lnTo>
                    <a:lnTo>
                      <a:pt x="2978" y="4756"/>
                    </a:lnTo>
                    <a:lnTo>
                      <a:pt x="3035" y="4737"/>
                    </a:lnTo>
                    <a:lnTo>
                      <a:pt x="3093" y="4698"/>
                    </a:lnTo>
                    <a:lnTo>
                      <a:pt x="3151" y="4659"/>
                    </a:lnTo>
                    <a:lnTo>
                      <a:pt x="3209" y="4621"/>
                    </a:lnTo>
                    <a:lnTo>
                      <a:pt x="3229" y="4563"/>
                    </a:lnTo>
                    <a:lnTo>
                      <a:pt x="3248" y="4485"/>
                    </a:lnTo>
                    <a:lnTo>
                      <a:pt x="3267" y="4369"/>
                    </a:lnTo>
                    <a:lnTo>
                      <a:pt x="3229" y="4234"/>
                    </a:lnTo>
                    <a:lnTo>
                      <a:pt x="3093" y="3963"/>
                    </a:lnTo>
                    <a:lnTo>
                      <a:pt x="2939" y="3693"/>
                    </a:lnTo>
                    <a:lnTo>
                      <a:pt x="2630" y="3171"/>
                    </a:lnTo>
                    <a:lnTo>
                      <a:pt x="2282" y="2687"/>
                    </a:lnTo>
                    <a:lnTo>
                      <a:pt x="1934" y="2204"/>
                    </a:lnTo>
                    <a:lnTo>
                      <a:pt x="1566" y="1702"/>
                    </a:lnTo>
                    <a:lnTo>
                      <a:pt x="1218" y="1218"/>
                    </a:lnTo>
                    <a:lnTo>
                      <a:pt x="909" y="696"/>
                    </a:lnTo>
                    <a:lnTo>
                      <a:pt x="754" y="426"/>
                    </a:lnTo>
                    <a:lnTo>
                      <a:pt x="638" y="155"/>
                    </a:lnTo>
                    <a:lnTo>
                      <a:pt x="600" y="97"/>
                    </a:lnTo>
                    <a:lnTo>
                      <a:pt x="542" y="58"/>
                    </a:lnTo>
                    <a:lnTo>
                      <a:pt x="484" y="20"/>
                    </a:lnTo>
                    <a:lnTo>
                      <a:pt x="426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2"/>
              <p:cNvSpPr/>
              <p:nvPr/>
            </p:nvSpPr>
            <p:spPr>
              <a:xfrm>
                <a:off x="4360025" y="-4044600"/>
                <a:ext cx="112150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4486" h="1508" extrusionOk="0">
                    <a:moveTo>
                      <a:pt x="290" y="0"/>
                    </a:moveTo>
                    <a:lnTo>
                      <a:pt x="174" y="39"/>
                    </a:lnTo>
                    <a:lnTo>
                      <a:pt x="116" y="58"/>
                    </a:lnTo>
                    <a:lnTo>
                      <a:pt x="58" y="116"/>
                    </a:lnTo>
                    <a:lnTo>
                      <a:pt x="39" y="174"/>
                    </a:lnTo>
                    <a:lnTo>
                      <a:pt x="0" y="232"/>
                    </a:lnTo>
                    <a:lnTo>
                      <a:pt x="0" y="309"/>
                    </a:lnTo>
                    <a:lnTo>
                      <a:pt x="0" y="367"/>
                    </a:lnTo>
                    <a:lnTo>
                      <a:pt x="20" y="445"/>
                    </a:lnTo>
                    <a:lnTo>
                      <a:pt x="39" y="503"/>
                    </a:lnTo>
                    <a:lnTo>
                      <a:pt x="78" y="561"/>
                    </a:lnTo>
                    <a:lnTo>
                      <a:pt x="116" y="599"/>
                    </a:lnTo>
                    <a:lnTo>
                      <a:pt x="174" y="638"/>
                    </a:lnTo>
                    <a:lnTo>
                      <a:pt x="252" y="657"/>
                    </a:lnTo>
                    <a:lnTo>
                      <a:pt x="1199" y="812"/>
                    </a:lnTo>
                    <a:lnTo>
                      <a:pt x="2166" y="967"/>
                    </a:lnTo>
                    <a:lnTo>
                      <a:pt x="2649" y="1063"/>
                    </a:lnTo>
                    <a:lnTo>
                      <a:pt x="3113" y="1179"/>
                    </a:lnTo>
                    <a:lnTo>
                      <a:pt x="3577" y="1334"/>
                    </a:lnTo>
                    <a:lnTo>
                      <a:pt x="4041" y="1489"/>
                    </a:lnTo>
                    <a:lnTo>
                      <a:pt x="4099" y="1508"/>
                    </a:lnTo>
                    <a:lnTo>
                      <a:pt x="4176" y="1508"/>
                    </a:lnTo>
                    <a:lnTo>
                      <a:pt x="4234" y="1489"/>
                    </a:lnTo>
                    <a:lnTo>
                      <a:pt x="4292" y="1469"/>
                    </a:lnTo>
                    <a:lnTo>
                      <a:pt x="4350" y="1431"/>
                    </a:lnTo>
                    <a:lnTo>
                      <a:pt x="4408" y="1373"/>
                    </a:lnTo>
                    <a:lnTo>
                      <a:pt x="4447" y="1315"/>
                    </a:lnTo>
                    <a:lnTo>
                      <a:pt x="4466" y="1257"/>
                    </a:lnTo>
                    <a:lnTo>
                      <a:pt x="4485" y="1179"/>
                    </a:lnTo>
                    <a:lnTo>
                      <a:pt x="4466" y="1121"/>
                    </a:lnTo>
                    <a:lnTo>
                      <a:pt x="4466" y="1044"/>
                    </a:lnTo>
                    <a:lnTo>
                      <a:pt x="4427" y="986"/>
                    </a:lnTo>
                    <a:lnTo>
                      <a:pt x="4350" y="889"/>
                    </a:lnTo>
                    <a:lnTo>
                      <a:pt x="4215" y="831"/>
                    </a:lnTo>
                    <a:lnTo>
                      <a:pt x="3770" y="657"/>
                    </a:lnTo>
                    <a:lnTo>
                      <a:pt x="3306" y="522"/>
                    </a:lnTo>
                    <a:lnTo>
                      <a:pt x="2823" y="406"/>
                    </a:lnTo>
                    <a:lnTo>
                      <a:pt x="2359" y="290"/>
                    </a:lnTo>
                    <a:lnTo>
                      <a:pt x="1392" y="135"/>
                    </a:lnTo>
                    <a:lnTo>
                      <a:pt x="426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2"/>
              <p:cNvSpPr/>
              <p:nvPr/>
            </p:nvSpPr>
            <p:spPr>
              <a:xfrm>
                <a:off x="4371625" y="-3957125"/>
                <a:ext cx="107300" cy="24175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967" extrusionOk="0">
                    <a:moveTo>
                      <a:pt x="3983" y="0"/>
                    </a:moveTo>
                    <a:lnTo>
                      <a:pt x="3847" y="19"/>
                    </a:lnTo>
                    <a:lnTo>
                      <a:pt x="2977" y="135"/>
                    </a:lnTo>
                    <a:lnTo>
                      <a:pt x="2107" y="213"/>
                    </a:lnTo>
                    <a:lnTo>
                      <a:pt x="1218" y="251"/>
                    </a:lnTo>
                    <a:lnTo>
                      <a:pt x="329" y="271"/>
                    </a:lnTo>
                    <a:lnTo>
                      <a:pt x="252" y="290"/>
                    </a:lnTo>
                    <a:lnTo>
                      <a:pt x="194" y="309"/>
                    </a:lnTo>
                    <a:lnTo>
                      <a:pt x="136" y="348"/>
                    </a:lnTo>
                    <a:lnTo>
                      <a:pt x="78" y="387"/>
                    </a:lnTo>
                    <a:lnTo>
                      <a:pt x="58" y="445"/>
                    </a:lnTo>
                    <a:lnTo>
                      <a:pt x="20" y="503"/>
                    </a:lnTo>
                    <a:lnTo>
                      <a:pt x="0" y="619"/>
                    </a:lnTo>
                    <a:lnTo>
                      <a:pt x="20" y="754"/>
                    </a:lnTo>
                    <a:lnTo>
                      <a:pt x="58" y="812"/>
                    </a:lnTo>
                    <a:lnTo>
                      <a:pt x="78" y="870"/>
                    </a:lnTo>
                    <a:lnTo>
                      <a:pt x="136" y="909"/>
                    </a:lnTo>
                    <a:lnTo>
                      <a:pt x="194" y="947"/>
                    </a:lnTo>
                    <a:lnTo>
                      <a:pt x="252" y="967"/>
                    </a:lnTo>
                    <a:lnTo>
                      <a:pt x="329" y="967"/>
                    </a:lnTo>
                    <a:lnTo>
                      <a:pt x="1257" y="947"/>
                    </a:lnTo>
                    <a:lnTo>
                      <a:pt x="2185" y="889"/>
                    </a:lnTo>
                    <a:lnTo>
                      <a:pt x="3113" y="812"/>
                    </a:lnTo>
                    <a:lnTo>
                      <a:pt x="4041" y="677"/>
                    </a:lnTo>
                    <a:lnTo>
                      <a:pt x="4099" y="657"/>
                    </a:lnTo>
                    <a:lnTo>
                      <a:pt x="4157" y="619"/>
                    </a:lnTo>
                    <a:lnTo>
                      <a:pt x="4215" y="580"/>
                    </a:lnTo>
                    <a:lnTo>
                      <a:pt x="4253" y="522"/>
                    </a:lnTo>
                    <a:lnTo>
                      <a:pt x="4273" y="445"/>
                    </a:lnTo>
                    <a:lnTo>
                      <a:pt x="4292" y="387"/>
                    </a:lnTo>
                    <a:lnTo>
                      <a:pt x="4292" y="309"/>
                    </a:lnTo>
                    <a:lnTo>
                      <a:pt x="4273" y="251"/>
                    </a:lnTo>
                    <a:lnTo>
                      <a:pt x="4253" y="193"/>
                    </a:lnTo>
                    <a:lnTo>
                      <a:pt x="4215" y="135"/>
                    </a:lnTo>
                    <a:lnTo>
                      <a:pt x="4176" y="77"/>
                    </a:lnTo>
                    <a:lnTo>
                      <a:pt x="4118" y="39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2"/>
              <p:cNvSpPr/>
              <p:nvPr/>
            </p:nvSpPr>
            <p:spPr>
              <a:xfrm>
                <a:off x="4389975" y="-3906400"/>
                <a:ext cx="107325" cy="35800"/>
              </a:xfrm>
              <a:custGeom>
                <a:avLst/>
                <a:gdLst/>
                <a:ahLst/>
                <a:cxnLst/>
                <a:rect l="l" t="t" r="r" b="b"/>
                <a:pathLst>
                  <a:path w="4293" h="1432" extrusionOk="0">
                    <a:moveTo>
                      <a:pt x="3944" y="1"/>
                    </a:moveTo>
                    <a:lnTo>
                      <a:pt x="3867" y="20"/>
                    </a:lnTo>
                    <a:lnTo>
                      <a:pt x="2997" y="252"/>
                    </a:lnTo>
                    <a:lnTo>
                      <a:pt x="2127" y="503"/>
                    </a:lnTo>
                    <a:lnTo>
                      <a:pt x="1683" y="600"/>
                    </a:lnTo>
                    <a:lnTo>
                      <a:pt x="1238" y="677"/>
                    </a:lnTo>
                    <a:lnTo>
                      <a:pt x="794" y="716"/>
                    </a:lnTo>
                    <a:lnTo>
                      <a:pt x="349" y="735"/>
                    </a:lnTo>
                    <a:lnTo>
                      <a:pt x="272" y="755"/>
                    </a:lnTo>
                    <a:lnTo>
                      <a:pt x="194" y="774"/>
                    </a:lnTo>
                    <a:lnTo>
                      <a:pt x="136" y="813"/>
                    </a:lnTo>
                    <a:lnTo>
                      <a:pt x="98" y="851"/>
                    </a:lnTo>
                    <a:lnTo>
                      <a:pt x="59" y="909"/>
                    </a:lnTo>
                    <a:lnTo>
                      <a:pt x="20" y="967"/>
                    </a:lnTo>
                    <a:lnTo>
                      <a:pt x="1" y="1083"/>
                    </a:lnTo>
                    <a:lnTo>
                      <a:pt x="20" y="1219"/>
                    </a:lnTo>
                    <a:lnTo>
                      <a:pt x="59" y="1277"/>
                    </a:lnTo>
                    <a:lnTo>
                      <a:pt x="98" y="1335"/>
                    </a:lnTo>
                    <a:lnTo>
                      <a:pt x="136" y="1373"/>
                    </a:lnTo>
                    <a:lnTo>
                      <a:pt x="194" y="1412"/>
                    </a:lnTo>
                    <a:lnTo>
                      <a:pt x="272" y="1431"/>
                    </a:lnTo>
                    <a:lnTo>
                      <a:pt x="349" y="1431"/>
                    </a:lnTo>
                    <a:lnTo>
                      <a:pt x="813" y="1412"/>
                    </a:lnTo>
                    <a:lnTo>
                      <a:pt x="1277" y="1354"/>
                    </a:lnTo>
                    <a:lnTo>
                      <a:pt x="1760" y="1277"/>
                    </a:lnTo>
                    <a:lnTo>
                      <a:pt x="2224" y="1180"/>
                    </a:lnTo>
                    <a:lnTo>
                      <a:pt x="2669" y="1064"/>
                    </a:lnTo>
                    <a:lnTo>
                      <a:pt x="3133" y="948"/>
                    </a:lnTo>
                    <a:lnTo>
                      <a:pt x="4041" y="677"/>
                    </a:lnTo>
                    <a:lnTo>
                      <a:pt x="4118" y="658"/>
                    </a:lnTo>
                    <a:lnTo>
                      <a:pt x="4176" y="619"/>
                    </a:lnTo>
                    <a:lnTo>
                      <a:pt x="4215" y="561"/>
                    </a:lnTo>
                    <a:lnTo>
                      <a:pt x="4254" y="523"/>
                    </a:lnTo>
                    <a:lnTo>
                      <a:pt x="4273" y="445"/>
                    </a:lnTo>
                    <a:lnTo>
                      <a:pt x="4292" y="387"/>
                    </a:lnTo>
                    <a:lnTo>
                      <a:pt x="4273" y="271"/>
                    </a:lnTo>
                    <a:lnTo>
                      <a:pt x="4215" y="136"/>
                    </a:lnTo>
                    <a:lnTo>
                      <a:pt x="4176" y="98"/>
                    </a:lnTo>
                    <a:lnTo>
                      <a:pt x="4138" y="59"/>
                    </a:lnTo>
                    <a:lnTo>
                      <a:pt x="4080" y="20"/>
                    </a:lnTo>
                    <a:lnTo>
                      <a:pt x="4002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2"/>
              <p:cNvSpPr/>
              <p:nvPr/>
            </p:nvSpPr>
            <p:spPr>
              <a:xfrm>
                <a:off x="4467800" y="-3355925"/>
                <a:ext cx="312225" cy="96675"/>
              </a:xfrm>
              <a:custGeom>
                <a:avLst/>
                <a:gdLst/>
                <a:ahLst/>
                <a:cxnLst/>
                <a:rect l="l" t="t" r="r" b="b"/>
                <a:pathLst>
                  <a:path w="12489" h="3867" extrusionOk="0">
                    <a:moveTo>
                      <a:pt x="8680" y="0"/>
                    </a:moveTo>
                    <a:lnTo>
                      <a:pt x="8622" y="39"/>
                    </a:lnTo>
                    <a:lnTo>
                      <a:pt x="8564" y="77"/>
                    </a:lnTo>
                    <a:lnTo>
                      <a:pt x="8525" y="116"/>
                    </a:lnTo>
                    <a:lnTo>
                      <a:pt x="8467" y="251"/>
                    </a:lnTo>
                    <a:lnTo>
                      <a:pt x="8467" y="367"/>
                    </a:lnTo>
                    <a:lnTo>
                      <a:pt x="8467" y="445"/>
                    </a:lnTo>
                    <a:lnTo>
                      <a:pt x="8487" y="503"/>
                    </a:lnTo>
                    <a:lnTo>
                      <a:pt x="8525" y="561"/>
                    </a:lnTo>
                    <a:lnTo>
                      <a:pt x="8564" y="599"/>
                    </a:lnTo>
                    <a:lnTo>
                      <a:pt x="8622" y="657"/>
                    </a:lnTo>
                    <a:lnTo>
                      <a:pt x="8699" y="677"/>
                    </a:lnTo>
                    <a:lnTo>
                      <a:pt x="8912" y="735"/>
                    </a:lnTo>
                    <a:lnTo>
                      <a:pt x="9125" y="773"/>
                    </a:lnTo>
                    <a:lnTo>
                      <a:pt x="9337" y="793"/>
                    </a:lnTo>
                    <a:lnTo>
                      <a:pt x="9569" y="793"/>
                    </a:lnTo>
                    <a:lnTo>
                      <a:pt x="10014" y="773"/>
                    </a:lnTo>
                    <a:lnTo>
                      <a:pt x="10458" y="773"/>
                    </a:lnTo>
                    <a:lnTo>
                      <a:pt x="10632" y="793"/>
                    </a:lnTo>
                    <a:lnTo>
                      <a:pt x="10864" y="831"/>
                    </a:lnTo>
                    <a:lnTo>
                      <a:pt x="11116" y="889"/>
                    </a:lnTo>
                    <a:lnTo>
                      <a:pt x="11367" y="967"/>
                    </a:lnTo>
                    <a:lnTo>
                      <a:pt x="11483" y="1025"/>
                    </a:lnTo>
                    <a:lnTo>
                      <a:pt x="11580" y="1083"/>
                    </a:lnTo>
                    <a:lnTo>
                      <a:pt x="11657" y="1141"/>
                    </a:lnTo>
                    <a:lnTo>
                      <a:pt x="11715" y="1218"/>
                    </a:lnTo>
                    <a:lnTo>
                      <a:pt x="11754" y="1295"/>
                    </a:lnTo>
                    <a:lnTo>
                      <a:pt x="11773" y="1392"/>
                    </a:lnTo>
                    <a:lnTo>
                      <a:pt x="11754" y="1489"/>
                    </a:lnTo>
                    <a:lnTo>
                      <a:pt x="11696" y="1585"/>
                    </a:lnTo>
                    <a:lnTo>
                      <a:pt x="11560" y="1759"/>
                    </a:lnTo>
                    <a:lnTo>
                      <a:pt x="11386" y="1933"/>
                    </a:lnTo>
                    <a:lnTo>
                      <a:pt x="11174" y="2069"/>
                    </a:lnTo>
                    <a:lnTo>
                      <a:pt x="10961" y="2204"/>
                    </a:lnTo>
                    <a:lnTo>
                      <a:pt x="10729" y="2300"/>
                    </a:lnTo>
                    <a:lnTo>
                      <a:pt x="10497" y="2397"/>
                    </a:lnTo>
                    <a:lnTo>
                      <a:pt x="10052" y="2552"/>
                    </a:lnTo>
                    <a:lnTo>
                      <a:pt x="9453" y="2726"/>
                    </a:lnTo>
                    <a:lnTo>
                      <a:pt x="8873" y="2842"/>
                    </a:lnTo>
                    <a:lnTo>
                      <a:pt x="8255" y="2938"/>
                    </a:lnTo>
                    <a:lnTo>
                      <a:pt x="7655" y="3016"/>
                    </a:lnTo>
                    <a:lnTo>
                      <a:pt x="6805" y="3093"/>
                    </a:lnTo>
                    <a:lnTo>
                      <a:pt x="5935" y="3132"/>
                    </a:lnTo>
                    <a:lnTo>
                      <a:pt x="5084" y="3151"/>
                    </a:lnTo>
                    <a:lnTo>
                      <a:pt x="3441" y="3151"/>
                    </a:lnTo>
                    <a:lnTo>
                      <a:pt x="3035" y="3132"/>
                    </a:lnTo>
                    <a:lnTo>
                      <a:pt x="2629" y="3093"/>
                    </a:lnTo>
                    <a:lnTo>
                      <a:pt x="2243" y="3054"/>
                    </a:lnTo>
                    <a:lnTo>
                      <a:pt x="1856" y="2977"/>
                    </a:lnTo>
                    <a:lnTo>
                      <a:pt x="1489" y="2861"/>
                    </a:lnTo>
                    <a:lnTo>
                      <a:pt x="1295" y="2784"/>
                    </a:lnTo>
                    <a:lnTo>
                      <a:pt x="1121" y="2706"/>
                    </a:lnTo>
                    <a:lnTo>
                      <a:pt x="909" y="2571"/>
                    </a:lnTo>
                    <a:lnTo>
                      <a:pt x="831" y="2494"/>
                    </a:lnTo>
                    <a:lnTo>
                      <a:pt x="773" y="2416"/>
                    </a:lnTo>
                    <a:lnTo>
                      <a:pt x="735" y="2358"/>
                    </a:lnTo>
                    <a:lnTo>
                      <a:pt x="696" y="2281"/>
                    </a:lnTo>
                    <a:lnTo>
                      <a:pt x="696" y="2223"/>
                    </a:lnTo>
                    <a:lnTo>
                      <a:pt x="696" y="2146"/>
                    </a:lnTo>
                    <a:lnTo>
                      <a:pt x="716" y="2088"/>
                    </a:lnTo>
                    <a:lnTo>
                      <a:pt x="754" y="2030"/>
                    </a:lnTo>
                    <a:lnTo>
                      <a:pt x="851" y="1895"/>
                    </a:lnTo>
                    <a:lnTo>
                      <a:pt x="986" y="1779"/>
                    </a:lnTo>
                    <a:lnTo>
                      <a:pt x="1160" y="1663"/>
                    </a:lnTo>
                    <a:lnTo>
                      <a:pt x="1353" y="1547"/>
                    </a:lnTo>
                    <a:lnTo>
                      <a:pt x="1566" y="1450"/>
                    </a:lnTo>
                    <a:lnTo>
                      <a:pt x="1991" y="1276"/>
                    </a:lnTo>
                    <a:lnTo>
                      <a:pt x="2397" y="1141"/>
                    </a:lnTo>
                    <a:lnTo>
                      <a:pt x="2687" y="1044"/>
                    </a:lnTo>
                    <a:lnTo>
                      <a:pt x="2765" y="1025"/>
                    </a:lnTo>
                    <a:lnTo>
                      <a:pt x="2823" y="986"/>
                    </a:lnTo>
                    <a:lnTo>
                      <a:pt x="2861" y="947"/>
                    </a:lnTo>
                    <a:lnTo>
                      <a:pt x="2900" y="889"/>
                    </a:lnTo>
                    <a:lnTo>
                      <a:pt x="2919" y="831"/>
                    </a:lnTo>
                    <a:lnTo>
                      <a:pt x="2939" y="754"/>
                    </a:lnTo>
                    <a:lnTo>
                      <a:pt x="2919" y="638"/>
                    </a:lnTo>
                    <a:lnTo>
                      <a:pt x="2861" y="522"/>
                    </a:lnTo>
                    <a:lnTo>
                      <a:pt x="2823" y="464"/>
                    </a:lnTo>
                    <a:lnTo>
                      <a:pt x="2784" y="425"/>
                    </a:lnTo>
                    <a:lnTo>
                      <a:pt x="2726" y="387"/>
                    </a:lnTo>
                    <a:lnTo>
                      <a:pt x="2649" y="367"/>
                    </a:lnTo>
                    <a:lnTo>
                      <a:pt x="2571" y="367"/>
                    </a:lnTo>
                    <a:lnTo>
                      <a:pt x="2494" y="387"/>
                    </a:lnTo>
                    <a:lnTo>
                      <a:pt x="2107" y="483"/>
                    </a:lnTo>
                    <a:lnTo>
                      <a:pt x="1663" y="619"/>
                    </a:lnTo>
                    <a:lnTo>
                      <a:pt x="1431" y="715"/>
                    </a:lnTo>
                    <a:lnTo>
                      <a:pt x="1199" y="812"/>
                    </a:lnTo>
                    <a:lnTo>
                      <a:pt x="967" y="909"/>
                    </a:lnTo>
                    <a:lnTo>
                      <a:pt x="754" y="1044"/>
                    </a:lnTo>
                    <a:lnTo>
                      <a:pt x="561" y="1179"/>
                    </a:lnTo>
                    <a:lnTo>
                      <a:pt x="387" y="1315"/>
                    </a:lnTo>
                    <a:lnTo>
                      <a:pt x="232" y="1489"/>
                    </a:lnTo>
                    <a:lnTo>
                      <a:pt x="116" y="1663"/>
                    </a:lnTo>
                    <a:lnTo>
                      <a:pt x="39" y="1856"/>
                    </a:lnTo>
                    <a:lnTo>
                      <a:pt x="0" y="1953"/>
                    </a:lnTo>
                    <a:lnTo>
                      <a:pt x="0" y="2069"/>
                    </a:lnTo>
                    <a:lnTo>
                      <a:pt x="0" y="2184"/>
                    </a:lnTo>
                    <a:lnTo>
                      <a:pt x="0" y="2300"/>
                    </a:lnTo>
                    <a:lnTo>
                      <a:pt x="20" y="2416"/>
                    </a:lnTo>
                    <a:lnTo>
                      <a:pt x="58" y="2552"/>
                    </a:lnTo>
                    <a:lnTo>
                      <a:pt x="155" y="2745"/>
                    </a:lnTo>
                    <a:lnTo>
                      <a:pt x="271" y="2919"/>
                    </a:lnTo>
                    <a:lnTo>
                      <a:pt x="426" y="3074"/>
                    </a:lnTo>
                    <a:lnTo>
                      <a:pt x="580" y="3209"/>
                    </a:lnTo>
                    <a:lnTo>
                      <a:pt x="773" y="3325"/>
                    </a:lnTo>
                    <a:lnTo>
                      <a:pt x="986" y="3422"/>
                    </a:lnTo>
                    <a:lnTo>
                      <a:pt x="1199" y="3518"/>
                    </a:lnTo>
                    <a:lnTo>
                      <a:pt x="1431" y="3576"/>
                    </a:lnTo>
                    <a:lnTo>
                      <a:pt x="1663" y="3634"/>
                    </a:lnTo>
                    <a:lnTo>
                      <a:pt x="1895" y="3692"/>
                    </a:lnTo>
                    <a:lnTo>
                      <a:pt x="2378" y="3750"/>
                    </a:lnTo>
                    <a:lnTo>
                      <a:pt x="2823" y="3789"/>
                    </a:lnTo>
                    <a:lnTo>
                      <a:pt x="3229" y="3808"/>
                    </a:lnTo>
                    <a:lnTo>
                      <a:pt x="4330" y="3866"/>
                    </a:lnTo>
                    <a:lnTo>
                      <a:pt x="5452" y="3847"/>
                    </a:lnTo>
                    <a:lnTo>
                      <a:pt x="6553" y="3808"/>
                    </a:lnTo>
                    <a:lnTo>
                      <a:pt x="7114" y="3770"/>
                    </a:lnTo>
                    <a:lnTo>
                      <a:pt x="7655" y="3712"/>
                    </a:lnTo>
                    <a:lnTo>
                      <a:pt x="8390" y="3615"/>
                    </a:lnTo>
                    <a:lnTo>
                      <a:pt x="9105" y="3499"/>
                    </a:lnTo>
                    <a:lnTo>
                      <a:pt x="9472" y="3441"/>
                    </a:lnTo>
                    <a:lnTo>
                      <a:pt x="9820" y="3344"/>
                    </a:lnTo>
                    <a:lnTo>
                      <a:pt x="10168" y="3248"/>
                    </a:lnTo>
                    <a:lnTo>
                      <a:pt x="10516" y="3132"/>
                    </a:lnTo>
                    <a:lnTo>
                      <a:pt x="11019" y="2919"/>
                    </a:lnTo>
                    <a:lnTo>
                      <a:pt x="11290" y="2803"/>
                    </a:lnTo>
                    <a:lnTo>
                      <a:pt x="11541" y="2648"/>
                    </a:lnTo>
                    <a:lnTo>
                      <a:pt x="11773" y="2494"/>
                    </a:lnTo>
                    <a:lnTo>
                      <a:pt x="11986" y="2320"/>
                    </a:lnTo>
                    <a:lnTo>
                      <a:pt x="12179" y="2107"/>
                    </a:lnTo>
                    <a:lnTo>
                      <a:pt x="12333" y="1895"/>
                    </a:lnTo>
                    <a:lnTo>
                      <a:pt x="12411" y="1759"/>
                    </a:lnTo>
                    <a:lnTo>
                      <a:pt x="12449" y="1624"/>
                    </a:lnTo>
                    <a:lnTo>
                      <a:pt x="12469" y="1508"/>
                    </a:lnTo>
                    <a:lnTo>
                      <a:pt x="12488" y="1373"/>
                    </a:lnTo>
                    <a:lnTo>
                      <a:pt x="12469" y="1257"/>
                    </a:lnTo>
                    <a:lnTo>
                      <a:pt x="12430" y="1141"/>
                    </a:lnTo>
                    <a:lnTo>
                      <a:pt x="12391" y="1044"/>
                    </a:lnTo>
                    <a:lnTo>
                      <a:pt x="12333" y="928"/>
                    </a:lnTo>
                    <a:lnTo>
                      <a:pt x="12275" y="831"/>
                    </a:lnTo>
                    <a:lnTo>
                      <a:pt x="12198" y="735"/>
                    </a:lnTo>
                    <a:lnTo>
                      <a:pt x="12005" y="561"/>
                    </a:lnTo>
                    <a:lnTo>
                      <a:pt x="11792" y="425"/>
                    </a:lnTo>
                    <a:lnTo>
                      <a:pt x="11541" y="309"/>
                    </a:lnTo>
                    <a:lnTo>
                      <a:pt x="11386" y="232"/>
                    </a:lnTo>
                    <a:lnTo>
                      <a:pt x="11212" y="193"/>
                    </a:lnTo>
                    <a:lnTo>
                      <a:pt x="11058" y="155"/>
                    </a:lnTo>
                    <a:lnTo>
                      <a:pt x="10884" y="135"/>
                    </a:lnTo>
                    <a:lnTo>
                      <a:pt x="10555" y="116"/>
                    </a:lnTo>
                    <a:lnTo>
                      <a:pt x="9550" y="116"/>
                    </a:lnTo>
                    <a:lnTo>
                      <a:pt x="9202" y="97"/>
                    </a:lnTo>
                    <a:lnTo>
                      <a:pt x="9047" y="58"/>
                    </a:lnTo>
                    <a:lnTo>
                      <a:pt x="8893" y="19"/>
                    </a:lnTo>
                    <a:lnTo>
                      <a:pt x="8815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2"/>
              <p:cNvSpPr/>
              <p:nvPr/>
            </p:nvSpPr>
            <p:spPr>
              <a:xfrm>
                <a:off x="4146900" y="-3247200"/>
                <a:ext cx="1235750" cy="1384150"/>
              </a:xfrm>
              <a:custGeom>
                <a:avLst/>
                <a:gdLst/>
                <a:ahLst/>
                <a:cxnLst/>
                <a:rect l="l" t="t" r="r" b="b"/>
                <a:pathLst>
                  <a:path w="49430" h="55366" extrusionOk="0">
                    <a:moveTo>
                      <a:pt x="47362" y="1"/>
                    </a:moveTo>
                    <a:lnTo>
                      <a:pt x="47226" y="39"/>
                    </a:lnTo>
                    <a:lnTo>
                      <a:pt x="47168" y="59"/>
                    </a:lnTo>
                    <a:lnTo>
                      <a:pt x="47130" y="97"/>
                    </a:lnTo>
                    <a:lnTo>
                      <a:pt x="47072" y="136"/>
                    </a:lnTo>
                    <a:lnTo>
                      <a:pt x="47033" y="194"/>
                    </a:lnTo>
                    <a:lnTo>
                      <a:pt x="47014" y="271"/>
                    </a:lnTo>
                    <a:lnTo>
                      <a:pt x="46994" y="349"/>
                    </a:lnTo>
                    <a:lnTo>
                      <a:pt x="46975" y="909"/>
                    </a:lnTo>
                    <a:lnTo>
                      <a:pt x="46956" y="1489"/>
                    </a:lnTo>
                    <a:lnTo>
                      <a:pt x="46956" y="2649"/>
                    </a:lnTo>
                    <a:lnTo>
                      <a:pt x="46994" y="3809"/>
                    </a:lnTo>
                    <a:lnTo>
                      <a:pt x="47052" y="4949"/>
                    </a:lnTo>
                    <a:lnTo>
                      <a:pt x="47130" y="6863"/>
                    </a:lnTo>
                    <a:lnTo>
                      <a:pt x="47207" y="8777"/>
                    </a:lnTo>
                    <a:lnTo>
                      <a:pt x="47420" y="12605"/>
                    </a:lnTo>
                    <a:lnTo>
                      <a:pt x="47961" y="22173"/>
                    </a:lnTo>
                    <a:lnTo>
                      <a:pt x="48212" y="26968"/>
                    </a:lnTo>
                    <a:lnTo>
                      <a:pt x="48425" y="31762"/>
                    </a:lnTo>
                    <a:lnTo>
                      <a:pt x="48599" y="35647"/>
                    </a:lnTo>
                    <a:lnTo>
                      <a:pt x="48676" y="37600"/>
                    </a:lnTo>
                    <a:lnTo>
                      <a:pt x="48734" y="39533"/>
                    </a:lnTo>
                    <a:lnTo>
                      <a:pt x="48773" y="41485"/>
                    </a:lnTo>
                    <a:lnTo>
                      <a:pt x="48753" y="43438"/>
                    </a:lnTo>
                    <a:lnTo>
                      <a:pt x="48734" y="44404"/>
                    </a:lnTo>
                    <a:lnTo>
                      <a:pt x="48715" y="45371"/>
                    </a:lnTo>
                    <a:lnTo>
                      <a:pt x="48657" y="46357"/>
                    </a:lnTo>
                    <a:lnTo>
                      <a:pt x="48599" y="47323"/>
                    </a:lnTo>
                    <a:lnTo>
                      <a:pt x="48560" y="47787"/>
                    </a:lnTo>
                    <a:lnTo>
                      <a:pt x="48502" y="48232"/>
                    </a:lnTo>
                    <a:lnTo>
                      <a:pt x="48425" y="48638"/>
                    </a:lnTo>
                    <a:lnTo>
                      <a:pt x="48367" y="48831"/>
                    </a:lnTo>
                    <a:lnTo>
                      <a:pt x="48309" y="49024"/>
                    </a:lnTo>
                    <a:lnTo>
                      <a:pt x="48231" y="49218"/>
                    </a:lnTo>
                    <a:lnTo>
                      <a:pt x="48154" y="49392"/>
                    </a:lnTo>
                    <a:lnTo>
                      <a:pt x="48038" y="49566"/>
                    </a:lnTo>
                    <a:lnTo>
                      <a:pt x="47922" y="49740"/>
                    </a:lnTo>
                    <a:lnTo>
                      <a:pt x="47787" y="49914"/>
                    </a:lnTo>
                    <a:lnTo>
                      <a:pt x="47652" y="50088"/>
                    </a:lnTo>
                    <a:lnTo>
                      <a:pt x="47478" y="50242"/>
                    </a:lnTo>
                    <a:lnTo>
                      <a:pt x="47284" y="50397"/>
                    </a:lnTo>
                    <a:lnTo>
                      <a:pt x="47052" y="50590"/>
                    </a:lnTo>
                    <a:lnTo>
                      <a:pt x="46801" y="50745"/>
                    </a:lnTo>
                    <a:lnTo>
                      <a:pt x="46279" y="51074"/>
                    </a:lnTo>
                    <a:lnTo>
                      <a:pt x="45757" y="51344"/>
                    </a:lnTo>
                    <a:lnTo>
                      <a:pt x="45196" y="51596"/>
                    </a:lnTo>
                    <a:lnTo>
                      <a:pt x="44636" y="51827"/>
                    </a:lnTo>
                    <a:lnTo>
                      <a:pt x="44075" y="52021"/>
                    </a:lnTo>
                    <a:lnTo>
                      <a:pt x="43495" y="52214"/>
                    </a:lnTo>
                    <a:lnTo>
                      <a:pt x="42935" y="52388"/>
                    </a:lnTo>
                    <a:lnTo>
                      <a:pt x="42065" y="52620"/>
                    </a:lnTo>
                    <a:lnTo>
                      <a:pt x="41195" y="52852"/>
                    </a:lnTo>
                    <a:lnTo>
                      <a:pt x="40306" y="53065"/>
                    </a:lnTo>
                    <a:lnTo>
                      <a:pt x="39417" y="53239"/>
                    </a:lnTo>
                    <a:lnTo>
                      <a:pt x="38527" y="53413"/>
                    </a:lnTo>
                    <a:lnTo>
                      <a:pt x="37638" y="53567"/>
                    </a:lnTo>
                    <a:lnTo>
                      <a:pt x="36749" y="53703"/>
                    </a:lnTo>
                    <a:lnTo>
                      <a:pt x="35840" y="53838"/>
                    </a:lnTo>
                    <a:lnTo>
                      <a:pt x="34951" y="53954"/>
                    </a:lnTo>
                    <a:lnTo>
                      <a:pt x="34042" y="54051"/>
                    </a:lnTo>
                    <a:lnTo>
                      <a:pt x="32245" y="54225"/>
                    </a:lnTo>
                    <a:lnTo>
                      <a:pt x="30447" y="54360"/>
                    </a:lnTo>
                    <a:lnTo>
                      <a:pt x="28649" y="54476"/>
                    </a:lnTo>
                    <a:lnTo>
                      <a:pt x="26677" y="54573"/>
                    </a:lnTo>
                    <a:lnTo>
                      <a:pt x="24725" y="54631"/>
                    </a:lnTo>
                    <a:lnTo>
                      <a:pt x="22753" y="54669"/>
                    </a:lnTo>
                    <a:lnTo>
                      <a:pt x="20801" y="54669"/>
                    </a:lnTo>
                    <a:lnTo>
                      <a:pt x="18829" y="54650"/>
                    </a:lnTo>
                    <a:lnTo>
                      <a:pt x="16876" y="54592"/>
                    </a:lnTo>
                    <a:lnTo>
                      <a:pt x="14905" y="54476"/>
                    </a:lnTo>
                    <a:lnTo>
                      <a:pt x="12952" y="54341"/>
                    </a:lnTo>
                    <a:lnTo>
                      <a:pt x="11406" y="54205"/>
                    </a:lnTo>
                    <a:lnTo>
                      <a:pt x="9879" y="54051"/>
                    </a:lnTo>
                    <a:lnTo>
                      <a:pt x="9105" y="53954"/>
                    </a:lnTo>
                    <a:lnTo>
                      <a:pt x="8351" y="53838"/>
                    </a:lnTo>
                    <a:lnTo>
                      <a:pt x="7578" y="53703"/>
                    </a:lnTo>
                    <a:lnTo>
                      <a:pt x="6824" y="53567"/>
                    </a:lnTo>
                    <a:lnTo>
                      <a:pt x="5877" y="53374"/>
                    </a:lnTo>
                    <a:lnTo>
                      <a:pt x="5394" y="53258"/>
                    </a:lnTo>
                    <a:lnTo>
                      <a:pt x="4911" y="53142"/>
                    </a:lnTo>
                    <a:lnTo>
                      <a:pt x="4427" y="52987"/>
                    </a:lnTo>
                    <a:lnTo>
                      <a:pt x="3963" y="52813"/>
                    </a:lnTo>
                    <a:lnTo>
                      <a:pt x="3519" y="52601"/>
                    </a:lnTo>
                    <a:lnTo>
                      <a:pt x="3306" y="52485"/>
                    </a:lnTo>
                    <a:lnTo>
                      <a:pt x="3113" y="52369"/>
                    </a:lnTo>
                    <a:lnTo>
                      <a:pt x="2900" y="52233"/>
                    </a:lnTo>
                    <a:lnTo>
                      <a:pt x="2745" y="52079"/>
                    </a:lnTo>
                    <a:lnTo>
                      <a:pt x="2629" y="51924"/>
                    </a:lnTo>
                    <a:lnTo>
                      <a:pt x="2571" y="51847"/>
                    </a:lnTo>
                    <a:lnTo>
                      <a:pt x="2552" y="51769"/>
                    </a:lnTo>
                    <a:lnTo>
                      <a:pt x="2513" y="51499"/>
                    </a:lnTo>
                    <a:lnTo>
                      <a:pt x="2475" y="51132"/>
                    </a:lnTo>
                    <a:lnTo>
                      <a:pt x="2436" y="50416"/>
                    </a:lnTo>
                    <a:lnTo>
                      <a:pt x="2301" y="48715"/>
                    </a:lnTo>
                    <a:lnTo>
                      <a:pt x="2165" y="46589"/>
                    </a:lnTo>
                    <a:lnTo>
                      <a:pt x="2050" y="44482"/>
                    </a:lnTo>
                    <a:lnTo>
                      <a:pt x="1856" y="40229"/>
                    </a:lnTo>
                    <a:lnTo>
                      <a:pt x="1663" y="35241"/>
                    </a:lnTo>
                    <a:lnTo>
                      <a:pt x="1489" y="30254"/>
                    </a:lnTo>
                    <a:lnTo>
                      <a:pt x="1354" y="25266"/>
                    </a:lnTo>
                    <a:lnTo>
                      <a:pt x="1218" y="20279"/>
                    </a:lnTo>
                    <a:lnTo>
                      <a:pt x="1044" y="13068"/>
                    </a:lnTo>
                    <a:lnTo>
                      <a:pt x="928" y="9454"/>
                    </a:lnTo>
                    <a:lnTo>
                      <a:pt x="870" y="7656"/>
                    </a:lnTo>
                    <a:lnTo>
                      <a:pt x="793" y="5839"/>
                    </a:lnTo>
                    <a:lnTo>
                      <a:pt x="754" y="5123"/>
                    </a:lnTo>
                    <a:lnTo>
                      <a:pt x="696" y="4408"/>
                    </a:lnTo>
                    <a:lnTo>
                      <a:pt x="677" y="4331"/>
                    </a:lnTo>
                    <a:lnTo>
                      <a:pt x="658" y="4273"/>
                    </a:lnTo>
                    <a:lnTo>
                      <a:pt x="619" y="4215"/>
                    </a:lnTo>
                    <a:lnTo>
                      <a:pt x="561" y="4157"/>
                    </a:lnTo>
                    <a:lnTo>
                      <a:pt x="503" y="4137"/>
                    </a:lnTo>
                    <a:lnTo>
                      <a:pt x="445" y="4099"/>
                    </a:lnTo>
                    <a:lnTo>
                      <a:pt x="329" y="4079"/>
                    </a:lnTo>
                    <a:lnTo>
                      <a:pt x="194" y="4099"/>
                    </a:lnTo>
                    <a:lnTo>
                      <a:pt x="136" y="4118"/>
                    </a:lnTo>
                    <a:lnTo>
                      <a:pt x="97" y="4157"/>
                    </a:lnTo>
                    <a:lnTo>
                      <a:pt x="58" y="4215"/>
                    </a:lnTo>
                    <a:lnTo>
                      <a:pt x="20" y="4273"/>
                    </a:lnTo>
                    <a:lnTo>
                      <a:pt x="0" y="4331"/>
                    </a:lnTo>
                    <a:lnTo>
                      <a:pt x="0" y="4408"/>
                    </a:lnTo>
                    <a:lnTo>
                      <a:pt x="97" y="5433"/>
                    </a:lnTo>
                    <a:lnTo>
                      <a:pt x="136" y="6457"/>
                    </a:lnTo>
                    <a:lnTo>
                      <a:pt x="194" y="8506"/>
                    </a:lnTo>
                    <a:lnTo>
                      <a:pt x="310" y="12315"/>
                    </a:lnTo>
                    <a:lnTo>
                      <a:pt x="426" y="16142"/>
                    </a:lnTo>
                    <a:lnTo>
                      <a:pt x="677" y="26214"/>
                    </a:lnTo>
                    <a:lnTo>
                      <a:pt x="832" y="31240"/>
                    </a:lnTo>
                    <a:lnTo>
                      <a:pt x="1006" y="36285"/>
                    </a:lnTo>
                    <a:lnTo>
                      <a:pt x="1199" y="40983"/>
                    </a:lnTo>
                    <a:lnTo>
                      <a:pt x="1296" y="43322"/>
                    </a:lnTo>
                    <a:lnTo>
                      <a:pt x="1431" y="45680"/>
                    </a:lnTo>
                    <a:lnTo>
                      <a:pt x="1528" y="47613"/>
                    </a:lnTo>
                    <a:lnTo>
                      <a:pt x="1663" y="49566"/>
                    </a:lnTo>
                    <a:lnTo>
                      <a:pt x="1702" y="50184"/>
                    </a:lnTo>
                    <a:lnTo>
                      <a:pt x="1721" y="50861"/>
                    </a:lnTo>
                    <a:lnTo>
                      <a:pt x="1740" y="51190"/>
                    </a:lnTo>
                    <a:lnTo>
                      <a:pt x="1779" y="51518"/>
                    </a:lnTo>
                    <a:lnTo>
                      <a:pt x="1837" y="51827"/>
                    </a:lnTo>
                    <a:lnTo>
                      <a:pt x="1934" y="52117"/>
                    </a:lnTo>
                    <a:lnTo>
                      <a:pt x="2011" y="52272"/>
                    </a:lnTo>
                    <a:lnTo>
                      <a:pt x="2107" y="52427"/>
                    </a:lnTo>
                    <a:lnTo>
                      <a:pt x="2223" y="52562"/>
                    </a:lnTo>
                    <a:lnTo>
                      <a:pt x="2359" y="52697"/>
                    </a:lnTo>
                    <a:lnTo>
                      <a:pt x="2494" y="52813"/>
                    </a:lnTo>
                    <a:lnTo>
                      <a:pt x="2649" y="52929"/>
                    </a:lnTo>
                    <a:lnTo>
                      <a:pt x="2977" y="53123"/>
                    </a:lnTo>
                    <a:lnTo>
                      <a:pt x="3325" y="53297"/>
                    </a:lnTo>
                    <a:lnTo>
                      <a:pt x="3673" y="53432"/>
                    </a:lnTo>
                    <a:lnTo>
                      <a:pt x="4350" y="53664"/>
                    </a:lnTo>
                    <a:lnTo>
                      <a:pt x="4968" y="53857"/>
                    </a:lnTo>
                    <a:lnTo>
                      <a:pt x="5606" y="54012"/>
                    </a:lnTo>
                    <a:lnTo>
                      <a:pt x="6244" y="54167"/>
                    </a:lnTo>
                    <a:lnTo>
                      <a:pt x="6902" y="54283"/>
                    </a:lnTo>
                    <a:lnTo>
                      <a:pt x="7540" y="54399"/>
                    </a:lnTo>
                    <a:lnTo>
                      <a:pt x="8197" y="54515"/>
                    </a:lnTo>
                    <a:lnTo>
                      <a:pt x="9492" y="54688"/>
                    </a:lnTo>
                    <a:lnTo>
                      <a:pt x="10439" y="54804"/>
                    </a:lnTo>
                    <a:lnTo>
                      <a:pt x="11367" y="54901"/>
                    </a:lnTo>
                    <a:lnTo>
                      <a:pt x="13262" y="55075"/>
                    </a:lnTo>
                    <a:lnTo>
                      <a:pt x="15156" y="55210"/>
                    </a:lnTo>
                    <a:lnTo>
                      <a:pt x="17050" y="55288"/>
                    </a:lnTo>
                    <a:lnTo>
                      <a:pt x="18945" y="55346"/>
                    </a:lnTo>
                    <a:lnTo>
                      <a:pt x="20859" y="55365"/>
                    </a:lnTo>
                    <a:lnTo>
                      <a:pt x="22753" y="55365"/>
                    </a:lnTo>
                    <a:lnTo>
                      <a:pt x="24648" y="55326"/>
                    </a:lnTo>
                    <a:lnTo>
                      <a:pt x="26581" y="55268"/>
                    </a:lnTo>
                    <a:lnTo>
                      <a:pt x="28533" y="55172"/>
                    </a:lnTo>
                    <a:lnTo>
                      <a:pt x="30486" y="55056"/>
                    </a:lnTo>
                    <a:lnTo>
                      <a:pt x="32438" y="54901"/>
                    </a:lnTo>
                    <a:lnTo>
                      <a:pt x="33405" y="54804"/>
                    </a:lnTo>
                    <a:lnTo>
                      <a:pt x="34390" y="54708"/>
                    </a:lnTo>
                    <a:lnTo>
                      <a:pt x="35357" y="54573"/>
                    </a:lnTo>
                    <a:lnTo>
                      <a:pt x="36324" y="54457"/>
                    </a:lnTo>
                    <a:lnTo>
                      <a:pt x="37290" y="54302"/>
                    </a:lnTo>
                    <a:lnTo>
                      <a:pt x="38257" y="54147"/>
                    </a:lnTo>
                    <a:lnTo>
                      <a:pt x="39204" y="53973"/>
                    </a:lnTo>
                    <a:lnTo>
                      <a:pt x="40170" y="53780"/>
                    </a:lnTo>
                    <a:lnTo>
                      <a:pt x="40886" y="53625"/>
                    </a:lnTo>
                    <a:lnTo>
                      <a:pt x="41601" y="53451"/>
                    </a:lnTo>
                    <a:lnTo>
                      <a:pt x="42316" y="53277"/>
                    </a:lnTo>
                    <a:lnTo>
                      <a:pt x="43031" y="53084"/>
                    </a:lnTo>
                    <a:lnTo>
                      <a:pt x="43727" y="52871"/>
                    </a:lnTo>
                    <a:lnTo>
                      <a:pt x="44423" y="52620"/>
                    </a:lnTo>
                    <a:lnTo>
                      <a:pt x="45119" y="52369"/>
                    </a:lnTo>
                    <a:lnTo>
                      <a:pt x="45796" y="52079"/>
                    </a:lnTo>
                    <a:lnTo>
                      <a:pt x="46240" y="51866"/>
                    </a:lnTo>
                    <a:lnTo>
                      <a:pt x="46666" y="51634"/>
                    </a:lnTo>
                    <a:lnTo>
                      <a:pt x="47110" y="51383"/>
                    </a:lnTo>
                    <a:lnTo>
                      <a:pt x="47516" y="51093"/>
                    </a:lnTo>
                    <a:lnTo>
                      <a:pt x="47922" y="50784"/>
                    </a:lnTo>
                    <a:lnTo>
                      <a:pt x="48096" y="50629"/>
                    </a:lnTo>
                    <a:lnTo>
                      <a:pt x="48270" y="50455"/>
                    </a:lnTo>
                    <a:lnTo>
                      <a:pt x="48444" y="50262"/>
                    </a:lnTo>
                    <a:lnTo>
                      <a:pt x="48599" y="50068"/>
                    </a:lnTo>
                    <a:lnTo>
                      <a:pt x="48734" y="49856"/>
                    </a:lnTo>
                    <a:lnTo>
                      <a:pt x="48850" y="49643"/>
                    </a:lnTo>
                    <a:lnTo>
                      <a:pt x="48947" y="49430"/>
                    </a:lnTo>
                    <a:lnTo>
                      <a:pt x="49024" y="49218"/>
                    </a:lnTo>
                    <a:lnTo>
                      <a:pt x="49101" y="49005"/>
                    </a:lnTo>
                    <a:lnTo>
                      <a:pt x="49140" y="48773"/>
                    </a:lnTo>
                    <a:lnTo>
                      <a:pt x="49198" y="48329"/>
                    </a:lnTo>
                    <a:lnTo>
                      <a:pt x="49256" y="47865"/>
                    </a:lnTo>
                    <a:lnTo>
                      <a:pt x="49314" y="47149"/>
                    </a:lnTo>
                    <a:lnTo>
                      <a:pt x="49353" y="46434"/>
                    </a:lnTo>
                    <a:lnTo>
                      <a:pt x="49391" y="44984"/>
                    </a:lnTo>
                    <a:lnTo>
                      <a:pt x="49430" y="42993"/>
                    </a:lnTo>
                    <a:lnTo>
                      <a:pt x="49411" y="41002"/>
                    </a:lnTo>
                    <a:lnTo>
                      <a:pt x="49372" y="39011"/>
                    </a:lnTo>
                    <a:lnTo>
                      <a:pt x="49314" y="37020"/>
                    </a:lnTo>
                    <a:lnTo>
                      <a:pt x="49237" y="34565"/>
                    </a:lnTo>
                    <a:lnTo>
                      <a:pt x="49140" y="32129"/>
                    </a:lnTo>
                    <a:lnTo>
                      <a:pt x="48908" y="27238"/>
                    </a:lnTo>
                    <a:lnTo>
                      <a:pt x="48657" y="22347"/>
                    </a:lnTo>
                    <a:lnTo>
                      <a:pt x="48386" y="17476"/>
                    </a:lnTo>
                    <a:lnTo>
                      <a:pt x="48154" y="13648"/>
                    </a:lnTo>
                    <a:lnTo>
                      <a:pt x="47942" y="9840"/>
                    </a:lnTo>
                    <a:lnTo>
                      <a:pt x="47845" y="7926"/>
                    </a:lnTo>
                    <a:lnTo>
                      <a:pt x="47768" y="6013"/>
                    </a:lnTo>
                    <a:lnTo>
                      <a:pt x="47690" y="4099"/>
                    </a:lnTo>
                    <a:lnTo>
                      <a:pt x="47652" y="2185"/>
                    </a:lnTo>
                    <a:lnTo>
                      <a:pt x="47652" y="1257"/>
                    </a:lnTo>
                    <a:lnTo>
                      <a:pt x="47671" y="812"/>
                    </a:lnTo>
                    <a:lnTo>
                      <a:pt x="47690" y="349"/>
                    </a:lnTo>
                    <a:lnTo>
                      <a:pt x="47690" y="271"/>
                    </a:lnTo>
                    <a:lnTo>
                      <a:pt x="47671" y="194"/>
                    </a:lnTo>
                    <a:lnTo>
                      <a:pt x="47632" y="136"/>
                    </a:lnTo>
                    <a:lnTo>
                      <a:pt x="47594" y="97"/>
                    </a:lnTo>
                    <a:lnTo>
                      <a:pt x="47555" y="59"/>
                    </a:lnTo>
                    <a:lnTo>
                      <a:pt x="47497" y="39"/>
                    </a:lnTo>
                    <a:lnTo>
                      <a:pt x="47362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2"/>
              <p:cNvSpPr/>
              <p:nvPr/>
            </p:nvSpPr>
            <p:spPr>
              <a:xfrm>
                <a:off x="4470700" y="-2894400"/>
                <a:ext cx="619575" cy="643750"/>
              </a:xfrm>
              <a:custGeom>
                <a:avLst/>
                <a:gdLst/>
                <a:ahLst/>
                <a:cxnLst/>
                <a:rect l="l" t="t" r="r" b="b"/>
                <a:pathLst>
                  <a:path w="24783" h="25750" extrusionOk="0">
                    <a:moveTo>
                      <a:pt x="13725" y="696"/>
                    </a:moveTo>
                    <a:lnTo>
                      <a:pt x="14209" y="716"/>
                    </a:lnTo>
                    <a:lnTo>
                      <a:pt x="14692" y="774"/>
                    </a:lnTo>
                    <a:lnTo>
                      <a:pt x="15156" y="851"/>
                    </a:lnTo>
                    <a:lnTo>
                      <a:pt x="15639" y="948"/>
                    </a:lnTo>
                    <a:lnTo>
                      <a:pt x="16103" y="1083"/>
                    </a:lnTo>
                    <a:lnTo>
                      <a:pt x="16490" y="1218"/>
                    </a:lnTo>
                    <a:lnTo>
                      <a:pt x="16857" y="1354"/>
                    </a:lnTo>
                    <a:lnTo>
                      <a:pt x="17224" y="1528"/>
                    </a:lnTo>
                    <a:lnTo>
                      <a:pt x="17572" y="1701"/>
                    </a:lnTo>
                    <a:lnTo>
                      <a:pt x="17939" y="1895"/>
                    </a:lnTo>
                    <a:lnTo>
                      <a:pt x="18268" y="2107"/>
                    </a:lnTo>
                    <a:lnTo>
                      <a:pt x="18597" y="2320"/>
                    </a:lnTo>
                    <a:lnTo>
                      <a:pt x="18925" y="2571"/>
                    </a:lnTo>
                    <a:lnTo>
                      <a:pt x="19235" y="2803"/>
                    </a:lnTo>
                    <a:lnTo>
                      <a:pt x="19544" y="3074"/>
                    </a:lnTo>
                    <a:lnTo>
                      <a:pt x="19834" y="3345"/>
                    </a:lnTo>
                    <a:lnTo>
                      <a:pt x="20124" y="3615"/>
                    </a:lnTo>
                    <a:lnTo>
                      <a:pt x="20395" y="3925"/>
                    </a:lnTo>
                    <a:lnTo>
                      <a:pt x="20665" y="4215"/>
                    </a:lnTo>
                    <a:lnTo>
                      <a:pt x="20916" y="4524"/>
                    </a:lnTo>
                    <a:lnTo>
                      <a:pt x="21148" y="4852"/>
                    </a:lnTo>
                    <a:lnTo>
                      <a:pt x="21593" y="5471"/>
                    </a:lnTo>
                    <a:lnTo>
                      <a:pt x="21999" y="6109"/>
                    </a:lnTo>
                    <a:lnTo>
                      <a:pt x="22366" y="6766"/>
                    </a:lnTo>
                    <a:lnTo>
                      <a:pt x="22695" y="7462"/>
                    </a:lnTo>
                    <a:lnTo>
                      <a:pt x="23004" y="8158"/>
                    </a:lnTo>
                    <a:lnTo>
                      <a:pt x="23275" y="8873"/>
                    </a:lnTo>
                    <a:lnTo>
                      <a:pt x="23507" y="9589"/>
                    </a:lnTo>
                    <a:lnTo>
                      <a:pt x="23700" y="10323"/>
                    </a:lnTo>
                    <a:lnTo>
                      <a:pt x="23835" y="10922"/>
                    </a:lnTo>
                    <a:lnTo>
                      <a:pt x="23951" y="11522"/>
                    </a:lnTo>
                    <a:lnTo>
                      <a:pt x="24048" y="12140"/>
                    </a:lnTo>
                    <a:lnTo>
                      <a:pt x="24106" y="12759"/>
                    </a:lnTo>
                    <a:lnTo>
                      <a:pt x="24125" y="13378"/>
                    </a:lnTo>
                    <a:lnTo>
                      <a:pt x="24106" y="13996"/>
                    </a:lnTo>
                    <a:lnTo>
                      <a:pt x="24087" y="14305"/>
                    </a:lnTo>
                    <a:lnTo>
                      <a:pt x="24048" y="14615"/>
                    </a:lnTo>
                    <a:lnTo>
                      <a:pt x="23990" y="14905"/>
                    </a:lnTo>
                    <a:lnTo>
                      <a:pt x="23932" y="15214"/>
                    </a:lnTo>
                    <a:lnTo>
                      <a:pt x="23797" y="15678"/>
                    </a:lnTo>
                    <a:lnTo>
                      <a:pt x="23661" y="16123"/>
                    </a:lnTo>
                    <a:lnTo>
                      <a:pt x="23488" y="16587"/>
                    </a:lnTo>
                    <a:lnTo>
                      <a:pt x="23314" y="17031"/>
                    </a:lnTo>
                    <a:lnTo>
                      <a:pt x="23120" y="17476"/>
                    </a:lnTo>
                    <a:lnTo>
                      <a:pt x="22927" y="17901"/>
                    </a:lnTo>
                    <a:lnTo>
                      <a:pt x="22695" y="18326"/>
                    </a:lnTo>
                    <a:lnTo>
                      <a:pt x="22463" y="18732"/>
                    </a:lnTo>
                    <a:lnTo>
                      <a:pt x="22192" y="19138"/>
                    </a:lnTo>
                    <a:lnTo>
                      <a:pt x="21922" y="19544"/>
                    </a:lnTo>
                    <a:lnTo>
                      <a:pt x="21651" y="19931"/>
                    </a:lnTo>
                    <a:lnTo>
                      <a:pt x="21361" y="20317"/>
                    </a:lnTo>
                    <a:lnTo>
                      <a:pt x="21052" y="20685"/>
                    </a:lnTo>
                    <a:lnTo>
                      <a:pt x="20723" y="21033"/>
                    </a:lnTo>
                    <a:lnTo>
                      <a:pt x="20395" y="21381"/>
                    </a:lnTo>
                    <a:lnTo>
                      <a:pt x="20047" y="21709"/>
                    </a:lnTo>
                    <a:lnTo>
                      <a:pt x="19679" y="22019"/>
                    </a:lnTo>
                    <a:lnTo>
                      <a:pt x="19312" y="22328"/>
                    </a:lnTo>
                    <a:lnTo>
                      <a:pt x="18945" y="22618"/>
                    </a:lnTo>
                    <a:lnTo>
                      <a:pt x="18558" y="22908"/>
                    </a:lnTo>
                    <a:lnTo>
                      <a:pt x="18152" y="23159"/>
                    </a:lnTo>
                    <a:lnTo>
                      <a:pt x="17746" y="23410"/>
                    </a:lnTo>
                    <a:lnTo>
                      <a:pt x="17321" y="23642"/>
                    </a:lnTo>
                    <a:lnTo>
                      <a:pt x="16915" y="23874"/>
                    </a:lnTo>
                    <a:lnTo>
                      <a:pt x="16470" y="24068"/>
                    </a:lnTo>
                    <a:lnTo>
                      <a:pt x="16026" y="24242"/>
                    </a:lnTo>
                    <a:lnTo>
                      <a:pt x="15581" y="24416"/>
                    </a:lnTo>
                    <a:lnTo>
                      <a:pt x="15136" y="24570"/>
                    </a:lnTo>
                    <a:lnTo>
                      <a:pt x="14673" y="24686"/>
                    </a:lnTo>
                    <a:lnTo>
                      <a:pt x="14189" y="24802"/>
                    </a:lnTo>
                    <a:lnTo>
                      <a:pt x="13725" y="24899"/>
                    </a:lnTo>
                    <a:lnTo>
                      <a:pt x="13242" y="24957"/>
                    </a:lnTo>
                    <a:lnTo>
                      <a:pt x="12759" y="25015"/>
                    </a:lnTo>
                    <a:lnTo>
                      <a:pt x="12275" y="25034"/>
                    </a:lnTo>
                    <a:lnTo>
                      <a:pt x="11773" y="25034"/>
                    </a:lnTo>
                    <a:lnTo>
                      <a:pt x="11290" y="25015"/>
                    </a:lnTo>
                    <a:lnTo>
                      <a:pt x="10806" y="24976"/>
                    </a:lnTo>
                    <a:lnTo>
                      <a:pt x="10323" y="24918"/>
                    </a:lnTo>
                    <a:lnTo>
                      <a:pt x="9840" y="24841"/>
                    </a:lnTo>
                    <a:lnTo>
                      <a:pt x="9356" y="24725"/>
                    </a:lnTo>
                    <a:lnTo>
                      <a:pt x="8873" y="24609"/>
                    </a:lnTo>
                    <a:lnTo>
                      <a:pt x="8409" y="24454"/>
                    </a:lnTo>
                    <a:lnTo>
                      <a:pt x="7945" y="24300"/>
                    </a:lnTo>
                    <a:lnTo>
                      <a:pt x="7501" y="24106"/>
                    </a:lnTo>
                    <a:lnTo>
                      <a:pt x="7056" y="23913"/>
                    </a:lnTo>
                    <a:lnTo>
                      <a:pt x="6611" y="23681"/>
                    </a:lnTo>
                    <a:lnTo>
                      <a:pt x="6186" y="23449"/>
                    </a:lnTo>
                    <a:lnTo>
                      <a:pt x="5761" y="23178"/>
                    </a:lnTo>
                    <a:lnTo>
                      <a:pt x="5355" y="22908"/>
                    </a:lnTo>
                    <a:lnTo>
                      <a:pt x="4968" y="22618"/>
                    </a:lnTo>
                    <a:lnTo>
                      <a:pt x="4582" y="22328"/>
                    </a:lnTo>
                    <a:lnTo>
                      <a:pt x="4214" y="21999"/>
                    </a:lnTo>
                    <a:lnTo>
                      <a:pt x="3847" y="21651"/>
                    </a:lnTo>
                    <a:lnTo>
                      <a:pt x="3518" y="21303"/>
                    </a:lnTo>
                    <a:lnTo>
                      <a:pt x="3190" y="20936"/>
                    </a:lnTo>
                    <a:lnTo>
                      <a:pt x="2881" y="20569"/>
                    </a:lnTo>
                    <a:lnTo>
                      <a:pt x="2591" y="20163"/>
                    </a:lnTo>
                    <a:lnTo>
                      <a:pt x="2320" y="19757"/>
                    </a:lnTo>
                    <a:lnTo>
                      <a:pt x="2069" y="19351"/>
                    </a:lnTo>
                    <a:lnTo>
                      <a:pt x="1837" y="18906"/>
                    </a:lnTo>
                    <a:lnTo>
                      <a:pt x="1605" y="18481"/>
                    </a:lnTo>
                    <a:lnTo>
                      <a:pt x="1431" y="18017"/>
                    </a:lnTo>
                    <a:lnTo>
                      <a:pt x="1257" y="17553"/>
                    </a:lnTo>
                    <a:lnTo>
                      <a:pt x="1102" y="17089"/>
                    </a:lnTo>
                    <a:lnTo>
                      <a:pt x="967" y="16529"/>
                    </a:lnTo>
                    <a:lnTo>
                      <a:pt x="851" y="15968"/>
                    </a:lnTo>
                    <a:lnTo>
                      <a:pt x="773" y="15407"/>
                    </a:lnTo>
                    <a:lnTo>
                      <a:pt x="715" y="14847"/>
                    </a:lnTo>
                    <a:lnTo>
                      <a:pt x="696" y="14267"/>
                    </a:lnTo>
                    <a:lnTo>
                      <a:pt x="696" y="13687"/>
                    </a:lnTo>
                    <a:lnTo>
                      <a:pt x="715" y="13107"/>
                    </a:lnTo>
                    <a:lnTo>
                      <a:pt x="773" y="12527"/>
                    </a:lnTo>
                    <a:lnTo>
                      <a:pt x="851" y="11966"/>
                    </a:lnTo>
                    <a:lnTo>
                      <a:pt x="947" y="11386"/>
                    </a:lnTo>
                    <a:lnTo>
                      <a:pt x="1083" y="10806"/>
                    </a:lnTo>
                    <a:lnTo>
                      <a:pt x="1237" y="10246"/>
                    </a:lnTo>
                    <a:lnTo>
                      <a:pt x="1411" y="9666"/>
                    </a:lnTo>
                    <a:lnTo>
                      <a:pt x="1605" y="9125"/>
                    </a:lnTo>
                    <a:lnTo>
                      <a:pt x="1837" y="8564"/>
                    </a:lnTo>
                    <a:lnTo>
                      <a:pt x="2069" y="8023"/>
                    </a:lnTo>
                    <a:lnTo>
                      <a:pt x="2339" y="7501"/>
                    </a:lnTo>
                    <a:lnTo>
                      <a:pt x="2629" y="6979"/>
                    </a:lnTo>
                    <a:lnTo>
                      <a:pt x="2939" y="6476"/>
                    </a:lnTo>
                    <a:lnTo>
                      <a:pt x="3267" y="5993"/>
                    </a:lnTo>
                    <a:lnTo>
                      <a:pt x="3615" y="5529"/>
                    </a:lnTo>
                    <a:lnTo>
                      <a:pt x="3982" y="5065"/>
                    </a:lnTo>
                    <a:lnTo>
                      <a:pt x="4350" y="4640"/>
                    </a:lnTo>
                    <a:lnTo>
                      <a:pt x="4756" y="4215"/>
                    </a:lnTo>
                    <a:lnTo>
                      <a:pt x="5181" y="3828"/>
                    </a:lnTo>
                    <a:lnTo>
                      <a:pt x="5626" y="3441"/>
                    </a:lnTo>
                    <a:lnTo>
                      <a:pt x="6070" y="3093"/>
                    </a:lnTo>
                    <a:lnTo>
                      <a:pt x="6553" y="2765"/>
                    </a:lnTo>
                    <a:lnTo>
                      <a:pt x="7037" y="2475"/>
                    </a:lnTo>
                    <a:lnTo>
                      <a:pt x="7539" y="2204"/>
                    </a:lnTo>
                    <a:lnTo>
                      <a:pt x="8061" y="1953"/>
                    </a:lnTo>
                    <a:lnTo>
                      <a:pt x="8583" y="1740"/>
                    </a:lnTo>
                    <a:lnTo>
                      <a:pt x="9028" y="1566"/>
                    </a:lnTo>
                    <a:lnTo>
                      <a:pt x="9492" y="1392"/>
                    </a:lnTo>
                    <a:lnTo>
                      <a:pt x="9956" y="1238"/>
                    </a:lnTo>
                    <a:lnTo>
                      <a:pt x="10420" y="1122"/>
                    </a:lnTo>
                    <a:lnTo>
                      <a:pt x="10884" y="986"/>
                    </a:lnTo>
                    <a:lnTo>
                      <a:pt x="11348" y="890"/>
                    </a:lnTo>
                    <a:lnTo>
                      <a:pt x="11831" y="812"/>
                    </a:lnTo>
                    <a:lnTo>
                      <a:pt x="12295" y="754"/>
                    </a:lnTo>
                    <a:lnTo>
                      <a:pt x="12778" y="716"/>
                    </a:lnTo>
                    <a:lnTo>
                      <a:pt x="13242" y="696"/>
                    </a:lnTo>
                    <a:close/>
                    <a:moveTo>
                      <a:pt x="12952" y="0"/>
                    </a:moveTo>
                    <a:lnTo>
                      <a:pt x="12507" y="39"/>
                    </a:lnTo>
                    <a:lnTo>
                      <a:pt x="12044" y="78"/>
                    </a:lnTo>
                    <a:lnTo>
                      <a:pt x="11580" y="136"/>
                    </a:lnTo>
                    <a:lnTo>
                      <a:pt x="11116" y="213"/>
                    </a:lnTo>
                    <a:lnTo>
                      <a:pt x="10671" y="329"/>
                    </a:lnTo>
                    <a:lnTo>
                      <a:pt x="10091" y="464"/>
                    </a:lnTo>
                    <a:lnTo>
                      <a:pt x="9511" y="658"/>
                    </a:lnTo>
                    <a:lnTo>
                      <a:pt x="8951" y="851"/>
                    </a:lnTo>
                    <a:lnTo>
                      <a:pt x="8390" y="1064"/>
                    </a:lnTo>
                    <a:lnTo>
                      <a:pt x="7907" y="1276"/>
                    </a:lnTo>
                    <a:lnTo>
                      <a:pt x="7404" y="1489"/>
                    </a:lnTo>
                    <a:lnTo>
                      <a:pt x="6940" y="1740"/>
                    </a:lnTo>
                    <a:lnTo>
                      <a:pt x="6476" y="2011"/>
                    </a:lnTo>
                    <a:lnTo>
                      <a:pt x="6012" y="2301"/>
                    </a:lnTo>
                    <a:lnTo>
                      <a:pt x="5587" y="2610"/>
                    </a:lnTo>
                    <a:lnTo>
                      <a:pt x="5162" y="2939"/>
                    </a:lnTo>
                    <a:lnTo>
                      <a:pt x="4756" y="3287"/>
                    </a:lnTo>
                    <a:lnTo>
                      <a:pt x="4369" y="3654"/>
                    </a:lnTo>
                    <a:lnTo>
                      <a:pt x="3982" y="4041"/>
                    </a:lnTo>
                    <a:lnTo>
                      <a:pt x="3615" y="4447"/>
                    </a:lnTo>
                    <a:lnTo>
                      <a:pt x="3267" y="4852"/>
                    </a:lnTo>
                    <a:lnTo>
                      <a:pt x="2939" y="5278"/>
                    </a:lnTo>
                    <a:lnTo>
                      <a:pt x="2629" y="5722"/>
                    </a:lnTo>
                    <a:lnTo>
                      <a:pt x="2320" y="6186"/>
                    </a:lnTo>
                    <a:lnTo>
                      <a:pt x="2049" y="6650"/>
                    </a:lnTo>
                    <a:lnTo>
                      <a:pt x="1779" y="7134"/>
                    </a:lnTo>
                    <a:lnTo>
                      <a:pt x="1527" y="7617"/>
                    </a:lnTo>
                    <a:lnTo>
                      <a:pt x="1295" y="8100"/>
                    </a:lnTo>
                    <a:lnTo>
                      <a:pt x="1083" y="8622"/>
                    </a:lnTo>
                    <a:lnTo>
                      <a:pt x="889" y="9125"/>
                    </a:lnTo>
                    <a:lnTo>
                      <a:pt x="715" y="9647"/>
                    </a:lnTo>
                    <a:lnTo>
                      <a:pt x="561" y="10169"/>
                    </a:lnTo>
                    <a:lnTo>
                      <a:pt x="426" y="10690"/>
                    </a:lnTo>
                    <a:lnTo>
                      <a:pt x="290" y="11212"/>
                    </a:lnTo>
                    <a:lnTo>
                      <a:pt x="194" y="11754"/>
                    </a:lnTo>
                    <a:lnTo>
                      <a:pt x="116" y="12276"/>
                    </a:lnTo>
                    <a:lnTo>
                      <a:pt x="58" y="12817"/>
                    </a:lnTo>
                    <a:lnTo>
                      <a:pt x="20" y="13358"/>
                    </a:lnTo>
                    <a:lnTo>
                      <a:pt x="0" y="13880"/>
                    </a:lnTo>
                    <a:lnTo>
                      <a:pt x="20" y="14421"/>
                    </a:lnTo>
                    <a:lnTo>
                      <a:pt x="39" y="14943"/>
                    </a:lnTo>
                    <a:lnTo>
                      <a:pt x="97" y="15465"/>
                    </a:lnTo>
                    <a:lnTo>
                      <a:pt x="174" y="15987"/>
                    </a:lnTo>
                    <a:lnTo>
                      <a:pt x="271" y="16509"/>
                    </a:lnTo>
                    <a:lnTo>
                      <a:pt x="387" y="17012"/>
                    </a:lnTo>
                    <a:lnTo>
                      <a:pt x="542" y="17514"/>
                    </a:lnTo>
                    <a:lnTo>
                      <a:pt x="715" y="17998"/>
                    </a:lnTo>
                    <a:lnTo>
                      <a:pt x="909" y="18481"/>
                    </a:lnTo>
                    <a:lnTo>
                      <a:pt x="1121" y="18964"/>
                    </a:lnTo>
                    <a:lnTo>
                      <a:pt x="1373" y="19409"/>
                    </a:lnTo>
                    <a:lnTo>
                      <a:pt x="1624" y="19873"/>
                    </a:lnTo>
                    <a:lnTo>
                      <a:pt x="1895" y="20298"/>
                    </a:lnTo>
                    <a:lnTo>
                      <a:pt x="2204" y="20723"/>
                    </a:lnTo>
                    <a:lnTo>
                      <a:pt x="2513" y="21149"/>
                    </a:lnTo>
                    <a:lnTo>
                      <a:pt x="2842" y="21535"/>
                    </a:lnTo>
                    <a:lnTo>
                      <a:pt x="3190" y="21922"/>
                    </a:lnTo>
                    <a:lnTo>
                      <a:pt x="3557" y="22289"/>
                    </a:lnTo>
                    <a:lnTo>
                      <a:pt x="3944" y="22656"/>
                    </a:lnTo>
                    <a:lnTo>
                      <a:pt x="4330" y="22985"/>
                    </a:lnTo>
                    <a:lnTo>
                      <a:pt x="4736" y="23314"/>
                    </a:lnTo>
                    <a:lnTo>
                      <a:pt x="5162" y="23604"/>
                    </a:lnTo>
                    <a:lnTo>
                      <a:pt x="5606" y="23894"/>
                    </a:lnTo>
                    <a:lnTo>
                      <a:pt x="6051" y="24164"/>
                    </a:lnTo>
                    <a:lnTo>
                      <a:pt x="6495" y="24416"/>
                    </a:lnTo>
                    <a:lnTo>
                      <a:pt x="6959" y="24648"/>
                    </a:lnTo>
                    <a:lnTo>
                      <a:pt x="7443" y="24860"/>
                    </a:lnTo>
                    <a:lnTo>
                      <a:pt x="7926" y="25054"/>
                    </a:lnTo>
                    <a:lnTo>
                      <a:pt x="8429" y="25208"/>
                    </a:lnTo>
                    <a:lnTo>
                      <a:pt x="8931" y="25363"/>
                    </a:lnTo>
                    <a:lnTo>
                      <a:pt x="9434" y="25479"/>
                    </a:lnTo>
                    <a:lnTo>
                      <a:pt x="9956" y="25576"/>
                    </a:lnTo>
                    <a:lnTo>
                      <a:pt x="10458" y="25653"/>
                    </a:lnTo>
                    <a:lnTo>
                      <a:pt x="11000" y="25711"/>
                    </a:lnTo>
                    <a:lnTo>
                      <a:pt x="11502" y="25730"/>
                    </a:lnTo>
                    <a:lnTo>
                      <a:pt x="12024" y="25749"/>
                    </a:lnTo>
                    <a:lnTo>
                      <a:pt x="12527" y="25730"/>
                    </a:lnTo>
                    <a:lnTo>
                      <a:pt x="13029" y="25691"/>
                    </a:lnTo>
                    <a:lnTo>
                      <a:pt x="13532" y="25633"/>
                    </a:lnTo>
                    <a:lnTo>
                      <a:pt x="14035" y="25537"/>
                    </a:lnTo>
                    <a:lnTo>
                      <a:pt x="14518" y="25440"/>
                    </a:lnTo>
                    <a:lnTo>
                      <a:pt x="15001" y="25324"/>
                    </a:lnTo>
                    <a:lnTo>
                      <a:pt x="15484" y="25170"/>
                    </a:lnTo>
                    <a:lnTo>
                      <a:pt x="15948" y="25015"/>
                    </a:lnTo>
                    <a:lnTo>
                      <a:pt x="16412" y="24841"/>
                    </a:lnTo>
                    <a:lnTo>
                      <a:pt x="16876" y="24628"/>
                    </a:lnTo>
                    <a:lnTo>
                      <a:pt x="17321" y="24416"/>
                    </a:lnTo>
                    <a:lnTo>
                      <a:pt x="17766" y="24184"/>
                    </a:lnTo>
                    <a:lnTo>
                      <a:pt x="18210" y="23932"/>
                    </a:lnTo>
                    <a:lnTo>
                      <a:pt x="18616" y="23681"/>
                    </a:lnTo>
                    <a:lnTo>
                      <a:pt x="19041" y="23391"/>
                    </a:lnTo>
                    <a:lnTo>
                      <a:pt x="19447" y="23101"/>
                    </a:lnTo>
                    <a:lnTo>
                      <a:pt x="19834" y="22792"/>
                    </a:lnTo>
                    <a:lnTo>
                      <a:pt x="20221" y="22463"/>
                    </a:lnTo>
                    <a:lnTo>
                      <a:pt x="20588" y="22135"/>
                    </a:lnTo>
                    <a:lnTo>
                      <a:pt x="20955" y="21767"/>
                    </a:lnTo>
                    <a:lnTo>
                      <a:pt x="21303" y="21419"/>
                    </a:lnTo>
                    <a:lnTo>
                      <a:pt x="21632" y="21033"/>
                    </a:lnTo>
                    <a:lnTo>
                      <a:pt x="21960" y="20646"/>
                    </a:lnTo>
                    <a:lnTo>
                      <a:pt x="22270" y="20240"/>
                    </a:lnTo>
                    <a:lnTo>
                      <a:pt x="22560" y="19834"/>
                    </a:lnTo>
                    <a:lnTo>
                      <a:pt x="22830" y="19409"/>
                    </a:lnTo>
                    <a:lnTo>
                      <a:pt x="23101" y="18984"/>
                    </a:lnTo>
                    <a:lnTo>
                      <a:pt x="23333" y="18539"/>
                    </a:lnTo>
                    <a:lnTo>
                      <a:pt x="23565" y="18094"/>
                    </a:lnTo>
                    <a:lnTo>
                      <a:pt x="23797" y="17630"/>
                    </a:lnTo>
                    <a:lnTo>
                      <a:pt x="24087" y="16915"/>
                    </a:lnTo>
                    <a:lnTo>
                      <a:pt x="24222" y="16567"/>
                    </a:lnTo>
                    <a:lnTo>
                      <a:pt x="24338" y="16200"/>
                    </a:lnTo>
                    <a:lnTo>
                      <a:pt x="24435" y="15852"/>
                    </a:lnTo>
                    <a:lnTo>
                      <a:pt x="24531" y="15504"/>
                    </a:lnTo>
                    <a:lnTo>
                      <a:pt x="24609" y="15137"/>
                    </a:lnTo>
                    <a:lnTo>
                      <a:pt x="24667" y="14789"/>
                    </a:lnTo>
                    <a:lnTo>
                      <a:pt x="24725" y="14421"/>
                    </a:lnTo>
                    <a:lnTo>
                      <a:pt x="24763" y="14054"/>
                    </a:lnTo>
                    <a:lnTo>
                      <a:pt x="24783" y="13687"/>
                    </a:lnTo>
                    <a:lnTo>
                      <a:pt x="24783" y="13320"/>
                    </a:lnTo>
                    <a:lnTo>
                      <a:pt x="24783" y="12952"/>
                    </a:lnTo>
                    <a:lnTo>
                      <a:pt x="24763" y="12566"/>
                    </a:lnTo>
                    <a:lnTo>
                      <a:pt x="24744" y="12179"/>
                    </a:lnTo>
                    <a:lnTo>
                      <a:pt x="24686" y="11792"/>
                    </a:lnTo>
                    <a:lnTo>
                      <a:pt x="24570" y="11000"/>
                    </a:lnTo>
                    <a:lnTo>
                      <a:pt x="24396" y="10227"/>
                    </a:lnTo>
                    <a:lnTo>
                      <a:pt x="24183" y="9434"/>
                    </a:lnTo>
                    <a:lnTo>
                      <a:pt x="23932" y="8680"/>
                    </a:lnTo>
                    <a:lnTo>
                      <a:pt x="23661" y="7926"/>
                    </a:lnTo>
                    <a:lnTo>
                      <a:pt x="23333" y="7172"/>
                    </a:lnTo>
                    <a:lnTo>
                      <a:pt x="22985" y="6457"/>
                    </a:lnTo>
                    <a:lnTo>
                      <a:pt x="22598" y="5761"/>
                    </a:lnTo>
                    <a:lnTo>
                      <a:pt x="22366" y="5394"/>
                    </a:lnTo>
                    <a:lnTo>
                      <a:pt x="22134" y="5046"/>
                    </a:lnTo>
                    <a:lnTo>
                      <a:pt x="21902" y="4698"/>
                    </a:lnTo>
                    <a:lnTo>
                      <a:pt x="21651" y="4350"/>
                    </a:lnTo>
                    <a:lnTo>
                      <a:pt x="21400" y="4021"/>
                    </a:lnTo>
                    <a:lnTo>
                      <a:pt x="21129" y="3693"/>
                    </a:lnTo>
                    <a:lnTo>
                      <a:pt x="20839" y="3383"/>
                    </a:lnTo>
                    <a:lnTo>
                      <a:pt x="20549" y="3074"/>
                    </a:lnTo>
                    <a:lnTo>
                      <a:pt x="20240" y="2784"/>
                    </a:lnTo>
                    <a:lnTo>
                      <a:pt x="19931" y="2494"/>
                    </a:lnTo>
                    <a:lnTo>
                      <a:pt x="19621" y="2223"/>
                    </a:lnTo>
                    <a:lnTo>
                      <a:pt x="19293" y="1953"/>
                    </a:lnTo>
                    <a:lnTo>
                      <a:pt x="18945" y="1721"/>
                    </a:lnTo>
                    <a:lnTo>
                      <a:pt x="18597" y="1489"/>
                    </a:lnTo>
                    <a:lnTo>
                      <a:pt x="18229" y="1257"/>
                    </a:lnTo>
                    <a:lnTo>
                      <a:pt x="17862" y="1064"/>
                    </a:lnTo>
                    <a:lnTo>
                      <a:pt x="17437" y="851"/>
                    </a:lnTo>
                    <a:lnTo>
                      <a:pt x="17012" y="677"/>
                    </a:lnTo>
                    <a:lnTo>
                      <a:pt x="16567" y="522"/>
                    </a:lnTo>
                    <a:lnTo>
                      <a:pt x="16142" y="387"/>
                    </a:lnTo>
                    <a:lnTo>
                      <a:pt x="15697" y="271"/>
                    </a:lnTo>
                    <a:lnTo>
                      <a:pt x="15233" y="174"/>
                    </a:lnTo>
                    <a:lnTo>
                      <a:pt x="14789" y="97"/>
                    </a:lnTo>
                    <a:lnTo>
                      <a:pt x="14344" y="39"/>
                    </a:lnTo>
                    <a:lnTo>
                      <a:pt x="13880" y="20"/>
                    </a:lnTo>
                    <a:lnTo>
                      <a:pt x="13416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2"/>
              <p:cNvSpPr/>
              <p:nvPr/>
            </p:nvSpPr>
            <p:spPr>
              <a:xfrm>
                <a:off x="4170575" y="-2930650"/>
                <a:ext cx="153225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6129" h="697" extrusionOk="0">
                    <a:moveTo>
                      <a:pt x="329" y="1"/>
                    </a:moveTo>
                    <a:lnTo>
                      <a:pt x="252" y="20"/>
                    </a:lnTo>
                    <a:lnTo>
                      <a:pt x="194" y="39"/>
                    </a:lnTo>
                    <a:lnTo>
                      <a:pt x="136" y="78"/>
                    </a:lnTo>
                    <a:lnTo>
                      <a:pt x="78" y="116"/>
                    </a:lnTo>
                    <a:lnTo>
                      <a:pt x="39" y="174"/>
                    </a:lnTo>
                    <a:lnTo>
                      <a:pt x="20" y="232"/>
                    </a:lnTo>
                    <a:lnTo>
                      <a:pt x="1" y="348"/>
                    </a:lnTo>
                    <a:lnTo>
                      <a:pt x="20" y="484"/>
                    </a:lnTo>
                    <a:lnTo>
                      <a:pt x="39" y="542"/>
                    </a:lnTo>
                    <a:lnTo>
                      <a:pt x="78" y="600"/>
                    </a:lnTo>
                    <a:lnTo>
                      <a:pt x="136" y="638"/>
                    </a:lnTo>
                    <a:lnTo>
                      <a:pt x="194" y="677"/>
                    </a:lnTo>
                    <a:lnTo>
                      <a:pt x="252" y="696"/>
                    </a:lnTo>
                    <a:lnTo>
                      <a:pt x="5877" y="696"/>
                    </a:lnTo>
                    <a:lnTo>
                      <a:pt x="5935" y="677"/>
                    </a:lnTo>
                    <a:lnTo>
                      <a:pt x="5993" y="638"/>
                    </a:lnTo>
                    <a:lnTo>
                      <a:pt x="6032" y="600"/>
                    </a:lnTo>
                    <a:lnTo>
                      <a:pt x="6071" y="542"/>
                    </a:lnTo>
                    <a:lnTo>
                      <a:pt x="6109" y="484"/>
                    </a:lnTo>
                    <a:lnTo>
                      <a:pt x="6129" y="348"/>
                    </a:lnTo>
                    <a:lnTo>
                      <a:pt x="6109" y="232"/>
                    </a:lnTo>
                    <a:lnTo>
                      <a:pt x="6071" y="174"/>
                    </a:lnTo>
                    <a:lnTo>
                      <a:pt x="6032" y="116"/>
                    </a:lnTo>
                    <a:lnTo>
                      <a:pt x="5993" y="78"/>
                    </a:lnTo>
                    <a:lnTo>
                      <a:pt x="5935" y="39"/>
                    </a:lnTo>
                    <a:lnTo>
                      <a:pt x="5877" y="20"/>
                    </a:lnTo>
                    <a:lnTo>
                      <a:pt x="5781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2"/>
              <p:cNvSpPr/>
              <p:nvPr/>
            </p:nvSpPr>
            <p:spPr>
              <a:xfrm>
                <a:off x="4265300" y="-2847050"/>
                <a:ext cx="14645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5858" h="697" extrusionOk="0">
                    <a:moveTo>
                      <a:pt x="252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78" y="97"/>
                    </a:lnTo>
                    <a:lnTo>
                      <a:pt x="39" y="155"/>
                    </a:lnTo>
                    <a:lnTo>
                      <a:pt x="20" y="213"/>
                    </a:lnTo>
                    <a:lnTo>
                      <a:pt x="1" y="349"/>
                    </a:lnTo>
                    <a:lnTo>
                      <a:pt x="20" y="465"/>
                    </a:lnTo>
                    <a:lnTo>
                      <a:pt x="39" y="523"/>
                    </a:lnTo>
                    <a:lnTo>
                      <a:pt x="78" y="581"/>
                    </a:lnTo>
                    <a:lnTo>
                      <a:pt x="136" y="619"/>
                    </a:lnTo>
                    <a:lnTo>
                      <a:pt x="194" y="658"/>
                    </a:lnTo>
                    <a:lnTo>
                      <a:pt x="252" y="677"/>
                    </a:lnTo>
                    <a:lnTo>
                      <a:pt x="329" y="697"/>
                    </a:lnTo>
                    <a:lnTo>
                      <a:pt x="5510" y="697"/>
                    </a:lnTo>
                    <a:lnTo>
                      <a:pt x="5587" y="677"/>
                    </a:lnTo>
                    <a:lnTo>
                      <a:pt x="5665" y="658"/>
                    </a:lnTo>
                    <a:lnTo>
                      <a:pt x="5723" y="619"/>
                    </a:lnTo>
                    <a:lnTo>
                      <a:pt x="5761" y="581"/>
                    </a:lnTo>
                    <a:lnTo>
                      <a:pt x="5800" y="523"/>
                    </a:lnTo>
                    <a:lnTo>
                      <a:pt x="5839" y="465"/>
                    </a:lnTo>
                    <a:lnTo>
                      <a:pt x="5858" y="349"/>
                    </a:lnTo>
                    <a:lnTo>
                      <a:pt x="5839" y="213"/>
                    </a:lnTo>
                    <a:lnTo>
                      <a:pt x="5800" y="155"/>
                    </a:lnTo>
                    <a:lnTo>
                      <a:pt x="5761" y="97"/>
                    </a:lnTo>
                    <a:lnTo>
                      <a:pt x="5723" y="59"/>
                    </a:lnTo>
                    <a:lnTo>
                      <a:pt x="5665" y="20"/>
                    </a:lnTo>
                    <a:lnTo>
                      <a:pt x="5587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2"/>
              <p:cNvSpPr/>
              <p:nvPr/>
            </p:nvSpPr>
            <p:spPr>
              <a:xfrm>
                <a:off x="4258525" y="-2685150"/>
                <a:ext cx="148400" cy="16950"/>
              </a:xfrm>
              <a:custGeom>
                <a:avLst/>
                <a:gdLst/>
                <a:ahLst/>
                <a:cxnLst/>
                <a:rect l="l" t="t" r="r" b="b"/>
                <a:pathLst>
                  <a:path w="5936" h="678" extrusionOk="0">
                    <a:moveTo>
                      <a:pt x="252" y="1"/>
                    </a:moveTo>
                    <a:lnTo>
                      <a:pt x="175" y="20"/>
                    </a:lnTo>
                    <a:lnTo>
                      <a:pt x="117" y="59"/>
                    </a:lnTo>
                    <a:lnTo>
                      <a:pt x="78" y="97"/>
                    </a:lnTo>
                    <a:lnTo>
                      <a:pt x="40" y="155"/>
                    </a:lnTo>
                    <a:lnTo>
                      <a:pt x="20" y="213"/>
                    </a:lnTo>
                    <a:lnTo>
                      <a:pt x="1" y="329"/>
                    </a:lnTo>
                    <a:lnTo>
                      <a:pt x="20" y="465"/>
                    </a:lnTo>
                    <a:lnTo>
                      <a:pt x="40" y="523"/>
                    </a:lnTo>
                    <a:lnTo>
                      <a:pt x="78" y="581"/>
                    </a:lnTo>
                    <a:lnTo>
                      <a:pt x="117" y="619"/>
                    </a:lnTo>
                    <a:lnTo>
                      <a:pt x="175" y="658"/>
                    </a:lnTo>
                    <a:lnTo>
                      <a:pt x="252" y="677"/>
                    </a:lnTo>
                    <a:lnTo>
                      <a:pt x="5684" y="677"/>
                    </a:lnTo>
                    <a:lnTo>
                      <a:pt x="5742" y="658"/>
                    </a:lnTo>
                    <a:lnTo>
                      <a:pt x="5800" y="619"/>
                    </a:lnTo>
                    <a:lnTo>
                      <a:pt x="5858" y="581"/>
                    </a:lnTo>
                    <a:lnTo>
                      <a:pt x="5897" y="523"/>
                    </a:lnTo>
                    <a:lnTo>
                      <a:pt x="5916" y="465"/>
                    </a:lnTo>
                    <a:lnTo>
                      <a:pt x="5936" y="329"/>
                    </a:lnTo>
                    <a:lnTo>
                      <a:pt x="5916" y="213"/>
                    </a:lnTo>
                    <a:lnTo>
                      <a:pt x="5897" y="155"/>
                    </a:lnTo>
                    <a:lnTo>
                      <a:pt x="5858" y="97"/>
                    </a:lnTo>
                    <a:lnTo>
                      <a:pt x="5800" y="59"/>
                    </a:lnTo>
                    <a:lnTo>
                      <a:pt x="5742" y="20"/>
                    </a:lnTo>
                    <a:lnTo>
                      <a:pt x="5684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2"/>
              <p:cNvSpPr/>
              <p:nvPr/>
            </p:nvSpPr>
            <p:spPr>
              <a:xfrm>
                <a:off x="5127950" y="-2964975"/>
                <a:ext cx="206375" cy="16950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678" extrusionOk="0">
                    <a:moveTo>
                      <a:pt x="252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78" y="98"/>
                    </a:lnTo>
                    <a:lnTo>
                      <a:pt x="39" y="156"/>
                    </a:lnTo>
                    <a:lnTo>
                      <a:pt x="20" y="214"/>
                    </a:lnTo>
                    <a:lnTo>
                      <a:pt x="1" y="349"/>
                    </a:lnTo>
                    <a:lnTo>
                      <a:pt x="20" y="465"/>
                    </a:lnTo>
                    <a:lnTo>
                      <a:pt x="39" y="523"/>
                    </a:lnTo>
                    <a:lnTo>
                      <a:pt x="78" y="581"/>
                    </a:lnTo>
                    <a:lnTo>
                      <a:pt x="136" y="620"/>
                    </a:lnTo>
                    <a:lnTo>
                      <a:pt x="175" y="658"/>
                    </a:lnTo>
                    <a:lnTo>
                      <a:pt x="252" y="678"/>
                    </a:lnTo>
                    <a:lnTo>
                      <a:pt x="8004" y="678"/>
                    </a:lnTo>
                    <a:lnTo>
                      <a:pt x="8062" y="658"/>
                    </a:lnTo>
                    <a:lnTo>
                      <a:pt x="8120" y="620"/>
                    </a:lnTo>
                    <a:lnTo>
                      <a:pt x="8158" y="581"/>
                    </a:lnTo>
                    <a:lnTo>
                      <a:pt x="8197" y="523"/>
                    </a:lnTo>
                    <a:lnTo>
                      <a:pt x="8236" y="465"/>
                    </a:lnTo>
                    <a:lnTo>
                      <a:pt x="8255" y="349"/>
                    </a:lnTo>
                    <a:lnTo>
                      <a:pt x="8236" y="214"/>
                    </a:lnTo>
                    <a:lnTo>
                      <a:pt x="8197" y="156"/>
                    </a:lnTo>
                    <a:lnTo>
                      <a:pt x="8158" y="98"/>
                    </a:lnTo>
                    <a:lnTo>
                      <a:pt x="8120" y="59"/>
                    </a:lnTo>
                    <a:lnTo>
                      <a:pt x="8062" y="20"/>
                    </a:lnTo>
                    <a:lnTo>
                      <a:pt x="8004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2"/>
              <p:cNvSpPr/>
              <p:nvPr/>
            </p:nvSpPr>
            <p:spPr>
              <a:xfrm>
                <a:off x="5215900" y="-2872650"/>
                <a:ext cx="8605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697" extrusionOk="0">
                    <a:moveTo>
                      <a:pt x="252" y="0"/>
                    </a:moveTo>
                    <a:lnTo>
                      <a:pt x="175" y="39"/>
                    </a:lnTo>
                    <a:lnTo>
                      <a:pt x="117" y="58"/>
                    </a:lnTo>
                    <a:lnTo>
                      <a:pt x="78" y="116"/>
                    </a:lnTo>
                    <a:lnTo>
                      <a:pt x="39" y="155"/>
                    </a:lnTo>
                    <a:lnTo>
                      <a:pt x="20" y="213"/>
                    </a:lnTo>
                    <a:lnTo>
                      <a:pt x="1" y="348"/>
                    </a:lnTo>
                    <a:lnTo>
                      <a:pt x="20" y="484"/>
                    </a:lnTo>
                    <a:lnTo>
                      <a:pt x="39" y="542"/>
                    </a:lnTo>
                    <a:lnTo>
                      <a:pt x="78" y="580"/>
                    </a:lnTo>
                    <a:lnTo>
                      <a:pt x="117" y="638"/>
                    </a:lnTo>
                    <a:lnTo>
                      <a:pt x="175" y="658"/>
                    </a:lnTo>
                    <a:lnTo>
                      <a:pt x="252" y="677"/>
                    </a:lnTo>
                    <a:lnTo>
                      <a:pt x="329" y="696"/>
                    </a:lnTo>
                    <a:lnTo>
                      <a:pt x="3094" y="696"/>
                    </a:lnTo>
                    <a:lnTo>
                      <a:pt x="3190" y="677"/>
                    </a:lnTo>
                    <a:lnTo>
                      <a:pt x="3248" y="658"/>
                    </a:lnTo>
                    <a:lnTo>
                      <a:pt x="3306" y="638"/>
                    </a:lnTo>
                    <a:lnTo>
                      <a:pt x="3345" y="580"/>
                    </a:lnTo>
                    <a:lnTo>
                      <a:pt x="3384" y="542"/>
                    </a:lnTo>
                    <a:lnTo>
                      <a:pt x="3422" y="484"/>
                    </a:lnTo>
                    <a:lnTo>
                      <a:pt x="3442" y="348"/>
                    </a:lnTo>
                    <a:lnTo>
                      <a:pt x="3422" y="213"/>
                    </a:lnTo>
                    <a:lnTo>
                      <a:pt x="3384" y="155"/>
                    </a:lnTo>
                    <a:lnTo>
                      <a:pt x="3345" y="116"/>
                    </a:lnTo>
                    <a:lnTo>
                      <a:pt x="3306" y="58"/>
                    </a:lnTo>
                    <a:lnTo>
                      <a:pt x="3248" y="39"/>
                    </a:lnTo>
                    <a:lnTo>
                      <a:pt x="3190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2"/>
              <p:cNvSpPr/>
              <p:nvPr/>
            </p:nvSpPr>
            <p:spPr>
              <a:xfrm>
                <a:off x="5127950" y="-2749900"/>
                <a:ext cx="17160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864" h="677" extrusionOk="0">
                    <a:moveTo>
                      <a:pt x="252" y="0"/>
                    </a:moveTo>
                    <a:lnTo>
                      <a:pt x="194" y="20"/>
                    </a:lnTo>
                    <a:lnTo>
                      <a:pt x="136" y="58"/>
                    </a:lnTo>
                    <a:lnTo>
                      <a:pt x="78" y="97"/>
                    </a:lnTo>
                    <a:lnTo>
                      <a:pt x="39" y="155"/>
                    </a:lnTo>
                    <a:lnTo>
                      <a:pt x="20" y="213"/>
                    </a:lnTo>
                    <a:lnTo>
                      <a:pt x="1" y="348"/>
                    </a:lnTo>
                    <a:lnTo>
                      <a:pt x="20" y="464"/>
                    </a:lnTo>
                    <a:lnTo>
                      <a:pt x="39" y="522"/>
                    </a:lnTo>
                    <a:lnTo>
                      <a:pt x="78" y="580"/>
                    </a:lnTo>
                    <a:lnTo>
                      <a:pt x="136" y="619"/>
                    </a:lnTo>
                    <a:lnTo>
                      <a:pt x="175" y="658"/>
                    </a:lnTo>
                    <a:lnTo>
                      <a:pt x="252" y="677"/>
                    </a:lnTo>
                    <a:lnTo>
                      <a:pt x="6612" y="677"/>
                    </a:lnTo>
                    <a:lnTo>
                      <a:pt x="6670" y="658"/>
                    </a:lnTo>
                    <a:lnTo>
                      <a:pt x="6728" y="619"/>
                    </a:lnTo>
                    <a:lnTo>
                      <a:pt x="6786" y="580"/>
                    </a:lnTo>
                    <a:lnTo>
                      <a:pt x="6824" y="522"/>
                    </a:lnTo>
                    <a:lnTo>
                      <a:pt x="6844" y="464"/>
                    </a:lnTo>
                    <a:lnTo>
                      <a:pt x="6863" y="348"/>
                    </a:lnTo>
                    <a:lnTo>
                      <a:pt x="6844" y="213"/>
                    </a:lnTo>
                    <a:lnTo>
                      <a:pt x="6824" y="155"/>
                    </a:lnTo>
                    <a:lnTo>
                      <a:pt x="6786" y="97"/>
                    </a:lnTo>
                    <a:lnTo>
                      <a:pt x="6728" y="58"/>
                    </a:lnTo>
                    <a:lnTo>
                      <a:pt x="6670" y="20"/>
                    </a:lnTo>
                    <a:lnTo>
                      <a:pt x="6612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2"/>
              <p:cNvSpPr/>
              <p:nvPr/>
            </p:nvSpPr>
            <p:spPr>
              <a:xfrm>
                <a:off x="4304450" y="-2116325"/>
                <a:ext cx="206375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697" extrusionOk="0">
                    <a:moveTo>
                      <a:pt x="271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97" y="97"/>
                    </a:lnTo>
                    <a:lnTo>
                      <a:pt x="58" y="155"/>
                    </a:lnTo>
                    <a:lnTo>
                      <a:pt x="20" y="213"/>
                    </a:lnTo>
                    <a:lnTo>
                      <a:pt x="0" y="349"/>
                    </a:lnTo>
                    <a:lnTo>
                      <a:pt x="20" y="464"/>
                    </a:lnTo>
                    <a:lnTo>
                      <a:pt x="58" y="522"/>
                    </a:lnTo>
                    <a:lnTo>
                      <a:pt x="97" y="580"/>
                    </a:lnTo>
                    <a:lnTo>
                      <a:pt x="136" y="619"/>
                    </a:lnTo>
                    <a:lnTo>
                      <a:pt x="194" y="658"/>
                    </a:lnTo>
                    <a:lnTo>
                      <a:pt x="271" y="677"/>
                    </a:lnTo>
                    <a:lnTo>
                      <a:pt x="348" y="696"/>
                    </a:lnTo>
                    <a:lnTo>
                      <a:pt x="7926" y="696"/>
                    </a:lnTo>
                    <a:lnTo>
                      <a:pt x="8003" y="677"/>
                    </a:lnTo>
                    <a:lnTo>
                      <a:pt x="8081" y="658"/>
                    </a:lnTo>
                    <a:lnTo>
                      <a:pt x="8139" y="619"/>
                    </a:lnTo>
                    <a:lnTo>
                      <a:pt x="8177" y="580"/>
                    </a:lnTo>
                    <a:lnTo>
                      <a:pt x="8216" y="522"/>
                    </a:lnTo>
                    <a:lnTo>
                      <a:pt x="8235" y="464"/>
                    </a:lnTo>
                    <a:lnTo>
                      <a:pt x="8255" y="349"/>
                    </a:lnTo>
                    <a:lnTo>
                      <a:pt x="8235" y="213"/>
                    </a:lnTo>
                    <a:lnTo>
                      <a:pt x="8216" y="155"/>
                    </a:lnTo>
                    <a:lnTo>
                      <a:pt x="8177" y="97"/>
                    </a:lnTo>
                    <a:lnTo>
                      <a:pt x="8139" y="59"/>
                    </a:lnTo>
                    <a:lnTo>
                      <a:pt x="8081" y="20"/>
                    </a:lnTo>
                    <a:lnTo>
                      <a:pt x="8003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2"/>
              <p:cNvSpPr/>
              <p:nvPr/>
            </p:nvSpPr>
            <p:spPr>
              <a:xfrm>
                <a:off x="5185450" y="-2345400"/>
                <a:ext cx="1165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4660" h="697" extrusionOk="0">
                    <a:moveTo>
                      <a:pt x="272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98" y="117"/>
                    </a:lnTo>
                    <a:lnTo>
                      <a:pt x="59" y="155"/>
                    </a:lnTo>
                    <a:lnTo>
                      <a:pt x="20" y="213"/>
                    </a:lnTo>
                    <a:lnTo>
                      <a:pt x="1" y="349"/>
                    </a:lnTo>
                    <a:lnTo>
                      <a:pt x="20" y="465"/>
                    </a:lnTo>
                    <a:lnTo>
                      <a:pt x="59" y="523"/>
                    </a:lnTo>
                    <a:lnTo>
                      <a:pt x="98" y="581"/>
                    </a:lnTo>
                    <a:lnTo>
                      <a:pt x="136" y="619"/>
                    </a:lnTo>
                    <a:lnTo>
                      <a:pt x="194" y="658"/>
                    </a:lnTo>
                    <a:lnTo>
                      <a:pt x="272" y="677"/>
                    </a:lnTo>
                    <a:lnTo>
                      <a:pt x="349" y="696"/>
                    </a:lnTo>
                    <a:lnTo>
                      <a:pt x="4312" y="696"/>
                    </a:lnTo>
                    <a:lnTo>
                      <a:pt x="4408" y="677"/>
                    </a:lnTo>
                    <a:lnTo>
                      <a:pt x="4466" y="658"/>
                    </a:lnTo>
                    <a:lnTo>
                      <a:pt x="4524" y="619"/>
                    </a:lnTo>
                    <a:lnTo>
                      <a:pt x="4563" y="581"/>
                    </a:lnTo>
                    <a:lnTo>
                      <a:pt x="4602" y="523"/>
                    </a:lnTo>
                    <a:lnTo>
                      <a:pt x="4640" y="465"/>
                    </a:lnTo>
                    <a:lnTo>
                      <a:pt x="4660" y="349"/>
                    </a:lnTo>
                    <a:lnTo>
                      <a:pt x="4640" y="213"/>
                    </a:lnTo>
                    <a:lnTo>
                      <a:pt x="4602" y="155"/>
                    </a:lnTo>
                    <a:lnTo>
                      <a:pt x="4563" y="117"/>
                    </a:lnTo>
                    <a:lnTo>
                      <a:pt x="4524" y="59"/>
                    </a:lnTo>
                    <a:lnTo>
                      <a:pt x="4466" y="20"/>
                    </a:lnTo>
                    <a:lnTo>
                      <a:pt x="4408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6" name="Google Shape;606;p22"/>
            <p:cNvGrpSpPr/>
            <p:nvPr/>
          </p:nvGrpSpPr>
          <p:grpSpPr>
            <a:xfrm>
              <a:off x="936457" y="1496726"/>
              <a:ext cx="1225047" cy="2177869"/>
              <a:chOff x="713225" y="-1668325"/>
              <a:chExt cx="1374450" cy="2443475"/>
            </a:xfrm>
          </p:grpSpPr>
          <p:sp>
            <p:nvSpPr>
              <p:cNvPr id="607" name="Google Shape;607;p22"/>
              <p:cNvSpPr/>
              <p:nvPr/>
            </p:nvSpPr>
            <p:spPr>
              <a:xfrm>
                <a:off x="870275" y="-1655275"/>
                <a:ext cx="502625" cy="1151200"/>
              </a:xfrm>
              <a:custGeom>
                <a:avLst/>
                <a:gdLst/>
                <a:ahLst/>
                <a:cxnLst/>
                <a:rect l="l" t="t" r="r" b="b"/>
                <a:pathLst>
                  <a:path w="20105" h="46048" extrusionOk="0">
                    <a:moveTo>
                      <a:pt x="14267" y="36594"/>
                    </a:moveTo>
                    <a:lnTo>
                      <a:pt x="14248" y="37638"/>
                    </a:lnTo>
                    <a:lnTo>
                      <a:pt x="14248" y="38663"/>
                    </a:lnTo>
                    <a:lnTo>
                      <a:pt x="14267" y="39707"/>
                    </a:lnTo>
                    <a:lnTo>
                      <a:pt x="14286" y="40731"/>
                    </a:lnTo>
                    <a:lnTo>
                      <a:pt x="14151" y="40809"/>
                    </a:lnTo>
                    <a:lnTo>
                      <a:pt x="14035" y="40905"/>
                    </a:lnTo>
                    <a:lnTo>
                      <a:pt x="13919" y="41021"/>
                    </a:lnTo>
                    <a:lnTo>
                      <a:pt x="13822" y="41176"/>
                    </a:lnTo>
                    <a:lnTo>
                      <a:pt x="13842" y="40615"/>
                    </a:lnTo>
                    <a:lnTo>
                      <a:pt x="13880" y="40035"/>
                    </a:lnTo>
                    <a:lnTo>
                      <a:pt x="13996" y="38895"/>
                    </a:lnTo>
                    <a:lnTo>
                      <a:pt x="14267" y="36594"/>
                    </a:lnTo>
                    <a:close/>
                    <a:moveTo>
                      <a:pt x="2552" y="41756"/>
                    </a:moveTo>
                    <a:lnTo>
                      <a:pt x="2688" y="41814"/>
                    </a:lnTo>
                    <a:lnTo>
                      <a:pt x="2823" y="41853"/>
                    </a:lnTo>
                    <a:lnTo>
                      <a:pt x="2842" y="42065"/>
                    </a:lnTo>
                    <a:lnTo>
                      <a:pt x="2842" y="42278"/>
                    </a:lnTo>
                    <a:lnTo>
                      <a:pt x="2823" y="42471"/>
                    </a:lnTo>
                    <a:lnTo>
                      <a:pt x="2804" y="42645"/>
                    </a:lnTo>
                    <a:lnTo>
                      <a:pt x="2475" y="42645"/>
                    </a:lnTo>
                    <a:lnTo>
                      <a:pt x="2552" y="41756"/>
                    </a:lnTo>
                    <a:close/>
                    <a:moveTo>
                      <a:pt x="3674" y="0"/>
                    </a:moveTo>
                    <a:lnTo>
                      <a:pt x="3558" y="20"/>
                    </a:lnTo>
                    <a:lnTo>
                      <a:pt x="3461" y="58"/>
                    </a:lnTo>
                    <a:lnTo>
                      <a:pt x="3364" y="116"/>
                    </a:lnTo>
                    <a:lnTo>
                      <a:pt x="3171" y="329"/>
                    </a:lnTo>
                    <a:lnTo>
                      <a:pt x="3016" y="542"/>
                    </a:lnTo>
                    <a:lnTo>
                      <a:pt x="2881" y="754"/>
                    </a:lnTo>
                    <a:lnTo>
                      <a:pt x="2765" y="1006"/>
                    </a:lnTo>
                    <a:lnTo>
                      <a:pt x="2688" y="1238"/>
                    </a:lnTo>
                    <a:lnTo>
                      <a:pt x="2630" y="1508"/>
                    </a:lnTo>
                    <a:lnTo>
                      <a:pt x="2610" y="1760"/>
                    </a:lnTo>
                    <a:lnTo>
                      <a:pt x="2610" y="2050"/>
                    </a:lnTo>
                    <a:lnTo>
                      <a:pt x="2572" y="2166"/>
                    </a:lnTo>
                    <a:lnTo>
                      <a:pt x="2533" y="2282"/>
                    </a:lnTo>
                    <a:lnTo>
                      <a:pt x="2514" y="2417"/>
                    </a:lnTo>
                    <a:lnTo>
                      <a:pt x="2514" y="2572"/>
                    </a:lnTo>
                    <a:lnTo>
                      <a:pt x="2533" y="3693"/>
                    </a:lnTo>
                    <a:lnTo>
                      <a:pt x="2533" y="4814"/>
                    </a:lnTo>
                    <a:lnTo>
                      <a:pt x="2417" y="4930"/>
                    </a:lnTo>
                    <a:lnTo>
                      <a:pt x="2340" y="5046"/>
                    </a:lnTo>
                    <a:lnTo>
                      <a:pt x="2262" y="5181"/>
                    </a:lnTo>
                    <a:lnTo>
                      <a:pt x="2204" y="5336"/>
                    </a:lnTo>
                    <a:lnTo>
                      <a:pt x="2166" y="5510"/>
                    </a:lnTo>
                    <a:lnTo>
                      <a:pt x="2146" y="5665"/>
                    </a:lnTo>
                    <a:lnTo>
                      <a:pt x="2166" y="5858"/>
                    </a:lnTo>
                    <a:lnTo>
                      <a:pt x="2224" y="6032"/>
                    </a:lnTo>
                    <a:lnTo>
                      <a:pt x="2378" y="6612"/>
                    </a:lnTo>
                    <a:lnTo>
                      <a:pt x="2494" y="7192"/>
                    </a:lnTo>
                    <a:lnTo>
                      <a:pt x="2494" y="7540"/>
                    </a:lnTo>
                    <a:lnTo>
                      <a:pt x="2282" y="8526"/>
                    </a:lnTo>
                    <a:lnTo>
                      <a:pt x="2127" y="9531"/>
                    </a:lnTo>
                    <a:lnTo>
                      <a:pt x="1992" y="10517"/>
                    </a:lnTo>
                    <a:lnTo>
                      <a:pt x="1876" y="11522"/>
                    </a:lnTo>
                    <a:lnTo>
                      <a:pt x="1798" y="12527"/>
                    </a:lnTo>
                    <a:lnTo>
                      <a:pt x="1760" y="13532"/>
                    </a:lnTo>
                    <a:lnTo>
                      <a:pt x="1740" y="14538"/>
                    </a:lnTo>
                    <a:lnTo>
                      <a:pt x="1740" y="15543"/>
                    </a:lnTo>
                    <a:lnTo>
                      <a:pt x="1682" y="15717"/>
                    </a:lnTo>
                    <a:lnTo>
                      <a:pt x="1644" y="15910"/>
                    </a:lnTo>
                    <a:lnTo>
                      <a:pt x="1624" y="16490"/>
                    </a:lnTo>
                    <a:lnTo>
                      <a:pt x="1624" y="17051"/>
                    </a:lnTo>
                    <a:lnTo>
                      <a:pt x="1663" y="17631"/>
                    </a:lnTo>
                    <a:lnTo>
                      <a:pt x="1702" y="18210"/>
                    </a:lnTo>
                    <a:lnTo>
                      <a:pt x="1644" y="18829"/>
                    </a:lnTo>
                    <a:lnTo>
                      <a:pt x="1528" y="18926"/>
                    </a:lnTo>
                    <a:lnTo>
                      <a:pt x="1431" y="19022"/>
                    </a:lnTo>
                    <a:lnTo>
                      <a:pt x="1354" y="19138"/>
                    </a:lnTo>
                    <a:lnTo>
                      <a:pt x="1276" y="19274"/>
                    </a:lnTo>
                    <a:lnTo>
                      <a:pt x="1218" y="19409"/>
                    </a:lnTo>
                    <a:lnTo>
                      <a:pt x="1180" y="19564"/>
                    </a:lnTo>
                    <a:lnTo>
                      <a:pt x="1180" y="19718"/>
                    </a:lnTo>
                    <a:lnTo>
                      <a:pt x="1199" y="19912"/>
                    </a:lnTo>
                    <a:lnTo>
                      <a:pt x="1296" y="20608"/>
                    </a:lnTo>
                    <a:lnTo>
                      <a:pt x="1373" y="21323"/>
                    </a:lnTo>
                    <a:lnTo>
                      <a:pt x="1431" y="22019"/>
                    </a:lnTo>
                    <a:lnTo>
                      <a:pt x="1470" y="22734"/>
                    </a:lnTo>
                    <a:lnTo>
                      <a:pt x="1508" y="23430"/>
                    </a:lnTo>
                    <a:lnTo>
                      <a:pt x="1508" y="24126"/>
                    </a:lnTo>
                    <a:lnTo>
                      <a:pt x="1508" y="24841"/>
                    </a:lnTo>
                    <a:lnTo>
                      <a:pt x="1489" y="25537"/>
                    </a:lnTo>
                    <a:lnTo>
                      <a:pt x="1450" y="26233"/>
                    </a:lnTo>
                    <a:lnTo>
                      <a:pt x="1392" y="26929"/>
                    </a:lnTo>
                    <a:lnTo>
                      <a:pt x="1315" y="27644"/>
                    </a:lnTo>
                    <a:lnTo>
                      <a:pt x="1238" y="28340"/>
                    </a:lnTo>
                    <a:lnTo>
                      <a:pt x="1141" y="29036"/>
                    </a:lnTo>
                    <a:lnTo>
                      <a:pt x="1025" y="29732"/>
                    </a:lnTo>
                    <a:lnTo>
                      <a:pt x="909" y="30428"/>
                    </a:lnTo>
                    <a:lnTo>
                      <a:pt x="774" y="31124"/>
                    </a:lnTo>
                    <a:lnTo>
                      <a:pt x="755" y="31259"/>
                    </a:lnTo>
                    <a:lnTo>
                      <a:pt x="755" y="31394"/>
                    </a:lnTo>
                    <a:lnTo>
                      <a:pt x="755" y="31510"/>
                    </a:lnTo>
                    <a:lnTo>
                      <a:pt x="774" y="31626"/>
                    </a:lnTo>
                    <a:lnTo>
                      <a:pt x="813" y="31723"/>
                    </a:lnTo>
                    <a:lnTo>
                      <a:pt x="851" y="31820"/>
                    </a:lnTo>
                    <a:lnTo>
                      <a:pt x="909" y="31916"/>
                    </a:lnTo>
                    <a:lnTo>
                      <a:pt x="986" y="31994"/>
                    </a:lnTo>
                    <a:lnTo>
                      <a:pt x="832" y="32709"/>
                    </a:lnTo>
                    <a:lnTo>
                      <a:pt x="716" y="33443"/>
                    </a:lnTo>
                    <a:lnTo>
                      <a:pt x="639" y="34159"/>
                    </a:lnTo>
                    <a:lnTo>
                      <a:pt x="561" y="34893"/>
                    </a:lnTo>
                    <a:lnTo>
                      <a:pt x="523" y="35628"/>
                    </a:lnTo>
                    <a:lnTo>
                      <a:pt x="465" y="36343"/>
                    </a:lnTo>
                    <a:lnTo>
                      <a:pt x="426" y="37812"/>
                    </a:lnTo>
                    <a:lnTo>
                      <a:pt x="368" y="39281"/>
                    </a:lnTo>
                    <a:lnTo>
                      <a:pt x="310" y="40751"/>
                    </a:lnTo>
                    <a:lnTo>
                      <a:pt x="271" y="41485"/>
                    </a:lnTo>
                    <a:lnTo>
                      <a:pt x="213" y="42220"/>
                    </a:lnTo>
                    <a:lnTo>
                      <a:pt x="117" y="42954"/>
                    </a:lnTo>
                    <a:lnTo>
                      <a:pt x="20" y="43689"/>
                    </a:lnTo>
                    <a:lnTo>
                      <a:pt x="1" y="43824"/>
                    </a:lnTo>
                    <a:lnTo>
                      <a:pt x="1" y="43960"/>
                    </a:lnTo>
                    <a:lnTo>
                      <a:pt x="39" y="44095"/>
                    </a:lnTo>
                    <a:lnTo>
                      <a:pt x="78" y="44230"/>
                    </a:lnTo>
                    <a:lnTo>
                      <a:pt x="117" y="44346"/>
                    </a:lnTo>
                    <a:lnTo>
                      <a:pt x="194" y="44443"/>
                    </a:lnTo>
                    <a:lnTo>
                      <a:pt x="271" y="44559"/>
                    </a:lnTo>
                    <a:lnTo>
                      <a:pt x="368" y="44636"/>
                    </a:lnTo>
                    <a:lnTo>
                      <a:pt x="465" y="44733"/>
                    </a:lnTo>
                    <a:lnTo>
                      <a:pt x="561" y="44791"/>
                    </a:lnTo>
                    <a:lnTo>
                      <a:pt x="677" y="44849"/>
                    </a:lnTo>
                    <a:lnTo>
                      <a:pt x="813" y="44907"/>
                    </a:lnTo>
                    <a:lnTo>
                      <a:pt x="929" y="44945"/>
                    </a:lnTo>
                    <a:lnTo>
                      <a:pt x="1064" y="44965"/>
                    </a:lnTo>
                    <a:lnTo>
                      <a:pt x="1334" y="44965"/>
                    </a:lnTo>
                    <a:lnTo>
                      <a:pt x="1992" y="44926"/>
                    </a:lnTo>
                    <a:lnTo>
                      <a:pt x="2649" y="44907"/>
                    </a:lnTo>
                    <a:lnTo>
                      <a:pt x="3287" y="44945"/>
                    </a:lnTo>
                    <a:lnTo>
                      <a:pt x="3944" y="45003"/>
                    </a:lnTo>
                    <a:lnTo>
                      <a:pt x="4582" y="45081"/>
                    </a:lnTo>
                    <a:lnTo>
                      <a:pt x="5239" y="45177"/>
                    </a:lnTo>
                    <a:lnTo>
                      <a:pt x="6535" y="45390"/>
                    </a:lnTo>
                    <a:lnTo>
                      <a:pt x="7810" y="45603"/>
                    </a:lnTo>
                    <a:lnTo>
                      <a:pt x="8468" y="45680"/>
                    </a:lnTo>
                    <a:lnTo>
                      <a:pt x="9125" y="45757"/>
                    </a:lnTo>
                    <a:lnTo>
                      <a:pt x="9763" y="45796"/>
                    </a:lnTo>
                    <a:lnTo>
                      <a:pt x="10420" y="45796"/>
                    </a:lnTo>
                    <a:lnTo>
                      <a:pt x="11077" y="45777"/>
                    </a:lnTo>
                    <a:lnTo>
                      <a:pt x="11406" y="45738"/>
                    </a:lnTo>
                    <a:lnTo>
                      <a:pt x="11735" y="45699"/>
                    </a:lnTo>
                    <a:lnTo>
                      <a:pt x="11851" y="45680"/>
                    </a:lnTo>
                    <a:lnTo>
                      <a:pt x="11967" y="45641"/>
                    </a:lnTo>
                    <a:lnTo>
                      <a:pt x="12160" y="45564"/>
                    </a:lnTo>
                    <a:lnTo>
                      <a:pt x="12450" y="45622"/>
                    </a:lnTo>
                    <a:lnTo>
                      <a:pt x="12759" y="45680"/>
                    </a:lnTo>
                    <a:lnTo>
                      <a:pt x="12894" y="45699"/>
                    </a:lnTo>
                    <a:lnTo>
                      <a:pt x="13010" y="45699"/>
                    </a:lnTo>
                    <a:lnTo>
                      <a:pt x="13126" y="45680"/>
                    </a:lnTo>
                    <a:lnTo>
                      <a:pt x="13262" y="45661"/>
                    </a:lnTo>
                    <a:lnTo>
                      <a:pt x="13358" y="45603"/>
                    </a:lnTo>
                    <a:lnTo>
                      <a:pt x="13474" y="45545"/>
                    </a:lnTo>
                    <a:lnTo>
                      <a:pt x="13571" y="45467"/>
                    </a:lnTo>
                    <a:lnTo>
                      <a:pt x="13668" y="45390"/>
                    </a:lnTo>
                    <a:lnTo>
                      <a:pt x="14035" y="45429"/>
                    </a:lnTo>
                    <a:lnTo>
                      <a:pt x="14402" y="45506"/>
                    </a:lnTo>
                    <a:lnTo>
                      <a:pt x="14770" y="45603"/>
                    </a:lnTo>
                    <a:lnTo>
                      <a:pt x="15118" y="45719"/>
                    </a:lnTo>
                    <a:lnTo>
                      <a:pt x="15272" y="45757"/>
                    </a:lnTo>
                    <a:lnTo>
                      <a:pt x="15427" y="45777"/>
                    </a:lnTo>
                    <a:lnTo>
                      <a:pt x="15581" y="45777"/>
                    </a:lnTo>
                    <a:lnTo>
                      <a:pt x="15755" y="45757"/>
                    </a:lnTo>
                    <a:lnTo>
                      <a:pt x="15813" y="45835"/>
                    </a:lnTo>
                    <a:lnTo>
                      <a:pt x="15891" y="45912"/>
                    </a:lnTo>
                    <a:lnTo>
                      <a:pt x="16007" y="45989"/>
                    </a:lnTo>
                    <a:lnTo>
                      <a:pt x="16103" y="46028"/>
                    </a:lnTo>
                    <a:lnTo>
                      <a:pt x="16219" y="46047"/>
                    </a:lnTo>
                    <a:lnTo>
                      <a:pt x="16316" y="46028"/>
                    </a:lnTo>
                    <a:lnTo>
                      <a:pt x="16413" y="46009"/>
                    </a:lnTo>
                    <a:lnTo>
                      <a:pt x="16509" y="45951"/>
                    </a:lnTo>
                    <a:lnTo>
                      <a:pt x="16587" y="45893"/>
                    </a:lnTo>
                    <a:lnTo>
                      <a:pt x="16664" y="45815"/>
                    </a:lnTo>
                    <a:lnTo>
                      <a:pt x="16722" y="45738"/>
                    </a:lnTo>
                    <a:lnTo>
                      <a:pt x="16761" y="45641"/>
                    </a:lnTo>
                    <a:lnTo>
                      <a:pt x="16799" y="45545"/>
                    </a:lnTo>
                    <a:lnTo>
                      <a:pt x="16819" y="45448"/>
                    </a:lnTo>
                    <a:lnTo>
                      <a:pt x="16799" y="45351"/>
                    </a:lnTo>
                    <a:lnTo>
                      <a:pt x="16780" y="45255"/>
                    </a:lnTo>
                    <a:lnTo>
                      <a:pt x="16722" y="45158"/>
                    </a:lnTo>
                    <a:lnTo>
                      <a:pt x="16664" y="45061"/>
                    </a:lnTo>
                    <a:lnTo>
                      <a:pt x="16683" y="44926"/>
                    </a:lnTo>
                    <a:lnTo>
                      <a:pt x="16703" y="44791"/>
                    </a:lnTo>
                    <a:lnTo>
                      <a:pt x="16664" y="43476"/>
                    </a:lnTo>
                    <a:lnTo>
                      <a:pt x="16625" y="42162"/>
                    </a:lnTo>
                    <a:lnTo>
                      <a:pt x="16587" y="40847"/>
                    </a:lnTo>
                    <a:lnTo>
                      <a:pt x="16548" y="39533"/>
                    </a:lnTo>
                    <a:lnTo>
                      <a:pt x="16529" y="38218"/>
                    </a:lnTo>
                    <a:lnTo>
                      <a:pt x="16548" y="36923"/>
                    </a:lnTo>
                    <a:lnTo>
                      <a:pt x="16587" y="36266"/>
                    </a:lnTo>
                    <a:lnTo>
                      <a:pt x="16625" y="35609"/>
                    </a:lnTo>
                    <a:lnTo>
                      <a:pt x="16683" y="34951"/>
                    </a:lnTo>
                    <a:lnTo>
                      <a:pt x="16761" y="34294"/>
                    </a:lnTo>
                    <a:lnTo>
                      <a:pt x="16780" y="34178"/>
                    </a:lnTo>
                    <a:lnTo>
                      <a:pt x="16761" y="34043"/>
                    </a:lnTo>
                    <a:lnTo>
                      <a:pt x="16761" y="33927"/>
                    </a:lnTo>
                    <a:lnTo>
                      <a:pt x="16722" y="33830"/>
                    </a:lnTo>
                    <a:lnTo>
                      <a:pt x="16915" y="33308"/>
                    </a:lnTo>
                    <a:lnTo>
                      <a:pt x="17051" y="32806"/>
                    </a:lnTo>
                    <a:lnTo>
                      <a:pt x="17147" y="32284"/>
                    </a:lnTo>
                    <a:lnTo>
                      <a:pt x="17205" y="31781"/>
                    </a:lnTo>
                    <a:lnTo>
                      <a:pt x="17225" y="31259"/>
                    </a:lnTo>
                    <a:lnTo>
                      <a:pt x="17244" y="30737"/>
                    </a:lnTo>
                    <a:lnTo>
                      <a:pt x="17225" y="30234"/>
                    </a:lnTo>
                    <a:lnTo>
                      <a:pt x="17186" y="29713"/>
                    </a:lnTo>
                    <a:lnTo>
                      <a:pt x="17360" y="28321"/>
                    </a:lnTo>
                    <a:lnTo>
                      <a:pt x="17515" y="26910"/>
                    </a:lnTo>
                    <a:lnTo>
                      <a:pt x="17669" y="25518"/>
                    </a:lnTo>
                    <a:lnTo>
                      <a:pt x="17785" y="24106"/>
                    </a:lnTo>
                    <a:lnTo>
                      <a:pt x="17843" y="23314"/>
                    </a:lnTo>
                    <a:lnTo>
                      <a:pt x="17940" y="22521"/>
                    </a:lnTo>
                    <a:lnTo>
                      <a:pt x="18172" y="20936"/>
                    </a:lnTo>
                    <a:lnTo>
                      <a:pt x="18268" y="20163"/>
                    </a:lnTo>
                    <a:lnTo>
                      <a:pt x="18365" y="19370"/>
                    </a:lnTo>
                    <a:lnTo>
                      <a:pt x="18423" y="18578"/>
                    </a:lnTo>
                    <a:lnTo>
                      <a:pt x="18442" y="17785"/>
                    </a:lnTo>
                    <a:lnTo>
                      <a:pt x="18462" y="17669"/>
                    </a:lnTo>
                    <a:lnTo>
                      <a:pt x="18481" y="17553"/>
                    </a:lnTo>
                    <a:lnTo>
                      <a:pt x="18597" y="16819"/>
                    </a:lnTo>
                    <a:lnTo>
                      <a:pt x="18694" y="16084"/>
                    </a:lnTo>
                    <a:lnTo>
                      <a:pt x="18713" y="15717"/>
                    </a:lnTo>
                    <a:lnTo>
                      <a:pt x="18732" y="15349"/>
                    </a:lnTo>
                    <a:lnTo>
                      <a:pt x="18713" y="14963"/>
                    </a:lnTo>
                    <a:lnTo>
                      <a:pt x="18694" y="14596"/>
                    </a:lnTo>
                    <a:lnTo>
                      <a:pt x="18771" y="14151"/>
                    </a:lnTo>
                    <a:lnTo>
                      <a:pt x="18829" y="13687"/>
                    </a:lnTo>
                    <a:lnTo>
                      <a:pt x="18887" y="13242"/>
                    </a:lnTo>
                    <a:lnTo>
                      <a:pt x="18906" y="12778"/>
                    </a:lnTo>
                    <a:lnTo>
                      <a:pt x="18945" y="11851"/>
                    </a:lnTo>
                    <a:lnTo>
                      <a:pt x="18964" y="10923"/>
                    </a:lnTo>
                    <a:lnTo>
                      <a:pt x="19022" y="10304"/>
                    </a:lnTo>
                    <a:lnTo>
                      <a:pt x="19003" y="10130"/>
                    </a:lnTo>
                    <a:lnTo>
                      <a:pt x="18984" y="9956"/>
                    </a:lnTo>
                    <a:lnTo>
                      <a:pt x="18945" y="9743"/>
                    </a:lnTo>
                    <a:lnTo>
                      <a:pt x="18868" y="9550"/>
                    </a:lnTo>
                    <a:lnTo>
                      <a:pt x="19061" y="8680"/>
                    </a:lnTo>
                    <a:lnTo>
                      <a:pt x="19158" y="8236"/>
                    </a:lnTo>
                    <a:lnTo>
                      <a:pt x="19274" y="7810"/>
                    </a:lnTo>
                    <a:lnTo>
                      <a:pt x="19428" y="7385"/>
                    </a:lnTo>
                    <a:lnTo>
                      <a:pt x="19583" y="6979"/>
                    </a:lnTo>
                    <a:lnTo>
                      <a:pt x="19757" y="6573"/>
                    </a:lnTo>
                    <a:lnTo>
                      <a:pt x="19970" y="6167"/>
                    </a:lnTo>
                    <a:lnTo>
                      <a:pt x="20028" y="6051"/>
                    </a:lnTo>
                    <a:lnTo>
                      <a:pt x="20066" y="5935"/>
                    </a:lnTo>
                    <a:lnTo>
                      <a:pt x="20086" y="5819"/>
                    </a:lnTo>
                    <a:lnTo>
                      <a:pt x="20105" y="5703"/>
                    </a:lnTo>
                    <a:lnTo>
                      <a:pt x="20105" y="5587"/>
                    </a:lnTo>
                    <a:lnTo>
                      <a:pt x="20086" y="5491"/>
                    </a:lnTo>
                    <a:lnTo>
                      <a:pt x="20066" y="5394"/>
                    </a:lnTo>
                    <a:lnTo>
                      <a:pt x="20028" y="5297"/>
                    </a:lnTo>
                    <a:lnTo>
                      <a:pt x="19970" y="5201"/>
                    </a:lnTo>
                    <a:lnTo>
                      <a:pt x="19912" y="5123"/>
                    </a:lnTo>
                    <a:lnTo>
                      <a:pt x="19757" y="4969"/>
                    </a:lnTo>
                    <a:lnTo>
                      <a:pt x="19583" y="4853"/>
                    </a:lnTo>
                    <a:lnTo>
                      <a:pt x="19390" y="4756"/>
                    </a:lnTo>
                    <a:lnTo>
                      <a:pt x="19332" y="4659"/>
                    </a:lnTo>
                    <a:lnTo>
                      <a:pt x="19293" y="4563"/>
                    </a:lnTo>
                    <a:lnTo>
                      <a:pt x="19216" y="4466"/>
                    </a:lnTo>
                    <a:lnTo>
                      <a:pt x="19138" y="4369"/>
                    </a:lnTo>
                    <a:lnTo>
                      <a:pt x="19061" y="4292"/>
                    </a:lnTo>
                    <a:lnTo>
                      <a:pt x="18964" y="4215"/>
                    </a:lnTo>
                    <a:lnTo>
                      <a:pt x="18848" y="4157"/>
                    </a:lnTo>
                    <a:lnTo>
                      <a:pt x="18732" y="4099"/>
                    </a:lnTo>
                    <a:lnTo>
                      <a:pt x="18114" y="3867"/>
                    </a:lnTo>
                    <a:lnTo>
                      <a:pt x="17360" y="3615"/>
                    </a:lnTo>
                    <a:lnTo>
                      <a:pt x="16954" y="3499"/>
                    </a:lnTo>
                    <a:lnTo>
                      <a:pt x="16548" y="3403"/>
                    </a:lnTo>
                    <a:lnTo>
                      <a:pt x="16103" y="3306"/>
                    </a:lnTo>
                    <a:lnTo>
                      <a:pt x="15678" y="3229"/>
                    </a:lnTo>
                    <a:lnTo>
                      <a:pt x="15253" y="3190"/>
                    </a:lnTo>
                    <a:lnTo>
                      <a:pt x="14847" y="3171"/>
                    </a:lnTo>
                    <a:lnTo>
                      <a:pt x="14441" y="3190"/>
                    </a:lnTo>
                    <a:lnTo>
                      <a:pt x="14054" y="3267"/>
                    </a:lnTo>
                    <a:lnTo>
                      <a:pt x="13861" y="3306"/>
                    </a:lnTo>
                    <a:lnTo>
                      <a:pt x="13687" y="3364"/>
                    </a:lnTo>
                    <a:lnTo>
                      <a:pt x="13532" y="3441"/>
                    </a:lnTo>
                    <a:lnTo>
                      <a:pt x="13358" y="3519"/>
                    </a:lnTo>
                    <a:lnTo>
                      <a:pt x="13223" y="3615"/>
                    </a:lnTo>
                    <a:lnTo>
                      <a:pt x="13068" y="3731"/>
                    </a:lnTo>
                    <a:lnTo>
                      <a:pt x="12952" y="3867"/>
                    </a:lnTo>
                    <a:lnTo>
                      <a:pt x="12817" y="4002"/>
                    </a:lnTo>
                    <a:lnTo>
                      <a:pt x="12643" y="4273"/>
                    </a:lnTo>
                    <a:lnTo>
                      <a:pt x="12469" y="4582"/>
                    </a:lnTo>
                    <a:lnTo>
                      <a:pt x="12334" y="4891"/>
                    </a:lnTo>
                    <a:lnTo>
                      <a:pt x="12218" y="5239"/>
                    </a:lnTo>
                    <a:lnTo>
                      <a:pt x="12121" y="5587"/>
                    </a:lnTo>
                    <a:lnTo>
                      <a:pt x="12044" y="5935"/>
                    </a:lnTo>
                    <a:lnTo>
                      <a:pt x="11986" y="6322"/>
                    </a:lnTo>
                    <a:lnTo>
                      <a:pt x="11947" y="6689"/>
                    </a:lnTo>
                    <a:lnTo>
                      <a:pt x="11909" y="7095"/>
                    </a:lnTo>
                    <a:lnTo>
                      <a:pt x="11889" y="7482"/>
                    </a:lnTo>
                    <a:lnTo>
                      <a:pt x="11889" y="8313"/>
                    </a:lnTo>
                    <a:lnTo>
                      <a:pt x="11928" y="9125"/>
                    </a:lnTo>
                    <a:lnTo>
                      <a:pt x="11967" y="9956"/>
                    </a:lnTo>
                    <a:lnTo>
                      <a:pt x="11425" y="9859"/>
                    </a:lnTo>
                    <a:lnTo>
                      <a:pt x="10865" y="9801"/>
                    </a:lnTo>
                    <a:lnTo>
                      <a:pt x="10787" y="9782"/>
                    </a:lnTo>
                    <a:lnTo>
                      <a:pt x="10710" y="9801"/>
                    </a:lnTo>
                    <a:lnTo>
                      <a:pt x="10633" y="9821"/>
                    </a:lnTo>
                    <a:lnTo>
                      <a:pt x="10555" y="9840"/>
                    </a:lnTo>
                    <a:lnTo>
                      <a:pt x="10439" y="9937"/>
                    </a:lnTo>
                    <a:lnTo>
                      <a:pt x="10343" y="10053"/>
                    </a:lnTo>
                    <a:lnTo>
                      <a:pt x="9879" y="10014"/>
                    </a:lnTo>
                    <a:lnTo>
                      <a:pt x="9357" y="9956"/>
                    </a:lnTo>
                    <a:lnTo>
                      <a:pt x="9086" y="9937"/>
                    </a:lnTo>
                    <a:lnTo>
                      <a:pt x="8816" y="9937"/>
                    </a:lnTo>
                    <a:lnTo>
                      <a:pt x="8622" y="9956"/>
                    </a:lnTo>
                    <a:lnTo>
                      <a:pt x="8448" y="9995"/>
                    </a:lnTo>
                    <a:lnTo>
                      <a:pt x="8564" y="8545"/>
                    </a:lnTo>
                    <a:lnTo>
                      <a:pt x="8661" y="7095"/>
                    </a:lnTo>
                    <a:lnTo>
                      <a:pt x="8719" y="5645"/>
                    </a:lnTo>
                    <a:lnTo>
                      <a:pt x="8738" y="4195"/>
                    </a:lnTo>
                    <a:lnTo>
                      <a:pt x="8738" y="4079"/>
                    </a:lnTo>
                    <a:lnTo>
                      <a:pt x="8719" y="3963"/>
                    </a:lnTo>
                    <a:lnTo>
                      <a:pt x="8661" y="3751"/>
                    </a:lnTo>
                    <a:lnTo>
                      <a:pt x="8874" y="3016"/>
                    </a:lnTo>
                    <a:lnTo>
                      <a:pt x="8970" y="2630"/>
                    </a:lnTo>
                    <a:lnTo>
                      <a:pt x="9048" y="2262"/>
                    </a:lnTo>
                    <a:lnTo>
                      <a:pt x="9048" y="2243"/>
                    </a:lnTo>
                    <a:lnTo>
                      <a:pt x="9144" y="2146"/>
                    </a:lnTo>
                    <a:lnTo>
                      <a:pt x="9241" y="2030"/>
                    </a:lnTo>
                    <a:lnTo>
                      <a:pt x="9299" y="1914"/>
                    </a:lnTo>
                    <a:lnTo>
                      <a:pt x="9318" y="1779"/>
                    </a:lnTo>
                    <a:lnTo>
                      <a:pt x="9318" y="1644"/>
                    </a:lnTo>
                    <a:lnTo>
                      <a:pt x="9280" y="1508"/>
                    </a:lnTo>
                    <a:lnTo>
                      <a:pt x="9222" y="1392"/>
                    </a:lnTo>
                    <a:lnTo>
                      <a:pt x="9164" y="1334"/>
                    </a:lnTo>
                    <a:lnTo>
                      <a:pt x="9106" y="1296"/>
                    </a:lnTo>
                    <a:lnTo>
                      <a:pt x="8874" y="1160"/>
                    </a:lnTo>
                    <a:lnTo>
                      <a:pt x="8661" y="1064"/>
                    </a:lnTo>
                    <a:lnTo>
                      <a:pt x="8429" y="986"/>
                    </a:lnTo>
                    <a:lnTo>
                      <a:pt x="8197" y="948"/>
                    </a:lnTo>
                    <a:lnTo>
                      <a:pt x="7791" y="832"/>
                    </a:lnTo>
                    <a:lnTo>
                      <a:pt x="7385" y="677"/>
                    </a:lnTo>
                    <a:lnTo>
                      <a:pt x="6940" y="542"/>
                    </a:lnTo>
                    <a:lnTo>
                      <a:pt x="6477" y="406"/>
                    </a:lnTo>
                    <a:lnTo>
                      <a:pt x="5993" y="290"/>
                    </a:lnTo>
                    <a:lnTo>
                      <a:pt x="5529" y="213"/>
                    </a:lnTo>
                    <a:lnTo>
                      <a:pt x="5046" y="174"/>
                    </a:lnTo>
                    <a:lnTo>
                      <a:pt x="4601" y="174"/>
                    </a:lnTo>
                    <a:lnTo>
                      <a:pt x="4389" y="213"/>
                    </a:lnTo>
                    <a:lnTo>
                      <a:pt x="4195" y="252"/>
                    </a:lnTo>
                    <a:lnTo>
                      <a:pt x="4176" y="232"/>
                    </a:lnTo>
                    <a:lnTo>
                      <a:pt x="4099" y="155"/>
                    </a:lnTo>
                    <a:lnTo>
                      <a:pt x="4002" y="78"/>
                    </a:lnTo>
                    <a:lnTo>
                      <a:pt x="3905" y="39"/>
                    </a:lnTo>
                    <a:lnTo>
                      <a:pt x="37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2"/>
              <p:cNvSpPr/>
              <p:nvPr/>
            </p:nvSpPr>
            <p:spPr>
              <a:xfrm>
                <a:off x="1346800" y="-1445525"/>
                <a:ext cx="220875" cy="956425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38257" extrusionOk="0">
                    <a:moveTo>
                      <a:pt x="6225" y="0"/>
                    </a:moveTo>
                    <a:lnTo>
                      <a:pt x="5915" y="20"/>
                    </a:lnTo>
                    <a:lnTo>
                      <a:pt x="5625" y="39"/>
                    </a:lnTo>
                    <a:lnTo>
                      <a:pt x="5316" y="78"/>
                    </a:lnTo>
                    <a:lnTo>
                      <a:pt x="4736" y="194"/>
                    </a:lnTo>
                    <a:lnTo>
                      <a:pt x="4156" y="348"/>
                    </a:lnTo>
                    <a:lnTo>
                      <a:pt x="3596" y="542"/>
                    </a:lnTo>
                    <a:lnTo>
                      <a:pt x="3518" y="580"/>
                    </a:lnTo>
                    <a:lnTo>
                      <a:pt x="3441" y="638"/>
                    </a:lnTo>
                    <a:lnTo>
                      <a:pt x="3383" y="696"/>
                    </a:lnTo>
                    <a:lnTo>
                      <a:pt x="3344" y="754"/>
                    </a:lnTo>
                    <a:lnTo>
                      <a:pt x="3306" y="831"/>
                    </a:lnTo>
                    <a:lnTo>
                      <a:pt x="3267" y="909"/>
                    </a:lnTo>
                    <a:lnTo>
                      <a:pt x="3248" y="1083"/>
                    </a:lnTo>
                    <a:lnTo>
                      <a:pt x="3190" y="1160"/>
                    </a:lnTo>
                    <a:lnTo>
                      <a:pt x="3132" y="1237"/>
                    </a:lnTo>
                    <a:lnTo>
                      <a:pt x="3093" y="1334"/>
                    </a:lnTo>
                    <a:lnTo>
                      <a:pt x="3054" y="1450"/>
                    </a:lnTo>
                    <a:lnTo>
                      <a:pt x="2977" y="2088"/>
                    </a:lnTo>
                    <a:lnTo>
                      <a:pt x="2880" y="2745"/>
                    </a:lnTo>
                    <a:lnTo>
                      <a:pt x="2706" y="3287"/>
                    </a:lnTo>
                    <a:lnTo>
                      <a:pt x="2571" y="3847"/>
                    </a:lnTo>
                    <a:lnTo>
                      <a:pt x="2494" y="4408"/>
                    </a:lnTo>
                    <a:lnTo>
                      <a:pt x="2436" y="4968"/>
                    </a:lnTo>
                    <a:lnTo>
                      <a:pt x="2397" y="5394"/>
                    </a:lnTo>
                    <a:lnTo>
                      <a:pt x="2358" y="5819"/>
                    </a:lnTo>
                    <a:lnTo>
                      <a:pt x="2146" y="6959"/>
                    </a:lnTo>
                    <a:lnTo>
                      <a:pt x="1953" y="8119"/>
                    </a:lnTo>
                    <a:lnTo>
                      <a:pt x="1953" y="8216"/>
                    </a:lnTo>
                    <a:lnTo>
                      <a:pt x="1953" y="8293"/>
                    </a:lnTo>
                    <a:lnTo>
                      <a:pt x="1991" y="8429"/>
                    </a:lnTo>
                    <a:lnTo>
                      <a:pt x="1875" y="9009"/>
                    </a:lnTo>
                    <a:lnTo>
                      <a:pt x="1759" y="9608"/>
                    </a:lnTo>
                    <a:lnTo>
                      <a:pt x="1663" y="10188"/>
                    </a:lnTo>
                    <a:lnTo>
                      <a:pt x="1585" y="10768"/>
                    </a:lnTo>
                    <a:lnTo>
                      <a:pt x="1508" y="11367"/>
                    </a:lnTo>
                    <a:lnTo>
                      <a:pt x="1469" y="11966"/>
                    </a:lnTo>
                    <a:lnTo>
                      <a:pt x="1431" y="12546"/>
                    </a:lnTo>
                    <a:lnTo>
                      <a:pt x="1431" y="13145"/>
                    </a:lnTo>
                    <a:lnTo>
                      <a:pt x="1334" y="13687"/>
                    </a:lnTo>
                    <a:lnTo>
                      <a:pt x="1237" y="14209"/>
                    </a:lnTo>
                    <a:lnTo>
                      <a:pt x="1083" y="15291"/>
                    </a:lnTo>
                    <a:lnTo>
                      <a:pt x="831" y="17456"/>
                    </a:lnTo>
                    <a:lnTo>
                      <a:pt x="831" y="17688"/>
                    </a:lnTo>
                    <a:lnTo>
                      <a:pt x="851" y="17901"/>
                    </a:lnTo>
                    <a:lnTo>
                      <a:pt x="928" y="18075"/>
                    </a:lnTo>
                    <a:lnTo>
                      <a:pt x="1025" y="18249"/>
                    </a:lnTo>
                    <a:lnTo>
                      <a:pt x="793" y="20066"/>
                    </a:lnTo>
                    <a:lnTo>
                      <a:pt x="599" y="21883"/>
                    </a:lnTo>
                    <a:lnTo>
                      <a:pt x="445" y="23720"/>
                    </a:lnTo>
                    <a:lnTo>
                      <a:pt x="329" y="25556"/>
                    </a:lnTo>
                    <a:lnTo>
                      <a:pt x="271" y="27393"/>
                    </a:lnTo>
                    <a:lnTo>
                      <a:pt x="232" y="29229"/>
                    </a:lnTo>
                    <a:lnTo>
                      <a:pt x="251" y="31065"/>
                    </a:lnTo>
                    <a:lnTo>
                      <a:pt x="329" y="32902"/>
                    </a:lnTo>
                    <a:lnTo>
                      <a:pt x="193" y="33791"/>
                    </a:lnTo>
                    <a:lnTo>
                      <a:pt x="97" y="34661"/>
                    </a:lnTo>
                    <a:lnTo>
                      <a:pt x="19" y="35550"/>
                    </a:lnTo>
                    <a:lnTo>
                      <a:pt x="0" y="35995"/>
                    </a:lnTo>
                    <a:lnTo>
                      <a:pt x="0" y="36459"/>
                    </a:lnTo>
                    <a:lnTo>
                      <a:pt x="19" y="36594"/>
                    </a:lnTo>
                    <a:lnTo>
                      <a:pt x="19" y="36729"/>
                    </a:lnTo>
                    <a:lnTo>
                      <a:pt x="58" y="36865"/>
                    </a:lnTo>
                    <a:lnTo>
                      <a:pt x="97" y="36981"/>
                    </a:lnTo>
                    <a:lnTo>
                      <a:pt x="155" y="37097"/>
                    </a:lnTo>
                    <a:lnTo>
                      <a:pt x="213" y="37213"/>
                    </a:lnTo>
                    <a:lnTo>
                      <a:pt x="271" y="37309"/>
                    </a:lnTo>
                    <a:lnTo>
                      <a:pt x="367" y="37406"/>
                    </a:lnTo>
                    <a:lnTo>
                      <a:pt x="445" y="37483"/>
                    </a:lnTo>
                    <a:lnTo>
                      <a:pt x="541" y="37561"/>
                    </a:lnTo>
                    <a:lnTo>
                      <a:pt x="657" y="37619"/>
                    </a:lnTo>
                    <a:lnTo>
                      <a:pt x="773" y="37657"/>
                    </a:lnTo>
                    <a:lnTo>
                      <a:pt x="889" y="37696"/>
                    </a:lnTo>
                    <a:lnTo>
                      <a:pt x="1025" y="37715"/>
                    </a:lnTo>
                    <a:lnTo>
                      <a:pt x="1160" y="37735"/>
                    </a:lnTo>
                    <a:lnTo>
                      <a:pt x="1315" y="37735"/>
                    </a:lnTo>
                    <a:lnTo>
                      <a:pt x="1914" y="37677"/>
                    </a:lnTo>
                    <a:lnTo>
                      <a:pt x="2513" y="37657"/>
                    </a:lnTo>
                    <a:lnTo>
                      <a:pt x="3731" y="37599"/>
                    </a:lnTo>
                    <a:lnTo>
                      <a:pt x="4446" y="37696"/>
                    </a:lnTo>
                    <a:lnTo>
                      <a:pt x="5161" y="37831"/>
                    </a:lnTo>
                    <a:lnTo>
                      <a:pt x="5355" y="37928"/>
                    </a:lnTo>
                    <a:lnTo>
                      <a:pt x="5548" y="37986"/>
                    </a:lnTo>
                    <a:lnTo>
                      <a:pt x="5741" y="37986"/>
                    </a:lnTo>
                    <a:lnTo>
                      <a:pt x="5935" y="37967"/>
                    </a:lnTo>
                    <a:lnTo>
                      <a:pt x="6051" y="38063"/>
                    </a:lnTo>
                    <a:lnTo>
                      <a:pt x="6147" y="38160"/>
                    </a:lnTo>
                    <a:lnTo>
                      <a:pt x="6263" y="38218"/>
                    </a:lnTo>
                    <a:lnTo>
                      <a:pt x="6360" y="38237"/>
                    </a:lnTo>
                    <a:lnTo>
                      <a:pt x="6476" y="38257"/>
                    </a:lnTo>
                    <a:lnTo>
                      <a:pt x="6592" y="38257"/>
                    </a:lnTo>
                    <a:lnTo>
                      <a:pt x="6689" y="38218"/>
                    </a:lnTo>
                    <a:lnTo>
                      <a:pt x="6805" y="38179"/>
                    </a:lnTo>
                    <a:lnTo>
                      <a:pt x="6882" y="38121"/>
                    </a:lnTo>
                    <a:lnTo>
                      <a:pt x="6959" y="38044"/>
                    </a:lnTo>
                    <a:lnTo>
                      <a:pt x="7037" y="37967"/>
                    </a:lnTo>
                    <a:lnTo>
                      <a:pt x="7075" y="37870"/>
                    </a:lnTo>
                    <a:lnTo>
                      <a:pt x="7114" y="37773"/>
                    </a:lnTo>
                    <a:lnTo>
                      <a:pt x="7114" y="37677"/>
                    </a:lnTo>
                    <a:lnTo>
                      <a:pt x="7095" y="37561"/>
                    </a:lnTo>
                    <a:lnTo>
                      <a:pt x="7037" y="37464"/>
                    </a:lnTo>
                    <a:lnTo>
                      <a:pt x="6959" y="37367"/>
                    </a:lnTo>
                    <a:lnTo>
                      <a:pt x="6901" y="37309"/>
                    </a:lnTo>
                    <a:lnTo>
                      <a:pt x="6979" y="37077"/>
                    </a:lnTo>
                    <a:lnTo>
                      <a:pt x="6998" y="36961"/>
                    </a:lnTo>
                    <a:lnTo>
                      <a:pt x="7017" y="36826"/>
                    </a:lnTo>
                    <a:lnTo>
                      <a:pt x="7017" y="36710"/>
                    </a:lnTo>
                    <a:lnTo>
                      <a:pt x="7017" y="36594"/>
                    </a:lnTo>
                    <a:lnTo>
                      <a:pt x="6979" y="36478"/>
                    </a:lnTo>
                    <a:lnTo>
                      <a:pt x="6940" y="36362"/>
                    </a:lnTo>
                    <a:lnTo>
                      <a:pt x="6882" y="36169"/>
                    </a:lnTo>
                    <a:lnTo>
                      <a:pt x="6843" y="35956"/>
                    </a:lnTo>
                    <a:lnTo>
                      <a:pt x="6805" y="35744"/>
                    </a:lnTo>
                    <a:lnTo>
                      <a:pt x="6805" y="35531"/>
                    </a:lnTo>
                    <a:lnTo>
                      <a:pt x="6785" y="35086"/>
                    </a:lnTo>
                    <a:lnTo>
                      <a:pt x="6785" y="34874"/>
                    </a:lnTo>
                    <a:lnTo>
                      <a:pt x="6747" y="34661"/>
                    </a:lnTo>
                    <a:lnTo>
                      <a:pt x="6843" y="34216"/>
                    </a:lnTo>
                    <a:lnTo>
                      <a:pt x="6921" y="33752"/>
                    </a:lnTo>
                    <a:lnTo>
                      <a:pt x="6979" y="33308"/>
                    </a:lnTo>
                    <a:lnTo>
                      <a:pt x="7037" y="32844"/>
                    </a:lnTo>
                    <a:lnTo>
                      <a:pt x="7114" y="31916"/>
                    </a:lnTo>
                    <a:lnTo>
                      <a:pt x="7172" y="30988"/>
                    </a:lnTo>
                    <a:lnTo>
                      <a:pt x="7172" y="30853"/>
                    </a:lnTo>
                    <a:lnTo>
                      <a:pt x="7153" y="30717"/>
                    </a:lnTo>
                    <a:lnTo>
                      <a:pt x="7133" y="30601"/>
                    </a:lnTo>
                    <a:lnTo>
                      <a:pt x="7095" y="30486"/>
                    </a:lnTo>
                    <a:lnTo>
                      <a:pt x="7172" y="29132"/>
                    </a:lnTo>
                    <a:lnTo>
                      <a:pt x="7230" y="28436"/>
                    </a:lnTo>
                    <a:lnTo>
                      <a:pt x="7288" y="27760"/>
                    </a:lnTo>
                    <a:lnTo>
                      <a:pt x="7288" y="27624"/>
                    </a:lnTo>
                    <a:lnTo>
                      <a:pt x="7288" y="27509"/>
                    </a:lnTo>
                    <a:lnTo>
                      <a:pt x="7269" y="27393"/>
                    </a:lnTo>
                    <a:lnTo>
                      <a:pt x="7249" y="27296"/>
                    </a:lnTo>
                    <a:lnTo>
                      <a:pt x="7153" y="27103"/>
                    </a:lnTo>
                    <a:lnTo>
                      <a:pt x="7037" y="26929"/>
                    </a:lnTo>
                    <a:lnTo>
                      <a:pt x="7095" y="25981"/>
                    </a:lnTo>
                    <a:lnTo>
                      <a:pt x="7114" y="25034"/>
                    </a:lnTo>
                    <a:lnTo>
                      <a:pt x="7114" y="23140"/>
                    </a:lnTo>
                    <a:lnTo>
                      <a:pt x="7133" y="22212"/>
                    </a:lnTo>
                    <a:lnTo>
                      <a:pt x="7153" y="21728"/>
                    </a:lnTo>
                    <a:lnTo>
                      <a:pt x="7191" y="21265"/>
                    </a:lnTo>
                    <a:lnTo>
                      <a:pt x="7230" y="20801"/>
                    </a:lnTo>
                    <a:lnTo>
                      <a:pt x="7307" y="20337"/>
                    </a:lnTo>
                    <a:lnTo>
                      <a:pt x="7385" y="19853"/>
                    </a:lnTo>
                    <a:lnTo>
                      <a:pt x="7481" y="19389"/>
                    </a:lnTo>
                    <a:lnTo>
                      <a:pt x="7520" y="19254"/>
                    </a:lnTo>
                    <a:lnTo>
                      <a:pt x="7520" y="19119"/>
                    </a:lnTo>
                    <a:lnTo>
                      <a:pt x="7520" y="18983"/>
                    </a:lnTo>
                    <a:lnTo>
                      <a:pt x="7481" y="18867"/>
                    </a:lnTo>
                    <a:lnTo>
                      <a:pt x="7578" y="17708"/>
                    </a:lnTo>
                    <a:lnTo>
                      <a:pt x="7655" y="16567"/>
                    </a:lnTo>
                    <a:lnTo>
                      <a:pt x="7868" y="14286"/>
                    </a:lnTo>
                    <a:lnTo>
                      <a:pt x="7945" y="13145"/>
                    </a:lnTo>
                    <a:lnTo>
                      <a:pt x="8003" y="12005"/>
                    </a:lnTo>
                    <a:lnTo>
                      <a:pt x="8042" y="10864"/>
                    </a:lnTo>
                    <a:lnTo>
                      <a:pt x="8042" y="9704"/>
                    </a:lnTo>
                    <a:lnTo>
                      <a:pt x="8022" y="9511"/>
                    </a:lnTo>
                    <a:lnTo>
                      <a:pt x="7964" y="9337"/>
                    </a:lnTo>
                    <a:lnTo>
                      <a:pt x="7906" y="9202"/>
                    </a:lnTo>
                    <a:lnTo>
                      <a:pt x="7810" y="9067"/>
                    </a:lnTo>
                    <a:lnTo>
                      <a:pt x="7829" y="9009"/>
                    </a:lnTo>
                    <a:lnTo>
                      <a:pt x="7906" y="8873"/>
                    </a:lnTo>
                    <a:lnTo>
                      <a:pt x="7926" y="8796"/>
                    </a:lnTo>
                    <a:lnTo>
                      <a:pt x="7945" y="8719"/>
                    </a:lnTo>
                    <a:lnTo>
                      <a:pt x="8042" y="7965"/>
                    </a:lnTo>
                    <a:lnTo>
                      <a:pt x="8080" y="7211"/>
                    </a:lnTo>
                    <a:lnTo>
                      <a:pt x="8235" y="5587"/>
                    </a:lnTo>
                    <a:lnTo>
                      <a:pt x="8293" y="5529"/>
                    </a:lnTo>
                    <a:lnTo>
                      <a:pt x="8332" y="5452"/>
                    </a:lnTo>
                    <a:lnTo>
                      <a:pt x="8351" y="5374"/>
                    </a:lnTo>
                    <a:lnTo>
                      <a:pt x="8370" y="5278"/>
                    </a:lnTo>
                    <a:lnTo>
                      <a:pt x="8390" y="4678"/>
                    </a:lnTo>
                    <a:lnTo>
                      <a:pt x="8409" y="4098"/>
                    </a:lnTo>
                    <a:lnTo>
                      <a:pt x="8525" y="3325"/>
                    </a:lnTo>
                    <a:lnTo>
                      <a:pt x="8622" y="2552"/>
                    </a:lnTo>
                    <a:lnTo>
                      <a:pt x="8718" y="1779"/>
                    </a:lnTo>
                    <a:lnTo>
                      <a:pt x="8834" y="1005"/>
                    </a:lnTo>
                    <a:lnTo>
                      <a:pt x="8834" y="889"/>
                    </a:lnTo>
                    <a:lnTo>
                      <a:pt x="8834" y="793"/>
                    </a:lnTo>
                    <a:lnTo>
                      <a:pt x="8796" y="715"/>
                    </a:lnTo>
                    <a:lnTo>
                      <a:pt x="8757" y="638"/>
                    </a:lnTo>
                    <a:lnTo>
                      <a:pt x="8718" y="561"/>
                    </a:lnTo>
                    <a:lnTo>
                      <a:pt x="8660" y="503"/>
                    </a:lnTo>
                    <a:lnTo>
                      <a:pt x="8583" y="464"/>
                    </a:lnTo>
                    <a:lnTo>
                      <a:pt x="8506" y="426"/>
                    </a:lnTo>
                    <a:lnTo>
                      <a:pt x="8409" y="329"/>
                    </a:lnTo>
                    <a:lnTo>
                      <a:pt x="8351" y="290"/>
                    </a:lnTo>
                    <a:lnTo>
                      <a:pt x="8274" y="252"/>
                    </a:lnTo>
                    <a:lnTo>
                      <a:pt x="7984" y="174"/>
                    </a:lnTo>
                    <a:lnTo>
                      <a:pt x="7694" y="116"/>
                    </a:lnTo>
                    <a:lnTo>
                      <a:pt x="7404" y="58"/>
                    </a:lnTo>
                    <a:lnTo>
                      <a:pt x="7114" y="39"/>
                    </a:lnTo>
                    <a:lnTo>
                      <a:pt x="68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2"/>
              <p:cNvSpPr/>
              <p:nvPr/>
            </p:nvSpPr>
            <p:spPr>
              <a:xfrm>
                <a:off x="1550725" y="-1587625"/>
                <a:ext cx="231525" cy="1113025"/>
              </a:xfrm>
              <a:custGeom>
                <a:avLst/>
                <a:gdLst/>
                <a:ahLst/>
                <a:cxnLst/>
                <a:rect l="l" t="t" r="r" b="b"/>
                <a:pathLst>
                  <a:path w="9261" h="44521" extrusionOk="0">
                    <a:moveTo>
                      <a:pt x="5665" y="1"/>
                    </a:moveTo>
                    <a:lnTo>
                      <a:pt x="5413" y="20"/>
                    </a:lnTo>
                    <a:lnTo>
                      <a:pt x="5182" y="40"/>
                    </a:lnTo>
                    <a:lnTo>
                      <a:pt x="4911" y="98"/>
                    </a:lnTo>
                    <a:lnTo>
                      <a:pt x="4660" y="156"/>
                    </a:lnTo>
                    <a:lnTo>
                      <a:pt x="4389" y="252"/>
                    </a:lnTo>
                    <a:lnTo>
                      <a:pt x="4292" y="291"/>
                    </a:lnTo>
                    <a:lnTo>
                      <a:pt x="4215" y="349"/>
                    </a:lnTo>
                    <a:lnTo>
                      <a:pt x="4157" y="426"/>
                    </a:lnTo>
                    <a:lnTo>
                      <a:pt x="4099" y="503"/>
                    </a:lnTo>
                    <a:lnTo>
                      <a:pt x="4080" y="600"/>
                    </a:lnTo>
                    <a:lnTo>
                      <a:pt x="4060" y="697"/>
                    </a:lnTo>
                    <a:lnTo>
                      <a:pt x="4060" y="793"/>
                    </a:lnTo>
                    <a:lnTo>
                      <a:pt x="4060" y="890"/>
                    </a:lnTo>
                    <a:lnTo>
                      <a:pt x="3983" y="948"/>
                    </a:lnTo>
                    <a:lnTo>
                      <a:pt x="3886" y="1025"/>
                    </a:lnTo>
                    <a:lnTo>
                      <a:pt x="3809" y="1122"/>
                    </a:lnTo>
                    <a:lnTo>
                      <a:pt x="3732" y="1219"/>
                    </a:lnTo>
                    <a:lnTo>
                      <a:pt x="3674" y="1315"/>
                    </a:lnTo>
                    <a:lnTo>
                      <a:pt x="3616" y="1451"/>
                    </a:lnTo>
                    <a:lnTo>
                      <a:pt x="3577" y="1567"/>
                    </a:lnTo>
                    <a:lnTo>
                      <a:pt x="3538" y="1702"/>
                    </a:lnTo>
                    <a:lnTo>
                      <a:pt x="3519" y="1895"/>
                    </a:lnTo>
                    <a:lnTo>
                      <a:pt x="3519" y="2089"/>
                    </a:lnTo>
                    <a:lnTo>
                      <a:pt x="3538" y="2263"/>
                    </a:lnTo>
                    <a:lnTo>
                      <a:pt x="3577" y="2437"/>
                    </a:lnTo>
                    <a:lnTo>
                      <a:pt x="3558" y="2437"/>
                    </a:lnTo>
                    <a:lnTo>
                      <a:pt x="3538" y="2611"/>
                    </a:lnTo>
                    <a:lnTo>
                      <a:pt x="3461" y="2727"/>
                    </a:lnTo>
                    <a:lnTo>
                      <a:pt x="3403" y="2843"/>
                    </a:lnTo>
                    <a:lnTo>
                      <a:pt x="3364" y="2997"/>
                    </a:lnTo>
                    <a:lnTo>
                      <a:pt x="3345" y="3133"/>
                    </a:lnTo>
                    <a:lnTo>
                      <a:pt x="3248" y="4196"/>
                    </a:lnTo>
                    <a:lnTo>
                      <a:pt x="3132" y="4988"/>
                    </a:lnTo>
                    <a:lnTo>
                      <a:pt x="3036" y="5800"/>
                    </a:lnTo>
                    <a:lnTo>
                      <a:pt x="2939" y="5974"/>
                    </a:lnTo>
                    <a:lnTo>
                      <a:pt x="2823" y="6264"/>
                    </a:lnTo>
                    <a:lnTo>
                      <a:pt x="2726" y="6573"/>
                    </a:lnTo>
                    <a:lnTo>
                      <a:pt x="2630" y="6863"/>
                    </a:lnTo>
                    <a:lnTo>
                      <a:pt x="2572" y="7173"/>
                    </a:lnTo>
                    <a:lnTo>
                      <a:pt x="2514" y="7482"/>
                    </a:lnTo>
                    <a:lnTo>
                      <a:pt x="2475" y="7791"/>
                    </a:lnTo>
                    <a:lnTo>
                      <a:pt x="2417" y="8429"/>
                    </a:lnTo>
                    <a:lnTo>
                      <a:pt x="2224" y="8951"/>
                    </a:lnTo>
                    <a:lnTo>
                      <a:pt x="2050" y="9492"/>
                    </a:lnTo>
                    <a:lnTo>
                      <a:pt x="1934" y="10053"/>
                    </a:lnTo>
                    <a:lnTo>
                      <a:pt x="1837" y="10614"/>
                    </a:lnTo>
                    <a:lnTo>
                      <a:pt x="1779" y="11174"/>
                    </a:lnTo>
                    <a:lnTo>
                      <a:pt x="1741" y="11774"/>
                    </a:lnTo>
                    <a:lnTo>
                      <a:pt x="1721" y="12353"/>
                    </a:lnTo>
                    <a:lnTo>
                      <a:pt x="1721" y="12953"/>
                    </a:lnTo>
                    <a:lnTo>
                      <a:pt x="1721" y="13533"/>
                    </a:lnTo>
                    <a:lnTo>
                      <a:pt x="1741" y="14132"/>
                    </a:lnTo>
                    <a:lnTo>
                      <a:pt x="1818" y="15350"/>
                    </a:lnTo>
                    <a:lnTo>
                      <a:pt x="1876" y="16548"/>
                    </a:lnTo>
                    <a:lnTo>
                      <a:pt x="1915" y="17728"/>
                    </a:lnTo>
                    <a:lnTo>
                      <a:pt x="1915" y="17786"/>
                    </a:lnTo>
                    <a:lnTo>
                      <a:pt x="1837" y="17902"/>
                    </a:lnTo>
                    <a:lnTo>
                      <a:pt x="1779" y="18037"/>
                    </a:lnTo>
                    <a:lnTo>
                      <a:pt x="1741" y="18211"/>
                    </a:lnTo>
                    <a:lnTo>
                      <a:pt x="1721" y="18385"/>
                    </a:lnTo>
                    <a:lnTo>
                      <a:pt x="1644" y="20202"/>
                    </a:lnTo>
                    <a:lnTo>
                      <a:pt x="1547" y="22000"/>
                    </a:lnTo>
                    <a:lnTo>
                      <a:pt x="1451" y="23817"/>
                    </a:lnTo>
                    <a:lnTo>
                      <a:pt x="1373" y="25634"/>
                    </a:lnTo>
                    <a:lnTo>
                      <a:pt x="1219" y="27200"/>
                    </a:lnTo>
                    <a:lnTo>
                      <a:pt x="1122" y="27973"/>
                    </a:lnTo>
                    <a:lnTo>
                      <a:pt x="1006" y="28746"/>
                    </a:lnTo>
                    <a:lnTo>
                      <a:pt x="890" y="29520"/>
                    </a:lnTo>
                    <a:lnTo>
                      <a:pt x="755" y="30293"/>
                    </a:lnTo>
                    <a:lnTo>
                      <a:pt x="600" y="31066"/>
                    </a:lnTo>
                    <a:lnTo>
                      <a:pt x="426" y="31839"/>
                    </a:lnTo>
                    <a:lnTo>
                      <a:pt x="407" y="32013"/>
                    </a:lnTo>
                    <a:lnTo>
                      <a:pt x="407" y="32168"/>
                    </a:lnTo>
                    <a:lnTo>
                      <a:pt x="426" y="32323"/>
                    </a:lnTo>
                    <a:lnTo>
                      <a:pt x="465" y="32458"/>
                    </a:lnTo>
                    <a:lnTo>
                      <a:pt x="523" y="32593"/>
                    </a:lnTo>
                    <a:lnTo>
                      <a:pt x="619" y="32690"/>
                    </a:lnTo>
                    <a:lnTo>
                      <a:pt x="716" y="32787"/>
                    </a:lnTo>
                    <a:lnTo>
                      <a:pt x="813" y="32864"/>
                    </a:lnTo>
                    <a:lnTo>
                      <a:pt x="677" y="33656"/>
                    </a:lnTo>
                    <a:lnTo>
                      <a:pt x="561" y="34430"/>
                    </a:lnTo>
                    <a:lnTo>
                      <a:pt x="445" y="35203"/>
                    </a:lnTo>
                    <a:lnTo>
                      <a:pt x="387" y="35996"/>
                    </a:lnTo>
                    <a:lnTo>
                      <a:pt x="329" y="36788"/>
                    </a:lnTo>
                    <a:lnTo>
                      <a:pt x="310" y="37581"/>
                    </a:lnTo>
                    <a:lnTo>
                      <a:pt x="329" y="38354"/>
                    </a:lnTo>
                    <a:lnTo>
                      <a:pt x="368" y="39147"/>
                    </a:lnTo>
                    <a:lnTo>
                      <a:pt x="407" y="39320"/>
                    </a:lnTo>
                    <a:lnTo>
                      <a:pt x="349" y="39978"/>
                    </a:lnTo>
                    <a:lnTo>
                      <a:pt x="349" y="40635"/>
                    </a:lnTo>
                    <a:lnTo>
                      <a:pt x="329" y="41292"/>
                    </a:lnTo>
                    <a:lnTo>
                      <a:pt x="329" y="41950"/>
                    </a:lnTo>
                    <a:lnTo>
                      <a:pt x="213" y="42066"/>
                    </a:lnTo>
                    <a:lnTo>
                      <a:pt x="155" y="42162"/>
                    </a:lnTo>
                    <a:lnTo>
                      <a:pt x="97" y="42259"/>
                    </a:lnTo>
                    <a:lnTo>
                      <a:pt x="20" y="42471"/>
                    </a:lnTo>
                    <a:lnTo>
                      <a:pt x="1" y="42684"/>
                    </a:lnTo>
                    <a:lnTo>
                      <a:pt x="1" y="42916"/>
                    </a:lnTo>
                    <a:lnTo>
                      <a:pt x="59" y="43129"/>
                    </a:lnTo>
                    <a:lnTo>
                      <a:pt x="155" y="43341"/>
                    </a:lnTo>
                    <a:lnTo>
                      <a:pt x="271" y="43515"/>
                    </a:lnTo>
                    <a:lnTo>
                      <a:pt x="368" y="43593"/>
                    </a:lnTo>
                    <a:lnTo>
                      <a:pt x="445" y="43670"/>
                    </a:lnTo>
                    <a:lnTo>
                      <a:pt x="735" y="43883"/>
                    </a:lnTo>
                    <a:lnTo>
                      <a:pt x="851" y="43960"/>
                    </a:lnTo>
                    <a:lnTo>
                      <a:pt x="967" y="44018"/>
                    </a:lnTo>
                    <a:lnTo>
                      <a:pt x="1103" y="44057"/>
                    </a:lnTo>
                    <a:lnTo>
                      <a:pt x="1238" y="44076"/>
                    </a:lnTo>
                    <a:lnTo>
                      <a:pt x="1373" y="44095"/>
                    </a:lnTo>
                    <a:lnTo>
                      <a:pt x="1509" y="44095"/>
                    </a:lnTo>
                    <a:lnTo>
                      <a:pt x="1644" y="44076"/>
                    </a:lnTo>
                    <a:lnTo>
                      <a:pt x="1779" y="44037"/>
                    </a:lnTo>
                    <a:lnTo>
                      <a:pt x="2514" y="44115"/>
                    </a:lnTo>
                    <a:lnTo>
                      <a:pt x="3248" y="44153"/>
                    </a:lnTo>
                    <a:lnTo>
                      <a:pt x="3268" y="44153"/>
                    </a:lnTo>
                    <a:lnTo>
                      <a:pt x="3674" y="44211"/>
                    </a:lnTo>
                    <a:lnTo>
                      <a:pt x="4080" y="44269"/>
                    </a:lnTo>
                    <a:lnTo>
                      <a:pt x="4466" y="44366"/>
                    </a:lnTo>
                    <a:lnTo>
                      <a:pt x="4853" y="44463"/>
                    </a:lnTo>
                    <a:lnTo>
                      <a:pt x="5008" y="44501"/>
                    </a:lnTo>
                    <a:lnTo>
                      <a:pt x="5162" y="44521"/>
                    </a:lnTo>
                    <a:lnTo>
                      <a:pt x="5317" y="44521"/>
                    </a:lnTo>
                    <a:lnTo>
                      <a:pt x="5471" y="44501"/>
                    </a:lnTo>
                    <a:lnTo>
                      <a:pt x="5607" y="44463"/>
                    </a:lnTo>
                    <a:lnTo>
                      <a:pt x="5742" y="44424"/>
                    </a:lnTo>
                    <a:lnTo>
                      <a:pt x="5877" y="44366"/>
                    </a:lnTo>
                    <a:lnTo>
                      <a:pt x="5993" y="44289"/>
                    </a:lnTo>
                    <a:lnTo>
                      <a:pt x="6090" y="44192"/>
                    </a:lnTo>
                    <a:lnTo>
                      <a:pt x="6187" y="44095"/>
                    </a:lnTo>
                    <a:lnTo>
                      <a:pt x="6264" y="43979"/>
                    </a:lnTo>
                    <a:lnTo>
                      <a:pt x="6341" y="43844"/>
                    </a:lnTo>
                    <a:lnTo>
                      <a:pt x="6380" y="43709"/>
                    </a:lnTo>
                    <a:lnTo>
                      <a:pt x="6419" y="43554"/>
                    </a:lnTo>
                    <a:lnTo>
                      <a:pt x="6419" y="43399"/>
                    </a:lnTo>
                    <a:lnTo>
                      <a:pt x="6419" y="43225"/>
                    </a:lnTo>
                    <a:lnTo>
                      <a:pt x="6361" y="42607"/>
                    </a:lnTo>
                    <a:lnTo>
                      <a:pt x="6322" y="41969"/>
                    </a:lnTo>
                    <a:lnTo>
                      <a:pt x="6303" y="41350"/>
                    </a:lnTo>
                    <a:lnTo>
                      <a:pt x="6283" y="40712"/>
                    </a:lnTo>
                    <a:lnTo>
                      <a:pt x="6283" y="40094"/>
                    </a:lnTo>
                    <a:lnTo>
                      <a:pt x="6303" y="39456"/>
                    </a:lnTo>
                    <a:lnTo>
                      <a:pt x="6380" y="38219"/>
                    </a:lnTo>
                    <a:lnTo>
                      <a:pt x="6477" y="36962"/>
                    </a:lnTo>
                    <a:lnTo>
                      <a:pt x="6593" y="35706"/>
                    </a:lnTo>
                    <a:lnTo>
                      <a:pt x="6844" y="33193"/>
                    </a:lnTo>
                    <a:lnTo>
                      <a:pt x="6921" y="32303"/>
                    </a:lnTo>
                    <a:lnTo>
                      <a:pt x="6960" y="31395"/>
                    </a:lnTo>
                    <a:lnTo>
                      <a:pt x="6999" y="30505"/>
                    </a:lnTo>
                    <a:lnTo>
                      <a:pt x="6999" y="29616"/>
                    </a:lnTo>
                    <a:lnTo>
                      <a:pt x="6999" y="28727"/>
                    </a:lnTo>
                    <a:lnTo>
                      <a:pt x="6960" y="27838"/>
                    </a:lnTo>
                    <a:lnTo>
                      <a:pt x="6902" y="26059"/>
                    </a:lnTo>
                    <a:lnTo>
                      <a:pt x="7037" y="25054"/>
                    </a:lnTo>
                    <a:lnTo>
                      <a:pt x="7153" y="24049"/>
                    </a:lnTo>
                    <a:lnTo>
                      <a:pt x="7231" y="23024"/>
                    </a:lnTo>
                    <a:lnTo>
                      <a:pt x="7308" y="22019"/>
                    </a:lnTo>
                    <a:lnTo>
                      <a:pt x="7347" y="20995"/>
                    </a:lnTo>
                    <a:lnTo>
                      <a:pt x="7366" y="19970"/>
                    </a:lnTo>
                    <a:lnTo>
                      <a:pt x="7443" y="17940"/>
                    </a:lnTo>
                    <a:lnTo>
                      <a:pt x="7482" y="16916"/>
                    </a:lnTo>
                    <a:lnTo>
                      <a:pt x="7540" y="15891"/>
                    </a:lnTo>
                    <a:lnTo>
                      <a:pt x="7637" y="14886"/>
                    </a:lnTo>
                    <a:lnTo>
                      <a:pt x="7753" y="13881"/>
                    </a:lnTo>
                    <a:lnTo>
                      <a:pt x="7907" y="12875"/>
                    </a:lnTo>
                    <a:lnTo>
                      <a:pt x="8004" y="12392"/>
                    </a:lnTo>
                    <a:lnTo>
                      <a:pt x="8101" y="11890"/>
                    </a:lnTo>
                    <a:lnTo>
                      <a:pt x="8236" y="11387"/>
                    </a:lnTo>
                    <a:lnTo>
                      <a:pt x="8371" y="10904"/>
                    </a:lnTo>
                    <a:lnTo>
                      <a:pt x="8506" y="10420"/>
                    </a:lnTo>
                    <a:lnTo>
                      <a:pt x="8680" y="9918"/>
                    </a:lnTo>
                    <a:lnTo>
                      <a:pt x="8738" y="9724"/>
                    </a:lnTo>
                    <a:lnTo>
                      <a:pt x="8758" y="9531"/>
                    </a:lnTo>
                    <a:lnTo>
                      <a:pt x="8738" y="9338"/>
                    </a:lnTo>
                    <a:lnTo>
                      <a:pt x="8680" y="9164"/>
                    </a:lnTo>
                    <a:lnTo>
                      <a:pt x="8622" y="9009"/>
                    </a:lnTo>
                    <a:lnTo>
                      <a:pt x="8526" y="8855"/>
                    </a:lnTo>
                    <a:lnTo>
                      <a:pt x="8410" y="8739"/>
                    </a:lnTo>
                    <a:lnTo>
                      <a:pt x="8274" y="8623"/>
                    </a:lnTo>
                    <a:lnTo>
                      <a:pt x="8564" y="7037"/>
                    </a:lnTo>
                    <a:lnTo>
                      <a:pt x="8835" y="5433"/>
                    </a:lnTo>
                    <a:lnTo>
                      <a:pt x="8970" y="4640"/>
                    </a:lnTo>
                    <a:lnTo>
                      <a:pt x="9067" y="3828"/>
                    </a:lnTo>
                    <a:lnTo>
                      <a:pt x="9183" y="3036"/>
                    </a:lnTo>
                    <a:lnTo>
                      <a:pt x="9260" y="2224"/>
                    </a:lnTo>
                    <a:lnTo>
                      <a:pt x="9260" y="2069"/>
                    </a:lnTo>
                    <a:lnTo>
                      <a:pt x="9241" y="1934"/>
                    </a:lnTo>
                    <a:lnTo>
                      <a:pt x="9222" y="1799"/>
                    </a:lnTo>
                    <a:lnTo>
                      <a:pt x="9183" y="1683"/>
                    </a:lnTo>
                    <a:lnTo>
                      <a:pt x="9125" y="1567"/>
                    </a:lnTo>
                    <a:lnTo>
                      <a:pt x="9048" y="1451"/>
                    </a:lnTo>
                    <a:lnTo>
                      <a:pt x="8970" y="1354"/>
                    </a:lnTo>
                    <a:lnTo>
                      <a:pt x="8893" y="1257"/>
                    </a:lnTo>
                    <a:lnTo>
                      <a:pt x="8874" y="1219"/>
                    </a:lnTo>
                    <a:lnTo>
                      <a:pt x="8912" y="1103"/>
                    </a:lnTo>
                    <a:lnTo>
                      <a:pt x="8912" y="987"/>
                    </a:lnTo>
                    <a:lnTo>
                      <a:pt x="8893" y="851"/>
                    </a:lnTo>
                    <a:lnTo>
                      <a:pt x="8854" y="735"/>
                    </a:lnTo>
                    <a:lnTo>
                      <a:pt x="8777" y="619"/>
                    </a:lnTo>
                    <a:lnTo>
                      <a:pt x="8680" y="523"/>
                    </a:lnTo>
                    <a:lnTo>
                      <a:pt x="8564" y="465"/>
                    </a:lnTo>
                    <a:lnTo>
                      <a:pt x="8429" y="407"/>
                    </a:lnTo>
                    <a:lnTo>
                      <a:pt x="7385" y="194"/>
                    </a:lnTo>
                    <a:lnTo>
                      <a:pt x="6902" y="98"/>
                    </a:lnTo>
                    <a:lnTo>
                      <a:pt x="6399" y="20"/>
                    </a:lnTo>
                    <a:lnTo>
                      <a:pt x="59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2"/>
              <p:cNvSpPr/>
              <p:nvPr/>
            </p:nvSpPr>
            <p:spPr>
              <a:xfrm>
                <a:off x="1762900" y="-1414125"/>
                <a:ext cx="232475" cy="951125"/>
              </a:xfrm>
              <a:custGeom>
                <a:avLst/>
                <a:gdLst/>
                <a:ahLst/>
                <a:cxnLst/>
                <a:rect l="l" t="t" r="r" b="b"/>
                <a:pathLst>
                  <a:path w="9299" h="38045" extrusionOk="0">
                    <a:moveTo>
                      <a:pt x="4002" y="12373"/>
                    </a:moveTo>
                    <a:lnTo>
                      <a:pt x="4021" y="12585"/>
                    </a:lnTo>
                    <a:lnTo>
                      <a:pt x="4021" y="12682"/>
                    </a:lnTo>
                    <a:lnTo>
                      <a:pt x="3982" y="13243"/>
                    </a:lnTo>
                    <a:lnTo>
                      <a:pt x="3847" y="13127"/>
                    </a:lnTo>
                    <a:lnTo>
                      <a:pt x="4002" y="12373"/>
                    </a:lnTo>
                    <a:close/>
                    <a:moveTo>
                      <a:pt x="6263" y="1"/>
                    </a:moveTo>
                    <a:lnTo>
                      <a:pt x="5741" y="59"/>
                    </a:lnTo>
                    <a:lnTo>
                      <a:pt x="5239" y="117"/>
                    </a:lnTo>
                    <a:lnTo>
                      <a:pt x="4736" y="213"/>
                    </a:lnTo>
                    <a:lnTo>
                      <a:pt x="4234" y="329"/>
                    </a:lnTo>
                    <a:lnTo>
                      <a:pt x="4021" y="407"/>
                    </a:lnTo>
                    <a:lnTo>
                      <a:pt x="3808" y="503"/>
                    </a:lnTo>
                    <a:lnTo>
                      <a:pt x="3634" y="639"/>
                    </a:lnTo>
                    <a:lnTo>
                      <a:pt x="3480" y="793"/>
                    </a:lnTo>
                    <a:lnTo>
                      <a:pt x="3364" y="967"/>
                    </a:lnTo>
                    <a:lnTo>
                      <a:pt x="3325" y="1064"/>
                    </a:lnTo>
                    <a:lnTo>
                      <a:pt x="3286" y="1180"/>
                    </a:lnTo>
                    <a:lnTo>
                      <a:pt x="3267" y="1277"/>
                    </a:lnTo>
                    <a:lnTo>
                      <a:pt x="3248" y="1393"/>
                    </a:lnTo>
                    <a:lnTo>
                      <a:pt x="3248" y="1509"/>
                    </a:lnTo>
                    <a:lnTo>
                      <a:pt x="3267" y="1644"/>
                    </a:lnTo>
                    <a:lnTo>
                      <a:pt x="3306" y="2089"/>
                    </a:lnTo>
                    <a:lnTo>
                      <a:pt x="3151" y="2243"/>
                    </a:lnTo>
                    <a:lnTo>
                      <a:pt x="2996" y="2417"/>
                    </a:lnTo>
                    <a:lnTo>
                      <a:pt x="2880" y="2630"/>
                    </a:lnTo>
                    <a:lnTo>
                      <a:pt x="2784" y="2862"/>
                    </a:lnTo>
                    <a:lnTo>
                      <a:pt x="2706" y="3094"/>
                    </a:lnTo>
                    <a:lnTo>
                      <a:pt x="2629" y="3345"/>
                    </a:lnTo>
                    <a:lnTo>
                      <a:pt x="2571" y="3616"/>
                    </a:lnTo>
                    <a:lnTo>
                      <a:pt x="2533" y="3886"/>
                    </a:lnTo>
                    <a:lnTo>
                      <a:pt x="2475" y="4428"/>
                    </a:lnTo>
                    <a:lnTo>
                      <a:pt x="2436" y="4950"/>
                    </a:lnTo>
                    <a:lnTo>
                      <a:pt x="2397" y="5839"/>
                    </a:lnTo>
                    <a:lnTo>
                      <a:pt x="2301" y="6999"/>
                    </a:lnTo>
                    <a:lnTo>
                      <a:pt x="2204" y="8159"/>
                    </a:lnTo>
                    <a:lnTo>
                      <a:pt x="2088" y="9299"/>
                    </a:lnTo>
                    <a:lnTo>
                      <a:pt x="1953" y="10440"/>
                    </a:lnTo>
                    <a:lnTo>
                      <a:pt x="1798" y="11580"/>
                    </a:lnTo>
                    <a:lnTo>
                      <a:pt x="1605" y="12701"/>
                    </a:lnTo>
                    <a:lnTo>
                      <a:pt x="1392" y="13842"/>
                    </a:lnTo>
                    <a:lnTo>
                      <a:pt x="1121" y="14982"/>
                    </a:lnTo>
                    <a:lnTo>
                      <a:pt x="928" y="15852"/>
                    </a:lnTo>
                    <a:lnTo>
                      <a:pt x="773" y="16722"/>
                    </a:lnTo>
                    <a:lnTo>
                      <a:pt x="638" y="17592"/>
                    </a:lnTo>
                    <a:lnTo>
                      <a:pt x="522" y="18443"/>
                    </a:lnTo>
                    <a:lnTo>
                      <a:pt x="445" y="19332"/>
                    </a:lnTo>
                    <a:lnTo>
                      <a:pt x="387" y="20202"/>
                    </a:lnTo>
                    <a:lnTo>
                      <a:pt x="348" y="21072"/>
                    </a:lnTo>
                    <a:lnTo>
                      <a:pt x="329" y="21942"/>
                    </a:lnTo>
                    <a:lnTo>
                      <a:pt x="329" y="22812"/>
                    </a:lnTo>
                    <a:lnTo>
                      <a:pt x="348" y="23681"/>
                    </a:lnTo>
                    <a:lnTo>
                      <a:pt x="387" y="25441"/>
                    </a:lnTo>
                    <a:lnTo>
                      <a:pt x="483" y="27200"/>
                    </a:lnTo>
                    <a:lnTo>
                      <a:pt x="580" y="28940"/>
                    </a:lnTo>
                    <a:lnTo>
                      <a:pt x="483" y="29036"/>
                    </a:lnTo>
                    <a:lnTo>
                      <a:pt x="406" y="29152"/>
                    </a:lnTo>
                    <a:lnTo>
                      <a:pt x="348" y="29268"/>
                    </a:lnTo>
                    <a:lnTo>
                      <a:pt x="290" y="29403"/>
                    </a:lnTo>
                    <a:lnTo>
                      <a:pt x="251" y="29519"/>
                    </a:lnTo>
                    <a:lnTo>
                      <a:pt x="232" y="29655"/>
                    </a:lnTo>
                    <a:lnTo>
                      <a:pt x="213" y="29809"/>
                    </a:lnTo>
                    <a:lnTo>
                      <a:pt x="213" y="29945"/>
                    </a:lnTo>
                    <a:lnTo>
                      <a:pt x="251" y="30834"/>
                    </a:lnTo>
                    <a:lnTo>
                      <a:pt x="309" y="31723"/>
                    </a:lnTo>
                    <a:lnTo>
                      <a:pt x="348" y="32612"/>
                    </a:lnTo>
                    <a:lnTo>
                      <a:pt x="367" y="33057"/>
                    </a:lnTo>
                    <a:lnTo>
                      <a:pt x="348" y="33502"/>
                    </a:lnTo>
                    <a:lnTo>
                      <a:pt x="348" y="33695"/>
                    </a:lnTo>
                    <a:lnTo>
                      <a:pt x="387" y="33850"/>
                    </a:lnTo>
                    <a:lnTo>
                      <a:pt x="425" y="34024"/>
                    </a:lnTo>
                    <a:lnTo>
                      <a:pt x="503" y="34159"/>
                    </a:lnTo>
                    <a:lnTo>
                      <a:pt x="483" y="34468"/>
                    </a:lnTo>
                    <a:lnTo>
                      <a:pt x="503" y="34604"/>
                    </a:lnTo>
                    <a:lnTo>
                      <a:pt x="503" y="34720"/>
                    </a:lnTo>
                    <a:lnTo>
                      <a:pt x="290" y="35551"/>
                    </a:lnTo>
                    <a:lnTo>
                      <a:pt x="58" y="36401"/>
                    </a:lnTo>
                    <a:lnTo>
                      <a:pt x="19" y="36556"/>
                    </a:lnTo>
                    <a:lnTo>
                      <a:pt x="0" y="36711"/>
                    </a:lnTo>
                    <a:lnTo>
                      <a:pt x="0" y="36846"/>
                    </a:lnTo>
                    <a:lnTo>
                      <a:pt x="19" y="37001"/>
                    </a:lnTo>
                    <a:lnTo>
                      <a:pt x="39" y="37155"/>
                    </a:lnTo>
                    <a:lnTo>
                      <a:pt x="97" y="37291"/>
                    </a:lnTo>
                    <a:lnTo>
                      <a:pt x="155" y="37426"/>
                    </a:lnTo>
                    <a:lnTo>
                      <a:pt x="232" y="37542"/>
                    </a:lnTo>
                    <a:lnTo>
                      <a:pt x="329" y="37658"/>
                    </a:lnTo>
                    <a:lnTo>
                      <a:pt x="445" y="37755"/>
                    </a:lnTo>
                    <a:lnTo>
                      <a:pt x="561" y="37832"/>
                    </a:lnTo>
                    <a:lnTo>
                      <a:pt x="677" y="37909"/>
                    </a:lnTo>
                    <a:lnTo>
                      <a:pt x="812" y="37948"/>
                    </a:lnTo>
                    <a:lnTo>
                      <a:pt x="967" y="37987"/>
                    </a:lnTo>
                    <a:lnTo>
                      <a:pt x="1121" y="37987"/>
                    </a:lnTo>
                    <a:lnTo>
                      <a:pt x="1295" y="37967"/>
                    </a:lnTo>
                    <a:lnTo>
                      <a:pt x="1972" y="37851"/>
                    </a:lnTo>
                    <a:lnTo>
                      <a:pt x="2590" y="37716"/>
                    </a:lnTo>
                    <a:lnTo>
                      <a:pt x="2745" y="37735"/>
                    </a:lnTo>
                    <a:lnTo>
                      <a:pt x="2900" y="37735"/>
                    </a:lnTo>
                    <a:lnTo>
                      <a:pt x="3344" y="37716"/>
                    </a:lnTo>
                    <a:lnTo>
                      <a:pt x="3770" y="37735"/>
                    </a:lnTo>
                    <a:lnTo>
                      <a:pt x="4176" y="37755"/>
                    </a:lnTo>
                    <a:lnTo>
                      <a:pt x="4601" y="37793"/>
                    </a:lnTo>
                    <a:lnTo>
                      <a:pt x="5432" y="37909"/>
                    </a:lnTo>
                    <a:lnTo>
                      <a:pt x="6283" y="38045"/>
                    </a:lnTo>
                    <a:lnTo>
                      <a:pt x="6553" y="38045"/>
                    </a:lnTo>
                    <a:lnTo>
                      <a:pt x="6669" y="38025"/>
                    </a:lnTo>
                    <a:lnTo>
                      <a:pt x="6805" y="37967"/>
                    </a:lnTo>
                    <a:lnTo>
                      <a:pt x="6921" y="37929"/>
                    </a:lnTo>
                    <a:lnTo>
                      <a:pt x="7037" y="37851"/>
                    </a:lnTo>
                    <a:lnTo>
                      <a:pt x="7153" y="37774"/>
                    </a:lnTo>
                    <a:lnTo>
                      <a:pt x="7249" y="37697"/>
                    </a:lnTo>
                    <a:lnTo>
                      <a:pt x="7327" y="37600"/>
                    </a:lnTo>
                    <a:lnTo>
                      <a:pt x="7404" y="37484"/>
                    </a:lnTo>
                    <a:lnTo>
                      <a:pt x="7462" y="37368"/>
                    </a:lnTo>
                    <a:lnTo>
                      <a:pt x="7520" y="37252"/>
                    </a:lnTo>
                    <a:lnTo>
                      <a:pt x="7559" y="37136"/>
                    </a:lnTo>
                    <a:lnTo>
                      <a:pt x="7578" y="37001"/>
                    </a:lnTo>
                    <a:lnTo>
                      <a:pt x="7578" y="36865"/>
                    </a:lnTo>
                    <a:lnTo>
                      <a:pt x="7559" y="36730"/>
                    </a:lnTo>
                    <a:lnTo>
                      <a:pt x="7462" y="36208"/>
                    </a:lnTo>
                    <a:lnTo>
                      <a:pt x="7385" y="35667"/>
                    </a:lnTo>
                    <a:lnTo>
                      <a:pt x="7307" y="35145"/>
                    </a:lnTo>
                    <a:lnTo>
                      <a:pt x="7269" y="34604"/>
                    </a:lnTo>
                    <a:lnTo>
                      <a:pt x="7230" y="34082"/>
                    </a:lnTo>
                    <a:lnTo>
                      <a:pt x="7211" y="33560"/>
                    </a:lnTo>
                    <a:lnTo>
                      <a:pt x="7191" y="32496"/>
                    </a:lnTo>
                    <a:lnTo>
                      <a:pt x="7211" y="31433"/>
                    </a:lnTo>
                    <a:lnTo>
                      <a:pt x="7249" y="30370"/>
                    </a:lnTo>
                    <a:lnTo>
                      <a:pt x="7327" y="29326"/>
                    </a:lnTo>
                    <a:lnTo>
                      <a:pt x="7404" y="28263"/>
                    </a:lnTo>
                    <a:lnTo>
                      <a:pt x="7462" y="27973"/>
                    </a:lnTo>
                    <a:lnTo>
                      <a:pt x="7501" y="27664"/>
                    </a:lnTo>
                    <a:lnTo>
                      <a:pt x="7559" y="27064"/>
                    </a:lnTo>
                    <a:lnTo>
                      <a:pt x="7578" y="26446"/>
                    </a:lnTo>
                    <a:lnTo>
                      <a:pt x="7578" y="25827"/>
                    </a:lnTo>
                    <a:lnTo>
                      <a:pt x="7617" y="24919"/>
                    </a:lnTo>
                    <a:lnTo>
                      <a:pt x="7655" y="24010"/>
                    </a:lnTo>
                    <a:lnTo>
                      <a:pt x="7655" y="23102"/>
                    </a:lnTo>
                    <a:lnTo>
                      <a:pt x="7636" y="22174"/>
                    </a:lnTo>
                    <a:lnTo>
                      <a:pt x="7597" y="21168"/>
                    </a:lnTo>
                    <a:lnTo>
                      <a:pt x="7597" y="20183"/>
                    </a:lnTo>
                    <a:lnTo>
                      <a:pt x="7597" y="19177"/>
                    </a:lnTo>
                    <a:lnTo>
                      <a:pt x="7617" y="18172"/>
                    </a:lnTo>
                    <a:lnTo>
                      <a:pt x="7733" y="16761"/>
                    </a:lnTo>
                    <a:lnTo>
                      <a:pt x="7829" y="15369"/>
                    </a:lnTo>
                    <a:lnTo>
                      <a:pt x="7965" y="12527"/>
                    </a:lnTo>
                    <a:lnTo>
                      <a:pt x="8081" y="11947"/>
                    </a:lnTo>
                    <a:lnTo>
                      <a:pt x="8216" y="11367"/>
                    </a:lnTo>
                    <a:lnTo>
                      <a:pt x="8351" y="10768"/>
                    </a:lnTo>
                    <a:lnTo>
                      <a:pt x="8486" y="10188"/>
                    </a:lnTo>
                    <a:lnTo>
                      <a:pt x="8583" y="9608"/>
                    </a:lnTo>
                    <a:lnTo>
                      <a:pt x="8622" y="9299"/>
                    </a:lnTo>
                    <a:lnTo>
                      <a:pt x="8660" y="9009"/>
                    </a:lnTo>
                    <a:lnTo>
                      <a:pt x="8660" y="8719"/>
                    </a:lnTo>
                    <a:lnTo>
                      <a:pt x="8660" y="8410"/>
                    </a:lnTo>
                    <a:lnTo>
                      <a:pt x="8660" y="8101"/>
                    </a:lnTo>
                    <a:lnTo>
                      <a:pt x="8622" y="7791"/>
                    </a:lnTo>
                    <a:lnTo>
                      <a:pt x="8583" y="7637"/>
                    </a:lnTo>
                    <a:lnTo>
                      <a:pt x="8525" y="7482"/>
                    </a:lnTo>
                    <a:lnTo>
                      <a:pt x="8448" y="7366"/>
                    </a:lnTo>
                    <a:lnTo>
                      <a:pt x="8370" y="7250"/>
                    </a:lnTo>
                    <a:lnTo>
                      <a:pt x="8467" y="6554"/>
                    </a:lnTo>
                    <a:lnTo>
                      <a:pt x="8544" y="5858"/>
                    </a:lnTo>
                    <a:lnTo>
                      <a:pt x="8699" y="4466"/>
                    </a:lnTo>
                    <a:lnTo>
                      <a:pt x="8776" y="3770"/>
                    </a:lnTo>
                    <a:lnTo>
                      <a:pt x="8892" y="3074"/>
                    </a:lnTo>
                    <a:lnTo>
                      <a:pt x="9047" y="2378"/>
                    </a:lnTo>
                    <a:lnTo>
                      <a:pt x="9144" y="2031"/>
                    </a:lnTo>
                    <a:lnTo>
                      <a:pt x="9240" y="1683"/>
                    </a:lnTo>
                    <a:lnTo>
                      <a:pt x="9279" y="1547"/>
                    </a:lnTo>
                    <a:lnTo>
                      <a:pt x="9298" y="1412"/>
                    </a:lnTo>
                    <a:lnTo>
                      <a:pt x="9298" y="1277"/>
                    </a:lnTo>
                    <a:lnTo>
                      <a:pt x="9298" y="1161"/>
                    </a:lnTo>
                    <a:lnTo>
                      <a:pt x="9279" y="1025"/>
                    </a:lnTo>
                    <a:lnTo>
                      <a:pt x="9240" y="909"/>
                    </a:lnTo>
                    <a:lnTo>
                      <a:pt x="9202" y="793"/>
                    </a:lnTo>
                    <a:lnTo>
                      <a:pt x="9144" y="677"/>
                    </a:lnTo>
                    <a:lnTo>
                      <a:pt x="9066" y="581"/>
                    </a:lnTo>
                    <a:lnTo>
                      <a:pt x="8989" y="484"/>
                    </a:lnTo>
                    <a:lnTo>
                      <a:pt x="8892" y="407"/>
                    </a:lnTo>
                    <a:lnTo>
                      <a:pt x="8796" y="329"/>
                    </a:lnTo>
                    <a:lnTo>
                      <a:pt x="8680" y="252"/>
                    </a:lnTo>
                    <a:lnTo>
                      <a:pt x="8564" y="194"/>
                    </a:lnTo>
                    <a:lnTo>
                      <a:pt x="8428" y="155"/>
                    </a:lnTo>
                    <a:lnTo>
                      <a:pt x="8293" y="117"/>
                    </a:lnTo>
                    <a:lnTo>
                      <a:pt x="7791" y="39"/>
                    </a:lnTo>
                    <a:lnTo>
                      <a:pt x="7269" y="1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2"/>
              <p:cNvSpPr/>
              <p:nvPr/>
            </p:nvSpPr>
            <p:spPr>
              <a:xfrm>
                <a:off x="952925" y="-1668325"/>
                <a:ext cx="143550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5742" h="5839" extrusionOk="0">
                    <a:moveTo>
                      <a:pt x="812" y="1"/>
                    </a:moveTo>
                    <a:lnTo>
                      <a:pt x="696" y="20"/>
                    </a:lnTo>
                    <a:lnTo>
                      <a:pt x="580" y="59"/>
                    </a:lnTo>
                    <a:lnTo>
                      <a:pt x="464" y="117"/>
                    </a:lnTo>
                    <a:lnTo>
                      <a:pt x="348" y="194"/>
                    </a:lnTo>
                    <a:lnTo>
                      <a:pt x="252" y="271"/>
                    </a:lnTo>
                    <a:lnTo>
                      <a:pt x="174" y="368"/>
                    </a:lnTo>
                    <a:lnTo>
                      <a:pt x="97" y="484"/>
                    </a:lnTo>
                    <a:lnTo>
                      <a:pt x="39" y="600"/>
                    </a:lnTo>
                    <a:lnTo>
                      <a:pt x="0" y="716"/>
                    </a:lnTo>
                    <a:lnTo>
                      <a:pt x="0" y="832"/>
                    </a:lnTo>
                    <a:lnTo>
                      <a:pt x="0" y="948"/>
                    </a:lnTo>
                    <a:lnTo>
                      <a:pt x="20" y="1083"/>
                    </a:lnTo>
                    <a:lnTo>
                      <a:pt x="78" y="1199"/>
                    </a:lnTo>
                    <a:lnTo>
                      <a:pt x="580" y="2146"/>
                    </a:lnTo>
                    <a:lnTo>
                      <a:pt x="812" y="2610"/>
                    </a:lnTo>
                    <a:lnTo>
                      <a:pt x="1044" y="3113"/>
                    </a:lnTo>
                    <a:lnTo>
                      <a:pt x="1237" y="3596"/>
                    </a:lnTo>
                    <a:lnTo>
                      <a:pt x="1431" y="4099"/>
                    </a:lnTo>
                    <a:lnTo>
                      <a:pt x="1566" y="4601"/>
                    </a:lnTo>
                    <a:lnTo>
                      <a:pt x="1682" y="5123"/>
                    </a:lnTo>
                    <a:lnTo>
                      <a:pt x="1740" y="5317"/>
                    </a:lnTo>
                    <a:lnTo>
                      <a:pt x="1817" y="5471"/>
                    </a:lnTo>
                    <a:lnTo>
                      <a:pt x="1914" y="5607"/>
                    </a:lnTo>
                    <a:lnTo>
                      <a:pt x="2030" y="5703"/>
                    </a:lnTo>
                    <a:lnTo>
                      <a:pt x="2185" y="5781"/>
                    </a:lnTo>
                    <a:lnTo>
                      <a:pt x="2320" y="5819"/>
                    </a:lnTo>
                    <a:lnTo>
                      <a:pt x="2494" y="5839"/>
                    </a:lnTo>
                    <a:lnTo>
                      <a:pt x="2649" y="5839"/>
                    </a:lnTo>
                    <a:lnTo>
                      <a:pt x="2803" y="5800"/>
                    </a:lnTo>
                    <a:lnTo>
                      <a:pt x="2939" y="5742"/>
                    </a:lnTo>
                    <a:lnTo>
                      <a:pt x="3074" y="5645"/>
                    </a:lnTo>
                    <a:lnTo>
                      <a:pt x="3190" y="5549"/>
                    </a:lnTo>
                    <a:lnTo>
                      <a:pt x="3287" y="5413"/>
                    </a:lnTo>
                    <a:lnTo>
                      <a:pt x="3364" y="5259"/>
                    </a:lnTo>
                    <a:lnTo>
                      <a:pt x="3402" y="5085"/>
                    </a:lnTo>
                    <a:lnTo>
                      <a:pt x="3402" y="4872"/>
                    </a:lnTo>
                    <a:lnTo>
                      <a:pt x="3383" y="4717"/>
                    </a:lnTo>
                    <a:lnTo>
                      <a:pt x="3576" y="4659"/>
                    </a:lnTo>
                    <a:lnTo>
                      <a:pt x="3654" y="4621"/>
                    </a:lnTo>
                    <a:lnTo>
                      <a:pt x="3750" y="4563"/>
                    </a:lnTo>
                    <a:lnTo>
                      <a:pt x="3828" y="4505"/>
                    </a:lnTo>
                    <a:lnTo>
                      <a:pt x="3886" y="4427"/>
                    </a:lnTo>
                    <a:lnTo>
                      <a:pt x="3963" y="4331"/>
                    </a:lnTo>
                    <a:lnTo>
                      <a:pt x="4021" y="4234"/>
                    </a:lnTo>
                    <a:lnTo>
                      <a:pt x="4156" y="3963"/>
                    </a:lnTo>
                    <a:lnTo>
                      <a:pt x="4330" y="3693"/>
                    </a:lnTo>
                    <a:lnTo>
                      <a:pt x="4524" y="3442"/>
                    </a:lnTo>
                    <a:lnTo>
                      <a:pt x="4736" y="3190"/>
                    </a:lnTo>
                    <a:lnTo>
                      <a:pt x="5142" y="2707"/>
                    </a:lnTo>
                    <a:lnTo>
                      <a:pt x="5568" y="2224"/>
                    </a:lnTo>
                    <a:lnTo>
                      <a:pt x="5626" y="2127"/>
                    </a:lnTo>
                    <a:lnTo>
                      <a:pt x="5664" y="2050"/>
                    </a:lnTo>
                    <a:lnTo>
                      <a:pt x="5703" y="1953"/>
                    </a:lnTo>
                    <a:lnTo>
                      <a:pt x="5722" y="1856"/>
                    </a:lnTo>
                    <a:lnTo>
                      <a:pt x="5742" y="1760"/>
                    </a:lnTo>
                    <a:lnTo>
                      <a:pt x="5742" y="1663"/>
                    </a:lnTo>
                    <a:lnTo>
                      <a:pt x="5703" y="1470"/>
                    </a:lnTo>
                    <a:lnTo>
                      <a:pt x="5626" y="1296"/>
                    </a:lnTo>
                    <a:lnTo>
                      <a:pt x="5510" y="1141"/>
                    </a:lnTo>
                    <a:lnTo>
                      <a:pt x="5355" y="1006"/>
                    </a:lnTo>
                    <a:lnTo>
                      <a:pt x="5181" y="890"/>
                    </a:lnTo>
                    <a:lnTo>
                      <a:pt x="4949" y="793"/>
                    </a:lnTo>
                    <a:lnTo>
                      <a:pt x="4698" y="716"/>
                    </a:lnTo>
                    <a:lnTo>
                      <a:pt x="4446" y="658"/>
                    </a:lnTo>
                    <a:lnTo>
                      <a:pt x="4195" y="600"/>
                    </a:lnTo>
                    <a:lnTo>
                      <a:pt x="3692" y="542"/>
                    </a:lnTo>
                    <a:lnTo>
                      <a:pt x="3190" y="484"/>
                    </a:lnTo>
                    <a:lnTo>
                      <a:pt x="2668" y="445"/>
                    </a:lnTo>
                    <a:lnTo>
                      <a:pt x="2165" y="368"/>
                    </a:lnTo>
                    <a:lnTo>
                      <a:pt x="1914" y="310"/>
                    </a:lnTo>
                    <a:lnTo>
                      <a:pt x="1663" y="252"/>
                    </a:lnTo>
                    <a:lnTo>
                      <a:pt x="1431" y="175"/>
                    </a:lnTo>
                    <a:lnTo>
                      <a:pt x="1199" y="59"/>
                    </a:lnTo>
                    <a:lnTo>
                      <a:pt x="1063" y="20"/>
                    </a:lnTo>
                    <a:lnTo>
                      <a:pt x="947" y="1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2"/>
              <p:cNvSpPr/>
              <p:nvPr/>
            </p:nvSpPr>
            <p:spPr>
              <a:xfrm>
                <a:off x="1069875" y="-1409275"/>
                <a:ext cx="142100" cy="131950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5278" extrusionOk="0">
                    <a:moveTo>
                      <a:pt x="4833" y="0"/>
                    </a:moveTo>
                    <a:lnTo>
                      <a:pt x="4678" y="39"/>
                    </a:lnTo>
                    <a:lnTo>
                      <a:pt x="4524" y="97"/>
                    </a:lnTo>
                    <a:lnTo>
                      <a:pt x="4311" y="193"/>
                    </a:lnTo>
                    <a:lnTo>
                      <a:pt x="4099" y="271"/>
                    </a:lnTo>
                    <a:lnTo>
                      <a:pt x="3886" y="348"/>
                    </a:lnTo>
                    <a:lnTo>
                      <a:pt x="3673" y="387"/>
                    </a:lnTo>
                    <a:lnTo>
                      <a:pt x="3461" y="425"/>
                    </a:lnTo>
                    <a:lnTo>
                      <a:pt x="3229" y="445"/>
                    </a:lnTo>
                    <a:lnTo>
                      <a:pt x="2320" y="445"/>
                    </a:lnTo>
                    <a:lnTo>
                      <a:pt x="1856" y="406"/>
                    </a:lnTo>
                    <a:lnTo>
                      <a:pt x="1412" y="387"/>
                    </a:lnTo>
                    <a:lnTo>
                      <a:pt x="967" y="367"/>
                    </a:lnTo>
                    <a:lnTo>
                      <a:pt x="754" y="367"/>
                    </a:lnTo>
                    <a:lnTo>
                      <a:pt x="580" y="425"/>
                    </a:lnTo>
                    <a:lnTo>
                      <a:pt x="387" y="503"/>
                    </a:lnTo>
                    <a:lnTo>
                      <a:pt x="232" y="619"/>
                    </a:lnTo>
                    <a:lnTo>
                      <a:pt x="116" y="773"/>
                    </a:lnTo>
                    <a:lnTo>
                      <a:pt x="78" y="851"/>
                    </a:lnTo>
                    <a:lnTo>
                      <a:pt x="39" y="947"/>
                    </a:lnTo>
                    <a:lnTo>
                      <a:pt x="0" y="1025"/>
                    </a:lnTo>
                    <a:lnTo>
                      <a:pt x="0" y="1121"/>
                    </a:lnTo>
                    <a:lnTo>
                      <a:pt x="0" y="1237"/>
                    </a:lnTo>
                    <a:lnTo>
                      <a:pt x="0" y="1334"/>
                    </a:lnTo>
                    <a:lnTo>
                      <a:pt x="116" y="1779"/>
                    </a:lnTo>
                    <a:lnTo>
                      <a:pt x="252" y="2204"/>
                    </a:lnTo>
                    <a:lnTo>
                      <a:pt x="426" y="2610"/>
                    </a:lnTo>
                    <a:lnTo>
                      <a:pt x="619" y="2996"/>
                    </a:lnTo>
                    <a:lnTo>
                      <a:pt x="851" y="3383"/>
                    </a:lnTo>
                    <a:lnTo>
                      <a:pt x="1083" y="3770"/>
                    </a:lnTo>
                    <a:lnTo>
                      <a:pt x="1566" y="4524"/>
                    </a:lnTo>
                    <a:lnTo>
                      <a:pt x="1605" y="4562"/>
                    </a:lnTo>
                    <a:lnTo>
                      <a:pt x="1624" y="4698"/>
                    </a:lnTo>
                    <a:lnTo>
                      <a:pt x="1682" y="4814"/>
                    </a:lnTo>
                    <a:lnTo>
                      <a:pt x="1740" y="4930"/>
                    </a:lnTo>
                    <a:lnTo>
                      <a:pt x="1837" y="5026"/>
                    </a:lnTo>
                    <a:lnTo>
                      <a:pt x="1953" y="5104"/>
                    </a:lnTo>
                    <a:lnTo>
                      <a:pt x="2069" y="5181"/>
                    </a:lnTo>
                    <a:lnTo>
                      <a:pt x="2185" y="5239"/>
                    </a:lnTo>
                    <a:lnTo>
                      <a:pt x="2320" y="5258"/>
                    </a:lnTo>
                    <a:lnTo>
                      <a:pt x="2455" y="5277"/>
                    </a:lnTo>
                    <a:lnTo>
                      <a:pt x="2591" y="5277"/>
                    </a:lnTo>
                    <a:lnTo>
                      <a:pt x="2726" y="5258"/>
                    </a:lnTo>
                    <a:lnTo>
                      <a:pt x="2861" y="5200"/>
                    </a:lnTo>
                    <a:lnTo>
                      <a:pt x="2997" y="5123"/>
                    </a:lnTo>
                    <a:lnTo>
                      <a:pt x="3093" y="5046"/>
                    </a:lnTo>
                    <a:lnTo>
                      <a:pt x="3209" y="4910"/>
                    </a:lnTo>
                    <a:lnTo>
                      <a:pt x="3287" y="4775"/>
                    </a:lnTo>
                    <a:lnTo>
                      <a:pt x="3693" y="3905"/>
                    </a:lnTo>
                    <a:lnTo>
                      <a:pt x="3925" y="3480"/>
                    </a:lnTo>
                    <a:lnTo>
                      <a:pt x="4157" y="3054"/>
                    </a:lnTo>
                    <a:lnTo>
                      <a:pt x="4427" y="2648"/>
                    </a:lnTo>
                    <a:lnTo>
                      <a:pt x="4717" y="2262"/>
                    </a:lnTo>
                    <a:lnTo>
                      <a:pt x="4872" y="2069"/>
                    </a:lnTo>
                    <a:lnTo>
                      <a:pt x="5026" y="1895"/>
                    </a:lnTo>
                    <a:lnTo>
                      <a:pt x="5200" y="1740"/>
                    </a:lnTo>
                    <a:lnTo>
                      <a:pt x="5394" y="1585"/>
                    </a:lnTo>
                    <a:lnTo>
                      <a:pt x="5510" y="1469"/>
                    </a:lnTo>
                    <a:lnTo>
                      <a:pt x="5606" y="1334"/>
                    </a:lnTo>
                    <a:lnTo>
                      <a:pt x="5664" y="1179"/>
                    </a:lnTo>
                    <a:lnTo>
                      <a:pt x="5684" y="1025"/>
                    </a:lnTo>
                    <a:lnTo>
                      <a:pt x="5684" y="870"/>
                    </a:lnTo>
                    <a:lnTo>
                      <a:pt x="5664" y="715"/>
                    </a:lnTo>
                    <a:lnTo>
                      <a:pt x="5626" y="580"/>
                    </a:lnTo>
                    <a:lnTo>
                      <a:pt x="5568" y="445"/>
                    </a:lnTo>
                    <a:lnTo>
                      <a:pt x="5471" y="309"/>
                    </a:lnTo>
                    <a:lnTo>
                      <a:pt x="5374" y="193"/>
                    </a:lnTo>
                    <a:lnTo>
                      <a:pt x="5258" y="116"/>
                    </a:lnTo>
                    <a:lnTo>
                      <a:pt x="5142" y="39"/>
                    </a:lnTo>
                    <a:lnTo>
                      <a:pt x="4988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2"/>
              <p:cNvSpPr/>
              <p:nvPr/>
            </p:nvSpPr>
            <p:spPr>
              <a:xfrm>
                <a:off x="1201800" y="-1576500"/>
                <a:ext cx="1435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5743" h="4312" extrusionOk="0">
                    <a:moveTo>
                      <a:pt x="1818" y="0"/>
                    </a:moveTo>
                    <a:lnTo>
                      <a:pt x="1567" y="20"/>
                    </a:lnTo>
                    <a:lnTo>
                      <a:pt x="1315" y="20"/>
                    </a:lnTo>
                    <a:lnTo>
                      <a:pt x="1064" y="58"/>
                    </a:lnTo>
                    <a:lnTo>
                      <a:pt x="929" y="39"/>
                    </a:lnTo>
                    <a:lnTo>
                      <a:pt x="774" y="39"/>
                    </a:lnTo>
                    <a:lnTo>
                      <a:pt x="639" y="78"/>
                    </a:lnTo>
                    <a:lnTo>
                      <a:pt x="523" y="136"/>
                    </a:lnTo>
                    <a:lnTo>
                      <a:pt x="387" y="213"/>
                    </a:lnTo>
                    <a:lnTo>
                      <a:pt x="291" y="310"/>
                    </a:lnTo>
                    <a:lnTo>
                      <a:pt x="194" y="406"/>
                    </a:lnTo>
                    <a:lnTo>
                      <a:pt x="117" y="542"/>
                    </a:lnTo>
                    <a:lnTo>
                      <a:pt x="59" y="658"/>
                    </a:lnTo>
                    <a:lnTo>
                      <a:pt x="20" y="793"/>
                    </a:lnTo>
                    <a:lnTo>
                      <a:pt x="1" y="948"/>
                    </a:lnTo>
                    <a:lnTo>
                      <a:pt x="20" y="1083"/>
                    </a:lnTo>
                    <a:lnTo>
                      <a:pt x="59" y="1218"/>
                    </a:lnTo>
                    <a:lnTo>
                      <a:pt x="117" y="1354"/>
                    </a:lnTo>
                    <a:lnTo>
                      <a:pt x="213" y="1489"/>
                    </a:lnTo>
                    <a:lnTo>
                      <a:pt x="349" y="1605"/>
                    </a:lnTo>
                    <a:lnTo>
                      <a:pt x="484" y="1702"/>
                    </a:lnTo>
                    <a:lnTo>
                      <a:pt x="619" y="1818"/>
                    </a:lnTo>
                    <a:lnTo>
                      <a:pt x="832" y="2069"/>
                    </a:lnTo>
                    <a:lnTo>
                      <a:pt x="1025" y="2320"/>
                    </a:lnTo>
                    <a:lnTo>
                      <a:pt x="1199" y="2591"/>
                    </a:lnTo>
                    <a:lnTo>
                      <a:pt x="1528" y="3171"/>
                    </a:lnTo>
                    <a:lnTo>
                      <a:pt x="1702" y="3441"/>
                    </a:lnTo>
                    <a:lnTo>
                      <a:pt x="1895" y="3731"/>
                    </a:lnTo>
                    <a:lnTo>
                      <a:pt x="1915" y="3751"/>
                    </a:lnTo>
                    <a:lnTo>
                      <a:pt x="1953" y="3867"/>
                    </a:lnTo>
                    <a:lnTo>
                      <a:pt x="2031" y="3963"/>
                    </a:lnTo>
                    <a:lnTo>
                      <a:pt x="2108" y="4060"/>
                    </a:lnTo>
                    <a:lnTo>
                      <a:pt x="2204" y="4137"/>
                    </a:lnTo>
                    <a:lnTo>
                      <a:pt x="2301" y="4195"/>
                    </a:lnTo>
                    <a:lnTo>
                      <a:pt x="2417" y="4253"/>
                    </a:lnTo>
                    <a:lnTo>
                      <a:pt x="2552" y="4273"/>
                    </a:lnTo>
                    <a:lnTo>
                      <a:pt x="2668" y="4311"/>
                    </a:lnTo>
                    <a:lnTo>
                      <a:pt x="2804" y="4311"/>
                    </a:lnTo>
                    <a:lnTo>
                      <a:pt x="2939" y="4292"/>
                    </a:lnTo>
                    <a:lnTo>
                      <a:pt x="3074" y="4273"/>
                    </a:lnTo>
                    <a:lnTo>
                      <a:pt x="3190" y="4215"/>
                    </a:lnTo>
                    <a:lnTo>
                      <a:pt x="3306" y="4157"/>
                    </a:lnTo>
                    <a:lnTo>
                      <a:pt x="3422" y="4060"/>
                    </a:lnTo>
                    <a:lnTo>
                      <a:pt x="3519" y="3944"/>
                    </a:lnTo>
                    <a:lnTo>
                      <a:pt x="3596" y="3809"/>
                    </a:lnTo>
                    <a:lnTo>
                      <a:pt x="3674" y="3673"/>
                    </a:lnTo>
                    <a:lnTo>
                      <a:pt x="3751" y="3557"/>
                    </a:lnTo>
                    <a:lnTo>
                      <a:pt x="3964" y="3325"/>
                    </a:lnTo>
                    <a:lnTo>
                      <a:pt x="4176" y="3113"/>
                    </a:lnTo>
                    <a:lnTo>
                      <a:pt x="4428" y="2919"/>
                    </a:lnTo>
                    <a:lnTo>
                      <a:pt x="4949" y="2552"/>
                    </a:lnTo>
                    <a:lnTo>
                      <a:pt x="5181" y="2359"/>
                    </a:lnTo>
                    <a:lnTo>
                      <a:pt x="5413" y="2146"/>
                    </a:lnTo>
                    <a:lnTo>
                      <a:pt x="5510" y="2050"/>
                    </a:lnTo>
                    <a:lnTo>
                      <a:pt x="5587" y="1934"/>
                    </a:lnTo>
                    <a:lnTo>
                      <a:pt x="5645" y="1818"/>
                    </a:lnTo>
                    <a:lnTo>
                      <a:pt x="5703" y="1702"/>
                    </a:lnTo>
                    <a:lnTo>
                      <a:pt x="5723" y="1586"/>
                    </a:lnTo>
                    <a:lnTo>
                      <a:pt x="5742" y="1470"/>
                    </a:lnTo>
                    <a:lnTo>
                      <a:pt x="5723" y="1354"/>
                    </a:lnTo>
                    <a:lnTo>
                      <a:pt x="5703" y="1238"/>
                    </a:lnTo>
                    <a:lnTo>
                      <a:pt x="5665" y="1122"/>
                    </a:lnTo>
                    <a:lnTo>
                      <a:pt x="5607" y="1025"/>
                    </a:lnTo>
                    <a:lnTo>
                      <a:pt x="5549" y="928"/>
                    </a:lnTo>
                    <a:lnTo>
                      <a:pt x="5471" y="832"/>
                    </a:lnTo>
                    <a:lnTo>
                      <a:pt x="5375" y="754"/>
                    </a:lnTo>
                    <a:lnTo>
                      <a:pt x="5259" y="696"/>
                    </a:lnTo>
                    <a:lnTo>
                      <a:pt x="5123" y="638"/>
                    </a:lnTo>
                    <a:lnTo>
                      <a:pt x="4988" y="600"/>
                    </a:lnTo>
                    <a:lnTo>
                      <a:pt x="4505" y="503"/>
                    </a:lnTo>
                    <a:lnTo>
                      <a:pt x="4022" y="387"/>
                    </a:lnTo>
                    <a:lnTo>
                      <a:pt x="3519" y="271"/>
                    </a:lnTo>
                    <a:lnTo>
                      <a:pt x="3036" y="155"/>
                    </a:lnTo>
                    <a:lnTo>
                      <a:pt x="2552" y="78"/>
                    </a:lnTo>
                    <a:lnTo>
                      <a:pt x="2069" y="20"/>
                    </a:lnTo>
                    <a:lnTo>
                      <a:pt x="1818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2"/>
              <p:cNvSpPr/>
              <p:nvPr/>
            </p:nvSpPr>
            <p:spPr>
              <a:xfrm>
                <a:off x="1429425" y="-1447950"/>
                <a:ext cx="130525" cy="117475"/>
              </a:xfrm>
              <a:custGeom>
                <a:avLst/>
                <a:gdLst/>
                <a:ahLst/>
                <a:cxnLst/>
                <a:rect l="l" t="t" r="r" b="b"/>
                <a:pathLst>
                  <a:path w="5221" h="4699" extrusionOk="0">
                    <a:moveTo>
                      <a:pt x="3983" y="1"/>
                    </a:moveTo>
                    <a:lnTo>
                      <a:pt x="3519" y="20"/>
                    </a:lnTo>
                    <a:lnTo>
                      <a:pt x="3055" y="59"/>
                    </a:lnTo>
                    <a:lnTo>
                      <a:pt x="2591" y="117"/>
                    </a:lnTo>
                    <a:lnTo>
                      <a:pt x="1663" y="271"/>
                    </a:lnTo>
                    <a:lnTo>
                      <a:pt x="735" y="426"/>
                    </a:lnTo>
                    <a:lnTo>
                      <a:pt x="639" y="445"/>
                    </a:lnTo>
                    <a:lnTo>
                      <a:pt x="542" y="484"/>
                    </a:lnTo>
                    <a:lnTo>
                      <a:pt x="445" y="523"/>
                    </a:lnTo>
                    <a:lnTo>
                      <a:pt x="368" y="581"/>
                    </a:lnTo>
                    <a:lnTo>
                      <a:pt x="233" y="716"/>
                    </a:lnTo>
                    <a:lnTo>
                      <a:pt x="117" y="870"/>
                    </a:lnTo>
                    <a:lnTo>
                      <a:pt x="39" y="1044"/>
                    </a:lnTo>
                    <a:lnTo>
                      <a:pt x="1" y="1238"/>
                    </a:lnTo>
                    <a:lnTo>
                      <a:pt x="20" y="1431"/>
                    </a:lnTo>
                    <a:lnTo>
                      <a:pt x="59" y="1624"/>
                    </a:lnTo>
                    <a:lnTo>
                      <a:pt x="194" y="1972"/>
                    </a:lnTo>
                    <a:lnTo>
                      <a:pt x="349" y="2301"/>
                    </a:lnTo>
                    <a:lnTo>
                      <a:pt x="697" y="2958"/>
                    </a:lnTo>
                    <a:lnTo>
                      <a:pt x="1064" y="3596"/>
                    </a:lnTo>
                    <a:lnTo>
                      <a:pt x="1431" y="4234"/>
                    </a:lnTo>
                    <a:lnTo>
                      <a:pt x="1547" y="4389"/>
                    </a:lnTo>
                    <a:lnTo>
                      <a:pt x="1663" y="4505"/>
                    </a:lnTo>
                    <a:lnTo>
                      <a:pt x="1818" y="4601"/>
                    </a:lnTo>
                    <a:lnTo>
                      <a:pt x="1972" y="4659"/>
                    </a:lnTo>
                    <a:lnTo>
                      <a:pt x="2127" y="4698"/>
                    </a:lnTo>
                    <a:lnTo>
                      <a:pt x="2282" y="4698"/>
                    </a:lnTo>
                    <a:lnTo>
                      <a:pt x="2456" y="4679"/>
                    </a:lnTo>
                    <a:lnTo>
                      <a:pt x="2591" y="4621"/>
                    </a:lnTo>
                    <a:lnTo>
                      <a:pt x="2746" y="4563"/>
                    </a:lnTo>
                    <a:lnTo>
                      <a:pt x="2862" y="4485"/>
                    </a:lnTo>
                    <a:lnTo>
                      <a:pt x="2978" y="4369"/>
                    </a:lnTo>
                    <a:lnTo>
                      <a:pt x="3055" y="4253"/>
                    </a:lnTo>
                    <a:lnTo>
                      <a:pt x="3113" y="4118"/>
                    </a:lnTo>
                    <a:lnTo>
                      <a:pt x="3132" y="3983"/>
                    </a:lnTo>
                    <a:lnTo>
                      <a:pt x="3113" y="3828"/>
                    </a:lnTo>
                    <a:lnTo>
                      <a:pt x="3074" y="3654"/>
                    </a:lnTo>
                    <a:lnTo>
                      <a:pt x="3538" y="3074"/>
                    </a:lnTo>
                    <a:lnTo>
                      <a:pt x="4022" y="2494"/>
                    </a:lnTo>
                    <a:lnTo>
                      <a:pt x="4524" y="1934"/>
                    </a:lnTo>
                    <a:lnTo>
                      <a:pt x="5046" y="1392"/>
                    </a:lnTo>
                    <a:lnTo>
                      <a:pt x="5123" y="1296"/>
                    </a:lnTo>
                    <a:lnTo>
                      <a:pt x="5162" y="1199"/>
                    </a:lnTo>
                    <a:lnTo>
                      <a:pt x="5201" y="1083"/>
                    </a:lnTo>
                    <a:lnTo>
                      <a:pt x="5220" y="986"/>
                    </a:lnTo>
                    <a:lnTo>
                      <a:pt x="5220" y="870"/>
                    </a:lnTo>
                    <a:lnTo>
                      <a:pt x="5220" y="754"/>
                    </a:lnTo>
                    <a:lnTo>
                      <a:pt x="5181" y="639"/>
                    </a:lnTo>
                    <a:lnTo>
                      <a:pt x="5143" y="542"/>
                    </a:lnTo>
                    <a:lnTo>
                      <a:pt x="5085" y="426"/>
                    </a:lnTo>
                    <a:lnTo>
                      <a:pt x="5027" y="329"/>
                    </a:lnTo>
                    <a:lnTo>
                      <a:pt x="4949" y="252"/>
                    </a:lnTo>
                    <a:lnTo>
                      <a:pt x="4853" y="175"/>
                    </a:lnTo>
                    <a:lnTo>
                      <a:pt x="4775" y="117"/>
                    </a:lnTo>
                    <a:lnTo>
                      <a:pt x="4659" y="59"/>
                    </a:lnTo>
                    <a:lnTo>
                      <a:pt x="4563" y="20"/>
                    </a:lnTo>
                    <a:lnTo>
                      <a:pt x="4447" y="20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2"/>
              <p:cNvSpPr/>
              <p:nvPr/>
            </p:nvSpPr>
            <p:spPr>
              <a:xfrm>
                <a:off x="1656575" y="-1595825"/>
                <a:ext cx="119875" cy="106825"/>
              </a:xfrm>
              <a:custGeom>
                <a:avLst/>
                <a:gdLst/>
                <a:ahLst/>
                <a:cxnLst/>
                <a:rect l="l" t="t" r="r" b="b"/>
                <a:pathLst>
                  <a:path w="4795" h="4273" extrusionOk="0">
                    <a:moveTo>
                      <a:pt x="774" y="0"/>
                    </a:moveTo>
                    <a:lnTo>
                      <a:pt x="658" y="20"/>
                    </a:lnTo>
                    <a:lnTo>
                      <a:pt x="542" y="58"/>
                    </a:lnTo>
                    <a:lnTo>
                      <a:pt x="426" y="116"/>
                    </a:lnTo>
                    <a:lnTo>
                      <a:pt x="329" y="174"/>
                    </a:lnTo>
                    <a:lnTo>
                      <a:pt x="252" y="271"/>
                    </a:lnTo>
                    <a:lnTo>
                      <a:pt x="174" y="368"/>
                    </a:lnTo>
                    <a:lnTo>
                      <a:pt x="116" y="464"/>
                    </a:lnTo>
                    <a:lnTo>
                      <a:pt x="58" y="580"/>
                    </a:lnTo>
                    <a:lnTo>
                      <a:pt x="20" y="696"/>
                    </a:lnTo>
                    <a:lnTo>
                      <a:pt x="0" y="831"/>
                    </a:lnTo>
                    <a:lnTo>
                      <a:pt x="0" y="947"/>
                    </a:lnTo>
                    <a:lnTo>
                      <a:pt x="20" y="1083"/>
                    </a:lnTo>
                    <a:lnTo>
                      <a:pt x="58" y="1218"/>
                    </a:lnTo>
                    <a:lnTo>
                      <a:pt x="174" y="1527"/>
                    </a:lnTo>
                    <a:lnTo>
                      <a:pt x="310" y="1856"/>
                    </a:lnTo>
                    <a:lnTo>
                      <a:pt x="445" y="2165"/>
                    </a:lnTo>
                    <a:lnTo>
                      <a:pt x="600" y="2475"/>
                    </a:lnTo>
                    <a:lnTo>
                      <a:pt x="928" y="3074"/>
                    </a:lnTo>
                    <a:lnTo>
                      <a:pt x="1276" y="3673"/>
                    </a:lnTo>
                    <a:lnTo>
                      <a:pt x="1334" y="3808"/>
                    </a:lnTo>
                    <a:lnTo>
                      <a:pt x="1411" y="3905"/>
                    </a:lnTo>
                    <a:lnTo>
                      <a:pt x="1508" y="4002"/>
                    </a:lnTo>
                    <a:lnTo>
                      <a:pt x="1624" y="4098"/>
                    </a:lnTo>
                    <a:lnTo>
                      <a:pt x="1701" y="4156"/>
                    </a:lnTo>
                    <a:lnTo>
                      <a:pt x="1798" y="4214"/>
                    </a:lnTo>
                    <a:lnTo>
                      <a:pt x="1895" y="4253"/>
                    </a:lnTo>
                    <a:lnTo>
                      <a:pt x="2011" y="4272"/>
                    </a:lnTo>
                    <a:lnTo>
                      <a:pt x="2223" y="4272"/>
                    </a:lnTo>
                    <a:lnTo>
                      <a:pt x="2339" y="4253"/>
                    </a:lnTo>
                    <a:lnTo>
                      <a:pt x="2455" y="4214"/>
                    </a:lnTo>
                    <a:lnTo>
                      <a:pt x="2571" y="4137"/>
                    </a:lnTo>
                    <a:lnTo>
                      <a:pt x="2687" y="4060"/>
                    </a:lnTo>
                    <a:lnTo>
                      <a:pt x="2726" y="4021"/>
                    </a:lnTo>
                    <a:lnTo>
                      <a:pt x="2745" y="4002"/>
                    </a:lnTo>
                    <a:lnTo>
                      <a:pt x="2823" y="3905"/>
                    </a:lnTo>
                    <a:lnTo>
                      <a:pt x="2881" y="3808"/>
                    </a:lnTo>
                    <a:lnTo>
                      <a:pt x="2919" y="3731"/>
                    </a:lnTo>
                    <a:lnTo>
                      <a:pt x="3035" y="3519"/>
                    </a:lnTo>
                    <a:lnTo>
                      <a:pt x="3171" y="3325"/>
                    </a:lnTo>
                    <a:lnTo>
                      <a:pt x="3306" y="3151"/>
                    </a:lnTo>
                    <a:lnTo>
                      <a:pt x="3480" y="2997"/>
                    </a:lnTo>
                    <a:lnTo>
                      <a:pt x="3654" y="2861"/>
                    </a:lnTo>
                    <a:lnTo>
                      <a:pt x="3847" y="2745"/>
                    </a:lnTo>
                    <a:lnTo>
                      <a:pt x="4060" y="2649"/>
                    </a:lnTo>
                    <a:lnTo>
                      <a:pt x="4272" y="2552"/>
                    </a:lnTo>
                    <a:lnTo>
                      <a:pt x="4408" y="2475"/>
                    </a:lnTo>
                    <a:lnTo>
                      <a:pt x="4524" y="2397"/>
                    </a:lnTo>
                    <a:lnTo>
                      <a:pt x="4620" y="2281"/>
                    </a:lnTo>
                    <a:lnTo>
                      <a:pt x="4698" y="2165"/>
                    </a:lnTo>
                    <a:lnTo>
                      <a:pt x="4756" y="2030"/>
                    </a:lnTo>
                    <a:lnTo>
                      <a:pt x="4775" y="1895"/>
                    </a:lnTo>
                    <a:lnTo>
                      <a:pt x="4794" y="1759"/>
                    </a:lnTo>
                    <a:lnTo>
                      <a:pt x="4775" y="1624"/>
                    </a:lnTo>
                    <a:lnTo>
                      <a:pt x="4756" y="1489"/>
                    </a:lnTo>
                    <a:lnTo>
                      <a:pt x="4717" y="1353"/>
                    </a:lnTo>
                    <a:lnTo>
                      <a:pt x="4640" y="1237"/>
                    </a:lnTo>
                    <a:lnTo>
                      <a:pt x="4562" y="1121"/>
                    </a:lnTo>
                    <a:lnTo>
                      <a:pt x="4466" y="1025"/>
                    </a:lnTo>
                    <a:lnTo>
                      <a:pt x="4330" y="967"/>
                    </a:lnTo>
                    <a:lnTo>
                      <a:pt x="4195" y="909"/>
                    </a:lnTo>
                    <a:lnTo>
                      <a:pt x="4040" y="889"/>
                    </a:lnTo>
                    <a:lnTo>
                      <a:pt x="3673" y="851"/>
                    </a:lnTo>
                    <a:lnTo>
                      <a:pt x="3287" y="793"/>
                    </a:lnTo>
                    <a:lnTo>
                      <a:pt x="2919" y="715"/>
                    </a:lnTo>
                    <a:lnTo>
                      <a:pt x="2571" y="619"/>
                    </a:lnTo>
                    <a:lnTo>
                      <a:pt x="2204" y="503"/>
                    </a:lnTo>
                    <a:lnTo>
                      <a:pt x="1856" y="368"/>
                    </a:lnTo>
                    <a:lnTo>
                      <a:pt x="1160" y="78"/>
                    </a:lnTo>
                    <a:lnTo>
                      <a:pt x="1025" y="20"/>
                    </a:lnTo>
                    <a:lnTo>
                      <a:pt x="890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2"/>
              <p:cNvSpPr/>
              <p:nvPr/>
            </p:nvSpPr>
            <p:spPr>
              <a:xfrm>
                <a:off x="1851325" y="-1417500"/>
                <a:ext cx="133425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5337" h="4466" extrusionOk="0">
                    <a:moveTo>
                      <a:pt x="2900" y="0"/>
                    </a:moveTo>
                    <a:lnTo>
                      <a:pt x="2456" y="20"/>
                    </a:lnTo>
                    <a:lnTo>
                      <a:pt x="2030" y="78"/>
                    </a:lnTo>
                    <a:lnTo>
                      <a:pt x="1605" y="155"/>
                    </a:lnTo>
                    <a:lnTo>
                      <a:pt x="1180" y="232"/>
                    </a:lnTo>
                    <a:lnTo>
                      <a:pt x="755" y="348"/>
                    </a:lnTo>
                    <a:lnTo>
                      <a:pt x="600" y="387"/>
                    </a:lnTo>
                    <a:lnTo>
                      <a:pt x="465" y="464"/>
                    </a:lnTo>
                    <a:lnTo>
                      <a:pt x="310" y="561"/>
                    </a:lnTo>
                    <a:lnTo>
                      <a:pt x="194" y="677"/>
                    </a:lnTo>
                    <a:lnTo>
                      <a:pt x="97" y="812"/>
                    </a:lnTo>
                    <a:lnTo>
                      <a:pt x="39" y="967"/>
                    </a:lnTo>
                    <a:lnTo>
                      <a:pt x="1" y="1141"/>
                    </a:lnTo>
                    <a:lnTo>
                      <a:pt x="20" y="1218"/>
                    </a:lnTo>
                    <a:lnTo>
                      <a:pt x="20" y="1315"/>
                    </a:lnTo>
                    <a:lnTo>
                      <a:pt x="136" y="1702"/>
                    </a:lnTo>
                    <a:lnTo>
                      <a:pt x="252" y="2069"/>
                    </a:lnTo>
                    <a:lnTo>
                      <a:pt x="387" y="2436"/>
                    </a:lnTo>
                    <a:lnTo>
                      <a:pt x="523" y="2784"/>
                    </a:lnTo>
                    <a:lnTo>
                      <a:pt x="677" y="3132"/>
                    </a:lnTo>
                    <a:lnTo>
                      <a:pt x="871" y="3480"/>
                    </a:lnTo>
                    <a:lnTo>
                      <a:pt x="1064" y="3809"/>
                    </a:lnTo>
                    <a:lnTo>
                      <a:pt x="1296" y="4118"/>
                    </a:lnTo>
                    <a:lnTo>
                      <a:pt x="1373" y="4234"/>
                    </a:lnTo>
                    <a:lnTo>
                      <a:pt x="1470" y="4331"/>
                    </a:lnTo>
                    <a:lnTo>
                      <a:pt x="1586" y="4389"/>
                    </a:lnTo>
                    <a:lnTo>
                      <a:pt x="1702" y="4447"/>
                    </a:lnTo>
                    <a:lnTo>
                      <a:pt x="1799" y="4466"/>
                    </a:lnTo>
                    <a:lnTo>
                      <a:pt x="2030" y="4466"/>
                    </a:lnTo>
                    <a:lnTo>
                      <a:pt x="2146" y="4447"/>
                    </a:lnTo>
                    <a:lnTo>
                      <a:pt x="2243" y="4408"/>
                    </a:lnTo>
                    <a:lnTo>
                      <a:pt x="2359" y="4350"/>
                    </a:lnTo>
                    <a:lnTo>
                      <a:pt x="2456" y="4292"/>
                    </a:lnTo>
                    <a:lnTo>
                      <a:pt x="2533" y="4215"/>
                    </a:lnTo>
                    <a:lnTo>
                      <a:pt x="2610" y="4118"/>
                    </a:lnTo>
                    <a:lnTo>
                      <a:pt x="2688" y="4021"/>
                    </a:lnTo>
                    <a:lnTo>
                      <a:pt x="2746" y="3925"/>
                    </a:lnTo>
                    <a:lnTo>
                      <a:pt x="2784" y="3809"/>
                    </a:lnTo>
                    <a:lnTo>
                      <a:pt x="2939" y="3712"/>
                    </a:lnTo>
                    <a:lnTo>
                      <a:pt x="3016" y="3635"/>
                    </a:lnTo>
                    <a:lnTo>
                      <a:pt x="3074" y="3557"/>
                    </a:lnTo>
                    <a:lnTo>
                      <a:pt x="3461" y="3074"/>
                    </a:lnTo>
                    <a:lnTo>
                      <a:pt x="3848" y="2591"/>
                    </a:lnTo>
                    <a:lnTo>
                      <a:pt x="4041" y="2378"/>
                    </a:lnTo>
                    <a:lnTo>
                      <a:pt x="4254" y="2146"/>
                    </a:lnTo>
                    <a:lnTo>
                      <a:pt x="4466" y="1953"/>
                    </a:lnTo>
                    <a:lnTo>
                      <a:pt x="4698" y="1740"/>
                    </a:lnTo>
                    <a:lnTo>
                      <a:pt x="4814" y="1702"/>
                    </a:lnTo>
                    <a:lnTo>
                      <a:pt x="4911" y="1624"/>
                    </a:lnTo>
                    <a:lnTo>
                      <a:pt x="5007" y="1547"/>
                    </a:lnTo>
                    <a:lnTo>
                      <a:pt x="5085" y="1470"/>
                    </a:lnTo>
                    <a:lnTo>
                      <a:pt x="5162" y="1373"/>
                    </a:lnTo>
                    <a:lnTo>
                      <a:pt x="5239" y="1238"/>
                    </a:lnTo>
                    <a:lnTo>
                      <a:pt x="5297" y="1102"/>
                    </a:lnTo>
                    <a:lnTo>
                      <a:pt x="5336" y="967"/>
                    </a:lnTo>
                    <a:lnTo>
                      <a:pt x="5336" y="832"/>
                    </a:lnTo>
                    <a:lnTo>
                      <a:pt x="5317" y="696"/>
                    </a:lnTo>
                    <a:lnTo>
                      <a:pt x="5278" y="580"/>
                    </a:lnTo>
                    <a:lnTo>
                      <a:pt x="5220" y="464"/>
                    </a:lnTo>
                    <a:lnTo>
                      <a:pt x="5162" y="348"/>
                    </a:lnTo>
                    <a:lnTo>
                      <a:pt x="5065" y="252"/>
                    </a:lnTo>
                    <a:lnTo>
                      <a:pt x="4969" y="174"/>
                    </a:lnTo>
                    <a:lnTo>
                      <a:pt x="4853" y="116"/>
                    </a:lnTo>
                    <a:lnTo>
                      <a:pt x="4737" y="58"/>
                    </a:lnTo>
                    <a:lnTo>
                      <a:pt x="4602" y="20"/>
                    </a:lnTo>
                    <a:lnTo>
                      <a:pt x="4466" y="0"/>
                    </a:lnTo>
                    <a:lnTo>
                      <a:pt x="4331" y="20"/>
                    </a:lnTo>
                    <a:lnTo>
                      <a:pt x="4196" y="39"/>
                    </a:lnTo>
                    <a:lnTo>
                      <a:pt x="3770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2"/>
              <p:cNvSpPr/>
              <p:nvPr/>
            </p:nvSpPr>
            <p:spPr>
              <a:xfrm>
                <a:off x="870275" y="-1619500"/>
                <a:ext cx="151775" cy="1096100"/>
              </a:xfrm>
              <a:custGeom>
                <a:avLst/>
                <a:gdLst/>
                <a:ahLst/>
                <a:cxnLst/>
                <a:rect l="l" t="t" r="r" b="b"/>
                <a:pathLst>
                  <a:path w="6071" h="43844" extrusionOk="0">
                    <a:moveTo>
                      <a:pt x="3596" y="2300"/>
                    </a:moveTo>
                    <a:lnTo>
                      <a:pt x="3847" y="2745"/>
                    </a:lnTo>
                    <a:lnTo>
                      <a:pt x="3712" y="2764"/>
                    </a:lnTo>
                    <a:lnTo>
                      <a:pt x="3596" y="2822"/>
                    </a:lnTo>
                    <a:lnTo>
                      <a:pt x="3596" y="2300"/>
                    </a:lnTo>
                    <a:close/>
                    <a:moveTo>
                      <a:pt x="3094" y="0"/>
                    </a:moveTo>
                    <a:lnTo>
                      <a:pt x="2939" y="19"/>
                    </a:lnTo>
                    <a:lnTo>
                      <a:pt x="2784" y="77"/>
                    </a:lnTo>
                    <a:lnTo>
                      <a:pt x="2707" y="116"/>
                    </a:lnTo>
                    <a:lnTo>
                      <a:pt x="2649" y="174"/>
                    </a:lnTo>
                    <a:lnTo>
                      <a:pt x="2591" y="232"/>
                    </a:lnTo>
                    <a:lnTo>
                      <a:pt x="2552" y="309"/>
                    </a:lnTo>
                    <a:lnTo>
                      <a:pt x="2533" y="406"/>
                    </a:lnTo>
                    <a:lnTo>
                      <a:pt x="2514" y="483"/>
                    </a:lnTo>
                    <a:lnTo>
                      <a:pt x="2475" y="1546"/>
                    </a:lnTo>
                    <a:lnTo>
                      <a:pt x="2456" y="2590"/>
                    </a:lnTo>
                    <a:lnTo>
                      <a:pt x="2456" y="3634"/>
                    </a:lnTo>
                    <a:lnTo>
                      <a:pt x="2456" y="4156"/>
                    </a:lnTo>
                    <a:lnTo>
                      <a:pt x="2494" y="4678"/>
                    </a:lnTo>
                    <a:lnTo>
                      <a:pt x="2340" y="5084"/>
                    </a:lnTo>
                    <a:lnTo>
                      <a:pt x="2224" y="5509"/>
                    </a:lnTo>
                    <a:lnTo>
                      <a:pt x="2127" y="5915"/>
                    </a:lnTo>
                    <a:lnTo>
                      <a:pt x="2030" y="6341"/>
                    </a:lnTo>
                    <a:lnTo>
                      <a:pt x="1953" y="6747"/>
                    </a:lnTo>
                    <a:lnTo>
                      <a:pt x="1895" y="7172"/>
                    </a:lnTo>
                    <a:lnTo>
                      <a:pt x="1779" y="8022"/>
                    </a:lnTo>
                    <a:lnTo>
                      <a:pt x="1721" y="8892"/>
                    </a:lnTo>
                    <a:lnTo>
                      <a:pt x="1682" y="9743"/>
                    </a:lnTo>
                    <a:lnTo>
                      <a:pt x="1624" y="11463"/>
                    </a:lnTo>
                    <a:lnTo>
                      <a:pt x="1508" y="12198"/>
                    </a:lnTo>
                    <a:lnTo>
                      <a:pt x="1431" y="12913"/>
                    </a:lnTo>
                    <a:lnTo>
                      <a:pt x="1373" y="13648"/>
                    </a:lnTo>
                    <a:lnTo>
                      <a:pt x="1354" y="14382"/>
                    </a:lnTo>
                    <a:lnTo>
                      <a:pt x="1334" y="15117"/>
                    </a:lnTo>
                    <a:lnTo>
                      <a:pt x="1354" y="15852"/>
                    </a:lnTo>
                    <a:lnTo>
                      <a:pt x="1392" y="16567"/>
                    </a:lnTo>
                    <a:lnTo>
                      <a:pt x="1450" y="17282"/>
                    </a:lnTo>
                    <a:lnTo>
                      <a:pt x="1470" y="17417"/>
                    </a:lnTo>
                    <a:lnTo>
                      <a:pt x="1528" y="17533"/>
                    </a:lnTo>
                    <a:lnTo>
                      <a:pt x="1586" y="17611"/>
                    </a:lnTo>
                    <a:lnTo>
                      <a:pt x="1682" y="17688"/>
                    </a:lnTo>
                    <a:lnTo>
                      <a:pt x="1663" y="18539"/>
                    </a:lnTo>
                    <a:lnTo>
                      <a:pt x="1644" y="19409"/>
                    </a:lnTo>
                    <a:lnTo>
                      <a:pt x="1605" y="20259"/>
                    </a:lnTo>
                    <a:lnTo>
                      <a:pt x="1528" y="21129"/>
                    </a:lnTo>
                    <a:lnTo>
                      <a:pt x="1450" y="21438"/>
                    </a:lnTo>
                    <a:lnTo>
                      <a:pt x="1354" y="21516"/>
                    </a:lnTo>
                    <a:lnTo>
                      <a:pt x="1276" y="21612"/>
                    </a:lnTo>
                    <a:lnTo>
                      <a:pt x="1238" y="21728"/>
                    </a:lnTo>
                    <a:lnTo>
                      <a:pt x="1218" y="21864"/>
                    </a:lnTo>
                    <a:lnTo>
                      <a:pt x="1180" y="23004"/>
                    </a:lnTo>
                    <a:lnTo>
                      <a:pt x="1122" y="23545"/>
                    </a:lnTo>
                    <a:lnTo>
                      <a:pt x="1083" y="24087"/>
                    </a:lnTo>
                    <a:lnTo>
                      <a:pt x="1025" y="25169"/>
                    </a:lnTo>
                    <a:lnTo>
                      <a:pt x="1006" y="26252"/>
                    </a:lnTo>
                    <a:lnTo>
                      <a:pt x="1006" y="27334"/>
                    </a:lnTo>
                    <a:lnTo>
                      <a:pt x="1006" y="27431"/>
                    </a:lnTo>
                    <a:lnTo>
                      <a:pt x="1025" y="27528"/>
                    </a:lnTo>
                    <a:lnTo>
                      <a:pt x="1064" y="27605"/>
                    </a:lnTo>
                    <a:lnTo>
                      <a:pt x="1102" y="27663"/>
                    </a:lnTo>
                    <a:lnTo>
                      <a:pt x="1199" y="27798"/>
                    </a:lnTo>
                    <a:lnTo>
                      <a:pt x="1315" y="27876"/>
                    </a:lnTo>
                    <a:lnTo>
                      <a:pt x="1218" y="27914"/>
                    </a:lnTo>
                    <a:lnTo>
                      <a:pt x="1122" y="27953"/>
                    </a:lnTo>
                    <a:lnTo>
                      <a:pt x="1044" y="28011"/>
                    </a:lnTo>
                    <a:lnTo>
                      <a:pt x="967" y="28088"/>
                    </a:lnTo>
                    <a:lnTo>
                      <a:pt x="909" y="28166"/>
                    </a:lnTo>
                    <a:lnTo>
                      <a:pt x="851" y="28262"/>
                    </a:lnTo>
                    <a:lnTo>
                      <a:pt x="832" y="28378"/>
                    </a:lnTo>
                    <a:lnTo>
                      <a:pt x="813" y="28513"/>
                    </a:lnTo>
                    <a:lnTo>
                      <a:pt x="890" y="30215"/>
                    </a:lnTo>
                    <a:lnTo>
                      <a:pt x="948" y="31916"/>
                    </a:lnTo>
                    <a:lnTo>
                      <a:pt x="658" y="33114"/>
                    </a:lnTo>
                    <a:lnTo>
                      <a:pt x="523" y="33714"/>
                    </a:lnTo>
                    <a:lnTo>
                      <a:pt x="407" y="34332"/>
                    </a:lnTo>
                    <a:lnTo>
                      <a:pt x="310" y="34931"/>
                    </a:lnTo>
                    <a:lnTo>
                      <a:pt x="213" y="35550"/>
                    </a:lnTo>
                    <a:lnTo>
                      <a:pt x="136" y="36169"/>
                    </a:lnTo>
                    <a:lnTo>
                      <a:pt x="78" y="36787"/>
                    </a:lnTo>
                    <a:lnTo>
                      <a:pt x="39" y="37387"/>
                    </a:lnTo>
                    <a:lnTo>
                      <a:pt x="20" y="38005"/>
                    </a:lnTo>
                    <a:lnTo>
                      <a:pt x="1" y="38624"/>
                    </a:lnTo>
                    <a:lnTo>
                      <a:pt x="20" y="39242"/>
                    </a:lnTo>
                    <a:lnTo>
                      <a:pt x="59" y="39861"/>
                    </a:lnTo>
                    <a:lnTo>
                      <a:pt x="117" y="40460"/>
                    </a:lnTo>
                    <a:lnTo>
                      <a:pt x="213" y="41079"/>
                    </a:lnTo>
                    <a:lnTo>
                      <a:pt x="310" y="41697"/>
                    </a:lnTo>
                    <a:lnTo>
                      <a:pt x="349" y="41794"/>
                    </a:lnTo>
                    <a:lnTo>
                      <a:pt x="387" y="41891"/>
                    </a:lnTo>
                    <a:lnTo>
                      <a:pt x="445" y="41968"/>
                    </a:lnTo>
                    <a:lnTo>
                      <a:pt x="523" y="42026"/>
                    </a:lnTo>
                    <a:lnTo>
                      <a:pt x="445" y="43089"/>
                    </a:lnTo>
                    <a:lnTo>
                      <a:pt x="445" y="43186"/>
                    </a:lnTo>
                    <a:lnTo>
                      <a:pt x="465" y="43263"/>
                    </a:lnTo>
                    <a:lnTo>
                      <a:pt x="503" y="43360"/>
                    </a:lnTo>
                    <a:lnTo>
                      <a:pt x="542" y="43457"/>
                    </a:lnTo>
                    <a:lnTo>
                      <a:pt x="581" y="43534"/>
                    </a:lnTo>
                    <a:lnTo>
                      <a:pt x="639" y="43611"/>
                    </a:lnTo>
                    <a:lnTo>
                      <a:pt x="716" y="43650"/>
                    </a:lnTo>
                    <a:lnTo>
                      <a:pt x="813" y="43688"/>
                    </a:lnTo>
                    <a:lnTo>
                      <a:pt x="1122" y="43766"/>
                    </a:lnTo>
                    <a:lnTo>
                      <a:pt x="1354" y="43804"/>
                    </a:lnTo>
                    <a:lnTo>
                      <a:pt x="1586" y="43843"/>
                    </a:lnTo>
                    <a:lnTo>
                      <a:pt x="1992" y="43843"/>
                    </a:lnTo>
                    <a:lnTo>
                      <a:pt x="2108" y="43804"/>
                    </a:lnTo>
                    <a:lnTo>
                      <a:pt x="2204" y="43766"/>
                    </a:lnTo>
                    <a:lnTo>
                      <a:pt x="2301" y="43708"/>
                    </a:lnTo>
                    <a:lnTo>
                      <a:pt x="2378" y="43650"/>
                    </a:lnTo>
                    <a:lnTo>
                      <a:pt x="2456" y="43553"/>
                    </a:lnTo>
                    <a:lnTo>
                      <a:pt x="2494" y="43457"/>
                    </a:lnTo>
                    <a:lnTo>
                      <a:pt x="2514" y="43341"/>
                    </a:lnTo>
                    <a:lnTo>
                      <a:pt x="2572" y="42761"/>
                    </a:lnTo>
                    <a:lnTo>
                      <a:pt x="2610" y="42181"/>
                    </a:lnTo>
                    <a:lnTo>
                      <a:pt x="2630" y="41620"/>
                    </a:lnTo>
                    <a:lnTo>
                      <a:pt x="2630" y="41040"/>
                    </a:lnTo>
                    <a:lnTo>
                      <a:pt x="2688" y="40905"/>
                    </a:lnTo>
                    <a:lnTo>
                      <a:pt x="2726" y="40827"/>
                    </a:lnTo>
                    <a:lnTo>
                      <a:pt x="2726" y="40750"/>
                    </a:lnTo>
                    <a:lnTo>
                      <a:pt x="2804" y="39745"/>
                    </a:lnTo>
                    <a:lnTo>
                      <a:pt x="2842" y="38720"/>
                    </a:lnTo>
                    <a:lnTo>
                      <a:pt x="2881" y="36691"/>
                    </a:lnTo>
                    <a:lnTo>
                      <a:pt x="2900" y="35685"/>
                    </a:lnTo>
                    <a:lnTo>
                      <a:pt x="2939" y="34680"/>
                    </a:lnTo>
                    <a:lnTo>
                      <a:pt x="2978" y="33656"/>
                    </a:lnTo>
                    <a:lnTo>
                      <a:pt x="3074" y="32650"/>
                    </a:lnTo>
                    <a:lnTo>
                      <a:pt x="3248" y="31394"/>
                    </a:lnTo>
                    <a:lnTo>
                      <a:pt x="3403" y="30118"/>
                    </a:lnTo>
                    <a:lnTo>
                      <a:pt x="3538" y="28861"/>
                    </a:lnTo>
                    <a:lnTo>
                      <a:pt x="3654" y="27586"/>
                    </a:lnTo>
                    <a:lnTo>
                      <a:pt x="3654" y="27489"/>
                    </a:lnTo>
                    <a:lnTo>
                      <a:pt x="3635" y="27412"/>
                    </a:lnTo>
                    <a:lnTo>
                      <a:pt x="3616" y="27334"/>
                    </a:lnTo>
                    <a:lnTo>
                      <a:pt x="3596" y="27257"/>
                    </a:lnTo>
                    <a:lnTo>
                      <a:pt x="3500" y="27141"/>
                    </a:lnTo>
                    <a:lnTo>
                      <a:pt x="3384" y="27044"/>
                    </a:lnTo>
                    <a:lnTo>
                      <a:pt x="3519" y="25169"/>
                    </a:lnTo>
                    <a:lnTo>
                      <a:pt x="3693" y="23294"/>
                    </a:lnTo>
                    <a:lnTo>
                      <a:pt x="3693" y="23178"/>
                    </a:lnTo>
                    <a:lnTo>
                      <a:pt x="3674" y="23062"/>
                    </a:lnTo>
                    <a:lnTo>
                      <a:pt x="3635" y="22985"/>
                    </a:lnTo>
                    <a:lnTo>
                      <a:pt x="3596" y="22888"/>
                    </a:lnTo>
                    <a:lnTo>
                      <a:pt x="3616" y="22791"/>
                    </a:lnTo>
                    <a:lnTo>
                      <a:pt x="3616" y="22656"/>
                    </a:lnTo>
                    <a:lnTo>
                      <a:pt x="3616" y="22057"/>
                    </a:lnTo>
                    <a:lnTo>
                      <a:pt x="3616" y="21458"/>
                    </a:lnTo>
                    <a:lnTo>
                      <a:pt x="3635" y="20858"/>
                    </a:lnTo>
                    <a:lnTo>
                      <a:pt x="3674" y="20259"/>
                    </a:lnTo>
                    <a:lnTo>
                      <a:pt x="3770" y="19061"/>
                    </a:lnTo>
                    <a:lnTo>
                      <a:pt x="3886" y="17881"/>
                    </a:lnTo>
                    <a:lnTo>
                      <a:pt x="4041" y="16683"/>
                    </a:lnTo>
                    <a:lnTo>
                      <a:pt x="4215" y="15504"/>
                    </a:lnTo>
                    <a:lnTo>
                      <a:pt x="4563" y="13126"/>
                    </a:lnTo>
                    <a:lnTo>
                      <a:pt x="4698" y="13068"/>
                    </a:lnTo>
                    <a:lnTo>
                      <a:pt x="4756" y="13010"/>
                    </a:lnTo>
                    <a:lnTo>
                      <a:pt x="4795" y="12971"/>
                    </a:lnTo>
                    <a:lnTo>
                      <a:pt x="4833" y="12894"/>
                    </a:lnTo>
                    <a:lnTo>
                      <a:pt x="4872" y="12836"/>
                    </a:lnTo>
                    <a:lnTo>
                      <a:pt x="4891" y="12739"/>
                    </a:lnTo>
                    <a:lnTo>
                      <a:pt x="4891" y="12643"/>
                    </a:lnTo>
                    <a:lnTo>
                      <a:pt x="4911" y="12217"/>
                    </a:lnTo>
                    <a:lnTo>
                      <a:pt x="4930" y="11792"/>
                    </a:lnTo>
                    <a:lnTo>
                      <a:pt x="4969" y="11367"/>
                    </a:lnTo>
                    <a:lnTo>
                      <a:pt x="5027" y="10941"/>
                    </a:lnTo>
                    <a:lnTo>
                      <a:pt x="5162" y="10091"/>
                    </a:lnTo>
                    <a:lnTo>
                      <a:pt x="5336" y="9240"/>
                    </a:lnTo>
                    <a:lnTo>
                      <a:pt x="5723" y="7578"/>
                    </a:lnTo>
                    <a:lnTo>
                      <a:pt x="5916" y="6727"/>
                    </a:lnTo>
                    <a:lnTo>
                      <a:pt x="6071" y="5896"/>
                    </a:lnTo>
                    <a:lnTo>
                      <a:pt x="6071" y="5780"/>
                    </a:lnTo>
                    <a:lnTo>
                      <a:pt x="6071" y="5683"/>
                    </a:lnTo>
                    <a:lnTo>
                      <a:pt x="6051" y="5606"/>
                    </a:lnTo>
                    <a:lnTo>
                      <a:pt x="6013" y="5529"/>
                    </a:lnTo>
                    <a:lnTo>
                      <a:pt x="5955" y="5451"/>
                    </a:lnTo>
                    <a:lnTo>
                      <a:pt x="5897" y="5393"/>
                    </a:lnTo>
                    <a:lnTo>
                      <a:pt x="5819" y="5355"/>
                    </a:lnTo>
                    <a:lnTo>
                      <a:pt x="5742" y="5316"/>
                    </a:lnTo>
                    <a:lnTo>
                      <a:pt x="5645" y="5277"/>
                    </a:lnTo>
                    <a:lnTo>
                      <a:pt x="5568" y="5258"/>
                    </a:lnTo>
                    <a:lnTo>
                      <a:pt x="5471" y="5258"/>
                    </a:lnTo>
                    <a:lnTo>
                      <a:pt x="5375" y="5277"/>
                    </a:lnTo>
                    <a:lnTo>
                      <a:pt x="5297" y="5297"/>
                    </a:lnTo>
                    <a:lnTo>
                      <a:pt x="5220" y="5335"/>
                    </a:lnTo>
                    <a:lnTo>
                      <a:pt x="5143" y="5374"/>
                    </a:lnTo>
                    <a:lnTo>
                      <a:pt x="5065" y="5451"/>
                    </a:lnTo>
                    <a:lnTo>
                      <a:pt x="5027" y="5200"/>
                    </a:lnTo>
                    <a:lnTo>
                      <a:pt x="5027" y="5200"/>
                    </a:lnTo>
                    <a:lnTo>
                      <a:pt x="5104" y="5239"/>
                    </a:lnTo>
                    <a:lnTo>
                      <a:pt x="5181" y="5258"/>
                    </a:lnTo>
                    <a:lnTo>
                      <a:pt x="5355" y="5258"/>
                    </a:lnTo>
                    <a:lnTo>
                      <a:pt x="5510" y="5219"/>
                    </a:lnTo>
                    <a:lnTo>
                      <a:pt x="5665" y="5123"/>
                    </a:lnTo>
                    <a:lnTo>
                      <a:pt x="5723" y="5065"/>
                    </a:lnTo>
                    <a:lnTo>
                      <a:pt x="5781" y="5007"/>
                    </a:lnTo>
                    <a:lnTo>
                      <a:pt x="5839" y="4929"/>
                    </a:lnTo>
                    <a:lnTo>
                      <a:pt x="5877" y="4852"/>
                    </a:lnTo>
                    <a:lnTo>
                      <a:pt x="5897" y="4755"/>
                    </a:lnTo>
                    <a:lnTo>
                      <a:pt x="5897" y="4659"/>
                    </a:lnTo>
                    <a:lnTo>
                      <a:pt x="5897" y="4562"/>
                    </a:lnTo>
                    <a:lnTo>
                      <a:pt x="5858" y="4466"/>
                    </a:lnTo>
                    <a:lnTo>
                      <a:pt x="5665" y="3886"/>
                    </a:lnTo>
                    <a:lnTo>
                      <a:pt x="5433" y="3325"/>
                    </a:lnTo>
                    <a:lnTo>
                      <a:pt x="5181" y="2784"/>
                    </a:lnTo>
                    <a:lnTo>
                      <a:pt x="4891" y="2223"/>
                    </a:lnTo>
                    <a:lnTo>
                      <a:pt x="4601" y="1701"/>
                    </a:lnTo>
                    <a:lnTo>
                      <a:pt x="4273" y="1179"/>
                    </a:lnTo>
                    <a:lnTo>
                      <a:pt x="3925" y="696"/>
                    </a:lnTo>
                    <a:lnTo>
                      <a:pt x="3558" y="213"/>
                    </a:lnTo>
                    <a:lnTo>
                      <a:pt x="3500" y="135"/>
                    </a:lnTo>
                    <a:lnTo>
                      <a:pt x="3422" y="97"/>
                    </a:lnTo>
                    <a:lnTo>
                      <a:pt x="3345" y="39"/>
                    </a:lnTo>
                    <a:lnTo>
                      <a:pt x="3268" y="19"/>
                    </a:lnTo>
                    <a:lnTo>
                      <a:pt x="3094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2"/>
              <p:cNvSpPr/>
              <p:nvPr/>
            </p:nvSpPr>
            <p:spPr>
              <a:xfrm>
                <a:off x="965000" y="-1362400"/>
                <a:ext cx="158550" cy="844800"/>
              </a:xfrm>
              <a:custGeom>
                <a:avLst/>
                <a:gdLst/>
                <a:ahLst/>
                <a:cxnLst/>
                <a:rect l="l" t="t" r="r" b="b"/>
                <a:pathLst>
                  <a:path w="6342" h="33792" extrusionOk="0">
                    <a:moveTo>
                      <a:pt x="3944" y="10091"/>
                    </a:moveTo>
                    <a:lnTo>
                      <a:pt x="3867" y="11251"/>
                    </a:lnTo>
                    <a:lnTo>
                      <a:pt x="3789" y="12411"/>
                    </a:lnTo>
                    <a:lnTo>
                      <a:pt x="3847" y="11251"/>
                    </a:lnTo>
                    <a:lnTo>
                      <a:pt x="3944" y="10091"/>
                    </a:lnTo>
                    <a:close/>
                    <a:moveTo>
                      <a:pt x="1953" y="27605"/>
                    </a:moveTo>
                    <a:lnTo>
                      <a:pt x="1914" y="28746"/>
                    </a:lnTo>
                    <a:lnTo>
                      <a:pt x="1914" y="29074"/>
                    </a:lnTo>
                    <a:lnTo>
                      <a:pt x="1934" y="29422"/>
                    </a:lnTo>
                    <a:lnTo>
                      <a:pt x="1760" y="29422"/>
                    </a:lnTo>
                    <a:lnTo>
                      <a:pt x="1856" y="28514"/>
                    </a:lnTo>
                    <a:lnTo>
                      <a:pt x="1953" y="27605"/>
                    </a:lnTo>
                    <a:close/>
                    <a:moveTo>
                      <a:pt x="3905" y="0"/>
                    </a:moveTo>
                    <a:lnTo>
                      <a:pt x="3789" y="39"/>
                    </a:lnTo>
                    <a:lnTo>
                      <a:pt x="3693" y="78"/>
                    </a:lnTo>
                    <a:lnTo>
                      <a:pt x="3615" y="136"/>
                    </a:lnTo>
                    <a:lnTo>
                      <a:pt x="3557" y="213"/>
                    </a:lnTo>
                    <a:lnTo>
                      <a:pt x="3499" y="290"/>
                    </a:lnTo>
                    <a:lnTo>
                      <a:pt x="3441" y="367"/>
                    </a:lnTo>
                    <a:lnTo>
                      <a:pt x="3422" y="464"/>
                    </a:lnTo>
                    <a:lnTo>
                      <a:pt x="3403" y="561"/>
                    </a:lnTo>
                    <a:lnTo>
                      <a:pt x="3422" y="657"/>
                    </a:lnTo>
                    <a:lnTo>
                      <a:pt x="3635" y="1450"/>
                    </a:lnTo>
                    <a:lnTo>
                      <a:pt x="3731" y="1856"/>
                    </a:lnTo>
                    <a:lnTo>
                      <a:pt x="3751" y="2069"/>
                    </a:lnTo>
                    <a:lnTo>
                      <a:pt x="3770" y="2281"/>
                    </a:lnTo>
                    <a:lnTo>
                      <a:pt x="3673" y="2320"/>
                    </a:lnTo>
                    <a:lnTo>
                      <a:pt x="3596" y="2359"/>
                    </a:lnTo>
                    <a:lnTo>
                      <a:pt x="3519" y="2417"/>
                    </a:lnTo>
                    <a:lnTo>
                      <a:pt x="3441" y="2494"/>
                    </a:lnTo>
                    <a:lnTo>
                      <a:pt x="3403" y="2571"/>
                    </a:lnTo>
                    <a:lnTo>
                      <a:pt x="3364" y="2668"/>
                    </a:lnTo>
                    <a:lnTo>
                      <a:pt x="3325" y="2765"/>
                    </a:lnTo>
                    <a:lnTo>
                      <a:pt x="3325" y="2900"/>
                    </a:lnTo>
                    <a:lnTo>
                      <a:pt x="3345" y="3132"/>
                    </a:lnTo>
                    <a:lnTo>
                      <a:pt x="3190" y="3190"/>
                    </a:lnTo>
                    <a:lnTo>
                      <a:pt x="3132" y="3248"/>
                    </a:lnTo>
                    <a:lnTo>
                      <a:pt x="3074" y="3286"/>
                    </a:lnTo>
                    <a:lnTo>
                      <a:pt x="3035" y="3364"/>
                    </a:lnTo>
                    <a:lnTo>
                      <a:pt x="2997" y="3441"/>
                    </a:lnTo>
                    <a:lnTo>
                      <a:pt x="2977" y="3518"/>
                    </a:lnTo>
                    <a:lnTo>
                      <a:pt x="2958" y="3615"/>
                    </a:lnTo>
                    <a:lnTo>
                      <a:pt x="2919" y="4292"/>
                    </a:lnTo>
                    <a:lnTo>
                      <a:pt x="2881" y="4968"/>
                    </a:lnTo>
                    <a:lnTo>
                      <a:pt x="2804" y="5645"/>
                    </a:lnTo>
                    <a:lnTo>
                      <a:pt x="2726" y="6302"/>
                    </a:lnTo>
                    <a:lnTo>
                      <a:pt x="2630" y="6979"/>
                    </a:lnTo>
                    <a:lnTo>
                      <a:pt x="2514" y="7636"/>
                    </a:lnTo>
                    <a:lnTo>
                      <a:pt x="2378" y="8293"/>
                    </a:lnTo>
                    <a:lnTo>
                      <a:pt x="2204" y="8951"/>
                    </a:lnTo>
                    <a:lnTo>
                      <a:pt x="2185" y="9067"/>
                    </a:lnTo>
                    <a:lnTo>
                      <a:pt x="2185" y="9163"/>
                    </a:lnTo>
                    <a:lnTo>
                      <a:pt x="2204" y="9260"/>
                    </a:lnTo>
                    <a:lnTo>
                      <a:pt x="2243" y="9356"/>
                    </a:lnTo>
                    <a:lnTo>
                      <a:pt x="2301" y="9453"/>
                    </a:lnTo>
                    <a:lnTo>
                      <a:pt x="2359" y="9530"/>
                    </a:lnTo>
                    <a:lnTo>
                      <a:pt x="2436" y="9588"/>
                    </a:lnTo>
                    <a:lnTo>
                      <a:pt x="2514" y="9646"/>
                    </a:lnTo>
                    <a:lnTo>
                      <a:pt x="2456" y="10478"/>
                    </a:lnTo>
                    <a:lnTo>
                      <a:pt x="2417" y="11309"/>
                    </a:lnTo>
                    <a:lnTo>
                      <a:pt x="2069" y="12933"/>
                    </a:lnTo>
                    <a:lnTo>
                      <a:pt x="1914" y="13745"/>
                    </a:lnTo>
                    <a:lnTo>
                      <a:pt x="1779" y="14557"/>
                    </a:lnTo>
                    <a:lnTo>
                      <a:pt x="1644" y="15388"/>
                    </a:lnTo>
                    <a:lnTo>
                      <a:pt x="1528" y="16200"/>
                    </a:lnTo>
                    <a:lnTo>
                      <a:pt x="1431" y="17031"/>
                    </a:lnTo>
                    <a:lnTo>
                      <a:pt x="1373" y="17862"/>
                    </a:lnTo>
                    <a:lnTo>
                      <a:pt x="1257" y="19776"/>
                    </a:lnTo>
                    <a:lnTo>
                      <a:pt x="1160" y="21690"/>
                    </a:lnTo>
                    <a:lnTo>
                      <a:pt x="1064" y="23623"/>
                    </a:lnTo>
                    <a:lnTo>
                      <a:pt x="948" y="25537"/>
                    </a:lnTo>
                    <a:lnTo>
                      <a:pt x="793" y="27450"/>
                    </a:lnTo>
                    <a:lnTo>
                      <a:pt x="716" y="28398"/>
                    </a:lnTo>
                    <a:lnTo>
                      <a:pt x="600" y="29345"/>
                    </a:lnTo>
                    <a:lnTo>
                      <a:pt x="484" y="30292"/>
                    </a:lnTo>
                    <a:lnTo>
                      <a:pt x="348" y="31259"/>
                    </a:lnTo>
                    <a:lnTo>
                      <a:pt x="194" y="32206"/>
                    </a:lnTo>
                    <a:lnTo>
                      <a:pt x="20" y="33153"/>
                    </a:lnTo>
                    <a:lnTo>
                      <a:pt x="1" y="33250"/>
                    </a:lnTo>
                    <a:lnTo>
                      <a:pt x="20" y="33366"/>
                    </a:lnTo>
                    <a:lnTo>
                      <a:pt x="78" y="33482"/>
                    </a:lnTo>
                    <a:lnTo>
                      <a:pt x="136" y="33578"/>
                    </a:lnTo>
                    <a:lnTo>
                      <a:pt x="213" y="33656"/>
                    </a:lnTo>
                    <a:lnTo>
                      <a:pt x="310" y="33733"/>
                    </a:lnTo>
                    <a:lnTo>
                      <a:pt x="406" y="33772"/>
                    </a:lnTo>
                    <a:lnTo>
                      <a:pt x="522" y="33791"/>
                    </a:lnTo>
                    <a:lnTo>
                      <a:pt x="967" y="33772"/>
                    </a:lnTo>
                    <a:lnTo>
                      <a:pt x="1354" y="33752"/>
                    </a:lnTo>
                    <a:lnTo>
                      <a:pt x="1547" y="33714"/>
                    </a:lnTo>
                    <a:lnTo>
                      <a:pt x="1721" y="33675"/>
                    </a:lnTo>
                    <a:lnTo>
                      <a:pt x="1895" y="33617"/>
                    </a:lnTo>
                    <a:lnTo>
                      <a:pt x="2050" y="33559"/>
                    </a:lnTo>
                    <a:lnTo>
                      <a:pt x="2185" y="33482"/>
                    </a:lnTo>
                    <a:lnTo>
                      <a:pt x="2320" y="33385"/>
                    </a:lnTo>
                    <a:lnTo>
                      <a:pt x="2456" y="33269"/>
                    </a:lnTo>
                    <a:lnTo>
                      <a:pt x="2552" y="33134"/>
                    </a:lnTo>
                    <a:lnTo>
                      <a:pt x="2668" y="32999"/>
                    </a:lnTo>
                    <a:lnTo>
                      <a:pt x="2746" y="32805"/>
                    </a:lnTo>
                    <a:lnTo>
                      <a:pt x="2823" y="32612"/>
                    </a:lnTo>
                    <a:lnTo>
                      <a:pt x="2900" y="32380"/>
                    </a:lnTo>
                    <a:lnTo>
                      <a:pt x="2939" y="32129"/>
                    </a:lnTo>
                    <a:lnTo>
                      <a:pt x="2997" y="31877"/>
                    </a:lnTo>
                    <a:lnTo>
                      <a:pt x="3055" y="31355"/>
                    </a:lnTo>
                    <a:lnTo>
                      <a:pt x="3093" y="30795"/>
                    </a:lnTo>
                    <a:lnTo>
                      <a:pt x="3093" y="30234"/>
                    </a:lnTo>
                    <a:lnTo>
                      <a:pt x="3074" y="29132"/>
                    </a:lnTo>
                    <a:lnTo>
                      <a:pt x="3074" y="28591"/>
                    </a:lnTo>
                    <a:lnTo>
                      <a:pt x="3074" y="28069"/>
                    </a:lnTo>
                    <a:lnTo>
                      <a:pt x="3113" y="26871"/>
                    </a:lnTo>
                    <a:lnTo>
                      <a:pt x="3151" y="25672"/>
                    </a:lnTo>
                    <a:lnTo>
                      <a:pt x="3267" y="23275"/>
                    </a:lnTo>
                    <a:lnTo>
                      <a:pt x="3306" y="22676"/>
                    </a:lnTo>
                    <a:lnTo>
                      <a:pt x="3345" y="22076"/>
                    </a:lnTo>
                    <a:lnTo>
                      <a:pt x="3403" y="21477"/>
                    </a:lnTo>
                    <a:lnTo>
                      <a:pt x="3480" y="20878"/>
                    </a:lnTo>
                    <a:lnTo>
                      <a:pt x="3654" y="19718"/>
                    </a:lnTo>
                    <a:lnTo>
                      <a:pt x="3867" y="18558"/>
                    </a:lnTo>
                    <a:lnTo>
                      <a:pt x="4099" y="17398"/>
                    </a:lnTo>
                    <a:lnTo>
                      <a:pt x="4331" y="16219"/>
                    </a:lnTo>
                    <a:lnTo>
                      <a:pt x="4582" y="15059"/>
                    </a:lnTo>
                    <a:lnTo>
                      <a:pt x="4814" y="13880"/>
                    </a:lnTo>
                    <a:lnTo>
                      <a:pt x="4911" y="13300"/>
                    </a:lnTo>
                    <a:lnTo>
                      <a:pt x="4969" y="12720"/>
                    </a:lnTo>
                    <a:lnTo>
                      <a:pt x="5007" y="12140"/>
                    </a:lnTo>
                    <a:lnTo>
                      <a:pt x="5046" y="11560"/>
                    </a:lnTo>
                    <a:lnTo>
                      <a:pt x="5085" y="10381"/>
                    </a:lnTo>
                    <a:lnTo>
                      <a:pt x="5123" y="9202"/>
                    </a:lnTo>
                    <a:lnTo>
                      <a:pt x="5162" y="8622"/>
                    </a:lnTo>
                    <a:lnTo>
                      <a:pt x="5220" y="8042"/>
                    </a:lnTo>
                    <a:lnTo>
                      <a:pt x="5297" y="7462"/>
                    </a:lnTo>
                    <a:lnTo>
                      <a:pt x="5413" y="6901"/>
                    </a:lnTo>
                    <a:lnTo>
                      <a:pt x="5549" y="6321"/>
                    </a:lnTo>
                    <a:lnTo>
                      <a:pt x="5723" y="5780"/>
                    </a:lnTo>
                    <a:lnTo>
                      <a:pt x="5838" y="5510"/>
                    </a:lnTo>
                    <a:lnTo>
                      <a:pt x="5954" y="5239"/>
                    </a:lnTo>
                    <a:lnTo>
                      <a:pt x="6090" y="4968"/>
                    </a:lnTo>
                    <a:lnTo>
                      <a:pt x="6244" y="4698"/>
                    </a:lnTo>
                    <a:lnTo>
                      <a:pt x="6322" y="4524"/>
                    </a:lnTo>
                    <a:lnTo>
                      <a:pt x="6341" y="4446"/>
                    </a:lnTo>
                    <a:lnTo>
                      <a:pt x="6341" y="4350"/>
                    </a:lnTo>
                    <a:lnTo>
                      <a:pt x="6341" y="4253"/>
                    </a:lnTo>
                    <a:lnTo>
                      <a:pt x="6322" y="4176"/>
                    </a:lnTo>
                    <a:lnTo>
                      <a:pt x="6283" y="4079"/>
                    </a:lnTo>
                    <a:lnTo>
                      <a:pt x="6225" y="4002"/>
                    </a:lnTo>
                    <a:lnTo>
                      <a:pt x="6051" y="3770"/>
                    </a:lnTo>
                    <a:lnTo>
                      <a:pt x="5896" y="3538"/>
                    </a:lnTo>
                    <a:lnTo>
                      <a:pt x="5587" y="3055"/>
                    </a:lnTo>
                    <a:lnTo>
                      <a:pt x="5336" y="2552"/>
                    </a:lnTo>
                    <a:lnTo>
                      <a:pt x="5104" y="2049"/>
                    </a:lnTo>
                    <a:lnTo>
                      <a:pt x="5085" y="1740"/>
                    </a:lnTo>
                    <a:lnTo>
                      <a:pt x="5027" y="1431"/>
                    </a:lnTo>
                    <a:lnTo>
                      <a:pt x="4969" y="1160"/>
                    </a:lnTo>
                    <a:lnTo>
                      <a:pt x="4872" y="889"/>
                    </a:lnTo>
                    <a:lnTo>
                      <a:pt x="4775" y="657"/>
                    </a:lnTo>
                    <a:lnTo>
                      <a:pt x="4659" y="445"/>
                    </a:lnTo>
                    <a:lnTo>
                      <a:pt x="4505" y="252"/>
                    </a:lnTo>
                    <a:lnTo>
                      <a:pt x="4350" y="116"/>
                    </a:lnTo>
                    <a:lnTo>
                      <a:pt x="4292" y="78"/>
                    </a:lnTo>
                    <a:lnTo>
                      <a:pt x="4195" y="39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2"/>
              <p:cNvSpPr/>
              <p:nvPr/>
            </p:nvSpPr>
            <p:spPr>
              <a:xfrm>
                <a:off x="1144775" y="-1546525"/>
                <a:ext cx="120850" cy="1031825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41273" extrusionOk="0">
                    <a:moveTo>
                      <a:pt x="2610" y="2300"/>
                    </a:moveTo>
                    <a:lnTo>
                      <a:pt x="2920" y="2784"/>
                    </a:lnTo>
                    <a:lnTo>
                      <a:pt x="2842" y="2784"/>
                    </a:lnTo>
                    <a:lnTo>
                      <a:pt x="2765" y="2803"/>
                    </a:lnTo>
                    <a:lnTo>
                      <a:pt x="2668" y="2861"/>
                    </a:lnTo>
                    <a:lnTo>
                      <a:pt x="2572" y="2938"/>
                    </a:lnTo>
                    <a:lnTo>
                      <a:pt x="2572" y="2938"/>
                    </a:lnTo>
                    <a:lnTo>
                      <a:pt x="2610" y="2300"/>
                    </a:lnTo>
                    <a:close/>
                    <a:moveTo>
                      <a:pt x="2108" y="0"/>
                    </a:moveTo>
                    <a:lnTo>
                      <a:pt x="2011" y="19"/>
                    </a:lnTo>
                    <a:lnTo>
                      <a:pt x="1934" y="58"/>
                    </a:lnTo>
                    <a:lnTo>
                      <a:pt x="1856" y="97"/>
                    </a:lnTo>
                    <a:lnTo>
                      <a:pt x="1798" y="155"/>
                    </a:lnTo>
                    <a:lnTo>
                      <a:pt x="1721" y="232"/>
                    </a:lnTo>
                    <a:lnTo>
                      <a:pt x="1682" y="309"/>
                    </a:lnTo>
                    <a:lnTo>
                      <a:pt x="1644" y="406"/>
                    </a:lnTo>
                    <a:lnTo>
                      <a:pt x="1605" y="503"/>
                    </a:lnTo>
                    <a:lnTo>
                      <a:pt x="1528" y="1005"/>
                    </a:lnTo>
                    <a:lnTo>
                      <a:pt x="1508" y="1489"/>
                    </a:lnTo>
                    <a:lnTo>
                      <a:pt x="1470" y="2494"/>
                    </a:lnTo>
                    <a:lnTo>
                      <a:pt x="1450" y="2996"/>
                    </a:lnTo>
                    <a:lnTo>
                      <a:pt x="1393" y="3499"/>
                    </a:lnTo>
                    <a:lnTo>
                      <a:pt x="1354" y="3750"/>
                    </a:lnTo>
                    <a:lnTo>
                      <a:pt x="1315" y="3982"/>
                    </a:lnTo>
                    <a:lnTo>
                      <a:pt x="1238" y="4234"/>
                    </a:lnTo>
                    <a:lnTo>
                      <a:pt x="1161" y="4466"/>
                    </a:lnTo>
                    <a:lnTo>
                      <a:pt x="1122" y="4582"/>
                    </a:lnTo>
                    <a:lnTo>
                      <a:pt x="1122" y="4697"/>
                    </a:lnTo>
                    <a:lnTo>
                      <a:pt x="1141" y="4794"/>
                    </a:lnTo>
                    <a:lnTo>
                      <a:pt x="1161" y="4891"/>
                    </a:lnTo>
                    <a:lnTo>
                      <a:pt x="1219" y="4987"/>
                    </a:lnTo>
                    <a:lnTo>
                      <a:pt x="1277" y="5045"/>
                    </a:lnTo>
                    <a:lnTo>
                      <a:pt x="1354" y="5123"/>
                    </a:lnTo>
                    <a:lnTo>
                      <a:pt x="1431" y="5161"/>
                    </a:lnTo>
                    <a:lnTo>
                      <a:pt x="1528" y="5200"/>
                    </a:lnTo>
                    <a:lnTo>
                      <a:pt x="1624" y="5239"/>
                    </a:lnTo>
                    <a:lnTo>
                      <a:pt x="1818" y="5239"/>
                    </a:lnTo>
                    <a:lnTo>
                      <a:pt x="1914" y="5219"/>
                    </a:lnTo>
                    <a:lnTo>
                      <a:pt x="2011" y="5181"/>
                    </a:lnTo>
                    <a:lnTo>
                      <a:pt x="2088" y="5103"/>
                    </a:lnTo>
                    <a:lnTo>
                      <a:pt x="2146" y="5026"/>
                    </a:lnTo>
                    <a:lnTo>
                      <a:pt x="2166" y="5103"/>
                    </a:lnTo>
                    <a:lnTo>
                      <a:pt x="2204" y="5239"/>
                    </a:lnTo>
                    <a:lnTo>
                      <a:pt x="2262" y="5355"/>
                    </a:lnTo>
                    <a:lnTo>
                      <a:pt x="2359" y="5451"/>
                    </a:lnTo>
                    <a:lnTo>
                      <a:pt x="2456" y="5529"/>
                    </a:lnTo>
                    <a:lnTo>
                      <a:pt x="2572" y="5587"/>
                    </a:lnTo>
                    <a:lnTo>
                      <a:pt x="2707" y="5606"/>
                    </a:lnTo>
                    <a:lnTo>
                      <a:pt x="2823" y="5606"/>
                    </a:lnTo>
                    <a:lnTo>
                      <a:pt x="2958" y="5548"/>
                    </a:lnTo>
                    <a:lnTo>
                      <a:pt x="3171" y="5490"/>
                    </a:lnTo>
                    <a:lnTo>
                      <a:pt x="3152" y="5567"/>
                    </a:lnTo>
                    <a:lnTo>
                      <a:pt x="3094" y="6708"/>
                    </a:lnTo>
                    <a:lnTo>
                      <a:pt x="3036" y="7848"/>
                    </a:lnTo>
                    <a:lnTo>
                      <a:pt x="2842" y="8738"/>
                    </a:lnTo>
                    <a:lnTo>
                      <a:pt x="2688" y="9627"/>
                    </a:lnTo>
                    <a:lnTo>
                      <a:pt x="2610" y="10072"/>
                    </a:lnTo>
                    <a:lnTo>
                      <a:pt x="2572" y="10516"/>
                    </a:lnTo>
                    <a:lnTo>
                      <a:pt x="2533" y="10961"/>
                    </a:lnTo>
                    <a:lnTo>
                      <a:pt x="2514" y="11425"/>
                    </a:lnTo>
                    <a:lnTo>
                      <a:pt x="2514" y="11541"/>
                    </a:lnTo>
                    <a:lnTo>
                      <a:pt x="2552" y="11657"/>
                    </a:lnTo>
                    <a:lnTo>
                      <a:pt x="2610" y="11753"/>
                    </a:lnTo>
                    <a:lnTo>
                      <a:pt x="2668" y="11850"/>
                    </a:lnTo>
                    <a:lnTo>
                      <a:pt x="2630" y="11889"/>
                    </a:lnTo>
                    <a:lnTo>
                      <a:pt x="2572" y="11947"/>
                    </a:lnTo>
                    <a:lnTo>
                      <a:pt x="2533" y="12024"/>
                    </a:lnTo>
                    <a:lnTo>
                      <a:pt x="2494" y="12101"/>
                    </a:lnTo>
                    <a:lnTo>
                      <a:pt x="2359" y="12565"/>
                    </a:lnTo>
                    <a:lnTo>
                      <a:pt x="2243" y="13010"/>
                    </a:lnTo>
                    <a:lnTo>
                      <a:pt x="2146" y="13455"/>
                    </a:lnTo>
                    <a:lnTo>
                      <a:pt x="2050" y="13918"/>
                    </a:lnTo>
                    <a:lnTo>
                      <a:pt x="1972" y="14363"/>
                    </a:lnTo>
                    <a:lnTo>
                      <a:pt x="1895" y="14827"/>
                    </a:lnTo>
                    <a:lnTo>
                      <a:pt x="1798" y="15755"/>
                    </a:lnTo>
                    <a:lnTo>
                      <a:pt x="1721" y="16663"/>
                    </a:lnTo>
                    <a:lnTo>
                      <a:pt x="1702" y="17591"/>
                    </a:lnTo>
                    <a:lnTo>
                      <a:pt x="1682" y="18519"/>
                    </a:lnTo>
                    <a:lnTo>
                      <a:pt x="1682" y="19447"/>
                    </a:lnTo>
                    <a:lnTo>
                      <a:pt x="1682" y="19467"/>
                    </a:lnTo>
                    <a:lnTo>
                      <a:pt x="1682" y="19544"/>
                    </a:lnTo>
                    <a:lnTo>
                      <a:pt x="1605" y="19660"/>
                    </a:lnTo>
                    <a:lnTo>
                      <a:pt x="1566" y="19795"/>
                    </a:lnTo>
                    <a:lnTo>
                      <a:pt x="1450" y="20646"/>
                    </a:lnTo>
                    <a:lnTo>
                      <a:pt x="1373" y="21496"/>
                    </a:lnTo>
                    <a:lnTo>
                      <a:pt x="1296" y="22347"/>
                    </a:lnTo>
                    <a:lnTo>
                      <a:pt x="1238" y="23197"/>
                    </a:lnTo>
                    <a:lnTo>
                      <a:pt x="1141" y="24899"/>
                    </a:lnTo>
                    <a:lnTo>
                      <a:pt x="1083" y="25749"/>
                    </a:lnTo>
                    <a:lnTo>
                      <a:pt x="1006" y="26600"/>
                    </a:lnTo>
                    <a:lnTo>
                      <a:pt x="909" y="26658"/>
                    </a:lnTo>
                    <a:lnTo>
                      <a:pt x="851" y="26754"/>
                    </a:lnTo>
                    <a:lnTo>
                      <a:pt x="793" y="26870"/>
                    </a:lnTo>
                    <a:lnTo>
                      <a:pt x="774" y="27006"/>
                    </a:lnTo>
                    <a:lnTo>
                      <a:pt x="774" y="27682"/>
                    </a:lnTo>
                    <a:lnTo>
                      <a:pt x="755" y="28340"/>
                    </a:lnTo>
                    <a:lnTo>
                      <a:pt x="697" y="28668"/>
                    </a:lnTo>
                    <a:lnTo>
                      <a:pt x="677" y="28765"/>
                    </a:lnTo>
                    <a:lnTo>
                      <a:pt x="677" y="28842"/>
                    </a:lnTo>
                    <a:lnTo>
                      <a:pt x="735" y="28977"/>
                    </a:lnTo>
                    <a:lnTo>
                      <a:pt x="716" y="29229"/>
                    </a:lnTo>
                    <a:lnTo>
                      <a:pt x="407" y="31626"/>
                    </a:lnTo>
                    <a:lnTo>
                      <a:pt x="271" y="32824"/>
                    </a:lnTo>
                    <a:lnTo>
                      <a:pt x="136" y="34023"/>
                    </a:lnTo>
                    <a:lnTo>
                      <a:pt x="136" y="34139"/>
                    </a:lnTo>
                    <a:lnTo>
                      <a:pt x="155" y="34236"/>
                    </a:lnTo>
                    <a:lnTo>
                      <a:pt x="175" y="34313"/>
                    </a:lnTo>
                    <a:lnTo>
                      <a:pt x="233" y="34390"/>
                    </a:lnTo>
                    <a:lnTo>
                      <a:pt x="97" y="35434"/>
                    </a:lnTo>
                    <a:lnTo>
                      <a:pt x="78" y="35531"/>
                    </a:lnTo>
                    <a:lnTo>
                      <a:pt x="97" y="35608"/>
                    </a:lnTo>
                    <a:lnTo>
                      <a:pt x="117" y="35685"/>
                    </a:lnTo>
                    <a:lnTo>
                      <a:pt x="136" y="35763"/>
                    </a:lnTo>
                    <a:lnTo>
                      <a:pt x="233" y="35879"/>
                    </a:lnTo>
                    <a:lnTo>
                      <a:pt x="329" y="35956"/>
                    </a:lnTo>
                    <a:lnTo>
                      <a:pt x="291" y="36729"/>
                    </a:lnTo>
                    <a:lnTo>
                      <a:pt x="175" y="37676"/>
                    </a:lnTo>
                    <a:lnTo>
                      <a:pt x="97" y="38643"/>
                    </a:lnTo>
                    <a:lnTo>
                      <a:pt x="20" y="39590"/>
                    </a:lnTo>
                    <a:lnTo>
                      <a:pt x="1" y="40074"/>
                    </a:lnTo>
                    <a:lnTo>
                      <a:pt x="1" y="40557"/>
                    </a:lnTo>
                    <a:lnTo>
                      <a:pt x="1" y="40673"/>
                    </a:lnTo>
                    <a:lnTo>
                      <a:pt x="39" y="40789"/>
                    </a:lnTo>
                    <a:lnTo>
                      <a:pt x="78" y="40885"/>
                    </a:lnTo>
                    <a:lnTo>
                      <a:pt x="136" y="40982"/>
                    </a:lnTo>
                    <a:lnTo>
                      <a:pt x="194" y="41059"/>
                    </a:lnTo>
                    <a:lnTo>
                      <a:pt x="291" y="41117"/>
                    </a:lnTo>
                    <a:lnTo>
                      <a:pt x="387" y="41175"/>
                    </a:lnTo>
                    <a:lnTo>
                      <a:pt x="503" y="41195"/>
                    </a:lnTo>
                    <a:lnTo>
                      <a:pt x="851" y="41253"/>
                    </a:lnTo>
                    <a:lnTo>
                      <a:pt x="1199" y="41272"/>
                    </a:lnTo>
                    <a:lnTo>
                      <a:pt x="1895" y="41272"/>
                    </a:lnTo>
                    <a:lnTo>
                      <a:pt x="1992" y="41253"/>
                    </a:lnTo>
                    <a:lnTo>
                      <a:pt x="2088" y="41214"/>
                    </a:lnTo>
                    <a:lnTo>
                      <a:pt x="2166" y="41156"/>
                    </a:lnTo>
                    <a:lnTo>
                      <a:pt x="2243" y="41098"/>
                    </a:lnTo>
                    <a:lnTo>
                      <a:pt x="2301" y="41021"/>
                    </a:lnTo>
                    <a:lnTo>
                      <a:pt x="2340" y="40943"/>
                    </a:lnTo>
                    <a:lnTo>
                      <a:pt x="2378" y="40847"/>
                    </a:lnTo>
                    <a:lnTo>
                      <a:pt x="2398" y="40769"/>
                    </a:lnTo>
                    <a:lnTo>
                      <a:pt x="2436" y="40035"/>
                    </a:lnTo>
                    <a:lnTo>
                      <a:pt x="2533" y="39900"/>
                    </a:lnTo>
                    <a:lnTo>
                      <a:pt x="2552" y="39822"/>
                    </a:lnTo>
                    <a:lnTo>
                      <a:pt x="2572" y="39745"/>
                    </a:lnTo>
                    <a:lnTo>
                      <a:pt x="2823" y="38276"/>
                    </a:lnTo>
                    <a:lnTo>
                      <a:pt x="2939" y="37541"/>
                    </a:lnTo>
                    <a:lnTo>
                      <a:pt x="3055" y="36807"/>
                    </a:lnTo>
                    <a:lnTo>
                      <a:pt x="3132" y="36053"/>
                    </a:lnTo>
                    <a:lnTo>
                      <a:pt x="3171" y="35318"/>
                    </a:lnTo>
                    <a:lnTo>
                      <a:pt x="3190" y="34583"/>
                    </a:lnTo>
                    <a:lnTo>
                      <a:pt x="3171" y="34197"/>
                    </a:lnTo>
                    <a:lnTo>
                      <a:pt x="3152" y="33830"/>
                    </a:lnTo>
                    <a:lnTo>
                      <a:pt x="3132" y="33694"/>
                    </a:lnTo>
                    <a:lnTo>
                      <a:pt x="3074" y="33578"/>
                    </a:lnTo>
                    <a:lnTo>
                      <a:pt x="3094" y="33482"/>
                    </a:lnTo>
                    <a:lnTo>
                      <a:pt x="3074" y="33385"/>
                    </a:lnTo>
                    <a:lnTo>
                      <a:pt x="3055" y="33269"/>
                    </a:lnTo>
                    <a:lnTo>
                      <a:pt x="3036" y="33192"/>
                    </a:lnTo>
                    <a:lnTo>
                      <a:pt x="2978" y="33095"/>
                    </a:lnTo>
                    <a:lnTo>
                      <a:pt x="3094" y="32341"/>
                    </a:lnTo>
                    <a:lnTo>
                      <a:pt x="3094" y="32225"/>
                    </a:lnTo>
                    <a:lnTo>
                      <a:pt x="3074" y="32128"/>
                    </a:lnTo>
                    <a:lnTo>
                      <a:pt x="3055" y="32051"/>
                    </a:lnTo>
                    <a:lnTo>
                      <a:pt x="3016" y="31974"/>
                    </a:lnTo>
                    <a:lnTo>
                      <a:pt x="3171" y="30292"/>
                    </a:lnTo>
                    <a:lnTo>
                      <a:pt x="3345" y="28610"/>
                    </a:lnTo>
                    <a:lnTo>
                      <a:pt x="3500" y="26928"/>
                    </a:lnTo>
                    <a:lnTo>
                      <a:pt x="3635" y="25247"/>
                    </a:lnTo>
                    <a:lnTo>
                      <a:pt x="3635" y="25111"/>
                    </a:lnTo>
                    <a:lnTo>
                      <a:pt x="3616" y="24995"/>
                    </a:lnTo>
                    <a:lnTo>
                      <a:pt x="3635" y="24918"/>
                    </a:lnTo>
                    <a:lnTo>
                      <a:pt x="3654" y="24821"/>
                    </a:lnTo>
                    <a:lnTo>
                      <a:pt x="3732" y="24222"/>
                    </a:lnTo>
                    <a:lnTo>
                      <a:pt x="3790" y="23623"/>
                    </a:lnTo>
                    <a:lnTo>
                      <a:pt x="3886" y="22405"/>
                    </a:lnTo>
                    <a:lnTo>
                      <a:pt x="3944" y="21187"/>
                    </a:lnTo>
                    <a:lnTo>
                      <a:pt x="3983" y="19969"/>
                    </a:lnTo>
                    <a:lnTo>
                      <a:pt x="4041" y="17533"/>
                    </a:lnTo>
                    <a:lnTo>
                      <a:pt x="4099" y="16316"/>
                    </a:lnTo>
                    <a:lnTo>
                      <a:pt x="4176" y="15117"/>
                    </a:lnTo>
                    <a:lnTo>
                      <a:pt x="4157" y="14943"/>
                    </a:lnTo>
                    <a:lnTo>
                      <a:pt x="4118" y="14808"/>
                    </a:lnTo>
                    <a:lnTo>
                      <a:pt x="4254" y="13918"/>
                    </a:lnTo>
                    <a:lnTo>
                      <a:pt x="4389" y="13049"/>
                    </a:lnTo>
                    <a:lnTo>
                      <a:pt x="4485" y="12159"/>
                    </a:lnTo>
                    <a:lnTo>
                      <a:pt x="4582" y="11270"/>
                    </a:lnTo>
                    <a:lnTo>
                      <a:pt x="4717" y="9472"/>
                    </a:lnTo>
                    <a:lnTo>
                      <a:pt x="4833" y="7674"/>
                    </a:lnTo>
                    <a:lnTo>
                      <a:pt x="4833" y="7559"/>
                    </a:lnTo>
                    <a:lnTo>
                      <a:pt x="4814" y="7443"/>
                    </a:lnTo>
                    <a:lnTo>
                      <a:pt x="4775" y="7346"/>
                    </a:lnTo>
                    <a:lnTo>
                      <a:pt x="4717" y="7269"/>
                    </a:lnTo>
                    <a:lnTo>
                      <a:pt x="4640" y="7211"/>
                    </a:lnTo>
                    <a:lnTo>
                      <a:pt x="4563" y="7153"/>
                    </a:lnTo>
                    <a:lnTo>
                      <a:pt x="4485" y="7095"/>
                    </a:lnTo>
                    <a:lnTo>
                      <a:pt x="4389" y="7075"/>
                    </a:lnTo>
                    <a:lnTo>
                      <a:pt x="4524" y="6437"/>
                    </a:lnTo>
                    <a:lnTo>
                      <a:pt x="4640" y="5799"/>
                    </a:lnTo>
                    <a:lnTo>
                      <a:pt x="4659" y="5703"/>
                    </a:lnTo>
                    <a:lnTo>
                      <a:pt x="4659" y="5625"/>
                    </a:lnTo>
                    <a:lnTo>
                      <a:pt x="4640" y="5548"/>
                    </a:lnTo>
                    <a:lnTo>
                      <a:pt x="4621" y="5471"/>
                    </a:lnTo>
                    <a:lnTo>
                      <a:pt x="4582" y="5413"/>
                    </a:lnTo>
                    <a:lnTo>
                      <a:pt x="4524" y="5355"/>
                    </a:lnTo>
                    <a:lnTo>
                      <a:pt x="4408" y="5277"/>
                    </a:lnTo>
                    <a:lnTo>
                      <a:pt x="4485" y="5142"/>
                    </a:lnTo>
                    <a:lnTo>
                      <a:pt x="4524" y="5026"/>
                    </a:lnTo>
                    <a:lnTo>
                      <a:pt x="4524" y="4871"/>
                    </a:lnTo>
                    <a:lnTo>
                      <a:pt x="4505" y="4736"/>
                    </a:lnTo>
                    <a:lnTo>
                      <a:pt x="4601" y="4659"/>
                    </a:lnTo>
                    <a:lnTo>
                      <a:pt x="4659" y="4543"/>
                    </a:lnTo>
                    <a:lnTo>
                      <a:pt x="4698" y="4408"/>
                    </a:lnTo>
                    <a:lnTo>
                      <a:pt x="4698" y="4253"/>
                    </a:lnTo>
                    <a:lnTo>
                      <a:pt x="4640" y="3982"/>
                    </a:lnTo>
                    <a:lnTo>
                      <a:pt x="4582" y="3712"/>
                    </a:lnTo>
                    <a:lnTo>
                      <a:pt x="4505" y="3441"/>
                    </a:lnTo>
                    <a:lnTo>
                      <a:pt x="4408" y="3190"/>
                    </a:lnTo>
                    <a:lnTo>
                      <a:pt x="4292" y="2938"/>
                    </a:lnTo>
                    <a:lnTo>
                      <a:pt x="4157" y="2687"/>
                    </a:lnTo>
                    <a:lnTo>
                      <a:pt x="3886" y="2223"/>
                    </a:lnTo>
                    <a:lnTo>
                      <a:pt x="3596" y="1759"/>
                    </a:lnTo>
                    <a:lnTo>
                      <a:pt x="3287" y="1295"/>
                    </a:lnTo>
                    <a:lnTo>
                      <a:pt x="2978" y="812"/>
                    </a:lnTo>
                    <a:lnTo>
                      <a:pt x="2707" y="348"/>
                    </a:lnTo>
                    <a:lnTo>
                      <a:pt x="2649" y="251"/>
                    </a:lnTo>
                    <a:lnTo>
                      <a:pt x="2591" y="174"/>
                    </a:lnTo>
                    <a:lnTo>
                      <a:pt x="2514" y="116"/>
                    </a:lnTo>
                    <a:lnTo>
                      <a:pt x="2436" y="58"/>
                    </a:lnTo>
                    <a:lnTo>
                      <a:pt x="2359" y="39"/>
                    </a:lnTo>
                    <a:lnTo>
                      <a:pt x="2282" y="19"/>
                    </a:lnTo>
                    <a:lnTo>
                      <a:pt x="218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2"/>
              <p:cNvSpPr/>
              <p:nvPr/>
            </p:nvSpPr>
            <p:spPr>
              <a:xfrm>
                <a:off x="1348250" y="-1397675"/>
                <a:ext cx="121325" cy="904225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36169" extrusionOk="0">
                    <a:moveTo>
                      <a:pt x="1295" y="34313"/>
                    </a:moveTo>
                    <a:lnTo>
                      <a:pt x="1353" y="34390"/>
                    </a:lnTo>
                    <a:lnTo>
                      <a:pt x="1431" y="34429"/>
                    </a:lnTo>
                    <a:lnTo>
                      <a:pt x="1585" y="34526"/>
                    </a:lnTo>
                    <a:lnTo>
                      <a:pt x="1740" y="34564"/>
                    </a:lnTo>
                    <a:lnTo>
                      <a:pt x="1914" y="34545"/>
                    </a:lnTo>
                    <a:lnTo>
                      <a:pt x="1952" y="34603"/>
                    </a:lnTo>
                    <a:lnTo>
                      <a:pt x="1972" y="34815"/>
                    </a:lnTo>
                    <a:lnTo>
                      <a:pt x="1759" y="34738"/>
                    </a:lnTo>
                    <a:lnTo>
                      <a:pt x="1585" y="34622"/>
                    </a:lnTo>
                    <a:lnTo>
                      <a:pt x="1489" y="34564"/>
                    </a:lnTo>
                    <a:lnTo>
                      <a:pt x="1431" y="34487"/>
                    </a:lnTo>
                    <a:lnTo>
                      <a:pt x="1353" y="34410"/>
                    </a:lnTo>
                    <a:lnTo>
                      <a:pt x="1295" y="34313"/>
                    </a:lnTo>
                    <a:close/>
                    <a:moveTo>
                      <a:pt x="3035" y="0"/>
                    </a:moveTo>
                    <a:lnTo>
                      <a:pt x="2958" y="19"/>
                    </a:lnTo>
                    <a:lnTo>
                      <a:pt x="2880" y="58"/>
                    </a:lnTo>
                    <a:lnTo>
                      <a:pt x="2803" y="97"/>
                    </a:lnTo>
                    <a:lnTo>
                      <a:pt x="2745" y="155"/>
                    </a:lnTo>
                    <a:lnTo>
                      <a:pt x="2687" y="232"/>
                    </a:lnTo>
                    <a:lnTo>
                      <a:pt x="2571" y="387"/>
                    </a:lnTo>
                    <a:lnTo>
                      <a:pt x="2513" y="580"/>
                    </a:lnTo>
                    <a:lnTo>
                      <a:pt x="2494" y="773"/>
                    </a:lnTo>
                    <a:lnTo>
                      <a:pt x="2474" y="986"/>
                    </a:lnTo>
                    <a:lnTo>
                      <a:pt x="2494" y="1411"/>
                    </a:lnTo>
                    <a:lnTo>
                      <a:pt x="2532" y="1817"/>
                    </a:lnTo>
                    <a:lnTo>
                      <a:pt x="2397" y="2339"/>
                    </a:lnTo>
                    <a:lnTo>
                      <a:pt x="2281" y="2861"/>
                    </a:lnTo>
                    <a:lnTo>
                      <a:pt x="2184" y="3383"/>
                    </a:lnTo>
                    <a:lnTo>
                      <a:pt x="2107" y="3924"/>
                    </a:lnTo>
                    <a:lnTo>
                      <a:pt x="1972" y="4987"/>
                    </a:lnTo>
                    <a:lnTo>
                      <a:pt x="1875" y="6051"/>
                    </a:lnTo>
                    <a:lnTo>
                      <a:pt x="1895" y="6186"/>
                    </a:lnTo>
                    <a:lnTo>
                      <a:pt x="1933" y="6302"/>
                    </a:lnTo>
                    <a:lnTo>
                      <a:pt x="1914" y="6592"/>
                    </a:lnTo>
                    <a:lnTo>
                      <a:pt x="1721" y="7443"/>
                    </a:lnTo>
                    <a:lnTo>
                      <a:pt x="1547" y="8293"/>
                    </a:lnTo>
                    <a:lnTo>
                      <a:pt x="1392" y="9163"/>
                    </a:lnTo>
                    <a:lnTo>
                      <a:pt x="1276" y="10014"/>
                    </a:lnTo>
                    <a:lnTo>
                      <a:pt x="1199" y="10864"/>
                    </a:lnTo>
                    <a:lnTo>
                      <a:pt x="1160" y="11289"/>
                    </a:lnTo>
                    <a:lnTo>
                      <a:pt x="1160" y="11715"/>
                    </a:lnTo>
                    <a:lnTo>
                      <a:pt x="1160" y="12140"/>
                    </a:lnTo>
                    <a:lnTo>
                      <a:pt x="1179" y="12546"/>
                    </a:lnTo>
                    <a:lnTo>
                      <a:pt x="1199" y="12971"/>
                    </a:lnTo>
                    <a:lnTo>
                      <a:pt x="1257" y="13377"/>
                    </a:lnTo>
                    <a:lnTo>
                      <a:pt x="1295" y="13493"/>
                    </a:lnTo>
                    <a:lnTo>
                      <a:pt x="1160" y="14788"/>
                    </a:lnTo>
                    <a:lnTo>
                      <a:pt x="1005" y="16064"/>
                    </a:lnTo>
                    <a:lnTo>
                      <a:pt x="986" y="16161"/>
                    </a:lnTo>
                    <a:lnTo>
                      <a:pt x="1005" y="16258"/>
                    </a:lnTo>
                    <a:lnTo>
                      <a:pt x="889" y="16953"/>
                    </a:lnTo>
                    <a:lnTo>
                      <a:pt x="851" y="17301"/>
                    </a:lnTo>
                    <a:lnTo>
                      <a:pt x="812" y="17649"/>
                    </a:lnTo>
                    <a:lnTo>
                      <a:pt x="812" y="17746"/>
                    </a:lnTo>
                    <a:lnTo>
                      <a:pt x="831" y="17823"/>
                    </a:lnTo>
                    <a:lnTo>
                      <a:pt x="851" y="17901"/>
                    </a:lnTo>
                    <a:lnTo>
                      <a:pt x="889" y="17978"/>
                    </a:lnTo>
                    <a:lnTo>
                      <a:pt x="754" y="18036"/>
                    </a:lnTo>
                    <a:lnTo>
                      <a:pt x="638" y="18152"/>
                    </a:lnTo>
                    <a:lnTo>
                      <a:pt x="599" y="18210"/>
                    </a:lnTo>
                    <a:lnTo>
                      <a:pt x="561" y="18268"/>
                    </a:lnTo>
                    <a:lnTo>
                      <a:pt x="522" y="18365"/>
                    </a:lnTo>
                    <a:lnTo>
                      <a:pt x="522" y="18442"/>
                    </a:lnTo>
                    <a:lnTo>
                      <a:pt x="483" y="18790"/>
                    </a:lnTo>
                    <a:lnTo>
                      <a:pt x="464" y="19138"/>
                    </a:lnTo>
                    <a:lnTo>
                      <a:pt x="464" y="19853"/>
                    </a:lnTo>
                    <a:lnTo>
                      <a:pt x="483" y="20549"/>
                    </a:lnTo>
                    <a:lnTo>
                      <a:pt x="503" y="21264"/>
                    </a:lnTo>
                    <a:lnTo>
                      <a:pt x="425" y="21632"/>
                    </a:lnTo>
                    <a:lnTo>
                      <a:pt x="367" y="22018"/>
                    </a:lnTo>
                    <a:lnTo>
                      <a:pt x="329" y="22386"/>
                    </a:lnTo>
                    <a:lnTo>
                      <a:pt x="309" y="22772"/>
                    </a:lnTo>
                    <a:lnTo>
                      <a:pt x="309" y="23159"/>
                    </a:lnTo>
                    <a:lnTo>
                      <a:pt x="329" y="23545"/>
                    </a:lnTo>
                    <a:lnTo>
                      <a:pt x="367" y="23913"/>
                    </a:lnTo>
                    <a:lnTo>
                      <a:pt x="425" y="24299"/>
                    </a:lnTo>
                    <a:lnTo>
                      <a:pt x="425" y="24415"/>
                    </a:lnTo>
                    <a:lnTo>
                      <a:pt x="406" y="24570"/>
                    </a:lnTo>
                    <a:lnTo>
                      <a:pt x="406" y="24744"/>
                    </a:lnTo>
                    <a:lnTo>
                      <a:pt x="329" y="25788"/>
                    </a:lnTo>
                    <a:lnTo>
                      <a:pt x="271" y="26851"/>
                    </a:lnTo>
                    <a:lnTo>
                      <a:pt x="232" y="27895"/>
                    </a:lnTo>
                    <a:lnTo>
                      <a:pt x="213" y="28958"/>
                    </a:lnTo>
                    <a:lnTo>
                      <a:pt x="116" y="29055"/>
                    </a:lnTo>
                    <a:lnTo>
                      <a:pt x="39" y="29171"/>
                    </a:lnTo>
                    <a:lnTo>
                      <a:pt x="19" y="29306"/>
                    </a:lnTo>
                    <a:lnTo>
                      <a:pt x="19" y="29461"/>
                    </a:lnTo>
                    <a:lnTo>
                      <a:pt x="77" y="29963"/>
                    </a:lnTo>
                    <a:lnTo>
                      <a:pt x="116" y="30466"/>
                    </a:lnTo>
                    <a:lnTo>
                      <a:pt x="155" y="30949"/>
                    </a:lnTo>
                    <a:lnTo>
                      <a:pt x="174" y="31452"/>
                    </a:lnTo>
                    <a:lnTo>
                      <a:pt x="135" y="31780"/>
                    </a:lnTo>
                    <a:lnTo>
                      <a:pt x="135" y="31858"/>
                    </a:lnTo>
                    <a:lnTo>
                      <a:pt x="97" y="32283"/>
                    </a:lnTo>
                    <a:lnTo>
                      <a:pt x="77" y="32728"/>
                    </a:lnTo>
                    <a:lnTo>
                      <a:pt x="39" y="33037"/>
                    </a:lnTo>
                    <a:lnTo>
                      <a:pt x="0" y="33346"/>
                    </a:lnTo>
                    <a:lnTo>
                      <a:pt x="0" y="33675"/>
                    </a:lnTo>
                    <a:lnTo>
                      <a:pt x="0" y="33984"/>
                    </a:lnTo>
                    <a:lnTo>
                      <a:pt x="58" y="34274"/>
                    </a:lnTo>
                    <a:lnTo>
                      <a:pt x="116" y="34545"/>
                    </a:lnTo>
                    <a:lnTo>
                      <a:pt x="193" y="34777"/>
                    </a:lnTo>
                    <a:lnTo>
                      <a:pt x="290" y="34989"/>
                    </a:lnTo>
                    <a:lnTo>
                      <a:pt x="406" y="35163"/>
                    </a:lnTo>
                    <a:lnTo>
                      <a:pt x="541" y="35318"/>
                    </a:lnTo>
                    <a:lnTo>
                      <a:pt x="677" y="35453"/>
                    </a:lnTo>
                    <a:lnTo>
                      <a:pt x="851" y="35569"/>
                    </a:lnTo>
                    <a:lnTo>
                      <a:pt x="1025" y="35685"/>
                    </a:lnTo>
                    <a:lnTo>
                      <a:pt x="1218" y="35763"/>
                    </a:lnTo>
                    <a:lnTo>
                      <a:pt x="1431" y="35840"/>
                    </a:lnTo>
                    <a:lnTo>
                      <a:pt x="1643" y="35917"/>
                    </a:lnTo>
                    <a:lnTo>
                      <a:pt x="2126" y="36033"/>
                    </a:lnTo>
                    <a:lnTo>
                      <a:pt x="2648" y="36169"/>
                    </a:lnTo>
                    <a:lnTo>
                      <a:pt x="2764" y="36169"/>
                    </a:lnTo>
                    <a:lnTo>
                      <a:pt x="2900" y="36149"/>
                    </a:lnTo>
                    <a:lnTo>
                      <a:pt x="3016" y="36091"/>
                    </a:lnTo>
                    <a:lnTo>
                      <a:pt x="3132" y="35995"/>
                    </a:lnTo>
                    <a:lnTo>
                      <a:pt x="3209" y="35879"/>
                    </a:lnTo>
                    <a:lnTo>
                      <a:pt x="3267" y="35763"/>
                    </a:lnTo>
                    <a:lnTo>
                      <a:pt x="3286" y="35647"/>
                    </a:lnTo>
                    <a:lnTo>
                      <a:pt x="3286" y="35511"/>
                    </a:lnTo>
                    <a:lnTo>
                      <a:pt x="3209" y="35221"/>
                    </a:lnTo>
                    <a:lnTo>
                      <a:pt x="3151" y="34912"/>
                    </a:lnTo>
                    <a:lnTo>
                      <a:pt x="3112" y="34622"/>
                    </a:lnTo>
                    <a:lnTo>
                      <a:pt x="3093" y="34313"/>
                    </a:lnTo>
                    <a:lnTo>
                      <a:pt x="3054" y="33714"/>
                    </a:lnTo>
                    <a:lnTo>
                      <a:pt x="3074" y="33114"/>
                    </a:lnTo>
                    <a:lnTo>
                      <a:pt x="3112" y="31896"/>
                    </a:lnTo>
                    <a:lnTo>
                      <a:pt x="3112" y="31297"/>
                    </a:lnTo>
                    <a:lnTo>
                      <a:pt x="3093" y="30679"/>
                    </a:lnTo>
                    <a:lnTo>
                      <a:pt x="3112" y="30601"/>
                    </a:lnTo>
                    <a:lnTo>
                      <a:pt x="3112" y="30485"/>
                    </a:lnTo>
                    <a:lnTo>
                      <a:pt x="3132" y="29983"/>
                    </a:lnTo>
                    <a:lnTo>
                      <a:pt x="3151" y="29499"/>
                    </a:lnTo>
                    <a:lnTo>
                      <a:pt x="3248" y="28494"/>
                    </a:lnTo>
                    <a:lnTo>
                      <a:pt x="3460" y="26503"/>
                    </a:lnTo>
                    <a:lnTo>
                      <a:pt x="3557" y="25517"/>
                    </a:lnTo>
                    <a:lnTo>
                      <a:pt x="3576" y="25034"/>
                    </a:lnTo>
                    <a:lnTo>
                      <a:pt x="3596" y="24531"/>
                    </a:lnTo>
                    <a:lnTo>
                      <a:pt x="3596" y="24029"/>
                    </a:lnTo>
                    <a:lnTo>
                      <a:pt x="3576" y="23526"/>
                    </a:lnTo>
                    <a:lnTo>
                      <a:pt x="3538" y="23043"/>
                    </a:lnTo>
                    <a:lnTo>
                      <a:pt x="3480" y="22540"/>
                    </a:lnTo>
                    <a:lnTo>
                      <a:pt x="3460" y="22463"/>
                    </a:lnTo>
                    <a:lnTo>
                      <a:pt x="3441" y="22386"/>
                    </a:lnTo>
                    <a:lnTo>
                      <a:pt x="3518" y="21651"/>
                    </a:lnTo>
                    <a:lnTo>
                      <a:pt x="3538" y="21284"/>
                    </a:lnTo>
                    <a:lnTo>
                      <a:pt x="3557" y="20916"/>
                    </a:lnTo>
                    <a:lnTo>
                      <a:pt x="3557" y="20858"/>
                    </a:lnTo>
                    <a:lnTo>
                      <a:pt x="3557" y="20704"/>
                    </a:lnTo>
                    <a:lnTo>
                      <a:pt x="3538" y="20568"/>
                    </a:lnTo>
                    <a:lnTo>
                      <a:pt x="3615" y="20472"/>
                    </a:lnTo>
                    <a:lnTo>
                      <a:pt x="3673" y="20375"/>
                    </a:lnTo>
                    <a:lnTo>
                      <a:pt x="3712" y="20259"/>
                    </a:lnTo>
                    <a:lnTo>
                      <a:pt x="3712" y="20104"/>
                    </a:lnTo>
                    <a:lnTo>
                      <a:pt x="3692" y="18945"/>
                    </a:lnTo>
                    <a:lnTo>
                      <a:pt x="3673" y="17785"/>
                    </a:lnTo>
                    <a:lnTo>
                      <a:pt x="3654" y="16625"/>
                    </a:lnTo>
                    <a:lnTo>
                      <a:pt x="3673" y="15465"/>
                    </a:lnTo>
                    <a:lnTo>
                      <a:pt x="3692" y="14324"/>
                    </a:lnTo>
                    <a:lnTo>
                      <a:pt x="3731" y="13165"/>
                    </a:lnTo>
                    <a:lnTo>
                      <a:pt x="3789" y="12005"/>
                    </a:lnTo>
                    <a:lnTo>
                      <a:pt x="3847" y="10845"/>
                    </a:lnTo>
                    <a:lnTo>
                      <a:pt x="3847" y="10748"/>
                    </a:lnTo>
                    <a:lnTo>
                      <a:pt x="3847" y="10671"/>
                    </a:lnTo>
                    <a:lnTo>
                      <a:pt x="3789" y="10536"/>
                    </a:lnTo>
                    <a:lnTo>
                      <a:pt x="3924" y="10478"/>
                    </a:lnTo>
                    <a:lnTo>
                      <a:pt x="4002" y="10439"/>
                    </a:lnTo>
                    <a:lnTo>
                      <a:pt x="4040" y="10381"/>
                    </a:lnTo>
                    <a:lnTo>
                      <a:pt x="4098" y="10323"/>
                    </a:lnTo>
                    <a:lnTo>
                      <a:pt x="4118" y="10246"/>
                    </a:lnTo>
                    <a:lnTo>
                      <a:pt x="4137" y="10149"/>
                    </a:lnTo>
                    <a:lnTo>
                      <a:pt x="4156" y="10052"/>
                    </a:lnTo>
                    <a:lnTo>
                      <a:pt x="4176" y="8834"/>
                    </a:lnTo>
                    <a:lnTo>
                      <a:pt x="4195" y="7597"/>
                    </a:lnTo>
                    <a:lnTo>
                      <a:pt x="4234" y="6979"/>
                    </a:lnTo>
                    <a:lnTo>
                      <a:pt x="4272" y="6379"/>
                    </a:lnTo>
                    <a:lnTo>
                      <a:pt x="4330" y="5761"/>
                    </a:lnTo>
                    <a:lnTo>
                      <a:pt x="4408" y="5142"/>
                    </a:lnTo>
                    <a:lnTo>
                      <a:pt x="4446" y="4910"/>
                    </a:lnTo>
                    <a:lnTo>
                      <a:pt x="4524" y="4678"/>
                    </a:lnTo>
                    <a:lnTo>
                      <a:pt x="4678" y="4176"/>
                    </a:lnTo>
                    <a:lnTo>
                      <a:pt x="4756" y="3924"/>
                    </a:lnTo>
                    <a:lnTo>
                      <a:pt x="4813" y="3673"/>
                    </a:lnTo>
                    <a:lnTo>
                      <a:pt x="4852" y="3441"/>
                    </a:lnTo>
                    <a:lnTo>
                      <a:pt x="4852" y="3325"/>
                    </a:lnTo>
                    <a:lnTo>
                      <a:pt x="4852" y="3209"/>
                    </a:lnTo>
                    <a:lnTo>
                      <a:pt x="4813" y="3112"/>
                    </a:lnTo>
                    <a:lnTo>
                      <a:pt x="4775" y="3035"/>
                    </a:lnTo>
                    <a:lnTo>
                      <a:pt x="4678" y="2861"/>
                    </a:lnTo>
                    <a:lnTo>
                      <a:pt x="4427" y="2590"/>
                    </a:lnTo>
                    <a:lnTo>
                      <a:pt x="4330" y="2455"/>
                    </a:lnTo>
                    <a:lnTo>
                      <a:pt x="4234" y="2320"/>
                    </a:lnTo>
                    <a:lnTo>
                      <a:pt x="4156" y="2165"/>
                    </a:lnTo>
                    <a:lnTo>
                      <a:pt x="4079" y="2010"/>
                    </a:lnTo>
                    <a:lnTo>
                      <a:pt x="3963" y="1682"/>
                    </a:lnTo>
                    <a:lnTo>
                      <a:pt x="3866" y="1353"/>
                    </a:lnTo>
                    <a:lnTo>
                      <a:pt x="3905" y="1237"/>
                    </a:lnTo>
                    <a:lnTo>
                      <a:pt x="3944" y="1141"/>
                    </a:lnTo>
                    <a:lnTo>
                      <a:pt x="3944" y="1044"/>
                    </a:lnTo>
                    <a:lnTo>
                      <a:pt x="3944" y="967"/>
                    </a:lnTo>
                    <a:lnTo>
                      <a:pt x="3924" y="870"/>
                    </a:lnTo>
                    <a:lnTo>
                      <a:pt x="3886" y="793"/>
                    </a:lnTo>
                    <a:lnTo>
                      <a:pt x="3847" y="735"/>
                    </a:lnTo>
                    <a:lnTo>
                      <a:pt x="3731" y="599"/>
                    </a:lnTo>
                    <a:lnTo>
                      <a:pt x="3712" y="483"/>
                    </a:lnTo>
                    <a:lnTo>
                      <a:pt x="3692" y="406"/>
                    </a:lnTo>
                    <a:lnTo>
                      <a:pt x="3654" y="309"/>
                    </a:lnTo>
                    <a:lnTo>
                      <a:pt x="3615" y="251"/>
                    </a:lnTo>
                    <a:lnTo>
                      <a:pt x="3557" y="174"/>
                    </a:lnTo>
                    <a:lnTo>
                      <a:pt x="3422" y="77"/>
                    </a:lnTo>
                    <a:lnTo>
                      <a:pt x="3286" y="19"/>
                    </a:lnTo>
                    <a:lnTo>
                      <a:pt x="311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2"/>
              <p:cNvSpPr/>
              <p:nvPr/>
            </p:nvSpPr>
            <p:spPr>
              <a:xfrm>
                <a:off x="1555075" y="-1564900"/>
                <a:ext cx="137775" cy="1085950"/>
              </a:xfrm>
              <a:custGeom>
                <a:avLst/>
                <a:gdLst/>
                <a:ahLst/>
                <a:cxnLst/>
                <a:rect l="l" t="t" r="r" b="b"/>
                <a:pathLst>
                  <a:path w="5511" h="43438" extrusionOk="0">
                    <a:moveTo>
                      <a:pt x="3558" y="0"/>
                    </a:moveTo>
                    <a:lnTo>
                      <a:pt x="3461" y="20"/>
                    </a:lnTo>
                    <a:lnTo>
                      <a:pt x="3384" y="58"/>
                    </a:lnTo>
                    <a:lnTo>
                      <a:pt x="3306" y="97"/>
                    </a:lnTo>
                    <a:lnTo>
                      <a:pt x="3248" y="155"/>
                    </a:lnTo>
                    <a:lnTo>
                      <a:pt x="3190" y="213"/>
                    </a:lnTo>
                    <a:lnTo>
                      <a:pt x="3132" y="290"/>
                    </a:lnTo>
                    <a:lnTo>
                      <a:pt x="3094" y="387"/>
                    </a:lnTo>
                    <a:lnTo>
                      <a:pt x="3074" y="503"/>
                    </a:lnTo>
                    <a:lnTo>
                      <a:pt x="2978" y="1160"/>
                    </a:lnTo>
                    <a:lnTo>
                      <a:pt x="2920" y="1818"/>
                    </a:lnTo>
                    <a:lnTo>
                      <a:pt x="2881" y="2494"/>
                    </a:lnTo>
                    <a:lnTo>
                      <a:pt x="2881" y="3171"/>
                    </a:lnTo>
                    <a:lnTo>
                      <a:pt x="2862" y="3847"/>
                    </a:lnTo>
                    <a:lnTo>
                      <a:pt x="2862" y="4215"/>
                    </a:lnTo>
                    <a:lnTo>
                      <a:pt x="2881" y="4582"/>
                    </a:lnTo>
                    <a:lnTo>
                      <a:pt x="2823" y="4969"/>
                    </a:lnTo>
                    <a:lnTo>
                      <a:pt x="2707" y="5452"/>
                    </a:lnTo>
                    <a:lnTo>
                      <a:pt x="2610" y="5916"/>
                    </a:lnTo>
                    <a:lnTo>
                      <a:pt x="2552" y="6399"/>
                    </a:lnTo>
                    <a:lnTo>
                      <a:pt x="2514" y="6882"/>
                    </a:lnTo>
                    <a:lnTo>
                      <a:pt x="2378" y="7540"/>
                    </a:lnTo>
                    <a:lnTo>
                      <a:pt x="2263" y="8216"/>
                    </a:lnTo>
                    <a:lnTo>
                      <a:pt x="2166" y="8873"/>
                    </a:lnTo>
                    <a:lnTo>
                      <a:pt x="2069" y="9531"/>
                    </a:lnTo>
                    <a:lnTo>
                      <a:pt x="2011" y="10207"/>
                    </a:lnTo>
                    <a:lnTo>
                      <a:pt x="1973" y="10865"/>
                    </a:lnTo>
                    <a:lnTo>
                      <a:pt x="1934" y="11541"/>
                    </a:lnTo>
                    <a:lnTo>
                      <a:pt x="1953" y="12218"/>
                    </a:lnTo>
                    <a:lnTo>
                      <a:pt x="1934" y="12353"/>
                    </a:lnTo>
                    <a:lnTo>
                      <a:pt x="1953" y="12682"/>
                    </a:lnTo>
                    <a:lnTo>
                      <a:pt x="1953" y="13030"/>
                    </a:lnTo>
                    <a:lnTo>
                      <a:pt x="1876" y="13552"/>
                    </a:lnTo>
                    <a:lnTo>
                      <a:pt x="1799" y="14093"/>
                    </a:lnTo>
                    <a:lnTo>
                      <a:pt x="1702" y="15156"/>
                    </a:lnTo>
                    <a:lnTo>
                      <a:pt x="1625" y="16219"/>
                    </a:lnTo>
                    <a:lnTo>
                      <a:pt x="1567" y="17283"/>
                    </a:lnTo>
                    <a:lnTo>
                      <a:pt x="1451" y="18152"/>
                    </a:lnTo>
                    <a:lnTo>
                      <a:pt x="1335" y="19003"/>
                    </a:lnTo>
                    <a:lnTo>
                      <a:pt x="1238" y="19854"/>
                    </a:lnTo>
                    <a:lnTo>
                      <a:pt x="1180" y="20723"/>
                    </a:lnTo>
                    <a:lnTo>
                      <a:pt x="1180" y="20820"/>
                    </a:lnTo>
                    <a:lnTo>
                      <a:pt x="1199" y="20897"/>
                    </a:lnTo>
                    <a:lnTo>
                      <a:pt x="1219" y="20975"/>
                    </a:lnTo>
                    <a:lnTo>
                      <a:pt x="1257" y="21052"/>
                    </a:lnTo>
                    <a:lnTo>
                      <a:pt x="1335" y="21168"/>
                    </a:lnTo>
                    <a:lnTo>
                      <a:pt x="1451" y="21245"/>
                    </a:lnTo>
                    <a:lnTo>
                      <a:pt x="1354" y="21806"/>
                    </a:lnTo>
                    <a:lnTo>
                      <a:pt x="1277" y="22347"/>
                    </a:lnTo>
                    <a:lnTo>
                      <a:pt x="1219" y="22405"/>
                    </a:lnTo>
                    <a:lnTo>
                      <a:pt x="1180" y="22502"/>
                    </a:lnTo>
                    <a:lnTo>
                      <a:pt x="1141" y="22599"/>
                    </a:lnTo>
                    <a:lnTo>
                      <a:pt x="1122" y="22715"/>
                    </a:lnTo>
                    <a:lnTo>
                      <a:pt x="1083" y="23874"/>
                    </a:lnTo>
                    <a:lnTo>
                      <a:pt x="1006" y="24996"/>
                    </a:lnTo>
                    <a:lnTo>
                      <a:pt x="967" y="26117"/>
                    </a:lnTo>
                    <a:lnTo>
                      <a:pt x="871" y="27683"/>
                    </a:lnTo>
                    <a:lnTo>
                      <a:pt x="851" y="28456"/>
                    </a:lnTo>
                    <a:lnTo>
                      <a:pt x="851" y="29229"/>
                    </a:lnTo>
                    <a:lnTo>
                      <a:pt x="774" y="29693"/>
                    </a:lnTo>
                    <a:lnTo>
                      <a:pt x="697" y="30157"/>
                    </a:lnTo>
                    <a:lnTo>
                      <a:pt x="658" y="30621"/>
                    </a:lnTo>
                    <a:lnTo>
                      <a:pt x="619" y="31104"/>
                    </a:lnTo>
                    <a:lnTo>
                      <a:pt x="561" y="32032"/>
                    </a:lnTo>
                    <a:lnTo>
                      <a:pt x="542" y="32979"/>
                    </a:lnTo>
                    <a:lnTo>
                      <a:pt x="503" y="34855"/>
                    </a:lnTo>
                    <a:lnTo>
                      <a:pt x="484" y="35802"/>
                    </a:lnTo>
                    <a:lnTo>
                      <a:pt x="426" y="36749"/>
                    </a:lnTo>
                    <a:lnTo>
                      <a:pt x="426" y="36846"/>
                    </a:lnTo>
                    <a:lnTo>
                      <a:pt x="426" y="36942"/>
                    </a:lnTo>
                    <a:lnTo>
                      <a:pt x="445" y="37020"/>
                    </a:lnTo>
                    <a:lnTo>
                      <a:pt x="484" y="37097"/>
                    </a:lnTo>
                    <a:lnTo>
                      <a:pt x="368" y="38450"/>
                    </a:lnTo>
                    <a:lnTo>
                      <a:pt x="233" y="39784"/>
                    </a:lnTo>
                    <a:lnTo>
                      <a:pt x="97" y="41137"/>
                    </a:lnTo>
                    <a:lnTo>
                      <a:pt x="1" y="42490"/>
                    </a:lnTo>
                    <a:lnTo>
                      <a:pt x="1" y="42606"/>
                    </a:lnTo>
                    <a:lnTo>
                      <a:pt x="39" y="42722"/>
                    </a:lnTo>
                    <a:lnTo>
                      <a:pt x="78" y="42819"/>
                    </a:lnTo>
                    <a:lnTo>
                      <a:pt x="136" y="42916"/>
                    </a:lnTo>
                    <a:lnTo>
                      <a:pt x="213" y="42993"/>
                    </a:lnTo>
                    <a:lnTo>
                      <a:pt x="291" y="43051"/>
                    </a:lnTo>
                    <a:lnTo>
                      <a:pt x="387" y="43090"/>
                    </a:lnTo>
                    <a:lnTo>
                      <a:pt x="503" y="43128"/>
                    </a:lnTo>
                    <a:lnTo>
                      <a:pt x="987" y="43225"/>
                    </a:lnTo>
                    <a:lnTo>
                      <a:pt x="1470" y="43302"/>
                    </a:lnTo>
                    <a:lnTo>
                      <a:pt x="2456" y="43438"/>
                    </a:lnTo>
                    <a:lnTo>
                      <a:pt x="2572" y="43438"/>
                    </a:lnTo>
                    <a:lnTo>
                      <a:pt x="2668" y="43418"/>
                    </a:lnTo>
                    <a:lnTo>
                      <a:pt x="2784" y="43360"/>
                    </a:lnTo>
                    <a:lnTo>
                      <a:pt x="2881" y="43302"/>
                    </a:lnTo>
                    <a:lnTo>
                      <a:pt x="2958" y="43225"/>
                    </a:lnTo>
                    <a:lnTo>
                      <a:pt x="3016" y="43148"/>
                    </a:lnTo>
                    <a:lnTo>
                      <a:pt x="3074" y="43032"/>
                    </a:lnTo>
                    <a:lnTo>
                      <a:pt x="3094" y="42916"/>
                    </a:lnTo>
                    <a:lnTo>
                      <a:pt x="3210" y="41176"/>
                    </a:lnTo>
                    <a:lnTo>
                      <a:pt x="3326" y="39436"/>
                    </a:lnTo>
                    <a:lnTo>
                      <a:pt x="3384" y="37696"/>
                    </a:lnTo>
                    <a:lnTo>
                      <a:pt x="3403" y="35956"/>
                    </a:lnTo>
                    <a:lnTo>
                      <a:pt x="3384" y="35782"/>
                    </a:lnTo>
                    <a:lnTo>
                      <a:pt x="3326" y="35647"/>
                    </a:lnTo>
                    <a:lnTo>
                      <a:pt x="3248" y="35531"/>
                    </a:lnTo>
                    <a:lnTo>
                      <a:pt x="3132" y="35434"/>
                    </a:lnTo>
                    <a:lnTo>
                      <a:pt x="3248" y="34835"/>
                    </a:lnTo>
                    <a:lnTo>
                      <a:pt x="3364" y="34197"/>
                    </a:lnTo>
                    <a:lnTo>
                      <a:pt x="3442" y="33559"/>
                    </a:lnTo>
                    <a:lnTo>
                      <a:pt x="3480" y="32921"/>
                    </a:lnTo>
                    <a:lnTo>
                      <a:pt x="3480" y="32612"/>
                    </a:lnTo>
                    <a:lnTo>
                      <a:pt x="3480" y="32303"/>
                    </a:lnTo>
                    <a:lnTo>
                      <a:pt x="3442" y="31994"/>
                    </a:lnTo>
                    <a:lnTo>
                      <a:pt x="3403" y="31704"/>
                    </a:lnTo>
                    <a:lnTo>
                      <a:pt x="3345" y="31414"/>
                    </a:lnTo>
                    <a:lnTo>
                      <a:pt x="3268" y="31124"/>
                    </a:lnTo>
                    <a:lnTo>
                      <a:pt x="3171" y="30853"/>
                    </a:lnTo>
                    <a:lnTo>
                      <a:pt x="3055" y="30602"/>
                    </a:lnTo>
                    <a:lnTo>
                      <a:pt x="3094" y="30505"/>
                    </a:lnTo>
                    <a:lnTo>
                      <a:pt x="3113" y="30389"/>
                    </a:lnTo>
                    <a:lnTo>
                      <a:pt x="3306" y="28205"/>
                    </a:lnTo>
                    <a:lnTo>
                      <a:pt x="3384" y="27103"/>
                    </a:lnTo>
                    <a:lnTo>
                      <a:pt x="3442" y="26020"/>
                    </a:lnTo>
                    <a:lnTo>
                      <a:pt x="3480" y="24918"/>
                    </a:lnTo>
                    <a:lnTo>
                      <a:pt x="3500" y="23836"/>
                    </a:lnTo>
                    <a:lnTo>
                      <a:pt x="3480" y="22734"/>
                    </a:lnTo>
                    <a:lnTo>
                      <a:pt x="3442" y="21632"/>
                    </a:lnTo>
                    <a:lnTo>
                      <a:pt x="3500" y="21574"/>
                    </a:lnTo>
                    <a:lnTo>
                      <a:pt x="3558" y="21477"/>
                    </a:lnTo>
                    <a:lnTo>
                      <a:pt x="3596" y="21381"/>
                    </a:lnTo>
                    <a:lnTo>
                      <a:pt x="3616" y="21245"/>
                    </a:lnTo>
                    <a:lnTo>
                      <a:pt x="3616" y="20530"/>
                    </a:lnTo>
                    <a:lnTo>
                      <a:pt x="3635" y="19796"/>
                    </a:lnTo>
                    <a:lnTo>
                      <a:pt x="3712" y="18365"/>
                    </a:lnTo>
                    <a:lnTo>
                      <a:pt x="3809" y="16935"/>
                    </a:lnTo>
                    <a:lnTo>
                      <a:pt x="3964" y="15504"/>
                    </a:lnTo>
                    <a:lnTo>
                      <a:pt x="4118" y="14074"/>
                    </a:lnTo>
                    <a:lnTo>
                      <a:pt x="4312" y="12643"/>
                    </a:lnTo>
                    <a:lnTo>
                      <a:pt x="4698" y="9801"/>
                    </a:lnTo>
                    <a:lnTo>
                      <a:pt x="4698" y="9627"/>
                    </a:lnTo>
                    <a:lnTo>
                      <a:pt x="4660" y="9492"/>
                    </a:lnTo>
                    <a:lnTo>
                      <a:pt x="4602" y="9376"/>
                    </a:lnTo>
                    <a:lnTo>
                      <a:pt x="4505" y="9299"/>
                    </a:lnTo>
                    <a:lnTo>
                      <a:pt x="4602" y="8352"/>
                    </a:lnTo>
                    <a:lnTo>
                      <a:pt x="4698" y="7404"/>
                    </a:lnTo>
                    <a:lnTo>
                      <a:pt x="4718" y="7327"/>
                    </a:lnTo>
                    <a:lnTo>
                      <a:pt x="4737" y="7230"/>
                    </a:lnTo>
                    <a:lnTo>
                      <a:pt x="4795" y="6554"/>
                    </a:lnTo>
                    <a:lnTo>
                      <a:pt x="4834" y="6341"/>
                    </a:lnTo>
                    <a:lnTo>
                      <a:pt x="4950" y="5800"/>
                    </a:lnTo>
                    <a:lnTo>
                      <a:pt x="4969" y="5703"/>
                    </a:lnTo>
                    <a:lnTo>
                      <a:pt x="4950" y="5606"/>
                    </a:lnTo>
                    <a:lnTo>
                      <a:pt x="5027" y="5278"/>
                    </a:lnTo>
                    <a:lnTo>
                      <a:pt x="5162" y="4969"/>
                    </a:lnTo>
                    <a:lnTo>
                      <a:pt x="5317" y="4659"/>
                    </a:lnTo>
                    <a:lnTo>
                      <a:pt x="5355" y="4505"/>
                    </a:lnTo>
                    <a:lnTo>
                      <a:pt x="5375" y="4369"/>
                    </a:lnTo>
                    <a:lnTo>
                      <a:pt x="5336" y="4253"/>
                    </a:lnTo>
                    <a:lnTo>
                      <a:pt x="5278" y="4137"/>
                    </a:lnTo>
                    <a:lnTo>
                      <a:pt x="5278" y="4099"/>
                    </a:lnTo>
                    <a:lnTo>
                      <a:pt x="5355" y="4041"/>
                    </a:lnTo>
                    <a:lnTo>
                      <a:pt x="5413" y="3983"/>
                    </a:lnTo>
                    <a:lnTo>
                      <a:pt x="5452" y="3905"/>
                    </a:lnTo>
                    <a:lnTo>
                      <a:pt x="5491" y="3828"/>
                    </a:lnTo>
                    <a:lnTo>
                      <a:pt x="5510" y="3751"/>
                    </a:lnTo>
                    <a:lnTo>
                      <a:pt x="5510" y="3654"/>
                    </a:lnTo>
                    <a:lnTo>
                      <a:pt x="5491" y="3557"/>
                    </a:lnTo>
                    <a:lnTo>
                      <a:pt x="5433" y="3461"/>
                    </a:lnTo>
                    <a:lnTo>
                      <a:pt x="5259" y="3074"/>
                    </a:lnTo>
                    <a:lnTo>
                      <a:pt x="5104" y="2687"/>
                    </a:lnTo>
                    <a:lnTo>
                      <a:pt x="4814" y="1895"/>
                    </a:lnTo>
                    <a:lnTo>
                      <a:pt x="4524" y="1102"/>
                    </a:lnTo>
                    <a:lnTo>
                      <a:pt x="4350" y="716"/>
                    </a:lnTo>
                    <a:lnTo>
                      <a:pt x="4176" y="329"/>
                    </a:lnTo>
                    <a:lnTo>
                      <a:pt x="4118" y="252"/>
                    </a:lnTo>
                    <a:lnTo>
                      <a:pt x="4041" y="174"/>
                    </a:lnTo>
                    <a:lnTo>
                      <a:pt x="3983" y="116"/>
                    </a:lnTo>
                    <a:lnTo>
                      <a:pt x="3906" y="58"/>
                    </a:lnTo>
                    <a:lnTo>
                      <a:pt x="3809" y="20"/>
                    </a:lnTo>
                    <a:lnTo>
                      <a:pt x="373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2"/>
              <p:cNvSpPr/>
              <p:nvPr/>
            </p:nvSpPr>
            <p:spPr>
              <a:xfrm>
                <a:off x="1770625" y="-1369650"/>
                <a:ext cx="124700" cy="906175"/>
              </a:xfrm>
              <a:custGeom>
                <a:avLst/>
                <a:gdLst/>
                <a:ahLst/>
                <a:cxnLst/>
                <a:rect l="l" t="t" r="r" b="b"/>
                <a:pathLst>
                  <a:path w="4988" h="36247" extrusionOk="0">
                    <a:moveTo>
                      <a:pt x="3016" y="0"/>
                    </a:moveTo>
                    <a:lnTo>
                      <a:pt x="2919" y="20"/>
                    </a:lnTo>
                    <a:lnTo>
                      <a:pt x="2823" y="39"/>
                    </a:lnTo>
                    <a:lnTo>
                      <a:pt x="2745" y="97"/>
                    </a:lnTo>
                    <a:lnTo>
                      <a:pt x="2649" y="155"/>
                    </a:lnTo>
                    <a:lnTo>
                      <a:pt x="2571" y="232"/>
                    </a:lnTo>
                    <a:lnTo>
                      <a:pt x="2513" y="310"/>
                    </a:lnTo>
                    <a:lnTo>
                      <a:pt x="2475" y="406"/>
                    </a:lnTo>
                    <a:lnTo>
                      <a:pt x="2436" y="503"/>
                    </a:lnTo>
                    <a:lnTo>
                      <a:pt x="2417" y="599"/>
                    </a:lnTo>
                    <a:lnTo>
                      <a:pt x="2417" y="715"/>
                    </a:lnTo>
                    <a:lnTo>
                      <a:pt x="2455" y="831"/>
                    </a:lnTo>
                    <a:lnTo>
                      <a:pt x="2571" y="1121"/>
                    </a:lnTo>
                    <a:lnTo>
                      <a:pt x="2687" y="1411"/>
                    </a:lnTo>
                    <a:lnTo>
                      <a:pt x="2629" y="1469"/>
                    </a:lnTo>
                    <a:lnTo>
                      <a:pt x="2571" y="1566"/>
                    </a:lnTo>
                    <a:lnTo>
                      <a:pt x="2533" y="1643"/>
                    </a:lnTo>
                    <a:lnTo>
                      <a:pt x="2494" y="1759"/>
                    </a:lnTo>
                    <a:lnTo>
                      <a:pt x="2359" y="2649"/>
                    </a:lnTo>
                    <a:lnTo>
                      <a:pt x="2224" y="3519"/>
                    </a:lnTo>
                    <a:lnTo>
                      <a:pt x="1972" y="5297"/>
                    </a:lnTo>
                    <a:lnTo>
                      <a:pt x="1760" y="7075"/>
                    </a:lnTo>
                    <a:lnTo>
                      <a:pt x="1586" y="8873"/>
                    </a:lnTo>
                    <a:lnTo>
                      <a:pt x="1450" y="9279"/>
                    </a:lnTo>
                    <a:lnTo>
                      <a:pt x="1315" y="9724"/>
                    </a:lnTo>
                    <a:lnTo>
                      <a:pt x="1218" y="10149"/>
                    </a:lnTo>
                    <a:lnTo>
                      <a:pt x="1160" y="10594"/>
                    </a:lnTo>
                    <a:lnTo>
                      <a:pt x="1025" y="11116"/>
                    </a:lnTo>
                    <a:lnTo>
                      <a:pt x="909" y="11676"/>
                    </a:lnTo>
                    <a:lnTo>
                      <a:pt x="812" y="12218"/>
                    </a:lnTo>
                    <a:lnTo>
                      <a:pt x="716" y="12759"/>
                    </a:lnTo>
                    <a:lnTo>
                      <a:pt x="638" y="13319"/>
                    </a:lnTo>
                    <a:lnTo>
                      <a:pt x="561" y="13880"/>
                    </a:lnTo>
                    <a:lnTo>
                      <a:pt x="522" y="14441"/>
                    </a:lnTo>
                    <a:lnTo>
                      <a:pt x="484" y="15001"/>
                    </a:lnTo>
                    <a:lnTo>
                      <a:pt x="445" y="15562"/>
                    </a:lnTo>
                    <a:lnTo>
                      <a:pt x="445" y="16103"/>
                    </a:lnTo>
                    <a:lnTo>
                      <a:pt x="445" y="16664"/>
                    </a:lnTo>
                    <a:lnTo>
                      <a:pt x="464" y="17224"/>
                    </a:lnTo>
                    <a:lnTo>
                      <a:pt x="503" y="17766"/>
                    </a:lnTo>
                    <a:lnTo>
                      <a:pt x="542" y="18307"/>
                    </a:lnTo>
                    <a:lnTo>
                      <a:pt x="619" y="18848"/>
                    </a:lnTo>
                    <a:lnTo>
                      <a:pt x="696" y="19389"/>
                    </a:lnTo>
                    <a:lnTo>
                      <a:pt x="542" y="20453"/>
                    </a:lnTo>
                    <a:lnTo>
                      <a:pt x="426" y="21535"/>
                    </a:lnTo>
                    <a:lnTo>
                      <a:pt x="329" y="22618"/>
                    </a:lnTo>
                    <a:lnTo>
                      <a:pt x="271" y="23700"/>
                    </a:lnTo>
                    <a:lnTo>
                      <a:pt x="252" y="24783"/>
                    </a:lnTo>
                    <a:lnTo>
                      <a:pt x="232" y="25865"/>
                    </a:lnTo>
                    <a:lnTo>
                      <a:pt x="271" y="26929"/>
                    </a:lnTo>
                    <a:lnTo>
                      <a:pt x="310" y="28011"/>
                    </a:lnTo>
                    <a:lnTo>
                      <a:pt x="310" y="28707"/>
                    </a:lnTo>
                    <a:lnTo>
                      <a:pt x="290" y="29422"/>
                    </a:lnTo>
                    <a:lnTo>
                      <a:pt x="252" y="29500"/>
                    </a:lnTo>
                    <a:lnTo>
                      <a:pt x="232" y="29577"/>
                    </a:lnTo>
                    <a:lnTo>
                      <a:pt x="213" y="29674"/>
                    </a:lnTo>
                    <a:lnTo>
                      <a:pt x="232" y="29770"/>
                    </a:lnTo>
                    <a:lnTo>
                      <a:pt x="271" y="30060"/>
                    </a:lnTo>
                    <a:lnTo>
                      <a:pt x="213" y="31278"/>
                    </a:lnTo>
                    <a:lnTo>
                      <a:pt x="136" y="32496"/>
                    </a:lnTo>
                    <a:lnTo>
                      <a:pt x="0" y="34932"/>
                    </a:lnTo>
                    <a:lnTo>
                      <a:pt x="0" y="35028"/>
                    </a:lnTo>
                    <a:lnTo>
                      <a:pt x="0" y="35125"/>
                    </a:lnTo>
                    <a:lnTo>
                      <a:pt x="39" y="35222"/>
                    </a:lnTo>
                    <a:lnTo>
                      <a:pt x="78" y="35299"/>
                    </a:lnTo>
                    <a:lnTo>
                      <a:pt x="116" y="35376"/>
                    </a:lnTo>
                    <a:lnTo>
                      <a:pt x="194" y="35434"/>
                    </a:lnTo>
                    <a:lnTo>
                      <a:pt x="271" y="35492"/>
                    </a:lnTo>
                    <a:lnTo>
                      <a:pt x="348" y="35531"/>
                    </a:lnTo>
                    <a:lnTo>
                      <a:pt x="677" y="35647"/>
                    </a:lnTo>
                    <a:lnTo>
                      <a:pt x="1006" y="35744"/>
                    </a:lnTo>
                    <a:lnTo>
                      <a:pt x="1682" y="35918"/>
                    </a:lnTo>
                    <a:lnTo>
                      <a:pt x="2339" y="36072"/>
                    </a:lnTo>
                    <a:lnTo>
                      <a:pt x="3016" y="36227"/>
                    </a:lnTo>
                    <a:lnTo>
                      <a:pt x="3132" y="36246"/>
                    </a:lnTo>
                    <a:lnTo>
                      <a:pt x="3267" y="36246"/>
                    </a:lnTo>
                    <a:lnTo>
                      <a:pt x="3403" y="36227"/>
                    </a:lnTo>
                    <a:lnTo>
                      <a:pt x="3519" y="36188"/>
                    </a:lnTo>
                    <a:lnTo>
                      <a:pt x="3635" y="36111"/>
                    </a:lnTo>
                    <a:lnTo>
                      <a:pt x="3712" y="36014"/>
                    </a:lnTo>
                    <a:lnTo>
                      <a:pt x="3770" y="35898"/>
                    </a:lnTo>
                    <a:lnTo>
                      <a:pt x="3789" y="35763"/>
                    </a:lnTo>
                    <a:lnTo>
                      <a:pt x="3789" y="34448"/>
                    </a:lnTo>
                    <a:lnTo>
                      <a:pt x="3751" y="33153"/>
                    </a:lnTo>
                    <a:lnTo>
                      <a:pt x="3615" y="30543"/>
                    </a:lnTo>
                    <a:lnTo>
                      <a:pt x="3557" y="29229"/>
                    </a:lnTo>
                    <a:lnTo>
                      <a:pt x="3499" y="27934"/>
                    </a:lnTo>
                    <a:lnTo>
                      <a:pt x="3499" y="26619"/>
                    </a:lnTo>
                    <a:lnTo>
                      <a:pt x="3519" y="25981"/>
                    </a:lnTo>
                    <a:lnTo>
                      <a:pt x="3538" y="25324"/>
                    </a:lnTo>
                    <a:lnTo>
                      <a:pt x="3538" y="25227"/>
                    </a:lnTo>
                    <a:lnTo>
                      <a:pt x="3519" y="25131"/>
                    </a:lnTo>
                    <a:lnTo>
                      <a:pt x="3480" y="25034"/>
                    </a:lnTo>
                    <a:lnTo>
                      <a:pt x="3441" y="24957"/>
                    </a:lnTo>
                    <a:lnTo>
                      <a:pt x="3538" y="24435"/>
                    </a:lnTo>
                    <a:lnTo>
                      <a:pt x="3615" y="23894"/>
                    </a:lnTo>
                    <a:lnTo>
                      <a:pt x="3673" y="23352"/>
                    </a:lnTo>
                    <a:lnTo>
                      <a:pt x="3731" y="22811"/>
                    </a:lnTo>
                    <a:lnTo>
                      <a:pt x="3809" y="21748"/>
                    </a:lnTo>
                    <a:lnTo>
                      <a:pt x="3847" y="20665"/>
                    </a:lnTo>
                    <a:lnTo>
                      <a:pt x="3847" y="19583"/>
                    </a:lnTo>
                    <a:lnTo>
                      <a:pt x="3809" y="18500"/>
                    </a:lnTo>
                    <a:lnTo>
                      <a:pt x="3751" y="17418"/>
                    </a:lnTo>
                    <a:lnTo>
                      <a:pt x="3673" y="16335"/>
                    </a:lnTo>
                    <a:lnTo>
                      <a:pt x="3654" y="16200"/>
                    </a:lnTo>
                    <a:lnTo>
                      <a:pt x="3789" y="14267"/>
                    </a:lnTo>
                    <a:lnTo>
                      <a:pt x="3847" y="13300"/>
                    </a:lnTo>
                    <a:lnTo>
                      <a:pt x="3886" y="12334"/>
                    </a:lnTo>
                    <a:lnTo>
                      <a:pt x="3905" y="11367"/>
                    </a:lnTo>
                    <a:lnTo>
                      <a:pt x="3905" y="10400"/>
                    </a:lnTo>
                    <a:lnTo>
                      <a:pt x="3905" y="9434"/>
                    </a:lnTo>
                    <a:lnTo>
                      <a:pt x="3867" y="8467"/>
                    </a:lnTo>
                    <a:lnTo>
                      <a:pt x="4099" y="7249"/>
                    </a:lnTo>
                    <a:lnTo>
                      <a:pt x="4292" y="6012"/>
                    </a:lnTo>
                    <a:lnTo>
                      <a:pt x="4485" y="4794"/>
                    </a:lnTo>
                    <a:lnTo>
                      <a:pt x="4601" y="4176"/>
                    </a:lnTo>
                    <a:lnTo>
                      <a:pt x="4737" y="3576"/>
                    </a:lnTo>
                    <a:lnTo>
                      <a:pt x="4814" y="3499"/>
                    </a:lnTo>
                    <a:lnTo>
                      <a:pt x="4891" y="3422"/>
                    </a:lnTo>
                    <a:lnTo>
                      <a:pt x="4949" y="3325"/>
                    </a:lnTo>
                    <a:lnTo>
                      <a:pt x="4969" y="3209"/>
                    </a:lnTo>
                    <a:lnTo>
                      <a:pt x="4988" y="3113"/>
                    </a:lnTo>
                    <a:lnTo>
                      <a:pt x="4988" y="2997"/>
                    </a:lnTo>
                    <a:lnTo>
                      <a:pt x="4949" y="2881"/>
                    </a:lnTo>
                    <a:lnTo>
                      <a:pt x="4872" y="2765"/>
                    </a:lnTo>
                    <a:lnTo>
                      <a:pt x="4582" y="2378"/>
                    </a:lnTo>
                    <a:lnTo>
                      <a:pt x="4331" y="1972"/>
                    </a:lnTo>
                    <a:lnTo>
                      <a:pt x="4079" y="1585"/>
                    </a:lnTo>
                    <a:lnTo>
                      <a:pt x="3867" y="1160"/>
                    </a:lnTo>
                    <a:lnTo>
                      <a:pt x="3712" y="793"/>
                    </a:lnTo>
                    <a:lnTo>
                      <a:pt x="3538" y="406"/>
                    </a:lnTo>
                    <a:lnTo>
                      <a:pt x="3519" y="368"/>
                    </a:lnTo>
                    <a:lnTo>
                      <a:pt x="3441" y="252"/>
                    </a:lnTo>
                    <a:lnTo>
                      <a:pt x="3364" y="155"/>
                    </a:lnTo>
                    <a:lnTo>
                      <a:pt x="3287" y="78"/>
                    </a:lnTo>
                    <a:lnTo>
                      <a:pt x="3190" y="39"/>
                    </a:lnTo>
                    <a:lnTo>
                      <a:pt x="31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2"/>
              <p:cNvSpPr/>
              <p:nvPr/>
            </p:nvSpPr>
            <p:spPr>
              <a:xfrm>
                <a:off x="763475" y="-550025"/>
                <a:ext cx="1303900" cy="777150"/>
              </a:xfrm>
              <a:custGeom>
                <a:avLst/>
                <a:gdLst/>
                <a:ahLst/>
                <a:cxnLst/>
                <a:rect l="l" t="t" r="r" b="b"/>
                <a:pathLst>
                  <a:path w="52156" h="31086" extrusionOk="0">
                    <a:moveTo>
                      <a:pt x="600" y="1"/>
                    </a:moveTo>
                    <a:lnTo>
                      <a:pt x="522" y="40"/>
                    </a:lnTo>
                    <a:lnTo>
                      <a:pt x="445" y="78"/>
                    </a:lnTo>
                    <a:lnTo>
                      <a:pt x="368" y="136"/>
                    </a:lnTo>
                    <a:lnTo>
                      <a:pt x="310" y="194"/>
                    </a:lnTo>
                    <a:lnTo>
                      <a:pt x="271" y="272"/>
                    </a:lnTo>
                    <a:lnTo>
                      <a:pt x="232" y="349"/>
                    </a:lnTo>
                    <a:lnTo>
                      <a:pt x="194" y="446"/>
                    </a:lnTo>
                    <a:lnTo>
                      <a:pt x="194" y="523"/>
                    </a:lnTo>
                    <a:lnTo>
                      <a:pt x="194" y="620"/>
                    </a:lnTo>
                    <a:lnTo>
                      <a:pt x="213" y="716"/>
                    </a:lnTo>
                    <a:lnTo>
                      <a:pt x="232" y="793"/>
                    </a:lnTo>
                    <a:lnTo>
                      <a:pt x="271" y="890"/>
                    </a:lnTo>
                    <a:lnTo>
                      <a:pt x="329" y="967"/>
                    </a:lnTo>
                    <a:lnTo>
                      <a:pt x="406" y="1025"/>
                    </a:lnTo>
                    <a:lnTo>
                      <a:pt x="426" y="1045"/>
                    </a:lnTo>
                    <a:lnTo>
                      <a:pt x="329" y="1083"/>
                    </a:lnTo>
                    <a:lnTo>
                      <a:pt x="252" y="1141"/>
                    </a:lnTo>
                    <a:lnTo>
                      <a:pt x="174" y="1199"/>
                    </a:lnTo>
                    <a:lnTo>
                      <a:pt x="116" y="1277"/>
                    </a:lnTo>
                    <a:lnTo>
                      <a:pt x="58" y="1354"/>
                    </a:lnTo>
                    <a:lnTo>
                      <a:pt x="20" y="1451"/>
                    </a:lnTo>
                    <a:lnTo>
                      <a:pt x="0" y="1547"/>
                    </a:lnTo>
                    <a:lnTo>
                      <a:pt x="0" y="1663"/>
                    </a:lnTo>
                    <a:lnTo>
                      <a:pt x="20" y="2031"/>
                    </a:lnTo>
                    <a:lnTo>
                      <a:pt x="39" y="2398"/>
                    </a:lnTo>
                    <a:lnTo>
                      <a:pt x="136" y="3113"/>
                    </a:lnTo>
                    <a:lnTo>
                      <a:pt x="213" y="4408"/>
                    </a:lnTo>
                    <a:lnTo>
                      <a:pt x="271" y="5046"/>
                    </a:lnTo>
                    <a:lnTo>
                      <a:pt x="368" y="5704"/>
                    </a:lnTo>
                    <a:lnTo>
                      <a:pt x="406" y="5858"/>
                    </a:lnTo>
                    <a:lnTo>
                      <a:pt x="484" y="5974"/>
                    </a:lnTo>
                    <a:lnTo>
                      <a:pt x="445" y="6400"/>
                    </a:lnTo>
                    <a:lnTo>
                      <a:pt x="426" y="6825"/>
                    </a:lnTo>
                    <a:lnTo>
                      <a:pt x="406" y="7695"/>
                    </a:lnTo>
                    <a:lnTo>
                      <a:pt x="426" y="9415"/>
                    </a:lnTo>
                    <a:lnTo>
                      <a:pt x="406" y="10304"/>
                    </a:lnTo>
                    <a:lnTo>
                      <a:pt x="387" y="11174"/>
                    </a:lnTo>
                    <a:lnTo>
                      <a:pt x="368" y="12044"/>
                    </a:lnTo>
                    <a:lnTo>
                      <a:pt x="368" y="12489"/>
                    </a:lnTo>
                    <a:lnTo>
                      <a:pt x="387" y="12933"/>
                    </a:lnTo>
                    <a:lnTo>
                      <a:pt x="368" y="12972"/>
                    </a:lnTo>
                    <a:lnTo>
                      <a:pt x="329" y="13088"/>
                    </a:lnTo>
                    <a:lnTo>
                      <a:pt x="290" y="13223"/>
                    </a:lnTo>
                    <a:lnTo>
                      <a:pt x="290" y="13320"/>
                    </a:lnTo>
                    <a:lnTo>
                      <a:pt x="290" y="13436"/>
                    </a:lnTo>
                    <a:lnTo>
                      <a:pt x="310" y="13533"/>
                    </a:lnTo>
                    <a:lnTo>
                      <a:pt x="348" y="13629"/>
                    </a:lnTo>
                    <a:lnTo>
                      <a:pt x="387" y="13707"/>
                    </a:lnTo>
                    <a:lnTo>
                      <a:pt x="445" y="13784"/>
                    </a:lnTo>
                    <a:lnTo>
                      <a:pt x="464" y="13803"/>
                    </a:lnTo>
                    <a:lnTo>
                      <a:pt x="387" y="13900"/>
                    </a:lnTo>
                    <a:lnTo>
                      <a:pt x="329" y="13997"/>
                    </a:lnTo>
                    <a:lnTo>
                      <a:pt x="290" y="14113"/>
                    </a:lnTo>
                    <a:lnTo>
                      <a:pt x="271" y="14229"/>
                    </a:lnTo>
                    <a:lnTo>
                      <a:pt x="290" y="14345"/>
                    </a:lnTo>
                    <a:lnTo>
                      <a:pt x="329" y="14461"/>
                    </a:lnTo>
                    <a:lnTo>
                      <a:pt x="387" y="14577"/>
                    </a:lnTo>
                    <a:lnTo>
                      <a:pt x="503" y="14673"/>
                    </a:lnTo>
                    <a:lnTo>
                      <a:pt x="542" y="14693"/>
                    </a:lnTo>
                    <a:lnTo>
                      <a:pt x="677" y="14770"/>
                    </a:lnTo>
                    <a:lnTo>
                      <a:pt x="812" y="14809"/>
                    </a:lnTo>
                    <a:lnTo>
                      <a:pt x="948" y="15002"/>
                    </a:lnTo>
                    <a:lnTo>
                      <a:pt x="1102" y="15176"/>
                    </a:lnTo>
                    <a:lnTo>
                      <a:pt x="1257" y="15331"/>
                    </a:lnTo>
                    <a:lnTo>
                      <a:pt x="1450" y="15485"/>
                    </a:lnTo>
                    <a:lnTo>
                      <a:pt x="1644" y="15621"/>
                    </a:lnTo>
                    <a:lnTo>
                      <a:pt x="1837" y="15736"/>
                    </a:lnTo>
                    <a:lnTo>
                      <a:pt x="2050" y="15852"/>
                    </a:lnTo>
                    <a:lnTo>
                      <a:pt x="2282" y="15968"/>
                    </a:lnTo>
                    <a:lnTo>
                      <a:pt x="2726" y="16142"/>
                    </a:lnTo>
                    <a:lnTo>
                      <a:pt x="3190" y="16297"/>
                    </a:lnTo>
                    <a:lnTo>
                      <a:pt x="3635" y="16432"/>
                    </a:lnTo>
                    <a:lnTo>
                      <a:pt x="4079" y="16548"/>
                    </a:lnTo>
                    <a:lnTo>
                      <a:pt x="4524" y="16645"/>
                    </a:lnTo>
                    <a:lnTo>
                      <a:pt x="4988" y="16722"/>
                    </a:lnTo>
                    <a:lnTo>
                      <a:pt x="5452" y="16761"/>
                    </a:lnTo>
                    <a:lnTo>
                      <a:pt x="5916" y="16780"/>
                    </a:lnTo>
                    <a:lnTo>
                      <a:pt x="6380" y="16800"/>
                    </a:lnTo>
                    <a:lnTo>
                      <a:pt x="6844" y="16780"/>
                    </a:lnTo>
                    <a:lnTo>
                      <a:pt x="7308" y="16742"/>
                    </a:lnTo>
                    <a:lnTo>
                      <a:pt x="7772" y="16703"/>
                    </a:lnTo>
                    <a:lnTo>
                      <a:pt x="8699" y="16587"/>
                    </a:lnTo>
                    <a:lnTo>
                      <a:pt x="9627" y="16452"/>
                    </a:lnTo>
                    <a:lnTo>
                      <a:pt x="10536" y="16316"/>
                    </a:lnTo>
                    <a:lnTo>
                      <a:pt x="11464" y="16181"/>
                    </a:lnTo>
                    <a:lnTo>
                      <a:pt x="12140" y="16123"/>
                    </a:lnTo>
                    <a:lnTo>
                      <a:pt x="12817" y="16065"/>
                    </a:lnTo>
                    <a:lnTo>
                      <a:pt x="13474" y="16007"/>
                    </a:lnTo>
                    <a:lnTo>
                      <a:pt x="14151" y="15988"/>
                    </a:lnTo>
                    <a:lnTo>
                      <a:pt x="15485" y="15988"/>
                    </a:lnTo>
                    <a:lnTo>
                      <a:pt x="16161" y="16026"/>
                    </a:lnTo>
                    <a:lnTo>
                      <a:pt x="16818" y="16084"/>
                    </a:lnTo>
                    <a:lnTo>
                      <a:pt x="17476" y="16162"/>
                    </a:lnTo>
                    <a:lnTo>
                      <a:pt x="18133" y="16258"/>
                    </a:lnTo>
                    <a:lnTo>
                      <a:pt x="18790" y="16394"/>
                    </a:lnTo>
                    <a:lnTo>
                      <a:pt x="19428" y="16548"/>
                    </a:lnTo>
                    <a:lnTo>
                      <a:pt x="20066" y="16742"/>
                    </a:lnTo>
                    <a:lnTo>
                      <a:pt x="20704" y="16954"/>
                    </a:lnTo>
                    <a:lnTo>
                      <a:pt x="21342" y="17186"/>
                    </a:lnTo>
                    <a:lnTo>
                      <a:pt x="21961" y="17457"/>
                    </a:lnTo>
                    <a:lnTo>
                      <a:pt x="22077" y="17496"/>
                    </a:lnTo>
                    <a:lnTo>
                      <a:pt x="22173" y="17515"/>
                    </a:lnTo>
                    <a:lnTo>
                      <a:pt x="22251" y="17515"/>
                    </a:lnTo>
                    <a:lnTo>
                      <a:pt x="22347" y="17496"/>
                    </a:lnTo>
                    <a:lnTo>
                      <a:pt x="22425" y="17457"/>
                    </a:lnTo>
                    <a:lnTo>
                      <a:pt x="22502" y="17418"/>
                    </a:lnTo>
                    <a:lnTo>
                      <a:pt x="22560" y="17360"/>
                    </a:lnTo>
                    <a:lnTo>
                      <a:pt x="22618" y="17283"/>
                    </a:lnTo>
                    <a:lnTo>
                      <a:pt x="22772" y="17225"/>
                    </a:lnTo>
                    <a:lnTo>
                      <a:pt x="22927" y="17128"/>
                    </a:lnTo>
                    <a:lnTo>
                      <a:pt x="23256" y="16877"/>
                    </a:lnTo>
                    <a:lnTo>
                      <a:pt x="23623" y="16645"/>
                    </a:lnTo>
                    <a:lnTo>
                      <a:pt x="23971" y="16432"/>
                    </a:lnTo>
                    <a:lnTo>
                      <a:pt x="24358" y="16258"/>
                    </a:lnTo>
                    <a:lnTo>
                      <a:pt x="24744" y="16104"/>
                    </a:lnTo>
                    <a:lnTo>
                      <a:pt x="25150" y="15968"/>
                    </a:lnTo>
                    <a:lnTo>
                      <a:pt x="25575" y="15833"/>
                    </a:lnTo>
                    <a:lnTo>
                      <a:pt x="26001" y="15736"/>
                    </a:lnTo>
                    <a:lnTo>
                      <a:pt x="26426" y="15659"/>
                    </a:lnTo>
                    <a:lnTo>
                      <a:pt x="26871" y="15601"/>
                    </a:lnTo>
                    <a:lnTo>
                      <a:pt x="27315" y="15543"/>
                    </a:lnTo>
                    <a:lnTo>
                      <a:pt x="27779" y="15524"/>
                    </a:lnTo>
                    <a:lnTo>
                      <a:pt x="28243" y="15505"/>
                    </a:lnTo>
                    <a:lnTo>
                      <a:pt x="28707" y="15505"/>
                    </a:lnTo>
                    <a:lnTo>
                      <a:pt x="29171" y="15524"/>
                    </a:lnTo>
                    <a:lnTo>
                      <a:pt x="29635" y="15543"/>
                    </a:lnTo>
                    <a:lnTo>
                      <a:pt x="30408" y="15949"/>
                    </a:lnTo>
                    <a:lnTo>
                      <a:pt x="31201" y="16336"/>
                    </a:lnTo>
                    <a:lnTo>
                      <a:pt x="31974" y="16742"/>
                    </a:lnTo>
                    <a:lnTo>
                      <a:pt x="32747" y="17148"/>
                    </a:lnTo>
                    <a:lnTo>
                      <a:pt x="33482" y="17592"/>
                    </a:lnTo>
                    <a:lnTo>
                      <a:pt x="33849" y="17824"/>
                    </a:lnTo>
                    <a:lnTo>
                      <a:pt x="34216" y="18076"/>
                    </a:lnTo>
                    <a:lnTo>
                      <a:pt x="34564" y="18327"/>
                    </a:lnTo>
                    <a:lnTo>
                      <a:pt x="34912" y="18617"/>
                    </a:lnTo>
                    <a:lnTo>
                      <a:pt x="35241" y="18907"/>
                    </a:lnTo>
                    <a:lnTo>
                      <a:pt x="35570" y="19197"/>
                    </a:lnTo>
                    <a:lnTo>
                      <a:pt x="35976" y="19622"/>
                    </a:lnTo>
                    <a:lnTo>
                      <a:pt x="36343" y="20067"/>
                    </a:lnTo>
                    <a:lnTo>
                      <a:pt x="36652" y="20531"/>
                    </a:lnTo>
                    <a:lnTo>
                      <a:pt x="36942" y="20995"/>
                    </a:lnTo>
                    <a:lnTo>
                      <a:pt x="37174" y="21497"/>
                    </a:lnTo>
                    <a:lnTo>
                      <a:pt x="37387" y="22000"/>
                    </a:lnTo>
                    <a:lnTo>
                      <a:pt x="37561" y="22502"/>
                    </a:lnTo>
                    <a:lnTo>
                      <a:pt x="37677" y="23044"/>
                    </a:lnTo>
                    <a:lnTo>
                      <a:pt x="37773" y="23566"/>
                    </a:lnTo>
                    <a:lnTo>
                      <a:pt x="37812" y="24107"/>
                    </a:lnTo>
                    <a:lnTo>
                      <a:pt x="37831" y="24648"/>
                    </a:lnTo>
                    <a:lnTo>
                      <a:pt x="37793" y="25189"/>
                    </a:lnTo>
                    <a:lnTo>
                      <a:pt x="37715" y="25750"/>
                    </a:lnTo>
                    <a:lnTo>
                      <a:pt x="37599" y="26291"/>
                    </a:lnTo>
                    <a:lnTo>
                      <a:pt x="37445" y="26833"/>
                    </a:lnTo>
                    <a:lnTo>
                      <a:pt x="37251" y="27355"/>
                    </a:lnTo>
                    <a:lnTo>
                      <a:pt x="37213" y="27509"/>
                    </a:lnTo>
                    <a:lnTo>
                      <a:pt x="37193" y="27644"/>
                    </a:lnTo>
                    <a:lnTo>
                      <a:pt x="37213" y="27780"/>
                    </a:lnTo>
                    <a:lnTo>
                      <a:pt x="37232" y="27915"/>
                    </a:lnTo>
                    <a:lnTo>
                      <a:pt x="37290" y="28050"/>
                    </a:lnTo>
                    <a:lnTo>
                      <a:pt x="37348" y="28166"/>
                    </a:lnTo>
                    <a:lnTo>
                      <a:pt x="37445" y="28282"/>
                    </a:lnTo>
                    <a:lnTo>
                      <a:pt x="37541" y="28379"/>
                    </a:lnTo>
                    <a:lnTo>
                      <a:pt x="37889" y="28611"/>
                    </a:lnTo>
                    <a:lnTo>
                      <a:pt x="38257" y="28843"/>
                    </a:lnTo>
                    <a:lnTo>
                      <a:pt x="38624" y="29075"/>
                    </a:lnTo>
                    <a:lnTo>
                      <a:pt x="39011" y="29288"/>
                    </a:lnTo>
                    <a:lnTo>
                      <a:pt x="39417" y="29481"/>
                    </a:lnTo>
                    <a:lnTo>
                      <a:pt x="39822" y="29674"/>
                    </a:lnTo>
                    <a:lnTo>
                      <a:pt x="40248" y="29848"/>
                    </a:lnTo>
                    <a:lnTo>
                      <a:pt x="40673" y="30022"/>
                    </a:lnTo>
                    <a:lnTo>
                      <a:pt x="41118" y="30177"/>
                    </a:lnTo>
                    <a:lnTo>
                      <a:pt x="41562" y="30312"/>
                    </a:lnTo>
                    <a:lnTo>
                      <a:pt x="42007" y="30448"/>
                    </a:lnTo>
                    <a:lnTo>
                      <a:pt x="42471" y="30564"/>
                    </a:lnTo>
                    <a:lnTo>
                      <a:pt x="42935" y="30679"/>
                    </a:lnTo>
                    <a:lnTo>
                      <a:pt x="43399" y="30776"/>
                    </a:lnTo>
                    <a:lnTo>
                      <a:pt x="43863" y="30853"/>
                    </a:lnTo>
                    <a:lnTo>
                      <a:pt x="44346" y="30911"/>
                    </a:lnTo>
                    <a:lnTo>
                      <a:pt x="44810" y="30969"/>
                    </a:lnTo>
                    <a:lnTo>
                      <a:pt x="45293" y="31027"/>
                    </a:lnTo>
                    <a:lnTo>
                      <a:pt x="45776" y="31047"/>
                    </a:lnTo>
                    <a:lnTo>
                      <a:pt x="46240" y="31066"/>
                    </a:lnTo>
                    <a:lnTo>
                      <a:pt x="46704" y="31085"/>
                    </a:lnTo>
                    <a:lnTo>
                      <a:pt x="47188" y="31066"/>
                    </a:lnTo>
                    <a:lnTo>
                      <a:pt x="47652" y="31047"/>
                    </a:lnTo>
                    <a:lnTo>
                      <a:pt x="48116" y="31008"/>
                    </a:lnTo>
                    <a:lnTo>
                      <a:pt x="48560" y="30969"/>
                    </a:lnTo>
                    <a:lnTo>
                      <a:pt x="49024" y="30911"/>
                    </a:lnTo>
                    <a:lnTo>
                      <a:pt x="49469" y="30834"/>
                    </a:lnTo>
                    <a:lnTo>
                      <a:pt x="49894" y="30757"/>
                    </a:lnTo>
                    <a:lnTo>
                      <a:pt x="50339" y="30641"/>
                    </a:lnTo>
                    <a:lnTo>
                      <a:pt x="50745" y="30544"/>
                    </a:lnTo>
                    <a:lnTo>
                      <a:pt x="51170" y="30409"/>
                    </a:lnTo>
                    <a:lnTo>
                      <a:pt x="51556" y="30274"/>
                    </a:lnTo>
                    <a:lnTo>
                      <a:pt x="51692" y="30196"/>
                    </a:lnTo>
                    <a:lnTo>
                      <a:pt x="51808" y="30119"/>
                    </a:lnTo>
                    <a:lnTo>
                      <a:pt x="51904" y="30022"/>
                    </a:lnTo>
                    <a:lnTo>
                      <a:pt x="51982" y="29926"/>
                    </a:lnTo>
                    <a:lnTo>
                      <a:pt x="52040" y="29810"/>
                    </a:lnTo>
                    <a:lnTo>
                      <a:pt x="52059" y="29694"/>
                    </a:lnTo>
                    <a:lnTo>
                      <a:pt x="52078" y="29578"/>
                    </a:lnTo>
                    <a:lnTo>
                      <a:pt x="52078" y="29462"/>
                    </a:lnTo>
                    <a:lnTo>
                      <a:pt x="52117" y="29346"/>
                    </a:lnTo>
                    <a:lnTo>
                      <a:pt x="52156" y="29210"/>
                    </a:lnTo>
                    <a:lnTo>
                      <a:pt x="52156" y="29094"/>
                    </a:lnTo>
                    <a:lnTo>
                      <a:pt x="52156" y="28959"/>
                    </a:lnTo>
                    <a:lnTo>
                      <a:pt x="52040" y="28263"/>
                    </a:lnTo>
                    <a:lnTo>
                      <a:pt x="51885" y="27587"/>
                    </a:lnTo>
                    <a:lnTo>
                      <a:pt x="51904" y="26987"/>
                    </a:lnTo>
                    <a:lnTo>
                      <a:pt x="51885" y="26388"/>
                    </a:lnTo>
                    <a:lnTo>
                      <a:pt x="51866" y="25789"/>
                    </a:lnTo>
                    <a:lnTo>
                      <a:pt x="51808" y="25170"/>
                    </a:lnTo>
                    <a:lnTo>
                      <a:pt x="51769" y="24455"/>
                    </a:lnTo>
                    <a:lnTo>
                      <a:pt x="51711" y="23740"/>
                    </a:lnTo>
                    <a:lnTo>
                      <a:pt x="51634" y="22309"/>
                    </a:lnTo>
                    <a:lnTo>
                      <a:pt x="51537" y="20879"/>
                    </a:lnTo>
                    <a:lnTo>
                      <a:pt x="51479" y="20183"/>
                    </a:lnTo>
                    <a:lnTo>
                      <a:pt x="51402" y="19467"/>
                    </a:lnTo>
                    <a:lnTo>
                      <a:pt x="51131" y="17457"/>
                    </a:lnTo>
                    <a:lnTo>
                      <a:pt x="50880" y="15427"/>
                    </a:lnTo>
                    <a:lnTo>
                      <a:pt x="50938" y="14828"/>
                    </a:lnTo>
                    <a:lnTo>
                      <a:pt x="50996" y="14209"/>
                    </a:lnTo>
                    <a:lnTo>
                      <a:pt x="51015" y="13610"/>
                    </a:lnTo>
                    <a:lnTo>
                      <a:pt x="51035" y="12991"/>
                    </a:lnTo>
                    <a:lnTo>
                      <a:pt x="51015" y="12586"/>
                    </a:lnTo>
                    <a:lnTo>
                      <a:pt x="50957" y="12180"/>
                    </a:lnTo>
                    <a:lnTo>
                      <a:pt x="50841" y="11368"/>
                    </a:lnTo>
                    <a:lnTo>
                      <a:pt x="50706" y="10536"/>
                    </a:lnTo>
                    <a:lnTo>
                      <a:pt x="50648" y="10130"/>
                    </a:lnTo>
                    <a:lnTo>
                      <a:pt x="50629" y="9724"/>
                    </a:lnTo>
                    <a:lnTo>
                      <a:pt x="50629" y="9570"/>
                    </a:lnTo>
                    <a:lnTo>
                      <a:pt x="50590" y="9454"/>
                    </a:lnTo>
                    <a:lnTo>
                      <a:pt x="50532" y="9338"/>
                    </a:lnTo>
                    <a:lnTo>
                      <a:pt x="50474" y="9241"/>
                    </a:lnTo>
                    <a:lnTo>
                      <a:pt x="50493" y="8603"/>
                    </a:lnTo>
                    <a:lnTo>
                      <a:pt x="50513" y="7965"/>
                    </a:lnTo>
                    <a:lnTo>
                      <a:pt x="50551" y="7327"/>
                    </a:lnTo>
                    <a:lnTo>
                      <a:pt x="50629" y="6689"/>
                    </a:lnTo>
                    <a:lnTo>
                      <a:pt x="50629" y="6574"/>
                    </a:lnTo>
                    <a:lnTo>
                      <a:pt x="50629" y="6477"/>
                    </a:lnTo>
                    <a:lnTo>
                      <a:pt x="50609" y="6380"/>
                    </a:lnTo>
                    <a:lnTo>
                      <a:pt x="50590" y="6284"/>
                    </a:lnTo>
                    <a:lnTo>
                      <a:pt x="50493" y="6129"/>
                    </a:lnTo>
                    <a:lnTo>
                      <a:pt x="50377" y="5994"/>
                    </a:lnTo>
                    <a:lnTo>
                      <a:pt x="50493" y="5143"/>
                    </a:lnTo>
                    <a:lnTo>
                      <a:pt x="50551" y="4718"/>
                    </a:lnTo>
                    <a:lnTo>
                      <a:pt x="50648" y="4292"/>
                    </a:lnTo>
                    <a:lnTo>
                      <a:pt x="50687" y="4118"/>
                    </a:lnTo>
                    <a:lnTo>
                      <a:pt x="50687" y="3944"/>
                    </a:lnTo>
                    <a:lnTo>
                      <a:pt x="50648" y="3770"/>
                    </a:lnTo>
                    <a:lnTo>
                      <a:pt x="50571" y="3635"/>
                    </a:lnTo>
                    <a:lnTo>
                      <a:pt x="50493" y="3500"/>
                    </a:lnTo>
                    <a:lnTo>
                      <a:pt x="50397" y="3384"/>
                    </a:lnTo>
                    <a:lnTo>
                      <a:pt x="50261" y="3287"/>
                    </a:lnTo>
                    <a:lnTo>
                      <a:pt x="50145" y="3210"/>
                    </a:lnTo>
                    <a:lnTo>
                      <a:pt x="49991" y="3152"/>
                    </a:lnTo>
                    <a:lnTo>
                      <a:pt x="49855" y="3113"/>
                    </a:lnTo>
                    <a:lnTo>
                      <a:pt x="49701" y="3113"/>
                    </a:lnTo>
                    <a:lnTo>
                      <a:pt x="49565" y="3133"/>
                    </a:lnTo>
                    <a:lnTo>
                      <a:pt x="49430" y="3171"/>
                    </a:lnTo>
                    <a:lnTo>
                      <a:pt x="49314" y="3249"/>
                    </a:lnTo>
                    <a:lnTo>
                      <a:pt x="49198" y="3365"/>
                    </a:lnTo>
                    <a:lnTo>
                      <a:pt x="49101" y="3500"/>
                    </a:lnTo>
                    <a:lnTo>
                      <a:pt x="48715" y="3461"/>
                    </a:lnTo>
                    <a:lnTo>
                      <a:pt x="48309" y="3461"/>
                    </a:lnTo>
                    <a:lnTo>
                      <a:pt x="47922" y="3500"/>
                    </a:lnTo>
                    <a:lnTo>
                      <a:pt x="47516" y="3558"/>
                    </a:lnTo>
                    <a:lnTo>
                      <a:pt x="47362" y="3616"/>
                    </a:lnTo>
                    <a:lnTo>
                      <a:pt x="46588" y="3616"/>
                    </a:lnTo>
                    <a:lnTo>
                      <a:pt x="46202" y="3655"/>
                    </a:lnTo>
                    <a:lnTo>
                      <a:pt x="45815" y="3693"/>
                    </a:lnTo>
                    <a:lnTo>
                      <a:pt x="45119" y="3597"/>
                    </a:lnTo>
                    <a:lnTo>
                      <a:pt x="44307" y="3442"/>
                    </a:lnTo>
                    <a:lnTo>
                      <a:pt x="43843" y="3365"/>
                    </a:lnTo>
                    <a:lnTo>
                      <a:pt x="43379" y="3307"/>
                    </a:lnTo>
                    <a:lnTo>
                      <a:pt x="43147" y="3287"/>
                    </a:lnTo>
                    <a:lnTo>
                      <a:pt x="42896" y="3287"/>
                    </a:lnTo>
                    <a:lnTo>
                      <a:pt x="42683" y="3307"/>
                    </a:lnTo>
                    <a:lnTo>
                      <a:pt x="42452" y="3326"/>
                    </a:lnTo>
                    <a:lnTo>
                      <a:pt x="42239" y="3365"/>
                    </a:lnTo>
                    <a:lnTo>
                      <a:pt x="42026" y="3442"/>
                    </a:lnTo>
                    <a:lnTo>
                      <a:pt x="41852" y="3519"/>
                    </a:lnTo>
                    <a:lnTo>
                      <a:pt x="41659" y="3635"/>
                    </a:lnTo>
                    <a:lnTo>
                      <a:pt x="40267" y="3500"/>
                    </a:lnTo>
                    <a:lnTo>
                      <a:pt x="38875" y="3345"/>
                    </a:lnTo>
                    <a:lnTo>
                      <a:pt x="36072" y="3036"/>
                    </a:lnTo>
                    <a:lnTo>
                      <a:pt x="33269" y="2765"/>
                    </a:lnTo>
                    <a:lnTo>
                      <a:pt x="30466" y="2514"/>
                    </a:lnTo>
                    <a:lnTo>
                      <a:pt x="27663" y="2301"/>
                    </a:lnTo>
                    <a:lnTo>
                      <a:pt x="24725" y="2108"/>
                    </a:lnTo>
                    <a:lnTo>
                      <a:pt x="21787" y="1934"/>
                    </a:lnTo>
                    <a:lnTo>
                      <a:pt x="15891" y="1625"/>
                    </a:lnTo>
                    <a:lnTo>
                      <a:pt x="12952" y="1470"/>
                    </a:lnTo>
                    <a:lnTo>
                      <a:pt x="10014" y="1296"/>
                    </a:lnTo>
                    <a:lnTo>
                      <a:pt x="7076" y="1103"/>
                    </a:lnTo>
                    <a:lnTo>
                      <a:pt x="4137" y="890"/>
                    </a:lnTo>
                    <a:lnTo>
                      <a:pt x="3712" y="774"/>
                    </a:lnTo>
                    <a:lnTo>
                      <a:pt x="3306" y="639"/>
                    </a:lnTo>
                    <a:lnTo>
                      <a:pt x="2494" y="388"/>
                    </a:lnTo>
                    <a:lnTo>
                      <a:pt x="2069" y="272"/>
                    </a:lnTo>
                    <a:lnTo>
                      <a:pt x="1663" y="156"/>
                    </a:lnTo>
                    <a:lnTo>
                      <a:pt x="1238" y="59"/>
                    </a:lnTo>
                    <a:lnTo>
                      <a:pt x="8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2"/>
              <p:cNvSpPr/>
              <p:nvPr/>
            </p:nvSpPr>
            <p:spPr>
              <a:xfrm>
                <a:off x="762500" y="220325"/>
                <a:ext cx="1321800" cy="549525"/>
              </a:xfrm>
              <a:custGeom>
                <a:avLst/>
                <a:gdLst/>
                <a:ahLst/>
                <a:cxnLst/>
                <a:rect l="l" t="t" r="r" b="b"/>
                <a:pathLst>
                  <a:path w="52872" h="21981" extrusionOk="0">
                    <a:moveTo>
                      <a:pt x="523" y="1"/>
                    </a:moveTo>
                    <a:lnTo>
                      <a:pt x="426" y="20"/>
                    </a:lnTo>
                    <a:lnTo>
                      <a:pt x="349" y="78"/>
                    </a:lnTo>
                    <a:lnTo>
                      <a:pt x="291" y="136"/>
                    </a:lnTo>
                    <a:lnTo>
                      <a:pt x="233" y="213"/>
                    </a:lnTo>
                    <a:lnTo>
                      <a:pt x="233" y="310"/>
                    </a:lnTo>
                    <a:lnTo>
                      <a:pt x="252" y="407"/>
                    </a:lnTo>
                    <a:lnTo>
                      <a:pt x="426" y="716"/>
                    </a:lnTo>
                    <a:lnTo>
                      <a:pt x="349" y="909"/>
                    </a:lnTo>
                    <a:lnTo>
                      <a:pt x="310" y="1122"/>
                    </a:lnTo>
                    <a:lnTo>
                      <a:pt x="291" y="1238"/>
                    </a:lnTo>
                    <a:lnTo>
                      <a:pt x="310" y="1354"/>
                    </a:lnTo>
                    <a:lnTo>
                      <a:pt x="329" y="1470"/>
                    </a:lnTo>
                    <a:lnTo>
                      <a:pt x="349" y="1605"/>
                    </a:lnTo>
                    <a:lnTo>
                      <a:pt x="387" y="1721"/>
                    </a:lnTo>
                    <a:lnTo>
                      <a:pt x="407" y="1857"/>
                    </a:lnTo>
                    <a:lnTo>
                      <a:pt x="426" y="2127"/>
                    </a:lnTo>
                    <a:lnTo>
                      <a:pt x="407" y="2398"/>
                    </a:lnTo>
                    <a:lnTo>
                      <a:pt x="368" y="2688"/>
                    </a:lnTo>
                    <a:lnTo>
                      <a:pt x="271" y="3248"/>
                    </a:lnTo>
                    <a:lnTo>
                      <a:pt x="252" y="3538"/>
                    </a:lnTo>
                    <a:lnTo>
                      <a:pt x="252" y="3790"/>
                    </a:lnTo>
                    <a:lnTo>
                      <a:pt x="310" y="5201"/>
                    </a:lnTo>
                    <a:lnTo>
                      <a:pt x="387" y="6593"/>
                    </a:lnTo>
                    <a:lnTo>
                      <a:pt x="271" y="6863"/>
                    </a:lnTo>
                    <a:lnTo>
                      <a:pt x="175" y="7134"/>
                    </a:lnTo>
                    <a:lnTo>
                      <a:pt x="97" y="7405"/>
                    </a:lnTo>
                    <a:lnTo>
                      <a:pt x="59" y="7695"/>
                    </a:lnTo>
                    <a:lnTo>
                      <a:pt x="20" y="7985"/>
                    </a:lnTo>
                    <a:lnTo>
                      <a:pt x="1" y="8255"/>
                    </a:lnTo>
                    <a:lnTo>
                      <a:pt x="1" y="8565"/>
                    </a:lnTo>
                    <a:lnTo>
                      <a:pt x="20" y="8854"/>
                    </a:lnTo>
                    <a:lnTo>
                      <a:pt x="59" y="9144"/>
                    </a:lnTo>
                    <a:lnTo>
                      <a:pt x="97" y="9434"/>
                    </a:lnTo>
                    <a:lnTo>
                      <a:pt x="233" y="10014"/>
                    </a:lnTo>
                    <a:lnTo>
                      <a:pt x="387" y="10594"/>
                    </a:lnTo>
                    <a:lnTo>
                      <a:pt x="581" y="11155"/>
                    </a:lnTo>
                    <a:lnTo>
                      <a:pt x="503" y="11252"/>
                    </a:lnTo>
                    <a:lnTo>
                      <a:pt x="445" y="11368"/>
                    </a:lnTo>
                    <a:lnTo>
                      <a:pt x="387" y="11464"/>
                    </a:lnTo>
                    <a:lnTo>
                      <a:pt x="329" y="11580"/>
                    </a:lnTo>
                    <a:lnTo>
                      <a:pt x="310" y="11696"/>
                    </a:lnTo>
                    <a:lnTo>
                      <a:pt x="271" y="11831"/>
                    </a:lnTo>
                    <a:lnTo>
                      <a:pt x="271" y="11947"/>
                    </a:lnTo>
                    <a:lnTo>
                      <a:pt x="271" y="12083"/>
                    </a:lnTo>
                    <a:lnTo>
                      <a:pt x="291" y="12199"/>
                    </a:lnTo>
                    <a:lnTo>
                      <a:pt x="310" y="12334"/>
                    </a:lnTo>
                    <a:lnTo>
                      <a:pt x="349" y="12450"/>
                    </a:lnTo>
                    <a:lnTo>
                      <a:pt x="407" y="12566"/>
                    </a:lnTo>
                    <a:lnTo>
                      <a:pt x="465" y="12663"/>
                    </a:lnTo>
                    <a:lnTo>
                      <a:pt x="542" y="12759"/>
                    </a:lnTo>
                    <a:lnTo>
                      <a:pt x="619" y="12856"/>
                    </a:lnTo>
                    <a:lnTo>
                      <a:pt x="735" y="12933"/>
                    </a:lnTo>
                    <a:lnTo>
                      <a:pt x="639" y="13649"/>
                    </a:lnTo>
                    <a:lnTo>
                      <a:pt x="600" y="14383"/>
                    </a:lnTo>
                    <a:lnTo>
                      <a:pt x="581" y="14770"/>
                    </a:lnTo>
                    <a:lnTo>
                      <a:pt x="581" y="15156"/>
                    </a:lnTo>
                    <a:lnTo>
                      <a:pt x="600" y="15543"/>
                    </a:lnTo>
                    <a:lnTo>
                      <a:pt x="619" y="15910"/>
                    </a:lnTo>
                    <a:lnTo>
                      <a:pt x="677" y="16278"/>
                    </a:lnTo>
                    <a:lnTo>
                      <a:pt x="735" y="16645"/>
                    </a:lnTo>
                    <a:lnTo>
                      <a:pt x="793" y="17012"/>
                    </a:lnTo>
                    <a:lnTo>
                      <a:pt x="890" y="17341"/>
                    </a:lnTo>
                    <a:lnTo>
                      <a:pt x="1006" y="17670"/>
                    </a:lnTo>
                    <a:lnTo>
                      <a:pt x="1122" y="17979"/>
                    </a:lnTo>
                    <a:lnTo>
                      <a:pt x="1277" y="18288"/>
                    </a:lnTo>
                    <a:lnTo>
                      <a:pt x="1431" y="18559"/>
                    </a:lnTo>
                    <a:lnTo>
                      <a:pt x="1393" y="18771"/>
                    </a:lnTo>
                    <a:lnTo>
                      <a:pt x="1393" y="18965"/>
                    </a:lnTo>
                    <a:lnTo>
                      <a:pt x="1431" y="19177"/>
                    </a:lnTo>
                    <a:lnTo>
                      <a:pt x="1489" y="19371"/>
                    </a:lnTo>
                    <a:lnTo>
                      <a:pt x="1605" y="19564"/>
                    </a:lnTo>
                    <a:lnTo>
                      <a:pt x="1741" y="19719"/>
                    </a:lnTo>
                    <a:lnTo>
                      <a:pt x="1915" y="19873"/>
                    </a:lnTo>
                    <a:lnTo>
                      <a:pt x="2108" y="19989"/>
                    </a:lnTo>
                    <a:lnTo>
                      <a:pt x="2533" y="20202"/>
                    </a:lnTo>
                    <a:lnTo>
                      <a:pt x="2978" y="20376"/>
                    </a:lnTo>
                    <a:lnTo>
                      <a:pt x="3422" y="20531"/>
                    </a:lnTo>
                    <a:lnTo>
                      <a:pt x="3886" y="20647"/>
                    </a:lnTo>
                    <a:lnTo>
                      <a:pt x="4350" y="20743"/>
                    </a:lnTo>
                    <a:lnTo>
                      <a:pt x="4814" y="20820"/>
                    </a:lnTo>
                    <a:lnTo>
                      <a:pt x="5278" y="20898"/>
                    </a:lnTo>
                    <a:lnTo>
                      <a:pt x="5761" y="20936"/>
                    </a:lnTo>
                    <a:lnTo>
                      <a:pt x="6709" y="20994"/>
                    </a:lnTo>
                    <a:lnTo>
                      <a:pt x="7675" y="21014"/>
                    </a:lnTo>
                    <a:lnTo>
                      <a:pt x="8642" y="21014"/>
                    </a:lnTo>
                    <a:lnTo>
                      <a:pt x="9570" y="21033"/>
                    </a:lnTo>
                    <a:lnTo>
                      <a:pt x="10826" y="21091"/>
                    </a:lnTo>
                    <a:lnTo>
                      <a:pt x="10962" y="21168"/>
                    </a:lnTo>
                    <a:lnTo>
                      <a:pt x="11116" y="21265"/>
                    </a:lnTo>
                    <a:lnTo>
                      <a:pt x="11445" y="21400"/>
                    </a:lnTo>
                    <a:lnTo>
                      <a:pt x="11812" y="21516"/>
                    </a:lnTo>
                    <a:lnTo>
                      <a:pt x="12199" y="21613"/>
                    </a:lnTo>
                    <a:lnTo>
                      <a:pt x="12605" y="21690"/>
                    </a:lnTo>
                    <a:lnTo>
                      <a:pt x="13030" y="21729"/>
                    </a:lnTo>
                    <a:lnTo>
                      <a:pt x="13455" y="21768"/>
                    </a:lnTo>
                    <a:lnTo>
                      <a:pt x="13880" y="21787"/>
                    </a:lnTo>
                    <a:lnTo>
                      <a:pt x="14750" y="21787"/>
                    </a:lnTo>
                    <a:lnTo>
                      <a:pt x="15543" y="21768"/>
                    </a:lnTo>
                    <a:lnTo>
                      <a:pt x="16258" y="21748"/>
                    </a:lnTo>
                    <a:lnTo>
                      <a:pt x="16819" y="21729"/>
                    </a:lnTo>
                    <a:lnTo>
                      <a:pt x="17727" y="21729"/>
                    </a:lnTo>
                    <a:lnTo>
                      <a:pt x="18655" y="21710"/>
                    </a:lnTo>
                    <a:lnTo>
                      <a:pt x="20511" y="21632"/>
                    </a:lnTo>
                    <a:lnTo>
                      <a:pt x="21188" y="21768"/>
                    </a:lnTo>
                    <a:lnTo>
                      <a:pt x="21884" y="21864"/>
                    </a:lnTo>
                    <a:lnTo>
                      <a:pt x="22579" y="21942"/>
                    </a:lnTo>
                    <a:lnTo>
                      <a:pt x="23275" y="21980"/>
                    </a:lnTo>
                    <a:lnTo>
                      <a:pt x="23971" y="21961"/>
                    </a:lnTo>
                    <a:lnTo>
                      <a:pt x="24667" y="21922"/>
                    </a:lnTo>
                    <a:lnTo>
                      <a:pt x="25363" y="21826"/>
                    </a:lnTo>
                    <a:lnTo>
                      <a:pt x="26040" y="21690"/>
                    </a:lnTo>
                    <a:lnTo>
                      <a:pt x="27664" y="21729"/>
                    </a:lnTo>
                    <a:lnTo>
                      <a:pt x="29287" y="21748"/>
                    </a:lnTo>
                    <a:lnTo>
                      <a:pt x="30563" y="21787"/>
                    </a:lnTo>
                    <a:lnTo>
                      <a:pt x="31858" y="21826"/>
                    </a:lnTo>
                    <a:lnTo>
                      <a:pt x="33154" y="21884"/>
                    </a:lnTo>
                    <a:lnTo>
                      <a:pt x="34449" y="21903"/>
                    </a:lnTo>
                    <a:lnTo>
                      <a:pt x="35744" y="21903"/>
                    </a:lnTo>
                    <a:lnTo>
                      <a:pt x="36382" y="21864"/>
                    </a:lnTo>
                    <a:lnTo>
                      <a:pt x="37020" y="21826"/>
                    </a:lnTo>
                    <a:lnTo>
                      <a:pt x="37658" y="21768"/>
                    </a:lnTo>
                    <a:lnTo>
                      <a:pt x="38296" y="21690"/>
                    </a:lnTo>
                    <a:lnTo>
                      <a:pt x="38934" y="21574"/>
                    </a:lnTo>
                    <a:lnTo>
                      <a:pt x="39552" y="21439"/>
                    </a:lnTo>
                    <a:lnTo>
                      <a:pt x="39765" y="21362"/>
                    </a:lnTo>
                    <a:lnTo>
                      <a:pt x="39958" y="21265"/>
                    </a:lnTo>
                    <a:lnTo>
                      <a:pt x="40016" y="21246"/>
                    </a:lnTo>
                    <a:lnTo>
                      <a:pt x="42201" y="21130"/>
                    </a:lnTo>
                    <a:lnTo>
                      <a:pt x="44404" y="20994"/>
                    </a:lnTo>
                    <a:lnTo>
                      <a:pt x="45487" y="20936"/>
                    </a:lnTo>
                    <a:lnTo>
                      <a:pt x="46589" y="20898"/>
                    </a:lnTo>
                    <a:lnTo>
                      <a:pt x="47691" y="20878"/>
                    </a:lnTo>
                    <a:lnTo>
                      <a:pt x="48773" y="20878"/>
                    </a:lnTo>
                    <a:lnTo>
                      <a:pt x="49218" y="20859"/>
                    </a:lnTo>
                    <a:lnTo>
                      <a:pt x="49624" y="20820"/>
                    </a:lnTo>
                    <a:lnTo>
                      <a:pt x="50030" y="20743"/>
                    </a:lnTo>
                    <a:lnTo>
                      <a:pt x="50397" y="20627"/>
                    </a:lnTo>
                    <a:lnTo>
                      <a:pt x="50745" y="20473"/>
                    </a:lnTo>
                    <a:lnTo>
                      <a:pt x="51074" y="20299"/>
                    </a:lnTo>
                    <a:lnTo>
                      <a:pt x="51363" y="20086"/>
                    </a:lnTo>
                    <a:lnTo>
                      <a:pt x="51615" y="19854"/>
                    </a:lnTo>
                    <a:lnTo>
                      <a:pt x="51847" y="19603"/>
                    </a:lnTo>
                    <a:lnTo>
                      <a:pt x="52059" y="19313"/>
                    </a:lnTo>
                    <a:lnTo>
                      <a:pt x="52214" y="19003"/>
                    </a:lnTo>
                    <a:lnTo>
                      <a:pt x="52349" y="18675"/>
                    </a:lnTo>
                    <a:lnTo>
                      <a:pt x="52465" y="18346"/>
                    </a:lnTo>
                    <a:lnTo>
                      <a:pt x="52523" y="17979"/>
                    </a:lnTo>
                    <a:lnTo>
                      <a:pt x="52543" y="17592"/>
                    </a:lnTo>
                    <a:lnTo>
                      <a:pt x="52543" y="17186"/>
                    </a:lnTo>
                    <a:lnTo>
                      <a:pt x="52601" y="17070"/>
                    </a:lnTo>
                    <a:lnTo>
                      <a:pt x="52639" y="16954"/>
                    </a:lnTo>
                    <a:lnTo>
                      <a:pt x="52659" y="16819"/>
                    </a:lnTo>
                    <a:lnTo>
                      <a:pt x="52678" y="16684"/>
                    </a:lnTo>
                    <a:lnTo>
                      <a:pt x="52678" y="16548"/>
                    </a:lnTo>
                    <a:lnTo>
                      <a:pt x="52659" y="16413"/>
                    </a:lnTo>
                    <a:lnTo>
                      <a:pt x="52620" y="16278"/>
                    </a:lnTo>
                    <a:lnTo>
                      <a:pt x="52581" y="16142"/>
                    </a:lnTo>
                    <a:lnTo>
                      <a:pt x="52581" y="16104"/>
                    </a:lnTo>
                    <a:lnTo>
                      <a:pt x="52717" y="16026"/>
                    </a:lnTo>
                    <a:lnTo>
                      <a:pt x="52813" y="15891"/>
                    </a:lnTo>
                    <a:lnTo>
                      <a:pt x="52833" y="15814"/>
                    </a:lnTo>
                    <a:lnTo>
                      <a:pt x="52871" y="15736"/>
                    </a:lnTo>
                    <a:lnTo>
                      <a:pt x="52871" y="15659"/>
                    </a:lnTo>
                    <a:lnTo>
                      <a:pt x="52871" y="15562"/>
                    </a:lnTo>
                    <a:lnTo>
                      <a:pt x="52852" y="14982"/>
                    </a:lnTo>
                    <a:lnTo>
                      <a:pt x="52833" y="14383"/>
                    </a:lnTo>
                    <a:lnTo>
                      <a:pt x="52813" y="13223"/>
                    </a:lnTo>
                    <a:lnTo>
                      <a:pt x="52852" y="10865"/>
                    </a:lnTo>
                    <a:lnTo>
                      <a:pt x="52833" y="10691"/>
                    </a:lnTo>
                    <a:lnTo>
                      <a:pt x="52755" y="10536"/>
                    </a:lnTo>
                    <a:lnTo>
                      <a:pt x="52678" y="10401"/>
                    </a:lnTo>
                    <a:lnTo>
                      <a:pt x="52543" y="10304"/>
                    </a:lnTo>
                    <a:lnTo>
                      <a:pt x="52407" y="10246"/>
                    </a:lnTo>
                    <a:lnTo>
                      <a:pt x="52330" y="10246"/>
                    </a:lnTo>
                    <a:lnTo>
                      <a:pt x="52253" y="10227"/>
                    </a:lnTo>
                    <a:lnTo>
                      <a:pt x="52175" y="10246"/>
                    </a:lnTo>
                    <a:lnTo>
                      <a:pt x="52079" y="10266"/>
                    </a:lnTo>
                    <a:lnTo>
                      <a:pt x="52001" y="10304"/>
                    </a:lnTo>
                    <a:lnTo>
                      <a:pt x="51924" y="10343"/>
                    </a:lnTo>
                    <a:lnTo>
                      <a:pt x="51421" y="10691"/>
                    </a:lnTo>
                    <a:lnTo>
                      <a:pt x="50900" y="10981"/>
                    </a:lnTo>
                    <a:lnTo>
                      <a:pt x="50358" y="11252"/>
                    </a:lnTo>
                    <a:lnTo>
                      <a:pt x="49817" y="11503"/>
                    </a:lnTo>
                    <a:lnTo>
                      <a:pt x="49256" y="11735"/>
                    </a:lnTo>
                    <a:lnTo>
                      <a:pt x="48696" y="11967"/>
                    </a:lnTo>
                    <a:lnTo>
                      <a:pt x="47575" y="12392"/>
                    </a:lnTo>
                    <a:lnTo>
                      <a:pt x="47439" y="12469"/>
                    </a:lnTo>
                    <a:lnTo>
                      <a:pt x="47343" y="12547"/>
                    </a:lnTo>
                    <a:lnTo>
                      <a:pt x="47285" y="12643"/>
                    </a:lnTo>
                    <a:lnTo>
                      <a:pt x="47246" y="12759"/>
                    </a:lnTo>
                    <a:lnTo>
                      <a:pt x="46221" y="13107"/>
                    </a:lnTo>
                    <a:lnTo>
                      <a:pt x="45197" y="13436"/>
                    </a:lnTo>
                    <a:lnTo>
                      <a:pt x="44694" y="13610"/>
                    </a:lnTo>
                    <a:lnTo>
                      <a:pt x="44172" y="13765"/>
                    </a:lnTo>
                    <a:lnTo>
                      <a:pt x="43650" y="13900"/>
                    </a:lnTo>
                    <a:lnTo>
                      <a:pt x="43128" y="14016"/>
                    </a:lnTo>
                    <a:lnTo>
                      <a:pt x="42684" y="14093"/>
                    </a:lnTo>
                    <a:lnTo>
                      <a:pt x="42220" y="14171"/>
                    </a:lnTo>
                    <a:lnTo>
                      <a:pt x="41756" y="14209"/>
                    </a:lnTo>
                    <a:lnTo>
                      <a:pt x="41292" y="14248"/>
                    </a:lnTo>
                    <a:lnTo>
                      <a:pt x="40809" y="14267"/>
                    </a:lnTo>
                    <a:lnTo>
                      <a:pt x="40345" y="14267"/>
                    </a:lnTo>
                    <a:lnTo>
                      <a:pt x="39398" y="14248"/>
                    </a:lnTo>
                    <a:lnTo>
                      <a:pt x="38450" y="14190"/>
                    </a:lnTo>
                    <a:lnTo>
                      <a:pt x="37503" y="14113"/>
                    </a:lnTo>
                    <a:lnTo>
                      <a:pt x="36575" y="14016"/>
                    </a:lnTo>
                    <a:lnTo>
                      <a:pt x="35647" y="13900"/>
                    </a:lnTo>
                    <a:lnTo>
                      <a:pt x="34700" y="13765"/>
                    </a:lnTo>
                    <a:lnTo>
                      <a:pt x="33753" y="13591"/>
                    </a:lnTo>
                    <a:lnTo>
                      <a:pt x="32825" y="13397"/>
                    </a:lnTo>
                    <a:lnTo>
                      <a:pt x="31878" y="13185"/>
                    </a:lnTo>
                    <a:lnTo>
                      <a:pt x="30950" y="12933"/>
                    </a:lnTo>
                    <a:lnTo>
                      <a:pt x="30041" y="12663"/>
                    </a:lnTo>
                    <a:lnTo>
                      <a:pt x="29133" y="12373"/>
                    </a:lnTo>
                    <a:lnTo>
                      <a:pt x="28224" y="12044"/>
                    </a:lnTo>
                    <a:lnTo>
                      <a:pt x="27316" y="11696"/>
                    </a:lnTo>
                    <a:lnTo>
                      <a:pt x="26446" y="11329"/>
                    </a:lnTo>
                    <a:lnTo>
                      <a:pt x="25556" y="10942"/>
                    </a:lnTo>
                    <a:lnTo>
                      <a:pt x="24687" y="10536"/>
                    </a:lnTo>
                    <a:lnTo>
                      <a:pt x="23836" y="10092"/>
                    </a:lnTo>
                    <a:lnTo>
                      <a:pt x="22985" y="9647"/>
                    </a:lnTo>
                    <a:lnTo>
                      <a:pt x="22154" y="9164"/>
                    </a:lnTo>
                    <a:lnTo>
                      <a:pt x="21342" y="8661"/>
                    </a:lnTo>
                    <a:lnTo>
                      <a:pt x="19970" y="7811"/>
                    </a:lnTo>
                    <a:lnTo>
                      <a:pt x="18617" y="6921"/>
                    </a:lnTo>
                    <a:lnTo>
                      <a:pt x="17263" y="6051"/>
                    </a:lnTo>
                    <a:lnTo>
                      <a:pt x="15910" y="5182"/>
                    </a:lnTo>
                    <a:lnTo>
                      <a:pt x="14538" y="4350"/>
                    </a:lnTo>
                    <a:lnTo>
                      <a:pt x="13842" y="3944"/>
                    </a:lnTo>
                    <a:lnTo>
                      <a:pt x="13127" y="3538"/>
                    </a:lnTo>
                    <a:lnTo>
                      <a:pt x="12431" y="3152"/>
                    </a:lnTo>
                    <a:lnTo>
                      <a:pt x="11715" y="2785"/>
                    </a:lnTo>
                    <a:lnTo>
                      <a:pt x="10981" y="2417"/>
                    </a:lnTo>
                    <a:lnTo>
                      <a:pt x="10246" y="2089"/>
                    </a:lnTo>
                    <a:lnTo>
                      <a:pt x="9280" y="1663"/>
                    </a:lnTo>
                    <a:lnTo>
                      <a:pt x="8313" y="1257"/>
                    </a:lnTo>
                    <a:lnTo>
                      <a:pt x="7811" y="1064"/>
                    </a:lnTo>
                    <a:lnTo>
                      <a:pt x="7308" y="890"/>
                    </a:lnTo>
                    <a:lnTo>
                      <a:pt x="6805" y="716"/>
                    </a:lnTo>
                    <a:lnTo>
                      <a:pt x="6303" y="561"/>
                    </a:lnTo>
                    <a:lnTo>
                      <a:pt x="5800" y="426"/>
                    </a:lnTo>
                    <a:lnTo>
                      <a:pt x="5297" y="329"/>
                    </a:lnTo>
                    <a:lnTo>
                      <a:pt x="4776" y="233"/>
                    </a:lnTo>
                    <a:lnTo>
                      <a:pt x="4273" y="175"/>
                    </a:lnTo>
                    <a:lnTo>
                      <a:pt x="3751" y="136"/>
                    </a:lnTo>
                    <a:lnTo>
                      <a:pt x="3229" y="136"/>
                    </a:lnTo>
                    <a:lnTo>
                      <a:pt x="2707" y="175"/>
                    </a:lnTo>
                    <a:lnTo>
                      <a:pt x="2185" y="233"/>
                    </a:lnTo>
                    <a:lnTo>
                      <a:pt x="2050" y="136"/>
                    </a:lnTo>
                    <a:lnTo>
                      <a:pt x="1895" y="59"/>
                    </a:lnTo>
                    <a:lnTo>
                      <a:pt x="1721" y="1"/>
                    </a:lnTo>
                    <a:lnTo>
                      <a:pt x="1547" y="1"/>
                    </a:lnTo>
                    <a:lnTo>
                      <a:pt x="1373" y="20"/>
                    </a:lnTo>
                    <a:lnTo>
                      <a:pt x="1199" y="59"/>
                    </a:lnTo>
                    <a:lnTo>
                      <a:pt x="1025" y="117"/>
                    </a:lnTo>
                    <a:lnTo>
                      <a:pt x="871" y="213"/>
                    </a:lnTo>
                    <a:lnTo>
                      <a:pt x="697" y="59"/>
                    </a:lnTo>
                    <a:lnTo>
                      <a:pt x="619" y="20"/>
                    </a:lnTo>
                    <a:lnTo>
                      <a:pt x="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2"/>
              <p:cNvSpPr/>
              <p:nvPr/>
            </p:nvSpPr>
            <p:spPr>
              <a:xfrm>
                <a:off x="762025" y="-168225"/>
                <a:ext cx="1316950" cy="737500"/>
              </a:xfrm>
              <a:custGeom>
                <a:avLst/>
                <a:gdLst/>
                <a:ahLst/>
                <a:cxnLst/>
                <a:rect l="l" t="t" r="r" b="b"/>
                <a:pathLst>
                  <a:path w="52678" h="29500" extrusionOk="0">
                    <a:moveTo>
                      <a:pt x="1044" y="1"/>
                    </a:moveTo>
                    <a:lnTo>
                      <a:pt x="909" y="20"/>
                    </a:lnTo>
                    <a:lnTo>
                      <a:pt x="793" y="59"/>
                    </a:lnTo>
                    <a:lnTo>
                      <a:pt x="677" y="136"/>
                    </a:lnTo>
                    <a:lnTo>
                      <a:pt x="561" y="213"/>
                    </a:lnTo>
                    <a:lnTo>
                      <a:pt x="464" y="310"/>
                    </a:lnTo>
                    <a:lnTo>
                      <a:pt x="387" y="426"/>
                    </a:lnTo>
                    <a:lnTo>
                      <a:pt x="329" y="561"/>
                    </a:lnTo>
                    <a:lnTo>
                      <a:pt x="271" y="696"/>
                    </a:lnTo>
                    <a:lnTo>
                      <a:pt x="252" y="851"/>
                    </a:lnTo>
                    <a:lnTo>
                      <a:pt x="252" y="986"/>
                    </a:lnTo>
                    <a:lnTo>
                      <a:pt x="271" y="1141"/>
                    </a:lnTo>
                    <a:lnTo>
                      <a:pt x="310" y="1296"/>
                    </a:lnTo>
                    <a:lnTo>
                      <a:pt x="194" y="1431"/>
                    </a:lnTo>
                    <a:lnTo>
                      <a:pt x="97" y="1605"/>
                    </a:lnTo>
                    <a:lnTo>
                      <a:pt x="78" y="1682"/>
                    </a:lnTo>
                    <a:lnTo>
                      <a:pt x="58" y="1779"/>
                    </a:lnTo>
                    <a:lnTo>
                      <a:pt x="39" y="1895"/>
                    </a:lnTo>
                    <a:lnTo>
                      <a:pt x="58" y="1992"/>
                    </a:lnTo>
                    <a:lnTo>
                      <a:pt x="116" y="2591"/>
                    </a:lnTo>
                    <a:lnTo>
                      <a:pt x="174" y="3171"/>
                    </a:lnTo>
                    <a:lnTo>
                      <a:pt x="213" y="3751"/>
                    </a:lnTo>
                    <a:lnTo>
                      <a:pt x="232" y="4350"/>
                    </a:lnTo>
                    <a:lnTo>
                      <a:pt x="271" y="5510"/>
                    </a:lnTo>
                    <a:lnTo>
                      <a:pt x="310" y="6689"/>
                    </a:lnTo>
                    <a:lnTo>
                      <a:pt x="97" y="8429"/>
                    </a:lnTo>
                    <a:lnTo>
                      <a:pt x="39" y="9183"/>
                    </a:lnTo>
                    <a:lnTo>
                      <a:pt x="20" y="9937"/>
                    </a:lnTo>
                    <a:lnTo>
                      <a:pt x="0" y="10691"/>
                    </a:lnTo>
                    <a:lnTo>
                      <a:pt x="20" y="11445"/>
                    </a:lnTo>
                    <a:lnTo>
                      <a:pt x="78" y="12952"/>
                    </a:lnTo>
                    <a:lnTo>
                      <a:pt x="136" y="14460"/>
                    </a:lnTo>
                    <a:lnTo>
                      <a:pt x="155" y="14634"/>
                    </a:lnTo>
                    <a:lnTo>
                      <a:pt x="213" y="14789"/>
                    </a:lnTo>
                    <a:lnTo>
                      <a:pt x="252" y="14905"/>
                    </a:lnTo>
                    <a:lnTo>
                      <a:pt x="310" y="15021"/>
                    </a:lnTo>
                    <a:lnTo>
                      <a:pt x="368" y="15118"/>
                    </a:lnTo>
                    <a:lnTo>
                      <a:pt x="445" y="15195"/>
                    </a:lnTo>
                    <a:lnTo>
                      <a:pt x="542" y="15272"/>
                    </a:lnTo>
                    <a:lnTo>
                      <a:pt x="658" y="15350"/>
                    </a:lnTo>
                    <a:lnTo>
                      <a:pt x="793" y="15388"/>
                    </a:lnTo>
                    <a:lnTo>
                      <a:pt x="928" y="15407"/>
                    </a:lnTo>
                    <a:lnTo>
                      <a:pt x="3016" y="15678"/>
                    </a:lnTo>
                    <a:lnTo>
                      <a:pt x="4060" y="15813"/>
                    </a:lnTo>
                    <a:lnTo>
                      <a:pt x="5123" y="15949"/>
                    </a:lnTo>
                    <a:lnTo>
                      <a:pt x="6167" y="16103"/>
                    </a:lnTo>
                    <a:lnTo>
                      <a:pt x="7211" y="16297"/>
                    </a:lnTo>
                    <a:lnTo>
                      <a:pt x="8235" y="16529"/>
                    </a:lnTo>
                    <a:lnTo>
                      <a:pt x="8738" y="16664"/>
                    </a:lnTo>
                    <a:lnTo>
                      <a:pt x="9260" y="16799"/>
                    </a:lnTo>
                    <a:lnTo>
                      <a:pt x="9840" y="17012"/>
                    </a:lnTo>
                    <a:lnTo>
                      <a:pt x="10420" y="17244"/>
                    </a:lnTo>
                    <a:lnTo>
                      <a:pt x="10981" y="17495"/>
                    </a:lnTo>
                    <a:lnTo>
                      <a:pt x="11541" y="17766"/>
                    </a:lnTo>
                    <a:lnTo>
                      <a:pt x="12643" y="18307"/>
                    </a:lnTo>
                    <a:lnTo>
                      <a:pt x="13204" y="18558"/>
                    </a:lnTo>
                    <a:lnTo>
                      <a:pt x="13764" y="18810"/>
                    </a:lnTo>
                    <a:lnTo>
                      <a:pt x="14112" y="19061"/>
                    </a:lnTo>
                    <a:lnTo>
                      <a:pt x="14479" y="19312"/>
                    </a:lnTo>
                    <a:lnTo>
                      <a:pt x="14847" y="19544"/>
                    </a:lnTo>
                    <a:lnTo>
                      <a:pt x="15214" y="19776"/>
                    </a:lnTo>
                    <a:lnTo>
                      <a:pt x="15562" y="20105"/>
                    </a:lnTo>
                    <a:lnTo>
                      <a:pt x="15929" y="20414"/>
                    </a:lnTo>
                    <a:lnTo>
                      <a:pt x="16316" y="20704"/>
                    </a:lnTo>
                    <a:lnTo>
                      <a:pt x="16741" y="20936"/>
                    </a:lnTo>
                    <a:lnTo>
                      <a:pt x="17476" y="21342"/>
                    </a:lnTo>
                    <a:lnTo>
                      <a:pt x="18172" y="21767"/>
                    </a:lnTo>
                    <a:lnTo>
                      <a:pt x="18868" y="22212"/>
                    </a:lnTo>
                    <a:lnTo>
                      <a:pt x="19544" y="22676"/>
                    </a:lnTo>
                    <a:lnTo>
                      <a:pt x="20878" y="23623"/>
                    </a:lnTo>
                    <a:lnTo>
                      <a:pt x="22212" y="24609"/>
                    </a:lnTo>
                    <a:lnTo>
                      <a:pt x="22579" y="24860"/>
                    </a:lnTo>
                    <a:lnTo>
                      <a:pt x="22966" y="25112"/>
                    </a:lnTo>
                    <a:lnTo>
                      <a:pt x="23352" y="25363"/>
                    </a:lnTo>
                    <a:lnTo>
                      <a:pt x="23720" y="25576"/>
                    </a:lnTo>
                    <a:lnTo>
                      <a:pt x="24512" y="26001"/>
                    </a:lnTo>
                    <a:lnTo>
                      <a:pt x="25305" y="26388"/>
                    </a:lnTo>
                    <a:lnTo>
                      <a:pt x="26097" y="26716"/>
                    </a:lnTo>
                    <a:lnTo>
                      <a:pt x="26909" y="27045"/>
                    </a:lnTo>
                    <a:lnTo>
                      <a:pt x="27741" y="27316"/>
                    </a:lnTo>
                    <a:lnTo>
                      <a:pt x="28572" y="27586"/>
                    </a:lnTo>
                    <a:lnTo>
                      <a:pt x="29190" y="27837"/>
                    </a:lnTo>
                    <a:lnTo>
                      <a:pt x="29828" y="28089"/>
                    </a:lnTo>
                    <a:lnTo>
                      <a:pt x="30447" y="28321"/>
                    </a:lnTo>
                    <a:lnTo>
                      <a:pt x="31085" y="28533"/>
                    </a:lnTo>
                    <a:lnTo>
                      <a:pt x="31742" y="28727"/>
                    </a:lnTo>
                    <a:lnTo>
                      <a:pt x="32380" y="28901"/>
                    </a:lnTo>
                    <a:lnTo>
                      <a:pt x="33037" y="29055"/>
                    </a:lnTo>
                    <a:lnTo>
                      <a:pt x="33714" y="29191"/>
                    </a:lnTo>
                    <a:lnTo>
                      <a:pt x="34313" y="29307"/>
                    </a:lnTo>
                    <a:lnTo>
                      <a:pt x="34932" y="29384"/>
                    </a:lnTo>
                    <a:lnTo>
                      <a:pt x="35531" y="29442"/>
                    </a:lnTo>
                    <a:lnTo>
                      <a:pt x="36150" y="29481"/>
                    </a:lnTo>
                    <a:lnTo>
                      <a:pt x="36768" y="29500"/>
                    </a:lnTo>
                    <a:lnTo>
                      <a:pt x="38005" y="29500"/>
                    </a:lnTo>
                    <a:lnTo>
                      <a:pt x="38624" y="29461"/>
                    </a:lnTo>
                    <a:lnTo>
                      <a:pt x="39494" y="29481"/>
                    </a:lnTo>
                    <a:lnTo>
                      <a:pt x="40364" y="29461"/>
                    </a:lnTo>
                    <a:lnTo>
                      <a:pt x="41234" y="29423"/>
                    </a:lnTo>
                    <a:lnTo>
                      <a:pt x="42084" y="29345"/>
                    </a:lnTo>
                    <a:lnTo>
                      <a:pt x="42935" y="29229"/>
                    </a:lnTo>
                    <a:lnTo>
                      <a:pt x="43785" y="29094"/>
                    </a:lnTo>
                    <a:lnTo>
                      <a:pt x="44636" y="28920"/>
                    </a:lnTo>
                    <a:lnTo>
                      <a:pt x="45467" y="28727"/>
                    </a:lnTo>
                    <a:lnTo>
                      <a:pt x="46279" y="28475"/>
                    </a:lnTo>
                    <a:lnTo>
                      <a:pt x="47091" y="28205"/>
                    </a:lnTo>
                    <a:lnTo>
                      <a:pt x="47903" y="27895"/>
                    </a:lnTo>
                    <a:lnTo>
                      <a:pt x="48676" y="27547"/>
                    </a:lnTo>
                    <a:lnTo>
                      <a:pt x="49449" y="27161"/>
                    </a:lnTo>
                    <a:lnTo>
                      <a:pt x="50203" y="26736"/>
                    </a:lnTo>
                    <a:lnTo>
                      <a:pt x="50938" y="26272"/>
                    </a:lnTo>
                    <a:lnTo>
                      <a:pt x="51672" y="25769"/>
                    </a:lnTo>
                    <a:lnTo>
                      <a:pt x="51866" y="25788"/>
                    </a:lnTo>
                    <a:lnTo>
                      <a:pt x="52059" y="25750"/>
                    </a:lnTo>
                    <a:lnTo>
                      <a:pt x="52252" y="25672"/>
                    </a:lnTo>
                    <a:lnTo>
                      <a:pt x="52407" y="25556"/>
                    </a:lnTo>
                    <a:lnTo>
                      <a:pt x="52484" y="25479"/>
                    </a:lnTo>
                    <a:lnTo>
                      <a:pt x="52542" y="25421"/>
                    </a:lnTo>
                    <a:lnTo>
                      <a:pt x="52600" y="25324"/>
                    </a:lnTo>
                    <a:lnTo>
                      <a:pt x="52639" y="25228"/>
                    </a:lnTo>
                    <a:lnTo>
                      <a:pt x="52678" y="25131"/>
                    </a:lnTo>
                    <a:lnTo>
                      <a:pt x="52678" y="25034"/>
                    </a:lnTo>
                    <a:lnTo>
                      <a:pt x="52678" y="24918"/>
                    </a:lnTo>
                    <a:lnTo>
                      <a:pt x="52678" y="24802"/>
                    </a:lnTo>
                    <a:lnTo>
                      <a:pt x="52562" y="24319"/>
                    </a:lnTo>
                    <a:lnTo>
                      <a:pt x="52504" y="23817"/>
                    </a:lnTo>
                    <a:lnTo>
                      <a:pt x="52504" y="23314"/>
                    </a:lnTo>
                    <a:lnTo>
                      <a:pt x="52523" y="22811"/>
                    </a:lnTo>
                    <a:lnTo>
                      <a:pt x="52504" y="22599"/>
                    </a:lnTo>
                    <a:lnTo>
                      <a:pt x="52446" y="22425"/>
                    </a:lnTo>
                    <a:lnTo>
                      <a:pt x="52523" y="21961"/>
                    </a:lnTo>
                    <a:lnTo>
                      <a:pt x="52542" y="21748"/>
                    </a:lnTo>
                    <a:lnTo>
                      <a:pt x="52542" y="21555"/>
                    </a:lnTo>
                    <a:lnTo>
                      <a:pt x="52504" y="20221"/>
                    </a:lnTo>
                    <a:lnTo>
                      <a:pt x="52465" y="18887"/>
                    </a:lnTo>
                    <a:lnTo>
                      <a:pt x="52446" y="17553"/>
                    </a:lnTo>
                    <a:lnTo>
                      <a:pt x="52465" y="16219"/>
                    </a:lnTo>
                    <a:lnTo>
                      <a:pt x="52446" y="16084"/>
                    </a:lnTo>
                    <a:lnTo>
                      <a:pt x="52426" y="15949"/>
                    </a:lnTo>
                    <a:lnTo>
                      <a:pt x="52388" y="15833"/>
                    </a:lnTo>
                    <a:lnTo>
                      <a:pt x="52330" y="15717"/>
                    </a:lnTo>
                    <a:lnTo>
                      <a:pt x="52272" y="15620"/>
                    </a:lnTo>
                    <a:lnTo>
                      <a:pt x="52194" y="15523"/>
                    </a:lnTo>
                    <a:lnTo>
                      <a:pt x="52098" y="15446"/>
                    </a:lnTo>
                    <a:lnTo>
                      <a:pt x="52001" y="15369"/>
                    </a:lnTo>
                    <a:lnTo>
                      <a:pt x="51904" y="15311"/>
                    </a:lnTo>
                    <a:lnTo>
                      <a:pt x="51788" y="15272"/>
                    </a:lnTo>
                    <a:lnTo>
                      <a:pt x="51672" y="15253"/>
                    </a:lnTo>
                    <a:lnTo>
                      <a:pt x="51440" y="15253"/>
                    </a:lnTo>
                    <a:lnTo>
                      <a:pt x="51305" y="15292"/>
                    </a:lnTo>
                    <a:lnTo>
                      <a:pt x="51189" y="15350"/>
                    </a:lnTo>
                    <a:lnTo>
                      <a:pt x="51073" y="15427"/>
                    </a:lnTo>
                    <a:lnTo>
                      <a:pt x="50880" y="15562"/>
                    </a:lnTo>
                    <a:lnTo>
                      <a:pt x="50551" y="15601"/>
                    </a:lnTo>
                    <a:lnTo>
                      <a:pt x="50242" y="15639"/>
                    </a:lnTo>
                    <a:lnTo>
                      <a:pt x="49585" y="15678"/>
                    </a:lnTo>
                    <a:lnTo>
                      <a:pt x="48947" y="15755"/>
                    </a:lnTo>
                    <a:lnTo>
                      <a:pt x="48637" y="15794"/>
                    </a:lnTo>
                    <a:lnTo>
                      <a:pt x="48328" y="15871"/>
                    </a:lnTo>
                    <a:lnTo>
                      <a:pt x="48135" y="15929"/>
                    </a:lnTo>
                    <a:lnTo>
                      <a:pt x="47980" y="16026"/>
                    </a:lnTo>
                    <a:lnTo>
                      <a:pt x="47845" y="16142"/>
                    </a:lnTo>
                    <a:lnTo>
                      <a:pt x="47729" y="16258"/>
                    </a:lnTo>
                    <a:lnTo>
                      <a:pt x="47342" y="16239"/>
                    </a:lnTo>
                    <a:lnTo>
                      <a:pt x="46975" y="16200"/>
                    </a:lnTo>
                    <a:lnTo>
                      <a:pt x="46221" y="16103"/>
                    </a:lnTo>
                    <a:lnTo>
                      <a:pt x="45487" y="15968"/>
                    </a:lnTo>
                    <a:lnTo>
                      <a:pt x="44791" y="15833"/>
                    </a:lnTo>
                    <a:lnTo>
                      <a:pt x="43921" y="15678"/>
                    </a:lnTo>
                    <a:lnTo>
                      <a:pt x="42993" y="15543"/>
                    </a:lnTo>
                    <a:lnTo>
                      <a:pt x="42471" y="15292"/>
                    </a:lnTo>
                    <a:lnTo>
                      <a:pt x="41930" y="15079"/>
                    </a:lnTo>
                    <a:lnTo>
                      <a:pt x="41388" y="14866"/>
                    </a:lnTo>
                    <a:lnTo>
                      <a:pt x="40847" y="14673"/>
                    </a:lnTo>
                    <a:lnTo>
                      <a:pt x="39764" y="14286"/>
                    </a:lnTo>
                    <a:lnTo>
                      <a:pt x="39223" y="14074"/>
                    </a:lnTo>
                    <a:lnTo>
                      <a:pt x="38701" y="13861"/>
                    </a:lnTo>
                    <a:lnTo>
                      <a:pt x="38566" y="13745"/>
                    </a:lnTo>
                    <a:lnTo>
                      <a:pt x="38450" y="13687"/>
                    </a:lnTo>
                    <a:lnTo>
                      <a:pt x="38315" y="13629"/>
                    </a:lnTo>
                    <a:lnTo>
                      <a:pt x="38179" y="13610"/>
                    </a:lnTo>
                    <a:lnTo>
                      <a:pt x="37967" y="13513"/>
                    </a:lnTo>
                    <a:lnTo>
                      <a:pt x="37793" y="13436"/>
                    </a:lnTo>
                    <a:lnTo>
                      <a:pt x="37619" y="13416"/>
                    </a:lnTo>
                    <a:lnTo>
                      <a:pt x="37445" y="13436"/>
                    </a:lnTo>
                    <a:lnTo>
                      <a:pt x="37309" y="13474"/>
                    </a:lnTo>
                    <a:lnTo>
                      <a:pt x="37174" y="13532"/>
                    </a:lnTo>
                    <a:lnTo>
                      <a:pt x="37039" y="13590"/>
                    </a:lnTo>
                    <a:lnTo>
                      <a:pt x="36923" y="13668"/>
                    </a:lnTo>
                    <a:lnTo>
                      <a:pt x="36846" y="13784"/>
                    </a:lnTo>
                    <a:lnTo>
                      <a:pt x="36768" y="13900"/>
                    </a:lnTo>
                    <a:lnTo>
                      <a:pt x="36730" y="14035"/>
                    </a:lnTo>
                    <a:lnTo>
                      <a:pt x="36710" y="14190"/>
                    </a:lnTo>
                    <a:lnTo>
                      <a:pt x="36730" y="14364"/>
                    </a:lnTo>
                    <a:lnTo>
                      <a:pt x="36459" y="14673"/>
                    </a:lnTo>
                    <a:lnTo>
                      <a:pt x="36188" y="14982"/>
                    </a:lnTo>
                    <a:lnTo>
                      <a:pt x="35918" y="15292"/>
                    </a:lnTo>
                    <a:lnTo>
                      <a:pt x="35802" y="15465"/>
                    </a:lnTo>
                    <a:lnTo>
                      <a:pt x="35686" y="15620"/>
                    </a:lnTo>
                    <a:lnTo>
                      <a:pt x="35608" y="15794"/>
                    </a:lnTo>
                    <a:lnTo>
                      <a:pt x="35550" y="15949"/>
                    </a:lnTo>
                    <a:lnTo>
                      <a:pt x="35531" y="16123"/>
                    </a:lnTo>
                    <a:lnTo>
                      <a:pt x="35531" y="16297"/>
                    </a:lnTo>
                    <a:lnTo>
                      <a:pt x="35183" y="16548"/>
                    </a:lnTo>
                    <a:lnTo>
                      <a:pt x="34816" y="16799"/>
                    </a:lnTo>
                    <a:lnTo>
                      <a:pt x="34429" y="17051"/>
                    </a:lnTo>
                    <a:lnTo>
                      <a:pt x="34081" y="17263"/>
                    </a:lnTo>
                    <a:lnTo>
                      <a:pt x="33424" y="17631"/>
                    </a:lnTo>
                    <a:lnTo>
                      <a:pt x="32921" y="17901"/>
                    </a:lnTo>
                    <a:lnTo>
                      <a:pt x="32438" y="18153"/>
                    </a:lnTo>
                    <a:lnTo>
                      <a:pt x="31955" y="18365"/>
                    </a:lnTo>
                    <a:lnTo>
                      <a:pt x="31471" y="18558"/>
                    </a:lnTo>
                    <a:lnTo>
                      <a:pt x="30969" y="18732"/>
                    </a:lnTo>
                    <a:lnTo>
                      <a:pt x="30466" y="18868"/>
                    </a:lnTo>
                    <a:lnTo>
                      <a:pt x="29944" y="18984"/>
                    </a:lnTo>
                    <a:lnTo>
                      <a:pt x="29442" y="19080"/>
                    </a:lnTo>
                    <a:lnTo>
                      <a:pt x="28920" y="19138"/>
                    </a:lnTo>
                    <a:lnTo>
                      <a:pt x="28398" y="19177"/>
                    </a:lnTo>
                    <a:lnTo>
                      <a:pt x="27876" y="19177"/>
                    </a:lnTo>
                    <a:lnTo>
                      <a:pt x="27354" y="19158"/>
                    </a:lnTo>
                    <a:lnTo>
                      <a:pt x="26832" y="19119"/>
                    </a:lnTo>
                    <a:lnTo>
                      <a:pt x="26310" y="19042"/>
                    </a:lnTo>
                    <a:lnTo>
                      <a:pt x="25788" y="18945"/>
                    </a:lnTo>
                    <a:lnTo>
                      <a:pt x="25286" y="18829"/>
                    </a:lnTo>
                    <a:lnTo>
                      <a:pt x="24764" y="18674"/>
                    </a:lnTo>
                    <a:lnTo>
                      <a:pt x="24261" y="18481"/>
                    </a:lnTo>
                    <a:lnTo>
                      <a:pt x="23758" y="18269"/>
                    </a:lnTo>
                    <a:lnTo>
                      <a:pt x="23275" y="18017"/>
                    </a:lnTo>
                    <a:lnTo>
                      <a:pt x="22811" y="17727"/>
                    </a:lnTo>
                    <a:lnTo>
                      <a:pt x="22367" y="17437"/>
                    </a:lnTo>
                    <a:lnTo>
                      <a:pt x="21941" y="17109"/>
                    </a:lnTo>
                    <a:lnTo>
                      <a:pt x="21516" y="16741"/>
                    </a:lnTo>
                    <a:lnTo>
                      <a:pt x="21129" y="16374"/>
                    </a:lnTo>
                    <a:lnTo>
                      <a:pt x="20743" y="15987"/>
                    </a:lnTo>
                    <a:lnTo>
                      <a:pt x="20395" y="15562"/>
                    </a:lnTo>
                    <a:lnTo>
                      <a:pt x="20047" y="15137"/>
                    </a:lnTo>
                    <a:lnTo>
                      <a:pt x="19737" y="14692"/>
                    </a:lnTo>
                    <a:lnTo>
                      <a:pt x="19448" y="14228"/>
                    </a:lnTo>
                    <a:lnTo>
                      <a:pt x="19177" y="13764"/>
                    </a:lnTo>
                    <a:lnTo>
                      <a:pt x="18926" y="13300"/>
                    </a:lnTo>
                    <a:lnTo>
                      <a:pt x="18694" y="12817"/>
                    </a:lnTo>
                    <a:lnTo>
                      <a:pt x="18558" y="12450"/>
                    </a:lnTo>
                    <a:lnTo>
                      <a:pt x="18462" y="12102"/>
                    </a:lnTo>
                    <a:lnTo>
                      <a:pt x="18384" y="11735"/>
                    </a:lnTo>
                    <a:lnTo>
                      <a:pt x="18326" y="11367"/>
                    </a:lnTo>
                    <a:lnTo>
                      <a:pt x="18288" y="11000"/>
                    </a:lnTo>
                    <a:lnTo>
                      <a:pt x="18268" y="10633"/>
                    </a:lnTo>
                    <a:lnTo>
                      <a:pt x="18288" y="10265"/>
                    </a:lnTo>
                    <a:lnTo>
                      <a:pt x="18307" y="9879"/>
                    </a:lnTo>
                    <a:lnTo>
                      <a:pt x="18442" y="9821"/>
                    </a:lnTo>
                    <a:lnTo>
                      <a:pt x="18539" y="9705"/>
                    </a:lnTo>
                    <a:lnTo>
                      <a:pt x="18636" y="9589"/>
                    </a:lnTo>
                    <a:lnTo>
                      <a:pt x="18694" y="9434"/>
                    </a:lnTo>
                    <a:lnTo>
                      <a:pt x="18868" y="8796"/>
                    </a:lnTo>
                    <a:lnTo>
                      <a:pt x="19022" y="8158"/>
                    </a:lnTo>
                    <a:lnTo>
                      <a:pt x="19158" y="7520"/>
                    </a:lnTo>
                    <a:lnTo>
                      <a:pt x="19312" y="6882"/>
                    </a:lnTo>
                    <a:lnTo>
                      <a:pt x="19486" y="6264"/>
                    </a:lnTo>
                    <a:lnTo>
                      <a:pt x="19583" y="5955"/>
                    </a:lnTo>
                    <a:lnTo>
                      <a:pt x="19699" y="5645"/>
                    </a:lnTo>
                    <a:lnTo>
                      <a:pt x="19834" y="5355"/>
                    </a:lnTo>
                    <a:lnTo>
                      <a:pt x="19969" y="5065"/>
                    </a:lnTo>
                    <a:lnTo>
                      <a:pt x="20143" y="4775"/>
                    </a:lnTo>
                    <a:lnTo>
                      <a:pt x="20317" y="4505"/>
                    </a:lnTo>
                    <a:lnTo>
                      <a:pt x="20375" y="4408"/>
                    </a:lnTo>
                    <a:lnTo>
                      <a:pt x="20414" y="4311"/>
                    </a:lnTo>
                    <a:lnTo>
                      <a:pt x="20530" y="4215"/>
                    </a:lnTo>
                    <a:lnTo>
                      <a:pt x="20685" y="4176"/>
                    </a:lnTo>
                    <a:lnTo>
                      <a:pt x="20820" y="4118"/>
                    </a:lnTo>
                    <a:lnTo>
                      <a:pt x="20955" y="4021"/>
                    </a:lnTo>
                    <a:lnTo>
                      <a:pt x="21052" y="3905"/>
                    </a:lnTo>
                    <a:lnTo>
                      <a:pt x="21149" y="3809"/>
                    </a:lnTo>
                    <a:lnTo>
                      <a:pt x="21245" y="3693"/>
                    </a:lnTo>
                    <a:lnTo>
                      <a:pt x="21419" y="3557"/>
                    </a:lnTo>
                    <a:lnTo>
                      <a:pt x="21458" y="3519"/>
                    </a:lnTo>
                    <a:lnTo>
                      <a:pt x="21477" y="3519"/>
                    </a:lnTo>
                    <a:lnTo>
                      <a:pt x="21632" y="3422"/>
                    </a:lnTo>
                    <a:lnTo>
                      <a:pt x="21767" y="3306"/>
                    </a:lnTo>
                    <a:lnTo>
                      <a:pt x="21864" y="3171"/>
                    </a:lnTo>
                    <a:lnTo>
                      <a:pt x="21941" y="3036"/>
                    </a:lnTo>
                    <a:lnTo>
                      <a:pt x="21999" y="2881"/>
                    </a:lnTo>
                    <a:lnTo>
                      <a:pt x="22019" y="2726"/>
                    </a:lnTo>
                    <a:lnTo>
                      <a:pt x="21999" y="2552"/>
                    </a:lnTo>
                    <a:lnTo>
                      <a:pt x="21941" y="2378"/>
                    </a:lnTo>
                    <a:lnTo>
                      <a:pt x="21883" y="2243"/>
                    </a:lnTo>
                    <a:lnTo>
                      <a:pt x="21787" y="2127"/>
                    </a:lnTo>
                    <a:lnTo>
                      <a:pt x="21671" y="2030"/>
                    </a:lnTo>
                    <a:lnTo>
                      <a:pt x="21535" y="1953"/>
                    </a:lnTo>
                    <a:lnTo>
                      <a:pt x="21400" y="1876"/>
                    </a:lnTo>
                    <a:lnTo>
                      <a:pt x="21245" y="1856"/>
                    </a:lnTo>
                    <a:lnTo>
                      <a:pt x="21091" y="1837"/>
                    </a:lnTo>
                    <a:lnTo>
                      <a:pt x="20936" y="1876"/>
                    </a:lnTo>
                    <a:lnTo>
                      <a:pt x="20491" y="1605"/>
                    </a:lnTo>
                    <a:lnTo>
                      <a:pt x="20027" y="1373"/>
                    </a:lnTo>
                    <a:lnTo>
                      <a:pt x="19564" y="1180"/>
                    </a:lnTo>
                    <a:lnTo>
                      <a:pt x="19061" y="1025"/>
                    </a:lnTo>
                    <a:lnTo>
                      <a:pt x="18578" y="890"/>
                    </a:lnTo>
                    <a:lnTo>
                      <a:pt x="18056" y="812"/>
                    </a:lnTo>
                    <a:lnTo>
                      <a:pt x="17553" y="735"/>
                    </a:lnTo>
                    <a:lnTo>
                      <a:pt x="17031" y="696"/>
                    </a:lnTo>
                    <a:lnTo>
                      <a:pt x="16509" y="677"/>
                    </a:lnTo>
                    <a:lnTo>
                      <a:pt x="15987" y="677"/>
                    </a:lnTo>
                    <a:lnTo>
                      <a:pt x="15446" y="696"/>
                    </a:lnTo>
                    <a:lnTo>
                      <a:pt x="14924" y="716"/>
                    </a:lnTo>
                    <a:lnTo>
                      <a:pt x="14402" y="774"/>
                    </a:lnTo>
                    <a:lnTo>
                      <a:pt x="13899" y="832"/>
                    </a:lnTo>
                    <a:lnTo>
                      <a:pt x="12875" y="967"/>
                    </a:lnTo>
                    <a:lnTo>
                      <a:pt x="11502" y="1199"/>
                    </a:lnTo>
                    <a:lnTo>
                      <a:pt x="10845" y="1296"/>
                    </a:lnTo>
                    <a:lnTo>
                      <a:pt x="10169" y="1392"/>
                    </a:lnTo>
                    <a:lnTo>
                      <a:pt x="9511" y="1489"/>
                    </a:lnTo>
                    <a:lnTo>
                      <a:pt x="8835" y="1528"/>
                    </a:lnTo>
                    <a:lnTo>
                      <a:pt x="8158" y="1547"/>
                    </a:lnTo>
                    <a:lnTo>
                      <a:pt x="7791" y="1547"/>
                    </a:lnTo>
                    <a:lnTo>
                      <a:pt x="7443" y="1528"/>
                    </a:lnTo>
                    <a:lnTo>
                      <a:pt x="6322" y="1431"/>
                    </a:lnTo>
                    <a:lnTo>
                      <a:pt x="5201" y="1334"/>
                    </a:lnTo>
                    <a:lnTo>
                      <a:pt x="4099" y="1257"/>
                    </a:lnTo>
                    <a:lnTo>
                      <a:pt x="3538" y="1238"/>
                    </a:lnTo>
                    <a:lnTo>
                      <a:pt x="2977" y="1218"/>
                    </a:lnTo>
                    <a:lnTo>
                      <a:pt x="2591" y="1006"/>
                    </a:lnTo>
                    <a:lnTo>
                      <a:pt x="2243" y="774"/>
                    </a:lnTo>
                    <a:lnTo>
                      <a:pt x="1895" y="522"/>
                    </a:lnTo>
                    <a:lnTo>
                      <a:pt x="1566" y="233"/>
                    </a:lnTo>
                    <a:lnTo>
                      <a:pt x="1431" y="117"/>
                    </a:lnTo>
                    <a:lnTo>
                      <a:pt x="1296" y="39"/>
                    </a:lnTo>
                    <a:lnTo>
                      <a:pt x="116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2"/>
              <p:cNvSpPr/>
              <p:nvPr/>
            </p:nvSpPr>
            <p:spPr>
              <a:xfrm>
                <a:off x="720450" y="-635075"/>
                <a:ext cx="68175" cy="1317450"/>
              </a:xfrm>
              <a:custGeom>
                <a:avLst/>
                <a:gdLst/>
                <a:ahLst/>
                <a:cxnLst/>
                <a:rect l="l" t="t" r="r" b="b"/>
                <a:pathLst>
                  <a:path w="2727" h="52698" extrusionOk="0">
                    <a:moveTo>
                      <a:pt x="1257" y="1"/>
                    </a:moveTo>
                    <a:lnTo>
                      <a:pt x="1161" y="39"/>
                    </a:lnTo>
                    <a:lnTo>
                      <a:pt x="1103" y="78"/>
                    </a:lnTo>
                    <a:lnTo>
                      <a:pt x="1084" y="117"/>
                    </a:lnTo>
                    <a:lnTo>
                      <a:pt x="1045" y="175"/>
                    </a:lnTo>
                    <a:lnTo>
                      <a:pt x="1045" y="252"/>
                    </a:lnTo>
                    <a:lnTo>
                      <a:pt x="1006" y="523"/>
                    </a:lnTo>
                    <a:lnTo>
                      <a:pt x="987" y="813"/>
                    </a:lnTo>
                    <a:lnTo>
                      <a:pt x="1006" y="1392"/>
                    </a:lnTo>
                    <a:lnTo>
                      <a:pt x="1026" y="1972"/>
                    </a:lnTo>
                    <a:lnTo>
                      <a:pt x="1045" y="2552"/>
                    </a:lnTo>
                    <a:lnTo>
                      <a:pt x="1045" y="2630"/>
                    </a:lnTo>
                    <a:lnTo>
                      <a:pt x="1064" y="2688"/>
                    </a:lnTo>
                    <a:lnTo>
                      <a:pt x="1045" y="2746"/>
                    </a:lnTo>
                    <a:lnTo>
                      <a:pt x="1026" y="2823"/>
                    </a:lnTo>
                    <a:lnTo>
                      <a:pt x="968" y="4060"/>
                    </a:lnTo>
                    <a:lnTo>
                      <a:pt x="968" y="4698"/>
                    </a:lnTo>
                    <a:lnTo>
                      <a:pt x="968" y="5317"/>
                    </a:lnTo>
                    <a:lnTo>
                      <a:pt x="948" y="5375"/>
                    </a:lnTo>
                    <a:lnTo>
                      <a:pt x="852" y="6805"/>
                    </a:lnTo>
                    <a:lnTo>
                      <a:pt x="678" y="8004"/>
                    </a:lnTo>
                    <a:lnTo>
                      <a:pt x="600" y="8603"/>
                    </a:lnTo>
                    <a:lnTo>
                      <a:pt x="562" y="9202"/>
                    </a:lnTo>
                    <a:lnTo>
                      <a:pt x="523" y="9802"/>
                    </a:lnTo>
                    <a:lnTo>
                      <a:pt x="542" y="10401"/>
                    </a:lnTo>
                    <a:lnTo>
                      <a:pt x="581" y="10981"/>
                    </a:lnTo>
                    <a:lnTo>
                      <a:pt x="620" y="11290"/>
                    </a:lnTo>
                    <a:lnTo>
                      <a:pt x="678" y="11580"/>
                    </a:lnTo>
                    <a:lnTo>
                      <a:pt x="678" y="11599"/>
                    </a:lnTo>
                    <a:lnTo>
                      <a:pt x="620" y="12411"/>
                    </a:lnTo>
                    <a:lnTo>
                      <a:pt x="465" y="13262"/>
                    </a:lnTo>
                    <a:lnTo>
                      <a:pt x="330" y="14132"/>
                    </a:lnTo>
                    <a:lnTo>
                      <a:pt x="194" y="14982"/>
                    </a:lnTo>
                    <a:lnTo>
                      <a:pt x="98" y="15852"/>
                    </a:lnTo>
                    <a:lnTo>
                      <a:pt x="40" y="16703"/>
                    </a:lnTo>
                    <a:lnTo>
                      <a:pt x="1" y="17573"/>
                    </a:lnTo>
                    <a:lnTo>
                      <a:pt x="20" y="18443"/>
                    </a:lnTo>
                    <a:lnTo>
                      <a:pt x="40" y="18868"/>
                    </a:lnTo>
                    <a:lnTo>
                      <a:pt x="78" y="19312"/>
                    </a:lnTo>
                    <a:lnTo>
                      <a:pt x="98" y="19409"/>
                    </a:lnTo>
                    <a:lnTo>
                      <a:pt x="156" y="19486"/>
                    </a:lnTo>
                    <a:lnTo>
                      <a:pt x="233" y="19525"/>
                    </a:lnTo>
                    <a:lnTo>
                      <a:pt x="310" y="19544"/>
                    </a:lnTo>
                    <a:lnTo>
                      <a:pt x="368" y="19931"/>
                    </a:lnTo>
                    <a:lnTo>
                      <a:pt x="426" y="20318"/>
                    </a:lnTo>
                    <a:lnTo>
                      <a:pt x="426" y="21052"/>
                    </a:lnTo>
                    <a:lnTo>
                      <a:pt x="446" y="21787"/>
                    </a:lnTo>
                    <a:lnTo>
                      <a:pt x="368" y="22676"/>
                    </a:lnTo>
                    <a:lnTo>
                      <a:pt x="310" y="23546"/>
                    </a:lnTo>
                    <a:lnTo>
                      <a:pt x="310" y="23643"/>
                    </a:lnTo>
                    <a:lnTo>
                      <a:pt x="349" y="23739"/>
                    </a:lnTo>
                    <a:lnTo>
                      <a:pt x="349" y="24648"/>
                    </a:lnTo>
                    <a:lnTo>
                      <a:pt x="349" y="25556"/>
                    </a:lnTo>
                    <a:lnTo>
                      <a:pt x="349" y="27354"/>
                    </a:lnTo>
                    <a:lnTo>
                      <a:pt x="310" y="27683"/>
                    </a:lnTo>
                    <a:lnTo>
                      <a:pt x="272" y="27760"/>
                    </a:lnTo>
                    <a:lnTo>
                      <a:pt x="252" y="27838"/>
                    </a:lnTo>
                    <a:lnTo>
                      <a:pt x="252" y="28321"/>
                    </a:lnTo>
                    <a:lnTo>
                      <a:pt x="233" y="28804"/>
                    </a:lnTo>
                    <a:lnTo>
                      <a:pt x="175" y="29771"/>
                    </a:lnTo>
                    <a:lnTo>
                      <a:pt x="156" y="30254"/>
                    </a:lnTo>
                    <a:lnTo>
                      <a:pt x="136" y="30757"/>
                    </a:lnTo>
                    <a:lnTo>
                      <a:pt x="156" y="31240"/>
                    </a:lnTo>
                    <a:lnTo>
                      <a:pt x="194" y="31723"/>
                    </a:lnTo>
                    <a:lnTo>
                      <a:pt x="214" y="31762"/>
                    </a:lnTo>
                    <a:lnTo>
                      <a:pt x="233" y="31820"/>
                    </a:lnTo>
                    <a:lnTo>
                      <a:pt x="175" y="32574"/>
                    </a:lnTo>
                    <a:lnTo>
                      <a:pt x="156" y="32941"/>
                    </a:lnTo>
                    <a:lnTo>
                      <a:pt x="136" y="33328"/>
                    </a:lnTo>
                    <a:lnTo>
                      <a:pt x="156" y="33695"/>
                    </a:lnTo>
                    <a:lnTo>
                      <a:pt x="194" y="34043"/>
                    </a:lnTo>
                    <a:lnTo>
                      <a:pt x="252" y="34410"/>
                    </a:lnTo>
                    <a:lnTo>
                      <a:pt x="368" y="34739"/>
                    </a:lnTo>
                    <a:lnTo>
                      <a:pt x="368" y="34777"/>
                    </a:lnTo>
                    <a:lnTo>
                      <a:pt x="272" y="34777"/>
                    </a:lnTo>
                    <a:lnTo>
                      <a:pt x="175" y="34816"/>
                    </a:lnTo>
                    <a:lnTo>
                      <a:pt x="136" y="34855"/>
                    </a:lnTo>
                    <a:lnTo>
                      <a:pt x="98" y="34893"/>
                    </a:lnTo>
                    <a:lnTo>
                      <a:pt x="78" y="34951"/>
                    </a:lnTo>
                    <a:lnTo>
                      <a:pt x="78" y="35009"/>
                    </a:lnTo>
                    <a:lnTo>
                      <a:pt x="78" y="35725"/>
                    </a:lnTo>
                    <a:lnTo>
                      <a:pt x="117" y="36440"/>
                    </a:lnTo>
                    <a:lnTo>
                      <a:pt x="175" y="37155"/>
                    </a:lnTo>
                    <a:lnTo>
                      <a:pt x="233" y="37851"/>
                    </a:lnTo>
                    <a:lnTo>
                      <a:pt x="233" y="38470"/>
                    </a:lnTo>
                    <a:lnTo>
                      <a:pt x="252" y="39069"/>
                    </a:lnTo>
                    <a:lnTo>
                      <a:pt x="252" y="39514"/>
                    </a:lnTo>
                    <a:lnTo>
                      <a:pt x="194" y="39533"/>
                    </a:lnTo>
                    <a:lnTo>
                      <a:pt x="136" y="39591"/>
                    </a:lnTo>
                    <a:lnTo>
                      <a:pt x="117" y="39649"/>
                    </a:lnTo>
                    <a:lnTo>
                      <a:pt x="98" y="39746"/>
                    </a:lnTo>
                    <a:lnTo>
                      <a:pt x="40" y="40499"/>
                    </a:lnTo>
                    <a:lnTo>
                      <a:pt x="40" y="41273"/>
                    </a:lnTo>
                    <a:lnTo>
                      <a:pt x="59" y="42046"/>
                    </a:lnTo>
                    <a:lnTo>
                      <a:pt x="98" y="42819"/>
                    </a:lnTo>
                    <a:lnTo>
                      <a:pt x="156" y="43573"/>
                    </a:lnTo>
                    <a:lnTo>
                      <a:pt x="233" y="44346"/>
                    </a:lnTo>
                    <a:lnTo>
                      <a:pt x="407" y="45874"/>
                    </a:lnTo>
                    <a:lnTo>
                      <a:pt x="407" y="46163"/>
                    </a:lnTo>
                    <a:lnTo>
                      <a:pt x="388" y="46434"/>
                    </a:lnTo>
                    <a:lnTo>
                      <a:pt x="426" y="47014"/>
                    </a:lnTo>
                    <a:lnTo>
                      <a:pt x="504" y="47594"/>
                    </a:lnTo>
                    <a:lnTo>
                      <a:pt x="620" y="48174"/>
                    </a:lnTo>
                    <a:lnTo>
                      <a:pt x="755" y="48735"/>
                    </a:lnTo>
                    <a:lnTo>
                      <a:pt x="929" y="49295"/>
                    </a:lnTo>
                    <a:lnTo>
                      <a:pt x="1122" y="49836"/>
                    </a:lnTo>
                    <a:lnTo>
                      <a:pt x="1354" y="50378"/>
                    </a:lnTo>
                    <a:lnTo>
                      <a:pt x="1431" y="50668"/>
                    </a:lnTo>
                    <a:lnTo>
                      <a:pt x="1528" y="50938"/>
                    </a:lnTo>
                    <a:lnTo>
                      <a:pt x="1644" y="51209"/>
                    </a:lnTo>
                    <a:lnTo>
                      <a:pt x="1779" y="51460"/>
                    </a:lnTo>
                    <a:lnTo>
                      <a:pt x="1799" y="51770"/>
                    </a:lnTo>
                    <a:lnTo>
                      <a:pt x="1818" y="51847"/>
                    </a:lnTo>
                    <a:lnTo>
                      <a:pt x="1837" y="51905"/>
                    </a:lnTo>
                    <a:lnTo>
                      <a:pt x="1876" y="51944"/>
                    </a:lnTo>
                    <a:lnTo>
                      <a:pt x="1934" y="51982"/>
                    </a:lnTo>
                    <a:lnTo>
                      <a:pt x="1992" y="52001"/>
                    </a:lnTo>
                    <a:lnTo>
                      <a:pt x="2050" y="52001"/>
                    </a:lnTo>
                    <a:lnTo>
                      <a:pt x="2166" y="51982"/>
                    </a:lnTo>
                    <a:lnTo>
                      <a:pt x="2185" y="52001"/>
                    </a:lnTo>
                    <a:lnTo>
                      <a:pt x="2205" y="52079"/>
                    </a:lnTo>
                    <a:lnTo>
                      <a:pt x="2263" y="52137"/>
                    </a:lnTo>
                    <a:lnTo>
                      <a:pt x="2205" y="52175"/>
                    </a:lnTo>
                    <a:lnTo>
                      <a:pt x="2147" y="52233"/>
                    </a:lnTo>
                    <a:lnTo>
                      <a:pt x="2108" y="52291"/>
                    </a:lnTo>
                    <a:lnTo>
                      <a:pt x="2069" y="52349"/>
                    </a:lnTo>
                    <a:lnTo>
                      <a:pt x="2069" y="52427"/>
                    </a:lnTo>
                    <a:lnTo>
                      <a:pt x="2069" y="52504"/>
                    </a:lnTo>
                    <a:lnTo>
                      <a:pt x="2108" y="52581"/>
                    </a:lnTo>
                    <a:lnTo>
                      <a:pt x="2185" y="52639"/>
                    </a:lnTo>
                    <a:lnTo>
                      <a:pt x="2224" y="52678"/>
                    </a:lnTo>
                    <a:lnTo>
                      <a:pt x="2282" y="52697"/>
                    </a:lnTo>
                    <a:lnTo>
                      <a:pt x="2398" y="52697"/>
                    </a:lnTo>
                    <a:lnTo>
                      <a:pt x="2495" y="52639"/>
                    </a:lnTo>
                    <a:lnTo>
                      <a:pt x="2572" y="52581"/>
                    </a:lnTo>
                    <a:lnTo>
                      <a:pt x="2630" y="52485"/>
                    </a:lnTo>
                    <a:lnTo>
                      <a:pt x="2630" y="52369"/>
                    </a:lnTo>
                    <a:lnTo>
                      <a:pt x="2630" y="52330"/>
                    </a:lnTo>
                    <a:lnTo>
                      <a:pt x="2611" y="52272"/>
                    </a:lnTo>
                    <a:lnTo>
                      <a:pt x="2572" y="52214"/>
                    </a:lnTo>
                    <a:lnTo>
                      <a:pt x="2514" y="52175"/>
                    </a:lnTo>
                    <a:lnTo>
                      <a:pt x="2611" y="52117"/>
                    </a:lnTo>
                    <a:lnTo>
                      <a:pt x="2688" y="52021"/>
                    </a:lnTo>
                    <a:lnTo>
                      <a:pt x="2707" y="51982"/>
                    </a:lnTo>
                    <a:lnTo>
                      <a:pt x="2727" y="51924"/>
                    </a:lnTo>
                    <a:lnTo>
                      <a:pt x="2727" y="51847"/>
                    </a:lnTo>
                    <a:lnTo>
                      <a:pt x="2707" y="51789"/>
                    </a:lnTo>
                    <a:lnTo>
                      <a:pt x="2572" y="51325"/>
                    </a:lnTo>
                    <a:lnTo>
                      <a:pt x="2456" y="50861"/>
                    </a:lnTo>
                    <a:lnTo>
                      <a:pt x="2243" y="49933"/>
                    </a:lnTo>
                    <a:lnTo>
                      <a:pt x="2166" y="49121"/>
                    </a:lnTo>
                    <a:lnTo>
                      <a:pt x="2089" y="48309"/>
                    </a:lnTo>
                    <a:lnTo>
                      <a:pt x="1876" y="46685"/>
                    </a:lnTo>
                    <a:lnTo>
                      <a:pt x="1857" y="45874"/>
                    </a:lnTo>
                    <a:lnTo>
                      <a:pt x="1799" y="45062"/>
                    </a:lnTo>
                    <a:lnTo>
                      <a:pt x="1741" y="44250"/>
                    </a:lnTo>
                    <a:lnTo>
                      <a:pt x="1663" y="43438"/>
                    </a:lnTo>
                    <a:lnTo>
                      <a:pt x="1683" y="42007"/>
                    </a:lnTo>
                    <a:lnTo>
                      <a:pt x="1760" y="40557"/>
                    </a:lnTo>
                    <a:lnTo>
                      <a:pt x="1779" y="39900"/>
                    </a:lnTo>
                    <a:lnTo>
                      <a:pt x="1779" y="39572"/>
                    </a:lnTo>
                    <a:lnTo>
                      <a:pt x="1760" y="39262"/>
                    </a:lnTo>
                    <a:lnTo>
                      <a:pt x="1741" y="38934"/>
                    </a:lnTo>
                    <a:lnTo>
                      <a:pt x="1683" y="38605"/>
                    </a:lnTo>
                    <a:lnTo>
                      <a:pt x="1625" y="38276"/>
                    </a:lnTo>
                    <a:lnTo>
                      <a:pt x="1567" y="37967"/>
                    </a:lnTo>
                    <a:lnTo>
                      <a:pt x="1547" y="37890"/>
                    </a:lnTo>
                    <a:lnTo>
                      <a:pt x="1547" y="37484"/>
                    </a:lnTo>
                    <a:lnTo>
                      <a:pt x="1586" y="36904"/>
                    </a:lnTo>
                    <a:lnTo>
                      <a:pt x="1586" y="36324"/>
                    </a:lnTo>
                    <a:lnTo>
                      <a:pt x="1586" y="35744"/>
                    </a:lnTo>
                    <a:lnTo>
                      <a:pt x="1567" y="35164"/>
                    </a:lnTo>
                    <a:lnTo>
                      <a:pt x="1586" y="34507"/>
                    </a:lnTo>
                    <a:lnTo>
                      <a:pt x="1605" y="33830"/>
                    </a:lnTo>
                    <a:lnTo>
                      <a:pt x="1605" y="32496"/>
                    </a:lnTo>
                    <a:lnTo>
                      <a:pt x="1663" y="31723"/>
                    </a:lnTo>
                    <a:lnTo>
                      <a:pt x="1702" y="30931"/>
                    </a:lnTo>
                    <a:lnTo>
                      <a:pt x="1721" y="30138"/>
                    </a:lnTo>
                    <a:lnTo>
                      <a:pt x="1721" y="29345"/>
                    </a:lnTo>
                    <a:lnTo>
                      <a:pt x="1721" y="27760"/>
                    </a:lnTo>
                    <a:lnTo>
                      <a:pt x="1721" y="26968"/>
                    </a:lnTo>
                    <a:lnTo>
                      <a:pt x="1741" y="26175"/>
                    </a:lnTo>
                    <a:lnTo>
                      <a:pt x="1721" y="26098"/>
                    </a:lnTo>
                    <a:lnTo>
                      <a:pt x="1702" y="26020"/>
                    </a:lnTo>
                    <a:lnTo>
                      <a:pt x="1644" y="25962"/>
                    </a:lnTo>
                    <a:lnTo>
                      <a:pt x="1586" y="25924"/>
                    </a:lnTo>
                    <a:lnTo>
                      <a:pt x="1663" y="24938"/>
                    </a:lnTo>
                    <a:lnTo>
                      <a:pt x="1721" y="23952"/>
                    </a:lnTo>
                    <a:lnTo>
                      <a:pt x="1760" y="22966"/>
                    </a:lnTo>
                    <a:lnTo>
                      <a:pt x="1760" y="22483"/>
                    </a:lnTo>
                    <a:lnTo>
                      <a:pt x="1760" y="21980"/>
                    </a:lnTo>
                    <a:lnTo>
                      <a:pt x="1741" y="21903"/>
                    </a:lnTo>
                    <a:lnTo>
                      <a:pt x="1702" y="21845"/>
                    </a:lnTo>
                    <a:lnTo>
                      <a:pt x="1663" y="21787"/>
                    </a:lnTo>
                    <a:lnTo>
                      <a:pt x="1605" y="21768"/>
                    </a:lnTo>
                    <a:lnTo>
                      <a:pt x="1605" y="21246"/>
                    </a:lnTo>
                    <a:lnTo>
                      <a:pt x="1644" y="20801"/>
                    </a:lnTo>
                    <a:lnTo>
                      <a:pt x="1644" y="20356"/>
                    </a:lnTo>
                    <a:lnTo>
                      <a:pt x="1625" y="19931"/>
                    </a:lnTo>
                    <a:lnTo>
                      <a:pt x="1567" y="19486"/>
                    </a:lnTo>
                    <a:lnTo>
                      <a:pt x="1663" y="19448"/>
                    </a:lnTo>
                    <a:lnTo>
                      <a:pt x="1760" y="19390"/>
                    </a:lnTo>
                    <a:lnTo>
                      <a:pt x="1799" y="19351"/>
                    </a:lnTo>
                    <a:lnTo>
                      <a:pt x="1818" y="19293"/>
                    </a:lnTo>
                    <a:lnTo>
                      <a:pt x="1837" y="19235"/>
                    </a:lnTo>
                    <a:lnTo>
                      <a:pt x="1837" y="19158"/>
                    </a:lnTo>
                    <a:lnTo>
                      <a:pt x="1818" y="18578"/>
                    </a:lnTo>
                    <a:lnTo>
                      <a:pt x="1837" y="18539"/>
                    </a:lnTo>
                    <a:lnTo>
                      <a:pt x="1837" y="18462"/>
                    </a:lnTo>
                    <a:lnTo>
                      <a:pt x="1876" y="17321"/>
                    </a:lnTo>
                    <a:lnTo>
                      <a:pt x="1895" y="16181"/>
                    </a:lnTo>
                    <a:lnTo>
                      <a:pt x="1934" y="15021"/>
                    </a:lnTo>
                    <a:lnTo>
                      <a:pt x="1953" y="14460"/>
                    </a:lnTo>
                    <a:lnTo>
                      <a:pt x="2011" y="13880"/>
                    </a:lnTo>
                    <a:lnTo>
                      <a:pt x="2011" y="13822"/>
                    </a:lnTo>
                    <a:lnTo>
                      <a:pt x="1992" y="13745"/>
                    </a:lnTo>
                    <a:lnTo>
                      <a:pt x="1973" y="13706"/>
                    </a:lnTo>
                    <a:lnTo>
                      <a:pt x="1934" y="13648"/>
                    </a:lnTo>
                    <a:lnTo>
                      <a:pt x="1992" y="12527"/>
                    </a:lnTo>
                    <a:lnTo>
                      <a:pt x="2031" y="11387"/>
                    </a:lnTo>
                    <a:lnTo>
                      <a:pt x="2050" y="9106"/>
                    </a:lnTo>
                    <a:lnTo>
                      <a:pt x="2031" y="8990"/>
                    </a:lnTo>
                    <a:lnTo>
                      <a:pt x="1973" y="8912"/>
                    </a:lnTo>
                    <a:lnTo>
                      <a:pt x="1992" y="7830"/>
                    </a:lnTo>
                    <a:lnTo>
                      <a:pt x="2011" y="6747"/>
                    </a:lnTo>
                    <a:lnTo>
                      <a:pt x="2011" y="5665"/>
                    </a:lnTo>
                    <a:lnTo>
                      <a:pt x="2011" y="4582"/>
                    </a:lnTo>
                    <a:lnTo>
                      <a:pt x="2011" y="4505"/>
                    </a:lnTo>
                    <a:lnTo>
                      <a:pt x="1973" y="4447"/>
                    </a:lnTo>
                    <a:lnTo>
                      <a:pt x="1953" y="4408"/>
                    </a:lnTo>
                    <a:lnTo>
                      <a:pt x="1915" y="4369"/>
                    </a:lnTo>
                    <a:lnTo>
                      <a:pt x="1818" y="4350"/>
                    </a:lnTo>
                    <a:lnTo>
                      <a:pt x="1702" y="4350"/>
                    </a:lnTo>
                    <a:lnTo>
                      <a:pt x="1741" y="3828"/>
                    </a:lnTo>
                    <a:lnTo>
                      <a:pt x="1741" y="3326"/>
                    </a:lnTo>
                    <a:lnTo>
                      <a:pt x="1721" y="2823"/>
                    </a:lnTo>
                    <a:lnTo>
                      <a:pt x="1683" y="2320"/>
                    </a:lnTo>
                    <a:lnTo>
                      <a:pt x="1683" y="2262"/>
                    </a:lnTo>
                    <a:lnTo>
                      <a:pt x="1663" y="2204"/>
                    </a:lnTo>
                    <a:lnTo>
                      <a:pt x="1605" y="2127"/>
                    </a:lnTo>
                    <a:lnTo>
                      <a:pt x="1567" y="1218"/>
                    </a:lnTo>
                    <a:lnTo>
                      <a:pt x="1567" y="774"/>
                    </a:lnTo>
                    <a:lnTo>
                      <a:pt x="1605" y="310"/>
                    </a:lnTo>
                    <a:lnTo>
                      <a:pt x="1605" y="252"/>
                    </a:lnTo>
                    <a:lnTo>
                      <a:pt x="1605" y="194"/>
                    </a:lnTo>
                    <a:lnTo>
                      <a:pt x="1586" y="136"/>
                    </a:lnTo>
                    <a:lnTo>
                      <a:pt x="1547" y="97"/>
                    </a:lnTo>
                    <a:lnTo>
                      <a:pt x="1451" y="20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rgbClr val="FF03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2"/>
              <p:cNvSpPr/>
              <p:nvPr/>
            </p:nvSpPr>
            <p:spPr>
              <a:xfrm>
                <a:off x="1222575" y="-157600"/>
                <a:ext cx="478475" cy="463500"/>
              </a:xfrm>
              <a:custGeom>
                <a:avLst/>
                <a:gdLst/>
                <a:ahLst/>
                <a:cxnLst/>
                <a:rect l="l" t="t" r="r" b="b"/>
                <a:pathLst>
                  <a:path w="19139" h="18540" extrusionOk="0">
                    <a:moveTo>
                      <a:pt x="9435" y="1"/>
                    </a:moveTo>
                    <a:lnTo>
                      <a:pt x="9106" y="39"/>
                    </a:lnTo>
                    <a:lnTo>
                      <a:pt x="8777" y="78"/>
                    </a:lnTo>
                    <a:lnTo>
                      <a:pt x="8429" y="117"/>
                    </a:lnTo>
                    <a:lnTo>
                      <a:pt x="8101" y="194"/>
                    </a:lnTo>
                    <a:lnTo>
                      <a:pt x="7772" y="271"/>
                    </a:lnTo>
                    <a:lnTo>
                      <a:pt x="7443" y="368"/>
                    </a:lnTo>
                    <a:lnTo>
                      <a:pt x="7134" y="465"/>
                    </a:lnTo>
                    <a:lnTo>
                      <a:pt x="6806" y="581"/>
                    </a:lnTo>
                    <a:lnTo>
                      <a:pt x="6496" y="716"/>
                    </a:lnTo>
                    <a:lnTo>
                      <a:pt x="6187" y="851"/>
                    </a:lnTo>
                    <a:lnTo>
                      <a:pt x="5878" y="1006"/>
                    </a:lnTo>
                    <a:lnTo>
                      <a:pt x="5568" y="1161"/>
                    </a:lnTo>
                    <a:lnTo>
                      <a:pt x="4988" y="1528"/>
                    </a:lnTo>
                    <a:lnTo>
                      <a:pt x="4428" y="1915"/>
                    </a:lnTo>
                    <a:lnTo>
                      <a:pt x="3887" y="2359"/>
                    </a:lnTo>
                    <a:lnTo>
                      <a:pt x="3365" y="2804"/>
                    </a:lnTo>
                    <a:lnTo>
                      <a:pt x="2901" y="3306"/>
                    </a:lnTo>
                    <a:lnTo>
                      <a:pt x="2282" y="3983"/>
                    </a:lnTo>
                    <a:lnTo>
                      <a:pt x="1953" y="4389"/>
                    </a:lnTo>
                    <a:lnTo>
                      <a:pt x="1644" y="4814"/>
                    </a:lnTo>
                    <a:lnTo>
                      <a:pt x="1335" y="5259"/>
                    </a:lnTo>
                    <a:lnTo>
                      <a:pt x="1045" y="5723"/>
                    </a:lnTo>
                    <a:lnTo>
                      <a:pt x="929" y="5955"/>
                    </a:lnTo>
                    <a:lnTo>
                      <a:pt x="832" y="6187"/>
                    </a:lnTo>
                    <a:lnTo>
                      <a:pt x="736" y="6438"/>
                    </a:lnTo>
                    <a:lnTo>
                      <a:pt x="658" y="6670"/>
                    </a:lnTo>
                    <a:lnTo>
                      <a:pt x="504" y="6767"/>
                    </a:lnTo>
                    <a:lnTo>
                      <a:pt x="368" y="6902"/>
                    </a:lnTo>
                    <a:lnTo>
                      <a:pt x="252" y="7076"/>
                    </a:lnTo>
                    <a:lnTo>
                      <a:pt x="175" y="7308"/>
                    </a:lnTo>
                    <a:lnTo>
                      <a:pt x="98" y="7598"/>
                    </a:lnTo>
                    <a:lnTo>
                      <a:pt x="40" y="7965"/>
                    </a:lnTo>
                    <a:lnTo>
                      <a:pt x="1" y="8333"/>
                    </a:lnTo>
                    <a:lnTo>
                      <a:pt x="1" y="8681"/>
                    </a:lnTo>
                    <a:lnTo>
                      <a:pt x="20" y="9009"/>
                    </a:lnTo>
                    <a:lnTo>
                      <a:pt x="78" y="9318"/>
                    </a:lnTo>
                    <a:lnTo>
                      <a:pt x="156" y="9647"/>
                    </a:lnTo>
                    <a:lnTo>
                      <a:pt x="272" y="9956"/>
                    </a:lnTo>
                    <a:lnTo>
                      <a:pt x="407" y="10246"/>
                    </a:lnTo>
                    <a:lnTo>
                      <a:pt x="426" y="10614"/>
                    </a:lnTo>
                    <a:lnTo>
                      <a:pt x="465" y="10962"/>
                    </a:lnTo>
                    <a:lnTo>
                      <a:pt x="523" y="11329"/>
                    </a:lnTo>
                    <a:lnTo>
                      <a:pt x="600" y="11677"/>
                    </a:lnTo>
                    <a:lnTo>
                      <a:pt x="697" y="12025"/>
                    </a:lnTo>
                    <a:lnTo>
                      <a:pt x="794" y="12373"/>
                    </a:lnTo>
                    <a:lnTo>
                      <a:pt x="929" y="12721"/>
                    </a:lnTo>
                    <a:lnTo>
                      <a:pt x="1064" y="13049"/>
                    </a:lnTo>
                    <a:lnTo>
                      <a:pt x="1219" y="13378"/>
                    </a:lnTo>
                    <a:lnTo>
                      <a:pt x="1373" y="13707"/>
                    </a:lnTo>
                    <a:lnTo>
                      <a:pt x="1567" y="14016"/>
                    </a:lnTo>
                    <a:lnTo>
                      <a:pt x="1760" y="14325"/>
                    </a:lnTo>
                    <a:lnTo>
                      <a:pt x="1953" y="14635"/>
                    </a:lnTo>
                    <a:lnTo>
                      <a:pt x="2185" y="14925"/>
                    </a:lnTo>
                    <a:lnTo>
                      <a:pt x="2417" y="15214"/>
                    </a:lnTo>
                    <a:lnTo>
                      <a:pt x="2649" y="15485"/>
                    </a:lnTo>
                    <a:lnTo>
                      <a:pt x="2901" y="15756"/>
                    </a:lnTo>
                    <a:lnTo>
                      <a:pt x="3171" y="16007"/>
                    </a:lnTo>
                    <a:lnTo>
                      <a:pt x="3442" y="16258"/>
                    </a:lnTo>
                    <a:lnTo>
                      <a:pt x="3732" y="16490"/>
                    </a:lnTo>
                    <a:lnTo>
                      <a:pt x="4022" y="16722"/>
                    </a:lnTo>
                    <a:lnTo>
                      <a:pt x="4331" y="16916"/>
                    </a:lnTo>
                    <a:lnTo>
                      <a:pt x="4640" y="17109"/>
                    </a:lnTo>
                    <a:lnTo>
                      <a:pt x="4969" y="17302"/>
                    </a:lnTo>
                    <a:lnTo>
                      <a:pt x="5298" y="17476"/>
                    </a:lnTo>
                    <a:lnTo>
                      <a:pt x="5646" y="17631"/>
                    </a:lnTo>
                    <a:lnTo>
                      <a:pt x="5994" y="17766"/>
                    </a:lnTo>
                    <a:lnTo>
                      <a:pt x="6342" y="17882"/>
                    </a:lnTo>
                    <a:lnTo>
                      <a:pt x="6690" y="17998"/>
                    </a:lnTo>
                    <a:lnTo>
                      <a:pt x="7057" y="18075"/>
                    </a:lnTo>
                    <a:lnTo>
                      <a:pt x="7424" y="18153"/>
                    </a:lnTo>
                    <a:lnTo>
                      <a:pt x="7811" y="18211"/>
                    </a:lnTo>
                    <a:lnTo>
                      <a:pt x="8043" y="18230"/>
                    </a:lnTo>
                    <a:lnTo>
                      <a:pt x="8275" y="18249"/>
                    </a:lnTo>
                    <a:lnTo>
                      <a:pt x="8758" y="18365"/>
                    </a:lnTo>
                    <a:lnTo>
                      <a:pt x="9222" y="18462"/>
                    </a:lnTo>
                    <a:lnTo>
                      <a:pt x="9705" y="18520"/>
                    </a:lnTo>
                    <a:lnTo>
                      <a:pt x="10188" y="18539"/>
                    </a:lnTo>
                    <a:lnTo>
                      <a:pt x="10672" y="18539"/>
                    </a:lnTo>
                    <a:lnTo>
                      <a:pt x="11155" y="18501"/>
                    </a:lnTo>
                    <a:lnTo>
                      <a:pt x="11638" y="18423"/>
                    </a:lnTo>
                    <a:lnTo>
                      <a:pt x="12102" y="18327"/>
                    </a:lnTo>
                    <a:lnTo>
                      <a:pt x="12586" y="18191"/>
                    </a:lnTo>
                    <a:lnTo>
                      <a:pt x="13049" y="18037"/>
                    </a:lnTo>
                    <a:lnTo>
                      <a:pt x="13494" y="17844"/>
                    </a:lnTo>
                    <a:lnTo>
                      <a:pt x="13939" y="17631"/>
                    </a:lnTo>
                    <a:lnTo>
                      <a:pt x="14383" y="17399"/>
                    </a:lnTo>
                    <a:lnTo>
                      <a:pt x="14809" y="17148"/>
                    </a:lnTo>
                    <a:lnTo>
                      <a:pt x="15234" y="16877"/>
                    </a:lnTo>
                    <a:lnTo>
                      <a:pt x="15620" y="16568"/>
                    </a:lnTo>
                    <a:lnTo>
                      <a:pt x="15833" y="16452"/>
                    </a:lnTo>
                    <a:lnTo>
                      <a:pt x="16026" y="16336"/>
                    </a:lnTo>
                    <a:lnTo>
                      <a:pt x="16394" y="16065"/>
                    </a:lnTo>
                    <a:lnTo>
                      <a:pt x="16722" y="15775"/>
                    </a:lnTo>
                    <a:lnTo>
                      <a:pt x="17032" y="15446"/>
                    </a:lnTo>
                    <a:lnTo>
                      <a:pt x="17322" y="15098"/>
                    </a:lnTo>
                    <a:lnTo>
                      <a:pt x="17554" y="14731"/>
                    </a:lnTo>
                    <a:lnTo>
                      <a:pt x="17786" y="14345"/>
                    </a:lnTo>
                    <a:lnTo>
                      <a:pt x="17979" y="13939"/>
                    </a:lnTo>
                    <a:lnTo>
                      <a:pt x="18230" y="13513"/>
                    </a:lnTo>
                    <a:lnTo>
                      <a:pt x="18424" y="13088"/>
                    </a:lnTo>
                    <a:lnTo>
                      <a:pt x="18617" y="12663"/>
                    </a:lnTo>
                    <a:lnTo>
                      <a:pt x="18791" y="12218"/>
                    </a:lnTo>
                    <a:lnTo>
                      <a:pt x="18907" y="11774"/>
                    </a:lnTo>
                    <a:lnTo>
                      <a:pt x="19023" y="11329"/>
                    </a:lnTo>
                    <a:lnTo>
                      <a:pt x="19100" y="10865"/>
                    </a:lnTo>
                    <a:lnTo>
                      <a:pt x="19139" y="10401"/>
                    </a:lnTo>
                    <a:lnTo>
                      <a:pt x="19139" y="10246"/>
                    </a:lnTo>
                    <a:lnTo>
                      <a:pt x="19139" y="10111"/>
                    </a:lnTo>
                    <a:lnTo>
                      <a:pt x="19100" y="9976"/>
                    </a:lnTo>
                    <a:lnTo>
                      <a:pt x="19042" y="9840"/>
                    </a:lnTo>
                    <a:lnTo>
                      <a:pt x="18984" y="8623"/>
                    </a:lnTo>
                    <a:lnTo>
                      <a:pt x="18945" y="8081"/>
                    </a:lnTo>
                    <a:lnTo>
                      <a:pt x="18868" y="7540"/>
                    </a:lnTo>
                    <a:lnTo>
                      <a:pt x="18771" y="7037"/>
                    </a:lnTo>
                    <a:lnTo>
                      <a:pt x="18694" y="6786"/>
                    </a:lnTo>
                    <a:lnTo>
                      <a:pt x="18617" y="6535"/>
                    </a:lnTo>
                    <a:lnTo>
                      <a:pt x="18520" y="6283"/>
                    </a:lnTo>
                    <a:lnTo>
                      <a:pt x="18424" y="6051"/>
                    </a:lnTo>
                    <a:lnTo>
                      <a:pt x="18308" y="5800"/>
                    </a:lnTo>
                    <a:lnTo>
                      <a:pt x="18172" y="5549"/>
                    </a:lnTo>
                    <a:lnTo>
                      <a:pt x="18153" y="5472"/>
                    </a:lnTo>
                    <a:lnTo>
                      <a:pt x="18172" y="5240"/>
                    </a:lnTo>
                    <a:lnTo>
                      <a:pt x="18153" y="5124"/>
                    </a:lnTo>
                    <a:lnTo>
                      <a:pt x="18134" y="5008"/>
                    </a:lnTo>
                    <a:lnTo>
                      <a:pt x="18095" y="4911"/>
                    </a:lnTo>
                    <a:lnTo>
                      <a:pt x="18056" y="4795"/>
                    </a:lnTo>
                    <a:lnTo>
                      <a:pt x="17998" y="4698"/>
                    </a:lnTo>
                    <a:lnTo>
                      <a:pt x="17921" y="4602"/>
                    </a:lnTo>
                    <a:lnTo>
                      <a:pt x="17728" y="4370"/>
                    </a:lnTo>
                    <a:lnTo>
                      <a:pt x="17496" y="4157"/>
                    </a:lnTo>
                    <a:lnTo>
                      <a:pt x="17264" y="3964"/>
                    </a:lnTo>
                    <a:lnTo>
                      <a:pt x="17032" y="3770"/>
                    </a:lnTo>
                    <a:lnTo>
                      <a:pt x="16742" y="3364"/>
                    </a:lnTo>
                    <a:lnTo>
                      <a:pt x="16432" y="2997"/>
                    </a:lnTo>
                    <a:lnTo>
                      <a:pt x="16084" y="2649"/>
                    </a:lnTo>
                    <a:lnTo>
                      <a:pt x="15736" y="2321"/>
                    </a:lnTo>
                    <a:lnTo>
                      <a:pt x="15350" y="2031"/>
                    </a:lnTo>
                    <a:lnTo>
                      <a:pt x="14944" y="1760"/>
                    </a:lnTo>
                    <a:lnTo>
                      <a:pt x="14499" y="1547"/>
                    </a:lnTo>
                    <a:lnTo>
                      <a:pt x="14035" y="1354"/>
                    </a:lnTo>
                    <a:lnTo>
                      <a:pt x="13436" y="987"/>
                    </a:lnTo>
                    <a:lnTo>
                      <a:pt x="13127" y="832"/>
                    </a:lnTo>
                    <a:lnTo>
                      <a:pt x="12817" y="677"/>
                    </a:lnTo>
                    <a:lnTo>
                      <a:pt x="12470" y="523"/>
                    </a:lnTo>
                    <a:lnTo>
                      <a:pt x="12141" y="407"/>
                    </a:lnTo>
                    <a:lnTo>
                      <a:pt x="11812" y="291"/>
                    </a:lnTo>
                    <a:lnTo>
                      <a:pt x="11464" y="194"/>
                    </a:lnTo>
                    <a:lnTo>
                      <a:pt x="11136" y="136"/>
                    </a:lnTo>
                    <a:lnTo>
                      <a:pt x="10788" y="78"/>
                    </a:lnTo>
                    <a:lnTo>
                      <a:pt x="10459" y="39"/>
                    </a:lnTo>
                    <a:lnTo>
                      <a:pt x="10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2"/>
              <p:cNvSpPr/>
              <p:nvPr/>
            </p:nvSpPr>
            <p:spPr>
              <a:xfrm>
                <a:off x="962100" y="-1415575"/>
                <a:ext cx="267750" cy="903275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36131" extrusionOk="0">
                    <a:moveTo>
                      <a:pt x="6515" y="1"/>
                    </a:moveTo>
                    <a:lnTo>
                      <a:pt x="5819" y="20"/>
                    </a:lnTo>
                    <a:lnTo>
                      <a:pt x="5452" y="59"/>
                    </a:lnTo>
                    <a:lnTo>
                      <a:pt x="5065" y="117"/>
                    </a:lnTo>
                    <a:lnTo>
                      <a:pt x="4698" y="194"/>
                    </a:lnTo>
                    <a:lnTo>
                      <a:pt x="4524" y="252"/>
                    </a:lnTo>
                    <a:lnTo>
                      <a:pt x="4369" y="329"/>
                    </a:lnTo>
                    <a:lnTo>
                      <a:pt x="4215" y="407"/>
                    </a:lnTo>
                    <a:lnTo>
                      <a:pt x="4060" y="503"/>
                    </a:lnTo>
                    <a:lnTo>
                      <a:pt x="3925" y="619"/>
                    </a:lnTo>
                    <a:lnTo>
                      <a:pt x="3809" y="755"/>
                    </a:lnTo>
                    <a:lnTo>
                      <a:pt x="3751" y="851"/>
                    </a:lnTo>
                    <a:lnTo>
                      <a:pt x="3673" y="948"/>
                    </a:lnTo>
                    <a:lnTo>
                      <a:pt x="3577" y="1180"/>
                    </a:lnTo>
                    <a:lnTo>
                      <a:pt x="3519" y="1412"/>
                    </a:lnTo>
                    <a:lnTo>
                      <a:pt x="3461" y="1663"/>
                    </a:lnTo>
                    <a:lnTo>
                      <a:pt x="3306" y="2552"/>
                    </a:lnTo>
                    <a:lnTo>
                      <a:pt x="3151" y="3461"/>
                    </a:lnTo>
                    <a:lnTo>
                      <a:pt x="2997" y="4563"/>
                    </a:lnTo>
                    <a:lnTo>
                      <a:pt x="2842" y="5684"/>
                    </a:lnTo>
                    <a:lnTo>
                      <a:pt x="2707" y="6805"/>
                    </a:lnTo>
                    <a:lnTo>
                      <a:pt x="2572" y="7927"/>
                    </a:lnTo>
                    <a:lnTo>
                      <a:pt x="2243" y="10169"/>
                    </a:lnTo>
                    <a:lnTo>
                      <a:pt x="1895" y="12411"/>
                    </a:lnTo>
                    <a:lnTo>
                      <a:pt x="1547" y="14634"/>
                    </a:lnTo>
                    <a:lnTo>
                      <a:pt x="1392" y="15756"/>
                    </a:lnTo>
                    <a:lnTo>
                      <a:pt x="1238" y="16877"/>
                    </a:lnTo>
                    <a:lnTo>
                      <a:pt x="1122" y="17959"/>
                    </a:lnTo>
                    <a:lnTo>
                      <a:pt x="1006" y="19023"/>
                    </a:lnTo>
                    <a:lnTo>
                      <a:pt x="909" y="20086"/>
                    </a:lnTo>
                    <a:lnTo>
                      <a:pt x="832" y="21168"/>
                    </a:lnTo>
                    <a:lnTo>
                      <a:pt x="716" y="23314"/>
                    </a:lnTo>
                    <a:lnTo>
                      <a:pt x="638" y="25460"/>
                    </a:lnTo>
                    <a:lnTo>
                      <a:pt x="561" y="27915"/>
                    </a:lnTo>
                    <a:lnTo>
                      <a:pt x="503" y="29152"/>
                    </a:lnTo>
                    <a:lnTo>
                      <a:pt x="445" y="30389"/>
                    </a:lnTo>
                    <a:lnTo>
                      <a:pt x="368" y="31607"/>
                    </a:lnTo>
                    <a:lnTo>
                      <a:pt x="271" y="32844"/>
                    </a:lnTo>
                    <a:lnTo>
                      <a:pt x="155" y="34062"/>
                    </a:lnTo>
                    <a:lnTo>
                      <a:pt x="1" y="35280"/>
                    </a:lnTo>
                    <a:lnTo>
                      <a:pt x="1" y="35357"/>
                    </a:lnTo>
                    <a:lnTo>
                      <a:pt x="1" y="35415"/>
                    </a:lnTo>
                    <a:lnTo>
                      <a:pt x="20" y="35454"/>
                    </a:lnTo>
                    <a:lnTo>
                      <a:pt x="59" y="35512"/>
                    </a:lnTo>
                    <a:lnTo>
                      <a:pt x="136" y="35570"/>
                    </a:lnTo>
                    <a:lnTo>
                      <a:pt x="252" y="35589"/>
                    </a:lnTo>
                    <a:lnTo>
                      <a:pt x="348" y="35589"/>
                    </a:lnTo>
                    <a:lnTo>
                      <a:pt x="445" y="35551"/>
                    </a:lnTo>
                    <a:lnTo>
                      <a:pt x="503" y="35512"/>
                    </a:lnTo>
                    <a:lnTo>
                      <a:pt x="522" y="35473"/>
                    </a:lnTo>
                    <a:lnTo>
                      <a:pt x="561" y="35415"/>
                    </a:lnTo>
                    <a:lnTo>
                      <a:pt x="580" y="35357"/>
                    </a:lnTo>
                    <a:lnTo>
                      <a:pt x="696" y="34333"/>
                    </a:lnTo>
                    <a:lnTo>
                      <a:pt x="812" y="33328"/>
                    </a:lnTo>
                    <a:lnTo>
                      <a:pt x="890" y="32303"/>
                    </a:lnTo>
                    <a:lnTo>
                      <a:pt x="967" y="31279"/>
                    </a:lnTo>
                    <a:lnTo>
                      <a:pt x="1083" y="29249"/>
                    </a:lnTo>
                    <a:lnTo>
                      <a:pt x="1160" y="27200"/>
                    </a:lnTo>
                    <a:lnTo>
                      <a:pt x="1218" y="25170"/>
                    </a:lnTo>
                    <a:lnTo>
                      <a:pt x="1296" y="23121"/>
                    </a:lnTo>
                    <a:lnTo>
                      <a:pt x="1412" y="21072"/>
                    </a:lnTo>
                    <a:lnTo>
                      <a:pt x="1489" y="20067"/>
                    </a:lnTo>
                    <a:lnTo>
                      <a:pt x="1566" y="19042"/>
                    </a:lnTo>
                    <a:lnTo>
                      <a:pt x="1682" y="17979"/>
                    </a:lnTo>
                    <a:lnTo>
                      <a:pt x="1818" y="16935"/>
                    </a:lnTo>
                    <a:lnTo>
                      <a:pt x="1953" y="15872"/>
                    </a:lnTo>
                    <a:lnTo>
                      <a:pt x="2108" y="14828"/>
                    </a:lnTo>
                    <a:lnTo>
                      <a:pt x="2417" y="12721"/>
                    </a:lnTo>
                    <a:lnTo>
                      <a:pt x="2746" y="10614"/>
                    </a:lnTo>
                    <a:lnTo>
                      <a:pt x="3055" y="8545"/>
                    </a:lnTo>
                    <a:lnTo>
                      <a:pt x="3345" y="6496"/>
                    </a:lnTo>
                    <a:lnTo>
                      <a:pt x="3615" y="4428"/>
                    </a:lnTo>
                    <a:lnTo>
                      <a:pt x="3925" y="2359"/>
                    </a:lnTo>
                    <a:lnTo>
                      <a:pt x="3983" y="2031"/>
                    </a:lnTo>
                    <a:lnTo>
                      <a:pt x="4041" y="1663"/>
                    </a:lnTo>
                    <a:lnTo>
                      <a:pt x="4079" y="1489"/>
                    </a:lnTo>
                    <a:lnTo>
                      <a:pt x="4137" y="1335"/>
                    </a:lnTo>
                    <a:lnTo>
                      <a:pt x="4215" y="1180"/>
                    </a:lnTo>
                    <a:lnTo>
                      <a:pt x="4311" y="1045"/>
                    </a:lnTo>
                    <a:lnTo>
                      <a:pt x="4389" y="987"/>
                    </a:lnTo>
                    <a:lnTo>
                      <a:pt x="4485" y="929"/>
                    </a:lnTo>
                    <a:lnTo>
                      <a:pt x="4679" y="813"/>
                    </a:lnTo>
                    <a:lnTo>
                      <a:pt x="4891" y="735"/>
                    </a:lnTo>
                    <a:lnTo>
                      <a:pt x="5123" y="697"/>
                    </a:lnTo>
                    <a:lnTo>
                      <a:pt x="5355" y="658"/>
                    </a:lnTo>
                    <a:lnTo>
                      <a:pt x="5587" y="619"/>
                    </a:lnTo>
                    <a:lnTo>
                      <a:pt x="6012" y="600"/>
                    </a:lnTo>
                    <a:lnTo>
                      <a:pt x="6554" y="581"/>
                    </a:lnTo>
                    <a:lnTo>
                      <a:pt x="7095" y="561"/>
                    </a:lnTo>
                    <a:lnTo>
                      <a:pt x="7656" y="581"/>
                    </a:lnTo>
                    <a:lnTo>
                      <a:pt x="8197" y="619"/>
                    </a:lnTo>
                    <a:lnTo>
                      <a:pt x="8757" y="658"/>
                    </a:lnTo>
                    <a:lnTo>
                      <a:pt x="9299" y="735"/>
                    </a:lnTo>
                    <a:lnTo>
                      <a:pt x="9840" y="813"/>
                    </a:lnTo>
                    <a:lnTo>
                      <a:pt x="10075" y="863"/>
                    </a:lnTo>
                    <a:lnTo>
                      <a:pt x="9956" y="1431"/>
                    </a:lnTo>
                    <a:lnTo>
                      <a:pt x="9801" y="2282"/>
                    </a:lnTo>
                    <a:lnTo>
                      <a:pt x="9531" y="3944"/>
                    </a:lnTo>
                    <a:lnTo>
                      <a:pt x="9299" y="5626"/>
                    </a:lnTo>
                    <a:lnTo>
                      <a:pt x="9105" y="7327"/>
                    </a:lnTo>
                    <a:lnTo>
                      <a:pt x="8931" y="9009"/>
                    </a:lnTo>
                    <a:lnTo>
                      <a:pt x="8777" y="10691"/>
                    </a:lnTo>
                    <a:lnTo>
                      <a:pt x="8468" y="14074"/>
                    </a:lnTo>
                    <a:lnTo>
                      <a:pt x="8313" y="15794"/>
                    </a:lnTo>
                    <a:lnTo>
                      <a:pt x="8139" y="17495"/>
                    </a:lnTo>
                    <a:lnTo>
                      <a:pt x="7965" y="19197"/>
                    </a:lnTo>
                    <a:lnTo>
                      <a:pt x="7810" y="20898"/>
                    </a:lnTo>
                    <a:lnTo>
                      <a:pt x="7540" y="24493"/>
                    </a:lnTo>
                    <a:lnTo>
                      <a:pt x="7404" y="26272"/>
                    </a:lnTo>
                    <a:lnTo>
                      <a:pt x="7250" y="28070"/>
                    </a:lnTo>
                    <a:lnTo>
                      <a:pt x="7095" y="30003"/>
                    </a:lnTo>
                    <a:lnTo>
                      <a:pt x="6940" y="31936"/>
                    </a:lnTo>
                    <a:lnTo>
                      <a:pt x="6670" y="35821"/>
                    </a:lnTo>
                    <a:lnTo>
                      <a:pt x="6670" y="35879"/>
                    </a:lnTo>
                    <a:lnTo>
                      <a:pt x="6689" y="35937"/>
                    </a:lnTo>
                    <a:lnTo>
                      <a:pt x="6708" y="35995"/>
                    </a:lnTo>
                    <a:lnTo>
                      <a:pt x="6747" y="36034"/>
                    </a:lnTo>
                    <a:lnTo>
                      <a:pt x="6844" y="36092"/>
                    </a:lnTo>
                    <a:lnTo>
                      <a:pt x="6940" y="36131"/>
                    </a:lnTo>
                    <a:lnTo>
                      <a:pt x="7037" y="36131"/>
                    </a:lnTo>
                    <a:lnTo>
                      <a:pt x="7134" y="36073"/>
                    </a:lnTo>
                    <a:lnTo>
                      <a:pt x="7172" y="36053"/>
                    </a:lnTo>
                    <a:lnTo>
                      <a:pt x="7211" y="35995"/>
                    </a:lnTo>
                    <a:lnTo>
                      <a:pt x="7230" y="35937"/>
                    </a:lnTo>
                    <a:lnTo>
                      <a:pt x="7250" y="35879"/>
                    </a:lnTo>
                    <a:lnTo>
                      <a:pt x="7482" y="32419"/>
                    </a:lnTo>
                    <a:lnTo>
                      <a:pt x="7752" y="28978"/>
                    </a:lnTo>
                    <a:lnTo>
                      <a:pt x="8023" y="25518"/>
                    </a:lnTo>
                    <a:lnTo>
                      <a:pt x="8294" y="22058"/>
                    </a:lnTo>
                    <a:lnTo>
                      <a:pt x="8603" y="18617"/>
                    </a:lnTo>
                    <a:lnTo>
                      <a:pt x="8912" y="15156"/>
                    </a:lnTo>
                    <a:lnTo>
                      <a:pt x="9241" y="11715"/>
                    </a:lnTo>
                    <a:lnTo>
                      <a:pt x="9589" y="8255"/>
                    </a:lnTo>
                    <a:lnTo>
                      <a:pt x="9801" y="6361"/>
                    </a:lnTo>
                    <a:lnTo>
                      <a:pt x="10053" y="4447"/>
                    </a:lnTo>
                    <a:lnTo>
                      <a:pt x="10188" y="3500"/>
                    </a:lnTo>
                    <a:lnTo>
                      <a:pt x="10343" y="2552"/>
                    </a:lnTo>
                    <a:lnTo>
                      <a:pt x="10517" y="1605"/>
                    </a:lnTo>
                    <a:lnTo>
                      <a:pt x="10691" y="677"/>
                    </a:lnTo>
                    <a:lnTo>
                      <a:pt x="10710" y="619"/>
                    </a:lnTo>
                    <a:lnTo>
                      <a:pt x="10691" y="561"/>
                    </a:lnTo>
                    <a:lnTo>
                      <a:pt x="10671" y="503"/>
                    </a:lnTo>
                    <a:lnTo>
                      <a:pt x="10633" y="465"/>
                    </a:lnTo>
                    <a:lnTo>
                      <a:pt x="10555" y="387"/>
                    </a:lnTo>
                    <a:lnTo>
                      <a:pt x="10439" y="349"/>
                    </a:lnTo>
                    <a:lnTo>
                      <a:pt x="9956" y="252"/>
                    </a:lnTo>
                    <a:lnTo>
                      <a:pt x="9473" y="175"/>
                    </a:lnTo>
                    <a:lnTo>
                      <a:pt x="8989" y="117"/>
                    </a:lnTo>
                    <a:lnTo>
                      <a:pt x="8487" y="59"/>
                    </a:lnTo>
                    <a:lnTo>
                      <a:pt x="8004" y="39"/>
                    </a:lnTo>
                    <a:lnTo>
                      <a:pt x="7501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2"/>
              <p:cNvSpPr/>
              <p:nvPr/>
            </p:nvSpPr>
            <p:spPr>
              <a:xfrm>
                <a:off x="1059250" y="-1386100"/>
                <a:ext cx="167700" cy="131000"/>
              </a:xfrm>
              <a:custGeom>
                <a:avLst/>
                <a:gdLst/>
                <a:ahLst/>
                <a:cxnLst/>
                <a:rect l="l" t="t" r="r" b="b"/>
                <a:pathLst>
                  <a:path w="6708" h="5240" extrusionOk="0">
                    <a:moveTo>
                      <a:pt x="271" y="1"/>
                    </a:moveTo>
                    <a:lnTo>
                      <a:pt x="155" y="20"/>
                    </a:lnTo>
                    <a:lnTo>
                      <a:pt x="77" y="78"/>
                    </a:lnTo>
                    <a:lnTo>
                      <a:pt x="19" y="156"/>
                    </a:lnTo>
                    <a:lnTo>
                      <a:pt x="0" y="214"/>
                    </a:lnTo>
                    <a:lnTo>
                      <a:pt x="0" y="272"/>
                    </a:lnTo>
                    <a:lnTo>
                      <a:pt x="0" y="330"/>
                    </a:lnTo>
                    <a:lnTo>
                      <a:pt x="19" y="388"/>
                    </a:lnTo>
                    <a:lnTo>
                      <a:pt x="329" y="987"/>
                    </a:lnTo>
                    <a:lnTo>
                      <a:pt x="599" y="1605"/>
                    </a:lnTo>
                    <a:lnTo>
                      <a:pt x="1121" y="2843"/>
                    </a:lnTo>
                    <a:lnTo>
                      <a:pt x="1392" y="3442"/>
                    </a:lnTo>
                    <a:lnTo>
                      <a:pt x="1547" y="3751"/>
                    </a:lnTo>
                    <a:lnTo>
                      <a:pt x="1701" y="4041"/>
                    </a:lnTo>
                    <a:lnTo>
                      <a:pt x="1875" y="4331"/>
                    </a:lnTo>
                    <a:lnTo>
                      <a:pt x="2049" y="4602"/>
                    </a:lnTo>
                    <a:lnTo>
                      <a:pt x="2242" y="4872"/>
                    </a:lnTo>
                    <a:lnTo>
                      <a:pt x="2474" y="5124"/>
                    </a:lnTo>
                    <a:lnTo>
                      <a:pt x="2513" y="5182"/>
                    </a:lnTo>
                    <a:lnTo>
                      <a:pt x="2571" y="5220"/>
                    </a:lnTo>
                    <a:lnTo>
                      <a:pt x="2629" y="5240"/>
                    </a:lnTo>
                    <a:lnTo>
                      <a:pt x="2764" y="5240"/>
                    </a:lnTo>
                    <a:lnTo>
                      <a:pt x="2822" y="5220"/>
                    </a:lnTo>
                    <a:lnTo>
                      <a:pt x="2880" y="5182"/>
                    </a:lnTo>
                    <a:lnTo>
                      <a:pt x="2919" y="5124"/>
                    </a:lnTo>
                    <a:lnTo>
                      <a:pt x="3886" y="4003"/>
                    </a:lnTo>
                    <a:lnTo>
                      <a:pt x="4814" y="2862"/>
                    </a:lnTo>
                    <a:lnTo>
                      <a:pt x="5741" y="1721"/>
                    </a:lnTo>
                    <a:lnTo>
                      <a:pt x="6650" y="562"/>
                    </a:lnTo>
                    <a:lnTo>
                      <a:pt x="6669" y="504"/>
                    </a:lnTo>
                    <a:lnTo>
                      <a:pt x="6689" y="446"/>
                    </a:lnTo>
                    <a:lnTo>
                      <a:pt x="6708" y="388"/>
                    </a:lnTo>
                    <a:lnTo>
                      <a:pt x="6689" y="330"/>
                    </a:lnTo>
                    <a:lnTo>
                      <a:pt x="6650" y="233"/>
                    </a:lnTo>
                    <a:lnTo>
                      <a:pt x="6573" y="156"/>
                    </a:lnTo>
                    <a:lnTo>
                      <a:pt x="6476" y="117"/>
                    </a:lnTo>
                    <a:lnTo>
                      <a:pt x="6379" y="98"/>
                    </a:lnTo>
                    <a:lnTo>
                      <a:pt x="6321" y="117"/>
                    </a:lnTo>
                    <a:lnTo>
                      <a:pt x="6283" y="136"/>
                    </a:lnTo>
                    <a:lnTo>
                      <a:pt x="6225" y="156"/>
                    </a:lnTo>
                    <a:lnTo>
                      <a:pt x="6186" y="214"/>
                    </a:lnTo>
                    <a:lnTo>
                      <a:pt x="5277" y="1373"/>
                    </a:lnTo>
                    <a:lnTo>
                      <a:pt x="4350" y="2533"/>
                    </a:lnTo>
                    <a:lnTo>
                      <a:pt x="3422" y="3655"/>
                    </a:lnTo>
                    <a:lnTo>
                      <a:pt x="2697" y="4512"/>
                    </a:lnTo>
                    <a:lnTo>
                      <a:pt x="2697" y="4512"/>
                    </a:lnTo>
                    <a:lnTo>
                      <a:pt x="2513" y="4254"/>
                    </a:lnTo>
                    <a:lnTo>
                      <a:pt x="2339" y="3983"/>
                    </a:lnTo>
                    <a:lnTo>
                      <a:pt x="2184" y="3713"/>
                    </a:lnTo>
                    <a:lnTo>
                      <a:pt x="1875" y="3133"/>
                    </a:lnTo>
                    <a:lnTo>
                      <a:pt x="1605" y="2553"/>
                    </a:lnTo>
                    <a:lnTo>
                      <a:pt x="1102" y="1335"/>
                    </a:lnTo>
                    <a:lnTo>
                      <a:pt x="851" y="736"/>
                    </a:lnTo>
                    <a:lnTo>
                      <a:pt x="561" y="156"/>
                    </a:lnTo>
                    <a:lnTo>
                      <a:pt x="522" y="98"/>
                    </a:lnTo>
                    <a:lnTo>
                      <a:pt x="483" y="59"/>
                    </a:lnTo>
                    <a:lnTo>
                      <a:pt x="425" y="20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2"/>
              <p:cNvSpPr/>
              <p:nvPr/>
            </p:nvSpPr>
            <p:spPr>
              <a:xfrm>
                <a:off x="1032650" y="-1271550"/>
                <a:ext cx="102975" cy="75635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30254" extrusionOk="0">
                    <a:moveTo>
                      <a:pt x="3693" y="0"/>
                    </a:moveTo>
                    <a:lnTo>
                      <a:pt x="3654" y="39"/>
                    </a:lnTo>
                    <a:lnTo>
                      <a:pt x="3616" y="78"/>
                    </a:lnTo>
                    <a:lnTo>
                      <a:pt x="3577" y="116"/>
                    </a:lnTo>
                    <a:lnTo>
                      <a:pt x="3558" y="174"/>
                    </a:lnTo>
                    <a:lnTo>
                      <a:pt x="3403" y="735"/>
                    </a:lnTo>
                    <a:lnTo>
                      <a:pt x="3268" y="1315"/>
                    </a:lnTo>
                    <a:lnTo>
                      <a:pt x="3152" y="1876"/>
                    </a:lnTo>
                    <a:lnTo>
                      <a:pt x="3036" y="2456"/>
                    </a:lnTo>
                    <a:lnTo>
                      <a:pt x="2843" y="3615"/>
                    </a:lnTo>
                    <a:lnTo>
                      <a:pt x="2649" y="4756"/>
                    </a:lnTo>
                    <a:lnTo>
                      <a:pt x="2379" y="6515"/>
                    </a:lnTo>
                    <a:lnTo>
                      <a:pt x="2127" y="8274"/>
                    </a:lnTo>
                    <a:lnTo>
                      <a:pt x="1895" y="10033"/>
                    </a:lnTo>
                    <a:lnTo>
                      <a:pt x="1663" y="11792"/>
                    </a:lnTo>
                    <a:lnTo>
                      <a:pt x="1238" y="15369"/>
                    </a:lnTo>
                    <a:lnTo>
                      <a:pt x="832" y="18945"/>
                    </a:lnTo>
                    <a:lnTo>
                      <a:pt x="639" y="20743"/>
                    </a:lnTo>
                    <a:lnTo>
                      <a:pt x="465" y="22521"/>
                    </a:lnTo>
                    <a:lnTo>
                      <a:pt x="310" y="24319"/>
                    </a:lnTo>
                    <a:lnTo>
                      <a:pt x="175" y="26117"/>
                    </a:lnTo>
                    <a:lnTo>
                      <a:pt x="78" y="27373"/>
                    </a:lnTo>
                    <a:lnTo>
                      <a:pt x="20" y="28630"/>
                    </a:lnTo>
                    <a:lnTo>
                      <a:pt x="1" y="29326"/>
                    </a:lnTo>
                    <a:lnTo>
                      <a:pt x="1" y="29674"/>
                    </a:lnTo>
                    <a:lnTo>
                      <a:pt x="40" y="30022"/>
                    </a:lnTo>
                    <a:lnTo>
                      <a:pt x="59" y="30080"/>
                    </a:lnTo>
                    <a:lnTo>
                      <a:pt x="78" y="30138"/>
                    </a:lnTo>
                    <a:lnTo>
                      <a:pt x="117" y="30176"/>
                    </a:lnTo>
                    <a:lnTo>
                      <a:pt x="175" y="30215"/>
                    </a:lnTo>
                    <a:lnTo>
                      <a:pt x="271" y="30254"/>
                    </a:lnTo>
                    <a:lnTo>
                      <a:pt x="368" y="30254"/>
                    </a:lnTo>
                    <a:lnTo>
                      <a:pt x="484" y="30215"/>
                    </a:lnTo>
                    <a:lnTo>
                      <a:pt x="561" y="30157"/>
                    </a:lnTo>
                    <a:lnTo>
                      <a:pt x="581" y="30099"/>
                    </a:lnTo>
                    <a:lnTo>
                      <a:pt x="600" y="30060"/>
                    </a:lnTo>
                    <a:lnTo>
                      <a:pt x="619" y="30002"/>
                    </a:lnTo>
                    <a:lnTo>
                      <a:pt x="619" y="29925"/>
                    </a:lnTo>
                    <a:lnTo>
                      <a:pt x="561" y="29539"/>
                    </a:lnTo>
                    <a:lnTo>
                      <a:pt x="542" y="29152"/>
                    </a:lnTo>
                    <a:lnTo>
                      <a:pt x="542" y="28727"/>
                    </a:lnTo>
                    <a:lnTo>
                      <a:pt x="561" y="28321"/>
                    </a:lnTo>
                    <a:lnTo>
                      <a:pt x="639" y="27509"/>
                    </a:lnTo>
                    <a:lnTo>
                      <a:pt x="716" y="26716"/>
                    </a:lnTo>
                    <a:lnTo>
                      <a:pt x="832" y="25150"/>
                    </a:lnTo>
                    <a:lnTo>
                      <a:pt x="967" y="23584"/>
                    </a:lnTo>
                    <a:lnTo>
                      <a:pt x="1257" y="20453"/>
                    </a:lnTo>
                    <a:lnTo>
                      <a:pt x="1644" y="16761"/>
                    </a:lnTo>
                    <a:lnTo>
                      <a:pt x="2069" y="13068"/>
                    </a:lnTo>
                    <a:lnTo>
                      <a:pt x="2301" y="11232"/>
                    </a:lnTo>
                    <a:lnTo>
                      <a:pt x="2553" y="9395"/>
                    </a:lnTo>
                    <a:lnTo>
                      <a:pt x="2804" y="7559"/>
                    </a:lnTo>
                    <a:lnTo>
                      <a:pt x="3074" y="5722"/>
                    </a:lnTo>
                    <a:lnTo>
                      <a:pt x="3287" y="4389"/>
                    </a:lnTo>
                    <a:lnTo>
                      <a:pt x="3500" y="3035"/>
                    </a:lnTo>
                    <a:lnTo>
                      <a:pt x="3635" y="2359"/>
                    </a:lnTo>
                    <a:lnTo>
                      <a:pt x="3770" y="1702"/>
                    </a:lnTo>
                    <a:lnTo>
                      <a:pt x="3925" y="1044"/>
                    </a:lnTo>
                    <a:lnTo>
                      <a:pt x="4099" y="387"/>
                    </a:lnTo>
                    <a:lnTo>
                      <a:pt x="4118" y="329"/>
                    </a:lnTo>
                    <a:lnTo>
                      <a:pt x="4099" y="271"/>
                    </a:lnTo>
                    <a:lnTo>
                      <a:pt x="4099" y="213"/>
                    </a:lnTo>
                    <a:lnTo>
                      <a:pt x="4080" y="155"/>
                    </a:lnTo>
                    <a:lnTo>
                      <a:pt x="4002" y="78"/>
                    </a:lnTo>
                    <a:lnTo>
                      <a:pt x="3906" y="20"/>
                    </a:lnTo>
                    <a:lnTo>
                      <a:pt x="3809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2"/>
              <p:cNvSpPr/>
              <p:nvPr/>
            </p:nvSpPr>
            <p:spPr>
              <a:xfrm>
                <a:off x="1162175" y="-1586650"/>
                <a:ext cx="213150" cy="1081125"/>
              </a:xfrm>
              <a:custGeom>
                <a:avLst/>
                <a:gdLst/>
                <a:ahLst/>
                <a:cxnLst/>
                <a:rect l="l" t="t" r="r" b="b"/>
                <a:pathLst>
                  <a:path w="8526" h="43245" extrusionOk="0">
                    <a:moveTo>
                      <a:pt x="2804" y="1"/>
                    </a:moveTo>
                    <a:lnTo>
                      <a:pt x="2533" y="20"/>
                    </a:lnTo>
                    <a:lnTo>
                      <a:pt x="2262" y="59"/>
                    </a:lnTo>
                    <a:lnTo>
                      <a:pt x="2011" y="117"/>
                    </a:lnTo>
                    <a:lnTo>
                      <a:pt x="1760" y="213"/>
                    </a:lnTo>
                    <a:lnTo>
                      <a:pt x="1528" y="329"/>
                    </a:lnTo>
                    <a:lnTo>
                      <a:pt x="1296" y="503"/>
                    </a:lnTo>
                    <a:lnTo>
                      <a:pt x="1102" y="696"/>
                    </a:lnTo>
                    <a:lnTo>
                      <a:pt x="909" y="948"/>
                    </a:lnTo>
                    <a:lnTo>
                      <a:pt x="735" y="1218"/>
                    </a:lnTo>
                    <a:lnTo>
                      <a:pt x="581" y="1566"/>
                    </a:lnTo>
                    <a:lnTo>
                      <a:pt x="445" y="1895"/>
                    </a:lnTo>
                    <a:lnTo>
                      <a:pt x="349" y="2243"/>
                    </a:lnTo>
                    <a:lnTo>
                      <a:pt x="252" y="2610"/>
                    </a:lnTo>
                    <a:lnTo>
                      <a:pt x="194" y="2958"/>
                    </a:lnTo>
                    <a:lnTo>
                      <a:pt x="155" y="3325"/>
                    </a:lnTo>
                    <a:lnTo>
                      <a:pt x="117" y="3693"/>
                    </a:lnTo>
                    <a:lnTo>
                      <a:pt x="78" y="4060"/>
                    </a:lnTo>
                    <a:lnTo>
                      <a:pt x="59" y="4814"/>
                    </a:lnTo>
                    <a:lnTo>
                      <a:pt x="59" y="5549"/>
                    </a:lnTo>
                    <a:lnTo>
                      <a:pt x="39" y="6283"/>
                    </a:lnTo>
                    <a:lnTo>
                      <a:pt x="1" y="7018"/>
                    </a:lnTo>
                    <a:lnTo>
                      <a:pt x="1" y="7076"/>
                    </a:lnTo>
                    <a:lnTo>
                      <a:pt x="20" y="7134"/>
                    </a:lnTo>
                    <a:lnTo>
                      <a:pt x="39" y="7192"/>
                    </a:lnTo>
                    <a:lnTo>
                      <a:pt x="78" y="7230"/>
                    </a:lnTo>
                    <a:lnTo>
                      <a:pt x="155" y="7288"/>
                    </a:lnTo>
                    <a:lnTo>
                      <a:pt x="271" y="7327"/>
                    </a:lnTo>
                    <a:lnTo>
                      <a:pt x="368" y="7327"/>
                    </a:lnTo>
                    <a:lnTo>
                      <a:pt x="465" y="7269"/>
                    </a:lnTo>
                    <a:lnTo>
                      <a:pt x="503" y="7250"/>
                    </a:lnTo>
                    <a:lnTo>
                      <a:pt x="542" y="7192"/>
                    </a:lnTo>
                    <a:lnTo>
                      <a:pt x="561" y="7134"/>
                    </a:lnTo>
                    <a:lnTo>
                      <a:pt x="581" y="7076"/>
                    </a:lnTo>
                    <a:lnTo>
                      <a:pt x="619" y="6457"/>
                    </a:lnTo>
                    <a:lnTo>
                      <a:pt x="619" y="5839"/>
                    </a:lnTo>
                    <a:lnTo>
                      <a:pt x="639" y="4582"/>
                    </a:lnTo>
                    <a:lnTo>
                      <a:pt x="677" y="3944"/>
                    </a:lnTo>
                    <a:lnTo>
                      <a:pt x="735" y="3325"/>
                    </a:lnTo>
                    <a:lnTo>
                      <a:pt x="793" y="3016"/>
                    </a:lnTo>
                    <a:lnTo>
                      <a:pt x="851" y="2707"/>
                    </a:lnTo>
                    <a:lnTo>
                      <a:pt x="909" y="2417"/>
                    </a:lnTo>
                    <a:lnTo>
                      <a:pt x="1006" y="2108"/>
                    </a:lnTo>
                    <a:lnTo>
                      <a:pt x="1102" y="1818"/>
                    </a:lnTo>
                    <a:lnTo>
                      <a:pt x="1238" y="1547"/>
                    </a:lnTo>
                    <a:lnTo>
                      <a:pt x="1373" y="1296"/>
                    </a:lnTo>
                    <a:lnTo>
                      <a:pt x="1566" y="1064"/>
                    </a:lnTo>
                    <a:lnTo>
                      <a:pt x="1663" y="967"/>
                    </a:lnTo>
                    <a:lnTo>
                      <a:pt x="1760" y="870"/>
                    </a:lnTo>
                    <a:lnTo>
                      <a:pt x="1876" y="793"/>
                    </a:lnTo>
                    <a:lnTo>
                      <a:pt x="2011" y="716"/>
                    </a:lnTo>
                    <a:lnTo>
                      <a:pt x="2127" y="658"/>
                    </a:lnTo>
                    <a:lnTo>
                      <a:pt x="2282" y="600"/>
                    </a:lnTo>
                    <a:lnTo>
                      <a:pt x="2436" y="561"/>
                    </a:lnTo>
                    <a:lnTo>
                      <a:pt x="2591" y="542"/>
                    </a:lnTo>
                    <a:lnTo>
                      <a:pt x="2862" y="522"/>
                    </a:lnTo>
                    <a:lnTo>
                      <a:pt x="3132" y="542"/>
                    </a:lnTo>
                    <a:lnTo>
                      <a:pt x="3403" y="561"/>
                    </a:lnTo>
                    <a:lnTo>
                      <a:pt x="3673" y="600"/>
                    </a:lnTo>
                    <a:lnTo>
                      <a:pt x="4215" y="696"/>
                    </a:lnTo>
                    <a:lnTo>
                      <a:pt x="4756" y="812"/>
                    </a:lnTo>
                    <a:lnTo>
                      <a:pt x="6534" y="1141"/>
                    </a:lnTo>
                    <a:lnTo>
                      <a:pt x="6921" y="1199"/>
                    </a:lnTo>
                    <a:lnTo>
                      <a:pt x="7134" y="1238"/>
                    </a:lnTo>
                    <a:lnTo>
                      <a:pt x="7366" y="1296"/>
                    </a:lnTo>
                    <a:lnTo>
                      <a:pt x="7559" y="1373"/>
                    </a:lnTo>
                    <a:lnTo>
                      <a:pt x="7733" y="1470"/>
                    </a:lnTo>
                    <a:lnTo>
                      <a:pt x="7810" y="1528"/>
                    </a:lnTo>
                    <a:lnTo>
                      <a:pt x="7868" y="1586"/>
                    </a:lnTo>
                    <a:lnTo>
                      <a:pt x="7907" y="1644"/>
                    </a:lnTo>
                    <a:lnTo>
                      <a:pt x="7926" y="1740"/>
                    </a:lnTo>
                    <a:lnTo>
                      <a:pt x="7965" y="1953"/>
                    </a:lnTo>
                    <a:lnTo>
                      <a:pt x="7965" y="2185"/>
                    </a:lnTo>
                    <a:lnTo>
                      <a:pt x="7926" y="2417"/>
                    </a:lnTo>
                    <a:lnTo>
                      <a:pt x="7907" y="2649"/>
                    </a:lnTo>
                    <a:lnTo>
                      <a:pt x="7791" y="3132"/>
                    </a:lnTo>
                    <a:lnTo>
                      <a:pt x="7694" y="3557"/>
                    </a:lnTo>
                    <a:lnTo>
                      <a:pt x="7598" y="4060"/>
                    </a:lnTo>
                    <a:lnTo>
                      <a:pt x="7520" y="4543"/>
                    </a:lnTo>
                    <a:lnTo>
                      <a:pt x="7462" y="5027"/>
                    </a:lnTo>
                    <a:lnTo>
                      <a:pt x="7404" y="5510"/>
                    </a:lnTo>
                    <a:lnTo>
                      <a:pt x="7153" y="8680"/>
                    </a:lnTo>
                    <a:lnTo>
                      <a:pt x="6902" y="11851"/>
                    </a:lnTo>
                    <a:lnTo>
                      <a:pt x="6650" y="15002"/>
                    </a:lnTo>
                    <a:lnTo>
                      <a:pt x="6380" y="18172"/>
                    </a:lnTo>
                    <a:lnTo>
                      <a:pt x="6109" y="21149"/>
                    </a:lnTo>
                    <a:lnTo>
                      <a:pt x="5819" y="24126"/>
                    </a:lnTo>
                    <a:lnTo>
                      <a:pt x="5201" y="30061"/>
                    </a:lnTo>
                    <a:lnTo>
                      <a:pt x="5046" y="31665"/>
                    </a:lnTo>
                    <a:lnTo>
                      <a:pt x="4911" y="33289"/>
                    </a:lnTo>
                    <a:lnTo>
                      <a:pt x="4795" y="34913"/>
                    </a:lnTo>
                    <a:lnTo>
                      <a:pt x="4698" y="36517"/>
                    </a:lnTo>
                    <a:lnTo>
                      <a:pt x="4659" y="38141"/>
                    </a:lnTo>
                    <a:lnTo>
                      <a:pt x="4659" y="38953"/>
                    </a:lnTo>
                    <a:lnTo>
                      <a:pt x="4659" y="39765"/>
                    </a:lnTo>
                    <a:lnTo>
                      <a:pt x="4679" y="40577"/>
                    </a:lnTo>
                    <a:lnTo>
                      <a:pt x="4698" y="41389"/>
                    </a:lnTo>
                    <a:lnTo>
                      <a:pt x="4756" y="42200"/>
                    </a:lnTo>
                    <a:lnTo>
                      <a:pt x="4814" y="43012"/>
                    </a:lnTo>
                    <a:lnTo>
                      <a:pt x="4814" y="43070"/>
                    </a:lnTo>
                    <a:lnTo>
                      <a:pt x="4853" y="43128"/>
                    </a:lnTo>
                    <a:lnTo>
                      <a:pt x="4872" y="43167"/>
                    </a:lnTo>
                    <a:lnTo>
                      <a:pt x="4911" y="43206"/>
                    </a:lnTo>
                    <a:lnTo>
                      <a:pt x="5007" y="43244"/>
                    </a:lnTo>
                    <a:lnTo>
                      <a:pt x="5123" y="43244"/>
                    </a:lnTo>
                    <a:lnTo>
                      <a:pt x="5220" y="43206"/>
                    </a:lnTo>
                    <a:lnTo>
                      <a:pt x="5317" y="43148"/>
                    </a:lnTo>
                    <a:lnTo>
                      <a:pt x="5336" y="43109"/>
                    </a:lnTo>
                    <a:lnTo>
                      <a:pt x="5375" y="43051"/>
                    </a:lnTo>
                    <a:lnTo>
                      <a:pt x="5375" y="42993"/>
                    </a:lnTo>
                    <a:lnTo>
                      <a:pt x="5375" y="42935"/>
                    </a:lnTo>
                    <a:lnTo>
                      <a:pt x="5317" y="42143"/>
                    </a:lnTo>
                    <a:lnTo>
                      <a:pt x="5278" y="41350"/>
                    </a:lnTo>
                    <a:lnTo>
                      <a:pt x="5259" y="40557"/>
                    </a:lnTo>
                    <a:lnTo>
                      <a:pt x="5239" y="39765"/>
                    </a:lnTo>
                    <a:lnTo>
                      <a:pt x="5239" y="38199"/>
                    </a:lnTo>
                    <a:lnTo>
                      <a:pt x="5278" y="36614"/>
                    </a:lnTo>
                    <a:lnTo>
                      <a:pt x="5355" y="35048"/>
                    </a:lnTo>
                    <a:lnTo>
                      <a:pt x="5471" y="33463"/>
                    </a:lnTo>
                    <a:lnTo>
                      <a:pt x="5607" y="31897"/>
                    </a:lnTo>
                    <a:lnTo>
                      <a:pt x="5761" y="30331"/>
                    </a:lnTo>
                    <a:lnTo>
                      <a:pt x="6399" y="23952"/>
                    </a:lnTo>
                    <a:lnTo>
                      <a:pt x="6728" y="20762"/>
                    </a:lnTo>
                    <a:lnTo>
                      <a:pt x="7018" y="17573"/>
                    </a:lnTo>
                    <a:lnTo>
                      <a:pt x="7288" y="14151"/>
                    </a:lnTo>
                    <a:lnTo>
                      <a:pt x="7540" y="10749"/>
                    </a:lnTo>
                    <a:lnTo>
                      <a:pt x="7656" y="9028"/>
                    </a:lnTo>
                    <a:lnTo>
                      <a:pt x="7733" y="8178"/>
                    </a:lnTo>
                    <a:lnTo>
                      <a:pt x="7810" y="7327"/>
                    </a:lnTo>
                    <a:lnTo>
                      <a:pt x="7868" y="6592"/>
                    </a:lnTo>
                    <a:lnTo>
                      <a:pt x="7926" y="5858"/>
                    </a:lnTo>
                    <a:lnTo>
                      <a:pt x="7984" y="5123"/>
                    </a:lnTo>
                    <a:lnTo>
                      <a:pt x="8042" y="4756"/>
                    </a:lnTo>
                    <a:lnTo>
                      <a:pt x="8100" y="4408"/>
                    </a:lnTo>
                    <a:lnTo>
                      <a:pt x="8294" y="3480"/>
                    </a:lnTo>
                    <a:lnTo>
                      <a:pt x="8390" y="3016"/>
                    </a:lnTo>
                    <a:lnTo>
                      <a:pt x="8468" y="2552"/>
                    </a:lnTo>
                    <a:lnTo>
                      <a:pt x="8506" y="2185"/>
                    </a:lnTo>
                    <a:lnTo>
                      <a:pt x="8526" y="1992"/>
                    </a:lnTo>
                    <a:lnTo>
                      <a:pt x="8526" y="1798"/>
                    </a:lnTo>
                    <a:lnTo>
                      <a:pt x="8506" y="1605"/>
                    </a:lnTo>
                    <a:lnTo>
                      <a:pt x="8468" y="1431"/>
                    </a:lnTo>
                    <a:lnTo>
                      <a:pt x="8390" y="1276"/>
                    </a:lnTo>
                    <a:lnTo>
                      <a:pt x="8352" y="1199"/>
                    </a:lnTo>
                    <a:lnTo>
                      <a:pt x="8274" y="1141"/>
                    </a:lnTo>
                    <a:lnTo>
                      <a:pt x="8120" y="1006"/>
                    </a:lnTo>
                    <a:lnTo>
                      <a:pt x="7946" y="909"/>
                    </a:lnTo>
                    <a:lnTo>
                      <a:pt x="7752" y="832"/>
                    </a:lnTo>
                    <a:lnTo>
                      <a:pt x="7559" y="774"/>
                    </a:lnTo>
                    <a:lnTo>
                      <a:pt x="7134" y="677"/>
                    </a:lnTo>
                    <a:lnTo>
                      <a:pt x="6747" y="600"/>
                    </a:lnTo>
                    <a:lnTo>
                      <a:pt x="5781" y="406"/>
                    </a:lnTo>
                    <a:lnTo>
                      <a:pt x="4814" y="232"/>
                    </a:lnTo>
                    <a:lnTo>
                      <a:pt x="4253" y="136"/>
                    </a:lnTo>
                    <a:lnTo>
                      <a:pt x="3673" y="39"/>
                    </a:lnTo>
                    <a:lnTo>
                      <a:pt x="3384" y="20"/>
                    </a:lnTo>
                    <a:lnTo>
                      <a:pt x="3094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2"/>
              <p:cNvSpPr/>
              <p:nvPr/>
            </p:nvSpPr>
            <p:spPr>
              <a:xfrm>
                <a:off x="1191650" y="-1567800"/>
                <a:ext cx="169650" cy="124225"/>
              </a:xfrm>
              <a:custGeom>
                <a:avLst/>
                <a:gdLst/>
                <a:ahLst/>
                <a:cxnLst/>
                <a:rect l="l" t="t" r="r" b="b"/>
                <a:pathLst>
                  <a:path w="6786" h="4969" extrusionOk="0">
                    <a:moveTo>
                      <a:pt x="271" y="0"/>
                    </a:moveTo>
                    <a:lnTo>
                      <a:pt x="175" y="20"/>
                    </a:lnTo>
                    <a:lnTo>
                      <a:pt x="78" y="78"/>
                    </a:lnTo>
                    <a:lnTo>
                      <a:pt x="20" y="155"/>
                    </a:lnTo>
                    <a:lnTo>
                      <a:pt x="1" y="213"/>
                    </a:lnTo>
                    <a:lnTo>
                      <a:pt x="1" y="252"/>
                    </a:lnTo>
                    <a:lnTo>
                      <a:pt x="20" y="310"/>
                    </a:lnTo>
                    <a:lnTo>
                      <a:pt x="39" y="368"/>
                    </a:lnTo>
                    <a:lnTo>
                      <a:pt x="658" y="1508"/>
                    </a:lnTo>
                    <a:lnTo>
                      <a:pt x="1315" y="2649"/>
                    </a:lnTo>
                    <a:lnTo>
                      <a:pt x="1992" y="3751"/>
                    </a:lnTo>
                    <a:lnTo>
                      <a:pt x="2688" y="4853"/>
                    </a:lnTo>
                    <a:lnTo>
                      <a:pt x="2746" y="4911"/>
                    </a:lnTo>
                    <a:lnTo>
                      <a:pt x="2842" y="4949"/>
                    </a:lnTo>
                    <a:lnTo>
                      <a:pt x="2939" y="4969"/>
                    </a:lnTo>
                    <a:lnTo>
                      <a:pt x="3036" y="4949"/>
                    </a:lnTo>
                    <a:lnTo>
                      <a:pt x="3326" y="4756"/>
                    </a:lnTo>
                    <a:lnTo>
                      <a:pt x="3596" y="4563"/>
                    </a:lnTo>
                    <a:lnTo>
                      <a:pt x="3867" y="4331"/>
                    </a:lnTo>
                    <a:lnTo>
                      <a:pt x="4118" y="4099"/>
                    </a:lnTo>
                    <a:lnTo>
                      <a:pt x="4350" y="3847"/>
                    </a:lnTo>
                    <a:lnTo>
                      <a:pt x="4582" y="3577"/>
                    </a:lnTo>
                    <a:lnTo>
                      <a:pt x="5027" y="3035"/>
                    </a:lnTo>
                    <a:lnTo>
                      <a:pt x="5394" y="2533"/>
                    </a:lnTo>
                    <a:lnTo>
                      <a:pt x="5781" y="2011"/>
                    </a:lnTo>
                    <a:lnTo>
                      <a:pt x="5993" y="1760"/>
                    </a:lnTo>
                    <a:lnTo>
                      <a:pt x="6206" y="1528"/>
                    </a:lnTo>
                    <a:lnTo>
                      <a:pt x="6438" y="1296"/>
                    </a:lnTo>
                    <a:lnTo>
                      <a:pt x="6670" y="1083"/>
                    </a:lnTo>
                    <a:lnTo>
                      <a:pt x="6709" y="1044"/>
                    </a:lnTo>
                    <a:lnTo>
                      <a:pt x="6747" y="1006"/>
                    </a:lnTo>
                    <a:lnTo>
                      <a:pt x="6767" y="948"/>
                    </a:lnTo>
                    <a:lnTo>
                      <a:pt x="6786" y="890"/>
                    </a:lnTo>
                    <a:lnTo>
                      <a:pt x="6767" y="793"/>
                    </a:lnTo>
                    <a:lnTo>
                      <a:pt x="6709" y="696"/>
                    </a:lnTo>
                    <a:lnTo>
                      <a:pt x="6631" y="619"/>
                    </a:lnTo>
                    <a:lnTo>
                      <a:pt x="6535" y="580"/>
                    </a:lnTo>
                    <a:lnTo>
                      <a:pt x="6419" y="580"/>
                    </a:lnTo>
                    <a:lnTo>
                      <a:pt x="6380" y="600"/>
                    </a:lnTo>
                    <a:lnTo>
                      <a:pt x="6322" y="638"/>
                    </a:lnTo>
                    <a:lnTo>
                      <a:pt x="6071" y="851"/>
                    </a:lnTo>
                    <a:lnTo>
                      <a:pt x="5839" y="1064"/>
                    </a:lnTo>
                    <a:lnTo>
                      <a:pt x="5626" y="1315"/>
                    </a:lnTo>
                    <a:lnTo>
                      <a:pt x="5413" y="1547"/>
                    </a:lnTo>
                    <a:lnTo>
                      <a:pt x="5027" y="2069"/>
                    </a:lnTo>
                    <a:lnTo>
                      <a:pt x="4640" y="2610"/>
                    </a:lnTo>
                    <a:lnTo>
                      <a:pt x="4234" y="3113"/>
                    </a:lnTo>
                    <a:lnTo>
                      <a:pt x="4041" y="3364"/>
                    </a:lnTo>
                    <a:lnTo>
                      <a:pt x="3809" y="3615"/>
                    </a:lnTo>
                    <a:lnTo>
                      <a:pt x="3577" y="3828"/>
                    </a:lnTo>
                    <a:lnTo>
                      <a:pt x="3345" y="4041"/>
                    </a:lnTo>
                    <a:lnTo>
                      <a:pt x="3074" y="4234"/>
                    </a:lnTo>
                    <a:lnTo>
                      <a:pt x="3004" y="4279"/>
                    </a:lnTo>
                    <a:lnTo>
                      <a:pt x="3004" y="4279"/>
                    </a:lnTo>
                    <a:lnTo>
                      <a:pt x="2456" y="3441"/>
                    </a:lnTo>
                    <a:lnTo>
                      <a:pt x="1818" y="2359"/>
                    </a:lnTo>
                    <a:lnTo>
                      <a:pt x="1180" y="1257"/>
                    </a:lnTo>
                    <a:lnTo>
                      <a:pt x="581" y="155"/>
                    </a:lnTo>
                    <a:lnTo>
                      <a:pt x="542" y="97"/>
                    </a:lnTo>
                    <a:lnTo>
                      <a:pt x="484" y="58"/>
                    </a:lnTo>
                    <a:lnTo>
                      <a:pt x="445" y="20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2"/>
              <p:cNvSpPr/>
              <p:nvPr/>
            </p:nvSpPr>
            <p:spPr>
              <a:xfrm>
                <a:off x="1203250" y="-1464375"/>
                <a:ext cx="69625" cy="953525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8141" extrusionOk="0">
                    <a:moveTo>
                      <a:pt x="2494" y="0"/>
                    </a:moveTo>
                    <a:lnTo>
                      <a:pt x="2398" y="39"/>
                    </a:lnTo>
                    <a:lnTo>
                      <a:pt x="2301" y="97"/>
                    </a:lnTo>
                    <a:lnTo>
                      <a:pt x="2243" y="194"/>
                    </a:lnTo>
                    <a:lnTo>
                      <a:pt x="2224" y="252"/>
                    </a:lnTo>
                    <a:lnTo>
                      <a:pt x="2204" y="329"/>
                    </a:lnTo>
                    <a:lnTo>
                      <a:pt x="2204" y="1740"/>
                    </a:lnTo>
                    <a:lnTo>
                      <a:pt x="2185" y="3171"/>
                    </a:lnTo>
                    <a:lnTo>
                      <a:pt x="2069" y="6012"/>
                    </a:lnTo>
                    <a:lnTo>
                      <a:pt x="1857" y="10381"/>
                    </a:lnTo>
                    <a:lnTo>
                      <a:pt x="1605" y="14750"/>
                    </a:lnTo>
                    <a:lnTo>
                      <a:pt x="1354" y="19235"/>
                    </a:lnTo>
                    <a:lnTo>
                      <a:pt x="1064" y="23700"/>
                    </a:lnTo>
                    <a:lnTo>
                      <a:pt x="755" y="28185"/>
                    </a:lnTo>
                    <a:lnTo>
                      <a:pt x="445" y="32670"/>
                    </a:lnTo>
                    <a:lnTo>
                      <a:pt x="252" y="35260"/>
                    </a:lnTo>
                    <a:lnTo>
                      <a:pt x="136" y="36556"/>
                    </a:lnTo>
                    <a:lnTo>
                      <a:pt x="1" y="37831"/>
                    </a:lnTo>
                    <a:lnTo>
                      <a:pt x="1" y="37909"/>
                    </a:lnTo>
                    <a:lnTo>
                      <a:pt x="20" y="37967"/>
                    </a:lnTo>
                    <a:lnTo>
                      <a:pt x="39" y="38005"/>
                    </a:lnTo>
                    <a:lnTo>
                      <a:pt x="59" y="38063"/>
                    </a:lnTo>
                    <a:lnTo>
                      <a:pt x="155" y="38121"/>
                    </a:lnTo>
                    <a:lnTo>
                      <a:pt x="252" y="38141"/>
                    </a:lnTo>
                    <a:lnTo>
                      <a:pt x="368" y="38141"/>
                    </a:lnTo>
                    <a:lnTo>
                      <a:pt x="465" y="38102"/>
                    </a:lnTo>
                    <a:lnTo>
                      <a:pt x="503" y="38063"/>
                    </a:lnTo>
                    <a:lnTo>
                      <a:pt x="542" y="38025"/>
                    </a:lnTo>
                    <a:lnTo>
                      <a:pt x="561" y="37967"/>
                    </a:lnTo>
                    <a:lnTo>
                      <a:pt x="581" y="37909"/>
                    </a:lnTo>
                    <a:lnTo>
                      <a:pt x="697" y="36807"/>
                    </a:lnTo>
                    <a:lnTo>
                      <a:pt x="793" y="35724"/>
                    </a:lnTo>
                    <a:lnTo>
                      <a:pt x="948" y="33521"/>
                    </a:lnTo>
                    <a:lnTo>
                      <a:pt x="1257" y="29480"/>
                    </a:lnTo>
                    <a:lnTo>
                      <a:pt x="1528" y="25421"/>
                    </a:lnTo>
                    <a:lnTo>
                      <a:pt x="1818" y="20781"/>
                    </a:lnTo>
                    <a:lnTo>
                      <a:pt x="2108" y="16142"/>
                    </a:lnTo>
                    <a:lnTo>
                      <a:pt x="2378" y="11502"/>
                    </a:lnTo>
                    <a:lnTo>
                      <a:pt x="2591" y="6863"/>
                    </a:lnTo>
                    <a:lnTo>
                      <a:pt x="2668" y="5220"/>
                    </a:lnTo>
                    <a:lnTo>
                      <a:pt x="2746" y="3557"/>
                    </a:lnTo>
                    <a:lnTo>
                      <a:pt x="2784" y="1895"/>
                    </a:lnTo>
                    <a:lnTo>
                      <a:pt x="2784" y="1064"/>
                    </a:lnTo>
                    <a:lnTo>
                      <a:pt x="2784" y="252"/>
                    </a:lnTo>
                    <a:lnTo>
                      <a:pt x="2784" y="174"/>
                    </a:lnTo>
                    <a:lnTo>
                      <a:pt x="2765" y="116"/>
                    </a:lnTo>
                    <a:lnTo>
                      <a:pt x="2726" y="78"/>
                    </a:lnTo>
                    <a:lnTo>
                      <a:pt x="2688" y="39"/>
                    </a:lnTo>
                    <a:lnTo>
                      <a:pt x="2591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2"/>
              <p:cNvSpPr/>
              <p:nvPr/>
            </p:nvSpPr>
            <p:spPr>
              <a:xfrm>
                <a:off x="866900" y="-1663500"/>
                <a:ext cx="242625" cy="113477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45391" extrusionOk="0">
                    <a:moveTo>
                      <a:pt x="3963" y="1"/>
                    </a:moveTo>
                    <a:lnTo>
                      <a:pt x="3751" y="20"/>
                    </a:lnTo>
                    <a:lnTo>
                      <a:pt x="3557" y="40"/>
                    </a:lnTo>
                    <a:lnTo>
                      <a:pt x="3383" y="98"/>
                    </a:lnTo>
                    <a:lnTo>
                      <a:pt x="3209" y="156"/>
                    </a:lnTo>
                    <a:lnTo>
                      <a:pt x="3035" y="233"/>
                    </a:lnTo>
                    <a:lnTo>
                      <a:pt x="2900" y="329"/>
                    </a:lnTo>
                    <a:lnTo>
                      <a:pt x="2765" y="465"/>
                    </a:lnTo>
                    <a:lnTo>
                      <a:pt x="2687" y="600"/>
                    </a:lnTo>
                    <a:lnTo>
                      <a:pt x="2591" y="735"/>
                    </a:lnTo>
                    <a:lnTo>
                      <a:pt x="2533" y="890"/>
                    </a:lnTo>
                    <a:lnTo>
                      <a:pt x="2475" y="1064"/>
                    </a:lnTo>
                    <a:lnTo>
                      <a:pt x="2397" y="1393"/>
                    </a:lnTo>
                    <a:lnTo>
                      <a:pt x="2339" y="1721"/>
                    </a:lnTo>
                    <a:lnTo>
                      <a:pt x="2281" y="2224"/>
                    </a:lnTo>
                    <a:lnTo>
                      <a:pt x="2223" y="2727"/>
                    </a:lnTo>
                    <a:lnTo>
                      <a:pt x="2204" y="3229"/>
                    </a:lnTo>
                    <a:lnTo>
                      <a:pt x="2185" y="3732"/>
                    </a:lnTo>
                    <a:lnTo>
                      <a:pt x="2069" y="6032"/>
                    </a:lnTo>
                    <a:lnTo>
                      <a:pt x="1933" y="8352"/>
                    </a:lnTo>
                    <a:lnTo>
                      <a:pt x="1199" y="19699"/>
                    </a:lnTo>
                    <a:lnTo>
                      <a:pt x="870" y="25383"/>
                    </a:lnTo>
                    <a:lnTo>
                      <a:pt x="561" y="31066"/>
                    </a:lnTo>
                    <a:lnTo>
                      <a:pt x="387" y="34565"/>
                    </a:lnTo>
                    <a:lnTo>
                      <a:pt x="232" y="38083"/>
                    </a:lnTo>
                    <a:lnTo>
                      <a:pt x="116" y="41582"/>
                    </a:lnTo>
                    <a:lnTo>
                      <a:pt x="0" y="45081"/>
                    </a:lnTo>
                    <a:lnTo>
                      <a:pt x="0" y="45159"/>
                    </a:lnTo>
                    <a:lnTo>
                      <a:pt x="20" y="45217"/>
                    </a:lnTo>
                    <a:lnTo>
                      <a:pt x="39" y="45255"/>
                    </a:lnTo>
                    <a:lnTo>
                      <a:pt x="78" y="45313"/>
                    </a:lnTo>
                    <a:lnTo>
                      <a:pt x="174" y="45371"/>
                    </a:lnTo>
                    <a:lnTo>
                      <a:pt x="271" y="45390"/>
                    </a:lnTo>
                    <a:lnTo>
                      <a:pt x="387" y="45390"/>
                    </a:lnTo>
                    <a:lnTo>
                      <a:pt x="484" y="45352"/>
                    </a:lnTo>
                    <a:lnTo>
                      <a:pt x="503" y="45313"/>
                    </a:lnTo>
                    <a:lnTo>
                      <a:pt x="542" y="45274"/>
                    </a:lnTo>
                    <a:lnTo>
                      <a:pt x="561" y="45217"/>
                    </a:lnTo>
                    <a:lnTo>
                      <a:pt x="561" y="45159"/>
                    </a:lnTo>
                    <a:lnTo>
                      <a:pt x="658" y="42297"/>
                    </a:lnTo>
                    <a:lnTo>
                      <a:pt x="774" y="39456"/>
                    </a:lnTo>
                    <a:lnTo>
                      <a:pt x="1006" y="33734"/>
                    </a:lnTo>
                    <a:lnTo>
                      <a:pt x="1295" y="28031"/>
                    </a:lnTo>
                    <a:lnTo>
                      <a:pt x="1624" y="22328"/>
                    </a:lnTo>
                    <a:lnTo>
                      <a:pt x="1972" y="16858"/>
                    </a:lnTo>
                    <a:lnTo>
                      <a:pt x="2320" y="11368"/>
                    </a:lnTo>
                    <a:lnTo>
                      <a:pt x="2513" y="8507"/>
                    </a:lnTo>
                    <a:lnTo>
                      <a:pt x="2610" y="7076"/>
                    </a:lnTo>
                    <a:lnTo>
                      <a:pt x="2687" y="5646"/>
                    </a:lnTo>
                    <a:lnTo>
                      <a:pt x="2726" y="4737"/>
                    </a:lnTo>
                    <a:lnTo>
                      <a:pt x="2745" y="3828"/>
                    </a:lnTo>
                    <a:lnTo>
                      <a:pt x="2784" y="2939"/>
                    </a:lnTo>
                    <a:lnTo>
                      <a:pt x="2823" y="2475"/>
                    </a:lnTo>
                    <a:lnTo>
                      <a:pt x="2881" y="2031"/>
                    </a:lnTo>
                    <a:lnTo>
                      <a:pt x="2939" y="1663"/>
                    </a:lnTo>
                    <a:lnTo>
                      <a:pt x="2958" y="1470"/>
                    </a:lnTo>
                    <a:lnTo>
                      <a:pt x="2997" y="1277"/>
                    </a:lnTo>
                    <a:lnTo>
                      <a:pt x="3074" y="1103"/>
                    </a:lnTo>
                    <a:lnTo>
                      <a:pt x="3151" y="929"/>
                    </a:lnTo>
                    <a:lnTo>
                      <a:pt x="3209" y="871"/>
                    </a:lnTo>
                    <a:lnTo>
                      <a:pt x="3267" y="793"/>
                    </a:lnTo>
                    <a:lnTo>
                      <a:pt x="3345" y="755"/>
                    </a:lnTo>
                    <a:lnTo>
                      <a:pt x="3422" y="697"/>
                    </a:lnTo>
                    <a:lnTo>
                      <a:pt x="3635" y="639"/>
                    </a:lnTo>
                    <a:lnTo>
                      <a:pt x="3847" y="600"/>
                    </a:lnTo>
                    <a:lnTo>
                      <a:pt x="4098" y="581"/>
                    </a:lnTo>
                    <a:lnTo>
                      <a:pt x="4330" y="600"/>
                    </a:lnTo>
                    <a:lnTo>
                      <a:pt x="4833" y="658"/>
                    </a:lnTo>
                    <a:lnTo>
                      <a:pt x="5278" y="735"/>
                    </a:lnTo>
                    <a:lnTo>
                      <a:pt x="5780" y="813"/>
                    </a:lnTo>
                    <a:lnTo>
                      <a:pt x="6302" y="929"/>
                    </a:lnTo>
                    <a:lnTo>
                      <a:pt x="7327" y="1161"/>
                    </a:lnTo>
                    <a:lnTo>
                      <a:pt x="7829" y="1257"/>
                    </a:lnTo>
                    <a:lnTo>
                      <a:pt x="8351" y="1354"/>
                    </a:lnTo>
                    <a:lnTo>
                      <a:pt x="8873" y="1431"/>
                    </a:lnTo>
                    <a:lnTo>
                      <a:pt x="9106" y="1449"/>
                    </a:lnTo>
                    <a:lnTo>
                      <a:pt x="9106" y="1449"/>
                    </a:lnTo>
                    <a:lnTo>
                      <a:pt x="9047" y="2340"/>
                    </a:lnTo>
                    <a:lnTo>
                      <a:pt x="8951" y="3538"/>
                    </a:lnTo>
                    <a:lnTo>
                      <a:pt x="8719" y="5897"/>
                    </a:lnTo>
                    <a:lnTo>
                      <a:pt x="8603" y="7095"/>
                    </a:lnTo>
                    <a:lnTo>
                      <a:pt x="8467" y="8294"/>
                    </a:lnTo>
                    <a:lnTo>
                      <a:pt x="8390" y="8874"/>
                    </a:lnTo>
                    <a:lnTo>
                      <a:pt x="8293" y="9473"/>
                    </a:lnTo>
                    <a:lnTo>
                      <a:pt x="8177" y="10053"/>
                    </a:lnTo>
                    <a:lnTo>
                      <a:pt x="8042" y="10633"/>
                    </a:lnTo>
                    <a:lnTo>
                      <a:pt x="8023" y="10710"/>
                    </a:lnTo>
                    <a:lnTo>
                      <a:pt x="8042" y="10768"/>
                    </a:lnTo>
                    <a:lnTo>
                      <a:pt x="8042" y="10826"/>
                    </a:lnTo>
                    <a:lnTo>
                      <a:pt x="8081" y="10865"/>
                    </a:lnTo>
                    <a:lnTo>
                      <a:pt x="8139" y="10962"/>
                    </a:lnTo>
                    <a:lnTo>
                      <a:pt x="8235" y="11020"/>
                    </a:lnTo>
                    <a:lnTo>
                      <a:pt x="8332" y="11039"/>
                    </a:lnTo>
                    <a:lnTo>
                      <a:pt x="8448" y="11020"/>
                    </a:lnTo>
                    <a:lnTo>
                      <a:pt x="8487" y="11000"/>
                    </a:lnTo>
                    <a:lnTo>
                      <a:pt x="8525" y="10962"/>
                    </a:lnTo>
                    <a:lnTo>
                      <a:pt x="8564" y="10904"/>
                    </a:lnTo>
                    <a:lnTo>
                      <a:pt x="8583" y="10846"/>
                    </a:lnTo>
                    <a:lnTo>
                      <a:pt x="8719" y="10266"/>
                    </a:lnTo>
                    <a:lnTo>
                      <a:pt x="8835" y="9686"/>
                    </a:lnTo>
                    <a:lnTo>
                      <a:pt x="8931" y="9087"/>
                    </a:lnTo>
                    <a:lnTo>
                      <a:pt x="9028" y="8487"/>
                    </a:lnTo>
                    <a:lnTo>
                      <a:pt x="9144" y="7308"/>
                    </a:lnTo>
                    <a:lnTo>
                      <a:pt x="9279" y="6110"/>
                    </a:lnTo>
                    <a:lnTo>
                      <a:pt x="9511" y="3674"/>
                    </a:lnTo>
                    <a:lnTo>
                      <a:pt x="9627" y="2437"/>
                    </a:lnTo>
                    <a:lnTo>
                      <a:pt x="9704" y="1219"/>
                    </a:lnTo>
                    <a:lnTo>
                      <a:pt x="9685" y="1103"/>
                    </a:lnTo>
                    <a:lnTo>
                      <a:pt x="9647" y="1006"/>
                    </a:lnTo>
                    <a:lnTo>
                      <a:pt x="9608" y="967"/>
                    </a:lnTo>
                    <a:lnTo>
                      <a:pt x="9569" y="929"/>
                    </a:lnTo>
                    <a:lnTo>
                      <a:pt x="9511" y="909"/>
                    </a:lnTo>
                    <a:lnTo>
                      <a:pt x="9453" y="890"/>
                    </a:lnTo>
                    <a:lnTo>
                      <a:pt x="8970" y="851"/>
                    </a:lnTo>
                    <a:lnTo>
                      <a:pt x="8506" y="793"/>
                    </a:lnTo>
                    <a:lnTo>
                      <a:pt x="8023" y="716"/>
                    </a:lnTo>
                    <a:lnTo>
                      <a:pt x="7559" y="619"/>
                    </a:lnTo>
                    <a:lnTo>
                      <a:pt x="6612" y="407"/>
                    </a:lnTo>
                    <a:lnTo>
                      <a:pt x="6148" y="310"/>
                    </a:lnTo>
                    <a:lnTo>
                      <a:pt x="5684" y="214"/>
                    </a:lnTo>
                    <a:lnTo>
                      <a:pt x="4988" y="98"/>
                    </a:lnTo>
                    <a:lnTo>
                      <a:pt x="4582" y="40"/>
                    </a:lnTo>
                    <a:lnTo>
                      <a:pt x="4156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2"/>
              <p:cNvSpPr/>
              <p:nvPr/>
            </p:nvSpPr>
            <p:spPr>
              <a:xfrm>
                <a:off x="937925" y="-1657200"/>
                <a:ext cx="171600" cy="154675"/>
              </a:xfrm>
              <a:custGeom>
                <a:avLst/>
                <a:gdLst/>
                <a:ahLst/>
                <a:cxnLst/>
                <a:rect l="l" t="t" r="r" b="b"/>
                <a:pathLst>
                  <a:path w="6864" h="6187" extrusionOk="0">
                    <a:moveTo>
                      <a:pt x="233" y="0"/>
                    </a:moveTo>
                    <a:lnTo>
                      <a:pt x="136" y="20"/>
                    </a:lnTo>
                    <a:lnTo>
                      <a:pt x="59" y="97"/>
                    </a:lnTo>
                    <a:lnTo>
                      <a:pt x="20" y="135"/>
                    </a:lnTo>
                    <a:lnTo>
                      <a:pt x="1" y="174"/>
                    </a:lnTo>
                    <a:lnTo>
                      <a:pt x="1" y="232"/>
                    </a:lnTo>
                    <a:lnTo>
                      <a:pt x="20" y="309"/>
                    </a:lnTo>
                    <a:lnTo>
                      <a:pt x="117" y="696"/>
                    </a:lnTo>
                    <a:lnTo>
                      <a:pt x="233" y="1063"/>
                    </a:lnTo>
                    <a:lnTo>
                      <a:pt x="368" y="1431"/>
                    </a:lnTo>
                    <a:lnTo>
                      <a:pt x="504" y="1798"/>
                    </a:lnTo>
                    <a:lnTo>
                      <a:pt x="832" y="2533"/>
                    </a:lnTo>
                    <a:lnTo>
                      <a:pt x="1180" y="3228"/>
                    </a:lnTo>
                    <a:lnTo>
                      <a:pt x="1567" y="3944"/>
                    </a:lnTo>
                    <a:lnTo>
                      <a:pt x="1953" y="4620"/>
                    </a:lnTo>
                    <a:lnTo>
                      <a:pt x="2359" y="5316"/>
                    </a:lnTo>
                    <a:lnTo>
                      <a:pt x="2727" y="6012"/>
                    </a:lnTo>
                    <a:lnTo>
                      <a:pt x="2785" y="6070"/>
                    </a:lnTo>
                    <a:lnTo>
                      <a:pt x="2843" y="6128"/>
                    </a:lnTo>
                    <a:lnTo>
                      <a:pt x="2901" y="6167"/>
                    </a:lnTo>
                    <a:lnTo>
                      <a:pt x="2959" y="6186"/>
                    </a:lnTo>
                    <a:lnTo>
                      <a:pt x="3036" y="6186"/>
                    </a:lnTo>
                    <a:lnTo>
                      <a:pt x="3113" y="6167"/>
                    </a:lnTo>
                    <a:lnTo>
                      <a:pt x="3171" y="6128"/>
                    </a:lnTo>
                    <a:lnTo>
                      <a:pt x="3229" y="6070"/>
                    </a:lnTo>
                    <a:lnTo>
                      <a:pt x="3713" y="5490"/>
                    </a:lnTo>
                    <a:lnTo>
                      <a:pt x="4196" y="4872"/>
                    </a:lnTo>
                    <a:lnTo>
                      <a:pt x="4660" y="4272"/>
                    </a:lnTo>
                    <a:lnTo>
                      <a:pt x="5104" y="3654"/>
                    </a:lnTo>
                    <a:lnTo>
                      <a:pt x="5974" y="2378"/>
                    </a:lnTo>
                    <a:lnTo>
                      <a:pt x="6806" y="1102"/>
                    </a:lnTo>
                    <a:lnTo>
                      <a:pt x="6844" y="1044"/>
                    </a:lnTo>
                    <a:lnTo>
                      <a:pt x="6844" y="986"/>
                    </a:lnTo>
                    <a:lnTo>
                      <a:pt x="6863" y="928"/>
                    </a:lnTo>
                    <a:lnTo>
                      <a:pt x="6844" y="870"/>
                    </a:lnTo>
                    <a:lnTo>
                      <a:pt x="6806" y="773"/>
                    </a:lnTo>
                    <a:lnTo>
                      <a:pt x="6728" y="696"/>
                    </a:lnTo>
                    <a:lnTo>
                      <a:pt x="6632" y="657"/>
                    </a:lnTo>
                    <a:lnTo>
                      <a:pt x="6535" y="638"/>
                    </a:lnTo>
                    <a:lnTo>
                      <a:pt x="6477" y="657"/>
                    </a:lnTo>
                    <a:lnTo>
                      <a:pt x="6438" y="677"/>
                    </a:lnTo>
                    <a:lnTo>
                      <a:pt x="6380" y="715"/>
                    </a:lnTo>
                    <a:lnTo>
                      <a:pt x="6342" y="754"/>
                    </a:lnTo>
                    <a:lnTo>
                      <a:pt x="5510" y="2030"/>
                    </a:lnTo>
                    <a:lnTo>
                      <a:pt x="4640" y="3306"/>
                    </a:lnTo>
                    <a:lnTo>
                      <a:pt x="4196" y="3924"/>
                    </a:lnTo>
                    <a:lnTo>
                      <a:pt x="3732" y="4543"/>
                    </a:lnTo>
                    <a:lnTo>
                      <a:pt x="3249" y="5142"/>
                    </a:lnTo>
                    <a:lnTo>
                      <a:pt x="3049" y="5382"/>
                    </a:lnTo>
                    <a:lnTo>
                      <a:pt x="2514" y="4408"/>
                    </a:lnTo>
                    <a:lnTo>
                      <a:pt x="2127" y="3731"/>
                    </a:lnTo>
                    <a:lnTo>
                      <a:pt x="1760" y="3035"/>
                    </a:lnTo>
                    <a:lnTo>
                      <a:pt x="1412" y="2359"/>
                    </a:lnTo>
                    <a:lnTo>
                      <a:pt x="1084" y="1663"/>
                    </a:lnTo>
                    <a:lnTo>
                      <a:pt x="929" y="1315"/>
                    </a:lnTo>
                    <a:lnTo>
                      <a:pt x="794" y="947"/>
                    </a:lnTo>
                    <a:lnTo>
                      <a:pt x="678" y="599"/>
                    </a:lnTo>
                    <a:lnTo>
                      <a:pt x="581" y="232"/>
                    </a:lnTo>
                    <a:lnTo>
                      <a:pt x="562" y="155"/>
                    </a:lnTo>
                    <a:lnTo>
                      <a:pt x="523" y="116"/>
                    </a:lnTo>
                    <a:lnTo>
                      <a:pt x="484" y="58"/>
                    </a:lnTo>
                    <a:lnTo>
                      <a:pt x="446" y="39"/>
                    </a:lnTo>
                    <a:lnTo>
                      <a:pt x="349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2"/>
              <p:cNvSpPr/>
              <p:nvPr/>
            </p:nvSpPr>
            <p:spPr>
              <a:xfrm>
                <a:off x="926825" y="-1519000"/>
                <a:ext cx="95225" cy="992200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9688" extrusionOk="0">
                    <a:moveTo>
                      <a:pt x="3441" y="1"/>
                    </a:moveTo>
                    <a:lnTo>
                      <a:pt x="3345" y="40"/>
                    </a:lnTo>
                    <a:lnTo>
                      <a:pt x="3306" y="78"/>
                    </a:lnTo>
                    <a:lnTo>
                      <a:pt x="3267" y="117"/>
                    </a:lnTo>
                    <a:lnTo>
                      <a:pt x="3248" y="175"/>
                    </a:lnTo>
                    <a:lnTo>
                      <a:pt x="3229" y="252"/>
                    </a:lnTo>
                    <a:lnTo>
                      <a:pt x="2919" y="2398"/>
                    </a:lnTo>
                    <a:lnTo>
                      <a:pt x="2649" y="4563"/>
                    </a:lnTo>
                    <a:lnTo>
                      <a:pt x="2417" y="6728"/>
                    </a:lnTo>
                    <a:lnTo>
                      <a:pt x="2204" y="8913"/>
                    </a:lnTo>
                    <a:lnTo>
                      <a:pt x="2011" y="11078"/>
                    </a:lnTo>
                    <a:lnTo>
                      <a:pt x="1837" y="13243"/>
                    </a:lnTo>
                    <a:lnTo>
                      <a:pt x="1489" y="17592"/>
                    </a:lnTo>
                    <a:lnTo>
                      <a:pt x="1180" y="21845"/>
                    </a:lnTo>
                    <a:lnTo>
                      <a:pt x="890" y="26117"/>
                    </a:lnTo>
                    <a:lnTo>
                      <a:pt x="348" y="34623"/>
                    </a:lnTo>
                    <a:lnTo>
                      <a:pt x="194" y="37001"/>
                    </a:lnTo>
                    <a:lnTo>
                      <a:pt x="116" y="38199"/>
                    </a:lnTo>
                    <a:lnTo>
                      <a:pt x="0" y="39379"/>
                    </a:lnTo>
                    <a:lnTo>
                      <a:pt x="0" y="39437"/>
                    </a:lnTo>
                    <a:lnTo>
                      <a:pt x="20" y="39494"/>
                    </a:lnTo>
                    <a:lnTo>
                      <a:pt x="39" y="39552"/>
                    </a:lnTo>
                    <a:lnTo>
                      <a:pt x="58" y="39591"/>
                    </a:lnTo>
                    <a:lnTo>
                      <a:pt x="155" y="39649"/>
                    </a:lnTo>
                    <a:lnTo>
                      <a:pt x="252" y="39688"/>
                    </a:lnTo>
                    <a:lnTo>
                      <a:pt x="368" y="39688"/>
                    </a:lnTo>
                    <a:lnTo>
                      <a:pt x="464" y="39649"/>
                    </a:lnTo>
                    <a:lnTo>
                      <a:pt x="503" y="39610"/>
                    </a:lnTo>
                    <a:lnTo>
                      <a:pt x="542" y="39552"/>
                    </a:lnTo>
                    <a:lnTo>
                      <a:pt x="561" y="39514"/>
                    </a:lnTo>
                    <a:lnTo>
                      <a:pt x="580" y="39437"/>
                    </a:lnTo>
                    <a:lnTo>
                      <a:pt x="716" y="38025"/>
                    </a:lnTo>
                    <a:lnTo>
                      <a:pt x="832" y="36614"/>
                    </a:lnTo>
                    <a:lnTo>
                      <a:pt x="928" y="35184"/>
                    </a:lnTo>
                    <a:lnTo>
                      <a:pt x="1025" y="33753"/>
                    </a:lnTo>
                    <a:lnTo>
                      <a:pt x="1180" y="30911"/>
                    </a:lnTo>
                    <a:lnTo>
                      <a:pt x="1334" y="28070"/>
                    </a:lnTo>
                    <a:lnTo>
                      <a:pt x="1643" y="23392"/>
                    </a:lnTo>
                    <a:lnTo>
                      <a:pt x="1991" y="18713"/>
                    </a:lnTo>
                    <a:lnTo>
                      <a:pt x="2339" y="14035"/>
                    </a:lnTo>
                    <a:lnTo>
                      <a:pt x="2552" y="11696"/>
                    </a:lnTo>
                    <a:lnTo>
                      <a:pt x="2765" y="9357"/>
                    </a:lnTo>
                    <a:lnTo>
                      <a:pt x="2977" y="7095"/>
                    </a:lnTo>
                    <a:lnTo>
                      <a:pt x="3209" y="4834"/>
                    </a:lnTo>
                    <a:lnTo>
                      <a:pt x="3480" y="2572"/>
                    </a:lnTo>
                    <a:lnTo>
                      <a:pt x="3635" y="1431"/>
                    </a:lnTo>
                    <a:lnTo>
                      <a:pt x="3789" y="310"/>
                    </a:lnTo>
                    <a:lnTo>
                      <a:pt x="3809" y="252"/>
                    </a:lnTo>
                    <a:lnTo>
                      <a:pt x="3789" y="194"/>
                    </a:lnTo>
                    <a:lnTo>
                      <a:pt x="3770" y="136"/>
                    </a:lnTo>
                    <a:lnTo>
                      <a:pt x="3731" y="98"/>
                    </a:lnTo>
                    <a:lnTo>
                      <a:pt x="3654" y="40"/>
                    </a:lnTo>
                    <a:lnTo>
                      <a:pt x="3557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2"/>
              <p:cNvSpPr/>
              <p:nvPr/>
            </p:nvSpPr>
            <p:spPr>
              <a:xfrm>
                <a:off x="1336150" y="-1450375"/>
                <a:ext cx="248425" cy="963200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38528" extrusionOk="0">
                    <a:moveTo>
                      <a:pt x="5703" y="1"/>
                    </a:moveTo>
                    <a:lnTo>
                      <a:pt x="5375" y="20"/>
                    </a:lnTo>
                    <a:lnTo>
                      <a:pt x="5066" y="40"/>
                    </a:lnTo>
                    <a:lnTo>
                      <a:pt x="4737" y="98"/>
                    </a:lnTo>
                    <a:lnTo>
                      <a:pt x="4428" y="156"/>
                    </a:lnTo>
                    <a:lnTo>
                      <a:pt x="4138" y="233"/>
                    </a:lnTo>
                    <a:lnTo>
                      <a:pt x="3867" y="330"/>
                    </a:lnTo>
                    <a:lnTo>
                      <a:pt x="3654" y="465"/>
                    </a:lnTo>
                    <a:lnTo>
                      <a:pt x="3461" y="620"/>
                    </a:lnTo>
                    <a:lnTo>
                      <a:pt x="3287" y="793"/>
                    </a:lnTo>
                    <a:lnTo>
                      <a:pt x="3152" y="987"/>
                    </a:lnTo>
                    <a:lnTo>
                      <a:pt x="3036" y="1238"/>
                    </a:lnTo>
                    <a:lnTo>
                      <a:pt x="2939" y="1509"/>
                    </a:lnTo>
                    <a:lnTo>
                      <a:pt x="2746" y="2224"/>
                    </a:lnTo>
                    <a:lnTo>
                      <a:pt x="2572" y="2959"/>
                    </a:lnTo>
                    <a:lnTo>
                      <a:pt x="2436" y="3693"/>
                    </a:lnTo>
                    <a:lnTo>
                      <a:pt x="2321" y="4428"/>
                    </a:lnTo>
                    <a:lnTo>
                      <a:pt x="2224" y="5182"/>
                    </a:lnTo>
                    <a:lnTo>
                      <a:pt x="2127" y="5916"/>
                    </a:lnTo>
                    <a:lnTo>
                      <a:pt x="1953" y="7405"/>
                    </a:lnTo>
                    <a:lnTo>
                      <a:pt x="1644" y="9937"/>
                    </a:lnTo>
                    <a:lnTo>
                      <a:pt x="1393" y="12489"/>
                    </a:lnTo>
                    <a:lnTo>
                      <a:pt x="1141" y="15041"/>
                    </a:lnTo>
                    <a:lnTo>
                      <a:pt x="929" y="17592"/>
                    </a:lnTo>
                    <a:lnTo>
                      <a:pt x="735" y="20144"/>
                    </a:lnTo>
                    <a:lnTo>
                      <a:pt x="561" y="22715"/>
                    </a:lnTo>
                    <a:lnTo>
                      <a:pt x="407" y="25267"/>
                    </a:lnTo>
                    <a:lnTo>
                      <a:pt x="271" y="27818"/>
                    </a:lnTo>
                    <a:lnTo>
                      <a:pt x="155" y="30312"/>
                    </a:lnTo>
                    <a:lnTo>
                      <a:pt x="59" y="32787"/>
                    </a:lnTo>
                    <a:lnTo>
                      <a:pt x="20" y="34024"/>
                    </a:lnTo>
                    <a:lnTo>
                      <a:pt x="20" y="35261"/>
                    </a:lnTo>
                    <a:lnTo>
                      <a:pt x="1" y="36498"/>
                    </a:lnTo>
                    <a:lnTo>
                      <a:pt x="20" y="37735"/>
                    </a:lnTo>
                    <a:lnTo>
                      <a:pt x="20" y="37813"/>
                    </a:lnTo>
                    <a:lnTo>
                      <a:pt x="39" y="37851"/>
                    </a:lnTo>
                    <a:lnTo>
                      <a:pt x="78" y="37909"/>
                    </a:lnTo>
                    <a:lnTo>
                      <a:pt x="117" y="37929"/>
                    </a:lnTo>
                    <a:lnTo>
                      <a:pt x="213" y="37967"/>
                    </a:lnTo>
                    <a:lnTo>
                      <a:pt x="310" y="37987"/>
                    </a:lnTo>
                    <a:lnTo>
                      <a:pt x="407" y="37948"/>
                    </a:lnTo>
                    <a:lnTo>
                      <a:pt x="503" y="37871"/>
                    </a:lnTo>
                    <a:lnTo>
                      <a:pt x="561" y="37793"/>
                    </a:lnTo>
                    <a:lnTo>
                      <a:pt x="581" y="37716"/>
                    </a:lnTo>
                    <a:lnTo>
                      <a:pt x="600" y="37658"/>
                    </a:lnTo>
                    <a:lnTo>
                      <a:pt x="581" y="36479"/>
                    </a:lnTo>
                    <a:lnTo>
                      <a:pt x="581" y="35300"/>
                    </a:lnTo>
                    <a:lnTo>
                      <a:pt x="600" y="32961"/>
                    </a:lnTo>
                    <a:lnTo>
                      <a:pt x="677" y="30602"/>
                    </a:lnTo>
                    <a:lnTo>
                      <a:pt x="793" y="28244"/>
                    </a:lnTo>
                    <a:lnTo>
                      <a:pt x="909" y="25885"/>
                    </a:lnTo>
                    <a:lnTo>
                      <a:pt x="1083" y="23527"/>
                    </a:lnTo>
                    <a:lnTo>
                      <a:pt x="1431" y="18829"/>
                    </a:lnTo>
                    <a:lnTo>
                      <a:pt x="1625" y="16413"/>
                    </a:lnTo>
                    <a:lnTo>
                      <a:pt x="1837" y="13977"/>
                    </a:lnTo>
                    <a:lnTo>
                      <a:pt x="2069" y="11561"/>
                    </a:lnTo>
                    <a:lnTo>
                      <a:pt x="2321" y="9125"/>
                    </a:lnTo>
                    <a:lnTo>
                      <a:pt x="2514" y="7443"/>
                    </a:lnTo>
                    <a:lnTo>
                      <a:pt x="2726" y="5762"/>
                    </a:lnTo>
                    <a:lnTo>
                      <a:pt x="2842" y="4930"/>
                    </a:lnTo>
                    <a:lnTo>
                      <a:pt x="2978" y="4099"/>
                    </a:lnTo>
                    <a:lnTo>
                      <a:pt x="3132" y="3268"/>
                    </a:lnTo>
                    <a:lnTo>
                      <a:pt x="3287" y="2437"/>
                    </a:lnTo>
                    <a:lnTo>
                      <a:pt x="3384" y="1953"/>
                    </a:lnTo>
                    <a:lnTo>
                      <a:pt x="3442" y="1721"/>
                    </a:lnTo>
                    <a:lnTo>
                      <a:pt x="3519" y="1509"/>
                    </a:lnTo>
                    <a:lnTo>
                      <a:pt x="3616" y="1315"/>
                    </a:lnTo>
                    <a:lnTo>
                      <a:pt x="3732" y="1122"/>
                    </a:lnTo>
                    <a:lnTo>
                      <a:pt x="3809" y="1045"/>
                    </a:lnTo>
                    <a:lnTo>
                      <a:pt x="3886" y="967"/>
                    </a:lnTo>
                    <a:lnTo>
                      <a:pt x="3983" y="909"/>
                    </a:lnTo>
                    <a:lnTo>
                      <a:pt x="4099" y="851"/>
                    </a:lnTo>
                    <a:lnTo>
                      <a:pt x="4254" y="793"/>
                    </a:lnTo>
                    <a:lnTo>
                      <a:pt x="4408" y="736"/>
                    </a:lnTo>
                    <a:lnTo>
                      <a:pt x="4756" y="658"/>
                    </a:lnTo>
                    <a:lnTo>
                      <a:pt x="5124" y="600"/>
                    </a:lnTo>
                    <a:lnTo>
                      <a:pt x="5471" y="581"/>
                    </a:lnTo>
                    <a:lnTo>
                      <a:pt x="5839" y="562"/>
                    </a:lnTo>
                    <a:lnTo>
                      <a:pt x="6206" y="581"/>
                    </a:lnTo>
                    <a:lnTo>
                      <a:pt x="6902" y="600"/>
                    </a:lnTo>
                    <a:lnTo>
                      <a:pt x="8294" y="678"/>
                    </a:lnTo>
                    <a:lnTo>
                      <a:pt x="8990" y="697"/>
                    </a:lnTo>
                    <a:lnTo>
                      <a:pt x="9302" y="697"/>
                    </a:lnTo>
                    <a:lnTo>
                      <a:pt x="9202" y="1257"/>
                    </a:lnTo>
                    <a:lnTo>
                      <a:pt x="9067" y="2147"/>
                    </a:lnTo>
                    <a:lnTo>
                      <a:pt x="8951" y="3036"/>
                    </a:lnTo>
                    <a:lnTo>
                      <a:pt x="8835" y="3925"/>
                    </a:lnTo>
                    <a:lnTo>
                      <a:pt x="8642" y="5704"/>
                    </a:lnTo>
                    <a:lnTo>
                      <a:pt x="8487" y="7501"/>
                    </a:lnTo>
                    <a:lnTo>
                      <a:pt x="8352" y="9280"/>
                    </a:lnTo>
                    <a:lnTo>
                      <a:pt x="8236" y="11078"/>
                    </a:lnTo>
                    <a:lnTo>
                      <a:pt x="8004" y="14654"/>
                    </a:lnTo>
                    <a:lnTo>
                      <a:pt x="7753" y="18984"/>
                    </a:lnTo>
                    <a:lnTo>
                      <a:pt x="7540" y="23295"/>
                    </a:lnTo>
                    <a:lnTo>
                      <a:pt x="7366" y="27625"/>
                    </a:lnTo>
                    <a:lnTo>
                      <a:pt x="7231" y="31955"/>
                    </a:lnTo>
                    <a:lnTo>
                      <a:pt x="7192" y="33772"/>
                    </a:lnTo>
                    <a:lnTo>
                      <a:pt x="7153" y="35590"/>
                    </a:lnTo>
                    <a:lnTo>
                      <a:pt x="7153" y="37001"/>
                    </a:lnTo>
                    <a:lnTo>
                      <a:pt x="7115" y="37639"/>
                    </a:lnTo>
                    <a:lnTo>
                      <a:pt x="7134" y="37967"/>
                    </a:lnTo>
                    <a:lnTo>
                      <a:pt x="7134" y="38122"/>
                    </a:lnTo>
                    <a:lnTo>
                      <a:pt x="7153" y="38277"/>
                    </a:lnTo>
                    <a:lnTo>
                      <a:pt x="7192" y="38373"/>
                    </a:lnTo>
                    <a:lnTo>
                      <a:pt x="7250" y="38451"/>
                    </a:lnTo>
                    <a:lnTo>
                      <a:pt x="7327" y="38489"/>
                    </a:lnTo>
                    <a:lnTo>
                      <a:pt x="7405" y="38528"/>
                    </a:lnTo>
                    <a:lnTo>
                      <a:pt x="7540" y="38528"/>
                    </a:lnTo>
                    <a:lnTo>
                      <a:pt x="7637" y="38470"/>
                    </a:lnTo>
                    <a:lnTo>
                      <a:pt x="7714" y="38373"/>
                    </a:lnTo>
                    <a:lnTo>
                      <a:pt x="7733" y="38335"/>
                    </a:lnTo>
                    <a:lnTo>
                      <a:pt x="7753" y="38277"/>
                    </a:lnTo>
                    <a:lnTo>
                      <a:pt x="7753" y="38199"/>
                    </a:lnTo>
                    <a:lnTo>
                      <a:pt x="7753" y="38122"/>
                    </a:lnTo>
                    <a:lnTo>
                      <a:pt x="7733" y="38064"/>
                    </a:lnTo>
                    <a:lnTo>
                      <a:pt x="7711" y="38041"/>
                    </a:lnTo>
                    <a:lnTo>
                      <a:pt x="7711" y="38041"/>
                    </a:lnTo>
                    <a:lnTo>
                      <a:pt x="7695" y="37929"/>
                    </a:lnTo>
                    <a:lnTo>
                      <a:pt x="7695" y="37639"/>
                    </a:lnTo>
                    <a:lnTo>
                      <a:pt x="7714" y="37059"/>
                    </a:lnTo>
                    <a:lnTo>
                      <a:pt x="7733" y="35841"/>
                    </a:lnTo>
                    <a:lnTo>
                      <a:pt x="7753" y="34294"/>
                    </a:lnTo>
                    <a:lnTo>
                      <a:pt x="7791" y="32767"/>
                    </a:lnTo>
                    <a:lnTo>
                      <a:pt x="7907" y="28766"/>
                    </a:lnTo>
                    <a:lnTo>
                      <a:pt x="8062" y="24764"/>
                    </a:lnTo>
                    <a:lnTo>
                      <a:pt x="8255" y="20395"/>
                    </a:lnTo>
                    <a:lnTo>
                      <a:pt x="8506" y="16026"/>
                    </a:lnTo>
                    <a:lnTo>
                      <a:pt x="8642" y="13861"/>
                    </a:lnTo>
                    <a:lnTo>
                      <a:pt x="8777" y="11677"/>
                    </a:lnTo>
                    <a:lnTo>
                      <a:pt x="8951" y="9493"/>
                    </a:lnTo>
                    <a:lnTo>
                      <a:pt x="9125" y="7327"/>
                    </a:lnTo>
                    <a:lnTo>
                      <a:pt x="9280" y="5588"/>
                    </a:lnTo>
                    <a:lnTo>
                      <a:pt x="9454" y="3867"/>
                    </a:lnTo>
                    <a:lnTo>
                      <a:pt x="9550" y="3017"/>
                    </a:lnTo>
                    <a:lnTo>
                      <a:pt x="9666" y="2147"/>
                    </a:lnTo>
                    <a:lnTo>
                      <a:pt x="9802" y="1296"/>
                    </a:lnTo>
                    <a:lnTo>
                      <a:pt x="9937" y="446"/>
                    </a:lnTo>
                    <a:lnTo>
                      <a:pt x="9937" y="368"/>
                    </a:lnTo>
                    <a:lnTo>
                      <a:pt x="9918" y="310"/>
                    </a:lnTo>
                    <a:lnTo>
                      <a:pt x="9898" y="252"/>
                    </a:lnTo>
                    <a:lnTo>
                      <a:pt x="9860" y="214"/>
                    </a:lnTo>
                    <a:lnTo>
                      <a:pt x="9802" y="175"/>
                    </a:lnTo>
                    <a:lnTo>
                      <a:pt x="9744" y="156"/>
                    </a:lnTo>
                    <a:lnTo>
                      <a:pt x="9666" y="136"/>
                    </a:lnTo>
                    <a:lnTo>
                      <a:pt x="8970" y="136"/>
                    </a:lnTo>
                    <a:lnTo>
                      <a:pt x="8313" y="98"/>
                    </a:lnTo>
                    <a:lnTo>
                      <a:pt x="6999" y="20"/>
                    </a:lnTo>
                    <a:lnTo>
                      <a:pt x="6361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2"/>
              <p:cNvSpPr/>
              <p:nvPr/>
            </p:nvSpPr>
            <p:spPr>
              <a:xfrm>
                <a:off x="1542525" y="-1596325"/>
                <a:ext cx="251800" cy="1130900"/>
              </a:xfrm>
              <a:custGeom>
                <a:avLst/>
                <a:gdLst/>
                <a:ahLst/>
                <a:cxnLst/>
                <a:rect l="l" t="t" r="r" b="b"/>
                <a:pathLst>
                  <a:path w="10072" h="45236" extrusionOk="0">
                    <a:moveTo>
                      <a:pt x="4756" y="1"/>
                    </a:moveTo>
                    <a:lnTo>
                      <a:pt x="4543" y="20"/>
                    </a:lnTo>
                    <a:lnTo>
                      <a:pt x="4330" y="59"/>
                    </a:lnTo>
                    <a:lnTo>
                      <a:pt x="4118" y="117"/>
                    </a:lnTo>
                    <a:lnTo>
                      <a:pt x="4040" y="175"/>
                    </a:lnTo>
                    <a:lnTo>
                      <a:pt x="3944" y="233"/>
                    </a:lnTo>
                    <a:lnTo>
                      <a:pt x="3866" y="291"/>
                    </a:lnTo>
                    <a:lnTo>
                      <a:pt x="3808" y="388"/>
                    </a:lnTo>
                    <a:lnTo>
                      <a:pt x="3673" y="600"/>
                    </a:lnTo>
                    <a:lnTo>
                      <a:pt x="3576" y="851"/>
                    </a:lnTo>
                    <a:lnTo>
                      <a:pt x="3499" y="1122"/>
                    </a:lnTo>
                    <a:lnTo>
                      <a:pt x="3422" y="1393"/>
                    </a:lnTo>
                    <a:lnTo>
                      <a:pt x="3325" y="1953"/>
                    </a:lnTo>
                    <a:lnTo>
                      <a:pt x="3248" y="2475"/>
                    </a:lnTo>
                    <a:lnTo>
                      <a:pt x="3035" y="3635"/>
                    </a:lnTo>
                    <a:lnTo>
                      <a:pt x="2880" y="4814"/>
                    </a:lnTo>
                    <a:lnTo>
                      <a:pt x="2726" y="5994"/>
                    </a:lnTo>
                    <a:lnTo>
                      <a:pt x="2591" y="7173"/>
                    </a:lnTo>
                    <a:lnTo>
                      <a:pt x="2359" y="9531"/>
                    </a:lnTo>
                    <a:lnTo>
                      <a:pt x="2127" y="11890"/>
                    </a:lnTo>
                    <a:lnTo>
                      <a:pt x="1856" y="15118"/>
                    </a:lnTo>
                    <a:lnTo>
                      <a:pt x="1585" y="18346"/>
                    </a:lnTo>
                    <a:lnTo>
                      <a:pt x="1353" y="21594"/>
                    </a:lnTo>
                    <a:lnTo>
                      <a:pt x="1121" y="24822"/>
                    </a:lnTo>
                    <a:lnTo>
                      <a:pt x="715" y="30892"/>
                    </a:lnTo>
                    <a:lnTo>
                      <a:pt x="348" y="36962"/>
                    </a:lnTo>
                    <a:lnTo>
                      <a:pt x="155" y="40384"/>
                    </a:lnTo>
                    <a:lnTo>
                      <a:pt x="77" y="42085"/>
                    </a:lnTo>
                    <a:lnTo>
                      <a:pt x="19" y="43805"/>
                    </a:lnTo>
                    <a:lnTo>
                      <a:pt x="0" y="44057"/>
                    </a:lnTo>
                    <a:lnTo>
                      <a:pt x="19" y="44115"/>
                    </a:lnTo>
                    <a:lnTo>
                      <a:pt x="39" y="44173"/>
                    </a:lnTo>
                    <a:lnTo>
                      <a:pt x="58" y="44231"/>
                    </a:lnTo>
                    <a:lnTo>
                      <a:pt x="97" y="44269"/>
                    </a:lnTo>
                    <a:lnTo>
                      <a:pt x="193" y="44347"/>
                    </a:lnTo>
                    <a:lnTo>
                      <a:pt x="290" y="44366"/>
                    </a:lnTo>
                    <a:lnTo>
                      <a:pt x="406" y="44366"/>
                    </a:lnTo>
                    <a:lnTo>
                      <a:pt x="483" y="44327"/>
                    </a:lnTo>
                    <a:lnTo>
                      <a:pt x="522" y="44289"/>
                    </a:lnTo>
                    <a:lnTo>
                      <a:pt x="561" y="44250"/>
                    </a:lnTo>
                    <a:lnTo>
                      <a:pt x="580" y="44192"/>
                    </a:lnTo>
                    <a:lnTo>
                      <a:pt x="580" y="44115"/>
                    </a:lnTo>
                    <a:lnTo>
                      <a:pt x="580" y="43419"/>
                    </a:lnTo>
                    <a:lnTo>
                      <a:pt x="619" y="42703"/>
                    </a:lnTo>
                    <a:lnTo>
                      <a:pt x="677" y="41292"/>
                    </a:lnTo>
                    <a:lnTo>
                      <a:pt x="851" y="38470"/>
                    </a:lnTo>
                    <a:lnTo>
                      <a:pt x="1179" y="32787"/>
                    </a:lnTo>
                    <a:lnTo>
                      <a:pt x="1547" y="27123"/>
                    </a:lnTo>
                    <a:lnTo>
                      <a:pt x="1759" y="23894"/>
                    </a:lnTo>
                    <a:lnTo>
                      <a:pt x="1991" y="20685"/>
                    </a:lnTo>
                    <a:lnTo>
                      <a:pt x="2243" y="17457"/>
                    </a:lnTo>
                    <a:lnTo>
                      <a:pt x="2513" y="14248"/>
                    </a:lnTo>
                    <a:lnTo>
                      <a:pt x="2726" y="11677"/>
                    </a:lnTo>
                    <a:lnTo>
                      <a:pt x="2977" y="9106"/>
                    </a:lnTo>
                    <a:lnTo>
                      <a:pt x="3112" y="7830"/>
                    </a:lnTo>
                    <a:lnTo>
                      <a:pt x="3248" y="6554"/>
                    </a:lnTo>
                    <a:lnTo>
                      <a:pt x="3402" y="5259"/>
                    </a:lnTo>
                    <a:lnTo>
                      <a:pt x="3576" y="3983"/>
                    </a:lnTo>
                    <a:lnTo>
                      <a:pt x="3692" y="3287"/>
                    </a:lnTo>
                    <a:lnTo>
                      <a:pt x="3789" y="2572"/>
                    </a:lnTo>
                    <a:lnTo>
                      <a:pt x="3924" y="1876"/>
                    </a:lnTo>
                    <a:lnTo>
                      <a:pt x="4021" y="1528"/>
                    </a:lnTo>
                    <a:lnTo>
                      <a:pt x="4098" y="1180"/>
                    </a:lnTo>
                    <a:lnTo>
                      <a:pt x="4156" y="987"/>
                    </a:lnTo>
                    <a:lnTo>
                      <a:pt x="4234" y="813"/>
                    </a:lnTo>
                    <a:lnTo>
                      <a:pt x="4272" y="697"/>
                    </a:lnTo>
                    <a:lnTo>
                      <a:pt x="4292" y="677"/>
                    </a:lnTo>
                    <a:lnTo>
                      <a:pt x="4330" y="677"/>
                    </a:lnTo>
                    <a:lnTo>
                      <a:pt x="4601" y="639"/>
                    </a:lnTo>
                    <a:lnTo>
                      <a:pt x="4872" y="600"/>
                    </a:lnTo>
                    <a:lnTo>
                      <a:pt x="5142" y="581"/>
                    </a:lnTo>
                    <a:lnTo>
                      <a:pt x="5413" y="581"/>
                    </a:lnTo>
                    <a:lnTo>
                      <a:pt x="5993" y="619"/>
                    </a:lnTo>
                    <a:lnTo>
                      <a:pt x="6573" y="677"/>
                    </a:lnTo>
                    <a:lnTo>
                      <a:pt x="7153" y="774"/>
                    </a:lnTo>
                    <a:lnTo>
                      <a:pt x="7733" y="890"/>
                    </a:lnTo>
                    <a:lnTo>
                      <a:pt x="8757" y="1083"/>
                    </a:lnTo>
                    <a:lnTo>
                      <a:pt x="9455" y="1231"/>
                    </a:lnTo>
                    <a:lnTo>
                      <a:pt x="9455" y="1231"/>
                    </a:lnTo>
                    <a:lnTo>
                      <a:pt x="9376" y="1567"/>
                    </a:lnTo>
                    <a:lnTo>
                      <a:pt x="9260" y="2224"/>
                    </a:lnTo>
                    <a:lnTo>
                      <a:pt x="9163" y="2901"/>
                    </a:lnTo>
                    <a:lnTo>
                      <a:pt x="9086" y="3577"/>
                    </a:lnTo>
                    <a:lnTo>
                      <a:pt x="8970" y="4950"/>
                    </a:lnTo>
                    <a:lnTo>
                      <a:pt x="8854" y="6284"/>
                    </a:lnTo>
                    <a:lnTo>
                      <a:pt x="8622" y="8835"/>
                    </a:lnTo>
                    <a:lnTo>
                      <a:pt x="8409" y="11368"/>
                    </a:lnTo>
                    <a:lnTo>
                      <a:pt x="8023" y="16452"/>
                    </a:lnTo>
                    <a:lnTo>
                      <a:pt x="7617" y="21961"/>
                    </a:lnTo>
                    <a:lnTo>
                      <a:pt x="7230" y="27471"/>
                    </a:lnTo>
                    <a:lnTo>
                      <a:pt x="6882" y="32980"/>
                    </a:lnTo>
                    <a:lnTo>
                      <a:pt x="6573" y="38489"/>
                    </a:lnTo>
                    <a:lnTo>
                      <a:pt x="6476" y="40422"/>
                    </a:lnTo>
                    <a:lnTo>
                      <a:pt x="6379" y="42356"/>
                    </a:lnTo>
                    <a:lnTo>
                      <a:pt x="6360" y="43554"/>
                    </a:lnTo>
                    <a:lnTo>
                      <a:pt x="6360" y="43747"/>
                    </a:lnTo>
                    <a:lnTo>
                      <a:pt x="6379" y="43921"/>
                    </a:lnTo>
                    <a:lnTo>
                      <a:pt x="6437" y="44289"/>
                    </a:lnTo>
                    <a:lnTo>
                      <a:pt x="6495" y="44637"/>
                    </a:lnTo>
                    <a:lnTo>
                      <a:pt x="6573" y="45004"/>
                    </a:lnTo>
                    <a:lnTo>
                      <a:pt x="6573" y="45081"/>
                    </a:lnTo>
                    <a:lnTo>
                      <a:pt x="6611" y="45120"/>
                    </a:lnTo>
                    <a:lnTo>
                      <a:pt x="6650" y="45178"/>
                    </a:lnTo>
                    <a:lnTo>
                      <a:pt x="6689" y="45197"/>
                    </a:lnTo>
                    <a:lnTo>
                      <a:pt x="6785" y="45236"/>
                    </a:lnTo>
                    <a:lnTo>
                      <a:pt x="6882" y="45236"/>
                    </a:lnTo>
                    <a:lnTo>
                      <a:pt x="6998" y="45217"/>
                    </a:lnTo>
                    <a:lnTo>
                      <a:pt x="7075" y="45139"/>
                    </a:lnTo>
                    <a:lnTo>
                      <a:pt x="7114" y="45101"/>
                    </a:lnTo>
                    <a:lnTo>
                      <a:pt x="7133" y="45043"/>
                    </a:lnTo>
                    <a:lnTo>
                      <a:pt x="7133" y="44985"/>
                    </a:lnTo>
                    <a:lnTo>
                      <a:pt x="7133" y="44927"/>
                    </a:lnTo>
                    <a:lnTo>
                      <a:pt x="7075" y="44579"/>
                    </a:lnTo>
                    <a:lnTo>
                      <a:pt x="6998" y="44269"/>
                    </a:lnTo>
                    <a:lnTo>
                      <a:pt x="6940" y="43960"/>
                    </a:lnTo>
                    <a:lnTo>
                      <a:pt x="6921" y="43805"/>
                    </a:lnTo>
                    <a:lnTo>
                      <a:pt x="6921" y="43651"/>
                    </a:lnTo>
                    <a:lnTo>
                      <a:pt x="6959" y="42626"/>
                    </a:lnTo>
                    <a:lnTo>
                      <a:pt x="7017" y="41022"/>
                    </a:lnTo>
                    <a:lnTo>
                      <a:pt x="7095" y="39398"/>
                    </a:lnTo>
                    <a:lnTo>
                      <a:pt x="7365" y="34526"/>
                    </a:lnTo>
                    <a:lnTo>
                      <a:pt x="7675" y="29636"/>
                    </a:lnTo>
                    <a:lnTo>
                      <a:pt x="8042" y="24107"/>
                    </a:lnTo>
                    <a:lnTo>
                      <a:pt x="8429" y="18578"/>
                    </a:lnTo>
                    <a:lnTo>
                      <a:pt x="8854" y="13049"/>
                    </a:lnTo>
                    <a:lnTo>
                      <a:pt x="9086" y="10285"/>
                    </a:lnTo>
                    <a:lnTo>
                      <a:pt x="9318" y="7521"/>
                    </a:lnTo>
                    <a:lnTo>
                      <a:pt x="9511" y="5433"/>
                    </a:lnTo>
                    <a:lnTo>
                      <a:pt x="9743" y="3365"/>
                    </a:lnTo>
                    <a:lnTo>
                      <a:pt x="9878" y="2205"/>
                    </a:lnTo>
                    <a:lnTo>
                      <a:pt x="9956" y="1625"/>
                    </a:lnTo>
                    <a:lnTo>
                      <a:pt x="10072" y="1122"/>
                    </a:lnTo>
                    <a:lnTo>
                      <a:pt x="10072" y="1045"/>
                    </a:lnTo>
                    <a:lnTo>
                      <a:pt x="10072" y="987"/>
                    </a:lnTo>
                    <a:lnTo>
                      <a:pt x="10072" y="909"/>
                    </a:lnTo>
                    <a:lnTo>
                      <a:pt x="10033" y="871"/>
                    </a:lnTo>
                    <a:lnTo>
                      <a:pt x="10014" y="813"/>
                    </a:lnTo>
                    <a:lnTo>
                      <a:pt x="9956" y="774"/>
                    </a:lnTo>
                    <a:lnTo>
                      <a:pt x="9898" y="735"/>
                    </a:lnTo>
                    <a:lnTo>
                      <a:pt x="9840" y="716"/>
                    </a:lnTo>
                    <a:lnTo>
                      <a:pt x="8738" y="504"/>
                    </a:lnTo>
                    <a:lnTo>
                      <a:pt x="7617" y="272"/>
                    </a:lnTo>
                    <a:lnTo>
                      <a:pt x="7075" y="175"/>
                    </a:lnTo>
                    <a:lnTo>
                      <a:pt x="6515" y="98"/>
                    </a:lnTo>
                    <a:lnTo>
                      <a:pt x="5954" y="40"/>
                    </a:lnTo>
                    <a:lnTo>
                      <a:pt x="5394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2"/>
              <p:cNvSpPr/>
              <p:nvPr/>
            </p:nvSpPr>
            <p:spPr>
              <a:xfrm>
                <a:off x="1415900" y="-1441675"/>
                <a:ext cx="161425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5124" extrusionOk="0">
                    <a:moveTo>
                      <a:pt x="6090" y="1"/>
                    </a:moveTo>
                    <a:lnTo>
                      <a:pt x="6032" y="20"/>
                    </a:lnTo>
                    <a:lnTo>
                      <a:pt x="5974" y="59"/>
                    </a:lnTo>
                    <a:lnTo>
                      <a:pt x="5935" y="98"/>
                    </a:lnTo>
                    <a:lnTo>
                      <a:pt x="5432" y="639"/>
                    </a:lnTo>
                    <a:lnTo>
                      <a:pt x="4949" y="1199"/>
                    </a:lnTo>
                    <a:lnTo>
                      <a:pt x="4485" y="1779"/>
                    </a:lnTo>
                    <a:lnTo>
                      <a:pt x="4041" y="2359"/>
                    </a:lnTo>
                    <a:lnTo>
                      <a:pt x="3132" y="3519"/>
                    </a:lnTo>
                    <a:lnTo>
                      <a:pt x="2687" y="4099"/>
                    </a:lnTo>
                    <a:lnTo>
                      <a:pt x="2448" y="4386"/>
                    </a:lnTo>
                    <a:lnTo>
                      <a:pt x="2448" y="4386"/>
                    </a:lnTo>
                    <a:lnTo>
                      <a:pt x="2320" y="4215"/>
                    </a:lnTo>
                    <a:lnTo>
                      <a:pt x="2011" y="3732"/>
                    </a:lnTo>
                    <a:lnTo>
                      <a:pt x="1740" y="3249"/>
                    </a:lnTo>
                    <a:lnTo>
                      <a:pt x="1489" y="2746"/>
                    </a:lnTo>
                    <a:lnTo>
                      <a:pt x="1238" y="2224"/>
                    </a:lnTo>
                    <a:lnTo>
                      <a:pt x="1025" y="1702"/>
                    </a:lnTo>
                    <a:lnTo>
                      <a:pt x="561" y="677"/>
                    </a:lnTo>
                    <a:lnTo>
                      <a:pt x="522" y="619"/>
                    </a:lnTo>
                    <a:lnTo>
                      <a:pt x="484" y="561"/>
                    </a:lnTo>
                    <a:lnTo>
                      <a:pt x="445" y="542"/>
                    </a:lnTo>
                    <a:lnTo>
                      <a:pt x="387" y="523"/>
                    </a:lnTo>
                    <a:lnTo>
                      <a:pt x="290" y="503"/>
                    </a:lnTo>
                    <a:lnTo>
                      <a:pt x="174" y="523"/>
                    </a:lnTo>
                    <a:lnTo>
                      <a:pt x="97" y="581"/>
                    </a:lnTo>
                    <a:lnTo>
                      <a:pt x="20" y="677"/>
                    </a:lnTo>
                    <a:lnTo>
                      <a:pt x="0" y="716"/>
                    </a:lnTo>
                    <a:lnTo>
                      <a:pt x="0" y="774"/>
                    </a:lnTo>
                    <a:lnTo>
                      <a:pt x="0" y="832"/>
                    </a:lnTo>
                    <a:lnTo>
                      <a:pt x="20" y="890"/>
                    </a:lnTo>
                    <a:lnTo>
                      <a:pt x="503" y="1973"/>
                    </a:lnTo>
                    <a:lnTo>
                      <a:pt x="735" y="2495"/>
                    </a:lnTo>
                    <a:lnTo>
                      <a:pt x="986" y="3036"/>
                    </a:lnTo>
                    <a:lnTo>
                      <a:pt x="1257" y="3558"/>
                    </a:lnTo>
                    <a:lnTo>
                      <a:pt x="1547" y="4060"/>
                    </a:lnTo>
                    <a:lnTo>
                      <a:pt x="1856" y="4563"/>
                    </a:lnTo>
                    <a:lnTo>
                      <a:pt x="2030" y="4795"/>
                    </a:lnTo>
                    <a:lnTo>
                      <a:pt x="2223" y="5027"/>
                    </a:lnTo>
                    <a:lnTo>
                      <a:pt x="2262" y="5066"/>
                    </a:lnTo>
                    <a:lnTo>
                      <a:pt x="2320" y="5104"/>
                    </a:lnTo>
                    <a:lnTo>
                      <a:pt x="2378" y="5124"/>
                    </a:lnTo>
                    <a:lnTo>
                      <a:pt x="2513" y="5124"/>
                    </a:lnTo>
                    <a:lnTo>
                      <a:pt x="2571" y="5104"/>
                    </a:lnTo>
                    <a:lnTo>
                      <a:pt x="2629" y="5066"/>
                    </a:lnTo>
                    <a:lnTo>
                      <a:pt x="2668" y="5027"/>
                    </a:lnTo>
                    <a:lnTo>
                      <a:pt x="3132" y="4447"/>
                    </a:lnTo>
                    <a:lnTo>
                      <a:pt x="3596" y="3867"/>
                    </a:lnTo>
                    <a:lnTo>
                      <a:pt x="4505" y="2707"/>
                    </a:lnTo>
                    <a:lnTo>
                      <a:pt x="4949" y="2127"/>
                    </a:lnTo>
                    <a:lnTo>
                      <a:pt x="5413" y="1547"/>
                    </a:lnTo>
                    <a:lnTo>
                      <a:pt x="5896" y="987"/>
                    </a:lnTo>
                    <a:lnTo>
                      <a:pt x="6399" y="445"/>
                    </a:lnTo>
                    <a:lnTo>
                      <a:pt x="6438" y="388"/>
                    </a:lnTo>
                    <a:lnTo>
                      <a:pt x="6457" y="349"/>
                    </a:lnTo>
                    <a:lnTo>
                      <a:pt x="6457" y="291"/>
                    </a:lnTo>
                    <a:lnTo>
                      <a:pt x="6457" y="233"/>
                    </a:lnTo>
                    <a:lnTo>
                      <a:pt x="6418" y="156"/>
                    </a:lnTo>
                    <a:lnTo>
                      <a:pt x="6360" y="78"/>
                    </a:lnTo>
                    <a:lnTo>
                      <a:pt x="6244" y="20"/>
                    </a:lnTo>
                    <a:lnTo>
                      <a:pt x="6148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2"/>
              <p:cNvSpPr/>
              <p:nvPr/>
            </p:nvSpPr>
            <p:spPr>
              <a:xfrm>
                <a:off x="1423625" y="-1333900"/>
                <a:ext cx="61400" cy="8356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33425" extrusionOk="0">
                    <a:moveTo>
                      <a:pt x="2050" y="1"/>
                    </a:moveTo>
                    <a:lnTo>
                      <a:pt x="2011" y="39"/>
                    </a:lnTo>
                    <a:lnTo>
                      <a:pt x="1972" y="59"/>
                    </a:lnTo>
                    <a:lnTo>
                      <a:pt x="1934" y="117"/>
                    </a:lnTo>
                    <a:lnTo>
                      <a:pt x="1914" y="175"/>
                    </a:lnTo>
                    <a:lnTo>
                      <a:pt x="1702" y="929"/>
                    </a:lnTo>
                    <a:lnTo>
                      <a:pt x="1509" y="1702"/>
                    </a:lnTo>
                    <a:lnTo>
                      <a:pt x="1354" y="2475"/>
                    </a:lnTo>
                    <a:lnTo>
                      <a:pt x="1219" y="3248"/>
                    </a:lnTo>
                    <a:lnTo>
                      <a:pt x="1103" y="4041"/>
                    </a:lnTo>
                    <a:lnTo>
                      <a:pt x="1006" y="4814"/>
                    </a:lnTo>
                    <a:lnTo>
                      <a:pt x="948" y="5607"/>
                    </a:lnTo>
                    <a:lnTo>
                      <a:pt x="890" y="6380"/>
                    </a:lnTo>
                    <a:lnTo>
                      <a:pt x="832" y="7173"/>
                    </a:lnTo>
                    <a:lnTo>
                      <a:pt x="793" y="7965"/>
                    </a:lnTo>
                    <a:lnTo>
                      <a:pt x="755" y="9531"/>
                    </a:lnTo>
                    <a:lnTo>
                      <a:pt x="735" y="12701"/>
                    </a:lnTo>
                    <a:lnTo>
                      <a:pt x="697" y="14344"/>
                    </a:lnTo>
                    <a:lnTo>
                      <a:pt x="619" y="15988"/>
                    </a:lnTo>
                    <a:lnTo>
                      <a:pt x="523" y="17611"/>
                    </a:lnTo>
                    <a:lnTo>
                      <a:pt x="407" y="19255"/>
                    </a:lnTo>
                    <a:lnTo>
                      <a:pt x="291" y="20898"/>
                    </a:lnTo>
                    <a:lnTo>
                      <a:pt x="175" y="22541"/>
                    </a:lnTo>
                    <a:lnTo>
                      <a:pt x="78" y="24184"/>
                    </a:lnTo>
                    <a:lnTo>
                      <a:pt x="20" y="25827"/>
                    </a:lnTo>
                    <a:lnTo>
                      <a:pt x="20" y="26736"/>
                    </a:lnTo>
                    <a:lnTo>
                      <a:pt x="1" y="27664"/>
                    </a:lnTo>
                    <a:lnTo>
                      <a:pt x="20" y="28592"/>
                    </a:lnTo>
                    <a:lnTo>
                      <a:pt x="39" y="29519"/>
                    </a:lnTo>
                    <a:lnTo>
                      <a:pt x="97" y="30428"/>
                    </a:lnTo>
                    <a:lnTo>
                      <a:pt x="155" y="31356"/>
                    </a:lnTo>
                    <a:lnTo>
                      <a:pt x="233" y="32284"/>
                    </a:lnTo>
                    <a:lnTo>
                      <a:pt x="329" y="33192"/>
                    </a:lnTo>
                    <a:lnTo>
                      <a:pt x="349" y="33270"/>
                    </a:lnTo>
                    <a:lnTo>
                      <a:pt x="368" y="33308"/>
                    </a:lnTo>
                    <a:lnTo>
                      <a:pt x="407" y="33366"/>
                    </a:lnTo>
                    <a:lnTo>
                      <a:pt x="445" y="33386"/>
                    </a:lnTo>
                    <a:lnTo>
                      <a:pt x="542" y="33424"/>
                    </a:lnTo>
                    <a:lnTo>
                      <a:pt x="658" y="33424"/>
                    </a:lnTo>
                    <a:lnTo>
                      <a:pt x="755" y="33405"/>
                    </a:lnTo>
                    <a:lnTo>
                      <a:pt x="832" y="33328"/>
                    </a:lnTo>
                    <a:lnTo>
                      <a:pt x="871" y="33289"/>
                    </a:lnTo>
                    <a:lnTo>
                      <a:pt x="890" y="33231"/>
                    </a:lnTo>
                    <a:lnTo>
                      <a:pt x="909" y="33173"/>
                    </a:lnTo>
                    <a:lnTo>
                      <a:pt x="909" y="33115"/>
                    </a:lnTo>
                    <a:lnTo>
                      <a:pt x="813" y="32284"/>
                    </a:lnTo>
                    <a:lnTo>
                      <a:pt x="735" y="31472"/>
                    </a:lnTo>
                    <a:lnTo>
                      <a:pt x="677" y="30641"/>
                    </a:lnTo>
                    <a:lnTo>
                      <a:pt x="619" y="29809"/>
                    </a:lnTo>
                    <a:lnTo>
                      <a:pt x="600" y="28978"/>
                    </a:lnTo>
                    <a:lnTo>
                      <a:pt x="581" y="28147"/>
                    </a:lnTo>
                    <a:lnTo>
                      <a:pt x="581" y="27316"/>
                    </a:lnTo>
                    <a:lnTo>
                      <a:pt x="581" y="26484"/>
                    </a:lnTo>
                    <a:lnTo>
                      <a:pt x="619" y="24822"/>
                    </a:lnTo>
                    <a:lnTo>
                      <a:pt x="697" y="23159"/>
                    </a:lnTo>
                    <a:lnTo>
                      <a:pt x="813" y="21516"/>
                    </a:lnTo>
                    <a:lnTo>
                      <a:pt x="929" y="19854"/>
                    </a:lnTo>
                    <a:lnTo>
                      <a:pt x="1064" y="18327"/>
                    </a:lnTo>
                    <a:lnTo>
                      <a:pt x="1161" y="16800"/>
                    </a:lnTo>
                    <a:lnTo>
                      <a:pt x="1257" y="15272"/>
                    </a:lnTo>
                    <a:lnTo>
                      <a:pt x="1296" y="13726"/>
                    </a:lnTo>
                    <a:lnTo>
                      <a:pt x="1315" y="10556"/>
                    </a:lnTo>
                    <a:lnTo>
                      <a:pt x="1354" y="8970"/>
                    </a:lnTo>
                    <a:lnTo>
                      <a:pt x="1393" y="7385"/>
                    </a:lnTo>
                    <a:lnTo>
                      <a:pt x="1451" y="6496"/>
                    </a:lnTo>
                    <a:lnTo>
                      <a:pt x="1509" y="5626"/>
                    </a:lnTo>
                    <a:lnTo>
                      <a:pt x="1605" y="4737"/>
                    </a:lnTo>
                    <a:lnTo>
                      <a:pt x="1702" y="3848"/>
                    </a:lnTo>
                    <a:lnTo>
                      <a:pt x="1837" y="2978"/>
                    </a:lnTo>
                    <a:lnTo>
                      <a:pt x="2011" y="2108"/>
                    </a:lnTo>
                    <a:lnTo>
                      <a:pt x="2204" y="1238"/>
                    </a:lnTo>
                    <a:lnTo>
                      <a:pt x="2456" y="387"/>
                    </a:lnTo>
                    <a:lnTo>
                      <a:pt x="2456" y="329"/>
                    </a:lnTo>
                    <a:lnTo>
                      <a:pt x="2456" y="252"/>
                    </a:lnTo>
                    <a:lnTo>
                      <a:pt x="2456" y="213"/>
                    </a:lnTo>
                    <a:lnTo>
                      <a:pt x="2417" y="155"/>
                    </a:lnTo>
                    <a:lnTo>
                      <a:pt x="2359" y="78"/>
                    </a:lnTo>
                    <a:lnTo>
                      <a:pt x="2262" y="20"/>
                    </a:lnTo>
                    <a:lnTo>
                      <a:pt x="2166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2"/>
              <p:cNvSpPr/>
              <p:nvPr/>
            </p:nvSpPr>
            <p:spPr>
              <a:xfrm>
                <a:off x="1759025" y="-1422325"/>
                <a:ext cx="247950" cy="963200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38528" extrusionOk="0">
                    <a:moveTo>
                      <a:pt x="5684" y="0"/>
                    </a:moveTo>
                    <a:lnTo>
                      <a:pt x="5375" y="19"/>
                    </a:lnTo>
                    <a:lnTo>
                      <a:pt x="5046" y="58"/>
                    </a:lnTo>
                    <a:lnTo>
                      <a:pt x="4717" y="97"/>
                    </a:lnTo>
                    <a:lnTo>
                      <a:pt x="4408" y="155"/>
                    </a:lnTo>
                    <a:lnTo>
                      <a:pt x="4118" y="251"/>
                    </a:lnTo>
                    <a:lnTo>
                      <a:pt x="3867" y="348"/>
                    </a:lnTo>
                    <a:lnTo>
                      <a:pt x="3635" y="464"/>
                    </a:lnTo>
                    <a:lnTo>
                      <a:pt x="3441" y="619"/>
                    </a:lnTo>
                    <a:lnTo>
                      <a:pt x="3267" y="793"/>
                    </a:lnTo>
                    <a:lnTo>
                      <a:pt x="3132" y="1005"/>
                    </a:lnTo>
                    <a:lnTo>
                      <a:pt x="3016" y="1237"/>
                    </a:lnTo>
                    <a:lnTo>
                      <a:pt x="2919" y="1508"/>
                    </a:lnTo>
                    <a:lnTo>
                      <a:pt x="2726" y="2223"/>
                    </a:lnTo>
                    <a:lnTo>
                      <a:pt x="2572" y="2958"/>
                    </a:lnTo>
                    <a:lnTo>
                      <a:pt x="2417" y="3692"/>
                    </a:lnTo>
                    <a:lnTo>
                      <a:pt x="2301" y="4427"/>
                    </a:lnTo>
                    <a:lnTo>
                      <a:pt x="2204" y="5181"/>
                    </a:lnTo>
                    <a:lnTo>
                      <a:pt x="2108" y="5935"/>
                    </a:lnTo>
                    <a:lnTo>
                      <a:pt x="1934" y="7404"/>
                    </a:lnTo>
                    <a:lnTo>
                      <a:pt x="1644" y="9956"/>
                    </a:lnTo>
                    <a:lnTo>
                      <a:pt x="1373" y="12507"/>
                    </a:lnTo>
                    <a:lnTo>
                      <a:pt x="1122" y="15040"/>
                    </a:lnTo>
                    <a:lnTo>
                      <a:pt x="909" y="17611"/>
                    </a:lnTo>
                    <a:lnTo>
                      <a:pt x="716" y="20163"/>
                    </a:lnTo>
                    <a:lnTo>
                      <a:pt x="542" y="22714"/>
                    </a:lnTo>
                    <a:lnTo>
                      <a:pt x="387" y="25266"/>
                    </a:lnTo>
                    <a:lnTo>
                      <a:pt x="252" y="27837"/>
                    </a:lnTo>
                    <a:lnTo>
                      <a:pt x="136" y="30311"/>
                    </a:lnTo>
                    <a:lnTo>
                      <a:pt x="39" y="32786"/>
                    </a:lnTo>
                    <a:lnTo>
                      <a:pt x="20" y="34023"/>
                    </a:lnTo>
                    <a:lnTo>
                      <a:pt x="0" y="35260"/>
                    </a:lnTo>
                    <a:lnTo>
                      <a:pt x="0" y="36517"/>
                    </a:lnTo>
                    <a:lnTo>
                      <a:pt x="0" y="37754"/>
                    </a:lnTo>
                    <a:lnTo>
                      <a:pt x="20" y="37812"/>
                    </a:lnTo>
                    <a:lnTo>
                      <a:pt x="39" y="37870"/>
                    </a:lnTo>
                    <a:lnTo>
                      <a:pt x="58" y="37909"/>
                    </a:lnTo>
                    <a:lnTo>
                      <a:pt x="97" y="37947"/>
                    </a:lnTo>
                    <a:lnTo>
                      <a:pt x="194" y="37986"/>
                    </a:lnTo>
                    <a:lnTo>
                      <a:pt x="290" y="37986"/>
                    </a:lnTo>
                    <a:lnTo>
                      <a:pt x="406" y="37947"/>
                    </a:lnTo>
                    <a:lnTo>
                      <a:pt x="484" y="37889"/>
                    </a:lnTo>
                    <a:lnTo>
                      <a:pt x="561" y="37793"/>
                    </a:lnTo>
                    <a:lnTo>
                      <a:pt x="580" y="37735"/>
                    </a:lnTo>
                    <a:lnTo>
                      <a:pt x="580" y="37657"/>
                    </a:lnTo>
                    <a:lnTo>
                      <a:pt x="561" y="36497"/>
                    </a:lnTo>
                    <a:lnTo>
                      <a:pt x="561" y="35318"/>
                    </a:lnTo>
                    <a:lnTo>
                      <a:pt x="600" y="32960"/>
                    </a:lnTo>
                    <a:lnTo>
                      <a:pt x="658" y="30601"/>
                    </a:lnTo>
                    <a:lnTo>
                      <a:pt x="774" y="28243"/>
                    </a:lnTo>
                    <a:lnTo>
                      <a:pt x="909" y="25885"/>
                    </a:lnTo>
                    <a:lnTo>
                      <a:pt x="1064" y="23546"/>
                    </a:lnTo>
                    <a:lnTo>
                      <a:pt x="1412" y="18848"/>
                    </a:lnTo>
                    <a:lnTo>
                      <a:pt x="1605" y="16412"/>
                    </a:lnTo>
                    <a:lnTo>
                      <a:pt x="1818" y="13977"/>
                    </a:lnTo>
                    <a:lnTo>
                      <a:pt x="2050" y="11560"/>
                    </a:lnTo>
                    <a:lnTo>
                      <a:pt x="2320" y="9144"/>
                    </a:lnTo>
                    <a:lnTo>
                      <a:pt x="2494" y="7462"/>
                    </a:lnTo>
                    <a:lnTo>
                      <a:pt x="2707" y="5780"/>
                    </a:lnTo>
                    <a:lnTo>
                      <a:pt x="2823" y="4930"/>
                    </a:lnTo>
                    <a:lnTo>
                      <a:pt x="2958" y="4098"/>
                    </a:lnTo>
                    <a:lnTo>
                      <a:pt x="3113" y="3267"/>
                    </a:lnTo>
                    <a:lnTo>
                      <a:pt x="3287" y="2436"/>
                    </a:lnTo>
                    <a:lnTo>
                      <a:pt x="3383" y="1953"/>
                    </a:lnTo>
                    <a:lnTo>
                      <a:pt x="3441" y="1740"/>
                    </a:lnTo>
                    <a:lnTo>
                      <a:pt x="3499" y="1508"/>
                    </a:lnTo>
                    <a:lnTo>
                      <a:pt x="3596" y="1315"/>
                    </a:lnTo>
                    <a:lnTo>
                      <a:pt x="3731" y="1141"/>
                    </a:lnTo>
                    <a:lnTo>
                      <a:pt x="3789" y="1063"/>
                    </a:lnTo>
                    <a:lnTo>
                      <a:pt x="3886" y="986"/>
                    </a:lnTo>
                    <a:lnTo>
                      <a:pt x="3963" y="928"/>
                    </a:lnTo>
                    <a:lnTo>
                      <a:pt x="4079" y="870"/>
                    </a:lnTo>
                    <a:lnTo>
                      <a:pt x="4234" y="793"/>
                    </a:lnTo>
                    <a:lnTo>
                      <a:pt x="4408" y="735"/>
                    </a:lnTo>
                    <a:lnTo>
                      <a:pt x="4737" y="657"/>
                    </a:lnTo>
                    <a:lnTo>
                      <a:pt x="5104" y="599"/>
                    </a:lnTo>
                    <a:lnTo>
                      <a:pt x="5471" y="580"/>
                    </a:lnTo>
                    <a:lnTo>
                      <a:pt x="6206" y="580"/>
                    </a:lnTo>
                    <a:lnTo>
                      <a:pt x="6902" y="619"/>
                    </a:lnTo>
                    <a:lnTo>
                      <a:pt x="8294" y="677"/>
                    </a:lnTo>
                    <a:lnTo>
                      <a:pt x="8970" y="715"/>
                    </a:lnTo>
                    <a:lnTo>
                      <a:pt x="9301" y="706"/>
                    </a:lnTo>
                    <a:lnTo>
                      <a:pt x="9301" y="706"/>
                    </a:lnTo>
                    <a:lnTo>
                      <a:pt x="9202" y="1276"/>
                    </a:lnTo>
                    <a:lnTo>
                      <a:pt x="9067" y="2146"/>
                    </a:lnTo>
                    <a:lnTo>
                      <a:pt x="8931" y="3035"/>
                    </a:lnTo>
                    <a:lnTo>
                      <a:pt x="8815" y="3924"/>
                    </a:lnTo>
                    <a:lnTo>
                      <a:pt x="8622" y="5703"/>
                    </a:lnTo>
                    <a:lnTo>
                      <a:pt x="8468" y="7501"/>
                    </a:lnTo>
                    <a:lnTo>
                      <a:pt x="8332" y="9298"/>
                    </a:lnTo>
                    <a:lnTo>
                      <a:pt x="8216" y="11077"/>
                    </a:lnTo>
                    <a:lnTo>
                      <a:pt x="8004" y="14653"/>
                    </a:lnTo>
                    <a:lnTo>
                      <a:pt x="7752" y="18983"/>
                    </a:lnTo>
                    <a:lnTo>
                      <a:pt x="7520" y="23314"/>
                    </a:lnTo>
                    <a:lnTo>
                      <a:pt x="7346" y="27644"/>
                    </a:lnTo>
                    <a:lnTo>
                      <a:pt x="7211" y="31955"/>
                    </a:lnTo>
                    <a:lnTo>
                      <a:pt x="7172" y="33791"/>
                    </a:lnTo>
                    <a:lnTo>
                      <a:pt x="7134" y="35608"/>
                    </a:lnTo>
                    <a:lnTo>
                      <a:pt x="7134" y="37000"/>
                    </a:lnTo>
                    <a:lnTo>
                      <a:pt x="7114" y="37657"/>
                    </a:lnTo>
                    <a:lnTo>
                      <a:pt x="7114" y="37967"/>
                    </a:lnTo>
                    <a:lnTo>
                      <a:pt x="7114" y="38141"/>
                    </a:lnTo>
                    <a:lnTo>
                      <a:pt x="7134" y="38276"/>
                    </a:lnTo>
                    <a:lnTo>
                      <a:pt x="7172" y="38373"/>
                    </a:lnTo>
                    <a:lnTo>
                      <a:pt x="7230" y="38450"/>
                    </a:lnTo>
                    <a:lnTo>
                      <a:pt x="7308" y="38508"/>
                    </a:lnTo>
                    <a:lnTo>
                      <a:pt x="7404" y="38527"/>
                    </a:lnTo>
                    <a:lnTo>
                      <a:pt x="7520" y="38527"/>
                    </a:lnTo>
                    <a:lnTo>
                      <a:pt x="7636" y="38469"/>
                    </a:lnTo>
                    <a:lnTo>
                      <a:pt x="7714" y="38392"/>
                    </a:lnTo>
                    <a:lnTo>
                      <a:pt x="7733" y="38334"/>
                    </a:lnTo>
                    <a:lnTo>
                      <a:pt x="7733" y="38276"/>
                    </a:lnTo>
                    <a:lnTo>
                      <a:pt x="7733" y="38199"/>
                    </a:lnTo>
                    <a:lnTo>
                      <a:pt x="7733" y="38141"/>
                    </a:lnTo>
                    <a:lnTo>
                      <a:pt x="7714" y="38083"/>
                    </a:lnTo>
                    <a:lnTo>
                      <a:pt x="7704" y="38069"/>
                    </a:lnTo>
                    <a:lnTo>
                      <a:pt x="7694" y="37928"/>
                    </a:lnTo>
                    <a:lnTo>
                      <a:pt x="7675" y="37638"/>
                    </a:lnTo>
                    <a:lnTo>
                      <a:pt x="7694" y="37077"/>
                    </a:lnTo>
                    <a:lnTo>
                      <a:pt x="7714" y="35840"/>
                    </a:lnTo>
                    <a:lnTo>
                      <a:pt x="7733" y="34294"/>
                    </a:lnTo>
                    <a:lnTo>
                      <a:pt x="7772" y="32766"/>
                    </a:lnTo>
                    <a:lnTo>
                      <a:pt x="7888" y="28765"/>
                    </a:lnTo>
                    <a:lnTo>
                      <a:pt x="8042" y="24763"/>
                    </a:lnTo>
                    <a:lnTo>
                      <a:pt x="8255" y="20414"/>
                    </a:lnTo>
                    <a:lnTo>
                      <a:pt x="8487" y="16045"/>
                    </a:lnTo>
                    <a:lnTo>
                      <a:pt x="8622" y="13861"/>
                    </a:lnTo>
                    <a:lnTo>
                      <a:pt x="8777" y="11676"/>
                    </a:lnTo>
                    <a:lnTo>
                      <a:pt x="8931" y="9492"/>
                    </a:lnTo>
                    <a:lnTo>
                      <a:pt x="9105" y="7327"/>
                    </a:lnTo>
                    <a:lnTo>
                      <a:pt x="9260" y="5606"/>
                    </a:lnTo>
                    <a:lnTo>
                      <a:pt x="9434" y="3886"/>
                    </a:lnTo>
                    <a:lnTo>
                      <a:pt x="9531" y="3016"/>
                    </a:lnTo>
                    <a:lnTo>
                      <a:pt x="9647" y="2165"/>
                    </a:lnTo>
                    <a:lnTo>
                      <a:pt x="9782" y="1295"/>
                    </a:lnTo>
                    <a:lnTo>
                      <a:pt x="9917" y="445"/>
                    </a:lnTo>
                    <a:lnTo>
                      <a:pt x="9917" y="387"/>
                    </a:lnTo>
                    <a:lnTo>
                      <a:pt x="9917" y="309"/>
                    </a:lnTo>
                    <a:lnTo>
                      <a:pt x="9879" y="271"/>
                    </a:lnTo>
                    <a:lnTo>
                      <a:pt x="9840" y="213"/>
                    </a:lnTo>
                    <a:lnTo>
                      <a:pt x="9782" y="174"/>
                    </a:lnTo>
                    <a:lnTo>
                      <a:pt x="9724" y="155"/>
                    </a:lnTo>
                    <a:lnTo>
                      <a:pt x="9666" y="135"/>
                    </a:lnTo>
                    <a:lnTo>
                      <a:pt x="8951" y="135"/>
                    </a:lnTo>
                    <a:lnTo>
                      <a:pt x="8294" y="116"/>
                    </a:lnTo>
                    <a:lnTo>
                      <a:pt x="6998" y="19"/>
                    </a:lnTo>
                    <a:lnTo>
                      <a:pt x="6341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2"/>
              <p:cNvSpPr/>
              <p:nvPr/>
            </p:nvSpPr>
            <p:spPr>
              <a:xfrm>
                <a:off x="1838275" y="-1413150"/>
                <a:ext cx="161925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6477" h="5124" extrusionOk="0">
                    <a:moveTo>
                      <a:pt x="6090" y="0"/>
                    </a:moveTo>
                    <a:lnTo>
                      <a:pt x="6032" y="20"/>
                    </a:lnTo>
                    <a:lnTo>
                      <a:pt x="5974" y="39"/>
                    </a:lnTo>
                    <a:lnTo>
                      <a:pt x="5935" y="78"/>
                    </a:lnTo>
                    <a:lnTo>
                      <a:pt x="5433" y="638"/>
                    </a:lnTo>
                    <a:lnTo>
                      <a:pt x="4950" y="1180"/>
                    </a:lnTo>
                    <a:lnTo>
                      <a:pt x="4486" y="1760"/>
                    </a:lnTo>
                    <a:lnTo>
                      <a:pt x="4041" y="2339"/>
                    </a:lnTo>
                    <a:lnTo>
                      <a:pt x="3132" y="3519"/>
                    </a:lnTo>
                    <a:lnTo>
                      <a:pt x="2688" y="4099"/>
                    </a:lnTo>
                    <a:lnTo>
                      <a:pt x="2459" y="4375"/>
                    </a:lnTo>
                    <a:lnTo>
                      <a:pt x="2459" y="4375"/>
                    </a:lnTo>
                    <a:lnTo>
                      <a:pt x="2340" y="4195"/>
                    </a:lnTo>
                    <a:lnTo>
                      <a:pt x="2031" y="3731"/>
                    </a:lnTo>
                    <a:lnTo>
                      <a:pt x="1741" y="3229"/>
                    </a:lnTo>
                    <a:lnTo>
                      <a:pt x="1489" y="2726"/>
                    </a:lnTo>
                    <a:lnTo>
                      <a:pt x="1257" y="2224"/>
                    </a:lnTo>
                    <a:lnTo>
                      <a:pt x="1025" y="1702"/>
                    </a:lnTo>
                    <a:lnTo>
                      <a:pt x="561" y="658"/>
                    </a:lnTo>
                    <a:lnTo>
                      <a:pt x="542" y="600"/>
                    </a:lnTo>
                    <a:lnTo>
                      <a:pt x="484" y="561"/>
                    </a:lnTo>
                    <a:lnTo>
                      <a:pt x="445" y="522"/>
                    </a:lnTo>
                    <a:lnTo>
                      <a:pt x="387" y="503"/>
                    </a:lnTo>
                    <a:lnTo>
                      <a:pt x="291" y="484"/>
                    </a:lnTo>
                    <a:lnTo>
                      <a:pt x="194" y="522"/>
                    </a:lnTo>
                    <a:lnTo>
                      <a:pt x="97" y="580"/>
                    </a:lnTo>
                    <a:lnTo>
                      <a:pt x="39" y="658"/>
                    </a:lnTo>
                    <a:lnTo>
                      <a:pt x="20" y="696"/>
                    </a:lnTo>
                    <a:lnTo>
                      <a:pt x="1" y="754"/>
                    </a:lnTo>
                    <a:lnTo>
                      <a:pt x="20" y="812"/>
                    </a:lnTo>
                    <a:lnTo>
                      <a:pt x="39" y="890"/>
                    </a:lnTo>
                    <a:lnTo>
                      <a:pt x="503" y="1953"/>
                    </a:lnTo>
                    <a:lnTo>
                      <a:pt x="735" y="2494"/>
                    </a:lnTo>
                    <a:lnTo>
                      <a:pt x="987" y="3016"/>
                    </a:lnTo>
                    <a:lnTo>
                      <a:pt x="1257" y="3538"/>
                    </a:lnTo>
                    <a:lnTo>
                      <a:pt x="1547" y="4060"/>
                    </a:lnTo>
                    <a:lnTo>
                      <a:pt x="1857" y="4543"/>
                    </a:lnTo>
                    <a:lnTo>
                      <a:pt x="2031" y="4775"/>
                    </a:lnTo>
                    <a:lnTo>
                      <a:pt x="2224" y="5007"/>
                    </a:lnTo>
                    <a:lnTo>
                      <a:pt x="2263" y="5065"/>
                    </a:lnTo>
                    <a:lnTo>
                      <a:pt x="2321" y="5085"/>
                    </a:lnTo>
                    <a:lnTo>
                      <a:pt x="2379" y="5104"/>
                    </a:lnTo>
                    <a:lnTo>
                      <a:pt x="2456" y="5123"/>
                    </a:lnTo>
                    <a:lnTo>
                      <a:pt x="2514" y="5104"/>
                    </a:lnTo>
                    <a:lnTo>
                      <a:pt x="2572" y="5085"/>
                    </a:lnTo>
                    <a:lnTo>
                      <a:pt x="2630" y="5046"/>
                    </a:lnTo>
                    <a:lnTo>
                      <a:pt x="2688" y="5007"/>
                    </a:lnTo>
                    <a:lnTo>
                      <a:pt x="3152" y="4427"/>
                    </a:lnTo>
                    <a:lnTo>
                      <a:pt x="3596" y="3847"/>
                    </a:lnTo>
                    <a:lnTo>
                      <a:pt x="4505" y="2687"/>
                    </a:lnTo>
                    <a:lnTo>
                      <a:pt x="4950" y="2108"/>
                    </a:lnTo>
                    <a:lnTo>
                      <a:pt x="5413" y="1528"/>
                    </a:lnTo>
                    <a:lnTo>
                      <a:pt x="5897" y="967"/>
                    </a:lnTo>
                    <a:lnTo>
                      <a:pt x="6399" y="426"/>
                    </a:lnTo>
                    <a:lnTo>
                      <a:pt x="6438" y="387"/>
                    </a:lnTo>
                    <a:lnTo>
                      <a:pt x="6457" y="329"/>
                    </a:lnTo>
                    <a:lnTo>
                      <a:pt x="6477" y="271"/>
                    </a:lnTo>
                    <a:lnTo>
                      <a:pt x="6477" y="232"/>
                    </a:lnTo>
                    <a:lnTo>
                      <a:pt x="6438" y="136"/>
                    </a:lnTo>
                    <a:lnTo>
                      <a:pt x="6361" y="58"/>
                    </a:lnTo>
                    <a:lnTo>
                      <a:pt x="6264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2"/>
              <p:cNvSpPr/>
              <p:nvPr/>
            </p:nvSpPr>
            <p:spPr>
              <a:xfrm>
                <a:off x="1850850" y="-1305875"/>
                <a:ext cx="57050" cy="8453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3812" extrusionOk="0">
                    <a:moveTo>
                      <a:pt x="1972" y="1"/>
                    </a:moveTo>
                    <a:lnTo>
                      <a:pt x="1876" y="20"/>
                    </a:lnTo>
                    <a:lnTo>
                      <a:pt x="1818" y="40"/>
                    </a:lnTo>
                    <a:lnTo>
                      <a:pt x="1779" y="78"/>
                    </a:lnTo>
                    <a:lnTo>
                      <a:pt x="1740" y="117"/>
                    </a:lnTo>
                    <a:lnTo>
                      <a:pt x="1721" y="175"/>
                    </a:lnTo>
                    <a:lnTo>
                      <a:pt x="1508" y="968"/>
                    </a:lnTo>
                    <a:lnTo>
                      <a:pt x="1315" y="1741"/>
                    </a:lnTo>
                    <a:lnTo>
                      <a:pt x="1160" y="2533"/>
                    </a:lnTo>
                    <a:lnTo>
                      <a:pt x="1025" y="3326"/>
                    </a:lnTo>
                    <a:lnTo>
                      <a:pt x="909" y="4138"/>
                    </a:lnTo>
                    <a:lnTo>
                      <a:pt x="812" y="4930"/>
                    </a:lnTo>
                    <a:lnTo>
                      <a:pt x="735" y="5723"/>
                    </a:lnTo>
                    <a:lnTo>
                      <a:pt x="677" y="6535"/>
                    </a:lnTo>
                    <a:lnTo>
                      <a:pt x="638" y="7347"/>
                    </a:lnTo>
                    <a:lnTo>
                      <a:pt x="600" y="8159"/>
                    </a:lnTo>
                    <a:lnTo>
                      <a:pt x="561" y="9763"/>
                    </a:lnTo>
                    <a:lnTo>
                      <a:pt x="542" y="12991"/>
                    </a:lnTo>
                    <a:lnTo>
                      <a:pt x="503" y="14654"/>
                    </a:lnTo>
                    <a:lnTo>
                      <a:pt x="426" y="16297"/>
                    </a:lnTo>
                    <a:lnTo>
                      <a:pt x="348" y="17960"/>
                    </a:lnTo>
                    <a:lnTo>
                      <a:pt x="232" y="19603"/>
                    </a:lnTo>
                    <a:lnTo>
                      <a:pt x="136" y="21246"/>
                    </a:lnTo>
                    <a:lnTo>
                      <a:pt x="58" y="22908"/>
                    </a:lnTo>
                    <a:lnTo>
                      <a:pt x="0" y="24552"/>
                    </a:lnTo>
                    <a:lnTo>
                      <a:pt x="0" y="25383"/>
                    </a:lnTo>
                    <a:lnTo>
                      <a:pt x="0" y="26214"/>
                    </a:lnTo>
                    <a:lnTo>
                      <a:pt x="39" y="28050"/>
                    </a:lnTo>
                    <a:lnTo>
                      <a:pt x="78" y="28978"/>
                    </a:lnTo>
                    <a:lnTo>
                      <a:pt x="116" y="29906"/>
                    </a:lnTo>
                    <a:lnTo>
                      <a:pt x="174" y="30815"/>
                    </a:lnTo>
                    <a:lnTo>
                      <a:pt x="252" y="31743"/>
                    </a:lnTo>
                    <a:lnTo>
                      <a:pt x="329" y="32651"/>
                    </a:lnTo>
                    <a:lnTo>
                      <a:pt x="445" y="33579"/>
                    </a:lnTo>
                    <a:lnTo>
                      <a:pt x="464" y="33637"/>
                    </a:lnTo>
                    <a:lnTo>
                      <a:pt x="484" y="33695"/>
                    </a:lnTo>
                    <a:lnTo>
                      <a:pt x="522" y="33734"/>
                    </a:lnTo>
                    <a:lnTo>
                      <a:pt x="561" y="33773"/>
                    </a:lnTo>
                    <a:lnTo>
                      <a:pt x="658" y="33811"/>
                    </a:lnTo>
                    <a:lnTo>
                      <a:pt x="754" y="33811"/>
                    </a:lnTo>
                    <a:lnTo>
                      <a:pt x="870" y="33773"/>
                    </a:lnTo>
                    <a:lnTo>
                      <a:pt x="948" y="33715"/>
                    </a:lnTo>
                    <a:lnTo>
                      <a:pt x="986" y="33676"/>
                    </a:lnTo>
                    <a:lnTo>
                      <a:pt x="1006" y="33618"/>
                    </a:lnTo>
                    <a:lnTo>
                      <a:pt x="1025" y="33560"/>
                    </a:lnTo>
                    <a:lnTo>
                      <a:pt x="1006" y="33483"/>
                    </a:lnTo>
                    <a:lnTo>
                      <a:pt x="909" y="32671"/>
                    </a:lnTo>
                    <a:lnTo>
                      <a:pt x="832" y="31839"/>
                    </a:lnTo>
                    <a:lnTo>
                      <a:pt x="754" y="31008"/>
                    </a:lnTo>
                    <a:lnTo>
                      <a:pt x="696" y="30177"/>
                    </a:lnTo>
                    <a:lnTo>
                      <a:pt x="619" y="28514"/>
                    </a:lnTo>
                    <a:lnTo>
                      <a:pt x="561" y="26852"/>
                    </a:lnTo>
                    <a:lnTo>
                      <a:pt x="561" y="25189"/>
                    </a:lnTo>
                    <a:lnTo>
                      <a:pt x="580" y="23527"/>
                    </a:lnTo>
                    <a:lnTo>
                      <a:pt x="638" y="21845"/>
                    </a:lnTo>
                    <a:lnTo>
                      <a:pt x="735" y="20202"/>
                    </a:lnTo>
                    <a:lnTo>
                      <a:pt x="967" y="17070"/>
                    </a:lnTo>
                    <a:lnTo>
                      <a:pt x="1044" y="15505"/>
                    </a:lnTo>
                    <a:lnTo>
                      <a:pt x="1083" y="14712"/>
                    </a:lnTo>
                    <a:lnTo>
                      <a:pt x="1102" y="13939"/>
                    </a:lnTo>
                    <a:lnTo>
                      <a:pt x="1141" y="10710"/>
                    </a:lnTo>
                    <a:lnTo>
                      <a:pt x="1160" y="9106"/>
                    </a:lnTo>
                    <a:lnTo>
                      <a:pt x="1199" y="7501"/>
                    </a:lnTo>
                    <a:lnTo>
                      <a:pt x="1257" y="6593"/>
                    </a:lnTo>
                    <a:lnTo>
                      <a:pt x="1315" y="5704"/>
                    </a:lnTo>
                    <a:lnTo>
                      <a:pt x="1412" y="4795"/>
                    </a:lnTo>
                    <a:lnTo>
                      <a:pt x="1508" y="3906"/>
                    </a:lnTo>
                    <a:lnTo>
                      <a:pt x="1644" y="3017"/>
                    </a:lnTo>
                    <a:lnTo>
                      <a:pt x="1818" y="2147"/>
                    </a:lnTo>
                    <a:lnTo>
                      <a:pt x="2030" y="1257"/>
                    </a:lnTo>
                    <a:lnTo>
                      <a:pt x="2262" y="388"/>
                    </a:lnTo>
                    <a:lnTo>
                      <a:pt x="2281" y="330"/>
                    </a:lnTo>
                    <a:lnTo>
                      <a:pt x="2281" y="272"/>
                    </a:lnTo>
                    <a:lnTo>
                      <a:pt x="2262" y="214"/>
                    </a:lnTo>
                    <a:lnTo>
                      <a:pt x="2243" y="156"/>
                    </a:lnTo>
                    <a:lnTo>
                      <a:pt x="2165" y="78"/>
                    </a:lnTo>
                    <a:lnTo>
                      <a:pt x="2069" y="20"/>
                    </a:lnTo>
                    <a:lnTo>
                      <a:pt x="1972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2"/>
              <p:cNvSpPr/>
              <p:nvPr/>
            </p:nvSpPr>
            <p:spPr>
              <a:xfrm>
                <a:off x="1638200" y="-1591000"/>
                <a:ext cx="150325" cy="126150"/>
              </a:xfrm>
              <a:custGeom>
                <a:avLst/>
                <a:gdLst/>
                <a:ahLst/>
                <a:cxnLst/>
                <a:rect l="l" t="t" r="r" b="b"/>
                <a:pathLst>
                  <a:path w="6013" h="5046" extrusionOk="0">
                    <a:moveTo>
                      <a:pt x="329" y="1"/>
                    </a:moveTo>
                    <a:lnTo>
                      <a:pt x="213" y="20"/>
                    </a:lnTo>
                    <a:lnTo>
                      <a:pt x="136" y="59"/>
                    </a:lnTo>
                    <a:lnTo>
                      <a:pt x="59" y="136"/>
                    </a:lnTo>
                    <a:lnTo>
                      <a:pt x="20" y="233"/>
                    </a:lnTo>
                    <a:lnTo>
                      <a:pt x="1" y="291"/>
                    </a:lnTo>
                    <a:lnTo>
                      <a:pt x="20" y="349"/>
                    </a:lnTo>
                    <a:lnTo>
                      <a:pt x="20" y="406"/>
                    </a:lnTo>
                    <a:lnTo>
                      <a:pt x="59" y="464"/>
                    </a:lnTo>
                    <a:lnTo>
                      <a:pt x="233" y="716"/>
                    </a:lnTo>
                    <a:lnTo>
                      <a:pt x="387" y="986"/>
                    </a:lnTo>
                    <a:lnTo>
                      <a:pt x="677" y="1508"/>
                    </a:lnTo>
                    <a:lnTo>
                      <a:pt x="948" y="2069"/>
                    </a:lnTo>
                    <a:lnTo>
                      <a:pt x="1180" y="2630"/>
                    </a:lnTo>
                    <a:lnTo>
                      <a:pt x="1644" y="3770"/>
                    </a:lnTo>
                    <a:lnTo>
                      <a:pt x="1876" y="4331"/>
                    </a:lnTo>
                    <a:lnTo>
                      <a:pt x="2146" y="4872"/>
                    </a:lnTo>
                    <a:lnTo>
                      <a:pt x="2185" y="4930"/>
                    </a:lnTo>
                    <a:lnTo>
                      <a:pt x="2224" y="4988"/>
                    </a:lnTo>
                    <a:lnTo>
                      <a:pt x="2282" y="5027"/>
                    </a:lnTo>
                    <a:lnTo>
                      <a:pt x="2340" y="5046"/>
                    </a:lnTo>
                    <a:lnTo>
                      <a:pt x="2475" y="5046"/>
                    </a:lnTo>
                    <a:lnTo>
                      <a:pt x="2533" y="5027"/>
                    </a:lnTo>
                    <a:lnTo>
                      <a:pt x="2591" y="4988"/>
                    </a:lnTo>
                    <a:lnTo>
                      <a:pt x="2842" y="4795"/>
                    </a:lnTo>
                    <a:lnTo>
                      <a:pt x="3094" y="4601"/>
                    </a:lnTo>
                    <a:lnTo>
                      <a:pt x="3577" y="4157"/>
                    </a:lnTo>
                    <a:lnTo>
                      <a:pt x="4022" y="3693"/>
                    </a:lnTo>
                    <a:lnTo>
                      <a:pt x="4447" y="3190"/>
                    </a:lnTo>
                    <a:lnTo>
                      <a:pt x="4853" y="2688"/>
                    </a:lnTo>
                    <a:lnTo>
                      <a:pt x="5239" y="2166"/>
                    </a:lnTo>
                    <a:lnTo>
                      <a:pt x="5607" y="1624"/>
                    </a:lnTo>
                    <a:lnTo>
                      <a:pt x="5974" y="1083"/>
                    </a:lnTo>
                    <a:lnTo>
                      <a:pt x="5993" y="1025"/>
                    </a:lnTo>
                    <a:lnTo>
                      <a:pt x="6013" y="967"/>
                    </a:lnTo>
                    <a:lnTo>
                      <a:pt x="6013" y="909"/>
                    </a:lnTo>
                    <a:lnTo>
                      <a:pt x="6013" y="851"/>
                    </a:lnTo>
                    <a:lnTo>
                      <a:pt x="5974" y="754"/>
                    </a:lnTo>
                    <a:lnTo>
                      <a:pt x="5897" y="677"/>
                    </a:lnTo>
                    <a:lnTo>
                      <a:pt x="5800" y="619"/>
                    </a:lnTo>
                    <a:lnTo>
                      <a:pt x="5645" y="619"/>
                    </a:lnTo>
                    <a:lnTo>
                      <a:pt x="5587" y="658"/>
                    </a:lnTo>
                    <a:lnTo>
                      <a:pt x="5549" y="677"/>
                    </a:lnTo>
                    <a:lnTo>
                      <a:pt x="5510" y="735"/>
                    </a:lnTo>
                    <a:lnTo>
                      <a:pt x="5162" y="1257"/>
                    </a:lnTo>
                    <a:lnTo>
                      <a:pt x="4814" y="1779"/>
                    </a:lnTo>
                    <a:lnTo>
                      <a:pt x="4428" y="2282"/>
                    </a:lnTo>
                    <a:lnTo>
                      <a:pt x="4041" y="2784"/>
                    </a:lnTo>
                    <a:lnTo>
                      <a:pt x="3635" y="3268"/>
                    </a:lnTo>
                    <a:lnTo>
                      <a:pt x="3190" y="3712"/>
                    </a:lnTo>
                    <a:lnTo>
                      <a:pt x="2726" y="4157"/>
                    </a:lnTo>
                    <a:lnTo>
                      <a:pt x="2518" y="4331"/>
                    </a:lnTo>
                    <a:lnTo>
                      <a:pt x="2398" y="4099"/>
                    </a:lnTo>
                    <a:lnTo>
                      <a:pt x="2146" y="3519"/>
                    </a:lnTo>
                    <a:lnTo>
                      <a:pt x="1683" y="2340"/>
                    </a:lnTo>
                    <a:lnTo>
                      <a:pt x="1431" y="1760"/>
                    </a:lnTo>
                    <a:lnTo>
                      <a:pt x="1161" y="1199"/>
                    </a:lnTo>
                    <a:lnTo>
                      <a:pt x="871" y="638"/>
                    </a:lnTo>
                    <a:lnTo>
                      <a:pt x="697" y="368"/>
                    </a:lnTo>
                    <a:lnTo>
                      <a:pt x="523" y="117"/>
                    </a:lnTo>
                    <a:lnTo>
                      <a:pt x="484" y="59"/>
                    </a:lnTo>
                    <a:lnTo>
                      <a:pt x="426" y="20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2"/>
              <p:cNvSpPr/>
              <p:nvPr/>
            </p:nvSpPr>
            <p:spPr>
              <a:xfrm>
                <a:off x="1622250" y="-1485650"/>
                <a:ext cx="88950" cy="1011050"/>
              </a:xfrm>
              <a:custGeom>
                <a:avLst/>
                <a:gdLst/>
                <a:ahLst/>
                <a:cxnLst/>
                <a:rect l="l" t="t" r="r" b="b"/>
                <a:pathLst>
                  <a:path w="3558" h="40442" extrusionOk="0">
                    <a:moveTo>
                      <a:pt x="3171" y="1"/>
                    </a:moveTo>
                    <a:lnTo>
                      <a:pt x="3132" y="20"/>
                    </a:lnTo>
                    <a:lnTo>
                      <a:pt x="3074" y="59"/>
                    </a:lnTo>
                    <a:lnTo>
                      <a:pt x="3036" y="97"/>
                    </a:lnTo>
                    <a:lnTo>
                      <a:pt x="2920" y="252"/>
                    </a:lnTo>
                    <a:lnTo>
                      <a:pt x="2804" y="407"/>
                    </a:lnTo>
                    <a:lnTo>
                      <a:pt x="2707" y="581"/>
                    </a:lnTo>
                    <a:lnTo>
                      <a:pt x="2630" y="755"/>
                    </a:lnTo>
                    <a:lnTo>
                      <a:pt x="2494" y="1103"/>
                    </a:lnTo>
                    <a:lnTo>
                      <a:pt x="2398" y="1470"/>
                    </a:lnTo>
                    <a:lnTo>
                      <a:pt x="2321" y="1857"/>
                    </a:lnTo>
                    <a:lnTo>
                      <a:pt x="2263" y="2224"/>
                    </a:lnTo>
                    <a:lnTo>
                      <a:pt x="2224" y="2610"/>
                    </a:lnTo>
                    <a:lnTo>
                      <a:pt x="2185" y="2978"/>
                    </a:lnTo>
                    <a:lnTo>
                      <a:pt x="2050" y="4795"/>
                    </a:lnTo>
                    <a:lnTo>
                      <a:pt x="1915" y="6593"/>
                    </a:lnTo>
                    <a:lnTo>
                      <a:pt x="1741" y="8661"/>
                    </a:lnTo>
                    <a:lnTo>
                      <a:pt x="1644" y="9686"/>
                    </a:lnTo>
                    <a:lnTo>
                      <a:pt x="1547" y="10710"/>
                    </a:lnTo>
                    <a:lnTo>
                      <a:pt x="1412" y="11754"/>
                    </a:lnTo>
                    <a:lnTo>
                      <a:pt x="1277" y="12798"/>
                    </a:lnTo>
                    <a:lnTo>
                      <a:pt x="1141" y="13842"/>
                    </a:lnTo>
                    <a:lnTo>
                      <a:pt x="1006" y="14866"/>
                    </a:lnTo>
                    <a:lnTo>
                      <a:pt x="909" y="15968"/>
                    </a:lnTo>
                    <a:lnTo>
                      <a:pt x="813" y="17051"/>
                    </a:lnTo>
                    <a:lnTo>
                      <a:pt x="716" y="18133"/>
                    </a:lnTo>
                    <a:lnTo>
                      <a:pt x="658" y="19235"/>
                    </a:lnTo>
                    <a:lnTo>
                      <a:pt x="542" y="21420"/>
                    </a:lnTo>
                    <a:lnTo>
                      <a:pt x="465" y="23604"/>
                    </a:lnTo>
                    <a:lnTo>
                      <a:pt x="407" y="25653"/>
                    </a:lnTo>
                    <a:lnTo>
                      <a:pt x="387" y="27702"/>
                    </a:lnTo>
                    <a:lnTo>
                      <a:pt x="349" y="29751"/>
                    </a:lnTo>
                    <a:lnTo>
                      <a:pt x="310" y="30776"/>
                    </a:lnTo>
                    <a:lnTo>
                      <a:pt x="271" y="31781"/>
                    </a:lnTo>
                    <a:lnTo>
                      <a:pt x="136" y="33888"/>
                    </a:lnTo>
                    <a:lnTo>
                      <a:pt x="78" y="34952"/>
                    </a:lnTo>
                    <a:lnTo>
                      <a:pt x="39" y="35995"/>
                    </a:lnTo>
                    <a:lnTo>
                      <a:pt x="1" y="37059"/>
                    </a:lnTo>
                    <a:lnTo>
                      <a:pt x="20" y="38122"/>
                    </a:lnTo>
                    <a:lnTo>
                      <a:pt x="39" y="38644"/>
                    </a:lnTo>
                    <a:lnTo>
                      <a:pt x="78" y="39166"/>
                    </a:lnTo>
                    <a:lnTo>
                      <a:pt x="136" y="39688"/>
                    </a:lnTo>
                    <a:lnTo>
                      <a:pt x="194" y="40210"/>
                    </a:lnTo>
                    <a:lnTo>
                      <a:pt x="213" y="40268"/>
                    </a:lnTo>
                    <a:lnTo>
                      <a:pt x="233" y="40326"/>
                    </a:lnTo>
                    <a:lnTo>
                      <a:pt x="271" y="40364"/>
                    </a:lnTo>
                    <a:lnTo>
                      <a:pt x="310" y="40403"/>
                    </a:lnTo>
                    <a:lnTo>
                      <a:pt x="407" y="40442"/>
                    </a:lnTo>
                    <a:lnTo>
                      <a:pt x="523" y="40442"/>
                    </a:lnTo>
                    <a:lnTo>
                      <a:pt x="619" y="40422"/>
                    </a:lnTo>
                    <a:lnTo>
                      <a:pt x="697" y="40345"/>
                    </a:lnTo>
                    <a:lnTo>
                      <a:pt x="735" y="40306"/>
                    </a:lnTo>
                    <a:lnTo>
                      <a:pt x="755" y="40248"/>
                    </a:lnTo>
                    <a:lnTo>
                      <a:pt x="755" y="40190"/>
                    </a:lnTo>
                    <a:lnTo>
                      <a:pt x="755" y="40132"/>
                    </a:lnTo>
                    <a:lnTo>
                      <a:pt x="697" y="39668"/>
                    </a:lnTo>
                    <a:lnTo>
                      <a:pt x="658" y="39204"/>
                    </a:lnTo>
                    <a:lnTo>
                      <a:pt x="600" y="38276"/>
                    </a:lnTo>
                    <a:lnTo>
                      <a:pt x="581" y="37349"/>
                    </a:lnTo>
                    <a:lnTo>
                      <a:pt x="600" y="36421"/>
                    </a:lnTo>
                    <a:lnTo>
                      <a:pt x="639" y="35493"/>
                    </a:lnTo>
                    <a:lnTo>
                      <a:pt x="677" y="34565"/>
                    </a:lnTo>
                    <a:lnTo>
                      <a:pt x="793" y="32709"/>
                    </a:lnTo>
                    <a:lnTo>
                      <a:pt x="851" y="31723"/>
                    </a:lnTo>
                    <a:lnTo>
                      <a:pt x="890" y="30718"/>
                    </a:lnTo>
                    <a:lnTo>
                      <a:pt x="929" y="28727"/>
                    </a:lnTo>
                    <a:lnTo>
                      <a:pt x="967" y="26755"/>
                    </a:lnTo>
                    <a:lnTo>
                      <a:pt x="1006" y="24764"/>
                    </a:lnTo>
                    <a:lnTo>
                      <a:pt x="1064" y="22676"/>
                    </a:lnTo>
                    <a:lnTo>
                      <a:pt x="1161" y="20608"/>
                    </a:lnTo>
                    <a:lnTo>
                      <a:pt x="1277" y="18520"/>
                    </a:lnTo>
                    <a:lnTo>
                      <a:pt x="1431" y="16452"/>
                    </a:lnTo>
                    <a:lnTo>
                      <a:pt x="1528" y="15427"/>
                    </a:lnTo>
                    <a:lnTo>
                      <a:pt x="1644" y="14402"/>
                    </a:lnTo>
                    <a:lnTo>
                      <a:pt x="1895" y="12353"/>
                    </a:lnTo>
                    <a:lnTo>
                      <a:pt x="2147" y="10304"/>
                    </a:lnTo>
                    <a:lnTo>
                      <a:pt x="2263" y="9280"/>
                    </a:lnTo>
                    <a:lnTo>
                      <a:pt x="2359" y="8236"/>
                    </a:lnTo>
                    <a:lnTo>
                      <a:pt x="2552" y="6167"/>
                    </a:lnTo>
                    <a:lnTo>
                      <a:pt x="2649" y="5124"/>
                    </a:lnTo>
                    <a:lnTo>
                      <a:pt x="2707" y="4080"/>
                    </a:lnTo>
                    <a:lnTo>
                      <a:pt x="2746" y="3152"/>
                    </a:lnTo>
                    <a:lnTo>
                      <a:pt x="2765" y="2668"/>
                    </a:lnTo>
                    <a:lnTo>
                      <a:pt x="2823" y="2185"/>
                    </a:lnTo>
                    <a:lnTo>
                      <a:pt x="2900" y="1702"/>
                    </a:lnTo>
                    <a:lnTo>
                      <a:pt x="2978" y="1470"/>
                    </a:lnTo>
                    <a:lnTo>
                      <a:pt x="3036" y="1257"/>
                    </a:lnTo>
                    <a:lnTo>
                      <a:pt x="3132" y="1045"/>
                    </a:lnTo>
                    <a:lnTo>
                      <a:pt x="3229" y="832"/>
                    </a:lnTo>
                    <a:lnTo>
                      <a:pt x="3345" y="639"/>
                    </a:lnTo>
                    <a:lnTo>
                      <a:pt x="3500" y="445"/>
                    </a:lnTo>
                    <a:lnTo>
                      <a:pt x="3519" y="387"/>
                    </a:lnTo>
                    <a:lnTo>
                      <a:pt x="3558" y="349"/>
                    </a:lnTo>
                    <a:lnTo>
                      <a:pt x="3558" y="291"/>
                    </a:lnTo>
                    <a:lnTo>
                      <a:pt x="3558" y="233"/>
                    </a:lnTo>
                    <a:lnTo>
                      <a:pt x="3519" y="136"/>
                    </a:lnTo>
                    <a:lnTo>
                      <a:pt x="3442" y="59"/>
                    </a:lnTo>
                    <a:lnTo>
                      <a:pt x="3345" y="20"/>
                    </a:lnTo>
                    <a:lnTo>
                      <a:pt x="3229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2"/>
              <p:cNvSpPr/>
              <p:nvPr/>
            </p:nvSpPr>
            <p:spPr>
              <a:xfrm>
                <a:off x="746550" y="-739950"/>
                <a:ext cx="1289900" cy="284200"/>
              </a:xfrm>
              <a:custGeom>
                <a:avLst/>
                <a:gdLst/>
                <a:ahLst/>
                <a:cxnLst/>
                <a:rect l="l" t="t" r="r" b="b"/>
                <a:pathLst>
                  <a:path w="51596" h="11368" extrusionOk="0">
                    <a:moveTo>
                      <a:pt x="252" y="1"/>
                    </a:moveTo>
                    <a:lnTo>
                      <a:pt x="155" y="59"/>
                    </a:lnTo>
                    <a:lnTo>
                      <a:pt x="98" y="136"/>
                    </a:lnTo>
                    <a:lnTo>
                      <a:pt x="59" y="194"/>
                    </a:lnTo>
                    <a:lnTo>
                      <a:pt x="59" y="252"/>
                    </a:lnTo>
                    <a:lnTo>
                      <a:pt x="20" y="697"/>
                    </a:lnTo>
                    <a:lnTo>
                      <a:pt x="1" y="1141"/>
                    </a:lnTo>
                    <a:lnTo>
                      <a:pt x="1" y="1586"/>
                    </a:lnTo>
                    <a:lnTo>
                      <a:pt x="1" y="2031"/>
                    </a:lnTo>
                    <a:lnTo>
                      <a:pt x="59" y="2920"/>
                    </a:lnTo>
                    <a:lnTo>
                      <a:pt x="136" y="3809"/>
                    </a:lnTo>
                    <a:lnTo>
                      <a:pt x="252" y="4698"/>
                    </a:lnTo>
                    <a:lnTo>
                      <a:pt x="368" y="5568"/>
                    </a:lnTo>
                    <a:lnTo>
                      <a:pt x="484" y="6457"/>
                    </a:lnTo>
                    <a:lnTo>
                      <a:pt x="561" y="7347"/>
                    </a:lnTo>
                    <a:lnTo>
                      <a:pt x="581" y="7424"/>
                    </a:lnTo>
                    <a:lnTo>
                      <a:pt x="619" y="7482"/>
                    </a:lnTo>
                    <a:lnTo>
                      <a:pt x="677" y="7540"/>
                    </a:lnTo>
                    <a:lnTo>
                      <a:pt x="735" y="7579"/>
                    </a:lnTo>
                    <a:lnTo>
                      <a:pt x="1470" y="7830"/>
                    </a:lnTo>
                    <a:lnTo>
                      <a:pt x="2205" y="8062"/>
                    </a:lnTo>
                    <a:lnTo>
                      <a:pt x="2939" y="8275"/>
                    </a:lnTo>
                    <a:lnTo>
                      <a:pt x="3693" y="8448"/>
                    </a:lnTo>
                    <a:lnTo>
                      <a:pt x="4447" y="8584"/>
                    </a:lnTo>
                    <a:lnTo>
                      <a:pt x="5201" y="8700"/>
                    </a:lnTo>
                    <a:lnTo>
                      <a:pt x="5955" y="8796"/>
                    </a:lnTo>
                    <a:lnTo>
                      <a:pt x="6728" y="8874"/>
                    </a:lnTo>
                    <a:lnTo>
                      <a:pt x="7501" y="8951"/>
                    </a:lnTo>
                    <a:lnTo>
                      <a:pt x="8275" y="8990"/>
                    </a:lnTo>
                    <a:lnTo>
                      <a:pt x="9802" y="9048"/>
                    </a:lnTo>
                    <a:lnTo>
                      <a:pt x="11348" y="9086"/>
                    </a:lnTo>
                    <a:lnTo>
                      <a:pt x="12875" y="9106"/>
                    </a:lnTo>
                    <a:lnTo>
                      <a:pt x="14499" y="9144"/>
                    </a:lnTo>
                    <a:lnTo>
                      <a:pt x="16123" y="9241"/>
                    </a:lnTo>
                    <a:lnTo>
                      <a:pt x="19371" y="9434"/>
                    </a:lnTo>
                    <a:lnTo>
                      <a:pt x="22947" y="9647"/>
                    </a:lnTo>
                    <a:lnTo>
                      <a:pt x="26523" y="9860"/>
                    </a:lnTo>
                    <a:lnTo>
                      <a:pt x="28321" y="9976"/>
                    </a:lnTo>
                    <a:lnTo>
                      <a:pt x="30099" y="10130"/>
                    </a:lnTo>
                    <a:lnTo>
                      <a:pt x="31897" y="10304"/>
                    </a:lnTo>
                    <a:lnTo>
                      <a:pt x="33676" y="10478"/>
                    </a:lnTo>
                    <a:lnTo>
                      <a:pt x="37233" y="10846"/>
                    </a:lnTo>
                    <a:lnTo>
                      <a:pt x="39030" y="11020"/>
                    </a:lnTo>
                    <a:lnTo>
                      <a:pt x="40809" y="11155"/>
                    </a:lnTo>
                    <a:lnTo>
                      <a:pt x="42568" y="11271"/>
                    </a:lnTo>
                    <a:lnTo>
                      <a:pt x="44327" y="11348"/>
                    </a:lnTo>
                    <a:lnTo>
                      <a:pt x="46067" y="11367"/>
                    </a:lnTo>
                    <a:lnTo>
                      <a:pt x="48503" y="11367"/>
                    </a:lnTo>
                    <a:lnTo>
                      <a:pt x="49160" y="11348"/>
                    </a:lnTo>
                    <a:lnTo>
                      <a:pt x="49508" y="11309"/>
                    </a:lnTo>
                    <a:lnTo>
                      <a:pt x="49836" y="11290"/>
                    </a:lnTo>
                    <a:lnTo>
                      <a:pt x="50165" y="11232"/>
                    </a:lnTo>
                    <a:lnTo>
                      <a:pt x="50494" y="11155"/>
                    </a:lnTo>
                    <a:lnTo>
                      <a:pt x="50706" y="11097"/>
                    </a:lnTo>
                    <a:lnTo>
                      <a:pt x="50900" y="11000"/>
                    </a:lnTo>
                    <a:lnTo>
                      <a:pt x="51054" y="10904"/>
                    </a:lnTo>
                    <a:lnTo>
                      <a:pt x="51190" y="10788"/>
                    </a:lnTo>
                    <a:lnTo>
                      <a:pt x="51306" y="10652"/>
                    </a:lnTo>
                    <a:lnTo>
                      <a:pt x="51402" y="10498"/>
                    </a:lnTo>
                    <a:lnTo>
                      <a:pt x="51480" y="10304"/>
                    </a:lnTo>
                    <a:lnTo>
                      <a:pt x="51518" y="10092"/>
                    </a:lnTo>
                    <a:lnTo>
                      <a:pt x="51557" y="9782"/>
                    </a:lnTo>
                    <a:lnTo>
                      <a:pt x="51576" y="9492"/>
                    </a:lnTo>
                    <a:lnTo>
                      <a:pt x="51576" y="8893"/>
                    </a:lnTo>
                    <a:lnTo>
                      <a:pt x="51557" y="7675"/>
                    </a:lnTo>
                    <a:lnTo>
                      <a:pt x="51557" y="7076"/>
                    </a:lnTo>
                    <a:lnTo>
                      <a:pt x="51576" y="6457"/>
                    </a:lnTo>
                    <a:lnTo>
                      <a:pt x="51596" y="6148"/>
                    </a:lnTo>
                    <a:lnTo>
                      <a:pt x="51576" y="5858"/>
                    </a:lnTo>
                    <a:lnTo>
                      <a:pt x="51557" y="5549"/>
                    </a:lnTo>
                    <a:lnTo>
                      <a:pt x="51499" y="5240"/>
                    </a:lnTo>
                    <a:lnTo>
                      <a:pt x="51422" y="4988"/>
                    </a:lnTo>
                    <a:lnTo>
                      <a:pt x="51325" y="4776"/>
                    </a:lnTo>
                    <a:lnTo>
                      <a:pt x="51190" y="4582"/>
                    </a:lnTo>
                    <a:lnTo>
                      <a:pt x="51054" y="4408"/>
                    </a:lnTo>
                    <a:lnTo>
                      <a:pt x="50880" y="4254"/>
                    </a:lnTo>
                    <a:lnTo>
                      <a:pt x="50687" y="4118"/>
                    </a:lnTo>
                    <a:lnTo>
                      <a:pt x="50494" y="4002"/>
                    </a:lnTo>
                    <a:lnTo>
                      <a:pt x="50281" y="3906"/>
                    </a:lnTo>
                    <a:lnTo>
                      <a:pt x="50049" y="3809"/>
                    </a:lnTo>
                    <a:lnTo>
                      <a:pt x="49836" y="3732"/>
                    </a:lnTo>
                    <a:lnTo>
                      <a:pt x="49353" y="3616"/>
                    </a:lnTo>
                    <a:lnTo>
                      <a:pt x="48870" y="3500"/>
                    </a:lnTo>
                    <a:lnTo>
                      <a:pt x="48425" y="3384"/>
                    </a:lnTo>
                    <a:lnTo>
                      <a:pt x="48348" y="3364"/>
                    </a:lnTo>
                    <a:lnTo>
                      <a:pt x="48290" y="3364"/>
                    </a:lnTo>
                    <a:lnTo>
                      <a:pt x="48232" y="3384"/>
                    </a:lnTo>
                    <a:lnTo>
                      <a:pt x="48193" y="3403"/>
                    </a:lnTo>
                    <a:lnTo>
                      <a:pt x="48097" y="3480"/>
                    </a:lnTo>
                    <a:lnTo>
                      <a:pt x="48058" y="3577"/>
                    </a:lnTo>
                    <a:lnTo>
                      <a:pt x="48019" y="3674"/>
                    </a:lnTo>
                    <a:lnTo>
                      <a:pt x="48039" y="3770"/>
                    </a:lnTo>
                    <a:lnTo>
                      <a:pt x="48058" y="3809"/>
                    </a:lnTo>
                    <a:lnTo>
                      <a:pt x="48097" y="3867"/>
                    </a:lnTo>
                    <a:lnTo>
                      <a:pt x="48155" y="3886"/>
                    </a:lnTo>
                    <a:lnTo>
                      <a:pt x="48213" y="3906"/>
                    </a:lnTo>
                    <a:lnTo>
                      <a:pt x="48599" y="4002"/>
                    </a:lnTo>
                    <a:lnTo>
                      <a:pt x="49024" y="4099"/>
                    </a:lnTo>
                    <a:lnTo>
                      <a:pt x="49450" y="4215"/>
                    </a:lnTo>
                    <a:lnTo>
                      <a:pt x="49875" y="4350"/>
                    </a:lnTo>
                    <a:lnTo>
                      <a:pt x="50068" y="4428"/>
                    </a:lnTo>
                    <a:lnTo>
                      <a:pt x="50262" y="4524"/>
                    </a:lnTo>
                    <a:lnTo>
                      <a:pt x="50436" y="4640"/>
                    </a:lnTo>
                    <a:lnTo>
                      <a:pt x="50571" y="4756"/>
                    </a:lnTo>
                    <a:lnTo>
                      <a:pt x="50706" y="4911"/>
                    </a:lnTo>
                    <a:lnTo>
                      <a:pt x="50822" y="5085"/>
                    </a:lnTo>
                    <a:lnTo>
                      <a:pt x="50900" y="5259"/>
                    </a:lnTo>
                    <a:lnTo>
                      <a:pt x="50958" y="5491"/>
                    </a:lnTo>
                    <a:lnTo>
                      <a:pt x="50996" y="5742"/>
                    </a:lnTo>
                    <a:lnTo>
                      <a:pt x="51016" y="6013"/>
                    </a:lnTo>
                    <a:lnTo>
                      <a:pt x="50996" y="6515"/>
                    </a:lnTo>
                    <a:lnTo>
                      <a:pt x="50977" y="7037"/>
                    </a:lnTo>
                    <a:lnTo>
                      <a:pt x="50977" y="7559"/>
                    </a:lnTo>
                    <a:lnTo>
                      <a:pt x="50996" y="8622"/>
                    </a:lnTo>
                    <a:lnTo>
                      <a:pt x="50996" y="9144"/>
                    </a:lnTo>
                    <a:lnTo>
                      <a:pt x="50977" y="9666"/>
                    </a:lnTo>
                    <a:lnTo>
                      <a:pt x="50977" y="9879"/>
                    </a:lnTo>
                    <a:lnTo>
                      <a:pt x="50938" y="10092"/>
                    </a:lnTo>
                    <a:lnTo>
                      <a:pt x="50900" y="10208"/>
                    </a:lnTo>
                    <a:lnTo>
                      <a:pt x="50861" y="10304"/>
                    </a:lnTo>
                    <a:lnTo>
                      <a:pt x="50803" y="10382"/>
                    </a:lnTo>
                    <a:lnTo>
                      <a:pt x="50726" y="10459"/>
                    </a:lnTo>
                    <a:lnTo>
                      <a:pt x="50590" y="10536"/>
                    </a:lnTo>
                    <a:lnTo>
                      <a:pt x="50436" y="10594"/>
                    </a:lnTo>
                    <a:lnTo>
                      <a:pt x="50281" y="10633"/>
                    </a:lnTo>
                    <a:lnTo>
                      <a:pt x="50126" y="10672"/>
                    </a:lnTo>
                    <a:lnTo>
                      <a:pt x="49798" y="10710"/>
                    </a:lnTo>
                    <a:lnTo>
                      <a:pt x="49488" y="10730"/>
                    </a:lnTo>
                    <a:lnTo>
                      <a:pt x="48773" y="10768"/>
                    </a:lnTo>
                    <a:lnTo>
                      <a:pt x="48058" y="10807"/>
                    </a:lnTo>
                    <a:lnTo>
                      <a:pt x="46627" y="10807"/>
                    </a:lnTo>
                    <a:lnTo>
                      <a:pt x="44984" y="10788"/>
                    </a:lnTo>
                    <a:lnTo>
                      <a:pt x="43322" y="10730"/>
                    </a:lnTo>
                    <a:lnTo>
                      <a:pt x="41659" y="10633"/>
                    </a:lnTo>
                    <a:lnTo>
                      <a:pt x="40016" y="10517"/>
                    </a:lnTo>
                    <a:lnTo>
                      <a:pt x="38354" y="10382"/>
                    </a:lnTo>
                    <a:lnTo>
                      <a:pt x="36691" y="10208"/>
                    </a:lnTo>
                    <a:lnTo>
                      <a:pt x="33366" y="9879"/>
                    </a:lnTo>
                    <a:lnTo>
                      <a:pt x="31704" y="9705"/>
                    </a:lnTo>
                    <a:lnTo>
                      <a:pt x="30041" y="9550"/>
                    </a:lnTo>
                    <a:lnTo>
                      <a:pt x="28379" y="9396"/>
                    </a:lnTo>
                    <a:lnTo>
                      <a:pt x="26697" y="9280"/>
                    </a:lnTo>
                    <a:lnTo>
                      <a:pt x="23353" y="9086"/>
                    </a:lnTo>
                    <a:lnTo>
                      <a:pt x="19989" y="8912"/>
                    </a:lnTo>
                    <a:lnTo>
                      <a:pt x="16935" y="8700"/>
                    </a:lnTo>
                    <a:lnTo>
                      <a:pt x="15408" y="8603"/>
                    </a:lnTo>
                    <a:lnTo>
                      <a:pt x="13881" y="8545"/>
                    </a:lnTo>
                    <a:lnTo>
                      <a:pt x="12257" y="8526"/>
                    </a:lnTo>
                    <a:lnTo>
                      <a:pt x="10614" y="8487"/>
                    </a:lnTo>
                    <a:lnTo>
                      <a:pt x="8970" y="8448"/>
                    </a:lnTo>
                    <a:lnTo>
                      <a:pt x="8159" y="8410"/>
                    </a:lnTo>
                    <a:lnTo>
                      <a:pt x="7347" y="8352"/>
                    </a:lnTo>
                    <a:lnTo>
                      <a:pt x="6515" y="8294"/>
                    </a:lnTo>
                    <a:lnTo>
                      <a:pt x="5704" y="8197"/>
                    </a:lnTo>
                    <a:lnTo>
                      <a:pt x="4892" y="8081"/>
                    </a:lnTo>
                    <a:lnTo>
                      <a:pt x="4099" y="7946"/>
                    </a:lnTo>
                    <a:lnTo>
                      <a:pt x="3306" y="7772"/>
                    </a:lnTo>
                    <a:lnTo>
                      <a:pt x="2514" y="7559"/>
                    </a:lnTo>
                    <a:lnTo>
                      <a:pt x="1721" y="7308"/>
                    </a:lnTo>
                    <a:lnTo>
                      <a:pt x="1122" y="7098"/>
                    </a:lnTo>
                    <a:lnTo>
                      <a:pt x="1122" y="7098"/>
                    </a:lnTo>
                    <a:lnTo>
                      <a:pt x="1045" y="6399"/>
                    </a:lnTo>
                    <a:lnTo>
                      <a:pt x="948" y="5529"/>
                    </a:lnTo>
                    <a:lnTo>
                      <a:pt x="716" y="3790"/>
                    </a:lnTo>
                    <a:lnTo>
                      <a:pt x="639" y="2920"/>
                    </a:lnTo>
                    <a:lnTo>
                      <a:pt x="581" y="2050"/>
                    </a:lnTo>
                    <a:lnTo>
                      <a:pt x="561" y="1625"/>
                    </a:lnTo>
                    <a:lnTo>
                      <a:pt x="581" y="1180"/>
                    </a:lnTo>
                    <a:lnTo>
                      <a:pt x="600" y="755"/>
                    </a:lnTo>
                    <a:lnTo>
                      <a:pt x="607" y="607"/>
                    </a:lnTo>
                    <a:lnTo>
                      <a:pt x="607" y="607"/>
                    </a:lnTo>
                    <a:lnTo>
                      <a:pt x="2727" y="793"/>
                    </a:lnTo>
                    <a:lnTo>
                      <a:pt x="5162" y="1025"/>
                    </a:lnTo>
                    <a:lnTo>
                      <a:pt x="5278" y="1025"/>
                    </a:lnTo>
                    <a:lnTo>
                      <a:pt x="5336" y="1006"/>
                    </a:lnTo>
                    <a:lnTo>
                      <a:pt x="5375" y="967"/>
                    </a:lnTo>
                    <a:lnTo>
                      <a:pt x="5433" y="871"/>
                    </a:lnTo>
                    <a:lnTo>
                      <a:pt x="5472" y="774"/>
                    </a:lnTo>
                    <a:lnTo>
                      <a:pt x="5452" y="658"/>
                    </a:lnTo>
                    <a:lnTo>
                      <a:pt x="5414" y="561"/>
                    </a:lnTo>
                    <a:lnTo>
                      <a:pt x="5394" y="523"/>
                    </a:lnTo>
                    <a:lnTo>
                      <a:pt x="5336" y="503"/>
                    </a:lnTo>
                    <a:lnTo>
                      <a:pt x="5278" y="465"/>
                    </a:lnTo>
                    <a:lnTo>
                      <a:pt x="5220" y="465"/>
                    </a:lnTo>
                    <a:lnTo>
                      <a:pt x="2804" y="233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2"/>
              <p:cNvSpPr/>
              <p:nvPr/>
            </p:nvSpPr>
            <p:spPr>
              <a:xfrm>
                <a:off x="758150" y="-570800"/>
                <a:ext cx="1329525" cy="1345950"/>
              </a:xfrm>
              <a:custGeom>
                <a:avLst/>
                <a:gdLst/>
                <a:ahLst/>
                <a:cxnLst/>
                <a:rect l="l" t="t" r="r" b="b"/>
                <a:pathLst>
                  <a:path w="53181" h="53838" extrusionOk="0">
                    <a:moveTo>
                      <a:pt x="349" y="1"/>
                    </a:moveTo>
                    <a:lnTo>
                      <a:pt x="252" y="59"/>
                    </a:lnTo>
                    <a:lnTo>
                      <a:pt x="213" y="78"/>
                    </a:lnTo>
                    <a:lnTo>
                      <a:pt x="175" y="136"/>
                    </a:lnTo>
                    <a:lnTo>
                      <a:pt x="155" y="194"/>
                    </a:lnTo>
                    <a:lnTo>
                      <a:pt x="136" y="252"/>
                    </a:lnTo>
                    <a:lnTo>
                      <a:pt x="117" y="871"/>
                    </a:lnTo>
                    <a:lnTo>
                      <a:pt x="136" y="1509"/>
                    </a:lnTo>
                    <a:lnTo>
                      <a:pt x="155" y="2127"/>
                    </a:lnTo>
                    <a:lnTo>
                      <a:pt x="194" y="2765"/>
                    </a:lnTo>
                    <a:lnTo>
                      <a:pt x="291" y="4022"/>
                    </a:lnTo>
                    <a:lnTo>
                      <a:pt x="329" y="4640"/>
                    </a:lnTo>
                    <a:lnTo>
                      <a:pt x="329" y="5278"/>
                    </a:lnTo>
                    <a:lnTo>
                      <a:pt x="310" y="6689"/>
                    </a:lnTo>
                    <a:lnTo>
                      <a:pt x="194" y="11889"/>
                    </a:lnTo>
                    <a:lnTo>
                      <a:pt x="117" y="15872"/>
                    </a:lnTo>
                    <a:lnTo>
                      <a:pt x="59" y="19854"/>
                    </a:lnTo>
                    <a:lnTo>
                      <a:pt x="20" y="23836"/>
                    </a:lnTo>
                    <a:lnTo>
                      <a:pt x="1" y="27818"/>
                    </a:lnTo>
                    <a:lnTo>
                      <a:pt x="1" y="31839"/>
                    </a:lnTo>
                    <a:lnTo>
                      <a:pt x="20" y="33850"/>
                    </a:lnTo>
                    <a:lnTo>
                      <a:pt x="39" y="35879"/>
                    </a:lnTo>
                    <a:lnTo>
                      <a:pt x="97" y="37890"/>
                    </a:lnTo>
                    <a:lnTo>
                      <a:pt x="155" y="39900"/>
                    </a:lnTo>
                    <a:lnTo>
                      <a:pt x="233" y="41911"/>
                    </a:lnTo>
                    <a:lnTo>
                      <a:pt x="349" y="43902"/>
                    </a:lnTo>
                    <a:lnTo>
                      <a:pt x="445" y="45274"/>
                    </a:lnTo>
                    <a:lnTo>
                      <a:pt x="561" y="46627"/>
                    </a:lnTo>
                    <a:lnTo>
                      <a:pt x="639" y="47304"/>
                    </a:lnTo>
                    <a:lnTo>
                      <a:pt x="735" y="48000"/>
                    </a:lnTo>
                    <a:lnTo>
                      <a:pt x="832" y="48657"/>
                    </a:lnTo>
                    <a:lnTo>
                      <a:pt x="948" y="49334"/>
                    </a:lnTo>
                    <a:lnTo>
                      <a:pt x="1064" y="49972"/>
                    </a:lnTo>
                    <a:lnTo>
                      <a:pt x="1161" y="50339"/>
                    </a:lnTo>
                    <a:lnTo>
                      <a:pt x="1257" y="50687"/>
                    </a:lnTo>
                    <a:lnTo>
                      <a:pt x="1393" y="51016"/>
                    </a:lnTo>
                    <a:lnTo>
                      <a:pt x="1470" y="51170"/>
                    </a:lnTo>
                    <a:lnTo>
                      <a:pt x="1567" y="51325"/>
                    </a:lnTo>
                    <a:lnTo>
                      <a:pt x="1663" y="51460"/>
                    </a:lnTo>
                    <a:lnTo>
                      <a:pt x="1779" y="51576"/>
                    </a:lnTo>
                    <a:lnTo>
                      <a:pt x="1895" y="51673"/>
                    </a:lnTo>
                    <a:lnTo>
                      <a:pt x="2050" y="51750"/>
                    </a:lnTo>
                    <a:lnTo>
                      <a:pt x="2340" y="51886"/>
                    </a:lnTo>
                    <a:lnTo>
                      <a:pt x="2649" y="52002"/>
                    </a:lnTo>
                    <a:lnTo>
                      <a:pt x="2958" y="52098"/>
                    </a:lnTo>
                    <a:lnTo>
                      <a:pt x="3287" y="52195"/>
                    </a:lnTo>
                    <a:lnTo>
                      <a:pt x="3925" y="52350"/>
                    </a:lnTo>
                    <a:lnTo>
                      <a:pt x="4563" y="52465"/>
                    </a:lnTo>
                    <a:lnTo>
                      <a:pt x="5433" y="52639"/>
                    </a:lnTo>
                    <a:lnTo>
                      <a:pt x="6303" y="52775"/>
                    </a:lnTo>
                    <a:lnTo>
                      <a:pt x="7173" y="52910"/>
                    </a:lnTo>
                    <a:lnTo>
                      <a:pt x="8043" y="53007"/>
                    </a:lnTo>
                    <a:lnTo>
                      <a:pt x="9144" y="53142"/>
                    </a:lnTo>
                    <a:lnTo>
                      <a:pt x="10266" y="53258"/>
                    </a:lnTo>
                    <a:lnTo>
                      <a:pt x="11387" y="53355"/>
                    </a:lnTo>
                    <a:lnTo>
                      <a:pt x="12489" y="53432"/>
                    </a:lnTo>
                    <a:lnTo>
                      <a:pt x="14731" y="53567"/>
                    </a:lnTo>
                    <a:lnTo>
                      <a:pt x="16973" y="53664"/>
                    </a:lnTo>
                    <a:lnTo>
                      <a:pt x="19429" y="53741"/>
                    </a:lnTo>
                    <a:lnTo>
                      <a:pt x="21864" y="53799"/>
                    </a:lnTo>
                    <a:lnTo>
                      <a:pt x="24319" y="53819"/>
                    </a:lnTo>
                    <a:lnTo>
                      <a:pt x="26774" y="53838"/>
                    </a:lnTo>
                    <a:lnTo>
                      <a:pt x="29229" y="53819"/>
                    </a:lnTo>
                    <a:lnTo>
                      <a:pt x="31684" y="53761"/>
                    </a:lnTo>
                    <a:lnTo>
                      <a:pt x="34120" y="53703"/>
                    </a:lnTo>
                    <a:lnTo>
                      <a:pt x="36575" y="53625"/>
                    </a:lnTo>
                    <a:lnTo>
                      <a:pt x="38373" y="53548"/>
                    </a:lnTo>
                    <a:lnTo>
                      <a:pt x="40190" y="53451"/>
                    </a:lnTo>
                    <a:lnTo>
                      <a:pt x="41988" y="53335"/>
                    </a:lnTo>
                    <a:lnTo>
                      <a:pt x="43786" y="53200"/>
                    </a:lnTo>
                    <a:lnTo>
                      <a:pt x="44501" y="53123"/>
                    </a:lnTo>
                    <a:lnTo>
                      <a:pt x="45216" y="53026"/>
                    </a:lnTo>
                    <a:lnTo>
                      <a:pt x="45951" y="52949"/>
                    </a:lnTo>
                    <a:lnTo>
                      <a:pt x="46299" y="52929"/>
                    </a:lnTo>
                    <a:lnTo>
                      <a:pt x="46666" y="52910"/>
                    </a:lnTo>
                    <a:lnTo>
                      <a:pt x="47884" y="52910"/>
                    </a:lnTo>
                    <a:lnTo>
                      <a:pt x="48503" y="52929"/>
                    </a:lnTo>
                    <a:lnTo>
                      <a:pt x="49121" y="52910"/>
                    </a:lnTo>
                    <a:lnTo>
                      <a:pt x="49430" y="52891"/>
                    </a:lnTo>
                    <a:lnTo>
                      <a:pt x="49740" y="52871"/>
                    </a:lnTo>
                    <a:lnTo>
                      <a:pt x="50049" y="52833"/>
                    </a:lnTo>
                    <a:lnTo>
                      <a:pt x="50339" y="52775"/>
                    </a:lnTo>
                    <a:lnTo>
                      <a:pt x="50648" y="52697"/>
                    </a:lnTo>
                    <a:lnTo>
                      <a:pt x="50919" y="52601"/>
                    </a:lnTo>
                    <a:lnTo>
                      <a:pt x="51209" y="52485"/>
                    </a:lnTo>
                    <a:lnTo>
                      <a:pt x="51479" y="52330"/>
                    </a:lnTo>
                    <a:lnTo>
                      <a:pt x="51750" y="52156"/>
                    </a:lnTo>
                    <a:lnTo>
                      <a:pt x="51982" y="51963"/>
                    </a:lnTo>
                    <a:lnTo>
                      <a:pt x="52195" y="51731"/>
                    </a:lnTo>
                    <a:lnTo>
                      <a:pt x="52369" y="51499"/>
                    </a:lnTo>
                    <a:lnTo>
                      <a:pt x="52523" y="51248"/>
                    </a:lnTo>
                    <a:lnTo>
                      <a:pt x="52659" y="50977"/>
                    </a:lnTo>
                    <a:lnTo>
                      <a:pt x="52755" y="50687"/>
                    </a:lnTo>
                    <a:lnTo>
                      <a:pt x="52852" y="50397"/>
                    </a:lnTo>
                    <a:lnTo>
                      <a:pt x="52910" y="50088"/>
                    </a:lnTo>
                    <a:lnTo>
                      <a:pt x="52968" y="49798"/>
                    </a:lnTo>
                    <a:lnTo>
                      <a:pt x="53045" y="49179"/>
                    </a:lnTo>
                    <a:lnTo>
                      <a:pt x="53084" y="48541"/>
                    </a:lnTo>
                    <a:lnTo>
                      <a:pt x="53123" y="47942"/>
                    </a:lnTo>
                    <a:lnTo>
                      <a:pt x="53161" y="47091"/>
                    </a:lnTo>
                    <a:lnTo>
                      <a:pt x="53181" y="46260"/>
                    </a:lnTo>
                    <a:lnTo>
                      <a:pt x="53181" y="44559"/>
                    </a:lnTo>
                    <a:lnTo>
                      <a:pt x="53161" y="42858"/>
                    </a:lnTo>
                    <a:lnTo>
                      <a:pt x="53123" y="41157"/>
                    </a:lnTo>
                    <a:lnTo>
                      <a:pt x="53045" y="38818"/>
                    </a:lnTo>
                    <a:lnTo>
                      <a:pt x="52949" y="36459"/>
                    </a:lnTo>
                    <a:lnTo>
                      <a:pt x="52833" y="34120"/>
                    </a:lnTo>
                    <a:lnTo>
                      <a:pt x="52697" y="31781"/>
                    </a:lnTo>
                    <a:lnTo>
                      <a:pt x="52427" y="27084"/>
                    </a:lnTo>
                    <a:lnTo>
                      <a:pt x="52117" y="22386"/>
                    </a:lnTo>
                    <a:lnTo>
                      <a:pt x="51847" y="18249"/>
                    </a:lnTo>
                    <a:lnTo>
                      <a:pt x="51576" y="14093"/>
                    </a:lnTo>
                    <a:lnTo>
                      <a:pt x="51441" y="12005"/>
                    </a:lnTo>
                    <a:lnTo>
                      <a:pt x="51325" y="9937"/>
                    </a:lnTo>
                    <a:lnTo>
                      <a:pt x="51228" y="7868"/>
                    </a:lnTo>
                    <a:lnTo>
                      <a:pt x="51151" y="5781"/>
                    </a:lnTo>
                    <a:lnTo>
                      <a:pt x="51132" y="4563"/>
                    </a:lnTo>
                    <a:lnTo>
                      <a:pt x="51112" y="3326"/>
                    </a:lnTo>
                    <a:lnTo>
                      <a:pt x="51112" y="3268"/>
                    </a:lnTo>
                    <a:lnTo>
                      <a:pt x="51093" y="3210"/>
                    </a:lnTo>
                    <a:lnTo>
                      <a:pt x="51074" y="3152"/>
                    </a:lnTo>
                    <a:lnTo>
                      <a:pt x="51035" y="3113"/>
                    </a:lnTo>
                    <a:lnTo>
                      <a:pt x="50938" y="3055"/>
                    </a:lnTo>
                    <a:lnTo>
                      <a:pt x="50842" y="3016"/>
                    </a:lnTo>
                    <a:lnTo>
                      <a:pt x="50726" y="3016"/>
                    </a:lnTo>
                    <a:lnTo>
                      <a:pt x="50629" y="3074"/>
                    </a:lnTo>
                    <a:lnTo>
                      <a:pt x="50590" y="3094"/>
                    </a:lnTo>
                    <a:lnTo>
                      <a:pt x="50571" y="3152"/>
                    </a:lnTo>
                    <a:lnTo>
                      <a:pt x="50552" y="3190"/>
                    </a:lnTo>
                    <a:lnTo>
                      <a:pt x="50552" y="3268"/>
                    </a:lnTo>
                    <a:lnTo>
                      <a:pt x="50552" y="5027"/>
                    </a:lnTo>
                    <a:lnTo>
                      <a:pt x="50590" y="6767"/>
                    </a:lnTo>
                    <a:lnTo>
                      <a:pt x="50668" y="8526"/>
                    </a:lnTo>
                    <a:lnTo>
                      <a:pt x="50745" y="10285"/>
                    </a:lnTo>
                    <a:lnTo>
                      <a:pt x="50861" y="12044"/>
                    </a:lnTo>
                    <a:lnTo>
                      <a:pt x="50977" y="13803"/>
                    </a:lnTo>
                    <a:lnTo>
                      <a:pt x="51209" y="17302"/>
                    </a:lnTo>
                    <a:lnTo>
                      <a:pt x="51827" y="26774"/>
                    </a:lnTo>
                    <a:lnTo>
                      <a:pt x="52117" y="31510"/>
                    </a:lnTo>
                    <a:lnTo>
                      <a:pt x="52349" y="36247"/>
                    </a:lnTo>
                    <a:lnTo>
                      <a:pt x="52446" y="38276"/>
                    </a:lnTo>
                    <a:lnTo>
                      <a:pt x="52523" y="40306"/>
                    </a:lnTo>
                    <a:lnTo>
                      <a:pt x="52581" y="42317"/>
                    </a:lnTo>
                    <a:lnTo>
                      <a:pt x="52601" y="44346"/>
                    </a:lnTo>
                    <a:lnTo>
                      <a:pt x="52620" y="45700"/>
                    </a:lnTo>
                    <a:lnTo>
                      <a:pt x="52601" y="47053"/>
                    </a:lnTo>
                    <a:lnTo>
                      <a:pt x="52562" y="47729"/>
                    </a:lnTo>
                    <a:lnTo>
                      <a:pt x="52523" y="48406"/>
                    </a:lnTo>
                    <a:lnTo>
                      <a:pt x="52465" y="49083"/>
                    </a:lnTo>
                    <a:lnTo>
                      <a:pt x="52388" y="49759"/>
                    </a:lnTo>
                    <a:lnTo>
                      <a:pt x="52330" y="50088"/>
                    </a:lnTo>
                    <a:lnTo>
                      <a:pt x="52253" y="50397"/>
                    </a:lnTo>
                    <a:lnTo>
                      <a:pt x="52137" y="50706"/>
                    </a:lnTo>
                    <a:lnTo>
                      <a:pt x="52001" y="50996"/>
                    </a:lnTo>
                    <a:lnTo>
                      <a:pt x="51847" y="51248"/>
                    </a:lnTo>
                    <a:lnTo>
                      <a:pt x="51750" y="51383"/>
                    </a:lnTo>
                    <a:lnTo>
                      <a:pt x="51634" y="51499"/>
                    </a:lnTo>
                    <a:lnTo>
                      <a:pt x="51518" y="51615"/>
                    </a:lnTo>
                    <a:lnTo>
                      <a:pt x="51383" y="51712"/>
                    </a:lnTo>
                    <a:lnTo>
                      <a:pt x="51248" y="51808"/>
                    </a:lnTo>
                    <a:lnTo>
                      <a:pt x="51093" y="51886"/>
                    </a:lnTo>
                    <a:lnTo>
                      <a:pt x="50803" y="52021"/>
                    </a:lnTo>
                    <a:lnTo>
                      <a:pt x="50532" y="52118"/>
                    </a:lnTo>
                    <a:lnTo>
                      <a:pt x="50223" y="52214"/>
                    </a:lnTo>
                    <a:lnTo>
                      <a:pt x="49933" y="52272"/>
                    </a:lnTo>
                    <a:lnTo>
                      <a:pt x="49624" y="52311"/>
                    </a:lnTo>
                    <a:lnTo>
                      <a:pt x="49295" y="52350"/>
                    </a:lnTo>
                    <a:lnTo>
                      <a:pt x="48676" y="52369"/>
                    </a:lnTo>
                    <a:lnTo>
                      <a:pt x="48039" y="52369"/>
                    </a:lnTo>
                    <a:lnTo>
                      <a:pt x="47401" y="52350"/>
                    </a:lnTo>
                    <a:lnTo>
                      <a:pt x="46163" y="52350"/>
                    </a:lnTo>
                    <a:lnTo>
                      <a:pt x="45506" y="52408"/>
                    </a:lnTo>
                    <a:lnTo>
                      <a:pt x="44849" y="52485"/>
                    </a:lnTo>
                    <a:lnTo>
                      <a:pt x="44211" y="52562"/>
                    </a:lnTo>
                    <a:lnTo>
                      <a:pt x="43554" y="52639"/>
                    </a:lnTo>
                    <a:lnTo>
                      <a:pt x="41930" y="52755"/>
                    </a:lnTo>
                    <a:lnTo>
                      <a:pt x="40306" y="52871"/>
                    </a:lnTo>
                    <a:lnTo>
                      <a:pt x="37986" y="52987"/>
                    </a:lnTo>
                    <a:lnTo>
                      <a:pt x="35686" y="53084"/>
                    </a:lnTo>
                    <a:lnTo>
                      <a:pt x="33386" y="53161"/>
                    </a:lnTo>
                    <a:lnTo>
                      <a:pt x="31085" y="53219"/>
                    </a:lnTo>
                    <a:lnTo>
                      <a:pt x="28765" y="53239"/>
                    </a:lnTo>
                    <a:lnTo>
                      <a:pt x="26465" y="53258"/>
                    </a:lnTo>
                    <a:lnTo>
                      <a:pt x="24165" y="53239"/>
                    </a:lnTo>
                    <a:lnTo>
                      <a:pt x="21845" y="53219"/>
                    </a:lnTo>
                    <a:lnTo>
                      <a:pt x="19467" y="53161"/>
                    </a:lnTo>
                    <a:lnTo>
                      <a:pt x="17070" y="53084"/>
                    </a:lnTo>
                    <a:lnTo>
                      <a:pt x="14692" y="52987"/>
                    </a:lnTo>
                    <a:lnTo>
                      <a:pt x="12315" y="52833"/>
                    </a:lnTo>
                    <a:lnTo>
                      <a:pt x="10401" y="52678"/>
                    </a:lnTo>
                    <a:lnTo>
                      <a:pt x="9454" y="52601"/>
                    </a:lnTo>
                    <a:lnTo>
                      <a:pt x="8506" y="52504"/>
                    </a:lnTo>
                    <a:lnTo>
                      <a:pt x="7540" y="52388"/>
                    </a:lnTo>
                    <a:lnTo>
                      <a:pt x="6593" y="52253"/>
                    </a:lnTo>
                    <a:lnTo>
                      <a:pt x="5665" y="52098"/>
                    </a:lnTo>
                    <a:lnTo>
                      <a:pt x="4718" y="51905"/>
                    </a:lnTo>
                    <a:lnTo>
                      <a:pt x="4099" y="51789"/>
                    </a:lnTo>
                    <a:lnTo>
                      <a:pt x="3461" y="51634"/>
                    </a:lnTo>
                    <a:lnTo>
                      <a:pt x="3152" y="51557"/>
                    </a:lnTo>
                    <a:lnTo>
                      <a:pt x="2842" y="51460"/>
                    </a:lnTo>
                    <a:lnTo>
                      <a:pt x="2533" y="51344"/>
                    </a:lnTo>
                    <a:lnTo>
                      <a:pt x="2243" y="51209"/>
                    </a:lnTo>
                    <a:lnTo>
                      <a:pt x="2185" y="51170"/>
                    </a:lnTo>
                    <a:lnTo>
                      <a:pt x="2069" y="51016"/>
                    </a:lnTo>
                    <a:lnTo>
                      <a:pt x="1953" y="50803"/>
                    </a:lnTo>
                    <a:lnTo>
                      <a:pt x="1837" y="50532"/>
                    </a:lnTo>
                    <a:lnTo>
                      <a:pt x="1683" y="50030"/>
                    </a:lnTo>
                    <a:lnTo>
                      <a:pt x="1547" y="49508"/>
                    </a:lnTo>
                    <a:lnTo>
                      <a:pt x="1451" y="49005"/>
                    </a:lnTo>
                    <a:lnTo>
                      <a:pt x="1354" y="48464"/>
                    </a:lnTo>
                    <a:lnTo>
                      <a:pt x="1296" y="47942"/>
                    </a:lnTo>
                    <a:lnTo>
                      <a:pt x="1238" y="47420"/>
                    </a:lnTo>
                    <a:lnTo>
                      <a:pt x="1122" y="46376"/>
                    </a:lnTo>
                    <a:lnTo>
                      <a:pt x="967" y="44520"/>
                    </a:lnTo>
                    <a:lnTo>
                      <a:pt x="851" y="42665"/>
                    </a:lnTo>
                    <a:lnTo>
                      <a:pt x="755" y="40809"/>
                    </a:lnTo>
                    <a:lnTo>
                      <a:pt x="677" y="38953"/>
                    </a:lnTo>
                    <a:lnTo>
                      <a:pt x="639" y="37097"/>
                    </a:lnTo>
                    <a:lnTo>
                      <a:pt x="600" y="35241"/>
                    </a:lnTo>
                    <a:lnTo>
                      <a:pt x="581" y="31530"/>
                    </a:lnTo>
                    <a:lnTo>
                      <a:pt x="581" y="27393"/>
                    </a:lnTo>
                    <a:lnTo>
                      <a:pt x="600" y="23275"/>
                    </a:lnTo>
                    <a:lnTo>
                      <a:pt x="639" y="19158"/>
                    </a:lnTo>
                    <a:lnTo>
                      <a:pt x="716" y="15021"/>
                    </a:lnTo>
                    <a:lnTo>
                      <a:pt x="774" y="12605"/>
                    </a:lnTo>
                    <a:lnTo>
                      <a:pt x="832" y="10169"/>
                    </a:lnTo>
                    <a:lnTo>
                      <a:pt x="871" y="7733"/>
                    </a:lnTo>
                    <a:lnTo>
                      <a:pt x="909" y="5297"/>
                    </a:lnTo>
                    <a:lnTo>
                      <a:pt x="890" y="4679"/>
                    </a:lnTo>
                    <a:lnTo>
                      <a:pt x="871" y="4060"/>
                    </a:lnTo>
                    <a:lnTo>
                      <a:pt x="774" y="2804"/>
                    </a:lnTo>
                    <a:lnTo>
                      <a:pt x="735" y="2185"/>
                    </a:lnTo>
                    <a:lnTo>
                      <a:pt x="697" y="1566"/>
                    </a:lnTo>
                    <a:lnTo>
                      <a:pt x="697" y="948"/>
                    </a:lnTo>
                    <a:lnTo>
                      <a:pt x="716" y="310"/>
                    </a:lnTo>
                    <a:lnTo>
                      <a:pt x="716" y="252"/>
                    </a:lnTo>
                    <a:lnTo>
                      <a:pt x="697" y="194"/>
                    </a:lnTo>
                    <a:lnTo>
                      <a:pt x="677" y="136"/>
                    </a:lnTo>
                    <a:lnTo>
                      <a:pt x="639" y="97"/>
                    </a:lnTo>
                    <a:lnTo>
                      <a:pt x="561" y="39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2"/>
              <p:cNvSpPr/>
              <p:nvPr/>
            </p:nvSpPr>
            <p:spPr>
              <a:xfrm>
                <a:off x="713225" y="-737525"/>
                <a:ext cx="105850" cy="1461450"/>
              </a:xfrm>
              <a:custGeom>
                <a:avLst/>
                <a:gdLst/>
                <a:ahLst/>
                <a:cxnLst/>
                <a:rect l="l" t="t" r="r" b="b"/>
                <a:pathLst>
                  <a:path w="4234" h="58458" extrusionOk="0">
                    <a:moveTo>
                      <a:pt x="1604" y="0"/>
                    </a:moveTo>
                    <a:lnTo>
                      <a:pt x="1488" y="20"/>
                    </a:lnTo>
                    <a:lnTo>
                      <a:pt x="1450" y="39"/>
                    </a:lnTo>
                    <a:lnTo>
                      <a:pt x="1392" y="78"/>
                    </a:lnTo>
                    <a:lnTo>
                      <a:pt x="1373" y="116"/>
                    </a:lnTo>
                    <a:lnTo>
                      <a:pt x="1334" y="174"/>
                    </a:lnTo>
                    <a:lnTo>
                      <a:pt x="1257" y="406"/>
                    </a:lnTo>
                    <a:lnTo>
                      <a:pt x="1199" y="658"/>
                    </a:lnTo>
                    <a:lnTo>
                      <a:pt x="1160" y="928"/>
                    </a:lnTo>
                    <a:lnTo>
                      <a:pt x="1141" y="1180"/>
                    </a:lnTo>
                    <a:lnTo>
                      <a:pt x="1102" y="1721"/>
                    </a:lnTo>
                    <a:lnTo>
                      <a:pt x="1063" y="2223"/>
                    </a:lnTo>
                    <a:lnTo>
                      <a:pt x="986" y="3287"/>
                    </a:lnTo>
                    <a:lnTo>
                      <a:pt x="928" y="4369"/>
                    </a:lnTo>
                    <a:lnTo>
                      <a:pt x="812" y="6534"/>
                    </a:lnTo>
                    <a:lnTo>
                      <a:pt x="677" y="9840"/>
                    </a:lnTo>
                    <a:lnTo>
                      <a:pt x="561" y="13146"/>
                    </a:lnTo>
                    <a:lnTo>
                      <a:pt x="445" y="16451"/>
                    </a:lnTo>
                    <a:lnTo>
                      <a:pt x="367" y="19757"/>
                    </a:lnTo>
                    <a:lnTo>
                      <a:pt x="271" y="23565"/>
                    </a:lnTo>
                    <a:lnTo>
                      <a:pt x="193" y="27373"/>
                    </a:lnTo>
                    <a:lnTo>
                      <a:pt x="116" y="31182"/>
                    </a:lnTo>
                    <a:lnTo>
                      <a:pt x="58" y="34990"/>
                    </a:lnTo>
                    <a:lnTo>
                      <a:pt x="19" y="38083"/>
                    </a:lnTo>
                    <a:lnTo>
                      <a:pt x="0" y="41156"/>
                    </a:lnTo>
                    <a:lnTo>
                      <a:pt x="0" y="44230"/>
                    </a:lnTo>
                    <a:lnTo>
                      <a:pt x="39" y="47323"/>
                    </a:lnTo>
                    <a:lnTo>
                      <a:pt x="77" y="49082"/>
                    </a:lnTo>
                    <a:lnTo>
                      <a:pt x="97" y="49972"/>
                    </a:lnTo>
                    <a:lnTo>
                      <a:pt x="155" y="50861"/>
                    </a:lnTo>
                    <a:lnTo>
                      <a:pt x="193" y="51286"/>
                    </a:lnTo>
                    <a:lnTo>
                      <a:pt x="213" y="51518"/>
                    </a:lnTo>
                    <a:lnTo>
                      <a:pt x="251" y="51731"/>
                    </a:lnTo>
                    <a:lnTo>
                      <a:pt x="406" y="52330"/>
                    </a:lnTo>
                    <a:lnTo>
                      <a:pt x="580" y="52949"/>
                    </a:lnTo>
                    <a:lnTo>
                      <a:pt x="793" y="53548"/>
                    </a:lnTo>
                    <a:lnTo>
                      <a:pt x="1025" y="54166"/>
                    </a:lnTo>
                    <a:lnTo>
                      <a:pt x="1276" y="54766"/>
                    </a:lnTo>
                    <a:lnTo>
                      <a:pt x="1546" y="55346"/>
                    </a:lnTo>
                    <a:lnTo>
                      <a:pt x="1836" y="55906"/>
                    </a:lnTo>
                    <a:lnTo>
                      <a:pt x="2146" y="56447"/>
                    </a:lnTo>
                    <a:lnTo>
                      <a:pt x="2494" y="56989"/>
                    </a:lnTo>
                    <a:lnTo>
                      <a:pt x="2687" y="57240"/>
                    </a:lnTo>
                    <a:lnTo>
                      <a:pt x="2880" y="57491"/>
                    </a:lnTo>
                    <a:lnTo>
                      <a:pt x="3074" y="57743"/>
                    </a:lnTo>
                    <a:lnTo>
                      <a:pt x="3306" y="57975"/>
                    </a:lnTo>
                    <a:lnTo>
                      <a:pt x="3538" y="58187"/>
                    </a:lnTo>
                    <a:lnTo>
                      <a:pt x="3770" y="58400"/>
                    </a:lnTo>
                    <a:lnTo>
                      <a:pt x="3828" y="58419"/>
                    </a:lnTo>
                    <a:lnTo>
                      <a:pt x="3886" y="58439"/>
                    </a:lnTo>
                    <a:lnTo>
                      <a:pt x="3944" y="58458"/>
                    </a:lnTo>
                    <a:lnTo>
                      <a:pt x="4002" y="58439"/>
                    </a:lnTo>
                    <a:lnTo>
                      <a:pt x="4098" y="58400"/>
                    </a:lnTo>
                    <a:lnTo>
                      <a:pt x="4176" y="58323"/>
                    </a:lnTo>
                    <a:lnTo>
                      <a:pt x="4214" y="58226"/>
                    </a:lnTo>
                    <a:lnTo>
                      <a:pt x="4234" y="58129"/>
                    </a:lnTo>
                    <a:lnTo>
                      <a:pt x="4214" y="58071"/>
                    </a:lnTo>
                    <a:lnTo>
                      <a:pt x="4195" y="58033"/>
                    </a:lnTo>
                    <a:lnTo>
                      <a:pt x="4176" y="57975"/>
                    </a:lnTo>
                    <a:lnTo>
                      <a:pt x="4118" y="57936"/>
                    </a:lnTo>
                    <a:lnTo>
                      <a:pt x="3847" y="57704"/>
                    </a:lnTo>
                    <a:lnTo>
                      <a:pt x="3596" y="57453"/>
                    </a:lnTo>
                    <a:lnTo>
                      <a:pt x="3344" y="57182"/>
                    </a:lnTo>
                    <a:lnTo>
                      <a:pt x="3132" y="56911"/>
                    </a:lnTo>
                    <a:lnTo>
                      <a:pt x="2919" y="56621"/>
                    </a:lnTo>
                    <a:lnTo>
                      <a:pt x="2726" y="56331"/>
                    </a:lnTo>
                    <a:lnTo>
                      <a:pt x="2532" y="56003"/>
                    </a:lnTo>
                    <a:lnTo>
                      <a:pt x="2358" y="55694"/>
                    </a:lnTo>
                    <a:lnTo>
                      <a:pt x="2030" y="55036"/>
                    </a:lnTo>
                    <a:lnTo>
                      <a:pt x="1759" y="54360"/>
                    </a:lnTo>
                    <a:lnTo>
                      <a:pt x="1508" y="53683"/>
                    </a:lnTo>
                    <a:lnTo>
                      <a:pt x="1257" y="53026"/>
                    </a:lnTo>
                    <a:lnTo>
                      <a:pt x="1102" y="52562"/>
                    </a:lnTo>
                    <a:lnTo>
                      <a:pt x="947" y="52098"/>
                    </a:lnTo>
                    <a:lnTo>
                      <a:pt x="831" y="51615"/>
                    </a:lnTo>
                    <a:lnTo>
                      <a:pt x="793" y="51383"/>
                    </a:lnTo>
                    <a:lnTo>
                      <a:pt x="754" y="51131"/>
                    </a:lnTo>
                    <a:lnTo>
                      <a:pt x="696" y="50358"/>
                    </a:lnTo>
                    <a:lnTo>
                      <a:pt x="657" y="49585"/>
                    </a:lnTo>
                    <a:lnTo>
                      <a:pt x="619" y="48038"/>
                    </a:lnTo>
                    <a:lnTo>
                      <a:pt x="580" y="45119"/>
                    </a:lnTo>
                    <a:lnTo>
                      <a:pt x="580" y="42200"/>
                    </a:lnTo>
                    <a:lnTo>
                      <a:pt x="599" y="39281"/>
                    </a:lnTo>
                    <a:lnTo>
                      <a:pt x="619" y="36362"/>
                    </a:lnTo>
                    <a:lnTo>
                      <a:pt x="677" y="32631"/>
                    </a:lnTo>
                    <a:lnTo>
                      <a:pt x="735" y="28901"/>
                    </a:lnTo>
                    <a:lnTo>
                      <a:pt x="812" y="25170"/>
                    </a:lnTo>
                    <a:lnTo>
                      <a:pt x="889" y="21419"/>
                    </a:lnTo>
                    <a:lnTo>
                      <a:pt x="986" y="18056"/>
                    </a:lnTo>
                    <a:lnTo>
                      <a:pt x="1083" y="14673"/>
                    </a:lnTo>
                    <a:lnTo>
                      <a:pt x="1199" y="11309"/>
                    </a:lnTo>
                    <a:lnTo>
                      <a:pt x="1334" y="7926"/>
                    </a:lnTo>
                    <a:lnTo>
                      <a:pt x="1431" y="5548"/>
                    </a:lnTo>
                    <a:lnTo>
                      <a:pt x="1585" y="3171"/>
                    </a:lnTo>
                    <a:lnTo>
                      <a:pt x="1662" y="1876"/>
                    </a:lnTo>
                    <a:lnTo>
                      <a:pt x="1720" y="1218"/>
                    </a:lnTo>
                    <a:lnTo>
                      <a:pt x="1817" y="580"/>
                    </a:lnTo>
                    <a:lnTo>
                      <a:pt x="1836" y="464"/>
                    </a:lnTo>
                    <a:lnTo>
                      <a:pt x="1875" y="387"/>
                    </a:lnTo>
                    <a:lnTo>
                      <a:pt x="1894" y="329"/>
                    </a:lnTo>
                    <a:lnTo>
                      <a:pt x="1894" y="271"/>
                    </a:lnTo>
                    <a:lnTo>
                      <a:pt x="1875" y="213"/>
                    </a:lnTo>
                    <a:lnTo>
                      <a:pt x="1856" y="155"/>
                    </a:lnTo>
                    <a:lnTo>
                      <a:pt x="1798" y="78"/>
                    </a:lnTo>
                    <a:lnTo>
                      <a:pt x="1701" y="20"/>
                    </a:lnTo>
                    <a:lnTo>
                      <a:pt x="1604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2"/>
              <p:cNvSpPr/>
              <p:nvPr/>
            </p:nvSpPr>
            <p:spPr>
              <a:xfrm>
                <a:off x="1220175" y="-164850"/>
                <a:ext cx="491025" cy="480900"/>
              </a:xfrm>
              <a:custGeom>
                <a:avLst/>
                <a:gdLst/>
                <a:ahLst/>
                <a:cxnLst/>
                <a:rect l="l" t="t" r="r" b="b"/>
                <a:pathLst>
                  <a:path w="19641" h="19236" extrusionOk="0">
                    <a:moveTo>
                      <a:pt x="10033" y="581"/>
                    </a:moveTo>
                    <a:lnTo>
                      <a:pt x="10439" y="619"/>
                    </a:lnTo>
                    <a:lnTo>
                      <a:pt x="10864" y="658"/>
                    </a:lnTo>
                    <a:lnTo>
                      <a:pt x="11290" y="716"/>
                    </a:lnTo>
                    <a:lnTo>
                      <a:pt x="11696" y="793"/>
                    </a:lnTo>
                    <a:lnTo>
                      <a:pt x="12121" y="871"/>
                    </a:lnTo>
                    <a:lnTo>
                      <a:pt x="12527" y="967"/>
                    </a:lnTo>
                    <a:lnTo>
                      <a:pt x="12933" y="1083"/>
                    </a:lnTo>
                    <a:lnTo>
                      <a:pt x="13339" y="1199"/>
                    </a:lnTo>
                    <a:lnTo>
                      <a:pt x="13725" y="1354"/>
                    </a:lnTo>
                    <a:lnTo>
                      <a:pt x="14131" y="1509"/>
                    </a:lnTo>
                    <a:lnTo>
                      <a:pt x="14499" y="1683"/>
                    </a:lnTo>
                    <a:lnTo>
                      <a:pt x="14866" y="1876"/>
                    </a:lnTo>
                    <a:lnTo>
                      <a:pt x="15233" y="2108"/>
                    </a:lnTo>
                    <a:lnTo>
                      <a:pt x="15581" y="2340"/>
                    </a:lnTo>
                    <a:lnTo>
                      <a:pt x="15929" y="2591"/>
                    </a:lnTo>
                    <a:lnTo>
                      <a:pt x="16258" y="2862"/>
                    </a:lnTo>
                    <a:lnTo>
                      <a:pt x="16567" y="3152"/>
                    </a:lnTo>
                    <a:lnTo>
                      <a:pt x="16799" y="3403"/>
                    </a:lnTo>
                    <a:lnTo>
                      <a:pt x="17012" y="3654"/>
                    </a:lnTo>
                    <a:lnTo>
                      <a:pt x="17224" y="3906"/>
                    </a:lnTo>
                    <a:lnTo>
                      <a:pt x="17418" y="4176"/>
                    </a:lnTo>
                    <a:lnTo>
                      <a:pt x="17611" y="4447"/>
                    </a:lnTo>
                    <a:lnTo>
                      <a:pt x="17785" y="4737"/>
                    </a:lnTo>
                    <a:lnTo>
                      <a:pt x="17940" y="5027"/>
                    </a:lnTo>
                    <a:lnTo>
                      <a:pt x="18094" y="5317"/>
                    </a:lnTo>
                    <a:lnTo>
                      <a:pt x="18249" y="5626"/>
                    </a:lnTo>
                    <a:lnTo>
                      <a:pt x="18365" y="5916"/>
                    </a:lnTo>
                    <a:lnTo>
                      <a:pt x="18481" y="6226"/>
                    </a:lnTo>
                    <a:lnTo>
                      <a:pt x="18597" y="6554"/>
                    </a:lnTo>
                    <a:lnTo>
                      <a:pt x="18693" y="6863"/>
                    </a:lnTo>
                    <a:lnTo>
                      <a:pt x="18771" y="7192"/>
                    </a:lnTo>
                    <a:lnTo>
                      <a:pt x="18906" y="7849"/>
                    </a:lnTo>
                    <a:lnTo>
                      <a:pt x="19003" y="8468"/>
                    </a:lnTo>
                    <a:lnTo>
                      <a:pt x="19061" y="9087"/>
                    </a:lnTo>
                    <a:lnTo>
                      <a:pt x="19080" y="9705"/>
                    </a:lnTo>
                    <a:lnTo>
                      <a:pt x="19061" y="10343"/>
                    </a:lnTo>
                    <a:lnTo>
                      <a:pt x="19003" y="10962"/>
                    </a:lnTo>
                    <a:lnTo>
                      <a:pt x="18925" y="11580"/>
                    </a:lnTo>
                    <a:lnTo>
                      <a:pt x="18790" y="12199"/>
                    </a:lnTo>
                    <a:lnTo>
                      <a:pt x="18635" y="12798"/>
                    </a:lnTo>
                    <a:lnTo>
                      <a:pt x="18423" y="13378"/>
                    </a:lnTo>
                    <a:lnTo>
                      <a:pt x="18326" y="13668"/>
                    </a:lnTo>
                    <a:lnTo>
                      <a:pt x="18191" y="13939"/>
                    </a:lnTo>
                    <a:lnTo>
                      <a:pt x="18056" y="14190"/>
                    </a:lnTo>
                    <a:lnTo>
                      <a:pt x="17920" y="14461"/>
                    </a:lnTo>
                    <a:lnTo>
                      <a:pt x="17766" y="14712"/>
                    </a:lnTo>
                    <a:lnTo>
                      <a:pt x="17611" y="14944"/>
                    </a:lnTo>
                    <a:lnTo>
                      <a:pt x="17437" y="15176"/>
                    </a:lnTo>
                    <a:lnTo>
                      <a:pt x="17244" y="15408"/>
                    </a:lnTo>
                    <a:lnTo>
                      <a:pt x="17070" y="15640"/>
                    </a:lnTo>
                    <a:lnTo>
                      <a:pt x="16857" y="15852"/>
                    </a:lnTo>
                    <a:lnTo>
                      <a:pt x="16432" y="16278"/>
                    </a:lnTo>
                    <a:lnTo>
                      <a:pt x="15948" y="16664"/>
                    </a:lnTo>
                    <a:lnTo>
                      <a:pt x="15659" y="16877"/>
                    </a:lnTo>
                    <a:lnTo>
                      <a:pt x="15369" y="17070"/>
                    </a:lnTo>
                    <a:lnTo>
                      <a:pt x="15079" y="17264"/>
                    </a:lnTo>
                    <a:lnTo>
                      <a:pt x="14769" y="17438"/>
                    </a:lnTo>
                    <a:lnTo>
                      <a:pt x="14460" y="17612"/>
                    </a:lnTo>
                    <a:lnTo>
                      <a:pt x="14131" y="17766"/>
                    </a:lnTo>
                    <a:lnTo>
                      <a:pt x="13803" y="17902"/>
                    </a:lnTo>
                    <a:lnTo>
                      <a:pt x="13493" y="18018"/>
                    </a:lnTo>
                    <a:lnTo>
                      <a:pt x="13145" y="18134"/>
                    </a:lnTo>
                    <a:lnTo>
                      <a:pt x="12817" y="18249"/>
                    </a:lnTo>
                    <a:lnTo>
                      <a:pt x="12488" y="18346"/>
                    </a:lnTo>
                    <a:lnTo>
                      <a:pt x="12140" y="18423"/>
                    </a:lnTo>
                    <a:lnTo>
                      <a:pt x="11792" y="18481"/>
                    </a:lnTo>
                    <a:lnTo>
                      <a:pt x="11444" y="18539"/>
                    </a:lnTo>
                    <a:lnTo>
                      <a:pt x="11096" y="18597"/>
                    </a:lnTo>
                    <a:lnTo>
                      <a:pt x="10748" y="18617"/>
                    </a:lnTo>
                    <a:lnTo>
                      <a:pt x="10400" y="18636"/>
                    </a:lnTo>
                    <a:lnTo>
                      <a:pt x="10052" y="18655"/>
                    </a:lnTo>
                    <a:lnTo>
                      <a:pt x="9705" y="18655"/>
                    </a:lnTo>
                    <a:lnTo>
                      <a:pt x="9357" y="18636"/>
                    </a:lnTo>
                    <a:lnTo>
                      <a:pt x="9009" y="18617"/>
                    </a:lnTo>
                    <a:lnTo>
                      <a:pt x="8661" y="18559"/>
                    </a:lnTo>
                    <a:lnTo>
                      <a:pt x="8313" y="18520"/>
                    </a:lnTo>
                    <a:lnTo>
                      <a:pt x="7965" y="18462"/>
                    </a:lnTo>
                    <a:lnTo>
                      <a:pt x="7617" y="18385"/>
                    </a:lnTo>
                    <a:lnTo>
                      <a:pt x="7288" y="18288"/>
                    </a:lnTo>
                    <a:lnTo>
                      <a:pt x="6940" y="18192"/>
                    </a:lnTo>
                    <a:lnTo>
                      <a:pt x="6612" y="18076"/>
                    </a:lnTo>
                    <a:lnTo>
                      <a:pt x="6283" y="17960"/>
                    </a:lnTo>
                    <a:lnTo>
                      <a:pt x="5954" y="17805"/>
                    </a:lnTo>
                    <a:lnTo>
                      <a:pt x="5626" y="17670"/>
                    </a:lnTo>
                    <a:lnTo>
                      <a:pt x="5316" y="17496"/>
                    </a:lnTo>
                    <a:lnTo>
                      <a:pt x="4988" y="17322"/>
                    </a:lnTo>
                    <a:lnTo>
                      <a:pt x="4678" y="17128"/>
                    </a:lnTo>
                    <a:lnTo>
                      <a:pt x="4388" y="16935"/>
                    </a:lnTo>
                    <a:lnTo>
                      <a:pt x="4079" y="16722"/>
                    </a:lnTo>
                    <a:lnTo>
                      <a:pt x="3809" y="16490"/>
                    </a:lnTo>
                    <a:lnTo>
                      <a:pt x="3538" y="16239"/>
                    </a:lnTo>
                    <a:lnTo>
                      <a:pt x="3267" y="16007"/>
                    </a:lnTo>
                    <a:lnTo>
                      <a:pt x="3016" y="15736"/>
                    </a:lnTo>
                    <a:lnTo>
                      <a:pt x="2765" y="15466"/>
                    </a:lnTo>
                    <a:lnTo>
                      <a:pt x="2533" y="15195"/>
                    </a:lnTo>
                    <a:lnTo>
                      <a:pt x="2320" y="14905"/>
                    </a:lnTo>
                    <a:lnTo>
                      <a:pt x="2107" y="14615"/>
                    </a:lnTo>
                    <a:lnTo>
                      <a:pt x="1895" y="14325"/>
                    </a:lnTo>
                    <a:lnTo>
                      <a:pt x="1721" y="14016"/>
                    </a:lnTo>
                    <a:lnTo>
                      <a:pt x="1547" y="13687"/>
                    </a:lnTo>
                    <a:lnTo>
                      <a:pt x="1373" y="13378"/>
                    </a:lnTo>
                    <a:lnTo>
                      <a:pt x="1238" y="13049"/>
                    </a:lnTo>
                    <a:lnTo>
                      <a:pt x="1102" y="12701"/>
                    </a:lnTo>
                    <a:lnTo>
                      <a:pt x="967" y="12373"/>
                    </a:lnTo>
                    <a:lnTo>
                      <a:pt x="870" y="12025"/>
                    </a:lnTo>
                    <a:lnTo>
                      <a:pt x="774" y="11677"/>
                    </a:lnTo>
                    <a:lnTo>
                      <a:pt x="696" y="11329"/>
                    </a:lnTo>
                    <a:lnTo>
                      <a:pt x="638" y="10981"/>
                    </a:lnTo>
                    <a:lnTo>
                      <a:pt x="580" y="10614"/>
                    </a:lnTo>
                    <a:lnTo>
                      <a:pt x="561" y="10266"/>
                    </a:lnTo>
                    <a:lnTo>
                      <a:pt x="542" y="9898"/>
                    </a:lnTo>
                    <a:lnTo>
                      <a:pt x="542" y="9550"/>
                    </a:lnTo>
                    <a:lnTo>
                      <a:pt x="561" y="9183"/>
                    </a:lnTo>
                    <a:lnTo>
                      <a:pt x="580" y="8816"/>
                    </a:lnTo>
                    <a:lnTo>
                      <a:pt x="638" y="8449"/>
                    </a:lnTo>
                    <a:lnTo>
                      <a:pt x="716" y="8101"/>
                    </a:lnTo>
                    <a:lnTo>
                      <a:pt x="793" y="7733"/>
                    </a:lnTo>
                    <a:lnTo>
                      <a:pt x="909" y="7327"/>
                    </a:lnTo>
                    <a:lnTo>
                      <a:pt x="1044" y="6941"/>
                    </a:lnTo>
                    <a:lnTo>
                      <a:pt x="1180" y="6573"/>
                    </a:lnTo>
                    <a:lnTo>
                      <a:pt x="1353" y="6187"/>
                    </a:lnTo>
                    <a:lnTo>
                      <a:pt x="1527" y="5820"/>
                    </a:lnTo>
                    <a:lnTo>
                      <a:pt x="1721" y="5472"/>
                    </a:lnTo>
                    <a:lnTo>
                      <a:pt x="1933" y="5124"/>
                    </a:lnTo>
                    <a:lnTo>
                      <a:pt x="2146" y="4776"/>
                    </a:lnTo>
                    <a:lnTo>
                      <a:pt x="2378" y="4447"/>
                    </a:lnTo>
                    <a:lnTo>
                      <a:pt x="2629" y="4118"/>
                    </a:lnTo>
                    <a:lnTo>
                      <a:pt x="2900" y="3809"/>
                    </a:lnTo>
                    <a:lnTo>
                      <a:pt x="3171" y="3519"/>
                    </a:lnTo>
                    <a:lnTo>
                      <a:pt x="3441" y="3229"/>
                    </a:lnTo>
                    <a:lnTo>
                      <a:pt x="3751" y="2939"/>
                    </a:lnTo>
                    <a:lnTo>
                      <a:pt x="4060" y="2688"/>
                    </a:lnTo>
                    <a:lnTo>
                      <a:pt x="4369" y="2437"/>
                    </a:lnTo>
                    <a:lnTo>
                      <a:pt x="4698" y="2185"/>
                    </a:lnTo>
                    <a:lnTo>
                      <a:pt x="5026" y="1973"/>
                    </a:lnTo>
                    <a:lnTo>
                      <a:pt x="5374" y="1760"/>
                    </a:lnTo>
                    <a:lnTo>
                      <a:pt x="5722" y="1567"/>
                    </a:lnTo>
                    <a:lnTo>
                      <a:pt x="6090" y="1393"/>
                    </a:lnTo>
                    <a:lnTo>
                      <a:pt x="6457" y="1238"/>
                    </a:lnTo>
                    <a:lnTo>
                      <a:pt x="6824" y="1083"/>
                    </a:lnTo>
                    <a:lnTo>
                      <a:pt x="7211" y="948"/>
                    </a:lnTo>
                    <a:lnTo>
                      <a:pt x="7597" y="851"/>
                    </a:lnTo>
                    <a:lnTo>
                      <a:pt x="8003" y="755"/>
                    </a:lnTo>
                    <a:lnTo>
                      <a:pt x="8390" y="677"/>
                    </a:lnTo>
                    <a:lnTo>
                      <a:pt x="8796" y="639"/>
                    </a:lnTo>
                    <a:lnTo>
                      <a:pt x="9202" y="600"/>
                    </a:lnTo>
                    <a:lnTo>
                      <a:pt x="9608" y="581"/>
                    </a:lnTo>
                    <a:close/>
                    <a:moveTo>
                      <a:pt x="9724" y="1"/>
                    </a:moveTo>
                    <a:lnTo>
                      <a:pt x="9337" y="20"/>
                    </a:lnTo>
                    <a:lnTo>
                      <a:pt x="8951" y="40"/>
                    </a:lnTo>
                    <a:lnTo>
                      <a:pt x="8564" y="78"/>
                    </a:lnTo>
                    <a:lnTo>
                      <a:pt x="8177" y="136"/>
                    </a:lnTo>
                    <a:lnTo>
                      <a:pt x="7810" y="214"/>
                    </a:lnTo>
                    <a:lnTo>
                      <a:pt x="7443" y="291"/>
                    </a:lnTo>
                    <a:lnTo>
                      <a:pt x="7075" y="407"/>
                    </a:lnTo>
                    <a:lnTo>
                      <a:pt x="6708" y="523"/>
                    </a:lnTo>
                    <a:lnTo>
                      <a:pt x="6360" y="658"/>
                    </a:lnTo>
                    <a:lnTo>
                      <a:pt x="5993" y="793"/>
                    </a:lnTo>
                    <a:lnTo>
                      <a:pt x="5664" y="967"/>
                    </a:lnTo>
                    <a:lnTo>
                      <a:pt x="5316" y="1141"/>
                    </a:lnTo>
                    <a:lnTo>
                      <a:pt x="4988" y="1315"/>
                    </a:lnTo>
                    <a:lnTo>
                      <a:pt x="4659" y="1528"/>
                    </a:lnTo>
                    <a:lnTo>
                      <a:pt x="4350" y="1741"/>
                    </a:lnTo>
                    <a:lnTo>
                      <a:pt x="4041" y="1953"/>
                    </a:lnTo>
                    <a:lnTo>
                      <a:pt x="3731" y="2205"/>
                    </a:lnTo>
                    <a:lnTo>
                      <a:pt x="3441" y="2437"/>
                    </a:lnTo>
                    <a:lnTo>
                      <a:pt x="3171" y="2707"/>
                    </a:lnTo>
                    <a:lnTo>
                      <a:pt x="2900" y="2978"/>
                    </a:lnTo>
                    <a:lnTo>
                      <a:pt x="2629" y="3248"/>
                    </a:lnTo>
                    <a:lnTo>
                      <a:pt x="2378" y="3538"/>
                    </a:lnTo>
                    <a:lnTo>
                      <a:pt x="2127" y="3828"/>
                    </a:lnTo>
                    <a:lnTo>
                      <a:pt x="1895" y="4138"/>
                    </a:lnTo>
                    <a:lnTo>
                      <a:pt x="1663" y="4466"/>
                    </a:lnTo>
                    <a:lnTo>
                      <a:pt x="1469" y="4776"/>
                    </a:lnTo>
                    <a:lnTo>
                      <a:pt x="1257" y="5104"/>
                    </a:lnTo>
                    <a:lnTo>
                      <a:pt x="1083" y="5452"/>
                    </a:lnTo>
                    <a:lnTo>
                      <a:pt x="909" y="5800"/>
                    </a:lnTo>
                    <a:lnTo>
                      <a:pt x="735" y="6148"/>
                    </a:lnTo>
                    <a:lnTo>
                      <a:pt x="580" y="6515"/>
                    </a:lnTo>
                    <a:lnTo>
                      <a:pt x="464" y="6883"/>
                    </a:lnTo>
                    <a:lnTo>
                      <a:pt x="348" y="7250"/>
                    </a:lnTo>
                    <a:lnTo>
                      <a:pt x="252" y="7617"/>
                    </a:lnTo>
                    <a:lnTo>
                      <a:pt x="155" y="7985"/>
                    </a:lnTo>
                    <a:lnTo>
                      <a:pt x="97" y="8371"/>
                    </a:lnTo>
                    <a:lnTo>
                      <a:pt x="39" y="8739"/>
                    </a:lnTo>
                    <a:lnTo>
                      <a:pt x="20" y="9125"/>
                    </a:lnTo>
                    <a:lnTo>
                      <a:pt x="0" y="9492"/>
                    </a:lnTo>
                    <a:lnTo>
                      <a:pt x="0" y="9860"/>
                    </a:lnTo>
                    <a:lnTo>
                      <a:pt x="0" y="10246"/>
                    </a:lnTo>
                    <a:lnTo>
                      <a:pt x="39" y="10614"/>
                    </a:lnTo>
                    <a:lnTo>
                      <a:pt x="78" y="10981"/>
                    </a:lnTo>
                    <a:lnTo>
                      <a:pt x="136" y="11348"/>
                    </a:lnTo>
                    <a:lnTo>
                      <a:pt x="213" y="11716"/>
                    </a:lnTo>
                    <a:lnTo>
                      <a:pt x="310" y="12083"/>
                    </a:lnTo>
                    <a:lnTo>
                      <a:pt x="406" y="12431"/>
                    </a:lnTo>
                    <a:lnTo>
                      <a:pt x="522" y="12798"/>
                    </a:lnTo>
                    <a:lnTo>
                      <a:pt x="658" y="13146"/>
                    </a:lnTo>
                    <a:lnTo>
                      <a:pt x="793" y="13494"/>
                    </a:lnTo>
                    <a:lnTo>
                      <a:pt x="967" y="13823"/>
                    </a:lnTo>
                    <a:lnTo>
                      <a:pt x="1141" y="14151"/>
                    </a:lnTo>
                    <a:lnTo>
                      <a:pt x="1315" y="14480"/>
                    </a:lnTo>
                    <a:lnTo>
                      <a:pt x="1527" y="14809"/>
                    </a:lnTo>
                    <a:lnTo>
                      <a:pt x="1740" y="15118"/>
                    </a:lnTo>
                    <a:lnTo>
                      <a:pt x="1972" y="15427"/>
                    </a:lnTo>
                    <a:lnTo>
                      <a:pt x="2204" y="15717"/>
                    </a:lnTo>
                    <a:lnTo>
                      <a:pt x="2455" y="16007"/>
                    </a:lnTo>
                    <a:lnTo>
                      <a:pt x="2726" y="16278"/>
                    </a:lnTo>
                    <a:lnTo>
                      <a:pt x="2997" y="16548"/>
                    </a:lnTo>
                    <a:lnTo>
                      <a:pt x="3287" y="16819"/>
                    </a:lnTo>
                    <a:lnTo>
                      <a:pt x="3596" y="17070"/>
                    </a:lnTo>
                    <a:lnTo>
                      <a:pt x="3886" y="17283"/>
                    </a:lnTo>
                    <a:lnTo>
                      <a:pt x="4214" y="17515"/>
                    </a:lnTo>
                    <a:lnTo>
                      <a:pt x="4524" y="17708"/>
                    </a:lnTo>
                    <a:lnTo>
                      <a:pt x="4852" y="17902"/>
                    </a:lnTo>
                    <a:lnTo>
                      <a:pt x="5181" y="18076"/>
                    </a:lnTo>
                    <a:lnTo>
                      <a:pt x="5510" y="18249"/>
                    </a:lnTo>
                    <a:lnTo>
                      <a:pt x="5858" y="18404"/>
                    </a:lnTo>
                    <a:lnTo>
                      <a:pt x="6206" y="18539"/>
                    </a:lnTo>
                    <a:lnTo>
                      <a:pt x="6573" y="18675"/>
                    </a:lnTo>
                    <a:lnTo>
                      <a:pt x="6921" y="18791"/>
                    </a:lnTo>
                    <a:lnTo>
                      <a:pt x="7288" y="18887"/>
                    </a:lnTo>
                    <a:lnTo>
                      <a:pt x="7655" y="18965"/>
                    </a:lnTo>
                    <a:lnTo>
                      <a:pt x="8023" y="19042"/>
                    </a:lnTo>
                    <a:lnTo>
                      <a:pt x="8390" y="19119"/>
                    </a:lnTo>
                    <a:lnTo>
                      <a:pt x="8757" y="19158"/>
                    </a:lnTo>
                    <a:lnTo>
                      <a:pt x="9125" y="19197"/>
                    </a:lnTo>
                    <a:lnTo>
                      <a:pt x="9511" y="19216"/>
                    </a:lnTo>
                    <a:lnTo>
                      <a:pt x="9879" y="19235"/>
                    </a:lnTo>
                    <a:lnTo>
                      <a:pt x="10265" y="19235"/>
                    </a:lnTo>
                    <a:lnTo>
                      <a:pt x="10632" y="19216"/>
                    </a:lnTo>
                    <a:lnTo>
                      <a:pt x="11019" y="19177"/>
                    </a:lnTo>
                    <a:lnTo>
                      <a:pt x="11386" y="19139"/>
                    </a:lnTo>
                    <a:lnTo>
                      <a:pt x="11754" y="19081"/>
                    </a:lnTo>
                    <a:lnTo>
                      <a:pt x="12121" y="19023"/>
                    </a:lnTo>
                    <a:lnTo>
                      <a:pt x="12488" y="18945"/>
                    </a:lnTo>
                    <a:lnTo>
                      <a:pt x="12855" y="18849"/>
                    </a:lnTo>
                    <a:lnTo>
                      <a:pt x="13223" y="18733"/>
                    </a:lnTo>
                    <a:lnTo>
                      <a:pt x="13571" y="18617"/>
                    </a:lnTo>
                    <a:lnTo>
                      <a:pt x="13919" y="18481"/>
                    </a:lnTo>
                    <a:lnTo>
                      <a:pt x="14267" y="18327"/>
                    </a:lnTo>
                    <a:lnTo>
                      <a:pt x="14615" y="18172"/>
                    </a:lnTo>
                    <a:lnTo>
                      <a:pt x="14943" y="17998"/>
                    </a:lnTo>
                    <a:lnTo>
                      <a:pt x="15543" y="17650"/>
                    </a:lnTo>
                    <a:lnTo>
                      <a:pt x="16103" y="17283"/>
                    </a:lnTo>
                    <a:lnTo>
                      <a:pt x="16374" y="17070"/>
                    </a:lnTo>
                    <a:lnTo>
                      <a:pt x="16644" y="16858"/>
                    </a:lnTo>
                    <a:lnTo>
                      <a:pt x="16896" y="16645"/>
                    </a:lnTo>
                    <a:lnTo>
                      <a:pt x="17147" y="16413"/>
                    </a:lnTo>
                    <a:lnTo>
                      <a:pt x="17379" y="16162"/>
                    </a:lnTo>
                    <a:lnTo>
                      <a:pt x="17611" y="15910"/>
                    </a:lnTo>
                    <a:lnTo>
                      <a:pt x="17824" y="15659"/>
                    </a:lnTo>
                    <a:lnTo>
                      <a:pt x="18017" y="15388"/>
                    </a:lnTo>
                    <a:lnTo>
                      <a:pt x="18210" y="15118"/>
                    </a:lnTo>
                    <a:lnTo>
                      <a:pt x="18384" y="14828"/>
                    </a:lnTo>
                    <a:lnTo>
                      <a:pt x="18558" y="14519"/>
                    </a:lnTo>
                    <a:lnTo>
                      <a:pt x="18713" y="14209"/>
                    </a:lnTo>
                    <a:lnTo>
                      <a:pt x="18848" y="13919"/>
                    </a:lnTo>
                    <a:lnTo>
                      <a:pt x="18964" y="13610"/>
                    </a:lnTo>
                    <a:lnTo>
                      <a:pt x="19177" y="12991"/>
                    </a:lnTo>
                    <a:lnTo>
                      <a:pt x="19351" y="12373"/>
                    </a:lnTo>
                    <a:lnTo>
                      <a:pt x="19486" y="11735"/>
                    </a:lnTo>
                    <a:lnTo>
                      <a:pt x="19563" y="11078"/>
                    </a:lnTo>
                    <a:lnTo>
                      <a:pt x="19621" y="10420"/>
                    </a:lnTo>
                    <a:lnTo>
                      <a:pt x="19641" y="9763"/>
                    </a:lnTo>
                    <a:lnTo>
                      <a:pt x="19641" y="9125"/>
                    </a:lnTo>
                    <a:lnTo>
                      <a:pt x="19602" y="8719"/>
                    </a:lnTo>
                    <a:lnTo>
                      <a:pt x="19563" y="8313"/>
                    </a:lnTo>
                    <a:lnTo>
                      <a:pt x="19505" y="7907"/>
                    </a:lnTo>
                    <a:lnTo>
                      <a:pt x="19447" y="7521"/>
                    </a:lnTo>
                    <a:lnTo>
                      <a:pt x="19351" y="7115"/>
                    </a:lnTo>
                    <a:lnTo>
                      <a:pt x="19254" y="6728"/>
                    </a:lnTo>
                    <a:lnTo>
                      <a:pt x="19138" y="6341"/>
                    </a:lnTo>
                    <a:lnTo>
                      <a:pt x="19003" y="5955"/>
                    </a:lnTo>
                    <a:lnTo>
                      <a:pt x="18848" y="5588"/>
                    </a:lnTo>
                    <a:lnTo>
                      <a:pt x="18693" y="5220"/>
                    </a:lnTo>
                    <a:lnTo>
                      <a:pt x="18520" y="4853"/>
                    </a:lnTo>
                    <a:lnTo>
                      <a:pt x="18326" y="4505"/>
                    </a:lnTo>
                    <a:lnTo>
                      <a:pt x="18114" y="4157"/>
                    </a:lnTo>
                    <a:lnTo>
                      <a:pt x="17882" y="3828"/>
                    </a:lnTo>
                    <a:lnTo>
                      <a:pt x="17630" y="3500"/>
                    </a:lnTo>
                    <a:lnTo>
                      <a:pt x="17379" y="3191"/>
                    </a:lnTo>
                    <a:lnTo>
                      <a:pt x="17050" y="2823"/>
                    </a:lnTo>
                    <a:lnTo>
                      <a:pt x="16683" y="2495"/>
                    </a:lnTo>
                    <a:lnTo>
                      <a:pt x="16316" y="2166"/>
                    </a:lnTo>
                    <a:lnTo>
                      <a:pt x="15929" y="1876"/>
                    </a:lnTo>
                    <a:lnTo>
                      <a:pt x="15543" y="1625"/>
                    </a:lnTo>
                    <a:lnTo>
                      <a:pt x="15117" y="1373"/>
                    </a:lnTo>
                    <a:lnTo>
                      <a:pt x="14692" y="1161"/>
                    </a:lnTo>
                    <a:lnTo>
                      <a:pt x="14267" y="948"/>
                    </a:lnTo>
                    <a:lnTo>
                      <a:pt x="13822" y="774"/>
                    </a:lnTo>
                    <a:lnTo>
                      <a:pt x="13358" y="619"/>
                    </a:lnTo>
                    <a:lnTo>
                      <a:pt x="12894" y="465"/>
                    </a:lnTo>
                    <a:lnTo>
                      <a:pt x="12430" y="349"/>
                    </a:lnTo>
                    <a:lnTo>
                      <a:pt x="11947" y="252"/>
                    </a:lnTo>
                    <a:lnTo>
                      <a:pt x="11483" y="156"/>
                    </a:lnTo>
                    <a:lnTo>
                      <a:pt x="11000" y="98"/>
                    </a:lnTo>
                    <a:lnTo>
                      <a:pt x="10516" y="40"/>
                    </a:lnTo>
                    <a:lnTo>
                      <a:pt x="10110" y="20"/>
                    </a:lnTo>
                    <a:lnTo>
                      <a:pt x="9724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2"/>
              <p:cNvSpPr/>
              <p:nvPr/>
            </p:nvSpPr>
            <p:spPr>
              <a:xfrm>
                <a:off x="768300" y="-183700"/>
                <a:ext cx="552425" cy="86050"/>
              </a:xfrm>
              <a:custGeom>
                <a:avLst/>
                <a:gdLst/>
                <a:ahLst/>
                <a:cxnLst/>
                <a:rect l="l" t="t" r="r" b="b"/>
                <a:pathLst>
                  <a:path w="22097" h="3442" extrusionOk="0">
                    <a:moveTo>
                      <a:pt x="252" y="1"/>
                    </a:moveTo>
                    <a:lnTo>
                      <a:pt x="155" y="40"/>
                    </a:lnTo>
                    <a:lnTo>
                      <a:pt x="78" y="117"/>
                    </a:lnTo>
                    <a:lnTo>
                      <a:pt x="20" y="214"/>
                    </a:lnTo>
                    <a:lnTo>
                      <a:pt x="1" y="330"/>
                    </a:lnTo>
                    <a:lnTo>
                      <a:pt x="20" y="368"/>
                    </a:lnTo>
                    <a:lnTo>
                      <a:pt x="39" y="426"/>
                    </a:lnTo>
                    <a:lnTo>
                      <a:pt x="78" y="484"/>
                    </a:lnTo>
                    <a:lnTo>
                      <a:pt x="117" y="523"/>
                    </a:lnTo>
                    <a:lnTo>
                      <a:pt x="581" y="852"/>
                    </a:lnTo>
                    <a:lnTo>
                      <a:pt x="1045" y="1141"/>
                    </a:lnTo>
                    <a:lnTo>
                      <a:pt x="1528" y="1393"/>
                    </a:lnTo>
                    <a:lnTo>
                      <a:pt x="2011" y="1625"/>
                    </a:lnTo>
                    <a:lnTo>
                      <a:pt x="2514" y="1818"/>
                    </a:lnTo>
                    <a:lnTo>
                      <a:pt x="2997" y="1973"/>
                    </a:lnTo>
                    <a:lnTo>
                      <a:pt x="3519" y="2108"/>
                    </a:lnTo>
                    <a:lnTo>
                      <a:pt x="4022" y="2205"/>
                    </a:lnTo>
                    <a:lnTo>
                      <a:pt x="4544" y="2282"/>
                    </a:lnTo>
                    <a:lnTo>
                      <a:pt x="5065" y="2340"/>
                    </a:lnTo>
                    <a:lnTo>
                      <a:pt x="5607" y="2379"/>
                    </a:lnTo>
                    <a:lnTo>
                      <a:pt x="6148" y="2398"/>
                    </a:lnTo>
                    <a:lnTo>
                      <a:pt x="6670" y="2398"/>
                    </a:lnTo>
                    <a:lnTo>
                      <a:pt x="7231" y="2379"/>
                    </a:lnTo>
                    <a:lnTo>
                      <a:pt x="7772" y="2340"/>
                    </a:lnTo>
                    <a:lnTo>
                      <a:pt x="8313" y="2301"/>
                    </a:lnTo>
                    <a:lnTo>
                      <a:pt x="9415" y="2205"/>
                    </a:lnTo>
                    <a:lnTo>
                      <a:pt x="10517" y="2069"/>
                    </a:lnTo>
                    <a:lnTo>
                      <a:pt x="11619" y="1934"/>
                    </a:lnTo>
                    <a:lnTo>
                      <a:pt x="12721" y="1799"/>
                    </a:lnTo>
                    <a:lnTo>
                      <a:pt x="13803" y="1702"/>
                    </a:lnTo>
                    <a:lnTo>
                      <a:pt x="14344" y="1663"/>
                    </a:lnTo>
                    <a:lnTo>
                      <a:pt x="14886" y="1644"/>
                    </a:lnTo>
                    <a:lnTo>
                      <a:pt x="15408" y="1625"/>
                    </a:lnTo>
                    <a:lnTo>
                      <a:pt x="15949" y="1625"/>
                    </a:lnTo>
                    <a:lnTo>
                      <a:pt x="16471" y="1644"/>
                    </a:lnTo>
                    <a:lnTo>
                      <a:pt x="16973" y="1683"/>
                    </a:lnTo>
                    <a:lnTo>
                      <a:pt x="17611" y="1760"/>
                    </a:lnTo>
                    <a:lnTo>
                      <a:pt x="18230" y="1876"/>
                    </a:lnTo>
                    <a:lnTo>
                      <a:pt x="18829" y="2031"/>
                    </a:lnTo>
                    <a:lnTo>
                      <a:pt x="19428" y="2224"/>
                    </a:lnTo>
                    <a:lnTo>
                      <a:pt x="20008" y="2437"/>
                    </a:lnTo>
                    <a:lnTo>
                      <a:pt x="20569" y="2707"/>
                    </a:lnTo>
                    <a:lnTo>
                      <a:pt x="20840" y="2862"/>
                    </a:lnTo>
                    <a:lnTo>
                      <a:pt x="21110" y="3017"/>
                    </a:lnTo>
                    <a:lnTo>
                      <a:pt x="21381" y="3191"/>
                    </a:lnTo>
                    <a:lnTo>
                      <a:pt x="21632" y="3384"/>
                    </a:lnTo>
                    <a:lnTo>
                      <a:pt x="21690" y="3423"/>
                    </a:lnTo>
                    <a:lnTo>
                      <a:pt x="21748" y="3442"/>
                    </a:lnTo>
                    <a:lnTo>
                      <a:pt x="21806" y="3442"/>
                    </a:lnTo>
                    <a:lnTo>
                      <a:pt x="21864" y="3423"/>
                    </a:lnTo>
                    <a:lnTo>
                      <a:pt x="21961" y="3384"/>
                    </a:lnTo>
                    <a:lnTo>
                      <a:pt x="22038" y="3307"/>
                    </a:lnTo>
                    <a:lnTo>
                      <a:pt x="22077" y="3229"/>
                    </a:lnTo>
                    <a:lnTo>
                      <a:pt x="22096" y="3113"/>
                    </a:lnTo>
                    <a:lnTo>
                      <a:pt x="22077" y="3055"/>
                    </a:lnTo>
                    <a:lnTo>
                      <a:pt x="22058" y="3017"/>
                    </a:lnTo>
                    <a:lnTo>
                      <a:pt x="22038" y="2959"/>
                    </a:lnTo>
                    <a:lnTo>
                      <a:pt x="21980" y="2920"/>
                    </a:lnTo>
                    <a:lnTo>
                      <a:pt x="21497" y="2591"/>
                    </a:lnTo>
                    <a:lnTo>
                      <a:pt x="21014" y="2301"/>
                    </a:lnTo>
                    <a:lnTo>
                      <a:pt x="20530" y="2050"/>
                    </a:lnTo>
                    <a:lnTo>
                      <a:pt x="20028" y="1818"/>
                    </a:lnTo>
                    <a:lnTo>
                      <a:pt x="19525" y="1625"/>
                    </a:lnTo>
                    <a:lnTo>
                      <a:pt x="19023" y="1470"/>
                    </a:lnTo>
                    <a:lnTo>
                      <a:pt x="18501" y="1335"/>
                    </a:lnTo>
                    <a:lnTo>
                      <a:pt x="17979" y="1238"/>
                    </a:lnTo>
                    <a:lnTo>
                      <a:pt x="17457" y="1161"/>
                    </a:lnTo>
                    <a:lnTo>
                      <a:pt x="16935" y="1103"/>
                    </a:lnTo>
                    <a:lnTo>
                      <a:pt x="16394" y="1064"/>
                    </a:lnTo>
                    <a:lnTo>
                      <a:pt x="15852" y="1045"/>
                    </a:lnTo>
                    <a:lnTo>
                      <a:pt x="15311" y="1045"/>
                    </a:lnTo>
                    <a:lnTo>
                      <a:pt x="14770" y="1064"/>
                    </a:lnTo>
                    <a:lnTo>
                      <a:pt x="14228" y="1083"/>
                    </a:lnTo>
                    <a:lnTo>
                      <a:pt x="13687" y="1122"/>
                    </a:lnTo>
                    <a:lnTo>
                      <a:pt x="12585" y="1219"/>
                    </a:lnTo>
                    <a:lnTo>
                      <a:pt x="11464" y="1354"/>
                    </a:lnTo>
                    <a:lnTo>
                      <a:pt x="10362" y="1489"/>
                    </a:lnTo>
                    <a:lnTo>
                      <a:pt x="9260" y="1605"/>
                    </a:lnTo>
                    <a:lnTo>
                      <a:pt x="8158" y="1702"/>
                    </a:lnTo>
                    <a:lnTo>
                      <a:pt x="7617" y="1741"/>
                    </a:lnTo>
                    <a:lnTo>
                      <a:pt x="7076" y="1779"/>
                    </a:lnTo>
                    <a:lnTo>
                      <a:pt x="5993" y="1779"/>
                    </a:lnTo>
                    <a:lnTo>
                      <a:pt x="5471" y="1760"/>
                    </a:lnTo>
                    <a:lnTo>
                      <a:pt x="4930" y="1721"/>
                    </a:lnTo>
                    <a:lnTo>
                      <a:pt x="4331" y="1644"/>
                    </a:lnTo>
                    <a:lnTo>
                      <a:pt x="3732" y="1528"/>
                    </a:lnTo>
                    <a:lnTo>
                      <a:pt x="3152" y="1393"/>
                    </a:lnTo>
                    <a:lnTo>
                      <a:pt x="2572" y="1199"/>
                    </a:lnTo>
                    <a:lnTo>
                      <a:pt x="2031" y="987"/>
                    </a:lnTo>
                    <a:lnTo>
                      <a:pt x="1489" y="716"/>
                    </a:lnTo>
                    <a:lnTo>
                      <a:pt x="1219" y="581"/>
                    </a:lnTo>
                    <a:lnTo>
                      <a:pt x="967" y="407"/>
                    </a:lnTo>
                    <a:lnTo>
                      <a:pt x="716" y="233"/>
                    </a:lnTo>
                    <a:lnTo>
                      <a:pt x="465" y="59"/>
                    </a:lnTo>
                    <a:lnTo>
                      <a:pt x="407" y="20"/>
                    </a:lnTo>
                    <a:lnTo>
                      <a:pt x="349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2"/>
              <p:cNvSpPr/>
              <p:nvPr/>
            </p:nvSpPr>
            <p:spPr>
              <a:xfrm>
                <a:off x="1693775" y="153650"/>
                <a:ext cx="380375" cy="84600"/>
              </a:xfrm>
              <a:custGeom>
                <a:avLst/>
                <a:gdLst/>
                <a:ahLst/>
                <a:cxnLst/>
                <a:rect l="l" t="t" r="r" b="b"/>
                <a:pathLst>
                  <a:path w="15215" h="3384" extrusionOk="0">
                    <a:moveTo>
                      <a:pt x="213" y="0"/>
                    </a:moveTo>
                    <a:lnTo>
                      <a:pt x="155" y="19"/>
                    </a:lnTo>
                    <a:lnTo>
                      <a:pt x="78" y="77"/>
                    </a:lnTo>
                    <a:lnTo>
                      <a:pt x="39" y="174"/>
                    </a:lnTo>
                    <a:lnTo>
                      <a:pt x="1" y="290"/>
                    </a:lnTo>
                    <a:lnTo>
                      <a:pt x="20" y="387"/>
                    </a:lnTo>
                    <a:lnTo>
                      <a:pt x="39" y="445"/>
                    </a:lnTo>
                    <a:lnTo>
                      <a:pt x="78" y="483"/>
                    </a:lnTo>
                    <a:lnTo>
                      <a:pt x="117" y="541"/>
                    </a:lnTo>
                    <a:lnTo>
                      <a:pt x="175" y="580"/>
                    </a:lnTo>
                    <a:lnTo>
                      <a:pt x="1025" y="1005"/>
                    </a:lnTo>
                    <a:lnTo>
                      <a:pt x="1895" y="1411"/>
                    </a:lnTo>
                    <a:lnTo>
                      <a:pt x="2784" y="1798"/>
                    </a:lnTo>
                    <a:lnTo>
                      <a:pt x="3693" y="2165"/>
                    </a:lnTo>
                    <a:lnTo>
                      <a:pt x="4621" y="2475"/>
                    </a:lnTo>
                    <a:lnTo>
                      <a:pt x="5568" y="2745"/>
                    </a:lnTo>
                    <a:lnTo>
                      <a:pt x="6032" y="2880"/>
                    </a:lnTo>
                    <a:lnTo>
                      <a:pt x="6515" y="2996"/>
                    </a:lnTo>
                    <a:lnTo>
                      <a:pt x="6979" y="3093"/>
                    </a:lnTo>
                    <a:lnTo>
                      <a:pt x="7463" y="3170"/>
                    </a:lnTo>
                    <a:lnTo>
                      <a:pt x="7946" y="3248"/>
                    </a:lnTo>
                    <a:lnTo>
                      <a:pt x="8429" y="3306"/>
                    </a:lnTo>
                    <a:lnTo>
                      <a:pt x="8893" y="3344"/>
                    </a:lnTo>
                    <a:lnTo>
                      <a:pt x="9376" y="3364"/>
                    </a:lnTo>
                    <a:lnTo>
                      <a:pt x="9860" y="3383"/>
                    </a:lnTo>
                    <a:lnTo>
                      <a:pt x="10343" y="3383"/>
                    </a:lnTo>
                    <a:lnTo>
                      <a:pt x="10826" y="3364"/>
                    </a:lnTo>
                    <a:lnTo>
                      <a:pt x="11290" y="3325"/>
                    </a:lnTo>
                    <a:lnTo>
                      <a:pt x="11773" y="3267"/>
                    </a:lnTo>
                    <a:lnTo>
                      <a:pt x="12237" y="3190"/>
                    </a:lnTo>
                    <a:lnTo>
                      <a:pt x="12721" y="3093"/>
                    </a:lnTo>
                    <a:lnTo>
                      <a:pt x="13185" y="2977"/>
                    </a:lnTo>
                    <a:lnTo>
                      <a:pt x="13649" y="2842"/>
                    </a:lnTo>
                    <a:lnTo>
                      <a:pt x="14112" y="2687"/>
                    </a:lnTo>
                    <a:lnTo>
                      <a:pt x="14576" y="2513"/>
                    </a:lnTo>
                    <a:lnTo>
                      <a:pt x="15040" y="2320"/>
                    </a:lnTo>
                    <a:lnTo>
                      <a:pt x="15098" y="2281"/>
                    </a:lnTo>
                    <a:lnTo>
                      <a:pt x="15137" y="2243"/>
                    </a:lnTo>
                    <a:lnTo>
                      <a:pt x="15176" y="2204"/>
                    </a:lnTo>
                    <a:lnTo>
                      <a:pt x="15195" y="2146"/>
                    </a:lnTo>
                    <a:lnTo>
                      <a:pt x="15214" y="2049"/>
                    </a:lnTo>
                    <a:lnTo>
                      <a:pt x="15176" y="1933"/>
                    </a:lnTo>
                    <a:lnTo>
                      <a:pt x="15118" y="1856"/>
                    </a:lnTo>
                    <a:lnTo>
                      <a:pt x="15040" y="1779"/>
                    </a:lnTo>
                    <a:lnTo>
                      <a:pt x="14982" y="1759"/>
                    </a:lnTo>
                    <a:lnTo>
                      <a:pt x="14886" y="1759"/>
                    </a:lnTo>
                    <a:lnTo>
                      <a:pt x="14808" y="1798"/>
                    </a:lnTo>
                    <a:lnTo>
                      <a:pt x="14364" y="1972"/>
                    </a:lnTo>
                    <a:lnTo>
                      <a:pt x="13919" y="2146"/>
                    </a:lnTo>
                    <a:lnTo>
                      <a:pt x="13475" y="2301"/>
                    </a:lnTo>
                    <a:lnTo>
                      <a:pt x="13011" y="2436"/>
                    </a:lnTo>
                    <a:lnTo>
                      <a:pt x="12566" y="2532"/>
                    </a:lnTo>
                    <a:lnTo>
                      <a:pt x="12102" y="2629"/>
                    </a:lnTo>
                    <a:lnTo>
                      <a:pt x="11638" y="2706"/>
                    </a:lnTo>
                    <a:lnTo>
                      <a:pt x="11174" y="2745"/>
                    </a:lnTo>
                    <a:lnTo>
                      <a:pt x="10710" y="2784"/>
                    </a:lnTo>
                    <a:lnTo>
                      <a:pt x="10246" y="2803"/>
                    </a:lnTo>
                    <a:lnTo>
                      <a:pt x="9782" y="2803"/>
                    </a:lnTo>
                    <a:lnTo>
                      <a:pt x="9318" y="2784"/>
                    </a:lnTo>
                    <a:lnTo>
                      <a:pt x="8854" y="2764"/>
                    </a:lnTo>
                    <a:lnTo>
                      <a:pt x="8390" y="2726"/>
                    </a:lnTo>
                    <a:lnTo>
                      <a:pt x="7927" y="2668"/>
                    </a:lnTo>
                    <a:lnTo>
                      <a:pt x="7463" y="2590"/>
                    </a:lnTo>
                    <a:lnTo>
                      <a:pt x="6999" y="2494"/>
                    </a:lnTo>
                    <a:lnTo>
                      <a:pt x="6535" y="2397"/>
                    </a:lnTo>
                    <a:lnTo>
                      <a:pt x="6071" y="2301"/>
                    </a:lnTo>
                    <a:lnTo>
                      <a:pt x="5607" y="2165"/>
                    </a:lnTo>
                    <a:lnTo>
                      <a:pt x="4698" y="1895"/>
                    </a:lnTo>
                    <a:lnTo>
                      <a:pt x="3809" y="1585"/>
                    </a:lnTo>
                    <a:lnTo>
                      <a:pt x="2920" y="1237"/>
                    </a:lnTo>
                    <a:lnTo>
                      <a:pt x="2050" y="851"/>
                    </a:lnTo>
                    <a:lnTo>
                      <a:pt x="1199" y="464"/>
                    </a:lnTo>
                    <a:lnTo>
                      <a:pt x="387" y="39"/>
                    </a:lnTo>
                    <a:lnTo>
                      <a:pt x="329" y="19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2"/>
              <p:cNvSpPr/>
              <p:nvPr/>
            </p:nvSpPr>
            <p:spPr>
              <a:xfrm>
                <a:off x="761550" y="210175"/>
                <a:ext cx="1317900" cy="370700"/>
              </a:xfrm>
              <a:custGeom>
                <a:avLst/>
                <a:gdLst/>
                <a:ahLst/>
                <a:cxnLst/>
                <a:rect l="l" t="t" r="r" b="b"/>
                <a:pathLst>
                  <a:path w="52716" h="14828" extrusionOk="0">
                    <a:moveTo>
                      <a:pt x="1044" y="1"/>
                    </a:moveTo>
                    <a:lnTo>
                      <a:pt x="251" y="20"/>
                    </a:lnTo>
                    <a:lnTo>
                      <a:pt x="174" y="20"/>
                    </a:lnTo>
                    <a:lnTo>
                      <a:pt x="135" y="40"/>
                    </a:lnTo>
                    <a:lnTo>
                      <a:pt x="77" y="78"/>
                    </a:lnTo>
                    <a:lnTo>
                      <a:pt x="58" y="117"/>
                    </a:lnTo>
                    <a:lnTo>
                      <a:pt x="19" y="194"/>
                    </a:lnTo>
                    <a:lnTo>
                      <a:pt x="0" y="310"/>
                    </a:lnTo>
                    <a:lnTo>
                      <a:pt x="39" y="407"/>
                    </a:lnTo>
                    <a:lnTo>
                      <a:pt x="116" y="503"/>
                    </a:lnTo>
                    <a:lnTo>
                      <a:pt x="155" y="542"/>
                    </a:lnTo>
                    <a:lnTo>
                      <a:pt x="193" y="561"/>
                    </a:lnTo>
                    <a:lnTo>
                      <a:pt x="271" y="581"/>
                    </a:lnTo>
                    <a:lnTo>
                      <a:pt x="1063" y="581"/>
                    </a:lnTo>
                    <a:lnTo>
                      <a:pt x="1779" y="600"/>
                    </a:lnTo>
                    <a:lnTo>
                      <a:pt x="2513" y="639"/>
                    </a:lnTo>
                    <a:lnTo>
                      <a:pt x="3228" y="697"/>
                    </a:lnTo>
                    <a:lnTo>
                      <a:pt x="3944" y="793"/>
                    </a:lnTo>
                    <a:lnTo>
                      <a:pt x="4659" y="909"/>
                    </a:lnTo>
                    <a:lnTo>
                      <a:pt x="5374" y="1064"/>
                    </a:lnTo>
                    <a:lnTo>
                      <a:pt x="6089" y="1219"/>
                    </a:lnTo>
                    <a:lnTo>
                      <a:pt x="6785" y="1393"/>
                    </a:lnTo>
                    <a:lnTo>
                      <a:pt x="7481" y="1605"/>
                    </a:lnTo>
                    <a:lnTo>
                      <a:pt x="8177" y="1818"/>
                    </a:lnTo>
                    <a:lnTo>
                      <a:pt x="8873" y="2050"/>
                    </a:lnTo>
                    <a:lnTo>
                      <a:pt x="9550" y="2321"/>
                    </a:lnTo>
                    <a:lnTo>
                      <a:pt x="10226" y="2591"/>
                    </a:lnTo>
                    <a:lnTo>
                      <a:pt x="10884" y="2862"/>
                    </a:lnTo>
                    <a:lnTo>
                      <a:pt x="11541" y="3171"/>
                    </a:lnTo>
                    <a:lnTo>
                      <a:pt x="12198" y="3480"/>
                    </a:lnTo>
                    <a:lnTo>
                      <a:pt x="12855" y="3828"/>
                    </a:lnTo>
                    <a:lnTo>
                      <a:pt x="13474" y="4176"/>
                    </a:lnTo>
                    <a:lnTo>
                      <a:pt x="14112" y="4524"/>
                    </a:lnTo>
                    <a:lnTo>
                      <a:pt x="14730" y="4892"/>
                    </a:lnTo>
                    <a:lnTo>
                      <a:pt x="15349" y="5278"/>
                    </a:lnTo>
                    <a:lnTo>
                      <a:pt x="16548" y="6071"/>
                    </a:lnTo>
                    <a:lnTo>
                      <a:pt x="18964" y="7656"/>
                    </a:lnTo>
                    <a:lnTo>
                      <a:pt x="20162" y="8468"/>
                    </a:lnTo>
                    <a:lnTo>
                      <a:pt x="21400" y="9241"/>
                    </a:lnTo>
                    <a:lnTo>
                      <a:pt x="22482" y="9898"/>
                    </a:lnTo>
                    <a:lnTo>
                      <a:pt x="23603" y="10517"/>
                    </a:lnTo>
                    <a:lnTo>
                      <a:pt x="24744" y="11116"/>
                    </a:lnTo>
                    <a:lnTo>
                      <a:pt x="25904" y="11696"/>
                    </a:lnTo>
                    <a:lnTo>
                      <a:pt x="27064" y="12218"/>
                    </a:lnTo>
                    <a:lnTo>
                      <a:pt x="28262" y="12721"/>
                    </a:lnTo>
                    <a:lnTo>
                      <a:pt x="28842" y="12953"/>
                    </a:lnTo>
                    <a:lnTo>
                      <a:pt x="29461" y="13165"/>
                    </a:lnTo>
                    <a:lnTo>
                      <a:pt x="30060" y="13378"/>
                    </a:lnTo>
                    <a:lnTo>
                      <a:pt x="30659" y="13571"/>
                    </a:lnTo>
                    <a:lnTo>
                      <a:pt x="31278" y="13745"/>
                    </a:lnTo>
                    <a:lnTo>
                      <a:pt x="31896" y="13919"/>
                    </a:lnTo>
                    <a:lnTo>
                      <a:pt x="32515" y="14074"/>
                    </a:lnTo>
                    <a:lnTo>
                      <a:pt x="33134" y="14209"/>
                    </a:lnTo>
                    <a:lnTo>
                      <a:pt x="33752" y="14345"/>
                    </a:lnTo>
                    <a:lnTo>
                      <a:pt x="34371" y="14461"/>
                    </a:lnTo>
                    <a:lnTo>
                      <a:pt x="35009" y="14557"/>
                    </a:lnTo>
                    <a:lnTo>
                      <a:pt x="35647" y="14654"/>
                    </a:lnTo>
                    <a:lnTo>
                      <a:pt x="36265" y="14712"/>
                    </a:lnTo>
                    <a:lnTo>
                      <a:pt x="36903" y="14770"/>
                    </a:lnTo>
                    <a:lnTo>
                      <a:pt x="37541" y="14809"/>
                    </a:lnTo>
                    <a:lnTo>
                      <a:pt x="38198" y="14828"/>
                    </a:lnTo>
                    <a:lnTo>
                      <a:pt x="38836" y="14828"/>
                    </a:lnTo>
                    <a:lnTo>
                      <a:pt x="39474" y="14809"/>
                    </a:lnTo>
                    <a:lnTo>
                      <a:pt x="40131" y="14789"/>
                    </a:lnTo>
                    <a:lnTo>
                      <a:pt x="40769" y="14731"/>
                    </a:lnTo>
                    <a:lnTo>
                      <a:pt x="41523" y="14654"/>
                    </a:lnTo>
                    <a:lnTo>
                      <a:pt x="42277" y="14538"/>
                    </a:lnTo>
                    <a:lnTo>
                      <a:pt x="43031" y="14422"/>
                    </a:lnTo>
                    <a:lnTo>
                      <a:pt x="43785" y="14267"/>
                    </a:lnTo>
                    <a:lnTo>
                      <a:pt x="44520" y="14093"/>
                    </a:lnTo>
                    <a:lnTo>
                      <a:pt x="45254" y="13900"/>
                    </a:lnTo>
                    <a:lnTo>
                      <a:pt x="45989" y="13687"/>
                    </a:lnTo>
                    <a:lnTo>
                      <a:pt x="46704" y="13436"/>
                    </a:lnTo>
                    <a:lnTo>
                      <a:pt x="47458" y="13165"/>
                    </a:lnTo>
                    <a:lnTo>
                      <a:pt x="48193" y="12875"/>
                    </a:lnTo>
                    <a:lnTo>
                      <a:pt x="48946" y="12547"/>
                    </a:lnTo>
                    <a:lnTo>
                      <a:pt x="49662" y="12218"/>
                    </a:lnTo>
                    <a:lnTo>
                      <a:pt x="51112" y="11522"/>
                    </a:lnTo>
                    <a:lnTo>
                      <a:pt x="52542" y="10807"/>
                    </a:lnTo>
                    <a:lnTo>
                      <a:pt x="52600" y="10768"/>
                    </a:lnTo>
                    <a:lnTo>
                      <a:pt x="52639" y="10730"/>
                    </a:lnTo>
                    <a:lnTo>
                      <a:pt x="52677" y="10672"/>
                    </a:lnTo>
                    <a:lnTo>
                      <a:pt x="52697" y="10633"/>
                    </a:lnTo>
                    <a:lnTo>
                      <a:pt x="52716" y="10517"/>
                    </a:lnTo>
                    <a:lnTo>
                      <a:pt x="52677" y="10420"/>
                    </a:lnTo>
                    <a:lnTo>
                      <a:pt x="52619" y="10324"/>
                    </a:lnTo>
                    <a:lnTo>
                      <a:pt x="52542" y="10266"/>
                    </a:lnTo>
                    <a:lnTo>
                      <a:pt x="52503" y="10246"/>
                    </a:lnTo>
                    <a:lnTo>
                      <a:pt x="52387" y="10246"/>
                    </a:lnTo>
                    <a:lnTo>
                      <a:pt x="52329" y="10266"/>
                    </a:lnTo>
                    <a:lnTo>
                      <a:pt x="51092" y="10884"/>
                    </a:lnTo>
                    <a:lnTo>
                      <a:pt x="49836" y="11503"/>
                    </a:lnTo>
                    <a:lnTo>
                      <a:pt x="48579" y="12083"/>
                    </a:lnTo>
                    <a:lnTo>
                      <a:pt x="47941" y="12353"/>
                    </a:lnTo>
                    <a:lnTo>
                      <a:pt x="47303" y="12605"/>
                    </a:lnTo>
                    <a:lnTo>
                      <a:pt x="46627" y="12856"/>
                    </a:lnTo>
                    <a:lnTo>
                      <a:pt x="45950" y="13088"/>
                    </a:lnTo>
                    <a:lnTo>
                      <a:pt x="45274" y="13301"/>
                    </a:lnTo>
                    <a:lnTo>
                      <a:pt x="44578" y="13475"/>
                    </a:lnTo>
                    <a:lnTo>
                      <a:pt x="43862" y="13649"/>
                    </a:lnTo>
                    <a:lnTo>
                      <a:pt x="43166" y="13803"/>
                    </a:lnTo>
                    <a:lnTo>
                      <a:pt x="42451" y="13919"/>
                    </a:lnTo>
                    <a:lnTo>
                      <a:pt x="41755" y="14035"/>
                    </a:lnTo>
                    <a:lnTo>
                      <a:pt x="41098" y="14113"/>
                    </a:lnTo>
                    <a:lnTo>
                      <a:pt x="40441" y="14171"/>
                    </a:lnTo>
                    <a:lnTo>
                      <a:pt x="39783" y="14229"/>
                    </a:lnTo>
                    <a:lnTo>
                      <a:pt x="39146" y="14248"/>
                    </a:lnTo>
                    <a:lnTo>
                      <a:pt x="37831" y="14248"/>
                    </a:lnTo>
                    <a:lnTo>
                      <a:pt x="37174" y="14209"/>
                    </a:lnTo>
                    <a:lnTo>
                      <a:pt x="36517" y="14171"/>
                    </a:lnTo>
                    <a:lnTo>
                      <a:pt x="35859" y="14113"/>
                    </a:lnTo>
                    <a:lnTo>
                      <a:pt x="35221" y="14016"/>
                    </a:lnTo>
                    <a:lnTo>
                      <a:pt x="34564" y="13919"/>
                    </a:lnTo>
                    <a:lnTo>
                      <a:pt x="33926" y="13823"/>
                    </a:lnTo>
                    <a:lnTo>
                      <a:pt x="33288" y="13687"/>
                    </a:lnTo>
                    <a:lnTo>
                      <a:pt x="32650" y="13533"/>
                    </a:lnTo>
                    <a:lnTo>
                      <a:pt x="32012" y="13378"/>
                    </a:lnTo>
                    <a:lnTo>
                      <a:pt x="31374" y="13204"/>
                    </a:lnTo>
                    <a:lnTo>
                      <a:pt x="30756" y="13011"/>
                    </a:lnTo>
                    <a:lnTo>
                      <a:pt x="30118" y="12817"/>
                    </a:lnTo>
                    <a:lnTo>
                      <a:pt x="29499" y="12585"/>
                    </a:lnTo>
                    <a:lnTo>
                      <a:pt x="28900" y="12373"/>
                    </a:lnTo>
                    <a:lnTo>
                      <a:pt x="28281" y="12122"/>
                    </a:lnTo>
                    <a:lnTo>
                      <a:pt x="27682" y="11870"/>
                    </a:lnTo>
                    <a:lnTo>
                      <a:pt x="26484" y="11348"/>
                    </a:lnTo>
                    <a:lnTo>
                      <a:pt x="25305" y="10768"/>
                    </a:lnTo>
                    <a:lnTo>
                      <a:pt x="24145" y="10169"/>
                    </a:lnTo>
                    <a:lnTo>
                      <a:pt x="23004" y="9531"/>
                    </a:lnTo>
                    <a:lnTo>
                      <a:pt x="21883" y="8855"/>
                    </a:lnTo>
                    <a:lnTo>
                      <a:pt x="20704" y="8120"/>
                    </a:lnTo>
                    <a:lnTo>
                      <a:pt x="19525" y="7347"/>
                    </a:lnTo>
                    <a:lnTo>
                      <a:pt x="17205" y="5781"/>
                    </a:lnTo>
                    <a:lnTo>
                      <a:pt x="16026" y="5027"/>
                    </a:lnTo>
                    <a:lnTo>
                      <a:pt x="14827" y="4292"/>
                    </a:lnTo>
                    <a:lnTo>
                      <a:pt x="14228" y="3925"/>
                    </a:lnTo>
                    <a:lnTo>
                      <a:pt x="13629" y="3577"/>
                    </a:lnTo>
                    <a:lnTo>
                      <a:pt x="13010" y="3248"/>
                    </a:lnTo>
                    <a:lnTo>
                      <a:pt x="12372" y="2939"/>
                    </a:lnTo>
                    <a:lnTo>
                      <a:pt x="11657" y="2591"/>
                    </a:lnTo>
                    <a:lnTo>
                      <a:pt x="10942" y="2263"/>
                    </a:lnTo>
                    <a:lnTo>
                      <a:pt x="10226" y="1953"/>
                    </a:lnTo>
                    <a:lnTo>
                      <a:pt x="9492" y="1663"/>
                    </a:lnTo>
                    <a:lnTo>
                      <a:pt x="8738" y="1412"/>
                    </a:lnTo>
                    <a:lnTo>
                      <a:pt x="8003" y="1161"/>
                    </a:lnTo>
                    <a:lnTo>
                      <a:pt x="7249" y="929"/>
                    </a:lnTo>
                    <a:lnTo>
                      <a:pt x="6476" y="735"/>
                    </a:lnTo>
                    <a:lnTo>
                      <a:pt x="5722" y="542"/>
                    </a:lnTo>
                    <a:lnTo>
                      <a:pt x="4949" y="387"/>
                    </a:lnTo>
                    <a:lnTo>
                      <a:pt x="4176" y="252"/>
                    </a:lnTo>
                    <a:lnTo>
                      <a:pt x="3402" y="156"/>
                    </a:lnTo>
                    <a:lnTo>
                      <a:pt x="2610" y="78"/>
                    </a:lnTo>
                    <a:lnTo>
                      <a:pt x="1817" y="20"/>
                    </a:lnTo>
                    <a:lnTo>
                      <a:pt x="1044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22"/>
            <p:cNvGrpSpPr/>
            <p:nvPr/>
          </p:nvGrpSpPr>
          <p:grpSpPr>
            <a:xfrm>
              <a:off x="1496048" y="2215126"/>
              <a:ext cx="2365243" cy="1573546"/>
              <a:chOff x="781850" y="-4290600"/>
              <a:chExt cx="2653700" cy="1765450"/>
            </a:xfrm>
          </p:grpSpPr>
          <p:sp>
            <p:nvSpPr>
              <p:cNvPr id="654" name="Google Shape;654;p22"/>
              <p:cNvSpPr/>
              <p:nvPr/>
            </p:nvSpPr>
            <p:spPr>
              <a:xfrm>
                <a:off x="912325" y="-4284800"/>
                <a:ext cx="2472950" cy="909550"/>
              </a:xfrm>
              <a:custGeom>
                <a:avLst/>
                <a:gdLst/>
                <a:ahLst/>
                <a:cxnLst/>
                <a:rect l="l" t="t" r="r" b="b"/>
                <a:pathLst>
                  <a:path w="98918" h="36382" extrusionOk="0">
                    <a:moveTo>
                      <a:pt x="46550" y="1"/>
                    </a:moveTo>
                    <a:lnTo>
                      <a:pt x="45718" y="20"/>
                    </a:lnTo>
                    <a:lnTo>
                      <a:pt x="44868" y="59"/>
                    </a:lnTo>
                    <a:lnTo>
                      <a:pt x="44037" y="97"/>
                    </a:lnTo>
                    <a:lnTo>
                      <a:pt x="43186" y="155"/>
                    </a:lnTo>
                    <a:lnTo>
                      <a:pt x="42336" y="213"/>
                    </a:lnTo>
                    <a:lnTo>
                      <a:pt x="41504" y="310"/>
                    </a:lnTo>
                    <a:lnTo>
                      <a:pt x="39822" y="503"/>
                    </a:lnTo>
                    <a:lnTo>
                      <a:pt x="38141" y="735"/>
                    </a:lnTo>
                    <a:lnTo>
                      <a:pt x="36459" y="1025"/>
                    </a:lnTo>
                    <a:lnTo>
                      <a:pt x="34796" y="1334"/>
                    </a:lnTo>
                    <a:lnTo>
                      <a:pt x="33134" y="1682"/>
                    </a:lnTo>
                    <a:lnTo>
                      <a:pt x="31491" y="2050"/>
                    </a:lnTo>
                    <a:lnTo>
                      <a:pt x="29848" y="2456"/>
                    </a:lnTo>
                    <a:lnTo>
                      <a:pt x="28224" y="2881"/>
                    </a:lnTo>
                    <a:lnTo>
                      <a:pt x="26619" y="3306"/>
                    </a:lnTo>
                    <a:lnTo>
                      <a:pt x="25865" y="3519"/>
                    </a:lnTo>
                    <a:lnTo>
                      <a:pt x="25112" y="3770"/>
                    </a:lnTo>
                    <a:lnTo>
                      <a:pt x="24358" y="4002"/>
                    </a:lnTo>
                    <a:lnTo>
                      <a:pt x="23604" y="4273"/>
                    </a:lnTo>
                    <a:lnTo>
                      <a:pt x="22850" y="4543"/>
                    </a:lnTo>
                    <a:lnTo>
                      <a:pt x="22115" y="4833"/>
                    </a:lnTo>
                    <a:lnTo>
                      <a:pt x="21381" y="5123"/>
                    </a:lnTo>
                    <a:lnTo>
                      <a:pt x="20646" y="5433"/>
                    </a:lnTo>
                    <a:lnTo>
                      <a:pt x="19177" y="6090"/>
                    </a:lnTo>
                    <a:lnTo>
                      <a:pt x="17746" y="6786"/>
                    </a:lnTo>
                    <a:lnTo>
                      <a:pt x="16335" y="7501"/>
                    </a:lnTo>
                    <a:lnTo>
                      <a:pt x="14943" y="8255"/>
                    </a:lnTo>
                    <a:lnTo>
                      <a:pt x="14209" y="8680"/>
                    </a:lnTo>
                    <a:lnTo>
                      <a:pt x="13513" y="9125"/>
                    </a:lnTo>
                    <a:lnTo>
                      <a:pt x="12836" y="9608"/>
                    </a:lnTo>
                    <a:lnTo>
                      <a:pt x="12198" y="10111"/>
                    </a:lnTo>
                    <a:lnTo>
                      <a:pt x="11580" y="10633"/>
                    </a:lnTo>
                    <a:lnTo>
                      <a:pt x="10980" y="11174"/>
                    </a:lnTo>
                    <a:lnTo>
                      <a:pt x="10401" y="11735"/>
                    </a:lnTo>
                    <a:lnTo>
                      <a:pt x="9840" y="12315"/>
                    </a:lnTo>
                    <a:lnTo>
                      <a:pt x="9299" y="12933"/>
                    </a:lnTo>
                    <a:lnTo>
                      <a:pt x="8777" y="13552"/>
                    </a:lnTo>
                    <a:lnTo>
                      <a:pt x="8274" y="14170"/>
                    </a:lnTo>
                    <a:lnTo>
                      <a:pt x="7772" y="14828"/>
                    </a:lnTo>
                    <a:lnTo>
                      <a:pt x="7269" y="15485"/>
                    </a:lnTo>
                    <a:lnTo>
                      <a:pt x="6786" y="16142"/>
                    </a:lnTo>
                    <a:lnTo>
                      <a:pt x="5838" y="17515"/>
                    </a:lnTo>
                    <a:lnTo>
                      <a:pt x="5529" y="17940"/>
                    </a:lnTo>
                    <a:lnTo>
                      <a:pt x="5123" y="18462"/>
                    </a:lnTo>
                    <a:lnTo>
                      <a:pt x="4157" y="19660"/>
                    </a:lnTo>
                    <a:lnTo>
                      <a:pt x="3615" y="20318"/>
                    </a:lnTo>
                    <a:lnTo>
                      <a:pt x="3055" y="21033"/>
                    </a:lnTo>
                    <a:lnTo>
                      <a:pt x="2513" y="21767"/>
                    </a:lnTo>
                    <a:lnTo>
                      <a:pt x="1972" y="22521"/>
                    </a:lnTo>
                    <a:lnTo>
                      <a:pt x="1470" y="23295"/>
                    </a:lnTo>
                    <a:lnTo>
                      <a:pt x="1238" y="23701"/>
                    </a:lnTo>
                    <a:lnTo>
                      <a:pt x="1006" y="24087"/>
                    </a:lnTo>
                    <a:lnTo>
                      <a:pt x="812" y="24474"/>
                    </a:lnTo>
                    <a:lnTo>
                      <a:pt x="619" y="24860"/>
                    </a:lnTo>
                    <a:lnTo>
                      <a:pt x="464" y="25247"/>
                    </a:lnTo>
                    <a:lnTo>
                      <a:pt x="310" y="25614"/>
                    </a:lnTo>
                    <a:lnTo>
                      <a:pt x="194" y="26001"/>
                    </a:lnTo>
                    <a:lnTo>
                      <a:pt x="97" y="26368"/>
                    </a:lnTo>
                    <a:lnTo>
                      <a:pt x="39" y="26736"/>
                    </a:lnTo>
                    <a:lnTo>
                      <a:pt x="0" y="27084"/>
                    </a:lnTo>
                    <a:lnTo>
                      <a:pt x="0" y="27431"/>
                    </a:lnTo>
                    <a:lnTo>
                      <a:pt x="39" y="27760"/>
                    </a:lnTo>
                    <a:lnTo>
                      <a:pt x="97" y="28089"/>
                    </a:lnTo>
                    <a:lnTo>
                      <a:pt x="213" y="28398"/>
                    </a:lnTo>
                    <a:lnTo>
                      <a:pt x="194" y="28939"/>
                    </a:lnTo>
                    <a:lnTo>
                      <a:pt x="213" y="29461"/>
                    </a:lnTo>
                    <a:lnTo>
                      <a:pt x="271" y="29945"/>
                    </a:lnTo>
                    <a:lnTo>
                      <a:pt x="368" y="30408"/>
                    </a:lnTo>
                    <a:lnTo>
                      <a:pt x="503" y="30834"/>
                    </a:lnTo>
                    <a:lnTo>
                      <a:pt x="677" y="31240"/>
                    </a:lnTo>
                    <a:lnTo>
                      <a:pt x="851" y="31607"/>
                    </a:lnTo>
                    <a:lnTo>
                      <a:pt x="1083" y="31955"/>
                    </a:lnTo>
                    <a:lnTo>
                      <a:pt x="1334" y="32284"/>
                    </a:lnTo>
                    <a:lnTo>
                      <a:pt x="1605" y="32593"/>
                    </a:lnTo>
                    <a:lnTo>
                      <a:pt x="1895" y="32864"/>
                    </a:lnTo>
                    <a:lnTo>
                      <a:pt x="2223" y="33115"/>
                    </a:lnTo>
                    <a:lnTo>
                      <a:pt x="2571" y="33347"/>
                    </a:lnTo>
                    <a:lnTo>
                      <a:pt x="2939" y="33559"/>
                    </a:lnTo>
                    <a:lnTo>
                      <a:pt x="3306" y="33753"/>
                    </a:lnTo>
                    <a:lnTo>
                      <a:pt x="3712" y="33927"/>
                    </a:lnTo>
                    <a:lnTo>
                      <a:pt x="4118" y="34081"/>
                    </a:lnTo>
                    <a:lnTo>
                      <a:pt x="4543" y="34217"/>
                    </a:lnTo>
                    <a:lnTo>
                      <a:pt x="4988" y="34352"/>
                    </a:lnTo>
                    <a:lnTo>
                      <a:pt x="5432" y="34449"/>
                    </a:lnTo>
                    <a:lnTo>
                      <a:pt x="5877" y="34545"/>
                    </a:lnTo>
                    <a:lnTo>
                      <a:pt x="6341" y="34623"/>
                    </a:lnTo>
                    <a:lnTo>
                      <a:pt x="6805" y="34681"/>
                    </a:lnTo>
                    <a:lnTo>
                      <a:pt x="7288" y="34739"/>
                    </a:lnTo>
                    <a:lnTo>
                      <a:pt x="8235" y="34816"/>
                    </a:lnTo>
                    <a:lnTo>
                      <a:pt x="9183" y="34835"/>
                    </a:lnTo>
                    <a:lnTo>
                      <a:pt x="10111" y="34835"/>
                    </a:lnTo>
                    <a:lnTo>
                      <a:pt x="11019" y="34816"/>
                    </a:lnTo>
                    <a:lnTo>
                      <a:pt x="11251" y="34951"/>
                    </a:lnTo>
                    <a:lnTo>
                      <a:pt x="11502" y="35067"/>
                    </a:lnTo>
                    <a:lnTo>
                      <a:pt x="11754" y="35183"/>
                    </a:lnTo>
                    <a:lnTo>
                      <a:pt x="12005" y="35261"/>
                    </a:lnTo>
                    <a:lnTo>
                      <a:pt x="12256" y="35357"/>
                    </a:lnTo>
                    <a:lnTo>
                      <a:pt x="12527" y="35415"/>
                    </a:lnTo>
                    <a:lnTo>
                      <a:pt x="12817" y="35473"/>
                    </a:lnTo>
                    <a:lnTo>
                      <a:pt x="13088" y="35512"/>
                    </a:lnTo>
                    <a:lnTo>
                      <a:pt x="13667" y="35570"/>
                    </a:lnTo>
                    <a:lnTo>
                      <a:pt x="14267" y="35589"/>
                    </a:lnTo>
                    <a:lnTo>
                      <a:pt x="14866" y="35570"/>
                    </a:lnTo>
                    <a:lnTo>
                      <a:pt x="15485" y="35531"/>
                    </a:lnTo>
                    <a:lnTo>
                      <a:pt x="16103" y="35473"/>
                    </a:lnTo>
                    <a:lnTo>
                      <a:pt x="16702" y="35396"/>
                    </a:lnTo>
                    <a:lnTo>
                      <a:pt x="17901" y="35222"/>
                    </a:lnTo>
                    <a:lnTo>
                      <a:pt x="19022" y="35029"/>
                    </a:lnTo>
                    <a:lnTo>
                      <a:pt x="20027" y="34893"/>
                    </a:lnTo>
                    <a:lnTo>
                      <a:pt x="20801" y="34797"/>
                    </a:lnTo>
                    <a:lnTo>
                      <a:pt x="21574" y="34719"/>
                    </a:lnTo>
                    <a:lnTo>
                      <a:pt x="23120" y="34603"/>
                    </a:lnTo>
                    <a:lnTo>
                      <a:pt x="24609" y="34642"/>
                    </a:lnTo>
                    <a:lnTo>
                      <a:pt x="26117" y="34719"/>
                    </a:lnTo>
                    <a:lnTo>
                      <a:pt x="29113" y="34874"/>
                    </a:lnTo>
                    <a:lnTo>
                      <a:pt x="32109" y="35048"/>
                    </a:lnTo>
                    <a:lnTo>
                      <a:pt x="35106" y="35241"/>
                    </a:lnTo>
                    <a:lnTo>
                      <a:pt x="38102" y="35415"/>
                    </a:lnTo>
                    <a:lnTo>
                      <a:pt x="41098" y="35589"/>
                    </a:lnTo>
                    <a:lnTo>
                      <a:pt x="44095" y="35725"/>
                    </a:lnTo>
                    <a:lnTo>
                      <a:pt x="45602" y="35783"/>
                    </a:lnTo>
                    <a:lnTo>
                      <a:pt x="47110" y="35821"/>
                    </a:lnTo>
                    <a:lnTo>
                      <a:pt x="49449" y="35879"/>
                    </a:lnTo>
                    <a:lnTo>
                      <a:pt x="51808" y="35899"/>
                    </a:lnTo>
                    <a:lnTo>
                      <a:pt x="51982" y="35957"/>
                    </a:lnTo>
                    <a:lnTo>
                      <a:pt x="52175" y="35976"/>
                    </a:lnTo>
                    <a:lnTo>
                      <a:pt x="52388" y="35995"/>
                    </a:lnTo>
                    <a:lnTo>
                      <a:pt x="52600" y="35995"/>
                    </a:lnTo>
                    <a:lnTo>
                      <a:pt x="53548" y="35918"/>
                    </a:lnTo>
                    <a:lnTo>
                      <a:pt x="57066" y="35937"/>
                    </a:lnTo>
                    <a:lnTo>
                      <a:pt x="60584" y="35957"/>
                    </a:lnTo>
                    <a:lnTo>
                      <a:pt x="67621" y="35976"/>
                    </a:lnTo>
                    <a:lnTo>
                      <a:pt x="71120" y="36015"/>
                    </a:lnTo>
                    <a:lnTo>
                      <a:pt x="74638" y="36073"/>
                    </a:lnTo>
                    <a:lnTo>
                      <a:pt x="78156" y="36169"/>
                    </a:lnTo>
                    <a:lnTo>
                      <a:pt x="79915" y="36227"/>
                    </a:lnTo>
                    <a:lnTo>
                      <a:pt x="81674" y="36304"/>
                    </a:lnTo>
                    <a:lnTo>
                      <a:pt x="82873" y="36362"/>
                    </a:lnTo>
                    <a:lnTo>
                      <a:pt x="84110" y="36382"/>
                    </a:lnTo>
                    <a:lnTo>
                      <a:pt x="85367" y="36382"/>
                    </a:lnTo>
                    <a:lnTo>
                      <a:pt x="86623" y="36324"/>
                    </a:lnTo>
                    <a:lnTo>
                      <a:pt x="87261" y="36285"/>
                    </a:lnTo>
                    <a:lnTo>
                      <a:pt x="87899" y="36247"/>
                    </a:lnTo>
                    <a:lnTo>
                      <a:pt x="88517" y="36169"/>
                    </a:lnTo>
                    <a:lnTo>
                      <a:pt x="89136" y="36092"/>
                    </a:lnTo>
                    <a:lnTo>
                      <a:pt x="89755" y="35995"/>
                    </a:lnTo>
                    <a:lnTo>
                      <a:pt x="90354" y="35879"/>
                    </a:lnTo>
                    <a:lnTo>
                      <a:pt x="90953" y="35744"/>
                    </a:lnTo>
                    <a:lnTo>
                      <a:pt x="91552" y="35589"/>
                    </a:lnTo>
                    <a:lnTo>
                      <a:pt x="92132" y="35435"/>
                    </a:lnTo>
                    <a:lnTo>
                      <a:pt x="92712" y="35222"/>
                    </a:lnTo>
                    <a:lnTo>
                      <a:pt x="93254" y="35009"/>
                    </a:lnTo>
                    <a:lnTo>
                      <a:pt x="93795" y="34777"/>
                    </a:lnTo>
                    <a:lnTo>
                      <a:pt x="94336" y="34507"/>
                    </a:lnTo>
                    <a:lnTo>
                      <a:pt x="94839" y="34217"/>
                    </a:lnTo>
                    <a:lnTo>
                      <a:pt x="95322" y="33907"/>
                    </a:lnTo>
                    <a:lnTo>
                      <a:pt x="95805" y="33559"/>
                    </a:lnTo>
                    <a:lnTo>
                      <a:pt x="96250" y="33173"/>
                    </a:lnTo>
                    <a:lnTo>
                      <a:pt x="96695" y="32767"/>
                    </a:lnTo>
                    <a:lnTo>
                      <a:pt x="97100" y="32342"/>
                    </a:lnTo>
                    <a:lnTo>
                      <a:pt x="97487" y="31878"/>
                    </a:lnTo>
                    <a:lnTo>
                      <a:pt x="97835" y="31375"/>
                    </a:lnTo>
                    <a:lnTo>
                      <a:pt x="98183" y="30834"/>
                    </a:lnTo>
                    <a:lnTo>
                      <a:pt x="98473" y="30254"/>
                    </a:lnTo>
                    <a:lnTo>
                      <a:pt x="98763" y="29655"/>
                    </a:lnTo>
                    <a:lnTo>
                      <a:pt x="98821" y="29461"/>
                    </a:lnTo>
                    <a:lnTo>
                      <a:pt x="98879" y="29268"/>
                    </a:lnTo>
                    <a:lnTo>
                      <a:pt x="98918" y="29075"/>
                    </a:lnTo>
                    <a:lnTo>
                      <a:pt x="98918" y="28881"/>
                    </a:lnTo>
                    <a:lnTo>
                      <a:pt x="98918" y="28707"/>
                    </a:lnTo>
                    <a:lnTo>
                      <a:pt x="98898" y="28514"/>
                    </a:lnTo>
                    <a:lnTo>
                      <a:pt x="98860" y="28340"/>
                    </a:lnTo>
                    <a:lnTo>
                      <a:pt x="98802" y="28185"/>
                    </a:lnTo>
                    <a:lnTo>
                      <a:pt x="98744" y="28031"/>
                    </a:lnTo>
                    <a:lnTo>
                      <a:pt x="98647" y="27876"/>
                    </a:lnTo>
                    <a:lnTo>
                      <a:pt x="98570" y="27721"/>
                    </a:lnTo>
                    <a:lnTo>
                      <a:pt x="98454" y="27586"/>
                    </a:lnTo>
                    <a:lnTo>
                      <a:pt x="98338" y="27451"/>
                    </a:lnTo>
                    <a:lnTo>
                      <a:pt x="98222" y="27335"/>
                    </a:lnTo>
                    <a:lnTo>
                      <a:pt x="98086" y="27219"/>
                    </a:lnTo>
                    <a:lnTo>
                      <a:pt x="97951" y="27122"/>
                    </a:lnTo>
                    <a:lnTo>
                      <a:pt x="97912" y="26987"/>
                    </a:lnTo>
                    <a:lnTo>
                      <a:pt x="97854" y="26832"/>
                    </a:lnTo>
                    <a:lnTo>
                      <a:pt x="97236" y="25595"/>
                    </a:lnTo>
                    <a:lnTo>
                      <a:pt x="96617" y="24396"/>
                    </a:lnTo>
                    <a:lnTo>
                      <a:pt x="95979" y="23217"/>
                    </a:lnTo>
                    <a:lnTo>
                      <a:pt x="95670" y="22657"/>
                    </a:lnTo>
                    <a:lnTo>
                      <a:pt x="95322" y="22077"/>
                    </a:lnTo>
                    <a:lnTo>
                      <a:pt x="94974" y="21535"/>
                    </a:lnTo>
                    <a:lnTo>
                      <a:pt x="94607" y="20975"/>
                    </a:lnTo>
                    <a:lnTo>
                      <a:pt x="94239" y="20434"/>
                    </a:lnTo>
                    <a:lnTo>
                      <a:pt x="93834" y="19892"/>
                    </a:lnTo>
                    <a:lnTo>
                      <a:pt x="93428" y="19370"/>
                    </a:lnTo>
                    <a:lnTo>
                      <a:pt x="92983" y="18848"/>
                    </a:lnTo>
                    <a:lnTo>
                      <a:pt x="92538" y="18346"/>
                    </a:lnTo>
                    <a:lnTo>
                      <a:pt x="92055" y="17843"/>
                    </a:lnTo>
                    <a:lnTo>
                      <a:pt x="90857" y="16664"/>
                    </a:lnTo>
                    <a:lnTo>
                      <a:pt x="89619" y="15504"/>
                    </a:lnTo>
                    <a:lnTo>
                      <a:pt x="88363" y="14364"/>
                    </a:lnTo>
                    <a:lnTo>
                      <a:pt x="87068" y="13242"/>
                    </a:lnTo>
                    <a:lnTo>
                      <a:pt x="85753" y="12179"/>
                    </a:lnTo>
                    <a:lnTo>
                      <a:pt x="85077" y="11638"/>
                    </a:lnTo>
                    <a:lnTo>
                      <a:pt x="84400" y="11135"/>
                    </a:lnTo>
                    <a:lnTo>
                      <a:pt x="83723" y="10633"/>
                    </a:lnTo>
                    <a:lnTo>
                      <a:pt x="83047" y="10130"/>
                    </a:lnTo>
                    <a:lnTo>
                      <a:pt x="82351" y="9647"/>
                    </a:lnTo>
                    <a:lnTo>
                      <a:pt x="81655" y="9183"/>
                    </a:lnTo>
                    <a:lnTo>
                      <a:pt x="80882" y="8680"/>
                    </a:lnTo>
                    <a:lnTo>
                      <a:pt x="80070" y="8197"/>
                    </a:lnTo>
                    <a:lnTo>
                      <a:pt x="79277" y="7733"/>
                    </a:lnTo>
                    <a:lnTo>
                      <a:pt x="78446" y="7288"/>
                    </a:lnTo>
                    <a:lnTo>
                      <a:pt x="77615" y="6863"/>
                    </a:lnTo>
                    <a:lnTo>
                      <a:pt x="76784" y="6457"/>
                    </a:lnTo>
                    <a:lnTo>
                      <a:pt x="75933" y="6051"/>
                    </a:lnTo>
                    <a:lnTo>
                      <a:pt x="75082" y="5684"/>
                    </a:lnTo>
                    <a:lnTo>
                      <a:pt x="74212" y="5336"/>
                    </a:lnTo>
                    <a:lnTo>
                      <a:pt x="73343" y="4988"/>
                    </a:lnTo>
                    <a:lnTo>
                      <a:pt x="72453" y="4679"/>
                    </a:lnTo>
                    <a:lnTo>
                      <a:pt x="71564" y="4369"/>
                    </a:lnTo>
                    <a:lnTo>
                      <a:pt x="70675" y="4060"/>
                    </a:lnTo>
                    <a:lnTo>
                      <a:pt x="69786" y="3789"/>
                    </a:lnTo>
                    <a:lnTo>
                      <a:pt x="68877" y="3519"/>
                    </a:lnTo>
                    <a:lnTo>
                      <a:pt x="67969" y="3268"/>
                    </a:lnTo>
                    <a:lnTo>
                      <a:pt x="67041" y="3016"/>
                    </a:lnTo>
                    <a:lnTo>
                      <a:pt x="66132" y="2784"/>
                    </a:lnTo>
                    <a:lnTo>
                      <a:pt x="64296" y="2359"/>
                    </a:lnTo>
                    <a:lnTo>
                      <a:pt x="62440" y="1972"/>
                    </a:lnTo>
                    <a:lnTo>
                      <a:pt x="60584" y="1605"/>
                    </a:lnTo>
                    <a:lnTo>
                      <a:pt x="58748" y="1276"/>
                    </a:lnTo>
                    <a:lnTo>
                      <a:pt x="56892" y="986"/>
                    </a:lnTo>
                    <a:lnTo>
                      <a:pt x="55055" y="696"/>
                    </a:lnTo>
                    <a:lnTo>
                      <a:pt x="53238" y="426"/>
                    </a:lnTo>
                    <a:lnTo>
                      <a:pt x="52407" y="310"/>
                    </a:lnTo>
                    <a:lnTo>
                      <a:pt x="51576" y="213"/>
                    </a:lnTo>
                    <a:lnTo>
                      <a:pt x="50745" y="136"/>
                    </a:lnTo>
                    <a:lnTo>
                      <a:pt x="49913" y="78"/>
                    </a:lnTo>
                    <a:lnTo>
                      <a:pt x="49082" y="39"/>
                    </a:lnTo>
                    <a:lnTo>
                      <a:pt x="48231" y="20"/>
                    </a:lnTo>
                    <a:lnTo>
                      <a:pt x="47400" y="1"/>
                    </a:lnTo>
                    <a:close/>
                  </a:path>
                </a:pathLst>
              </a:custGeom>
              <a:solidFill>
                <a:srgbClr val="EA9E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2"/>
              <p:cNvSpPr/>
              <p:nvPr/>
            </p:nvSpPr>
            <p:spPr>
              <a:xfrm>
                <a:off x="912325" y="-3700025"/>
                <a:ext cx="2472950" cy="324775"/>
              </a:xfrm>
              <a:custGeom>
                <a:avLst/>
                <a:gdLst/>
                <a:ahLst/>
                <a:cxnLst/>
                <a:rect l="l" t="t" r="r" b="b"/>
                <a:pathLst>
                  <a:path w="98918" h="12991" extrusionOk="0">
                    <a:moveTo>
                      <a:pt x="96076" y="0"/>
                    </a:moveTo>
                    <a:lnTo>
                      <a:pt x="94703" y="542"/>
                    </a:lnTo>
                    <a:lnTo>
                      <a:pt x="93331" y="1025"/>
                    </a:lnTo>
                    <a:lnTo>
                      <a:pt x="91939" y="1489"/>
                    </a:lnTo>
                    <a:lnTo>
                      <a:pt x="90547" y="1933"/>
                    </a:lnTo>
                    <a:lnTo>
                      <a:pt x="89136" y="2339"/>
                    </a:lnTo>
                    <a:lnTo>
                      <a:pt x="87706" y="2726"/>
                    </a:lnTo>
                    <a:lnTo>
                      <a:pt x="86275" y="3074"/>
                    </a:lnTo>
                    <a:lnTo>
                      <a:pt x="84845" y="3403"/>
                    </a:lnTo>
                    <a:lnTo>
                      <a:pt x="83395" y="3693"/>
                    </a:lnTo>
                    <a:lnTo>
                      <a:pt x="81945" y="3982"/>
                    </a:lnTo>
                    <a:lnTo>
                      <a:pt x="80495" y="4234"/>
                    </a:lnTo>
                    <a:lnTo>
                      <a:pt x="79026" y="4466"/>
                    </a:lnTo>
                    <a:lnTo>
                      <a:pt x="77557" y="4678"/>
                    </a:lnTo>
                    <a:lnTo>
                      <a:pt x="76088" y="4872"/>
                    </a:lnTo>
                    <a:lnTo>
                      <a:pt x="74599" y="5046"/>
                    </a:lnTo>
                    <a:lnTo>
                      <a:pt x="73130" y="5200"/>
                    </a:lnTo>
                    <a:lnTo>
                      <a:pt x="71641" y="5336"/>
                    </a:lnTo>
                    <a:lnTo>
                      <a:pt x="70153" y="5471"/>
                    </a:lnTo>
                    <a:lnTo>
                      <a:pt x="68664" y="5568"/>
                    </a:lnTo>
                    <a:lnTo>
                      <a:pt x="67176" y="5664"/>
                    </a:lnTo>
                    <a:lnTo>
                      <a:pt x="65687" y="5761"/>
                    </a:lnTo>
                    <a:lnTo>
                      <a:pt x="64199" y="5819"/>
                    </a:lnTo>
                    <a:lnTo>
                      <a:pt x="61241" y="5935"/>
                    </a:lnTo>
                    <a:lnTo>
                      <a:pt x="58284" y="6012"/>
                    </a:lnTo>
                    <a:lnTo>
                      <a:pt x="55345" y="6051"/>
                    </a:lnTo>
                    <a:lnTo>
                      <a:pt x="52407" y="6070"/>
                    </a:lnTo>
                    <a:lnTo>
                      <a:pt x="49507" y="6090"/>
                    </a:lnTo>
                    <a:lnTo>
                      <a:pt x="45757" y="6090"/>
                    </a:lnTo>
                    <a:lnTo>
                      <a:pt x="42007" y="6032"/>
                    </a:lnTo>
                    <a:lnTo>
                      <a:pt x="38237" y="5935"/>
                    </a:lnTo>
                    <a:lnTo>
                      <a:pt x="34487" y="5800"/>
                    </a:lnTo>
                    <a:lnTo>
                      <a:pt x="30718" y="5606"/>
                    </a:lnTo>
                    <a:lnTo>
                      <a:pt x="26967" y="5394"/>
                    </a:lnTo>
                    <a:lnTo>
                      <a:pt x="23217" y="5123"/>
                    </a:lnTo>
                    <a:lnTo>
                      <a:pt x="19467" y="4814"/>
                    </a:lnTo>
                    <a:lnTo>
                      <a:pt x="17147" y="4620"/>
                    </a:lnTo>
                    <a:lnTo>
                      <a:pt x="15968" y="4524"/>
                    </a:lnTo>
                    <a:lnTo>
                      <a:pt x="14769" y="4408"/>
                    </a:lnTo>
                    <a:lnTo>
                      <a:pt x="13571" y="4272"/>
                    </a:lnTo>
                    <a:lnTo>
                      <a:pt x="12372" y="4118"/>
                    </a:lnTo>
                    <a:lnTo>
                      <a:pt x="11193" y="3924"/>
                    </a:lnTo>
                    <a:lnTo>
                      <a:pt x="9995" y="3731"/>
                    </a:lnTo>
                    <a:lnTo>
                      <a:pt x="8815" y="3480"/>
                    </a:lnTo>
                    <a:lnTo>
                      <a:pt x="7656" y="3190"/>
                    </a:lnTo>
                    <a:lnTo>
                      <a:pt x="7076" y="3035"/>
                    </a:lnTo>
                    <a:lnTo>
                      <a:pt x="6515" y="2861"/>
                    </a:lnTo>
                    <a:lnTo>
                      <a:pt x="5954" y="2668"/>
                    </a:lnTo>
                    <a:lnTo>
                      <a:pt x="5394" y="2475"/>
                    </a:lnTo>
                    <a:lnTo>
                      <a:pt x="4833" y="2262"/>
                    </a:lnTo>
                    <a:lnTo>
                      <a:pt x="4292" y="2049"/>
                    </a:lnTo>
                    <a:lnTo>
                      <a:pt x="3751" y="1798"/>
                    </a:lnTo>
                    <a:lnTo>
                      <a:pt x="3229" y="1547"/>
                    </a:lnTo>
                    <a:lnTo>
                      <a:pt x="2707" y="1276"/>
                    </a:lnTo>
                    <a:lnTo>
                      <a:pt x="2204" y="1005"/>
                    </a:lnTo>
                    <a:lnTo>
                      <a:pt x="1702" y="696"/>
                    </a:lnTo>
                    <a:lnTo>
                      <a:pt x="1199" y="368"/>
                    </a:lnTo>
                    <a:lnTo>
                      <a:pt x="851" y="986"/>
                    </a:lnTo>
                    <a:lnTo>
                      <a:pt x="561" y="1624"/>
                    </a:lnTo>
                    <a:lnTo>
                      <a:pt x="426" y="1914"/>
                    </a:lnTo>
                    <a:lnTo>
                      <a:pt x="329" y="2223"/>
                    </a:lnTo>
                    <a:lnTo>
                      <a:pt x="232" y="2533"/>
                    </a:lnTo>
                    <a:lnTo>
                      <a:pt x="136" y="2823"/>
                    </a:lnTo>
                    <a:lnTo>
                      <a:pt x="78" y="3113"/>
                    </a:lnTo>
                    <a:lnTo>
                      <a:pt x="39" y="3403"/>
                    </a:lnTo>
                    <a:lnTo>
                      <a:pt x="0" y="3693"/>
                    </a:lnTo>
                    <a:lnTo>
                      <a:pt x="0" y="3963"/>
                    </a:lnTo>
                    <a:lnTo>
                      <a:pt x="20" y="4234"/>
                    </a:lnTo>
                    <a:lnTo>
                      <a:pt x="58" y="4504"/>
                    </a:lnTo>
                    <a:lnTo>
                      <a:pt x="116" y="4756"/>
                    </a:lnTo>
                    <a:lnTo>
                      <a:pt x="213" y="5007"/>
                    </a:lnTo>
                    <a:lnTo>
                      <a:pt x="194" y="5548"/>
                    </a:lnTo>
                    <a:lnTo>
                      <a:pt x="213" y="6070"/>
                    </a:lnTo>
                    <a:lnTo>
                      <a:pt x="271" y="6554"/>
                    </a:lnTo>
                    <a:lnTo>
                      <a:pt x="368" y="7017"/>
                    </a:lnTo>
                    <a:lnTo>
                      <a:pt x="503" y="7443"/>
                    </a:lnTo>
                    <a:lnTo>
                      <a:pt x="677" y="7849"/>
                    </a:lnTo>
                    <a:lnTo>
                      <a:pt x="851" y="8216"/>
                    </a:lnTo>
                    <a:lnTo>
                      <a:pt x="1083" y="8564"/>
                    </a:lnTo>
                    <a:lnTo>
                      <a:pt x="1334" y="8893"/>
                    </a:lnTo>
                    <a:lnTo>
                      <a:pt x="1605" y="9202"/>
                    </a:lnTo>
                    <a:lnTo>
                      <a:pt x="1895" y="9473"/>
                    </a:lnTo>
                    <a:lnTo>
                      <a:pt x="2223" y="9724"/>
                    </a:lnTo>
                    <a:lnTo>
                      <a:pt x="2571" y="9956"/>
                    </a:lnTo>
                    <a:lnTo>
                      <a:pt x="2939" y="10168"/>
                    </a:lnTo>
                    <a:lnTo>
                      <a:pt x="3306" y="10362"/>
                    </a:lnTo>
                    <a:lnTo>
                      <a:pt x="3712" y="10536"/>
                    </a:lnTo>
                    <a:lnTo>
                      <a:pt x="4118" y="10690"/>
                    </a:lnTo>
                    <a:lnTo>
                      <a:pt x="4543" y="10826"/>
                    </a:lnTo>
                    <a:lnTo>
                      <a:pt x="4988" y="10961"/>
                    </a:lnTo>
                    <a:lnTo>
                      <a:pt x="5432" y="11058"/>
                    </a:lnTo>
                    <a:lnTo>
                      <a:pt x="5877" y="11154"/>
                    </a:lnTo>
                    <a:lnTo>
                      <a:pt x="6341" y="11232"/>
                    </a:lnTo>
                    <a:lnTo>
                      <a:pt x="6805" y="11290"/>
                    </a:lnTo>
                    <a:lnTo>
                      <a:pt x="7288" y="11348"/>
                    </a:lnTo>
                    <a:lnTo>
                      <a:pt x="8235" y="11425"/>
                    </a:lnTo>
                    <a:lnTo>
                      <a:pt x="9183" y="11444"/>
                    </a:lnTo>
                    <a:lnTo>
                      <a:pt x="10111" y="11444"/>
                    </a:lnTo>
                    <a:lnTo>
                      <a:pt x="11019" y="11425"/>
                    </a:lnTo>
                    <a:lnTo>
                      <a:pt x="11251" y="11560"/>
                    </a:lnTo>
                    <a:lnTo>
                      <a:pt x="11502" y="11676"/>
                    </a:lnTo>
                    <a:lnTo>
                      <a:pt x="11754" y="11792"/>
                    </a:lnTo>
                    <a:lnTo>
                      <a:pt x="12005" y="11870"/>
                    </a:lnTo>
                    <a:lnTo>
                      <a:pt x="12256" y="11966"/>
                    </a:lnTo>
                    <a:lnTo>
                      <a:pt x="12527" y="12024"/>
                    </a:lnTo>
                    <a:lnTo>
                      <a:pt x="12817" y="12082"/>
                    </a:lnTo>
                    <a:lnTo>
                      <a:pt x="13088" y="12121"/>
                    </a:lnTo>
                    <a:lnTo>
                      <a:pt x="13667" y="12179"/>
                    </a:lnTo>
                    <a:lnTo>
                      <a:pt x="14267" y="12198"/>
                    </a:lnTo>
                    <a:lnTo>
                      <a:pt x="14866" y="12179"/>
                    </a:lnTo>
                    <a:lnTo>
                      <a:pt x="15485" y="12140"/>
                    </a:lnTo>
                    <a:lnTo>
                      <a:pt x="16103" y="12082"/>
                    </a:lnTo>
                    <a:lnTo>
                      <a:pt x="16702" y="12005"/>
                    </a:lnTo>
                    <a:lnTo>
                      <a:pt x="17901" y="11831"/>
                    </a:lnTo>
                    <a:lnTo>
                      <a:pt x="19022" y="11638"/>
                    </a:lnTo>
                    <a:lnTo>
                      <a:pt x="20027" y="11502"/>
                    </a:lnTo>
                    <a:lnTo>
                      <a:pt x="20801" y="11406"/>
                    </a:lnTo>
                    <a:lnTo>
                      <a:pt x="21574" y="11328"/>
                    </a:lnTo>
                    <a:lnTo>
                      <a:pt x="23120" y="11212"/>
                    </a:lnTo>
                    <a:lnTo>
                      <a:pt x="24609" y="11251"/>
                    </a:lnTo>
                    <a:lnTo>
                      <a:pt x="26117" y="11328"/>
                    </a:lnTo>
                    <a:lnTo>
                      <a:pt x="29113" y="11483"/>
                    </a:lnTo>
                    <a:lnTo>
                      <a:pt x="32109" y="11657"/>
                    </a:lnTo>
                    <a:lnTo>
                      <a:pt x="35106" y="11850"/>
                    </a:lnTo>
                    <a:lnTo>
                      <a:pt x="38102" y="12024"/>
                    </a:lnTo>
                    <a:lnTo>
                      <a:pt x="41098" y="12198"/>
                    </a:lnTo>
                    <a:lnTo>
                      <a:pt x="44095" y="12334"/>
                    </a:lnTo>
                    <a:lnTo>
                      <a:pt x="45602" y="12392"/>
                    </a:lnTo>
                    <a:lnTo>
                      <a:pt x="47110" y="12430"/>
                    </a:lnTo>
                    <a:lnTo>
                      <a:pt x="49449" y="12488"/>
                    </a:lnTo>
                    <a:lnTo>
                      <a:pt x="51808" y="12508"/>
                    </a:lnTo>
                    <a:lnTo>
                      <a:pt x="51982" y="12566"/>
                    </a:lnTo>
                    <a:lnTo>
                      <a:pt x="52175" y="12585"/>
                    </a:lnTo>
                    <a:lnTo>
                      <a:pt x="52388" y="12604"/>
                    </a:lnTo>
                    <a:lnTo>
                      <a:pt x="52600" y="12604"/>
                    </a:lnTo>
                    <a:lnTo>
                      <a:pt x="53548" y="12527"/>
                    </a:lnTo>
                    <a:lnTo>
                      <a:pt x="57066" y="12546"/>
                    </a:lnTo>
                    <a:lnTo>
                      <a:pt x="60584" y="12566"/>
                    </a:lnTo>
                    <a:lnTo>
                      <a:pt x="67621" y="12585"/>
                    </a:lnTo>
                    <a:lnTo>
                      <a:pt x="71120" y="12624"/>
                    </a:lnTo>
                    <a:lnTo>
                      <a:pt x="74638" y="12682"/>
                    </a:lnTo>
                    <a:lnTo>
                      <a:pt x="78156" y="12778"/>
                    </a:lnTo>
                    <a:lnTo>
                      <a:pt x="79915" y="12836"/>
                    </a:lnTo>
                    <a:lnTo>
                      <a:pt x="81674" y="12913"/>
                    </a:lnTo>
                    <a:lnTo>
                      <a:pt x="82873" y="12971"/>
                    </a:lnTo>
                    <a:lnTo>
                      <a:pt x="84110" y="12991"/>
                    </a:lnTo>
                    <a:lnTo>
                      <a:pt x="85367" y="12991"/>
                    </a:lnTo>
                    <a:lnTo>
                      <a:pt x="86623" y="12933"/>
                    </a:lnTo>
                    <a:lnTo>
                      <a:pt x="87261" y="12894"/>
                    </a:lnTo>
                    <a:lnTo>
                      <a:pt x="87899" y="12856"/>
                    </a:lnTo>
                    <a:lnTo>
                      <a:pt x="88517" y="12778"/>
                    </a:lnTo>
                    <a:lnTo>
                      <a:pt x="89136" y="12701"/>
                    </a:lnTo>
                    <a:lnTo>
                      <a:pt x="89755" y="12604"/>
                    </a:lnTo>
                    <a:lnTo>
                      <a:pt x="90354" y="12488"/>
                    </a:lnTo>
                    <a:lnTo>
                      <a:pt x="90953" y="12353"/>
                    </a:lnTo>
                    <a:lnTo>
                      <a:pt x="91552" y="12198"/>
                    </a:lnTo>
                    <a:lnTo>
                      <a:pt x="92132" y="12044"/>
                    </a:lnTo>
                    <a:lnTo>
                      <a:pt x="92712" y="11831"/>
                    </a:lnTo>
                    <a:lnTo>
                      <a:pt x="93254" y="11618"/>
                    </a:lnTo>
                    <a:lnTo>
                      <a:pt x="93795" y="11386"/>
                    </a:lnTo>
                    <a:lnTo>
                      <a:pt x="94336" y="11116"/>
                    </a:lnTo>
                    <a:lnTo>
                      <a:pt x="94839" y="10826"/>
                    </a:lnTo>
                    <a:lnTo>
                      <a:pt x="95322" y="10516"/>
                    </a:lnTo>
                    <a:lnTo>
                      <a:pt x="95805" y="10168"/>
                    </a:lnTo>
                    <a:lnTo>
                      <a:pt x="96250" y="9782"/>
                    </a:lnTo>
                    <a:lnTo>
                      <a:pt x="96695" y="9376"/>
                    </a:lnTo>
                    <a:lnTo>
                      <a:pt x="97100" y="8951"/>
                    </a:lnTo>
                    <a:lnTo>
                      <a:pt x="97487" y="8487"/>
                    </a:lnTo>
                    <a:lnTo>
                      <a:pt x="97835" y="7984"/>
                    </a:lnTo>
                    <a:lnTo>
                      <a:pt x="98183" y="7443"/>
                    </a:lnTo>
                    <a:lnTo>
                      <a:pt x="98473" y="6863"/>
                    </a:lnTo>
                    <a:lnTo>
                      <a:pt x="98763" y="6264"/>
                    </a:lnTo>
                    <a:lnTo>
                      <a:pt x="98821" y="6070"/>
                    </a:lnTo>
                    <a:lnTo>
                      <a:pt x="98879" y="5877"/>
                    </a:lnTo>
                    <a:lnTo>
                      <a:pt x="98918" y="5684"/>
                    </a:lnTo>
                    <a:lnTo>
                      <a:pt x="98918" y="5490"/>
                    </a:lnTo>
                    <a:lnTo>
                      <a:pt x="98918" y="5316"/>
                    </a:lnTo>
                    <a:lnTo>
                      <a:pt x="98898" y="5123"/>
                    </a:lnTo>
                    <a:lnTo>
                      <a:pt x="98860" y="4949"/>
                    </a:lnTo>
                    <a:lnTo>
                      <a:pt x="98802" y="4794"/>
                    </a:lnTo>
                    <a:lnTo>
                      <a:pt x="98744" y="4640"/>
                    </a:lnTo>
                    <a:lnTo>
                      <a:pt x="98647" y="4485"/>
                    </a:lnTo>
                    <a:lnTo>
                      <a:pt x="98570" y="4330"/>
                    </a:lnTo>
                    <a:lnTo>
                      <a:pt x="98454" y="4195"/>
                    </a:lnTo>
                    <a:lnTo>
                      <a:pt x="98338" y="4060"/>
                    </a:lnTo>
                    <a:lnTo>
                      <a:pt x="98222" y="3944"/>
                    </a:lnTo>
                    <a:lnTo>
                      <a:pt x="98086" y="3828"/>
                    </a:lnTo>
                    <a:lnTo>
                      <a:pt x="97951" y="3731"/>
                    </a:lnTo>
                    <a:lnTo>
                      <a:pt x="97912" y="3596"/>
                    </a:lnTo>
                    <a:lnTo>
                      <a:pt x="97854" y="3441"/>
                    </a:lnTo>
                    <a:lnTo>
                      <a:pt x="96965" y="1701"/>
                    </a:lnTo>
                    <a:lnTo>
                      <a:pt x="96521" y="851"/>
                    </a:lnTo>
                    <a:lnTo>
                      <a:pt x="96076" y="0"/>
                    </a:lnTo>
                    <a:close/>
                  </a:path>
                </a:pathLst>
              </a:custGeom>
              <a:solidFill>
                <a:srgbClr val="D88D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2"/>
              <p:cNvSpPr/>
              <p:nvPr/>
            </p:nvSpPr>
            <p:spPr>
              <a:xfrm>
                <a:off x="790525" y="-3063075"/>
                <a:ext cx="2634375" cy="525850"/>
              </a:xfrm>
              <a:custGeom>
                <a:avLst/>
                <a:gdLst/>
                <a:ahLst/>
                <a:cxnLst/>
                <a:rect l="l" t="t" r="r" b="b"/>
                <a:pathLst>
                  <a:path w="105375" h="21034" extrusionOk="0">
                    <a:moveTo>
                      <a:pt x="104331" y="1"/>
                    </a:moveTo>
                    <a:lnTo>
                      <a:pt x="104196" y="20"/>
                    </a:lnTo>
                    <a:lnTo>
                      <a:pt x="104060" y="59"/>
                    </a:lnTo>
                    <a:lnTo>
                      <a:pt x="103925" y="117"/>
                    </a:lnTo>
                    <a:lnTo>
                      <a:pt x="103809" y="194"/>
                    </a:lnTo>
                    <a:lnTo>
                      <a:pt x="103712" y="291"/>
                    </a:lnTo>
                    <a:lnTo>
                      <a:pt x="102707" y="1509"/>
                    </a:lnTo>
                    <a:lnTo>
                      <a:pt x="102224" y="2069"/>
                    </a:lnTo>
                    <a:lnTo>
                      <a:pt x="101721" y="2630"/>
                    </a:lnTo>
                    <a:lnTo>
                      <a:pt x="101199" y="3171"/>
                    </a:lnTo>
                    <a:lnTo>
                      <a:pt x="100658" y="3693"/>
                    </a:lnTo>
                    <a:lnTo>
                      <a:pt x="100368" y="3944"/>
                    </a:lnTo>
                    <a:lnTo>
                      <a:pt x="100059" y="4176"/>
                    </a:lnTo>
                    <a:lnTo>
                      <a:pt x="99730" y="4408"/>
                    </a:lnTo>
                    <a:lnTo>
                      <a:pt x="99401" y="4640"/>
                    </a:lnTo>
                    <a:lnTo>
                      <a:pt x="99053" y="4853"/>
                    </a:lnTo>
                    <a:lnTo>
                      <a:pt x="98706" y="5046"/>
                    </a:lnTo>
                    <a:lnTo>
                      <a:pt x="98319" y="5201"/>
                    </a:lnTo>
                    <a:lnTo>
                      <a:pt x="97952" y="5356"/>
                    </a:lnTo>
                    <a:lnTo>
                      <a:pt x="97546" y="5491"/>
                    </a:lnTo>
                    <a:lnTo>
                      <a:pt x="97159" y="5607"/>
                    </a:lnTo>
                    <a:lnTo>
                      <a:pt x="96753" y="5723"/>
                    </a:lnTo>
                    <a:lnTo>
                      <a:pt x="96347" y="5819"/>
                    </a:lnTo>
                    <a:lnTo>
                      <a:pt x="95516" y="5993"/>
                    </a:lnTo>
                    <a:lnTo>
                      <a:pt x="94685" y="6148"/>
                    </a:lnTo>
                    <a:lnTo>
                      <a:pt x="93873" y="6303"/>
                    </a:lnTo>
                    <a:lnTo>
                      <a:pt x="93080" y="6457"/>
                    </a:lnTo>
                    <a:lnTo>
                      <a:pt x="91495" y="6786"/>
                    </a:lnTo>
                    <a:lnTo>
                      <a:pt x="89891" y="7076"/>
                    </a:lnTo>
                    <a:lnTo>
                      <a:pt x="88286" y="7347"/>
                    </a:lnTo>
                    <a:lnTo>
                      <a:pt x="86682" y="7598"/>
                    </a:lnTo>
                    <a:lnTo>
                      <a:pt x="83453" y="8081"/>
                    </a:lnTo>
                    <a:lnTo>
                      <a:pt x="81849" y="8333"/>
                    </a:lnTo>
                    <a:lnTo>
                      <a:pt x="80244" y="8584"/>
                    </a:lnTo>
                    <a:lnTo>
                      <a:pt x="80012" y="8468"/>
                    </a:lnTo>
                    <a:lnTo>
                      <a:pt x="79780" y="8390"/>
                    </a:lnTo>
                    <a:lnTo>
                      <a:pt x="79645" y="8371"/>
                    </a:lnTo>
                    <a:lnTo>
                      <a:pt x="79510" y="8352"/>
                    </a:lnTo>
                    <a:lnTo>
                      <a:pt x="79374" y="8352"/>
                    </a:lnTo>
                    <a:lnTo>
                      <a:pt x="79239" y="8371"/>
                    </a:lnTo>
                    <a:lnTo>
                      <a:pt x="77789" y="8584"/>
                    </a:lnTo>
                    <a:lnTo>
                      <a:pt x="76339" y="8758"/>
                    </a:lnTo>
                    <a:lnTo>
                      <a:pt x="74890" y="8912"/>
                    </a:lnTo>
                    <a:lnTo>
                      <a:pt x="73440" y="9048"/>
                    </a:lnTo>
                    <a:lnTo>
                      <a:pt x="71990" y="9164"/>
                    </a:lnTo>
                    <a:lnTo>
                      <a:pt x="70540" y="9260"/>
                    </a:lnTo>
                    <a:lnTo>
                      <a:pt x="69071" y="9357"/>
                    </a:lnTo>
                    <a:lnTo>
                      <a:pt x="67621" y="9434"/>
                    </a:lnTo>
                    <a:lnTo>
                      <a:pt x="64702" y="9570"/>
                    </a:lnTo>
                    <a:lnTo>
                      <a:pt x="61802" y="9686"/>
                    </a:lnTo>
                    <a:lnTo>
                      <a:pt x="58883" y="9802"/>
                    </a:lnTo>
                    <a:lnTo>
                      <a:pt x="55964" y="9937"/>
                    </a:lnTo>
                    <a:lnTo>
                      <a:pt x="54379" y="10014"/>
                    </a:lnTo>
                    <a:lnTo>
                      <a:pt x="52775" y="10072"/>
                    </a:lnTo>
                    <a:lnTo>
                      <a:pt x="51190" y="10111"/>
                    </a:lnTo>
                    <a:lnTo>
                      <a:pt x="48000" y="10111"/>
                    </a:lnTo>
                    <a:lnTo>
                      <a:pt x="46415" y="10072"/>
                    </a:lnTo>
                    <a:lnTo>
                      <a:pt x="44810" y="10034"/>
                    </a:lnTo>
                    <a:lnTo>
                      <a:pt x="43225" y="9956"/>
                    </a:lnTo>
                    <a:lnTo>
                      <a:pt x="42123" y="9879"/>
                    </a:lnTo>
                    <a:lnTo>
                      <a:pt x="41022" y="9802"/>
                    </a:lnTo>
                    <a:lnTo>
                      <a:pt x="39900" y="9686"/>
                    </a:lnTo>
                    <a:lnTo>
                      <a:pt x="38779" y="9589"/>
                    </a:lnTo>
                    <a:lnTo>
                      <a:pt x="37658" y="9512"/>
                    </a:lnTo>
                    <a:lnTo>
                      <a:pt x="37097" y="9492"/>
                    </a:lnTo>
                    <a:lnTo>
                      <a:pt x="36537" y="9473"/>
                    </a:lnTo>
                    <a:lnTo>
                      <a:pt x="35976" y="9473"/>
                    </a:lnTo>
                    <a:lnTo>
                      <a:pt x="35416" y="9492"/>
                    </a:lnTo>
                    <a:lnTo>
                      <a:pt x="34874" y="9531"/>
                    </a:lnTo>
                    <a:lnTo>
                      <a:pt x="34333" y="9589"/>
                    </a:lnTo>
                    <a:lnTo>
                      <a:pt x="34198" y="9434"/>
                    </a:lnTo>
                    <a:lnTo>
                      <a:pt x="34062" y="9318"/>
                    </a:lnTo>
                    <a:lnTo>
                      <a:pt x="33908" y="9202"/>
                    </a:lnTo>
                    <a:lnTo>
                      <a:pt x="33734" y="9125"/>
                    </a:lnTo>
                    <a:lnTo>
                      <a:pt x="33560" y="9048"/>
                    </a:lnTo>
                    <a:lnTo>
                      <a:pt x="33386" y="8990"/>
                    </a:lnTo>
                    <a:lnTo>
                      <a:pt x="33192" y="8951"/>
                    </a:lnTo>
                    <a:lnTo>
                      <a:pt x="33018" y="8932"/>
                    </a:lnTo>
                    <a:lnTo>
                      <a:pt x="32613" y="8932"/>
                    </a:lnTo>
                    <a:lnTo>
                      <a:pt x="32419" y="8970"/>
                    </a:lnTo>
                    <a:lnTo>
                      <a:pt x="32245" y="9009"/>
                    </a:lnTo>
                    <a:lnTo>
                      <a:pt x="32052" y="9086"/>
                    </a:lnTo>
                    <a:lnTo>
                      <a:pt x="31878" y="9164"/>
                    </a:lnTo>
                    <a:lnTo>
                      <a:pt x="31704" y="9260"/>
                    </a:lnTo>
                    <a:lnTo>
                      <a:pt x="31530" y="9357"/>
                    </a:lnTo>
                    <a:lnTo>
                      <a:pt x="29752" y="9241"/>
                    </a:lnTo>
                    <a:lnTo>
                      <a:pt x="27973" y="9164"/>
                    </a:lnTo>
                    <a:lnTo>
                      <a:pt x="26195" y="9086"/>
                    </a:lnTo>
                    <a:lnTo>
                      <a:pt x="24397" y="8990"/>
                    </a:lnTo>
                    <a:lnTo>
                      <a:pt x="22618" y="8874"/>
                    </a:lnTo>
                    <a:lnTo>
                      <a:pt x="21748" y="8796"/>
                    </a:lnTo>
                    <a:lnTo>
                      <a:pt x="20859" y="8719"/>
                    </a:lnTo>
                    <a:lnTo>
                      <a:pt x="19970" y="8622"/>
                    </a:lnTo>
                    <a:lnTo>
                      <a:pt x="19081" y="8487"/>
                    </a:lnTo>
                    <a:lnTo>
                      <a:pt x="18211" y="8352"/>
                    </a:lnTo>
                    <a:lnTo>
                      <a:pt x="17322" y="8178"/>
                    </a:lnTo>
                    <a:lnTo>
                      <a:pt x="16297" y="7985"/>
                    </a:lnTo>
                    <a:lnTo>
                      <a:pt x="15273" y="7791"/>
                    </a:lnTo>
                    <a:lnTo>
                      <a:pt x="13262" y="7424"/>
                    </a:lnTo>
                    <a:lnTo>
                      <a:pt x="12257" y="7231"/>
                    </a:lnTo>
                    <a:lnTo>
                      <a:pt x="11252" y="7018"/>
                    </a:lnTo>
                    <a:lnTo>
                      <a:pt x="10266" y="6805"/>
                    </a:lnTo>
                    <a:lnTo>
                      <a:pt x="9299" y="6554"/>
                    </a:lnTo>
                    <a:lnTo>
                      <a:pt x="8333" y="6264"/>
                    </a:lnTo>
                    <a:lnTo>
                      <a:pt x="7869" y="6109"/>
                    </a:lnTo>
                    <a:lnTo>
                      <a:pt x="7405" y="5935"/>
                    </a:lnTo>
                    <a:lnTo>
                      <a:pt x="6941" y="5761"/>
                    </a:lnTo>
                    <a:lnTo>
                      <a:pt x="6477" y="5568"/>
                    </a:lnTo>
                    <a:lnTo>
                      <a:pt x="6013" y="5375"/>
                    </a:lnTo>
                    <a:lnTo>
                      <a:pt x="5568" y="5143"/>
                    </a:lnTo>
                    <a:lnTo>
                      <a:pt x="5124" y="4930"/>
                    </a:lnTo>
                    <a:lnTo>
                      <a:pt x="4698" y="4679"/>
                    </a:lnTo>
                    <a:lnTo>
                      <a:pt x="4254" y="4408"/>
                    </a:lnTo>
                    <a:lnTo>
                      <a:pt x="3829" y="4138"/>
                    </a:lnTo>
                    <a:lnTo>
                      <a:pt x="3423" y="3828"/>
                    </a:lnTo>
                    <a:lnTo>
                      <a:pt x="2997" y="3519"/>
                    </a:lnTo>
                    <a:lnTo>
                      <a:pt x="2591" y="3190"/>
                    </a:lnTo>
                    <a:lnTo>
                      <a:pt x="2205" y="2823"/>
                    </a:lnTo>
                    <a:lnTo>
                      <a:pt x="1973" y="2533"/>
                    </a:lnTo>
                    <a:lnTo>
                      <a:pt x="1857" y="2417"/>
                    </a:lnTo>
                    <a:lnTo>
                      <a:pt x="1721" y="2301"/>
                    </a:lnTo>
                    <a:lnTo>
                      <a:pt x="1586" y="2205"/>
                    </a:lnTo>
                    <a:lnTo>
                      <a:pt x="1451" y="2127"/>
                    </a:lnTo>
                    <a:lnTo>
                      <a:pt x="1315" y="2050"/>
                    </a:lnTo>
                    <a:lnTo>
                      <a:pt x="1161" y="2011"/>
                    </a:lnTo>
                    <a:lnTo>
                      <a:pt x="987" y="1992"/>
                    </a:lnTo>
                    <a:lnTo>
                      <a:pt x="813" y="1992"/>
                    </a:lnTo>
                    <a:lnTo>
                      <a:pt x="658" y="2011"/>
                    </a:lnTo>
                    <a:lnTo>
                      <a:pt x="523" y="2069"/>
                    </a:lnTo>
                    <a:lnTo>
                      <a:pt x="388" y="2147"/>
                    </a:lnTo>
                    <a:lnTo>
                      <a:pt x="272" y="2243"/>
                    </a:lnTo>
                    <a:lnTo>
                      <a:pt x="175" y="2359"/>
                    </a:lnTo>
                    <a:lnTo>
                      <a:pt x="98" y="2494"/>
                    </a:lnTo>
                    <a:lnTo>
                      <a:pt x="40" y="2630"/>
                    </a:lnTo>
                    <a:lnTo>
                      <a:pt x="1" y="2784"/>
                    </a:lnTo>
                    <a:lnTo>
                      <a:pt x="1" y="2920"/>
                    </a:lnTo>
                    <a:lnTo>
                      <a:pt x="1" y="3074"/>
                    </a:lnTo>
                    <a:lnTo>
                      <a:pt x="20" y="3229"/>
                    </a:lnTo>
                    <a:lnTo>
                      <a:pt x="78" y="3384"/>
                    </a:lnTo>
                    <a:lnTo>
                      <a:pt x="156" y="3519"/>
                    </a:lnTo>
                    <a:lnTo>
                      <a:pt x="272" y="3654"/>
                    </a:lnTo>
                    <a:lnTo>
                      <a:pt x="736" y="4118"/>
                    </a:lnTo>
                    <a:lnTo>
                      <a:pt x="910" y="4505"/>
                    </a:lnTo>
                    <a:lnTo>
                      <a:pt x="1161" y="5046"/>
                    </a:lnTo>
                    <a:lnTo>
                      <a:pt x="1818" y="6419"/>
                    </a:lnTo>
                    <a:lnTo>
                      <a:pt x="2591" y="7907"/>
                    </a:lnTo>
                    <a:lnTo>
                      <a:pt x="3268" y="9183"/>
                    </a:lnTo>
                    <a:lnTo>
                      <a:pt x="3249" y="9299"/>
                    </a:lnTo>
                    <a:lnTo>
                      <a:pt x="3229" y="9415"/>
                    </a:lnTo>
                    <a:lnTo>
                      <a:pt x="3249" y="9550"/>
                    </a:lnTo>
                    <a:lnTo>
                      <a:pt x="3268" y="9686"/>
                    </a:lnTo>
                    <a:lnTo>
                      <a:pt x="3384" y="10092"/>
                    </a:lnTo>
                    <a:lnTo>
                      <a:pt x="3558" y="10498"/>
                    </a:lnTo>
                    <a:lnTo>
                      <a:pt x="3771" y="10865"/>
                    </a:lnTo>
                    <a:lnTo>
                      <a:pt x="4022" y="11252"/>
                    </a:lnTo>
                    <a:lnTo>
                      <a:pt x="4292" y="11599"/>
                    </a:lnTo>
                    <a:lnTo>
                      <a:pt x="4602" y="11947"/>
                    </a:lnTo>
                    <a:lnTo>
                      <a:pt x="4950" y="12295"/>
                    </a:lnTo>
                    <a:lnTo>
                      <a:pt x="5317" y="12605"/>
                    </a:lnTo>
                    <a:lnTo>
                      <a:pt x="5704" y="12914"/>
                    </a:lnTo>
                    <a:lnTo>
                      <a:pt x="6110" y="13204"/>
                    </a:lnTo>
                    <a:lnTo>
                      <a:pt x="6535" y="13475"/>
                    </a:lnTo>
                    <a:lnTo>
                      <a:pt x="6980" y="13745"/>
                    </a:lnTo>
                    <a:lnTo>
                      <a:pt x="7443" y="13977"/>
                    </a:lnTo>
                    <a:lnTo>
                      <a:pt x="7907" y="14209"/>
                    </a:lnTo>
                    <a:lnTo>
                      <a:pt x="8371" y="14402"/>
                    </a:lnTo>
                    <a:lnTo>
                      <a:pt x="8835" y="14596"/>
                    </a:lnTo>
                    <a:lnTo>
                      <a:pt x="9686" y="15098"/>
                    </a:lnTo>
                    <a:lnTo>
                      <a:pt x="10536" y="15562"/>
                    </a:lnTo>
                    <a:lnTo>
                      <a:pt x="11426" y="16007"/>
                    </a:lnTo>
                    <a:lnTo>
                      <a:pt x="12296" y="16413"/>
                    </a:lnTo>
                    <a:lnTo>
                      <a:pt x="13204" y="16800"/>
                    </a:lnTo>
                    <a:lnTo>
                      <a:pt x="14113" y="17148"/>
                    </a:lnTo>
                    <a:lnTo>
                      <a:pt x="15021" y="17457"/>
                    </a:lnTo>
                    <a:lnTo>
                      <a:pt x="15949" y="17766"/>
                    </a:lnTo>
                    <a:lnTo>
                      <a:pt x="16896" y="18037"/>
                    </a:lnTo>
                    <a:lnTo>
                      <a:pt x="17844" y="18288"/>
                    </a:lnTo>
                    <a:lnTo>
                      <a:pt x="18791" y="18501"/>
                    </a:lnTo>
                    <a:lnTo>
                      <a:pt x="19757" y="18713"/>
                    </a:lnTo>
                    <a:lnTo>
                      <a:pt x="20724" y="18907"/>
                    </a:lnTo>
                    <a:lnTo>
                      <a:pt x="21690" y="19081"/>
                    </a:lnTo>
                    <a:lnTo>
                      <a:pt x="22676" y="19235"/>
                    </a:lnTo>
                    <a:lnTo>
                      <a:pt x="23662" y="19371"/>
                    </a:lnTo>
                    <a:lnTo>
                      <a:pt x="24764" y="19641"/>
                    </a:lnTo>
                    <a:lnTo>
                      <a:pt x="25885" y="19893"/>
                    </a:lnTo>
                    <a:lnTo>
                      <a:pt x="27007" y="20125"/>
                    </a:lnTo>
                    <a:lnTo>
                      <a:pt x="28147" y="20318"/>
                    </a:lnTo>
                    <a:lnTo>
                      <a:pt x="28708" y="20414"/>
                    </a:lnTo>
                    <a:lnTo>
                      <a:pt x="29268" y="20472"/>
                    </a:lnTo>
                    <a:lnTo>
                      <a:pt x="29848" y="20530"/>
                    </a:lnTo>
                    <a:lnTo>
                      <a:pt x="30409" y="20569"/>
                    </a:lnTo>
                    <a:lnTo>
                      <a:pt x="30969" y="20608"/>
                    </a:lnTo>
                    <a:lnTo>
                      <a:pt x="32110" y="20608"/>
                    </a:lnTo>
                    <a:lnTo>
                      <a:pt x="32671" y="20588"/>
                    </a:lnTo>
                    <a:lnTo>
                      <a:pt x="32902" y="20666"/>
                    </a:lnTo>
                    <a:lnTo>
                      <a:pt x="33173" y="20743"/>
                    </a:lnTo>
                    <a:lnTo>
                      <a:pt x="33424" y="20801"/>
                    </a:lnTo>
                    <a:lnTo>
                      <a:pt x="33695" y="20820"/>
                    </a:lnTo>
                    <a:lnTo>
                      <a:pt x="35010" y="20917"/>
                    </a:lnTo>
                    <a:lnTo>
                      <a:pt x="36324" y="20975"/>
                    </a:lnTo>
                    <a:lnTo>
                      <a:pt x="37658" y="21014"/>
                    </a:lnTo>
                    <a:lnTo>
                      <a:pt x="38992" y="21033"/>
                    </a:lnTo>
                    <a:lnTo>
                      <a:pt x="40326" y="21033"/>
                    </a:lnTo>
                    <a:lnTo>
                      <a:pt x="41679" y="20994"/>
                    </a:lnTo>
                    <a:lnTo>
                      <a:pt x="43032" y="20956"/>
                    </a:lnTo>
                    <a:lnTo>
                      <a:pt x="44366" y="20898"/>
                    </a:lnTo>
                    <a:lnTo>
                      <a:pt x="47072" y="20762"/>
                    </a:lnTo>
                    <a:lnTo>
                      <a:pt x="49759" y="20588"/>
                    </a:lnTo>
                    <a:lnTo>
                      <a:pt x="52427" y="20434"/>
                    </a:lnTo>
                    <a:lnTo>
                      <a:pt x="55056" y="20279"/>
                    </a:lnTo>
                    <a:lnTo>
                      <a:pt x="57782" y="20144"/>
                    </a:lnTo>
                    <a:lnTo>
                      <a:pt x="60507" y="19970"/>
                    </a:lnTo>
                    <a:lnTo>
                      <a:pt x="63214" y="19777"/>
                    </a:lnTo>
                    <a:lnTo>
                      <a:pt x="65939" y="19564"/>
                    </a:lnTo>
                    <a:lnTo>
                      <a:pt x="71371" y="19119"/>
                    </a:lnTo>
                    <a:lnTo>
                      <a:pt x="76803" y="18636"/>
                    </a:lnTo>
                    <a:lnTo>
                      <a:pt x="77480" y="18559"/>
                    </a:lnTo>
                    <a:lnTo>
                      <a:pt x="78099" y="18462"/>
                    </a:lnTo>
                    <a:lnTo>
                      <a:pt x="78640" y="18327"/>
                    </a:lnTo>
                    <a:lnTo>
                      <a:pt x="79142" y="18153"/>
                    </a:lnTo>
                    <a:lnTo>
                      <a:pt x="80148" y="18017"/>
                    </a:lnTo>
                    <a:lnTo>
                      <a:pt x="81153" y="17863"/>
                    </a:lnTo>
                    <a:lnTo>
                      <a:pt x="82158" y="17669"/>
                    </a:lnTo>
                    <a:lnTo>
                      <a:pt x="83163" y="17437"/>
                    </a:lnTo>
                    <a:lnTo>
                      <a:pt x="84149" y="17206"/>
                    </a:lnTo>
                    <a:lnTo>
                      <a:pt x="85135" y="16954"/>
                    </a:lnTo>
                    <a:lnTo>
                      <a:pt x="87126" y="16432"/>
                    </a:lnTo>
                    <a:lnTo>
                      <a:pt x="88209" y="16162"/>
                    </a:lnTo>
                    <a:lnTo>
                      <a:pt x="89311" y="15910"/>
                    </a:lnTo>
                    <a:lnTo>
                      <a:pt x="90412" y="15659"/>
                    </a:lnTo>
                    <a:lnTo>
                      <a:pt x="91514" y="15408"/>
                    </a:lnTo>
                    <a:lnTo>
                      <a:pt x="92616" y="15137"/>
                    </a:lnTo>
                    <a:lnTo>
                      <a:pt x="93177" y="14982"/>
                    </a:lnTo>
                    <a:lnTo>
                      <a:pt x="93718" y="14808"/>
                    </a:lnTo>
                    <a:lnTo>
                      <a:pt x="94240" y="14634"/>
                    </a:lnTo>
                    <a:lnTo>
                      <a:pt x="94781" y="14441"/>
                    </a:lnTo>
                    <a:lnTo>
                      <a:pt x="95284" y="14248"/>
                    </a:lnTo>
                    <a:lnTo>
                      <a:pt x="95806" y="14016"/>
                    </a:lnTo>
                    <a:lnTo>
                      <a:pt x="96308" y="13765"/>
                    </a:lnTo>
                    <a:lnTo>
                      <a:pt x="96792" y="13513"/>
                    </a:lnTo>
                    <a:lnTo>
                      <a:pt x="97275" y="13262"/>
                    </a:lnTo>
                    <a:lnTo>
                      <a:pt x="97739" y="12972"/>
                    </a:lnTo>
                    <a:lnTo>
                      <a:pt x="98184" y="12682"/>
                    </a:lnTo>
                    <a:lnTo>
                      <a:pt x="98628" y="12392"/>
                    </a:lnTo>
                    <a:lnTo>
                      <a:pt x="99073" y="12063"/>
                    </a:lnTo>
                    <a:lnTo>
                      <a:pt x="99479" y="11735"/>
                    </a:lnTo>
                    <a:lnTo>
                      <a:pt x="99885" y="11406"/>
                    </a:lnTo>
                    <a:lnTo>
                      <a:pt x="100291" y="11058"/>
                    </a:lnTo>
                    <a:lnTo>
                      <a:pt x="100677" y="10691"/>
                    </a:lnTo>
                    <a:lnTo>
                      <a:pt x="101045" y="10324"/>
                    </a:lnTo>
                    <a:lnTo>
                      <a:pt x="101393" y="9956"/>
                    </a:lnTo>
                    <a:lnTo>
                      <a:pt x="101741" y="9550"/>
                    </a:lnTo>
                    <a:lnTo>
                      <a:pt x="102069" y="9164"/>
                    </a:lnTo>
                    <a:lnTo>
                      <a:pt x="102398" y="8738"/>
                    </a:lnTo>
                    <a:lnTo>
                      <a:pt x="102707" y="8333"/>
                    </a:lnTo>
                    <a:lnTo>
                      <a:pt x="102978" y="7888"/>
                    </a:lnTo>
                    <a:lnTo>
                      <a:pt x="103268" y="7443"/>
                    </a:lnTo>
                    <a:lnTo>
                      <a:pt x="103519" y="6999"/>
                    </a:lnTo>
                    <a:lnTo>
                      <a:pt x="103770" y="6535"/>
                    </a:lnTo>
                    <a:lnTo>
                      <a:pt x="103983" y="6071"/>
                    </a:lnTo>
                    <a:lnTo>
                      <a:pt x="104196" y="5587"/>
                    </a:lnTo>
                    <a:lnTo>
                      <a:pt x="104408" y="5104"/>
                    </a:lnTo>
                    <a:lnTo>
                      <a:pt x="104582" y="4621"/>
                    </a:lnTo>
                    <a:lnTo>
                      <a:pt x="104756" y="4118"/>
                    </a:lnTo>
                    <a:lnTo>
                      <a:pt x="104891" y="3596"/>
                    </a:lnTo>
                    <a:lnTo>
                      <a:pt x="105027" y="3074"/>
                    </a:lnTo>
                    <a:lnTo>
                      <a:pt x="105143" y="2552"/>
                    </a:lnTo>
                    <a:lnTo>
                      <a:pt x="105239" y="2011"/>
                    </a:lnTo>
                    <a:lnTo>
                      <a:pt x="105317" y="1470"/>
                    </a:lnTo>
                    <a:lnTo>
                      <a:pt x="105375" y="909"/>
                    </a:lnTo>
                    <a:lnTo>
                      <a:pt x="105375" y="774"/>
                    </a:lnTo>
                    <a:lnTo>
                      <a:pt x="105336" y="619"/>
                    </a:lnTo>
                    <a:lnTo>
                      <a:pt x="105297" y="503"/>
                    </a:lnTo>
                    <a:lnTo>
                      <a:pt x="105220" y="387"/>
                    </a:lnTo>
                    <a:lnTo>
                      <a:pt x="105123" y="271"/>
                    </a:lnTo>
                    <a:lnTo>
                      <a:pt x="105007" y="194"/>
                    </a:lnTo>
                    <a:lnTo>
                      <a:pt x="104891" y="117"/>
                    </a:lnTo>
                    <a:lnTo>
                      <a:pt x="104756" y="59"/>
                    </a:lnTo>
                    <a:lnTo>
                      <a:pt x="104621" y="20"/>
                    </a:lnTo>
                    <a:lnTo>
                      <a:pt x="104466" y="1"/>
                    </a:lnTo>
                    <a:close/>
                  </a:path>
                </a:pathLst>
              </a:custGeom>
              <a:solidFill>
                <a:srgbClr val="EA9E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2"/>
              <p:cNvSpPr/>
              <p:nvPr/>
            </p:nvSpPr>
            <p:spPr>
              <a:xfrm>
                <a:off x="820025" y="-3008450"/>
                <a:ext cx="2600525" cy="471225"/>
              </a:xfrm>
              <a:custGeom>
                <a:avLst/>
                <a:gdLst/>
                <a:ahLst/>
                <a:cxnLst/>
                <a:rect l="l" t="t" r="r" b="b"/>
                <a:pathLst>
                  <a:path w="104021" h="18849" extrusionOk="0">
                    <a:moveTo>
                      <a:pt x="104021" y="0"/>
                    </a:moveTo>
                    <a:lnTo>
                      <a:pt x="103035" y="851"/>
                    </a:lnTo>
                    <a:lnTo>
                      <a:pt x="102030" y="1663"/>
                    </a:lnTo>
                    <a:lnTo>
                      <a:pt x="100986" y="2455"/>
                    </a:lnTo>
                    <a:lnTo>
                      <a:pt x="99942" y="3190"/>
                    </a:lnTo>
                    <a:lnTo>
                      <a:pt x="98859" y="3886"/>
                    </a:lnTo>
                    <a:lnTo>
                      <a:pt x="97758" y="4543"/>
                    </a:lnTo>
                    <a:lnTo>
                      <a:pt x="96636" y="5181"/>
                    </a:lnTo>
                    <a:lnTo>
                      <a:pt x="95496" y="5761"/>
                    </a:lnTo>
                    <a:lnTo>
                      <a:pt x="94317" y="6302"/>
                    </a:lnTo>
                    <a:lnTo>
                      <a:pt x="93137" y="6824"/>
                    </a:lnTo>
                    <a:lnTo>
                      <a:pt x="91920" y="7288"/>
                    </a:lnTo>
                    <a:lnTo>
                      <a:pt x="90682" y="7713"/>
                    </a:lnTo>
                    <a:lnTo>
                      <a:pt x="89406" y="8119"/>
                    </a:lnTo>
                    <a:lnTo>
                      <a:pt x="88131" y="8467"/>
                    </a:lnTo>
                    <a:lnTo>
                      <a:pt x="86816" y="8796"/>
                    </a:lnTo>
                    <a:lnTo>
                      <a:pt x="85482" y="9086"/>
                    </a:lnTo>
                    <a:lnTo>
                      <a:pt x="83646" y="9414"/>
                    </a:lnTo>
                    <a:lnTo>
                      <a:pt x="81790" y="9743"/>
                    </a:lnTo>
                    <a:lnTo>
                      <a:pt x="79915" y="10033"/>
                    </a:lnTo>
                    <a:lnTo>
                      <a:pt x="78059" y="10284"/>
                    </a:lnTo>
                    <a:lnTo>
                      <a:pt x="76184" y="10516"/>
                    </a:lnTo>
                    <a:lnTo>
                      <a:pt x="74328" y="10748"/>
                    </a:lnTo>
                    <a:lnTo>
                      <a:pt x="72453" y="10942"/>
                    </a:lnTo>
                    <a:lnTo>
                      <a:pt x="70578" y="11135"/>
                    </a:lnTo>
                    <a:lnTo>
                      <a:pt x="66808" y="11483"/>
                    </a:lnTo>
                    <a:lnTo>
                      <a:pt x="63058" y="11792"/>
                    </a:lnTo>
                    <a:lnTo>
                      <a:pt x="59308" y="12121"/>
                    </a:lnTo>
                    <a:lnTo>
                      <a:pt x="55558" y="12449"/>
                    </a:lnTo>
                    <a:lnTo>
                      <a:pt x="51904" y="12797"/>
                    </a:lnTo>
                    <a:lnTo>
                      <a:pt x="50087" y="12933"/>
                    </a:lnTo>
                    <a:lnTo>
                      <a:pt x="48251" y="13068"/>
                    </a:lnTo>
                    <a:lnTo>
                      <a:pt x="46433" y="13184"/>
                    </a:lnTo>
                    <a:lnTo>
                      <a:pt x="44597" y="13281"/>
                    </a:lnTo>
                    <a:lnTo>
                      <a:pt x="42780" y="13358"/>
                    </a:lnTo>
                    <a:lnTo>
                      <a:pt x="40963" y="13416"/>
                    </a:lnTo>
                    <a:lnTo>
                      <a:pt x="39146" y="13455"/>
                    </a:lnTo>
                    <a:lnTo>
                      <a:pt x="37348" y="13455"/>
                    </a:lnTo>
                    <a:lnTo>
                      <a:pt x="35531" y="13435"/>
                    </a:lnTo>
                    <a:lnTo>
                      <a:pt x="33733" y="13377"/>
                    </a:lnTo>
                    <a:lnTo>
                      <a:pt x="31954" y="13300"/>
                    </a:lnTo>
                    <a:lnTo>
                      <a:pt x="30157" y="13184"/>
                    </a:lnTo>
                    <a:lnTo>
                      <a:pt x="28398" y="13029"/>
                    </a:lnTo>
                    <a:lnTo>
                      <a:pt x="26619" y="12836"/>
                    </a:lnTo>
                    <a:lnTo>
                      <a:pt x="24860" y="12604"/>
                    </a:lnTo>
                    <a:lnTo>
                      <a:pt x="23120" y="12314"/>
                    </a:lnTo>
                    <a:lnTo>
                      <a:pt x="22250" y="12160"/>
                    </a:lnTo>
                    <a:lnTo>
                      <a:pt x="21380" y="12005"/>
                    </a:lnTo>
                    <a:lnTo>
                      <a:pt x="20510" y="11831"/>
                    </a:lnTo>
                    <a:lnTo>
                      <a:pt x="19641" y="11638"/>
                    </a:lnTo>
                    <a:lnTo>
                      <a:pt x="18790" y="11444"/>
                    </a:lnTo>
                    <a:lnTo>
                      <a:pt x="17920" y="11232"/>
                    </a:lnTo>
                    <a:lnTo>
                      <a:pt x="17070" y="11000"/>
                    </a:lnTo>
                    <a:lnTo>
                      <a:pt x="16219" y="10768"/>
                    </a:lnTo>
                    <a:lnTo>
                      <a:pt x="15368" y="10516"/>
                    </a:lnTo>
                    <a:lnTo>
                      <a:pt x="14537" y="10246"/>
                    </a:lnTo>
                    <a:lnTo>
                      <a:pt x="13687" y="9975"/>
                    </a:lnTo>
                    <a:lnTo>
                      <a:pt x="12855" y="9666"/>
                    </a:lnTo>
                    <a:lnTo>
                      <a:pt x="12024" y="9376"/>
                    </a:lnTo>
                    <a:lnTo>
                      <a:pt x="11193" y="9047"/>
                    </a:lnTo>
                    <a:lnTo>
                      <a:pt x="10362" y="8719"/>
                    </a:lnTo>
                    <a:lnTo>
                      <a:pt x="9550" y="8371"/>
                    </a:lnTo>
                    <a:lnTo>
                      <a:pt x="8718" y="8003"/>
                    </a:lnTo>
                    <a:lnTo>
                      <a:pt x="7907" y="7617"/>
                    </a:lnTo>
                    <a:lnTo>
                      <a:pt x="7095" y="7230"/>
                    </a:lnTo>
                    <a:lnTo>
                      <a:pt x="6302" y="6805"/>
                    </a:lnTo>
                    <a:lnTo>
                      <a:pt x="5490" y="6379"/>
                    </a:lnTo>
                    <a:lnTo>
                      <a:pt x="4698" y="5935"/>
                    </a:lnTo>
                    <a:lnTo>
                      <a:pt x="3905" y="5490"/>
                    </a:lnTo>
                    <a:lnTo>
                      <a:pt x="3112" y="5007"/>
                    </a:lnTo>
                    <a:lnTo>
                      <a:pt x="2320" y="4504"/>
                    </a:lnTo>
                    <a:lnTo>
                      <a:pt x="1547" y="4002"/>
                    </a:lnTo>
                    <a:lnTo>
                      <a:pt x="773" y="3480"/>
                    </a:lnTo>
                    <a:lnTo>
                      <a:pt x="0" y="2919"/>
                    </a:lnTo>
                    <a:lnTo>
                      <a:pt x="0" y="2919"/>
                    </a:lnTo>
                    <a:lnTo>
                      <a:pt x="483" y="3924"/>
                    </a:lnTo>
                    <a:lnTo>
                      <a:pt x="1044" y="5007"/>
                    </a:lnTo>
                    <a:lnTo>
                      <a:pt x="1605" y="6090"/>
                    </a:lnTo>
                    <a:lnTo>
                      <a:pt x="2088" y="6998"/>
                    </a:lnTo>
                    <a:lnTo>
                      <a:pt x="2069" y="7114"/>
                    </a:lnTo>
                    <a:lnTo>
                      <a:pt x="2049" y="7230"/>
                    </a:lnTo>
                    <a:lnTo>
                      <a:pt x="2069" y="7365"/>
                    </a:lnTo>
                    <a:lnTo>
                      <a:pt x="2088" y="7501"/>
                    </a:lnTo>
                    <a:lnTo>
                      <a:pt x="2204" y="7907"/>
                    </a:lnTo>
                    <a:lnTo>
                      <a:pt x="2378" y="8313"/>
                    </a:lnTo>
                    <a:lnTo>
                      <a:pt x="2591" y="8680"/>
                    </a:lnTo>
                    <a:lnTo>
                      <a:pt x="2842" y="9067"/>
                    </a:lnTo>
                    <a:lnTo>
                      <a:pt x="3112" y="9414"/>
                    </a:lnTo>
                    <a:lnTo>
                      <a:pt x="3422" y="9762"/>
                    </a:lnTo>
                    <a:lnTo>
                      <a:pt x="3770" y="10110"/>
                    </a:lnTo>
                    <a:lnTo>
                      <a:pt x="4137" y="10420"/>
                    </a:lnTo>
                    <a:lnTo>
                      <a:pt x="4524" y="10729"/>
                    </a:lnTo>
                    <a:lnTo>
                      <a:pt x="4930" y="11019"/>
                    </a:lnTo>
                    <a:lnTo>
                      <a:pt x="5355" y="11290"/>
                    </a:lnTo>
                    <a:lnTo>
                      <a:pt x="5800" y="11560"/>
                    </a:lnTo>
                    <a:lnTo>
                      <a:pt x="6263" y="11792"/>
                    </a:lnTo>
                    <a:lnTo>
                      <a:pt x="6727" y="12024"/>
                    </a:lnTo>
                    <a:lnTo>
                      <a:pt x="7191" y="12217"/>
                    </a:lnTo>
                    <a:lnTo>
                      <a:pt x="7655" y="12411"/>
                    </a:lnTo>
                    <a:lnTo>
                      <a:pt x="8506" y="12913"/>
                    </a:lnTo>
                    <a:lnTo>
                      <a:pt x="9356" y="13377"/>
                    </a:lnTo>
                    <a:lnTo>
                      <a:pt x="10246" y="13822"/>
                    </a:lnTo>
                    <a:lnTo>
                      <a:pt x="11116" y="14228"/>
                    </a:lnTo>
                    <a:lnTo>
                      <a:pt x="12024" y="14615"/>
                    </a:lnTo>
                    <a:lnTo>
                      <a:pt x="12933" y="14963"/>
                    </a:lnTo>
                    <a:lnTo>
                      <a:pt x="13841" y="15272"/>
                    </a:lnTo>
                    <a:lnTo>
                      <a:pt x="14769" y="15581"/>
                    </a:lnTo>
                    <a:lnTo>
                      <a:pt x="15716" y="15852"/>
                    </a:lnTo>
                    <a:lnTo>
                      <a:pt x="16664" y="16103"/>
                    </a:lnTo>
                    <a:lnTo>
                      <a:pt x="17611" y="16316"/>
                    </a:lnTo>
                    <a:lnTo>
                      <a:pt x="18577" y="16528"/>
                    </a:lnTo>
                    <a:lnTo>
                      <a:pt x="19544" y="16722"/>
                    </a:lnTo>
                    <a:lnTo>
                      <a:pt x="20510" y="16896"/>
                    </a:lnTo>
                    <a:lnTo>
                      <a:pt x="21496" y="17050"/>
                    </a:lnTo>
                    <a:lnTo>
                      <a:pt x="22482" y="17186"/>
                    </a:lnTo>
                    <a:lnTo>
                      <a:pt x="23584" y="17456"/>
                    </a:lnTo>
                    <a:lnTo>
                      <a:pt x="24705" y="17708"/>
                    </a:lnTo>
                    <a:lnTo>
                      <a:pt x="25827" y="17940"/>
                    </a:lnTo>
                    <a:lnTo>
                      <a:pt x="26967" y="18133"/>
                    </a:lnTo>
                    <a:lnTo>
                      <a:pt x="27528" y="18229"/>
                    </a:lnTo>
                    <a:lnTo>
                      <a:pt x="28088" y="18287"/>
                    </a:lnTo>
                    <a:lnTo>
                      <a:pt x="28668" y="18345"/>
                    </a:lnTo>
                    <a:lnTo>
                      <a:pt x="29229" y="18384"/>
                    </a:lnTo>
                    <a:lnTo>
                      <a:pt x="29789" y="18423"/>
                    </a:lnTo>
                    <a:lnTo>
                      <a:pt x="30930" y="18423"/>
                    </a:lnTo>
                    <a:lnTo>
                      <a:pt x="31491" y="18403"/>
                    </a:lnTo>
                    <a:lnTo>
                      <a:pt x="31722" y="18481"/>
                    </a:lnTo>
                    <a:lnTo>
                      <a:pt x="31993" y="18558"/>
                    </a:lnTo>
                    <a:lnTo>
                      <a:pt x="32244" y="18616"/>
                    </a:lnTo>
                    <a:lnTo>
                      <a:pt x="32515" y="18635"/>
                    </a:lnTo>
                    <a:lnTo>
                      <a:pt x="33830" y="18732"/>
                    </a:lnTo>
                    <a:lnTo>
                      <a:pt x="35144" y="18790"/>
                    </a:lnTo>
                    <a:lnTo>
                      <a:pt x="36478" y="18829"/>
                    </a:lnTo>
                    <a:lnTo>
                      <a:pt x="37812" y="18848"/>
                    </a:lnTo>
                    <a:lnTo>
                      <a:pt x="39146" y="18848"/>
                    </a:lnTo>
                    <a:lnTo>
                      <a:pt x="40499" y="18809"/>
                    </a:lnTo>
                    <a:lnTo>
                      <a:pt x="41852" y="18771"/>
                    </a:lnTo>
                    <a:lnTo>
                      <a:pt x="43186" y="18713"/>
                    </a:lnTo>
                    <a:lnTo>
                      <a:pt x="45892" y="18577"/>
                    </a:lnTo>
                    <a:lnTo>
                      <a:pt x="48579" y="18403"/>
                    </a:lnTo>
                    <a:lnTo>
                      <a:pt x="51247" y="18249"/>
                    </a:lnTo>
                    <a:lnTo>
                      <a:pt x="53876" y="18094"/>
                    </a:lnTo>
                    <a:lnTo>
                      <a:pt x="56602" y="17959"/>
                    </a:lnTo>
                    <a:lnTo>
                      <a:pt x="59327" y="17785"/>
                    </a:lnTo>
                    <a:lnTo>
                      <a:pt x="62034" y="17592"/>
                    </a:lnTo>
                    <a:lnTo>
                      <a:pt x="64759" y="17379"/>
                    </a:lnTo>
                    <a:lnTo>
                      <a:pt x="70191" y="16934"/>
                    </a:lnTo>
                    <a:lnTo>
                      <a:pt x="75623" y="16451"/>
                    </a:lnTo>
                    <a:lnTo>
                      <a:pt x="76300" y="16374"/>
                    </a:lnTo>
                    <a:lnTo>
                      <a:pt x="76919" y="16277"/>
                    </a:lnTo>
                    <a:lnTo>
                      <a:pt x="77460" y="16142"/>
                    </a:lnTo>
                    <a:lnTo>
                      <a:pt x="77962" y="15968"/>
                    </a:lnTo>
                    <a:lnTo>
                      <a:pt x="78968" y="15832"/>
                    </a:lnTo>
                    <a:lnTo>
                      <a:pt x="79973" y="15678"/>
                    </a:lnTo>
                    <a:lnTo>
                      <a:pt x="80978" y="15484"/>
                    </a:lnTo>
                    <a:lnTo>
                      <a:pt x="81983" y="15252"/>
                    </a:lnTo>
                    <a:lnTo>
                      <a:pt x="82969" y="15021"/>
                    </a:lnTo>
                    <a:lnTo>
                      <a:pt x="83955" y="14769"/>
                    </a:lnTo>
                    <a:lnTo>
                      <a:pt x="85946" y="14247"/>
                    </a:lnTo>
                    <a:lnTo>
                      <a:pt x="87029" y="13977"/>
                    </a:lnTo>
                    <a:lnTo>
                      <a:pt x="88131" y="13725"/>
                    </a:lnTo>
                    <a:lnTo>
                      <a:pt x="89232" y="13474"/>
                    </a:lnTo>
                    <a:lnTo>
                      <a:pt x="90334" y="13223"/>
                    </a:lnTo>
                    <a:lnTo>
                      <a:pt x="91436" y="12952"/>
                    </a:lnTo>
                    <a:lnTo>
                      <a:pt x="91997" y="12797"/>
                    </a:lnTo>
                    <a:lnTo>
                      <a:pt x="92538" y="12623"/>
                    </a:lnTo>
                    <a:lnTo>
                      <a:pt x="93060" y="12449"/>
                    </a:lnTo>
                    <a:lnTo>
                      <a:pt x="93601" y="12256"/>
                    </a:lnTo>
                    <a:lnTo>
                      <a:pt x="94104" y="12063"/>
                    </a:lnTo>
                    <a:lnTo>
                      <a:pt x="94626" y="11831"/>
                    </a:lnTo>
                    <a:lnTo>
                      <a:pt x="95090" y="11599"/>
                    </a:lnTo>
                    <a:lnTo>
                      <a:pt x="95534" y="11367"/>
                    </a:lnTo>
                    <a:lnTo>
                      <a:pt x="95979" y="11135"/>
                    </a:lnTo>
                    <a:lnTo>
                      <a:pt x="96424" y="10864"/>
                    </a:lnTo>
                    <a:lnTo>
                      <a:pt x="96849" y="10613"/>
                    </a:lnTo>
                    <a:lnTo>
                      <a:pt x="97255" y="10323"/>
                    </a:lnTo>
                    <a:lnTo>
                      <a:pt x="97661" y="10052"/>
                    </a:lnTo>
                    <a:lnTo>
                      <a:pt x="98067" y="9743"/>
                    </a:lnTo>
                    <a:lnTo>
                      <a:pt x="98453" y="9434"/>
                    </a:lnTo>
                    <a:lnTo>
                      <a:pt x="98821" y="9125"/>
                    </a:lnTo>
                    <a:lnTo>
                      <a:pt x="99188" y="8796"/>
                    </a:lnTo>
                    <a:lnTo>
                      <a:pt x="99536" y="8467"/>
                    </a:lnTo>
                    <a:lnTo>
                      <a:pt x="99884" y="8119"/>
                    </a:lnTo>
                    <a:lnTo>
                      <a:pt x="100213" y="7771"/>
                    </a:lnTo>
                    <a:lnTo>
                      <a:pt x="100541" y="7404"/>
                    </a:lnTo>
                    <a:lnTo>
                      <a:pt x="100850" y="7037"/>
                    </a:lnTo>
                    <a:lnTo>
                      <a:pt x="101140" y="6650"/>
                    </a:lnTo>
                    <a:lnTo>
                      <a:pt x="101430" y="6263"/>
                    </a:lnTo>
                    <a:lnTo>
                      <a:pt x="101701" y="5877"/>
                    </a:lnTo>
                    <a:lnTo>
                      <a:pt x="101952" y="5471"/>
                    </a:lnTo>
                    <a:lnTo>
                      <a:pt x="102204" y="5046"/>
                    </a:lnTo>
                    <a:lnTo>
                      <a:pt x="102436" y="4640"/>
                    </a:lnTo>
                    <a:lnTo>
                      <a:pt x="102648" y="4195"/>
                    </a:lnTo>
                    <a:lnTo>
                      <a:pt x="102861" y="3770"/>
                    </a:lnTo>
                    <a:lnTo>
                      <a:pt x="103054" y="3325"/>
                    </a:lnTo>
                    <a:lnTo>
                      <a:pt x="103248" y="2861"/>
                    </a:lnTo>
                    <a:lnTo>
                      <a:pt x="103402" y="2397"/>
                    </a:lnTo>
                    <a:lnTo>
                      <a:pt x="103557" y="1933"/>
                    </a:lnTo>
                    <a:lnTo>
                      <a:pt x="103692" y="1469"/>
                    </a:lnTo>
                    <a:lnTo>
                      <a:pt x="103827" y="986"/>
                    </a:lnTo>
                    <a:lnTo>
                      <a:pt x="103924" y="503"/>
                    </a:lnTo>
                    <a:lnTo>
                      <a:pt x="104021" y="0"/>
                    </a:lnTo>
                    <a:close/>
                  </a:path>
                </a:pathLst>
              </a:custGeom>
              <a:solidFill>
                <a:srgbClr val="D88D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2"/>
              <p:cNvSpPr/>
              <p:nvPr/>
            </p:nvSpPr>
            <p:spPr>
              <a:xfrm>
                <a:off x="973045" y="-3374988"/>
                <a:ext cx="2333275" cy="377950"/>
              </a:xfrm>
              <a:custGeom>
                <a:avLst/>
                <a:gdLst/>
                <a:ahLst/>
                <a:cxnLst/>
                <a:rect l="l" t="t" r="r" b="b"/>
                <a:pathLst>
                  <a:path w="93331" h="15118" extrusionOk="0">
                    <a:moveTo>
                      <a:pt x="90740" y="1"/>
                    </a:moveTo>
                    <a:lnTo>
                      <a:pt x="90431" y="39"/>
                    </a:lnTo>
                    <a:lnTo>
                      <a:pt x="90122" y="97"/>
                    </a:lnTo>
                    <a:lnTo>
                      <a:pt x="89484" y="233"/>
                    </a:lnTo>
                    <a:lnTo>
                      <a:pt x="88865" y="387"/>
                    </a:lnTo>
                    <a:lnTo>
                      <a:pt x="88246" y="581"/>
                    </a:lnTo>
                    <a:lnTo>
                      <a:pt x="87609" y="774"/>
                    </a:lnTo>
                    <a:lnTo>
                      <a:pt x="86990" y="948"/>
                    </a:lnTo>
                    <a:lnTo>
                      <a:pt x="86352" y="1083"/>
                    </a:lnTo>
                    <a:lnTo>
                      <a:pt x="86023" y="1141"/>
                    </a:lnTo>
                    <a:lnTo>
                      <a:pt x="85714" y="1199"/>
                    </a:lnTo>
                    <a:lnTo>
                      <a:pt x="84980" y="1277"/>
                    </a:lnTo>
                    <a:lnTo>
                      <a:pt x="84245" y="1315"/>
                    </a:lnTo>
                    <a:lnTo>
                      <a:pt x="83491" y="1335"/>
                    </a:lnTo>
                    <a:lnTo>
                      <a:pt x="82756" y="1335"/>
                    </a:lnTo>
                    <a:lnTo>
                      <a:pt x="81268" y="1315"/>
                    </a:lnTo>
                    <a:lnTo>
                      <a:pt x="80533" y="1315"/>
                    </a:lnTo>
                    <a:lnTo>
                      <a:pt x="79779" y="1335"/>
                    </a:lnTo>
                    <a:lnTo>
                      <a:pt x="78948" y="1354"/>
                    </a:lnTo>
                    <a:lnTo>
                      <a:pt x="78117" y="1412"/>
                    </a:lnTo>
                    <a:lnTo>
                      <a:pt x="76474" y="1528"/>
                    </a:lnTo>
                    <a:lnTo>
                      <a:pt x="74811" y="1663"/>
                    </a:lnTo>
                    <a:lnTo>
                      <a:pt x="73999" y="1721"/>
                    </a:lnTo>
                    <a:lnTo>
                      <a:pt x="73168" y="1760"/>
                    </a:lnTo>
                    <a:lnTo>
                      <a:pt x="73072" y="1663"/>
                    </a:lnTo>
                    <a:lnTo>
                      <a:pt x="72956" y="1566"/>
                    </a:lnTo>
                    <a:lnTo>
                      <a:pt x="72820" y="1489"/>
                    </a:lnTo>
                    <a:lnTo>
                      <a:pt x="72666" y="1450"/>
                    </a:lnTo>
                    <a:lnTo>
                      <a:pt x="72028" y="1373"/>
                    </a:lnTo>
                    <a:lnTo>
                      <a:pt x="71409" y="1315"/>
                    </a:lnTo>
                    <a:lnTo>
                      <a:pt x="70791" y="1296"/>
                    </a:lnTo>
                    <a:lnTo>
                      <a:pt x="70153" y="1296"/>
                    </a:lnTo>
                    <a:lnTo>
                      <a:pt x="68915" y="1315"/>
                    </a:lnTo>
                    <a:lnTo>
                      <a:pt x="67659" y="1373"/>
                    </a:lnTo>
                    <a:lnTo>
                      <a:pt x="67524" y="1392"/>
                    </a:lnTo>
                    <a:lnTo>
                      <a:pt x="67408" y="1412"/>
                    </a:lnTo>
                    <a:lnTo>
                      <a:pt x="67002" y="1315"/>
                    </a:lnTo>
                    <a:lnTo>
                      <a:pt x="66847" y="1296"/>
                    </a:lnTo>
                    <a:lnTo>
                      <a:pt x="66692" y="1296"/>
                    </a:lnTo>
                    <a:lnTo>
                      <a:pt x="66557" y="1219"/>
                    </a:lnTo>
                    <a:lnTo>
                      <a:pt x="66364" y="1180"/>
                    </a:lnTo>
                    <a:lnTo>
                      <a:pt x="65764" y="1083"/>
                    </a:lnTo>
                    <a:lnTo>
                      <a:pt x="65146" y="1006"/>
                    </a:lnTo>
                    <a:lnTo>
                      <a:pt x="64527" y="929"/>
                    </a:lnTo>
                    <a:lnTo>
                      <a:pt x="63928" y="871"/>
                    </a:lnTo>
                    <a:lnTo>
                      <a:pt x="63309" y="832"/>
                    </a:lnTo>
                    <a:lnTo>
                      <a:pt x="62691" y="813"/>
                    </a:lnTo>
                    <a:lnTo>
                      <a:pt x="62072" y="793"/>
                    </a:lnTo>
                    <a:lnTo>
                      <a:pt x="61473" y="793"/>
                    </a:lnTo>
                    <a:lnTo>
                      <a:pt x="60854" y="813"/>
                    </a:lnTo>
                    <a:lnTo>
                      <a:pt x="60236" y="832"/>
                    </a:lnTo>
                    <a:lnTo>
                      <a:pt x="59636" y="871"/>
                    </a:lnTo>
                    <a:lnTo>
                      <a:pt x="59018" y="909"/>
                    </a:lnTo>
                    <a:lnTo>
                      <a:pt x="57800" y="1045"/>
                    </a:lnTo>
                    <a:lnTo>
                      <a:pt x="56582" y="1219"/>
                    </a:lnTo>
                    <a:lnTo>
                      <a:pt x="54359" y="1180"/>
                    </a:lnTo>
                    <a:lnTo>
                      <a:pt x="54301" y="1103"/>
                    </a:lnTo>
                    <a:lnTo>
                      <a:pt x="54224" y="1025"/>
                    </a:lnTo>
                    <a:lnTo>
                      <a:pt x="54146" y="987"/>
                    </a:lnTo>
                    <a:lnTo>
                      <a:pt x="54050" y="929"/>
                    </a:lnTo>
                    <a:lnTo>
                      <a:pt x="53953" y="890"/>
                    </a:lnTo>
                    <a:lnTo>
                      <a:pt x="53837" y="871"/>
                    </a:lnTo>
                    <a:lnTo>
                      <a:pt x="53605" y="871"/>
                    </a:lnTo>
                    <a:lnTo>
                      <a:pt x="52484" y="948"/>
                    </a:lnTo>
                    <a:lnTo>
                      <a:pt x="51363" y="967"/>
                    </a:lnTo>
                    <a:lnTo>
                      <a:pt x="50242" y="987"/>
                    </a:lnTo>
                    <a:lnTo>
                      <a:pt x="49120" y="987"/>
                    </a:lnTo>
                    <a:lnTo>
                      <a:pt x="46897" y="929"/>
                    </a:lnTo>
                    <a:lnTo>
                      <a:pt x="44133" y="929"/>
                    </a:lnTo>
                    <a:lnTo>
                      <a:pt x="43630" y="967"/>
                    </a:lnTo>
                    <a:lnTo>
                      <a:pt x="42586" y="1045"/>
                    </a:lnTo>
                    <a:lnTo>
                      <a:pt x="40982" y="1025"/>
                    </a:lnTo>
                    <a:lnTo>
                      <a:pt x="39377" y="987"/>
                    </a:lnTo>
                    <a:lnTo>
                      <a:pt x="38566" y="948"/>
                    </a:lnTo>
                    <a:lnTo>
                      <a:pt x="37754" y="890"/>
                    </a:lnTo>
                    <a:lnTo>
                      <a:pt x="36961" y="813"/>
                    </a:lnTo>
                    <a:lnTo>
                      <a:pt x="36169" y="716"/>
                    </a:lnTo>
                    <a:lnTo>
                      <a:pt x="35917" y="716"/>
                    </a:lnTo>
                    <a:lnTo>
                      <a:pt x="35821" y="735"/>
                    </a:lnTo>
                    <a:lnTo>
                      <a:pt x="35724" y="755"/>
                    </a:lnTo>
                    <a:lnTo>
                      <a:pt x="35531" y="832"/>
                    </a:lnTo>
                    <a:lnTo>
                      <a:pt x="35376" y="948"/>
                    </a:lnTo>
                    <a:lnTo>
                      <a:pt x="34912" y="793"/>
                    </a:lnTo>
                    <a:lnTo>
                      <a:pt x="34467" y="619"/>
                    </a:lnTo>
                    <a:lnTo>
                      <a:pt x="34274" y="561"/>
                    </a:lnTo>
                    <a:lnTo>
                      <a:pt x="34100" y="542"/>
                    </a:lnTo>
                    <a:lnTo>
                      <a:pt x="33926" y="542"/>
                    </a:lnTo>
                    <a:lnTo>
                      <a:pt x="33771" y="581"/>
                    </a:lnTo>
                    <a:lnTo>
                      <a:pt x="33617" y="639"/>
                    </a:lnTo>
                    <a:lnTo>
                      <a:pt x="33482" y="716"/>
                    </a:lnTo>
                    <a:lnTo>
                      <a:pt x="33346" y="832"/>
                    </a:lnTo>
                    <a:lnTo>
                      <a:pt x="33250" y="948"/>
                    </a:lnTo>
                    <a:lnTo>
                      <a:pt x="32070" y="871"/>
                    </a:lnTo>
                    <a:lnTo>
                      <a:pt x="30891" y="832"/>
                    </a:lnTo>
                    <a:lnTo>
                      <a:pt x="29093" y="832"/>
                    </a:lnTo>
                    <a:lnTo>
                      <a:pt x="28513" y="851"/>
                    </a:lnTo>
                    <a:lnTo>
                      <a:pt x="28378" y="793"/>
                    </a:lnTo>
                    <a:lnTo>
                      <a:pt x="28243" y="735"/>
                    </a:lnTo>
                    <a:lnTo>
                      <a:pt x="28107" y="697"/>
                    </a:lnTo>
                    <a:lnTo>
                      <a:pt x="27953" y="697"/>
                    </a:lnTo>
                    <a:lnTo>
                      <a:pt x="25730" y="677"/>
                    </a:lnTo>
                    <a:lnTo>
                      <a:pt x="23526" y="658"/>
                    </a:lnTo>
                    <a:lnTo>
                      <a:pt x="19080" y="600"/>
                    </a:lnTo>
                    <a:lnTo>
                      <a:pt x="16857" y="581"/>
                    </a:lnTo>
                    <a:lnTo>
                      <a:pt x="12430" y="581"/>
                    </a:lnTo>
                    <a:lnTo>
                      <a:pt x="10207" y="619"/>
                    </a:lnTo>
                    <a:lnTo>
                      <a:pt x="9646" y="619"/>
                    </a:lnTo>
                    <a:lnTo>
                      <a:pt x="9066" y="581"/>
                    </a:lnTo>
                    <a:lnTo>
                      <a:pt x="8467" y="523"/>
                    </a:lnTo>
                    <a:lnTo>
                      <a:pt x="7829" y="465"/>
                    </a:lnTo>
                    <a:lnTo>
                      <a:pt x="6515" y="329"/>
                    </a:lnTo>
                    <a:lnTo>
                      <a:pt x="5838" y="252"/>
                    </a:lnTo>
                    <a:lnTo>
                      <a:pt x="5181" y="213"/>
                    </a:lnTo>
                    <a:lnTo>
                      <a:pt x="4504" y="175"/>
                    </a:lnTo>
                    <a:lnTo>
                      <a:pt x="3847" y="175"/>
                    </a:lnTo>
                    <a:lnTo>
                      <a:pt x="3209" y="213"/>
                    </a:lnTo>
                    <a:lnTo>
                      <a:pt x="2900" y="233"/>
                    </a:lnTo>
                    <a:lnTo>
                      <a:pt x="2590" y="271"/>
                    </a:lnTo>
                    <a:lnTo>
                      <a:pt x="2281" y="329"/>
                    </a:lnTo>
                    <a:lnTo>
                      <a:pt x="1991" y="407"/>
                    </a:lnTo>
                    <a:lnTo>
                      <a:pt x="1701" y="484"/>
                    </a:lnTo>
                    <a:lnTo>
                      <a:pt x="1431" y="581"/>
                    </a:lnTo>
                    <a:lnTo>
                      <a:pt x="1160" y="677"/>
                    </a:lnTo>
                    <a:lnTo>
                      <a:pt x="889" y="813"/>
                    </a:lnTo>
                    <a:lnTo>
                      <a:pt x="657" y="948"/>
                    </a:lnTo>
                    <a:lnTo>
                      <a:pt x="406" y="1122"/>
                    </a:lnTo>
                    <a:lnTo>
                      <a:pt x="271" y="1238"/>
                    </a:lnTo>
                    <a:lnTo>
                      <a:pt x="155" y="1392"/>
                    </a:lnTo>
                    <a:lnTo>
                      <a:pt x="77" y="1547"/>
                    </a:lnTo>
                    <a:lnTo>
                      <a:pt x="19" y="1702"/>
                    </a:lnTo>
                    <a:lnTo>
                      <a:pt x="0" y="1876"/>
                    </a:lnTo>
                    <a:lnTo>
                      <a:pt x="0" y="2030"/>
                    </a:lnTo>
                    <a:lnTo>
                      <a:pt x="39" y="2204"/>
                    </a:lnTo>
                    <a:lnTo>
                      <a:pt x="77" y="2359"/>
                    </a:lnTo>
                    <a:lnTo>
                      <a:pt x="155" y="2514"/>
                    </a:lnTo>
                    <a:lnTo>
                      <a:pt x="251" y="2630"/>
                    </a:lnTo>
                    <a:lnTo>
                      <a:pt x="367" y="2746"/>
                    </a:lnTo>
                    <a:lnTo>
                      <a:pt x="503" y="2823"/>
                    </a:lnTo>
                    <a:lnTo>
                      <a:pt x="657" y="2881"/>
                    </a:lnTo>
                    <a:lnTo>
                      <a:pt x="831" y="2920"/>
                    </a:lnTo>
                    <a:lnTo>
                      <a:pt x="1005" y="2900"/>
                    </a:lnTo>
                    <a:lnTo>
                      <a:pt x="1199" y="2862"/>
                    </a:lnTo>
                    <a:lnTo>
                      <a:pt x="1566" y="2746"/>
                    </a:lnTo>
                    <a:lnTo>
                      <a:pt x="1933" y="2649"/>
                    </a:lnTo>
                    <a:lnTo>
                      <a:pt x="2339" y="2552"/>
                    </a:lnTo>
                    <a:lnTo>
                      <a:pt x="2764" y="2475"/>
                    </a:lnTo>
                    <a:lnTo>
                      <a:pt x="3209" y="2398"/>
                    </a:lnTo>
                    <a:lnTo>
                      <a:pt x="3673" y="2340"/>
                    </a:lnTo>
                    <a:lnTo>
                      <a:pt x="4137" y="2301"/>
                    </a:lnTo>
                    <a:lnTo>
                      <a:pt x="4601" y="2282"/>
                    </a:lnTo>
                    <a:lnTo>
                      <a:pt x="5529" y="2436"/>
                    </a:lnTo>
                    <a:lnTo>
                      <a:pt x="5993" y="2494"/>
                    </a:lnTo>
                    <a:lnTo>
                      <a:pt x="6457" y="2552"/>
                    </a:lnTo>
                    <a:lnTo>
                      <a:pt x="6070" y="3094"/>
                    </a:lnTo>
                    <a:lnTo>
                      <a:pt x="5683" y="3616"/>
                    </a:lnTo>
                    <a:lnTo>
                      <a:pt x="5316" y="4138"/>
                    </a:lnTo>
                    <a:lnTo>
                      <a:pt x="4929" y="4659"/>
                    </a:lnTo>
                    <a:lnTo>
                      <a:pt x="4582" y="5201"/>
                    </a:lnTo>
                    <a:lnTo>
                      <a:pt x="4234" y="5761"/>
                    </a:lnTo>
                    <a:lnTo>
                      <a:pt x="4079" y="6032"/>
                    </a:lnTo>
                    <a:lnTo>
                      <a:pt x="3944" y="6341"/>
                    </a:lnTo>
                    <a:lnTo>
                      <a:pt x="3808" y="6631"/>
                    </a:lnTo>
                    <a:lnTo>
                      <a:pt x="3692" y="6960"/>
                    </a:lnTo>
                    <a:lnTo>
                      <a:pt x="3634" y="7095"/>
                    </a:lnTo>
                    <a:lnTo>
                      <a:pt x="3615" y="7231"/>
                    </a:lnTo>
                    <a:lnTo>
                      <a:pt x="3596" y="7366"/>
                    </a:lnTo>
                    <a:lnTo>
                      <a:pt x="3596" y="7482"/>
                    </a:lnTo>
                    <a:lnTo>
                      <a:pt x="3596" y="7598"/>
                    </a:lnTo>
                    <a:lnTo>
                      <a:pt x="3634" y="7714"/>
                    </a:lnTo>
                    <a:lnTo>
                      <a:pt x="3654" y="7810"/>
                    </a:lnTo>
                    <a:lnTo>
                      <a:pt x="3712" y="7926"/>
                    </a:lnTo>
                    <a:lnTo>
                      <a:pt x="3828" y="8100"/>
                    </a:lnTo>
                    <a:lnTo>
                      <a:pt x="3963" y="8255"/>
                    </a:lnTo>
                    <a:lnTo>
                      <a:pt x="4156" y="8390"/>
                    </a:lnTo>
                    <a:lnTo>
                      <a:pt x="4350" y="8487"/>
                    </a:lnTo>
                    <a:lnTo>
                      <a:pt x="4582" y="8564"/>
                    </a:lnTo>
                    <a:lnTo>
                      <a:pt x="4814" y="8622"/>
                    </a:lnTo>
                    <a:lnTo>
                      <a:pt x="5045" y="8642"/>
                    </a:lnTo>
                    <a:lnTo>
                      <a:pt x="5277" y="8622"/>
                    </a:lnTo>
                    <a:lnTo>
                      <a:pt x="5529" y="8584"/>
                    </a:lnTo>
                    <a:lnTo>
                      <a:pt x="5741" y="8526"/>
                    </a:lnTo>
                    <a:lnTo>
                      <a:pt x="5954" y="8410"/>
                    </a:lnTo>
                    <a:lnTo>
                      <a:pt x="6147" y="8274"/>
                    </a:lnTo>
                    <a:lnTo>
                      <a:pt x="6495" y="7965"/>
                    </a:lnTo>
                    <a:lnTo>
                      <a:pt x="6824" y="7636"/>
                    </a:lnTo>
                    <a:lnTo>
                      <a:pt x="7114" y="7289"/>
                    </a:lnTo>
                    <a:lnTo>
                      <a:pt x="7423" y="6921"/>
                    </a:lnTo>
                    <a:lnTo>
                      <a:pt x="7984" y="6187"/>
                    </a:lnTo>
                    <a:lnTo>
                      <a:pt x="8274" y="5819"/>
                    </a:lnTo>
                    <a:lnTo>
                      <a:pt x="8564" y="5471"/>
                    </a:lnTo>
                    <a:lnTo>
                      <a:pt x="8873" y="5123"/>
                    </a:lnTo>
                    <a:lnTo>
                      <a:pt x="9144" y="4853"/>
                    </a:lnTo>
                    <a:lnTo>
                      <a:pt x="9279" y="4756"/>
                    </a:lnTo>
                    <a:lnTo>
                      <a:pt x="9414" y="4659"/>
                    </a:lnTo>
                    <a:lnTo>
                      <a:pt x="9550" y="4601"/>
                    </a:lnTo>
                    <a:lnTo>
                      <a:pt x="9685" y="4563"/>
                    </a:lnTo>
                    <a:lnTo>
                      <a:pt x="9956" y="4563"/>
                    </a:lnTo>
                    <a:lnTo>
                      <a:pt x="10110" y="4601"/>
                    </a:lnTo>
                    <a:lnTo>
                      <a:pt x="10246" y="4659"/>
                    </a:lnTo>
                    <a:lnTo>
                      <a:pt x="10420" y="4737"/>
                    </a:lnTo>
                    <a:lnTo>
                      <a:pt x="10574" y="4853"/>
                    </a:lnTo>
                    <a:lnTo>
                      <a:pt x="10748" y="5007"/>
                    </a:lnTo>
                    <a:lnTo>
                      <a:pt x="10941" y="5162"/>
                    </a:lnTo>
                    <a:lnTo>
                      <a:pt x="10980" y="5201"/>
                    </a:lnTo>
                    <a:lnTo>
                      <a:pt x="10806" y="5723"/>
                    </a:lnTo>
                    <a:lnTo>
                      <a:pt x="10651" y="6264"/>
                    </a:lnTo>
                    <a:lnTo>
                      <a:pt x="10536" y="6825"/>
                    </a:lnTo>
                    <a:lnTo>
                      <a:pt x="10458" y="7366"/>
                    </a:lnTo>
                    <a:lnTo>
                      <a:pt x="10400" y="7926"/>
                    </a:lnTo>
                    <a:lnTo>
                      <a:pt x="10400" y="8197"/>
                    </a:lnTo>
                    <a:lnTo>
                      <a:pt x="10400" y="8487"/>
                    </a:lnTo>
                    <a:lnTo>
                      <a:pt x="10420" y="8758"/>
                    </a:lnTo>
                    <a:lnTo>
                      <a:pt x="10458" y="9028"/>
                    </a:lnTo>
                    <a:lnTo>
                      <a:pt x="10497" y="9299"/>
                    </a:lnTo>
                    <a:lnTo>
                      <a:pt x="10555" y="9589"/>
                    </a:lnTo>
                    <a:lnTo>
                      <a:pt x="10632" y="9782"/>
                    </a:lnTo>
                    <a:lnTo>
                      <a:pt x="10709" y="9956"/>
                    </a:lnTo>
                    <a:lnTo>
                      <a:pt x="10825" y="10111"/>
                    </a:lnTo>
                    <a:lnTo>
                      <a:pt x="10961" y="10246"/>
                    </a:lnTo>
                    <a:lnTo>
                      <a:pt x="11096" y="10343"/>
                    </a:lnTo>
                    <a:lnTo>
                      <a:pt x="11251" y="10439"/>
                    </a:lnTo>
                    <a:lnTo>
                      <a:pt x="11425" y="10497"/>
                    </a:lnTo>
                    <a:lnTo>
                      <a:pt x="11599" y="10555"/>
                    </a:lnTo>
                    <a:lnTo>
                      <a:pt x="11792" y="10575"/>
                    </a:lnTo>
                    <a:lnTo>
                      <a:pt x="11966" y="10575"/>
                    </a:lnTo>
                    <a:lnTo>
                      <a:pt x="12159" y="10555"/>
                    </a:lnTo>
                    <a:lnTo>
                      <a:pt x="12333" y="10517"/>
                    </a:lnTo>
                    <a:lnTo>
                      <a:pt x="12507" y="10459"/>
                    </a:lnTo>
                    <a:lnTo>
                      <a:pt x="12681" y="10362"/>
                    </a:lnTo>
                    <a:lnTo>
                      <a:pt x="12855" y="10266"/>
                    </a:lnTo>
                    <a:lnTo>
                      <a:pt x="12991" y="10150"/>
                    </a:lnTo>
                    <a:lnTo>
                      <a:pt x="13203" y="9956"/>
                    </a:lnTo>
                    <a:lnTo>
                      <a:pt x="13377" y="9744"/>
                    </a:lnTo>
                    <a:lnTo>
                      <a:pt x="13551" y="9512"/>
                    </a:lnTo>
                    <a:lnTo>
                      <a:pt x="13686" y="9299"/>
                    </a:lnTo>
                    <a:lnTo>
                      <a:pt x="13822" y="9067"/>
                    </a:lnTo>
                    <a:lnTo>
                      <a:pt x="13938" y="8816"/>
                    </a:lnTo>
                    <a:lnTo>
                      <a:pt x="14034" y="8584"/>
                    </a:lnTo>
                    <a:lnTo>
                      <a:pt x="14131" y="8332"/>
                    </a:lnTo>
                    <a:lnTo>
                      <a:pt x="14286" y="7810"/>
                    </a:lnTo>
                    <a:lnTo>
                      <a:pt x="14421" y="7289"/>
                    </a:lnTo>
                    <a:lnTo>
                      <a:pt x="14653" y="6206"/>
                    </a:lnTo>
                    <a:lnTo>
                      <a:pt x="14672" y="6013"/>
                    </a:lnTo>
                    <a:lnTo>
                      <a:pt x="14692" y="5819"/>
                    </a:lnTo>
                    <a:lnTo>
                      <a:pt x="14672" y="5645"/>
                    </a:lnTo>
                    <a:lnTo>
                      <a:pt x="14634" y="5471"/>
                    </a:lnTo>
                    <a:lnTo>
                      <a:pt x="14827" y="5471"/>
                    </a:lnTo>
                    <a:lnTo>
                      <a:pt x="15040" y="5433"/>
                    </a:lnTo>
                    <a:lnTo>
                      <a:pt x="15446" y="5336"/>
                    </a:lnTo>
                    <a:lnTo>
                      <a:pt x="15813" y="5259"/>
                    </a:lnTo>
                    <a:lnTo>
                      <a:pt x="16142" y="5220"/>
                    </a:lnTo>
                    <a:lnTo>
                      <a:pt x="16451" y="5201"/>
                    </a:lnTo>
                    <a:lnTo>
                      <a:pt x="16741" y="5201"/>
                    </a:lnTo>
                    <a:lnTo>
                      <a:pt x="16992" y="5239"/>
                    </a:lnTo>
                    <a:lnTo>
                      <a:pt x="17205" y="5278"/>
                    </a:lnTo>
                    <a:lnTo>
                      <a:pt x="17417" y="5355"/>
                    </a:lnTo>
                    <a:lnTo>
                      <a:pt x="17591" y="5452"/>
                    </a:lnTo>
                    <a:lnTo>
                      <a:pt x="17746" y="5568"/>
                    </a:lnTo>
                    <a:lnTo>
                      <a:pt x="17881" y="5703"/>
                    </a:lnTo>
                    <a:lnTo>
                      <a:pt x="18017" y="5839"/>
                    </a:lnTo>
                    <a:lnTo>
                      <a:pt x="18113" y="6013"/>
                    </a:lnTo>
                    <a:lnTo>
                      <a:pt x="18191" y="6187"/>
                    </a:lnTo>
                    <a:lnTo>
                      <a:pt x="18268" y="6380"/>
                    </a:lnTo>
                    <a:lnTo>
                      <a:pt x="18326" y="6573"/>
                    </a:lnTo>
                    <a:lnTo>
                      <a:pt x="18384" y="6786"/>
                    </a:lnTo>
                    <a:lnTo>
                      <a:pt x="18423" y="6999"/>
                    </a:lnTo>
                    <a:lnTo>
                      <a:pt x="18461" y="7462"/>
                    </a:lnTo>
                    <a:lnTo>
                      <a:pt x="18481" y="7946"/>
                    </a:lnTo>
                    <a:lnTo>
                      <a:pt x="18500" y="8429"/>
                    </a:lnTo>
                    <a:lnTo>
                      <a:pt x="18519" y="8912"/>
                    </a:lnTo>
                    <a:lnTo>
                      <a:pt x="18539" y="9396"/>
                    </a:lnTo>
                    <a:lnTo>
                      <a:pt x="18577" y="9840"/>
                    </a:lnTo>
                    <a:lnTo>
                      <a:pt x="18635" y="10266"/>
                    </a:lnTo>
                    <a:lnTo>
                      <a:pt x="18713" y="10555"/>
                    </a:lnTo>
                    <a:lnTo>
                      <a:pt x="18790" y="10826"/>
                    </a:lnTo>
                    <a:lnTo>
                      <a:pt x="18887" y="11097"/>
                    </a:lnTo>
                    <a:lnTo>
                      <a:pt x="19003" y="11329"/>
                    </a:lnTo>
                    <a:lnTo>
                      <a:pt x="19119" y="11541"/>
                    </a:lnTo>
                    <a:lnTo>
                      <a:pt x="19254" y="11754"/>
                    </a:lnTo>
                    <a:lnTo>
                      <a:pt x="19408" y="11928"/>
                    </a:lnTo>
                    <a:lnTo>
                      <a:pt x="19563" y="12102"/>
                    </a:lnTo>
                    <a:lnTo>
                      <a:pt x="19737" y="12276"/>
                    </a:lnTo>
                    <a:lnTo>
                      <a:pt x="19930" y="12411"/>
                    </a:lnTo>
                    <a:lnTo>
                      <a:pt x="20124" y="12547"/>
                    </a:lnTo>
                    <a:lnTo>
                      <a:pt x="20336" y="12682"/>
                    </a:lnTo>
                    <a:lnTo>
                      <a:pt x="20568" y="12798"/>
                    </a:lnTo>
                    <a:lnTo>
                      <a:pt x="20820" y="12895"/>
                    </a:lnTo>
                    <a:lnTo>
                      <a:pt x="21090" y="12991"/>
                    </a:lnTo>
                    <a:lnTo>
                      <a:pt x="21361" y="13088"/>
                    </a:lnTo>
                    <a:lnTo>
                      <a:pt x="21554" y="13127"/>
                    </a:lnTo>
                    <a:lnTo>
                      <a:pt x="21960" y="13127"/>
                    </a:lnTo>
                    <a:lnTo>
                      <a:pt x="22153" y="13088"/>
                    </a:lnTo>
                    <a:lnTo>
                      <a:pt x="22366" y="13049"/>
                    </a:lnTo>
                    <a:lnTo>
                      <a:pt x="22579" y="12991"/>
                    </a:lnTo>
                    <a:lnTo>
                      <a:pt x="22791" y="12895"/>
                    </a:lnTo>
                    <a:lnTo>
                      <a:pt x="23004" y="12798"/>
                    </a:lnTo>
                    <a:lnTo>
                      <a:pt x="23197" y="12682"/>
                    </a:lnTo>
                    <a:lnTo>
                      <a:pt x="23391" y="12566"/>
                    </a:lnTo>
                    <a:lnTo>
                      <a:pt x="23565" y="12431"/>
                    </a:lnTo>
                    <a:lnTo>
                      <a:pt x="23719" y="12276"/>
                    </a:lnTo>
                    <a:lnTo>
                      <a:pt x="23855" y="12121"/>
                    </a:lnTo>
                    <a:lnTo>
                      <a:pt x="23990" y="11947"/>
                    </a:lnTo>
                    <a:lnTo>
                      <a:pt x="24067" y="11793"/>
                    </a:lnTo>
                    <a:lnTo>
                      <a:pt x="24145" y="11619"/>
                    </a:lnTo>
                    <a:lnTo>
                      <a:pt x="24299" y="11039"/>
                    </a:lnTo>
                    <a:lnTo>
                      <a:pt x="24357" y="10787"/>
                    </a:lnTo>
                    <a:lnTo>
                      <a:pt x="24396" y="10536"/>
                    </a:lnTo>
                    <a:lnTo>
                      <a:pt x="24415" y="10285"/>
                    </a:lnTo>
                    <a:lnTo>
                      <a:pt x="24396" y="10034"/>
                    </a:lnTo>
                    <a:lnTo>
                      <a:pt x="24357" y="9744"/>
                    </a:lnTo>
                    <a:lnTo>
                      <a:pt x="24299" y="9434"/>
                    </a:lnTo>
                    <a:lnTo>
                      <a:pt x="24203" y="8932"/>
                    </a:lnTo>
                    <a:lnTo>
                      <a:pt x="24164" y="8468"/>
                    </a:lnTo>
                    <a:lnTo>
                      <a:pt x="24145" y="8023"/>
                    </a:lnTo>
                    <a:lnTo>
                      <a:pt x="24183" y="7598"/>
                    </a:lnTo>
                    <a:lnTo>
                      <a:pt x="24261" y="7211"/>
                    </a:lnTo>
                    <a:lnTo>
                      <a:pt x="24377" y="6844"/>
                    </a:lnTo>
                    <a:lnTo>
                      <a:pt x="24531" y="6515"/>
                    </a:lnTo>
                    <a:lnTo>
                      <a:pt x="24744" y="6187"/>
                    </a:lnTo>
                    <a:lnTo>
                      <a:pt x="24957" y="5897"/>
                    </a:lnTo>
                    <a:lnTo>
                      <a:pt x="25227" y="5645"/>
                    </a:lnTo>
                    <a:lnTo>
                      <a:pt x="25517" y="5394"/>
                    </a:lnTo>
                    <a:lnTo>
                      <a:pt x="25846" y="5181"/>
                    </a:lnTo>
                    <a:lnTo>
                      <a:pt x="26194" y="4988"/>
                    </a:lnTo>
                    <a:lnTo>
                      <a:pt x="26580" y="4833"/>
                    </a:lnTo>
                    <a:lnTo>
                      <a:pt x="26986" y="4679"/>
                    </a:lnTo>
                    <a:lnTo>
                      <a:pt x="27431" y="4563"/>
                    </a:lnTo>
                    <a:lnTo>
                      <a:pt x="27489" y="4640"/>
                    </a:lnTo>
                    <a:lnTo>
                      <a:pt x="27586" y="4698"/>
                    </a:lnTo>
                    <a:lnTo>
                      <a:pt x="27682" y="4756"/>
                    </a:lnTo>
                    <a:lnTo>
                      <a:pt x="27779" y="4814"/>
                    </a:lnTo>
                    <a:lnTo>
                      <a:pt x="28165" y="4988"/>
                    </a:lnTo>
                    <a:lnTo>
                      <a:pt x="28513" y="5201"/>
                    </a:lnTo>
                    <a:lnTo>
                      <a:pt x="28823" y="5433"/>
                    </a:lnTo>
                    <a:lnTo>
                      <a:pt x="29113" y="5703"/>
                    </a:lnTo>
                    <a:lnTo>
                      <a:pt x="29364" y="5993"/>
                    </a:lnTo>
                    <a:lnTo>
                      <a:pt x="29596" y="6303"/>
                    </a:lnTo>
                    <a:lnTo>
                      <a:pt x="29789" y="6631"/>
                    </a:lnTo>
                    <a:lnTo>
                      <a:pt x="29963" y="6979"/>
                    </a:lnTo>
                    <a:lnTo>
                      <a:pt x="30137" y="7327"/>
                    </a:lnTo>
                    <a:lnTo>
                      <a:pt x="30273" y="7714"/>
                    </a:lnTo>
                    <a:lnTo>
                      <a:pt x="30408" y="8100"/>
                    </a:lnTo>
                    <a:lnTo>
                      <a:pt x="30524" y="8487"/>
                    </a:lnTo>
                    <a:lnTo>
                      <a:pt x="30736" y="9299"/>
                    </a:lnTo>
                    <a:lnTo>
                      <a:pt x="30930" y="10111"/>
                    </a:lnTo>
                    <a:lnTo>
                      <a:pt x="31104" y="10923"/>
                    </a:lnTo>
                    <a:lnTo>
                      <a:pt x="31316" y="11715"/>
                    </a:lnTo>
                    <a:lnTo>
                      <a:pt x="31432" y="12083"/>
                    </a:lnTo>
                    <a:lnTo>
                      <a:pt x="31548" y="12450"/>
                    </a:lnTo>
                    <a:lnTo>
                      <a:pt x="31684" y="12798"/>
                    </a:lnTo>
                    <a:lnTo>
                      <a:pt x="31838" y="13146"/>
                    </a:lnTo>
                    <a:lnTo>
                      <a:pt x="32012" y="13455"/>
                    </a:lnTo>
                    <a:lnTo>
                      <a:pt x="32206" y="13745"/>
                    </a:lnTo>
                    <a:lnTo>
                      <a:pt x="32418" y="14016"/>
                    </a:lnTo>
                    <a:lnTo>
                      <a:pt x="32670" y="14267"/>
                    </a:lnTo>
                    <a:lnTo>
                      <a:pt x="32940" y="14480"/>
                    </a:lnTo>
                    <a:lnTo>
                      <a:pt x="33230" y="14673"/>
                    </a:lnTo>
                    <a:lnTo>
                      <a:pt x="33559" y="14828"/>
                    </a:lnTo>
                    <a:lnTo>
                      <a:pt x="33926" y="14944"/>
                    </a:lnTo>
                    <a:lnTo>
                      <a:pt x="34158" y="15002"/>
                    </a:lnTo>
                    <a:lnTo>
                      <a:pt x="34390" y="15060"/>
                    </a:lnTo>
                    <a:lnTo>
                      <a:pt x="34603" y="15079"/>
                    </a:lnTo>
                    <a:lnTo>
                      <a:pt x="34815" y="15098"/>
                    </a:lnTo>
                    <a:lnTo>
                      <a:pt x="35009" y="15118"/>
                    </a:lnTo>
                    <a:lnTo>
                      <a:pt x="35202" y="15098"/>
                    </a:lnTo>
                    <a:lnTo>
                      <a:pt x="35395" y="15079"/>
                    </a:lnTo>
                    <a:lnTo>
                      <a:pt x="35569" y="15060"/>
                    </a:lnTo>
                    <a:lnTo>
                      <a:pt x="35724" y="15021"/>
                    </a:lnTo>
                    <a:lnTo>
                      <a:pt x="35898" y="14963"/>
                    </a:lnTo>
                    <a:lnTo>
                      <a:pt x="36053" y="14905"/>
                    </a:lnTo>
                    <a:lnTo>
                      <a:pt x="36188" y="14828"/>
                    </a:lnTo>
                    <a:lnTo>
                      <a:pt x="36459" y="14654"/>
                    </a:lnTo>
                    <a:lnTo>
                      <a:pt x="36690" y="14441"/>
                    </a:lnTo>
                    <a:lnTo>
                      <a:pt x="36845" y="14480"/>
                    </a:lnTo>
                    <a:lnTo>
                      <a:pt x="37000" y="14499"/>
                    </a:lnTo>
                    <a:lnTo>
                      <a:pt x="37154" y="14499"/>
                    </a:lnTo>
                    <a:lnTo>
                      <a:pt x="37309" y="14460"/>
                    </a:lnTo>
                    <a:lnTo>
                      <a:pt x="37464" y="14402"/>
                    </a:lnTo>
                    <a:lnTo>
                      <a:pt x="37599" y="14306"/>
                    </a:lnTo>
                    <a:lnTo>
                      <a:pt x="37734" y="14170"/>
                    </a:lnTo>
                    <a:lnTo>
                      <a:pt x="37850" y="14016"/>
                    </a:lnTo>
                    <a:lnTo>
                      <a:pt x="37986" y="13764"/>
                    </a:lnTo>
                    <a:lnTo>
                      <a:pt x="38102" y="13513"/>
                    </a:lnTo>
                    <a:lnTo>
                      <a:pt x="38198" y="13262"/>
                    </a:lnTo>
                    <a:lnTo>
                      <a:pt x="38276" y="13011"/>
                    </a:lnTo>
                    <a:lnTo>
                      <a:pt x="38353" y="12759"/>
                    </a:lnTo>
                    <a:lnTo>
                      <a:pt x="38392" y="12489"/>
                    </a:lnTo>
                    <a:lnTo>
                      <a:pt x="38469" y="11909"/>
                    </a:lnTo>
                    <a:lnTo>
                      <a:pt x="38469" y="11793"/>
                    </a:lnTo>
                    <a:lnTo>
                      <a:pt x="38469" y="11677"/>
                    </a:lnTo>
                    <a:lnTo>
                      <a:pt x="38430" y="11561"/>
                    </a:lnTo>
                    <a:lnTo>
                      <a:pt x="38392" y="11464"/>
                    </a:lnTo>
                    <a:lnTo>
                      <a:pt x="38353" y="11367"/>
                    </a:lnTo>
                    <a:lnTo>
                      <a:pt x="38295" y="11290"/>
                    </a:lnTo>
                    <a:lnTo>
                      <a:pt x="38218" y="11232"/>
                    </a:lnTo>
                    <a:lnTo>
                      <a:pt x="38140" y="11174"/>
                    </a:lnTo>
                    <a:lnTo>
                      <a:pt x="38237" y="10613"/>
                    </a:lnTo>
                    <a:lnTo>
                      <a:pt x="38372" y="10092"/>
                    </a:lnTo>
                    <a:lnTo>
                      <a:pt x="38527" y="9589"/>
                    </a:lnTo>
                    <a:lnTo>
                      <a:pt x="38701" y="9144"/>
                    </a:lnTo>
                    <a:lnTo>
                      <a:pt x="38914" y="8719"/>
                    </a:lnTo>
                    <a:lnTo>
                      <a:pt x="39165" y="8332"/>
                    </a:lnTo>
                    <a:lnTo>
                      <a:pt x="39435" y="7984"/>
                    </a:lnTo>
                    <a:lnTo>
                      <a:pt x="39590" y="7830"/>
                    </a:lnTo>
                    <a:lnTo>
                      <a:pt x="39745" y="7675"/>
                    </a:lnTo>
                    <a:lnTo>
                      <a:pt x="39899" y="7540"/>
                    </a:lnTo>
                    <a:lnTo>
                      <a:pt x="40073" y="7404"/>
                    </a:lnTo>
                    <a:lnTo>
                      <a:pt x="40247" y="7269"/>
                    </a:lnTo>
                    <a:lnTo>
                      <a:pt x="40441" y="7153"/>
                    </a:lnTo>
                    <a:lnTo>
                      <a:pt x="40634" y="7057"/>
                    </a:lnTo>
                    <a:lnTo>
                      <a:pt x="40827" y="6960"/>
                    </a:lnTo>
                    <a:lnTo>
                      <a:pt x="41253" y="6786"/>
                    </a:lnTo>
                    <a:lnTo>
                      <a:pt x="41717" y="6651"/>
                    </a:lnTo>
                    <a:lnTo>
                      <a:pt x="42200" y="6554"/>
                    </a:lnTo>
                    <a:lnTo>
                      <a:pt x="42741" y="6496"/>
                    </a:lnTo>
                    <a:lnTo>
                      <a:pt x="43302" y="6477"/>
                    </a:lnTo>
                    <a:lnTo>
                      <a:pt x="43302" y="6496"/>
                    </a:lnTo>
                    <a:lnTo>
                      <a:pt x="43650" y="6805"/>
                    </a:lnTo>
                    <a:lnTo>
                      <a:pt x="43978" y="7115"/>
                    </a:lnTo>
                    <a:lnTo>
                      <a:pt x="44288" y="7424"/>
                    </a:lnTo>
                    <a:lnTo>
                      <a:pt x="44597" y="7752"/>
                    </a:lnTo>
                    <a:lnTo>
                      <a:pt x="45177" y="8390"/>
                    </a:lnTo>
                    <a:lnTo>
                      <a:pt x="45718" y="9067"/>
                    </a:lnTo>
                    <a:lnTo>
                      <a:pt x="46781" y="10439"/>
                    </a:lnTo>
                    <a:lnTo>
                      <a:pt x="47323" y="11135"/>
                    </a:lnTo>
                    <a:lnTo>
                      <a:pt x="47883" y="11831"/>
                    </a:lnTo>
                    <a:lnTo>
                      <a:pt x="48096" y="12063"/>
                    </a:lnTo>
                    <a:lnTo>
                      <a:pt x="48308" y="12295"/>
                    </a:lnTo>
                    <a:lnTo>
                      <a:pt x="48521" y="12489"/>
                    </a:lnTo>
                    <a:lnTo>
                      <a:pt x="48734" y="12682"/>
                    </a:lnTo>
                    <a:lnTo>
                      <a:pt x="48946" y="12856"/>
                    </a:lnTo>
                    <a:lnTo>
                      <a:pt x="49159" y="13011"/>
                    </a:lnTo>
                    <a:lnTo>
                      <a:pt x="49391" y="13146"/>
                    </a:lnTo>
                    <a:lnTo>
                      <a:pt x="49623" y="13262"/>
                    </a:lnTo>
                    <a:lnTo>
                      <a:pt x="49855" y="13378"/>
                    </a:lnTo>
                    <a:lnTo>
                      <a:pt x="50106" y="13455"/>
                    </a:lnTo>
                    <a:lnTo>
                      <a:pt x="50358" y="13532"/>
                    </a:lnTo>
                    <a:lnTo>
                      <a:pt x="50628" y="13571"/>
                    </a:lnTo>
                    <a:lnTo>
                      <a:pt x="50899" y="13610"/>
                    </a:lnTo>
                    <a:lnTo>
                      <a:pt x="51189" y="13629"/>
                    </a:lnTo>
                    <a:lnTo>
                      <a:pt x="51498" y="13629"/>
                    </a:lnTo>
                    <a:lnTo>
                      <a:pt x="51807" y="13610"/>
                    </a:lnTo>
                    <a:lnTo>
                      <a:pt x="52059" y="13590"/>
                    </a:lnTo>
                    <a:lnTo>
                      <a:pt x="52310" y="13532"/>
                    </a:lnTo>
                    <a:lnTo>
                      <a:pt x="52542" y="13455"/>
                    </a:lnTo>
                    <a:lnTo>
                      <a:pt x="52774" y="13358"/>
                    </a:lnTo>
                    <a:lnTo>
                      <a:pt x="52987" y="13243"/>
                    </a:lnTo>
                    <a:lnTo>
                      <a:pt x="53180" y="13107"/>
                    </a:lnTo>
                    <a:lnTo>
                      <a:pt x="53373" y="12953"/>
                    </a:lnTo>
                    <a:lnTo>
                      <a:pt x="53547" y="12798"/>
                    </a:lnTo>
                    <a:lnTo>
                      <a:pt x="53721" y="12605"/>
                    </a:lnTo>
                    <a:lnTo>
                      <a:pt x="53895" y="12431"/>
                    </a:lnTo>
                    <a:lnTo>
                      <a:pt x="54030" y="12237"/>
                    </a:lnTo>
                    <a:lnTo>
                      <a:pt x="54185" y="12025"/>
                    </a:lnTo>
                    <a:lnTo>
                      <a:pt x="54436" y="11599"/>
                    </a:lnTo>
                    <a:lnTo>
                      <a:pt x="54668" y="11174"/>
                    </a:lnTo>
                    <a:lnTo>
                      <a:pt x="54823" y="10826"/>
                    </a:lnTo>
                    <a:lnTo>
                      <a:pt x="54939" y="10497"/>
                    </a:lnTo>
                    <a:lnTo>
                      <a:pt x="55190" y="9782"/>
                    </a:lnTo>
                    <a:lnTo>
                      <a:pt x="55422" y="9086"/>
                    </a:lnTo>
                    <a:lnTo>
                      <a:pt x="55558" y="8738"/>
                    </a:lnTo>
                    <a:lnTo>
                      <a:pt x="55712" y="8410"/>
                    </a:lnTo>
                    <a:lnTo>
                      <a:pt x="55867" y="8120"/>
                    </a:lnTo>
                    <a:lnTo>
                      <a:pt x="56041" y="7849"/>
                    </a:lnTo>
                    <a:lnTo>
                      <a:pt x="56234" y="7636"/>
                    </a:lnTo>
                    <a:lnTo>
                      <a:pt x="56447" y="7462"/>
                    </a:lnTo>
                    <a:lnTo>
                      <a:pt x="56679" y="7308"/>
                    </a:lnTo>
                    <a:lnTo>
                      <a:pt x="56911" y="7173"/>
                    </a:lnTo>
                    <a:lnTo>
                      <a:pt x="57162" y="7057"/>
                    </a:lnTo>
                    <a:lnTo>
                      <a:pt x="57413" y="6979"/>
                    </a:lnTo>
                    <a:lnTo>
                      <a:pt x="57684" y="6921"/>
                    </a:lnTo>
                    <a:lnTo>
                      <a:pt x="57955" y="6863"/>
                    </a:lnTo>
                    <a:lnTo>
                      <a:pt x="58515" y="6805"/>
                    </a:lnTo>
                    <a:lnTo>
                      <a:pt x="59656" y="6709"/>
                    </a:lnTo>
                    <a:lnTo>
                      <a:pt x="60081" y="7115"/>
                    </a:lnTo>
                    <a:lnTo>
                      <a:pt x="60526" y="7501"/>
                    </a:lnTo>
                    <a:lnTo>
                      <a:pt x="60970" y="7868"/>
                    </a:lnTo>
                    <a:lnTo>
                      <a:pt x="61434" y="8216"/>
                    </a:lnTo>
                    <a:lnTo>
                      <a:pt x="61512" y="8274"/>
                    </a:lnTo>
                    <a:lnTo>
                      <a:pt x="61821" y="8796"/>
                    </a:lnTo>
                    <a:lnTo>
                      <a:pt x="61976" y="9048"/>
                    </a:lnTo>
                    <a:lnTo>
                      <a:pt x="62150" y="9299"/>
                    </a:lnTo>
                    <a:lnTo>
                      <a:pt x="62343" y="9531"/>
                    </a:lnTo>
                    <a:lnTo>
                      <a:pt x="62536" y="9763"/>
                    </a:lnTo>
                    <a:lnTo>
                      <a:pt x="62749" y="9976"/>
                    </a:lnTo>
                    <a:lnTo>
                      <a:pt x="62961" y="10169"/>
                    </a:lnTo>
                    <a:lnTo>
                      <a:pt x="63174" y="10304"/>
                    </a:lnTo>
                    <a:lnTo>
                      <a:pt x="63387" y="10381"/>
                    </a:lnTo>
                    <a:lnTo>
                      <a:pt x="63580" y="10420"/>
                    </a:lnTo>
                    <a:lnTo>
                      <a:pt x="63793" y="10401"/>
                    </a:lnTo>
                    <a:lnTo>
                      <a:pt x="63986" y="10362"/>
                    </a:lnTo>
                    <a:lnTo>
                      <a:pt x="64160" y="10246"/>
                    </a:lnTo>
                    <a:lnTo>
                      <a:pt x="64334" y="10111"/>
                    </a:lnTo>
                    <a:lnTo>
                      <a:pt x="64489" y="9937"/>
                    </a:lnTo>
                    <a:lnTo>
                      <a:pt x="64759" y="9492"/>
                    </a:lnTo>
                    <a:lnTo>
                      <a:pt x="65030" y="9048"/>
                    </a:lnTo>
                    <a:lnTo>
                      <a:pt x="65262" y="8584"/>
                    </a:lnTo>
                    <a:lnTo>
                      <a:pt x="65474" y="8100"/>
                    </a:lnTo>
                    <a:lnTo>
                      <a:pt x="65668" y="7598"/>
                    </a:lnTo>
                    <a:lnTo>
                      <a:pt x="65842" y="7115"/>
                    </a:lnTo>
                    <a:lnTo>
                      <a:pt x="66190" y="6129"/>
                    </a:lnTo>
                    <a:lnTo>
                      <a:pt x="66422" y="5471"/>
                    </a:lnTo>
                    <a:lnTo>
                      <a:pt x="66905" y="5433"/>
                    </a:lnTo>
                    <a:lnTo>
                      <a:pt x="67388" y="5394"/>
                    </a:lnTo>
                    <a:lnTo>
                      <a:pt x="67891" y="5394"/>
                    </a:lnTo>
                    <a:lnTo>
                      <a:pt x="68374" y="5413"/>
                    </a:lnTo>
                    <a:lnTo>
                      <a:pt x="68625" y="6071"/>
                    </a:lnTo>
                    <a:lnTo>
                      <a:pt x="68896" y="6728"/>
                    </a:lnTo>
                    <a:lnTo>
                      <a:pt x="69167" y="7366"/>
                    </a:lnTo>
                    <a:lnTo>
                      <a:pt x="69457" y="8004"/>
                    </a:lnTo>
                    <a:lnTo>
                      <a:pt x="70056" y="9280"/>
                    </a:lnTo>
                    <a:lnTo>
                      <a:pt x="70636" y="10555"/>
                    </a:lnTo>
                    <a:lnTo>
                      <a:pt x="70829" y="10961"/>
                    </a:lnTo>
                    <a:lnTo>
                      <a:pt x="70945" y="11174"/>
                    </a:lnTo>
                    <a:lnTo>
                      <a:pt x="71061" y="11367"/>
                    </a:lnTo>
                    <a:lnTo>
                      <a:pt x="71196" y="11561"/>
                    </a:lnTo>
                    <a:lnTo>
                      <a:pt x="71351" y="11754"/>
                    </a:lnTo>
                    <a:lnTo>
                      <a:pt x="71506" y="11909"/>
                    </a:lnTo>
                    <a:lnTo>
                      <a:pt x="71680" y="12063"/>
                    </a:lnTo>
                    <a:lnTo>
                      <a:pt x="71854" y="12179"/>
                    </a:lnTo>
                    <a:lnTo>
                      <a:pt x="72047" y="12295"/>
                    </a:lnTo>
                    <a:lnTo>
                      <a:pt x="72240" y="12353"/>
                    </a:lnTo>
                    <a:lnTo>
                      <a:pt x="72453" y="12392"/>
                    </a:lnTo>
                    <a:lnTo>
                      <a:pt x="72666" y="12392"/>
                    </a:lnTo>
                    <a:lnTo>
                      <a:pt x="72898" y="12373"/>
                    </a:lnTo>
                    <a:lnTo>
                      <a:pt x="73130" y="12276"/>
                    </a:lnTo>
                    <a:lnTo>
                      <a:pt x="73362" y="12160"/>
                    </a:lnTo>
                    <a:lnTo>
                      <a:pt x="73516" y="12044"/>
                    </a:lnTo>
                    <a:lnTo>
                      <a:pt x="73652" y="11928"/>
                    </a:lnTo>
                    <a:lnTo>
                      <a:pt x="73787" y="11793"/>
                    </a:lnTo>
                    <a:lnTo>
                      <a:pt x="73903" y="11638"/>
                    </a:lnTo>
                    <a:lnTo>
                      <a:pt x="74019" y="11483"/>
                    </a:lnTo>
                    <a:lnTo>
                      <a:pt x="74115" y="11329"/>
                    </a:lnTo>
                    <a:lnTo>
                      <a:pt x="74309" y="10961"/>
                    </a:lnTo>
                    <a:lnTo>
                      <a:pt x="74405" y="10768"/>
                    </a:lnTo>
                    <a:lnTo>
                      <a:pt x="74502" y="10555"/>
                    </a:lnTo>
                    <a:lnTo>
                      <a:pt x="74599" y="10343"/>
                    </a:lnTo>
                    <a:lnTo>
                      <a:pt x="74657" y="10130"/>
                    </a:lnTo>
                    <a:lnTo>
                      <a:pt x="74715" y="9898"/>
                    </a:lnTo>
                    <a:lnTo>
                      <a:pt x="74773" y="9666"/>
                    </a:lnTo>
                    <a:lnTo>
                      <a:pt x="74831" y="9202"/>
                    </a:lnTo>
                    <a:lnTo>
                      <a:pt x="74927" y="8854"/>
                    </a:lnTo>
                    <a:lnTo>
                      <a:pt x="75101" y="7926"/>
                    </a:lnTo>
                    <a:lnTo>
                      <a:pt x="75256" y="6979"/>
                    </a:lnTo>
                    <a:lnTo>
                      <a:pt x="75314" y="6515"/>
                    </a:lnTo>
                    <a:lnTo>
                      <a:pt x="75372" y="6032"/>
                    </a:lnTo>
                    <a:lnTo>
                      <a:pt x="75391" y="5568"/>
                    </a:lnTo>
                    <a:lnTo>
                      <a:pt x="75411" y="5085"/>
                    </a:lnTo>
                    <a:lnTo>
                      <a:pt x="76513" y="4969"/>
                    </a:lnTo>
                    <a:lnTo>
                      <a:pt x="76532" y="5104"/>
                    </a:lnTo>
                    <a:lnTo>
                      <a:pt x="76571" y="5220"/>
                    </a:lnTo>
                    <a:lnTo>
                      <a:pt x="76629" y="5336"/>
                    </a:lnTo>
                    <a:lnTo>
                      <a:pt x="76706" y="5433"/>
                    </a:lnTo>
                    <a:lnTo>
                      <a:pt x="76802" y="5529"/>
                    </a:lnTo>
                    <a:lnTo>
                      <a:pt x="76938" y="5607"/>
                    </a:lnTo>
                    <a:lnTo>
                      <a:pt x="77073" y="5665"/>
                    </a:lnTo>
                    <a:lnTo>
                      <a:pt x="77228" y="5703"/>
                    </a:lnTo>
                    <a:lnTo>
                      <a:pt x="77498" y="5761"/>
                    </a:lnTo>
                    <a:lnTo>
                      <a:pt x="77750" y="5839"/>
                    </a:lnTo>
                    <a:lnTo>
                      <a:pt x="78001" y="5935"/>
                    </a:lnTo>
                    <a:lnTo>
                      <a:pt x="78233" y="6032"/>
                    </a:lnTo>
                    <a:lnTo>
                      <a:pt x="78446" y="6167"/>
                    </a:lnTo>
                    <a:lnTo>
                      <a:pt x="78658" y="6322"/>
                    </a:lnTo>
                    <a:lnTo>
                      <a:pt x="78852" y="6477"/>
                    </a:lnTo>
                    <a:lnTo>
                      <a:pt x="79026" y="6651"/>
                    </a:lnTo>
                    <a:lnTo>
                      <a:pt x="79064" y="6689"/>
                    </a:lnTo>
                    <a:lnTo>
                      <a:pt x="79180" y="7057"/>
                    </a:lnTo>
                    <a:lnTo>
                      <a:pt x="79335" y="7424"/>
                    </a:lnTo>
                    <a:lnTo>
                      <a:pt x="79490" y="7772"/>
                    </a:lnTo>
                    <a:lnTo>
                      <a:pt x="79683" y="8120"/>
                    </a:lnTo>
                    <a:lnTo>
                      <a:pt x="79702" y="8216"/>
                    </a:lnTo>
                    <a:lnTo>
                      <a:pt x="79741" y="8313"/>
                    </a:lnTo>
                    <a:lnTo>
                      <a:pt x="80147" y="9202"/>
                    </a:lnTo>
                    <a:lnTo>
                      <a:pt x="80359" y="9647"/>
                    </a:lnTo>
                    <a:lnTo>
                      <a:pt x="80591" y="10092"/>
                    </a:lnTo>
                    <a:lnTo>
                      <a:pt x="80843" y="10517"/>
                    </a:lnTo>
                    <a:lnTo>
                      <a:pt x="81133" y="10903"/>
                    </a:lnTo>
                    <a:lnTo>
                      <a:pt x="81442" y="11290"/>
                    </a:lnTo>
                    <a:lnTo>
                      <a:pt x="81616" y="11464"/>
                    </a:lnTo>
                    <a:lnTo>
                      <a:pt x="81809" y="11638"/>
                    </a:lnTo>
                    <a:lnTo>
                      <a:pt x="81964" y="11909"/>
                    </a:lnTo>
                    <a:lnTo>
                      <a:pt x="82138" y="12160"/>
                    </a:lnTo>
                    <a:lnTo>
                      <a:pt x="82331" y="12392"/>
                    </a:lnTo>
                    <a:lnTo>
                      <a:pt x="82524" y="12624"/>
                    </a:lnTo>
                    <a:lnTo>
                      <a:pt x="82582" y="12701"/>
                    </a:lnTo>
                    <a:lnTo>
                      <a:pt x="82660" y="12740"/>
                    </a:lnTo>
                    <a:lnTo>
                      <a:pt x="82834" y="12837"/>
                    </a:lnTo>
                    <a:lnTo>
                      <a:pt x="83027" y="12875"/>
                    </a:lnTo>
                    <a:lnTo>
                      <a:pt x="83201" y="12895"/>
                    </a:lnTo>
                    <a:lnTo>
                      <a:pt x="83394" y="12856"/>
                    </a:lnTo>
                    <a:lnTo>
                      <a:pt x="83588" y="12798"/>
                    </a:lnTo>
                    <a:lnTo>
                      <a:pt x="83742" y="12721"/>
                    </a:lnTo>
                    <a:lnTo>
                      <a:pt x="83878" y="12585"/>
                    </a:lnTo>
                    <a:lnTo>
                      <a:pt x="84032" y="12431"/>
                    </a:lnTo>
                    <a:lnTo>
                      <a:pt x="84168" y="12257"/>
                    </a:lnTo>
                    <a:lnTo>
                      <a:pt x="84264" y="12083"/>
                    </a:lnTo>
                    <a:lnTo>
                      <a:pt x="84380" y="11909"/>
                    </a:lnTo>
                    <a:lnTo>
                      <a:pt x="84458" y="11735"/>
                    </a:lnTo>
                    <a:lnTo>
                      <a:pt x="84535" y="11561"/>
                    </a:lnTo>
                    <a:lnTo>
                      <a:pt x="84651" y="11193"/>
                    </a:lnTo>
                    <a:lnTo>
                      <a:pt x="84728" y="10826"/>
                    </a:lnTo>
                    <a:lnTo>
                      <a:pt x="84786" y="10439"/>
                    </a:lnTo>
                    <a:lnTo>
                      <a:pt x="84806" y="10053"/>
                    </a:lnTo>
                    <a:lnTo>
                      <a:pt x="84786" y="9666"/>
                    </a:lnTo>
                    <a:lnTo>
                      <a:pt x="84767" y="9260"/>
                    </a:lnTo>
                    <a:lnTo>
                      <a:pt x="84728" y="8874"/>
                    </a:lnTo>
                    <a:lnTo>
                      <a:pt x="84632" y="8062"/>
                    </a:lnTo>
                    <a:lnTo>
                      <a:pt x="84554" y="7250"/>
                    </a:lnTo>
                    <a:lnTo>
                      <a:pt x="84535" y="6863"/>
                    </a:lnTo>
                    <a:lnTo>
                      <a:pt x="84535" y="6477"/>
                    </a:lnTo>
                    <a:lnTo>
                      <a:pt x="84709" y="6419"/>
                    </a:lnTo>
                    <a:lnTo>
                      <a:pt x="84883" y="6341"/>
                    </a:lnTo>
                    <a:lnTo>
                      <a:pt x="85038" y="6264"/>
                    </a:lnTo>
                    <a:lnTo>
                      <a:pt x="85192" y="6167"/>
                    </a:lnTo>
                    <a:lnTo>
                      <a:pt x="85347" y="6071"/>
                    </a:lnTo>
                    <a:lnTo>
                      <a:pt x="85501" y="5974"/>
                    </a:lnTo>
                    <a:lnTo>
                      <a:pt x="85753" y="5723"/>
                    </a:lnTo>
                    <a:lnTo>
                      <a:pt x="86023" y="6129"/>
                    </a:lnTo>
                    <a:lnTo>
                      <a:pt x="86333" y="6515"/>
                    </a:lnTo>
                    <a:lnTo>
                      <a:pt x="86661" y="6902"/>
                    </a:lnTo>
                    <a:lnTo>
                      <a:pt x="87029" y="7231"/>
                    </a:lnTo>
                    <a:lnTo>
                      <a:pt x="87396" y="7540"/>
                    </a:lnTo>
                    <a:lnTo>
                      <a:pt x="87589" y="7675"/>
                    </a:lnTo>
                    <a:lnTo>
                      <a:pt x="87783" y="7791"/>
                    </a:lnTo>
                    <a:lnTo>
                      <a:pt x="87995" y="7888"/>
                    </a:lnTo>
                    <a:lnTo>
                      <a:pt x="88189" y="7984"/>
                    </a:lnTo>
                    <a:lnTo>
                      <a:pt x="88382" y="8062"/>
                    </a:lnTo>
                    <a:lnTo>
                      <a:pt x="88575" y="8120"/>
                    </a:lnTo>
                    <a:lnTo>
                      <a:pt x="88614" y="8274"/>
                    </a:lnTo>
                    <a:lnTo>
                      <a:pt x="88691" y="8468"/>
                    </a:lnTo>
                    <a:lnTo>
                      <a:pt x="88788" y="8642"/>
                    </a:lnTo>
                    <a:lnTo>
                      <a:pt x="88923" y="8758"/>
                    </a:lnTo>
                    <a:lnTo>
                      <a:pt x="89078" y="8854"/>
                    </a:lnTo>
                    <a:lnTo>
                      <a:pt x="89252" y="8912"/>
                    </a:lnTo>
                    <a:lnTo>
                      <a:pt x="89426" y="8932"/>
                    </a:lnTo>
                    <a:lnTo>
                      <a:pt x="89600" y="8932"/>
                    </a:lnTo>
                    <a:lnTo>
                      <a:pt x="89774" y="8893"/>
                    </a:lnTo>
                    <a:lnTo>
                      <a:pt x="89948" y="8816"/>
                    </a:lnTo>
                    <a:lnTo>
                      <a:pt x="90102" y="8719"/>
                    </a:lnTo>
                    <a:lnTo>
                      <a:pt x="90238" y="8603"/>
                    </a:lnTo>
                    <a:lnTo>
                      <a:pt x="90354" y="8468"/>
                    </a:lnTo>
                    <a:lnTo>
                      <a:pt x="90431" y="8294"/>
                    </a:lnTo>
                    <a:lnTo>
                      <a:pt x="90489" y="8120"/>
                    </a:lnTo>
                    <a:lnTo>
                      <a:pt x="90489" y="7907"/>
                    </a:lnTo>
                    <a:lnTo>
                      <a:pt x="90470" y="7694"/>
                    </a:lnTo>
                    <a:lnTo>
                      <a:pt x="90412" y="7520"/>
                    </a:lnTo>
                    <a:lnTo>
                      <a:pt x="90489" y="7404"/>
                    </a:lnTo>
                    <a:lnTo>
                      <a:pt x="90547" y="7269"/>
                    </a:lnTo>
                    <a:lnTo>
                      <a:pt x="90605" y="7134"/>
                    </a:lnTo>
                    <a:lnTo>
                      <a:pt x="90644" y="6999"/>
                    </a:lnTo>
                    <a:lnTo>
                      <a:pt x="90682" y="6863"/>
                    </a:lnTo>
                    <a:lnTo>
                      <a:pt x="90702" y="6728"/>
                    </a:lnTo>
                    <a:lnTo>
                      <a:pt x="90702" y="6438"/>
                    </a:lnTo>
                    <a:lnTo>
                      <a:pt x="90663" y="6148"/>
                    </a:lnTo>
                    <a:lnTo>
                      <a:pt x="90586" y="5858"/>
                    </a:lnTo>
                    <a:lnTo>
                      <a:pt x="90489" y="5568"/>
                    </a:lnTo>
                    <a:lnTo>
                      <a:pt x="90334" y="5297"/>
                    </a:lnTo>
                    <a:lnTo>
                      <a:pt x="90276" y="5239"/>
                    </a:lnTo>
                    <a:lnTo>
                      <a:pt x="90218" y="5181"/>
                    </a:lnTo>
                    <a:lnTo>
                      <a:pt x="90914" y="4949"/>
                    </a:lnTo>
                    <a:lnTo>
                      <a:pt x="91591" y="4698"/>
                    </a:lnTo>
                    <a:lnTo>
                      <a:pt x="91939" y="4563"/>
                    </a:lnTo>
                    <a:lnTo>
                      <a:pt x="92267" y="4408"/>
                    </a:lnTo>
                    <a:lnTo>
                      <a:pt x="92577" y="4234"/>
                    </a:lnTo>
                    <a:lnTo>
                      <a:pt x="92886" y="4041"/>
                    </a:lnTo>
                    <a:lnTo>
                      <a:pt x="93021" y="3906"/>
                    </a:lnTo>
                    <a:lnTo>
                      <a:pt x="93157" y="3770"/>
                    </a:lnTo>
                    <a:lnTo>
                      <a:pt x="93253" y="3616"/>
                    </a:lnTo>
                    <a:lnTo>
                      <a:pt x="93311" y="3442"/>
                    </a:lnTo>
                    <a:lnTo>
                      <a:pt x="93331" y="3248"/>
                    </a:lnTo>
                    <a:lnTo>
                      <a:pt x="93331" y="3074"/>
                    </a:lnTo>
                    <a:lnTo>
                      <a:pt x="93273" y="2881"/>
                    </a:lnTo>
                    <a:lnTo>
                      <a:pt x="93195" y="2707"/>
                    </a:lnTo>
                    <a:lnTo>
                      <a:pt x="93137" y="2649"/>
                    </a:lnTo>
                    <a:lnTo>
                      <a:pt x="93079" y="2591"/>
                    </a:lnTo>
                    <a:lnTo>
                      <a:pt x="93157" y="2417"/>
                    </a:lnTo>
                    <a:lnTo>
                      <a:pt x="93195" y="2224"/>
                    </a:lnTo>
                    <a:lnTo>
                      <a:pt x="93253" y="1934"/>
                    </a:lnTo>
                    <a:lnTo>
                      <a:pt x="93253" y="1644"/>
                    </a:lnTo>
                    <a:lnTo>
                      <a:pt x="93234" y="1392"/>
                    </a:lnTo>
                    <a:lnTo>
                      <a:pt x="93157" y="1161"/>
                    </a:lnTo>
                    <a:lnTo>
                      <a:pt x="93060" y="967"/>
                    </a:lnTo>
                    <a:lnTo>
                      <a:pt x="92925" y="774"/>
                    </a:lnTo>
                    <a:lnTo>
                      <a:pt x="92770" y="600"/>
                    </a:lnTo>
                    <a:lnTo>
                      <a:pt x="92596" y="465"/>
                    </a:lnTo>
                    <a:lnTo>
                      <a:pt x="92383" y="329"/>
                    </a:lnTo>
                    <a:lnTo>
                      <a:pt x="92171" y="233"/>
                    </a:lnTo>
                    <a:lnTo>
                      <a:pt x="91939" y="136"/>
                    </a:lnTo>
                    <a:lnTo>
                      <a:pt x="91707" y="78"/>
                    </a:lnTo>
                    <a:lnTo>
                      <a:pt x="91455" y="39"/>
                    </a:lnTo>
                    <a:lnTo>
                      <a:pt x="912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2"/>
              <p:cNvSpPr/>
              <p:nvPr/>
            </p:nvSpPr>
            <p:spPr>
              <a:xfrm>
                <a:off x="961625" y="-3333700"/>
                <a:ext cx="2391750" cy="373600"/>
              </a:xfrm>
              <a:custGeom>
                <a:avLst/>
                <a:gdLst/>
                <a:ahLst/>
                <a:cxnLst/>
                <a:rect l="l" t="t" r="r" b="b"/>
                <a:pathLst>
                  <a:path w="95670" h="14944" extrusionOk="0">
                    <a:moveTo>
                      <a:pt x="4968" y="0"/>
                    </a:moveTo>
                    <a:lnTo>
                      <a:pt x="4756" y="58"/>
                    </a:lnTo>
                    <a:lnTo>
                      <a:pt x="3963" y="310"/>
                    </a:lnTo>
                    <a:lnTo>
                      <a:pt x="3248" y="542"/>
                    </a:lnTo>
                    <a:lnTo>
                      <a:pt x="3112" y="426"/>
                    </a:lnTo>
                    <a:lnTo>
                      <a:pt x="2958" y="329"/>
                    </a:lnTo>
                    <a:lnTo>
                      <a:pt x="2803" y="271"/>
                    </a:lnTo>
                    <a:lnTo>
                      <a:pt x="2649" y="232"/>
                    </a:lnTo>
                    <a:lnTo>
                      <a:pt x="2552" y="194"/>
                    </a:lnTo>
                    <a:lnTo>
                      <a:pt x="2436" y="174"/>
                    </a:lnTo>
                    <a:lnTo>
                      <a:pt x="2339" y="155"/>
                    </a:lnTo>
                    <a:lnTo>
                      <a:pt x="2243" y="155"/>
                    </a:lnTo>
                    <a:lnTo>
                      <a:pt x="2146" y="174"/>
                    </a:lnTo>
                    <a:lnTo>
                      <a:pt x="2030" y="213"/>
                    </a:lnTo>
                    <a:lnTo>
                      <a:pt x="1933" y="252"/>
                    </a:lnTo>
                    <a:lnTo>
                      <a:pt x="1837" y="329"/>
                    </a:lnTo>
                    <a:lnTo>
                      <a:pt x="1682" y="464"/>
                    </a:lnTo>
                    <a:lnTo>
                      <a:pt x="1547" y="600"/>
                    </a:lnTo>
                    <a:lnTo>
                      <a:pt x="1431" y="735"/>
                    </a:lnTo>
                    <a:lnTo>
                      <a:pt x="1315" y="909"/>
                    </a:lnTo>
                    <a:lnTo>
                      <a:pt x="1257" y="1006"/>
                    </a:lnTo>
                    <a:lnTo>
                      <a:pt x="1218" y="1122"/>
                    </a:lnTo>
                    <a:lnTo>
                      <a:pt x="1199" y="1237"/>
                    </a:lnTo>
                    <a:lnTo>
                      <a:pt x="1179" y="1334"/>
                    </a:lnTo>
                    <a:lnTo>
                      <a:pt x="1044" y="1701"/>
                    </a:lnTo>
                    <a:lnTo>
                      <a:pt x="967" y="2069"/>
                    </a:lnTo>
                    <a:lnTo>
                      <a:pt x="889" y="2436"/>
                    </a:lnTo>
                    <a:lnTo>
                      <a:pt x="870" y="2803"/>
                    </a:lnTo>
                    <a:lnTo>
                      <a:pt x="812" y="2977"/>
                    </a:lnTo>
                    <a:lnTo>
                      <a:pt x="754" y="3151"/>
                    </a:lnTo>
                    <a:lnTo>
                      <a:pt x="696" y="3480"/>
                    </a:lnTo>
                    <a:lnTo>
                      <a:pt x="638" y="3789"/>
                    </a:lnTo>
                    <a:lnTo>
                      <a:pt x="619" y="4118"/>
                    </a:lnTo>
                    <a:lnTo>
                      <a:pt x="619" y="4446"/>
                    </a:lnTo>
                    <a:lnTo>
                      <a:pt x="483" y="4504"/>
                    </a:lnTo>
                    <a:lnTo>
                      <a:pt x="367" y="4582"/>
                    </a:lnTo>
                    <a:lnTo>
                      <a:pt x="271" y="4659"/>
                    </a:lnTo>
                    <a:lnTo>
                      <a:pt x="174" y="4775"/>
                    </a:lnTo>
                    <a:lnTo>
                      <a:pt x="116" y="4891"/>
                    </a:lnTo>
                    <a:lnTo>
                      <a:pt x="58" y="5026"/>
                    </a:lnTo>
                    <a:lnTo>
                      <a:pt x="20" y="5181"/>
                    </a:lnTo>
                    <a:lnTo>
                      <a:pt x="0" y="5355"/>
                    </a:lnTo>
                    <a:lnTo>
                      <a:pt x="20" y="5800"/>
                    </a:lnTo>
                    <a:lnTo>
                      <a:pt x="78" y="6186"/>
                    </a:lnTo>
                    <a:lnTo>
                      <a:pt x="155" y="6573"/>
                    </a:lnTo>
                    <a:lnTo>
                      <a:pt x="271" y="6940"/>
                    </a:lnTo>
                    <a:lnTo>
                      <a:pt x="406" y="7288"/>
                    </a:lnTo>
                    <a:lnTo>
                      <a:pt x="580" y="7597"/>
                    </a:lnTo>
                    <a:lnTo>
                      <a:pt x="793" y="7907"/>
                    </a:lnTo>
                    <a:lnTo>
                      <a:pt x="1005" y="8197"/>
                    </a:lnTo>
                    <a:lnTo>
                      <a:pt x="1257" y="8467"/>
                    </a:lnTo>
                    <a:lnTo>
                      <a:pt x="1508" y="8699"/>
                    </a:lnTo>
                    <a:lnTo>
                      <a:pt x="1798" y="8931"/>
                    </a:lnTo>
                    <a:lnTo>
                      <a:pt x="2088" y="9163"/>
                    </a:lnTo>
                    <a:lnTo>
                      <a:pt x="2417" y="9357"/>
                    </a:lnTo>
                    <a:lnTo>
                      <a:pt x="2745" y="9550"/>
                    </a:lnTo>
                    <a:lnTo>
                      <a:pt x="3074" y="9724"/>
                    </a:lnTo>
                    <a:lnTo>
                      <a:pt x="3441" y="9879"/>
                    </a:lnTo>
                    <a:lnTo>
                      <a:pt x="3828" y="10169"/>
                    </a:lnTo>
                    <a:lnTo>
                      <a:pt x="4253" y="10420"/>
                    </a:lnTo>
                    <a:lnTo>
                      <a:pt x="4698" y="10652"/>
                    </a:lnTo>
                    <a:lnTo>
                      <a:pt x="5162" y="10826"/>
                    </a:lnTo>
                    <a:lnTo>
                      <a:pt x="5664" y="10980"/>
                    </a:lnTo>
                    <a:lnTo>
                      <a:pt x="6167" y="11096"/>
                    </a:lnTo>
                    <a:lnTo>
                      <a:pt x="6708" y="11174"/>
                    </a:lnTo>
                    <a:lnTo>
                      <a:pt x="7269" y="11193"/>
                    </a:lnTo>
                    <a:lnTo>
                      <a:pt x="7365" y="11193"/>
                    </a:lnTo>
                    <a:lnTo>
                      <a:pt x="7462" y="11174"/>
                    </a:lnTo>
                    <a:lnTo>
                      <a:pt x="8235" y="11483"/>
                    </a:lnTo>
                    <a:lnTo>
                      <a:pt x="9008" y="11792"/>
                    </a:lnTo>
                    <a:lnTo>
                      <a:pt x="9782" y="12102"/>
                    </a:lnTo>
                    <a:lnTo>
                      <a:pt x="10574" y="12411"/>
                    </a:lnTo>
                    <a:lnTo>
                      <a:pt x="10690" y="12430"/>
                    </a:lnTo>
                    <a:lnTo>
                      <a:pt x="10806" y="12450"/>
                    </a:lnTo>
                    <a:lnTo>
                      <a:pt x="10922" y="12450"/>
                    </a:lnTo>
                    <a:lnTo>
                      <a:pt x="11019" y="12430"/>
                    </a:lnTo>
                    <a:lnTo>
                      <a:pt x="11116" y="12392"/>
                    </a:lnTo>
                    <a:lnTo>
                      <a:pt x="11212" y="12334"/>
                    </a:lnTo>
                    <a:lnTo>
                      <a:pt x="11309" y="12276"/>
                    </a:lnTo>
                    <a:lnTo>
                      <a:pt x="11386" y="12198"/>
                    </a:lnTo>
                    <a:lnTo>
                      <a:pt x="11773" y="12276"/>
                    </a:lnTo>
                    <a:lnTo>
                      <a:pt x="11869" y="12411"/>
                    </a:lnTo>
                    <a:lnTo>
                      <a:pt x="12005" y="12527"/>
                    </a:lnTo>
                    <a:lnTo>
                      <a:pt x="12159" y="12624"/>
                    </a:lnTo>
                    <a:lnTo>
                      <a:pt x="12353" y="12682"/>
                    </a:lnTo>
                    <a:lnTo>
                      <a:pt x="13880" y="13068"/>
                    </a:lnTo>
                    <a:lnTo>
                      <a:pt x="14866" y="13300"/>
                    </a:lnTo>
                    <a:lnTo>
                      <a:pt x="15407" y="13397"/>
                    </a:lnTo>
                    <a:lnTo>
                      <a:pt x="15968" y="13493"/>
                    </a:lnTo>
                    <a:lnTo>
                      <a:pt x="16528" y="13590"/>
                    </a:lnTo>
                    <a:lnTo>
                      <a:pt x="17089" y="13648"/>
                    </a:lnTo>
                    <a:lnTo>
                      <a:pt x="17630" y="13687"/>
                    </a:lnTo>
                    <a:lnTo>
                      <a:pt x="18171" y="13706"/>
                    </a:lnTo>
                    <a:lnTo>
                      <a:pt x="18693" y="13687"/>
                    </a:lnTo>
                    <a:lnTo>
                      <a:pt x="19196" y="13629"/>
                    </a:lnTo>
                    <a:lnTo>
                      <a:pt x="19428" y="13590"/>
                    </a:lnTo>
                    <a:lnTo>
                      <a:pt x="19660" y="13532"/>
                    </a:lnTo>
                    <a:lnTo>
                      <a:pt x="19873" y="13474"/>
                    </a:lnTo>
                    <a:lnTo>
                      <a:pt x="20066" y="13397"/>
                    </a:lnTo>
                    <a:lnTo>
                      <a:pt x="20221" y="13474"/>
                    </a:lnTo>
                    <a:lnTo>
                      <a:pt x="20375" y="13513"/>
                    </a:lnTo>
                    <a:lnTo>
                      <a:pt x="20820" y="13551"/>
                    </a:lnTo>
                    <a:lnTo>
                      <a:pt x="21284" y="13571"/>
                    </a:lnTo>
                    <a:lnTo>
                      <a:pt x="21902" y="13706"/>
                    </a:lnTo>
                    <a:lnTo>
                      <a:pt x="22540" y="13841"/>
                    </a:lnTo>
                    <a:lnTo>
                      <a:pt x="23178" y="13938"/>
                    </a:lnTo>
                    <a:lnTo>
                      <a:pt x="23816" y="14015"/>
                    </a:lnTo>
                    <a:lnTo>
                      <a:pt x="24473" y="14093"/>
                    </a:lnTo>
                    <a:lnTo>
                      <a:pt x="25131" y="14151"/>
                    </a:lnTo>
                    <a:lnTo>
                      <a:pt x="26445" y="14247"/>
                    </a:lnTo>
                    <a:lnTo>
                      <a:pt x="29074" y="14383"/>
                    </a:lnTo>
                    <a:lnTo>
                      <a:pt x="30331" y="14460"/>
                    </a:lnTo>
                    <a:lnTo>
                      <a:pt x="30969" y="14518"/>
                    </a:lnTo>
                    <a:lnTo>
                      <a:pt x="31568" y="14595"/>
                    </a:lnTo>
                    <a:lnTo>
                      <a:pt x="32592" y="14692"/>
                    </a:lnTo>
                    <a:lnTo>
                      <a:pt x="33617" y="14789"/>
                    </a:lnTo>
                    <a:lnTo>
                      <a:pt x="34622" y="14847"/>
                    </a:lnTo>
                    <a:lnTo>
                      <a:pt x="35647" y="14905"/>
                    </a:lnTo>
                    <a:lnTo>
                      <a:pt x="36671" y="14924"/>
                    </a:lnTo>
                    <a:lnTo>
                      <a:pt x="37696" y="14943"/>
                    </a:lnTo>
                    <a:lnTo>
                      <a:pt x="39745" y="14943"/>
                    </a:lnTo>
                    <a:lnTo>
                      <a:pt x="41775" y="14866"/>
                    </a:lnTo>
                    <a:lnTo>
                      <a:pt x="43824" y="14789"/>
                    </a:lnTo>
                    <a:lnTo>
                      <a:pt x="45873" y="14673"/>
                    </a:lnTo>
                    <a:lnTo>
                      <a:pt x="47922" y="14557"/>
                    </a:lnTo>
                    <a:lnTo>
                      <a:pt x="51923" y="14325"/>
                    </a:lnTo>
                    <a:lnTo>
                      <a:pt x="55944" y="14112"/>
                    </a:lnTo>
                    <a:lnTo>
                      <a:pt x="63967" y="13706"/>
                    </a:lnTo>
                    <a:lnTo>
                      <a:pt x="71989" y="13281"/>
                    </a:lnTo>
                    <a:lnTo>
                      <a:pt x="75991" y="13068"/>
                    </a:lnTo>
                    <a:lnTo>
                      <a:pt x="79992" y="12856"/>
                    </a:lnTo>
                    <a:lnTo>
                      <a:pt x="80707" y="12798"/>
                    </a:lnTo>
                    <a:lnTo>
                      <a:pt x="81519" y="12720"/>
                    </a:lnTo>
                    <a:lnTo>
                      <a:pt x="82409" y="12604"/>
                    </a:lnTo>
                    <a:lnTo>
                      <a:pt x="83356" y="12450"/>
                    </a:lnTo>
                    <a:lnTo>
                      <a:pt x="83414" y="12546"/>
                    </a:lnTo>
                    <a:lnTo>
                      <a:pt x="83491" y="12643"/>
                    </a:lnTo>
                    <a:lnTo>
                      <a:pt x="83568" y="12720"/>
                    </a:lnTo>
                    <a:lnTo>
                      <a:pt x="83684" y="12798"/>
                    </a:lnTo>
                    <a:lnTo>
                      <a:pt x="83781" y="12836"/>
                    </a:lnTo>
                    <a:lnTo>
                      <a:pt x="83916" y="12894"/>
                    </a:lnTo>
                    <a:lnTo>
                      <a:pt x="84052" y="12914"/>
                    </a:lnTo>
                    <a:lnTo>
                      <a:pt x="84187" y="12914"/>
                    </a:lnTo>
                    <a:lnTo>
                      <a:pt x="84709" y="12894"/>
                    </a:lnTo>
                    <a:lnTo>
                      <a:pt x="84960" y="12875"/>
                    </a:lnTo>
                    <a:lnTo>
                      <a:pt x="85212" y="12817"/>
                    </a:lnTo>
                    <a:lnTo>
                      <a:pt x="85463" y="12759"/>
                    </a:lnTo>
                    <a:lnTo>
                      <a:pt x="85714" y="12682"/>
                    </a:lnTo>
                    <a:lnTo>
                      <a:pt x="85946" y="12585"/>
                    </a:lnTo>
                    <a:lnTo>
                      <a:pt x="86198" y="12469"/>
                    </a:lnTo>
                    <a:lnTo>
                      <a:pt x="86275" y="12411"/>
                    </a:lnTo>
                    <a:lnTo>
                      <a:pt x="86333" y="12334"/>
                    </a:lnTo>
                    <a:lnTo>
                      <a:pt x="86681" y="12276"/>
                    </a:lnTo>
                    <a:lnTo>
                      <a:pt x="86990" y="12218"/>
                    </a:lnTo>
                    <a:lnTo>
                      <a:pt x="87319" y="12121"/>
                    </a:lnTo>
                    <a:lnTo>
                      <a:pt x="87628" y="12044"/>
                    </a:lnTo>
                    <a:lnTo>
                      <a:pt x="87937" y="11928"/>
                    </a:lnTo>
                    <a:lnTo>
                      <a:pt x="88227" y="11831"/>
                    </a:lnTo>
                    <a:lnTo>
                      <a:pt x="88807" y="11580"/>
                    </a:lnTo>
                    <a:lnTo>
                      <a:pt x="89348" y="11290"/>
                    </a:lnTo>
                    <a:lnTo>
                      <a:pt x="89870" y="10961"/>
                    </a:lnTo>
                    <a:lnTo>
                      <a:pt x="90373" y="10594"/>
                    </a:lnTo>
                    <a:lnTo>
                      <a:pt x="90837" y="10207"/>
                    </a:lnTo>
                    <a:lnTo>
                      <a:pt x="91340" y="9956"/>
                    </a:lnTo>
                    <a:lnTo>
                      <a:pt x="91804" y="9685"/>
                    </a:lnTo>
                    <a:lnTo>
                      <a:pt x="92267" y="9415"/>
                    </a:lnTo>
                    <a:lnTo>
                      <a:pt x="92712" y="9125"/>
                    </a:lnTo>
                    <a:lnTo>
                      <a:pt x="93137" y="8815"/>
                    </a:lnTo>
                    <a:lnTo>
                      <a:pt x="93524" y="8487"/>
                    </a:lnTo>
                    <a:lnTo>
                      <a:pt x="93891" y="8158"/>
                    </a:lnTo>
                    <a:lnTo>
                      <a:pt x="94239" y="7810"/>
                    </a:lnTo>
                    <a:lnTo>
                      <a:pt x="94549" y="7423"/>
                    </a:lnTo>
                    <a:lnTo>
                      <a:pt x="94819" y="7056"/>
                    </a:lnTo>
                    <a:lnTo>
                      <a:pt x="95070" y="6650"/>
                    </a:lnTo>
                    <a:lnTo>
                      <a:pt x="95264" y="6244"/>
                    </a:lnTo>
                    <a:lnTo>
                      <a:pt x="95438" y="5800"/>
                    </a:lnTo>
                    <a:lnTo>
                      <a:pt x="95554" y="5355"/>
                    </a:lnTo>
                    <a:lnTo>
                      <a:pt x="95592" y="5123"/>
                    </a:lnTo>
                    <a:lnTo>
                      <a:pt x="95631" y="4891"/>
                    </a:lnTo>
                    <a:lnTo>
                      <a:pt x="95650" y="4659"/>
                    </a:lnTo>
                    <a:lnTo>
                      <a:pt x="95670" y="4408"/>
                    </a:lnTo>
                    <a:lnTo>
                      <a:pt x="95670" y="4079"/>
                    </a:lnTo>
                    <a:lnTo>
                      <a:pt x="95650" y="3751"/>
                    </a:lnTo>
                    <a:lnTo>
                      <a:pt x="95592" y="3441"/>
                    </a:lnTo>
                    <a:lnTo>
                      <a:pt x="95534" y="3151"/>
                    </a:lnTo>
                    <a:lnTo>
                      <a:pt x="95457" y="2861"/>
                    </a:lnTo>
                    <a:lnTo>
                      <a:pt x="95360" y="2591"/>
                    </a:lnTo>
                    <a:lnTo>
                      <a:pt x="95225" y="2339"/>
                    </a:lnTo>
                    <a:lnTo>
                      <a:pt x="95070" y="2107"/>
                    </a:lnTo>
                    <a:lnTo>
                      <a:pt x="94897" y="1895"/>
                    </a:lnTo>
                    <a:lnTo>
                      <a:pt x="94703" y="1721"/>
                    </a:lnTo>
                    <a:lnTo>
                      <a:pt x="94491" y="1547"/>
                    </a:lnTo>
                    <a:lnTo>
                      <a:pt x="94239" y="1411"/>
                    </a:lnTo>
                    <a:lnTo>
                      <a:pt x="93969" y="1315"/>
                    </a:lnTo>
                    <a:lnTo>
                      <a:pt x="93679" y="1237"/>
                    </a:lnTo>
                    <a:lnTo>
                      <a:pt x="93350" y="1199"/>
                    </a:lnTo>
                    <a:lnTo>
                      <a:pt x="92983" y="1199"/>
                    </a:lnTo>
                    <a:lnTo>
                      <a:pt x="92789" y="1218"/>
                    </a:lnTo>
                    <a:lnTo>
                      <a:pt x="92615" y="1237"/>
                    </a:lnTo>
                    <a:lnTo>
                      <a:pt x="92441" y="1295"/>
                    </a:lnTo>
                    <a:lnTo>
                      <a:pt x="92287" y="1334"/>
                    </a:lnTo>
                    <a:lnTo>
                      <a:pt x="92132" y="1411"/>
                    </a:lnTo>
                    <a:lnTo>
                      <a:pt x="91997" y="1489"/>
                    </a:lnTo>
                    <a:lnTo>
                      <a:pt x="91881" y="1585"/>
                    </a:lnTo>
                    <a:lnTo>
                      <a:pt x="91784" y="1701"/>
                    </a:lnTo>
                    <a:lnTo>
                      <a:pt x="91688" y="1817"/>
                    </a:lnTo>
                    <a:lnTo>
                      <a:pt x="91591" y="1933"/>
                    </a:lnTo>
                    <a:lnTo>
                      <a:pt x="91533" y="2069"/>
                    </a:lnTo>
                    <a:lnTo>
                      <a:pt x="91456" y="2223"/>
                    </a:lnTo>
                    <a:lnTo>
                      <a:pt x="91359" y="2533"/>
                    </a:lnTo>
                    <a:lnTo>
                      <a:pt x="91282" y="2861"/>
                    </a:lnTo>
                    <a:lnTo>
                      <a:pt x="91243" y="3209"/>
                    </a:lnTo>
                    <a:lnTo>
                      <a:pt x="91224" y="3577"/>
                    </a:lnTo>
                    <a:lnTo>
                      <a:pt x="91243" y="3944"/>
                    </a:lnTo>
                    <a:lnTo>
                      <a:pt x="91262" y="4330"/>
                    </a:lnTo>
                    <a:lnTo>
                      <a:pt x="91340" y="5065"/>
                    </a:lnTo>
                    <a:lnTo>
                      <a:pt x="91436" y="5761"/>
                    </a:lnTo>
                    <a:lnTo>
                      <a:pt x="91301" y="5838"/>
                    </a:lnTo>
                    <a:lnTo>
                      <a:pt x="91185" y="5954"/>
                    </a:lnTo>
                    <a:lnTo>
                      <a:pt x="91069" y="6032"/>
                    </a:lnTo>
                    <a:lnTo>
                      <a:pt x="90953" y="5935"/>
                    </a:lnTo>
                    <a:lnTo>
                      <a:pt x="90528" y="5626"/>
                    </a:lnTo>
                    <a:lnTo>
                      <a:pt x="90064" y="5374"/>
                    </a:lnTo>
                    <a:lnTo>
                      <a:pt x="89832" y="5258"/>
                    </a:lnTo>
                    <a:lnTo>
                      <a:pt x="89600" y="5142"/>
                    </a:lnTo>
                    <a:lnTo>
                      <a:pt x="89348" y="5046"/>
                    </a:lnTo>
                    <a:lnTo>
                      <a:pt x="89097" y="4968"/>
                    </a:lnTo>
                    <a:lnTo>
                      <a:pt x="88943" y="4930"/>
                    </a:lnTo>
                    <a:lnTo>
                      <a:pt x="88807" y="4930"/>
                    </a:lnTo>
                    <a:lnTo>
                      <a:pt x="88131" y="4215"/>
                    </a:lnTo>
                    <a:lnTo>
                      <a:pt x="87783" y="3867"/>
                    </a:lnTo>
                    <a:lnTo>
                      <a:pt x="87415" y="3519"/>
                    </a:lnTo>
                    <a:lnTo>
                      <a:pt x="87299" y="3422"/>
                    </a:lnTo>
                    <a:lnTo>
                      <a:pt x="87183" y="3364"/>
                    </a:lnTo>
                    <a:lnTo>
                      <a:pt x="87048" y="3306"/>
                    </a:lnTo>
                    <a:lnTo>
                      <a:pt x="86893" y="3287"/>
                    </a:lnTo>
                    <a:lnTo>
                      <a:pt x="86758" y="3267"/>
                    </a:lnTo>
                    <a:lnTo>
                      <a:pt x="86623" y="3287"/>
                    </a:lnTo>
                    <a:lnTo>
                      <a:pt x="86487" y="3306"/>
                    </a:lnTo>
                    <a:lnTo>
                      <a:pt x="86352" y="3345"/>
                    </a:lnTo>
                    <a:lnTo>
                      <a:pt x="86236" y="3422"/>
                    </a:lnTo>
                    <a:lnTo>
                      <a:pt x="86120" y="3499"/>
                    </a:lnTo>
                    <a:lnTo>
                      <a:pt x="86024" y="3596"/>
                    </a:lnTo>
                    <a:lnTo>
                      <a:pt x="85927" y="3693"/>
                    </a:lnTo>
                    <a:lnTo>
                      <a:pt x="85869" y="3828"/>
                    </a:lnTo>
                    <a:lnTo>
                      <a:pt x="85811" y="3963"/>
                    </a:lnTo>
                    <a:lnTo>
                      <a:pt x="85792" y="4099"/>
                    </a:lnTo>
                    <a:lnTo>
                      <a:pt x="85792" y="4253"/>
                    </a:lnTo>
                    <a:lnTo>
                      <a:pt x="85869" y="5413"/>
                    </a:lnTo>
                    <a:lnTo>
                      <a:pt x="85908" y="6554"/>
                    </a:lnTo>
                    <a:lnTo>
                      <a:pt x="85908" y="7713"/>
                    </a:lnTo>
                    <a:lnTo>
                      <a:pt x="85927" y="8873"/>
                    </a:lnTo>
                    <a:lnTo>
                      <a:pt x="85540" y="9395"/>
                    </a:lnTo>
                    <a:lnTo>
                      <a:pt x="85482" y="9473"/>
                    </a:lnTo>
                    <a:lnTo>
                      <a:pt x="85444" y="9511"/>
                    </a:lnTo>
                    <a:lnTo>
                      <a:pt x="85192" y="9705"/>
                    </a:lnTo>
                    <a:lnTo>
                      <a:pt x="84960" y="9917"/>
                    </a:lnTo>
                    <a:lnTo>
                      <a:pt x="84902" y="9995"/>
                    </a:lnTo>
                    <a:lnTo>
                      <a:pt x="84844" y="10072"/>
                    </a:lnTo>
                    <a:lnTo>
                      <a:pt x="84767" y="10226"/>
                    </a:lnTo>
                    <a:lnTo>
                      <a:pt x="84303" y="10323"/>
                    </a:lnTo>
                    <a:lnTo>
                      <a:pt x="83839" y="10400"/>
                    </a:lnTo>
                    <a:lnTo>
                      <a:pt x="83781" y="10304"/>
                    </a:lnTo>
                    <a:lnTo>
                      <a:pt x="83684" y="10188"/>
                    </a:lnTo>
                    <a:lnTo>
                      <a:pt x="83549" y="10111"/>
                    </a:lnTo>
                    <a:lnTo>
                      <a:pt x="83414" y="10033"/>
                    </a:lnTo>
                    <a:lnTo>
                      <a:pt x="83182" y="9917"/>
                    </a:lnTo>
                    <a:lnTo>
                      <a:pt x="82969" y="9782"/>
                    </a:lnTo>
                    <a:lnTo>
                      <a:pt x="82776" y="9627"/>
                    </a:lnTo>
                    <a:lnTo>
                      <a:pt x="82583" y="9473"/>
                    </a:lnTo>
                    <a:lnTo>
                      <a:pt x="82409" y="9299"/>
                    </a:lnTo>
                    <a:lnTo>
                      <a:pt x="82235" y="9105"/>
                    </a:lnTo>
                    <a:lnTo>
                      <a:pt x="82080" y="8893"/>
                    </a:lnTo>
                    <a:lnTo>
                      <a:pt x="81925" y="8680"/>
                    </a:lnTo>
                    <a:lnTo>
                      <a:pt x="81635" y="8235"/>
                    </a:lnTo>
                    <a:lnTo>
                      <a:pt x="81384" y="7791"/>
                    </a:lnTo>
                    <a:lnTo>
                      <a:pt x="80901" y="6902"/>
                    </a:lnTo>
                    <a:lnTo>
                      <a:pt x="80572" y="6264"/>
                    </a:lnTo>
                    <a:lnTo>
                      <a:pt x="80418" y="5819"/>
                    </a:lnTo>
                    <a:lnTo>
                      <a:pt x="80263" y="5394"/>
                    </a:lnTo>
                    <a:lnTo>
                      <a:pt x="80070" y="4968"/>
                    </a:lnTo>
                    <a:lnTo>
                      <a:pt x="79876" y="4562"/>
                    </a:lnTo>
                    <a:lnTo>
                      <a:pt x="79644" y="4157"/>
                    </a:lnTo>
                    <a:lnTo>
                      <a:pt x="79393" y="3789"/>
                    </a:lnTo>
                    <a:lnTo>
                      <a:pt x="79103" y="3422"/>
                    </a:lnTo>
                    <a:lnTo>
                      <a:pt x="78774" y="3093"/>
                    </a:lnTo>
                    <a:lnTo>
                      <a:pt x="78620" y="2958"/>
                    </a:lnTo>
                    <a:lnTo>
                      <a:pt x="78465" y="2881"/>
                    </a:lnTo>
                    <a:lnTo>
                      <a:pt x="78291" y="2842"/>
                    </a:lnTo>
                    <a:lnTo>
                      <a:pt x="78136" y="2823"/>
                    </a:lnTo>
                    <a:lnTo>
                      <a:pt x="77962" y="2842"/>
                    </a:lnTo>
                    <a:lnTo>
                      <a:pt x="77808" y="2900"/>
                    </a:lnTo>
                    <a:lnTo>
                      <a:pt x="77653" y="2977"/>
                    </a:lnTo>
                    <a:lnTo>
                      <a:pt x="77518" y="3055"/>
                    </a:lnTo>
                    <a:lnTo>
                      <a:pt x="77383" y="3171"/>
                    </a:lnTo>
                    <a:lnTo>
                      <a:pt x="77286" y="3306"/>
                    </a:lnTo>
                    <a:lnTo>
                      <a:pt x="77209" y="3461"/>
                    </a:lnTo>
                    <a:lnTo>
                      <a:pt x="77170" y="3615"/>
                    </a:lnTo>
                    <a:lnTo>
                      <a:pt x="77131" y="3770"/>
                    </a:lnTo>
                    <a:lnTo>
                      <a:pt x="77151" y="3944"/>
                    </a:lnTo>
                    <a:lnTo>
                      <a:pt x="77209" y="4118"/>
                    </a:lnTo>
                    <a:lnTo>
                      <a:pt x="77305" y="4292"/>
                    </a:lnTo>
                    <a:lnTo>
                      <a:pt x="77325" y="4330"/>
                    </a:lnTo>
                    <a:lnTo>
                      <a:pt x="77247" y="4543"/>
                    </a:lnTo>
                    <a:lnTo>
                      <a:pt x="77209" y="4640"/>
                    </a:lnTo>
                    <a:lnTo>
                      <a:pt x="77189" y="4756"/>
                    </a:lnTo>
                    <a:lnTo>
                      <a:pt x="77131" y="5471"/>
                    </a:lnTo>
                    <a:lnTo>
                      <a:pt x="77015" y="6167"/>
                    </a:lnTo>
                    <a:lnTo>
                      <a:pt x="76957" y="6496"/>
                    </a:lnTo>
                    <a:lnTo>
                      <a:pt x="76861" y="6844"/>
                    </a:lnTo>
                    <a:lnTo>
                      <a:pt x="76783" y="7172"/>
                    </a:lnTo>
                    <a:lnTo>
                      <a:pt x="76667" y="7501"/>
                    </a:lnTo>
                    <a:lnTo>
                      <a:pt x="76184" y="7791"/>
                    </a:lnTo>
                    <a:lnTo>
                      <a:pt x="75701" y="8100"/>
                    </a:lnTo>
                    <a:lnTo>
                      <a:pt x="74734" y="8757"/>
                    </a:lnTo>
                    <a:lnTo>
                      <a:pt x="74251" y="9086"/>
                    </a:lnTo>
                    <a:lnTo>
                      <a:pt x="73748" y="9357"/>
                    </a:lnTo>
                    <a:lnTo>
                      <a:pt x="73478" y="9492"/>
                    </a:lnTo>
                    <a:lnTo>
                      <a:pt x="73226" y="9589"/>
                    </a:lnTo>
                    <a:lnTo>
                      <a:pt x="72956" y="9685"/>
                    </a:lnTo>
                    <a:lnTo>
                      <a:pt x="72685" y="9782"/>
                    </a:lnTo>
                    <a:lnTo>
                      <a:pt x="72434" y="9627"/>
                    </a:lnTo>
                    <a:lnTo>
                      <a:pt x="72221" y="9473"/>
                    </a:lnTo>
                    <a:lnTo>
                      <a:pt x="72028" y="9279"/>
                    </a:lnTo>
                    <a:lnTo>
                      <a:pt x="71835" y="9067"/>
                    </a:lnTo>
                    <a:lnTo>
                      <a:pt x="71680" y="8854"/>
                    </a:lnTo>
                    <a:lnTo>
                      <a:pt x="71545" y="8622"/>
                    </a:lnTo>
                    <a:lnTo>
                      <a:pt x="71429" y="8371"/>
                    </a:lnTo>
                    <a:lnTo>
                      <a:pt x="71313" y="8119"/>
                    </a:lnTo>
                    <a:lnTo>
                      <a:pt x="71216" y="7849"/>
                    </a:lnTo>
                    <a:lnTo>
                      <a:pt x="71119" y="7578"/>
                    </a:lnTo>
                    <a:lnTo>
                      <a:pt x="70984" y="7037"/>
                    </a:lnTo>
                    <a:lnTo>
                      <a:pt x="70733" y="5935"/>
                    </a:lnTo>
                    <a:lnTo>
                      <a:pt x="70578" y="5258"/>
                    </a:lnTo>
                    <a:lnTo>
                      <a:pt x="70481" y="4852"/>
                    </a:lnTo>
                    <a:lnTo>
                      <a:pt x="70365" y="4446"/>
                    </a:lnTo>
                    <a:lnTo>
                      <a:pt x="70211" y="4060"/>
                    </a:lnTo>
                    <a:lnTo>
                      <a:pt x="70133" y="3867"/>
                    </a:lnTo>
                    <a:lnTo>
                      <a:pt x="70017" y="3693"/>
                    </a:lnTo>
                    <a:lnTo>
                      <a:pt x="69921" y="3538"/>
                    </a:lnTo>
                    <a:lnTo>
                      <a:pt x="69785" y="3383"/>
                    </a:lnTo>
                    <a:lnTo>
                      <a:pt x="69650" y="3267"/>
                    </a:lnTo>
                    <a:lnTo>
                      <a:pt x="69515" y="3151"/>
                    </a:lnTo>
                    <a:lnTo>
                      <a:pt x="69437" y="3035"/>
                    </a:lnTo>
                    <a:lnTo>
                      <a:pt x="69341" y="2919"/>
                    </a:lnTo>
                    <a:lnTo>
                      <a:pt x="69225" y="2823"/>
                    </a:lnTo>
                    <a:lnTo>
                      <a:pt x="69109" y="2745"/>
                    </a:lnTo>
                    <a:lnTo>
                      <a:pt x="68974" y="2687"/>
                    </a:lnTo>
                    <a:lnTo>
                      <a:pt x="68838" y="2649"/>
                    </a:lnTo>
                    <a:lnTo>
                      <a:pt x="68684" y="2610"/>
                    </a:lnTo>
                    <a:lnTo>
                      <a:pt x="68548" y="2610"/>
                    </a:lnTo>
                    <a:lnTo>
                      <a:pt x="68394" y="2629"/>
                    </a:lnTo>
                    <a:lnTo>
                      <a:pt x="68258" y="2668"/>
                    </a:lnTo>
                    <a:lnTo>
                      <a:pt x="68142" y="2707"/>
                    </a:lnTo>
                    <a:lnTo>
                      <a:pt x="68007" y="2784"/>
                    </a:lnTo>
                    <a:lnTo>
                      <a:pt x="67910" y="2900"/>
                    </a:lnTo>
                    <a:lnTo>
                      <a:pt x="67814" y="3016"/>
                    </a:lnTo>
                    <a:lnTo>
                      <a:pt x="67756" y="3171"/>
                    </a:lnTo>
                    <a:lnTo>
                      <a:pt x="67698" y="3325"/>
                    </a:lnTo>
                    <a:lnTo>
                      <a:pt x="67678" y="3480"/>
                    </a:lnTo>
                    <a:lnTo>
                      <a:pt x="67543" y="3635"/>
                    </a:lnTo>
                    <a:lnTo>
                      <a:pt x="67427" y="3809"/>
                    </a:lnTo>
                    <a:lnTo>
                      <a:pt x="67330" y="3983"/>
                    </a:lnTo>
                    <a:lnTo>
                      <a:pt x="67234" y="4176"/>
                    </a:lnTo>
                    <a:lnTo>
                      <a:pt x="67060" y="4582"/>
                    </a:lnTo>
                    <a:lnTo>
                      <a:pt x="66924" y="5007"/>
                    </a:lnTo>
                    <a:lnTo>
                      <a:pt x="66538" y="6360"/>
                    </a:lnTo>
                    <a:lnTo>
                      <a:pt x="66344" y="7018"/>
                    </a:lnTo>
                    <a:lnTo>
                      <a:pt x="66151" y="7655"/>
                    </a:lnTo>
                    <a:lnTo>
                      <a:pt x="66113" y="7675"/>
                    </a:lnTo>
                    <a:lnTo>
                      <a:pt x="65765" y="7752"/>
                    </a:lnTo>
                    <a:lnTo>
                      <a:pt x="65436" y="7810"/>
                    </a:lnTo>
                    <a:lnTo>
                      <a:pt x="65107" y="7829"/>
                    </a:lnTo>
                    <a:lnTo>
                      <a:pt x="64817" y="7810"/>
                    </a:lnTo>
                    <a:lnTo>
                      <a:pt x="64527" y="7771"/>
                    </a:lnTo>
                    <a:lnTo>
                      <a:pt x="64257" y="7694"/>
                    </a:lnTo>
                    <a:lnTo>
                      <a:pt x="64005" y="7597"/>
                    </a:lnTo>
                    <a:lnTo>
                      <a:pt x="63754" y="7501"/>
                    </a:lnTo>
                    <a:lnTo>
                      <a:pt x="63599" y="7230"/>
                    </a:lnTo>
                    <a:lnTo>
                      <a:pt x="63425" y="6998"/>
                    </a:lnTo>
                    <a:lnTo>
                      <a:pt x="63232" y="6747"/>
                    </a:lnTo>
                    <a:lnTo>
                      <a:pt x="63039" y="6515"/>
                    </a:lnTo>
                    <a:lnTo>
                      <a:pt x="62826" y="6302"/>
                    </a:lnTo>
                    <a:lnTo>
                      <a:pt x="62614" y="6090"/>
                    </a:lnTo>
                    <a:lnTo>
                      <a:pt x="62150" y="5684"/>
                    </a:lnTo>
                    <a:lnTo>
                      <a:pt x="62072" y="5606"/>
                    </a:lnTo>
                    <a:lnTo>
                      <a:pt x="61956" y="5568"/>
                    </a:lnTo>
                    <a:lnTo>
                      <a:pt x="61744" y="5490"/>
                    </a:lnTo>
                    <a:lnTo>
                      <a:pt x="61570" y="5258"/>
                    </a:lnTo>
                    <a:lnTo>
                      <a:pt x="61396" y="5026"/>
                    </a:lnTo>
                    <a:lnTo>
                      <a:pt x="61106" y="4717"/>
                    </a:lnTo>
                    <a:lnTo>
                      <a:pt x="60816" y="4446"/>
                    </a:lnTo>
                    <a:lnTo>
                      <a:pt x="60526" y="4195"/>
                    </a:lnTo>
                    <a:lnTo>
                      <a:pt x="60371" y="4099"/>
                    </a:lnTo>
                    <a:lnTo>
                      <a:pt x="60197" y="4002"/>
                    </a:lnTo>
                    <a:lnTo>
                      <a:pt x="60043" y="3925"/>
                    </a:lnTo>
                    <a:lnTo>
                      <a:pt x="59869" y="3867"/>
                    </a:lnTo>
                    <a:lnTo>
                      <a:pt x="59675" y="3828"/>
                    </a:lnTo>
                    <a:lnTo>
                      <a:pt x="59501" y="3789"/>
                    </a:lnTo>
                    <a:lnTo>
                      <a:pt x="59308" y="3770"/>
                    </a:lnTo>
                    <a:lnTo>
                      <a:pt x="58902" y="3770"/>
                    </a:lnTo>
                    <a:lnTo>
                      <a:pt x="58689" y="3809"/>
                    </a:lnTo>
                    <a:lnTo>
                      <a:pt x="58515" y="3847"/>
                    </a:lnTo>
                    <a:lnTo>
                      <a:pt x="58380" y="3905"/>
                    </a:lnTo>
                    <a:lnTo>
                      <a:pt x="58283" y="4002"/>
                    </a:lnTo>
                    <a:lnTo>
                      <a:pt x="58187" y="4079"/>
                    </a:lnTo>
                    <a:lnTo>
                      <a:pt x="58109" y="4195"/>
                    </a:lnTo>
                    <a:lnTo>
                      <a:pt x="58071" y="4311"/>
                    </a:lnTo>
                    <a:lnTo>
                      <a:pt x="58032" y="4446"/>
                    </a:lnTo>
                    <a:lnTo>
                      <a:pt x="58032" y="4582"/>
                    </a:lnTo>
                    <a:lnTo>
                      <a:pt x="57839" y="4794"/>
                    </a:lnTo>
                    <a:lnTo>
                      <a:pt x="57665" y="5046"/>
                    </a:lnTo>
                    <a:lnTo>
                      <a:pt x="57510" y="5297"/>
                    </a:lnTo>
                    <a:lnTo>
                      <a:pt x="57394" y="5568"/>
                    </a:lnTo>
                    <a:lnTo>
                      <a:pt x="57240" y="5896"/>
                    </a:lnTo>
                    <a:lnTo>
                      <a:pt x="57124" y="6244"/>
                    </a:lnTo>
                    <a:lnTo>
                      <a:pt x="56892" y="6902"/>
                    </a:lnTo>
                    <a:lnTo>
                      <a:pt x="56679" y="7559"/>
                    </a:lnTo>
                    <a:lnTo>
                      <a:pt x="56563" y="7868"/>
                    </a:lnTo>
                    <a:lnTo>
                      <a:pt x="56428" y="8177"/>
                    </a:lnTo>
                    <a:lnTo>
                      <a:pt x="56292" y="8487"/>
                    </a:lnTo>
                    <a:lnTo>
                      <a:pt x="56138" y="8777"/>
                    </a:lnTo>
                    <a:lnTo>
                      <a:pt x="55964" y="9047"/>
                    </a:lnTo>
                    <a:lnTo>
                      <a:pt x="55770" y="9318"/>
                    </a:lnTo>
                    <a:lnTo>
                      <a:pt x="55538" y="9569"/>
                    </a:lnTo>
                    <a:lnTo>
                      <a:pt x="55287" y="9801"/>
                    </a:lnTo>
                    <a:lnTo>
                      <a:pt x="54997" y="10033"/>
                    </a:lnTo>
                    <a:lnTo>
                      <a:pt x="54669" y="10226"/>
                    </a:lnTo>
                    <a:lnTo>
                      <a:pt x="53741" y="10323"/>
                    </a:lnTo>
                    <a:lnTo>
                      <a:pt x="52813" y="10381"/>
                    </a:lnTo>
                    <a:lnTo>
                      <a:pt x="51885" y="10439"/>
                    </a:lnTo>
                    <a:lnTo>
                      <a:pt x="50957" y="10478"/>
                    </a:lnTo>
                    <a:lnTo>
                      <a:pt x="50860" y="10400"/>
                    </a:lnTo>
                    <a:lnTo>
                      <a:pt x="50764" y="10323"/>
                    </a:lnTo>
                    <a:lnTo>
                      <a:pt x="50242" y="9995"/>
                    </a:lnTo>
                    <a:lnTo>
                      <a:pt x="49739" y="9666"/>
                    </a:lnTo>
                    <a:lnTo>
                      <a:pt x="49275" y="9318"/>
                    </a:lnTo>
                    <a:lnTo>
                      <a:pt x="48831" y="8951"/>
                    </a:lnTo>
                    <a:lnTo>
                      <a:pt x="48425" y="8564"/>
                    </a:lnTo>
                    <a:lnTo>
                      <a:pt x="48038" y="8139"/>
                    </a:lnTo>
                    <a:lnTo>
                      <a:pt x="47651" y="7675"/>
                    </a:lnTo>
                    <a:lnTo>
                      <a:pt x="47303" y="7153"/>
                    </a:lnTo>
                    <a:lnTo>
                      <a:pt x="46801" y="6399"/>
                    </a:lnTo>
                    <a:lnTo>
                      <a:pt x="46317" y="5684"/>
                    </a:lnTo>
                    <a:lnTo>
                      <a:pt x="46047" y="5316"/>
                    </a:lnTo>
                    <a:lnTo>
                      <a:pt x="45776" y="4968"/>
                    </a:lnTo>
                    <a:lnTo>
                      <a:pt x="45506" y="4640"/>
                    </a:lnTo>
                    <a:lnTo>
                      <a:pt x="45196" y="4311"/>
                    </a:lnTo>
                    <a:lnTo>
                      <a:pt x="45003" y="4118"/>
                    </a:lnTo>
                    <a:lnTo>
                      <a:pt x="44810" y="3963"/>
                    </a:lnTo>
                    <a:lnTo>
                      <a:pt x="44597" y="3809"/>
                    </a:lnTo>
                    <a:lnTo>
                      <a:pt x="44365" y="3673"/>
                    </a:lnTo>
                    <a:lnTo>
                      <a:pt x="44133" y="3557"/>
                    </a:lnTo>
                    <a:lnTo>
                      <a:pt x="43882" y="3461"/>
                    </a:lnTo>
                    <a:lnTo>
                      <a:pt x="43630" y="3364"/>
                    </a:lnTo>
                    <a:lnTo>
                      <a:pt x="43379" y="3306"/>
                    </a:lnTo>
                    <a:lnTo>
                      <a:pt x="43128" y="3267"/>
                    </a:lnTo>
                    <a:lnTo>
                      <a:pt x="42877" y="3248"/>
                    </a:lnTo>
                    <a:lnTo>
                      <a:pt x="42606" y="3248"/>
                    </a:lnTo>
                    <a:lnTo>
                      <a:pt x="42355" y="3267"/>
                    </a:lnTo>
                    <a:lnTo>
                      <a:pt x="42103" y="3306"/>
                    </a:lnTo>
                    <a:lnTo>
                      <a:pt x="41852" y="3383"/>
                    </a:lnTo>
                    <a:lnTo>
                      <a:pt x="41620" y="3480"/>
                    </a:lnTo>
                    <a:lnTo>
                      <a:pt x="41388" y="3596"/>
                    </a:lnTo>
                    <a:lnTo>
                      <a:pt x="41195" y="3712"/>
                    </a:lnTo>
                    <a:lnTo>
                      <a:pt x="41021" y="3867"/>
                    </a:lnTo>
                    <a:lnTo>
                      <a:pt x="40866" y="4021"/>
                    </a:lnTo>
                    <a:lnTo>
                      <a:pt x="40711" y="4195"/>
                    </a:lnTo>
                    <a:lnTo>
                      <a:pt x="40595" y="4388"/>
                    </a:lnTo>
                    <a:lnTo>
                      <a:pt x="40479" y="4582"/>
                    </a:lnTo>
                    <a:lnTo>
                      <a:pt x="40383" y="4814"/>
                    </a:lnTo>
                    <a:lnTo>
                      <a:pt x="40286" y="5026"/>
                    </a:lnTo>
                    <a:lnTo>
                      <a:pt x="40132" y="5490"/>
                    </a:lnTo>
                    <a:lnTo>
                      <a:pt x="40016" y="5954"/>
                    </a:lnTo>
                    <a:lnTo>
                      <a:pt x="39938" y="6418"/>
                    </a:lnTo>
                    <a:lnTo>
                      <a:pt x="39861" y="6882"/>
                    </a:lnTo>
                    <a:lnTo>
                      <a:pt x="39745" y="6940"/>
                    </a:lnTo>
                    <a:lnTo>
                      <a:pt x="39648" y="7018"/>
                    </a:lnTo>
                    <a:lnTo>
                      <a:pt x="39571" y="7114"/>
                    </a:lnTo>
                    <a:lnTo>
                      <a:pt x="39494" y="7211"/>
                    </a:lnTo>
                    <a:lnTo>
                      <a:pt x="39416" y="7327"/>
                    </a:lnTo>
                    <a:lnTo>
                      <a:pt x="39378" y="7443"/>
                    </a:lnTo>
                    <a:lnTo>
                      <a:pt x="39339" y="7559"/>
                    </a:lnTo>
                    <a:lnTo>
                      <a:pt x="39320" y="7694"/>
                    </a:lnTo>
                    <a:lnTo>
                      <a:pt x="39320" y="7810"/>
                    </a:lnTo>
                    <a:lnTo>
                      <a:pt x="39320" y="7945"/>
                    </a:lnTo>
                    <a:lnTo>
                      <a:pt x="39339" y="8081"/>
                    </a:lnTo>
                    <a:lnTo>
                      <a:pt x="39397" y="8197"/>
                    </a:lnTo>
                    <a:lnTo>
                      <a:pt x="39455" y="8313"/>
                    </a:lnTo>
                    <a:lnTo>
                      <a:pt x="39532" y="8409"/>
                    </a:lnTo>
                    <a:lnTo>
                      <a:pt x="39629" y="8506"/>
                    </a:lnTo>
                    <a:lnTo>
                      <a:pt x="39726" y="8583"/>
                    </a:lnTo>
                    <a:lnTo>
                      <a:pt x="39706" y="9105"/>
                    </a:lnTo>
                    <a:lnTo>
                      <a:pt x="39668" y="9647"/>
                    </a:lnTo>
                    <a:lnTo>
                      <a:pt x="39242" y="10072"/>
                    </a:lnTo>
                    <a:lnTo>
                      <a:pt x="39165" y="10169"/>
                    </a:lnTo>
                    <a:lnTo>
                      <a:pt x="39088" y="10284"/>
                    </a:lnTo>
                    <a:lnTo>
                      <a:pt x="39030" y="10400"/>
                    </a:lnTo>
                    <a:lnTo>
                      <a:pt x="39010" y="10536"/>
                    </a:lnTo>
                    <a:lnTo>
                      <a:pt x="38991" y="10652"/>
                    </a:lnTo>
                    <a:lnTo>
                      <a:pt x="38991" y="10787"/>
                    </a:lnTo>
                    <a:lnTo>
                      <a:pt x="39010" y="10922"/>
                    </a:lnTo>
                    <a:lnTo>
                      <a:pt x="39049" y="11038"/>
                    </a:lnTo>
                    <a:lnTo>
                      <a:pt x="38140" y="11483"/>
                    </a:lnTo>
                    <a:lnTo>
                      <a:pt x="37696" y="11696"/>
                    </a:lnTo>
                    <a:lnTo>
                      <a:pt x="37232" y="11870"/>
                    </a:lnTo>
                    <a:lnTo>
                      <a:pt x="36923" y="11966"/>
                    </a:lnTo>
                    <a:lnTo>
                      <a:pt x="36613" y="12005"/>
                    </a:lnTo>
                    <a:lnTo>
                      <a:pt x="36285" y="12024"/>
                    </a:lnTo>
                    <a:lnTo>
                      <a:pt x="35956" y="12005"/>
                    </a:lnTo>
                    <a:lnTo>
                      <a:pt x="35627" y="11966"/>
                    </a:lnTo>
                    <a:lnTo>
                      <a:pt x="35299" y="11908"/>
                    </a:lnTo>
                    <a:lnTo>
                      <a:pt x="34641" y="11792"/>
                    </a:lnTo>
                    <a:lnTo>
                      <a:pt x="34564" y="11715"/>
                    </a:lnTo>
                    <a:lnTo>
                      <a:pt x="34448" y="11657"/>
                    </a:lnTo>
                    <a:lnTo>
                      <a:pt x="34332" y="11618"/>
                    </a:lnTo>
                    <a:lnTo>
                      <a:pt x="34197" y="11580"/>
                    </a:lnTo>
                    <a:lnTo>
                      <a:pt x="33984" y="11541"/>
                    </a:lnTo>
                    <a:lnTo>
                      <a:pt x="33772" y="11483"/>
                    </a:lnTo>
                    <a:lnTo>
                      <a:pt x="33598" y="11406"/>
                    </a:lnTo>
                    <a:lnTo>
                      <a:pt x="33424" y="11309"/>
                    </a:lnTo>
                    <a:lnTo>
                      <a:pt x="33250" y="11212"/>
                    </a:lnTo>
                    <a:lnTo>
                      <a:pt x="33114" y="11077"/>
                    </a:lnTo>
                    <a:lnTo>
                      <a:pt x="32979" y="10961"/>
                    </a:lnTo>
                    <a:lnTo>
                      <a:pt x="32844" y="10806"/>
                    </a:lnTo>
                    <a:lnTo>
                      <a:pt x="32728" y="10652"/>
                    </a:lnTo>
                    <a:lnTo>
                      <a:pt x="32612" y="10497"/>
                    </a:lnTo>
                    <a:lnTo>
                      <a:pt x="32515" y="10323"/>
                    </a:lnTo>
                    <a:lnTo>
                      <a:pt x="32418" y="10130"/>
                    </a:lnTo>
                    <a:lnTo>
                      <a:pt x="32264" y="9743"/>
                    </a:lnTo>
                    <a:lnTo>
                      <a:pt x="32148" y="9337"/>
                    </a:lnTo>
                    <a:lnTo>
                      <a:pt x="32032" y="8912"/>
                    </a:lnTo>
                    <a:lnTo>
                      <a:pt x="31954" y="8467"/>
                    </a:lnTo>
                    <a:lnTo>
                      <a:pt x="31877" y="8023"/>
                    </a:lnTo>
                    <a:lnTo>
                      <a:pt x="31819" y="7597"/>
                    </a:lnTo>
                    <a:lnTo>
                      <a:pt x="31723" y="6747"/>
                    </a:lnTo>
                    <a:lnTo>
                      <a:pt x="31607" y="5993"/>
                    </a:lnTo>
                    <a:lnTo>
                      <a:pt x="31549" y="5664"/>
                    </a:lnTo>
                    <a:lnTo>
                      <a:pt x="31471" y="5316"/>
                    </a:lnTo>
                    <a:lnTo>
                      <a:pt x="31375" y="4988"/>
                    </a:lnTo>
                    <a:lnTo>
                      <a:pt x="31259" y="4659"/>
                    </a:lnTo>
                    <a:lnTo>
                      <a:pt x="31123" y="4330"/>
                    </a:lnTo>
                    <a:lnTo>
                      <a:pt x="30969" y="4021"/>
                    </a:lnTo>
                    <a:lnTo>
                      <a:pt x="30814" y="3712"/>
                    </a:lnTo>
                    <a:lnTo>
                      <a:pt x="30640" y="3403"/>
                    </a:lnTo>
                    <a:lnTo>
                      <a:pt x="30427" y="3132"/>
                    </a:lnTo>
                    <a:lnTo>
                      <a:pt x="30215" y="2861"/>
                    </a:lnTo>
                    <a:lnTo>
                      <a:pt x="29983" y="2610"/>
                    </a:lnTo>
                    <a:lnTo>
                      <a:pt x="29731" y="2378"/>
                    </a:lnTo>
                    <a:lnTo>
                      <a:pt x="29441" y="2185"/>
                    </a:lnTo>
                    <a:lnTo>
                      <a:pt x="29151" y="1991"/>
                    </a:lnTo>
                    <a:lnTo>
                      <a:pt x="28842" y="1837"/>
                    </a:lnTo>
                    <a:lnTo>
                      <a:pt x="28514" y="1721"/>
                    </a:lnTo>
                    <a:lnTo>
                      <a:pt x="28359" y="1663"/>
                    </a:lnTo>
                    <a:lnTo>
                      <a:pt x="28185" y="1643"/>
                    </a:lnTo>
                    <a:lnTo>
                      <a:pt x="28050" y="1624"/>
                    </a:lnTo>
                    <a:lnTo>
                      <a:pt x="27895" y="1643"/>
                    </a:lnTo>
                    <a:lnTo>
                      <a:pt x="27760" y="1663"/>
                    </a:lnTo>
                    <a:lnTo>
                      <a:pt x="27624" y="1701"/>
                    </a:lnTo>
                    <a:lnTo>
                      <a:pt x="27508" y="1740"/>
                    </a:lnTo>
                    <a:lnTo>
                      <a:pt x="27392" y="1817"/>
                    </a:lnTo>
                    <a:lnTo>
                      <a:pt x="27276" y="1759"/>
                    </a:lnTo>
                    <a:lnTo>
                      <a:pt x="27180" y="1740"/>
                    </a:lnTo>
                    <a:lnTo>
                      <a:pt x="27064" y="1721"/>
                    </a:lnTo>
                    <a:lnTo>
                      <a:pt x="26948" y="1721"/>
                    </a:lnTo>
                    <a:lnTo>
                      <a:pt x="26832" y="1740"/>
                    </a:lnTo>
                    <a:lnTo>
                      <a:pt x="26716" y="1759"/>
                    </a:lnTo>
                    <a:lnTo>
                      <a:pt x="26619" y="1798"/>
                    </a:lnTo>
                    <a:lnTo>
                      <a:pt x="26503" y="1856"/>
                    </a:lnTo>
                    <a:lnTo>
                      <a:pt x="26039" y="2146"/>
                    </a:lnTo>
                    <a:lnTo>
                      <a:pt x="25943" y="2223"/>
                    </a:lnTo>
                    <a:lnTo>
                      <a:pt x="25865" y="2301"/>
                    </a:lnTo>
                    <a:lnTo>
                      <a:pt x="25788" y="2378"/>
                    </a:lnTo>
                    <a:lnTo>
                      <a:pt x="25730" y="2475"/>
                    </a:lnTo>
                    <a:lnTo>
                      <a:pt x="25672" y="2571"/>
                    </a:lnTo>
                    <a:lnTo>
                      <a:pt x="25653" y="2687"/>
                    </a:lnTo>
                    <a:lnTo>
                      <a:pt x="25595" y="2900"/>
                    </a:lnTo>
                    <a:lnTo>
                      <a:pt x="25614" y="3113"/>
                    </a:lnTo>
                    <a:lnTo>
                      <a:pt x="25633" y="3229"/>
                    </a:lnTo>
                    <a:lnTo>
                      <a:pt x="25653" y="3345"/>
                    </a:lnTo>
                    <a:lnTo>
                      <a:pt x="25691" y="3441"/>
                    </a:lnTo>
                    <a:lnTo>
                      <a:pt x="25749" y="3538"/>
                    </a:lnTo>
                    <a:lnTo>
                      <a:pt x="25807" y="3615"/>
                    </a:lnTo>
                    <a:lnTo>
                      <a:pt x="25885" y="3693"/>
                    </a:lnTo>
                    <a:lnTo>
                      <a:pt x="25846" y="4234"/>
                    </a:lnTo>
                    <a:lnTo>
                      <a:pt x="25827" y="4794"/>
                    </a:lnTo>
                    <a:lnTo>
                      <a:pt x="25827" y="4910"/>
                    </a:lnTo>
                    <a:lnTo>
                      <a:pt x="25865" y="5026"/>
                    </a:lnTo>
                    <a:lnTo>
                      <a:pt x="25904" y="5142"/>
                    </a:lnTo>
                    <a:lnTo>
                      <a:pt x="25962" y="5258"/>
                    </a:lnTo>
                    <a:lnTo>
                      <a:pt x="25943" y="6070"/>
                    </a:lnTo>
                    <a:lnTo>
                      <a:pt x="25923" y="6940"/>
                    </a:lnTo>
                    <a:lnTo>
                      <a:pt x="25904" y="7404"/>
                    </a:lnTo>
                    <a:lnTo>
                      <a:pt x="25885" y="7829"/>
                    </a:lnTo>
                    <a:lnTo>
                      <a:pt x="25827" y="8274"/>
                    </a:lnTo>
                    <a:lnTo>
                      <a:pt x="25749" y="8680"/>
                    </a:lnTo>
                    <a:lnTo>
                      <a:pt x="25653" y="8757"/>
                    </a:lnTo>
                    <a:lnTo>
                      <a:pt x="25537" y="8835"/>
                    </a:lnTo>
                    <a:lnTo>
                      <a:pt x="25440" y="8931"/>
                    </a:lnTo>
                    <a:lnTo>
                      <a:pt x="25363" y="9047"/>
                    </a:lnTo>
                    <a:lnTo>
                      <a:pt x="25169" y="9299"/>
                    </a:lnTo>
                    <a:lnTo>
                      <a:pt x="24976" y="9550"/>
                    </a:lnTo>
                    <a:lnTo>
                      <a:pt x="24628" y="9685"/>
                    </a:lnTo>
                    <a:lnTo>
                      <a:pt x="24261" y="9801"/>
                    </a:lnTo>
                    <a:lnTo>
                      <a:pt x="23913" y="9898"/>
                    </a:lnTo>
                    <a:lnTo>
                      <a:pt x="23545" y="9995"/>
                    </a:lnTo>
                    <a:lnTo>
                      <a:pt x="22811" y="10130"/>
                    </a:lnTo>
                    <a:lnTo>
                      <a:pt x="22057" y="10226"/>
                    </a:lnTo>
                    <a:lnTo>
                      <a:pt x="21883" y="10169"/>
                    </a:lnTo>
                    <a:lnTo>
                      <a:pt x="21690" y="10111"/>
                    </a:lnTo>
                    <a:lnTo>
                      <a:pt x="21516" y="10072"/>
                    </a:lnTo>
                    <a:lnTo>
                      <a:pt x="21342" y="10072"/>
                    </a:lnTo>
                    <a:lnTo>
                      <a:pt x="21187" y="10111"/>
                    </a:lnTo>
                    <a:lnTo>
                      <a:pt x="21052" y="10169"/>
                    </a:lnTo>
                    <a:lnTo>
                      <a:pt x="20858" y="9666"/>
                    </a:lnTo>
                    <a:lnTo>
                      <a:pt x="20646" y="9163"/>
                    </a:lnTo>
                    <a:lnTo>
                      <a:pt x="20201" y="8197"/>
                    </a:lnTo>
                    <a:lnTo>
                      <a:pt x="20221" y="7849"/>
                    </a:lnTo>
                    <a:lnTo>
                      <a:pt x="20221" y="7501"/>
                    </a:lnTo>
                    <a:lnTo>
                      <a:pt x="20221" y="7134"/>
                    </a:lnTo>
                    <a:lnTo>
                      <a:pt x="20182" y="6786"/>
                    </a:lnTo>
                    <a:lnTo>
                      <a:pt x="20143" y="6438"/>
                    </a:lnTo>
                    <a:lnTo>
                      <a:pt x="20066" y="6090"/>
                    </a:lnTo>
                    <a:lnTo>
                      <a:pt x="19989" y="5722"/>
                    </a:lnTo>
                    <a:lnTo>
                      <a:pt x="19892" y="5374"/>
                    </a:lnTo>
                    <a:lnTo>
                      <a:pt x="19679" y="4698"/>
                    </a:lnTo>
                    <a:lnTo>
                      <a:pt x="19428" y="4021"/>
                    </a:lnTo>
                    <a:lnTo>
                      <a:pt x="19138" y="3364"/>
                    </a:lnTo>
                    <a:lnTo>
                      <a:pt x="18829" y="2707"/>
                    </a:lnTo>
                    <a:lnTo>
                      <a:pt x="18732" y="2552"/>
                    </a:lnTo>
                    <a:lnTo>
                      <a:pt x="18616" y="2417"/>
                    </a:lnTo>
                    <a:lnTo>
                      <a:pt x="18481" y="2320"/>
                    </a:lnTo>
                    <a:lnTo>
                      <a:pt x="18345" y="2262"/>
                    </a:lnTo>
                    <a:lnTo>
                      <a:pt x="18210" y="2223"/>
                    </a:lnTo>
                    <a:lnTo>
                      <a:pt x="18055" y="2223"/>
                    </a:lnTo>
                    <a:lnTo>
                      <a:pt x="17901" y="2262"/>
                    </a:lnTo>
                    <a:lnTo>
                      <a:pt x="17765" y="2301"/>
                    </a:lnTo>
                    <a:lnTo>
                      <a:pt x="17669" y="2243"/>
                    </a:lnTo>
                    <a:lnTo>
                      <a:pt x="17591" y="2165"/>
                    </a:lnTo>
                    <a:lnTo>
                      <a:pt x="17456" y="2088"/>
                    </a:lnTo>
                    <a:lnTo>
                      <a:pt x="17302" y="2049"/>
                    </a:lnTo>
                    <a:lnTo>
                      <a:pt x="17147" y="2049"/>
                    </a:lnTo>
                    <a:lnTo>
                      <a:pt x="16992" y="2069"/>
                    </a:lnTo>
                    <a:lnTo>
                      <a:pt x="16818" y="2107"/>
                    </a:lnTo>
                    <a:lnTo>
                      <a:pt x="16683" y="2165"/>
                    </a:lnTo>
                    <a:lnTo>
                      <a:pt x="16548" y="2243"/>
                    </a:lnTo>
                    <a:lnTo>
                      <a:pt x="16432" y="2359"/>
                    </a:lnTo>
                    <a:lnTo>
                      <a:pt x="16238" y="2591"/>
                    </a:lnTo>
                    <a:lnTo>
                      <a:pt x="16064" y="2842"/>
                    </a:lnTo>
                    <a:lnTo>
                      <a:pt x="15910" y="3113"/>
                    </a:lnTo>
                    <a:lnTo>
                      <a:pt x="15774" y="3383"/>
                    </a:lnTo>
                    <a:lnTo>
                      <a:pt x="15658" y="3654"/>
                    </a:lnTo>
                    <a:lnTo>
                      <a:pt x="15542" y="3925"/>
                    </a:lnTo>
                    <a:lnTo>
                      <a:pt x="15349" y="4504"/>
                    </a:lnTo>
                    <a:lnTo>
                      <a:pt x="15175" y="5084"/>
                    </a:lnTo>
                    <a:lnTo>
                      <a:pt x="15020" y="5664"/>
                    </a:lnTo>
                    <a:lnTo>
                      <a:pt x="14846" y="6244"/>
                    </a:lnTo>
                    <a:lnTo>
                      <a:pt x="14672" y="6805"/>
                    </a:lnTo>
                    <a:lnTo>
                      <a:pt x="14556" y="6960"/>
                    </a:lnTo>
                    <a:lnTo>
                      <a:pt x="14441" y="7134"/>
                    </a:lnTo>
                    <a:lnTo>
                      <a:pt x="13397" y="7578"/>
                    </a:lnTo>
                    <a:lnTo>
                      <a:pt x="13300" y="7617"/>
                    </a:lnTo>
                    <a:lnTo>
                      <a:pt x="13087" y="7713"/>
                    </a:lnTo>
                    <a:lnTo>
                      <a:pt x="12991" y="7771"/>
                    </a:lnTo>
                    <a:lnTo>
                      <a:pt x="12913" y="7829"/>
                    </a:lnTo>
                    <a:lnTo>
                      <a:pt x="12778" y="7965"/>
                    </a:lnTo>
                    <a:lnTo>
                      <a:pt x="12333" y="7018"/>
                    </a:lnTo>
                    <a:lnTo>
                      <a:pt x="11908" y="6070"/>
                    </a:lnTo>
                    <a:lnTo>
                      <a:pt x="11676" y="5606"/>
                    </a:lnTo>
                    <a:lnTo>
                      <a:pt x="11425" y="5142"/>
                    </a:lnTo>
                    <a:lnTo>
                      <a:pt x="11174" y="4698"/>
                    </a:lnTo>
                    <a:lnTo>
                      <a:pt x="10884" y="4253"/>
                    </a:lnTo>
                    <a:lnTo>
                      <a:pt x="11135" y="3867"/>
                    </a:lnTo>
                    <a:lnTo>
                      <a:pt x="11348" y="3519"/>
                    </a:lnTo>
                    <a:lnTo>
                      <a:pt x="11444" y="3306"/>
                    </a:lnTo>
                    <a:lnTo>
                      <a:pt x="11502" y="3113"/>
                    </a:lnTo>
                    <a:lnTo>
                      <a:pt x="11502" y="2939"/>
                    </a:lnTo>
                    <a:lnTo>
                      <a:pt x="11464" y="2765"/>
                    </a:lnTo>
                    <a:lnTo>
                      <a:pt x="11386" y="2610"/>
                    </a:lnTo>
                    <a:lnTo>
                      <a:pt x="11290" y="2475"/>
                    </a:lnTo>
                    <a:lnTo>
                      <a:pt x="11154" y="2359"/>
                    </a:lnTo>
                    <a:lnTo>
                      <a:pt x="11000" y="2262"/>
                    </a:lnTo>
                    <a:lnTo>
                      <a:pt x="10845" y="2204"/>
                    </a:lnTo>
                    <a:lnTo>
                      <a:pt x="10671" y="2165"/>
                    </a:lnTo>
                    <a:lnTo>
                      <a:pt x="10497" y="2146"/>
                    </a:lnTo>
                    <a:lnTo>
                      <a:pt x="10304" y="2165"/>
                    </a:lnTo>
                    <a:lnTo>
                      <a:pt x="10130" y="2223"/>
                    </a:lnTo>
                    <a:lnTo>
                      <a:pt x="9956" y="2301"/>
                    </a:lnTo>
                    <a:lnTo>
                      <a:pt x="9801" y="2436"/>
                    </a:lnTo>
                    <a:lnTo>
                      <a:pt x="9646" y="2591"/>
                    </a:lnTo>
                    <a:lnTo>
                      <a:pt x="9279" y="3151"/>
                    </a:lnTo>
                    <a:lnTo>
                      <a:pt x="8931" y="3712"/>
                    </a:lnTo>
                    <a:lnTo>
                      <a:pt x="8641" y="4137"/>
                    </a:lnTo>
                    <a:lnTo>
                      <a:pt x="8313" y="4524"/>
                    </a:lnTo>
                    <a:lnTo>
                      <a:pt x="7965" y="4910"/>
                    </a:lnTo>
                    <a:lnTo>
                      <a:pt x="7597" y="5258"/>
                    </a:lnTo>
                    <a:lnTo>
                      <a:pt x="7404" y="5413"/>
                    </a:lnTo>
                    <a:lnTo>
                      <a:pt x="7211" y="5568"/>
                    </a:lnTo>
                    <a:lnTo>
                      <a:pt x="7017" y="5703"/>
                    </a:lnTo>
                    <a:lnTo>
                      <a:pt x="6805" y="5838"/>
                    </a:lnTo>
                    <a:lnTo>
                      <a:pt x="6573" y="5954"/>
                    </a:lnTo>
                    <a:lnTo>
                      <a:pt x="6360" y="6051"/>
                    </a:lnTo>
                    <a:lnTo>
                      <a:pt x="6128" y="6128"/>
                    </a:lnTo>
                    <a:lnTo>
                      <a:pt x="5896" y="6206"/>
                    </a:lnTo>
                    <a:lnTo>
                      <a:pt x="5568" y="5858"/>
                    </a:lnTo>
                    <a:lnTo>
                      <a:pt x="5258" y="5510"/>
                    </a:lnTo>
                    <a:lnTo>
                      <a:pt x="4968" y="5142"/>
                    </a:lnTo>
                    <a:lnTo>
                      <a:pt x="4640" y="4794"/>
                    </a:lnTo>
                    <a:lnTo>
                      <a:pt x="4466" y="4659"/>
                    </a:lnTo>
                    <a:lnTo>
                      <a:pt x="4292" y="4562"/>
                    </a:lnTo>
                    <a:lnTo>
                      <a:pt x="4118" y="4524"/>
                    </a:lnTo>
                    <a:lnTo>
                      <a:pt x="3944" y="4524"/>
                    </a:lnTo>
                    <a:lnTo>
                      <a:pt x="4002" y="4118"/>
                    </a:lnTo>
                    <a:lnTo>
                      <a:pt x="4098" y="3712"/>
                    </a:lnTo>
                    <a:lnTo>
                      <a:pt x="4234" y="3306"/>
                    </a:lnTo>
                    <a:lnTo>
                      <a:pt x="4388" y="2939"/>
                    </a:lnTo>
                    <a:lnTo>
                      <a:pt x="4582" y="2591"/>
                    </a:lnTo>
                    <a:lnTo>
                      <a:pt x="4698" y="2436"/>
                    </a:lnTo>
                    <a:lnTo>
                      <a:pt x="4814" y="2301"/>
                    </a:lnTo>
                    <a:lnTo>
                      <a:pt x="4930" y="2165"/>
                    </a:lnTo>
                    <a:lnTo>
                      <a:pt x="5065" y="2069"/>
                    </a:lnTo>
                    <a:lnTo>
                      <a:pt x="5181" y="1972"/>
                    </a:lnTo>
                    <a:lnTo>
                      <a:pt x="5316" y="1895"/>
                    </a:lnTo>
                    <a:lnTo>
                      <a:pt x="5510" y="1798"/>
                    </a:lnTo>
                    <a:lnTo>
                      <a:pt x="5664" y="1663"/>
                    </a:lnTo>
                    <a:lnTo>
                      <a:pt x="5780" y="1508"/>
                    </a:lnTo>
                    <a:lnTo>
                      <a:pt x="5858" y="1353"/>
                    </a:lnTo>
                    <a:lnTo>
                      <a:pt x="5915" y="1180"/>
                    </a:lnTo>
                    <a:lnTo>
                      <a:pt x="5935" y="986"/>
                    </a:lnTo>
                    <a:lnTo>
                      <a:pt x="5935" y="812"/>
                    </a:lnTo>
                    <a:lnTo>
                      <a:pt x="5896" y="638"/>
                    </a:lnTo>
                    <a:lnTo>
                      <a:pt x="5838" y="484"/>
                    </a:lnTo>
                    <a:lnTo>
                      <a:pt x="5742" y="329"/>
                    </a:lnTo>
                    <a:lnTo>
                      <a:pt x="5645" y="194"/>
                    </a:lnTo>
                    <a:lnTo>
                      <a:pt x="5510" y="97"/>
                    </a:lnTo>
                    <a:lnTo>
                      <a:pt x="5336" y="39"/>
                    </a:lnTo>
                    <a:lnTo>
                      <a:pt x="516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2"/>
              <p:cNvSpPr/>
              <p:nvPr/>
            </p:nvSpPr>
            <p:spPr>
              <a:xfrm>
                <a:off x="1504825" y="-2975600"/>
                <a:ext cx="262450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10498" h="3500" extrusionOk="0">
                    <a:moveTo>
                      <a:pt x="6128" y="1"/>
                    </a:moveTo>
                    <a:lnTo>
                      <a:pt x="5181" y="20"/>
                    </a:lnTo>
                    <a:lnTo>
                      <a:pt x="4253" y="78"/>
                    </a:lnTo>
                    <a:lnTo>
                      <a:pt x="3325" y="117"/>
                    </a:lnTo>
                    <a:lnTo>
                      <a:pt x="2397" y="136"/>
                    </a:lnTo>
                    <a:lnTo>
                      <a:pt x="2281" y="97"/>
                    </a:lnTo>
                    <a:lnTo>
                      <a:pt x="2165" y="59"/>
                    </a:lnTo>
                    <a:lnTo>
                      <a:pt x="2030" y="39"/>
                    </a:lnTo>
                    <a:lnTo>
                      <a:pt x="1779" y="39"/>
                    </a:lnTo>
                    <a:lnTo>
                      <a:pt x="1643" y="59"/>
                    </a:lnTo>
                    <a:lnTo>
                      <a:pt x="1527" y="97"/>
                    </a:lnTo>
                    <a:lnTo>
                      <a:pt x="1412" y="155"/>
                    </a:lnTo>
                    <a:lnTo>
                      <a:pt x="793" y="155"/>
                    </a:lnTo>
                    <a:lnTo>
                      <a:pt x="658" y="194"/>
                    </a:lnTo>
                    <a:lnTo>
                      <a:pt x="522" y="252"/>
                    </a:lnTo>
                    <a:lnTo>
                      <a:pt x="406" y="329"/>
                    </a:lnTo>
                    <a:lnTo>
                      <a:pt x="290" y="426"/>
                    </a:lnTo>
                    <a:lnTo>
                      <a:pt x="213" y="542"/>
                    </a:lnTo>
                    <a:lnTo>
                      <a:pt x="136" y="658"/>
                    </a:lnTo>
                    <a:lnTo>
                      <a:pt x="78" y="793"/>
                    </a:lnTo>
                    <a:lnTo>
                      <a:pt x="20" y="929"/>
                    </a:lnTo>
                    <a:lnTo>
                      <a:pt x="0" y="1064"/>
                    </a:lnTo>
                    <a:lnTo>
                      <a:pt x="0" y="1199"/>
                    </a:lnTo>
                    <a:lnTo>
                      <a:pt x="20" y="1335"/>
                    </a:lnTo>
                    <a:lnTo>
                      <a:pt x="58" y="1470"/>
                    </a:lnTo>
                    <a:lnTo>
                      <a:pt x="116" y="1605"/>
                    </a:lnTo>
                    <a:lnTo>
                      <a:pt x="194" y="1721"/>
                    </a:lnTo>
                    <a:lnTo>
                      <a:pt x="310" y="1818"/>
                    </a:lnTo>
                    <a:lnTo>
                      <a:pt x="542" y="1992"/>
                    </a:lnTo>
                    <a:lnTo>
                      <a:pt x="793" y="2166"/>
                    </a:lnTo>
                    <a:lnTo>
                      <a:pt x="1044" y="2320"/>
                    </a:lnTo>
                    <a:lnTo>
                      <a:pt x="1315" y="2456"/>
                    </a:lnTo>
                    <a:lnTo>
                      <a:pt x="1585" y="2591"/>
                    </a:lnTo>
                    <a:lnTo>
                      <a:pt x="1856" y="2707"/>
                    </a:lnTo>
                    <a:lnTo>
                      <a:pt x="2127" y="2804"/>
                    </a:lnTo>
                    <a:lnTo>
                      <a:pt x="2397" y="2900"/>
                    </a:lnTo>
                    <a:lnTo>
                      <a:pt x="2610" y="3016"/>
                    </a:lnTo>
                    <a:lnTo>
                      <a:pt x="2823" y="3113"/>
                    </a:lnTo>
                    <a:lnTo>
                      <a:pt x="3035" y="3210"/>
                    </a:lnTo>
                    <a:lnTo>
                      <a:pt x="3248" y="3268"/>
                    </a:lnTo>
                    <a:lnTo>
                      <a:pt x="3480" y="3345"/>
                    </a:lnTo>
                    <a:lnTo>
                      <a:pt x="3731" y="3384"/>
                    </a:lnTo>
                    <a:lnTo>
                      <a:pt x="4215" y="3461"/>
                    </a:lnTo>
                    <a:lnTo>
                      <a:pt x="4717" y="3500"/>
                    </a:lnTo>
                    <a:lnTo>
                      <a:pt x="5220" y="3480"/>
                    </a:lnTo>
                    <a:lnTo>
                      <a:pt x="5742" y="3442"/>
                    </a:lnTo>
                    <a:lnTo>
                      <a:pt x="6264" y="3364"/>
                    </a:lnTo>
                    <a:lnTo>
                      <a:pt x="6786" y="3268"/>
                    </a:lnTo>
                    <a:lnTo>
                      <a:pt x="7307" y="3152"/>
                    </a:lnTo>
                    <a:lnTo>
                      <a:pt x="7810" y="2997"/>
                    </a:lnTo>
                    <a:lnTo>
                      <a:pt x="8313" y="2842"/>
                    </a:lnTo>
                    <a:lnTo>
                      <a:pt x="8777" y="2668"/>
                    </a:lnTo>
                    <a:lnTo>
                      <a:pt x="9241" y="2475"/>
                    </a:lnTo>
                    <a:lnTo>
                      <a:pt x="9666" y="2282"/>
                    </a:lnTo>
                    <a:lnTo>
                      <a:pt x="10052" y="2088"/>
                    </a:lnTo>
                    <a:lnTo>
                      <a:pt x="10188" y="2011"/>
                    </a:lnTo>
                    <a:lnTo>
                      <a:pt x="10284" y="1914"/>
                    </a:lnTo>
                    <a:lnTo>
                      <a:pt x="10381" y="1799"/>
                    </a:lnTo>
                    <a:lnTo>
                      <a:pt x="10439" y="1663"/>
                    </a:lnTo>
                    <a:lnTo>
                      <a:pt x="10478" y="1547"/>
                    </a:lnTo>
                    <a:lnTo>
                      <a:pt x="10497" y="1412"/>
                    </a:lnTo>
                    <a:lnTo>
                      <a:pt x="10497" y="1257"/>
                    </a:lnTo>
                    <a:lnTo>
                      <a:pt x="10478" y="1122"/>
                    </a:lnTo>
                    <a:lnTo>
                      <a:pt x="10439" y="987"/>
                    </a:lnTo>
                    <a:lnTo>
                      <a:pt x="10400" y="851"/>
                    </a:lnTo>
                    <a:lnTo>
                      <a:pt x="10323" y="735"/>
                    </a:lnTo>
                    <a:lnTo>
                      <a:pt x="10246" y="619"/>
                    </a:lnTo>
                    <a:lnTo>
                      <a:pt x="10149" y="523"/>
                    </a:lnTo>
                    <a:lnTo>
                      <a:pt x="10033" y="445"/>
                    </a:lnTo>
                    <a:lnTo>
                      <a:pt x="9898" y="368"/>
                    </a:lnTo>
                    <a:lnTo>
                      <a:pt x="9763" y="329"/>
                    </a:lnTo>
                    <a:lnTo>
                      <a:pt x="9318" y="233"/>
                    </a:lnTo>
                    <a:lnTo>
                      <a:pt x="8873" y="155"/>
                    </a:lnTo>
                    <a:lnTo>
                      <a:pt x="8429" y="97"/>
                    </a:lnTo>
                    <a:lnTo>
                      <a:pt x="7965" y="59"/>
                    </a:lnTo>
                    <a:lnTo>
                      <a:pt x="7501" y="39"/>
                    </a:lnTo>
                    <a:lnTo>
                      <a:pt x="7056" y="20"/>
                    </a:lnTo>
                    <a:lnTo>
                      <a:pt x="61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2"/>
              <p:cNvSpPr/>
              <p:nvPr/>
            </p:nvSpPr>
            <p:spPr>
              <a:xfrm>
                <a:off x="1055375" y="-3057275"/>
                <a:ext cx="168200" cy="99100"/>
              </a:xfrm>
              <a:custGeom>
                <a:avLst/>
                <a:gdLst/>
                <a:ahLst/>
                <a:cxnLst/>
                <a:rect l="l" t="t" r="r" b="b"/>
                <a:pathLst>
                  <a:path w="6728" h="3964" extrusionOk="0">
                    <a:moveTo>
                      <a:pt x="774" y="1"/>
                    </a:moveTo>
                    <a:lnTo>
                      <a:pt x="658" y="39"/>
                    </a:lnTo>
                    <a:lnTo>
                      <a:pt x="542" y="78"/>
                    </a:lnTo>
                    <a:lnTo>
                      <a:pt x="426" y="155"/>
                    </a:lnTo>
                    <a:lnTo>
                      <a:pt x="329" y="213"/>
                    </a:lnTo>
                    <a:lnTo>
                      <a:pt x="252" y="310"/>
                    </a:lnTo>
                    <a:lnTo>
                      <a:pt x="174" y="407"/>
                    </a:lnTo>
                    <a:lnTo>
                      <a:pt x="116" y="503"/>
                    </a:lnTo>
                    <a:lnTo>
                      <a:pt x="58" y="619"/>
                    </a:lnTo>
                    <a:lnTo>
                      <a:pt x="20" y="735"/>
                    </a:lnTo>
                    <a:lnTo>
                      <a:pt x="0" y="871"/>
                    </a:lnTo>
                    <a:lnTo>
                      <a:pt x="0" y="987"/>
                    </a:lnTo>
                    <a:lnTo>
                      <a:pt x="0" y="1122"/>
                    </a:lnTo>
                    <a:lnTo>
                      <a:pt x="20" y="1257"/>
                    </a:lnTo>
                    <a:lnTo>
                      <a:pt x="97" y="1509"/>
                    </a:lnTo>
                    <a:lnTo>
                      <a:pt x="194" y="1741"/>
                    </a:lnTo>
                    <a:lnTo>
                      <a:pt x="290" y="1973"/>
                    </a:lnTo>
                    <a:lnTo>
                      <a:pt x="406" y="2185"/>
                    </a:lnTo>
                    <a:lnTo>
                      <a:pt x="542" y="2378"/>
                    </a:lnTo>
                    <a:lnTo>
                      <a:pt x="677" y="2572"/>
                    </a:lnTo>
                    <a:lnTo>
                      <a:pt x="832" y="2746"/>
                    </a:lnTo>
                    <a:lnTo>
                      <a:pt x="986" y="2920"/>
                    </a:lnTo>
                    <a:lnTo>
                      <a:pt x="1160" y="3074"/>
                    </a:lnTo>
                    <a:lnTo>
                      <a:pt x="1334" y="3210"/>
                    </a:lnTo>
                    <a:lnTo>
                      <a:pt x="1528" y="3345"/>
                    </a:lnTo>
                    <a:lnTo>
                      <a:pt x="1721" y="3461"/>
                    </a:lnTo>
                    <a:lnTo>
                      <a:pt x="1934" y="3558"/>
                    </a:lnTo>
                    <a:lnTo>
                      <a:pt x="2146" y="3654"/>
                    </a:lnTo>
                    <a:lnTo>
                      <a:pt x="2359" y="3732"/>
                    </a:lnTo>
                    <a:lnTo>
                      <a:pt x="2571" y="3790"/>
                    </a:lnTo>
                    <a:lnTo>
                      <a:pt x="2803" y="3848"/>
                    </a:lnTo>
                    <a:lnTo>
                      <a:pt x="3035" y="3906"/>
                    </a:lnTo>
                    <a:lnTo>
                      <a:pt x="3267" y="3925"/>
                    </a:lnTo>
                    <a:lnTo>
                      <a:pt x="3499" y="3944"/>
                    </a:lnTo>
                    <a:lnTo>
                      <a:pt x="3963" y="3964"/>
                    </a:lnTo>
                    <a:lnTo>
                      <a:pt x="4447" y="3925"/>
                    </a:lnTo>
                    <a:lnTo>
                      <a:pt x="4911" y="3828"/>
                    </a:lnTo>
                    <a:lnTo>
                      <a:pt x="5374" y="3693"/>
                    </a:lnTo>
                    <a:lnTo>
                      <a:pt x="5606" y="3616"/>
                    </a:lnTo>
                    <a:lnTo>
                      <a:pt x="5838" y="3519"/>
                    </a:lnTo>
                    <a:lnTo>
                      <a:pt x="6051" y="3422"/>
                    </a:lnTo>
                    <a:lnTo>
                      <a:pt x="6264" y="3306"/>
                    </a:lnTo>
                    <a:lnTo>
                      <a:pt x="6438" y="3190"/>
                    </a:lnTo>
                    <a:lnTo>
                      <a:pt x="6554" y="3055"/>
                    </a:lnTo>
                    <a:lnTo>
                      <a:pt x="6650" y="2900"/>
                    </a:lnTo>
                    <a:lnTo>
                      <a:pt x="6708" y="2746"/>
                    </a:lnTo>
                    <a:lnTo>
                      <a:pt x="6728" y="2591"/>
                    </a:lnTo>
                    <a:lnTo>
                      <a:pt x="6708" y="2417"/>
                    </a:lnTo>
                    <a:lnTo>
                      <a:pt x="6670" y="2262"/>
                    </a:lnTo>
                    <a:lnTo>
                      <a:pt x="6612" y="2108"/>
                    </a:lnTo>
                    <a:lnTo>
                      <a:pt x="6573" y="1934"/>
                    </a:lnTo>
                    <a:lnTo>
                      <a:pt x="6515" y="1779"/>
                    </a:lnTo>
                    <a:lnTo>
                      <a:pt x="6418" y="1644"/>
                    </a:lnTo>
                    <a:lnTo>
                      <a:pt x="6322" y="1509"/>
                    </a:lnTo>
                    <a:lnTo>
                      <a:pt x="6186" y="1412"/>
                    </a:lnTo>
                    <a:lnTo>
                      <a:pt x="6032" y="1315"/>
                    </a:lnTo>
                    <a:lnTo>
                      <a:pt x="5858" y="1257"/>
                    </a:lnTo>
                    <a:lnTo>
                      <a:pt x="5645" y="1238"/>
                    </a:lnTo>
                    <a:lnTo>
                      <a:pt x="5355" y="1219"/>
                    </a:lnTo>
                    <a:lnTo>
                      <a:pt x="5065" y="1199"/>
                    </a:lnTo>
                    <a:lnTo>
                      <a:pt x="4795" y="1141"/>
                    </a:lnTo>
                    <a:lnTo>
                      <a:pt x="4505" y="1083"/>
                    </a:lnTo>
                    <a:lnTo>
                      <a:pt x="3944" y="948"/>
                    </a:lnTo>
                    <a:lnTo>
                      <a:pt x="3383" y="755"/>
                    </a:lnTo>
                    <a:lnTo>
                      <a:pt x="2281" y="368"/>
                    </a:lnTo>
                    <a:lnTo>
                      <a:pt x="1721" y="194"/>
                    </a:lnTo>
                    <a:lnTo>
                      <a:pt x="1160" y="20"/>
                    </a:lnTo>
                    <a:lnTo>
                      <a:pt x="10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2"/>
              <p:cNvSpPr/>
              <p:nvPr/>
            </p:nvSpPr>
            <p:spPr>
              <a:xfrm>
                <a:off x="2150475" y="-2981875"/>
                <a:ext cx="23827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9531" h="4157" extrusionOk="0">
                    <a:moveTo>
                      <a:pt x="8506" y="0"/>
                    </a:moveTo>
                    <a:lnTo>
                      <a:pt x="8313" y="58"/>
                    </a:lnTo>
                    <a:lnTo>
                      <a:pt x="7888" y="232"/>
                    </a:lnTo>
                    <a:lnTo>
                      <a:pt x="7443" y="348"/>
                    </a:lnTo>
                    <a:lnTo>
                      <a:pt x="6979" y="464"/>
                    </a:lnTo>
                    <a:lnTo>
                      <a:pt x="6535" y="542"/>
                    </a:lnTo>
                    <a:lnTo>
                      <a:pt x="6071" y="600"/>
                    </a:lnTo>
                    <a:lnTo>
                      <a:pt x="5607" y="638"/>
                    </a:lnTo>
                    <a:lnTo>
                      <a:pt x="5123" y="658"/>
                    </a:lnTo>
                    <a:lnTo>
                      <a:pt x="4659" y="658"/>
                    </a:lnTo>
                    <a:lnTo>
                      <a:pt x="3693" y="638"/>
                    </a:lnTo>
                    <a:lnTo>
                      <a:pt x="2746" y="600"/>
                    </a:lnTo>
                    <a:lnTo>
                      <a:pt x="1818" y="542"/>
                    </a:lnTo>
                    <a:lnTo>
                      <a:pt x="909" y="484"/>
                    </a:lnTo>
                    <a:lnTo>
                      <a:pt x="774" y="484"/>
                    </a:lnTo>
                    <a:lnTo>
                      <a:pt x="639" y="503"/>
                    </a:lnTo>
                    <a:lnTo>
                      <a:pt x="523" y="561"/>
                    </a:lnTo>
                    <a:lnTo>
                      <a:pt x="407" y="619"/>
                    </a:lnTo>
                    <a:lnTo>
                      <a:pt x="310" y="696"/>
                    </a:lnTo>
                    <a:lnTo>
                      <a:pt x="233" y="774"/>
                    </a:lnTo>
                    <a:lnTo>
                      <a:pt x="155" y="870"/>
                    </a:lnTo>
                    <a:lnTo>
                      <a:pt x="97" y="986"/>
                    </a:lnTo>
                    <a:lnTo>
                      <a:pt x="59" y="1102"/>
                    </a:lnTo>
                    <a:lnTo>
                      <a:pt x="20" y="1218"/>
                    </a:lnTo>
                    <a:lnTo>
                      <a:pt x="1" y="1354"/>
                    </a:lnTo>
                    <a:lnTo>
                      <a:pt x="1" y="1470"/>
                    </a:lnTo>
                    <a:lnTo>
                      <a:pt x="1" y="1605"/>
                    </a:lnTo>
                    <a:lnTo>
                      <a:pt x="20" y="1721"/>
                    </a:lnTo>
                    <a:lnTo>
                      <a:pt x="59" y="1837"/>
                    </a:lnTo>
                    <a:lnTo>
                      <a:pt x="117" y="1953"/>
                    </a:lnTo>
                    <a:lnTo>
                      <a:pt x="329" y="2301"/>
                    </a:lnTo>
                    <a:lnTo>
                      <a:pt x="561" y="2610"/>
                    </a:lnTo>
                    <a:lnTo>
                      <a:pt x="793" y="2900"/>
                    </a:lnTo>
                    <a:lnTo>
                      <a:pt x="1064" y="3171"/>
                    </a:lnTo>
                    <a:lnTo>
                      <a:pt x="1354" y="3422"/>
                    </a:lnTo>
                    <a:lnTo>
                      <a:pt x="1644" y="3654"/>
                    </a:lnTo>
                    <a:lnTo>
                      <a:pt x="1972" y="3867"/>
                    </a:lnTo>
                    <a:lnTo>
                      <a:pt x="2320" y="4060"/>
                    </a:lnTo>
                    <a:lnTo>
                      <a:pt x="2494" y="4118"/>
                    </a:lnTo>
                    <a:lnTo>
                      <a:pt x="2649" y="4157"/>
                    </a:lnTo>
                    <a:lnTo>
                      <a:pt x="2804" y="4157"/>
                    </a:lnTo>
                    <a:lnTo>
                      <a:pt x="2958" y="4137"/>
                    </a:lnTo>
                    <a:lnTo>
                      <a:pt x="3094" y="4099"/>
                    </a:lnTo>
                    <a:lnTo>
                      <a:pt x="3229" y="4021"/>
                    </a:lnTo>
                    <a:lnTo>
                      <a:pt x="3345" y="3944"/>
                    </a:lnTo>
                    <a:lnTo>
                      <a:pt x="3461" y="3847"/>
                    </a:lnTo>
                    <a:lnTo>
                      <a:pt x="3848" y="3847"/>
                    </a:lnTo>
                    <a:lnTo>
                      <a:pt x="4234" y="3828"/>
                    </a:lnTo>
                    <a:lnTo>
                      <a:pt x="4601" y="3789"/>
                    </a:lnTo>
                    <a:lnTo>
                      <a:pt x="4969" y="3731"/>
                    </a:lnTo>
                    <a:lnTo>
                      <a:pt x="5336" y="3635"/>
                    </a:lnTo>
                    <a:lnTo>
                      <a:pt x="5703" y="3538"/>
                    </a:lnTo>
                    <a:lnTo>
                      <a:pt x="6051" y="3422"/>
                    </a:lnTo>
                    <a:lnTo>
                      <a:pt x="6399" y="3306"/>
                    </a:lnTo>
                    <a:lnTo>
                      <a:pt x="6747" y="3151"/>
                    </a:lnTo>
                    <a:lnTo>
                      <a:pt x="7095" y="2997"/>
                    </a:lnTo>
                    <a:lnTo>
                      <a:pt x="7443" y="2823"/>
                    </a:lnTo>
                    <a:lnTo>
                      <a:pt x="7772" y="2629"/>
                    </a:lnTo>
                    <a:lnTo>
                      <a:pt x="8448" y="2243"/>
                    </a:lnTo>
                    <a:lnTo>
                      <a:pt x="9106" y="1818"/>
                    </a:lnTo>
                    <a:lnTo>
                      <a:pt x="9260" y="1682"/>
                    </a:lnTo>
                    <a:lnTo>
                      <a:pt x="9357" y="1547"/>
                    </a:lnTo>
                    <a:lnTo>
                      <a:pt x="9454" y="1392"/>
                    </a:lnTo>
                    <a:lnTo>
                      <a:pt x="9492" y="1238"/>
                    </a:lnTo>
                    <a:lnTo>
                      <a:pt x="9531" y="1064"/>
                    </a:lnTo>
                    <a:lnTo>
                      <a:pt x="9512" y="890"/>
                    </a:lnTo>
                    <a:lnTo>
                      <a:pt x="9492" y="716"/>
                    </a:lnTo>
                    <a:lnTo>
                      <a:pt x="9434" y="561"/>
                    </a:lnTo>
                    <a:lnTo>
                      <a:pt x="9357" y="406"/>
                    </a:lnTo>
                    <a:lnTo>
                      <a:pt x="9260" y="271"/>
                    </a:lnTo>
                    <a:lnTo>
                      <a:pt x="9144" y="155"/>
                    </a:lnTo>
                    <a:lnTo>
                      <a:pt x="9009" y="78"/>
                    </a:lnTo>
                    <a:lnTo>
                      <a:pt x="8854" y="20"/>
                    </a:lnTo>
                    <a:lnTo>
                      <a:pt x="86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2"/>
              <p:cNvSpPr/>
              <p:nvPr/>
            </p:nvSpPr>
            <p:spPr>
              <a:xfrm>
                <a:off x="2703825" y="-3016200"/>
                <a:ext cx="285650" cy="109250"/>
              </a:xfrm>
              <a:custGeom>
                <a:avLst/>
                <a:gdLst/>
                <a:ahLst/>
                <a:cxnLst/>
                <a:rect l="l" t="t" r="r" b="b"/>
                <a:pathLst>
                  <a:path w="11426" h="4370" extrusionOk="0">
                    <a:moveTo>
                      <a:pt x="10440" y="1"/>
                    </a:moveTo>
                    <a:lnTo>
                      <a:pt x="9898" y="59"/>
                    </a:lnTo>
                    <a:lnTo>
                      <a:pt x="9357" y="136"/>
                    </a:lnTo>
                    <a:lnTo>
                      <a:pt x="8274" y="291"/>
                    </a:lnTo>
                    <a:lnTo>
                      <a:pt x="7192" y="484"/>
                    </a:lnTo>
                    <a:lnTo>
                      <a:pt x="6129" y="677"/>
                    </a:lnTo>
                    <a:lnTo>
                      <a:pt x="5587" y="755"/>
                    </a:lnTo>
                    <a:lnTo>
                      <a:pt x="5046" y="832"/>
                    </a:lnTo>
                    <a:lnTo>
                      <a:pt x="4505" y="871"/>
                    </a:lnTo>
                    <a:lnTo>
                      <a:pt x="3964" y="909"/>
                    </a:lnTo>
                    <a:lnTo>
                      <a:pt x="3422" y="929"/>
                    </a:lnTo>
                    <a:lnTo>
                      <a:pt x="2881" y="909"/>
                    </a:lnTo>
                    <a:lnTo>
                      <a:pt x="2340" y="871"/>
                    </a:lnTo>
                    <a:lnTo>
                      <a:pt x="1799" y="813"/>
                    </a:lnTo>
                    <a:lnTo>
                      <a:pt x="1663" y="735"/>
                    </a:lnTo>
                    <a:lnTo>
                      <a:pt x="1547" y="658"/>
                    </a:lnTo>
                    <a:lnTo>
                      <a:pt x="1431" y="600"/>
                    </a:lnTo>
                    <a:lnTo>
                      <a:pt x="1296" y="561"/>
                    </a:lnTo>
                    <a:lnTo>
                      <a:pt x="1064" y="561"/>
                    </a:lnTo>
                    <a:lnTo>
                      <a:pt x="967" y="581"/>
                    </a:lnTo>
                    <a:lnTo>
                      <a:pt x="851" y="639"/>
                    </a:lnTo>
                    <a:lnTo>
                      <a:pt x="755" y="697"/>
                    </a:lnTo>
                    <a:lnTo>
                      <a:pt x="600" y="735"/>
                    </a:lnTo>
                    <a:lnTo>
                      <a:pt x="465" y="793"/>
                    </a:lnTo>
                    <a:lnTo>
                      <a:pt x="329" y="890"/>
                    </a:lnTo>
                    <a:lnTo>
                      <a:pt x="213" y="1006"/>
                    </a:lnTo>
                    <a:lnTo>
                      <a:pt x="136" y="1141"/>
                    </a:lnTo>
                    <a:lnTo>
                      <a:pt x="59" y="1277"/>
                    </a:lnTo>
                    <a:lnTo>
                      <a:pt x="20" y="1431"/>
                    </a:lnTo>
                    <a:lnTo>
                      <a:pt x="1" y="1586"/>
                    </a:lnTo>
                    <a:lnTo>
                      <a:pt x="1" y="1760"/>
                    </a:lnTo>
                    <a:lnTo>
                      <a:pt x="20" y="1915"/>
                    </a:lnTo>
                    <a:lnTo>
                      <a:pt x="59" y="2069"/>
                    </a:lnTo>
                    <a:lnTo>
                      <a:pt x="136" y="2205"/>
                    </a:lnTo>
                    <a:lnTo>
                      <a:pt x="233" y="2321"/>
                    </a:lnTo>
                    <a:lnTo>
                      <a:pt x="368" y="2437"/>
                    </a:lnTo>
                    <a:lnTo>
                      <a:pt x="523" y="2533"/>
                    </a:lnTo>
                    <a:lnTo>
                      <a:pt x="716" y="2591"/>
                    </a:lnTo>
                    <a:lnTo>
                      <a:pt x="1083" y="2649"/>
                    </a:lnTo>
                    <a:lnTo>
                      <a:pt x="1373" y="2843"/>
                    </a:lnTo>
                    <a:lnTo>
                      <a:pt x="1683" y="3017"/>
                    </a:lnTo>
                    <a:lnTo>
                      <a:pt x="2011" y="3191"/>
                    </a:lnTo>
                    <a:lnTo>
                      <a:pt x="2340" y="3345"/>
                    </a:lnTo>
                    <a:lnTo>
                      <a:pt x="2688" y="3500"/>
                    </a:lnTo>
                    <a:lnTo>
                      <a:pt x="3036" y="3654"/>
                    </a:lnTo>
                    <a:lnTo>
                      <a:pt x="3384" y="3770"/>
                    </a:lnTo>
                    <a:lnTo>
                      <a:pt x="3751" y="3906"/>
                    </a:lnTo>
                    <a:lnTo>
                      <a:pt x="4118" y="4002"/>
                    </a:lnTo>
                    <a:lnTo>
                      <a:pt x="4486" y="4099"/>
                    </a:lnTo>
                    <a:lnTo>
                      <a:pt x="4872" y="4196"/>
                    </a:lnTo>
                    <a:lnTo>
                      <a:pt x="5239" y="4254"/>
                    </a:lnTo>
                    <a:lnTo>
                      <a:pt x="5626" y="4312"/>
                    </a:lnTo>
                    <a:lnTo>
                      <a:pt x="5993" y="4350"/>
                    </a:lnTo>
                    <a:lnTo>
                      <a:pt x="6380" y="4370"/>
                    </a:lnTo>
                    <a:lnTo>
                      <a:pt x="6747" y="4370"/>
                    </a:lnTo>
                    <a:lnTo>
                      <a:pt x="7115" y="4350"/>
                    </a:lnTo>
                    <a:lnTo>
                      <a:pt x="7482" y="4312"/>
                    </a:lnTo>
                    <a:lnTo>
                      <a:pt x="7830" y="4254"/>
                    </a:lnTo>
                    <a:lnTo>
                      <a:pt x="8178" y="4196"/>
                    </a:lnTo>
                    <a:lnTo>
                      <a:pt x="8526" y="4099"/>
                    </a:lnTo>
                    <a:lnTo>
                      <a:pt x="8854" y="3964"/>
                    </a:lnTo>
                    <a:lnTo>
                      <a:pt x="9164" y="3828"/>
                    </a:lnTo>
                    <a:lnTo>
                      <a:pt x="9473" y="3674"/>
                    </a:lnTo>
                    <a:lnTo>
                      <a:pt x="9763" y="3481"/>
                    </a:lnTo>
                    <a:lnTo>
                      <a:pt x="10053" y="3268"/>
                    </a:lnTo>
                    <a:lnTo>
                      <a:pt x="10304" y="3036"/>
                    </a:lnTo>
                    <a:lnTo>
                      <a:pt x="10556" y="2765"/>
                    </a:lnTo>
                    <a:lnTo>
                      <a:pt x="10788" y="2475"/>
                    </a:lnTo>
                    <a:lnTo>
                      <a:pt x="10981" y="2147"/>
                    </a:lnTo>
                    <a:lnTo>
                      <a:pt x="11174" y="1818"/>
                    </a:lnTo>
                    <a:lnTo>
                      <a:pt x="11329" y="1431"/>
                    </a:lnTo>
                    <a:lnTo>
                      <a:pt x="11367" y="1315"/>
                    </a:lnTo>
                    <a:lnTo>
                      <a:pt x="11406" y="1180"/>
                    </a:lnTo>
                    <a:lnTo>
                      <a:pt x="11406" y="1064"/>
                    </a:lnTo>
                    <a:lnTo>
                      <a:pt x="11425" y="929"/>
                    </a:lnTo>
                    <a:lnTo>
                      <a:pt x="11406" y="813"/>
                    </a:lnTo>
                    <a:lnTo>
                      <a:pt x="11387" y="677"/>
                    </a:lnTo>
                    <a:lnTo>
                      <a:pt x="11348" y="561"/>
                    </a:lnTo>
                    <a:lnTo>
                      <a:pt x="11290" y="446"/>
                    </a:lnTo>
                    <a:lnTo>
                      <a:pt x="11232" y="349"/>
                    </a:lnTo>
                    <a:lnTo>
                      <a:pt x="11155" y="252"/>
                    </a:lnTo>
                    <a:lnTo>
                      <a:pt x="11058" y="175"/>
                    </a:lnTo>
                    <a:lnTo>
                      <a:pt x="10961" y="117"/>
                    </a:lnTo>
                    <a:lnTo>
                      <a:pt x="10846" y="59"/>
                    </a:lnTo>
                    <a:lnTo>
                      <a:pt x="10730" y="20"/>
                    </a:lnTo>
                    <a:lnTo>
                      <a:pt x="105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2"/>
              <p:cNvSpPr/>
              <p:nvPr/>
            </p:nvSpPr>
            <p:spPr>
              <a:xfrm>
                <a:off x="815175" y="-3214325"/>
                <a:ext cx="2582175" cy="397275"/>
              </a:xfrm>
              <a:custGeom>
                <a:avLst/>
                <a:gdLst/>
                <a:ahLst/>
                <a:cxnLst/>
                <a:rect l="l" t="t" r="r" b="b"/>
                <a:pathLst>
                  <a:path w="103287" h="15891" extrusionOk="0">
                    <a:moveTo>
                      <a:pt x="4486" y="0"/>
                    </a:moveTo>
                    <a:lnTo>
                      <a:pt x="4331" y="39"/>
                    </a:lnTo>
                    <a:lnTo>
                      <a:pt x="4196" y="97"/>
                    </a:lnTo>
                    <a:lnTo>
                      <a:pt x="4041" y="174"/>
                    </a:lnTo>
                    <a:lnTo>
                      <a:pt x="3906" y="290"/>
                    </a:lnTo>
                    <a:lnTo>
                      <a:pt x="3770" y="425"/>
                    </a:lnTo>
                    <a:lnTo>
                      <a:pt x="3616" y="387"/>
                    </a:lnTo>
                    <a:lnTo>
                      <a:pt x="3422" y="387"/>
                    </a:lnTo>
                    <a:lnTo>
                      <a:pt x="3133" y="425"/>
                    </a:lnTo>
                    <a:lnTo>
                      <a:pt x="2862" y="483"/>
                    </a:lnTo>
                    <a:lnTo>
                      <a:pt x="2611" y="561"/>
                    </a:lnTo>
                    <a:lnTo>
                      <a:pt x="2379" y="657"/>
                    </a:lnTo>
                    <a:lnTo>
                      <a:pt x="2147" y="754"/>
                    </a:lnTo>
                    <a:lnTo>
                      <a:pt x="1915" y="851"/>
                    </a:lnTo>
                    <a:lnTo>
                      <a:pt x="1721" y="967"/>
                    </a:lnTo>
                    <a:lnTo>
                      <a:pt x="1509" y="1102"/>
                    </a:lnTo>
                    <a:lnTo>
                      <a:pt x="1335" y="1237"/>
                    </a:lnTo>
                    <a:lnTo>
                      <a:pt x="1161" y="1392"/>
                    </a:lnTo>
                    <a:lnTo>
                      <a:pt x="1006" y="1547"/>
                    </a:lnTo>
                    <a:lnTo>
                      <a:pt x="871" y="1701"/>
                    </a:lnTo>
                    <a:lnTo>
                      <a:pt x="735" y="1875"/>
                    </a:lnTo>
                    <a:lnTo>
                      <a:pt x="600" y="2069"/>
                    </a:lnTo>
                    <a:lnTo>
                      <a:pt x="503" y="2243"/>
                    </a:lnTo>
                    <a:lnTo>
                      <a:pt x="407" y="2455"/>
                    </a:lnTo>
                    <a:lnTo>
                      <a:pt x="310" y="2648"/>
                    </a:lnTo>
                    <a:lnTo>
                      <a:pt x="233" y="2861"/>
                    </a:lnTo>
                    <a:lnTo>
                      <a:pt x="175" y="3074"/>
                    </a:lnTo>
                    <a:lnTo>
                      <a:pt x="117" y="3306"/>
                    </a:lnTo>
                    <a:lnTo>
                      <a:pt x="40" y="3750"/>
                    </a:lnTo>
                    <a:lnTo>
                      <a:pt x="1" y="4234"/>
                    </a:lnTo>
                    <a:lnTo>
                      <a:pt x="1" y="4717"/>
                    </a:lnTo>
                    <a:lnTo>
                      <a:pt x="59" y="5220"/>
                    </a:lnTo>
                    <a:lnTo>
                      <a:pt x="136" y="5741"/>
                    </a:lnTo>
                    <a:lnTo>
                      <a:pt x="252" y="6263"/>
                    </a:lnTo>
                    <a:lnTo>
                      <a:pt x="349" y="6573"/>
                    </a:lnTo>
                    <a:lnTo>
                      <a:pt x="465" y="6863"/>
                    </a:lnTo>
                    <a:lnTo>
                      <a:pt x="581" y="7153"/>
                    </a:lnTo>
                    <a:lnTo>
                      <a:pt x="716" y="7443"/>
                    </a:lnTo>
                    <a:lnTo>
                      <a:pt x="871" y="7713"/>
                    </a:lnTo>
                    <a:lnTo>
                      <a:pt x="1025" y="7984"/>
                    </a:lnTo>
                    <a:lnTo>
                      <a:pt x="1199" y="8235"/>
                    </a:lnTo>
                    <a:lnTo>
                      <a:pt x="1393" y="8486"/>
                    </a:lnTo>
                    <a:lnTo>
                      <a:pt x="1586" y="8718"/>
                    </a:lnTo>
                    <a:lnTo>
                      <a:pt x="1779" y="8950"/>
                    </a:lnTo>
                    <a:lnTo>
                      <a:pt x="1992" y="9182"/>
                    </a:lnTo>
                    <a:lnTo>
                      <a:pt x="2224" y="9395"/>
                    </a:lnTo>
                    <a:lnTo>
                      <a:pt x="2688" y="9801"/>
                    </a:lnTo>
                    <a:lnTo>
                      <a:pt x="3190" y="10168"/>
                    </a:lnTo>
                    <a:lnTo>
                      <a:pt x="3732" y="10497"/>
                    </a:lnTo>
                    <a:lnTo>
                      <a:pt x="4273" y="10826"/>
                    </a:lnTo>
                    <a:lnTo>
                      <a:pt x="4853" y="11096"/>
                    </a:lnTo>
                    <a:lnTo>
                      <a:pt x="5433" y="11348"/>
                    </a:lnTo>
                    <a:lnTo>
                      <a:pt x="6032" y="11579"/>
                    </a:lnTo>
                    <a:lnTo>
                      <a:pt x="6631" y="11792"/>
                    </a:lnTo>
                    <a:lnTo>
                      <a:pt x="7231" y="11966"/>
                    </a:lnTo>
                    <a:lnTo>
                      <a:pt x="7830" y="12121"/>
                    </a:lnTo>
                    <a:lnTo>
                      <a:pt x="7927" y="12198"/>
                    </a:lnTo>
                    <a:lnTo>
                      <a:pt x="8062" y="12256"/>
                    </a:lnTo>
                    <a:lnTo>
                      <a:pt x="8565" y="12449"/>
                    </a:lnTo>
                    <a:lnTo>
                      <a:pt x="9086" y="12643"/>
                    </a:lnTo>
                    <a:lnTo>
                      <a:pt x="9589" y="12817"/>
                    </a:lnTo>
                    <a:lnTo>
                      <a:pt x="10111" y="12971"/>
                    </a:lnTo>
                    <a:lnTo>
                      <a:pt x="10633" y="13126"/>
                    </a:lnTo>
                    <a:lnTo>
                      <a:pt x="11155" y="13242"/>
                    </a:lnTo>
                    <a:lnTo>
                      <a:pt x="11677" y="13377"/>
                    </a:lnTo>
                    <a:lnTo>
                      <a:pt x="12199" y="13474"/>
                    </a:lnTo>
                    <a:lnTo>
                      <a:pt x="13243" y="13667"/>
                    </a:lnTo>
                    <a:lnTo>
                      <a:pt x="14287" y="13803"/>
                    </a:lnTo>
                    <a:lnTo>
                      <a:pt x="15350" y="13938"/>
                    </a:lnTo>
                    <a:lnTo>
                      <a:pt x="16413" y="14015"/>
                    </a:lnTo>
                    <a:lnTo>
                      <a:pt x="17476" y="14093"/>
                    </a:lnTo>
                    <a:lnTo>
                      <a:pt x="18539" y="14131"/>
                    </a:lnTo>
                    <a:lnTo>
                      <a:pt x="20685" y="14228"/>
                    </a:lnTo>
                    <a:lnTo>
                      <a:pt x="22831" y="14305"/>
                    </a:lnTo>
                    <a:lnTo>
                      <a:pt x="23913" y="14363"/>
                    </a:lnTo>
                    <a:lnTo>
                      <a:pt x="24977" y="14421"/>
                    </a:lnTo>
                    <a:lnTo>
                      <a:pt x="25035" y="14576"/>
                    </a:lnTo>
                    <a:lnTo>
                      <a:pt x="25112" y="14711"/>
                    </a:lnTo>
                    <a:lnTo>
                      <a:pt x="25228" y="14808"/>
                    </a:lnTo>
                    <a:lnTo>
                      <a:pt x="25344" y="14904"/>
                    </a:lnTo>
                    <a:lnTo>
                      <a:pt x="25460" y="15001"/>
                    </a:lnTo>
                    <a:lnTo>
                      <a:pt x="25615" y="15059"/>
                    </a:lnTo>
                    <a:lnTo>
                      <a:pt x="25769" y="15098"/>
                    </a:lnTo>
                    <a:lnTo>
                      <a:pt x="25924" y="15117"/>
                    </a:lnTo>
                    <a:lnTo>
                      <a:pt x="26407" y="15136"/>
                    </a:lnTo>
                    <a:lnTo>
                      <a:pt x="26890" y="15194"/>
                    </a:lnTo>
                    <a:lnTo>
                      <a:pt x="27374" y="15252"/>
                    </a:lnTo>
                    <a:lnTo>
                      <a:pt x="27857" y="15330"/>
                    </a:lnTo>
                    <a:lnTo>
                      <a:pt x="28050" y="15368"/>
                    </a:lnTo>
                    <a:lnTo>
                      <a:pt x="28224" y="15349"/>
                    </a:lnTo>
                    <a:lnTo>
                      <a:pt x="28379" y="15310"/>
                    </a:lnTo>
                    <a:lnTo>
                      <a:pt x="28514" y="15252"/>
                    </a:lnTo>
                    <a:lnTo>
                      <a:pt x="28650" y="15175"/>
                    </a:lnTo>
                    <a:lnTo>
                      <a:pt x="28766" y="15059"/>
                    </a:lnTo>
                    <a:lnTo>
                      <a:pt x="28843" y="14943"/>
                    </a:lnTo>
                    <a:lnTo>
                      <a:pt x="28920" y="14808"/>
                    </a:lnTo>
                    <a:lnTo>
                      <a:pt x="29461" y="14904"/>
                    </a:lnTo>
                    <a:lnTo>
                      <a:pt x="30003" y="15001"/>
                    </a:lnTo>
                    <a:lnTo>
                      <a:pt x="30544" y="15078"/>
                    </a:lnTo>
                    <a:lnTo>
                      <a:pt x="31105" y="15136"/>
                    </a:lnTo>
                    <a:lnTo>
                      <a:pt x="31646" y="15175"/>
                    </a:lnTo>
                    <a:lnTo>
                      <a:pt x="32206" y="15194"/>
                    </a:lnTo>
                    <a:lnTo>
                      <a:pt x="33328" y="15233"/>
                    </a:lnTo>
                    <a:lnTo>
                      <a:pt x="34449" y="15272"/>
                    </a:lnTo>
                    <a:lnTo>
                      <a:pt x="35551" y="15291"/>
                    </a:lnTo>
                    <a:lnTo>
                      <a:pt x="36672" y="15349"/>
                    </a:lnTo>
                    <a:lnTo>
                      <a:pt x="37213" y="15407"/>
                    </a:lnTo>
                    <a:lnTo>
                      <a:pt x="37754" y="15465"/>
                    </a:lnTo>
                    <a:lnTo>
                      <a:pt x="38644" y="15562"/>
                    </a:lnTo>
                    <a:lnTo>
                      <a:pt x="39533" y="15639"/>
                    </a:lnTo>
                    <a:lnTo>
                      <a:pt x="40403" y="15716"/>
                    </a:lnTo>
                    <a:lnTo>
                      <a:pt x="41292" y="15774"/>
                    </a:lnTo>
                    <a:lnTo>
                      <a:pt x="42162" y="15832"/>
                    </a:lnTo>
                    <a:lnTo>
                      <a:pt x="43051" y="15852"/>
                    </a:lnTo>
                    <a:lnTo>
                      <a:pt x="44810" y="15890"/>
                    </a:lnTo>
                    <a:lnTo>
                      <a:pt x="46569" y="15890"/>
                    </a:lnTo>
                    <a:lnTo>
                      <a:pt x="48329" y="15832"/>
                    </a:lnTo>
                    <a:lnTo>
                      <a:pt x="50088" y="15755"/>
                    </a:lnTo>
                    <a:lnTo>
                      <a:pt x="51866" y="15658"/>
                    </a:lnTo>
                    <a:lnTo>
                      <a:pt x="58787" y="15233"/>
                    </a:lnTo>
                    <a:lnTo>
                      <a:pt x="65707" y="14827"/>
                    </a:lnTo>
                    <a:lnTo>
                      <a:pt x="66384" y="14808"/>
                    </a:lnTo>
                    <a:lnTo>
                      <a:pt x="67041" y="14788"/>
                    </a:lnTo>
                    <a:lnTo>
                      <a:pt x="69767" y="14788"/>
                    </a:lnTo>
                    <a:lnTo>
                      <a:pt x="71120" y="14769"/>
                    </a:lnTo>
                    <a:lnTo>
                      <a:pt x="71797" y="14750"/>
                    </a:lnTo>
                    <a:lnTo>
                      <a:pt x="72473" y="14730"/>
                    </a:lnTo>
                    <a:lnTo>
                      <a:pt x="73150" y="14672"/>
                    </a:lnTo>
                    <a:lnTo>
                      <a:pt x="73826" y="14595"/>
                    </a:lnTo>
                    <a:lnTo>
                      <a:pt x="74484" y="14498"/>
                    </a:lnTo>
                    <a:lnTo>
                      <a:pt x="75141" y="14383"/>
                    </a:lnTo>
                    <a:lnTo>
                      <a:pt x="75798" y="14228"/>
                    </a:lnTo>
                    <a:lnTo>
                      <a:pt x="76436" y="14054"/>
                    </a:lnTo>
                    <a:lnTo>
                      <a:pt x="76842" y="14170"/>
                    </a:lnTo>
                    <a:lnTo>
                      <a:pt x="77248" y="14247"/>
                    </a:lnTo>
                    <a:lnTo>
                      <a:pt x="77635" y="14325"/>
                    </a:lnTo>
                    <a:lnTo>
                      <a:pt x="78040" y="14383"/>
                    </a:lnTo>
                    <a:lnTo>
                      <a:pt x="78446" y="14421"/>
                    </a:lnTo>
                    <a:lnTo>
                      <a:pt x="78872" y="14440"/>
                    </a:lnTo>
                    <a:lnTo>
                      <a:pt x="79703" y="14460"/>
                    </a:lnTo>
                    <a:lnTo>
                      <a:pt x="79877" y="14440"/>
                    </a:lnTo>
                    <a:lnTo>
                      <a:pt x="80051" y="14402"/>
                    </a:lnTo>
                    <a:lnTo>
                      <a:pt x="80186" y="14344"/>
                    </a:lnTo>
                    <a:lnTo>
                      <a:pt x="80302" y="14247"/>
                    </a:lnTo>
                    <a:lnTo>
                      <a:pt x="80399" y="14151"/>
                    </a:lnTo>
                    <a:lnTo>
                      <a:pt x="80476" y="14015"/>
                    </a:lnTo>
                    <a:lnTo>
                      <a:pt x="80534" y="13880"/>
                    </a:lnTo>
                    <a:lnTo>
                      <a:pt x="80573" y="13745"/>
                    </a:lnTo>
                    <a:lnTo>
                      <a:pt x="80921" y="13745"/>
                    </a:lnTo>
                    <a:lnTo>
                      <a:pt x="80959" y="13725"/>
                    </a:lnTo>
                    <a:lnTo>
                      <a:pt x="81327" y="13706"/>
                    </a:lnTo>
                    <a:lnTo>
                      <a:pt x="81675" y="13687"/>
                    </a:lnTo>
                    <a:lnTo>
                      <a:pt x="82023" y="13629"/>
                    </a:lnTo>
                    <a:lnTo>
                      <a:pt x="82371" y="13551"/>
                    </a:lnTo>
                    <a:lnTo>
                      <a:pt x="83724" y="13416"/>
                    </a:lnTo>
                    <a:lnTo>
                      <a:pt x="85096" y="13300"/>
                    </a:lnTo>
                    <a:lnTo>
                      <a:pt x="86469" y="13184"/>
                    </a:lnTo>
                    <a:lnTo>
                      <a:pt x="87822" y="13107"/>
                    </a:lnTo>
                    <a:lnTo>
                      <a:pt x="87919" y="13087"/>
                    </a:lnTo>
                    <a:lnTo>
                      <a:pt x="87996" y="13068"/>
                    </a:lnTo>
                    <a:lnTo>
                      <a:pt x="88073" y="13029"/>
                    </a:lnTo>
                    <a:lnTo>
                      <a:pt x="88131" y="12971"/>
                    </a:lnTo>
                    <a:lnTo>
                      <a:pt x="88189" y="12913"/>
                    </a:lnTo>
                    <a:lnTo>
                      <a:pt x="88228" y="12855"/>
                    </a:lnTo>
                    <a:lnTo>
                      <a:pt x="88267" y="12701"/>
                    </a:lnTo>
                    <a:lnTo>
                      <a:pt x="89272" y="12623"/>
                    </a:lnTo>
                    <a:lnTo>
                      <a:pt x="90335" y="12527"/>
                    </a:lnTo>
                    <a:lnTo>
                      <a:pt x="91437" y="12391"/>
                    </a:lnTo>
                    <a:lnTo>
                      <a:pt x="91998" y="12314"/>
                    </a:lnTo>
                    <a:lnTo>
                      <a:pt x="92558" y="12217"/>
                    </a:lnTo>
                    <a:lnTo>
                      <a:pt x="93099" y="12121"/>
                    </a:lnTo>
                    <a:lnTo>
                      <a:pt x="93641" y="12005"/>
                    </a:lnTo>
                    <a:lnTo>
                      <a:pt x="94182" y="11869"/>
                    </a:lnTo>
                    <a:lnTo>
                      <a:pt x="94704" y="11715"/>
                    </a:lnTo>
                    <a:lnTo>
                      <a:pt x="95206" y="11560"/>
                    </a:lnTo>
                    <a:lnTo>
                      <a:pt x="95690" y="11367"/>
                    </a:lnTo>
                    <a:lnTo>
                      <a:pt x="96154" y="11154"/>
                    </a:lnTo>
                    <a:lnTo>
                      <a:pt x="96598" y="10922"/>
                    </a:lnTo>
                    <a:lnTo>
                      <a:pt x="96772" y="10942"/>
                    </a:lnTo>
                    <a:lnTo>
                      <a:pt x="96927" y="10922"/>
                    </a:lnTo>
                    <a:lnTo>
                      <a:pt x="97101" y="10864"/>
                    </a:lnTo>
                    <a:lnTo>
                      <a:pt x="97275" y="10768"/>
                    </a:lnTo>
                    <a:lnTo>
                      <a:pt x="98009" y="10246"/>
                    </a:lnTo>
                    <a:lnTo>
                      <a:pt x="98725" y="9704"/>
                    </a:lnTo>
                    <a:lnTo>
                      <a:pt x="99189" y="9569"/>
                    </a:lnTo>
                    <a:lnTo>
                      <a:pt x="99633" y="9395"/>
                    </a:lnTo>
                    <a:lnTo>
                      <a:pt x="100039" y="9202"/>
                    </a:lnTo>
                    <a:lnTo>
                      <a:pt x="100426" y="8989"/>
                    </a:lnTo>
                    <a:lnTo>
                      <a:pt x="100793" y="8757"/>
                    </a:lnTo>
                    <a:lnTo>
                      <a:pt x="101122" y="8506"/>
                    </a:lnTo>
                    <a:lnTo>
                      <a:pt x="101431" y="8235"/>
                    </a:lnTo>
                    <a:lnTo>
                      <a:pt x="101721" y="7945"/>
                    </a:lnTo>
                    <a:lnTo>
                      <a:pt x="101972" y="7636"/>
                    </a:lnTo>
                    <a:lnTo>
                      <a:pt x="102224" y="7307"/>
                    </a:lnTo>
                    <a:lnTo>
                      <a:pt x="102436" y="6959"/>
                    </a:lnTo>
                    <a:lnTo>
                      <a:pt x="102610" y="6592"/>
                    </a:lnTo>
                    <a:lnTo>
                      <a:pt x="102765" y="6225"/>
                    </a:lnTo>
                    <a:lnTo>
                      <a:pt x="102900" y="5819"/>
                    </a:lnTo>
                    <a:lnTo>
                      <a:pt x="103016" y="5432"/>
                    </a:lnTo>
                    <a:lnTo>
                      <a:pt x="103094" y="5007"/>
                    </a:lnTo>
                    <a:lnTo>
                      <a:pt x="103132" y="4949"/>
                    </a:lnTo>
                    <a:lnTo>
                      <a:pt x="103210" y="4833"/>
                    </a:lnTo>
                    <a:lnTo>
                      <a:pt x="103248" y="4717"/>
                    </a:lnTo>
                    <a:lnTo>
                      <a:pt x="103287" y="4601"/>
                    </a:lnTo>
                    <a:lnTo>
                      <a:pt x="103287" y="4485"/>
                    </a:lnTo>
                    <a:lnTo>
                      <a:pt x="103287" y="4388"/>
                    </a:lnTo>
                    <a:lnTo>
                      <a:pt x="103268" y="4272"/>
                    </a:lnTo>
                    <a:lnTo>
                      <a:pt x="103229" y="4176"/>
                    </a:lnTo>
                    <a:lnTo>
                      <a:pt x="103190" y="4079"/>
                    </a:lnTo>
                    <a:lnTo>
                      <a:pt x="103190" y="3557"/>
                    </a:lnTo>
                    <a:lnTo>
                      <a:pt x="103152" y="3016"/>
                    </a:lnTo>
                    <a:lnTo>
                      <a:pt x="103074" y="2455"/>
                    </a:lnTo>
                    <a:lnTo>
                      <a:pt x="102958" y="1895"/>
                    </a:lnTo>
                    <a:lnTo>
                      <a:pt x="102900" y="1740"/>
                    </a:lnTo>
                    <a:lnTo>
                      <a:pt x="102823" y="1585"/>
                    </a:lnTo>
                    <a:lnTo>
                      <a:pt x="102726" y="1469"/>
                    </a:lnTo>
                    <a:lnTo>
                      <a:pt x="102591" y="1373"/>
                    </a:lnTo>
                    <a:lnTo>
                      <a:pt x="102456" y="1315"/>
                    </a:lnTo>
                    <a:lnTo>
                      <a:pt x="102320" y="1257"/>
                    </a:lnTo>
                    <a:lnTo>
                      <a:pt x="102166" y="1237"/>
                    </a:lnTo>
                    <a:lnTo>
                      <a:pt x="102011" y="1237"/>
                    </a:lnTo>
                    <a:lnTo>
                      <a:pt x="101856" y="1257"/>
                    </a:lnTo>
                    <a:lnTo>
                      <a:pt x="101702" y="1295"/>
                    </a:lnTo>
                    <a:lnTo>
                      <a:pt x="101566" y="1353"/>
                    </a:lnTo>
                    <a:lnTo>
                      <a:pt x="101431" y="1431"/>
                    </a:lnTo>
                    <a:lnTo>
                      <a:pt x="101315" y="1527"/>
                    </a:lnTo>
                    <a:lnTo>
                      <a:pt x="101218" y="1663"/>
                    </a:lnTo>
                    <a:lnTo>
                      <a:pt x="101141" y="1798"/>
                    </a:lnTo>
                    <a:lnTo>
                      <a:pt x="101102" y="1953"/>
                    </a:lnTo>
                    <a:lnTo>
                      <a:pt x="101025" y="2243"/>
                    </a:lnTo>
                    <a:lnTo>
                      <a:pt x="100948" y="2532"/>
                    </a:lnTo>
                    <a:lnTo>
                      <a:pt x="100832" y="2803"/>
                    </a:lnTo>
                    <a:lnTo>
                      <a:pt x="100716" y="3054"/>
                    </a:lnTo>
                    <a:lnTo>
                      <a:pt x="100561" y="3306"/>
                    </a:lnTo>
                    <a:lnTo>
                      <a:pt x="100407" y="3538"/>
                    </a:lnTo>
                    <a:lnTo>
                      <a:pt x="100233" y="3770"/>
                    </a:lnTo>
                    <a:lnTo>
                      <a:pt x="100039" y="4002"/>
                    </a:lnTo>
                    <a:lnTo>
                      <a:pt x="99846" y="4214"/>
                    </a:lnTo>
                    <a:lnTo>
                      <a:pt x="99614" y="4427"/>
                    </a:lnTo>
                    <a:lnTo>
                      <a:pt x="99401" y="4620"/>
                    </a:lnTo>
                    <a:lnTo>
                      <a:pt x="99150" y="4814"/>
                    </a:lnTo>
                    <a:lnTo>
                      <a:pt x="98647" y="5181"/>
                    </a:lnTo>
                    <a:lnTo>
                      <a:pt x="98106" y="5509"/>
                    </a:lnTo>
                    <a:lnTo>
                      <a:pt x="97546" y="5838"/>
                    </a:lnTo>
                    <a:lnTo>
                      <a:pt x="96966" y="6128"/>
                    </a:lnTo>
                    <a:lnTo>
                      <a:pt x="96386" y="6399"/>
                    </a:lnTo>
                    <a:lnTo>
                      <a:pt x="95806" y="6650"/>
                    </a:lnTo>
                    <a:lnTo>
                      <a:pt x="94685" y="7133"/>
                    </a:lnTo>
                    <a:lnTo>
                      <a:pt x="93660" y="7578"/>
                    </a:lnTo>
                    <a:lnTo>
                      <a:pt x="93525" y="7636"/>
                    </a:lnTo>
                    <a:lnTo>
                      <a:pt x="93428" y="7713"/>
                    </a:lnTo>
                    <a:lnTo>
                      <a:pt x="93312" y="7829"/>
                    </a:lnTo>
                    <a:lnTo>
                      <a:pt x="93235" y="7926"/>
                    </a:lnTo>
                    <a:lnTo>
                      <a:pt x="92732" y="8003"/>
                    </a:lnTo>
                    <a:lnTo>
                      <a:pt x="92230" y="8081"/>
                    </a:lnTo>
                    <a:lnTo>
                      <a:pt x="91244" y="8177"/>
                    </a:lnTo>
                    <a:lnTo>
                      <a:pt x="90238" y="8274"/>
                    </a:lnTo>
                    <a:lnTo>
                      <a:pt x="89233" y="8332"/>
                    </a:lnTo>
                    <a:lnTo>
                      <a:pt x="89079" y="8255"/>
                    </a:lnTo>
                    <a:lnTo>
                      <a:pt x="88885" y="8197"/>
                    </a:lnTo>
                    <a:lnTo>
                      <a:pt x="88711" y="8177"/>
                    </a:lnTo>
                    <a:lnTo>
                      <a:pt x="88518" y="8177"/>
                    </a:lnTo>
                    <a:lnTo>
                      <a:pt x="88344" y="8235"/>
                    </a:lnTo>
                    <a:lnTo>
                      <a:pt x="88267" y="8274"/>
                    </a:lnTo>
                    <a:lnTo>
                      <a:pt x="88170" y="8332"/>
                    </a:lnTo>
                    <a:lnTo>
                      <a:pt x="88112" y="8409"/>
                    </a:lnTo>
                    <a:lnTo>
                      <a:pt x="88035" y="8486"/>
                    </a:lnTo>
                    <a:lnTo>
                      <a:pt x="87957" y="8564"/>
                    </a:lnTo>
                    <a:lnTo>
                      <a:pt x="87899" y="8680"/>
                    </a:lnTo>
                    <a:lnTo>
                      <a:pt x="87783" y="8796"/>
                    </a:lnTo>
                    <a:lnTo>
                      <a:pt x="87706" y="8931"/>
                    </a:lnTo>
                    <a:lnTo>
                      <a:pt x="87629" y="9086"/>
                    </a:lnTo>
                    <a:lnTo>
                      <a:pt x="87590" y="9240"/>
                    </a:lnTo>
                    <a:lnTo>
                      <a:pt x="87416" y="9492"/>
                    </a:lnTo>
                    <a:lnTo>
                      <a:pt x="87242" y="9762"/>
                    </a:lnTo>
                    <a:lnTo>
                      <a:pt x="87068" y="9994"/>
                    </a:lnTo>
                    <a:lnTo>
                      <a:pt x="86855" y="10226"/>
                    </a:lnTo>
                    <a:lnTo>
                      <a:pt x="86643" y="10458"/>
                    </a:lnTo>
                    <a:lnTo>
                      <a:pt x="86411" y="10671"/>
                    </a:lnTo>
                    <a:lnTo>
                      <a:pt x="86160" y="10864"/>
                    </a:lnTo>
                    <a:lnTo>
                      <a:pt x="85889" y="11077"/>
                    </a:lnTo>
                    <a:lnTo>
                      <a:pt x="85754" y="11174"/>
                    </a:lnTo>
                    <a:lnTo>
                      <a:pt x="85657" y="11290"/>
                    </a:lnTo>
                    <a:lnTo>
                      <a:pt x="85580" y="11425"/>
                    </a:lnTo>
                    <a:lnTo>
                      <a:pt x="85522" y="11560"/>
                    </a:lnTo>
                    <a:lnTo>
                      <a:pt x="84710" y="11811"/>
                    </a:lnTo>
                    <a:lnTo>
                      <a:pt x="83917" y="12082"/>
                    </a:lnTo>
                    <a:lnTo>
                      <a:pt x="83105" y="12353"/>
                    </a:lnTo>
                    <a:lnTo>
                      <a:pt x="82719" y="12488"/>
                    </a:lnTo>
                    <a:lnTo>
                      <a:pt x="82313" y="12585"/>
                    </a:lnTo>
                    <a:lnTo>
                      <a:pt x="80457" y="12778"/>
                    </a:lnTo>
                    <a:lnTo>
                      <a:pt x="80244" y="12759"/>
                    </a:lnTo>
                    <a:lnTo>
                      <a:pt x="80128" y="12662"/>
                    </a:lnTo>
                    <a:lnTo>
                      <a:pt x="79974" y="12604"/>
                    </a:lnTo>
                    <a:lnTo>
                      <a:pt x="79819" y="12546"/>
                    </a:lnTo>
                    <a:lnTo>
                      <a:pt x="79626" y="12527"/>
                    </a:lnTo>
                    <a:lnTo>
                      <a:pt x="79084" y="12527"/>
                    </a:lnTo>
                    <a:lnTo>
                      <a:pt x="78543" y="12507"/>
                    </a:lnTo>
                    <a:lnTo>
                      <a:pt x="78021" y="12449"/>
                    </a:lnTo>
                    <a:lnTo>
                      <a:pt x="77751" y="12411"/>
                    </a:lnTo>
                    <a:lnTo>
                      <a:pt x="77499" y="12353"/>
                    </a:lnTo>
                    <a:lnTo>
                      <a:pt x="77403" y="12237"/>
                    </a:lnTo>
                    <a:lnTo>
                      <a:pt x="77035" y="11831"/>
                    </a:lnTo>
                    <a:lnTo>
                      <a:pt x="76668" y="11463"/>
                    </a:lnTo>
                    <a:lnTo>
                      <a:pt x="76320" y="11116"/>
                    </a:lnTo>
                    <a:lnTo>
                      <a:pt x="75991" y="10806"/>
                    </a:lnTo>
                    <a:lnTo>
                      <a:pt x="75643" y="10536"/>
                    </a:lnTo>
                    <a:lnTo>
                      <a:pt x="75315" y="10284"/>
                    </a:lnTo>
                    <a:lnTo>
                      <a:pt x="74986" y="10072"/>
                    </a:lnTo>
                    <a:lnTo>
                      <a:pt x="74658" y="9878"/>
                    </a:lnTo>
                    <a:lnTo>
                      <a:pt x="74619" y="9782"/>
                    </a:lnTo>
                    <a:lnTo>
                      <a:pt x="74580" y="9685"/>
                    </a:lnTo>
                    <a:lnTo>
                      <a:pt x="74503" y="9608"/>
                    </a:lnTo>
                    <a:lnTo>
                      <a:pt x="74426" y="9530"/>
                    </a:lnTo>
                    <a:lnTo>
                      <a:pt x="74348" y="9472"/>
                    </a:lnTo>
                    <a:lnTo>
                      <a:pt x="74252" y="9414"/>
                    </a:lnTo>
                    <a:lnTo>
                      <a:pt x="74136" y="9356"/>
                    </a:lnTo>
                    <a:lnTo>
                      <a:pt x="74020" y="9318"/>
                    </a:lnTo>
                    <a:lnTo>
                      <a:pt x="73865" y="9298"/>
                    </a:lnTo>
                    <a:lnTo>
                      <a:pt x="73710" y="9298"/>
                    </a:lnTo>
                    <a:lnTo>
                      <a:pt x="73575" y="9318"/>
                    </a:lnTo>
                    <a:lnTo>
                      <a:pt x="73459" y="9356"/>
                    </a:lnTo>
                    <a:lnTo>
                      <a:pt x="72976" y="9240"/>
                    </a:lnTo>
                    <a:lnTo>
                      <a:pt x="72454" y="9144"/>
                    </a:lnTo>
                    <a:lnTo>
                      <a:pt x="71932" y="9086"/>
                    </a:lnTo>
                    <a:lnTo>
                      <a:pt x="71352" y="9047"/>
                    </a:lnTo>
                    <a:lnTo>
                      <a:pt x="70733" y="9047"/>
                    </a:lnTo>
                    <a:lnTo>
                      <a:pt x="70057" y="9066"/>
                    </a:lnTo>
                    <a:lnTo>
                      <a:pt x="69341" y="9086"/>
                    </a:lnTo>
                    <a:lnTo>
                      <a:pt x="68568" y="9124"/>
                    </a:lnTo>
                    <a:lnTo>
                      <a:pt x="68066" y="9144"/>
                    </a:lnTo>
                    <a:lnTo>
                      <a:pt x="67524" y="9144"/>
                    </a:lnTo>
                    <a:lnTo>
                      <a:pt x="66983" y="9163"/>
                    </a:lnTo>
                    <a:lnTo>
                      <a:pt x="66442" y="9182"/>
                    </a:lnTo>
                    <a:lnTo>
                      <a:pt x="65881" y="9221"/>
                    </a:lnTo>
                    <a:lnTo>
                      <a:pt x="65611" y="9260"/>
                    </a:lnTo>
                    <a:lnTo>
                      <a:pt x="65359" y="9298"/>
                    </a:lnTo>
                    <a:lnTo>
                      <a:pt x="65089" y="9356"/>
                    </a:lnTo>
                    <a:lnTo>
                      <a:pt x="64837" y="9434"/>
                    </a:lnTo>
                    <a:lnTo>
                      <a:pt x="64586" y="9511"/>
                    </a:lnTo>
                    <a:lnTo>
                      <a:pt x="64354" y="9627"/>
                    </a:lnTo>
                    <a:lnTo>
                      <a:pt x="64180" y="9724"/>
                    </a:lnTo>
                    <a:lnTo>
                      <a:pt x="63890" y="9724"/>
                    </a:lnTo>
                    <a:lnTo>
                      <a:pt x="63755" y="9762"/>
                    </a:lnTo>
                    <a:lnTo>
                      <a:pt x="63600" y="9801"/>
                    </a:lnTo>
                    <a:lnTo>
                      <a:pt x="63561" y="9840"/>
                    </a:lnTo>
                    <a:lnTo>
                      <a:pt x="63368" y="9917"/>
                    </a:lnTo>
                    <a:lnTo>
                      <a:pt x="63175" y="10014"/>
                    </a:lnTo>
                    <a:lnTo>
                      <a:pt x="63020" y="10168"/>
                    </a:lnTo>
                    <a:lnTo>
                      <a:pt x="62943" y="10265"/>
                    </a:lnTo>
                    <a:lnTo>
                      <a:pt x="62885" y="10362"/>
                    </a:lnTo>
                    <a:lnTo>
                      <a:pt x="62827" y="10497"/>
                    </a:lnTo>
                    <a:lnTo>
                      <a:pt x="62788" y="10632"/>
                    </a:lnTo>
                    <a:lnTo>
                      <a:pt x="61976" y="11232"/>
                    </a:lnTo>
                    <a:lnTo>
                      <a:pt x="61184" y="11850"/>
                    </a:lnTo>
                    <a:lnTo>
                      <a:pt x="60778" y="12159"/>
                    </a:lnTo>
                    <a:lnTo>
                      <a:pt x="60353" y="12449"/>
                    </a:lnTo>
                    <a:lnTo>
                      <a:pt x="59927" y="12720"/>
                    </a:lnTo>
                    <a:lnTo>
                      <a:pt x="59483" y="12971"/>
                    </a:lnTo>
                    <a:lnTo>
                      <a:pt x="59386" y="13029"/>
                    </a:lnTo>
                    <a:lnTo>
                      <a:pt x="59309" y="13087"/>
                    </a:lnTo>
                    <a:lnTo>
                      <a:pt x="59231" y="13165"/>
                    </a:lnTo>
                    <a:lnTo>
                      <a:pt x="59173" y="13223"/>
                    </a:lnTo>
                    <a:lnTo>
                      <a:pt x="55346" y="13493"/>
                    </a:lnTo>
                    <a:lnTo>
                      <a:pt x="55307" y="13339"/>
                    </a:lnTo>
                    <a:lnTo>
                      <a:pt x="55230" y="13203"/>
                    </a:lnTo>
                    <a:lnTo>
                      <a:pt x="55152" y="13068"/>
                    </a:lnTo>
                    <a:lnTo>
                      <a:pt x="55036" y="12971"/>
                    </a:lnTo>
                    <a:lnTo>
                      <a:pt x="54920" y="12875"/>
                    </a:lnTo>
                    <a:lnTo>
                      <a:pt x="54766" y="12797"/>
                    </a:lnTo>
                    <a:lnTo>
                      <a:pt x="54611" y="12739"/>
                    </a:lnTo>
                    <a:lnTo>
                      <a:pt x="54418" y="12720"/>
                    </a:lnTo>
                    <a:lnTo>
                      <a:pt x="53161" y="10864"/>
                    </a:lnTo>
                    <a:lnTo>
                      <a:pt x="53161" y="10748"/>
                    </a:lnTo>
                    <a:lnTo>
                      <a:pt x="53142" y="10632"/>
                    </a:lnTo>
                    <a:lnTo>
                      <a:pt x="53103" y="10516"/>
                    </a:lnTo>
                    <a:lnTo>
                      <a:pt x="53045" y="10420"/>
                    </a:lnTo>
                    <a:lnTo>
                      <a:pt x="52987" y="10342"/>
                    </a:lnTo>
                    <a:lnTo>
                      <a:pt x="52929" y="10265"/>
                    </a:lnTo>
                    <a:lnTo>
                      <a:pt x="52852" y="10188"/>
                    </a:lnTo>
                    <a:lnTo>
                      <a:pt x="52755" y="10130"/>
                    </a:lnTo>
                    <a:lnTo>
                      <a:pt x="52562" y="10033"/>
                    </a:lnTo>
                    <a:lnTo>
                      <a:pt x="52349" y="9975"/>
                    </a:lnTo>
                    <a:lnTo>
                      <a:pt x="52137" y="9956"/>
                    </a:lnTo>
                    <a:lnTo>
                      <a:pt x="51905" y="9975"/>
                    </a:lnTo>
                    <a:lnTo>
                      <a:pt x="51286" y="10072"/>
                    </a:lnTo>
                    <a:lnTo>
                      <a:pt x="50668" y="10149"/>
                    </a:lnTo>
                    <a:lnTo>
                      <a:pt x="50049" y="10188"/>
                    </a:lnTo>
                    <a:lnTo>
                      <a:pt x="49430" y="10207"/>
                    </a:lnTo>
                    <a:lnTo>
                      <a:pt x="48793" y="10188"/>
                    </a:lnTo>
                    <a:lnTo>
                      <a:pt x="48174" y="10168"/>
                    </a:lnTo>
                    <a:lnTo>
                      <a:pt x="46917" y="10091"/>
                    </a:lnTo>
                    <a:lnTo>
                      <a:pt x="45680" y="10014"/>
                    </a:lnTo>
                    <a:lnTo>
                      <a:pt x="44424" y="9936"/>
                    </a:lnTo>
                    <a:lnTo>
                      <a:pt x="43805" y="9917"/>
                    </a:lnTo>
                    <a:lnTo>
                      <a:pt x="43167" y="9917"/>
                    </a:lnTo>
                    <a:lnTo>
                      <a:pt x="42549" y="9936"/>
                    </a:lnTo>
                    <a:lnTo>
                      <a:pt x="41930" y="9975"/>
                    </a:lnTo>
                    <a:lnTo>
                      <a:pt x="41408" y="10052"/>
                    </a:lnTo>
                    <a:lnTo>
                      <a:pt x="40944" y="10149"/>
                    </a:lnTo>
                    <a:lnTo>
                      <a:pt x="40480" y="10284"/>
                    </a:lnTo>
                    <a:lnTo>
                      <a:pt x="40036" y="10458"/>
                    </a:lnTo>
                    <a:lnTo>
                      <a:pt x="39842" y="10362"/>
                    </a:lnTo>
                    <a:lnTo>
                      <a:pt x="39630" y="10323"/>
                    </a:lnTo>
                    <a:lnTo>
                      <a:pt x="39301" y="10323"/>
                    </a:lnTo>
                    <a:lnTo>
                      <a:pt x="39185" y="10362"/>
                    </a:lnTo>
                    <a:lnTo>
                      <a:pt x="39088" y="10400"/>
                    </a:lnTo>
                    <a:lnTo>
                      <a:pt x="38992" y="10458"/>
                    </a:lnTo>
                    <a:lnTo>
                      <a:pt x="38914" y="10516"/>
                    </a:lnTo>
                    <a:lnTo>
                      <a:pt x="38818" y="10594"/>
                    </a:lnTo>
                    <a:lnTo>
                      <a:pt x="38760" y="10671"/>
                    </a:lnTo>
                    <a:lnTo>
                      <a:pt x="38682" y="10787"/>
                    </a:lnTo>
                    <a:lnTo>
                      <a:pt x="38644" y="10903"/>
                    </a:lnTo>
                    <a:lnTo>
                      <a:pt x="38605" y="11038"/>
                    </a:lnTo>
                    <a:lnTo>
                      <a:pt x="38566" y="11154"/>
                    </a:lnTo>
                    <a:lnTo>
                      <a:pt x="38566" y="11212"/>
                    </a:lnTo>
                    <a:lnTo>
                      <a:pt x="37754" y="11695"/>
                    </a:lnTo>
                    <a:lnTo>
                      <a:pt x="36962" y="12159"/>
                    </a:lnTo>
                    <a:lnTo>
                      <a:pt x="36537" y="12391"/>
                    </a:lnTo>
                    <a:lnTo>
                      <a:pt x="36111" y="12604"/>
                    </a:lnTo>
                    <a:lnTo>
                      <a:pt x="35667" y="12778"/>
                    </a:lnTo>
                    <a:lnTo>
                      <a:pt x="35203" y="12952"/>
                    </a:lnTo>
                    <a:lnTo>
                      <a:pt x="35087" y="12991"/>
                    </a:lnTo>
                    <a:lnTo>
                      <a:pt x="34971" y="13049"/>
                    </a:lnTo>
                    <a:lnTo>
                      <a:pt x="34893" y="13107"/>
                    </a:lnTo>
                    <a:lnTo>
                      <a:pt x="34816" y="13184"/>
                    </a:lnTo>
                    <a:lnTo>
                      <a:pt x="34739" y="13261"/>
                    </a:lnTo>
                    <a:lnTo>
                      <a:pt x="34681" y="13339"/>
                    </a:lnTo>
                    <a:lnTo>
                      <a:pt x="34604" y="13532"/>
                    </a:lnTo>
                    <a:lnTo>
                      <a:pt x="33811" y="13493"/>
                    </a:lnTo>
                    <a:lnTo>
                      <a:pt x="33038" y="13455"/>
                    </a:lnTo>
                    <a:lnTo>
                      <a:pt x="32264" y="13397"/>
                    </a:lnTo>
                    <a:lnTo>
                      <a:pt x="31511" y="13339"/>
                    </a:lnTo>
                    <a:lnTo>
                      <a:pt x="30776" y="13242"/>
                    </a:lnTo>
                    <a:lnTo>
                      <a:pt x="30061" y="13107"/>
                    </a:lnTo>
                    <a:lnTo>
                      <a:pt x="29365" y="12952"/>
                    </a:lnTo>
                    <a:lnTo>
                      <a:pt x="28708" y="12778"/>
                    </a:lnTo>
                    <a:lnTo>
                      <a:pt x="28708" y="12759"/>
                    </a:lnTo>
                    <a:lnTo>
                      <a:pt x="27548" y="11425"/>
                    </a:lnTo>
                    <a:lnTo>
                      <a:pt x="27470" y="11348"/>
                    </a:lnTo>
                    <a:lnTo>
                      <a:pt x="27393" y="11290"/>
                    </a:lnTo>
                    <a:lnTo>
                      <a:pt x="27432" y="10536"/>
                    </a:lnTo>
                    <a:lnTo>
                      <a:pt x="27412" y="10381"/>
                    </a:lnTo>
                    <a:lnTo>
                      <a:pt x="27374" y="10226"/>
                    </a:lnTo>
                    <a:lnTo>
                      <a:pt x="27296" y="10091"/>
                    </a:lnTo>
                    <a:lnTo>
                      <a:pt x="27200" y="9956"/>
                    </a:lnTo>
                    <a:lnTo>
                      <a:pt x="27084" y="9840"/>
                    </a:lnTo>
                    <a:lnTo>
                      <a:pt x="26968" y="9762"/>
                    </a:lnTo>
                    <a:lnTo>
                      <a:pt x="26832" y="9685"/>
                    </a:lnTo>
                    <a:lnTo>
                      <a:pt x="26678" y="9627"/>
                    </a:lnTo>
                    <a:lnTo>
                      <a:pt x="26117" y="9511"/>
                    </a:lnTo>
                    <a:lnTo>
                      <a:pt x="25557" y="9414"/>
                    </a:lnTo>
                    <a:lnTo>
                      <a:pt x="24996" y="9337"/>
                    </a:lnTo>
                    <a:lnTo>
                      <a:pt x="24435" y="9279"/>
                    </a:lnTo>
                    <a:lnTo>
                      <a:pt x="23295" y="9182"/>
                    </a:lnTo>
                    <a:lnTo>
                      <a:pt x="22154" y="9124"/>
                    </a:lnTo>
                    <a:lnTo>
                      <a:pt x="21033" y="9066"/>
                    </a:lnTo>
                    <a:lnTo>
                      <a:pt x="20472" y="9008"/>
                    </a:lnTo>
                    <a:lnTo>
                      <a:pt x="19912" y="8950"/>
                    </a:lnTo>
                    <a:lnTo>
                      <a:pt x="19351" y="8854"/>
                    </a:lnTo>
                    <a:lnTo>
                      <a:pt x="18791" y="8757"/>
                    </a:lnTo>
                    <a:lnTo>
                      <a:pt x="18230" y="8622"/>
                    </a:lnTo>
                    <a:lnTo>
                      <a:pt x="17689" y="8448"/>
                    </a:lnTo>
                    <a:lnTo>
                      <a:pt x="17573" y="8429"/>
                    </a:lnTo>
                    <a:lnTo>
                      <a:pt x="17322" y="8429"/>
                    </a:lnTo>
                    <a:lnTo>
                      <a:pt x="17186" y="8467"/>
                    </a:lnTo>
                    <a:lnTo>
                      <a:pt x="17070" y="8506"/>
                    </a:lnTo>
                    <a:lnTo>
                      <a:pt x="16954" y="8564"/>
                    </a:lnTo>
                    <a:lnTo>
                      <a:pt x="16858" y="8641"/>
                    </a:lnTo>
                    <a:lnTo>
                      <a:pt x="16761" y="8738"/>
                    </a:lnTo>
                    <a:lnTo>
                      <a:pt x="16568" y="8970"/>
                    </a:lnTo>
                    <a:lnTo>
                      <a:pt x="16355" y="9182"/>
                    </a:lnTo>
                    <a:lnTo>
                      <a:pt x="16142" y="9376"/>
                    </a:lnTo>
                    <a:lnTo>
                      <a:pt x="15930" y="9569"/>
                    </a:lnTo>
                    <a:lnTo>
                      <a:pt x="15717" y="9724"/>
                    </a:lnTo>
                    <a:lnTo>
                      <a:pt x="15485" y="9859"/>
                    </a:lnTo>
                    <a:lnTo>
                      <a:pt x="15272" y="9994"/>
                    </a:lnTo>
                    <a:lnTo>
                      <a:pt x="15040" y="10091"/>
                    </a:lnTo>
                    <a:lnTo>
                      <a:pt x="14808" y="10188"/>
                    </a:lnTo>
                    <a:lnTo>
                      <a:pt x="14577" y="10265"/>
                    </a:lnTo>
                    <a:lnTo>
                      <a:pt x="14345" y="10323"/>
                    </a:lnTo>
                    <a:lnTo>
                      <a:pt x="14113" y="10362"/>
                    </a:lnTo>
                    <a:lnTo>
                      <a:pt x="13881" y="10400"/>
                    </a:lnTo>
                    <a:lnTo>
                      <a:pt x="13649" y="10420"/>
                    </a:lnTo>
                    <a:lnTo>
                      <a:pt x="13165" y="10420"/>
                    </a:lnTo>
                    <a:lnTo>
                      <a:pt x="12933" y="10381"/>
                    </a:lnTo>
                    <a:lnTo>
                      <a:pt x="12682" y="10362"/>
                    </a:lnTo>
                    <a:lnTo>
                      <a:pt x="12218" y="10265"/>
                    </a:lnTo>
                    <a:lnTo>
                      <a:pt x="11735" y="10130"/>
                    </a:lnTo>
                    <a:lnTo>
                      <a:pt x="11252" y="9956"/>
                    </a:lnTo>
                    <a:lnTo>
                      <a:pt x="10768" y="9743"/>
                    </a:lnTo>
                    <a:lnTo>
                      <a:pt x="10304" y="9511"/>
                    </a:lnTo>
                    <a:lnTo>
                      <a:pt x="9821" y="9240"/>
                    </a:lnTo>
                    <a:lnTo>
                      <a:pt x="9376" y="8970"/>
                    </a:lnTo>
                    <a:lnTo>
                      <a:pt x="9318" y="8409"/>
                    </a:lnTo>
                    <a:lnTo>
                      <a:pt x="9299" y="8139"/>
                    </a:lnTo>
                    <a:lnTo>
                      <a:pt x="9299" y="7849"/>
                    </a:lnTo>
                    <a:lnTo>
                      <a:pt x="9299" y="7578"/>
                    </a:lnTo>
                    <a:lnTo>
                      <a:pt x="9318" y="7288"/>
                    </a:lnTo>
                    <a:lnTo>
                      <a:pt x="9357" y="6998"/>
                    </a:lnTo>
                    <a:lnTo>
                      <a:pt x="9415" y="6727"/>
                    </a:lnTo>
                    <a:lnTo>
                      <a:pt x="9454" y="6534"/>
                    </a:lnTo>
                    <a:lnTo>
                      <a:pt x="9434" y="6341"/>
                    </a:lnTo>
                    <a:lnTo>
                      <a:pt x="9376" y="6147"/>
                    </a:lnTo>
                    <a:lnTo>
                      <a:pt x="9299" y="5993"/>
                    </a:lnTo>
                    <a:lnTo>
                      <a:pt x="9183" y="5838"/>
                    </a:lnTo>
                    <a:lnTo>
                      <a:pt x="9048" y="5722"/>
                    </a:lnTo>
                    <a:lnTo>
                      <a:pt x="8893" y="5625"/>
                    </a:lnTo>
                    <a:lnTo>
                      <a:pt x="8700" y="5548"/>
                    </a:lnTo>
                    <a:lnTo>
                      <a:pt x="8429" y="5490"/>
                    </a:lnTo>
                    <a:lnTo>
                      <a:pt x="8178" y="5394"/>
                    </a:lnTo>
                    <a:lnTo>
                      <a:pt x="7927" y="5278"/>
                    </a:lnTo>
                    <a:lnTo>
                      <a:pt x="7675" y="5162"/>
                    </a:lnTo>
                    <a:lnTo>
                      <a:pt x="7443" y="5007"/>
                    </a:lnTo>
                    <a:lnTo>
                      <a:pt x="7231" y="4852"/>
                    </a:lnTo>
                    <a:lnTo>
                      <a:pt x="7018" y="4698"/>
                    </a:lnTo>
                    <a:lnTo>
                      <a:pt x="6805" y="4504"/>
                    </a:lnTo>
                    <a:lnTo>
                      <a:pt x="6612" y="4330"/>
                    </a:lnTo>
                    <a:lnTo>
                      <a:pt x="6419" y="4118"/>
                    </a:lnTo>
                    <a:lnTo>
                      <a:pt x="6071" y="3692"/>
                    </a:lnTo>
                    <a:lnTo>
                      <a:pt x="5762" y="3248"/>
                    </a:lnTo>
                    <a:lnTo>
                      <a:pt x="5472" y="2784"/>
                    </a:lnTo>
                    <a:lnTo>
                      <a:pt x="5452" y="2378"/>
                    </a:lnTo>
                    <a:lnTo>
                      <a:pt x="5452" y="1972"/>
                    </a:lnTo>
                    <a:lnTo>
                      <a:pt x="5491" y="1566"/>
                    </a:lnTo>
                    <a:lnTo>
                      <a:pt x="5549" y="1179"/>
                    </a:lnTo>
                    <a:lnTo>
                      <a:pt x="5568" y="1005"/>
                    </a:lnTo>
                    <a:lnTo>
                      <a:pt x="5568" y="851"/>
                    </a:lnTo>
                    <a:lnTo>
                      <a:pt x="5530" y="696"/>
                    </a:lnTo>
                    <a:lnTo>
                      <a:pt x="5472" y="541"/>
                    </a:lnTo>
                    <a:lnTo>
                      <a:pt x="5394" y="425"/>
                    </a:lnTo>
                    <a:lnTo>
                      <a:pt x="5298" y="309"/>
                    </a:lnTo>
                    <a:lnTo>
                      <a:pt x="5182" y="193"/>
                    </a:lnTo>
                    <a:lnTo>
                      <a:pt x="5066" y="116"/>
                    </a:lnTo>
                    <a:lnTo>
                      <a:pt x="4930" y="58"/>
                    </a:lnTo>
                    <a:lnTo>
                      <a:pt x="4776" y="19"/>
                    </a:lnTo>
                    <a:lnTo>
                      <a:pt x="4640" y="0"/>
                    </a:lnTo>
                    <a:close/>
                  </a:path>
                </a:pathLst>
              </a:custGeom>
              <a:solidFill>
                <a:srgbClr val="FBC3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2"/>
              <p:cNvSpPr/>
              <p:nvPr/>
            </p:nvSpPr>
            <p:spPr>
              <a:xfrm>
                <a:off x="896850" y="-4290600"/>
                <a:ext cx="2493250" cy="925500"/>
              </a:xfrm>
              <a:custGeom>
                <a:avLst/>
                <a:gdLst/>
                <a:ahLst/>
                <a:cxnLst/>
                <a:rect l="l" t="t" r="r" b="b"/>
                <a:pathLst>
                  <a:path w="99730" h="37020" extrusionOk="0">
                    <a:moveTo>
                      <a:pt x="50726" y="967"/>
                    </a:moveTo>
                    <a:lnTo>
                      <a:pt x="52214" y="1006"/>
                    </a:lnTo>
                    <a:lnTo>
                      <a:pt x="53722" y="1083"/>
                    </a:lnTo>
                    <a:lnTo>
                      <a:pt x="55191" y="1160"/>
                    </a:lnTo>
                    <a:lnTo>
                      <a:pt x="56660" y="1296"/>
                    </a:lnTo>
                    <a:lnTo>
                      <a:pt x="58129" y="1431"/>
                    </a:lnTo>
                    <a:lnTo>
                      <a:pt x="59599" y="1605"/>
                    </a:lnTo>
                    <a:lnTo>
                      <a:pt x="61164" y="1818"/>
                    </a:lnTo>
                    <a:lnTo>
                      <a:pt x="62730" y="2069"/>
                    </a:lnTo>
                    <a:lnTo>
                      <a:pt x="64296" y="2340"/>
                    </a:lnTo>
                    <a:lnTo>
                      <a:pt x="65862" y="2668"/>
                    </a:lnTo>
                    <a:lnTo>
                      <a:pt x="67428" y="3016"/>
                    </a:lnTo>
                    <a:lnTo>
                      <a:pt x="68993" y="3422"/>
                    </a:lnTo>
                    <a:lnTo>
                      <a:pt x="69767" y="3635"/>
                    </a:lnTo>
                    <a:lnTo>
                      <a:pt x="70540" y="3867"/>
                    </a:lnTo>
                    <a:lnTo>
                      <a:pt x="71313" y="4099"/>
                    </a:lnTo>
                    <a:lnTo>
                      <a:pt x="72067" y="4350"/>
                    </a:lnTo>
                    <a:lnTo>
                      <a:pt x="72840" y="4621"/>
                    </a:lnTo>
                    <a:lnTo>
                      <a:pt x="73594" y="4891"/>
                    </a:lnTo>
                    <a:lnTo>
                      <a:pt x="74348" y="5181"/>
                    </a:lnTo>
                    <a:lnTo>
                      <a:pt x="75083" y="5471"/>
                    </a:lnTo>
                    <a:lnTo>
                      <a:pt x="75817" y="5800"/>
                    </a:lnTo>
                    <a:lnTo>
                      <a:pt x="76552" y="6129"/>
                    </a:lnTo>
                    <a:lnTo>
                      <a:pt x="77267" y="6457"/>
                    </a:lnTo>
                    <a:lnTo>
                      <a:pt x="77982" y="6824"/>
                    </a:lnTo>
                    <a:lnTo>
                      <a:pt x="78698" y="7192"/>
                    </a:lnTo>
                    <a:lnTo>
                      <a:pt x="79394" y="7578"/>
                    </a:lnTo>
                    <a:lnTo>
                      <a:pt x="80090" y="7965"/>
                    </a:lnTo>
                    <a:lnTo>
                      <a:pt x="80766" y="8390"/>
                    </a:lnTo>
                    <a:lnTo>
                      <a:pt x="81423" y="8816"/>
                    </a:lnTo>
                    <a:lnTo>
                      <a:pt x="82100" y="9260"/>
                    </a:lnTo>
                    <a:lnTo>
                      <a:pt x="82738" y="9724"/>
                    </a:lnTo>
                    <a:lnTo>
                      <a:pt x="83376" y="10188"/>
                    </a:lnTo>
                    <a:lnTo>
                      <a:pt x="84168" y="10826"/>
                    </a:lnTo>
                    <a:lnTo>
                      <a:pt x="84961" y="11464"/>
                    </a:lnTo>
                    <a:lnTo>
                      <a:pt x="85754" y="12102"/>
                    </a:lnTo>
                    <a:lnTo>
                      <a:pt x="86527" y="12778"/>
                    </a:lnTo>
                    <a:lnTo>
                      <a:pt x="87300" y="13455"/>
                    </a:lnTo>
                    <a:lnTo>
                      <a:pt x="88054" y="14132"/>
                    </a:lnTo>
                    <a:lnTo>
                      <a:pt x="88808" y="14847"/>
                    </a:lnTo>
                    <a:lnTo>
                      <a:pt x="89542" y="15562"/>
                    </a:lnTo>
                    <a:lnTo>
                      <a:pt x="90258" y="16297"/>
                    </a:lnTo>
                    <a:lnTo>
                      <a:pt x="90973" y="17031"/>
                    </a:lnTo>
                    <a:lnTo>
                      <a:pt x="91669" y="17785"/>
                    </a:lnTo>
                    <a:lnTo>
                      <a:pt x="92365" y="18539"/>
                    </a:lnTo>
                    <a:lnTo>
                      <a:pt x="93022" y="19312"/>
                    </a:lnTo>
                    <a:lnTo>
                      <a:pt x="93679" y="20105"/>
                    </a:lnTo>
                    <a:lnTo>
                      <a:pt x="94317" y="20898"/>
                    </a:lnTo>
                    <a:lnTo>
                      <a:pt x="94936" y="21690"/>
                    </a:lnTo>
                    <a:lnTo>
                      <a:pt x="95361" y="22270"/>
                    </a:lnTo>
                    <a:lnTo>
                      <a:pt x="95825" y="22927"/>
                    </a:lnTo>
                    <a:lnTo>
                      <a:pt x="96308" y="23623"/>
                    </a:lnTo>
                    <a:lnTo>
                      <a:pt x="96772" y="24377"/>
                    </a:lnTo>
                    <a:lnTo>
                      <a:pt x="97236" y="25170"/>
                    </a:lnTo>
                    <a:lnTo>
                      <a:pt x="97449" y="25576"/>
                    </a:lnTo>
                    <a:lnTo>
                      <a:pt x="97661" y="25982"/>
                    </a:lnTo>
                    <a:lnTo>
                      <a:pt x="97855" y="26388"/>
                    </a:lnTo>
                    <a:lnTo>
                      <a:pt x="98048" y="26813"/>
                    </a:lnTo>
                    <a:lnTo>
                      <a:pt x="98203" y="27238"/>
                    </a:lnTo>
                    <a:lnTo>
                      <a:pt x="98357" y="27644"/>
                    </a:lnTo>
                    <a:lnTo>
                      <a:pt x="98473" y="28069"/>
                    </a:lnTo>
                    <a:lnTo>
                      <a:pt x="98589" y="28495"/>
                    </a:lnTo>
                    <a:lnTo>
                      <a:pt x="98667" y="28901"/>
                    </a:lnTo>
                    <a:lnTo>
                      <a:pt x="98725" y="29307"/>
                    </a:lnTo>
                    <a:lnTo>
                      <a:pt x="98763" y="29713"/>
                    </a:lnTo>
                    <a:lnTo>
                      <a:pt x="98763" y="30119"/>
                    </a:lnTo>
                    <a:lnTo>
                      <a:pt x="98725" y="30505"/>
                    </a:lnTo>
                    <a:lnTo>
                      <a:pt x="98667" y="30892"/>
                    </a:lnTo>
                    <a:lnTo>
                      <a:pt x="98570" y="31278"/>
                    </a:lnTo>
                    <a:lnTo>
                      <a:pt x="98435" y="31626"/>
                    </a:lnTo>
                    <a:lnTo>
                      <a:pt x="98261" y="31974"/>
                    </a:lnTo>
                    <a:lnTo>
                      <a:pt x="98048" y="32322"/>
                    </a:lnTo>
                    <a:lnTo>
                      <a:pt x="97777" y="32651"/>
                    </a:lnTo>
                    <a:lnTo>
                      <a:pt x="97468" y="32941"/>
                    </a:lnTo>
                    <a:lnTo>
                      <a:pt x="97120" y="33231"/>
                    </a:lnTo>
                    <a:lnTo>
                      <a:pt x="96734" y="33502"/>
                    </a:lnTo>
                    <a:lnTo>
                      <a:pt x="96482" y="33656"/>
                    </a:lnTo>
                    <a:lnTo>
                      <a:pt x="96212" y="33791"/>
                    </a:lnTo>
                    <a:lnTo>
                      <a:pt x="95690" y="34043"/>
                    </a:lnTo>
                    <a:lnTo>
                      <a:pt x="95148" y="34236"/>
                    </a:lnTo>
                    <a:lnTo>
                      <a:pt x="94588" y="34429"/>
                    </a:lnTo>
                    <a:lnTo>
                      <a:pt x="94027" y="34584"/>
                    </a:lnTo>
                    <a:lnTo>
                      <a:pt x="93447" y="34719"/>
                    </a:lnTo>
                    <a:lnTo>
                      <a:pt x="92326" y="34971"/>
                    </a:lnTo>
                    <a:lnTo>
                      <a:pt x="91476" y="35145"/>
                    </a:lnTo>
                    <a:lnTo>
                      <a:pt x="90625" y="35299"/>
                    </a:lnTo>
                    <a:lnTo>
                      <a:pt x="89774" y="35435"/>
                    </a:lnTo>
                    <a:lnTo>
                      <a:pt x="88924" y="35551"/>
                    </a:lnTo>
                    <a:lnTo>
                      <a:pt x="88073" y="35647"/>
                    </a:lnTo>
                    <a:lnTo>
                      <a:pt x="87203" y="35725"/>
                    </a:lnTo>
                    <a:lnTo>
                      <a:pt x="86353" y="35802"/>
                    </a:lnTo>
                    <a:lnTo>
                      <a:pt x="85483" y="35860"/>
                    </a:lnTo>
                    <a:lnTo>
                      <a:pt x="83743" y="35937"/>
                    </a:lnTo>
                    <a:lnTo>
                      <a:pt x="82003" y="35995"/>
                    </a:lnTo>
                    <a:lnTo>
                      <a:pt x="80244" y="35995"/>
                    </a:lnTo>
                    <a:lnTo>
                      <a:pt x="78504" y="35976"/>
                    </a:lnTo>
                    <a:lnTo>
                      <a:pt x="76745" y="35937"/>
                    </a:lnTo>
                    <a:lnTo>
                      <a:pt x="75005" y="35879"/>
                    </a:lnTo>
                    <a:lnTo>
                      <a:pt x="71526" y="35725"/>
                    </a:lnTo>
                    <a:lnTo>
                      <a:pt x="68066" y="35551"/>
                    </a:lnTo>
                    <a:lnTo>
                      <a:pt x="66345" y="35473"/>
                    </a:lnTo>
                    <a:lnTo>
                      <a:pt x="64605" y="35415"/>
                    </a:lnTo>
                    <a:lnTo>
                      <a:pt x="62885" y="35377"/>
                    </a:lnTo>
                    <a:lnTo>
                      <a:pt x="61164" y="35357"/>
                    </a:lnTo>
                    <a:lnTo>
                      <a:pt x="59425" y="35377"/>
                    </a:lnTo>
                    <a:lnTo>
                      <a:pt x="57704" y="35415"/>
                    </a:lnTo>
                    <a:lnTo>
                      <a:pt x="55655" y="35493"/>
                    </a:lnTo>
                    <a:lnTo>
                      <a:pt x="53625" y="35551"/>
                    </a:lnTo>
                    <a:lnTo>
                      <a:pt x="51576" y="35570"/>
                    </a:lnTo>
                    <a:lnTo>
                      <a:pt x="49527" y="35570"/>
                    </a:lnTo>
                    <a:lnTo>
                      <a:pt x="47497" y="35551"/>
                    </a:lnTo>
                    <a:lnTo>
                      <a:pt x="45448" y="35512"/>
                    </a:lnTo>
                    <a:lnTo>
                      <a:pt x="43418" y="35454"/>
                    </a:lnTo>
                    <a:lnTo>
                      <a:pt x="41369" y="35396"/>
                    </a:lnTo>
                    <a:lnTo>
                      <a:pt x="37329" y="35241"/>
                    </a:lnTo>
                    <a:lnTo>
                      <a:pt x="33289" y="35067"/>
                    </a:lnTo>
                    <a:lnTo>
                      <a:pt x="29249" y="34932"/>
                    </a:lnTo>
                    <a:lnTo>
                      <a:pt x="27238" y="34874"/>
                    </a:lnTo>
                    <a:lnTo>
                      <a:pt x="25209" y="34835"/>
                    </a:lnTo>
                    <a:lnTo>
                      <a:pt x="24049" y="34816"/>
                    </a:lnTo>
                    <a:lnTo>
                      <a:pt x="22908" y="34816"/>
                    </a:lnTo>
                    <a:lnTo>
                      <a:pt x="20588" y="34874"/>
                    </a:lnTo>
                    <a:lnTo>
                      <a:pt x="18288" y="34951"/>
                    </a:lnTo>
                    <a:lnTo>
                      <a:pt x="15968" y="35029"/>
                    </a:lnTo>
                    <a:lnTo>
                      <a:pt x="14886" y="35067"/>
                    </a:lnTo>
                    <a:lnTo>
                      <a:pt x="13784" y="35087"/>
                    </a:lnTo>
                    <a:lnTo>
                      <a:pt x="12701" y="35087"/>
                    </a:lnTo>
                    <a:lnTo>
                      <a:pt x="11599" y="35067"/>
                    </a:lnTo>
                    <a:lnTo>
                      <a:pt x="10498" y="35029"/>
                    </a:lnTo>
                    <a:lnTo>
                      <a:pt x="9415" y="34951"/>
                    </a:lnTo>
                    <a:lnTo>
                      <a:pt x="8313" y="34835"/>
                    </a:lnTo>
                    <a:lnTo>
                      <a:pt x="7772" y="34758"/>
                    </a:lnTo>
                    <a:lnTo>
                      <a:pt x="7250" y="34661"/>
                    </a:lnTo>
                    <a:lnTo>
                      <a:pt x="6419" y="34507"/>
                    </a:lnTo>
                    <a:lnTo>
                      <a:pt x="5993" y="34410"/>
                    </a:lnTo>
                    <a:lnTo>
                      <a:pt x="5568" y="34313"/>
                    </a:lnTo>
                    <a:lnTo>
                      <a:pt x="5143" y="34178"/>
                    </a:lnTo>
                    <a:lnTo>
                      <a:pt x="4737" y="34043"/>
                    </a:lnTo>
                    <a:lnTo>
                      <a:pt x="4312" y="33888"/>
                    </a:lnTo>
                    <a:lnTo>
                      <a:pt x="3906" y="33714"/>
                    </a:lnTo>
                    <a:lnTo>
                      <a:pt x="3519" y="33521"/>
                    </a:lnTo>
                    <a:lnTo>
                      <a:pt x="3152" y="33308"/>
                    </a:lnTo>
                    <a:lnTo>
                      <a:pt x="2784" y="33057"/>
                    </a:lnTo>
                    <a:lnTo>
                      <a:pt x="2456" y="32806"/>
                    </a:lnTo>
                    <a:lnTo>
                      <a:pt x="2147" y="32496"/>
                    </a:lnTo>
                    <a:lnTo>
                      <a:pt x="1876" y="32187"/>
                    </a:lnTo>
                    <a:lnTo>
                      <a:pt x="1625" y="31839"/>
                    </a:lnTo>
                    <a:lnTo>
                      <a:pt x="1509" y="31646"/>
                    </a:lnTo>
                    <a:lnTo>
                      <a:pt x="1393" y="31452"/>
                    </a:lnTo>
                    <a:lnTo>
                      <a:pt x="1277" y="31201"/>
                    </a:lnTo>
                    <a:lnTo>
                      <a:pt x="1180" y="30950"/>
                    </a:lnTo>
                    <a:lnTo>
                      <a:pt x="1103" y="30698"/>
                    </a:lnTo>
                    <a:lnTo>
                      <a:pt x="1025" y="30428"/>
                    </a:lnTo>
                    <a:lnTo>
                      <a:pt x="987" y="30177"/>
                    </a:lnTo>
                    <a:lnTo>
                      <a:pt x="948" y="29906"/>
                    </a:lnTo>
                    <a:lnTo>
                      <a:pt x="929" y="29635"/>
                    </a:lnTo>
                    <a:lnTo>
                      <a:pt x="909" y="29365"/>
                    </a:lnTo>
                    <a:lnTo>
                      <a:pt x="929" y="29094"/>
                    </a:lnTo>
                    <a:lnTo>
                      <a:pt x="929" y="28804"/>
                    </a:lnTo>
                    <a:lnTo>
                      <a:pt x="1006" y="28263"/>
                    </a:lnTo>
                    <a:lnTo>
                      <a:pt x="1103" y="27702"/>
                    </a:lnTo>
                    <a:lnTo>
                      <a:pt x="1238" y="27142"/>
                    </a:lnTo>
                    <a:lnTo>
                      <a:pt x="1412" y="26600"/>
                    </a:lnTo>
                    <a:lnTo>
                      <a:pt x="1605" y="26059"/>
                    </a:lnTo>
                    <a:lnTo>
                      <a:pt x="1818" y="25518"/>
                    </a:lnTo>
                    <a:lnTo>
                      <a:pt x="2050" y="24996"/>
                    </a:lnTo>
                    <a:lnTo>
                      <a:pt x="2533" y="23991"/>
                    </a:lnTo>
                    <a:lnTo>
                      <a:pt x="2997" y="23063"/>
                    </a:lnTo>
                    <a:lnTo>
                      <a:pt x="3326" y="22444"/>
                    </a:lnTo>
                    <a:lnTo>
                      <a:pt x="3654" y="21825"/>
                    </a:lnTo>
                    <a:lnTo>
                      <a:pt x="4002" y="21226"/>
                    </a:lnTo>
                    <a:lnTo>
                      <a:pt x="4370" y="20627"/>
                    </a:lnTo>
                    <a:lnTo>
                      <a:pt x="4756" y="20028"/>
                    </a:lnTo>
                    <a:lnTo>
                      <a:pt x="5143" y="19448"/>
                    </a:lnTo>
                    <a:lnTo>
                      <a:pt x="5549" y="18868"/>
                    </a:lnTo>
                    <a:lnTo>
                      <a:pt x="5955" y="18307"/>
                    </a:lnTo>
                    <a:lnTo>
                      <a:pt x="6380" y="17766"/>
                    </a:lnTo>
                    <a:lnTo>
                      <a:pt x="6825" y="17225"/>
                    </a:lnTo>
                    <a:lnTo>
                      <a:pt x="7269" y="16683"/>
                    </a:lnTo>
                    <a:lnTo>
                      <a:pt x="7733" y="16161"/>
                    </a:lnTo>
                    <a:lnTo>
                      <a:pt x="8217" y="15639"/>
                    </a:lnTo>
                    <a:lnTo>
                      <a:pt x="8700" y="15137"/>
                    </a:lnTo>
                    <a:lnTo>
                      <a:pt x="9183" y="14634"/>
                    </a:lnTo>
                    <a:lnTo>
                      <a:pt x="9686" y="14151"/>
                    </a:lnTo>
                    <a:lnTo>
                      <a:pt x="10227" y="13648"/>
                    </a:lnTo>
                    <a:lnTo>
                      <a:pt x="10768" y="13165"/>
                    </a:lnTo>
                    <a:lnTo>
                      <a:pt x="11310" y="12701"/>
                    </a:lnTo>
                    <a:lnTo>
                      <a:pt x="11870" y="12237"/>
                    </a:lnTo>
                    <a:lnTo>
                      <a:pt x="12431" y="11793"/>
                    </a:lnTo>
                    <a:lnTo>
                      <a:pt x="13011" y="11348"/>
                    </a:lnTo>
                    <a:lnTo>
                      <a:pt x="13591" y="10923"/>
                    </a:lnTo>
                    <a:lnTo>
                      <a:pt x="14171" y="10497"/>
                    </a:lnTo>
                    <a:lnTo>
                      <a:pt x="14770" y="10091"/>
                    </a:lnTo>
                    <a:lnTo>
                      <a:pt x="15388" y="9705"/>
                    </a:lnTo>
                    <a:lnTo>
                      <a:pt x="15988" y="9318"/>
                    </a:lnTo>
                    <a:lnTo>
                      <a:pt x="16606" y="8951"/>
                    </a:lnTo>
                    <a:lnTo>
                      <a:pt x="17225" y="8584"/>
                    </a:lnTo>
                    <a:lnTo>
                      <a:pt x="17863" y="8216"/>
                    </a:lnTo>
                    <a:lnTo>
                      <a:pt x="19139" y="7540"/>
                    </a:lnTo>
                    <a:lnTo>
                      <a:pt x="20434" y="6902"/>
                    </a:lnTo>
                    <a:lnTo>
                      <a:pt x="21748" y="6303"/>
                    </a:lnTo>
                    <a:lnTo>
                      <a:pt x="23082" y="5742"/>
                    </a:lnTo>
                    <a:lnTo>
                      <a:pt x="24435" y="5201"/>
                    </a:lnTo>
                    <a:lnTo>
                      <a:pt x="25788" y="4717"/>
                    </a:lnTo>
                    <a:lnTo>
                      <a:pt x="27161" y="4253"/>
                    </a:lnTo>
                    <a:lnTo>
                      <a:pt x="28553" y="3828"/>
                    </a:lnTo>
                    <a:lnTo>
                      <a:pt x="29925" y="3442"/>
                    </a:lnTo>
                    <a:lnTo>
                      <a:pt x="31375" y="3055"/>
                    </a:lnTo>
                    <a:lnTo>
                      <a:pt x="32844" y="2707"/>
                    </a:lnTo>
                    <a:lnTo>
                      <a:pt x="34314" y="2398"/>
                    </a:lnTo>
                    <a:lnTo>
                      <a:pt x="35783" y="2127"/>
                    </a:lnTo>
                    <a:lnTo>
                      <a:pt x="37252" y="1876"/>
                    </a:lnTo>
                    <a:lnTo>
                      <a:pt x="38740" y="1663"/>
                    </a:lnTo>
                    <a:lnTo>
                      <a:pt x="40229" y="1470"/>
                    </a:lnTo>
                    <a:lnTo>
                      <a:pt x="41717" y="1315"/>
                    </a:lnTo>
                    <a:lnTo>
                      <a:pt x="43225" y="1180"/>
                    </a:lnTo>
                    <a:lnTo>
                      <a:pt x="44714" y="1083"/>
                    </a:lnTo>
                    <a:lnTo>
                      <a:pt x="46221" y="1006"/>
                    </a:lnTo>
                    <a:lnTo>
                      <a:pt x="47710" y="967"/>
                    </a:lnTo>
                    <a:close/>
                    <a:moveTo>
                      <a:pt x="48870" y="1"/>
                    </a:moveTo>
                    <a:lnTo>
                      <a:pt x="47304" y="20"/>
                    </a:lnTo>
                    <a:lnTo>
                      <a:pt x="45738" y="78"/>
                    </a:lnTo>
                    <a:lnTo>
                      <a:pt x="44172" y="155"/>
                    </a:lnTo>
                    <a:lnTo>
                      <a:pt x="42607" y="271"/>
                    </a:lnTo>
                    <a:lnTo>
                      <a:pt x="41041" y="426"/>
                    </a:lnTo>
                    <a:lnTo>
                      <a:pt x="39475" y="600"/>
                    </a:lnTo>
                    <a:lnTo>
                      <a:pt x="37928" y="812"/>
                    </a:lnTo>
                    <a:lnTo>
                      <a:pt x="36382" y="1044"/>
                    </a:lnTo>
                    <a:lnTo>
                      <a:pt x="34835" y="1334"/>
                    </a:lnTo>
                    <a:lnTo>
                      <a:pt x="33366" y="1624"/>
                    </a:lnTo>
                    <a:lnTo>
                      <a:pt x="31897" y="1953"/>
                    </a:lnTo>
                    <a:lnTo>
                      <a:pt x="30428" y="2301"/>
                    </a:lnTo>
                    <a:lnTo>
                      <a:pt x="28959" y="2688"/>
                    </a:lnTo>
                    <a:lnTo>
                      <a:pt x="27509" y="3132"/>
                    </a:lnTo>
                    <a:lnTo>
                      <a:pt x="26078" y="3596"/>
                    </a:lnTo>
                    <a:lnTo>
                      <a:pt x="24648" y="4079"/>
                    </a:lnTo>
                    <a:lnTo>
                      <a:pt x="23237" y="4621"/>
                    </a:lnTo>
                    <a:lnTo>
                      <a:pt x="21845" y="5201"/>
                    </a:lnTo>
                    <a:lnTo>
                      <a:pt x="20453" y="5819"/>
                    </a:lnTo>
                    <a:lnTo>
                      <a:pt x="19100" y="6477"/>
                    </a:lnTo>
                    <a:lnTo>
                      <a:pt x="18423" y="6824"/>
                    </a:lnTo>
                    <a:lnTo>
                      <a:pt x="17766" y="7172"/>
                    </a:lnTo>
                    <a:lnTo>
                      <a:pt x="17109" y="7540"/>
                    </a:lnTo>
                    <a:lnTo>
                      <a:pt x="16452" y="7907"/>
                    </a:lnTo>
                    <a:lnTo>
                      <a:pt x="15814" y="8294"/>
                    </a:lnTo>
                    <a:lnTo>
                      <a:pt x="15156" y="8700"/>
                    </a:lnTo>
                    <a:lnTo>
                      <a:pt x="14538" y="9106"/>
                    </a:lnTo>
                    <a:lnTo>
                      <a:pt x="13900" y="9531"/>
                    </a:lnTo>
                    <a:lnTo>
                      <a:pt x="13281" y="9956"/>
                    </a:lnTo>
                    <a:lnTo>
                      <a:pt x="12682" y="10401"/>
                    </a:lnTo>
                    <a:lnTo>
                      <a:pt x="12102" y="10826"/>
                    </a:lnTo>
                    <a:lnTo>
                      <a:pt x="11541" y="11251"/>
                    </a:lnTo>
                    <a:lnTo>
                      <a:pt x="11000" y="11696"/>
                    </a:lnTo>
                    <a:lnTo>
                      <a:pt x="10459" y="12160"/>
                    </a:lnTo>
                    <a:lnTo>
                      <a:pt x="9937" y="12624"/>
                    </a:lnTo>
                    <a:lnTo>
                      <a:pt x="9396" y="13088"/>
                    </a:lnTo>
                    <a:lnTo>
                      <a:pt x="8893" y="13571"/>
                    </a:lnTo>
                    <a:lnTo>
                      <a:pt x="8391" y="14074"/>
                    </a:lnTo>
                    <a:lnTo>
                      <a:pt x="7888" y="14576"/>
                    </a:lnTo>
                    <a:lnTo>
                      <a:pt x="7405" y="15079"/>
                    </a:lnTo>
                    <a:lnTo>
                      <a:pt x="6941" y="15601"/>
                    </a:lnTo>
                    <a:lnTo>
                      <a:pt x="6477" y="16142"/>
                    </a:lnTo>
                    <a:lnTo>
                      <a:pt x="6013" y="16683"/>
                    </a:lnTo>
                    <a:lnTo>
                      <a:pt x="5568" y="17225"/>
                    </a:lnTo>
                    <a:lnTo>
                      <a:pt x="5143" y="17785"/>
                    </a:lnTo>
                    <a:lnTo>
                      <a:pt x="4718" y="18365"/>
                    </a:lnTo>
                    <a:lnTo>
                      <a:pt x="4312" y="18945"/>
                    </a:lnTo>
                    <a:lnTo>
                      <a:pt x="3906" y="19544"/>
                    </a:lnTo>
                    <a:lnTo>
                      <a:pt x="3538" y="20144"/>
                    </a:lnTo>
                    <a:lnTo>
                      <a:pt x="3152" y="20762"/>
                    </a:lnTo>
                    <a:lnTo>
                      <a:pt x="2804" y="21381"/>
                    </a:lnTo>
                    <a:lnTo>
                      <a:pt x="2456" y="21999"/>
                    </a:lnTo>
                    <a:lnTo>
                      <a:pt x="2127" y="22637"/>
                    </a:lnTo>
                    <a:lnTo>
                      <a:pt x="1818" y="23275"/>
                    </a:lnTo>
                    <a:lnTo>
                      <a:pt x="1528" y="23875"/>
                    </a:lnTo>
                    <a:lnTo>
                      <a:pt x="1257" y="24493"/>
                    </a:lnTo>
                    <a:lnTo>
                      <a:pt x="987" y="25112"/>
                    </a:lnTo>
                    <a:lnTo>
                      <a:pt x="735" y="25730"/>
                    </a:lnTo>
                    <a:lnTo>
                      <a:pt x="523" y="26368"/>
                    </a:lnTo>
                    <a:lnTo>
                      <a:pt x="329" y="27006"/>
                    </a:lnTo>
                    <a:lnTo>
                      <a:pt x="175" y="27663"/>
                    </a:lnTo>
                    <a:lnTo>
                      <a:pt x="117" y="27992"/>
                    </a:lnTo>
                    <a:lnTo>
                      <a:pt x="59" y="28321"/>
                    </a:lnTo>
                    <a:lnTo>
                      <a:pt x="20" y="28765"/>
                    </a:lnTo>
                    <a:lnTo>
                      <a:pt x="1" y="29191"/>
                    </a:lnTo>
                    <a:lnTo>
                      <a:pt x="1" y="29616"/>
                    </a:lnTo>
                    <a:lnTo>
                      <a:pt x="39" y="30041"/>
                    </a:lnTo>
                    <a:lnTo>
                      <a:pt x="97" y="30447"/>
                    </a:lnTo>
                    <a:lnTo>
                      <a:pt x="194" y="30853"/>
                    </a:lnTo>
                    <a:lnTo>
                      <a:pt x="310" y="31240"/>
                    </a:lnTo>
                    <a:lnTo>
                      <a:pt x="465" y="31607"/>
                    </a:lnTo>
                    <a:lnTo>
                      <a:pt x="639" y="31974"/>
                    </a:lnTo>
                    <a:lnTo>
                      <a:pt x="832" y="32322"/>
                    </a:lnTo>
                    <a:lnTo>
                      <a:pt x="1064" y="32670"/>
                    </a:lnTo>
                    <a:lnTo>
                      <a:pt x="1315" y="32980"/>
                    </a:lnTo>
                    <a:lnTo>
                      <a:pt x="1605" y="33289"/>
                    </a:lnTo>
                    <a:lnTo>
                      <a:pt x="1915" y="33579"/>
                    </a:lnTo>
                    <a:lnTo>
                      <a:pt x="2263" y="33849"/>
                    </a:lnTo>
                    <a:lnTo>
                      <a:pt x="2630" y="34101"/>
                    </a:lnTo>
                    <a:lnTo>
                      <a:pt x="3055" y="34352"/>
                    </a:lnTo>
                    <a:lnTo>
                      <a:pt x="3500" y="34584"/>
                    </a:lnTo>
                    <a:lnTo>
                      <a:pt x="3944" y="34777"/>
                    </a:lnTo>
                    <a:lnTo>
                      <a:pt x="4408" y="34971"/>
                    </a:lnTo>
                    <a:lnTo>
                      <a:pt x="4892" y="35125"/>
                    </a:lnTo>
                    <a:lnTo>
                      <a:pt x="5375" y="35261"/>
                    </a:lnTo>
                    <a:lnTo>
                      <a:pt x="5858" y="35396"/>
                    </a:lnTo>
                    <a:lnTo>
                      <a:pt x="6341" y="35512"/>
                    </a:lnTo>
                    <a:lnTo>
                      <a:pt x="6844" y="35609"/>
                    </a:lnTo>
                    <a:lnTo>
                      <a:pt x="7347" y="35686"/>
                    </a:lnTo>
                    <a:lnTo>
                      <a:pt x="8352" y="35802"/>
                    </a:lnTo>
                    <a:lnTo>
                      <a:pt x="9338" y="35899"/>
                    </a:lnTo>
                    <a:lnTo>
                      <a:pt x="10324" y="35976"/>
                    </a:lnTo>
                    <a:lnTo>
                      <a:pt x="11445" y="36015"/>
                    </a:lnTo>
                    <a:lnTo>
                      <a:pt x="12566" y="36053"/>
                    </a:lnTo>
                    <a:lnTo>
                      <a:pt x="13707" y="36053"/>
                    </a:lnTo>
                    <a:lnTo>
                      <a:pt x="14828" y="36034"/>
                    </a:lnTo>
                    <a:lnTo>
                      <a:pt x="15949" y="35995"/>
                    </a:lnTo>
                    <a:lnTo>
                      <a:pt x="17090" y="35957"/>
                    </a:lnTo>
                    <a:lnTo>
                      <a:pt x="19332" y="35860"/>
                    </a:lnTo>
                    <a:lnTo>
                      <a:pt x="20994" y="35802"/>
                    </a:lnTo>
                    <a:lnTo>
                      <a:pt x="22657" y="35783"/>
                    </a:lnTo>
                    <a:lnTo>
                      <a:pt x="24300" y="35783"/>
                    </a:lnTo>
                    <a:lnTo>
                      <a:pt x="25962" y="35802"/>
                    </a:lnTo>
                    <a:lnTo>
                      <a:pt x="27606" y="35841"/>
                    </a:lnTo>
                    <a:lnTo>
                      <a:pt x="29268" y="35879"/>
                    </a:lnTo>
                    <a:lnTo>
                      <a:pt x="32574" y="36015"/>
                    </a:lnTo>
                    <a:lnTo>
                      <a:pt x="36904" y="36189"/>
                    </a:lnTo>
                    <a:lnTo>
                      <a:pt x="41234" y="36343"/>
                    </a:lnTo>
                    <a:lnTo>
                      <a:pt x="43399" y="36421"/>
                    </a:lnTo>
                    <a:lnTo>
                      <a:pt x="45545" y="36479"/>
                    </a:lnTo>
                    <a:lnTo>
                      <a:pt x="47710" y="36536"/>
                    </a:lnTo>
                    <a:lnTo>
                      <a:pt x="49875" y="36556"/>
                    </a:lnTo>
                    <a:lnTo>
                      <a:pt x="51808" y="36536"/>
                    </a:lnTo>
                    <a:lnTo>
                      <a:pt x="53741" y="36517"/>
                    </a:lnTo>
                    <a:lnTo>
                      <a:pt x="57588" y="36421"/>
                    </a:lnTo>
                    <a:lnTo>
                      <a:pt x="59502" y="36382"/>
                    </a:lnTo>
                    <a:lnTo>
                      <a:pt x="61435" y="36363"/>
                    </a:lnTo>
                    <a:lnTo>
                      <a:pt x="63349" y="36363"/>
                    </a:lnTo>
                    <a:lnTo>
                      <a:pt x="65282" y="36401"/>
                    </a:lnTo>
                    <a:lnTo>
                      <a:pt x="67060" y="36479"/>
                    </a:lnTo>
                    <a:lnTo>
                      <a:pt x="68858" y="36556"/>
                    </a:lnTo>
                    <a:lnTo>
                      <a:pt x="72454" y="36749"/>
                    </a:lnTo>
                    <a:lnTo>
                      <a:pt x="74271" y="36846"/>
                    </a:lnTo>
                    <a:lnTo>
                      <a:pt x="76088" y="36923"/>
                    </a:lnTo>
                    <a:lnTo>
                      <a:pt x="77886" y="36981"/>
                    </a:lnTo>
                    <a:lnTo>
                      <a:pt x="79703" y="37020"/>
                    </a:lnTo>
                    <a:lnTo>
                      <a:pt x="81520" y="37020"/>
                    </a:lnTo>
                    <a:lnTo>
                      <a:pt x="83318" y="36981"/>
                    </a:lnTo>
                    <a:lnTo>
                      <a:pt x="84226" y="36942"/>
                    </a:lnTo>
                    <a:lnTo>
                      <a:pt x="85116" y="36904"/>
                    </a:lnTo>
                    <a:lnTo>
                      <a:pt x="86024" y="36846"/>
                    </a:lnTo>
                    <a:lnTo>
                      <a:pt x="86913" y="36768"/>
                    </a:lnTo>
                    <a:lnTo>
                      <a:pt x="87822" y="36672"/>
                    </a:lnTo>
                    <a:lnTo>
                      <a:pt x="88711" y="36575"/>
                    </a:lnTo>
                    <a:lnTo>
                      <a:pt x="89600" y="36440"/>
                    </a:lnTo>
                    <a:lnTo>
                      <a:pt x="90490" y="36305"/>
                    </a:lnTo>
                    <a:lnTo>
                      <a:pt x="91379" y="36150"/>
                    </a:lnTo>
                    <a:lnTo>
                      <a:pt x="92249" y="35976"/>
                    </a:lnTo>
                    <a:lnTo>
                      <a:pt x="93138" y="35783"/>
                    </a:lnTo>
                    <a:lnTo>
                      <a:pt x="94008" y="35551"/>
                    </a:lnTo>
                    <a:lnTo>
                      <a:pt x="94878" y="35319"/>
                    </a:lnTo>
                    <a:lnTo>
                      <a:pt x="95303" y="35183"/>
                    </a:lnTo>
                    <a:lnTo>
                      <a:pt x="95728" y="35029"/>
                    </a:lnTo>
                    <a:lnTo>
                      <a:pt x="96154" y="34855"/>
                    </a:lnTo>
                    <a:lnTo>
                      <a:pt x="96560" y="34661"/>
                    </a:lnTo>
                    <a:lnTo>
                      <a:pt x="96966" y="34468"/>
                    </a:lnTo>
                    <a:lnTo>
                      <a:pt x="97333" y="34236"/>
                    </a:lnTo>
                    <a:lnTo>
                      <a:pt x="97700" y="33985"/>
                    </a:lnTo>
                    <a:lnTo>
                      <a:pt x="98048" y="33714"/>
                    </a:lnTo>
                    <a:lnTo>
                      <a:pt x="98377" y="33424"/>
                    </a:lnTo>
                    <a:lnTo>
                      <a:pt x="98667" y="33096"/>
                    </a:lnTo>
                    <a:lnTo>
                      <a:pt x="98918" y="32748"/>
                    </a:lnTo>
                    <a:lnTo>
                      <a:pt x="99150" y="32361"/>
                    </a:lnTo>
                    <a:lnTo>
                      <a:pt x="99266" y="32148"/>
                    </a:lnTo>
                    <a:lnTo>
                      <a:pt x="99363" y="31936"/>
                    </a:lnTo>
                    <a:lnTo>
                      <a:pt x="99440" y="31723"/>
                    </a:lnTo>
                    <a:lnTo>
                      <a:pt x="99517" y="31491"/>
                    </a:lnTo>
                    <a:lnTo>
                      <a:pt x="99614" y="31104"/>
                    </a:lnTo>
                    <a:lnTo>
                      <a:pt x="99691" y="30698"/>
                    </a:lnTo>
                    <a:lnTo>
                      <a:pt x="99730" y="30293"/>
                    </a:lnTo>
                    <a:lnTo>
                      <a:pt x="99730" y="29867"/>
                    </a:lnTo>
                    <a:lnTo>
                      <a:pt x="99711" y="29461"/>
                    </a:lnTo>
                    <a:lnTo>
                      <a:pt x="99672" y="29055"/>
                    </a:lnTo>
                    <a:lnTo>
                      <a:pt x="99595" y="28649"/>
                    </a:lnTo>
                    <a:lnTo>
                      <a:pt x="99517" y="28243"/>
                    </a:lnTo>
                    <a:lnTo>
                      <a:pt x="99401" y="27837"/>
                    </a:lnTo>
                    <a:lnTo>
                      <a:pt x="99285" y="27451"/>
                    </a:lnTo>
                    <a:lnTo>
                      <a:pt x="99150" y="27045"/>
                    </a:lnTo>
                    <a:lnTo>
                      <a:pt x="98995" y="26658"/>
                    </a:lnTo>
                    <a:lnTo>
                      <a:pt x="98667" y="25904"/>
                    </a:lnTo>
                    <a:lnTo>
                      <a:pt x="98319" y="25170"/>
                    </a:lnTo>
                    <a:lnTo>
                      <a:pt x="97797" y="24203"/>
                    </a:lnTo>
                    <a:lnTo>
                      <a:pt x="97236" y="23256"/>
                    </a:lnTo>
                    <a:lnTo>
                      <a:pt x="96637" y="22328"/>
                    </a:lnTo>
                    <a:lnTo>
                      <a:pt x="95999" y="21400"/>
                    </a:lnTo>
                    <a:lnTo>
                      <a:pt x="95322" y="20511"/>
                    </a:lnTo>
                    <a:lnTo>
                      <a:pt x="94627" y="19622"/>
                    </a:lnTo>
                    <a:lnTo>
                      <a:pt x="93911" y="18752"/>
                    </a:lnTo>
                    <a:lnTo>
                      <a:pt x="93157" y="17921"/>
                    </a:lnTo>
                    <a:lnTo>
                      <a:pt x="92403" y="17089"/>
                    </a:lnTo>
                    <a:lnTo>
                      <a:pt x="91611" y="16258"/>
                    </a:lnTo>
                    <a:lnTo>
                      <a:pt x="90818" y="15466"/>
                    </a:lnTo>
                    <a:lnTo>
                      <a:pt x="90006" y="14692"/>
                    </a:lnTo>
                    <a:lnTo>
                      <a:pt x="89194" y="13919"/>
                    </a:lnTo>
                    <a:lnTo>
                      <a:pt x="88383" y="13165"/>
                    </a:lnTo>
                    <a:lnTo>
                      <a:pt x="86739" y="11715"/>
                    </a:lnTo>
                    <a:lnTo>
                      <a:pt x="86024" y="11097"/>
                    </a:lnTo>
                    <a:lnTo>
                      <a:pt x="85290" y="10478"/>
                    </a:lnTo>
                    <a:lnTo>
                      <a:pt x="84555" y="9898"/>
                    </a:lnTo>
                    <a:lnTo>
                      <a:pt x="83801" y="9318"/>
                    </a:lnTo>
                    <a:lnTo>
                      <a:pt x="83047" y="8758"/>
                    </a:lnTo>
                    <a:lnTo>
                      <a:pt x="82274" y="8216"/>
                    </a:lnTo>
                    <a:lnTo>
                      <a:pt x="81481" y="7714"/>
                    </a:lnTo>
                    <a:lnTo>
                      <a:pt x="80669" y="7211"/>
                    </a:lnTo>
                    <a:lnTo>
                      <a:pt x="79858" y="6747"/>
                    </a:lnTo>
                    <a:lnTo>
                      <a:pt x="79046" y="6303"/>
                    </a:lnTo>
                    <a:lnTo>
                      <a:pt x="78214" y="5877"/>
                    </a:lnTo>
                    <a:lnTo>
                      <a:pt x="77364" y="5471"/>
                    </a:lnTo>
                    <a:lnTo>
                      <a:pt x="76513" y="5085"/>
                    </a:lnTo>
                    <a:lnTo>
                      <a:pt x="75643" y="4717"/>
                    </a:lnTo>
                    <a:lnTo>
                      <a:pt x="74773" y="4350"/>
                    </a:lnTo>
                    <a:lnTo>
                      <a:pt x="73904" y="4021"/>
                    </a:lnTo>
                    <a:lnTo>
                      <a:pt x="73014" y="3712"/>
                    </a:lnTo>
                    <a:lnTo>
                      <a:pt x="72125" y="3403"/>
                    </a:lnTo>
                    <a:lnTo>
                      <a:pt x="71236" y="3113"/>
                    </a:lnTo>
                    <a:lnTo>
                      <a:pt x="70347" y="2842"/>
                    </a:lnTo>
                    <a:lnTo>
                      <a:pt x="69438" y="2591"/>
                    </a:lnTo>
                    <a:lnTo>
                      <a:pt x="68530" y="2340"/>
                    </a:lnTo>
                    <a:lnTo>
                      <a:pt x="67640" y="2108"/>
                    </a:lnTo>
                    <a:lnTo>
                      <a:pt x="66732" y="1895"/>
                    </a:lnTo>
                    <a:lnTo>
                      <a:pt x="65862" y="1702"/>
                    </a:lnTo>
                    <a:lnTo>
                      <a:pt x="65011" y="1528"/>
                    </a:lnTo>
                    <a:lnTo>
                      <a:pt x="63291" y="1199"/>
                    </a:lnTo>
                    <a:lnTo>
                      <a:pt x="61551" y="909"/>
                    </a:lnTo>
                    <a:lnTo>
                      <a:pt x="59811" y="658"/>
                    </a:lnTo>
                    <a:lnTo>
                      <a:pt x="58265" y="484"/>
                    </a:lnTo>
                    <a:lnTo>
                      <a:pt x="56699" y="329"/>
                    </a:lnTo>
                    <a:lnTo>
                      <a:pt x="55133" y="194"/>
                    </a:lnTo>
                    <a:lnTo>
                      <a:pt x="53567" y="97"/>
                    </a:lnTo>
                    <a:lnTo>
                      <a:pt x="52001" y="39"/>
                    </a:lnTo>
                    <a:lnTo>
                      <a:pt x="50436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2"/>
              <p:cNvSpPr/>
              <p:nvPr/>
            </p:nvSpPr>
            <p:spPr>
              <a:xfrm>
                <a:off x="962100" y="-3429875"/>
                <a:ext cx="2390800" cy="410800"/>
              </a:xfrm>
              <a:custGeom>
                <a:avLst/>
                <a:gdLst/>
                <a:ahLst/>
                <a:cxnLst/>
                <a:rect l="l" t="t" r="r" b="b"/>
                <a:pathLst>
                  <a:path w="95632" h="16432" extrusionOk="0">
                    <a:moveTo>
                      <a:pt x="93331" y="0"/>
                    </a:moveTo>
                    <a:lnTo>
                      <a:pt x="93234" y="20"/>
                    </a:lnTo>
                    <a:lnTo>
                      <a:pt x="93138" y="39"/>
                    </a:lnTo>
                    <a:lnTo>
                      <a:pt x="93060" y="78"/>
                    </a:lnTo>
                    <a:lnTo>
                      <a:pt x="92983" y="116"/>
                    </a:lnTo>
                    <a:lnTo>
                      <a:pt x="92906" y="174"/>
                    </a:lnTo>
                    <a:lnTo>
                      <a:pt x="92848" y="252"/>
                    </a:lnTo>
                    <a:lnTo>
                      <a:pt x="92809" y="329"/>
                    </a:lnTo>
                    <a:lnTo>
                      <a:pt x="92790" y="406"/>
                    </a:lnTo>
                    <a:lnTo>
                      <a:pt x="92770" y="503"/>
                    </a:lnTo>
                    <a:lnTo>
                      <a:pt x="92790" y="580"/>
                    </a:lnTo>
                    <a:lnTo>
                      <a:pt x="92809" y="658"/>
                    </a:lnTo>
                    <a:lnTo>
                      <a:pt x="92867" y="735"/>
                    </a:lnTo>
                    <a:lnTo>
                      <a:pt x="92944" y="812"/>
                    </a:lnTo>
                    <a:lnTo>
                      <a:pt x="93273" y="1102"/>
                    </a:lnTo>
                    <a:lnTo>
                      <a:pt x="93466" y="1276"/>
                    </a:lnTo>
                    <a:lnTo>
                      <a:pt x="93640" y="1470"/>
                    </a:lnTo>
                    <a:lnTo>
                      <a:pt x="93814" y="1682"/>
                    </a:lnTo>
                    <a:lnTo>
                      <a:pt x="93988" y="1895"/>
                    </a:lnTo>
                    <a:lnTo>
                      <a:pt x="94162" y="2146"/>
                    </a:lnTo>
                    <a:lnTo>
                      <a:pt x="94298" y="2378"/>
                    </a:lnTo>
                    <a:lnTo>
                      <a:pt x="94433" y="2629"/>
                    </a:lnTo>
                    <a:lnTo>
                      <a:pt x="94549" y="2881"/>
                    </a:lnTo>
                    <a:lnTo>
                      <a:pt x="94626" y="3151"/>
                    </a:lnTo>
                    <a:lnTo>
                      <a:pt x="94684" y="3403"/>
                    </a:lnTo>
                    <a:lnTo>
                      <a:pt x="94684" y="3635"/>
                    </a:lnTo>
                    <a:lnTo>
                      <a:pt x="94665" y="3886"/>
                    </a:lnTo>
                    <a:lnTo>
                      <a:pt x="94646" y="4002"/>
                    </a:lnTo>
                    <a:lnTo>
                      <a:pt x="94588" y="4099"/>
                    </a:lnTo>
                    <a:lnTo>
                      <a:pt x="94549" y="4215"/>
                    </a:lnTo>
                    <a:lnTo>
                      <a:pt x="94472" y="4331"/>
                    </a:lnTo>
                    <a:lnTo>
                      <a:pt x="94375" y="4466"/>
                    </a:lnTo>
                    <a:lnTo>
                      <a:pt x="94240" y="4582"/>
                    </a:lnTo>
                    <a:lnTo>
                      <a:pt x="94104" y="4679"/>
                    </a:lnTo>
                    <a:lnTo>
                      <a:pt x="93950" y="4775"/>
                    </a:lnTo>
                    <a:lnTo>
                      <a:pt x="93776" y="4833"/>
                    </a:lnTo>
                    <a:lnTo>
                      <a:pt x="93602" y="4911"/>
                    </a:lnTo>
                    <a:lnTo>
                      <a:pt x="93254" y="5007"/>
                    </a:lnTo>
                    <a:lnTo>
                      <a:pt x="92867" y="5065"/>
                    </a:lnTo>
                    <a:lnTo>
                      <a:pt x="92480" y="5104"/>
                    </a:lnTo>
                    <a:lnTo>
                      <a:pt x="91785" y="5162"/>
                    </a:lnTo>
                    <a:lnTo>
                      <a:pt x="91630" y="5181"/>
                    </a:lnTo>
                    <a:lnTo>
                      <a:pt x="91495" y="5200"/>
                    </a:lnTo>
                    <a:lnTo>
                      <a:pt x="91379" y="5239"/>
                    </a:lnTo>
                    <a:lnTo>
                      <a:pt x="91263" y="5316"/>
                    </a:lnTo>
                    <a:lnTo>
                      <a:pt x="91166" y="5394"/>
                    </a:lnTo>
                    <a:lnTo>
                      <a:pt x="91108" y="5490"/>
                    </a:lnTo>
                    <a:lnTo>
                      <a:pt x="91050" y="5626"/>
                    </a:lnTo>
                    <a:lnTo>
                      <a:pt x="91031" y="5780"/>
                    </a:lnTo>
                    <a:lnTo>
                      <a:pt x="91011" y="6090"/>
                    </a:lnTo>
                    <a:lnTo>
                      <a:pt x="91050" y="6399"/>
                    </a:lnTo>
                    <a:lnTo>
                      <a:pt x="91089" y="6708"/>
                    </a:lnTo>
                    <a:lnTo>
                      <a:pt x="91147" y="7018"/>
                    </a:lnTo>
                    <a:lnTo>
                      <a:pt x="91205" y="7346"/>
                    </a:lnTo>
                    <a:lnTo>
                      <a:pt x="91243" y="7656"/>
                    </a:lnTo>
                    <a:lnTo>
                      <a:pt x="91282" y="7965"/>
                    </a:lnTo>
                    <a:lnTo>
                      <a:pt x="91263" y="8293"/>
                    </a:lnTo>
                    <a:lnTo>
                      <a:pt x="91243" y="8583"/>
                    </a:lnTo>
                    <a:lnTo>
                      <a:pt x="91224" y="8757"/>
                    </a:lnTo>
                    <a:lnTo>
                      <a:pt x="91185" y="8931"/>
                    </a:lnTo>
                    <a:lnTo>
                      <a:pt x="91127" y="9086"/>
                    </a:lnTo>
                    <a:lnTo>
                      <a:pt x="91031" y="9202"/>
                    </a:lnTo>
                    <a:lnTo>
                      <a:pt x="90992" y="9260"/>
                    </a:lnTo>
                    <a:lnTo>
                      <a:pt x="90934" y="9299"/>
                    </a:lnTo>
                    <a:lnTo>
                      <a:pt x="90876" y="9337"/>
                    </a:lnTo>
                    <a:lnTo>
                      <a:pt x="90799" y="9357"/>
                    </a:lnTo>
                    <a:lnTo>
                      <a:pt x="90721" y="9357"/>
                    </a:lnTo>
                    <a:lnTo>
                      <a:pt x="90644" y="9337"/>
                    </a:lnTo>
                    <a:lnTo>
                      <a:pt x="90547" y="9299"/>
                    </a:lnTo>
                    <a:lnTo>
                      <a:pt x="90470" y="9260"/>
                    </a:lnTo>
                    <a:lnTo>
                      <a:pt x="90296" y="9144"/>
                    </a:lnTo>
                    <a:lnTo>
                      <a:pt x="90141" y="8989"/>
                    </a:lnTo>
                    <a:lnTo>
                      <a:pt x="89832" y="8661"/>
                    </a:lnTo>
                    <a:lnTo>
                      <a:pt x="89619" y="8390"/>
                    </a:lnTo>
                    <a:lnTo>
                      <a:pt x="89194" y="7926"/>
                    </a:lnTo>
                    <a:lnTo>
                      <a:pt x="88769" y="7482"/>
                    </a:lnTo>
                    <a:lnTo>
                      <a:pt x="88537" y="7269"/>
                    </a:lnTo>
                    <a:lnTo>
                      <a:pt x="88305" y="7056"/>
                    </a:lnTo>
                    <a:lnTo>
                      <a:pt x="88054" y="6863"/>
                    </a:lnTo>
                    <a:lnTo>
                      <a:pt x="87802" y="6689"/>
                    </a:lnTo>
                    <a:lnTo>
                      <a:pt x="87551" y="6534"/>
                    </a:lnTo>
                    <a:lnTo>
                      <a:pt x="87319" y="6418"/>
                    </a:lnTo>
                    <a:lnTo>
                      <a:pt x="87087" y="6322"/>
                    </a:lnTo>
                    <a:lnTo>
                      <a:pt x="86855" y="6244"/>
                    </a:lnTo>
                    <a:lnTo>
                      <a:pt x="86623" y="6225"/>
                    </a:lnTo>
                    <a:lnTo>
                      <a:pt x="86410" y="6206"/>
                    </a:lnTo>
                    <a:lnTo>
                      <a:pt x="86217" y="6244"/>
                    </a:lnTo>
                    <a:lnTo>
                      <a:pt x="86024" y="6283"/>
                    </a:lnTo>
                    <a:lnTo>
                      <a:pt x="85831" y="6380"/>
                    </a:lnTo>
                    <a:lnTo>
                      <a:pt x="85676" y="6496"/>
                    </a:lnTo>
                    <a:lnTo>
                      <a:pt x="85521" y="6631"/>
                    </a:lnTo>
                    <a:lnTo>
                      <a:pt x="85386" y="6805"/>
                    </a:lnTo>
                    <a:lnTo>
                      <a:pt x="85270" y="6998"/>
                    </a:lnTo>
                    <a:lnTo>
                      <a:pt x="85173" y="7230"/>
                    </a:lnTo>
                    <a:lnTo>
                      <a:pt x="85096" y="7501"/>
                    </a:lnTo>
                    <a:lnTo>
                      <a:pt x="85038" y="7791"/>
                    </a:lnTo>
                    <a:lnTo>
                      <a:pt x="85019" y="8081"/>
                    </a:lnTo>
                    <a:lnTo>
                      <a:pt x="85019" y="8371"/>
                    </a:lnTo>
                    <a:lnTo>
                      <a:pt x="85038" y="8661"/>
                    </a:lnTo>
                    <a:lnTo>
                      <a:pt x="85057" y="8931"/>
                    </a:lnTo>
                    <a:lnTo>
                      <a:pt x="85154" y="9492"/>
                    </a:lnTo>
                    <a:lnTo>
                      <a:pt x="85251" y="10053"/>
                    </a:lnTo>
                    <a:lnTo>
                      <a:pt x="85309" y="10478"/>
                    </a:lnTo>
                    <a:lnTo>
                      <a:pt x="85347" y="10903"/>
                    </a:lnTo>
                    <a:lnTo>
                      <a:pt x="85347" y="11328"/>
                    </a:lnTo>
                    <a:lnTo>
                      <a:pt x="85289" y="11773"/>
                    </a:lnTo>
                    <a:lnTo>
                      <a:pt x="85212" y="12198"/>
                    </a:lnTo>
                    <a:lnTo>
                      <a:pt x="85096" y="12604"/>
                    </a:lnTo>
                    <a:lnTo>
                      <a:pt x="85019" y="12817"/>
                    </a:lnTo>
                    <a:lnTo>
                      <a:pt x="84941" y="13010"/>
                    </a:lnTo>
                    <a:lnTo>
                      <a:pt x="84845" y="13204"/>
                    </a:lnTo>
                    <a:lnTo>
                      <a:pt x="84729" y="13378"/>
                    </a:lnTo>
                    <a:lnTo>
                      <a:pt x="84651" y="13474"/>
                    </a:lnTo>
                    <a:lnTo>
                      <a:pt x="84574" y="13552"/>
                    </a:lnTo>
                    <a:lnTo>
                      <a:pt x="84477" y="13610"/>
                    </a:lnTo>
                    <a:lnTo>
                      <a:pt x="84381" y="13629"/>
                    </a:lnTo>
                    <a:lnTo>
                      <a:pt x="84284" y="13629"/>
                    </a:lnTo>
                    <a:lnTo>
                      <a:pt x="84187" y="13610"/>
                    </a:lnTo>
                    <a:lnTo>
                      <a:pt x="84071" y="13571"/>
                    </a:lnTo>
                    <a:lnTo>
                      <a:pt x="83975" y="13532"/>
                    </a:lnTo>
                    <a:lnTo>
                      <a:pt x="83743" y="13378"/>
                    </a:lnTo>
                    <a:lnTo>
                      <a:pt x="83511" y="13165"/>
                    </a:lnTo>
                    <a:lnTo>
                      <a:pt x="83260" y="12914"/>
                    </a:lnTo>
                    <a:lnTo>
                      <a:pt x="83028" y="12624"/>
                    </a:lnTo>
                    <a:lnTo>
                      <a:pt x="82796" y="12314"/>
                    </a:lnTo>
                    <a:lnTo>
                      <a:pt x="82564" y="12005"/>
                    </a:lnTo>
                    <a:lnTo>
                      <a:pt x="82158" y="11386"/>
                    </a:lnTo>
                    <a:lnTo>
                      <a:pt x="81848" y="10845"/>
                    </a:lnTo>
                    <a:lnTo>
                      <a:pt x="81655" y="10497"/>
                    </a:lnTo>
                    <a:lnTo>
                      <a:pt x="81307" y="9821"/>
                    </a:lnTo>
                    <a:lnTo>
                      <a:pt x="80824" y="8854"/>
                    </a:lnTo>
                    <a:lnTo>
                      <a:pt x="80553" y="8332"/>
                    </a:lnTo>
                    <a:lnTo>
                      <a:pt x="80244" y="7772"/>
                    </a:lnTo>
                    <a:lnTo>
                      <a:pt x="79896" y="7230"/>
                    </a:lnTo>
                    <a:lnTo>
                      <a:pt x="79548" y="6728"/>
                    </a:lnTo>
                    <a:lnTo>
                      <a:pt x="79374" y="6476"/>
                    </a:lnTo>
                    <a:lnTo>
                      <a:pt x="79181" y="6264"/>
                    </a:lnTo>
                    <a:lnTo>
                      <a:pt x="78987" y="6051"/>
                    </a:lnTo>
                    <a:lnTo>
                      <a:pt x="78813" y="5858"/>
                    </a:lnTo>
                    <a:lnTo>
                      <a:pt x="78601" y="5684"/>
                    </a:lnTo>
                    <a:lnTo>
                      <a:pt x="78407" y="5548"/>
                    </a:lnTo>
                    <a:lnTo>
                      <a:pt x="78214" y="5432"/>
                    </a:lnTo>
                    <a:lnTo>
                      <a:pt x="78001" y="5336"/>
                    </a:lnTo>
                    <a:lnTo>
                      <a:pt x="77808" y="5278"/>
                    </a:lnTo>
                    <a:lnTo>
                      <a:pt x="77596" y="5258"/>
                    </a:lnTo>
                    <a:lnTo>
                      <a:pt x="77402" y="5278"/>
                    </a:lnTo>
                    <a:lnTo>
                      <a:pt x="77190" y="5336"/>
                    </a:lnTo>
                    <a:lnTo>
                      <a:pt x="76996" y="5413"/>
                    </a:lnTo>
                    <a:lnTo>
                      <a:pt x="76784" y="5548"/>
                    </a:lnTo>
                    <a:lnTo>
                      <a:pt x="76590" y="5742"/>
                    </a:lnTo>
                    <a:lnTo>
                      <a:pt x="76378" y="5974"/>
                    </a:lnTo>
                    <a:lnTo>
                      <a:pt x="76281" y="6109"/>
                    </a:lnTo>
                    <a:lnTo>
                      <a:pt x="76223" y="6244"/>
                    </a:lnTo>
                    <a:lnTo>
                      <a:pt x="76165" y="6380"/>
                    </a:lnTo>
                    <a:lnTo>
                      <a:pt x="76126" y="6534"/>
                    </a:lnTo>
                    <a:lnTo>
                      <a:pt x="76088" y="6670"/>
                    </a:lnTo>
                    <a:lnTo>
                      <a:pt x="76088" y="6824"/>
                    </a:lnTo>
                    <a:lnTo>
                      <a:pt x="76088" y="7134"/>
                    </a:lnTo>
                    <a:lnTo>
                      <a:pt x="76126" y="7443"/>
                    </a:lnTo>
                    <a:lnTo>
                      <a:pt x="76184" y="7772"/>
                    </a:lnTo>
                    <a:lnTo>
                      <a:pt x="76339" y="8371"/>
                    </a:lnTo>
                    <a:lnTo>
                      <a:pt x="76416" y="8738"/>
                    </a:lnTo>
                    <a:lnTo>
                      <a:pt x="76474" y="9105"/>
                    </a:lnTo>
                    <a:lnTo>
                      <a:pt x="76474" y="9279"/>
                    </a:lnTo>
                    <a:lnTo>
                      <a:pt x="76474" y="9453"/>
                    </a:lnTo>
                    <a:lnTo>
                      <a:pt x="76455" y="9647"/>
                    </a:lnTo>
                    <a:lnTo>
                      <a:pt x="76397" y="9840"/>
                    </a:lnTo>
                    <a:lnTo>
                      <a:pt x="76320" y="10072"/>
                    </a:lnTo>
                    <a:lnTo>
                      <a:pt x="76223" y="10323"/>
                    </a:lnTo>
                    <a:lnTo>
                      <a:pt x="76107" y="10555"/>
                    </a:lnTo>
                    <a:lnTo>
                      <a:pt x="75991" y="10787"/>
                    </a:lnTo>
                    <a:lnTo>
                      <a:pt x="75856" y="11019"/>
                    </a:lnTo>
                    <a:lnTo>
                      <a:pt x="75720" y="11251"/>
                    </a:lnTo>
                    <a:lnTo>
                      <a:pt x="75566" y="11444"/>
                    </a:lnTo>
                    <a:lnTo>
                      <a:pt x="75411" y="11657"/>
                    </a:lnTo>
                    <a:lnTo>
                      <a:pt x="75160" y="11928"/>
                    </a:lnTo>
                    <a:lnTo>
                      <a:pt x="74870" y="12218"/>
                    </a:lnTo>
                    <a:lnTo>
                      <a:pt x="74541" y="12527"/>
                    </a:lnTo>
                    <a:lnTo>
                      <a:pt x="74367" y="12662"/>
                    </a:lnTo>
                    <a:lnTo>
                      <a:pt x="74193" y="12778"/>
                    </a:lnTo>
                    <a:lnTo>
                      <a:pt x="74000" y="12894"/>
                    </a:lnTo>
                    <a:lnTo>
                      <a:pt x="73807" y="12972"/>
                    </a:lnTo>
                    <a:lnTo>
                      <a:pt x="73613" y="13049"/>
                    </a:lnTo>
                    <a:lnTo>
                      <a:pt x="73439" y="13068"/>
                    </a:lnTo>
                    <a:lnTo>
                      <a:pt x="73246" y="13068"/>
                    </a:lnTo>
                    <a:lnTo>
                      <a:pt x="73053" y="13030"/>
                    </a:lnTo>
                    <a:lnTo>
                      <a:pt x="72879" y="12952"/>
                    </a:lnTo>
                    <a:lnTo>
                      <a:pt x="72705" y="12836"/>
                    </a:lnTo>
                    <a:lnTo>
                      <a:pt x="72569" y="12701"/>
                    </a:lnTo>
                    <a:lnTo>
                      <a:pt x="72453" y="12546"/>
                    </a:lnTo>
                    <a:lnTo>
                      <a:pt x="72337" y="12392"/>
                    </a:lnTo>
                    <a:lnTo>
                      <a:pt x="72241" y="12237"/>
                    </a:lnTo>
                    <a:lnTo>
                      <a:pt x="72067" y="11889"/>
                    </a:lnTo>
                    <a:lnTo>
                      <a:pt x="71893" y="11522"/>
                    </a:lnTo>
                    <a:lnTo>
                      <a:pt x="71777" y="11135"/>
                    </a:lnTo>
                    <a:lnTo>
                      <a:pt x="71642" y="10749"/>
                    </a:lnTo>
                    <a:lnTo>
                      <a:pt x="71429" y="10014"/>
                    </a:lnTo>
                    <a:lnTo>
                      <a:pt x="71197" y="9241"/>
                    </a:lnTo>
                    <a:lnTo>
                      <a:pt x="70946" y="8448"/>
                    </a:lnTo>
                    <a:lnTo>
                      <a:pt x="70810" y="8042"/>
                    </a:lnTo>
                    <a:lnTo>
                      <a:pt x="70656" y="7675"/>
                    </a:lnTo>
                    <a:lnTo>
                      <a:pt x="70462" y="7308"/>
                    </a:lnTo>
                    <a:lnTo>
                      <a:pt x="70269" y="6940"/>
                    </a:lnTo>
                    <a:lnTo>
                      <a:pt x="70095" y="6670"/>
                    </a:lnTo>
                    <a:lnTo>
                      <a:pt x="69882" y="6438"/>
                    </a:lnTo>
                    <a:lnTo>
                      <a:pt x="69650" y="6225"/>
                    </a:lnTo>
                    <a:lnTo>
                      <a:pt x="69515" y="6128"/>
                    </a:lnTo>
                    <a:lnTo>
                      <a:pt x="69399" y="6051"/>
                    </a:lnTo>
                    <a:lnTo>
                      <a:pt x="69264" y="5993"/>
                    </a:lnTo>
                    <a:lnTo>
                      <a:pt x="69129" y="5935"/>
                    </a:lnTo>
                    <a:lnTo>
                      <a:pt x="68974" y="5896"/>
                    </a:lnTo>
                    <a:lnTo>
                      <a:pt x="68819" y="5877"/>
                    </a:lnTo>
                    <a:lnTo>
                      <a:pt x="68665" y="5858"/>
                    </a:lnTo>
                    <a:lnTo>
                      <a:pt x="68510" y="5858"/>
                    </a:lnTo>
                    <a:lnTo>
                      <a:pt x="68355" y="5877"/>
                    </a:lnTo>
                    <a:lnTo>
                      <a:pt x="68181" y="5916"/>
                    </a:lnTo>
                    <a:lnTo>
                      <a:pt x="67891" y="6032"/>
                    </a:lnTo>
                    <a:lnTo>
                      <a:pt x="67621" y="6148"/>
                    </a:lnTo>
                    <a:lnTo>
                      <a:pt x="67408" y="6302"/>
                    </a:lnTo>
                    <a:lnTo>
                      <a:pt x="67195" y="6476"/>
                    </a:lnTo>
                    <a:lnTo>
                      <a:pt x="67021" y="6689"/>
                    </a:lnTo>
                    <a:lnTo>
                      <a:pt x="66867" y="6902"/>
                    </a:lnTo>
                    <a:lnTo>
                      <a:pt x="66751" y="7134"/>
                    </a:lnTo>
                    <a:lnTo>
                      <a:pt x="66635" y="7385"/>
                    </a:lnTo>
                    <a:lnTo>
                      <a:pt x="66538" y="7636"/>
                    </a:lnTo>
                    <a:lnTo>
                      <a:pt x="66461" y="7888"/>
                    </a:lnTo>
                    <a:lnTo>
                      <a:pt x="66306" y="8448"/>
                    </a:lnTo>
                    <a:lnTo>
                      <a:pt x="66074" y="9531"/>
                    </a:lnTo>
                    <a:lnTo>
                      <a:pt x="66016" y="9743"/>
                    </a:lnTo>
                    <a:lnTo>
                      <a:pt x="65958" y="9937"/>
                    </a:lnTo>
                    <a:lnTo>
                      <a:pt x="65881" y="10130"/>
                    </a:lnTo>
                    <a:lnTo>
                      <a:pt x="65784" y="10304"/>
                    </a:lnTo>
                    <a:lnTo>
                      <a:pt x="65688" y="10478"/>
                    </a:lnTo>
                    <a:lnTo>
                      <a:pt x="65572" y="10633"/>
                    </a:lnTo>
                    <a:lnTo>
                      <a:pt x="65456" y="10768"/>
                    </a:lnTo>
                    <a:lnTo>
                      <a:pt x="65320" y="10884"/>
                    </a:lnTo>
                    <a:lnTo>
                      <a:pt x="65185" y="10981"/>
                    </a:lnTo>
                    <a:lnTo>
                      <a:pt x="65030" y="11058"/>
                    </a:lnTo>
                    <a:lnTo>
                      <a:pt x="64856" y="11096"/>
                    </a:lnTo>
                    <a:lnTo>
                      <a:pt x="64682" y="11116"/>
                    </a:lnTo>
                    <a:lnTo>
                      <a:pt x="64508" y="11096"/>
                    </a:lnTo>
                    <a:lnTo>
                      <a:pt x="64315" y="11039"/>
                    </a:lnTo>
                    <a:lnTo>
                      <a:pt x="64102" y="10923"/>
                    </a:lnTo>
                    <a:lnTo>
                      <a:pt x="63890" y="10787"/>
                    </a:lnTo>
                    <a:lnTo>
                      <a:pt x="63619" y="10555"/>
                    </a:lnTo>
                    <a:lnTo>
                      <a:pt x="63368" y="10285"/>
                    </a:lnTo>
                    <a:lnTo>
                      <a:pt x="63136" y="9995"/>
                    </a:lnTo>
                    <a:lnTo>
                      <a:pt x="62904" y="9685"/>
                    </a:lnTo>
                    <a:lnTo>
                      <a:pt x="62498" y="9067"/>
                    </a:lnTo>
                    <a:lnTo>
                      <a:pt x="62285" y="8738"/>
                    </a:lnTo>
                    <a:lnTo>
                      <a:pt x="62092" y="8448"/>
                    </a:lnTo>
                    <a:lnTo>
                      <a:pt x="61899" y="8216"/>
                    </a:lnTo>
                    <a:lnTo>
                      <a:pt x="61705" y="7984"/>
                    </a:lnTo>
                    <a:lnTo>
                      <a:pt x="61493" y="7752"/>
                    </a:lnTo>
                    <a:lnTo>
                      <a:pt x="61241" y="7540"/>
                    </a:lnTo>
                    <a:lnTo>
                      <a:pt x="60990" y="7346"/>
                    </a:lnTo>
                    <a:lnTo>
                      <a:pt x="60739" y="7172"/>
                    </a:lnTo>
                    <a:lnTo>
                      <a:pt x="60449" y="6998"/>
                    </a:lnTo>
                    <a:lnTo>
                      <a:pt x="60178" y="6863"/>
                    </a:lnTo>
                    <a:lnTo>
                      <a:pt x="59888" y="6747"/>
                    </a:lnTo>
                    <a:lnTo>
                      <a:pt x="59579" y="6670"/>
                    </a:lnTo>
                    <a:lnTo>
                      <a:pt x="59289" y="6612"/>
                    </a:lnTo>
                    <a:lnTo>
                      <a:pt x="58980" y="6612"/>
                    </a:lnTo>
                    <a:lnTo>
                      <a:pt x="58690" y="6631"/>
                    </a:lnTo>
                    <a:lnTo>
                      <a:pt x="58535" y="6670"/>
                    </a:lnTo>
                    <a:lnTo>
                      <a:pt x="58400" y="6708"/>
                    </a:lnTo>
                    <a:lnTo>
                      <a:pt x="58245" y="6766"/>
                    </a:lnTo>
                    <a:lnTo>
                      <a:pt x="58110" y="6844"/>
                    </a:lnTo>
                    <a:lnTo>
                      <a:pt x="57955" y="6921"/>
                    </a:lnTo>
                    <a:lnTo>
                      <a:pt x="57820" y="7018"/>
                    </a:lnTo>
                    <a:lnTo>
                      <a:pt x="57549" y="7230"/>
                    </a:lnTo>
                    <a:lnTo>
                      <a:pt x="57317" y="7482"/>
                    </a:lnTo>
                    <a:lnTo>
                      <a:pt x="57124" y="7752"/>
                    </a:lnTo>
                    <a:lnTo>
                      <a:pt x="56950" y="8042"/>
                    </a:lnTo>
                    <a:lnTo>
                      <a:pt x="56776" y="8351"/>
                    </a:lnTo>
                    <a:lnTo>
                      <a:pt x="56641" y="8680"/>
                    </a:lnTo>
                    <a:lnTo>
                      <a:pt x="56525" y="9009"/>
                    </a:lnTo>
                    <a:lnTo>
                      <a:pt x="56409" y="9337"/>
                    </a:lnTo>
                    <a:lnTo>
                      <a:pt x="56215" y="10033"/>
                    </a:lnTo>
                    <a:lnTo>
                      <a:pt x="56022" y="10729"/>
                    </a:lnTo>
                    <a:lnTo>
                      <a:pt x="55809" y="11406"/>
                    </a:lnTo>
                    <a:lnTo>
                      <a:pt x="55713" y="11715"/>
                    </a:lnTo>
                    <a:lnTo>
                      <a:pt x="55577" y="12024"/>
                    </a:lnTo>
                    <a:lnTo>
                      <a:pt x="55403" y="12353"/>
                    </a:lnTo>
                    <a:lnTo>
                      <a:pt x="55191" y="12682"/>
                    </a:lnTo>
                    <a:lnTo>
                      <a:pt x="54959" y="12952"/>
                    </a:lnTo>
                    <a:lnTo>
                      <a:pt x="54688" y="13204"/>
                    </a:lnTo>
                    <a:lnTo>
                      <a:pt x="54418" y="13436"/>
                    </a:lnTo>
                    <a:lnTo>
                      <a:pt x="54128" y="13629"/>
                    </a:lnTo>
                    <a:lnTo>
                      <a:pt x="53799" y="13784"/>
                    </a:lnTo>
                    <a:lnTo>
                      <a:pt x="53470" y="13900"/>
                    </a:lnTo>
                    <a:lnTo>
                      <a:pt x="53142" y="13977"/>
                    </a:lnTo>
                    <a:lnTo>
                      <a:pt x="52794" y="14035"/>
                    </a:lnTo>
                    <a:lnTo>
                      <a:pt x="52446" y="14054"/>
                    </a:lnTo>
                    <a:lnTo>
                      <a:pt x="52098" y="14016"/>
                    </a:lnTo>
                    <a:lnTo>
                      <a:pt x="51731" y="13958"/>
                    </a:lnTo>
                    <a:lnTo>
                      <a:pt x="51383" y="13861"/>
                    </a:lnTo>
                    <a:lnTo>
                      <a:pt x="51035" y="13726"/>
                    </a:lnTo>
                    <a:lnTo>
                      <a:pt x="50687" y="13532"/>
                    </a:lnTo>
                    <a:lnTo>
                      <a:pt x="50435" y="13358"/>
                    </a:lnTo>
                    <a:lnTo>
                      <a:pt x="50184" y="13184"/>
                    </a:lnTo>
                    <a:lnTo>
                      <a:pt x="49933" y="12991"/>
                    </a:lnTo>
                    <a:lnTo>
                      <a:pt x="49701" y="12778"/>
                    </a:lnTo>
                    <a:lnTo>
                      <a:pt x="49469" y="12566"/>
                    </a:lnTo>
                    <a:lnTo>
                      <a:pt x="49256" y="12353"/>
                    </a:lnTo>
                    <a:lnTo>
                      <a:pt x="48831" y="11889"/>
                    </a:lnTo>
                    <a:lnTo>
                      <a:pt x="48425" y="11386"/>
                    </a:lnTo>
                    <a:lnTo>
                      <a:pt x="48038" y="10884"/>
                    </a:lnTo>
                    <a:lnTo>
                      <a:pt x="47284" y="9840"/>
                    </a:lnTo>
                    <a:lnTo>
                      <a:pt x="46898" y="9318"/>
                    </a:lnTo>
                    <a:lnTo>
                      <a:pt x="46511" y="8815"/>
                    </a:lnTo>
                    <a:lnTo>
                      <a:pt x="46105" y="8332"/>
                    </a:lnTo>
                    <a:lnTo>
                      <a:pt x="45680" y="7868"/>
                    </a:lnTo>
                    <a:lnTo>
                      <a:pt x="45448" y="7656"/>
                    </a:lnTo>
                    <a:lnTo>
                      <a:pt x="45235" y="7462"/>
                    </a:lnTo>
                    <a:lnTo>
                      <a:pt x="44984" y="7269"/>
                    </a:lnTo>
                    <a:lnTo>
                      <a:pt x="44733" y="7076"/>
                    </a:lnTo>
                    <a:lnTo>
                      <a:pt x="44481" y="6921"/>
                    </a:lnTo>
                    <a:lnTo>
                      <a:pt x="44211" y="6766"/>
                    </a:lnTo>
                    <a:lnTo>
                      <a:pt x="43940" y="6612"/>
                    </a:lnTo>
                    <a:lnTo>
                      <a:pt x="43650" y="6496"/>
                    </a:lnTo>
                    <a:lnTo>
                      <a:pt x="43418" y="6418"/>
                    </a:lnTo>
                    <a:lnTo>
                      <a:pt x="43167" y="6360"/>
                    </a:lnTo>
                    <a:lnTo>
                      <a:pt x="42935" y="6302"/>
                    </a:lnTo>
                    <a:lnTo>
                      <a:pt x="42684" y="6283"/>
                    </a:lnTo>
                    <a:lnTo>
                      <a:pt x="42200" y="6283"/>
                    </a:lnTo>
                    <a:lnTo>
                      <a:pt x="41949" y="6302"/>
                    </a:lnTo>
                    <a:lnTo>
                      <a:pt x="41698" y="6360"/>
                    </a:lnTo>
                    <a:lnTo>
                      <a:pt x="41466" y="6418"/>
                    </a:lnTo>
                    <a:lnTo>
                      <a:pt x="41234" y="6496"/>
                    </a:lnTo>
                    <a:lnTo>
                      <a:pt x="41021" y="6592"/>
                    </a:lnTo>
                    <a:lnTo>
                      <a:pt x="40808" y="6728"/>
                    </a:lnTo>
                    <a:lnTo>
                      <a:pt x="40596" y="6863"/>
                    </a:lnTo>
                    <a:lnTo>
                      <a:pt x="40402" y="6998"/>
                    </a:lnTo>
                    <a:lnTo>
                      <a:pt x="40229" y="7172"/>
                    </a:lnTo>
                    <a:lnTo>
                      <a:pt x="40055" y="7366"/>
                    </a:lnTo>
                    <a:lnTo>
                      <a:pt x="39919" y="7578"/>
                    </a:lnTo>
                    <a:lnTo>
                      <a:pt x="39784" y="7791"/>
                    </a:lnTo>
                    <a:lnTo>
                      <a:pt x="39668" y="8023"/>
                    </a:lnTo>
                    <a:lnTo>
                      <a:pt x="39571" y="8274"/>
                    </a:lnTo>
                    <a:lnTo>
                      <a:pt x="39475" y="8506"/>
                    </a:lnTo>
                    <a:lnTo>
                      <a:pt x="39417" y="8757"/>
                    </a:lnTo>
                    <a:lnTo>
                      <a:pt x="39359" y="9009"/>
                    </a:lnTo>
                    <a:lnTo>
                      <a:pt x="39301" y="9260"/>
                    </a:lnTo>
                    <a:lnTo>
                      <a:pt x="39223" y="9782"/>
                    </a:lnTo>
                    <a:lnTo>
                      <a:pt x="39185" y="10323"/>
                    </a:lnTo>
                    <a:lnTo>
                      <a:pt x="39127" y="11348"/>
                    </a:lnTo>
                    <a:lnTo>
                      <a:pt x="39088" y="11850"/>
                    </a:lnTo>
                    <a:lnTo>
                      <a:pt x="39049" y="12372"/>
                    </a:lnTo>
                    <a:lnTo>
                      <a:pt x="38991" y="12933"/>
                    </a:lnTo>
                    <a:lnTo>
                      <a:pt x="38953" y="13204"/>
                    </a:lnTo>
                    <a:lnTo>
                      <a:pt x="38895" y="13474"/>
                    </a:lnTo>
                    <a:lnTo>
                      <a:pt x="38817" y="13726"/>
                    </a:lnTo>
                    <a:lnTo>
                      <a:pt x="38721" y="13977"/>
                    </a:lnTo>
                    <a:lnTo>
                      <a:pt x="38624" y="14209"/>
                    </a:lnTo>
                    <a:lnTo>
                      <a:pt x="38489" y="14441"/>
                    </a:lnTo>
                    <a:lnTo>
                      <a:pt x="38334" y="14653"/>
                    </a:lnTo>
                    <a:lnTo>
                      <a:pt x="38160" y="14827"/>
                    </a:lnTo>
                    <a:lnTo>
                      <a:pt x="37947" y="15001"/>
                    </a:lnTo>
                    <a:lnTo>
                      <a:pt x="37715" y="15137"/>
                    </a:lnTo>
                    <a:lnTo>
                      <a:pt x="37445" y="15272"/>
                    </a:lnTo>
                    <a:lnTo>
                      <a:pt x="37155" y="15369"/>
                    </a:lnTo>
                    <a:lnTo>
                      <a:pt x="36846" y="15446"/>
                    </a:lnTo>
                    <a:lnTo>
                      <a:pt x="36536" y="15485"/>
                    </a:lnTo>
                    <a:lnTo>
                      <a:pt x="36208" y="15504"/>
                    </a:lnTo>
                    <a:lnTo>
                      <a:pt x="35898" y="15504"/>
                    </a:lnTo>
                    <a:lnTo>
                      <a:pt x="35570" y="15465"/>
                    </a:lnTo>
                    <a:lnTo>
                      <a:pt x="35241" y="15427"/>
                    </a:lnTo>
                    <a:lnTo>
                      <a:pt x="34932" y="15330"/>
                    </a:lnTo>
                    <a:lnTo>
                      <a:pt x="34622" y="15233"/>
                    </a:lnTo>
                    <a:lnTo>
                      <a:pt x="34333" y="15098"/>
                    </a:lnTo>
                    <a:lnTo>
                      <a:pt x="34043" y="14943"/>
                    </a:lnTo>
                    <a:lnTo>
                      <a:pt x="33791" y="14769"/>
                    </a:lnTo>
                    <a:lnTo>
                      <a:pt x="33559" y="14576"/>
                    </a:lnTo>
                    <a:lnTo>
                      <a:pt x="33347" y="14344"/>
                    </a:lnTo>
                    <a:lnTo>
                      <a:pt x="33173" y="14093"/>
                    </a:lnTo>
                    <a:lnTo>
                      <a:pt x="33037" y="13861"/>
                    </a:lnTo>
                    <a:lnTo>
                      <a:pt x="32902" y="13629"/>
                    </a:lnTo>
                    <a:lnTo>
                      <a:pt x="32805" y="13397"/>
                    </a:lnTo>
                    <a:lnTo>
                      <a:pt x="32709" y="13146"/>
                    </a:lnTo>
                    <a:lnTo>
                      <a:pt x="32554" y="12643"/>
                    </a:lnTo>
                    <a:lnTo>
                      <a:pt x="32419" y="12140"/>
                    </a:lnTo>
                    <a:lnTo>
                      <a:pt x="32322" y="11599"/>
                    </a:lnTo>
                    <a:lnTo>
                      <a:pt x="32245" y="11077"/>
                    </a:lnTo>
                    <a:lnTo>
                      <a:pt x="32109" y="9995"/>
                    </a:lnTo>
                    <a:lnTo>
                      <a:pt x="32051" y="9453"/>
                    </a:lnTo>
                    <a:lnTo>
                      <a:pt x="31955" y="8931"/>
                    </a:lnTo>
                    <a:lnTo>
                      <a:pt x="31839" y="8409"/>
                    </a:lnTo>
                    <a:lnTo>
                      <a:pt x="31704" y="7907"/>
                    </a:lnTo>
                    <a:lnTo>
                      <a:pt x="31626" y="7656"/>
                    </a:lnTo>
                    <a:lnTo>
                      <a:pt x="31530" y="7404"/>
                    </a:lnTo>
                    <a:lnTo>
                      <a:pt x="31414" y="7172"/>
                    </a:lnTo>
                    <a:lnTo>
                      <a:pt x="31298" y="6940"/>
                    </a:lnTo>
                    <a:lnTo>
                      <a:pt x="31162" y="6708"/>
                    </a:lnTo>
                    <a:lnTo>
                      <a:pt x="31008" y="6496"/>
                    </a:lnTo>
                    <a:lnTo>
                      <a:pt x="30834" y="6264"/>
                    </a:lnTo>
                    <a:lnTo>
                      <a:pt x="30660" y="6070"/>
                    </a:lnTo>
                    <a:lnTo>
                      <a:pt x="30466" y="5896"/>
                    </a:lnTo>
                    <a:lnTo>
                      <a:pt x="30273" y="5722"/>
                    </a:lnTo>
                    <a:lnTo>
                      <a:pt x="30060" y="5568"/>
                    </a:lnTo>
                    <a:lnTo>
                      <a:pt x="29848" y="5432"/>
                    </a:lnTo>
                    <a:lnTo>
                      <a:pt x="29596" y="5297"/>
                    </a:lnTo>
                    <a:lnTo>
                      <a:pt x="29364" y="5181"/>
                    </a:lnTo>
                    <a:lnTo>
                      <a:pt x="29113" y="5084"/>
                    </a:lnTo>
                    <a:lnTo>
                      <a:pt x="28843" y="4988"/>
                    </a:lnTo>
                    <a:lnTo>
                      <a:pt x="28591" y="4911"/>
                    </a:lnTo>
                    <a:lnTo>
                      <a:pt x="28321" y="4872"/>
                    </a:lnTo>
                    <a:lnTo>
                      <a:pt x="28050" y="4833"/>
                    </a:lnTo>
                    <a:lnTo>
                      <a:pt x="27779" y="4814"/>
                    </a:lnTo>
                    <a:lnTo>
                      <a:pt x="27528" y="4814"/>
                    </a:lnTo>
                    <a:lnTo>
                      <a:pt x="27257" y="4853"/>
                    </a:lnTo>
                    <a:lnTo>
                      <a:pt x="27006" y="4891"/>
                    </a:lnTo>
                    <a:lnTo>
                      <a:pt x="26755" y="4949"/>
                    </a:lnTo>
                    <a:lnTo>
                      <a:pt x="26542" y="5046"/>
                    </a:lnTo>
                    <a:lnTo>
                      <a:pt x="26349" y="5142"/>
                    </a:lnTo>
                    <a:lnTo>
                      <a:pt x="26155" y="5278"/>
                    </a:lnTo>
                    <a:lnTo>
                      <a:pt x="26001" y="5413"/>
                    </a:lnTo>
                    <a:lnTo>
                      <a:pt x="25846" y="5568"/>
                    </a:lnTo>
                    <a:lnTo>
                      <a:pt x="25730" y="5742"/>
                    </a:lnTo>
                    <a:lnTo>
                      <a:pt x="25614" y="5916"/>
                    </a:lnTo>
                    <a:lnTo>
                      <a:pt x="25518" y="6109"/>
                    </a:lnTo>
                    <a:lnTo>
                      <a:pt x="25421" y="6322"/>
                    </a:lnTo>
                    <a:lnTo>
                      <a:pt x="25363" y="6534"/>
                    </a:lnTo>
                    <a:lnTo>
                      <a:pt x="25247" y="6960"/>
                    </a:lnTo>
                    <a:lnTo>
                      <a:pt x="25170" y="7404"/>
                    </a:lnTo>
                    <a:lnTo>
                      <a:pt x="25131" y="7830"/>
                    </a:lnTo>
                    <a:lnTo>
                      <a:pt x="25092" y="8371"/>
                    </a:lnTo>
                    <a:lnTo>
                      <a:pt x="25092" y="8912"/>
                    </a:lnTo>
                    <a:lnTo>
                      <a:pt x="25092" y="10014"/>
                    </a:lnTo>
                    <a:lnTo>
                      <a:pt x="25092" y="10555"/>
                    </a:lnTo>
                    <a:lnTo>
                      <a:pt x="25054" y="11096"/>
                    </a:lnTo>
                    <a:lnTo>
                      <a:pt x="24976" y="11618"/>
                    </a:lnTo>
                    <a:lnTo>
                      <a:pt x="24938" y="11889"/>
                    </a:lnTo>
                    <a:lnTo>
                      <a:pt x="24860" y="12160"/>
                    </a:lnTo>
                    <a:lnTo>
                      <a:pt x="24783" y="12392"/>
                    </a:lnTo>
                    <a:lnTo>
                      <a:pt x="24648" y="12604"/>
                    </a:lnTo>
                    <a:lnTo>
                      <a:pt x="24512" y="12798"/>
                    </a:lnTo>
                    <a:lnTo>
                      <a:pt x="24338" y="12972"/>
                    </a:lnTo>
                    <a:lnTo>
                      <a:pt x="24126" y="13126"/>
                    </a:lnTo>
                    <a:lnTo>
                      <a:pt x="23913" y="13262"/>
                    </a:lnTo>
                    <a:lnTo>
                      <a:pt x="23681" y="13378"/>
                    </a:lnTo>
                    <a:lnTo>
                      <a:pt x="23449" y="13455"/>
                    </a:lnTo>
                    <a:lnTo>
                      <a:pt x="23178" y="13532"/>
                    </a:lnTo>
                    <a:lnTo>
                      <a:pt x="22927" y="13571"/>
                    </a:lnTo>
                    <a:lnTo>
                      <a:pt x="22676" y="13590"/>
                    </a:lnTo>
                    <a:lnTo>
                      <a:pt x="22405" y="13590"/>
                    </a:lnTo>
                    <a:lnTo>
                      <a:pt x="22154" y="13552"/>
                    </a:lnTo>
                    <a:lnTo>
                      <a:pt x="21903" y="13494"/>
                    </a:lnTo>
                    <a:lnTo>
                      <a:pt x="21671" y="13416"/>
                    </a:lnTo>
                    <a:lnTo>
                      <a:pt x="21439" y="13320"/>
                    </a:lnTo>
                    <a:lnTo>
                      <a:pt x="21245" y="13204"/>
                    </a:lnTo>
                    <a:lnTo>
                      <a:pt x="21091" y="13049"/>
                    </a:lnTo>
                    <a:lnTo>
                      <a:pt x="20955" y="12894"/>
                    </a:lnTo>
                    <a:lnTo>
                      <a:pt x="20820" y="12720"/>
                    </a:lnTo>
                    <a:lnTo>
                      <a:pt x="20723" y="12527"/>
                    </a:lnTo>
                    <a:lnTo>
                      <a:pt x="20627" y="12314"/>
                    </a:lnTo>
                    <a:lnTo>
                      <a:pt x="20549" y="12102"/>
                    </a:lnTo>
                    <a:lnTo>
                      <a:pt x="20491" y="11870"/>
                    </a:lnTo>
                    <a:lnTo>
                      <a:pt x="20414" y="11406"/>
                    </a:lnTo>
                    <a:lnTo>
                      <a:pt x="20356" y="10942"/>
                    </a:lnTo>
                    <a:lnTo>
                      <a:pt x="20298" y="10091"/>
                    </a:lnTo>
                    <a:lnTo>
                      <a:pt x="20240" y="9163"/>
                    </a:lnTo>
                    <a:lnTo>
                      <a:pt x="20202" y="8680"/>
                    </a:lnTo>
                    <a:lnTo>
                      <a:pt x="20144" y="8216"/>
                    </a:lnTo>
                    <a:lnTo>
                      <a:pt x="20086" y="7752"/>
                    </a:lnTo>
                    <a:lnTo>
                      <a:pt x="19989" y="7288"/>
                    </a:lnTo>
                    <a:lnTo>
                      <a:pt x="19854" y="6844"/>
                    </a:lnTo>
                    <a:lnTo>
                      <a:pt x="19776" y="6631"/>
                    </a:lnTo>
                    <a:lnTo>
                      <a:pt x="19699" y="6418"/>
                    </a:lnTo>
                    <a:lnTo>
                      <a:pt x="19583" y="6206"/>
                    </a:lnTo>
                    <a:lnTo>
                      <a:pt x="19467" y="6032"/>
                    </a:lnTo>
                    <a:lnTo>
                      <a:pt x="19332" y="5838"/>
                    </a:lnTo>
                    <a:lnTo>
                      <a:pt x="19177" y="5664"/>
                    </a:lnTo>
                    <a:lnTo>
                      <a:pt x="19003" y="5510"/>
                    </a:lnTo>
                    <a:lnTo>
                      <a:pt x="18829" y="5355"/>
                    </a:lnTo>
                    <a:lnTo>
                      <a:pt x="18636" y="5220"/>
                    </a:lnTo>
                    <a:lnTo>
                      <a:pt x="18442" y="5104"/>
                    </a:lnTo>
                    <a:lnTo>
                      <a:pt x="18230" y="4988"/>
                    </a:lnTo>
                    <a:lnTo>
                      <a:pt x="18017" y="4911"/>
                    </a:lnTo>
                    <a:lnTo>
                      <a:pt x="17785" y="4853"/>
                    </a:lnTo>
                    <a:lnTo>
                      <a:pt x="17572" y="4814"/>
                    </a:lnTo>
                    <a:lnTo>
                      <a:pt x="17341" y="4795"/>
                    </a:lnTo>
                    <a:lnTo>
                      <a:pt x="17109" y="4795"/>
                    </a:lnTo>
                    <a:lnTo>
                      <a:pt x="16877" y="4833"/>
                    </a:lnTo>
                    <a:lnTo>
                      <a:pt x="16664" y="4911"/>
                    </a:lnTo>
                    <a:lnTo>
                      <a:pt x="16413" y="5007"/>
                    </a:lnTo>
                    <a:lnTo>
                      <a:pt x="16219" y="5142"/>
                    </a:lnTo>
                    <a:lnTo>
                      <a:pt x="16045" y="5316"/>
                    </a:lnTo>
                    <a:lnTo>
                      <a:pt x="15891" y="5510"/>
                    </a:lnTo>
                    <a:lnTo>
                      <a:pt x="15775" y="5722"/>
                    </a:lnTo>
                    <a:lnTo>
                      <a:pt x="15659" y="5935"/>
                    </a:lnTo>
                    <a:lnTo>
                      <a:pt x="15581" y="6186"/>
                    </a:lnTo>
                    <a:lnTo>
                      <a:pt x="15523" y="6438"/>
                    </a:lnTo>
                    <a:lnTo>
                      <a:pt x="15465" y="6689"/>
                    </a:lnTo>
                    <a:lnTo>
                      <a:pt x="15427" y="6960"/>
                    </a:lnTo>
                    <a:lnTo>
                      <a:pt x="15369" y="7501"/>
                    </a:lnTo>
                    <a:lnTo>
                      <a:pt x="15330" y="8004"/>
                    </a:lnTo>
                    <a:lnTo>
                      <a:pt x="15272" y="8467"/>
                    </a:lnTo>
                    <a:lnTo>
                      <a:pt x="15195" y="8796"/>
                    </a:lnTo>
                    <a:lnTo>
                      <a:pt x="15059" y="9144"/>
                    </a:lnTo>
                    <a:lnTo>
                      <a:pt x="14885" y="9511"/>
                    </a:lnTo>
                    <a:lnTo>
                      <a:pt x="14692" y="9840"/>
                    </a:lnTo>
                    <a:lnTo>
                      <a:pt x="14576" y="10014"/>
                    </a:lnTo>
                    <a:lnTo>
                      <a:pt x="14441" y="10169"/>
                    </a:lnTo>
                    <a:lnTo>
                      <a:pt x="14325" y="10304"/>
                    </a:lnTo>
                    <a:lnTo>
                      <a:pt x="14190" y="10439"/>
                    </a:lnTo>
                    <a:lnTo>
                      <a:pt x="14035" y="10555"/>
                    </a:lnTo>
                    <a:lnTo>
                      <a:pt x="13880" y="10652"/>
                    </a:lnTo>
                    <a:lnTo>
                      <a:pt x="13726" y="10749"/>
                    </a:lnTo>
                    <a:lnTo>
                      <a:pt x="13571" y="10807"/>
                    </a:lnTo>
                    <a:lnTo>
                      <a:pt x="13416" y="10845"/>
                    </a:lnTo>
                    <a:lnTo>
                      <a:pt x="13281" y="10845"/>
                    </a:lnTo>
                    <a:lnTo>
                      <a:pt x="13146" y="10826"/>
                    </a:lnTo>
                    <a:lnTo>
                      <a:pt x="13030" y="10768"/>
                    </a:lnTo>
                    <a:lnTo>
                      <a:pt x="12914" y="10710"/>
                    </a:lnTo>
                    <a:lnTo>
                      <a:pt x="12817" y="10633"/>
                    </a:lnTo>
                    <a:lnTo>
                      <a:pt x="12720" y="10517"/>
                    </a:lnTo>
                    <a:lnTo>
                      <a:pt x="12624" y="10420"/>
                    </a:lnTo>
                    <a:lnTo>
                      <a:pt x="12469" y="10169"/>
                    </a:lnTo>
                    <a:lnTo>
                      <a:pt x="12334" y="9898"/>
                    </a:lnTo>
                    <a:lnTo>
                      <a:pt x="12218" y="9627"/>
                    </a:lnTo>
                    <a:lnTo>
                      <a:pt x="12121" y="9376"/>
                    </a:lnTo>
                    <a:lnTo>
                      <a:pt x="12024" y="9086"/>
                    </a:lnTo>
                    <a:lnTo>
                      <a:pt x="11947" y="8796"/>
                    </a:lnTo>
                    <a:lnTo>
                      <a:pt x="11889" y="8487"/>
                    </a:lnTo>
                    <a:lnTo>
                      <a:pt x="11831" y="8197"/>
                    </a:lnTo>
                    <a:lnTo>
                      <a:pt x="11812" y="8004"/>
                    </a:lnTo>
                    <a:lnTo>
                      <a:pt x="11831" y="7830"/>
                    </a:lnTo>
                    <a:lnTo>
                      <a:pt x="11850" y="7656"/>
                    </a:lnTo>
                    <a:lnTo>
                      <a:pt x="11889" y="7482"/>
                    </a:lnTo>
                    <a:lnTo>
                      <a:pt x="11966" y="7153"/>
                    </a:lnTo>
                    <a:lnTo>
                      <a:pt x="12063" y="6805"/>
                    </a:lnTo>
                    <a:lnTo>
                      <a:pt x="12082" y="6650"/>
                    </a:lnTo>
                    <a:lnTo>
                      <a:pt x="12102" y="6496"/>
                    </a:lnTo>
                    <a:lnTo>
                      <a:pt x="12102" y="6360"/>
                    </a:lnTo>
                    <a:lnTo>
                      <a:pt x="12102" y="6225"/>
                    </a:lnTo>
                    <a:lnTo>
                      <a:pt x="12063" y="6109"/>
                    </a:lnTo>
                    <a:lnTo>
                      <a:pt x="12024" y="5993"/>
                    </a:lnTo>
                    <a:lnTo>
                      <a:pt x="11986" y="5877"/>
                    </a:lnTo>
                    <a:lnTo>
                      <a:pt x="11908" y="5780"/>
                    </a:lnTo>
                    <a:lnTo>
                      <a:pt x="11850" y="5684"/>
                    </a:lnTo>
                    <a:lnTo>
                      <a:pt x="11754" y="5587"/>
                    </a:lnTo>
                    <a:lnTo>
                      <a:pt x="11657" y="5510"/>
                    </a:lnTo>
                    <a:lnTo>
                      <a:pt x="11561" y="5432"/>
                    </a:lnTo>
                    <a:lnTo>
                      <a:pt x="11309" y="5297"/>
                    </a:lnTo>
                    <a:lnTo>
                      <a:pt x="11019" y="5181"/>
                    </a:lnTo>
                    <a:lnTo>
                      <a:pt x="10845" y="5142"/>
                    </a:lnTo>
                    <a:lnTo>
                      <a:pt x="10691" y="5123"/>
                    </a:lnTo>
                    <a:lnTo>
                      <a:pt x="10517" y="5104"/>
                    </a:lnTo>
                    <a:lnTo>
                      <a:pt x="10381" y="5123"/>
                    </a:lnTo>
                    <a:lnTo>
                      <a:pt x="10227" y="5142"/>
                    </a:lnTo>
                    <a:lnTo>
                      <a:pt x="10091" y="5181"/>
                    </a:lnTo>
                    <a:lnTo>
                      <a:pt x="9956" y="5220"/>
                    </a:lnTo>
                    <a:lnTo>
                      <a:pt x="9840" y="5297"/>
                    </a:lnTo>
                    <a:lnTo>
                      <a:pt x="9724" y="5374"/>
                    </a:lnTo>
                    <a:lnTo>
                      <a:pt x="9608" y="5452"/>
                    </a:lnTo>
                    <a:lnTo>
                      <a:pt x="9395" y="5664"/>
                    </a:lnTo>
                    <a:lnTo>
                      <a:pt x="9183" y="5896"/>
                    </a:lnTo>
                    <a:lnTo>
                      <a:pt x="9009" y="6148"/>
                    </a:lnTo>
                    <a:lnTo>
                      <a:pt x="8835" y="6438"/>
                    </a:lnTo>
                    <a:lnTo>
                      <a:pt x="8661" y="6728"/>
                    </a:lnTo>
                    <a:lnTo>
                      <a:pt x="8332" y="7308"/>
                    </a:lnTo>
                    <a:lnTo>
                      <a:pt x="8178" y="7578"/>
                    </a:lnTo>
                    <a:lnTo>
                      <a:pt x="8004" y="7849"/>
                    </a:lnTo>
                    <a:lnTo>
                      <a:pt x="7830" y="8081"/>
                    </a:lnTo>
                    <a:lnTo>
                      <a:pt x="7636" y="8274"/>
                    </a:lnTo>
                    <a:lnTo>
                      <a:pt x="7443" y="8429"/>
                    </a:lnTo>
                    <a:lnTo>
                      <a:pt x="7211" y="8564"/>
                    </a:lnTo>
                    <a:lnTo>
                      <a:pt x="6960" y="8680"/>
                    </a:lnTo>
                    <a:lnTo>
                      <a:pt x="6689" y="8796"/>
                    </a:lnTo>
                    <a:lnTo>
                      <a:pt x="6399" y="8873"/>
                    </a:lnTo>
                    <a:lnTo>
                      <a:pt x="6109" y="8951"/>
                    </a:lnTo>
                    <a:lnTo>
                      <a:pt x="5839" y="8989"/>
                    </a:lnTo>
                    <a:lnTo>
                      <a:pt x="5607" y="8989"/>
                    </a:lnTo>
                    <a:lnTo>
                      <a:pt x="5375" y="8970"/>
                    </a:lnTo>
                    <a:lnTo>
                      <a:pt x="5297" y="8951"/>
                    </a:lnTo>
                    <a:lnTo>
                      <a:pt x="5259" y="8912"/>
                    </a:lnTo>
                    <a:lnTo>
                      <a:pt x="5220" y="8873"/>
                    </a:lnTo>
                    <a:lnTo>
                      <a:pt x="5181" y="8796"/>
                    </a:lnTo>
                    <a:lnTo>
                      <a:pt x="5143" y="8583"/>
                    </a:lnTo>
                    <a:lnTo>
                      <a:pt x="5123" y="8371"/>
                    </a:lnTo>
                    <a:lnTo>
                      <a:pt x="5104" y="8139"/>
                    </a:lnTo>
                    <a:lnTo>
                      <a:pt x="5104" y="7888"/>
                    </a:lnTo>
                    <a:lnTo>
                      <a:pt x="5123" y="7617"/>
                    </a:lnTo>
                    <a:lnTo>
                      <a:pt x="5143" y="7366"/>
                    </a:lnTo>
                    <a:lnTo>
                      <a:pt x="5201" y="7114"/>
                    </a:lnTo>
                    <a:lnTo>
                      <a:pt x="5259" y="6902"/>
                    </a:lnTo>
                    <a:lnTo>
                      <a:pt x="5336" y="6708"/>
                    </a:lnTo>
                    <a:lnTo>
                      <a:pt x="5471" y="6534"/>
                    </a:lnTo>
                    <a:lnTo>
                      <a:pt x="5626" y="6322"/>
                    </a:lnTo>
                    <a:lnTo>
                      <a:pt x="6032" y="5896"/>
                    </a:lnTo>
                    <a:lnTo>
                      <a:pt x="6457" y="5452"/>
                    </a:lnTo>
                    <a:lnTo>
                      <a:pt x="6670" y="5220"/>
                    </a:lnTo>
                    <a:lnTo>
                      <a:pt x="6882" y="4969"/>
                    </a:lnTo>
                    <a:lnTo>
                      <a:pt x="7076" y="4737"/>
                    </a:lnTo>
                    <a:lnTo>
                      <a:pt x="7230" y="4485"/>
                    </a:lnTo>
                    <a:lnTo>
                      <a:pt x="7346" y="4234"/>
                    </a:lnTo>
                    <a:lnTo>
                      <a:pt x="7385" y="4099"/>
                    </a:lnTo>
                    <a:lnTo>
                      <a:pt x="7424" y="3983"/>
                    </a:lnTo>
                    <a:lnTo>
                      <a:pt x="7443" y="3847"/>
                    </a:lnTo>
                    <a:lnTo>
                      <a:pt x="7443" y="3731"/>
                    </a:lnTo>
                    <a:lnTo>
                      <a:pt x="7424" y="3596"/>
                    </a:lnTo>
                    <a:lnTo>
                      <a:pt x="7404" y="3461"/>
                    </a:lnTo>
                    <a:lnTo>
                      <a:pt x="7346" y="3345"/>
                    </a:lnTo>
                    <a:lnTo>
                      <a:pt x="7288" y="3209"/>
                    </a:lnTo>
                    <a:lnTo>
                      <a:pt x="7211" y="3093"/>
                    </a:lnTo>
                    <a:lnTo>
                      <a:pt x="7114" y="2958"/>
                    </a:lnTo>
                    <a:lnTo>
                      <a:pt x="7018" y="2861"/>
                    </a:lnTo>
                    <a:lnTo>
                      <a:pt x="6902" y="2784"/>
                    </a:lnTo>
                    <a:lnTo>
                      <a:pt x="6805" y="2707"/>
                    </a:lnTo>
                    <a:lnTo>
                      <a:pt x="6689" y="2649"/>
                    </a:lnTo>
                    <a:lnTo>
                      <a:pt x="6554" y="2610"/>
                    </a:lnTo>
                    <a:lnTo>
                      <a:pt x="6438" y="2571"/>
                    </a:lnTo>
                    <a:lnTo>
                      <a:pt x="6167" y="2513"/>
                    </a:lnTo>
                    <a:lnTo>
                      <a:pt x="5877" y="2513"/>
                    </a:lnTo>
                    <a:lnTo>
                      <a:pt x="5587" y="2533"/>
                    </a:lnTo>
                    <a:lnTo>
                      <a:pt x="5297" y="2591"/>
                    </a:lnTo>
                    <a:lnTo>
                      <a:pt x="4988" y="2668"/>
                    </a:lnTo>
                    <a:lnTo>
                      <a:pt x="4679" y="2745"/>
                    </a:lnTo>
                    <a:lnTo>
                      <a:pt x="4369" y="2842"/>
                    </a:lnTo>
                    <a:lnTo>
                      <a:pt x="3789" y="3074"/>
                    </a:lnTo>
                    <a:lnTo>
                      <a:pt x="3248" y="3287"/>
                    </a:lnTo>
                    <a:lnTo>
                      <a:pt x="2804" y="3441"/>
                    </a:lnTo>
                    <a:lnTo>
                      <a:pt x="2552" y="3499"/>
                    </a:lnTo>
                    <a:lnTo>
                      <a:pt x="2224" y="3557"/>
                    </a:lnTo>
                    <a:lnTo>
                      <a:pt x="1856" y="3596"/>
                    </a:lnTo>
                    <a:lnTo>
                      <a:pt x="1682" y="3596"/>
                    </a:lnTo>
                    <a:lnTo>
                      <a:pt x="1508" y="3577"/>
                    </a:lnTo>
                    <a:lnTo>
                      <a:pt x="1354" y="3557"/>
                    </a:lnTo>
                    <a:lnTo>
                      <a:pt x="1238" y="3519"/>
                    </a:lnTo>
                    <a:lnTo>
                      <a:pt x="1122" y="3461"/>
                    </a:lnTo>
                    <a:lnTo>
                      <a:pt x="1064" y="3383"/>
                    </a:lnTo>
                    <a:lnTo>
                      <a:pt x="1025" y="3325"/>
                    </a:lnTo>
                    <a:lnTo>
                      <a:pt x="1025" y="3287"/>
                    </a:lnTo>
                    <a:lnTo>
                      <a:pt x="1044" y="3151"/>
                    </a:lnTo>
                    <a:lnTo>
                      <a:pt x="1102" y="3016"/>
                    </a:lnTo>
                    <a:lnTo>
                      <a:pt x="1218" y="2842"/>
                    </a:lnTo>
                    <a:lnTo>
                      <a:pt x="1450" y="2571"/>
                    </a:lnTo>
                    <a:lnTo>
                      <a:pt x="1721" y="2339"/>
                    </a:lnTo>
                    <a:lnTo>
                      <a:pt x="1972" y="2107"/>
                    </a:lnTo>
                    <a:lnTo>
                      <a:pt x="2243" y="1895"/>
                    </a:lnTo>
                    <a:lnTo>
                      <a:pt x="2804" y="1450"/>
                    </a:lnTo>
                    <a:lnTo>
                      <a:pt x="3055" y="1218"/>
                    </a:lnTo>
                    <a:lnTo>
                      <a:pt x="3306" y="967"/>
                    </a:lnTo>
                    <a:lnTo>
                      <a:pt x="3364" y="890"/>
                    </a:lnTo>
                    <a:lnTo>
                      <a:pt x="3403" y="793"/>
                    </a:lnTo>
                    <a:lnTo>
                      <a:pt x="3422" y="696"/>
                    </a:lnTo>
                    <a:lnTo>
                      <a:pt x="3422" y="600"/>
                    </a:lnTo>
                    <a:lnTo>
                      <a:pt x="3403" y="522"/>
                    </a:lnTo>
                    <a:lnTo>
                      <a:pt x="3364" y="426"/>
                    </a:lnTo>
                    <a:lnTo>
                      <a:pt x="3325" y="348"/>
                    </a:lnTo>
                    <a:lnTo>
                      <a:pt x="3267" y="290"/>
                    </a:lnTo>
                    <a:lnTo>
                      <a:pt x="3190" y="232"/>
                    </a:lnTo>
                    <a:lnTo>
                      <a:pt x="3113" y="194"/>
                    </a:lnTo>
                    <a:lnTo>
                      <a:pt x="3035" y="155"/>
                    </a:lnTo>
                    <a:lnTo>
                      <a:pt x="2842" y="155"/>
                    </a:lnTo>
                    <a:lnTo>
                      <a:pt x="2765" y="174"/>
                    </a:lnTo>
                    <a:lnTo>
                      <a:pt x="2688" y="232"/>
                    </a:lnTo>
                    <a:lnTo>
                      <a:pt x="2591" y="310"/>
                    </a:lnTo>
                    <a:lnTo>
                      <a:pt x="2436" y="464"/>
                    </a:lnTo>
                    <a:lnTo>
                      <a:pt x="2243" y="638"/>
                    </a:lnTo>
                    <a:lnTo>
                      <a:pt x="1760" y="1025"/>
                    </a:lnTo>
                    <a:lnTo>
                      <a:pt x="1238" y="1450"/>
                    </a:lnTo>
                    <a:lnTo>
                      <a:pt x="986" y="1663"/>
                    </a:lnTo>
                    <a:lnTo>
                      <a:pt x="735" y="1895"/>
                    </a:lnTo>
                    <a:lnTo>
                      <a:pt x="522" y="2146"/>
                    </a:lnTo>
                    <a:lnTo>
                      <a:pt x="329" y="2378"/>
                    </a:lnTo>
                    <a:lnTo>
                      <a:pt x="174" y="2629"/>
                    </a:lnTo>
                    <a:lnTo>
                      <a:pt x="117" y="2765"/>
                    </a:lnTo>
                    <a:lnTo>
                      <a:pt x="59" y="2900"/>
                    </a:lnTo>
                    <a:lnTo>
                      <a:pt x="20" y="3016"/>
                    </a:lnTo>
                    <a:lnTo>
                      <a:pt x="1" y="3151"/>
                    </a:lnTo>
                    <a:lnTo>
                      <a:pt x="1" y="3287"/>
                    </a:lnTo>
                    <a:lnTo>
                      <a:pt x="20" y="3422"/>
                    </a:lnTo>
                    <a:lnTo>
                      <a:pt x="39" y="3538"/>
                    </a:lnTo>
                    <a:lnTo>
                      <a:pt x="97" y="3673"/>
                    </a:lnTo>
                    <a:lnTo>
                      <a:pt x="174" y="3809"/>
                    </a:lnTo>
                    <a:lnTo>
                      <a:pt x="252" y="3944"/>
                    </a:lnTo>
                    <a:lnTo>
                      <a:pt x="368" y="4060"/>
                    </a:lnTo>
                    <a:lnTo>
                      <a:pt x="484" y="4176"/>
                    </a:lnTo>
                    <a:lnTo>
                      <a:pt x="600" y="4292"/>
                    </a:lnTo>
                    <a:lnTo>
                      <a:pt x="735" y="4369"/>
                    </a:lnTo>
                    <a:lnTo>
                      <a:pt x="851" y="4447"/>
                    </a:lnTo>
                    <a:lnTo>
                      <a:pt x="986" y="4505"/>
                    </a:lnTo>
                    <a:lnTo>
                      <a:pt x="1122" y="4543"/>
                    </a:lnTo>
                    <a:lnTo>
                      <a:pt x="1276" y="4582"/>
                    </a:lnTo>
                    <a:lnTo>
                      <a:pt x="1566" y="4621"/>
                    </a:lnTo>
                    <a:lnTo>
                      <a:pt x="1856" y="4640"/>
                    </a:lnTo>
                    <a:lnTo>
                      <a:pt x="2166" y="4601"/>
                    </a:lnTo>
                    <a:lnTo>
                      <a:pt x="2494" y="4563"/>
                    </a:lnTo>
                    <a:lnTo>
                      <a:pt x="2804" y="4485"/>
                    </a:lnTo>
                    <a:lnTo>
                      <a:pt x="3113" y="4389"/>
                    </a:lnTo>
                    <a:lnTo>
                      <a:pt x="3731" y="4176"/>
                    </a:lnTo>
                    <a:lnTo>
                      <a:pt x="4331" y="3944"/>
                    </a:lnTo>
                    <a:lnTo>
                      <a:pt x="4853" y="3770"/>
                    </a:lnTo>
                    <a:lnTo>
                      <a:pt x="5123" y="3693"/>
                    </a:lnTo>
                    <a:lnTo>
                      <a:pt x="5433" y="3615"/>
                    </a:lnTo>
                    <a:lnTo>
                      <a:pt x="5761" y="3557"/>
                    </a:lnTo>
                    <a:lnTo>
                      <a:pt x="6051" y="3557"/>
                    </a:lnTo>
                    <a:lnTo>
                      <a:pt x="6186" y="3577"/>
                    </a:lnTo>
                    <a:lnTo>
                      <a:pt x="6283" y="3596"/>
                    </a:lnTo>
                    <a:lnTo>
                      <a:pt x="6360" y="3654"/>
                    </a:lnTo>
                    <a:lnTo>
                      <a:pt x="6399" y="3731"/>
                    </a:lnTo>
                    <a:lnTo>
                      <a:pt x="6399" y="3847"/>
                    </a:lnTo>
                    <a:lnTo>
                      <a:pt x="6380" y="3963"/>
                    </a:lnTo>
                    <a:lnTo>
                      <a:pt x="6283" y="4118"/>
                    </a:lnTo>
                    <a:lnTo>
                      <a:pt x="6148" y="4311"/>
                    </a:lnTo>
                    <a:lnTo>
                      <a:pt x="5935" y="4582"/>
                    </a:lnTo>
                    <a:lnTo>
                      <a:pt x="5684" y="4853"/>
                    </a:lnTo>
                    <a:lnTo>
                      <a:pt x="5181" y="5355"/>
                    </a:lnTo>
                    <a:lnTo>
                      <a:pt x="4949" y="5626"/>
                    </a:lnTo>
                    <a:lnTo>
                      <a:pt x="4717" y="5896"/>
                    </a:lnTo>
                    <a:lnTo>
                      <a:pt x="4524" y="6186"/>
                    </a:lnTo>
                    <a:lnTo>
                      <a:pt x="4369" y="6496"/>
                    </a:lnTo>
                    <a:lnTo>
                      <a:pt x="4273" y="6708"/>
                    </a:lnTo>
                    <a:lnTo>
                      <a:pt x="4234" y="6940"/>
                    </a:lnTo>
                    <a:lnTo>
                      <a:pt x="4195" y="7172"/>
                    </a:lnTo>
                    <a:lnTo>
                      <a:pt x="4195" y="7385"/>
                    </a:lnTo>
                    <a:lnTo>
                      <a:pt x="4176" y="7849"/>
                    </a:lnTo>
                    <a:lnTo>
                      <a:pt x="4195" y="8313"/>
                    </a:lnTo>
                    <a:lnTo>
                      <a:pt x="4176" y="8525"/>
                    </a:lnTo>
                    <a:lnTo>
                      <a:pt x="4195" y="8719"/>
                    </a:lnTo>
                    <a:lnTo>
                      <a:pt x="4215" y="8931"/>
                    </a:lnTo>
                    <a:lnTo>
                      <a:pt x="4253" y="9125"/>
                    </a:lnTo>
                    <a:lnTo>
                      <a:pt x="4331" y="9299"/>
                    </a:lnTo>
                    <a:lnTo>
                      <a:pt x="4427" y="9473"/>
                    </a:lnTo>
                    <a:lnTo>
                      <a:pt x="4543" y="9627"/>
                    </a:lnTo>
                    <a:lnTo>
                      <a:pt x="4717" y="9763"/>
                    </a:lnTo>
                    <a:lnTo>
                      <a:pt x="4853" y="9840"/>
                    </a:lnTo>
                    <a:lnTo>
                      <a:pt x="4988" y="9898"/>
                    </a:lnTo>
                    <a:lnTo>
                      <a:pt x="5143" y="9937"/>
                    </a:lnTo>
                    <a:lnTo>
                      <a:pt x="5297" y="9956"/>
                    </a:lnTo>
                    <a:lnTo>
                      <a:pt x="5452" y="9975"/>
                    </a:lnTo>
                    <a:lnTo>
                      <a:pt x="5626" y="9975"/>
                    </a:lnTo>
                    <a:lnTo>
                      <a:pt x="5954" y="9956"/>
                    </a:lnTo>
                    <a:lnTo>
                      <a:pt x="6283" y="9879"/>
                    </a:lnTo>
                    <a:lnTo>
                      <a:pt x="6612" y="9801"/>
                    </a:lnTo>
                    <a:lnTo>
                      <a:pt x="6902" y="9705"/>
                    </a:lnTo>
                    <a:lnTo>
                      <a:pt x="7192" y="9608"/>
                    </a:lnTo>
                    <a:lnTo>
                      <a:pt x="7385" y="9531"/>
                    </a:lnTo>
                    <a:lnTo>
                      <a:pt x="7559" y="9453"/>
                    </a:lnTo>
                    <a:lnTo>
                      <a:pt x="7733" y="9357"/>
                    </a:lnTo>
                    <a:lnTo>
                      <a:pt x="7868" y="9260"/>
                    </a:lnTo>
                    <a:lnTo>
                      <a:pt x="8139" y="9047"/>
                    </a:lnTo>
                    <a:lnTo>
                      <a:pt x="8371" y="8815"/>
                    </a:lnTo>
                    <a:lnTo>
                      <a:pt x="8564" y="8564"/>
                    </a:lnTo>
                    <a:lnTo>
                      <a:pt x="8777" y="8274"/>
                    </a:lnTo>
                    <a:lnTo>
                      <a:pt x="9163" y="7636"/>
                    </a:lnTo>
                    <a:lnTo>
                      <a:pt x="9550" y="7095"/>
                    </a:lnTo>
                    <a:lnTo>
                      <a:pt x="9937" y="6554"/>
                    </a:lnTo>
                    <a:lnTo>
                      <a:pt x="10091" y="6341"/>
                    </a:lnTo>
                    <a:lnTo>
                      <a:pt x="10188" y="6244"/>
                    </a:lnTo>
                    <a:lnTo>
                      <a:pt x="10285" y="6167"/>
                    </a:lnTo>
                    <a:lnTo>
                      <a:pt x="10381" y="6109"/>
                    </a:lnTo>
                    <a:lnTo>
                      <a:pt x="10497" y="6090"/>
                    </a:lnTo>
                    <a:lnTo>
                      <a:pt x="10633" y="6090"/>
                    </a:lnTo>
                    <a:lnTo>
                      <a:pt x="10807" y="6128"/>
                    </a:lnTo>
                    <a:lnTo>
                      <a:pt x="10923" y="6186"/>
                    </a:lnTo>
                    <a:lnTo>
                      <a:pt x="11019" y="6225"/>
                    </a:lnTo>
                    <a:lnTo>
                      <a:pt x="11077" y="6283"/>
                    </a:lnTo>
                    <a:lnTo>
                      <a:pt x="11116" y="6360"/>
                    </a:lnTo>
                    <a:lnTo>
                      <a:pt x="11135" y="6438"/>
                    </a:lnTo>
                    <a:lnTo>
                      <a:pt x="11116" y="6534"/>
                    </a:lnTo>
                    <a:lnTo>
                      <a:pt x="11058" y="6766"/>
                    </a:lnTo>
                    <a:lnTo>
                      <a:pt x="10981" y="7076"/>
                    </a:lnTo>
                    <a:lnTo>
                      <a:pt x="10923" y="7366"/>
                    </a:lnTo>
                    <a:lnTo>
                      <a:pt x="10884" y="7656"/>
                    </a:lnTo>
                    <a:lnTo>
                      <a:pt x="10884" y="7946"/>
                    </a:lnTo>
                    <a:lnTo>
                      <a:pt x="10884" y="8235"/>
                    </a:lnTo>
                    <a:lnTo>
                      <a:pt x="10923" y="8525"/>
                    </a:lnTo>
                    <a:lnTo>
                      <a:pt x="10981" y="8815"/>
                    </a:lnTo>
                    <a:lnTo>
                      <a:pt x="11039" y="9144"/>
                    </a:lnTo>
                    <a:lnTo>
                      <a:pt x="11193" y="9608"/>
                    </a:lnTo>
                    <a:lnTo>
                      <a:pt x="11271" y="9859"/>
                    </a:lnTo>
                    <a:lnTo>
                      <a:pt x="11367" y="10111"/>
                    </a:lnTo>
                    <a:lnTo>
                      <a:pt x="11483" y="10362"/>
                    </a:lnTo>
                    <a:lnTo>
                      <a:pt x="11619" y="10594"/>
                    </a:lnTo>
                    <a:lnTo>
                      <a:pt x="11754" y="10826"/>
                    </a:lnTo>
                    <a:lnTo>
                      <a:pt x="11908" y="11039"/>
                    </a:lnTo>
                    <a:lnTo>
                      <a:pt x="12082" y="11251"/>
                    </a:lnTo>
                    <a:lnTo>
                      <a:pt x="12256" y="11425"/>
                    </a:lnTo>
                    <a:lnTo>
                      <a:pt x="12469" y="11580"/>
                    </a:lnTo>
                    <a:lnTo>
                      <a:pt x="12682" y="11696"/>
                    </a:lnTo>
                    <a:lnTo>
                      <a:pt x="12914" y="11773"/>
                    </a:lnTo>
                    <a:lnTo>
                      <a:pt x="13165" y="11812"/>
                    </a:lnTo>
                    <a:lnTo>
                      <a:pt x="13281" y="11831"/>
                    </a:lnTo>
                    <a:lnTo>
                      <a:pt x="13416" y="11812"/>
                    </a:lnTo>
                    <a:lnTo>
                      <a:pt x="13571" y="11812"/>
                    </a:lnTo>
                    <a:lnTo>
                      <a:pt x="13706" y="11773"/>
                    </a:lnTo>
                    <a:lnTo>
                      <a:pt x="14035" y="11676"/>
                    </a:lnTo>
                    <a:lnTo>
                      <a:pt x="14325" y="11541"/>
                    </a:lnTo>
                    <a:lnTo>
                      <a:pt x="14595" y="11367"/>
                    </a:lnTo>
                    <a:lnTo>
                      <a:pt x="14847" y="11174"/>
                    </a:lnTo>
                    <a:lnTo>
                      <a:pt x="15079" y="10942"/>
                    </a:lnTo>
                    <a:lnTo>
                      <a:pt x="15272" y="10691"/>
                    </a:lnTo>
                    <a:lnTo>
                      <a:pt x="15465" y="10439"/>
                    </a:lnTo>
                    <a:lnTo>
                      <a:pt x="15620" y="10149"/>
                    </a:lnTo>
                    <a:lnTo>
                      <a:pt x="15775" y="9859"/>
                    </a:lnTo>
                    <a:lnTo>
                      <a:pt x="15891" y="9550"/>
                    </a:lnTo>
                    <a:lnTo>
                      <a:pt x="16007" y="9241"/>
                    </a:lnTo>
                    <a:lnTo>
                      <a:pt x="16103" y="8931"/>
                    </a:lnTo>
                    <a:lnTo>
                      <a:pt x="16181" y="8603"/>
                    </a:lnTo>
                    <a:lnTo>
                      <a:pt x="16239" y="8293"/>
                    </a:lnTo>
                    <a:lnTo>
                      <a:pt x="16335" y="7675"/>
                    </a:lnTo>
                    <a:lnTo>
                      <a:pt x="16374" y="7192"/>
                    </a:lnTo>
                    <a:lnTo>
                      <a:pt x="16413" y="6902"/>
                    </a:lnTo>
                    <a:lnTo>
                      <a:pt x="16451" y="6612"/>
                    </a:lnTo>
                    <a:lnTo>
                      <a:pt x="16548" y="6360"/>
                    </a:lnTo>
                    <a:lnTo>
                      <a:pt x="16587" y="6225"/>
                    </a:lnTo>
                    <a:lnTo>
                      <a:pt x="16645" y="6109"/>
                    </a:lnTo>
                    <a:lnTo>
                      <a:pt x="16722" y="6012"/>
                    </a:lnTo>
                    <a:lnTo>
                      <a:pt x="16799" y="5935"/>
                    </a:lnTo>
                    <a:lnTo>
                      <a:pt x="16896" y="5858"/>
                    </a:lnTo>
                    <a:lnTo>
                      <a:pt x="17012" y="5800"/>
                    </a:lnTo>
                    <a:lnTo>
                      <a:pt x="17147" y="5780"/>
                    </a:lnTo>
                    <a:lnTo>
                      <a:pt x="17263" y="5761"/>
                    </a:lnTo>
                    <a:lnTo>
                      <a:pt x="17514" y="5761"/>
                    </a:lnTo>
                    <a:lnTo>
                      <a:pt x="17650" y="5800"/>
                    </a:lnTo>
                    <a:lnTo>
                      <a:pt x="17785" y="5838"/>
                    </a:lnTo>
                    <a:lnTo>
                      <a:pt x="18017" y="5954"/>
                    </a:lnTo>
                    <a:lnTo>
                      <a:pt x="18249" y="6109"/>
                    </a:lnTo>
                    <a:lnTo>
                      <a:pt x="18462" y="6302"/>
                    </a:lnTo>
                    <a:lnTo>
                      <a:pt x="18636" y="6496"/>
                    </a:lnTo>
                    <a:lnTo>
                      <a:pt x="18771" y="6708"/>
                    </a:lnTo>
                    <a:lnTo>
                      <a:pt x="18868" y="6921"/>
                    </a:lnTo>
                    <a:lnTo>
                      <a:pt x="18964" y="7153"/>
                    </a:lnTo>
                    <a:lnTo>
                      <a:pt x="19042" y="7385"/>
                    </a:lnTo>
                    <a:lnTo>
                      <a:pt x="19100" y="7617"/>
                    </a:lnTo>
                    <a:lnTo>
                      <a:pt x="19196" y="8100"/>
                    </a:lnTo>
                    <a:lnTo>
                      <a:pt x="19254" y="8603"/>
                    </a:lnTo>
                    <a:lnTo>
                      <a:pt x="19274" y="9105"/>
                    </a:lnTo>
                    <a:lnTo>
                      <a:pt x="19312" y="9608"/>
                    </a:lnTo>
                    <a:lnTo>
                      <a:pt x="19332" y="10091"/>
                    </a:lnTo>
                    <a:lnTo>
                      <a:pt x="19351" y="10575"/>
                    </a:lnTo>
                    <a:lnTo>
                      <a:pt x="19409" y="11019"/>
                    </a:lnTo>
                    <a:lnTo>
                      <a:pt x="19467" y="11464"/>
                    </a:lnTo>
                    <a:lnTo>
                      <a:pt x="19544" y="11908"/>
                    </a:lnTo>
                    <a:lnTo>
                      <a:pt x="19641" y="12353"/>
                    </a:lnTo>
                    <a:lnTo>
                      <a:pt x="19718" y="12566"/>
                    </a:lnTo>
                    <a:lnTo>
                      <a:pt x="19796" y="12759"/>
                    </a:lnTo>
                    <a:lnTo>
                      <a:pt x="19873" y="12972"/>
                    </a:lnTo>
                    <a:lnTo>
                      <a:pt x="19989" y="13165"/>
                    </a:lnTo>
                    <a:lnTo>
                      <a:pt x="20105" y="13358"/>
                    </a:lnTo>
                    <a:lnTo>
                      <a:pt x="20221" y="13532"/>
                    </a:lnTo>
                    <a:lnTo>
                      <a:pt x="20375" y="13706"/>
                    </a:lnTo>
                    <a:lnTo>
                      <a:pt x="20530" y="13861"/>
                    </a:lnTo>
                    <a:lnTo>
                      <a:pt x="20743" y="14016"/>
                    </a:lnTo>
                    <a:lnTo>
                      <a:pt x="20955" y="14151"/>
                    </a:lnTo>
                    <a:lnTo>
                      <a:pt x="21168" y="14267"/>
                    </a:lnTo>
                    <a:lnTo>
                      <a:pt x="21419" y="14344"/>
                    </a:lnTo>
                    <a:lnTo>
                      <a:pt x="21671" y="14421"/>
                    </a:lnTo>
                    <a:lnTo>
                      <a:pt x="21922" y="14460"/>
                    </a:lnTo>
                    <a:lnTo>
                      <a:pt x="22193" y="14499"/>
                    </a:lnTo>
                    <a:lnTo>
                      <a:pt x="22463" y="14518"/>
                    </a:lnTo>
                    <a:lnTo>
                      <a:pt x="22734" y="14518"/>
                    </a:lnTo>
                    <a:lnTo>
                      <a:pt x="23005" y="14499"/>
                    </a:lnTo>
                    <a:lnTo>
                      <a:pt x="23275" y="14460"/>
                    </a:lnTo>
                    <a:lnTo>
                      <a:pt x="23526" y="14402"/>
                    </a:lnTo>
                    <a:lnTo>
                      <a:pt x="23778" y="14344"/>
                    </a:lnTo>
                    <a:lnTo>
                      <a:pt x="24029" y="14267"/>
                    </a:lnTo>
                    <a:lnTo>
                      <a:pt x="24261" y="14189"/>
                    </a:lnTo>
                    <a:lnTo>
                      <a:pt x="24493" y="14093"/>
                    </a:lnTo>
                    <a:lnTo>
                      <a:pt x="24725" y="13958"/>
                    </a:lnTo>
                    <a:lnTo>
                      <a:pt x="24957" y="13822"/>
                    </a:lnTo>
                    <a:lnTo>
                      <a:pt x="25150" y="13648"/>
                    </a:lnTo>
                    <a:lnTo>
                      <a:pt x="25324" y="13474"/>
                    </a:lnTo>
                    <a:lnTo>
                      <a:pt x="25460" y="13300"/>
                    </a:lnTo>
                    <a:lnTo>
                      <a:pt x="25595" y="13088"/>
                    </a:lnTo>
                    <a:lnTo>
                      <a:pt x="25692" y="12875"/>
                    </a:lnTo>
                    <a:lnTo>
                      <a:pt x="25788" y="12662"/>
                    </a:lnTo>
                    <a:lnTo>
                      <a:pt x="25866" y="12430"/>
                    </a:lnTo>
                    <a:lnTo>
                      <a:pt x="25924" y="12179"/>
                    </a:lnTo>
                    <a:lnTo>
                      <a:pt x="25982" y="11947"/>
                    </a:lnTo>
                    <a:lnTo>
                      <a:pt x="26001" y="11676"/>
                    </a:lnTo>
                    <a:lnTo>
                      <a:pt x="26039" y="11154"/>
                    </a:lnTo>
                    <a:lnTo>
                      <a:pt x="26059" y="10594"/>
                    </a:lnTo>
                    <a:lnTo>
                      <a:pt x="26020" y="9492"/>
                    </a:lnTo>
                    <a:lnTo>
                      <a:pt x="26020" y="8931"/>
                    </a:lnTo>
                    <a:lnTo>
                      <a:pt x="26020" y="8390"/>
                    </a:lnTo>
                    <a:lnTo>
                      <a:pt x="26039" y="7868"/>
                    </a:lnTo>
                    <a:lnTo>
                      <a:pt x="26078" y="7617"/>
                    </a:lnTo>
                    <a:lnTo>
                      <a:pt x="26117" y="7366"/>
                    </a:lnTo>
                    <a:lnTo>
                      <a:pt x="26155" y="7134"/>
                    </a:lnTo>
                    <a:lnTo>
                      <a:pt x="26233" y="6902"/>
                    </a:lnTo>
                    <a:lnTo>
                      <a:pt x="26310" y="6689"/>
                    </a:lnTo>
                    <a:lnTo>
                      <a:pt x="26407" y="6476"/>
                    </a:lnTo>
                    <a:lnTo>
                      <a:pt x="26484" y="6360"/>
                    </a:lnTo>
                    <a:lnTo>
                      <a:pt x="26561" y="6244"/>
                    </a:lnTo>
                    <a:lnTo>
                      <a:pt x="26639" y="6148"/>
                    </a:lnTo>
                    <a:lnTo>
                      <a:pt x="26735" y="6051"/>
                    </a:lnTo>
                    <a:lnTo>
                      <a:pt x="26851" y="5974"/>
                    </a:lnTo>
                    <a:lnTo>
                      <a:pt x="26948" y="5916"/>
                    </a:lnTo>
                    <a:lnTo>
                      <a:pt x="27064" y="5877"/>
                    </a:lnTo>
                    <a:lnTo>
                      <a:pt x="27199" y="5819"/>
                    </a:lnTo>
                    <a:lnTo>
                      <a:pt x="27451" y="5780"/>
                    </a:lnTo>
                    <a:lnTo>
                      <a:pt x="27721" y="5761"/>
                    </a:lnTo>
                    <a:lnTo>
                      <a:pt x="27992" y="5780"/>
                    </a:lnTo>
                    <a:lnTo>
                      <a:pt x="28282" y="5838"/>
                    </a:lnTo>
                    <a:lnTo>
                      <a:pt x="28553" y="5916"/>
                    </a:lnTo>
                    <a:lnTo>
                      <a:pt x="28823" y="6012"/>
                    </a:lnTo>
                    <a:lnTo>
                      <a:pt x="29094" y="6148"/>
                    </a:lnTo>
                    <a:lnTo>
                      <a:pt x="29345" y="6283"/>
                    </a:lnTo>
                    <a:lnTo>
                      <a:pt x="29596" y="6438"/>
                    </a:lnTo>
                    <a:lnTo>
                      <a:pt x="29809" y="6592"/>
                    </a:lnTo>
                    <a:lnTo>
                      <a:pt x="29983" y="6766"/>
                    </a:lnTo>
                    <a:lnTo>
                      <a:pt x="30157" y="6960"/>
                    </a:lnTo>
                    <a:lnTo>
                      <a:pt x="30312" y="7172"/>
                    </a:lnTo>
                    <a:lnTo>
                      <a:pt x="30447" y="7424"/>
                    </a:lnTo>
                    <a:lnTo>
                      <a:pt x="30582" y="7675"/>
                    </a:lnTo>
                    <a:lnTo>
                      <a:pt x="30698" y="7926"/>
                    </a:lnTo>
                    <a:lnTo>
                      <a:pt x="30795" y="8197"/>
                    </a:lnTo>
                    <a:lnTo>
                      <a:pt x="30872" y="8467"/>
                    </a:lnTo>
                    <a:lnTo>
                      <a:pt x="31008" y="9028"/>
                    </a:lnTo>
                    <a:lnTo>
                      <a:pt x="31124" y="9589"/>
                    </a:lnTo>
                    <a:lnTo>
                      <a:pt x="31201" y="10169"/>
                    </a:lnTo>
                    <a:lnTo>
                      <a:pt x="31356" y="11270"/>
                    </a:lnTo>
                    <a:lnTo>
                      <a:pt x="31433" y="11773"/>
                    </a:lnTo>
                    <a:lnTo>
                      <a:pt x="31530" y="12295"/>
                    </a:lnTo>
                    <a:lnTo>
                      <a:pt x="31646" y="12817"/>
                    </a:lnTo>
                    <a:lnTo>
                      <a:pt x="31781" y="13339"/>
                    </a:lnTo>
                    <a:lnTo>
                      <a:pt x="31955" y="13822"/>
                    </a:lnTo>
                    <a:lnTo>
                      <a:pt x="32051" y="14073"/>
                    </a:lnTo>
                    <a:lnTo>
                      <a:pt x="32167" y="14305"/>
                    </a:lnTo>
                    <a:lnTo>
                      <a:pt x="32303" y="14537"/>
                    </a:lnTo>
                    <a:lnTo>
                      <a:pt x="32438" y="14750"/>
                    </a:lnTo>
                    <a:lnTo>
                      <a:pt x="32593" y="14963"/>
                    </a:lnTo>
                    <a:lnTo>
                      <a:pt x="32767" y="15175"/>
                    </a:lnTo>
                    <a:lnTo>
                      <a:pt x="32999" y="15388"/>
                    </a:lnTo>
                    <a:lnTo>
                      <a:pt x="33231" y="15581"/>
                    </a:lnTo>
                    <a:lnTo>
                      <a:pt x="33482" y="15755"/>
                    </a:lnTo>
                    <a:lnTo>
                      <a:pt x="33753" y="15910"/>
                    </a:lnTo>
                    <a:lnTo>
                      <a:pt x="34043" y="16045"/>
                    </a:lnTo>
                    <a:lnTo>
                      <a:pt x="34333" y="16161"/>
                    </a:lnTo>
                    <a:lnTo>
                      <a:pt x="34622" y="16258"/>
                    </a:lnTo>
                    <a:lnTo>
                      <a:pt x="34932" y="16335"/>
                    </a:lnTo>
                    <a:lnTo>
                      <a:pt x="35241" y="16374"/>
                    </a:lnTo>
                    <a:lnTo>
                      <a:pt x="35570" y="16413"/>
                    </a:lnTo>
                    <a:lnTo>
                      <a:pt x="35879" y="16432"/>
                    </a:lnTo>
                    <a:lnTo>
                      <a:pt x="36517" y="16432"/>
                    </a:lnTo>
                    <a:lnTo>
                      <a:pt x="36826" y="16393"/>
                    </a:lnTo>
                    <a:lnTo>
                      <a:pt x="37116" y="16335"/>
                    </a:lnTo>
                    <a:lnTo>
                      <a:pt x="37406" y="16277"/>
                    </a:lnTo>
                    <a:lnTo>
                      <a:pt x="37715" y="16200"/>
                    </a:lnTo>
                    <a:lnTo>
                      <a:pt x="38005" y="16084"/>
                    </a:lnTo>
                    <a:lnTo>
                      <a:pt x="38257" y="15968"/>
                    </a:lnTo>
                    <a:lnTo>
                      <a:pt x="38489" y="15813"/>
                    </a:lnTo>
                    <a:lnTo>
                      <a:pt x="38701" y="15659"/>
                    </a:lnTo>
                    <a:lnTo>
                      <a:pt x="38875" y="15485"/>
                    </a:lnTo>
                    <a:lnTo>
                      <a:pt x="39049" y="15311"/>
                    </a:lnTo>
                    <a:lnTo>
                      <a:pt x="39204" y="15117"/>
                    </a:lnTo>
                    <a:lnTo>
                      <a:pt x="39339" y="14905"/>
                    </a:lnTo>
                    <a:lnTo>
                      <a:pt x="39455" y="14673"/>
                    </a:lnTo>
                    <a:lnTo>
                      <a:pt x="39552" y="14441"/>
                    </a:lnTo>
                    <a:lnTo>
                      <a:pt x="39649" y="14209"/>
                    </a:lnTo>
                    <a:lnTo>
                      <a:pt x="39726" y="13958"/>
                    </a:lnTo>
                    <a:lnTo>
                      <a:pt x="39784" y="13706"/>
                    </a:lnTo>
                    <a:lnTo>
                      <a:pt x="39900" y="13165"/>
                    </a:lnTo>
                    <a:lnTo>
                      <a:pt x="39958" y="12624"/>
                    </a:lnTo>
                    <a:lnTo>
                      <a:pt x="40016" y="12063"/>
                    </a:lnTo>
                    <a:lnTo>
                      <a:pt x="40093" y="10923"/>
                    </a:lnTo>
                    <a:lnTo>
                      <a:pt x="40132" y="10362"/>
                    </a:lnTo>
                    <a:lnTo>
                      <a:pt x="40190" y="9840"/>
                    </a:lnTo>
                    <a:lnTo>
                      <a:pt x="40287" y="9318"/>
                    </a:lnTo>
                    <a:lnTo>
                      <a:pt x="40345" y="9067"/>
                    </a:lnTo>
                    <a:lnTo>
                      <a:pt x="40402" y="8835"/>
                    </a:lnTo>
                    <a:lnTo>
                      <a:pt x="40499" y="8564"/>
                    </a:lnTo>
                    <a:lnTo>
                      <a:pt x="40634" y="8293"/>
                    </a:lnTo>
                    <a:lnTo>
                      <a:pt x="40789" y="8081"/>
                    </a:lnTo>
                    <a:lnTo>
                      <a:pt x="40944" y="7868"/>
                    </a:lnTo>
                    <a:lnTo>
                      <a:pt x="41137" y="7694"/>
                    </a:lnTo>
                    <a:lnTo>
                      <a:pt x="41350" y="7559"/>
                    </a:lnTo>
                    <a:lnTo>
                      <a:pt x="41582" y="7443"/>
                    </a:lnTo>
                    <a:lnTo>
                      <a:pt x="41814" y="7346"/>
                    </a:lnTo>
                    <a:lnTo>
                      <a:pt x="42046" y="7288"/>
                    </a:lnTo>
                    <a:lnTo>
                      <a:pt x="42297" y="7269"/>
                    </a:lnTo>
                    <a:lnTo>
                      <a:pt x="42568" y="7269"/>
                    </a:lnTo>
                    <a:lnTo>
                      <a:pt x="42819" y="7288"/>
                    </a:lnTo>
                    <a:lnTo>
                      <a:pt x="43090" y="7346"/>
                    </a:lnTo>
                    <a:lnTo>
                      <a:pt x="43341" y="7424"/>
                    </a:lnTo>
                    <a:lnTo>
                      <a:pt x="43611" y="7540"/>
                    </a:lnTo>
                    <a:lnTo>
                      <a:pt x="43863" y="7694"/>
                    </a:lnTo>
                    <a:lnTo>
                      <a:pt x="44133" y="7868"/>
                    </a:lnTo>
                    <a:lnTo>
                      <a:pt x="44404" y="8081"/>
                    </a:lnTo>
                    <a:lnTo>
                      <a:pt x="44655" y="8293"/>
                    </a:lnTo>
                    <a:lnTo>
                      <a:pt x="44887" y="8525"/>
                    </a:lnTo>
                    <a:lnTo>
                      <a:pt x="45139" y="8757"/>
                    </a:lnTo>
                    <a:lnTo>
                      <a:pt x="45351" y="9009"/>
                    </a:lnTo>
                    <a:lnTo>
                      <a:pt x="45796" y="9531"/>
                    </a:lnTo>
                    <a:lnTo>
                      <a:pt x="46221" y="10072"/>
                    </a:lnTo>
                    <a:lnTo>
                      <a:pt x="46627" y="10613"/>
                    </a:lnTo>
                    <a:lnTo>
                      <a:pt x="47033" y="11154"/>
                    </a:lnTo>
                    <a:lnTo>
                      <a:pt x="47420" y="11676"/>
                    </a:lnTo>
                    <a:lnTo>
                      <a:pt x="47826" y="12160"/>
                    </a:lnTo>
                    <a:lnTo>
                      <a:pt x="48232" y="12643"/>
                    </a:lnTo>
                    <a:lnTo>
                      <a:pt x="48676" y="13126"/>
                    </a:lnTo>
                    <a:lnTo>
                      <a:pt x="49140" y="13571"/>
                    </a:lnTo>
                    <a:lnTo>
                      <a:pt x="49372" y="13784"/>
                    </a:lnTo>
                    <a:lnTo>
                      <a:pt x="49623" y="13977"/>
                    </a:lnTo>
                    <a:lnTo>
                      <a:pt x="49875" y="14170"/>
                    </a:lnTo>
                    <a:lnTo>
                      <a:pt x="50145" y="14325"/>
                    </a:lnTo>
                    <a:lnTo>
                      <a:pt x="50416" y="14499"/>
                    </a:lnTo>
                    <a:lnTo>
                      <a:pt x="50706" y="14634"/>
                    </a:lnTo>
                    <a:lnTo>
                      <a:pt x="50996" y="14750"/>
                    </a:lnTo>
                    <a:lnTo>
                      <a:pt x="51286" y="14866"/>
                    </a:lnTo>
                    <a:lnTo>
                      <a:pt x="51615" y="14943"/>
                    </a:lnTo>
                    <a:lnTo>
                      <a:pt x="51943" y="15001"/>
                    </a:lnTo>
                    <a:lnTo>
                      <a:pt x="52272" y="15040"/>
                    </a:lnTo>
                    <a:lnTo>
                      <a:pt x="52620" y="15040"/>
                    </a:lnTo>
                    <a:lnTo>
                      <a:pt x="52948" y="15021"/>
                    </a:lnTo>
                    <a:lnTo>
                      <a:pt x="53277" y="14963"/>
                    </a:lnTo>
                    <a:lnTo>
                      <a:pt x="53606" y="14885"/>
                    </a:lnTo>
                    <a:lnTo>
                      <a:pt x="53934" y="14789"/>
                    </a:lnTo>
                    <a:lnTo>
                      <a:pt x="54244" y="14673"/>
                    </a:lnTo>
                    <a:lnTo>
                      <a:pt x="54534" y="14537"/>
                    </a:lnTo>
                    <a:lnTo>
                      <a:pt x="54823" y="14363"/>
                    </a:lnTo>
                    <a:lnTo>
                      <a:pt x="55094" y="14170"/>
                    </a:lnTo>
                    <a:lnTo>
                      <a:pt x="55365" y="13958"/>
                    </a:lnTo>
                    <a:lnTo>
                      <a:pt x="55597" y="13726"/>
                    </a:lnTo>
                    <a:lnTo>
                      <a:pt x="55829" y="13474"/>
                    </a:lnTo>
                    <a:lnTo>
                      <a:pt x="56022" y="13204"/>
                    </a:lnTo>
                    <a:lnTo>
                      <a:pt x="56215" y="12894"/>
                    </a:lnTo>
                    <a:lnTo>
                      <a:pt x="56389" y="12585"/>
                    </a:lnTo>
                    <a:lnTo>
                      <a:pt x="56525" y="12237"/>
                    </a:lnTo>
                    <a:lnTo>
                      <a:pt x="56660" y="11908"/>
                    </a:lnTo>
                    <a:lnTo>
                      <a:pt x="56892" y="11212"/>
                    </a:lnTo>
                    <a:lnTo>
                      <a:pt x="57105" y="10517"/>
                    </a:lnTo>
                    <a:lnTo>
                      <a:pt x="57317" y="9782"/>
                    </a:lnTo>
                    <a:lnTo>
                      <a:pt x="57433" y="9395"/>
                    </a:lnTo>
                    <a:lnTo>
                      <a:pt x="57569" y="8989"/>
                    </a:lnTo>
                    <a:lnTo>
                      <a:pt x="57742" y="8622"/>
                    </a:lnTo>
                    <a:lnTo>
                      <a:pt x="57820" y="8448"/>
                    </a:lnTo>
                    <a:lnTo>
                      <a:pt x="57936" y="8274"/>
                    </a:lnTo>
                    <a:lnTo>
                      <a:pt x="58052" y="8119"/>
                    </a:lnTo>
                    <a:lnTo>
                      <a:pt x="58168" y="7965"/>
                    </a:lnTo>
                    <a:lnTo>
                      <a:pt x="58322" y="7849"/>
                    </a:lnTo>
                    <a:lnTo>
                      <a:pt x="58477" y="7733"/>
                    </a:lnTo>
                    <a:lnTo>
                      <a:pt x="58651" y="7656"/>
                    </a:lnTo>
                    <a:lnTo>
                      <a:pt x="58844" y="7598"/>
                    </a:lnTo>
                    <a:lnTo>
                      <a:pt x="59038" y="7559"/>
                    </a:lnTo>
                    <a:lnTo>
                      <a:pt x="59250" y="7559"/>
                    </a:lnTo>
                    <a:lnTo>
                      <a:pt x="59444" y="7598"/>
                    </a:lnTo>
                    <a:lnTo>
                      <a:pt x="59637" y="7656"/>
                    </a:lnTo>
                    <a:lnTo>
                      <a:pt x="59830" y="7733"/>
                    </a:lnTo>
                    <a:lnTo>
                      <a:pt x="60024" y="7830"/>
                    </a:lnTo>
                    <a:lnTo>
                      <a:pt x="60217" y="7946"/>
                    </a:lnTo>
                    <a:lnTo>
                      <a:pt x="60391" y="8081"/>
                    </a:lnTo>
                    <a:lnTo>
                      <a:pt x="60565" y="8216"/>
                    </a:lnTo>
                    <a:lnTo>
                      <a:pt x="60739" y="8351"/>
                    </a:lnTo>
                    <a:lnTo>
                      <a:pt x="61029" y="8661"/>
                    </a:lnTo>
                    <a:lnTo>
                      <a:pt x="61261" y="8951"/>
                    </a:lnTo>
                    <a:lnTo>
                      <a:pt x="61686" y="9550"/>
                    </a:lnTo>
                    <a:lnTo>
                      <a:pt x="62092" y="10169"/>
                    </a:lnTo>
                    <a:lnTo>
                      <a:pt x="62285" y="10459"/>
                    </a:lnTo>
                    <a:lnTo>
                      <a:pt x="62517" y="10749"/>
                    </a:lnTo>
                    <a:lnTo>
                      <a:pt x="62749" y="11019"/>
                    </a:lnTo>
                    <a:lnTo>
                      <a:pt x="63001" y="11290"/>
                    </a:lnTo>
                    <a:lnTo>
                      <a:pt x="63252" y="11502"/>
                    </a:lnTo>
                    <a:lnTo>
                      <a:pt x="63522" y="11676"/>
                    </a:lnTo>
                    <a:lnTo>
                      <a:pt x="63793" y="11831"/>
                    </a:lnTo>
                    <a:lnTo>
                      <a:pt x="64064" y="11928"/>
                    </a:lnTo>
                    <a:lnTo>
                      <a:pt x="64334" y="12005"/>
                    </a:lnTo>
                    <a:lnTo>
                      <a:pt x="64624" y="12044"/>
                    </a:lnTo>
                    <a:lnTo>
                      <a:pt x="64895" y="12024"/>
                    </a:lnTo>
                    <a:lnTo>
                      <a:pt x="65166" y="11986"/>
                    </a:lnTo>
                    <a:lnTo>
                      <a:pt x="65417" y="11928"/>
                    </a:lnTo>
                    <a:lnTo>
                      <a:pt x="65668" y="11812"/>
                    </a:lnTo>
                    <a:lnTo>
                      <a:pt x="65920" y="11676"/>
                    </a:lnTo>
                    <a:lnTo>
                      <a:pt x="66132" y="11483"/>
                    </a:lnTo>
                    <a:lnTo>
                      <a:pt x="66345" y="11290"/>
                    </a:lnTo>
                    <a:lnTo>
                      <a:pt x="66519" y="11039"/>
                    </a:lnTo>
                    <a:lnTo>
                      <a:pt x="66673" y="10768"/>
                    </a:lnTo>
                    <a:lnTo>
                      <a:pt x="66809" y="10459"/>
                    </a:lnTo>
                    <a:lnTo>
                      <a:pt x="66867" y="10265"/>
                    </a:lnTo>
                    <a:lnTo>
                      <a:pt x="66925" y="10033"/>
                    </a:lnTo>
                    <a:lnTo>
                      <a:pt x="67041" y="9453"/>
                    </a:lnTo>
                    <a:lnTo>
                      <a:pt x="67176" y="8796"/>
                    </a:lnTo>
                    <a:lnTo>
                      <a:pt x="67253" y="8467"/>
                    </a:lnTo>
                    <a:lnTo>
                      <a:pt x="67350" y="8139"/>
                    </a:lnTo>
                    <a:lnTo>
                      <a:pt x="67466" y="7810"/>
                    </a:lnTo>
                    <a:lnTo>
                      <a:pt x="67601" y="7520"/>
                    </a:lnTo>
                    <a:lnTo>
                      <a:pt x="67737" y="7269"/>
                    </a:lnTo>
                    <a:lnTo>
                      <a:pt x="67833" y="7153"/>
                    </a:lnTo>
                    <a:lnTo>
                      <a:pt x="67911" y="7056"/>
                    </a:lnTo>
                    <a:lnTo>
                      <a:pt x="68007" y="6979"/>
                    </a:lnTo>
                    <a:lnTo>
                      <a:pt x="68104" y="6902"/>
                    </a:lnTo>
                    <a:lnTo>
                      <a:pt x="68220" y="6844"/>
                    </a:lnTo>
                    <a:lnTo>
                      <a:pt x="68336" y="6805"/>
                    </a:lnTo>
                    <a:lnTo>
                      <a:pt x="68452" y="6786"/>
                    </a:lnTo>
                    <a:lnTo>
                      <a:pt x="68587" y="6786"/>
                    </a:lnTo>
                    <a:lnTo>
                      <a:pt x="68723" y="6805"/>
                    </a:lnTo>
                    <a:lnTo>
                      <a:pt x="68877" y="6863"/>
                    </a:lnTo>
                    <a:lnTo>
                      <a:pt x="69013" y="6921"/>
                    </a:lnTo>
                    <a:lnTo>
                      <a:pt x="69148" y="7018"/>
                    </a:lnTo>
                    <a:lnTo>
                      <a:pt x="69264" y="7134"/>
                    </a:lnTo>
                    <a:lnTo>
                      <a:pt x="69380" y="7250"/>
                    </a:lnTo>
                    <a:lnTo>
                      <a:pt x="69476" y="7404"/>
                    </a:lnTo>
                    <a:lnTo>
                      <a:pt x="69573" y="7559"/>
                    </a:lnTo>
                    <a:lnTo>
                      <a:pt x="69747" y="7907"/>
                    </a:lnTo>
                    <a:lnTo>
                      <a:pt x="69882" y="8293"/>
                    </a:lnTo>
                    <a:lnTo>
                      <a:pt x="69998" y="8641"/>
                    </a:lnTo>
                    <a:lnTo>
                      <a:pt x="70192" y="9279"/>
                    </a:lnTo>
                    <a:lnTo>
                      <a:pt x="70443" y="10111"/>
                    </a:lnTo>
                    <a:lnTo>
                      <a:pt x="70714" y="10961"/>
                    </a:lnTo>
                    <a:lnTo>
                      <a:pt x="70849" y="11386"/>
                    </a:lnTo>
                    <a:lnTo>
                      <a:pt x="71023" y="11812"/>
                    </a:lnTo>
                    <a:lnTo>
                      <a:pt x="71197" y="12218"/>
                    </a:lnTo>
                    <a:lnTo>
                      <a:pt x="71390" y="12604"/>
                    </a:lnTo>
                    <a:lnTo>
                      <a:pt x="71545" y="12894"/>
                    </a:lnTo>
                    <a:lnTo>
                      <a:pt x="71738" y="13184"/>
                    </a:lnTo>
                    <a:lnTo>
                      <a:pt x="71970" y="13436"/>
                    </a:lnTo>
                    <a:lnTo>
                      <a:pt x="72202" y="13668"/>
                    </a:lnTo>
                    <a:lnTo>
                      <a:pt x="72337" y="13764"/>
                    </a:lnTo>
                    <a:lnTo>
                      <a:pt x="72492" y="13842"/>
                    </a:lnTo>
                    <a:lnTo>
                      <a:pt x="72627" y="13919"/>
                    </a:lnTo>
                    <a:lnTo>
                      <a:pt x="72782" y="13977"/>
                    </a:lnTo>
                    <a:lnTo>
                      <a:pt x="72937" y="14016"/>
                    </a:lnTo>
                    <a:lnTo>
                      <a:pt x="73111" y="14054"/>
                    </a:lnTo>
                    <a:lnTo>
                      <a:pt x="73459" y="14054"/>
                    </a:lnTo>
                    <a:lnTo>
                      <a:pt x="73710" y="14016"/>
                    </a:lnTo>
                    <a:lnTo>
                      <a:pt x="73961" y="13958"/>
                    </a:lnTo>
                    <a:lnTo>
                      <a:pt x="74213" y="13861"/>
                    </a:lnTo>
                    <a:lnTo>
                      <a:pt x="74464" y="13745"/>
                    </a:lnTo>
                    <a:lnTo>
                      <a:pt x="74696" y="13610"/>
                    </a:lnTo>
                    <a:lnTo>
                      <a:pt x="74928" y="13455"/>
                    </a:lnTo>
                    <a:lnTo>
                      <a:pt x="75160" y="13281"/>
                    </a:lnTo>
                    <a:lnTo>
                      <a:pt x="75372" y="13107"/>
                    </a:lnTo>
                    <a:lnTo>
                      <a:pt x="75585" y="12914"/>
                    </a:lnTo>
                    <a:lnTo>
                      <a:pt x="75798" y="12701"/>
                    </a:lnTo>
                    <a:lnTo>
                      <a:pt x="75972" y="12488"/>
                    </a:lnTo>
                    <a:lnTo>
                      <a:pt x="76165" y="12276"/>
                    </a:lnTo>
                    <a:lnTo>
                      <a:pt x="76474" y="11850"/>
                    </a:lnTo>
                    <a:lnTo>
                      <a:pt x="76745" y="11425"/>
                    </a:lnTo>
                    <a:lnTo>
                      <a:pt x="76938" y="11077"/>
                    </a:lnTo>
                    <a:lnTo>
                      <a:pt x="77093" y="10729"/>
                    </a:lnTo>
                    <a:lnTo>
                      <a:pt x="77228" y="10381"/>
                    </a:lnTo>
                    <a:lnTo>
                      <a:pt x="77325" y="10033"/>
                    </a:lnTo>
                    <a:lnTo>
                      <a:pt x="77402" y="9685"/>
                    </a:lnTo>
                    <a:lnTo>
                      <a:pt x="77441" y="9318"/>
                    </a:lnTo>
                    <a:lnTo>
                      <a:pt x="77422" y="8951"/>
                    </a:lnTo>
                    <a:lnTo>
                      <a:pt x="77364" y="8564"/>
                    </a:lnTo>
                    <a:lnTo>
                      <a:pt x="77228" y="7907"/>
                    </a:lnTo>
                    <a:lnTo>
                      <a:pt x="77151" y="7482"/>
                    </a:lnTo>
                    <a:lnTo>
                      <a:pt x="77132" y="7269"/>
                    </a:lnTo>
                    <a:lnTo>
                      <a:pt x="77112" y="7056"/>
                    </a:lnTo>
                    <a:lnTo>
                      <a:pt x="77112" y="6844"/>
                    </a:lnTo>
                    <a:lnTo>
                      <a:pt x="77151" y="6670"/>
                    </a:lnTo>
                    <a:lnTo>
                      <a:pt x="77190" y="6515"/>
                    </a:lnTo>
                    <a:lnTo>
                      <a:pt x="77267" y="6399"/>
                    </a:lnTo>
                    <a:lnTo>
                      <a:pt x="77325" y="6360"/>
                    </a:lnTo>
                    <a:lnTo>
                      <a:pt x="77364" y="6322"/>
                    </a:lnTo>
                    <a:lnTo>
                      <a:pt x="77441" y="6302"/>
                    </a:lnTo>
                    <a:lnTo>
                      <a:pt x="77596" y="6302"/>
                    </a:lnTo>
                    <a:lnTo>
                      <a:pt x="77692" y="6322"/>
                    </a:lnTo>
                    <a:lnTo>
                      <a:pt x="77924" y="6418"/>
                    </a:lnTo>
                    <a:lnTo>
                      <a:pt x="78156" y="6554"/>
                    </a:lnTo>
                    <a:lnTo>
                      <a:pt x="78369" y="6728"/>
                    </a:lnTo>
                    <a:lnTo>
                      <a:pt x="78581" y="6902"/>
                    </a:lnTo>
                    <a:lnTo>
                      <a:pt x="78775" y="7134"/>
                    </a:lnTo>
                    <a:lnTo>
                      <a:pt x="78968" y="7366"/>
                    </a:lnTo>
                    <a:lnTo>
                      <a:pt x="79142" y="7617"/>
                    </a:lnTo>
                    <a:lnTo>
                      <a:pt x="79316" y="7868"/>
                    </a:lnTo>
                    <a:lnTo>
                      <a:pt x="79471" y="8139"/>
                    </a:lnTo>
                    <a:lnTo>
                      <a:pt x="79741" y="8699"/>
                    </a:lnTo>
                    <a:lnTo>
                      <a:pt x="80012" y="9279"/>
                    </a:lnTo>
                    <a:lnTo>
                      <a:pt x="80476" y="10304"/>
                    </a:lnTo>
                    <a:lnTo>
                      <a:pt x="80727" y="10845"/>
                    </a:lnTo>
                    <a:lnTo>
                      <a:pt x="81017" y="11386"/>
                    </a:lnTo>
                    <a:lnTo>
                      <a:pt x="81326" y="11928"/>
                    </a:lnTo>
                    <a:lnTo>
                      <a:pt x="81655" y="12450"/>
                    </a:lnTo>
                    <a:lnTo>
                      <a:pt x="82022" y="12972"/>
                    </a:lnTo>
                    <a:lnTo>
                      <a:pt x="82216" y="13204"/>
                    </a:lnTo>
                    <a:lnTo>
                      <a:pt x="82428" y="13436"/>
                    </a:lnTo>
                    <a:lnTo>
                      <a:pt x="82641" y="13668"/>
                    </a:lnTo>
                    <a:lnTo>
                      <a:pt x="82854" y="13861"/>
                    </a:lnTo>
                    <a:lnTo>
                      <a:pt x="83086" y="14073"/>
                    </a:lnTo>
                    <a:lnTo>
                      <a:pt x="83318" y="14247"/>
                    </a:lnTo>
                    <a:lnTo>
                      <a:pt x="83472" y="14344"/>
                    </a:lnTo>
                    <a:lnTo>
                      <a:pt x="83627" y="14441"/>
                    </a:lnTo>
                    <a:lnTo>
                      <a:pt x="83762" y="14499"/>
                    </a:lnTo>
                    <a:lnTo>
                      <a:pt x="83917" y="14557"/>
                    </a:lnTo>
                    <a:lnTo>
                      <a:pt x="84052" y="14595"/>
                    </a:lnTo>
                    <a:lnTo>
                      <a:pt x="84168" y="14615"/>
                    </a:lnTo>
                    <a:lnTo>
                      <a:pt x="84303" y="14634"/>
                    </a:lnTo>
                    <a:lnTo>
                      <a:pt x="84419" y="14634"/>
                    </a:lnTo>
                    <a:lnTo>
                      <a:pt x="84555" y="14615"/>
                    </a:lnTo>
                    <a:lnTo>
                      <a:pt x="84671" y="14576"/>
                    </a:lnTo>
                    <a:lnTo>
                      <a:pt x="84767" y="14537"/>
                    </a:lnTo>
                    <a:lnTo>
                      <a:pt x="84883" y="14479"/>
                    </a:lnTo>
                    <a:lnTo>
                      <a:pt x="85077" y="14344"/>
                    </a:lnTo>
                    <a:lnTo>
                      <a:pt x="85270" y="14189"/>
                    </a:lnTo>
                    <a:lnTo>
                      <a:pt x="85444" y="13977"/>
                    </a:lnTo>
                    <a:lnTo>
                      <a:pt x="85599" y="13745"/>
                    </a:lnTo>
                    <a:lnTo>
                      <a:pt x="85734" y="13494"/>
                    </a:lnTo>
                    <a:lnTo>
                      <a:pt x="85850" y="13242"/>
                    </a:lnTo>
                    <a:lnTo>
                      <a:pt x="85966" y="12952"/>
                    </a:lnTo>
                    <a:lnTo>
                      <a:pt x="86063" y="12682"/>
                    </a:lnTo>
                    <a:lnTo>
                      <a:pt x="86140" y="12392"/>
                    </a:lnTo>
                    <a:lnTo>
                      <a:pt x="86198" y="12121"/>
                    </a:lnTo>
                    <a:lnTo>
                      <a:pt x="86256" y="11792"/>
                    </a:lnTo>
                    <a:lnTo>
                      <a:pt x="86295" y="11464"/>
                    </a:lnTo>
                    <a:lnTo>
                      <a:pt x="86314" y="11135"/>
                    </a:lnTo>
                    <a:lnTo>
                      <a:pt x="86295" y="10807"/>
                    </a:lnTo>
                    <a:lnTo>
                      <a:pt x="86275" y="10497"/>
                    </a:lnTo>
                    <a:lnTo>
                      <a:pt x="86237" y="10169"/>
                    </a:lnTo>
                    <a:lnTo>
                      <a:pt x="86121" y="9531"/>
                    </a:lnTo>
                    <a:lnTo>
                      <a:pt x="86024" y="8951"/>
                    </a:lnTo>
                    <a:lnTo>
                      <a:pt x="85966" y="8583"/>
                    </a:lnTo>
                    <a:lnTo>
                      <a:pt x="85947" y="8216"/>
                    </a:lnTo>
                    <a:lnTo>
                      <a:pt x="85947" y="8023"/>
                    </a:lnTo>
                    <a:lnTo>
                      <a:pt x="85947" y="7849"/>
                    </a:lnTo>
                    <a:lnTo>
                      <a:pt x="85985" y="7675"/>
                    </a:lnTo>
                    <a:lnTo>
                      <a:pt x="86024" y="7520"/>
                    </a:lnTo>
                    <a:lnTo>
                      <a:pt x="86082" y="7385"/>
                    </a:lnTo>
                    <a:lnTo>
                      <a:pt x="86140" y="7269"/>
                    </a:lnTo>
                    <a:lnTo>
                      <a:pt x="86237" y="7172"/>
                    </a:lnTo>
                    <a:lnTo>
                      <a:pt x="86372" y="7114"/>
                    </a:lnTo>
                    <a:lnTo>
                      <a:pt x="86488" y="7095"/>
                    </a:lnTo>
                    <a:lnTo>
                      <a:pt x="86623" y="7095"/>
                    </a:lnTo>
                    <a:lnTo>
                      <a:pt x="86758" y="7134"/>
                    </a:lnTo>
                    <a:lnTo>
                      <a:pt x="86894" y="7192"/>
                    </a:lnTo>
                    <a:lnTo>
                      <a:pt x="87029" y="7269"/>
                    </a:lnTo>
                    <a:lnTo>
                      <a:pt x="87184" y="7366"/>
                    </a:lnTo>
                    <a:lnTo>
                      <a:pt x="87474" y="7578"/>
                    </a:lnTo>
                    <a:lnTo>
                      <a:pt x="87764" y="7830"/>
                    </a:lnTo>
                    <a:lnTo>
                      <a:pt x="88015" y="8081"/>
                    </a:lnTo>
                    <a:lnTo>
                      <a:pt x="88382" y="8467"/>
                    </a:lnTo>
                    <a:lnTo>
                      <a:pt x="88614" y="8719"/>
                    </a:lnTo>
                    <a:lnTo>
                      <a:pt x="88846" y="8970"/>
                    </a:lnTo>
                    <a:lnTo>
                      <a:pt x="89078" y="9241"/>
                    </a:lnTo>
                    <a:lnTo>
                      <a:pt x="89310" y="9492"/>
                    </a:lnTo>
                    <a:lnTo>
                      <a:pt x="89561" y="9743"/>
                    </a:lnTo>
                    <a:lnTo>
                      <a:pt x="89832" y="9956"/>
                    </a:lnTo>
                    <a:lnTo>
                      <a:pt x="89967" y="10033"/>
                    </a:lnTo>
                    <a:lnTo>
                      <a:pt x="90122" y="10130"/>
                    </a:lnTo>
                    <a:lnTo>
                      <a:pt x="90277" y="10188"/>
                    </a:lnTo>
                    <a:lnTo>
                      <a:pt x="90431" y="10246"/>
                    </a:lnTo>
                    <a:lnTo>
                      <a:pt x="90605" y="10304"/>
                    </a:lnTo>
                    <a:lnTo>
                      <a:pt x="90779" y="10323"/>
                    </a:lnTo>
                    <a:lnTo>
                      <a:pt x="91089" y="10323"/>
                    </a:lnTo>
                    <a:lnTo>
                      <a:pt x="91224" y="10285"/>
                    </a:lnTo>
                    <a:lnTo>
                      <a:pt x="91340" y="10227"/>
                    </a:lnTo>
                    <a:lnTo>
                      <a:pt x="91456" y="10169"/>
                    </a:lnTo>
                    <a:lnTo>
                      <a:pt x="91572" y="10091"/>
                    </a:lnTo>
                    <a:lnTo>
                      <a:pt x="91669" y="9995"/>
                    </a:lnTo>
                    <a:lnTo>
                      <a:pt x="91746" y="9898"/>
                    </a:lnTo>
                    <a:lnTo>
                      <a:pt x="91823" y="9782"/>
                    </a:lnTo>
                    <a:lnTo>
                      <a:pt x="91901" y="9666"/>
                    </a:lnTo>
                    <a:lnTo>
                      <a:pt x="92017" y="9376"/>
                    </a:lnTo>
                    <a:lnTo>
                      <a:pt x="92094" y="9086"/>
                    </a:lnTo>
                    <a:lnTo>
                      <a:pt x="92152" y="8757"/>
                    </a:lnTo>
                    <a:lnTo>
                      <a:pt x="92190" y="8429"/>
                    </a:lnTo>
                    <a:lnTo>
                      <a:pt x="92229" y="8081"/>
                    </a:lnTo>
                    <a:lnTo>
                      <a:pt x="92229" y="7752"/>
                    </a:lnTo>
                    <a:lnTo>
                      <a:pt x="92210" y="7424"/>
                    </a:lnTo>
                    <a:lnTo>
                      <a:pt x="92190" y="7134"/>
                    </a:lnTo>
                    <a:lnTo>
                      <a:pt x="92132" y="6631"/>
                    </a:lnTo>
                    <a:lnTo>
                      <a:pt x="92075" y="6186"/>
                    </a:lnTo>
                    <a:lnTo>
                      <a:pt x="92067" y="6139"/>
                    </a:lnTo>
                    <a:lnTo>
                      <a:pt x="92067" y="6139"/>
                    </a:lnTo>
                    <a:lnTo>
                      <a:pt x="92229" y="6109"/>
                    </a:lnTo>
                    <a:lnTo>
                      <a:pt x="92577" y="6090"/>
                    </a:lnTo>
                    <a:lnTo>
                      <a:pt x="92944" y="6032"/>
                    </a:lnTo>
                    <a:lnTo>
                      <a:pt x="93292" y="5974"/>
                    </a:lnTo>
                    <a:lnTo>
                      <a:pt x="93660" y="5877"/>
                    </a:lnTo>
                    <a:lnTo>
                      <a:pt x="94027" y="5761"/>
                    </a:lnTo>
                    <a:lnTo>
                      <a:pt x="94356" y="5626"/>
                    </a:lnTo>
                    <a:lnTo>
                      <a:pt x="94665" y="5432"/>
                    </a:lnTo>
                    <a:lnTo>
                      <a:pt x="94820" y="5336"/>
                    </a:lnTo>
                    <a:lnTo>
                      <a:pt x="94955" y="5239"/>
                    </a:lnTo>
                    <a:lnTo>
                      <a:pt x="95090" y="5084"/>
                    </a:lnTo>
                    <a:lnTo>
                      <a:pt x="95225" y="4949"/>
                    </a:lnTo>
                    <a:lnTo>
                      <a:pt x="95322" y="4795"/>
                    </a:lnTo>
                    <a:lnTo>
                      <a:pt x="95419" y="4640"/>
                    </a:lnTo>
                    <a:lnTo>
                      <a:pt x="95496" y="4485"/>
                    </a:lnTo>
                    <a:lnTo>
                      <a:pt x="95554" y="4311"/>
                    </a:lnTo>
                    <a:lnTo>
                      <a:pt x="95593" y="4137"/>
                    </a:lnTo>
                    <a:lnTo>
                      <a:pt x="95631" y="3963"/>
                    </a:lnTo>
                    <a:lnTo>
                      <a:pt x="95631" y="3789"/>
                    </a:lnTo>
                    <a:lnTo>
                      <a:pt x="95631" y="3615"/>
                    </a:lnTo>
                    <a:lnTo>
                      <a:pt x="95631" y="3422"/>
                    </a:lnTo>
                    <a:lnTo>
                      <a:pt x="95612" y="3248"/>
                    </a:lnTo>
                    <a:lnTo>
                      <a:pt x="95515" y="2881"/>
                    </a:lnTo>
                    <a:lnTo>
                      <a:pt x="95399" y="2513"/>
                    </a:lnTo>
                    <a:lnTo>
                      <a:pt x="95245" y="2146"/>
                    </a:lnTo>
                    <a:lnTo>
                      <a:pt x="95051" y="1798"/>
                    </a:lnTo>
                    <a:lnTo>
                      <a:pt x="94839" y="1450"/>
                    </a:lnTo>
                    <a:lnTo>
                      <a:pt x="94607" y="1141"/>
                    </a:lnTo>
                    <a:lnTo>
                      <a:pt x="94375" y="832"/>
                    </a:lnTo>
                    <a:lnTo>
                      <a:pt x="94124" y="561"/>
                    </a:lnTo>
                    <a:lnTo>
                      <a:pt x="93872" y="329"/>
                    </a:lnTo>
                    <a:lnTo>
                      <a:pt x="93621" y="116"/>
                    </a:lnTo>
                    <a:lnTo>
                      <a:pt x="93524" y="58"/>
                    </a:lnTo>
                    <a:lnTo>
                      <a:pt x="93428" y="20"/>
                    </a:lnTo>
                    <a:lnTo>
                      <a:pt x="93331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2"/>
              <p:cNvSpPr/>
              <p:nvPr/>
            </p:nvSpPr>
            <p:spPr>
              <a:xfrm>
                <a:off x="950500" y="-3343850"/>
                <a:ext cx="2415925" cy="389550"/>
              </a:xfrm>
              <a:custGeom>
                <a:avLst/>
                <a:gdLst/>
                <a:ahLst/>
                <a:cxnLst/>
                <a:rect l="l" t="t" r="r" b="b"/>
                <a:pathLst>
                  <a:path w="96637" h="15582" extrusionOk="0">
                    <a:moveTo>
                      <a:pt x="1508" y="0"/>
                    </a:moveTo>
                    <a:lnTo>
                      <a:pt x="1431" y="20"/>
                    </a:lnTo>
                    <a:lnTo>
                      <a:pt x="1334" y="58"/>
                    </a:lnTo>
                    <a:lnTo>
                      <a:pt x="1276" y="116"/>
                    </a:lnTo>
                    <a:lnTo>
                      <a:pt x="1199" y="174"/>
                    </a:lnTo>
                    <a:lnTo>
                      <a:pt x="1160" y="252"/>
                    </a:lnTo>
                    <a:lnTo>
                      <a:pt x="1122" y="368"/>
                    </a:lnTo>
                    <a:lnTo>
                      <a:pt x="890" y="1296"/>
                    </a:lnTo>
                    <a:lnTo>
                      <a:pt x="638" y="2243"/>
                    </a:lnTo>
                    <a:lnTo>
                      <a:pt x="387" y="3209"/>
                    </a:lnTo>
                    <a:lnTo>
                      <a:pt x="291" y="3693"/>
                    </a:lnTo>
                    <a:lnTo>
                      <a:pt x="194" y="4176"/>
                    </a:lnTo>
                    <a:lnTo>
                      <a:pt x="117" y="4678"/>
                    </a:lnTo>
                    <a:lnTo>
                      <a:pt x="39" y="5162"/>
                    </a:lnTo>
                    <a:lnTo>
                      <a:pt x="20" y="5645"/>
                    </a:lnTo>
                    <a:lnTo>
                      <a:pt x="1" y="6128"/>
                    </a:lnTo>
                    <a:lnTo>
                      <a:pt x="20" y="6612"/>
                    </a:lnTo>
                    <a:lnTo>
                      <a:pt x="78" y="7095"/>
                    </a:lnTo>
                    <a:lnTo>
                      <a:pt x="155" y="7578"/>
                    </a:lnTo>
                    <a:lnTo>
                      <a:pt x="291" y="8042"/>
                    </a:lnTo>
                    <a:lnTo>
                      <a:pt x="368" y="8255"/>
                    </a:lnTo>
                    <a:lnTo>
                      <a:pt x="445" y="8467"/>
                    </a:lnTo>
                    <a:lnTo>
                      <a:pt x="638" y="8854"/>
                    </a:lnTo>
                    <a:lnTo>
                      <a:pt x="890" y="9221"/>
                    </a:lnTo>
                    <a:lnTo>
                      <a:pt x="1160" y="9569"/>
                    </a:lnTo>
                    <a:lnTo>
                      <a:pt x="1450" y="9879"/>
                    </a:lnTo>
                    <a:lnTo>
                      <a:pt x="1779" y="10169"/>
                    </a:lnTo>
                    <a:lnTo>
                      <a:pt x="2146" y="10420"/>
                    </a:lnTo>
                    <a:lnTo>
                      <a:pt x="2533" y="10652"/>
                    </a:lnTo>
                    <a:lnTo>
                      <a:pt x="3171" y="10961"/>
                    </a:lnTo>
                    <a:lnTo>
                      <a:pt x="3809" y="11270"/>
                    </a:lnTo>
                    <a:lnTo>
                      <a:pt x="4485" y="11541"/>
                    </a:lnTo>
                    <a:lnTo>
                      <a:pt x="5143" y="11812"/>
                    </a:lnTo>
                    <a:lnTo>
                      <a:pt x="5839" y="12044"/>
                    </a:lnTo>
                    <a:lnTo>
                      <a:pt x="6515" y="12276"/>
                    </a:lnTo>
                    <a:lnTo>
                      <a:pt x="7192" y="12488"/>
                    </a:lnTo>
                    <a:lnTo>
                      <a:pt x="7888" y="12682"/>
                    </a:lnTo>
                    <a:lnTo>
                      <a:pt x="8622" y="12894"/>
                    </a:lnTo>
                    <a:lnTo>
                      <a:pt x="9376" y="13088"/>
                    </a:lnTo>
                    <a:lnTo>
                      <a:pt x="10130" y="13262"/>
                    </a:lnTo>
                    <a:lnTo>
                      <a:pt x="10884" y="13436"/>
                    </a:lnTo>
                    <a:lnTo>
                      <a:pt x="11638" y="13590"/>
                    </a:lnTo>
                    <a:lnTo>
                      <a:pt x="12392" y="13725"/>
                    </a:lnTo>
                    <a:lnTo>
                      <a:pt x="13919" y="13996"/>
                    </a:lnTo>
                    <a:lnTo>
                      <a:pt x="15446" y="14209"/>
                    </a:lnTo>
                    <a:lnTo>
                      <a:pt x="16973" y="14402"/>
                    </a:lnTo>
                    <a:lnTo>
                      <a:pt x="18500" y="14557"/>
                    </a:lnTo>
                    <a:lnTo>
                      <a:pt x="20047" y="14692"/>
                    </a:lnTo>
                    <a:lnTo>
                      <a:pt x="23314" y="14943"/>
                    </a:lnTo>
                    <a:lnTo>
                      <a:pt x="26581" y="15175"/>
                    </a:lnTo>
                    <a:lnTo>
                      <a:pt x="29848" y="15349"/>
                    </a:lnTo>
                    <a:lnTo>
                      <a:pt x="31491" y="15427"/>
                    </a:lnTo>
                    <a:lnTo>
                      <a:pt x="33134" y="15504"/>
                    </a:lnTo>
                    <a:lnTo>
                      <a:pt x="34797" y="15543"/>
                    </a:lnTo>
                    <a:lnTo>
                      <a:pt x="36478" y="15581"/>
                    </a:lnTo>
                    <a:lnTo>
                      <a:pt x="39842" y="15581"/>
                    </a:lnTo>
                    <a:lnTo>
                      <a:pt x="41524" y="15562"/>
                    </a:lnTo>
                    <a:lnTo>
                      <a:pt x="43186" y="15543"/>
                    </a:lnTo>
                    <a:lnTo>
                      <a:pt x="46550" y="15465"/>
                    </a:lnTo>
                    <a:lnTo>
                      <a:pt x="53258" y="15253"/>
                    </a:lnTo>
                    <a:lnTo>
                      <a:pt x="56602" y="15156"/>
                    </a:lnTo>
                    <a:lnTo>
                      <a:pt x="59966" y="15079"/>
                    </a:lnTo>
                    <a:lnTo>
                      <a:pt x="61589" y="15059"/>
                    </a:lnTo>
                    <a:lnTo>
                      <a:pt x="63213" y="15001"/>
                    </a:lnTo>
                    <a:lnTo>
                      <a:pt x="64837" y="14943"/>
                    </a:lnTo>
                    <a:lnTo>
                      <a:pt x="66461" y="14847"/>
                    </a:lnTo>
                    <a:lnTo>
                      <a:pt x="68065" y="14750"/>
                    </a:lnTo>
                    <a:lnTo>
                      <a:pt x="69689" y="14615"/>
                    </a:lnTo>
                    <a:lnTo>
                      <a:pt x="71313" y="14479"/>
                    </a:lnTo>
                    <a:lnTo>
                      <a:pt x="72917" y="14305"/>
                    </a:lnTo>
                    <a:lnTo>
                      <a:pt x="73710" y="14228"/>
                    </a:lnTo>
                    <a:lnTo>
                      <a:pt x="74503" y="14151"/>
                    </a:lnTo>
                    <a:lnTo>
                      <a:pt x="76088" y="14054"/>
                    </a:lnTo>
                    <a:lnTo>
                      <a:pt x="77692" y="13957"/>
                    </a:lnTo>
                    <a:lnTo>
                      <a:pt x="79277" y="13899"/>
                    </a:lnTo>
                    <a:lnTo>
                      <a:pt x="80863" y="13822"/>
                    </a:lnTo>
                    <a:lnTo>
                      <a:pt x="82448" y="13725"/>
                    </a:lnTo>
                    <a:lnTo>
                      <a:pt x="84033" y="13590"/>
                    </a:lnTo>
                    <a:lnTo>
                      <a:pt x="84825" y="13513"/>
                    </a:lnTo>
                    <a:lnTo>
                      <a:pt x="85618" y="13416"/>
                    </a:lnTo>
                    <a:lnTo>
                      <a:pt x="86894" y="13242"/>
                    </a:lnTo>
                    <a:lnTo>
                      <a:pt x="87532" y="13126"/>
                    </a:lnTo>
                    <a:lnTo>
                      <a:pt x="88170" y="13010"/>
                    </a:lnTo>
                    <a:lnTo>
                      <a:pt x="88808" y="12856"/>
                    </a:lnTo>
                    <a:lnTo>
                      <a:pt x="89426" y="12682"/>
                    </a:lnTo>
                    <a:lnTo>
                      <a:pt x="90025" y="12450"/>
                    </a:lnTo>
                    <a:lnTo>
                      <a:pt x="90335" y="12334"/>
                    </a:lnTo>
                    <a:lnTo>
                      <a:pt x="90625" y="12198"/>
                    </a:lnTo>
                    <a:lnTo>
                      <a:pt x="91166" y="11928"/>
                    </a:lnTo>
                    <a:lnTo>
                      <a:pt x="91688" y="11618"/>
                    </a:lnTo>
                    <a:lnTo>
                      <a:pt x="92191" y="11290"/>
                    </a:lnTo>
                    <a:lnTo>
                      <a:pt x="92674" y="10922"/>
                    </a:lnTo>
                    <a:lnTo>
                      <a:pt x="93157" y="10555"/>
                    </a:lnTo>
                    <a:lnTo>
                      <a:pt x="93621" y="10149"/>
                    </a:lnTo>
                    <a:lnTo>
                      <a:pt x="94046" y="9743"/>
                    </a:lnTo>
                    <a:lnTo>
                      <a:pt x="94472" y="9299"/>
                    </a:lnTo>
                    <a:lnTo>
                      <a:pt x="94839" y="8873"/>
                    </a:lnTo>
                    <a:lnTo>
                      <a:pt x="95187" y="8429"/>
                    </a:lnTo>
                    <a:lnTo>
                      <a:pt x="95496" y="7965"/>
                    </a:lnTo>
                    <a:lnTo>
                      <a:pt x="95786" y="7482"/>
                    </a:lnTo>
                    <a:lnTo>
                      <a:pt x="96018" y="6998"/>
                    </a:lnTo>
                    <a:lnTo>
                      <a:pt x="96231" y="6496"/>
                    </a:lnTo>
                    <a:lnTo>
                      <a:pt x="96405" y="5993"/>
                    </a:lnTo>
                    <a:lnTo>
                      <a:pt x="96540" y="5471"/>
                    </a:lnTo>
                    <a:lnTo>
                      <a:pt x="96579" y="5200"/>
                    </a:lnTo>
                    <a:lnTo>
                      <a:pt x="96617" y="4949"/>
                    </a:lnTo>
                    <a:lnTo>
                      <a:pt x="96637" y="4678"/>
                    </a:lnTo>
                    <a:lnTo>
                      <a:pt x="96637" y="4427"/>
                    </a:lnTo>
                    <a:lnTo>
                      <a:pt x="96637" y="4157"/>
                    </a:lnTo>
                    <a:lnTo>
                      <a:pt x="96617" y="3905"/>
                    </a:lnTo>
                    <a:lnTo>
                      <a:pt x="96598" y="3635"/>
                    </a:lnTo>
                    <a:lnTo>
                      <a:pt x="96540" y="3383"/>
                    </a:lnTo>
                    <a:lnTo>
                      <a:pt x="96482" y="3113"/>
                    </a:lnTo>
                    <a:lnTo>
                      <a:pt x="96405" y="2861"/>
                    </a:lnTo>
                    <a:lnTo>
                      <a:pt x="96308" y="2610"/>
                    </a:lnTo>
                    <a:lnTo>
                      <a:pt x="96211" y="2339"/>
                    </a:lnTo>
                    <a:lnTo>
                      <a:pt x="96076" y="2088"/>
                    </a:lnTo>
                    <a:lnTo>
                      <a:pt x="95941" y="1837"/>
                    </a:lnTo>
                    <a:lnTo>
                      <a:pt x="95786" y="1586"/>
                    </a:lnTo>
                    <a:lnTo>
                      <a:pt x="95593" y="1334"/>
                    </a:lnTo>
                    <a:lnTo>
                      <a:pt x="95535" y="1257"/>
                    </a:lnTo>
                    <a:lnTo>
                      <a:pt x="95438" y="1199"/>
                    </a:lnTo>
                    <a:lnTo>
                      <a:pt x="95361" y="1160"/>
                    </a:lnTo>
                    <a:lnTo>
                      <a:pt x="95264" y="1141"/>
                    </a:lnTo>
                    <a:lnTo>
                      <a:pt x="95168" y="1141"/>
                    </a:lnTo>
                    <a:lnTo>
                      <a:pt x="95071" y="1160"/>
                    </a:lnTo>
                    <a:lnTo>
                      <a:pt x="94994" y="1180"/>
                    </a:lnTo>
                    <a:lnTo>
                      <a:pt x="94916" y="1218"/>
                    </a:lnTo>
                    <a:lnTo>
                      <a:pt x="94839" y="1276"/>
                    </a:lnTo>
                    <a:lnTo>
                      <a:pt x="94781" y="1334"/>
                    </a:lnTo>
                    <a:lnTo>
                      <a:pt x="94723" y="1412"/>
                    </a:lnTo>
                    <a:lnTo>
                      <a:pt x="94704" y="1489"/>
                    </a:lnTo>
                    <a:lnTo>
                      <a:pt x="94684" y="1586"/>
                    </a:lnTo>
                    <a:lnTo>
                      <a:pt x="94684" y="1663"/>
                    </a:lnTo>
                    <a:lnTo>
                      <a:pt x="94723" y="1759"/>
                    </a:lnTo>
                    <a:lnTo>
                      <a:pt x="94781" y="1856"/>
                    </a:lnTo>
                    <a:lnTo>
                      <a:pt x="94955" y="2088"/>
                    </a:lnTo>
                    <a:lnTo>
                      <a:pt x="95090" y="2320"/>
                    </a:lnTo>
                    <a:lnTo>
                      <a:pt x="95226" y="2571"/>
                    </a:lnTo>
                    <a:lnTo>
                      <a:pt x="95342" y="2803"/>
                    </a:lnTo>
                    <a:lnTo>
                      <a:pt x="95438" y="3055"/>
                    </a:lnTo>
                    <a:lnTo>
                      <a:pt x="95515" y="3287"/>
                    </a:lnTo>
                    <a:lnTo>
                      <a:pt x="95573" y="3538"/>
                    </a:lnTo>
                    <a:lnTo>
                      <a:pt x="95631" y="3789"/>
                    </a:lnTo>
                    <a:lnTo>
                      <a:pt x="95651" y="4021"/>
                    </a:lnTo>
                    <a:lnTo>
                      <a:pt x="95670" y="4273"/>
                    </a:lnTo>
                    <a:lnTo>
                      <a:pt x="95670" y="4505"/>
                    </a:lnTo>
                    <a:lnTo>
                      <a:pt x="95670" y="4756"/>
                    </a:lnTo>
                    <a:lnTo>
                      <a:pt x="95631" y="5007"/>
                    </a:lnTo>
                    <a:lnTo>
                      <a:pt x="95593" y="5239"/>
                    </a:lnTo>
                    <a:lnTo>
                      <a:pt x="95554" y="5471"/>
                    </a:lnTo>
                    <a:lnTo>
                      <a:pt x="95477" y="5722"/>
                    </a:lnTo>
                    <a:lnTo>
                      <a:pt x="95322" y="6186"/>
                    </a:lnTo>
                    <a:lnTo>
                      <a:pt x="95129" y="6650"/>
                    </a:lnTo>
                    <a:lnTo>
                      <a:pt x="94878" y="7114"/>
                    </a:lnTo>
                    <a:lnTo>
                      <a:pt x="94607" y="7540"/>
                    </a:lnTo>
                    <a:lnTo>
                      <a:pt x="94298" y="7984"/>
                    </a:lnTo>
                    <a:lnTo>
                      <a:pt x="93969" y="8390"/>
                    </a:lnTo>
                    <a:lnTo>
                      <a:pt x="93621" y="8777"/>
                    </a:lnTo>
                    <a:lnTo>
                      <a:pt x="93254" y="9163"/>
                    </a:lnTo>
                    <a:lnTo>
                      <a:pt x="92886" y="9511"/>
                    </a:lnTo>
                    <a:lnTo>
                      <a:pt x="92519" y="9821"/>
                    </a:lnTo>
                    <a:lnTo>
                      <a:pt x="92113" y="10149"/>
                    </a:lnTo>
                    <a:lnTo>
                      <a:pt x="91707" y="10439"/>
                    </a:lnTo>
                    <a:lnTo>
                      <a:pt x="91301" y="10710"/>
                    </a:lnTo>
                    <a:lnTo>
                      <a:pt x="90857" y="10980"/>
                    </a:lnTo>
                    <a:lnTo>
                      <a:pt x="90431" y="11212"/>
                    </a:lnTo>
                    <a:lnTo>
                      <a:pt x="89967" y="11444"/>
                    </a:lnTo>
                    <a:lnTo>
                      <a:pt x="89697" y="11560"/>
                    </a:lnTo>
                    <a:lnTo>
                      <a:pt x="89407" y="11676"/>
                    </a:lnTo>
                    <a:lnTo>
                      <a:pt x="88846" y="11850"/>
                    </a:lnTo>
                    <a:lnTo>
                      <a:pt x="88247" y="12005"/>
                    </a:lnTo>
                    <a:lnTo>
                      <a:pt x="87648" y="12140"/>
                    </a:lnTo>
                    <a:lnTo>
                      <a:pt x="87048" y="12256"/>
                    </a:lnTo>
                    <a:lnTo>
                      <a:pt x="86430" y="12334"/>
                    </a:lnTo>
                    <a:lnTo>
                      <a:pt x="85231" y="12488"/>
                    </a:lnTo>
                    <a:lnTo>
                      <a:pt x="84497" y="12566"/>
                    </a:lnTo>
                    <a:lnTo>
                      <a:pt x="83762" y="12643"/>
                    </a:lnTo>
                    <a:lnTo>
                      <a:pt x="82274" y="12759"/>
                    </a:lnTo>
                    <a:lnTo>
                      <a:pt x="80805" y="12856"/>
                    </a:lnTo>
                    <a:lnTo>
                      <a:pt x="79316" y="12914"/>
                    </a:lnTo>
                    <a:lnTo>
                      <a:pt x="76358" y="13068"/>
                    </a:lnTo>
                    <a:lnTo>
                      <a:pt x="74870" y="13165"/>
                    </a:lnTo>
                    <a:lnTo>
                      <a:pt x="73401" y="13281"/>
                    </a:lnTo>
                    <a:lnTo>
                      <a:pt x="70482" y="13571"/>
                    </a:lnTo>
                    <a:lnTo>
                      <a:pt x="69032" y="13687"/>
                    </a:lnTo>
                    <a:lnTo>
                      <a:pt x="67563" y="13803"/>
                    </a:lnTo>
                    <a:lnTo>
                      <a:pt x="66113" y="13899"/>
                    </a:lnTo>
                    <a:lnTo>
                      <a:pt x="64644" y="13996"/>
                    </a:lnTo>
                    <a:lnTo>
                      <a:pt x="63194" y="14054"/>
                    </a:lnTo>
                    <a:lnTo>
                      <a:pt x="61725" y="14093"/>
                    </a:lnTo>
                    <a:lnTo>
                      <a:pt x="55655" y="14189"/>
                    </a:lnTo>
                    <a:lnTo>
                      <a:pt x="54147" y="14209"/>
                    </a:lnTo>
                    <a:lnTo>
                      <a:pt x="52620" y="14247"/>
                    </a:lnTo>
                    <a:lnTo>
                      <a:pt x="51112" y="14305"/>
                    </a:lnTo>
                    <a:lnTo>
                      <a:pt x="49604" y="14383"/>
                    </a:lnTo>
                    <a:lnTo>
                      <a:pt x="48019" y="14460"/>
                    </a:lnTo>
                    <a:lnTo>
                      <a:pt x="46453" y="14537"/>
                    </a:lnTo>
                    <a:lnTo>
                      <a:pt x="44887" y="14576"/>
                    </a:lnTo>
                    <a:lnTo>
                      <a:pt x="43322" y="14615"/>
                    </a:lnTo>
                    <a:lnTo>
                      <a:pt x="41736" y="14653"/>
                    </a:lnTo>
                    <a:lnTo>
                      <a:pt x="38605" y="14653"/>
                    </a:lnTo>
                    <a:lnTo>
                      <a:pt x="37039" y="14634"/>
                    </a:lnTo>
                    <a:lnTo>
                      <a:pt x="35454" y="14595"/>
                    </a:lnTo>
                    <a:lnTo>
                      <a:pt x="33888" y="14557"/>
                    </a:lnTo>
                    <a:lnTo>
                      <a:pt x="32322" y="14499"/>
                    </a:lnTo>
                    <a:lnTo>
                      <a:pt x="30756" y="14421"/>
                    </a:lnTo>
                    <a:lnTo>
                      <a:pt x="27605" y="14247"/>
                    </a:lnTo>
                    <a:lnTo>
                      <a:pt x="24474" y="14035"/>
                    </a:lnTo>
                    <a:lnTo>
                      <a:pt x="21593" y="13822"/>
                    </a:lnTo>
                    <a:lnTo>
                      <a:pt x="20144" y="13706"/>
                    </a:lnTo>
                    <a:lnTo>
                      <a:pt x="18713" y="13590"/>
                    </a:lnTo>
                    <a:lnTo>
                      <a:pt x="17263" y="13436"/>
                    </a:lnTo>
                    <a:lnTo>
                      <a:pt x="15833" y="13281"/>
                    </a:lnTo>
                    <a:lnTo>
                      <a:pt x="14402" y="13088"/>
                    </a:lnTo>
                    <a:lnTo>
                      <a:pt x="12972" y="12856"/>
                    </a:lnTo>
                    <a:lnTo>
                      <a:pt x="12179" y="12701"/>
                    </a:lnTo>
                    <a:lnTo>
                      <a:pt x="11406" y="12566"/>
                    </a:lnTo>
                    <a:lnTo>
                      <a:pt x="10633" y="12392"/>
                    </a:lnTo>
                    <a:lnTo>
                      <a:pt x="9859" y="12218"/>
                    </a:lnTo>
                    <a:lnTo>
                      <a:pt x="9086" y="12024"/>
                    </a:lnTo>
                    <a:lnTo>
                      <a:pt x="8313" y="11812"/>
                    </a:lnTo>
                    <a:lnTo>
                      <a:pt x="7559" y="11599"/>
                    </a:lnTo>
                    <a:lnTo>
                      <a:pt x="6805" y="11348"/>
                    </a:lnTo>
                    <a:lnTo>
                      <a:pt x="5452" y="10922"/>
                    </a:lnTo>
                    <a:lnTo>
                      <a:pt x="4737" y="10671"/>
                    </a:lnTo>
                    <a:lnTo>
                      <a:pt x="4021" y="10381"/>
                    </a:lnTo>
                    <a:lnTo>
                      <a:pt x="3673" y="10227"/>
                    </a:lnTo>
                    <a:lnTo>
                      <a:pt x="3345" y="10053"/>
                    </a:lnTo>
                    <a:lnTo>
                      <a:pt x="3016" y="9879"/>
                    </a:lnTo>
                    <a:lnTo>
                      <a:pt x="2707" y="9666"/>
                    </a:lnTo>
                    <a:lnTo>
                      <a:pt x="2417" y="9453"/>
                    </a:lnTo>
                    <a:lnTo>
                      <a:pt x="2146" y="9221"/>
                    </a:lnTo>
                    <a:lnTo>
                      <a:pt x="1895" y="8970"/>
                    </a:lnTo>
                    <a:lnTo>
                      <a:pt x="1682" y="8699"/>
                    </a:lnTo>
                    <a:lnTo>
                      <a:pt x="1547" y="8487"/>
                    </a:lnTo>
                    <a:lnTo>
                      <a:pt x="1412" y="8274"/>
                    </a:lnTo>
                    <a:lnTo>
                      <a:pt x="1315" y="8042"/>
                    </a:lnTo>
                    <a:lnTo>
                      <a:pt x="1218" y="7810"/>
                    </a:lnTo>
                    <a:lnTo>
                      <a:pt x="1141" y="7559"/>
                    </a:lnTo>
                    <a:lnTo>
                      <a:pt x="1064" y="7327"/>
                    </a:lnTo>
                    <a:lnTo>
                      <a:pt x="1025" y="7076"/>
                    </a:lnTo>
                    <a:lnTo>
                      <a:pt x="986" y="6824"/>
                    </a:lnTo>
                    <a:lnTo>
                      <a:pt x="948" y="6554"/>
                    </a:lnTo>
                    <a:lnTo>
                      <a:pt x="928" y="6302"/>
                    </a:lnTo>
                    <a:lnTo>
                      <a:pt x="948" y="5780"/>
                    </a:lnTo>
                    <a:lnTo>
                      <a:pt x="986" y="5239"/>
                    </a:lnTo>
                    <a:lnTo>
                      <a:pt x="1044" y="4698"/>
                    </a:lnTo>
                    <a:lnTo>
                      <a:pt x="1141" y="4157"/>
                    </a:lnTo>
                    <a:lnTo>
                      <a:pt x="1257" y="3615"/>
                    </a:lnTo>
                    <a:lnTo>
                      <a:pt x="1392" y="3074"/>
                    </a:lnTo>
                    <a:lnTo>
                      <a:pt x="1528" y="2552"/>
                    </a:lnTo>
                    <a:lnTo>
                      <a:pt x="1818" y="1528"/>
                    </a:lnTo>
                    <a:lnTo>
                      <a:pt x="2050" y="580"/>
                    </a:lnTo>
                    <a:lnTo>
                      <a:pt x="2069" y="484"/>
                    </a:lnTo>
                    <a:lnTo>
                      <a:pt x="2069" y="368"/>
                    </a:lnTo>
                    <a:lnTo>
                      <a:pt x="2030" y="290"/>
                    </a:lnTo>
                    <a:lnTo>
                      <a:pt x="1992" y="213"/>
                    </a:lnTo>
                    <a:lnTo>
                      <a:pt x="1934" y="136"/>
                    </a:lnTo>
                    <a:lnTo>
                      <a:pt x="1856" y="97"/>
                    </a:lnTo>
                    <a:lnTo>
                      <a:pt x="1779" y="39"/>
                    </a:lnTo>
                    <a:lnTo>
                      <a:pt x="1702" y="20"/>
                    </a:lnTo>
                    <a:lnTo>
                      <a:pt x="1605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2"/>
              <p:cNvSpPr/>
              <p:nvPr/>
            </p:nvSpPr>
            <p:spPr>
              <a:xfrm>
                <a:off x="1077125" y="-3145225"/>
                <a:ext cx="99575" cy="55125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2205" extrusionOk="0">
                    <a:moveTo>
                      <a:pt x="406" y="0"/>
                    </a:moveTo>
                    <a:lnTo>
                      <a:pt x="329" y="20"/>
                    </a:lnTo>
                    <a:lnTo>
                      <a:pt x="232" y="58"/>
                    </a:lnTo>
                    <a:lnTo>
                      <a:pt x="155" y="116"/>
                    </a:lnTo>
                    <a:lnTo>
                      <a:pt x="97" y="194"/>
                    </a:lnTo>
                    <a:lnTo>
                      <a:pt x="58" y="271"/>
                    </a:lnTo>
                    <a:lnTo>
                      <a:pt x="20" y="368"/>
                    </a:lnTo>
                    <a:lnTo>
                      <a:pt x="0" y="464"/>
                    </a:lnTo>
                    <a:lnTo>
                      <a:pt x="0" y="561"/>
                    </a:lnTo>
                    <a:lnTo>
                      <a:pt x="20" y="638"/>
                    </a:lnTo>
                    <a:lnTo>
                      <a:pt x="78" y="735"/>
                    </a:lnTo>
                    <a:lnTo>
                      <a:pt x="232" y="928"/>
                    </a:lnTo>
                    <a:lnTo>
                      <a:pt x="406" y="1102"/>
                    </a:lnTo>
                    <a:lnTo>
                      <a:pt x="580" y="1276"/>
                    </a:lnTo>
                    <a:lnTo>
                      <a:pt x="774" y="1412"/>
                    </a:lnTo>
                    <a:lnTo>
                      <a:pt x="967" y="1547"/>
                    </a:lnTo>
                    <a:lnTo>
                      <a:pt x="1180" y="1682"/>
                    </a:lnTo>
                    <a:lnTo>
                      <a:pt x="1392" y="1779"/>
                    </a:lnTo>
                    <a:lnTo>
                      <a:pt x="1624" y="1876"/>
                    </a:lnTo>
                    <a:lnTo>
                      <a:pt x="1837" y="1953"/>
                    </a:lnTo>
                    <a:lnTo>
                      <a:pt x="2069" y="2030"/>
                    </a:lnTo>
                    <a:lnTo>
                      <a:pt x="2301" y="2088"/>
                    </a:lnTo>
                    <a:lnTo>
                      <a:pt x="2552" y="2127"/>
                    </a:lnTo>
                    <a:lnTo>
                      <a:pt x="3035" y="2185"/>
                    </a:lnTo>
                    <a:lnTo>
                      <a:pt x="3519" y="2204"/>
                    </a:lnTo>
                    <a:lnTo>
                      <a:pt x="3615" y="2185"/>
                    </a:lnTo>
                    <a:lnTo>
                      <a:pt x="3712" y="2146"/>
                    </a:lnTo>
                    <a:lnTo>
                      <a:pt x="3789" y="2108"/>
                    </a:lnTo>
                    <a:lnTo>
                      <a:pt x="3867" y="2030"/>
                    </a:lnTo>
                    <a:lnTo>
                      <a:pt x="3925" y="1972"/>
                    </a:lnTo>
                    <a:lnTo>
                      <a:pt x="3963" y="1876"/>
                    </a:lnTo>
                    <a:lnTo>
                      <a:pt x="3983" y="1779"/>
                    </a:lnTo>
                    <a:lnTo>
                      <a:pt x="3983" y="1702"/>
                    </a:lnTo>
                    <a:lnTo>
                      <a:pt x="3983" y="1605"/>
                    </a:lnTo>
                    <a:lnTo>
                      <a:pt x="3944" y="1508"/>
                    </a:lnTo>
                    <a:lnTo>
                      <a:pt x="3905" y="1431"/>
                    </a:lnTo>
                    <a:lnTo>
                      <a:pt x="3828" y="1354"/>
                    </a:lnTo>
                    <a:lnTo>
                      <a:pt x="3751" y="1296"/>
                    </a:lnTo>
                    <a:lnTo>
                      <a:pt x="3673" y="1257"/>
                    </a:lnTo>
                    <a:lnTo>
                      <a:pt x="3577" y="1238"/>
                    </a:lnTo>
                    <a:lnTo>
                      <a:pt x="3480" y="1238"/>
                    </a:lnTo>
                    <a:lnTo>
                      <a:pt x="3113" y="1218"/>
                    </a:lnTo>
                    <a:lnTo>
                      <a:pt x="2939" y="1218"/>
                    </a:lnTo>
                    <a:lnTo>
                      <a:pt x="2900" y="1199"/>
                    </a:lnTo>
                    <a:lnTo>
                      <a:pt x="2803" y="1199"/>
                    </a:lnTo>
                    <a:lnTo>
                      <a:pt x="2397" y="1122"/>
                    </a:lnTo>
                    <a:lnTo>
                      <a:pt x="2011" y="1006"/>
                    </a:lnTo>
                    <a:lnTo>
                      <a:pt x="1933" y="967"/>
                    </a:lnTo>
                    <a:lnTo>
                      <a:pt x="1914" y="967"/>
                    </a:lnTo>
                    <a:lnTo>
                      <a:pt x="1740" y="890"/>
                    </a:lnTo>
                    <a:lnTo>
                      <a:pt x="1566" y="793"/>
                    </a:lnTo>
                    <a:lnTo>
                      <a:pt x="1392" y="696"/>
                    </a:lnTo>
                    <a:lnTo>
                      <a:pt x="1315" y="638"/>
                    </a:lnTo>
                    <a:lnTo>
                      <a:pt x="1295" y="619"/>
                    </a:lnTo>
                    <a:lnTo>
                      <a:pt x="1141" y="484"/>
                    </a:lnTo>
                    <a:lnTo>
                      <a:pt x="1006" y="348"/>
                    </a:lnTo>
                    <a:lnTo>
                      <a:pt x="890" y="213"/>
                    </a:lnTo>
                    <a:lnTo>
                      <a:pt x="832" y="155"/>
                    </a:lnTo>
                    <a:lnTo>
                      <a:pt x="754" y="97"/>
                    </a:lnTo>
                    <a:lnTo>
                      <a:pt x="677" y="39"/>
                    </a:lnTo>
                    <a:lnTo>
                      <a:pt x="600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2"/>
              <p:cNvSpPr/>
              <p:nvPr/>
            </p:nvSpPr>
            <p:spPr>
              <a:xfrm>
                <a:off x="1299900" y="-3127350"/>
                <a:ext cx="118450" cy="75900"/>
              </a:xfrm>
              <a:custGeom>
                <a:avLst/>
                <a:gdLst/>
                <a:ahLst/>
                <a:cxnLst/>
                <a:rect l="l" t="t" r="r" b="b"/>
                <a:pathLst>
                  <a:path w="4738" h="3036" extrusionOk="0">
                    <a:moveTo>
                      <a:pt x="4176" y="1"/>
                    </a:moveTo>
                    <a:lnTo>
                      <a:pt x="4080" y="20"/>
                    </a:lnTo>
                    <a:lnTo>
                      <a:pt x="4002" y="59"/>
                    </a:lnTo>
                    <a:lnTo>
                      <a:pt x="3925" y="117"/>
                    </a:lnTo>
                    <a:lnTo>
                      <a:pt x="3848" y="194"/>
                    </a:lnTo>
                    <a:lnTo>
                      <a:pt x="3809" y="271"/>
                    </a:lnTo>
                    <a:lnTo>
                      <a:pt x="3790" y="368"/>
                    </a:lnTo>
                    <a:lnTo>
                      <a:pt x="3713" y="697"/>
                    </a:lnTo>
                    <a:lnTo>
                      <a:pt x="3635" y="1006"/>
                    </a:lnTo>
                    <a:lnTo>
                      <a:pt x="3616" y="1064"/>
                    </a:lnTo>
                    <a:lnTo>
                      <a:pt x="3539" y="1199"/>
                    </a:lnTo>
                    <a:lnTo>
                      <a:pt x="3403" y="1451"/>
                    </a:lnTo>
                    <a:lnTo>
                      <a:pt x="3365" y="1489"/>
                    </a:lnTo>
                    <a:lnTo>
                      <a:pt x="3287" y="1586"/>
                    </a:lnTo>
                    <a:lnTo>
                      <a:pt x="3113" y="1760"/>
                    </a:lnTo>
                    <a:lnTo>
                      <a:pt x="3104" y="1779"/>
                    </a:lnTo>
                    <a:lnTo>
                      <a:pt x="3075" y="1779"/>
                    </a:lnTo>
                    <a:lnTo>
                      <a:pt x="2978" y="1857"/>
                    </a:lnTo>
                    <a:lnTo>
                      <a:pt x="2881" y="1915"/>
                    </a:lnTo>
                    <a:lnTo>
                      <a:pt x="2823" y="1953"/>
                    </a:lnTo>
                    <a:lnTo>
                      <a:pt x="2823" y="1953"/>
                    </a:lnTo>
                    <a:lnTo>
                      <a:pt x="2843" y="1934"/>
                    </a:lnTo>
                    <a:lnTo>
                      <a:pt x="2649" y="2011"/>
                    </a:lnTo>
                    <a:lnTo>
                      <a:pt x="2533" y="2050"/>
                    </a:lnTo>
                    <a:lnTo>
                      <a:pt x="2514" y="2050"/>
                    </a:lnTo>
                    <a:lnTo>
                      <a:pt x="2282" y="2069"/>
                    </a:lnTo>
                    <a:lnTo>
                      <a:pt x="2224" y="2069"/>
                    </a:lnTo>
                    <a:lnTo>
                      <a:pt x="2147" y="2050"/>
                    </a:lnTo>
                    <a:lnTo>
                      <a:pt x="1934" y="1992"/>
                    </a:lnTo>
                    <a:lnTo>
                      <a:pt x="1876" y="1972"/>
                    </a:lnTo>
                    <a:lnTo>
                      <a:pt x="1876" y="1972"/>
                    </a:lnTo>
                    <a:lnTo>
                      <a:pt x="1915" y="1992"/>
                    </a:lnTo>
                    <a:lnTo>
                      <a:pt x="1799" y="1934"/>
                    </a:lnTo>
                    <a:lnTo>
                      <a:pt x="1702" y="1876"/>
                    </a:lnTo>
                    <a:lnTo>
                      <a:pt x="1625" y="1837"/>
                    </a:lnTo>
                    <a:lnTo>
                      <a:pt x="1586" y="1799"/>
                    </a:lnTo>
                    <a:lnTo>
                      <a:pt x="1489" y="1702"/>
                    </a:lnTo>
                    <a:lnTo>
                      <a:pt x="1373" y="1605"/>
                    </a:lnTo>
                    <a:lnTo>
                      <a:pt x="1335" y="1547"/>
                    </a:lnTo>
                    <a:lnTo>
                      <a:pt x="1161" y="1277"/>
                    </a:lnTo>
                    <a:lnTo>
                      <a:pt x="1122" y="1199"/>
                    </a:lnTo>
                    <a:lnTo>
                      <a:pt x="1103" y="1161"/>
                    </a:lnTo>
                    <a:lnTo>
                      <a:pt x="1083" y="1141"/>
                    </a:lnTo>
                    <a:lnTo>
                      <a:pt x="1045" y="1025"/>
                    </a:lnTo>
                    <a:lnTo>
                      <a:pt x="987" y="832"/>
                    </a:lnTo>
                    <a:lnTo>
                      <a:pt x="929" y="639"/>
                    </a:lnTo>
                    <a:lnTo>
                      <a:pt x="890" y="542"/>
                    </a:lnTo>
                    <a:lnTo>
                      <a:pt x="852" y="465"/>
                    </a:lnTo>
                    <a:lnTo>
                      <a:pt x="774" y="407"/>
                    </a:lnTo>
                    <a:lnTo>
                      <a:pt x="697" y="349"/>
                    </a:lnTo>
                    <a:lnTo>
                      <a:pt x="600" y="329"/>
                    </a:lnTo>
                    <a:lnTo>
                      <a:pt x="523" y="310"/>
                    </a:lnTo>
                    <a:lnTo>
                      <a:pt x="426" y="310"/>
                    </a:lnTo>
                    <a:lnTo>
                      <a:pt x="330" y="329"/>
                    </a:lnTo>
                    <a:lnTo>
                      <a:pt x="233" y="368"/>
                    </a:lnTo>
                    <a:lnTo>
                      <a:pt x="156" y="407"/>
                    </a:lnTo>
                    <a:lnTo>
                      <a:pt x="98" y="484"/>
                    </a:lnTo>
                    <a:lnTo>
                      <a:pt x="40" y="561"/>
                    </a:lnTo>
                    <a:lnTo>
                      <a:pt x="20" y="639"/>
                    </a:lnTo>
                    <a:lnTo>
                      <a:pt x="1" y="735"/>
                    </a:lnTo>
                    <a:lnTo>
                      <a:pt x="1" y="832"/>
                    </a:lnTo>
                    <a:lnTo>
                      <a:pt x="1" y="929"/>
                    </a:lnTo>
                    <a:lnTo>
                      <a:pt x="117" y="1277"/>
                    </a:lnTo>
                    <a:lnTo>
                      <a:pt x="252" y="1605"/>
                    </a:lnTo>
                    <a:lnTo>
                      <a:pt x="426" y="1915"/>
                    </a:lnTo>
                    <a:lnTo>
                      <a:pt x="639" y="2204"/>
                    </a:lnTo>
                    <a:lnTo>
                      <a:pt x="755" y="2340"/>
                    </a:lnTo>
                    <a:lnTo>
                      <a:pt x="871" y="2456"/>
                    </a:lnTo>
                    <a:lnTo>
                      <a:pt x="1006" y="2572"/>
                    </a:lnTo>
                    <a:lnTo>
                      <a:pt x="1161" y="2668"/>
                    </a:lnTo>
                    <a:lnTo>
                      <a:pt x="1296" y="2765"/>
                    </a:lnTo>
                    <a:lnTo>
                      <a:pt x="1470" y="2842"/>
                    </a:lnTo>
                    <a:lnTo>
                      <a:pt x="1625" y="2920"/>
                    </a:lnTo>
                    <a:lnTo>
                      <a:pt x="1818" y="2958"/>
                    </a:lnTo>
                    <a:lnTo>
                      <a:pt x="1973" y="2997"/>
                    </a:lnTo>
                    <a:lnTo>
                      <a:pt x="2127" y="3016"/>
                    </a:lnTo>
                    <a:lnTo>
                      <a:pt x="2282" y="3036"/>
                    </a:lnTo>
                    <a:lnTo>
                      <a:pt x="2437" y="3016"/>
                    </a:lnTo>
                    <a:lnTo>
                      <a:pt x="2746" y="2978"/>
                    </a:lnTo>
                    <a:lnTo>
                      <a:pt x="3055" y="2900"/>
                    </a:lnTo>
                    <a:lnTo>
                      <a:pt x="3345" y="2765"/>
                    </a:lnTo>
                    <a:lnTo>
                      <a:pt x="3597" y="2610"/>
                    </a:lnTo>
                    <a:lnTo>
                      <a:pt x="3848" y="2398"/>
                    </a:lnTo>
                    <a:lnTo>
                      <a:pt x="4060" y="2166"/>
                    </a:lnTo>
                    <a:lnTo>
                      <a:pt x="4196" y="1992"/>
                    </a:lnTo>
                    <a:lnTo>
                      <a:pt x="4312" y="1818"/>
                    </a:lnTo>
                    <a:lnTo>
                      <a:pt x="4408" y="1625"/>
                    </a:lnTo>
                    <a:lnTo>
                      <a:pt x="4505" y="1431"/>
                    </a:lnTo>
                    <a:lnTo>
                      <a:pt x="4582" y="1219"/>
                    </a:lnTo>
                    <a:lnTo>
                      <a:pt x="4640" y="1006"/>
                    </a:lnTo>
                    <a:lnTo>
                      <a:pt x="4679" y="793"/>
                    </a:lnTo>
                    <a:lnTo>
                      <a:pt x="4718" y="581"/>
                    </a:lnTo>
                    <a:lnTo>
                      <a:pt x="4737" y="484"/>
                    </a:lnTo>
                    <a:lnTo>
                      <a:pt x="4718" y="387"/>
                    </a:lnTo>
                    <a:lnTo>
                      <a:pt x="4698" y="310"/>
                    </a:lnTo>
                    <a:lnTo>
                      <a:pt x="4660" y="213"/>
                    </a:lnTo>
                    <a:lnTo>
                      <a:pt x="4602" y="155"/>
                    </a:lnTo>
                    <a:lnTo>
                      <a:pt x="4544" y="78"/>
                    </a:lnTo>
                    <a:lnTo>
                      <a:pt x="4447" y="39"/>
                    </a:lnTo>
                    <a:lnTo>
                      <a:pt x="4370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2"/>
              <p:cNvSpPr/>
              <p:nvPr/>
            </p:nvSpPr>
            <p:spPr>
              <a:xfrm>
                <a:off x="1653175" y="-3166500"/>
                <a:ext cx="633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4119" extrusionOk="0">
                    <a:moveTo>
                      <a:pt x="832" y="1"/>
                    </a:moveTo>
                    <a:lnTo>
                      <a:pt x="755" y="20"/>
                    </a:lnTo>
                    <a:lnTo>
                      <a:pt x="658" y="78"/>
                    </a:lnTo>
                    <a:lnTo>
                      <a:pt x="600" y="136"/>
                    </a:lnTo>
                    <a:lnTo>
                      <a:pt x="388" y="407"/>
                    </a:lnTo>
                    <a:lnTo>
                      <a:pt x="214" y="697"/>
                    </a:lnTo>
                    <a:lnTo>
                      <a:pt x="156" y="851"/>
                    </a:lnTo>
                    <a:lnTo>
                      <a:pt x="98" y="1025"/>
                    </a:lnTo>
                    <a:lnTo>
                      <a:pt x="40" y="1180"/>
                    </a:lnTo>
                    <a:lnTo>
                      <a:pt x="20" y="1354"/>
                    </a:lnTo>
                    <a:lnTo>
                      <a:pt x="1" y="1644"/>
                    </a:lnTo>
                    <a:lnTo>
                      <a:pt x="20" y="1934"/>
                    </a:lnTo>
                    <a:lnTo>
                      <a:pt x="78" y="2205"/>
                    </a:lnTo>
                    <a:lnTo>
                      <a:pt x="175" y="2475"/>
                    </a:lnTo>
                    <a:lnTo>
                      <a:pt x="310" y="2746"/>
                    </a:lnTo>
                    <a:lnTo>
                      <a:pt x="465" y="2978"/>
                    </a:lnTo>
                    <a:lnTo>
                      <a:pt x="639" y="3210"/>
                    </a:lnTo>
                    <a:lnTo>
                      <a:pt x="852" y="3423"/>
                    </a:lnTo>
                    <a:lnTo>
                      <a:pt x="1084" y="3616"/>
                    </a:lnTo>
                    <a:lnTo>
                      <a:pt x="1315" y="3790"/>
                    </a:lnTo>
                    <a:lnTo>
                      <a:pt x="1567" y="3944"/>
                    </a:lnTo>
                    <a:lnTo>
                      <a:pt x="1818" y="4060"/>
                    </a:lnTo>
                    <a:lnTo>
                      <a:pt x="1915" y="4099"/>
                    </a:lnTo>
                    <a:lnTo>
                      <a:pt x="2011" y="4118"/>
                    </a:lnTo>
                    <a:lnTo>
                      <a:pt x="2108" y="4118"/>
                    </a:lnTo>
                    <a:lnTo>
                      <a:pt x="2205" y="4099"/>
                    </a:lnTo>
                    <a:lnTo>
                      <a:pt x="2282" y="4080"/>
                    </a:lnTo>
                    <a:lnTo>
                      <a:pt x="2359" y="4022"/>
                    </a:lnTo>
                    <a:lnTo>
                      <a:pt x="2437" y="3964"/>
                    </a:lnTo>
                    <a:lnTo>
                      <a:pt x="2475" y="3867"/>
                    </a:lnTo>
                    <a:lnTo>
                      <a:pt x="2514" y="3790"/>
                    </a:lnTo>
                    <a:lnTo>
                      <a:pt x="2533" y="3693"/>
                    </a:lnTo>
                    <a:lnTo>
                      <a:pt x="2533" y="3596"/>
                    </a:lnTo>
                    <a:lnTo>
                      <a:pt x="2514" y="3500"/>
                    </a:lnTo>
                    <a:lnTo>
                      <a:pt x="2495" y="3423"/>
                    </a:lnTo>
                    <a:lnTo>
                      <a:pt x="2437" y="3345"/>
                    </a:lnTo>
                    <a:lnTo>
                      <a:pt x="2379" y="3268"/>
                    </a:lnTo>
                    <a:lnTo>
                      <a:pt x="2282" y="3229"/>
                    </a:lnTo>
                    <a:lnTo>
                      <a:pt x="2069" y="3113"/>
                    </a:lnTo>
                    <a:lnTo>
                      <a:pt x="1857" y="2997"/>
                    </a:lnTo>
                    <a:lnTo>
                      <a:pt x="1779" y="2920"/>
                    </a:lnTo>
                    <a:lnTo>
                      <a:pt x="1721" y="2881"/>
                    </a:lnTo>
                    <a:lnTo>
                      <a:pt x="1741" y="2920"/>
                    </a:lnTo>
                    <a:lnTo>
                      <a:pt x="1586" y="2765"/>
                    </a:lnTo>
                    <a:lnTo>
                      <a:pt x="1412" y="2630"/>
                    </a:lnTo>
                    <a:lnTo>
                      <a:pt x="1335" y="2553"/>
                    </a:lnTo>
                    <a:lnTo>
                      <a:pt x="1277" y="2475"/>
                    </a:lnTo>
                    <a:lnTo>
                      <a:pt x="1238" y="2437"/>
                    </a:lnTo>
                    <a:lnTo>
                      <a:pt x="1180" y="2321"/>
                    </a:lnTo>
                    <a:lnTo>
                      <a:pt x="1064" y="2147"/>
                    </a:lnTo>
                    <a:lnTo>
                      <a:pt x="1084" y="2166"/>
                    </a:lnTo>
                    <a:lnTo>
                      <a:pt x="1064" y="2127"/>
                    </a:lnTo>
                    <a:lnTo>
                      <a:pt x="1026" y="2031"/>
                    </a:lnTo>
                    <a:lnTo>
                      <a:pt x="968" y="1837"/>
                    </a:lnTo>
                    <a:lnTo>
                      <a:pt x="968" y="1818"/>
                    </a:lnTo>
                    <a:lnTo>
                      <a:pt x="948" y="1702"/>
                    </a:lnTo>
                    <a:lnTo>
                      <a:pt x="948" y="1605"/>
                    </a:lnTo>
                    <a:lnTo>
                      <a:pt x="948" y="1567"/>
                    </a:lnTo>
                    <a:lnTo>
                      <a:pt x="948" y="1528"/>
                    </a:lnTo>
                    <a:lnTo>
                      <a:pt x="968" y="1470"/>
                    </a:lnTo>
                    <a:lnTo>
                      <a:pt x="1006" y="1354"/>
                    </a:lnTo>
                    <a:lnTo>
                      <a:pt x="1026" y="1238"/>
                    </a:lnTo>
                    <a:lnTo>
                      <a:pt x="1026" y="1296"/>
                    </a:lnTo>
                    <a:lnTo>
                      <a:pt x="1045" y="1219"/>
                    </a:lnTo>
                    <a:lnTo>
                      <a:pt x="1161" y="1006"/>
                    </a:lnTo>
                    <a:lnTo>
                      <a:pt x="1219" y="909"/>
                    </a:lnTo>
                    <a:lnTo>
                      <a:pt x="1238" y="871"/>
                    </a:lnTo>
                    <a:lnTo>
                      <a:pt x="1296" y="813"/>
                    </a:lnTo>
                    <a:lnTo>
                      <a:pt x="1354" y="735"/>
                    </a:lnTo>
                    <a:lnTo>
                      <a:pt x="1393" y="639"/>
                    </a:lnTo>
                    <a:lnTo>
                      <a:pt x="1412" y="542"/>
                    </a:lnTo>
                    <a:lnTo>
                      <a:pt x="1431" y="465"/>
                    </a:lnTo>
                    <a:lnTo>
                      <a:pt x="1412" y="368"/>
                    </a:lnTo>
                    <a:lnTo>
                      <a:pt x="1393" y="272"/>
                    </a:lnTo>
                    <a:lnTo>
                      <a:pt x="1354" y="194"/>
                    </a:lnTo>
                    <a:lnTo>
                      <a:pt x="1277" y="117"/>
                    </a:lnTo>
                    <a:lnTo>
                      <a:pt x="1200" y="59"/>
                    </a:lnTo>
                    <a:lnTo>
                      <a:pt x="1122" y="20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2"/>
              <p:cNvSpPr/>
              <p:nvPr/>
            </p:nvSpPr>
            <p:spPr>
              <a:xfrm>
                <a:off x="2024350" y="-3167450"/>
                <a:ext cx="116500" cy="94250"/>
              </a:xfrm>
              <a:custGeom>
                <a:avLst/>
                <a:gdLst/>
                <a:ahLst/>
                <a:cxnLst/>
                <a:rect l="l" t="t" r="r" b="b"/>
                <a:pathLst>
                  <a:path w="4660" h="3770" extrusionOk="0">
                    <a:moveTo>
                      <a:pt x="638" y="0"/>
                    </a:moveTo>
                    <a:lnTo>
                      <a:pt x="542" y="20"/>
                    </a:lnTo>
                    <a:lnTo>
                      <a:pt x="445" y="39"/>
                    </a:lnTo>
                    <a:lnTo>
                      <a:pt x="368" y="97"/>
                    </a:lnTo>
                    <a:lnTo>
                      <a:pt x="290" y="155"/>
                    </a:lnTo>
                    <a:lnTo>
                      <a:pt x="252" y="252"/>
                    </a:lnTo>
                    <a:lnTo>
                      <a:pt x="136" y="599"/>
                    </a:lnTo>
                    <a:lnTo>
                      <a:pt x="39" y="947"/>
                    </a:lnTo>
                    <a:lnTo>
                      <a:pt x="0" y="1295"/>
                    </a:lnTo>
                    <a:lnTo>
                      <a:pt x="0" y="1469"/>
                    </a:lnTo>
                    <a:lnTo>
                      <a:pt x="0" y="1643"/>
                    </a:lnTo>
                    <a:lnTo>
                      <a:pt x="20" y="1798"/>
                    </a:lnTo>
                    <a:lnTo>
                      <a:pt x="58" y="1972"/>
                    </a:lnTo>
                    <a:lnTo>
                      <a:pt x="97" y="2146"/>
                    </a:lnTo>
                    <a:lnTo>
                      <a:pt x="155" y="2301"/>
                    </a:lnTo>
                    <a:lnTo>
                      <a:pt x="232" y="2455"/>
                    </a:lnTo>
                    <a:lnTo>
                      <a:pt x="310" y="2610"/>
                    </a:lnTo>
                    <a:lnTo>
                      <a:pt x="426" y="2765"/>
                    </a:lnTo>
                    <a:lnTo>
                      <a:pt x="542" y="2919"/>
                    </a:lnTo>
                    <a:lnTo>
                      <a:pt x="658" y="3016"/>
                    </a:lnTo>
                    <a:lnTo>
                      <a:pt x="773" y="3132"/>
                    </a:lnTo>
                    <a:lnTo>
                      <a:pt x="1025" y="3306"/>
                    </a:lnTo>
                    <a:lnTo>
                      <a:pt x="1295" y="3461"/>
                    </a:lnTo>
                    <a:lnTo>
                      <a:pt x="1605" y="3576"/>
                    </a:lnTo>
                    <a:lnTo>
                      <a:pt x="1914" y="3673"/>
                    </a:lnTo>
                    <a:lnTo>
                      <a:pt x="2223" y="3731"/>
                    </a:lnTo>
                    <a:lnTo>
                      <a:pt x="2533" y="3750"/>
                    </a:lnTo>
                    <a:lnTo>
                      <a:pt x="2842" y="3770"/>
                    </a:lnTo>
                    <a:lnTo>
                      <a:pt x="3229" y="3750"/>
                    </a:lnTo>
                    <a:lnTo>
                      <a:pt x="3596" y="3692"/>
                    </a:lnTo>
                    <a:lnTo>
                      <a:pt x="3963" y="3596"/>
                    </a:lnTo>
                    <a:lnTo>
                      <a:pt x="4330" y="3480"/>
                    </a:lnTo>
                    <a:lnTo>
                      <a:pt x="4408" y="3441"/>
                    </a:lnTo>
                    <a:lnTo>
                      <a:pt x="4485" y="3383"/>
                    </a:lnTo>
                    <a:lnTo>
                      <a:pt x="4543" y="3325"/>
                    </a:lnTo>
                    <a:lnTo>
                      <a:pt x="4601" y="3248"/>
                    </a:lnTo>
                    <a:lnTo>
                      <a:pt x="4640" y="3151"/>
                    </a:lnTo>
                    <a:lnTo>
                      <a:pt x="4659" y="3074"/>
                    </a:lnTo>
                    <a:lnTo>
                      <a:pt x="4659" y="2977"/>
                    </a:lnTo>
                    <a:lnTo>
                      <a:pt x="4640" y="2881"/>
                    </a:lnTo>
                    <a:lnTo>
                      <a:pt x="4601" y="2784"/>
                    </a:lnTo>
                    <a:lnTo>
                      <a:pt x="4543" y="2707"/>
                    </a:lnTo>
                    <a:lnTo>
                      <a:pt x="4485" y="2649"/>
                    </a:lnTo>
                    <a:lnTo>
                      <a:pt x="4408" y="2591"/>
                    </a:lnTo>
                    <a:lnTo>
                      <a:pt x="4311" y="2552"/>
                    </a:lnTo>
                    <a:lnTo>
                      <a:pt x="4214" y="2533"/>
                    </a:lnTo>
                    <a:lnTo>
                      <a:pt x="4137" y="2533"/>
                    </a:lnTo>
                    <a:lnTo>
                      <a:pt x="4040" y="2552"/>
                    </a:lnTo>
                    <a:lnTo>
                      <a:pt x="3770" y="2649"/>
                    </a:lnTo>
                    <a:lnTo>
                      <a:pt x="3499" y="2726"/>
                    </a:lnTo>
                    <a:lnTo>
                      <a:pt x="3364" y="2745"/>
                    </a:lnTo>
                    <a:lnTo>
                      <a:pt x="3325" y="2765"/>
                    </a:lnTo>
                    <a:lnTo>
                      <a:pt x="3055" y="2784"/>
                    </a:lnTo>
                    <a:lnTo>
                      <a:pt x="2765" y="2803"/>
                    </a:lnTo>
                    <a:lnTo>
                      <a:pt x="2494" y="2784"/>
                    </a:lnTo>
                    <a:lnTo>
                      <a:pt x="2455" y="2784"/>
                    </a:lnTo>
                    <a:lnTo>
                      <a:pt x="2339" y="2765"/>
                    </a:lnTo>
                    <a:lnTo>
                      <a:pt x="2069" y="2707"/>
                    </a:lnTo>
                    <a:lnTo>
                      <a:pt x="1837" y="2629"/>
                    </a:lnTo>
                    <a:lnTo>
                      <a:pt x="1837" y="2629"/>
                    </a:lnTo>
                    <a:lnTo>
                      <a:pt x="1875" y="2649"/>
                    </a:lnTo>
                    <a:lnTo>
                      <a:pt x="1817" y="2629"/>
                    </a:lnTo>
                    <a:lnTo>
                      <a:pt x="1701" y="2571"/>
                    </a:lnTo>
                    <a:lnTo>
                      <a:pt x="1489" y="2455"/>
                    </a:lnTo>
                    <a:lnTo>
                      <a:pt x="1431" y="2417"/>
                    </a:lnTo>
                    <a:lnTo>
                      <a:pt x="1373" y="2378"/>
                    </a:lnTo>
                    <a:lnTo>
                      <a:pt x="1218" y="2223"/>
                    </a:lnTo>
                    <a:lnTo>
                      <a:pt x="1199" y="2204"/>
                    </a:lnTo>
                    <a:lnTo>
                      <a:pt x="1121" y="2088"/>
                    </a:lnTo>
                    <a:lnTo>
                      <a:pt x="1063" y="2011"/>
                    </a:lnTo>
                    <a:lnTo>
                      <a:pt x="1044" y="1953"/>
                    </a:lnTo>
                    <a:lnTo>
                      <a:pt x="1063" y="1991"/>
                    </a:lnTo>
                    <a:lnTo>
                      <a:pt x="986" y="1759"/>
                    </a:lnTo>
                    <a:lnTo>
                      <a:pt x="967" y="1682"/>
                    </a:lnTo>
                    <a:lnTo>
                      <a:pt x="964" y="1679"/>
                    </a:lnTo>
                    <a:lnTo>
                      <a:pt x="947" y="1566"/>
                    </a:lnTo>
                    <a:lnTo>
                      <a:pt x="947" y="1276"/>
                    </a:lnTo>
                    <a:lnTo>
                      <a:pt x="967" y="1199"/>
                    </a:lnTo>
                    <a:lnTo>
                      <a:pt x="1005" y="1005"/>
                    </a:lnTo>
                    <a:lnTo>
                      <a:pt x="1044" y="831"/>
                    </a:lnTo>
                    <a:lnTo>
                      <a:pt x="1083" y="773"/>
                    </a:lnTo>
                    <a:lnTo>
                      <a:pt x="1102" y="715"/>
                    </a:lnTo>
                    <a:lnTo>
                      <a:pt x="1121" y="619"/>
                    </a:lnTo>
                    <a:lnTo>
                      <a:pt x="1141" y="522"/>
                    </a:lnTo>
                    <a:lnTo>
                      <a:pt x="1141" y="426"/>
                    </a:lnTo>
                    <a:lnTo>
                      <a:pt x="1121" y="348"/>
                    </a:lnTo>
                    <a:lnTo>
                      <a:pt x="1102" y="252"/>
                    </a:lnTo>
                    <a:lnTo>
                      <a:pt x="1044" y="174"/>
                    </a:lnTo>
                    <a:lnTo>
                      <a:pt x="986" y="116"/>
                    </a:lnTo>
                    <a:lnTo>
                      <a:pt x="909" y="58"/>
                    </a:lnTo>
                    <a:lnTo>
                      <a:pt x="812" y="20"/>
                    </a:lnTo>
                    <a:lnTo>
                      <a:pt x="735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2"/>
              <p:cNvSpPr/>
              <p:nvPr/>
            </p:nvSpPr>
            <p:spPr>
              <a:xfrm>
                <a:off x="2405650" y="-3115750"/>
                <a:ext cx="10875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4350" h="2224" extrusionOk="0">
                    <a:moveTo>
                      <a:pt x="3809" y="1"/>
                    </a:moveTo>
                    <a:lnTo>
                      <a:pt x="3731" y="20"/>
                    </a:lnTo>
                    <a:lnTo>
                      <a:pt x="3654" y="59"/>
                    </a:lnTo>
                    <a:lnTo>
                      <a:pt x="3577" y="97"/>
                    </a:lnTo>
                    <a:lnTo>
                      <a:pt x="3499" y="175"/>
                    </a:lnTo>
                    <a:lnTo>
                      <a:pt x="3441" y="252"/>
                    </a:lnTo>
                    <a:lnTo>
                      <a:pt x="3422" y="271"/>
                    </a:lnTo>
                    <a:lnTo>
                      <a:pt x="3345" y="368"/>
                    </a:lnTo>
                    <a:lnTo>
                      <a:pt x="3171" y="561"/>
                    </a:lnTo>
                    <a:lnTo>
                      <a:pt x="2997" y="735"/>
                    </a:lnTo>
                    <a:lnTo>
                      <a:pt x="2919" y="793"/>
                    </a:lnTo>
                    <a:lnTo>
                      <a:pt x="2881" y="832"/>
                    </a:lnTo>
                    <a:lnTo>
                      <a:pt x="2668" y="967"/>
                    </a:lnTo>
                    <a:lnTo>
                      <a:pt x="2456" y="1103"/>
                    </a:lnTo>
                    <a:lnTo>
                      <a:pt x="2378" y="1122"/>
                    </a:lnTo>
                    <a:lnTo>
                      <a:pt x="2417" y="1122"/>
                    </a:lnTo>
                    <a:lnTo>
                      <a:pt x="2320" y="1161"/>
                    </a:lnTo>
                    <a:lnTo>
                      <a:pt x="2088" y="1219"/>
                    </a:lnTo>
                    <a:lnTo>
                      <a:pt x="1992" y="1257"/>
                    </a:lnTo>
                    <a:lnTo>
                      <a:pt x="2030" y="1238"/>
                    </a:lnTo>
                    <a:lnTo>
                      <a:pt x="2030" y="1238"/>
                    </a:lnTo>
                    <a:lnTo>
                      <a:pt x="1972" y="1257"/>
                    </a:lnTo>
                    <a:lnTo>
                      <a:pt x="1721" y="1257"/>
                    </a:lnTo>
                    <a:lnTo>
                      <a:pt x="1605" y="1238"/>
                    </a:lnTo>
                    <a:lnTo>
                      <a:pt x="1528" y="1219"/>
                    </a:lnTo>
                    <a:lnTo>
                      <a:pt x="1508" y="1199"/>
                    </a:lnTo>
                    <a:lnTo>
                      <a:pt x="1354" y="1122"/>
                    </a:lnTo>
                    <a:lnTo>
                      <a:pt x="1296" y="1064"/>
                    </a:lnTo>
                    <a:lnTo>
                      <a:pt x="1199" y="987"/>
                    </a:lnTo>
                    <a:lnTo>
                      <a:pt x="1160" y="929"/>
                    </a:lnTo>
                    <a:lnTo>
                      <a:pt x="1083" y="813"/>
                    </a:lnTo>
                    <a:lnTo>
                      <a:pt x="948" y="600"/>
                    </a:lnTo>
                    <a:lnTo>
                      <a:pt x="909" y="523"/>
                    </a:lnTo>
                    <a:lnTo>
                      <a:pt x="851" y="445"/>
                    </a:lnTo>
                    <a:lnTo>
                      <a:pt x="793" y="368"/>
                    </a:lnTo>
                    <a:lnTo>
                      <a:pt x="716" y="329"/>
                    </a:lnTo>
                    <a:lnTo>
                      <a:pt x="638" y="291"/>
                    </a:lnTo>
                    <a:lnTo>
                      <a:pt x="542" y="271"/>
                    </a:lnTo>
                    <a:lnTo>
                      <a:pt x="445" y="271"/>
                    </a:lnTo>
                    <a:lnTo>
                      <a:pt x="348" y="291"/>
                    </a:lnTo>
                    <a:lnTo>
                      <a:pt x="271" y="329"/>
                    </a:lnTo>
                    <a:lnTo>
                      <a:pt x="194" y="368"/>
                    </a:lnTo>
                    <a:lnTo>
                      <a:pt x="116" y="445"/>
                    </a:lnTo>
                    <a:lnTo>
                      <a:pt x="58" y="523"/>
                    </a:lnTo>
                    <a:lnTo>
                      <a:pt x="20" y="619"/>
                    </a:lnTo>
                    <a:lnTo>
                      <a:pt x="0" y="697"/>
                    </a:lnTo>
                    <a:lnTo>
                      <a:pt x="0" y="793"/>
                    </a:lnTo>
                    <a:lnTo>
                      <a:pt x="39" y="890"/>
                    </a:lnTo>
                    <a:lnTo>
                      <a:pt x="213" y="1219"/>
                    </a:lnTo>
                    <a:lnTo>
                      <a:pt x="310" y="1393"/>
                    </a:lnTo>
                    <a:lnTo>
                      <a:pt x="406" y="1547"/>
                    </a:lnTo>
                    <a:lnTo>
                      <a:pt x="542" y="1682"/>
                    </a:lnTo>
                    <a:lnTo>
                      <a:pt x="677" y="1818"/>
                    </a:lnTo>
                    <a:lnTo>
                      <a:pt x="832" y="1934"/>
                    </a:lnTo>
                    <a:lnTo>
                      <a:pt x="986" y="2030"/>
                    </a:lnTo>
                    <a:lnTo>
                      <a:pt x="1141" y="2088"/>
                    </a:lnTo>
                    <a:lnTo>
                      <a:pt x="1296" y="2146"/>
                    </a:lnTo>
                    <a:lnTo>
                      <a:pt x="1450" y="2185"/>
                    </a:lnTo>
                    <a:lnTo>
                      <a:pt x="1605" y="2204"/>
                    </a:lnTo>
                    <a:lnTo>
                      <a:pt x="1779" y="2224"/>
                    </a:lnTo>
                    <a:lnTo>
                      <a:pt x="1934" y="2224"/>
                    </a:lnTo>
                    <a:lnTo>
                      <a:pt x="2088" y="2204"/>
                    </a:lnTo>
                    <a:lnTo>
                      <a:pt x="2262" y="2185"/>
                    </a:lnTo>
                    <a:lnTo>
                      <a:pt x="2572" y="2088"/>
                    </a:lnTo>
                    <a:lnTo>
                      <a:pt x="2861" y="1972"/>
                    </a:lnTo>
                    <a:lnTo>
                      <a:pt x="3151" y="1818"/>
                    </a:lnTo>
                    <a:lnTo>
                      <a:pt x="3403" y="1644"/>
                    </a:lnTo>
                    <a:lnTo>
                      <a:pt x="3654" y="1431"/>
                    </a:lnTo>
                    <a:lnTo>
                      <a:pt x="3886" y="1199"/>
                    </a:lnTo>
                    <a:lnTo>
                      <a:pt x="4099" y="967"/>
                    </a:lnTo>
                    <a:lnTo>
                      <a:pt x="4292" y="716"/>
                    </a:lnTo>
                    <a:lnTo>
                      <a:pt x="4331" y="619"/>
                    </a:lnTo>
                    <a:lnTo>
                      <a:pt x="4350" y="542"/>
                    </a:lnTo>
                    <a:lnTo>
                      <a:pt x="4350" y="445"/>
                    </a:lnTo>
                    <a:lnTo>
                      <a:pt x="4331" y="349"/>
                    </a:lnTo>
                    <a:lnTo>
                      <a:pt x="4292" y="252"/>
                    </a:lnTo>
                    <a:lnTo>
                      <a:pt x="4234" y="175"/>
                    </a:lnTo>
                    <a:lnTo>
                      <a:pt x="4176" y="97"/>
                    </a:lnTo>
                    <a:lnTo>
                      <a:pt x="4099" y="59"/>
                    </a:lnTo>
                    <a:lnTo>
                      <a:pt x="4002" y="20"/>
                    </a:lnTo>
                    <a:lnTo>
                      <a:pt x="3905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2"/>
              <p:cNvSpPr/>
              <p:nvPr/>
            </p:nvSpPr>
            <p:spPr>
              <a:xfrm>
                <a:off x="2592675" y="-3120575"/>
                <a:ext cx="85075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166" extrusionOk="0">
                    <a:moveTo>
                      <a:pt x="2146" y="1109"/>
                    </a:moveTo>
                    <a:lnTo>
                      <a:pt x="2127" y="1122"/>
                    </a:lnTo>
                    <a:lnTo>
                      <a:pt x="2108" y="1122"/>
                    </a:lnTo>
                    <a:lnTo>
                      <a:pt x="2146" y="1109"/>
                    </a:lnTo>
                    <a:close/>
                    <a:moveTo>
                      <a:pt x="2900" y="0"/>
                    </a:moveTo>
                    <a:lnTo>
                      <a:pt x="2804" y="20"/>
                    </a:lnTo>
                    <a:lnTo>
                      <a:pt x="2707" y="39"/>
                    </a:lnTo>
                    <a:lnTo>
                      <a:pt x="2630" y="97"/>
                    </a:lnTo>
                    <a:lnTo>
                      <a:pt x="2572" y="155"/>
                    </a:lnTo>
                    <a:lnTo>
                      <a:pt x="2514" y="232"/>
                    </a:lnTo>
                    <a:lnTo>
                      <a:pt x="2456" y="310"/>
                    </a:lnTo>
                    <a:lnTo>
                      <a:pt x="2436" y="406"/>
                    </a:lnTo>
                    <a:lnTo>
                      <a:pt x="2436" y="503"/>
                    </a:lnTo>
                    <a:lnTo>
                      <a:pt x="2436" y="638"/>
                    </a:lnTo>
                    <a:lnTo>
                      <a:pt x="2417" y="735"/>
                    </a:lnTo>
                    <a:lnTo>
                      <a:pt x="2378" y="870"/>
                    </a:lnTo>
                    <a:lnTo>
                      <a:pt x="2359" y="909"/>
                    </a:lnTo>
                    <a:lnTo>
                      <a:pt x="2359" y="928"/>
                    </a:lnTo>
                    <a:lnTo>
                      <a:pt x="2262" y="1025"/>
                    </a:lnTo>
                    <a:lnTo>
                      <a:pt x="2243" y="1044"/>
                    </a:lnTo>
                    <a:lnTo>
                      <a:pt x="2150" y="1106"/>
                    </a:lnTo>
                    <a:lnTo>
                      <a:pt x="2088" y="1122"/>
                    </a:lnTo>
                    <a:lnTo>
                      <a:pt x="1953" y="1160"/>
                    </a:lnTo>
                    <a:lnTo>
                      <a:pt x="1876" y="1180"/>
                    </a:lnTo>
                    <a:lnTo>
                      <a:pt x="1914" y="1180"/>
                    </a:lnTo>
                    <a:lnTo>
                      <a:pt x="1760" y="1199"/>
                    </a:lnTo>
                    <a:lnTo>
                      <a:pt x="1624" y="1180"/>
                    </a:lnTo>
                    <a:lnTo>
                      <a:pt x="1566" y="1180"/>
                    </a:lnTo>
                    <a:lnTo>
                      <a:pt x="1412" y="1160"/>
                    </a:lnTo>
                    <a:lnTo>
                      <a:pt x="1276" y="1122"/>
                    </a:lnTo>
                    <a:lnTo>
                      <a:pt x="1180" y="1083"/>
                    </a:lnTo>
                    <a:lnTo>
                      <a:pt x="1199" y="1102"/>
                    </a:lnTo>
                    <a:lnTo>
                      <a:pt x="1044" y="1025"/>
                    </a:lnTo>
                    <a:lnTo>
                      <a:pt x="890" y="928"/>
                    </a:lnTo>
                    <a:lnTo>
                      <a:pt x="909" y="948"/>
                    </a:lnTo>
                    <a:lnTo>
                      <a:pt x="909" y="948"/>
                    </a:lnTo>
                    <a:lnTo>
                      <a:pt x="832" y="890"/>
                    </a:lnTo>
                    <a:lnTo>
                      <a:pt x="735" y="832"/>
                    </a:lnTo>
                    <a:lnTo>
                      <a:pt x="658" y="793"/>
                    </a:lnTo>
                    <a:lnTo>
                      <a:pt x="561" y="774"/>
                    </a:lnTo>
                    <a:lnTo>
                      <a:pt x="484" y="754"/>
                    </a:lnTo>
                    <a:lnTo>
                      <a:pt x="387" y="754"/>
                    </a:lnTo>
                    <a:lnTo>
                      <a:pt x="291" y="793"/>
                    </a:lnTo>
                    <a:lnTo>
                      <a:pt x="213" y="832"/>
                    </a:lnTo>
                    <a:lnTo>
                      <a:pt x="136" y="909"/>
                    </a:lnTo>
                    <a:lnTo>
                      <a:pt x="78" y="986"/>
                    </a:lnTo>
                    <a:lnTo>
                      <a:pt x="39" y="1064"/>
                    </a:lnTo>
                    <a:lnTo>
                      <a:pt x="20" y="1160"/>
                    </a:lnTo>
                    <a:lnTo>
                      <a:pt x="1" y="1257"/>
                    </a:lnTo>
                    <a:lnTo>
                      <a:pt x="20" y="1334"/>
                    </a:lnTo>
                    <a:lnTo>
                      <a:pt x="39" y="1431"/>
                    </a:lnTo>
                    <a:lnTo>
                      <a:pt x="97" y="1508"/>
                    </a:lnTo>
                    <a:lnTo>
                      <a:pt x="155" y="1586"/>
                    </a:lnTo>
                    <a:lnTo>
                      <a:pt x="329" y="1721"/>
                    </a:lnTo>
                    <a:lnTo>
                      <a:pt x="503" y="1837"/>
                    </a:lnTo>
                    <a:lnTo>
                      <a:pt x="697" y="1933"/>
                    </a:lnTo>
                    <a:lnTo>
                      <a:pt x="909" y="2011"/>
                    </a:lnTo>
                    <a:lnTo>
                      <a:pt x="1102" y="2069"/>
                    </a:lnTo>
                    <a:lnTo>
                      <a:pt x="1315" y="2127"/>
                    </a:lnTo>
                    <a:lnTo>
                      <a:pt x="1528" y="2146"/>
                    </a:lnTo>
                    <a:lnTo>
                      <a:pt x="1740" y="2165"/>
                    </a:lnTo>
                    <a:lnTo>
                      <a:pt x="1953" y="2146"/>
                    </a:lnTo>
                    <a:lnTo>
                      <a:pt x="2166" y="2107"/>
                    </a:lnTo>
                    <a:lnTo>
                      <a:pt x="2359" y="2049"/>
                    </a:lnTo>
                    <a:lnTo>
                      <a:pt x="2552" y="1972"/>
                    </a:lnTo>
                    <a:lnTo>
                      <a:pt x="2726" y="1875"/>
                    </a:lnTo>
                    <a:lnTo>
                      <a:pt x="2900" y="1740"/>
                    </a:lnTo>
                    <a:lnTo>
                      <a:pt x="3036" y="1605"/>
                    </a:lnTo>
                    <a:lnTo>
                      <a:pt x="3171" y="1431"/>
                    </a:lnTo>
                    <a:lnTo>
                      <a:pt x="3229" y="1315"/>
                    </a:lnTo>
                    <a:lnTo>
                      <a:pt x="3287" y="1199"/>
                    </a:lnTo>
                    <a:lnTo>
                      <a:pt x="3364" y="967"/>
                    </a:lnTo>
                    <a:lnTo>
                      <a:pt x="3403" y="716"/>
                    </a:lnTo>
                    <a:lnTo>
                      <a:pt x="3403" y="464"/>
                    </a:lnTo>
                    <a:lnTo>
                      <a:pt x="3384" y="368"/>
                    </a:lnTo>
                    <a:lnTo>
                      <a:pt x="3345" y="271"/>
                    </a:lnTo>
                    <a:lnTo>
                      <a:pt x="3306" y="194"/>
                    </a:lnTo>
                    <a:lnTo>
                      <a:pt x="3248" y="116"/>
                    </a:lnTo>
                    <a:lnTo>
                      <a:pt x="3171" y="58"/>
                    </a:lnTo>
                    <a:lnTo>
                      <a:pt x="3094" y="20"/>
                    </a:lnTo>
                    <a:lnTo>
                      <a:pt x="2997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2"/>
              <p:cNvSpPr/>
              <p:nvPr/>
            </p:nvSpPr>
            <p:spPr>
              <a:xfrm>
                <a:off x="2914550" y="-3162150"/>
                <a:ext cx="58000" cy="78325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3133" extrusionOk="0">
                    <a:moveTo>
                      <a:pt x="406" y="1"/>
                    </a:moveTo>
                    <a:lnTo>
                      <a:pt x="329" y="20"/>
                    </a:lnTo>
                    <a:lnTo>
                      <a:pt x="232" y="78"/>
                    </a:lnTo>
                    <a:lnTo>
                      <a:pt x="174" y="136"/>
                    </a:lnTo>
                    <a:lnTo>
                      <a:pt x="97" y="194"/>
                    </a:lnTo>
                    <a:lnTo>
                      <a:pt x="39" y="291"/>
                    </a:lnTo>
                    <a:lnTo>
                      <a:pt x="19" y="368"/>
                    </a:lnTo>
                    <a:lnTo>
                      <a:pt x="0" y="619"/>
                    </a:lnTo>
                    <a:lnTo>
                      <a:pt x="0" y="851"/>
                    </a:lnTo>
                    <a:lnTo>
                      <a:pt x="19" y="1103"/>
                    </a:lnTo>
                    <a:lnTo>
                      <a:pt x="77" y="1335"/>
                    </a:lnTo>
                    <a:lnTo>
                      <a:pt x="135" y="1528"/>
                    </a:lnTo>
                    <a:lnTo>
                      <a:pt x="193" y="1721"/>
                    </a:lnTo>
                    <a:lnTo>
                      <a:pt x="290" y="1895"/>
                    </a:lnTo>
                    <a:lnTo>
                      <a:pt x="387" y="2069"/>
                    </a:lnTo>
                    <a:lnTo>
                      <a:pt x="503" y="2243"/>
                    </a:lnTo>
                    <a:lnTo>
                      <a:pt x="638" y="2398"/>
                    </a:lnTo>
                    <a:lnTo>
                      <a:pt x="773" y="2533"/>
                    </a:lnTo>
                    <a:lnTo>
                      <a:pt x="928" y="2669"/>
                    </a:lnTo>
                    <a:lnTo>
                      <a:pt x="1083" y="2785"/>
                    </a:lnTo>
                    <a:lnTo>
                      <a:pt x="1257" y="2901"/>
                    </a:lnTo>
                    <a:lnTo>
                      <a:pt x="1431" y="2997"/>
                    </a:lnTo>
                    <a:lnTo>
                      <a:pt x="1605" y="3075"/>
                    </a:lnTo>
                    <a:lnTo>
                      <a:pt x="1701" y="3113"/>
                    </a:lnTo>
                    <a:lnTo>
                      <a:pt x="1798" y="3133"/>
                    </a:lnTo>
                    <a:lnTo>
                      <a:pt x="1875" y="3133"/>
                    </a:lnTo>
                    <a:lnTo>
                      <a:pt x="1972" y="3113"/>
                    </a:lnTo>
                    <a:lnTo>
                      <a:pt x="2069" y="3075"/>
                    </a:lnTo>
                    <a:lnTo>
                      <a:pt x="2146" y="3017"/>
                    </a:lnTo>
                    <a:lnTo>
                      <a:pt x="2204" y="2959"/>
                    </a:lnTo>
                    <a:lnTo>
                      <a:pt x="2262" y="2881"/>
                    </a:lnTo>
                    <a:lnTo>
                      <a:pt x="2301" y="2804"/>
                    </a:lnTo>
                    <a:lnTo>
                      <a:pt x="2320" y="2707"/>
                    </a:lnTo>
                    <a:lnTo>
                      <a:pt x="2320" y="2611"/>
                    </a:lnTo>
                    <a:lnTo>
                      <a:pt x="2301" y="2514"/>
                    </a:lnTo>
                    <a:lnTo>
                      <a:pt x="2262" y="2417"/>
                    </a:lnTo>
                    <a:lnTo>
                      <a:pt x="2204" y="2340"/>
                    </a:lnTo>
                    <a:lnTo>
                      <a:pt x="2146" y="2282"/>
                    </a:lnTo>
                    <a:lnTo>
                      <a:pt x="2069" y="2224"/>
                    </a:lnTo>
                    <a:lnTo>
                      <a:pt x="1914" y="2166"/>
                    </a:lnTo>
                    <a:lnTo>
                      <a:pt x="1779" y="2089"/>
                    </a:lnTo>
                    <a:lnTo>
                      <a:pt x="1624" y="1992"/>
                    </a:lnTo>
                    <a:lnTo>
                      <a:pt x="1566" y="1953"/>
                    </a:lnTo>
                    <a:lnTo>
                      <a:pt x="1605" y="1973"/>
                    </a:lnTo>
                    <a:lnTo>
                      <a:pt x="1469" y="1876"/>
                    </a:lnTo>
                    <a:lnTo>
                      <a:pt x="1353" y="1760"/>
                    </a:lnTo>
                    <a:lnTo>
                      <a:pt x="1315" y="1702"/>
                    </a:lnTo>
                    <a:lnTo>
                      <a:pt x="1218" y="1586"/>
                    </a:lnTo>
                    <a:lnTo>
                      <a:pt x="1141" y="1451"/>
                    </a:lnTo>
                    <a:lnTo>
                      <a:pt x="1102" y="1373"/>
                    </a:lnTo>
                    <a:lnTo>
                      <a:pt x="1102" y="1393"/>
                    </a:lnTo>
                    <a:lnTo>
                      <a:pt x="1063" y="1238"/>
                    </a:lnTo>
                    <a:lnTo>
                      <a:pt x="1005" y="1083"/>
                    </a:lnTo>
                    <a:lnTo>
                      <a:pt x="986" y="1006"/>
                    </a:lnTo>
                    <a:lnTo>
                      <a:pt x="986" y="1045"/>
                    </a:lnTo>
                    <a:lnTo>
                      <a:pt x="967" y="851"/>
                    </a:lnTo>
                    <a:lnTo>
                      <a:pt x="967" y="677"/>
                    </a:lnTo>
                    <a:lnTo>
                      <a:pt x="967" y="600"/>
                    </a:lnTo>
                    <a:lnTo>
                      <a:pt x="967" y="503"/>
                    </a:lnTo>
                    <a:lnTo>
                      <a:pt x="967" y="407"/>
                    </a:lnTo>
                    <a:lnTo>
                      <a:pt x="947" y="310"/>
                    </a:lnTo>
                    <a:lnTo>
                      <a:pt x="909" y="233"/>
                    </a:lnTo>
                    <a:lnTo>
                      <a:pt x="851" y="156"/>
                    </a:lnTo>
                    <a:lnTo>
                      <a:pt x="773" y="98"/>
                    </a:lnTo>
                    <a:lnTo>
                      <a:pt x="696" y="40"/>
                    </a:lnTo>
                    <a:lnTo>
                      <a:pt x="599" y="20"/>
                    </a:lnTo>
                    <a:lnTo>
                      <a:pt x="503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2"/>
              <p:cNvSpPr/>
              <p:nvPr/>
            </p:nvSpPr>
            <p:spPr>
              <a:xfrm>
                <a:off x="3173575" y="-3164075"/>
                <a:ext cx="45450" cy="80250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3210" extrusionOk="0">
                    <a:moveTo>
                      <a:pt x="600" y="2108"/>
                    </a:moveTo>
                    <a:lnTo>
                      <a:pt x="581" y="2127"/>
                    </a:lnTo>
                    <a:lnTo>
                      <a:pt x="561" y="2127"/>
                    </a:lnTo>
                    <a:lnTo>
                      <a:pt x="600" y="2108"/>
                    </a:lnTo>
                    <a:close/>
                    <a:moveTo>
                      <a:pt x="1083" y="1"/>
                    </a:moveTo>
                    <a:lnTo>
                      <a:pt x="986" y="20"/>
                    </a:lnTo>
                    <a:lnTo>
                      <a:pt x="909" y="59"/>
                    </a:lnTo>
                    <a:lnTo>
                      <a:pt x="832" y="117"/>
                    </a:lnTo>
                    <a:lnTo>
                      <a:pt x="774" y="194"/>
                    </a:lnTo>
                    <a:lnTo>
                      <a:pt x="716" y="271"/>
                    </a:lnTo>
                    <a:lnTo>
                      <a:pt x="677" y="349"/>
                    </a:lnTo>
                    <a:lnTo>
                      <a:pt x="658" y="445"/>
                    </a:lnTo>
                    <a:lnTo>
                      <a:pt x="658" y="542"/>
                    </a:lnTo>
                    <a:lnTo>
                      <a:pt x="677" y="638"/>
                    </a:lnTo>
                    <a:lnTo>
                      <a:pt x="774" y="928"/>
                    </a:lnTo>
                    <a:lnTo>
                      <a:pt x="851" y="1238"/>
                    </a:lnTo>
                    <a:lnTo>
                      <a:pt x="832" y="1199"/>
                    </a:lnTo>
                    <a:lnTo>
                      <a:pt x="851" y="1296"/>
                    </a:lnTo>
                    <a:lnTo>
                      <a:pt x="851" y="1450"/>
                    </a:lnTo>
                    <a:lnTo>
                      <a:pt x="851" y="1586"/>
                    </a:lnTo>
                    <a:lnTo>
                      <a:pt x="851" y="1624"/>
                    </a:lnTo>
                    <a:lnTo>
                      <a:pt x="832" y="1760"/>
                    </a:lnTo>
                    <a:lnTo>
                      <a:pt x="793" y="1837"/>
                    </a:lnTo>
                    <a:lnTo>
                      <a:pt x="755" y="1914"/>
                    </a:lnTo>
                    <a:lnTo>
                      <a:pt x="716" y="1972"/>
                    </a:lnTo>
                    <a:lnTo>
                      <a:pt x="697" y="2011"/>
                    </a:lnTo>
                    <a:lnTo>
                      <a:pt x="716" y="1992"/>
                    </a:lnTo>
                    <a:lnTo>
                      <a:pt x="735" y="1953"/>
                    </a:lnTo>
                    <a:lnTo>
                      <a:pt x="735" y="1972"/>
                    </a:lnTo>
                    <a:lnTo>
                      <a:pt x="639" y="2069"/>
                    </a:lnTo>
                    <a:lnTo>
                      <a:pt x="600" y="2108"/>
                    </a:lnTo>
                    <a:lnTo>
                      <a:pt x="581" y="2108"/>
                    </a:lnTo>
                    <a:lnTo>
                      <a:pt x="426" y="2204"/>
                    </a:lnTo>
                    <a:lnTo>
                      <a:pt x="368" y="2243"/>
                    </a:lnTo>
                    <a:lnTo>
                      <a:pt x="349" y="2262"/>
                    </a:lnTo>
                    <a:lnTo>
                      <a:pt x="252" y="2301"/>
                    </a:lnTo>
                    <a:lnTo>
                      <a:pt x="175" y="2359"/>
                    </a:lnTo>
                    <a:lnTo>
                      <a:pt x="117" y="2417"/>
                    </a:lnTo>
                    <a:lnTo>
                      <a:pt x="59" y="2494"/>
                    </a:lnTo>
                    <a:lnTo>
                      <a:pt x="20" y="2572"/>
                    </a:lnTo>
                    <a:lnTo>
                      <a:pt x="1" y="2668"/>
                    </a:lnTo>
                    <a:lnTo>
                      <a:pt x="1" y="2765"/>
                    </a:lnTo>
                    <a:lnTo>
                      <a:pt x="20" y="2862"/>
                    </a:lnTo>
                    <a:lnTo>
                      <a:pt x="59" y="2939"/>
                    </a:lnTo>
                    <a:lnTo>
                      <a:pt x="117" y="3016"/>
                    </a:lnTo>
                    <a:lnTo>
                      <a:pt x="175" y="3094"/>
                    </a:lnTo>
                    <a:lnTo>
                      <a:pt x="252" y="3152"/>
                    </a:lnTo>
                    <a:lnTo>
                      <a:pt x="349" y="3190"/>
                    </a:lnTo>
                    <a:lnTo>
                      <a:pt x="445" y="3210"/>
                    </a:lnTo>
                    <a:lnTo>
                      <a:pt x="523" y="3210"/>
                    </a:lnTo>
                    <a:lnTo>
                      <a:pt x="619" y="3171"/>
                    </a:lnTo>
                    <a:lnTo>
                      <a:pt x="832" y="3074"/>
                    </a:lnTo>
                    <a:lnTo>
                      <a:pt x="1025" y="2958"/>
                    </a:lnTo>
                    <a:lnTo>
                      <a:pt x="1199" y="2842"/>
                    </a:lnTo>
                    <a:lnTo>
                      <a:pt x="1373" y="2688"/>
                    </a:lnTo>
                    <a:lnTo>
                      <a:pt x="1508" y="2514"/>
                    </a:lnTo>
                    <a:lnTo>
                      <a:pt x="1624" y="2340"/>
                    </a:lnTo>
                    <a:lnTo>
                      <a:pt x="1721" y="2127"/>
                    </a:lnTo>
                    <a:lnTo>
                      <a:pt x="1779" y="1914"/>
                    </a:lnTo>
                    <a:lnTo>
                      <a:pt x="1818" y="1721"/>
                    </a:lnTo>
                    <a:lnTo>
                      <a:pt x="1818" y="1508"/>
                    </a:lnTo>
                    <a:lnTo>
                      <a:pt x="1818" y="1315"/>
                    </a:lnTo>
                    <a:lnTo>
                      <a:pt x="1798" y="1122"/>
                    </a:lnTo>
                    <a:lnTo>
                      <a:pt x="1760" y="928"/>
                    </a:lnTo>
                    <a:lnTo>
                      <a:pt x="1721" y="716"/>
                    </a:lnTo>
                    <a:lnTo>
                      <a:pt x="1605" y="349"/>
                    </a:lnTo>
                    <a:lnTo>
                      <a:pt x="1566" y="252"/>
                    </a:lnTo>
                    <a:lnTo>
                      <a:pt x="1508" y="175"/>
                    </a:lnTo>
                    <a:lnTo>
                      <a:pt x="1431" y="117"/>
                    </a:lnTo>
                    <a:lnTo>
                      <a:pt x="1354" y="59"/>
                    </a:lnTo>
                    <a:lnTo>
                      <a:pt x="1276" y="20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2"/>
              <p:cNvSpPr/>
              <p:nvPr/>
            </p:nvSpPr>
            <p:spPr>
              <a:xfrm>
                <a:off x="784250" y="-3235125"/>
                <a:ext cx="2632925" cy="433525"/>
              </a:xfrm>
              <a:custGeom>
                <a:avLst/>
                <a:gdLst/>
                <a:ahLst/>
                <a:cxnLst/>
                <a:rect l="l" t="t" r="r" b="b"/>
                <a:pathLst>
                  <a:path w="105317" h="17341" extrusionOk="0">
                    <a:moveTo>
                      <a:pt x="7057" y="1"/>
                    </a:moveTo>
                    <a:lnTo>
                      <a:pt x="6477" y="59"/>
                    </a:lnTo>
                    <a:lnTo>
                      <a:pt x="5858" y="156"/>
                    </a:lnTo>
                    <a:lnTo>
                      <a:pt x="5259" y="291"/>
                    </a:lnTo>
                    <a:lnTo>
                      <a:pt x="4640" y="445"/>
                    </a:lnTo>
                    <a:lnTo>
                      <a:pt x="4041" y="658"/>
                    </a:lnTo>
                    <a:lnTo>
                      <a:pt x="3442" y="890"/>
                    </a:lnTo>
                    <a:lnTo>
                      <a:pt x="3171" y="1025"/>
                    </a:lnTo>
                    <a:lnTo>
                      <a:pt x="2881" y="1180"/>
                    </a:lnTo>
                    <a:lnTo>
                      <a:pt x="2610" y="1335"/>
                    </a:lnTo>
                    <a:lnTo>
                      <a:pt x="2359" y="1489"/>
                    </a:lnTo>
                    <a:lnTo>
                      <a:pt x="2088" y="1663"/>
                    </a:lnTo>
                    <a:lnTo>
                      <a:pt x="1856" y="1857"/>
                    </a:lnTo>
                    <a:lnTo>
                      <a:pt x="1624" y="2050"/>
                    </a:lnTo>
                    <a:lnTo>
                      <a:pt x="1393" y="2263"/>
                    </a:lnTo>
                    <a:lnTo>
                      <a:pt x="1180" y="2475"/>
                    </a:lnTo>
                    <a:lnTo>
                      <a:pt x="987" y="2707"/>
                    </a:lnTo>
                    <a:lnTo>
                      <a:pt x="813" y="2939"/>
                    </a:lnTo>
                    <a:lnTo>
                      <a:pt x="658" y="3191"/>
                    </a:lnTo>
                    <a:lnTo>
                      <a:pt x="503" y="3442"/>
                    </a:lnTo>
                    <a:lnTo>
                      <a:pt x="368" y="3712"/>
                    </a:lnTo>
                    <a:lnTo>
                      <a:pt x="252" y="4002"/>
                    </a:lnTo>
                    <a:lnTo>
                      <a:pt x="155" y="4292"/>
                    </a:lnTo>
                    <a:lnTo>
                      <a:pt x="97" y="4602"/>
                    </a:lnTo>
                    <a:lnTo>
                      <a:pt x="39" y="4911"/>
                    </a:lnTo>
                    <a:lnTo>
                      <a:pt x="1" y="5240"/>
                    </a:lnTo>
                    <a:lnTo>
                      <a:pt x="1" y="5588"/>
                    </a:lnTo>
                    <a:lnTo>
                      <a:pt x="20" y="5916"/>
                    </a:lnTo>
                    <a:lnTo>
                      <a:pt x="59" y="6245"/>
                    </a:lnTo>
                    <a:lnTo>
                      <a:pt x="97" y="6554"/>
                    </a:lnTo>
                    <a:lnTo>
                      <a:pt x="175" y="6883"/>
                    </a:lnTo>
                    <a:lnTo>
                      <a:pt x="252" y="7192"/>
                    </a:lnTo>
                    <a:lnTo>
                      <a:pt x="368" y="7482"/>
                    </a:lnTo>
                    <a:lnTo>
                      <a:pt x="484" y="7791"/>
                    </a:lnTo>
                    <a:lnTo>
                      <a:pt x="619" y="8081"/>
                    </a:lnTo>
                    <a:lnTo>
                      <a:pt x="774" y="8352"/>
                    </a:lnTo>
                    <a:lnTo>
                      <a:pt x="929" y="8642"/>
                    </a:lnTo>
                    <a:lnTo>
                      <a:pt x="1103" y="8913"/>
                    </a:lnTo>
                    <a:lnTo>
                      <a:pt x="1296" y="9164"/>
                    </a:lnTo>
                    <a:lnTo>
                      <a:pt x="1489" y="9434"/>
                    </a:lnTo>
                    <a:lnTo>
                      <a:pt x="1702" y="9686"/>
                    </a:lnTo>
                    <a:lnTo>
                      <a:pt x="2146" y="10169"/>
                    </a:lnTo>
                    <a:lnTo>
                      <a:pt x="2630" y="10633"/>
                    </a:lnTo>
                    <a:lnTo>
                      <a:pt x="3132" y="11058"/>
                    </a:lnTo>
                    <a:lnTo>
                      <a:pt x="3674" y="11464"/>
                    </a:lnTo>
                    <a:lnTo>
                      <a:pt x="4215" y="11832"/>
                    </a:lnTo>
                    <a:lnTo>
                      <a:pt x="4775" y="12180"/>
                    </a:lnTo>
                    <a:lnTo>
                      <a:pt x="5355" y="12489"/>
                    </a:lnTo>
                    <a:lnTo>
                      <a:pt x="5916" y="12779"/>
                    </a:lnTo>
                    <a:lnTo>
                      <a:pt x="6477" y="13030"/>
                    </a:lnTo>
                    <a:lnTo>
                      <a:pt x="7134" y="13301"/>
                    </a:lnTo>
                    <a:lnTo>
                      <a:pt x="7791" y="13533"/>
                    </a:lnTo>
                    <a:lnTo>
                      <a:pt x="8468" y="13765"/>
                    </a:lnTo>
                    <a:lnTo>
                      <a:pt x="9125" y="13977"/>
                    </a:lnTo>
                    <a:lnTo>
                      <a:pt x="9802" y="14171"/>
                    </a:lnTo>
                    <a:lnTo>
                      <a:pt x="10497" y="14345"/>
                    </a:lnTo>
                    <a:lnTo>
                      <a:pt x="11174" y="14499"/>
                    </a:lnTo>
                    <a:lnTo>
                      <a:pt x="11870" y="14654"/>
                    </a:lnTo>
                    <a:lnTo>
                      <a:pt x="12566" y="14789"/>
                    </a:lnTo>
                    <a:lnTo>
                      <a:pt x="13262" y="14905"/>
                    </a:lnTo>
                    <a:lnTo>
                      <a:pt x="14654" y="15118"/>
                    </a:lnTo>
                    <a:lnTo>
                      <a:pt x="16065" y="15292"/>
                    </a:lnTo>
                    <a:lnTo>
                      <a:pt x="17457" y="15446"/>
                    </a:lnTo>
                    <a:lnTo>
                      <a:pt x="19100" y="15601"/>
                    </a:lnTo>
                    <a:lnTo>
                      <a:pt x="20762" y="15736"/>
                    </a:lnTo>
                    <a:lnTo>
                      <a:pt x="24068" y="15988"/>
                    </a:lnTo>
                    <a:lnTo>
                      <a:pt x="27393" y="16258"/>
                    </a:lnTo>
                    <a:lnTo>
                      <a:pt x="29036" y="16394"/>
                    </a:lnTo>
                    <a:lnTo>
                      <a:pt x="30698" y="16548"/>
                    </a:lnTo>
                    <a:lnTo>
                      <a:pt x="32690" y="16722"/>
                    </a:lnTo>
                    <a:lnTo>
                      <a:pt x="34681" y="16877"/>
                    </a:lnTo>
                    <a:lnTo>
                      <a:pt x="36672" y="17012"/>
                    </a:lnTo>
                    <a:lnTo>
                      <a:pt x="38663" y="17109"/>
                    </a:lnTo>
                    <a:lnTo>
                      <a:pt x="40654" y="17206"/>
                    </a:lnTo>
                    <a:lnTo>
                      <a:pt x="42645" y="17264"/>
                    </a:lnTo>
                    <a:lnTo>
                      <a:pt x="44636" y="17302"/>
                    </a:lnTo>
                    <a:lnTo>
                      <a:pt x="46647" y="17341"/>
                    </a:lnTo>
                    <a:lnTo>
                      <a:pt x="50629" y="17341"/>
                    </a:lnTo>
                    <a:lnTo>
                      <a:pt x="52620" y="17302"/>
                    </a:lnTo>
                    <a:lnTo>
                      <a:pt x="54611" y="17264"/>
                    </a:lnTo>
                    <a:lnTo>
                      <a:pt x="56602" y="17186"/>
                    </a:lnTo>
                    <a:lnTo>
                      <a:pt x="58613" y="17109"/>
                    </a:lnTo>
                    <a:lnTo>
                      <a:pt x="60604" y="17012"/>
                    </a:lnTo>
                    <a:lnTo>
                      <a:pt x="62595" y="16916"/>
                    </a:lnTo>
                    <a:lnTo>
                      <a:pt x="66248" y="16684"/>
                    </a:lnTo>
                    <a:lnTo>
                      <a:pt x="69883" y="16452"/>
                    </a:lnTo>
                    <a:lnTo>
                      <a:pt x="73536" y="16162"/>
                    </a:lnTo>
                    <a:lnTo>
                      <a:pt x="77170" y="15852"/>
                    </a:lnTo>
                    <a:lnTo>
                      <a:pt x="78988" y="15678"/>
                    </a:lnTo>
                    <a:lnTo>
                      <a:pt x="80805" y="15485"/>
                    </a:lnTo>
                    <a:lnTo>
                      <a:pt x="82602" y="15272"/>
                    </a:lnTo>
                    <a:lnTo>
                      <a:pt x="84420" y="15060"/>
                    </a:lnTo>
                    <a:lnTo>
                      <a:pt x="86237" y="14828"/>
                    </a:lnTo>
                    <a:lnTo>
                      <a:pt x="88034" y="14577"/>
                    </a:lnTo>
                    <a:lnTo>
                      <a:pt x="89852" y="14306"/>
                    </a:lnTo>
                    <a:lnTo>
                      <a:pt x="91649" y="14016"/>
                    </a:lnTo>
                    <a:lnTo>
                      <a:pt x="93080" y="13765"/>
                    </a:lnTo>
                    <a:lnTo>
                      <a:pt x="93795" y="13629"/>
                    </a:lnTo>
                    <a:lnTo>
                      <a:pt x="94510" y="13475"/>
                    </a:lnTo>
                    <a:lnTo>
                      <a:pt x="95226" y="13320"/>
                    </a:lnTo>
                    <a:lnTo>
                      <a:pt x="95941" y="13146"/>
                    </a:lnTo>
                    <a:lnTo>
                      <a:pt x="96656" y="12953"/>
                    </a:lnTo>
                    <a:lnTo>
                      <a:pt x="97371" y="12721"/>
                    </a:lnTo>
                    <a:lnTo>
                      <a:pt x="98067" y="12489"/>
                    </a:lnTo>
                    <a:lnTo>
                      <a:pt x="98744" y="12238"/>
                    </a:lnTo>
                    <a:lnTo>
                      <a:pt x="99420" y="11948"/>
                    </a:lnTo>
                    <a:lnTo>
                      <a:pt x="100078" y="11619"/>
                    </a:lnTo>
                    <a:lnTo>
                      <a:pt x="100716" y="11271"/>
                    </a:lnTo>
                    <a:lnTo>
                      <a:pt x="101334" y="10904"/>
                    </a:lnTo>
                    <a:lnTo>
                      <a:pt x="101934" y="10478"/>
                    </a:lnTo>
                    <a:lnTo>
                      <a:pt x="102513" y="10034"/>
                    </a:lnTo>
                    <a:lnTo>
                      <a:pt x="102765" y="9802"/>
                    </a:lnTo>
                    <a:lnTo>
                      <a:pt x="103016" y="9570"/>
                    </a:lnTo>
                    <a:lnTo>
                      <a:pt x="103248" y="9338"/>
                    </a:lnTo>
                    <a:lnTo>
                      <a:pt x="103480" y="9087"/>
                    </a:lnTo>
                    <a:lnTo>
                      <a:pt x="103693" y="8816"/>
                    </a:lnTo>
                    <a:lnTo>
                      <a:pt x="103905" y="8545"/>
                    </a:lnTo>
                    <a:lnTo>
                      <a:pt x="104099" y="8255"/>
                    </a:lnTo>
                    <a:lnTo>
                      <a:pt x="104292" y="7985"/>
                    </a:lnTo>
                    <a:lnTo>
                      <a:pt x="104466" y="7695"/>
                    </a:lnTo>
                    <a:lnTo>
                      <a:pt x="104621" y="7385"/>
                    </a:lnTo>
                    <a:lnTo>
                      <a:pt x="104756" y="7095"/>
                    </a:lnTo>
                    <a:lnTo>
                      <a:pt x="104891" y="6786"/>
                    </a:lnTo>
                    <a:lnTo>
                      <a:pt x="105007" y="6477"/>
                    </a:lnTo>
                    <a:lnTo>
                      <a:pt x="105104" y="6168"/>
                    </a:lnTo>
                    <a:lnTo>
                      <a:pt x="105181" y="5858"/>
                    </a:lnTo>
                    <a:lnTo>
                      <a:pt x="105239" y="5530"/>
                    </a:lnTo>
                    <a:lnTo>
                      <a:pt x="105297" y="5220"/>
                    </a:lnTo>
                    <a:lnTo>
                      <a:pt x="105316" y="4911"/>
                    </a:lnTo>
                    <a:lnTo>
                      <a:pt x="105316" y="4602"/>
                    </a:lnTo>
                    <a:lnTo>
                      <a:pt x="105297" y="4292"/>
                    </a:lnTo>
                    <a:lnTo>
                      <a:pt x="105258" y="3983"/>
                    </a:lnTo>
                    <a:lnTo>
                      <a:pt x="105200" y="3693"/>
                    </a:lnTo>
                    <a:lnTo>
                      <a:pt x="105123" y="3384"/>
                    </a:lnTo>
                    <a:lnTo>
                      <a:pt x="105007" y="3094"/>
                    </a:lnTo>
                    <a:lnTo>
                      <a:pt x="104872" y="2823"/>
                    </a:lnTo>
                    <a:lnTo>
                      <a:pt x="104717" y="2533"/>
                    </a:lnTo>
                    <a:lnTo>
                      <a:pt x="104543" y="2263"/>
                    </a:lnTo>
                    <a:lnTo>
                      <a:pt x="104331" y="2011"/>
                    </a:lnTo>
                    <a:lnTo>
                      <a:pt x="104079" y="1760"/>
                    </a:lnTo>
                    <a:lnTo>
                      <a:pt x="103828" y="1509"/>
                    </a:lnTo>
                    <a:lnTo>
                      <a:pt x="103519" y="1277"/>
                    </a:lnTo>
                    <a:lnTo>
                      <a:pt x="103190" y="1064"/>
                    </a:lnTo>
                    <a:lnTo>
                      <a:pt x="103093" y="1006"/>
                    </a:lnTo>
                    <a:lnTo>
                      <a:pt x="103016" y="987"/>
                    </a:lnTo>
                    <a:lnTo>
                      <a:pt x="102919" y="987"/>
                    </a:lnTo>
                    <a:lnTo>
                      <a:pt x="102823" y="1006"/>
                    </a:lnTo>
                    <a:lnTo>
                      <a:pt x="102745" y="1045"/>
                    </a:lnTo>
                    <a:lnTo>
                      <a:pt x="102687" y="1103"/>
                    </a:lnTo>
                    <a:lnTo>
                      <a:pt x="102629" y="1161"/>
                    </a:lnTo>
                    <a:lnTo>
                      <a:pt x="102571" y="1238"/>
                    </a:lnTo>
                    <a:lnTo>
                      <a:pt x="102533" y="1315"/>
                    </a:lnTo>
                    <a:lnTo>
                      <a:pt x="102513" y="1412"/>
                    </a:lnTo>
                    <a:lnTo>
                      <a:pt x="102513" y="1509"/>
                    </a:lnTo>
                    <a:lnTo>
                      <a:pt x="102513" y="1586"/>
                    </a:lnTo>
                    <a:lnTo>
                      <a:pt x="102533" y="1683"/>
                    </a:lnTo>
                    <a:lnTo>
                      <a:pt x="102591" y="1760"/>
                    </a:lnTo>
                    <a:lnTo>
                      <a:pt x="102649" y="1837"/>
                    </a:lnTo>
                    <a:lnTo>
                      <a:pt x="102745" y="1915"/>
                    </a:lnTo>
                    <a:lnTo>
                      <a:pt x="103055" y="2127"/>
                    </a:lnTo>
                    <a:lnTo>
                      <a:pt x="103325" y="2359"/>
                    </a:lnTo>
                    <a:lnTo>
                      <a:pt x="103577" y="2591"/>
                    </a:lnTo>
                    <a:lnTo>
                      <a:pt x="103789" y="2843"/>
                    </a:lnTo>
                    <a:lnTo>
                      <a:pt x="103963" y="3094"/>
                    </a:lnTo>
                    <a:lnTo>
                      <a:pt x="104118" y="3345"/>
                    </a:lnTo>
                    <a:lnTo>
                      <a:pt x="104215" y="3616"/>
                    </a:lnTo>
                    <a:lnTo>
                      <a:pt x="104311" y="3886"/>
                    </a:lnTo>
                    <a:lnTo>
                      <a:pt x="104369" y="4176"/>
                    </a:lnTo>
                    <a:lnTo>
                      <a:pt x="104408" y="4466"/>
                    </a:lnTo>
                    <a:lnTo>
                      <a:pt x="104408" y="4737"/>
                    </a:lnTo>
                    <a:lnTo>
                      <a:pt x="104389" y="5027"/>
                    </a:lnTo>
                    <a:lnTo>
                      <a:pt x="104350" y="5317"/>
                    </a:lnTo>
                    <a:lnTo>
                      <a:pt x="104292" y="5607"/>
                    </a:lnTo>
                    <a:lnTo>
                      <a:pt x="104195" y="5916"/>
                    </a:lnTo>
                    <a:lnTo>
                      <a:pt x="104099" y="6206"/>
                    </a:lnTo>
                    <a:lnTo>
                      <a:pt x="103983" y="6477"/>
                    </a:lnTo>
                    <a:lnTo>
                      <a:pt x="103847" y="6767"/>
                    </a:lnTo>
                    <a:lnTo>
                      <a:pt x="103693" y="7057"/>
                    </a:lnTo>
                    <a:lnTo>
                      <a:pt x="103519" y="7327"/>
                    </a:lnTo>
                    <a:lnTo>
                      <a:pt x="103345" y="7617"/>
                    </a:lnTo>
                    <a:lnTo>
                      <a:pt x="103151" y="7869"/>
                    </a:lnTo>
                    <a:lnTo>
                      <a:pt x="102958" y="8139"/>
                    </a:lnTo>
                    <a:lnTo>
                      <a:pt x="102745" y="8391"/>
                    </a:lnTo>
                    <a:lnTo>
                      <a:pt x="102301" y="8874"/>
                    </a:lnTo>
                    <a:lnTo>
                      <a:pt x="101818" y="9318"/>
                    </a:lnTo>
                    <a:lnTo>
                      <a:pt x="101354" y="9705"/>
                    </a:lnTo>
                    <a:lnTo>
                      <a:pt x="100851" y="10053"/>
                    </a:lnTo>
                    <a:lnTo>
                      <a:pt x="100329" y="10382"/>
                    </a:lnTo>
                    <a:lnTo>
                      <a:pt x="99788" y="10672"/>
                    </a:lnTo>
                    <a:lnTo>
                      <a:pt x="99227" y="10962"/>
                    </a:lnTo>
                    <a:lnTo>
                      <a:pt x="98647" y="11213"/>
                    </a:lnTo>
                    <a:lnTo>
                      <a:pt x="98067" y="11445"/>
                    </a:lnTo>
                    <a:lnTo>
                      <a:pt x="97487" y="11677"/>
                    </a:lnTo>
                    <a:lnTo>
                      <a:pt x="96888" y="11870"/>
                    </a:lnTo>
                    <a:lnTo>
                      <a:pt x="96270" y="12044"/>
                    </a:lnTo>
                    <a:lnTo>
                      <a:pt x="95670" y="12218"/>
                    </a:lnTo>
                    <a:lnTo>
                      <a:pt x="95052" y="12373"/>
                    </a:lnTo>
                    <a:lnTo>
                      <a:pt x="93814" y="12643"/>
                    </a:lnTo>
                    <a:lnTo>
                      <a:pt x="92597" y="12875"/>
                    </a:lnTo>
                    <a:lnTo>
                      <a:pt x="91359" y="13088"/>
                    </a:lnTo>
                    <a:lnTo>
                      <a:pt x="89755" y="13339"/>
                    </a:lnTo>
                    <a:lnTo>
                      <a:pt x="88131" y="13571"/>
                    </a:lnTo>
                    <a:lnTo>
                      <a:pt x="86507" y="13803"/>
                    </a:lnTo>
                    <a:lnTo>
                      <a:pt x="84903" y="14016"/>
                    </a:lnTo>
                    <a:lnTo>
                      <a:pt x="83279" y="14209"/>
                    </a:lnTo>
                    <a:lnTo>
                      <a:pt x="81655" y="14383"/>
                    </a:lnTo>
                    <a:lnTo>
                      <a:pt x="78408" y="14731"/>
                    </a:lnTo>
                    <a:lnTo>
                      <a:pt x="75160" y="15021"/>
                    </a:lnTo>
                    <a:lnTo>
                      <a:pt x="71912" y="15292"/>
                    </a:lnTo>
                    <a:lnTo>
                      <a:pt x="68645" y="15543"/>
                    </a:lnTo>
                    <a:lnTo>
                      <a:pt x="65378" y="15775"/>
                    </a:lnTo>
                    <a:lnTo>
                      <a:pt x="63581" y="15891"/>
                    </a:lnTo>
                    <a:lnTo>
                      <a:pt x="61764" y="15988"/>
                    </a:lnTo>
                    <a:lnTo>
                      <a:pt x="59966" y="16084"/>
                    </a:lnTo>
                    <a:lnTo>
                      <a:pt x="58149" y="16162"/>
                    </a:lnTo>
                    <a:lnTo>
                      <a:pt x="56351" y="16220"/>
                    </a:lnTo>
                    <a:lnTo>
                      <a:pt x="54534" y="16278"/>
                    </a:lnTo>
                    <a:lnTo>
                      <a:pt x="52717" y="16316"/>
                    </a:lnTo>
                    <a:lnTo>
                      <a:pt x="50919" y="16355"/>
                    </a:lnTo>
                    <a:lnTo>
                      <a:pt x="47343" y="16394"/>
                    </a:lnTo>
                    <a:lnTo>
                      <a:pt x="45545" y="16394"/>
                    </a:lnTo>
                    <a:lnTo>
                      <a:pt x="43766" y="16374"/>
                    </a:lnTo>
                    <a:lnTo>
                      <a:pt x="41988" y="16336"/>
                    </a:lnTo>
                    <a:lnTo>
                      <a:pt x="40190" y="16297"/>
                    </a:lnTo>
                    <a:lnTo>
                      <a:pt x="38412" y="16200"/>
                    </a:lnTo>
                    <a:lnTo>
                      <a:pt x="36633" y="16104"/>
                    </a:lnTo>
                    <a:lnTo>
                      <a:pt x="34835" y="15949"/>
                    </a:lnTo>
                    <a:lnTo>
                      <a:pt x="33038" y="15794"/>
                    </a:lnTo>
                    <a:lnTo>
                      <a:pt x="29461" y="15466"/>
                    </a:lnTo>
                    <a:lnTo>
                      <a:pt x="25885" y="15137"/>
                    </a:lnTo>
                    <a:lnTo>
                      <a:pt x="24087" y="14983"/>
                    </a:lnTo>
                    <a:lnTo>
                      <a:pt x="22289" y="14867"/>
                    </a:lnTo>
                    <a:lnTo>
                      <a:pt x="19796" y="14693"/>
                    </a:lnTo>
                    <a:lnTo>
                      <a:pt x="18559" y="14596"/>
                    </a:lnTo>
                    <a:lnTo>
                      <a:pt x="17302" y="14461"/>
                    </a:lnTo>
                    <a:lnTo>
                      <a:pt x="16065" y="14325"/>
                    </a:lnTo>
                    <a:lnTo>
                      <a:pt x="14828" y="14171"/>
                    </a:lnTo>
                    <a:lnTo>
                      <a:pt x="13590" y="13977"/>
                    </a:lnTo>
                    <a:lnTo>
                      <a:pt x="12353" y="13745"/>
                    </a:lnTo>
                    <a:lnTo>
                      <a:pt x="11019" y="13475"/>
                    </a:lnTo>
                    <a:lnTo>
                      <a:pt x="10362" y="13301"/>
                    </a:lnTo>
                    <a:lnTo>
                      <a:pt x="9686" y="13127"/>
                    </a:lnTo>
                    <a:lnTo>
                      <a:pt x="9009" y="12953"/>
                    </a:lnTo>
                    <a:lnTo>
                      <a:pt x="8332" y="12740"/>
                    </a:lnTo>
                    <a:lnTo>
                      <a:pt x="7656" y="12489"/>
                    </a:lnTo>
                    <a:lnTo>
                      <a:pt x="6999" y="12238"/>
                    </a:lnTo>
                    <a:lnTo>
                      <a:pt x="6361" y="11967"/>
                    </a:lnTo>
                    <a:lnTo>
                      <a:pt x="5742" y="11658"/>
                    </a:lnTo>
                    <a:lnTo>
                      <a:pt x="5123" y="11310"/>
                    </a:lnTo>
                    <a:lnTo>
                      <a:pt x="4543" y="10942"/>
                    </a:lnTo>
                    <a:lnTo>
                      <a:pt x="3983" y="10536"/>
                    </a:lnTo>
                    <a:lnTo>
                      <a:pt x="3732" y="10324"/>
                    </a:lnTo>
                    <a:lnTo>
                      <a:pt x="3461" y="10092"/>
                    </a:lnTo>
                    <a:lnTo>
                      <a:pt x="3210" y="9860"/>
                    </a:lnTo>
                    <a:lnTo>
                      <a:pt x="2958" y="9608"/>
                    </a:lnTo>
                    <a:lnTo>
                      <a:pt x="2726" y="9357"/>
                    </a:lnTo>
                    <a:lnTo>
                      <a:pt x="2514" y="9106"/>
                    </a:lnTo>
                    <a:lnTo>
                      <a:pt x="2262" y="8797"/>
                    </a:lnTo>
                    <a:lnTo>
                      <a:pt x="2050" y="8487"/>
                    </a:lnTo>
                    <a:lnTo>
                      <a:pt x="1837" y="8159"/>
                    </a:lnTo>
                    <a:lnTo>
                      <a:pt x="1644" y="7811"/>
                    </a:lnTo>
                    <a:lnTo>
                      <a:pt x="1470" y="7463"/>
                    </a:lnTo>
                    <a:lnTo>
                      <a:pt x="1315" y="7115"/>
                    </a:lnTo>
                    <a:lnTo>
                      <a:pt x="1199" y="6747"/>
                    </a:lnTo>
                    <a:lnTo>
                      <a:pt x="1103" y="6380"/>
                    </a:lnTo>
                    <a:lnTo>
                      <a:pt x="1025" y="6013"/>
                    </a:lnTo>
                    <a:lnTo>
                      <a:pt x="987" y="5646"/>
                    </a:lnTo>
                    <a:lnTo>
                      <a:pt x="987" y="5278"/>
                    </a:lnTo>
                    <a:lnTo>
                      <a:pt x="1025" y="4911"/>
                    </a:lnTo>
                    <a:lnTo>
                      <a:pt x="1103" y="4544"/>
                    </a:lnTo>
                    <a:lnTo>
                      <a:pt x="1238" y="4176"/>
                    </a:lnTo>
                    <a:lnTo>
                      <a:pt x="1412" y="3828"/>
                    </a:lnTo>
                    <a:lnTo>
                      <a:pt x="1508" y="3654"/>
                    </a:lnTo>
                    <a:lnTo>
                      <a:pt x="1624" y="3480"/>
                    </a:lnTo>
                    <a:lnTo>
                      <a:pt x="1856" y="3171"/>
                    </a:lnTo>
                    <a:lnTo>
                      <a:pt x="2127" y="2881"/>
                    </a:lnTo>
                    <a:lnTo>
                      <a:pt x="2417" y="2611"/>
                    </a:lnTo>
                    <a:lnTo>
                      <a:pt x="2707" y="2379"/>
                    </a:lnTo>
                    <a:lnTo>
                      <a:pt x="3036" y="2166"/>
                    </a:lnTo>
                    <a:lnTo>
                      <a:pt x="3364" y="1973"/>
                    </a:lnTo>
                    <a:lnTo>
                      <a:pt x="3712" y="1799"/>
                    </a:lnTo>
                    <a:lnTo>
                      <a:pt x="4080" y="1644"/>
                    </a:lnTo>
                    <a:lnTo>
                      <a:pt x="4447" y="1489"/>
                    </a:lnTo>
                    <a:lnTo>
                      <a:pt x="4814" y="1373"/>
                    </a:lnTo>
                    <a:lnTo>
                      <a:pt x="5201" y="1277"/>
                    </a:lnTo>
                    <a:lnTo>
                      <a:pt x="5568" y="1180"/>
                    </a:lnTo>
                    <a:lnTo>
                      <a:pt x="5955" y="1103"/>
                    </a:lnTo>
                    <a:lnTo>
                      <a:pt x="6341" y="1045"/>
                    </a:lnTo>
                    <a:lnTo>
                      <a:pt x="6728" y="1006"/>
                    </a:lnTo>
                    <a:lnTo>
                      <a:pt x="7095" y="967"/>
                    </a:lnTo>
                    <a:lnTo>
                      <a:pt x="7211" y="948"/>
                    </a:lnTo>
                    <a:lnTo>
                      <a:pt x="7308" y="909"/>
                    </a:lnTo>
                    <a:lnTo>
                      <a:pt x="7385" y="871"/>
                    </a:lnTo>
                    <a:lnTo>
                      <a:pt x="7443" y="793"/>
                    </a:lnTo>
                    <a:lnTo>
                      <a:pt x="7482" y="716"/>
                    </a:lnTo>
                    <a:lnTo>
                      <a:pt x="7520" y="639"/>
                    </a:lnTo>
                    <a:lnTo>
                      <a:pt x="7540" y="542"/>
                    </a:lnTo>
                    <a:lnTo>
                      <a:pt x="7540" y="465"/>
                    </a:lnTo>
                    <a:lnTo>
                      <a:pt x="7540" y="368"/>
                    </a:lnTo>
                    <a:lnTo>
                      <a:pt x="7520" y="272"/>
                    </a:lnTo>
                    <a:lnTo>
                      <a:pt x="7482" y="194"/>
                    </a:lnTo>
                    <a:lnTo>
                      <a:pt x="7424" y="136"/>
                    </a:lnTo>
                    <a:lnTo>
                      <a:pt x="7346" y="78"/>
                    </a:lnTo>
                    <a:lnTo>
                      <a:pt x="7269" y="40"/>
                    </a:lnTo>
                    <a:lnTo>
                      <a:pt x="7173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2"/>
              <p:cNvSpPr/>
              <p:nvPr/>
            </p:nvSpPr>
            <p:spPr>
              <a:xfrm>
                <a:off x="1486450" y="-2995900"/>
                <a:ext cx="306425" cy="1227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4911" extrusionOk="0">
                    <a:moveTo>
                      <a:pt x="619" y="1"/>
                    </a:moveTo>
                    <a:lnTo>
                      <a:pt x="523" y="20"/>
                    </a:lnTo>
                    <a:lnTo>
                      <a:pt x="426" y="20"/>
                    </a:lnTo>
                    <a:lnTo>
                      <a:pt x="349" y="59"/>
                    </a:lnTo>
                    <a:lnTo>
                      <a:pt x="271" y="117"/>
                    </a:lnTo>
                    <a:lnTo>
                      <a:pt x="213" y="175"/>
                    </a:lnTo>
                    <a:lnTo>
                      <a:pt x="155" y="271"/>
                    </a:lnTo>
                    <a:lnTo>
                      <a:pt x="117" y="368"/>
                    </a:lnTo>
                    <a:lnTo>
                      <a:pt x="39" y="774"/>
                    </a:lnTo>
                    <a:lnTo>
                      <a:pt x="1" y="1161"/>
                    </a:lnTo>
                    <a:lnTo>
                      <a:pt x="20" y="1547"/>
                    </a:lnTo>
                    <a:lnTo>
                      <a:pt x="78" y="1895"/>
                    </a:lnTo>
                    <a:lnTo>
                      <a:pt x="194" y="2224"/>
                    </a:lnTo>
                    <a:lnTo>
                      <a:pt x="329" y="2553"/>
                    </a:lnTo>
                    <a:lnTo>
                      <a:pt x="503" y="2842"/>
                    </a:lnTo>
                    <a:lnTo>
                      <a:pt x="697" y="3132"/>
                    </a:lnTo>
                    <a:lnTo>
                      <a:pt x="929" y="3384"/>
                    </a:lnTo>
                    <a:lnTo>
                      <a:pt x="1199" y="3635"/>
                    </a:lnTo>
                    <a:lnTo>
                      <a:pt x="1489" y="3848"/>
                    </a:lnTo>
                    <a:lnTo>
                      <a:pt x="1799" y="4041"/>
                    </a:lnTo>
                    <a:lnTo>
                      <a:pt x="2127" y="4215"/>
                    </a:lnTo>
                    <a:lnTo>
                      <a:pt x="2475" y="4370"/>
                    </a:lnTo>
                    <a:lnTo>
                      <a:pt x="2823" y="4505"/>
                    </a:lnTo>
                    <a:lnTo>
                      <a:pt x="3210" y="4621"/>
                    </a:lnTo>
                    <a:lnTo>
                      <a:pt x="3616" y="4718"/>
                    </a:lnTo>
                    <a:lnTo>
                      <a:pt x="4041" y="4795"/>
                    </a:lnTo>
                    <a:lnTo>
                      <a:pt x="4466" y="4853"/>
                    </a:lnTo>
                    <a:lnTo>
                      <a:pt x="4892" y="4892"/>
                    </a:lnTo>
                    <a:lnTo>
                      <a:pt x="5317" y="4911"/>
                    </a:lnTo>
                    <a:lnTo>
                      <a:pt x="6206" y="4911"/>
                    </a:lnTo>
                    <a:lnTo>
                      <a:pt x="6631" y="4872"/>
                    </a:lnTo>
                    <a:lnTo>
                      <a:pt x="7076" y="4814"/>
                    </a:lnTo>
                    <a:lnTo>
                      <a:pt x="7501" y="4737"/>
                    </a:lnTo>
                    <a:lnTo>
                      <a:pt x="7926" y="4660"/>
                    </a:lnTo>
                    <a:lnTo>
                      <a:pt x="8352" y="4544"/>
                    </a:lnTo>
                    <a:lnTo>
                      <a:pt x="8758" y="4408"/>
                    </a:lnTo>
                    <a:lnTo>
                      <a:pt x="9164" y="4273"/>
                    </a:lnTo>
                    <a:lnTo>
                      <a:pt x="9550" y="4099"/>
                    </a:lnTo>
                    <a:lnTo>
                      <a:pt x="9937" y="3925"/>
                    </a:lnTo>
                    <a:lnTo>
                      <a:pt x="10324" y="3712"/>
                    </a:lnTo>
                    <a:lnTo>
                      <a:pt x="10691" y="3480"/>
                    </a:lnTo>
                    <a:lnTo>
                      <a:pt x="11019" y="3210"/>
                    </a:lnTo>
                    <a:lnTo>
                      <a:pt x="11329" y="2920"/>
                    </a:lnTo>
                    <a:lnTo>
                      <a:pt x="11619" y="2611"/>
                    </a:lnTo>
                    <a:lnTo>
                      <a:pt x="11735" y="2437"/>
                    </a:lnTo>
                    <a:lnTo>
                      <a:pt x="11851" y="2263"/>
                    </a:lnTo>
                    <a:lnTo>
                      <a:pt x="11967" y="2069"/>
                    </a:lnTo>
                    <a:lnTo>
                      <a:pt x="12063" y="1876"/>
                    </a:lnTo>
                    <a:lnTo>
                      <a:pt x="12160" y="1683"/>
                    </a:lnTo>
                    <a:lnTo>
                      <a:pt x="12237" y="1489"/>
                    </a:lnTo>
                    <a:lnTo>
                      <a:pt x="12257" y="1373"/>
                    </a:lnTo>
                    <a:lnTo>
                      <a:pt x="12257" y="1277"/>
                    </a:lnTo>
                    <a:lnTo>
                      <a:pt x="12237" y="1199"/>
                    </a:lnTo>
                    <a:lnTo>
                      <a:pt x="12199" y="1122"/>
                    </a:lnTo>
                    <a:lnTo>
                      <a:pt x="12141" y="1045"/>
                    </a:lnTo>
                    <a:lnTo>
                      <a:pt x="12083" y="1006"/>
                    </a:lnTo>
                    <a:lnTo>
                      <a:pt x="12005" y="967"/>
                    </a:lnTo>
                    <a:lnTo>
                      <a:pt x="11909" y="929"/>
                    </a:lnTo>
                    <a:lnTo>
                      <a:pt x="11638" y="929"/>
                    </a:lnTo>
                    <a:lnTo>
                      <a:pt x="11561" y="967"/>
                    </a:lnTo>
                    <a:lnTo>
                      <a:pt x="11464" y="1006"/>
                    </a:lnTo>
                    <a:lnTo>
                      <a:pt x="11406" y="1083"/>
                    </a:lnTo>
                    <a:lnTo>
                      <a:pt x="11348" y="1161"/>
                    </a:lnTo>
                    <a:lnTo>
                      <a:pt x="11290" y="1257"/>
                    </a:lnTo>
                    <a:lnTo>
                      <a:pt x="11174" y="1567"/>
                    </a:lnTo>
                    <a:lnTo>
                      <a:pt x="11000" y="1837"/>
                    </a:lnTo>
                    <a:lnTo>
                      <a:pt x="10826" y="2089"/>
                    </a:lnTo>
                    <a:lnTo>
                      <a:pt x="10594" y="2340"/>
                    </a:lnTo>
                    <a:lnTo>
                      <a:pt x="10362" y="2553"/>
                    </a:lnTo>
                    <a:lnTo>
                      <a:pt x="10092" y="2746"/>
                    </a:lnTo>
                    <a:lnTo>
                      <a:pt x="9821" y="2920"/>
                    </a:lnTo>
                    <a:lnTo>
                      <a:pt x="9512" y="3094"/>
                    </a:lnTo>
                    <a:lnTo>
                      <a:pt x="9202" y="3229"/>
                    </a:lnTo>
                    <a:lnTo>
                      <a:pt x="8893" y="3364"/>
                    </a:lnTo>
                    <a:lnTo>
                      <a:pt x="8564" y="3480"/>
                    </a:lnTo>
                    <a:lnTo>
                      <a:pt x="8255" y="3577"/>
                    </a:lnTo>
                    <a:lnTo>
                      <a:pt x="7926" y="3654"/>
                    </a:lnTo>
                    <a:lnTo>
                      <a:pt x="7598" y="3732"/>
                    </a:lnTo>
                    <a:lnTo>
                      <a:pt x="6999" y="3828"/>
                    </a:lnTo>
                    <a:lnTo>
                      <a:pt x="6341" y="3906"/>
                    </a:lnTo>
                    <a:lnTo>
                      <a:pt x="5645" y="3944"/>
                    </a:lnTo>
                    <a:lnTo>
                      <a:pt x="4930" y="3944"/>
                    </a:lnTo>
                    <a:lnTo>
                      <a:pt x="4582" y="3906"/>
                    </a:lnTo>
                    <a:lnTo>
                      <a:pt x="4234" y="3867"/>
                    </a:lnTo>
                    <a:lnTo>
                      <a:pt x="3867" y="3809"/>
                    </a:lnTo>
                    <a:lnTo>
                      <a:pt x="3519" y="3732"/>
                    </a:lnTo>
                    <a:lnTo>
                      <a:pt x="3190" y="3654"/>
                    </a:lnTo>
                    <a:lnTo>
                      <a:pt x="2862" y="3538"/>
                    </a:lnTo>
                    <a:lnTo>
                      <a:pt x="2552" y="3403"/>
                    </a:lnTo>
                    <a:lnTo>
                      <a:pt x="2243" y="3229"/>
                    </a:lnTo>
                    <a:lnTo>
                      <a:pt x="1953" y="3055"/>
                    </a:lnTo>
                    <a:lnTo>
                      <a:pt x="1702" y="2842"/>
                    </a:lnTo>
                    <a:lnTo>
                      <a:pt x="1470" y="2611"/>
                    </a:lnTo>
                    <a:lnTo>
                      <a:pt x="1277" y="2359"/>
                    </a:lnTo>
                    <a:lnTo>
                      <a:pt x="1141" y="2089"/>
                    </a:lnTo>
                    <a:lnTo>
                      <a:pt x="1045" y="1818"/>
                    </a:lnTo>
                    <a:lnTo>
                      <a:pt x="987" y="1528"/>
                    </a:lnTo>
                    <a:lnTo>
                      <a:pt x="967" y="1219"/>
                    </a:lnTo>
                    <a:lnTo>
                      <a:pt x="1006" y="909"/>
                    </a:lnTo>
                    <a:lnTo>
                      <a:pt x="1064" y="581"/>
                    </a:lnTo>
                    <a:lnTo>
                      <a:pt x="1083" y="484"/>
                    </a:lnTo>
                    <a:lnTo>
                      <a:pt x="1064" y="387"/>
                    </a:lnTo>
                    <a:lnTo>
                      <a:pt x="1045" y="291"/>
                    </a:lnTo>
                    <a:lnTo>
                      <a:pt x="987" y="213"/>
                    </a:lnTo>
                    <a:lnTo>
                      <a:pt x="929" y="155"/>
                    </a:lnTo>
                    <a:lnTo>
                      <a:pt x="871" y="97"/>
                    </a:lnTo>
                    <a:lnTo>
                      <a:pt x="793" y="59"/>
                    </a:lnTo>
                    <a:lnTo>
                      <a:pt x="697" y="20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2"/>
              <p:cNvSpPr/>
              <p:nvPr/>
            </p:nvSpPr>
            <p:spPr>
              <a:xfrm>
                <a:off x="2135025" y="-2986225"/>
                <a:ext cx="2663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10652" h="4853" extrusionOk="0">
                    <a:moveTo>
                      <a:pt x="10110" y="0"/>
                    </a:moveTo>
                    <a:lnTo>
                      <a:pt x="10014" y="20"/>
                    </a:lnTo>
                    <a:lnTo>
                      <a:pt x="9936" y="39"/>
                    </a:lnTo>
                    <a:lnTo>
                      <a:pt x="9859" y="97"/>
                    </a:lnTo>
                    <a:lnTo>
                      <a:pt x="9801" y="155"/>
                    </a:lnTo>
                    <a:lnTo>
                      <a:pt x="9743" y="252"/>
                    </a:lnTo>
                    <a:lnTo>
                      <a:pt x="9704" y="348"/>
                    </a:lnTo>
                    <a:lnTo>
                      <a:pt x="9608" y="638"/>
                    </a:lnTo>
                    <a:lnTo>
                      <a:pt x="9511" y="909"/>
                    </a:lnTo>
                    <a:lnTo>
                      <a:pt x="9356" y="1180"/>
                    </a:lnTo>
                    <a:lnTo>
                      <a:pt x="9202" y="1431"/>
                    </a:lnTo>
                    <a:lnTo>
                      <a:pt x="9028" y="1663"/>
                    </a:lnTo>
                    <a:lnTo>
                      <a:pt x="8834" y="1895"/>
                    </a:lnTo>
                    <a:lnTo>
                      <a:pt x="8622" y="2088"/>
                    </a:lnTo>
                    <a:lnTo>
                      <a:pt x="8390" y="2301"/>
                    </a:lnTo>
                    <a:lnTo>
                      <a:pt x="8138" y="2475"/>
                    </a:lnTo>
                    <a:lnTo>
                      <a:pt x="7887" y="2649"/>
                    </a:lnTo>
                    <a:lnTo>
                      <a:pt x="7636" y="2823"/>
                    </a:lnTo>
                    <a:lnTo>
                      <a:pt x="7365" y="2977"/>
                    </a:lnTo>
                    <a:lnTo>
                      <a:pt x="7095" y="3113"/>
                    </a:lnTo>
                    <a:lnTo>
                      <a:pt x="6824" y="3229"/>
                    </a:lnTo>
                    <a:lnTo>
                      <a:pt x="6283" y="3441"/>
                    </a:lnTo>
                    <a:lnTo>
                      <a:pt x="5761" y="3615"/>
                    </a:lnTo>
                    <a:lnTo>
                      <a:pt x="5200" y="3751"/>
                    </a:lnTo>
                    <a:lnTo>
                      <a:pt x="4910" y="3809"/>
                    </a:lnTo>
                    <a:lnTo>
                      <a:pt x="4601" y="3847"/>
                    </a:lnTo>
                    <a:lnTo>
                      <a:pt x="4311" y="3886"/>
                    </a:lnTo>
                    <a:lnTo>
                      <a:pt x="4002" y="3905"/>
                    </a:lnTo>
                    <a:lnTo>
                      <a:pt x="3712" y="3905"/>
                    </a:lnTo>
                    <a:lnTo>
                      <a:pt x="3422" y="3886"/>
                    </a:lnTo>
                    <a:lnTo>
                      <a:pt x="3132" y="3847"/>
                    </a:lnTo>
                    <a:lnTo>
                      <a:pt x="2842" y="3789"/>
                    </a:lnTo>
                    <a:lnTo>
                      <a:pt x="2571" y="3712"/>
                    </a:lnTo>
                    <a:lnTo>
                      <a:pt x="2300" y="3596"/>
                    </a:lnTo>
                    <a:lnTo>
                      <a:pt x="2049" y="3461"/>
                    </a:lnTo>
                    <a:lnTo>
                      <a:pt x="1817" y="3306"/>
                    </a:lnTo>
                    <a:lnTo>
                      <a:pt x="1682" y="3209"/>
                    </a:lnTo>
                    <a:lnTo>
                      <a:pt x="1566" y="3093"/>
                    </a:lnTo>
                    <a:lnTo>
                      <a:pt x="1469" y="2977"/>
                    </a:lnTo>
                    <a:lnTo>
                      <a:pt x="1373" y="2861"/>
                    </a:lnTo>
                    <a:lnTo>
                      <a:pt x="1218" y="2591"/>
                    </a:lnTo>
                    <a:lnTo>
                      <a:pt x="1121" y="2320"/>
                    </a:lnTo>
                    <a:lnTo>
                      <a:pt x="1025" y="2011"/>
                    </a:lnTo>
                    <a:lnTo>
                      <a:pt x="986" y="1721"/>
                    </a:lnTo>
                    <a:lnTo>
                      <a:pt x="967" y="1412"/>
                    </a:lnTo>
                    <a:lnTo>
                      <a:pt x="967" y="1083"/>
                    </a:lnTo>
                    <a:lnTo>
                      <a:pt x="967" y="986"/>
                    </a:lnTo>
                    <a:lnTo>
                      <a:pt x="947" y="890"/>
                    </a:lnTo>
                    <a:lnTo>
                      <a:pt x="889" y="812"/>
                    </a:lnTo>
                    <a:lnTo>
                      <a:pt x="831" y="754"/>
                    </a:lnTo>
                    <a:lnTo>
                      <a:pt x="773" y="696"/>
                    </a:lnTo>
                    <a:lnTo>
                      <a:pt x="696" y="658"/>
                    </a:lnTo>
                    <a:lnTo>
                      <a:pt x="599" y="638"/>
                    </a:lnTo>
                    <a:lnTo>
                      <a:pt x="522" y="638"/>
                    </a:lnTo>
                    <a:lnTo>
                      <a:pt x="425" y="658"/>
                    </a:lnTo>
                    <a:lnTo>
                      <a:pt x="329" y="677"/>
                    </a:lnTo>
                    <a:lnTo>
                      <a:pt x="251" y="716"/>
                    </a:lnTo>
                    <a:lnTo>
                      <a:pt x="174" y="774"/>
                    </a:lnTo>
                    <a:lnTo>
                      <a:pt x="116" y="832"/>
                    </a:lnTo>
                    <a:lnTo>
                      <a:pt x="58" y="928"/>
                    </a:lnTo>
                    <a:lnTo>
                      <a:pt x="19" y="1025"/>
                    </a:lnTo>
                    <a:lnTo>
                      <a:pt x="0" y="1122"/>
                    </a:lnTo>
                    <a:lnTo>
                      <a:pt x="0" y="1489"/>
                    </a:lnTo>
                    <a:lnTo>
                      <a:pt x="19" y="1837"/>
                    </a:lnTo>
                    <a:lnTo>
                      <a:pt x="77" y="2185"/>
                    </a:lnTo>
                    <a:lnTo>
                      <a:pt x="174" y="2533"/>
                    </a:lnTo>
                    <a:lnTo>
                      <a:pt x="290" y="2861"/>
                    </a:lnTo>
                    <a:lnTo>
                      <a:pt x="445" y="3171"/>
                    </a:lnTo>
                    <a:lnTo>
                      <a:pt x="638" y="3480"/>
                    </a:lnTo>
                    <a:lnTo>
                      <a:pt x="870" y="3751"/>
                    </a:lnTo>
                    <a:lnTo>
                      <a:pt x="1102" y="3963"/>
                    </a:lnTo>
                    <a:lnTo>
                      <a:pt x="1353" y="4157"/>
                    </a:lnTo>
                    <a:lnTo>
                      <a:pt x="1643" y="4331"/>
                    </a:lnTo>
                    <a:lnTo>
                      <a:pt x="1933" y="4466"/>
                    </a:lnTo>
                    <a:lnTo>
                      <a:pt x="2223" y="4582"/>
                    </a:lnTo>
                    <a:lnTo>
                      <a:pt x="2552" y="4679"/>
                    </a:lnTo>
                    <a:lnTo>
                      <a:pt x="2861" y="4756"/>
                    </a:lnTo>
                    <a:lnTo>
                      <a:pt x="3190" y="4795"/>
                    </a:lnTo>
                    <a:lnTo>
                      <a:pt x="3557" y="4833"/>
                    </a:lnTo>
                    <a:lnTo>
                      <a:pt x="3924" y="4853"/>
                    </a:lnTo>
                    <a:lnTo>
                      <a:pt x="4292" y="4833"/>
                    </a:lnTo>
                    <a:lnTo>
                      <a:pt x="4678" y="4814"/>
                    </a:lnTo>
                    <a:lnTo>
                      <a:pt x="5045" y="4756"/>
                    </a:lnTo>
                    <a:lnTo>
                      <a:pt x="5432" y="4698"/>
                    </a:lnTo>
                    <a:lnTo>
                      <a:pt x="5799" y="4621"/>
                    </a:lnTo>
                    <a:lnTo>
                      <a:pt x="6167" y="4524"/>
                    </a:lnTo>
                    <a:lnTo>
                      <a:pt x="6534" y="4408"/>
                    </a:lnTo>
                    <a:lnTo>
                      <a:pt x="6882" y="4273"/>
                    </a:lnTo>
                    <a:lnTo>
                      <a:pt x="7230" y="4118"/>
                    </a:lnTo>
                    <a:lnTo>
                      <a:pt x="7578" y="3944"/>
                    </a:lnTo>
                    <a:lnTo>
                      <a:pt x="7906" y="3770"/>
                    </a:lnTo>
                    <a:lnTo>
                      <a:pt x="8235" y="3577"/>
                    </a:lnTo>
                    <a:lnTo>
                      <a:pt x="8544" y="3364"/>
                    </a:lnTo>
                    <a:lnTo>
                      <a:pt x="8834" y="3151"/>
                    </a:lnTo>
                    <a:lnTo>
                      <a:pt x="9144" y="2900"/>
                    </a:lnTo>
                    <a:lnTo>
                      <a:pt x="9434" y="2610"/>
                    </a:lnTo>
                    <a:lnTo>
                      <a:pt x="9704" y="2320"/>
                    </a:lnTo>
                    <a:lnTo>
                      <a:pt x="9956" y="2011"/>
                    </a:lnTo>
                    <a:lnTo>
                      <a:pt x="10188" y="1682"/>
                    </a:lnTo>
                    <a:lnTo>
                      <a:pt x="10362" y="1334"/>
                    </a:lnTo>
                    <a:lnTo>
                      <a:pt x="10516" y="967"/>
                    </a:lnTo>
                    <a:lnTo>
                      <a:pt x="10652" y="580"/>
                    </a:lnTo>
                    <a:lnTo>
                      <a:pt x="10652" y="464"/>
                    </a:lnTo>
                    <a:lnTo>
                      <a:pt x="10652" y="368"/>
                    </a:lnTo>
                    <a:lnTo>
                      <a:pt x="10632" y="271"/>
                    </a:lnTo>
                    <a:lnTo>
                      <a:pt x="10574" y="194"/>
                    </a:lnTo>
                    <a:lnTo>
                      <a:pt x="10516" y="136"/>
                    </a:lnTo>
                    <a:lnTo>
                      <a:pt x="10458" y="78"/>
                    </a:lnTo>
                    <a:lnTo>
                      <a:pt x="10362" y="39"/>
                    </a:lnTo>
                    <a:lnTo>
                      <a:pt x="10284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2"/>
              <p:cNvSpPr/>
              <p:nvPr/>
            </p:nvSpPr>
            <p:spPr>
              <a:xfrm>
                <a:off x="2671450" y="-3006050"/>
                <a:ext cx="337350" cy="113600"/>
              </a:xfrm>
              <a:custGeom>
                <a:avLst/>
                <a:gdLst/>
                <a:ahLst/>
                <a:cxnLst/>
                <a:rect l="l" t="t" r="r" b="b"/>
                <a:pathLst>
                  <a:path w="13494" h="4544" extrusionOk="0">
                    <a:moveTo>
                      <a:pt x="12856" y="1"/>
                    </a:moveTo>
                    <a:lnTo>
                      <a:pt x="12778" y="40"/>
                    </a:lnTo>
                    <a:lnTo>
                      <a:pt x="12701" y="98"/>
                    </a:lnTo>
                    <a:lnTo>
                      <a:pt x="12624" y="155"/>
                    </a:lnTo>
                    <a:lnTo>
                      <a:pt x="12566" y="233"/>
                    </a:lnTo>
                    <a:lnTo>
                      <a:pt x="12527" y="349"/>
                    </a:lnTo>
                    <a:lnTo>
                      <a:pt x="12450" y="561"/>
                    </a:lnTo>
                    <a:lnTo>
                      <a:pt x="12372" y="755"/>
                    </a:lnTo>
                    <a:lnTo>
                      <a:pt x="12276" y="967"/>
                    </a:lnTo>
                    <a:lnTo>
                      <a:pt x="12179" y="1141"/>
                    </a:lnTo>
                    <a:lnTo>
                      <a:pt x="12063" y="1335"/>
                    </a:lnTo>
                    <a:lnTo>
                      <a:pt x="11928" y="1509"/>
                    </a:lnTo>
                    <a:lnTo>
                      <a:pt x="11793" y="1663"/>
                    </a:lnTo>
                    <a:lnTo>
                      <a:pt x="11657" y="1818"/>
                    </a:lnTo>
                    <a:lnTo>
                      <a:pt x="11348" y="2108"/>
                    </a:lnTo>
                    <a:lnTo>
                      <a:pt x="11019" y="2379"/>
                    </a:lnTo>
                    <a:lnTo>
                      <a:pt x="10652" y="2611"/>
                    </a:lnTo>
                    <a:lnTo>
                      <a:pt x="10265" y="2804"/>
                    </a:lnTo>
                    <a:lnTo>
                      <a:pt x="9879" y="2978"/>
                    </a:lnTo>
                    <a:lnTo>
                      <a:pt x="9453" y="3132"/>
                    </a:lnTo>
                    <a:lnTo>
                      <a:pt x="9028" y="3268"/>
                    </a:lnTo>
                    <a:lnTo>
                      <a:pt x="8603" y="3364"/>
                    </a:lnTo>
                    <a:lnTo>
                      <a:pt x="8178" y="3442"/>
                    </a:lnTo>
                    <a:lnTo>
                      <a:pt x="7752" y="3500"/>
                    </a:lnTo>
                    <a:lnTo>
                      <a:pt x="7327" y="3519"/>
                    </a:lnTo>
                    <a:lnTo>
                      <a:pt x="6902" y="3538"/>
                    </a:lnTo>
                    <a:lnTo>
                      <a:pt x="6477" y="3538"/>
                    </a:lnTo>
                    <a:lnTo>
                      <a:pt x="6032" y="3519"/>
                    </a:lnTo>
                    <a:lnTo>
                      <a:pt x="5587" y="3461"/>
                    </a:lnTo>
                    <a:lnTo>
                      <a:pt x="5143" y="3403"/>
                    </a:lnTo>
                    <a:lnTo>
                      <a:pt x="4717" y="3306"/>
                    </a:lnTo>
                    <a:lnTo>
                      <a:pt x="4273" y="3190"/>
                    </a:lnTo>
                    <a:lnTo>
                      <a:pt x="3847" y="3055"/>
                    </a:lnTo>
                    <a:lnTo>
                      <a:pt x="3442" y="2881"/>
                    </a:lnTo>
                    <a:lnTo>
                      <a:pt x="3036" y="2688"/>
                    </a:lnTo>
                    <a:lnTo>
                      <a:pt x="2649" y="2475"/>
                    </a:lnTo>
                    <a:lnTo>
                      <a:pt x="2282" y="2243"/>
                    </a:lnTo>
                    <a:lnTo>
                      <a:pt x="1953" y="1953"/>
                    </a:lnTo>
                    <a:lnTo>
                      <a:pt x="1644" y="1663"/>
                    </a:lnTo>
                    <a:lnTo>
                      <a:pt x="1354" y="1335"/>
                    </a:lnTo>
                    <a:lnTo>
                      <a:pt x="1102" y="967"/>
                    </a:lnTo>
                    <a:lnTo>
                      <a:pt x="986" y="774"/>
                    </a:lnTo>
                    <a:lnTo>
                      <a:pt x="870" y="581"/>
                    </a:lnTo>
                    <a:lnTo>
                      <a:pt x="812" y="484"/>
                    </a:lnTo>
                    <a:lnTo>
                      <a:pt x="755" y="407"/>
                    </a:lnTo>
                    <a:lnTo>
                      <a:pt x="677" y="368"/>
                    </a:lnTo>
                    <a:lnTo>
                      <a:pt x="600" y="329"/>
                    </a:lnTo>
                    <a:lnTo>
                      <a:pt x="503" y="329"/>
                    </a:lnTo>
                    <a:lnTo>
                      <a:pt x="426" y="349"/>
                    </a:lnTo>
                    <a:lnTo>
                      <a:pt x="349" y="368"/>
                    </a:lnTo>
                    <a:lnTo>
                      <a:pt x="271" y="407"/>
                    </a:lnTo>
                    <a:lnTo>
                      <a:pt x="194" y="465"/>
                    </a:lnTo>
                    <a:lnTo>
                      <a:pt x="117" y="523"/>
                    </a:lnTo>
                    <a:lnTo>
                      <a:pt x="78" y="600"/>
                    </a:lnTo>
                    <a:lnTo>
                      <a:pt x="39" y="697"/>
                    </a:lnTo>
                    <a:lnTo>
                      <a:pt x="1" y="774"/>
                    </a:lnTo>
                    <a:lnTo>
                      <a:pt x="1" y="871"/>
                    </a:lnTo>
                    <a:lnTo>
                      <a:pt x="20" y="987"/>
                    </a:lnTo>
                    <a:lnTo>
                      <a:pt x="59" y="1083"/>
                    </a:lnTo>
                    <a:lnTo>
                      <a:pt x="252" y="1431"/>
                    </a:lnTo>
                    <a:lnTo>
                      <a:pt x="465" y="1760"/>
                    </a:lnTo>
                    <a:lnTo>
                      <a:pt x="697" y="2089"/>
                    </a:lnTo>
                    <a:lnTo>
                      <a:pt x="948" y="2379"/>
                    </a:lnTo>
                    <a:lnTo>
                      <a:pt x="1238" y="2649"/>
                    </a:lnTo>
                    <a:lnTo>
                      <a:pt x="1528" y="2901"/>
                    </a:lnTo>
                    <a:lnTo>
                      <a:pt x="1837" y="3132"/>
                    </a:lnTo>
                    <a:lnTo>
                      <a:pt x="2166" y="3364"/>
                    </a:lnTo>
                    <a:lnTo>
                      <a:pt x="2514" y="3558"/>
                    </a:lnTo>
                    <a:lnTo>
                      <a:pt x="2881" y="3732"/>
                    </a:lnTo>
                    <a:lnTo>
                      <a:pt x="3248" y="3906"/>
                    </a:lnTo>
                    <a:lnTo>
                      <a:pt x="3635" y="4041"/>
                    </a:lnTo>
                    <a:lnTo>
                      <a:pt x="4021" y="4176"/>
                    </a:lnTo>
                    <a:lnTo>
                      <a:pt x="4427" y="4273"/>
                    </a:lnTo>
                    <a:lnTo>
                      <a:pt x="4833" y="4370"/>
                    </a:lnTo>
                    <a:lnTo>
                      <a:pt x="5239" y="4428"/>
                    </a:lnTo>
                    <a:lnTo>
                      <a:pt x="5645" y="4486"/>
                    </a:lnTo>
                    <a:lnTo>
                      <a:pt x="6071" y="4524"/>
                    </a:lnTo>
                    <a:lnTo>
                      <a:pt x="6496" y="4544"/>
                    </a:lnTo>
                    <a:lnTo>
                      <a:pt x="6902" y="4544"/>
                    </a:lnTo>
                    <a:lnTo>
                      <a:pt x="7327" y="4524"/>
                    </a:lnTo>
                    <a:lnTo>
                      <a:pt x="7733" y="4505"/>
                    </a:lnTo>
                    <a:lnTo>
                      <a:pt x="8158" y="4447"/>
                    </a:lnTo>
                    <a:lnTo>
                      <a:pt x="8564" y="4370"/>
                    </a:lnTo>
                    <a:lnTo>
                      <a:pt x="8951" y="4292"/>
                    </a:lnTo>
                    <a:lnTo>
                      <a:pt x="9357" y="4196"/>
                    </a:lnTo>
                    <a:lnTo>
                      <a:pt x="9724" y="4080"/>
                    </a:lnTo>
                    <a:lnTo>
                      <a:pt x="10111" y="3944"/>
                    </a:lnTo>
                    <a:lnTo>
                      <a:pt x="10459" y="3790"/>
                    </a:lnTo>
                    <a:lnTo>
                      <a:pt x="10807" y="3616"/>
                    </a:lnTo>
                    <a:lnTo>
                      <a:pt x="11135" y="3442"/>
                    </a:lnTo>
                    <a:lnTo>
                      <a:pt x="11445" y="3248"/>
                    </a:lnTo>
                    <a:lnTo>
                      <a:pt x="11812" y="2978"/>
                    </a:lnTo>
                    <a:lnTo>
                      <a:pt x="12121" y="2707"/>
                    </a:lnTo>
                    <a:lnTo>
                      <a:pt x="12430" y="2398"/>
                    </a:lnTo>
                    <a:lnTo>
                      <a:pt x="12701" y="2069"/>
                    </a:lnTo>
                    <a:lnTo>
                      <a:pt x="12933" y="1721"/>
                    </a:lnTo>
                    <a:lnTo>
                      <a:pt x="13146" y="1354"/>
                    </a:lnTo>
                    <a:lnTo>
                      <a:pt x="13320" y="967"/>
                    </a:lnTo>
                    <a:lnTo>
                      <a:pt x="13474" y="561"/>
                    </a:lnTo>
                    <a:lnTo>
                      <a:pt x="13494" y="445"/>
                    </a:lnTo>
                    <a:lnTo>
                      <a:pt x="13494" y="349"/>
                    </a:lnTo>
                    <a:lnTo>
                      <a:pt x="13474" y="271"/>
                    </a:lnTo>
                    <a:lnTo>
                      <a:pt x="13416" y="194"/>
                    </a:lnTo>
                    <a:lnTo>
                      <a:pt x="13378" y="136"/>
                    </a:lnTo>
                    <a:lnTo>
                      <a:pt x="13300" y="78"/>
                    </a:lnTo>
                    <a:lnTo>
                      <a:pt x="13223" y="40"/>
                    </a:lnTo>
                    <a:lnTo>
                      <a:pt x="13126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2"/>
              <p:cNvSpPr/>
              <p:nvPr/>
            </p:nvSpPr>
            <p:spPr>
              <a:xfrm>
                <a:off x="1041850" y="-3069350"/>
                <a:ext cx="2010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8042" h="5220" extrusionOk="0">
                    <a:moveTo>
                      <a:pt x="619" y="0"/>
                    </a:moveTo>
                    <a:lnTo>
                      <a:pt x="522" y="20"/>
                    </a:lnTo>
                    <a:lnTo>
                      <a:pt x="445" y="58"/>
                    </a:lnTo>
                    <a:lnTo>
                      <a:pt x="367" y="97"/>
                    </a:lnTo>
                    <a:lnTo>
                      <a:pt x="290" y="174"/>
                    </a:lnTo>
                    <a:lnTo>
                      <a:pt x="232" y="252"/>
                    </a:lnTo>
                    <a:lnTo>
                      <a:pt x="193" y="348"/>
                    </a:lnTo>
                    <a:lnTo>
                      <a:pt x="116" y="638"/>
                    </a:lnTo>
                    <a:lnTo>
                      <a:pt x="39" y="948"/>
                    </a:lnTo>
                    <a:lnTo>
                      <a:pt x="0" y="1238"/>
                    </a:lnTo>
                    <a:lnTo>
                      <a:pt x="0" y="1528"/>
                    </a:lnTo>
                    <a:lnTo>
                      <a:pt x="0" y="1818"/>
                    </a:lnTo>
                    <a:lnTo>
                      <a:pt x="19" y="2108"/>
                    </a:lnTo>
                    <a:lnTo>
                      <a:pt x="77" y="2398"/>
                    </a:lnTo>
                    <a:lnTo>
                      <a:pt x="155" y="2668"/>
                    </a:lnTo>
                    <a:lnTo>
                      <a:pt x="251" y="2939"/>
                    </a:lnTo>
                    <a:lnTo>
                      <a:pt x="367" y="3190"/>
                    </a:lnTo>
                    <a:lnTo>
                      <a:pt x="503" y="3441"/>
                    </a:lnTo>
                    <a:lnTo>
                      <a:pt x="657" y="3673"/>
                    </a:lnTo>
                    <a:lnTo>
                      <a:pt x="851" y="3905"/>
                    </a:lnTo>
                    <a:lnTo>
                      <a:pt x="1044" y="4118"/>
                    </a:lnTo>
                    <a:lnTo>
                      <a:pt x="1276" y="4311"/>
                    </a:lnTo>
                    <a:lnTo>
                      <a:pt x="1527" y="4505"/>
                    </a:lnTo>
                    <a:lnTo>
                      <a:pt x="1759" y="4659"/>
                    </a:lnTo>
                    <a:lnTo>
                      <a:pt x="2011" y="4795"/>
                    </a:lnTo>
                    <a:lnTo>
                      <a:pt x="2281" y="4911"/>
                    </a:lnTo>
                    <a:lnTo>
                      <a:pt x="2552" y="5007"/>
                    </a:lnTo>
                    <a:lnTo>
                      <a:pt x="2822" y="5085"/>
                    </a:lnTo>
                    <a:lnTo>
                      <a:pt x="3093" y="5143"/>
                    </a:lnTo>
                    <a:lnTo>
                      <a:pt x="3383" y="5181"/>
                    </a:lnTo>
                    <a:lnTo>
                      <a:pt x="3673" y="5220"/>
                    </a:lnTo>
                    <a:lnTo>
                      <a:pt x="4234" y="5220"/>
                    </a:lnTo>
                    <a:lnTo>
                      <a:pt x="4524" y="5201"/>
                    </a:lnTo>
                    <a:lnTo>
                      <a:pt x="4814" y="5162"/>
                    </a:lnTo>
                    <a:lnTo>
                      <a:pt x="5084" y="5104"/>
                    </a:lnTo>
                    <a:lnTo>
                      <a:pt x="5355" y="5027"/>
                    </a:lnTo>
                    <a:lnTo>
                      <a:pt x="5625" y="4949"/>
                    </a:lnTo>
                    <a:lnTo>
                      <a:pt x="5896" y="4833"/>
                    </a:lnTo>
                    <a:lnTo>
                      <a:pt x="6205" y="4679"/>
                    </a:lnTo>
                    <a:lnTo>
                      <a:pt x="6515" y="4505"/>
                    </a:lnTo>
                    <a:lnTo>
                      <a:pt x="6805" y="4292"/>
                    </a:lnTo>
                    <a:lnTo>
                      <a:pt x="7075" y="4079"/>
                    </a:lnTo>
                    <a:lnTo>
                      <a:pt x="7327" y="3828"/>
                    </a:lnTo>
                    <a:lnTo>
                      <a:pt x="7559" y="3557"/>
                    </a:lnTo>
                    <a:lnTo>
                      <a:pt x="7771" y="3267"/>
                    </a:lnTo>
                    <a:lnTo>
                      <a:pt x="7965" y="2958"/>
                    </a:lnTo>
                    <a:lnTo>
                      <a:pt x="8023" y="2861"/>
                    </a:lnTo>
                    <a:lnTo>
                      <a:pt x="8042" y="2765"/>
                    </a:lnTo>
                    <a:lnTo>
                      <a:pt x="8023" y="2668"/>
                    </a:lnTo>
                    <a:lnTo>
                      <a:pt x="8003" y="2591"/>
                    </a:lnTo>
                    <a:lnTo>
                      <a:pt x="7965" y="2514"/>
                    </a:lnTo>
                    <a:lnTo>
                      <a:pt x="7926" y="2436"/>
                    </a:lnTo>
                    <a:lnTo>
                      <a:pt x="7849" y="2378"/>
                    </a:lnTo>
                    <a:lnTo>
                      <a:pt x="7771" y="2320"/>
                    </a:lnTo>
                    <a:lnTo>
                      <a:pt x="7694" y="2301"/>
                    </a:lnTo>
                    <a:lnTo>
                      <a:pt x="7597" y="2262"/>
                    </a:lnTo>
                    <a:lnTo>
                      <a:pt x="7423" y="2262"/>
                    </a:lnTo>
                    <a:lnTo>
                      <a:pt x="7346" y="2301"/>
                    </a:lnTo>
                    <a:lnTo>
                      <a:pt x="7249" y="2340"/>
                    </a:lnTo>
                    <a:lnTo>
                      <a:pt x="7191" y="2417"/>
                    </a:lnTo>
                    <a:lnTo>
                      <a:pt x="7114" y="2494"/>
                    </a:lnTo>
                    <a:lnTo>
                      <a:pt x="6998" y="2707"/>
                    </a:lnTo>
                    <a:lnTo>
                      <a:pt x="6843" y="2900"/>
                    </a:lnTo>
                    <a:lnTo>
                      <a:pt x="6689" y="3093"/>
                    </a:lnTo>
                    <a:lnTo>
                      <a:pt x="6534" y="3267"/>
                    </a:lnTo>
                    <a:lnTo>
                      <a:pt x="6360" y="3422"/>
                    </a:lnTo>
                    <a:lnTo>
                      <a:pt x="6167" y="3557"/>
                    </a:lnTo>
                    <a:lnTo>
                      <a:pt x="5973" y="3693"/>
                    </a:lnTo>
                    <a:lnTo>
                      <a:pt x="5780" y="3809"/>
                    </a:lnTo>
                    <a:lnTo>
                      <a:pt x="5567" y="3925"/>
                    </a:lnTo>
                    <a:lnTo>
                      <a:pt x="5355" y="4021"/>
                    </a:lnTo>
                    <a:lnTo>
                      <a:pt x="5123" y="4099"/>
                    </a:lnTo>
                    <a:lnTo>
                      <a:pt x="4910" y="4157"/>
                    </a:lnTo>
                    <a:lnTo>
                      <a:pt x="4678" y="4195"/>
                    </a:lnTo>
                    <a:lnTo>
                      <a:pt x="4427" y="4234"/>
                    </a:lnTo>
                    <a:lnTo>
                      <a:pt x="4195" y="4253"/>
                    </a:lnTo>
                    <a:lnTo>
                      <a:pt x="3750" y="4253"/>
                    </a:lnTo>
                    <a:lnTo>
                      <a:pt x="3538" y="4234"/>
                    </a:lnTo>
                    <a:lnTo>
                      <a:pt x="3325" y="4195"/>
                    </a:lnTo>
                    <a:lnTo>
                      <a:pt x="3112" y="4157"/>
                    </a:lnTo>
                    <a:lnTo>
                      <a:pt x="2900" y="4099"/>
                    </a:lnTo>
                    <a:lnTo>
                      <a:pt x="2706" y="4021"/>
                    </a:lnTo>
                    <a:lnTo>
                      <a:pt x="2513" y="3944"/>
                    </a:lnTo>
                    <a:lnTo>
                      <a:pt x="2320" y="3847"/>
                    </a:lnTo>
                    <a:lnTo>
                      <a:pt x="2127" y="3751"/>
                    </a:lnTo>
                    <a:lnTo>
                      <a:pt x="1953" y="3635"/>
                    </a:lnTo>
                    <a:lnTo>
                      <a:pt x="1798" y="3499"/>
                    </a:lnTo>
                    <a:lnTo>
                      <a:pt x="1643" y="3364"/>
                    </a:lnTo>
                    <a:lnTo>
                      <a:pt x="1489" y="3209"/>
                    </a:lnTo>
                    <a:lnTo>
                      <a:pt x="1373" y="3035"/>
                    </a:lnTo>
                    <a:lnTo>
                      <a:pt x="1257" y="2861"/>
                    </a:lnTo>
                    <a:lnTo>
                      <a:pt x="1160" y="2668"/>
                    </a:lnTo>
                    <a:lnTo>
                      <a:pt x="1063" y="2417"/>
                    </a:lnTo>
                    <a:lnTo>
                      <a:pt x="986" y="2166"/>
                    </a:lnTo>
                    <a:lnTo>
                      <a:pt x="947" y="1895"/>
                    </a:lnTo>
                    <a:lnTo>
                      <a:pt x="947" y="1624"/>
                    </a:lnTo>
                    <a:lnTo>
                      <a:pt x="967" y="1373"/>
                    </a:lnTo>
                    <a:lnTo>
                      <a:pt x="1005" y="1102"/>
                    </a:lnTo>
                    <a:lnTo>
                      <a:pt x="1063" y="832"/>
                    </a:lnTo>
                    <a:lnTo>
                      <a:pt x="1141" y="561"/>
                    </a:lnTo>
                    <a:lnTo>
                      <a:pt x="1160" y="464"/>
                    </a:lnTo>
                    <a:lnTo>
                      <a:pt x="1160" y="368"/>
                    </a:lnTo>
                    <a:lnTo>
                      <a:pt x="1121" y="271"/>
                    </a:lnTo>
                    <a:lnTo>
                      <a:pt x="1083" y="194"/>
                    </a:lnTo>
                    <a:lnTo>
                      <a:pt x="1044" y="136"/>
                    </a:lnTo>
                    <a:lnTo>
                      <a:pt x="967" y="78"/>
                    </a:lnTo>
                    <a:lnTo>
                      <a:pt x="889" y="39"/>
                    </a:lnTo>
                    <a:lnTo>
                      <a:pt x="793" y="20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2"/>
              <p:cNvSpPr/>
              <p:nvPr/>
            </p:nvSpPr>
            <p:spPr>
              <a:xfrm>
                <a:off x="781850" y="-3138450"/>
                <a:ext cx="2653700" cy="613300"/>
              </a:xfrm>
              <a:custGeom>
                <a:avLst/>
                <a:gdLst/>
                <a:ahLst/>
                <a:cxnLst/>
                <a:rect l="l" t="t" r="r" b="b"/>
                <a:pathLst>
                  <a:path w="106148" h="24532" extrusionOk="0">
                    <a:moveTo>
                      <a:pt x="105007" y="0"/>
                    </a:moveTo>
                    <a:lnTo>
                      <a:pt x="104910" y="19"/>
                    </a:lnTo>
                    <a:lnTo>
                      <a:pt x="104833" y="58"/>
                    </a:lnTo>
                    <a:lnTo>
                      <a:pt x="104755" y="97"/>
                    </a:lnTo>
                    <a:lnTo>
                      <a:pt x="104678" y="155"/>
                    </a:lnTo>
                    <a:lnTo>
                      <a:pt x="104620" y="232"/>
                    </a:lnTo>
                    <a:lnTo>
                      <a:pt x="104581" y="309"/>
                    </a:lnTo>
                    <a:lnTo>
                      <a:pt x="104562" y="406"/>
                    </a:lnTo>
                    <a:lnTo>
                      <a:pt x="104562" y="503"/>
                    </a:lnTo>
                    <a:lnTo>
                      <a:pt x="104581" y="599"/>
                    </a:lnTo>
                    <a:lnTo>
                      <a:pt x="104775" y="1295"/>
                    </a:lnTo>
                    <a:lnTo>
                      <a:pt x="104929" y="1991"/>
                    </a:lnTo>
                    <a:lnTo>
                      <a:pt x="105045" y="2668"/>
                    </a:lnTo>
                    <a:lnTo>
                      <a:pt x="105122" y="3344"/>
                    </a:lnTo>
                    <a:lnTo>
                      <a:pt x="105180" y="4040"/>
                    </a:lnTo>
                    <a:lnTo>
                      <a:pt x="105180" y="4717"/>
                    </a:lnTo>
                    <a:lnTo>
                      <a:pt x="105142" y="5374"/>
                    </a:lnTo>
                    <a:lnTo>
                      <a:pt x="105065" y="6051"/>
                    </a:lnTo>
                    <a:lnTo>
                      <a:pt x="104949" y="6708"/>
                    </a:lnTo>
                    <a:lnTo>
                      <a:pt x="104794" y="7346"/>
                    </a:lnTo>
                    <a:lnTo>
                      <a:pt x="104581" y="7984"/>
                    </a:lnTo>
                    <a:lnTo>
                      <a:pt x="104330" y="8622"/>
                    </a:lnTo>
                    <a:lnTo>
                      <a:pt x="104040" y="9240"/>
                    </a:lnTo>
                    <a:lnTo>
                      <a:pt x="103866" y="9530"/>
                    </a:lnTo>
                    <a:lnTo>
                      <a:pt x="103692" y="9840"/>
                    </a:lnTo>
                    <a:lnTo>
                      <a:pt x="103518" y="10130"/>
                    </a:lnTo>
                    <a:lnTo>
                      <a:pt x="103305" y="10439"/>
                    </a:lnTo>
                    <a:lnTo>
                      <a:pt x="103112" y="10729"/>
                    </a:lnTo>
                    <a:lnTo>
                      <a:pt x="102880" y="11000"/>
                    </a:lnTo>
                    <a:lnTo>
                      <a:pt x="102493" y="11463"/>
                    </a:lnTo>
                    <a:lnTo>
                      <a:pt x="102107" y="11908"/>
                    </a:lnTo>
                    <a:lnTo>
                      <a:pt x="101701" y="12353"/>
                    </a:lnTo>
                    <a:lnTo>
                      <a:pt x="101276" y="12778"/>
                    </a:lnTo>
                    <a:lnTo>
                      <a:pt x="100831" y="13184"/>
                    </a:lnTo>
                    <a:lnTo>
                      <a:pt x="100386" y="13571"/>
                    </a:lnTo>
                    <a:lnTo>
                      <a:pt x="99942" y="13957"/>
                    </a:lnTo>
                    <a:lnTo>
                      <a:pt x="99458" y="14344"/>
                    </a:lnTo>
                    <a:lnTo>
                      <a:pt x="98975" y="14692"/>
                    </a:lnTo>
                    <a:lnTo>
                      <a:pt x="98492" y="15040"/>
                    </a:lnTo>
                    <a:lnTo>
                      <a:pt x="97989" y="15368"/>
                    </a:lnTo>
                    <a:lnTo>
                      <a:pt x="97487" y="15697"/>
                    </a:lnTo>
                    <a:lnTo>
                      <a:pt x="96965" y="15987"/>
                    </a:lnTo>
                    <a:lnTo>
                      <a:pt x="96443" y="16277"/>
                    </a:lnTo>
                    <a:lnTo>
                      <a:pt x="95921" y="16567"/>
                    </a:lnTo>
                    <a:lnTo>
                      <a:pt x="95399" y="16818"/>
                    </a:lnTo>
                    <a:lnTo>
                      <a:pt x="94761" y="17108"/>
                    </a:lnTo>
                    <a:lnTo>
                      <a:pt x="94142" y="17360"/>
                    </a:lnTo>
                    <a:lnTo>
                      <a:pt x="93505" y="17611"/>
                    </a:lnTo>
                    <a:lnTo>
                      <a:pt x="92867" y="17843"/>
                    </a:lnTo>
                    <a:lnTo>
                      <a:pt x="92229" y="18055"/>
                    </a:lnTo>
                    <a:lnTo>
                      <a:pt x="91571" y="18268"/>
                    </a:lnTo>
                    <a:lnTo>
                      <a:pt x="90914" y="18461"/>
                    </a:lnTo>
                    <a:lnTo>
                      <a:pt x="90257" y="18635"/>
                    </a:lnTo>
                    <a:lnTo>
                      <a:pt x="88942" y="18964"/>
                    </a:lnTo>
                    <a:lnTo>
                      <a:pt x="87609" y="19273"/>
                    </a:lnTo>
                    <a:lnTo>
                      <a:pt x="86275" y="19563"/>
                    </a:lnTo>
                    <a:lnTo>
                      <a:pt x="84941" y="19834"/>
                    </a:lnTo>
                    <a:lnTo>
                      <a:pt x="83278" y="20143"/>
                    </a:lnTo>
                    <a:lnTo>
                      <a:pt x="81616" y="20452"/>
                    </a:lnTo>
                    <a:lnTo>
                      <a:pt x="79934" y="20742"/>
                    </a:lnTo>
                    <a:lnTo>
                      <a:pt x="78252" y="20994"/>
                    </a:lnTo>
                    <a:lnTo>
                      <a:pt x="76551" y="21226"/>
                    </a:lnTo>
                    <a:lnTo>
                      <a:pt x="74869" y="21458"/>
                    </a:lnTo>
                    <a:lnTo>
                      <a:pt x="73188" y="21651"/>
                    </a:lnTo>
                    <a:lnTo>
                      <a:pt x="71486" y="21844"/>
                    </a:lnTo>
                    <a:lnTo>
                      <a:pt x="68065" y="22212"/>
                    </a:lnTo>
                    <a:lnTo>
                      <a:pt x="64624" y="22521"/>
                    </a:lnTo>
                    <a:lnTo>
                      <a:pt x="61183" y="22792"/>
                    </a:lnTo>
                    <a:lnTo>
                      <a:pt x="57723" y="23024"/>
                    </a:lnTo>
                    <a:lnTo>
                      <a:pt x="54282" y="23217"/>
                    </a:lnTo>
                    <a:lnTo>
                      <a:pt x="50821" y="23371"/>
                    </a:lnTo>
                    <a:lnTo>
                      <a:pt x="47381" y="23487"/>
                    </a:lnTo>
                    <a:lnTo>
                      <a:pt x="43920" y="23545"/>
                    </a:lnTo>
                    <a:lnTo>
                      <a:pt x="42180" y="23565"/>
                    </a:lnTo>
                    <a:lnTo>
                      <a:pt x="40421" y="23565"/>
                    </a:lnTo>
                    <a:lnTo>
                      <a:pt x="38682" y="23526"/>
                    </a:lnTo>
                    <a:lnTo>
                      <a:pt x="36922" y="23487"/>
                    </a:lnTo>
                    <a:lnTo>
                      <a:pt x="35183" y="23410"/>
                    </a:lnTo>
                    <a:lnTo>
                      <a:pt x="33443" y="23294"/>
                    </a:lnTo>
                    <a:lnTo>
                      <a:pt x="31684" y="23159"/>
                    </a:lnTo>
                    <a:lnTo>
                      <a:pt x="29944" y="22985"/>
                    </a:lnTo>
                    <a:lnTo>
                      <a:pt x="28281" y="22792"/>
                    </a:lnTo>
                    <a:lnTo>
                      <a:pt x="26619" y="22560"/>
                    </a:lnTo>
                    <a:lnTo>
                      <a:pt x="24956" y="22270"/>
                    </a:lnTo>
                    <a:lnTo>
                      <a:pt x="23313" y="21960"/>
                    </a:lnTo>
                    <a:lnTo>
                      <a:pt x="21670" y="21632"/>
                    </a:lnTo>
                    <a:lnTo>
                      <a:pt x="20027" y="21245"/>
                    </a:lnTo>
                    <a:lnTo>
                      <a:pt x="18384" y="20858"/>
                    </a:lnTo>
                    <a:lnTo>
                      <a:pt x="16760" y="20414"/>
                    </a:lnTo>
                    <a:lnTo>
                      <a:pt x="15059" y="19950"/>
                    </a:lnTo>
                    <a:lnTo>
                      <a:pt x="14208" y="19699"/>
                    </a:lnTo>
                    <a:lnTo>
                      <a:pt x="13358" y="19428"/>
                    </a:lnTo>
                    <a:lnTo>
                      <a:pt x="12527" y="19138"/>
                    </a:lnTo>
                    <a:lnTo>
                      <a:pt x="11715" y="18829"/>
                    </a:lnTo>
                    <a:lnTo>
                      <a:pt x="10903" y="18481"/>
                    </a:lnTo>
                    <a:lnTo>
                      <a:pt x="10091" y="18094"/>
                    </a:lnTo>
                    <a:lnTo>
                      <a:pt x="9395" y="17707"/>
                    </a:lnTo>
                    <a:lnTo>
                      <a:pt x="8699" y="17302"/>
                    </a:lnTo>
                    <a:lnTo>
                      <a:pt x="8042" y="16857"/>
                    </a:lnTo>
                    <a:lnTo>
                      <a:pt x="7404" y="16374"/>
                    </a:lnTo>
                    <a:lnTo>
                      <a:pt x="6805" y="15852"/>
                    </a:lnTo>
                    <a:lnTo>
                      <a:pt x="6205" y="15330"/>
                    </a:lnTo>
                    <a:lnTo>
                      <a:pt x="5645" y="14769"/>
                    </a:lnTo>
                    <a:lnTo>
                      <a:pt x="5084" y="14170"/>
                    </a:lnTo>
                    <a:lnTo>
                      <a:pt x="4562" y="13571"/>
                    </a:lnTo>
                    <a:lnTo>
                      <a:pt x="4060" y="12952"/>
                    </a:lnTo>
                    <a:lnTo>
                      <a:pt x="3576" y="12295"/>
                    </a:lnTo>
                    <a:lnTo>
                      <a:pt x="3132" y="11637"/>
                    </a:lnTo>
                    <a:lnTo>
                      <a:pt x="2919" y="11290"/>
                    </a:lnTo>
                    <a:lnTo>
                      <a:pt x="2706" y="10942"/>
                    </a:lnTo>
                    <a:lnTo>
                      <a:pt x="2532" y="10574"/>
                    </a:lnTo>
                    <a:lnTo>
                      <a:pt x="2339" y="10226"/>
                    </a:lnTo>
                    <a:lnTo>
                      <a:pt x="2184" y="9859"/>
                    </a:lnTo>
                    <a:lnTo>
                      <a:pt x="2030" y="9492"/>
                    </a:lnTo>
                    <a:lnTo>
                      <a:pt x="1894" y="9105"/>
                    </a:lnTo>
                    <a:lnTo>
                      <a:pt x="1778" y="8718"/>
                    </a:lnTo>
                    <a:lnTo>
                      <a:pt x="1527" y="7791"/>
                    </a:lnTo>
                    <a:lnTo>
                      <a:pt x="1315" y="6863"/>
                    </a:lnTo>
                    <a:lnTo>
                      <a:pt x="1218" y="6399"/>
                    </a:lnTo>
                    <a:lnTo>
                      <a:pt x="1160" y="5915"/>
                    </a:lnTo>
                    <a:lnTo>
                      <a:pt x="1083" y="5451"/>
                    </a:lnTo>
                    <a:lnTo>
                      <a:pt x="1044" y="4988"/>
                    </a:lnTo>
                    <a:lnTo>
                      <a:pt x="1005" y="4504"/>
                    </a:lnTo>
                    <a:lnTo>
                      <a:pt x="986" y="4040"/>
                    </a:lnTo>
                    <a:lnTo>
                      <a:pt x="986" y="3557"/>
                    </a:lnTo>
                    <a:lnTo>
                      <a:pt x="986" y="3093"/>
                    </a:lnTo>
                    <a:lnTo>
                      <a:pt x="1005" y="2610"/>
                    </a:lnTo>
                    <a:lnTo>
                      <a:pt x="1044" y="2127"/>
                    </a:lnTo>
                    <a:lnTo>
                      <a:pt x="1102" y="1663"/>
                    </a:lnTo>
                    <a:lnTo>
                      <a:pt x="1179" y="1179"/>
                    </a:lnTo>
                    <a:lnTo>
                      <a:pt x="1199" y="1063"/>
                    </a:lnTo>
                    <a:lnTo>
                      <a:pt x="1179" y="967"/>
                    </a:lnTo>
                    <a:lnTo>
                      <a:pt x="1141" y="870"/>
                    </a:lnTo>
                    <a:lnTo>
                      <a:pt x="1102" y="793"/>
                    </a:lnTo>
                    <a:lnTo>
                      <a:pt x="1025" y="735"/>
                    </a:lnTo>
                    <a:lnTo>
                      <a:pt x="967" y="677"/>
                    </a:lnTo>
                    <a:lnTo>
                      <a:pt x="870" y="638"/>
                    </a:lnTo>
                    <a:lnTo>
                      <a:pt x="793" y="599"/>
                    </a:lnTo>
                    <a:lnTo>
                      <a:pt x="619" y="599"/>
                    </a:lnTo>
                    <a:lnTo>
                      <a:pt x="522" y="619"/>
                    </a:lnTo>
                    <a:lnTo>
                      <a:pt x="445" y="638"/>
                    </a:lnTo>
                    <a:lnTo>
                      <a:pt x="367" y="696"/>
                    </a:lnTo>
                    <a:lnTo>
                      <a:pt x="309" y="773"/>
                    </a:lnTo>
                    <a:lnTo>
                      <a:pt x="271" y="851"/>
                    </a:lnTo>
                    <a:lnTo>
                      <a:pt x="232" y="967"/>
                    </a:lnTo>
                    <a:lnTo>
                      <a:pt x="135" y="1701"/>
                    </a:lnTo>
                    <a:lnTo>
                      <a:pt x="58" y="2455"/>
                    </a:lnTo>
                    <a:lnTo>
                      <a:pt x="19" y="3228"/>
                    </a:lnTo>
                    <a:lnTo>
                      <a:pt x="0" y="3982"/>
                    </a:lnTo>
                    <a:lnTo>
                      <a:pt x="39" y="4756"/>
                    </a:lnTo>
                    <a:lnTo>
                      <a:pt x="97" y="5509"/>
                    </a:lnTo>
                    <a:lnTo>
                      <a:pt x="193" y="6263"/>
                    </a:lnTo>
                    <a:lnTo>
                      <a:pt x="329" y="7017"/>
                    </a:lnTo>
                    <a:lnTo>
                      <a:pt x="483" y="7771"/>
                    </a:lnTo>
                    <a:lnTo>
                      <a:pt x="677" y="8506"/>
                    </a:lnTo>
                    <a:lnTo>
                      <a:pt x="928" y="9240"/>
                    </a:lnTo>
                    <a:lnTo>
                      <a:pt x="1199" y="9956"/>
                    </a:lnTo>
                    <a:lnTo>
                      <a:pt x="1508" y="10652"/>
                    </a:lnTo>
                    <a:lnTo>
                      <a:pt x="1836" y="11328"/>
                    </a:lnTo>
                    <a:lnTo>
                      <a:pt x="2223" y="11985"/>
                    </a:lnTo>
                    <a:lnTo>
                      <a:pt x="2629" y="12623"/>
                    </a:lnTo>
                    <a:lnTo>
                      <a:pt x="3074" y="13242"/>
                    </a:lnTo>
                    <a:lnTo>
                      <a:pt x="3538" y="13841"/>
                    </a:lnTo>
                    <a:lnTo>
                      <a:pt x="4021" y="14421"/>
                    </a:lnTo>
                    <a:lnTo>
                      <a:pt x="4523" y="14982"/>
                    </a:lnTo>
                    <a:lnTo>
                      <a:pt x="5026" y="15523"/>
                    </a:lnTo>
                    <a:lnTo>
                      <a:pt x="5567" y="16026"/>
                    </a:lnTo>
                    <a:lnTo>
                      <a:pt x="6128" y="16528"/>
                    </a:lnTo>
                    <a:lnTo>
                      <a:pt x="6689" y="16992"/>
                    </a:lnTo>
                    <a:lnTo>
                      <a:pt x="7288" y="17437"/>
                    </a:lnTo>
                    <a:lnTo>
                      <a:pt x="7887" y="17862"/>
                    </a:lnTo>
                    <a:lnTo>
                      <a:pt x="8506" y="18268"/>
                    </a:lnTo>
                    <a:lnTo>
                      <a:pt x="9144" y="18635"/>
                    </a:lnTo>
                    <a:lnTo>
                      <a:pt x="9801" y="19003"/>
                    </a:lnTo>
                    <a:lnTo>
                      <a:pt x="10477" y="19331"/>
                    </a:lnTo>
                    <a:lnTo>
                      <a:pt x="11173" y="19641"/>
                    </a:lnTo>
                    <a:lnTo>
                      <a:pt x="11869" y="19911"/>
                    </a:lnTo>
                    <a:lnTo>
                      <a:pt x="12662" y="20201"/>
                    </a:lnTo>
                    <a:lnTo>
                      <a:pt x="13474" y="20491"/>
                    </a:lnTo>
                    <a:lnTo>
                      <a:pt x="14266" y="20762"/>
                    </a:lnTo>
                    <a:lnTo>
                      <a:pt x="15078" y="21013"/>
                    </a:lnTo>
                    <a:lnTo>
                      <a:pt x="15890" y="21245"/>
                    </a:lnTo>
                    <a:lnTo>
                      <a:pt x="16721" y="21496"/>
                    </a:lnTo>
                    <a:lnTo>
                      <a:pt x="18365" y="21922"/>
                    </a:lnTo>
                    <a:lnTo>
                      <a:pt x="20027" y="22328"/>
                    </a:lnTo>
                    <a:lnTo>
                      <a:pt x="21690" y="22676"/>
                    </a:lnTo>
                    <a:lnTo>
                      <a:pt x="23371" y="23004"/>
                    </a:lnTo>
                    <a:lnTo>
                      <a:pt x="25014" y="23294"/>
                    </a:lnTo>
                    <a:lnTo>
                      <a:pt x="26812" y="23565"/>
                    </a:lnTo>
                    <a:lnTo>
                      <a:pt x="28591" y="23797"/>
                    </a:lnTo>
                    <a:lnTo>
                      <a:pt x="30388" y="24009"/>
                    </a:lnTo>
                    <a:lnTo>
                      <a:pt x="32167" y="24164"/>
                    </a:lnTo>
                    <a:lnTo>
                      <a:pt x="33965" y="24299"/>
                    </a:lnTo>
                    <a:lnTo>
                      <a:pt x="35763" y="24396"/>
                    </a:lnTo>
                    <a:lnTo>
                      <a:pt x="37580" y="24473"/>
                    </a:lnTo>
                    <a:lnTo>
                      <a:pt x="39377" y="24512"/>
                    </a:lnTo>
                    <a:lnTo>
                      <a:pt x="41233" y="24531"/>
                    </a:lnTo>
                    <a:lnTo>
                      <a:pt x="43089" y="24531"/>
                    </a:lnTo>
                    <a:lnTo>
                      <a:pt x="44945" y="24493"/>
                    </a:lnTo>
                    <a:lnTo>
                      <a:pt x="46820" y="24454"/>
                    </a:lnTo>
                    <a:lnTo>
                      <a:pt x="48676" y="24396"/>
                    </a:lnTo>
                    <a:lnTo>
                      <a:pt x="50531" y="24319"/>
                    </a:lnTo>
                    <a:lnTo>
                      <a:pt x="54243" y="24125"/>
                    </a:lnTo>
                    <a:lnTo>
                      <a:pt x="57935" y="23913"/>
                    </a:lnTo>
                    <a:lnTo>
                      <a:pt x="61608" y="23681"/>
                    </a:lnTo>
                    <a:lnTo>
                      <a:pt x="63464" y="23545"/>
                    </a:lnTo>
                    <a:lnTo>
                      <a:pt x="65300" y="23410"/>
                    </a:lnTo>
                    <a:lnTo>
                      <a:pt x="67137" y="23256"/>
                    </a:lnTo>
                    <a:lnTo>
                      <a:pt x="68973" y="23082"/>
                    </a:lnTo>
                    <a:lnTo>
                      <a:pt x="70752" y="22908"/>
                    </a:lnTo>
                    <a:lnTo>
                      <a:pt x="72550" y="22695"/>
                    </a:lnTo>
                    <a:lnTo>
                      <a:pt x="74328" y="22482"/>
                    </a:lnTo>
                    <a:lnTo>
                      <a:pt x="76126" y="22250"/>
                    </a:lnTo>
                    <a:lnTo>
                      <a:pt x="77904" y="21999"/>
                    </a:lnTo>
                    <a:lnTo>
                      <a:pt x="79683" y="21728"/>
                    </a:lnTo>
                    <a:lnTo>
                      <a:pt x="81442" y="21438"/>
                    </a:lnTo>
                    <a:lnTo>
                      <a:pt x="83220" y="21129"/>
                    </a:lnTo>
                    <a:lnTo>
                      <a:pt x="84651" y="20878"/>
                    </a:lnTo>
                    <a:lnTo>
                      <a:pt x="86101" y="20607"/>
                    </a:lnTo>
                    <a:lnTo>
                      <a:pt x="87531" y="20298"/>
                    </a:lnTo>
                    <a:lnTo>
                      <a:pt x="88962" y="19989"/>
                    </a:lnTo>
                    <a:lnTo>
                      <a:pt x="90392" y="19621"/>
                    </a:lnTo>
                    <a:lnTo>
                      <a:pt x="91088" y="19428"/>
                    </a:lnTo>
                    <a:lnTo>
                      <a:pt x="91784" y="19215"/>
                    </a:lnTo>
                    <a:lnTo>
                      <a:pt x="92480" y="19003"/>
                    </a:lnTo>
                    <a:lnTo>
                      <a:pt x="93176" y="18751"/>
                    </a:lnTo>
                    <a:lnTo>
                      <a:pt x="93872" y="18500"/>
                    </a:lnTo>
                    <a:lnTo>
                      <a:pt x="94548" y="18249"/>
                    </a:lnTo>
                    <a:lnTo>
                      <a:pt x="95186" y="17959"/>
                    </a:lnTo>
                    <a:lnTo>
                      <a:pt x="95844" y="17669"/>
                    </a:lnTo>
                    <a:lnTo>
                      <a:pt x="96481" y="17360"/>
                    </a:lnTo>
                    <a:lnTo>
                      <a:pt x="97100" y="17012"/>
                    </a:lnTo>
                    <a:lnTo>
                      <a:pt x="97719" y="16664"/>
                    </a:lnTo>
                    <a:lnTo>
                      <a:pt x="98337" y="16296"/>
                    </a:lnTo>
                    <a:lnTo>
                      <a:pt x="98937" y="15910"/>
                    </a:lnTo>
                    <a:lnTo>
                      <a:pt x="99516" y="15504"/>
                    </a:lnTo>
                    <a:lnTo>
                      <a:pt x="100096" y="15078"/>
                    </a:lnTo>
                    <a:lnTo>
                      <a:pt x="100657" y="14634"/>
                    </a:lnTo>
                    <a:lnTo>
                      <a:pt x="101198" y="14170"/>
                    </a:lnTo>
                    <a:lnTo>
                      <a:pt x="101720" y="13687"/>
                    </a:lnTo>
                    <a:lnTo>
                      <a:pt x="102242" y="13184"/>
                    </a:lnTo>
                    <a:lnTo>
                      <a:pt x="102725" y="12662"/>
                    </a:lnTo>
                    <a:lnTo>
                      <a:pt x="103189" y="12140"/>
                    </a:lnTo>
                    <a:lnTo>
                      <a:pt x="103653" y="11579"/>
                    </a:lnTo>
                    <a:lnTo>
                      <a:pt x="103885" y="11270"/>
                    </a:lnTo>
                    <a:lnTo>
                      <a:pt x="104117" y="10961"/>
                    </a:lnTo>
                    <a:lnTo>
                      <a:pt x="104330" y="10652"/>
                    </a:lnTo>
                    <a:lnTo>
                      <a:pt x="104523" y="10323"/>
                    </a:lnTo>
                    <a:lnTo>
                      <a:pt x="104717" y="9994"/>
                    </a:lnTo>
                    <a:lnTo>
                      <a:pt x="104891" y="9666"/>
                    </a:lnTo>
                    <a:lnTo>
                      <a:pt x="105065" y="9337"/>
                    </a:lnTo>
                    <a:lnTo>
                      <a:pt x="105200" y="8989"/>
                    </a:lnTo>
                    <a:lnTo>
                      <a:pt x="105354" y="8660"/>
                    </a:lnTo>
                    <a:lnTo>
                      <a:pt x="105470" y="8313"/>
                    </a:lnTo>
                    <a:lnTo>
                      <a:pt x="105606" y="7965"/>
                    </a:lnTo>
                    <a:lnTo>
                      <a:pt x="105702" y="7617"/>
                    </a:lnTo>
                    <a:lnTo>
                      <a:pt x="105799" y="7269"/>
                    </a:lnTo>
                    <a:lnTo>
                      <a:pt x="105876" y="6921"/>
                    </a:lnTo>
                    <a:lnTo>
                      <a:pt x="106012" y="6205"/>
                    </a:lnTo>
                    <a:lnTo>
                      <a:pt x="106089" y="5490"/>
                    </a:lnTo>
                    <a:lnTo>
                      <a:pt x="106147" y="4775"/>
                    </a:lnTo>
                    <a:lnTo>
                      <a:pt x="106147" y="4040"/>
                    </a:lnTo>
                    <a:lnTo>
                      <a:pt x="106089" y="3306"/>
                    </a:lnTo>
                    <a:lnTo>
                      <a:pt x="106012" y="2552"/>
                    </a:lnTo>
                    <a:lnTo>
                      <a:pt x="105876" y="1817"/>
                    </a:lnTo>
                    <a:lnTo>
                      <a:pt x="105722" y="1063"/>
                    </a:lnTo>
                    <a:lnTo>
                      <a:pt x="105509" y="329"/>
                    </a:lnTo>
                    <a:lnTo>
                      <a:pt x="105470" y="213"/>
                    </a:lnTo>
                    <a:lnTo>
                      <a:pt x="105412" y="135"/>
                    </a:lnTo>
                    <a:lnTo>
                      <a:pt x="105335" y="77"/>
                    </a:lnTo>
                    <a:lnTo>
                      <a:pt x="105258" y="39"/>
                    </a:lnTo>
                    <a:lnTo>
                      <a:pt x="105180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2"/>
              <p:cNvSpPr/>
              <p:nvPr/>
            </p:nvSpPr>
            <p:spPr>
              <a:xfrm>
                <a:off x="1607275" y="-4129175"/>
                <a:ext cx="99575" cy="10585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4234" extrusionOk="0">
                    <a:moveTo>
                      <a:pt x="832" y="3132"/>
                    </a:moveTo>
                    <a:lnTo>
                      <a:pt x="835" y="3143"/>
                    </a:lnTo>
                    <a:lnTo>
                      <a:pt x="835" y="3143"/>
                    </a:lnTo>
                    <a:lnTo>
                      <a:pt x="812" y="3132"/>
                    </a:lnTo>
                    <a:close/>
                    <a:moveTo>
                      <a:pt x="3016" y="995"/>
                    </a:moveTo>
                    <a:lnTo>
                      <a:pt x="3016" y="1044"/>
                    </a:lnTo>
                    <a:lnTo>
                      <a:pt x="3016" y="1141"/>
                    </a:lnTo>
                    <a:lnTo>
                      <a:pt x="3016" y="1199"/>
                    </a:lnTo>
                    <a:lnTo>
                      <a:pt x="2997" y="1257"/>
                    </a:lnTo>
                    <a:lnTo>
                      <a:pt x="2978" y="1373"/>
                    </a:lnTo>
                    <a:lnTo>
                      <a:pt x="2920" y="1605"/>
                    </a:lnTo>
                    <a:lnTo>
                      <a:pt x="2881" y="1701"/>
                    </a:lnTo>
                    <a:lnTo>
                      <a:pt x="2881" y="1740"/>
                    </a:lnTo>
                    <a:lnTo>
                      <a:pt x="2765" y="1972"/>
                    </a:lnTo>
                    <a:lnTo>
                      <a:pt x="2649" y="2204"/>
                    </a:lnTo>
                    <a:lnTo>
                      <a:pt x="2514" y="2417"/>
                    </a:lnTo>
                    <a:lnTo>
                      <a:pt x="2494" y="2436"/>
                    </a:lnTo>
                    <a:lnTo>
                      <a:pt x="2417" y="2552"/>
                    </a:lnTo>
                    <a:lnTo>
                      <a:pt x="2243" y="2745"/>
                    </a:lnTo>
                    <a:lnTo>
                      <a:pt x="2050" y="2919"/>
                    </a:lnTo>
                    <a:lnTo>
                      <a:pt x="1953" y="2997"/>
                    </a:lnTo>
                    <a:lnTo>
                      <a:pt x="1740" y="3132"/>
                    </a:lnTo>
                    <a:lnTo>
                      <a:pt x="1644" y="3190"/>
                    </a:lnTo>
                    <a:lnTo>
                      <a:pt x="1663" y="3170"/>
                    </a:lnTo>
                    <a:lnTo>
                      <a:pt x="1624" y="3190"/>
                    </a:lnTo>
                    <a:lnTo>
                      <a:pt x="1412" y="3267"/>
                    </a:lnTo>
                    <a:lnTo>
                      <a:pt x="1373" y="3267"/>
                    </a:lnTo>
                    <a:lnTo>
                      <a:pt x="1363" y="3272"/>
                    </a:lnTo>
                    <a:lnTo>
                      <a:pt x="1276" y="3286"/>
                    </a:lnTo>
                    <a:lnTo>
                      <a:pt x="1218" y="3286"/>
                    </a:lnTo>
                    <a:lnTo>
                      <a:pt x="1141" y="3267"/>
                    </a:lnTo>
                    <a:lnTo>
                      <a:pt x="1095" y="3260"/>
                    </a:lnTo>
                    <a:lnTo>
                      <a:pt x="1095" y="3260"/>
                    </a:lnTo>
                    <a:lnTo>
                      <a:pt x="1122" y="3190"/>
                    </a:lnTo>
                    <a:lnTo>
                      <a:pt x="1334" y="2784"/>
                    </a:lnTo>
                    <a:lnTo>
                      <a:pt x="1566" y="2417"/>
                    </a:lnTo>
                    <a:lnTo>
                      <a:pt x="1837" y="2069"/>
                    </a:lnTo>
                    <a:lnTo>
                      <a:pt x="2127" y="1740"/>
                    </a:lnTo>
                    <a:lnTo>
                      <a:pt x="2456" y="1431"/>
                    </a:lnTo>
                    <a:lnTo>
                      <a:pt x="2804" y="1141"/>
                    </a:lnTo>
                    <a:lnTo>
                      <a:pt x="3016" y="995"/>
                    </a:lnTo>
                    <a:close/>
                    <a:moveTo>
                      <a:pt x="2862" y="0"/>
                    </a:moveTo>
                    <a:lnTo>
                      <a:pt x="2765" y="20"/>
                    </a:lnTo>
                    <a:lnTo>
                      <a:pt x="2668" y="78"/>
                    </a:lnTo>
                    <a:lnTo>
                      <a:pt x="2224" y="387"/>
                    </a:lnTo>
                    <a:lnTo>
                      <a:pt x="1798" y="715"/>
                    </a:lnTo>
                    <a:lnTo>
                      <a:pt x="1412" y="1102"/>
                    </a:lnTo>
                    <a:lnTo>
                      <a:pt x="1064" y="1489"/>
                    </a:lnTo>
                    <a:lnTo>
                      <a:pt x="890" y="1701"/>
                    </a:lnTo>
                    <a:lnTo>
                      <a:pt x="735" y="1933"/>
                    </a:lnTo>
                    <a:lnTo>
                      <a:pt x="600" y="2146"/>
                    </a:lnTo>
                    <a:lnTo>
                      <a:pt x="464" y="2378"/>
                    </a:lnTo>
                    <a:lnTo>
                      <a:pt x="329" y="2629"/>
                    </a:lnTo>
                    <a:lnTo>
                      <a:pt x="232" y="2881"/>
                    </a:lnTo>
                    <a:lnTo>
                      <a:pt x="117" y="3132"/>
                    </a:lnTo>
                    <a:lnTo>
                      <a:pt x="20" y="3383"/>
                    </a:lnTo>
                    <a:lnTo>
                      <a:pt x="1" y="3499"/>
                    </a:lnTo>
                    <a:lnTo>
                      <a:pt x="39" y="3634"/>
                    </a:lnTo>
                    <a:lnTo>
                      <a:pt x="78" y="3750"/>
                    </a:lnTo>
                    <a:lnTo>
                      <a:pt x="155" y="3847"/>
                    </a:lnTo>
                    <a:lnTo>
                      <a:pt x="310" y="3944"/>
                    </a:lnTo>
                    <a:lnTo>
                      <a:pt x="464" y="4040"/>
                    </a:lnTo>
                    <a:lnTo>
                      <a:pt x="619" y="4098"/>
                    </a:lnTo>
                    <a:lnTo>
                      <a:pt x="754" y="4156"/>
                    </a:lnTo>
                    <a:lnTo>
                      <a:pt x="909" y="4195"/>
                    </a:lnTo>
                    <a:lnTo>
                      <a:pt x="1064" y="4214"/>
                    </a:lnTo>
                    <a:lnTo>
                      <a:pt x="1199" y="4234"/>
                    </a:lnTo>
                    <a:lnTo>
                      <a:pt x="1354" y="4234"/>
                    </a:lnTo>
                    <a:lnTo>
                      <a:pt x="1508" y="4214"/>
                    </a:lnTo>
                    <a:lnTo>
                      <a:pt x="1644" y="4195"/>
                    </a:lnTo>
                    <a:lnTo>
                      <a:pt x="1934" y="4098"/>
                    </a:lnTo>
                    <a:lnTo>
                      <a:pt x="2204" y="3963"/>
                    </a:lnTo>
                    <a:lnTo>
                      <a:pt x="2456" y="3808"/>
                    </a:lnTo>
                    <a:lnTo>
                      <a:pt x="2707" y="3615"/>
                    </a:lnTo>
                    <a:lnTo>
                      <a:pt x="2939" y="3383"/>
                    </a:lnTo>
                    <a:lnTo>
                      <a:pt x="3151" y="3132"/>
                    </a:lnTo>
                    <a:lnTo>
                      <a:pt x="3345" y="2881"/>
                    </a:lnTo>
                    <a:lnTo>
                      <a:pt x="3519" y="2591"/>
                    </a:lnTo>
                    <a:lnTo>
                      <a:pt x="3673" y="2320"/>
                    </a:lnTo>
                    <a:lnTo>
                      <a:pt x="3789" y="2030"/>
                    </a:lnTo>
                    <a:lnTo>
                      <a:pt x="3886" y="1740"/>
                    </a:lnTo>
                    <a:lnTo>
                      <a:pt x="3963" y="1431"/>
                    </a:lnTo>
                    <a:lnTo>
                      <a:pt x="3983" y="1102"/>
                    </a:lnTo>
                    <a:lnTo>
                      <a:pt x="3983" y="928"/>
                    </a:lnTo>
                    <a:lnTo>
                      <a:pt x="3963" y="773"/>
                    </a:lnTo>
                    <a:lnTo>
                      <a:pt x="3925" y="619"/>
                    </a:lnTo>
                    <a:lnTo>
                      <a:pt x="3886" y="464"/>
                    </a:lnTo>
                    <a:lnTo>
                      <a:pt x="3847" y="367"/>
                    </a:lnTo>
                    <a:lnTo>
                      <a:pt x="3789" y="290"/>
                    </a:lnTo>
                    <a:lnTo>
                      <a:pt x="3731" y="232"/>
                    </a:lnTo>
                    <a:lnTo>
                      <a:pt x="3654" y="174"/>
                    </a:lnTo>
                    <a:lnTo>
                      <a:pt x="3557" y="135"/>
                    </a:lnTo>
                    <a:lnTo>
                      <a:pt x="3480" y="116"/>
                    </a:lnTo>
                    <a:lnTo>
                      <a:pt x="3383" y="116"/>
                    </a:lnTo>
                    <a:lnTo>
                      <a:pt x="3287" y="135"/>
                    </a:lnTo>
                    <a:lnTo>
                      <a:pt x="3257" y="147"/>
                    </a:lnTo>
                    <a:lnTo>
                      <a:pt x="3190" y="97"/>
                    </a:lnTo>
                    <a:lnTo>
                      <a:pt x="3132" y="58"/>
                    </a:lnTo>
                    <a:lnTo>
                      <a:pt x="3036" y="20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2"/>
              <p:cNvSpPr/>
              <p:nvPr/>
            </p:nvSpPr>
            <p:spPr>
              <a:xfrm>
                <a:off x="1818950" y="-4112275"/>
                <a:ext cx="62850" cy="90400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616" extrusionOk="0">
                    <a:moveTo>
                      <a:pt x="1450" y="2398"/>
                    </a:moveTo>
                    <a:lnTo>
                      <a:pt x="1373" y="2494"/>
                    </a:lnTo>
                    <a:lnTo>
                      <a:pt x="1383" y="2485"/>
                    </a:lnTo>
                    <a:lnTo>
                      <a:pt x="1450" y="2398"/>
                    </a:lnTo>
                    <a:close/>
                    <a:moveTo>
                      <a:pt x="986" y="2494"/>
                    </a:moveTo>
                    <a:lnTo>
                      <a:pt x="986" y="2494"/>
                    </a:lnTo>
                    <a:lnTo>
                      <a:pt x="986" y="2494"/>
                    </a:lnTo>
                    <a:close/>
                    <a:moveTo>
                      <a:pt x="1331" y="2551"/>
                    </a:moveTo>
                    <a:lnTo>
                      <a:pt x="1315" y="2572"/>
                    </a:lnTo>
                    <a:lnTo>
                      <a:pt x="1257" y="2610"/>
                    </a:lnTo>
                    <a:lnTo>
                      <a:pt x="1331" y="2551"/>
                    </a:lnTo>
                    <a:close/>
                    <a:moveTo>
                      <a:pt x="1198" y="1099"/>
                    </a:moveTo>
                    <a:lnTo>
                      <a:pt x="1257" y="1180"/>
                    </a:lnTo>
                    <a:lnTo>
                      <a:pt x="1412" y="1412"/>
                    </a:lnTo>
                    <a:lnTo>
                      <a:pt x="1470" y="1547"/>
                    </a:lnTo>
                    <a:lnTo>
                      <a:pt x="1412" y="1431"/>
                    </a:lnTo>
                    <a:lnTo>
                      <a:pt x="1489" y="1605"/>
                    </a:lnTo>
                    <a:lnTo>
                      <a:pt x="1528" y="1779"/>
                    </a:lnTo>
                    <a:lnTo>
                      <a:pt x="1534" y="1811"/>
                    </a:lnTo>
                    <a:lnTo>
                      <a:pt x="1547" y="1915"/>
                    </a:lnTo>
                    <a:lnTo>
                      <a:pt x="1547" y="2069"/>
                    </a:lnTo>
                    <a:lnTo>
                      <a:pt x="1547" y="2147"/>
                    </a:lnTo>
                    <a:lnTo>
                      <a:pt x="1508" y="2282"/>
                    </a:lnTo>
                    <a:lnTo>
                      <a:pt x="1489" y="2340"/>
                    </a:lnTo>
                    <a:lnTo>
                      <a:pt x="1412" y="2456"/>
                    </a:lnTo>
                    <a:lnTo>
                      <a:pt x="1383" y="2485"/>
                    </a:lnTo>
                    <a:lnTo>
                      <a:pt x="1337" y="2544"/>
                    </a:lnTo>
                    <a:lnTo>
                      <a:pt x="1337" y="2544"/>
                    </a:lnTo>
                    <a:lnTo>
                      <a:pt x="1199" y="2630"/>
                    </a:lnTo>
                    <a:lnTo>
                      <a:pt x="1160" y="2649"/>
                    </a:lnTo>
                    <a:lnTo>
                      <a:pt x="1257" y="2610"/>
                    </a:lnTo>
                    <a:lnTo>
                      <a:pt x="1257" y="2610"/>
                    </a:lnTo>
                    <a:lnTo>
                      <a:pt x="1180" y="2649"/>
                    </a:lnTo>
                    <a:lnTo>
                      <a:pt x="1083" y="2649"/>
                    </a:lnTo>
                    <a:lnTo>
                      <a:pt x="1072" y="2646"/>
                    </a:lnTo>
                    <a:lnTo>
                      <a:pt x="1023" y="2606"/>
                    </a:lnTo>
                    <a:lnTo>
                      <a:pt x="1023" y="2606"/>
                    </a:lnTo>
                    <a:lnTo>
                      <a:pt x="986" y="2514"/>
                    </a:lnTo>
                    <a:lnTo>
                      <a:pt x="967" y="2379"/>
                    </a:lnTo>
                    <a:lnTo>
                      <a:pt x="986" y="2494"/>
                    </a:lnTo>
                    <a:lnTo>
                      <a:pt x="967" y="2301"/>
                    </a:lnTo>
                    <a:lnTo>
                      <a:pt x="967" y="2108"/>
                    </a:lnTo>
                    <a:lnTo>
                      <a:pt x="986" y="1895"/>
                    </a:lnTo>
                    <a:lnTo>
                      <a:pt x="1025" y="1702"/>
                    </a:lnTo>
                    <a:lnTo>
                      <a:pt x="1083" y="1451"/>
                    </a:lnTo>
                    <a:lnTo>
                      <a:pt x="1160" y="1199"/>
                    </a:lnTo>
                    <a:lnTo>
                      <a:pt x="1198" y="1099"/>
                    </a:lnTo>
                    <a:close/>
                    <a:moveTo>
                      <a:pt x="1296" y="1"/>
                    </a:moveTo>
                    <a:lnTo>
                      <a:pt x="1199" y="20"/>
                    </a:lnTo>
                    <a:lnTo>
                      <a:pt x="1122" y="59"/>
                    </a:lnTo>
                    <a:lnTo>
                      <a:pt x="1078" y="76"/>
                    </a:lnTo>
                    <a:lnTo>
                      <a:pt x="1078" y="76"/>
                    </a:lnTo>
                    <a:lnTo>
                      <a:pt x="1025" y="59"/>
                    </a:lnTo>
                    <a:lnTo>
                      <a:pt x="890" y="39"/>
                    </a:lnTo>
                    <a:lnTo>
                      <a:pt x="754" y="59"/>
                    </a:lnTo>
                    <a:lnTo>
                      <a:pt x="658" y="117"/>
                    </a:lnTo>
                    <a:lnTo>
                      <a:pt x="561" y="194"/>
                    </a:lnTo>
                    <a:lnTo>
                      <a:pt x="484" y="291"/>
                    </a:lnTo>
                    <a:lnTo>
                      <a:pt x="348" y="639"/>
                    </a:lnTo>
                    <a:lnTo>
                      <a:pt x="213" y="1006"/>
                    </a:lnTo>
                    <a:lnTo>
                      <a:pt x="136" y="1257"/>
                    </a:lnTo>
                    <a:lnTo>
                      <a:pt x="78" y="1509"/>
                    </a:lnTo>
                    <a:lnTo>
                      <a:pt x="39" y="1799"/>
                    </a:lnTo>
                    <a:lnTo>
                      <a:pt x="1" y="2069"/>
                    </a:lnTo>
                    <a:lnTo>
                      <a:pt x="1" y="2243"/>
                    </a:lnTo>
                    <a:lnTo>
                      <a:pt x="1" y="2417"/>
                    </a:lnTo>
                    <a:lnTo>
                      <a:pt x="39" y="2688"/>
                    </a:lnTo>
                    <a:lnTo>
                      <a:pt x="78" y="2823"/>
                    </a:lnTo>
                    <a:lnTo>
                      <a:pt x="175" y="3055"/>
                    </a:lnTo>
                    <a:lnTo>
                      <a:pt x="233" y="3152"/>
                    </a:lnTo>
                    <a:lnTo>
                      <a:pt x="252" y="3190"/>
                    </a:lnTo>
                    <a:lnTo>
                      <a:pt x="368" y="3326"/>
                    </a:lnTo>
                    <a:lnTo>
                      <a:pt x="445" y="3384"/>
                    </a:lnTo>
                    <a:lnTo>
                      <a:pt x="522" y="3442"/>
                    </a:lnTo>
                    <a:lnTo>
                      <a:pt x="619" y="3500"/>
                    </a:lnTo>
                    <a:lnTo>
                      <a:pt x="832" y="3577"/>
                    </a:lnTo>
                    <a:lnTo>
                      <a:pt x="909" y="3596"/>
                    </a:lnTo>
                    <a:lnTo>
                      <a:pt x="1141" y="3616"/>
                    </a:lnTo>
                    <a:lnTo>
                      <a:pt x="1218" y="3616"/>
                    </a:lnTo>
                    <a:lnTo>
                      <a:pt x="1450" y="3577"/>
                    </a:lnTo>
                    <a:lnTo>
                      <a:pt x="1528" y="3538"/>
                    </a:lnTo>
                    <a:lnTo>
                      <a:pt x="1740" y="3442"/>
                    </a:lnTo>
                    <a:lnTo>
                      <a:pt x="1876" y="3345"/>
                    </a:lnTo>
                    <a:lnTo>
                      <a:pt x="2011" y="3229"/>
                    </a:lnTo>
                    <a:lnTo>
                      <a:pt x="2127" y="3113"/>
                    </a:lnTo>
                    <a:lnTo>
                      <a:pt x="2224" y="2958"/>
                    </a:lnTo>
                    <a:lnTo>
                      <a:pt x="2301" y="2862"/>
                    </a:lnTo>
                    <a:lnTo>
                      <a:pt x="2359" y="2746"/>
                    </a:lnTo>
                    <a:lnTo>
                      <a:pt x="2417" y="2572"/>
                    </a:lnTo>
                    <a:lnTo>
                      <a:pt x="2475" y="2398"/>
                    </a:lnTo>
                    <a:lnTo>
                      <a:pt x="2494" y="2263"/>
                    </a:lnTo>
                    <a:lnTo>
                      <a:pt x="2514" y="1992"/>
                    </a:lnTo>
                    <a:lnTo>
                      <a:pt x="2514" y="1779"/>
                    </a:lnTo>
                    <a:lnTo>
                      <a:pt x="2475" y="1567"/>
                    </a:lnTo>
                    <a:lnTo>
                      <a:pt x="2436" y="1393"/>
                    </a:lnTo>
                    <a:lnTo>
                      <a:pt x="2378" y="1238"/>
                    </a:lnTo>
                    <a:lnTo>
                      <a:pt x="2262" y="1006"/>
                    </a:lnTo>
                    <a:lnTo>
                      <a:pt x="2146" y="774"/>
                    </a:lnTo>
                    <a:lnTo>
                      <a:pt x="1992" y="542"/>
                    </a:lnTo>
                    <a:lnTo>
                      <a:pt x="1798" y="310"/>
                    </a:lnTo>
                    <a:lnTo>
                      <a:pt x="1644" y="136"/>
                    </a:lnTo>
                    <a:lnTo>
                      <a:pt x="1566" y="78"/>
                    </a:lnTo>
                    <a:lnTo>
                      <a:pt x="1489" y="39"/>
                    </a:lnTo>
                    <a:lnTo>
                      <a:pt x="1392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2"/>
              <p:cNvSpPr/>
              <p:nvPr/>
            </p:nvSpPr>
            <p:spPr>
              <a:xfrm>
                <a:off x="1784650" y="-3837275"/>
                <a:ext cx="70100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2804" h="3461" extrusionOk="0">
                    <a:moveTo>
                      <a:pt x="1807" y="1131"/>
                    </a:moveTo>
                    <a:lnTo>
                      <a:pt x="1811" y="1147"/>
                    </a:lnTo>
                    <a:lnTo>
                      <a:pt x="1836" y="1315"/>
                    </a:lnTo>
                    <a:lnTo>
                      <a:pt x="1836" y="1585"/>
                    </a:lnTo>
                    <a:lnTo>
                      <a:pt x="1817" y="1779"/>
                    </a:lnTo>
                    <a:lnTo>
                      <a:pt x="1778" y="1953"/>
                    </a:lnTo>
                    <a:lnTo>
                      <a:pt x="1740" y="2049"/>
                    </a:lnTo>
                    <a:lnTo>
                      <a:pt x="1778" y="1914"/>
                    </a:lnTo>
                    <a:lnTo>
                      <a:pt x="1720" y="2049"/>
                    </a:lnTo>
                    <a:lnTo>
                      <a:pt x="1663" y="2185"/>
                    </a:lnTo>
                    <a:lnTo>
                      <a:pt x="1605" y="2243"/>
                    </a:lnTo>
                    <a:lnTo>
                      <a:pt x="1508" y="2339"/>
                    </a:lnTo>
                    <a:lnTo>
                      <a:pt x="1469" y="2378"/>
                    </a:lnTo>
                    <a:lnTo>
                      <a:pt x="1353" y="2436"/>
                    </a:lnTo>
                    <a:lnTo>
                      <a:pt x="1339" y="2446"/>
                    </a:lnTo>
                    <a:lnTo>
                      <a:pt x="1339" y="2446"/>
                    </a:lnTo>
                    <a:lnTo>
                      <a:pt x="1263" y="2476"/>
                    </a:lnTo>
                    <a:lnTo>
                      <a:pt x="1263" y="2476"/>
                    </a:lnTo>
                    <a:lnTo>
                      <a:pt x="1134" y="2489"/>
                    </a:lnTo>
                    <a:lnTo>
                      <a:pt x="1134" y="2489"/>
                    </a:lnTo>
                    <a:lnTo>
                      <a:pt x="1063" y="2475"/>
                    </a:lnTo>
                    <a:lnTo>
                      <a:pt x="1041" y="2470"/>
                    </a:lnTo>
                    <a:lnTo>
                      <a:pt x="1041" y="2470"/>
                    </a:lnTo>
                    <a:lnTo>
                      <a:pt x="992" y="2442"/>
                    </a:lnTo>
                    <a:lnTo>
                      <a:pt x="986" y="2436"/>
                    </a:lnTo>
                    <a:lnTo>
                      <a:pt x="970" y="2413"/>
                    </a:lnTo>
                    <a:lnTo>
                      <a:pt x="967" y="2404"/>
                    </a:lnTo>
                    <a:lnTo>
                      <a:pt x="967" y="2397"/>
                    </a:lnTo>
                    <a:lnTo>
                      <a:pt x="986" y="2281"/>
                    </a:lnTo>
                    <a:lnTo>
                      <a:pt x="1001" y="2190"/>
                    </a:lnTo>
                    <a:lnTo>
                      <a:pt x="1083" y="2011"/>
                    </a:lnTo>
                    <a:lnTo>
                      <a:pt x="1199" y="1817"/>
                    </a:lnTo>
                    <a:lnTo>
                      <a:pt x="1276" y="1701"/>
                    </a:lnTo>
                    <a:lnTo>
                      <a:pt x="1218" y="1798"/>
                    </a:lnTo>
                    <a:lnTo>
                      <a:pt x="1353" y="1605"/>
                    </a:lnTo>
                    <a:lnTo>
                      <a:pt x="1508" y="1450"/>
                    </a:lnTo>
                    <a:lnTo>
                      <a:pt x="1701" y="1237"/>
                    </a:lnTo>
                    <a:lnTo>
                      <a:pt x="1807" y="1131"/>
                    </a:lnTo>
                    <a:close/>
                    <a:moveTo>
                      <a:pt x="1259" y="2477"/>
                    </a:moveTo>
                    <a:lnTo>
                      <a:pt x="1218" y="2494"/>
                    </a:lnTo>
                    <a:lnTo>
                      <a:pt x="1160" y="2494"/>
                    </a:lnTo>
                    <a:lnTo>
                      <a:pt x="1259" y="2477"/>
                    </a:lnTo>
                    <a:close/>
                    <a:moveTo>
                      <a:pt x="1798" y="0"/>
                    </a:moveTo>
                    <a:lnTo>
                      <a:pt x="1663" y="20"/>
                    </a:lnTo>
                    <a:lnTo>
                      <a:pt x="1566" y="78"/>
                    </a:lnTo>
                    <a:lnTo>
                      <a:pt x="1469" y="155"/>
                    </a:lnTo>
                    <a:lnTo>
                      <a:pt x="1218" y="348"/>
                    </a:lnTo>
                    <a:lnTo>
                      <a:pt x="986" y="580"/>
                    </a:lnTo>
                    <a:lnTo>
                      <a:pt x="812" y="773"/>
                    </a:lnTo>
                    <a:lnTo>
                      <a:pt x="638" y="967"/>
                    </a:lnTo>
                    <a:lnTo>
                      <a:pt x="425" y="1237"/>
                    </a:lnTo>
                    <a:lnTo>
                      <a:pt x="309" y="1411"/>
                    </a:lnTo>
                    <a:lnTo>
                      <a:pt x="213" y="1566"/>
                    </a:lnTo>
                    <a:lnTo>
                      <a:pt x="155" y="1740"/>
                    </a:lnTo>
                    <a:lnTo>
                      <a:pt x="77" y="1914"/>
                    </a:lnTo>
                    <a:lnTo>
                      <a:pt x="19" y="2127"/>
                    </a:lnTo>
                    <a:lnTo>
                      <a:pt x="0" y="2320"/>
                    </a:lnTo>
                    <a:lnTo>
                      <a:pt x="0" y="2378"/>
                    </a:lnTo>
                    <a:lnTo>
                      <a:pt x="0" y="2475"/>
                    </a:lnTo>
                    <a:lnTo>
                      <a:pt x="39" y="2649"/>
                    </a:lnTo>
                    <a:lnTo>
                      <a:pt x="39" y="2707"/>
                    </a:lnTo>
                    <a:lnTo>
                      <a:pt x="77" y="2803"/>
                    </a:lnTo>
                    <a:lnTo>
                      <a:pt x="135" y="2900"/>
                    </a:lnTo>
                    <a:lnTo>
                      <a:pt x="174" y="2977"/>
                    </a:lnTo>
                    <a:lnTo>
                      <a:pt x="290" y="3113"/>
                    </a:lnTo>
                    <a:lnTo>
                      <a:pt x="309" y="3151"/>
                    </a:lnTo>
                    <a:lnTo>
                      <a:pt x="406" y="3209"/>
                    </a:lnTo>
                    <a:lnTo>
                      <a:pt x="483" y="3287"/>
                    </a:lnTo>
                    <a:lnTo>
                      <a:pt x="561" y="3325"/>
                    </a:lnTo>
                    <a:lnTo>
                      <a:pt x="599" y="3345"/>
                    </a:lnTo>
                    <a:lnTo>
                      <a:pt x="773" y="3403"/>
                    </a:lnTo>
                    <a:lnTo>
                      <a:pt x="870" y="3422"/>
                    </a:lnTo>
                    <a:lnTo>
                      <a:pt x="1083" y="3460"/>
                    </a:lnTo>
                    <a:lnTo>
                      <a:pt x="1199" y="3460"/>
                    </a:lnTo>
                    <a:lnTo>
                      <a:pt x="1295" y="3441"/>
                    </a:lnTo>
                    <a:lnTo>
                      <a:pt x="1527" y="3403"/>
                    </a:lnTo>
                    <a:lnTo>
                      <a:pt x="1701" y="3345"/>
                    </a:lnTo>
                    <a:lnTo>
                      <a:pt x="1856" y="3267"/>
                    </a:lnTo>
                    <a:lnTo>
                      <a:pt x="1952" y="3209"/>
                    </a:lnTo>
                    <a:lnTo>
                      <a:pt x="2049" y="3132"/>
                    </a:lnTo>
                    <a:lnTo>
                      <a:pt x="2204" y="3016"/>
                    </a:lnTo>
                    <a:lnTo>
                      <a:pt x="2339" y="2881"/>
                    </a:lnTo>
                    <a:lnTo>
                      <a:pt x="2455" y="2726"/>
                    </a:lnTo>
                    <a:lnTo>
                      <a:pt x="2571" y="2552"/>
                    </a:lnTo>
                    <a:lnTo>
                      <a:pt x="2629" y="2417"/>
                    </a:lnTo>
                    <a:lnTo>
                      <a:pt x="2726" y="2146"/>
                    </a:lnTo>
                    <a:lnTo>
                      <a:pt x="2764" y="1972"/>
                    </a:lnTo>
                    <a:lnTo>
                      <a:pt x="2784" y="1817"/>
                    </a:lnTo>
                    <a:lnTo>
                      <a:pt x="2803" y="1489"/>
                    </a:lnTo>
                    <a:lnTo>
                      <a:pt x="2803" y="1295"/>
                    </a:lnTo>
                    <a:lnTo>
                      <a:pt x="2784" y="1083"/>
                    </a:lnTo>
                    <a:lnTo>
                      <a:pt x="2706" y="735"/>
                    </a:lnTo>
                    <a:lnTo>
                      <a:pt x="2648" y="483"/>
                    </a:lnTo>
                    <a:lnTo>
                      <a:pt x="2610" y="406"/>
                    </a:lnTo>
                    <a:lnTo>
                      <a:pt x="2571" y="329"/>
                    </a:lnTo>
                    <a:lnTo>
                      <a:pt x="2494" y="271"/>
                    </a:lnTo>
                    <a:lnTo>
                      <a:pt x="2416" y="213"/>
                    </a:lnTo>
                    <a:lnTo>
                      <a:pt x="2339" y="174"/>
                    </a:lnTo>
                    <a:lnTo>
                      <a:pt x="2242" y="155"/>
                    </a:lnTo>
                    <a:lnTo>
                      <a:pt x="2165" y="155"/>
                    </a:lnTo>
                    <a:lnTo>
                      <a:pt x="2146" y="136"/>
                    </a:lnTo>
                    <a:lnTo>
                      <a:pt x="2049" y="58"/>
                    </a:lnTo>
                    <a:lnTo>
                      <a:pt x="1933" y="20"/>
                    </a:lnTo>
                    <a:lnTo>
                      <a:pt x="1798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2"/>
              <p:cNvSpPr/>
              <p:nvPr/>
            </p:nvSpPr>
            <p:spPr>
              <a:xfrm>
                <a:off x="2624100" y="-3883675"/>
                <a:ext cx="68650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3519" extrusionOk="0">
                    <a:moveTo>
                      <a:pt x="1636" y="2496"/>
                    </a:moveTo>
                    <a:lnTo>
                      <a:pt x="1620" y="2515"/>
                    </a:lnTo>
                    <a:lnTo>
                      <a:pt x="1609" y="2518"/>
                    </a:lnTo>
                    <a:lnTo>
                      <a:pt x="1609" y="2518"/>
                    </a:lnTo>
                    <a:lnTo>
                      <a:pt x="1636" y="2496"/>
                    </a:lnTo>
                    <a:close/>
                    <a:moveTo>
                      <a:pt x="1431" y="2494"/>
                    </a:moveTo>
                    <a:lnTo>
                      <a:pt x="1507" y="2540"/>
                    </a:lnTo>
                    <a:lnTo>
                      <a:pt x="1506" y="2540"/>
                    </a:lnTo>
                    <a:lnTo>
                      <a:pt x="1506" y="2540"/>
                    </a:lnTo>
                    <a:lnTo>
                      <a:pt x="1489" y="2533"/>
                    </a:lnTo>
                    <a:lnTo>
                      <a:pt x="1431" y="2494"/>
                    </a:lnTo>
                    <a:close/>
                    <a:moveTo>
                      <a:pt x="1011" y="1103"/>
                    </a:moveTo>
                    <a:lnTo>
                      <a:pt x="1179" y="1199"/>
                    </a:lnTo>
                    <a:lnTo>
                      <a:pt x="1315" y="1296"/>
                    </a:lnTo>
                    <a:lnTo>
                      <a:pt x="1218" y="1218"/>
                    </a:lnTo>
                    <a:lnTo>
                      <a:pt x="1373" y="1334"/>
                    </a:lnTo>
                    <a:lnTo>
                      <a:pt x="1527" y="1489"/>
                    </a:lnTo>
                    <a:lnTo>
                      <a:pt x="1576" y="1537"/>
                    </a:lnTo>
                    <a:lnTo>
                      <a:pt x="1624" y="1605"/>
                    </a:lnTo>
                    <a:lnTo>
                      <a:pt x="1701" y="1740"/>
                    </a:lnTo>
                    <a:lnTo>
                      <a:pt x="1740" y="1818"/>
                    </a:lnTo>
                    <a:lnTo>
                      <a:pt x="1759" y="1953"/>
                    </a:lnTo>
                    <a:lnTo>
                      <a:pt x="1779" y="2030"/>
                    </a:lnTo>
                    <a:lnTo>
                      <a:pt x="1779" y="2088"/>
                    </a:lnTo>
                    <a:lnTo>
                      <a:pt x="1759" y="2204"/>
                    </a:lnTo>
                    <a:lnTo>
                      <a:pt x="1745" y="2291"/>
                    </a:lnTo>
                    <a:lnTo>
                      <a:pt x="1663" y="2455"/>
                    </a:lnTo>
                    <a:lnTo>
                      <a:pt x="1651" y="2479"/>
                    </a:lnTo>
                    <a:lnTo>
                      <a:pt x="1643" y="2488"/>
                    </a:lnTo>
                    <a:lnTo>
                      <a:pt x="1590" y="2523"/>
                    </a:lnTo>
                    <a:lnTo>
                      <a:pt x="1524" y="2542"/>
                    </a:lnTo>
                    <a:lnTo>
                      <a:pt x="1524" y="2542"/>
                    </a:lnTo>
                    <a:lnTo>
                      <a:pt x="1514" y="2541"/>
                    </a:lnTo>
                    <a:lnTo>
                      <a:pt x="1514" y="2541"/>
                    </a:lnTo>
                    <a:lnTo>
                      <a:pt x="1392" y="2436"/>
                    </a:lnTo>
                    <a:lnTo>
                      <a:pt x="1392" y="2436"/>
                    </a:lnTo>
                    <a:lnTo>
                      <a:pt x="1353" y="2378"/>
                    </a:lnTo>
                    <a:lnTo>
                      <a:pt x="1276" y="2243"/>
                    </a:lnTo>
                    <a:lnTo>
                      <a:pt x="1237" y="2146"/>
                    </a:lnTo>
                    <a:lnTo>
                      <a:pt x="1276" y="2262"/>
                    </a:lnTo>
                    <a:lnTo>
                      <a:pt x="1179" y="1992"/>
                    </a:lnTo>
                    <a:lnTo>
                      <a:pt x="1083" y="1663"/>
                    </a:lnTo>
                    <a:lnTo>
                      <a:pt x="1057" y="1508"/>
                    </a:lnTo>
                    <a:lnTo>
                      <a:pt x="1025" y="1218"/>
                    </a:lnTo>
                    <a:lnTo>
                      <a:pt x="1011" y="1103"/>
                    </a:lnTo>
                    <a:close/>
                    <a:moveTo>
                      <a:pt x="1619" y="2516"/>
                    </a:moveTo>
                    <a:lnTo>
                      <a:pt x="1605" y="2533"/>
                    </a:lnTo>
                    <a:lnTo>
                      <a:pt x="1574" y="2548"/>
                    </a:lnTo>
                    <a:lnTo>
                      <a:pt x="1574" y="2548"/>
                    </a:lnTo>
                    <a:lnTo>
                      <a:pt x="1571" y="2548"/>
                    </a:lnTo>
                    <a:lnTo>
                      <a:pt x="1586" y="2536"/>
                    </a:lnTo>
                    <a:lnTo>
                      <a:pt x="1605" y="2533"/>
                    </a:lnTo>
                    <a:lnTo>
                      <a:pt x="1605" y="2533"/>
                    </a:lnTo>
                    <a:lnTo>
                      <a:pt x="1587" y="2535"/>
                    </a:lnTo>
                    <a:lnTo>
                      <a:pt x="1587" y="2535"/>
                    </a:lnTo>
                    <a:lnTo>
                      <a:pt x="1598" y="2526"/>
                    </a:lnTo>
                    <a:lnTo>
                      <a:pt x="1598" y="2526"/>
                    </a:lnTo>
                    <a:lnTo>
                      <a:pt x="1619" y="2516"/>
                    </a:lnTo>
                    <a:close/>
                    <a:moveTo>
                      <a:pt x="793" y="0"/>
                    </a:moveTo>
                    <a:lnTo>
                      <a:pt x="696" y="20"/>
                    </a:lnTo>
                    <a:lnTo>
                      <a:pt x="619" y="58"/>
                    </a:lnTo>
                    <a:lnTo>
                      <a:pt x="541" y="116"/>
                    </a:lnTo>
                    <a:lnTo>
                      <a:pt x="464" y="174"/>
                    </a:lnTo>
                    <a:lnTo>
                      <a:pt x="442" y="219"/>
                    </a:lnTo>
                    <a:lnTo>
                      <a:pt x="348" y="232"/>
                    </a:lnTo>
                    <a:lnTo>
                      <a:pt x="232" y="271"/>
                    </a:lnTo>
                    <a:lnTo>
                      <a:pt x="135" y="348"/>
                    </a:lnTo>
                    <a:lnTo>
                      <a:pt x="77" y="464"/>
                    </a:lnTo>
                    <a:lnTo>
                      <a:pt x="19" y="580"/>
                    </a:lnTo>
                    <a:lnTo>
                      <a:pt x="0" y="716"/>
                    </a:lnTo>
                    <a:lnTo>
                      <a:pt x="19" y="1025"/>
                    </a:lnTo>
                    <a:lnTo>
                      <a:pt x="58" y="1354"/>
                    </a:lnTo>
                    <a:lnTo>
                      <a:pt x="116" y="1663"/>
                    </a:lnTo>
                    <a:lnTo>
                      <a:pt x="174" y="1992"/>
                    </a:lnTo>
                    <a:lnTo>
                      <a:pt x="232" y="2185"/>
                    </a:lnTo>
                    <a:lnTo>
                      <a:pt x="290" y="2397"/>
                    </a:lnTo>
                    <a:lnTo>
                      <a:pt x="425" y="2687"/>
                    </a:lnTo>
                    <a:lnTo>
                      <a:pt x="503" y="2823"/>
                    </a:lnTo>
                    <a:lnTo>
                      <a:pt x="580" y="2958"/>
                    </a:lnTo>
                    <a:lnTo>
                      <a:pt x="696" y="3113"/>
                    </a:lnTo>
                    <a:lnTo>
                      <a:pt x="735" y="3151"/>
                    </a:lnTo>
                    <a:lnTo>
                      <a:pt x="831" y="3229"/>
                    </a:lnTo>
                    <a:lnTo>
                      <a:pt x="1025" y="3364"/>
                    </a:lnTo>
                    <a:lnTo>
                      <a:pt x="1102" y="3422"/>
                    </a:lnTo>
                    <a:lnTo>
                      <a:pt x="1218" y="3461"/>
                    </a:lnTo>
                    <a:lnTo>
                      <a:pt x="1315" y="3499"/>
                    </a:lnTo>
                    <a:lnTo>
                      <a:pt x="1547" y="3519"/>
                    </a:lnTo>
                    <a:lnTo>
                      <a:pt x="1624" y="3519"/>
                    </a:lnTo>
                    <a:lnTo>
                      <a:pt x="1740" y="3499"/>
                    </a:lnTo>
                    <a:lnTo>
                      <a:pt x="1837" y="3461"/>
                    </a:lnTo>
                    <a:lnTo>
                      <a:pt x="2049" y="3383"/>
                    </a:lnTo>
                    <a:lnTo>
                      <a:pt x="2165" y="3306"/>
                    </a:lnTo>
                    <a:lnTo>
                      <a:pt x="2281" y="3209"/>
                    </a:lnTo>
                    <a:lnTo>
                      <a:pt x="2397" y="3074"/>
                    </a:lnTo>
                    <a:lnTo>
                      <a:pt x="2494" y="2958"/>
                    </a:lnTo>
                    <a:lnTo>
                      <a:pt x="2552" y="2861"/>
                    </a:lnTo>
                    <a:lnTo>
                      <a:pt x="2610" y="2765"/>
                    </a:lnTo>
                    <a:lnTo>
                      <a:pt x="2668" y="2591"/>
                    </a:lnTo>
                    <a:lnTo>
                      <a:pt x="2706" y="2417"/>
                    </a:lnTo>
                    <a:lnTo>
                      <a:pt x="2745" y="2185"/>
                    </a:lnTo>
                    <a:lnTo>
                      <a:pt x="2745" y="2050"/>
                    </a:lnTo>
                    <a:lnTo>
                      <a:pt x="2745" y="1934"/>
                    </a:lnTo>
                    <a:lnTo>
                      <a:pt x="2726" y="1856"/>
                    </a:lnTo>
                    <a:lnTo>
                      <a:pt x="2687" y="1682"/>
                    </a:lnTo>
                    <a:lnTo>
                      <a:pt x="2649" y="1547"/>
                    </a:lnTo>
                    <a:lnTo>
                      <a:pt x="2610" y="1412"/>
                    </a:lnTo>
                    <a:lnTo>
                      <a:pt x="2494" y="1160"/>
                    </a:lnTo>
                    <a:lnTo>
                      <a:pt x="2397" y="1044"/>
                    </a:lnTo>
                    <a:lnTo>
                      <a:pt x="2223" y="812"/>
                    </a:lnTo>
                    <a:lnTo>
                      <a:pt x="2107" y="696"/>
                    </a:lnTo>
                    <a:lnTo>
                      <a:pt x="1953" y="561"/>
                    </a:lnTo>
                    <a:lnTo>
                      <a:pt x="1701" y="368"/>
                    </a:lnTo>
                    <a:lnTo>
                      <a:pt x="1508" y="252"/>
                    </a:lnTo>
                    <a:lnTo>
                      <a:pt x="1295" y="155"/>
                    </a:lnTo>
                    <a:lnTo>
                      <a:pt x="1083" y="58"/>
                    </a:lnTo>
                    <a:lnTo>
                      <a:pt x="986" y="20"/>
                    </a:lnTo>
                    <a:lnTo>
                      <a:pt x="889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2"/>
              <p:cNvSpPr/>
              <p:nvPr/>
            </p:nvSpPr>
            <p:spPr>
              <a:xfrm>
                <a:off x="2012750" y="-4128225"/>
                <a:ext cx="65750" cy="1174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99" extrusionOk="0">
                    <a:moveTo>
                      <a:pt x="1185" y="1598"/>
                    </a:moveTo>
                    <a:lnTo>
                      <a:pt x="1276" y="1779"/>
                    </a:lnTo>
                    <a:lnTo>
                      <a:pt x="1353" y="1915"/>
                    </a:lnTo>
                    <a:lnTo>
                      <a:pt x="1334" y="1915"/>
                    </a:lnTo>
                    <a:lnTo>
                      <a:pt x="1373" y="1992"/>
                    </a:lnTo>
                    <a:lnTo>
                      <a:pt x="1489" y="2263"/>
                    </a:lnTo>
                    <a:lnTo>
                      <a:pt x="1585" y="2553"/>
                    </a:lnTo>
                    <a:lnTo>
                      <a:pt x="1643" y="2804"/>
                    </a:lnTo>
                    <a:lnTo>
                      <a:pt x="1643" y="2862"/>
                    </a:lnTo>
                    <a:lnTo>
                      <a:pt x="1663" y="2997"/>
                    </a:lnTo>
                    <a:lnTo>
                      <a:pt x="1663" y="3113"/>
                    </a:lnTo>
                    <a:lnTo>
                      <a:pt x="1663" y="3132"/>
                    </a:lnTo>
                    <a:lnTo>
                      <a:pt x="1643" y="3229"/>
                    </a:lnTo>
                    <a:lnTo>
                      <a:pt x="1624" y="3287"/>
                    </a:lnTo>
                    <a:lnTo>
                      <a:pt x="1624" y="3326"/>
                    </a:lnTo>
                    <a:lnTo>
                      <a:pt x="1585" y="3364"/>
                    </a:lnTo>
                    <a:lnTo>
                      <a:pt x="1585" y="3384"/>
                    </a:lnTo>
                    <a:lnTo>
                      <a:pt x="1508" y="3461"/>
                    </a:lnTo>
                    <a:lnTo>
                      <a:pt x="1547" y="3442"/>
                    </a:lnTo>
                    <a:lnTo>
                      <a:pt x="1450" y="3500"/>
                    </a:lnTo>
                    <a:lnTo>
                      <a:pt x="1276" y="3616"/>
                    </a:lnTo>
                    <a:lnTo>
                      <a:pt x="1180" y="3674"/>
                    </a:lnTo>
                    <a:lnTo>
                      <a:pt x="1044" y="3725"/>
                    </a:lnTo>
                    <a:lnTo>
                      <a:pt x="1044" y="3693"/>
                    </a:lnTo>
                    <a:lnTo>
                      <a:pt x="1025" y="3635"/>
                    </a:lnTo>
                    <a:lnTo>
                      <a:pt x="1006" y="3519"/>
                    </a:lnTo>
                    <a:lnTo>
                      <a:pt x="1006" y="3577"/>
                    </a:lnTo>
                    <a:lnTo>
                      <a:pt x="986" y="3190"/>
                    </a:lnTo>
                    <a:lnTo>
                      <a:pt x="986" y="2823"/>
                    </a:lnTo>
                    <a:lnTo>
                      <a:pt x="986" y="2707"/>
                    </a:lnTo>
                    <a:lnTo>
                      <a:pt x="1006" y="2611"/>
                    </a:lnTo>
                    <a:lnTo>
                      <a:pt x="1025" y="2495"/>
                    </a:lnTo>
                    <a:lnTo>
                      <a:pt x="1083" y="2069"/>
                    </a:lnTo>
                    <a:lnTo>
                      <a:pt x="1180" y="1625"/>
                    </a:lnTo>
                    <a:lnTo>
                      <a:pt x="1185" y="1598"/>
                    </a:lnTo>
                    <a:close/>
                    <a:moveTo>
                      <a:pt x="948" y="1"/>
                    </a:moveTo>
                    <a:lnTo>
                      <a:pt x="851" y="20"/>
                    </a:lnTo>
                    <a:lnTo>
                      <a:pt x="774" y="59"/>
                    </a:lnTo>
                    <a:lnTo>
                      <a:pt x="677" y="97"/>
                    </a:lnTo>
                    <a:lnTo>
                      <a:pt x="619" y="175"/>
                    </a:lnTo>
                    <a:lnTo>
                      <a:pt x="561" y="252"/>
                    </a:lnTo>
                    <a:lnTo>
                      <a:pt x="426" y="619"/>
                    </a:lnTo>
                    <a:lnTo>
                      <a:pt x="329" y="987"/>
                    </a:lnTo>
                    <a:lnTo>
                      <a:pt x="232" y="1354"/>
                    </a:lnTo>
                    <a:lnTo>
                      <a:pt x="155" y="1741"/>
                    </a:lnTo>
                    <a:lnTo>
                      <a:pt x="78" y="2205"/>
                    </a:lnTo>
                    <a:lnTo>
                      <a:pt x="20" y="2669"/>
                    </a:lnTo>
                    <a:lnTo>
                      <a:pt x="0" y="2920"/>
                    </a:lnTo>
                    <a:lnTo>
                      <a:pt x="0" y="3152"/>
                    </a:lnTo>
                    <a:lnTo>
                      <a:pt x="20" y="3384"/>
                    </a:lnTo>
                    <a:lnTo>
                      <a:pt x="39" y="3616"/>
                    </a:lnTo>
                    <a:lnTo>
                      <a:pt x="78" y="3848"/>
                    </a:lnTo>
                    <a:lnTo>
                      <a:pt x="155" y="4060"/>
                    </a:lnTo>
                    <a:lnTo>
                      <a:pt x="194" y="4176"/>
                    </a:lnTo>
                    <a:lnTo>
                      <a:pt x="252" y="4273"/>
                    </a:lnTo>
                    <a:lnTo>
                      <a:pt x="310" y="4370"/>
                    </a:lnTo>
                    <a:lnTo>
                      <a:pt x="387" y="4447"/>
                    </a:lnTo>
                    <a:lnTo>
                      <a:pt x="503" y="4524"/>
                    </a:lnTo>
                    <a:lnTo>
                      <a:pt x="600" y="4602"/>
                    </a:lnTo>
                    <a:lnTo>
                      <a:pt x="716" y="4640"/>
                    </a:lnTo>
                    <a:lnTo>
                      <a:pt x="832" y="4679"/>
                    </a:lnTo>
                    <a:lnTo>
                      <a:pt x="948" y="4698"/>
                    </a:lnTo>
                    <a:lnTo>
                      <a:pt x="1064" y="4698"/>
                    </a:lnTo>
                    <a:lnTo>
                      <a:pt x="1199" y="4679"/>
                    </a:lnTo>
                    <a:lnTo>
                      <a:pt x="1315" y="4660"/>
                    </a:lnTo>
                    <a:lnTo>
                      <a:pt x="1450" y="4621"/>
                    </a:lnTo>
                    <a:lnTo>
                      <a:pt x="1566" y="4563"/>
                    </a:lnTo>
                    <a:lnTo>
                      <a:pt x="1837" y="4428"/>
                    </a:lnTo>
                    <a:lnTo>
                      <a:pt x="2069" y="4254"/>
                    </a:lnTo>
                    <a:lnTo>
                      <a:pt x="2281" y="4060"/>
                    </a:lnTo>
                    <a:lnTo>
                      <a:pt x="2378" y="3925"/>
                    </a:lnTo>
                    <a:lnTo>
                      <a:pt x="2475" y="3770"/>
                    </a:lnTo>
                    <a:lnTo>
                      <a:pt x="2533" y="3635"/>
                    </a:lnTo>
                    <a:lnTo>
                      <a:pt x="2591" y="3461"/>
                    </a:lnTo>
                    <a:lnTo>
                      <a:pt x="2610" y="3306"/>
                    </a:lnTo>
                    <a:lnTo>
                      <a:pt x="2629" y="3132"/>
                    </a:lnTo>
                    <a:lnTo>
                      <a:pt x="2629" y="2959"/>
                    </a:lnTo>
                    <a:lnTo>
                      <a:pt x="2610" y="2804"/>
                    </a:lnTo>
                    <a:lnTo>
                      <a:pt x="2552" y="2456"/>
                    </a:lnTo>
                    <a:lnTo>
                      <a:pt x="2455" y="2127"/>
                    </a:lnTo>
                    <a:lnTo>
                      <a:pt x="2339" y="1799"/>
                    </a:lnTo>
                    <a:lnTo>
                      <a:pt x="2204" y="1470"/>
                    </a:lnTo>
                    <a:lnTo>
                      <a:pt x="2049" y="1161"/>
                    </a:lnTo>
                    <a:lnTo>
                      <a:pt x="1895" y="851"/>
                    </a:lnTo>
                    <a:lnTo>
                      <a:pt x="1527" y="252"/>
                    </a:lnTo>
                    <a:lnTo>
                      <a:pt x="1469" y="175"/>
                    </a:lnTo>
                    <a:lnTo>
                      <a:pt x="1392" y="117"/>
                    </a:lnTo>
                    <a:lnTo>
                      <a:pt x="1315" y="78"/>
                    </a:lnTo>
                    <a:lnTo>
                      <a:pt x="1218" y="40"/>
                    </a:lnTo>
                    <a:lnTo>
                      <a:pt x="1180" y="40"/>
                    </a:lnTo>
                    <a:lnTo>
                      <a:pt x="1141" y="20"/>
                    </a:lnTo>
                    <a:lnTo>
                      <a:pt x="1044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2"/>
              <p:cNvSpPr/>
              <p:nvPr/>
            </p:nvSpPr>
            <p:spPr>
              <a:xfrm>
                <a:off x="2015650" y="-3842600"/>
                <a:ext cx="65750" cy="1169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79" extrusionOk="0">
                    <a:moveTo>
                      <a:pt x="1173" y="1556"/>
                    </a:moveTo>
                    <a:lnTo>
                      <a:pt x="1276" y="1779"/>
                    </a:lnTo>
                    <a:lnTo>
                      <a:pt x="1334" y="1914"/>
                    </a:lnTo>
                    <a:lnTo>
                      <a:pt x="1334" y="1895"/>
                    </a:lnTo>
                    <a:lnTo>
                      <a:pt x="1373" y="1972"/>
                    </a:lnTo>
                    <a:lnTo>
                      <a:pt x="1489" y="2262"/>
                    </a:lnTo>
                    <a:lnTo>
                      <a:pt x="1566" y="2533"/>
                    </a:lnTo>
                    <a:lnTo>
                      <a:pt x="1643" y="2804"/>
                    </a:lnTo>
                    <a:lnTo>
                      <a:pt x="1643" y="2842"/>
                    </a:lnTo>
                    <a:lnTo>
                      <a:pt x="1663" y="2997"/>
                    </a:lnTo>
                    <a:lnTo>
                      <a:pt x="1663" y="3094"/>
                    </a:lnTo>
                    <a:lnTo>
                      <a:pt x="1663" y="3113"/>
                    </a:lnTo>
                    <a:lnTo>
                      <a:pt x="1643" y="3229"/>
                    </a:lnTo>
                    <a:lnTo>
                      <a:pt x="1624" y="3287"/>
                    </a:lnTo>
                    <a:lnTo>
                      <a:pt x="1624" y="3268"/>
                    </a:lnTo>
                    <a:lnTo>
                      <a:pt x="1605" y="3306"/>
                    </a:lnTo>
                    <a:lnTo>
                      <a:pt x="1585" y="3345"/>
                    </a:lnTo>
                    <a:lnTo>
                      <a:pt x="1585" y="3364"/>
                    </a:lnTo>
                    <a:lnTo>
                      <a:pt x="1527" y="3422"/>
                    </a:lnTo>
                    <a:lnTo>
                      <a:pt x="1527" y="3422"/>
                    </a:lnTo>
                    <a:lnTo>
                      <a:pt x="1450" y="3480"/>
                    </a:lnTo>
                    <a:lnTo>
                      <a:pt x="1257" y="3616"/>
                    </a:lnTo>
                    <a:lnTo>
                      <a:pt x="1179" y="3654"/>
                    </a:lnTo>
                    <a:lnTo>
                      <a:pt x="1141" y="3673"/>
                    </a:lnTo>
                    <a:lnTo>
                      <a:pt x="1128" y="3686"/>
                    </a:lnTo>
                    <a:lnTo>
                      <a:pt x="1128" y="3686"/>
                    </a:lnTo>
                    <a:lnTo>
                      <a:pt x="1045" y="3707"/>
                    </a:lnTo>
                    <a:lnTo>
                      <a:pt x="1045" y="3707"/>
                    </a:lnTo>
                    <a:lnTo>
                      <a:pt x="1006" y="3616"/>
                    </a:lnTo>
                    <a:lnTo>
                      <a:pt x="986" y="3500"/>
                    </a:lnTo>
                    <a:lnTo>
                      <a:pt x="986" y="3558"/>
                    </a:lnTo>
                    <a:lnTo>
                      <a:pt x="967" y="3190"/>
                    </a:lnTo>
                    <a:lnTo>
                      <a:pt x="986" y="2804"/>
                    </a:lnTo>
                    <a:lnTo>
                      <a:pt x="986" y="2707"/>
                    </a:lnTo>
                    <a:lnTo>
                      <a:pt x="1006" y="2591"/>
                    </a:lnTo>
                    <a:lnTo>
                      <a:pt x="1006" y="2475"/>
                    </a:lnTo>
                    <a:lnTo>
                      <a:pt x="1083" y="2050"/>
                    </a:lnTo>
                    <a:lnTo>
                      <a:pt x="1160" y="1605"/>
                    </a:lnTo>
                    <a:lnTo>
                      <a:pt x="1173" y="1556"/>
                    </a:lnTo>
                    <a:close/>
                    <a:moveTo>
                      <a:pt x="851" y="1"/>
                    </a:moveTo>
                    <a:lnTo>
                      <a:pt x="754" y="39"/>
                    </a:lnTo>
                    <a:lnTo>
                      <a:pt x="677" y="78"/>
                    </a:lnTo>
                    <a:lnTo>
                      <a:pt x="619" y="155"/>
                    </a:lnTo>
                    <a:lnTo>
                      <a:pt x="561" y="233"/>
                    </a:lnTo>
                    <a:lnTo>
                      <a:pt x="426" y="600"/>
                    </a:lnTo>
                    <a:lnTo>
                      <a:pt x="329" y="967"/>
                    </a:lnTo>
                    <a:lnTo>
                      <a:pt x="232" y="1354"/>
                    </a:lnTo>
                    <a:lnTo>
                      <a:pt x="155" y="1721"/>
                    </a:lnTo>
                    <a:lnTo>
                      <a:pt x="78" y="2185"/>
                    </a:lnTo>
                    <a:lnTo>
                      <a:pt x="20" y="2668"/>
                    </a:lnTo>
                    <a:lnTo>
                      <a:pt x="0" y="2900"/>
                    </a:lnTo>
                    <a:lnTo>
                      <a:pt x="0" y="3132"/>
                    </a:lnTo>
                    <a:lnTo>
                      <a:pt x="0" y="3364"/>
                    </a:lnTo>
                    <a:lnTo>
                      <a:pt x="39" y="3596"/>
                    </a:lnTo>
                    <a:lnTo>
                      <a:pt x="78" y="3828"/>
                    </a:lnTo>
                    <a:lnTo>
                      <a:pt x="136" y="4060"/>
                    </a:lnTo>
                    <a:lnTo>
                      <a:pt x="194" y="4157"/>
                    </a:lnTo>
                    <a:lnTo>
                      <a:pt x="252" y="4253"/>
                    </a:lnTo>
                    <a:lnTo>
                      <a:pt x="310" y="4350"/>
                    </a:lnTo>
                    <a:lnTo>
                      <a:pt x="387" y="4427"/>
                    </a:lnTo>
                    <a:lnTo>
                      <a:pt x="484" y="4524"/>
                    </a:lnTo>
                    <a:lnTo>
                      <a:pt x="600" y="4582"/>
                    </a:lnTo>
                    <a:lnTo>
                      <a:pt x="696" y="4621"/>
                    </a:lnTo>
                    <a:lnTo>
                      <a:pt x="812" y="4659"/>
                    </a:lnTo>
                    <a:lnTo>
                      <a:pt x="948" y="4679"/>
                    </a:lnTo>
                    <a:lnTo>
                      <a:pt x="1064" y="4679"/>
                    </a:lnTo>
                    <a:lnTo>
                      <a:pt x="1179" y="4659"/>
                    </a:lnTo>
                    <a:lnTo>
                      <a:pt x="1315" y="4640"/>
                    </a:lnTo>
                    <a:lnTo>
                      <a:pt x="1431" y="4601"/>
                    </a:lnTo>
                    <a:lnTo>
                      <a:pt x="1566" y="4543"/>
                    </a:lnTo>
                    <a:lnTo>
                      <a:pt x="1837" y="4408"/>
                    </a:lnTo>
                    <a:lnTo>
                      <a:pt x="2069" y="4234"/>
                    </a:lnTo>
                    <a:lnTo>
                      <a:pt x="2262" y="4041"/>
                    </a:lnTo>
                    <a:lnTo>
                      <a:pt x="2378" y="3905"/>
                    </a:lnTo>
                    <a:lnTo>
                      <a:pt x="2455" y="3770"/>
                    </a:lnTo>
                    <a:lnTo>
                      <a:pt x="2533" y="3616"/>
                    </a:lnTo>
                    <a:lnTo>
                      <a:pt x="2571" y="3461"/>
                    </a:lnTo>
                    <a:lnTo>
                      <a:pt x="2610" y="3287"/>
                    </a:lnTo>
                    <a:lnTo>
                      <a:pt x="2629" y="3132"/>
                    </a:lnTo>
                    <a:lnTo>
                      <a:pt x="2629" y="2958"/>
                    </a:lnTo>
                    <a:lnTo>
                      <a:pt x="2610" y="2784"/>
                    </a:lnTo>
                    <a:lnTo>
                      <a:pt x="2552" y="2436"/>
                    </a:lnTo>
                    <a:lnTo>
                      <a:pt x="2455" y="2108"/>
                    </a:lnTo>
                    <a:lnTo>
                      <a:pt x="2339" y="1779"/>
                    </a:lnTo>
                    <a:lnTo>
                      <a:pt x="2204" y="1470"/>
                    </a:lnTo>
                    <a:lnTo>
                      <a:pt x="2049" y="1141"/>
                    </a:lnTo>
                    <a:lnTo>
                      <a:pt x="1875" y="832"/>
                    </a:lnTo>
                    <a:lnTo>
                      <a:pt x="1527" y="252"/>
                    </a:lnTo>
                    <a:lnTo>
                      <a:pt x="1469" y="175"/>
                    </a:lnTo>
                    <a:lnTo>
                      <a:pt x="1392" y="97"/>
                    </a:lnTo>
                    <a:lnTo>
                      <a:pt x="1315" y="59"/>
                    </a:lnTo>
                    <a:lnTo>
                      <a:pt x="1218" y="39"/>
                    </a:lnTo>
                    <a:lnTo>
                      <a:pt x="1218" y="39"/>
                    </a:lnTo>
                    <a:lnTo>
                      <a:pt x="1218" y="39"/>
                    </a:lnTo>
                    <a:lnTo>
                      <a:pt x="1141" y="20"/>
                    </a:lnTo>
                    <a:lnTo>
                      <a:pt x="1044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2"/>
              <p:cNvSpPr/>
              <p:nvPr/>
            </p:nvSpPr>
            <p:spPr>
              <a:xfrm>
                <a:off x="1693775" y="-3979375"/>
                <a:ext cx="79300" cy="106850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4274" extrusionOk="0">
                    <a:moveTo>
                      <a:pt x="1025" y="3094"/>
                    </a:moveTo>
                    <a:lnTo>
                      <a:pt x="1006" y="3113"/>
                    </a:lnTo>
                    <a:lnTo>
                      <a:pt x="1006" y="3113"/>
                    </a:lnTo>
                    <a:lnTo>
                      <a:pt x="1002" y="3129"/>
                    </a:lnTo>
                    <a:lnTo>
                      <a:pt x="1025" y="3094"/>
                    </a:lnTo>
                    <a:close/>
                    <a:moveTo>
                      <a:pt x="2195" y="1518"/>
                    </a:moveTo>
                    <a:lnTo>
                      <a:pt x="2185" y="1644"/>
                    </a:lnTo>
                    <a:lnTo>
                      <a:pt x="2185" y="1683"/>
                    </a:lnTo>
                    <a:lnTo>
                      <a:pt x="2166" y="1837"/>
                    </a:lnTo>
                    <a:lnTo>
                      <a:pt x="2127" y="2108"/>
                    </a:lnTo>
                    <a:lnTo>
                      <a:pt x="2069" y="2359"/>
                    </a:lnTo>
                    <a:lnTo>
                      <a:pt x="2011" y="2611"/>
                    </a:lnTo>
                    <a:lnTo>
                      <a:pt x="1973" y="2727"/>
                    </a:lnTo>
                    <a:lnTo>
                      <a:pt x="1953" y="2785"/>
                    </a:lnTo>
                    <a:lnTo>
                      <a:pt x="1953" y="2765"/>
                    </a:lnTo>
                    <a:lnTo>
                      <a:pt x="1857" y="2978"/>
                    </a:lnTo>
                    <a:lnTo>
                      <a:pt x="1799" y="3075"/>
                    </a:lnTo>
                    <a:lnTo>
                      <a:pt x="1779" y="3113"/>
                    </a:lnTo>
                    <a:lnTo>
                      <a:pt x="1702" y="3190"/>
                    </a:lnTo>
                    <a:lnTo>
                      <a:pt x="1683" y="3210"/>
                    </a:lnTo>
                    <a:lnTo>
                      <a:pt x="1721" y="3190"/>
                    </a:lnTo>
                    <a:lnTo>
                      <a:pt x="1625" y="3248"/>
                    </a:lnTo>
                    <a:lnTo>
                      <a:pt x="1509" y="3287"/>
                    </a:lnTo>
                    <a:lnTo>
                      <a:pt x="1489" y="3287"/>
                    </a:lnTo>
                    <a:lnTo>
                      <a:pt x="1219" y="3306"/>
                    </a:lnTo>
                    <a:lnTo>
                      <a:pt x="1103" y="3306"/>
                    </a:lnTo>
                    <a:lnTo>
                      <a:pt x="967" y="3273"/>
                    </a:lnTo>
                    <a:lnTo>
                      <a:pt x="967" y="3273"/>
                    </a:lnTo>
                    <a:lnTo>
                      <a:pt x="967" y="3268"/>
                    </a:lnTo>
                    <a:lnTo>
                      <a:pt x="1002" y="3129"/>
                    </a:lnTo>
                    <a:lnTo>
                      <a:pt x="987" y="3152"/>
                    </a:lnTo>
                    <a:lnTo>
                      <a:pt x="987" y="3152"/>
                    </a:lnTo>
                    <a:lnTo>
                      <a:pt x="1006" y="3113"/>
                    </a:lnTo>
                    <a:lnTo>
                      <a:pt x="1006" y="3113"/>
                    </a:lnTo>
                    <a:lnTo>
                      <a:pt x="1006" y="3113"/>
                    </a:lnTo>
                    <a:lnTo>
                      <a:pt x="1025" y="3075"/>
                    </a:lnTo>
                    <a:lnTo>
                      <a:pt x="1103" y="2901"/>
                    </a:lnTo>
                    <a:lnTo>
                      <a:pt x="1219" y="2727"/>
                    </a:lnTo>
                    <a:lnTo>
                      <a:pt x="1315" y="2553"/>
                    </a:lnTo>
                    <a:lnTo>
                      <a:pt x="1373" y="2456"/>
                    </a:lnTo>
                    <a:lnTo>
                      <a:pt x="1528" y="2282"/>
                    </a:lnTo>
                    <a:lnTo>
                      <a:pt x="1818" y="1915"/>
                    </a:lnTo>
                    <a:lnTo>
                      <a:pt x="2127" y="1586"/>
                    </a:lnTo>
                    <a:lnTo>
                      <a:pt x="2195" y="1518"/>
                    </a:lnTo>
                    <a:close/>
                    <a:moveTo>
                      <a:pt x="2533" y="1"/>
                    </a:moveTo>
                    <a:lnTo>
                      <a:pt x="2437" y="20"/>
                    </a:lnTo>
                    <a:lnTo>
                      <a:pt x="2340" y="59"/>
                    </a:lnTo>
                    <a:lnTo>
                      <a:pt x="2031" y="310"/>
                    </a:lnTo>
                    <a:lnTo>
                      <a:pt x="1741" y="600"/>
                    </a:lnTo>
                    <a:lnTo>
                      <a:pt x="1451" y="890"/>
                    </a:lnTo>
                    <a:lnTo>
                      <a:pt x="1180" y="1180"/>
                    </a:lnTo>
                    <a:lnTo>
                      <a:pt x="851" y="1567"/>
                    </a:lnTo>
                    <a:lnTo>
                      <a:pt x="542" y="1992"/>
                    </a:lnTo>
                    <a:lnTo>
                      <a:pt x="387" y="2205"/>
                    </a:lnTo>
                    <a:lnTo>
                      <a:pt x="271" y="2417"/>
                    </a:lnTo>
                    <a:lnTo>
                      <a:pt x="155" y="2649"/>
                    </a:lnTo>
                    <a:lnTo>
                      <a:pt x="59" y="2881"/>
                    </a:lnTo>
                    <a:lnTo>
                      <a:pt x="20" y="3113"/>
                    </a:lnTo>
                    <a:lnTo>
                      <a:pt x="1" y="3345"/>
                    </a:lnTo>
                    <a:lnTo>
                      <a:pt x="1" y="3442"/>
                    </a:lnTo>
                    <a:lnTo>
                      <a:pt x="39" y="3558"/>
                    </a:lnTo>
                    <a:lnTo>
                      <a:pt x="59" y="3674"/>
                    </a:lnTo>
                    <a:lnTo>
                      <a:pt x="117" y="3770"/>
                    </a:lnTo>
                    <a:lnTo>
                      <a:pt x="194" y="3867"/>
                    </a:lnTo>
                    <a:lnTo>
                      <a:pt x="271" y="3964"/>
                    </a:lnTo>
                    <a:lnTo>
                      <a:pt x="349" y="4041"/>
                    </a:lnTo>
                    <a:lnTo>
                      <a:pt x="445" y="4099"/>
                    </a:lnTo>
                    <a:lnTo>
                      <a:pt x="561" y="4157"/>
                    </a:lnTo>
                    <a:lnTo>
                      <a:pt x="677" y="4196"/>
                    </a:lnTo>
                    <a:lnTo>
                      <a:pt x="909" y="4254"/>
                    </a:lnTo>
                    <a:lnTo>
                      <a:pt x="1219" y="4273"/>
                    </a:lnTo>
                    <a:lnTo>
                      <a:pt x="1393" y="4273"/>
                    </a:lnTo>
                    <a:lnTo>
                      <a:pt x="1547" y="4254"/>
                    </a:lnTo>
                    <a:lnTo>
                      <a:pt x="1702" y="4234"/>
                    </a:lnTo>
                    <a:lnTo>
                      <a:pt x="1857" y="4196"/>
                    </a:lnTo>
                    <a:lnTo>
                      <a:pt x="2011" y="4138"/>
                    </a:lnTo>
                    <a:lnTo>
                      <a:pt x="2166" y="4060"/>
                    </a:lnTo>
                    <a:lnTo>
                      <a:pt x="2282" y="3964"/>
                    </a:lnTo>
                    <a:lnTo>
                      <a:pt x="2417" y="3848"/>
                    </a:lnTo>
                    <a:lnTo>
                      <a:pt x="2514" y="3732"/>
                    </a:lnTo>
                    <a:lnTo>
                      <a:pt x="2610" y="3596"/>
                    </a:lnTo>
                    <a:lnTo>
                      <a:pt x="2707" y="3461"/>
                    </a:lnTo>
                    <a:lnTo>
                      <a:pt x="2765" y="3306"/>
                    </a:lnTo>
                    <a:lnTo>
                      <a:pt x="2900" y="3017"/>
                    </a:lnTo>
                    <a:lnTo>
                      <a:pt x="2997" y="2707"/>
                    </a:lnTo>
                    <a:lnTo>
                      <a:pt x="3055" y="2417"/>
                    </a:lnTo>
                    <a:lnTo>
                      <a:pt x="3113" y="2108"/>
                    </a:lnTo>
                    <a:lnTo>
                      <a:pt x="3152" y="1799"/>
                    </a:lnTo>
                    <a:lnTo>
                      <a:pt x="3171" y="1161"/>
                    </a:lnTo>
                    <a:lnTo>
                      <a:pt x="3171" y="542"/>
                    </a:lnTo>
                    <a:lnTo>
                      <a:pt x="3171" y="445"/>
                    </a:lnTo>
                    <a:lnTo>
                      <a:pt x="3132" y="368"/>
                    </a:lnTo>
                    <a:lnTo>
                      <a:pt x="3094" y="291"/>
                    </a:lnTo>
                    <a:lnTo>
                      <a:pt x="3016" y="213"/>
                    </a:lnTo>
                    <a:lnTo>
                      <a:pt x="2958" y="155"/>
                    </a:lnTo>
                    <a:lnTo>
                      <a:pt x="2881" y="78"/>
                    </a:lnTo>
                    <a:lnTo>
                      <a:pt x="2804" y="40"/>
                    </a:lnTo>
                    <a:lnTo>
                      <a:pt x="2707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2"/>
              <p:cNvSpPr/>
              <p:nvPr/>
            </p:nvSpPr>
            <p:spPr>
              <a:xfrm>
                <a:off x="1905950" y="-3973575"/>
                <a:ext cx="70575" cy="113600"/>
              </a:xfrm>
              <a:custGeom>
                <a:avLst/>
                <a:gdLst/>
                <a:ahLst/>
                <a:cxnLst/>
                <a:rect l="l" t="t" r="r" b="b"/>
                <a:pathLst>
                  <a:path w="2823" h="4544" extrusionOk="0">
                    <a:moveTo>
                      <a:pt x="1770" y="1589"/>
                    </a:moveTo>
                    <a:lnTo>
                      <a:pt x="1798" y="1799"/>
                    </a:lnTo>
                    <a:lnTo>
                      <a:pt x="1837" y="2089"/>
                    </a:lnTo>
                    <a:lnTo>
                      <a:pt x="1837" y="2379"/>
                    </a:lnTo>
                    <a:lnTo>
                      <a:pt x="1837" y="2669"/>
                    </a:lnTo>
                    <a:lnTo>
                      <a:pt x="1837" y="2765"/>
                    </a:lnTo>
                    <a:lnTo>
                      <a:pt x="1817" y="2843"/>
                    </a:lnTo>
                    <a:lnTo>
                      <a:pt x="1759" y="3113"/>
                    </a:lnTo>
                    <a:lnTo>
                      <a:pt x="1740" y="3190"/>
                    </a:lnTo>
                    <a:lnTo>
                      <a:pt x="1721" y="3248"/>
                    </a:lnTo>
                    <a:lnTo>
                      <a:pt x="1663" y="3345"/>
                    </a:lnTo>
                    <a:lnTo>
                      <a:pt x="1663" y="3345"/>
                    </a:lnTo>
                    <a:lnTo>
                      <a:pt x="1682" y="3306"/>
                    </a:lnTo>
                    <a:lnTo>
                      <a:pt x="1643" y="3364"/>
                    </a:lnTo>
                    <a:lnTo>
                      <a:pt x="1585" y="3422"/>
                    </a:lnTo>
                    <a:lnTo>
                      <a:pt x="1624" y="3384"/>
                    </a:lnTo>
                    <a:lnTo>
                      <a:pt x="1547" y="3442"/>
                    </a:lnTo>
                    <a:lnTo>
                      <a:pt x="1510" y="3466"/>
                    </a:lnTo>
                    <a:lnTo>
                      <a:pt x="1392" y="3500"/>
                    </a:lnTo>
                    <a:lnTo>
                      <a:pt x="1160" y="3558"/>
                    </a:lnTo>
                    <a:lnTo>
                      <a:pt x="1102" y="3577"/>
                    </a:lnTo>
                    <a:lnTo>
                      <a:pt x="1005" y="3577"/>
                    </a:lnTo>
                    <a:lnTo>
                      <a:pt x="967" y="3569"/>
                    </a:lnTo>
                    <a:lnTo>
                      <a:pt x="967" y="3569"/>
                    </a:lnTo>
                    <a:lnTo>
                      <a:pt x="967" y="3461"/>
                    </a:lnTo>
                    <a:lnTo>
                      <a:pt x="967" y="3384"/>
                    </a:lnTo>
                    <a:lnTo>
                      <a:pt x="1005" y="3210"/>
                    </a:lnTo>
                    <a:lnTo>
                      <a:pt x="1063" y="3036"/>
                    </a:lnTo>
                    <a:lnTo>
                      <a:pt x="1102" y="2939"/>
                    </a:lnTo>
                    <a:lnTo>
                      <a:pt x="1115" y="2875"/>
                    </a:lnTo>
                    <a:lnTo>
                      <a:pt x="1115" y="2875"/>
                    </a:lnTo>
                    <a:lnTo>
                      <a:pt x="1121" y="2862"/>
                    </a:lnTo>
                    <a:lnTo>
                      <a:pt x="1160" y="2746"/>
                    </a:lnTo>
                    <a:lnTo>
                      <a:pt x="1353" y="2359"/>
                    </a:lnTo>
                    <a:lnTo>
                      <a:pt x="1547" y="1992"/>
                    </a:lnTo>
                    <a:lnTo>
                      <a:pt x="1759" y="1605"/>
                    </a:lnTo>
                    <a:lnTo>
                      <a:pt x="1770" y="1589"/>
                    </a:lnTo>
                    <a:close/>
                    <a:moveTo>
                      <a:pt x="1933" y="1"/>
                    </a:moveTo>
                    <a:lnTo>
                      <a:pt x="1837" y="20"/>
                    </a:lnTo>
                    <a:lnTo>
                      <a:pt x="1759" y="39"/>
                    </a:lnTo>
                    <a:lnTo>
                      <a:pt x="1663" y="97"/>
                    </a:lnTo>
                    <a:lnTo>
                      <a:pt x="1605" y="155"/>
                    </a:lnTo>
                    <a:lnTo>
                      <a:pt x="1353" y="465"/>
                    </a:lnTo>
                    <a:lnTo>
                      <a:pt x="1141" y="774"/>
                    </a:lnTo>
                    <a:lnTo>
                      <a:pt x="928" y="1103"/>
                    </a:lnTo>
                    <a:lnTo>
                      <a:pt x="735" y="1451"/>
                    </a:lnTo>
                    <a:lnTo>
                      <a:pt x="522" y="1857"/>
                    </a:lnTo>
                    <a:lnTo>
                      <a:pt x="309" y="2282"/>
                    </a:lnTo>
                    <a:lnTo>
                      <a:pt x="213" y="2495"/>
                    </a:lnTo>
                    <a:lnTo>
                      <a:pt x="135" y="2727"/>
                    </a:lnTo>
                    <a:lnTo>
                      <a:pt x="77" y="2958"/>
                    </a:lnTo>
                    <a:lnTo>
                      <a:pt x="19" y="3171"/>
                    </a:lnTo>
                    <a:lnTo>
                      <a:pt x="0" y="3403"/>
                    </a:lnTo>
                    <a:lnTo>
                      <a:pt x="0" y="3635"/>
                    </a:lnTo>
                    <a:lnTo>
                      <a:pt x="39" y="3867"/>
                    </a:lnTo>
                    <a:lnTo>
                      <a:pt x="77" y="3983"/>
                    </a:lnTo>
                    <a:lnTo>
                      <a:pt x="116" y="4080"/>
                    </a:lnTo>
                    <a:lnTo>
                      <a:pt x="193" y="4196"/>
                    </a:lnTo>
                    <a:lnTo>
                      <a:pt x="271" y="4273"/>
                    </a:lnTo>
                    <a:lnTo>
                      <a:pt x="367" y="4350"/>
                    </a:lnTo>
                    <a:lnTo>
                      <a:pt x="464" y="4428"/>
                    </a:lnTo>
                    <a:lnTo>
                      <a:pt x="580" y="4466"/>
                    </a:lnTo>
                    <a:lnTo>
                      <a:pt x="696" y="4505"/>
                    </a:lnTo>
                    <a:lnTo>
                      <a:pt x="812" y="4524"/>
                    </a:lnTo>
                    <a:lnTo>
                      <a:pt x="947" y="4544"/>
                    </a:lnTo>
                    <a:lnTo>
                      <a:pt x="1218" y="4524"/>
                    </a:lnTo>
                    <a:lnTo>
                      <a:pt x="1508" y="4486"/>
                    </a:lnTo>
                    <a:lnTo>
                      <a:pt x="1779" y="4389"/>
                    </a:lnTo>
                    <a:lnTo>
                      <a:pt x="2030" y="4273"/>
                    </a:lnTo>
                    <a:lnTo>
                      <a:pt x="2165" y="4176"/>
                    </a:lnTo>
                    <a:lnTo>
                      <a:pt x="2301" y="4080"/>
                    </a:lnTo>
                    <a:lnTo>
                      <a:pt x="2397" y="3944"/>
                    </a:lnTo>
                    <a:lnTo>
                      <a:pt x="2494" y="3809"/>
                    </a:lnTo>
                    <a:lnTo>
                      <a:pt x="2591" y="3674"/>
                    </a:lnTo>
                    <a:lnTo>
                      <a:pt x="2648" y="3519"/>
                    </a:lnTo>
                    <a:lnTo>
                      <a:pt x="2706" y="3345"/>
                    </a:lnTo>
                    <a:lnTo>
                      <a:pt x="2745" y="3190"/>
                    </a:lnTo>
                    <a:lnTo>
                      <a:pt x="2803" y="2843"/>
                    </a:lnTo>
                    <a:lnTo>
                      <a:pt x="2822" y="2495"/>
                    </a:lnTo>
                    <a:lnTo>
                      <a:pt x="2803" y="2147"/>
                    </a:lnTo>
                    <a:lnTo>
                      <a:pt x="2784" y="1799"/>
                    </a:lnTo>
                    <a:lnTo>
                      <a:pt x="2726" y="1451"/>
                    </a:lnTo>
                    <a:lnTo>
                      <a:pt x="2668" y="1103"/>
                    </a:lnTo>
                    <a:lnTo>
                      <a:pt x="2513" y="407"/>
                    </a:lnTo>
                    <a:lnTo>
                      <a:pt x="2494" y="329"/>
                    </a:lnTo>
                    <a:lnTo>
                      <a:pt x="2436" y="252"/>
                    </a:lnTo>
                    <a:lnTo>
                      <a:pt x="2359" y="175"/>
                    </a:lnTo>
                    <a:lnTo>
                      <a:pt x="2281" y="136"/>
                    </a:lnTo>
                    <a:lnTo>
                      <a:pt x="2204" y="78"/>
                    </a:lnTo>
                    <a:lnTo>
                      <a:pt x="2127" y="39"/>
                    </a:lnTo>
                    <a:lnTo>
                      <a:pt x="2030" y="20"/>
                    </a:lnTo>
                    <a:lnTo>
                      <a:pt x="1933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2"/>
              <p:cNvSpPr/>
              <p:nvPr/>
            </p:nvSpPr>
            <p:spPr>
              <a:xfrm>
                <a:off x="2128250" y="-3972125"/>
                <a:ext cx="65750" cy="1169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79" extrusionOk="0">
                    <a:moveTo>
                      <a:pt x="1206" y="1580"/>
                    </a:moveTo>
                    <a:lnTo>
                      <a:pt x="1315" y="1799"/>
                    </a:lnTo>
                    <a:lnTo>
                      <a:pt x="1296" y="1779"/>
                    </a:lnTo>
                    <a:lnTo>
                      <a:pt x="1334" y="1857"/>
                    </a:lnTo>
                    <a:lnTo>
                      <a:pt x="1392" y="2011"/>
                    </a:lnTo>
                    <a:lnTo>
                      <a:pt x="1508" y="2282"/>
                    </a:lnTo>
                    <a:lnTo>
                      <a:pt x="1586" y="2572"/>
                    </a:lnTo>
                    <a:lnTo>
                      <a:pt x="1624" y="2688"/>
                    </a:lnTo>
                    <a:lnTo>
                      <a:pt x="1644" y="2765"/>
                    </a:lnTo>
                    <a:lnTo>
                      <a:pt x="1644" y="2746"/>
                    </a:lnTo>
                    <a:lnTo>
                      <a:pt x="1663" y="3016"/>
                    </a:lnTo>
                    <a:lnTo>
                      <a:pt x="1663" y="3132"/>
                    </a:lnTo>
                    <a:lnTo>
                      <a:pt x="1663" y="3152"/>
                    </a:lnTo>
                    <a:lnTo>
                      <a:pt x="1624" y="3268"/>
                    </a:lnTo>
                    <a:lnTo>
                      <a:pt x="1624" y="3287"/>
                    </a:lnTo>
                    <a:lnTo>
                      <a:pt x="1566" y="3384"/>
                    </a:lnTo>
                    <a:lnTo>
                      <a:pt x="1566" y="3403"/>
                    </a:lnTo>
                    <a:lnTo>
                      <a:pt x="1586" y="3364"/>
                    </a:lnTo>
                    <a:lnTo>
                      <a:pt x="1605" y="3364"/>
                    </a:lnTo>
                    <a:lnTo>
                      <a:pt x="1566" y="3403"/>
                    </a:lnTo>
                    <a:lnTo>
                      <a:pt x="1538" y="3432"/>
                    </a:lnTo>
                    <a:lnTo>
                      <a:pt x="1508" y="3461"/>
                    </a:lnTo>
                    <a:lnTo>
                      <a:pt x="1431" y="3500"/>
                    </a:lnTo>
                    <a:lnTo>
                      <a:pt x="1238" y="3635"/>
                    </a:lnTo>
                    <a:lnTo>
                      <a:pt x="1160" y="3674"/>
                    </a:lnTo>
                    <a:lnTo>
                      <a:pt x="1122" y="3693"/>
                    </a:lnTo>
                    <a:lnTo>
                      <a:pt x="1141" y="3693"/>
                    </a:lnTo>
                    <a:lnTo>
                      <a:pt x="1040" y="3718"/>
                    </a:lnTo>
                    <a:lnTo>
                      <a:pt x="1040" y="3718"/>
                    </a:lnTo>
                    <a:lnTo>
                      <a:pt x="1006" y="3616"/>
                    </a:lnTo>
                    <a:lnTo>
                      <a:pt x="986" y="3538"/>
                    </a:lnTo>
                    <a:lnTo>
                      <a:pt x="986" y="3558"/>
                    </a:lnTo>
                    <a:lnTo>
                      <a:pt x="967" y="3364"/>
                    </a:lnTo>
                    <a:lnTo>
                      <a:pt x="967" y="3171"/>
                    </a:lnTo>
                    <a:lnTo>
                      <a:pt x="986" y="2785"/>
                    </a:lnTo>
                    <a:lnTo>
                      <a:pt x="986" y="2804"/>
                    </a:lnTo>
                    <a:lnTo>
                      <a:pt x="1006" y="2688"/>
                    </a:lnTo>
                    <a:lnTo>
                      <a:pt x="1025" y="2475"/>
                    </a:lnTo>
                    <a:lnTo>
                      <a:pt x="1102" y="2050"/>
                    </a:lnTo>
                    <a:lnTo>
                      <a:pt x="1199" y="1605"/>
                    </a:lnTo>
                    <a:lnTo>
                      <a:pt x="1206" y="1580"/>
                    </a:lnTo>
                    <a:close/>
                    <a:moveTo>
                      <a:pt x="1025" y="3712"/>
                    </a:moveTo>
                    <a:lnTo>
                      <a:pt x="1033" y="3720"/>
                    </a:lnTo>
                    <a:lnTo>
                      <a:pt x="1033" y="3720"/>
                    </a:lnTo>
                    <a:lnTo>
                      <a:pt x="1025" y="3712"/>
                    </a:lnTo>
                    <a:lnTo>
                      <a:pt x="1028" y="3721"/>
                    </a:lnTo>
                    <a:lnTo>
                      <a:pt x="999" y="3729"/>
                    </a:lnTo>
                    <a:lnTo>
                      <a:pt x="999" y="3729"/>
                    </a:lnTo>
                    <a:lnTo>
                      <a:pt x="967" y="3712"/>
                    </a:lnTo>
                    <a:close/>
                    <a:moveTo>
                      <a:pt x="1044" y="3732"/>
                    </a:moveTo>
                    <a:lnTo>
                      <a:pt x="1064" y="3751"/>
                    </a:lnTo>
                    <a:lnTo>
                      <a:pt x="1044" y="3732"/>
                    </a:lnTo>
                    <a:lnTo>
                      <a:pt x="1044" y="3732"/>
                    </a:lnTo>
                    <a:close/>
                    <a:moveTo>
                      <a:pt x="986" y="1"/>
                    </a:moveTo>
                    <a:lnTo>
                      <a:pt x="890" y="20"/>
                    </a:lnTo>
                    <a:lnTo>
                      <a:pt x="812" y="39"/>
                    </a:lnTo>
                    <a:lnTo>
                      <a:pt x="735" y="97"/>
                    </a:lnTo>
                    <a:lnTo>
                      <a:pt x="658" y="155"/>
                    </a:lnTo>
                    <a:lnTo>
                      <a:pt x="619" y="252"/>
                    </a:lnTo>
                    <a:lnTo>
                      <a:pt x="464" y="600"/>
                    </a:lnTo>
                    <a:lnTo>
                      <a:pt x="348" y="987"/>
                    </a:lnTo>
                    <a:lnTo>
                      <a:pt x="252" y="1354"/>
                    </a:lnTo>
                    <a:lnTo>
                      <a:pt x="174" y="1741"/>
                    </a:lnTo>
                    <a:lnTo>
                      <a:pt x="97" y="2205"/>
                    </a:lnTo>
                    <a:lnTo>
                      <a:pt x="20" y="2669"/>
                    </a:lnTo>
                    <a:lnTo>
                      <a:pt x="0" y="2900"/>
                    </a:lnTo>
                    <a:lnTo>
                      <a:pt x="0" y="3132"/>
                    </a:lnTo>
                    <a:lnTo>
                      <a:pt x="0" y="3364"/>
                    </a:lnTo>
                    <a:lnTo>
                      <a:pt x="20" y="3596"/>
                    </a:lnTo>
                    <a:lnTo>
                      <a:pt x="58" y="3828"/>
                    </a:lnTo>
                    <a:lnTo>
                      <a:pt x="136" y="4060"/>
                    </a:lnTo>
                    <a:lnTo>
                      <a:pt x="232" y="4254"/>
                    </a:lnTo>
                    <a:lnTo>
                      <a:pt x="290" y="4350"/>
                    </a:lnTo>
                    <a:lnTo>
                      <a:pt x="368" y="4428"/>
                    </a:lnTo>
                    <a:lnTo>
                      <a:pt x="464" y="4524"/>
                    </a:lnTo>
                    <a:lnTo>
                      <a:pt x="580" y="4582"/>
                    </a:lnTo>
                    <a:lnTo>
                      <a:pt x="677" y="4640"/>
                    </a:lnTo>
                    <a:lnTo>
                      <a:pt x="793" y="4660"/>
                    </a:lnTo>
                    <a:lnTo>
                      <a:pt x="928" y="4679"/>
                    </a:lnTo>
                    <a:lnTo>
                      <a:pt x="1160" y="4679"/>
                    </a:lnTo>
                    <a:lnTo>
                      <a:pt x="1296" y="4660"/>
                    </a:lnTo>
                    <a:lnTo>
                      <a:pt x="1412" y="4621"/>
                    </a:lnTo>
                    <a:lnTo>
                      <a:pt x="1547" y="4563"/>
                    </a:lnTo>
                    <a:lnTo>
                      <a:pt x="1818" y="4428"/>
                    </a:lnTo>
                    <a:lnTo>
                      <a:pt x="2050" y="4254"/>
                    </a:lnTo>
                    <a:lnTo>
                      <a:pt x="2262" y="4060"/>
                    </a:lnTo>
                    <a:lnTo>
                      <a:pt x="2359" y="3944"/>
                    </a:lnTo>
                    <a:lnTo>
                      <a:pt x="2455" y="3790"/>
                    </a:lnTo>
                    <a:lnTo>
                      <a:pt x="2513" y="3635"/>
                    </a:lnTo>
                    <a:lnTo>
                      <a:pt x="2571" y="3480"/>
                    </a:lnTo>
                    <a:lnTo>
                      <a:pt x="2610" y="3326"/>
                    </a:lnTo>
                    <a:lnTo>
                      <a:pt x="2629" y="3152"/>
                    </a:lnTo>
                    <a:lnTo>
                      <a:pt x="2629" y="2997"/>
                    </a:lnTo>
                    <a:lnTo>
                      <a:pt x="2610" y="2823"/>
                    </a:lnTo>
                    <a:lnTo>
                      <a:pt x="2571" y="2475"/>
                    </a:lnTo>
                    <a:lnTo>
                      <a:pt x="2475" y="2147"/>
                    </a:lnTo>
                    <a:lnTo>
                      <a:pt x="2359" y="1818"/>
                    </a:lnTo>
                    <a:lnTo>
                      <a:pt x="2224" y="1489"/>
                    </a:lnTo>
                    <a:lnTo>
                      <a:pt x="2088" y="1161"/>
                    </a:lnTo>
                    <a:lnTo>
                      <a:pt x="1914" y="851"/>
                    </a:lnTo>
                    <a:lnTo>
                      <a:pt x="1566" y="252"/>
                    </a:lnTo>
                    <a:lnTo>
                      <a:pt x="1508" y="175"/>
                    </a:lnTo>
                    <a:lnTo>
                      <a:pt x="1450" y="117"/>
                    </a:lnTo>
                    <a:lnTo>
                      <a:pt x="1354" y="78"/>
                    </a:lnTo>
                    <a:lnTo>
                      <a:pt x="1276" y="39"/>
                    </a:lnTo>
                    <a:lnTo>
                      <a:pt x="1180" y="20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2"/>
              <p:cNvSpPr/>
              <p:nvPr/>
            </p:nvSpPr>
            <p:spPr>
              <a:xfrm>
                <a:off x="2321075" y="-3976475"/>
                <a:ext cx="65750" cy="1169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79" extrusionOk="0">
                    <a:moveTo>
                      <a:pt x="1586" y="3364"/>
                    </a:moveTo>
                    <a:lnTo>
                      <a:pt x="1586" y="3384"/>
                    </a:lnTo>
                    <a:lnTo>
                      <a:pt x="1597" y="3364"/>
                    </a:lnTo>
                    <a:close/>
                    <a:moveTo>
                      <a:pt x="1206" y="1580"/>
                    </a:moveTo>
                    <a:lnTo>
                      <a:pt x="1315" y="1799"/>
                    </a:lnTo>
                    <a:lnTo>
                      <a:pt x="1315" y="1779"/>
                    </a:lnTo>
                    <a:lnTo>
                      <a:pt x="1334" y="1837"/>
                    </a:lnTo>
                    <a:lnTo>
                      <a:pt x="1412" y="1992"/>
                    </a:lnTo>
                    <a:lnTo>
                      <a:pt x="1508" y="2282"/>
                    </a:lnTo>
                    <a:lnTo>
                      <a:pt x="1605" y="2572"/>
                    </a:lnTo>
                    <a:lnTo>
                      <a:pt x="1624" y="2688"/>
                    </a:lnTo>
                    <a:lnTo>
                      <a:pt x="1644" y="2765"/>
                    </a:lnTo>
                    <a:lnTo>
                      <a:pt x="1644" y="2727"/>
                    </a:lnTo>
                    <a:lnTo>
                      <a:pt x="1663" y="3016"/>
                    </a:lnTo>
                    <a:lnTo>
                      <a:pt x="1663" y="3132"/>
                    </a:lnTo>
                    <a:lnTo>
                      <a:pt x="1663" y="3152"/>
                    </a:lnTo>
                    <a:lnTo>
                      <a:pt x="1644" y="3268"/>
                    </a:lnTo>
                    <a:lnTo>
                      <a:pt x="1624" y="3306"/>
                    </a:lnTo>
                    <a:lnTo>
                      <a:pt x="1624" y="3319"/>
                    </a:lnTo>
                    <a:lnTo>
                      <a:pt x="1597" y="3364"/>
                    </a:lnTo>
                    <a:lnTo>
                      <a:pt x="1605" y="3364"/>
                    </a:lnTo>
                    <a:lnTo>
                      <a:pt x="1566" y="3403"/>
                    </a:lnTo>
                    <a:lnTo>
                      <a:pt x="1547" y="3422"/>
                    </a:lnTo>
                    <a:lnTo>
                      <a:pt x="1508" y="3442"/>
                    </a:lnTo>
                    <a:lnTo>
                      <a:pt x="1450" y="3500"/>
                    </a:lnTo>
                    <a:lnTo>
                      <a:pt x="1257" y="3616"/>
                    </a:lnTo>
                    <a:lnTo>
                      <a:pt x="1160" y="3674"/>
                    </a:lnTo>
                    <a:lnTo>
                      <a:pt x="1057" y="3712"/>
                    </a:lnTo>
                    <a:lnTo>
                      <a:pt x="1044" y="3712"/>
                    </a:lnTo>
                    <a:lnTo>
                      <a:pt x="1037" y="3705"/>
                    </a:lnTo>
                    <a:lnTo>
                      <a:pt x="1006" y="3596"/>
                    </a:lnTo>
                    <a:lnTo>
                      <a:pt x="996" y="3567"/>
                    </a:lnTo>
                    <a:lnTo>
                      <a:pt x="1006" y="3577"/>
                    </a:lnTo>
                    <a:lnTo>
                      <a:pt x="1006" y="3558"/>
                    </a:lnTo>
                    <a:lnTo>
                      <a:pt x="986" y="3364"/>
                    </a:lnTo>
                    <a:lnTo>
                      <a:pt x="986" y="3171"/>
                    </a:lnTo>
                    <a:lnTo>
                      <a:pt x="986" y="2804"/>
                    </a:lnTo>
                    <a:lnTo>
                      <a:pt x="1006" y="2688"/>
                    </a:lnTo>
                    <a:lnTo>
                      <a:pt x="1044" y="2456"/>
                    </a:lnTo>
                    <a:lnTo>
                      <a:pt x="1102" y="2050"/>
                    </a:lnTo>
                    <a:lnTo>
                      <a:pt x="1199" y="1605"/>
                    </a:lnTo>
                    <a:lnTo>
                      <a:pt x="1206" y="1580"/>
                    </a:lnTo>
                    <a:close/>
                    <a:moveTo>
                      <a:pt x="1051" y="3725"/>
                    </a:moveTo>
                    <a:lnTo>
                      <a:pt x="1064" y="3732"/>
                    </a:lnTo>
                    <a:lnTo>
                      <a:pt x="1054" y="3732"/>
                    </a:lnTo>
                    <a:lnTo>
                      <a:pt x="1051" y="3725"/>
                    </a:lnTo>
                    <a:close/>
                    <a:moveTo>
                      <a:pt x="1006" y="1"/>
                    </a:moveTo>
                    <a:lnTo>
                      <a:pt x="909" y="20"/>
                    </a:lnTo>
                    <a:lnTo>
                      <a:pt x="812" y="39"/>
                    </a:lnTo>
                    <a:lnTo>
                      <a:pt x="735" y="97"/>
                    </a:lnTo>
                    <a:lnTo>
                      <a:pt x="677" y="155"/>
                    </a:lnTo>
                    <a:lnTo>
                      <a:pt x="619" y="233"/>
                    </a:lnTo>
                    <a:lnTo>
                      <a:pt x="484" y="600"/>
                    </a:lnTo>
                    <a:lnTo>
                      <a:pt x="368" y="967"/>
                    </a:lnTo>
                    <a:lnTo>
                      <a:pt x="271" y="1354"/>
                    </a:lnTo>
                    <a:lnTo>
                      <a:pt x="194" y="1741"/>
                    </a:lnTo>
                    <a:lnTo>
                      <a:pt x="97" y="2185"/>
                    </a:lnTo>
                    <a:lnTo>
                      <a:pt x="39" y="2669"/>
                    </a:lnTo>
                    <a:lnTo>
                      <a:pt x="20" y="2901"/>
                    </a:lnTo>
                    <a:lnTo>
                      <a:pt x="1" y="3132"/>
                    </a:lnTo>
                    <a:lnTo>
                      <a:pt x="20" y="3364"/>
                    </a:lnTo>
                    <a:lnTo>
                      <a:pt x="39" y="3596"/>
                    </a:lnTo>
                    <a:lnTo>
                      <a:pt x="78" y="3828"/>
                    </a:lnTo>
                    <a:lnTo>
                      <a:pt x="136" y="4041"/>
                    </a:lnTo>
                    <a:lnTo>
                      <a:pt x="233" y="4254"/>
                    </a:lnTo>
                    <a:lnTo>
                      <a:pt x="310" y="4350"/>
                    </a:lnTo>
                    <a:lnTo>
                      <a:pt x="387" y="4428"/>
                    </a:lnTo>
                    <a:lnTo>
                      <a:pt x="484" y="4505"/>
                    </a:lnTo>
                    <a:lnTo>
                      <a:pt x="580" y="4582"/>
                    </a:lnTo>
                    <a:lnTo>
                      <a:pt x="696" y="4621"/>
                    </a:lnTo>
                    <a:lnTo>
                      <a:pt x="812" y="4660"/>
                    </a:lnTo>
                    <a:lnTo>
                      <a:pt x="928" y="4679"/>
                    </a:lnTo>
                    <a:lnTo>
                      <a:pt x="1180" y="4679"/>
                    </a:lnTo>
                    <a:lnTo>
                      <a:pt x="1296" y="4640"/>
                    </a:lnTo>
                    <a:lnTo>
                      <a:pt x="1431" y="4602"/>
                    </a:lnTo>
                    <a:lnTo>
                      <a:pt x="1566" y="4563"/>
                    </a:lnTo>
                    <a:lnTo>
                      <a:pt x="1818" y="4428"/>
                    </a:lnTo>
                    <a:lnTo>
                      <a:pt x="2069" y="4254"/>
                    </a:lnTo>
                    <a:lnTo>
                      <a:pt x="2262" y="4060"/>
                    </a:lnTo>
                    <a:lnTo>
                      <a:pt x="2378" y="3925"/>
                    </a:lnTo>
                    <a:lnTo>
                      <a:pt x="2456" y="3790"/>
                    </a:lnTo>
                    <a:lnTo>
                      <a:pt x="2533" y="3635"/>
                    </a:lnTo>
                    <a:lnTo>
                      <a:pt x="2572" y="3480"/>
                    </a:lnTo>
                    <a:lnTo>
                      <a:pt x="2610" y="3326"/>
                    </a:lnTo>
                    <a:lnTo>
                      <a:pt x="2630" y="3152"/>
                    </a:lnTo>
                    <a:lnTo>
                      <a:pt x="2630" y="2978"/>
                    </a:lnTo>
                    <a:lnTo>
                      <a:pt x="2630" y="2823"/>
                    </a:lnTo>
                    <a:lnTo>
                      <a:pt x="2572" y="2475"/>
                    </a:lnTo>
                    <a:lnTo>
                      <a:pt x="2494" y="2127"/>
                    </a:lnTo>
                    <a:lnTo>
                      <a:pt x="2378" y="1799"/>
                    </a:lnTo>
                    <a:lnTo>
                      <a:pt x="2243" y="1489"/>
                    </a:lnTo>
                    <a:lnTo>
                      <a:pt x="2088" y="1161"/>
                    </a:lnTo>
                    <a:lnTo>
                      <a:pt x="1934" y="851"/>
                    </a:lnTo>
                    <a:lnTo>
                      <a:pt x="1586" y="252"/>
                    </a:lnTo>
                    <a:lnTo>
                      <a:pt x="1528" y="175"/>
                    </a:lnTo>
                    <a:lnTo>
                      <a:pt x="1450" y="117"/>
                    </a:lnTo>
                    <a:lnTo>
                      <a:pt x="1373" y="59"/>
                    </a:lnTo>
                    <a:lnTo>
                      <a:pt x="1276" y="39"/>
                    </a:lnTo>
                    <a:lnTo>
                      <a:pt x="1199" y="20"/>
                    </a:lnTo>
                    <a:lnTo>
                      <a:pt x="1102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2"/>
              <p:cNvSpPr/>
              <p:nvPr/>
            </p:nvSpPr>
            <p:spPr>
              <a:xfrm>
                <a:off x="2440450" y="-3836325"/>
                <a:ext cx="65750" cy="1174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99" extrusionOk="0">
                    <a:moveTo>
                      <a:pt x="1599" y="3371"/>
                    </a:moveTo>
                    <a:lnTo>
                      <a:pt x="1585" y="3384"/>
                    </a:lnTo>
                    <a:lnTo>
                      <a:pt x="1585" y="3384"/>
                    </a:lnTo>
                    <a:lnTo>
                      <a:pt x="1599" y="3371"/>
                    </a:lnTo>
                    <a:close/>
                    <a:moveTo>
                      <a:pt x="1209" y="1588"/>
                    </a:moveTo>
                    <a:lnTo>
                      <a:pt x="1315" y="1818"/>
                    </a:lnTo>
                    <a:lnTo>
                      <a:pt x="1315" y="1779"/>
                    </a:lnTo>
                    <a:lnTo>
                      <a:pt x="1334" y="1857"/>
                    </a:lnTo>
                    <a:lnTo>
                      <a:pt x="1411" y="2011"/>
                    </a:lnTo>
                    <a:lnTo>
                      <a:pt x="1508" y="2282"/>
                    </a:lnTo>
                    <a:lnTo>
                      <a:pt x="1605" y="2572"/>
                    </a:lnTo>
                    <a:lnTo>
                      <a:pt x="1624" y="2707"/>
                    </a:lnTo>
                    <a:lnTo>
                      <a:pt x="1643" y="2785"/>
                    </a:lnTo>
                    <a:lnTo>
                      <a:pt x="1643" y="2746"/>
                    </a:lnTo>
                    <a:lnTo>
                      <a:pt x="1663" y="3036"/>
                    </a:lnTo>
                    <a:lnTo>
                      <a:pt x="1663" y="3152"/>
                    </a:lnTo>
                    <a:lnTo>
                      <a:pt x="1682" y="3113"/>
                    </a:lnTo>
                    <a:lnTo>
                      <a:pt x="1663" y="3171"/>
                    </a:lnTo>
                    <a:lnTo>
                      <a:pt x="1643" y="3287"/>
                    </a:lnTo>
                    <a:lnTo>
                      <a:pt x="1624" y="3326"/>
                    </a:lnTo>
                    <a:lnTo>
                      <a:pt x="1643" y="3307"/>
                    </a:lnTo>
                    <a:lnTo>
                      <a:pt x="1585" y="3403"/>
                    </a:lnTo>
                    <a:lnTo>
                      <a:pt x="1585" y="3384"/>
                    </a:lnTo>
                    <a:lnTo>
                      <a:pt x="1566" y="3403"/>
                    </a:lnTo>
                    <a:lnTo>
                      <a:pt x="1537" y="3447"/>
                    </a:lnTo>
                    <a:lnTo>
                      <a:pt x="1537" y="3447"/>
                    </a:lnTo>
                    <a:lnTo>
                      <a:pt x="1508" y="3461"/>
                    </a:lnTo>
                    <a:lnTo>
                      <a:pt x="1450" y="3519"/>
                    </a:lnTo>
                    <a:lnTo>
                      <a:pt x="1257" y="3635"/>
                    </a:lnTo>
                    <a:lnTo>
                      <a:pt x="1160" y="3693"/>
                    </a:lnTo>
                    <a:lnTo>
                      <a:pt x="1160" y="3693"/>
                    </a:lnTo>
                    <a:lnTo>
                      <a:pt x="1180" y="3674"/>
                    </a:lnTo>
                    <a:lnTo>
                      <a:pt x="1141" y="3693"/>
                    </a:lnTo>
                    <a:lnTo>
                      <a:pt x="1047" y="3720"/>
                    </a:lnTo>
                    <a:lnTo>
                      <a:pt x="1047" y="3720"/>
                    </a:lnTo>
                    <a:lnTo>
                      <a:pt x="1044" y="3712"/>
                    </a:lnTo>
                    <a:lnTo>
                      <a:pt x="1029" y="3697"/>
                    </a:lnTo>
                    <a:lnTo>
                      <a:pt x="1006" y="3616"/>
                    </a:lnTo>
                    <a:lnTo>
                      <a:pt x="999" y="3590"/>
                    </a:lnTo>
                    <a:lnTo>
                      <a:pt x="1006" y="3596"/>
                    </a:lnTo>
                    <a:lnTo>
                      <a:pt x="1006" y="3558"/>
                    </a:lnTo>
                    <a:lnTo>
                      <a:pt x="986" y="3365"/>
                    </a:lnTo>
                    <a:lnTo>
                      <a:pt x="986" y="3191"/>
                    </a:lnTo>
                    <a:lnTo>
                      <a:pt x="986" y="2804"/>
                    </a:lnTo>
                    <a:lnTo>
                      <a:pt x="1006" y="2707"/>
                    </a:lnTo>
                    <a:lnTo>
                      <a:pt x="1044" y="2475"/>
                    </a:lnTo>
                    <a:lnTo>
                      <a:pt x="1102" y="2050"/>
                    </a:lnTo>
                    <a:lnTo>
                      <a:pt x="1199" y="1625"/>
                    </a:lnTo>
                    <a:lnTo>
                      <a:pt x="1209" y="1588"/>
                    </a:lnTo>
                    <a:close/>
                    <a:moveTo>
                      <a:pt x="1006" y="1"/>
                    </a:moveTo>
                    <a:lnTo>
                      <a:pt x="909" y="20"/>
                    </a:lnTo>
                    <a:lnTo>
                      <a:pt x="812" y="59"/>
                    </a:lnTo>
                    <a:lnTo>
                      <a:pt x="735" y="98"/>
                    </a:lnTo>
                    <a:lnTo>
                      <a:pt x="677" y="175"/>
                    </a:lnTo>
                    <a:lnTo>
                      <a:pt x="619" y="252"/>
                    </a:lnTo>
                    <a:lnTo>
                      <a:pt x="484" y="619"/>
                    </a:lnTo>
                    <a:lnTo>
                      <a:pt x="368" y="987"/>
                    </a:lnTo>
                    <a:lnTo>
                      <a:pt x="271" y="1373"/>
                    </a:lnTo>
                    <a:lnTo>
                      <a:pt x="194" y="1741"/>
                    </a:lnTo>
                    <a:lnTo>
                      <a:pt x="97" y="2205"/>
                    </a:lnTo>
                    <a:lnTo>
                      <a:pt x="39" y="2669"/>
                    </a:lnTo>
                    <a:lnTo>
                      <a:pt x="20" y="2920"/>
                    </a:lnTo>
                    <a:lnTo>
                      <a:pt x="0" y="3152"/>
                    </a:lnTo>
                    <a:lnTo>
                      <a:pt x="20" y="3384"/>
                    </a:lnTo>
                    <a:lnTo>
                      <a:pt x="39" y="3616"/>
                    </a:lnTo>
                    <a:lnTo>
                      <a:pt x="78" y="3848"/>
                    </a:lnTo>
                    <a:lnTo>
                      <a:pt x="136" y="4060"/>
                    </a:lnTo>
                    <a:lnTo>
                      <a:pt x="232" y="4273"/>
                    </a:lnTo>
                    <a:lnTo>
                      <a:pt x="310" y="4350"/>
                    </a:lnTo>
                    <a:lnTo>
                      <a:pt x="387" y="4447"/>
                    </a:lnTo>
                    <a:lnTo>
                      <a:pt x="484" y="4524"/>
                    </a:lnTo>
                    <a:lnTo>
                      <a:pt x="580" y="4602"/>
                    </a:lnTo>
                    <a:lnTo>
                      <a:pt x="696" y="4640"/>
                    </a:lnTo>
                    <a:lnTo>
                      <a:pt x="812" y="4679"/>
                    </a:lnTo>
                    <a:lnTo>
                      <a:pt x="928" y="4698"/>
                    </a:lnTo>
                    <a:lnTo>
                      <a:pt x="1044" y="4698"/>
                    </a:lnTo>
                    <a:lnTo>
                      <a:pt x="1180" y="4679"/>
                    </a:lnTo>
                    <a:lnTo>
                      <a:pt x="1296" y="4660"/>
                    </a:lnTo>
                    <a:lnTo>
                      <a:pt x="1431" y="4621"/>
                    </a:lnTo>
                    <a:lnTo>
                      <a:pt x="1566" y="4563"/>
                    </a:lnTo>
                    <a:lnTo>
                      <a:pt x="1817" y="4428"/>
                    </a:lnTo>
                    <a:lnTo>
                      <a:pt x="2069" y="4273"/>
                    </a:lnTo>
                    <a:lnTo>
                      <a:pt x="2262" y="4080"/>
                    </a:lnTo>
                    <a:lnTo>
                      <a:pt x="2378" y="3944"/>
                    </a:lnTo>
                    <a:lnTo>
                      <a:pt x="2455" y="3809"/>
                    </a:lnTo>
                    <a:lnTo>
                      <a:pt x="2533" y="3654"/>
                    </a:lnTo>
                    <a:lnTo>
                      <a:pt x="2571" y="3500"/>
                    </a:lnTo>
                    <a:lnTo>
                      <a:pt x="2610" y="3326"/>
                    </a:lnTo>
                    <a:lnTo>
                      <a:pt x="2629" y="3171"/>
                    </a:lnTo>
                    <a:lnTo>
                      <a:pt x="2629" y="2997"/>
                    </a:lnTo>
                    <a:lnTo>
                      <a:pt x="2629" y="2823"/>
                    </a:lnTo>
                    <a:lnTo>
                      <a:pt x="2571" y="2495"/>
                    </a:lnTo>
                    <a:lnTo>
                      <a:pt x="2494" y="2147"/>
                    </a:lnTo>
                    <a:lnTo>
                      <a:pt x="2378" y="1818"/>
                    </a:lnTo>
                    <a:lnTo>
                      <a:pt x="2243" y="1489"/>
                    </a:lnTo>
                    <a:lnTo>
                      <a:pt x="2088" y="1180"/>
                    </a:lnTo>
                    <a:lnTo>
                      <a:pt x="1933" y="871"/>
                    </a:lnTo>
                    <a:lnTo>
                      <a:pt x="1585" y="252"/>
                    </a:lnTo>
                    <a:lnTo>
                      <a:pt x="1527" y="194"/>
                    </a:lnTo>
                    <a:lnTo>
                      <a:pt x="1450" y="117"/>
                    </a:lnTo>
                    <a:lnTo>
                      <a:pt x="1373" y="78"/>
                    </a:lnTo>
                    <a:lnTo>
                      <a:pt x="1276" y="40"/>
                    </a:lnTo>
                    <a:lnTo>
                      <a:pt x="1238" y="40"/>
                    </a:lnTo>
                    <a:lnTo>
                      <a:pt x="1199" y="20"/>
                    </a:lnTo>
                    <a:lnTo>
                      <a:pt x="1102" y="20"/>
                    </a:lnTo>
                    <a:lnTo>
                      <a:pt x="1006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2"/>
              <p:cNvSpPr/>
              <p:nvPr/>
            </p:nvSpPr>
            <p:spPr>
              <a:xfrm>
                <a:off x="2494575" y="-3982275"/>
                <a:ext cx="65750" cy="1169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79" extrusionOk="0">
                    <a:moveTo>
                      <a:pt x="1586" y="3364"/>
                    </a:moveTo>
                    <a:lnTo>
                      <a:pt x="1586" y="3384"/>
                    </a:lnTo>
                    <a:lnTo>
                      <a:pt x="1597" y="3364"/>
                    </a:lnTo>
                    <a:close/>
                    <a:moveTo>
                      <a:pt x="1206" y="1580"/>
                    </a:moveTo>
                    <a:lnTo>
                      <a:pt x="1315" y="1799"/>
                    </a:lnTo>
                    <a:lnTo>
                      <a:pt x="1315" y="1779"/>
                    </a:lnTo>
                    <a:lnTo>
                      <a:pt x="1334" y="1837"/>
                    </a:lnTo>
                    <a:lnTo>
                      <a:pt x="1412" y="1992"/>
                    </a:lnTo>
                    <a:lnTo>
                      <a:pt x="1508" y="2282"/>
                    </a:lnTo>
                    <a:lnTo>
                      <a:pt x="1605" y="2572"/>
                    </a:lnTo>
                    <a:lnTo>
                      <a:pt x="1624" y="2688"/>
                    </a:lnTo>
                    <a:lnTo>
                      <a:pt x="1644" y="2765"/>
                    </a:lnTo>
                    <a:lnTo>
                      <a:pt x="1644" y="2746"/>
                    </a:lnTo>
                    <a:lnTo>
                      <a:pt x="1663" y="3017"/>
                    </a:lnTo>
                    <a:lnTo>
                      <a:pt x="1663" y="3133"/>
                    </a:lnTo>
                    <a:lnTo>
                      <a:pt x="1663" y="3152"/>
                    </a:lnTo>
                    <a:lnTo>
                      <a:pt x="1644" y="3268"/>
                    </a:lnTo>
                    <a:lnTo>
                      <a:pt x="1624" y="3306"/>
                    </a:lnTo>
                    <a:lnTo>
                      <a:pt x="1624" y="3319"/>
                    </a:lnTo>
                    <a:lnTo>
                      <a:pt x="1597" y="3364"/>
                    </a:lnTo>
                    <a:lnTo>
                      <a:pt x="1605" y="3364"/>
                    </a:lnTo>
                    <a:lnTo>
                      <a:pt x="1566" y="3403"/>
                    </a:lnTo>
                    <a:lnTo>
                      <a:pt x="1536" y="3434"/>
                    </a:lnTo>
                    <a:lnTo>
                      <a:pt x="1547" y="3422"/>
                    </a:lnTo>
                    <a:lnTo>
                      <a:pt x="1508" y="3461"/>
                    </a:lnTo>
                    <a:lnTo>
                      <a:pt x="1450" y="3500"/>
                    </a:lnTo>
                    <a:lnTo>
                      <a:pt x="1257" y="3635"/>
                    </a:lnTo>
                    <a:lnTo>
                      <a:pt x="1160" y="3674"/>
                    </a:lnTo>
                    <a:lnTo>
                      <a:pt x="1141" y="3674"/>
                    </a:lnTo>
                    <a:lnTo>
                      <a:pt x="1046" y="3714"/>
                    </a:lnTo>
                    <a:lnTo>
                      <a:pt x="1044" y="3712"/>
                    </a:lnTo>
                    <a:lnTo>
                      <a:pt x="1044" y="3712"/>
                    </a:lnTo>
                    <a:lnTo>
                      <a:pt x="1035" y="3703"/>
                    </a:lnTo>
                    <a:lnTo>
                      <a:pt x="1006" y="3616"/>
                    </a:lnTo>
                    <a:lnTo>
                      <a:pt x="996" y="3577"/>
                    </a:lnTo>
                    <a:lnTo>
                      <a:pt x="1006" y="3596"/>
                    </a:lnTo>
                    <a:lnTo>
                      <a:pt x="1006" y="3558"/>
                    </a:lnTo>
                    <a:lnTo>
                      <a:pt x="986" y="3364"/>
                    </a:lnTo>
                    <a:lnTo>
                      <a:pt x="986" y="3171"/>
                    </a:lnTo>
                    <a:lnTo>
                      <a:pt x="986" y="2804"/>
                    </a:lnTo>
                    <a:lnTo>
                      <a:pt x="1006" y="2688"/>
                    </a:lnTo>
                    <a:lnTo>
                      <a:pt x="1044" y="2475"/>
                    </a:lnTo>
                    <a:lnTo>
                      <a:pt x="1102" y="2050"/>
                    </a:lnTo>
                    <a:lnTo>
                      <a:pt x="1199" y="1605"/>
                    </a:lnTo>
                    <a:lnTo>
                      <a:pt x="1206" y="1580"/>
                    </a:lnTo>
                    <a:close/>
                    <a:moveTo>
                      <a:pt x="1025" y="3712"/>
                    </a:moveTo>
                    <a:lnTo>
                      <a:pt x="1027" y="3717"/>
                    </a:lnTo>
                    <a:lnTo>
                      <a:pt x="1000" y="3723"/>
                    </a:lnTo>
                    <a:lnTo>
                      <a:pt x="967" y="3712"/>
                    </a:lnTo>
                    <a:close/>
                    <a:moveTo>
                      <a:pt x="1064" y="3732"/>
                    </a:moveTo>
                    <a:lnTo>
                      <a:pt x="1064" y="3751"/>
                    </a:lnTo>
                    <a:lnTo>
                      <a:pt x="1054" y="3732"/>
                    </a:lnTo>
                    <a:close/>
                    <a:moveTo>
                      <a:pt x="1006" y="1"/>
                    </a:moveTo>
                    <a:lnTo>
                      <a:pt x="909" y="20"/>
                    </a:lnTo>
                    <a:lnTo>
                      <a:pt x="812" y="40"/>
                    </a:lnTo>
                    <a:lnTo>
                      <a:pt x="735" y="98"/>
                    </a:lnTo>
                    <a:lnTo>
                      <a:pt x="677" y="156"/>
                    </a:lnTo>
                    <a:lnTo>
                      <a:pt x="619" y="252"/>
                    </a:lnTo>
                    <a:lnTo>
                      <a:pt x="484" y="600"/>
                    </a:lnTo>
                    <a:lnTo>
                      <a:pt x="368" y="987"/>
                    </a:lnTo>
                    <a:lnTo>
                      <a:pt x="271" y="1354"/>
                    </a:lnTo>
                    <a:lnTo>
                      <a:pt x="194" y="1741"/>
                    </a:lnTo>
                    <a:lnTo>
                      <a:pt x="97" y="2185"/>
                    </a:lnTo>
                    <a:lnTo>
                      <a:pt x="39" y="2669"/>
                    </a:lnTo>
                    <a:lnTo>
                      <a:pt x="20" y="2901"/>
                    </a:lnTo>
                    <a:lnTo>
                      <a:pt x="0" y="3133"/>
                    </a:lnTo>
                    <a:lnTo>
                      <a:pt x="0" y="3364"/>
                    </a:lnTo>
                    <a:lnTo>
                      <a:pt x="39" y="3596"/>
                    </a:lnTo>
                    <a:lnTo>
                      <a:pt x="78" y="3828"/>
                    </a:lnTo>
                    <a:lnTo>
                      <a:pt x="136" y="4041"/>
                    </a:lnTo>
                    <a:lnTo>
                      <a:pt x="232" y="4254"/>
                    </a:lnTo>
                    <a:lnTo>
                      <a:pt x="310" y="4350"/>
                    </a:lnTo>
                    <a:lnTo>
                      <a:pt x="387" y="4428"/>
                    </a:lnTo>
                    <a:lnTo>
                      <a:pt x="484" y="4524"/>
                    </a:lnTo>
                    <a:lnTo>
                      <a:pt x="580" y="4582"/>
                    </a:lnTo>
                    <a:lnTo>
                      <a:pt x="696" y="4621"/>
                    </a:lnTo>
                    <a:lnTo>
                      <a:pt x="812" y="4660"/>
                    </a:lnTo>
                    <a:lnTo>
                      <a:pt x="928" y="4679"/>
                    </a:lnTo>
                    <a:lnTo>
                      <a:pt x="1180" y="4679"/>
                    </a:lnTo>
                    <a:lnTo>
                      <a:pt x="1296" y="4660"/>
                    </a:lnTo>
                    <a:lnTo>
                      <a:pt x="1431" y="4621"/>
                    </a:lnTo>
                    <a:lnTo>
                      <a:pt x="1566" y="4563"/>
                    </a:lnTo>
                    <a:lnTo>
                      <a:pt x="1818" y="4428"/>
                    </a:lnTo>
                    <a:lnTo>
                      <a:pt x="2069" y="4254"/>
                    </a:lnTo>
                    <a:lnTo>
                      <a:pt x="2262" y="4060"/>
                    </a:lnTo>
                    <a:lnTo>
                      <a:pt x="2378" y="3944"/>
                    </a:lnTo>
                    <a:lnTo>
                      <a:pt x="2455" y="3790"/>
                    </a:lnTo>
                    <a:lnTo>
                      <a:pt x="2533" y="3635"/>
                    </a:lnTo>
                    <a:lnTo>
                      <a:pt x="2571" y="3480"/>
                    </a:lnTo>
                    <a:lnTo>
                      <a:pt x="2610" y="3326"/>
                    </a:lnTo>
                    <a:lnTo>
                      <a:pt x="2629" y="3152"/>
                    </a:lnTo>
                    <a:lnTo>
                      <a:pt x="2629" y="2978"/>
                    </a:lnTo>
                    <a:lnTo>
                      <a:pt x="2629" y="2823"/>
                    </a:lnTo>
                    <a:lnTo>
                      <a:pt x="2571" y="2475"/>
                    </a:lnTo>
                    <a:lnTo>
                      <a:pt x="2475" y="2147"/>
                    </a:lnTo>
                    <a:lnTo>
                      <a:pt x="2378" y="1799"/>
                    </a:lnTo>
                    <a:lnTo>
                      <a:pt x="2243" y="1489"/>
                    </a:lnTo>
                    <a:lnTo>
                      <a:pt x="2088" y="1161"/>
                    </a:lnTo>
                    <a:lnTo>
                      <a:pt x="1934" y="851"/>
                    </a:lnTo>
                    <a:lnTo>
                      <a:pt x="1586" y="252"/>
                    </a:lnTo>
                    <a:lnTo>
                      <a:pt x="1528" y="175"/>
                    </a:lnTo>
                    <a:lnTo>
                      <a:pt x="1450" y="117"/>
                    </a:lnTo>
                    <a:lnTo>
                      <a:pt x="1373" y="59"/>
                    </a:lnTo>
                    <a:lnTo>
                      <a:pt x="1276" y="40"/>
                    </a:lnTo>
                    <a:lnTo>
                      <a:pt x="1180" y="20"/>
                    </a:lnTo>
                    <a:lnTo>
                      <a:pt x="1102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2"/>
              <p:cNvSpPr/>
              <p:nvPr/>
            </p:nvSpPr>
            <p:spPr>
              <a:xfrm>
                <a:off x="2214275" y="-4121925"/>
                <a:ext cx="63325" cy="116000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4640" extrusionOk="0">
                    <a:moveTo>
                      <a:pt x="1354" y="3480"/>
                    </a:moveTo>
                    <a:lnTo>
                      <a:pt x="1334" y="3499"/>
                    </a:lnTo>
                    <a:lnTo>
                      <a:pt x="1334" y="3499"/>
                    </a:lnTo>
                    <a:lnTo>
                      <a:pt x="1334" y="3499"/>
                    </a:lnTo>
                    <a:lnTo>
                      <a:pt x="1373" y="3480"/>
                    </a:lnTo>
                    <a:close/>
                    <a:moveTo>
                      <a:pt x="1076" y="1752"/>
                    </a:moveTo>
                    <a:lnTo>
                      <a:pt x="1199" y="1972"/>
                    </a:lnTo>
                    <a:lnTo>
                      <a:pt x="1334" y="2204"/>
                    </a:lnTo>
                    <a:lnTo>
                      <a:pt x="1334" y="2243"/>
                    </a:lnTo>
                    <a:lnTo>
                      <a:pt x="1412" y="2397"/>
                    </a:lnTo>
                    <a:lnTo>
                      <a:pt x="1489" y="2649"/>
                    </a:lnTo>
                    <a:lnTo>
                      <a:pt x="1547" y="2880"/>
                    </a:lnTo>
                    <a:lnTo>
                      <a:pt x="1547" y="2919"/>
                    </a:lnTo>
                    <a:lnTo>
                      <a:pt x="1566" y="3035"/>
                    </a:lnTo>
                    <a:lnTo>
                      <a:pt x="1566" y="3132"/>
                    </a:lnTo>
                    <a:lnTo>
                      <a:pt x="1566" y="3170"/>
                    </a:lnTo>
                    <a:lnTo>
                      <a:pt x="1547" y="3248"/>
                    </a:lnTo>
                    <a:lnTo>
                      <a:pt x="1547" y="3267"/>
                    </a:lnTo>
                    <a:lnTo>
                      <a:pt x="1489" y="3344"/>
                    </a:lnTo>
                    <a:lnTo>
                      <a:pt x="1508" y="3325"/>
                    </a:lnTo>
                    <a:lnTo>
                      <a:pt x="1489" y="3364"/>
                    </a:lnTo>
                    <a:lnTo>
                      <a:pt x="1412" y="3441"/>
                    </a:lnTo>
                    <a:lnTo>
                      <a:pt x="1354" y="3499"/>
                    </a:lnTo>
                    <a:lnTo>
                      <a:pt x="1315" y="3518"/>
                    </a:lnTo>
                    <a:lnTo>
                      <a:pt x="1315" y="3518"/>
                    </a:lnTo>
                    <a:lnTo>
                      <a:pt x="1334" y="3499"/>
                    </a:lnTo>
                    <a:lnTo>
                      <a:pt x="1334" y="3499"/>
                    </a:lnTo>
                    <a:lnTo>
                      <a:pt x="1296" y="3518"/>
                    </a:lnTo>
                    <a:lnTo>
                      <a:pt x="1199" y="3596"/>
                    </a:lnTo>
                    <a:lnTo>
                      <a:pt x="1122" y="3634"/>
                    </a:lnTo>
                    <a:lnTo>
                      <a:pt x="1083" y="3663"/>
                    </a:lnTo>
                    <a:lnTo>
                      <a:pt x="1076" y="3667"/>
                    </a:lnTo>
                    <a:lnTo>
                      <a:pt x="1076" y="3667"/>
                    </a:lnTo>
                    <a:lnTo>
                      <a:pt x="1067" y="3658"/>
                    </a:lnTo>
                    <a:lnTo>
                      <a:pt x="1044" y="3576"/>
                    </a:lnTo>
                    <a:lnTo>
                      <a:pt x="1006" y="3441"/>
                    </a:lnTo>
                    <a:lnTo>
                      <a:pt x="1025" y="3460"/>
                    </a:lnTo>
                    <a:lnTo>
                      <a:pt x="1006" y="3344"/>
                    </a:lnTo>
                    <a:lnTo>
                      <a:pt x="986" y="2977"/>
                    </a:lnTo>
                    <a:lnTo>
                      <a:pt x="986" y="2571"/>
                    </a:lnTo>
                    <a:lnTo>
                      <a:pt x="1025" y="2185"/>
                    </a:lnTo>
                    <a:lnTo>
                      <a:pt x="1025" y="2165"/>
                    </a:lnTo>
                    <a:lnTo>
                      <a:pt x="1025" y="2049"/>
                    </a:lnTo>
                    <a:lnTo>
                      <a:pt x="1064" y="1837"/>
                    </a:lnTo>
                    <a:lnTo>
                      <a:pt x="1076" y="1752"/>
                    </a:lnTo>
                    <a:close/>
                    <a:moveTo>
                      <a:pt x="1102" y="3712"/>
                    </a:moveTo>
                    <a:lnTo>
                      <a:pt x="1102" y="3712"/>
                    </a:lnTo>
                    <a:lnTo>
                      <a:pt x="1102" y="3712"/>
                    </a:lnTo>
                    <a:close/>
                    <a:moveTo>
                      <a:pt x="1083" y="3692"/>
                    </a:moveTo>
                    <a:lnTo>
                      <a:pt x="1102" y="3712"/>
                    </a:lnTo>
                    <a:lnTo>
                      <a:pt x="1096" y="3699"/>
                    </a:lnTo>
                    <a:lnTo>
                      <a:pt x="1122" y="3712"/>
                    </a:lnTo>
                    <a:lnTo>
                      <a:pt x="1141" y="3750"/>
                    </a:lnTo>
                    <a:lnTo>
                      <a:pt x="1122" y="3750"/>
                    </a:lnTo>
                    <a:lnTo>
                      <a:pt x="1102" y="3712"/>
                    </a:lnTo>
                    <a:lnTo>
                      <a:pt x="1089" y="3705"/>
                    </a:lnTo>
                    <a:lnTo>
                      <a:pt x="1083" y="3692"/>
                    </a:lnTo>
                    <a:close/>
                    <a:moveTo>
                      <a:pt x="735" y="0"/>
                    </a:moveTo>
                    <a:lnTo>
                      <a:pt x="658" y="19"/>
                    </a:lnTo>
                    <a:lnTo>
                      <a:pt x="561" y="77"/>
                    </a:lnTo>
                    <a:lnTo>
                      <a:pt x="484" y="135"/>
                    </a:lnTo>
                    <a:lnTo>
                      <a:pt x="426" y="213"/>
                    </a:lnTo>
                    <a:lnTo>
                      <a:pt x="387" y="290"/>
                    </a:lnTo>
                    <a:lnTo>
                      <a:pt x="348" y="387"/>
                    </a:lnTo>
                    <a:lnTo>
                      <a:pt x="329" y="464"/>
                    </a:lnTo>
                    <a:lnTo>
                      <a:pt x="329" y="509"/>
                    </a:lnTo>
                    <a:lnTo>
                      <a:pt x="310" y="541"/>
                    </a:lnTo>
                    <a:lnTo>
                      <a:pt x="290" y="619"/>
                    </a:lnTo>
                    <a:lnTo>
                      <a:pt x="213" y="967"/>
                    </a:lnTo>
                    <a:lnTo>
                      <a:pt x="155" y="1315"/>
                    </a:lnTo>
                    <a:lnTo>
                      <a:pt x="78" y="2011"/>
                    </a:lnTo>
                    <a:lnTo>
                      <a:pt x="20" y="2475"/>
                    </a:lnTo>
                    <a:lnTo>
                      <a:pt x="0" y="2938"/>
                    </a:lnTo>
                    <a:lnTo>
                      <a:pt x="20" y="3170"/>
                    </a:lnTo>
                    <a:lnTo>
                      <a:pt x="39" y="3402"/>
                    </a:lnTo>
                    <a:lnTo>
                      <a:pt x="78" y="3634"/>
                    </a:lnTo>
                    <a:lnTo>
                      <a:pt x="116" y="3847"/>
                    </a:lnTo>
                    <a:lnTo>
                      <a:pt x="194" y="4060"/>
                    </a:lnTo>
                    <a:lnTo>
                      <a:pt x="290" y="4253"/>
                    </a:lnTo>
                    <a:lnTo>
                      <a:pt x="368" y="4330"/>
                    </a:lnTo>
                    <a:lnTo>
                      <a:pt x="426" y="4408"/>
                    </a:lnTo>
                    <a:lnTo>
                      <a:pt x="522" y="4485"/>
                    </a:lnTo>
                    <a:lnTo>
                      <a:pt x="600" y="4543"/>
                    </a:lnTo>
                    <a:lnTo>
                      <a:pt x="716" y="4601"/>
                    </a:lnTo>
                    <a:lnTo>
                      <a:pt x="832" y="4640"/>
                    </a:lnTo>
                    <a:lnTo>
                      <a:pt x="1199" y="4640"/>
                    </a:lnTo>
                    <a:lnTo>
                      <a:pt x="1315" y="4601"/>
                    </a:lnTo>
                    <a:lnTo>
                      <a:pt x="1547" y="4504"/>
                    </a:lnTo>
                    <a:lnTo>
                      <a:pt x="1779" y="4369"/>
                    </a:lnTo>
                    <a:lnTo>
                      <a:pt x="2011" y="4195"/>
                    </a:lnTo>
                    <a:lnTo>
                      <a:pt x="2204" y="4002"/>
                    </a:lnTo>
                    <a:lnTo>
                      <a:pt x="2301" y="3886"/>
                    </a:lnTo>
                    <a:lnTo>
                      <a:pt x="2359" y="3770"/>
                    </a:lnTo>
                    <a:lnTo>
                      <a:pt x="2436" y="3615"/>
                    </a:lnTo>
                    <a:lnTo>
                      <a:pt x="2475" y="3460"/>
                    </a:lnTo>
                    <a:lnTo>
                      <a:pt x="2513" y="3306"/>
                    </a:lnTo>
                    <a:lnTo>
                      <a:pt x="2533" y="3151"/>
                    </a:lnTo>
                    <a:lnTo>
                      <a:pt x="2533" y="2996"/>
                    </a:lnTo>
                    <a:lnTo>
                      <a:pt x="2513" y="2822"/>
                    </a:lnTo>
                    <a:lnTo>
                      <a:pt x="2455" y="2513"/>
                    </a:lnTo>
                    <a:lnTo>
                      <a:pt x="2339" y="2165"/>
                    </a:lnTo>
                    <a:lnTo>
                      <a:pt x="2204" y="1817"/>
                    </a:lnTo>
                    <a:lnTo>
                      <a:pt x="2049" y="1508"/>
                    </a:lnTo>
                    <a:lnTo>
                      <a:pt x="1875" y="1179"/>
                    </a:lnTo>
                    <a:lnTo>
                      <a:pt x="1566" y="696"/>
                    </a:lnTo>
                    <a:lnTo>
                      <a:pt x="1218" y="232"/>
                    </a:lnTo>
                    <a:lnTo>
                      <a:pt x="1160" y="155"/>
                    </a:lnTo>
                    <a:lnTo>
                      <a:pt x="1083" y="97"/>
                    </a:lnTo>
                    <a:lnTo>
                      <a:pt x="1006" y="58"/>
                    </a:lnTo>
                    <a:lnTo>
                      <a:pt x="928" y="1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2"/>
              <p:cNvSpPr/>
              <p:nvPr/>
            </p:nvSpPr>
            <p:spPr>
              <a:xfrm>
                <a:off x="2242300" y="-3844050"/>
                <a:ext cx="62850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4641" extrusionOk="0">
                    <a:moveTo>
                      <a:pt x="1057" y="1752"/>
                    </a:moveTo>
                    <a:lnTo>
                      <a:pt x="1180" y="1972"/>
                    </a:lnTo>
                    <a:lnTo>
                      <a:pt x="1315" y="2204"/>
                    </a:lnTo>
                    <a:lnTo>
                      <a:pt x="1334" y="2243"/>
                    </a:lnTo>
                    <a:lnTo>
                      <a:pt x="1392" y="2398"/>
                    </a:lnTo>
                    <a:lnTo>
                      <a:pt x="1470" y="2649"/>
                    </a:lnTo>
                    <a:lnTo>
                      <a:pt x="1528" y="2881"/>
                    </a:lnTo>
                    <a:lnTo>
                      <a:pt x="1528" y="2920"/>
                    </a:lnTo>
                    <a:lnTo>
                      <a:pt x="1547" y="3036"/>
                    </a:lnTo>
                    <a:lnTo>
                      <a:pt x="1547" y="3132"/>
                    </a:lnTo>
                    <a:lnTo>
                      <a:pt x="1547" y="3171"/>
                    </a:lnTo>
                    <a:lnTo>
                      <a:pt x="1528" y="3248"/>
                    </a:lnTo>
                    <a:lnTo>
                      <a:pt x="1528" y="3268"/>
                    </a:lnTo>
                    <a:lnTo>
                      <a:pt x="1489" y="3345"/>
                    </a:lnTo>
                    <a:lnTo>
                      <a:pt x="1489" y="3326"/>
                    </a:lnTo>
                    <a:lnTo>
                      <a:pt x="1470" y="3364"/>
                    </a:lnTo>
                    <a:lnTo>
                      <a:pt x="1392" y="3442"/>
                    </a:lnTo>
                    <a:lnTo>
                      <a:pt x="1354" y="3480"/>
                    </a:lnTo>
                    <a:lnTo>
                      <a:pt x="1354" y="3480"/>
                    </a:lnTo>
                    <a:lnTo>
                      <a:pt x="1354" y="3480"/>
                    </a:lnTo>
                    <a:lnTo>
                      <a:pt x="1315" y="3506"/>
                    </a:lnTo>
                    <a:lnTo>
                      <a:pt x="1315" y="3506"/>
                    </a:lnTo>
                    <a:lnTo>
                      <a:pt x="1334" y="3500"/>
                    </a:lnTo>
                    <a:lnTo>
                      <a:pt x="1334" y="3500"/>
                    </a:lnTo>
                    <a:lnTo>
                      <a:pt x="1296" y="3519"/>
                    </a:lnTo>
                    <a:lnTo>
                      <a:pt x="1315" y="3506"/>
                    </a:lnTo>
                    <a:lnTo>
                      <a:pt x="1315" y="3506"/>
                    </a:lnTo>
                    <a:lnTo>
                      <a:pt x="1276" y="3519"/>
                    </a:lnTo>
                    <a:lnTo>
                      <a:pt x="1180" y="3596"/>
                    </a:lnTo>
                    <a:lnTo>
                      <a:pt x="1102" y="3635"/>
                    </a:lnTo>
                    <a:lnTo>
                      <a:pt x="1063" y="3665"/>
                    </a:lnTo>
                    <a:lnTo>
                      <a:pt x="1025" y="3577"/>
                    </a:lnTo>
                    <a:lnTo>
                      <a:pt x="1006" y="3442"/>
                    </a:lnTo>
                    <a:lnTo>
                      <a:pt x="1006" y="3461"/>
                    </a:lnTo>
                    <a:lnTo>
                      <a:pt x="986" y="3345"/>
                    </a:lnTo>
                    <a:lnTo>
                      <a:pt x="967" y="2978"/>
                    </a:lnTo>
                    <a:lnTo>
                      <a:pt x="967" y="2572"/>
                    </a:lnTo>
                    <a:lnTo>
                      <a:pt x="1006" y="2185"/>
                    </a:lnTo>
                    <a:lnTo>
                      <a:pt x="1006" y="2166"/>
                    </a:lnTo>
                    <a:lnTo>
                      <a:pt x="1006" y="2050"/>
                    </a:lnTo>
                    <a:lnTo>
                      <a:pt x="1044" y="1837"/>
                    </a:lnTo>
                    <a:lnTo>
                      <a:pt x="1057" y="1752"/>
                    </a:lnTo>
                    <a:close/>
                    <a:moveTo>
                      <a:pt x="1083" y="3654"/>
                    </a:moveTo>
                    <a:lnTo>
                      <a:pt x="1066" y="3672"/>
                    </a:lnTo>
                    <a:lnTo>
                      <a:pt x="1064" y="3667"/>
                    </a:lnTo>
                    <a:lnTo>
                      <a:pt x="1083" y="3654"/>
                    </a:lnTo>
                    <a:close/>
                    <a:moveTo>
                      <a:pt x="1078" y="3700"/>
                    </a:moveTo>
                    <a:lnTo>
                      <a:pt x="1102" y="3712"/>
                    </a:lnTo>
                    <a:lnTo>
                      <a:pt x="1122" y="3751"/>
                    </a:lnTo>
                    <a:lnTo>
                      <a:pt x="1093" y="3722"/>
                    </a:lnTo>
                    <a:lnTo>
                      <a:pt x="1083" y="3712"/>
                    </a:lnTo>
                    <a:lnTo>
                      <a:pt x="1078" y="3700"/>
                    </a:lnTo>
                    <a:close/>
                    <a:moveTo>
                      <a:pt x="716" y="1"/>
                    </a:moveTo>
                    <a:lnTo>
                      <a:pt x="639" y="20"/>
                    </a:lnTo>
                    <a:lnTo>
                      <a:pt x="542" y="78"/>
                    </a:lnTo>
                    <a:lnTo>
                      <a:pt x="484" y="136"/>
                    </a:lnTo>
                    <a:lnTo>
                      <a:pt x="407" y="213"/>
                    </a:lnTo>
                    <a:lnTo>
                      <a:pt x="368" y="291"/>
                    </a:lnTo>
                    <a:lnTo>
                      <a:pt x="329" y="387"/>
                    </a:lnTo>
                    <a:lnTo>
                      <a:pt x="310" y="465"/>
                    </a:lnTo>
                    <a:lnTo>
                      <a:pt x="310" y="542"/>
                    </a:lnTo>
                    <a:lnTo>
                      <a:pt x="271" y="619"/>
                    </a:lnTo>
                    <a:lnTo>
                      <a:pt x="194" y="967"/>
                    </a:lnTo>
                    <a:lnTo>
                      <a:pt x="136" y="1315"/>
                    </a:lnTo>
                    <a:lnTo>
                      <a:pt x="59" y="2011"/>
                    </a:lnTo>
                    <a:lnTo>
                      <a:pt x="20" y="2475"/>
                    </a:lnTo>
                    <a:lnTo>
                      <a:pt x="1" y="2939"/>
                    </a:lnTo>
                    <a:lnTo>
                      <a:pt x="1" y="3171"/>
                    </a:lnTo>
                    <a:lnTo>
                      <a:pt x="20" y="3403"/>
                    </a:lnTo>
                    <a:lnTo>
                      <a:pt x="59" y="3635"/>
                    </a:lnTo>
                    <a:lnTo>
                      <a:pt x="97" y="3847"/>
                    </a:lnTo>
                    <a:lnTo>
                      <a:pt x="175" y="4060"/>
                    </a:lnTo>
                    <a:lnTo>
                      <a:pt x="291" y="4253"/>
                    </a:lnTo>
                    <a:lnTo>
                      <a:pt x="349" y="4331"/>
                    </a:lnTo>
                    <a:lnTo>
                      <a:pt x="426" y="4408"/>
                    </a:lnTo>
                    <a:lnTo>
                      <a:pt x="503" y="4485"/>
                    </a:lnTo>
                    <a:lnTo>
                      <a:pt x="600" y="4543"/>
                    </a:lnTo>
                    <a:lnTo>
                      <a:pt x="696" y="4601"/>
                    </a:lnTo>
                    <a:lnTo>
                      <a:pt x="832" y="4640"/>
                    </a:lnTo>
                    <a:lnTo>
                      <a:pt x="1180" y="4640"/>
                    </a:lnTo>
                    <a:lnTo>
                      <a:pt x="1296" y="4601"/>
                    </a:lnTo>
                    <a:lnTo>
                      <a:pt x="1528" y="4505"/>
                    </a:lnTo>
                    <a:lnTo>
                      <a:pt x="1760" y="4369"/>
                    </a:lnTo>
                    <a:lnTo>
                      <a:pt x="1992" y="4195"/>
                    </a:lnTo>
                    <a:lnTo>
                      <a:pt x="2204" y="4002"/>
                    </a:lnTo>
                    <a:lnTo>
                      <a:pt x="2282" y="3886"/>
                    </a:lnTo>
                    <a:lnTo>
                      <a:pt x="2359" y="3770"/>
                    </a:lnTo>
                    <a:lnTo>
                      <a:pt x="2417" y="3616"/>
                    </a:lnTo>
                    <a:lnTo>
                      <a:pt x="2475" y="3461"/>
                    </a:lnTo>
                    <a:lnTo>
                      <a:pt x="2494" y="3306"/>
                    </a:lnTo>
                    <a:lnTo>
                      <a:pt x="2514" y="3152"/>
                    </a:lnTo>
                    <a:lnTo>
                      <a:pt x="2514" y="2997"/>
                    </a:lnTo>
                    <a:lnTo>
                      <a:pt x="2494" y="2823"/>
                    </a:lnTo>
                    <a:lnTo>
                      <a:pt x="2436" y="2514"/>
                    </a:lnTo>
                    <a:lnTo>
                      <a:pt x="2340" y="2166"/>
                    </a:lnTo>
                    <a:lnTo>
                      <a:pt x="2204" y="1818"/>
                    </a:lnTo>
                    <a:lnTo>
                      <a:pt x="2030" y="1508"/>
                    </a:lnTo>
                    <a:lnTo>
                      <a:pt x="1856" y="1180"/>
                    </a:lnTo>
                    <a:lnTo>
                      <a:pt x="1547" y="696"/>
                    </a:lnTo>
                    <a:lnTo>
                      <a:pt x="1218" y="233"/>
                    </a:lnTo>
                    <a:lnTo>
                      <a:pt x="1141" y="155"/>
                    </a:lnTo>
                    <a:lnTo>
                      <a:pt x="1083" y="97"/>
                    </a:lnTo>
                    <a:lnTo>
                      <a:pt x="986" y="59"/>
                    </a:lnTo>
                    <a:lnTo>
                      <a:pt x="909" y="20"/>
                    </a:lnTo>
                    <a:lnTo>
                      <a:pt x="812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2"/>
              <p:cNvSpPr/>
              <p:nvPr/>
            </p:nvSpPr>
            <p:spPr>
              <a:xfrm>
                <a:off x="1496600" y="-3916550"/>
                <a:ext cx="93300" cy="95250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3810" extrusionOk="0">
                    <a:moveTo>
                      <a:pt x="2476" y="1467"/>
                    </a:moveTo>
                    <a:lnTo>
                      <a:pt x="2475" y="1470"/>
                    </a:lnTo>
                    <a:lnTo>
                      <a:pt x="2456" y="1528"/>
                    </a:lnTo>
                    <a:lnTo>
                      <a:pt x="2359" y="1760"/>
                    </a:lnTo>
                    <a:lnTo>
                      <a:pt x="2243" y="1992"/>
                    </a:lnTo>
                    <a:lnTo>
                      <a:pt x="2146" y="2205"/>
                    </a:lnTo>
                    <a:lnTo>
                      <a:pt x="2011" y="2417"/>
                    </a:lnTo>
                    <a:lnTo>
                      <a:pt x="1953" y="2514"/>
                    </a:lnTo>
                    <a:lnTo>
                      <a:pt x="1972" y="2456"/>
                    </a:lnTo>
                    <a:lnTo>
                      <a:pt x="1934" y="2514"/>
                    </a:lnTo>
                    <a:lnTo>
                      <a:pt x="1779" y="2688"/>
                    </a:lnTo>
                    <a:lnTo>
                      <a:pt x="1741" y="2727"/>
                    </a:lnTo>
                    <a:lnTo>
                      <a:pt x="1760" y="2727"/>
                    </a:lnTo>
                    <a:lnTo>
                      <a:pt x="1702" y="2765"/>
                    </a:lnTo>
                    <a:lnTo>
                      <a:pt x="1625" y="2804"/>
                    </a:lnTo>
                    <a:lnTo>
                      <a:pt x="1605" y="2804"/>
                    </a:lnTo>
                    <a:lnTo>
                      <a:pt x="1528" y="2843"/>
                    </a:lnTo>
                    <a:lnTo>
                      <a:pt x="1451" y="2843"/>
                    </a:lnTo>
                    <a:lnTo>
                      <a:pt x="1199" y="2804"/>
                    </a:lnTo>
                    <a:lnTo>
                      <a:pt x="1083" y="2785"/>
                    </a:lnTo>
                    <a:lnTo>
                      <a:pt x="1025" y="2765"/>
                    </a:lnTo>
                    <a:lnTo>
                      <a:pt x="1064" y="2765"/>
                    </a:lnTo>
                    <a:lnTo>
                      <a:pt x="1025" y="2746"/>
                    </a:lnTo>
                    <a:lnTo>
                      <a:pt x="1006" y="2746"/>
                    </a:lnTo>
                    <a:lnTo>
                      <a:pt x="976" y="2731"/>
                    </a:lnTo>
                    <a:lnTo>
                      <a:pt x="1029" y="2638"/>
                    </a:lnTo>
                    <a:lnTo>
                      <a:pt x="1045" y="2630"/>
                    </a:lnTo>
                    <a:lnTo>
                      <a:pt x="1103" y="2553"/>
                    </a:lnTo>
                    <a:lnTo>
                      <a:pt x="1219" y="2417"/>
                    </a:lnTo>
                    <a:lnTo>
                      <a:pt x="1354" y="2301"/>
                    </a:lnTo>
                    <a:lnTo>
                      <a:pt x="1489" y="2166"/>
                    </a:lnTo>
                    <a:lnTo>
                      <a:pt x="1586" y="2108"/>
                    </a:lnTo>
                    <a:lnTo>
                      <a:pt x="1528" y="2127"/>
                    </a:lnTo>
                    <a:lnTo>
                      <a:pt x="1528" y="2127"/>
                    </a:lnTo>
                    <a:lnTo>
                      <a:pt x="1605" y="2089"/>
                    </a:lnTo>
                    <a:lnTo>
                      <a:pt x="1953" y="1818"/>
                    </a:lnTo>
                    <a:lnTo>
                      <a:pt x="2262" y="1605"/>
                    </a:lnTo>
                    <a:lnTo>
                      <a:pt x="2476" y="1467"/>
                    </a:lnTo>
                    <a:close/>
                    <a:moveTo>
                      <a:pt x="3268" y="1"/>
                    </a:moveTo>
                    <a:lnTo>
                      <a:pt x="3171" y="20"/>
                    </a:lnTo>
                    <a:lnTo>
                      <a:pt x="3074" y="40"/>
                    </a:lnTo>
                    <a:lnTo>
                      <a:pt x="2997" y="78"/>
                    </a:lnTo>
                    <a:lnTo>
                      <a:pt x="2920" y="136"/>
                    </a:lnTo>
                    <a:lnTo>
                      <a:pt x="2915" y="142"/>
                    </a:lnTo>
                    <a:lnTo>
                      <a:pt x="2915" y="142"/>
                    </a:lnTo>
                    <a:lnTo>
                      <a:pt x="2862" y="156"/>
                    </a:lnTo>
                    <a:lnTo>
                      <a:pt x="2765" y="194"/>
                    </a:lnTo>
                    <a:lnTo>
                      <a:pt x="2436" y="368"/>
                    </a:lnTo>
                    <a:lnTo>
                      <a:pt x="2108" y="562"/>
                    </a:lnTo>
                    <a:lnTo>
                      <a:pt x="1779" y="774"/>
                    </a:lnTo>
                    <a:lnTo>
                      <a:pt x="1470" y="987"/>
                    </a:lnTo>
                    <a:lnTo>
                      <a:pt x="1103" y="1257"/>
                    </a:lnTo>
                    <a:lnTo>
                      <a:pt x="716" y="1547"/>
                    </a:lnTo>
                    <a:lnTo>
                      <a:pt x="542" y="1721"/>
                    </a:lnTo>
                    <a:lnTo>
                      <a:pt x="387" y="1895"/>
                    </a:lnTo>
                    <a:lnTo>
                      <a:pt x="233" y="2089"/>
                    </a:lnTo>
                    <a:lnTo>
                      <a:pt x="117" y="2282"/>
                    </a:lnTo>
                    <a:lnTo>
                      <a:pt x="78" y="2398"/>
                    </a:lnTo>
                    <a:lnTo>
                      <a:pt x="39" y="2514"/>
                    </a:lnTo>
                    <a:lnTo>
                      <a:pt x="1" y="2630"/>
                    </a:lnTo>
                    <a:lnTo>
                      <a:pt x="1" y="2746"/>
                    </a:lnTo>
                    <a:lnTo>
                      <a:pt x="1" y="2862"/>
                    </a:lnTo>
                    <a:lnTo>
                      <a:pt x="20" y="2978"/>
                    </a:lnTo>
                    <a:lnTo>
                      <a:pt x="59" y="3094"/>
                    </a:lnTo>
                    <a:lnTo>
                      <a:pt x="97" y="3210"/>
                    </a:lnTo>
                    <a:lnTo>
                      <a:pt x="175" y="3307"/>
                    </a:lnTo>
                    <a:lnTo>
                      <a:pt x="271" y="3403"/>
                    </a:lnTo>
                    <a:lnTo>
                      <a:pt x="368" y="3481"/>
                    </a:lnTo>
                    <a:lnTo>
                      <a:pt x="465" y="3558"/>
                    </a:lnTo>
                    <a:lnTo>
                      <a:pt x="697" y="3654"/>
                    </a:lnTo>
                    <a:lnTo>
                      <a:pt x="948" y="3732"/>
                    </a:lnTo>
                    <a:lnTo>
                      <a:pt x="1257" y="3790"/>
                    </a:lnTo>
                    <a:lnTo>
                      <a:pt x="1393" y="3809"/>
                    </a:lnTo>
                    <a:lnTo>
                      <a:pt x="1547" y="3809"/>
                    </a:lnTo>
                    <a:lnTo>
                      <a:pt x="1683" y="3790"/>
                    </a:lnTo>
                    <a:lnTo>
                      <a:pt x="1837" y="3751"/>
                    </a:lnTo>
                    <a:lnTo>
                      <a:pt x="1972" y="3712"/>
                    </a:lnTo>
                    <a:lnTo>
                      <a:pt x="2127" y="3635"/>
                    </a:lnTo>
                    <a:lnTo>
                      <a:pt x="2243" y="3558"/>
                    </a:lnTo>
                    <a:lnTo>
                      <a:pt x="2359" y="3481"/>
                    </a:lnTo>
                    <a:lnTo>
                      <a:pt x="2572" y="3268"/>
                    </a:lnTo>
                    <a:lnTo>
                      <a:pt x="2746" y="3036"/>
                    </a:lnTo>
                    <a:lnTo>
                      <a:pt x="2900" y="2804"/>
                    </a:lnTo>
                    <a:lnTo>
                      <a:pt x="3055" y="2553"/>
                    </a:lnTo>
                    <a:lnTo>
                      <a:pt x="3190" y="2282"/>
                    </a:lnTo>
                    <a:lnTo>
                      <a:pt x="3306" y="2011"/>
                    </a:lnTo>
                    <a:lnTo>
                      <a:pt x="3403" y="1741"/>
                    </a:lnTo>
                    <a:lnTo>
                      <a:pt x="3577" y="1161"/>
                    </a:lnTo>
                    <a:lnTo>
                      <a:pt x="3712" y="600"/>
                    </a:lnTo>
                    <a:lnTo>
                      <a:pt x="3732" y="504"/>
                    </a:lnTo>
                    <a:lnTo>
                      <a:pt x="3732" y="407"/>
                    </a:lnTo>
                    <a:lnTo>
                      <a:pt x="3693" y="330"/>
                    </a:lnTo>
                    <a:lnTo>
                      <a:pt x="3654" y="233"/>
                    </a:lnTo>
                    <a:lnTo>
                      <a:pt x="3596" y="156"/>
                    </a:lnTo>
                    <a:lnTo>
                      <a:pt x="3538" y="98"/>
                    </a:lnTo>
                    <a:lnTo>
                      <a:pt x="3461" y="40"/>
                    </a:lnTo>
                    <a:lnTo>
                      <a:pt x="3364" y="20"/>
                    </a:lnTo>
                    <a:lnTo>
                      <a:pt x="3268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2"/>
              <p:cNvSpPr/>
              <p:nvPr/>
            </p:nvSpPr>
            <p:spPr>
              <a:xfrm>
                <a:off x="2391150" y="-4126775"/>
                <a:ext cx="6672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669" h="4641" extrusionOk="0">
                    <a:moveTo>
                      <a:pt x="1078" y="1614"/>
                    </a:moveTo>
                    <a:lnTo>
                      <a:pt x="1218" y="1895"/>
                    </a:lnTo>
                    <a:lnTo>
                      <a:pt x="1334" y="2127"/>
                    </a:lnTo>
                    <a:lnTo>
                      <a:pt x="1373" y="2185"/>
                    </a:lnTo>
                    <a:lnTo>
                      <a:pt x="1354" y="2166"/>
                    </a:lnTo>
                    <a:lnTo>
                      <a:pt x="1412" y="2301"/>
                    </a:lnTo>
                    <a:lnTo>
                      <a:pt x="1528" y="2572"/>
                    </a:lnTo>
                    <a:lnTo>
                      <a:pt x="1605" y="2823"/>
                    </a:lnTo>
                    <a:lnTo>
                      <a:pt x="1663" y="3055"/>
                    </a:lnTo>
                    <a:lnTo>
                      <a:pt x="1682" y="3132"/>
                    </a:lnTo>
                    <a:lnTo>
                      <a:pt x="1702" y="3210"/>
                    </a:lnTo>
                    <a:lnTo>
                      <a:pt x="1702" y="3403"/>
                    </a:lnTo>
                    <a:lnTo>
                      <a:pt x="1686" y="3500"/>
                    </a:lnTo>
                    <a:lnTo>
                      <a:pt x="1682" y="3500"/>
                    </a:lnTo>
                    <a:lnTo>
                      <a:pt x="1644" y="3577"/>
                    </a:lnTo>
                    <a:lnTo>
                      <a:pt x="1528" y="3616"/>
                    </a:lnTo>
                    <a:lnTo>
                      <a:pt x="1431" y="3654"/>
                    </a:lnTo>
                    <a:lnTo>
                      <a:pt x="1392" y="3654"/>
                    </a:lnTo>
                    <a:lnTo>
                      <a:pt x="1390" y="3657"/>
                    </a:lnTo>
                    <a:lnTo>
                      <a:pt x="1390" y="3657"/>
                    </a:lnTo>
                    <a:lnTo>
                      <a:pt x="1263" y="3671"/>
                    </a:lnTo>
                    <a:lnTo>
                      <a:pt x="1263" y="3671"/>
                    </a:lnTo>
                    <a:lnTo>
                      <a:pt x="1228" y="3664"/>
                    </a:lnTo>
                    <a:lnTo>
                      <a:pt x="1218" y="3654"/>
                    </a:lnTo>
                    <a:lnTo>
                      <a:pt x="1189" y="3645"/>
                    </a:lnTo>
                    <a:lnTo>
                      <a:pt x="1189" y="3645"/>
                    </a:lnTo>
                    <a:lnTo>
                      <a:pt x="1160" y="3616"/>
                    </a:lnTo>
                    <a:lnTo>
                      <a:pt x="1122" y="3558"/>
                    </a:lnTo>
                    <a:lnTo>
                      <a:pt x="1083" y="3500"/>
                    </a:lnTo>
                    <a:lnTo>
                      <a:pt x="1025" y="3345"/>
                    </a:lnTo>
                    <a:lnTo>
                      <a:pt x="1006" y="3248"/>
                    </a:lnTo>
                    <a:lnTo>
                      <a:pt x="986" y="3055"/>
                    </a:lnTo>
                    <a:lnTo>
                      <a:pt x="967" y="2843"/>
                    </a:lnTo>
                    <a:lnTo>
                      <a:pt x="986" y="2398"/>
                    </a:lnTo>
                    <a:lnTo>
                      <a:pt x="986" y="2205"/>
                    </a:lnTo>
                    <a:lnTo>
                      <a:pt x="1006" y="2147"/>
                    </a:lnTo>
                    <a:lnTo>
                      <a:pt x="1006" y="2089"/>
                    </a:lnTo>
                    <a:lnTo>
                      <a:pt x="1064" y="1702"/>
                    </a:lnTo>
                    <a:lnTo>
                      <a:pt x="1078" y="1614"/>
                    </a:lnTo>
                    <a:close/>
                    <a:moveTo>
                      <a:pt x="716" y="1"/>
                    </a:moveTo>
                    <a:lnTo>
                      <a:pt x="638" y="39"/>
                    </a:lnTo>
                    <a:lnTo>
                      <a:pt x="542" y="78"/>
                    </a:lnTo>
                    <a:lnTo>
                      <a:pt x="484" y="136"/>
                    </a:lnTo>
                    <a:lnTo>
                      <a:pt x="407" y="194"/>
                    </a:lnTo>
                    <a:lnTo>
                      <a:pt x="368" y="271"/>
                    </a:lnTo>
                    <a:lnTo>
                      <a:pt x="329" y="368"/>
                    </a:lnTo>
                    <a:lnTo>
                      <a:pt x="175" y="1083"/>
                    </a:lnTo>
                    <a:lnTo>
                      <a:pt x="117" y="1431"/>
                    </a:lnTo>
                    <a:lnTo>
                      <a:pt x="78" y="1779"/>
                    </a:lnTo>
                    <a:lnTo>
                      <a:pt x="20" y="2282"/>
                    </a:lnTo>
                    <a:lnTo>
                      <a:pt x="1" y="2533"/>
                    </a:lnTo>
                    <a:lnTo>
                      <a:pt x="1" y="2785"/>
                    </a:lnTo>
                    <a:lnTo>
                      <a:pt x="1" y="3036"/>
                    </a:lnTo>
                    <a:lnTo>
                      <a:pt x="39" y="3287"/>
                    </a:lnTo>
                    <a:lnTo>
                      <a:pt x="78" y="3538"/>
                    </a:lnTo>
                    <a:lnTo>
                      <a:pt x="155" y="3770"/>
                    </a:lnTo>
                    <a:lnTo>
                      <a:pt x="252" y="3983"/>
                    </a:lnTo>
                    <a:lnTo>
                      <a:pt x="387" y="4196"/>
                    </a:lnTo>
                    <a:lnTo>
                      <a:pt x="464" y="4292"/>
                    </a:lnTo>
                    <a:lnTo>
                      <a:pt x="542" y="4370"/>
                    </a:lnTo>
                    <a:lnTo>
                      <a:pt x="638" y="4447"/>
                    </a:lnTo>
                    <a:lnTo>
                      <a:pt x="754" y="4505"/>
                    </a:lnTo>
                    <a:lnTo>
                      <a:pt x="870" y="4563"/>
                    </a:lnTo>
                    <a:lnTo>
                      <a:pt x="1006" y="4602"/>
                    </a:lnTo>
                    <a:lnTo>
                      <a:pt x="1141" y="4621"/>
                    </a:lnTo>
                    <a:lnTo>
                      <a:pt x="1276" y="4640"/>
                    </a:lnTo>
                    <a:lnTo>
                      <a:pt x="1412" y="4621"/>
                    </a:lnTo>
                    <a:lnTo>
                      <a:pt x="1547" y="4602"/>
                    </a:lnTo>
                    <a:lnTo>
                      <a:pt x="1818" y="4544"/>
                    </a:lnTo>
                    <a:lnTo>
                      <a:pt x="1972" y="4486"/>
                    </a:lnTo>
                    <a:lnTo>
                      <a:pt x="2108" y="4408"/>
                    </a:lnTo>
                    <a:lnTo>
                      <a:pt x="2243" y="4331"/>
                    </a:lnTo>
                    <a:lnTo>
                      <a:pt x="2359" y="4215"/>
                    </a:lnTo>
                    <a:lnTo>
                      <a:pt x="2456" y="4099"/>
                    </a:lnTo>
                    <a:lnTo>
                      <a:pt x="2533" y="3964"/>
                    </a:lnTo>
                    <a:lnTo>
                      <a:pt x="2591" y="3828"/>
                    </a:lnTo>
                    <a:lnTo>
                      <a:pt x="2630" y="3674"/>
                    </a:lnTo>
                    <a:lnTo>
                      <a:pt x="2668" y="3519"/>
                    </a:lnTo>
                    <a:lnTo>
                      <a:pt x="2668" y="3364"/>
                    </a:lnTo>
                    <a:lnTo>
                      <a:pt x="2649" y="3074"/>
                    </a:lnTo>
                    <a:lnTo>
                      <a:pt x="2591" y="2785"/>
                    </a:lnTo>
                    <a:lnTo>
                      <a:pt x="2514" y="2495"/>
                    </a:lnTo>
                    <a:lnTo>
                      <a:pt x="2398" y="2147"/>
                    </a:lnTo>
                    <a:lnTo>
                      <a:pt x="2262" y="1818"/>
                    </a:lnTo>
                    <a:lnTo>
                      <a:pt x="2108" y="1489"/>
                    </a:lnTo>
                    <a:lnTo>
                      <a:pt x="1934" y="1180"/>
                    </a:lnTo>
                    <a:lnTo>
                      <a:pt x="1663" y="658"/>
                    </a:lnTo>
                    <a:lnTo>
                      <a:pt x="1547" y="465"/>
                    </a:lnTo>
                    <a:lnTo>
                      <a:pt x="1508" y="387"/>
                    </a:lnTo>
                    <a:lnTo>
                      <a:pt x="1470" y="310"/>
                    </a:lnTo>
                    <a:lnTo>
                      <a:pt x="1412" y="233"/>
                    </a:lnTo>
                    <a:lnTo>
                      <a:pt x="1354" y="175"/>
                    </a:lnTo>
                    <a:lnTo>
                      <a:pt x="1276" y="117"/>
                    </a:lnTo>
                    <a:lnTo>
                      <a:pt x="1199" y="78"/>
                    </a:lnTo>
                    <a:lnTo>
                      <a:pt x="1102" y="59"/>
                    </a:lnTo>
                    <a:lnTo>
                      <a:pt x="1044" y="59"/>
                    </a:lnTo>
                    <a:lnTo>
                      <a:pt x="1006" y="39"/>
                    </a:lnTo>
                    <a:lnTo>
                      <a:pt x="909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2"/>
              <p:cNvSpPr/>
              <p:nvPr/>
            </p:nvSpPr>
            <p:spPr>
              <a:xfrm>
                <a:off x="2513425" y="-4126275"/>
                <a:ext cx="91350" cy="94750"/>
              </a:xfrm>
              <a:custGeom>
                <a:avLst/>
                <a:gdLst/>
                <a:ahLst/>
                <a:cxnLst/>
                <a:rect l="l" t="t" r="r" b="b"/>
                <a:pathLst>
                  <a:path w="3654" h="3790" extrusionOk="0">
                    <a:moveTo>
                      <a:pt x="2707" y="2745"/>
                    </a:moveTo>
                    <a:lnTo>
                      <a:pt x="2707" y="2745"/>
                    </a:lnTo>
                    <a:lnTo>
                      <a:pt x="2707" y="2745"/>
                    </a:lnTo>
                    <a:close/>
                    <a:moveTo>
                      <a:pt x="2745" y="2726"/>
                    </a:moveTo>
                    <a:lnTo>
                      <a:pt x="2705" y="2750"/>
                    </a:lnTo>
                    <a:lnTo>
                      <a:pt x="2707" y="2745"/>
                    </a:lnTo>
                    <a:lnTo>
                      <a:pt x="2704" y="2751"/>
                    </a:lnTo>
                    <a:lnTo>
                      <a:pt x="2697" y="2755"/>
                    </a:lnTo>
                    <a:lnTo>
                      <a:pt x="2707" y="2745"/>
                    </a:lnTo>
                    <a:lnTo>
                      <a:pt x="2745" y="2726"/>
                    </a:lnTo>
                    <a:close/>
                    <a:moveTo>
                      <a:pt x="2700" y="2758"/>
                    </a:moveTo>
                    <a:lnTo>
                      <a:pt x="2697" y="2765"/>
                    </a:lnTo>
                    <a:lnTo>
                      <a:pt x="2687" y="2765"/>
                    </a:lnTo>
                    <a:lnTo>
                      <a:pt x="2700" y="2758"/>
                    </a:lnTo>
                    <a:close/>
                    <a:moveTo>
                      <a:pt x="2726" y="2745"/>
                    </a:moveTo>
                    <a:lnTo>
                      <a:pt x="2707" y="2765"/>
                    </a:lnTo>
                    <a:lnTo>
                      <a:pt x="2700" y="2765"/>
                    </a:lnTo>
                    <a:lnTo>
                      <a:pt x="2703" y="2757"/>
                    </a:lnTo>
                    <a:lnTo>
                      <a:pt x="2726" y="2745"/>
                    </a:lnTo>
                    <a:close/>
                    <a:moveTo>
                      <a:pt x="2494" y="2823"/>
                    </a:moveTo>
                    <a:lnTo>
                      <a:pt x="2494" y="2835"/>
                    </a:lnTo>
                    <a:lnTo>
                      <a:pt x="2533" y="2823"/>
                    </a:lnTo>
                    <a:close/>
                    <a:moveTo>
                      <a:pt x="2691" y="2794"/>
                    </a:moveTo>
                    <a:lnTo>
                      <a:pt x="2707" y="2842"/>
                    </a:lnTo>
                    <a:lnTo>
                      <a:pt x="2687" y="2803"/>
                    </a:lnTo>
                    <a:lnTo>
                      <a:pt x="2691" y="2794"/>
                    </a:lnTo>
                    <a:close/>
                    <a:moveTo>
                      <a:pt x="1071" y="1100"/>
                    </a:moveTo>
                    <a:lnTo>
                      <a:pt x="1218" y="1218"/>
                    </a:lnTo>
                    <a:lnTo>
                      <a:pt x="1682" y="1605"/>
                    </a:lnTo>
                    <a:lnTo>
                      <a:pt x="1991" y="1895"/>
                    </a:lnTo>
                    <a:lnTo>
                      <a:pt x="2281" y="2185"/>
                    </a:lnTo>
                    <a:lnTo>
                      <a:pt x="2417" y="2320"/>
                    </a:lnTo>
                    <a:lnTo>
                      <a:pt x="2417" y="2339"/>
                    </a:lnTo>
                    <a:lnTo>
                      <a:pt x="2397" y="2320"/>
                    </a:lnTo>
                    <a:lnTo>
                      <a:pt x="2455" y="2397"/>
                    </a:lnTo>
                    <a:lnTo>
                      <a:pt x="2571" y="2533"/>
                    </a:lnTo>
                    <a:lnTo>
                      <a:pt x="2649" y="2687"/>
                    </a:lnTo>
                    <a:lnTo>
                      <a:pt x="2668" y="2726"/>
                    </a:lnTo>
                    <a:lnTo>
                      <a:pt x="2681" y="2765"/>
                    </a:lnTo>
                    <a:lnTo>
                      <a:pt x="2649" y="2784"/>
                    </a:lnTo>
                    <a:lnTo>
                      <a:pt x="2610" y="2803"/>
                    </a:lnTo>
                    <a:lnTo>
                      <a:pt x="2610" y="2803"/>
                    </a:lnTo>
                    <a:lnTo>
                      <a:pt x="2571" y="2823"/>
                    </a:lnTo>
                    <a:lnTo>
                      <a:pt x="2494" y="2842"/>
                    </a:lnTo>
                    <a:lnTo>
                      <a:pt x="2494" y="2835"/>
                    </a:lnTo>
                    <a:lnTo>
                      <a:pt x="2475" y="2842"/>
                    </a:lnTo>
                    <a:lnTo>
                      <a:pt x="2455" y="2842"/>
                    </a:lnTo>
                    <a:lnTo>
                      <a:pt x="2417" y="2823"/>
                    </a:lnTo>
                    <a:lnTo>
                      <a:pt x="2401" y="2839"/>
                    </a:lnTo>
                    <a:lnTo>
                      <a:pt x="2417" y="2842"/>
                    </a:lnTo>
                    <a:lnTo>
                      <a:pt x="2397" y="2842"/>
                    </a:lnTo>
                    <a:lnTo>
                      <a:pt x="2401" y="2839"/>
                    </a:lnTo>
                    <a:lnTo>
                      <a:pt x="2320" y="2823"/>
                    </a:lnTo>
                    <a:lnTo>
                      <a:pt x="2281" y="2803"/>
                    </a:lnTo>
                    <a:lnTo>
                      <a:pt x="2339" y="2823"/>
                    </a:lnTo>
                    <a:lnTo>
                      <a:pt x="2301" y="2803"/>
                    </a:lnTo>
                    <a:lnTo>
                      <a:pt x="2262" y="2784"/>
                    </a:lnTo>
                    <a:lnTo>
                      <a:pt x="2165" y="2745"/>
                    </a:lnTo>
                    <a:lnTo>
                      <a:pt x="2107" y="2687"/>
                    </a:lnTo>
                    <a:lnTo>
                      <a:pt x="2069" y="2668"/>
                    </a:lnTo>
                    <a:lnTo>
                      <a:pt x="2088" y="2687"/>
                    </a:lnTo>
                    <a:lnTo>
                      <a:pt x="1933" y="2552"/>
                    </a:lnTo>
                    <a:lnTo>
                      <a:pt x="1779" y="2397"/>
                    </a:lnTo>
                    <a:lnTo>
                      <a:pt x="1721" y="2320"/>
                    </a:lnTo>
                    <a:lnTo>
                      <a:pt x="1585" y="2127"/>
                    </a:lnTo>
                    <a:lnTo>
                      <a:pt x="1450" y="1914"/>
                    </a:lnTo>
                    <a:lnTo>
                      <a:pt x="1315" y="1682"/>
                    </a:lnTo>
                    <a:lnTo>
                      <a:pt x="1238" y="1527"/>
                    </a:lnTo>
                    <a:lnTo>
                      <a:pt x="1199" y="1450"/>
                    </a:lnTo>
                    <a:lnTo>
                      <a:pt x="1160" y="1353"/>
                    </a:lnTo>
                    <a:lnTo>
                      <a:pt x="1083" y="1141"/>
                    </a:lnTo>
                    <a:lnTo>
                      <a:pt x="1071" y="1100"/>
                    </a:lnTo>
                    <a:close/>
                    <a:moveTo>
                      <a:pt x="967" y="0"/>
                    </a:moveTo>
                    <a:lnTo>
                      <a:pt x="870" y="39"/>
                    </a:lnTo>
                    <a:lnTo>
                      <a:pt x="793" y="77"/>
                    </a:lnTo>
                    <a:lnTo>
                      <a:pt x="716" y="135"/>
                    </a:lnTo>
                    <a:lnTo>
                      <a:pt x="658" y="213"/>
                    </a:lnTo>
                    <a:lnTo>
                      <a:pt x="636" y="267"/>
                    </a:lnTo>
                    <a:lnTo>
                      <a:pt x="561" y="251"/>
                    </a:lnTo>
                    <a:lnTo>
                      <a:pt x="464" y="251"/>
                    </a:lnTo>
                    <a:lnTo>
                      <a:pt x="368" y="271"/>
                    </a:lnTo>
                    <a:lnTo>
                      <a:pt x="290" y="309"/>
                    </a:lnTo>
                    <a:lnTo>
                      <a:pt x="194" y="348"/>
                    </a:lnTo>
                    <a:lnTo>
                      <a:pt x="136" y="406"/>
                    </a:lnTo>
                    <a:lnTo>
                      <a:pt x="78" y="483"/>
                    </a:lnTo>
                    <a:lnTo>
                      <a:pt x="20" y="561"/>
                    </a:lnTo>
                    <a:lnTo>
                      <a:pt x="0" y="657"/>
                    </a:lnTo>
                    <a:lnTo>
                      <a:pt x="0" y="754"/>
                    </a:lnTo>
                    <a:lnTo>
                      <a:pt x="39" y="986"/>
                    </a:lnTo>
                    <a:lnTo>
                      <a:pt x="78" y="1218"/>
                    </a:lnTo>
                    <a:lnTo>
                      <a:pt x="155" y="1431"/>
                    </a:lnTo>
                    <a:lnTo>
                      <a:pt x="232" y="1663"/>
                    </a:lnTo>
                    <a:lnTo>
                      <a:pt x="329" y="1875"/>
                    </a:lnTo>
                    <a:lnTo>
                      <a:pt x="426" y="2088"/>
                    </a:lnTo>
                    <a:lnTo>
                      <a:pt x="658" y="2494"/>
                    </a:lnTo>
                    <a:lnTo>
                      <a:pt x="793" y="2707"/>
                    </a:lnTo>
                    <a:lnTo>
                      <a:pt x="948" y="2919"/>
                    </a:lnTo>
                    <a:lnTo>
                      <a:pt x="1122" y="3112"/>
                    </a:lnTo>
                    <a:lnTo>
                      <a:pt x="1315" y="3306"/>
                    </a:lnTo>
                    <a:lnTo>
                      <a:pt x="1527" y="3480"/>
                    </a:lnTo>
                    <a:lnTo>
                      <a:pt x="1740" y="3615"/>
                    </a:lnTo>
                    <a:lnTo>
                      <a:pt x="1972" y="3712"/>
                    </a:lnTo>
                    <a:lnTo>
                      <a:pt x="2107" y="3750"/>
                    </a:lnTo>
                    <a:lnTo>
                      <a:pt x="2223" y="3789"/>
                    </a:lnTo>
                    <a:lnTo>
                      <a:pt x="2475" y="3789"/>
                    </a:lnTo>
                    <a:lnTo>
                      <a:pt x="2726" y="3770"/>
                    </a:lnTo>
                    <a:lnTo>
                      <a:pt x="2977" y="3692"/>
                    </a:lnTo>
                    <a:lnTo>
                      <a:pt x="3113" y="3634"/>
                    </a:lnTo>
                    <a:lnTo>
                      <a:pt x="3209" y="3576"/>
                    </a:lnTo>
                    <a:lnTo>
                      <a:pt x="3325" y="3499"/>
                    </a:lnTo>
                    <a:lnTo>
                      <a:pt x="3403" y="3422"/>
                    </a:lnTo>
                    <a:lnTo>
                      <a:pt x="3499" y="3325"/>
                    </a:lnTo>
                    <a:lnTo>
                      <a:pt x="3557" y="3209"/>
                    </a:lnTo>
                    <a:lnTo>
                      <a:pt x="3615" y="3112"/>
                    </a:lnTo>
                    <a:lnTo>
                      <a:pt x="3635" y="2977"/>
                    </a:lnTo>
                    <a:lnTo>
                      <a:pt x="3654" y="2842"/>
                    </a:lnTo>
                    <a:lnTo>
                      <a:pt x="3654" y="2707"/>
                    </a:lnTo>
                    <a:lnTo>
                      <a:pt x="3596" y="2494"/>
                    </a:lnTo>
                    <a:lnTo>
                      <a:pt x="3519" y="2281"/>
                    </a:lnTo>
                    <a:lnTo>
                      <a:pt x="3422" y="2069"/>
                    </a:lnTo>
                    <a:lnTo>
                      <a:pt x="3287" y="1875"/>
                    </a:lnTo>
                    <a:lnTo>
                      <a:pt x="3151" y="1701"/>
                    </a:lnTo>
                    <a:lnTo>
                      <a:pt x="2977" y="1527"/>
                    </a:lnTo>
                    <a:lnTo>
                      <a:pt x="2668" y="1199"/>
                    </a:lnTo>
                    <a:lnTo>
                      <a:pt x="2359" y="909"/>
                    </a:lnTo>
                    <a:lnTo>
                      <a:pt x="2049" y="657"/>
                    </a:lnTo>
                    <a:lnTo>
                      <a:pt x="1411" y="116"/>
                    </a:lnTo>
                    <a:lnTo>
                      <a:pt x="1334" y="77"/>
                    </a:lnTo>
                    <a:lnTo>
                      <a:pt x="1238" y="39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2"/>
              <p:cNvSpPr/>
              <p:nvPr/>
            </p:nvSpPr>
            <p:spPr>
              <a:xfrm>
                <a:off x="1282025" y="-3368975"/>
                <a:ext cx="75425" cy="41575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1663" extrusionOk="0">
                    <a:moveTo>
                      <a:pt x="387" y="0"/>
                    </a:moveTo>
                    <a:lnTo>
                      <a:pt x="310" y="39"/>
                    </a:lnTo>
                    <a:lnTo>
                      <a:pt x="213" y="77"/>
                    </a:lnTo>
                    <a:lnTo>
                      <a:pt x="136" y="135"/>
                    </a:lnTo>
                    <a:lnTo>
                      <a:pt x="78" y="213"/>
                    </a:lnTo>
                    <a:lnTo>
                      <a:pt x="39" y="290"/>
                    </a:lnTo>
                    <a:lnTo>
                      <a:pt x="1" y="367"/>
                    </a:lnTo>
                    <a:lnTo>
                      <a:pt x="1" y="464"/>
                    </a:lnTo>
                    <a:lnTo>
                      <a:pt x="1" y="561"/>
                    </a:lnTo>
                    <a:lnTo>
                      <a:pt x="20" y="657"/>
                    </a:lnTo>
                    <a:lnTo>
                      <a:pt x="59" y="735"/>
                    </a:lnTo>
                    <a:lnTo>
                      <a:pt x="175" y="909"/>
                    </a:lnTo>
                    <a:lnTo>
                      <a:pt x="310" y="1063"/>
                    </a:lnTo>
                    <a:lnTo>
                      <a:pt x="445" y="1199"/>
                    </a:lnTo>
                    <a:lnTo>
                      <a:pt x="600" y="1334"/>
                    </a:lnTo>
                    <a:lnTo>
                      <a:pt x="755" y="1450"/>
                    </a:lnTo>
                    <a:lnTo>
                      <a:pt x="948" y="1527"/>
                    </a:lnTo>
                    <a:lnTo>
                      <a:pt x="1122" y="1605"/>
                    </a:lnTo>
                    <a:lnTo>
                      <a:pt x="1315" y="1643"/>
                    </a:lnTo>
                    <a:lnTo>
                      <a:pt x="1547" y="1663"/>
                    </a:lnTo>
                    <a:lnTo>
                      <a:pt x="1760" y="1643"/>
                    </a:lnTo>
                    <a:lnTo>
                      <a:pt x="1972" y="1605"/>
                    </a:lnTo>
                    <a:lnTo>
                      <a:pt x="2185" y="1527"/>
                    </a:lnTo>
                    <a:lnTo>
                      <a:pt x="2378" y="1450"/>
                    </a:lnTo>
                    <a:lnTo>
                      <a:pt x="2552" y="1334"/>
                    </a:lnTo>
                    <a:lnTo>
                      <a:pt x="2726" y="1199"/>
                    </a:lnTo>
                    <a:lnTo>
                      <a:pt x="2900" y="1044"/>
                    </a:lnTo>
                    <a:lnTo>
                      <a:pt x="2939" y="967"/>
                    </a:lnTo>
                    <a:lnTo>
                      <a:pt x="2997" y="870"/>
                    </a:lnTo>
                    <a:lnTo>
                      <a:pt x="3016" y="793"/>
                    </a:lnTo>
                    <a:lnTo>
                      <a:pt x="3016" y="696"/>
                    </a:lnTo>
                    <a:lnTo>
                      <a:pt x="3016" y="599"/>
                    </a:lnTo>
                    <a:lnTo>
                      <a:pt x="2978" y="503"/>
                    </a:lnTo>
                    <a:lnTo>
                      <a:pt x="2939" y="425"/>
                    </a:lnTo>
                    <a:lnTo>
                      <a:pt x="2881" y="348"/>
                    </a:lnTo>
                    <a:lnTo>
                      <a:pt x="2804" y="290"/>
                    </a:lnTo>
                    <a:lnTo>
                      <a:pt x="2707" y="251"/>
                    </a:lnTo>
                    <a:lnTo>
                      <a:pt x="2610" y="232"/>
                    </a:lnTo>
                    <a:lnTo>
                      <a:pt x="2436" y="232"/>
                    </a:lnTo>
                    <a:lnTo>
                      <a:pt x="2340" y="251"/>
                    </a:lnTo>
                    <a:lnTo>
                      <a:pt x="2262" y="309"/>
                    </a:lnTo>
                    <a:lnTo>
                      <a:pt x="2185" y="367"/>
                    </a:lnTo>
                    <a:lnTo>
                      <a:pt x="2069" y="503"/>
                    </a:lnTo>
                    <a:lnTo>
                      <a:pt x="2030" y="522"/>
                    </a:lnTo>
                    <a:lnTo>
                      <a:pt x="2011" y="541"/>
                    </a:lnTo>
                    <a:lnTo>
                      <a:pt x="1876" y="619"/>
                    </a:lnTo>
                    <a:lnTo>
                      <a:pt x="1847" y="638"/>
                    </a:lnTo>
                    <a:lnTo>
                      <a:pt x="1837" y="638"/>
                    </a:lnTo>
                    <a:lnTo>
                      <a:pt x="1702" y="677"/>
                    </a:lnTo>
                    <a:lnTo>
                      <a:pt x="1644" y="696"/>
                    </a:lnTo>
                    <a:lnTo>
                      <a:pt x="1528" y="696"/>
                    </a:lnTo>
                    <a:lnTo>
                      <a:pt x="1412" y="677"/>
                    </a:lnTo>
                    <a:lnTo>
                      <a:pt x="1335" y="657"/>
                    </a:lnTo>
                    <a:lnTo>
                      <a:pt x="1373" y="657"/>
                    </a:lnTo>
                    <a:lnTo>
                      <a:pt x="1141" y="541"/>
                    </a:lnTo>
                    <a:lnTo>
                      <a:pt x="1161" y="541"/>
                    </a:lnTo>
                    <a:lnTo>
                      <a:pt x="1122" y="503"/>
                    </a:lnTo>
                    <a:lnTo>
                      <a:pt x="1006" y="406"/>
                    </a:lnTo>
                    <a:lnTo>
                      <a:pt x="967" y="348"/>
                    </a:lnTo>
                    <a:lnTo>
                      <a:pt x="987" y="367"/>
                    </a:lnTo>
                    <a:lnTo>
                      <a:pt x="890" y="232"/>
                    </a:lnTo>
                    <a:lnTo>
                      <a:pt x="832" y="155"/>
                    </a:lnTo>
                    <a:lnTo>
                      <a:pt x="755" y="97"/>
                    </a:lnTo>
                    <a:lnTo>
                      <a:pt x="677" y="39"/>
                    </a:lnTo>
                    <a:lnTo>
                      <a:pt x="581" y="19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2"/>
              <p:cNvSpPr/>
              <p:nvPr/>
            </p:nvSpPr>
            <p:spPr>
              <a:xfrm>
                <a:off x="1544925" y="-3371875"/>
                <a:ext cx="95725" cy="48825"/>
              </a:xfrm>
              <a:custGeom>
                <a:avLst/>
                <a:gdLst/>
                <a:ahLst/>
                <a:cxnLst/>
                <a:rect l="l" t="t" r="r" b="b"/>
                <a:pathLst>
                  <a:path w="3829" h="1953" extrusionOk="0">
                    <a:moveTo>
                      <a:pt x="2572" y="0"/>
                    </a:moveTo>
                    <a:lnTo>
                      <a:pt x="2359" y="19"/>
                    </a:lnTo>
                    <a:lnTo>
                      <a:pt x="2147" y="58"/>
                    </a:lnTo>
                    <a:lnTo>
                      <a:pt x="1934" y="116"/>
                    </a:lnTo>
                    <a:lnTo>
                      <a:pt x="1721" y="193"/>
                    </a:lnTo>
                    <a:lnTo>
                      <a:pt x="1509" y="271"/>
                    </a:lnTo>
                    <a:lnTo>
                      <a:pt x="1315" y="367"/>
                    </a:lnTo>
                    <a:lnTo>
                      <a:pt x="948" y="580"/>
                    </a:lnTo>
                    <a:lnTo>
                      <a:pt x="581" y="812"/>
                    </a:lnTo>
                    <a:lnTo>
                      <a:pt x="213" y="1063"/>
                    </a:lnTo>
                    <a:lnTo>
                      <a:pt x="155" y="1121"/>
                    </a:lnTo>
                    <a:lnTo>
                      <a:pt x="97" y="1199"/>
                    </a:lnTo>
                    <a:lnTo>
                      <a:pt x="39" y="1276"/>
                    </a:lnTo>
                    <a:lnTo>
                      <a:pt x="1" y="1373"/>
                    </a:lnTo>
                    <a:lnTo>
                      <a:pt x="1" y="1450"/>
                    </a:lnTo>
                    <a:lnTo>
                      <a:pt x="1" y="1547"/>
                    </a:lnTo>
                    <a:lnTo>
                      <a:pt x="20" y="1643"/>
                    </a:lnTo>
                    <a:lnTo>
                      <a:pt x="59" y="1721"/>
                    </a:lnTo>
                    <a:lnTo>
                      <a:pt x="117" y="1798"/>
                    </a:lnTo>
                    <a:lnTo>
                      <a:pt x="194" y="1856"/>
                    </a:lnTo>
                    <a:lnTo>
                      <a:pt x="271" y="1914"/>
                    </a:lnTo>
                    <a:lnTo>
                      <a:pt x="368" y="1953"/>
                    </a:lnTo>
                    <a:lnTo>
                      <a:pt x="561" y="1953"/>
                    </a:lnTo>
                    <a:lnTo>
                      <a:pt x="639" y="1933"/>
                    </a:lnTo>
                    <a:lnTo>
                      <a:pt x="735" y="1895"/>
                    </a:lnTo>
                    <a:lnTo>
                      <a:pt x="1064" y="1643"/>
                    </a:lnTo>
                    <a:lnTo>
                      <a:pt x="1412" y="1411"/>
                    </a:lnTo>
                    <a:lnTo>
                      <a:pt x="1721" y="1237"/>
                    </a:lnTo>
                    <a:lnTo>
                      <a:pt x="1799" y="1199"/>
                    </a:lnTo>
                    <a:lnTo>
                      <a:pt x="1876" y="1160"/>
                    </a:lnTo>
                    <a:lnTo>
                      <a:pt x="1837" y="1179"/>
                    </a:lnTo>
                    <a:lnTo>
                      <a:pt x="1837" y="1179"/>
                    </a:lnTo>
                    <a:lnTo>
                      <a:pt x="1895" y="1160"/>
                    </a:lnTo>
                    <a:lnTo>
                      <a:pt x="1973" y="1121"/>
                    </a:lnTo>
                    <a:lnTo>
                      <a:pt x="2301" y="1025"/>
                    </a:lnTo>
                    <a:lnTo>
                      <a:pt x="2379" y="1005"/>
                    </a:lnTo>
                    <a:lnTo>
                      <a:pt x="2379" y="986"/>
                    </a:lnTo>
                    <a:lnTo>
                      <a:pt x="2475" y="986"/>
                    </a:lnTo>
                    <a:lnTo>
                      <a:pt x="2553" y="967"/>
                    </a:lnTo>
                    <a:lnTo>
                      <a:pt x="2920" y="967"/>
                    </a:lnTo>
                    <a:lnTo>
                      <a:pt x="3016" y="986"/>
                    </a:lnTo>
                    <a:lnTo>
                      <a:pt x="3229" y="1025"/>
                    </a:lnTo>
                    <a:lnTo>
                      <a:pt x="3326" y="1044"/>
                    </a:lnTo>
                    <a:lnTo>
                      <a:pt x="3422" y="1025"/>
                    </a:lnTo>
                    <a:lnTo>
                      <a:pt x="3500" y="1005"/>
                    </a:lnTo>
                    <a:lnTo>
                      <a:pt x="3596" y="967"/>
                    </a:lnTo>
                    <a:lnTo>
                      <a:pt x="3674" y="909"/>
                    </a:lnTo>
                    <a:lnTo>
                      <a:pt x="3732" y="831"/>
                    </a:lnTo>
                    <a:lnTo>
                      <a:pt x="3790" y="754"/>
                    </a:lnTo>
                    <a:lnTo>
                      <a:pt x="3809" y="657"/>
                    </a:lnTo>
                    <a:lnTo>
                      <a:pt x="3828" y="561"/>
                    </a:lnTo>
                    <a:lnTo>
                      <a:pt x="3809" y="483"/>
                    </a:lnTo>
                    <a:lnTo>
                      <a:pt x="3790" y="387"/>
                    </a:lnTo>
                    <a:lnTo>
                      <a:pt x="3751" y="309"/>
                    </a:lnTo>
                    <a:lnTo>
                      <a:pt x="3693" y="232"/>
                    </a:lnTo>
                    <a:lnTo>
                      <a:pt x="3616" y="174"/>
                    </a:lnTo>
                    <a:lnTo>
                      <a:pt x="3538" y="116"/>
                    </a:lnTo>
                    <a:lnTo>
                      <a:pt x="3442" y="77"/>
                    </a:lnTo>
                    <a:lnTo>
                      <a:pt x="3229" y="39"/>
                    </a:lnTo>
                    <a:lnTo>
                      <a:pt x="3016" y="19"/>
                    </a:lnTo>
                    <a:lnTo>
                      <a:pt x="2804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2"/>
              <p:cNvSpPr/>
              <p:nvPr/>
            </p:nvSpPr>
            <p:spPr>
              <a:xfrm>
                <a:off x="1776425" y="-3345775"/>
                <a:ext cx="207825" cy="122275"/>
              </a:xfrm>
              <a:custGeom>
                <a:avLst/>
                <a:gdLst/>
                <a:ahLst/>
                <a:cxnLst/>
                <a:rect l="l" t="t" r="r" b="b"/>
                <a:pathLst>
                  <a:path w="8313" h="4891" extrusionOk="0">
                    <a:moveTo>
                      <a:pt x="464" y="0"/>
                    </a:moveTo>
                    <a:lnTo>
                      <a:pt x="387" y="19"/>
                    </a:lnTo>
                    <a:lnTo>
                      <a:pt x="310" y="58"/>
                    </a:lnTo>
                    <a:lnTo>
                      <a:pt x="213" y="97"/>
                    </a:lnTo>
                    <a:lnTo>
                      <a:pt x="155" y="155"/>
                    </a:lnTo>
                    <a:lnTo>
                      <a:pt x="97" y="232"/>
                    </a:lnTo>
                    <a:lnTo>
                      <a:pt x="39" y="309"/>
                    </a:lnTo>
                    <a:lnTo>
                      <a:pt x="20" y="406"/>
                    </a:lnTo>
                    <a:lnTo>
                      <a:pt x="0" y="503"/>
                    </a:lnTo>
                    <a:lnTo>
                      <a:pt x="20" y="619"/>
                    </a:lnTo>
                    <a:lnTo>
                      <a:pt x="136" y="1218"/>
                    </a:lnTo>
                    <a:lnTo>
                      <a:pt x="290" y="1856"/>
                    </a:lnTo>
                    <a:lnTo>
                      <a:pt x="387" y="2184"/>
                    </a:lnTo>
                    <a:lnTo>
                      <a:pt x="503" y="2513"/>
                    </a:lnTo>
                    <a:lnTo>
                      <a:pt x="619" y="2842"/>
                    </a:lnTo>
                    <a:lnTo>
                      <a:pt x="774" y="3170"/>
                    </a:lnTo>
                    <a:lnTo>
                      <a:pt x="928" y="3460"/>
                    </a:lnTo>
                    <a:lnTo>
                      <a:pt x="1102" y="3750"/>
                    </a:lnTo>
                    <a:lnTo>
                      <a:pt x="1296" y="4021"/>
                    </a:lnTo>
                    <a:lnTo>
                      <a:pt x="1508" y="4253"/>
                    </a:lnTo>
                    <a:lnTo>
                      <a:pt x="1760" y="4466"/>
                    </a:lnTo>
                    <a:lnTo>
                      <a:pt x="2011" y="4640"/>
                    </a:lnTo>
                    <a:lnTo>
                      <a:pt x="2165" y="4717"/>
                    </a:lnTo>
                    <a:lnTo>
                      <a:pt x="2301" y="4775"/>
                    </a:lnTo>
                    <a:lnTo>
                      <a:pt x="2475" y="4813"/>
                    </a:lnTo>
                    <a:lnTo>
                      <a:pt x="2629" y="4852"/>
                    </a:lnTo>
                    <a:lnTo>
                      <a:pt x="2823" y="4891"/>
                    </a:lnTo>
                    <a:lnTo>
                      <a:pt x="3171" y="4891"/>
                    </a:lnTo>
                    <a:lnTo>
                      <a:pt x="3345" y="4871"/>
                    </a:lnTo>
                    <a:lnTo>
                      <a:pt x="3519" y="4852"/>
                    </a:lnTo>
                    <a:lnTo>
                      <a:pt x="3673" y="4794"/>
                    </a:lnTo>
                    <a:lnTo>
                      <a:pt x="3828" y="4736"/>
                    </a:lnTo>
                    <a:lnTo>
                      <a:pt x="3963" y="4678"/>
                    </a:lnTo>
                    <a:lnTo>
                      <a:pt x="4118" y="4601"/>
                    </a:lnTo>
                    <a:lnTo>
                      <a:pt x="4253" y="4504"/>
                    </a:lnTo>
                    <a:lnTo>
                      <a:pt x="4369" y="4388"/>
                    </a:lnTo>
                    <a:lnTo>
                      <a:pt x="4485" y="4292"/>
                    </a:lnTo>
                    <a:lnTo>
                      <a:pt x="4717" y="4040"/>
                    </a:lnTo>
                    <a:lnTo>
                      <a:pt x="4911" y="3750"/>
                    </a:lnTo>
                    <a:lnTo>
                      <a:pt x="5084" y="3460"/>
                    </a:lnTo>
                    <a:lnTo>
                      <a:pt x="5220" y="3132"/>
                    </a:lnTo>
                    <a:lnTo>
                      <a:pt x="5316" y="2803"/>
                    </a:lnTo>
                    <a:lnTo>
                      <a:pt x="5394" y="2455"/>
                    </a:lnTo>
                    <a:lnTo>
                      <a:pt x="5402" y="2409"/>
                    </a:lnTo>
                    <a:lnTo>
                      <a:pt x="5402" y="2409"/>
                    </a:lnTo>
                    <a:lnTo>
                      <a:pt x="5510" y="2455"/>
                    </a:lnTo>
                    <a:lnTo>
                      <a:pt x="5645" y="2513"/>
                    </a:lnTo>
                    <a:lnTo>
                      <a:pt x="5780" y="2552"/>
                    </a:lnTo>
                    <a:lnTo>
                      <a:pt x="5935" y="2571"/>
                    </a:lnTo>
                    <a:lnTo>
                      <a:pt x="6090" y="2590"/>
                    </a:lnTo>
                    <a:lnTo>
                      <a:pt x="6244" y="2590"/>
                    </a:lnTo>
                    <a:lnTo>
                      <a:pt x="6418" y="2571"/>
                    </a:lnTo>
                    <a:lnTo>
                      <a:pt x="6573" y="2532"/>
                    </a:lnTo>
                    <a:lnTo>
                      <a:pt x="6728" y="2494"/>
                    </a:lnTo>
                    <a:lnTo>
                      <a:pt x="6882" y="2436"/>
                    </a:lnTo>
                    <a:lnTo>
                      <a:pt x="7018" y="2378"/>
                    </a:lnTo>
                    <a:lnTo>
                      <a:pt x="7153" y="2300"/>
                    </a:lnTo>
                    <a:lnTo>
                      <a:pt x="7424" y="2126"/>
                    </a:lnTo>
                    <a:lnTo>
                      <a:pt x="7656" y="1914"/>
                    </a:lnTo>
                    <a:lnTo>
                      <a:pt x="7849" y="1682"/>
                    </a:lnTo>
                    <a:lnTo>
                      <a:pt x="8023" y="1411"/>
                    </a:lnTo>
                    <a:lnTo>
                      <a:pt x="8177" y="1141"/>
                    </a:lnTo>
                    <a:lnTo>
                      <a:pt x="8293" y="851"/>
                    </a:lnTo>
                    <a:lnTo>
                      <a:pt x="8313" y="754"/>
                    </a:lnTo>
                    <a:lnTo>
                      <a:pt x="8313" y="657"/>
                    </a:lnTo>
                    <a:lnTo>
                      <a:pt x="8274" y="580"/>
                    </a:lnTo>
                    <a:lnTo>
                      <a:pt x="8235" y="483"/>
                    </a:lnTo>
                    <a:lnTo>
                      <a:pt x="8177" y="425"/>
                    </a:lnTo>
                    <a:lnTo>
                      <a:pt x="8100" y="348"/>
                    </a:lnTo>
                    <a:lnTo>
                      <a:pt x="8023" y="309"/>
                    </a:lnTo>
                    <a:lnTo>
                      <a:pt x="7926" y="271"/>
                    </a:lnTo>
                    <a:lnTo>
                      <a:pt x="7829" y="251"/>
                    </a:lnTo>
                    <a:lnTo>
                      <a:pt x="7733" y="271"/>
                    </a:lnTo>
                    <a:lnTo>
                      <a:pt x="7656" y="290"/>
                    </a:lnTo>
                    <a:lnTo>
                      <a:pt x="7578" y="329"/>
                    </a:lnTo>
                    <a:lnTo>
                      <a:pt x="7501" y="387"/>
                    </a:lnTo>
                    <a:lnTo>
                      <a:pt x="7443" y="464"/>
                    </a:lnTo>
                    <a:lnTo>
                      <a:pt x="7385" y="541"/>
                    </a:lnTo>
                    <a:lnTo>
                      <a:pt x="7346" y="638"/>
                    </a:lnTo>
                    <a:lnTo>
                      <a:pt x="7288" y="793"/>
                    </a:lnTo>
                    <a:lnTo>
                      <a:pt x="7192" y="947"/>
                    </a:lnTo>
                    <a:lnTo>
                      <a:pt x="7095" y="1102"/>
                    </a:lnTo>
                    <a:lnTo>
                      <a:pt x="6979" y="1237"/>
                    </a:lnTo>
                    <a:lnTo>
                      <a:pt x="6844" y="1353"/>
                    </a:lnTo>
                    <a:lnTo>
                      <a:pt x="6689" y="1450"/>
                    </a:lnTo>
                    <a:lnTo>
                      <a:pt x="6534" y="1527"/>
                    </a:lnTo>
                    <a:lnTo>
                      <a:pt x="6380" y="1585"/>
                    </a:lnTo>
                    <a:lnTo>
                      <a:pt x="6186" y="1624"/>
                    </a:lnTo>
                    <a:lnTo>
                      <a:pt x="6032" y="1605"/>
                    </a:lnTo>
                    <a:lnTo>
                      <a:pt x="5877" y="1566"/>
                    </a:lnTo>
                    <a:lnTo>
                      <a:pt x="5742" y="1508"/>
                    </a:lnTo>
                    <a:lnTo>
                      <a:pt x="5626" y="1411"/>
                    </a:lnTo>
                    <a:lnTo>
                      <a:pt x="5510" y="1295"/>
                    </a:lnTo>
                    <a:lnTo>
                      <a:pt x="5413" y="1160"/>
                    </a:lnTo>
                    <a:lnTo>
                      <a:pt x="5336" y="1005"/>
                    </a:lnTo>
                    <a:lnTo>
                      <a:pt x="5278" y="909"/>
                    </a:lnTo>
                    <a:lnTo>
                      <a:pt x="5220" y="851"/>
                    </a:lnTo>
                    <a:lnTo>
                      <a:pt x="5142" y="793"/>
                    </a:lnTo>
                    <a:lnTo>
                      <a:pt x="5065" y="773"/>
                    </a:lnTo>
                    <a:lnTo>
                      <a:pt x="4988" y="754"/>
                    </a:lnTo>
                    <a:lnTo>
                      <a:pt x="4911" y="773"/>
                    </a:lnTo>
                    <a:lnTo>
                      <a:pt x="4833" y="793"/>
                    </a:lnTo>
                    <a:lnTo>
                      <a:pt x="4756" y="812"/>
                    </a:lnTo>
                    <a:lnTo>
                      <a:pt x="4679" y="851"/>
                    </a:lnTo>
                    <a:lnTo>
                      <a:pt x="4621" y="909"/>
                    </a:lnTo>
                    <a:lnTo>
                      <a:pt x="4563" y="986"/>
                    </a:lnTo>
                    <a:lnTo>
                      <a:pt x="4524" y="1044"/>
                    </a:lnTo>
                    <a:lnTo>
                      <a:pt x="4485" y="1121"/>
                    </a:lnTo>
                    <a:lnTo>
                      <a:pt x="4466" y="1218"/>
                    </a:lnTo>
                    <a:lnTo>
                      <a:pt x="4447" y="1315"/>
                    </a:lnTo>
                    <a:lnTo>
                      <a:pt x="4466" y="1392"/>
                    </a:lnTo>
                    <a:lnTo>
                      <a:pt x="4505" y="1624"/>
                    </a:lnTo>
                    <a:lnTo>
                      <a:pt x="4505" y="1856"/>
                    </a:lnTo>
                    <a:lnTo>
                      <a:pt x="4505" y="2107"/>
                    </a:lnTo>
                    <a:lnTo>
                      <a:pt x="4466" y="2339"/>
                    </a:lnTo>
                    <a:lnTo>
                      <a:pt x="4408" y="2571"/>
                    </a:lnTo>
                    <a:lnTo>
                      <a:pt x="4331" y="2784"/>
                    </a:lnTo>
                    <a:lnTo>
                      <a:pt x="4234" y="3016"/>
                    </a:lnTo>
                    <a:lnTo>
                      <a:pt x="4118" y="3209"/>
                    </a:lnTo>
                    <a:lnTo>
                      <a:pt x="4002" y="3383"/>
                    </a:lnTo>
                    <a:lnTo>
                      <a:pt x="3847" y="3557"/>
                    </a:lnTo>
                    <a:lnTo>
                      <a:pt x="3673" y="3692"/>
                    </a:lnTo>
                    <a:lnTo>
                      <a:pt x="3480" y="3808"/>
                    </a:lnTo>
                    <a:lnTo>
                      <a:pt x="3267" y="3886"/>
                    </a:lnTo>
                    <a:lnTo>
                      <a:pt x="3171" y="3905"/>
                    </a:lnTo>
                    <a:lnTo>
                      <a:pt x="3055" y="3924"/>
                    </a:lnTo>
                    <a:lnTo>
                      <a:pt x="2939" y="3924"/>
                    </a:lnTo>
                    <a:lnTo>
                      <a:pt x="2842" y="3905"/>
                    </a:lnTo>
                    <a:lnTo>
                      <a:pt x="2726" y="3886"/>
                    </a:lnTo>
                    <a:lnTo>
                      <a:pt x="2610" y="3847"/>
                    </a:lnTo>
                    <a:lnTo>
                      <a:pt x="2417" y="3731"/>
                    </a:lnTo>
                    <a:lnTo>
                      <a:pt x="2223" y="3576"/>
                    </a:lnTo>
                    <a:lnTo>
                      <a:pt x="2049" y="3402"/>
                    </a:lnTo>
                    <a:lnTo>
                      <a:pt x="1914" y="3190"/>
                    </a:lnTo>
                    <a:lnTo>
                      <a:pt x="1779" y="2977"/>
                    </a:lnTo>
                    <a:lnTo>
                      <a:pt x="1663" y="2764"/>
                    </a:lnTo>
                    <a:lnTo>
                      <a:pt x="1489" y="2320"/>
                    </a:lnTo>
                    <a:lnTo>
                      <a:pt x="1315" y="1836"/>
                    </a:lnTo>
                    <a:lnTo>
                      <a:pt x="1160" y="1334"/>
                    </a:lnTo>
                    <a:lnTo>
                      <a:pt x="1044" y="851"/>
                    </a:lnTo>
                    <a:lnTo>
                      <a:pt x="928" y="329"/>
                    </a:lnTo>
                    <a:lnTo>
                      <a:pt x="909" y="232"/>
                    </a:lnTo>
                    <a:lnTo>
                      <a:pt x="851" y="155"/>
                    </a:lnTo>
                    <a:lnTo>
                      <a:pt x="793" y="77"/>
                    </a:lnTo>
                    <a:lnTo>
                      <a:pt x="735" y="39"/>
                    </a:lnTo>
                    <a:lnTo>
                      <a:pt x="638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2"/>
              <p:cNvSpPr/>
              <p:nvPr/>
            </p:nvSpPr>
            <p:spPr>
              <a:xfrm>
                <a:off x="2154825" y="-3350125"/>
                <a:ext cx="131475" cy="104400"/>
              </a:xfrm>
              <a:custGeom>
                <a:avLst/>
                <a:gdLst/>
                <a:ahLst/>
                <a:cxnLst/>
                <a:rect l="l" t="t" r="r" b="b"/>
                <a:pathLst>
                  <a:path w="5259" h="4176" extrusionOk="0">
                    <a:moveTo>
                      <a:pt x="407" y="0"/>
                    </a:moveTo>
                    <a:lnTo>
                      <a:pt x="329" y="39"/>
                    </a:lnTo>
                    <a:lnTo>
                      <a:pt x="252" y="77"/>
                    </a:lnTo>
                    <a:lnTo>
                      <a:pt x="175" y="135"/>
                    </a:lnTo>
                    <a:lnTo>
                      <a:pt x="117" y="193"/>
                    </a:lnTo>
                    <a:lnTo>
                      <a:pt x="59" y="271"/>
                    </a:lnTo>
                    <a:lnTo>
                      <a:pt x="20" y="348"/>
                    </a:lnTo>
                    <a:lnTo>
                      <a:pt x="1" y="445"/>
                    </a:lnTo>
                    <a:lnTo>
                      <a:pt x="1" y="541"/>
                    </a:lnTo>
                    <a:lnTo>
                      <a:pt x="20" y="638"/>
                    </a:lnTo>
                    <a:lnTo>
                      <a:pt x="59" y="735"/>
                    </a:lnTo>
                    <a:lnTo>
                      <a:pt x="465" y="1469"/>
                    </a:lnTo>
                    <a:lnTo>
                      <a:pt x="658" y="1837"/>
                    </a:lnTo>
                    <a:lnTo>
                      <a:pt x="890" y="2184"/>
                    </a:lnTo>
                    <a:lnTo>
                      <a:pt x="1122" y="2532"/>
                    </a:lnTo>
                    <a:lnTo>
                      <a:pt x="1373" y="2861"/>
                    </a:lnTo>
                    <a:lnTo>
                      <a:pt x="1644" y="3170"/>
                    </a:lnTo>
                    <a:lnTo>
                      <a:pt x="1934" y="3460"/>
                    </a:lnTo>
                    <a:lnTo>
                      <a:pt x="2108" y="3596"/>
                    </a:lnTo>
                    <a:lnTo>
                      <a:pt x="2282" y="3731"/>
                    </a:lnTo>
                    <a:lnTo>
                      <a:pt x="2456" y="3847"/>
                    </a:lnTo>
                    <a:lnTo>
                      <a:pt x="2649" y="3944"/>
                    </a:lnTo>
                    <a:lnTo>
                      <a:pt x="2842" y="4040"/>
                    </a:lnTo>
                    <a:lnTo>
                      <a:pt x="3036" y="4098"/>
                    </a:lnTo>
                    <a:lnTo>
                      <a:pt x="3248" y="4156"/>
                    </a:lnTo>
                    <a:lnTo>
                      <a:pt x="3461" y="4176"/>
                    </a:lnTo>
                    <a:lnTo>
                      <a:pt x="3693" y="4156"/>
                    </a:lnTo>
                    <a:lnTo>
                      <a:pt x="3925" y="4118"/>
                    </a:lnTo>
                    <a:lnTo>
                      <a:pt x="4157" y="4060"/>
                    </a:lnTo>
                    <a:lnTo>
                      <a:pt x="4369" y="3963"/>
                    </a:lnTo>
                    <a:lnTo>
                      <a:pt x="4563" y="3847"/>
                    </a:lnTo>
                    <a:lnTo>
                      <a:pt x="4756" y="3712"/>
                    </a:lnTo>
                    <a:lnTo>
                      <a:pt x="4949" y="3576"/>
                    </a:lnTo>
                    <a:lnTo>
                      <a:pt x="5104" y="3422"/>
                    </a:lnTo>
                    <a:lnTo>
                      <a:pt x="5181" y="3325"/>
                    </a:lnTo>
                    <a:lnTo>
                      <a:pt x="5220" y="3248"/>
                    </a:lnTo>
                    <a:lnTo>
                      <a:pt x="5239" y="3151"/>
                    </a:lnTo>
                    <a:lnTo>
                      <a:pt x="5259" y="3054"/>
                    </a:lnTo>
                    <a:lnTo>
                      <a:pt x="5239" y="2977"/>
                    </a:lnTo>
                    <a:lnTo>
                      <a:pt x="5201" y="2900"/>
                    </a:lnTo>
                    <a:lnTo>
                      <a:pt x="5143" y="2822"/>
                    </a:lnTo>
                    <a:lnTo>
                      <a:pt x="5085" y="2745"/>
                    </a:lnTo>
                    <a:lnTo>
                      <a:pt x="5027" y="2687"/>
                    </a:lnTo>
                    <a:lnTo>
                      <a:pt x="4949" y="2648"/>
                    </a:lnTo>
                    <a:lnTo>
                      <a:pt x="4853" y="2610"/>
                    </a:lnTo>
                    <a:lnTo>
                      <a:pt x="4679" y="2610"/>
                    </a:lnTo>
                    <a:lnTo>
                      <a:pt x="4582" y="2629"/>
                    </a:lnTo>
                    <a:lnTo>
                      <a:pt x="4485" y="2687"/>
                    </a:lnTo>
                    <a:lnTo>
                      <a:pt x="4408" y="2745"/>
                    </a:lnTo>
                    <a:lnTo>
                      <a:pt x="4273" y="2861"/>
                    </a:lnTo>
                    <a:lnTo>
                      <a:pt x="4138" y="2977"/>
                    </a:lnTo>
                    <a:lnTo>
                      <a:pt x="3983" y="3074"/>
                    </a:lnTo>
                    <a:lnTo>
                      <a:pt x="3848" y="3151"/>
                    </a:lnTo>
                    <a:lnTo>
                      <a:pt x="3674" y="3190"/>
                    </a:lnTo>
                    <a:lnTo>
                      <a:pt x="3654" y="3209"/>
                    </a:lnTo>
                    <a:lnTo>
                      <a:pt x="3461" y="3209"/>
                    </a:lnTo>
                    <a:lnTo>
                      <a:pt x="3364" y="3190"/>
                    </a:lnTo>
                    <a:lnTo>
                      <a:pt x="3229" y="3151"/>
                    </a:lnTo>
                    <a:lnTo>
                      <a:pt x="3210" y="3151"/>
                    </a:lnTo>
                    <a:lnTo>
                      <a:pt x="3229" y="3170"/>
                    </a:lnTo>
                    <a:lnTo>
                      <a:pt x="3171" y="3132"/>
                    </a:lnTo>
                    <a:lnTo>
                      <a:pt x="3016" y="3074"/>
                    </a:lnTo>
                    <a:lnTo>
                      <a:pt x="2881" y="2977"/>
                    </a:lnTo>
                    <a:lnTo>
                      <a:pt x="2649" y="2803"/>
                    </a:lnTo>
                    <a:lnTo>
                      <a:pt x="2417" y="2571"/>
                    </a:lnTo>
                    <a:lnTo>
                      <a:pt x="2185" y="2320"/>
                    </a:lnTo>
                    <a:lnTo>
                      <a:pt x="1972" y="2049"/>
                    </a:lnTo>
                    <a:lnTo>
                      <a:pt x="1760" y="1759"/>
                    </a:lnTo>
                    <a:lnTo>
                      <a:pt x="1566" y="1469"/>
                    </a:lnTo>
                    <a:lnTo>
                      <a:pt x="1219" y="851"/>
                    </a:lnTo>
                    <a:lnTo>
                      <a:pt x="871" y="232"/>
                    </a:lnTo>
                    <a:lnTo>
                      <a:pt x="813" y="135"/>
                    </a:lnTo>
                    <a:lnTo>
                      <a:pt x="755" y="77"/>
                    </a:lnTo>
                    <a:lnTo>
                      <a:pt x="677" y="19"/>
                    </a:lnTo>
                    <a:lnTo>
                      <a:pt x="581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2"/>
              <p:cNvSpPr/>
              <p:nvPr/>
            </p:nvSpPr>
            <p:spPr>
              <a:xfrm>
                <a:off x="2446250" y="-3351100"/>
                <a:ext cx="135325" cy="68650"/>
              </a:xfrm>
              <a:custGeom>
                <a:avLst/>
                <a:gdLst/>
                <a:ahLst/>
                <a:cxnLst/>
                <a:rect l="l" t="t" r="r" b="b"/>
                <a:pathLst>
                  <a:path w="5413" h="2746" extrusionOk="0">
                    <a:moveTo>
                      <a:pt x="445" y="0"/>
                    </a:moveTo>
                    <a:lnTo>
                      <a:pt x="348" y="20"/>
                    </a:lnTo>
                    <a:lnTo>
                      <a:pt x="271" y="58"/>
                    </a:lnTo>
                    <a:lnTo>
                      <a:pt x="194" y="97"/>
                    </a:lnTo>
                    <a:lnTo>
                      <a:pt x="116" y="155"/>
                    </a:lnTo>
                    <a:lnTo>
                      <a:pt x="58" y="232"/>
                    </a:lnTo>
                    <a:lnTo>
                      <a:pt x="20" y="310"/>
                    </a:lnTo>
                    <a:lnTo>
                      <a:pt x="0" y="406"/>
                    </a:lnTo>
                    <a:lnTo>
                      <a:pt x="0" y="503"/>
                    </a:lnTo>
                    <a:lnTo>
                      <a:pt x="20" y="619"/>
                    </a:lnTo>
                    <a:lnTo>
                      <a:pt x="78" y="812"/>
                    </a:lnTo>
                    <a:lnTo>
                      <a:pt x="155" y="1006"/>
                    </a:lnTo>
                    <a:lnTo>
                      <a:pt x="232" y="1199"/>
                    </a:lnTo>
                    <a:lnTo>
                      <a:pt x="348" y="1373"/>
                    </a:lnTo>
                    <a:lnTo>
                      <a:pt x="445" y="1547"/>
                    </a:lnTo>
                    <a:lnTo>
                      <a:pt x="580" y="1721"/>
                    </a:lnTo>
                    <a:lnTo>
                      <a:pt x="716" y="1876"/>
                    </a:lnTo>
                    <a:lnTo>
                      <a:pt x="851" y="2011"/>
                    </a:lnTo>
                    <a:lnTo>
                      <a:pt x="1006" y="2146"/>
                    </a:lnTo>
                    <a:lnTo>
                      <a:pt x="1179" y="2262"/>
                    </a:lnTo>
                    <a:lnTo>
                      <a:pt x="1334" y="2378"/>
                    </a:lnTo>
                    <a:lnTo>
                      <a:pt x="1527" y="2475"/>
                    </a:lnTo>
                    <a:lnTo>
                      <a:pt x="1721" y="2552"/>
                    </a:lnTo>
                    <a:lnTo>
                      <a:pt x="1914" y="2610"/>
                    </a:lnTo>
                    <a:lnTo>
                      <a:pt x="2107" y="2668"/>
                    </a:lnTo>
                    <a:lnTo>
                      <a:pt x="2320" y="2707"/>
                    </a:lnTo>
                    <a:lnTo>
                      <a:pt x="2533" y="2726"/>
                    </a:lnTo>
                    <a:lnTo>
                      <a:pt x="2726" y="2745"/>
                    </a:lnTo>
                    <a:lnTo>
                      <a:pt x="2939" y="2745"/>
                    </a:lnTo>
                    <a:lnTo>
                      <a:pt x="3151" y="2726"/>
                    </a:lnTo>
                    <a:lnTo>
                      <a:pt x="3345" y="2687"/>
                    </a:lnTo>
                    <a:lnTo>
                      <a:pt x="3557" y="2649"/>
                    </a:lnTo>
                    <a:lnTo>
                      <a:pt x="3751" y="2591"/>
                    </a:lnTo>
                    <a:lnTo>
                      <a:pt x="3944" y="2533"/>
                    </a:lnTo>
                    <a:lnTo>
                      <a:pt x="4137" y="2455"/>
                    </a:lnTo>
                    <a:lnTo>
                      <a:pt x="4311" y="2359"/>
                    </a:lnTo>
                    <a:lnTo>
                      <a:pt x="4485" y="2262"/>
                    </a:lnTo>
                    <a:lnTo>
                      <a:pt x="4659" y="2146"/>
                    </a:lnTo>
                    <a:lnTo>
                      <a:pt x="4833" y="2011"/>
                    </a:lnTo>
                    <a:lnTo>
                      <a:pt x="4988" y="1876"/>
                    </a:lnTo>
                    <a:lnTo>
                      <a:pt x="5142" y="1740"/>
                    </a:lnTo>
                    <a:lnTo>
                      <a:pt x="5278" y="1586"/>
                    </a:lnTo>
                    <a:lnTo>
                      <a:pt x="5336" y="1508"/>
                    </a:lnTo>
                    <a:lnTo>
                      <a:pt x="5374" y="1412"/>
                    </a:lnTo>
                    <a:lnTo>
                      <a:pt x="5394" y="1334"/>
                    </a:lnTo>
                    <a:lnTo>
                      <a:pt x="5413" y="1238"/>
                    </a:lnTo>
                    <a:lnTo>
                      <a:pt x="5394" y="1141"/>
                    </a:lnTo>
                    <a:lnTo>
                      <a:pt x="5374" y="1064"/>
                    </a:lnTo>
                    <a:lnTo>
                      <a:pt x="5316" y="967"/>
                    </a:lnTo>
                    <a:lnTo>
                      <a:pt x="5258" y="909"/>
                    </a:lnTo>
                    <a:lnTo>
                      <a:pt x="5181" y="851"/>
                    </a:lnTo>
                    <a:lnTo>
                      <a:pt x="5104" y="812"/>
                    </a:lnTo>
                    <a:lnTo>
                      <a:pt x="5007" y="774"/>
                    </a:lnTo>
                    <a:lnTo>
                      <a:pt x="4814" y="774"/>
                    </a:lnTo>
                    <a:lnTo>
                      <a:pt x="4736" y="812"/>
                    </a:lnTo>
                    <a:lnTo>
                      <a:pt x="4640" y="851"/>
                    </a:lnTo>
                    <a:lnTo>
                      <a:pt x="4582" y="928"/>
                    </a:lnTo>
                    <a:lnTo>
                      <a:pt x="4369" y="1141"/>
                    </a:lnTo>
                    <a:lnTo>
                      <a:pt x="4137" y="1334"/>
                    </a:lnTo>
                    <a:lnTo>
                      <a:pt x="3886" y="1508"/>
                    </a:lnTo>
                    <a:lnTo>
                      <a:pt x="3615" y="1624"/>
                    </a:lnTo>
                    <a:lnTo>
                      <a:pt x="3325" y="1721"/>
                    </a:lnTo>
                    <a:lnTo>
                      <a:pt x="3190" y="1740"/>
                    </a:lnTo>
                    <a:lnTo>
                      <a:pt x="3074" y="1760"/>
                    </a:lnTo>
                    <a:lnTo>
                      <a:pt x="2765" y="1779"/>
                    </a:lnTo>
                    <a:lnTo>
                      <a:pt x="2610" y="1779"/>
                    </a:lnTo>
                    <a:lnTo>
                      <a:pt x="2533" y="1760"/>
                    </a:lnTo>
                    <a:lnTo>
                      <a:pt x="2243" y="1702"/>
                    </a:lnTo>
                    <a:lnTo>
                      <a:pt x="2107" y="1663"/>
                    </a:lnTo>
                    <a:lnTo>
                      <a:pt x="2049" y="1644"/>
                    </a:lnTo>
                    <a:lnTo>
                      <a:pt x="1759" y="1508"/>
                    </a:lnTo>
                    <a:lnTo>
                      <a:pt x="1643" y="1412"/>
                    </a:lnTo>
                    <a:lnTo>
                      <a:pt x="1566" y="1354"/>
                    </a:lnTo>
                    <a:lnTo>
                      <a:pt x="1450" y="1257"/>
                    </a:lnTo>
                    <a:lnTo>
                      <a:pt x="1334" y="1141"/>
                    </a:lnTo>
                    <a:lnTo>
                      <a:pt x="1257" y="1025"/>
                    </a:lnTo>
                    <a:lnTo>
                      <a:pt x="1179" y="909"/>
                    </a:lnTo>
                    <a:lnTo>
                      <a:pt x="1044" y="638"/>
                    </a:lnTo>
                    <a:lnTo>
                      <a:pt x="928" y="329"/>
                    </a:lnTo>
                    <a:lnTo>
                      <a:pt x="890" y="232"/>
                    </a:lnTo>
                    <a:lnTo>
                      <a:pt x="851" y="155"/>
                    </a:lnTo>
                    <a:lnTo>
                      <a:pt x="774" y="78"/>
                    </a:lnTo>
                    <a:lnTo>
                      <a:pt x="696" y="39"/>
                    </a:lnTo>
                    <a:lnTo>
                      <a:pt x="619" y="20"/>
                    </a:lnTo>
                    <a:lnTo>
                      <a:pt x="522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2"/>
              <p:cNvSpPr/>
              <p:nvPr/>
            </p:nvSpPr>
            <p:spPr>
              <a:xfrm>
                <a:off x="2747325" y="-3323550"/>
                <a:ext cx="995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2263" extrusionOk="0">
                    <a:moveTo>
                      <a:pt x="387" y="0"/>
                    </a:moveTo>
                    <a:lnTo>
                      <a:pt x="291" y="39"/>
                    </a:lnTo>
                    <a:lnTo>
                      <a:pt x="213" y="78"/>
                    </a:lnTo>
                    <a:lnTo>
                      <a:pt x="136" y="136"/>
                    </a:lnTo>
                    <a:lnTo>
                      <a:pt x="78" y="213"/>
                    </a:lnTo>
                    <a:lnTo>
                      <a:pt x="39" y="310"/>
                    </a:lnTo>
                    <a:lnTo>
                      <a:pt x="20" y="387"/>
                    </a:lnTo>
                    <a:lnTo>
                      <a:pt x="1" y="484"/>
                    </a:lnTo>
                    <a:lnTo>
                      <a:pt x="20" y="580"/>
                    </a:lnTo>
                    <a:lnTo>
                      <a:pt x="39" y="677"/>
                    </a:lnTo>
                    <a:lnTo>
                      <a:pt x="97" y="754"/>
                    </a:lnTo>
                    <a:lnTo>
                      <a:pt x="155" y="831"/>
                    </a:lnTo>
                    <a:lnTo>
                      <a:pt x="523" y="1121"/>
                    </a:lnTo>
                    <a:lnTo>
                      <a:pt x="890" y="1431"/>
                    </a:lnTo>
                    <a:lnTo>
                      <a:pt x="1257" y="1721"/>
                    </a:lnTo>
                    <a:lnTo>
                      <a:pt x="1470" y="1837"/>
                    </a:lnTo>
                    <a:lnTo>
                      <a:pt x="1663" y="1953"/>
                    </a:lnTo>
                    <a:lnTo>
                      <a:pt x="1895" y="2069"/>
                    </a:lnTo>
                    <a:lnTo>
                      <a:pt x="2146" y="2146"/>
                    </a:lnTo>
                    <a:lnTo>
                      <a:pt x="2398" y="2223"/>
                    </a:lnTo>
                    <a:lnTo>
                      <a:pt x="2630" y="2262"/>
                    </a:lnTo>
                    <a:lnTo>
                      <a:pt x="3132" y="2262"/>
                    </a:lnTo>
                    <a:lnTo>
                      <a:pt x="3403" y="2223"/>
                    </a:lnTo>
                    <a:lnTo>
                      <a:pt x="3654" y="2165"/>
                    </a:lnTo>
                    <a:lnTo>
                      <a:pt x="3731" y="2127"/>
                    </a:lnTo>
                    <a:lnTo>
                      <a:pt x="3809" y="2088"/>
                    </a:lnTo>
                    <a:lnTo>
                      <a:pt x="3886" y="2011"/>
                    </a:lnTo>
                    <a:lnTo>
                      <a:pt x="3925" y="1933"/>
                    </a:lnTo>
                    <a:lnTo>
                      <a:pt x="3963" y="1856"/>
                    </a:lnTo>
                    <a:lnTo>
                      <a:pt x="3983" y="1759"/>
                    </a:lnTo>
                    <a:lnTo>
                      <a:pt x="3983" y="1663"/>
                    </a:lnTo>
                    <a:lnTo>
                      <a:pt x="3963" y="1566"/>
                    </a:lnTo>
                    <a:lnTo>
                      <a:pt x="3925" y="1469"/>
                    </a:lnTo>
                    <a:lnTo>
                      <a:pt x="3886" y="1392"/>
                    </a:lnTo>
                    <a:lnTo>
                      <a:pt x="3809" y="1334"/>
                    </a:lnTo>
                    <a:lnTo>
                      <a:pt x="3731" y="1276"/>
                    </a:lnTo>
                    <a:lnTo>
                      <a:pt x="3654" y="1257"/>
                    </a:lnTo>
                    <a:lnTo>
                      <a:pt x="3557" y="1237"/>
                    </a:lnTo>
                    <a:lnTo>
                      <a:pt x="3461" y="1237"/>
                    </a:lnTo>
                    <a:lnTo>
                      <a:pt x="3364" y="1257"/>
                    </a:lnTo>
                    <a:lnTo>
                      <a:pt x="3171" y="1295"/>
                    </a:lnTo>
                    <a:lnTo>
                      <a:pt x="2978" y="1315"/>
                    </a:lnTo>
                    <a:lnTo>
                      <a:pt x="2804" y="1315"/>
                    </a:lnTo>
                    <a:lnTo>
                      <a:pt x="2649" y="1295"/>
                    </a:lnTo>
                    <a:lnTo>
                      <a:pt x="2494" y="1257"/>
                    </a:lnTo>
                    <a:lnTo>
                      <a:pt x="2378" y="1218"/>
                    </a:lnTo>
                    <a:lnTo>
                      <a:pt x="2204" y="1141"/>
                    </a:lnTo>
                    <a:lnTo>
                      <a:pt x="2030" y="1063"/>
                    </a:lnTo>
                    <a:lnTo>
                      <a:pt x="1721" y="851"/>
                    </a:lnTo>
                    <a:lnTo>
                      <a:pt x="1412" y="619"/>
                    </a:lnTo>
                    <a:lnTo>
                      <a:pt x="812" y="116"/>
                    </a:lnTo>
                    <a:lnTo>
                      <a:pt x="735" y="58"/>
                    </a:lnTo>
                    <a:lnTo>
                      <a:pt x="658" y="20"/>
                    </a:ln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2"/>
              <p:cNvSpPr/>
              <p:nvPr/>
            </p:nvSpPr>
            <p:spPr>
              <a:xfrm>
                <a:off x="3005400" y="-3336125"/>
                <a:ext cx="83150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2263" extrusionOk="0">
                    <a:moveTo>
                      <a:pt x="1025" y="619"/>
                    </a:moveTo>
                    <a:lnTo>
                      <a:pt x="1037" y="639"/>
                    </a:lnTo>
                    <a:lnTo>
                      <a:pt x="1044" y="639"/>
                    </a:lnTo>
                    <a:lnTo>
                      <a:pt x="1025" y="619"/>
                    </a:lnTo>
                    <a:close/>
                    <a:moveTo>
                      <a:pt x="426" y="1"/>
                    </a:moveTo>
                    <a:lnTo>
                      <a:pt x="329" y="20"/>
                    </a:lnTo>
                    <a:lnTo>
                      <a:pt x="252" y="59"/>
                    </a:lnTo>
                    <a:lnTo>
                      <a:pt x="174" y="117"/>
                    </a:lnTo>
                    <a:lnTo>
                      <a:pt x="97" y="175"/>
                    </a:lnTo>
                    <a:lnTo>
                      <a:pt x="58" y="252"/>
                    </a:lnTo>
                    <a:lnTo>
                      <a:pt x="20" y="329"/>
                    </a:lnTo>
                    <a:lnTo>
                      <a:pt x="0" y="426"/>
                    </a:lnTo>
                    <a:lnTo>
                      <a:pt x="0" y="523"/>
                    </a:lnTo>
                    <a:lnTo>
                      <a:pt x="20" y="619"/>
                    </a:lnTo>
                    <a:lnTo>
                      <a:pt x="78" y="851"/>
                    </a:lnTo>
                    <a:lnTo>
                      <a:pt x="174" y="1064"/>
                    </a:lnTo>
                    <a:lnTo>
                      <a:pt x="290" y="1257"/>
                    </a:lnTo>
                    <a:lnTo>
                      <a:pt x="426" y="1450"/>
                    </a:lnTo>
                    <a:lnTo>
                      <a:pt x="580" y="1644"/>
                    </a:lnTo>
                    <a:lnTo>
                      <a:pt x="754" y="1798"/>
                    </a:lnTo>
                    <a:lnTo>
                      <a:pt x="948" y="1934"/>
                    </a:lnTo>
                    <a:lnTo>
                      <a:pt x="1160" y="2050"/>
                    </a:lnTo>
                    <a:lnTo>
                      <a:pt x="1373" y="2127"/>
                    </a:lnTo>
                    <a:lnTo>
                      <a:pt x="1605" y="2204"/>
                    </a:lnTo>
                    <a:lnTo>
                      <a:pt x="1817" y="2243"/>
                    </a:lnTo>
                    <a:lnTo>
                      <a:pt x="2049" y="2262"/>
                    </a:lnTo>
                    <a:lnTo>
                      <a:pt x="2281" y="2262"/>
                    </a:lnTo>
                    <a:lnTo>
                      <a:pt x="2513" y="2243"/>
                    </a:lnTo>
                    <a:lnTo>
                      <a:pt x="2745" y="2204"/>
                    </a:lnTo>
                    <a:lnTo>
                      <a:pt x="2977" y="2146"/>
                    </a:lnTo>
                    <a:lnTo>
                      <a:pt x="3074" y="2127"/>
                    </a:lnTo>
                    <a:lnTo>
                      <a:pt x="3151" y="2069"/>
                    </a:lnTo>
                    <a:lnTo>
                      <a:pt x="3209" y="1992"/>
                    </a:lnTo>
                    <a:lnTo>
                      <a:pt x="3267" y="1914"/>
                    </a:lnTo>
                    <a:lnTo>
                      <a:pt x="3306" y="1837"/>
                    </a:lnTo>
                    <a:lnTo>
                      <a:pt x="3325" y="1740"/>
                    </a:lnTo>
                    <a:lnTo>
                      <a:pt x="3325" y="1644"/>
                    </a:lnTo>
                    <a:lnTo>
                      <a:pt x="3306" y="1547"/>
                    </a:lnTo>
                    <a:lnTo>
                      <a:pt x="3267" y="1470"/>
                    </a:lnTo>
                    <a:lnTo>
                      <a:pt x="3209" y="1392"/>
                    </a:lnTo>
                    <a:lnTo>
                      <a:pt x="3132" y="1315"/>
                    </a:lnTo>
                    <a:lnTo>
                      <a:pt x="3055" y="1277"/>
                    </a:lnTo>
                    <a:lnTo>
                      <a:pt x="2977" y="1238"/>
                    </a:lnTo>
                    <a:lnTo>
                      <a:pt x="2881" y="1219"/>
                    </a:lnTo>
                    <a:lnTo>
                      <a:pt x="2784" y="1219"/>
                    </a:lnTo>
                    <a:lnTo>
                      <a:pt x="2687" y="1238"/>
                    </a:lnTo>
                    <a:lnTo>
                      <a:pt x="2513" y="1277"/>
                    </a:lnTo>
                    <a:lnTo>
                      <a:pt x="2417" y="1296"/>
                    </a:lnTo>
                    <a:lnTo>
                      <a:pt x="2011" y="1296"/>
                    </a:lnTo>
                    <a:lnTo>
                      <a:pt x="1837" y="1257"/>
                    </a:lnTo>
                    <a:lnTo>
                      <a:pt x="1682" y="1219"/>
                    </a:lnTo>
                    <a:lnTo>
                      <a:pt x="1663" y="1199"/>
                    </a:lnTo>
                    <a:lnTo>
                      <a:pt x="1624" y="1199"/>
                    </a:lnTo>
                    <a:lnTo>
                      <a:pt x="1470" y="1122"/>
                    </a:lnTo>
                    <a:lnTo>
                      <a:pt x="1412" y="1083"/>
                    </a:lnTo>
                    <a:lnTo>
                      <a:pt x="1373" y="1045"/>
                    </a:lnTo>
                    <a:lnTo>
                      <a:pt x="1296" y="987"/>
                    </a:lnTo>
                    <a:lnTo>
                      <a:pt x="1160" y="851"/>
                    </a:lnTo>
                    <a:lnTo>
                      <a:pt x="1180" y="871"/>
                    </a:lnTo>
                    <a:lnTo>
                      <a:pt x="1180" y="851"/>
                    </a:lnTo>
                    <a:lnTo>
                      <a:pt x="1122" y="774"/>
                    </a:lnTo>
                    <a:lnTo>
                      <a:pt x="1037" y="639"/>
                    </a:lnTo>
                    <a:lnTo>
                      <a:pt x="1025" y="639"/>
                    </a:lnTo>
                    <a:lnTo>
                      <a:pt x="1006" y="542"/>
                    </a:lnTo>
                    <a:lnTo>
                      <a:pt x="928" y="329"/>
                    </a:lnTo>
                    <a:lnTo>
                      <a:pt x="909" y="252"/>
                    </a:lnTo>
                    <a:lnTo>
                      <a:pt x="851" y="175"/>
                    </a:lnTo>
                    <a:lnTo>
                      <a:pt x="774" y="97"/>
                    </a:lnTo>
                    <a:lnTo>
                      <a:pt x="696" y="59"/>
                    </a:lnTo>
                    <a:lnTo>
                      <a:pt x="619" y="20"/>
                    </a:lnTo>
                    <a:lnTo>
                      <a:pt x="522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9" name="Google Shape;2249;p53"/>
          <p:cNvGrpSpPr/>
          <p:nvPr/>
        </p:nvGrpSpPr>
        <p:grpSpPr>
          <a:xfrm>
            <a:off x="271875" y="-115978"/>
            <a:ext cx="8657888" cy="4740078"/>
            <a:chOff x="271875" y="-115978"/>
            <a:chExt cx="8657888" cy="4740078"/>
          </a:xfrm>
        </p:grpSpPr>
        <p:sp>
          <p:nvSpPr>
            <p:cNvPr id="2250" name="Google Shape;2250;p53"/>
            <p:cNvSpPr/>
            <p:nvPr/>
          </p:nvSpPr>
          <p:spPr>
            <a:xfrm rot="-5400000">
              <a:off x="3791481" y="-1972064"/>
              <a:ext cx="1571258" cy="7743620"/>
            </a:xfrm>
            <a:custGeom>
              <a:avLst/>
              <a:gdLst/>
              <a:ahLst/>
              <a:cxnLst/>
              <a:rect l="l" t="t" r="r" b="b"/>
              <a:pathLst>
                <a:path w="54430" h="54969" extrusionOk="0">
                  <a:moveTo>
                    <a:pt x="16727" y="519"/>
                  </a:moveTo>
                  <a:lnTo>
                    <a:pt x="18344" y="540"/>
                  </a:lnTo>
                  <a:lnTo>
                    <a:pt x="17452" y="560"/>
                  </a:lnTo>
                  <a:lnTo>
                    <a:pt x="15856" y="560"/>
                  </a:lnTo>
                  <a:lnTo>
                    <a:pt x="16727" y="519"/>
                  </a:lnTo>
                  <a:close/>
                  <a:moveTo>
                    <a:pt x="1430" y="12810"/>
                  </a:moveTo>
                  <a:lnTo>
                    <a:pt x="1430" y="13432"/>
                  </a:lnTo>
                  <a:lnTo>
                    <a:pt x="1389" y="13225"/>
                  </a:lnTo>
                  <a:lnTo>
                    <a:pt x="1389" y="13142"/>
                  </a:lnTo>
                  <a:lnTo>
                    <a:pt x="1389" y="13038"/>
                  </a:lnTo>
                  <a:lnTo>
                    <a:pt x="1430" y="12810"/>
                  </a:lnTo>
                  <a:close/>
                  <a:moveTo>
                    <a:pt x="1430" y="13556"/>
                  </a:moveTo>
                  <a:lnTo>
                    <a:pt x="1410" y="13971"/>
                  </a:lnTo>
                  <a:lnTo>
                    <a:pt x="1410" y="13888"/>
                  </a:lnTo>
                  <a:lnTo>
                    <a:pt x="1430" y="13556"/>
                  </a:lnTo>
                  <a:close/>
                  <a:moveTo>
                    <a:pt x="30966" y="1"/>
                  </a:moveTo>
                  <a:lnTo>
                    <a:pt x="30303" y="21"/>
                  </a:lnTo>
                  <a:lnTo>
                    <a:pt x="29640" y="63"/>
                  </a:lnTo>
                  <a:lnTo>
                    <a:pt x="29246" y="84"/>
                  </a:lnTo>
                  <a:lnTo>
                    <a:pt x="28355" y="42"/>
                  </a:lnTo>
                  <a:lnTo>
                    <a:pt x="27816" y="21"/>
                  </a:lnTo>
                  <a:lnTo>
                    <a:pt x="26634" y="21"/>
                  </a:lnTo>
                  <a:lnTo>
                    <a:pt x="26013" y="63"/>
                  </a:lnTo>
                  <a:lnTo>
                    <a:pt x="25577" y="104"/>
                  </a:lnTo>
                  <a:lnTo>
                    <a:pt x="25163" y="146"/>
                  </a:lnTo>
                  <a:lnTo>
                    <a:pt x="24976" y="187"/>
                  </a:lnTo>
                  <a:lnTo>
                    <a:pt x="24396" y="229"/>
                  </a:lnTo>
                  <a:lnTo>
                    <a:pt x="23940" y="249"/>
                  </a:lnTo>
                  <a:lnTo>
                    <a:pt x="23214" y="270"/>
                  </a:lnTo>
                  <a:lnTo>
                    <a:pt x="22344" y="249"/>
                  </a:lnTo>
                  <a:lnTo>
                    <a:pt x="21618" y="249"/>
                  </a:lnTo>
                  <a:lnTo>
                    <a:pt x="20872" y="270"/>
                  </a:lnTo>
                  <a:lnTo>
                    <a:pt x="20748" y="229"/>
                  </a:lnTo>
                  <a:lnTo>
                    <a:pt x="20582" y="208"/>
                  </a:lnTo>
                  <a:lnTo>
                    <a:pt x="19421" y="167"/>
                  </a:lnTo>
                  <a:lnTo>
                    <a:pt x="18530" y="146"/>
                  </a:lnTo>
                  <a:lnTo>
                    <a:pt x="18136" y="125"/>
                  </a:lnTo>
                  <a:lnTo>
                    <a:pt x="17722" y="125"/>
                  </a:lnTo>
                  <a:lnTo>
                    <a:pt x="16830" y="167"/>
                  </a:lnTo>
                  <a:lnTo>
                    <a:pt x="14530" y="167"/>
                  </a:lnTo>
                  <a:lnTo>
                    <a:pt x="13929" y="146"/>
                  </a:lnTo>
                  <a:lnTo>
                    <a:pt x="13328" y="167"/>
                  </a:lnTo>
                  <a:lnTo>
                    <a:pt x="11980" y="208"/>
                  </a:lnTo>
                  <a:lnTo>
                    <a:pt x="10239" y="249"/>
                  </a:lnTo>
                  <a:lnTo>
                    <a:pt x="8519" y="249"/>
                  </a:lnTo>
                  <a:lnTo>
                    <a:pt x="7752" y="270"/>
                  </a:lnTo>
                  <a:lnTo>
                    <a:pt x="6964" y="291"/>
                  </a:lnTo>
                  <a:lnTo>
                    <a:pt x="5824" y="291"/>
                  </a:lnTo>
                  <a:lnTo>
                    <a:pt x="4664" y="270"/>
                  </a:lnTo>
                  <a:lnTo>
                    <a:pt x="4021" y="291"/>
                  </a:lnTo>
                  <a:lnTo>
                    <a:pt x="3379" y="332"/>
                  </a:lnTo>
                  <a:lnTo>
                    <a:pt x="2322" y="312"/>
                  </a:lnTo>
                  <a:lnTo>
                    <a:pt x="2177" y="332"/>
                  </a:lnTo>
                  <a:lnTo>
                    <a:pt x="2135" y="332"/>
                  </a:lnTo>
                  <a:lnTo>
                    <a:pt x="2114" y="374"/>
                  </a:lnTo>
                  <a:lnTo>
                    <a:pt x="2135" y="395"/>
                  </a:lnTo>
                  <a:lnTo>
                    <a:pt x="2156" y="395"/>
                  </a:lnTo>
                  <a:lnTo>
                    <a:pt x="2322" y="415"/>
                  </a:lnTo>
                  <a:lnTo>
                    <a:pt x="2715" y="415"/>
                  </a:lnTo>
                  <a:lnTo>
                    <a:pt x="3586" y="436"/>
                  </a:lnTo>
                  <a:lnTo>
                    <a:pt x="4456" y="436"/>
                  </a:lnTo>
                  <a:lnTo>
                    <a:pt x="6115" y="457"/>
                  </a:lnTo>
                  <a:lnTo>
                    <a:pt x="6695" y="477"/>
                  </a:lnTo>
                  <a:lnTo>
                    <a:pt x="7255" y="498"/>
                  </a:lnTo>
                  <a:lnTo>
                    <a:pt x="7690" y="498"/>
                  </a:lnTo>
                  <a:lnTo>
                    <a:pt x="7172" y="519"/>
                  </a:lnTo>
                  <a:lnTo>
                    <a:pt x="6156" y="540"/>
                  </a:lnTo>
                  <a:lnTo>
                    <a:pt x="2881" y="540"/>
                  </a:lnTo>
                  <a:lnTo>
                    <a:pt x="2591" y="581"/>
                  </a:lnTo>
                  <a:lnTo>
                    <a:pt x="2322" y="643"/>
                  </a:lnTo>
                  <a:lnTo>
                    <a:pt x="2094" y="705"/>
                  </a:lnTo>
                  <a:lnTo>
                    <a:pt x="1907" y="788"/>
                  </a:lnTo>
                  <a:lnTo>
                    <a:pt x="1721" y="892"/>
                  </a:lnTo>
                  <a:lnTo>
                    <a:pt x="1575" y="1016"/>
                  </a:lnTo>
                  <a:lnTo>
                    <a:pt x="1451" y="1141"/>
                  </a:lnTo>
                  <a:lnTo>
                    <a:pt x="1347" y="1265"/>
                  </a:lnTo>
                  <a:lnTo>
                    <a:pt x="1265" y="1410"/>
                  </a:lnTo>
                  <a:lnTo>
                    <a:pt x="1202" y="1555"/>
                  </a:lnTo>
                  <a:lnTo>
                    <a:pt x="1140" y="1680"/>
                  </a:lnTo>
                  <a:lnTo>
                    <a:pt x="1099" y="1825"/>
                  </a:lnTo>
                  <a:lnTo>
                    <a:pt x="1078" y="1970"/>
                  </a:lnTo>
                  <a:lnTo>
                    <a:pt x="1057" y="2219"/>
                  </a:lnTo>
                  <a:lnTo>
                    <a:pt x="1057" y="2571"/>
                  </a:lnTo>
                  <a:lnTo>
                    <a:pt x="1037" y="2923"/>
                  </a:lnTo>
                  <a:lnTo>
                    <a:pt x="995" y="3607"/>
                  </a:lnTo>
                  <a:lnTo>
                    <a:pt x="912" y="4084"/>
                  </a:lnTo>
                  <a:lnTo>
                    <a:pt x="891" y="4312"/>
                  </a:lnTo>
                  <a:lnTo>
                    <a:pt x="871" y="4540"/>
                  </a:lnTo>
                  <a:lnTo>
                    <a:pt x="829" y="5535"/>
                  </a:lnTo>
                  <a:lnTo>
                    <a:pt x="809" y="6447"/>
                  </a:lnTo>
                  <a:lnTo>
                    <a:pt x="809" y="6530"/>
                  </a:lnTo>
                  <a:lnTo>
                    <a:pt x="809" y="6550"/>
                  </a:lnTo>
                  <a:lnTo>
                    <a:pt x="829" y="6758"/>
                  </a:lnTo>
                  <a:lnTo>
                    <a:pt x="850" y="6944"/>
                  </a:lnTo>
                  <a:lnTo>
                    <a:pt x="891" y="7089"/>
                  </a:lnTo>
                  <a:lnTo>
                    <a:pt x="912" y="7317"/>
                  </a:lnTo>
                  <a:lnTo>
                    <a:pt x="912" y="7483"/>
                  </a:lnTo>
                  <a:lnTo>
                    <a:pt x="891" y="7670"/>
                  </a:lnTo>
                  <a:lnTo>
                    <a:pt x="829" y="8043"/>
                  </a:lnTo>
                  <a:lnTo>
                    <a:pt x="809" y="8229"/>
                  </a:lnTo>
                  <a:lnTo>
                    <a:pt x="809" y="8416"/>
                  </a:lnTo>
                  <a:lnTo>
                    <a:pt x="850" y="9100"/>
                  </a:lnTo>
                  <a:lnTo>
                    <a:pt x="850" y="9307"/>
                  </a:lnTo>
                  <a:lnTo>
                    <a:pt x="726" y="9929"/>
                  </a:lnTo>
                  <a:lnTo>
                    <a:pt x="581" y="10841"/>
                  </a:lnTo>
                  <a:lnTo>
                    <a:pt x="518" y="11152"/>
                  </a:lnTo>
                  <a:lnTo>
                    <a:pt x="456" y="11483"/>
                  </a:lnTo>
                  <a:lnTo>
                    <a:pt x="456" y="11649"/>
                  </a:lnTo>
                  <a:lnTo>
                    <a:pt x="456" y="11815"/>
                  </a:lnTo>
                  <a:lnTo>
                    <a:pt x="477" y="11981"/>
                  </a:lnTo>
                  <a:lnTo>
                    <a:pt x="518" y="12147"/>
                  </a:lnTo>
                  <a:lnTo>
                    <a:pt x="581" y="12375"/>
                  </a:lnTo>
                  <a:lnTo>
                    <a:pt x="601" y="12582"/>
                  </a:lnTo>
                  <a:lnTo>
                    <a:pt x="581" y="12706"/>
                  </a:lnTo>
                  <a:lnTo>
                    <a:pt x="560" y="12851"/>
                  </a:lnTo>
                  <a:lnTo>
                    <a:pt x="581" y="12997"/>
                  </a:lnTo>
                  <a:lnTo>
                    <a:pt x="601" y="13162"/>
                  </a:lnTo>
                  <a:lnTo>
                    <a:pt x="601" y="13328"/>
                  </a:lnTo>
                  <a:lnTo>
                    <a:pt x="601" y="13411"/>
                  </a:lnTo>
                  <a:lnTo>
                    <a:pt x="560" y="13494"/>
                  </a:lnTo>
                  <a:lnTo>
                    <a:pt x="498" y="13639"/>
                  </a:lnTo>
                  <a:lnTo>
                    <a:pt x="456" y="13805"/>
                  </a:lnTo>
                  <a:lnTo>
                    <a:pt x="456" y="14095"/>
                  </a:lnTo>
                  <a:lnTo>
                    <a:pt x="477" y="14385"/>
                  </a:lnTo>
                  <a:lnTo>
                    <a:pt x="435" y="14758"/>
                  </a:lnTo>
                  <a:lnTo>
                    <a:pt x="353" y="15152"/>
                  </a:lnTo>
                  <a:lnTo>
                    <a:pt x="311" y="15442"/>
                  </a:lnTo>
                  <a:lnTo>
                    <a:pt x="290" y="15774"/>
                  </a:lnTo>
                  <a:lnTo>
                    <a:pt x="228" y="16541"/>
                  </a:lnTo>
                  <a:lnTo>
                    <a:pt x="125" y="17018"/>
                  </a:lnTo>
                  <a:lnTo>
                    <a:pt x="42" y="17349"/>
                  </a:lnTo>
                  <a:lnTo>
                    <a:pt x="21" y="17660"/>
                  </a:lnTo>
                  <a:lnTo>
                    <a:pt x="0" y="18158"/>
                  </a:lnTo>
                  <a:lnTo>
                    <a:pt x="0" y="18655"/>
                  </a:lnTo>
                  <a:lnTo>
                    <a:pt x="21" y="19194"/>
                  </a:lnTo>
                  <a:lnTo>
                    <a:pt x="62" y="19463"/>
                  </a:lnTo>
                  <a:lnTo>
                    <a:pt x="104" y="19733"/>
                  </a:lnTo>
                  <a:lnTo>
                    <a:pt x="166" y="20044"/>
                  </a:lnTo>
                  <a:lnTo>
                    <a:pt x="104" y="20417"/>
                  </a:lnTo>
                  <a:lnTo>
                    <a:pt x="62" y="20769"/>
                  </a:lnTo>
                  <a:lnTo>
                    <a:pt x="21" y="21204"/>
                  </a:lnTo>
                  <a:lnTo>
                    <a:pt x="21" y="21660"/>
                  </a:lnTo>
                  <a:lnTo>
                    <a:pt x="21" y="21909"/>
                  </a:lnTo>
                  <a:lnTo>
                    <a:pt x="42" y="22158"/>
                  </a:lnTo>
                  <a:lnTo>
                    <a:pt x="125" y="22676"/>
                  </a:lnTo>
                  <a:lnTo>
                    <a:pt x="166" y="22863"/>
                  </a:lnTo>
                  <a:lnTo>
                    <a:pt x="207" y="23028"/>
                  </a:lnTo>
                  <a:lnTo>
                    <a:pt x="332" y="23360"/>
                  </a:lnTo>
                  <a:lnTo>
                    <a:pt x="415" y="23505"/>
                  </a:lnTo>
                  <a:lnTo>
                    <a:pt x="498" y="23982"/>
                  </a:lnTo>
                  <a:lnTo>
                    <a:pt x="539" y="24355"/>
                  </a:lnTo>
                  <a:lnTo>
                    <a:pt x="581" y="24935"/>
                  </a:lnTo>
                  <a:lnTo>
                    <a:pt x="581" y="25288"/>
                  </a:lnTo>
                  <a:lnTo>
                    <a:pt x="560" y="25640"/>
                  </a:lnTo>
                  <a:lnTo>
                    <a:pt x="560" y="25951"/>
                  </a:lnTo>
                  <a:lnTo>
                    <a:pt x="560" y="26241"/>
                  </a:lnTo>
                  <a:lnTo>
                    <a:pt x="601" y="26842"/>
                  </a:lnTo>
                  <a:lnTo>
                    <a:pt x="518" y="26946"/>
                  </a:lnTo>
                  <a:lnTo>
                    <a:pt x="498" y="27008"/>
                  </a:lnTo>
                  <a:lnTo>
                    <a:pt x="477" y="27070"/>
                  </a:lnTo>
                  <a:lnTo>
                    <a:pt x="415" y="27547"/>
                  </a:lnTo>
                  <a:lnTo>
                    <a:pt x="373" y="28003"/>
                  </a:lnTo>
                  <a:lnTo>
                    <a:pt x="311" y="28728"/>
                  </a:lnTo>
                  <a:lnTo>
                    <a:pt x="290" y="29060"/>
                  </a:lnTo>
                  <a:lnTo>
                    <a:pt x="270" y="29412"/>
                  </a:lnTo>
                  <a:lnTo>
                    <a:pt x="311" y="29765"/>
                  </a:lnTo>
                  <a:lnTo>
                    <a:pt x="353" y="30117"/>
                  </a:lnTo>
                  <a:lnTo>
                    <a:pt x="373" y="30200"/>
                  </a:lnTo>
                  <a:lnTo>
                    <a:pt x="373" y="30262"/>
                  </a:lnTo>
                  <a:lnTo>
                    <a:pt x="373" y="30946"/>
                  </a:lnTo>
                  <a:lnTo>
                    <a:pt x="373" y="31464"/>
                  </a:lnTo>
                  <a:lnTo>
                    <a:pt x="332" y="31982"/>
                  </a:lnTo>
                  <a:lnTo>
                    <a:pt x="332" y="32459"/>
                  </a:lnTo>
                  <a:lnTo>
                    <a:pt x="353" y="32957"/>
                  </a:lnTo>
                  <a:lnTo>
                    <a:pt x="456" y="34055"/>
                  </a:lnTo>
                  <a:lnTo>
                    <a:pt x="518" y="34760"/>
                  </a:lnTo>
                  <a:lnTo>
                    <a:pt x="539" y="35465"/>
                  </a:lnTo>
                  <a:lnTo>
                    <a:pt x="539" y="36024"/>
                  </a:lnTo>
                  <a:lnTo>
                    <a:pt x="539" y="36356"/>
                  </a:lnTo>
                  <a:lnTo>
                    <a:pt x="539" y="36688"/>
                  </a:lnTo>
                  <a:lnTo>
                    <a:pt x="539" y="36853"/>
                  </a:lnTo>
                  <a:lnTo>
                    <a:pt x="560" y="37144"/>
                  </a:lnTo>
                  <a:lnTo>
                    <a:pt x="581" y="37475"/>
                  </a:lnTo>
                  <a:lnTo>
                    <a:pt x="622" y="37828"/>
                  </a:lnTo>
                  <a:lnTo>
                    <a:pt x="643" y="38118"/>
                  </a:lnTo>
                  <a:lnTo>
                    <a:pt x="643" y="38594"/>
                  </a:lnTo>
                  <a:lnTo>
                    <a:pt x="622" y="39050"/>
                  </a:lnTo>
                  <a:lnTo>
                    <a:pt x="601" y="39486"/>
                  </a:lnTo>
                  <a:lnTo>
                    <a:pt x="601" y="39983"/>
                  </a:lnTo>
                  <a:lnTo>
                    <a:pt x="622" y="40232"/>
                  </a:lnTo>
                  <a:lnTo>
                    <a:pt x="663" y="40501"/>
                  </a:lnTo>
                  <a:lnTo>
                    <a:pt x="705" y="40771"/>
                  </a:lnTo>
                  <a:lnTo>
                    <a:pt x="726" y="41019"/>
                  </a:lnTo>
                  <a:lnTo>
                    <a:pt x="726" y="41517"/>
                  </a:lnTo>
                  <a:lnTo>
                    <a:pt x="705" y="41890"/>
                  </a:lnTo>
                  <a:lnTo>
                    <a:pt x="705" y="41952"/>
                  </a:lnTo>
                  <a:lnTo>
                    <a:pt x="726" y="41994"/>
                  </a:lnTo>
                  <a:lnTo>
                    <a:pt x="767" y="42035"/>
                  </a:lnTo>
                  <a:lnTo>
                    <a:pt x="850" y="42035"/>
                  </a:lnTo>
                  <a:lnTo>
                    <a:pt x="891" y="42014"/>
                  </a:lnTo>
                  <a:lnTo>
                    <a:pt x="912" y="41952"/>
                  </a:lnTo>
                  <a:lnTo>
                    <a:pt x="912" y="41890"/>
                  </a:lnTo>
                  <a:lnTo>
                    <a:pt x="912" y="41558"/>
                  </a:lnTo>
                  <a:lnTo>
                    <a:pt x="954" y="41206"/>
                  </a:lnTo>
                  <a:lnTo>
                    <a:pt x="974" y="40854"/>
                  </a:lnTo>
                  <a:lnTo>
                    <a:pt x="995" y="40667"/>
                  </a:lnTo>
                  <a:lnTo>
                    <a:pt x="995" y="40501"/>
                  </a:lnTo>
                  <a:lnTo>
                    <a:pt x="974" y="40149"/>
                  </a:lnTo>
                  <a:lnTo>
                    <a:pt x="974" y="39465"/>
                  </a:lnTo>
                  <a:lnTo>
                    <a:pt x="995" y="38802"/>
                  </a:lnTo>
                  <a:lnTo>
                    <a:pt x="1078" y="38346"/>
                  </a:lnTo>
                  <a:lnTo>
                    <a:pt x="1099" y="38097"/>
                  </a:lnTo>
                  <a:lnTo>
                    <a:pt x="1119" y="37869"/>
                  </a:lnTo>
                  <a:lnTo>
                    <a:pt x="1140" y="36874"/>
                  </a:lnTo>
                  <a:lnTo>
                    <a:pt x="1182" y="35299"/>
                  </a:lnTo>
                  <a:lnTo>
                    <a:pt x="1182" y="35237"/>
                  </a:lnTo>
                  <a:lnTo>
                    <a:pt x="1306" y="34656"/>
                  </a:lnTo>
                  <a:lnTo>
                    <a:pt x="1347" y="34490"/>
                  </a:lnTo>
                  <a:lnTo>
                    <a:pt x="1347" y="34304"/>
                  </a:lnTo>
                  <a:lnTo>
                    <a:pt x="1368" y="33952"/>
                  </a:lnTo>
                  <a:lnTo>
                    <a:pt x="1347" y="33309"/>
                  </a:lnTo>
                  <a:lnTo>
                    <a:pt x="1327" y="32666"/>
                  </a:lnTo>
                  <a:lnTo>
                    <a:pt x="1285" y="31423"/>
                  </a:lnTo>
                  <a:lnTo>
                    <a:pt x="1244" y="30822"/>
                  </a:lnTo>
                  <a:lnTo>
                    <a:pt x="1182" y="30200"/>
                  </a:lnTo>
                  <a:lnTo>
                    <a:pt x="1182" y="29371"/>
                  </a:lnTo>
                  <a:lnTo>
                    <a:pt x="1223" y="28542"/>
                  </a:lnTo>
                  <a:lnTo>
                    <a:pt x="1223" y="28480"/>
                  </a:lnTo>
                  <a:lnTo>
                    <a:pt x="1285" y="29081"/>
                  </a:lnTo>
                  <a:lnTo>
                    <a:pt x="1347" y="29640"/>
                  </a:lnTo>
                  <a:lnTo>
                    <a:pt x="1451" y="30179"/>
                  </a:lnTo>
                  <a:lnTo>
                    <a:pt x="1513" y="30428"/>
                  </a:lnTo>
                  <a:lnTo>
                    <a:pt x="1596" y="30677"/>
                  </a:lnTo>
                  <a:lnTo>
                    <a:pt x="1555" y="31195"/>
                  </a:lnTo>
                  <a:lnTo>
                    <a:pt x="1534" y="31775"/>
                  </a:lnTo>
                  <a:lnTo>
                    <a:pt x="1534" y="32356"/>
                  </a:lnTo>
                  <a:lnTo>
                    <a:pt x="1575" y="32915"/>
                  </a:lnTo>
                  <a:lnTo>
                    <a:pt x="1555" y="33350"/>
                  </a:lnTo>
                  <a:lnTo>
                    <a:pt x="1555" y="33703"/>
                  </a:lnTo>
                  <a:lnTo>
                    <a:pt x="1575" y="33972"/>
                  </a:lnTo>
                  <a:lnTo>
                    <a:pt x="1596" y="34221"/>
                  </a:lnTo>
                  <a:lnTo>
                    <a:pt x="1638" y="34408"/>
                  </a:lnTo>
                  <a:lnTo>
                    <a:pt x="1679" y="34594"/>
                  </a:lnTo>
                  <a:lnTo>
                    <a:pt x="1783" y="34988"/>
                  </a:lnTo>
                  <a:lnTo>
                    <a:pt x="1783" y="35071"/>
                  </a:lnTo>
                  <a:lnTo>
                    <a:pt x="1721" y="35195"/>
                  </a:lnTo>
                  <a:lnTo>
                    <a:pt x="1679" y="35361"/>
                  </a:lnTo>
                  <a:lnTo>
                    <a:pt x="1658" y="35548"/>
                  </a:lnTo>
                  <a:lnTo>
                    <a:pt x="1638" y="35755"/>
                  </a:lnTo>
                  <a:lnTo>
                    <a:pt x="1596" y="36211"/>
                  </a:lnTo>
                  <a:lnTo>
                    <a:pt x="1617" y="36667"/>
                  </a:lnTo>
                  <a:lnTo>
                    <a:pt x="1596" y="37144"/>
                  </a:lnTo>
                  <a:lnTo>
                    <a:pt x="1575" y="37600"/>
                  </a:lnTo>
                  <a:lnTo>
                    <a:pt x="1596" y="38056"/>
                  </a:lnTo>
                  <a:lnTo>
                    <a:pt x="1638" y="38511"/>
                  </a:lnTo>
                  <a:lnTo>
                    <a:pt x="1638" y="38885"/>
                  </a:lnTo>
                  <a:lnTo>
                    <a:pt x="1638" y="39216"/>
                  </a:lnTo>
                  <a:lnTo>
                    <a:pt x="1596" y="39817"/>
                  </a:lnTo>
                  <a:lnTo>
                    <a:pt x="1596" y="40107"/>
                  </a:lnTo>
                  <a:lnTo>
                    <a:pt x="1617" y="40356"/>
                  </a:lnTo>
                  <a:lnTo>
                    <a:pt x="1638" y="40605"/>
                  </a:lnTo>
                  <a:lnTo>
                    <a:pt x="1679" y="40833"/>
                  </a:lnTo>
                  <a:lnTo>
                    <a:pt x="1783" y="41310"/>
                  </a:lnTo>
                  <a:lnTo>
                    <a:pt x="1783" y="41869"/>
                  </a:lnTo>
                  <a:lnTo>
                    <a:pt x="1741" y="42512"/>
                  </a:lnTo>
                  <a:lnTo>
                    <a:pt x="1721" y="43113"/>
                  </a:lnTo>
                  <a:lnTo>
                    <a:pt x="1721" y="43631"/>
                  </a:lnTo>
                  <a:lnTo>
                    <a:pt x="1700" y="44087"/>
                  </a:lnTo>
                  <a:lnTo>
                    <a:pt x="1575" y="44419"/>
                  </a:lnTo>
                  <a:lnTo>
                    <a:pt x="1534" y="44585"/>
                  </a:lnTo>
                  <a:lnTo>
                    <a:pt x="1493" y="44750"/>
                  </a:lnTo>
                  <a:lnTo>
                    <a:pt x="1430" y="45269"/>
                  </a:lnTo>
                  <a:lnTo>
                    <a:pt x="1368" y="46077"/>
                  </a:lnTo>
                  <a:lnTo>
                    <a:pt x="1347" y="46678"/>
                  </a:lnTo>
                  <a:lnTo>
                    <a:pt x="1368" y="47403"/>
                  </a:lnTo>
                  <a:lnTo>
                    <a:pt x="1410" y="48108"/>
                  </a:lnTo>
                  <a:lnTo>
                    <a:pt x="1430" y="48419"/>
                  </a:lnTo>
                  <a:lnTo>
                    <a:pt x="1493" y="48668"/>
                  </a:lnTo>
                  <a:lnTo>
                    <a:pt x="1430" y="49476"/>
                  </a:lnTo>
                  <a:lnTo>
                    <a:pt x="1410" y="50430"/>
                  </a:lnTo>
                  <a:lnTo>
                    <a:pt x="1410" y="51570"/>
                  </a:lnTo>
                  <a:lnTo>
                    <a:pt x="1430" y="52627"/>
                  </a:lnTo>
                  <a:lnTo>
                    <a:pt x="1451" y="53103"/>
                  </a:lnTo>
                  <a:lnTo>
                    <a:pt x="1493" y="53559"/>
                  </a:lnTo>
                  <a:lnTo>
                    <a:pt x="1534" y="53808"/>
                  </a:lnTo>
                  <a:lnTo>
                    <a:pt x="1575" y="54015"/>
                  </a:lnTo>
                  <a:lnTo>
                    <a:pt x="1638" y="54181"/>
                  </a:lnTo>
                  <a:lnTo>
                    <a:pt x="1700" y="54326"/>
                  </a:lnTo>
                  <a:lnTo>
                    <a:pt x="1783" y="54451"/>
                  </a:lnTo>
                  <a:lnTo>
                    <a:pt x="1845" y="54533"/>
                  </a:lnTo>
                  <a:lnTo>
                    <a:pt x="1928" y="54616"/>
                  </a:lnTo>
                  <a:lnTo>
                    <a:pt x="2031" y="54658"/>
                  </a:lnTo>
                  <a:lnTo>
                    <a:pt x="2135" y="54699"/>
                  </a:lnTo>
                  <a:lnTo>
                    <a:pt x="2239" y="54699"/>
                  </a:lnTo>
                  <a:lnTo>
                    <a:pt x="2446" y="54720"/>
                  </a:lnTo>
                  <a:lnTo>
                    <a:pt x="2943" y="54679"/>
                  </a:lnTo>
                  <a:lnTo>
                    <a:pt x="3959" y="54679"/>
                  </a:lnTo>
                  <a:lnTo>
                    <a:pt x="5679" y="54658"/>
                  </a:lnTo>
                  <a:lnTo>
                    <a:pt x="7358" y="54658"/>
                  </a:lnTo>
                  <a:lnTo>
                    <a:pt x="9389" y="54637"/>
                  </a:lnTo>
                  <a:lnTo>
                    <a:pt x="12063" y="54679"/>
                  </a:lnTo>
                  <a:lnTo>
                    <a:pt x="13431" y="54699"/>
                  </a:lnTo>
                  <a:lnTo>
                    <a:pt x="16478" y="54699"/>
                  </a:lnTo>
                  <a:lnTo>
                    <a:pt x="19028" y="54720"/>
                  </a:lnTo>
                  <a:lnTo>
                    <a:pt x="20333" y="54741"/>
                  </a:lnTo>
                  <a:lnTo>
                    <a:pt x="21722" y="54761"/>
                  </a:lnTo>
                  <a:lnTo>
                    <a:pt x="23131" y="54741"/>
                  </a:lnTo>
                  <a:lnTo>
                    <a:pt x="27194" y="54741"/>
                  </a:lnTo>
                  <a:lnTo>
                    <a:pt x="29453" y="54761"/>
                  </a:lnTo>
                  <a:lnTo>
                    <a:pt x="32023" y="54782"/>
                  </a:lnTo>
                  <a:lnTo>
                    <a:pt x="35008" y="54803"/>
                  </a:lnTo>
                  <a:lnTo>
                    <a:pt x="36335" y="54803"/>
                  </a:lnTo>
                  <a:lnTo>
                    <a:pt x="37247" y="54782"/>
                  </a:lnTo>
                  <a:lnTo>
                    <a:pt x="38076" y="54761"/>
                  </a:lnTo>
                  <a:lnTo>
                    <a:pt x="39216" y="54741"/>
                  </a:lnTo>
                  <a:lnTo>
                    <a:pt x="41910" y="54782"/>
                  </a:lnTo>
                  <a:lnTo>
                    <a:pt x="43796" y="54782"/>
                  </a:lnTo>
                  <a:lnTo>
                    <a:pt x="46532" y="54761"/>
                  </a:lnTo>
                  <a:lnTo>
                    <a:pt x="46947" y="54761"/>
                  </a:lnTo>
                  <a:lnTo>
                    <a:pt x="47320" y="54720"/>
                  </a:lnTo>
                  <a:lnTo>
                    <a:pt x="48045" y="54637"/>
                  </a:lnTo>
                  <a:lnTo>
                    <a:pt x="48398" y="54616"/>
                  </a:lnTo>
                  <a:lnTo>
                    <a:pt x="48771" y="54616"/>
                  </a:lnTo>
                  <a:lnTo>
                    <a:pt x="49185" y="54679"/>
                  </a:lnTo>
                  <a:lnTo>
                    <a:pt x="49413" y="54720"/>
                  </a:lnTo>
                  <a:lnTo>
                    <a:pt x="49662" y="54782"/>
                  </a:lnTo>
                  <a:lnTo>
                    <a:pt x="49911" y="54865"/>
                  </a:lnTo>
                  <a:lnTo>
                    <a:pt x="50201" y="54907"/>
                  </a:lnTo>
                  <a:lnTo>
                    <a:pt x="50491" y="54948"/>
                  </a:lnTo>
                  <a:lnTo>
                    <a:pt x="50781" y="54969"/>
                  </a:lnTo>
                  <a:lnTo>
                    <a:pt x="51092" y="54969"/>
                  </a:lnTo>
                  <a:lnTo>
                    <a:pt x="51403" y="54948"/>
                  </a:lnTo>
                  <a:lnTo>
                    <a:pt x="51714" y="54886"/>
                  </a:lnTo>
                  <a:lnTo>
                    <a:pt x="52004" y="54824"/>
                  </a:lnTo>
                  <a:lnTo>
                    <a:pt x="52274" y="54720"/>
                  </a:lnTo>
                  <a:lnTo>
                    <a:pt x="52543" y="54575"/>
                  </a:lnTo>
                  <a:lnTo>
                    <a:pt x="52771" y="54409"/>
                  </a:lnTo>
                  <a:lnTo>
                    <a:pt x="52978" y="54202"/>
                  </a:lnTo>
                  <a:lnTo>
                    <a:pt x="53061" y="54098"/>
                  </a:lnTo>
                  <a:lnTo>
                    <a:pt x="53144" y="53974"/>
                  </a:lnTo>
                  <a:lnTo>
                    <a:pt x="53206" y="53849"/>
                  </a:lnTo>
                  <a:lnTo>
                    <a:pt x="53268" y="53704"/>
                  </a:lnTo>
                  <a:lnTo>
                    <a:pt x="53310" y="53539"/>
                  </a:lnTo>
                  <a:lnTo>
                    <a:pt x="53331" y="53373"/>
                  </a:lnTo>
                  <a:lnTo>
                    <a:pt x="53351" y="53207"/>
                  </a:lnTo>
                  <a:lnTo>
                    <a:pt x="53372" y="53020"/>
                  </a:lnTo>
                  <a:lnTo>
                    <a:pt x="53351" y="52647"/>
                  </a:lnTo>
                  <a:lnTo>
                    <a:pt x="53393" y="52336"/>
                  </a:lnTo>
                  <a:lnTo>
                    <a:pt x="53414" y="52171"/>
                  </a:lnTo>
                  <a:lnTo>
                    <a:pt x="53393" y="52005"/>
                  </a:lnTo>
                  <a:lnTo>
                    <a:pt x="53372" y="51839"/>
                  </a:lnTo>
                  <a:lnTo>
                    <a:pt x="53372" y="51673"/>
                  </a:lnTo>
                  <a:lnTo>
                    <a:pt x="53372" y="51362"/>
                  </a:lnTo>
                  <a:lnTo>
                    <a:pt x="53393" y="51051"/>
                  </a:lnTo>
                  <a:lnTo>
                    <a:pt x="53393" y="50886"/>
                  </a:lnTo>
                  <a:lnTo>
                    <a:pt x="53434" y="50284"/>
                  </a:lnTo>
                  <a:lnTo>
                    <a:pt x="53517" y="49808"/>
                  </a:lnTo>
                  <a:lnTo>
                    <a:pt x="53538" y="49580"/>
                  </a:lnTo>
                  <a:lnTo>
                    <a:pt x="53559" y="49352"/>
                  </a:lnTo>
                  <a:lnTo>
                    <a:pt x="53600" y="48357"/>
                  </a:lnTo>
                  <a:lnTo>
                    <a:pt x="53621" y="47445"/>
                  </a:lnTo>
                  <a:lnTo>
                    <a:pt x="53621" y="47362"/>
                  </a:lnTo>
                  <a:lnTo>
                    <a:pt x="53621" y="47341"/>
                  </a:lnTo>
                  <a:lnTo>
                    <a:pt x="53600" y="47134"/>
                  </a:lnTo>
                  <a:lnTo>
                    <a:pt x="53579" y="46927"/>
                  </a:lnTo>
                  <a:lnTo>
                    <a:pt x="53538" y="46802"/>
                  </a:lnTo>
                  <a:lnTo>
                    <a:pt x="53517" y="46574"/>
                  </a:lnTo>
                  <a:lnTo>
                    <a:pt x="53517" y="46408"/>
                  </a:lnTo>
                  <a:lnTo>
                    <a:pt x="53538" y="46222"/>
                  </a:lnTo>
                  <a:lnTo>
                    <a:pt x="53600" y="45849"/>
                  </a:lnTo>
                  <a:lnTo>
                    <a:pt x="53621" y="45662"/>
                  </a:lnTo>
                  <a:lnTo>
                    <a:pt x="53621" y="45476"/>
                  </a:lnTo>
                  <a:lnTo>
                    <a:pt x="53579" y="44792"/>
                  </a:lnTo>
                  <a:lnTo>
                    <a:pt x="53579" y="44585"/>
                  </a:lnTo>
                  <a:lnTo>
                    <a:pt x="53704" y="43963"/>
                  </a:lnTo>
                  <a:lnTo>
                    <a:pt x="53849" y="43051"/>
                  </a:lnTo>
                  <a:lnTo>
                    <a:pt x="53911" y="42740"/>
                  </a:lnTo>
                  <a:lnTo>
                    <a:pt x="53973" y="42408"/>
                  </a:lnTo>
                  <a:lnTo>
                    <a:pt x="53973" y="42242"/>
                  </a:lnTo>
                  <a:lnTo>
                    <a:pt x="53973" y="42077"/>
                  </a:lnTo>
                  <a:lnTo>
                    <a:pt x="53952" y="41911"/>
                  </a:lnTo>
                  <a:lnTo>
                    <a:pt x="53911" y="41745"/>
                  </a:lnTo>
                  <a:lnTo>
                    <a:pt x="53849" y="41517"/>
                  </a:lnTo>
                  <a:lnTo>
                    <a:pt x="53828" y="41310"/>
                  </a:lnTo>
                  <a:lnTo>
                    <a:pt x="53849" y="41165"/>
                  </a:lnTo>
                  <a:lnTo>
                    <a:pt x="53870" y="41040"/>
                  </a:lnTo>
                  <a:lnTo>
                    <a:pt x="53849" y="40874"/>
                  </a:lnTo>
                  <a:lnTo>
                    <a:pt x="53828" y="40729"/>
                  </a:lnTo>
                  <a:lnTo>
                    <a:pt x="53828" y="40563"/>
                  </a:lnTo>
                  <a:lnTo>
                    <a:pt x="53828" y="40481"/>
                  </a:lnTo>
                  <a:lnTo>
                    <a:pt x="53870" y="40398"/>
                  </a:lnTo>
                  <a:lnTo>
                    <a:pt x="53932" y="40253"/>
                  </a:lnTo>
                  <a:lnTo>
                    <a:pt x="53973" y="40087"/>
                  </a:lnTo>
                  <a:lnTo>
                    <a:pt x="53973" y="39797"/>
                  </a:lnTo>
                  <a:lnTo>
                    <a:pt x="53952" y="39506"/>
                  </a:lnTo>
                  <a:lnTo>
                    <a:pt x="53994" y="39133"/>
                  </a:lnTo>
                  <a:lnTo>
                    <a:pt x="54077" y="38739"/>
                  </a:lnTo>
                  <a:lnTo>
                    <a:pt x="54118" y="38429"/>
                  </a:lnTo>
                  <a:lnTo>
                    <a:pt x="54139" y="38118"/>
                  </a:lnTo>
                  <a:lnTo>
                    <a:pt x="54201" y="37351"/>
                  </a:lnTo>
                  <a:lnTo>
                    <a:pt x="54305" y="36853"/>
                  </a:lnTo>
                  <a:lnTo>
                    <a:pt x="54388" y="36542"/>
                  </a:lnTo>
                  <a:lnTo>
                    <a:pt x="54408" y="36211"/>
                  </a:lnTo>
                  <a:lnTo>
                    <a:pt x="54429" y="35734"/>
                  </a:lnTo>
                  <a:lnTo>
                    <a:pt x="54429" y="35237"/>
                  </a:lnTo>
                  <a:lnTo>
                    <a:pt x="54408" y="34698"/>
                  </a:lnTo>
                  <a:lnTo>
                    <a:pt x="54367" y="34408"/>
                  </a:lnTo>
                  <a:lnTo>
                    <a:pt x="54326" y="34138"/>
                  </a:lnTo>
                  <a:lnTo>
                    <a:pt x="54263" y="33827"/>
                  </a:lnTo>
                  <a:lnTo>
                    <a:pt x="54326" y="33475"/>
                  </a:lnTo>
                  <a:lnTo>
                    <a:pt x="54367" y="33102"/>
                  </a:lnTo>
                  <a:lnTo>
                    <a:pt x="54408" y="32666"/>
                  </a:lnTo>
                  <a:lnTo>
                    <a:pt x="54429" y="32231"/>
                  </a:lnTo>
                  <a:lnTo>
                    <a:pt x="54408" y="31982"/>
                  </a:lnTo>
                  <a:lnTo>
                    <a:pt x="54388" y="31734"/>
                  </a:lnTo>
                  <a:lnTo>
                    <a:pt x="54305" y="31216"/>
                  </a:lnTo>
                  <a:lnTo>
                    <a:pt x="54263" y="31029"/>
                  </a:lnTo>
                  <a:lnTo>
                    <a:pt x="54222" y="30863"/>
                  </a:lnTo>
                  <a:lnTo>
                    <a:pt x="54098" y="30532"/>
                  </a:lnTo>
                  <a:lnTo>
                    <a:pt x="54015" y="30387"/>
                  </a:lnTo>
                  <a:lnTo>
                    <a:pt x="53952" y="29910"/>
                  </a:lnTo>
                  <a:lnTo>
                    <a:pt x="53890" y="29537"/>
                  </a:lnTo>
                  <a:lnTo>
                    <a:pt x="53849" y="28936"/>
                  </a:lnTo>
                  <a:lnTo>
                    <a:pt x="53849" y="28583"/>
                  </a:lnTo>
                  <a:lnTo>
                    <a:pt x="53870" y="28231"/>
                  </a:lnTo>
                  <a:lnTo>
                    <a:pt x="53870" y="27941"/>
                  </a:lnTo>
                  <a:lnTo>
                    <a:pt x="53870" y="27651"/>
                  </a:lnTo>
                  <a:lnTo>
                    <a:pt x="53828" y="27049"/>
                  </a:lnTo>
                  <a:lnTo>
                    <a:pt x="53911" y="26946"/>
                  </a:lnTo>
                  <a:lnTo>
                    <a:pt x="53932" y="26884"/>
                  </a:lnTo>
                  <a:lnTo>
                    <a:pt x="53952" y="26821"/>
                  </a:lnTo>
                  <a:lnTo>
                    <a:pt x="54015" y="26345"/>
                  </a:lnTo>
                  <a:lnTo>
                    <a:pt x="54056" y="25868"/>
                  </a:lnTo>
                  <a:lnTo>
                    <a:pt x="54118" y="25163"/>
                  </a:lnTo>
                  <a:lnTo>
                    <a:pt x="54139" y="24832"/>
                  </a:lnTo>
                  <a:lnTo>
                    <a:pt x="54160" y="24479"/>
                  </a:lnTo>
                  <a:lnTo>
                    <a:pt x="54118" y="24127"/>
                  </a:lnTo>
                  <a:lnTo>
                    <a:pt x="54077" y="23775"/>
                  </a:lnTo>
                  <a:lnTo>
                    <a:pt x="54056" y="23692"/>
                  </a:lnTo>
                  <a:lnTo>
                    <a:pt x="54056" y="23630"/>
                  </a:lnTo>
                  <a:lnTo>
                    <a:pt x="54056" y="22946"/>
                  </a:lnTo>
                  <a:lnTo>
                    <a:pt x="54077" y="22427"/>
                  </a:lnTo>
                  <a:lnTo>
                    <a:pt x="54098" y="21909"/>
                  </a:lnTo>
                  <a:lnTo>
                    <a:pt x="54098" y="21412"/>
                  </a:lnTo>
                  <a:lnTo>
                    <a:pt x="54098" y="20935"/>
                  </a:lnTo>
                  <a:lnTo>
                    <a:pt x="53973" y="19836"/>
                  </a:lnTo>
                  <a:lnTo>
                    <a:pt x="53911" y="19132"/>
                  </a:lnTo>
                  <a:lnTo>
                    <a:pt x="53890" y="18427"/>
                  </a:lnTo>
                  <a:lnTo>
                    <a:pt x="53890" y="17867"/>
                  </a:lnTo>
                  <a:lnTo>
                    <a:pt x="53890" y="17536"/>
                  </a:lnTo>
                  <a:lnTo>
                    <a:pt x="53890" y="17204"/>
                  </a:lnTo>
                  <a:lnTo>
                    <a:pt x="53890" y="17038"/>
                  </a:lnTo>
                  <a:lnTo>
                    <a:pt x="53870" y="16748"/>
                  </a:lnTo>
                  <a:lnTo>
                    <a:pt x="53849" y="16417"/>
                  </a:lnTo>
                  <a:lnTo>
                    <a:pt x="53807" y="16064"/>
                  </a:lnTo>
                  <a:lnTo>
                    <a:pt x="53787" y="15774"/>
                  </a:lnTo>
                  <a:lnTo>
                    <a:pt x="53787" y="15297"/>
                  </a:lnTo>
                  <a:lnTo>
                    <a:pt x="53807" y="14841"/>
                  </a:lnTo>
                  <a:lnTo>
                    <a:pt x="53828" y="14406"/>
                  </a:lnTo>
                  <a:lnTo>
                    <a:pt x="53828" y="13909"/>
                  </a:lnTo>
                  <a:lnTo>
                    <a:pt x="53807" y="13639"/>
                  </a:lnTo>
                  <a:lnTo>
                    <a:pt x="53766" y="13390"/>
                  </a:lnTo>
                  <a:lnTo>
                    <a:pt x="53724" y="13121"/>
                  </a:lnTo>
                  <a:lnTo>
                    <a:pt x="53704" y="12872"/>
                  </a:lnTo>
                  <a:lnTo>
                    <a:pt x="53704" y="12375"/>
                  </a:lnTo>
                  <a:lnTo>
                    <a:pt x="53724" y="12002"/>
                  </a:lnTo>
                  <a:lnTo>
                    <a:pt x="53724" y="11939"/>
                  </a:lnTo>
                  <a:lnTo>
                    <a:pt x="53704" y="11898"/>
                  </a:lnTo>
                  <a:lnTo>
                    <a:pt x="53662" y="11857"/>
                  </a:lnTo>
                  <a:lnTo>
                    <a:pt x="53621" y="11836"/>
                  </a:lnTo>
                  <a:lnTo>
                    <a:pt x="53579" y="11857"/>
                  </a:lnTo>
                  <a:lnTo>
                    <a:pt x="53538" y="11877"/>
                  </a:lnTo>
                  <a:lnTo>
                    <a:pt x="53517" y="11939"/>
                  </a:lnTo>
                  <a:lnTo>
                    <a:pt x="53517" y="12002"/>
                  </a:lnTo>
                  <a:lnTo>
                    <a:pt x="53517" y="12333"/>
                  </a:lnTo>
                  <a:lnTo>
                    <a:pt x="53476" y="12686"/>
                  </a:lnTo>
                  <a:lnTo>
                    <a:pt x="53455" y="13038"/>
                  </a:lnTo>
                  <a:lnTo>
                    <a:pt x="53434" y="13225"/>
                  </a:lnTo>
                  <a:lnTo>
                    <a:pt x="53434" y="13390"/>
                  </a:lnTo>
                  <a:lnTo>
                    <a:pt x="53455" y="13743"/>
                  </a:lnTo>
                  <a:lnTo>
                    <a:pt x="53455" y="14406"/>
                  </a:lnTo>
                  <a:lnTo>
                    <a:pt x="53434" y="15090"/>
                  </a:lnTo>
                  <a:lnTo>
                    <a:pt x="53351" y="15546"/>
                  </a:lnTo>
                  <a:lnTo>
                    <a:pt x="53331" y="15774"/>
                  </a:lnTo>
                  <a:lnTo>
                    <a:pt x="53310" y="16023"/>
                  </a:lnTo>
                  <a:lnTo>
                    <a:pt x="53289" y="17018"/>
                  </a:lnTo>
                  <a:lnTo>
                    <a:pt x="53289" y="17391"/>
                  </a:lnTo>
                  <a:lnTo>
                    <a:pt x="53268" y="17246"/>
                  </a:lnTo>
                  <a:lnTo>
                    <a:pt x="53248" y="16624"/>
                  </a:lnTo>
                  <a:lnTo>
                    <a:pt x="53227" y="16520"/>
                  </a:lnTo>
                  <a:lnTo>
                    <a:pt x="53248" y="16251"/>
                  </a:lnTo>
                  <a:lnTo>
                    <a:pt x="53248" y="15981"/>
                  </a:lnTo>
                  <a:lnTo>
                    <a:pt x="53268" y="15712"/>
                  </a:lnTo>
                  <a:lnTo>
                    <a:pt x="53268" y="15422"/>
                  </a:lnTo>
                  <a:lnTo>
                    <a:pt x="53227" y="14986"/>
                  </a:lnTo>
                  <a:lnTo>
                    <a:pt x="53186" y="14572"/>
                  </a:lnTo>
                  <a:lnTo>
                    <a:pt x="53144" y="14219"/>
                  </a:lnTo>
                  <a:lnTo>
                    <a:pt x="53123" y="13867"/>
                  </a:lnTo>
                  <a:lnTo>
                    <a:pt x="53144" y="13494"/>
                  </a:lnTo>
                  <a:lnTo>
                    <a:pt x="53186" y="13017"/>
                  </a:lnTo>
                  <a:lnTo>
                    <a:pt x="53165" y="12520"/>
                  </a:lnTo>
                  <a:lnTo>
                    <a:pt x="53206" y="12043"/>
                  </a:lnTo>
                  <a:lnTo>
                    <a:pt x="53206" y="11587"/>
                  </a:lnTo>
                  <a:lnTo>
                    <a:pt x="53186" y="11152"/>
                  </a:lnTo>
                  <a:lnTo>
                    <a:pt x="53144" y="10675"/>
                  </a:lnTo>
                  <a:lnTo>
                    <a:pt x="53165" y="10323"/>
                  </a:lnTo>
                  <a:lnTo>
                    <a:pt x="53165" y="9970"/>
                  </a:lnTo>
                  <a:lnTo>
                    <a:pt x="53186" y="9577"/>
                  </a:lnTo>
                  <a:lnTo>
                    <a:pt x="53186" y="9204"/>
                  </a:lnTo>
                  <a:lnTo>
                    <a:pt x="53186" y="8872"/>
                  </a:lnTo>
                  <a:lnTo>
                    <a:pt x="53144" y="8561"/>
                  </a:lnTo>
                  <a:lnTo>
                    <a:pt x="53082" y="7981"/>
                  </a:lnTo>
                  <a:lnTo>
                    <a:pt x="53040" y="7566"/>
                  </a:lnTo>
                  <a:lnTo>
                    <a:pt x="53040" y="7359"/>
                  </a:lnTo>
                  <a:lnTo>
                    <a:pt x="53061" y="7027"/>
                  </a:lnTo>
                  <a:lnTo>
                    <a:pt x="53082" y="6778"/>
                  </a:lnTo>
                  <a:lnTo>
                    <a:pt x="53103" y="6530"/>
                  </a:lnTo>
                  <a:lnTo>
                    <a:pt x="53103" y="6240"/>
                  </a:lnTo>
                  <a:lnTo>
                    <a:pt x="53082" y="5970"/>
                  </a:lnTo>
                  <a:lnTo>
                    <a:pt x="53103" y="5701"/>
                  </a:lnTo>
                  <a:lnTo>
                    <a:pt x="53144" y="5493"/>
                  </a:lnTo>
                  <a:lnTo>
                    <a:pt x="53227" y="5037"/>
                  </a:lnTo>
                  <a:lnTo>
                    <a:pt x="53268" y="4768"/>
                  </a:lnTo>
                  <a:lnTo>
                    <a:pt x="53289" y="4498"/>
                  </a:lnTo>
                  <a:lnTo>
                    <a:pt x="53310" y="3939"/>
                  </a:lnTo>
                  <a:lnTo>
                    <a:pt x="53414" y="3338"/>
                  </a:lnTo>
                  <a:lnTo>
                    <a:pt x="53434" y="3048"/>
                  </a:lnTo>
                  <a:lnTo>
                    <a:pt x="53455" y="2757"/>
                  </a:lnTo>
                  <a:lnTo>
                    <a:pt x="53455" y="2467"/>
                  </a:lnTo>
                  <a:lnTo>
                    <a:pt x="53455" y="2198"/>
                  </a:lnTo>
                  <a:lnTo>
                    <a:pt x="53414" y="1928"/>
                  </a:lnTo>
                  <a:lnTo>
                    <a:pt x="53372" y="1700"/>
                  </a:lnTo>
                  <a:lnTo>
                    <a:pt x="53310" y="1472"/>
                  </a:lnTo>
                  <a:lnTo>
                    <a:pt x="53227" y="1265"/>
                  </a:lnTo>
                  <a:lnTo>
                    <a:pt x="53123" y="1099"/>
                  </a:lnTo>
                  <a:lnTo>
                    <a:pt x="52999" y="933"/>
                  </a:lnTo>
                  <a:lnTo>
                    <a:pt x="52854" y="830"/>
                  </a:lnTo>
                  <a:lnTo>
                    <a:pt x="52667" y="726"/>
                  </a:lnTo>
                  <a:lnTo>
                    <a:pt x="52460" y="685"/>
                  </a:lnTo>
                  <a:lnTo>
                    <a:pt x="52232" y="664"/>
                  </a:lnTo>
                  <a:lnTo>
                    <a:pt x="51341" y="664"/>
                  </a:lnTo>
                  <a:lnTo>
                    <a:pt x="49703" y="705"/>
                  </a:lnTo>
                  <a:lnTo>
                    <a:pt x="46263" y="747"/>
                  </a:lnTo>
                  <a:lnTo>
                    <a:pt x="44356" y="768"/>
                  </a:lnTo>
                  <a:lnTo>
                    <a:pt x="39920" y="768"/>
                  </a:lnTo>
                  <a:lnTo>
                    <a:pt x="37288" y="726"/>
                  </a:lnTo>
                  <a:lnTo>
                    <a:pt x="36542" y="685"/>
                  </a:lnTo>
                  <a:lnTo>
                    <a:pt x="35733" y="664"/>
                  </a:lnTo>
                  <a:lnTo>
                    <a:pt x="34863" y="643"/>
                  </a:lnTo>
                  <a:lnTo>
                    <a:pt x="36625" y="643"/>
                  </a:lnTo>
                  <a:lnTo>
                    <a:pt x="36873" y="623"/>
                  </a:lnTo>
                  <a:lnTo>
                    <a:pt x="37143" y="643"/>
                  </a:lnTo>
                  <a:lnTo>
                    <a:pt x="37412" y="643"/>
                  </a:lnTo>
                  <a:lnTo>
                    <a:pt x="37661" y="623"/>
                  </a:lnTo>
                  <a:lnTo>
                    <a:pt x="37910" y="623"/>
                  </a:lnTo>
                  <a:lnTo>
                    <a:pt x="38449" y="664"/>
                  </a:lnTo>
                  <a:lnTo>
                    <a:pt x="38988" y="685"/>
                  </a:lnTo>
                  <a:lnTo>
                    <a:pt x="39630" y="705"/>
                  </a:lnTo>
                  <a:lnTo>
                    <a:pt x="40128" y="705"/>
                  </a:lnTo>
                  <a:lnTo>
                    <a:pt x="40625" y="685"/>
                  </a:lnTo>
                  <a:lnTo>
                    <a:pt x="41060" y="664"/>
                  </a:lnTo>
                  <a:lnTo>
                    <a:pt x="41330" y="664"/>
                  </a:lnTo>
                  <a:lnTo>
                    <a:pt x="41889" y="685"/>
                  </a:lnTo>
                  <a:lnTo>
                    <a:pt x="42490" y="685"/>
                  </a:lnTo>
                  <a:lnTo>
                    <a:pt x="43071" y="664"/>
                  </a:lnTo>
                  <a:lnTo>
                    <a:pt x="43589" y="643"/>
                  </a:lnTo>
                  <a:lnTo>
                    <a:pt x="44128" y="643"/>
                  </a:lnTo>
                  <a:lnTo>
                    <a:pt x="44439" y="623"/>
                  </a:lnTo>
                  <a:lnTo>
                    <a:pt x="45268" y="623"/>
                  </a:lnTo>
                  <a:lnTo>
                    <a:pt x="45537" y="643"/>
                  </a:lnTo>
                  <a:lnTo>
                    <a:pt x="50988" y="643"/>
                  </a:lnTo>
                  <a:lnTo>
                    <a:pt x="51610" y="623"/>
                  </a:lnTo>
                  <a:lnTo>
                    <a:pt x="52253" y="602"/>
                  </a:lnTo>
                  <a:lnTo>
                    <a:pt x="53082" y="581"/>
                  </a:lnTo>
                  <a:lnTo>
                    <a:pt x="53227" y="560"/>
                  </a:lnTo>
                  <a:lnTo>
                    <a:pt x="53268" y="560"/>
                  </a:lnTo>
                  <a:lnTo>
                    <a:pt x="53289" y="540"/>
                  </a:lnTo>
                  <a:lnTo>
                    <a:pt x="53268" y="519"/>
                  </a:lnTo>
                  <a:lnTo>
                    <a:pt x="53227" y="519"/>
                  </a:lnTo>
                  <a:lnTo>
                    <a:pt x="53082" y="498"/>
                  </a:lnTo>
                  <a:lnTo>
                    <a:pt x="52688" y="498"/>
                  </a:lnTo>
                  <a:lnTo>
                    <a:pt x="52087" y="457"/>
                  </a:lnTo>
                  <a:lnTo>
                    <a:pt x="51672" y="457"/>
                  </a:lnTo>
                  <a:lnTo>
                    <a:pt x="51258" y="477"/>
                  </a:lnTo>
                  <a:lnTo>
                    <a:pt x="50387" y="457"/>
                  </a:lnTo>
                  <a:lnTo>
                    <a:pt x="49538" y="436"/>
                  </a:lnTo>
                  <a:lnTo>
                    <a:pt x="48957" y="415"/>
                  </a:lnTo>
                  <a:lnTo>
                    <a:pt x="48398" y="395"/>
                  </a:lnTo>
                  <a:lnTo>
                    <a:pt x="47175" y="374"/>
                  </a:lnTo>
                  <a:lnTo>
                    <a:pt x="46035" y="353"/>
                  </a:lnTo>
                  <a:lnTo>
                    <a:pt x="45910" y="353"/>
                  </a:lnTo>
                  <a:lnTo>
                    <a:pt x="45413" y="374"/>
                  </a:lnTo>
                  <a:lnTo>
                    <a:pt x="45247" y="395"/>
                  </a:lnTo>
                  <a:lnTo>
                    <a:pt x="44957" y="415"/>
                  </a:lnTo>
                  <a:lnTo>
                    <a:pt x="44750" y="415"/>
                  </a:lnTo>
                  <a:lnTo>
                    <a:pt x="44542" y="395"/>
                  </a:lnTo>
                  <a:lnTo>
                    <a:pt x="44066" y="374"/>
                  </a:lnTo>
                  <a:lnTo>
                    <a:pt x="42781" y="374"/>
                  </a:lnTo>
                  <a:lnTo>
                    <a:pt x="42511" y="395"/>
                  </a:lnTo>
                  <a:lnTo>
                    <a:pt x="41744" y="332"/>
                  </a:lnTo>
                  <a:lnTo>
                    <a:pt x="40625" y="270"/>
                  </a:lnTo>
                  <a:lnTo>
                    <a:pt x="39817" y="208"/>
                  </a:lnTo>
                  <a:lnTo>
                    <a:pt x="39402" y="208"/>
                  </a:lnTo>
                  <a:lnTo>
                    <a:pt x="39008" y="229"/>
                  </a:lnTo>
                  <a:lnTo>
                    <a:pt x="38718" y="270"/>
                  </a:lnTo>
                  <a:lnTo>
                    <a:pt x="38469" y="270"/>
                  </a:lnTo>
                  <a:lnTo>
                    <a:pt x="38138" y="249"/>
                  </a:lnTo>
                  <a:lnTo>
                    <a:pt x="37951" y="270"/>
                  </a:lnTo>
                  <a:lnTo>
                    <a:pt x="37557" y="270"/>
                  </a:lnTo>
                  <a:lnTo>
                    <a:pt x="37350" y="249"/>
                  </a:lnTo>
                  <a:lnTo>
                    <a:pt x="37164" y="229"/>
                  </a:lnTo>
                  <a:lnTo>
                    <a:pt x="36956" y="208"/>
                  </a:lnTo>
                  <a:lnTo>
                    <a:pt x="35796" y="208"/>
                  </a:lnTo>
                  <a:lnTo>
                    <a:pt x="35298" y="167"/>
                  </a:lnTo>
                  <a:lnTo>
                    <a:pt x="34531" y="125"/>
                  </a:lnTo>
                  <a:lnTo>
                    <a:pt x="33578" y="104"/>
                  </a:lnTo>
                  <a:lnTo>
                    <a:pt x="32977" y="63"/>
                  </a:lnTo>
                  <a:lnTo>
                    <a:pt x="32583" y="21"/>
                  </a:lnTo>
                  <a:lnTo>
                    <a:pt x="32189" y="21"/>
                  </a:lnTo>
                  <a:lnTo>
                    <a:pt x="31588" y="1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 rot="-5400000">
              <a:off x="3784119" y="-33339"/>
              <a:ext cx="1571258" cy="7743620"/>
            </a:xfrm>
            <a:custGeom>
              <a:avLst/>
              <a:gdLst/>
              <a:ahLst/>
              <a:cxnLst/>
              <a:rect l="l" t="t" r="r" b="b"/>
              <a:pathLst>
                <a:path w="54430" h="54969" extrusionOk="0">
                  <a:moveTo>
                    <a:pt x="16727" y="519"/>
                  </a:moveTo>
                  <a:lnTo>
                    <a:pt x="18344" y="540"/>
                  </a:lnTo>
                  <a:lnTo>
                    <a:pt x="17452" y="560"/>
                  </a:lnTo>
                  <a:lnTo>
                    <a:pt x="15856" y="560"/>
                  </a:lnTo>
                  <a:lnTo>
                    <a:pt x="16727" y="519"/>
                  </a:lnTo>
                  <a:close/>
                  <a:moveTo>
                    <a:pt x="1430" y="12810"/>
                  </a:moveTo>
                  <a:lnTo>
                    <a:pt x="1430" y="13432"/>
                  </a:lnTo>
                  <a:lnTo>
                    <a:pt x="1389" y="13225"/>
                  </a:lnTo>
                  <a:lnTo>
                    <a:pt x="1389" y="13142"/>
                  </a:lnTo>
                  <a:lnTo>
                    <a:pt x="1389" y="13038"/>
                  </a:lnTo>
                  <a:lnTo>
                    <a:pt x="1430" y="12810"/>
                  </a:lnTo>
                  <a:close/>
                  <a:moveTo>
                    <a:pt x="1430" y="13556"/>
                  </a:moveTo>
                  <a:lnTo>
                    <a:pt x="1410" y="13971"/>
                  </a:lnTo>
                  <a:lnTo>
                    <a:pt x="1410" y="13888"/>
                  </a:lnTo>
                  <a:lnTo>
                    <a:pt x="1430" y="13556"/>
                  </a:lnTo>
                  <a:close/>
                  <a:moveTo>
                    <a:pt x="30966" y="1"/>
                  </a:moveTo>
                  <a:lnTo>
                    <a:pt x="30303" y="21"/>
                  </a:lnTo>
                  <a:lnTo>
                    <a:pt x="29640" y="63"/>
                  </a:lnTo>
                  <a:lnTo>
                    <a:pt x="29246" y="84"/>
                  </a:lnTo>
                  <a:lnTo>
                    <a:pt x="28355" y="42"/>
                  </a:lnTo>
                  <a:lnTo>
                    <a:pt x="27816" y="21"/>
                  </a:lnTo>
                  <a:lnTo>
                    <a:pt x="26634" y="21"/>
                  </a:lnTo>
                  <a:lnTo>
                    <a:pt x="26013" y="63"/>
                  </a:lnTo>
                  <a:lnTo>
                    <a:pt x="25577" y="104"/>
                  </a:lnTo>
                  <a:lnTo>
                    <a:pt x="25163" y="146"/>
                  </a:lnTo>
                  <a:lnTo>
                    <a:pt x="24976" y="187"/>
                  </a:lnTo>
                  <a:lnTo>
                    <a:pt x="24396" y="229"/>
                  </a:lnTo>
                  <a:lnTo>
                    <a:pt x="23940" y="249"/>
                  </a:lnTo>
                  <a:lnTo>
                    <a:pt x="23214" y="270"/>
                  </a:lnTo>
                  <a:lnTo>
                    <a:pt x="22344" y="249"/>
                  </a:lnTo>
                  <a:lnTo>
                    <a:pt x="21618" y="249"/>
                  </a:lnTo>
                  <a:lnTo>
                    <a:pt x="20872" y="270"/>
                  </a:lnTo>
                  <a:lnTo>
                    <a:pt x="20748" y="229"/>
                  </a:lnTo>
                  <a:lnTo>
                    <a:pt x="20582" y="208"/>
                  </a:lnTo>
                  <a:lnTo>
                    <a:pt x="19421" y="167"/>
                  </a:lnTo>
                  <a:lnTo>
                    <a:pt x="18530" y="146"/>
                  </a:lnTo>
                  <a:lnTo>
                    <a:pt x="18136" y="125"/>
                  </a:lnTo>
                  <a:lnTo>
                    <a:pt x="17722" y="125"/>
                  </a:lnTo>
                  <a:lnTo>
                    <a:pt x="16830" y="167"/>
                  </a:lnTo>
                  <a:lnTo>
                    <a:pt x="14530" y="167"/>
                  </a:lnTo>
                  <a:lnTo>
                    <a:pt x="13929" y="146"/>
                  </a:lnTo>
                  <a:lnTo>
                    <a:pt x="13328" y="167"/>
                  </a:lnTo>
                  <a:lnTo>
                    <a:pt x="11980" y="208"/>
                  </a:lnTo>
                  <a:lnTo>
                    <a:pt x="10239" y="249"/>
                  </a:lnTo>
                  <a:lnTo>
                    <a:pt x="8519" y="249"/>
                  </a:lnTo>
                  <a:lnTo>
                    <a:pt x="7752" y="270"/>
                  </a:lnTo>
                  <a:lnTo>
                    <a:pt x="6964" y="291"/>
                  </a:lnTo>
                  <a:lnTo>
                    <a:pt x="5824" y="291"/>
                  </a:lnTo>
                  <a:lnTo>
                    <a:pt x="4664" y="270"/>
                  </a:lnTo>
                  <a:lnTo>
                    <a:pt x="4021" y="291"/>
                  </a:lnTo>
                  <a:lnTo>
                    <a:pt x="3379" y="332"/>
                  </a:lnTo>
                  <a:lnTo>
                    <a:pt x="2322" y="312"/>
                  </a:lnTo>
                  <a:lnTo>
                    <a:pt x="2177" y="332"/>
                  </a:lnTo>
                  <a:lnTo>
                    <a:pt x="2135" y="332"/>
                  </a:lnTo>
                  <a:lnTo>
                    <a:pt x="2114" y="374"/>
                  </a:lnTo>
                  <a:lnTo>
                    <a:pt x="2135" y="395"/>
                  </a:lnTo>
                  <a:lnTo>
                    <a:pt x="2156" y="395"/>
                  </a:lnTo>
                  <a:lnTo>
                    <a:pt x="2322" y="415"/>
                  </a:lnTo>
                  <a:lnTo>
                    <a:pt x="2715" y="415"/>
                  </a:lnTo>
                  <a:lnTo>
                    <a:pt x="3586" y="436"/>
                  </a:lnTo>
                  <a:lnTo>
                    <a:pt x="4456" y="436"/>
                  </a:lnTo>
                  <a:lnTo>
                    <a:pt x="6115" y="457"/>
                  </a:lnTo>
                  <a:lnTo>
                    <a:pt x="6695" y="477"/>
                  </a:lnTo>
                  <a:lnTo>
                    <a:pt x="7255" y="498"/>
                  </a:lnTo>
                  <a:lnTo>
                    <a:pt x="7690" y="498"/>
                  </a:lnTo>
                  <a:lnTo>
                    <a:pt x="7172" y="519"/>
                  </a:lnTo>
                  <a:lnTo>
                    <a:pt x="6156" y="540"/>
                  </a:lnTo>
                  <a:lnTo>
                    <a:pt x="2881" y="540"/>
                  </a:lnTo>
                  <a:lnTo>
                    <a:pt x="2591" y="581"/>
                  </a:lnTo>
                  <a:lnTo>
                    <a:pt x="2322" y="643"/>
                  </a:lnTo>
                  <a:lnTo>
                    <a:pt x="2094" y="705"/>
                  </a:lnTo>
                  <a:lnTo>
                    <a:pt x="1907" y="788"/>
                  </a:lnTo>
                  <a:lnTo>
                    <a:pt x="1721" y="892"/>
                  </a:lnTo>
                  <a:lnTo>
                    <a:pt x="1575" y="1016"/>
                  </a:lnTo>
                  <a:lnTo>
                    <a:pt x="1451" y="1141"/>
                  </a:lnTo>
                  <a:lnTo>
                    <a:pt x="1347" y="1265"/>
                  </a:lnTo>
                  <a:lnTo>
                    <a:pt x="1265" y="1410"/>
                  </a:lnTo>
                  <a:lnTo>
                    <a:pt x="1202" y="1555"/>
                  </a:lnTo>
                  <a:lnTo>
                    <a:pt x="1140" y="1680"/>
                  </a:lnTo>
                  <a:lnTo>
                    <a:pt x="1099" y="1825"/>
                  </a:lnTo>
                  <a:lnTo>
                    <a:pt x="1078" y="1970"/>
                  </a:lnTo>
                  <a:lnTo>
                    <a:pt x="1057" y="2219"/>
                  </a:lnTo>
                  <a:lnTo>
                    <a:pt x="1057" y="2571"/>
                  </a:lnTo>
                  <a:lnTo>
                    <a:pt x="1037" y="2923"/>
                  </a:lnTo>
                  <a:lnTo>
                    <a:pt x="995" y="3607"/>
                  </a:lnTo>
                  <a:lnTo>
                    <a:pt x="912" y="4084"/>
                  </a:lnTo>
                  <a:lnTo>
                    <a:pt x="891" y="4312"/>
                  </a:lnTo>
                  <a:lnTo>
                    <a:pt x="871" y="4540"/>
                  </a:lnTo>
                  <a:lnTo>
                    <a:pt x="829" y="5535"/>
                  </a:lnTo>
                  <a:lnTo>
                    <a:pt x="809" y="6447"/>
                  </a:lnTo>
                  <a:lnTo>
                    <a:pt x="809" y="6530"/>
                  </a:lnTo>
                  <a:lnTo>
                    <a:pt x="809" y="6550"/>
                  </a:lnTo>
                  <a:lnTo>
                    <a:pt x="829" y="6758"/>
                  </a:lnTo>
                  <a:lnTo>
                    <a:pt x="850" y="6944"/>
                  </a:lnTo>
                  <a:lnTo>
                    <a:pt x="891" y="7089"/>
                  </a:lnTo>
                  <a:lnTo>
                    <a:pt x="912" y="7317"/>
                  </a:lnTo>
                  <a:lnTo>
                    <a:pt x="912" y="7483"/>
                  </a:lnTo>
                  <a:lnTo>
                    <a:pt x="891" y="7670"/>
                  </a:lnTo>
                  <a:lnTo>
                    <a:pt x="829" y="8043"/>
                  </a:lnTo>
                  <a:lnTo>
                    <a:pt x="809" y="8229"/>
                  </a:lnTo>
                  <a:lnTo>
                    <a:pt x="809" y="8416"/>
                  </a:lnTo>
                  <a:lnTo>
                    <a:pt x="850" y="9100"/>
                  </a:lnTo>
                  <a:lnTo>
                    <a:pt x="850" y="9307"/>
                  </a:lnTo>
                  <a:lnTo>
                    <a:pt x="726" y="9929"/>
                  </a:lnTo>
                  <a:lnTo>
                    <a:pt x="581" y="10841"/>
                  </a:lnTo>
                  <a:lnTo>
                    <a:pt x="518" y="11152"/>
                  </a:lnTo>
                  <a:lnTo>
                    <a:pt x="456" y="11483"/>
                  </a:lnTo>
                  <a:lnTo>
                    <a:pt x="456" y="11649"/>
                  </a:lnTo>
                  <a:lnTo>
                    <a:pt x="456" y="11815"/>
                  </a:lnTo>
                  <a:lnTo>
                    <a:pt x="477" y="11981"/>
                  </a:lnTo>
                  <a:lnTo>
                    <a:pt x="518" y="12147"/>
                  </a:lnTo>
                  <a:lnTo>
                    <a:pt x="581" y="12375"/>
                  </a:lnTo>
                  <a:lnTo>
                    <a:pt x="601" y="12582"/>
                  </a:lnTo>
                  <a:lnTo>
                    <a:pt x="581" y="12706"/>
                  </a:lnTo>
                  <a:lnTo>
                    <a:pt x="560" y="12851"/>
                  </a:lnTo>
                  <a:lnTo>
                    <a:pt x="581" y="12997"/>
                  </a:lnTo>
                  <a:lnTo>
                    <a:pt x="601" y="13162"/>
                  </a:lnTo>
                  <a:lnTo>
                    <a:pt x="601" y="13328"/>
                  </a:lnTo>
                  <a:lnTo>
                    <a:pt x="601" y="13411"/>
                  </a:lnTo>
                  <a:lnTo>
                    <a:pt x="560" y="13494"/>
                  </a:lnTo>
                  <a:lnTo>
                    <a:pt x="498" y="13639"/>
                  </a:lnTo>
                  <a:lnTo>
                    <a:pt x="456" y="13805"/>
                  </a:lnTo>
                  <a:lnTo>
                    <a:pt x="456" y="14095"/>
                  </a:lnTo>
                  <a:lnTo>
                    <a:pt x="477" y="14385"/>
                  </a:lnTo>
                  <a:lnTo>
                    <a:pt x="435" y="14758"/>
                  </a:lnTo>
                  <a:lnTo>
                    <a:pt x="353" y="15152"/>
                  </a:lnTo>
                  <a:lnTo>
                    <a:pt x="311" y="15442"/>
                  </a:lnTo>
                  <a:lnTo>
                    <a:pt x="290" y="15774"/>
                  </a:lnTo>
                  <a:lnTo>
                    <a:pt x="228" y="16541"/>
                  </a:lnTo>
                  <a:lnTo>
                    <a:pt x="125" y="17018"/>
                  </a:lnTo>
                  <a:lnTo>
                    <a:pt x="42" y="17349"/>
                  </a:lnTo>
                  <a:lnTo>
                    <a:pt x="21" y="17660"/>
                  </a:lnTo>
                  <a:lnTo>
                    <a:pt x="0" y="18158"/>
                  </a:lnTo>
                  <a:lnTo>
                    <a:pt x="0" y="18655"/>
                  </a:lnTo>
                  <a:lnTo>
                    <a:pt x="21" y="19194"/>
                  </a:lnTo>
                  <a:lnTo>
                    <a:pt x="62" y="19463"/>
                  </a:lnTo>
                  <a:lnTo>
                    <a:pt x="104" y="19733"/>
                  </a:lnTo>
                  <a:lnTo>
                    <a:pt x="166" y="20044"/>
                  </a:lnTo>
                  <a:lnTo>
                    <a:pt x="104" y="20417"/>
                  </a:lnTo>
                  <a:lnTo>
                    <a:pt x="62" y="20769"/>
                  </a:lnTo>
                  <a:lnTo>
                    <a:pt x="21" y="21204"/>
                  </a:lnTo>
                  <a:lnTo>
                    <a:pt x="21" y="21660"/>
                  </a:lnTo>
                  <a:lnTo>
                    <a:pt x="21" y="21909"/>
                  </a:lnTo>
                  <a:lnTo>
                    <a:pt x="42" y="22158"/>
                  </a:lnTo>
                  <a:lnTo>
                    <a:pt x="125" y="22676"/>
                  </a:lnTo>
                  <a:lnTo>
                    <a:pt x="166" y="22863"/>
                  </a:lnTo>
                  <a:lnTo>
                    <a:pt x="207" y="23028"/>
                  </a:lnTo>
                  <a:lnTo>
                    <a:pt x="332" y="23360"/>
                  </a:lnTo>
                  <a:lnTo>
                    <a:pt x="415" y="23505"/>
                  </a:lnTo>
                  <a:lnTo>
                    <a:pt x="498" y="23982"/>
                  </a:lnTo>
                  <a:lnTo>
                    <a:pt x="539" y="24355"/>
                  </a:lnTo>
                  <a:lnTo>
                    <a:pt x="581" y="24935"/>
                  </a:lnTo>
                  <a:lnTo>
                    <a:pt x="581" y="25288"/>
                  </a:lnTo>
                  <a:lnTo>
                    <a:pt x="560" y="25640"/>
                  </a:lnTo>
                  <a:lnTo>
                    <a:pt x="560" y="25951"/>
                  </a:lnTo>
                  <a:lnTo>
                    <a:pt x="560" y="26241"/>
                  </a:lnTo>
                  <a:lnTo>
                    <a:pt x="601" y="26842"/>
                  </a:lnTo>
                  <a:lnTo>
                    <a:pt x="518" y="26946"/>
                  </a:lnTo>
                  <a:lnTo>
                    <a:pt x="498" y="27008"/>
                  </a:lnTo>
                  <a:lnTo>
                    <a:pt x="477" y="27070"/>
                  </a:lnTo>
                  <a:lnTo>
                    <a:pt x="415" y="27547"/>
                  </a:lnTo>
                  <a:lnTo>
                    <a:pt x="373" y="28003"/>
                  </a:lnTo>
                  <a:lnTo>
                    <a:pt x="311" y="28728"/>
                  </a:lnTo>
                  <a:lnTo>
                    <a:pt x="290" y="29060"/>
                  </a:lnTo>
                  <a:lnTo>
                    <a:pt x="270" y="29412"/>
                  </a:lnTo>
                  <a:lnTo>
                    <a:pt x="311" y="29765"/>
                  </a:lnTo>
                  <a:lnTo>
                    <a:pt x="353" y="30117"/>
                  </a:lnTo>
                  <a:lnTo>
                    <a:pt x="373" y="30200"/>
                  </a:lnTo>
                  <a:lnTo>
                    <a:pt x="373" y="30262"/>
                  </a:lnTo>
                  <a:lnTo>
                    <a:pt x="373" y="30946"/>
                  </a:lnTo>
                  <a:lnTo>
                    <a:pt x="373" y="31464"/>
                  </a:lnTo>
                  <a:lnTo>
                    <a:pt x="332" y="31982"/>
                  </a:lnTo>
                  <a:lnTo>
                    <a:pt x="332" y="32459"/>
                  </a:lnTo>
                  <a:lnTo>
                    <a:pt x="353" y="32957"/>
                  </a:lnTo>
                  <a:lnTo>
                    <a:pt x="456" y="34055"/>
                  </a:lnTo>
                  <a:lnTo>
                    <a:pt x="518" y="34760"/>
                  </a:lnTo>
                  <a:lnTo>
                    <a:pt x="539" y="35465"/>
                  </a:lnTo>
                  <a:lnTo>
                    <a:pt x="539" y="36024"/>
                  </a:lnTo>
                  <a:lnTo>
                    <a:pt x="539" y="36356"/>
                  </a:lnTo>
                  <a:lnTo>
                    <a:pt x="539" y="36688"/>
                  </a:lnTo>
                  <a:lnTo>
                    <a:pt x="539" y="36853"/>
                  </a:lnTo>
                  <a:lnTo>
                    <a:pt x="560" y="37144"/>
                  </a:lnTo>
                  <a:lnTo>
                    <a:pt x="581" y="37475"/>
                  </a:lnTo>
                  <a:lnTo>
                    <a:pt x="622" y="37828"/>
                  </a:lnTo>
                  <a:lnTo>
                    <a:pt x="643" y="38118"/>
                  </a:lnTo>
                  <a:lnTo>
                    <a:pt x="643" y="38594"/>
                  </a:lnTo>
                  <a:lnTo>
                    <a:pt x="622" y="39050"/>
                  </a:lnTo>
                  <a:lnTo>
                    <a:pt x="601" y="39486"/>
                  </a:lnTo>
                  <a:lnTo>
                    <a:pt x="601" y="39983"/>
                  </a:lnTo>
                  <a:lnTo>
                    <a:pt x="622" y="40232"/>
                  </a:lnTo>
                  <a:lnTo>
                    <a:pt x="663" y="40501"/>
                  </a:lnTo>
                  <a:lnTo>
                    <a:pt x="705" y="40771"/>
                  </a:lnTo>
                  <a:lnTo>
                    <a:pt x="726" y="41019"/>
                  </a:lnTo>
                  <a:lnTo>
                    <a:pt x="726" y="41517"/>
                  </a:lnTo>
                  <a:lnTo>
                    <a:pt x="705" y="41890"/>
                  </a:lnTo>
                  <a:lnTo>
                    <a:pt x="705" y="41952"/>
                  </a:lnTo>
                  <a:lnTo>
                    <a:pt x="726" y="41994"/>
                  </a:lnTo>
                  <a:lnTo>
                    <a:pt x="767" y="42035"/>
                  </a:lnTo>
                  <a:lnTo>
                    <a:pt x="850" y="42035"/>
                  </a:lnTo>
                  <a:lnTo>
                    <a:pt x="891" y="42014"/>
                  </a:lnTo>
                  <a:lnTo>
                    <a:pt x="912" y="41952"/>
                  </a:lnTo>
                  <a:lnTo>
                    <a:pt x="912" y="41890"/>
                  </a:lnTo>
                  <a:lnTo>
                    <a:pt x="912" y="41558"/>
                  </a:lnTo>
                  <a:lnTo>
                    <a:pt x="954" y="41206"/>
                  </a:lnTo>
                  <a:lnTo>
                    <a:pt x="974" y="40854"/>
                  </a:lnTo>
                  <a:lnTo>
                    <a:pt x="995" y="40667"/>
                  </a:lnTo>
                  <a:lnTo>
                    <a:pt x="995" y="40501"/>
                  </a:lnTo>
                  <a:lnTo>
                    <a:pt x="974" y="40149"/>
                  </a:lnTo>
                  <a:lnTo>
                    <a:pt x="974" y="39465"/>
                  </a:lnTo>
                  <a:lnTo>
                    <a:pt x="995" y="38802"/>
                  </a:lnTo>
                  <a:lnTo>
                    <a:pt x="1078" y="38346"/>
                  </a:lnTo>
                  <a:lnTo>
                    <a:pt x="1099" y="38097"/>
                  </a:lnTo>
                  <a:lnTo>
                    <a:pt x="1119" y="37869"/>
                  </a:lnTo>
                  <a:lnTo>
                    <a:pt x="1140" y="36874"/>
                  </a:lnTo>
                  <a:lnTo>
                    <a:pt x="1182" y="35299"/>
                  </a:lnTo>
                  <a:lnTo>
                    <a:pt x="1182" y="35237"/>
                  </a:lnTo>
                  <a:lnTo>
                    <a:pt x="1306" y="34656"/>
                  </a:lnTo>
                  <a:lnTo>
                    <a:pt x="1347" y="34490"/>
                  </a:lnTo>
                  <a:lnTo>
                    <a:pt x="1347" y="34304"/>
                  </a:lnTo>
                  <a:lnTo>
                    <a:pt x="1368" y="33952"/>
                  </a:lnTo>
                  <a:lnTo>
                    <a:pt x="1347" y="33309"/>
                  </a:lnTo>
                  <a:lnTo>
                    <a:pt x="1327" y="32666"/>
                  </a:lnTo>
                  <a:lnTo>
                    <a:pt x="1285" y="31423"/>
                  </a:lnTo>
                  <a:lnTo>
                    <a:pt x="1244" y="30822"/>
                  </a:lnTo>
                  <a:lnTo>
                    <a:pt x="1182" y="30200"/>
                  </a:lnTo>
                  <a:lnTo>
                    <a:pt x="1182" y="29371"/>
                  </a:lnTo>
                  <a:lnTo>
                    <a:pt x="1223" y="28542"/>
                  </a:lnTo>
                  <a:lnTo>
                    <a:pt x="1223" y="28480"/>
                  </a:lnTo>
                  <a:lnTo>
                    <a:pt x="1285" y="29081"/>
                  </a:lnTo>
                  <a:lnTo>
                    <a:pt x="1347" y="29640"/>
                  </a:lnTo>
                  <a:lnTo>
                    <a:pt x="1451" y="30179"/>
                  </a:lnTo>
                  <a:lnTo>
                    <a:pt x="1513" y="30428"/>
                  </a:lnTo>
                  <a:lnTo>
                    <a:pt x="1596" y="30677"/>
                  </a:lnTo>
                  <a:lnTo>
                    <a:pt x="1555" y="31195"/>
                  </a:lnTo>
                  <a:lnTo>
                    <a:pt x="1534" y="31775"/>
                  </a:lnTo>
                  <a:lnTo>
                    <a:pt x="1534" y="32356"/>
                  </a:lnTo>
                  <a:lnTo>
                    <a:pt x="1575" y="32915"/>
                  </a:lnTo>
                  <a:lnTo>
                    <a:pt x="1555" y="33350"/>
                  </a:lnTo>
                  <a:lnTo>
                    <a:pt x="1555" y="33703"/>
                  </a:lnTo>
                  <a:lnTo>
                    <a:pt x="1575" y="33972"/>
                  </a:lnTo>
                  <a:lnTo>
                    <a:pt x="1596" y="34221"/>
                  </a:lnTo>
                  <a:lnTo>
                    <a:pt x="1638" y="34408"/>
                  </a:lnTo>
                  <a:lnTo>
                    <a:pt x="1679" y="34594"/>
                  </a:lnTo>
                  <a:lnTo>
                    <a:pt x="1783" y="34988"/>
                  </a:lnTo>
                  <a:lnTo>
                    <a:pt x="1783" y="35071"/>
                  </a:lnTo>
                  <a:lnTo>
                    <a:pt x="1721" y="35195"/>
                  </a:lnTo>
                  <a:lnTo>
                    <a:pt x="1679" y="35361"/>
                  </a:lnTo>
                  <a:lnTo>
                    <a:pt x="1658" y="35548"/>
                  </a:lnTo>
                  <a:lnTo>
                    <a:pt x="1638" y="35755"/>
                  </a:lnTo>
                  <a:lnTo>
                    <a:pt x="1596" y="36211"/>
                  </a:lnTo>
                  <a:lnTo>
                    <a:pt x="1617" y="36667"/>
                  </a:lnTo>
                  <a:lnTo>
                    <a:pt x="1596" y="37144"/>
                  </a:lnTo>
                  <a:lnTo>
                    <a:pt x="1575" y="37600"/>
                  </a:lnTo>
                  <a:lnTo>
                    <a:pt x="1596" y="38056"/>
                  </a:lnTo>
                  <a:lnTo>
                    <a:pt x="1638" y="38511"/>
                  </a:lnTo>
                  <a:lnTo>
                    <a:pt x="1638" y="38885"/>
                  </a:lnTo>
                  <a:lnTo>
                    <a:pt x="1638" y="39216"/>
                  </a:lnTo>
                  <a:lnTo>
                    <a:pt x="1596" y="39817"/>
                  </a:lnTo>
                  <a:lnTo>
                    <a:pt x="1596" y="40107"/>
                  </a:lnTo>
                  <a:lnTo>
                    <a:pt x="1617" y="40356"/>
                  </a:lnTo>
                  <a:lnTo>
                    <a:pt x="1638" y="40605"/>
                  </a:lnTo>
                  <a:lnTo>
                    <a:pt x="1679" y="40833"/>
                  </a:lnTo>
                  <a:lnTo>
                    <a:pt x="1783" y="41310"/>
                  </a:lnTo>
                  <a:lnTo>
                    <a:pt x="1783" y="41869"/>
                  </a:lnTo>
                  <a:lnTo>
                    <a:pt x="1741" y="42512"/>
                  </a:lnTo>
                  <a:lnTo>
                    <a:pt x="1721" y="43113"/>
                  </a:lnTo>
                  <a:lnTo>
                    <a:pt x="1721" y="43631"/>
                  </a:lnTo>
                  <a:lnTo>
                    <a:pt x="1700" y="44087"/>
                  </a:lnTo>
                  <a:lnTo>
                    <a:pt x="1575" y="44419"/>
                  </a:lnTo>
                  <a:lnTo>
                    <a:pt x="1534" y="44585"/>
                  </a:lnTo>
                  <a:lnTo>
                    <a:pt x="1493" y="44750"/>
                  </a:lnTo>
                  <a:lnTo>
                    <a:pt x="1430" y="45269"/>
                  </a:lnTo>
                  <a:lnTo>
                    <a:pt x="1368" y="46077"/>
                  </a:lnTo>
                  <a:lnTo>
                    <a:pt x="1347" y="46678"/>
                  </a:lnTo>
                  <a:lnTo>
                    <a:pt x="1368" y="47403"/>
                  </a:lnTo>
                  <a:lnTo>
                    <a:pt x="1410" y="48108"/>
                  </a:lnTo>
                  <a:lnTo>
                    <a:pt x="1430" y="48419"/>
                  </a:lnTo>
                  <a:lnTo>
                    <a:pt x="1493" y="48668"/>
                  </a:lnTo>
                  <a:lnTo>
                    <a:pt x="1430" y="49476"/>
                  </a:lnTo>
                  <a:lnTo>
                    <a:pt x="1410" y="50430"/>
                  </a:lnTo>
                  <a:lnTo>
                    <a:pt x="1410" y="51570"/>
                  </a:lnTo>
                  <a:lnTo>
                    <a:pt x="1430" y="52627"/>
                  </a:lnTo>
                  <a:lnTo>
                    <a:pt x="1451" y="53103"/>
                  </a:lnTo>
                  <a:lnTo>
                    <a:pt x="1493" y="53559"/>
                  </a:lnTo>
                  <a:lnTo>
                    <a:pt x="1534" y="53808"/>
                  </a:lnTo>
                  <a:lnTo>
                    <a:pt x="1575" y="54015"/>
                  </a:lnTo>
                  <a:lnTo>
                    <a:pt x="1638" y="54181"/>
                  </a:lnTo>
                  <a:lnTo>
                    <a:pt x="1700" y="54326"/>
                  </a:lnTo>
                  <a:lnTo>
                    <a:pt x="1783" y="54451"/>
                  </a:lnTo>
                  <a:lnTo>
                    <a:pt x="1845" y="54533"/>
                  </a:lnTo>
                  <a:lnTo>
                    <a:pt x="1928" y="54616"/>
                  </a:lnTo>
                  <a:lnTo>
                    <a:pt x="2031" y="54658"/>
                  </a:lnTo>
                  <a:lnTo>
                    <a:pt x="2135" y="54699"/>
                  </a:lnTo>
                  <a:lnTo>
                    <a:pt x="2239" y="54699"/>
                  </a:lnTo>
                  <a:lnTo>
                    <a:pt x="2446" y="54720"/>
                  </a:lnTo>
                  <a:lnTo>
                    <a:pt x="2943" y="54679"/>
                  </a:lnTo>
                  <a:lnTo>
                    <a:pt x="3959" y="54679"/>
                  </a:lnTo>
                  <a:lnTo>
                    <a:pt x="5679" y="54658"/>
                  </a:lnTo>
                  <a:lnTo>
                    <a:pt x="7358" y="54658"/>
                  </a:lnTo>
                  <a:lnTo>
                    <a:pt x="9389" y="54637"/>
                  </a:lnTo>
                  <a:lnTo>
                    <a:pt x="12063" y="54679"/>
                  </a:lnTo>
                  <a:lnTo>
                    <a:pt x="13431" y="54699"/>
                  </a:lnTo>
                  <a:lnTo>
                    <a:pt x="16478" y="54699"/>
                  </a:lnTo>
                  <a:lnTo>
                    <a:pt x="19028" y="54720"/>
                  </a:lnTo>
                  <a:lnTo>
                    <a:pt x="20333" y="54741"/>
                  </a:lnTo>
                  <a:lnTo>
                    <a:pt x="21722" y="54761"/>
                  </a:lnTo>
                  <a:lnTo>
                    <a:pt x="23131" y="54741"/>
                  </a:lnTo>
                  <a:lnTo>
                    <a:pt x="27194" y="54741"/>
                  </a:lnTo>
                  <a:lnTo>
                    <a:pt x="29453" y="54761"/>
                  </a:lnTo>
                  <a:lnTo>
                    <a:pt x="32023" y="54782"/>
                  </a:lnTo>
                  <a:lnTo>
                    <a:pt x="35008" y="54803"/>
                  </a:lnTo>
                  <a:lnTo>
                    <a:pt x="36335" y="54803"/>
                  </a:lnTo>
                  <a:lnTo>
                    <a:pt x="37247" y="54782"/>
                  </a:lnTo>
                  <a:lnTo>
                    <a:pt x="38076" y="54761"/>
                  </a:lnTo>
                  <a:lnTo>
                    <a:pt x="39216" y="54741"/>
                  </a:lnTo>
                  <a:lnTo>
                    <a:pt x="41910" y="54782"/>
                  </a:lnTo>
                  <a:lnTo>
                    <a:pt x="43796" y="54782"/>
                  </a:lnTo>
                  <a:lnTo>
                    <a:pt x="46532" y="54761"/>
                  </a:lnTo>
                  <a:lnTo>
                    <a:pt x="46947" y="54761"/>
                  </a:lnTo>
                  <a:lnTo>
                    <a:pt x="47320" y="54720"/>
                  </a:lnTo>
                  <a:lnTo>
                    <a:pt x="48045" y="54637"/>
                  </a:lnTo>
                  <a:lnTo>
                    <a:pt x="48398" y="54616"/>
                  </a:lnTo>
                  <a:lnTo>
                    <a:pt x="48771" y="54616"/>
                  </a:lnTo>
                  <a:lnTo>
                    <a:pt x="49185" y="54679"/>
                  </a:lnTo>
                  <a:lnTo>
                    <a:pt x="49413" y="54720"/>
                  </a:lnTo>
                  <a:lnTo>
                    <a:pt x="49662" y="54782"/>
                  </a:lnTo>
                  <a:lnTo>
                    <a:pt x="49911" y="54865"/>
                  </a:lnTo>
                  <a:lnTo>
                    <a:pt x="50201" y="54907"/>
                  </a:lnTo>
                  <a:lnTo>
                    <a:pt x="50491" y="54948"/>
                  </a:lnTo>
                  <a:lnTo>
                    <a:pt x="50781" y="54969"/>
                  </a:lnTo>
                  <a:lnTo>
                    <a:pt x="51092" y="54969"/>
                  </a:lnTo>
                  <a:lnTo>
                    <a:pt x="51403" y="54948"/>
                  </a:lnTo>
                  <a:lnTo>
                    <a:pt x="51714" y="54886"/>
                  </a:lnTo>
                  <a:lnTo>
                    <a:pt x="52004" y="54824"/>
                  </a:lnTo>
                  <a:lnTo>
                    <a:pt x="52274" y="54720"/>
                  </a:lnTo>
                  <a:lnTo>
                    <a:pt x="52543" y="54575"/>
                  </a:lnTo>
                  <a:lnTo>
                    <a:pt x="52771" y="54409"/>
                  </a:lnTo>
                  <a:lnTo>
                    <a:pt x="52978" y="54202"/>
                  </a:lnTo>
                  <a:lnTo>
                    <a:pt x="53061" y="54098"/>
                  </a:lnTo>
                  <a:lnTo>
                    <a:pt x="53144" y="53974"/>
                  </a:lnTo>
                  <a:lnTo>
                    <a:pt x="53206" y="53849"/>
                  </a:lnTo>
                  <a:lnTo>
                    <a:pt x="53268" y="53704"/>
                  </a:lnTo>
                  <a:lnTo>
                    <a:pt x="53310" y="53539"/>
                  </a:lnTo>
                  <a:lnTo>
                    <a:pt x="53331" y="53373"/>
                  </a:lnTo>
                  <a:lnTo>
                    <a:pt x="53351" y="53207"/>
                  </a:lnTo>
                  <a:lnTo>
                    <a:pt x="53372" y="53020"/>
                  </a:lnTo>
                  <a:lnTo>
                    <a:pt x="53351" y="52647"/>
                  </a:lnTo>
                  <a:lnTo>
                    <a:pt x="53393" y="52336"/>
                  </a:lnTo>
                  <a:lnTo>
                    <a:pt x="53414" y="52171"/>
                  </a:lnTo>
                  <a:lnTo>
                    <a:pt x="53393" y="52005"/>
                  </a:lnTo>
                  <a:lnTo>
                    <a:pt x="53372" y="51839"/>
                  </a:lnTo>
                  <a:lnTo>
                    <a:pt x="53372" y="51673"/>
                  </a:lnTo>
                  <a:lnTo>
                    <a:pt x="53372" y="51362"/>
                  </a:lnTo>
                  <a:lnTo>
                    <a:pt x="53393" y="51051"/>
                  </a:lnTo>
                  <a:lnTo>
                    <a:pt x="53393" y="50886"/>
                  </a:lnTo>
                  <a:lnTo>
                    <a:pt x="53434" y="50284"/>
                  </a:lnTo>
                  <a:lnTo>
                    <a:pt x="53517" y="49808"/>
                  </a:lnTo>
                  <a:lnTo>
                    <a:pt x="53538" y="49580"/>
                  </a:lnTo>
                  <a:lnTo>
                    <a:pt x="53559" y="49352"/>
                  </a:lnTo>
                  <a:lnTo>
                    <a:pt x="53600" y="48357"/>
                  </a:lnTo>
                  <a:lnTo>
                    <a:pt x="53621" y="47445"/>
                  </a:lnTo>
                  <a:lnTo>
                    <a:pt x="53621" y="47362"/>
                  </a:lnTo>
                  <a:lnTo>
                    <a:pt x="53621" y="47341"/>
                  </a:lnTo>
                  <a:lnTo>
                    <a:pt x="53600" y="47134"/>
                  </a:lnTo>
                  <a:lnTo>
                    <a:pt x="53579" y="46927"/>
                  </a:lnTo>
                  <a:lnTo>
                    <a:pt x="53538" y="46802"/>
                  </a:lnTo>
                  <a:lnTo>
                    <a:pt x="53517" y="46574"/>
                  </a:lnTo>
                  <a:lnTo>
                    <a:pt x="53517" y="46408"/>
                  </a:lnTo>
                  <a:lnTo>
                    <a:pt x="53538" y="46222"/>
                  </a:lnTo>
                  <a:lnTo>
                    <a:pt x="53600" y="45849"/>
                  </a:lnTo>
                  <a:lnTo>
                    <a:pt x="53621" y="45662"/>
                  </a:lnTo>
                  <a:lnTo>
                    <a:pt x="53621" y="45476"/>
                  </a:lnTo>
                  <a:lnTo>
                    <a:pt x="53579" y="44792"/>
                  </a:lnTo>
                  <a:lnTo>
                    <a:pt x="53579" y="44585"/>
                  </a:lnTo>
                  <a:lnTo>
                    <a:pt x="53704" y="43963"/>
                  </a:lnTo>
                  <a:lnTo>
                    <a:pt x="53849" y="43051"/>
                  </a:lnTo>
                  <a:lnTo>
                    <a:pt x="53911" y="42740"/>
                  </a:lnTo>
                  <a:lnTo>
                    <a:pt x="53973" y="42408"/>
                  </a:lnTo>
                  <a:lnTo>
                    <a:pt x="53973" y="42242"/>
                  </a:lnTo>
                  <a:lnTo>
                    <a:pt x="53973" y="42077"/>
                  </a:lnTo>
                  <a:lnTo>
                    <a:pt x="53952" y="41911"/>
                  </a:lnTo>
                  <a:lnTo>
                    <a:pt x="53911" y="41745"/>
                  </a:lnTo>
                  <a:lnTo>
                    <a:pt x="53849" y="41517"/>
                  </a:lnTo>
                  <a:lnTo>
                    <a:pt x="53828" y="41310"/>
                  </a:lnTo>
                  <a:lnTo>
                    <a:pt x="53849" y="41165"/>
                  </a:lnTo>
                  <a:lnTo>
                    <a:pt x="53870" y="41040"/>
                  </a:lnTo>
                  <a:lnTo>
                    <a:pt x="53849" y="40874"/>
                  </a:lnTo>
                  <a:lnTo>
                    <a:pt x="53828" y="40729"/>
                  </a:lnTo>
                  <a:lnTo>
                    <a:pt x="53828" y="40563"/>
                  </a:lnTo>
                  <a:lnTo>
                    <a:pt x="53828" y="40481"/>
                  </a:lnTo>
                  <a:lnTo>
                    <a:pt x="53870" y="40398"/>
                  </a:lnTo>
                  <a:lnTo>
                    <a:pt x="53932" y="40253"/>
                  </a:lnTo>
                  <a:lnTo>
                    <a:pt x="53973" y="40087"/>
                  </a:lnTo>
                  <a:lnTo>
                    <a:pt x="53973" y="39797"/>
                  </a:lnTo>
                  <a:lnTo>
                    <a:pt x="53952" y="39506"/>
                  </a:lnTo>
                  <a:lnTo>
                    <a:pt x="53994" y="39133"/>
                  </a:lnTo>
                  <a:lnTo>
                    <a:pt x="54077" y="38739"/>
                  </a:lnTo>
                  <a:lnTo>
                    <a:pt x="54118" y="38429"/>
                  </a:lnTo>
                  <a:lnTo>
                    <a:pt x="54139" y="38118"/>
                  </a:lnTo>
                  <a:lnTo>
                    <a:pt x="54201" y="37351"/>
                  </a:lnTo>
                  <a:lnTo>
                    <a:pt x="54305" y="36853"/>
                  </a:lnTo>
                  <a:lnTo>
                    <a:pt x="54388" y="36542"/>
                  </a:lnTo>
                  <a:lnTo>
                    <a:pt x="54408" y="36211"/>
                  </a:lnTo>
                  <a:lnTo>
                    <a:pt x="54429" y="35734"/>
                  </a:lnTo>
                  <a:lnTo>
                    <a:pt x="54429" y="35237"/>
                  </a:lnTo>
                  <a:lnTo>
                    <a:pt x="54408" y="34698"/>
                  </a:lnTo>
                  <a:lnTo>
                    <a:pt x="54367" y="34408"/>
                  </a:lnTo>
                  <a:lnTo>
                    <a:pt x="54326" y="34138"/>
                  </a:lnTo>
                  <a:lnTo>
                    <a:pt x="54263" y="33827"/>
                  </a:lnTo>
                  <a:lnTo>
                    <a:pt x="54326" y="33475"/>
                  </a:lnTo>
                  <a:lnTo>
                    <a:pt x="54367" y="33102"/>
                  </a:lnTo>
                  <a:lnTo>
                    <a:pt x="54408" y="32666"/>
                  </a:lnTo>
                  <a:lnTo>
                    <a:pt x="54429" y="32231"/>
                  </a:lnTo>
                  <a:lnTo>
                    <a:pt x="54408" y="31982"/>
                  </a:lnTo>
                  <a:lnTo>
                    <a:pt x="54388" y="31734"/>
                  </a:lnTo>
                  <a:lnTo>
                    <a:pt x="54305" y="31216"/>
                  </a:lnTo>
                  <a:lnTo>
                    <a:pt x="54263" y="31029"/>
                  </a:lnTo>
                  <a:lnTo>
                    <a:pt x="54222" y="30863"/>
                  </a:lnTo>
                  <a:lnTo>
                    <a:pt x="54098" y="30532"/>
                  </a:lnTo>
                  <a:lnTo>
                    <a:pt x="54015" y="30387"/>
                  </a:lnTo>
                  <a:lnTo>
                    <a:pt x="53952" y="29910"/>
                  </a:lnTo>
                  <a:lnTo>
                    <a:pt x="53890" y="29537"/>
                  </a:lnTo>
                  <a:lnTo>
                    <a:pt x="53849" y="28936"/>
                  </a:lnTo>
                  <a:lnTo>
                    <a:pt x="53849" y="28583"/>
                  </a:lnTo>
                  <a:lnTo>
                    <a:pt x="53870" y="28231"/>
                  </a:lnTo>
                  <a:lnTo>
                    <a:pt x="53870" y="27941"/>
                  </a:lnTo>
                  <a:lnTo>
                    <a:pt x="53870" y="27651"/>
                  </a:lnTo>
                  <a:lnTo>
                    <a:pt x="53828" y="27049"/>
                  </a:lnTo>
                  <a:lnTo>
                    <a:pt x="53911" y="26946"/>
                  </a:lnTo>
                  <a:lnTo>
                    <a:pt x="53932" y="26884"/>
                  </a:lnTo>
                  <a:lnTo>
                    <a:pt x="53952" y="26821"/>
                  </a:lnTo>
                  <a:lnTo>
                    <a:pt x="54015" y="26345"/>
                  </a:lnTo>
                  <a:lnTo>
                    <a:pt x="54056" y="25868"/>
                  </a:lnTo>
                  <a:lnTo>
                    <a:pt x="54118" y="25163"/>
                  </a:lnTo>
                  <a:lnTo>
                    <a:pt x="54139" y="24832"/>
                  </a:lnTo>
                  <a:lnTo>
                    <a:pt x="54160" y="24479"/>
                  </a:lnTo>
                  <a:lnTo>
                    <a:pt x="54118" y="24127"/>
                  </a:lnTo>
                  <a:lnTo>
                    <a:pt x="54077" y="23775"/>
                  </a:lnTo>
                  <a:lnTo>
                    <a:pt x="54056" y="23692"/>
                  </a:lnTo>
                  <a:lnTo>
                    <a:pt x="54056" y="23630"/>
                  </a:lnTo>
                  <a:lnTo>
                    <a:pt x="54056" y="22946"/>
                  </a:lnTo>
                  <a:lnTo>
                    <a:pt x="54077" y="22427"/>
                  </a:lnTo>
                  <a:lnTo>
                    <a:pt x="54098" y="21909"/>
                  </a:lnTo>
                  <a:lnTo>
                    <a:pt x="54098" y="21412"/>
                  </a:lnTo>
                  <a:lnTo>
                    <a:pt x="54098" y="20935"/>
                  </a:lnTo>
                  <a:lnTo>
                    <a:pt x="53973" y="19836"/>
                  </a:lnTo>
                  <a:lnTo>
                    <a:pt x="53911" y="19132"/>
                  </a:lnTo>
                  <a:lnTo>
                    <a:pt x="53890" y="18427"/>
                  </a:lnTo>
                  <a:lnTo>
                    <a:pt x="53890" y="17867"/>
                  </a:lnTo>
                  <a:lnTo>
                    <a:pt x="53890" y="17536"/>
                  </a:lnTo>
                  <a:lnTo>
                    <a:pt x="53890" y="17204"/>
                  </a:lnTo>
                  <a:lnTo>
                    <a:pt x="53890" y="17038"/>
                  </a:lnTo>
                  <a:lnTo>
                    <a:pt x="53870" y="16748"/>
                  </a:lnTo>
                  <a:lnTo>
                    <a:pt x="53849" y="16417"/>
                  </a:lnTo>
                  <a:lnTo>
                    <a:pt x="53807" y="16064"/>
                  </a:lnTo>
                  <a:lnTo>
                    <a:pt x="53787" y="15774"/>
                  </a:lnTo>
                  <a:lnTo>
                    <a:pt x="53787" y="15297"/>
                  </a:lnTo>
                  <a:lnTo>
                    <a:pt x="53807" y="14841"/>
                  </a:lnTo>
                  <a:lnTo>
                    <a:pt x="53828" y="14406"/>
                  </a:lnTo>
                  <a:lnTo>
                    <a:pt x="53828" y="13909"/>
                  </a:lnTo>
                  <a:lnTo>
                    <a:pt x="53807" y="13639"/>
                  </a:lnTo>
                  <a:lnTo>
                    <a:pt x="53766" y="13390"/>
                  </a:lnTo>
                  <a:lnTo>
                    <a:pt x="53724" y="13121"/>
                  </a:lnTo>
                  <a:lnTo>
                    <a:pt x="53704" y="12872"/>
                  </a:lnTo>
                  <a:lnTo>
                    <a:pt x="53704" y="12375"/>
                  </a:lnTo>
                  <a:lnTo>
                    <a:pt x="53724" y="12002"/>
                  </a:lnTo>
                  <a:lnTo>
                    <a:pt x="53724" y="11939"/>
                  </a:lnTo>
                  <a:lnTo>
                    <a:pt x="53704" y="11898"/>
                  </a:lnTo>
                  <a:lnTo>
                    <a:pt x="53662" y="11857"/>
                  </a:lnTo>
                  <a:lnTo>
                    <a:pt x="53621" y="11836"/>
                  </a:lnTo>
                  <a:lnTo>
                    <a:pt x="53579" y="11857"/>
                  </a:lnTo>
                  <a:lnTo>
                    <a:pt x="53538" y="11877"/>
                  </a:lnTo>
                  <a:lnTo>
                    <a:pt x="53517" y="11939"/>
                  </a:lnTo>
                  <a:lnTo>
                    <a:pt x="53517" y="12002"/>
                  </a:lnTo>
                  <a:lnTo>
                    <a:pt x="53517" y="12333"/>
                  </a:lnTo>
                  <a:lnTo>
                    <a:pt x="53476" y="12686"/>
                  </a:lnTo>
                  <a:lnTo>
                    <a:pt x="53455" y="13038"/>
                  </a:lnTo>
                  <a:lnTo>
                    <a:pt x="53434" y="13225"/>
                  </a:lnTo>
                  <a:lnTo>
                    <a:pt x="53434" y="13390"/>
                  </a:lnTo>
                  <a:lnTo>
                    <a:pt x="53455" y="13743"/>
                  </a:lnTo>
                  <a:lnTo>
                    <a:pt x="53455" y="14406"/>
                  </a:lnTo>
                  <a:lnTo>
                    <a:pt x="53434" y="15090"/>
                  </a:lnTo>
                  <a:lnTo>
                    <a:pt x="53351" y="15546"/>
                  </a:lnTo>
                  <a:lnTo>
                    <a:pt x="53331" y="15774"/>
                  </a:lnTo>
                  <a:lnTo>
                    <a:pt x="53310" y="16023"/>
                  </a:lnTo>
                  <a:lnTo>
                    <a:pt x="53289" y="17018"/>
                  </a:lnTo>
                  <a:lnTo>
                    <a:pt x="53289" y="17391"/>
                  </a:lnTo>
                  <a:lnTo>
                    <a:pt x="53268" y="17246"/>
                  </a:lnTo>
                  <a:lnTo>
                    <a:pt x="53248" y="16624"/>
                  </a:lnTo>
                  <a:lnTo>
                    <a:pt x="53227" y="16520"/>
                  </a:lnTo>
                  <a:lnTo>
                    <a:pt x="53248" y="16251"/>
                  </a:lnTo>
                  <a:lnTo>
                    <a:pt x="53248" y="15981"/>
                  </a:lnTo>
                  <a:lnTo>
                    <a:pt x="53268" y="15712"/>
                  </a:lnTo>
                  <a:lnTo>
                    <a:pt x="53268" y="15422"/>
                  </a:lnTo>
                  <a:lnTo>
                    <a:pt x="53227" y="14986"/>
                  </a:lnTo>
                  <a:lnTo>
                    <a:pt x="53186" y="14572"/>
                  </a:lnTo>
                  <a:lnTo>
                    <a:pt x="53144" y="14219"/>
                  </a:lnTo>
                  <a:lnTo>
                    <a:pt x="53123" y="13867"/>
                  </a:lnTo>
                  <a:lnTo>
                    <a:pt x="53144" y="13494"/>
                  </a:lnTo>
                  <a:lnTo>
                    <a:pt x="53186" y="13017"/>
                  </a:lnTo>
                  <a:lnTo>
                    <a:pt x="53165" y="12520"/>
                  </a:lnTo>
                  <a:lnTo>
                    <a:pt x="53206" y="12043"/>
                  </a:lnTo>
                  <a:lnTo>
                    <a:pt x="53206" y="11587"/>
                  </a:lnTo>
                  <a:lnTo>
                    <a:pt x="53186" y="11152"/>
                  </a:lnTo>
                  <a:lnTo>
                    <a:pt x="53144" y="10675"/>
                  </a:lnTo>
                  <a:lnTo>
                    <a:pt x="53165" y="10323"/>
                  </a:lnTo>
                  <a:lnTo>
                    <a:pt x="53165" y="9970"/>
                  </a:lnTo>
                  <a:lnTo>
                    <a:pt x="53186" y="9577"/>
                  </a:lnTo>
                  <a:lnTo>
                    <a:pt x="53186" y="9204"/>
                  </a:lnTo>
                  <a:lnTo>
                    <a:pt x="53186" y="8872"/>
                  </a:lnTo>
                  <a:lnTo>
                    <a:pt x="53144" y="8561"/>
                  </a:lnTo>
                  <a:lnTo>
                    <a:pt x="53082" y="7981"/>
                  </a:lnTo>
                  <a:lnTo>
                    <a:pt x="53040" y="7566"/>
                  </a:lnTo>
                  <a:lnTo>
                    <a:pt x="53040" y="7359"/>
                  </a:lnTo>
                  <a:lnTo>
                    <a:pt x="53061" y="7027"/>
                  </a:lnTo>
                  <a:lnTo>
                    <a:pt x="53082" y="6778"/>
                  </a:lnTo>
                  <a:lnTo>
                    <a:pt x="53103" y="6530"/>
                  </a:lnTo>
                  <a:lnTo>
                    <a:pt x="53103" y="6240"/>
                  </a:lnTo>
                  <a:lnTo>
                    <a:pt x="53082" y="5970"/>
                  </a:lnTo>
                  <a:lnTo>
                    <a:pt x="53103" y="5701"/>
                  </a:lnTo>
                  <a:lnTo>
                    <a:pt x="53144" y="5493"/>
                  </a:lnTo>
                  <a:lnTo>
                    <a:pt x="53227" y="5037"/>
                  </a:lnTo>
                  <a:lnTo>
                    <a:pt x="53268" y="4768"/>
                  </a:lnTo>
                  <a:lnTo>
                    <a:pt x="53289" y="4498"/>
                  </a:lnTo>
                  <a:lnTo>
                    <a:pt x="53310" y="3939"/>
                  </a:lnTo>
                  <a:lnTo>
                    <a:pt x="53414" y="3338"/>
                  </a:lnTo>
                  <a:lnTo>
                    <a:pt x="53434" y="3048"/>
                  </a:lnTo>
                  <a:lnTo>
                    <a:pt x="53455" y="2757"/>
                  </a:lnTo>
                  <a:lnTo>
                    <a:pt x="53455" y="2467"/>
                  </a:lnTo>
                  <a:lnTo>
                    <a:pt x="53455" y="2198"/>
                  </a:lnTo>
                  <a:lnTo>
                    <a:pt x="53414" y="1928"/>
                  </a:lnTo>
                  <a:lnTo>
                    <a:pt x="53372" y="1700"/>
                  </a:lnTo>
                  <a:lnTo>
                    <a:pt x="53310" y="1472"/>
                  </a:lnTo>
                  <a:lnTo>
                    <a:pt x="53227" y="1265"/>
                  </a:lnTo>
                  <a:lnTo>
                    <a:pt x="53123" y="1099"/>
                  </a:lnTo>
                  <a:lnTo>
                    <a:pt x="52999" y="933"/>
                  </a:lnTo>
                  <a:lnTo>
                    <a:pt x="52854" y="830"/>
                  </a:lnTo>
                  <a:lnTo>
                    <a:pt x="52667" y="726"/>
                  </a:lnTo>
                  <a:lnTo>
                    <a:pt x="52460" y="685"/>
                  </a:lnTo>
                  <a:lnTo>
                    <a:pt x="52232" y="664"/>
                  </a:lnTo>
                  <a:lnTo>
                    <a:pt x="51341" y="664"/>
                  </a:lnTo>
                  <a:lnTo>
                    <a:pt x="49703" y="705"/>
                  </a:lnTo>
                  <a:lnTo>
                    <a:pt x="46263" y="747"/>
                  </a:lnTo>
                  <a:lnTo>
                    <a:pt x="44356" y="768"/>
                  </a:lnTo>
                  <a:lnTo>
                    <a:pt x="39920" y="768"/>
                  </a:lnTo>
                  <a:lnTo>
                    <a:pt x="37288" y="726"/>
                  </a:lnTo>
                  <a:lnTo>
                    <a:pt x="36542" y="685"/>
                  </a:lnTo>
                  <a:lnTo>
                    <a:pt x="35733" y="664"/>
                  </a:lnTo>
                  <a:lnTo>
                    <a:pt x="34863" y="643"/>
                  </a:lnTo>
                  <a:lnTo>
                    <a:pt x="36625" y="643"/>
                  </a:lnTo>
                  <a:lnTo>
                    <a:pt x="36873" y="623"/>
                  </a:lnTo>
                  <a:lnTo>
                    <a:pt x="37143" y="643"/>
                  </a:lnTo>
                  <a:lnTo>
                    <a:pt x="37412" y="643"/>
                  </a:lnTo>
                  <a:lnTo>
                    <a:pt x="37661" y="623"/>
                  </a:lnTo>
                  <a:lnTo>
                    <a:pt x="37910" y="623"/>
                  </a:lnTo>
                  <a:lnTo>
                    <a:pt x="38449" y="664"/>
                  </a:lnTo>
                  <a:lnTo>
                    <a:pt x="38988" y="685"/>
                  </a:lnTo>
                  <a:lnTo>
                    <a:pt x="39630" y="705"/>
                  </a:lnTo>
                  <a:lnTo>
                    <a:pt x="40128" y="705"/>
                  </a:lnTo>
                  <a:lnTo>
                    <a:pt x="40625" y="685"/>
                  </a:lnTo>
                  <a:lnTo>
                    <a:pt x="41060" y="664"/>
                  </a:lnTo>
                  <a:lnTo>
                    <a:pt x="41330" y="664"/>
                  </a:lnTo>
                  <a:lnTo>
                    <a:pt x="41889" y="685"/>
                  </a:lnTo>
                  <a:lnTo>
                    <a:pt x="42490" y="685"/>
                  </a:lnTo>
                  <a:lnTo>
                    <a:pt x="43071" y="664"/>
                  </a:lnTo>
                  <a:lnTo>
                    <a:pt x="43589" y="643"/>
                  </a:lnTo>
                  <a:lnTo>
                    <a:pt x="44128" y="643"/>
                  </a:lnTo>
                  <a:lnTo>
                    <a:pt x="44439" y="623"/>
                  </a:lnTo>
                  <a:lnTo>
                    <a:pt x="45268" y="623"/>
                  </a:lnTo>
                  <a:lnTo>
                    <a:pt x="45537" y="643"/>
                  </a:lnTo>
                  <a:lnTo>
                    <a:pt x="50988" y="643"/>
                  </a:lnTo>
                  <a:lnTo>
                    <a:pt x="51610" y="623"/>
                  </a:lnTo>
                  <a:lnTo>
                    <a:pt x="52253" y="602"/>
                  </a:lnTo>
                  <a:lnTo>
                    <a:pt x="53082" y="581"/>
                  </a:lnTo>
                  <a:lnTo>
                    <a:pt x="53227" y="560"/>
                  </a:lnTo>
                  <a:lnTo>
                    <a:pt x="53268" y="560"/>
                  </a:lnTo>
                  <a:lnTo>
                    <a:pt x="53289" y="540"/>
                  </a:lnTo>
                  <a:lnTo>
                    <a:pt x="53268" y="519"/>
                  </a:lnTo>
                  <a:lnTo>
                    <a:pt x="53227" y="519"/>
                  </a:lnTo>
                  <a:lnTo>
                    <a:pt x="53082" y="498"/>
                  </a:lnTo>
                  <a:lnTo>
                    <a:pt x="52688" y="498"/>
                  </a:lnTo>
                  <a:lnTo>
                    <a:pt x="52087" y="457"/>
                  </a:lnTo>
                  <a:lnTo>
                    <a:pt x="51672" y="457"/>
                  </a:lnTo>
                  <a:lnTo>
                    <a:pt x="51258" y="477"/>
                  </a:lnTo>
                  <a:lnTo>
                    <a:pt x="50387" y="457"/>
                  </a:lnTo>
                  <a:lnTo>
                    <a:pt x="49538" y="436"/>
                  </a:lnTo>
                  <a:lnTo>
                    <a:pt x="48957" y="415"/>
                  </a:lnTo>
                  <a:lnTo>
                    <a:pt x="48398" y="395"/>
                  </a:lnTo>
                  <a:lnTo>
                    <a:pt x="47175" y="374"/>
                  </a:lnTo>
                  <a:lnTo>
                    <a:pt x="46035" y="353"/>
                  </a:lnTo>
                  <a:lnTo>
                    <a:pt x="45910" y="353"/>
                  </a:lnTo>
                  <a:lnTo>
                    <a:pt x="45413" y="374"/>
                  </a:lnTo>
                  <a:lnTo>
                    <a:pt x="45247" y="395"/>
                  </a:lnTo>
                  <a:lnTo>
                    <a:pt x="44957" y="415"/>
                  </a:lnTo>
                  <a:lnTo>
                    <a:pt x="44750" y="415"/>
                  </a:lnTo>
                  <a:lnTo>
                    <a:pt x="44542" y="395"/>
                  </a:lnTo>
                  <a:lnTo>
                    <a:pt x="44066" y="374"/>
                  </a:lnTo>
                  <a:lnTo>
                    <a:pt x="42781" y="374"/>
                  </a:lnTo>
                  <a:lnTo>
                    <a:pt x="42511" y="395"/>
                  </a:lnTo>
                  <a:lnTo>
                    <a:pt x="41744" y="332"/>
                  </a:lnTo>
                  <a:lnTo>
                    <a:pt x="40625" y="270"/>
                  </a:lnTo>
                  <a:lnTo>
                    <a:pt x="39817" y="208"/>
                  </a:lnTo>
                  <a:lnTo>
                    <a:pt x="39402" y="208"/>
                  </a:lnTo>
                  <a:lnTo>
                    <a:pt x="39008" y="229"/>
                  </a:lnTo>
                  <a:lnTo>
                    <a:pt x="38718" y="270"/>
                  </a:lnTo>
                  <a:lnTo>
                    <a:pt x="38469" y="270"/>
                  </a:lnTo>
                  <a:lnTo>
                    <a:pt x="38138" y="249"/>
                  </a:lnTo>
                  <a:lnTo>
                    <a:pt x="37951" y="270"/>
                  </a:lnTo>
                  <a:lnTo>
                    <a:pt x="37557" y="270"/>
                  </a:lnTo>
                  <a:lnTo>
                    <a:pt x="37350" y="249"/>
                  </a:lnTo>
                  <a:lnTo>
                    <a:pt x="37164" y="229"/>
                  </a:lnTo>
                  <a:lnTo>
                    <a:pt x="36956" y="208"/>
                  </a:lnTo>
                  <a:lnTo>
                    <a:pt x="35796" y="208"/>
                  </a:lnTo>
                  <a:lnTo>
                    <a:pt x="35298" y="167"/>
                  </a:lnTo>
                  <a:lnTo>
                    <a:pt x="34531" y="125"/>
                  </a:lnTo>
                  <a:lnTo>
                    <a:pt x="33578" y="104"/>
                  </a:lnTo>
                  <a:lnTo>
                    <a:pt x="32977" y="63"/>
                  </a:lnTo>
                  <a:lnTo>
                    <a:pt x="32583" y="21"/>
                  </a:lnTo>
                  <a:lnTo>
                    <a:pt x="32189" y="21"/>
                  </a:lnTo>
                  <a:lnTo>
                    <a:pt x="31588" y="1"/>
                  </a:lnTo>
                  <a:close/>
                </a:path>
              </a:pathLst>
            </a:custGeom>
            <a:solidFill>
              <a:srgbClr val="D3E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52" name="Google Shape;2252;p53"/>
            <p:cNvGrpSpPr/>
            <p:nvPr/>
          </p:nvGrpSpPr>
          <p:grpSpPr>
            <a:xfrm flipH="1">
              <a:off x="271875" y="7"/>
              <a:ext cx="636765" cy="391233"/>
              <a:chOff x="83000" y="3568688"/>
              <a:chExt cx="468175" cy="287650"/>
            </a:xfrm>
          </p:grpSpPr>
          <p:sp>
            <p:nvSpPr>
              <p:cNvPr id="2253" name="Google Shape;2253;p53"/>
              <p:cNvSpPr/>
              <p:nvPr/>
            </p:nvSpPr>
            <p:spPr>
              <a:xfrm>
                <a:off x="83000" y="3568688"/>
                <a:ext cx="468175" cy="287650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11506" extrusionOk="0">
                    <a:moveTo>
                      <a:pt x="16869" y="1877"/>
                    </a:moveTo>
                    <a:lnTo>
                      <a:pt x="17002" y="1896"/>
                    </a:lnTo>
                    <a:lnTo>
                      <a:pt x="17135" y="1934"/>
                    </a:lnTo>
                    <a:lnTo>
                      <a:pt x="17267" y="1972"/>
                    </a:lnTo>
                    <a:lnTo>
                      <a:pt x="17362" y="2048"/>
                    </a:lnTo>
                    <a:lnTo>
                      <a:pt x="17457" y="2143"/>
                    </a:lnTo>
                    <a:lnTo>
                      <a:pt x="17552" y="2237"/>
                    </a:lnTo>
                    <a:lnTo>
                      <a:pt x="17609" y="2351"/>
                    </a:lnTo>
                    <a:lnTo>
                      <a:pt x="17665" y="2465"/>
                    </a:lnTo>
                    <a:lnTo>
                      <a:pt x="17703" y="2598"/>
                    </a:lnTo>
                    <a:lnTo>
                      <a:pt x="17722" y="2730"/>
                    </a:lnTo>
                    <a:lnTo>
                      <a:pt x="17722" y="2863"/>
                    </a:lnTo>
                    <a:lnTo>
                      <a:pt x="17703" y="2996"/>
                    </a:lnTo>
                    <a:lnTo>
                      <a:pt x="17684" y="3128"/>
                    </a:lnTo>
                    <a:lnTo>
                      <a:pt x="17628" y="3261"/>
                    </a:lnTo>
                    <a:lnTo>
                      <a:pt x="17571" y="3394"/>
                    </a:lnTo>
                    <a:lnTo>
                      <a:pt x="17476" y="3507"/>
                    </a:lnTo>
                    <a:lnTo>
                      <a:pt x="17305" y="3507"/>
                    </a:lnTo>
                    <a:lnTo>
                      <a:pt x="17116" y="3545"/>
                    </a:lnTo>
                    <a:lnTo>
                      <a:pt x="16737" y="3621"/>
                    </a:lnTo>
                    <a:lnTo>
                      <a:pt x="16358" y="3735"/>
                    </a:lnTo>
                    <a:lnTo>
                      <a:pt x="15979" y="3867"/>
                    </a:lnTo>
                    <a:lnTo>
                      <a:pt x="15258" y="4171"/>
                    </a:lnTo>
                    <a:lnTo>
                      <a:pt x="14671" y="4417"/>
                    </a:lnTo>
                    <a:lnTo>
                      <a:pt x="13894" y="4720"/>
                    </a:lnTo>
                    <a:lnTo>
                      <a:pt x="13098" y="4986"/>
                    </a:lnTo>
                    <a:lnTo>
                      <a:pt x="12302" y="5251"/>
                    </a:lnTo>
                    <a:lnTo>
                      <a:pt x="11506" y="5497"/>
                    </a:lnTo>
                    <a:lnTo>
                      <a:pt x="10710" y="5725"/>
                    </a:lnTo>
                    <a:lnTo>
                      <a:pt x="9895" y="5933"/>
                    </a:lnTo>
                    <a:lnTo>
                      <a:pt x="9080" y="6142"/>
                    </a:lnTo>
                    <a:lnTo>
                      <a:pt x="8265" y="6331"/>
                    </a:lnTo>
                    <a:lnTo>
                      <a:pt x="7563" y="6464"/>
                    </a:lnTo>
                    <a:lnTo>
                      <a:pt x="6843" y="6616"/>
                    </a:lnTo>
                    <a:lnTo>
                      <a:pt x="6483" y="6691"/>
                    </a:lnTo>
                    <a:lnTo>
                      <a:pt x="6123" y="6786"/>
                    </a:lnTo>
                    <a:lnTo>
                      <a:pt x="5782" y="6900"/>
                    </a:lnTo>
                    <a:lnTo>
                      <a:pt x="5440" y="7033"/>
                    </a:lnTo>
                    <a:lnTo>
                      <a:pt x="5137" y="7203"/>
                    </a:lnTo>
                    <a:lnTo>
                      <a:pt x="4815" y="7374"/>
                    </a:lnTo>
                    <a:lnTo>
                      <a:pt x="4190" y="7753"/>
                    </a:lnTo>
                    <a:lnTo>
                      <a:pt x="3867" y="7923"/>
                    </a:lnTo>
                    <a:lnTo>
                      <a:pt x="3545" y="8056"/>
                    </a:lnTo>
                    <a:lnTo>
                      <a:pt x="3375" y="8113"/>
                    </a:lnTo>
                    <a:lnTo>
                      <a:pt x="3204" y="8170"/>
                    </a:lnTo>
                    <a:lnTo>
                      <a:pt x="3033" y="8208"/>
                    </a:lnTo>
                    <a:lnTo>
                      <a:pt x="2844" y="8227"/>
                    </a:lnTo>
                    <a:lnTo>
                      <a:pt x="2673" y="8132"/>
                    </a:lnTo>
                    <a:lnTo>
                      <a:pt x="2522" y="8018"/>
                    </a:lnTo>
                    <a:lnTo>
                      <a:pt x="2408" y="7886"/>
                    </a:lnTo>
                    <a:lnTo>
                      <a:pt x="2313" y="7753"/>
                    </a:lnTo>
                    <a:lnTo>
                      <a:pt x="2237" y="7601"/>
                    </a:lnTo>
                    <a:lnTo>
                      <a:pt x="2199" y="7450"/>
                    </a:lnTo>
                    <a:lnTo>
                      <a:pt x="2180" y="7298"/>
                    </a:lnTo>
                    <a:lnTo>
                      <a:pt x="2180" y="7127"/>
                    </a:lnTo>
                    <a:lnTo>
                      <a:pt x="2199" y="6976"/>
                    </a:lnTo>
                    <a:lnTo>
                      <a:pt x="2256" y="6824"/>
                    </a:lnTo>
                    <a:lnTo>
                      <a:pt x="2313" y="6654"/>
                    </a:lnTo>
                    <a:lnTo>
                      <a:pt x="2408" y="6521"/>
                    </a:lnTo>
                    <a:lnTo>
                      <a:pt x="2503" y="6369"/>
                    </a:lnTo>
                    <a:lnTo>
                      <a:pt x="2635" y="6256"/>
                    </a:lnTo>
                    <a:lnTo>
                      <a:pt x="2787" y="6123"/>
                    </a:lnTo>
                    <a:lnTo>
                      <a:pt x="2939" y="6028"/>
                    </a:lnTo>
                    <a:lnTo>
                      <a:pt x="3166" y="5914"/>
                    </a:lnTo>
                    <a:lnTo>
                      <a:pt x="3412" y="5839"/>
                    </a:lnTo>
                    <a:lnTo>
                      <a:pt x="3678" y="5763"/>
                    </a:lnTo>
                    <a:lnTo>
                      <a:pt x="3943" y="5725"/>
                    </a:lnTo>
                    <a:lnTo>
                      <a:pt x="4474" y="5649"/>
                    </a:lnTo>
                    <a:lnTo>
                      <a:pt x="4986" y="5573"/>
                    </a:lnTo>
                    <a:lnTo>
                      <a:pt x="6104" y="5384"/>
                    </a:lnTo>
                    <a:lnTo>
                      <a:pt x="7203" y="5156"/>
                    </a:lnTo>
                    <a:lnTo>
                      <a:pt x="8302" y="4910"/>
                    </a:lnTo>
                    <a:lnTo>
                      <a:pt x="9383" y="4626"/>
                    </a:lnTo>
                    <a:lnTo>
                      <a:pt x="10463" y="4303"/>
                    </a:lnTo>
                    <a:lnTo>
                      <a:pt x="11525" y="3962"/>
                    </a:lnTo>
                    <a:lnTo>
                      <a:pt x="12586" y="3583"/>
                    </a:lnTo>
                    <a:lnTo>
                      <a:pt x="13628" y="3185"/>
                    </a:lnTo>
                    <a:lnTo>
                      <a:pt x="14481" y="2825"/>
                    </a:lnTo>
                    <a:lnTo>
                      <a:pt x="15315" y="2465"/>
                    </a:lnTo>
                    <a:lnTo>
                      <a:pt x="15903" y="2181"/>
                    </a:lnTo>
                    <a:lnTo>
                      <a:pt x="16206" y="2048"/>
                    </a:lnTo>
                    <a:lnTo>
                      <a:pt x="16509" y="1934"/>
                    </a:lnTo>
                    <a:lnTo>
                      <a:pt x="16699" y="1896"/>
                    </a:lnTo>
                    <a:lnTo>
                      <a:pt x="16869" y="1877"/>
                    </a:lnTo>
                    <a:close/>
                    <a:moveTo>
                      <a:pt x="12529" y="323"/>
                    </a:moveTo>
                    <a:lnTo>
                      <a:pt x="12984" y="342"/>
                    </a:lnTo>
                    <a:lnTo>
                      <a:pt x="13401" y="399"/>
                    </a:lnTo>
                    <a:lnTo>
                      <a:pt x="13609" y="437"/>
                    </a:lnTo>
                    <a:lnTo>
                      <a:pt x="13818" y="494"/>
                    </a:lnTo>
                    <a:lnTo>
                      <a:pt x="14007" y="569"/>
                    </a:lnTo>
                    <a:lnTo>
                      <a:pt x="14197" y="645"/>
                    </a:lnTo>
                    <a:lnTo>
                      <a:pt x="14386" y="740"/>
                    </a:lnTo>
                    <a:lnTo>
                      <a:pt x="14576" y="854"/>
                    </a:lnTo>
                    <a:lnTo>
                      <a:pt x="14766" y="986"/>
                    </a:lnTo>
                    <a:lnTo>
                      <a:pt x="14936" y="1119"/>
                    </a:lnTo>
                    <a:lnTo>
                      <a:pt x="15088" y="1271"/>
                    </a:lnTo>
                    <a:lnTo>
                      <a:pt x="15258" y="1441"/>
                    </a:lnTo>
                    <a:lnTo>
                      <a:pt x="15410" y="1631"/>
                    </a:lnTo>
                    <a:lnTo>
                      <a:pt x="15543" y="1839"/>
                    </a:lnTo>
                    <a:lnTo>
                      <a:pt x="15581" y="1877"/>
                    </a:lnTo>
                    <a:lnTo>
                      <a:pt x="15618" y="1896"/>
                    </a:lnTo>
                    <a:lnTo>
                      <a:pt x="14955" y="2199"/>
                    </a:lnTo>
                    <a:lnTo>
                      <a:pt x="14311" y="2503"/>
                    </a:lnTo>
                    <a:lnTo>
                      <a:pt x="13647" y="2806"/>
                    </a:lnTo>
                    <a:lnTo>
                      <a:pt x="12984" y="3090"/>
                    </a:lnTo>
                    <a:lnTo>
                      <a:pt x="12074" y="3431"/>
                    </a:lnTo>
                    <a:lnTo>
                      <a:pt x="11145" y="3735"/>
                    </a:lnTo>
                    <a:lnTo>
                      <a:pt x="10217" y="4038"/>
                    </a:lnTo>
                    <a:lnTo>
                      <a:pt x="9288" y="4303"/>
                    </a:lnTo>
                    <a:lnTo>
                      <a:pt x="8416" y="4531"/>
                    </a:lnTo>
                    <a:lnTo>
                      <a:pt x="7544" y="4739"/>
                    </a:lnTo>
                    <a:lnTo>
                      <a:pt x="6672" y="4929"/>
                    </a:lnTo>
                    <a:lnTo>
                      <a:pt x="5801" y="5099"/>
                    </a:lnTo>
                    <a:lnTo>
                      <a:pt x="5023" y="5232"/>
                    </a:lnTo>
                    <a:lnTo>
                      <a:pt x="4265" y="5346"/>
                    </a:lnTo>
                    <a:lnTo>
                      <a:pt x="3886" y="5403"/>
                    </a:lnTo>
                    <a:lnTo>
                      <a:pt x="3507" y="5497"/>
                    </a:lnTo>
                    <a:lnTo>
                      <a:pt x="3128" y="5611"/>
                    </a:lnTo>
                    <a:lnTo>
                      <a:pt x="2768" y="5744"/>
                    </a:lnTo>
                    <a:lnTo>
                      <a:pt x="2579" y="5839"/>
                    </a:lnTo>
                    <a:lnTo>
                      <a:pt x="2408" y="5971"/>
                    </a:lnTo>
                    <a:lnTo>
                      <a:pt x="2256" y="6104"/>
                    </a:lnTo>
                    <a:lnTo>
                      <a:pt x="2143" y="6237"/>
                    </a:lnTo>
                    <a:lnTo>
                      <a:pt x="2029" y="6407"/>
                    </a:lnTo>
                    <a:lnTo>
                      <a:pt x="1953" y="6559"/>
                    </a:lnTo>
                    <a:lnTo>
                      <a:pt x="1896" y="6748"/>
                    </a:lnTo>
                    <a:lnTo>
                      <a:pt x="1858" y="6919"/>
                    </a:lnTo>
                    <a:lnTo>
                      <a:pt x="1839" y="7089"/>
                    </a:lnTo>
                    <a:lnTo>
                      <a:pt x="1858" y="7279"/>
                    </a:lnTo>
                    <a:lnTo>
                      <a:pt x="1877" y="7469"/>
                    </a:lnTo>
                    <a:lnTo>
                      <a:pt x="1934" y="7639"/>
                    </a:lnTo>
                    <a:lnTo>
                      <a:pt x="2010" y="7810"/>
                    </a:lnTo>
                    <a:lnTo>
                      <a:pt x="2105" y="7961"/>
                    </a:lnTo>
                    <a:lnTo>
                      <a:pt x="2218" y="8113"/>
                    </a:lnTo>
                    <a:lnTo>
                      <a:pt x="2351" y="8265"/>
                    </a:lnTo>
                    <a:lnTo>
                      <a:pt x="2313" y="8303"/>
                    </a:lnTo>
                    <a:lnTo>
                      <a:pt x="2313" y="8340"/>
                    </a:lnTo>
                    <a:lnTo>
                      <a:pt x="2313" y="8435"/>
                    </a:lnTo>
                    <a:lnTo>
                      <a:pt x="2332" y="8473"/>
                    </a:lnTo>
                    <a:lnTo>
                      <a:pt x="2370" y="8511"/>
                    </a:lnTo>
                    <a:lnTo>
                      <a:pt x="2408" y="8530"/>
                    </a:lnTo>
                    <a:lnTo>
                      <a:pt x="2465" y="8549"/>
                    </a:lnTo>
                    <a:lnTo>
                      <a:pt x="2692" y="8568"/>
                    </a:lnTo>
                    <a:lnTo>
                      <a:pt x="2806" y="8568"/>
                    </a:lnTo>
                    <a:lnTo>
                      <a:pt x="2863" y="8587"/>
                    </a:lnTo>
                    <a:lnTo>
                      <a:pt x="2920" y="8606"/>
                    </a:lnTo>
                    <a:lnTo>
                      <a:pt x="2977" y="8587"/>
                    </a:lnTo>
                    <a:lnTo>
                      <a:pt x="3033" y="8549"/>
                    </a:lnTo>
                    <a:lnTo>
                      <a:pt x="3242" y="8492"/>
                    </a:lnTo>
                    <a:lnTo>
                      <a:pt x="3450" y="8435"/>
                    </a:lnTo>
                    <a:lnTo>
                      <a:pt x="3659" y="8359"/>
                    </a:lnTo>
                    <a:lnTo>
                      <a:pt x="3867" y="8284"/>
                    </a:lnTo>
                    <a:lnTo>
                      <a:pt x="4265" y="8075"/>
                    </a:lnTo>
                    <a:lnTo>
                      <a:pt x="4663" y="7829"/>
                    </a:lnTo>
                    <a:lnTo>
                      <a:pt x="5080" y="7620"/>
                    </a:lnTo>
                    <a:lnTo>
                      <a:pt x="5478" y="7431"/>
                    </a:lnTo>
                    <a:lnTo>
                      <a:pt x="5895" y="7260"/>
                    </a:lnTo>
                    <a:lnTo>
                      <a:pt x="6312" y="7127"/>
                    </a:lnTo>
                    <a:lnTo>
                      <a:pt x="6729" y="6995"/>
                    </a:lnTo>
                    <a:lnTo>
                      <a:pt x="7165" y="6900"/>
                    </a:lnTo>
                    <a:lnTo>
                      <a:pt x="8056" y="6710"/>
                    </a:lnTo>
                    <a:lnTo>
                      <a:pt x="8947" y="6521"/>
                    </a:lnTo>
                    <a:lnTo>
                      <a:pt x="9838" y="6293"/>
                    </a:lnTo>
                    <a:lnTo>
                      <a:pt x="10710" y="6066"/>
                    </a:lnTo>
                    <a:lnTo>
                      <a:pt x="11600" y="5820"/>
                    </a:lnTo>
                    <a:lnTo>
                      <a:pt x="12472" y="5535"/>
                    </a:lnTo>
                    <a:lnTo>
                      <a:pt x="13325" y="5251"/>
                    </a:lnTo>
                    <a:lnTo>
                      <a:pt x="14197" y="4948"/>
                    </a:lnTo>
                    <a:lnTo>
                      <a:pt x="15050" y="4626"/>
                    </a:lnTo>
                    <a:lnTo>
                      <a:pt x="15581" y="4417"/>
                    </a:lnTo>
                    <a:lnTo>
                      <a:pt x="16168" y="4152"/>
                    </a:lnTo>
                    <a:lnTo>
                      <a:pt x="16490" y="4038"/>
                    </a:lnTo>
                    <a:lnTo>
                      <a:pt x="16794" y="3943"/>
                    </a:lnTo>
                    <a:lnTo>
                      <a:pt x="17097" y="3886"/>
                    </a:lnTo>
                    <a:lnTo>
                      <a:pt x="17381" y="3867"/>
                    </a:lnTo>
                    <a:lnTo>
                      <a:pt x="17533" y="3867"/>
                    </a:lnTo>
                    <a:lnTo>
                      <a:pt x="17703" y="3905"/>
                    </a:lnTo>
                    <a:lnTo>
                      <a:pt x="17855" y="3962"/>
                    </a:lnTo>
                    <a:lnTo>
                      <a:pt x="17988" y="4038"/>
                    </a:lnTo>
                    <a:lnTo>
                      <a:pt x="18101" y="4152"/>
                    </a:lnTo>
                    <a:lnTo>
                      <a:pt x="18215" y="4303"/>
                    </a:lnTo>
                    <a:lnTo>
                      <a:pt x="18291" y="4493"/>
                    </a:lnTo>
                    <a:lnTo>
                      <a:pt x="18367" y="4720"/>
                    </a:lnTo>
                    <a:lnTo>
                      <a:pt x="18405" y="5005"/>
                    </a:lnTo>
                    <a:lnTo>
                      <a:pt x="18405" y="5270"/>
                    </a:lnTo>
                    <a:lnTo>
                      <a:pt x="18367" y="5516"/>
                    </a:lnTo>
                    <a:lnTo>
                      <a:pt x="18310" y="5763"/>
                    </a:lnTo>
                    <a:lnTo>
                      <a:pt x="18215" y="5990"/>
                    </a:lnTo>
                    <a:lnTo>
                      <a:pt x="18101" y="6218"/>
                    </a:lnTo>
                    <a:lnTo>
                      <a:pt x="17969" y="6426"/>
                    </a:lnTo>
                    <a:lnTo>
                      <a:pt x="17817" y="6635"/>
                    </a:lnTo>
                    <a:lnTo>
                      <a:pt x="17628" y="6824"/>
                    </a:lnTo>
                    <a:lnTo>
                      <a:pt x="17438" y="6995"/>
                    </a:lnTo>
                    <a:lnTo>
                      <a:pt x="17230" y="7165"/>
                    </a:lnTo>
                    <a:lnTo>
                      <a:pt x="17021" y="7317"/>
                    </a:lnTo>
                    <a:lnTo>
                      <a:pt x="16813" y="7469"/>
                    </a:lnTo>
                    <a:lnTo>
                      <a:pt x="16358" y="7734"/>
                    </a:lnTo>
                    <a:lnTo>
                      <a:pt x="15941" y="7942"/>
                    </a:lnTo>
                    <a:lnTo>
                      <a:pt x="15069" y="8359"/>
                    </a:lnTo>
                    <a:lnTo>
                      <a:pt x="14197" y="8738"/>
                    </a:lnTo>
                    <a:lnTo>
                      <a:pt x="13325" y="9080"/>
                    </a:lnTo>
                    <a:lnTo>
                      <a:pt x="12415" y="9421"/>
                    </a:lnTo>
                    <a:lnTo>
                      <a:pt x="11525" y="9724"/>
                    </a:lnTo>
                    <a:lnTo>
                      <a:pt x="10615" y="10027"/>
                    </a:lnTo>
                    <a:lnTo>
                      <a:pt x="9705" y="10293"/>
                    </a:lnTo>
                    <a:lnTo>
                      <a:pt x="8795" y="10558"/>
                    </a:lnTo>
                    <a:lnTo>
                      <a:pt x="7942" y="10785"/>
                    </a:lnTo>
                    <a:lnTo>
                      <a:pt x="7525" y="10880"/>
                    </a:lnTo>
                    <a:lnTo>
                      <a:pt x="7089" y="10975"/>
                    </a:lnTo>
                    <a:lnTo>
                      <a:pt x="6653" y="11051"/>
                    </a:lnTo>
                    <a:lnTo>
                      <a:pt x="6218" y="11108"/>
                    </a:lnTo>
                    <a:lnTo>
                      <a:pt x="5782" y="11146"/>
                    </a:lnTo>
                    <a:lnTo>
                      <a:pt x="4891" y="11146"/>
                    </a:lnTo>
                    <a:lnTo>
                      <a:pt x="4436" y="11089"/>
                    </a:lnTo>
                    <a:lnTo>
                      <a:pt x="4000" y="10994"/>
                    </a:lnTo>
                    <a:lnTo>
                      <a:pt x="3773" y="10918"/>
                    </a:lnTo>
                    <a:lnTo>
                      <a:pt x="3564" y="10842"/>
                    </a:lnTo>
                    <a:lnTo>
                      <a:pt x="3356" y="10766"/>
                    </a:lnTo>
                    <a:lnTo>
                      <a:pt x="3147" y="10653"/>
                    </a:lnTo>
                    <a:lnTo>
                      <a:pt x="2939" y="10539"/>
                    </a:lnTo>
                    <a:lnTo>
                      <a:pt x="2730" y="10425"/>
                    </a:lnTo>
                    <a:lnTo>
                      <a:pt x="2541" y="10274"/>
                    </a:lnTo>
                    <a:lnTo>
                      <a:pt x="2351" y="10122"/>
                    </a:lnTo>
                    <a:lnTo>
                      <a:pt x="2162" y="9951"/>
                    </a:lnTo>
                    <a:lnTo>
                      <a:pt x="1972" y="9762"/>
                    </a:lnTo>
                    <a:lnTo>
                      <a:pt x="1688" y="9402"/>
                    </a:lnTo>
                    <a:lnTo>
                      <a:pt x="1365" y="8966"/>
                    </a:lnTo>
                    <a:lnTo>
                      <a:pt x="1043" y="8492"/>
                    </a:lnTo>
                    <a:lnTo>
                      <a:pt x="911" y="8227"/>
                    </a:lnTo>
                    <a:lnTo>
                      <a:pt x="759" y="7961"/>
                    </a:lnTo>
                    <a:lnTo>
                      <a:pt x="645" y="7696"/>
                    </a:lnTo>
                    <a:lnTo>
                      <a:pt x="550" y="7431"/>
                    </a:lnTo>
                    <a:lnTo>
                      <a:pt x="456" y="7165"/>
                    </a:lnTo>
                    <a:lnTo>
                      <a:pt x="399" y="6900"/>
                    </a:lnTo>
                    <a:lnTo>
                      <a:pt x="380" y="6654"/>
                    </a:lnTo>
                    <a:lnTo>
                      <a:pt x="380" y="6407"/>
                    </a:lnTo>
                    <a:lnTo>
                      <a:pt x="418" y="6180"/>
                    </a:lnTo>
                    <a:lnTo>
                      <a:pt x="494" y="5971"/>
                    </a:lnTo>
                    <a:lnTo>
                      <a:pt x="569" y="5801"/>
                    </a:lnTo>
                    <a:lnTo>
                      <a:pt x="683" y="5630"/>
                    </a:lnTo>
                    <a:lnTo>
                      <a:pt x="797" y="5459"/>
                    </a:lnTo>
                    <a:lnTo>
                      <a:pt x="930" y="5289"/>
                    </a:lnTo>
                    <a:lnTo>
                      <a:pt x="1233" y="4967"/>
                    </a:lnTo>
                    <a:lnTo>
                      <a:pt x="1574" y="4644"/>
                    </a:lnTo>
                    <a:lnTo>
                      <a:pt x="1915" y="4360"/>
                    </a:lnTo>
                    <a:lnTo>
                      <a:pt x="2275" y="4095"/>
                    </a:lnTo>
                    <a:lnTo>
                      <a:pt x="2939" y="3602"/>
                    </a:lnTo>
                    <a:lnTo>
                      <a:pt x="3261" y="3394"/>
                    </a:lnTo>
                    <a:lnTo>
                      <a:pt x="3583" y="3185"/>
                    </a:lnTo>
                    <a:lnTo>
                      <a:pt x="4265" y="2806"/>
                    </a:lnTo>
                    <a:lnTo>
                      <a:pt x="4948" y="2465"/>
                    </a:lnTo>
                    <a:lnTo>
                      <a:pt x="5649" y="2143"/>
                    </a:lnTo>
                    <a:lnTo>
                      <a:pt x="6369" y="1858"/>
                    </a:lnTo>
                    <a:lnTo>
                      <a:pt x="7108" y="1593"/>
                    </a:lnTo>
                    <a:lnTo>
                      <a:pt x="7848" y="1366"/>
                    </a:lnTo>
                    <a:lnTo>
                      <a:pt x="8587" y="1138"/>
                    </a:lnTo>
                    <a:lnTo>
                      <a:pt x="9515" y="854"/>
                    </a:lnTo>
                    <a:lnTo>
                      <a:pt x="10008" y="721"/>
                    </a:lnTo>
                    <a:lnTo>
                      <a:pt x="10520" y="588"/>
                    </a:lnTo>
                    <a:lnTo>
                      <a:pt x="11032" y="494"/>
                    </a:lnTo>
                    <a:lnTo>
                      <a:pt x="11525" y="399"/>
                    </a:lnTo>
                    <a:lnTo>
                      <a:pt x="12036" y="342"/>
                    </a:lnTo>
                    <a:lnTo>
                      <a:pt x="12529" y="323"/>
                    </a:lnTo>
                    <a:close/>
                    <a:moveTo>
                      <a:pt x="12567" y="1"/>
                    </a:moveTo>
                    <a:lnTo>
                      <a:pt x="12131" y="20"/>
                    </a:lnTo>
                    <a:lnTo>
                      <a:pt x="11695" y="77"/>
                    </a:lnTo>
                    <a:lnTo>
                      <a:pt x="11240" y="134"/>
                    </a:lnTo>
                    <a:lnTo>
                      <a:pt x="10804" y="228"/>
                    </a:lnTo>
                    <a:lnTo>
                      <a:pt x="10027" y="399"/>
                    </a:lnTo>
                    <a:lnTo>
                      <a:pt x="9250" y="588"/>
                    </a:lnTo>
                    <a:lnTo>
                      <a:pt x="8492" y="816"/>
                    </a:lnTo>
                    <a:lnTo>
                      <a:pt x="7734" y="1043"/>
                    </a:lnTo>
                    <a:lnTo>
                      <a:pt x="6976" y="1290"/>
                    </a:lnTo>
                    <a:lnTo>
                      <a:pt x="6237" y="1555"/>
                    </a:lnTo>
                    <a:lnTo>
                      <a:pt x="5497" y="1858"/>
                    </a:lnTo>
                    <a:lnTo>
                      <a:pt x="4777" y="2181"/>
                    </a:lnTo>
                    <a:lnTo>
                      <a:pt x="4133" y="2503"/>
                    </a:lnTo>
                    <a:lnTo>
                      <a:pt x="3488" y="2844"/>
                    </a:lnTo>
                    <a:lnTo>
                      <a:pt x="2844" y="3242"/>
                    </a:lnTo>
                    <a:lnTo>
                      <a:pt x="2541" y="3450"/>
                    </a:lnTo>
                    <a:lnTo>
                      <a:pt x="2237" y="3678"/>
                    </a:lnTo>
                    <a:lnTo>
                      <a:pt x="1934" y="3905"/>
                    </a:lnTo>
                    <a:lnTo>
                      <a:pt x="1650" y="4152"/>
                    </a:lnTo>
                    <a:lnTo>
                      <a:pt x="1365" y="4398"/>
                    </a:lnTo>
                    <a:lnTo>
                      <a:pt x="1100" y="4663"/>
                    </a:lnTo>
                    <a:lnTo>
                      <a:pt x="854" y="4929"/>
                    </a:lnTo>
                    <a:lnTo>
                      <a:pt x="626" y="5213"/>
                    </a:lnTo>
                    <a:lnTo>
                      <a:pt x="399" y="5497"/>
                    </a:lnTo>
                    <a:lnTo>
                      <a:pt x="209" y="5801"/>
                    </a:lnTo>
                    <a:lnTo>
                      <a:pt x="134" y="5933"/>
                    </a:lnTo>
                    <a:lnTo>
                      <a:pt x="77" y="6066"/>
                    </a:lnTo>
                    <a:lnTo>
                      <a:pt x="39" y="6199"/>
                    </a:lnTo>
                    <a:lnTo>
                      <a:pt x="20" y="6331"/>
                    </a:lnTo>
                    <a:lnTo>
                      <a:pt x="1" y="6483"/>
                    </a:lnTo>
                    <a:lnTo>
                      <a:pt x="1" y="6616"/>
                    </a:lnTo>
                    <a:lnTo>
                      <a:pt x="39" y="6881"/>
                    </a:lnTo>
                    <a:lnTo>
                      <a:pt x="115" y="7165"/>
                    </a:lnTo>
                    <a:lnTo>
                      <a:pt x="209" y="7431"/>
                    </a:lnTo>
                    <a:lnTo>
                      <a:pt x="323" y="7677"/>
                    </a:lnTo>
                    <a:lnTo>
                      <a:pt x="456" y="7923"/>
                    </a:lnTo>
                    <a:lnTo>
                      <a:pt x="835" y="8644"/>
                    </a:lnTo>
                    <a:lnTo>
                      <a:pt x="1043" y="8985"/>
                    </a:lnTo>
                    <a:lnTo>
                      <a:pt x="1252" y="9326"/>
                    </a:lnTo>
                    <a:lnTo>
                      <a:pt x="1479" y="9648"/>
                    </a:lnTo>
                    <a:lnTo>
                      <a:pt x="1745" y="9970"/>
                    </a:lnTo>
                    <a:lnTo>
                      <a:pt x="2010" y="10255"/>
                    </a:lnTo>
                    <a:lnTo>
                      <a:pt x="2313" y="10539"/>
                    </a:lnTo>
                    <a:lnTo>
                      <a:pt x="2465" y="10672"/>
                    </a:lnTo>
                    <a:lnTo>
                      <a:pt x="2635" y="10785"/>
                    </a:lnTo>
                    <a:lnTo>
                      <a:pt x="2958" y="10994"/>
                    </a:lnTo>
                    <a:lnTo>
                      <a:pt x="3318" y="11164"/>
                    </a:lnTo>
                    <a:lnTo>
                      <a:pt x="3697" y="11297"/>
                    </a:lnTo>
                    <a:lnTo>
                      <a:pt x="4057" y="11392"/>
                    </a:lnTo>
                    <a:lnTo>
                      <a:pt x="4455" y="11449"/>
                    </a:lnTo>
                    <a:lnTo>
                      <a:pt x="4853" y="11487"/>
                    </a:lnTo>
                    <a:lnTo>
                      <a:pt x="5251" y="11506"/>
                    </a:lnTo>
                    <a:lnTo>
                      <a:pt x="5592" y="11506"/>
                    </a:lnTo>
                    <a:lnTo>
                      <a:pt x="5952" y="11468"/>
                    </a:lnTo>
                    <a:lnTo>
                      <a:pt x="6312" y="11430"/>
                    </a:lnTo>
                    <a:lnTo>
                      <a:pt x="6653" y="11392"/>
                    </a:lnTo>
                    <a:lnTo>
                      <a:pt x="7336" y="11259"/>
                    </a:lnTo>
                    <a:lnTo>
                      <a:pt x="7999" y="11108"/>
                    </a:lnTo>
                    <a:lnTo>
                      <a:pt x="8909" y="10880"/>
                    </a:lnTo>
                    <a:lnTo>
                      <a:pt x="9800" y="10615"/>
                    </a:lnTo>
                    <a:lnTo>
                      <a:pt x="10691" y="10349"/>
                    </a:lnTo>
                    <a:lnTo>
                      <a:pt x="11562" y="10046"/>
                    </a:lnTo>
                    <a:lnTo>
                      <a:pt x="12434" y="9743"/>
                    </a:lnTo>
                    <a:lnTo>
                      <a:pt x="13306" y="9421"/>
                    </a:lnTo>
                    <a:lnTo>
                      <a:pt x="14178" y="9080"/>
                    </a:lnTo>
                    <a:lnTo>
                      <a:pt x="15031" y="8719"/>
                    </a:lnTo>
                    <a:lnTo>
                      <a:pt x="15694" y="8435"/>
                    </a:lnTo>
                    <a:lnTo>
                      <a:pt x="16016" y="8265"/>
                    </a:lnTo>
                    <a:lnTo>
                      <a:pt x="16358" y="8094"/>
                    </a:lnTo>
                    <a:lnTo>
                      <a:pt x="16680" y="7923"/>
                    </a:lnTo>
                    <a:lnTo>
                      <a:pt x="17002" y="7715"/>
                    </a:lnTo>
                    <a:lnTo>
                      <a:pt x="17286" y="7506"/>
                    </a:lnTo>
                    <a:lnTo>
                      <a:pt x="17571" y="7279"/>
                    </a:lnTo>
                    <a:lnTo>
                      <a:pt x="17836" y="7052"/>
                    </a:lnTo>
                    <a:lnTo>
                      <a:pt x="18082" y="6786"/>
                    </a:lnTo>
                    <a:lnTo>
                      <a:pt x="18291" y="6502"/>
                    </a:lnTo>
                    <a:lnTo>
                      <a:pt x="18443" y="6199"/>
                    </a:lnTo>
                    <a:lnTo>
                      <a:pt x="18518" y="6047"/>
                    </a:lnTo>
                    <a:lnTo>
                      <a:pt x="18575" y="5876"/>
                    </a:lnTo>
                    <a:lnTo>
                      <a:pt x="18632" y="5706"/>
                    </a:lnTo>
                    <a:lnTo>
                      <a:pt x="18670" y="5535"/>
                    </a:lnTo>
                    <a:lnTo>
                      <a:pt x="18708" y="5346"/>
                    </a:lnTo>
                    <a:lnTo>
                      <a:pt x="18708" y="5156"/>
                    </a:lnTo>
                    <a:lnTo>
                      <a:pt x="18727" y="4948"/>
                    </a:lnTo>
                    <a:lnTo>
                      <a:pt x="18708" y="4758"/>
                    </a:lnTo>
                    <a:lnTo>
                      <a:pt x="18670" y="4493"/>
                    </a:lnTo>
                    <a:lnTo>
                      <a:pt x="18613" y="4265"/>
                    </a:lnTo>
                    <a:lnTo>
                      <a:pt x="18537" y="4076"/>
                    </a:lnTo>
                    <a:lnTo>
                      <a:pt x="18424" y="3905"/>
                    </a:lnTo>
                    <a:lnTo>
                      <a:pt x="18310" y="3773"/>
                    </a:lnTo>
                    <a:lnTo>
                      <a:pt x="18177" y="3678"/>
                    </a:lnTo>
                    <a:lnTo>
                      <a:pt x="18026" y="3602"/>
                    </a:lnTo>
                    <a:lnTo>
                      <a:pt x="17874" y="3545"/>
                    </a:lnTo>
                    <a:lnTo>
                      <a:pt x="17969" y="3375"/>
                    </a:lnTo>
                    <a:lnTo>
                      <a:pt x="18045" y="3204"/>
                    </a:lnTo>
                    <a:lnTo>
                      <a:pt x="18082" y="3033"/>
                    </a:lnTo>
                    <a:lnTo>
                      <a:pt x="18101" y="2863"/>
                    </a:lnTo>
                    <a:lnTo>
                      <a:pt x="18082" y="2692"/>
                    </a:lnTo>
                    <a:lnTo>
                      <a:pt x="18045" y="2522"/>
                    </a:lnTo>
                    <a:lnTo>
                      <a:pt x="17988" y="2370"/>
                    </a:lnTo>
                    <a:lnTo>
                      <a:pt x="17912" y="2237"/>
                    </a:lnTo>
                    <a:lnTo>
                      <a:pt x="17817" y="2105"/>
                    </a:lnTo>
                    <a:lnTo>
                      <a:pt x="17684" y="1991"/>
                    </a:lnTo>
                    <a:lnTo>
                      <a:pt x="17552" y="1877"/>
                    </a:lnTo>
                    <a:lnTo>
                      <a:pt x="17419" y="1783"/>
                    </a:lnTo>
                    <a:lnTo>
                      <a:pt x="17248" y="1707"/>
                    </a:lnTo>
                    <a:lnTo>
                      <a:pt x="17078" y="1669"/>
                    </a:lnTo>
                    <a:lnTo>
                      <a:pt x="16888" y="1631"/>
                    </a:lnTo>
                    <a:lnTo>
                      <a:pt x="16699" y="1612"/>
                    </a:lnTo>
                    <a:lnTo>
                      <a:pt x="16452" y="1631"/>
                    </a:lnTo>
                    <a:lnTo>
                      <a:pt x="16187" y="1707"/>
                    </a:lnTo>
                    <a:lnTo>
                      <a:pt x="15846" y="1820"/>
                    </a:lnTo>
                    <a:lnTo>
                      <a:pt x="15846" y="1820"/>
                    </a:lnTo>
                    <a:lnTo>
                      <a:pt x="15865" y="1745"/>
                    </a:lnTo>
                    <a:lnTo>
                      <a:pt x="15827" y="1669"/>
                    </a:lnTo>
                    <a:lnTo>
                      <a:pt x="15675" y="1441"/>
                    </a:lnTo>
                    <a:lnTo>
                      <a:pt x="15524" y="1252"/>
                    </a:lnTo>
                    <a:lnTo>
                      <a:pt x="15334" y="1062"/>
                    </a:lnTo>
                    <a:lnTo>
                      <a:pt x="15164" y="892"/>
                    </a:lnTo>
                    <a:lnTo>
                      <a:pt x="14974" y="740"/>
                    </a:lnTo>
                    <a:lnTo>
                      <a:pt x="14785" y="607"/>
                    </a:lnTo>
                    <a:lnTo>
                      <a:pt x="14576" y="475"/>
                    </a:lnTo>
                    <a:lnTo>
                      <a:pt x="14386" y="380"/>
                    </a:lnTo>
                    <a:lnTo>
                      <a:pt x="14178" y="285"/>
                    </a:lnTo>
                    <a:lnTo>
                      <a:pt x="13951" y="209"/>
                    </a:lnTo>
                    <a:lnTo>
                      <a:pt x="13723" y="153"/>
                    </a:lnTo>
                    <a:lnTo>
                      <a:pt x="13515" y="96"/>
                    </a:lnTo>
                    <a:lnTo>
                      <a:pt x="13287" y="58"/>
                    </a:lnTo>
                    <a:lnTo>
                      <a:pt x="13041" y="39"/>
                    </a:lnTo>
                    <a:lnTo>
                      <a:pt x="12567" y="1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53"/>
              <p:cNvSpPr/>
              <p:nvPr/>
            </p:nvSpPr>
            <p:spPr>
              <a:xfrm>
                <a:off x="137500" y="3615613"/>
                <a:ext cx="388575" cy="158750"/>
              </a:xfrm>
              <a:custGeom>
                <a:avLst/>
                <a:gdLst/>
                <a:ahLst/>
                <a:cxnLst/>
                <a:rect l="l" t="t" r="r" b="b"/>
                <a:pathLst>
                  <a:path w="15543" h="6350" fill="none" extrusionOk="0">
                    <a:moveTo>
                      <a:pt x="664" y="6350"/>
                    </a:moveTo>
                    <a:lnTo>
                      <a:pt x="664" y="6350"/>
                    </a:lnTo>
                    <a:lnTo>
                      <a:pt x="493" y="6255"/>
                    </a:lnTo>
                    <a:lnTo>
                      <a:pt x="342" y="6141"/>
                    </a:lnTo>
                    <a:lnTo>
                      <a:pt x="228" y="6009"/>
                    </a:lnTo>
                    <a:lnTo>
                      <a:pt x="133" y="5876"/>
                    </a:lnTo>
                    <a:lnTo>
                      <a:pt x="57" y="5724"/>
                    </a:lnTo>
                    <a:lnTo>
                      <a:pt x="19" y="5573"/>
                    </a:lnTo>
                    <a:lnTo>
                      <a:pt x="0" y="5421"/>
                    </a:lnTo>
                    <a:lnTo>
                      <a:pt x="0" y="5250"/>
                    </a:lnTo>
                    <a:lnTo>
                      <a:pt x="19" y="5099"/>
                    </a:lnTo>
                    <a:lnTo>
                      <a:pt x="76" y="4947"/>
                    </a:lnTo>
                    <a:lnTo>
                      <a:pt x="133" y="4777"/>
                    </a:lnTo>
                    <a:lnTo>
                      <a:pt x="228" y="4644"/>
                    </a:lnTo>
                    <a:lnTo>
                      <a:pt x="323" y="4492"/>
                    </a:lnTo>
                    <a:lnTo>
                      <a:pt x="455" y="4379"/>
                    </a:lnTo>
                    <a:lnTo>
                      <a:pt x="607" y="4246"/>
                    </a:lnTo>
                    <a:lnTo>
                      <a:pt x="759" y="4151"/>
                    </a:lnTo>
                    <a:lnTo>
                      <a:pt x="759" y="4151"/>
                    </a:lnTo>
                    <a:lnTo>
                      <a:pt x="986" y="4037"/>
                    </a:lnTo>
                    <a:lnTo>
                      <a:pt x="1232" y="3962"/>
                    </a:lnTo>
                    <a:lnTo>
                      <a:pt x="1498" y="3886"/>
                    </a:lnTo>
                    <a:lnTo>
                      <a:pt x="1763" y="3848"/>
                    </a:lnTo>
                    <a:lnTo>
                      <a:pt x="2294" y="3772"/>
                    </a:lnTo>
                    <a:lnTo>
                      <a:pt x="2806" y="3696"/>
                    </a:lnTo>
                    <a:lnTo>
                      <a:pt x="2806" y="3696"/>
                    </a:lnTo>
                    <a:lnTo>
                      <a:pt x="3924" y="3507"/>
                    </a:lnTo>
                    <a:lnTo>
                      <a:pt x="5023" y="3279"/>
                    </a:lnTo>
                    <a:lnTo>
                      <a:pt x="6122" y="3033"/>
                    </a:lnTo>
                    <a:lnTo>
                      <a:pt x="7203" y="2749"/>
                    </a:lnTo>
                    <a:lnTo>
                      <a:pt x="7203" y="2749"/>
                    </a:lnTo>
                    <a:lnTo>
                      <a:pt x="8283" y="2426"/>
                    </a:lnTo>
                    <a:lnTo>
                      <a:pt x="9345" y="2085"/>
                    </a:lnTo>
                    <a:lnTo>
                      <a:pt x="10406" y="1706"/>
                    </a:lnTo>
                    <a:lnTo>
                      <a:pt x="11448" y="1308"/>
                    </a:lnTo>
                    <a:lnTo>
                      <a:pt x="11448" y="1308"/>
                    </a:lnTo>
                    <a:lnTo>
                      <a:pt x="12301" y="948"/>
                    </a:lnTo>
                    <a:lnTo>
                      <a:pt x="13135" y="588"/>
                    </a:lnTo>
                    <a:lnTo>
                      <a:pt x="13135" y="588"/>
                    </a:lnTo>
                    <a:lnTo>
                      <a:pt x="13723" y="304"/>
                    </a:lnTo>
                    <a:lnTo>
                      <a:pt x="14026" y="171"/>
                    </a:lnTo>
                    <a:lnTo>
                      <a:pt x="14329" y="57"/>
                    </a:lnTo>
                    <a:lnTo>
                      <a:pt x="14329" y="57"/>
                    </a:lnTo>
                    <a:lnTo>
                      <a:pt x="14519" y="19"/>
                    </a:lnTo>
                    <a:lnTo>
                      <a:pt x="14689" y="0"/>
                    </a:lnTo>
                    <a:lnTo>
                      <a:pt x="14689" y="0"/>
                    </a:lnTo>
                    <a:lnTo>
                      <a:pt x="14822" y="19"/>
                    </a:lnTo>
                    <a:lnTo>
                      <a:pt x="14955" y="57"/>
                    </a:lnTo>
                    <a:lnTo>
                      <a:pt x="15087" y="95"/>
                    </a:lnTo>
                    <a:lnTo>
                      <a:pt x="15182" y="171"/>
                    </a:lnTo>
                    <a:lnTo>
                      <a:pt x="15277" y="266"/>
                    </a:lnTo>
                    <a:lnTo>
                      <a:pt x="15372" y="360"/>
                    </a:lnTo>
                    <a:lnTo>
                      <a:pt x="15429" y="474"/>
                    </a:lnTo>
                    <a:lnTo>
                      <a:pt x="15485" y="588"/>
                    </a:lnTo>
                    <a:lnTo>
                      <a:pt x="15523" y="721"/>
                    </a:lnTo>
                    <a:lnTo>
                      <a:pt x="15542" y="853"/>
                    </a:lnTo>
                    <a:lnTo>
                      <a:pt x="15542" y="986"/>
                    </a:lnTo>
                    <a:lnTo>
                      <a:pt x="15523" y="1119"/>
                    </a:lnTo>
                    <a:lnTo>
                      <a:pt x="15504" y="1251"/>
                    </a:lnTo>
                    <a:lnTo>
                      <a:pt x="15448" y="1384"/>
                    </a:lnTo>
                    <a:lnTo>
                      <a:pt x="15391" y="1517"/>
                    </a:lnTo>
                    <a:lnTo>
                      <a:pt x="15296" y="1630"/>
                    </a:lnTo>
                    <a:lnTo>
                      <a:pt x="15296" y="1630"/>
                    </a:lnTo>
                    <a:lnTo>
                      <a:pt x="15125" y="1630"/>
                    </a:lnTo>
                    <a:lnTo>
                      <a:pt x="14936" y="1668"/>
                    </a:lnTo>
                    <a:lnTo>
                      <a:pt x="14557" y="1744"/>
                    </a:lnTo>
                    <a:lnTo>
                      <a:pt x="14178" y="1858"/>
                    </a:lnTo>
                    <a:lnTo>
                      <a:pt x="13799" y="1990"/>
                    </a:lnTo>
                    <a:lnTo>
                      <a:pt x="13078" y="2294"/>
                    </a:lnTo>
                    <a:lnTo>
                      <a:pt x="12491" y="2540"/>
                    </a:lnTo>
                    <a:lnTo>
                      <a:pt x="12491" y="2540"/>
                    </a:lnTo>
                    <a:lnTo>
                      <a:pt x="11714" y="2843"/>
                    </a:lnTo>
                    <a:lnTo>
                      <a:pt x="10918" y="3109"/>
                    </a:lnTo>
                    <a:lnTo>
                      <a:pt x="10122" y="3374"/>
                    </a:lnTo>
                    <a:lnTo>
                      <a:pt x="9326" y="3620"/>
                    </a:lnTo>
                    <a:lnTo>
                      <a:pt x="8530" y="3848"/>
                    </a:lnTo>
                    <a:lnTo>
                      <a:pt x="7715" y="4056"/>
                    </a:lnTo>
                    <a:lnTo>
                      <a:pt x="6900" y="4265"/>
                    </a:lnTo>
                    <a:lnTo>
                      <a:pt x="6085" y="4454"/>
                    </a:lnTo>
                    <a:lnTo>
                      <a:pt x="6085" y="4454"/>
                    </a:lnTo>
                    <a:lnTo>
                      <a:pt x="5383" y="4587"/>
                    </a:lnTo>
                    <a:lnTo>
                      <a:pt x="4663" y="4739"/>
                    </a:lnTo>
                    <a:lnTo>
                      <a:pt x="4303" y="4814"/>
                    </a:lnTo>
                    <a:lnTo>
                      <a:pt x="3943" y="4909"/>
                    </a:lnTo>
                    <a:lnTo>
                      <a:pt x="3602" y="5023"/>
                    </a:lnTo>
                    <a:lnTo>
                      <a:pt x="3260" y="5156"/>
                    </a:lnTo>
                    <a:lnTo>
                      <a:pt x="3260" y="5156"/>
                    </a:lnTo>
                    <a:lnTo>
                      <a:pt x="2957" y="5326"/>
                    </a:lnTo>
                    <a:lnTo>
                      <a:pt x="2635" y="5497"/>
                    </a:lnTo>
                    <a:lnTo>
                      <a:pt x="2010" y="5876"/>
                    </a:lnTo>
                    <a:lnTo>
                      <a:pt x="1687" y="6046"/>
                    </a:lnTo>
                    <a:lnTo>
                      <a:pt x="1365" y="6179"/>
                    </a:lnTo>
                    <a:lnTo>
                      <a:pt x="1195" y="6236"/>
                    </a:lnTo>
                    <a:lnTo>
                      <a:pt x="1024" y="6293"/>
                    </a:lnTo>
                    <a:lnTo>
                      <a:pt x="853" y="6331"/>
                    </a:lnTo>
                    <a:lnTo>
                      <a:pt x="664" y="635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53"/>
              <p:cNvSpPr/>
              <p:nvPr/>
            </p:nvSpPr>
            <p:spPr>
              <a:xfrm>
                <a:off x="92475" y="3576763"/>
                <a:ext cx="4506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8026" h="10823" fill="none" extrusionOk="0">
                    <a:moveTo>
                      <a:pt x="4986" y="10823"/>
                    </a:moveTo>
                    <a:lnTo>
                      <a:pt x="4986" y="10823"/>
                    </a:lnTo>
                    <a:lnTo>
                      <a:pt x="4512" y="10823"/>
                    </a:lnTo>
                    <a:lnTo>
                      <a:pt x="4057" y="10766"/>
                    </a:lnTo>
                    <a:lnTo>
                      <a:pt x="3621" y="10671"/>
                    </a:lnTo>
                    <a:lnTo>
                      <a:pt x="3394" y="10595"/>
                    </a:lnTo>
                    <a:lnTo>
                      <a:pt x="3185" y="10519"/>
                    </a:lnTo>
                    <a:lnTo>
                      <a:pt x="2977" y="10443"/>
                    </a:lnTo>
                    <a:lnTo>
                      <a:pt x="2768" y="10330"/>
                    </a:lnTo>
                    <a:lnTo>
                      <a:pt x="2560" y="10216"/>
                    </a:lnTo>
                    <a:lnTo>
                      <a:pt x="2351" y="10102"/>
                    </a:lnTo>
                    <a:lnTo>
                      <a:pt x="2162" y="9951"/>
                    </a:lnTo>
                    <a:lnTo>
                      <a:pt x="1972" y="9799"/>
                    </a:lnTo>
                    <a:lnTo>
                      <a:pt x="1783" y="9628"/>
                    </a:lnTo>
                    <a:lnTo>
                      <a:pt x="1593" y="9439"/>
                    </a:lnTo>
                    <a:lnTo>
                      <a:pt x="1593" y="9439"/>
                    </a:lnTo>
                    <a:lnTo>
                      <a:pt x="1309" y="9079"/>
                    </a:lnTo>
                    <a:lnTo>
                      <a:pt x="986" y="8643"/>
                    </a:lnTo>
                    <a:lnTo>
                      <a:pt x="664" y="8169"/>
                    </a:lnTo>
                    <a:lnTo>
                      <a:pt x="532" y="7904"/>
                    </a:lnTo>
                    <a:lnTo>
                      <a:pt x="380" y="7638"/>
                    </a:lnTo>
                    <a:lnTo>
                      <a:pt x="266" y="7373"/>
                    </a:lnTo>
                    <a:lnTo>
                      <a:pt x="171" y="7108"/>
                    </a:lnTo>
                    <a:lnTo>
                      <a:pt x="77" y="6842"/>
                    </a:lnTo>
                    <a:lnTo>
                      <a:pt x="20" y="6577"/>
                    </a:lnTo>
                    <a:lnTo>
                      <a:pt x="1" y="6331"/>
                    </a:lnTo>
                    <a:lnTo>
                      <a:pt x="1" y="6084"/>
                    </a:lnTo>
                    <a:lnTo>
                      <a:pt x="39" y="5857"/>
                    </a:lnTo>
                    <a:lnTo>
                      <a:pt x="115" y="5648"/>
                    </a:lnTo>
                    <a:lnTo>
                      <a:pt x="115" y="5648"/>
                    </a:lnTo>
                    <a:lnTo>
                      <a:pt x="190" y="5478"/>
                    </a:lnTo>
                    <a:lnTo>
                      <a:pt x="304" y="5307"/>
                    </a:lnTo>
                    <a:lnTo>
                      <a:pt x="418" y="5136"/>
                    </a:lnTo>
                    <a:lnTo>
                      <a:pt x="551" y="4966"/>
                    </a:lnTo>
                    <a:lnTo>
                      <a:pt x="854" y="4644"/>
                    </a:lnTo>
                    <a:lnTo>
                      <a:pt x="1195" y="4321"/>
                    </a:lnTo>
                    <a:lnTo>
                      <a:pt x="1536" y="4037"/>
                    </a:lnTo>
                    <a:lnTo>
                      <a:pt x="1896" y="3772"/>
                    </a:lnTo>
                    <a:lnTo>
                      <a:pt x="2560" y="3279"/>
                    </a:lnTo>
                    <a:lnTo>
                      <a:pt x="2560" y="3279"/>
                    </a:lnTo>
                    <a:lnTo>
                      <a:pt x="2882" y="3071"/>
                    </a:lnTo>
                    <a:lnTo>
                      <a:pt x="3204" y="2862"/>
                    </a:lnTo>
                    <a:lnTo>
                      <a:pt x="3886" y="2483"/>
                    </a:lnTo>
                    <a:lnTo>
                      <a:pt x="4569" y="2142"/>
                    </a:lnTo>
                    <a:lnTo>
                      <a:pt x="5270" y="1820"/>
                    </a:lnTo>
                    <a:lnTo>
                      <a:pt x="5990" y="1535"/>
                    </a:lnTo>
                    <a:lnTo>
                      <a:pt x="6729" y="1270"/>
                    </a:lnTo>
                    <a:lnTo>
                      <a:pt x="7469" y="1043"/>
                    </a:lnTo>
                    <a:lnTo>
                      <a:pt x="8208" y="815"/>
                    </a:lnTo>
                    <a:lnTo>
                      <a:pt x="8208" y="815"/>
                    </a:lnTo>
                    <a:lnTo>
                      <a:pt x="9136" y="531"/>
                    </a:lnTo>
                    <a:lnTo>
                      <a:pt x="9629" y="398"/>
                    </a:lnTo>
                    <a:lnTo>
                      <a:pt x="10141" y="265"/>
                    </a:lnTo>
                    <a:lnTo>
                      <a:pt x="10653" y="171"/>
                    </a:lnTo>
                    <a:lnTo>
                      <a:pt x="11146" y="76"/>
                    </a:lnTo>
                    <a:lnTo>
                      <a:pt x="11657" y="19"/>
                    </a:lnTo>
                    <a:lnTo>
                      <a:pt x="12150" y="0"/>
                    </a:lnTo>
                    <a:lnTo>
                      <a:pt x="12150" y="0"/>
                    </a:lnTo>
                    <a:lnTo>
                      <a:pt x="12605" y="19"/>
                    </a:lnTo>
                    <a:lnTo>
                      <a:pt x="13022" y="76"/>
                    </a:lnTo>
                    <a:lnTo>
                      <a:pt x="13230" y="114"/>
                    </a:lnTo>
                    <a:lnTo>
                      <a:pt x="13439" y="171"/>
                    </a:lnTo>
                    <a:lnTo>
                      <a:pt x="13628" y="246"/>
                    </a:lnTo>
                    <a:lnTo>
                      <a:pt x="13818" y="322"/>
                    </a:lnTo>
                    <a:lnTo>
                      <a:pt x="14007" y="417"/>
                    </a:lnTo>
                    <a:lnTo>
                      <a:pt x="14197" y="531"/>
                    </a:lnTo>
                    <a:lnTo>
                      <a:pt x="14387" y="663"/>
                    </a:lnTo>
                    <a:lnTo>
                      <a:pt x="14557" y="796"/>
                    </a:lnTo>
                    <a:lnTo>
                      <a:pt x="14709" y="948"/>
                    </a:lnTo>
                    <a:lnTo>
                      <a:pt x="14879" y="1118"/>
                    </a:lnTo>
                    <a:lnTo>
                      <a:pt x="15031" y="1308"/>
                    </a:lnTo>
                    <a:lnTo>
                      <a:pt x="15164" y="1516"/>
                    </a:lnTo>
                    <a:lnTo>
                      <a:pt x="15164" y="1516"/>
                    </a:lnTo>
                    <a:lnTo>
                      <a:pt x="15202" y="1554"/>
                    </a:lnTo>
                    <a:lnTo>
                      <a:pt x="15239" y="1573"/>
                    </a:lnTo>
                    <a:lnTo>
                      <a:pt x="15239" y="1573"/>
                    </a:lnTo>
                    <a:lnTo>
                      <a:pt x="14576" y="1876"/>
                    </a:lnTo>
                    <a:lnTo>
                      <a:pt x="13932" y="2180"/>
                    </a:lnTo>
                    <a:lnTo>
                      <a:pt x="13268" y="2483"/>
                    </a:lnTo>
                    <a:lnTo>
                      <a:pt x="12605" y="2767"/>
                    </a:lnTo>
                    <a:lnTo>
                      <a:pt x="12605" y="2767"/>
                    </a:lnTo>
                    <a:lnTo>
                      <a:pt x="11695" y="3108"/>
                    </a:lnTo>
                    <a:lnTo>
                      <a:pt x="10766" y="3412"/>
                    </a:lnTo>
                    <a:lnTo>
                      <a:pt x="9838" y="3715"/>
                    </a:lnTo>
                    <a:lnTo>
                      <a:pt x="8909" y="3980"/>
                    </a:lnTo>
                    <a:lnTo>
                      <a:pt x="8909" y="3980"/>
                    </a:lnTo>
                    <a:lnTo>
                      <a:pt x="8037" y="4208"/>
                    </a:lnTo>
                    <a:lnTo>
                      <a:pt x="7165" y="4416"/>
                    </a:lnTo>
                    <a:lnTo>
                      <a:pt x="6293" y="4606"/>
                    </a:lnTo>
                    <a:lnTo>
                      <a:pt x="5422" y="4776"/>
                    </a:lnTo>
                    <a:lnTo>
                      <a:pt x="5422" y="4776"/>
                    </a:lnTo>
                    <a:lnTo>
                      <a:pt x="4644" y="4909"/>
                    </a:lnTo>
                    <a:lnTo>
                      <a:pt x="3886" y="5023"/>
                    </a:lnTo>
                    <a:lnTo>
                      <a:pt x="3507" y="5080"/>
                    </a:lnTo>
                    <a:lnTo>
                      <a:pt x="3128" y="5174"/>
                    </a:lnTo>
                    <a:lnTo>
                      <a:pt x="2749" y="5288"/>
                    </a:lnTo>
                    <a:lnTo>
                      <a:pt x="2389" y="5421"/>
                    </a:lnTo>
                    <a:lnTo>
                      <a:pt x="2389" y="5421"/>
                    </a:lnTo>
                    <a:lnTo>
                      <a:pt x="2200" y="5516"/>
                    </a:lnTo>
                    <a:lnTo>
                      <a:pt x="2029" y="5648"/>
                    </a:lnTo>
                    <a:lnTo>
                      <a:pt x="1877" y="5781"/>
                    </a:lnTo>
                    <a:lnTo>
                      <a:pt x="1764" y="5914"/>
                    </a:lnTo>
                    <a:lnTo>
                      <a:pt x="1650" y="6084"/>
                    </a:lnTo>
                    <a:lnTo>
                      <a:pt x="1574" y="6236"/>
                    </a:lnTo>
                    <a:lnTo>
                      <a:pt x="1517" y="6425"/>
                    </a:lnTo>
                    <a:lnTo>
                      <a:pt x="1479" y="6596"/>
                    </a:lnTo>
                    <a:lnTo>
                      <a:pt x="1460" y="6766"/>
                    </a:lnTo>
                    <a:lnTo>
                      <a:pt x="1479" y="6956"/>
                    </a:lnTo>
                    <a:lnTo>
                      <a:pt x="1498" y="7146"/>
                    </a:lnTo>
                    <a:lnTo>
                      <a:pt x="1555" y="7316"/>
                    </a:lnTo>
                    <a:lnTo>
                      <a:pt x="1631" y="7487"/>
                    </a:lnTo>
                    <a:lnTo>
                      <a:pt x="1726" y="7638"/>
                    </a:lnTo>
                    <a:lnTo>
                      <a:pt x="1839" y="7790"/>
                    </a:lnTo>
                    <a:lnTo>
                      <a:pt x="1972" y="7942"/>
                    </a:lnTo>
                    <a:lnTo>
                      <a:pt x="1972" y="7942"/>
                    </a:lnTo>
                    <a:lnTo>
                      <a:pt x="1934" y="7980"/>
                    </a:lnTo>
                    <a:lnTo>
                      <a:pt x="1934" y="8017"/>
                    </a:lnTo>
                    <a:lnTo>
                      <a:pt x="1934" y="8112"/>
                    </a:lnTo>
                    <a:lnTo>
                      <a:pt x="1953" y="8150"/>
                    </a:lnTo>
                    <a:lnTo>
                      <a:pt x="1991" y="8188"/>
                    </a:lnTo>
                    <a:lnTo>
                      <a:pt x="2029" y="8207"/>
                    </a:lnTo>
                    <a:lnTo>
                      <a:pt x="2086" y="8226"/>
                    </a:lnTo>
                    <a:lnTo>
                      <a:pt x="2086" y="8226"/>
                    </a:lnTo>
                    <a:lnTo>
                      <a:pt x="2313" y="8245"/>
                    </a:lnTo>
                    <a:lnTo>
                      <a:pt x="2313" y="8245"/>
                    </a:lnTo>
                    <a:lnTo>
                      <a:pt x="2427" y="8245"/>
                    </a:lnTo>
                    <a:lnTo>
                      <a:pt x="2427" y="8245"/>
                    </a:lnTo>
                    <a:lnTo>
                      <a:pt x="2484" y="8264"/>
                    </a:lnTo>
                    <a:lnTo>
                      <a:pt x="2484" y="8264"/>
                    </a:lnTo>
                    <a:lnTo>
                      <a:pt x="2541" y="8283"/>
                    </a:lnTo>
                    <a:lnTo>
                      <a:pt x="2541" y="8283"/>
                    </a:lnTo>
                    <a:lnTo>
                      <a:pt x="2598" y="8264"/>
                    </a:lnTo>
                    <a:lnTo>
                      <a:pt x="2654" y="8226"/>
                    </a:lnTo>
                    <a:lnTo>
                      <a:pt x="2654" y="8226"/>
                    </a:lnTo>
                    <a:lnTo>
                      <a:pt x="2863" y="8169"/>
                    </a:lnTo>
                    <a:lnTo>
                      <a:pt x="3071" y="8112"/>
                    </a:lnTo>
                    <a:lnTo>
                      <a:pt x="3280" y="8036"/>
                    </a:lnTo>
                    <a:lnTo>
                      <a:pt x="3488" y="7961"/>
                    </a:lnTo>
                    <a:lnTo>
                      <a:pt x="3886" y="7752"/>
                    </a:lnTo>
                    <a:lnTo>
                      <a:pt x="4284" y="7506"/>
                    </a:lnTo>
                    <a:lnTo>
                      <a:pt x="4284" y="7506"/>
                    </a:lnTo>
                    <a:lnTo>
                      <a:pt x="4701" y="7297"/>
                    </a:lnTo>
                    <a:lnTo>
                      <a:pt x="5099" y="7108"/>
                    </a:lnTo>
                    <a:lnTo>
                      <a:pt x="5516" y="6937"/>
                    </a:lnTo>
                    <a:lnTo>
                      <a:pt x="5933" y="6804"/>
                    </a:lnTo>
                    <a:lnTo>
                      <a:pt x="6350" y="6672"/>
                    </a:lnTo>
                    <a:lnTo>
                      <a:pt x="6786" y="6577"/>
                    </a:lnTo>
                    <a:lnTo>
                      <a:pt x="7677" y="6387"/>
                    </a:lnTo>
                    <a:lnTo>
                      <a:pt x="7677" y="6387"/>
                    </a:lnTo>
                    <a:lnTo>
                      <a:pt x="8568" y="6198"/>
                    </a:lnTo>
                    <a:lnTo>
                      <a:pt x="9459" y="5970"/>
                    </a:lnTo>
                    <a:lnTo>
                      <a:pt x="10331" y="5743"/>
                    </a:lnTo>
                    <a:lnTo>
                      <a:pt x="11221" y="5497"/>
                    </a:lnTo>
                    <a:lnTo>
                      <a:pt x="12093" y="5212"/>
                    </a:lnTo>
                    <a:lnTo>
                      <a:pt x="12946" y="4928"/>
                    </a:lnTo>
                    <a:lnTo>
                      <a:pt x="13818" y="4625"/>
                    </a:lnTo>
                    <a:lnTo>
                      <a:pt x="14671" y="4303"/>
                    </a:lnTo>
                    <a:lnTo>
                      <a:pt x="14671" y="4303"/>
                    </a:lnTo>
                    <a:lnTo>
                      <a:pt x="15202" y="4094"/>
                    </a:lnTo>
                    <a:lnTo>
                      <a:pt x="15789" y="3829"/>
                    </a:lnTo>
                    <a:lnTo>
                      <a:pt x="16111" y="3715"/>
                    </a:lnTo>
                    <a:lnTo>
                      <a:pt x="16415" y="3620"/>
                    </a:lnTo>
                    <a:lnTo>
                      <a:pt x="16718" y="3563"/>
                    </a:lnTo>
                    <a:lnTo>
                      <a:pt x="17002" y="3544"/>
                    </a:lnTo>
                    <a:lnTo>
                      <a:pt x="17002" y="3544"/>
                    </a:lnTo>
                    <a:lnTo>
                      <a:pt x="17116" y="3544"/>
                    </a:lnTo>
                    <a:lnTo>
                      <a:pt x="17116" y="3544"/>
                    </a:lnTo>
                    <a:lnTo>
                      <a:pt x="17135" y="3544"/>
                    </a:lnTo>
                    <a:lnTo>
                      <a:pt x="17135" y="3544"/>
                    </a:lnTo>
                    <a:lnTo>
                      <a:pt x="17154" y="3544"/>
                    </a:lnTo>
                    <a:lnTo>
                      <a:pt x="17154" y="3544"/>
                    </a:lnTo>
                    <a:lnTo>
                      <a:pt x="17324" y="3582"/>
                    </a:lnTo>
                    <a:lnTo>
                      <a:pt x="17476" y="3639"/>
                    </a:lnTo>
                    <a:lnTo>
                      <a:pt x="17609" y="3715"/>
                    </a:lnTo>
                    <a:lnTo>
                      <a:pt x="17722" y="3829"/>
                    </a:lnTo>
                    <a:lnTo>
                      <a:pt x="17836" y="3980"/>
                    </a:lnTo>
                    <a:lnTo>
                      <a:pt x="17912" y="4170"/>
                    </a:lnTo>
                    <a:lnTo>
                      <a:pt x="17988" y="4397"/>
                    </a:lnTo>
                    <a:lnTo>
                      <a:pt x="18026" y="4682"/>
                    </a:lnTo>
                    <a:lnTo>
                      <a:pt x="18026" y="4682"/>
                    </a:lnTo>
                    <a:lnTo>
                      <a:pt x="18026" y="4947"/>
                    </a:lnTo>
                    <a:lnTo>
                      <a:pt x="17988" y="5193"/>
                    </a:lnTo>
                    <a:lnTo>
                      <a:pt x="17931" y="5440"/>
                    </a:lnTo>
                    <a:lnTo>
                      <a:pt x="17836" y="5667"/>
                    </a:lnTo>
                    <a:lnTo>
                      <a:pt x="17722" y="5895"/>
                    </a:lnTo>
                    <a:lnTo>
                      <a:pt x="17590" y="6103"/>
                    </a:lnTo>
                    <a:lnTo>
                      <a:pt x="17438" y="6312"/>
                    </a:lnTo>
                    <a:lnTo>
                      <a:pt x="17249" y="6501"/>
                    </a:lnTo>
                    <a:lnTo>
                      <a:pt x="17059" y="6672"/>
                    </a:lnTo>
                    <a:lnTo>
                      <a:pt x="16851" y="6842"/>
                    </a:lnTo>
                    <a:lnTo>
                      <a:pt x="16642" y="6994"/>
                    </a:lnTo>
                    <a:lnTo>
                      <a:pt x="16434" y="7146"/>
                    </a:lnTo>
                    <a:lnTo>
                      <a:pt x="15979" y="7411"/>
                    </a:lnTo>
                    <a:lnTo>
                      <a:pt x="15562" y="7619"/>
                    </a:lnTo>
                    <a:lnTo>
                      <a:pt x="15562" y="7619"/>
                    </a:lnTo>
                    <a:lnTo>
                      <a:pt x="14690" y="8036"/>
                    </a:lnTo>
                    <a:lnTo>
                      <a:pt x="13818" y="8415"/>
                    </a:lnTo>
                    <a:lnTo>
                      <a:pt x="12946" y="8757"/>
                    </a:lnTo>
                    <a:lnTo>
                      <a:pt x="12036" y="9098"/>
                    </a:lnTo>
                    <a:lnTo>
                      <a:pt x="11146" y="9401"/>
                    </a:lnTo>
                    <a:lnTo>
                      <a:pt x="10236" y="9704"/>
                    </a:lnTo>
                    <a:lnTo>
                      <a:pt x="9326" y="9970"/>
                    </a:lnTo>
                    <a:lnTo>
                      <a:pt x="8416" y="10235"/>
                    </a:lnTo>
                    <a:lnTo>
                      <a:pt x="8416" y="10235"/>
                    </a:lnTo>
                    <a:lnTo>
                      <a:pt x="7563" y="10462"/>
                    </a:lnTo>
                    <a:lnTo>
                      <a:pt x="7146" y="10557"/>
                    </a:lnTo>
                    <a:lnTo>
                      <a:pt x="6710" y="10652"/>
                    </a:lnTo>
                    <a:lnTo>
                      <a:pt x="6274" y="10728"/>
                    </a:lnTo>
                    <a:lnTo>
                      <a:pt x="5839" y="10785"/>
                    </a:lnTo>
                    <a:lnTo>
                      <a:pt x="5403" y="10823"/>
                    </a:lnTo>
                    <a:lnTo>
                      <a:pt x="4986" y="10823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53"/>
              <p:cNvSpPr/>
              <p:nvPr/>
            </p:nvSpPr>
            <p:spPr>
              <a:xfrm>
                <a:off x="83000" y="3568688"/>
                <a:ext cx="468175" cy="287650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11506" fill="none" extrusionOk="0">
                    <a:moveTo>
                      <a:pt x="12567" y="1"/>
                    </a:moveTo>
                    <a:lnTo>
                      <a:pt x="12567" y="1"/>
                    </a:lnTo>
                    <a:lnTo>
                      <a:pt x="12131" y="20"/>
                    </a:lnTo>
                    <a:lnTo>
                      <a:pt x="11695" y="77"/>
                    </a:lnTo>
                    <a:lnTo>
                      <a:pt x="11240" y="134"/>
                    </a:lnTo>
                    <a:lnTo>
                      <a:pt x="10804" y="228"/>
                    </a:lnTo>
                    <a:lnTo>
                      <a:pt x="10804" y="228"/>
                    </a:lnTo>
                    <a:lnTo>
                      <a:pt x="10027" y="399"/>
                    </a:lnTo>
                    <a:lnTo>
                      <a:pt x="9250" y="588"/>
                    </a:lnTo>
                    <a:lnTo>
                      <a:pt x="8492" y="816"/>
                    </a:lnTo>
                    <a:lnTo>
                      <a:pt x="7734" y="1043"/>
                    </a:lnTo>
                    <a:lnTo>
                      <a:pt x="6976" y="1290"/>
                    </a:lnTo>
                    <a:lnTo>
                      <a:pt x="6237" y="1555"/>
                    </a:lnTo>
                    <a:lnTo>
                      <a:pt x="5497" y="1858"/>
                    </a:lnTo>
                    <a:lnTo>
                      <a:pt x="4777" y="2181"/>
                    </a:lnTo>
                    <a:lnTo>
                      <a:pt x="4777" y="2181"/>
                    </a:lnTo>
                    <a:lnTo>
                      <a:pt x="4133" y="2503"/>
                    </a:lnTo>
                    <a:lnTo>
                      <a:pt x="3488" y="2844"/>
                    </a:lnTo>
                    <a:lnTo>
                      <a:pt x="2844" y="3242"/>
                    </a:lnTo>
                    <a:lnTo>
                      <a:pt x="2541" y="3450"/>
                    </a:lnTo>
                    <a:lnTo>
                      <a:pt x="2237" y="3678"/>
                    </a:lnTo>
                    <a:lnTo>
                      <a:pt x="1934" y="3905"/>
                    </a:lnTo>
                    <a:lnTo>
                      <a:pt x="1650" y="4152"/>
                    </a:lnTo>
                    <a:lnTo>
                      <a:pt x="1365" y="4398"/>
                    </a:lnTo>
                    <a:lnTo>
                      <a:pt x="1100" y="4663"/>
                    </a:lnTo>
                    <a:lnTo>
                      <a:pt x="854" y="4929"/>
                    </a:lnTo>
                    <a:lnTo>
                      <a:pt x="626" y="5213"/>
                    </a:lnTo>
                    <a:lnTo>
                      <a:pt x="399" y="5497"/>
                    </a:lnTo>
                    <a:lnTo>
                      <a:pt x="209" y="5801"/>
                    </a:lnTo>
                    <a:lnTo>
                      <a:pt x="209" y="5801"/>
                    </a:lnTo>
                    <a:lnTo>
                      <a:pt x="134" y="5933"/>
                    </a:lnTo>
                    <a:lnTo>
                      <a:pt x="77" y="6066"/>
                    </a:lnTo>
                    <a:lnTo>
                      <a:pt x="39" y="6199"/>
                    </a:lnTo>
                    <a:lnTo>
                      <a:pt x="20" y="6331"/>
                    </a:lnTo>
                    <a:lnTo>
                      <a:pt x="1" y="6483"/>
                    </a:lnTo>
                    <a:lnTo>
                      <a:pt x="1" y="6616"/>
                    </a:lnTo>
                    <a:lnTo>
                      <a:pt x="39" y="6881"/>
                    </a:lnTo>
                    <a:lnTo>
                      <a:pt x="115" y="7165"/>
                    </a:lnTo>
                    <a:lnTo>
                      <a:pt x="209" y="7431"/>
                    </a:lnTo>
                    <a:lnTo>
                      <a:pt x="323" y="7677"/>
                    </a:lnTo>
                    <a:lnTo>
                      <a:pt x="456" y="7923"/>
                    </a:lnTo>
                    <a:lnTo>
                      <a:pt x="456" y="7923"/>
                    </a:lnTo>
                    <a:lnTo>
                      <a:pt x="835" y="8644"/>
                    </a:lnTo>
                    <a:lnTo>
                      <a:pt x="1043" y="8985"/>
                    </a:lnTo>
                    <a:lnTo>
                      <a:pt x="1252" y="9326"/>
                    </a:lnTo>
                    <a:lnTo>
                      <a:pt x="1479" y="9648"/>
                    </a:lnTo>
                    <a:lnTo>
                      <a:pt x="1745" y="9970"/>
                    </a:lnTo>
                    <a:lnTo>
                      <a:pt x="2010" y="10255"/>
                    </a:lnTo>
                    <a:lnTo>
                      <a:pt x="2313" y="10539"/>
                    </a:lnTo>
                    <a:lnTo>
                      <a:pt x="2313" y="10539"/>
                    </a:lnTo>
                    <a:lnTo>
                      <a:pt x="2465" y="10672"/>
                    </a:lnTo>
                    <a:lnTo>
                      <a:pt x="2635" y="10785"/>
                    </a:lnTo>
                    <a:lnTo>
                      <a:pt x="2958" y="10994"/>
                    </a:lnTo>
                    <a:lnTo>
                      <a:pt x="3318" y="11164"/>
                    </a:lnTo>
                    <a:lnTo>
                      <a:pt x="3697" y="11297"/>
                    </a:lnTo>
                    <a:lnTo>
                      <a:pt x="4057" y="11392"/>
                    </a:lnTo>
                    <a:lnTo>
                      <a:pt x="4455" y="11449"/>
                    </a:lnTo>
                    <a:lnTo>
                      <a:pt x="4853" y="11487"/>
                    </a:lnTo>
                    <a:lnTo>
                      <a:pt x="5251" y="11506"/>
                    </a:lnTo>
                    <a:lnTo>
                      <a:pt x="5251" y="11506"/>
                    </a:lnTo>
                    <a:lnTo>
                      <a:pt x="5592" y="11506"/>
                    </a:lnTo>
                    <a:lnTo>
                      <a:pt x="5952" y="11468"/>
                    </a:lnTo>
                    <a:lnTo>
                      <a:pt x="6312" y="11430"/>
                    </a:lnTo>
                    <a:lnTo>
                      <a:pt x="6653" y="11392"/>
                    </a:lnTo>
                    <a:lnTo>
                      <a:pt x="7336" y="11259"/>
                    </a:lnTo>
                    <a:lnTo>
                      <a:pt x="7999" y="11108"/>
                    </a:lnTo>
                    <a:lnTo>
                      <a:pt x="7999" y="11108"/>
                    </a:lnTo>
                    <a:lnTo>
                      <a:pt x="8909" y="10880"/>
                    </a:lnTo>
                    <a:lnTo>
                      <a:pt x="9800" y="10615"/>
                    </a:lnTo>
                    <a:lnTo>
                      <a:pt x="10691" y="10349"/>
                    </a:lnTo>
                    <a:lnTo>
                      <a:pt x="11562" y="10046"/>
                    </a:lnTo>
                    <a:lnTo>
                      <a:pt x="12434" y="9743"/>
                    </a:lnTo>
                    <a:lnTo>
                      <a:pt x="13306" y="9421"/>
                    </a:lnTo>
                    <a:lnTo>
                      <a:pt x="14178" y="9080"/>
                    </a:lnTo>
                    <a:lnTo>
                      <a:pt x="15031" y="8719"/>
                    </a:lnTo>
                    <a:lnTo>
                      <a:pt x="15031" y="8719"/>
                    </a:lnTo>
                    <a:lnTo>
                      <a:pt x="15694" y="8435"/>
                    </a:lnTo>
                    <a:lnTo>
                      <a:pt x="16016" y="8265"/>
                    </a:lnTo>
                    <a:lnTo>
                      <a:pt x="16358" y="8094"/>
                    </a:lnTo>
                    <a:lnTo>
                      <a:pt x="16680" y="7923"/>
                    </a:lnTo>
                    <a:lnTo>
                      <a:pt x="17002" y="7715"/>
                    </a:lnTo>
                    <a:lnTo>
                      <a:pt x="17286" y="7506"/>
                    </a:lnTo>
                    <a:lnTo>
                      <a:pt x="17571" y="7279"/>
                    </a:lnTo>
                    <a:lnTo>
                      <a:pt x="17836" y="7052"/>
                    </a:lnTo>
                    <a:lnTo>
                      <a:pt x="18082" y="6786"/>
                    </a:lnTo>
                    <a:lnTo>
                      <a:pt x="18291" y="6502"/>
                    </a:lnTo>
                    <a:lnTo>
                      <a:pt x="18443" y="6199"/>
                    </a:lnTo>
                    <a:lnTo>
                      <a:pt x="18518" y="6047"/>
                    </a:lnTo>
                    <a:lnTo>
                      <a:pt x="18575" y="5876"/>
                    </a:lnTo>
                    <a:lnTo>
                      <a:pt x="18632" y="5706"/>
                    </a:lnTo>
                    <a:lnTo>
                      <a:pt x="18670" y="5535"/>
                    </a:lnTo>
                    <a:lnTo>
                      <a:pt x="18708" y="5346"/>
                    </a:lnTo>
                    <a:lnTo>
                      <a:pt x="18708" y="5156"/>
                    </a:lnTo>
                    <a:lnTo>
                      <a:pt x="18727" y="4948"/>
                    </a:lnTo>
                    <a:lnTo>
                      <a:pt x="18708" y="4758"/>
                    </a:lnTo>
                    <a:lnTo>
                      <a:pt x="18708" y="4758"/>
                    </a:lnTo>
                    <a:lnTo>
                      <a:pt x="18670" y="4493"/>
                    </a:lnTo>
                    <a:lnTo>
                      <a:pt x="18613" y="4265"/>
                    </a:lnTo>
                    <a:lnTo>
                      <a:pt x="18537" y="4076"/>
                    </a:lnTo>
                    <a:lnTo>
                      <a:pt x="18424" y="3905"/>
                    </a:lnTo>
                    <a:lnTo>
                      <a:pt x="18310" y="3773"/>
                    </a:lnTo>
                    <a:lnTo>
                      <a:pt x="18177" y="3678"/>
                    </a:lnTo>
                    <a:lnTo>
                      <a:pt x="18026" y="3602"/>
                    </a:lnTo>
                    <a:lnTo>
                      <a:pt x="17874" y="3545"/>
                    </a:lnTo>
                    <a:lnTo>
                      <a:pt x="17874" y="3545"/>
                    </a:lnTo>
                    <a:lnTo>
                      <a:pt x="17969" y="3375"/>
                    </a:lnTo>
                    <a:lnTo>
                      <a:pt x="18045" y="3204"/>
                    </a:lnTo>
                    <a:lnTo>
                      <a:pt x="18082" y="3033"/>
                    </a:lnTo>
                    <a:lnTo>
                      <a:pt x="18101" y="2863"/>
                    </a:lnTo>
                    <a:lnTo>
                      <a:pt x="18082" y="2692"/>
                    </a:lnTo>
                    <a:lnTo>
                      <a:pt x="18045" y="2522"/>
                    </a:lnTo>
                    <a:lnTo>
                      <a:pt x="17988" y="2370"/>
                    </a:lnTo>
                    <a:lnTo>
                      <a:pt x="17912" y="2237"/>
                    </a:lnTo>
                    <a:lnTo>
                      <a:pt x="17817" y="2105"/>
                    </a:lnTo>
                    <a:lnTo>
                      <a:pt x="17684" y="1991"/>
                    </a:lnTo>
                    <a:lnTo>
                      <a:pt x="17552" y="1877"/>
                    </a:lnTo>
                    <a:lnTo>
                      <a:pt x="17419" y="1783"/>
                    </a:lnTo>
                    <a:lnTo>
                      <a:pt x="17248" y="1707"/>
                    </a:lnTo>
                    <a:lnTo>
                      <a:pt x="17078" y="1669"/>
                    </a:lnTo>
                    <a:lnTo>
                      <a:pt x="16888" y="1631"/>
                    </a:lnTo>
                    <a:lnTo>
                      <a:pt x="16699" y="1612"/>
                    </a:lnTo>
                    <a:lnTo>
                      <a:pt x="16699" y="1612"/>
                    </a:lnTo>
                    <a:lnTo>
                      <a:pt x="16452" y="1631"/>
                    </a:lnTo>
                    <a:lnTo>
                      <a:pt x="16187" y="1707"/>
                    </a:lnTo>
                    <a:lnTo>
                      <a:pt x="16187" y="1707"/>
                    </a:lnTo>
                    <a:lnTo>
                      <a:pt x="15846" y="1820"/>
                    </a:lnTo>
                    <a:lnTo>
                      <a:pt x="15846" y="1820"/>
                    </a:lnTo>
                    <a:lnTo>
                      <a:pt x="15865" y="1745"/>
                    </a:lnTo>
                    <a:lnTo>
                      <a:pt x="15827" y="1669"/>
                    </a:lnTo>
                    <a:lnTo>
                      <a:pt x="15827" y="1669"/>
                    </a:lnTo>
                    <a:lnTo>
                      <a:pt x="15675" y="1441"/>
                    </a:lnTo>
                    <a:lnTo>
                      <a:pt x="15524" y="1252"/>
                    </a:lnTo>
                    <a:lnTo>
                      <a:pt x="15334" y="1062"/>
                    </a:lnTo>
                    <a:lnTo>
                      <a:pt x="15164" y="892"/>
                    </a:lnTo>
                    <a:lnTo>
                      <a:pt x="14974" y="740"/>
                    </a:lnTo>
                    <a:lnTo>
                      <a:pt x="14785" y="607"/>
                    </a:lnTo>
                    <a:lnTo>
                      <a:pt x="14576" y="475"/>
                    </a:lnTo>
                    <a:lnTo>
                      <a:pt x="14386" y="380"/>
                    </a:lnTo>
                    <a:lnTo>
                      <a:pt x="14178" y="285"/>
                    </a:lnTo>
                    <a:lnTo>
                      <a:pt x="13951" y="209"/>
                    </a:lnTo>
                    <a:lnTo>
                      <a:pt x="13723" y="153"/>
                    </a:lnTo>
                    <a:lnTo>
                      <a:pt x="13515" y="96"/>
                    </a:lnTo>
                    <a:lnTo>
                      <a:pt x="13287" y="58"/>
                    </a:lnTo>
                    <a:lnTo>
                      <a:pt x="13041" y="39"/>
                    </a:lnTo>
                    <a:lnTo>
                      <a:pt x="12567" y="1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53"/>
              <p:cNvSpPr/>
              <p:nvPr/>
            </p:nvSpPr>
            <p:spPr>
              <a:xfrm>
                <a:off x="168300" y="3633138"/>
                <a:ext cx="3298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13193" h="4114" extrusionOk="0">
                    <a:moveTo>
                      <a:pt x="13021" y="1"/>
                    </a:moveTo>
                    <a:lnTo>
                      <a:pt x="12946" y="20"/>
                    </a:lnTo>
                    <a:lnTo>
                      <a:pt x="12870" y="76"/>
                    </a:lnTo>
                    <a:lnTo>
                      <a:pt x="12794" y="171"/>
                    </a:lnTo>
                    <a:lnTo>
                      <a:pt x="12718" y="247"/>
                    </a:lnTo>
                    <a:lnTo>
                      <a:pt x="12623" y="304"/>
                    </a:lnTo>
                    <a:lnTo>
                      <a:pt x="12529" y="361"/>
                    </a:lnTo>
                    <a:lnTo>
                      <a:pt x="12434" y="399"/>
                    </a:lnTo>
                    <a:lnTo>
                      <a:pt x="12320" y="418"/>
                    </a:lnTo>
                    <a:lnTo>
                      <a:pt x="12112" y="436"/>
                    </a:lnTo>
                    <a:lnTo>
                      <a:pt x="11903" y="455"/>
                    </a:lnTo>
                    <a:lnTo>
                      <a:pt x="11695" y="474"/>
                    </a:lnTo>
                    <a:lnTo>
                      <a:pt x="11467" y="512"/>
                    </a:lnTo>
                    <a:lnTo>
                      <a:pt x="11373" y="550"/>
                    </a:lnTo>
                    <a:lnTo>
                      <a:pt x="11278" y="588"/>
                    </a:lnTo>
                    <a:lnTo>
                      <a:pt x="11069" y="740"/>
                    </a:lnTo>
                    <a:lnTo>
                      <a:pt x="10880" y="891"/>
                    </a:lnTo>
                    <a:lnTo>
                      <a:pt x="10520" y="1176"/>
                    </a:lnTo>
                    <a:lnTo>
                      <a:pt x="10349" y="1308"/>
                    </a:lnTo>
                    <a:lnTo>
                      <a:pt x="10159" y="1403"/>
                    </a:lnTo>
                    <a:lnTo>
                      <a:pt x="10046" y="1441"/>
                    </a:lnTo>
                    <a:lnTo>
                      <a:pt x="9932" y="1479"/>
                    </a:lnTo>
                    <a:lnTo>
                      <a:pt x="9818" y="1498"/>
                    </a:lnTo>
                    <a:lnTo>
                      <a:pt x="9496" y="1498"/>
                    </a:lnTo>
                    <a:lnTo>
                      <a:pt x="9288" y="1441"/>
                    </a:lnTo>
                    <a:lnTo>
                      <a:pt x="9117" y="1422"/>
                    </a:lnTo>
                    <a:lnTo>
                      <a:pt x="8946" y="1403"/>
                    </a:lnTo>
                    <a:lnTo>
                      <a:pt x="8795" y="1403"/>
                    </a:lnTo>
                    <a:lnTo>
                      <a:pt x="8662" y="1441"/>
                    </a:lnTo>
                    <a:lnTo>
                      <a:pt x="8529" y="1498"/>
                    </a:lnTo>
                    <a:lnTo>
                      <a:pt x="8416" y="1574"/>
                    </a:lnTo>
                    <a:lnTo>
                      <a:pt x="8131" y="1801"/>
                    </a:lnTo>
                    <a:lnTo>
                      <a:pt x="7885" y="2029"/>
                    </a:lnTo>
                    <a:lnTo>
                      <a:pt x="7733" y="2123"/>
                    </a:lnTo>
                    <a:lnTo>
                      <a:pt x="7582" y="2199"/>
                    </a:lnTo>
                    <a:lnTo>
                      <a:pt x="7411" y="2256"/>
                    </a:lnTo>
                    <a:lnTo>
                      <a:pt x="7203" y="2294"/>
                    </a:lnTo>
                    <a:lnTo>
                      <a:pt x="7013" y="2313"/>
                    </a:lnTo>
                    <a:lnTo>
                      <a:pt x="6824" y="2294"/>
                    </a:lnTo>
                    <a:lnTo>
                      <a:pt x="6634" y="2275"/>
                    </a:lnTo>
                    <a:lnTo>
                      <a:pt x="6236" y="2237"/>
                    </a:lnTo>
                    <a:lnTo>
                      <a:pt x="6103" y="2237"/>
                    </a:lnTo>
                    <a:lnTo>
                      <a:pt x="5819" y="2256"/>
                    </a:lnTo>
                    <a:lnTo>
                      <a:pt x="5573" y="2313"/>
                    </a:lnTo>
                    <a:lnTo>
                      <a:pt x="5326" y="2408"/>
                    </a:lnTo>
                    <a:lnTo>
                      <a:pt x="5080" y="2540"/>
                    </a:lnTo>
                    <a:lnTo>
                      <a:pt x="4909" y="2654"/>
                    </a:lnTo>
                    <a:lnTo>
                      <a:pt x="4739" y="2768"/>
                    </a:lnTo>
                    <a:lnTo>
                      <a:pt x="4398" y="3014"/>
                    </a:lnTo>
                    <a:lnTo>
                      <a:pt x="4284" y="3090"/>
                    </a:lnTo>
                    <a:lnTo>
                      <a:pt x="4151" y="3128"/>
                    </a:lnTo>
                    <a:lnTo>
                      <a:pt x="4038" y="3147"/>
                    </a:lnTo>
                    <a:lnTo>
                      <a:pt x="3924" y="3147"/>
                    </a:lnTo>
                    <a:lnTo>
                      <a:pt x="3696" y="3128"/>
                    </a:lnTo>
                    <a:lnTo>
                      <a:pt x="3469" y="3090"/>
                    </a:lnTo>
                    <a:lnTo>
                      <a:pt x="3241" y="3014"/>
                    </a:lnTo>
                    <a:lnTo>
                      <a:pt x="2995" y="2976"/>
                    </a:lnTo>
                    <a:lnTo>
                      <a:pt x="2900" y="2957"/>
                    </a:lnTo>
                    <a:lnTo>
                      <a:pt x="2787" y="2976"/>
                    </a:lnTo>
                    <a:lnTo>
                      <a:pt x="2673" y="2995"/>
                    </a:lnTo>
                    <a:lnTo>
                      <a:pt x="2578" y="3033"/>
                    </a:lnTo>
                    <a:lnTo>
                      <a:pt x="2483" y="3090"/>
                    </a:lnTo>
                    <a:lnTo>
                      <a:pt x="2313" y="3223"/>
                    </a:lnTo>
                    <a:lnTo>
                      <a:pt x="2142" y="3374"/>
                    </a:lnTo>
                    <a:lnTo>
                      <a:pt x="2047" y="3469"/>
                    </a:lnTo>
                    <a:lnTo>
                      <a:pt x="1953" y="3526"/>
                    </a:lnTo>
                    <a:lnTo>
                      <a:pt x="1858" y="3583"/>
                    </a:lnTo>
                    <a:lnTo>
                      <a:pt x="1744" y="3640"/>
                    </a:lnTo>
                    <a:lnTo>
                      <a:pt x="1536" y="3678"/>
                    </a:lnTo>
                    <a:lnTo>
                      <a:pt x="1327" y="3696"/>
                    </a:lnTo>
                    <a:lnTo>
                      <a:pt x="1100" y="3678"/>
                    </a:lnTo>
                    <a:lnTo>
                      <a:pt x="853" y="3659"/>
                    </a:lnTo>
                    <a:lnTo>
                      <a:pt x="607" y="3621"/>
                    </a:lnTo>
                    <a:lnTo>
                      <a:pt x="361" y="3621"/>
                    </a:lnTo>
                    <a:lnTo>
                      <a:pt x="114" y="3640"/>
                    </a:lnTo>
                    <a:lnTo>
                      <a:pt x="57" y="3659"/>
                    </a:lnTo>
                    <a:lnTo>
                      <a:pt x="19" y="3696"/>
                    </a:lnTo>
                    <a:lnTo>
                      <a:pt x="0" y="3753"/>
                    </a:lnTo>
                    <a:lnTo>
                      <a:pt x="0" y="3810"/>
                    </a:lnTo>
                    <a:lnTo>
                      <a:pt x="19" y="3867"/>
                    </a:lnTo>
                    <a:lnTo>
                      <a:pt x="57" y="3905"/>
                    </a:lnTo>
                    <a:lnTo>
                      <a:pt x="114" y="3943"/>
                    </a:lnTo>
                    <a:lnTo>
                      <a:pt x="171" y="3962"/>
                    </a:lnTo>
                    <a:lnTo>
                      <a:pt x="209" y="3943"/>
                    </a:lnTo>
                    <a:lnTo>
                      <a:pt x="474" y="3943"/>
                    </a:lnTo>
                    <a:lnTo>
                      <a:pt x="607" y="3962"/>
                    </a:lnTo>
                    <a:lnTo>
                      <a:pt x="891" y="4019"/>
                    </a:lnTo>
                    <a:lnTo>
                      <a:pt x="1195" y="4076"/>
                    </a:lnTo>
                    <a:lnTo>
                      <a:pt x="1346" y="4095"/>
                    </a:lnTo>
                    <a:lnTo>
                      <a:pt x="1479" y="4113"/>
                    </a:lnTo>
                    <a:lnTo>
                      <a:pt x="1593" y="4095"/>
                    </a:lnTo>
                    <a:lnTo>
                      <a:pt x="1706" y="4095"/>
                    </a:lnTo>
                    <a:lnTo>
                      <a:pt x="1801" y="4057"/>
                    </a:lnTo>
                    <a:lnTo>
                      <a:pt x="1896" y="4000"/>
                    </a:lnTo>
                    <a:lnTo>
                      <a:pt x="2028" y="3924"/>
                    </a:lnTo>
                    <a:lnTo>
                      <a:pt x="2142" y="3829"/>
                    </a:lnTo>
                    <a:lnTo>
                      <a:pt x="2370" y="3621"/>
                    </a:lnTo>
                    <a:lnTo>
                      <a:pt x="2521" y="3488"/>
                    </a:lnTo>
                    <a:lnTo>
                      <a:pt x="2673" y="3412"/>
                    </a:lnTo>
                    <a:lnTo>
                      <a:pt x="2806" y="3355"/>
                    </a:lnTo>
                    <a:lnTo>
                      <a:pt x="3128" y="3355"/>
                    </a:lnTo>
                    <a:lnTo>
                      <a:pt x="3298" y="3393"/>
                    </a:lnTo>
                    <a:lnTo>
                      <a:pt x="3488" y="3431"/>
                    </a:lnTo>
                    <a:lnTo>
                      <a:pt x="3677" y="3469"/>
                    </a:lnTo>
                    <a:lnTo>
                      <a:pt x="3867" y="3488"/>
                    </a:lnTo>
                    <a:lnTo>
                      <a:pt x="4019" y="3469"/>
                    </a:lnTo>
                    <a:lnTo>
                      <a:pt x="4151" y="3450"/>
                    </a:lnTo>
                    <a:lnTo>
                      <a:pt x="4284" y="3412"/>
                    </a:lnTo>
                    <a:lnTo>
                      <a:pt x="4417" y="3374"/>
                    </a:lnTo>
                    <a:lnTo>
                      <a:pt x="4663" y="3242"/>
                    </a:lnTo>
                    <a:lnTo>
                      <a:pt x="4909" y="3071"/>
                    </a:lnTo>
                    <a:lnTo>
                      <a:pt x="5099" y="2938"/>
                    </a:lnTo>
                    <a:lnTo>
                      <a:pt x="5288" y="2825"/>
                    </a:lnTo>
                    <a:lnTo>
                      <a:pt x="5497" y="2749"/>
                    </a:lnTo>
                    <a:lnTo>
                      <a:pt x="5686" y="2692"/>
                    </a:lnTo>
                    <a:lnTo>
                      <a:pt x="5876" y="2654"/>
                    </a:lnTo>
                    <a:lnTo>
                      <a:pt x="6066" y="2635"/>
                    </a:lnTo>
                    <a:lnTo>
                      <a:pt x="6464" y="2616"/>
                    </a:lnTo>
                    <a:lnTo>
                      <a:pt x="7203" y="2635"/>
                    </a:lnTo>
                    <a:lnTo>
                      <a:pt x="7373" y="2616"/>
                    </a:lnTo>
                    <a:lnTo>
                      <a:pt x="7525" y="2597"/>
                    </a:lnTo>
                    <a:lnTo>
                      <a:pt x="7677" y="2540"/>
                    </a:lnTo>
                    <a:lnTo>
                      <a:pt x="7809" y="2483"/>
                    </a:lnTo>
                    <a:lnTo>
                      <a:pt x="7942" y="2408"/>
                    </a:lnTo>
                    <a:lnTo>
                      <a:pt x="8075" y="2313"/>
                    </a:lnTo>
                    <a:lnTo>
                      <a:pt x="8302" y="2104"/>
                    </a:lnTo>
                    <a:lnTo>
                      <a:pt x="8473" y="1953"/>
                    </a:lnTo>
                    <a:lnTo>
                      <a:pt x="8643" y="1877"/>
                    </a:lnTo>
                    <a:lnTo>
                      <a:pt x="8814" y="1820"/>
                    </a:lnTo>
                    <a:lnTo>
                      <a:pt x="8984" y="1801"/>
                    </a:lnTo>
                    <a:lnTo>
                      <a:pt x="9193" y="1820"/>
                    </a:lnTo>
                    <a:lnTo>
                      <a:pt x="9420" y="1858"/>
                    </a:lnTo>
                    <a:lnTo>
                      <a:pt x="9629" y="1896"/>
                    </a:lnTo>
                    <a:lnTo>
                      <a:pt x="9856" y="1915"/>
                    </a:lnTo>
                    <a:lnTo>
                      <a:pt x="9970" y="1915"/>
                    </a:lnTo>
                    <a:lnTo>
                      <a:pt x="10065" y="1896"/>
                    </a:lnTo>
                    <a:lnTo>
                      <a:pt x="10178" y="1858"/>
                    </a:lnTo>
                    <a:lnTo>
                      <a:pt x="10292" y="1801"/>
                    </a:lnTo>
                    <a:lnTo>
                      <a:pt x="10520" y="1650"/>
                    </a:lnTo>
                    <a:lnTo>
                      <a:pt x="10728" y="1498"/>
                    </a:lnTo>
                    <a:lnTo>
                      <a:pt x="11088" y="1176"/>
                    </a:lnTo>
                    <a:lnTo>
                      <a:pt x="11297" y="1043"/>
                    </a:lnTo>
                    <a:lnTo>
                      <a:pt x="11505" y="910"/>
                    </a:lnTo>
                    <a:lnTo>
                      <a:pt x="11619" y="872"/>
                    </a:lnTo>
                    <a:lnTo>
                      <a:pt x="11752" y="835"/>
                    </a:lnTo>
                    <a:lnTo>
                      <a:pt x="11884" y="797"/>
                    </a:lnTo>
                    <a:lnTo>
                      <a:pt x="12036" y="778"/>
                    </a:lnTo>
                    <a:lnTo>
                      <a:pt x="12377" y="740"/>
                    </a:lnTo>
                    <a:lnTo>
                      <a:pt x="12529" y="702"/>
                    </a:lnTo>
                    <a:lnTo>
                      <a:pt x="12680" y="645"/>
                    </a:lnTo>
                    <a:lnTo>
                      <a:pt x="12813" y="569"/>
                    </a:lnTo>
                    <a:lnTo>
                      <a:pt x="12927" y="493"/>
                    </a:lnTo>
                    <a:lnTo>
                      <a:pt x="13059" y="380"/>
                    </a:lnTo>
                    <a:lnTo>
                      <a:pt x="13154" y="247"/>
                    </a:lnTo>
                    <a:lnTo>
                      <a:pt x="13192" y="190"/>
                    </a:lnTo>
                    <a:lnTo>
                      <a:pt x="13192" y="152"/>
                    </a:lnTo>
                    <a:lnTo>
                      <a:pt x="13192" y="114"/>
                    </a:lnTo>
                    <a:lnTo>
                      <a:pt x="13173" y="76"/>
                    </a:lnTo>
                    <a:lnTo>
                      <a:pt x="13097" y="20"/>
                    </a:lnTo>
                    <a:lnTo>
                      <a:pt x="13021" y="1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53"/>
              <p:cNvSpPr/>
              <p:nvPr/>
            </p:nvSpPr>
            <p:spPr>
              <a:xfrm>
                <a:off x="168300" y="3633138"/>
                <a:ext cx="3298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13193" h="4114" fill="none" extrusionOk="0">
                    <a:moveTo>
                      <a:pt x="13021" y="1"/>
                    </a:moveTo>
                    <a:lnTo>
                      <a:pt x="13021" y="1"/>
                    </a:lnTo>
                    <a:lnTo>
                      <a:pt x="12946" y="20"/>
                    </a:lnTo>
                    <a:lnTo>
                      <a:pt x="12870" y="76"/>
                    </a:lnTo>
                    <a:lnTo>
                      <a:pt x="12870" y="76"/>
                    </a:lnTo>
                    <a:lnTo>
                      <a:pt x="12794" y="171"/>
                    </a:lnTo>
                    <a:lnTo>
                      <a:pt x="12718" y="247"/>
                    </a:lnTo>
                    <a:lnTo>
                      <a:pt x="12623" y="304"/>
                    </a:lnTo>
                    <a:lnTo>
                      <a:pt x="12529" y="361"/>
                    </a:lnTo>
                    <a:lnTo>
                      <a:pt x="12434" y="399"/>
                    </a:lnTo>
                    <a:lnTo>
                      <a:pt x="12320" y="418"/>
                    </a:lnTo>
                    <a:lnTo>
                      <a:pt x="12112" y="436"/>
                    </a:lnTo>
                    <a:lnTo>
                      <a:pt x="11903" y="455"/>
                    </a:lnTo>
                    <a:lnTo>
                      <a:pt x="11695" y="474"/>
                    </a:lnTo>
                    <a:lnTo>
                      <a:pt x="11467" y="512"/>
                    </a:lnTo>
                    <a:lnTo>
                      <a:pt x="11373" y="550"/>
                    </a:lnTo>
                    <a:lnTo>
                      <a:pt x="11278" y="588"/>
                    </a:lnTo>
                    <a:lnTo>
                      <a:pt x="11278" y="588"/>
                    </a:lnTo>
                    <a:lnTo>
                      <a:pt x="11069" y="740"/>
                    </a:lnTo>
                    <a:lnTo>
                      <a:pt x="10880" y="891"/>
                    </a:lnTo>
                    <a:lnTo>
                      <a:pt x="10520" y="1176"/>
                    </a:lnTo>
                    <a:lnTo>
                      <a:pt x="10349" y="1308"/>
                    </a:lnTo>
                    <a:lnTo>
                      <a:pt x="10159" y="1403"/>
                    </a:lnTo>
                    <a:lnTo>
                      <a:pt x="10046" y="1441"/>
                    </a:lnTo>
                    <a:lnTo>
                      <a:pt x="9932" y="1479"/>
                    </a:lnTo>
                    <a:lnTo>
                      <a:pt x="9818" y="1498"/>
                    </a:lnTo>
                    <a:lnTo>
                      <a:pt x="9686" y="1498"/>
                    </a:lnTo>
                    <a:lnTo>
                      <a:pt x="9686" y="1498"/>
                    </a:lnTo>
                    <a:lnTo>
                      <a:pt x="9496" y="1498"/>
                    </a:lnTo>
                    <a:lnTo>
                      <a:pt x="9288" y="1441"/>
                    </a:lnTo>
                    <a:lnTo>
                      <a:pt x="9288" y="1441"/>
                    </a:lnTo>
                    <a:lnTo>
                      <a:pt x="9117" y="1422"/>
                    </a:lnTo>
                    <a:lnTo>
                      <a:pt x="8946" y="1403"/>
                    </a:lnTo>
                    <a:lnTo>
                      <a:pt x="8946" y="1403"/>
                    </a:lnTo>
                    <a:lnTo>
                      <a:pt x="8795" y="1403"/>
                    </a:lnTo>
                    <a:lnTo>
                      <a:pt x="8662" y="1441"/>
                    </a:lnTo>
                    <a:lnTo>
                      <a:pt x="8529" y="1498"/>
                    </a:lnTo>
                    <a:lnTo>
                      <a:pt x="8416" y="1574"/>
                    </a:lnTo>
                    <a:lnTo>
                      <a:pt x="8416" y="1574"/>
                    </a:lnTo>
                    <a:lnTo>
                      <a:pt x="8131" y="1801"/>
                    </a:lnTo>
                    <a:lnTo>
                      <a:pt x="7885" y="2029"/>
                    </a:lnTo>
                    <a:lnTo>
                      <a:pt x="7733" y="2123"/>
                    </a:lnTo>
                    <a:lnTo>
                      <a:pt x="7582" y="2199"/>
                    </a:lnTo>
                    <a:lnTo>
                      <a:pt x="7411" y="2256"/>
                    </a:lnTo>
                    <a:lnTo>
                      <a:pt x="7203" y="2294"/>
                    </a:lnTo>
                    <a:lnTo>
                      <a:pt x="7203" y="2294"/>
                    </a:lnTo>
                    <a:lnTo>
                      <a:pt x="7013" y="2313"/>
                    </a:lnTo>
                    <a:lnTo>
                      <a:pt x="7013" y="2313"/>
                    </a:lnTo>
                    <a:lnTo>
                      <a:pt x="6824" y="2294"/>
                    </a:lnTo>
                    <a:lnTo>
                      <a:pt x="6634" y="2275"/>
                    </a:lnTo>
                    <a:lnTo>
                      <a:pt x="6236" y="2237"/>
                    </a:lnTo>
                    <a:lnTo>
                      <a:pt x="6236" y="2237"/>
                    </a:lnTo>
                    <a:lnTo>
                      <a:pt x="6103" y="2237"/>
                    </a:lnTo>
                    <a:lnTo>
                      <a:pt x="6103" y="2237"/>
                    </a:lnTo>
                    <a:lnTo>
                      <a:pt x="5819" y="2256"/>
                    </a:lnTo>
                    <a:lnTo>
                      <a:pt x="5573" y="2313"/>
                    </a:lnTo>
                    <a:lnTo>
                      <a:pt x="5326" y="2408"/>
                    </a:lnTo>
                    <a:lnTo>
                      <a:pt x="5080" y="2540"/>
                    </a:lnTo>
                    <a:lnTo>
                      <a:pt x="5080" y="2540"/>
                    </a:lnTo>
                    <a:lnTo>
                      <a:pt x="4909" y="2654"/>
                    </a:lnTo>
                    <a:lnTo>
                      <a:pt x="4739" y="2768"/>
                    </a:lnTo>
                    <a:lnTo>
                      <a:pt x="4398" y="3014"/>
                    </a:lnTo>
                    <a:lnTo>
                      <a:pt x="4398" y="3014"/>
                    </a:lnTo>
                    <a:lnTo>
                      <a:pt x="4284" y="3090"/>
                    </a:lnTo>
                    <a:lnTo>
                      <a:pt x="4151" y="3128"/>
                    </a:lnTo>
                    <a:lnTo>
                      <a:pt x="4038" y="3147"/>
                    </a:lnTo>
                    <a:lnTo>
                      <a:pt x="3924" y="3147"/>
                    </a:lnTo>
                    <a:lnTo>
                      <a:pt x="3924" y="3147"/>
                    </a:lnTo>
                    <a:lnTo>
                      <a:pt x="3696" y="3128"/>
                    </a:lnTo>
                    <a:lnTo>
                      <a:pt x="3469" y="3090"/>
                    </a:lnTo>
                    <a:lnTo>
                      <a:pt x="3241" y="3014"/>
                    </a:lnTo>
                    <a:lnTo>
                      <a:pt x="2995" y="2976"/>
                    </a:lnTo>
                    <a:lnTo>
                      <a:pt x="2995" y="2976"/>
                    </a:lnTo>
                    <a:lnTo>
                      <a:pt x="2900" y="2957"/>
                    </a:lnTo>
                    <a:lnTo>
                      <a:pt x="2900" y="2957"/>
                    </a:lnTo>
                    <a:lnTo>
                      <a:pt x="2787" y="2976"/>
                    </a:lnTo>
                    <a:lnTo>
                      <a:pt x="2673" y="2995"/>
                    </a:lnTo>
                    <a:lnTo>
                      <a:pt x="2578" y="3033"/>
                    </a:lnTo>
                    <a:lnTo>
                      <a:pt x="2483" y="3090"/>
                    </a:lnTo>
                    <a:lnTo>
                      <a:pt x="2313" y="3223"/>
                    </a:lnTo>
                    <a:lnTo>
                      <a:pt x="2142" y="3374"/>
                    </a:lnTo>
                    <a:lnTo>
                      <a:pt x="2142" y="3374"/>
                    </a:lnTo>
                    <a:lnTo>
                      <a:pt x="2047" y="3469"/>
                    </a:lnTo>
                    <a:lnTo>
                      <a:pt x="1953" y="3526"/>
                    </a:lnTo>
                    <a:lnTo>
                      <a:pt x="1858" y="3583"/>
                    </a:lnTo>
                    <a:lnTo>
                      <a:pt x="1744" y="3640"/>
                    </a:lnTo>
                    <a:lnTo>
                      <a:pt x="1536" y="3678"/>
                    </a:lnTo>
                    <a:lnTo>
                      <a:pt x="1327" y="3696"/>
                    </a:lnTo>
                    <a:lnTo>
                      <a:pt x="1327" y="3696"/>
                    </a:lnTo>
                    <a:lnTo>
                      <a:pt x="1100" y="3678"/>
                    </a:lnTo>
                    <a:lnTo>
                      <a:pt x="853" y="3659"/>
                    </a:lnTo>
                    <a:lnTo>
                      <a:pt x="853" y="3659"/>
                    </a:lnTo>
                    <a:lnTo>
                      <a:pt x="607" y="3621"/>
                    </a:lnTo>
                    <a:lnTo>
                      <a:pt x="361" y="3621"/>
                    </a:lnTo>
                    <a:lnTo>
                      <a:pt x="361" y="3621"/>
                    </a:lnTo>
                    <a:lnTo>
                      <a:pt x="114" y="3640"/>
                    </a:lnTo>
                    <a:lnTo>
                      <a:pt x="114" y="3640"/>
                    </a:lnTo>
                    <a:lnTo>
                      <a:pt x="57" y="3659"/>
                    </a:lnTo>
                    <a:lnTo>
                      <a:pt x="19" y="3696"/>
                    </a:lnTo>
                    <a:lnTo>
                      <a:pt x="0" y="3753"/>
                    </a:lnTo>
                    <a:lnTo>
                      <a:pt x="0" y="3810"/>
                    </a:lnTo>
                    <a:lnTo>
                      <a:pt x="19" y="3867"/>
                    </a:lnTo>
                    <a:lnTo>
                      <a:pt x="57" y="3905"/>
                    </a:lnTo>
                    <a:lnTo>
                      <a:pt x="114" y="3943"/>
                    </a:lnTo>
                    <a:lnTo>
                      <a:pt x="171" y="3962"/>
                    </a:lnTo>
                    <a:lnTo>
                      <a:pt x="171" y="3962"/>
                    </a:lnTo>
                    <a:lnTo>
                      <a:pt x="209" y="3943"/>
                    </a:lnTo>
                    <a:lnTo>
                      <a:pt x="209" y="3943"/>
                    </a:lnTo>
                    <a:lnTo>
                      <a:pt x="342" y="3943"/>
                    </a:lnTo>
                    <a:lnTo>
                      <a:pt x="342" y="3943"/>
                    </a:lnTo>
                    <a:lnTo>
                      <a:pt x="474" y="3943"/>
                    </a:lnTo>
                    <a:lnTo>
                      <a:pt x="607" y="3962"/>
                    </a:lnTo>
                    <a:lnTo>
                      <a:pt x="891" y="4019"/>
                    </a:lnTo>
                    <a:lnTo>
                      <a:pt x="891" y="4019"/>
                    </a:lnTo>
                    <a:lnTo>
                      <a:pt x="1195" y="4076"/>
                    </a:lnTo>
                    <a:lnTo>
                      <a:pt x="1346" y="4095"/>
                    </a:lnTo>
                    <a:lnTo>
                      <a:pt x="1479" y="4113"/>
                    </a:lnTo>
                    <a:lnTo>
                      <a:pt x="1479" y="4113"/>
                    </a:lnTo>
                    <a:lnTo>
                      <a:pt x="1593" y="4095"/>
                    </a:lnTo>
                    <a:lnTo>
                      <a:pt x="1706" y="4095"/>
                    </a:lnTo>
                    <a:lnTo>
                      <a:pt x="1801" y="4057"/>
                    </a:lnTo>
                    <a:lnTo>
                      <a:pt x="1896" y="4000"/>
                    </a:lnTo>
                    <a:lnTo>
                      <a:pt x="1896" y="4000"/>
                    </a:lnTo>
                    <a:lnTo>
                      <a:pt x="2028" y="3924"/>
                    </a:lnTo>
                    <a:lnTo>
                      <a:pt x="2142" y="3829"/>
                    </a:lnTo>
                    <a:lnTo>
                      <a:pt x="2370" y="3621"/>
                    </a:lnTo>
                    <a:lnTo>
                      <a:pt x="2370" y="3621"/>
                    </a:lnTo>
                    <a:lnTo>
                      <a:pt x="2521" y="3488"/>
                    </a:lnTo>
                    <a:lnTo>
                      <a:pt x="2673" y="3412"/>
                    </a:lnTo>
                    <a:lnTo>
                      <a:pt x="2806" y="3355"/>
                    </a:lnTo>
                    <a:lnTo>
                      <a:pt x="2957" y="3355"/>
                    </a:lnTo>
                    <a:lnTo>
                      <a:pt x="2957" y="3355"/>
                    </a:lnTo>
                    <a:lnTo>
                      <a:pt x="3128" y="3355"/>
                    </a:lnTo>
                    <a:lnTo>
                      <a:pt x="3298" y="3393"/>
                    </a:lnTo>
                    <a:lnTo>
                      <a:pt x="3488" y="3431"/>
                    </a:lnTo>
                    <a:lnTo>
                      <a:pt x="3677" y="3469"/>
                    </a:lnTo>
                    <a:lnTo>
                      <a:pt x="3677" y="3469"/>
                    </a:lnTo>
                    <a:lnTo>
                      <a:pt x="3867" y="3488"/>
                    </a:lnTo>
                    <a:lnTo>
                      <a:pt x="3867" y="3488"/>
                    </a:lnTo>
                    <a:lnTo>
                      <a:pt x="4019" y="3469"/>
                    </a:lnTo>
                    <a:lnTo>
                      <a:pt x="4151" y="3450"/>
                    </a:lnTo>
                    <a:lnTo>
                      <a:pt x="4284" y="3412"/>
                    </a:lnTo>
                    <a:lnTo>
                      <a:pt x="4417" y="3374"/>
                    </a:lnTo>
                    <a:lnTo>
                      <a:pt x="4663" y="3242"/>
                    </a:lnTo>
                    <a:lnTo>
                      <a:pt x="4909" y="3071"/>
                    </a:lnTo>
                    <a:lnTo>
                      <a:pt x="4909" y="3071"/>
                    </a:lnTo>
                    <a:lnTo>
                      <a:pt x="5099" y="2938"/>
                    </a:lnTo>
                    <a:lnTo>
                      <a:pt x="5288" y="2825"/>
                    </a:lnTo>
                    <a:lnTo>
                      <a:pt x="5497" y="2749"/>
                    </a:lnTo>
                    <a:lnTo>
                      <a:pt x="5686" y="2692"/>
                    </a:lnTo>
                    <a:lnTo>
                      <a:pt x="5876" y="2654"/>
                    </a:lnTo>
                    <a:lnTo>
                      <a:pt x="6066" y="2635"/>
                    </a:lnTo>
                    <a:lnTo>
                      <a:pt x="6464" y="2616"/>
                    </a:lnTo>
                    <a:lnTo>
                      <a:pt x="6464" y="2616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373" y="2616"/>
                    </a:lnTo>
                    <a:lnTo>
                      <a:pt x="7525" y="2597"/>
                    </a:lnTo>
                    <a:lnTo>
                      <a:pt x="7677" y="2540"/>
                    </a:lnTo>
                    <a:lnTo>
                      <a:pt x="7809" y="2483"/>
                    </a:lnTo>
                    <a:lnTo>
                      <a:pt x="7942" y="2408"/>
                    </a:lnTo>
                    <a:lnTo>
                      <a:pt x="8075" y="2313"/>
                    </a:lnTo>
                    <a:lnTo>
                      <a:pt x="8302" y="2104"/>
                    </a:lnTo>
                    <a:lnTo>
                      <a:pt x="8302" y="2104"/>
                    </a:lnTo>
                    <a:lnTo>
                      <a:pt x="8473" y="1953"/>
                    </a:lnTo>
                    <a:lnTo>
                      <a:pt x="8643" y="1877"/>
                    </a:lnTo>
                    <a:lnTo>
                      <a:pt x="8814" y="1820"/>
                    </a:lnTo>
                    <a:lnTo>
                      <a:pt x="8984" y="1801"/>
                    </a:lnTo>
                    <a:lnTo>
                      <a:pt x="8984" y="1801"/>
                    </a:lnTo>
                    <a:lnTo>
                      <a:pt x="9193" y="1820"/>
                    </a:lnTo>
                    <a:lnTo>
                      <a:pt x="9420" y="1858"/>
                    </a:lnTo>
                    <a:lnTo>
                      <a:pt x="9420" y="1858"/>
                    </a:lnTo>
                    <a:lnTo>
                      <a:pt x="9629" y="1896"/>
                    </a:lnTo>
                    <a:lnTo>
                      <a:pt x="9856" y="1915"/>
                    </a:lnTo>
                    <a:lnTo>
                      <a:pt x="9856" y="1915"/>
                    </a:lnTo>
                    <a:lnTo>
                      <a:pt x="9970" y="1915"/>
                    </a:lnTo>
                    <a:lnTo>
                      <a:pt x="10065" y="1896"/>
                    </a:lnTo>
                    <a:lnTo>
                      <a:pt x="10178" y="1858"/>
                    </a:lnTo>
                    <a:lnTo>
                      <a:pt x="10292" y="1801"/>
                    </a:lnTo>
                    <a:lnTo>
                      <a:pt x="10292" y="1801"/>
                    </a:lnTo>
                    <a:lnTo>
                      <a:pt x="10520" y="1650"/>
                    </a:lnTo>
                    <a:lnTo>
                      <a:pt x="10728" y="1498"/>
                    </a:lnTo>
                    <a:lnTo>
                      <a:pt x="11088" y="1176"/>
                    </a:lnTo>
                    <a:lnTo>
                      <a:pt x="11297" y="1043"/>
                    </a:lnTo>
                    <a:lnTo>
                      <a:pt x="11505" y="910"/>
                    </a:lnTo>
                    <a:lnTo>
                      <a:pt x="11619" y="872"/>
                    </a:lnTo>
                    <a:lnTo>
                      <a:pt x="11752" y="835"/>
                    </a:lnTo>
                    <a:lnTo>
                      <a:pt x="11884" y="797"/>
                    </a:lnTo>
                    <a:lnTo>
                      <a:pt x="12036" y="778"/>
                    </a:lnTo>
                    <a:lnTo>
                      <a:pt x="12036" y="778"/>
                    </a:lnTo>
                    <a:lnTo>
                      <a:pt x="12377" y="740"/>
                    </a:lnTo>
                    <a:lnTo>
                      <a:pt x="12529" y="702"/>
                    </a:lnTo>
                    <a:lnTo>
                      <a:pt x="12680" y="645"/>
                    </a:lnTo>
                    <a:lnTo>
                      <a:pt x="12813" y="569"/>
                    </a:lnTo>
                    <a:lnTo>
                      <a:pt x="12927" y="493"/>
                    </a:lnTo>
                    <a:lnTo>
                      <a:pt x="13059" y="380"/>
                    </a:lnTo>
                    <a:lnTo>
                      <a:pt x="13154" y="247"/>
                    </a:lnTo>
                    <a:lnTo>
                      <a:pt x="13154" y="247"/>
                    </a:lnTo>
                    <a:lnTo>
                      <a:pt x="13192" y="190"/>
                    </a:lnTo>
                    <a:lnTo>
                      <a:pt x="13192" y="152"/>
                    </a:lnTo>
                    <a:lnTo>
                      <a:pt x="13192" y="114"/>
                    </a:lnTo>
                    <a:lnTo>
                      <a:pt x="13173" y="76"/>
                    </a:lnTo>
                    <a:lnTo>
                      <a:pt x="13097" y="20"/>
                    </a:lnTo>
                    <a:lnTo>
                      <a:pt x="13021" y="1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59" name="Google Shape;2259;p53"/>
            <p:cNvGrpSpPr/>
            <p:nvPr/>
          </p:nvGrpSpPr>
          <p:grpSpPr>
            <a:xfrm>
              <a:off x="8378038" y="-115978"/>
              <a:ext cx="551725" cy="484026"/>
              <a:chOff x="734050" y="4906100"/>
              <a:chExt cx="405650" cy="355875"/>
            </a:xfrm>
          </p:grpSpPr>
          <p:sp>
            <p:nvSpPr>
              <p:cNvPr id="2260" name="Google Shape;2260;p53"/>
              <p:cNvSpPr/>
              <p:nvPr/>
            </p:nvSpPr>
            <p:spPr>
              <a:xfrm>
                <a:off x="763450" y="4906100"/>
                <a:ext cx="337375" cy="227475"/>
              </a:xfrm>
              <a:custGeom>
                <a:avLst/>
                <a:gdLst/>
                <a:ahLst/>
                <a:cxnLst/>
                <a:rect l="l" t="t" r="r" b="b"/>
                <a:pathLst>
                  <a:path w="13495" h="9099" extrusionOk="0">
                    <a:moveTo>
                      <a:pt x="6918" y="0"/>
                    </a:moveTo>
                    <a:lnTo>
                      <a:pt x="6747" y="19"/>
                    </a:lnTo>
                    <a:lnTo>
                      <a:pt x="6539" y="57"/>
                    </a:lnTo>
                    <a:lnTo>
                      <a:pt x="6349" y="114"/>
                    </a:lnTo>
                    <a:lnTo>
                      <a:pt x="6160" y="190"/>
                    </a:lnTo>
                    <a:lnTo>
                      <a:pt x="5781" y="379"/>
                    </a:lnTo>
                    <a:lnTo>
                      <a:pt x="5421" y="531"/>
                    </a:lnTo>
                    <a:lnTo>
                      <a:pt x="4928" y="759"/>
                    </a:lnTo>
                    <a:lnTo>
                      <a:pt x="4435" y="1005"/>
                    </a:lnTo>
                    <a:lnTo>
                      <a:pt x="3961" y="1251"/>
                    </a:lnTo>
                    <a:lnTo>
                      <a:pt x="3487" y="1517"/>
                    </a:lnTo>
                    <a:lnTo>
                      <a:pt x="3014" y="1820"/>
                    </a:lnTo>
                    <a:lnTo>
                      <a:pt x="2559" y="2123"/>
                    </a:lnTo>
                    <a:lnTo>
                      <a:pt x="2104" y="2426"/>
                    </a:lnTo>
                    <a:lnTo>
                      <a:pt x="1668" y="2768"/>
                    </a:lnTo>
                    <a:lnTo>
                      <a:pt x="1251" y="3109"/>
                    </a:lnTo>
                    <a:lnTo>
                      <a:pt x="834" y="3469"/>
                    </a:lnTo>
                    <a:lnTo>
                      <a:pt x="436" y="3848"/>
                    </a:lnTo>
                    <a:lnTo>
                      <a:pt x="38" y="4227"/>
                    </a:lnTo>
                    <a:lnTo>
                      <a:pt x="0" y="4284"/>
                    </a:lnTo>
                    <a:lnTo>
                      <a:pt x="0" y="4322"/>
                    </a:lnTo>
                    <a:lnTo>
                      <a:pt x="0" y="4379"/>
                    </a:lnTo>
                    <a:lnTo>
                      <a:pt x="19" y="4417"/>
                    </a:lnTo>
                    <a:lnTo>
                      <a:pt x="38" y="4454"/>
                    </a:lnTo>
                    <a:lnTo>
                      <a:pt x="76" y="4492"/>
                    </a:lnTo>
                    <a:lnTo>
                      <a:pt x="114" y="4511"/>
                    </a:lnTo>
                    <a:lnTo>
                      <a:pt x="227" y="4511"/>
                    </a:lnTo>
                    <a:lnTo>
                      <a:pt x="265" y="4473"/>
                    </a:lnTo>
                    <a:lnTo>
                      <a:pt x="910" y="3867"/>
                    </a:lnTo>
                    <a:lnTo>
                      <a:pt x="1573" y="3298"/>
                    </a:lnTo>
                    <a:lnTo>
                      <a:pt x="2255" y="2749"/>
                    </a:lnTo>
                    <a:lnTo>
                      <a:pt x="2976" y="2256"/>
                    </a:lnTo>
                    <a:lnTo>
                      <a:pt x="3696" y="1782"/>
                    </a:lnTo>
                    <a:lnTo>
                      <a:pt x="4473" y="1365"/>
                    </a:lnTo>
                    <a:lnTo>
                      <a:pt x="5250" y="986"/>
                    </a:lnTo>
                    <a:lnTo>
                      <a:pt x="6046" y="626"/>
                    </a:lnTo>
                    <a:lnTo>
                      <a:pt x="6293" y="550"/>
                    </a:lnTo>
                    <a:lnTo>
                      <a:pt x="6501" y="493"/>
                    </a:lnTo>
                    <a:lnTo>
                      <a:pt x="6710" y="455"/>
                    </a:lnTo>
                    <a:lnTo>
                      <a:pt x="6918" y="436"/>
                    </a:lnTo>
                    <a:lnTo>
                      <a:pt x="7202" y="455"/>
                    </a:lnTo>
                    <a:lnTo>
                      <a:pt x="7468" y="531"/>
                    </a:lnTo>
                    <a:lnTo>
                      <a:pt x="7752" y="645"/>
                    </a:lnTo>
                    <a:lnTo>
                      <a:pt x="8055" y="796"/>
                    </a:lnTo>
                    <a:lnTo>
                      <a:pt x="8756" y="1251"/>
                    </a:lnTo>
                    <a:lnTo>
                      <a:pt x="9439" y="1725"/>
                    </a:lnTo>
                    <a:lnTo>
                      <a:pt x="9837" y="2009"/>
                    </a:lnTo>
                    <a:lnTo>
                      <a:pt x="10216" y="2313"/>
                    </a:lnTo>
                    <a:lnTo>
                      <a:pt x="10595" y="2616"/>
                    </a:lnTo>
                    <a:lnTo>
                      <a:pt x="10955" y="2938"/>
                    </a:lnTo>
                    <a:lnTo>
                      <a:pt x="11656" y="3583"/>
                    </a:lnTo>
                    <a:lnTo>
                      <a:pt x="12339" y="4265"/>
                    </a:lnTo>
                    <a:lnTo>
                      <a:pt x="12907" y="4890"/>
                    </a:lnTo>
                    <a:lnTo>
                      <a:pt x="12983" y="4985"/>
                    </a:lnTo>
                    <a:lnTo>
                      <a:pt x="13040" y="5080"/>
                    </a:lnTo>
                    <a:lnTo>
                      <a:pt x="13059" y="5175"/>
                    </a:lnTo>
                    <a:lnTo>
                      <a:pt x="13078" y="5251"/>
                    </a:lnTo>
                    <a:lnTo>
                      <a:pt x="13059" y="5326"/>
                    </a:lnTo>
                    <a:lnTo>
                      <a:pt x="13040" y="5402"/>
                    </a:lnTo>
                    <a:lnTo>
                      <a:pt x="13002" y="5459"/>
                    </a:lnTo>
                    <a:lnTo>
                      <a:pt x="12945" y="5516"/>
                    </a:lnTo>
                    <a:lnTo>
                      <a:pt x="12813" y="5630"/>
                    </a:lnTo>
                    <a:lnTo>
                      <a:pt x="12680" y="5724"/>
                    </a:lnTo>
                    <a:lnTo>
                      <a:pt x="12396" y="5876"/>
                    </a:lnTo>
                    <a:lnTo>
                      <a:pt x="11600" y="6350"/>
                    </a:lnTo>
                    <a:lnTo>
                      <a:pt x="10803" y="6824"/>
                    </a:lnTo>
                    <a:lnTo>
                      <a:pt x="9913" y="7335"/>
                    </a:lnTo>
                    <a:lnTo>
                      <a:pt x="9003" y="7847"/>
                    </a:lnTo>
                    <a:lnTo>
                      <a:pt x="8529" y="8075"/>
                    </a:lnTo>
                    <a:lnTo>
                      <a:pt x="8074" y="8321"/>
                    </a:lnTo>
                    <a:lnTo>
                      <a:pt x="7600" y="8529"/>
                    </a:lnTo>
                    <a:lnTo>
                      <a:pt x="7127" y="8719"/>
                    </a:lnTo>
                    <a:lnTo>
                      <a:pt x="6937" y="8776"/>
                    </a:lnTo>
                    <a:lnTo>
                      <a:pt x="6766" y="8795"/>
                    </a:lnTo>
                    <a:lnTo>
                      <a:pt x="6558" y="8776"/>
                    </a:lnTo>
                    <a:lnTo>
                      <a:pt x="6349" y="8719"/>
                    </a:lnTo>
                    <a:lnTo>
                      <a:pt x="6141" y="8624"/>
                    </a:lnTo>
                    <a:lnTo>
                      <a:pt x="5932" y="8529"/>
                    </a:lnTo>
                    <a:lnTo>
                      <a:pt x="5534" y="8302"/>
                    </a:lnTo>
                    <a:lnTo>
                      <a:pt x="5155" y="8075"/>
                    </a:lnTo>
                    <a:lnTo>
                      <a:pt x="4416" y="7620"/>
                    </a:lnTo>
                    <a:lnTo>
                      <a:pt x="3658" y="7127"/>
                    </a:lnTo>
                    <a:lnTo>
                      <a:pt x="3241" y="6824"/>
                    </a:lnTo>
                    <a:lnTo>
                      <a:pt x="2824" y="6520"/>
                    </a:lnTo>
                    <a:lnTo>
                      <a:pt x="2028" y="5895"/>
                    </a:lnTo>
                    <a:lnTo>
                      <a:pt x="1232" y="5232"/>
                    </a:lnTo>
                    <a:lnTo>
                      <a:pt x="474" y="4549"/>
                    </a:lnTo>
                    <a:lnTo>
                      <a:pt x="417" y="4511"/>
                    </a:lnTo>
                    <a:lnTo>
                      <a:pt x="360" y="4492"/>
                    </a:lnTo>
                    <a:lnTo>
                      <a:pt x="322" y="4511"/>
                    </a:lnTo>
                    <a:lnTo>
                      <a:pt x="265" y="4530"/>
                    </a:lnTo>
                    <a:lnTo>
                      <a:pt x="227" y="4549"/>
                    </a:lnTo>
                    <a:lnTo>
                      <a:pt x="209" y="4587"/>
                    </a:lnTo>
                    <a:lnTo>
                      <a:pt x="190" y="4644"/>
                    </a:lnTo>
                    <a:lnTo>
                      <a:pt x="190" y="4682"/>
                    </a:lnTo>
                    <a:lnTo>
                      <a:pt x="209" y="4739"/>
                    </a:lnTo>
                    <a:lnTo>
                      <a:pt x="246" y="4777"/>
                    </a:lnTo>
                    <a:lnTo>
                      <a:pt x="1080" y="5535"/>
                    </a:lnTo>
                    <a:lnTo>
                      <a:pt x="1933" y="6236"/>
                    </a:lnTo>
                    <a:lnTo>
                      <a:pt x="2824" y="6918"/>
                    </a:lnTo>
                    <a:lnTo>
                      <a:pt x="3753" y="7582"/>
                    </a:lnTo>
                    <a:lnTo>
                      <a:pt x="4416" y="8056"/>
                    </a:lnTo>
                    <a:lnTo>
                      <a:pt x="4776" y="8302"/>
                    </a:lnTo>
                    <a:lnTo>
                      <a:pt x="5174" y="8548"/>
                    </a:lnTo>
                    <a:lnTo>
                      <a:pt x="5553" y="8757"/>
                    </a:lnTo>
                    <a:lnTo>
                      <a:pt x="5762" y="8852"/>
                    </a:lnTo>
                    <a:lnTo>
                      <a:pt x="5970" y="8928"/>
                    </a:lnTo>
                    <a:lnTo>
                      <a:pt x="6160" y="9003"/>
                    </a:lnTo>
                    <a:lnTo>
                      <a:pt x="6368" y="9060"/>
                    </a:lnTo>
                    <a:lnTo>
                      <a:pt x="6577" y="9079"/>
                    </a:lnTo>
                    <a:lnTo>
                      <a:pt x="6785" y="9098"/>
                    </a:lnTo>
                    <a:lnTo>
                      <a:pt x="6994" y="9079"/>
                    </a:lnTo>
                    <a:lnTo>
                      <a:pt x="7202" y="9041"/>
                    </a:lnTo>
                    <a:lnTo>
                      <a:pt x="7449" y="8965"/>
                    </a:lnTo>
                    <a:lnTo>
                      <a:pt x="7676" y="8871"/>
                    </a:lnTo>
                    <a:lnTo>
                      <a:pt x="7923" y="8757"/>
                    </a:lnTo>
                    <a:lnTo>
                      <a:pt x="8150" y="8643"/>
                    </a:lnTo>
                    <a:lnTo>
                      <a:pt x="8624" y="8397"/>
                    </a:lnTo>
                    <a:lnTo>
                      <a:pt x="9060" y="8150"/>
                    </a:lnTo>
                    <a:lnTo>
                      <a:pt x="10159" y="7563"/>
                    </a:lnTo>
                    <a:lnTo>
                      <a:pt x="11239" y="6956"/>
                    </a:lnTo>
                    <a:lnTo>
                      <a:pt x="12263" y="6369"/>
                    </a:lnTo>
                    <a:lnTo>
                      <a:pt x="12775" y="6047"/>
                    </a:lnTo>
                    <a:lnTo>
                      <a:pt x="13267" y="5705"/>
                    </a:lnTo>
                    <a:lnTo>
                      <a:pt x="13362" y="5611"/>
                    </a:lnTo>
                    <a:lnTo>
                      <a:pt x="13438" y="5516"/>
                    </a:lnTo>
                    <a:lnTo>
                      <a:pt x="13476" y="5421"/>
                    </a:lnTo>
                    <a:lnTo>
                      <a:pt x="13495" y="5326"/>
                    </a:lnTo>
                    <a:lnTo>
                      <a:pt x="13476" y="5213"/>
                    </a:lnTo>
                    <a:lnTo>
                      <a:pt x="13457" y="5118"/>
                    </a:lnTo>
                    <a:lnTo>
                      <a:pt x="13400" y="5004"/>
                    </a:lnTo>
                    <a:lnTo>
                      <a:pt x="13343" y="4909"/>
                    </a:lnTo>
                    <a:lnTo>
                      <a:pt x="13211" y="4701"/>
                    </a:lnTo>
                    <a:lnTo>
                      <a:pt x="13059" y="4511"/>
                    </a:lnTo>
                    <a:lnTo>
                      <a:pt x="12888" y="4322"/>
                    </a:lnTo>
                    <a:lnTo>
                      <a:pt x="12718" y="4132"/>
                    </a:lnTo>
                    <a:lnTo>
                      <a:pt x="11998" y="3450"/>
                    </a:lnTo>
                    <a:lnTo>
                      <a:pt x="11581" y="3052"/>
                    </a:lnTo>
                    <a:lnTo>
                      <a:pt x="11164" y="2692"/>
                    </a:lnTo>
                    <a:lnTo>
                      <a:pt x="10747" y="2332"/>
                    </a:lnTo>
                    <a:lnTo>
                      <a:pt x="10311" y="1972"/>
                    </a:lnTo>
                    <a:lnTo>
                      <a:pt x="9913" y="1668"/>
                    </a:lnTo>
                    <a:lnTo>
                      <a:pt x="9515" y="1365"/>
                    </a:lnTo>
                    <a:lnTo>
                      <a:pt x="8681" y="815"/>
                    </a:lnTo>
                    <a:lnTo>
                      <a:pt x="8283" y="531"/>
                    </a:lnTo>
                    <a:lnTo>
                      <a:pt x="8074" y="398"/>
                    </a:lnTo>
                    <a:lnTo>
                      <a:pt x="7866" y="285"/>
                    </a:lnTo>
                    <a:lnTo>
                      <a:pt x="7638" y="171"/>
                    </a:lnTo>
                    <a:lnTo>
                      <a:pt x="7411" y="76"/>
                    </a:lnTo>
                    <a:lnTo>
                      <a:pt x="7183" y="19"/>
                    </a:lnTo>
                    <a:lnTo>
                      <a:pt x="6937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53"/>
              <p:cNvSpPr/>
              <p:nvPr/>
            </p:nvSpPr>
            <p:spPr>
              <a:xfrm>
                <a:off x="763450" y="4906100"/>
                <a:ext cx="337375" cy="227475"/>
              </a:xfrm>
              <a:custGeom>
                <a:avLst/>
                <a:gdLst/>
                <a:ahLst/>
                <a:cxnLst/>
                <a:rect l="l" t="t" r="r" b="b"/>
                <a:pathLst>
                  <a:path w="13495" h="9099" fill="none" extrusionOk="0">
                    <a:moveTo>
                      <a:pt x="6937" y="0"/>
                    </a:moveTo>
                    <a:lnTo>
                      <a:pt x="6937" y="0"/>
                    </a:lnTo>
                    <a:lnTo>
                      <a:pt x="6918" y="0"/>
                    </a:lnTo>
                    <a:lnTo>
                      <a:pt x="6918" y="0"/>
                    </a:lnTo>
                    <a:lnTo>
                      <a:pt x="6747" y="19"/>
                    </a:lnTo>
                    <a:lnTo>
                      <a:pt x="6539" y="57"/>
                    </a:lnTo>
                    <a:lnTo>
                      <a:pt x="6349" y="114"/>
                    </a:lnTo>
                    <a:lnTo>
                      <a:pt x="6160" y="190"/>
                    </a:lnTo>
                    <a:lnTo>
                      <a:pt x="5781" y="379"/>
                    </a:lnTo>
                    <a:lnTo>
                      <a:pt x="5421" y="531"/>
                    </a:lnTo>
                    <a:lnTo>
                      <a:pt x="5421" y="531"/>
                    </a:lnTo>
                    <a:lnTo>
                      <a:pt x="4928" y="759"/>
                    </a:lnTo>
                    <a:lnTo>
                      <a:pt x="4435" y="1005"/>
                    </a:lnTo>
                    <a:lnTo>
                      <a:pt x="3961" y="1251"/>
                    </a:lnTo>
                    <a:lnTo>
                      <a:pt x="3487" y="1517"/>
                    </a:lnTo>
                    <a:lnTo>
                      <a:pt x="3487" y="1517"/>
                    </a:lnTo>
                    <a:lnTo>
                      <a:pt x="3014" y="1820"/>
                    </a:lnTo>
                    <a:lnTo>
                      <a:pt x="2559" y="2123"/>
                    </a:lnTo>
                    <a:lnTo>
                      <a:pt x="2104" y="2426"/>
                    </a:lnTo>
                    <a:lnTo>
                      <a:pt x="1668" y="2768"/>
                    </a:lnTo>
                    <a:lnTo>
                      <a:pt x="1251" y="3109"/>
                    </a:lnTo>
                    <a:lnTo>
                      <a:pt x="834" y="3469"/>
                    </a:lnTo>
                    <a:lnTo>
                      <a:pt x="436" y="3848"/>
                    </a:lnTo>
                    <a:lnTo>
                      <a:pt x="38" y="4227"/>
                    </a:lnTo>
                    <a:lnTo>
                      <a:pt x="38" y="4227"/>
                    </a:lnTo>
                    <a:lnTo>
                      <a:pt x="0" y="4284"/>
                    </a:lnTo>
                    <a:lnTo>
                      <a:pt x="0" y="4322"/>
                    </a:lnTo>
                    <a:lnTo>
                      <a:pt x="0" y="4379"/>
                    </a:lnTo>
                    <a:lnTo>
                      <a:pt x="19" y="4417"/>
                    </a:lnTo>
                    <a:lnTo>
                      <a:pt x="38" y="4454"/>
                    </a:lnTo>
                    <a:lnTo>
                      <a:pt x="76" y="4492"/>
                    </a:lnTo>
                    <a:lnTo>
                      <a:pt x="114" y="4511"/>
                    </a:lnTo>
                    <a:lnTo>
                      <a:pt x="171" y="4511"/>
                    </a:lnTo>
                    <a:lnTo>
                      <a:pt x="171" y="4511"/>
                    </a:lnTo>
                    <a:lnTo>
                      <a:pt x="227" y="4511"/>
                    </a:lnTo>
                    <a:lnTo>
                      <a:pt x="265" y="4473"/>
                    </a:lnTo>
                    <a:lnTo>
                      <a:pt x="265" y="4473"/>
                    </a:lnTo>
                    <a:lnTo>
                      <a:pt x="910" y="3867"/>
                    </a:lnTo>
                    <a:lnTo>
                      <a:pt x="1573" y="3298"/>
                    </a:lnTo>
                    <a:lnTo>
                      <a:pt x="2255" y="2749"/>
                    </a:lnTo>
                    <a:lnTo>
                      <a:pt x="2976" y="2256"/>
                    </a:lnTo>
                    <a:lnTo>
                      <a:pt x="3696" y="1782"/>
                    </a:lnTo>
                    <a:lnTo>
                      <a:pt x="4473" y="1365"/>
                    </a:lnTo>
                    <a:lnTo>
                      <a:pt x="5250" y="986"/>
                    </a:lnTo>
                    <a:lnTo>
                      <a:pt x="6046" y="626"/>
                    </a:lnTo>
                    <a:lnTo>
                      <a:pt x="6046" y="626"/>
                    </a:lnTo>
                    <a:lnTo>
                      <a:pt x="6293" y="550"/>
                    </a:lnTo>
                    <a:lnTo>
                      <a:pt x="6501" y="493"/>
                    </a:lnTo>
                    <a:lnTo>
                      <a:pt x="6710" y="455"/>
                    </a:lnTo>
                    <a:lnTo>
                      <a:pt x="6918" y="436"/>
                    </a:lnTo>
                    <a:lnTo>
                      <a:pt x="6918" y="436"/>
                    </a:lnTo>
                    <a:lnTo>
                      <a:pt x="7202" y="455"/>
                    </a:lnTo>
                    <a:lnTo>
                      <a:pt x="7468" y="531"/>
                    </a:lnTo>
                    <a:lnTo>
                      <a:pt x="7752" y="645"/>
                    </a:lnTo>
                    <a:lnTo>
                      <a:pt x="8055" y="796"/>
                    </a:lnTo>
                    <a:lnTo>
                      <a:pt x="8055" y="796"/>
                    </a:lnTo>
                    <a:lnTo>
                      <a:pt x="8756" y="1251"/>
                    </a:lnTo>
                    <a:lnTo>
                      <a:pt x="9439" y="1725"/>
                    </a:lnTo>
                    <a:lnTo>
                      <a:pt x="9439" y="1725"/>
                    </a:lnTo>
                    <a:lnTo>
                      <a:pt x="9837" y="2009"/>
                    </a:lnTo>
                    <a:lnTo>
                      <a:pt x="10216" y="2313"/>
                    </a:lnTo>
                    <a:lnTo>
                      <a:pt x="10595" y="2616"/>
                    </a:lnTo>
                    <a:lnTo>
                      <a:pt x="10955" y="2938"/>
                    </a:lnTo>
                    <a:lnTo>
                      <a:pt x="11656" y="3583"/>
                    </a:lnTo>
                    <a:lnTo>
                      <a:pt x="12339" y="4265"/>
                    </a:lnTo>
                    <a:lnTo>
                      <a:pt x="12339" y="4265"/>
                    </a:lnTo>
                    <a:lnTo>
                      <a:pt x="12907" y="4890"/>
                    </a:lnTo>
                    <a:lnTo>
                      <a:pt x="12907" y="4890"/>
                    </a:lnTo>
                    <a:lnTo>
                      <a:pt x="12983" y="4985"/>
                    </a:lnTo>
                    <a:lnTo>
                      <a:pt x="13040" y="5080"/>
                    </a:lnTo>
                    <a:lnTo>
                      <a:pt x="13059" y="5175"/>
                    </a:lnTo>
                    <a:lnTo>
                      <a:pt x="13078" y="5251"/>
                    </a:lnTo>
                    <a:lnTo>
                      <a:pt x="13059" y="5326"/>
                    </a:lnTo>
                    <a:lnTo>
                      <a:pt x="13040" y="5402"/>
                    </a:lnTo>
                    <a:lnTo>
                      <a:pt x="13002" y="5459"/>
                    </a:lnTo>
                    <a:lnTo>
                      <a:pt x="12945" y="5516"/>
                    </a:lnTo>
                    <a:lnTo>
                      <a:pt x="12813" y="5630"/>
                    </a:lnTo>
                    <a:lnTo>
                      <a:pt x="12680" y="5724"/>
                    </a:lnTo>
                    <a:lnTo>
                      <a:pt x="12396" y="5876"/>
                    </a:lnTo>
                    <a:lnTo>
                      <a:pt x="12396" y="5876"/>
                    </a:lnTo>
                    <a:lnTo>
                      <a:pt x="11600" y="6350"/>
                    </a:lnTo>
                    <a:lnTo>
                      <a:pt x="10803" y="6824"/>
                    </a:lnTo>
                    <a:lnTo>
                      <a:pt x="10803" y="6824"/>
                    </a:lnTo>
                    <a:lnTo>
                      <a:pt x="9913" y="7335"/>
                    </a:lnTo>
                    <a:lnTo>
                      <a:pt x="9003" y="7847"/>
                    </a:lnTo>
                    <a:lnTo>
                      <a:pt x="8529" y="8075"/>
                    </a:lnTo>
                    <a:lnTo>
                      <a:pt x="8074" y="8321"/>
                    </a:lnTo>
                    <a:lnTo>
                      <a:pt x="7600" y="8529"/>
                    </a:lnTo>
                    <a:lnTo>
                      <a:pt x="7127" y="8719"/>
                    </a:lnTo>
                    <a:lnTo>
                      <a:pt x="7127" y="8719"/>
                    </a:lnTo>
                    <a:lnTo>
                      <a:pt x="6937" y="8776"/>
                    </a:lnTo>
                    <a:lnTo>
                      <a:pt x="6766" y="8795"/>
                    </a:lnTo>
                    <a:lnTo>
                      <a:pt x="6766" y="8795"/>
                    </a:lnTo>
                    <a:lnTo>
                      <a:pt x="6558" y="8776"/>
                    </a:lnTo>
                    <a:lnTo>
                      <a:pt x="6349" y="8719"/>
                    </a:lnTo>
                    <a:lnTo>
                      <a:pt x="6141" y="8624"/>
                    </a:lnTo>
                    <a:lnTo>
                      <a:pt x="5932" y="8529"/>
                    </a:lnTo>
                    <a:lnTo>
                      <a:pt x="5534" y="8302"/>
                    </a:lnTo>
                    <a:lnTo>
                      <a:pt x="5155" y="8075"/>
                    </a:lnTo>
                    <a:lnTo>
                      <a:pt x="5155" y="8075"/>
                    </a:lnTo>
                    <a:lnTo>
                      <a:pt x="4416" y="7620"/>
                    </a:lnTo>
                    <a:lnTo>
                      <a:pt x="3658" y="7127"/>
                    </a:lnTo>
                    <a:lnTo>
                      <a:pt x="3658" y="7127"/>
                    </a:lnTo>
                    <a:lnTo>
                      <a:pt x="3241" y="6824"/>
                    </a:lnTo>
                    <a:lnTo>
                      <a:pt x="2824" y="6520"/>
                    </a:lnTo>
                    <a:lnTo>
                      <a:pt x="2028" y="5895"/>
                    </a:lnTo>
                    <a:lnTo>
                      <a:pt x="1232" y="5232"/>
                    </a:lnTo>
                    <a:lnTo>
                      <a:pt x="474" y="4549"/>
                    </a:lnTo>
                    <a:lnTo>
                      <a:pt x="474" y="4549"/>
                    </a:lnTo>
                    <a:lnTo>
                      <a:pt x="417" y="4511"/>
                    </a:lnTo>
                    <a:lnTo>
                      <a:pt x="360" y="4492"/>
                    </a:lnTo>
                    <a:lnTo>
                      <a:pt x="360" y="4492"/>
                    </a:lnTo>
                    <a:lnTo>
                      <a:pt x="322" y="4511"/>
                    </a:lnTo>
                    <a:lnTo>
                      <a:pt x="265" y="4530"/>
                    </a:lnTo>
                    <a:lnTo>
                      <a:pt x="227" y="4549"/>
                    </a:lnTo>
                    <a:lnTo>
                      <a:pt x="209" y="4587"/>
                    </a:lnTo>
                    <a:lnTo>
                      <a:pt x="190" y="4644"/>
                    </a:lnTo>
                    <a:lnTo>
                      <a:pt x="190" y="4682"/>
                    </a:lnTo>
                    <a:lnTo>
                      <a:pt x="209" y="4739"/>
                    </a:lnTo>
                    <a:lnTo>
                      <a:pt x="246" y="4777"/>
                    </a:lnTo>
                    <a:lnTo>
                      <a:pt x="246" y="4777"/>
                    </a:lnTo>
                    <a:lnTo>
                      <a:pt x="1080" y="5535"/>
                    </a:lnTo>
                    <a:lnTo>
                      <a:pt x="1933" y="6236"/>
                    </a:lnTo>
                    <a:lnTo>
                      <a:pt x="2824" y="6918"/>
                    </a:lnTo>
                    <a:lnTo>
                      <a:pt x="3753" y="7582"/>
                    </a:lnTo>
                    <a:lnTo>
                      <a:pt x="3753" y="7582"/>
                    </a:lnTo>
                    <a:lnTo>
                      <a:pt x="4416" y="8056"/>
                    </a:lnTo>
                    <a:lnTo>
                      <a:pt x="4776" y="8302"/>
                    </a:lnTo>
                    <a:lnTo>
                      <a:pt x="5174" y="8548"/>
                    </a:lnTo>
                    <a:lnTo>
                      <a:pt x="5553" y="8757"/>
                    </a:lnTo>
                    <a:lnTo>
                      <a:pt x="5762" y="8852"/>
                    </a:lnTo>
                    <a:lnTo>
                      <a:pt x="5970" y="8928"/>
                    </a:lnTo>
                    <a:lnTo>
                      <a:pt x="6160" y="9003"/>
                    </a:lnTo>
                    <a:lnTo>
                      <a:pt x="6368" y="9060"/>
                    </a:lnTo>
                    <a:lnTo>
                      <a:pt x="6577" y="9079"/>
                    </a:lnTo>
                    <a:lnTo>
                      <a:pt x="6785" y="9098"/>
                    </a:lnTo>
                    <a:lnTo>
                      <a:pt x="6785" y="9098"/>
                    </a:lnTo>
                    <a:lnTo>
                      <a:pt x="6994" y="9079"/>
                    </a:lnTo>
                    <a:lnTo>
                      <a:pt x="7202" y="9041"/>
                    </a:lnTo>
                    <a:lnTo>
                      <a:pt x="7202" y="9041"/>
                    </a:lnTo>
                    <a:lnTo>
                      <a:pt x="7449" y="8965"/>
                    </a:lnTo>
                    <a:lnTo>
                      <a:pt x="7676" y="8871"/>
                    </a:lnTo>
                    <a:lnTo>
                      <a:pt x="7923" y="8757"/>
                    </a:lnTo>
                    <a:lnTo>
                      <a:pt x="8150" y="8643"/>
                    </a:lnTo>
                    <a:lnTo>
                      <a:pt x="8624" y="8397"/>
                    </a:lnTo>
                    <a:lnTo>
                      <a:pt x="9060" y="8150"/>
                    </a:lnTo>
                    <a:lnTo>
                      <a:pt x="9060" y="8150"/>
                    </a:lnTo>
                    <a:lnTo>
                      <a:pt x="10159" y="7563"/>
                    </a:lnTo>
                    <a:lnTo>
                      <a:pt x="11239" y="6956"/>
                    </a:lnTo>
                    <a:lnTo>
                      <a:pt x="11239" y="6956"/>
                    </a:lnTo>
                    <a:lnTo>
                      <a:pt x="12263" y="6369"/>
                    </a:lnTo>
                    <a:lnTo>
                      <a:pt x="12775" y="6047"/>
                    </a:lnTo>
                    <a:lnTo>
                      <a:pt x="13267" y="5705"/>
                    </a:lnTo>
                    <a:lnTo>
                      <a:pt x="13267" y="5705"/>
                    </a:lnTo>
                    <a:lnTo>
                      <a:pt x="13362" y="5611"/>
                    </a:lnTo>
                    <a:lnTo>
                      <a:pt x="13438" y="5516"/>
                    </a:lnTo>
                    <a:lnTo>
                      <a:pt x="13476" y="5421"/>
                    </a:lnTo>
                    <a:lnTo>
                      <a:pt x="13495" y="5326"/>
                    </a:lnTo>
                    <a:lnTo>
                      <a:pt x="13476" y="5213"/>
                    </a:lnTo>
                    <a:lnTo>
                      <a:pt x="13457" y="5118"/>
                    </a:lnTo>
                    <a:lnTo>
                      <a:pt x="13400" y="5004"/>
                    </a:lnTo>
                    <a:lnTo>
                      <a:pt x="13343" y="4909"/>
                    </a:lnTo>
                    <a:lnTo>
                      <a:pt x="13343" y="4909"/>
                    </a:lnTo>
                    <a:lnTo>
                      <a:pt x="13211" y="4701"/>
                    </a:lnTo>
                    <a:lnTo>
                      <a:pt x="13059" y="4511"/>
                    </a:lnTo>
                    <a:lnTo>
                      <a:pt x="12888" y="4322"/>
                    </a:lnTo>
                    <a:lnTo>
                      <a:pt x="12718" y="4132"/>
                    </a:lnTo>
                    <a:lnTo>
                      <a:pt x="11998" y="3450"/>
                    </a:lnTo>
                    <a:lnTo>
                      <a:pt x="11998" y="3450"/>
                    </a:lnTo>
                    <a:lnTo>
                      <a:pt x="11581" y="3052"/>
                    </a:lnTo>
                    <a:lnTo>
                      <a:pt x="11164" y="2692"/>
                    </a:lnTo>
                    <a:lnTo>
                      <a:pt x="10747" y="2332"/>
                    </a:lnTo>
                    <a:lnTo>
                      <a:pt x="10311" y="1972"/>
                    </a:lnTo>
                    <a:lnTo>
                      <a:pt x="10311" y="1972"/>
                    </a:lnTo>
                    <a:lnTo>
                      <a:pt x="9913" y="1668"/>
                    </a:lnTo>
                    <a:lnTo>
                      <a:pt x="9515" y="1365"/>
                    </a:lnTo>
                    <a:lnTo>
                      <a:pt x="8681" y="815"/>
                    </a:lnTo>
                    <a:lnTo>
                      <a:pt x="8681" y="815"/>
                    </a:lnTo>
                    <a:lnTo>
                      <a:pt x="8283" y="531"/>
                    </a:lnTo>
                    <a:lnTo>
                      <a:pt x="8074" y="398"/>
                    </a:lnTo>
                    <a:lnTo>
                      <a:pt x="7866" y="285"/>
                    </a:lnTo>
                    <a:lnTo>
                      <a:pt x="7638" y="171"/>
                    </a:lnTo>
                    <a:lnTo>
                      <a:pt x="7411" y="76"/>
                    </a:lnTo>
                    <a:lnTo>
                      <a:pt x="7183" y="19"/>
                    </a:lnTo>
                    <a:lnTo>
                      <a:pt x="6937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53"/>
              <p:cNvSpPr/>
              <p:nvPr/>
            </p:nvSpPr>
            <p:spPr>
              <a:xfrm>
                <a:off x="753950" y="5029300"/>
                <a:ext cx="3402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13610" h="6237" extrusionOk="0">
                    <a:moveTo>
                      <a:pt x="513" y="0"/>
                    </a:moveTo>
                    <a:lnTo>
                      <a:pt x="475" y="19"/>
                    </a:lnTo>
                    <a:lnTo>
                      <a:pt x="437" y="57"/>
                    </a:lnTo>
                    <a:lnTo>
                      <a:pt x="399" y="114"/>
                    </a:lnTo>
                    <a:lnTo>
                      <a:pt x="247" y="512"/>
                    </a:lnTo>
                    <a:lnTo>
                      <a:pt x="172" y="758"/>
                    </a:lnTo>
                    <a:lnTo>
                      <a:pt x="96" y="1024"/>
                    </a:lnTo>
                    <a:lnTo>
                      <a:pt x="20" y="1308"/>
                    </a:lnTo>
                    <a:lnTo>
                      <a:pt x="1" y="1573"/>
                    </a:lnTo>
                    <a:lnTo>
                      <a:pt x="1" y="1687"/>
                    </a:lnTo>
                    <a:lnTo>
                      <a:pt x="1" y="1801"/>
                    </a:lnTo>
                    <a:lnTo>
                      <a:pt x="20" y="1896"/>
                    </a:lnTo>
                    <a:lnTo>
                      <a:pt x="58" y="1971"/>
                    </a:lnTo>
                    <a:lnTo>
                      <a:pt x="134" y="2066"/>
                    </a:lnTo>
                    <a:lnTo>
                      <a:pt x="228" y="2142"/>
                    </a:lnTo>
                    <a:lnTo>
                      <a:pt x="456" y="2313"/>
                    </a:lnTo>
                    <a:lnTo>
                      <a:pt x="702" y="2445"/>
                    </a:lnTo>
                    <a:lnTo>
                      <a:pt x="892" y="2578"/>
                    </a:lnTo>
                    <a:lnTo>
                      <a:pt x="2200" y="3469"/>
                    </a:lnTo>
                    <a:lnTo>
                      <a:pt x="4531" y="5080"/>
                    </a:lnTo>
                    <a:lnTo>
                      <a:pt x="5024" y="5421"/>
                    </a:lnTo>
                    <a:lnTo>
                      <a:pt x="5270" y="5573"/>
                    </a:lnTo>
                    <a:lnTo>
                      <a:pt x="5535" y="5724"/>
                    </a:lnTo>
                    <a:lnTo>
                      <a:pt x="5801" y="5876"/>
                    </a:lnTo>
                    <a:lnTo>
                      <a:pt x="6066" y="5990"/>
                    </a:lnTo>
                    <a:lnTo>
                      <a:pt x="6350" y="6103"/>
                    </a:lnTo>
                    <a:lnTo>
                      <a:pt x="6635" y="6179"/>
                    </a:lnTo>
                    <a:lnTo>
                      <a:pt x="6900" y="6217"/>
                    </a:lnTo>
                    <a:lnTo>
                      <a:pt x="7184" y="6236"/>
                    </a:lnTo>
                    <a:lnTo>
                      <a:pt x="7431" y="6236"/>
                    </a:lnTo>
                    <a:lnTo>
                      <a:pt x="7677" y="6198"/>
                    </a:lnTo>
                    <a:lnTo>
                      <a:pt x="7923" y="6160"/>
                    </a:lnTo>
                    <a:lnTo>
                      <a:pt x="8189" y="6084"/>
                    </a:lnTo>
                    <a:lnTo>
                      <a:pt x="8435" y="6009"/>
                    </a:lnTo>
                    <a:lnTo>
                      <a:pt x="8682" y="5933"/>
                    </a:lnTo>
                    <a:lnTo>
                      <a:pt x="9193" y="5724"/>
                    </a:lnTo>
                    <a:lnTo>
                      <a:pt x="9686" y="5478"/>
                    </a:lnTo>
                    <a:lnTo>
                      <a:pt x="10141" y="5231"/>
                    </a:lnTo>
                    <a:lnTo>
                      <a:pt x="10975" y="4758"/>
                    </a:lnTo>
                    <a:lnTo>
                      <a:pt x="11411" y="4492"/>
                    </a:lnTo>
                    <a:lnTo>
                      <a:pt x="11866" y="4189"/>
                    </a:lnTo>
                    <a:lnTo>
                      <a:pt x="12321" y="3867"/>
                    </a:lnTo>
                    <a:lnTo>
                      <a:pt x="12529" y="3696"/>
                    </a:lnTo>
                    <a:lnTo>
                      <a:pt x="12738" y="3507"/>
                    </a:lnTo>
                    <a:lnTo>
                      <a:pt x="12927" y="3298"/>
                    </a:lnTo>
                    <a:lnTo>
                      <a:pt x="13098" y="3090"/>
                    </a:lnTo>
                    <a:lnTo>
                      <a:pt x="13249" y="2881"/>
                    </a:lnTo>
                    <a:lnTo>
                      <a:pt x="13382" y="2654"/>
                    </a:lnTo>
                    <a:lnTo>
                      <a:pt x="13477" y="2426"/>
                    </a:lnTo>
                    <a:lnTo>
                      <a:pt x="13553" y="2161"/>
                    </a:lnTo>
                    <a:lnTo>
                      <a:pt x="13591" y="1915"/>
                    </a:lnTo>
                    <a:lnTo>
                      <a:pt x="13610" y="1649"/>
                    </a:lnTo>
                    <a:lnTo>
                      <a:pt x="13591" y="1573"/>
                    </a:lnTo>
                    <a:lnTo>
                      <a:pt x="13553" y="1517"/>
                    </a:lnTo>
                    <a:lnTo>
                      <a:pt x="13496" y="1498"/>
                    </a:lnTo>
                    <a:lnTo>
                      <a:pt x="13420" y="1479"/>
                    </a:lnTo>
                    <a:lnTo>
                      <a:pt x="13363" y="1498"/>
                    </a:lnTo>
                    <a:lnTo>
                      <a:pt x="13325" y="1517"/>
                    </a:lnTo>
                    <a:lnTo>
                      <a:pt x="13287" y="1573"/>
                    </a:lnTo>
                    <a:lnTo>
                      <a:pt x="13268" y="1649"/>
                    </a:lnTo>
                    <a:lnTo>
                      <a:pt x="13268" y="1896"/>
                    </a:lnTo>
                    <a:lnTo>
                      <a:pt x="13211" y="2161"/>
                    </a:lnTo>
                    <a:lnTo>
                      <a:pt x="13136" y="2388"/>
                    </a:lnTo>
                    <a:lnTo>
                      <a:pt x="13022" y="2616"/>
                    </a:lnTo>
                    <a:lnTo>
                      <a:pt x="12889" y="2843"/>
                    </a:lnTo>
                    <a:lnTo>
                      <a:pt x="12719" y="3033"/>
                    </a:lnTo>
                    <a:lnTo>
                      <a:pt x="12548" y="3241"/>
                    </a:lnTo>
                    <a:lnTo>
                      <a:pt x="12340" y="3431"/>
                    </a:lnTo>
                    <a:lnTo>
                      <a:pt x="12131" y="3601"/>
                    </a:lnTo>
                    <a:lnTo>
                      <a:pt x="11904" y="3772"/>
                    </a:lnTo>
                    <a:lnTo>
                      <a:pt x="11449" y="4075"/>
                    </a:lnTo>
                    <a:lnTo>
                      <a:pt x="10994" y="4360"/>
                    </a:lnTo>
                    <a:lnTo>
                      <a:pt x="10577" y="4606"/>
                    </a:lnTo>
                    <a:lnTo>
                      <a:pt x="10198" y="4833"/>
                    </a:lnTo>
                    <a:lnTo>
                      <a:pt x="9781" y="5042"/>
                    </a:lnTo>
                    <a:lnTo>
                      <a:pt x="9364" y="5250"/>
                    </a:lnTo>
                    <a:lnTo>
                      <a:pt x="8928" y="5440"/>
                    </a:lnTo>
                    <a:lnTo>
                      <a:pt x="8492" y="5611"/>
                    </a:lnTo>
                    <a:lnTo>
                      <a:pt x="8037" y="5743"/>
                    </a:lnTo>
                    <a:lnTo>
                      <a:pt x="7810" y="5781"/>
                    </a:lnTo>
                    <a:lnTo>
                      <a:pt x="7582" y="5819"/>
                    </a:lnTo>
                    <a:lnTo>
                      <a:pt x="7355" y="5838"/>
                    </a:lnTo>
                    <a:lnTo>
                      <a:pt x="7146" y="5857"/>
                    </a:lnTo>
                    <a:lnTo>
                      <a:pt x="6862" y="5838"/>
                    </a:lnTo>
                    <a:lnTo>
                      <a:pt x="6578" y="5800"/>
                    </a:lnTo>
                    <a:lnTo>
                      <a:pt x="6312" y="5743"/>
                    </a:lnTo>
                    <a:lnTo>
                      <a:pt x="6047" y="5648"/>
                    </a:lnTo>
                    <a:lnTo>
                      <a:pt x="5630" y="5440"/>
                    </a:lnTo>
                    <a:lnTo>
                      <a:pt x="5213" y="5213"/>
                    </a:lnTo>
                    <a:lnTo>
                      <a:pt x="4815" y="4947"/>
                    </a:lnTo>
                    <a:lnTo>
                      <a:pt x="4417" y="4663"/>
                    </a:lnTo>
                    <a:lnTo>
                      <a:pt x="3640" y="4094"/>
                    </a:lnTo>
                    <a:lnTo>
                      <a:pt x="2882" y="3545"/>
                    </a:lnTo>
                    <a:lnTo>
                      <a:pt x="1062" y="2294"/>
                    </a:lnTo>
                    <a:lnTo>
                      <a:pt x="873" y="2161"/>
                    </a:lnTo>
                    <a:lnTo>
                      <a:pt x="645" y="2009"/>
                    </a:lnTo>
                    <a:lnTo>
                      <a:pt x="532" y="1934"/>
                    </a:lnTo>
                    <a:lnTo>
                      <a:pt x="456" y="1820"/>
                    </a:lnTo>
                    <a:lnTo>
                      <a:pt x="399" y="1725"/>
                    </a:lnTo>
                    <a:lnTo>
                      <a:pt x="380" y="1592"/>
                    </a:lnTo>
                    <a:lnTo>
                      <a:pt x="399" y="1422"/>
                    </a:lnTo>
                    <a:lnTo>
                      <a:pt x="418" y="1232"/>
                    </a:lnTo>
                    <a:lnTo>
                      <a:pt x="494" y="891"/>
                    </a:lnTo>
                    <a:lnTo>
                      <a:pt x="589" y="531"/>
                    </a:lnTo>
                    <a:lnTo>
                      <a:pt x="721" y="190"/>
                    </a:lnTo>
                    <a:lnTo>
                      <a:pt x="740" y="152"/>
                    </a:lnTo>
                    <a:lnTo>
                      <a:pt x="740" y="114"/>
                    </a:lnTo>
                    <a:lnTo>
                      <a:pt x="702" y="57"/>
                    </a:lnTo>
                    <a:lnTo>
                      <a:pt x="645" y="19"/>
                    </a:lnTo>
                    <a:lnTo>
                      <a:pt x="570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53"/>
              <p:cNvSpPr/>
              <p:nvPr/>
            </p:nvSpPr>
            <p:spPr>
              <a:xfrm>
                <a:off x="753950" y="5029300"/>
                <a:ext cx="3402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13610" h="6237" fill="none" extrusionOk="0">
                    <a:moveTo>
                      <a:pt x="570" y="0"/>
                    </a:moveTo>
                    <a:lnTo>
                      <a:pt x="570" y="0"/>
                    </a:lnTo>
                    <a:lnTo>
                      <a:pt x="513" y="0"/>
                    </a:lnTo>
                    <a:lnTo>
                      <a:pt x="475" y="19"/>
                    </a:lnTo>
                    <a:lnTo>
                      <a:pt x="437" y="57"/>
                    </a:lnTo>
                    <a:lnTo>
                      <a:pt x="399" y="114"/>
                    </a:lnTo>
                    <a:lnTo>
                      <a:pt x="399" y="114"/>
                    </a:lnTo>
                    <a:lnTo>
                      <a:pt x="247" y="512"/>
                    </a:lnTo>
                    <a:lnTo>
                      <a:pt x="172" y="758"/>
                    </a:lnTo>
                    <a:lnTo>
                      <a:pt x="96" y="1024"/>
                    </a:lnTo>
                    <a:lnTo>
                      <a:pt x="20" y="1308"/>
                    </a:lnTo>
                    <a:lnTo>
                      <a:pt x="1" y="1573"/>
                    </a:lnTo>
                    <a:lnTo>
                      <a:pt x="1" y="1687"/>
                    </a:lnTo>
                    <a:lnTo>
                      <a:pt x="1" y="1801"/>
                    </a:lnTo>
                    <a:lnTo>
                      <a:pt x="20" y="1896"/>
                    </a:lnTo>
                    <a:lnTo>
                      <a:pt x="58" y="1971"/>
                    </a:lnTo>
                    <a:lnTo>
                      <a:pt x="58" y="1971"/>
                    </a:lnTo>
                    <a:lnTo>
                      <a:pt x="134" y="2066"/>
                    </a:lnTo>
                    <a:lnTo>
                      <a:pt x="228" y="2142"/>
                    </a:lnTo>
                    <a:lnTo>
                      <a:pt x="456" y="2313"/>
                    </a:lnTo>
                    <a:lnTo>
                      <a:pt x="702" y="2445"/>
                    </a:lnTo>
                    <a:lnTo>
                      <a:pt x="892" y="2578"/>
                    </a:lnTo>
                    <a:lnTo>
                      <a:pt x="2200" y="3469"/>
                    </a:lnTo>
                    <a:lnTo>
                      <a:pt x="2200" y="3469"/>
                    </a:lnTo>
                    <a:lnTo>
                      <a:pt x="4531" y="5080"/>
                    </a:lnTo>
                    <a:lnTo>
                      <a:pt x="4531" y="5080"/>
                    </a:lnTo>
                    <a:lnTo>
                      <a:pt x="5024" y="5421"/>
                    </a:lnTo>
                    <a:lnTo>
                      <a:pt x="5270" y="5573"/>
                    </a:lnTo>
                    <a:lnTo>
                      <a:pt x="5535" y="5724"/>
                    </a:lnTo>
                    <a:lnTo>
                      <a:pt x="5801" y="5876"/>
                    </a:lnTo>
                    <a:lnTo>
                      <a:pt x="6066" y="5990"/>
                    </a:lnTo>
                    <a:lnTo>
                      <a:pt x="6350" y="6103"/>
                    </a:lnTo>
                    <a:lnTo>
                      <a:pt x="6635" y="6179"/>
                    </a:lnTo>
                    <a:lnTo>
                      <a:pt x="6635" y="6179"/>
                    </a:lnTo>
                    <a:lnTo>
                      <a:pt x="6900" y="6217"/>
                    </a:lnTo>
                    <a:lnTo>
                      <a:pt x="7184" y="6236"/>
                    </a:lnTo>
                    <a:lnTo>
                      <a:pt x="7184" y="6236"/>
                    </a:lnTo>
                    <a:lnTo>
                      <a:pt x="7431" y="6236"/>
                    </a:lnTo>
                    <a:lnTo>
                      <a:pt x="7677" y="6198"/>
                    </a:lnTo>
                    <a:lnTo>
                      <a:pt x="7923" y="6160"/>
                    </a:lnTo>
                    <a:lnTo>
                      <a:pt x="8189" y="6084"/>
                    </a:lnTo>
                    <a:lnTo>
                      <a:pt x="8435" y="6009"/>
                    </a:lnTo>
                    <a:lnTo>
                      <a:pt x="8682" y="5933"/>
                    </a:lnTo>
                    <a:lnTo>
                      <a:pt x="9193" y="5724"/>
                    </a:lnTo>
                    <a:lnTo>
                      <a:pt x="9686" y="5478"/>
                    </a:lnTo>
                    <a:lnTo>
                      <a:pt x="10141" y="5231"/>
                    </a:lnTo>
                    <a:lnTo>
                      <a:pt x="10975" y="4758"/>
                    </a:lnTo>
                    <a:lnTo>
                      <a:pt x="10975" y="4758"/>
                    </a:lnTo>
                    <a:lnTo>
                      <a:pt x="11411" y="4492"/>
                    </a:lnTo>
                    <a:lnTo>
                      <a:pt x="11866" y="4189"/>
                    </a:lnTo>
                    <a:lnTo>
                      <a:pt x="12321" y="3867"/>
                    </a:lnTo>
                    <a:lnTo>
                      <a:pt x="12529" y="3696"/>
                    </a:lnTo>
                    <a:lnTo>
                      <a:pt x="12738" y="3507"/>
                    </a:lnTo>
                    <a:lnTo>
                      <a:pt x="12927" y="3298"/>
                    </a:lnTo>
                    <a:lnTo>
                      <a:pt x="13098" y="3090"/>
                    </a:lnTo>
                    <a:lnTo>
                      <a:pt x="13249" y="2881"/>
                    </a:lnTo>
                    <a:lnTo>
                      <a:pt x="13382" y="2654"/>
                    </a:lnTo>
                    <a:lnTo>
                      <a:pt x="13477" y="2426"/>
                    </a:lnTo>
                    <a:lnTo>
                      <a:pt x="13553" y="2161"/>
                    </a:lnTo>
                    <a:lnTo>
                      <a:pt x="13591" y="1915"/>
                    </a:lnTo>
                    <a:lnTo>
                      <a:pt x="13610" y="1649"/>
                    </a:lnTo>
                    <a:lnTo>
                      <a:pt x="13610" y="1649"/>
                    </a:lnTo>
                    <a:lnTo>
                      <a:pt x="13591" y="1573"/>
                    </a:lnTo>
                    <a:lnTo>
                      <a:pt x="13553" y="1517"/>
                    </a:lnTo>
                    <a:lnTo>
                      <a:pt x="13496" y="1498"/>
                    </a:lnTo>
                    <a:lnTo>
                      <a:pt x="13420" y="1479"/>
                    </a:lnTo>
                    <a:lnTo>
                      <a:pt x="13420" y="1479"/>
                    </a:lnTo>
                    <a:lnTo>
                      <a:pt x="13363" y="1498"/>
                    </a:lnTo>
                    <a:lnTo>
                      <a:pt x="13325" y="1517"/>
                    </a:lnTo>
                    <a:lnTo>
                      <a:pt x="13287" y="1573"/>
                    </a:lnTo>
                    <a:lnTo>
                      <a:pt x="13268" y="1649"/>
                    </a:lnTo>
                    <a:lnTo>
                      <a:pt x="13268" y="1649"/>
                    </a:lnTo>
                    <a:lnTo>
                      <a:pt x="13268" y="1896"/>
                    </a:lnTo>
                    <a:lnTo>
                      <a:pt x="13211" y="2161"/>
                    </a:lnTo>
                    <a:lnTo>
                      <a:pt x="13136" y="2388"/>
                    </a:lnTo>
                    <a:lnTo>
                      <a:pt x="13022" y="2616"/>
                    </a:lnTo>
                    <a:lnTo>
                      <a:pt x="12889" y="2843"/>
                    </a:lnTo>
                    <a:lnTo>
                      <a:pt x="12719" y="3033"/>
                    </a:lnTo>
                    <a:lnTo>
                      <a:pt x="12548" y="3241"/>
                    </a:lnTo>
                    <a:lnTo>
                      <a:pt x="12340" y="3431"/>
                    </a:lnTo>
                    <a:lnTo>
                      <a:pt x="12131" y="3601"/>
                    </a:lnTo>
                    <a:lnTo>
                      <a:pt x="11904" y="3772"/>
                    </a:lnTo>
                    <a:lnTo>
                      <a:pt x="11449" y="4075"/>
                    </a:lnTo>
                    <a:lnTo>
                      <a:pt x="10994" y="4360"/>
                    </a:lnTo>
                    <a:lnTo>
                      <a:pt x="10577" y="4606"/>
                    </a:lnTo>
                    <a:lnTo>
                      <a:pt x="10577" y="4606"/>
                    </a:lnTo>
                    <a:lnTo>
                      <a:pt x="10198" y="4833"/>
                    </a:lnTo>
                    <a:lnTo>
                      <a:pt x="9781" y="5042"/>
                    </a:lnTo>
                    <a:lnTo>
                      <a:pt x="9364" y="5250"/>
                    </a:lnTo>
                    <a:lnTo>
                      <a:pt x="8928" y="5440"/>
                    </a:lnTo>
                    <a:lnTo>
                      <a:pt x="8492" y="5611"/>
                    </a:lnTo>
                    <a:lnTo>
                      <a:pt x="8037" y="5743"/>
                    </a:lnTo>
                    <a:lnTo>
                      <a:pt x="7810" y="5781"/>
                    </a:lnTo>
                    <a:lnTo>
                      <a:pt x="7582" y="5819"/>
                    </a:lnTo>
                    <a:lnTo>
                      <a:pt x="7355" y="5838"/>
                    </a:lnTo>
                    <a:lnTo>
                      <a:pt x="7146" y="5857"/>
                    </a:lnTo>
                    <a:lnTo>
                      <a:pt x="7146" y="5857"/>
                    </a:lnTo>
                    <a:lnTo>
                      <a:pt x="6862" y="5838"/>
                    </a:lnTo>
                    <a:lnTo>
                      <a:pt x="6578" y="5800"/>
                    </a:lnTo>
                    <a:lnTo>
                      <a:pt x="6312" y="5743"/>
                    </a:lnTo>
                    <a:lnTo>
                      <a:pt x="6047" y="5648"/>
                    </a:lnTo>
                    <a:lnTo>
                      <a:pt x="6047" y="5648"/>
                    </a:lnTo>
                    <a:lnTo>
                      <a:pt x="5630" y="5440"/>
                    </a:lnTo>
                    <a:lnTo>
                      <a:pt x="5213" y="5213"/>
                    </a:lnTo>
                    <a:lnTo>
                      <a:pt x="4815" y="4947"/>
                    </a:lnTo>
                    <a:lnTo>
                      <a:pt x="4417" y="4663"/>
                    </a:lnTo>
                    <a:lnTo>
                      <a:pt x="3640" y="4094"/>
                    </a:lnTo>
                    <a:lnTo>
                      <a:pt x="2882" y="3545"/>
                    </a:lnTo>
                    <a:lnTo>
                      <a:pt x="1062" y="2294"/>
                    </a:lnTo>
                    <a:lnTo>
                      <a:pt x="1062" y="2294"/>
                    </a:lnTo>
                    <a:lnTo>
                      <a:pt x="873" y="2161"/>
                    </a:lnTo>
                    <a:lnTo>
                      <a:pt x="645" y="2009"/>
                    </a:lnTo>
                    <a:lnTo>
                      <a:pt x="532" y="1934"/>
                    </a:lnTo>
                    <a:lnTo>
                      <a:pt x="456" y="1820"/>
                    </a:lnTo>
                    <a:lnTo>
                      <a:pt x="399" y="1725"/>
                    </a:lnTo>
                    <a:lnTo>
                      <a:pt x="380" y="1592"/>
                    </a:lnTo>
                    <a:lnTo>
                      <a:pt x="380" y="1592"/>
                    </a:lnTo>
                    <a:lnTo>
                      <a:pt x="399" y="1422"/>
                    </a:lnTo>
                    <a:lnTo>
                      <a:pt x="418" y="1232"/>
                    </a:lnTo>
                    <a:lnTo>
                      <a:pt x="494" y="891"/>
                    </a:lnTo>
                    <a:lnTo>
                      <a:pt x="589" y="531"/>
                    </a:lnTo>
                    <a:lnTo>
                      <a:pt x="721" y="190"/>
                    </a:lnTo>
                    <a:lnTo>
                      <a:pt x="721" y="190"/>
                    </a:lnTo>
                    <a:lnTo>
                      <a:pt x="740" y="152"/>
                    </a:lnTo>
                    <a:lnTo>
                      <a:pt x="740" y="114"/>
                    </a:lnTo>
                    <a:lnTo>
                      <a:pt x="702" y="57"/>
                    </a:lnTo>
                    <a:lnTo>
                      <a:pt x="645" y="19"/>
                    </a:lnTo>
                    <a:lnTo>
                      <a:pt x="570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53"/>
              <p:cNvSpPr/>
              <p:nvPr/>
            </p:nvSpPr>
            <p:spPr>
              <a:xfrm>
                <a:off x="943500" y="5000875"/>
                <a:ext cx="3272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1422" extrusionOk="0">
                    <a:moveTo>
                      <a:pt x="607" y="0"/>
                    </a:moveTo>
                    <a:lnTo>
                      <a:pt x="512" y="38"/>
                    </a:lnTo>
                    <a:lnTo>
                      <a:pt x="417" y="76"/>
                    </a:lnTo>
                    <a:lnTo>
                      <a:pt x="341" y="114"/>
                    </a:lnTo>
                    <a:lnTo>
                      <a:pt x="171" y="246"/>
                    </a:lnTo>
                    <a:lnTo>
                      <a:pt x="38" y="379"/>
                    </a:lnTo>
                    <a:lnTo>
                      <a:pt x="19" y="436"/>
                    </a:lnTo>
                    <a:lnTo>
                      <a:pt x="0" y="474"/>
                    </a:lnTo>
                    <a:lnTo>
                      <a:pt x="0" y="531"/>
                    </a:lnTo>
                    <a:lnTo>
                      <a:pt x="19" y="569"/>
                    </a:lnTo>
                    <a:lnTo>
                      <a:pt x="57" y="626"/>
                    </a:lnTo>
                    <a:lnTo>
                      <a:pt x="95" y="645"/>
                    </a:lnTo>
                    <a:lnTo>
                      <a:pt x="133" y="663"/>
                    </a:lnTo>
                    <a:lnTo>
                      <a:pt x="171" y="682"/>
                    </a:lnTo>
                    <a:lnTo>
                      <a:pt x="228" y="663"/>
                    </a:lnTo>
                    <a:lnTo>
                      <a:pt x="285" y="626"/>
                    </a:lnTo>
                    <a:lnTo>
                      <a:pt x="360" y="531"/>
                    </a:lnTo>
                    <a:lnTo>
                      <a:pt x="436" y="455"/>
                    </a:lnTo>
                    <a:lnTo>
                      <a:pt x="531" y="398"/>
                    </a:lnTo>
                    <a:lnTo>
                      <a:pt x="626" y="341"/>
                    </a:lnTo>
                    <a:lnTo>
                      <a:pt x="740" y="322"/>
                    </a:lnTo>
                    <a:lnTo>
                      <a:pt x="834" y="341"/>
                    </a:lnTo>
                    <a:lnTo>
                      <a:pt x="910" y="398"/>
                    </a:lnTo>
                    <a:lnTo>
                      <a:pt x="967" y="474"/>
                    </a:lnTo>
                    <a:lnTo>
                      <a:pt x="986" y="569"/>
                    </a:lnTo>
                    <a:lnTo>
                      <a:pt x="986" y="645"/>
                    </a:lnTo>
                    <a:lnTo>
                      <a:pt x="967" y="701"/>
                    </a:lnTo>
                    <a:lnTo>
                      <a:pt x="910" y="796"/>
                    </a:lnTo>
                    <a:lnTo>
                      <a:pt x="834" y="891"/>
                    </a:lnTo>
                    <a:lnTo>
                      <a:pt x="721" y="948"/>
                    </a:lnTo>
                    <a:lnTo>
                      <a:pt x="588" y="1005"/>
                    </a:lnTo>
                    <a:lnTo>
                      <a:pt x="474" y="1043"/>
                    </a:lnTo>
                    <a:lnTo>
                      <a:pt x="247" y="1099"/>
                    </a:lnTo>
                    <a:lnTo>
                      <a:pt x="171" y="1137"/>
                    </a:lnTo>
                    <a:lnTo>
                      <a:pt x="133" y="1175"/>
                    </a:lnTo>
                    <a:lnTo>
                      <a:pt x="133" y="1232"/>
                    </a:lnTo>
                    <a:lnTo>
                      <a:pt x="133" y="1289"/>
                    </a:lnTo>
                    <a:lnTo>
                      <a:pt x="152" y="1327"/>
                    </a:lnTo>
                    <a:lnTo>
                      <a:pt x="171" y="1384"/>
                    </a:lnTo>
                    <a:lnTo>
                      <a:pt x="228" y="1422"/>
                    </a:lnTo>
                    <a:lnTo>
                      <a:pt x="323" y="1422"/>
                    </a:lnTo>
                    <a:lnTo>
                      <a:pt x="512" y="1365"/>
                    </a:lnTo>
                    <a:lnTo>
                      <a:pt x="702" y="1308"/>
                    </a:lnTo>
                    <a:lnTo>
                      <a:pt x="891" y="1213"/>
                    </a:lnTo>
                    <a:lnTo>
                      <a:pt x="1043" y="1118"/>
                    </a:lnTo>
                    <a:lnTo>
                      <a:pt x="1175" y="986"/>
                    </a:lnTo>
                    <a:lnTo>
                      <a:pt x="1232" y="910"/>
                    </a:lnTo>
                    <a:lnTo>
                      <a:pt x="1270" y="815"/>
                    </a:lnTo>
                    <a:lnTo>
                      <a:pt x="1289" y="739"/>
                    </a:lnTo>
                    <a:lnTo>
                      <a:pt x="1308" y="645"/>
                    </a:lnTo>
                    <a:lnTo>
                      <a:pt x="1308" y="531"/>
                    </a:lnTo>
                    <a:lnTo>
                      <a:pt x="1308" y="417"/>
                    </a:lnTo>
                    <a:lnTo>
                      <a:pt x="1289" y="322"/>
                    </a:lnTo>
                    <a:lnTo>
                      <a:pt x="1232" y="246"/>
                    </a:lnTo>
                    <a:lnTo>
                      <a:pt x="1175" y="171"/>
                    </a:lnTo>
                    <a:lnTo>
                      <a:pt x="1100" y="114"/>
                    </a:lnTo>
                    <a:lnTo>
                      <a:pt x="1024" y="76"/>
                    </a:lnTo>
                    <a:lnTo>
                      <a:pt x="948" y="38"/>
                    </a:lnTo>
                    <a:lnTo>
                      <a:pt x="758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53"/>
              <p:cNvSpPr/>
              <p:nvPr/>
            </p:nvSpPr>
            <p:spPr>
              <a:xfrm>
                <a:off x="943500" y="5000875"/>
                <a:ext cx="3272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1422" fill="none" extrusionOk="0">
                    <a:moveTo>
                      <a:pt x="702" y="0"/>
                    </a:moveTo>
                    <a:lnTo>
                      <a:pt x="702" y="0"/>
                    </a:lnTo>
                    <a:lnTo>
                      <a:pt x="607" y="0"/>
                    </a:lnTo>
                    <a:lnTo>
                      <a:pt x="512" y="38"/>
                    </a:lnTo>
                    <a:lnTo>
                      <a:pt x="417" y="76"/>
                    </a:lnTo>
                    <a:lnTo>
                      <a:pt x="341" y="114"/>
                    </a:lnTo>
                    <a:lnTo>
                      <a:pt x="171" y="246"/>
                    </a:lnTo>
                    <a:lnTo>
                      <a:pt x="38" y="379"/>
                    </a:lnTo>
                    <a:lnTo>
                      <a:pt x="38" y="379"/>
                    </a:lnTo>
                    <a:lnTo>
                      <a:pt x="19" y="436"/>
                    </a:lnTo>
                    <a:lnTo>
                      <a:pt x="0" y="474"/>
                    </a:lnTo>
                    <a:lnTo>
                      <a:pt x="0" y="531"/>
                    </a:lnTo>
                    <a:lnTo>
                      <a:pt x="19" y="569"/>
                    </a:lnTo>
                    <a:lnTo>
                      <a:pt x="57" y="626"/>
                    </a:lnTo>
                    <a:lnTo>
                      <a:pt x="95" y="645"/>
                    </a:lnTo>
                    <a:lnTo>
                      <a:pt x="133" y="663"/>
                    </a:lnTo>
                    <a:lnTo>
                      <a:pt x="171" y="682"/>
                    </a:lnTo>
                    <a:lnTo>
                      <a:pt x="171" y="682"/>
                    </a:lnTo>
                    <a:lnTo>
                      <a:pt x="228" y="663"/>
                    </a:lnTo>
                    <a:lnTo>
                      <a:pt x="285" y="626"/>
                    </a:lnTo>
                    <a:lnTo>
                      <a:pt x="285" y="626"/>
                    </a:lnTo>
                    <a:lnTo>
                      <a:pt x="360" y="531"/>
                    </a:lnTo>
                    <a:lnTo>
                      <a:pt x="436" y="455"/>
                    </a:lnTo>
                    <a:lnTo>
                      <a:pt x="531" y="398"/>
                    </a:lnTo>
                    <a:lnTo>
                      <a:pt x="626" y="341"/>
                    </a:lnTo>
                    <a:lnTo>
                      <a:pt x="626" y="341"/>
                    </a:lnTo>
                    <a:lnTo>
                      <a:pt x="740" y="322"/>
                    </a:lnTo>
                    <a:lnTo>
                      <a:pt x="740" y="322"/>
                    </a:lnTo>
                    <a:lnTo>
                      <a:pt x="834" y="341"/>
                    </a:lnTo>
                    <a:lnTo>
                      <a:pt x="910" y="398"/>
                    </a:lnTo>
                    <a:lnTo>
                      <a:pt x="967" y="474"/>
                    </a:lnTo>
                    <a:lnTo>
                      <a:pt x="986" y="569"/>
                    </a:lnTo>
                    <a:lnTo>
                      <a:pt x="986" y="569"/>
                    </a:lnTo>
                    <a:lnTo>
                      <a:pt x="986" y="645"/>
                    </a:lnTo>
                    <a:lnTo>
                      <a:pt x="967" y="701"/>
                    </a:lnTo>
                    <a:lnTo>
                      <a:pt x="910" y="796"/>
                    </a:lnTo>
                    <a:lnTo>
                      <a:pt x="834" y="891"/>
                    </a:lnTo>
                    <a:lnTo>
                      <a:pt x="721" y="948"/>
                    </a:lnTo>
                    <a:lnTo>
                      <a:pt x="588" y="1005"/>
                    </a:lnTo>
                    <a:lnTo>
                      <a:pt x="474" y="1043"/>
                    </a:lnTo>
                    <a:lnTo>
                      <a:pt x="247" y="1099"/>
                    </a:lnTo>
                    <a:lnTo>
                      <a:pt x="247" y="1099"/>
                    </a:lnTo>
                    <a:lnTo>
                      <a:pt x="171" y="1137"/>
                    </a:lnTo>
                    <a:lnTo>
                      <a:pt x="133" y="1175"/>
                    </a:lnTo>
                    <a:lnTo>
                      <a:pt x="133" y="1232"/>
                    </a:lnTo>
                    <a:lnTo>
                      <a:pt x="133" y="1289"/>
                    </a:lnTo>
                    <a:lnTo>
                      <a:pt x="152" y="1327"/>
                    </a:lnTo>
                    <a:lnTo>
                      <a:pt x="171" y="1384"/>
                    </a:lnTo>
                    <a:lnTo>
                      <a:pt x="228" y="1422"/>
                    </a:lnTo>
                    <a:lnTo>
                      <a:pt x="285" y="1422"/>
                    </a:lnTo>
                    <a:lnTo>
                      <a:pt x="285" y="1422"/>
                    </a:lnTo>
                    <a:lnTo>
                      <a:pt x="323" y="1422"/>
                    </a:lnTo>
                    <a:lnTo>
                      <a:pt x="323" y="1422"/>
                    </a:lnTo>
                    <a:lnTo>
                      <a:pt x="512" y="1365"/>
                    </a:lnTo>
                    <a:lnTo>
                      <a:pt x="702" y="1308"/>
                    </a:lnTo>
                    <a:lnTo>
                      <a:pt x="891" y="1213"/>
                    </a:lnTo>
                    <a:lnTo>
                      <a:pt x="1043" y="1118"/>
                    </a:lnTo>
                    <a:lnTo>
                      <a:pt x="1175" y="986"/>
                    </a:lnTo>
                    <a:lnTo>
                      <a:pt x="1232" y="910"/>
                    </a:lnTo>
                    <a:lnTo>
                      <a:pt x="1270" y="815"/>
                    </a:lnTo>
                    <a:lnTo>
                      <a:pt x="1289" y="739"/>
                    </a:lnTo>
                    <a:lnTo>
                      <a:pt x="1308" y="645"/>
                    </a:lnTo>
                    <a:lnTo>
                      <a:pt x="1308" y="531"/>
                    </a:lnTo>
                    <a:lnTo>
                      <a:pt x="1308" y="417"/>
                    </a:lnTo>
                    <a:lnTo>
                      <a:pt x="1308" y="417"/>
                    </a:lnTo>
                    <a:lnTo>
                      <a:pt x="1289" y="322"/>
                    </a:lnTo>
                    <a:lnTo>
                      <a:pt x="1232" y="246"/>
                    </a:lnTo>
                    <a:lnTo>
                      <a:pt x="1175" y="171"/>
                    </a:lnTo>
                    <a:lnTo>
                      <a:pt x="1100" y="114"/>
                    </a:lnTo>
                    <a:lnTo>
                      <a:pt x="1024" y="76"/>
                    </a:lnTo>
                    <a:lnTo>
                      <a:pt x="948" y="38"/>
                    </a:lnTo>
                    <a:lnTo>
                      <a:pt x="758" y="0"/>
                    </a:lnTo>
                    <a:lnTo>
                      <a:pt x="758" y="0"/>
                    </a:lnTo>
                    <a:lnTo>
                      <a:pt x="702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53"/>
              <p:cNvSpPr/>
              <p:nvPr/>
            </p:nvSpPr>
            <p:spPr>
              <a:xfrm>
                <a:off x="1021200" y="5020300"/>
                <a:ext cx="242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48" extrusionOk="0">
                    <a:moveTo>
                      <a:pt x="569" y="341"/>
                    </a:moveTo>
                    <a:lnTo>
                      <a:pt x="607" y="360"/>
                    </a:lnTo>
                    <a:lnTo>
                      <a:pt x="645" y="398"/>
                    </a:lnTo>
                    <a:lnTo>
                      <a:pt x="645" y="455"/>
                    </a:lnTo>
                    <a:lnTo>
                      <a:pt x="626" y="512"/>
                    </a:lnTo>
                    <a:lnTo>
                      <a:pt x="607" y="550"/>
                    </a:lnTo>
                    <a:lnTo>
                      <a:pt x="569" y="569"/>
                    </a:lnTo>
                    <a:lnTo>
                      <a:pt x="456" y="607"/>
                    </a:lnTo>
                    <a:lnTo>
                      <a:pt x="361" y="626"/>
                    </a:lnTo>
                    <a:lnTo>
                      <a:pt x="304" y="626"/>
                    </a:lnTo>
                    <a:lnTo>
                      <a:pt x="380" y="569"/>
                    </a:lnTo>
                    <a:lnTo>
                      <a:pt x="418" y="493"/>
                    </a:lnTo>
                    <a:lnTo>
                      <a:pt x="418" y="436"/>
                    </a:lnTo>
                    <a:lnTo>
                      <a:pt x="418" y="398"/>
                    </a:lnTo>
                    <a:lnTo>
                      <a:pt x="493" y="360"/>
                    </a:lnTo>
                    <a:lnTo>
                      <a:pt x="569" y="341"/>
                    </a:lnTo>
                    <a:close/>
                    <a:moveTo>
                      <a:pt x="569" y="0"/>
                    </a:moveTo>
                    <a:lnTo>
                      <a:pt x="437" y="19"/>
                    </a:lnTo>
                    <a:lnTo>
                      <a:pt x="323" y="76"/>
                    </a:lnTo>
                    <a:lnTo>
                      <a:pt x="209" y="152"/>
                    </a:lnTo>
                    <a:lnTo>
                      <a:pt x="95" y="228"/>
                    </a:lnTo>
                    <a:lnTo>
                      <a:pt x="20" y="322"/>
                    </a:lnTo>
                    <a:lnTo>
                      <a:pt x="1" y="398"/>
                    </a:lnTo>
                    <a:lnTo>
                      <a:pt x="1" y="493"/>
                    </a:lnTo>
                    <a:lnTo>
                      <a:pt x="58" y="569"/>
                    </a:lnTo>
                    <a:lnTo>
                      <a:pt x="114" y="607"/>
                    </a:lnTo>
                    <a:lnTo>
                      <a:pt x="171" y="626"/>
                    </a:lnTo>
                    <a:lnTo>
                      <a:pt x="133" y="664"/>
                    </a:lnTo>
                    <a:lnTo>
                      <a:pt x="95" y="739"/>
                    </a:lnTo>
                    <a:lnTo>
                      <a:pt x="95" y="796"/>
                    </a:lnTo>
                    <a:lnTo>
                      <a:pt x="114" y="853"/>
                    </a:lnTo>
                    <a:lnTo>
                      <a:pt x="152" y="910"/>
                    </a:lnTo>
                    <a:lnTo>
                      <a:pt x="209" y="929"/>
                    </a:lnTo>
                    <a:lnTo>
                      <a:pt x="361" y="948"/>
                    </a:lnTo>
                    <a:lnTo>
                      <a:pt x="512" y="929"/>
                    </a:lnTo>
                    <a:lnTo>
                      <a:pt x="664" y="891"/>
                    </a:lnTo>
                    <a:lnTo>
                      <a:pt x="778" y="815"/>
                    </a:lnTo>
                    <a:lnTo>
                      <a:pt x="835" y="777"/>
                    </a:lnTo>
                    <a:lnTo>
                      <a:pt x="891" y="701"/>
                    </a:lnTo>
                    <a:lnTo>
                      <a:pt x="929" y="626"/>
                    </a:lnTo>
                    <a:lnTo>
                      <a:pt x="967" y="550"/>
                    </a:lnTo>
                    <a:lnTo>
                      <a:pt x="967" y="455"/>
                    </a:lnTo>
                    <a:lnTo>
                      <a:pt x="967" y="379"/>
                    </a:lnTo>
                    <a:lnTo>
                      <a:pt x="948" y="284"/>
                    </a:lnTo>
                    <a:lnTo>
                      <a:pt x="929" y="209"/>
                    </a:lnTo>
                    <a:lnTo>
                      <a:pt x="873" y="133"/>
                    </a:lnTo>
                    <a:lnTo>
                      <a:pt x="797" y="76"/>
                    </a:lnTo>
                    <a:lnTo>
                      <a:pt x="683" y="19"/>
                    </a:lnTo>
                    <a:lnTo>
                      <a:pt x="569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53"/>
              <p:cNvSpPr/>
              <p:nvPr/>
            </p:nvSpPr>
            <p:spPr>
              <a:xfrm>
                <a:off x="1028775" y="5028825"/>
                <a:ext cx="85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5" fill="none" extrusionOk="0">
                    <a:moveTo>
                      <a:pt x="58" y="285"/>
                    </a:moveTo>
                    <a:lnTo>
                      <a:pt x="58" y="285"/>
                    </a:lnTo>
                    <a:lnTo>
                      <a:pt x="1" y="285"/>
                    </a:lnTo>
                    <a:lnTo>
                      <a:pt x="1" y="285"/>
                    </a:lnTo>
                    <a:lnTo>
                      <a:pt x="77" y="228"/>
                    </a:lnTo>
                    <a:lnTo>
                      <a:pt x="77" y="228"/>
                    </a:lnTo>
                    <a:lnTo>
                      <a:pt x="115" y="152"/>
                    </a:lnTo>
                    <a:lnTo>
                      <a:pt x="115" y="95"/>
                    </a:lnTo>
                    <a:lnTo>
                      <a:pt x="115" y="57"/>
                    </a:lnTo>
                    <a:lnTo>
                      <a:pt x="115" y="57"/>
                    </a:lnTo>
                    <a:lnTo>
                      <a:pt x="190" y="19"/>
                    </a:lnTo>
                    <a:lnTo>
                      <a:pt x="190" y="19"/>
                    </a:lnTo>
                    <a:lnTo>
                      <a:pt x="266" y="0"/>
                    </a:lnTo>
                    <a:lnTo>
                      <a:pt x="266" y="0"/>
                    </a:lnTo>
                    <a:lnTo>
                      <a:pt x="304" y="19"/>
                    </a:lnTo>
                    <a:lnTo>
                      <a:pt x="342" y="57"/>
                    </a:lnTo>
                    <a:lnTo>
                      <a:pt x="342" y="57"/>
                    </a:lnTo>
                    <a:lnTo>
                      <a:pt x="342" y="114"/>
                    </a:lnTo>
                    <a:lnTo>
                      <a:pt x="323" y="171"/>
                    </a:lnTo>
                    <a:lnTo>
                      <a:pt x="304" y="209"/>
                    </a:lnTo>
                    <a:lnTo>
                      <a:pt x="266" y="228"/>
                    </a:lnTo>
                    <a:lnTo>
                      <a:pt x="153" y="266"/>
                    </a:lnTo>
                    <a:lnTo>
                      <a:pt x="58" y="28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53"/>
              <p:cNvSpPr/>
              <p:nvPr/>
            </p:nvSpPr>
            <p:spPr>
              <a:xfrm>
                <a:off x="1021200" y="5020300"/>
                <a:ext cx="242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48" fill="none" extrusionOk="0">
                    <a:moveTo>
                      <a:pt x="569" y="0"/>
                    </a:moveTo>
                    <a:lnTo>
                      <a:pt x="569" y="0"/>
                    </a:lnTo>
                    <a:lnTo>
                      <a:pt x="437" y="19"/>
                    </a:lnTo>
                    <a:lnTo>
                      <a:pt x="323" y="76"/>
                    </a:lnTo>
                    <a:lnTo>
                      <a:pt x="209" y="152"/>
                    </a:lnTo>
                    <a:lnTo>
                      <a:pt x="95" y="228"/>
                    </a:lnTo>
                    <a:lnTo>
                      <a:pt x="95" y="228"/>
                    </a:lnTo>
                    <a:lnTo>
                      <a:pt x="20" y="322"/>
                    </a:lnTo>
                    <a:lnTo>
                      <a:pt x="1" y="398"/>
                    </a:lnTo>
                    <a:lnTo>
                      <a:pt x="1" y="493"/>
                    </a:lnTo>
                    <a:lnTo>
                      <a:pt x="58" y="569"/>
                    </a:lnTo>
                    <a:lnTo>
                      <a:pt x="58" y="569"/>
                    </a:lnTo>
                    <a:lnTo>
                      <a:pt x="114" y="607"/>
                    </a:lnTo>
                    <a:lnTo>
                      <a:pt x="171" y="626"/>
                    </a:lnTo>
                    <a:lnTo>
                      <a:pt x="171" y="626"/>
                    </a:lnTo>
                    <a:lnTo>
                      <a:pt x="133" y="664"/>
                    </a:lnTo>
                    <a:lnTo>
                      <a:pt x="95" y="739"/>
                    </a:lnTo>
                    <a:lnTo>
                      <a:pt x="95" y="739"/>
                    </a:lnTo>
                    <a:lnTo>
                      <a:pt x="95" y="796"/>
                    </a:lnTo>
                    <a:lnTo>
                      <a:pt x="114" y="853"/>
                    </a:lnTo>
                    <a:lnTo>
                      <a:pt x="152" y="910"/>
                    </a:lnTo>
                    <a:lnTo>
                      <a:pt x="209" y="929"/>
                    </a:lnTo>
                    <a:lnTo>
                      <a:pt x="209" y="929"/>
                    </a:lnTo>
                    <a:lnTo>
                      <a:pt x="361" y="948"/>
                    </a:lnTo>
                    <a:lnTo>
                      <a:pt x="361" y="948"/>
                    </a:lnTo>
                    <a:lnTo>
                      <a:pt x="512" y="929"/>
                    </a:lnTo>
                    <a:lnTo>
                      <a:pt x="664" y="891"/>
                    </a:lnTo>
                    <a:lnTo>
                      <a:pt x="778" y="815"/>
                    </a:lnTo>
                    <a:lnTo>
                      <a:pt x="835" y="777"/>
                    </a:lnTo>
                    <a:lnTo>
                      <a:pt x="891" y="701"/>
                    </a:lnTo>
                    <a:lnTo>
                      <a:pt x="891" y="701"/>
                    </a:lnTo>
                    <a:lnTo>
                      <a:pt x="929" y="626"/>
                    </a:lnTo>
                    <a:lnTo>
                      <a:pt x="967" y="550"/>
                    </a:lnTo>
                    <a:lnTo>
                      <a:pt x="967" y="455"/>
                    </a:lnTo>
                    <a:lnTo>
                      <a:pt x="967" y="379"/>
                    </a:lnTo>
                    <a:lnTo>
                      <a:pt x="948" y="284"/>
                    </a:lnTo>
                    <a:lnTo>
                      <a:pt x="929" y="209"/>
                    </a:lnTo>
                    <a:lnTo>
                      <a:pt x="873" y="133"/>
                    </a:lnTo>
                    <a:lnTo>
                      <a:pt x="797" y="76"/>
                    </a:lnTo>
                    <a:lnTo>
                      <a:pt x="797" y="76"/>
                    </a:lnTo>
                    <a:lnTo>
                      <a:pt x="683" y="19"/>
                    </a:lnTo>
                    <a:lnTo>
                      <a:pt x="569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53"/>
              <p:cNvSpPr/>
              <p:nvPr/>
            </p:nvSpPr>
            <p:spPr>
              <a:xfrm>
                <a:off x="734050" y="5070525"/>
                <a:ext cx="405650" cy="191450"/>
              </a:xfrm>
              <a:custGeom>
                <a:avLst/>
                <a:gdLst/>
                <a:ahLst/>
                <a:cxnLst/>
                <a:rect l="l" t="t" r="r" b="b"/>
                <a:pathLst>
                  <a:path w="16226" h="7658" extrusionOk="0">
                    <a:moveTo>
                      <a:pt x="14690" y="2995"/>
                    </a:moveTo>
                    <a:lnTo>
                      <a:pt x="14766" y="3147"/>
                    </a:lnTo>
                    <a:lnTo>
                      <a:pt x="14785" y="3298"/>
                    </a:lnTo>
                    <a:lnTo>
                      <a:pt x="14785" y="3431"/>
                    </a:lnTo>
                    <a:lnTo>
                      <a:pt x="14766" y="3564"/>
                    </a:lnTo>
                    <a:lnTo>
                      <a:pt x="14690" y="3696"/>
                    </a:lnTo>
                    <a:lnTo>
                      <a:pt x="14614" y="3829"/>
                    </a:lnTo>
                    <a:lnTo>
                      <a:pt x="14500" y="3924"/>
                    </a:lnTo>
                    <a:lnTo>
                      <a:pt x="14368" y="4018"/>
                    </a:lnTo>
                    <a:lnTo>
                      <a:pt x="14197" y="4094"/>
                    </a:lnTo>
                    <a:lnTo>
                      <a:pt x="14045" y="4170"/>
                    </a:lnTo>
                    <a:lnTo>
                      <a:pt x="13723" y="4303"/>
                    </a:lnTo>
                    <a:lnTo>
                      <a:pt x="13780" y="3943"/>
                    </a:lnTo>
                    <a:lnTo>
                      <a:pt x="13780" y="3867"/>
                    </a:lnTo>
                    <a:lnTo>
                      <a:pt x="13723" y="3791"/>
                    </a:lnTo>
                    <a:lnTo>
                      <a:pt x="13666" y="3753"/>
                    </a:lnTo>
                    <a:lnTo>
                      <a:pt x="13591" y="3734"/>
                    </a:lnTo>
                    <a:lnTo>
                      <a:pt x="13553" y="3753"/>
                    </a:lnTo>
                    <a:lnTo>
                      <a:pt x="13515" y="3772"/>
                    </a:lnTo>
                    <a:lnTo>
                      <a:pt x="13477" y="3810"/>
                    </a:lnTo>
                    <a:lnTo>
                      <a:pt x="13458" y="3867"/>
                    </a:lnTo>
                    <a:lnTo>
                      <a:pt x="13382" y="4379"/>
                    </a:lnTo>
                    <a:lnTo>
                      <a:pt x="13325" y="4644"/>
                    </a:lnTo>
                    <a:lnTo>
                      <a:pt x="13249" y="4909"/>
                    </a:lnTo>
                    <a:lnTo>
                      <a:pt x="13192" y="5023"/>
                    </a:lnTo>
                    <a:lnTo>
                      <a:pt x="13136" y="5118"/>
                    </a:lnTo>
                    <a:lnTo>
                      <a:pt x="13060" y="5212"/>
                    </a:lnTo>
                    <a:lnTo>
                      <a:pt x="12984" y="5307"/>
                    </a:lnTo>
                    <a:lnTo>
                      <a:pt x="12889" y="5364"/>
                    </a:lnTo>
                    <a:lnTo>
                      <a:pt x="12794" y="5421"/>
                    </a:lnTo>
                    <a:lnTo>
                      <a:pt x="12662" y="5459"/>
                    </a:lnTo>
                    <a:lnTo>
                      <a:pt x="12415" y="5459"/>
                    </a:lnTo>
                    <a:lnTo>
                      <a:pt x="12302" y="5440"/>
                    </a:lnTo>
                    <a:lnTo>
                      <a:pt x="11866" y="5326"/>
                    </a:lnTo>
                    <a:lnTo>
                      <a:pt x="11449" y="5212"/>
                    </a:lnTo>
                    <a:lnTo>
                      <a:pt x="11032" y="5061"/>
                    </a:lnTo>
                    <a:lnTo>
                      <a:pt x="10615" y="4909"/>
                    </a:lnTo>
                    <a:lnTo>
                      <a:pt x="10804" y="4833"/>
                    </a:lnTo>
                    <a:lnTo>
                      <a:pt x="11013" y="4777"/>
                    </a:lnTo>
                    <a:lnTo>
                      <a:pt x="11449" y="4701"/>
                    </a:lnTo>
                    <a:lnTo>
                      <a:pt x="11866" y="4606"/>
                    </a:lnTo>
                    <a:lnTo>
                      <a:pt x="12036" y="4549"/>
                    </a:lnTo>
                    <a:lnTo>
                      <a:pt x="12207" y="4473"/>
                    </a:lnTo>
                    <a:lnTo>
                      <a:pt x="12359" y="4379"/>
                    </a:lnTo>
                    <a:lnTo>
                      <a:pt x="12510" y="4246"/>
                    </a:lnTo>
                    <a:lnTo>
                      <a:pt x="12662" y="4113"/>
                    </a:lnTo>
                    <a:lnTo>
                      <a:pt x="12794" y="3962"/>
                    </a:lnTo>
                    <a:lnTo>
                      <a:pt x="12927" y="3810"/>
                    </a:lnTo>
                    <a:lnTo>
                      <a:pt x="13079" y="3677"/>
                    </a:lnTo>
                    <a:lnTo>
                      <a:pt x="13230" y="3564"/>
                    </a:lnTo>
                    <a:lnTo>
                      <a:pt x="13382" y="3469"/>
                    </a:lnTo>
                    <a:lnTo>
                      <a:pt x="13553" y="3393"/>
                    </a:lnTo>
                    <a:lnTo>
                      <a:pt x="13742" y="3317"/>
                    </a:lnTo>
                    <a:lnTo>
                      <a:pt x="13932" y="3260"/>
                    </a:lnTo>
                    <a:lnTo>
                      <a:pt x="14140" y="3203"/>
                    </a:lnTo>
                    <a:lnTo>
                      <a:pt x="14406" y="3128"/>
                    </a:lnTo>
                    <a:lnTo>
                      <a:pt x="14557" y="3071"/>
                    </a:lnTo>
                    <a:lnTo>
                      <a:pt x="14690" y="2995"/>
                    </a:lnTo>
                    <a:close/>
                    <a:moveTo>
                      <a:pt x="1043" y="1839"/>
                    </a:moveTo>
                    <a:lnTo>
                      <a:pt x="1138" y="1877"/>
                    </a:lnTo>
                    <a:lnTo>
                      <a:pt x="1233" y="1915"/>
                    </a:lnTo>
                    <a:lnTo>
                      <a:pt x="1309" y="1971"/>
                    </a:lnTo>
                    <a:lnTo>
                      <a:pt x="1366" y="2047"/>
                    </a:lnTo>
                    <a:lnTo>
                      <a:pt x="1422" y="2161"/>
                    </a:lnTo>
                    <a:lnTo>
                      <a:pt x="1441" y="2294"/>
                    </a:lnTo>
                    <a:lnTo>
                      <a:pt x="1441" y="2445"/>
                    </a:lnTo>
                    <a:lnTo>
                      <a:pt x="1422" y="2654"/>
                    </a:lnTo>
                    <a:lnTo>
                      <a:pt x="1422" y="2767"/>
                    </a:lnTo>
                    <a:lnTo>
                      <a:pt x="1441" y="2862"/>
                    </a:lnTo>
                    <a:lnTo>
                      <a:pt x="1479" y="2938"/>
                    </a:lnTo>
                    <a:lnTo>
                      <a:pt x="1536" y="3014"/>
                    </a:lnTo>
                    <a:lnTo>
                      <a:pt x="1593" y="3090"/>
                    </a:lnTo>
                    <a:lnTo>
                      <a:pt x="1688" y="3147"/>
                    </a:lnTo>
                    <a:lnTo>
                      <a:pt x="1858" y="3222"/>
                    </a:lnTo>
                    <a:lnTo>
                      <a:pt x="1953" y="3241"/>
                    </a:lnTo>
                    <a:lnTo>
                      <a:pt x="2029" y="3241"/>
                    </a:lnTo>
                    <a:lnTo>
                      <a:pt x="2256" y="3222"/>
                    </a:lnTo>
                    <a:lnTo>
                      <a:pt x="2484" y="3203"/>
                    </a:lnTo>
                    <a:lnTo>
                      <a:pt x="2598" y="3184"/>
                    </a:lnTo>
                    <a:lnTo>
                      <a:pt x="2711" y="3203"/>
                    </a:lnTo>
                    <a:lnTo>
                      <a:pt x="2825" y="3222"/>
                    </a:lnTo>
                    <a:lnTo>
                      <a:pt x="2939" y="3260"/>
                    </a:lnTo>
                    <a:lnTo>
                      <a:pt x="3033" y="3317"/>
                    </a:lnTo>
                    <a:lnTo>
                      <a:pt x="3128" y="3374"/>
                    </a:lnTo>
                    <a:lnTo>
                      <a:pt x="3204" y="3450"/>
                    </a:lnTo>
                    <a:lnTo>
                      <a:pt x="3356" y="3620"/>
                    </a:lnTo>
                    <a:lnTo>
                      <a:pt x="3488" y="3829"/>
                    </a:lnTo>
                    <a:lnTo>
                      <a:pt x="3602" y="4037"/>
                    </a:lnTo>
                    <a:lnTo>
                      <a:pt x="3811" y="4454"/>
                    </a:lnTo>
                    <a:lnTo>
                      <a:pt x="3905" y="4644"/>
                    </a:lnTo>
                    <a:lnTo>
                      <a:pt x="3981" y="4758"/>
                    </a:lnTo>
                    <a:lnTo>
                      <a:pt x="4038" y="4852"/>
                    </a:lnTo>
                    <a:lnTo>
                      <a:pt x="4133" y="4928"/>
                    </a:lnTo>
                    <a:lnTo>
                      <a:pt x="4228" y="5004"/>
                    </a:lnTo>
                    <a:lnTo>
                      <a:pt x="4322" y="5042"/>
                    </a:lnTo>
                    <a:lnTo>
                      <a:pt x="4436" y="5061"/>
                    </a:lnTo>
                    <a:lnTo>
                      <a:pt x="4531" y="5042"/>
                    </a:lnTo>
                    <a:lnTo>
                      <a:pt x="4701" y="5004"/>
                    </a:lnTo>
                    <a:lnTo>
                      <a:pt x="4872" y="4947"/>
                    </a:lnTo>
                    <a:lnTo>
                      <a:pt x="5024" y="4890"/>
                    </a:lnTo>
                    <a:lnTo>
                      <a:pt x="5175" y="4871"/>
                    </a:lnTo>
                    <a:lnTo>
                      <a:pt x="5308" y="4890"/>
                    </a:lnTo>
                    <a:lnTo>
                      <a:pt x="5422" y="4947"/>
                    </a:lnTo>
                    <a:lnTo>
                      <a:pt x="5554" y="5061"/>
                    </a:lnTo>
                    <a:lnTo>
                      <a:pt x="5668" y="5250"/>
                    </a:lnTo>
                    <a:lnTo>
                      <a:pt x="5763" y="5440"/>
                    </a:lnTo>
                    <a:lnTo>
                      <a:pt x="5839" y="5648"/>
                    </a:lnTo>
                    <a:lnTo>
                      <a:pt x="5914" y="5857"/>
                    </a:lnTo>
                    <a:lnTo>
                      <a:pt x="5971" y="5952"/>
                    </a:lnTo>
                    <a:lnTo>
                      <a:pt x="6047" y="6046"/>
                    </a:lnTo>
                    <a:lnTo>
                      <a:pt x="6199" y="6198"/>
                    </a:lnTo>
                    <a:lnTo>
                      <a:pt x="6369" y="6312"/>
                    </a:lnTo>
                    <a:lnTo>
                      <a:pt x="6540" y="6369"/>
                    </a:lnTo>
                    <a:lnTo>
                      <a:pt x="6710" y="6388"/>
                    </a:lnTo>
                    <a:lnTo>
                      <a:pt x="6900" y="6369"/>
                    </a:lnTo>
                    <a:lnTo>
                      <a:pt x="7108" y="6312"/>
                    </a:lnTo>
                    <a:lnTo>
                      <a:pt x="7393" y="6217"/>
                    </a:lnTo>
                    <a:lnTo>
                      <a:pt x="7620" y="6103"/>
                    </a:lnTo>
                    <a:lnTo>
                      <a:pt x="7886" y="6009"/>
                    </a:lnTo>
                    <a:lnTo>
                      <a:pt x="8018" y="5971"/>
                    </a:lnTo>
                    <a:lnTo>
                      <a:pt x="8189" y="5952"/>
                    </a:lnTo>
                    <a:lnTo>
                      <a:pt x="8530" y="5952"/>
                    </a:lnTo>
                    <a:lnTo>
                      <a:pt x="8757" y="5990"/>
                    </a:lnTo>
                    <a:lnTo>
                      <a:pt x="8966" y="6009"/>
                    </a:lnTo>
                    <a:lnTo>
                      <a:pt x="9193" y="6027"/>
                    </a:lnTo>
                    <a:lnTo>
                      <a:pt x="9364" y="6009"/>
                    </a:lnTo>
                    <a:lnTo>
                      <a:pt x="9497" y="5990"/>
                    </a:lnTo>
                    <a:lnTo>
                      <a:pt x="9629" y="5933"/>
                    </a:lnTo>
                    <a:lnTo>
                      <a:pt x="9743" y="5876"/>
                    </a:lnTo>
                    <a:lnTo>
                      <a:pt x="9838" y="5781"/>
                    </a:lnTo>
                    <a:lnTo>
                      <a:pt x="9932" y="5686"/>
                    </a:lnTo>
                    <a:lnTo>
                      <a:pt x="9989" y="5592"/>
                    </a:lnTo>
                    <a:lnTo>
                      <a:pt x="10122" y="5326"/>
                    </a:lnTo>
                    <a:lnTo>
                      <a:pt x="10179" y="5231"/>
                    </a:lnTo>
                    <a:lnTo>
                      <a:pt x="10236" y="5156"/>
                    </a:lnTo>
                    <a:lnTo>
                      <a:pt x="10312" y="5080"/>
                    </a:lnTo>
                    <a:lnTo>
                      <a:pt x="10406" y="5023"/>
                    </a:lnTo>
                    <a:lnTo>
                      <a:pt x="10406" y="5080"/>
                    </a:lnTo>
                    <a:lnTo>
                      <a:pt x="10425" y="5137"/>
                    </a:lnTo>
                    <a:lnTo>
                      <a:pt x="10444" y="5175"/>
                    </a:lnTo>
                    <a:lnTo>
                      <a:pt x="10501" y="5212"/>
                    </a:lnTo>
                    <a:lnTo>
                      <a:pt x="10918" y="5364"/>
                    </a:lnTo>
                    <a:lnTo>
                      <a:pt x="11335" y="5516"/>
                    </a:lnTo>
                    <a:lnTo>
                      <a:pt x="10823" y="5857"/>
                    </a:lnTo>
                    <a:lnTo>
                      <a:pt x="10293" y="6198"/>
                    </a:lnTo>
                    <a:lnTo>
                      <a:pt x="9762" y="6501"/>
                    </a:lnTo>
                    <a:lnTo>
                      <a:pt x="9231" y="6767"/>
                    </a:lnTo>
                    <a:lnTo>
                      <a:pt x="8966" y="6880"/>
                    </a:lnTo>
                    <a:lnTo>
                      <a:pt x="8701" y="6975"/>
                    </a:lnTo>
                    <a:lnTo>
                      <a:pt x="8435" y="7070"/>
                    </a:lnTo>
                    <a:lnTo>
                      <a:pt x="8151" y="7146"/>
                    </a:lnTo>
                    <a:lnTo>
                      <a:pt x="7886" y="7203"/>
                    </a:lnTo>
                    <a:lnTo>
                      <a:pt x="7601" y="7259"/>
                    </a:lnTo>
                    <a:lnTo>
                      <a:pt x="7336" y="7278"/>
                    </a:lnTo>
                    <a:lnTo>
                      <a:pt x="7052" y="7297"/>
                    </a:lnTo>
                    <a:lnTo>
                      <a:pt x="6786" y="7278"/>
                    </a:lnTo>
                    <a:lnTo>
                      <a:pt x="6521" y="7259"/>
                    </a:lnTo>
                    <a:lnTo>
                      <a:pt x="6237" y="7203"/>
                    </a:lnTo>
                    <a:lnTo>
                      <a:pt x="5971" y="7146"/>
                    </a:lnTo>
                    <a:lnTo>
                      <a:pt x="5687" y="7051"/>
                    </a:lnTo>
                    <a:lnTo>
                      <a:pt x="5403" y="6956"/>
                    </a:lnTo>
                    <a:lnTo>
                      <a:pt x="5137" y="6824"/>
                    </a:lnTo>
                    <a:lnTo>
                      <a:pt x="4853" y="6672"/>
                    </a:lnTo>
                    <a:lnTo>
                      <a:pt x="4436" y="6407"/>
                    </a:lnTo>
                    <a:lnTo>
                      <a:pt x="4019" y="6122"/>
                    </a:lnTo>
                    <a:lnTo>
                      <a:pt x="3621" y="5838"/>
                    </a:lnTo>
                    <a:lnTo>
                      <a:pt x="3242" y="5535"/>
                    </a:lnTo>
                    <a:lnTo>
                      <a:pt x="3450" y="5592"/>
                    </a:lnTo>
                    <a:lnTo>
                      <a:pt x="3678" y="5648"/>
                    </a:lnTo>
                    <a:lnTo>
                      <a:pt x="3905" y="5667"/>
                    </a:lnTo>
                    <a:lnTo>
                      <a:pt x="4417" y="5667"/>
                    </a:lnTo>
                    <a:lnTo>
                      <a:pt x="4682" y="5648"/>
                    </a:lnTo>
                    <a:lnTo>
                      <a:pt x="4929" y="5611"/>
                    </a:lnTo>
                    <a:lnTo>
                      <a:pt x="5175" y="5554"/>
                    </a:lnTo>
                    <a:lnTo>
                      <a:pt x="5232" y="5535"/>
                    </a:lnTo>
                    <a:lnTo>
                      <a:pt x="5270" y="5478"/>
                    </a:lnTo>
                    <a:lnTo>
                      <a:pt x="5289" y="5440"/>
                    </a:lnTo>
                    <a:lnTo>
                      <a:pt x="5289" y="5383"/>
                    </a:lnTo>
                    <a:lnTo>
                      <a:pt x="5270" y="5326"/>
                    </a:lnTo>
                    <a:lnTo>
                      <a:pt x="5232" y="5269"/>
                    </a:lnTo>
                    <a:lnTo>
                      <a:pt x="5194" y="5250"/>
                    </a:lnTo>
                    <a:lnTo>
                      <a:pt x="5137" y="5231"/>
                    </a:lnTo>
                    <a:lnTo>
                      <a:pt x="5099" y="5231"/>
                    </a:lnTo>
                    <a:lnTo>
                      <a:pt x="4644" y="5307"/>
                    </a:lnTo>
                    <a:lnTo>
                      <a:pt x="4417" y="5326"/>
                    </a:lnTo>
                    <a:lnTo>
                      <a:pt x="4171" y="5345"/>
                    </a:lnTo>
                    <a:lnTo>
                      <a:pt x="3905" y="5326"/>
                    </a:lnTo>
                    <a:lnTo>
                      <a:pt x="3640" y="5288"/>
                    </a:lnTo>
                    <a:lnTo>
                      <a:pt x="3375" y="5231"/>
                    </a:lnTo>
                    <a:lnTo>
                      <a:pt x="3128" y="5137"/>
                    </a:lnTo>
                    <a:lnTo>
                      <a:pt x="3033" y="5080"/>
                    </a:lnTo>
                    <a:lnTo>
                      <a:pt x="2958" y="5004"/>
                    </a:lnTo>
                    <a:lnTo>
                      <a:pt x="2901" y="4909"/>
                    </a:lnTo>
                    <a:lnTo>
                      <a:pt x="2863" y="4814"/>
                    </a:lnTo>
                    <a:lnTo>
                      <a:pt x="2825" y="4701"/>
                    </a:lnTo>
                    <a:lnTo>
                      <a:pt x="2806" y="4587"/>
                    </a:lnTo>
                    <a:lnTo>
                      <a:pt x="2768" y="4322"/>
                    </a:lnTo>
                    <a:lnTo>
                      <a:pt x="2768" y="3791"/>
                    </a:lnTo>
                    <a:lnTo>
                      <a:pt x="2749" y="3564"/>
                    </a:lnTo>
                    <a:lnTo>
                      <a:pt x="2730" y="3469"/>
                    </a:lnTo>
                    <a:lnTo>
                      <a:pt x="2711" y="3374"/>
                    </a:lnTo>
                    <a:lnTo>
                      <a:pt x="2673" y="3317"/>
                    </a:lnTo>
                    <a:lnTo>
                      <a:pt x="2654" y="3279"/>
                    </a:lnTo>
                    <a:lnTo>
                      <a:pt x="2598" y="3260"/>
                    </a:lnTo>
                    <a:lnTo>
                      <a:pt x="2541" y="3241"/>
                    </a:lnTo>
                    <a:lnTo>
                      <a:pt x="2503" y="3241"/>
                    </a:lnTo>
                    <a:lnTo>
                      <a:pt x="2427" y="3260"/>
                    </a:lnTo>
                    <a:lnTo>
                      <a:pt x="2389" y="3298"/>
                    </a:lnTo>
                    <a:lnTo>
                      <a:pt x="2351" y="3336"/>
                    </a:lnTo>
                    <a:lnTo>
                      <a:pt x="2351" y="3355"/>
                    </a:lnTo>
                    <a:lnTo>
                      <a:pt x="2332" y="3431"/>
                    </a:lnTo>
                    <a:lnTo>
                      <a:pt x="2332" y="3507"/>
                    </a:lnTo>
                    <a:lnTo>
                      <a:pt x="2370" y="3564"/>
                    </a:lnTo>
                    <a:lnTo>
                      <a:pt x="2427" y="3601"/>
                    </a:lnTo>
                    <a:lnTo>
                      <a:pt x="2446" y="3753"/>
                    </a:lnTo>
                    <a:lnTo>
                      <a:pt x="2465" y="3943"/>
                    </a:lnTo>
                    <a:lnTo>
                      <a:pt x="2465" y="4322"/>
                    </a:lnTo>
                    <a:lnTo>
                      <a:pt x="2484" y="4492"/>
                    </a:lnTo>
                    <a:lnTo>
                      <a:pt x="2503" y="4682"/>
                    </a:lnTo>
                    <a:lnTo>
                      <a:pt x="2522" y="4852"/>
                    </a:lnTo>
                    <a:lnTo>
                      <a:pt x="2579" y="5023"/>
                    </a:lnTo>
                    <a:lnTo>
                      <a:pt x="2579" y="5023"/>
                    </a:lnTo>
                    <a:lnTo>
                      <a:pt x="2294" y="4796"/>
                    </a:lnTo>
                    <a:lnTo>
                      <a:pt x="1783" y="4416"/>
                    </a:lnTo>
                    <a:lnTo>
                      <a:pt x="1536" y="4227"/>
                    </a:lnTo>
                    <a:lnTo>
                      <a:pt x="1328" y="4018"/>
                    </a:lnTo>
                    <a:lnTo>
                      <a:pt x="1252" y="3905"/>
                    </a:lnTo>
                    <a:lnTo>
                      <a:pt x="1176" y="3791"/>
                    </a:lnTo>
                    <a:lnTo>
                      <a:pt x="1100" y="3658"/>
                    </a:lnTo>
                    <a:lnTo>
                      <a:pt x="1062" y="3526"/>
                    </a:lnTo>
                    <a:lnTo>
                      <a:pt x="1024" y="3393"/>
                    </a:lnTo>
                    <a:lnTo>
                      <a:pt x="1005" y="3222"/>
                    </a:lnTo>
                    <a:lnTo>
                      <a:pt x="1005" y="3052"/>
                    </a:lnTo>
                    <a:lnTo>
                      <a:pt x="1024" y="2881"/>
                    </a:lnTo>
                    <a:lnTo>
                      <a:pt x="1062" y="2616"/>
                    </a:lnTo>
                    <a:lnTo>
                      <a:pt x="1081" y="2369"/>
                    </a:lnTo>
                    <a:lnTo>
                      <a:pt x="1081" y="2123"/>
                    </a:lnTo>
                    <a:lnTo>
                      <a:pt x="1043" y="1877"/>
                    </a:lnTo>
                    <a:lnTo>
                      <a:pt x="1043" y="1839"/>
                    </a:lnTo>
                    <a:close/>
                    <a:moveTo>
                      <a:pt x="15353" y="0"/>
                    </a:moveTo>
                    <a:lnTo>
                      <a:pt x="15296" y="19"/>
                    </a:lnTo>
                    <a:lnTo>
                      <a:pt x="15258" y="38"/>
                    </a:lnTo>
                    <a:lnTo>
                      <a:pt x="15239" y="95"/>
                    </a:lnTo>
                    <a:lnTo>
                      <a:pt x="15221" y="133"/>
                    </a:lnTo>
                    <a:lnTo>
                      <a:pt x="15221" y="190"/>
                    </a:lnTo>
                    <a:lnTo>
                      <a:pt x="15239" y="247"/>
                    </a:lnTo>
                    <a:lnTo>
                      <a:pt x="15277" y="304"/>
                    </a:lnTo>
                    <a:lnTo>
                      <a:pt x="15334" y="341"/>
                    </a:lnTo>
                    <a:lnTo>
                      <a:pt x="15486" y="417"/>
                    </a:lnTo>
                    <a:lnTo>
                      <a:pt x="15619" y="512"/>
                    </a:lnTo>
                    <a:lnTo>
                      <a:pt x="15732" y="626"/>
                    </a:lnTo>
                    <a:lnTo>
                      <a:pt x="15808" y="739"/>
                    </a:lnTo>
                    <a:lnTo>
                      <a:pt x="15846" y="872"/>
                    </a:lnTo>
                    <a:lnTo>
                      <a:pt x="15884" y="986"/>
                    </a:lnTo>
                    <a:lnTo>
                      <a:pt x="15884" y="1119"/>
                    </a:lnTo>
                    <a:lnTo>
                      <a:pt x="15846" y="1251"/>
                    </a:lnTo>
                    <a:lnTo>
                      <a:pt x="15808" y="1384"/>
                    </a:lnTo>
                    <a:lnTo>
                      <a:pt x="15751" y="1498"/>
                    </a:lnTo>
                    <a:lnTo>
                      <a:pt x="15656" y="1611"/>
                    </a:lnTo>
                    <a:lnTo>
                      <a:pt x="15562" y="1706"/>
                    </a:lnTo>
                    <a:lnTo>
                      <a:pt x="15448" y="1782"/>
                    </a:lnTo>
                    <a:lnTo>
                      <a:pt x="15315" y="1839"/>
                    </a:lnTo>
                    <a:lnTo>
                      <a:pt x="15183" y="1877"/>
                    </a:lnTo>
                    <a:lnTo>
                      <a:pt x="15012" y="1896"/>
                    </a:lnTo>
                    <a:lnTo>
                      <a:pt x="14955" y="1915"/>
                    </a:lnTo>
                    <a:lnTo>
                      <a:pt x="14898" y="1952"/>
                    </a:lnTo>
                    <a:lnTo>
                      <a:pt x="14860" y="2009"/>
                    </a:lnTo>
                    <a:lnTo>
                      <a:pt x="14860" y="2066"/>
                    </a:lnTo>
                    <a:lnTo>
                      <a:pt x="14860" y="2218"/>
                    </a:lnTo>
                    <a:lnTo>
                      <a:pt x="14822" y="2351"/>
                    </a:lnTo>
                    <a:lnTo>
                      <a:pt x="14785" y="2445"/>
                    </a:lnTo>
                    <a:lnTo>
                      <a:pt x="14709" y="2559"/>
                    </a:lnTo>
                    <a:lnTo>
                      <a:pt x="14633" y="2635"/>
                    </a:lnTo>
                    <a:lnTo>
                      <a:pt x="14538" y="2711"/>
                    </a:lnTo>
                    <a:lnTo>
                      <a:pt x="14424" y="2767"/>
                    </a:lnTo>
                    <a:lnTo>
                      <a:pt x="14292" y="2824"/>
                    </a:lnTo>
                    <a:lnTo>
                      <a:pt x="14045" y="2900"/>
                    </a:lnTo>
                    <a:lnTo>
                      <a:pt x="13780" y="2976"/>
                    </a:lnTo>
                    <a:lnTo>
                      <a:pt x="13515" y="3014"/>
                    </a:lnTo>
                    <a:lnTo>
                      <a:pt x="13306" y="3090"/>
                    </a:lnTo>
                    <a:lnTo>
                      <a:pt x="13136" y="3166"/>
                    </a:lnTo>
                    <a:lnTo>
                      <a:pt x="12965" y="3279"/>
                    </a:lnTo>
                    <a:lnTo>
                      <a:pt x="12832" y="3412"/>
                    </a:lnTo>
                    <a:lnTo>
                      <a:pt x="12700" y="3545"/>
                    </a:lnTo>
                    <a:lnTo>
                      <a:pt x="12377" y="3886"/>
                    </a:lnTo>
                    <a:lnTo>
                      <a:pt x="12207" y="4037"/>
                    </a:lnTo>
                    <a:lnTo>
                      <a:pt x="12036" y="4151"/>
                    </a:lnTo>
                    <a:lnTo>
                      <a:pt x="11847" y="4265"/>
                    </a:lnTo>
                    <a:lnTo>
                      <a:pt x="11657" y="4360"/>
                    </a:lnTo>
                    <a:lnTo>
                      <a:pt x="11430" y="4416"/>
                    </a:lnTo>
                    <a:lnTo>
                      <a:pt x="11183" y="4454"/>
                    </a:lnTo>
                    <a:lnTo>
                      <a:pt x="10729" y="4511"/>
                    </a:lnTo>
                    <a:lnTo>
                      <a:pt x="10482" y="4549"/>
                    </a:lnTo>
                    <a:lnTo>
                      <a:pt x="10368" y="4587"/>
                    </a:lnTo>
                    <a:lnTo>
                      <a:pt x="10274" y="4644"/>
                    </a:lnTo>
                    <a:lnTo>
                      <a:pt x="10160" y="4720"/>
                    </a:lnTo>
                    <a:lnTo>
                      <a:pt x="10065" y="4796"/>
                    </a:lnTo>
                    <a:lnTo>
                      <a:pt x="9970" y="4871"/>
                    </a:lnTo>
                    <a:lnTo>
                      <a:pt x="9914" y="4985"/>
                    </a:lnTo>
                    <a:lnTo>
                      <a:pt x="9819" y="5194"/>
                    </a:lnTo>
                    <a:lnTo>
                      <a:pt x="9705" y="5345"/>
                    </a:lnTo>
                    <a:lnTo>
                      <a:pt x="9591" y="5478"/>
                    </a:lnTo>
                    <a:lnTo>
                      <a:pt x="9478" y="5573"/>
                    </a:lnTo>
                    <a:lnTo>
                      <a:pt x="9364" y="5629"/>
                    </a:lnTo>
                    <a:lnTo>
                      <a:pt x="9231" y="5667"/>
                    </a:lnTo>
                    <a:lnTo>
                      <a:pt x="9099" y="5686"/>
                    </a:lnTo>
                    <a:lnTo>
                      <a:pt x="8966" y="5705"/>
                    </a:lnTo>
                    <a:lnTo>
                      <a:pt x="8757" y="5686"/>
                    </a:lnTo>
                    <a:lnTo>
                      <a:pt x="8549" y="5667"/>
                    </a:lnTo>
                    <a:lnTo>
                      <a:pt x="8321" y="5648"/>
                    </a:lnTo>
                    <a:lnTo>
                      <a:pt x="8113" y="5629"/>
                    </a:lnTo>
                    <a:lnTo>
                      <a:pt x="7923" y="5648"/>
                    </a:lnTo>
                    <a:lnTo>
                      <a:pt x="7734" y="5686"/>
                    </a:lnTo>
                    <a:lnTo>
                      <a:pt x="7544" y="5762"/>
                    </a:lnTo>
                    <a:lnTo>
                      <a:pt x="7203" y="5933"/>
                    </a:lnTo>
                    <a:lnTo>
                      <a:pt x="7071" y="5990"/>
                    </a:lnTo>
                    <a:lnTo>
                      <a:pt x="6938" y="6027"/>
                    </a:lnTo>
                    <a:lnTo>
                      <a:pt x="6824" y="6046"/>
                    </a:lnTo>
                    <a:lnTo>
                      <a:pt x="6729" y="6065"/>
                    </a:lnTo>
                    <a:lnTo>
                      <a:pt x="6616" y="6046"/>
                    </a:lnTo>
                    <a:lnTo>
                      <a:pt x="6521" y="6027"/>
                    </a:lnTo>
                    <a:lnTo>
                      <a:pt x="6445" y="5971"/>
                    </a:lnTo>
                    <a:lnTo>
                      <a:pt x="6369" y="5914"/>
                    </a:lnTo>
                    <a:lnTo>
                      <a:pt x="6312" y="5857"/>
                    </a:lnTo>
                    <a:lnTo>
                      <a:pt x="6256" y="5781"/>
                    </a:lnTo>
                    <a:lnTo>
                      <a:pt x="6161" y="5592"/>
                    </a:lnTo>
                    <a:lnTo>
                      <a:pt x="6009" y="5194"/>
                    </a:lnTo>
                    <a:lnTo>
                      <a:pt x="5933" y="5023"/>
                    </a:lnTo>
                    <a:lnTo>
                      <a:pt x="5820" y="4871"/>
                    </a:lnTo>
                    <a:lnTo>
                      <a:pt x="5706" y="4739"/>
                    </a:lnTo>
                    <a:lnTo>
                      <a:pt x="5573" y="4644"/>
                    </a:lnTo>
                    <a:lnTo>
                      <a:pt x="5441" y="4568"/>
                    </a:lnTo>
                    <a:lnTo>
                      <a:pt x="5270" y="4530"/>
                    </a:lnTo>
                    <a:lnTo>
                      <a:pt x="5194" y="4511"/>
                    </a:lnTo>
                    <a:lnTo>
                      <a:pt x="5118" y="4530"/>
                    </a:lnTo>
                    <a:lnTo>
                      <a:pt x="5024" y="4549"/>
                    </a:lnTo>
                    <a:lnTo>
                      <a:pt x="4853" y="4606"/>
                    </a:lnTo>
                    <a:lnTo>
                      <a:pt x="4682" y="4682"/>
                    </a:lnTo>
                    <a:lnTo>
                      <a:pt x="4607" y="4701"/>
                    </a:lnTo>
                    <a:lnTo>
                      <a:pt x="4436" y="4701"/>
                    </a:lnTo>
                    <a:lnTo>
                      <a:pt x="4360" y="4663"/>
                    </a:lnTo>
                    <a:lnTo>
                      <a:pt x="4284" y="4606"/>
                    </a:lnTo>
                    <a:lnTo>
                      <a:pt x="4228" y="4530"/>
                    </a:lnTo>
                    <a:lnTo>
                      <a:pt x="4095" y="4322"/>
                    </a:lnTo>
                    <a:lnTo>
                      <a:pt x="3981" y="4075"/>
                    </a:lnTo>
                    <a:lnTo>
                      <a:pt x="3848" y="3829"/>
                    </a:lnTo>
                    <a:lnTo>
                      <a:pt x="3716" y="3582"/>
                    </a:lnTo>
                    <a:lnTo>
                      <a:pt x="3564" y="3336"/>
                    </a:lnTo>
                    <a:lnTo>
                      <a:pt x="3488" y="3222"/>
                    </a:lnTo>
                    <a:lnTo>
                      <a:pt x="3394" y="3128"/>
                    </a:lnTo>
                    <a:lnTo>
                      <a:pt x="3299" y="3052"/>
                    </a:lnTo>
                    <a:lnTo>
                      <a:pt x="3185" y="2976"/>
                    </a:lnTo>
                    <a:lnTo>
                      <a:pt x="3052" y="2938"/>
                    </a:lnTo>
                    <a:lnTo>
                      <a:pt x="2920" y="2900"/>
                    </a:lnTo>
                    <a:lnTo>
                      <a:pt x="2768" y="2881"/>
                    </a:lnTo>
                    <a:lnTo>
                      <a:pt x="2598" y="2862"/>
                    </a:lnTo>
                    <a:lnTo>
                      <a:pt x="2351" y="2881"/>
                    </a:lnTo>
                    <a:lnTo>
                      <a:pt x="2086" y="2900"/>
                    </a:lnTo>
                    <a:lnTo>
                      <a:pt x="2048" y="2919"/>
                    </a:lnTo>
                    <a:lnTo>
                      <a:pt x="1972" y="2900"/>
                    </a:lnTo>
                    <a:lnTo>
                      <a:pt x="1915" y="2881"/>
                    </a:lnTo>
                    <a:lnTo>
                      <a:pt x="1877" y="2843"/>
                    </a:lnTo>
                    <a:lnTo>
                      <a:pt x="1839" y="2786"/>
                    </a:lnTo>
                    <a:lnTo>
                      <a:pt x="1801" y="2654"/>
                    </a:lnTo>
                    <a:lnTo>
                      <a:pt x="1801" y="2483"/>
                    </a:lnTo>
                    <a:lnTo>
                      <a:pt x="1820" y="2161"/>
                    </a:lnTo>
                    <a:lnTo>
                      <a:pt x="1820" y="2028"/>
                    </a:lnTo>
                    <a:lnTo>
                      <a:pt x="1801" y="1915"/>
                    </a:lnTo>
                    <a:lnTo>
                      <a:pt x="1726" y="1801"/>
                    </a:lnTo>
                    <a:lnTo>
                      <a:pt x="1650" y="1706"/>
                    </a:lnTo>
                    <a:lnTo>
                      <a:pt x="1555" y="1630"/>
                    </a:lnTo>
                    <a:lnTo>
                      <a:pt x="1441" y="1573"/>
                    </a:lnTo>
                    <a:lnTo>
                      <a:pt x="1366" y="1536"/>
                    </a:lnTo>
                    <a:lnTo>
                      <a:pt x="1271" y="1517"/>
                    </a:lnTo>
                    <a:lnTo>
                      <a:pt x="1081" y="1479"/>
                    </a:lnTo>
                    <a:lnTo>
                      <a:pt x="911" y="1441"/>
                    </a:lnTo>
                    <a:lnTo>
                      <a:pt x="797" y="1441"/>
                    </a:lnTo>
                    <a:lnTo>
                      <a:pt x="702" y="1384"/>
                    </a:lnTo>
                    <a:lnTo>
                      <a:pt x="645" y="1327"/>
                    </a:lnTo>
                    <a:lnTo>
                      <a:pt x="607" y="1251"/>
                    </a:lnTo>
                    <a:lnTo>
                      <a:pt x="588" y="1137"/>
                    </a:lnTo>
                    <a:lnTo>
                      <a:pt x="607" y="1005"/>
                    </a:lnTo>
                    <a:lnTo>
                      <a:pt x="645" y="853"/>
                    </a:lnTo>
                    <a:lnTo>
                      <a:pt x="721" y="664"/>
                    </a:lnTo>
                    <a:lnTo>
                      <a:pt x="797" y="645"/>
                    </a:lnTo>
                    <a:lnTo>
                      <a:pt x="835" y="607"/>
                    </a:lnTo>
                    <a:lnTo>
                      <a:pt x="873" y="550"/>
                    </a:lnTo>
                    <a:lnTo>
                      <a:pt x="873" y="493"/>
                    </a:lnTo>
                    <a:lnTo>
                      <a:pt x="873" y="436"/>
                    </a:lnTo>
                    <a:lnTo>
                      <a:pt x="854" y="379"/>
                    </a:lnTo>
                    <a:lnTo>
                      <a:pt x="797" y="341"/>
                    </a:lnTo>
                    <a:lnTo>
                      <a:pt x="607" y="341"/>
                    </a:lnTo>
                    <a:lnTo>
                      <a:pt x="494" y="379"/>
                    </a:lnTo>
                    <a:lnTo>
                      <a:pt x="399" y="417"/>
                    </a:lnTo>
                    <a:lnTo>
                      <a:pt x="304" y="474"/>
                    </a:lnTo>
                    <a:lnTo>
                      <a:pt x="228" y="550"/>
                    </a:lnTo>
                    <a:lnTo>
                      <a:pt x="153" y="626"/>
                    </a:lnTo>
                    <a:lnTo>
                      <a:pt x="96" y="721"/>
                    </a:lnTo>
                    <a:lnTo>
                      <a:pt x="58" y="815"/>
                    </a:lnTo>
                    <a:lnTo>
                      <a:pt x="20" y="910"/>
                    </a:lnTo>
                    <a:lnTo>
                      <a:pt x="1" y="1005"/>
                    </a:lnTo>
                    <a:lnTo>
                      <a:pt x="1" y="1100"/>
                    </a:lnTo>
                    <a:lnTo>
                      <a:pt x="20" y="1213"/>
                    </a:lnTo>
                    <a:lnTo>
                      <a:pt x="58" y="1308"/>
                    </a:lnTo>
                    <a:lnTo>
                      <a:pt x="115" y="1403"/>
                    </a:lnTo>
                    <a:lnTo>
                      <a:pt x="190" y="1498"/>
                    </a:lnTo>
                    <a:lnTo>
                      <a:pt x="285" y="1573"/>
                    </a:lnTo>
                    <a:lnTo>
                      <a:pt x="399" y="1649"/>
                    </a:lnTo>
                    <a:lnTo>
                      <a:pt x="532" y="1706"/>
                    </a:lnTo>
                    <a:lnTo>
                      <a:pt x="664" y="1763"/>
                    </a:lnTo>
                    <a:lnTo>
                      <a:pt x="797" y="1782"/>
                    </a:lnTo>
                    <a:lnTo>
                      <a:pt x="778" y="1820"/>
                    </a:lnTo>
                    <a:lnTo>
                      <a:pt x="740" y="1858"/>
                    </a:lnTo>
                    <a:lnTo>
                      <a:pt x="721" y="1896"/>
                    </a:lnTo>
                    <a:lnTo>
                      <a:pt x="740" y="1952"/>
                    </a:lnTo>
                    <a:lnTo>
                      <a:pt x="759" y="2161"/>
                    </a:lnTo>
                    <a:lnTo>
                      <a:pt x="740" y="2369"/>
                    </a:lnTo>
                    <a:lnTo>
                      <a:pt x="721" y="2559"/>
                    </a:lnTo>
                    <a:lnTo>
                      <a:pt x="683" y="2767"/>
                    </a:lnTo>
                    <a:lnTo>
                      <a:pt x="645" y="2976"/>
                    </a:lnTo>
                    <a:lnTo>
                      <a:pt x="626" y="3166"/>
                    </a:lnTo>
                    <a:lnTo>
                      <a:pt x="626" y="3374"/>
                    </a:lnTo>
                    <a:lnTo>
                      <a:pt x="664" y="3564"/>
                    </a:lnTo>
                    <a:lnTo>
                      <a:pt x="702" y="3715"/>
                    </a:lnTo>
                    <a:lnTo>
                      <a:pt x="778" y="3848"/>
                    </a:lnTo>
                    <a:lnTo>
                      <a:pt x="854" y="3981"/>
                    </a:lnTo>
                    <a:lnTo>
                      <a:pt x="930" y="4094"/>
                    </a:lnTo>
                    <a:lnTo>
                      <a:pt x="1024" y="4208"/>
                    </a:lnTo>
                    <a:lnTo>
                      <a:pt x="1138" y="4303"/>
                    </a:lnTo>
                    <a:lnTo>
                      <a:pt x="1366" y="4511"/>
                    </a:lnTo>
                    <a:lnTo>
                      <a:pt x="2237" y="5175"/>
                    </a:lnTo>
                    <a:lnTo>
                      <a:pt x="3109" y="5857"/>
                    </a:lnTo>
                    <a:lnTo>
                      <a:pt x="3545" y="6179"/>
                    </a:lnTo>
                    <a:lnTo>
                      <a:pt x="3981" y="6501"/>
                    </a:lnTo>
                    <a:lnTo>
                      <a:pt x="4436" y="6805"/>
                    </a:lnTo>
                    <a:lnTo>
                      <a:pt x="4910" y="7089"/>
                    </a:lnTo>
                    <a:lnTo>
                      <a:pt x="5175" y="7222"/>
                    </a:lnTo>
                    <a:lnTo>
                      <a:pt x="5441" y="7354"/>
                    </a:lnTo>
                    <a:lnTo>
                      <a:pt x="5706" y="7449"/>
                    </a:lnTo>
                    <a:lnTo>
                      <a:pt x="5952" y="7525"/>
                    </a:lnTo>
                    <a:lnTo>
                      <a:pt x="6218" y="7582"/>
                    </a:lnTo>
                    <a:lnTo>
                      <a:pt x="6483" y="7639"/>
                    </a:lnTo>
                    <a:lnTo>
                      <a:pt x="6748" y="7657"/>
                    </a:lnTo>
                    <a:lnTo>
                      <a:pt x="7298" y="7657"/>
                    </a:lnTo>
                    <a:lnTo>
                      <a:pt x="7601" y="7620"/>
                    </a:lnTo>
                    <a:lnTo>
                      <a:pt x="7886" y="7563"/>
                    </a:lnTo>
                    <a:lnTo>
                      <a:pt x="8189" y="7506"/>
                    </a:lnTo>
                    <a:lnTo>
                      <a:pt x="8473" y="7411"/>
                    </a:lnTo>
                    <a:lnTo>
                      <a:pt x="8776" y="7316"/>
                    </a:lnTo>
                    <a:lnTo>
                      <a:pt x="9061" y="7203"/>
                    </a:lnTo>
                    <a:lnTo>
                      <a:pt x="9345" y="7089"/>
                    </a:lnTo>
                    <a:lnTo>
                      <a:pt x="9914" y="6805"/>
                    </a:lnTo>
                    <a:lnTo>
                      <a:pt x="10463" y="6482"/>
                    </a:lnTo>
                    <a:lnTo>
                      <a:pt x="10994" y="6141"/>
                    </a:lnTo>
                    <a:lnTo>
                      <a:pt x="11525" y="5781"/>
                    </a:lnTo>
                    <a:lnTo>
                      <a:pt x="11562" y="5743"/>
                    </a:lnTo>
                    <a:lnTo>
                      <a:pt x="11581" y="5686"/>
                    </a:lnTo>
                    <a:lnTo>
                      <a:pt x="11600" y="5629"/>
                    </a:lnTo>
                    <a:lnTo>
                      <a:pt x="11581" y="5592"/>
                    </a:lnTo>
                    <a:lnTo>
                      <a:pt x="11998" y="5705"/>
                    </a:lnTo>
                    <a:lnTo>
                      <a:pt x="12321" y="5781"/>
                    </a:lnTo>
                    <a:lnTo>
                      <a:pt x="12510" y="5819"/>
                    </a:lnTo>
                    <a:lnTo>
                      <a:pt x="12700" y="5838"/>
                    </a:lnTo>
                    <a:lnTo>
                      <a:pt x="12813" y="5819"/>
                    </a:lnTo>
                    <a:lnTo>
                      <a:pt x="12927" y="5800"/>
                    </a:lnTo>
                    <a:lnTo>
                      <a:pt x="13098" y="5724"/>
                    </a:lnTo>
                    <a:lnTo>
                      <a:pt x="13230" y="5629"/>
                    </a:lnTo>
                    <a:lnTo>
                      <a:pt x="13344" y="5516"/>
                    </a:lnTo>
                    <a:lnTo>
                      <a:pt x="13439" y="5383"/>
                    </a:lnTo>
                    <a:lnTo>
                      <a:pt x="13515" y="5231"/>
                    </a:lnTo>
                    <a:lnTo>
                      <a:pt x="13572" y="5080"/>
                    </a:lnTo>
                    <a:lnTo>
                      <a:pt x="13628" y="4909"/>
                    </a:lnTo>
                    <a:lnTo>
                      <a:pt x="13666" y="4739"/>
                    </a:lnTo>
                    <a:lnTo>
                      <a:pt x="13704" y="4720"/>
                    </a:lnTo>
                    <a:lnTo>
                      <a:pt x="13837" y="4606"/>
                    </a:lnTo>
                    <a:lnTo>
                      <a:pt x="14007" y="4511"/>
                    </a:lnTo>
                    <a:lnTo>
                      <a:pt x="14349" y="4379"/>
                    </a:lnTo>
                    <a:lnTo>
                      <a:pt x="14538" y="4303"/>
                    </a:lnTo>
                    <a:lnTo>
                      <a:pt x="14690" y="4208"/>
                    </a:lnTo>
                    <a:lnTo>
                      <a:pt x="14822" y="4094"/>
                    </a:lnTo>
                    <a:lnTo>
                      <a:pt x="14898" y="4018"/>
                    </a:lnTo>
                    <a:lnTo>
                      <a:pt x="14955" y="3943"/>
                    </a:lnTo>
                    <a:lnTo>
                      <a:pt x="15031" y="3810"/>
                    </a:lnTo>
                    <a:lnTo>
                      <a:pt x="15088" y="3658"/>
                    </a:lnTo>
                    <a:lnTo>
                      <a:pt x="15107" y="3526"/>
                    </a:lnTo>
                    <a:lnTo>
                      <a:pt x="15126" y="3374"/>
                    </a:lnTo>
                    <a:lnTo>
                      <a:pt x="15126" y="3222"/>
                    </a:lnTo>
                    <a:lnTo>
                      <a:pt x="15088" y="3071"/>
                    </a:lnTo>
                    <a:lnTo>
                      <a:pt x="15031" y="2938"/>
                    </a:lnTo>
                    <a:lnTo>
                      <a:pt x="14974" y="2786"/>
                    </a:lnTo>
                    <a:lnTo>
                      <a:pt x="15069" y="2654"/>
                    </a:lnTo>
                    <a:lnTo>
                      <a:pt x="15107" y="2578"/>
                    </a:lnTo>
                    <a:lnTo>
                      <a:pt x="15145" y="2502"/>
                    </a:lnTo>
                    <a:lnTo>
                      <a:pt x="15202" y="2369"/>
                    </a:lnTo>
                    <a:lnTo>
                      <a:pt x="15277" y="2275"/>
                    </a:lnTo>
                    <a:lnTo>
                      <a:pt x="15353" y="2218"/>
                    </a:lnTo>
                    <a:lnTo>
                      <a:pt x="15448" y="2180"/>
                    </a:lnTo>
                    <a:lnTo>
                      <a:pt x="15656" y="2085"/>
                    </a:lnTo>
                    <a:lnTo>
                      <a:pt x="15770" y="2028"/>
                    </a:lnTo>
                    <a:lnTo>
                      <a:pt x="15884" y="1915"/>
                    </a:lnTo>
                    <a:lnTo>
                      <a:pt x="15979" y="1782"/>
                    </a:lnTo>
                    <a:lnTo>
                      <a:pt x="16073" y="1649"/>
                    </a:lnTo>
                    <a:lnTo>
                      <a:pt x="16130" y="1517"/>
                    </a:lnTo>
                    <a:lnTo>
                      <a:pt x="16187" y="1384"/>
                    </a:lnTo>
                    <a:lnTo>
                      <a:pt x="16206" y="1251"/>
                    </a:lnTo>
                    <a:lnTo>
                      <a:pt x="16225" y="1100"/>
                    </a:lnTo>
                    <a:lnTo>
                      <a:pt x="16206" y="967"/>
                    </a:lnTo>
                    <a:lnTo>
                      <a:pt x="16187" y="834"/>
                    </a:lnTo>
                    <a:lnTo>
                      <a:pt x="16149" y="702"/>
                    </a:lnTo>
                    <a:lnTo>
                      <a:pt x="16092" y="588"/>
                    </a:lnTo>
                    <a:lnTo>
                      <a:pt x="16017" y="474"/>
                    </a:lnTo>
                    <a:lnTo>
                      <a:pt x="15922" y="360"/>
                    </a:lnTo>
                    <a:lnTo>
                      <a:pt x="15808" y="266"/>
                    </a:lnTo>
                    <a:lnTo>
                      <a:pt x="15694" y="171"/>
                    </a:lnTo>
                    <a:lnTo>
                      <a:pt x="15562" y="76"/>
                    </a:lnTo>
                    <a:lnTo>
                      <a:pt x="15410" y="19"/>
                    </a:lnTo>
                    <a:lnTo>
                      <a:pt x="15353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53"/>
              <p:cNvSpPr/>
              <p:nvPr/>
            </p:nvSpPr>
            <p:spPr>
              <a:xfrm>
                <a:off x="999400" y="5145375"/>
                <a:ext cx="104275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2465" fill="none" extrusionOk="0">
                    <a:moveTo>
                      <a:pt x="1915" y="2465"/>
                    </a:moveTo>
                    <a:lnTo>
                      <a:pt x="1915" y="2465"/>
                    </a:lnTo>
                    <a:lnTo>
                      <a:pt x="1801" y="2465"/>
                    </a:lnTo>
                    <a:lnTo>
                      <a:pt x="1688" y="2446"/>
                    </a:lnTo>
                    <a:lnTo>
                      <a:pt x="1688" y="2446"/>
                    </a:lnTo>
                    <a:lnTo>
                      <a:pt x="1252" y="2332"/>
                    </a:lnTo>
                    <a:lnTo>
                      <a:pt x="835" y="2218"/>
                    </a:lnTo>
                    <a:lnTo>
                      <a:pt x="418" y="2067"/>
                    </a:lnTo>
                    <a:lnTo>
                      <a:pt x="1" y="1915"/>
                    </a:lnTo>
                    <a:lnTo>
                      <a:pt x="1" y="1915"/>
                    </a:lnTo>
                    <a:lnTo>
                      <a:pt x="190" y="1839"/>
                    </a:lnTo>
                    <a:lnTo>
                      <a:pt x="399" y="1783"/>
                    </a:lnTo>
                    <a:lnTo>
                      <a:pt x="835" y="1707"/>
                    </a:lnTo>
                    <a:lnTo>
                      <a:pt x="1252" y="1612"/>
                    </a:lnTo>
                    <a:lnTo>
                      <a:pt x="1422" y="1555"/>
                    </a:lnTo>
                    <a:lnTo>
                      <a:pt x="1593" y="1479"/>
                    </a:lnTo>
                    <a:lnTo>
                      <a:pt x="1593" y="1479"/>
                    </a:lnTo>
                    <a:lnTo>
                      <a:pt x="1745" y="1385"/>
                    </a:lnTo>
                    <a:lnTo>
                      <a:pt x="1896" y="1252"/>
                    </a:lnTo>
                    <a:lnTo>
                      <a:pt x="2048" y="1119"/>
                    </a:lnTo>
                    <a:lnTo>
                      <a:pt x="2180" y="968"/>
                    </a:lnTo>
                    <a:lnTo>
                      <a:pt x="2180" y="968"/>
                    </a:lnTo>
                    <a:lnTo>
                      <a:pt x="2313" y="816"/>
                    </a:lnTo>
                    <a:lnTo>
                      <a:pt x="2465" y="683"/>
                    </a:lnTo>
                    <a:lnTo>
                      <a:pt x="2616" y="570"/>
                    </a:lnTo>
                    <a:lnTo>
                      <a:pt x="2768" y="475"/>
                    </a:lnTo>
                    <a:lnTo>
                      <a:pt x="2939" y="399"/>
                    </a:lnTo>
                    <a:lnTo>
                      <a:pt x="3128" y="323"/>
                    </a:lnTo>
                    <a:lnTo>
                      <a:pt x="3318" y="266"/>
                    </a:lnTo>
                    <a:lnTo>
                      <a:pt x="3526" y="209"/>
                    </a:lnTo>
                    <a:lnTo>
                      <a:pt x="3526" y="209"/>
                    </a:lnTo>
                    <a:lnTo>
                      <a:pt x="3792" y="134"/>
                    </a:lnTo>
                    <a:lnTo>
                      <a:pt x="3943" y="77"/>
                    </a:lnTo>
                    <a:lnTo>
                      <a:pt x="4076" y="1"/>
                    </a:lnTo>
                    <a:lnTo>
                      <a:pt x="4076" y="1"/>
                    </a:lnTo>
                    <a:lnTo>
                      <a:pt x="4152" y="153"/>
                    </a:lnTo>
                    <a:lnTo>
                      <a:pt x="4171" y="304"/>
                    </a:lnTo>
                    <a:lnTo>
                      <a:pt x="4171" y="437"/>
                    </a:lnTo>
                    <a:lnTo>
                      <a:pt x="4152" y="570"/>
                    </a:lnTo>
                    <a:lnTo>
                      <a:pt x="4076" y="702"/>
                    </a:lnTo>
                    <a:lnTo>
                      <a:pt x="4000" y="835"/>
                    </a:lnTo>
                    <a:lnTo>
                      <a:pt x="3886" y="930"/>
                    </a:lnTo>
                    <a:lnTo>
                      <a:pt x="3754" y="1024"/>
                    </a:lnTo>
                    <a:lnTo>
                      <a:pt x="3754" y="1024"/>
                    </a:lnTo>
                    <a:lnTo>
                      <a:pt x="3583" y="1100"/>
                    </a:lnTo>
                    <a:lnTo>
                      <a:pt x="3431" y="1176"/>
                    </a:lnTo>
                    <a:lnTo>
                      <a:pt x="3109" y="1309"/>
                    </a:lnTo>
                    <a:lnTo>
                      <a:pt x="3109" y="1309"/>
                    </a:lnTo>
                    <a:lnTo>
                      <a:pt x="3166" y="949"/>
                    </a:lnTo>
                    <a:lnTo>
                      <a:pt x="3166" y="949"/>
                    </a:lnTo>
                    <a:lnTo>
                      <a:pt x="3166" y="873"/>
                    </a:lnTo>
                    <a:lnTo>
                      <a:pt x="3109" y="797"/>
                    </a:lnTo>
                    <a:lnTo>
                      <a:pt x="3052" y="759"/>
                    </a:lnTo>
                    <a:lnTo>
                      <a:pt x="2977" y="740"/>
                    </a:lnTo>
                    <a:lnTo>
                      <a:pt x="2977" y="740"/>
                    </a:lnTo>
                    <a:lnTo>
                      <a:pt x="2939" y="759"/>
                    </a:lnTo>
                    <a:lnTo>
                      <a:pt x="2901" y="778"/>
                    </a:lnTo>
                    <a:lnTo>
                      <a:pt x="2863" y="816"/>
                    </a:lnTo>
                    <a:lnTo>
                      <a:pt x="2844" y="873"/>
                    </a:lnTo>
                    <a:lnTo>
                      <a:pt x="2844" y="873"/>
                    </a:lnTo>
                    <a:lnTo>
                      <a:pt x="2768" y="1385"/>
                    </a:lnTo>
                    <a:lnTo>
                      <a:pt x="2711" y="1650"/>
                    </a:lnTo>
                    <a:lnTo>
                      <a:pt x="2635" y="1915"/>
                    </a:lnTo>
                    <a:lnTo>
                      <a:pt x="2578" y="2029"/>
                    </a:lnTo>
                    <a:lnTo>
                      <a:pt x="2522" y="2124"/>
                    </a:lnTo>
                    <a:lnTo>
                      <a:pt x="2446" y="2218"/>
                    </a:lnTo>
                    <a:lnTo>
                      <a:pt x="2370" y="2313"/>
                    </a:lnTo>
                    <a:lnTo>
                      <a:pt x="2275" y="2370"/>
                    </a:lnTo>
                    <a:lnTo>
                      <a:pt x="2180" y="2427"/>
                    </a:lnTo>
                    <a:lnTo>
                      <a:pt x="2048" y="2465"/>
                    </a:lnTo>
                    <a:lnTo>
                      <a:pt x="1915" y="246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53"/>
              <p:cNvSpPr/>
              <p:nvPr/>
            </p:nvSpPr>
            <p:spPr>
              <a:xfrm>
                <a:off x="759175" y="5116475"/>
                <a:ext cx="258275" cy="136500"/>
              </a:xfrm>
              <a:custGeom>
                <a:avLst/>
                <a:gdLst/>
                <a:ahLst/>
                <a:cxnLst/>
                <a:rect l="l" t="t" r="r" b="b"/>
                <a:pathLst>
                  <a:path w="10331" h="5460" fill="none" extrusionOk="0">
                    <a:moveTo>
                      <a:pt x="1574" y="3185"/>
                    </a:moveTo>
                    <a:lnTo>
                      <a:pt x="1574" y="3185"/>
                    </a:lnTo>
                    <a:lnTo>
                      <a:pt x="1289" y="2958"/>
                    </a:lnTo>
                    <a:lnTo>
                      <a:pt x="1289" y="2958"/>
                    </a:lnTo>
                    <a:lnTo>
                      <a:pt x="778" y="2578"/>
                    </a:lnTo>
                    <a:lnTo>
                      <a:pt x="531" y="2389"/>
                    </a:lnTo>
                    <a:lnTo>
                      <a:pt x="323" y="2180"/>
                    </a:lnTo>
                    <a:lnTo>
                      <a:pt x="247" y="2067"/>
                    </a:lnTo>
                    <a:lnTo>
                      <a:pt x="171" y="1953"/>
                    </a:lnTo>
                    <a:lnTo>
                      <a:pt x="95" y="1820"/>
                    </a:lnTo>
                    <a:lnTo>
                      <a:pt x="57" y="1688"/>
                    </a:lnTo>
                    <a:lnTo>
                      <a:pt x="19" y="1555"/>
                    </a:lnTo>
                    <a:lnTo>
                      <a:pt x="0" y="1384"/>
                    </a:lnTo>
                    <a:lnTo>
                      <a:pt x="0" y="1214"/>
                    </a:lnTo>
                    <a:lnTo>
                      <a:pt x="19" y="1043"/>
                    </a:lnTo>
                    <a:lnTo>
                      <a:pt x="19" y="1043"/>
                    </a:lnTo>
                    <a:lnTo>
                      <a:pt x="57" y="778"/>
                    </a:lnTo>
                    <a:lnTo>
                      <a:pt x="76" y="531"/>
                    </a:lnTo>
                    <a:lnTo>
                      <a:pt x="76" y="285"/>
                    </a:lnTo>
                    <a:lnTo>
                      <a:pt x="38" y="39"/>
                    </a:lnTo>
                    <a:lnTo>
                      <a:pt x="38" y="39"/>
                    </a:lnTo>
                    <a:lnTo>
                      <a:pt x="38" y="1"/>
                    </a:lnTo>
                    <a:lnTo>
                      <a:pt x="38" y="1"/>
                    </a:lnTo>
                    <a:lnTo>
                      <a:pt x="133" y="39"/>
                    </a:lnTo>
                    <a:lnTo>
                      <a:pt x="228" y="77"/>
                    </a:lnTo>
                    <a:lnTo>
                      <a:pt x="304" y="133"/>
                    </a:lnTo>
                    <a:lnTo>
                      <a:pt x="361" y="209"/>
                    </a:lnTo>
                    <a:lnTo>
                      <a:pt x="417" y="323"/>
                    </a:lnTo>
                    <a:lnTo>
                      <a:pt x="436" y="456"/>
                    </a:lnTo>
                    <a:lnTo>
                      <a:pt x="436" y="607"/>
                    </a:lnTo>
                    <a:lnTo>
                      <a:pt x="417" y="816"/>
                    </a:lnTo>
                    <a:lnTo>
                      <a:pt x="417" y="816"/>
                    </a:lnTo>
                    <a:lnTo>
                      <a:pt x="417" y="929"/>
                    </a:lnTo>
                    <a:lnTo>
                      <a:pt x="436" y="1024"/>
                    </a:lnTo>
                    <a:lnTo>
                      <a:pt x="474" y="1100"/>
                    </a:lnTo>
                    <a:lnTo>
                      <a:pt x="531" y="1176"/>
                    </a:lnTo>
                    <a:lnTo>
                      <a:pt x="588" y="1252"/>
                    </a:lnTo>
                    <a:lnTo>
                      <a:pt x="683" y="1309"/>
                    </a:lnTo>
                    <a:lnTo>
                      <a:pt x="853" y="1384"/>
                    </a:lnTo>
                    <a:lnTo>
                      <a:pt x="853" y="1384"/>
                    </a:lnTo>
                    <a:lnTo>
                      <a:pt x="948" y="1403"/>
                    </a:lnTo>
                    <a:lnTo>
                      <a:pt x="1024" y="1403"/>
                    </a:lnTo>
                    <a:lnTo>
                      <a:pt x="1024" y="1403"/>
                    </a:lnTo>
                    <a:lnTo>
                      <a:pt x="1251" y="1384"/>
                    </a:lnTo>
                    <a:lnTo>
                      <a:pt x="1479" y="1365"/>
                    </a:lnTo>
                    <a:lnTo>
                      <a:pt x="1479" y="1365"/>
                    </a:lnTo>
                    <a:lnTo>
                      <a:pt x="1593" y="1346"/>
                    </a:lnTo>
                    <a:lnTo>
                      <a:pt x="1593" y="1346"/>
                    </a:lnTo>
                    <a:lnTo>
                      <a:pt x="1706" y="1365"/>
                    </a:lnTo>
                    <a:lnTo>
                      <a:pt x="1820" y="1384"/>
                    </a:lnTo>
                    <a:lnTo>
                      <a:pt x="1934" y="1422"/>
                    </a:lnTo>
                    <a:lnTo>
                      <a:pt x="2028" y="1479"/>
                    </a:lnTo>
                    <a:lnTo>
                      <a:pt x="2123" y="1536"/>
                    </a:lnTo>
                    <a:lnTo>
                      <a:pt x="2199" y="1612"/>
                    </a:lnTo>
                    <a:lnTo>
                      <a:pt x="2351" y="1782"/>
                    </a:lnTo>
                    <a:lnTo>
                      <a:pt x="2483" y="1991"/>
                    </a:lnTo>
                    <a:lnTo>
                      <a:pt x="2597" y="2199"/>
                    </a:lnTo>
                    <a:lnTo>
                      <a:pt x="2806" y="2616"/>
                    </a:lnTo>
                    <a:lnTo>
                      <a:pt x="2806" y="2616"/>
                    </a:lnTo>
                    <a:lnTo>
                      <a:pt x="2900" y="2806"/>
                    </a:lnTo>
                    <a:lnTo>
                      <a:pt x="2976" y="2920"/>
                    </a:lnTo>
                    <a:lnTo>
                      <a:pt x="3033" y="3014"/>
                    </a:lnTo>
                    <a:lnTo>
                      <a:pt x="3128" y="3090"/>
                    </a:lnTo>
                    <a:lnTo>
                      <a:pt x="3223" y="3166"/>
                    </a:lnTo>
                    <a:lnTo>
                      <a:pt x="3317" y="3204"/>
                    </a:lnTo>
                    <a:lnTo>
                      <a:pt x="3431" y="3223"/>
                    </a:lnTo>
                    <a:lnTo>
                      <a:pt x="3431" y="3223"/>
                    </a:lnTo>
                    <a:lnTo>
                      <a:pt x="3526" y="3204"/>
                    </a:lnTo>
                    <a:lnTo>
                      <a:pt x="3526" y="3204"/>
                    </a:lnTo>
                    <a:lnTo>
                      <a:pt x="3696" y="3166"/>
                    </a:lnTo>
                    <a:lnTo>
                      <a:pt x="3867" y="3109"/>
                    </a:lnTo>
                    <a:lnTo>
                      <a:pt x="4019" y="3052"/>
                    </a:lnTo>
                    <a:lnTo>
                      <a:pt x="4170" y="3033"/>
                    </a:lnTo>
                    <a:lnTo>
                      <a:pt x="4170" y="3033"/>
                    </a:lnTo>
                    <a:lnTo>
                      <a:pt x="4303" y="3052"/>
                    </a:lnTo>
                    <a:lnTo>
                      <a:pt x="4417" y="3109"/>
                    </a:lnTo>
                    <a:lnTo>
                      <a:pt x="4549" y="3223"/>
                    </a:lnTo>
                    <a:lnTo>
                      <a:pt x="4663" y="3412"/>
                    </a:lnTo>
                    <a:lnTo>
                      <a:pt x="4663" y="3412"/>
                    </a:lnTo>
                    <a:lnTo>
                      <a:pt x="4758" y="3602"/>
                    </a:lnTo>
                    <a:lnTo>
                      <a:pt x="4834" y="3810"/>
                    </a:lnTo>
                    <a:lnTo>
                      <a:pt x="4909" y="4019"/>
                    </a:lnTo>
                    <a:lnTo>
                      <a:pt x="4966" y="4114"/>
                    </a:lnTo>
                    <a:lnTo>
                      <a:pt x="5042" y="4208"/>
                    </a:lnTo>
                    <a:lnTo>
                      <a:pt x="5042" y="4208"/>
                    </a:lnTo>
                    <a:lnTo>
                      <a:pt x="5194" y="4360"/>
                    </a:lnTo>
                    <a:lnTo>
                      <a:pt x="5364" y="4474"/>
                    </a:lnTo>
                    <a:lnTo>
                      <a:pt x="5535" y="4531"/>
                    </a:lnTo>
                    <a:lnTo>
                      <a:pt x="5705" y="4550"/>
                    </a:lnTo>
                    <a:lnTo>
                      <a:pt x="5705" y="4550"/>
                    </a:lnTo>
                    <a:lnTo>
                      <a:pt x="5895" y="4531"/>
                    </a:lnTo>
                    <a:lnTo>
                      <a:pt x="6103" y="4474"/>
                    </a:lnTo>
                    <a:lnTo>
                      <a:pt x="6103" y="4474"/>
                    </a:lnTo>
                    <a:lnTo>
                      <a:pt x="6388" y="4379"/>
                    </a:lnTo>
                    <a:lnTo>
                      <a:pt x="6615" y="4265"/>
                    </a:lnTo>
                    <a:lnTo>
                      <a:pt x="6881" y="4171"/>
                    </a:lnTo>
                    <a:lnTo>
                      <a:pt x="7013" y="4133"/>
                    </a:lnTo>
                    <a:lnTo>
                      <a:pt x="7184" y="4114"/>
                    </a:lnTo>
                    <a:lnTo>
                      <a:pt x="7184" y="4114"/>
                    </a:lnTo>
                    <a:lnTo>
                      <a:pt x="7316" y="4114"/>
                    </a:lnTo>
                    <a:lnTo>
                      <a:pt x="7316" y="4114"/>
                    </a:lnTo>
                    <a:lnTo>
                      <a:pt x="7525" y="4114"/>
                    </a:lnTo>
                    <a:lnTo>
                      <a:pt x="7752" y="4152"/>
                    </a:lnTo>
                    <a:lnTo>
                      <a:pt x="7752" y="4152"/>
                    </a:lnTo>
                    <a:lnTo>
                      <a:pt x="7961" y="4171"/>
                    </a:lnTo>
                    <a:lnTo>
                      <a:pt x="8188" y="4189"/>
                    </a:lnTo>
                    <a:lnTo>
                      <a:pt x="8188" y="4189"/>
                    </a:lnTo>
                    <a:lnTo>
                      <a:pt x="8359" y="4171"/>
                    </a:lnTo>
                    <a:lnTo>
                      <a:pt x="8359" y="4171"/>
                    </a:lnTo>
                    <a:lnTo>
                      <a:pt x="8492" y="4152"/>
                    </a:lnTo>
                    <a:lnTo>
                      <a:pt x="8624" y="4095"/>
                    </a:lnTo>
                    <a:lnTo>
                      <a:pt x="8738" y="4038"/>
                    </a:lnTo>
                    <a:lnTo>
                      <a:pt x="8833" y="3943"/>
                    </a:lnTo>
                    <a:lnTo>
                      <a:pt x="8927" y="3848"/>
                    </a:lnTo>
                    <a:lnTo>
                      <a:pt x="8984" y="3754"/>
                    </a:lnTo>
                    <a:lnTo>
                      <a:pt x="9117" y="3488"/>
                    </a:lnTo>
                    <a:lnTo>
                      <a:pt x="9117" y="3488"/>
                    </a:lnTo>
                    <a:lnTo>
                      <a:pt x="9174" y="3393"/>
                    </a:lnTo>
                    <a:lnTo>
                      <a:pt x="9231" y="3318"/>
                    </a:lnTo>
                    <a:lnTo>
                      <a:pt x="9307" y="3242"/>
                    </a:lnTo>
                    <a:lnTo>
                      <a:pt x="9401" y="3185"/>
                    </a:lnTo>
                    <a:lnTo>
                      <a:pt x="9401" y="3185"/>
                    </a:lnTo>
                    <a:lnTo>
                      <a:pt x="9401" y="3242"/>
                    </a:lnTo>
                    <a:lnTo>
                      <a:pt x="9420" y="3299"/>
                    </a:lnTo>
                    <a:lnTo>
                      <a:pt x="9439" y="3337"/>
                    </a:lnTo>
                    <a:lnTo>
                      <a:pt x="9496" y="3374"/>
                    </a:lnTo>
                    <a:lnTo>
                      <a:pt x="9496" y="3374"/>
                    </a:lnTo>
                    <a:lnTo>
                      <a:pt x="9913" y="3526"/>
                    </a:lnTo>
                    <a:lnTo>
                      <a:pt x="10330" y="3678"/>
                    </a:lnTo>
                    <a:lnTo>
                      <a:pt x="10330" y="3678"/>
                    </a:lnTo>
                    <a:lnTo>
                      <a:pt x="9818" y="4019"/>
                    </a:lnTo>
                    <a:lnTo>
                      <a:pt x="9288" y="4360"/>
                    </a:lnTo>
                    <a:lnTo>
                      <a:pt x="8757" y="4663"/>
                    </a:lnTo>
                    <a:lnTo>
                      <a:pt x="8226" y="4929"/>
                    </a:lnTo>
                    <a:lnTo>
                      <a:pt x="7961" y="5042"/>
                    </a:lnTo>
                    <a:lnTo>
                      <a:pt x="7696" y="5137"/>
                    </a:lnTo>
                    <a:lnTo>
                      <a:pt x="7430" y="5232"/>
                    </a:lnTo>
                    <a:lnTo>
                      <a:pt x="7146" y="5308"/>
                    </a:lnTo>
                    <a:lnTo>
                      <a:pt x="6881" y="5365"/>
                    </a:lnTo>
                    <a:lnTo>
                      <a:pt x="6596" y="5421"/>
                    </a:lnTo>
                    <a:lnTo>
                      <a:pt x="6331" y="5440"/>
                    </a:lnTo>
                    <a:lnTo>
                      <a:pt x="6047" y="5459"/>
                    </a:lnTo>
                    <a:lnTo>
                      <a:pt x="6047" y="5459"/>
                    </a:lnTo>
                    <a:lnTo>
                      <a:pt x="5781" y="5440"/>
                    </a:lnTo>
                    <a:lnTo>
                      <a:pt x="5516" y="5421"/>
                    </a:lnTo>
                    <a:lnTo>
                      <a:pt x="5232" y="5365"/>
                    </a:lnTo>
                    <a:lnTo>
                      <a:pt x="4966" y="5308"/>
                    </a:lnTo>
                    <a:lnTo>
                      <a:pt x="4682" y="5213"/>
                    </a:lnTo>
                    <a:lnTo>
                      <a:pt x="4398" y="5118"/>
                    </a:lnTo>
                    <a:lnTo>
                      <a:pt x="4132" y="4986"/>
                    </a:lnTo>
                    <a:lnTo>
                      <a:pt x="3848" y="4834"/>
                    </a:lnTo>
                    <a:lnTo>
                      <a:pt x="3848" y="4834"/>
                    </a:lnTo>
                    <a:lnTo>
                      <a:pt x="3431" y="4569"/>
                    </a:lnTo>
                    <a:lnTo>
                      <a:pt x="3014" y="4284"/>
                    </a:lnTo>
                    <a:lnTo>
                      <a:pt x="2616" y="4000"/>
                    </a:lnTo>
                    <a:lnTo>
                      <a:pt x="2237" y="3697"/>
                    </a:lnTo>
                    <a:lnTo>
                      <a:pt x="2237" y="3697"/>
                    </a:lnTo>
                    <a:lnTo>
                      <a:pt x="2445" y="3754"/>
                    </a:lnTo>
                    <a:lnTo>
                      <a:pt x="2673" y="3810"/>
                    </a:lnTo>
                    <a:lnTo>
                      <a:pt x="2900" y="3829"/>
                    </a:lnTo>
                    <a:lnTo>
                      <a:pt x="3147" y="3829"/>
                    </a:lnTo>
                    <a:lnTo>
                      <a:pt x="3147" y="3829"/>
                    </a:lnTo>
                    <a:lnTo>
                      <a:pt x="3412" y="3829"/>
                    </a:lnTo>
                    <a:lnTo>
                      <a:pt x="3677" y="3810"/>
                    </a:lnTo>
                    <a:lnTo>
                      <a:pt x="3924" y="3773"/>
                    </a:lnTo>
                    <a:lnTo>
                      <a:pt x="4170" y="3716"/>
                    </a:lnTo>
                    <a:lnTo>
                      <a:pt x="4170" y="3716"/>
                    </a:lnTo>
                    <a:lnTo>
                      <a:pt x="4227" y="3697"/>
                    </a:lnTo>
                    <a:lnTo>
                      <a:pt x="4265" y="3640"/>
                    </a:lnTo>
                    <a:lnTo>
                      <a:pt x="4284" y="3602"/>
                    </a:lnTo>
                    <a:lnTo>
                      <a:pt x="4284" y="3545"/>
                    </a:lnTo>
                    <a:lnTo>
                      <a:pt x="4265" y="3488"/>
                    </a:lnTo>
                    <a:lnTo>
                      <a:pt x="4227" y="3431"/>
                    </a:lnTo>
                    <a:lnTo>
                      <a:pt x="4189" y="3412"/>
                    </a:lnTo>
                    <a:lnTo>
                      <a:pt x="4132" y="3393"/>
                    </a:lnTo>
                    <a:lnTo>
                      <a:pt x="4132" y="3393"/>
                    </a:lnTo>
                    <a:lnTo>
                      <a:pt x="4094" y="3393"/>
                    </a:lnTo>
                    <a:lnTo>
                      <a:pt x="4094" y="3393"/>
                    </a:lnTo>
                    <a:lnTo>
                      <a:pt x="3639" y="3469"/>
                    </a:lnTo>
                    <a:lnTo>
                      <a:pt x="3412" y="3488"/>
                    </a:lnTo>
                    <a:lnTo>
                      <a:pt x="3166" y="3507"/>
                    </a:lnTo>
                    <a:lnTo>
                      <a:pt x="3166" y="3507"/>
                    </a:lnTo>
                    <a:lnTo>
                      <a:pt x="2900" y="3488"/>
                    </a:lnTo>
                    <a:lnTo>
                      <a:pt x="2635" y="3450"/>
                    </a:lnTo>
                    <a:lnTo>
                      <a:pt x="2370" y="3393"/>
                    </a:lnTo>
                    <a:lnTo>
                      <a:pt x="2123" y="3299"/>
                    </a:lnTo>
                    <a:lnTo>
                      <a:pt x="2123" y="3299"/>
                    </a:lnTo>
                    <a:lnTo>
                      <a:pt x="2028" y="3242"/>
                    </a:lnTo>
                    <a:lnTo>
                      <a:pt x="1953" y="3166"/>
                    </a:lnTo>
                    <a:lnTo>
                      <a:pt x="1896" y="3071"/>
                    </a:lnTo>
                    <a:lnTo>
                      <a:pt x="1858" y="2976"/>
                    </a:lnTo>
                    <a:lnTo>
                      <a:pt x="1820" y="2863"/>
                    </a:lnTo>
                    <a:lnTo>
                      <a:pt x="1801" y="2749"/>
                    </a:lnTo>
                    <a:lnTo>
                      <a:pt x="1763" y="2484"/>
                    </a:lnTo>
                    <a:lnTo>
                      <a:pt x="1763" y="1953"/>
                    </a:lnTo>
                    <a:lnTo>
                      <a:pt x="1744" y="1726"/>
                    </a:lnTo>
                    <a:lnTo>
                      <a:pt x="1725" y="1631"/>
                    </a:lnTo>
                    <a:lnTo>
                      <a:pt x="1706" y="1536"/>
                    </a:lnTo>
                    <a:lnTo>
                      <a:pt x="1706" y="1536"/>
                    </a:lnTo>
                    <a:lnTo>
                      <a:pt x="1668" y="1479"/>
                    </a:lnTo>
                    <a:lnTo>
                      <a:pt x="1649" y="1441"/>
                    </a:lnTo>
                    <a:lnTo>
                      <a:pt x="1593" y="1422"/>
                    </a:lnTo>
                    <a:lnTo>
                      <a:pt x="1536" y="1403"/>
                    </a:lnTo>
                    <a:lnTo>
                      <a:pt x="1498" y="1403"/>
                    </a:lnTo>
                    <a:lnTo>
                      <a:pt x="1498" y="1403"/>
                    </a:lnTo>
                    <a:lnTo>
                      <a:pt x="1498" y="1403"/>
                    </a:lnTo>
                    <a:lnTo>
                      <a:pt x="1498" y="1403"/>
                    </a:lnTo>
                    <a:lnTo>
                      <a:pt x="1422" y="1422"/>
                    </a:lnTo>
                    <a:lnTo>
                      <a:pt x="1384" y="1460"/>
                    </a:lnTo>
                    <a:lnTo>
                      <a:pt x="1346" y="1498"/>
                    </a:lnTo>
                    <a:lnTo>
                      <a:pt x="1346" y="1498"/>
                    </a:lnTo>
                    <a:lnTo>
                      <a:pt x="1346" y="1517"/>
                    </a:lnTo>
                    <a:lnTo>
                      <a:pt x="1346" y="1517"/>
                    </a:lnTo>
                    <a:lnTo>
                      <a:pt x="1327" y="1593"/>
                    </a:lnTo>
                    <a:lnTo>
                      <a:pt x="1327" y="1669"/>
                    </a:lnTo>
                    <a:lnTo>
                      <a:pt x="1365" y="1726"/>
                    </a:lnTo>
                    <a:lnTo>
                      <a:pt x="1422" y="1763"/>
                    </a:lnTo>
                    <a:lnTo>
                      <a:pt x="1422" y="1763"/>
                    </a:lnTo>
                    <a:lnTo>
                      <a:pt x="1441" y="1915"/>
                    </a:lnTo>
                    <a:lnTo>
                      <a:pt x="1460" y="2105"/>
                    </a:lnTo>
                    <a:lnTo>
                      <a:pt x="1460" y="2484"/>
                    </a:lnTo>
                    <a:lnTo>
                      <a:pt x="1479" y="2654"/>
                    </a:lnTo>
                    <a:lnTo>
                      <a:pt x="1498" y="2844"/>
                    </a:lnTo>
                    <a:lnTo>
                      <a:pt x="1517" y="3014"/>
                    </a:lnTo>
                    <a:lnTo>
                      <a:pt x="1574" y="318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53"/>
              <p:cNvSpPr/>
              <p:nvPr/>
            </p:nvSpPr>
            <p:spPr>
              <a:xfrm>
                <a:off x="734050" y="5070525"/>
                <a:ext cx="405650" cy="191450"/>
              </a:xfrm>
              <a:custGeom>
                <a:avLst/>
                <a:gdLst/>
                <a:ahLst/>
                <a:cxnLst/>
                <a:rect l="l" t="t" r="r" b="b"/>
                <a:pathLst>
                  <a:path w="16226" h="7658" fill="none" extrusionOk="0">
                    <a:moveTo>
                      <a:pt x="15353" y="0"/>
                    </a:moveTo>
                    <a:lnTo>
                      <a:pt x="15353" y="0"/>
                    </a:lnTo>
                    <a:lnTo>
                      <a:pt x="15296" y="19"/>
                    </a:lnTo>
                    <a:lnTo>
                      <a:pt x="15258" y="38"/>
                    </a:lnTo>
                    <a:lnTo>
                      <a:pt x="15239" y="95"/>
                    </a:lnTo>
                    <a:lnTo>
                      <a:pt x="15221" y="133"/>
                    </a:lnTo>
                    <a:lnTo>
                      <a:pt x="15221" y="190"/>
                    </a:lnTo>
                    <a:lnTo>
                      <a:pt x="15239" y="247"/>
                    </a:lnTo>
                    <a:lnTo>
                      <a:pt x="15277" y="304"/>
                    </a:lnTo>
                    <a:lnTo>
                      <a:pt x="15334" y="341"/>
                    </a:lnTo>
                    <a:lnTo>
                      <a:pt x="15334" y="341"/>
                    </a:lnTo>
                    <a:lnTo>
                      <a:pt x="15486" y="417"/>
                    </a:lnTo>
                    <a:lnTo>
                      <a:pt x="15619" y="512"/>
                    </a:lnTo>
                    <a:lnTo>
                      <a:pt x="15732" y="626"/>
                    </a:lnTo>
                    <a:lnTo>
                      <a:pt x="15808" y="739"/>
                    </a:lnTo>
                    <a:lnTo>
                      <a:pt x="15846" y="872"/>
                    </a:lnTo>
                    <a:lnTo>
                      <a:pt x="15884" y="986"/>
                    </a:lnTo>
                    <a:lnTo>
                      <a:pt x="15884" y="1119"/>
                    </a:lnTo>
                    <a:lnTo>
                      <a:pt x="15846" y="1251"/>
                    </a:lnTo>
                    <a:lnTo>
                      <a:pt x="15808" y="1384"/>
                    </a:lnTo>
                    <a:lnTo>
                      <a:pt x="15751" y="1498"/>
                    </a:lnTo>
                    <a:lnTo>
                      <a:pt x="15656" y="1611"/>
                    </a:lnTo>
                    <a:lnTo>
                      <a:pt x="15562" y="1706"/>
                    </a:lnTo>
                    <a:lnTo>
                      <a:pt x="15448" y="1782"/>
                    </a:lnTo>
                    <a:lnTo>
                      <a:pt x="15315" y="1839"/>
                    </a:lnTo>
                    <a:lnTo>
                      <a:pt x="15183" y="1877"/>
                    </a:lnTo>
                    <a:lnTo>
                      <a:pt x="15012" y="1896"/>
                    </a:lnTo>
                    <a:lnTo>
                      <a:pt x="15012" y="1896"/>
                    </a:lnTo>
                    <a:lnTo>
                      <a:pt x="14955" y="1915"/>
                    </a:lnTo>
                    <a:lnTo>
                      <a:pt x="14898" y="1952"/>
                    </a:lnTo>
                    <a:lnTo>
                      <a:pt x="14860" y="2009"/>
                    </a:lnTo>
                    <a:lnTo>
                      <a:pt x="14860" y="2066"/>
                    </a:lnTo>
                    <a:lnTo>
                      <a:pt x="14860" y="2066"/>
                    </a:lnTo>
                    <a:lnTo>
                      <a:pt x="14860" y="2218"/>
                    </a:lnTo>
                    <a:lnTo>
                      <a:pt x="14822" y="2351"/>
                    </a:lnTo>
                    <a:lnTo>
                      <a:pt x="14785" y="2445"/>
                    </a:lnTo>
                    <a:lnTo>
                      <a:pt x="14709" y="2559"/>
                    </a:lnTo>
                    <a:lnTo>
                      <a:pt x="14633" y="2635"/>
                    </a:lnTo>
                    <a:lnTo>
                      <a:pt x="14538" y="2711"/>
                    </a:lnTo>
                    <a:lnTo>
                      <a:pt x="14424" y="2767"/>
                    </a:lnTo>
                    <a:lnTo>
                      <a:pt x="14292" y="2824"/>
                    </a:lnTo>
                    <a:lnTo>
                      <a:pt x="14045" y="2900"/>
                    </a:lnTo>
                    <a:lnTo>
                      <a:pt x="13780" y="2976"/>
                    </a:lnTo>
                    <a:lnTo>
                      <a:pt x="13515" y="3014"/>
                    </a:lnTo>
                    <a:lnTo>
                      <a:pt x="13306" y="3090"/>
                    </a:lnTo>
                    <a:lnTo>
                      <a:pt x="13306" y="3090"/>
                    </a:lnTo>
                    <a:lnTo>
                      <a:pt x="13136" y="3166"/>
                    </a:lnTo>
                    <a:lnTo>
                      <a:pt x="12965" y="3279"/>
                    </a:lnTo>
                    <a:lnTo>
                      <a:pt x="12832" y="3412"/>
                    </a:lnTo>
                    <a:lnTo>
                      <a:pt x="12700" y="3545"/>
                    </a:lnTo>
                    <a:lnTo>
                      <a:pt x="12700" y="3545"/>
                    </a:lnTo>
                    <a:lnTo>
                      <a:pt x="12377" y="3886"/>
                    </a:lnTo>
                    <a:lnTo>
                      <a:pt x="12207" y="4037"/>
                    </a:lnTo>
                    <a:lnTo>
                      <a:pt x="12036" y="4151"/>
                    </a:lnTo>
                    <a:lnTo>
                      <a:pt x="11847" y="4265"/>
                    </a:lnTo>
                    <a:lnTo>
                      <a:pt x="11657" y="4360"/>
                    </a:lnTo>
                    <a:lnTo>
                      <a:pt x="11430" y="4416"/>
                    </a:lnTo>
                    <a:lnTo>
                      <a:pt x="11183" y="4454"/>
                    </a:lnTo>
                    <a:lnTo>
                      <a:pt x="11183" y="4454"/>
                    </a:lnTo>
                    <a:lnTo>
                      <a:pt x="10729" y="4511"/>
                    </a:lnTo>
                    <a:lnTo>
                      <a:pt x="10482" y="4549"/>
                    </a:lnTo>
                    <a:lnTo>
                      <a:pt x="10368" y="4587"/>
                    </a:lnTo>
                    <a:lnTo>
                      <a:pt x="10274" y="4644"/>
                    </a:lnTo>
                    <a:lnTo>
                      <a:pt x="10274" y="4644"/>
                    </a:lnTo>
                    <a:lnTo>
                      <a:pt x="10160" y="4720"/>
                    </a:lnTo>
                    <a:lnTo>
                      <a:pt x="10065" y="4796"/>
                    </a:lnTo>
                    <a:lnTo>
                      <a:pt x="9970" y="4871"/>
                    </a:lnTo>
                    <a:lnTo>
                      <a:pt x="9914" y="4985"/>
                    </a:lnTo>
                    <a:lnTo>
                      <a:pt x="9914" y="4985"/>
                    </a:lnTo>
                    <a:lnTo>
                      <a:pt x="9819" y="5194"/>
                    </a:lnTo>
                    <a:lnTo>
                      <a:pt x="9705" y="5345"/>
                    </a:lnTo>
                    <a:lnTo>
                      <a:pt x="9591" y="5478"/>
                    </a:lnTo>
                    <a:lnTo>
                      <a:pt x="9478" y="5573"/>
                    </a:lnTo>
                    <a:lnTo>
                      <a:pt x="9364" y="5629"/>
                    </a:lnTo>
                    <a:lnTo>
                      <a:pt x="9231" y="5667"/>
                    </a:lnTo>
                    <a:lnTo>
                      <a:pt x="9099" y="5686"/>
                    </a:lnTo>
                    <a:lnTo>
                      <a:pt x="8966" y="5705"/>
                    </a:lnTo>
                    <a:lnTo>
                      <a:pt x="8966" y="5705"/>
                    </a:lnTo>
                    <a:lnTo>
                      <a:pt x="8757" y="5686"/>
                    </a:lnTo>
                    <a:lnTo>
                      <a:pt x="8549" y="5667"/>
                    </a:lnTo>
                    <a:lnTo>
                      <a:pt x="8549" y="5667"/>
                    </a:lnTo>
                    <a:lnTo>
                      <a:pt x="8321" y="5648"/>
                    </a:lnTo>
                    <a:lnTo>
                      <a:pt x="8113" y="5629"/>
                    </a:lnTo>
                    <a:lnTo>
                      <a:pt x="8113" y="5629"/>
                    </a:lnTo>
                    <a:lnTo>
                      <a:pt x="7923" y="5648"/>
                    </a:lnTo>
                    <a:lnTo>
                      <a:pt x="7923" y="5648"/>
                    </a:lnTo>
                    <a:lnTo>
                      <a:pt x="7734" y="5686"/>
                    </a:lnTo>
                    <a:lnTo>
                      <a:pt x="7544" y="5762"/>
                    </a:lnTo>
                    <a:lnTo>
                      <a:pt x="7203" y="5933"/>
                    </a:lnTo>
                    <a:lnTo>
                      <a:pt x="7203" y="5933"/>
                    </a:lnTo>
                    <a:lnTo>
                      <a:pt x="7071" y="5990"/>
                    </a:lnTo>
                    <a:lnTo>
                      <a:pt x="6938" y="6027"/>
                    </a:lnTo>
                    <a:lnTo>
                      <a:pt x="6824" y="6046"/>
                    </a:lnTo>
                    <a:lnTo>
                      <a:pt x="6729" y="6065"/>
                    </a:lnTo>
                    <a:lnTo>
                      <a:pt x="6729" y="6065"/>
                    </a:lnTo>
                    <a:lnTo>
                      <a:pt x="6616" y="6046"/>
                    </a:lnTo>
                    <a:lnTo>
                      <a:pt x="6521" y="6027"/>
                    </a:lnTo>
                    <a:lnTo>
                      <a:pt x="6445" y="5971"/>
                    </a:lnTo>
                    <a:lnTo>
                      <a:pt x="6369" y="5914"/>
                    </a:lnTo>
                    <a:lnTo>
                      <a:pt x="6312" y="5857"/>
                    </a:lnTo>
                    <a:lnTo>
                      <a:pt x="6256" y="5781"/>
                    </a:lnTo>
                    <a:lnTo>
                      <a:pt x="6161" y="5592"/>
                    </a:lnTo>
                    <a:lnTo>
                      <a:pt x="6009" y="5194"/>
                    </a:lnTo>
                    <a:lnTo>
                      <a:pt x="5933" y="5023"/>
                    </a:lnTo>
                    <a:lnTo>
                      <a:pt x="5820" y="4871"/>
                    </a:lnTo>
                    <a:lnTo>
                      <a:pt x="5820" y="4871"/>
                    </a:lnTo>
                    <a:lnTo>
                      <a:pt x="5706" y="4739"/>
                    </a:lnTo>
                    <a:lnTo>
                      <a:pt x="5573" y="4644"/>
                    </a:lnTo>
                    <a:lnTo>
                      <a:pt x="5441" y="4568"/>
                    </a:lnTo>
                    <a:lnTo>
                      <a:pt x="5270" y="4530"/>
                    </a:lnTo>
                    <a:lnTo>
                      <a:pt x="5270" y="4530"/>
                    </a:lnTo>
                    <a:lnTo>
                      <a:pt x="5194" y="4511"/>
                    </a:lnTo>
                    <a:lnTo>
                      <a:pt x="5194" y="4511"/>
                    </a:lnTo>
                    <a:lnTo>
                      <a:pt x="5118" y="4530"/>
                    </a:lnTo>
                    <a:lnTo>
                      <a:pt x="5024" y="4549"/>
                    </a:lnTo>
                    <a:lnTo>
                      <a:pt x="4853" y="4606"/>
                    </a:lnTo>
                    <a:lnTo>
                      <a:pt x="4853" y="4606"/>
                    </a:lnTo>
                    <a:lnTo>
                      <a:pt x="4682" y="4682"/>
                    </a:lnTo>
                    <a:lnTo>
                      <a:pt x="4607" y="4701"/>
                    </a:lnTo>
                    <a:lnTo>
                      <a:pt x="4512" y="4701"/>
                    </a:lnTo>
                    <a:lnTo>
                      <a:pt x="4512" y="4701"/>
                    </a:lnTo>
                    <a:lnTo>
                      <a:pt x="4436" y="4701"/>
                    </a:lnTo>
                    <a:lnTo>
                      <a:pt x="4360" y="4663"/>
                    </a:lnTo>
                    <a:lnTo>
                      <a:pt x="4284" y="4606"/>
                    </a:lnTo>
                    <a:lnTo>
                      <a:pt x="4228" y="4530"/>
                    </a:lnTo>
                    <a:lnTo>
                      <a:pt x="4228" y="4530"/>
                    </a:lnTo>
                    <a:lnTo>
                      <a:pt x="4095" y="4322"/>
                    </a:lnTo>
                    <a:lnTo>
                      <a:pt x="3981" y="4075"/>
                    </a:lnTo>
                    <a:lnTo>
                      <a:pt x="3848" y="3829"/>
                    </a:lnTo>
                    <a:lnTo>
                      <a:pt x="3716" y="3582"/>
                    </a:lnTo>
                    <a:lnTo>
                      <a:pt x="3564" y="3336"/>
                    </a:lnTo>
                    <a:lnTo>
                      <a:pt x="3488" y="3222"/>
                    </a:lnTo>
                    <a:lnTo>
                      <a:pt x="3394" y="3128"/>
                    </a:lnTo>
                    <a:lnTo>
                      <a:pt x="3299" y="3052"/>
                    </a:lnTo>
                    <a:lnTo>
                      <a:pt x="3185" y="2976"/>
                    </a:lnTo>
                    <a:lnTo>
                      <a:pt x="3052" y="2938"/>
                    </a:lnTo>
                    <a:lnTo>
                      <a:pt x="2920" y="2900"/>
                    </a:lnTo>
                    <a:lnTo>
                      <a:pt x="2920" y="2900"/>
                    </a:lnTo>
                    <a:lnTo>
                      <a:pt x="2768" y="2881"/>
                    </a:lnTo>
                    <a:lnTo>
                      <a:pt x="2598" y="2862"/>
                    </a:lnTo>
                    <a:lnTo>
                      <a:pt x="2598" y="2862"/>
                    </a:lnTo>
                    <a:lnTo>
                      <a:pt x="2351" y="2881"/>
                    </a:lnTo>
                    <a:lnTo>
                      <a:pt x="2086" y="2900"/>
                    </a:lnTo>
                    <a:lnTo>
                      <a:pt x="2086" y="2900"/>
                    </a:lnTo>
                    <a:lnTo>
                      <a:pt x="2048" y="2919"/>
                    </a:lnTo>
                    <a:lnTo>
                      <a:pt x="2048" y="2919"/>
                    </a:lnTo>
                    <a:lnTo>
                      <a:pt x="1972" y="2900"/>
                    </a:lnTo>
                    <a:lnTo>
                      <a:pt x="1915" y="2881"/>
                    </a:lnTo>
                    <a:lnTo>
                      <a:pt x="1877" y="2843"/>
                    </a:lnTo>
                    <a:lnTo>
                      <a:pt x="1839" y="2786"/>
                    </a:lnTo>
                    <a:lnTo>
                      <a:pt x="1801" y="2654"/>
                    </a:lnTo>
                    <a:lnTo>
                      <a:pt x="1801" y="2483"/>
                    </a:lnTo>
                    <a:lnTo>
                      <a:pt x="1820" y="2161"/>
                    </a:lnTo>
                    <a:lnTo>
                      <a:pt x="1820" y="2028"/>
                    </a:lnTo>
                    <a:lnTo>
                      <a:pt x="1801" y="1915"/>
                    </a:lnTo>
                    <a:lnTo>
                      <a:pt x="1801" y="1915"/>
                    </a:lnTo>
                    <a:lnTo>
                      <a:pt x="1726" y="1801"/>
                    </a:lnTo>
                    <a:lnTo>
                      <a:pt x="1650" y="1706"/>
                    </a:lnTo>
                    <a:lnTo>
                      <a:pt x="1555" y="1630"/>
                    </a:lnTo>
                    <a:lnTo>
                      <a:pt x="1441" y="1573"/>
                    </a:lnTo>
                    <a:lnTo>
                      <a:pt x="1441" y="1573"/>
                    </a:lnTo>
                    <a:lnTo>
                      <a:pt x="1366" y="1536"/>
                    </a:lnTo>
                    <a:lnTo>
                      <a:pt x="1271" y="1517"/>
                    </a:lnTo>
                    <a:lnTo>
                      <a:pt x="1081" y="1479"/>
                    </a:lnTo>
                    <a:lnTo>
                      <a:pt x="1081" y="1479"/>
                    </a:lnTo>
                    <a:lnTo>
                      <a:pt x="911" y="1441"/>
                    </a:lnTo>
                    <a:lnTo>
                      <a:pt x="911" y="1441"/>
                    </a:lnTo>
                    <a:lnTo>
                      <a:pt x="797" y="1441"/>
                    </a:lnTo>
                    <a:lnTo>
                      <a:pt x="702" y="1384"/>
                    </a:lnTo>
                    <a:lnTo>
                      <a:pt x="645" y="1327"/>
                    </a:lnTo>
                    <a:lnTo>
                      <a:pt x="607" y="1251"/>
                    </a:lnTo>
                    <a:lnTo>
                      <a:pt x="588" y="1137"/>
                    </a:lnTo>
                    <a:lnTo>
                      <a:pt x="607" y="1005"/>
                    </a:lnTo>
                    <a:lnTo>
                      <a:pt x="645" y="853"/>
                    </a:lnTo>
                    <a:lnTo>
                      <a:pt x="721" y="664"/>
                    </a:lnTo>
                    <a:lnTo>
                      <a:pt x="721" y="664"/>
                    </a:lnTo>
                    <a:lnTo>
                      <a:pt x="797" y="645"/>
                    </a:lnTo>
                    <a:lnTo>
                      <a:pt x="835" y="607"/>
                    </a:lnTo>
                    <a:lnTo>
                      <a:pt x="873" y="550"/>
                    </a:lnTo>
                    <a:lnTo>
                      <a:pt x="873" y="493"/>
                    </a:lnTo>
                    <a:lnTo>
                      <a:pt x="873" y="436"/>
                    </a:lnTo>
                    <a:lnTo>
                      <a:pt x="854" y="379"/>
                    </a:lnTo>
                    <a:lnTo>
                      <a:pt x="797" y="341"/>
                    </a:lnTo>
                    <a:lnTo>
                      <a:pt x="740" y="341"/>
                    </a:lnTo>
                    <a:lnTo>
                      <a:pt x="740" y="341"/>
                    </a:lnTo>
                    <a:lnTo>
                      <a:pt x="721" y="341"/>
                    </a:lnTo>
                    <a:lnTo>
                      <a:pt x="721" y="341"/>
                    </a:lnTo>
                    <a:lnTo>
                      <a:pt x="607" y="341"/>
                    </a:lnTo>
                    <a:lnTo>
                      <a:pt x="494" y="379"/>
                    </a:lnTo>
                    <a:lnTo>
                      <a:pt x="399" y="417"/>
                    </a:lnTo>
                    <a:lnTo>
                      <a:pt x="304" y="474"/>
                    </a:lnTo>
                    <a:lnTo>
                      <a:pt x="228" y="550"/>
                    </a:lnTo>
                    <a:lnTo>
                      <a:pt x="153" y="626"/>
                    </a:lnTo>
                    <a:lnTo>
                      <a:pt x="96" y="721"/>
                    </a:lnTo>
                    <a:lnTo>
                      <a:pt x="58" y="815"/>
                    </a:lnTo>
                    <a:lnTo>
                      <a:pt x="20" y="910"/>
                    </a:lnTo>
                    <a:lnTo>
                      <a:pt x="1" y="1005"/>
                    </a:lnTo>
                    <a:lnTo>
                      <a:pt x="1" y="1100"/>
                    </a:lnTo>
                    <a:lnTo>
                      <a:pt x="20" y="1213"/>
                    </a:lnTo>
                    <a:lnTo>
                      <a:pt x="58" y="1308"/>
                    </a:lnTo>
                    <a:lnTo>
                      <a:pt x="115" y="1403"/>
                    </a:lnTo>
                    <a:lnTo>
                      <a:pt x="190" y="1498"/>
                    </a:lnTo>
                    <a:lnTo>
                      <a:pt x="285" y="1573"/>
                    </a:lnTo>
                    <a:lnTo>
                      <a:pt x="285" y="1573"/>
                    </a:lnTo>
                    <a:lnTo>
                      <a:pt x="399" y="1649"/>
                    </a:lnTo>
                    <a:lnTo>
                      <a:pt x="532" y="1706"/>
                    </a:lnTo>
                    <a:lnTo>
                      <a:pt x="664" y="1763"/>
                    </a:lnTo>
                    <a:lnTo>
                      <a:pt x="797" y="1782"/>
                    </a:lnTo>
                    <a:lnTo>
                      <a:pt x="797" y="1782"/>
                    </a:lnTo>
                    <a:lnTo>
                      <a:pt x="778" y="1820"/>
                    </a:lnTo>
                    <a:lnTo>
                      <a:pt x="740" y="1858"/>
                    </a:lnTo>
                    <a:lnTo>
                      <a:pt x="721" y="1896"/>
                    </a:lnTo>
                    <a:lnTo>
                      <a:pt x="740" y="1952"/>
                    </a:lnTo>
                    <a:lnTo>
                      <a:pt x="740" y="1952"/>
                    </a:lnTo>
                    <a:lnTo>
                      <a:pt x="759" y="2161"/>
                    </a:lnTo>
                    <a:lnTo>
                      <a:pt x="740" y="2369"/>
                    </a:lnTo>
                    <a:lnTo>
                      <a:pt x="721" y="2559"/>
                    </a:lnTo>
                    <a:lnTo>
                      <a:pt x="683" y="2767"/>
                    </a:lnTo>
                    <a:lnTo>
                      <a:pt x="645" y="2976"/>
                    </a:lnTo>
                    <a:lnTo>
                      <a:pt x="626" y="3166"/>
                    </a:lnTo>
                    <a:lnTo>
                      <a:pt x="626" y="3374"/>
                    </a:lnTo>
                    <a:lnTo>
                      <a:pt x="664" y="3564"/>
                    </a:lnTo>
                    <a:lnTo>
                      <a:pt x="664" y="3564"/>
                    </a:lnTo>
                    <a:lnTo>
                      <a:pt x="702" y="3715"/>
                    </a:lnTo>
                    <a:lnTo>
                      <a:pt x="778" y="3848"/>
                    </a:lnTo>
                    <a:lnTo>
                      <a:pt x="854" y="3981"/>
                    </a:lnTo>
                    <a:lnTo>
                      <a:pt x="930" y="4094"/>
                    </a:lnTo>
                    <a:lnTo>
                      <a:pt x="1024" y="4208"/>
                    </a:lnTo>
                    <a:lnTo>
                      <a:pt x="1138" y="4303"/>
                    </a:lnTo>
                    <a:lnTo>
                      <a:pt x="1366" y="4511"/>
                    </a:lnTo>
                    <a:lnTo>
                      <a:pt x="1366" y="4511"/>
                    </a:lnTo>
                    <a:lnTo>
                      <a:pt x="2237" y="5175"/>
                    </a:lnTo>
                    <a:lnTo>
                      <a:pt x="3109" y="5857"/>
                    </a:lnTo>
                    <a:lnTo>
                      <a:pt x="3545" y="6179"/>
                    </a:lnTo>
                    <a:lnTo>
                      <a:pt x="3981" y="6501"/>
                    </a:lnTo>
                    <a:lnTo>
                      <a:pt x="4436" y="6805"/>
                    </a:lnTo>
                    <a:lnTo>
                      <a:pt x="4910" y="7089"/>
                    </a:lnTo>
                    <a:lnTo>
                      <a:pt x="4910" y="7089"/>
                    </a:lnTo>
                    <a:lnTo>
                      <a:pt x="5175" y="7222"/>
                    </a:lnTo>
                    <a:lnTo>
                      <a:pt x="5441" y="7354"/>
                    </a:lnTo>
                    <a:lnTo>
                      <a:pt x="5706" y="7449"/>
                    </a:lnTo>
                    <a:lnTo>
                      <a:pt x="5952" y="7525"/>
                    </a:lnTo>
                    <a:lnTo>
                      <a:pt x="6218" y="7582"/>
                    </a:lnTo>
                    <a:lnTo>
                      <a:pt x="6483" y="7639"/>
                    </a:lnTo>
                    <a:lnTo>
                      <a:pt x="6748" y="7657"/>
                    </a:lnTo>
                    <a:lnTo>
                      <a:pt x="6995" y="7657"/>
                    </a:lnTo>
                    <a:lnTo>
                      <a:pt x="6995" y="7657"/>
                    </a:lnTo>
                    <a:lnTo>
                      <a:pt x="7298" y="7657"/>
                    </a:lnTo>
                    <a:lnTo>
                      <a:pt x="7601" y="7620"/>
                    </a:lnTo>
                    <a:lnTo>
                      <a:pt x="7886" y="7563"/>
                    </a:lnTo>
                    <a:lnTo>
                      <a:pt x="8189" y="7506"/>
                    </a:lnTo>
                    <a:lnTo>
                      <a:pt x="8473" y="7411"/>
                    </a:lnTo>
                    <a:lnTo>
                      <a:pt x="8776" y="7316"/>
                    </a:lnTo>
                    <a:lnTo>
                      <a:pt x="9061" y="7203"/>
                    </a:lnTo>
                    <a:lnTo>
                      <a:pt x="9345" y="7089"/>
                    </a:lnTo>
                    <a:lnTo>
                      <a:pt x="9914" y="6805"/>
                    </a:lnTo>
                    <a:lnTo>
                      <a:pt x="10463" y="6482"/>
                    </a:lnTo>
                    <a:lnTo>
                      <a:pt x="10994" y="6141"/>
                    </a:lnTo>
                    <a:lnTo>
                      <a:pt x="11525" y="5781"/>
                    </a:lnTo>
                    <a:lnTo>
                      <a:pt x="11525" y="5781"/>
                    </a:lnTo>
                    <a:lnTo>
                      <a:pt x="11562" y="5743"/>
                    </a:lnTo>
                    <a:lnTo>
                      <a:pt x="11581" y="5686"/>
                    </a:lnTo>
                    <a:lnTo>
                      <a:pt x="11600" y="5629"/>
                    </a:lnTo>
                    <a:lnTo>
                      <a:pt x="11581" y="5592"/>
                    </a:lnTo>
                    <a:lnTo>
                      <a:pt x="11581" y="5592"/>
                    </a:lnTo>
                    <a:lnTo>
                      <a:pt x="11998" y="5705"/>
                    </a:lnTo>
                    <a:lnTo>
                      <a:pt x="11998" y="5705"/>
                    </a:lnTo>
                    <a:lnTo>
                      <a:pt x="12321" y="5781"/>
                    </a:lnTo>
                    <a:lnTo>
                      <a:pt x="12510" y="5819"/>
                    </a:lnTo>
                    <a:lnTo>
                      <a:pt x="12700" y="5838"/>
                    </a:lnTo>
                    <a:lnTo>
                      <a:pt x="12700" y="5838"/>
                    </a:lnTo>
                    <a:lnTo>
                      <a:pt x="12813" y="5819"/>
                    </a:lnTo>
                    <a:lnTo>
                      <a:pt x="12927" y="5800"/>
                    </a:lnTo>
                    <a:lnTo>
                      <a:pt x="12927" y="5800"/>
                    </a:lnTo>
                    <a:lnTo>
                      <a:pt x="13098" y="5724"/>
                    </a:lnTo>
                    <a:lnTo>
                      <a:pt x="13230" y="5629"/>
                    </a:lnTo>
                    <a:lnTo>
                      <a:pt x="13344" y="5516"/>
                    </a:lnTo>
                    <a:lnTo>
                      <a:pt x="13439" y="5383"/>
                    </a:lnTo>
                    <a:lnTo>
                      <a:pt x="13515" y="5231"/>
                    </a:lnTo>
                    <a:lnTo>
                      <a:pt x="13572" y="5080"/>
                    </a:lnTo>
                    <a:lnTo>
                      <a:pt x="13628" y="4909"/>
                    </a:lnTo>
                    <a:lnTo>
                      <a:pt x="13666" y="4739"/>
                    </a:lnTo>
                    <a:lnTo>
                      <a:pt x="13666" y="4739"/>
                    </a:lnTo>
                    <a:lnTo>
                      <a:pt x="13704" y="4720"/>
                    </a:lnTo>
                    <a:lnTo>
                      <a:pt x="13704" y="4720"/>
                    </a:lnTo>
                    <a:lnTo>
                      <a:pt x="13837" y="4606"/>
                    </a:lnTo>
                    <a:lnTo>
                      <a:pt x="14007" y="4511"/>
                    </a:lnTo>
                    <a:lnTo>
                      <a:pt x="14349" y="4379"/>
                    </a:lnTo>
                    <a:lnTo>
                      <a:pt x="14538" y="4303"/>
                    </a:lnTo>
                    <a:lnTo>
                      <a:pt x="14690" y="4208"/>
                    </a:lnTo>
                    <a:lnTo>
                      <a:pt x="14822" y="4094"/>
                    </a:lnTo>
                    <a:lnTo>
                      <a:pt x="14898" y="4018"/>
                    </a:lnTo>
                    <a:lnTo>
                      <a:pt x="14955" y="3943"/>
                    </a:lnTo>
                    <a:lnTo>
                      <a:pt x="14955" y="3943"/>
                    </a:lnTo>
                    <a:lnTo>
                      <a:pt x="15031" y="3810"/>
                    </a:lnTo>
                    <a:lnTo>
                      <a:pt x="15088" y="3658"/>
                    </a:lnTo>
                    <a:lnTo>
                      <a:pt x="15107" y="3526"/>
                    </a:lnTo>
                    <a:lnTo>
                      <a:pt x="15126" y="3374"/>
                    </a:lnTo>
                    <a:lnTo>
                      <a:pt x="15126" y="3222"/>
                    </a:lnTo>
                    <a:lnTo>
                      <a:pt x="15088" y="3071"/>
                    </a:lnTo>
                    <a:lnTo>
                      <a:pt x="15031" y="2938"/>
                    </a:lnTo>
                    <a:lnTo>
                      <a:pt x="14974" y="2786"/>
                    </a:lnTo>
                    <a:lnTo>
                      <a:pt x="14974" y="2786"/>
                    </a:lnTo>
                    <a:lnTo>
                      <a:pt x="15069" y="2654"/>
                    </a:lnTo>
                    <a:lnTo>
                      <a:pt x="15107" y="2578"/>
                    </a:lnTo>
                    <a:lnTo>
                      <a:pt x="15145" y="2502"/>
                    </a:lnTo>
                    <a:lnTo>
                      <a:pt x="15145" y="2502"/>
                    </a:lnTo>
                    <a:lnTo>
                      <a:pt x="15202" y="2369"/>
                    </a:lnTo>
                    <a:lnTo>
                      <a:pt x="15277" y="2275"/>
                    </a:lnTo>
                    <a:lnTo>
                      <a:pt x="15353" y="2218"/>
                    </a:lnTo>
                    <a:lnTo>
                      <a:pt x="15448" y="2180"/>
                    </a:lnTo>
                    <a:lnTo>
                      <a:pt x="15656" y="2085"/>
                    </a:lnTo>
                    <a:lnTo>
                      <a:pt x="15770" y="2028"/>
                    </a:lnTo>
                    <a:lnTo>
                      <a:pt x="15884" y="1915"/>
                    </a:lnTo>
                    <a:lnTo>
                      <a:pt x="15884" y="1915"/>
                    </a:lnTo>
                    <a:lnTo>
                      <a:pt x="15979" y="1782"/>
                    </a:lnTo>
                    <a:lnTo>
                      <a:pt x="16073" y="1649"/>
                    </a:lnTo>
                    <a:lnTo>
                      <a:pt x="16130" y="1517"/>
                    </a:lnTo>
                    <a:lnTo>
                      <a:pt x="16187" y="1384"/>
                    </a:lnTo>
                    <a:lnTo>
                      <a:pt x="16206" y="1251"/>
                    </a:lnTo>
                    <a:lnTo>
                      <a:pt x="16225" y="1100"/>
                    </a:lnTo>
                    <a:lnTo>
                      <a:pt x="16206" y="967"/>
                    </a:lnTo>
                    <a:lnTo>
                      <a:pt x="16187" y="834"/>
                    </a:lnTo>
                    <a:lnTo>
                      <a:pt x="16149" y="702"/>
                    </a:lnTo>
                    <a:lnTo>
                      <a:pt x="16092" y="588"/>
                    </a:lnTo>
                    <a:lnTo>
                      <a:pt x="16017" y="474"/>
                    </a:lnTo>
                    <a:lnTo>
                      <a:pt x="15922" y="360"/>
                    </a:lnTo>
                    <a:lnTo>
                      <a:pt x="15808" y="266"/>
                    </a:lnTo>
                    <a:lnTo>
                      <a:pt x="15694" y="171"/>
                    </a:lnTo>
                    <a:lnTo>
                      <a:pt x="15562" y="76"/>
                    </a:lnTo>
                    <a:lnTo>
                      <a:pt x="15410" y="19"/>
                    </a:lnTo>
                    <a:lnTo>
                      <a:pt x="15410" y="19"/>
                    </a:lnTo>
                    <a:lnTo>
                      <a:pt x="15353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73" name="Google Shape;2273;p53"/>
          <p:cNvSpPr txBox="1">
            <a:spLocks noGrp="1"/>
          </p:cNvSpPr>
          <p:nvPr>
            <p:ph type="title"/>
          </p:nvPr>
        </p:nvSpPr>
        <p:spPr>
          <a:xfrm>
            <a:off x="2321700" y="530350"/>
            <a:ext cx="4500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DESSERTS OF THE WEEK</a:t>
            </a:r>
            <a:endParaRPr/>
          </a:p>
        </p:txBody>
      </p:sp>
      <p:sp>
        <p:nvSpPr>
          <p:cNvPr id="2274" name="Google Shape;2274;p53"/>
          <p:cNvSpPr txBox="1">
            <a:spLocks noGrp="1"/>
          </p:cNvSpPr>
          <p:nvPr>
            <p:ph type="body" idx="4294967295"/>
          </p:nvPr>
        </p:nvSpPr>
        <p:spPr>
          <a:xfrm>
            <a:off x="1299872" y="2002175"/>
            <a:ext cx="1515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2275" name="Google Shape;2275;p53"/>
          <p:cNvSpPr txBox="1">
            <a:spLocks noGrp="1"/>
          </p:cNvSpPr>
          <p:nvPr>
            <p:ph type="body" idx="4294967295"/>
          </p:nvPr>
        </p:nvSpPr>
        <p:spPr>
          <a:xfrm>
            <a:off x="3923060" y="2140799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$5</a:t>
            </a:r>
            <a:endParaRPr sz="2000" b="1"/>
          </a:p>
        </p:txBody>
      </p:sp>
      <p:cxnSp>
        <p:nvCxnSpPr>
          <p:cNvPr id="2276" name="Google Shape;2276;p53"/>
          <p:cNvCxnSpPr/>
          <p:nvPr/>
        </p:nvCxnSpPr>
        <p:spPr>
          <a:xfrm>
            <a:off x="2792400" y="2371950"/>
            <a:ext cx="119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77" name="Google Shape;2277;p53"/>
          <p:cNvSpPr txBox="1">
            <a:spLocks noGrp="1"/>
          </p:cNvSpPr>
          <p:nvPr>
            <p:ph type="body" idx="4294967295"/>
          </p:nvPr>
        </p:nvSpPr>
        <p:spPr>
          <a:xfrm>
            <a:off x="1299872" y="1398254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COFFEA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278" name="Google Shape;2278;p53"/>
          <p:cNvSpPr/>
          <p:nvPr/>
        </p:nvSpPr>
        <p:spPr>
          <a:xfrm>
            <a:off x="952912" y="1783625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9" name="Google Shape;2279;p53"/>
          <p:cNvSpPr txBox="1">
            <a:spLocks noGrp="1"/>
          </p:cNvSpPr>
          <p:nvPr>
            <p:ph type="body" idx="4294967295"/>
          </p:nvPr>
        </p:nvSpPr>
        <p:spPr>
          <a:xfrm>
            <a:off x="5090127" y="3930900"/>
            <a:ext cx="1515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2280" name="Google Shape;2280;p53"/>
          <p:cNvSpPr txBox="1">
            <a:spLocks noGrp="1"/>
          </p:cNvSpPr>
          <p:nvPr>
            <p:ph type="body" idx="4294967295"/>
          </p:nvPr>
        </p:nvSpPr>
        <p:spPr>
          <a:xfrm>
            <a:off x="7713255" y="4063571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$10</a:t>
            </a:r>
            <a:endParaRPr sz="2000" b="1"/>
          </a:p>
        </p:txBody>
      </p:sp>
      <p:cxnSp>
        <p:nvCxnSpPr>
          <p:cNvPr id="2281" name="Google Shape;2281;p53"/>
          <p:cNvCxnSpPr/>
          <p:nvPr/>
        </p:nvCxnSpPr>
        <p:spPr>
          <a:xfrm>
            <a:off x="6463900" y="4299500"/>
            <a:ext cx="1322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82" name="Google Shape;2282;p53"/>
          <p:cNvSpPr txBox="1">
            <a:spLocks noGrp="1"/>
          </p:cNvSpPr>
          <p:nvPr>
            <p:ph type="body" idx="4294967295"/>
          </p:nvPr>
        </p:nvSpPr>
        <p:spPr>
          <a:xfrm>
            <a:off x="5090124" y="3326975"/>
            <a:ext cx="20343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CHEESE CAKE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283" name="Google Shape;2283;p53"/>
          <p:cNvSpPr/>
          <p:nvPr/>
        </p:nvSpPr>
        <p:spPr>
          <a:xfrm>
            <a:off x="4743107" y="3712350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4" name="Google Shape;2284;p53"/>
          <p:cNvSpPr/>
          <p:nvPr/>
        </p:nvSpPr>
        <p:spPr>
          <a:xfrm>
            <a:off x="720420" y="932360"/>
            <a:ext cx="462300" cy="462300"/>
          </a:xfrm>
          <a:prstGeom prst="ellipse">
            <a:avLst/>
          </a:prstGeom>
          <a:solidFill>
            <a:srgbClr val="5F81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1</a:t>
            </a:r>
            <a:endParaRPr sz="3000" b="1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285" name="Google Shape;2285;p53"/>
          <p:cNvSpPr/>
          <p:nvPr/>
        </p:nvSpPr>
        <p:spPr>
          <a:xfrm>
            <a:off x="7966930" y="2861085"/>
            <a:ext cx="462300" cy="462300"/>
          </a:xfrm>
          <a:prstGeom prst="ellipse">
            <a:avLst/>
          </a:prstGeom>
          <a:solidFill>
            <a:srgbClr val="5F81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2</a:t>
            </a:r>
            <a:endParaRPr sz="3000" b="1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2286" name="Google Shape;2286;p53"/>
          <p:cNvGrpSpPr/>
          <p:nvPr/>
        </p:nvGrpSpPr>
        <p:grpSpPr>
          <a:xfrm>
            <a:off x="1726075" y="3069550"/>
            <a:ext cx="2313183" cy="1489849"/>
            <a:chOff x="1726075" y="2993350"/>
            <a:chExt cx="2313183" cy="1489849"/>
          </a:xfrm>
        </p:grpSpPr>
        <p:sp>
          <p:nvSpPr>
            <p:cNvPr id="2287" name="Google Shape;2287;p53"/>
            <p:cNvSpPr/>
            <p:nvPr/>
          </p:nvSpPr>
          <p:spPr>
            <a:xfrm rot="-23989">
              <a:off x="3260647" y="3146852"/>
              <a:ext cx="90004" cy="39398"/>
            </a:xfrm>
            <a:custGeom>
              <a:avLst/>
              <a:gdLst/>
              <a:ahLst/>
              <a:cxnLst/>
              <a:rect l="l" t="t" r="r" b="b"/>
              <a:pathLst>
                <a:path w="1590" h="696" extrusionOk="0">
                  <a:moveTo>
                    <a:pt x="140" y="0"/>
                  </a:moveTo>
                  <a:lnTo>
                    <a:pt x="1" y="398"/>
                  </a:lnTo>
                  <a:lnTo>
                    <a:pt x="40" y="437"/>
                  </a:lnTo>
                  <a:lnTo>
                    <a:pt x="80" y="457"/>
                  </a:lnTo>
                  <a:lnTo>
                    <a:pt x="199" y="497"/>
                  </a:lnTo>
                  <a:lnTo>
                    <a:pt x="458" y="576"/>
                  </a:lnTo>
                  <a:lnTo>
                    <a:pt x="696" y="636"/>
                  </a:lnTo>
                  <a:lnTo>
                    <a:pt x="974" y="695"/>
                  </a:lnTo>
                  <a:lnTo>
                    <a:pt x="1232" y="695"/>
                  </a:lnTo>
                  <a:lnTo>
                    <a:pt x="1351" y="656"/>
                  </a:lnTo>
                  <a:lnTo>
                    <a:pt x="1451" y="596"/>
                  </a:lnTo>
                  <a:lnTo>
                    <a:pt x="1530" y="576"/>
                  </a:lnTo>
                  <a:lnTo>
                    <a:pt x="1570" y="517"/>
                  </a:lnTo>
                  <a:lnTo>
                    <a:pt x="1590" y="457"/>
                  </a:lnTo>
                  <a:lnTo>
                    <a:pt x="1550" y="358"/>
                  </a:lnTo>
                  <a:lnTo>
                    <a:pt x="1331" y="278"/>
                  </a:lnTo>
                  <a:lnTo>
                    <a:pt x="954" y="179"/>
                  </a:lnTo>
                  <a:lnTo>
                    <a:pt x="597" y="100"/>
                  </a:lnTo>
                  <a:lnTo>
                    <a:pt x="418" y="60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 rot="-23989">
              <a:off x="3444346" y="3196183"/>
              <a:ext cx="89948" cy="57342"/>
            </a:xfrm>
            <a:custGeom>
              <a:avLst/>
              <a:gdLst/>
              <a:ahLst/>
              <a:cxnLst/>
              <a:rect l="l" t="t" r="r" b="b"/>
              <a:pathLst>
                <a:path w="1589" h="1013" extrusionOk="0">
                  <a:moveTo>
                    <a:pt x="1152" y="0"/>
                  </a:moveTo>
                  <a:lnTo>
                    <a:pt x="1152" y="60"/>
                  </a:lnTo>
                  <a:lnTo>
                    <a:pt x="1112" y="99"/>
                  </a:lnTo>
                  <a:lnTo>
                    <a:pt x="695" y="397"/>
                  </a:lnTo>
                  <a:lnTo>
                    <a:pt x="497" y="536"/>
                  </a:lnTo>
                  <a:lnTo>
                    <a:pt x="298" y="695"/>
                  </a:lnTo>
                  <a:lnTo>
                    <a:pt x="99" y="854"/>
                  </a:lnTo>
                  <a:lnTo>
                    <a:pt x="40" y="894"/>
                  </a:lnTo>
                  <a:lnTo>
                    <a:pt x="0" y="933"/>
                  </a:lnTo>
                  <a:lnTo>
                    <a:pt x="20" y="973"/>
                  </a:lnTo>
                  <a:lnTo>
                    <a:pt x="79" y="993"/>
                  </a:lnTo>
                  <a:lnTo>
                    <a:pt x="119" y="1013"/>
                  </a:lnTo>
                  <a:lnTo>
                    <a:pt x="179" y="1013"/>
                  </a:lnTo>
                  <a:lnTo>
                    <a:pt x="318" y="993"/>
                  </a:lnTo>
                  <a:lnTo>
                    <a:pt x="556" y="933"/>
                  </a:lnTo>
                  <a:lnTo>
                    <a:pt x="794" y="874"/>
                  </a:lnTo>
                  <a:lnTo>
                    <a:pt x="1053" y="775"/>
                  </a:lnTo>
                  <a:lnTo>
                    <a:pt x="1192" y="695"/>
                  </a:lnTo>
                  <a:lnTo>
                    <a:pt x="1311" y="636"/>
                  </a:lnTo>
                  <a:lnTo>
                    <a:pt x="1410" y="556"/>
                  </a:lnTo>
                  <a:lnTo>
                    <a:pt x="1490" y="457"/>
                  </a:lnTo>
                  <a:lnTo>
                    <a:pt x="1549" y="417"/>
                  </a:lnTo>
                  <a:lnTo>
                    <a:pt x="1589" y="377"/>
                  </a:lnTo>
                  <a:lnTo>
                    <a:pt x="1569" y="338"/>
                  </a:lnTo>
                  <a:lnTo>
                    <a:pt x="1509" y="278"/>
                  </a:lnTo>
                  <a:lnTo>
                    <a:pt x="1490" y="219"/>
                  </a:lnTo>
                  <a:lnTo>
                    <a:pt x="1450" y="179"/>
                  </a:lnTo>
                  <a:lnTo>
                    <a:pt x="1410" y="139"/>
                  </a:lnTo>
                  <a:lnTo>
                    <a:pt x="1351" y="119"/>
                  </a:lnTo>
                  <a:lnTo>
                    <a:pt x="11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 rot="-23989">
              <a:off x="3963178" y="3281595"/>
              <a:ext cx="32662" cy="58474"/>
            </a:xfrm>
            <a:custGeom>
              <a:avLst/>
              <a:gdLst/>
              <a:ahLst/>
              <a:cxnLst/>
              <a:rect l="l" t="t" r="r" b="b"/>
              <a:pathLst>
                <a:path w="577" h="1033" extrusionOk="0">
                  <a:moveTo>
                    <a:pt x="120" y="0"/>
                  </a:moveTo>
                  <a:lnTo>
                    <a:pt x="120" y="278"/>
                  </a:lnTo>
                  <a:lnTo>
                    <a:pt x="100" y="536"/>
                  </a:lnTo>
                  <a:lnTo>
                    <a:pt x="60" y="794"/>
                  </a:lnTo>
                  <a:lnTo>
                    <a:pt x="1" y="1033"/>
                  </a:lnTo>
                  <a:lnTo>
                    <a:pt x="60" y="1033"/>
                  </a:lnTo>
                  <a:lnTo>
                    <a:pt x="140" y="993"/>
                  </a:lnTo>
                  <a:lnTo>
                    <a:pt x="259" y="1013"/>
                  </a:lnTo>
                  <a:lnTo>
                    <a:pt x="338" y="973"/>
                  </a:lnTo>
                  <a:lnTo>
                    <a:pt x="398" y="914"/>
                  </a:lnTo>
                  <a:lnTo>
                    <a:pt x="438" y="814"/>
                  </a:lnTo>
                  <a:lnTo>
                    <a:pt x="517" y="655"/>
                  </a:lnTo>
                  <a:lnTo>
                    <a:pt x="577" y="497"/>
                  </a:lnTo>
                  <a:lnTo>
                    <a:pt x="477" y="377"/>
                  </a:lnTo>
                  <a:lnTo>
                    <a:pt x="358" y="238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D2BA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 rot="-23989">
              <a:off x="3083677" y="3019452"/>
              <a:ext cx="859002" cy="480135"/>
            </a:xfrm>
            <a:custGeom>
              <a:avLst/>
              <a:gdLst/>
              <a:ahLst/>
              <a:cxnLst/>
              <a:rect l="l" t="t" r="r" b="b"/>
              <a:pathLst>
                <a:path w="15175" h="8482" extrusionOk="0">
                  <a:moveTo>
                    <a:pt x="9176" y="954"/>
                  </a:moveTo>
                  <a:lnTo>
                    <a:pt x="9296" y="974"/>
                  </a:lnTo>
                  <a:lnTo>
                    <a:pt x="9454" y="1034"/>
                  </a:lnTo>
                  <a:lnTo>
                    <a:pt x="9593" y="1133"/>
                  </a:lnTo>
                  <a:lnTo>
                    <a:pt x="9732" y="1232"/>
                  </a:lnTo>
                  <a:lnTo>
                    <a:pt x="9852" y="1351"/>
                  </a:lnTo>
                  <a:lnTo>
                    <a:pt x="9971" y="1490"/>
                  </a:lnTo>
                  <a:lnTo>
                    <a:pt x="10070" y="1649"/>
                  </a:lnTo>
                  <a:lnTo>
                    <a:pt x="10150" y="1788"/>
                  </a:lnTo>
                  <a:lnTo>
                    <a:pt x="10189" y="1947"/>
                  </a:lnTo>
                  <a:lnTo>
                    <a:pt x="10229" y="2086"/>
                  </a:lnTo>
                  <a:lnTo>
                    <a:pt x="10209" y="2245"/>
                  </a:lnTo>
                  <a:lnTo>
                    <a:pt x="10169" y="2364"/>
                  </a:lnTo>
                  <a:lnTo>
                    <a:pt x="10110" y="2484"/>
                  </a:lnTo>
                  <a:lnTo>
                    <a:pt x="10030" y="2563"/>
                  </a:lnTo>
                  <a:lnTo>
                    <a:pt x="9911" y="2623"/>
                  </a:lnTo>
                  <a:lnTo>
                    <a:pt x="9772" y="2623"/>
                  </a:lnTo>
                  <a:lnTo>
                    <a:pt x="9693" y="2603"/>
                  </a:lnTo>
                  <a:lnTo>
                    <a:pt x="9613" y="2583"/>
                  </a:lnTo>
                  <a:lnTo>
                    <a:pt x="9435" y="2484"/>
                  </a:lnTo>
                  <a:lnTo>
                    <a:pt x="9276" y="2384"/>
                  </a:lnTo>
                  <a:lnTo>
                    <a:pt x="9117" y="2245"/>
                  </a:lnTo>
                  <a:lnTo>
                    <a:pt x="8958" y="2106"/>
                  </a:lnTo>
                  <a:lnTo>
                    <a:pt x="8660" y="1808"/>
                  </a:lnTo>
                  <a:lnTo>
                    <a:pt x="8422" y="1490"/>
                  </a:lnTo>
                  <a:lnTo>
                    <a:pt x="8422" y="1451"/>
                  </a:lnTo>
                  <a:lnTo>
                    <a:pt x="8422" y="1411"/>
                  </a:lnTo>
                  <a:lnTo>
                    <a:pt x="8461" y="1391"/>
                  </a:lnTo>
                  <a:lnTo>
                    <a:pt x="8501" y="1371"/>
                  </a:lnTo>
                  <a:lnTo>
                    <a:pt x="8521" y="1232"/>
                  </a:lnTo>
                  <a:lnTo>
                    <a:pt x="8600" y="1133"/>
                  </a:lnTo>
                  <a:lnTo>
                    <a:pt x="8680" y="1054"/>
                  </a:lnTo>
                  <a:lnTo>
                    <a:pt x="8799" y="994"/>
                  </a:lnTo>
                  <a:lnTo>
                    <a:pt x="8918" y="954"/>
                  </a:lnTo>
                  <a:close/>
                  <a:moveTo>
                    <a:pt x="3615" y="1987"/>
                  </a:moveTo>
                  <a:lnTo>
                    <a:pt x="3675" y="2007"/>
                  </a:lnTo>
                  <a:lnTo>
                    <a:pt x="3854" y="2007"/>
                  </a:lnTo>
                  <a:lnTo>
                    <a:pt x="4032" y="2047"/>
                  </a:lnTo>
                  <a:lnTo>
                    <a:pt x="4410" y="2126"/>
                  </a:lnTo>
                  <a:lnTo>
                    <a:pt x="4589" y="2186"/>
                  </a:lnTo>
                  <a:lnTo>
                    <a:pt x="4827" y="2245"/>
                  </a:lnTo>
                  <a:lnTo>
                    <a:pt x="4926" y="2305"/>
                  </a:lnTo>
                  <a:lnTo>
                    <a:pt x="5026" y="2344"/>
                  </a:lnTo>
                  <a:lnTo>
                    <a:pt x="5105" y="2424"/>
                  </a:lnTo>
                  <a:lnTo>
                    <a:pt x="5165" y="2484"/>
                  </a:lnTo>
                  <a:lnTo>
                    <a:pt x="5204" y="2563"/>
                  </a:lnTo>
                  <a:lnTo>
                    <a:pt x="5224" y="2642"/>
                  </a:lnTo>
                  <a:lnTo>
                    <a:pt x="5224" y="2722"/>
                  </a:lnTo>
                  <a:lnTo>
                    <a:pt x="5204" y="2781"/>
                  </a:lnTo>
                  <a:lnTo>
                    <a:pt x="5165" y="2841"/>
                  </a:lnTo>
                  <a:lnTo>
                    <a:pt x="5105" y="2901"/>
                  </a:lnTo>
                  <a:lnTo>
                    <a:pt x="4966" y="3020"/>
                  </a:lnTo>
                  <a:lnTo>
                    <a:pt x="4807" y="3099"/>
                  </a:lnTo>
                  <a:lnTo>
                    <a:pt x="4648" y="3159"/>
                  </a:lnTo>
                  <a:lnTo>
                    <a:pt x="4469" y="3198"/>
                  </a:lnTo>
                  <a:lnTo>
                    <a:pt x="4350" y="3218"/>
                  </a:lnTo>
                  <a:lnTo>
                    <a:pt x="4172" y="3238"/>
                  </a:lnTo>
                  <a:lnTo>
                    <a:pt x="3953" y="3218"/>
                  </a:lnTo>
                  <a:lnTo>
                    <a:pt x="3715" y="3198"/>
                  </a:lnTo>
                  <a:lnTo>
                    <a:pt x="3476" y="3139"/>
                  </a:lnTo>
                  <a:lnTo>
                    <a:pt x="3258" y="3059"/>
                  </a:lnTo>
                  <a:lnTo>
                    <a:pt x="3039" y="2960"/>
                  </a:lnTo>
                  <a:lnTo>
                    <a:pt x="2960" y="2901"/>
                  </a:lnTo>
                  <a:lnTo>
                    <a:pt x="2881" y="2821"/>
                  </a:lnTo>
                  <a:lnTo>
                    <a:pt x="2821" y="2742"/>
                  </a:lnTo>
                  <a:lnTo>
                    <a:pt x="2781" y="2662"/>
                  </a:lnTo>
                  <a:lnTo>
                    <a:pt x="2742" y="2563"/>
                  </a:lnTo>
                  <a:lnTo>
                    <a:pt x="2722" y="2484"/>
                  </a:lnTo>
                  <a:lnTo>
                    <a:pt x="2742" y="2404"/>
                  </a:lnTo>
                  <a:lnTo>
                    <a:pt x="2761" y="2325"/>
                  </a:lnTo>
                  <a:lnTo>
                    <a:pt x="2781" y="2265"/>
                  </a:lnTo>
                  <a:lnTo>
                    <a:pt x="2841" y="2205"/>
                  </a:lnTo>
                  <a:lnTo>
                    <a:pt x="2960" y="2106"/>
                  </a:lnTo>
                  <a:lnTo>
                    <a:pt x="3119" y="2047"/>
                  </a:lnTo>
                  <a:lnTo>
                    <a:pt x="3278" y="2007"/>
                  </a:lnTo>
                  <a:lnTo>
                    <a:pt x="3457" y="1987"/>
                  </a:lnTo>
                  <a:close/>
                  <a:moveTo>
                    <a:pt x="11679" y="2146"/>
                  </a:moveTo>
                  <a:lnTo>
                    <a:pt x="11818" y="2225"/>
                  </a:lnTo>
                  <a:lnTo>
                    <a:pt x="11977" y="2265"/>
                  </a:lnTo>
                  <a:lnTo>
                    <a:pt x="12116" y="2325"/>
                  </a:lnTo>
                  <a:lnTo>
                    <a:pt x="12255" y="2404"/>
                  </a:lnTo>
                  <a:lnTo>
                    <a:pt x="12334" y="2484"/>
                  </a:lnTo>
                  <a:lnTo>
                    <a:pt x="12414" y="2603"/>
                  </a:lnTo>
                  <a:lnTo>
                    <a:pt x="12453" y="2722"/>
                  </a:lnTo>
                  <a:lnTo>
                    <a:pt x="12453" y="2841"/>
                  </a:lnTo>
                  <a:lnTo>
                    <a:pt x="12434" y="2980"/>
                  </a:lnTo>
                  <a:lnTo>
                    <a:pt x="12394" y="3099"/>
                  </a:lnTo>
                  <a:lnTo>
                    <a:pt x="12334" y="3218"/>
                  </a:lnTo>
                  <a:lnTo>
                    <a:pt x="12255" y="3318"/>
                  </a:lnTo>
                  <a:lnTo>
                    <a:pt x="12155" y="3417"/>
                  </a:lnTo>
                  <a:lnTo>
                    <a:pt x="12036" y="3477"/>
                  </a:lnTo>
                  <a:lnTo>
                    <a:pt x="11917" y="3516"/>
                  </a:lnTo>
                  <a:lnTo>
                    <a:pt x="11778" y="3556"/>
                  </a:lnTo>
                  <a:lnTo>
                    <a:pt x="11639" y="3556"/>
                  </a:lnTo>
                  <a:lnTo>
                    <a:pt x="11520" y="3516"/>
                  </a:lnTo>
                  <a:lnTo>
                    <a:pt x="11381" y="3457"/>
                  </a:lnTo>
                  <a:lnTo>
                    <a:pt x="11282" y="3377"/>
                  </a:lnTo>
                  <a:lnTo>
                    <a:pt x="11182" y="3278"/>
                  </a:lnTo>
                  <a:lnTo>
                    <a:pt x="11123" y="3159"/>
                  </a:lnTo>
                  <a:lnTo>
                    <a:pt x="11083" y="3040"/>
                  </a:lnTo>
                  <a:lnTo>
                    <a:pt x="11083" y="2901"/>
                  </a:lnTo>
                  <a:lnTo>
                    <a:pt x="11103" y="2801"/>
                  </a:lnTo>
                  <a:lnTo>
                    <a:pt x="11143" y="2722"/>
                  </a:lnTo>
                  <a:lnTo>
                    <a:pt x="11182" y="2642"/>
                  </a:lnTo>
                  <a:lnTo>
                    <a:pt x="11242" y="2563"/>
                  </a:lnTo>
                  <a:lnTo>
                    <a:pt x="11381" y="2464"/>
                  </a:lnTo>
                  <a:lnTo>
                    <a:pt x="11540" y="2384"/>
                  </a:lnTo>
                  <a:lnTo>
                    <a:pt x="11520" y="2364"/>
                  </a:lnTo>
                  <a:lnTo>
                    <a:pt x="11500" y="2325"/>
                  </a:lnTo>
                  <a:lnTo>
                    <a:pt x="11480" y="2285"/>
                  </a:lnTo>
                  <a:lnTo>
                    <a:pt x="11500" y="2225"/>
                  </a:lnTo>
                  <a:lnTo>
                    <a:pt x="11520" y="2186"/>
                  </a:lnTo>
                  <a:lnTo>
                    <a:pt x="11540" y="2166"/>
                  </a:lnTo>
                  <a:lnTo>
                    <a:pt x="11599" y="2146"/>
                  </a:lnTo>
                  <a:close/>
                  <a:moveTo>
                    <a:pt x="7468" y="2781"/>
                  </a:moveTo>
                  <a:lnTo>
                    <a:pt x="7607" y="2801"/>
                  </a:lnTo>
                  <a:lnTo>
                    <a:pt x="7766" y="2841"/>
                  </a:lnTo>
                  <a:lnTo>
                    <a:pt x="7925" y="2920"/>
                  </a:lnTo>
                  <a:lnTo>
                    <a:pt x="8064" y="3000"/>
                  </a:lnTo>
                  <a:lnTo>
                    <a:pt x="8203" y="3099"/>
                  </a:lnTo>
                  <a:lnTo>
                    <a:pt x="8283" y="3218"/>
                  </a:lnTo>
                  <a:lnTo>
                    <a:pt x="8322" y="3298"/>
                  </a:lnTo>
                  <a:lnTo>
                    <a:pt x="8322" y="3357"/>
                  </a:lnTo>
                  <a:lnTo>
                    <a:pt x="8322" y="3437"/>
                  </a:lnTo>
                  <a:lnTo>
                    <a:pt x="8322" y="3516"/>
                  </a:lnTo>
                  <a:lnTo>
                    <a:pt x="8283" y="3596"/>
                  </a:lnTo>
                  <a:lnTo>
                    <a:pt x="8223" y="3695"/>
                  </a:lnTo>
                  <a:lnTo>
                    <a:pt x="8084" y="3834"/>
                  </a:lnTo>
                  <a:lnTo>
                    <a:pt x="7905" y="3973"/>
                  </a:lnTo>
                  <a:lnTo>
                    <a:pt x="7707" y="4092"/>
                  </a:lnTo>
                  <a:lnTo>
                    <a:pt x="7488" y="4211"/>
                  </a:lnTo>
                  <a:lnTo>
                    <a:pt x="7270" y="4291"/>
                  </a:lnTo>
                  <a:lnTo>
                    <a:pt x="7071" y="4350"/>
                  </a:lnTo>
                  <a:lnTo>
                    <a:pt x="6892" y="4390"/>
                  </a:lnTo>
                  <a:lnTo>
                    <a:pt x="6773" y="4390"/>
                  </a:lnTo>
                  <a:lnTo>
                    <a:pt x="6614" y="4410"/>
                  </a:lnTo>
                  <a:lnTo>
                    <a:pt x="6436" y="4390"/>
                  </a:lnTo>
                  <a:lnTo>
                    <a:pt x="6277" y="4370"/>
                  </a:lnTo>
                  <a:lnTo>
                    <a:pt x="6138" y="4311"/>
                  </a:lnTo>
                  <a:lnTo>
                    <a:pt x="6098" y="4271"/>
                  </a:lnTo>
                  <a:lnTo>
                    <a:pt x="6038" y="4231"/>
                  </a:lnTo>
                  <a:lnTo>
                    <a:pt x="6019" y="4172"/>
                  </a:lnTo>
                  <a:lnTo>
                    <a:pt x="6019" y="4112"/>
                  </a:lnTo>
                  <a:lnTo>
                    <a:pt x="6019" y="4033"/>
                  </a:lnTo>
                  <a:lnTo>
                    <a:pt x="6058" y="3933"/>
                  </a:lnTo>
                  <a:lnTo>
                    <a:pt x="6098" y="3854"/>
                  </a:lnTo>
                  <a:lnTo>
                    <a:pt x="6138" y="3794"/>
                  </a:lnTo>
                  <a:lnTo>
                    <a:pt x="6277" y="3635"/>
                  </a:lnTo>
                  <a:lnTo>
                    <a:pt x="6436" y="3516"/>
                  </a:lnTo>
                  <a:lnTo>
                    <a:pt x="6575" y="3417"/>
                  </a:lnTo>
                  <a:lnTo>
                    <a:pt x="6773" y="3298"/>
                  </a:lnTo>
                  <a:lnTo>
                    <a:pt x="6972" y="3198"/>
                  </a:lnTo>
                  <a:lnTo>
                    <a:pt x="7170" y="3079"/>
                  </a:lnTo>
                  <a:lnTo>
                    <a:pt x="7290" y="3000"/>
                  </a:lnTo>
                  <a:lnTo>
                    <a:pt x="7389" y="2881"/>
                  </a:lnTo>
                  <a:lnTo>
                    <a:pt x="7369" y="2881"/>
                  </a:lnTo>
                  <a:lnTo>
                    <a:pt x="7389" y="2841"/>
                  </a:lnTo>
                  <a:lnTo>
                    <a:pt x="7429" y="2801"/>
                  </a:lnTo>
                  <a:lnTo>
                    <a:pt x="7468" y="2781"/>
                  </a:lnTo>
                  <a:close/>
                  <a:moveTo>
                    <a:pt x="14479" y="3616"/>
                  </a:moveTo>
                  <a:lnTo>
                    <a:pt x="14539" y="3635"/>
                  </a:lnTo>
                  <a:lnTo>
                    <a:pt x="14598" y="3675"/>
                  </a:lnTo>
                  <a:lnTo>
                    <a:pt x="14618" y="3735"/>
                  </a:lnTo>
                  <a:lnTo>
                    <a:pt x="14638" y="3794"/>
                  </a:lnTo>
                  <a:lnTo>
                    <a:pt x="14638" y="3854"/>
                  </a:lnTo>
                  <a:lnTo>
                    <a:pt x="14598" y="3913"/>
                  </a:lnTo>
                  <a:lnTo>
                    <a:pt x="14559" y="3953"/>
                  </a:lnTo>
                  <a:lnTo>
                    <a:pt x="13784" y="4311"/>
                  </a:lnTo>
                  <a:lnTo>
                    <a:pt x="12990" y="4648"/>
                  </a:lnTo>
                  <a:lnTo>
                    <a:pt x="12175" y="4946"/>
                  </a:lnTo>
                  <a:lnTo>
                    <a:pt x="11361" y="5204"/>
                  </a:lnTo>
                  <a:lnTo>
                    <a:pt x="10527" y="5443"/>
                  </a:lnTo>
                  <a:lnTo>
                    <a:pt x="9693" y="5621"/>
                  </a:lnTo>
                  <a:lnTo>
                    <a:pt x="8839" y="5780"/>
                  </a:lnTo>
                  <a:lnTo>
                    <a:pt x="8005" y="5900"/>
                  </a:lnTo>
                  <a:lnTo>
                    <a:pt x="7965" y="5880"/>
                  </a:lnTo>
                  <a:lnTo>
                    <a:pt x="7925" y="5860"/>
                  </a:lnTo>
                  <a:lnTo>
                    <a:pt x="7905" y="5840"/>
                  </a:lnTo>
                  <a:lnTo>
                    <a:pt x="7885" y="5800"/>
                  </a:lnTo>
                  <a:lnTo>
                    <a:pt x="7885" y="5761"/>
                  </a:lnTo>
                  <a:lnTo>
                    <a:pt x="7905" y="5721"/>
                  </a:lnTo>
                  <a:lnTo>
                    <a:pt x="7925" y="5681"/>
                  </a:lnTo>
                  <a:lnTo>
                    <a:pt x="7965" y="5661"/>
                  </a:lnTo>
                  <a:lnTo>
                    <a:pt x="8799" y="5463"/>
                  </a:lnTo>
                  <a:lnTo>
                    <a:pt x="9613" y="5244"/>
                  </a:lnTo>
                  <a:lnTo>
                    <a:pt x="10428" y="5006"/>
                  </a:lnTo>
                  <a:lnTo>
                    <a:pt x="11222" y="4767"/>
                  </a:lnTo>
                  <a:lnTo>
                    <a:pt x="12036" y="4509"/>
                  </a:lnTo>
                  <a:lnTo>
                    <a:pt x="12831" y="4231"/>
                  </a:lnTo>
                  <a:lnTo>
                    <a:pt x="13625" y="3933"/>
                  </a:lnTo>
                  <a:lnTo>
                    <a:pt x="14420" y="3635"/>
                  </a:lnTo>
                  <a:lnTo>
                    <a:pt x="14479" y="3616"/>
                  </a:lnTo>
                  <a:close/>
                  <a:moveTo>
                    <a:pt x="418" y="3179"/>
                  </a:moveTo>
                  <a:lnTo>
                    <a:pt x="477" y="3198"/>
                  </a:lnTo>
                  <a:lnTo>
                    <a:pt x="1351" y="3596"/>
                  </a:lnTo>
                  <a:lnTo>
                    <a:pt x="2205" y="4013"/>
                  </a:lnTo>
                  <a:lnTo>
                    <a:pt x="3059" y="4430"/>
                  </a:lnTo>
                  <a:lnTo>
                    <a:pt x="3496" y="4609"/>
                  </a:lnTo>
                  <a:lnTo>
                    <a:pt x="3953" y="4787"/>
                  </a:lnTo>
                  <a:lnTo>
                    <a:pt x="4370" y="4926"/>
                  </a:lnTo>
                  <a:lnTo>
                    <a:pt x="4807" y="5046"/>
                  </a:lnTo>
                  <a:lnTo>
                    <a:pt x="5681" y="5264"/>
                  </a:lnTo>
                  <a:lnTo>
                    <a:pt x="6535" y="5502"/>
                  </a:lnTo>
                  <a:lnTo>
                    <a:pt x="6972" y="5621"/>
                  </a:lnTo>
                  <a:lnTo>
                    <a:pt x="7389" y="5761"/>
                  </a:lnTo>
                  <a:lnTo>
                    <a:pt x="7429" y="5780"/>
                  </a:lnTo>
                  <a:lnTo>
                    <a:pt x="7449" y="5820"/>
                  </a:lnTo>
                  <a:lnTo>
                    <a:pt x="7468" y="5880"/>
                  </a:lnTo>
                  <a:lnTo>
                    <a:pt x="7449" y="5919"/>
                  </a:lnTo>
                  <a:lnTo>
                    <a:pt x="7429" y="5939"/>
                  </a:lnTo>
                  <a:lnTo>
                    <a:pt x="7409" y="5959"/>
                  </a:lnTo>
                  <a:lnTo>
                    <a:pt x="7369" y="5959"/>
                  </a:lnTo>
                  <a:lnTo>
                    <a:pt x="7131" y="5979"/>
                  </a:lnTo>
                  <a:lnTo>
                    <a:pt x="6892" y="5959"/>
                  </a:lnTo>
                  <a:lnTo>
                    <a:pt x="6396" y="5900"/>
                  </a:lnTo>
                  <a:lnTo>
                    <a:pt x="5919" y="5820"/>
                  </a:lnTo>
                  <a:lnTo>
                    <a:pt x="5423" y="5701"/>
                  </a:lnTo>
                  <a:lnTo>
                    <a:pt x="4946" y="5542"/>
                  </a:lnTo>
                  <a:lnTo>
                    <a:pt x="4489" y="5383"/>
                  </a:lnTo>
                  <a:lnTo>
                    <a:pt x="3576" y="5046"/>
                  </a:lnTo>
                  <a:lnTo>
                    <a:pt x="2742" y="4708"/>
                  </a:lnTo>
                  <a:lnTo>
                    <a:pt x="2324" y="4509"/>
                  </a:lnTo>
                  <a:lnTo>
                    <a:pt x="1907" y="4311"/>
                  </a:lnTo>
                  <a:lnTo>
                    <a:pt x="1510" y="4072"/>
                  </a:lnTo>
                  <a:lnTo>
                    <a:pt x="1133" y="3834"/>
                  </a:lnTo>
                  <a:lnTo>
                    <a:pt x="755" y="3576"/>
                  </a:lnTo>
                  <a:lnTo>
                    <a:pt x="398" y="3318"/>
                  </a:lnTo>
                  <a:lnTo>
                    <a:pt x="378" y="3278"/>
                  </a:lnTo>
                  <a:lnTo>
                    <a:pt x="358" y="3258"/>
                  </a:lnTo>
                  <a:lnTo>
                    <a:pt x="378" y="3218"/>
                  </a:lnTo>
                  <a:lnTo>
                    <a:pt x="418" y="3179"/>
                  </a:lnTo>
                  <a:close/>
                  <a:moveTo>
                    <a:pt x="7786" y="1"/>
                  </a:moveTo>
                  <a:lnTo>
                    <a:pt x="7131" y="120"/>
                  </a:lnTo>
                  <a:lnTo>
                    <a:pt x="6475" y="219"/>
                  </a:lnTo>
                  <a:lnTo>
                    <a:pt x="5820" y="319"/>
                  </a:lnTo>
                  <a:lnTo>
                    <a:pt x="5482" y="398"/>
                  </a:lnTo>
                  <a:lnTo>
                    <a:pt x="5165" y="458"/>
                  </a:lnTo>
                  <a:lnTo>
                    <a:pt x="4489" y="656"/>
                  </a:lnTo>
                  <a:lnTo>
                    <a:pt x="3814" y="855"/>
                  </a:lnTo>
                  <a:lnTo>
                    <a:pt x="3178" y="1093"/>
                  </a:lnTo>
                  <a:lnTo>
                    <a:pt x="2523" y="1371"/>
                  </a:lnTo>
                  <a:lnTo>
                    <a:pt x="1848" y="1669"/>
                  </a:lnTo>
                  <a:lnTo>
                    <a:pt x="1470" y="1868"/>
                  </a:lnTo>
                  <a:lnTo>
                    <a:pt x="1113" y="2066"/>
                  </a:lnTo>
                  <a:lnTo>
                    <a:pt x="775" y="2285"/>
                  </a:lnTo>
                  <a:lnTo>
                    <a:pt x="616" y="2424"/>
                  </a:lnTo>
                  <a:lnTo>
                    <a:pt x="477" y="2563"/>
                  </a:lnTo>
                  <a:lnTo>
                    <a:pt x="338" y="2702"/>
                  </a:lnTo>
                  <a:lnTo>
                    <a:pt x="239" y="2841"/>
                  </a:lnTo>
                  <a:lnTo>
                    <a:pt x="140" y="3000"/>
                  </a:lnTo>
                  <a:lnTo>
                    <a:pt x="80" y="3179"/>
                  </a:lnTo>
                  <a:lnTo>
                    <a:pt x="21" y="3417"/>
                  </a:lnTo>
                  <a:lnTo>
                    <a:pt x="1" y="3675"/>
                  </a:lnTo>
                  <a:lnTo>
                    <a:pt x="1" y="3933"/>
                  </a:lnTo>
                  <a:lnTo>
                    <a:pt x="1" y="4172"/>
                  </a:lnTo>
                  <a:lnTo>
                    <a:pt x="40" y="4688"/>
                  </a:lnTo>
                  <a:lnTo>
                    <a:pt x="40" y="4946"/>
                  </a:lnTo>
                  <a:lnTo>
                    <a:pt x="1" y="5185"/>
                  </a:lnTo>
                  <a:lnTo>
                    <a:pt x="120" y="5204"/>
                  </a:lnTo>
                  <a:lnTo>
                    <a:pt x="279" y="5244"/>
                  </a:lnTo>
                  <a:lnTo>
                    <a:pt x="398" y="5264"/>
                  </a:lnTo>
                  <a:lnTo>
                    <a:pt x="517" y="5324"/>
                  </a:lnTo>
                  <a:lnTo>
                    <a:pt x="636" y="5443"/>
                  </a:lnTo>
                  <a:lnTo>
                    <a:pt x="736" y="5562"/>
                  </a:lnTo>
                  <a:lnTo>
                    <a:pt x="815" y="5701"/>
                  </a:lnTo>
                  <a:lnTo>
                    <a:pt x="934" y="5959"/>
                  </a:lnTo>
                  <a:lnTo>
                    <a:pt x="1014" y="6078"/>
                  </a:lnTo>
                  <a:lnTo>
                    <a:pt x="1073" y="6118"/>
                  </a:lnTo>
                  <a:lnTo>
                    <a:pt x="1113" y="6158"/>
                  </a:lnTo>
                  <a:lnTo>
                    <a:pt x="1192" y="6178"/>
                  </a:lnTo>
                  <a:lnTo>
                    <a:pt x="1272" y="6197"/>
                  </a:lnTo>
                  <a:lnTo>
                    <a:pt x="1470" y="6197"/>
                  </a:lnTo>
                  <a:lnTo>
                    <a:pt x="1709" y="6158"/>
                  </a:lnTo>
                  <a:lnTo>
                    <a:pt x="1888" y="6118"/>
                  </a:lnTo>
                  <a:lnTo>
                    <a:pt x="2066" y="6078"/>
                  </a:lnTo>
                  <a:lnTo>
                    <a:pt x="2265" y="6078"/>
                  </a:lnTo>
                  <a:lnTo>
                    <a:pt x="2305" y="6058"/>
                  </a:lnTo>
                  <a:lnTo>
                    <a:pt x="2344" y="6058"/>
                  </a:lnTo>
                  <a:lnTo>
                    <a:pt x="2583" y="6078"/>
                  </a:lnTo>
                  <a:lnTo>
                    <a:pt x="2801" y="6118"/>
                  </a:lnTo>
                  <a:lnTo>
                    <a:pt x="3020" y="6217"/>
                  </a:lnTo>
                  <a:lnTo>
                    <a:pt x="3218" y="6336"/>
                  </a:lnTo>
                  <a:lnTo>
                    <a:pt x="3298" y="6436"/>
                  </a:lnTo>
                  <a:lnTo>
                    <a:pt x="3377" y="6535"/>
                  </a:lnTo>
                  <a:lnTo>
                    <a:pt x="3536" y="6793"/>
                  </a:lnTo>
                  <a:lnTo>
                    <a:pt x="3635" y="6912"/>
                  </a:lnTo>
                  <a:lnTo>
                    <a:pt x="3735" y="7012"/>
                  </a:lnTo>
                  <a:lnTo>
                    <a:pt x="3834" y="7071"/>
                  </a:lnTo>
                  <a:lnTo>
                    <a:pt x="4032" y="7071"/>
                  </a:lnTo>
                  <a:lnTo>
                    <a:pt x="4092" y="7032"/>
                  </a:lnTo>
                  <a:lnTo>
                    <a:pt x="4231" y="6932"/>
                  </a:lnTo>
                  <a:lnTo>
                    <a:pt x="4370" y="6833"/>
                  </a:lnTo>
                  <a:lnTo>
                    <a:pt x="4450" y="6793"/>
                  </a:lnTo>
                  <a:lnTo>
                    <a:pt x="4529" y="6793"/>
                  </a:lnTo>
                  <a:lnTo>
                    <a:pt x="4688" y="6813"/>
                  </a:lnTo>
                  <a:lnTo>
                    <a:pt x="4827" y="6853"/>
                  </a:lnTo>
                  <a:lnTo>
                    <a:pt x="4966" y="6952"/>
                  </a:lnTo>
                  <a:lnTo>
                    <a:pt x="5085" y="7051"/>
                  </a:lnTo>
                  <a:lnTo>
                    <a:pt x="5145" y="7131"/>
                  </a:lnTo>
                  <a:lnTo>
                    <a:pt x="5204" y="7230"/>
                  </a:lnTo>
                  <a:lnTo>
                    <a:pt x="5323" y="7429"/>
                  </a:lnTo>
                  <a:lnTo>
                    <a:pt x="5443" y="7647"/>
                  </a:lnTo>
                  <a:lnTo>
                    <a:pt x="5582" y="7866"/>
                  </a:lnTo>
                  <a:lnTo>
                    <a:pt x="5641" y="7905"/>
                  </a:lnTo>
                  <a:lnTo>
                    <a:pt x="5661" y="7925"/>
                  </a:lnTo>
                  <a:lnTo>
                    <a:pt x="5661" y="7965"/>
                  </a:lnTo>
                  <a:lnTo>
                    <a:pt x="5681" y="7985"/>
                  </a:lnTo>
                  <a:lnTo>
                    <a:pt x="5740" y="8064"/>
                  </a:lnTo>
                  <a:lnTo>
                    <a:pt x="5820" y="8124"/>
                  </a:lnTo>
                  <a:lnTo>
                    <a:pt x="5919" y="8164"/>
                  </a:lnTo>
                  <a:lnTo>
                    <a:pt x="6019" y="8184"/>
                  </a:lnTo>
                  <a:lnTo>
                    <a:pt x="6098" y="8184"/>
                  </a:lnTo>
                  <a:lnTo>
                    <a:pt x="6197" y="8144"/>
                  </a:lnTo>
                  <a:lnTo>
                    <a:pt x="6356" y="8044"/>
                  </a:lnTo>
                  <a:lnTo>
                    <a:pt x="6535" y="7945"/>
                  </a:lnTo>
                  <a:lnTo>
                    <a:pt x="6634" y="7905"/>
                  </a:lnTo>
                  <a:lnTo>
                    <a:pt x="6734" y="7905"/>
                  </a:lnTo>
                  <a:lnTo>
                    <a:pt x="6873" y="7925"/>
                  </a:lnTo>
                  <a:lnTo>
                    <a:pt x="7012" y="7965"/>
                  </a:lnTo>
                  <a:lnTo>
                    <a:pt x="7151" y="8044"/>
                  </a:lnTo>
                  <a:lnTo>
                    <a:pt x="7270" y="8144"/>
                  </a:lnTo>
                  <a:lnTo>
                    <a:pt x="7389" y="8263"/>
                  </a:lnTo>
                  <a:lnTo>
                    <a:pt x="7449" y="8362"/>
                  </a:lnTo>
                  <a:lnTo>
                    <a:pt x="7528" y="8442"/>
                  </a:lnTo>
                  <a:lnTo>
                    <a:pt x="7568" y="8481"/>
                  </a:lnTo>
                  <a:lnTo>
                    <a:pt x="7627" y="8481"/>
                  </a:lnTo>
                  <a:lnTo>
                    <a:pt x="7588" y="8442"/>
                  </a:lnTo>
                  <a:lnTo>
                    <a:pt x="7588" y="8402"/>
                  </a:lnTo>
                  <a:lnTo>
                    <a:pt x="7588" y="8362"/>
                  </a:lnTo>
                  <a:lnTo>
                    <a:pt x="7627" y="8323"/>
                  </a:lnTo>
                  <a:lnTo>
                    <a:pt x="7627" y="8283"/>
                  </a:lnTo>
                  <a:lnTo>
                    <a:pt x="7647" y="8243"/>
                  </a:lnTo>
                  <a:lnTo>
                    <a:pt x="7667" y="8104"/>
                  </a:lnTo>
                  <a:lnTo>
                    <a:pt x="7667" y="7707"/>
                  </a:lnTo>
                  <a:lnTo>
                    <a:pt x="7627" y="7032"/>
                  </a:lnTo>
                  <a:lnTo>
                    <a:pt x="7627" y="5721"/>
                  </a:lnTo>
                  <a:lnTo>
                    <a:pt x="7647" y="5681"/>
                  </a:lnTo>
                  <a:lnTo>
                    <a:pt x="7667" y="5661"/>
                  </a:lnTo>
                  <a:lnTo>
                    <a:pt x="7707" y="5641"/>
                  </a:lnTo>
                  <a:lnTo>
                    <a:pt x="7727" y="5621"/>
                  </a:lnTo>
                  <a:lnTo>
                    <a:pt x="7766" y="5621"/>
                  </a:lnTo>
                  <a:lnTo>
                    <a:pt x="7806" y="5641"/>
                  </a:lnTo>
                  <a:lnTo>
                    <a:pt x="7846" y="5661"/>
                  </a:lnTo>
                  <a:lnTo>
                    <a:pt x="7846" y="5701"/>
                  </a:lnTo>
                  <a:lnTo>
                    <a:pt x="7905" y="6078"/>
                  </a:lnTo>
                  <a:lnTo>
                    <a:pt x="7945" y="6456"/>
                  </a:lnTo>
                  <a:lnTo>
                    <a:pt x="7965" y="6833"/>
                  </a:lnTo>
                  <a:lnTo>
                    <a:pt x="7985" y="7230"/>
                  </a:lnTo>
                  <a:lnTo>
                    <a:pt x="8005" y="7806"/>
                  </a:lnTo>
                  <a:lnTo>
                    <a:pt x="8005" y="7965"/>
                  </a:lnTo>
                  <a:lnTo>
                    <a:pt x="8005" y="8124"/>
                  </a:lnTo>
                  <a:lnTo>
                    <a:pt x="7965" y="8263"/>
                  </a:lnTo>
                  <a:lnTo>
                    <a:pt x="7925" y="8402"/>
                  </a:lnTo>
                  <a:lnTo>
                    <a:pt x="8005" y="8362"/>
                  </a:lnTo>
                  <a:lnTo>
                    <a:pt x="8084" y="8263"/>
                  </a:lnTo>
                  <a:lnTo>
                    <a:pt x="8124" y="8124"/>
                  </a:lnTo>
                  <a:lnTo>
                    <a:pt x="8203" y="8005"/>
                  </a:lnTo>
                  <a:lnTo>
                    <a:pt x="8283" y="7905"/>
                  </a:lnTo>
                  <a:lnTo>
                    <a:pt x="8402" y="7826"/>
                  </a:lnTo>
                  <a:lnTo>
                    <a:pt x="8501" y="7766"/>
                  </a:lnTo>
                  <a:lnTo>
                    <a:pt x="8640" y="7707"/>
                  </a:lnTo>
                  <a:lnTo>
                    <a:pt x="8779" y="7667"/>
                  </a:lnTo>
                  <a:lnTo>
                    <a:pt x="8918" y="7627"/>
                  </a:lnTo>
                  <a:lnTo>
                    <a:pt x="9216" y="7588"/>
                  </a:lnTo>
                  <a:lnTo>
                    <a:pt x="9514" y="7568"/>
                  </a:lnTo>
                  <a:lnTo>
                    <a:pt x="10070" y="7588"/>
                  </a:lnTo>
                  <a:lnTo>
                    <a:pt x="10388" y="7608"/>
                  </a:lnTo>
                  <a:lnTo>
                    <a:pt x="10606" y="7568"/>
                  </a:lnTo>
                  <a:lnTo>
                    <a:pt x="10785" y="7528"/>
                  </a:lnTo>
                  <a:lnTo>
                    <a:pt x="10904" y="7449"/>
                  </a:lnTo>
                  <a:lnTo>
                    <a:pt x="11004" y="7349"/>
                  </a:lnTo>
                  <a:lnTo>
                    <a:pt x="11123" y="7250"/>
                  </a:lnTo>
                  <a:lnTo>
                    <a:pt x="11222" y="7111"/>
                  </a:lnTo>
                  <a:lnTo>
                    <a:pt x="11381" y="6952"/>
                  </a:lnTo>
                  <a:lnTo>
                    <a:pt x="11480" y="6873"/>
                  </a:lnTo>
                  <a:lnTo>
                    <a:pt x="11599" y="6813"/>
                  </a:lnTo>
                  <a:lnTo>
                    <a:pt x="11699" y="6773"/>
                  </a:lnTo>
                  <a:lnTo>
                    <a:pt x="11838" y="6754"/>
                  </a:lnTo>
                  <a:lnTo>
                    <a:pt x="11957" y="6773"/>
                  </a:lnTo>
                  <a:lnTo>
                    <a:pt x="12036" y="6793"/>
                  </a:lnTo>
                  <a:lnTo>
                    <a:pt x="12096" y="6833"/>
                  </a:lnTo>
                  <a:lnTo>
                    <a:pt x="12195" y="6873"/>
                  </a:lnTo>
                  <a:lnTo>
                    <a:pt x="12255" y="6893"/>
                  </a:lnTo>
                  <a:lnTo>
                    <a:pt x="12314" y="6932"/>
                  </a:lnTo>
                  <a:lnTo>
                    <a:pt x="12334" y="6992"/>
                  </a:lnTo>
                  <a:lnTo>
                    <a:pt x="12354" y="7071"/>
                  </a:lnTo>
                  <a:lnTo>
                    <a:pt x="12394" y="7210"/>
                  </a:lnTo>
                  <a:lnTo>
                    <a:pt x="12414" y="7330"/>
                  </a:lnTo>
                  <a:lnTo>
                    <a:pt x="12453" y="7369"/>
                  </a:lnTo>
                  <a:lnTo>
                    <a:pt x="12493" y="7409"/>
                  </a:lnTo>
                  <a:lnTo>
                    <a:pt x="12533" y="7409"/>
                  </a:lnTo>
                  <a:lnTo>
                    <a:pt x="12612" y="7389"/>
                  </a:lnTo>
                  <a:lnTo>
                    <a:pt x="12712" y="7330"/>
                  </a:lnTo>
                  <a:lnTo>
                    <a:pt x="12831" y="7230"/>
                  </a:lnTo>
                  <a:lnTo>
                    <a:pt x="13148" y="6912"/>
                  </a:lnTo>
                  <a:lnTo>
                    <a:pt x="13208" y="6853"/>
                  </a:lnTo>
                  <a:lnTo>
                    <a:pt x="13248" y="6773"/>
                  </a:lnTo>
                  <a:lnTo>
                    <a:pt x="13307" y="6595"/>
                  </a:lnTo>
                  <a:lnTo>
                    <a:pt x="13387" y="6217"/>
                  </a:lnTo>
                  <a:lnTo>
                    <a:pt x="13427" y="6158"/>
                  </a:lnTo>
                  <a:lnTo>
                    <a:pt x="13466" y="6138"/>
                  </a:lnTo>
                  <a:lnTo>
                    <a:pt x="13526" y="6118"/>
                  </a:lnTo>
                  <a:lnTo>
                    <a:pt x="13585" y="6118"/>
                  </a:lnTo>
                  <a:lnTo>
                    <a:pt x="13625" y="6098"/>
                  </a:lnTo>
                  <a:lnTo>
                    <a:pt x="13705" y="6098"/>
                  </a:lnTo>
                  <a:lnTo>
                    <a:pt x="13744" y="6118"/>
                  </a:lnTo>
                  <a:lnTo>
                    <a:pt x="14082" y="6356"/>
                  </a:lnTo>
                  <a:lnTo>
                    <a:pt x="14201" y="6356"/>
                  </a:lnTo>
                  <a:lnTo>
                    <a:pt x="14340" y="6297"/>
                  </a:lnTo>
                  <a:lnTo>
                    <a:pt x="14479" y="6217"/>
                  </a:lnTo>
                  <a:lnTo>
                    <a:pt x="14559" y="6158"/>
                  </a:lnTo>
                  <a:lnTo>
                    <a:pt x="14638" y="6078"/>
                  </a:lnTo>
                  <a:lnTo>
                    <a:pt x="14698" y="5979"/>
                  </a:lnTo>
                  <a:lnTo>
                    <a:pt x="14777" y="5880"/>
                  </a:lnTo>
                  <a:lnTo>
                    <a:pt x="14876" y="5800"/>
                  </a:lnTo>
                  <a:lnTo>
                    <a:pt x="14956" y="5761"/>
                  </a:lnTo>
                  <a:lnTo>
                    <a:pt x="15035" y="5741"/>
                  </a:lnTo>
                  <a:lnTo>
                    <a:pt x="15174" y="5741"/>
                  </a:lnTo>
                  <a:lnTo>
                    <a:pt x="15135" y="5383"/>
                  </a:lnTo>
                  <a:lnTo>
                    <a:pt x="15115" y="5026"/>
                  </a:lnTo>
                  <a:lnTo>
                    <a:pt x="15115" y="4271"/>
                  </a:lnTo>
                  <a:lnTo>
                    <a:pt x="15095" y="3913"/>
                  </a:lnTo>
                  <a:lnTo>
                    <a:pt x="15075" y="3735"/>
                  </a:lnTo>
                  <a:lnTo>
                    <a:pt x="15035" y="3556"/>
                  </a:lnTo>
                  <a:lnTo>
                    <a:pt x="14996" y="3397"/>
                  </a:lnTo>
                  <a:lnTo>
                    <a:pt x="14916" y="3238"/>
                  </a:lnTo>
                  <a:lnTo>
                    <a:pt x="14837" y="3099"/>
                  </a:lnTo>
                  <a:lnTo>
                    <a:pt x="14737" y="2960"/>
                  </a:lnTo>
                  <a:lnTo>
                    <a:pt x="14618" y="2841"/>
                  </a:lnTo>
                  <a:lnTo>
                    <a:pt x="14499" y="2722"/>
                  </a:lnTo>
                  <a:lnTo>
                    <a:pt x="14221" y="2523"/>
                  </a:lnTo>
                  <a:lnTo>
                    <a:pt x="13923" y="2344"/>
                  </a:lnTo>
                  <a:lnTo>
                    <a:pt x="13605" y="2186"/>
                  </a:lnTo>
                  <a:lnTo>
                    <a:pt x="13268" y="2027"/>
                  </a:lnTo>
                  <a:lnTo>
                    <a:pt x="12950" y="1888"/>
                  </a:lnTo>
                  <a:lnTo>
                    <a:pt x="12334" y="1649"/>
                  </a:lnTo>
                  <a:lnTo>
                    <a:pt x="10984" y="1153"/>
                  </a:lnTo>
                  <a:lnTo>
                    <a:pt x="9613" y="656"/>
                  </a:lnTo>
                  <a:lnTo>
                    <a:pt x="9176" y="517"/>
                  </a:lnTo>
                  <a:lnTo>
                    <a:pt x="8700" y="378"/>
                  </a:lnTo>
                  <a:lnTo>
                    <a:pt x="8223" y="200"/>
                  </a:lnTo>
                  <a:lnTo>
                    <a:pt x="8005" y="120"/>
                  </a:lnTo>
                  <a:lnTo>
                    <a:pt x="7786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 rot="-23989">
              <a:off x="3083996" y="3111663"/>
              <a:ext cx="859002" cy="387924"/>
            </a:xfrm>
            <a:custGeom>
              <a:avLst/>
              <a:gdLst/>
              <a:ahLst/>
              <a:cxnLst/>
              <a:rect l="l" t="t" r="r" b="b"/>
              <a:pathLst>
                <a:path w="15175" h="6853" extrusionOk="0">
                  <a:moveTo>
                    <a:pt x="14479" y="1987"/>
                  </a:moveTo>
                  <a:lnTo>
                    <a:pt x="14539" y="2006"/>
                  </a:lnTo>
                  <a:lnTo>
                    <a:pt x="14598" y="2046"/>
                  </a:lnTo>
                  <a:lnTo>
                    <a:pt x="14618" y="2106"/>
                  </a:lnTo>
                  <a:lnTo>
                    <a:pt x="14638" y="2165"/>
                  </a:lnTo>
                  <a:lnTo>
                    <a:pt x="14638" y="2225"/>
                  </a:lnTo>
                  <a:lnTo>
                    <a:pt x="14598" y="2284"/>
                  </a:lnTo>
                  <a:lnTo>
                    <a:pt x="14559" y="2324"/>
                  </a:lnTo>
                  <a:lnTo>
                    <a:pt x="13784" y="2682"/>
                  </a:lnTo>
                  <a:lnTo>
                    <a:pt x="12990" y="3019"/>
                  </a:lnTo>
                  <a:lnTo>
                    <a:pt x="12175" y="3317"/>
                  </a:lnTo>
                  <a:lnTo>
                    <a:pt x="11361" y="3575"/>
                  </a:lnTo>
                  <a:lnTo>
                    <a:pt x="10527" y="3814"/>
                  </a:lnTo>
                  <a:lnTo>
                    <a:pt x="9693" y="3992"/>
                  </a:lnTo>
                  <a:lnTo>
                    <a:pt x="8839" y="4151"/>
                  </a:lnTo>
                  <a:lnTo>
                    <a:pt x="8005" y="4271"/>
                  </a:lnTo>
                  <a:lnTo>
                    <a:pt x="7965" y="4251"/>
                  </a:lnTo>
                  <a:lnTo>
                    <a:pt x="7925" y="4231"/>
                  </a:lnTo>
                  <a:lnTo>
                    <a:pt x="7905" y="4211"/>
                  </a:lnTo>
                  <a:lnTo>
                    <a:pt x="7885" y="4171"/>
                  </a:lnTo>
                  <a:lnTo>
                    <a:pt x="7885" y="4132"/>
                  </a:lnTo>
                  <a:lnTo>
                    <a:pt x="7905" y="4092"/>
                  </a:lnTo>
                  <a:lnTo>
                    <a:pt x="7925" y="4052"/>
                  </a:lnTo>
                  <a:lnTo>
                    <a:pt x="7965" y="4032"/>
                  </a:lnTo>
                  <a:lnTo>
                    <a:pt x="8799" y="3834"/>
                  </a:lnTo>
                  <a:lnTo>
                    <a:pt x="9613" y="3615"/>
                  </a:lnTo>
                  <a:lnTo>
                    <a:pt x="10428" y="3377"/>
                  </a:lnTo>
                  <a:lnTo>
                    <a:pt x="11222" y="3138"/>
                  </a:lnTo>
                  <a:lnTo>
                    <a:pt x="12036" y="2880"/>
                  </a:lnTo>
                  <a:lnTo>
                    <a:pt x="12831" y="2602"/>
                  </a:lnTo>
                  <a:lnTo>
                    <a:pt x="13625" y="2304"/>
                  </a:lnTo>
                  <a:lnTo>
                    <a:pt x="14420" y="2006"/>
                  </a:lnTo>
                  <a:lnTo>
                    <a:pt x="14479" y="1987"/>
                  </a:lnTo>
                  <a:close/>
                  <a:moveTo>
                    <a:pt x="418" y="1550"/>
                  </a:moveTo>
                  <a:lnTo>
                    <a:pt x="477" y="1569"/>
                  </a:lnTo>
                  <a:lnTo>
                    <a:pt x="1351" y="1967"/>
                  </a:lnTo>
                  <a:lnTo>
                    <a:pt x="2205" y="2384"/>
                  </a:lnTo>
                  <a:lnTo>
                    <a:pt x="3059" y="2801"/>
                  </a:lnTo>
                  <a:lnTo>
                    <a:pt x="3496" y="2980"/>
                  </a:lnTo>
                  <a:lnTo>
                    <a:pt x="3953" y="3158"/>
                  </a:lnTo>
                  <a:lnTo>
                    <a:pt x="4370" y="3297"/>
                  </a:lnTo>
                  <a:lnTo>
                    <a:pt x="4807" y="3417"/>
                  </a:lnTo>
                  <a:lnTo>
                    <a:pt x="5681" y="3635"/>
                  </a:lnTo>
                  <a:lnTo>
                    <a:pt x="6535" y="3873"/>
                  </a:lnTo>
                  <a:lnTo>
                    <a:pt x="6972" y="3992"/>
                  </a:lnTo>
                  <a:lnTo>
                    <a:pt x="7389" y="4132"/>
                  </a:lnTo>
                  <a:lnTo>
                    <a:pt x="7429" y="4151"/>
                  </a:lnTo>
                  <a:lnTo>
                    <a:pt x="7449" y="4191"/>
                  </a:lnTo>
                  <a:lnTo>
                    <a:pt x="7468" y="4251"/>
                  </a:lnTo>
                  <a:lnTo>
                    <a:pt x="7449" y="4290"/>
                  </a:lnTo>
                  <a:lnTo>
                    <a:pt x="7429" y="4310"/>
                  </a:lnTo>
                  <a:lnTo>
                    <a:pt x="7409" y="4330"/>
                  </a:lnTo>
                  <a:lnTo>
                    <a:pt x="7369" y="4330"/>
                  </a:lnTo>
                  <a:lnTo>
                    <a:pt x="7131" y="4350"/>
                  </a:lnTo>
                  <a:lnTo>
                    <a:pt x="6892" y="4330"/>
                  </a:lnTo>
                  <a:lnTo>
                    <a:pt x="6396" y="4271"/>
                  </a:lnTo>
                  <a:lnTo>
                    <a:pt x="5919" y="4191"/>
                  </a:lnTo>
                  <a:lnTo>
                    <a:pt x="5423" y="4072"/>
                  </a:lnTo>
                  <a:lnTo>
                    <a:pt x="4946" y="3913"/>
                  </a:lnTo>
                  <a:lnTo>
                    <a:pt x="4489" y="3754"/>
                  </a:lnTo>
                  <a:lnTo>
                    <a:pt x="3576" y="3417"/>
                  </a:lnTo>
                  <a:lnTo>
                    <a:pt x="2742" y="3079"/>
                  </a:lnTo>
                  <a:lnTo>
                    <a:pt x="2324" y="2880"/>
                  </a:lnTo>
                  <a:lnTo>
                    <a:pt x="1907" y="2682"/>
                  </a:lnTo>
                  <a:lnTo>
                    <a:pt x="1510" y="2443"/>
                  </a:lnTo>
                  <a:lnTo>
                    <a:pt x="1133" y="2205"/>
                  </a:lnTo>
                  <a:lnTo>
                    <a:pt x="755" y="1947"/>
                  </a:lnTo>
                  <a:lnTo>
                    <a:pt x="398" y="1689"/>
                  </a:lnTo>
                  <a:lnTo>
                    <a:pt x="378" y="1649"/>
                  </a:lnTo>
                  <a:lnTo>
                    <a:pt x="358" y="1629"/>
                  </a:lnTo>
                  <a:lnTo>
                    <a:pt x="378" y="1589"/>
                  </a:lnTo>
                  <a:lnTo>
                    <a:pt x="418" y="1550"/>
                  </a:lnTo>
                  <a:close/>
                  <a:moveTo>
                    <a:pt x="1967" y="0"/>
                  </a:moveTo>
                  <a:lnTo>
                    <a:pt x="1669" y="140"/>
                  </a:lnTo>
                  <a:lnTo>
                    <a:pt x="1371" y="279"/>
                  </a:lnTo>
                  <a:lnTo>
                    <a:pt x="1093" y="437"/>
                  </a:lnTo>
                  <a:lnTo>
                    <a:pt x="815" y="616"/>
                  </a:lnTo>
                  <a:lnTo>
                    <a:pt x="577" y="835"/>
                  </a:lnTo>
                  <a:lnTo>
                    <a:pt x="358" y="1053"/>
                  </a:lnTo>
                  <a:lnTo>
                    <a:pt x="279" y="1152"/>
                  </a:lnTo>
                  <a:lnTo>
                    <a:pt x="199" y="1291"/>
                  </a:lnTo>
                  <a:lnTo>
                    <a:pt x="120" y="1411"/>
                  </a:lnTo>
                  <a:lnTo>
                    <a:pt x="80" y="1550"/>
                  </a:lnTo>
                  <a:lnTo>
                    <a:pt x="21" y="1788"/>
                  </a:lnTo>
                  <a:lnTo>
                    <a:pt x="1" y="2046"/>
                  </a:lnTo>
                  <a:lnTo>
                    <a:pt x="1" y="2304"/>
                  </a:lnTo>
                  <a:lnTo>
                    <a:pt x="1" y="2543"/>
                  </a:lnTo>
                  <a:lnTo>
                    <a:pt x="40" y="3059"/>
                  </a:lnTo>
                  <a:lnTo>
                    <a:pt x="40" y="3317"/>
                  </a:lnTo>
                  <a:lnTo>
                    <a:pt x="1" y="3556"/>
                  </a:lnTo>
                  <a:lnTo>
                    <a:pt x="120" y="3575"/>
                  </a:lnTo>
                  <a:lnTo>
                    <a:pt x="279" y="3615"/>
                  </a:lnTo>
                  <a:lnTo>
                    <a:pt x="398" y="3635"/>
                  </a:lnTo>
                  <a:lnTo>
                    <a:pt x="517" y="3695"/>
                  </a:lnTo>
                  <a:lnTo>
                    <a:pt x="636" y="3814"/>
                  </a:lnTo>
                  <a:lnTo>
                    <a:pt x="736" y="3933"/>
                  </a:lnTo>
                  <a:lnTo>
                    <a:pt x="815" y="4072"/>
                  </a:lnTo>
                  <a:lnTo>
                    <a:pt x="934" y="4330"/>
                  </a:lnTo>
                  <a:lnTo>
                    <a:pt x="1014" y="4449"/>
                  </a:lnTo>
                  <a:lnTo>
                    <a:pt x="1073" y="4489"/>
                  </a:lnTo>
                  <a:lnTo>
                    <a:pt x="1113" y="4529"/>
                  </a:lnTo>
                  <a:lnTo>
                    <a:pt x="1192" y="4549"/>
                  </a:lnTo>
                  <a:lnTo>
                    <a:pt x="1272" y="4568"/>
                  </a:lnTo>
                  <a:lnTo>
                    <a:pt x="1470" y="4568"/>
                  </a:lnTo>
                  <a:lnTo>
                    <a:pt x="1709" y="4529"/>
                  </a:lnTo>
                  <a:lnTo>
                    <a:pt x="1888" y="4489"/>
                  </a:lnTo>
                  <a:lnTo>
                    <a:pt x="2066" y="4449"/>
                  </a:lnTo>
                  <a:lnTo>
                    <a:pt x="2265" y="4449"/>
                  </a:lnTo>
                  <a:lnTo>
                    <a:pt x="2305" y="4429"/>
                  </a:lnTo>
                  <a:lnTo>
                    <a:pt x="2344" y="4429"/>
                  </a:lnTo>
                  <a:lnTo>
                    <a:pt x="2583" y="4449"/>
                  </a:lnTo>
                  <a:lnTo>
                    <a:pt x="2801" y="4489"/>
                  </a:lnTo>
                  <a:lnTo>
                    <a:pt x="3020" y="4588"/>
                  </a:lnTo>
                  <a:lnTo>
                    <a:pt x="3218" y="4707"/>
                  </a:lnTo>
                  <a:lnTo>
                    <a:pt x="3298" y="4807"/>
                  </a:lnTo>
                  <a:lnTo>
                    <a:pt x="3377" y="4906"/>
                  </a:lnTo>
                  <a:lnTo>
                    <a:pt x="3536" y="5164"/>
                  </a:lnTo>
                  <a:lnTo>
                    <a:pt x="3635" y="5283"/>
                  </a:lnTo>
                  <a:lnTo>
                    <a:pt x="3735" y="5383"/>
                  </a:lnTo>
                  <a:lnTo>
                    <a:pt x="3834" y="5442"/>
                  </a:lnTo>
                  <a:lnTo>
                    <a:pt x="4032" y="5442"/>
                  </a:lnTo>
                  <a:lnTo>
                    <a:pt x="4092" y="5403"/>
                  </a:lnTo>
                  <a:lnTo>
                    <a:pt x="4231" y="5303"/>
                  </a:lnTo>
                  <a:lnTo>
                    <a:pt x="4370" y="5204"/>
                  </a:lnTo>
                  <a:lnTo>
                    <a:pt x="4450" y="5164"/>
                  </a:lnTo>
                  <a:lnTo>
                    <a:pt x="4529" y="5164"/>
                  </a:lnTo>
                  <a:lnTo>
                    <a:pt x="4688" y="5184"/>
                  </a:lnTo>
                  <a:lnTo>
                    <a:pt x="4827" y="5224"/>
                  </a:lnTo>
                  <a:lnTo>
                    <a:pt x="4966" y="5323"/>
                  </a:lnTo>
                  <a:lnTo>
                    <a:pt x="5085" y="5422"/>
                  </a:lnTo>
                  <a:lnTo>
                    <a:pt x="5145" y="5502"/>
                  </a:lnTo>
                  <a:lnTo>
                    <a:pt x="5204" y="5601"/>
                  </a:lnTo>
                  <a:lnTo>
                    <a:pt x="5323" y="5800"/>
                  </a:lnTo>
                  <a:lnTo>
                    <a:pt x="5443" y="6018"/>
                  </a:lnTo>
                  <a:lnTo>
                    <a:pt x="5582" y="6237"/>
                  </a:lnTo>
                  <a:lnTo>
                    <a:pt x="5641" y="6276"/>
                  </a:lnTo>
                  <a:lnTo>
                    <a:pt x="5661" y="6296"/>
                  </a:lnTo>
                  <a:lnTo>
                    <a:pt x="5661" y="6336"/>
                  </a:lnTo>
                  <a:lnTo>
                    <a:pt x="5681" y="6356"/>
                  </a:lnTo>
                  <a:lnTo>
                    <a:pt x="5740" y="6435"/>
                  </a:lnTo>
                  <a:lnTo>
                    <a:pt x="5820" y="6495"/>
                  </a:lnTo>
                  <a:lnTo>
                    <a:pt x="5919" y="6535"/>
                  </a:lnTo>
                  <a:lnTo>
                    <a:pt x="6019" y="6555"/>
                  </a:lnTo>
                  <a:lnTo>
                    <a:pt x="6098" y="6555"/>
                  </a:lnTo>
                  <a:lnTo>
                    <a:pt x="6197" y="6515"/>
                  </a:lnTo>
                  <a:lnTo>
                    <a:pt x="6356" y="6415"/>
                  </a:lnTo>
                  <a:lnTo>
                    <a:pt x="6535" y="6316"/>
                  </a:lnTo>
                  <a:lnTo>
                    <a:pt x="6634" y="6276"/>
                  </a:lnTo>
                  <a:lnTo>
                    <a:pt x="6734" y="6276"/>
                  </a:lnTo>
                  <a:lnTo>
                    <a:pt x="6873" y="6296"/>
                  </a:lnTo>
                  <a:lnTo>
                    <a:pt x="7012" y="6336"/>
                  </a:lnTo>
                  <a:lnTo>
                    <a:pt x="7151" y="6415"/>
                  </a:lnTo>
                  <a:lnTo>
                    <a:pt x="7270" y="6515"/>
                  </a:lnTo>
                  <a:lnTo>
                    <a:pt x="7389" y="6634"/>
                  </a:lnTo>
                  <a:lnTo>
                    <a:pt x="7449" y="6733"/>
                  </a:lnTo>
                  <a:lnTo>
                    <a:pt x="7528" y="6813"/>
                  </a:lnTo>
                  <a:lnTo>
                    <a:pt x="7568" y="6852"/>
                  </a:lnTo>
                  <a:lnTo>
                    <a:pt x="7627" y="6852"/>
                  </a:lnTo>
                  <a:lnTo>
                    <a:pt x="7588" y="6813"/>
                  </a:lnTo>
                  <a:lnTo>
                    <a:pt x="7588" y="6773"/>
                  </a:lnTo>
                  <a:lnTo>
                    <a:pt x="7588" y="6733"/>
                  </a:lnTo>
                  <a:lnTo>
                    <a:pt x="7627" y="6694"/>
                  </a:lnTo>
                  <a:lnTo>
                    <a:pt x="7627" y="6654"/>
                  </a:lnTo>
                  <a:lnTo>
                    <a:pt x="7647" y="6614"/>
                  </a:lnTo>
                  <a:lnTo>
                    <a:pt x="7667" y="6475"/>
                  </a:lnTo>
                  <a:lnTo>
                    <a:pt x="7667" y="6078"/>
                  </a:lnTo>
                  <a:lnTo>
                    <a:pt x="7627" y="5403"/>
                  </a:lnTo>
                  <a:lnTo>
                    <a:pt x="7627" y="4092"/>
                  </a:lnTo>
                  <a:lnTo>
                    <a:pt x="7647" y="4052"/>
                  </a:lnTo>
                  <a:lnTo>
                    <a:pt x="7667" y="4032"/>
                  </a:lnTo>
                  <a:lnTo>
                    <a:pt x="7707" y="4012"/>
                  </a:lnTo>
                  <a:lnTo>
                    <a:pt x="7727" y="3992"/>
                  </a:lnTo>
                  <a:lnTo>
                    <a:pt x="7766" y="3992"/>
                  </a:lnTo>
                  <a:lnTo>
                    <a:pt x="7806" y="4012"/>
                  </a:lnTo>
                  <a:lnTo>
                    <a:pt x="7846" y="4032"/>
                  </a:lnTo>
                  <a:lnTo>
                    <a:pt x="7846" y="4072"/>
                  </a:lnTo>
                  <a:lnTo>
                    <a:pt x="7905" y="4449"/>
                  </a:lnTo>
                  <a:lnTo>
                    <a:pt x="7945" y="4827"/>
                  </a:lnTo>
                  <a:lnTo>
                    <a:pt x="7965" y="5204"/>
                  </a:lnTo>
                  <a:lnTo>
                    <a:pt x="7985" y="5601"/>
                  </a:lnTo>
                  <a:lnTo>
                    <a:pt x="8005" y="6177"/>
                  </a:lnTo>
                  <a:lnTo>
                    <a:pt x="8005" y="6336"/>
                  </a:lnTo>
                  <a:lnTo>
                    <a:pt x="8005" y="6495"/>
                  </a:lnTo>
                  <a:lnTo>
                    <a:pt x="7965" y="6634"/>
                  </a:lnTo>
                  <a:lnTo>
                    <a:pt x="7925" y="6773"/>
                  </a:lnTo>
                  <a:lnTo>
                    <a:pt x="8005" y="6733"/>
                  </a:lnTo>
                  <a:lnTo>
                    <a:pt x="8084" y="6634"/>
                  </a:lnTo>
                  <a:lnTo>
                    <a:pt x="8124" y="6495"/>
                  </a:lnTo>
                  <a:lnTo>
                    <a:pt x="8203" y="6376"/>
                  </a:lnTo>
                  <a:lnTo>
                    <a:pt x="8283" y="6276"/>
                  </a:lnTo>
                  <a:lnTo>
                    <a:pt x="8402" y="6197"/>
                  </a:lnTo>
                  <a:lnTo>
                    <a:pt x="8501" y="6137"/>
                  </a:lnTo>
                  <a:lnTo>
                    <a:pt x="8640" y="6078"/>
                  </a:lnTo>
                  <a:lnTo>
                    <a:pt x="8779" y="6038"/>
                  </a:lnTo>
                  <a:lnTo>
                    <a:pt x="8918" y="5998"/>
                  </a:lnTo>
                  <a:lnTo>
                    <a:pt x="9216" y="5959"/>
                  </a:lnTo>
                  <a:lnTo>
                    <a:pt x="9514" y="5939"/>
                  </a:lnTo>
                  <a:lnTo>
                    <a:pt x="10070" y="5959"/>
                  </a:lnTo>
                  <a:lnTo>
                    <a:pt x="10388" y="5979"/>
                  </a:lnTo>
                  <a:lnTo>
                    <a:pt x="10606" y="5939"/>
                  </a:lnTo>
                  <a:lnTo>
                    <a:pt x="10785" y="5899"/>
                  </a:lnTo>
                  <a:lnTo>
                    <a:pt x="10904" y="5820"/>
                  </a:lnTo>
                  <a:lnTo>
                    <a:pt x="11004" y="5720"/>
                  </a:lnTo>
                  <a:lnTo>
                    <a:pt x="11123" y="5621"/>
                  </a:lnTo>
                  <a:lnTo>
                    <a:pt x="11222" y="5482"/>
                  </a:lnTo>
                  <a:lnTo>
                    <a:pt x="11381" y="5323"/>
                  </a:lnTo>
                  <a:lnTo>
                    <a:pt x="11480" y="5244"/>
                  </a:lnTo>
                  <a:lnTo>
                    <a:pt x="11599" y="5184"/>
                  </a:lnTo>
                  <a:lnTo>
                    <a:pt x="11699" y="5144"/>
                  </a:lnTo>
                  <a:lnTo>
                    <a:pt x="11838" y="5125"/>
                  </a:lnTo>
                  <a:lnTo>
                    <a:pt x="11957" y="5144"/>
                  </a:lnTo>
                  <a:lnTo>
                    <a:pt x="12036" y="5164"/>
                  </a:lnTo>
                  <a:lnTo>
                    <a:pt x="12096" y="5204"/>
                  </a:lnTo>
                  <a:lnTo>
                    <a:pt x="12195" y="5244"/>
                  </a:lnTo>
                  <a:lnTo>
                    <a:pt x="12255" y="5264"/>
                  </a:lnTo>
                  <a:lnTo>
                    <a:pt x="12314" y="5303"/>
                  </a:lnTo>
                  <a:lnTo>
                    <a:pt x="12334" y="5363"/>
                  </a:lnTo>
                  <a:lnTo>
                    <a:pt x="12354" y="5442"/>
                  </a:lnTo>
                  <a:lnTo>
                    <a:pt x="12394" y="5581"/>
                  </a:lnTo>
                  <a:lnTo>
                    <a:pt x="12414" y="5701"/>
                  </a:lnTo>
                  <a:lnTo>
                    <a:pt x="12453" y="5740"/>
                  </a:lnTo>
                  <a:lnTo>
                    <a:pt x="12493" y="5780"/>
                  </a:lnTo>
                  <a:lnTo>
                    <a:pt x="12533" y="5780"/>
                  </a:lnTo>
                  <a:lnTo>
                    <a:pt x="12612" y="5760"/>
                  </a:lnTo>
                  <a:lnTo>
                    <a:pt x="12712" y="5701"/>
                  </a:lnTo>
                  <a:lnTo>
                    <a:pt x="12831" y="5601"/>
                  </a:lnTo>
                  <a:lnTo>
                    <a:pt x="13148" y="5283"/>
                  </a:lnTo>
                  <a:lnTo>
                    <a:pt x="13208" y="5224"/>
                  </a:lnTo>
                  <a:lnTo>
                    <a:pt x="13248" y="5144"/>
                  </a:lnTo>
                  <a:lnTo>
                    <a:pt x="13307" y="4966"/>
                  </a:lnTo>
                  <a:lnTo>
                    <a:pt x="13387" y="4588"/>
                  </a:lnTo>
                  <a:lnTo>
                    <a:pt x="13427" y="4529"/>
                  </a:lnTo>
                  <a:lnTo>
                    <a:pt x="13466" y="4509"/>
                  </a:lnTo>
                  <a:lnTo>
                    <a:pt x="13526" y="4489"/>
                  </a:lnTo>
                  <a:lnTo>
                    <a:pt x="13585" y="4489"/>
                  </a:lnTo>
                  <a:lnTo>
                    <a:pt x="13625" y="4469"/>
                  </a:lnTo>
                  <a:lnTo>
                    <a:pt x="13705" y="4469"/>
                  </a:lnTo>
                  <a:lnTo>
                    <a:pt x="13744" y="4489"/>
                  </a:lnTo>
                  <a:lnTo>
                    <a:pt x="14082" y="4727"/>
                  </a:lnTo>
                  <a:lnTo>
                    <a:pt x="14201" y="4727"/>
                  </a:lnTo>
                  <a:lnTo>
                    <a:pt x="14340" y="4668"/>
                  </a:lnTo>
                  <a:lnTo>
                    <a:pt x="14479" y="4588"/>
                  </a:lnTo>
                  <a:lnTo>
                    <a:pt x="14559" y="4529"/>
                  </a:lnTo>
                  <a:lnTo>
                    <a:pt x="14638" y="4449"/>
                  </a:lnTo>
                  <a:lnTo>
                    <a:pt x="14698" y="4350"/>
                  </a:lnTo>
                  <a:lnTo>
                    <a:pt x="14777" y="4251"/>
                  </a:lnTo>
                  <a:lnTo>
                    <a:pt x="14876" y="4171"/>
                  </a:lnTo>
                  <a:lnTo>
                    <a:pt x="14956" y="4132"/>
                  </a:lnTo>
                  <a:lnTo>
                    <a:pt x="15035" y="4112"/>
                  </a:lnTo>
                  <a:lnTo>
                    <a:pt x="15174" y="4112"/>
                  </a:lnTo>
                  <a:lnTo>
                    <a:pt x="15135" y="3754"/>
                  </a:lnTo>
                  <a:lnTo>
                    <a:pt x="15115" y="3397"/>
                  </a:lnTo>
                  <a:lnTo>
                    <a:pt x="15115" y="2642"/>
                  </a:lnTo>
                  <a:lnTo>
                    <a:pt x="15095" y="2284"/>
                  </a:lnTo>
                  <a:lnTo>
                    <a:pt x="15075" y="2106"/>
                  </a:lnTo>
                  <a:lnTo>
                    <a:pt x="15035" y="1927"/>
                  </a:lnTo>
                  <a:lnTo>
                    <a:pt x="14996" y="1768"/>
                  </a:lnTo>
                  <a:lnTo>
                    <a:pt x="14916" y="1609"/>
                  </a:lnTo>
                  <a:lnTo>
                    <a:pt x="14837" y="1470"/>
                  </a:lnTo>
                  <a:lnTo>
                    <a:pt x="14737" y="1331"/>
                  </a:lnTo>
                  <a:lnTo>
                    <a:pt x="14618" y="1212"/>
                  </a:lnTo>
                  <a:lnTo>
                    <a:pt x="14499" y="1093"/>
                  </a:lnTo>
                  <a:lnTo>
                    <a:pt x="14201" y="874"/>
                  </a:lnTo>
                  <a:lnTo>
                    <a:pt x="13883" y="1272"/>
                  </a:lnTo>
                  <a:lnTo>
                    <a:pt x="13526" y="1629"/>
                  </a:lnTo>
                  <a:lnTo>
                    <a:pt x="13148" y="1967"/>
                  </a:lnTo>
                  <a:lnTo>
                    <a:pt x="12771" y="2245"/>
                  </a:lnTo>
                  <a:lnTo>
                    <a:pt x="12453" y="2463"/>
                  </a:lnTo>
                  <a:lnTo>
                    <a:pt x="12116" y="2642"/>
                  </a:lnTo>
                  <a:lnTo>
                    <a:pt x="11778" y="2821"/>
                  </a:lnTo>
                  <a:lnTo>
                    <a:pt x="11440" y="2980"/>
                  </a:lnTo>
                  <a:lnTo>
                    <a:pt x="11083" y="3119"/>
                  </a:lnTo>
                  <a:lnTo>
                    <a:pt x="10706" y="3258"/>
                  </a:lnTo>
                  <a:lnTo>
                    <a:pt x="10348" y="3377"/>
                  </a:lnTo>
                  <a:lnTo>
                    <a:pt x="9971" y="3476"/>
                  </a:lnTo>
                  <a:lnTo>
                    <a:pt x="9574" y="3556"/>
                  </a:lnTo>
                  <a:lnTo>
                    <a:pt x="9196" y="3615"/>
                  </a:lnTo>
                  <a:lnTo>
                    <a:pt x="8819" y="3675"/>
                  </a:lnTo>
                  <a:lnTo>
                    <a:pt x="8422" y="3714"/>
                  </a:lnTo>
                  <a:lnTo>
                    <a:pt x="8044" y="3734"/>
                  </a:lnTo>
                  <a:lnTo>
                    <a:pt x="7290" y="3734"/>
                  </a:lnTo>
                  <a:lnTo>
                    <a:pt x="6912" y="3714"/>
                  </a:lnTo>
                  <a:lnTo>
                    <a:pt x="6297" y="3635"/>
                  </a:lnTo>
                  <a:lnTo>
                    <a:pt x="5641" y="3516"/>
                  </a:lnTo>
                  <a:lnTo>
                    <a:pt x="5323" y="3436"/>
                  </a:lnTo>
                  <a:lnTo>
                    <a:pt x="4986" y="3357"/>
                  </a:lnTo>
                  <a:lnTo>
                    <a:pt x="4668" y="3258"/>
                  </a:lnTo>
                  <a:lnTo>
                    <a:pt x="4350" y="3138"/>
                  </a:lnTo>
                  <a:lnTo>
                    <a:pt x="4032" y="2999"/>
                  </a:lnTo>
                  <a:lnTo>
                    <a:pt x="3735" y="2841"/>
                  </a:lnTo>
                  <a:lnTo>
                    <a:pt x="3457" y="2682"/>
                  </a:lnTo>
                  <a:lnTo>
                    <a:pt x="3178" y="2483"/>
                  </a:lnTo>
                  <a:lnTo>
                    <a:pt x="2940" y="2284"/>
                  </a:lnTo>
                  <a:lnTo>
                    <a:pt x="2702" y="2046"/>
                  </a:lnTo>
                  <a:lnTo>
                    <a:pt x="2503" y="1808"/>
                  </a:lnTo>
                  <a:lnTo>
                    <a:pt x="2324" y="1530"/>
                  </a:lnTo>
                  <a:lnTo>
                    <a:pt x="2225" y="1371"/>
                  </a:lnTo>
                  <a:lnTo>
                    <a:pt x="2146" y="1172"/>
                  </a:lnTo>
                  <a:lnTo>
                    <a:pt x="2066" y="994"/>
                  </a:lnTo>
                  <a:lnTo>
                    <a:pt x="2007" y="795"/>
                  </a:lnTo>
                  <a:lnTo>
                    <a:pt x="1967" y="596"/>
                  </a:lnTo>
                  <a:lnTo>
                    <a:pt x="1947" y="398"/>
                  </a:lnTo>
                  <a:lnTo>
                    <a:pt x="1947" y="199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 rot="-23989">
              <a:off x="3728425" y="3160643"/>
              <a:ext cx="40530" cy="38266"/>
            </a:xfrm>
            <a:custGeom>
              <a:avLst/>
              <a:gdLst/>
              <a:ahLst/>
              <a:cxnLst/>
              <a:rect l="l" t="t" r="r" b="b"/>
              <a:pathLst>
                <a:path w="716" h="676" extrusionOk="0">
                  <a:moveTo>
                    <a:pt x="338" y="0"/>
                  </a:moveTo>
                  <a:lnTo>
                    <a:pt x="199" y="60"/>
                  </a:lnTo>
                  <a:lnTo>
                    <a:pt x="80" y="179"/>
                  </a:lnTo>
                  <a:lnTo>
                    <a:pt x="40" y="239"/>
                  </a:lnTo>
                  <a:lnTo>
                    <a:pt x="1" y="298"/>
                  </a:lnTo>
                  <a:lnTo>
                    <a:pt x="1" y="358"/>
                  </a:lnTo>
                  <a:lnTo>
                    <a:pt x="1" y="437"/>
                  </a:lnTo>
                  <a:lnTo>
                    <a:pt x="21" y="536"/>
                  </a:lnTo>
                  <a:lnTo>
                    <a:pt x="80" y="596"/>
                  </a:lnTo>
                  <a:lnTo>
                    <a:pt x="140" y="636"/>
                  </a:lnTo>
                  <a:lnTo>
                    <a:pt x="219" y="675"/>
                  </a:lnTo>
                  <a:lnTo>
                    <a:pt x="378" y="675"/>
                  </a:lnTo>
                  <a:lnTo>
                    <a:pt x="458" y="656"/>
                  </a:lnTo>
                  <a:lnTo>
                    <a:pt x="537" y="616"/>
                  </a:lnTo>
                  <a:lnTo>
                    <a:pt x="597" y="576"/>
                  </a:lnTo>
                  <a:lnTo>
                    <a:pt x="636" y="517"/>
                  </a:lnTo>
                  <a:lnTo>
                    <a:pt x="676" y="457"/>
                  </a:lnTo>
                  <a:lnTo>
                    <a:pt x="696" y="378"/>
                  </a:lnTo>
                  <a:lnTo>
                    <a:pt x="716" y="318"/>
                  </a:lnTo>
                  <a:lnTo>
                    <a:pt x="696" y="258"/>
                  </a:lnTo>
                  <a:lnTo>
                    <a:pt x="656" y="179"/>
                  </a:lnTo>
                  <a:lnTo>
                    <a:pt x="616" y="139"/>
                  </a:lnTo>
                  <a:lnTo>
                    <a:pt x="477" y="60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 rot="-23989">
              <a:off x="3022087" y="3272303"/>
              <a:ext cx="43870" cy="43927"/>
            </a:xfrm>
            <a:custGeom>
              <a:avLst/>
              <a:gdLst/>
              <a:ahLst/>
              <a:cxnLst/>
              <a:rect l="l" t="t" r="r" b="b"/>
              <a:pathLst>
                <a:path w="775" h="776" extrusionOk="0">
                  <a:moveTo>
                    <a:pt x="676" y="1"/>
                  </a:moveTo>
                  <a:lnTo>
                    <a:pt x="318" y="180"/>
                  </a:lnTo>
                  <a:lnTo>
                    <a:pt x="139" y="299"/>
                  </a:lnTo>
                  <a:lnTo>
                    <a:pt x="0" y="418"/>
                  </a:lnTo>
                  <a:lnTo>
                    <a:pt x="100" y="537"/>
                  </a:lnTo>
                  <a:lnTo>
                    <a:pt x="219" y="617"/>
                  </a:lnTo>
                  <a:lnTo>
                    <a:pt x="378" y="696"/>
                  </a:lnTo>
                  <a:lnTo>
                    <a:pt x="576" y="756"/>
                  </a:lnTo>
                  <a:lnTo>
                    <a:pt x="775" y="776"/>
                  </a:lnTo>
                  <a:lnTo>
                    <a:pt x="676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 rot="-23989">
              <a:off x="3572843" y="3090809"/>
              <a:ext cx="68664" cy="56267"/>
            </a:xfrm>
            <a:custGeom>
              <a:avLst/>
              <a:gdLst/>
              <a:ahLst/>
              <a:cxnLst/>
              <a:rect l="l" t="t" r="r" b="b"/>
              <a:pathLst>
                <a:path w="1213" h="994" extrusionOk="0">
                  <a:moveTo>
                    <a:pt x="319" y="0"/>
                  </a:moveTo>
                  <a:lnTo>
                    <a:pt x="239" y="20"/>
                  </a:lnTo>
                  <a:lnTo>
                    <a:pt x="140" y="60"/>
                  </a:lnTo>
                  <a:lnTo>
                    <a:pt x="61" y="119"/>
                  </a:lnTo>
                  <a:lnTo>
                    <a:pt x="1" y="179"/>
                  </a:lnTo>
                  <a:lnTo>
                    <a:pt x="299" y="437"/>
                  </a:lnTo>
                  <a:lnTo>
                    <a:pt x="597" y="675"/>
                  </a:lnTo>
                  <a:lnTo>
                    <a:pt x="895" y="894"/>
                  </a:lnTo>
                  <a:lnTo>
                    <a:pt x="1034" y="973"/>
                  </a:lnTo>
                  <a:lnTo>
                    <a:pt x="1093" y="993"/>
                  </a:lnTo>
                  <a:lnTo>
                    <a:pt x="1133" y="993"/>
                  </a:lnTo>
                  <a:lnTo>
                    <a:pt x="1173" y="973"/>
                  </a:lnTo>
                  <a:lnTo>
                    <a:pt x="1193" y="953"/>
                  </a:lnTo>
                  <a:lnTo>
                    <a:pt x="1212" y="874"/>
                  </a:lnTo>
                  <a:lnTo>
                    <a:pt x="1212" y="794"/>
                  </a:lnTo>
                  <a:lnTo>
                    <a:pt x="1193" y="695"/>
                  </a:lnTo>
                  <a:lnTo>
                    <a:pt x="1153" y="596"/>
                  </a:lnTo>
                  <a:lnTo>
                    <a:pt x="1093" y="497"/>
                  </a:lnTo>
                  <a:lnTo>
                    <a:pt x="1014" y="397"/>
                  </a:lnTo>
                  <a:lnTo>
                    <a:pt x="835" y="218"/>
                  </a:lnTo>
                  <a:lnTo>
                    <a:pt x="676" y="79"/>
                  </a:lnTo>
                  <a:lnTo>
                    <a:pt x="577" y="4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 rot="-23989">
              <a:off x="3015735" y="3316933"/>
              <a:ext cx="490211" cy="712788"/>
            </a:xfrm>
            <a:custGeom>
              <a:avLst/>
              <a:gdLst/>
              <a:ahLst/>
              <a:cxnLst/>
              <a:rect l="l" t="t" r="r" b="b"/>
              <a:pathLst>
                <a:path w="8660" h="12592" extrusionOk="0">
                  <a:moveTo>
                    <a:pt x="4688" y="9672"/>
                  </a:moveTo>
                  <a:lnTo>
                    <a:pt x="4747" y="9692"/>
                  </a:lnTo>
                  <a:lnTo>
                    <a:pt x="4787" y="9712"/>
                  </a:lnTo>
                  <a:lnTo>
                    <a:pt x="4787" y="9732"/>
                  </a:lnTo>
                  <a:lnTo>
                    <a:pt x="4807" y="9891"/>
                  </a:lnTo>
                  <a:lnTo>
                    <a:pt x="4807" y="10030"/>
                  </a:lnTo>
                  <a:lnTo>
                    <a:pt x="4787" y="10169"/>
                  </a:lnTo>
                  <a:lnTo>
                    <a:pt x="4747" y="10288"/>
                  </a:lnTo>
                  <a:lnTo>
                    <a:pt x="4708" y="10328"/>
                  </a:lnTo>
                  <a:lnTo>
                    <a:pt x="4648" y="10328"/>
                  </a:lnTo>
                  <a:lnTo>
                    <a:pt x="4608" y="10308"/>
                  </a:lnTo>
                  <a:lnTo>
                    <a:pt x="4588" y="10248"/>
                  </a:lnTo>
                  <a:lnTo>
                    <a:pt x="4608" y="10010"/>
                  </a:lnTo>
                  <a:lnTo>
                    <a:pt x="4608" y="9772"/>
                  </a:lnTo>
                  <a:lnTo>
                    <a:pt x="4608" y="9732"/>
                  </a:lnTo>
                  <a:lnTo>
                    <a:pt x="4628" y="9712"/>
                  </a:lnTo>
                  <a:lnTo>
                    <a:pt x="4688" y="9672"/>
                  </a:lnTo>
                  <a:close/>
                  <a:moveTo>
                    <a:pt x="6455" y="10904"/>
                  </a:moveTo>
                  <a:lnTo>
                    <a:pt x="6495" y="10924"/>
                  </a:lnTo>
                  <a:lnTo>
                    <a:pt x="6515" y="10944"/>
                  </a:lnTo>
                  <a:lnTo>
                    <a:pt x="6535" y="10983"/>
                  </a:lnTo>
                  <a:lnTo>
                    <a:pt x="6535" y="11142"/>
                  </a:lnTo>
                  <a:lnTo>
                    <a:pt x="6515" y="11281"/>
                  </a:lnTo>
                  <a:lnTo>
                    <a:pt x="6495" y="11321"/>
                  </a:lnTo>
                  <a:lnTo>
                    <a:pt x="6455" y="11341"/>
                  </a:lnTo>
                  <a:lnTo>
                    <a:pt x="6396" y="11321"/>
                  </a:lnTo>
                  <a:lnTo>
                    <a:pt x="6376" y="11281"/>
                  </a:lnTo>
                  <a:lnTo>
                    <a:pt x="6356" y="11142"/>
                  </a:lnTo>
                  <a:lnTo>
                    <a:pt x="6356" y="10983"/>
                  </a:lnTo>
                  <a:lnTo>
                    <a:pt x="6376" y="10944"/>
                  </a:lnTo>
                  <a:lnTo>
                    <a:pt x="6396" y="10924"/>
                  </a:lnTo>
                  <a:lnTo>
                    <a:pt x="6455" y="10904"/>
                  </a:lnTo>
                  <a:close/>
                  <a:moveTo>
                    <a:pt x="1" y="0"/>
                  </a:moveTo>
                  <a:lnTo>
                    <a:pt x="20" y="258"/>
                  </a:lnTo>
                  <a:lnTo>
                    <a:pt x="40" y="537"/>
                  </a:lnTo>
                  <a:lnTo>
                    <a:pt x="80" y="815"/>
                  </a:lnTo>
                  <a:lnTo>
                    <a:pt x="120" y="1033"/>
                  </a:lnTo>
                  <a:lnTo>
                    <a:pt x="179" y="2284"/>
                  </a:lnTo>
                  <a:lnTo>
                    <a:pt x="239" y="3516"/>
                  </a:lnTo>
                  <a:lnTo>
                    <a:pt x="239" y="4131"/>
                  </a:lnTo>
                  <a:lnTo>
                    <a:pt x="219" y="4767"/>
                  </a:lnTo>
                  <a:lnTo>
                    <a:pt x="199" y="5422"/>
                  </a:lnTo>
                  <a:lnTo>
                    <a:pt x="179" y="6078"/>
                  </a:lnTo>
                  <a:lnTo>
                    <a:pt x="199" y="6395"/>
                  </a:lnTo>
                  <a:lnTo>
                    <a:pt x="219" y="6733"/>
                  </a:lnTo>
                  <a:lnTo>
                    <a:pt x="259" y="7031"/>
                  </a:lnTo>
                  <a:lnTo>
                    <a:pt x="318" y="7349"/>
                  </a:lnTo>
                  <a:lnTo>
                    <a:pt x="378" y="7666"/>
                  </a:lnTo>
                  <a:lnTo>
                    <a:pt x="477" y="7945"/>
                  </a:lnTo>
                  <a:lnTo>
                    <a:pt x="596" y="8242"/>
                  </a:lnTo>
                  <a:lnTo>
                    <a:pt x="735" y="8521"/>
                  </a:lnTo>
                  <a:lnTo>
                    <a:pt x="894" y="8779"/>
                  </a:lnTo>
                  <a:lnTo>
                    <a:pt x="1073" y="9017"/>
                  </a:lnTo>
                  <a:lnTo>
                    <a:pt x="1272" y="9255"/>
                  </a:lnTo>
                  <a:lnTo>
                    <a:pt x="1470" y="9474"/>
                  </a:lnTo>
                  <a:lnTo>
                    <a:pt x="1689" y="9672"/>
                  </a:lnTo>
                  <a:lnTo>
                    <a:pt x="1927" y="9871"/>
                  </a:lnTo>
                  <a:lnTo>
                    <a:pt x="2165" y="10070"/>
                  </a:lnTo>
                  <a:lnTo>
                    <a:pt x="2404" y="10248"/>
                  </a:lnTo>
                  <a:lnTo>
                    <a:pt x="2920" y="10586"/>
                  </a:lnTo>
                  <a:lnTo>
                    <a:pt x="3456" y="10884"/>
                  </a:lnTo>
                  <a:lnTo>
                    <a:pt x="3993" y="11162"/>
                  </a:lnTo>
                  <a:lnTo>
                    <a:pt x="4529" y="11440"/>
                  </a:lnTo>
                  <a:lnTo>
                    <a:pt x="5105" y="11718"/>
                  </a:lnTo>
                  <a:lnTo>
                    <a:pt x="5701" y="11976"/>
                  </a:lnTo>
                  <a:lnTo>
                    <a:pt x="6316" y="12195"/>
                  </a:lnTo>
                  <a:lnTo>
                    <a:pt x="6634" y="12294"/>
                  </a:lnTo>
                  <a:lnTo>
                    <a:pt x="6932" y="12393"/>
                  </a:lnTo>
                  <a:lnTo>
                    <a:pt x="7329" y="12473"/>
                  </a:lnTo>
                  <a:lnTo>
                    <a:pt x="7726" y="12532"/>
                  </a:lnTo>
                  <a:lnTo>
                    <a:pt x="8124" y="12572"/>
                  </a:lnTo>
                  <a:lnTo>
                    <a:pt x="8501" y="12592"/>
                  </a:lnTo>
                  <a:lnTo>
                    <a:pt x="8521" y="12552"/>
                  </a:lnTo>
                  <a:lnTo>
                    <a:pt x="8541" y="12393"/>
                  </a:lnTo>
                  <a:lnTo>
                    <a:pt x="8580" y="12234"/>
                  </a:lnTo>
                  <a:lnTo>
                    <a:pt x="8580" y="11877"/>
                  </a:lnTo>
                  <a:lnTo>
                    <a:pt x="8580" y="11519"/>
                  </a:lnTo>
                  <a:lnTo>
                    <a:pt x="8580" y="11202"/>
                  </a:lnTo>
                  <a:lnTo>
                    <a:pt x="8600" y="10586"/>
                  </a:lnTo>
                  <a:lnTo>
                    <a:pt x="8600" y="9970"/>
                  </a:lnTo>
                  <a:lnTo>
                    <a:pt x="8580" y="8858"/>
                  </a:lnTo>
                  <a:lnTo>
                    <a:pt x="8580" y="7766"/>
                  </a:lnTo>
                  <a:lnTo>
                    <a:pt x="8560" y="5720"/>
                  </a:lnTo>
                  <a:lnTo>
                    <a:pt x="8560" y="5224"/>
                  </a:lnTo>
                  <a:lnTo>
                    <a:pt x="8580" y="4707"/>
                  </a:lnTo>
                  <a:lnTo>
                    <a:pt x="8620" y="4191"/>
                  </a:lnTo>
                  <a:lnTo>
                    <a:pt x="8660" y="3694"/>
                  </a:lnTo>
                  <a:lnTo>
                    <a:pt x="8541" y="3575"/>
                  </a:lnTo>
                  <a:lnTo>
                    <a:pt x="8402" y="3456"/>
                  </a:lnTo>
                  <a:lnTo>
                    <a:pt x="8302" y="3337"/>
                  </a:lnTo>
                  <a:lnTo>
                    <a:pt x="8183" y="3257"/>
                  </a:lnTo>
                  <a:lnTo>
                    <a:pt x="8024" y="3198"/>
                  </a:lnTo>
                  <a:lnTo>
                    <a:pt x="7845" y="3178"/>
                  </a:lnTo>
                  <a:lnTo>
                    <a:pt x="7766" y="3257"/>
                  </a:lnTo>
                  <a:lnTo>
                    <a:pt x="7687" y="3317"/>
                  </a:lnTo>
                  <a:lnTo>
                    <a:pt x="7548" y="3357"/>
                  </a:lnTo>
                  <a:lnTo>
                    <a:pt x="7428" y="3396"/>
                  </a:lnTo>
                  <a:lnTo>
                    <a:pt x="7329" y="3416"/>
                  </a:lnTo>
                  <a:lnTo>
                    <a:pt x="7170" y="3396"/>
                  </a:lnTo>
                  <a:lnTo>
                    <a:pt x="7071" y="3357"/>
                  </a:lnTo>
                  <a:lnTo>
                    <a:pt x="6952" y="3297"/>
                  </a:lnTo>
                  <a:lnTo>
                    <a:pt x="6991" y="4171"/>
                  </a:lnTo>
                  <a:lnTo>
                    <a:pt x="6991" y="5065"/>
                  </a:lnTo>
                  <a:lnTo>
                    <a:pt x="6952" y="5958"/>
                  </a:lnTo>
                  <a:lnTo>
                    <a:pt x="6912" y="6852"/>
                  </a:lnTo>
                  <a:lnTo>
                    <a:pt x="6833" y="7746"/>
                  </a:lnTo>
                  <a:lnTo>
                    <a:pt x="6733" y="8620"/>
                  </a:lnTo>
                  <a:lnTo>
                    <a:pt x="6634" y="9514"/>
                  </a:lnTo>
                  <a:lnTo>
                    <a:pt x="6515" y="10387"/>
                  </a:lnTo>
                  <a:lnTo>
                    <a:pt x="6515" y="10407"/>
                  </a:lnTo>
                  <a:lnTo>
                    <a:pt x="6495" y="10427"/>
                  </a:lnTo>
                  <a:lnTo>
                    <a:pt x="6435" y="10447"/>
                  </a:lnTo>
                  <a:lnTo>
                    <a:pt x="6396" y="10427"/>
                  </a:lnTo>
                  <a:lnTo>
                    <a:pt x="6376" y="10407"/>
                  </a:lnTo>
                  <a:lnTo>
                    <a:pt x="6376" y="10368"/>
                  </a:lnTo>
                  <a:lnTo>
                    <a:pt x="6435" y="9454"/>
                  </a:lnTo>
                  <a:lnTo>
                    <a:pt x="6495" y="8560"/>
                  </a:lnTo>
                  <a:lnTo>
                    <a:pt x="6555" y="6733"/>
                  </a:lnTo>
                  <a:lnTo>
                    <a:pt x="6614" y="4906"/>
                  </a:lnTo>
                  <a:lnTo>
                    <a:pt x="6694" y="3099"/>
                  </a:lnTo>
                  <a:lnTo>
                    <a:pt x="6515" y="2900"/>
                  </a:lnTo>
                  <a:lnTo>
                    <a:pt x="6356" y="2681"/>
                  </a:lnTo>
                  <a:lnTo>
                    <a:pt x="6277" y="2562"/>
                  </a:lnTo>
                  <a:lnTo>
                    <a:pt x="6217" y="2443"/>
                  </a:lnTo>
                  <a:lnTo>
                    <a:pt x="6157" y="2344"/>
                  </a:lnTo>
                  <a:lnTo>
                    <a:pt x="6098" y="2245"/>
                  </a:lnTo>
                  <a:lnTo>
                    <a:pt x="6018" y="2185"/>
                  </a:lnTo>
                  <a:lnTo>
                    <a:pt x="5899" y="2145"/>
                  </a:lnTo>
                  <a:lnTo>
                    <a:pt x="5740" y="2145"/>
                  </a:lnTo>
                  <a:lnTo>
                    <a:pt x="5542" y="2185"/>
                  </a:lnTo>
                  <a:lnTo>
                    <a:pt x="5482" y="2205"/>
                  </a:lnTo>
                  <a:lnTo>
                    <a:pt x="5423" y="2264"/>
                  </a:lnTo>
                  <a:lnTo>
                    <a:pt x="5363" y="2324"/>
                  </a:lnTo>
                  <a:lnTo>
                    <a:pt x="5323" y="2344"/>
                  </a:lnTo>
                  <a:lnTo>
                    <a:pt x="5283" y="2364"/>
                  </a:lnTo>
                  <a:lnTo>
                    <a:pt x="5144" y="2364"/>
                  </a:lnTo>
                  <a:lnTo>
                    <a:pt x="5164" y="2781"/>
                  </a:lnTo>
                  <a:lnTo>
                    <a:pt x="5184" y="3198"/>
                  </a:lnTo>
                  <a:lnTo>
                    <a:pt x="5184" y="4032"/>
                  </a:lnTo>
                  <a:lnTo>
                    <a:pt x="5144" y="4886"/>
                  </a:lnTo>
                  <a:lnTo>
                    <a:pt x="5105" y="5720"/>
                  </a:lnTo>
                  <a:lnTo>
                    <a:pt x="5065" y="6554"/>
                  </a:lnTo>
                  <a:lnTo>
                    <a:pt x="5005" y="7369"/>
                  </a:lnTo>
                  <a:lnTo>
                    <a:pt x="4966" y="7786"/>
                  </a:lnTo>
                  <a:lnTo>
                    <a:pt x="4906" y="8203"/>
                  </a:lnTo>
                  <a:lnTo>
                    <a:pt x="4847" y="8620"/>
                  </a:lnTo>
                  <a:lnTo>
                    <a:pt x="4747" y="9017"/>
                  </a:lnTo>
                  <a:lnTo>
                    <a:pt x="4727" y="9057"/>
                  </a:lnTo>
                  <a:lnTo>
                    <a:pt x="4668" y="9057"/>
                  </a:lnTo>
                  <a:lnTo>
                    <a:pt x="4628" y="9037"/>
                  </a:lnTo>
                  <a:lnTo>
                    <a:pt x="4608" y="8997"/>
                  </a:lnTo>
                  <a:lnTo>
                    <a:pt x="4588" y="8560"/>
                  </a:lnTo>
                  <a:lnTo>
                    <a:pt x="4588" y="8143"/>
                  </a:lnTo>
                  <a:lnTo>
                    <a:pt x="4628" y="7289"/>
                  </a:lnTo>
                  <a:lnTo>
                    <a:pt x="4688" y="6415"/>
                  </a:lnTo>
                  <a:lnTo>
                    <a:pt x="4747" y="5561"/>
                  </a:lnTo>
                  <a:lnTo>
                    <a:pt x="4767" y="4747"/>
                  </a:lnTo>
                  <a:lnTo>
                    <a:pt x="4807" y="3933"/>
                  </a:lnTo>
                  <a:lnTo>
                    <a:pt x="4847" y="3118"/>
                  </a:lnTo>
                  <a:lnTo>
                    <a:pt x="4906" y="2304"/>
                  </a:lnTo>
                  <a:lnTo>
                    <a:pt x="4727" y="2205"/>
                  </a:lnTo>
                  <a:lnTo>
                    <a:pt x="4588" y="2086"/>
                  </a:lnTo>
                  <a:lnTo>
                    <a:pt x="4469" y="1947"/>
                  </a:lnTo>
                  <a:lnTo>
                    <a:pt x="4350" y="1788"/>
                  </a:lnTo>
                  <a:lnTo>
                    <a:pt x="4231" y="1609"/>
                  </a:lnTo>
                  <a:lnTo>
                    <a:pt x="4092" y="1450"/>
                  </a:lnTo>
                  <a:lnTo>
                    <a:pt x="3953" y="1291"/>
                  </a:lnTo>
                  <a:lnTo>
                    <a:pt x="3774" y="1172"/>
                  </a:lnTo>
                  <a:lnTo>
                    <a:pt x="3714" y="1192"/>
                  </a:lnTo>
                  <a:lnTo>
                    <a:pt x="3516" y="1212"/>
                  </a:lnTo>
                  <a:lnTo>
                    <a:pt x="3317" y="1271"/>
                  </a:lnTo>
                  <a:lnTo>
                    <a:pt x="3377" y="1688"/>
                  </a:lnTo>
                  <a:lnTo>
                    <a:pt x="3397" y="2106"/>
                  </a:lnTo>
                  <a:lnTo>
                    <a:pt x="3417" y="2542"/>
                  </a:lnTo>
                  <a:lnTo>
                    <a:pt x="3417" y="2979"/>
                  </a:lnTo>
                  <a:lnTo>
                    <a:pt x="3377" y="3853"/>
                  </a:lnTo>
                  <a:lnTo>
                    <a:pt x="3337" y="4707"/>
                  </a:lnTo>
                  <a:lnTo>
                    <a:pt x="3317" y="5621"/>
                  </a:lnTo>
                  <a:lnTo>
                    <a:pt x="3297" y="6534"/>
                  </a:lnTo>
                  <a:lnTo>
                    <a:pt x="3238" y="7428"/>
                  </a:lnTo>
                  <a:lnTo>
                    <a:pt x="3178" y="7885"/>
                  </a:lnTo>
                  <a:lnTo>
                    <a:pt x="3119" y="8342"/>
                  </a:lnTo>
                  <a:lnTo>
                    <a:pt x="3099" y="8381"/>
                  </a:lnTo>
                  <a:lnTo>
                    <a:pt x="3079" y="8401"/>
                  </a:lnTo>
                  <a:lnTo>
                    <a:pt x="3039" y="8421"/>
                  </a:lnTo>
                  <a:lnTo>
                    <a:pt x="3000" y="8421"/>
                  </a:lnTo>
                  <a:lnTo>
                    <a:pt x="2940" y="8381"/>
                  </a:lnTo>
                  <a:lnTo>
                    <a:pt x="2920" y="8342"/>
                  </a:lnTo>
                  <a:lnTo>
                    <a:pt x="2900" y="8302"/>
                  </a:lnTo>
                  <a:lnTo>
                    <a:pt x="2880" y="7845"/>
                  </a:lnTo>
                  <a:lnTo>
                    <a:pt x="2860" y="7369"/>
                  </a:lnTo>
                  <a:lnTo>
                    <a:pt x="2880" y="6435"/>
                  </a:lnTo>
                  <a:lnTo>
                    <a:pt x="2960" y="4548"/>
                  </a:lnTo>
                  <a:lnTo>
                    <a:pt x="2960" y="3754"/>
                  </a:lnTo>
                  <a:lnTo>
                    <a:pt x="2960" y="2940"/>
                  </a:lnTo>
                  <a:lnTo>
                    <a:pt x="2980" y="2523"/>
                  </a:lnTo>
                  <a:lnTo>
                    <a:pt x="3000" y="2125"/>
                  </a:lnTo>
                  <a:lnTo>
                    <a:pt x="3039" y="1708"/>
                  </a:lnTo>
                  <a:lnTo>
                    <a:pt x="3099" y="1331"/>
                  </a:lnTo>
                  <a:lnTo>
                    <a:pt x="2880" y="1391"/>
                  </a:lnTo>
                  <a:lnTo>
                    <a:pt x="2662" y="1430"/>
                  </a:lnTo>
                  <a:lnTo>
                    <a:pt x="2543" y="1470"/>
                  </a:lnTo>
                  <a:lnTo>
                    <a:pt x="2324" y="1470"/>
                  </a:lnTo>
                  <a:lnTo>
                    <a:pt x="2205" y="1430"/>
                  </a:lnTo>
                  <a:lnTo>
                    <a:pt x="2086" y="1351"/>
                  </a:lnTo>
                  <a:lnTo>
                    <a:pt x="1987" y="1271"/>
                  </a:lnTo>
                  <a:lnTo>
                    <a:pt x="1927" y="1152"/>
                  </a:lnTo>
                  <a:lnTo>
                    <a:pt x="1867" y="1033"/>
                  </a:lnTo>
                  <a:lnTo>
                    <a:pt x="1967" y="2582"/>
                  </a:lnTo>
                  <a:lnTo>
                    <a:pt x="2046" y="4131"/>
                  </a:lnTo>
                  <a:lnTo>
                    <a:pt x="2086" y="4906"/>
                  </a:lnTo>
                  <a:lnTo>
                    <a:pt x="2106" y="5680"/>
                  </a:lnTo>
                  <a:lnTo>
                    <a:pt x="2106" y="6435"/>
                  </a:lnTo>
                  <a:lnTo>
                    <a:pt x="2086" y="7210"/>
                  </a:lnTo>
                  <a:lnTo>
                    <a:pt x="2066" y="7269"/>
                  </a:lnTo>
                  <a:lnTo>
                    <a:pt x="2046" y="7289"/>
                  </a:lnTo>
                  <a:lnTo>
                    <a:pt x="2006" y="7329"/>
                  </a:lnTo>
                  <a:lnTo>
                    <a:pt x="1967" y="7329"/>
                  </a:lnTo>
                  <a:lnTo>
                    <a:pt x="1927" y="7309"/>
                  </a:lnTo>
                  <a:lnTo>
                    <a:pt x="1887" y="7289"/>
                  </a:lnTo>
                  <a:lnTo>
                    <a:pt x="1867" y="7249"/>
                  </a:lnTo>
                  <a:lnTo>
                    <a:pt x="1848" y="7210"/>
                  </a:lnTo>
                  <a:lnTo>
                    <a:pt x="1768" y="6395"/>
                  </a:lnTo>
                  <a:lnTo>
                    <a:pt x="1709" y="5561"/>
                  </a:lnTo>
                  <a:lnTo>
                    <a:pt x="1669" y="4747"/>
                  </a:lnTo>
                  <a:lnTo>
                    <a:pt x="1649" y="3913"/>
                  </a:lnTo>
                  <a:lnTo>
                    <a:pt x="1629" y="2264"/>
                  </a:lnTo>
                  <a:lnTo>
                    <a:pt x="1609" y="596"/>
                  </a:lnTo>
                  <a:lnTo>
                    <a:pt x="1550" y="556"/>
                  </a:lnTo>
                  <a:lnTo>
                    <a:pt x="1490" y="517"/>
                  </a:lnTo>
                  <a:lnTo>
                    <a:pt x="1351" y="457"/>
                  </a:lnTo>
                  <a:lnTo>
                    <a:pt x="1212" y="437"/>
                  </a:lnTo>
                  <a:lnTo>
                    <a:pt x="1073" y="457"/>
                  </a:lnTo>
                  <a:lnTo>
                    <a:pt x="616" y="457"/>
                  </a:lnTo>
                  <a:lnTo>
                    <a:pt x="457" y="397"/>
                  </a:lnTo>
                  <a:lnTo>
                    <a:pt x="318" y="318"/>
                  </a:lnTo>
                  <a:lnTo>
                    <a:pt x="199" y="239"/>
                  </a:lnTo>
                  <a:lnTo>
                    <a:pt x="100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 rot="-23989">
              <a:off x="3510488" y="3344932"/>
              <a:ext cx="500344" cy="675710"/>
            </a:xfrm>
            <a:custGeom>
              <a:avLst/>
              <a:gdLst/>
              <a:ahLst/>
              <a:cxnLst/>
              <a:rect l="l" t="t" r="r" b="b"/>
              <a:pathLst>
                <a:path w="8839" h="11937" extrusionOk="0">
                  <a:moveTo>
                    <a:pt x="7686" y="5839"/>
                  </a:moveTo>
                  <a:lnTo>
                    <a:pt x="7726" y="5859"/>
                  </a:lnTo>
                  <a:lnTo>
                    <a:pt x="7766" y="5899"/>
                  </a:lnTo>
                  <a:lnTo>
                    <a:pt x="7786" y="5939"/>
                  </a:lnTo>
                  <a:lnTo>
                    <a:pt x="7786" y="5998"/>
                  </a:lnTo>
                  <a:lnTo>
                    <a:pt x="7726" y="6296"/>
                  </a:lnTo>
                  <a:lnTo>
                    <a:pt x="7686" y="6435"/>
                  </a:lnTo>
                  <a:lnTo>
                    <a:pt x="7627" y="6594"/>
                  </a:lnTo>
                  <a:lnTo>
                    <a:pt x="7607" y="6614"/>
                  </a:lnTo>
                  <a:lnTo>
                    <a:pt x="7587" y="6634"/>
                  </a:lnTo>
                  <a:lnTo>
                    <a:pt x="7527" y="6634"/>
                  </a:lnTo>
                  <a:lnTo>
                    <a:pt x="7468" y="6594"/>
                  </a:lnTo>
                  <a:lnTo>
                    <a:pt x="7448" y="6535"/>
                  </a:lnTo>
                  <a:lnTo>
                    <a:pt x="7448" y="6376"/>
                  </a:lnTo>
                  <a:lnTo>
                    <a:pt x="7468" y="6237"/>
                  </a:lnTo>
                  <a:lnTo>
                    <a:pt x="7527" y="5919"/>
                  </a:lnTo>
                  <a:lnTo>
                    <a:pt x="7547" y="5879"/>
                  </a:lnTo>
                  <a:lnTo>
                    <a:pt x="7587" y="5839"/>
                  </a:lnTo>
                  <a:close/>
                  <a:moveTo>
                    <a:pt x="8838" y="0"/>
                  </a:moveTo>
                  <a:lnTo>
                    <a:pt x="8779" y="100"/>
                  </a:lnTo>
                  <a:lnTo>
                    <a:pt x="8719" y="199"/>
                  </a:lnTo>
                  <a:lnTo>
                    <a:pt x="8640" y="278"/>
                  </a:lnTo>
                  <a:lnTo>
                    <a:pt x="8540" y="338"/>
                  </a:lnTo>
                  <a:lnTo>
                    <a:pt x="8441" y="398"/>
                  </a:lnTo>
                  <a:lnTo>
                    <a:pt x="8342" y="437"/>
                  </a:lnTo>
                  <a:lnTo>
                    <a:pt x="8223" y="457"/>
                  </a:lnTo>
                  <a:lnTo>
                    <a:pt x="8103" y="457"/>
                  </a:lnTo>
                  <a:lnTo>
                    <a:pt x="8004" y="437"/>
                  </a:lnTo>
                  <a:lnTo>
                    <a:pt x="7885" y="417"/>
                  </a:lnTo>
                  <a:lnTo>
                    <a:pt x="7805" y="437"/>
                  </a:lnTo>
                  <a:lnTo>
                    <a:pt x="7706" y="477"/>
                  </a:lnTo>
                  <a:lnTo>
                    <a:pt x="7726" y="497"/>
                  </a:lnTo>
                  <a:lnTo>
                    <a:pt x="7746" y="556"/>
                  </a:lnTo>
                  <a:lnTo>
                    <a:pt x="7746" y="576"/>
                  </a:lnTo>
                  <a:lnTo>
                    <a:pt x="7726" y="616"/>
                  </a:lnTo>
                  <a:lnTo>
                    <a:pt x="7746" y="636"/>
                  </a:lnTo>
                  <a:lnTo>
                    <a:pt x="7746" y="676"/>
                  </a:lnTo>
                  <a:lnTo>
                    <a:pt x="7746" y="775"/>
                  </a:lnTo>
                  <a:lnTo>
                    <a:pt x="7746" y="1073"/>
                  </a:lnTo>
                  <a:lnTo>
                    <a:pt x="7766" y="1708"/>
                  </a:lnTo>
                  <a:lnTo>
                    <a:pt x="7786" y="2940"/>
                  </a:lnTo>
                  <a:lnTo>
                    <a:pt x="7805" y="4270"/>
                  </a:lnTo>
                  <a:lnTo>
                    <a:pt x="7786" y="4926"/>
                  </a:lnTo>
                  <a:lnTo>
                    <a:pt x="7766" y="5601"/>
                  </a:lnTo>
                  <a:lnTo>
                    <a:pt x="7746" y="5641"/>
                  </a:lnTo>
                  <a:lnTo>
                    <a:pt x="7726" y="5661"/>
                  </a:lnTo>
                  <a:lnTo>
                    <a:pt x="7706" y="5681"/>
                  </a:lnTo>
                  <a:lnTo>
                    <a:pt x="7627" y="5681"/>
                  </a:lnTo>
                  <a:lnTo>
                    <a:pt x="7607" y="5661"/>
                  </a:lnTo>
                  <a:lnTo>
                    <a:pt x="7587" y="5641"/>
                  </a:lnTo>
                  <a:lnTo>
                    <a:pt x="7567" y="5601"/>
                  </a:lnTo>
                  <a:lnTo>
                    <a:pt x="7527" y="4827"/>
                  </a:lnTo>
                  <a:lnTo>
                    <a:pt x="7488" y="4032"/>
                  </a:lnTo>
                  <a:lnTo>
                    <a:pt x="7468" y="2483"/>
                  </a:lnTo>
                  <a:lnTo>
                    <a:pt x="7448" y="2086"/>
                  </a:lnTo>
                  <a:lnTo>
                    <a:pt x="7408" y="1609"/>
                  </a:lnTo>
                  <a:lnTo>
                    <a:pt x="7388" y="1351"/>
                  </a:lnTo>
                  <a:lnTo>
                    <a:pt x="7408" y="1113"/>
                  </a:lnTo>
                  <a:lnTo>
                    <a:pt x="7428" y="874"/>
                  </a:lnTo>
                  <a:lnTo>
                    <a:pt x="7468" y="676"/>
                  </a:lnTo>
                  <a:lnTo>
                    <a:pt x="7428" y="715"/>
                  </a:lnTo>
                  <a:lnTo>
                    <a:pt x="7289" y="894"/>
                  </a:lnTo>
                  <a:lnTo>
                    <a:pt x="7210" y="954"/>
                  </a:lnTo>
                  <a:lnTo>
                    <a:pt x="7130" y="1013"/>
                  </a:lnTo>
                  <a:lnTo>
                    <a:pt x="7051" y="1073"/>
                  </a:lnTo>
                  <a:lnTo>
                    <a:pt x="6971" y="1093"/>
                  </a:lnTo>
                  <a:lnTo>
                    <a:pt x="6852" y="1113"/>
                  </a:lnTo>
                  <a:lnTo>
                    <a:pt x="6733" y="1093"/>
                  </a:lnTo>
                  <a:lnTo>
                    <a:pt x="6594" y="1053"/>
                  </a:lnTo>
                  <a:lnTo>
                    <a:pt x="6475" y="993"/>
                  </a:lnTo>
                  <a:lnTo>
                    <a:pt x="6356" y="914"/>
                  </a:lnTo>
                  <a:lnTo>
                    <a:pt x="6256" y="815"/>
                  </a:lnTo>
                  <a:lnTo>
                    <a:pt x="6256" y="835"/>
                  </a:lnTo>
                  <a:lnTo>
                    <a:pt x="6296" y="1788"/>
                  </a:lnTo>
                  <a:lnTo>
                    <a:pt x="6276" y="2721"/>
                  </a:lnTo>
                  <a:lnTo>
                    <a:pt x="6236" y="4588"/>
                  </a:lnTo>
                  <a:lnTo>
                    <a:pt x="6217" y="5462"/>
                  </a:lnTo>
                  <a:lnTo>
                    <a:pt x="6197" y="6336"/>
                  </a:lnTo>
                  <a:lnTo>
                    <a:pt x="6197" y="6773"/>
                  </a:lnTo>
                  <a:lnTo>
                    <a:pt x="6157" y="7210"/>
                  </a:lnTo>
                  <a:lnTo>
                    <a:pt x="6117" y="7627"/>
                  </a:lnTo>
                  <a:lnTo>
                    <a:pt x="6038" y="8064"/>
                  </a:lnTo>
                  <a:lnTo>
                    <a:pt x="6018" y="8084"/>
                  </a:lnTo>
                  <a:lnTo>
                    <a:pt x="5998" y="8104"/>
                  </a:lnTo>
                  <a:lnTo>
                    <a:pt x="5958" y="8123"/>
                  </a:lnTo>
                  <a:lnTo>
                    <a:pt x="5899" y="8104"/>
                  </a:lnTo>
                  <a:lnTo>
                    <a:pt x="5879" y="8084"/>
                  </a:lnTo>
                  <a:lnTo>
                    <a:pt x="5859" y="8064"/>
                  </a:lnTo>
                  <a:lnTo>
                    <a:pt x="5819" y="7627"/>
                  </a:lnTo>
                  <a:lnTo>
                    <a:pt x="5800" y="7190"/>
                  </a:lnTo>
                  <a:lnTo>
                    <a:pt x="5800" y="6773"/>
                  </a:lnTo>
                  <a:lnTo>
                    <a:pt x="5800" y="6336"/>
                  </a:lnTo>
                  <a:lnTo>
                    <a:pt x="5839" y="5462"/>
                  </a:lnTo>
                  <a:lnTo>
                    <a:pt x="5879" y="4588"/>
                  </a:lnTo>
                  <a:lnTo>
                    <a:pt x="5939" y="2979"/>
                  </a:lnTo>
                  <a:lnTo>
                    <a:pt x="5958" y="2165"/>
                  </a:lnTo>
                  <a:lnTo>
                    <a:pt x="6018" y="1371"/>
                  </a:lnTo>
                  <a:lnTo>
                    <a:pt x="6018" y="1371"/>
                  </a:lnTo>
                  <a:lnTo>
                    <a:pt x="5939" y="1490"/>
                  </a:lnTo>
                  <a:lnTo>
                    <a:pt x="5839" y="1589"/>
                  </a:lnTo>
                  <a:lnTo>
                    <a:pt x="5740" y="1689"/>
                  </a:lnTo>
                  <a:lnTo>
                    <a:pt x="5601" y="1768"/>
                  </a:lnTo>
                  <a:lnTo>
                    <a:pt x="5442" y="1808"/>
                  </a:lnTo>
                  <a:lnTo>
                    <a:pt x="5323" y="1828"/>
                  </a:lnTo>
                  <a:lnTo>
                    <a:pt x="5204" y="1828"/>
                  </a:lnTo>
                  <a:lnTo>
                    <a:pt x="5085" y="1788"/>
                  </a:lnTo>
                  <a:lnTo>
                    <a:pt x="4866" y="1689"/>
                  </a:lnTo>
                  <a:lnTo>
                    <a:pt x="4747" y="1629"/>
                  </a:lnTo>
                  <a:lnTo>
                    <a:pt x="4628" y="1569"/>
                  </a:lnTo>
                  <a:lnTo>
                    <a:pt x="4628" y="1569"/>
                  </a:lnTo>
                  <a:lnTo>
                    <a:pt x="4667" y="2463"/>
                  </a:lnTo>
                  <a:lnTo>
                    <a:pt x="4687" y="3337"/>
                  </a:lnTo>
                  <a:lnTo>
                    <a:pt x="4707" y="4231"/>
                  </a:lnTo>
                  <a:lnTo>
                    <a:pt x="4707" y="5124"/>
                  </a:lnTo>
                  <a:lnTo>
                    <a:pt x="4667" y="6018"/>
                  </a:lnTo>
                  <a:lnTo>
                    <a:pt x="4628" y="6912"/>
                  </a:lnTo>
                  <a:lnTo>
                    <a:pt x="4528" y="7806"/>
                  </a:lnTo>
                  <a:lnTo>
                    <a:pt x="4429" y="8679"/>
                  </a:lnTo>
                  <a:lnTo>
                    <a:pt x="4409" y="8719"/>
                  </a:lnTo>
                  <a:lnTo>
                    <a:pt x="4370" y="8739"/>
                  </a:lnTo>
                  <a:lnTo>
                    <a:pt x="4350" y="8759"/>
                  </a:lnTo>
                  <a:lnTo>
                    <a:pt x="4310" y="8759"/>
                  </a:lnTo>
                  <a:lnTo>
                    <a:pt x="4270" y="8739"/>
                  </a:lnTo>
                  <a:lnTo>
                    <a:pt x="4231" y="8719"/>
                  </a:lnTo>
                  <a:lnTo>
                    <a:pt x="4211" y="8679"/>
                  </a:lnTo>
                  <a:lnTo>
                    <a:pt x="4211" y="8640"/>
                  </a:lnTo>
                  <a:lnTo>
                    <a:pt x="4211" y="7766"/>
                  </a:lnTo>
                  <a:lnTo>
                    <a:pt x="4211" y="6872"/>
                  </a:lnTo>
                  <a:lnTo>
                    <a:pt x="4250" y="5105"/>
                  </a:lnTo>
                  <a:lnTo>
                    <a:pt x="4310" y="3337"/>
                  </a:lnTo>
                  <a:lnTo>
                    <a:pt x="4350" y="1550"/>
                  </a:lnTo>
                  <a:lnTo>
                    <a:pt x="4290" y="1589"/>
                  </a:lnTo>
                  <a:lnTo>
                    <a:pt x="4211" y="1629"/>
                  </a:lnTo>
                  <a:lnTo>
                    <a:pt x="4092" y="1728"/>
                  </a:lnTo>
                  <a:lnTo>
                    <a:pt x="3972" y="1847"/>
                  </a:lnTo>
                  <a:lnTo>
                    <a:pt x="3853" y="2006"/>
                  </a:lnTo>
                  <a:lnTo>
                    <a:pt x="3714" y="2145"/>
                  </a:lnTo>
                  <a:lnTo>
                    <a:pt x="3575" y="2264"/>
                  </a:lnTo>
                  <a:lnTo>
                    <a:pt x="3496" y="2304"/>
                  </a:lnTo>
                  <a:lnTo>
                    <a:pt x="3416" y="2344"/>
                  </a:lnTo>
                  <a:lnTo>
                    <a:pt x="3317" y="2364"/>
                  </a:lnTo>
                  <a:lnTo>
                    <a:pt x="3218" y="2384"/>
                  </a:lnTo>
                  <a:lnTo>
                    <a:pt x="3059" y="2384"/>
                  </a:lnTo>
                  <a:lnTo>
                    <a:pt x="2900" y="2364"/>
                  </a:lnTo>
                  <a:lnTo>
                    <a:pt x="2582" y="2324"/>
                  </a:lnTo>
                  <a:lnTo>
                    <a:pt x="2642" y="2701"/>
                  </a:lnTo>
                  <a:lnTo>
                    <a:pt x="2662" y="3099"/>
                  </a:lnTo>
                  <a:lnTo>
                    <a:pt x="2681" y="3873"/>
                  </a:lnTo>
                  <a:lnTo>
                    <a:pt x="2662" y="4648"/>
                  </a:lnTo>
                  <a:lnTo>
                    <a:pt x="2642" y="5422"/>
                  </a:lnTo>
                  <a:lnTo>
                    <a:pt x="2622" y="6256"/>
                  </a:lnTo>
                  <a:lnTo>
                    <a:pt x="2582" y="7091"/>
                  </a:lnTo>
                  <a:lnTo>
                    <a:pt x="2523" y="7905"/>
                  </a:lnTo>
                  <a:lnTo>
                    <a:pt x="2483" y="8322"/>
                  </a:lnTo>
                  <a:lnTo>
                    <a:pt x="2423" y="8739"/>
                  </a:lnTo>
                  <a:lnTo>
                    <a:pt x="2403" y="8779"/>
                  </a:lnTo>
                  <a:lnTo>
                    <a:pt x="2344" y="8779"/>
                  </a:lnTo>
                  <a:lnTo>
                    <a:pt x="2304" y="8759"/>
                  </a:lnTo>
                  <a:lnTo>
                    <a:pt x="2284" y="8719"/>
                  </a:lnTo>
                  <a:lnTo>
                    <a:pt x="2244" y="7865"/>
                  </a:lnTo>
                  <a:lnTo>
                    <a:pt x="2244" y="6991"/>
                  </a:lnTo>
                  <a:lnTo>
                    <a:pt x="2284" y="5263"/>
                  </a:lnTo>
                  <a:lnTo>
                    <a:pt x="2284" y="4509"/>
                  </a:lnTo>
                  <a:lnTo>
                    <a:pt x="2284" y="3774"/>
                  </a:lnTo>
                  <a:lnTo>
                    <a:pt x="2324" y="3019"/>
                  </a:lnTo>
                  <a:lnTo>
                    <a:pt x="2344" y="2662"/>
                  </a:lnTo>
                  <a:lnTo>
                    <a:pt x="2383" y="2284"/>
                  </a:lnTo>
                  <a:lnTo>
                    <a:pt x="1966" y="2225"/>
                  </a:lnTo>
                  <a:lnTo>
                    <a:pt x="1768" y="2205"/>
                  </a:lnTo>
                  <a:lnTo>
                    <a:pt x="1569" y="2205"/>
                  </a:lnTo>
                  <a:lnTo>
                    <a:pt x="1371" y="2245"/>
                  </a:lnTo>
                  <a:lnTo>
                    <a:pt x="1192" y="2304"/>
                  </a:lnTo>
                  <a:lnTo>
                    <a:pt x="1013" y="2423"/>
                  </a:lnTo>
                  <a:lnTo>
                    <a:pt x="854" y="2582"/>
                  </a:lnTo>
                  <a:lnTo>
                    <a:pt x="834" y="2721"/>
                  </a:lnTo>
                  <a:lnTo>
                    <a:pt x="795" y="2860"/>
                  </a:lnTo>
                  <a:lnTo>
                    <a:pt x="755" y="2999"/>
                  </a:lnTo>
                  <a:lnTo>
                    <a:pt x="695" y="3099"/>
                  </a:lnTo>
                  <a:lnTo>
                    <a:pt x="616" y="3198"/>
                  </a:lnTo>
                  <a:lnTo>
                    <a:pt x="497" y="3258"/>
                  </a:lnTo>
                  <a:lnTo>
                    <a:pt x="378" y="3277"/>
                  </a:lnTo>
                  <a:lnTo>
                    <a:pt x="219" y="3258"/>
                  </a:lnTo>
                  <a:lnTo>
                    <a:pt x="219" y="3258"/>
                  </a:lnTo>
                  <a:lnTo>
                    <a:pt x="258" y="3794"/>
                  </a:lnTo>
                  <a:lnTo>
                    <a:pt x="258" y="4330"/>
                  </a:lnTo>
                  <a:lnTo>
                    <a:pt x="258" y="4866"/>
                  </a:lnTo>
                  <a:lnTo>
                    <a:pt x="258" y="5402"/>
                  </a:lnTo>
                  <a:lnTo>
                    <a:pt x="199" y="6455"/>
                  </a:lnTo>
                  <a:lnTo>
                    <a:pt x="159" y="7528"/>
                  </a:lnTo>
                  <a:lnTo>
                    <a:pt x="119" y="8620"/>
                  </a:lnTo>
                  <a:lnTo>
                    <a:pt x="80" y="9732"/>
                  </a:lnTo>
                  <a:lnTo>
                    <a:pt x="80" y="10030"/>
                  </a:lnTo>
                  <a:lnTo>
                    <a:pt x="80" y="10328"/>
                  </a:lnTo>
                  <a:lnTo>
                    <a:pt x="80" y="10924"/>
                  </a:lnTo>
                  <a:lnTo>
                    <a:pt x="60" y="11162"/>
                  </a:lnTo>
                  <a:lnTo>
                    <a:pt x="40" y="11420"/>
                  </a:lnTo>
                  <a:lnTo>
                    <a:pt x="0" y="11678"/>
                  </a:lnTo>
                  <a:lnTo>
                    <a:pt x="0" y="11937"/>
                  </a:lnTo>
                  <a:lnTo>
                    <a:pt x="239" y="11877"/>
                  </a:lnTo>
                  <a:lnTo>
                    <a:pt x="477" y="11837"/>
                  </a:lnTo>
                  <a:lnTo>
                    <a:pt x="973" y="11778"/>
                  </a:lnTo>
                  <a:lnTo>
                    <a:pt x="1470" y="11718"/>
                  </a:lnTo>
                  <a:lnTo>
                    <a:pt x="1966" y="11619"/>
                  </a:lnTo>
                  <a:lnTo>
                    <a:pt x="2264" y="11559"/>
                  </a:lnTo>
                  <a:lnTo>
                    <a:pt x="2542" y="11480"/>
                  </a:lnTo>
                  <a:lnTo>
                    <a:pt x="2820" y="11381"/>
                  </a:lnTo>
                  <a:lnTo>
                    <a:pt x="3079" y="11261"/>
                  </a:lnTo>
                  <a:lnTo>
                    <a:pt x="3615" y="11003"/>
                  </a:lnTo>
                  <a:lnTo>
                    <a:pt x="4131" y="10745"/>
                  </a:lnTo>
                  <a:lnTo>
                    <a:pt x="5065" y="10229"/>
                  </a:lnTo>
                  <a:lnTo>
                    <a:pt x="5541" y="9970"/>
                  </a:lnTo>
                  <a:lnTo>
                    <a:pt x="6018" y="9673"/>
                  </a:lnTo>
                  <a:lnTo>
                    <a:pt x="6475" y="9375"/>
                  </a:lnTo>
                  <a:lnTo>
                    <a:pt x="6892" y="9037"/>
                  </a:lnTo>
                  <a:lnTo>
                    <a:pt x="7090" y="8858"/>
                  </a:lnTo>
                  <a:lnTo>
                    <a:pt x="7289" y="8679"/>
                  </a:lnTo>
                  <a:lnTo>
                    <a:pt x="7468" y="8481"/>
                  </a:lnTo>
                  <a:lnTo>
                    <a:pt x="7627" y="8262"/>
                  </a:lnTo>
                  <a:lnTo>
                    <a:pt x="7786" y="8024"/>
                  </a:lnTo>
                  <a:lnTo>
                    <a:pt x="7905" y="7766"/>
                  </a:lnTo>
                  <a:lnTo>
                    <a:pt x="7984" y="7468"/>
                  </a:lnTo>
                  <a:lnTo>
                    <a:pt x="8064" y="7190"/>
                  </a:lnTo>
                  <a:lnTo>
                    <a:pt x="8103" y="6892"/>
                  </a:lnTo>
                  <a:lnTo>
                    <a:pt x="8143" y="6594"/>
                  </a:lnTo>
                  <a:lnTo>
                    <a:pt x="8223" y="5998"/>
                  </a:lnTo>
                  <a:lnTo>
                    <a:pt x="8421" y="4628"/>
                  </a:lnTo>
                  <a:lnTo>
                    <a:pt x="8580" y="3258"/>
                  </a:lnTo>
                  <a:lnTo>
                    <a:pt x="8679" y="2165"/>
                  </a:lnTo>
                  <a:lnTo>
                    <a:pt x="8779" y="1073"/>
                  </a:lnTo>
                  <a:lnTo>
                    <a:pt x="8818" y="537"/>
                  </a:lnTo>
                  <a:lnTo>
                    <a:pt x="8838" y="278"/>
                  </a:lnTo>
                  <a:lnTo>
                    <a:pt x="8838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 rot="-23989">
              <a:off x="3026796" y="3585561"/>
              <a:ext cx="476739" cy="444134"/>
            </a:xfrm>
            <a:custGeom>
              <a:avLst/>
              <a:gdLst/>
              <a:ahLst/>
              <a:cxnLst/>
              <a:rect l="l" t="t" r="r" b="b"/>
              <a:pathLst>
                <a:path w="8422" h="7846" extrusionOk="0">
                  <a:moveTo>
                    <a:pt x="4509" y="4926"/>
                  </a:moveTo>
                  <a:lnTo>
                    <a:pt x="4568" y="4946"/>
                  </a:lnTo>
                  <a:lnTo>
                    <a:pt x="4608" y="4966"/>
                  </a:lnTo>
                  <a:lnTo>
                    <a:pt x="4608" y="4986"/>
                  </a:lnTo>
                  <a:lnTo>
                    <a:pt x="4628" y="5145"/>
                  </a:lnTo>
                  <a:lnTo>
                    <a:pt x="4628" y="5284"/>
                  </a:lnTo>
                  <a:lnTo>
                    <a:pt x="4608" y="5423"/>
                  </a:lnTo>
                  <a:lnTo>
                    <a:pt x="4568" y="5542"/>
                  </a:lnTo>
                  <a:lnTo>
                    <a:pt x="4529" y="5582"/>
                  </a:lnTo>
                  <a:lnTo>
                    <a:pt x="4469" y="5582"/>
                  </a:lnTo>
                  <a:lnTo>
                    <a:pt x="4429" y="5562"/>
                  </a:lnTo>
                  <a:lnTo>
                    <a:pt x="4409" y="5502"/>
                  </a:lnTo>
                  <a:lnTo>
                    <a:pt x="4429" y="5264"/>
                  </a:lnTo>
                  <a:lnTo>
                    <a:pt x="4429" y="5026"/>
                  </a:lnTo>
                  <a:lnTo>
                    <a:pt x="4429" y="4986"/>
                  </a:lnTo>
                  <a:lnTo>
                    <a:pt x="4449" y="4966"/>
                  </a:lnTo>
                  <a:lnTo>
                    <a:pt x="4509" y="4926"/>
                  </a:lnTo>
                  <a:close/>
                  <a:moveTo>
                    <a:pt x="6276" y="6158"/>
                  </a:moveTo>
                  <a:lnTo>
                    <a:pt x="6316" y="6178"/>
                  </a:lnTo>
                  <a:lnTo>
                    <a:pt x="6336" y="6198"/>
                  </a:lnTo>
                  <a:lnTo>
                    <a:pt x="6356" y="6237"/>
                  </a:lnTo>
                  <a:lnTo>
                    <a:pt x="6356" y="6396"/>
                  </a:lnTo>
                  <a:lnTo>
                    <a:pt x="6336" y="6535"/>
                  </a:lnTo>
                  <a:lnTo>
                    <a:pt x="6316" y="6575"/>
                  </a:lnTo>
                  <a:lnTo>
                    <a:pt x="6276" y="6595"/>
                  </a:lnTo>
                  <a:lnTo>
                    <a:pt x="6217" y="6575"/>
                  </a:lnTo>
                  <a:lnTo>
                    <a:pt x="6197" y="6535"/>
                  </a:lnTo>
                  <a:lnTo>
                    <a:pt x="6177" y="6396"/>
                  </a:lnTo>
                  <a:lnTo>
                    <a:pt x="6177" y="6237"/>
                  </a:lnTo>
                  <a:lnTo>
                    <a:pt x="6197" y="6198"/>
                  </a:lnTo>
                  <a:lnTo>
                    <a:pt x="6217" y="6178"/>
                  </a:lnTo>
                  <a:lnTo>
                    <a:pt x="6276" y="6158"/>
                  </a:lnTo>
                  <a:close/>
                  <a:moveTo>
                    <a:pt x="40" y="1"/>
                  </a:moveTo>
                  <a:lnTo>
                    <a:pt x="0" y="994"/>
                  </a:lnTo>
                  <a:lnTo>
                    <a:pt x="20" y="1491"/>
                  </a:lnTo>
                  <a:lnTo>
                    <a:pt x="40" y="1967"/>
                  </a:lnTo>
                  <a:lnTo>
                    <a:pt x="100" y="2444"/>
                  </a:lnTo>
                  <a:lnTo>
                    <a:pt x="139" y="2682"/>
                  </a:lnTo>
                  <a:lnTo>
                    <a:pt x="199" y="2901"/>
                  </a:lnTo>
                  <a:lnTo>
                    <a:pt x="278" y="3139"/>
                  </a:lnTo>
                  <a:lnTo>
                    <a:pt x="358" y="3357"/>
                  </a:lnTo>
                  <a:lnTo>
                    <a:pt x="437" y="3556"/>
                  </a:lnTo>
                  <a:lnTo>
                    <a:pt x="556" y="3775"/>
                  </a:lnTo>
                  <a:lnTo>
                    <a:pt x="715" y="4033"/>
                  </a:lnTo>
                  <a:lnTo>
                    <a:pt x="894" y="4271"/>
                  </a:lnTo>
                  <a:lnTo>
                    <a:pt x="1093" y="4509"/>
                  </a:lnTo>
                  <a:lnTo>
                    <a:pt x="1291" y="4728"/>
                  </a:lnTo>
                  <a:lnTo>
                    <a:pt x="1510" y="4926"/>
                  </a:lnTo>
                  <a:lnTo>
                    <a:pt x="1748" y="5125"/>
                  </a:lnTo>
                  <a:lnTo>
                    <a:pt x="1986" y="5324"/>
                  </a:lnTo>
                  <a:lnTo>
                    <a:pt x="2225" y="5502"/>
                  </a:lnTo>
                  <a:lnTo>
                    <a:pt x="2741" y="5840"/>
                  </a:lnTo>
                  <a:lnTo>
                    <a:pt x="3277" y="6138"/>
                  </a:lnTo>
                  <a:lnTo>
                    <a:pt x="3814" y="6416"/>
                  </a:lnTo>
                  <a:lnTo>
                    <a:pt x="4350" y="6694"/>
                  </a:lnTo>
                  <a:lnTo>
                    <a:pt x="4926" y="6972"/>
                  </a:lnTo>
                  <a:lnTo>
                    <a:pt x="5522" y="7230"/>
                  </a:lnTo>
                  <a:lnTo>
                    <a:pt x="6137" y="7449"/>
                  </a:lnTo>
                  <a:lnTo>
                    <a:pt x="6455" y="7548"/>
                  </a:lnTo>
                  <a:lnTo>
                    <a:pt x="6753" y="7647"/>
                  </a:lnTo>
                  <a:lnTo>
                    <a:pt x="7150" y="7727"/>
                  </a:lnTo>
                  <a:lnTo>
                    <a:pt x="7547" y="7786"/>
                  </a:lnTo>
                  <a:lnTo>
                    <a:pt x="7945" y="7826"/>
                  </a:lnTo>
                  <a:lnTo>
                    <a:pt x="8322" y="7846"/>
                  </a:lnTo>
                  <a:lnTo>
                    <a:pt x="8342" y="7806"/>
                  </a:lnTo>
                  <a:lnTo>
                    <a:pt x="8362" y="7647"/>
                  </a:lnTo>
                  <a:lnTo>
                    <a:pt x="8401" y="7488"/>
                  </a:lnTo>
                  <a:lnTo>
                    <a:pt x="8401" y="7131"/>
                  </a:lnTo>
                  <a:lnTo>
                    <a:pt x="8401" y="6773"/>
                  </a:lnTo>
                  <a:lnTo>
                    <a:pt x="8401" y="6456"/>
                  </a:lnTo>
                  <a:lnTo>
                    <a:pt x="8421" y="5840"/>
                  </a:lnTo>
                  <a:lnTo>
                    <a:pt x="8421" y="5224"/>
                  </a:lnTo>
                  <a:lnTo>
                    <a:pt x="8421" y="4946"/>
                  </a:lnTo>
                  <a:lnTo>
                    <a:pt x="7905" y="4926"/>
                  </a:lnTo>
                  <a:lnTo>
                    <a:pt x="7428" y="4867"/>
                  </a:lnTo>
                  <a:lnTo>
                    <a:pt x="6932" y="4787"/>
                  </a:lnTo>
                  <a:lnTo>
                    <a:pt x="6455" y="4668"/>
                  </a:lnTo>
                  <a:lnTo>
                    <a:pt x="6336" y="5641"/>
                  </a:lnTo>
                  <a:lnTo>
                    <a:pt x="6336" y="5661"/>
                  </a:lnTo>
                  <a:lnTo>
                    <a:pt x="6316" y="5681"/>
                  </a:lnTo>
                  <a:lnTo>
                    <a:pt x="6256" y="5701"/>
                  </a:lnTo>
                  <a:lnTo>
                    <a:pt x="6217" y="5681"/>
                  </a:lnTo>
                  <a:lnTo>
                    <a:pt x="6197" y="5661"/>
                  </a:lnTo>
                  <a:lnTo>
                    <a:pt x="6197" y="5622"/>
                  </a:lnTo>
                  <a:lnTo>
                    <a:pt x="6256" y="4609"/>
                  </a:lnTo>
                  <a:lnTo>
                    <a:pt x="5839" y="4470"/>
                  </a:lnTo>
                  <a:lnTo>
                    <a:pt x="5442" y="4311"/>
                  </a:lnTo>
                  <a:lnTo>
                    <a:pt x="5045" y="4132"/>
                  </a:lnTo>
                  <a:lnTo>
                    <a:pt x="4648" y="3953"/>
                  </a:lnTo>
                  <a:lnTo>
                    <a:pt x="4568" y="4271"/>
                  </a:lnTo>
                  <a:lnTo>
                    <a:pt x="4548" y="4311"/>
                  </a:lnTo>
                  <a:lnTo>
                    <a:pt x="4489" y="4311"/>
                  </a:lnTo>
                  <a:lnTo>
                    <a:pt x="4449" y="4291"/>
                  </a:lnTo>
                  <a:lnTo>
                    <a:pt x="4429" y="4251"/>
                  </a:lnTo>
                  <a:lnTo>
                    <a:pt x="4409" y="3814"/>
                  </a:lnTo>
                  <a:lnTo>
                    <a:pt x="4052" y="3616"/>
                  </a:lnTo>
                  <a:lnTo>
                    <a:pt x="3714" y="3397"/>
                  </a:lnTo>
                  <a:lnTo>
                    <a:pt x="3019" y="2940"/>
                  </a:lnTo>
                  <a:lnTo>
                    <a:pt x="2979" y="3258"/>
                  </a:lnTo>
                  <a:lnTo>
                    <a:pt x="2940" y="3596"/>
                  </a:lnTo>
                  <a:lnTo>
                    <a:pt x="2920" y="3635"/>
                  </a:lnTo>
                  <a:lnTo>
                    <a:pt x="2900" y="3655"/>
                  </a:lnTo>
                  <a:lnTo>
                    <a:pt x="2860" y="3675"/>
                  </a:lnTo>
                  <a:lnTo>
                    <a:pt x="2821" y="3675"/>
                  </a:lnTo>
                  <a:lnTo>
                    <a:pt x="2761" y="3635"/>
                  </a:lnTo>
                  <a:lnTo>
                    <a:pt x="2741" y="3596"/>
                  </a:lnTo>
                  <a:lnTo>
                    <a:pt x="2721" y="3556"/>
                  </a:lnTo>
                  <a:lnTo>
                    <a:pt x="2701" y="3139"/>
                  </a:lnTo>
                  <a:lnTo>
                    <a:pt x="2701" y="2702"/>
                  </a:lnTo>
                  <a:lnTo>
                    <a:pt x="2542" y="2603"/>
                  </a:lnTo>
                  <a:lnTo>
                    <a:pt x="1907" y="2086"/>
                  </a:lnTo>
                  <a:lnTo>
                    <a:pt x="1907" y="2464"/>
                  </a:lnTo>
                  <a:lnTo>
                    <a:pt x="1887" y="2523"/>
                  </a:lnTo>
                  <a:lnTo>
                    <a:pt x="1867" y="2543"/>
                  </a:lnTo>
                  <a:lnTo>
                    <a:pt x="1827" y="2583"/>
                  </a:lnTo>
                  <a:lnTo>
                    <a:pt x="1788" y="2583"/>
                  </a:lnTo>
                  <a:lnTo>
                    <a:pt x="1748" y="2563"/>
                  </a:lnTo>
                  <a:lnTo>
                    <a:pt x="1708" y="2543"/>
                  </a:lnTo>
                  <a:lnTo>
                    <a:pt x="1688" y="2503"/>
                  </a:lnTo>
                  <a:lnTo>
                    <a:pt x="1669" y="2464"/>
                  </a:lnTo>
                  <a:lnTo>
                    <a:pt x="1609" y="1828"/>
                  </a:lnTo>
                  <a:lnTo>
                    <a:pt x="1172" y="1411"/>
                  </a:lnTo>
                  <a:lnTo>
                    <a:pt x="755" y="974"/>
                  </a:lnTo>
                  <a:lnTo>
                    <a:pt x="378" y="497"/>
                  </a:lnTo>
                  <a:lnTo>
                    <a:pt x="199" y="259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 rot="-23989">
              <a:off x="3511537" y="3648555"/>
              <a:ext cx="471078" cy="372187"/>
            </a:xfrm>
            <a:custGeom>
              <a:avLst/>
              <a:gdLst/>
              <a:ahLst/>
              <a:cxnLst/>
              <a:rect l="l" t="t" r="r" b="b"/>
              <a:pathLst>
                <a:path w="8322" h="6575" extrusionOk="0">
                  <a:moveTo>
                    <a:pt x="8322" y="1"/>
                  </a:moveTo>
                  <a:lnTo>
                    <a:pt x="8024" y="259"/>
                  </a:lnTo>
                  <a:lnTo>
                    <a:pt x="7726" y="497"/>
                  </a:lnTo>
                  <a:lnTo>
                    <a:pt x="7786" y="557"/>
                  </a:lnTo>
                  <a:lnTo>
                    <a:pt x="7786" y="597"/>
                  </a:lnTo>
                  <a:lnTo>
                    <a:pt x="7786" y="636"/>
                  </a:lnTo>
                  <a:lnTo>
                    <a:pt x="7726" y="934"/>
                  </a:lnTo>
                  <a:lnTo>
                    <a:pt x="7686" y="1073"/>
                  </a:lnTo>
                  <a:lnTo>
                    <a:pt x="7627" y="1232"/>
                  </a:lnTo>
                  <a:lnTo>
                    <a:pt x="7607" y="1252"/>
                  </a:lnTo>
                  <a:lnTo>
                    <a:pt x="7587" y="1272"/>
                  </a:lnTo>
                  <a:lnTo>
                    <a:pt x="7527" y="1272"/>
                  </a:lnTo>
                  <a:lnTo>
                    <a:pt x="7468" y="1232"/>
                  </a:lnTo>
                  <a:lnTo>
                    <a:pt x="7448" y="1173"/>
                  </a:lnTo>
                  <a:lnTo>
                    <a:pt x="7448" y="1053"/>
                  </a:lnTo>
                  <a:lnTo>
                    <a:pt x="7468" y="914"/>
                  </a:lnTo>
                  <a:lnTo>
                    <a:pt x="7508" y="676"/>
                  </a:lnTo>
                  <a:lnTo>
                    <a:pt x="6852" y="1133"/>
                  </a:lnTo>
                  <a:lnTo>
                    <a:pt x="6177" y="1609"/>
                  </a:lnTo>
                  <a:lnTo>
                    <a:pt x="6117" y="2146"/>
                  </a:lnTo>
                  <a:lnTo>
                    <a:pt x="6038" y="2702"/>
                  </a:lnTo>
                  <a:lnTo>
                    <a:pt x="6018" y="2722"/>
                  </a:lnTo>
                  <a:lnTo>
                    <a:pt x="5998" y="2742"/>
                  </a:lnTo>
                  <a:lnTo>
                    <a:pt x="5958" y="2761"/>
                  </a:lnTo>
                  <a:lnTo>
                    <a:pt x="5899" y="2742"/>
                  </a:lnTo>
                  <a:lnTo>
                    <a:pt x="5879" y="2722"/>
                  </a:lnTo>
                  <a:lnTo>
                    <a:pt x="5859" y="2702"/>
                  </a:lnTo>
                  <a:lnTo>
                    <a:pt x="5819" y="2265"/>
                  </a:lnTo>
                  <a:lnTo>
                    <a:pt x="5800" y="1848"/>
                  </a:lnTo>
                  <a:lnTo>
                    <a:pt x="5164" y="2205"/>
                  </a:lnTo>
                  <a:lnTo>
                    <a:pt x="4528" y="2563"/>
                  </a:lnTo>
                  <a:lnTo>
                    <a:pt x="4429" y="3317"/>
                  </a:lnTo>
                  <a:lnTo>
                    <a:pt x="4409" y="3357"/>
                  </a:lnTo>
                  <a:lnTo>
                    <a:pt x="4370" y="3377"/>
                  </a:lnTo>
                  <a:lnTo>
                    <a:pt x="4350" y="3397"/>
                  </a:lnTo>
                  <a:lnTo>
                    <a:pt x="4310" y="3397"/>
                  </a:lnTo>
                  <a:lnTo>
                    <a:pt x="4270" y="3377"/>
                  </a:lnTo>
                  <a:lnTo>
                    <a:pt x="4231" y="3357"/>
                  </a:lnTo>
                  <a:lnTo>
                    <a:pt x="4211" y="3317"/>
                  </a:lnTo>
                  <a:lnTo>
                    <a:pt x="4211" y="3278"/>
                  </a:lnTo>
                  <a:lnTo>
                    <a:pt x="4211" y="2702"/>
                  </a:lnTo>
                  <a:lnTo>
                    <a:pt x="3754" y="2920"/>
                  </a:lnTo>
                  <a:lnTo>
                    <a:pt x="3317" y="3099"/>
                  </a:lnTo>
                  <a:lnTo>
                    <a:pt x="2860" y="3258"/>
                  </a:lnTo>
                  <a:lnTo>
                    <a:pt x="2403" y="3417"/>
                  </a:lnTo>
                  <a:lnTo>
                    <a:pt x="2364" y="3417"/>
                  </a:lnTo>
                  <a:lnTo>
                    <a:pt x="2006" y="3516"/>
                  </a:lnTo>
                  <a:lnTo>
                    <a:pt x="1629" y="3615"/>
                  </a:lnTo>
                  <a:lnTo>
                    <a:pt x="1271" y="3675"/>
                  </a:lnTo>
                  <a:lnTo>
                    <a:pt x="914" y="3735"/>
                  </a:lnTo>
                  <a:lnTo>
                    <a:pt x="497" y="3754"/>
                  </a:lnTo>
                  <a:lnTo>
                    <a:pt x="100" y="3774"/>
                  </a:lnTo>
                  <a:lnTo>
                    <a:pt x="80" y="4370"/>
                  </a:lnTo>
                  <a:lnTo>
                    <a:pt x="80" y="4668"/>
                  </a:lnTo>
                  <a:lnTo>
                    <a:pt x="80" y="4966"/>
                  </a:lnTo>
                  <a:lnTo>
                    <a:pt x="80" y="5562"/>
                  </a:lnTo>
                  <a:lnTo>
                    <a:pt x="60" y="5800"/>
                  </a:lnTo>
                  <a:lnTo>
                    <a:pt x="40" y="6058"/>
                  </a:lnTo>
                  <a:lnTo>
                    <a:pt x="0" y="6316"/>
                  </a:lnTo>
                  <a:lnTo>
                    <a:pt x="0" y="6575"/>
                  </a:lnTo>
                  <a:lnTo>
                    <a:pt x="239" y="6515"/>
                  </a:lnTo>
                  <a:lnTo>
                    <a:pt x="477" y="6475"/>
                  </a:lnTo>
                  <a:lnTo>
                    <a:pt x="973" y="6416"/>
                  </a:lnTo>
                  <a:lnTo>
                    <a:pt x="1470" y="6356"/>
                  </a:lnTo>
                  <a:lnTo>
                    <a:pt x="1966" y="6257"/>
                  </a:lnTo>
                  <a:lnTo>
                    <a:pt x="2264" y="6197"/>
                  </a:lnTo>
                  <a:lnTo>
                    <a:pt x="2542" y="6118"/>
                  </a:lnTo>
                  <a:lnTo>
                    <a:pt x="2820" y="6019"/>
                  </a:lnTo>
                  <a:lnTo>
                    <a:pt x="3079" y="5899"/>
                  </a:lnTo>
                  <a:lnTo>
                    <a:pt x="3615" y="5641"/>
                  </a:lnTo>
                  <a:lnTo>
                    <a:pt x="4131" y="5383"/>
                  </a:lnTo>
                  <a:lnTo>
                    <a:pt x="5065" y="4867"/>
                  </a:lnTo>
                  <a:lnTo>
                    <a:pt x="5541" y="4608"/>
                  </a:lnTo>
                  <a:lnTo>
                    <a:pt x="6018" y="4311"/>
                  </a:lnTo>
                  <a:lnTo>
                    <a:pt x="6475" y="4013"/>
                  </a:lnTo>
                  <a:lnTo>
                    <a:pt x="6892" y="3675"/>
                  </a:lnTo>
                  <a:lnTo>
                    <a:pt x="7090" y="3496"/>
                  </a:lnTo>
                  <a:lnTo>
                    <a:pt x="7289" y="3317"/>
                  </a:lnTo>
                  <a:lnTo>
                    <a:pt x="7468" y="3119"/>
                  </a:lnTo>
                  <a:lnTo>
                    <a:pt x="7627" y="2900"/>
                  </a:lnTo>
                  <a:lnTo>
                    <a:pt x="7786" y="2662"/>
                  </a:lnTo>
                  <a:lnTo>
                    <a:pt x="7905" y="2404"/>
                  </a:lnTo>
                  <a:lnTo>
                    <a:pt x="7984" y="2106"/>
                  </a:lnTo>
                  <a:lnTo>
                    <a:pt x="8064" y="1828"/>
                  </a:lnTo>
                  <a:lnTo>
                    <a:pt x="8103" y="1530"/>
                  </a:lnTo>
                  <a:lnTo>
                    <a:pt x="8143" y="1232"/>
                  </a:lnTo>
                  <a:lnTo>
                    <a:pt x="8223" y="636"/>
                  </a:lnTo>
                  <a:lnTo>
                    <a:pt x="8322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 rot="-23989">
              <a:off x="2993392" y="2996974"/>
              <a:ext cx="1042180" cy="1060237"/>
            </a:xfrm>
            <a:custGeom>
              <a:avLst/>
              <a:gdLst/>
              <a:ahLst/>
              <a:cxnLst/>
              <a:rect l="l" t="t" r="r" b="b"/>
              <a:pathLst>
                <a:path w="18411" h="18730" extrusionOk="0">
                  <a:moveTo>
                    <a:pt x="1212" y="4807"/>
                  </a:moveTo>
                  <a:lnTo>
                    <a:pt x="1311" y="5582"/>
                  </a:lnTo>
                  <a:lnTo>
                    <a:pt x="1112" y="5562"/>
                  </a:lnTo>
                  <a:lnTo>
                    <a:pt x="914" y="5502"/>
                  </a:lnTo>
                  <a:lnTo>
                    <a:pt x="755" y="5423"/>
                  </a:lnTo>
                  <a:lnTo>
                    <a:pt x="636" y="5343"/>
                  </a:lnTo>
                  <a:lnTo>
                    <a:pt x="536" y="5224"/>
                  </a:lnTo>
                  <a:lnTo>
                    <a:pt x="675" y="5105"/>
                  </a:lnTo>
                  <a:lnTo>
                    <a:pt x="854" y="4986"/>
                  </a:lnTo>
                  <a:lnTo>
                    <a:pt x="1212" y="4807"/>
                  </a:lnTo>
                  <a:close/>
                  <a:moveTo>
                    <a:pt x="17279" y="5085"/>
                  </a:moveTo>
                  <a:lnTo>
                    <a:pt x="17517" y="5323"/>
                  </a:lnTo>
                  <a:lnTo>
                    <a:pt x="17636" y="5462"/>
                  </a:lnTo>
                  <a:lnTo>
                    <a:pt x="17736" y="5582"/>
                  </a:lnTo>
                  <a:lnTo>
                    <a:pt x="17676" y="5740"/>
                  </a:lnTo>
                  <a:lnTo>
                    <a:pt x="17597" y="5899"/>
                  </a:lnTo>
                  <a:lnTo>
                    <a:pt x="17557" y="5999"/>
                  </a:lnTo>
                  <a:lnTo>
                    <a:pt x="17497" y="6058"/>
                  </a:lnTo>
                  <a:lnTo>
                    <a:pt x="17418" y="6098"/>
                  </a:lnTo>
                  <a:lnTo>
                    <a:pt x="17299" y="6078"/>
                  </a:lnTo>
                  <a:lnTo>
                    <a:pt x="17219" y="6118"/>
                  </a:lnTo>
                  <a:lnTo>
                    <a:pt x="17160" y="6118"/>
                  </a:lnTo>
                  <a:lnTo>
                    <a:pt x="17219" y="5879"/>
                  </a:lnTo>
                  <a:lnTo>
                    <a:pt x="17259" y="5621"/>
                  </a:lnTo>
                  <a:lnTo>
                    <a:pt x="17279" y="5363"/>
                  </a:lnTo>
                  <a:lnTo>
                    <a:pt x="17279" y="5085"/>
                  </a:lnTo>
                  <a:close/>
                  <a:moveTo>
                    <a:pt x="9414" y="398"/>
                  </a:moveTo>
                  <a:lnTo>
                    <a:pt x="9633" y="517"/>
                  </a:lnTo>
                  <a:lnTo>
                    <a:pt x="9851" y="597"/>
                  </a:lnTo>
                  <a:lnTo>
                    <a:pt x="10328" y="775"/>
                  </a:lnTo>
                  <a:lnTo>
                    <a:pt x="10804" y="914"/>
                  </a:lnTo>
                  <a:lnTo>
                    <a:pt x="11241" y="1053"/>
                  </a:lnTo>
                  <a:lnTo>
                    <a:pt x="12612" y="1550"/>
                  </a:lnTo>
                  <a:lnTo>
                    <a:pt x="13962" y="2046"/>
                  </a:lnTo>
                  <a:lnTo>
                    <a:pt x="14578" y="2285"/>
                  </a:lnTo>
                  <a:lnTo>
                    <a:pt x="14896" y="2424"/>
                  </a:lnTo>
                  <a:lnTo>
                    <a:pt x="15233" y="2583"/>
                  </a:lnTo>
                  <a:lnTo>
                    <a:pt x="15551" y="2741"/>
                  </a:lnTo>
                  <a:lnTo>
                    <a:pt x="15849" y="2920"/>
                  </a:lnTo>
                  <a:lnTo>
                    <a:pt x="16127" y="3119"/>
                  </a:lnTo>
                  <a:lnTo>
                    <a:pt x="16246" y="3238"/>
                  </a:lnTo>
                  <a:lnTo>
                    <a:pt x="16365" y="3357"/>
                  </a:lnTo>
                  <a:lnTo>
                    <a:pt x="16465" y="3496"/>
                  </a:lnTo>
                  <a:lnTo>
                    <a:pt x="16544" y="3635"/>
                  </a:lnTo>
                  <a:lnTo>
                    <a:pt x="16624" y="3794"/>
                  </a:lnTo>
                  <a:lnTo>
                    <a:pt x="16663" y="3953"/>
                  </a:lnTo>
                  <a:lnTo>
                    <a:pt x="16703" y="4132"/>
                  </a:lnTo>
                  <a:lnTo>
                    <a:pt x="16723" y="4310"/>
                  </a:lnTo>
                  <a:lnTo>
                    <a:pt x="16743" y="4668"/>
                  </a:lnTo>
                  <a:lnTo>
                    <a:pt x="16743" y="5423"/>
                  </a:lnTo>
                  <a:lnTo>
                    <a:pt x="16763" y="5780"/>
                  </a:lnTo>
                  <a:lnTo>
                    <a:pt x="16802" y="6138"/>
                  </a:lnTo>
                  <a:lnTo>
                    <a:pt x="16663" y="6138"/>
                  </a:lnTo>
                  <a:lnTo>
                    <a:pt x="16584" y="6158"/>
                  </a:lnTo>
                  <a:lnTo>
                    <a:pt x="16504" y="6197"/>
                  </a:lnTo>
                  <a:lnTo>
                    <a:pt x="16405" y="6277"/>
                  </a:lnTo>
                  <a:lnTo>
                    <a:pt x="16326" y="6376"/>
                  </a:lnTo>
                  <a:lnTo>
                    <a:pt x="16266" y="6475"/>
                  </a:lnTo>
                  <a:lnTo>
                    <a:pt x="16187" y="6555"/>
                  </a:lnTo>
                  <a:lnTo>
                    <a:pt x="16107" y="6614"/>
                  </a:lnTo>
                  <a:lnTo>
                    <a:pt x="15968" y="6694"/>
                  </a:lnTo>
                  <a:lnTo>
                    <a:pt x="15829" y="6753"/>
                  </a:lnTo>
                  <a:lnTo>
                    <a:pt x="15710" y="6753"/>
                  </a:lnTo>
                  <a:lnTo>
                    <a:pt x="15372" y="6515"/>
                  </a:lnTo>
                  <a:lnTo>
                    <a:pt x="15333" y="6495"/>
                  </a:lnTo>
                  <a:lnTo>
                    <a:pt x="15253" y="6495"/>
                  </a:lnTo>
                  <a:lnTo>
                    <a:pt x="15213" y="6515"/>
                  </a:lnTo>
                  <a:lnTo>
                    <a:pt x="15154" y="6515"/>
                  </a:lnTo>
                  <a:lnTo>
                    <a:pt x="15094" y="6535"/>
                  </a:lnTo>
                  <a:lnTo>
                    <a:pt x="15055" y="6555"/>
                  </a:lnTo>
                  <a:lnTo>
                    <a:pt x="15015" y="6614"/>
                  </a:lnTo>
                  <a:lnTo>
                    <a:pt x="14935" y="6992"/>
                  </a:lnTo>
                  <a:lnTo>
                    <a:pt x="14876" y="7170"/>
                  </a:lnTo>
                  <a:lnTo>
                    <a:pt x="14836" y="7250"/>
                  </a:lnTo>
                  <a:lnTo>
                    <a:pt x="14776" y="7309"/>
                  </a:lnTo>
                  <a:lnTo>
                    <a:pt x="14459" y="7627"/>
                  </a:lnTo>
                  <a:lnTo>
                    <a:pt x="14340" y="7727"/>
                  </a:lnTo>
                  <a:lnTo>
                    <a:pt x="14240" y="7786"/>
                  </a:lnTo>
                  <a:lnTo>
                    <a:pt x="14161" y="7806"/>
                  </a:lnTo>
                  <a:lnTo>
                    <a:pt x="14121" y="7806"/>
                  </a:lnTo>
                  <a:lnTo>
                    <a:pt x="14081" y="7766"/>
                  </a:lnTo>
                  <a:lnTo>
                    <a:pt x="14042" y="7727"/>
                  </a:lnTo>
                  <a:lnTo>
                    <a:pt x="14022" y="7607"/>
                  </a:lnTo>
                  <a:lnTo>
                    <a:pt x="13982" y="7468"/>
                  </a:lnTo>
                  <a:lnTo>
                    <a:pt x="13962" y="7389"/>
                  </a:lnTo>
                  <a:lnTo>
                    <a:pt x="13942" y="7329"/>
                  </a:lnTo>
                  <a:lnTo>
                    <a:pt x="13883" y="7290"/>
                  </a:lnTo>
                  <a:lnTo>
                    <a:pt x="13823" y="7270"/>
                  </a:lnTo>
                  <a:lnTo>
                    <a:pt x="13724" y="7230"/>
                  </a:lnTo>
                  <a:lnTo>
                    <a:pt x="13664" y="7190"/>
                  </a:lnTo>
                  <a:lnTo>
                    <a:pt x="13585" y="7170"/>
                  </a:lnTo>
                  <a:lnTo>
                    <a:pt x="13466" y="7151"/>
                  </a:lnTo>
                  <a:lnTo>
                    <a:pt x="13327" y="7170"/>
                  </a:lnTo>
                  <a:lnTo>
                    <a:pt x="13227" y="7210"/>
                  </a:lnTo>
                  <a:lnTo>
                    <a:pt x="13108" y="7270"/>
                  </a:lnTo>
                  <a:lnTo>
                    <a:pt x="13009" y="7349"/>
                  </a:lnTo>
                  <a:lnTo>
                    <a:pt x="12850" y="7508"/>
                  </a:lnTo>
                  <a:lnTo>
                    <a:pt x="12751" y="7647"/>
                  </a:lnTo>
                  <a:lnTo>
                    <a:pt x="12632" y="7746"/>
                  </a:lnTo>
                  <a:lnTo>
                    <a:pt x="12532" y="7846"/>
                  </a:lnTo>
                  <a:lnTo>
                    <a:pt x="12413" y="7925"/>
                  </a:lnTo>
                  <a:lnTo>
                    <a:pt x="12234" y="7965"/>
                  </a:lnTo>
                  <a:lnTo>
                    <a:pt x="12016" y="8005"/>
                  </a:lnTo>
                  <a:lnTo>
                    <a:pt x="11698" y="7985"/>
                  </a:lnTo>
                  <a:lnTo>
                    <a:pt x="11142" y="7965"/>
                  </a:lnTo>
                  <a:lnTo>
                    <a:pt x="10844" y="7985"/>
                  </a:lnTo>
                  <a:lnTo>
                    <a:pt x="10546" y="8024"/>
                  </a:lnTo>
                  <a:lnTo>
                    <a:pt x="10407" y="8064"/>
                  </a:lnTo>
                  <a:lnTo>
                    <a:pt x="10268" y="8104"/>
                  </a:lnTo>
                  <a:lnTo>
                    <a:pt x="10129" y="8163"/>
                  </a:lnTo>
                  <a:lnTo>
                    <a:pt x="10030" y="8223"/>
                  </a:lnTo>
                  <a:lnTo>
                    <a:pt x="9911" y="8302"/>
                  </a:lnTo>
                  <a:lnTo>
                    <a:pt x="9831" y="8402"/>
                  </a:lnTo>
                  <a:lnTo>
                    <a:pt x="9752" y="8521"/>
                  </a:lnTo>
                  <a:lnTo>
                    <a:pt x="9712" y="8660"/>
                  </a:lnTo>
                  <a:lnTo>
                    <a:pt x="9633" y="8759"/>
                  </a:lnTo>
                  <a:lnTo>
                    <a:pt x="9553" y="8799"/>
                  </a:lnTo>
                  <a:lnTo>
                    <a:pt x="9593" y="8660"/>
                  </a:lnTo>
                  <a:lnTo>
                    <a:pt x="9633" y="8521"/>
                  </a:lnTo>
                  <a:lnTo>
                    <a:pt x="9633" y="8362"/>
                  </a:lnTo>
                  <a:lnTo>
                    <a:pt x="9633" y="8203"/>
                  </a:lnTo>
                  <a:lnTo>
                    <a:pt x="9613" y="7627"/>
                  </a:lnTo>
                  <a:lnTo>
                    <a:pt x="9593" y="7230"/>
                  </a:lnTo>
                  <a:lnTo>
                    <a:pt x="9573" y="6853"/>
                  </a:lnTo>
                  <a:lnTo>
                    <a:pt x="9533" y="6475"/>
                  </a:lnTo>
                  <a:lnTo>
                    <a:pt x="9474" y="6098"/>
                  </a:lnTo>
                  <a:lnTo>
                    <a:pt x="9474" y="6058"/>
                  </a:lnTo>
                  <a:lnTo>
                    <a:pt x="9434" y="6038"/>
                  </a:lnTo>
                  <a:lnTo>
                    <a:pt x="9394" y="6018"/>
                  </a:lnTo>
                  <a:lnTo>
                    <a:pt x="9355" y="6018"/>
                  </a:lnTo>
                  <a:lnTo>
                    <a:pt x="9335" y="6038"/>
                  </a:lnTo>
                  <a:lnTo>
                    <a:pt x="9295" y="6058"/>
                  </a:lnTo>
                  <a:lnTo>
                    <a:pt x="9275" y="6078"/>
                  </a:lnTo>
                  <a:lnTo>
                    <a:pt x="9255" y="6118"/>
                  </a:lnTo>
                  <a:lnTo>
                    <a:pt x="9255" y="7429"/>
                  </a:lnTo>
                  <a:lnTo>
                    <a:pt x="9295" y="8104"/>
                  </a:lnTo>
                  <a:lnTo>
                    <a:pt x="9295" y="8501"/>
                  </a:lnTo>
                  <a:lnTo>
                    <a:pt x="9275" y="8640"/>
                  </a:lnTo>
                  <a:lnTo>
                    <a:pt x="9255" y="8680"/>
                  </a:lnTo>
                  <a:lnTo>
                    <a:pt x="9255" y="8720"/>
                  </a:lnTo>
                  <a:lnTo>
                    <a:pt x="9216" y="8759"/>
                  </a:lnTo>
                  <a:lnTo>
                    <a:pt x="9216" y="8799"/>
                  </a:lnTo>
                  <a:lnTo>
                    <a:pt x="9216" y="8839"/>
                  </a:lnTo>
                  <a:lnTo>
                    <a:pt x="9255" y="8878"/>
                  </a:lnTo>
                  <a:lnTo>
                    <a:pt x="9196" y="8878"/>
                  </a:lnTo>
                  <a:lnTo>
                    <a:pt x="9156" y="8839"/>
                  </a:lnTo>
                  <a:lnTo>
                    <a:pt x="9077" y="8759"/>
                  </a:lnTo>
                  <a:lnTo>
                    <a:pt x="9017" y="8660"/>
                  </a:lnTo>
                  <a:lnTo>
                    <a:pt x="8898" y="8541"/>
                  </a:lnTo>
                  <a:lnTo>
                    <a:pt x="8779" y="8441"/>
                  </a:lnTo>
                  <a:lnTo>
                    <a:pt x="8640" y="8362"/>
                  </a:lnTo>
                  <a:lnTo>
                    <a:pt x="8501" y="8322"/>
                  </a:lnTo>
                  <a:lnTo>
                    <a:pt x="8362" y="8302"/>
                  </a:lnTo>
                  <a:lnTo>
                    <a:pt x="8262" y="8302"/>
                  </a:lnTo>
                  <a:lnTo>
                    <a:pt x="8163" y="8342"/>
                  </a:lnTo>
                  <a:lnTo>
                    <a:pt x="7984" y="8441"/>
                  </a:lnTo>
                  <a:lnTo>
                    <a:pt x="7825" y="8541"/>
                  </a:lnTo>
                  <a:lnTo>
                    <a:pt x="7726" y="8581"/>
                  </a:lnTo>
                  <a:lnTo>
                    <a:pt x="7647" y="8581"/>
                  </a:lnTo>
                  <a:lnTo>
                    <a:pt x="7547" y="8561"/>
                  </a:lnTo>
                  <a:lnTo>
                    <a:pt x="7448" y="8521"/>
                  </a:lnTo>
                  <a:lnTo>
                    <a:pt x="7368" y="8461"/>
                  </a:lnTo>
                  <a:lnTo>
                    <a:pt x="7309" y="8382"/>
                  </a:lnTo>
                  <a:lnTo>
                    <a:pt x="7289" y="8362"/>
                  </a:lnTo>
                  <a:lnTo>
                    <a:pt x="7289" y="8322"/>
                  </a:lnTo>
                  <a:lnTo>
                    <a:pt x="7269" y="8302"/>
                  </a:lnTo>
                  <a:lnTo>
                    <a:pt x="7210" y="8263"/>
                  </a:lnTo>
                  <a:lnTo>
                    <a:pt x="7071" y="8044"/>
                  </a:lnTo>
                  <a:lnTo>
                    <a:pt x="6951" y="7826"/>
                  </a:lnTo>
                  <a:lnTo>
                    <a:pt x="6832" y="7627"/>
                  </a:lnTo>
                  <a:lnTo>
                    <a:pt x="6773" y="7528"/>
                  </a:lnTo>
                  <a:lnTo>
                    <a:pt x="6713" y="7448"/>
                  </a:lnTo>
                  <a:lnTo>
                    <a:pt x="6594" y="7349"/>
                  </a:lnTo>
                  <a:lnTo>
                    <a:pt x="6455" y="7250"/>
                  </a:lnTo>
                  <a:lnTo>
                    <a:pt x="6316" y="7210"/>
                  </a:lnTo>
                  <a:lnTo>
                    <a:pt x="6157" y="7190"/>
                  </a:lnTo>
                  <a:lnTo>
                    <a:pt x="6078" y="7190"/>
                  </a:lnTo>
                  <a:lnTo>
                    <a:pt x="5998" y="7230"/>
                  </a:lnTo>
                  <a:lnTo>
                    <a:pt x="5859" y="7329"/>
                  </a:lnTo>
                  <a:lnTo>
                    <a:pt x="5720" y="7429"/>
                  </a:lnTo>
                  <a:lnTo>
                    <a:pt x="5660" y="7468"/>
                  </a:lnTo>
                  <a:lnTo>
                    <a:pt x="5462" y="7468"/>
                  </a:lnTo>
                  <a:lnTo>
                    <a:pt x="5363" y="7409"/>
                  </a:lnTo>
                  <a:lnTo>
                    <a:pt x="5263" y="7309"/>
                  </a:lnTo>
                  <a:lnTo>
                    <a:pt x="5164" y="7190"/>
                  </a:lnTo>
                  <a:lnTo>
                    <a:pt x="5005" y="6932"/>
                  </a:lnTo>
                  <a:lnTo>
                    <a:pt x="4926" y="6833"/>
                  </a:lnTo>
                  <a:lnTo>
                    <a:pt x="4846" y="6733"/>
                  </a:lnTo>
                  <a:lnTo>
                    <a:pt x="4648" y="6614"/>
                  </a:lnTo>
                  <a:lnTo>
                    <a:pt x="4429" y="6515"/>
                  </a:lnTo>
                  <a:lnTo>
                    <a:pt x="4211" y="6475"/>
                  </a:lnTo>
                  <a:lnTo>
                    <a:pt x="3972" y="6455"/>
                  </a:lnTo>
                  <a:lnTo>
                    <a:pt x="3933" y="6455"/>
                  </a:lnTo>
                  <a:lnTo>
                    <a:pt x="3893" y="6475"/>
                  </a:lnTo>
                  <a:lnTo>
                    <a:pt x="3694" y="6475"/>
                  </a:lnTo>
                  <a:lnTo>
                    <a:pt x="3516" y="6515"/>
                  </a:lnTo>
                  <a:lnTo>
                    <a:pt x="3337" y="6555"/>
                  </a:lnTo>
                  <a:lnTo>
                    <a:pt x="3098" y="6594"/>
                  </a:lnTo>
                  <a:lnTo>
                    <a:pt x="2900" y="6594"/>
                  </a:lnTo>
                  <a:lnTo>
                    <a:pt x="2820" y="6575"/>
                  </a:lnTo>
                  <a:lnTo>
                    <a:pt x="2741" y="6555"/>
                  </a:lnTo>
                  <a:lnTo>
                    <a:pt x="2701" y="6515"/>
                  </a:lnTo>
                  <a:lnTo>
                    <a:pt x="2642" y="6475"/>
                  </a:lnTo>
                  <a:lnTo>
                    <a:pt x="2562" y="6356"/>
                  </a:lnTo>
                  <a:lnTo>
                    <a:pt x="2443" y="6098"/>
                  </a:lnTo>
                  <a:lnTo>
                    <a:pt x="2364" y="5959"/>
                  </a:lnTo>
                  <a:lnTo>
                    <a:pt x="2264" y="5840"/>
                  </a:lnTo>
                  <a:lnTo>
                    <a:pt x="2145" y="5721"/>
                  </a:lnTo>
                  <a:lnTo>
                    <a:pt x="2026" y="5661"/>
                  </a:lnTo>
                  <a:lnTo>
                    <a:pt x="1907" y="5641"/>
                  </a:lnTo>
                  <a:lnTo>
                    <a:pt x="1748" y="5601"/>
                  </a:lnTo>
                  <a:lnTo>
                    <a:pt x="1629" y="5582"/>
                  </a:lnTo>
                  <a:lnTo>
                    <a:pt x="1668" y="5343"/>
                  </a:lnTo>
                  <a:lnTo>
                    <a:pt x="1668" y="5085"/>
                  </a:lnTo>
                  <a:lnTo>
                    <a:pt x="1629" y="4569"/>
                  </a:lnTo>
                  <a:lnTo>
                    <a:pt x="1629" y="4330"/>
                  </a:lnTo>
                  <a:lnTo>
                    <a:pt x="1629" y="4072"/>
                  </a:lnTo>
                  <a:lnTo>
                    <a:pt x="1649" y="3814"/>
                  </a:lnTo>
                  <a:lnTo>
                    <a:pt x="1708" y="3576"/>
                  </a:lnTo>
                  <a:lnTo>
                    <a:pt x="1768" y="3397"/>
                  </a:lnTo>
                  <a:lnTo>
                    <a:pt x="1867" y="3238"/>
                  </a:lnTo>
                  <a:lnTo>
                    <a:pt x="1966" y="3099"/>
                  </a:lnTo>
                  <a:lnTo>
                    <a:pt x="2105" y="2960"/>
                  </a:lnTo>
                  <a:lnTo>
                    <a:pt x="2244" y="2821"/>
                  </a:lnTo>
                  <a:lnTo>
                    <a:pt x="2403" y="2682"/>
                  </a:lnTo>
                  <a:lnTo>
                    <a:pt x="2741" y="2463"/>
                  </a:lnTo>
                  <a:lnTo>
                    <a:pt x="3098" y="2265"/>
                  </a:lnTo>
                  <a:lnTo>
                    <a:pt x="3476" y="2066"/>
                  </a:lnTo>
                  <a:lnTo>
                    <a:pt x="4151" y="1768"/>
                  </a:lnTo>
                  <a:lnTo>
                    <a:pt x="4806" y="1490"/>
                  </a:lnTo>
                  <a:lnTo>
                    <a:pt x="5442" y="1252"/>
                  </a:lnTo>
                  <a:lnTo>
                    <a:pt x="6117" y="1053"/>
                  </a:lnTo>
                  <a:lnTo>
                    <a:pt x="6793" y="855"/>
                  </a:lnTo>
                  <a:lnTo>
                    <a:pt x="7110" y="795"/>
                  </a:lnTo>
                  <a:lnTo>
                    <a:pt x="7448" y="716"/>
                  </a:lnTo>
                  <a:lnTo>
                    <a:pt x="8103" y="616"/>
                  </a:lnTo>
                  <a:lnTo>
                    <a:pt x="8759" y="517"/>
                  </a:lnTo>
                  <a:lnTo>
                    <a:pt x="9414" y="398"/>
                  </a:lnTo>
                  <a:close/>
                  <a:moveTo>
                    <a:pt x="17954" y="6177"/>
                  </a:moveTo>
                  <a:lnTo>
                    <a:pt x="17954" y="6455"/>
                  </a:lnTo>
                  <a:lnTo>
                    <a:pt x="17934" y="6714"/>
                  </a:lnTo>
                  <a:lnTo>
                    <a:pt x="17895" y="7250"/>
                  </a:lnTo>
                  <a:lnTo>
                    <a:pt x="17795" y="8342"/>
                  </a:lnTo>
                  <a:lnTo>
                    <a:pt x="17696" y="9435"/>
                  </a:lnTo>
                  <a:lnTo>
                    <a:pt x="17537" y="10805"/>
                  </a:lnTo>
                  <a:lnTo>
                    <a:pt x="17339" y="12175"/>
                  </a:lnTo>
                  <a:lnTo>
                    <a:pt x="17259" y="12771"/>
                  </a:lnTo>
                  <a:lnTo>
                    <a:pt x="17219" y="13069"/>
                  </a:lnTo>
                  <a:lnTo>
                    <a:pt x="17180" y="13367"/>
                  </a:lnTo>
                  <a:lnTo>
                    <a:pt x="17100" y="13645"/>
                  </a:lnTo>
                  <a:lnTo>
                    <a:pt x="17021" y="13943"/>
                  </a:lnTo>
                  <a:lnTo>
                    <a:pt x="16902" y="14201"/>
                  </a:lnTo>
                  <a:lnTo>
                    <a:pt x="16743" y="14439"/>
                  </a:lnTo>
                  <a:lnTo>
                    <a:pt x="16584" y="14658"/>
                  </a:lnTo>
                  <a:lnTo>
                    <a:pt x="16405" y="14856"/>
                  </a:lnTo>
                  <a:lnTo>
                    <a:pt x="16206" y="15035"/>
                  </a:lnTo>
                  <a:lnTo>
                    <a:pt x="16008" y="15214"/>
                  </a:lnTo>
                  <a:lnTo>
                    <a:pt x="15591" y="15552"/>
                  </a:lnTo>
                  <a:lnTo>
                    <a:pt x="15134" y="15850"/>
                  </a:lnTo>
                  <a:lnTo>
                    <a:pt x="14657" y="16147"/>
                  </a:lnTo>
                  <a:lnTo>
                    <a:pt x="14181" y="16406"/>
                  </a:lnTo>
                  <a:lnTo>
                    <a:pt x="13247" y="16922"/>
                  </a:lnTo>
                  <a:lnTo>
                    <a:pt x="12731" y="17180"/>
                  </a:lnTo>
                  <a:lnTo>
                    <a:pt x="12195" y="17438"/>
                  </a:lnTo>
                  <a:lnTo>
                    <a:pt x="11936" y="17558"/>
                  </a:lnTo>
                  <a:lnTo>
                    <a:pt x="11658" y="17657"/>
                  </a:lnTo>
                  <a:lnTo>
                    <a:pt x="11380" y="17736"/>
                  </a:lnTo>
                  <a:lnTo>
                    <a:pt x="11082" y="17796"/>
                  </a:lnTo>
                  <a:lnTo>
                    <a:pt x="10586" y="17895"/>
                  </a:lnTo>
                  <a:lnTo>
                    <a:pt x="10089" y="17955"/>
                  </a:lnTo>
                  <a:lnTo>
                    <a:pt x="9593" y="18014"/>
                  </a:lnTo>
                  <a:lnTo>
                    <a:pt x="9355" y="18054"/>
                  </a:lnTo>
                  <a:lnTo>
                    <a:pt x="9116" y="18114"/>
                  </a:lnTo>
                  <a:lnTo>
                    <a:pt x="9116" y="17855"/>
                  </a:lnTo>
                  <a:lnTo>
                    <a:pt x="9156" y="17597"/>
                  </a:lnTo>
                  <a:lnTo>
                    <a:pt x="9176" y="17339"/>
                  </a:lnTo>
                  <a:lnTo>
                    <a:pt x="9196" y="17101"/>
                  </a:lnTo>
                  <a:lnTo>
                    <a:pt x="9196" y="16505"/>
                  </a:lnTo>
                  <a:lnTo>
                    <a:pt x="9196" y="16207"/>
                  </a:lnTo>
                  <a:lnTo>
                    <a:pt x="9196" y="15909"/>
                  </a:lnTo>
                  <a:lnTo>
                    <a:pt x="9235" y="14797"/>
                  </a:lnTo>
                  <a:lnTo>
                    <a:pt x="9275" y="13705"/>
                  </a:lnTo>
                  <a:lnTo>
                    <a:pt x="9315" y="12632"/>
                  </a:lnTo>
                  <a:lnTo>
                    <a:pt x="9374" y="11579"/>
                  </a:lnTo>
                  <a:lnTo>
                    <a:pt x="9374" y="11043"/>
                  </a:lnTo>
                  <a:lnTo>
                    <a:pt x="9374" y="10507"/>
                  </a:lnTo>
                  <a:lnTo>
                    <a:pt x="9374" y="9971"/>
                  </a:lnTo>
                  <a:lnTo>
                    <a:pt x="9335" y="9435"/>
                  </a:lnTo>
                  <a:lnTo>
                    <a:pt x="9335" y="9435"/>
                  </a:lnTo>
                  <a:lnTo>
                    <a:pt x="9494" y="9454"/>
                  </a:lnTo>
                  <a:lnTo>
                    <a:pt x="9613" y="9435"/>
                  </a:lnTo>
                  <a:lnTo>
                    <a:pt x="9732" y="9375"/>
                  </a:lnTo>
                  <a:lnTo>
                    <a:pt x="9811" y="9276"/>
                  </a:lnTo>
                  <a:lnTo>
                    <a:pt x="9871" y="9176"/>
                  </a:lnTo>
                  <a:lnTo>
                    <a:pt x="9911" y="9037"/>
                  </a:lnTo>
                  <a:lnTo>
                    <a:pt x="9950" y="8898"/>
                  </a:lnTo>
                  <a:lnTo>
                    <a:pt x="9970" y="8759"/>
                  </a:lnTo>
                  <a:lnTo>
                    <a:pt x="10129" y="8600"/>
                  </a:lnTo>
                  <a:lnTo>
                    <a:pt x="10308" y="8481"/>
                  </a:lnTo>
                  <a:lnTo>
                    <a:pt x="10487" y="8422"/>
                  </a:lnTo>
                  <a:lnTo>
                    <a:pt x="10685" y="8382"/>
                  </a:lnTo>
                  <a:lnTo>
                    <a:pt x="10884" y="8382"/>
                  </a:lnTo>
                  <a:lnTo>
                    <a:pt x="11082" y="8402"/>
                  </a:lnTo>
                  <a:lnTo>
                    <a:pt x="11499" y="8461"/>
                  </a:lnTo>
                  <a:lnTo>
                    <a:pt x="11460" y="8839"/>
                  </a:lnTo>
                  <a:lnTo>
                    <a:pt x="11440" y="9196"/>
                  </a:lnTo>
                  <a:lnTo>
                    <a:pt x="11400" y="9951"/>
                  </a:lnTo>
                  <a:lnTo>
                    <a:pt x="11400" y="10686"/>
                  </a:lnTo>
                  <a:lnTo>
                    <a:pt x="11400" y="11440"/>
                  </a:lnTo>
                  <a:lnTo>
                    <a:pt x="11360" y="13168"/>
                  </a:lnTo>
                  <a:lnTo>
                    <a:pt x="11360" y="14042"/>
                  </a:lnTo>
                  <a:lnTo>
                    <a:pt x="11400" y="14896"/>
                  </a:lnTo>
                  <a:lnTo>
                    <a:pt x="11420" y="14936"/>
                  </a:lnTo>
                  <a:lnTo>
                    <a:pt x="11460" y="14956"/>
                  </a:lnTo>
                  <a:lnTo>
                    <a:pt x="11519" y="14956"/>
                  </a:lnTo>
                  <a:lnTo>
                    <a:pt x="11539" y="14916"/>
                  </a:lnTo>
                  <a:lnTo>
                    <a:pt x="11599" y="14499"/>
                  </a:lnTo>
                  <a:lnTo>
                    <a:pt x="11639" y="14082"/>
                  </a:lnTo>
                  <a:lnTo>
                    <a:pt x="11698" y="13268"/>
                  </a:lnTo>
                  <a:lnTo>
                    <a:pt x="11738" y="12433"/>
                  </a:lnTo>
                  <a:lnTo>
                    <a:pt x="11758" y="11599"/>
                  </a:lnTo>
                  <a:lnTo>
                    <a:pt x="11778" y="10825"/>
                  </a:lnTo>
                  <a:lnTo>
                    <a:pt x="11797" y="10050"/>
                  </a:lnTo>
                  <a:lnTo>
                    <a:pt x="11778" y="9276"/>
                  </a:lnTo>
                  <a:lnTo>
                    <a:pt x="11758" y="8878"/>
                  </a:lnTo>
                  <a:lnTo>
                    <a:pt x="11698" y="8501"/>
                  </a:lnTo>
                  <a:lnTo>
                    <a:pt x="12016" y="8541"/>
                  </a:lnTo>
                  <a:lnTo>
                    <a:pt x="12175" y="8561"/>
                  </a:lnTo>
                  <a:lnTo>
                    <a:pt x="12334" y="8561"/>
                  </a:lnTo>
                  <a:lnTo>
                    <a:pt x="12433" y="8541"/>
                  </a:lnTo>
                  <a:lnTo>
                    <a:pt x="12532" y="8521"/>
                  </a:lnTo>
                  <a:lnTo>
                    <a:pt x="12612" y="8481"/>
                  </a:lnTo>
                  <a:lnTo>
                    <a:pt x="12691" y="8441"/>
                  </a:lnTo>
                  <a:lnTo>
                    <a:pt x="12830" y="8322"/>
                  </a:lnTo>
                  <a:lnTo>
                    <a:pt x="12969" y="8183"/>
                  </a:lnTo>
                  <a:lnTo>
                    <a:pt x="13088" y="8024"/>
                  </a:lnTo>
                  <a:lnTo>
                    <a:pt x="13208" y="7905"/>
                  </a:lnTo>
                  <a:lnTo>
                    <a:pt x="13327" y="7806"/>
                  </a:lnTo>
                  <a:lnTo>
                    <a:pt x="13406" y="7766"/>
                  </a:lnTo>
                  <a:lnTo>
                    <a:pt x="13466" y="7727"/>
                  </a:lnTo>
                  <a:lnTo>
                    <a:pt x="13426" y="9514"/>
                  </a:lnTo>
                  <a:lnTo>
                    <a:pt x="13366" y="11282"/>
                  </a:lnTo>
                  <a:lnTo>
                    <a:pt x="13327" y="13049"/>
                  </a:lnTo>
                  <a:lnTo>
                    <a:pt x="13327" y="13943"/>
                  </a:lnTo>
                  <a:lnTo>
                    <a:pt x="13327" y="14817"/>
                  </a:lnTo>
                  <a:lnTo>
                    <a:pt x="13327" y="14856"/>
                  </a:lnTo>
                  <a:lnTo>
                    <a:pt x="13347" y="14896"/>
                  </a:lnTo>
                  <a:lnTo>
                    <a:pt x="13386" y="14916"/>
                  </a:lnTo>
                  <a:lnTo>
                    <a:pt x="13426" y="14936"/>
                  </a:lnTo>
                  <a:lnTo>
                    <a:pt x="13466" y="14936"/>
                  </a:lnTo>
                  <a:lnTo>
                    <a:pt x="13486" y="14916"/>
                  </a:lnTo>
                  <a:lnTo>
                    <a:pt x="13525" y="14896"/>
                  </a:lnTo>
                  <a:lnTo>
                    <a:pt x="13545" y="14856"/>
                  </a:lnTo>
                  <a:lnTo>
                    <a:pt x="13644" y="13983"/>
                  </a:lnTo>
                  <a:lnTo>
                    <a:pt x="13744" y="13089"/>
                  </a:lnTo>
                  <a:lnTo>
                    <a:pt x="13783" y="12195"/>
                  </a:lnTo>
                  <a:lnTo>
                    <a:pt x="13823" y="11301"/>
                  </a:lnTo>
                  <a:lnTo>
                    <a:pt x="13823" y="10408"/>
                  </a:lnTo>
                  <a:lnTo>
                    <a:pt x="13803" y="9514"/>
                  </a:lnTo>
                  <a:lnTo>
                    <a:pt x="13783" y="8640"/>
                  </a:lnTo>
                  <a:lnTo>
                    <a:pt x="13744" y="7746"/>
                  </a:lnTo>
                  <a:lnTo>
                    <a:pt x="13744" y="7746"/>
                  </a:lnTo>
                  <a:lnTo>
                    <a:pt x="13863" y="7806"/>
                  </a:lnTo>
                  <a:lnTo>
                    <a:pt x="13982" y="7866"/>
                  </a:lnTo>
                  <a:lnTo>
                    <a:pt x="14201" y="7965"/>
                  </a:lnTo>
                  <a:lnTo>
                    <a:pt x="14320" y="8005"/>
                  </a:lnTo>
                  <a:lnTo>
                    <a:pt x="14439" y="8005"/>
                  </a:lnTo>
                  <a:lnTo>
                    <a:pt x="14558" y="7985"/>
                  </a:lnTo>
                  <a:lnTo>
                    <a:pt x="14717" y="7945"/>
                  </a:lnTo>
                  <a:lnTo>
                    <a:pt x="14856" y="7866"/>
                  </a:lnTo>
                  <a:lnTo>
                    <a:pt x="14955" y="7766"/>
                  </a:lnTo>
                  <a:lnTo>
                    <a:pt x="15055" y="7667"/>
                  </a:lnTo>
                  <a:lnTo>
                    <a:pt x="15134" y="7548"/>
                  </a:lnTo>
                  <a:lnTo>
                    <a:pt x="15134" y="7548"/>
                  </a:lnTo>
                  <a:lnTo>
                    <a:pt x="15074" y="8342"/>
                  </a:lnTo>
                  <a:lnTo>
                    <a:pt x="15055" y="9156"/>
                  </a:lnTo>
                  <a:lnTo>
                    <a:pt x="14995" y="10765"/>
                  </a:lnTo>
                  <a:lnTo>
                    <a:pt x="14955" y="11639"/>
                  </a:lnTo>
                  <a:lnTo>
                    <a:pt x="14916" y="12513"/>
                  </a:lnTo>
                  <a:lnTo>
                    <a:pt x="14916" y="12950"/>
                  </a:lnTo>
                  <a:lnTo>
                    <a:pt x="14916" y="13367"/>
                  </a:lnTo>
                  <a:lnTo>
                    <a:pt x="14935" y="13804"/>
                  </a:lnTo>
                  <a:lnTo>
                    <a:pt x="14975" y="14241"/>
                  </a:lnTo>
                  <a:lnTo>
                    <a:pt x="14995" y="14261"/>
                  </a:lnTo>
                  <a:lnTo>
                    <a:pt x="15015" y="14281"/>
                  </a:lnTo>
                  <a:lnTo>
                    <a:pt x="15074" y="14300"/>
                  </a:lnTo>
                  <a:lnTo>
                    <a:pt x="15114" y="14281"/>
                  </a:lnTo>
                  <a:lnTo>
                    <a:pt x="15134" y="14261"/>
                  </a:lnTo>
                  <a:lnTo>
                    <a:pt x="15154" y="14241"/>
                  </a:lnTo>
                  <a:lnTo>
                    <a:pt x="15233" y="13804"/>
                  </a:lnTo>
                  <a:lnTo>
                    <a:pt x="15273" y="13387"/>
                  </a:lnTo>
                  <a:lnTo>
                    <a:pt x="15313" y="12950"/>
                  </a:lnTo>
                  <a:lnTo>
                    <a:pt x="15313" y="12513"/>
                  </a:lnTo>
                  <a:lnTo>
                    <a:pt x="15333" y="11639"/>
                  </a:lnTo>
                  <a:lnTo>
                    <a:pt x="15352" y="10765"/>
                  </a:lnTo>
                  <a:lnTo>
                    <a:pt x="15392" y="8898"/>
                  </a:lnTo>
                  <a:lnTo>
                    <a:pt x="15412" y="7965"/>
                  </a:lnTo>
                  <a:lnTo>
                    <a:pt x="15372" y="7012"/>
                  </a:lnTo>
                  <a:lnTo>
                    <a:pt x="15372" y="6992"/>
                  </a:lnTo>
                  <a:lnTo>
                    <a:pt x="15472" y="7091"/>
                  </a:lnTo>
                  <a:lnTo>
                    <a:pt x="15591" y="7170"/>
                  </a:lnTo>
                  <a:lnTo>
                    <a:pt x="15710" y="7230"/>
                  </a:lnTo>
                  <a:lnTo>
                    <a:pt x="15849" y="7270"/>
                  </a:lnTo>
                  <a:lnTo>
                    <a:pt x="15968" y="7290"/>
                  </a:lnTo>
                  <a:lnTo>
                    <a:pt x="16087" y="7270"/>
                  </a:lnTo>
                  <a:lnTo>
                    <a:pt x="16167" y="7250"/>
                  </a:lnTo>
                  <a:lnTo>
                    <a:pt x="16246" y="7190"/>
                  </a:lnTo>
                  <a:lnTo>
                    <a:pt x="16326" y="7131"/>
                  </a:lnTo>
                  <a:lnTo>
                    <a:pt x="16405" y="7071"/>
                  </a:lnTo>
                  <a:lnTo>
                    <a:pt x="16544" y="6892"/>
                  </a:lnTo>
                  <a:lnTo>
                    <a:pt x="16584" y="6853"/>
                  </a:lnTo>
                  <a:lnTo>
                    <a:pt x="16544" y="7051"/>
                  </a:lnTo>
                  <a:lnTo>
                    <a:pt x="16524" y="7290"/>
                  </a:lnTo>
                  <a:lnTo>
                    <a:pt x="16504" y="7528"/>
                  </a:lnTo>
                  <a:lnTo>
                    <a:pt x="16524" y="7786"/>
                  </a:lnTo>
                  <a:lnTo>
                    <a:pt x="16564" y="8263"/>
                  </a:lnTo>
                  <a:lnTo>
                    <a:pt x="16584" y="8660"/>
                  </a:lnTo>
                  <a:lnTo>
                    <a:pt x="16604" y="10209"/>
                  </a:lnTo>
                  <a:lnTo>
                    <a:pt x="16643" y="11004"/>
                  </a:lnTo>
                  <a:lnTo>
                    <a:pt x="16683" y="11778"/>
                  </a:lnTo>
                  <a:lnTo>
                    <a:pt x="16703" y="11818"/>
                  </a:lnTo>
                  <a:lnTo>
                    <a:pt x="16723" y="11838"/>
                  </a:lnTo>
                  <a:lnTo>
                    <a:pt x="16743" y="11858"/>
                  </a:lnTo>
                  <a:lnTo>
                    <a:pt x="16822" y="11858"/>
                  </a:lnTo>
                  <a:lnTo>
                    <a:pt x="16842" y="11838"/>
                  </a:lnTo>
                  <a:lnTo>
                    <a:pt x="16862" y="11818"/>
                  </a:lnTo>
                  <a:lnTo>
                    <a:pt x="16882" y="11778"/>
                  </a:lnTo>
                  <a:lnTo>
                    <a:pt x="16902" y="11103"/>
                  </a:lnTo>
                  <a:lnTo>
                    <a:pt x="16921" y="10447"/>
                  </a:lnTo>
                  <a:lnTo>
                    <a:pt x="16902" y="9117"/>
                  </a:lnTo>
                  <a:lnTo>
                    <a:pt x="16882" y="7885"/>
                  </a:lnTo>
                  <a:lnTo>
                    <a:pt x="16862" y="7250"/>
                  </a:lnTo>
                  <a:lnTo>
                    <a:pt x="16862" y="6952"/>
                  </a:lnTo>
                  <a:lnTo>
                    <a:pt x="16862" y="6853"/>
                  </a:lnTo>
                  <a:lnTo>
                    <a:pt x="16862" y="6813"/>
                  </a:lnTo>
                  <a:lnTo>
                    <a:pt x="16842" y="6793"/>
                  </a:lnTo>
                  <a:lnTo>
                    <a:pt x="16862" y="6753"/>
                  </a:lnTo>
                  <a:lnTo>
                    <a:pt x="16862" y="6733"/>
                  </a:lnTo>
                  <a:lnTo>
                    <a:pt x="16842" y="6674"/>
                  </a:lnTo>
                  <a:lnTo>
                    <a:pt x="16822" y="6654"/>
                  </a:lnTo>
                  <a:lnTo>
                    <a:pt x="16921" y="6614"/>
                  </a:lnTo>
                  <a:lnTo>
                    <a:pt x="17001" y="6594"/>
                  </a:lnTo>
                  <a:lnTo>
                    <a:pt x="17120" y="6614"/>
                  </a:lnTo>
                  <a:lnTo>
                    <a:pt x="17219" y="6634"/>
                  </a:lnTo>
                  <a:lnTo>
                    <a:pt x="17339" y="6634"/>
                  </a:lnTo>
                  <a:lnTo>
                    <a:pt x="17458" y="6614"/>
                  </a:lnTo>
                  <a:lnTo>
                    <a:pt x="17557" y="6575"/>
                  </a:lnTo>
                  <a:lnTo>
                    <a:pt x="17656" y="6515"/>
                  </a:lnTo>
                  <a:lnTo>
                    <a:pt x="17756" y="6455"/>
                  </a:lnTo>
                  <a:lnTo>
                    <a:pt x="17835" y="6376"/>
                  </a:lnTo>
                  <a:lnTo>
                    <a:pt x="17895" y="6277"/>
                  </a:lnTo>
                  <a:lnTo>
                    <a:pt x="17954" y="6177"/>
                  </a:lnTo>
                  <a:close/>
                  <a:moveTo>
                    <a:pt x="378" y="5621"/>
                  </a:moveTo>
                  <a:lnTo>
                    <a:pt x="477" y="5740"/>
                  </a:lnTo>
                  <a:lnTo>
                    <a:pt x="576" y="5860"/>
                  </a:lnTo>
                  <a:lnTo>
                    <a:pt x="695" y="5939"/>
                  </a:lnTo>
                  <a:lnTo>
                    <a:pt x="834" y="6018"/>
                  </a:lnTo>
                  <a:lnTo>
                    <a:pt x="993" y="6078"/>
                  </a:lnTo>
                  <a:lnTo>
                    <a:pt x="1450" y="6078"/>
                  </a:lnTo>
                  <a:lnTo>
                    <a:pt x="1589" y="6058"/>
                  </a:lnTo>
                  <a:lnTo>
                    <a:pt x="1728" y="6078"/>
                  </a:lnTo>
                  <a:lnTo>
                    <a:pt x="1867" y="6138"/>
                  </a:lnTo>
                  <a:lnTo>
                    <a:pt x="1927" y="6177"/>
                  </a:lnTo>
                  <a:lnTo>
                    <a:pt x="1986" y="6217"/>
                  </a:lnTo>
                  <a:lnTo>
                    <a:pt x="2006" y="7885"/>
                  </a:lnTo>
                  <a:lnTo>
                    <a:pt x="2026" y="9534"/>
                  </a:lnTo>
                  <a:lnTo>
                    <a:pt x="2046" y="10368"/>
                  </a:lnTo>
                  <a:lnTo>
                    <a:pt x="2086" y="11182"/>
                  </a:lnTo>
                  <a:lnTo>
                    <a:pt x="2145" y="12016"/>
                  </a:lnTo>
                  <a:lnTo>
                    <a:pt x="2225" y="12831"/>
                  </a:lnTo>
                  <a:lnTo>
                    <a:pt x="2244" y="12870"/>
                  </a:lnTo>
                  <a:lnTo>
                    <a:pt x="2264" y="12910"/>
                  </a:lnTo>
                  <a:lnTo>
                    <a:pt x="2304" y="12930"/>
                  </a:lnTo>
                  <a:lnTo>
                    <a:pt x="2344" y="12950"/>
                  </a:lnTo>
                  <a:lnTo>
                    <a:pt x="2383" y="12950"/>
                  </a:lnTo>
                  <a:lnTo>
                    <a:pt x="2423" y="12910"/>
                  </a:lnTo>
                  <a:lnTo>
                    <a:pt x="2443" y="12890"/>
                  </a:lnTo>
                  <a:lnTo>
                    <a:pt x="2463" y="12831"/>
                  </a:lnTo>
                  <a:lnTo>
                    <a:pt x="2483" y="12056"/>
                  </a:lnTo>
                  <a:lnTo>
                    <a:pt x="2483" y="11301"/>
                  </a:lnTo>
                  <a:lnTo>
                    <a:pt x="2463" y="10527"/>
                  </a:lnTo>
                  <a:lnTo>
                    <a:pt x="2423" y="9752"/>
                  </a:lnTo>
                  <a:lnTo>
                    <a:pt x="2344" y="8203"/>
                  </a:lnTo>
                  <a:lnTo>
                    <a:pt x="2244" y="6654"/>
                  </a:lnTo>
                  <a:lnTo>
                    <a:pt x="2304" y="6773"/>
                  </a:lnTo>
                  <a:lnTo>
                    <a:pt x="2364" y="6892"/>
                  </a:lnTo>
                  <a:lnTo>
                    <a:pt x="2463" y="6972"/>
                  </a:lnTo>
                  <a:lnTo>
                    <a:pt x="2582" y="7051"/>
                  </a:lnTo>
                  <a:lnTo>
                    <a:pt x="2701" y="7091"/>
                  </a:lnTo>
                  <a:lnTo>
                    <a:pt x="2920" y="7091"/>
                  </a:lnTo>
                  <a:lnTo>
                    <a:pt x="3039" y="7051"/>
                  </a:lnTo>
                  <a:lnTo>
                    <a:pt x="3257" y="7012"/>
                  </a:lnTo>
                  <a:lnTo>
                    <a:pt x="3476" y="6952"/>
                  </a:lnTo>
                  <a:lnTo>
                    <a:pt x="3416" y="7329"/>
                  </a:lnTo>
                  <a:lnTo>
                    <a:pt x="3377" y="7746"/>
                  </a:lnTo>
                  <a:lnTo>
                    <a:pt x="3357" y="8144"/>
                  </a:lnTo>
                  <a:lnTo>
                    <a:pt x="3337" y="8561"/>
                  </a:lnTo>
                  <a:lnTo>
                    <a:pt x="3337" y="9375"/>
                  </a:lnTo>
                  <a:lnTo>
                    <a:pt x="3337" y="10169"/>
                  </a:lnTo>
                  <a:lnTo>
                    <a:pt x="3257" y="12056"/>
                  </a:lnTo>
                  <a:lnTo>
                    <a:pt x="3237" y="12990"/>
                  </a:lnTo>
                  <a:lnTo>
                    <a:pt x="3257" y="13466"/>
                  </a:lnTo>
                  <a:lnTo>
                    <a:pt x="3277" y="13923"/>
                  </a:lnTo>
                  <a:lnTo>
                    <a:pt x="3297" y="13963"/>
                  </a:lnTo>
                  <a:lnTo>
                    <a:pt x="3317" y="14002"/>
                  </a:lnTo>
                  <a:lnTo>
                    <a:pt x="3377" y="14042"/>
                  </a:lnTo>
                  <a:lnTo>
                    <a:pt x="3416" y="14042"/>
                  </a:lnTo>
                  <a:lnTo>
                    <a:pt x="3456" y="14022"/>
                  </a:lnTo>
                  <a:lnTo>
                    <a:pt x="3476" y="14002"/>
                  </a:lnTo>
                  <a:lnTo>
                    <a:pt x="3496" y="13963"/>
                  </a:lnTo>
                  <a:lnTo>
                    <a:pt x="3555" y="13506"/>
                  </a:lnTo>
                  <a:lnTo>
                    <a:pt x="3615" y="13049"/>
                  </a:lnTo>
                  <a:lnTo>
                    <a:pt x="3674" y="12155"/>
                  </a:lnTo>
                  <a:lnTo>
                    <a:pt x="3694" y="11242"/>
                  </a:lnTo>
                  <a:lnTo>
                    <a:pt x="3714" y="10328"/>
                  </a:lnTo>
                  <a:lnTo>
                    <a:pt x="3754" y="9474"/>
                  </a:lnTo>
                  <a:lnTo>
                    <a:pt x="3794" y="8600"/>
                  </a:lnTo>
                  <a:lnTo>
                    <a:pt x="3794" y="8163"/>
                  </a:lnTo>
                  <a:lnTo>
                    <a:pt x="3774" y="7727"/>
                  </a:lnTo>
                  <a:lnTo>
                    <a:pt x="3754" y="7309"/>
                  </a:lnTo>
                  <a:lnTo>
                    <a:pt x="3694" y="6892"/>
                  </a:lnTo>
                  <a:lnTo>
                    <a:pt x="3893" y="6833"/>
                  </a:lnTo>
                  <a:lnTo>
                    <a:pt x="4091" y="6813"/>
                  </a:lnTo>
                  <a:lnTo>
                    <a:pt x="4151" y="6793"/>
                  </a:lnTo>
                  <a:lnTo>
                    <a:pt x="4330" y="6912"/>
                  </a:lnTo>
                  <a:lnTo>
                    <a:pt x="4469" y="7071"/>
                  </a:lnTo>
                  <a:lnTo>
                    <a:pt x="4608" y="7230"/>
                  </a:lnTo>
                  <a:lnTo>
                    <a:pt x="4727" y="7409"/>
                  </a:lnTo>
                  <a:lnTo>
                    <a:pt x="4846" y="7568"/>
                  </a:lnTo>
                  <a:lnTo>
                    <a:pt x="4965" y="7707"/>
                  </a:lnTo>
                  <a:lnTo>
                    <a:pt x="5104" y="7826"/>
                  </a:lnTo>
                  <a:lnTo>
                    <a:pt x="5283" y="7925"/>
                  </a:lnTo>
                  <a:lnTo>
                    <a:pt x="5224" y="8739"/>
                  </a:lnTo>
                  <a:lnTo>
                    <a:pt x="5184" y="9554"/>
                  </a:lnTo>
                  <a:lnTo>
                    <a:pt x="5144" y="10368"/>
                  </a:lnTo>
                  <a:lnTo>
                    <a:pt x="5124" y="11182"/>
                  </a:lnTo>
                  <a:lnTo>
                    <a:pt x="5065" y="12036"/>
                  </a:lnTo>
                  <a:lnTo>
                    <a:pt x="5005" y="12910"/>
                  </a:lnTo>
                  <a:lnTo>
                    <a:pt x="4965" y="13764"/>
                  </a:lnTo>
                  <a:lnTo>
                    <a:pt x="4965" y="14181"/>
                  </a:lnTo>
                  <a:lnTo>
                    <a:pt x="4985" y="14618"/>
                  </a:lnTo>
                  <a:lnTo>
                    <a:pt x="5005" y="14658"/>
                  </a:lnTo>
                  <a:lnTo>
                    <a:pt x="5045" y="14678"/>
                  </a:lnTo>
                  <a:lnTo>
                    <a:pt x="5104" y="14678"/>
                  </a:lnTo>
                  <a:lnTo>
                    <a:pt x="5124" y="14638"/>
                  </a:lnTo>
                  <a:lnTo>
                    <a:pt x="5224" y="14241"/>
                  </a:lnTo>
                  <a:lnTo>
                    <a:pt x="5283" y="13824"/>
                  </a:lnTo>
                  <a:lnTo>
                    <a:pt x="5343" y="13407"/>
                  </a:lnTo>
                  <a:lnTo>
                    <a:pt x="5382" y="12990"/>
                  </a:lnTo>
                  <a:lnTo>
                    <a:pt x="5442" y="12175"/>
                  </a:lnTo>
                  <a:lnTo>
                    <a:pt x="5482" y="11341"/>
                  </a:lnTo>
                  <a:lnTo>
                    <a:pt x="5521" y="10507"/>
                  </a:lnTo>
                  <a:lnTo>
                    <a:pt x="5561" y="9653"/>
                  </a:lnTo>
                  <a:lnTo>
                    <a:pt x="5561" y="8819"/>
                  </a:lnTo>
                  <a:lnTo>
                    <a:pt x="5541" y="8402"/>
                  </a:lnTo>
                  <a:lnTo>
                    <a:pt x="5521" y="7985"/>
                  </a:lnTo>
                  <a:lnTo>
                    <a:pt x="5660" y="7985"/>
                  </a:lnTo>
                  <a:lnTo>
                    <a:pt x="5700" y="7965"/>
                  </a:lnTo>
                  <a:lnTo>
                    <a:pt x="5740" y="7945"/>
                  </a:lnTo>
                  <a:lnTo>
                    <a:pt x="5800" y="7885"/>
                  </a:lnTo>
                  <a:lnTo>
                    <a:pt x="5859" y="7826"/>
                  </a:lnTo>
                  <a:lnTo>
                    <a:pt x="5919" y="7806"/>
                  </a:lnTo>
                  <a:lnTo>
                    <a:pt x="6117" y="7766"/>
                  </a:lnTo>
                  <a:lnTo>
                    <a:pt x="6276" y="7766"/>
                  </a:lnTo>
                  <a:lnTo>
                    <a:pt x="6395" y="7806"/>
                  </a:lnTo>
                  <a:lnTo>
                    <a:pt x="6475" y="7866"/>
                  </a:lnTo>
                  <a:lnTo>
                    <a:pt x="6534" y="7965"/>
                  </a:lnTo>
                  <a:lnTo>
                    <a:pt x="6594" y="8064"/>
                  </a:lnTo>
                  <a:lnTo>
                    <a:pt x="6654" y="8183"/>
                  </a:lnTo>
                  <a:lnTo>
                    <a:pt x="6733" y="8302"/>
                  </a:lnTo>
                  <a:lnTo>
                    <a:pt x="6892" y="8521"/>
                  </a:lnTo>
                  <a:lnTo>
                    <a:pt x="7071" y="8720"/>
                  </a:lnTo>
                  <a:lnTo>
                    <a:pt x="6991" y="10527"/>
                  </a:lnTo>
                  <a:lnTo>
                    <a:pt x="6932" y="12354"/>
                  </a:lnTo>
                  <a:lnTo>
                    <a:pt x="6872" y="14181"/>
                  </a:lnTo>
                  <a:lnTo>
                    <a:pt x="6812" y="15075"/>
                  </a:lnTo>
                  <a:lnTo>
                    <a:pt x="6753" y="15989"/>
                  </a:lnTo>
                  <a:lnTo>
                    <a:pt x="6753" y="16028"/>
                  </a:lnTo>
                  <a:lnTo>
                    <a:pt x="6773" y="16048"/>
                  </a:lnTo>
                  <a:lnTo>
                    <a:pt x="6812" y="16068"/>
                  </a:lnTo>
                  <a:lnTo>
                    <a:pt x="6872" y="16048"/>
                  </a:lnTo>
                  <a:lnTo>
                    <a:pt x="6892" y="16028"/>
                  </a:lnTo>
                  <a:lnTo>
                    <a:pt x="6892" y="16008"/>
                  </a:lnTo>
                  <a:lnTo>
                    <a:pt x="7011" y="15135"/>
                  </a:lnTo>
                  <a:lnTo>
                    <a:pt x="7110" y="14241"/>
                  </a:lnTo>
                  <a:lnTo>
                    <a:pt x="7210" y="13367"/>
                  </a:lnTo>
                  <a:lnTo>
                    <a:pt x="7289" y="12473"/>
                  </a:lnTo>
                  <a:lnTo>
                    <a:pt x="7329" y="11579"/>
                  </a:lnTo>
                  <a:lnTo>
                    <a:pt x="7368" y="10686"/>
                  </a:lnTo>
                  <a:lnTo>
                    <a:pt x="7368" y="9792"/>
                  </a:lnTo>
                  <a:lnTo>
                    <a:pt x="7329" y="8918"/>
                  </a:lnTo>
                  <a:lnTo>
                    <a:pt x="7448" y="8978"/>
                  </a:lnTo>
                  <a:lnTo>
                    <a:pt x="7547" y="9017"/>
                  </a:lnTo>
                  <a:lnTo>
                    <a:pt x="7706" y="9037"/>
                  </a:lnTo>
                  <a:lnTo>
                    <a:pt x="7805" y="9017"/>
                  </a:lnTo>
                  <a:lnTo>
                    <a:pt x="7925" y="8978"/>
                  </a:lnTo>
                  <a:lnTo>
                    <a:pt x="8064" y="8938"/>
                  </a:lnTo>
                  <a:lnTo>
                    <a:pt x="8143" y="8878"/>
                  </a:lnTo>
                  <a:lnTo>
                    <a:pt x="8222" y="8799"/>
                  </a:lnTo>
                  <a:lnTo>
                    <a:pt x="8401" y="8819"/>
                  </a:lnTo>
                  <a:lnTo>
                    <a:pt x="8560" y="8878"/>
                  </a:lnTo>
                  <a:lnTo>
                    <a:pt x="8679" y="8958"/>
                  </a:lnTo>
                  <a:lnTo>
                    <a:pt x="8779" y="9077"/>
                  </a:lnTo>
                  <a:lnTo>
                    <a:pt x="8918" y="9196"/>
                  </a:lnTo>
                  <a:lnTo>
                    <a:pt x="9037" y="9315"/>
                  </a:lnTo>
                  <a:lnTo>
                    <a:pt x="8997" y="9812"/>
                  </a:lnTo>
                  <a:lnTo>
                    <a:pt x="8957" y="10328"/>
                  </a:lnTo>
                  <a:lnTo>
                    <a:pt x="8937" y="10845"/>
                  </a:lnTo>
                  <a:lnTo>
                    <a:pt x="8937" y="11341"/>
                  </a:lnTo>
                  <a:lnTo>
                    <a:pt x="8957" y="13387"/>
                  </a:lnTo>
                  <a:lnTo>
                    <a:pt x="8957" y="14479"/>
                  </a:lnTo>
                  <a:lnTo>
                    <a:pt x="8977" y="15591"/>
                  </a:lnTo>
                  <a:lnTo>
                    <a:pt x="8977" y="16207"/>
                  </a:lnTo>
                  <a:lnTo>
                    <a:pt x="8957" y="16823"/>
                  </a:lnTo>
                  <a:lnTo>
                    <a:pt x="8957" y="17140"/>
                  </a:lnTo>
                  <a:lnTo>
                    <a:pt x="8957" y="17498"/>
                  </a:lnTo>
                  <a:lnTo>
                    <a:pt x="8957" y="17855"/>
                  </a:lnTo>
                  <a:lnTo>
                    <a:pt x="8918" y="18014"/>
                  </a:lnTo>
                  <a:lnTo>
                    <a:pt x="8898" y="18173"/>
                  </a:lnTo>
                  <a:lnTo>
                    <a:pt x="8878" y="18213"/>
                  </a:lnTo>
                  <a:lnTo>
                    <a:pt x="8501" y="18193"/>
                  </a:lnTo>
                  <a:lnTo>
                    <a:pt x="8103" y="18153"/>
                  </a:lnTo>
                  <a:lnTo>
                    <a:pt x="7706" y="18094"/>
                  </a:lnTo>
                  <a:lnTo>
                    <a:pt x="7309" y="18014"/>
                  </a:lnTo>
                  <a:lnTo>
                    <a:pt x="7011" y="17915"/>
                  </a:lnTo>
                  <a:lnTo>
                    <a:pt x="6693" y="17816"/>
                  </a:lnTo>
                  <a:lnTo>
                    <a:pt x="6078" y="17597"/>
                  </a:lnTo>
                  <a:lnTo>
                    <a:pt x="5482" y="17339"/>
                  </a:lnTo>
                  <a:lnTo>
                    <a:pt x="4906" y="17061"/>
                  </a:lnTo>
                  <a:lnTo>
                    <a:pt x="4370" y="16783"/>
                  </a:lnTo>
                  <a:lnTo>
                    <a:pt x="3833" y="16505"/>
                  </a:lnTo>
                  <a:lnTo>
                    <a:pt x="3297" y="16207"/>
                  </a:lnTo>
                  <a:lnTo>
                    <a:pt x="2781" y="15869"/>
                  </a:lnTo>
                  <a:lnTo>
                    <a:pt x="2542" y="15691"/>
                  </a:lnTo>
                  <a:lnTo>
                    <a:pt x="2304" y="15492"/>
                  </a:lnTo>
                  <a:lnTo>
                    <a:pt x="2066" y="15293"/>
                  </a:lnTo>
                  <a:lnTo>
                    <a:pt x="1847" y="15095"/>
                  </a:lnTo>
                  <a:lnTo>
                    <a:pt x="1649" y="14876"/>
                  </a:lnTo>
                  <a:lnTo>
                    <a:pt x="1450" y="14638"/>
                  </a:lnTo>
                  <a:lnTo>
                    <a:pt x="1271" y="14400"/>
                  </a:lnTo>
                  <a:lnTo>
                    <a:pt x="1112" y="14142"/>
                  </a:lnTo>
                  <a:lnTo>
                    <a:pt x="973" y="13863"/>
                  </a:lnTo>
                  <a:lnTo>
                    <a:pt x="854" y="13566"/>
                  </a:lnTo>
                  <a:lnTo>
                    <a:pt x="755" y="13287"/>
                  </a:lnTo>
                  <a:lnTo>
                    <a:pt x="695" y="12970"/>
                  </a:lnTo>
                  <a:lnTo>
                    <a:pt x="636" y="12652"/>
                  </a:lnTo>
                  <a:lnTo>
                    <a:pt x="596" y="12354"/>
                  </a:lnTo>
                  <a:lnTo>
                    <a:pt x="576" y="12016"/>
                  </a:lnTo>
                  <a:lnTo>
                    <a:pt x="556" y="11699"/>
                  </a:lnTo>
                  <a:lnTo>
                    <a:pt x="576" y="11043"/>
                  </a:lnTo>
                  <a:lnTo>
                    <a:pt x="596" y="10388"/>
                  </a:lnTo>
                  <a:lnTo>
                    <a:pt x="616" y="9752"/>
                  </a:lnTo>
                  <a:lnTo>
                    <a:pt x="616" y="9137"/>
                  </a:lnTo>
                  <a:lnTo>
                    <a:pt x="556" y="7905"/>
                  </a:lnTo>
                  <a:lnTo>
                    <a:pt x="497" y="6654"/>
                  </a:lnTo>
                  <a:lnTo>
                    <a:pt x="457" y="6436"/>
                  </a:lnTo>
                  <a:lnTo>
                    <a:pt x="417" y="6158"/>
                  </a:lnTo>
                  <a:lnTo>
                    <a:pt x="397" y="5879"/>
                  </a:lnTo>
                  <a:lnTo>
                    <a:pt x="378" y="5621"/>
                  </a:lnTo>
                  <a:close/>
                  <a:moveTo>
                    <a:pt x="9355" y="1"/>
                  </a:moveTo>
                  <a:lnTo>
                    <a:pt x="9156" y="21"/>
                  </a:lnTo>
                  <a:lnTo>
                    <a:pt x="8779" y="21"/>
                  </a:lnTo>
                  <a:lnTo>
                    <a:pt x="8421" y="40"/>
                  </a:lnTo>
                  <a:lnTo>
                    <a:pt x="8044" y="80"/>
                  </a:lnTo>
                  <a:lnTo>
                    <a:pt x="7686" y="140"/>
                  </a:lnTo>
                  <a:lnTo>
                    <a:pt x="7309" y="219"/>
                  </a:lnTo>
                  <a:lnTo>
                    <a:pt x="6932" y="299"/>
                  </a:lnTo>
                  <a:lnTo>
                    <a:pt x="6197" y="497"/>
                  </a:lnTo>
                  <a:lnTo>
                    <a:pt x="5462" y="736"/>
                  </a:lnTo>
                  <a:lnTo>
                    <a:pt x="4767" y="1014"/>
                  </a:lnTo>
                  <a:lnTo>
                    <a:pt x="4072" y="1331"/>
                  </a:lnTo>
                  <a:lnTo>
                    <a:pt x="3416" y="1629"/>
                  </a:lnTo>
                  <a:lnTo>
                    <a:pt x="2860" y="1927"/>
                  </a:lnTo>
                  <a:lnTo>
                    <a:pt x="2562" y="2086"/>
                  </a:lnTo>
                  <a:lnTo>
                    <a:pt x="2284" y="2245"/>
                  </a:lnTo>
                  <a:lnTo>
                    <a:pt x="2026" y="2444"/>
                  </a:lnTo>
                  <a:lnTo>
                    <a:pt x="1768" y="2662"/>
                  </a:lnTo>
                  <a:lnTo>
                    <a:pt x="1668" y="2781"/>
                  </a:lnTo>
                  <a:lnTo>
                    <a:pt x="1569" y="2900"/>
                  </a:lnTo>
                  <a:lnTo>
                    <a:pt x="1470" y="3039"/>
                  </a:lnTo>
                  <a:lnTo>
                    <a:pt x="1390" y="3178"/>
                  </a:lnTo>
                  <a:lnTo>
                    <a:pt x="1331" y="3317"/>
                  </a:lnTo>
                  <a:lnTo>
                    <a:pt x="1291" y="3476"/>
                  </a:lnTo>
                  <a:lnTo>
                    <a:pt x="1251" y="3635"/>
                  </a:lnTo>
                  <a:lnTo>
                    <a:pt x="1212" y="3794"/>
                  </a:lnTo>
                  <a:lnTo>
                    <a:pt x="1192" y="4132"/>
                  </a:lnTo>
                  <a:lnTo>
                    <a:pt x="1192" y="4469"/>
                  </a:lnTo>
                  <a:lnTo>
                    <a:pt x="795" y="4569"/>
                  </a:lnTo>
                  <a:lnTo>
                    <a:pt x="596" y="4628"/>
                  </a:lnTo>
                  <a:lnTo>
                    <a:pt x="417" y="4708"/>
                  </a:lnTo>
                  <a:lnTo>
                    <a:pt x="258" y="4807"/>
                  </a:lnTo>
                  <a:lnTo>
                    <a:pt x="199" y="4867"/>
                  </a:lnTo>
                  <a:lnTo>
                    <a:pt x="139" y="4946"/>
                  </a:lnTo>
                  <a:lnTo>
                    <a:pt x="80" y="5025"/>
                  </a:lnTo>
                  <a:lnTo>
                    <a:pt x="40" y="5105"/>
                  </a:lnTo>
                  <a:lnTo>
                    <a:pt x="20" y="5204"/>
                  </a:lnTo>
                  <a:lnTo>
                    <a:pt x="0" y="5323"/>
                  </a:lnTo>
                  <a:lnTo>
                    <a:pt x="0" y="5522"/>
                  </a:lnTo>
                  <a:lnTo>
                    <a:pt x="0" y="5721"/>
                  </a:lnTo>
                  <a:lnTo>
                    <a:pt x="40" y="6138"/>
                  </a:lnTo>
                  <a:lnTo>
                    <a:pt x="100" y="6555"/>
                  </a:lnTo>
                  <a:lnTo>
                    <a:pt x="139" y="6972"/>
                  </a:lnTo>
                  <a:lnTo>
                    <a:pt x="179" y="7746"/>
                  </a:lnTo>
                  <a:lnTo>
                    <a:pt x="199" y="8521"/>
                  </a:lnTo>
                  <a:lnTo>
                    <a:pt x="199" y="9335"/>
                  </a:lnTo>
                  <a:lnTo>
                    <a:pt x="199" y="10130"/>
                  </a:lnTo>
                  <a:lnTo>
                    <a:pt x="179" y="11758"/>
                  </a:lnTo>
                  <a:lnTo>
                    <a:pt x="179" y="12374"/>
                  </a:lnTo>
                  <a:lnTo>
                    <a:pt x="199" y="12672"/>
                  </a:lnTo>
                  <a:lnTo>
                    <a:pt x="239" y="12970"/>
                  </a:lnTo>
                  <a:lnTo>
                    <a:pt x="298" y="13268"/>
                  </a:lnTo>
                  <a:lnTo>
                    <a:pt x="378" y="13566"/>
                  </a:lnTo>
                  <a:lnTo>
                    <a:pt x="477" y="13863"/>
                  </a:lnTo>
                  <a:lnTo>
                    <a:pt x="596" y="14142"/>
                  </a:lnTo>
                  <a:lnTo>
                    <a:pt x="755" y="14439"/>
                  </a:lnTo>
                  <a:lnTo>
                    <a:pt x="934" y="14698"/>
                  </a:lnTo>
                  <a:lnTo>
                    <a:pt x="1132" y="14956"/>
                  </a:lnTo>
                  <a:lnTo>
                    <a:pt x="1331" y="15214"/>
                  </a:lnTo>
                  <a:lnTo>
                    <a:pt x="1549" y="15432"/>
                  </a:lnTo>
                  <a:lnTo>
                    <a:pt x="1788" y="15671"/>
                  </a:lnTo>
                  <a:lnTo>
                    <a:pt x="2046" y="15869"/>
                  </a:lnTo>
                  <a:lnTo>
                    <a:pt x="2304" y="16068"/>
                  </a:lnTo>
                  <a:lnTo>
                    <a:pt x="2840" y="16445"/>
                  </a:lnTo>
                  <a:lnTo>
                    <a:pt x="3396" y="16783"/>
                  </a:lnTo>
                  <a:lnTo>
                    <a:pt x="3972" y="17101"/>
                  </a:lnTo>
                  <a:lnTo>
                    <a:pt x="4528" y="17399"/>
                  </a:lnTo>
                  <a:lnTo>
                    <a:pt x="5124" y="17697"/>
                  </a:lnTo>
                  <a:lnTo>
                    <a:pt x="5760" y="17994"/>
                  </a:lnTo>
                  <a:lnTo>
                    <a:pt x="6435" y="18253"/>
                  </a:lnTo>
                  <a:lnTo>
                    <a:pt x="6773" y="18372"/>
                  </a:lnTo>
                  <a:lnTo>
                    <a:pt x="7130" y="18471"/>
                  </a:lnTo>
                  <a:lnTo>
                    <a:pt x="7468" y="18570"/>
                  </a:lnTo>
                  <a:lnTo>
                    <a:pt x="7825" y="18650"/>
                  </a:lnTo>
                  <a:lnTo>
                    <a:pt x="8183" y="18690"/>
                  </a:lnTo>
                  <a:lnTo>
                    <a:pt x="8520" y="18729"/>
                  </a:lnTo>
                  <a:lnTo>
                    <a:pt x="8878" y="18729"/>
                  </a:lnTo>
                  <a:lnTo>
                    <a:pt x="9216" y="18690"/>
                  </a:lnTo>
                  <a:lnTo>
                    <a:pt x="9553" y="18630"/>
                  </a:lnTo>
                  <a:lnTo>
                    <a:pt x="9871" y="18551"/>
                  </a:lnTo>
                  <a:lnTo>
                    <a:pt x="9931" y="18511"/>
                  </a:lnTo>
                  <a:lnTo>
                    <a:pt x="9970" y="18451"/>
                  </a:lnTo>
                  <a:lnTo>
                    <a:pt x="10487" y="18392"/>
                  </a:lnTo>
                  <a:lnTo>
                    <a:pt x="10983" y="18292"/>
                  </a:lnTo>
                  <a:lnTo>
                    <a:pt x="11480" y="18153"/>
                  </a:lnTo>
                  <a:lnTo>
                    <a:pt x="11956" y="17994"/>
                  </a:lnTo>
                  <a:lnTo>
                    <a:pt x="12433" y="17816"/>
                  </a:lnTo>
                  <a:lnTo>
                    <a:pt x="12910" y="17597"/>
                  </a:lnTo>
                  <a:lnTo>
                    <a:pt x="13386" y="17379"/>
                  </a:lnTo>
                  <a:lnTo>
                    <a:pt x="13843" y="17140"/>
                  </a:lnTo>
                  <a:lnTo>
                    <a:pt x="14816" y="16604"/>
                  </a:lnTo>
                  <a:lnTo>
                    <a:pt x="15333" y="16286"/>
                  </a:lnTo>
                  <a:lnTo>
                    <a:pt x="15849" y="15969"/>
                  </a:lnTo>
                  <a:lnTo>
                    <a:pt x="16087" y="15790"/>
                  </a:lnTo>
                  <a:lnTo>
                    <a:pt x="16326" y="15591"/>
                  </a:lnTo>
                  <a:lnTo>
                    <a:pt x="16544" y="15393"/>
                  </a:lnTo>
                  <a:lnTo>
                    <a:pt x="16763" y="15194"/>
                  </a:lnTo>
                  <a:lnTo>
                    <a:pt x="16961" y="14996"/>
                  </a:lnTo>
                  <a:lnTo>
                    <a:pt x="17120" y="14757"/>
                  </a:lnTo>
                  <a:lnTo>
                    <a:pt x="17279" y="14539"/>
                  </a:lnTo>
                  <a:lnTo>
                    <a:pt x="17398" y="14281"/>
                  </a:lnTo>
                  <a:lnTo>
                    <a:pt x="17517" y="13983"/>
                  </a:lnTo>
                  <a:lnTo>
                    <a:pt x="17617" y="13685"/>
                  </a:lnTo>
                  <a:lnTo>
                    <a:pt x="17676" y="13347"/>
                  </a:lnTo>
                  <a:lnTo>
                    <a:pt x="17736" y="13009"/>
                  </a:lnTo>
                  <a:lnTo>
                    <a:pt x="17815" y="12334"/>
                  </a:lnTo>
                  <a:lnTo>
                    <a:pt x="17895" y="11679"/>
                  </a:lnTo>
                  <a:lnTo>
                    <a:pt x="18073" y="10249"/>
                  </a:lnTo>
                  <a:lnTo>
                    <a:pt x="18232" y="8819"/>
                  </a:lnTo>
                  <a:lnTo>
                    <a:pt x="18371" y="7647"/>
                  </a:lnTo>
                  <a:lnTo>
                    <a:pt x="18411" y="7071"/>
                  </a:lnTo>
                  <a:lnTo>
                    <a:pt x="18411" y="6793"/>
                  </a:lnTo>
                  <a:lnTo>
                    <a:pt x="18391" y="6515"/>
                  </a:lnTo>
                  <a:lnTo>
                    <a:pt x="18371" y="6257"/>
                  </a:lnTo>
                  <a:lnTo>
                    <a:pt x="18312" y="5999"/>
                  </a:lnTo>
                  <a:lnTo>
                    <a:pt x="18232" y="5740"/>
                  </a:lnTo>
                  <a:lnTo>
                    <a:pt x="18113" y="5522"/>
                  </a:lnTo>
                  <a:lnTo>
                    <a:pt x="17974" y="5284"/>
                  </a:lnTo>
                  <a:lnTo>
                    <a:pt x="17795" y="5085"/>
                  </a:lnTo>
                  <a:lnTo>
                    <a:pt x="17577" y="4886"/>
                  </a:lnTo>
                  <a:lnTo>
                    <a:pt x="17319" y="4708"/>
                  </a:lnTo>
                  <a:lnTo>
                    <a:pt x="17279" y="4688"/>
                  </a:lnTo>
                  <a:lnTo>
                    <a:pt x="17239" y="4350"/>
                  </a:lnTo>
                  <a:lnTo>
                    <a:pt x="17180" y="4032"/>
                  </a:lnTo>
                  <a:lnTo>
                    <a:pt x="17120" y="3715"/>
                  </a:lnTo>
                  <a:lnTo>
                    <a:pt x="17021" y="3456"/>
                  </a:lnTo>
                  <a:lnTo>
                    <a:pt x="16961" y="3337"/>
                  </a:lnTo>
                  <a:lnTo>
                    <a:pt x="16882" y="3218"/>
                  </a:lnTo>
                  <a:lnTo>
                    <a:pt x="16703" y="3000"/>
                  </a:lnTo>
                  <a:lnTo>
                    <a:pt x="16504" y="2801"/>
                  </a:lnTo>
                  <a:lnTo>
                    <a:pt x="16266" y="2622"/>
                  </a:lnTo>
                  <a:lnTo>
                    <a:pt x="16008" y="2463"/>
                  </a:lnTo>
                  <a:lnTo>
                    <a:pt x="15750" y="2324"/>
                  </a:lnTo>
                  <a:lnTo>
                    <a:pt x="15253" y="2066"/>
                  </a:lnTo>
                  <a:lnTo>
                    <a:pt x="14538" y="1748"/>
                  </a:lnTo>
                  <a:lnTo>
                    <a:pt x="13823" y="1470"/>
                  </a:lnTo>
                  <a:lnTo>
                    <a:pt x="12373" y="934"/>
                  </a:lnTo>
                  <a:lnTo>
                    <a:pt x="11619" y="636"/>
                  </a:lnTo>
                  <a:lnTo>
                    <a:pt x="11202" y="477"/>
                  </a:lnTo>
                  <a:lnTo>
                    <a:pt x="10785" y="318"/>
                  </a:lnTo>
                  <a:lnTo>
                    <a:pt x="10367" y="179"/>
                  </a:lnTo>
                  <a:lnTo>
                    <a:pt x="9950" y="80"/>
                  </a:lnTo>
                  <a:lnTo>
                    <a:pt x="9752" y="40"/>
                  </a:lnTo>
                  <a:lnTo>
                    <a:pt x="9553" y="21"/>
                  </a:lnTo>
                  <a:lnTo>
                    <a:pt x="93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 rot="-23989">
              <a:off x="2993392" y="2996974"/>
              <a:ext cx="1042180" cy="1060237"/>
            </a:xfrm>
            <a:custGeom>
              <a:avLst/>
              <a:gdLst/>
              <a:ahLst/>
              <a:cxnLst/>
              <a:rect l="l" t="t" r="r" b="b"/>
              <a:pathLst>
                <a:path w="18411" h="18730" fill="none" extrusionOk="0">
                  <a:moveTo>
                    <a:pt x="17319" y="4708"/>
                  </a:moveTo>
                  <a:lnTo>
                    <a:pt x="17319" y="4708"/>
                  </a:lnTo>
                  <a:lnTo>
                    <a:pt x="17279" y="4688"/>
                  </a:lnTo>
                  <a:lnTo>
                    <a:pt x="17279" y="4688"/>
                  </a:lnTo>
                  <a:lnTo>
                    <a:pt x="17239" y="4350"/>
                  </a:lnTo>
                  <a:lnTo>
                    <a:pt x="17180" y="4032"/>
                  </a:lnTo>
                  <a:lnTo>
                    <a:pt x="17120" y="3715"/>
                  </a:lnTo>
                  <a:lnTo>
                    <a:pt x="17021" y="3456"/>
                  </a:lnTo>
                  <a:lnTo>
                    <a:pt x="17021" y="3456"/>
                  </a:lnTo>
                  <a:lnTo>
                    <a:pt x="16961" y="3337"/>
                  </a:lnTo>
                  <a:lnTo>
                    <a:pt x="16882" y="3218"/>
                  </a:lnTo>
                  <a:lnTo>
                    <a:pt x="16703" y="3000"/>
                  </a:lnTo>
                  <a:lnTo>
                    <a:pt x="16504" y="2801"/>
                  </a:lnTo>
                  <a:lnTo>
                    <a:pt x="16266" y="2622"/>
                  </a:lnTo>
                  <a:lnTo>
                    <a:pt x="16008" y="2463"/>
                  </a:lnTo>
                  <a:lnTo>
                    <a:pt x="15750" y="2324"/>
                  </a:lnTo>
                  <a:lnTo>
                    <a:pt x="15253" y="2066"/>
                  </a:lnTo>
                  <a:lnTo>
                    <a:pt x="15253" y="2066"/>
                  </a:lnTo>
                  <a:lnTo>
                    <a:pt x="14538" y="1748"/>
                  </a:lnTo>
                  <a:lnTo>
                    <a:pt x="13823" y="1470"/>
                  </a:lnTo>
                  <a:lnTo>
                    <a:pt x="12373" y="934"/>
                  </a:lnTo>
                  <a:lnTo>
                    <a:pt x="12373" y="934"/>
                  </a:lnTo>
                  <a:lnTo>
                    <a:pt x="11619" y="636"/>
                  </a:lnTo>
                  <a:lnTo>
                    <a:pt x="11202" y="477"/>
                  </a:lnTo>
                  <a:lnTo>
                    <a:pt x="10785" y="318"/>
                  </a:lnTo>
                  <a:lnTo>
                    <a:pt x="10367" y="179"/>
                  </a:lnTo>
                  <a:lnTo>
                    <a:pt x="9950" y="80"/>
                  </a:lnTo>
                  <a:lnTo>
                    <a:pt x="9752" y="40"/>
                  </a:lnTo>
                  <a:lnTo>
                    <a:pt x="9553" y="21"/>
                  </a:lnTo>
                  <a:lnTo>
                    <a:pt x="9355" y="1"/>
                  </a:lnTo>
                  <a:lnTo>
                    <a:pt x="9156" y="21"/>
                  </a:lnTo>
                  <a:lnTo>
                    <a:pt x="9156" y="21"/>
                  </a:lnTo>
                  <a:lnTo>
                    <a:pt x="9156" y="21"/>
                  </a:lnTo>
                  <a:lnTo>
                    <a:pt x="9156" y="21"/>
                  </a:lnTo>
                  <a:lnTo>
                    <a:pt x="8779" y="21"/>
                  </a:lnTo>
                  <a:lnTo>
                    <a:pt x="8421" y="40"/>
                  </a:lnTo>
                  <a:lnTo>
                    <a:pt x="8044" y="80"/>
                  </a:lnTo>
                  <a:lnTo>
                    <a:pt x="7686" y="140"/>
                  </a:lnTo>
                  <a:lnTo>
                    <a:pt x="7309" y="219"/>
                  </a:lnTo>
                  <a:lnTo>
                    <a:pt x="6932" y="299"/>
                  </a:lnTo>
                  <a:lnTo>
                    <a:pt x="6197" y="497"/>
                  </a:lnTo>
                  <a:lnTo>
                    <a:pt x="5462" y="736"/>
                  </a:lnTo>
                  <a:lnTo>
                    <a:pt x="4767" y="1014"/>
                  </a:lnTo>
                  <a:lnTo>
                    <a:pt x="4072" y="1331"/>
                  </a:lnTo>
                  <a:lnTo>
                    <a:pt x="3416" y="1629"/>
                  </a:lnTo>
                  <a:lnTo>
                    <a:pt x="3416" y="1629"/>
                  </a:lnTo>
                  <a:lnTo>
                    <a:pt x="2860" y="1927"/>
                  </a:lnTo>
                  <a:lnTo>
                    <a:pt x="2562" y="2086"/>
                  </a:lnTo>
                  <a:lnTo>
                    <a:pt x="2284" y="2245"/>
                  </a:lnTo>
                  <a:lnTo>
                    <a:pt x="2026" y="2444"/>
                  </a:lnTo>
                  <a:lnTo>
                    <a:pt x="1768" y="2662"/>
                  </a:lnTo>
                  <a:lnTo>
                    <a:pt x="1668" y="2781"/>
                  </a:lnTo>
                  <a:lnTo>
                    <a:pt x="1569" y="2900"/>
                  </a:lnTo>
                  <a:lnTo>
                    <a:pt x="1470" y="3039"/>
                  </a:lnTo>
                  <a:lnTo>
                    <a:pt x="1390" y="3178"/>
                  </a:lnTo>
                  <a:lnTo>
                    <a:pt x="1390" y="3178"/>
                  </a:lnTo>
                  <a:lnTo>
                    <a:pt x="1331" y="3317"/>
                  </a:lnTo>
                  <a:lnTo>
                    <a:pt x="1291" y="3476"/>
                  </a:lnTo>
                  <a:lnTo>
                    <a:pt x="1251" y="3635"/>
                  </a:lnTo>
                  <a:lnTo>
                    <a:pt x="1212" y="3794"/>
                  </a:lnTo>
                  <a:lnTo>
                    <a:pt x="1192" y="4132"/>
                  </a:lnTo>
                  <a:lnTo>
                    <a:pt x="1192" y="4469"/>
                  </a:lnTo>
                  <a:lnTo>
                    <a:pt x="1192" y="4469"/>
                  </a:lnTo>
                  <a:lnTo>
                    <a:pt x="795" y="4569"/>
                  </a:lnTo>
                  <a:lnTo>
                    <a:pt x="596" y="4628"/>
                  </a:lnTo>
                  <a:lnTo>
                    <a:pt x="417" y="4708"/>
                  </a:lnTo>
                  <a:lnTo>
                    <a:pt x="258" y="4807"/>
                  </a:lnTo>
                  <a:lnTo>
                    <a:pt x="199" y="4867"/>
                  </a:lnTo>
                  <a:lnTo>
                    <a:pt x="139" y="4946"/>
                  </a:lnTo>
                  <a:lnTo>
                    <a:pt x="80" y="5025"/>
                  </a:lnTo>
                  <a:lnTo>
                    <a:pt x="40" y="5105"/>
                  </a:lnTo>
                  <a:lnTo>
                    <a:pt x="20" y="5204"/>
                  </a:lnTo>
                  <a:lnTo>
                    <a:pt x="0" y="5323"/>
                  </a:lnTo>
                  <a:lnTo>
                    <a:pt x="0" y="5323"/>
                  </a:lnTo>
                  <a:lnTo>
                    <a:pt x="0" y="5522"/>
                  </a:lnTo>
                  <a:lnTo>
                    <a:pt x="0" y="5721"/>
                  </a:lnTo>
                  <a:lnTo>
                    <a:pt x="40" y="6138"/>
                  </a:lnTo>
                  <a:lnTo>
                    <a:pt x="100" y="6555"/>
                  </a:lnTo>
                  <a:lnTo>
                    <a:pt x="139" y="6972"/>
                  </a:lnTo>
                  <a:lnTo>
                    <a:pt x="139" y="6972"/>
                  </a:lnTo>
                  <a:lnTo>
                    <a:pt x="179" y="7746"/>
                  </a:lnTo>
                  <a:lnTo>
                    <a:pt x="199" y="8521"/>
                  </a:lnTo>
                  <a:lnTo>
                    <a:pt x="199" y="8521"/>
                  </a:lnTo>
                  <a:lnTo>
                    <a:pt x="199" y="9335"/>
                  </a:lnTo>
                  <a:lnTo>
                    <a:pt x="199" y="10130"/>
                  </a:lnTo>
                  <a:lnTo>
                    <a:pt x="179" y="11758"/>
                  </a:lnTo>
                  <a:lnTo>
                    <a:pt x="179" y="11758"/>
                  </a:lnTo>
                  <a:lnTo>
                    <a:pt x="179" y="12374"/>
                  </a:lnTo>
                  <a:lnTo>
                    <a:pt x="199" y="12672"/>
                  </a:lnTo>
                  <a:lnTo>
                    <a:pt x="239" y="12970"/>
                  </a:lnTo>
                  <a:lnTo>
                    <a:pt x="298" y="13268"/>
                  </a:lnTo>
                  <a:lnTo>
                    <a:pt x="378" y="13566"/>
                  </a:lnTo>
                  <a:lnTo>
                    <a:pt x="477" y="13863"/>
                  </a:lnTo>
                  <a:lnTo>
                    <a:pt x="596" y="14142"/>
                  </a:lnTo>
                  <a:lnTo>
                    <a:pt x="596" y="14142"/>
                  </a:lnTo>
                  <a:lnTo>
                    <a:pt x="755" y="14439"/>
                  </a:lnTo>
                  <a:lnTo>
                    <a:pt x="934" y="14698"/>
                  </a:lnTo>
                  <a:lnTo>
                    <a:pt x="1132" y="14956"/>
                  </a:lnTo>
                  <a:lnTo>
                    <a:pt x="1331" y="15214"/>
                  </a:lnTo>
                  <a:lnTo>
                    <a:pt x="1549" y="15432"/>
                  </a:lnTo>
                  <a:lnTo>
                    <a:pt x="1788" y="15671"/>
                  </a:lnTo>
                  <a:lnTo>
                    <a:pt x="2046" y="15869"/>
                  </a:lnTo>
                  <a:lnTo>
                    <a:pt x="2304" y="16068"/>
                  </a:lnTo>
                  <a:lnTo>
                    <a:pt x="2840" y="16445"/>
                  </a:lnTo>
                  <a:lnTo>
                    <a:pt x="3396" y="16783"/>
                  </a:lnTo>
                  <a:lnTo>
                    <a:pt x="3972" y="17101"/>
                  </a:lnTo>
                  <a:lnTo>
                    <a:pt x="4528" y="17399"/>
                  </a:lnTo>
                  <a:lnTo>
                    <a:pt x="4528" y="17399"/>
                  </a:lnTo>
                  <a:lnTo>
                    <a:pt x="5124" y="17697"/>
                  </a:lnTo>
                  <a:lnTo>
                    <a:pt x="5760" y="17994"/>
                  </a:lnTo>
                  <a:lnTo>
                    <a:pt x="6435" y="18253"/>
                  </a:lnTo>
                  <a:lnTo>
                    <a:pt x="6773" y="18372"/>
                  </a:lnTo>
                  <a:lnTo>
                    <a:pt x="7130" y="18471"/>
                  </a:lnTo>
                  <a:lnTo>
                    <a:pt x="7468" y="18570"/>
                  </a:lnTo>
                  <a:lnTo>
                    <a:pt x="7825" y="18650"/>
                  </a:lnTo>
                  <a:lnTo>
                    <a:pt x="8183" y="18690"/>
                  </a:lnTo>
                  <a:lnTo>
                    <a:pt x="8520" y="18729"/>
                  </a:lnTo>
                  <a:lnTo>
                    <a:pt x="8878" y="18729"/>
                  </a:lnTo>
                  <a:lnTo>
                    <a:pt x="9216" y="18690"/>
                  </a:lnTo>
                  <a:lnTo>
                    <a:pt x="9553" y="18630"/>
                  </a:lnTo>
                  <a:lnTo>
                    <a:pt x="9871" y="18551"/>
                  </a:lnTo>
                  <a:lnTo>
                    <a:pt x="9871" y="18551"/>
                  </a:lnTo>
                  <a:lnTo>
                    <a:pt x="9931" y="18511"/>
                  </a:lnTo>
                  <a:lnTo>
                    <a:pt x="9970" y="18451"/>
                  </a:lnTo>
                  <a:lnTo>
                    <a:pt x="9970" y="18451"/>
                  </a:lnTo>
                  <a:lnTo>
                    <a:pt x="10487" y="18392"/>
                  </a:lnTo>
                  <a:lnTo>
                    <a:pt x="10983" y="18292"/>
                  </a:lnTo>
                  <a:lnTo>
                    <a:pt x="11480" y="18153"/>
                  </a:lnTo>
                  <a:lnTo>
                    <a:pt x="11956" y="17994"/>
                  </a:lnTo>
                  <a:lnTo>
                    <a:pt x="12433" y="17816"/>
                  </a:lnTo>
                  <a:lnTo>
                    <a:pt x="12910" y="17597"/>
                  </a:lnTo>
                  <a:lnTo>
                    <a:pt x="13386" y="17379"/>
                  </a:lnTo>
                  <a:lnTo>
                    <a:pt x="13843" y="17140"/>
                  </a:lnTo>
                  <a:lnTo>
                    <a:pt x="13843" y="17140"/>
                  </a:lnTo>
                  <a:lnTo>
                    <a:pt x="14816" y="16604"/>
                  </a:lnTo>
                  <a:lnTo>
                    <a:pt x="15333" y="16286"/>
                  </a:lnTo>
                  <a:lnTo>
                    <a:pt x="15849" y="15969"/>
                  </a:lnTo>
                  <a:lnTo>
                    <a:pt x="16087" y="15790"/>
                  </a:lnTo>
                  <a:lnTo>
                    <a:pt x="16326" y="15591"/>
                  </a:lnTo>
                  <a:lnTo>
                    <a:pt x="16544" y="15393"/>
                  </a:lnTo>
                  <a:lnTo>
                    <a:pt x="16763" y="15194"/>
                  </a:lnTo>
                  <a:lnTo>
                    <a:pt x="16961" y="14996"/>
                  </a:lnTo>
                  <a:lnTo>
                    <a:pt x="17120" y="14757"/>
                  </a:lnTo>
                  <a:lnTo>
                    <a:pt x="17279" y="14539"/>
                  </a:lnTo>
                  <a:lnTo>
                    <a:pt x="17398" y="14281"/>
                  </a:lnTo>
                  <a:lnTo>
                    <a:pt x="17398" y="14281"/>
                  </a:lnTo>
                  <a:lnTo>
                    <a:pt x="17517" y="13983"/>
                  </a:lnTo>
                  <a:lnTo>
                    <a:pt x="17617" y="13685"/>
                  </a:lnTo>
                  <a:lnTo>
                    <a:pt x="17676" y="13347"/>
                  </a:lnTo>
                  <a:lnTo>
                    <a:pt x="17736" y="13009"/>
                  </a:lnTo>
                  <a:lnTo>
                    <a:pt x="17815" y="12334"/>
                  </a:lnTo>
                  <a:lnTo>
                    <a:pt x="17895" y="11679"/>
                  </a:lnTo>
                  <a:lnTo>
                    <a:pt x="17895" y="11679"/>
                  </a:lnTo>
                  <a:lnTo>
                    <a:pt x="18073" y="10249"/>
                  </a:lnTo>
                  <a:lnTo>
                    <a:pt x="18232" y="8819"/>
                  </a:lnTo>
                  <a:lnTo>
                    <a:pt x="18232" y="8819"/>
                  </a:lnTo>
                  <a:lnTo>
                    <a:pt x="18371" y="7647"/>
                  </a:lnTo>
                  <a:lnTo>
                    <a:pt x="18411" y="7071"/>
                  </a:lnTo>
                  <a:lnTo>
                    <a:pt x="18411" y="6793"/>
                  </a:lnTo>
                  <a:lnTo>
                    <a:pt x="18391" y="6515"/>
                  </a:lnTo>
                  <a:lnTo>
                    <a:pt x="18371" y="6257"/>
                  </a:lnTo>
                  <a:lnTo>
                    <a:pt x="18312" y="5999"/>
                  </a:lnTo>
                  <a:lnTo>
                    <a:pt x="18232" y="5740"/>
                  </a:lnTo>
                  <a:lnTo>
                    <a:pt x="18113" y="5522"/>
                  </a:lnTo>
                  <a:lnTo>
                    <a:pt x="17974" y="5284"/>
                  </a:lnTo>
                  <a:lnTo>
                    <a:pt x="17795" y="5085"/>
                  </a:lnTo>
                  <a:lnTo>
                    <a:pt x="17577" y="4886"/>
                  </a:lnTo>
                  <a:lnTo>
                    <a:pt x="17319" y="47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 rot="-23989">
              <a:off x="3963178" y="3281595"/>
              <a:ext cx="32662" cy="58474"/>
            </a:xfrm>
            <a:custGeom>
              <a:avLst/>
              <a:gdLst/>
              <a:ahLst/>
              <a:cxnLst/>
              <a:rect l="l" t="t" r="r" b="b"/>
              <a:pathLst>
                <a:path w="577" h="1033" fill="none" extrusionOk="0">
                  <a:moveTo>
                    <a:pt x="120" y="0"/>
                  </a:moveTo>
                  <a:lnTo>
                    <a:pt x="120" y="0"/>
                  </a:lnTo>
                  <a:lnTo>
                    <a:pt x="358" y="238"/>
                  </a:lnTo>
                  <a:lnTo>
                    <a:pt x="477" y="377"/>
                  </a:lnTo>
                  <a:lnTo>
                    <a:pt x="577" y="497"/>
                  </a:lnTo>
                  <a:lnTo>
                    <a:pt x="577" y="497"/>
                  </a:lnTo>
                  <a:lnTo>
                    <a:pt x="517" y="655"/>
                  </a:lnTo>
                  <a:lnTo>
                    <a:pt x="438" y="814"/>
                  </a:lnTo>
                  <a:lnTo>
                    <a:pt x="438" y="814"/>
                  </a:lnTo>
                  <a:lnTo>
                    <a:pt x="398" y="914"/>
                  </a:lnTo>
                  <a:lnTo>
                    <a:pt x="338" y="973"/>
                  </a:lnTo>
                  <a:lnTo>
                    <a:pt x="259" y="1013"/>
                  </a:lnTo>
                  <a:lnTo>
                    <a:pt x="140" y="993"/>
                  </a:lnTo>
                  <a:lnTo>
                    <a:pt x="140" y="993"/>
                  </a:lnTo>
                  <a:lnTo>
                    <a:pt x="60" y="1033"/>
                  </a:lnTo>
                  <a:lnTo>
                    <a:pt x="1" y="1033"/>
                  </a:lnTo>
                  <a:lnTo>
                    <a:pt x="1" y="1033"/>
                  </a:lnTo>
                  <a:lnTo>
                    <a:pt x="60" y="794"/>
                  </a:lnTo>
                  <a:lnTo>
                    <a:pt x="100" y="536"/>
                  </a:lnTo>
                  <a:lnTo>
                    <a:pt x="120" y="278"/>
                  </a:lnTo>
                  <a:lnTo>
                    <a:pt x="1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 rot="-23989">
              <a:off x="3083677" y="3019452"/>
              <a:ext cx="859002" cy="480135"/>
            </a:xfrm>
            <a:custGeom>
              <a:avLst/>
              <a:gdLst/>
              <a:ahLst/>
              <a:cxnLst/>
              <a:rect l="l" t="t" r="r" b="b"/>
              <a:pathLst>
                <a:path w="15175" h="8482" fill="none" extrusionOk="0">
                  <a:moveTo>
                    <a:pt x="80" y="3179"/>
                  </a:moveTo>
                  <a:lnTo>
                    <a:pt x="80" y="3179"/>
                  </a:lnTo>
                  <a:lnTo>
                    <a:pt x="140" y="3000"/>
                  </a:lnTo>
                  <a:lnTo>
                    <a:pt x="239" y="2841"/>
                  </a:lnTo>
                  <a:lnTo>
                    <a:pt x="338" y="2702"/>
                  </a:lnTo>
                  <a:lnTo>
                    <a:pt x="477" y="2563"/>
                  </a:lnTo>
                  <a:lnTo>
                    <a:pt x="616" y="2424"/>
                  </a:lnTo>
                  <a:lnTo>
                    <a:pt x="775" y="2285"/>
                  </a:lnTo>
                  <a:lnTo>
                    <a:pt x="1113" y="2066"/>
                  </a:lnTo>
                  <a:lnTo>
                    <a:pt x="1470" y="1868"/>
                  </a:lnTo>
                  <a:lnTo>
                    <a:pt x="1848" y="1669"/>
                  </a:lnTo>
                  <a:lnTo>
                    <a:pt x="2523" y="1371"/>
                  </a:lnTo>
                  <a:lnTo>
                    <a:pt x="2523" y="1371"/>
                  </a:lnTo>
                  <a:lnTo>
                    <a:pt x="3178" y="1093"/>
                  </a:lnTo>
                  <a:lnTo>
                    <a:pt x="3814" y="855"/>
                  </a:lnTo>
                  <a:lnTo>
                    <a:pt x="4489" y="656"/>
                  </a:lnTo>
                  <a:lnTo>
                    <a:pt x="5165" y="458"/>
                  </a:lnTo>
                  <a:lnTo>
                    <a:pt x="5165" y="458"/>
                  </a:lnTo>
                  <a:lnTo>
                    <a:pt x="5482" y="398"/>
                  </a:lnTo>
                  <a:lnTo>
                    <a:pt x="5820" y="319"/>
                  </a:lnTo>
                  <a:lnTo>
                    <a:pt x="6475" y="219"/>
                  </a:lnTo>
                  <a:lnTo>
                    <a:pt x="7131" y="120"/>
                  </a:lnTo>
                  <a:lnTo>
                    <a:pt x="7786" y="1"/>
                  </a:lnTo>
                  <a:lnTo>
                    <a:pt x="7786" y="1"/>
                  </a:lnTo>
                  <a:lnTo>
                    <a:pt x="8005" y="120"/>
                  </a:lnTo>
                  <a:lnTo>
                    <a:pt x="8223" y="200"/>
                  </a:lnTo>
                  <a:lnTo>
                    <a:pt x="8700" y="378"/>
                  </a:lnTo>
                  <a:lnTo>
                    <a:pt x="9176" y="517"/>
                  </a:lnTo>
                  <a:lnTo>
                    <a:pt x="9613" y="656"/>
                  </a:lnTo>
                  <a:lnTo>
                    <a:pt x="9613" y="656"/>
                  </a:lnTo>
                  <a:lnTo>
                    <a:pt x="10984" y="1153"/>
                  </a:lnTo>
                  <a:lnTo>
                    <a:pt x="12334" y="1649"/>
                  </a:lnTo>
                  <a:lnTo>
                    <a:pt x="12334" y="1649"/>
                  </a:lnTo>
                  <a:lnTo>
                    <a:pt x="12950" y="1888"/>
                  </a:lnTo>
                  <a:lnTo>
                    <a:pt x="13268" y="2027"/>
                  </a:lnTo>
                  <a:lnTo>
                    <a:pt x="13605" y="2186"/>
                  </a:lnTo>
                  <a:lnTo>
                    <a:pt x="13923" y="2344"/>
                  </a:lnTo>
                  <a:lnTo>
                    <a:pt x="14221" y="2523"/>
                  </a:lnTo>
                  <a:lnTo>
                    <a:pt x="14499" y="2722"/>
                  </a:lnTo>
                  <a:lnTo>
                    <a:pt x="14618" y="2841"/>
                  </a:lnTo>
                  <a:lnTo>
                    <a:pt x="14737" y="2960"/>
                  </a:lnTo>
                  <a:lnTo>
                    <a:pt x="14737" y="2960"/>
                  </a:lnTo>
                  <a:lnTo>
                    <a:pt x="14837" y="3099"/>
                  </a:lnTo>
                  <a:lnTo>
                    <a:pt x="14916" y="3238"/>
                  </a:lnTo>
                  <a:lnTo>
                    <a:pt x="14996" y="3397"/>
                  </a:lnTo>
                  <a:lnTo>
                    <a:pt x="15035" y="3556"/>
                  </a:lnTo>
                  <a:lnTo>
                    <a:pt x="15075" y="3735"/>
                  </a:lnTo>
                  <a:lnTo>
                    <a:pt x="15095" y="3913"/>
                  </a:lnTo>
                  <a:lnTo>
                    <a:pt x="15115" y="4271"/>
                  </a:lnTo>
                  <a:lnTo>
                    <a:pt x="15115" y="5026"/>
                  </a:lnTo>
                  <a:lnTo>
                    <a:pt x="15135" y="5383"/>
                  </a:lnTo>
                  <a:lnTo>
                    <a:pt x="15174" y="5741"/>
                  </a:lnTo>
                  <a:lnTo>
                    <a:pt x="15174" y="5741"/>
                  </a:lnTo>
                  <a:lnTo>
                    <a:pt x="15035" y="5741"/>
                  </a:lnTo>
                  <a:lnTo>
                    <a:pt x="14956" y="5761"/>
                  </a:lnTo>
                  <a:lnTo>
                    <a:pt x="14876" y="5800"/>
                  </a:lnTo>
                  <a:lnTo>
                    <a:pt x="14876" y="5800"/>
                  </a:lnTo>
                  <a:lnTo>
                    <a:pt x="14777" y="5880"/>
                  </a:lnTo>
                  <a:lnTo>
                    <a:pt x="14698" y="5979"/>
                  </a:lnTo>
                  <a:lnTo>
                    <a:pt x="14638" y="6078"/>
                  </a:lnTo>
                  <a:lnTo>
                    <a:pt x="14559" y="6158"/>
                  </a:lnTo>
                  <a:lnTo>
                    <a:pt x="14559" y="6158"/>
                  </a:lnTo>
                  <a:lnTo>
                    <a:pt x="14479" y="6217"/>
                  </a:lnTo>
                  <a:lnTo>
                    <a:pt x="14340" y="6297"/>
                  </a:lnTo>
                  <a:lnTo>
                    <a:pt x="14201" y="6356"/>
                  </a:lnTo>
                  <a:lnTo>
                    <a:pt x="14142" y="6356"/>
                  </a:lnTo>
                  <a:lnTo>
                    <a:pt x="14082" y="6356"/>
                  </a:lnTo>
                  <a:lnTo>
                    <a:pt x="14082" y="6356"/>
                  </a:lnTo>
                  <a:lnTo>
                    <a:pt x="13744" y="6118"/>
                  </a:lnTo>
                  <a:lnTo>
                    <a:pt x="13744" y="6118"/>
                  </a:lnTo>
                  <a:lnTo>
                    <a:pt x="13705" y="6098"/>
                  </a:lnTo>
                  <a:lnTo>
                    <a:pt x="13665" y="6098"/>
                  </a:lnTo>
                  <a:lnTo>
                    <a:pt x="13625" y="6098"/>
                  </a:lnTo>
                  <a:lnTo>
                    <a:pt x="13585" y="6118"/>
                  </a:lnTo>
                  <a:lnTo>
                    <a:pt x="13585" y="6118"/>
                  </a:lnTo>
                  <a:lnTo>
                    <a:pt x="13526" y="6118"/>
                  </a:lnTo>
                  <a:lnTo>
                    <a:pt x="13466" y="6138"/>
                  </a:lnTo>
                  <a:lnTo>
                    <a:pt x="13427" y="6158"/>
                  </a:lnTo>
                  <a:lnTo>
                    <a:pt x="13387" y="6217"/>
                  </a:lnTo>
                  <a:lnTo>
                    <a:pt x="13387" y="6217"/>
                  </a:lnTo>
                  <a:lnTo>
                    <a:pt x="13307" y="6595"/>
                  </a:lnTo>
                  <a:lnTo>
                    <a:pt x="13248" y="6773"/>
                  </a:lnTo>
                  <a:lnTo>
                    <a:pt x="13208" y="6853"/>
                  </a:lnTo>
                  <a:lnTo>
                    <a:pt x="13148" y="6912"/>
                  </a:lnTo>
                  <a:lnTo>
                    <a:pt x="13148" y="6912"/>
                  </a:lnTo>
                  <a:lnTo>
                    <a:pt x="12831" y="7230"/>
                  </a:lnTo>
                  <a:lnTo>
                    <a:pt x="12712" y="7330"/>
                  </a:lnTo>
                  <a:lnTo>
                    <a:pt x="12612" y="7389"/>
                  </a:lnTo>
                  <a:lnTo>
                    <a:pt x="12533" y="7409"/>
                  </a:lnTo>
                  <a:lnTo>
                    <a:pt x="12493" y="7409"/>
                  </a:lnTo>
                  <a:lnTo>
                    <a:pt x="12453" y="7369"/>
                  </a:lnTo>
                  <a:lnTo>
                    <a:pt x="12414" y="7330"/>
                  </a:lnTo>
                  <a:lnTo>
                    <a:pt x="12394" y="7210"/>
                  </a:lnTo>
                  <a:lnTo>
                    <a:pt x="12354" y="7071"/>
                  </a:lnTo>
                  <a:lnTo>
                    <a:pt x="12334" y="6992"/>
                  </a:lnTo>
                  <a:lnTo>
                    <a:pt x="12314" y="6932"/>
                  </a:lnTo>
                  <a:lnTo>
                    <a:pt x="12255" y="6893"/>
                  </a:lnTo>
                  <a:lnTo>
                    <a:pt x="12195" y="6873"/>
                  </a:lnTo>
                  <a:lnTo>
                    <a:pt x="12195" y="6873"/>
                  </a:lnTo>
                  <a:lnTo>
                    <a:pt x="12096" y="6833"/>
                  </a:lnTo>
                  <a:lnTo>
                    <a:pt x="12036" y="6793"/>
                  </a:lnTo>
                  <a:lnTo>
                    <a:pt x="11957" y="6773"/>
                  </a:lnTo>
                  <a:lnTo>
                    <a:pt x="11838" y="6754"/>
                  </a:lnTo>
                  <a:lnTo>
                    <a:pt x="11838" y="6754"/>
                  </a:lnTo>
                  <a:lnTo>
                    <a:pt x="11699" y="6773"/>
                  </a:lnTo>
                  <a:lnTo>
                    <a:pt x="11599" y="6813"/>
                  </a:lnTo>
                  <a:lnTo>
                    <a:pt x="11480" y="6873"/>
                  </a:lnTo>
                  <a:lnTo>
                    <a:pt x="11381" y="6952"/>
                  </a:lnTo>
                  <a:lnTo>
                    <a:pt x="11381" y="6952"/>
                  </a:lnTo>
                  <a:lnTo>
                    <a:pt x="11222" y="7111"/>
                  </a:lnTo>
                  <a:lnTo>
                    <a:pt x="11123" y="7250"/>
                  </a:lnTo>
                  <a:lnTo>
                    <a:pt x="11004" y="7349"/>
                  </a:lnTo>
                  <a:lnTo>
                    <a:pt x="10904" y="7449"/>
                  </a:lnTo>
                  <a:lnTo>
                    <a:pt x="10785" y="7528"/>
                  </a:lnTo>
                  <a:lnTo>
                    <a:pt x="10606" y="7568"/>
                  </a:lnTo>
                  <a:lnTo>
                    <a:pt x="10388" y="7608"/>
                  </a:lnTo>
                  <a:lnTo>
                    <a:pt x="10070" y="7588"/>
                  </a:lnTo>
                  <a:lnTo>
                    <a:pt x="10070" y="7588"/>
                  </a:lnTo>
                  <a:lnTo>
                    <a:pt x="9514" y="7568"/>
                  </a:lnTo>
                  <a:lnTo>
                    <a:pt x="9216" y="7588"/>
                  </a:lnTo>
                  <a:lnTo>
                    <a:pt x="8918" y="7627"/>
                  </a:lnTo>
                  <a:lnTo>
                    <a:pt x="8779" y="7667"/>
                  </a:lnTo>
                  <a:lnTo>
                    <a:pt x="8640" y="7707"/>
                  </a:lnTo>
                  <a:lnTo>
                    <a:pt x="8501" y="7766"/>
                  </a:lnTo>
                  <a:lnTo>
                    <a:pt x="8402" y="7826"/>
                  </a:lnTo>
                  <a:lnTo>
                    <a:pt x="8283" y="7905"/>
                  </a:lnTo>
                  <a:lnTo>
                    <a:pt x="8203" y="8005"/>
                  </a:lnTo>
                  <a:lnTo>
                    <a:pt x="8124" y="8124"/>
                  </a:lnTo>
                  <a:lnTo>
                    <a:pt x="8084" y="8263"/>
                  </a:lnTo>
                  <a:lnTo>
                    <a:pt x="8084" y="8263"/>
                  </a:lnTo>
                  <a:lnTo>
                    <a:pt x="8005" y="8362"/>
                  </a:lnTo>
                  <a:lnTo>
                    <a:pt x="8005" y="8362"/>
                  </a:lnTo>
                  <a:lnTo>
                    <a:pt x="7925" y="8402"/>
                  </a:lnTo>
                  <a:lnTo>
                    <a:pt x="7925" y="8402"/>
                  </a:lnTo>
                  <a:lnTo>
                    <a:pt x="7965" y="8263"/>
                  </a:lnTo>
                  <a:lnTo>
                    <a:pt x="8005" y="8124"/>
                  </a:lnTo>
                  <a:lnTo>
                    <a:pt x="8005" y="7965"/>
                  </a:lnTo>
                  <a:lnTo>
                    <a:pt x="8005" y="7806"/>
                  </a:lnTo>
                  <a:lnTo>
                    <a:pt x="7985" y="7230"/>
                  </a:lnTo>
                  <a:lnTo>
                    <a:pt x="7985" y="7230"/>
                  </a:lnTo>
                  <a:lnTo>
                    <a:pt x="7965" y="6833"/>
                  </a:lnTo>
                  <a:lnTo>
                    <a:pt x="7945" y="6456"/>
                  </a:lnTo>
                  <a:lnTo>
                    <a:pt x="7905" y="6078"/>
                  </a:lnTo>
                  <a:lnTo>
                    <a:pt x="7846" y="5701"/>
                  </a:lnTo>
                  <a:lnTo>
                    <a:pt x="7846" y="5701"/>
                  </a:lnTo>
                  <a:lnTo>
                    <a:pt x="7846" y="5661"/>
                  </a:lnTo>
                  <a:lnTo>
                    <a:pt x="7806" y="5641"/>
                  </a:lnTo>
                  <a:lnTo>
                    <a:pt x="7766" y="5621"/>
                  </a:lnTo>
                  <a:lnTo>
                    <a:pt x="7727" y="5621"/>
                  </a:lnTo>
                  <a:lnTo>
                    <a:pt x="7707" y="5641"/>
                  </a:lnTo>
                  <a:lnTo>
                    <a:pt x="7667" y="5661"/>
                  </a:lnTo>
                  <a:lnTo>
                    <a:pt x="7647" y="5681"/>
                  </a:lnTo>
                  <a:lnTo>
                    <a:pt x="7627" y="5721"/>
                  </a:lnTo>
                  <a:lnTo>
                    <a:pt x="7627" y="5721"/>
                  </a:lnTo>
                  <a:lnTo>
                    <a:pt x="7627" y="7032"/>
                  </a:lnTo>
                  <a:lnTo>
                    <a:pt x="7627" y="7032"/>
                  </a:lnTo>
                  <a:lnTo>
                    <a:pt x="7667" y="7707"/>
                  </a:lnTo>
                  <a:lnTo>
                    <a:pt x="7667" y="8104"/>
                  </a:lnTo>
                  <a:lnTo>
                    <a:pt x="7647" y="8243"/>
                  </a:lnTo>
                  <a:lnTo>
                    <a:pt x="7627" y="8283"/>
                  </a:lnTo>
                  <a:lnTo>
                    <a:pt x="7627" y="8323"/>
                  </a:lnTo>
                  <a:lnTo>
                    <a:pt x="7627" y="8323"/>
                  </a:lnTo>
                  <a:lnTo>
                    <a:pt x="7588" y="8362"/>
                  </a:lnTo>
                  <a:lnTo>
                    <a:pt x="7588" y="8402"/>
                  </a:lnTo>
                  <a:lnTo>
                    <a:pt x="7588" y="8442"/>
                  </a:lnTo>
                  <a:lnTo>
                    <a:pt x="7627" y="8481"/>
                  </a:lnTo>
                  <a:lnTo>
                    <a:pt x="7627" y="8481"/>
                  </a:lnTo>
                  <a:lnTo>
                    <a:pt x="7568" y="8481"/>
                  </a:lnTo>
                  <a:lnTo>
                    <a:pt x="7528" y="8442"/>
                  </a:lnTo>
                  <a:lnTo>
                    <a:pt x="7449" y="8362"/>
                  </a:lnTo>
                  <a:lnTo>
                    <a:pt x="7389" y="8263"/>
                  </a:lnTo>
                  <a:lnTo>
                    <a:pt x="7270" y="8144"/>
                  </a:lnTo>
                  <a:lnTo>
                    <a:pt x="7270" y="8144"/>
                  </a:lnTo>
                  <a:lnTo>
                    <a:pt x="7151" y="8044"/>
                  </a:lnTo>
                  <a:lnTo>
                    <a:pt x="7012" y="7965"/>
                  </a:lnTo>
                  <a:lnTo>
                    <a:pt x="6873" y="7925"/>
                  </a:lnTo>
                  <a:lnTo>
                    <a:pt x="6734" y="7905"/>
                  </a:lnTo>
                  <a:lnTo>
                    <a:pt x="6734" y="7905"/>
                  </a:lnTo>
                  <a:lnTo>
                    <a:pt x="6634" y="7905"/>
                  </a:lnTo>
                  <a:lnTo>
                    <a:pt x="6535" y="7945"/>
                  </a:lnTo>
                  <a:lnTo>
                    <a:pt x="6356" y="8044"/>
                  </a:lnTo>
                  <a:lnTo>
                    <a:pt x="6197" y="8144"/>
                  </a:lnTo>
                  <a:lnTo>
                    <a:pt x="6098" y="8184"/>
                  </a:lnTo>
                  <a:lnTo>
                    <a:pt x="6019" y="8184"/>
                  </a:lnTo>
                  <a:lnTo>
                    <a:pt x="6019" y="8184"/>
                  </a:lnTo>
                  <a:lnTo>
                    <a:pt x="5919" y="8164"/>
                  </a:lnTo>
                  <a:lnTo>
                    <a:pt x="5820" y="8124"/>
                  </a:lnTo>
                  <a:lnTo>
                    <a:pt x="5740" y="8064"/>
                  </a:lnTo>
                  <a:lnTo>
                    <a:pt x="5681" y="7985"/>
                  </a:lnTo>
                  <a:lnTo>
                    <a:pt x="5681" y="7985"/>
                  </a:lnTo>
                  <a:lnTo>
                    <a:pt x="5661" y="7965"/>
                  </a:lnTo>
                  <a:lnTo>
                    <a:pt x="5661" y="7965"/>
                  </a:lnTo>
                  <a:lnTo>
                    <a:pt x="5661" y="7925"/>
                  </a:lnTo>
                  <a:lnTo>
                    <a:pt x="5641" y="7905"/>
                  </a:lnTo>
                  <a:lnTo>
                    <a:pt x="5582" y="7866"/>
                  </a:lnTo>
                  <a:lnTo>
                    <a:pt x="5582" y="7866"/>
                  </a:lnTo>
                  <a:lnTo>
                    <a:pt x="5443" y="7647"/>
                  </a:lnTo>
                  <a:lnTo>
                    <a:pt x="5323" y="7429"/>
                  </a:lnTo>
                  <a:lnTo>
                    <a:pt x="5204" y="7230"/>
                  </a:lnTo>
                  <a:lnTo>
                    <a:pt x="5145" y="7131"/>
                  </a:lnTo>
                  <a:lnTo>
                    <a:pt x="5085" y="7051"/>
                  </a:lnTo>
                  <a:lnTo>
                    <a:pt x="5085" y="7051"/>
                  </a:lnTo>
                  <a:lnTo>
                    <a:pt x="4966" y="6952"/>
                  </a:lnTo>
                  <a:lnTo>
                    <a:pt x="4827" y="6853"/>
                  </a:lnTo>
                  <a:lnTo>
                    <a:pt x="4688" y="6813"/>
                  </a:lnTo>
                  <a:lnTo>
                    <a:pt x="4529" y="6793"/>
                  </a:lnTo>
                  <a:lnTo>
                    <a:pt x="4529" y="6793"/>
                  </a:lnTo>
                  <a:lnTo>
                    <a:pt x="4450" y="6793"/>
                  </a:lnTo>
                  <a:lnTo>
                    <a:pt x="4370" y="6833"/>
                  </a:lnTo>
                  <a:lnTo>
                    <a:pt x="4231" y="6932"/>
                  </a:lnTo>
                  <a:lnTo>
                    <a:pt x="4092" y="7032"/>
                  </a:lnTo>
                  <a:lnTo>
                    <a:pt x="4032" y="7071"/>
                  </a:lnTo>
                  <a:lnTo>
                    <a:pt x="3973" y="7071"/>
                  </a:lnTo>
                  <a:lnTo>
                    <a:pt x="3973" y="7071"/>
                  </a:lnTo>
                  <a:lnTo>
                    <a:pt x="3893" y="7071"/>
                  </a:lnTo>
                  <a:lnTo>
                    <a:pt x="3834" y="7071"/>
                  </a:lnTo>
                  <a:lnTo>
                    <a:pt x="3735" y="7012"/>
                  </a:lnTo>
                  <a:lnTo>
                    <a:pt x="3635" y="6912"/>
                  </a:lnTo>
                  <a:lnTo>
                    <a:pt x="3536" y="6793"/>
                  </a:lnTo>
                  <a:lnTo>
                    <a:pt x="3377" y="6535"/>
                  </a:lnTo>
                  <a:lnTo>
                    <a:pt x="3298" y="6436"/>
                  </a:lnTo>
                  <a:lnTo>
                    <a:pt x="3218" y="6336"/>
                  </a:lnTo>
                  <a:lnTo>
                    <a:pt x="3218" y="6336"/>
                  </a:lnTo>
                  <a:lnTo>
                    <a:pt x="3020" y="6217"/>
                  </a:lnTo>
                  <a:lnTo>
                    <a:pt x="2801" y="6118"/>
                  </a:lnTo>
                  <a:lnTo>
                    <a:pt x="2583" y="6078"/>
                  </a:lnTo>
                  <a:lnTo>
                    <a:pt x="2344" y="6058"/>
                  </a:lnTo>
                  <a:lnTo>
                    <a:pt x="2344" y="6058"/>
                  </a:lnTo>
                  <a:lnTo>
                    <a:pt x="2305" y="6058"/>
                  </a:lnTo>
                  <a:lnTo>
                    <a:pt x="2265" y="6078"/>
                  </a:lnTo>
                  <a:lnTo>
                    <a:pt x="2265" y="6078"/>
                  </a:lnTo>
                  <a:lnTo>
                    <a:pt x="2066" y="6078"/>
                  </a:lnTo>
                  <a:lnTo>
                    <a:pt x="1888" y="6118"/>
                  </a:lnTo>
                  <a:lnTo>
                    <a:pt x="1709" y="6158"/>
                  </a:lnTo>
                  <a:lnTo>
                    <a:pt x="1470" y="6197"/>
                  </a:lnTo>
                  <a:lnTo>
                    <a:pt x="1470" y="6197"/>
                  </a:lnTo>
                  <a:lnTo>
                    <a:pt x="1371" y="6197"/>
                  </a:lnTo>
                  <a:lnTo>
                    <a:pt x="1272" y="6197"/>
                  </a:lnTo>
                  <a:lnTo>
                    <a:pt x="1192" y="6178"/>
                  </a:lnTo>
                  <a:lnTo>
                    <a:pt x="1113" y="6158"/>
                  </a:lnTo>
                  <a:lnTo>
                    <a:pt x="1073" y="6118"/>
                  </a:lnTo>
                  <a:lnTo>
                    <a:pt x="1014" y="6078"/>
                  </a:lnTo>
                  <a:lnTo>
                    <a:pt x="934" y="5959"/>
                  </a:lnTo>
                  <a:lnTo>
                    <a:pt x="815" y="5701"/>
                  </a:lnTo>
                  <a:lnTo>
                    <a:pt x="736" y="5562"/>
                  </a:lnTo>
                  <a:lnTo>
                    <a:pt x="636" y="5443"/>
                  </a:lnTo>
                  <a:lnTo>
                    <a:pt x="636" y="5443"/>
                  </a:lnTo>
                  <a:lnTo>
                    <a:pt x="517" y="5324"/>
                  </a:lnTo>
                  <a:lnTo>
                    <a:pt x="398" y="5264"/>
                  </a:lnTo>
                  <a:lnTo>
                    <a:pt x="279" y="5244"/>
                  </a:lnTo>
                  <a:lnTo>
                    <a:pt x="120" y="5204"/>
                  </a:lnTo>
                  <a:lnTo>
                    <a:pt x="120" y="5204"/>
                  </a:lnTo>
                  <a:lnTo>
                    <a:pt x="1" y="5185"/>
                  </a:lnTo>
                  <a:lnTo>
                    <a:pt x="1" y="5185"/>
                  </a:lnTo>
                  <a:lnTo>
                    <a:pt x="40" y="4946"/>
                  </a:lnTo>
                  <a:lnTo>
                    <a:pt x="40" y="4688"/>
                  </a:lnTo>
                  <a:lnTo>
                    <a:pt x="1" y="4172"/>
                  </a:lnTo>
                  <a:lnTo>
                    <a:pt x="1" y="3933"/>
                  </a:lnTo>
                  <a:lnTo>
                    <a:pt x="1" y="3675"/>
                  </a:lnTo>
                  <a:lnTo>
                    <a:pt x="21" y="3417"/>
                  </a:lnTo>
                  <a:lnTo>
                    <a:pt x="80" y="31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 rot="-23989">
              <a:off x="3022087" y="3272303"/>
              <a:ext cx="43870" cy="43927"/>
            </a:xfrm>
            <a:custGeom>
              <a:avLst/>
              <a:gdLst/>
              <a:ahLst/>
              <a:cxnLst/>
              <a:rect l="l" t="t" r="r" b="b"/>
              <a:pathLst>
                <a:path w="775" h="776" fill="none" extrusionOk="0">
                  <a:moveTo>
                    <a:pt x="676" y="1"/>
                  </a:moveTo>
                  <a:lnTo>
                    <a:pt x="676" y="1"/>
                  </a:lnTo>
                  <a:lnTo>
                    <a:pt x="775" y="776"/>
                  </a:lnTo>
                  <a:lnTo>
                    <a:pt x="775" y="776"/>
                  </a:lnTo>
                  <a:lnTo>
                    <a:pt x="576" y="756"/>
                  </a:lnTo>
                  <a:lnTo>
                    <a:pt x="576" y="756"/>
                  </a:lnTo>
                  <a:lnTo>
                    <a:pt x="378" y="696"/>
                  </a:lnTo>
                  <a:lnTo>
                    <a:pt x="219" y="617"/>
                  </a:lnTo>
                  <a:lnTo>
                    <a:pt x="100" y="537"/>
                  </a:lnTo>
                  <a:lnTo>
                    <a:pt x="0" y="418"/>
                  </a:lnTo>
                  <a:lnTo>
                    <a:pt x="0" y="418"/>
                  </a:lnTo>
                  <a:lnTo>
                    <a:pt x="139" y="299"/>
                  </a:lnTo>
                  <a:lnTo>
                    <a:pt x="318" y="180"/>
                  </a:lnTo>
                  <a:lnTo>
                    <a:pt x="6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 rot="-23989">
              <a:off x="3015735" y="3316933"/>
              <a:ext cx="490211" cy="712788"/>
            </a:xfrm>
            <a:custGeom>
              <a:avLst/>
              <a:gdLst/>
              <a:ahLst/>
              <a:cxnLst/>
              <a:rect l="l" t="t" r="r" b="b"/>
              <a:pathLst>
                <a:path w="8660" h="12592" fill="none" extrusionOk="0">
                  <a:moveTo>
                    <a:pt x="8580" y="7766"/>
                  </a:moveTo>
                  <a:lnTo>
                    <a:pt x="8580" y="7766"/>
                  </a:lnTo>
                  <a:lnTo>
                    <a:pt x="8580" y="8858"/>
                  </a:lnTo>
                  <a:lnTo>
                    <a:pt x="8600" y="9970"/>
                  </a:lnTo>
                  <a:lnTo>
                    <a:pt x="8600" y="9970"/>
                  </a:lnTo>
                  <a:lnTo>
                    <a:pt x="8600" y="10586"/>
                  </a:lnTo>
                  <a:lnTo>
                    <a:pt x="8580" y="11202"/>
                  </a:lnTo>
                  <a:lnTo>
                    <a:pt x="8580" y="11202"/>
                  </a:lnTo>
                  <a:lnTo>
                    <a:pt x="8580" y="11519"/>
                  </a:lnTo>
                  <a:lnTo>
                    <a:pt x="8580" y="11877"/>
                  </a:lnTo>
                  <a:lnTo>
                    <a:pt x="8580" y="12234"/>
                  </a:lnTo>
                  <a:lnTo>
                    <a:pt x="8541" y="12393"/>
                  </a:lnTo>
                  <a:lnTo>
                    <a:pt x="8521" y="12552"/>
                  </a:lnTo>
                  <a:lnTo>
                    <a:pt x="8521" y="12552"/>
                  </a:lnTo>
                  <a:lnTo>
                    <a:pt x="8501" y="12592"/>
                  </a:lnTo>
                  <a:lnTo>
                    <a:pt x="8501" y="12592"/>
                  </a:lnTo>
                  <a:lnTo>
                    <a:pt x="8124" y="12572"/>
                  </a:lnTo>
                  <a:lnTo>
                    <a:pt x="7726" y="12532"/>
                  </a:lnTo>
                  <a:lnTo>
                    <a:pt x="7329" y="12473"/>
                  </a:lnTo>
                  <a:lnTo>
                    <a:pt x="6932" y="12393"/>
                  </a:lnTo>
                  <a:lnTo>
                    <a:pt x="6932" y="12393"/>
                  </a:lnTo>
                  <a:lnTo>
                    <a:pt x="6634" y="12294"/>
                  </a:lnTo>
                  <a:lnTo>
                    <a:pt x="6316" y="12195"/>
                  </a:lnTo>
                  <a:lnTo>
                    <a:pt x="5701" y="11976"/>
                  </a:lnTo>
                  <a:lnTo>
                    <a:pt x="5105" y="11718"/>
                  </a:lnTo>
                  <a:lnTo>
                    <a:pt x="4529" y="11440"/>
                  </a:lnTo>
                  <a:lnTo>
                    <a:pt x="4529" y="11440"/>
                  </a:lnTo>
                  <a:lnTo>
                    <a:pt x="3993" y="11162"/>
                  </a:lnTo>
                  <a:lnTo>
                    <a:pt x="3456" y="10884"/>
                  </a:lnTo>
                  <a:lnTo>
                    <a:pt x="2920" y="10586"/>
                  </a:lnTo>
                  <a:lnTo>
                    <a:pt x="2404" y="10248"/>
                  </a:lnTo>
                  <a:lnTo>
                    <a:pt x="2165" y="10070"/>
                  </a:lnTo>
                  <a:lnTo>
                    <a:pt x="1927" y="9871"/>
                  </a:lnTo>
                  <a:lnTo>
                    <a:pt x="1689" y="9672"/>
                  </a:lnTo>
                  <a:lnTo>
                    <a:pt x="1470" y="9474"/>
                  </a:lnTo>
                  <a:lnTo>
                    <a:pt x="1272" y="9255"/>
                  </a:lnTo>
                  <a:lnTo>
                    <a:pt x="1073" y="9017"/>
                  </a:lnTo>
                  <a:lnTo>
                    <a:pt x="894" y="8779"/>
                  </a:lnTo>
                  <a:lnTo>
                    <a:pt x="735" y="8521"/>
                  </a:lnTo>
                  <a:lnTo>
                    <a:pt x="735" y="8521"/>
                  </a:lnTo>
                  <a:lnTo>
                    <a:pt x="596" y="8242"/>
                  </a:lnTo>
                  <a:lnTo>
                    <a:pt x="477" y="7945"/>
                  </a:lnTo>
                  <a:lnTo>
                    <a:pt x="378" y="7666"/>
                  </a:lnTo>
                  <a:lnTo>
                    <a:pt x="318" y="7349"/>
                  </a:lnTo>
                  <a:lnTo>
                    <a:pt x="259" y="7031"/>
                  </a:lnTo>
                  <a:lnTo>
                    <a:pt x="219" y="6733"/>
                  </a:lnTo>
                  <a:lnTo>
                    <a:pt x="199" y="6395"/>
                  </a:lnTo>
                  <a:lnTo>
                    <a:pt x="179" y="6078"/>
                  </a:lnTo>
                  <a:lnTo>
                    <a:pt x="199" y="5422"/>
                  </a:lnTo>
                  <a:lnTo>
                    <a:pt x="219" y="4767"/>
                  </a:lnTo>
                  <a:lnTo>
                    <a:pt x="239" y="4131"/>
                  </a:lnTo>
                  <a:lnTo>
                    <a:pt x="239" y="3516"/>
                  </a:lnTo>
                  <a:lnTo>
                    <a:pt x="239" y="3516"/>
                  </a:lnTo>
                  <a:lnTo>
                    <a:pt x="179" y="2284"/>
                  </a:lnTo>
                  <a:lnTo>
                    <a:pt x="120" y="1033"/>
                  </a:lnTo>
                  <a:lnTo>
                    <a:pt x="120" y="1033"/>
                  </a:lnTo>
                  <a:lnTo>
                    <a:pt x="80" y="815"/>
                  </a:lnTo>
                  <a:lnTo>
                    <a:pt x="40" y="537"/>
                  </a:lnTo>
                  <a:lnTo>
                    <a:pt x="20" y="258"/>
                  </a:lnTo>
                  <a:lnTo>
                    <a:pt x="1" y="0"/>
                  </a:lnTo>
                  <a:lnTo>
                    <a:pt x="1" y="0"/>
                  </a:lnTo>
                  <a:lnTo>
                    <a:pt x="100" y="119"/>
                  </a:lnTo>
                  <a:lnTo>
                    <a:pt x="199" y="239"/>
                  </a:lnTo>
                  <a:lnTo>
                    <a:pt x="318" y="318"/>
                  </a:lnTo>
                  <a:lnTo>
                    <a:pt x="457" y="397"/>
                  </a:lnTo>
                  <a:lnTo>
                    <a:pt x="457" y="397"/>
                  </a:lnTo>
                  <a:lnTo>
                    <a:pt x="616" y="457"/>
                  </a:lnTo>
                  <a:lnTo>
                    <a:pt x="775" y="457"/>
                  </a:lnTo>
                  <a:lnTo>
                    <a:pt x="1073" y="457"/>
                  </a:lnTo>
                  <a:lnTo>
                    <a:pt x="1212" y="437"/>
                  </a:lnTo>
                  <a:lnTo>
                    <a:pt x="1351" y="457"/>
                  </a:lnTo>
                  <a:lnTo>
                    <a:pt x="1490" y="517"/>
                  </a:lnTo>
                  <a:lnTo>
                    <a:pt x="1550" y="556"/>
                  </a:lnTo>
                  <a:lnTo>
                    <a:pt x="1609" y="596"/>
                  </a:lnTo>
                  <a:lnTo>
                    <a:pt x="1609" y="596"/>
                  </a:lnTo>
                  <a:lnTo>
                    <a:pt x="1629" y="2264"/>
                  </a:lnTo>
                  <a:lnTo>
                    <a:pt x="1649" y="3913"/>
                  </a:lnTo>
                  <a:lnTo>
                    <a:pt x="1669" y="4747"/>
                  </a:lnTo>
                  <a:lnTo>
                    <a:pt x="1709" y="5561"/>
                  </a:lnTo>
                  <a:lnTo>
                    <a:pt x="1768" y="6395"/>
                  </a:lnTo>
                  <a:lnTo>
                    <a:pt x="1848" y="7210"/>
                  </a:lnTo>
                  <a:lnTo>
                    <a:pt x="1848" y="7210"/>
                  </a:lnTo>
                  <a:lnTo>
                    <a:pt x="1867" y="7249"/>
                  </a:lnTo>
                  <a:lnTo>
                    <a:pt x="1887" y="7289"/>
                  </a:lnTo>
                  <a:lnTo>
                    <a:pt x="1927" y="7309"/>
                  </a:lnTo>
                  <a:lnTo>
                    <a:pt x="1967" y="7329"/>
                  </a:lnTo>
                  <a:lnTo>
                    <a:pt x="2006" y="7329"/>
                  </a:lnTo>
                  <a:lnTo>
                    <a:pt x="2046" y="7289"/>
                  </a:lnTo>
                  <a:lnTo>
                    <a:pt x="2066" y="7269"/>
                  </a:lnTo>
                  <a:lnTo>
                    <a:pt x="2086" y="7210"/>
                  </a:lnTo>
                  <a:lnTo>
                    <a:pt x="2086" y="7210"/>
                  </a:lnTo>
                  <a:lnTo>
                    <a:pt x="2106" y="6435"/>
                  </a:lnTo>
                  <a:lnTo>
                    <a:pt x="2106" y="5680"/>
                  </a:lnTo>
                  <a:lnTo>
                    <a:pt x="2086" y="4906"/>
                  </a:lnTo>
                  <a:lnTo>
                    <a:pt x="2046" y="4131"/>
                  </a:lnTo>
                  <a:lnTo>
                    <a:pt x="1967" y="2582"/>
                  </a:lnTo>
                  <a:lnTo>
                    <a:pt x="1867" y="1033"/>
                  </a:lnTo>
                  <a:lnTo>
                    <a:pt x="1867" y="1033"/>
                  </a:lnTo>
                  <a:lnTo>
                    <a:pt x="1927" y="1152"/>
                  </a:lnTo>
                  <a:lnTo>
                    <a:pt x="1987" y="1271"/>
                  </a:lnTo>
                  <a:lnTo>
                    <a:pt x="2086" y="1351"/>
                  </a:lnTo>
                  <a:lnTo>
                    <a:pt x="2205" y="1430"/>
                  </a:lnTo>
                  <a:lnTo>
                    <a:pt x="2205" y="1430"/>
                  </a:lnTo>
                  <a:lnTo>
                    <a:pt x="2324" y="1470"/>
                  </a:lnTo>
                  <a:lnTo>
                    <a:pt x="2424" y="1470"/>
                  </a:lnTo>
                  <a:lnTo>
                    <a:pt x="2543" y="1470"/>
                  </a:lnTo>
                  <a:lnTo>
                    <a:pt x="2662" y="1430"/>
                  </a:lnTo>
                  <a:lnTo>
                    <a:pt x="2662" y="1430"/>
                  </a:lnTo>
                  <a:lnTo>
                    <a:pt x="2880" y="1391"/>
                  </a:lnTo>
                  <a:lnTo>
                    <a:pt x="3099" y="1331"/>
                  </a:lnTo>
                  <a:lnTo>
                    <a:pt x="3099" y="1331"/>
                  </a:lnTo>
                  <a:lnTo>
                    <a:pt x="3039" y="1708"/>
                  </a:lnTo>
                  <a:lnTo>
                    <a:pt x="3000" y="2125"/>
                  </a:lnTo>
                  <a:lnTo>
                    <a:pt x="2980" y="2523"/>
                  </a:lnTo>
                  <a:lnTo>
                    <a:pt x="2960" y="2940"/>
                  </a:lnTo>
                  <a:lnTo>
                    <a:pt x="2960" y="3754"/>
                  </a:lnTo>
                  <a:lnTo>
                    <a:pt x="2960" y="4548"/>
                  </a:lnTo>
                  <a:lnTo>
                    <a:pt x="2960" y="4548"/>
                  </a:lnTo>
                  <a:lnTo>
                    <a:pt x="2880" y="6435"/>
                  </a:lnTo>
                  <a:lnTo>
                    <a:pt x="2860" y="7369"/>
                  </a:lnTo>
                  <a:lnTo>
                    <a:pt x="2880" y="7845"/>
                  </a:lnTo>
                  <a:lnTo>
                    <a:pt x="2900" y="8302"/>
                  </a:lnTo>
                  <a:lnTo>
                    <a:pt x="2900" y="8302"/>
                  </a:lnTo>
                  <a:lnTo>
                    <a:pt x="2920" y="8342"/>
                  </a:lnTo>
                  <a:lnTo>
                    <a:pt x="2940" y="8381"/>
                  </a:lnTo>
                  <a:lnTo>
                    <a:pt x="3000" y="8421"/>
                  </a:lnTo>
                  <a:lnTo>
                    <a:pt x="3039" y="8421"/>
                  </a:lnTo>
                  <a:lnTo>
                    <a:pt x="3079" y="8401"/>
                  </a:lnTo>
                  <a:lnTo>
                    <a:pt x="3099" y="8381"/>
                  </a:lnTo>
                  <a:lnTo>
                    <a:pt x="3119" y="8342"/>
                  </a:lnTo>
                  <a:lnTo>
                    <a:pt x="3119" y="8342"/>
                  </a:lnTo>
                  <a:lnTo>
                    <a:pt x="3178" y="7885"/>
                  </a:lnTo>
                  <a:lnTo>
                    <a:pt x="3238" y="7428"/>
                  </a:lnTo>
                  <a:lnTo>
                    <a:pt x="3297" y="6534"/>
                  </a:lnTo>
                  <a:lnTo>
                    <a:pt x="3317" y="5621"/>
                  </a:lnTo>
                  <a:lnTo>
                    <a:pt x="3337" y="4707"/>
                  </a:lnTo>
                  <a:lnTo>
                    <a:pt x="3337" y="4707"/>
                  </a:lnTo>
                  <a:lnTo>
                    <a:pt x="3377" y="3853"/>
                  </a:lnTo>
                  <a:lnTo>
                    <a:pt x="3417" y="2979"/>
                  </a:lnTo>
                  <a:lnTo>
                    <a:pt x="3417" y="2542"/>
                  </a:lnTo>
                  <a:lnTo>
                    <a:pt x="3397" y="2106"/>
                  </a:lnTo>
                  <a:lnTo>
                    <a:pt x="3377" y="1688"/>
                  </a:lnTo>
                  <a:lnTo>
                    <a:pt x="3317" y="1271"/>
                  </a:lnTo>
                  <a:lnTo>
                    <a:pt x="3317" y="1271"/>
                  </a:lnTo>
                  <a:lnTo>
                    <a:pt x="3516" y="1212"/>
                  </a:lnTo>
                  <a:lnTo>
                    <a:pt x="3714" y="1192"/>
                  </a:lnTo>
                  <a:lnTo>
                    <a:pt x="3714" y="1192"/>
                  </a:lnTo>
                  <a:lnTo>
                    <a:pt x="3774" y="1172"/>
                  </a:lnTo>
                  <a:lnTo>
                    <a:pt x="3774" y="1172"/>
                  </a:lnTo>
                  <a:lnTo>
                    <a:pt x="3953" y="1291"/>
                  </a:lnTo>
                  <a:lnTo>
                    <a:pt x="4092" y="1450"/>
                  </a:lnTo>
                  <a:lnTo>
                    <a:pt x="4231" y="1609"/>
                  </a:lnTo>
                  <a:lnTo>
                    <a:pt x="4350" y="1788"/>
                  </a:lnTo>
                  <a:lnTo>
                    <a:pt x="4469" y="1947"/>
                  </a:lnTo>
                  <a:lnTo>
                    <a:pt x="4588" y="2086"/>
                  </a:lnTo>
                  <a:lnTo>
                    <a:pt x="4727" y="2205"/>
                  </a:lnTo>
                  <a:lnTo>
                    <a:pt x="4906" y="2304"/>
                  </a:lnTo>
                  <a:lnTo>
                    <a:pt x="4906" y="2304"/>
                  </a:lnTo>
                  <a:lnTo>
                    <a:pt x="4847" y="3118"/>
                  </a:lnTo>
                  <a:lnTo>
                    <a:pt x="4807" y="3933"/>
                  </a:lnTo>
                  <a:lnTo>
                    <a:pt x="4767" y="4747"/>
                  </a:lnTo>
                  <a:lnTo>
                    <a:pt x="4747" y="5561"/>
                  </a:lnTo>
                  <a:lnTo>
                    <a:pt x="4747" y="5561"/>
                  </a:lnTo>
                  <a:lnTo>
                    <a:pt x="4688" y="6415"/>
                  </a:lnTo>
                  <a:lnTo>
                    <a:pt x="4628" y="7289"/>
                  </a:lnTo>
                  <a:lnTo>
                    <a:pt x="4588" y="8143"/>
                  </a:lnTo>
                  <a:lnTo>
                    <a:pt x="4588" y="8560"/>
                  </a:lnTo>
                  <a:lnTo>
                    <a:pt x="4608" y="8997"/>
                  </a:lnTo>
                  <a:lnTo>
                    <a:pt x="4608" y="8997"/>
                  </a:lnTo>
                  <a:lnTo>
                    <a:pt x="4628" y="9037"/>
                  </a:lnTo>
                  <a:lnTo>
                    <a:pt x="4668" y="9057"/>
                  </a:lnTo>
                  <a:lnTo>
                    <a:pt x="4727" y="9057"/>
                  </a:lnTo>
                  <a:lnTo>
                    <a:pt x="4747" y="9017"/>
                  </a:lnTo>
                  <a:lnTo>
                    <a:pt x="4747" y="9017"/>
                  </a:lnTo>
                  <a:lnTo>
                    <a:pt x="4847" y="8620"/>
                  </a:lnTo>
                  <a:lnTo>
                    <a:pt x="4906" y="8203"/>
                  </a:lnTo>
                  <a:lnTo>
                    <a:pt x="4966" y="7786"/>
                  </a:lnTo>
                  <a:lnTo>
                    <a:pt x="5005" y="7369"/>
                  </a:lnTo>
                  <a:lnTo>
                    <a:pt x="5065" y="6554"/>
                  </a:lnTo>
                  <a:lnTo>
                    <a:pt x="5105" y="5720"/>
                  </a:lnTo>
                  <a:lnTo>
                    <a:pt x="5105" y="5720"/>
                  </a:lnTo>
                  <a:lnTo>
                    <a:pt x="5144" y="4886"/>
                  </a:lnTo>
                  <a:lnTo>
                    <a:pt x="5184" y="4032"/>
                  </a:lnTo>
                  <a:lnTo>
                    <a:pt x="5184" y="3198"/>
                  </a:lnTo>
                  <a:lnTo>
                    <a:pt x="5164" y="2781"/>
                  </a:lnTo>
                  <a:lnTo>
                    <a:pt x="5144" y="2364"/>
                  </a:lnTo>
                  <a:lnTo>
                    <a:pt x="5144" y="2364"/>
                  </a:lnTo>
                  <a:lnTo>
                    <a:pt x="5283" y="2364"/>
                  </a:lnTo>
                  <a:lnTo>
                    <a:pt x="5283" y="2364"/>
                  </a:lnTo>
                  <a:lnTo>
                    <a:pt x="5323" y="2344"/>
                  </a:lnTo>
                  <a:lnTo>
                    <a:pt x="5363" y="2324"/>
                  </a:lnTo>
                  <a:lnTo>
                    <a:pt x="5423" y="2264"/>
                  </a:lnTo>
                  <a:lnTo>
                    <a:pt x="5482" y="2205"/>
                  </a:lnTo>
                  <a:lnTo>
                    <a:pt x="5542" y="2185"/>
                  </a:lnTo>
                  <a:lnTo>
                    <a:pt x="5542" y="2185"/>
                  </a:lnTo>
                  <a:lnTo>
                    <a:pt x="5740" y="2145"/>
                  </a:lnTo>
                  <a:lnTo>
                    <a:pt x="5899" y="2145"/>
                  </a:lnTo>
                  <a:lnTo>
                    <a:pt x="6018" y="2185"/>
                  </a:lnTo>
                  <a:lnTo>
                    <a:pt x="6098" y="2245"/>
                  </a:lnTo>
                  <a:lnTo>
                    <a:pt x="6157" y="2344"/>
                  </a:lnTo>
                  <a:lnTo>
                    <a:pt x="6217" y="2443"/>
                  </a:lnTo>
                  <a:lnTo>
                    <a:pt x="6277" y="2562"/>
                  </a:lnTo>
                  <a:lnTo>
                    <a:pt x="6356" y="2681"/>
                  </a:lnTo>
                  <a:lnTo>
                    <a:pt x="6356" y="2681"/>
                  </a:lnTo>
                  <a:lnTo>
                    <a:pt x="6515" y="2900"/>
                  </a:lnTo>
                  <a:lnTo>
                    <a:pt x="6694" y="3099"/>
                  </a:lnTo>
                  <a:lnTo>
                    <a:pt x="6694" y="3099"/>
                  </a:lnTo>
                  <a:lnTo>
                    <a:pt x="6614" y="4906"/>
                  </a:lnTo>
                  <a:lnTo>
                    <a:pt x="6555" y="6733"/>
                  </a:lnTo>
                  <a:lnTo>
                    <a:pt x="6495" y="8560"/>
                  </a:lnTo>
                  <a:lnTo>
                    <a:pt x="6435" y="9454"/>
                  </a:lnTo>
                  <a:lnTo>
                    <a:pt x="6376" y="10368"/>
                  </a:lnTo>
                  <a:lnTo>
                    <a:pt x="6376" y="10368"/>
                  </a:lnTo>
                  <a:lnTo>
                    <a:pt x="6376" y="10407"/>
                  </a:lnTo>
                  <a:lnTo>
                    <a:pt x="6396" y="10427"/>
                  </a:lnTo>
                  <a:lnTo>
                    <a:pt x="6435" y="10447"/>
                  </a:lnTo>
                  <a:lnTo>
                    <a:pt x="6495" y="10427"/>
                  </a:lnTo>
                  <a:lnTo>
                    <a:pt x="6515" y="10407"/>
                  </a:lnTo>
                  <a:lnTo>
                    <a:pt x="6515" y="10387"/>
                  </a:lnTo>
                  <a:lnTo>
                    <a:pt x="6515" y="10387"/>
                  </a:lnTo>
                  <a:lnTo>
                    <a:pt x="6634" y="9514"/>
                  </a:lnTo>
                  <a:lnTo>
                    <a:pt x="6733" y="8620"/>
                  </a:lnTo>
                  <a:lnTo>
                    <a:pt x="6833" y="7746"/>
                  </a:lnTo>
                  <a:lnTo>
                    <a:pt x="6912" y="6852"/>
                  </a:lnTo>
                  <a:lnTo>
                    <a:pt x="6952" y="5958"/>
                  </a:lnTo>
                  <a:lnTo>
                    <a:pt x="6991" y="5065"/>
                  </a:lnTo>
                  <a:lnTo>
                    <a:pt x="6991" y="4171"/>
                  </a:lnTo>
                  <a:lnTo>
                    <a:pt x="6952" y="3297"/>
                  </a:lnTo>
                  <a:lnTo>
                    <a:pt x="6952" y="3297"/>
                  </a:lnTo>
                  <a:lnTo>
                    <a:pt x="7071" y="3357"/>
                  </a:lnTo>
                  <a:lnTo>
                    <a:pt x="7170" y="3396"/>
                  </a:lnTo>
                  <a:lnTo>
                    <a:pt x="7170" y="3396"/>
                  </a:lnTo>
                  <a:lnTo>
                    <a:pt x="7329" y="3416"/>
                  </a:lnTo>
                  <a:lnTo>
                    <a:pt x="7428" y="3396"/>
                  </a:lnTo>
                  <a:lnTo>
                    <a:pt x="7548" y="3357"/>
                  </a:lnTo>
                  <a:lnTo>
                    <a:pt x="7687" y="3317"/>
                  </a:lnTo>
                  <a:lnTo>
                    <a:pt x="7687" y="3317"/>
                  </a:lnTo>
                  <a:lnTo>
                    <a:pt x="7766" y="3257"/>
                  </a:lnTo>
                  <a:lnTo>
                    <a:pt x="7845" y="3178"/>
                  </a:lnTo>
                  <a:lnTo>
                    <a:pt x="7845" y="3178"/>
                  </a:lnTo>
                  <a:lnTo>
                    <a:pt x="8024" y="3198"/>
                  </a:lnTo>
                  <a:lnTo>
                    <a:pt x="8183" y="3257"/>
                  </a:lnTo>
                  <a:lnTo>
                    <a:pt x="8302" y="3337"/>
                  </a:lnTo>
                  <a:lnTo>
                    <a:pt x="8402" y="3456"/>
                  </a:lnTo>
                  <a:lnTo>
                    <a:pt x="8402" y="3456"/>
                  </a:lnTo>
                  <a:lnTo>
                    <a:pt x="8541" y="3575"/>
                  </a:lnTo>
                  <a:lnTo>
                    <a:pt x="8660" y="3694"/>
                  </a:lnTo>
                  <a:lnTo>
                    <a:pt x="8660" y="3694"/>
                  </a:lnTo>
                  <a:lnTo>
                    <a:pt x="8620" y="4191"/>
                  </a:lnTo>
                  <a:lnTo>
                    <a:pt x="8580" y="4707"/>
                  </a:lnTo>
                  <a:lnTo>
                    <a:pt x="8560" y="5224"/>
                  </a:lnTo>
                  <a:lnTo>
                    <a:pt x="8560" y="5720"/>
                  </a:lnTo>
                  <a:lnTo>
                    <a:pt x="8580" y="77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 rot="-23989">
              <a:off x="3510488" y="3344932"/>
              <a:ext cx="500344" cy="675710"/>
            </a:xfrm>
            <a:custGeom>
              <a:avLst/>
              <a:gdLst/>
              <a:ahLst/>
              <a:cxnLst/>
              <a:rect l="l" t="t" r="r" b="b"/>
              <a:pathLst>
                <a:path w="8839" h="11937" fill="none" extrusionOk="0">
                  <a:moveTo>
                    <a:pt x="8779" y="1073"/>
                  </a:moveTo>
                  <a:lnTo>
                    <a:pt x="8779" y="1073"/>
                  </a:lnTo>
                  <a:lnTo>
                    <a:pt x="8679" y="2165"/>
                  </a:lnTo>
                  <a:lnTo>
                    <a:pt x="8580" y="3258"/>
                  </a:lnTo>
                  <a:lnTo>
                    <a:pt x="8580" y="3258"/>
                  </a:lnTo>
                  <a:lnTo>
                    <a:pt x="8421" y="4628"/>
                  </a:lnTo>
                  <a:lnTo>
                    <a:pt x="8223" y="5998"/>
                  </a:lnTo>
                  <a:lnTo>
                    <a:pt x="8223" y="5998"/>
                  </a:lnTo>
                  <a:lnTo>
                    <a:pt x="8143" y="6594"/>
                  </a:lnTo>
                  <a:lnTo>
                    <a:pt x="8103" y="6892"/>
                  </a:lnTo>
                  <a:lnTo>
                    <a:pt x="8064" y="7190"/>
                  </a:lnTo>
                  <a:lnTo>
                    <a:pt x="7984" y="7468"/>
                  </a:lnTo>
                  <a:lnTo>
                    <a:pt x="7905" y="7766"/>
                  </a:lnTo>
                  <a:lnTo>
                    <a:pt x="7786" y="8024"/>
                  </a:lnTo>
                  <a:lnTo>
                    <a:pt x="7627" y="8262"/>
                  </a:lnTo>
                  <a:lnTo>
                    <a:pt x="7627" y="8262"/>
                  </a:lnTo>
                  <a:lnTo>
                    <a:pt x="7468" y="8481"/>
                  </a:lnTo>
                  <a:lnTo>
                    <a:pt x="7289" y="8679"/>
                  </a:lnTo>
                  <a:lnTo>
                    <a:pt x="7090" y="8858"/>
                  </a:lnTo>
                  <a:lnTo>
                    <a:pt x="6892" y="9037"/>
                  </a:lnTo>
                  <a:lnTo>
                    <a:pt x="6475" y="9375"/>
                  </a:lnTo>
                  <a:lnTo>
                    <a:pt x="6018" y="9673"/>
                  </a:lnTo>
                  <a:lnTo>
                    <a:pt x="5541" y="9970"/>
                  </a:lnTo>
                  <a:lnTo>
                    <a:pt x="5065" y="10229"/>
                  </a:lnTo>
                  <a:lnTo>
                    <a:pt x="4131" y="10745"/>
                  </a:lnTo>
                  <a:lnTo>
                    <a:pt x="4131" y="10745"/>
                  </a:lnTo>
                  <a:lnTo>
                    <a:pt x="3615" y="11003"/>
                  </a:lnTo>
                  <a:lnTo>
                    <a:pt x="3079" y="11261"/>
                  </a:lnTo>
                  <a:lnTo>
                    <a:pt x="2820" y="11381"/>
                  </a:lnTo>
                  <a:lnTo>
                    <a:pt x="2542" y="11480"/>
                  </a:lnTo>
                  <a:lnTo>
                    <a:pt x="2264" y="11559"/>
                  </a:lnTo>
                  <a:lnTo>
                    <a:pt x="1966" y="11619"/>
                  </a:lnTo>
                  <a:lnTo>
                    <a:pt x="1966" y="11619"/>
                  </a:lnTo>
                  <a:lnTo>
                    <a:pt x="1470" y="11718"/>
                  </a:lnTo>
                  <a:lnTo>
                    <a:pt x="973" y="11778"/>
                  </a:lnTo>
                  <a:lnTo>
                    <a:pt x="477" y="11837"/>
                  </a:lnTo>
                  <a:lnTo>
                    <a:pt x="239" y="11877"/>
                  </a:lnTo>
                  <a:lnTo>
                    <a:pt x="0" y="11937"/>
                  </a:lnTo>
                  <a:lnTo>
                    <a:pt x="0" y="11937"/>
                  </a:lnTo>
                  <a:lnTo>
                    <a:pt x="0" y="11678"/>
                  </a:lnTo>
                  <a:lnTo>
                    <a:pt x="40" y="11420"/>
                  </a:lnTo>
                  <a:lnTo>
                    <a:pt x="60" y="11162"/>
                  </a:lnTo>
                  <a:lnTo>
                    <a:pt x="80" y="10924"/>
                  </a:lnTo>
                  <a:lnTo>
                    <a:pt x="80" y="10924"/>
                  </a:lnTo>
                  <a:lnTo>
                    <a:pt x="80" y="10328"/>
                  </a:lnTo>
                  <a:lnTo>
                    <a:pt x="80" y="10030"/>
                  </a:lnTo>
                  <a:lnTo>
                    <a:pt x="80" y="9732"/>
                  </a:lnTo>
                  <a:lnTo>
                    <a:pt x="80" y="9732"/>
                  </a:lnTo>
                  <a:lnTo>
                    <a:pt x="119" y="8620"/>
                  </a:lnTo>
                  <a:lnTo>
                    <a:pt x="159" y="7528"/>
                  </a:lnTo>
                  <a:lnTo>
                    <a:pt x="159" y="7528"/>
                  </a:lnTo>
                  <a:lnTo>
                    <a:pt x="199" y="6455"/>
                  </a:lnTo>
                  <a:lnTo>
                    <a:pt x="258" y="5402"/>
                  </a:lnTo>
                  <a:lnTo>
                    <a:pt x="258" y="4866"/>
                  </a:lnTo>
                  <a:lnTo>
                    <a:pt x="258" y="4330"/>
                  </a:lnTo>
                  <a:lnTo>
                    <a:pt x="258" y="3794"/>
                  </a:lnTo>
                  <a:lnTo>
                    <a:pt x="219" y="3258"/>
                  </a:lnTo>
                  <a:lnTo>
                    <a:pt x="219" y="3258"/>
                  </a:lnTo>
                  <a:lnTo>
                    <a:pt x="378" y="3277"/>
                  </a:lnTo>
                  <a:lnTo>
                    <a:pt x="497" y="3258"/>
                  </a:lnTo>
                  <a:lnTo>
                    <a:pt x="616" y="3198"/>
                  </a:lnTo>
                  <a:lnTo>
                    <a:pt x="695" y="3099"/>
                  </a:lnTo>
                  <a:lnTo>
                    <a:pt x="755" y="2999"/>
                  </a:lnTo>
                  <a:lnTo>
                    <a:pt x="795" y="2860"/>
                  </a:lnTo>
                  <a:lnTo>
                    <a:pt x="834" y="2721"/>
                  </a:lnTo>
                  <a:lnTo>
                    <a:pt x="854" y="2582"/>
                  </a:lnTo>
                  <a:lnTo>
                    <a:pt x="854" y="2582"/>
                  </a:lnTo>
                  <a:lnTo>
                    <a:pt x="1013" y="2423"/>
                  </a:lnTo>
                  <a:lnTo>
                    <a:pt x="1192" y="2304"/>
                  </a:lnTo>
                  <a:lnTo>
                    <a:pt x="1371" y="2245"/>
                  </a:lnTo>
                  <a:lnTo>
                    <a:pt x="1569" y="2205"/>
                  </a:lnTo>
                  <a:lnTo>
                    <a:pt x="1768" y="2205"/>
                  </a:lnTo>
                  <a:lnTo>
                    <a:pt x="1966" y="2225"/>
                  </a:lnTo>
                  <a:lnTo>
                    <a:pt x="2383" y="2284"/>
                  </a:lnTo>
                  <a:lnTo>
                    <a:pt x="2383" y="2284"/>
                  </a:lnTo>
                  <a:lnTo>
                    <a:pt x="2344" y="2662"/>
                  </a:lnTo>
                  <a:lnTo>
                    <a:pt x="2324" y="3019"/>
                  </a:lnTo>
                  <a:lnTo>
                    <a:pt x="2284" y="3774"/>
                  </a:lnTo>
                  <a:lnTo>
                    <a:pt x="2284" y="4509"/>
                  </a:lnTo>
                  <a:lnTo>
                    <a:pt x="2284" y="5263"/>
                  </a:lnTo>
                  <a:lnTo>
                    <a:pt x="2284" y="5263"/>
                  </a:lnTo>
                  <a:lnTo>
                    <a:pt x="2244" y="6991"/>
                  </a:lnTo>
                  <a:lnTo>
                    <a:pt x="2244" y="7865"/>
                  </a:lnTo>
                  <a:lnTo>
                    <a:pt x="2284" y="8719"/>
                  </a:lnTo>
                  <a:lnTo>
                    <a:pt x="2284" y="8719"/>
                  </a:lnTo>
                  <a:lnTo>
                    <a:pt x="2304" y="8759"/>
                  </a:lnTo>
                  <a:lnTo>
                    <a:pt x="2344" y="8779"/>
                  </a:lnTo>
                  <a:lnTo>
                    <a:pt x="2403" y="8779"/>
                  </a:lnTo>
                  <a:lnTo>
                    <a:pt x="2423" y="8739"/>
                  </a:lnTo>
                  <a:lnTo>
                    <a:pt x="2423" y="8739"/>
                  </a:lnTo>
                  <a:lnTo>
                    <a:pt x="2483" y="8322"/>
                  </a:lnTo>
                  <a:lnTo>
                    <a:pt x="2523" y="7905"/>
                  </a:lnTo>
                  <a:lnTo>
                    <a:pt x="2582" y="7091"/>
                  </a:lnTo>
                  <a:lnTo>
                    <a:pt x="2622" y="6256"/>
                  </a:lnTo>
                  <a:lnTo>
                    <a:pt x="2642" y="5422"/>
                  </a:lnTo>
                  <a:lnTo>
                    <a:pt x="2642" y="5422"/>
                  </a:lnTo>
                  <a:lnTo>
                    <a:pt x="2662" y="4648"/>
                  </a:lnTo>
                  <a:lnTo>
                    <a:pt x="2681" y="3873"/>
                  </a:lnTo>
                  <a:lnTo>
                    <a:pt x="2662" y="3099"/>
                  </a:lnTo>
                  <a:lnTo>
                    <a:pt x="2642" y="2701"/>
                  </a:lnTo>
                  <a:lnTo>
                    <a:pt x="2582" y="2324"/>
                  </a:lnTo>
                  <a:lnTo>
                    <a:pt x="2582" y="2324"/>
                  </a:lnTo>
                  <a:lnTo>
                    <a:pt x="2900" y="2364"/>
                  </a:lnTo>
                  <a:lnTo>
                    <a:pt x="3059" y="2384"/>
                  </a:lnTo>
                  <a:lnTo>
                    <a:pt x="3218" y="2384"/>
                  </a:lnTo>
                  <a:lnTo>
                    <a:pt x="3218" y="2384"/>
                  </a:lnTo>
                  <a:lnTo>
                    <a:pt x="3317" y="2364"/>
                  </a:lnTo>
                  <a:lnTo>
                    <a:pt x="3416" y="2344"/>
                  </a:lnTo>
                  <a:lnTo>
                    <a:pt x="3496" y="2304"/>
                  </a:lnTo>
                  <a:lnTo>
                    <a:pt x="3575" y="2264"/>
                  </a:lnTo>
                  <a:lnTo>
                    <a:pt x="3714" y="2145"/>
                  </a:lnTo>
                  <a:lnTo>
                    <a:pt x="3853" y="2006"/>
                  </a:lnTo>
                  <a:lnTo>
                    <a:pt x="3972" y="1847"/>
                  </a:lnTo>
                  <a:lnTo>
                    <a:pt x="4092" y="1728"/>
                  </a:lnTo>
                  <a:lnTo>
                    <a:pt x="4211" y="1629"/>
                  </a:lnTo>
                  <a:lnTo>
                    <a:pt x="4290" y="1589"/>
                  </a:lnTo>
                  <a:lnTo>
                    <a:pt x="4350" y="1550"/>
                  </a:lnTo>
                  <a:lnTo>
                    <a:pt x="4350" y="1550"/>
                  </a:lnTo>
                  <a:lnTo>
                    <a:pt x="4310" y="3337"/>
                  </a:lnTo>
                  <a:lnTo>
                    <a:pt x="4250" y="5105"/>
                  </a:lnTo>
                  <a:lnTo>
                    <a:pt x="4211" y="6872"/>
                  </a:lnTo>
                  <a:lnTo>
                    <a:pt x="4211" y="7766"/>
                  </a:lnTo>
                  <a:lnTo>
                    <a:pt x="4211" y="8640"/>
                  </a:lnTo>
                  <a:lnTo>
                    <a:pt x="4211" y="8640"/>
                  </a:lnTo>
                  <a:lnTo>
                    <a:pt x="4211" y="8679"/>
                  </a:lnTo>
                  <a:lnTo>
                    <a:pt x="4231" y="8719"/>
                  </a:lnTo>
                  <a:lnTo>
                    <a:pt x="4270" y="8739"/>
                  </a:lnTo>
                  <a:lnTo>
                    <a:pt x="4310" y="8759"/>
                  </a:lnTo>
                  <a:lnTo>
                    <a:pt x="4350" y="8759"/>
                  </a:lnTo>
                  <a:lnTo>
                    <a:pt x="4370" y="8739"/>
                  </a:lnTo>
                  <a:lnTo>
                    <a:pt x="4409" y="8719"/>
                  </a:lnTo>
                  <a:lnTo>
                    <a:pt x="4429" y="8679"/>
                  </a:lnTo>
                  <a:lnTo>
                    <a:pt x="4429" y="8679"/>
                  </a:lnTo>
                  <a:lnTo>
                    <a:pt x="4528" y="7806"/>
                  </a:lnTo>
                  <a:lnTo>
                    <a:pt x="4628" y="6912"/>
                  </a:lnTo>
                  <a:lnTo>
                    <a:pt x="4667" y="6018"/>
                  </a:lnTo>
                  <a:lnTo>
                    <a:pt x="4707" y="5124"/>
                  </a:lnTo>
                  <a:lnTo>
                    <a:pt x="4707" y="4231"/>
                  </a:lnTo>
                  <a:lnTo>
                    <a:pt x="4687" y="3337"/>
                  </a:lnTo>
                  <a:lnTo>
                    <a:pt x="4667" y="2463"/>
                  </a:lnTo>
                  <a:lnTo>
                    <a:pt x="4628" y="1569"/>
                  </a:lnTo>
                  <a:lnTo>
                    <a:pt x="4628" y="1569"/>
                  </a:lnTo>
                  <a:lnTo>
                    <a:pt x="4747" y="1629"/>
                  </a:lnTo>
                  <a:lnTo>
                    <a:pt x="4866" y="1689"/>
                  </a:lnTo>
                  <a:lnTo>
                    <a:pt x="5085" y="1788"/>
                  </a:lnTo>
                  <a:lnTo>
                    <a:pt x="5204" y="1828"/>
                  </a:lnTo>
                  <a:lnTo>
                    <a:pt x="5323" y="1828"/>
                  </a:lnTo>
                  <a:lnTo>
                    <a:pt x="5442" y="1808"/>
                  </a:lnTo>
                  <a:lnTo>
                    <a:pt x="5601" y="1768"/>
                  </a:lnTo>
                  <a:lnTo>
                    <a:pt x="5601" y="1768"/>
                  </a:lnTo>
                  <a:lnTo>
                    <a:pt x="5740" y="1689"/>
                  </a:lnTo>
                  <a:lnTo>
                    <a:pt x="5839" y="1589"/>
                  </a:lnTo>
                  <a:lnTo>
                    <a:pt x="5939" y="1490"/>
                  </a:lnTo>
                  <a:lnTo>
                    <a:pt x="6018" y="1371"/>
                  </a:lnTo>
                  <a:lnTo>
                    <a:pt x="6018" y="1371"/>
                  </a:lnTo>
                  <a:lnTo>
                    <a:pt x="5958" y="2165"/>
                  </a:lnTo>
                  <a:lnTo>
                    <a:pt x="5939" y="2979"/>
                  </a:lnTo>
                  <a:lnTo>
                    <a:pt x="5879" y="4588"/>
                  </a:lnTo>
                  <a:lnTo>
                    <a:pt x="5879" y="4588"/>
                  </a:lnTo>
                  <a:lnTo>
                    <a:pt x="5839" y="5462"/>
                  </a:lnTo>
                  <a:lnTo>
                    <a:pt x="5800" y="6336"/>
                  </a:lnTo>
                  <a:lnTo>
                    <a:pt x="5800" y="6773"/>
                  </a:lnTo>
                  <a:lnTo>
                    <a:pt x="5800" y="7190"/>
                  </a:lnTo>
                  <a:lnTo>
                    <a:pt x="5819" y="7627"/>
                  </a:lnTo>
                  <a:lnTo>
                    <a:pt x="5859" y="8064"/>
                  </a:lnTo>
                  <a:lnTo>
                    <a:pt x="5859" y="8064"/>
                  </a:lnTo>
                  <a:lnTo>
                    <a:pt x="5879" y="8084"/>
                  </a:lnTo>
                  <a:lnTo>
                    <a:pt x="5899" y="8104"/>
                  </a:lnTo>
                  <a:lnTo>
                    <a:pt x="5958" y="8123"/>
                  </a:lnTo>
                  <a:lnTo>
                    <a:pt x="5998" y="8104"/>
                  </a:lnTo>
                  <a:lnTo>
                    <a:pt x="6018" y="8084"/>
                  </a:lnTo>
                  <a:lnTo>
                    <a:pt x="6038" y="8064"/>
                  </a:lnTo>
                  <a:lnTo>
                    <a:pt x="6038" y="8064"/>
                  </a:lnTo>
                  <a:lnTo>
                    <a:pt x="6117" y="7627"/>
                  </a:lnTo>
                  <a:lnTo>
                    <a:pt x="6157" y="7210"/>
                  </a:lnTo>
                  <a:lnTo>
                    <a:pt x="6197" y="6773"/>
                  </a:lnTo>
                  <a:lnTo>
                    <a:pt x="6197" y="6336"/>
                  </a:lnTo>
                  <a:lnTo>
                    <a:pt x="6217" y="5462"/>
                  </a:lnTo>
                  <a:lnTo>
                    <a:pt x="6236" y="4588"/>
                  </a:lnTo>
                  <a:lnTo>
                    <a:pt x="6236" y="4588"/>
                  </a:lnTo>
                  <a:lnTo>
                    <a:pt x="6276" y="2721"/>
                  </a:lnTo>
                  <a:lnTo>
                    <a:pt x="6296" y="1788"/>
                  </a:lnTo>
                  <a:lnTo>
                    <a:pt x="6256" y="835"/>
                  </a:lnTo>
                  <a:lnTo>
                    <a:pt x="6256" y="835"/>
                  </a:lnTo>
                  <a:lnTo>
                    <a:pt x="6256" y="815"/>
                  </a:lnTo>
                  <a:lnTo>
                    <a:pt x="6256" y="815"/>
                  </a:lnTo>
                  <a:lnTo>
                    <a:pt x="6356" y="914"/>
                  </a:lnTo>
                  <a:lnTo>
                    <a:pt x="6475" y="993"/>
                  </a:lnTo>
                  <a:lnTo>
                    <a:pt x="6594" y="1053"/>
                  </a:lnTo>
                  <a:lnTo>
                    <a:pt x="6733" y="1093"/>
                  </a:lnTo>
                  <a:lnTo>
                    <a:pt x="6733" y="1093"/>
                  </a:lnTo>
                  <a:lnTo>
                    <a:pt x="6852" y="1113"/>
                  </a:lnTo>
                  <a:lnTo>
                    <a:pt x="6971" y="1093"/>
                  </a:lnTo>
                  <a:lnTo>
                    <a:pt x="7051" y="1073"/>
                  </a:lnTo>
                  <a:lnTo>
                    <a:pt x="7130" y="1013"/>
                  </a:lnTo>
                  <a:lnTo>
                    <a:pt x="7210" y="954"/>
                  </a:lnTo>
                  <a:lnTo>
                    <a:pt x="7289" y="894"/>
                  </a:lnTo>
                  <a:lnTo>
                    <a:pt x="7428" y="715"/>
                  </a:lnTo>
                  <a:lnTo>
                    <a:pt x="7428" y="715"/>
                  </a:lnTo>
                  <a:lnTo>
                    <a:pt x="7468" y="676"/>
                  </a:lnTo>
                  <a:lnTo>
                    <a:pt x="7468" y="676"/>
                  </a:lnTo>
                  <a:lnTo>
                    <a:pt x="7428" y="874"/>
                  </a:lnTo>
                  <a:lnTo>
                    <a:pt x="7408" y="1113"/>
                  </a:lnTo>
                  <a:lnTo>
                    <a:pt x="7388" y="1351"/>
                  </a:lnTo>
                  <a:lnTo>
                    <a:pt x="7408" y="1609"/>
                  </a:lnTo>
                  <a:lnTo>
                    <a:pt x="7448" y="2086"/>
                  </a:lnTo>
                  <a:lnTo>
                    <a:pt x="7468" y="2483"/>
                  </a:lnTo>
                  <a:lnTo>
                    <a:pt x="7468" y="2483"/>
                  </a:lnTo>
                  <a:lnTo>
                    <a:pt x="7488" y="4032"/>
                  </a:lnTo>
                  <a:lnTo>
                    <a:pt x="7527" y="4827"/>
                  </a:lnTo>
                  <a:lnTo>
                    <a:pt x="7567" y="5601"/>
                  </a:lnTo>
                  <a:lnTo>
                    <a:pt x="7567" y="5601"/>
                  </a:lnTo>
                  <a:lnTo>
                    <a:pt x="7587" y="5641"/>
                  </a:lnTo>
                  <a:lnTo>
                    <a:pt x="7607" y="5661"/>
                  </a:lnTo>
                  <a:lnTo>
                    <a:pt x="7627" y="5681"/>
                  </a:lnTo>
                  <a:lnTo>
                    <a:pt x="7666" y="5681"/>
                  </a:lnTo>
                  <a:lnTo>
                    <a:pt x="7706" y="5681"/>
                  </a:lnTo>
                  <a:lnTo>
                    <a:pt x="7726" y="5661"/>
                  </a:lnTo>
                  <a:lnTo>
                    <a:pt x="7746" y="5641"/>
                  </a:lnTo>
                  <a:lnTo>
                    <a:pt x="7766" y="5601"/>
                  </a:lnTo>
                  <a:lnTo>
                    <a:pt x="7766" y="5601"/>
                  </a:lnTo>
                  <a:lnTo>
                    <a:pt x="7786" y="4926"/>
                  </a:lnTo>
                  <a:lnTo>
                    <a:pt x="7805" y="4270"/>
                  </a:lnTo>
                  <a:lnTo>
                    <a:pt x="7786" y="2940"/>
                  </a:lnTo>
                  <a:lnTo>
                    <a:pt x="7786" y="2940"/>
                  </a:lnTo>
                  <a:lnTo>
                    <a:pt x="7766" y="1708"/>
                  </a:lnTo>
                  <a:lnTo>
                    <a:pt x="7766" y="1708"/>
                  </a:lnTo>
                  <a:lnTo>
                    <a:pt x="7746" y="1073"/>
                  </a:lnTo>
                  <a:lnTo>
                    <a:pt x="7746" y="1073"/>
                  </a:lnTo>
                  <a:lnTo>
                    <a:pt x="7746" y="775"/>
                  </a:lnTo>
                  <a:lnTo>
                    <a:pt x="7746" y="775"/>
                  </a:lnTo>
                  <a:lnTo>
                    <a:pt x="7746" y="676"/>
                  </a:lnTo>
                  <a:lnTo>
                    <a:pt x="7746" y="636"/>
                  </a:lnTo>
                  <a:lnTo>
                    <a:pt x="7726" y="616"/>
                  </a:lnTo>
                  <a:lnTo>
                    <a:pt x="7726" y="616"/>
                  </a:lnTo>
                  <a:lnTo>
                    <a:pt x="7726" y="616"/>
                  </a:lnTo>
                  <a:lnTo>
                    <a:pt x="7726" y="616"/>
                  </a:lnTo>
                  <a:lnTo>
                    <a:pt x="7746" y="576"/>
                  </a:lnTo>
                  <a:lnTo>
                    <a:pt x="7746" y="556"/>
                  </a:lnTo>
                  <a:lnTo>
                    <a:pt x="7726" y="497"/>
                  </a:lnTo>
                  <a:lnTo>
                    <a:pt x="7726" y="497"/>
                  </a:lnTo>
                  <a:lnTo>
                    <a:pt x="7706" y="477"/>
                  </a:lnTo>
                  <a:lnTo>
                    <a:pt x="7706" y="477"/>
                  </a:lnTo>
                  <a:lnTo>
                    <a:pt x="7805" y="437"/>
                  </a:lnTo>
                  <a:lnTo>
                    <a:pt x="7885" y="417"/>
                  </a:lnTo>
                  <a:lnTo>
                    <a:pt x="7885" y="417"/>
                  </a:lnTo>
                  <a:lnTo>
                    <a:pt x="8004" y="437"/>
                  </a:lnTo>
                  <a:lnTo>
                    <a:pt x="8103" y="457"/>
                  </a:lnTo>
                  <a:lnTo>
                    <a:pt x="8103" y="457"/>
                  </a:lnTo>
                  <a:lnTo>
                    <a:pt x="8223" y="457"/>
                  </a:lnTo>
                  <a:lnTo>
                    <a:pt x="8342" y="437"/>
                  </a:lnTo>
                  <a:lnTo>
                    <a:pt x="8441" y="398"/>
                  </a:lnTo>
                  <a:lnTo>
                    <a:pt x="8540" y="338"/>
                  </a:lnTo>
                  <a:lnTo>
                    <a:pt x="8540" y="338"/>
                  </a:lnTo>
                  <a:lnTo>
                    <a:pt x="8640" y="278"/>
                  </a:lnTo>
                  <a:lnTo>
                    <a:pt x="8719" y="199"/>
                  </a:lnTo>
                  <a:lnTo>
                    <a:pt x="8779" y="100"/>
                  </a:lnTo>
                  <a:lnTo>
                    <a:pt x="8838" y="0"/>
                  </a:lnTo>
                  <a:lnTo>
                    <a:pt x="8838" y="0"/>
                  </a:lnTo>
                  <a:lnTo>
                    <a:pt x="8838" y="278"/>
                  </a:lnTo>
                  <a:lnTo>
                    <a:pt x="8818" y="537"/>
                  </a:lnTo>
                  <a:lnTo>
                    <a:pt x="8779" y="10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 rot="-23989">
              <a:off x="3377345" y="3933282"/>
              <a:ext cx="10189" cy="24794"/>
            </a:xfrm>
            <a:custGeom>
              <a:avLst/>
              <a:gdLst/>
              <a:ahLst/>
              <a:cxnLst/>
              <a:rect l="l" t="t" r="r" b="b"/>
              <a:pathLst>
                <a:path w="180" h="438" extrusionOk="0">
                  <a:moveTo>
                    <a:pt x="100" y="1"/>
                  </a:moveTo>
                  <a:lnTo>
                    <a:pt x="41" y="21"/>
                  </a:lnTo>
                  <a:lnTo>
                    <a:pt x="21" y="41"/>
                  </a:lnTo>
                  <a:lnTo>
                    <a:pt x="1" y="80"/>
                  </a:lnTo>
                  <a:lnTo>
                    <a:pt x="1" y="239"/>
                  </a:lnTo>
                  <a:lnTo>
                    <a:pt x="21" y="378"/>
                  </a:lnTo>
                  <a:lnTo>
                    <a:pt x="41" y="418"/>
                  </a:lnTo>
                  <a:lnTo>
                    <a:pt x="100" y="438"/>
                  </a:lnTo>
                  <a:lnTo>
                    <a:pt x="140" y="418"/>
                  </a:lnTo>
                  <a:lnTo>
                    <a:pt x="160" y="378"/>
                  </a:lnTo>
                  <a:lnTo>
                    <a:pt x="180" y="239"/>
                  </a:lnTo>
                  <a:lnTo>
                    <a:pt x="180" y="80"/>
                  </a:lnTo>
                  <a:lnTo>
                    <a:pt x="160" y="41"/>
                  </a:lnTo>
                  <a:lnTo>
                    <a:pt x="140" y="21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 rot="-23989">
              <a:off x="3377345" y="3933282"/>
              <a:ext cx="10189" cy="24794"/>
            </a:xfrm>
            <a:custGeom>
              <a:avLst/>
              <a:gdLst/>
              <a:ahLst/>
              <a:cxnLst/>
              <a:rect l="l" t="t" r="r" b="b"/>
              <a:pathLst>
                <a:path w="180" h="438" fill="none" extrusionOk="0">
                  <a:moveTo>
                    <a:pt x="180" y="80"/>
                  </a:moveTo>
                  <a:lnTo>
                    <a:pt x="180" y="80"/>
                  </a:lnTo>
                  <a:lnTo>
                    <a:pt x="160" y="41"/>
                  </a:lnTo>
                  <a:lnTo>
                    <a:pt x="140" y="21"/>
                  </a:lnTo>
                  <a:lnTo>
                    <a:pt x="100" y="1"/>
                  </a:lnTo>
                  <a:lnTo>
                    <a:pt x="41" y="21"/>
                  </a:lnTo>
                  <a:lnTo>
                    <a:pt x="21" y="41"/>
                  </a:lnTo>
                  <a:lnTo>
                    <a:pt x="1" y="80"/>
                  </a:lnTo>
                  <a:lnTo>
                    <a:pt x="1" y="80"/>
                  </a:lnTo>
                  <a:lnTo>
                    <a:pt x="1" y="239"/>
                  </a:lnTo>
                  <a:lnTo>
                    <a:pt x="21" y="378"/>
                  </a:lnTo>
                  <a:lnTo>
                    <a:pt x="21" y="378"/>
                  </a:lnTo>
                  <a:lnTo>
                    <a:pt x="41" y="418"/>
                  </a:lnTo>
                  <a:lnTo>
                    <a:pt x="100" y="438"/>
                  </a:lnTo>
                  <a:lnTo>
                    <a:pt x="140" y="418"/>
                  </a:lnTo>
                  <a:lnTo>
                    <a:pt x="160" y="378"/>
                  </a:lnTo>
                  <a:lnTo>
                    <a:pt x="160" y="378"/>
                  </a:lnTo>
                  <a:lnTo>
                    <a:pt x="180" y="239"/>
                  </a:lnTo>
                  <a:lnTo>
                    <a:pt x="180" y="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 rot="-23989">
              <a:off x="3276885" y="3864288"/>
              <a:ext cx="12397" cy="37134"/>
            </a:xfrm>
            <a:custGeom>
              <a:avLst/>
              <a:gdLst/>
              <a:ahLst/>
              <a:cxnLst/>
              <a:rect l="l" t="t" r="r" b="b"/>
              <a:pathLst>
                <a:path w="219" h="656" extrusionOk="0">
                  <a:moveTo>
                    <a:pt x="100" y="0"/>
                  </a:moveTo>
                  <a:lnTo>
                    <a:pt x="40" y="40"/>
                  </a:lnTo>
                  <a:lnTo>
                    <a:pt x="20" y="60"/>
                  </a:lnTo>
                  <a:lnTo>
                    <a:pt x="20" y="100"/>
                  </a:lnTo>
                  <a:lnTo>
                    <a:pt x="20" y="338"/>
                  </a:lnTo>
                  <a:lnTo>
                    <a:pt x="0" y="576"/>
                  </a:lnTo>
                  <a:lnTo>
                    <a:pt x="20" y="636"/>
                  </a:lnTo>
                  <a:lnTo>
                    <a:pt x="60" y="656"/>
                  </a:lnTo>
                  <a:lnTo>
                    <a:pt x="120" y="656"/>
                  </a:lnTo>
                  <a:lnTo>
                    <a:pt x="159" y="616"/>
                  </a:lnTo>
                  <a:lnTo>
                    <a:pt x="199" y="497"/>
                  </a:lnTo>
                  <a:lnTo>
                    <a:pt x="219" y="358"/>
                  </a:lnTo>
                  <a:lnTo>
                    <a:pt x="219" y="219"/>
                  </a:lnTo>
                  <a:lnTo>
                    <a:pt x="199" y="60"/>
                  </a:lnTo>
                  <a:lnTo>
                    <a:pt x="199" y="40"/>
                  </a:lnTo>
                  <a:lnTo>
                    <a:pt x="159" y="20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 rot="-23989">
              <a:off x="3276885" y="3864288"/>
              <a:ext cx="12397" cy="37134"/>
            </a:xfrm>
            <a:custGeom>
              <a:avLst/>
              <a:gdLst/>
              <a:ahLst/>
              <a:cxnLst/>
              <a:rect l="l" t="t" r="r" b="b"/>
              <a:pathLst>
                <a:path w="219" h="656" fill="none" extrusionOk="0">
                  <a:moveTo>
                    <a:pt x="199" y="60"/>
                  </a:moveTo>
                  <a:lnTo>
                    <a:pt x="199" y="60"/>
                  </a:lnTo>
                  <a:lnTo>
                    <a:pt x="199" y="40"/>
                  </a:lnTo>
                  <a:lnTo>
                    <a:pt x="159" y="20"/>
                  </a:lnTo>
                  <a:lnTo>
                    <a:pt x="100" y="0"/>
                  </a:lnTo>
                  <a:lnTo>
                    <a:pt x="40" y="40"/>
                  </a:lnTo>
                  <a:lnTo>
                    <a:pt x="20" y="60"/>
                  </a:lnTo>
                  <a:lnTo>
                    <a:pt x="20" y="100"/>
                  </a:lnTo>
                  <a:lnTo>
                    <a:pt x="20" y="100"/>
                  </a:lnTo>
                  <a:lnTo>
                    <a:pt x="20" y="338"/>
                  </a:lnTo>
                  <a:lnTo>
                    <a:pt x="0" y="576"/>
                  </a:lnTo>
                  <a:lnTo>
                    <a:pt x="0" y="576"/>
                  </a:lnTo>
                  <a:lnTo>
                    <a:pt x="20" y="636"/>
                  </a:lnTo>
                  <a:lnTo>
                    <a:pt x="60" y="656"/>
                  </a:lnTo>
                  <a:lnTo>
                    <a:pt x="120" y="656"/>
                  </a:lnTo>
                  <a:lnTo>
                    <a:pt x="159" y="616"/>
                  </a:lnTo>
                  <a:lnTo>
                    <a:pt x="159" y="616"/>
                  </a:lnTo>
                  <a:lnTo>
                    <a:pt x="199" y="497"/>
                  </a:lnTo>
                  <a:lnTo>
                    <a:pt x="219" y="358"/>
                  </a:lnTo>
                  <a:lnTo>
                    <a:pt x="219" y="219"/>
                  </a:lnTo>
                  <a:lnTo>
                    <a:pt x="199" y="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 rot="-23989">
              <a:off x="3646775" y="3881969"/>
              <a:ext cx="57" cy="7925"/>
            </a:xfrm>
            <a:custGeom>
              <a:avLst/>
              <a:gdLst/>
              <a:ahLst/>
              <a:cxnLst/>
              <a:rect l="l" t="t" r="r" b="b"/>
              <a:pathLst>
                <a:path w="1" h="140" extrusionOk="0">
                  <a:moveTo>
                    <a:pt x="0" y="1"/>
                  </a:moveTo>
                  <a:lnTo>
                    <a:pt x="0" y="1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 rot="-23989">
              <a:off x="3932119" y="3674207"/>
              <a:ext cx="19190" cy="45002"/>
            </a:xfrm>
            <a:custGeom>
              <a:avLst/>
              <a:gdLst/>
              <a:ahLst/>
              <a:cxnLst/>
              <a:rect l="l" t="t" r="r" b="b"/>
              <a:pathLst>
                <a:path w="339" h="795" extrusionOk="0">
                  <a:moveTo>
                    <a:pt x="140" y="0"/>
                  </a:moveTo>
                  <a:lnTo>
                    <a:pt x="100" y="40"/>
                  </a:lnTo>
                  <a:lnTo>
                    <a:pt x="80" y="80"/>
                  </a:lnTo>
                  <a:lnTo>
                    <a:pt x="21" y="398"/>
                  </a:lnTo>
                  <a:lnTo>
                    <a:pt x="1" y="537"/>
                  </a:lnTo>
                  <a:lnTo>
                    <a:pt x="1" y="696"/>
                  </a:lnTo>
                  <a:lnTo>
                    <a:pt x="21" y="755"/>
                  </a:lnTo>
                  <a:lnTo>
                    <a:pt x="80" y="795"/>
                  </a:lnTo>
                  <a:lnTo>
                    <a:pt x="140" y="795"/>
                  </a:lnTo>
                  <a:lnTo>
                    <a:pt x="160" y="775"/>
                  </a:lnTo>
                  <a:lnTo>
                    <a:pt x="180" y="755"/>
                  </a:lnTo>
                  <a:lnTo>
                    <a:pt x="239" y="596"/>
                  </a:lnTo>
                  <a:lnTo>
                    <a:pt x="279" y="457"/>
                  </a:lnTo>
                  <a:lnTo>
                    <a:pt x="339" y="159"/>
                  </a:lnTo>
                  <a:lnTo>
                    <a:pt x="339" y="100"/>
                  </a:lnTo>
                  <a:lnTo>
                    <a:pt x="319" y="60"/>
                  </a:lnTo>
                  <a:lnTo>
                    <a:pt x="279" y="20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 rot="-23989">
              <a:off x="3932119" y="3674207"/>
              <a:ext cx="19190" cy="45002"/>
            </a:xfrm>
            <a:custGeom>
              <a:avLst/>
              <a:gdLst/>
              <a:ahLst/>
              <a:cxnLst/>
              <a:rect l="l" t="t" r="r" b="b"/>
              <a:pathLst>
                <a:path w="339" h="795" fill="none" extrusionOk="0">
                  <a:moveTo>
                    <a:pt x="80" y="80"/>
                  </a:moveTo>
                  <a:lnTo>
                    <a:pt x="80" y="80"/>
                  </a:lnTo>
                  <a:lnTo>
                    <a:pt x="21" y="398"/>
                  </a:lnTo>
                  <a:lnTo>
                    <a:pt x="1" y="537"/>
                  </a:lnTo>
                  <a:lnTo>
                    <a:pt x="1" y="696"/>
                  </a:lnTo>
                  <a:lnTo>
                    <a:pt x="1" y="696"/>
                  </a:lnTo>
                  <a:lnTo>
                    <a:pt x="21" y="755"/>
                  </a:lnTo>
                  <a:lnTo>
                    <a:pt x="80" y="795"/>
                  </a:lnTo>
                  <a:lnTo>
                    <a:pt x="140" y="795"/>
                  </a:lnTo>
                  <a:lnTo>
                    <a:pt x="160" y="775"/>
                  </a:lnTo>
                  <a:lnTo>
                    <a:pt x="180" y="755"/>
                  </a:lnTo>
                  <a:lnTo>
                    <a:pt x="180" y="755"/>
                  </a:lnTo>
                  <a:lnTo>
                    <a:pt x="239" y="596"/>
                  </a:lnTo>
                  <a:lnTo>
                    <a:pt x="279" y="457"/>
                  </a:lnTo>
                  <a:lnTo>
                    <a:pt x="339" y="159"/>
                  </a:lnTo>
                  <a:lnTo>
                    <a:pt x="339" y="159"/>
                  </a:lnTo>
                  <a:lnTo>
                    <a:pt x="339" y="100"/>
                  </a:lnTo>
                  <a:lnTo>
                    <a:pt x="319" y="60"/>
                  </a:lnTo>
                  <a:lnTo>
                    <a:pt x="279" y="20"/>
                  </a:lnTo>
                  <a:lnTo>
                    <a:pt x="239" y="0"/>
                  </a:lnTo>
                  <a:lnTo>
                    <a:pt x="180" y="0"/>
                  </a:lnTo>
                  <a:lnTo>
                    <a:pt x="140" y="0"/>
                  </a:lnTo>
                  <a:lnTo>
                    <a:pt x="100" y="40"/>
                  </a:lnTo>
                  <a:lnTo>
                    <a:pt x="80" y="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 rot="-23989">
              <a:off x="3104074" y="3200798"/>
              <a:ext cx="402528" cy="158554"/>
            </a:xfrm>
            <a:custGeom>
              <a:avLst/>
              <a:gdLst/>
              <a:ahLst/>
              <a:cxnLst/>
              <a:rect l="l" t="t" r="r" b="b"/>
              <a:pathLst>
                <a:path w="7111" h="2801" extrusionOk="0">
                  <a:moveTo>
                    <a:pt x="60" y="1"/>
                  </a:moveTo>
                  <a:lnTo>
                    <a:pt x="20" y="40"/>
                  </a:lnTo>
                  <a:lnTo>
                    <a:pt x="0" y="80"/>
                  </a:lnTo>
                  <a:lnTo>
                    <a:pt x="20" y="100"/>
                  </a:lnTo>
                  <a:lnTo>
                    <a:pt x="40" y="140"/>
                  </a:lnTo>
                  <a:lnTo>
                    <a:pt x="397" y="398"/>
                  </a:lnTo>
                  <a:lnTo>
                    <a:pt x="775" y="656"/>
                  </a:lnTo>
                  <a:lnTo>
                    <a:pt x="1152" y="894"/>
                  </a:lnTo>
                  <a:lnTo>
                    <a:pt x="1549" y="1133"/>
                  </a:lnTo>
                  <a:lnTo>
                    <a:pt x="1966" y="1331"/>
                  </a:lnTo>
                  <a:lnTo>
                    <a:pt x="2384" y="1530"/>
                  </a:lnTo>
                  <a:lnTo>
                    <a:pt x="3218" y="1868"/>
                  </a:lnTo>
                  <a:lnTo>
                    <a:pt x="4131" y="2205"/>
                  </a:lnTo>
                  <a:lnTo>
                    <a:pt x="4588" y="2364"/>
                  </a:lnTo>
                  <a:lnTo>
                    <a:pt x="5065" y="2523"/>
                  </a:lnTo>
                  <a:lnTo>
                    <a:pt x="5561" y="2642"/>
                  </a:lnTo>
                  <a:lnTo>
                    <a:pt x="6038" y="2722"/>
                  </a:lnTo>
                  <a:lnTo>
                    <a:pt x="6534" y="2781"/>
                  </a:lnTo>
                  <a:lnTo>
                    <a:pt x="6773" y="2801"/>
                  </a:lnTo>
                  <a:lnTo>
                    <a:pt x="7011" y="2781"/>
                  </a:lnTo>
                  <a:lnTo>
                    <a:pt x="7051" y="2781"/>
                  </a:lnTo>
                  <a:lnTo>
                    <a:pt x="7071" y="2761"/>
                  </a:lnTo>
                  <a:lnTo>
                    <a:pt x="7091" y="2741"/>
                  </a:lnTo>
                  <a:lnTo>
                    <a:pt x="7110" y="2702"/>
                  </a:lnTo>
                  <a:lnTo>
                    <a:pt x="7091" y="2642"/>
                  </a:lnTo>
                  <a:lnTo>
                    <a:pt x="7071" y="2602"/>
                  </a:lnTo>
                  <a:lnTo>
                    <a:pt x="7031" y="2583"/>
                  </a:lnTo>
                  <a:lnTo>
                    <a:pt x="6614" y="2443"/>
                  </a:lnTo>
                  <a:lnTo>
                    <a:pt x="6177" y="2324"/>
                  </a:lnTo>
                  <a:lnTo>
                    <a:pt x="5323" y="2086"/>
                  </a:lnTo>
                  <a:lnTo>
                    <a:pt x="4449" y="1868"/>
                  </a:lnTo>
                  <a:lnTo>
                    <a:pt x="4012" y="1748"/>
                  </a:lnTo>
                  <a:lnTo>
                    <a:pt x="3595" y="1609"/>
                  </a:lnTo>
                  <a:lnTo>
                    <a:pt x="3138" y="1431"/>
                  </a:lnTo>
                  <a:lnTo>
                    <a:pt x="2701" y="1252"/>
                  </a:lnTo>
                  <a:lnTo>
                    <a:pt x="1847" y="835"/>
                  </a:lnTo>
                  <a:lnTo>
                    <a:pt x="993" y="418"/>
                  </a:lnTo>
                  <a:lnTo>
                    <a:pt x="119" y="2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 rot="-23989">
              <a:off x="3104074" y="3200798"/>
              <a:ext cx="402528" cy="158554"/>
            </a:xfrm>
            <a:custGeom>
              <a:avLst/>
              <a:gdLst/>
              <a:ahLst/>
              <a:cxnLst/>
              <a:rect l="l" t="t" r="r" b="b"/>
              <a:pathLst>
                <a:path w="7111" h="2801" fill="none" extrusionOk="0">
                  <a:moveTo>
                    <a:pt x="7031" y="2583"/>
                  </a:moveTo>
                  <a:lnTo>
                    <a:pt x="7031" y="2583"/>
                  </a:lnTo>
                  <a:lnTo>
                    <a:pt x="6614" y="2443"/>
                  </a:lnTo>
                  <a:lnTo>
                    <a:pt x="6177" y="2324"/>
                  </a:lnTo>
                  <a:lnTo>
                    <a:pt x="5323" y="2086"/>
                  </a:lnTo>
                  <a:lnTo>
                    <a:pt x="4449" y="1868"/>
                  </a:lnTo>
                  <a:lnTo>
                    <a:pt x="4012" y="1748"/>
                  </a:lnTo>
                  <a:lnTo>
                    <a:pt x="3595" y="1609"/>
                  </a:lnTo>
                  <a:lnTo>
                    <a:pt x="3595" y="1609"/>
                  </a:lnTo>
                  <a:lnTo>
                    <a:pt x="3138" y="1431"/>
                  </a:lnTo>
                  <a:lnTo>
                    <a:pt x="2701" y="1252"/>
                  </a:lnTo>
                  <a:lnTo>
                    <a:pt x="1847" y="835"/>
                  </a:lnTo>
                  <a:lnTo>
                    <a:pt x="993" y="418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60" y="1"/>
                  </a:lnTo>
                  <a:lnTo>
                    <a:pt x="20" y="40"/>
                  </a:lnTo>
                  <a:lnTo>
                    <a:pt x="0" y="80"/>
                  </a:lnTo>
                  <a:lnTo>
                    <a:pt x="20" y="100"/>
                  </a:lnTo>
                  <a:lnTo>
                    <a:pt x="40" y="140"/>
                  </a:lnTo>
                  <a:lnTo>
                    <a:pt x="40" y="140"/>
                  </a:lnTo>
                  <a:lnTo>
                    <a:pt x="397" y="398"/>
                  </a:lnTo>
                  <a:lnTo>
                    <a:pt x="775" y="656"/>
                  </a:lnTo>
                  <a:lnTo>
                    <a:pt x="1152" y="894"/>
                  </a:lnTo>
                  <a:lnTo>
                    <a:pt x="1549" y="1133"/>
                  </a:lnTo>
                  <a:lnTo>
                    <a:pt x="1966" y="1331"/>
                  </a:lnTo>
                  <a:lnTo>
                    <a:pt x="2384" y="1530"/>
                  </a:lnTo>
                  <a:lnTo>
                    <a:pt x="3218" y="1868"/>
                  </a:lnTo>
                  <a:lnTo>
                    <a:pt x="3218" y="1868"/>
                  </a:lnTo>
                  <a:lnTo>
                    <a:pt x="4131" y="2205"/>
                  </a:lnTo>
                  <a:lnTo>
                    <a:pt x="4588" y="2364"/>
                  </a:lnTo>
                  <a:lnTo>
                    <a:pt x="5065" y="2523"/>
                  </a:lnTo>
                  <a:lnTo>
                    <a:pt x="5561" y="2642"/>
                  </a:lnTo>
                  <a:lnTo>
                    <a:pt x="6038" y="2722"/>
                  </a:lnTo>
                  <a:lnTo>
                    <a:pt x="6534" y="2781"/>
                  </a:lnTo>
                  <a:lnTo>
                    <a:pt x="6773" y="2801"/>
                  </a:lnTo>
                  <a:lnTo>
                    <a:pt x="7011" y="2781"/>
                  </a:lnTo>
                  <a:lnTo>
                    <a:pt x="7011" y="2781"/>
                  </a:lnTo>
                  <a:lnTo>
                    <a:pt x="7051" y="2781"/>
                  </a:lnTo>
                  <a:lnTo>
                    <a:pt x="7071" y="2761"/>
                  </a:lnTo>
                  <a:lnTo>
                    <a:pt x="7091" y="2741"/>
                  </a:lnTo>
                  <a:lnTo>
                    <a:pt x="7110" y="2702"/>
                  </a:lnTo>
                  <a:lnTo>
                    <a:pt x="7091" y="2642"/>
                  </a:lnTo>
                  <a:lnTo>
                    <a:pt x="7071" y="2602"/>
                  </a:lnTo>
                  <a:lnTo>
                    <a:pt x="7031" y="25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 rot="-23989">
              <a:off x="3530204" y="3222645"/>
              <a:ext cx="382319" cy="129346"/>
            </a:xfrm>
            <a:custGeom>
              <a:avLst/>
              <a:gdLst/>
              <a:ahLst/>
              <a:cxnLst/>
              <a:rect l="l" t="t" r="r" b="b"/>
              <a:pathLst>
                <a:path w="6754" h="2285" extrusionOk="0">
                  <a:moveTo>
                    <a:pt x="6594" y="1"/>
                  </a:moveTo>
                  <a:lnTo>
                    <a:pt x="6535" y="20"/>
                  </a:lnTo>
                  <a:lnTo>
                    <a:pt x="5740" y="318"/>
                  </a:lnTo>
                  <a:lnTo>
                    <a:pt x="4946" y="616"/>
                  </a:lnTo>
                  <a:lnTo>
                    <a:pt x="4151" y="894"/>
                  </a:lnTo>
                  <a:lnTo>
                    <a:pt x="3337" y="1152"/>
                  </a:lnTo>
                  <a:lnTo>
                    <a:pt x="2543" y="1391"/>
                  </a:lnTo>
                  <a:lnTo>
                    <a:pt x="1728" y="1629"/>
                  </a:lnTo>
                  <a:lnTo>
                    <a:pt x="914" y="1848"/>
                  </a:lnTo>
                  <a:lnTo>
                    <a:pt x="80" y="2046"/>
                  </a:lnTo>
                  <a:lnTo>
                    <a:pt x="40" y="2066"/>
                  </a:lnTo>
                  <a:lnTo>
                    <a:pt x="20" y="2106"/>
                  </a:lnTo>
                  <a:lnTo>
                    <a:pt x="0" y="2146"/>
                  </a:lnTo>
                  <a:lnTo>
                    <a:pt x="0" y="2185"/>
                  </a:lnTo>
                  <a:lnTo>
                    <a:pt x="20" y="2225"/>
                  </a:lnTo>
                  <a:lnTo>
                    <a:pt x="40" y="2245"/>
                  </a:lnTo>
                  <a:lnTo>
                    <a:pt x="80" y="2265"/>
                  </a:lnTo>
                  <a:lnTo>
                    <a:pt x="120" y="2285"/>
                  </a:lnTo>
                  <a:lnTo>
                    <a:pt x="954" y="2165"/>
                  </a:lnTo>
                  <a:lnTo>
                    <a:pt x="1808" y="2006"/>
                  </a:lnTo>
                  <a:lnTo>
                    <a:pt x="2642" y="1828"/>
                  </a:lnTo>
                  <a:lnTo>
                    <a:pt x="3476" y="1589"/>
                  </a:lnTo>
                  <a:lnTo>
                    <a:pt x="4290" y="1331"/>
                  </a:lnTo>
                  <a:lnTo>
                    <a:pt x="5105" y="1033"/>
                  </a:lnTo>
                  <a:lnTo>
                    <a:pt x="5899" y="696"/>
                  </a:lnTo>
                  <a:lnTo>
                    <a:pt x="6674" y="338"/>
                  </a:lnTo>
                  <a:lnTo>
                    <a:pt x="6713" y="298"/>
                  </a:lnTo>
                  <a:lnTo>
                    <a:pt x="6753" y="239"/>
                  </a:lnTo>
                  <a:lnTo>
                    <a:pt x="6753" y="179"/>
                  </a:lnTo>
                  <a:lnTo>
                    <a:pt x="6733" y="120"/>
                  </a:lnTo>
                  <a:lnTo>
                    <a:pt x="6713" y="60"/>
                  </a:lnTo>
                  <a:lnTo>
                    <a:pt x="6654" y="20"/>
                  </a:lnTo>
                  <a:lnTo>
                    <a:pt x="659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 rot="-23989">
              <a:off x="3530204" y="3222645"/>
              <a:ext cx="382319" cy="129346"/>
            </a:xfrm>
            <a:custGeom>
              <a:avLst/>
              <a:gdLst/>
              <a:ahLst/>
              <a:cxnLst/>
              <a:rect l="l" t="t" r="r" b="b"/>
              <a:pathLst>
                <a:path w="6754" h="2285" fill="none" extrusionOk="0">
                  <a:moveTo>
                    <a:pt x="6535" y="20"/>
                  </a:moveTo>
                  <a:lnTo>
                    <a:pt x="6535" y="20"/>
                  </a:lnTo>
                  <a:lnTo>
                    <a:pt x="5740" y="318"/>
                  </a:lnTo>
                  <a:lnTo>
                    <a:pt x="4946" y="616"/>
                  </a:lnTo>
                  <a:lnTo>
                    <a:pt x="4151" y="894"/>
                  </a:lnTo>
                  <a:lnTo>
                    <a:pt x="3337" y="1152"/>
                  </a:lnTo>
                  <a:lnTo>
                    <a:pt x="2543" y="1391"/>
                  </a:lnTo>
                  <a:lnTo>
                    <a:pt x="1728" y="1629"/>
                  </a:lnTo>
                  <a:lnTo>
                    <a:pt x="914" y="1848"/>
                  </a:lnTo>
                  <a:lnTo>
                    <a:pt x="80" y="2046"/>
                  </a:lnTo>
                  <a:lnTo>
                    <a:pt x="80" y="2046"/>
                  </a:lnTo>
                  <a:lnTo>
                    <a:pt x="40" y="2066"/>
                  </a:lnTo>
                  <a:lnTo>
                    <a:pt x="20" y="2106"/>
                  </a:lnTo>
                  <a:lnTo>
                    <a:pt x="0" y="2146"/>
                  </a:lnTo>
                  <a:lnTo>
                    <a:pt x="0" y="2185"/>
                  </a:lnTo>
                  <a:lnTo>
                    <a:pt x="20" y="2225"/>
                  </a:lnTo>
                  <a:lnTo>
                    <a:pt x="40" y="2245"/>
                  </a:lnTo>
                  <a:lnTo>
                    <a:pt x="80" y="2265"/>
                  </a:lnTo>
                  <a:lnTo>
                    <a:pt x="120" y="2285"/>
                  </a:lnTo>
                  <a:lnTo>
                    <a:pt x="120" y="2285"/>
                  </a:lnTo>
                  <a:lnTo>
                    <a:pt x="954" y="2165"/>
                  </a:lnTo>
                  <a:lnTo>
                    <a:pt x="1808" y="2006"/>
                  </a:lnTo>
                  <a:lnTo>
                    <a:pt x="2642" y="1828"/>
                  </a:lnTo>
                  <a:lnTo>
                    <a:pt x="3476" y="1589"/>
                  </a:lnTo>
                  <a:lnTo>
                    <a:pt x="4290" y="1331"/>
                  </a:lnTo>
                  <a:lnTo>
                    <a:pt x="5105" y="1033"/>
                  </a:lnTo>
                  <a:lnTo>
                    <a:pt x="5899" y="696"/>
                  </a:lnTo>
                  <a:lnTo>
                    <a:pt x="6674" y="338"/>
                  </a:lnTo>
                  <a:lnTo>
                    <a:pt x="6674" y="338"/>
                  </a:lnTo>
                  <a:lnTo>
                    <a:pt x="6713" y="298"/>
                  </a:lnTo>
                  <a:lnTo>
                    <a:pt x="6753" y="239"/>
                  </a:lnTo>
                  <a:lnTo>
                    <a:pt x="6753" y="179"/>
                  </a:lnTo>
                  <a:lnTo>
                    <a:pt x="6733" y="120"/>
                  </a:lnTo>
                  <a:lnTo>
                    <a:pt x="6713" y="60"/>
                  </a:lnTo>
                  <a:lnTo>
                    <a:pt x="6654" y="20"/>
                  </a:lnTo>
                  <a:lnTo>
                    <a:pt x="6594" y="1"/>
                  </a:lnTo>
                  <a:lnTo>
                    <a:pt x="6535" y="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 rot="-23989">
              <a:off x="3424070" y="3177050"/>
              <a:ext cx="130478" cy="92212"/>
            </a:xfrm>
            <a:custGeom>
              <a:avLst/>
              <a:gdLst/>
              <a:ahLst/>
              <a:cxnLst/>
              <a:rect l="l" t="t" r="r" b="b"/>
              <a:pathLst>
                <a:path w="2305" h="1629" extrusionOk="0">
                  <a:moveTo>
                    <a:pt x="1510" y="338"/>
                  </a:moveTo>
                  <a:lnTo>
                    <a:pt x="1709" y="457"/>
                  </a:lnTo>
                  <a:lnTo>
                    <a:pt x="1768" y="477"/>
                  </a:lnTo>
                  <a:lnTo>
                    <a:pt x="1808" y="517"/>
                  </a:lnTo>
                  <a:lnTo>
                    <a:pt x="1848" y="557"/>
                  </a:lnTo>
                  <a:lnTo>
                    <a:pt x="1867" y="616"/>
                  </a:lnTo>
                  <a:lnTo>
                    <a:pt x="1927" y="676"/>
                  </a:lnTo>
                  <a:lnTo>
                    <a:pt x="1947" y="715"/>
                  </a:lnTo>
                  <a:lnTo>
                    <a:pt x="1907" y="755"/>
                  </a:lnTo>
                  <a:lnTo>
                    <a:pt x="1848" y="795"/>
                  </a:lnTo>
                  <a:lnTo>
                    <a:pt x="1768" y="894"/>
                  </a:lnTo>
                  <a:lnTo>
                    <a:pt x="1669" y="974"/>
                  </a:lnTo>
                  <a:lnTo>
                    <a:pt x="1550" y="1033"/>
                  </a:lnTo>
                  <a:lnTo>
                    <a:pt x="1411" y="1113"/>
                  </a:lnTo>
                  <a:lnTo>
                    <a:pt x="1152" y="1212"/>
                  </a:lnTo>
                  <a:lnTo>
                    <a:pt x="914" y="1271"/>
                  </a:lnTo>
                  <a:lnTo>
                    <a:pt x="676" y="1331"/>
                  </a:lnTo>
                  <a:lnTo>
                    <a:pt x="537" y="1351"/>
                  </a:lnTo>
                  <a:lnTo>
                    <a:pt x="477" y="1351"/>
                  </a:lnTo>
                  <a:lnTo>
                    <a:pt x="437" y="1331"/>
                  </a:lnTo>
                  <a:lnTo>
                    <a:pt x="378" y="1311"/>
                  </a:lnTo>
                  <a:lnTo>
                    <a:pt x="358" y="1271"/>
                  </a:lnTo>
                  <a:lnTo>
                    <a:pt x="398" y="1232"/>
                  </a:lnTo>
                  <a:lnTo>
                    <a:pt x="457" y="1192"/>
                  </a:lnTo>
                  <a:lnTo>
                    <a:pt x="656" y="1033"/>
                  </a:lnTo>
                  <a:lnTo>
                    <a:pt x="855" y="874"/>
                  </a:lnTo>
                  <a:lnTo>
                    <a:pt x="1053" y="735"/>
                  </a:lnTo>
                  <a:lnTo>
                    <a:pt x="1470" y="437"/>
                  </a:lnTo>
                  <a:lnTo>
                    <a:pt x="1510" y="398"/>
                  </a:lnTo>
                  <a:lnTo>
                    <a:pt x="1510" y="338"/>
                  </a:lnTo>
                  <a:close/>
                  <a:moveTo>
                    <a:pt x="1450" y="0"/>
                  </a:moveTo>
                  <a:lnTo>
                    <a:pt x="1411" y="20"/>
                  </a:lnTo>
                  <a:lnTo>
                    <a:pt x="1371" y="60"/>
                  </a:lnTo>
                  <a:lnTo>
                    <a:pt x="1351" y="100"/>
                  </a:lnTo>
                  <a:lnTo>
                    <a:pt x="1371" y="100"/>
                  </a:lnTo>
                  <a:lnTo>
                    <a:pt x="1272" y="219"/>
                  </a:lnTo>
                  <a:lnTo>
                    <a:pt x="1152" y="298"/>
                  </a:lnTo>
                  <a:lnTo>
                    <a:pt x="954" y="417"/>
                  </a:lnTo>
                  <a:lnTo>
                    <a:pt x="755" y="517"/>
                  </a:lnTo>
                  <a:lnTo>
                    <a:pt x="557" y="636"/>
                  </a:lnTo>
                  <a:lnTo>
                    <a:pt x="418" y="735"/>
                  </a:lnTo>
                  <a:lnTo>
                    <a:pt x="259" y="854"/>
                  </a:lnTo>
                  <a:lnTo>
                    <a:pt x="120" y="1013"/>
                  </a:lnTo>
                  <a:lnTo>
                    <a:pt x="80" y="1073"/>
                  </a:lnTo>
                  <a:lnTo>
                    <a:pt x="40" y="1152"/>
                  </a:lnTo>
                  <a:lnTo>
                    <a:pt x="1" y="1252"/>
                  </a:lnTo>
                  <a:lnTo>
                    <a:pt x="1" y="1331"/>
                  </a:lnTo>
                  <a:lnTo>
                    <a:pt x="1" y="1391"/>
                  </a:lnTo>
                  <a:lnTo>
                    <a:pt x="20" y="1450"/>
                  </a:lnTo>
                  <a:lnTo>
                    <a:pt x="80" y="1490"/>
                  </a:lnTo>
                  <a:lnTo>
                    <a:pt x="120" y="1530"/>
                  </a:lnTo>
                  <a:lnTo>
                    <a:pt x="259" y="1589"/>
                  </a:lnTo>
                  <a:lnTo>
                    <a:pt x="418" y="1609"/>
                  </a:lnTo>
                  <a:lnTo>
                    <a:pt x="596" y="1629"/>
                  </a:lnTo>
                  <a:lnTo>
                    <a:pt x="755" y="1609"/>
                  </a:lnTo>
                  <a:lnTo>
                    <a:pt x="874" y="1609"/>
                  </a:lnTo>
                  <a:lnTo>
                    <a:pt x="1053" y="1569"/>
                  </a:lnTo>
                  <a:lnTo>
                    <a:pt x="1252" y="1510"/>
                  </a:lnTo>
                  <a:lnTo>
                    <a:pt x="1470" y="1430"/>
                  </a:lnTo>
                  <a:lnTo>
                    <a:pt x="1689" y="1311"/>
                  </a:lnTo>
                  <a:lnTo>
                    <a:pt x="1887" y="1192"/>
                  </a:lnTo>
                  <a:lnTo>
                    <a:pt x="2066" y="1053"/>
                  </a:lnTo>
                  <a:lnTo>
                    <a:pt x="2205" y="914"/>
                  </a:lnTo>
                  <a:lnTo>
                    <a:pt x="2265" y="815"/>
                  </a:lnTo>
                  <a:lnTo>
                    <a:pt x="2304" y="735"/>
                  </a:lnTo>
                  <a:lnTo>
                    <a:pt x="2304" y="656"/>
                  </a:lnTo>
                  <a:lnTo>
                    <a:pt x="2304" y="576"/>
                  </a:lnTo>
                  <a:lnTo>
                    <a:pt x="2304" y="517"/>
                  </a:lnTo>
                  <a:lnTo>
                    <a:pt x="2265" y="437"/>
                  </a:lnTo>
                  <a:lnTo>
                    <a:pt x="2185" y="318"/>
                  </a:lnTo>
                  <a:lnTo>
                    <a:pt x="2046" y="219"/>
                  </a:lnTo>
                  <a:lnTo>
                    <a:pt x="1907" y="139"/>
                  </a:lnTo>
                  <a:lnTo>
                    <a:pt x="1748" y="60"/>
                  </a:lnTo>
                  <a:lnTo>
                    <a:pt x="1589" y="20"/>
                  </a:lnTo>
                  <a:lnTo>
                    <a:pt x="145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 rot="-23989">
              <a:off x="3424070" y="3177050"/>
              <a:ext cx="130478" cy="92212"/>
            </a:xfrm>
            <a:custGeom>
              <a:avLst/>
              <a:gdLst/>
              <a:ahLst/>
              <a:cxnLst/>
              <a:rect l="l" t="t" r="r" b="b"/>
              <a:pathLst>
                <a:path w="2305" h="1629" fill="none" extrusionOk="0">
                  <a:moveTo>
                    <a:pt x="1450" y="0"/>
                  </a:moveTo>
                  <a:lnTo>
                    <a:pt x="1450" y="0"/>
                  </a:lnTo>
                  <a:lnTo>
                    <a:pt x="1411" y="20"/>
                  </a:lnTo>
                  <a:lnTo>
                    <a:pt x="1371" y="60"/>
                  </a:lnTo>
                  <a:lnTo>
                    <a:pt x="1351" y="100"/>
                  </a:lnTo>
                  <a:lnTo>
                    <a:pt x="1371" y="100"/>
                  </a:lnTo>
                  <a:lnTo>
                    <a:pt x="1371" y="100"/>
                  </a:lnTo>
                  <a:lnTo>
                    <a:pt x="1371" y="100"/>
                  </a:lnTo>
                  <a:lnTo>
                    <a:pt x="1272" y="219"/>
                  </a:lnTo>
                  <a:lnTo>
                    <a:pt x="1152" y="298"/>
                  </a:lnTo>
                  <a:lnTo>
                    <a:pt x="954" y="417"/>
                  </a:lnTo>
                  <a:lnTo>
                    <a:pt x="755" y="517"/>
                  </a:lnTo>
                  <a:lnTo>
                    <a:pt x="557" y="636"/>
                  </a:lnTo>
                  <a:lnTo>
                    <a:pt x="557" y="636"/>
                  </a:lnTo>
                  <a:lnTo>
                    <a:pt x="418" y="735"/>
                  </a:lnTo>
                  <a:lnTo>
                    <a:pt x="259" y="854"/>
                  </a:lnTo>
                  <a:lnTo>
                    <a:pt x="120" y="1013"/>
                  </a:lnTo>
                  <a:lnTo>
                    <a:pt x="80" y="1073"/>
                  </a:lnTo>
                  <a:lnTo>
                    <a:pt x="40" y="1152"/>
                  </a:lnTo>
                  <a:lnTo>
                    <a:pt x="40" y="1152"/>
                  </a:lnTo>
                  <a:lnTo>
                    <a:pt x="1" y="1252"/>
                  </a:lnTo>
                  <a:lnTo>
                    <a:pt x="1" y="1331"/>
                  </a:lnTo>
                  <a:lnTo>
                    <a:pt x="1" y="1391"/>
                  </a:lnTo>
                  <a:lnTo>
                    <a:pt x="20" y="1450"/>
                  </a:lnTo>
                  <a:lnTo>
                    <a:pt x="80" y="1490"/>
                  </a:lnTo>
                  <a:lnTo>
                    <a:pt x="120" y="1530"/>
                  </a:lnTo>
                  <a:lnTo>
                    <a:pt x="259" y="1589"/>
                  </a:lnTo>
                  <a:lnTo>
                    <a:pt x="418" y="1609"/>
                  </a:lnTo>
                  <a:lnTo>
                    <a:pt x="596" y="1629"/>
                  </a:lnTo>
                  <a:lnTo>
                    <a:pt x="755" y="1609"/>
                  </a:lnTo>
                  <a:lnTo>
                    <a:pt x="874" y="1609"/>
                  </a:lnTo>
                  <a:lnTo>
                    <a:pt x="874" y="1609"/>
                  </a:lnTo>
                  <a:lnTo>
                    <a:pt x="1053" y="1569"/>
                  </a:lnTo>
                  <a:lnTo>
                    <a:pt x="1252" y="1510"/>
                  </a:lnTo>
                  <a:lnTo>
                    <a:pt x="1470" y="1430"/>
                  </a:lnTo>
                  <a:lnTo>
                    <a:pt x="1689" y="1311"/>
                  </a:lnTo>
                  <a:lnTo>
                    <a:pt x="1887" y="1192"/>
                  </a:lnTo>
                  <a:lnTo>
                    <a:pt x="2066" y="1053"/>
                  </a:lnTo>
                  <a:lnTo>
                    <a:pt x="2205" y="914"/>
                  </a:lnTo>
                  <a:lnTo>
                    <a:pt x="2265" y="815"/>
                  </a:lnTo>
                  <a:lnTo>
                    <a:pt x="2304" y="735"/>
                  </a:lnTo>
                  <a:lnTo>
                    <a:pt x="2304" y="735"/>
                  </a:lnTo>
                  <a:lnTo>
                    <a:pt x="2304" y="656"/>
                  </a:lnTo>
                  <a:lnTo>
                    <a:pt x="2304" y="576"/>
                  </a:lnTo>
                  <a:lnTo>
                    <a:pt x="2304" y="517"/>
                  </a:lnTo>
                  <a:lnTo>
                    <a:pt x="2265" y="437"/>
                  </a:lnTo>
                  <a:lnTo>
                    <a:pt x="2185" y="318"/>
                  </a:lnTo>
                  <a:lnTo>
                    <a:pt x="2046" y="219"/>
                  </a:lnTo>
                  <a:lnTo>
                    <a:pt x="1907" y="139"/>
                  </a:lnTo>
                  <a:lnTo>
                    <a:pt x="1748" y="60"/>
                  </a:lnTo>
                  <a:lnTo>
                    <a:pt x="1589" y="20"/>
                  </a:lnTo>
                  <a:lnTo>
                    <a:pt x="14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 rot="-23989">
              <a:off x="3444346" y="3196183"/>
              <a:ext cx="89948" cy="57342"/>
            </a:xfrm>
            <a:custGeom>
              <a:avLst/>
              <a:gdLst/>
              <a:ahLst/>
              <a:cxnLst/>
              <a:rect l="l" t="t" r="r" b="b"/>
              <a:pathLst>
                <a:path w="1589" h="1013" fill="none" extrusionOk="0">
                  <a:moveTo>
                    <a:pt x="1490" y="457"/>
                  </a:moveTo>
                  <a:lnTo>
                    <a:pt x="1490" y="457"/>
                  </a:lnTo>
                  <a:lnTo>
                    <a:pt x="1410" y="556"/>
                  </a:lnTo>
                  <a:lnTo>
                    <a:pt x="1311" y="636"/>
                  </a:lnTo>
                  <a:lnTo>
                    <a:pt x="1192" y="695"/>
                  </a:lnTo>
                  <a:lnTo>
                    <a:pt x="1053" y="775"/>
                  </a:lnTo>
                  <a:lnTo>
                    <a:pt x="794" y="874"/>
                  </a:lnTo>
                  <a:lnTo>
                    <a:pt x="556" y="933"/>
                  </a:lnTo>
                  <a:lnTo>
                    <a:pt x="556" y="933"/>
                  </a:lnTo>
                  <a:lnTo>
                    <a:pt x="318" y="993"/>
                  </a:lnTo>
                  <a:lnTo>
                    <a:pt x="179" y="1013"/>
                  </a:lnTo>
                  <a:lnTo>
                    <a:pt x="119" y="1013"/>
                  </a:lnTo>
                  <a:lnTo>
                    <a:pt x="79" y="993"/>
                  </a:lnTo>
                  <a:lnTo>
                    <a:pt x="79" y="993"/>
                  </a:lnTo>
                  <a:lnTo>
                    <a:pt x="20" y="973"/>
                  </a:lnTo>
                  <a:lnTo>
                    <a:pt x="0" y="933"/>
                  </a:lnTo>
                  <a:lnTo>
                    <a:pt x="40" y="894"/>
                  </a:lnTo>
                  <a:lnTo>
                    <a:pt x="99" y="854"/>
                  </a:lnTo>
                  <a:lnTo>
                    <a:pt x="99" y="854"/>
                  </a:lnTo>
                  <a:lnTo>
                    <a:pt x="298" y="695"/>
                  </a:lnTo>
                  <a:lnTo>
                    <a:pt x="298" y="695"/>
                  </a:lnTo>
                  <a:lnTo>
                    <a:pt x="497" y="536"/>
                  </a:lnTo>
                  <a:lnTo>
                    <a:pt x="695" y="397"/>
                  </a:lnTo>
                  <a:lnTo>
                    <a:pt x="1112" y="99"/>
                  </a:lnTo>
                  <a:lnTo>
                    <a:pt x="1112" y="99"/>
                  </a:lnTo>
                  <a:lnTo>
                    <a:pt x="1152" y="60"/>
                  </a:lnTo>
                  <a:lnTo>
                    <a:pt x="1152" y="0"/>
                  </a:lnTo>
                  <a:lnTo>
                    <a:pt x="1152" y="0"/>
                  </a:lnTo>
                  <a:lnTo>
                    <a:pt x="1351" y="119"/>
                  </a:lnTo>
                  <a:lnTo>
                    <a:pt x="1351" y="119"/>
                  </a:lnTo>
                  <a:lnTo>
                    <a:pt x="1410" y="139"/>
                  </a:lnTo>
                  <a:lnTo>
                    <a:pt x="1450" y="179"/>
                  </a:lnTo>
                  <a:lnTo>
                    <a:pt x="1490" y="219"/>
                  </a:lnTo>
                  <a:lnTo>
                    <a:pt x="1509" y="278"/>
                  </a:lnTo>
                  <a:lnTo>
                    <a:pt x="1509" y="278"/>
                  </a:lnTo>
                  <a:lnTo>
                    <a:pt x="1569" y="338"/>
                  </a:lnTo>
                  <a:lnTo>
                    <a:pt x="1589" y="377"/>
                  </a:lnTo>
                  <a:lnTo>
                    <a:pt x="1549" y="417"/>
                  </a:lnTo>
                  <a:lnTo>
                    <a:pt x="1490" y="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 rot="-23989">
              <a:off x="3237059" y="3133306"/>
              <a:ext cx="141742" cy="70928"/>
            </a:xfrm>
            <a:custGeom>
              <a:avLst/>
              <a:gdLst/>
              <a:ahLst/>
              <a:cxnLst/>
              <a:rect l="l" t="t" r="r" b="b"/>
              <a:pathLst>
                <a:path w="2504" h="1253" extrusionOk="0">
                  <a:moveTo>
                    <a:pt x="676" y="239"/>
                  </a:moveTo>
                  <a:lnTo>
                    <a:pt x="835" y="299"/>
                  </a:lnTo>
                  <a:lnTo>
                    <a:pt x="1014" y="339"/>
                  </a:lnTo>
                  <a:lnTo>
                    <a:pt x="1371" y="418"/>
                  </a:lnTo>
                  <a:lnTo>
                    <a:pt x="1748" y="517"/>
                  </a:lnTo>
                  <a:lnTo>
                    <a:pt x="1967" y="597"/>
                  </a:lnTo>
                  <a:lnTo>
                    <a:pt x="2007" y="696"/>
                  </a:lnTo>
                  <a:lnTo>
                    <a:pt x="1987" y="756"/>
                  </a:lnTo>
                  <a:lnTo>
                    <a:pt x="1947" y="815"/>
                  </a:lnTo>
                  <a:lnTo>
                    <a:pt x="1868" y="835"/>
                  </a:lnTo>
                  <a:lnTo>
                    <a:pt x="1768" y="895"/>
                  </a:lnTo>
                  <a:lnTo>
                    <a:pt x="1649" y="934"/>
                  </a:lnTo>
                  <a:lnTo>
                    <a:pt x="1391" y="934"/>
                  </a:lnTo>
                  <a:lnTo>
                    <a:pt x="1113" y="875"/>
                  </a:lnTo>
                  <a:lnTo>
                    <a:pt x="875" y="815"/>
                  </a:lnTo>
                  <a:lnTo>
                    <a:pt x="616" y="736"/>
                  </a:lnTo>
                  <a:lnTo>
                    <a:pt x="497" y="696"/>
                  </a:lnTo>
                  <a:lnTo>
                    <a:pt x="457" y="676"/>
                  </a:lnTo>
                  <a:lnTo>
                    <a:pt x="418" y="637"/>
                  </a:lnTo>
                  <a:lnTo>
                    <a:pt x="557" y="239"/>
                  </a:lnTo>
                  <a:close/>
                  <a:moveTo>
                    <a:pt x="736" y="1"/>
                  </a:moveTo>
                  <a:lnTo>
                    <a:pt x="557" y="21"/>
                  </a:lnTo>
                  <a:lnTo>
                    <a:pt x="398" y="61"/>
                  </a:lnTo>
                  <a:lnTo>
                    <a:pt x="239" y="120"/>
                  </a:lnTo>
                  <a:lnTo>
                    <a:pt x="120" y="219"/>
                  </a:lnTo>
                  <a:lnTo>
                    <a:pt x="60" y="279"/>
                  </a:lnTo>
                  <a:lnTo>
                    <a:pt x="40" y="339"/>
                  </a:lnTo>
                  <a:lnTo>
                    <a:pt x="21" y="418"/>
                  </a:lnTo>
                  <a:lnTo>
                    <a:pt x="1" y="498"/>
                  </a:lnTo>
                  <a:lnTo>
                    <a:pt x="21" y="577"/>
                  </a:lnTo>
                  <a:lnTo>
                    <a:pt x="60" y="676"/>
                  </a:lnTo>
                  <a:lnTo>
                    <a:pt x="100" y="756"/>
                  </a:lnTo>
                  <a:lnTo>
                    <a:pt x="160" y="835"/>
                  </a:lnTo>
                  <a:lnTo>
                    <a:pt x="239" y="915"/>
                  </a:lnTo>
                  <a:lnTo>
                    <a:pt x="318" y="974"/>
                  </a:lnTo>
                  <a:lnTo>
                    <a:pt x="537" y="1073"/>
                  </a:lnTo>
                  <a:lnTo>
                    <a:pt x="755" y="1153"/>
                  </a:lnTo>
                  <a:lnTo>
                    <a:pt x="994" y="1212"/>
                  </a:lnTo>
                  <a:lnTo>
                    <a:pt x="1232" y="1232"/>
                  </a:lnTo>
                  <a:lnTo>
                    <a:pt x="1451" y="1252"/>
                  </a:lnTo>
                  <a:lnTo>
                    <a:pt x="1629" y="1232"/>
                  </a:lnTo>
                  <a:lnTo>
                    <a:pt x="1748" y="1212"/>
                  </a:lnTo>
                  <a:lnTo>
                    <a:pt x="1927" y="1173"/>
                  </a:lnTo>
                  <a:lnTo>
                    <a:pt x="2086" y="1113"/>
                  </a:lnTo>
                  <a:lnTo>
                    <a:pt x="2245" y="1034"/>
                  </a:lnTo>
                  <a:lnTo>
                    <a:pt x="2384" y="915"/>
                  </a:lnTo>
                  <a:lnTo>
                    <a:pt x="2444" y="855"/>
                  </a:lnTo>
                  <a:lnTo>
                    <a:pt x="2483" y="795"/>
                  </a:lnTo>
                  <a:lnTo>
                    <a:pt x="2503" y="736"/>
                  </a:lnTo>
                  <a:lnTo>
                    <a:pt x="2503" y="656"/>
                  </a:lnTo>
                  <a:lnTo>
                    <a:pt x="2483" y="577"/>
                  </a:lnTo>
                  <a:lnTo>
                    <a:pt x="2444" y="498"/>
                  </a:lnTo>
                  <a:lnTo>
                    <a:pt x="2384" y="438"/>
                  </a:lnTo>
                  <a:lnTo>
                    <a:pt x="2305" y="358"/>
                  </a:lnTo>
                  <a:lnTo>
                    <a:pt x="2205" y="319"/>
                  </a:lnTo>
                  <a:lnTo>
                    <a:pt x="2106" y="259"/>
                  </a:lnTo>
                  <a:lnTo>
                    <a:pt x="1868" y="200"/>
                  </a:lnTo>
                  <a:lnTo>
                    <a:pt x="1689" y="140"/>
                  </a:lnTo>
                  <a:lnTo>
                    <a:pt x="1311" y="61"/>
                  </a:lnTo>
                  <a:lnTo>
                    <a:pt x="1133" y="21"/>
                  </a:lnTo>
                  <a:lnTo>
                    <a:pt x="954" y="21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 rot="-23989">
              <a:off x="3237059" y="3133306"/>
              <a:ext cx="141742" cy="70928"/>
            </a:xfrm>
            <a:custGeom>
              <a:avLst/>
              <a:gdLst/>
              <a:ahLst/>
              <a:cxnLst/>
              <a:rect l="l" t="t" r="r" b="b"/>
              <a:pathLst>
                <a:path w="2504" h="1253" fill="none" extrusionOk="0">
                  <a:moveTo>
                    <a:pt x="2444" y="498"/>
                  </a:moveTo>
                  <a:lnTo>
                    <a:pt x="2444" y="498"/>
                  </a:lnTo>
                  <a:lnTo>
                    <a:pt x="2384" y="438"/>
                  </a:lnTo>
                  <a:lnTo>
                    <a:pt x="2305" y="358"/>
                  </a:lnTo>
                  <a:lnTo>
                    <a:pt x="2205" y="319"/>
                  </a:lnTo>
                  <a:lnTo>
                    <a:pt x="2106" y="259"/>
                  </a:lnTo>
                  <a:lnTo>
                    <a:pt x="1868" y="200"/>
                  </a:lnTo>
                  <a:lnTo>
                    <a:pt x="1689" y="140"/>
                  </a:lnTo>
                  <a:lnTo>
                    <a:pt x="1689" y="140"/>
                  </a:lnTo>
                  <a:lnTo>
                    <a:pt x="1311" y="61"/>
                  </a:lnTo>
                  <a:lnTo>
                    <a:pt x="1133" y="21"/>
                  </a:lnTo>
                  <a:lnTo>
                    <a:pt x="954" y="21"/>
                  </a:lnTo>
                  <a:lnTo>
                    <a:pt x="954" y="21"/>
                  </a:lnTo>
                  <a:lnTo>
                    <a:pt x="894" y="1"/>
                  </a:lnTo>
                  <a:lnTo>
                    <a:pt x="894" y="1"/>
                  </a:lnTo>
                  <a:lnTo>
                    <a:pt x="736" y="1"/>
                  </a:lnTo>
                  <a:lnTo>
                    <a:pt x="557" y="21"/>
                  </a:lnTo>
                  <a:lnTo>
                    <a:pt x="398" y="61"/>
                  </a:lnTo>
                  <a:lnTo>
                    <a:pt x="239" y="120"/>
                  </a:lnTo>
                  <a:lnTo>
                    <a:pt x="120" y="219"/>
                  </a:lnTo>
                  <a:lnTo>
                    <a:pt x="60" y="279"/>
                  </a:lnTo>
                  <a:lnTo>
                    <a:pt x="40" y="339"/>
                  </a:lnTo>
                  <a:lnTo>
                    <a:pt x="21" y="418"/>
                  </a:lnTo>
                  <a:lnTo>
                    <a:pt x="1" y="498"/>
                  </a:lnTo>
                  <a:lnTo>
                    <a:pt x="21" y="577"/>
                  </a:lnTo>
                  <a:lnTo>
                    <a:pt x="60" y="676"/>
                  </a:lnTo>
                  <a:lnTo>
                    <a:pt x="60" y="676"/>
                  </a:lnTo>
                  <a:lnTo>
                    <a:pt x="100" y="756"/>
                  </a:lnTo>
                  <a:lnTo>
                    <a:pt x="160" y="835"/>
                  </a:lnTo>
                  <a:lnTo>
                    <a:pt x="239" y="915"/>
                  </a:lnTo>
                  <a:lnTo>
                    <a:pt x="318" y="974"/>
                  </a:lnTo>
                  <a:lnTo>
                    <a:pt x="537" y="1073"/>
                  </a:lnTo>
                  <a:lnTo>
                    <a:pt x="755" y="1153"/>
                  </a:lnTo>
                  <a:lnTo>
                    <a:pt x="994" y="1212"/>
                  </a:lnTo>
                  <a:lnTo>
                    <a:pt x="1232" y="1232"/>
                  </a:lnTo>
                  <a:lnTo>
                    <a:pt x="1451" y="1252"/>
                  </a:lnTo>
                  <a:lnTo>
                    <a:pt x="1629" y="1232"/>
                  </a:lnTo>
                  <a:lnTo>
                    <a:pt x="1629" y="1232"/>
                  </a:lnTo>
                  <a:lnTo>
                    <a:pt x="1748" y="1212"/>
                  </a:lnTo>
                  <a:lnTo>
                    <a:pt x="1927" y="1173"/>
                  </a:lnTo>
                  <a:lnTo>
                    <a:pt x="2086" y="1113"/>
                  </a:lnTo>
                  <a:lnTo>
                    <a:pt x="2245" y="1034"/>
                  </a:lnTo>
                  <a:lnTo>
                    <a:pt x="2384" y="915"/>
                  </a:lnTo>
                  <a:lnTo>
                    <a:pt x="2444" y="855"/>
                  </a:lnTo>
                  <a:lnTo>
                    <a:pt x="2483" y="795"/>
                  </a:lnTo>
                  <a:lnTo>
                    <a:pt x="2503" y="736"/>
                  </a:lnTo>
                  <a:lnTo>
                    <a:pt x="2503" y="656"/>
                  </a:lnTo>
                  <a:lnTo>
                    <a:pt x="2483" y="577"/>
                  </a:lnTo>
                  <a:lnTo>
                    <a:pt x="2444" y="4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 rot="-23989">
              <a:off x="3260647" y="3146852"/>
              <a:ext cx="90004" cy="39398"/>
            </a:xfrm>
            <a:custGeom>
              <a:avLst/>
              <a:gdLst/>
              <a:ahLst/>
              <a:cxnLst/>
              <a:rect l="l" t="t" r="r" b="b"/>
              <a:pathLst>
                <a:path w="1590" h="696" fill="none" extrusionOk="0">
                  <a:moveTo>
                    <a:pt x="1451" y="596"/>
                  </a:moveTo>
                  <a:lnTo>
                    <a:pt x="1451" y="596"/>
                  </a:lnTo>
                  <a:lnTo>
                    <a:pt x="1351" y="656"/>
                  </a:lnTo>
                  <a:lnTo>
                    <a:pt x="1232" y="695"/>
                  </a:lnTo>
                  <a:lnTo>
                    <a:pt x="1113" y="695"/>
                  </a:lnTo>
                  <a:lnTo>
                    <a:pt x="974" y="695"/>
                  </a:lnTo>
                  <a:lnTo>
                    <a:pt x="696" y="636"/>
                  </a:lnTo>
                  <a:lnTo>
                    <a:pt x="458" y="576"/>
                  </a:lnTo>
                  <a:lnTo>
                    <a:pt x="458" y="576"/>
                  </a:lnTo>
                  <a:lnTo>
                    <a:pt x="199" y="497"/>
                  </a:lnTo>
                  <a:lnTo>
                    <a:pt x="80" y="457"/>
                  </a:lnTo>
                  <a:lnTo>
                    <a:pt x="40" y="437"/>
                  </a:lnTo>
                  <a:lnTo>
                    <a:pt x="1" y="398"/>
                  </a:lnTo>
                  <a:lnTo>
                    <a:pt x="1" y="398"/>
                  </a:lnTo>
                  <a:lnTo>
                    <a:pt x="140" y="0"/>
                  </a:lnTo>
                  <a:lnTo>
                    <a:pt x="140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418" y="60"/>
                  </a:lnTo>
                  <a:lnTo>
                    <a:pt x="597" y="100"/>
                  </a:lnTo>
                  <a:lnTo>
                    <a:pt x="954" y="179"/>
                  </a:lnTo>
                  <a:lnTo>
                    <a:pt x="954" y="179"/>
                  </a:lnTo>
                  <a:lnTo>
                    <a:pt x="1331" y="278"/>
                  </a:lnTo>
                  <a:lnTo>
                    <a:pt x="1331" y="278"/>
                  </a:lnTo>
                  <a:lnTo>
                    <a:pt x="1550" y="358"/>
                  </a:lnTo>
                  <a:lnTo>
                    <a:pt x="1550" y="358"/>
                  </a:lnTo>
                  <a:lnTo>
                    <a:pt x="1590" y="457"/>
                  </a:lnTo>
                  <a:lnTo>
                    <a:pt x="1570" y="517"/>
                  </a:lnTo>
                  <a:lnTo>
                    <a:pt x="1530" y="576"/>
                  </a:lnTo>
                  <a:lnTo>
                    <a:pt x="1451" y="59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 rot="-23989">
              <a:off x="3559380" y="3072785"/>
              <a:ext cx="102344" cy="94476"/>
            </a:xfrm>
            <a:custGeom>
              <a:avLst/>
              <a:gdLst/>
              <a:ahLst/>
              <a:cxnLst/>
              <a:rect l="l" t="t" r="r" b="b"/>
              <a:pathLst>
                <a:path w="1808" h="1669" extrusionOk="0">
                  <a:moveTo>
                    <a:pt x="736" y="318"/>
                  </a:moveTo>
                  <a:lnTo>
                    <a:pt x="815" y="358"/>
                  </a:lnTo>
                  <a:lnTo>
                    <a:pt x="914" y="397"/>
                  </a:lnTo>
                  <a:lnTo>
                    <a:pt x="1073" y="536"/>
                  </a:lnTo>
                  <a:lnTo>
                    <a:pt x="1252" y="715"/>
                  </a:lnTo>
                  <a:lnTo>
                    <a:pt x="1331" y="815"/>
                  </a:lnTo>
                  <a:lnTo>
                    <a:pt x="1391" y="914"/>
                  </a:lnTo>
                  <a:lnTo>
                    <a:pt x="1431" y="1013"/>
                  </a:lnTo>
                  <a:lnTo>
                    <a:pt x="1450" y="1112"/>
                  </a:lnTo>
                  <a:lnTo>
                    <a:pt x="1450" y="1192"/>
                  </a:lnTo>
                  <a:lnTo>
                    <a:pt x="1431" y="1271"/>
                  </a:lnTo>
                  <a:lnTo>
                    <a:pt x="1411" y="1291"/>
                  </a:lnTo>
                  <a:lnTo>
                    <a:pt x="1371" y="1311"/>
                  </a:lnTo>
                  <a:lnTo>
                    <a:pt x="1331" y="1311"/>
                  </a:lnTo>
                  <a:lnTo>
                    <a:pt x="1272" y="1291"/>
                  </a:lnTo>
                  <a:lnTo>
                    <a:pt x="1133" y="1212"/>
                  </a:lnTo>
                  <a:lnTo>
                    <a:pt x="835" y="993"/>
                  </a:lnTo>
                  <a:lnTo>
                    <a:pt x="537" y="755"/>
                  </a:lnTo>
                  <a:lnTo>
                    <a:pt x="239" y="497"/>
                  </a:lnTo>
                  <a:lnTo>
                    <a:pt x="299" y="437"/>
                  </a:lnTo>
                  <a:lnTo>
                    <a:pt x="378" y="378"/>
                  </a:lnTo>
                  <a:lnTo>
                    <a:pt x="477" y="338"/>
                  </a:lnTo>
                  <a:lnTo>
                    <a:pt x="557" y="318"/>
                  </a:lnTo>
                  <a:close/>
                  <a:moveTo>
                    <a:pt x="497" y="0"/>
                  </a:moveTo>
                  <a:lnTo>
                    <a:pt x="378" y="40"/>
                  </a:lnTo>
                  <a:lnTo>
                    <a:pt x="259" y="100"/>
                  </a:lnTo>
                  <a:lnTo>
                    <a:pt x="179" y="179"/>
                  </a:lnTo>
                  <a:lnTo>
                    <a:pt x="100" y="278"/>
                  </a:lnTo>
                  <a:lnTo>
                    <a:pt x="80" y="417"/>
                  </a:lnTo>
                  <a:lnTo>
                    <a:pt x="40" y="437"/>
                  </a:lnTo>
                  <a:lnTo>
                    <a:pt x="1" y="457"/>
                  </a:lnTo>
                  <a:lnTo>
                    <a:pt x="1" y="497"/>
                  </a:lnTo>
                  <a:lnTo>
                    <a:pt x="1" y="536"/>
                  </a:lnTo>
                  <a:lnTo>
                    <a:pt x="239" y="854"/>
                  </a:lnTo>
                  <a:lnTo>
                    <a:pt x="537" y="1152"/>
                  </a:lnTo>
                  <a:lnTo>
                    <a:pt x="696" y="1291"/>
                  </a:lnTo>
                  <a:lnTo>
                    <a:pt x="855" y="1430"/>
                  </a:lnTo>
                  <a:lnTo>
                    <a:pt x="1014" y="1530"/>
                  </a:lnTo>
                  <a:lnTo>
                    <a:pt x="1192" y="1629"/>
                  </a:lnTo>
                  <a:lnTo>
                    <a:pt x="1272" y="1649"/>
                  </a:lnTo>
                  <a:lnTo>
                    <a:pt x="1351" y="1669"/>
                  </a:lnTo>
                  <a:lnTo>
                    <a:pt x="1490" y="1669"/>
                  </a:lnTo>
                  <a:lnTo>
                    <a:pt x="1609" y="1609"/>
                  </a:lnTo>
                  <a:lnTo>
                    <a:pt x="1689" y="1530"/>
                  </a:lnTo>
                  <a:lnTo>
                    <a:pt x="1748" y="1410"/>
                  </a:lnTo>
                  <a:lnTo>
                    <a:pt x="1788" y="1291"/>
                  </a:lnTo>
                  <a:lnTo>
                    <a:pt x="1808" y="1132"/>
                  </a:lnTo>
                  <a:lnTo>
                    <a:pt x="1768" y="993"/>
                  </a:lnTo>
                  <a:lnTo>
                    <a:pt x="1729" y="834"/>
                  </a:lnTo>
                  <a:lnTo>
                    <a:pt x="1649" y="695"/>
                  </a:lnTo>
                  <a:lnTo>
                    <a:pt x="1550" y="536"/>
                  </a:lnTo>
                  <a:lnTo>
                    <a:pt x="1431" y="397"/>
                  </a:lnTo>
                  <a:lnTo>
                    <a:pt x="1311" y="278"/>
                  </a:lnTo>
                  <a:lnTo>
                    <a:pt x="1172" y="179"/>
                  </a:lnTo>
                  <a:lnTo>
                    <a:pt x="1033" y="80"/>
                  </a:lnTo>
                  <a:lnTo>
                    <a:pt x="875" y="20"/>
                  </a:lnTo>
                  <a:lnTo>
                    <a:pt x="75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 rot="-23989">
              <a:off x="3559380" y="3072785"/>
              <a:ext cx="102344" cy="94476"/>
            </a:xfrm>
            <a:custGeom>
              <a:avLst/>
              <a:gdLst/>
              <a:ahLst/>
              <a:cxnLst/>
              <a:rect l="l" t="t" r="r" b="b"/>
              <a:pathLst>
                <a:path w="1808" h="1669" fill="none" extrusionOk="0">
                  <a:moveTo>
                    <a:pt x="1768" y="993"/>
                  </a:moveTo>
                  <a:lnTo>
                    <a:pt x="1768" y="993"/>
                  </a:lnTo>
                  <a:lnTo>
                    <a:pt x="1729" y="834"/>
                  </a:lnTo>
                  <a:lnTo>
                    <a:pt x="1649" y="695"/>
                  </a:lnTo>
                  <a:lnTo>
                    <a:pt x="1550" y="536"/>
                  </a:lnTo>
                  <a:lnTo>
                    <a:pt x="1431" y="397"/>
                  </a:lnTo>
                  <a:lnTo>
                    <a:pt x="1311" y="278"/>
                  </a:lnTo>
                  <a:lnTo>
                    <a:pt x="1172" y="179"/>
                  </a:lnTo>
                  <a:lnTo>
                    <a:pt x="1033" y="80"/>
                  </a:lnTo>
                  <a:lnTo>
                    <a:pt x="875" y="20"/>
                  </a:lnTo>
                  <a:lnTo>
                    <a:pt x="875" y="20"/>
                  </a:lnTo>
                  <a:lnTo>
                    <a:pt x="755" y="0"/>
                  </a:lnTo>
                  <a:lnTo>
                    <a:pt x="616" y="0"/>
                  </a:lnTo>
                  <a:lnTo>
                    <a:pt x="497" y="0"/>
                  </a:lnTo>
                  <a:lnTo>
                    <a:pt x="378" y="40"/>
                  </a:lnTo>
                  <a:lnTo>
                    <a:pt x="259" y="100"/>
                  </a:lnTo>
                  <a:lnTo>
                    <a:pt x="179" y="179"/>
                  </a:lnTo>
                  <a:lnTo>
                    <a:pt x="100" y="278"/>
                  </a:lnTo>
                  <a:lnTo>
                    <a:pt x="80" y="417"/>
                  </a:lnTo>
                  <a:lnTo>
                    <a:pt x="80" y="417"/>
                  </a:lnTo>
                  <a:lnTo>
                    <a:pt x="40" y="437"/>
                  </a:lnTo>
                  <a:lnTo>
                    <a:pt x="1" y="457"/>
                  </a:lnTo>
                  <a:lnTo>
                    <a:pt x="1" y="497"/>
                  </a:lnTo>
                  <a:lnTo>
                    <a:pt x="1" y="536"/>
                  </a:lnTo>
                  <a:lnTo>
                    <a:pt x="1" y="536"/>
                  </a:lnTo>
                  <a:lnTo>
                    <a:pt x="239" y="854"/>
                  </a:lnTo>
                  <a:lnTo>
                    <a:pt x="537" y="1152"/>
                  </a:lnTo>
                  <a:lnTo>
                    <a:pt x="696" y="1291"/>
                  </a:lnTo>
                  <a:lnTo>
                    <a:pt x="855" y="1430"/>
                  </a:lnTo>
                  <a:lnTo>
                    <a:pt x="1014" y="1530"/>
                  </a:lnTo>
                  <a:lnTo>
                    <a:pt x="1192" y="1629"/>
                  </a:lnTo>
                  <a:lnTo>
                    <a:pt x="1192" y="1629"/>
                  </a:lnTo>
                  <a:lnTo>
                    <a:pt x="1272" y="1649"/>
                  </a:lnTo>
                  <a:lnTo>
                    <a:pt x="1351" y="1669"/>
                  </a:lnTo>
                  <a:lnTo>
                    <a:pt x="1431" y="1669"/>
                  </a:lnTo>
                  <a:lnTo>
                    <a:pt x="1490" y="1669"/>
                  </a:lnTo>
                  <a:lnTo>
                    <a:pt x="1609" y="1609"/>
                  </a:lnTo>
                  <a:lnTo>
                    <a:pt x="1689" y="1530"/>
                  </a:lnTo>
                  <a:lnTo>
                    <a:pt x="1748" y="1410"/>
                  </a:lnTo>
                  <a:lnTo>
                    <a:pt x="1788" y="1291"/>
                  </a:lnTo>
                  <a:lnTo>
                    <a:pt x="1808" y="1132"/>
                  </a:lnTo>
                  <a:lnTo>
                    <a:pt x="1768" y="9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 rot="-23989">
              <a:off x="3572843" y="3090809"/>
              <a:ext cx="68664" cy="56267"/>
            </a:xfrm>
            <a:custGeom>
              <a:avLst/>
              <a:gdLst/>
              <a:ahLst/>
              <a:cxnLst/>
              <a:rect l="l" t="t" r="r" b="b"/>
              <a:pathLst>
                <a:path w="1213" h="994" fill="none" extrusionOk="0">
                  <a:moveTo>
                    <a:pt x="895" y="894"/>
                  </a:moveTo>
                  <a:lnTo>
                    <a:pt x="895" y="894"/>
                  </a:lnTo>
                  <a:lnTo>
                    <a:pt x="597" y="675"/>
                  </a:lnTo>
                  <a:lnTo>
                    <a:pt x="597" y="675"/>
                  </a:lnTo>
                  <a:lnTo>
                    <a:pt x="299" y="437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61" y="119"/>
                  </a:lnTo>
                  <a:lnTo>
                    <a:pt x="140" y="60"/>
                  </a:lnTo>
                  <a:lnTo>
                    <a:pt x="239" y="20"/>
                  </a:lnTo>
                  <a:lnTo>
                    <a:pt x="319" y="0"/>
                  </a:lnTo>
                  <a:lnTo>
                    <a:pt x="398" y="0"/>
                  </a:lnTo>
                  <a:lnTo>
                    <a:pt x="498" y="0"/>
                  </a:lnTo>
                  <a:lnTo>
                    <a:pt x="577" y="40"/>
                  </a:lnTo>
                  <a:lnTo>
                    <a:pt x="676" y="79"/>
                  </a:lnTo>
                  <a:lnTo>
                    <a:pt x="676" y="79"/>
                  </a:lnTo>
                  <a:lnTo>
                    <a:pt x="835" y="218"/>
                  </a:lnTo>
                  <a:lnTo>
                    <a:pt x="1014" y="397"/>
                  </a:lnTo>
                  <a:lnTo>
                    <a:pt x="1093" y="497"/>
                  </a:lnTo>
                  <a:lnTo>
                    <a:pt x="1153" y="596"/>
                  </a:lnTo>
                  <a:lnTo>
                    <a:pt x="1193" y="695"/>
                  </a:lnTo>
                  <a:lnTo>
                    <a:pt x="1212" y="794"/>
                  </a:lnTo>
                  <a:lnTo>
                    <a:pt x="1212" y="794"/>
                  </a:lnTo>
                  <a:lnTo>
                    <a:pt x="1212" y="874"/>
                  </a:lnTo>
                  <a:lnTo>
                    <a:pt x="1193" y="953"/>
                  </a:lnTo>
                  <a:lnTo>
                    <a:pt x="1173" y="973"/>
                  </a:lnTo>
                  <a:lnTo>
                    <a:pt x="1133" y="993"/>
                  </a:lnTo>
                  <a:lnTo>
                    <a:pt x="1093" y="993"/>
                  </a:lnTo>
                  <a:lnTo>
                    <a:pt x="1034" y="973"/>
                  </a:lnTo>
                  <a:lnTo>
                    <a:pt x="895" y="8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 rot="-23989">
              <a:off x="3710421" y="3139241"/>
              <a:ext cx="77664" cy="79872"/>
            </a:xfrm>
            <a:custGeom>
              <a:avLst/>
              <a:gdLst/>
              <a:ahLst/>
              <a:cxnLst/>
              <a:rect l="l" t="t" r="r" b="b"/>
              <a:pathLst>
                <a:path w="1372" h="1411" extrusionOk="0">
                  <a:moveTo>
                    <a:pt x="656" y="378"/>
                  </a:moveTo>
                  <a:lnTo>
                    <a:pt x="795" y="438"/>
                  </a:lnTo>
                  <a:lnTo>
                    <a:pt x="934" y="517"/>
                  </a:lnTo>
                  <a:lnTo>
                    <a:pt x="974" y="557"/>
                  </a:lnTo>
                  <a:lnTo>
                    <a:pt x="1014" y="636"/>
                  </a:lnTo>
                  <a:lnTo>
                    <a:pt x="1034" y="696"/>
                  </a:lnTo>
                  <a:lnTo>
                    <a:pt x="1014" y="756"/>
                  </a:lnTo>
                  <a:lnTo>
                    <a:pt x="994" y="835"/>
                  </a:lnTo>
                  <a:lnTo>
                    <a:pt x="954" y="895"/>
                  </a:lnTo>
                  <a:lnTo>
                    <a:pt x="915" y="954"/>
                  </a:lnTo>
                  <a:lnTo>
                    <a:pt x="855" y="994"/>
                  </a:lnTo>
                  <a:lnTo>
                    <a:pt x="776" y="1034"/>
                  </a:lnTo>
                  <a:lnTo>
                    <a:pt x="696" y="1053"/>
                  </a:lnTo>
                  <a:lnTo>
                    <a:pt x="537" y="1053"/>
                  </a:lnTo>
                  <a:lnTo>
                    <a:pt x="458" y="1014"/>
                  </a:lnTo>
                  <a:lnTo>
                    <a:pt x="398" y="974"/>
                  </a:lnTo>
                  <a:lnTo>
                    <a:pt x="339" y="914"/>
                  </a:lnTo>
                  <a:lnTo>
                    <a:pt x="319" y="815"/>
                  </a:lnTo>
                  <a:lnTo>
                    <a:pt x="319" y="736"/>
                  </a:lnTo>
                  <a:lnTo>
                    <a:pt x="319" y="676"/>
                  </a:lnTo>
                  <a:lnTo>
                    <a:pt x="358" y="617"/>
                  </a:lnTo>
                  <a:lnTo>
                    <a:pt x="398" y="557"/>
                  </a:lnTo>
                  <a:lnTo>
                    <a:pt x="517" y="438"/>
                  </a:lnTo>
                  <a:lnTo>
                    <a:pt x="656" y="378"/>
                  </a:lnTo>
                  <a:close/>
                  <a:moveTo>
                    <a:pt x="517" y="1"/>
                  </a:moveTo>
                  <a:lnTo>
                    <a:pt x="458" y="21"/>
                  </a:lnTo>
                  <a:lnTo>
                    <a:pt x="438" y="41"/>
                  </a:lnTo>
                  <a:lnTo>
                    <a:pt x="418" y="80"/>
                  </a:lnTo>
                  <a:lnTo>
                    <a:pt x="398" y="140"/>
                  </a:lnTo>
                  <a:lnTo>
                    <a:pt x="418" y="180"/>
                  </a:lnTo>
                  <a:lnTo>
                    <a:pt x="438" y="219"/>
                  </a:lnTo>
                  <a:lnTo>
                    <a:pt x="458" y="239"/>
                  </a:lnTo>
                  <a:lnTo>
                    <a:pt x="299" y="319"/>
                  </a:lnTo>
                  <a:lnTo>
                    <a:pt x="160" y="418"/>
                  </a:lnTo>
                  <a:lnTo>
                    <a:pt x="100" y="497"/>
                  </a:lnTo>
                  <a:lnTo>
                    <a:pt x="61" y="577"/>
                  </a:lnTo>
                  <a:lnTo>
                    <a:pt x="21" y="656"/>
                  </a:lnTo>
                  <a:lnTo>
                    <a:pt x="1" y="756"/>
                  </a:lnTo>
                  <a:lnTo>
                    <a:pt x="1" y="895"/>
                  </a:lnTo>
                  <a:lnTo>
                    <a:pt x="41" y="1014"/>
                  </a:lnTo>
                  <a:lnTo>
                    <a:pt x="100" y="1133"/>
                  </a:lnTo>
                  <a:lnTo>
                    <a:pt x="200" y="1232"/>
                  </a:lnTo>
                  <a:lnTo>
                    <a:pt x="299" y="1312"/>
                  </a:lnTo>
                  <a:lnTo>
                    <a:pt x="438" y="1371"/>
                  </a:lnTo>
                  <a:lnTo>
                    <a:pt x="557" y="1411"/>
                  </a:lnTo>
                  <a:lnTo>
                    <a:pt x="696" y="1411"/>
                  </a:lnTo>
                  <a:lnTo>
                    <a:pt x="835" y="1371"/>
                  </a:lnTo>
                  <a:lnTo>
                    <a:pt x="954" y="1332"/>
                  </a:lnTo>
                  <a:lnTo>
                    <a:pt x="1073" y="1272"/>
                  </a:lnTo>
                  <a:lnTo>
                    <a:pt x="1173" y="1173"/>
                  </a:lnTo>
                  <a:lnTo>
                    <a:pt x="1252" y="1073"/>
                  </a:lnTo>
                  <a:lnTo>
                    <a:pt x="1312" y="954"/>
                  </a:lnTo>
                  <a:lnTo>
                    <a:pt x="1352" y="835"/>
                  </a:lnTo>
                  <a:lnTo>
                    <a:pt x="1371" y="696"/>
                  </a:lnTo>
                  <a:lnTo>
                    <a:pt x="1371" y="577"/>
                  </a:lnTo>
                  <a:lnTo>
                    <a:pt x="1332" y="458"/>
                  </a:lnTo>
                  <a:lnTo>
                    <a:pt x="1252" y="339"/>
                  </a:lnTo>
                  <a:lnTo>
                    <a:pt x="1173" y="259"/>
                  </a:lnTo>
                  <a:lnTo>
                    <a:pt x="1034" y="180"/>
                  </a:lnTo>
                  <a:lnTo>
                    <a:pt x="895" y="120"/>
                  </a:lnTo>
                  <a:lnTo>
                    <a:pt x="736" y="80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 rot="-23989">
              <a:off x="3710421" y="3139241"/>
              <a:ext cx="77664" cy="79872"/>
            </a:xfrm>
            <a:custGeom>
              <a:avLst/>
              <a:gdLst/>
              <a:ahLst/>
              <a:cxnLst/>
              <a:rect l="l" t="t" r="r" b="b"/>
              <a:pathLst>
                <a:path w="1372" h="1411" fill="none" extrusionOk="0">
                  <a:moveTo>
                    <a:pt x="1173" y="259"/>
                  </a:moveTo>
                  <a:lnTo>
                    <a:pt x="1173" y="259"/>
                  </a:lnTo>
                  <a:lnTo>
                    <a:pt x="1034" y="180"/>
                  </a:lnTo>
                  <a:lnTo>
                    <a:pt x="895" y="120"/>
                  </a:lnTo>
                  <a:lnTo>
                    <a:pt x="736" y="80"/>
                  </a:lnTo>
                  <a:lnTo>
                    <a:pt x="597" y="1"/>
                  </a:lnTo>
                  <a:lnTo>
                    <a:pt x="597" y="1"/>
                  </a:lnTo>
                  <a:lnTo>
                    <a:pt x="557" y="1"/>
                  </a:lnTo>
                  <a:lnTo>
                    <a:pt x="517" y="1"/>
                  </a:lnTo>
                  <a:lnTo>
                    <a:pt x="458" y="21"/>
                  </a:lnTo>
                  <a:lnTo>
                    <a:pt x="438" y="41"/>
                  </a:lnTo>
                  <a:lnTo>
                    <a:pt x="418" y="80"/>
                  </a:lnTo>
                  <a:lnTo>
                    <a:pt x="398" y="140"/>
                  </a:lnTo>
                  <a:lnTo>
                    <a:pt x="418" y="180"/>
                  </a:lnTo>
                  <a:lnTo>
                    <a:pt x="438" y="219"/>
                  </a:lnTo>
                  <a:lnTo>
                    <a:pt x="438" y="219"/>
                  </a:lnTo>
                  <a:lnTo>
                    <a:pt x="458" y="239"/>
                  </a:lnTo>
                  <a:lnTo>
                    <a:pt x="458" y="239"/>
                  </a:lnTo>
                  <a:lnTo>
                    <a:pt x="299" y="319"/>
                  </a:lnTo>
                  <a:lnTo>
                    <a:pt x="160" y="418"/>
                  </a:lnTo>
                  <a:lnTo>
                    <a:pt x="100" y="497"/>
                  </a:lnTo>
                  <a:lnTo>
                    <a:pt x="61" y="577"/>
                  </a:lnTo>
                  <a:lnTo>
                    <a:pt x="21" y="656"/>
                  </a:lnTo>
                  <a:lnTo>
                    <a:pt x="1" y="756"/>
                  </a:lnTo>
                  <a:lnTo>
                    <a:pt x="1" y="756"/>
                  </a:lnTo>
                  <a:lnTo>
                    <a:pt x="1" y="895"/>
                  </a:lnTo>
                  <a:lnTo>
                    <a:pt x="41" y="1014"/>
                  </a:lnTo>
                  <a:lnTo>
                    <a:pt x="100" y="1133"/>
                  </a:lnTo>
                  <a:lnTo>
                    <a:pt x="200" y="1232"/>
                  </a:lnTo>
                  <a:lnTo>
                    <a:pt x="299" y="1312"/>
                  </a:lnTo>
                  <a:lnTo>
                    <a:pt x="438" y="1371"/>
                  </a:lnTo>
                  <a:lnTo>
                    <a:pt x="557" y="1411"/>
                  </a:lnTo>
                  <a:lnTo>
                    <a:pt x="696" y="1411"/>
                  </a:lnTo>
                  <a:lnTo>
                    <a:pt x="696" y="1411"/>
                  </a:lnTo>
                  <a:lnTo>
                    <a:pt x="835" y="1371"/>
                  </a:lnTo>
                  <a:lnTo>
                    <a:pt x="954" y="1332"/>
                  </a:lnTo>
                  <a:lnTo>
                    <a:pt x="1073" y="1272"/>
                  </a:lnTo>
                  <a:lnTo>
                    <a:pt x="1173" y="1173"/>
                  </a:lnTo>
                  <a:lnTo>
                    <a:pt x="1252" y="1073"/>
                  </a:lnTo>
                  <a:lnTo>
                    <a:pt x="1312" y="954"/>
                  </a:lnTo>
                  <a:lnTo>
                    <a:pt x="1352" y="835"/>
                  </a:lnTo>
                  <a:lnTo>
                    <a:pt x="1371" y="696"/>
                  </a:lnTo>
                  <a:lnTo>
                    <a:pt x="1371" y="696"/>
                  </a:lnTo>
                  <a:lnTo>
                    <a:pt x="1371" y="577"/>
                  </a:lnTo>
                  <a:lnTo>
                    <a:pt x="1332" y="458"/>
                  </a:lnTo>
                  <a:lnTo>
                    <a:pt x="1252" y="339"/>
                  </a:lnTo>
                  <a:lnTo>
                    <a:pt x="1173" y="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 rot="-23989">
              <a:off x="3728425" y="3160643"/>
              <a:ext cx="40530" cy="38266"/>
            </a:xfrm>
            <a:custGeom>
              <a:avLst/>
              <a:gdLst/>
              <a:ahLst/>
              <a:cxnLst/>
              <a:rect l="l" t="t" r="r" b="b"/>
              <a:pathLst>
                <a:path w="716" h="676" fill="none" extrusionOk="0">
                  <a:moveTo>
                    <a:pt x="537" y="616"/>
                  </a:moveTo>
                  <a:lnTo>
                    <a:pt x="537" y="616"/>
                  </a:lnTo>
                  <a:lnTo>
                    <a:pt x="458" y="656"/>
                  </a:lnTo>
                  <a:lnTo>
                    <a:pt x="378" y="675"/>
                  </a:lnTo>
                  <a:lnTo>
                    <a:pt x="299" y="675"/>
                  </a:lnTo>
                  <a:lnTo>
                    <a:pt x="219" y="675"/>
                  </a:lnTo>
                  <a:lnTo>
                    <a:pt x="140" y="636"/>
                  </a:lnTo>
                  <a:lnTo>
                    <a:pt x="80" y="596"/>
                  </a:lnTo>
                  <a:lnTo>
                    <a:pt x="21" y="536"/>
                  </a:lnTo>
                  <a:lnTo>
                    <a:pt x="1" y="437"/>
                  </a:lnTo>
                  <a:lnTo>
                    <a:pt x="1" y="437"/>
                  </a:lnTo>
                  <a:lnTo>
                    <a:pt x="1" y="358"/>
                  </a:lnTo>
                  <a:lnTo>
                    <a:pt x="1" y="298"/>
                  </a:lnTo>
                  <a:lnTo>
                    <a:pt x="40" y="239"/>
                  </a:lnTo>
                  <a:lnTo>
                    <a:pt x="80" y="179"/>
                  </a:lnTo>
                  <a:lnTo>
                    <a:pt x="199" y="60"/>
                  </a:lnTo>
                  <a:lnTo>
                    <a:pt x="338" y="0"/>
                  </a:lnTo>
                  <a:lnTo>
                    <a:pt x="338" y="0"/>
                  </a:lnTo>
                  <a:lnTo>
                    <a:pt x="477" y="60"/>
                  </a:lnTo>
                  <a:lnTo>
                    <a:pt x="616" y="139"/>
                  </a:lnTo>
                  <a:lnTo>
                    <a:pt x="616" y="139"/>
                  </a:lnTo>
                  <a:lnTo>
                    <a:pt x="656" y="179"/>
                  </a:lnTo>
                  <a:lnTo>
                    <a:pt x="696" y="258"/>
                  </a:lnTo>
                  <a:lnTo>
                    <a:pt x="716" y="318"/>
                  </a:lnTo>
                  <a:lnTo>
                    <a:pt x="696" y="378"/>
                  </a:lnTo>
                  <a:lnTo>
                    <a:pt x="676" y="457"/>
                  </a:lnTo>
                  <a:lnTo>
                    <a:pt x="636" y="517"/>
                  </a:lnTo>
                  <a:lnTo>
                    <a:pt x="597" y="576"/>
                  </a:lnTo>
                  <a:lnTo>
                    <a:pt x="537" y="6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 rot="-23989">
              <a:off x="1987032" y="4121478"/>
              <a:ext cx="77607" cy="74268"/>
            </a:xfrm>
            <a:custGeom>
              <a:avLst/>
              <a:gdLst/>
              <a:ahLst/>
              <a:cxnLst/>
              <a:rect l="l" t="t" r="r" b="b"/>
              <a:pathLst>
                <a:path w="1371" h="1312" extrusionOk="0">
                  <a:moveTo>
                    <a:pt x="894" y="1"/>
                  </a:moveTo>
                  <a:lnTo>
                    <a:pt x="576" y="239"/>
                  </a:lnTo>
                  <a:lnTo>
                    <a:pt x="418" y="358"/>
                  </a:lnTo>
                  <a:lnTo>
                    <a:pt x="259" y="517"/>
                  </a:lnTo>
                  <a:lnTo>
                    <a:pt x="179" y="616"/>
                  </a:lnTo>
                  <a:lnTo>
                    <a:pt x="80" y="735"/>
                  </a:lnTo>
                  <a:lnTo>
                    <a:pt x="20" y="875"/>
                  </a:lnTo>
                  <a:lnTo>
                    <a:pt x="1" y="954"/>
                  </a:lnTo>
                  <a:lnTo>
                    <a:pt x="1" y="1014"/>
                  </a:lnTo>
                  <a:lnTo>
                    <a:pt x="20" y="1093"/>
                  </a:lnTo>
                  <a:lnTo>
                    <a:pt x="60" y="1172"/>
                  </a:lnTo>
                  <a:lnTo>
                    <a:pt x="120" y="1212"/>
                  </a:lnTo>
                  <a:lnTo>
                    <a:pt x="179" y="1252"/>
                  </a:lnTo>
                  <a:lnTo>
                    <a:pt x="338" y="1292"/>
                  </a:lnTo>
                  <a:lnTo>
                    <a:pt x="497" y="1311"/>
                  </a:lnTo>
                  <a:lnTo>
                    <a:pt x="636" y="1292"/>
                  </a:lnTo>
                  <a:lnTo>
                    <a:pt x="775" y="1252"/>
                  </a:lnTo>
                  <a:lnTo>
                    <a:pt x="914" y="1212"/>
                  </a:lnTo>
                  <a:lnTo>
                    <a:pt x="1033" y="1153"/>
                  </a:lnTo>
                  <a:lnTo>
                    <a:pt x="1152" y="1073"/>
                  </a:lnTo>
                  <a:lnTo>
                    <a:pt x="1232" y="974"/>
                  </a:lnTo>
                  <a:lnTo>
                    <a:pt x="1311" y="835"/>
                  </a:lnTo>
                  <a:lnTo>
                    <a:pt x="1351" y="716"/>
                  </a:lnTo>
                  <a:lnTo>
                    <a:pt x="1371" y="577"/>
                  </a:lnTo>
                  <a:lnTo>
                    <a:pt x="1351" y="457"/>
                  </a:lnTo>
                  <a:lnTo>
                    <a:pt x="1311" y="358"/>
                  </a:lnTo>
                  <a:lnTo>
                    <a:pt x="1252" y="279"/>
                  </a:lnTo>
                  <a:lnTo>
                    <a:pt x="1172" y="199"/>
                  </a:lnTo>
                  <a:lnTo>
                    <a:pt x="1093" y="120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 rot="-23989">
              <a:off x="2321011" y="3335652"/>
              <a:ext cx="693711" cy="369923"/>
            </a:xfrm>
            <a:custGeom>
              <a:avLst/>
              <a:gdLst/>
              <a:ahLst/>
              <a:cxnLst/>
              <a:rect l="l" t="t" r="r" b="b"/>
              <a:pathLst>
                <a:path w="12255" h="6535" extrusionOk="0">
                  <a:moveTo>
                    <a:pt x="1331" y="0"/>
                  </a:moveTo>
                  <a:lnTo>
                    <a:pt x="1212" y="40"/>
                  </a:lnTo>
                  <a:lnTo>
                    <a:pt x="1113" y="60"/>
                  </a:lnTo>
                  <a:lnTo>
                    <a:pt x="994" y="120"/>
                  </a:lnTo>
                  <a:lnTo>
                    <a:pt x="914" y="199"/>
                  </a:lnTo>
                  <a:lnTo>
                    <a:pt x="815" y="279"/>
                  </a:lnTo>
                  <a:lnTo>
                    <a:pt x="735" y="378"/>
                  </a:lnTo>
                  <a:lnTo>
                    <a:pt x="676" y="497"/>
                  </a:lnTo>
                  <a:lnTo>
                    <a:pt x="616" y="636"/>
                  </a:lnTo>
                  <a:lnTo>
                    <a:pt x="596" y="775"/>
                  </a:lnTo>
                  <a:lnTo>
                    <a:pt x="577" y="874"/>
                  </a:lnTo>
                  <a:lnTo>
                    <a:pt x="577" y="993"/>
                  </a:lnTo>
                  <a:lnTo>
                    <a:pt x="577" y="1073"/>
                  </a:lnTo>
                  <a:lnTo>
                    <a:pt x="636" y="1272"/>
                  </a:lnTo>
                  <a:lnTo>
                    <a:pt x="716" y="1430"/>
                  </a:lnTo>
                  <a:lnTo>
                    <a:pt x="914" y="1748"/>
                  </a:lnTo>
                  <a:lnTo>
                    <a:pt x="994" y="1927"/>
                  </a:lnTo>
                  <a:lnTo>
                    <a:pt x="1033" y="2106"/>
                  </a:lnTo>
                  <a:lnTo>
                    <a:pt x="1053" y="2205"/>
                  </a:lnTo>
                  <a:lnTo>
                    <a:pt x="1053" y="2304"/>
                  </a:lnTo>
                  <a:lnTo>
                    <a:pt x="1033" y="2384"/>
                  </a:lnTo>
                  <a:lnTo>
                    <a:pt x="994" y="2443"/>
                  </a:lnTo>
                  <a:lnTo>
                    <a:pt x="914" y="2582"/>
                  </a:lnTo>
                  <a:lnTo>
                    <a:pt x="775" y="2702"/>
                  </a:lnTo>
                  <a:lnTo>
                    <a:pt x="537" y="2801"/>
                  </a:lnTo>
                  <a:lnTo>
                    <a:pt x="318" y="2860"/>
                  </a:lnTo>
                  <a:lnTo>
                    <a:pt x="159" y="2960"/>
                  </a:lnTo>
                  <a:lnTo>
                    <a:pt x="100" y="2999"/>
                  </a:lnTo>
                  <a:lnTo>
                    <a:pt x="60" y="3059"/>
                  </a:lnTo>
                  <a:lnTo>
                    <a:pt x="20" y="3119"/>
                  </a:lnTo>
                  <a:lnTo>
                    <a:pt x="1" y="3198"/>
                  </a:lnTo>
                  <a:lnTo>
                    <a:pt x="1" y="3258"/>
                  </a:lnTo>
                  <a:lnTo>
                    <a:pt x="20" y="3337"/>
                  </a:lnTo>
                  <a:lnTo>
                    <a:pt x="80" y="3516"/>
                  </a:lnTo>
                  <a:lnTo>
                    <a:pt x="199" y="3695"/>
                  </a:lnTo>
                  <a:lnTo>
                    <a:pt x="378" y="3913"/>
                  </a:lnTo>
                  <a:lnTo>
                    <a:pt x="477" y="3933"/>
                  </a:lnTo>
                  <a:lnTo>
                    <a:pt x="616" y="3933"/>
                  </a:lnTo>
                  <a:lnTo>
                    <a:pt x="894" y="3893"/>
                  </a:lnTo>
                  <a:lnTo>
                    <a:pt x="1172" y="3834"/>
                  </a:lnTo>
                  <a:lnTo>
                    <a:pt x="1411" y="3794"/>
                  </a:lnTo>
                  <a:lnTo>
                    <a:pt x="1649" y="3794"/>
                  </a:lnTo>
                  <a:lnTo>
                    <a:pt x="1768" y="3814"/>
                  </a:lnTo>
                  <a:lnTo>
                    <a:pt x="1867" y="3834"/>
                  </a:lnTo>
                  <a:lnTo>
                    <a:pt x="1967" y="3893"/>
                  </a:lnTo>
                  <a:lnTo>
                    <a:pt x="2046" y="3953"/>
                  </a:lnTo>
                  <a:lnTo>
                    <a:pt x="2126" y="4032"/>
                  </a:lnTo>
                  <a:lnTo>
                    <a:pt x="2185" y="4151"/>
                  </a:lnTo>
                  <a:lnTo>
                    <a:pt x="2205" y="4191"/>
                  </a:lnTo>
                  <a:lnTo>
                    <a:pt x="2205" y="4251"/>
                  </a:lnTo>
                  <a:lnTo>
                    <a:pt x="2265" y="4787"/>
                  </a:lnTo>
                  <a:lnTo>
                    <a:pt x="2304" y="5045"/>
                  </a:lnTo>
                  <a:lnTo>
                    <a:pt x="2324" y="5184"/>
                  </a:lnTo>
                  <a:lnTo>
                    <a:pt x="2384" y="5303"/>
                  </a:lnTo>
                  <a:lnTo>
                    <a:pt x="2503" y="5561"/>
                  </a:lnTo>
                  <a:lnTo>
                    <a:pt x="2563" y="5621"/>
                  </a:lnTo>
                  <a:lnTo>
                    <a:pt x="2622" y="5661"/>
                  </a:lnTo>
                  <a:lnTo>
                    <a:pt x="2702" y="5681"/>
                  </a:lnTo>
                  <a:lnTo>
                    <a:pt x="2781" y="5661"/>
                  </a:lnTo>
                  <a:lnTo>
                    <a:pt x="3079" y="5601"/>
                  </a:lnTo>
                  <a:lnTo>
                    <a:pt x="3417" y="5482"/>
                  </a:lnTo>
                  <a:lnTo>
                    <a:pt x="3794" y="5363"/>
                  </a:lnTo>
                  <a:lnTo>
                    <a:pt x="3993" y="5323"/>
                  </a:lnTo>
                  <a:lnTo>
                    <a:pt x="4191" y="5283"/>
                  </a:lnTo>
                  <a:lnTo>
                    <a:pt x="4370" y="5283"/>
                  </a:lnTo>
                  <a:lnTo>
                    <a:pt x="4529" y="5323"/>
                  </a:lnTo>
                  <a:lnTo>
                    <a:pt x="4628" y="5383"/>
                  </a:lnTo>
                  <a:lnTo>
                    <a:pt x="4688" y="5422"/>
                  </a:lnTo>
                  <a:lnTo>
                    <a:pt x="4747" y="5482"/>
                  </a:lnTo>
                  <a:lnTo>
                    <a:pt x="4787" y="5542"/>
                  </a:lnTo>
                  <a:lnTo>
                    <a:pt x="4847" y="5700"/>
                  </a:lnTo>
                  <a:lnTo>
                    <a:pt x="4906" y="5879"/>
                  </a:lnTo>
                  <a:lnTo>
                    <a:pt x="4966" y="5979"/>
                  </a:lnTo>
                  <a:lnTo>
                    <a:pt x="5025" y="6078"/>
                  </a:lnTo>
                  <a:lnTo>
                    <a:pt x="5105" y="6177"/>
                  </a:lnTo>
                  <a:lnTo>
                    <a:pt x="5184" y="6257"/>
                  </a:lnTo>
                  <a:lnTo>
                    <a:pt x="5363" y="6396"/>
                  </a:lnTo>
                  <a:lnTo>
                    <a:pt x="5562" y="6475"/>
                  </a:lnTo>
                  <a:lnTo>
                    <a:pt x="5760" y="6535"/>
                  </a:lnTo>
                  <a:lnTo>
                    <a:pt x="6217" y="6535"/>
                  </a:lnTo>
                  <a:lnTo>
                    <a:pt x="6435" y="6475"/>
                  </a:lnTo>
                  <a:lnTo>
                    <a:pt x="6634" y="6396"/>
                  </a:lnTo>
                  <a:lnTo>
                    <a:pt x="6833" y="6276"/>
                  </a:lnTo>
                  <a:lnTo>
                    <a:pt x="7011" y="6137"/>
                  </a:lnTo>
                  <a:lnTo>
                    <a:pt x="7150" y="5979"/>
                  </a:lnTo>
                  <a:lnTo>
                    <a:pt x="7270" y="5780"/>
                  </a:lnTo>
                  <a:lnTo>
                    <a:pt x="7309" y="5681"/>
                  </a:lnTo>
                  <a:lnTo>
                    <a:pt x="7329" y="5561"/>
                  </a:lnTo>
                  <a:lnTo>
                    <a:pt x="7349" y="5442"/>
                  </a:lnTo>
                  <a:lnTo>
                    <a:pt x="7369" y="5323"/>
                  </a:lnTo>
                  <a:lnTo>
                    <a:pt x="7349" y="5204"/>
                  </a:lnTo>
                  <a:lnTo>
                    <a:pt x="7329" y="5085"/>
                  </a:lnTo>
                  <a:lnTo>
                    <a:pt x="7329" y="5005"/>
                  </a:lnTo>
                  <a:lnTo>
                    <a:pt x="7369" y="4966"/>
                  </a:lnTo>
                  <a:lnTo>
                    <a:pt x="7409" y="4926"/>
                  </a:lnTo>
                  <a:lnTo>
                    <a:pt x="7468" y="4926"/>
                  </a:lnTo>
                  <a:lnTo>
                    <a:pt x="7508" y="4906"/>
                  </a:lnTo>
                  <a:lnTo>
                    <a:pt x="7567" y="4926"/>
                  </a:lnTo>
                  <a:lnTo>
                    <a:pt x="8004" y="5204"/>
                  </a:lnTo>
                  <a:lnTo>
                    <a:pt x="8223" y="5343"/>
                  </a:lnTo>
                  <a:lnTo>
                    <a:pt x="8461" y="5462"/>
                  </a:lnTo>
                  <a:lnTo>
                    <a:pt x="8739" y="5561"/>
                  </a:lnTo>
                  <a:lnTo>
                    <a:pt x="8997" y="5621"/>
                  </a:lnTo>
                  <a:lnTo>
                    <a:pt x="9216" y="5621"/>
                  </a:lnTo>
                  <a:lnTo>
                    <a:pt x="9315" y="5601"/>
                  </a:lnTo>
                  <a:lnTo>
                    <a:pt x="9395" y="5561"/>
                  </a:lnTo>
                  <a:lnTo>
                    <a:pt x="9474" y="5502"/>
                  </a:lnTo>
                  <a:lnTo>
                    <a:pt x="9554" y="5442"/>
                  </a:lnTo>
                  <a:lnTo>
                    <a:pt x="9613" y="5363"/>
                  </a:lnTo>
                  <a:lnTo>
                    <a:pt x="9653" y="5264"/>
                  </a:lnTo>
                  <a:lnTo>
                    <a:pt x="9712" y="5144"/>
                  </a:lnTo>
                  <a:lnTo>
                    <a:pt x="9752" y="5025"/>
                  </a:lnTo>
                  <a:lnTo>
                    <a:pt x="9812" y="4707"/>
                  </a:lnTo>
                  <a:lnTo>
                    <a:pt x="9832" y="4648"/>
                  </a:lnTo>
                  <a:lnTo>
                    <a:pt x="9851" y="4588"/>
                  </a:lnTo>
                  <a:lnTo>
                    <a:pt x="9911" y="4549"/>
                  </a:lnTo>
                  <a:lnTo>
                    <a:pt x="9990" y="4529"/>
                  </a:lnTo>
                  <a:lnTo>
                    <a:pt x="10328" y="4549"/>
                  </a:lnTo>
                  <a:lnTo>
                    <a:pt x="10666" y="4608"/>
                  </a:lnTo>
                  <a:lnTo>
                    <a:pt x="11023" y="4648"/>
                  </a:lnTo>
                  <a:lnTo>
                    <a:pt x="11579" y="4648"/>
                  </a:lnTo>
                  <a:lnTo>
                    <a:pt x="11837" y="4608"/>
                  </a:lnTo>
                  <a:lnTo>
                    <a:pt x="11977" y="4568"/>
                  </a:lnTo>
                  <a:lnTo>
                    <a:pt x="12096" y="4529"/>
                  </a:lnTo>
                  <a:lnTo>
                    <a:pt x="12195" y="4469"/>
                  </a:lnTo>
                  <a:lnTo>
                    <a:pt x="12255" y="4410"/>
                  </a:lnTo>
                  <a:lnTo>
                    <a:pt x="12175" y="3536"/>
                  </a:lnTo>
                  <a:lnTo>
                    <a:pt x="11977" y="3417"/>
                  </a:lnTo>
                  <a:lnTo>
                    <a:pt x="11837" y="3317"/>
                  </a:lnTo>
                  <a:lnTo>
                    <a:pt x="11698" y="3218"/>
                  </a:lnTo>
                  <a:lnTo>
                    <a:pt x="11520" y="3138"/>
                  </a:lnTo>
                  <a:lnTo>
                    <a:pt x="11361" y="3079"/>
                  </a:lnTo>
                  <a:lnTo>
                    <a:pt x="10983" y="2980"/>
                  </a:lnTo>
                  <a:lnTo>
                    <a:pt x="10586" y="2900"/>
                  </a:lnTo>
                  <a:lnTo>
                    <a:pt x="10189" y="2841"/>
                  </a:lnTo>
                  <a:lnTo>
                    <a:pt x="9792" y="2801"/>
                  </a:lnTo>
                  <a:lnTo>
                    <a:pt x="9097" y="2741"/>
                  </a:lnTo>
                  <a:lnTo>
                    <a:pt x="9017" y="2721"/>
                  </a:lnTo>
                  <a:lnTo>
                    <a:pt x="8997" y="2702"/>
                  </a:lnTo>
                  <a:lnTo>
                    <a:pt x="8978" y="2662"/>
                  </a:lnTo>
                  <a:lnTo>
                    <a:pt x="8839" y="2443"/>
                  </a:lnTo>
                  <a:lnTo>
                    <a:pt x="8700" y="2225"/>
                  </a:lnTo>
                  <a:lnTo>
                    <a:pt x="8560" y="2026"/>
                  </a:lnTo>
                  <a:lnTo>
                    <a:pt x="8382" y="1867"/>
                  </a:lnTo>
                  <a:lnTo>
                    <a:pt x="8282" y="1788"/>
                  </a:lnTo>
                  <a:lnTo>
                    <a:pt x="8183" y="1728"/>
                  </a:lnTo>
                  <a:lnTo>
                    <a:pt x="8084" y="1689"/>
                  </a:lnTo>
                  <a:lnTo>
                    <a:pt x="7965" y="1669"/>
                  </a:lnTo>
                  <a:lnTo>
                    <a:pt x="7845" y="1649"/>
                  </a:lnTo>
                  <a:lnTo>
                    <a:pt x="7587" y="1649"/>
                  </a:lnTo>
                  <a:lnTo>
                    <a:pt x="7428" y="1689"/>
                  </a:lnTo>
                  <a:lnTo>
                    <a:pt x="7071" y="1808"/>
                  </a:lnTo>
                  <a:lnTo>
                    <a:pt x="6892" y="1867"/>
                  </a:lnTo>
                  <a:lnTo>
                    <a:pt x="6694" y="1907"/>
                  </a:lnTo>
                  <a:lnTo>
                    <a:pt x="6396" y="1907"/>
                  </a:lnTo>
                  <a:lnTo>
                    <a:pt x="6257" y="1867"/>
                  </a:lnTo>
                  <a:lnTo>
                    <a:pt x="6137" y="1828"/>
                  </a:lnTo>
                  <a:lnTo>
                    <a:pt x="6018" y="1768"/>
                  </a:lnTo>
                  <a:lnTo>
                    <a:pt x="5899" y="1669"/>
                  </a:lnTo>
                  <a:lnTo>
                    <a:pt x="5800" y="1569"/>
                  </a:lnTo>
                  <a:lnTo>
                    <a:pt x="5701" y="1450"/>
                  </a:lnTo>
                  <a:lnTo>
                    <a:pt x="5482" y="1093"/>
                  </a:lnTo>
                  <a:lnTo>
                    <a:pt x="5363" y="894"/>
                  </a:lnTo>
                  <a:lnTo>
                    <a:pt x="5244" y="735"/>
                  </a:lnTo>
                  <a:lnTo>
                    <a:pt x="5085" y="596"/>
                  </a:lnTo>
                  <a:lnTo>
                    <a:pt x="5005" y="537"/>
                  </a:lnTo>
                  <a:lnTo>
                    <a:pt x="4906" y="497"/>
                  </a:lnTo>
                  <a:lnTo>
                    <a:pt x="4807" y="477"/>
                  </a:lnTo>
                  <a:lnTo>
                    <a:pt x="4708" y="457"/>
                  </a:lnTo>
                  <a:lnTo>
                    <a:pt x="4588" y="457"/>
                  </a:lnTo>
                  <a:lnTo>
                    <a:pt x="4449" y="477"/>
                  </a:lnTo>
                  <a:lnTo>
                    <a:pt x="4350" y="517"/>
                  </a:lnTo>
                  <a:lnTo>
                    <a:pt x="4251" y="557"/>
                  </a:lnTo>
                  <a:lnTo>
                    <a:pt x="4052" y="696"/>
                  </a:lnTo>
                  <a:lnTo>
                    <a:pt x="3873" y="815"/>
                  </a:lnTo>
                  <a:lnTo>
                    <a:pt x="3774" y="874"/>
                  </a:lnTo>
                  <a:lnTo>
                    <a:pt x="3655" y="894"/>
                  </a:lnTo>
                  <a:lnTo>
                    <a:pt x="3496" y="894"/>
                  </a:lnTo>
                  <a:lnTo>
                    <a:pt x="3397" y="874"/>
                  </a:lnTo>
                  <a:lnTo>
                    <a:pt x="3337" y="835"/>
                  </a:lnTo>
                  <a:lnTo>
                    <a:pt x="3278" y="795"/>
                  </a:lnTo>
                  <a:lnTo>
                    <a:pt x="3238" y="735"/>
                  </a:lnTo>
                  <a:lnTo>
                    <a:pt x="3218" y="676"/>
                  </a:lnTo>
                  <a:lnTo>
                    <a:pt x="3158" y="636"/>
                  </a:lnTo>
                  <a:lnTo>
                    <a:pt x="3019" y="517"/>
                  </a:lnTo>
                  <a:lnTo>
                    <a:pt x="2821" y="358"/>
                  </a:lnTo>
                  <a:lnTo>
                    <a:pt x="2702" y="279"/>
                  </a:lnTo>
                  <a:lnTo>
                    <a:pt x="2602" y="239"/>
                  </a:lnTo>
                  <a:lnTo>
                    <a:pt x="2503" y="219"/>
                  </a:lnTo>
                  <a:lnTo>
                    <a:pt x="2443" y="219"/>
                  </a:lnTo>
                  <a:lnTo>
                    <a:pt x="2404" y="239"/>
                  </a:lnTo>
                  <a:lnTo>
                    <a:pt x="2364" y="259"/>
                  </a:lnTo>
                  <a:lnTo>
                    <a:pt x="2324" y="259"/>
                  </a:lnTo>
                  <a:lnTo>
                    <a:pt x="2285" y="279"/>
                  </a:lnTo>
                  <a:lnTo>
                    <a:pt x="2245" y="259"/>
                  </a:lnTo>
                  <a:lnTo>
                    <a:pt x="2026" y="139"/>
                  </a:lnTo>
                  <a:lnTo>
                    <a:pt x="1788" y="60"/>
                  </a:lnTo>
                  <a:lnTo>
                    <a:pt x="15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 rot="-23989">
              <a:off x="1748908" y="4162589"/>
              <a:ext cx="45002" cy="47266"/>
            </a:xfrm>
            <a:custGeom>
              <a:avLst/>
              <a:gdLst/>
              <a:ahLst/>
              <a:cxnLst/>
              <a:rect l="l" t="t" r="r" b="b"/>
              <a:pathLst>
                <a:path w="795" h="835" extrusionOk="0">
                  <a:moveTo>
                    <a:pt x="397" y="1"/>
                  </a:moveTo>
                  <a:lnTo>
                    <a:pt x="358" y="100"/>
                  </a:lnTo>
                  <a:lnTo>
                    <a:pt x="298" y="180"/>
                  </a:lnTo>
                  <a:lnTo>
                    <a:pt x="159" y="319"/>
                  </a:lnTo>
                  <a:lnTo>
                    <a:pt x="40" y="477"/>
                  </a:lnTo>
                  <a:lnTo>
                    <a:pt x="0" y="557"/>
                  </a:lnTo>
                  <a:lnTo>
                    <a:pt x="0" y="636"/>
                  </a:lnTo>
                  <a:lnTo>
                    <a:pt x="40" y="696"/>
                  </a:lnTo>
                  <a:lnTo>
                    <a:pt x="119" y="775"/>
                  </a:lnTo>
                  <a:lnTo>
                    <a:pt x="219" y="815"/>
                  </a:lnTo>
                  <a:lnTo>
                    <a:pt x="338" y="835"/>
                  </a:lnTo>
                  <a:lnTo>
                    <a:pt x="437" y="835"/>
                  </a:lnTo>
                  <a:lnTo>
                    <a:pt x="556" y="815"/>
                  </a:lnTo>
                  <a:lnTo>
                    <a:pt x="655" y="775"/>
                  </a:lnTo>
                  <a:lnTo>
                    <a:pt x="735" y="716"/>
                  </a:lnTo>
                  <a:lnTo>
                    <a:pt x="775" y="616"/>
                  </a:lnTo>
                  <a:lnTo>
                    <a:pt x="794" y="497"/>
                  </a:lnTo>
                  <a:lnTo>
                    <a:pt x="775" y="438"/>
                  </a:lnTo>
                  <a:lnTo>
                    <a:pt x="755" y="358"/>
                  </a:lnTo>
                  <a:lnTo>
                    <a:pt x="655" y="219"/>
                  </a:lnTo>
                  <a:lnTo>
                    <a:pt x="516" y="100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 rot="-23989">
              <a:off x="1775337" y="3926381"/>
              <a:ext cx="36058" cy="45002"/>
            </a:xfrm>
            <a:custGeom>
              <a:avLst/>
              <a:gdLst/>
              <a:ahLst/>
              <a:cxnLst/>
              <a:rect l="l" t="t" r="r" b="b"/>
              <a:pathLst>
                <a:path w="637" h="795" extrusionOk="0">
                  <a:moveTo>
                    <a:pt x="199" y="0"/>
                  </a:moveTo>
                  <a:lnTo>
                    <a:pt x="80" y="159"/>
                  </a:lnTo>
                  <a:lnTo>
                    <a:pt x="20" y="238"/>
                  </a:lnTo>
                  <a:lnTo>
                    <a:pt x="1" y="338"/>
                  </a:lnTo>
                  <a:lnTo>
                    <a:pt x="1" y="457"/>
                  </a:lnTo>
                  <a:lnTo>
                    <a:pt x="20" y="596"/>
                  </a:lnTo>
                  <a:lnTo>
                    <a:pt x="100" y="695"/>
                  </a:lnTo>
                  <a:lnTo>
                    <a:pt x="140" y="755"/>
                  </a:lnTo>
                  <a:lnTo>
                    <a:pt x="199" y="775"/>
                  </a:lnTo>
                  <a:lnTo>
                    <a:pt x="259" y="794"/>
                  </a:lnTo>
                  <a:lnTo>
                    <a:pt x="318" y="775"/>
                  </a:lnTo>
                  <a:lnTo>
                    <a:pt x="338" y="735"/>
                  </a:lnTo>
                  <a:lnTo>
                    <a:pt x="378" y="655"/>
                  </a:lnTo>
                  <a:lnTo>
                    <a:pt x="537" y="437"/>
                  </a:lnTo>
                  <a:lnTo>
                    <a:pt x="596" y="318"/>
                  </a:lnTo>
                  <a:lnTo>
                    <a:pt x="636" y="199"/>
                  </a:lnTo>
                  <a:lnTo>
                    <a:pt x="636" y="159"/>
                  </a:lnTo>
                  <a:lnTo>
                    <a:pt x="636" y="119"/>
                  </a:lnTo>
                  <a:lnTo>
                    <a:pt x="596" y="79"/>
                  </a:lnTo>
                  <a:lnTo>
                    <a:pt x="577" y="60"/>
                  </a:lnTo>
                  <a:lnTo>
                    <a:pt x="497" y="60"/>
                  </a:lnTo>
                  <a:lnTo>
                    <a:pt x="418" y="79"/>
                  </a:lnTo>
                  <a:lnTo>
                    <a:pt x="338" y="99"/>
                  </a:lnTo>
                  <a:lnTo>
                    <a:pt x="279" y="79"/>
                  </a:lnTo>
                  <a:lnTo>
                    <a:pt x="219" y="60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 rot="-23989">
              <a:off x="1940876" y="3166004"/>
              <a:ext cx="1418839" cy="991631"/>
            </a:xfrm>
            <a:custGeom>
              <a:avLst/>
              <a:gdLst/>
              <a:ahLst/>
              <a:cxnLst/>
              <a:rect l="l" t="t" r="r" b="b"/>
              <a:pathLst>
                <a:path w="25065" h="17518" extrusionOk="0">
                  <a:moveTo>
                    <a:pt x="8243" y="2642"/>
                  </a:moveTo>
                  <a:lnTo>
                    <a:pt x="8461" y="2682"/>
                  </a:lnTo>
                  <a:lnTo>
                    <a:pt x="8660" y="2761"/>
                  </a:lnTo>
                  <a:lnTo>
                    <a:pt x="8859" y="2880"/>
                  </a:lnTo>
                  <a:lnTo>
                    <a:pt x="9018" y="3039"/>
                  </a:lnTo>
                  <a:lnTo>
                    <a:pt x="9097" y="2960"/>
                  </a:lnTo>
                  <a:lnTo>
                    <a:pt x="9157" y="2900"/>
                  </a:lnTo>
                  <a:lnTo>
                    <a:pt x="9216" y="2860"/>
                  </a:lnTo>
                  <a:lnTo>
                    <a:pt x="9276" y="2841"/>
                  </a:lnTo>
                  <a:lnTo>
                    <a:pt x="9415" y="2841"/>
                  </a:lnTo>
                  <a:lnTo>
                    <a:pt x="9534" y="2900"/>
                  </a:lnTo>
                  <a:lnTo>
                    <a:pt x="9673" y="2980"/>
                  </a:lnTo>
                  <a:lnTo>
                    <a:pt x="9792" y="3079"/>
                  </a:lnTo>
                  <a:lnTo>
                    <a:pt x="9931" y="3178"/>
                  </a:lnTo>
                  <a:lnTo>
                    <a:pt x="10050" y="3258"/>
                  </a:lnTo>
                  <a:lnTo>
                    <a:pt x="10130" y="3297"/>
                  </a:lnTo>
                  <a:lnTo>
                    <a:pt x="10229" y="3317"/>
                  </a:lnTo>
                  <a:lnTo>
                    <a:pt x="10388" y="3337"/>
                  </a:lnTo>
                  <a:lnTo>
                    <a:pt x="10527" y="3317"/>
                  </a:lnTo>
                  <a:lnTo>
                    <a:pt x="10666" y="3278"/>
                  </a:lnTo>
                  <a:lnTo>
                    <a:pt x="10964" y="3138"/>
                  </a:lnTo>
                  <a:lnTo>
                    <a:pt x="11103" y="3079"/>
                  </a:lnTo>
                  <a:lnTo>
                    <a:pt x="11262" y="3059"/>
                  </a:lnTo>
                  <a:lnTo>
                    <a:pt x="11460" y="3039"/>
                  </a:lnTo>
                  <a:lnTo>
                    <a:pt x="11659" y="3079"/>
                  </a:lnTo>
                  <a:lnTo>
                    <a:pt x="11838" y="3119"/>
                  </a:lnTo>
                  <a:lnTo>
                    <a:pt x="12016" y="3218"/>
                  </a:lnTo>
                  <a:lnTo>
                    <a:pt x="12136" y="3297"/>
                  </a:lnTo>
                  <a:lnTo>
                    <a:pt x="12235" y="3397"/>
                  </a:lnTo>
                  <a:lnTo>
                    <a:pt x="12314" y="3496"/>
                  </a:lnTo>
                  <a:lnTo>
                    <a:pt x="12394" y="3595"/>
                  </a:lnTo>
                  <a:lnTo>
                    <a:pt x="12513" y="3834"/>
                  </a:lnTo>
                  <a:lnTo>
                    <a:pt x="12652" y="4072"/>
                  </a:lnTo>
                  <a:lnTo>
                    <a:pt x="12751" y="4231"/>
                  </a:lnTo>
                  <a:lnTo>
                    <a:pt x="12870" y="4350"/>
                  </a:lnTo>
                  <a:lnTo>
                    <a:pt x="12990" y="4429"/>
                  </a:lnTo>
                  <a:lnTo>
                    <a:pt x="13109" y="4489"/>
                  </a:lnTo>
                  <a:lnTo>
                    <a:pt x="13228" y="4509"/>
                  </a:lnTo>
                  <a:lnTo>
                    <a:pt x="13347" y="4529"/>
                  </a:lnTo>
                  <a:lnTo>
                    <a:pt x="13486" y="4509"/>
                  </a:lnTo>
                  <a:lnTo>
                    <a:pt x="13605" y="4489"/>
                  </a:lnTo>
                  <a:lnTo>
                    <a:pt x="13864" y="4390"/>
                  </a:lnTo>
                  <a:lnTo>
                    <a:pt x="14122" y="4310"/>
                  </a:lnTo>
                  <a:lnTo>
                    <a:pt x="14380" y="4231"/>
                  </a:lnTo>
                  <a:lnTo>
                    <a:pt x="14519" y="4191"/>
                  </a:lnTo>
                  <a:lnTo>
                    <a:pt x="14777" y="4191"/>
                  </a:lnTo>
                  <a:lnTo>
                    <a:pt x="14916" y="4211"/>
                  </a:lnTo>
                  <a:lnTo>
                    <a:pt x="15035" y="4251"/>
                  </a:lnTo>
                  <a:lnTo>
                    <a:pt x="15135" y="4290"/>
                  </a:lnTo>
                  <a:lnTo>
                    <a:pt x="15254" y="4350"/>
                  </a:lnTo>
                  <a:lnTo>
                    <a:pt x="15353" y="4429"/>
                  </a:lnTo>
                  <a:lnTo>
                    <a:pt x="15512" y="4588"/>
                  </a:lnTo>
                  <a:lnTo>
                    <a:pt x="15651" y="4787"/>
                  </a:lnTo>
                  <a:lnTo>
                    <a:pt x="15770" y="5005"/>
                  </a:lnTo>
                  <a:lnTo>
                    <a:pt x="15869" y="5244"/>
                  </a:lnTo>
                  <a:lnTo>
                    <a:pt x="15949" y="5482"/>
                  </a:lnTo>
                  <a:lnTo>
                    <a:pt x="16247" y="5462"/>
                  </a:lnTo>
                  <a:lnTo>
                    <a:pt x="16862" y="5462"/>
                  </a:lnTo>
                  <a:lnTo>
                    <a:pt x="17160" y="5502"/>
                  </a:lnTo>
                  <a:lnTo>
                    <a:pt x="17458" y="5561"/>
                  </a:lnTo>
                  <a:lnTo>
                    <a:pt x="17756" y="5641"/>
                  </a:lnTo>
                  <a:lnTo>
                    <a:pt x="18054" y="5720"/>
                  </a:lnTo>
                  <a:lnTo>
                    <a:pt x="18352" y="5840"/>
                  </a:lnTo>
                  <a:lnTo>
                    <a:pt x="18710" y="5979"/>
                  </a:lnTo>
                  <a:lnTo>
                    <a:pt x="18908" y="6078"/>
                  </a:lnTo>
                  <a:lnTo>
                    <a:pt x="19087" y="6177"/>
                  </a:lnTo>
                  <a:lnTo>
                    <a:pt x="19266" y="6296"/>
                  </a:lnTo>
                  <a:lnTo>
                    <a:pt x="19405" y="6455"/>
                  </a:lnTo>
                  <a:lnTo>
                    <a:pt x="19504" y="6614"/>
                  </a:lnTo>
                  <a:lnTo>
                    <a:pt x="19544" y="6713"/>
                  </a:lnTo>
                  <a:lnTo>
                    <a:pt x="19564" y="6813"/>
                  </a:lnTo>
                  <a:lnTo>
                    <a:pt x="19583" y="6952"/>
                  </a:lnTo>
                  <a:lnTo>
                    <a:pt x="19603" y="7071"/>
                  </a:lnTo>
                  <a:lnTo>
                    <a:pt x="19583" y="7190"/>
                  </a:lnTo>
                  <a:lnTo>
                    <a:pt x="19564" y="7289"/>
                  </a:lnTo>
                  <a:lnTo>
                    <a:pt x="19544" y="7389"/>
                  </a:lnTo>
                  <a:lnTo>
                    <a:pt x="19504" y="7468"/>
                  </a:lnTo>
                  <a:lnTo>
                    <a:pt x="19464" y="7548"/>
                  </a:lnTo>
                  <a:lnTo>
                    <a:pt x="19405" y="7607"/>
                  </a:lnTo>
                  <a:lnTo>
                    <a:pt x="19246" y="7726"/>
                  </a:lnTo>
                  <a:lnTo>
                    <a:pt x="19087" y="7826"/>
                  </a:lnTo>
                  <a:lnTo>
                    <a:pt x="18888" y="7885"/>
                  </a:lnTo>
                  <a:lnTo>
                    <a:pt x="18670" y="7925"/>
                  </a:lnTo>
                  <a:lnTo>
                    <a:pt x="18451" y="7965"/>
                  </a:lnTo>
                  <a:lnTo>
                    <a:pt x="17736" y="7965"/>
                  </a:lnTo>
                  <a:lnTo>
                    <a:pt x="16902" y="7905"/>
                  </a:lnTo>
                  <a:lnTo>
                    <a:pt x="16862" y="8084"/>
                  </a:lnTo>
                  <a:lnTo>
                    <a:pt x="16823" y="8282"/>
                  </a:lnTo>
                  <a:lnTo>
                    <a:pt x="16763" y="8481"/>
                  </a:lnTo>
                  <a:lnTo>
                    <a:pt x="16664" y="8640"/>
                  </a:lnTo>
                  <a:lnTo>
                    <a:pt x="16565" y="8799"/>
                  </a:lnTo>
                  <a:lnTo>
                    <a:pt x="16426" y="8938"/>
                  </a:lnTo>
                  <a:lnTo>
                    <a:pt x="16267" y="9057"/>
                  </a:lnTo>
                  <a:lnTo>
                    <a:pt x="16088" y="9117"/>
                  </a:lnTo>
                  <a:lnTo>
                    <a:pt x="15989" y="9136"/>
                  </a:lnTo>
                  <a:lnTo>
                    <a:pt x="15889" y="9156"/>
                  </a:lnTo>
                  <a:lnTo>
                    <a:pt x="15671" y="9136"/>
                  </a:lnTo>
                  <a:lnTo>
                    <a:pt x="15452" y="9057"/>
                  </a:lnTo>
                  <a:lnTo>
                    <a:pt x="15234" y="8978"/>
                  </a:lnTo>
                  <a:lnTo>
                    <a:pt x="15015" y="8858"/>
                  </a:lnTo>
                  <a:lnTo>
                    <a:pt x="14817" y="8699"/>
                  </a:lnTo>
                  <a:lnTo>
                    <a:pt x="14618" y="8560"/>
                  </a:lnTo>
                  <a:lnTo>
                    <a:pt x="14459" y="8402"/>
                  </a:lnTo>
                  <a:lnTo>
                    <a:pt x="14459" y="8521"/>
                  </a:lnTo>
                  <a:lnTo>
                    <a:pt x="14459" y="8640"/>
                  </a:lnTo>
                  <a:lnTo>
                    <a:pt x="14459" y="8739"/>
                  </a:lnTo>
                  <a:lnTo>
                    <a:pt x="14420" y="8858"/>
                  </a:lnTo>
                  <a:lnTo>
                    <a:pt x="14380" y="8958"/>
                  </a:lnTo>
                  <a:lnTo>
                    <a:pt x="14340" y="9077"/>
                  </a:lnTo>
                  <a:lnTo>
                    <a:pt x="14221" y="9256"/>
                  </a:lnTo>
                  <a:lnTo>
                    <a:pt x="14042" y="9434"/>
                  </a:lnTo>
                  <a:lnTo>
                    <a:pt x="13864" y="9593"/>
                  </a:lnTo>
                  <a:lnTo>
                    <a:pt x="13625" y="9732"/>
                  </a:lnTo>
                  <a:lnTo>
                    <a:pt x="13407" y="9832"/>
                  </a:lnTo>
                  <a:lnTo>
                    <a:pt x="13149" y="9911"/>
                  </a:lnTo>
                  <a:lnTo>
                    <a:pt x="12890" y="9951"/>
                  </a:lnTo>
                  <a:lnTo>
                    <a:pt x="12632" y="9971"/>
                  </a:lnTo>
                  <a:lnTo>
                    <a:pt x="12374" y="9971"/>
                  </a:lnTo>
                  <a:lnTo>
                    <a:pt x="12136" y="9911"/>
                  </a:lnTo>
                  <a:lnTo>
                    <a:pt x="11917" y="9832"/>
                  </a:lnTo>
                  <a:lnTo>
                    <a:pt x="11798" y="9772"/>
                  </a:lnTo>
                  <a:lnTo>
                    <a:pt x="11699" y="9693"/>
                  </a:lnTo>
                  <a:lnTo>
                    <a:pt x="11619" y="9613"/>
                  </a:lnTo>
                  <a:lnTo>
                    <a:pt x="11540" y="9534"/>
                  </a:lnTo>
                  <a:lnTo>
                    <a:pt x="11421" y="9355"/>
                  </a:lnTo>
                  <a:lnTo>
                    <a:pt x="11321" y="9176"/>
                  </a:lnTo>
                  <a:lnTo>
                    <a:pt x="11202" y="8938"/>
                  </a:lnTo>
                  <a:lnTo>
                    <a:pt x="11143" y="8858"/>
                  </a:lnTo>
                  <a:lnTo>
                    <a:pt x="11083" y="8799"/>
                  </a:lnTo>
                  <a:lnTo>
                    <a:pt x="11023" y="8779"/>
                  </a:lnTo>
                  <a:lnTo>
                    <a:pt x="10924" y="8759"/>
                  </a:lnTo>
                  <a:lnTo>
                    <a:pt x="10785" y="8759"/>
                  </a:lnTo>
                  <a:lnTo>
                    <a:pt x="10626" y="8779"/>
                  </a:lnTo>
                  <a:lnTo>
                    <a:pt x="10467" y="8819"/>
                  </a:lnTo>
                  <a:lnTo>
                    <a:pt x="10289" y="8878"/>
                  </a:lnTo>
                  <a:lnTo>
                    <a:pt x="9931" y="9017"/>
                  </a:lnTo>
                  <a:lnTo>
                    <a:pt x="9752" y="9077"/>
                  </a:lnTo>
                  <a:lnTo>
                    <a:pt x="9574" y="9136"/>
                  </a:lnTo>
                  <a:lnTo>
                    <a:pt x="9395" y="9156"/>
                  </a:lnTo>
                  <a:lnTo>
                    <a:pt x="9236" y="9136"/>
                  </a:lnTo>
                  <a:lnTo>
                    <a:pt x="9117" y="9097"/>
                  </a:lnTo>
                  <a:lnTo>
                    <a:pt x="9018" y="9037"/>
                  </a:lnTo>
                  <a:lnTo>
                    <a:pt x="8938" y="8958"/>
                  </a:lnTo>
                  <a:lnTo>
                    <a:pt x="8859" y="8878"/>
                  </a:lnTo>
                  <a:lnTo>
                    <a:pt x="8799" y="8759"/>
                  </a:lnTo>
                  <a:lnTo>
                    <a:pt x="8739" y="8640"/>
                  </a:lnTo>
                  <a:lnTo>
                    <a:pt x="8660" y="8382"/>
                  </a:lnTo>
                  <a:lnTo>
                    <a:pt x="8620" y="8104"/>
                  </a:lnTo>
                  <a:lnTo>
                    <a:pt x="8620" y="7806"/>
                  </a:lnTo>
                  <a:lnTo>
                    <a:pt x="8620" y="7528"/>
                  </a:lnTo>
                  <a:lnTo>
                    <a:pt x="8660" y="7289"/>
                  </a:lnTo>
                  <a:lnTo>
                    <a:pt x="8521" y="7210"/>
                  </a:lnTo>
                  <a:lnTo>
                    <a:pt x="8382" y="7170"/>
                  </a:lnTo>
                  <a:lnTo>
                    <a:pt x="8243" y="7150"/>
                  </a:lnTo>
                  <a:lnTo>
                    <a:pt x="8084" y="7150"/>
                  </a:lnTo>
                  <a:lnTo>
                    <a:pt x="7746" y="7190"/>
                  </a:lnTo>
                  <a:lnTo>
                    <a:pt x="7389" y="7250"/>
                  </a:lnTo>
                  <a:lnTo>
                    <a:pt x="7051" y="7289"/>
                  </a:lnTo>
                  <a:lnTo>
                    <a:pt x="6734" y="7289"/>
                  </a:lnTo>
                  <a:lnTo>
                    <a:pt x="6595" y="7230"/>
                  </a:lnTo>
                  <a:lnTo>
                    <a:pt x="6456" y="7170"/>
                  </a:lnTo>
                  <a:lnTo>
                    <a:pt x="6336" y="7051"/>
                  </a:lnTo>
                  <a:lnTo>
                    <a:pt x="6237" y="6912"/>
                  </a:lnTo>
                  <a:lnTo>
                    <a:pt x="6197" y="6793"/>
                  </a:lnTo>
                  <a:lnTo>
                    <a:pt x="6177" y="6694"/>
                  </a:lnTo>
                  <a:lnTo>
                    <a:pt x="6158" y="6574"/>
                  </a:lnTo>
                  <a:lnTo>
                    <a:pt x="6177" y="6455"/>
                  </a:lnTo>
                  <a:lnTo>
                    <a:pt x="6197" y="6336"/>
                  </a:lnTo>
                  <a:lnTo>
                    <a:pt x="6237" y="6237"/>
                  </a:lnTo>
                  <a:lnTo>
                    <a:pt x="6336" y="6018"/>
                  </a:lnTo>
                  <a:lnTo>
                    <a:pt x="6436" y="5899"/>
                  </a:lnTo>
                  <a:lnTo>
                    <a:pt x="6555" y="5800"/>
                  </a:lnTo>
                  <a:lnTo>
                    <a:pt x="6694" y="5701"/>
                  </a:lnTo>
                  <a:lnTo>
                    <a:pt x="6833" y="5621"/>
                  </a:lnTo>
                  <a:lnTo>
                    <a:pt x="6952" y="5561"/>
                  </a:lnTo>
                  <a:lnTo>
                    <a:pt x="7071" y="5482"/>
                  </a:lnTo>
                  <a:lnTo>
                    <a:pt x="7190" y="5383"/>
                  </a:lnTo>
                  <a:lnTo>
                    <a:pt x="7250" y="5264"/>
                  </a:lnTo>
                  <a:lnTo>
                    <a:pt x="7290" y="5204"/>
                  </a:lnTo>
                  <a:lnTo>
                    <a:pt x="7290" y="5144"/>
                  </a:lnTo>
                  <a:lnTo>
                    <a:pt x="7270" y="4966"/>
                  </a:lnTo>
                  <a:lnTo>
                    <a:pt x="7210" y="4787"/>
                  </a:lnTo>
                  <a:lnTo>
                    <a:pt x="7151" y="4608"/>
                  </a:lnTo>
                  <a:lnTo>
                    <a:pt x="7012" y="4211"/>
                  </a:lnTo>
                  <a:lnTo>
                    <a:pt x="6952" y="4012"/>
                  </a:lnTo>
                  <a:lnTo>
                    <a:pt x="6952" y="3834"/>
                  </a:lnTo>
                  <a:lnTo>
                    <a:pt x="6992" y="3575"/>
                  </a:lnTo>
                  <a:lnTo>
                    <a:pt x="7031" y="3456"/>
                  </a:lnTo>
                  <a:lnTo>
                    <a:pt x="7091" y="3337"/>
                  </a:lnTo>
                  <a:lnTo>
                    <a:pt x="7151" y="3218"/>
                  </a:lnTo>
                  <a:lnTo>
                    <a:pt x="7210" y="3099"/>
                  </a:lnTo>
                  <a:lnTo>
                    <a:pt x="7310" y="2999"/>
                  </a:lnTo>
                  <a:lnTo>
                    <a:pt x="7409" y="2920"/>
                  </a:lnTo>
                  <a:lnTo>
                    <a:pt x="7607" y="2781"/>
                  </a:lnTo>
                  <a:lnTo>
                    <a:pt x="7806" y="2702"/>
                  </a:lnTo>
                  <a:lnTo>
                    <a:pt x="8024" y="2642"/>
                  </a:lnTo>
                  <a:close/>
                  <a:moveTo>
                    <a:pt x="696" y="914"/>
                  </a:moveTo>
                  <a:lnTo>
                    <a:pt x="716" y="954"/>
                  </a:lnTo>
                  <a:lnTo>
                    <a:pt x="1312" y="1987"/>
                  </a:lnTo>
                  <a:lnTo>
                    <a:pt x="1947" y="2999"/>
                  </a:lnTo>
                  <a:lnTo>
                    <a:pt x="2265" y="3496"/>
                  </a:lnTo>
                  <a:lnTo>
                    <a:pt x="2603" y="3992"/>
                  </a:lnTo>
                  <a:lnTo>
                    <a:pt x="2960" y="4469"/>
                  </a:lnTo>
                  <a:lnTo>
                    <a:pt x="3318" y="4946"/>
                  </a:lnTo>
                  <a:lnTo>
                    <a:pt x="3953" y="5720"/>
                  </a:lnTo>
                  <a:lnTo>
                    <a:pt x="4608" y="6475"/>
                  </a:lnTo>
                  <a:lnTo>
                    <a:pt x="5244" y="7250"/>
                  </a:lnTo>
                  <a:lnTo>
                    <a:pt x="5542" y="7647"/>
                  </a:lnTo>
                  <a:lnTo>
                    <a:pt x="5840" y="8044"/>
                  </a:lnTo>
                  <a:lnTo>
                    <a:pt x="6177" y="8541"/>
                  </a:lnTo>
                  <a:lnTo>
                    <a:pt x="6535" y="9017"/>
                  </a:lnTo>
                  <a:lnTo>
                    <a:pt x="6892" y="9474"/>
                  </a:lnTo>
                  <a:lnTo>
                    <a:pt x="7270" y="9931"/>
                  </a:lnTo>
                  <a:lnTo>
                    <a:pt x="7647" y="10368"/>
                  </a:lnTo>
                  <a:lnTo>
                    <a:pt x="8044" y="10805"/>
                  </a:lnTo>
                  <a:lnTo>
                    <a:pt x="8859" y="11659"/>
                  </a:lnTo>
                  <a:lnTo>
                    <a:pt x="9653" y="12473"/>
                  </a:lnTo>
                  <a:lnTo>
                    <a:pt x="10050" y="12870"/>
                  </a:lnTo>
                  <a:lnTo>
                    <a:pt x="10467" y="13248"/>
                  </a:lnTo>
                  <a:lnTo>
                    <a:pt x="10904" y="13605"/>
                  </a:lnTo>
                  <a:lnTo>
                    <a:pt x="11341" y="13963"/>
                  </a:lnTo>
                  <a:lnTo>
                    <a:pt x="11818" y="14280"/>
                  </a:lnTo>
                  <a:lnTo>
                    <a:pt x="12295" y="14558"/>
                  </a:lnTo>
                  <a:lnTo>
                    <a:pt x="12334" y="14578"/>
                  </a:lnTo>
                  <a:lnTo>
                    <a:pt x="12334" y="14618"/>
                  </a:lnTo>
                  <a:lnTo>
                    <a:pt x="12334" y="14678"/>
                  </a:lnTo>
                  <a:lnTo>
                    <a:pt x="12295" y="14737"/>
                  </a:lnTo>
                  <a:lnTo>
                    <a:pt x="12255" y="14757"/>
                  </a:lnTo>
                  <a:lnTo>
                    <a:pt x="12215" y="14737"/>
                  </a:lnTo>
                  <a:lnTo>
                    <a:pt x="11977" y="14658"/>
                  </a:lnTo>
                  <a:lnTo>
                    <a:pt x="11719" y="14558"/>
                  </a:lnTo>
                  <a:lnTo>
                    <a:pt x="11480" y="14439"/>
                  </a:lnTo>
                  <a:lnTo>
                    <a:pt x="11262" y="14320"/>
                  </a:lnTo>
                  <a:lnTo>
                    <a:pt x="10805" y="14042"/>
                  </a:lnTo>
                  <a:lnTo>
                    <a:pt x="10388" y="13724"/>
                  </a:lnTo>
                  <a:lnTo>
                    <a:pt x="9991" y="13406"/>
                  </a:lnTo>
                  <a:lnTo>
                    <a:pt x="9593" y="13049"/>
                  </a:lnTo>
                  <a:lnTo>
                    <a:pt x="9216" y="12672"/>
                  </a:lnTo>
                  <a:lnTo>
                    <a:pt x="8839" y="12294"/>
                  </a:lnTo>
                  <a:lnTo>
                    <a:pt x="8044" y="11480"/>
                  </a:lnTo>
                  <a:lnTo>
                    <a:pt x="7270" y="10626"/>
                  </a:lnTo>
                  <a:lnTo>
                    <a:pt x="6892" y="10209"/>
                  </a:lnTo>
                  <a:lnTo>
                    <a:pt x="6535" y="9752"/>
                  </a:lnTo>
                  <a:lnTo>
                    <a:pt x="6197" y="9315"/>
                  </a:lnTo>
                  <a:lnTo>
                    <a:pt x="5860" y="8839"/>
                  </a:lnTo>
                  <a:lnTo>
                    <a:pt x="5165" y="7885"/>
                  </a:lnTo>
                  <a:lnTo>
                    <a:pt x="4469" y="6932"/>
                  </a:lnTo>
                  <a:lnTo>
                    <a:pt x="3754" y="5998"/>
                  </a:lnTo>
                  <a:lnTo>
                    <a:pt x="3039" y="5045"/>
                  </a:lnTo>
                  <a:lnTo>
                    <a:pt x="2344" y="4092"/>
                  </a:lnTo>
                  <a:lnTo>
                    <a:pt x="2007" y="3595"/>
                  </a:lnTo>
                  <a:lnTo>
                    <a:pt x="1689" y="3099"/>
                  </a:lnTo>
                  <a:lnTo>
                    <a:pt x="1391" y="2602"/>
                  </a:lnTo>
                  <a:lnTo>
                    <a:pt x="1113" y="2086"/>
                  </a:lnTo>
                  <a:lnTo>
                    <a:pt x="835" y="1550"/>
                  </a:lnTo>
                  <a:lnTo>
                    <a:pt x="597" y="1013"/>
                  </a:lnTo>
                  <a:lnTo>
                    <a:pt x="577" y="994"/>
                  </a:lnTo>
                  <a:lnTo>
                    <a:pt x="577" y="954"/>
                  </a:lnTo>
                  <a:lnTo>
                    <a:pt x="616" y="914"/>
                  </a:lnTo>
                  <a:close/>
                  <a:moveTo>
                    <a:pt x="24310" y="8521"/>
                  </a:moveTo>
                  <a:lnTo>
                    <a:pt x="24370" y="8541"/>
                  </a:lnTo>
                  <a:lnTo>
                    <a:pt x="24410" y="8580"/>
                  </a:lnTo>
                  <a:lnTo>
                    <a:pt x="24429" y="8620"/>
                  </a:lnTo>
                  <a:lnTo>
                    <a:pt x="24429" y="8660"/>
                  </a:lnTo>
                  <a:lnTo>
                    <a:pt x="24390" y="8719"/>
                  </a:lnTo>
                  <a:lnTo>
                    <a:pt x="24171" y="9017"/>
                  </a:lnTo>
                  <a:lnTo>
                    <a:pt x="23933" y="9295"/>
                  </a:lnTo>
                  <a:lnTo>
                    <a:pt x="23675" y="9573"/>
                  </a:lnTo>
                  <a:lnTo>
                    <a:pt x="23397" y="9851"/>
                  </a:lnTo>
                  <a:lnTo>
                    <a:pt x="23119" y="10090"/>
                  </a:lnTo>
                  <a:lnTo>
                    <a:pt x="22821" y="10348"/>
                  </a:lnTo>
                  <a:lnTo>
                    <a:pt x="22185" y="10825"/>
                  </a:lnTo>
                  <a:lnTo>
                    <a:pt x="21530" y="11262"/>
                  </a:lnTo>
                  <a:lnTo>
                    <a:pt x="20854" y="11679"/>
                  </a:lnTo>
                  <a:lnTo>
                    <a:pt x="19583" y="12453"/>
                  </a:lnTo>
                  <a:lnTo>
                    <a:pt x="18888" y="12850"/>
                  </a:lnTo>
                  <a:lnTo>
                    <a:pt x="18193" y="13248"/>
                  </a:lnTo>
                  <a:lnTo>
                    <a:pt x="17498" y="13625"/>
                  </a:lnTo>
                  <a:lnTo>
                    <a:pt x="16783" y="13943"/>
                  </a:lnTo>
                  <a:lnTo>
                    <a:pt x="16426" y="14102"/>
                  </a:lnTo>
                  <a:lnTo>
                    <a:pt x="16048" y="14241"/>
                  </a:lnTo>
                  <a:lnTo>
                    <a:pt x="15691" y="14360"/>
                  </a:lnTo>
                  <a:lnTo>
                    <a:pt x="15313" y="14479"/>
                  </a:lnTo>
                  <a:lnTo>
                    <a:pt x="14936" y="14578"/>
                  </a:lnTo>
                  <a:lnTo>
                    <a:pt x="14539" y="14658"/>
                  </a:lnTo>
                  <a:lnTo>
                    <a:pt x="14142" y="14737"/>
                  </a:lnTo>
                  <a:lnTo>
                    <a:pt x="13744" y="14777"/>
                  </a:lnTo>
                  <a:lnTo>
                    <a:pt x="13705" y="14777"/>
                  </a:lnTo>
                  <a:lnTo>
                    <a:pt x="13665" y="14757"/>
                  </a:lnTo>
                  <a:lnTo>
                    <a:pt x="13645" y="14737"/>
                  </a:lnTo>
                  <a:lnTo>
                    <a:pt x="13645" y="14697"/>
                  </a:lnTo>
                  <a:lnTo>
                    <a:pt x="13665" y="14618"/>
                  </a:lnTo>
                  <a:lnTo>
                    <a:pt x="13685" y="14598"/>
                  </a:lnTo>
                  <a:lnTo>
                    <a:pt x="13705" y="14578"/>
                  </a:lnTo>
                  <a:lnTo>
                    <a:pt x="14122" y="14439"/>
                  </a:lnTo>
                  <a:lnTo>
                    <a:pt x="14519" y="14320"/>
                  </a:lnTo>
                  <a:lnTo>
                    <a:pt x="15333" y="14082"/>
                  </a:lnTo>
                  <a:lnTo>
                    <a:pt x="15750" y="13943"/>
                  </a:lnTo>
                  <a:lnTo>
                    <a:pt x="16147" y="13824"/>
                  </a:lnTo>
                  <a:lnTo>
                    <a:pt x="16545" y="13665"/>
                  </a:lnTo>
                  <a:lnTo>
                    <a:pt x="16942" y="13506"/>
                  </a:lnTo>
                  <a:lnTo>
                    <a:pt x="17558" y="13188"/>
                  </a:lnTo>
                  <a:lnTo>
                    <a:pt x="18173" y="12831"/>
                  </a:lnTo>
                  <a:lnTo>
                    <a:pt x="19385" y="12116"/>
                  </a:lnTo>
                  <a:lnTo>
                    <a:pt x="20000" y="11738"/>
                  </a:lnTo>
                  <a:lnTo>
                    <a:pt x="20616" y="11361"/>
                  </a:lnTo>
                  <a:lnTo>
                    <a:pt x="21212" y="10964"/>
                  </a:lnTo>
                  <a:lnTo>
                    <a:pt x="21808" y="10547"/>
                  </a:lnTo>
                  <a:lnTo>
                    <a:pt x="22106" y="10308"/>
                  </a:lnTo>
                  <a:lnTo>
                    <a:pt x="22423" y="10070"/>
                  </a:lnTo>
                  <a:lnTo>
                    <a:pt x="22999" y="9553"/>
                  </a:lnTo>
                  <a:lnTo>
                    <a:pt x="23575" y="9037"/>
                  </a:lnTo>
                  <a:lnTo>
                    <a:pt x="24171" y="8541"/>
                  </a:lnTo>
                  <a:lnTo>
                    <a:pt x="24211" y="8521"/>
                  </a:lnTo>
                  <a:close/>
                  <a:moveTo>
                    <a:pt x="1113" y="1"/>
                  </a:moveTo>
                  <a:lnTo>
                    <a:pt x="934" y="120"/>
                  </a:lnTo>
                  <a:lnTo>
                    <a:pt x="775" y="279"/>
                  </a:lnTo>
                  <a:lnTo>
                    <a:pt x="636" y="477"/>
                  </a:lnTo>
                  <a:lnTo>
                    <a:pt x="517" y="696"/>
                  </a:lnTo>
                  <a:lnTo>
                    <a:pt x="418" y="934"/>
                  </a:lnTo>
                  <a:lnTo>
                    <a:pt x="338" y="1192"/>
                  </a:lnTo>
                  <a:lnTo>
                    <a:pt x="259" y="1470"/>
                  </a:lnTo>
                  <a:lnTo>
                    <a:pt x="219" y="1748"/>
                  </a:lnTo>
                  <a:lnTo>
                    <a:pt x="120" y="2324"/>
                  </a:lnTo>
                  <a:lnTo>
                    <a:pt x="80" y="2880"/>
                  </a:lnTo>
                  <a:lnTo>
                    <a:pt x="1" y="3834"/>
                  </a:lnTo>
                  <a:lnTo>
                    <a:pt x="279" y="3913"/>
                  </a:lnTo>
                  <a:lnTo>
                    <a:pt x="557" y="3953"/>
                  </a:lnTo>
                  <a:lnTo>
                    <a:pt x="676" y="3992"/>
                  </a:lnTo>
                  <a:lnTo>
                    <a:pt x="815" y="4032"/>
                  </a:lnTo>
                  <a:lnTo>
                    <a:pt x="934" y="4092"/>
                  </a:lnTo>
                  <a:lnTo>
                    <a:pt x="1053" y="4171"/>
                  </a:lnTo>
                  <a:lnTo>
                    <a:pt x="1153" y="4251"/>
                  </a:lnTo>
                  <a:lnTo>
                    <a:pt x="1232" y="4330"/>
                  </a:lnTo>
                  <a:lnTo>
                    <a:pt x="1351" y="4529"/>
                  </a:lnTo>
                  <a:lnTo>
                    <a:pt x="1451" y="4747"/>
                  </a:lnTo>
                  <a:lnTo>
                    <a:pt x="1530" y="4986"/>
                  </a:lnTo>
                  <a:lnTo>
                    <a:pt x="1590" y="5264"/>
                  </a:lnTo>
                  <a:lnTo>
                    <a:pt x="1649" y="5581"/>
                  </a:lnTo>
                  <a:lnTo>
                    <a:pt x="1709" y="5919"/>
                  </a:lnTo>
                  <a:lnTo>
                    <a:pt x="1808" y="6237"/>
                  </a:lnTo>
                  <a:lnTo>
                    <a:pt x="1848" y="6396"/>
                  </a:lnTo>
                  <a:lnTo>
                    <a:pt x="1927" y="6555"/>
                  </a:lnTo>
                  <a:lnTo>
                    <a:pt x="2007" y="6694"/>
                  </a:lnTo>
                  <a:lnTo>
                    <a:pt x="2086" y="6813"/>
                  </a:lnTo>
                  <a:lnTo>
                    <a:pt x="2205" y="6912"/>
                  </a:lnTo>
                  <a:lnTo>
                    <a:pt x="2324" y="7011"/>
                  </a:lnTo>
                  <a:lnTo>
                    <a:pt x="2483" y="7071"/>
                  </a:lnTo>
                  <a:lnTo>
                    <a:pt x="2642" y="7111"/>
                  </a:lnTo>
                  <a:lnTo>
                    <a:pt x="2940" y="7111"/>
                  </a:lnTo>
                  <a:lnTo>
                    <a:pt x="3198" y="7091"/>
                  </a:lnTo>
                  <a:lnTo>
                    <a:pt x="3615" y="7091"/>
                  </a:lnTo>
                  <a:lnTo>
                    <a:pt x="3754" y="7130"/>
                  </a:lnTo>
                  <a:lnTo>
                    <a:pt x="3834" y="7130"/>
                  </a:lnTo>
                  <a:lnTo>
                    <a:pt x="3874" y="7150"/>
                  </a:lnTo>
                  <a:lnTo>
                    <a:pt x="3893" y="7190"/>
                  </a:lnTo>
                  <a:lnTo>
                    <a:pt x="3893" y="7210"/>
                  </a:lnTo>
                  <a:lnTo>
                    <a:pt x="3913" y="7270"/>
                  </a:lnTo>
                  <a:lnTo>
                    <a:pt x="4013" y="7567"/>
                  </a:lnTo>
                  <a:lnTo>
                    <a:pt x="4112" y="7865"/>
                  </a:lnTo>
                  <a:lnTo>
                    <a:pt x="4271" y="8481"/>
                  </a:lnTo>
                  <a:lnTo>
                    <a:pt x="4529" y="9732"/>
                  </a:lnTo>
                  <a:lnTo>
                    <a:pt x="4589" y="9951"/>
                  </a:lnTo>
                  <a:lnTo>
                    <a:pt x="4668" y="10149"/>
                  </a:lnTo>
                  <a:lnTo>
                    <a:pt x="4747" y="10328"/>
                  </a:lnTo>
                  <a:lnTo>
                    <a:pt x="4867" y="10507"/>
                  </a:lnTo>
                  <a:lnTo>
                    <a:pt x="4986" y="10646"/>
                  </a:lnTo>
                  <a:lnTo>
                    <a:pt x="5145" y="10765"/>
                  </a:lnTo>
                  <a:lnTo>
                    <a:pt x="5343" y="10844"/>
                  </a:lnTo>
                  <a:lnTo>
                    <a:pt x="5582" y="10904"/>
                  </a:lnTo>
                  <a:lnTo>
                    <a:pt x="5760" y="10904"/>
                  </a:lnTo>
                  <a:lnTo>
                    <a:pt x="5919" y="10884"/>
                  </a:lnTo>
                  <a:lnTo>
                    <a:pt x="6098" y="10864"/>
                  </a:lnTo>
                  <a:lnTo>
                    <a:pt x="6177" y="10884"/>
                  </a:lnTo>
                  <a:lnTo>
                    <a:pt x="6257" y="10904"/>
                  </a:lnTo>
                  <a:lnTo>
                    <a:pt x="6436" y="10983"/>
                  </a:lnTo>
                  <a:lnTo>
                    <a:pt x="6555" y="11083"/>
                  </a:lnTo>
                  <a:lnTo>
                    <a:pt x="6654" y="11222"/>
                  </a:lnTo>
                  <a:lnTo>
                    <a:pt x="6734" y="11361"/>
                  </a:lnTo>
                  <a:lnTo>
                    <a:pt x="6813" y="11520"/>
                  </a:lnTo>
                  <a:lnTo>
                    <a:pt x="6853" y="11698"/>
                  </a:lnTo>
                  <a:lnTo>
                    <a:pt x="6972" y="12036"/>
                  </a:lnTo>
                  <a:lnTo>
                    <a:pt x="7170" y="12632"/>
                  </a:lnTo>
                  <a:lnTo>
                    <a:pt x="7409" y="13208"/>
                  </a:lnTo>
                  <a:lnTo>
                    <a:pt x="7568" y="13625"/>
                  </a:lnTo>
                  <a:lnTo>
                    <a:pt x="7667" y="13843"/>
                  </a:lnTo>
                  <a:lnTo>
                    <a:pt x="7707" y="13923"/>
                  </a:lnTo>
                  <a:lnTo>
                    <a:pt x="7766" y="13982"/>
                  </a:lnTo>
                  <a:lnTo>
                    <a:pt x="7866" y="14042"/>
                  </a:lnTo>
                  <a:lnTo>
                    <a:pt x="8005" y="14082"/>
                  </a:lnTo>
                  <a:lnTo>
                    <a:pt x="8144" y="14121"/>
                  </a:lnTo>
                  <a:lnTo>
                    <a:pt x="8303" y="14141"/>
                  </a:lnTo>
                  <a:lnTo>
                    <a:pt x="8461" y="14141"/>
                  </a:lnTo>
                  <a:lnTo>
                    <a:pt x="8620" y="14121"/>
                  </a:lnTo>
                  <a:lnTo>
                    <a:pt x="8759" y="14082"/>
                  </a:lnTo>
                  <a:lnTo>
                    <a:pt x="8878" y="14042"/>
                  </a:lnTo>
                  <a:lnTo>
                    <a:pt x="8918" y="14022"/>
                  </a:lnTo>
                  <a:lnTo>
                    <a:pt x="8958" y="14022"/>
                  </a:lnTo>
                  <a:lnTo>
                    <a:pt x="8998" y="14042"/>
                  </a:lnTo>
                  <a:lnTo>
                    <a:pt x="9037" y="14062"/>
                  </a:lnTo>
                  <a:lnTo>
                    <a:pt x="9057" y="14102"/>
                  </a:lnTo>
                  <a:lnTo>
                    <a:pt x="9057" y="14141"/>
                  </a:lnTo>
                  <a:lnTo>
                    <a:pt x="9057" y="14181"/>
                  </a:lnTo>
                  <a:lnTo>
                    <a:pt x="9057" y="14221"/>
                  </a:lnTo>
                  <a:lnTo>
                    <a:pt x="9256" y="14916"/>
                  </a:lnTo>
                  <a:lnTo>
                    <a:pt x="9355" y="15254"/>
                  </a:lnTo>
                  <a:lnTo>
                    <a:pt x="9494" y="15591"/>
                  </a:lnTo>
                  <a:lnTo>
                    <a:pt x="9653" y="15909"/>
                  </a:lnTo>
                  <a:lnTo>
                    <a:pt x="9852" y="16227"/>
                  </a:lnTo>
                  <a:lnTo>
                    <a:pt x="9951" y="16366"/>
                  </a:lnTo>
                  <a:lnTo>
                    <a:pt x="10070" y="16485"/>
                  </a:lnTo>
                  <a:lnTo>
                    <a:pt x="10209" y="16624"/>
                  </a:lnTo>
                  <a:lnTo>
                    <a:pt x="10348" y="16743"/>
                  </a:lnTo>
                  <a:lnTo>
                    <a:pt x="10626" y="16922"/>
                  </a:lnTo>
                  <a:lnTo>
                    <a:pt x="10924" y="17081"/>
                  </a:lnTo>
                  <a:lnTo>
                    <a:pt x="11222" y="17180"/>
                  </a:lnTo>
                  <a:lnTo>
                    <a:pt x="11540" y="17240"/>
                  </a:lnTo>
                  <a:lnTo>
                    <a:pt x="11858" y="17279"/>
                  </a:lnTo>
                  <a:lnTo>
                    <a:pt x="12195" y="17259"/>
                  </a:lnTo>
                  <a:lnTo>
                    <a:pt x="12513" y="17220"/>
                  </a:lnTo>
                  <a:lnTo>
                    <a:pt x="12831" y="17140"/>
                  </a:lnTo>
                  <a:lnTo>
                    <a:pt x="12831" y="16127"/>
                  </a:lnTo>
                  <a:lnTo>
                    <a:pt x="12870" y="15114"/>
                  </a:lnTo>
                  <a:lnTo>
                    <a:pt x="12870" y="15075"/>
                  </a:lnTo>
                  <a:lnTo>
                    <a:pt x="12890" y="15055"/>
                  </a:lnTo>
                  <a:lnTo>
                    <a:pt x="12950" y="15035"/>
                  </a:lnTo>
                  <a:lnTo>
                    <a:pt x="12990" y="15055"/>
                  </a:lnTo>
                  <a:lnTo>
                    <a:pt x="13010" y="15075"/>
                  </a:lnTo>
                  <a:lnTo>
                    <a:pt x="13010" y="15114"/>
                  </a:lnTo>
                  <a:lnTo>
                    <a:pt x="13109" y="17061"/>
                  </a:lnTo>
                  <a:lnTo>
                    <a:pt x="13168" y="17061"/>
                  </a:lnTo>
                  <a:lnTo>
                    <a:pt x="13228" y="17101"/>
                  </a:lnTo>
                  <a:lnTo>
                    <a:pt x="13248" y="17120"/>
                  </a:lnTo>
                  <a:lnTo>
                    <a:pt x="13466" y="17279"/>
                  </a:lnTo>
                  <a:lnTo>
                    <a:pt x="13665" y="17418"/>
                  </a:lnTo>
                  <a:lnTo>
                    <a:pt x="13844" y="17478"/>
                  </a:lnTo>
                  <a:lnTo>
                    <a:pt x="14022" y="17518"/>
                  </a:lnTo>
                  <a:lnTo>
                    <a:pt x="14181" y="17498"/>
                  </a:lnTo>
                  <a:lnTo>
                    <a:pt x="14340" y="17458"/>
                  </a:lnTo>
                  <a:lnTo>
                    <a:pt x="14479" y="17379"/>
                  </a:lnTo>
                  <a:lnTo>
                    <a:pt x="14618" y="17279"/>
                  </a:lnTo>
                  <a:lnTo>
                    <a:pt x="14757" y="17160"/>
                  </a:lnTo>
                  <a:lnTo>
                    <a:pt x="14876" y="17021"/>
                  </a:lnTo>
                  <a:lnTo>
                    <a:pt x="15135" y="16723"/>
                  </a:lnTo>
                  <a:lnTo>
                    <a:pt x="15393" y="16405"/>
                  </a:lnTo>
                  <a:lnTo>
                    <a:pt x="15532" y="16266"/>
                  </a:lnTo>
                  <a:lnTo>
                    <a:pt x="15671" y="16127"/>
                  </a:lnTo>
                  <a:lnTo>
                    <a:pt x="15830" y="16008"/>
                  </a:lnTo>
                  <a:lnTo>
                    <a:pt x="15989" y="15909"/>
                  </a:lnTo>
                  <a:lnTo>
                    <a:pt x="16147" y="15829"/>
                  </a:lnTo>
                  <a:lnTo>
                    <a:pt x="16306" y="15790"/>
                  </a:lnTo>
                  <a:lnTo>
                    <a:pt x="16485" y="15770"/>
                  </a:lnTo>
                  <a:lnTo>
                    <a:pt x="16664" y="15770"/>
                  </a:lnTo>
                  <a:lnTo>
                    <a:pt x="16843" y="15810"/>
                  </a:lnTo>
                  <a:lnTo>
                    <a:pt x="17041" y="15869"/>
                  </a:lnTo>
                  <a:lnTo>
                    <a:pt x="17359" y="16008"/>
                  </a:lnTo>
                  <a:lnTo>
                    <a:pt x="17657" y="16167"/>
                  </a:lnTo>
                  <a:lnTo>
                    <a:pt x="17816" y="16227"/>
                  </a:lnTo>
                  <a:lnTo>
                    <a:pt x="17975" y="16266"/>
                  </a:lnTo>
                  <a:lnTo>
                    <a:pt x="18153" y="16306"/>
                  </a:lnTo>
                  <a:lnTo>
                    <a:pt x="18332" y="16306"/>
                  </a:lnTo>
                  <a:lnTo>
                    <a:pt x="18551" y="16266"/>
                  </a:lnTo>
                  <a:lnTo>
                    <a:pt x="18769" y="16207"/>
                  </a:lnTo>
                  <a:lnTo>
                    <a:pt x="18948" y="16108"/>
                  </a:lnTo>
                  <a:lnTo>
                    <a:pt x="19127" y="15988"/>
                  </a:lnTo>
                  <a:lnTo>
                    <a:pt x="19285" y="15849"/>
                  </a:lnTo>
                  <a:lnTo>
                    <a:pt x="19424" y="15671"/>
                  </a:lnTo>
                  <a:lnTo>
                    <a:pt x="19564" y="15492"/>
                  </a:lnTo>
                  <a:lnTo>
                    <a:pt x="19683" y="15313"/>
                  </a:lnTo>
                  <a:lnTo>
                    <a:pt x="19802" y="15095"/>
                  </a:lnTo>
                  <a:lnTo>
                    <a:pt x="19901" y="14876"/>
                  </a:lnTo>
                  <a:lnTo>
                    <a:pt x="20120" y="14439"/>
                  </a:lnTo>
                  <a:lnTo>
                    <a:pt x="20219" y="14201"/>
                  </a:lnTo>
                  <a:lnTo>
                    <a:pt x="20358" y="14002"/>
                  </a:lnTo>
                  <a:lnTo>
                    <a:pt x="20477" y="13784"/>
                  </a:lnTo>
                  <a:lnTo>
                    <a:pt x="20636" y="13605"/>
                  </a:lnTo>
                  <a:lnTo>
                    <a:pt x="20636" y="13545"/>
                  </a:lnTo>
                  <a:lnTo>
                    <a:pt x="20656" y="13486"/>
                  </a:lnTo>
                  <a:lnTo>
                    <a:pt x="20696" y="13446"/>
                  </a:lnTo>
                  <a:lnTo>
                    <a:pt x="20755" y="13426"/>
                  </a:lnTo>
                  <a:lnTo>
                    <a:pt x="21609" y="13486"/>
                  </a:lnTo>
                  <a:lnTo>
                    <a:pt x="22006" y="13486"/>
                  </a:lnTo>
                  <a:lnTo>
                    <a:pt x="22205" y="13466"/>
                  </a:lnTo>
                  <a:lnTo>
                    <a:pt x="22404" y="13446"/>
                  </a:lnTo>
                  <a:lnTo>
                    <a:pt x="22582" y="13426"/>
                  </a:lnTo>
                  <a:lnTo>
                    <a:pt x="22781" y="13367"/>
                  </a:lnTo>
                  <a:lnTo>
                    <a:pt x="22960" y="13287"/>
                  </a:lnTo>
                  <a:lnTo>
                    <a:pt x="23119" y="13208"/>
                  </a:lnTo>
                  <a:lnTo>
                    <a:pt x="23277" y="13089"/>
                  </a:lnTo>
                  <a:lnTo>
                    <a:pt x="23436" y="12950"/>
                  </a:lnTo>
                  <a:lnTo>
                    <a:pt x="23595" y="12791"/>
                  </a:lnTo>
                  <a:lnTo>
                    <a:pt x="23734" y="12592"/>
                  </a:lnTo>
                  <a:lnTo>
                    <a:pt x="23953" y="12255"/>
                  </a:lnTo>
                  <a:lnTo>
                    <a:pt x="24131" y="11937"/>
                  </a:lnTo>
                  <a:lnTo>
                    <a:pt x="24310" y="11599"/>
                  </a:lnTo>
                  <a:lnTo>
                    <a:pt x="24469" y="11262"/>
                  </a:lnTo>
                  <a:lnTo>
                    <a:pt x="24787" y="10566"/>
                  </a:lnTo>
                  <a:lnTo>
                    <a:pt x="25065" y="9851"/>
                  </a:lnTo>
                  <a:lnTo>
                    <a:pt x="25005" y="9156"/>
                  </a:lnTo>
                  <a:lnTo>
                    <a:pt x="24906" y="8461"/>
                  </a:lnTo>
                  <a:lnTo>
                    <a:pt x="24846" y="8124"/>
                  </a:lnTo>
                  <a:lnTo>
                    <a:pt x="24767" y="7786"/>
                  </a:lnTo>
                  <a:lnTo>
                    <a:pt x="24668" y="7448"/>
                  </a:lnTo>
                  <a:lnTo>
                    <a:pt x="24568" y="7130"/>
                  </a:lnTo>
                  <a:lnTo>
                    <a:pt x="24390" y="7011"/>
                  </a:lnTo>
                  <a:lnTo>
                    <a:pt x="24191" y="6892"/>
                  </a:lnTo>
                  <a:lnTo>
                    <a:pt x="23992" y="6793"/>
                  </a:lnTo>
                  <a:lnTo>
                    <a:pt x="23774" y="6713"/>
                  </a:lnTo>
                  <a:lnTo>
                    <a:pt x="23337" y="6555"/>
                  </a:lnTo>
                  <a:lnTo>
                    <a:pt x="22940" y="6416"/>
                  </a:lnTo>
                  <a:lnTo>
                    <a:pt x="21490" y="5840"/>
                  </a:lnTo>
                  <a:lnTo>
                    <a:pt x="20040" y="5283"/>
                  </a:lnTo>
                  <a:lnTo>
                    <a:pt x="18570" y="4767"/>
                  </a:lnTo>
                  <a:lnTo>
                    <a:pt x="17121" y="4271"/>
                  </a:lnTo>
                  <a:lnTo>
                    <a:pt x="15671" y="3794"/>
                  </a:lnTo>
                  <a:lnTo>
                    <a:pt x="14221" y="3337"/>
                  </a:lnTo>
                  <a:lnTo>
                    <a:pt x="12771" y="2880"/>
                  </a:lnTo>
                  <a:lnTo>
                    <a:pt x="11301" y="2424"/>
                  </a:lnTo>
                  <a:lnTo>
                    <a:pt x="9832" y="1987"/>
                  </a:lnTo>
                  <a:lnTo>
                    <a:pt x="8342" y="1569"/>
                  </a:lnTo>
                  <a:lnTo>
                    <a:pt x="6873" y="1172"/>
                  </a:lnTo>
                  <a:lnTo>
                    <a:pt x="5383" y="815"/>
                  </a:lnTo>
                  <a:lnTo>
                    <a:pt x="3874" y="477"/>
                  </a:lnTo>
                  <a:lnTo>
                    <a:pt x="3198" y="358"/>
                  </a:lnTo>
                  <a:lnTo>
                    <a:pt x="2503" y="259"/>
                  </a:lnTo>
                  <a:lnTo>
                    <a:pt x="1808" y="140"/>
                  </a:lnTo>
                  <a:lnTo>
                    <a:pt x="1451" y="80"/>
                  </a:lnTo>
                  <a:lnTo>
                    <a:pt x="1113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 rot="-23989">
              <a:off x="1940927" y="3180609"/>
              <a:ext cx="1418839" cy="977026"/>
            </a:xfrm>
            <a:custGeom>
              <a:avLst/>
              <a:gdLst/>
              <a:ahLst/>
              <a:cxnLst/>
              <a:rect l="l" t="t" r="r" b="b"/>
              <a:pathLst>
                <a:path w="25065" h="17260" extrusionOk="0">
                  <a:moveTo>
                    <a:pt x="24310" y="8263"/>
                  </a:moveTo>
                  <a:lnTo>
                    <a:pt x="24370" y="8283"/>
                  </a:lnTo>
                  <a:lnTo>
                    <a:pt x="24410" y="8322"/>
                  </a:lnTo>
                  <a:lnTo>
                    <a:pt x="24429" y="8362"/>
                  </a:lnTo>
                  <a:lnTo>
                    <a:pt x="24429" y="8402"/>
                  </a:lnTo>
                  <a:lnTo>
                    <a:pt x="24390" y="8461"/>
                  </a:lnTo>
                  <a:lnTo>
                    <a:pt x="24171" y="8759"/>
                  </a:lnTo>
                  <a:lnTo>
                    <a:pt x="23933" y="9037"/>
                  </a:lnTo>
                  <a:lnTo>
                    <a:pt x="23675" y="9315"/>
                  </a:lnTo>
                  <a:lnTo>
                    <a:pt x="23397" y="9593"/>
                  </a:lnTo>
                  <a:lnTo>
                    <a:pt x="23119" y="9832"/>
                  </a:lnTo>
                  <a:lnTo>
                    <a:pt x="22821" y="10090"/>
                  </a:lnTo>
                  <a:lnTo>
                    <a:pt x="22185" y="10567"/>
                  </a:lnTo>
                  <a:lnTo>
                    <a:pt x="21530" y="11004"/>
                  </a:lnTo>
                  <a:lnTo>
                    <a:pt x="20854" y="11421"/>
                  </a:lnTo>
                  <a:lnTo>
                    <a:pt x="19583" y="12195"/>
                  </a:lnTo>
                  <a:lnTo>
                    <a:pt x="18888" y="12592"/>
                  </a:lnTo>
                  <a:lnTo>
                    <a:pt x="18193" y="12990"/>
                  </a:lnTo>
                  <a:lnTo>
                    <a:pt x="17498" y="13367"/>
                  </a:lnTo>
                  <a:lnTo>
                    <a:pt x="16783" y="13685"/>
                  </a:lnTo>
                  <a:lnTo>
                    <a:pt x="16426" y="13844"/>
                  </a:lnTo>
                  <a:lnTo>
                    <a:pt x="16048" y="13983"/>
                  </a:lnTo>
                  <a:lnTo>
                    <a:pt x="15691" y="14102"/>
                  </a:lnTo>
                  <a:lnTo>
                    <a:pt x="15313" y="14221"/>
                  </a:lnTo>
                  <a:lnTo>
                    <a:pt x="14936" y="14320"/>
                  </a:lnTo>
                  <a:lnTo>
                    <a:pt x="14539" y="14400"/>
                  </a:lnTo>
                  <a:lnTo>
                    <a:pt x="14142" y="14479"/>
                  </a:lnTo>
                  <a:lnTo>
                    <a:pt x="13744" y="14519"/>
                  </a:lnTo>
                  <a:lnTo>
                    <a:pt x="13705" y="14519"/>
                  </a:lnTo>
                  <a:lnTo>
                    <a:pt x="13665" y="14499"/>
                  </a:lnTo>
                  <a:lnTo>
                    <a:pt x="13645" y="14479"/>
                  </a:lnTo>
                  <a:lnTo>
                    <a:pt x="13645" y="14439"/>
                  </a:lnTo>
                  <a:lnTo>
                    <a:pt x="13665" y="14360"/>
                  </a:lnTo>
                  <a:lnTo>
                    <a:pt x="13685" y="14340"/>
                  </a:lnTo>
                  <a:lnTo>
                    <a:pt x="13705" y="14320"/>
                  </a:lnTo>
                  <a:lnTo>
                    <a:pt x="14122" y="14181"/>
                  </a:lnTo>
                  <a:lnTo>
                    <a:pt x="14519" y="14062"/>
                  </a:lnTo>
                  <a:lnTo>
                    <a:pt x="15333" y="13824"/>
                  </a:lnTo>
                  <a:lnTo>
                    <a:pt x="15750" y="13685"/>
                  </a:lnTo>
                  <a:lnTo>
                    <a:pt x="16147" y="13566"/>
                  </a:lnTo>
                  <a:lnTo>
                    <a:pt x="16545" y="13407"/>
                  </a:lnTo>
                  <a:lnTo>
                    <a:pt x="16942" y="13248"/>
                  </a:lnTo>
                  <a:lnTo>
                    <a:pt x="17558" y="12930"/>
                  </a:lnTo>
                  <a:lnTo>
                    <a:pt x="18173" y="12573"/>
                  </a:lnTo>
                  <a:lnTo>
                    <a:pt x="19385" y="11858"/>
                  </a:lnTo>
                  <a:lnTo>
                    <a:pt x="20000" y="11480"/>
                  </a:lnTo>
                  <a:lnTo>
                    <a:pt x="20616" y="11103"/>
                  </a:lnTo>
                  <a:lnTo>
                    <a:pt x="21212" y="10706"/>
                  </a:lnTo>
                  <a:lnTo>
                    <a:pt x="21808" y="10289"/>
                  </a:lnTo>
                  <a:lnTo>
                    <a:pt x="22106" y="10050"/>
                  </a:lnTo>
                  <a:lnTo>
                    <a:pt x="22423" y="9812"/>
                  </a:lnTo>
                  <a:lnTo>
                    <a:pt x="22999" y="9295"/>
                  </a:lnTo>
                  <a:lnTo>
                    <a:pt x="23575" y="8779"/>
                  </a:lnTo>
                  <a:lnTo>
                    <a:pt x="24171" y="8283"/>
                  </a:lnTo>
                  <a:lnTo>
                    <a:pt x="24211" y="8263"/>
                  </a:lnTo>
                  <a:close/>
                  <a:moveTo>
                    <a:pt x="795" y="1"/>
                  </a:moveTo>
                  <a:lnTo>
                    <a:pt x="676" y="160"/>
                  </a:lnTo>
                  <a:lnTo>
                    <a:pt x="577" y="358"/>
                  </a:lnTo>
                  <a:lnTo>
                    <a:pt x="477" y="557"/>
                  </a:lnTo>
                  <a:lnTo>
                    <a:pt x="398" y="775"/>
                  </a:lnTo>
                  <a:lnTo>
                    <a:pt x="319" y="1014"/>
                  </a:lnTo>
                  <a:lnTo>
                    <a:pt x="259" y="1252"/>
                  </a:lnTo>
                  <a:lnTo>
                    <a:pt x="160" y="1748"/>
                  </a:lnTo>
                  <a:lnTo>
                    <a:pt x="100" y="2265"/>
                  </a:lnTo>
                  <a:lnTo>
                    <a:pt x="60" y="2761"/>
                  </a:lnTo>
                  <a:lnTo>
                    <a:pt x="1" y="3576"/>
                  </a:lnTo>
                  <a:lnTo>
                    <a:pt x="279" y="3655"/>
                  </a:lnTo>
                  <a:lnTo>
                    <a:pt x="557" y="3695"/>
                  </a:lnTo>
                  <a:lnTo>
                    <a:pt x="676" y="3734"/>
                  </a:lnTo>
                  <a:lnTo>
                    <a:pt x="815" y="3774"/>
                  </a:lnTo>
                  <a:lnTo>
                    <a:pt x="934" y="3834"/>
                  </a:lnTo>
                  <a:lnTo>
                    <a:pt x="1053" y="3913"/>
                  </a:lnTo>
                  <a:lnTo>
                    <a:pt x="1153" y="3993"/>
                  </a:lnTo>
                  <a:lnTo>
                    <a:pt x="1232" y="4072"/>
                  </a:lnTo>
                  <a:lnTo>
                    <a:pt x="1351" y="4271"/>
                  </a:lnTo>
                  <a:lnTo>
                    <a:pt x="1451" y="4489"/>
                  </a:lnTo>
                  <a:lnTo>
                    <a:pt x="1530" y="4728"/>
                  </a:lnTo>
                  <a:lnTo>
                    <a:pt x="1590" y="5006"/>
                  </a:lnTo>
                  <a:lnTo>
                    <a:pt x="1649" y="5323"/>
                  </a:lnTo>
                  <a:lnTo>
                    <a:pt x="1709" y="5661"/>
                  </a:lnTo>
                  <a:lnTo>
                    <a:pt x="1808" y="5979"/>
                  </a:lnTo>
                  <a:lnTo>
                    <a:pt x="1848" y="6138"/>
                  </a:lnTo>
                  <a:lnTo>
                    <a:pt x="1927" y="6297"/>
                  </a:lnTo>
                  <a:lnTo>
                    <a:pt x="2007" y="6436"/>
                  </a:lnTo>
                  <a:lnTo>
                    <a:pt x="2086" y="6555"/>
                  </a:lnTo>
                  <a:lnTo>
                    <a:pt x="2205" y="6654"/>
                  </a:lnTo>
                  <a:lnTo>
                    <a:pt x="2324" y="6753"/>
                  </a:lnTo>
                  <a:lnTo>
                    <a:pt x="2483" y="6813"/>
                  </a:lnTo>
                  <a:lnTo>
                    <a:pt x="2642" y="6853"/>
                  </a:lnTo>
                  <a:lnTo>
                    <a:pt x="2940" y="6853"/>
                  </a:lnTo>
                  <a:lnTo>
                    <a:pt x="3198" y="6833"/>
                  </a:lnTo>
                  <a:lnTo>
                    <a:pt x="3615" y="6833"/>
                  </a:lnTo>
                  <a:lnTo>
                    <a:pt x="3754" y="6872"/>
                  </a:lnTo>
                  <a:lnTo>
                    <a:pt x="3834" y="6872"/>
                  </a:lnTo>
                  <a:lnTo>
                    <a:pt x="3874" y="6892"/>
                  </a:lnTo>
                  <a:lnTo>
                    <a:pt x="3893" y="6932"/>
                  </a:lnTo>
                  <a:lnTo>
                    <a:pt x="3893" y="6952"/>
                  </a:lnTo>
                  <a:lnTo>
                    <a:pt x="3913" y="7012"/>
                  </a:lnTo>
                  <a:lnTo>
                    <a:pt x="4013" y="7309"/>
                  </a:lnTo>
                  <a:lnTo>
                    <a:pt x="4112" y="7607"/>
                  </a:lnTo>
                  <a:lnTo>
                    <a:pt x="4271" y="8223"/>
                  </a:lnTo>
                  <a:lnTo>
                    <a:pt x="4529" y="9474"/>
                  </a:lnTo>
                  <a:lnTo>
                    <a:pt x="4589" y="9693"/>
                  </a:lnTo>
                  <a:lnTo>
                    <a:pt x="4668" y="9891"/>
                  </a:lnTo>
                  <a:lnTo>
                    <a:pt x="4747" y="10070"/>
                  </a:lnTo>
                  <a:lnTo>
                    <a:pt x="4867" y="10249"/>
                  </a:lnTo>
                  <a:lnTo>
                    <a:pt x="4986" y="10388"/>
                  </a:lnTo>
                  <a:lnTo>
                    <a:pt x="5145" y="10507"/>
                  </a:lnTo>
                  <a:lnTo>
                    <a:pt x="5343" y="10586"/>
                  </a:lnTo>
                  <a:lnTo>
                    <a:pt x="5582" y="10646"/>
                  </a:lnTo>
                  <a:lnTo>
                    <a:pt x="5760" y="10646"/>
                  </a:lnTo>
                  <a:lnTo>
                    <a:pt x="5919" y="10626"/>
                  </a:lnTo>
                  <a:lnTo>
                    <a:pt x="6098" y="10606"/>
                  </a:lnTo>
                  <a:lnTo>
                    <a:pt x="6177" y="10626"/>
                  </a:lnTo>
                  <a:lnTo>
                    <a:pt x="6257" y="10646"/>
                  </a:lnTo>
                  <a:lnTo>
                    <a:pt x="6436" y="10725"/>
                  </a:lnTo>
                  <a:lnTo>
                    <a:pt x="6555" y="10825"/>
                  </a:lnTo>
                  <a:lnTo>
                    <a:pt x="6654" y="10964"/>
                  </a:lnTo>
                  <a:lnTo>
                    <a:pt x="6734" y="11103"/>
                  </a:lnTo>
                  <a:lnTo>
                    <a:pt x="6813" y="11262"/>
                  </a:lnTo>
                  <a:lnTo>
                    <a:pt x="6853" y="11440"/>
                  </a:lnTo>
                  <a:lnTo>
                    <a:pt x="6972" y="11778"/>
                  </a:lnTo>
                  <a:lnTo>
                    <a:pt x="7170" y="12374"/>
                  </a:lnTo>
                  <a:lnTo>
                    <a:pt x="7409" y="12950"/>
                  </a:lnTo>
                  <a:lnTo>
                    <a:pt x="7568" y="13367"/>
                  </a:lnTo>
                  <a:lnTo>
                    <a:pt x="7667" y="13585"/>
                  </a:lnTo>
                  <a:lnTo>
                    <a:pt x="7707" y="13665"/>
                  </a:lnTo>
                  <a:lnTo>
                    <a:pt x="7766" y="13724"/>
                  </a:lnTo>
                  <a:lnTo>
                    <a:pt x="7866" y="13784"/>
                  </a:lnTo>
                  <a:lnTo>
                    <a:pt x="8005" y="13824"/>
                  </a:lnTo>
                  <a:lnTo>
                    <a:pt x="8144" y="13863"/>
                  </a:lnTo>
                  <a:lnTo>
                    <a:pt x="8303" y="13883"/>
                  </a:lnTo>
                  <a:lnTo>
                    <a:pt x="8461" y="13883"/>
                  </a:lnTo>
                  <a:lnTo>
                    <a:pt x="8620" y="13863"/>
                  </a:lnTo>
                  <a:lnTo>
                    <a:pt x="8759" y="13824"/>
                  </a:lnTo>
                  <a:lnTo>
                    <a:pt x="8878" y="13784"/>
                  </a:lnTo>
                  <a:lnTo>
                    <a:pt x="8918" y="13764"/>
                  </a:lnTo>
                  <a:lnTo>
                    <a:pt x="8958" y="13764"/>
                  </a:lnTo>
                  <a:lnTo>
                    <a:pt x="8998" y="13784"/>
                  </a:lnTo>
                  <a:lnTo>
                    <a:pt x="9037" y="13804"/>
                  </a:lnTo>
                  <a:lnTo>
                    <a:pt x="9057" y="13844"/>
                  </a:lnTo>
                  <a:lnTo>
                    <a:pt x="9057" y="13883"/>
                  </a:lnTo>
                  <a:lnTo>
                    <a:pt x="9057" y="13923"/>
                  </a:lnTo>
                  <a:lnTo>
                    <a:pt x="9057" y="13963"/>
                  </a:lnTo>
                  <a:lnTo>
                    <a:pt x="9256" y="14658"/>
                  </a:lnTo>
                  <a:lnTo>
                    <a:pt x="9355" y="14996"/>
                  </a:lnTo>
                  <a:lnTo>
                    <a:pt x="9494" y="15333"/>
                  </a:lnTo>
                  <a:lnTo>
                    <a:pt x="9653" y="15651"/>
                  </a:lnTo>
                  <a:lnTo>
                    <a:pt x="9852" y="15969"/>
                  </a:lnTo>
                  <a:lnTo>
                    <a:pt x="9951" y="16108"/>
                  </a:lnTo>
                  <a:lnTo>
                    <a:pt x="10070" y="16227"/>
                  </a:lnTo>
                  <a:lnTo>
                    <a:pt x="10209" y="16366"/>
                  </a:lnTo>
                  <a:lnTo>
                    <a:pt x="10348" y="16485"/>
                  </a:lnTo>
                  <a:lnTo>
                    <a:pt x="10626" y="16664"/>
                  </a:lnTo>
                  <a:lnTo>
                    <a:pt x="10924" y="16823"/>
                  </a:lnTo>
                  <a:lnTo>
                    <a:pt x="11222" y="16922"/>
                  </a:lnTo>
                  <a:lnTo>
                    <a:pt x="11540" y="16982"/>
                  </a:lnTo>
                  <a:lnTo>
                    <a:pt x="11858" y="17021"/>
                  </a:lnTo>
                  <a:lnTo>
                    <a:pt x="12195" y="17001"/>
                  </a:lnTo>
                  <a:lnTo>
                    <a:pt x="12513" y="16962"/>
                  </a:lnTo>
                  <a:lnTo>
                    <a:pt x="12831" y="16882"/>
                  </a:lnTo>
                  <a:lnTo>
                    <a:pt x="12831" y="15869"/>
                  </a:lnTo>
                  <a:lnTo>
                    <a:pt x="12870" y="14856"/>
                  </a:lnTo>
                  <a:lnTo>
                    <a:pt x="12870" y="14817"/>
                  </a:lnTo>
                  <a:lnTo>
                    <a:pt x="12890" y="14797"/>
                  </a:lnTo>
                  <a:lnTo>
                    <a:pt x="12950" y="14777"/>
                  </a:lnTo>
                  <a:lnTo>
                    <a:pt x="12990" y="14797"/>
                  </a:lnTo>
                  <a:lnTo>
                    <a:pt x="13010" y="14817"/>
                  </a:lnTo>
                  <a:lnTo>
                    <a:pt x="13010" y="14856"/>
                  </a:lnTo>
                  <a:lnTo>
                    <a:pt x="13109" y="16803"/>
                  </a:lnTo>
                  <a:lnTo>
                    <a:pt x="13168" y="16803"/>
                  </a:lnTo>
                  <a:lnTo>
                    <a:pt x="13228" y="16843"/>
                  </a:lnTo>
                  <a:lnTo>
                    <a:pt x="13248" y="16862"/>
                  </a:lnTo>
                  <a:lnTo>
                    <a:pt x="13466" y="17021"/>
                  </a:lnTo>
                  <a:lnTo>
                    <a:pt x="13665" y="17160"/>
                  </a:lnTo>
                  <a:lnTo>
                    <a:pt x="13844" y="17220"/>
                  </a:lnTo>
                  <a:lnTo>
                    <a:pt x="14022" y="17260"/>
                  </a:lnTo>
                  <a:lnTo>
                    <a:pt x="14181" y="17240"/>
                  </a:lnTo>
                  <a:lnTo>
                    <a:pt x="14340" y="17200"/>
                  </a:lnTo>
                  <a:lnTo>
                    <a:pt x="14479" y="17121"/>
                  </a:lnTo>
                  <a:lnTo>
                    <a:pt x="14618" y="17021"/>
                  </a:lnTo>
                  <a:lnTo>
                    <a:pt x="14757" y="16902"/>
                  </a:lnTo>
                  <a:lnTo>
                    <a:pt x="14876" y="16763"/>
                  </a:lnTo>
                  <a:lnTo>
                    <a:pt x="15135" y="16465"/>
                  </a:lnTo>
                  <a:lnTo>
                    <a:pt x="15393" y="16147"/>
                  </a:lnTo>
                  <a:lnTo>
                    <a:pt x="15532" y="16008"/>
                  </a:lnTo>
                  <a:lnTo>
                    <a:pt x="15671" y="15869"/>
                  </a:lnTo>
                  <a:lnTo>
                    <a:pt x="15830" y="15750"/>
                  </a:lnTo>
                  <a:lnTo>
                    <a:pt x="15989" y="15651"/>
                  </a:lnTo>
                  <a:lnTo>
                    <a:pt x="16147" y="15571"/>
                  </a:lnTo>
                  <a:lnTo>
                    <a:pt x="16306" y="15532"/>
                  </a:lnTo>
                  <a:lnTo>
                    <a:pt x="16485" y="15512"/>
                  </a:lnTo>
                  <a:lnTo>
                    <a:pt x="16664" y="15512"/>
                  </a:lnTo>
                  <a:lnTo>
                    <a:pt x="16843" y="15552"/>
                  </a:lnTo>
                  <a:lnTo>
                    <a:pt x="17041" y="15611"/>
                  </a:lnTo>
                  <a:lnTo>
                    <a:pt x="17359" y="15750"/>
                  </a:lnTo>
                  <a:lnTo>
                    <a:pt x="17657" y="15909"/>
                  </a:lnTo>
                  <a:lnTo>
                    <a:pt x="17816" y="15969"/>
                  </a:lnTo>
                  <a:lnTo>
                    <a:pt x="17975" y="16008"/>
                  </a:lnTo>
                  <a:lnTo>
                    <a:pt x="18153" y="16048"/>
                  </a:lnTo>
                  <a:lnTo>
                    <a:pt x="18332" y="16048"/>
                  </a:lnTo>
                  <a:lnTo>
                    <a:pt x="18551" y="16008"/>
                  </a:lnTo>
                  <a:lnTo>
                    <a:pt x="18769" y="15949"/>
                  </a:lnTo>
                  <a:lnTo>
                    <a:pt x="18948" y="15850"/>
                  </a:lnTo>
                  <a:lnTo>
                    <a:pt x="19127" y="15730"/>
                  </a:lnTo>
                  <a:lnTo>
                    <a:pt x="19285" y="15591"/>
                  </a:lnTo>
                  <a:lnTo>
                    <a:pt x="19424" y="15413"/>
                  </a:lnTo>
                  <a:lnTo>
                    <a:pt x="19564" y="15234"/>
                  </a:lnTo>
                  <a:lnTo>
                    <a:pt x="19683" y="15055"/>
                  </a:lnTo>
                  <a:lnTo>
                    <a:pt x="19802" y="14837"/>
                  </a:lnTo>
                  <a:lnTo>
                    <a:pt x="19901" y="14618"/>
                  </a:lnTo>
                  <a:lnTo>
                    <a:pt x="20120" y="14181"/>
                  </a:lnTo>
                  <a:lnTo>
                    <a:pt x="20219" y="13943"/>
                  </a:lnTo>
                  <a:lnTo>
                    <a:pt x="20358" y="13744"/>
                  </a:lnTo>
                  <a:lnTo>
                    <a:pt x="20477" y="13526"/>
                  </a:lnTo>
                  <a:lnTo>
                    <a:pt x="20636" y="13347"/>
                  </a:lnTo>
                  <a:lnTo>
                    <a:pt x="20636" y="13287"/>
                  </a:lnTo>
                  <a:lnTo>
                    <a:pt x="20656" y="13228"/>
                  </a:lnTo>
                  <a:lnTo>
                    <a:pt x="20696" y="13188"/>
                  </a:lnTo>
                  <a:lnTo>
                    <a:pt x="20755" y="13168"/>
                  </a:lnTo>
                  <a:lnTo>
                    <a:pt x="21609" y="13228"/>
                  </a:lnTo>
                  <a:lnTo>
                    <a:pt x="22006" y="13228"/>
                  </a:lnTo>
                  <a:lnTo>
                    <a:pt x="22205" y="13208"/>
                  </a:lnTo>
                  <a:lnTo>
                    <a:pt x="22404" y="13188"/>
                  </a:lnTo>
                  <a:lnTo>
                    <a:pt x="22582" y="13168"/>
                  </a:lnTo>
                  <a:lnTo>
                    <a:pt x="22781" y="13109"/>
                  </a:lnTo>
                  <a:lnTo>
                    <a:pt x="22960" y="13029"/>
                  </a:lnTo>
                  <a:lnTo>
                    <a:pt x="23119" y="12950"/>
                  </a:lnTo>
                  <a:lnTo>
                    <a:pt x="23277" y="12831"/>
                  </a:lnTo>
                  <a:lnTo>
                    <a:pt x="23436" y="12692"/>
                  </a:lnTo>
                  <a:lnTo>
                    <a:pt x="23595" y="12533"/>
                  </a:lnTo>
                  <a:lnTo>
                    <a:pt x="23734" y="12334"/>
                  </a:lnTo>
                  <a:lnTo>
                    <a:pt x="23953" y="11997"/>
                  </a:lnTo>
                  <a:lnTo>
                    <a:pt x="24131" y="11679"/>
                  </a:lnTo>
                  <a:lnTo>
                    <a:pt x="24310" y="11341"/>
                  </a:lnTo>
                  <a:lnTo>
                    <a:pt x="24469" y="11004"/>
                  </a:lnTo>
                  <a:lnTo>
                    <a:pt x="24787" y="10308"/>
                  </a:lnTo>
                  <a:lnTo>
                    <a:pt x="25065" y="9593"/>
                  </a:lnTo>
                  <a:lnTo>
                    <a:pt x="25005" y="8898"/>
                  </a:lnTo>
                  <a:lnTo>
                    <a:pt x="24906" y="8203"/>
                  </a:lnTo>
                  <a:lnTo>
                    <a:pt x="24846" y="7866"/>
                  </a:lnTo>
                  <a:lnTo>
                    <a:pt x="24767" y="7528"/>
                  </a:lnTo>
                  <a:lnTo>
                    <a:pt x="24668" y="7190"/>
                  </a:lnTo>
                  <a:lnTo>
                    <a:pt x="24568" y="6872"/>
                  </a:lnTo>
                  <a:lnTo>
                    <a:pt x="24449" y="6773"/>
                  </a:lnTo>
                  <a:lnTo>
                    <a:pt x="24310" y="6694"/>
                  </a:lnTo>
                  <a:lnTo>
                    <a:pt x="24032" y="6555"/>
                  </a:lnTo>
                  <a:lnTo>
                    <a:pt x="23734" y="6436"/>
                  </a:lnTo>
                  <a:lnTo>
                    <a:pt x="23436" y="6336"/>
                  </a:lnTo>
                  <a:lnTo>
                    <a:pt x="23436" y="6336"/>
                  </a:lnTo>
                  <a:lnTo>
                    <a:pt x="23496" y="6674"/>
                  </a:lnTo>
                  <a:lnTo>
                    <a:pt x="23516" y="7012"/>
                  </a:lnTo>
                  <a:lnTo>
                    <a:pt x="23496" y="7369"/>
                  </a:lnTo>
                  <a:lnTo>
                    <a:pt x="23456" y="7548"/>
                  </a:lnTo>
                  <a:lnTo>
                    <a:pt x="23416" y="7726"/>
                  </a:lnTo>
                  <a:lnTo>
                    <a:pt x="23357" y="7925"/>
                  </a:lnTo>
                  <a:lnTo>
                    <a:pt x="23297" y="8124"/>
                  </a:lnTo>
                  <a:lnTo>
                    <a:pt x="23119" y="8501"/>
                  </a:lnTo>
                  <a:lnTo>
                    <a:pt x="22900" y="8859"/>
                  </a:lnTo>
                  <a:lnTo>
                    <a:pt x="22662" y="9196"/>
                  </a:lnTo>
                  <a:lnTo>
                    <a:pt x="22384" y="9514"/>
                  </a:lnTo>
                  <a:lnTo>
                    <a:pt x="22066" y="9792"/>
                  </a:lnTo>
                  <a:lnTo>
                    <a:pt x="21748" y="10050"/>
                  </a:lnTo>
                  <a:lnTo>
                    <a:pt x="21391" y="10289"/>
                  </a:lnTo>
                  <a:lnTo>
                    <a:pt x="20914" y="10567"/>
                  </a:lnTo>
                  <a:lnTo>
                    <a:pt x="20418" y="10825"/>
                  </a:lnTo>
                  <a:lnTo>
                    <a:pt x="19921" y="11063"/>
                  </a:lnTo>
                  <a:lnTo>
                    <a:pt x="19405" y="11262"/>
                  </a:lnTo>
                  <a:lnTo>
                    <a:pt x="18868" y="11421"/>
                  </a:lnTo>
                  <a:lnTo>
                    <a:pt x="18332" y="11579"/>
                  </a:lnTo>
                  <a:lnTo>
                    <a:pt x="17776" y="11699"/>
                  </a:lnTo>
                  <a:lnTo>
                    <a:pt x="17220" y="11798"/>
                  </a:lnTo>
                  <a:lnTo>
                    <a:pt x="16664" y="11858"/>
                  </a:lnTo>
                  <a:lnTo>
                    <a:pt x="16108" y="11897"/>
                  </a:lnTo>
                  <a:lnTo>
                    <a:pt x="15552" y="11917"/>
                  </a:lnTo>
                  <a:lnTo>
                    <a:pt x="14976" y="11917"/>
                  </a:lnTo>
                  <a:lnTo>
                    <a:pt x="14420" y="11897"/>
                  </a:lnTo>
                  <a:lnTo>
                    <a:pt x="13864" y="11838"/>
                  </a:lnTo>
                  <a:lnTo>
                    <a:pt x="13327" y="11758"/>
                  </a:lnTo>
                  <a:lnTo>
                    <a:pt x="12791" y="11659"/>
                  </a:lnTo>
                  <a:lnTo>
                    <a:pt x="12275" y="11540"/>
                  </a:lnTo>
                  <a:lnTo>
                    <a:pt x="11778" y="11421"/>
                  </a:lnTo>
                  <a:lnTo>
                    <a:pt x="11282" y="11262"/>
                  </a:lnTo>
                  <a:lnTo>
                    <a:pt x="10805" y="11083"/>
                  </a:lnTo>
                  <a:lnTo>
                    <a:pt x="10348" y="10904"/>
                  </a:lnTo>
                  <a:lnTo>
                    <a:pt x="9891" y="10706"/>
                  </a:lnTo>
                  <a:lnTo>
                    <a:pt x="9454" y="10467"/>
                  </a:lnTo>
                  <a:lnTo>
                    <a:pt x="9018" y="10249"/>
                  </a:lnTo>
                  <a:lnTo>
                    <a:pt x="8600" y="9991"/>
                  </a:lnTo>
                  <a:lnTo>
                    <a:pt x="8183" y="9713"/>
                  </a:lnTo>
                  <a:lnTo>
                    <a:pt x="7786" y="9435"/>
                  </a:lnTo>
                  <a:lnTo>
                    <a:pt x="7389" y="9137"/>
                  </a:lnTo>
                  <a:lnTo>
                    <a:pt x="6992" y="8839"/>
                  </a:lnTo>
                  <a:lnTo>
                    <a:pt x="6614" y="8521"/>
                  </a:lnTo>
                  <a:lnTo>
                    <a:pt x="6237" y="8183"/>
                  </a:lnTo>
                  <a:lnTo>
                    <a:pt x="5860" y="7826"/>
                  </a:lnTo>
                  <a:lnTo>
                    <a:pt x="6197" y="8302"/>
                  </a:lnTo>
                  <a:lnTo>
                    <a:pt x="6555" y="8779"/>
                  </a:lnTo>
                  <a:lnTo>
                    <a:pt x="6912" y="9236"/>
                  </a:lnTo>
                  <a:lnTo>
                    <a:pt x="7290" y="9693"/>
                  </a:lnTo>
                  <a:lnTo>
                    <a:pt x="7667" y="10130"/>
                  </a:lnTo>
                  <a:lnTo>
                    <a:pt x="8044" y="10567"/>
                  </a:lnTo>
                  <a:lnTo>
                    <a:pt x="8859" y="11401"/>
                  </a:lnTo>
                  <a:lnTo>
                    <a:pt x="9653" y="12215"/>
                  </a:lnTo>
                  <a:lnTo>
                    <a:pt x="10050" y="12612"/>
                  </a:lnTo>
                  <a:lnTo>
                    <a:pt x="10467" y="12990"/>
                  </a:lnTo>
                  <a:lnTo>
                    <a:pt x="10904" y="13347"/>
                  </a:lnTo>
                  <a:lnTo>
                    <a:pt x="11341" y="13705"/>
                  </a:lnTo>
                  <a:lnTo>
                    <a:pt x="11818" y="14022"/>
                  </a:lnTo>
                  <a:lnTo>
                    <a:pt x="12295" y="14300"/>
                  </a:lnTo>
                  <a:lnTo>
                    <a:pt x="12334" y="14320"/>
                  </a:lnTo>
                  <a:lnTo>
                    <a:pt x="12334" y="14360"/>
                  </a:lnTo>
                  <a:lnTo>
                    <a:pt x="12334" y="14420"/>
                  </a:lnTo>
                  <a:lnTo>
                    <a:pt x="12295" y="14479"/>
                  </a:lnTo>
                  <a:lnTo>
                    <a:pt x="12255" y="14499"/>
                  </a:lnTo>
                  <a:lnTo>
                    <a:pt x="12215" y="14479"/>
                  </a:lnTo>
                  <a:lnTo>
                    <a:pt x="11977" y="14400"/>
                  </a:lnTo>
                  <a:lnTo>
                    <a:pt x="11719" y="14300"/>
                  </a:lnTo>
                  <a:lnTo>
                    <a:pt x="11480" y="14181"/>
                  </a:lnTo>
                  <a:lnTo>
                    <a:pt x="11262" y="14062"/>
                  </a:lnTo>
                  <a:lnTo>
                    <a:pt x="10805" y="13784"/>
                  </a:lnTo>
                  <a:lnTo>
                    <a:pt x="10388" y="13466"/>
                  </a:lnTo>
                  <a:lnTo>
                    <a:pt x="9991" y="13148"/>
                  </a:lnTo>
                  <a:lnTo>
                    <a:pt x="9593" y="12791"/>
                  </a:lnTo>
                  <a:lnTo>
                    <a:pt x="9216" y="12414"/>
                  </a:lnTo>
                  <a:lnTo>
                    <a:pt x="8839" y="12036"/>
                  </a:lnTo>
                  <a:lnTo>
                    <a:pt x="8044" y="11222"/>
                  </a:lnTo>
                  <a:lnTo>
                    <a:pt x="7270" y="10368"/>
                  </a:lnTo>
                  <a:lnTo>
                    <a:pt x="6892" y="9951"/>
                  </a:lnTo>
                  <a:lnTo>
                    <a:pt x="6535" y="9494"/>
                  </a:lnTo>
                  <a:lnTo>
                    <a:pt x="6197" y="9057"/>
                  </a:lnTo>
                  <a:lnTo>
                    <a:pt x="5860" y="8581"/>
                  </a:lnTo>
                  <a:lnTo>
                    <a:pt x="5165" y="7627"/>
                  </a:lnTo>
                  <a:lnTo>
                    <a:pt x="4469" y="6674"/>
                  </a:lnTo>
                  <a:lnTo>
                    <a:pt x="3754" y="5740"/>
                  </a:lnTo>
                  <a:lnTo>
                    <a:pt x="3039" y="4787"/>
                  </a:lnTo>
                  <a:lnTo>
                    <a:pt x="2344" y="3834"/>
                  </a:lnTo>
                  <a:lnTo>
                    <a:pt x="2007" y="3337"/>
                  </a:lnTo>
                  <a:lnTo>
                    <a:pt x="1689" y="2841"/>
                  </a:lnTo>
                  <a:lnTo>
                    <a:pt x="1391" y="2344"/>
                  </a:lnTo>
                  <a:lnTo>
                    <a:pt x="1113" y="1828"/>
                  </a:lnTo>
                  <a:lnTo>
                    <a:pt x="835" y="1292"/>
                  </a:lnTo>
                  <a:lnTo>
                    <a:pt x="597" y="755"/>
                  </a:lnTo>
                  <a:lnTo>
                    <a:pt x="577" y="736"/>
                  </a:lnTo>
                  <a:lnTo>
                    <a:pt x="577" y="696"/>
                  </a:lnTo>
                  <a:lnTo>
                    <a:pt x="616" y="656"/>
                  </a:lnTo>
                  <a:lnTo>
                    <a:pt x="696" y="656"/>
                  </a:lnTo>
                  <a:lnTo>
                    <a:pt x="716" y="696"/>
                  </a:lnTo>
                  <a:lnTo>
                    <a:pt x="1192" y="1510"/>
                  </a:lnTo>
                  <a:lnTo>
                    <a:pt x="1073" y="1153"/>
                  </a:lnTo>
                  <a:lnTo>
                    <a:pt x="954" y="775"/>
                  </a:lnTo>
                  <a:lnTo>
                    <a:pt x="875" y="378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 rot="-23989">
              <a:off x="1935193" y="3505604"/>
              <a:ext cx="762318" cy="944421"/>
            </a:xfrm>
            <a:custGeom>
              <a:avLst/>
              <a:gdLst/>
              <a:ahLst/>
              <a:cxnLst/>
              <a:rect l="l" t="t" r="r" b="b"/>
              <a:pathLst>
                <a:path w="13467" h="16684" extrusionOk="0">
                  <a:moveTo>
                    <a:pt x="60" y="1"/>
                  </a:moveTo>
                  <a:lnTo>
                    <a:pt x="41" y="795"/>
                  </a:lnTo>
                  <a:lnTo>
                    <a:pt x="21" y="1192"/>
                  </a:lnTo>
                  <a:lnTo>
                    <a:pt x="1" y="1590"/>
                  </a:lnTo>
                  <a:lnTo>
                    <a:pt x="358" y="2086"/>
                  </a:lnTo>
                  <a:lnTo>
                    <a:pt x="696" y="2583"/>
                  </a:lnTo>
                  <a:lnTo>
                    <a:pt x="1371" y="3595"/>
                  </a:lnTo>
                  <a:lnTo>
                    <a:pt x="2027" y="4608"/>
                  </a:lnTo>
                  <a:lnTo>
                    <a:pt x="2384" y="5105"/>
                  </a:lnTo>
                  <a:lnTo>
                    <a:pt x="2722" y="5601"/>
                  </a:lnTo>
                  <a:lnTo>
                    <a:pt x="3556" y="6733"/>
                  </a:lnTo>
                  <a:lnTo>
                    <a:pt x="4410" y="7826"/>
                  </a:lnTo>
                  <a:lnTo>
                    <a:pt x="5284" y="8918"/>
                  </a:lnTo>
                  <a:lnTo>
                    <a:pt x="6197" y="9971"/>
                  </a:lnTo>
                  <a:lnTo>
                    <a:pt x="7091" y="11023"/>
                  </a:lnTo>
                  <a:lnTo>
                    <a:pt x="8024" y="12036"/>
                  </a:lnTo>
                  <a:lnTo>
                    <a:pt x="8958" y="13049"/>
                  </a:lnTo>
                  <a:lnTo>
                    <a:pt x="9891" y="14062"/>
                  </a:lnTo>
                  <a:lnTo>
                    <a:pt x="10289" y="14479"/>
                  </a:lnTo>
                  <a:lnTo>
                    <a:pt x="10706" y="14876"/>
                  </a:lnTo>
                  <a:lnTo>
                    <a:pt x="11103" y="15254"/>
                  </a:lnTo>
                  <a:lnTo>
                    <a:pt x="11540" y="15611"/>
                  </a:lnTo>
                  <a:lnTo>
                    <a:pt x="11977" y="15949"/>
                  </a:lnTo>
                  <a:lnTo>
                    <a:pt x="12434" y="16227"/>
                  </a:lnTo>
                  <a:lnTo>
                    <a:pt x="12692" y="16366"/>
                  </a:lnTo>
                  <a:lnTo>
                    <a:pt x="12930" y="16485"/>
                  </a:lnTo>
                  <a:lnTo>
                    <a:pt x="13188" y="16604"/>
                  </a:lnTo>
                  <a:lnTo>
                    <a:pt x="13466" y="16684"/>
                  </a:lnTo>
                  <a:lnTo>
                    <a:pt x="13387" y="16406"/>
                  </a:lnTo>
                  <a:lnTo>
                    <a:pt x="13327" y="16108"/>
                  </a:lnTo>
                  <a:lnTo>
                    <a:pt x="13248" y="15512"/>
                  </a:lnTo>
                  <a:lnTo>
                    <a:pt x="13168" y="14896"/>
                  </a:lnTo>
                  <a:lnTo>
                    <a:pt x="13129" y="14281"/>
                  </a:lnTo>
                  <a:lnTo>
                    <a:pt x="13069" y="14281"/>
                  </a:lnTo>
                  <a:lnTo>
                    <a:pt x="13029" y="14261"/>
                  </a:lnTo>
                  <a:lnTo>
                    <a:pt x="12473" y="14002"/>
                  </a:lnTo>
                  <a:lnTo>
                    <a:pt x="11957" y="13685"/>
                  </a:lnTo>
                  <a:lnTo>
                    <a:pt x="11440" y="13347"/>
                  </a:lnTo>
                  <a:lnTo>
                    <a:pt x="10944" y="12970"/>
                  </a:lnTo>
                  <a:lnTo>
                    <a:pt x="10467" y="12592"/>
                  </a:lnTo>
                  <a:lnTo>
                    <a:pt x="10011" y="12175"/>
                  </a:lnTo>
                  <a:lnTo>
                    <a:pt x="9554" y="11738"/>
                  </a:lnTo>
                  <a:lnTo>
                    <a:pt x="9117" y="11282"/>
                  </a:lnTo>
                  <a:lnTo>
                    <a:pt x="8680" y="10825"/>
                  </a:lnTo>
                  <a:lnTo>
                    <a:pt x="8263" y="10368"/>
                  </a:lnTo>
                  <a:lnTo>
                    <a:pt x="7449" y="9415"/>
                  </a:lnTo>
                  <a:lnTo>
                    <a:pt x="5860" y="7528"/>
                  </a:lnTo>
                  <a:lnTo>
                    <a:pt x="4072" y="5383"/>
                  </a:lnTo>
                  <a:lnTo>
                    <a:pt x="2305" y="3218"/>
                  </a:lnTo>
                  <a:lnTo>
                    <a:pt x="1689" y="2444"/>
                  </a:lnTo>
                  <a:lnTo>
                    <a:pt x="1093" y="1669"/>
                  </a:lnTo>
                  <a:lnTo>
                    <a:pt x="815" y="1252"/>
                  </a:lnTo>
                  <a:lnTo>
                    <a:pt x="537" y="855"/>
                  </a:lnTo>
                  <a:lnTo>
                    <a:pt x="279" y="418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 rot="-23989">
              <a:off x="2687137" y="3776119"/>
              <a:ext cx="679107" cy="675710"/>
            </a:xfrm>
            <a:custGeom>
              <a:avLst/>
              <a:gdLst/>
              <a:ahLst/>
              <a:cxnLst/>
              <a:rect l="l" t="t" r="r" b="b"/>
              <a:pathLst>
                <a:path w="11997" h="11937" extrusionOk="0">
                  <a:moveTo>
                    <a:pt x="11977" y="1"/>
                  </a:moveTo>
                  <a:lnTo>
                    <a:pt x="11877" y="338"/>
                  </a:lnTo>
                  <a:lnTo>
                    <a:pt x="11738" y="656"/>
                  </a:lnTo>
                  <a:lnTo>
                    <a:pt x="11579" y="974"/>
                  </a:lnTo>
                  <a:lnTo>
                    <a:pt x="11421" y="1292"/>
                  </a:lnTo>
                  <a:lnTo>
                    <a:pt x="11242" y="1589"/>
                  </a:lnTo>
                  <a:lnTo>
                    <a:pt x="11063" y="1867"/>
                  </a:lnTo>
                  <a:lnTo>
                    <a:pt x="10864" y="2146"/>
                  </a:lnTo>
                  <a:lnTo>
                    <a:pt x="10666" y="2384"/>
                  </a:lnTo>
                  <a:lnTo>
                    <a:pt x="10527" y="2543"/>
                  </a:lnTo>
                  <a:lnTo>
                    <a:pt x="10368" y="2662"/>
                  </a:lnTo>
                  <a:lnTo>
                    <a:pt x="10209" y="2781"/>
                  </a:lnTo>
                  <a:lnTo>
                    <a:pt x="10030" y="2880"/>
                  </a:lnTo>
                  <a:lnTo>
                    <a:pt x="9852" y="2960"/>
                  </a:lnTo>
                  <a:lnTo>
                    <a:pt x="9673" y="3019"/>
                  </a:lnTo>
                  <a:lnTo>
                    <a:pt x="9494" y="3059"/>
                  </a:lnTo>
                  <a:lnTo>
                    <a:pt x="9295" y="3099"/>
                  </a:lnTo>
                  <a:lnTo>
                    <a:pt x="9097" y="3119"/>
                  </a:lnTo>
                  <a:lnTo>
                    <a:pt x="8898" y="3119"/>
                  </a:lnTo>
                  <a:lnTo>
                    <a:pt x="8700" y="3099"/>
                  </a:lnTo>
                  <a:lnTo>
                    <a:pt x="8481" y="3079"/>
                  </a:lnTo>
                  <a:lnTo>
                    <a:pt x="8084" y="3019"/>
                  </a:lnTo>
                  <a:lnTo>
                    <a:pt x="7707" y="2900"/>
                  </a:lnTo>
                  <a:lnTo>
                    <a:pt x="7468" y="3436"/>
                  </a:lnTo>
                  <a:lnTo>
                    <a:pt x="7190" y="4032"/>
                  </a:lnTo>
                  <a:lnTo>
                    <a:pt x="7051" y="4330"/>
                  </a:lnTo>
                  <a:lnTo>
                    <a:pt x="6872" y="4628"/>
                  </a:lnTo>
                  <a:lnTo>
                    <a:pt x="6694" y="4906"/>
                  </a:lnTo>
                  <a:lnTo>
                    <a:pt x="6515" y="5144"/>
                  </a:lnTo>
                  <a:lnTo>
                    <a:pt x="6296" y="5383"/>
                  </a:lnTo>
                  <a:lnTo>
                    <a:pt x="6078" y="5581"/>
                  </a:lnTo>
                  <a:lnTo>
                    <a:pt x="5959" y="5661"/>
                  </a:lnTo>
                  <a:lnTo>
                    <a:pt x="5840" y="5720"/>
                  </a:lnTo>
                  <a:lnTo>
                    <a:pt x="5701" y="5780"/>
                  </a:lnTo>
                  <a:lnTo>
                    <a:pt x="5582" y="5840"/>
                  </a:lnTo>
                  <a:lnTo>
                    <a:pt x="5442" y="5859"/>
                  </a:lnTo>
                  <a:lnTo>
                    <a:pt x="5284" y="5879"/>
                  </a:lnTo>
                  <a:lnTo>
                    <a:pt x="5145" y="5899"/>
                  </a:lnTo>
                  <a:lnTo>
                    <a:pt x="4986" y="5879"/>
                  </a:lnTo>
                  <a:lnTo>
                    <a:pt x="4827" y="5859"/>
                  </a:lnTo>
                  <a:lnTo>
                    <a:pt x="4668" y="5820"/>
                  </a:lnTo>
                  <a:lnTo>
                    <a:pt x="4489" y="5740"/>
                  </a:lnTo>
                  <a:lnTo>
                    <a:pt x="4310" y="5661"/>
                  </a:lnTo>
                  <a:lnTo>
                    <a:pt x="4092" y="5542"/>
                  </a:lnTo>
                  <a:lnTo>
                    <a:pt x="3913" y="5442"/>
                  </a:lnTo>
                  <a:lnTo>
                    <a:pt x="3734" y="5343"/>
                  </a:lnTo>
                  <a:lnTo>
                    <a:pt x="3556" y="5284"/>
                  </a:lnTo>
                  <a:lnTo>
                    <a:pt x="3456" y="5264"/>
                  </a:lnTo>
                  <a:lnTo>
                    <a:pt x="3278" y="5264"/>
                  </a:lnTo>
                  <a:lnTo>
                    <a:pt x="3178" y="5303"/>
                  </a:lnTo>
                  <a:lnTo>
                    <a:pt x="3059" y="5343"/>
                  </a:lnTo>
                  <a:lnTo>
                    <a:pt x="2940" y="5423"/>
                  </a:lnTo>
                  <a:lnTo>
                    <a:pt x="2821" y="5502"/>
                  </a:lnTo>
                  <a:lnTo>
                    <a:pt x="2682" y="5621"/>
                  </a:lnTo>
                  <a:lnTo>
                    <a:pt x="2543" y="5780"/>
                  </a:lnTo>
                  <a:lnTo>
                    <a:pt x="2424" y="5979"/>
                  </a:lnTo>
                  <a:lnTo>
                    <a:pt x="2305" y="6177"/>
                  </a:lnTo>
                  <a:lnTo>
                    <a:pt x="2185" y="6356"/>
                  </a:lnTo>
                  <a:lnTo>
                    <a:pt x="2046" y="6555"/>
                  </a:lnTo>
                  <a:lnTo>
                    <a:pt x="1868" y="6733"/>
                  </a:lnTo>
                  <a:lnTo>
                    <a:pt x="1689" y="6912"/>
                  </a:lnTo>
                  <a:lnTo>
                    <a:pt x="1590" y="6972"/>
                  </a:lnTo>
                  <a:lnTo>
                    <a:pt x="1470" y="7031"/>
                  </a:lnTo>
                  <a:lnTo>
                    <a:pt x="1272" y="7111"/>
                  </a:lnTo>
                  <a:lnTo>
                    <a:pt x="1053" y="7150"/>
                  </a:lnTo>
                  <a:lnTo>
                    <a:pt x="835" y="7150"/>
                  </a:lnTo>
                  <a:lnTo>
                    <a:pt x="636" y="7111"/>
                  </a:lnTo>
                  <a:lnTo>
                    <a:pt x="438" y="7031"/>
                  </a:lnTo>
                  <a:lnTo>
                    <a:pt x="259" y="6912"/>
                  </a:lnTo>
                  <a:lnTo>
                    <a:pt x="179" y="6853"/>
                  </a:lnTo>
                  <a:lnTo>
                    <a:pt x="120" y="6773"/>
                  </a:lnTo>
                  <a:lnTo>
                    <a:pt x="60" y="6694"/>
                  </a:lnTo>
                  <a:lnTo>
                    <a:pt x="1" y="6594"/>
                  </a:lnTo>
                  <a:lnTo>
                    <a:pt x="1" y="6594"/>
                  </a:lnTo>
                  <a:lnTo>
                    <a:pt x="60" y="7409"/>
                  </a:lnTo>
                  <a:lnTo>
                    <a:pt x="120" y="8223"/>
                  </a:lnTo>
                  <a:lnTo>
                    <a:pt x="179" y="8680"/>
                  </a:lnTo>
                  <a:lnTo>
                    <a:pt x="219" y="9136"/>
                  </a:lnTo>
                  <a:lnTo>
                    <a:pt x="358" y="10070"/>
                  </a:lnTo>
                  <a:lnTo>
                    <a:pt x="477" y="11003"/>
                  </a:lnTo>
                  <a:lnTo>
                    <a:pt x="497" y="11460"/>
                  </a:lnTo>
                  <a:lnTo>
                    <a:pt x="517" y="11937"/>
                  </a:lnTo>
                  <a:lnTo>
                    <a:pt x="716" y="11877"/>
                  </a:lnTo>
                  <a:lnTo>
                    <a:pt x="934" y="11818"/>
                  </a:lnTo>
                  <a:lnTo>
                    <a:pt x="1331" y="11679"/>
                  </a:lnTo>
                  <a:lnTo>
                    <a:pt x="1729" y="11480"/>
                  </a:lnTo>
                  <a:lnTo>
                    <a:pt x="2126" y="11281"/>
                  </a:lnTo>
                  <a:lnTo>
                    <a:pt x="2503" y="11043"/>
                  </a:lnTo>
                  <a:lnTo>
                    <a:pt x="2880" y="10805"/>
                  </a:lnTo>
                  <a:lnTo>
                    <a:pt x="3595" y="10348"/>
                  </a:lnTo>
                  <a:lnTo>
                    <a:pt x="4370" y="9832"/>
                  </a:lnTo>
                  <a:lnTo>
                    <a:pt x="5125" y="9276"/>
                  </a:lnTo>
                  <a:lnTo>
                    <a:pt x="5860" y="8719"/>
                  </a:lnTo>
                  <a:lnTo>
                    <a:pt x="6594" y="8163"/>
                  </a:lnTo>
                  <a:lnTo>
                    <a:pt x="7270" y="7607"/>
                  </a:lnTo>
                  <a:lnTo>
                    <a:pt x="7925" y="7051"/>
                  </a:lnTo>
                  <a:lnTo>
                    <a:pt x="9196" y="5919"/>
                  </a:lnTo>
                  <a:lnTo>
                    <a:pt x="10467" y="4767"/>
                  </a:lnTo>
                  <a:lnTo>
                    <a:pt x="11103" y="4211"/>
                  </a:lnTo>
                  <a:lnTo>
                    <a:pt x="11758" y="3655"/>
                  </a:lnTo>
                  <a:lnTo>
                    <a:pt x="11838" y="3198"/>
                  </a:lnTo>
                  <a:lnTo>
                    <a:pt x="11917" y="2741"/>
                  </a:lnTo>
                  <a:lnTo>
                    <a:pt x="11957" y="2304"/>
                  </a:lnTo>
                  <a:lnTo>
                    <a:pt x="11977" y="1848"/>
                  </a:lnTo>
                  <a:lnTo>
                    <a:pt x="11996" y="1391"/>
                  </a:lnTo>
                  <a:lnTo>
                    <a:pt x="11996" y="934"/>
                  </a:lnTo>
                  <a:lnTo>
                    <a:pt x="11977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 rot="-23989">
              <a:off x="1937688" y="3397774"/>
              <a:ext cx="738657" cy="900551"/>
            </a:xfrm>
            <a:custGeom>
              <a:avLst/>
              <a:gdLst/>
              <a:ahLst/>
              <a:cxnLst/>
              <a:rect l="l" t="t" r="r" b="b"/>
              <a:pathLst>
                <a:path w="13049" h="15909" extrusionOk="0">
                  <a:moveTo>
                    <a:pt x="60" y="0"/>
                  </a:moveTo>
                  <a:lnTo>
                    <a:pt x="20" y="596"/>
                  </a:lnTo>
                  <a:lnTo>
                    <a:pt x="0" y="1172"/>
                  </a:lnTo>
                  <a:lnTo>
                    <a:pt x="735" y="2224"/>
                  </a:lnTo>
                  <a:lnTo>
                    <a:pt x="1470" y="3257"/>
                  </a:lnTo>
                  <a:lnTo>
                    <a:pt x="2245" y="4290"/>
                  </a:lnTo>
                  <a:lnTo>
                    <a:pt x="3019" y="5283"/>
                  </a:lnTo>
                  <a:lnTo>
                    <a:pt x="3794" y="6296"/>
                  </a:lnTo>
                  <a:lnTo>
                    <a:pt x="4588" y="7269"/>
                  </a:lnTo>
                  <a:lnTo>
                    <a:pt x="6217" y="9255"/>
                  </a:lnTo>
                  <a:lnTo>
                    <a:pt x="6991" y="10169"/>
                  </a:lnTo>
                  <a:lnTo>
                    <a:pt x="7786" y="11082"/>
                  </a:lnTo>
                  <a:lnTo>
                    <a:pt x="8580" y="11976"/>
                  </a:lnTo>
                  <a:lnTo>
                    <a:pt x="9394" y="12830"/>
                  </a:lnTo>
                  <a:lnTo>
                    <a:pt x="9812" y="13247"/>
                  </a:lnTo>
                  <a:lnTo>
                    <a:pt x="10248" y="13664"/>
                  </a:lnTo>
                  <a:lnTo>
                    <a:pt x="10685" y="14061"/>
                  </a:lnTo>
                  <a:lnTo>
                    <a:pt x="11142" y="14459"/>
                  </a:lnTo>
                  <a:lnTo>
                    <a:pt x="11599" y="14836"/>
                  </a:lnTo>
                  <a:lnTo>
                    <a:pt x="12076" y="15213"/>
                  </a:lnTo>
                  <a:lnTo>
                    <a:pt x="12552" y="15571"/>
                  </a:lnTo>
                  <a:lnTo>
                    <a:pt x="13049" y="15908"/>
                  </a:lnTo>
                  <a:lnTo>
                    <a:pt x="13009" y="15154"/>
                  </a:lnTo>
                  <a:lnTo>
                    <a:pt x="12949" y="14300"/>
                  </a:lnTo>
                  <a:lnTo>
                    <a:pt x="12930" y="13446"/>
                  </a:lnTo>
                  <a:lnTo>
                    <a:pt x="12592" y="13545"/>
                  </a:lnTo>
                  <a:lnTo>
                    <a:pt x="12254" y="13605"/>
                  </a:lnTo>
                  <a:lnTo>
                    <a:pt x="11917" y="13625"/>
                  </a:lnTo>
                  <a:lnTo>
                    <a:pt x="11559" y="13585"/>
                  </a:lnTo>
                  <a:lnTo>
                    <a:pt x="11222" y="13525"/>
                  </a:lnTo>
                  <a:lnTo>
                    <a:pt x="10904" y="13426"/>
                  </a:lnTo>
                  <a:lnTo>
                    <a:pt x="10586" y="13267"/>
                  </a:lnTo>
                  <a:lnTo>
                    <a:pt x="10288" y="13088"/>
                  </a:lnTo>
                  <a:lnTo>
                    <a:pt x="10129" y="12969"/>
                  </a:lnTo>
                  <a:lnTo>
                    <a:pt x="9970" y="12830"/>
                  </a:lnTo>
                  <a:lnTo>
                    <a:pt x="9831" y="12691"/>
                  </a:lnTo>
                  <a:lnTo>
                    <a:pt x="9712" y="12552"/>
                  </a:lnTo>
                  <a:lnTo>
                    <a:pt x="9593" y="12393"/>
                  </a:lnTo>
                  <a:lnTo>
                    <a:pt x="9494" y="12234"/>
                  </a:lnTo>
                  <a:lnTo>
                    <a:pt x="9315" y="11877"/>
                  </a:lnTo>
                  <a:lnTo>
                    <a:pt x="9176" y="11519"/>
                  </a:lnTo>
                  <a:lnTo>
                    <a:pt x="9057" y="11142"/>
                  </a:lnTo>
                  <a:lnTo>
                    <a:pt x="8977" y="10765"/>
                  </a:lnTo>
                  <a:lnTo>
                    <a:pt x="8918" y="10367"/>
                  </a:lnTo>
                  <a:lnTo>
                    <a:pt x="8759" y="10487"/>
                  </a:lnTo>
                  <a:lnTo>
                    <a:pt x="8600" y="10586"/>
                  </a:lnTo>
                  <a:lnTo>
                    <a:pt x="8461" y="10645"/>
                  </a:lnTo>
                  <a:lnTo>
                    <a:pt x="8322" y="10665"/>
                  </a:lnTo>
                  <a:lnTo>
                    <a:pt x="8203" y="10665"/>
                  </a:lnTo>
                  <a:lnTo>
                    <a:pt x="8084" y="10645"/>
                  </a:lnTo>
                  <a:lnTo>
                    <a:pt x="7964" y="10606"/>
                  </a:lnTo>
                  <a:lnTo>
                    <a:pt x="7865" y="10526"/>
                  </a:lnTo>
                  <a:lnTo>
                    <a:pt x="7766" y="10427"/>
                  </a:lnTo>
                  <a:lnTo>
                    <a:pt x="7667" y="10328"/>
                  </a:lnTo>
                  <a:lnTo>
                    <a:pt x="7587" y="10208"/>
                  </a:lnTo>
                  <a:lnTo>
                    <a:pt x="7488" y="10069"/>
                  </a:lnTo>
                  <a:lnTo>
                    <a:pt x="7329" y="9752"/>
                  </a:lnTo>
                  <a:lnTo>
                    <a:pt x="7190" y="9414"/>
                  </a:lnTo>
                  <a:lnTo>
                    <a:pt x="6912" y="8679"/>
                  </a:lnTo>
                  <a:lnTo>
                    <a:pt x="6773" y="8322"/>
                  </a:lnTo>
                  <a:lnTo>
                    <a:pt x="6634" y="7984"/>
                  </a:lnTo>
                  <a:lnTo>
                    <a:pt x="6475" y="7706"/>
                  </a:lnTo>
                  <a:lnTo>
                    <a:pt x="6395" y="7567"/>
                  </a:lnTo>
                  <a:lnTo>
                    <a:pt x="6296" y="7468"/>
                  </a:lnTo>
                  <a:lnTo>
                    <a:pt x="6217" y="7388"/>
                  </a:lnTo>
                  <a:lnTo>
                    <a:pt x="6117" y="7309"/>
                  </a:lnTo>
                  <a:lnTo>
                    <a:pt x="6018" y="7269"/>
                  </a:lnTo>
                  <a:lnTo>
                    <a:pt x="5899" y="7229"/>
                  </a:lnTo>
                  <a:lnTo>
                    <a:pt x="5224" y="7229"/>
                  </a:lnTo>
                  <a:lnTo>
                    <a:pt x="5085" y="7190"/>
                  </a:lnTo>
                  <a:lnTo>
                    <a:pt x="4966" y="7150"/>
                  </a:lnTo>
                  <a:lnTo>
                    <a:pt x="4826" y="7051"/>
                  </a:lnTo>
                  <a:lnTo>
                    <a:pt x="4687" y="6931"/>
                  </a:lnTo>
                  <a:lnTo>
                    <a:pt x="4568" y="6773"/>
                  </a:lnTo>
                  <a:lnTo>
                    <a:pt x="4469" y="6594"/>
                  </a:lnTo>
                  <a:lnTo>
                    <a:pt x="4390" y="6415"/>
                  </a:lnTo>
                  <a:lnTo>
                    <a:pt x="4251" y="6077"/>
                  </a:lnTo>
                  <a:lnTo>
                    <a:pt x="4131" y="5700"/>
                  </a:lnTo>
                  <a:lnTo>
                    <a:pt x="4032" y="5323"/>
                  </a:lnTo>
                  <a:lnTo>
                    <a:pt x="3953" y="4926"/>
                  </a:lnTo>
                  <a:lnTo>
                    <a:pt x="3893" y="4528"/>
                  </a:lnTo>
                  <a:lnTo>
                    <a:pt x="3833" y="4131"/>
                  </a:lnTo>
                  <a:lnTo>
                    <a:pt x="3774" y="3357"/>
                  </a:lnTo>
                  <a:lnTo>
                    <a:pt x="3198" y="3396"/>
                  </a:lnTo>
                  <a:lnTo>
                    <a:pt x="2900" y="3416"/>
                  </a:lnTo>
                  <a:lnTo>
                    <a:pt x="2622" y="3396"/>
                  </a:lnTo>
                  <a:lnTo>
                    <a:pt x="2483" y="3376"/>
                  </a:lnTo>
                  <a:lnTo>
                    <a:pt x="2344" y="3357"/>
                  </a:lnTo>
                  <a:lnTo>
                    <a:pt x="2225" y="3297"/>
                  </a:lnTo>
                  <a:lnTo>
                    <a:pt x="2106" y="3257"/>
                  </a:lnTo>
                  <a:lnTo>
                    <a:pt x="1986" y="3178"/>
                  </a:lnTo>
                  <a:lnTo>
                    <a:pt x="1887" y="3078"/>
                  </a:lnTo>
                  <a:lnTo>
                    <a:pt x="1788" y="2979"/>
                  </a:lnTo>
                  <a:lnTo>
                    <a:pt x="1708" y="2840"/>
                  </a:lnTo>
                  <a:lnTo>
                    <a:pt x="1609" y="2622"/>
                  </a:lnTo>
                  <a:lnTo>
                    <a:pt x="1530" y="2403"/>
                  </a:lnTo>
                  <a:lnTo>
                    <a:pt x="1470" y="2185"/>
                  </a:lnTo>
                  <a:lnTo>
                    <a:pt x="1430" y="1946"/>
                  </a:lnTo>
                  <a:lnTo>
                    <a:pt x="1331" y="1490"/>
                  </a:lnTo>
                  <a:lnTo>
                    <a:pt x="1291" y="1251"/>
                  </a:lnTo>
                  <a:lnTo>
                    <a:pt x="1232" y="1033"/>
                  </a:lnTo>
                  <a:lnTo>
                    <a:pt x="1192" y="874"/>
                  </a:lnTo>
                  <a:lnTo>
                    <a:pt x="1132" y="735"/>
                  </a:lnTo>
                  <a:lnTo>
                    <a:pt x="1053" y="596"/>
                  </a:lnTo>
                  <a:lnTo>
                    <a:pt x="974" y="497"/>
                  </a:lnTo>
                  <a:lnTo>
                    <a:pt x="874" y="377"/>
                  </a:lnTo>
                  <a:lnTo>
                    <a:pt x="775" y="298"/>
                  </a:lnTo>
                  <a:lnTo>
                    <a:pt x="636" y="219"/>
                  </a:lnTo>
                  <a:lnTo>
                    <a:pt x="477" y="159"/>
                  </a:lnTo>
                  <a:lnTo>
                    <a:pt x="259" y="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 rot="-23989">
              <a:off x="2288422" y="3315378"/>
              <a:ext cx="761186" cy="414925"/>
            </a:xfrm>
            <a:custGeom>
              <a:avLst/>
              <a:gdLst/>
              <a:ahLst/>
              <a:cxnLst/>
              <a:rect l="l" t="t" r="r" b="b"/>
              <a:pathLst>
                <a:path w="13447" h="7330" extrusionOk="0">
                  <a:moveTo>
                    <a:pt x="2126" y="358"/>
                  </a:moveTo>
                  <a:lnTo>
                    <a:pt x="2364" y="418"/>
                  </a:lnTo>
                  <a:lnTo>
                    <a:pt x="2602" y="497"/>
                  </a:lnTo>
                  <a:lnTo>
                    <a:pt x="2821" y="617"/>
                  </a:lnTo>
                  <a:lnTo>
                    <a:pt x="2861" y="637"/>
                  </a:lnTo>
                  <a:lnTo>
                    <a:pt x="2900" y="617"/>
                  </a:lnTo>
                  <a:lnTo>
                    <a:pt x="2940" y="617"/>
                  </a:lnTo>
                  <a:lnTo>
                    <a:pt x="2980" y="597"/>
                  </a:lnTo>
                  <a:lnTo>
                    <a:pt x="3019" y="577"/>
                  </a:lnTo>
                  <a:lnTo>
                    <a:pt x="3079" y="577"/>
                  </a:lnTo>
                  <a:lnTo>
                    <a:pt x="3178" y="597"/>
                  </a:lnTo>
                  <a:lnTo>
                    <a:pt x="3278" y="637"/>
                  </a:lnTo>
                  <a:lnTo>
                    <a:pt x="3397" y="716"/>
                  </a:lnTo>
                  <a:lnTo>
                    <a:pt x="3595" y="875"/>
                  </a:lnTo>
                  <a:lnTo>
                    <a:pt x="3734" y="994"/>
                  </a:lnTo>
                  <a:lnTo>
                    <a:pt x="3794" y="1034"/>
                  </a:lnTo>
                  <a:lnTo>
                    <a:pt x="3814" y="1093"/>
                  </a:lnTo>
                  <a:lnTo>
                    <a:pt x="3854" y="1153"/>
                  </a:lnTo>
                  <a:lnTo>
                    <a:pt x="3913" y="1193"/>
                  </a:lnTo>
                  <a:lnTo>
                    <a:pt x="3973" y="1232"/>
                  </a:lnTo>
                  <a:lnTo>
                    <a:pt x="4072" y="1252"/>
                  </a:lnTo>
                  <a:lnTo>
                    <a:pt x="4231" y="1252"/>
                  </a:lnTo>
                  <a:lnTo>
                    <a:pt x="4350" y="1232"/>
                  </a:lnTo>
                  <a:lnTo>
                    <a:pt x="4449" y="1173"/>
                  </a:lnTo>
                  <a:lnTo>
                    <a:pt x="4628" y="1054"/>
                  </a:lnTo>
                  <a:lnTo>
                    <a:pt x="4827" y="915"/>
                  </a:lnTo>
                  <a:lnTo>
                    <a:pt x="4926" y="875"/>
                  </a:lnTo>
                  <a:lnTo>
                    <a:pt x="5025" y="835"/>
                  </a:lnTo>
                  <a:lnTo>
                    <a:pt x="5164" y="815"/>
                  </a:lnTo>
                  <a:lnTo>
                    <a:pt x="5284" y="815"/>
                  </a:lnTo>
                  <a:lnTo>
                    <a:pt x="5383" y="835"/>
                  </a:lnTo>
                  <a:lnTo>
                    <a:pt x="5482" y="855"/>
                  </a:lnTo>
                  <a:lnTo>
                    <a:pt x="5581" y="895"/>
                  </a:lnTo>
                  <a:lnTo>
                    <a:pt x="5661" y="954"/>
                  </a:lnTo>
                  <a:lnTo>
                    <a:pt x="5820" y="1093"/>
                  </a:lnTo>
                  <a:lnTo>
                    <a:pt x="5939" y="1252"/>
                  </a:lnTo>
                  <a:lnTo>
                    <a:pt x="6058" y="1451"/>
                  </a:lnTo>
                  <a:lnTo>
                    <a:pt x="6277" y="1808"/>
                  </a:lnTo>
                  <a:lnTo>
                    <a:pt x="6376" y="1927"/>
                  </a:lnTo>
                  <a:lnTo>
                    <a:pt x="6475" y="2027"/>
                  </a:lnTo>
                  <a:lnTo>
                    <a:pt x="6594" y="2126"/>
                  </a:lnTo>
                  <a:lnTo>
                    <a:pt x="6713" y="2186"/>
                  </a:lnTo>
                  <a:lnTo>
                    <a:pt x="6833" y="2225"/>
                  </a:lnTo>
                  <a:lnTo>
                    <a:pt x="6972" y="2265"/>
                  </a:lnTo>
                  <a:lnTo>
                    <a:pt x="7270" y="2265"/>
                  </a:lnTo>
                  <a:lnTo>
                    <a:pt x="7468" y="2225"/>
                  </a:lnTo>
                  <a:lnTo>
                    <a:pt x="7647" y="2166"/>
                  </a:lnTo>
                  <a:lnTo>
                    <a:pt x="8004" y="2047"/>
                  </a:lnTo>
                  <a:lnTo>
                    <a:pt x="8163" y="2007"/>
                  </a:lnTo>
                  <a:lnTo>
                    <a:pt x="8421" y="2007"/>
                  </a:lnTo>
                  <a:lnTo>
                    <a:pt x="8541" y="2027"/>
                  </a:lnTo>
                  <a:lnTo>
                    <a:pt x="8660" y="2047"/>
                  </a:lnTo>
                  <a:lnTo>
                    <a:pt x="8759" y="2086"/>
                  </a:lnTo>
                  <a:lnTo>
                    <a:pt x="8858" y="2146"/>
                  </a:lnTo>
                  <a:lnTo>
                    <a:pt x="8958" y="2225"/>
                  </a:lnTo>
                  <a:lnTo>
                    <a:pt x="9136" y="2384"/>
                  </a:lnTo>
                  <a:lnTo>
                    <a:pt x="9276" y="2583"/>
                  </a:lnTo>
                  <a:lnTo>
                    <a:pt x="9415" y="2801"/>
                  </a:lnTo>
                  <a:lnTo>
                    <a:pt x="9554" y="3020"/>
                  </a:lnTo>
                  <a:lnTo>
                    <a:pt x="9573" y="3060"/>
                  </a:lnTo>
                  <a:lnTo>
                    <a:pt x="9593" y="3079"/>
                  </a:lnTo>
                  <a:lnTo>
                    <a:pt x="9673" y="3099"/>
                  </a:lnTo>
                  <a:lnTo>
                    <a:pt x="10368" y="3159"/>
                  </a:lnTo>
                  <a:lnTo>
                    <a:pt x="10765" y="3199"/>
                  </a:lnTo>
                  <a:lnTo>
                    <a:pt x="11162" y="3258"/>
                  </a:lnTo>
                  <a:lnTo>
                    <a:pt x="11559" y="3338"/>
                  </a:lnTo>
                  <a:lnTo>
                    <a:pt x="11937" y="3437"/>
                  </a:lnTo>
                  <a:lnTo>
                    <a:pt x="12096" y="3496"/>
                  </a:lnTo>
                  <a:lnTo>
                    <a:pt x="12274" y="3576"/>
                  </a:lnTo>
                  <a:lnTo>
                    <a:pt x="12413" y="3675"/>
                  </a:lnTo>
                  <a:lnTo>
                    <a:pt x="12553" y="3775"/>
                  </a:lnTo>
                  <a:lnTo>
                    <a:pt x="12751" y="3894"/>
                  </a:lnTo>
                  <a:lnTo>
                    <a:pt x="12831" y="4768"/>
                  </a:lnTo>
                  <a:lnTo>
                    <a:pt x="12771" y="4827"/>
                  </a:lnTo>
                  <a:lnTo>
                    <a:pt x="12672" y="4887"/>
                  </a:lnTo>
                  <a:lnTo>
                    <a:pt x="12553" y="4926"/>
                  </a:lnTo>
                  <a:lnTo>
                    <a:pt x="12413" y="4966"/>
                  </a:lnTo>
                  <a:lnTo>
                    <a:pt x="12155" y="5006"/>
                  </a:lnTo>
                  <a:lnTo>
                    <a:pt x="11599" y="5006"/>
                  </a:lnTo>
                  <a:lnTo>
                    <a:pt x="11242" y="4966"/>
                  </a:lnTo>
                  <a:lnTo>
                    <a:pt x="10904" y="4907"/>
                  </a:lnTo>
                  <a:lnTo>
                    <a:pt x="10566" y="4887"/>
                  </a:lnTo>
                  <a:lnTo>
                    <a:pt x="10487" y="4907"/>
                  </a:lnTo>
                  <a:lnTo>
                    <a:pt x="10427" y="4946"/>
                  </a:lnTo>
                  <a:lnTo>
                    <a:pt x="10408" y="5006"/>
                  </a:lnTo>
                  <a:lnTo>
                    <a:pt x="10388" y="5065"/>
                  </a:lnTo>
                  <a:lnTo>
                    <a:pt x="10328" y="5383"/>
                  </a:lnTo>
                  <a:lnTo>
                    <a:pt x="10288" y="5502"/>
                  </a:lnTo>
                  <a:lnTo>
                    <a:pt x="10229" y="5622"/>
                  </a:lnTo>
                  <a:lnTo>
                    <a:pt x="10189" y="5721"/>
                  </a:lnTo>
                  <a:lnTo>
                    <a:pt x="10130" y="5800"/>
                  </a:lnTo>
                  <a:lnTo>
                    <a:pt x="10050" y="5860"/>
                  </a:lnTo>
                  <a:lnTo>
                    <a:pt x="9971" y="5919"/>
                  </a:lnTo>
                  <a:lnTo>
                    <a:pt x="9891" y="5959"/>
                  </a:lnTo>
                  <a:lnTo>
                    <a:pt x="9792" y="5979"/>
                  </a:lnTo>
                  <a:lnTo>
                    <a:pt x="9573" y="5979"/>
                  </a:lnTo>
                  <a:lnTo>
                    <a:pt x="9315" y="5919"/>
                  </a:lnTo>
                  <a:lnTo>
                    <a:pt x="9037" y="5820"/>
                  </a:lnTo>
                  <a:lnTo>
                    <a:pt x="8799" y="5701"/>
                  </a:lnTo>
                  <a:lnTo>
                    <a:pt x="8580" y="5562"/>
                  </a:lnTo>
                  <a:lnTo>
                    <a:pt x="8143" y="5284"/>
                  </a:lnTo>
                  <a:lnTo>
                    <a:pt x="8084" y="5264"/>
                  </a:lnTo>
                  <a:lnTo>
                    <a:pt x="8044" y="5284"/>
                  </a:lnTo>
                  <a:lnTo>
                    <a:pt x="7985" y="5284"/>
                  </a:lnTo>
                  <a:lnTo>
                    <a:pt x="7945" y="5324"/>
                  </a:lnTo>
                  <a:lnTo>
                    <a:pt x="7905" y="5363"/>
                  </a:lnTo>
                  <a:lnTo>
                    <a:pt x="7905" y="5443"/>
                  </a:lnTo>
                  <a:lnTo>
                    <a:pt x="7925" y="5562"/>
                  </a:lnTo>
                  <a:lnTo>
                    <a:pt x="7945" y="5681"/>
                  </a:lnTo>
                  <a:lnTo>
                    <a:pt x="7925" y="5800"/>
                  </a:lnTo>
                  <a:lnTo>
                    <a:pt x="7905" y="5919"/>
                  </a:lnTo>
                  <a:lnTo>
                    <a:pt x="7885" y="6039"/>
                  </a:lnTo>
                  <a:lnTo>
                    <a:pt x="7846" y="6138"/>
                  </a:lnTo>
                  <a:lnTo>
                    <a:pt x="7726" y="6337"/>
                  </a:lnTo>
                  <a:lnTo>
                    <a:pt x="7587" y="6495"/>
                  </a:lnTo>
                  <a:lnTo>
                    <a:pt x="7409" y="6634"/>
                  </a:lnTo>
                  <a:lnTo>
                    <a:pt x="7210" y="6754"/>
                  </a:lnTo>
                  <a:lnTo>
                    <a:pt x="7011" y="6833"/>
                  </a:lnTo>
                  <a:lnTo>
                    <a:pt x="6793" y="6893"/>
                  </a:lnTo>
                  <a:lnTo>
                    <a:pt x="6336" y="6893"/>
                  </a:lnTo>
                  <a:lnTo>
                    <a:pt x="6138" y="6833"/>
                  </a:lnTo>
                  <a:lnTo>
                    <a:pt x="5939" y="6754"/>
                  </a:lnTo>
                  <a:lnTo>
                    <a:pt x="5760" y="6615"/>
                  </a:lnTo>
                  <a:lnTo>
                    <a:pt x="5681" y="6535"/>
                  </a:lnTo>
                  <a:lnTo>
                    <a:pt x="5601" y="6436"/>
                  </a:lnTo>
                  <a:lnTo>
                    <a:pt x="5542" y="6337"/>
                  </a:lnTo>
                  <a:lnTo>
                    <a:pt x="5482" y="6237"/>
                  </a:lnTo>
                  <a:lnTo>
                    <a:pt x="5423" y="6058"/>
                  </a:lnTo>
                  <a:lnTo>
                    <a:pt x="5363" y="5900"/>
                  </a:lnTo>
                  <a:lnTo>
                    <a:pt x="5323" y="5840"/>
                  </a:lnTo>
                  <a:lnTo>
                    <a:pt x="5264" y="5780"/>
                  </a:lnTo>
                  <a:lnTo>
                    <a:pt x="5204" y="5741"/>
                  </a:lnTo>
                  <a:lnTo>
                    <a:pt x="5105" y="5681"/>
                  </a:lnTo>
                  <a:lnTo>
                    <a:pt x="4946" y="5641"/>
                  </a:lnTo>
                  <a:lnTo>
                    <a:pt x="4767" y="5641"/>
                  </a:lnTo>
                  <a:lnTo>
                    <a:pt x="4569" y="5681"/>
                  </a:lnTo>
                  <a:lnTo>
                    <a:pt x="4370" y="5721"/>
                  </a:lnTo>
                  <a:lnTo>
                    <a:pt x="3993" y="5840"/>
                  </a:lnTo>
                  <a:lnTo>
                    <a:pt x="3655" y="5959"/>
                  </a:lnTo>
                  <a:lnTo>
                    <a:pt x="3357" y="6019"/>
                  </a:lnTo>
                  <a:lnTo>
                    <a:pt x="3278" y="6039"/>
                  </a:lnTo>
                  <a:lnTo>
                    <a:pt x="3198" y="6019"/>
                  </a:lnTo>
                  <a:lnTo>
                    <a:pt x="3139" y="5979"/>
                  </a:lnTo>
                  <a:lnTo>
                    <a:pt x="3079" y="5919"/>
                  </a:lnTo>
                  <a:lnTo>
                    <a:pt x="2960" y="5661"/>
                  </a:lnTo>
                  <a:lnTo>
                    <a:pt x="2900" y="5542"/>
                  </a:lnTo>
                  <a:lnTo>
                    <a:pt x="2880" y="5403"/>
                  </a:lnTo>
                  <a:lnTo>
                    <a:pt x="2841" y="5145"/>
                  </a:lnTo>
                  <a:lnTo>
                    <a:pt x="2781" y="4609"/>
                  </a:lnTo>
                  <a:lnTo>
                    <a:pt x="2781" y="4549"/>
                  </a:lnTo>
                  <a:lnTo>
                    <a:pt x="2761" y="4509"/>
                  </a:lnTo>
                  <a:lnTo>
                    <a:pt x="2702" y="4390"/>
                  </a:lnTo>
                  <a:lnTo>
                    <a:pt x="2622" y="4311"/>
                  </a:lnTo>
                  <a:lnTo>
                    <a:pt x="2543" y="4251"/>
                  </a:lnTo>
                  <a:lnTo>
                    <a:pt x="2443" y="4192"/>
                  </a:lnTo>
                  <a:lnTo>
                    <a:pt x="2344" y="4172"/>
                  </a:lnTo>
                  <a:lnTo>
                    <a:pt x="2225" y="4152"/>
                  </a:lnTo>
                  <a:lnTo>
                    <a:pt x="1987" y="4152"/>
                  </a:lnTo>
                  <a:lnTo>
                    <a:pt x="1748" y="4192"/>
                  </a:lnTo>
                  <a:lnTo>
                    <a:pt x="1470" y="4251"/>
                  </a:lnTo>
                  <a:lnTo>
                    <a:pt x="1192" y="4291"/>
                  </a:lnTo>
                  <a:lnTo>
                    <a:pt x="1053" y="4291"/>
                  </a:lnTo>
                  <a:lnTo>
                    <a:pt x="954" y="4271"/>
                  </a:lnTo>
                  <a:lnTo>
                    <a:pt x="775" y="4053"/>
                  </a:lnTo>
                  <a:lnTo>
                    <a:pt x="656" y="3874"/>
                  </a:lnTo>
                  <a:lnTo>
                    <a:pt x="596" y="3695"/>
                  </a:lnTo>
                  <a:lnTo>
                    <a:pt x="577" y="3616"/>
                  </a:lnTo>
                  <a:lnTo>
                    <a:pt x="577" y="3556"/>
                  </a:lnTo>
                  <a:lnTo>
                    <a:pt x="596" y="3477"/>
                  </a:lnTo>
                  <a:lnTo>
                    <a:pt x="636" y="3417"/>
                  </a:lnTo>
                  <a:lnTo>
                    <a:pt x="676" y="3357"/>
                  </a:lnTo>
                  <a:lnTo>
                    <a:pt x="735" y="3318"/>
                  </a:lnTo>
                  <a:lnTo>
                    <a:pt x="894" y="3218"/>
                  </a:lnTo>
                  <a:lnTo>
                    <a:pt x="1113" y="3159"/>
                  </a:lnTo>
                  <a:lnTo>
                    <a:pt x="1351" y="3060"/>
                  </a:lnTo>
                  <a:lnTo>
                    <a:pt x="1490" y="2940"/>
                  </a:lnTo>
                  <a:lnTo>
                    <a:pt x="1570" y="2801"/>
                  </a:lnTo>
                  <a:lnTo>
                    <a:pt x="1609" y="2742"/>
                  </a:lnTo>
                  <a:lnTo>
                    <a:pt x="1629" y="2662"/>
                  </a:lnTo>
                  <a:lnTo>
                    <a:pt x="1629" y="2563"/>
                  </a:lnTo>
                  <a:lnTo>
                    <a:pt x="1609" y="2464"/>
                  </a:lnTo>
                  <a:lnTo>
                    <a:pt x="1570" y="2285"/>
                  </a:lnTo>
                  <a:lnTo>
                    <a:pt x="1490" y="2106"/>
                  </a:lnTo>
                  <a:lnTo>
                    <a:pt x="1292" y="1788"/>
                  </a:lnTo>
                  <a:lnTo>
                    <a:pt x="1212" y="1630"/>
                  </a:lnTo>
                  <a:lnTo>
                    <a:pt x="1153" y="1431"/>
                  </a:lnTo>
                  <a:lnTo>
                    <a:pt x="1153" y="1351"/>
                  </a:lnTo>
                  <a:lnTo>
                    <a:pt x="1153" y="1232"/>
                  </a:lnTo>
                  <a:lnTo>
                    <a:pt x="1172" y="1133"/>
                  </a:lnTo>
                  <a:lnTo>
                    <a:pt x="1192" y="994"/>
                  </a:lnTo>
                  <a:lnTo>
                    <a:pt x="1252" y="855"/>
                  </a:lnTo>
                  <a:lnTo>
                    <a:pt x="1311" y="736"/>
                  </a:lnTo>
                  <a:lnTo>
                    <a:pt x="1391" y="637"/>
                  </a:lnTo>
                  <a:lnTo>
                    <a:pt x="1490" y="557"/>
                  </a:lnTo>
                  <a:lnTo>
                    <a:pt x="1570" y="478"/>
                  </a:lnTo>
                  <a:lnTo>
                    <a:pt x="1689" y="418"/>
                  </a:lnTo>
                  <a:lnTo>
                    <a:pt x="1788" y="398"/>
                  </a:lnTo>
                  <a:lnTo>
                    <a:pt x="1907" y="358"/>
                  </a:lnTo>
                  <a:close/>
                  <a:moveTo>
                    <a:pt x="1867" y="1"/>
                  </a:moveTo>
                  <a:lnTo>
                    <a:pt x="1649" y="61"/>
                  </a:lnTo>
                  <a:lnTo>
                    <a:pt x="1450" y="140"/>
                  </a:lnTo>
                  <a:lnTo>
                    <a:pt x="1252" y="279"/>
                  </a:lnTo>
                  <a:lnTo>
                    <a:pt x="1153" y="358"/>
                  </a:lnTo>
                  <a:lnTo>
                    <a:pt x="1053" y="458"/>
                  </a:lnTo>
                  <a:lnTo>
                    <a:pt x="994" y="577"/>
                  </a:lnTo>
                  <a:lnTo>
                    <a:pt x="934" y="696"/>
                  </a:lnTo>
                  <a:lnTo>
                    <a:pt x="874" y="815"/>
                  </a:lnTo>
                  <a:lnTo>
                    <a:pt x="835" y="934"/>
                  </a:lnTo>
                  <a:lnTo>
                    <a:pt x="795" y="1193"/>
                  </a:lnTo>
                  <a:lnTo>
                    <a:pt x="795" y="1371"/>
                  </a:lnTo>
                  <a:lnTo>
                    <a:pt x="855" y="1570"/>
                  </a:lnTo>
                  <a:lnTo>
                    <a:pt x="994" y="1967"/>
                  </a:lnTo>
                  <a:lnTo>
                    <a:pt x="1053" y="2146"/>
                  </a:lnTo>
                  <a:lnTo>
                    <a:pt x="1113" y="2325"/>
                  </a:lnTo>
                  <a:lnTo>
                    <a:pt x="1133" y="2503"/>
                  </a:lnTo>
                  <a:lnTo>
                    <a:pt x="1133" y="2563"/>
                  </a:lnTo>
                  <a:lnTo>
                    <a:pt x="1093" y="2623"/>
                  </a:lnTo>
                  <a:lnTo>
                    <a:pt x="1033" y="2742"/>
                  </a:lnTo>
                  <a:lnTo>
                    <a:pt x="914" y="2841"/>
                  </a:lnTo>
                  <a:lnTo>
                    <a:pt x="795" y="2920"/>
                  </a:lnTo>
                  <a:lnTo>
                    <a:pt x="676" y="2980"/>
                  </a:lnTo>
                  <a:lnTo>
                    <a:pt x="537" y="3060"/>
                  </a:lnTo>
                  <a:lnTo>
                    <a:pt x="398" y="3159"/>
                  </a:lnTo>
                  <a:lnTo>
                    <a:pt x="279" y="3258"/>
                  </a:lnTo>
                  <a:lnTo>
                    <a:pt x="179" y="3377"/>
                  </a:lnTo>
                  <a:lnTo>
                    <a:pt x="80" y="3596"/>
                  </a:lnTo>
                  <a:lnTo>
                    <a:pt x="40" y="3695"/>
                  </a:lnTo>
                  <a:lnTo>
                    <a:pt x="20" y="3814"/>
                  </a:lnTo>
                  <a:lnTo>
                    <a:pt x="1" y="3933"/>
                  </a:lnTo>
                  <a:lnTo>
                    <a:pt x="20" y="4053"/>
                  </a:lnTo>
                  <a:lnTo>
                    <a:pt x="40" y="4152"/>
                  </a:lnTo>
                  <a:lnTo>
                    <a:pt x="80" y="4271"/>
                  </a:lnTo>
                  <a:lnTo>
                    <a:pt x="179" y="4410"/>
                  </a:lnTo>
                  <a:lnTo>
                    <a:pt x="299" y="4529"/>
                  </a:lnTo>
                  <a:lnTo>
                    <a:pt x="438" y="4589"/>
                  </a:lnTo>
                  <a:lnTo>
                    <a:pt x="577" y="4648"/>
                  </a:lnTo>
                  <a:lnTo>
                    <a:pt x="894" y="4648"/>
                  </a:lnTo>
                  <a:lnTo>
                    <a:pt x="1232" y="4609"/>
                  </a:lnTo>
                  <a:lnTo>
                    <a:pt x="1589" y="4549"/>
                  </a:lnTo>
                  <a:lnTo>
                    <a:pt x="1927" y="4509"/>
                  </a:lnTo>
                  <a:lnTo>
                    <a:pt x="2086" y="4509"/>
                  </a:lnTo>
                  <a:lnTo>
                    <a:pt x="2225" y="4529"/>
                  </a:lnTo>
                  <a:lnTo>
                    <a:pt x="2364" y="4569"/>
                  </a:lnTo>
                  <a:lnTo>
                    <a:pt x="2503" y="4648"/>
                  </a:lnTo>
                  <a:lnTo>
                    <a:pt x="2463" y="4887"/>
                  </a:lnTo>
                  <a:lnTo>
                    <a:pt x="2463" y="5165"/>
                  </a:lnTo>
                  <a:lnTo>
                    <a:pt x="2463" y="5463"/>
                  </a:lnTo>
                  <a:lnTo>
                    <a:pt x="2503" y="5741"/>
                  </a:lnTo>
                  <a:lnTo>
                    <a:pt x="2582" y="5999"/>
                  </a:lnTo>
                  <a:lnTo>
                    <a:pt x="2642" y="6118"/>
                  </a:lnTo>
                  <a:lnTo>
                    <a:pt x="2702" y="6237"/>
                  </a:lnTo>
                  <a:lnTo>
                    <a:pt x="2781" y="6317"/>
                  </a:lnTo>
                  <a:lnTo>
                    <a:pt x="2861" y="6396"/>
                  </a:lnTo>
                  <a:lnTo>
                    <a:pt x="2960" y="6456"/>
                  </a:lnTo>
                  <a:lnTo>
                    <a:pt x="3079" y="6495"/>
                  </a:lnTo>
                  <a:lnTo>
                    <a:pt x="3238" y="6515"/>
                  </a:lnTo>
                  <a:lnTo>
                    <a:pt x="3417" y="6495"/>
                  </a:lnTo>
                  <a:lnTo>
                    <a:pt x="3595" y="6436"/>
                  </a:lnTo>
                  <a:lnTo>
                    <a:pt x="3774" y="6376"/>
                  </a:lnTo>
                  <a:lnTo>
                    <a:pt x="4132" y="6237"/>
                  </a:lnTo>
                  <a:lnTo>
                    <a:pt x="4310" y="6178"/>
                  </a:lnTo>
                  <a:lnTo>
                    <a:pt x="4469" y="6138"/>
                  </a:lnTo>
                  <a:lnTo>
                    <a:pt x="4628" y="6118"/>
                  </a:lnTo>
                  <a:lnTo>
                    <a:pt x="4767" y="6118"/>
                  </a:lnTo>
                  <a:lnTo>
                    <a:pt x="4866" y="6138"/>
                  </a:lnTo>
                  <a:lnTo>
                    <a:pt x="4926" y="6158"/>
                  </a:lnTo>
                  <a:lnTo>
                    <a:pt x="4986" y="6217"/>
                  </a:lnTo>
                  <a:lnTo>
                    <a:pt x="5045" y="6297"/>
                  </a:lnTo>
                  <a:lnTo>
                    <a:pt x="5164" y="6535"/>
                  </a:lnTo>
                  <a:lnTo>
                    <a:pt x="5264" y="6714"/>
                  </a:lnTo>
                  <a:lnTo>
                    <a:pt x="5383" y="6893"/>
                  </a:lnTo>
                  <a:lnTo>
                    <a:pt x="5462" y="6972"/>
                  </a:lnTo>
                  <a:lnTo>
                    <a:pt x="5542" y="7052"/>
                  </a:lnTo>
                  <a:lnTo>
                    <a:pt x="5641" y="7131"/>
                  </a:lnTo>
                  <a:lnTo>
                    <a:pt x="5760" y="7191"/>
                  </a:lnTo>
                  <a:lnTo>
                    <a:pt x="5979" y="7270"/>
                  </a:lnTo>
                  <a:lnTo>
                    <a:pt x="6217" y="7330"/>
                  </a:lnTo>
                  <a:lnTo>
                    <a:pt x="6475" y="7330"/>
                  </a:lnTo>
                  <a:lnTo>
                    <a:pt x="6733" y="7310"/>
                  </a:lnTo>
                  <a:lnTo>
                    <a:pt x="6992" y="7270"/>
                  </a:lnTo>
                  <a:lnTo>
                    <a:pt x="7250" y="7191"/>
                  </a:lnTo>
                  <a:lnTo>
                    <a:pt x="7468" y="7091"/>
                  </a:lnTo>
                  <a:lnTo>
                    <a:pt x="7707" y="6952"/>
                  </a:lnTo>
                  <a:lnTo>
                    <a:pt x="7885" y="6793"/>
                  </a:lnTo>
                  <a:lnTo>
                    <a:pt x="8064" y="6615"/>
                  </a:lnTo>
                  <a:lnTo>
                    <a:pt x="8183" y="6436"/>
                  </a:lnTo>
                  <a:lnTo>
                    <a:pt x="8223" y="6317"/>
                  </a:lnTo>
                  <a:lnTo>
                    <a:pt x="8263" y="6217"/>
                  </a:lnTo>
                  <a:lnTo>
                    <a:pt x="8302" y="6098"/>
                  </a:lnTo>
                  <a:lnTo>
                    <a:pt x="8302" y="5999"/>
                  </a:lnTo>
                  <a:lnTo>
                    <a:pt x="8302" y="5880"/>
                  </a:lnTo>
                  <a:lnTo>
                    <a:pt x="8302" y="5761"/>
                  </a:lnTo>
                  <a:lnTo>
                    <a:pt x="8461" y="5919"/>
                  </a:lnTo>
                  <a:lnTo>
                    <a:pt x="8660" y="6058"/>
                  </a:lnTo>
                  <a:lnTo>
                    <a:pt x="8858" y="6217"/>
                  </a:lnTo>
                  <a:lnTo>
                    <a:pt x="9077" y="6337"/>
                  </a:lnTo>
                  <a:lnTo>
                    <a:pt x="9295" y="6416"/>
                  </a:lnTo>
                  <a:lnTo>
                    <a:pt x="9514" y="6495"/>
                  </a:lnTo>
                  <a:lnTo>
                    <a:pt x="9732" y="6515"/>
                  </a:lnTo>
                  <a:lnTo>
                    <a:pt x="9832" y="6495"/>
                  </a:lnTo>
                  <a:lnTo>
                    <a:pt x="9931" y="6476"/>
                  </a:lnTo>
                  <a:lnTo>
                    <a:pt x="10110" y="6416"/>
                  </a:lnTo>
                  <a:lnTo>
                    <a:pt x="10269" y="6297"/>
                  </a:lnTo>
                  <a:lnTo>
                    <a:pt x="10408" y="6158"/>
                  </a:lnTo>
                  <a:lnTo>
                    <a:pt x="10507" y="5999"/>
                  </a:lnTo>
                  <a:lnTo>
                    <a:pt x="10606" y="5840"/>
                  </a:lnTo>
                  <a:lnTo>
                    <a:pt x="10666" y="5641"/>
                  </a:lnTo>
                  <a:lnTo>
                    <a:pt x="10705" y="5443"/>
                  </a:lnTo>
                  <a:lnTo>
                    <a:pt x="10745" y="5264"/>
                  </a:lnTo>
                  <a:lnTo>
                    <a:pt x="11579" y="5324"/>
                  </a:lnTo>
                  <a:lnTo>
                    <a:pt x="12294" y="5324"/>
                  </a:lnTo>
                  <a:lnTo>
                    <a:pt x="12513" y="5284"/>
                  </a:lnTo>
                  <a:lnTo>
                    <a:pt x="12731" y="5244"/>
                  </a:lnTo>
                  <a:lnTo>
                    <a:pt x="12930" y="5185"/>
                  </a:lnTo>
                  <a:lnTo>
                    <a:pt x="13089" y="5085"/>
                  </a:lnTo>
                  <a:lnTo>
                    <a:pt x="13248" y="4966"/>
                  </a:lnTo>
                  <a:lnTo>
                    <a:pt x="13307" y="4907"/>
                  </a:lnTo>
                  <a:lnTo>
                    <a:pt x="13347" y="4827"/>
                  </a:lnTo>
                  <a:lnTo>
                    <a:pt x="13387" y="4748"/>
                  </a:lnTo>
                  <a:lnTo>
                    <a:pt x="13407" y="4648"/>
                  </a:lnTo>
                  <a:lnTo>
                    <a:pt x="13426" y="4549"/>
                  </a:lnTo>
                  <a:lnTo>
                    <a:pt x="13446" y="4430"/>
                  </a:lnTo>
                  <a:lnTo>
                    <a:pt x="13426" y="4311"/>
                  </a:lnTo>
                  <a:lnTo>
                    <a:pt x="13407" y="4172"/>
                  </a:lnTo>
                  <a:lnTo>
                    <a:pt x="13387" y="4072"/>
                  </a:lnTo>
                  <a:lnTo>
                    <a:pt x="13347" y="3973"/>
                  </a:lnTo>
                  <a:lnTo>
                    <a:pt x="13248" y="3814"/>
                  </a:lnTo>
                  <a:lnTo>
                    <a:pt x="13109" y="3655"/>
                  </a:lnTo>
                  <a:lnTo>
                    <a:pt x="12930" y="3536"/>
                  </a:lnTo>
                  <a:lnTo>
                    <a:pt x="12751" y="3437"/>
                  </a:lnTo>
                  <a:lnTo>
                    <a:pt x="12553" y="3338"/>
                  </a:lnTo>
                  <a:lnTo>
                    <a:pt x="12195" y="3199"/>
                  </a:lnTo>
                  <a:lnTo>
                    <a:pt x="11897" y="3079"/>
                  </a:lnTo>
                  <a:lnTo>
                    <a:pt x="11599" y="3000"/>
                  </a:lnTo>
                  <a:lnTo>
                    <a:pt x="11301" y="2920"/>
                  </a:lnTo>
                  <a:lnTo>
                    <a:pt x="11003" y="2861"/>
                  </a:lnTo>
                  <a:lnTo>
                    <a:pt x="10705" y="2821"/>
                  </a:lnTo>
                  <a:lnTo>
                    <a:pt x="10090" y="2821"/>
                  </a:lnTo>
                  <a:lnTo>
                    <a:pt x="9792" y="2841"/>
                  </a:lnTo>
                  <a:lnTo>
                    <a:pt x="9712" y="2603"/>
                  </a:lnTo>
                  <a:lnTo>
                    <a:pt x="9613" y="2364"/>
                  </a:lnTo>
                  <a:lnTo>
                    <a:pt x="9494" y="2146"/>
                  </a:lnTo>
                  <a:lnTo>
                    <a:pt x="9355" y="1947"/>
                  </a:lnTo>
                  <a:lnTo>
                    <a:pt x="9196" y="1788"/>
                  </a:lnTo>
                  <a:lnTo>
                    <a:pt x="9097" y="1709"/>
                  </a:lnTo>
                  <a:lnTo>
                    <a:pt x="8978" y="1649"/>
                  </a:lnTo>
                  <a:lnTo>
                    <a:pt x="8878" y="1610"/>
                  </a:lnTo>
                  <a:lnTo>
                    <a:pt x="8759" y="1570"/>
                  </a:lnTo>
                  <a:lnTo>
                    <a:pt x="8620" y="1550"/>
                  </a:lnTo>
                  <a:lnTo>
                    <a:pt x="8362" y="1550"/>
                  </a:lnTo>
                  <a:lnTo>
                    <a:pt x="8223" y="1590"/>
                  </a:lnTo>
                  <a:lnTo>
                    <a:pt x="7965" y="1669"/>
                  </a:lnTo>
                  <a:lnTo>
                    <a:pt x="7707" y="1749"/>
                  </a:lnTo>
                  <a:lnTo>
                    <a:pt x="7448" y="1848"/>
                  </a:lnTo>
                  <a:lnTo>
                    <a:pt x="7329" y="1868"/>
                  </a:lnTo>
                  <a:lnTo>
                    <a:pt x="7190" y="1888"/>
                  </a:lnTo>
                  <a:lnTo>
                    <a:pt x="7071" y="1868"/>
                  </a:lnTo>
                  <a:lnTo>
                    <a:pt x="6952" y="1848"/>
                  </a:lnTo>
                  <a:lnTo>
                    <a:pt x="6833" y="1788"/>
                  </a:lnTo>
                  <a:lnTo>
                    <a:pt x="6713" y="1709"/>
                  </a:lnTo>
                  <a:lnTo>
                    <a:pt x="6594" y="1590"/>
                  </a:lnTo>
                  <a:lnTo>
                    <a:pt x="6495" y="1431"/>
                  </a:lnTo>
                  <a:lnTo>
                    <a:pt x="6356" y="1193"/>
                  </a:lnTo>
                  <a:lnTo>
                    <a:pt x="6237" y="954"/>
                  </a:lnTo>
                  <a:lnTo>
                    <a:pt x="6157" y="855"/>
                  </a:lnTo>
                  <a:lnTo>
                    <a:pt x="6078" y="756"/>
                  </a:lnTo>
                  <a:lnTo>
                    <a:pt x="5979" y="656"/>
                  </a:lnTo>
                  <a:lnTo>
                    <a:pt x="5859" y="577"/>
                  </a:lnTo>
                  <a:lnTo>
                    <a:pt x="5681" y="478"/>
                  </a:lnTo>
                  <a:lnTo>
                    <a:pt x="5502" y="438"/>
                  </a:lnTo>
                  <a:lnTo>
                    <a:pt x="5303" y="398"/>
                  </a:lnTo>
                  <a:lnTo>
                    <a:pt x="5105" y="418"/>
                  </a:lnTo>
                  <a:lnTo>
                    <a:pt x="4946" y="438"/>
                  </a:lnTo>
                  <a:lnTo>
                    <a:pt x="4807" y="497"/>
                  </a:lnTo>
                  <a:lnTo>
                    <a:pt x="4509" y="637"/>
                  </a:lnTo>
                  <a:lnTo>
                    <a:pt x="4370" y="676"/>
                  </a:lnTo>
                  <a:lnTo>
                    <a:pt x="4231" y="696"/>
                  </a:lnTo>
                  <a:lnTo>
                    <a:pt x="4072" y="676"/>
                  </a:lnTo>
                  <a:lnTo>
                    <a:pt x="3973" y="656"/>
                  </a:lnTo>
                  <a:lnTo>
                    <a:pt x="3893" y="617"/>
                  </a:lnTo>
                  <a:lnTo>
                    <a:pt x="3774" y="537"/>
                  </a:lnTo>
                  <a:lnTo>
                    <a:pt x="3635" y="438"/>
                  </a:lnTo>
                  <a:lnTo>
                    <a:pt x="3516" y="339"/>
                  </a:lnTo>
                  <a:lnTo>
                    <a:pt x="3377" y="259"/>
                  </a:lnTo>
                  <a:lnTo>
                    <a:pt x="3258" y="200"/>
                  </a:lnTo>
                  <a:lnTo>
                    <a:pt x="3119" y="200"/>
                  </a:lnTo>
                  <a:lnTo>
                    <a:pt x="3059" y="219"/>
                  </a:lnTo>
                  <a:lnTo>
                    <a:pt x="3000" y="259"/>
                  </a:lnTo>
                  <a:lnTo>
                    <a:pt x="2940" y="319"/>
                  </a:lnTo>
                  <a:lnTo>
                    <a:pt x="2861" y="398"/>
                  </a:lnTo>
                  <a:lnTo>
                    <a:pt x="2702" y="239"/>
                  </a:lnTo>
                  <a:lnTo>
                    <a:pt x="2503" y="120"/>
                  </a:lnTo>
                  <a:lnTo>
                    <a:pt x="2304" y="41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 rot="-23989">
              <a:off x="2288422" y="3315378"/>
              <a:ext cx="761186" cy="414925"/>
            </a:xfrm>
            <a:custGeom>
              <a:avLst/>
              <a:gdLst/>
              <a:ahLst/>
              <a:cxnLst/>
              <a:rect l="l" t="t" r="r" b="b"/>
              <a:pathLst>
                <a:path w="13447" h="7330" fill="none" extrusionOk="0">
                  <a:moveTo>
                    <a:pt x="13407" y="4172"/>
                  </a:moveTo>
                  <a:lnTo>
                    <a:pt x="13407" y="4172"/>
                  </a:lnTo>
                  <a:lnTo>
                    <a:pt x="13387" y="4072"/>
                  </a:lnTo>
                  <a:lnTo>
                    <a:pt x="13347" y="3973"/>
                  </a:lnTo>
                  <a:lnTo>
                    <a:pt x="13248" y="3814"/>
                  </a:lnTo>
                  <a:lnTo>
                    <a:pt x="13109" y="3655"/>
                  </a:lnTo>
                  <a:lnTo>
                    <a:pt x="12930" y="3536"/>
                  </a:lnTo>
                  <a:lnTo>
                    <a:pt x="12751" y="3437"/>
                  </a:lnTo>
                  <a:lnTo>
                    <a:pt x="12553" y="3338"/>
                  </a:lnTo>
                  <a:lnTo>
                    <a:pt x="12195" y="3199"/>
                  </a:lnTo>
                  <a:lnTo>
                    <a:pt x="12195" y="3199"/>
                  </a:lnTo>
                  <a:lnTo>
                    <a:pt x="11897" y="3079"/>
                  </a:lnTo>
                  <a:lnTo>
                    <a:pt x="11599" y="3000"/>
                  </a:lnTo>
                  <a:lnTo>
                    <a:pt x="11301" y="2920"/>
                  </a:lnTo>
                  <a:lnTo>
                    <a:pt x="11003" y="2861"/>
                  </a:lnTo>
                  <a:lnTo>
                    <a:pt x="10705" y="2821"/>
                  </a:lnTo>
                  <a:lnTo>
                    <a:pt x="10388" y="2821"/>
                  </a:lnTo>
                  <a:lnTo>
                    <a:pt x="10090" y="2821"/>
                  </a:lnTo>
                  <a:lnTo>
                    <a:pt x="9792" y="2841"/>
                  </a:lnTo>
                  <a:lnTo>
                    <a:pt x="9792" y="2841"/>
                  </a:lnTo>
                  <a:lnTo>
                    <a:pt x="9712" y="2603"/>
                  </a:lnTo>
                  <a:lnTo>
                    <a:pt x="9613" y="2364"/>
                  </a:lnTo>
                  <a:lnTo>
                    <a:pt x="9494" y="2146"/>
                  </a:lnTo>
                  <a:lnTo>
                    <a:pt x="9355" y="1947"/>
                  </a:lnTo>
                  <a:lnTo>
                    <a:pt x="9196" y="1788"/>
                  </a:lnTo>
                  <a:lnTo>
                    <a:pt x="9097" y="1709"/>
                  </a:lnTo>
                  <a:lnTo>
                    <a:pt x="8978" y="1649"/>
                  </a:lnTo>
                  <a:lnTo>
                    <a:pt x="8878" y="1610"/>
                  </a:lnTo>
                  <a:lnTo>
                    <a:pt x="8759" y="1570"/>
                  </a:lnTo>
                  <a:lnTo>
                    <a:pt x="8620" y="1550"/>
                  </a:lnTo>
                  <a:lnTo>
                    <a:pt x="8481" y="1550"/>
                  </a:lnTo>
                  <a:lnTo>
                    <a:pt x="8481" y="1550"/>
                  </a:lnTo>
                  <a:lnTo>
                    <a:pt x="8362" y="1550"/>
                  </a:lnTo>
                  <a:lnTo>
                    <a:pt x="8223" y="1590"/>
                  </a:lnTo>
                  <a:lnTo>
                    <a:pt x="7965" y="1669"/>
                  </a:lnTo>
                  <a:lnTo>
                    <a:pt x="7707" y="1749"/>
                  </a:lnTo>
                  <a:lnTo>
                    <a:pt x="7448" y="1848"/>
                  </a:lnTo>
                  <a:lnTo>
                    <a:pt x="7329" y="1868"/>
                  </a:lnTo>
                  <a:lnTo>
                    <a:pt x="7190" y="1888"/>
                  </a:lnTo>
                  <a:lnTo>
                    <a:pt x="7071" y="1868"/>
                  </a:lnTo>
                  <a:lnTo>
                    <a:pt x="6952" y="1848"/>
                  </a:lnTo>
                  <a:lnTo>
                    <a:pt x="6833" y="1788"/>
                  </a:lnTo>
                  <a:lnTo>
                    <a:pt x="6713" y="1709"/>
                  </a:lnTo>
                  <a:lnTo>
                    <a:pt x="6594" y="1590"/>
                  </a:lnTo>
                  <a:lnTo>
                    <a:pt x="6495" y="1431"/>
                  </a:lnTo>
                  <a:lnTo>
                    <a:pt x="6495" y="1431"/>
                  </a:lnTo>
                  <a:lnTo>
                    <a:pt x="6356" y="1193"/>
                  </a:lnTo>
                  <a:lnTo>
                    <a:pt x="6237" y="954"/>
                  </a:lnTo>
                  <a:lnTo>
                    <a:pt x="6157" y="855"/>
                  </a:lnTo>
                  <a:lnTo>
                    <a:pt x="6078" y="756"/>
                  </a:lnTo>
                  <a:lnTo>
                    <a:pt x="5979" y="656"/>
                  </a:lnTo>
                  <a:lnTo>
                    <a:pt x="5859" y="577"/>
                  </a:lnTo>
                  <a:lnTo>
                    <a:pt x="5859" y="577"/>
                  </a:lnTo>
                  <a:lnTo>
                    <a:pt x="5681" y="478"/>
                  </a:lnTo>
                  <a:lnTo>
                    <a:pt x="5502" y="438"/>
                  </a:lnTo>
                  <a:lnTo>
                    <a:pt x="5303" y="398"/>
                  </a:lnTo>
                  <a:lnTo>
                    <a:pt x="5105" y="418"/>
                  </a:lnTo>
                  <a:lnTo>
                    <a:pt x="5105" y="418"/>
                  </a:lnTo>
                  <a:lnTo>
                    <a:pt x="4946" y="438"/>
                  </a:lnTo>
                  <a:lnTo>
                    <a:pt x="4807" y="497"/>
                  </a:lnTo>
                  <a:lnTo>
                    <a:pt x="4509" y="637"/>
                  </a:lnTo>
                  <a:lnTo>
                    <a:pt x="4370" y="676"/>
                  </a:lnTo>
                  <a:lnTo>
                    <a:pt x="4231" y="696"/>
                  </a:lnTo>
                  <a:lnTo>
                    <a:pt x="4072" y="676"/>
                  </a:lnTo>
                  <a:lnTo>
                    <a:pt x="3973" y="656"/>
                  </a:lnTo>
                  <a:lnTo>
                    <a:pt x="3893" y="617"/>
                  </a:lnTo>
                  <a:lnTo>
                    <a:pt x="3893" y="617"/>
                  </a:lnTo>
                  <a:lnTo>
                    <a:pt x="3774" y="537"/>
                  </a:lnTo>
                  <a:lnTo>
                    <a:pt x="3635" y="438"/>
                  </a:lnTo>
                  <a:lnTo>
                    <a:pt x="3516" y="339"/>
                  </a:lnTo>
                  <a:lnTo>
                    <a:pt x="3377" y="259"/>
                  </a:lnTo>
                  <a:lnTo>
                    <a:pt x="3258" y="200"/>
                  </a:lnTo>
                  <a:lnTo>
                    <a:pt x="3198" y="200"/>
                  </a:lnTo>
                  <a:lnTo>
                    <a:pt x="3119" y="200"/>
                  </a:lnTo>
                  <a:lnTo>
                    <a:pt x="3059" y="219"/>
                  </a:lnTo>
                  <a:lnTo>
                    <a:pt x="3000" y="259"/>
                  </a:lnTo>
                  <a:lnTo>
                    <a:pt x="2940" y="319"/>
                  </a:lnTo>
                  <a:lnTo>
                    <a:pt x="2861" y="398"/>
                  </a:lnTo>
                  <a:lnTo>
                    <a:pt x="2861" y="398"/>
                  </a:lnTo>
                  <a:lnTo>
                    <a:pt x="2702" y="239"/>
                  </a:lnTo>
                  <a:lnTo>
                    <a:pt x="2503" y="120"/>
                  </a:lnTo>
                  <a:lnTo>
                    <a:pt x="2304" y="41"/>
                  </a:lnTo>
                  <a:lnTo>
                    <a:pt x="2086" y="1"/>
                  </a:lnTo>
                  <a:lnTo>
                    <a:pt x="1867" y="1"/>
                  </a:lnTo>
                  <a:lnTo>
                    <a:pt x="1649" y="61"/>
                  </a:lnTo>
                  <a:lnTo>
                    <a:pt x="1450" y="140"/>
                  </a:lnTo>
                  <a:lnTo>
                    <a:pt x="1252" y="279"/>
                  </a:lnTo>
                  <a:lnTo>
                    <a:pt x="1252" y="279"/>
                  </a:lnTo>
                  <a:lnTo>
                    <a:pt x="1153" y="358"/>
                  </a:lnTo>
                  <a:lnTo>
                    <a:pt x="1053" y="458"/>
                  </a:lnTo>
                  <a:lnTo>
                    <a:pt x="994" y="577"/>
                  </a:lnTo>
                  <a:lnTo>
                    <a:pt x="934" y="696"/>
                  </a:lnTo>
                  <a:lnTo>
                    <a:pt x="874" y="815"/>
                  </a:lnTo>
                  <a:lnTo>
                    <a:pt x="835" y="934"/>
                  </a:lnTo>
                  <a:lnTo>
                    <a:pt x="795" y="1193"/>
                  </a:lnTo>
                  <a:lnTo>
                    <a:pt x="795" y="1193"/>
                  </a:lnTo>
                  <a:lnTo>
                    <a:pt x="795" y="1371"/>
                  </a:lnTo>
                  <a:lnTo>
                    <a:pt x="855" y="1570"/>
                  </a:lnTo>
                  <a:lnTo>
                    <a:pt x="994" y="1967"/>
                  </a:lnTo>
                  <a:lnTo>
                    <a:pt x="1053" y="2146"/>
                  </a:lnTo>
                  <a:lnTo>
                    <a:pt x="1113" y="2325"/>
                  </a:lnTo>
                  <a:lnTo>
                    <a:pt x="1133" y="2503"/>
                  </a:lnTo>
                  <a:lnTo>
                    <a:pt x="1133" y="2563"/>
                  </a:lnTo>
                  <a:lnTo>
                    <a:pt x="1093" y="2623"/>
                  </a:lnTo>
                  <a:lnTo>
                    <a:pt x="1093" y="2623"/>
                  </a:lnTo>
                  <a:lnTo>
                    <a:pt x="1033" y="2742"/>
                  </a:lnTo>
                  <a:lnTo>
                    <a:pt x="914" y="2841"/>
                  </a:lnTo>
                  <a:lnTo>
                    <a:pt x="795" y="2920"/>
                  </a:lnTo>
                  <a:lnTo>
                    <a:pt x="676" y="2980"/>
                  </a:lnTo>
                  <a:lnTo>
                    <a:pt x="537" y="3060"/>
                  </a:lnTo>
                  <a:lnTo>
                    <a:pt x="398" y="3159"/>
                  </a:lnTo>
                  <a:lnTo>
                    <a:pt x="279" y="3258"/>
                  </a:lnTo>
                  <a:lnTo>
                    <a:pt x="179" y="3377"/>
                  </a:lnTo>
                  <a:lnTo>
                    <a:pt x="179" y="3377"/>
                  </a:lnTo>
                  <a:lnTo>
                    <a:pt x="80" y="3596"/>
                  </a:lnTo>
                  <a:lnTo>
                    <a:pt x="40" y="3695"/>
                  </a:lnTo>
                  <a:lnTo>
                    <a:pt x="20" y="3814"/>
                  </a:lnTo>
                  <a:lnTo>
                    <a:pt x="1" y="3933"/>
                  </a:lnTo>
                  <a:lnTo>
                    <a:pt x="20" y="4053"/>
                  </a:lnTo>
                  <a:lnTo>
                    <a:pt x="40" y="4152"/>
                  </a:lnTo>
                  <a:lnTo>
                    <a:pt x="80" y="4271"/>
                  </a:lnTo>
                  <a:lnTo>
                    <a:pt x="80" y="4271"/>
                  </a:lnTo>
                  <a:lnTo>
                    <a:pt x="179" y="4410"/>
                  </a:lnTo>
                  <a:lnTo>
                    <a:pt x="299" y="4529"/>
                  </a:lnTo>
                  <a:lnTo>
                    <a:pt x="438" y="4589"/>
                  </a:lnTo>
                  <a:lnTo>
                    <a:pt x="577" y="4648"/>
                  </a:lnTo>
                  <a:lnTo>
                    <a:pt x="735" y="4648"/>
                  </a:lnTo>
                  <a:lnTo>
                    <a:pt x="894" y="4648"/>
                  </a:lnTo>
                  <a:lnTo>
                    <a:pt x="1232" y="4609"/>
                  </a:lnTo>
                  <a:lnTo>
                    <a:pt x="1589" y="4549"/>
                  </a:lnTo>
                  <a:lnTo>
                    <a:pt x="1927" y="4509"/>
                  </a:lnTo>
                  <a:lnTo>
                    <a:pt x="2086" y="4509"/>
                  </a:lnTo>
                  <a:lnTo>
                    <a:pt x="2225" y="4529"/>
                  </a:lnTo>
                  <a:lnTo>
                    <a:pt x="2364" y="4569"/>
                  </a:lnTo>
                  <a:lnTo>
                    <a:pt x="2503" y="4648"/>
                  </a:lnTo>
                  <a:lnTo>
                    <a:pt x="2503" y="4648"/>
                  </a:lnTo>
                  <a:lnTo>
                    <a:pt x="2463" y="4887"/>
                  </a:lnTo>
                  <a:lnTo>
                    <a:pt x="2463" y="5165"/>
                  </a:lnTo>
                  <a:lnTo>
                    <a:pt x="2463" y="5463"/>
                  </a:lnTo>
                  <a:lnTo>
                    <a:pt x="2503" y="5741"/>
                  </a:lnTo>
                  <a:lnTo>
                    <a:pt x="2582" y="5999"/>
                  </a:lnTo>
                  <a:lnTo>
                    <a:pt x="2642" y="6118"/>
                  </a:lnTo>
                  <a:lnTo>
                    <a:pt x="2702" y="6237"/>
                  </a:lnTo>
                  <a:lnTo>
                    <a:pt x="2781" y="6317"/>
                  </a:lnTo>
                  <a:lnTo>
                    <a:pt x="2861" y="6396"/>
                  </a:lnTo>
                  <a:lnTo>
                    <a:pt x="2960" y="6456"/>
                  </a:lnTo>
                  <a:lnTo>
                    <a:pt x="3079" y="6495"/>
                  </a:lnTo>
                  <a:lnTo>
                    <a:pt x="3079" y="6495"/>
                  </a:lnTo>
                  <a:lnTo>
                    <a:pt x="3238" y="6515"/>
                  </a:lnTo>
                  <a:lnTo>
                    <a:pt x="3417" y="6495"/>
                  </a:lnTo>
                  <a:lnTo>
                    <a:pt x="3595" y="6436"/>
                  </a:lnTo>
                  <a:lnTo>
                    <a:pt x="3774" y="6376"/>
                  </a:lnTo>
                  <a:lnTo>
                    <a:pt x="4132" y="6237"/>
                  </a:lnTo>
                  <a:lnTo>
                    <a:pt x="4310" y="6178"/>
                  </a:lnTo>
                  <a:lnTo>
                    <a:pt x="4469" y="6138"/>
                  </a:lnTo>
                  <a:lnTo>
                    <a:pt x="4469" y="6138"/>
                  </a:lnTo>
                  <a:lnTo>
                    <a:pt x="4628" y="6118"/>
                  </a:lnTo>
                  <a:lnTo>
                    <a:pt x="4767" y="6118"/>
                  </a:lnTo>
                  <a:lnTo>
                    <a:pt x="4866" y="6138"/>
                  </a:lnTo>
                  <a:lnTo>
                    <a:pt x="4926" y="6158"/>
                  </a:lnTo>
                  <a:lnTo>
                    <a:pt x="4986" y="6217"/>
                  </a:lnTo>
                  <a:lnTo>
                    <a:pt x="5045" y="6297"/>
                  </a:lnTo>
                  <a:lnTo>
                    <a:pt x="5164" y="6535"/>
                  </a:lnTo>
                  <a:lnTo>
                    <a:pt x="5164" y="6535"/>
                  </a:lnTo>
                  <a:lnTo>
                    <a:pt x="5264" y="6714"/>
                  </a:lnTo>
                  <a:lnTo>
                    <a:pt x="5383" y="6893"/>
                  </a:lnTo>
                  <a:lnTo>
                    <a:pt x="5383" y="6893"/>
                  </a:lnTo>
                  <a:lnTo>
                    <a:pt x="5462" y="6972"/>
                  </a:lnTo>
                  <a:lnTo>
                    <a:pt x="5542" y="7052"/>
                  </a:lnTo>
                  <a:lnTo>
                    <a:pt x="5641" y="7131"/>
                  </a:lnTo>
                  <a:lnTo>
                    <a:pt x="5760" y="7191"/>
                  </a:lnTo>
                  <a:lnTo>
                    <a:pt x="5979" y="7270"/>
                  </a:lnTo>
                  <a:lnTo>
                    <a:pt x="6217" y="7330"/>
                  </a:lnTo>
                  <a:lnTo>
                    <a:pt x="6475" y="7330"/>
                  </a:lnTo>
                  <a:lnTo>
                    <a:pt x="6733" y="7310"/>
                  </a:lnTo>
                  <a:lnTo>
                    <a:pt x="6992" y="7270"/>
                  </a:lnTo>
                  <a:lnTo>
                    <a:pt x="7250" y="7191"/>
                  </a:lnTo>
                  <a:lnTo>
                    <a:pt x="7468" y="7091"/>
                  </a:lnTo>
                  <a:lnTo>
                    <a:pt x="7707" y="6952"/>
                  </a:lnTo>
                  <a:lnTo>
                    <a:pt x="7885" y="6793"/>
                  </a:lnTo>
                  <a:lnTo>
                    <a:pt x="8064" y="6615"/>
                  </a:lnTo>
                  <a:lnTo>
                    <a:pt x="8183" y="6436"/>
                  </a:lnTo>
                  <a:lnTo>
                    <a:pt x="8223" y="6317"/>
                  </a:lnTo>
                  <a:lnTo>
                    <a:pt x="8263" y="6217"/>
                  </a:lnTo>
                  <a:lnTo>
                    <a:pt x="8302" y="6098"/>
                  </a:lnTo>
                  <a:lnTo>
                    <a:pt x="8302" y="5999"/>
                  </a:lnTo>
                  <a:lnTo>
                    <a:pt x="8302" y="5880"/>
                  </a:lnTo>
                  <a:lnTo>
                    <a:pt x="8302" y="5761"/>
                  </a:lnTo>
                  <a:lnTo>
                    <a:pt x="8302" y="5761"/>
                  </a:lnTo>
                  <a:lnTo>
                    <a:pt x="8461" y="5919"/>
                  </a:lnTo>
                  <a:lnTo>
                    <a:pt x="8660" y="6058"/>
                  </a:lnTo>
                  <a:lnTo>
                    <a:pt x="8858" y="6217"/>
                  </a:lnTo>
                  <a:lnTo>
                    <a:pt x="9077" y="6337"/>
                  </a:lnTo>
                  <a:lnTo>
                    <a:pt x="9295" y="6416"/>
                  </a:lnTo>
                  <a:lnTo>
                    <a:pt x="9514" y="6495"/>
                  </a:lnTo>
                  <a:lnTo>
                    <a:pt x="9732" y="6515"/>
                  </a:lnTo>
                  <a:lnTo>
                    <a:pt x="9832" y="6495"/>
                  </a:lnTo>
                  <a:lnTo>
                    <a:pt x="9931" y="6476"/>
                  </a:lnTo>
                  <a:lnTo>
                    <a:pt x="9931" y="6476"/>
                  </a:lnTo>
                  <a:lnTo>
                    <a:pt x="10110" y="6416"/>
                  </a:lnTo>
                  <a:lnTo>
                    <a:pt x="10269" y="6297"/>
                  </a:lnTo>
                  <a:lnTo>
                    <a:pt x="10408" y="6158"/>
                  </a:lnTo>
                  <a:lnTo>
                    <a:pt x="10507" y="5999"/>
                  </a:lnTo>
                  <a:lnTo>
                    <a:pt x="10606" y="5840"/>
                  </a:lnTo>
                  <a:lnTo>
                    <a:pt x="10666" y="5641"/>
                  </a:lnTo>
                  <a:lnTo>
                    <a:pt x="10705" y="5443"/>
                  </a:lnTo>
                  <a:lnTo>
                    <a:pt x="10745" y="5264"/>
                  </a:lnTo>
                  <a:lnTo>
                    <a:pt x="10745" y="5264"/>
                  </a:lnTo>
                  <a:lnTo>
                    <a:pt x="11579" y="5324"/>
                  </a:lnTo>
                  <a:lnTo>
                    <a:pt x="12056" y="5324"/>
                  </a:lnTo>
                  <a:lnTo>
                    <a:pt x="12294" y="5324"/>
                  </a:lnTo>
                  <a:lnTo>
                    <a:pt x="12513" y="5284"/>
                  </a:lnTo>
                  <a:lnTo>
                    <a:pt x="12731" y="5244"/>
                  </a:lnTo>
                  <a:lnTo>
                    <a:pt x="12930" y="5185"/>
                  </a:lnTo>
                  <a:lnTo>
                    <a:pt x="13089" y="5085"/>
                  </a:lnTo>
                  <a:lnTo>
                    <a:pt x="13248" y="4966"/>
                  </a:lnTo>
                  <a:lnTo>
                    <a:pt x="13307" y="4907"/>
                  </a:lnTo>
                  <a:lnTo>
                    <a:pt x="13347" y="4827"/>
                  </a:lnTo>
                  <a:lnTo>
                    <a:pt x="13387" y="4748"/>
                  </a:lnTo>
                  <a:lnTo>
                    <a:pt x="13407" y="4648"/>
                  </a:lnTo>
                  <a:lnTo>
                    <a:pt x="13426" y="4549"/>
                  </a:lnTo>
                  <a:lnTo>
                    <a:pt x="13446" y="4430"/>
                  </a:lnTo>
                  <a:lnTo>
                    <a:pt x="13426" y="4311"/>
                  </a:lnTo>
                  <a:lnTo>
                    <a:pt x="13407" y="41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 rot="-23989">
              <a:off x="2321011" y="3335652"/>
              <a:ext cx="693711" cy="369923"/>
            </a:xfrm>
            <a:custGeom>
              <a:avLst/>
              <a:gdLst/>
              <a:ahLst/>
              <a:cxnLst/>
              <a:rect l="l" t="t" r="r" b="b"/>
              <a:pathLst>
                <a:path w="12255" h="6535" fill="none" extrusionOk="0">
                  <a:moveTo>
                    <a:pt x="11361" y="4648"/>
                  </a:moveTo>
                  <a:lnTo>
                    <a:pt x="11361" y="4648"/>
                  </a:lnTo>
                  <a:lnTo>
                    <a:pt x="11182" y="4648"/>
                  </a:lnTo>
                  <a:lnTo>
                    <a:pt x="11023" y="4648"/>
                  </a:lnTo>
                  <a:lnTo>
                    <a:pt x="10666" y="4608"/>
                  </a:lnTo>
                  <a:lnTo>
                    <a:pt x="10328" y="4549"/>
                  </a:lnTo>
                  <a:lnTo>
                    <a:pt x="9990" y="4529"/>
                  </a:lnTo>
                  <a:lnTo>
                    <a:pt x="9990" y="4529"/>
                  </a:lnTo>
                  <a:lnTo>
                    <a:pt x="9911" y="4549"/>
                  </a:lnTo>
                  <a:lnTo>
                    <a:pt x="9851" y="4588"/>
                  </a:lnTo>
                  <a:lnTo>
                    <a:pt x="9832" y="4648"/>
                  </a:lnTo>
                  <a:lnTo>
                    <a:pt x="9812" y="4707"/>
                  </a:lnTo>
                  <a:lnTo>
                    <a:pt x="9812" y="4707"/>
                  </a:lnTo>
                  <a:lnTo>
                    <a:pt x="9752" y="5025"/>
                  </a:lnTo>
                  <a:lnTo>
                    <a:pt x="9712" y="5144"/>
                  </a:lnTo>
                  <a:lnTo>
                    <a:pt x="9653" y="5264"/>
                  </a:lnTo>
                  <a:lnTo>
                    <a:pt x="9613" y="5363"/>
                  </a:lnTo>
                  <a:lnTo>
                    <a:pt x="9554" y="5442"/>
                  </a:lnTo>
                  <a:lnTo>
                    <a:pt x="9474" y="5502"/>
                  </a:lnTo>
                  <a:lnTo>
                    <a:pt x="9395" y="5561"/>
                  </a:lnTo>
                  <a:lnTo>
                    <a:pt x="9315" y="5601"/>
                  </a:lnTo>
                  <a:lnTo>
                    <a:pt x="9216" y="5621"/>
                  </a:lnTo>
                  <a:lnTo>
                    <a:pt x="9117" y="5621"/>
                  </a:lnTo>
                  <a:lnTo>
                    <a:pt x="8997" y="5621"/>
                  </a:lnTo>
                  <a:lnTo>
                    <a:pt x="8739" y="5561"/>
                  </a:lnTo>
                  <a:lnTo>
                    <a:pt x="8461" y="5462"/>
                  </a:lnTo>
                  <a:lnTo>
                    <a:pt x="8461" y="5462"/>
                  </a:lnTo>
                  <a:lnTo>
                    <a:pt x="8223" y="5343"/>
                  </a:lnTo>
                  <a:lnTo>
                    <a:pt x="8004" y="5204"/>
                  </a:lnTo>
                  <a:lnTo>
                    <a:pt x="7567" y="4926"/>
                  </a:lnTo>
                  <a:lnTo>
                    <a:pt x="7567" y="4926"/>
                  </a:lnTo>
                  <a:lnTo>
                    <a:pt x="7508" y="4906"/>
                  </a:lnTo>
                  <a:lnTo>
                    <a:pt x="7468" y="4926"/>
                  </a:lnTo>
                  <a:lnTo>
                    <a:pt x="7468" y="4926"/>
                  </a:lnTo>
                  <a:lnTo>
                    <a:pt x="7409" y="4926"/>
                  </a:lnTo>
                  <a:lnTo>
                    <a:pt x="7369" y="4966"/>
                  </a:lnTo>
                  <a:lnTo>
                    <a:pt x="7329" y="5005"/>
                  </a:lnTo>
                  <a:lnTo>
                    <a:pt x="7329" y="5085"/>
                  </a:lnTo>
                  <a:lnTo>
                    <a:pt x="7329" y="5085"/>
                  </a:lnTo>
                  <a:lnTo>
                    <a:pt x="7349" y="5204"/>
                  </a:lnTo>
                  <a:lnTo>
                    <a:pt x="7369" y="5323"/>
                  </a:lnTo>
                  <a:lnTo>
                    <a:pt x="7349" y="5442"/>
                  </a:lnTo>
                  <a:lnTo>
                    <a:pt x="7329" y="5561"/>
                  </a:lnTo>
                  <a:lnTo>
                    <a:pt x="7309" y="5681"/>
                  </a:lnTo>
                  <a:lnTo>
                    <a:pt x="7270" y="5780"/>
                  </a:lnTo>
                  <a:lnTo>
                    <a:pt x="7150" y="5979"/>
                  </a:lnTo>
                  <a:lnTo>
                    <a:pt x="7011" y="6137"/>
                  </a:lnTo>
                  <a:lnTo>
                    <a:pt x="6833" y="6276"/>
                  </a:lnTo>
                  <a:lnTo>
                    <a:pt x="6634" y="6396"/>
                  </a:lnTo>
                  <a:lnTo>
                    <a:pt x="6435" y="6475"/>
                  </a:lnTo>
                  <a:lnTo>
                    <a:pt x="6217" y="6535"/>
                  </a:lnTo>
                  <a:lnTo>
                    <a:pt x="5998" y="6535"/>
                  </a:lnTo>
                  <a:lnTo>
                    <a:pt x="5760" y="6535"/>
                  </a:lnTo>
                  <a:lnTo>
                    <a:pt x="5562" y="6475"/>
                  </a:lnTo>
                  <a:lnTo>
                    <a:pt x="5363" y="6396"/>
                  </a:lnTo>
                  <a:lnTo>
                    <a:pt x="5184" y="6257"/>
                  </a:lnTo>
                  <a:lnTo>
                    <a:pt x="5105" y="6177"/>
                  </a:lnTo>
                  <a:lnTo>
                    <a:pt x="5025" y="6078"/>
                  </a:lnTo>
                  <a:lnTo>
                    <a:pt x="4966" y="5979"/>
                  </a:lnTo>
                  <a:lnTo>
                    <a:pt x="4906" y="5879"/>
                  </a:lnTo>
                  <a:lnTo>
                    <a:pt x="4906" y="5879"/>
                  </a:lnTo>
                  <a:lnTo>
                    <a:pt x="4847" y="5700"/>
                  </a:lnTo>
                  <a:lnTo>
                    <a:pt x="4787" y="5542"/>
                  </a:lnTo>
                  <a:lnTo>
                    <a:pt x="4747" y="5482"/>
                  </a:lnTo>
                  <a:lnTo>
                    <a:pt x="4688" y="5422"/>
                  </a:lnTo>
                  <a:lnTo>
                    <a:pt x="4628" y="5383"/>
                  </a:lnTo>
                  <a:lnTo>
                    <a:pt x="4529" y="5323"/>
                  </a:lnTo>
                  <a:lnTo>
                    <a:pt x="4529" y="5323"/>
                  </a:lnTo>
                  <a:lnTo>
                    <a:pt x="4370" y="5283"/>
                  </a:lnTo>
                  <a:lnTo>
                    <a:pt x="4191" y="5283"/>
                  </a:lnTo>
                  <a:lnTo>
                    <a:pt x="3993" y="5323"/>
                  </a:lnTo>
                  <a:lnTo>
                    <a:pt x="3794" y="5363"/>
                  </a:lnTo>
                  <a:lnTo>
                    <a:pt x="3417" y="5482"/>
                  </a:lnTo>
                  <a:lnTo>
                    <a:pt x="3079" y="5601"/>
                  </a:lnTo>
                  <a:lnTo>
                    <a:pt x="3079" y="5601"/>
                  </a:lnTo>
                  <a:lnTo>
                    <a:pt x="2781" y="5661"/>
                  </a:lnTo>
                  <a:lnTo>
                    <a:pt x="2702" y="5681"/>
                  </a:lnTo>
                  <a:lnTo>
                    <a:pt x="2622" y="5661"/>
                  </a:lnTo>
                  <a:lnTo>
                    <a:pt x="2563" y="5621"/>
                  </a:lnTo>
                  <a:lnTo>
                    <a:pt x="2503" y="5561"/>
                  </a:lnTo>
                  <a:lnTo>
                    <a:pt x="2384" y="5303"/>
                  </a:lnTo>
                  <a:lnTo>
                    <a:pt x="2384" y="5303"/>
                  </a:lnTo>
                  <a:lnTo>
                    <a:pt x="2324" y="5184"/>
                  </a:lnTo>
                  <a:lnTo>
                    <a:pt x="2304" y="5045"/>
                  </a:lnTo>
                  <a:lnTo>
                    <a:pt x="2265" y="4787"/>
                  </a:lnTo>
                  <a:lnTo>
                    <a:pt x="2205" y="4251"/>
                  </a:lnTo>
                  <a:lnTo>
                    <a:pt x="2205" y="4251"/>
                  </a:lnTo>
                  <a:lnTo>
                    <a:pt x="2205" y="4191"/>
                  </a:lnTo>
                  <a:lnTo>
                    <a:pt x="2185" y="4151"/>
                  </a:lnTo>
                  <a:lnTo>
                    <a:pt x="2185" y="4151"/>
                  </a:lnTo>
                  <a:lnTo>
                    <a:pt x="2126" y="4032"/>
                  </a:lnTo>
                  <a:lnTo>
                    <a:pt x="2046" y="3953"/>
                  </a:lnTo>
                  <a:lnTo>
                    <a:pt x="1967" y="3893"/>
                  </a:lnTo>
                  <a:lnTo>
                    <a:pt x="1867" y="3834"/>
                  </a:lnTo>
                  <a:lnTo>
                    <a:pt x="1768" y="3814"/>
                  </a:lnTo>
                  <a:lnTo>
                    <a:pt x="1649" y="3794"/>
                  </a:lnTo>
                  <a:lnTo>
                    <a:pt x="1411" y="3794"/>
                  </a:lnTo>
                  <a:lnTo>
                    <a:pt x="1411" y="3794"/>
                  </a:lnTo>
                  <a:lnTo>
                    <a:pt x="1172" y="3834"/>
                  </a:lnTo>
                  <a:lnTo>
                    <a:pt x="894" y="3893"/>
                  </a:lnTo>
                  <a:lnTo>
                    <a:pt x="616" y="3933"/>
                  </a:lnTo>
                  <a:lnTo>
                    <a:pt x="477" y="3933"/>
                  </a:lnTo>
                  <a:lnTo>
                    <a:pt x="378" y="3913"/>
                  </a:lnTo>
                  <a:lnTo>
                    <a:pt x="378" y="3913"/>
                  </a:lnTo>
                  <a:lnTo>
                    <a:pt x="199" y="3695"/>
                  </a:lnTo>
                  <a:lnTo>
                    <a:pt x="80" y="3516"/>
                  </a:lnTo>
                  <a:lnTo>
                    <a:pt x="20" y="3337"/>
                  </a:lnTo>
                  <a:lnTo>
                    <a:pt x="1" y="3258"/>
                  </a:lnTo>
                  <a:lnTo>
                    <a:pt x="1" y="3198"/>
                  </a:lnTo>
                  <a:lnTo>
                    <a:pt x="20" y="3119"/>
                  </a:lnTo>
                  <a:lnTo>
                    <a:pt x="60" y="3059"/>
                  </a:lnTo>
                  <a:lnTo>
                    <a:pt x="100" y="2999"/>
                  </a:lnTo>
                  <a:lnTo>
                    <a:pt x="159" y="2960"/>
                  </a:lnTo>
                  <a:lnTo>
                    <a:pt x="318" y="2860"/>
                  </a:lnTo>
                  <a:lnTo>
                    <a:pt x="537" y="2801"/>
                  </a:lnTo>
                  <a:lnTo>
                    <a:pt x="537" y="2801"/>
                  </a:lnTo>
                  <a:lnTo>
                    <a:pt x="775" y="2702"/>
                  </a:lnTo>
                  <a:lnTo>
                    <a:pt x="775" y="2702"/>
                  </a:lnTo>
                  <a:lnTo>
                    <a:pt x="914" y="2582"/>
                  </a:lnTo>
                  <a:lnTo>
                    <a:pt x="994" y="2443"/>
                  </a:lnTo>
                  <a:lnTo>
                    <a:pt x="1033" y="2384"/>
                  </a:lnTo>
                  <a:lnTo>
                    <a:pt x="1053" y="2304"/>
                  </a:lnTo>
                  <a:lnTo>
                    <a:pt x="1053" y="2205"/>
                  </a:lnTo>
                  <a:lnTo>
                    <a:pt x="1033" y="2106"/>
                  </a:lnTo>
                  <a:lnTo>
                    <a:pt x="1033" y="2106"/>
                  </a:lnTo>
                  <a:lnTo>
                    <a:pt x="994" y="1927"/>
                  </a:lnTo>
                  <a:lnTo>
                    <a:pt x="914" y="1748"/>
                  </a:lnTo>
                  <a:lnTo>
                    <a:pt x="716" y="1430"/>
                  </a:lnTo>
                  <a:lnTo>
                    <a:pt x="636" y="1272"/>
                  </a:lnTo>
                  <a:lnTo>
                    <a:pt x="577" y="1073"/>
                  </a:lnTo>
                  <a:lnTo>
                    <a:pt x="577" y="993"/>
                  </a:lnTo>
                  <a:lnTo>
                    <a:pt x="577" y="874"/>
                  </a:lnTo>
                  <a:lnTo>
                    <a:pt x="596" y="775"/>
                  </a:lnTo>
                  <a:lnTo>
                    <a:pt x="616" y="636"/>
                  </a:lnTo>
                  <a:lnTo>
                    <a:pt x="616" y="636"/>
                  </a:lnTo>
                  <a:lnTo>
                    <a:pt x="676" y="497"/>
                  </a:lnTo>
                  <a:lnTo>
                    <a:pt x="735" y="378"/>
                  </a:lnTo>
                  <a:lnTo>
                    <a:pt x="815" y="279"/>
                  </a:lnTo>
                  <a:lnTo>
                    <a:pt x="914" y="199"/>
                  </a:lnTo>
                  <a:lnTo>
                    <a:pt x="994" y="120"/>
                  </a:lnTo>
                  <a:lnTo>
                    <a:pt x="1113" y="60"/>
                  </a:lnTo>
                  <a:lnTo>
                    <a:pt x="1212" y="40"/>
                  </a:lnTo>
                  <a:lnTo>
                    <a:pt x="1331" y="0"/>
                  </a:lnTo>
                  <a:lnTo>
                    <a:pt x="1431" y="0"/>
                  </a:lnTo>
                  <a:lnTo>
                    <a:pt x="1550" y="0"/>
                  </a:lnTo>
                  <a:lnTo>
                    <a:pt x="1788" y="60"/>
                  </a:lnTo>
                  <a:lnTo>
                    <a:pt x="2026" y="139"/>
                  </a:lnTo>
                  <a:lnTo>
                    <a:pt x="2245" y="259"/>
                  </a:lnTo>
                  <a:lnTo>
                    <a:pt x="2245" y="259"/>
                  </a:lnTo>
                  <a:lnTo>
                    <a:pt x="2285" y="279"/>
                  </a:lnTo>
                  <a:lnTo>
                    <a:pt x="2324" y="259"/>
                  </a:lnTo>
                  <a:lnTo>
                    <a:pt x="2324" y="259"/>
                  </a:lnTo>
                  <a:lnTo>
                    <a:pt x="2364" y="259"/>
                  </a:lnTo>
                  <a:lnTo>
                    <a:pt x="2404" y="239"/>
                  </a:lnTo>
                  <a:lnTo>
                    <a:pt x="2404" y="239"/>
                  </a:lnTo>
                  <a:lnTo>
                    <a:pt x="2443" y="219"/>
                  </a:lnTo>
                  <a:lnTo>
                    <a:pt x="2503" y="219"/>
                  </a:lnTo>
                  <a:lnTo>
                    <a:pt x="2602" y="239"/>
                  </a:lnTo>
                  <a:lnTo>
                    <a:pt x="2702" y="279"/>
                  </a:lnTo>
                  <a:lnTo>
                    <a:pt x="2821" y="358"/>
                  </a:lnTo>
                  <a:lnTo>
                    <a:pt x="3019" y="517"/>
                  </a:lnTo>
                  <a:lnTo>
                    <a:pt x="3158" y="636"/>
                  </a:lnTo>
                  <a:lnTo>
                    <a:pt x="3158" y="636"/>
                  </a:lnTo>
                  <a:lnTo>
                    <a:pt x="3218" y="676"/>
                  </a:lnTo>
                  <a:lnTo>
                    <a:pt x="3238" y="735"/>
                  </a:lnTo>
                  <a:lnTo>
                    <a:pt x="3278" y="795"/>
                  </a:lnTo>
                  <a:lnTo>
                    <a:pt x="3337" y="835"/>
                  </a:lnTo>
                  <a:lnTo>
                    <a:pt x="3337" y="835"/>
                  </a:lnTo>
                  <a:lnTo>
                    <a:pt x="3397" y="874"/>
                  </a:lnTo>
                  <a:lnTo>
                    <a:pt x="3496" y="894"/>
                  </a:lnTo>
                  <a:lnTo>
                    <a:pt x="3575" y="894"/>
                  </a:lnTo>
                  <a:lnTo>
                    <a:pt x="3655" y="894"/>
                  </a:lnTo>
                  <a:lnTo>
                    <a:pt x="3655" y="894"/>
                  </a:lnTo>
                  <a:lnTo>
                    <a:pt x="3774" y="874"/>
                  </a:lnTo>
                  <a:lnTo>
                    <a:pt x="3873" y="815"/>
                  </a:lnTo>
                  <a:lnTo>
                    <a:pt x="4052" y="696"/>
                  </a:lnTo>
                  <a:lnTo>
                    <a:pt x="4251" y="557"/>
                  </a:lnTo>
                  <a:lnTo>
                    <a:pt x="4350" y="517"/>
                  </a:lnTo>
                  <a:lnTo>
                    <a:pt x="4449" y="477"/>
                  </a:lnTo>
                  <a:lnTo>
                    <a:pt x="4449" y="477"/>
                  </a:lnTo>
                  <a:lnTo>
                    <a:pt x="4588" y="457"/>
                  </a:lnTo>
                  <a:lnTo>
                    <a:pt x="4708" y="457"/>
                  </a:lnTo>
                  <a:lnTo>
                    <a:pt x="4807" y="477"/>
                  </a:lnTo>
                  <a:lnTo>
                    <a:pt x="4906" y="497"/>
                  </a:lnTo>
                  <a:lnTo>
                    <a:pt x="5005" y="537"/>
                  </a:lnTo>
                  <a:lnTo>
                    <a:pt x="5085" y="596"/>
                  </a:lnTo>
                  <a:lnTo>
                    <a:pt x="5244" y="735"/>
                  </a:lnTo>
                  <a:lnTo>
                    <a:pt x="5363" y="894"/>
                  </a:lnTo>
                  <a:lnTo>
                    <a:pt x="5482" y="1093"/>
                  </a:lnTo>
                  <a:lnTo>
                    <a:pt x="5701" y="1450"/>
                  </a:lnTo>
                  <a:lnTo>
                    <a:pt x="5701" y="1450"/>
                  </a:lnTo>
                  <a:lnTo>
                    <a:pt x="5800" y="1569"/>
                  </a:lnTo>
                  <a:lnTo>
                    <a:pt x="5899" y="1669"/>
                  </a:lnTo>
                  <a:lnTo>
                    <a:pt x="6018" y="1768"/>
                  </a:lnTo>
                  <a:lnTo>
                    <a:pt x="6137" y="1828"/>
                  </a:lnTo>
                  <a:lnTo>
                    <a:pt x="6257" y="1867"/>
                  </a:lnTo>
                  <a:lnTo>
                    <a:pt x="6396" y="1907"/>
                  </a:lnTo>
                  <a:lnTo>
                    <a:pt x="6535" y="1907"/>
                  </a:lnTo>
                  <a:lnTo>
                    <a:pt x="6694" y="1907"/>
                  </a:lnTo>
                  <a:lnTo>
                    <a:pt x="6694" y="1907"/>
                  </a:lnTo>
                  <a:lnTo>
                    <a:pt x="6892" y="1867"/>
                  </a:lnTo>
                  <a:lnTo>
                    <a:pt x="7071" y="1808"/>
                  </a:lnTo>
                  <a:lnTo>
                    <a:pt x="7428" y="1689"/>
                  </a:lnTo>
                  <a:lnTo>
                    <a:pt x="7428" y="1689"/>
                  </a:lnTo>
                  <a:lnTo>
                    <a:pt x="7587" y="1649"/>
                  </a:lnTo>
                  <a:lnTo>
                    <a:pt x="7726" y="1649"/>
                  </a:lnTo>
                  <a:lnTo>
                    <a:pt x="7845" y="1649"/>
                  </a:lnTo>
                  <a:lnTo>
                    <a:pt x="7965" y="1669"/>
                  </a:lnTo>
                  <a:lnTo>
                    <a:pt x="8084" y="1689"/>
                  </a:lnTo>
                  <a:lnTo>
                    <a:pt x="8183" y="1728"/>
                  </a:lnTo>
                  <a:lnTo>
                    <a:pt x="8282" y="1788"/>
                  </a:lnTo>
                  <a:lnTo>
                    <a:pt x="8382" y="1867"/>
                  </a:lnTo>
                  <a:lnTo>
                    <a:pt x="8560" y="2026"/>
                  </a:lnTo>
                  <a:lnTo>
                    <a:pt x="8700" y="2225"/>
                  </a:lnTo>
                  <a:lnTo>
                    <a:pt x="8839" y="2443"/>
                  </a:lnTo>
                  <a:lnTo>
                    <a:pt x="8978" y="2662"/>
                  </a:lnTo>
                  <a:lnTo>
                    <a:pt x="8978" y="2662"/>
                  </a:lnTo>
                  <a:lnTo>
                    <a:pt x="8997" y="2702"/>
                  </a:lnTo>
                  <a:lnTo>
                    <a:pt x="9017" y="2721"/>
                  </a:lnTo>
                  <a:lnTo>
                    <a:pt x="9097" y="2741"/>
                  </a:lnTo>
                  <a:lnTo>
                    <a:pt x="9097" y="2741"/>
                  </a:lnTo>
                  <a:lnTo>
                    <a:pt x="9792" y="2801"/>
                  </a:lnTo>
                  <a:lnTo>
                    <a:pt x="10189" y="2841"/>
                  </a:lnTo>
                  <a:lnTo>
                    <a:pt x="10586" y="2900"/>
                  </a:lnTo>
                  <a:lnTo>
                    <a:pt x="10983" y="2980"/>
                  </a:lnTo>
                  <a:lnTo>
                    <a:pt x="11361" y="3079"/>
                  </a:lnTo>
                  <a:lnTo>
                    <a:pt x="11520" y="3138"/>
                  </a:lnTo>
                  <a:lnTo>
                    <a:pt x="11698" y="3218"/>
                  </a:lnTo>
                  <a:lnTo>
                    <a:pt x="11837" y="3317"/>
                  </a:lnTo>
                  <a:lnTo>
                    <a:pt x="11977" y="3417"/>
                  </a:lnTo>
                  <a:lnTo>
                    <a:pt x="11977" y="3417"/>
                  </a:lnTo>
                  <a:lnTo>
                    <a:pt x="12175" y="3536"/>
                  </a:lnTo>
                  <a:lnTo>
                    <a:pt x="12255" y="4410"/>
                  </a:lnTo>
                  <a:lnTo>
                    <a:pt x="12255" y="4410"/>
                  </a:lnTo>
                  <a:lnTo>
                    <a:pt x="12195" y="4469"/>
                  </a:lnTo>
                  <a:lnTo>
                    <a:pt x="12096" y="4529"/>
                  </a:lnTo>
                  <a:lnTo>
                    <a:pt x="11977" y="4568"/>
                  </a:lnTo>
                  <a:lnTo>
                    <a:pt x="11837" y="4608"/>
                  </a:lnTo>
                  <a:lnTo>
                    <a:pt x="11579" y="4648"/>
                  </a:lnTo>
                  <a:lnTo>
                    <a:pt x="11361" y="46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 rot="-23989">
              <a:off x="1907116" y="3146875"/>
              <a:ext cx="1486257" cy="1331156"/>
            </a:xfrm>
            <a:custGeom>
              <a:avLst/>
              <a:gdLst/>
              <a:ahLst/>
              <a:cxnLst/>
              <a:rect l="l" t="t" r="r" b="b"/>
              <a:pathLst>
                <a:path w="26256" h="23516" extrusionOk="0">
                  <a:moveTo>
                    <a:pt x="1728" y="339"/>
                  </a:moveTo>
                  <a:lnTo>
                    <a:pt x="2066" y="418"/>
                  </a:lnTo>
                  <a:lnTo>
                    <a:pt x="2423" y="478"/>
                  </a:lnTo>
                  <a:lnTo>
                    <a:pt x="3118" y="597"/>
                  </a:lnTo>
                  <a:lnTo>
                    <a:pt x="3813" y="696"/>
                  </a:lnTo>
                  <a:lnTo>
                    <a:pt x="4489" y="815"/>
                  </a:lnTo>
                  <a:lnTo>
                    <a:pt x="5998" y="1153"/>
                  </a:lnTo>
                  <a:lnTo>
                    <a:pt x="7488" y="1510"/>
                  </a:lnTo>
                  <a:lnTo>
                    <a:pt x="8957" y="1907"/>
                  </a:lnTo>
                  <a:lnTo>
                    <a:pt x="10447" y="2325"/>
                  </a:lnTo>
                  <a:lnTo>
                    <a:pt x="11916" y="2762"/>
                  </a:lnTo>
                  <a:lnTo>
                    <a:pt x="13386" y="3218"/>
                  </a:lnTo>
                  <a:lnTo>
                    <a:pt x="14836" y="3675"/>
                  </a:lnTo>
                  <a:lnTo>
                    <a:pt x="16286" y="4132"/>
                  </a:lnTo>
                  <a:lnTo>
                    <a:pt x="17736" y="4609"/>
                  </a:lnTo>
                  <a:lnTo>
                    <a:pt x="19185" y="5105"/>
                  </a:lnTo>
                  <a:lnTo>
                    <a:pt x="20655" y="5621"/>
                  </a:lnTo>
                  <a:lnTo>
                    <a:pt x="22105" y="6178"/>
                  </a:lnTo>
                  <a:lnTo>
                    <a:pt x="23555" y="6754"/>
                  </a:lnTo>
                  <a:lnTo>
                    <a:pt x="23952" y="6893"/>
                  </a:lnTo>
                  <a:lnTo>
                    <a:pt x="24389" y="7051"/>
                  </a:lnTo>
                  <a:lnTo>
                    <a:pt x="24607" y="7131"/>
                  </a:lnTo>
                  <a:lnTo>
                    <a:pt x="24806" y="7230"/>
                  </a:lnTo>
                  <a:lnTo>
                    <a:pt x="25005" y="7349"/>
                  </a:lnTo>
                  <a:lnTo>
                    <a:pt x="25183" y="7468"/>
                  </a:lnTo>
                  <a:lnTo>
                    <a:pt x="25283" y="7786"/>
                  </a:lnTo>
                  <a:lnTo>
                    <a:pt x="25382" y="8124"/>
                  </a:lnTo>
                  <a:lnTo>
                    <a:pt x="25461" y="8462"/>
                  </a:lnTo>
                  <a:lnTo>
                    <a:pt x="25521" y="8799"/>
                  </a:lnTo>
                  <a:lnTo>
                    <a:pt x="25620" y="9494"/>
                  </a:lnTo>
                  <a:lnTo>
                    <a:pt x="25680" y="10189"/>
                  </a:lnTo>
                  <a:lnTo>
                    <a:pt x="25402" y="10904"/>
                  </a:lnTo>
                  <a:lnTo>
                    <a:pt x="25084" y="11600"/>
                  </a:lnTo>
                  <a:lnTo>
                    <a:pt x="24925" y="11937"/>
                  </a:lnTo>
                  <a:lnTo>
                    <a:pt x="24746" y="12275"/>
                  </a:lnTo>
                  <a:lnTo>
                    <a:pt x="24568" y="12593"/>
                  </a:lnTo>
                  <a:lnTo>
                    <a:pt x="24349" y="12930"/>
                  </a:lnTo>
                  <a:lnTo>
                    <a:pt x="24210" y="13129"/>
                  </a:lnTo>
                  <a:lnTo>
                    <a:pt x="24051" y="13288"/>
                  </a:lnTo>
                  <a:lnTo>
                    <a:pt x="23892" y="13427"/>
                  </a:lnTo>
                  <a:lnTo>
                    <a:pt x="23734" y="13546"/>
                  </a:lnTo>
                  <a:lnTo>
                    <a:pt x="23575" y="13625"/>
                  </a:lnTo>
                  <a:lnTo>
                    <a:pt x="23396" y="13705"/>
                  </a:lnTo>
                  <a:lnTo>
                    <a:pt x="23197" y="13764"/>
                  </a:lnTo>
                  <a:lnTo>
                    <a:pt x="23019" y="13784"/>
                  </a:lnTo>
                  <a:lnTo>
                    <a:pt x="22820" y="13804"/>
                  </a:lnTo>
                  <a:lnTo>
                    <a:pt x="22621" y="13824"/>
                  </a:lnTo>
                  <a:lnTo>
                    <a:pt x="22224" y="13824"/>
                  </a:lnTo>
                  <a:lnTo>
                    <a:pt x="21370" y="13764"/>
                  </a:lnTo>
                  <a:lnTo>
                    <a:pt x="21311" y="13784"/>
                  </a:lnTo>
                  <a:lnTo>
                    <a:pt x="21271" y="13824"/>
                  </a:lnTo>
                  <a:lnTo>
                    <a:pt x="21251" y="13883"/>
                  </a:lnTo>
                  <a:lnTo>
                    <a:pt x="21251" y="13943"/>
                  </a:lnTo>
                  <a:lnTo>
                    <a:pt x="21092" y="14122"/>
                  </a:lnTo>
                  <a:lnTo>
                    <a:pt x="20973" y="14340"/>
                  </a:lnTo>
                  <a:lnTo>
                    <a:pt x="20834" y="14539"/>
                  </a:lnTo>
                  <a:lnTo>
                    <a:pt x="20735" y="14777"/>
                  </a:lnTo>
                  <a:lnTo>
                    <a:pt x="20516" y="15214"/>
                  </a:lnTo>
                  <a:lnTo>
                    <a:pt x="20417" y="15433"/>
                  </a:lnTo>
                  <a:lnTo>
                    <a:pt x="20298" y="15651"/>
                  </a:lnTo>
                  <a:lnTo>
                    <a:pt x="20179" y="15830"/>
                  </a:lnTo>
                  <a:lnTo>
                    <a:pt x="20039" y="16009"/>
                  </a:lnTo>
                  <a:lnTo>
                    <a:pt x="19900" y="16187"/>
                  </a:lnTo>
                  <a:lnTo>
                    <a:pt x="19742" y="16326"/>
                  </a:lnTo>
                  <a:lnTo>
                    <a:pt x="19563" y="16446"/>
                  </a:lnTo>
                  <a:lnTo>
                    <a:pt x="19384" y="16545"/>
                  </a:lnTo>
                  <a:lnTo>
                    <a:pt x="19166" y="16604"/>
                  </a:lnTo>
                  <a:lnTo>
                    <a:pt x="18947" y="16644"/>
                  </a:lnTo>
                  <a:lnTo>
                    <a:pt x="18768" y="16644"/>
                  </a:lnTo>
                  <a:lnTo>
                    <a:pt x="18590" y="16604"/>
                  </a:lnTo>
                  <a:lnTo>
                    <a:pt x="18431" y="16565"/>
                  </a:lnTo>
                  <a:lnTo>
                    <a:pt x="18272" y="16505"/>
                  </a:lnTo>
                  <a:lnTo>
                    <a:pt x="17974" y="16346"/>
                  </a:lnTo>
                  <a:lnTo>
                    <a:pt x="17656" y="16207"/>
                  </a:lnTo>
                  <a:lnTo>
                    <a:pt x="17458" y="16148"/>
                  </a:lnTo>
                  <a:lnTo>
                    <a:pt x="17279" y="16108"/>
                  </a:lnTo>
                  <a:lnTo>
                    <a:pt x="17100" y="16108"/>
                  </a:lnTo>
                  <a:lnTo>
                    <a:pt x="16921" y="16128"/>
                  </a:lnTo>
                  <a:lnTo>
                    <a:pt x="16762" y="16167"/>
                  </a:lnTo>
                  <a:lnTo>
                    <a:pt x="16604" y="16247"/>
                  </a:lnTo>
                  <a:lnTo>
                    <a:pt x="16445" y="16346"/>
                  </a:lnTo>
                  <a:lnTo>
                    <a:pt x="16286" y="16465"/>
                  </a:lnTo>
                  <a:lnTo>
                    <a:pt x="16147" y="16604"/>
                  </a:lnTo>
                  <a:lnTo>
                    <a:pt x="16008" y="16743"/>
                  </a:lnTo>
                  <a:lnTo>
                    <a:pt x="15750" y="17061"/>
                  </a:lnTo>
                  <a:lnTo>
                    <a:pt x="15491" y="17359"/>
                  </a:lnTo>
                  <a:lnTo>
                    <a:pt x="15372" y="17498"/>
                  </a:lnTo>
                  <a:lnTo>
                    <a:pt x="15233" y="17617"/>
                  </a:lnTo>
                  <a:lnTo>
                    <a:pt x="15094" y="17717"/>
                  </a:lnTo>
                  <a:lnTo>
                    <a:pt x="14955" y="17796"/>
                  </a:lnTo>
                  <a:lnTo>
                    <a:pt x="14796" y="17836"/>
                  </a:lnTo>
                  <a:lnTo>
                    <a:pt x="14637" y="17856"/>
                  </a:lnTo>
                  <a:lnTo>
                    <a:pt x="14459" y="17816"/>
                  </a:lnTo>
                  <a:lnTo>
                    <a:pt x="14280" y="17756"/>
                  </a:lnTo>
                  <a:lnTo>
                    <a:pt x="14081" y="17617"/>
                  </a:lnTo>
                  <a:lnTo>
                    <a:pt x="13863" y="17458"/>
                  </a:lnTo>
                  <a:lnTo>
                    <a:pt x="13843" y="17439"/>
                  </a:lnTo>
                  <a:lnTo>
                    <a:pt x="13783" y="17399"/>
                  </a:lnTo>
                  <a:lnTo>
                    <a:pt x="13724" y="17399"/>
                  </a:lnTo>
                  <a:lnTo>
                    <a:pt x="13625" y="15452"/>
                  </a:lnTo>
                  <a:lnTo>
                    <a:pt x="13625" y="15413"/>
                  </a:lnTo>
                  <a:lnTo>
                    <a:pt x="13605" y="15393"/>
                  </a:lnTo>
                  <a:lnTo>
                    <a:pt x="13565" y="15373"/>
                  </a:lnTo>
                  <a:lnTo>
                    <a:pt x="13505" y="15393"/>
                  </a:lnTo>
                  <a:lnTo>
                    <a:pt x="13485" y="15413"/>
                  </a:lnTo>
                  <a:lnTo>
                    <a:pt x="13485" y="15452"/>
                  </a:lnTo>
                  <a:lnTo>
                    <a:pt x="13446" y="16465"/>
                  </a:lnTo>
                  <a:lnTo>
                    <a:pt x="13446" y="17478"/>
                  </a:lnTo>
                  <a:lnTo>
                    <a:pt x="13128" y="17558"/>
                  </a:lnTo>
                  <a:lnTo>
                    <a:pt x="12810" y="17597"/>
                  </a:lnTo>
                  <a:lnTo>
                    <a:pt x="12473" y="17617"/>
                  </a:lnTo>
                  <a:lnTo>
                    <a:pt x="12155" y="17578"/>
                  </a:lnTo>
                  <a:lnTo>
                    <a:pt x="11837" y="17518"/>
                  </a:lnTo>
                  <a:lnTo>
                    <a:pt x="11539" y="17419"/>
                  </a:lnTo>
                  <a:lnTo>
                    <a:pt x="11241" y="17260"/>
                  </a:lnTo>
                  <a:lnTo>
                    <a:pt x="10963" y="17081"/>
                  </a:lnTo>
                  <a:lnTo>
                    <a:pt x="10824" y="16962"/>
                  </a:lnTo>
                  <a:lnTo>
                    <a:pt x="10685" y="16823"/>
                  </a:lnTo>
                  <a:lnTo>
                    <a:pt x="10566" y="16704"/>
                  </a:lnTo>
                  <a:lnTo>
                    <a:pt x="10467" y="16565"/>
                  </a:lnTo>
                  <a:lnTo>
                    <a:pt x="10268" y="16247"/>
                  </a:lnTo>
                  <a:lnTo>
                    <a:pt x="10109" y="15929"/>
                  </a:lnTo>
                  <a:lnTo>
                    <a:pt x="9970" y="15592"/>
                  </a:lnTo>
                  <a:lnTo>
                    <a:pt x="9871" y="15254"/>
                  </a:lnTo>
                  <a:lnTo>
                    <a:pt x="9672" y="14559"/>
                  </a:lnTo>
                  <a:lnTo>
                    <a:pt x="9672" y="14519"/>
                  </a:lnTo>
                  <a:lnTo>
                    <a:pt x="9672" y="14479"/>
                  </a:lnTo>
                  <a:lnTo>
                    <a:pt x="9672" y="14440"/>
                  </a:lnTo>
                  <a:lnTo>
                    <a:pt x="9652" y="14400"/>
                  </a:lnTo>
                  <a:lnTo>
                    <a:pt x="9613" y="14380"/>
                  </a:lnTo>
                  <a:lnTo>
                    <a:pt x="9573" y="14360"/>
                  </a:lnTo>
                  <a:lnTo>
                    <a:pt x="9533" y="14360"/>
                  </a:lnTo>
                  <a:lnTo>
                    <a:pt x="9493" y="14380"/>
                  </a:lnTo>
                  <a:lnTo>
                    <a:pt x="9374" y="14420"/>
                  </a:lnTo>
                  <a:lnTo>
                    <a:pt x="9235" y="14459"/>
                  </a:lnTo>
                  <a:lnTo>
                    <a:pt x="9076" y="14479"/>
                  </a:lnTo>
                  <a:lnTo>
                    <a:pt x="8918" y="14479"/>
                  </a:lnTo>
                  <a:lnTo>
                    <a:pt x="8759" y="14459"/>
                  </a:lnTo>
                  <a:lnTo>
                    <a:pt x="8620" y="14420"/>
                  </a:lnTo>
                  <a:lnTo>
                    <a:pt x="8481" y="14380"/>
                  </a:lnTo>
                  <a:lnTo>
                    <a:pt x="8381" y="14320"/>
                  </a:lnTo>
                  <a:lnTo>
                    <a:pt x="8322" y="14261"/>
                  </a:lnTo>
                  <a:lnTo>
                    <a:pt x="8282" y="14181"/>
                  </a:lnTo>
                  <a:lnTo>
                    <a:pt x="8183" y="13963"/>
                  </a:lnTo>
                  <a:lnTo>
                    <a:pt x="8024" y="13546"/>
                  </a:lnTo>
                  <a:lnTo>
                    <a:pt x="7785" y="12970"/>
                  </a:lnTo>
                  <a:lnTo>
                    <a:pt x="7587" y="12374"/>
                  </a:lnTo>
                  <a:lnTo>
                    <a:pt x="7468" y="12036"/>
                  </a:lnTo>
                  <a:lnTo>
                    <a:pt x="7428" y="11858"/>
                  </a:lnTo>
                  <a:lnTo>
                    <a:pt x="7349" y="11699"/>
                  </a:lnTo>
                  <a:lnTo>
                    <a:pt x="7269" y="11560"/>
                  </a:lnTo>
                  <a:lnTo>
                    <a:pt x="7170" y="11421"/>
                  </a:lnTo>
                  <a:lnTo>
                    <a:pt x="7051" y="11321"/>
                  </a:lnTo>
                  <a:lnTo>
                    <a:pt x="6872" y="11242"/>
                  </a:lnTo>
                  <a:lnTo>
                    <a:pt x="6792" y="11222"/>
                  </a:lnTo>
                  <a:lnTo>
                    <a:pt x="6713" y="11202"/>
                  </a:lnTo>
                  <a:lnTo>
                    <a:pt x="6534" y="11222"/>
                  </a:lnTo>
                  <a:lnTo>
                    <a:pt x="6375" y="11242"/>
                  </a:lnTo>
                  <a:lnTo>
                    <a:pt x="6197" y="11242"/>
                  </a:lnTo>
                  <a:lnTo>
                    <a:pt x="5958" y="11182"/>
                  </a:lnTo>
                  <a:lnTo>
                    <a:pt x="5760" y="11103"/>
                  </a:lnTo>
                  <a:lnTo>
                    <a:pt x="5601" y="10984"/>
                  </a:lnTo>
                  <a:lnTo>
                    <a:pt x="5482" y="10845"/>
                  </a:lnTo>
                  <a:lnTo>
                    <a:pt x="5362" y="10666"/>
                  </a:lnTo>
                  <a:lnTo>
                    <a:pt x="5283" y="10487"/>
                  </a:lnTo>
                  <a:lnTo>
                    <a:pt x="5204" y="10289"/>
                  </a:lnTo>
                  <a:lnTo>
                    <a:pt x="5144" y="10070"/>
                  </a:lnTo>
                  <a:lnTo>
                    <a:pt x="4886" y="8819"/>
                  </a:lnTo>
                  <a:lnTo>
                    <a:pt x="4727" y="8203"/>
                  </a:lnTo>
                  <a:lnTo>
                    <a:pt x="4628" y="7905"/>
                  </a:lnTo>
                  <a:lnTo>
                    <a:pt x="4528" y="7608"/>
                  </a:lnTo>
                  <a:lnTo>
                    <a:pt x="4508" y="7548"/>
                  </a:lnTo>
                  <a:lnTo>
                    <a:pt x="4508" y="7528"/>
                  </a:lnTo>
                  <a:lnTo>
                    <a:pt x="4489" y="7488"/>
                  </a:lnTo>
                  <a:lnTo>
                    <a:pt x="4449" y="7468"/>
                  </a:lnTo>
                  <a:lnTo>
                    <a:pt x="4369" y="7468"/>
                  </a:lnTo>
                  <a:lnTo>
                    <a:pt x="4230" y="7429"/>
                  </a:lnTo>
                  <a:lnTo>
                    <a:pt x="3813" y="7429"/>
                  </a:lnTo>
                  <a:lnTo>
                    <a:pt x="3555" y="7449"/>
                  </a:lnTo>
                  <a:lnTo>
                    <a:pt x="3257" y="7449"/>
                  </a:lnTo>
                  <a:lnTo>
                    <a:pt x="3098" y="7409"/>
                  </a:lnTo>
                  <a:lnTo>
                    <a:pt x="2939" y="7349"/>
                  </a:lnTo>
                  <a:lnTo>
                    <a:pt x="2820" y="7250"/>
                  </a:lnTo>
                  <a:lnTo>
                    <a:pt x="2701" y="7151"/>
                  </a:lnTo>
                  <a:lnTo>
                    <a:pt x="2622" y="7032"/>
                  </a:lnTo>
                  <a:lnTo>
                    <a:pt x="2542" y="6893"/>
                  </a:lnTo>
                  <a:lnTo>
                    <a:pt x="2463" y="6734"/>
                  </a:lnTo>
                  <a:lnTo>
                    <a:pt x="2423" y="6575"/>
                  </a:lnTo>
                  <a:lnTo>
                    <a:pt x="2324" y="6257"/>
                  </a:lnTo>
                  <a:lnTo>
                    <a:pt x="2264" y="5919"/>
                  </a:lnTo>
                  <a:lnTo>
                    <a:pt x="2205" y="5602"/>
                  </a:lnTo>
                  <a:lnTo>
                    <a:pt x="2145" y="5324"/>
                  </a:lnTo>
                  <a:lnTo>
                    <a:pt x="2066" y="5085"/>
                  </a:lnTo>
                  <a:lnTo>
                    <a:pt x="1966" y="4867"/>
                  </a:lnTo>
                  <a:lnTo>
                    <a:pt x="1847" y="4668"/>
                  </a:lnTo>
                  <a:lnTo>
                    <a:pt x="1768" y="4589"/>
                  </a:lnTo>
                  <a:lnTo>
                    <a:pt x="1668" y="4509"/>
                  </a:lnTo>
                  <a:lnTo>
                    <a:pt x="1549" y="4430"/>
                  </a:lnTo>
                  <a:lnTo>
                    <a:pt x="1430" y="4370"/>
                  </a:lnTo>
                  <a:lnTo>
                    <a:pt x="1291" y="4330"/>
                  </a:lnTo>
                  <a:lnTo>
                    <a:pt x="1172" y="4291"/>
                  </a:lnTo>
                  <a:lnTo>
                    <a:pt x="894" y="4251"/>
                  </a:lnTo>
                  <a:lnTo>
                    <a:pt x="616" y="4172"/>
                  </a:lnTo>
                  <a:lnTo>
                    <a:pt x="695" y="3218"/>
                  </a:lnTo>
                  <a:lnTo>
                    <a:pt x="735" y="2662"/>
                  </a:lnTo>
                  <a:lnTo>
                    <a:pt x="834" y="2086"/>
                  </a:lnTo>
                  <a:lnTo>
                    <a:pt x="874" y="1808"/>
                  </a:lnTo>
                  <a:lnTo>
                    <a:pt x="953" y="1530"/>
                  </a:lnTo>
                  <a:lnTo>
                    <a:pt x="1033" y="1272"/>
                  </a:lnTo>
                  <a:lnTo>
                    <a:pt x="1132" y="1034"/>
                  </a:lnTo>
                  <a:lnTo>
                    <a:pt x="1251" y="815"/>
                  </a:lnTo>
                  <a:lnTo>
                    <a:pt x="1390" y="617"/>
                  </a:lnTo>
                  <a:lnTo>
                    <a:pt x="1549" y="458"/>
                  </a:lnTo>
                  <a:lnTo>
                    <a:pt x="1728" y="339"/>
                  </a:lnTo>
                  <a:close/>
                  <a:moveTo>
                    <a:pt x="596" y="4390"/>
                  </a:moveTo>
                  <a:lnTo>
                    <a:pt x="795" y="4470"/>
                  </a:lnTo>
                  <a:lnTo>
                    <a:pt x="1013" y="4549"/>
                  </a:lnTo>
                  <a:lnTo>
                    <a:pt x="1172" y="4609"/>
                  </a:lnTo>
                  <a:lnTo>
                    <a:pt x="1311" y="4688"/>
                  </a:lnTo>
                  <a:lnTo>
                    <a:pt x="1410" y="4767"/>
                  </a:lnTo>
                  <a:lnTo>
                    <a:pt x="1510" y="4887"/>
                  </a:lnTo>
                  <a:lnTo>
                    <a:pt x="1589" y="4986"/>
                  </a:lnTo>
                  <a:lnTo>
                    <a:pt x="1668" y="5125"/>
                  </a:lnTo>
                  <a:lnTo>
                    <a:pt x="1728" y="5264"/>
                  </a:lnTo>
                  <a:lnTo>
                    <a:pt x="1768" y="5423"/>
                  </a:lnTo>
                  <a:lnTo>
                    <a:pt x="1827" y="5641"/>
                  </a:lnTo>
                  <a:lnTo>
                    <a:pt x="1867" y="5880"/>
                  </a:lnTo>
                  <a:lnTo>
                    <a:pt x="1966" y="6336"/>
                  </a:lnTo>
                  <a:lnTo>
                    <a:pt x="2006" y="6575"/>
                  </a:lnTo>
                  <a:lnTo>
                    <a:pt x="2066" y="6793"/>
                  </a:lnTo>
                  <a:lnTo>
                    <a:pt x="2145" y="7012"/>
                  </a:lnTo>
                  <a:lnTo>
                    <a:pt x="2244" y="7230"/>
                  </a:lnTo>
                  <a:lnTo>
                    <a:pt x="2324" y="7369"/>
                  </a:lnTo>
                  <a:lnTo>
                    <a:pt x="2423" y="7468"/>
                  </a:lnTo>
                  <a:lnTo>
                    <a:pt x="2522" y="7568"/>
                  </a:lnTo>
                  <a:lnTo>
                    <a:pt x="2642" y="7647"/>
                  </a:lnTo>
                  <a:lnTo>
                    <a:pt x="2761" y="7687"/>
                  </a:lnTo>
                  <a:lnTo>
                    <a:pt x="2880" y="7747"/>
                  </a:lnTo>
                  <a:lnTo>
                    <a:pt x="3019" y="7766"/>
                  </a:lnTo>
                  <a:lnTo>
                    <a:pt x="3158" y="7786"/>
                  </a:lnTo>
                  <a:lnTo>
                    <a:pt x="3436" y="7806"/>
                  </a:lnTo>
                  <a:lnTo>
                    <a:pt x="3734" y="7786"/>
                  </a:lnTo>
                  <a:lnTo>
                    <a:pt x="4310" y="7747"/>
                  </a:lnTo>
                  <a:lnTo>
                    <a:pt x="4369" y="8521"/>
                  </a:lnTo>
                  <a:lnTo>
                    <a:pt x="4429" y="8918"/>
                  </a:lnTo>
                  <a:lnTo>
                    <a:pt x="4489" y="9316"/>
                  </a:lnTo>
                  <a:lnTo>
                    <a:pt x="4568" y="9713"/>
                  </a:lnTo>
                  <a:lnTo>
                    <a:pt x="4667" y="10090"/>
                  </a:lnTo>
                  <a:lnTo>
                    <a:pt x="4787" y="10467"/>
                  </a:lnTo>
                  <a:lnTo>
                    <a:pt x="4926" y="10805"/>
                  </a:lnTo>
                  <a:lnTo>
                    <a:pt x="5005" y="10984"/>
                  </a:lnTo>
                  <a:lnTo>
                    <a:pt x="5104" y="11163"/>
                  </a:lnTo>
                  <a:lnTo>
                    <a:pt x="5223" y="11321"/>
                  </a:lnTo>
                  <a:lnTo>
                    <a:pt x="5362" y="11441"/>
                  </a:lnTo>
                  <a:lnTo>
                    <a:pt x="5502" y="11540"/>
                  </a:lnTo>
                  <a:lnTo>
                    <a:pt x="5621" y="11580"/>
                  </a:lnTo>
                  <a:lnTo>
                    <a:pt x="5760" y="11619"/>
                  </a:lnTo>
                  <a:lnTo>
                    <a:pt x="6435" y="11619"/>
                  </a:lnTo>
                  <a:lnTo>
                    <a:pt x="6554" y="11659"/>
                  </a:lnTo>
                  <a:lnTo>
                    <a:pt x="6653" y="11699"/>
                  </a:lnTo>
                  <a:lnTo>
                    <a:pt x="6753" y="11778"/>
                  </a:lnTo>
                  <a:lnTo>
                    <a:pt x="6832" y="11858"/>
                  </a:lnTo>
                  <a:lnTo>
                    <a:pt x="6931" y="11957"/>
                  </a:lnTo>
                  <a:lnTo>
                    <a:pt x="7011" y="12096"/>
                  </a:lnTo>
                  <a:lnTo>
                    <a:pt x="7170" y="12374"/>
                  </a:lnTo>
                  <a:lnTo>
                    <a:pt x="7309" y="12712"/>
                  </a:lnTo>
                  <a:lnTo>
                    <a:pt x="7448" y="13069"/>
                  </a:lnTo>
                  <a:lnTo>
                    <a:pt x="7726" y="13804"/>
                  </a:lnTo>
                  <a:lnTo>
                    <a:pt x="7865" y="14142"/>
                  </a:lnTo>
                  <a:lnTo>
                    <a:pt x="8024" y="14459"/>
                  </a:lnTo>
                  <a:lnTo>
                    <a:pt x="8123" y="14598"/>
                  </a:lnTo>
                  <a:lnTo>
                    <a:pt x="8203" y="14718"/>
                  </a:lnTo>
                  <a:lnTo>
                    <a:pt x="8302" y="14817"/>
                  </a:lnTo>
                  <a:lnTo>
                    <a:pt x="8401" y="14916"/>
                  </a:lnTo>
                  <a:lnTo>
                    <a:pt x="8500" y="14996"/>
                  </a:lnTo>
                  <a:lnTo>
                    <a:pt x="8620" y="15035"/>
                  </a:lnTo>
                  <a:lnTo>
                    <a:pt x="8739" y="15055"/>
                  </a:lnTo>
                  <a:lnTo>
                    <a:pt x="8858" y="15055"/>
                  </a:lnTo>
                  <a:lnTo>
                    <a:pt x="8997" y="15035"/>
                  </a:lnTo>
                  <a:lnTo>
                    <a:pt x="9136" y="14976"/>
                  </a:lnTo>
                  <a:lnTo>
                    <a:pt x="9295" y="14877"/>
                  </a:lnTo>
                  <a:lnTo>
                    <a:pt x="9454" y="14757"/>
                  </a:lnTo>
                  <a:lnTo>
                    <a:pt x="9513" y="15155"/>
                  </a:lnTo>
                  <a:lnTo>
                    <a:pt x="9593" y="15532"/>
                  </a:lnTo>
                  <a:lnTo>
                    <a:pt x="9712" y="15909"/>
                  </a:lnTo>
                  <a:lnTo>
                    <a:pt x="9851" y="16267"/>
                  </a:lnTo>
                  <a:lnTo>
                    <a:pt x="10030" y="16624"/>
                  </a:lnTo>
                  <a:lnTo>
                    <a:pt x="10129" y="16783"/>
                  </a:lnTo>
                  <a:lnTo>
                    <a:pt x="10248" y="16942"/>
                  </a:lnTo>
                  <a:lnTo>
                    <a:pt x="10367" y="17081"/>
                  </a:lnTo>
                  <a:lnTo>
                    <a:pt x="10506" y="17220"/>
                  </a:lnTo>
                  <a:lnTo>
                    <a:pt x="10665" y="17359"/>
                  </a:lnTo>
                  <a:lnTo>
                    <a:pt x="10824" y="17478"/>
                  </a:lnTo>
                  <a:lnTo>
                    <a:pt x="11122" y="17657"/>
                  </a:lnTo>
                  <a:lnTo>
                    <a:pt x="11440" y="17816"/>
                  </a:lnTo>
                  <a:lnTo>
                    <a:pt x="11758" y="17915"/>
                  </a:lnTo>
                  <a:lnTo>
                    <a:pt x="12095" y="17975"/>
                  </a:lnTo>
                  <a:lnTo>
                    <a:pt x="12453" y="18015"/>
                  </a:lnTo>
                  <a:lnTo>
                    <a:pt x="12790" y="17995"/>
                  </a:lnTo>
                  <a:lnTo>
                    <a:pt x="13128" y="17935"/>
                  </a:lnTo>
                  <a:lnTo>
                    <a:pt x="13466" y="17836"/>
                  </a:lnTo>
                  <a:lnTo>
                    <a:pt x="13485" y="18690"/>
                  </a:lnTo>
                  <a:lnTo>
                    <a:pt x="13545" y="19544"/>
                  </a:lnTo>
                  <a:lnTo>
                    <a:pt x="13585" y="20298"/>
                  </a:lnTo>
                  <a:lnTo>
                    <a:pt x="13088" y="19961"/>
                  </a:lnTo>
                  <a:lnTo>
                    <a:pt x="12612" y="19603"/>
                  </a:lnTo>
                  <a:lnTo>
                    <a:pt x="12135" y="19226"/>
                  </a:lnTo>
                  <a:lnTo>
                    <a:pt x="11678" y="18849"/>
                  </a:lnTo>
                  <a:lnTo>
                    <a:pt x="11221" y="18451"/>
                  </a:lnTo>
                  <a:lnTo>
                    <a:pt x="10784" y="18054"/>
                  </a:lnTo>
                  <a:lnTo>
                    <a:pt x="10348" y="17637"/>
                  </a:lnTo>
                  <a:lnTo>
                    <a:pt x="9930" y="17220"/>
                  </a:lnTo>
                  <a:lnTo>
                    <a:pt x="9116" y="16366"/>
                  </a:lnTo>
                  <a:lnTo>
                    <a:pt x="8322" y="15472"/>
                  </a:lnTo>
                  <a:lnTo>
                    <a:pt x="7527" y="14559"/>
                  </a:lnTo>
                  <a:lnTo>
                    <a:pt x="6753" y="13645"/>
                  </a:lnTo>
                  <a:lnTo>
                    <a:pt x="5124" y="11659"/>
                  </a:lnTo>
                  <a:lnTo>
                    <a:pt x="4330" y="10686"/>
                  </a:lnTo>
                  <a:lnTo>
                    <a:pt x="3555" y="9673"/>
                  </a:lnTo>
                  <a:lnTo>
                    <a:pt x="2781" y="8680"/>
                  </a:lnTo>
                  <a:lnTo>
                    <a:pt x="2006" y="7647"/>
                  </a:lnTo>
                  <a:lnTo>
                    <a:pt x="1271" y="6614"/>
                  </a:lnTo>
                  <a:lnTo>
                    <a:pt x="536" y="5562"/>
                  </a:lnTo>
                  <a:lnTo>
                    <a:pt x="556" y="4986"/>
                  </a:lnTo>
                  <a:lnTo>
                    <a:pt x="596" y="4390"/>
                  </a:lnTo>
                  <a:close/>
                  <a:moveTo>
                    <a:pt x="536" y="6297"/>
                  </a:moveTo>
                  <a:lnTo>
                    <a:pt x="755" y="6714"/>
                  </a:lnTo>
                  <a:lnTo>
                    <a:pt x="1013" y="7151"/>
                  </a:lnTo>
                  <a:lnTo>
                    <a:pt x="1291" y="7548"/>
                  </a:lnTo>
                  <a:lnTo>
                    <a:pt x="1569" y="7965"/>
                  </a:lnTo>
                  <a:lnTo>
                    <a:pt x="2165" y="8740"/>
                  </a:lnTo>
                  <a:lnTo>
                    <a:pt x="2781" y="9514"/>
                  </a:lnTo>
                  <a:lnTo>
                    <a:pt x="4548" y="11679"/>
                  </a:lnTo>
                  <a:lnTo>
                    <a:pt x="6336" y="13824"/>
                  </a:lnTo>
                  <a:lnTo>
                    <a:pt x="7925" y="15711"/>
                  </a:lnTo>
                  <a:lnTo>
                    <a:pt x="8739" y="16664"/>
                  </a:lnTo>
                  <a:lnTo>
                    <a:pt x="9156" y="17121"/>
                  </a:lnTo>
                  <a:lnTo>
                    <a:pt x="9593" y="17578"/>
                  </a:lnTo>
                  <a:lnTo>
                    <a:pt x="10030" y="18034"/>
                  </a:lnTo>
                  <a:lnTo>
                    <a:pt x="10487" y="18471"/>
                  </a:lnTo>
                  <a:lnTo>
                    <a:pt x="10943" y="18888"/>
                  </a:lnTo>
                  <a:lnTo>
                    <a:pt x="11420" y="19266"/>
                  </a:lnTo>
                  <a:lnTo>
                    <a:pt x="11916" y="19643"/>
                  </a:lnTo>
                  <a:lnTo>
                    <a:pt x="12433" y="19981"/>
                  </a:lnTo>
                  <a:lnTo>
                    <a:pt x="12949" y="20298"/>
                  </a:lnTo>
                  <a:lnTo>
                    <a:pt x="13505" y="20557"/>
                  </a:lnTo>
                  <a:lnTo>
                    <a:pt x="13545" y="20577"/>
                  </a:lnTo>
                  <a:lnTo>
                    <a:pt x="13605" y="20577"/>
                  </a:lnTo>
                  <a:lnTo>
                    <a:pt x="13644" y="21192"/>
                  </a:lnTo>
                  <a:lnTo>
                    <a:pt x="13724" y="21808"/>
                  </a:lnTo>
                  <a:lnTo>
                    <a:pt x="13803" y="22404"/>
                  </a:lnTo>
                  <a:lnTo>
                    <a:pt x="13863" y="22702"/>
                  </a:lnTo>
                  <a:lnTo>
                    <a:pt x="13942" y="22980"/>
                  </a:lnTo>
                  <a:lnTo>
                    <a:pt x="13664" y="22900"/>
                  </a:lnTo>
                  <a:lnTo>
                    <a:pt x="13406" y="22781"/>
                  </a:lnTo>
                  <a:lnTo>
                    <a:pt x="13168" y="22662"/>
                  </a:lnTo>
                  <a:lnTo>
                    <a:pt x="12910" y="22523"/>
                  </a:lnTo>
                  <a:lnTo>
                    <a:pt x="12453" y="22245"/>
                  </a:lnTo>
                  <a:lnTo>
                    <a:pt x="12016" y="21907"/>
                  </a:lnTo>
                  <a:lnTo>
                    <a:pt x="11579" y="21550"/>
                  </a:lnTo>
                  <a:lnTo>
                    <a:pt x="11182" y="21172"/>
                  </a:lnTo>
                  <a:lnTo>
                    <a:pt x="10765" y="20775"/>
                  </a:lnTo>
                  <a:lnTo>
                    <a:pt x="10367" y="20358"/>
                  </a:lnTo>
                  <a:lnTo>
                    <a:pt x="9434" y="19345"/>
                  </a:lnTo>
                  <a:lnTo>
                    <a:pt x="8500" y="18332"/>
                  </a:lnTo>
                  <a:lnTo>
                    <a:pt x="7567" y="17319"/>
                  </a:lnTo>
                  <a:lnTo>
                    <a:pt x="6673" y="16267"/>
                  </a:lnTo>
                  <a:lnTo>
                    <a:pt x="5760" y="15214"/>
                  </a:lnTo>
                  <a:lnTo>
                    <a:pt x="4886" y="14122"/>
                  </a:lnTo>
                  <a:lnTo>
                    <a:pt x="4032" y="13029"/>
                  </a:lnTo>
                  <a:lnTo>
                    <a:pt x="3198" y="11897"/>
                  </a:lnTo>
                  <a:lnTo>
                    <a:pt x="2860" y="11401"/>
                  </a:lnTo>
                  <a:lnTo>
                    <a:pt x="2503" y="10904"/>
                  </a:lnTo>
                  <a:lnTo>
                    <a:pt x="1847" y="9891"/>
                  </a:lnTo>
                  <a:lnTo>
                    <a:pt x="1172" y="8879"/>
                  </a:lnTo>
                  <a:lnTo>
                    <a:pt x="834" y="8382"/>
                  </a:lnTo>
                  <a:lnTo>
                    <a:pt x="477" y="7886"/>
                  </a:lnTo>
                  <a:lnTo>
                    <a:pt x="497" y="7488"/>
                  </a:lnTo>
                  <a:lnTo>
                    <a:pt x="517" y="7091"/>
                  </a:lnTo>
                  <a:lnTo>
                    <a:pt x="536" y="6297"/>
                  </a:lnTo>
                  <a:close/>
                  <a:moveTo>
                    <a:pt x="25720" y="11163"/>
                  </a:moveTo>
                  <a:lnTo>
                    <a:pt x="25739" y="12096"/>
                  </a:lnTo>
                  <a:lnTo>
                    <a:pt x="25739" y="12553"/>
                  </a:lnTo>
                  <a:lnTo>
                    <a:pt x="25720" y="13010"/>
                  </a:lnTo>
                  <a:lnTo>
                    <a:pt x="25700" y="13466"/>
                  </a:lnTo>
                  <a:lnTo>
                    <a:pt x="25660" y="13903"/>
                  </a:lnTo>
                  <a:lnTo>
                    <a:pt x="25581" y="14360"/>
                  </a:lnTo>
                  <a:lnTo>
                    <a:pt x="25501" y="14817"/>
                  </a:lnTo>
                  <a:lnTo>
                    <a:pt x="24846" y="15373"/>
                  </a:lnTo>
                  <a:lnTo>
                    <a:pt x="24210" y="15929"/>
                  </a:lnTo>
                  <a:lnTo>
                    <a:pt x="22939" y="17081"/>
                  </a:lnTo>
                  <a:lnTo>
                    <a:pt x="21668" y="18213"/>
                  </a:lnTo>
                  <a:lnTo>
                    <a:pt x="21013" y="18769"/>
                  </a:lnTo>
                  <a:lnTo>
                    <a:pt x="20337" y="19325"/>
                  </a:lnTo>
                  <a:lnTo>
                    <a:pt x="19603" y="19881"/>
                  </a:lnTo>
                  <a:lnTo>
                    <a:pt x="18868" y="20438"/>
                  </a:lnTo>
                  <a:lnTo>
                    <a:pt x="18113" y="20994"/>
                  </a:lnTo>
                  <a:lnTo>
                    <a:pt x="17338" y="21510"/>
                  </a:lnTo>
                  <a:lnTo>
                    <a:pt x="16623" y="21967"/>
                  </a:lnTo>
                  <a:lnTo>
                    <a:pt x="16246" y="22205"/>
                  </a:lnTo>
                  <a:lnTo>
                    <a:pt x="15869" y="22443"/>
                  </a:lnTo>
                  <a:lnTo>
                    <a:pt x="15472" y="22642"/>
                  </a:lnTo>
                  <a:lnTo>
                    <a:pt x="15074" y="22841"/>
                  </a:lnTo>
                  <a:lnTo>
                    <a:pt x="14677" y="22980"/>
                  </a:lnTo>
                  <a:lnTo>
                    <a:pt x="14459" y="23039"/>
                  </a:lnTo>
                  <a:lnTo>
                    <a:pt x="14260" y="23099"/>
                  </a:lnTo>
                  <a:lnTo>
                    <a:pt x="14240" y="22622"/>
                  </a:lnTo>
                  <a:lnTo>
                    <a:pt x="14220" y="22165"/>
                  </a:lnTo>
                  <a:lnTo>
                    <a:pt x="14101" y="21232"/>
                  </a:lnTo>
                  <a:lnTo>
                    <a:pt x="13962" y="20298"/>
                  </a:lnTo>
                  <a:lnTo>
                    <a:pt x="13922" y="19842"/>
                  </a:lnTo>
                  <a:lnTo>
                    <a:pt x="13863" y="19385"/>
                  </a:lnTo>
                  <a:lnTo>
                    <a:pt x="13803" y="18571"/>
                  </a:lnTo>
                  <a:lnTo>
                    <a:pt x="13744" y="17756"/>
                  </a:lnTo>
                  <a:lnTo>
                    <a:pt x="13744" y="17756"/>
                  </a:lnTo>
                  <a:lnTo>
                    <a:pt x="13803" y="17856"/>
                  </a:lnTo>
                  <a:lnTo>
                    <a:pt x="13863" y="17935"/>
                  </a:lnTo>
                  <a:lnTo>
                    <a:pt x="13922" y="18015"/>
                  </a:lnTo>
                  <a:lnTo>
                    <a:pt x="14002" y="18074"/>
                  </a:lnTo>
                  <a:lnTo>
                    <a:pt x="14181" y="18193"/>
                  </a:lnTo>
                  <a:lnTo>
                    <a:pt x="14379" y="18273"/>
                  </a:lnTo>
                  <a:lnTo>
                    <a:pt x="14578" y="18312"/>
                  </a:lnTo>
                  <a:lnTo>
                    <a:pt x="14796" y="18312"/>
                  </a:lnTo>
                  <a:lnTo>
                    <a:pt x="15015" y="18273"/>
                  </a:lnTo>
                  <a:lnTo>
                    <a:pt x="15213" y="18193"/>
                  </a:lnTo>
                  <a:lnTo>
                    <a:pt x="15333" y="18134"/>
                  </a:lnTo>
                  <a:lnTo>
                    <a:pt x="15432" y="18074"/>
                  </a:lnTo>
                  <a:lnTo>
                    <a:pt x="15611" y="17895"/>
                  </a:lnTo>
                  <a:lnTo>
                    <a:pt x="15789" y="17717"/>
                  </a:lnTo>
                  <a:lnTo>
                    <a:pt x="15928" y="17518"/>
                  </a:lnTo>
                  <a:lnTo>
                    <a:pt x="16048" y="17339"/>
                  </a:lnTo>
                  <a:lnTo>
                    <a:pt x="16167" y="17141"/>
                  </a:lnTo>
                  <a:lnTo>
                    <a:pt x="16286" y="16942"/>
                  </a:lnTo>
                  <a:lnTo>
                    <a:pt x="16425" y="16783"/>
                  </a:lnTo>
                  <a:lnTo>
                    <a:pt x="16564" y="16664"/>
                  </a:lnTo>
                  <a:lnTo>
                    <a:pt x="16683" y="16585"/>
                  </a:lnTo>
                  <a:lnTo>
                    <a:pt x="16802" y="16505"/>
                  </a:lnTo>
                  <a:lnTo>
                    <a:pt x="16921" y="16465"/>
                  </a:lnTo>
                  <a:lnTo>
                    <a:pt x="17021" y="16426"/>
                  </a:lnTo>
                  <a:lnTo>
                    <a:pt x="17199" y="16426"/>
                  </a:lnTo>
                  <a:lnTo>
                    <a:pt x="17299" y="16446"/>
                  </a:lnTo>
                  <a:lnTo>
                    <a:pt x="17477" y="16505"/>
                  </a:lnTo>
                  <a:lnTo>
                    <a:pt x="17656" y="16604"/>
                  </a:lnTo>
                  <a:lnTo>
                    <a:pt x="17835" y="16704"/>
                  </a:lnTo>
                  <a:lnTo>
                    <a:pt x="18053" y="16823"/>
                  </a:lnTo>
                  <a:lnTo>
                    <a:pt x="18232" y="16902"/>
                  </a:lnTo>
                  <a:lnTo>
                    <a:pt x="18411" y="16982"/>
                  </a:lnTo>
                  <a:lnTo>
                    <a:pt x="18570" y="17021"/>
                  </a:lnTo>
                  <a:lnTo>
                    <a:pt x="18729" y="17041"/>
                  </a:lnTo>
                  <a:lnTo>
                    <a:pt x="18888" y="17061"/>
                  </a:lnTo>
                  <a:lnTo>
                    <a:pt x="19027" y="17041"/>
                  </a:lnTo>
                  <a:lnTo>
                    <a:pt x="19185" y="17021"/>
                  </a:lnTo>
                  <a:lnTo>
                    <a:pt x="19325" y="17002"/>
                  </a:lnTo>
                  <a:lnTo>
                    <a:pt x="19444" y="16942"/>
                  </a:lnTo>
                  <a:lnTo>
                    <a:pt x="19583" y="16882"/>
                  </a:lnTo>
                  <a:lnTo>
                    <a:pt x="19702" y="16823"/>
                  </a:lnTo>
                  <a:lnTo>
                    <a:pt x="19821" y="16743"/>
                  </a:lnTo>
                  <a:lnTo>
                    <a:pt x="20039" y="16545"/>
                  </a:lnTo>
                  <a:lnTo>
                    <a:pt x="20258" y="16306"/>
                  </a:lnTo>
                  <a:lnTo>
                    <a:pt x="20437" y="16068"/>
                  </a:lnTo>
                  <a:lnTo>
                    <a:pt x="20615" y="15790"/>
                  </a:lnTo>
                  <a:lnTo>
                    <a:pt x="20794" y="15492"/>
                  </a:lnTo>
                  <a:lnTo>
                    <a:pt x="20933" y="15194"/>
                  </a:lnTo>
                  <a:lnTo>
                    <a:pt x="21211" y="14598"/>
                  </a:lnTo>
                  <a:lnTo>
                    <a:pt x="21450" y="14062"/>
                  </a:lnTo>
                  <a:lnTo>
                    <a:pt x="21827" y="14181"/>
                  </a:lnTo>
                  <a:lnTo>
                    <a:pt x="22224" y="14241"/>
                  </a:lnTo>
                  <a:lnTo>
                    <a:pt x="22443" y="14261"/>
                  </a:lnTo>
                  <a:lnTo>
                    <a:pt x="22641" y="14281"/>
                  </a:lnTo>
                  <a:lnTo>
                    <a:pt x="22840" y="14281"/>
                  </a:lnTo>
                  <a:lnTo>
                    <a:pt x="23038" y="14261"/>
                  </a:lnTo>
                  <a:lnTo>
                    <a:pt x="23237" y="14221"/>
                  </a:lnTo>
                  <a:lnTo>
                    <a:pt x="23416" y="14181"/>
                  </a:lnTo>
                  <a:lnTo>
                    <a:pt x="23595" y="14122"/>
                  </a:lnTo>
                  <a:lnTo>
                    <a:pt x="23773" y="14042"/>
                  </a:lnTo>
                  <a:lnTo>
                    <a:pt x="23952" y="13943"/>
                  </a:lnTo>
                  <a:lnTo>
                    <a:pt x="24111" y="13824"/>
                  </a:lnTo>
                  <a:lnTo>
                    <a:pt x="24270" y="13705"/>
                  </a:lnTo>
                  <a:lnTo>
                    <a:pt x="24409" y="13546"/>
                  </a:lnTo>
                  <a:lnTo>
                    <a:pt x="24607" y="13308"/>
                  </a:lnTo>
                  <a:lnTo>
                    <a:pt x="24806" y="13029"/>
                  </a:lnTo>
                  <a:lnTo>
                    <a:pt x="24985" y="12751"/>
                  </a:lnTo>
                  <a:lnTo>
                    <a:pt x="25164" y="12454"/>
                  </a:lnTo>
                  <a:lnTo>
                    <a:pt x="25322" y="12136"/>
                  </a:lnTo>
                  <a:lnTo>
                    <a:pt x="25481" y="11818"/>
                  </a:lnTo>
                  <a:lnTo>
                    <a:pt x="25620" y="11500"/>
                  </a:lnTo>
                  <a:lnTo>
                    <a:pt x="25720" y="11163"/>
                  </a:lnTo>
                  <a:close/>
                  <a:moveTo>
                    <a:pt x="1927" y="1"/>
                  </a:moveTo>
                  <a:lnTo>
                    <a:pt x="1529" y="21"/>
                  </a:lnTo>
                  <a:lnTo>
                    <a:pt x="1470" y="41"/>
                  </a:lnTo>
                  <a:lnTo>
                    <a:pt x="1430" y="80"/>
                  </a:lnTo>
                  <a:lnTo>
                    <a:pt x="1410" y="140"/>
                  </a:lnTo>
                  <a:lnTo>
                    <a:pt x="1430" y="199"/>
                  </a:lnTo>
                  <a:lnTo>
                    <a:pt x="1271" y="299"/>
                  </a:lnTo>
                  <a:lnTo>
                    <a:pt x="1112" y="438"/>
                  </a:lnTo>
                  <a:lnTo>
                    <a:pt x="993" y="577"/>
                  </a:lnTo>
                  <a:lnTo>
                    <a:pt x="874" y="736"/>
                  </a:lnTo>
                  <a:lnTo>
                    <a:pt x="775" y="914"/>
                  </a:lnTo>
                  <a:lnTo>
                    <a:pt x="695" y="1093"/>
                  </a:lnTo>
                  <a:lnTo>
                    <a:pt x="636" y="1292"/>
                  </a:lnTo>
                  <a:lnTo>
                    <a:pt x="576" y="1490"/>
                  </a:lnTo>
                  <a:lnTo>
                    <a:pt x="477" y="1907"/>
                  </a:lnTo>
                  <a:lnTo>
                    <a:pt x="397" y="2344"/>
                  </a:lnTo>
                  <a:lnTo>
                    <a:pt x="298" y="3119"/>
                  </a:lnTo>
                  <a:lnTo>
                    <a:pt x="139" y="4191"/>
                  </a:lnTo>
                  <a:lnTo>
                    <a:pt x="80" y="4748"/>
                  </a:lnTo>
                  <a:lnTo>
                    <a:pt x="40" y="5324"/>
                  </a:lnTo>
                  <a:lnTo>
                    <a:pt x="0" y="5880"/>
                  </a:lnTo>
                  <a:lnTo>
                    <a:pt x="0" y="6456"/>
                  </a:lnTo>
                  <a:lnTo>
                    <a:pt x="40" y="7012"/>
                  </a:lnTo>
                  <a:lnTo>
                    <a:pt x="99" y="7548"/>
                  </a:lnTo>
                  <a:lnTo>
                    <a:pt x="60" y="7568"/>
                  </a:lnTo>
                  <a:lnTo>
                    <a:pt x="20" y="7608"/>
                  </a:lnTo>
                  <a:lnTo>
                    <a:pt x="0" y="7647"/>
                  </a:lnTo>
                  <a:lnTo>
                    <a:pt x="0" y="7707"/>
                  </a:lnTo>
                  <a:lnTo>
                    <a:pt x="139" y="8025"/>
                  </a:lnTo>
                  <a:lnTo>
                    <a:pt x="298" y="8342"/>
                  </a:lnTo>
                  <a:lnTo>
                    <a:pt x="616" y="8978"/>
                  </a:lnTo>
                  <a:lnTo>
                    <a:pt x="993" y="9594"/>
                  </a:lnTo>
                  <a:lnTo>
                    <a:pt x="1371" y="10189"/>
                  </a:lnTo>
                  <a:lnTo>
                    <a:pt x="1788" y="10785"/>
                  </a:lnTo>
                  <a:lnTo>
                    <a:pt x="2205" y="11361"/>
                  </a:lnTo>
                  <a:lnTo>
                    <a:pt x="3039" y="12493"/>
                  </a:lnTo>
                  <a:lnTo>
                    <a:pt x="3893" y="13645"/>
                  </a:lnTo>
                  <a:lnTo>
                    <a:pt x="4767" y="14757"/>
                  </a:lnTo>
                  <a:lnTo>
                    <a:pt x="5680" y="15870"/>
                  </a:lnTo>
                  <a:lnTo>
                    <a:pt x="6594" y="16962"/>
                  </a:lnTo>
                  <a:lnTo>
                    <a:pt x="7567" y="18034"/>
                  </a:lnTo>
                  <a:lnTo>
                    <a:pt x="8540" y="19107"/>
                  </a:lnTo>
                  <a:lnTo>
                    <a:pt x="9533" y="20179"/>
                  </a:lnTo>
                  <a:lnTo>
                    <a:pt x="10526" y="21212"/>
                  </a:lnTo>
                  <a:lnTo>
                    <a:pt x="10923" y="21609"/>
                  </a:lnTo>
                  <a:lnTo>
                    <a:pt x="11341" y="22026"/>
                  </a:lnTo>
                  <a:lnTo>
                    <a:pt x="11797" y="22404"/>
                  </a:lnTo>
                  <a:lnTo>
                    <a:pt x="12016" y="22582"/>
                  </a:lnTo>
                  <a:lnTo>
                    <a:pt x="12254" y="22761"/>
                  </a:lnTo>
                  <a:lnTo>
                    <a:pt x="12512" y="22920"/>
                  </a:lnTo>
                  <a:lnTo>
                    <a:pt x="12751" y="23059"/>
                  </a:lnTo>
                  <a:lnTo>
                    <a:pt x="13009" y="23198"/>
                  </a:lnTo>
                  <a:lnTo>
                    <a:pt x="13267" y="23297"/>
                  </a:lnTo>
                  <a:lnTo>
                    <a:pt x="13545" y="23397"/>
                  </a:lnTo>
                  <a:lnTo>
                    <a:pt x="13823" y="23456"/>
                  </a:lnTo>
                  <a:lnTo>
                    <a:pt x="14101" y="23496"/>
                  </a:lnTo>
                  <a:lnTo>
                    <a:pt x="14399" y="23516"/>
                  </a:lnTo>
                  <a:lnTo>
                    <a:pt x="14459" y="23496"/>
                  </a:lnTo>
                  <a:lnTo>
                    <a:pt x="14479" y="23496"/>
                  </a:lnTo>
                  <a:lnTo>
                    <a:pt x="14538" y="23436"/>
                  </a:lnTo>
                  <a:lnTo>
                    <a:pt x="14816" y="23397"/>
                  </a:lnTo>
                  <a:lnTo>
                    <a:pt x="15094" y="23337"/>
                  </a:lnTo>
                  <a:lnTo>
                    <a:pt x="15352" y="23238"/>
                  </a:lnTo>
                  <a:lnTo>
                    <a:pt x="15611" y="23099"/>
                  </a:lnTo>
                  <a:lnTo>
                    <a:pt x="15869" y="22960"/>
                  </a:lnTo>
                  <a:lnTo>
                    <a:pt x="16127" y="22801"/>
                  </a:lnTo>
                  <a:lnTo>
                    <a:pt x="16584" y="22523"/>
                  </a:lnTo>
                  <a:lnTo>
                    <a:pt x="17458" y="21987"/>
                  </a:lnTo>
                  <a:lnTo>
                    <a:pt x="18292" y="21411"/>
                  </a:lnTo>
                  <a:lnTo>
                    <a:pt x="19126" y="20835"/>
                  </a:lnTo>
                  <a:lnTo>
                    <a:pt x="19940" y="20219"/>
                  </a:lnTo>
                  <a:lnTo>
                    <a:pt x="20715" y="19623"/>
                  </a:lnTo>
                  <a:lnTo>
                    <a:pt x="21489" y="19008"/>
                  </a:lnTo>
                  <a:lnTo>
                    <a:pt x="22264" y="18372"/>
                  </a:lnTo>
                  <a:lnTo>
                    <a:pt x="23019" y="17717"/>
                  </a:lnTo>
                  <a:lnTo>
                    <a:pt x="23773" y="17061"/>
                  </a:lnTo>
                  <a:lnTo>
                    <a:pt x="24508" y="16386"/>
                  </a:lnTo>
                  <a:lnTo>
                    <a:pt x="25223" y="15711"/>
                  </a:lnTo>
                  <a:lnTo>
                    <a:pt x="25918" y="15016"/>
                  </a:lnTo>
                  <a:lnTo>
                    <a:pt x="25978" y="14956"/>
                  </a:lnTo>
                  <a:lnTo>
                    <a:pt x="25978" y="14896"/>
                  </a:lnTo>
                  <a:lnTo>
                    <a:pt x="25978" y="14837"/>
                  </a:lnTo>
                  <a:lnTo>
                    <a:pt x="25958" y="14777"/>
                  </a:lnTo>
                  <a:lnTo>
                    <a:pt x="26077" y="14539"/>
                  </a:lnTo>
                  <a:lnTo>
                    <a:pt x="26137" y="14281"/>
                  </a:lnTo>
                  <a:lnTo>
                    <a:pt x="26196" y="14003"/>
                  </a:lnTo>
                  <a:lnTo>
                    <a:pt x="26216" y="13725"/>
                  </a:lnTo>
                  <a:lnTo>
                    <a:pt x="26256" y="13089"/>
                  </a:lnTo>
                  <a:lnTo>
                    <a:pt x="26256" y="12434"/>
                  </a:lnTo>
                  <a:lnTo>
                    <a:pt x="26236" y="11143"/>
                  </a:lnTo>
                  <a:lnTo>
                    <a:pt x="26196" y="10269"/>
                  </a:lnTo>
                  <a:lnTo>
                    <a:pt x="26176" y="9812"/>
                  </a:lnTo>
                  <a:lnTo>
                    <a:pt x="26117" y="9355"/>
                  </a:lnTo>
                  <a:lnTo>
                    <a:pt x="26057" y="8918"/>
                  </a:lnTo>
                  <a:lnTo>
                    <a:pt x="25958" y="8462"/>
                  </a:lnTo>
                  <a:lnTo>
                    <a:pt x="25819" y="8044"/>
                  </a:lnTo>
                  <a:lnTo>
                    <a:pt x="25720" y="7846"/>
                  </a:lnTo>
                  <a:lnTo>
                    <a:pt x="25620" y="7647"/>
                  </a:lnTo>
                  <a:lnTo>
                    <a:pt x="25640" y="7588"/>
                  </a:lnTo>
                  <a:lnTo>
                    <a:pt x="25640" y="7528"/>
                  </a:lnTo>
                  <a:lnTo>
                    <a:pt x="25600" y="7409"/>
                  </a:lnTo>
                  <a:lnTo>
                    <a:pt x="25541" y="7310"/>
                  </a:lnTo>
                  <a:lnTo>
                    <a:pt x="25481" y="7210"/>
                  </a:lnTo>
                  <a:lnTo>
                    <a:pt x="25402" y="7131"/>
                  </a:lnTo>
                  <a:lnTo>
                    <a:pt x="25223" y="6992"/>
                  </a:lnTo>
                  <a:lnTo>
                    <a:pt x="25005" y="6873"/>
                  </a:lnTo>
                  <a:lnTo>
                    <a:pt x="24786" y="6754"/>
                  </a:lnTo>
                  <a:lnTo>
                    <a:pt x="24548" y="6674"/>
                  </a:lnTo>
                  <a:lnTo>
                    <a:pt x="24111" y="6495"/>
                  </a:lnTo>
                  <a:lnTo>
                    <a:pt x="23316" y="6178"/>
                  </a:lnTo>
                  <a:lnTo>
                    <a:pt x="22522" y="5860"/>
                  </a:lnTo>
                  <a:lnTo>
                    <a:pt x="20913" y="5244"/>
                  </a:lnTo>
                  <a:lnTo>
                    <a:pt x="19305" y="4668"/>
                  </a:lnTo>
                  <a:lnTo>
                    <a:pt x="17676" y="4112"/>
                  </a:lnTo>
                  <a:lnTo>
                    <a:pt x="16048" y="3576"/>
                  </a:lnTo>
                  <a:lnTo>
                    <a:pt x="14399" y="3059"/>
                  </a:lnTo>
                  <a:lnTo>
                    <a:pt x="12790" y="2563"/>
                  </a:lnTo>
                  <a:lnTo>
                    <a:pt x="11162" y="2066"/>
                  </a:lnTo>
                  <a:lnTo>
                    <a:pt x="9533" y="1590"/>
                  </a:lnTo>
                  <a:lnTo>
                    <a:pt x="7885" y="1153"/>
                  </a:lnTo>
                  <a:lnTo>
                    <a:pt x="6336" y="775"/>
                  </a:lnTo>
                  <a:lnTo>
                    <a:pt x="5541" y="597"/>
                  </a:lnTo>
                  <a:lnTo>
                    <a:pt x="4767" y="438"/>
                  </a:lnTo>
                  <a:lnTo>
                    <a:pt x="3972" y="279"/>
                  </a:lnTo>
                  <a:lnTo>
                    <a:pt x="3158" y="120"/>
                  </a:lnTo>
                  <a:lnTo>
                    <a:pt x="2741" y="60"/>
                  </a:lnTo>
                  <a:lnTo>
                    <a:pt x="2344" y="21"/>
                  </a:lnTo>
                  <a:lnTo>
                    <a:pt x="19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 rot="-23989">
              <a:off x="1940876" y="3166004"/>
              <a:ext cx="1418839" cy="991631"/>
            </a:xfrm>
            <a:custGeom>
              <a:avLst/>
              <a:gdLst/>
              <a:ahLst/>
              <a:cxnLst/>
              <a:rect l="l" t="t" r="r" b="b"/>
              <a:pathLst>
                <a:path w="25065" h="17518" fill="none" extrusionOk="0">
                  <a:moveTo>
                    <a:pt x="1113" y="1"/>
                  </a:moveTo>
                  <a:lnTo>
                    <a:pt x="1113" y="1"/>
                  </a:lnTo>
                  <a:lnTo>
                    <a:pt x="1451" y="80"/>
                  </a:lnTo>
                  <a:lnTo>
                    <a:pt x="1808" y="140"/>
                  </a:lnTo>
                  <a:lnTo>
                    <a:pt x="2503" y="259"/>
                  </a:lnTo>
                  <a:lnTo>
                    <a:pt x="3198" y="358"/>
                  </a:lnTo>
                  <a:lnTo>
                    <a:pt x="3874" y="477"/>
                  </a:lnTo>
                  <a:lnTo>
                    <a:pt x="3874" y="477"/>
                  </a:lnTo>
                  <a:lnTo>
                    <a:pt x="5383" y="815"/>
                  </a:lnTo>
                  <a:lnTo>
                    <a:pt x="6873" y="1172"/>
                  </a:lnTo>
                  <a:lnTo>
                    <a:pt x="6873" y="1172"/>
                  </a:lnTo>
                  <a:lnTo>
                    <a:pt x="8342" y="1569"/>
                  </a:lnTo>
                  <a:lnTo>
                    <a:pt x="9832" y="1987"/>
                  </a:lnTo>
                  <a:lnTo>
                    <a:pt x="11301" y="2424"/>
                  </a:lnTo>
                  <a:lnTo>
                    <a:pt x="12771" y="2880"/>
                  </a:lnTo>
                  <a:lnTo>
                    <a:pt x="12771" y="2880"/>
                  </a:lnTo>
                  <a:lnTo>
                    <a:pt x="14221" y="3337"/>
                  </a:lnTo>
                  <a:lnTo>
                    <a:pt x="15671" y="3794"/>
                  </a:lnTo>
                  <a:lnTo>
                    <a:pt x="17121" y="4271"/>
                  </a:lnTo>
                  <a:lnTo>
                    <a:pt x="18570" y="4767"/>
                  </a:lnTo>
                  <a:lnTo>
                    <a:pt x="18570" y="4767"/>
                  </a:lnTo>
                  <a:lnTo>
                    <a:pt x="20040" y="5283"/>
                  </a:lnTo>
                  <a:lnTo>
                    <a:pt x="21490" y="5840"/>
                  </a:lnTo>
                  <a:lnTo>
                    <a:pt x="21490" y="5840"/>
                  </a:lnTo>
                  <a:lnTo>
                    <a:pt x="22940" y="6416"/>
                  </a:lnTo>
                  <a:lnTo>
                    <a:pt x="22940" y="6416"/>
                  </a:lnTo>
                  <a:lnTo>
                    <a:pt x="23337" y="6555"/>
                  </a:lnTo>
                  <a:lnTo>
                    <a:pt x="23774" y="6713"/>
                  </a:lnTo>
                  <a:lnTo>
                    <a:pt x="23992" y="6793"/>
                  </a:lnTo>
                  <a:lnTo>
                    <a:pt x="24191" y="6892"/>
                  </a:lnTo>
                  <a:lnTo>
                    <a:pt x="24390" y="7011"/>
                  </a:lnTo>
                  <a:lnTo>
                    <a:pt x="24568" y="7130"/>
                  </a:lnTo>
                  <a:lnTo>
                    <a:pt x="24568" y="7130"/>
                  </a:lnTo>
                  <a:lnTo>
                    <a:pt x="24668" y="7448"/>
                  </a:lnTo>
                  <a:lnTo>
                    <a:pt x="24767" y="7786"/>
                  </a:lnTo>
                  <a:lnTo>
                    <a:pt x="24846" y="8124"/>
                  </a:lnTo>
                  <a:lnTo>
                    <a:pt x="24906" y="8461"/>
                  </a:lnTo>
                  <a:lnTo>
                    <a:pt x="25005" y="9156"/>
                  </a:lnTo>
                  <a:lnTo>
                    <a:pt x="25065" y="9851"/>
                  </a:lnTo>
                  <a:lnTo>
                    <a:pt x="25065" y="9851"/>
                  </a:lnTo>
                  <a:lnTo>
                    <a:pt x="24787" y="10566"/>
                  </a:lnTo>
                  <a:lnTo>
                    <a:pt x="24469" y="11262"/>
                  </a:lnTo>
                  <a:lnTo>
                    <a:pt x="24310" y="11599"/>
                  </a:lnTo>
                  <a:lnTo>
                    <a:pt x="24131" y="11937"/>
                  </a:lnTo>
                  <a:lnTo>
                    <a:pt x="23953" y="12255"/>
                  </a:lnTo>
                  <a:lnTo>
                    <a:pt x="23734" y="12592"/>
                  </a:lnTo>
                  <a:lnTo>
                    <a:pt x="23734" y="12592"/>
                  </a:lnTo>
                  <a:lnTo>
                    <a:pt x="23595" y="12791"/>
                  </a:lnTo>
                  <a:lnTo>
                    <a:pt x="23436" y="12950"/>
                  </a:lnTo>
                  <a:lnTo>
                    <a:pt x="23277" y="13089"/>
                  </a:lnTo>
                  <a:lnTo>
                    <a:pt x="23119" y="13208"/>
                  </a:lnTo>
                  <a:lnTo>
                    <a:pt x="22960" y="13287"/>
                  </a:lnTo>
                  <a:lnTo>
                    <a:pt x="22781" y="13367"/>
                  </a:lnTo>
                  <a:lnTo>
                    <a:pt x="22582" y="13426"/>
                  </a:lnTo>
                  <a:lnTo>
                    <a:pt x="22404" y="13446"/>
                  </a:lnTo>
                  <a:lnTo>
                    <a:pt x="22205" y="13466"/>
                  </a:lnTo>
                  <a:lnTo>
                    <a:pt x="22006" y="13486"/>
                  </a:lnTo>
                  <a:lnTo>
                    <a:pt x="21609" y="13486"/>
                  </a:lnTo>
                  <a:lnTo>
                    <a:pt x="20755" y="13426"/>
                  </a:lnTo>
                  <a:lnTo>
                    <a:pt x="20755" y="13426"/>
                  </a:lnTo>
                  <a:lnTo>
                    <a:pt x="20696" y="13446"/>
                  </a:lnTo>
                  <a:lnTo>
                    <a:pt x="20656" y="13486"/>
                  </a:lnTo>
                  <a:lnTo>
                    <a:pt x="20636" y="13545"/>
                  </a:lnTo>
                  <a:lnTo>
                    <a:pt x="20636" y="13605"/>
                  </a:lnTo>
                  <a:lnTo>
                    <a:pt x="20636" y="13605"/>
                  </a:lnTo>
                  <a:lnTo>
                    <a:pt x="20477" y="13784"/>
                  </a:lnTo>
                  <a:lnTo>
                    <a:pt x="20358" y="14002"/>
                  </a:lnTo>
                  <a:lnTo>
                    <a:pt x="20219" y="14201"/>
                  </a:lnTo>
                  <a:lnTo>
                    <a:pt x="20120" y="14439"/>
                  </a:lnTo>
                  <a:lnTo>
                    <a:pt x="19901" y="14876"/>
                  </a:lnTo>
                  <a:lnTo>
                    <a:pt x="19802" y="15095"/>
                  </a:lnTo>
                  <a:lnTo>
                    <a:pt x="19683" y="15313"/>
                  </a:lnTo>
                  <a:lnTo>
                    <a:pt x="19683" y="15313"/>
                  </a:lnTo>
                  <a:lnTo>
                    <a:pt x="19564" y="15492"/>
                  </a:lnTo>
                  <a:lnTo>
                    <a:pt x="19424" y="15671"/>
                  </a:lnTo>
                  <a:lnTo>
                    <a:pt x="19285" y="15849"/>
                  </a:lnTo>
                  <a:lnTo>
                    <a:pt x="19127" y="15988"/>
                  </a:lnTo>
                  <a:lnTo>
                    <a:pt x="18948" y="16108"/>
                  </a:lnTo>
                  <a:lnTo>
                    <a:pt x="18769" y="16207"/>
                  </a:lnTo>
                  <a:lnTo>
                    <a:pt x="18551" y="16266"/>
                  </a:lnTo>
                  <a:lnTo>
                    <a:pt x="18332" y="16306"/>
                  </a:lnTo>
                  <a:lnTo>
                    <a:pt x="18332" y="16306"/>
                  </a:lnTo>
                  <a:lnTo>
                    <a:pt x="18153" y="16306"/>
                  </a:lnTo>
                  <a:lnTo>
                    <a:pt x="17975" y="16266"/>
                  </a:lnTo>
                  <a:lnTo>
                    <a:pt x="17816" y="16227"/>
                  </a:lnTo>
                  <a:lnTo>
                    <a:pt x="17657" y="16167"/>
                  </a:lnTo>
                  <a:lnTo>
                    <a:pt x="17359" y="16008"/>
                  </a:lnTo>
                  <a:lnTo>
                    <a:pt x="17041" y="15869"/>
                  </a:lnTo>
                  <a:lnTo>
                    <a:pt x="17041" y="15869"/>
                  </a:lnTo>
                  <a:lnTo>
                    <a:pt x="16843" y="15810"/>
                  </a:lnTo>
                  <a:lnTo>
                    <a:pt x="16664" y="15770"/>
                  </a:lnTo>
                  <a:lnTo>
                    <a:pt x="16485" y="15770"/>
                  </a:lnTo>
                  <a:lnTo>
                    <a:pt x="16306" y="15790"/>
                  </a:lnTo>
                  <a:lnTo>
                    <a:pt x="16147" y="15829"/>
                  </a:lnTo>
                  <a:lnTo>
                    <a:pt x="15989" y="15909"/>
                  </a:lnTo>
                  <a:lnTo>
                    <a:pt x="15830" y="16008"/>
                  </a:lnTo>
                  <a:lnTo>
                    <a:pt x="15671" y="16127"/>
                  </a:lnTo>
                  <a:lnTo>
                    <a:pt x="15671" y="16127"/>
                  </a:lnTo>
                  <a:lnTo>
                    <a:pt x="15532" y="16266"/>
                  </a:lnTo>
                  <a:lnTo>
                    <a:pt x="15393" y="16405"/>
                  </a:lnTo>
                  <a:lnTo>
                    <a:pt x="15135" y="16723"/>
                  </a:lnTo>
                  <a:lnTo>
                    <a:pt x="14876" y="17021"/>
                  </a:lnTo>
                  <a:lnTo>
                    <a:pt x="14757" y="17160"/>
                  </a:lnTo>
                  <a:lnTo>
                    <a:pt x="14618" y="17279"/>
                  </a:lnTo>
                  <a:lnTo>
                    <a:pt x="14479" y="17379"/>
                  </a:lnTo>
                  <a:lnTo>
                    <a:pt x="14340" y="17458"/>
                  </a:lnTo>
                  <a:lnTo>
                    <a:pt x="14181" y="17498"/>
                  </a:lnTo>
                  <a:lnTo>
                    <a:pt x="14022" y="17518"/>
                  </a:lnTo>
                  <a:lnTo>
                    <a:pt x="13844" y="17478"/>
                  </a:lnTo>
                  <a:lnTo>
                    <a:pt x="13665" y="17418"/>
                  </a:lnTo>
                  <a:lnTo>
                    <a:pt x="13466" y="17279"/>
                  </a:lnTo>
                  <a:lnTo>
                    <a:pt x="13248" y="17120"/>
                  </a:lnTo>
                  <a:lnTo>
                    <a:pt x="13248" y="17120"/>
                  </a:lnTo>
                  <a:lnTo>
                    <a:pt x="13228" y="17101"/>
                  </a:lnTo>
                  <a:lnTo>
                    <a:pt x="13228" y="17101"/>
                  </a:lnTo>
                  <a:lnTo>
                    <a:pt x="13168" y="17061"/>
                  </a:lnTo>
                  <a:lnTo>
                    <a:pt x="13109" y="17061"/>
                  </a:lnTo>
                  <a:lnTo>
                    <a:pt x="13109" y="17061"/>
                  </a:lnTo>
                  <a:lnTo>
                    <a:pt x="13010" y="15114"/>
                  </a:lnTo>
                  <a:lnTo>
                    <a:pt x="13010" y="15114"/>
                  </a:lnTo>
                  <a:lnTo>
                    <a:pt x="13010" y="15075"/>
                  </a:lnTo>
                  <a:lnTo>
                    <a:pt x="12990" y="15055"/>
                  </a:lnTo>
                  <a:lnTo>
                    <a:pt x="12950" y="15035"/>
                  </a:lnTo>
                  <a:lnTo>
                    <a:pt x="12890" y="15055"/>
                  </a:lnTo>
                  <a:lnTo>
                    <a:pt x="12870" y="15075"/>
                  </a:lnTo>
                  <a:lnTo>
                    <a:pt x="12870" y="15114"/>
                  </a:lnTo>
                  <a:lnTo>
                    <a:pt x="12870" y="15114"/>
                  </a:lnTo>
                  <a:lnTo>
                    <a:pt x="12831" y="16127"/>
                  </a:lnTo>
                  <a:lnTo>
                    <a:pt x="12831" y="17140"/>
                  </a:lnTo>
                  <a:lnTo>
                    <a:pt x="12831" y="17140"/>
                  </a:lnTo>
                  <a:lnTo>
                    <a:pt x="12513" y="17220"/>
                  </a:lnTo>
                  <a:lnTo>
                    <a:pt x="12195" y="17259"/>
                  </a:lnTo>
                  <a:lnTo>
                    <a:pt x="11858" y="17279"/>
                  </a:lnTo>
                  <a:lnTo>
                    <a:pt x="11540" y="17240"/>
                  </a:lnTo>
                  <a:lnTo>
                    <a:pt x="11222" y="17180"/>
                  </a:lnTo>
                  <a:lnTo>
                    <a:pt x="10924" y="17081"/>
                  </a:lnTo>
                  <a:lnTo>
                    <a:pt x="10626" y="16922"/>
                  </a:lnTo>
                  <a:lnTo>
                    <a:pt x="10348" y="16743"/>
                  </a:lnTo>
                  <a:lnTo>
                    <a:pt x="10348" y="16743"/>
                  </a:lnTo>
                  <a:lnTo>
                    <a:pt x="10209" y="16624"/>
                  </a:lnTo>
                  <a:lnTo>
                    <a:pt x="10070" y="16485"/>
                  </a:lnTo>
                  <a:lnTo>
                    <a:pt x="9951" y="16366"/>
                  </a:lnTo>
                  <a:lnTo>
                    <a:pt x="9852" y="16227"/>
                  </a:lnTo>
                  <a:lnTo>
                    <a:pt x="9653" y="15909"/>
                  </a:lnTo>
                  <a:lnTo>
                    <a:pt x="9494" y="15591"/>
                  </a:lnTo>
                  <a:lnTo>
                    <a:pt x="9355" y="15254"/>
                  </a:lnTo>
                  <a:lnTo>
                    <a:pt x="9256" y="14916"/>
                  </a:lnTo>
                  <a:lnTo>
                    <a:pt x="9057" y="14221"/>
                  </a:lnTo>
                  <a:lnTo>
                    <a:pt x="9057" y="14221"/>
                  </a:lnTo>
                  <a:lnTo>
                    <a:pt x="9057" y="14181"/>
                  </a:lnTo>
                  <a:lnTo>
                    <a:pt x="9057" y="14141"/>
                  </a:lnTo>
                  <a:lnTo>
                    <a:pt x="9057" y="14102"/>
                  </a:lnTo>
                  <a:lnTo>
                    <a:pt x="9037" y="14062"/>
                  </a:lnTo>
                  <a:lnTo>
                    <a:pt x="8998" y="14042"/>
                  </a:lnTo>
                  <a:lnTo>
                    <a:pt x="8958" y="14022"/>
                  </a:lnTo>
                  <a:lnTo>
                    <a:pt x="8918" y="14022"/>
                  </a:lnTo>
                  <a:lnTo>
                    <a:pt x="8878" y="14042"/>
                  </a:lnTo>
                  <a:lnTo>
                    <a:pt x="8878" y="14042"/>
                  </a:lnTo>
                  <a:lnTo>
                    <a:pt x="8759" y="14082"/>
                  </a:lnTo>
                  <a:lnTo>
                    <a:pt x="8620" y="14121"/>
                  </a:lnTo>
                  <a:lnTo>
                    <a:pt x="8461" y="14141"/>
                  </a:lnTo>
                  <a:lnTo>
                    <a:pt x="8303" y="14141"/>
                  </a:lnTo>
                  <a:lnTo>
                    <a:pt x="8144" y="14121"/>
                  </a:lnTo>
                  <a:lnTo>
                    <a:pt x="8005" y="14082"/>
                  </a:lnTo>
                  <a:lnTo>
                    <a:pt x="7866" y="14042"/>
                  </a:lnTo>
                  <a:lnTo>
                    <a:pt x="7766" y="13982"/>
                  </a:lnTo>
                  <a:lnTo>
                    <a:pt x="7766" y="13982"/>
                  </a:lnTo>
                  <a:lnTo>
                    <a:pt x="7707" y="13923"/>
                  </a:lnTo>
                  <a:lnTo>
                    <a:pt x="7667" y="13843"/>
                  </a:lnTo>
                  <a:lnTo>
                    <a:pt x="7568" y="13625"/>
                  </a:lnTo>
                  <a:lnTo>
                    <a:pt x="7409" y="13208"/>
                  </a:lnTo>
                  <a:lnTo>
                    <a:pt x="7409" y="13208"/>
                  </a:lnTo>
                  <a:lnTo>
                    <a:pt x="7170" y="12632"/>
                  </a:lnTo>
                  <a:lnTo>
                    <a:pt x="6972" y="12036"/>
                  </a:lnTo>
                  <a:lnTo>
                    <a:pt x="6972" y="12036"/>
                  </a:lnTo>
                  <a:lnTo>
                    <a:pt x="6853" y="11698"/>
                  </a:lnTo>
                  <a:lnTo>
                    <a:pt x="6813" y="11520"/>
                  </a:lnTo>
                  <a:lnTo>
                    <a:pt x="6734" y="11361"/>
                  </a:lnTo>
                  <a:lnTo>
                    <a:pt x="6654" y="11222"/>
                  </a:lnTo>
                  <a:lnTo>
                    <a:pt x="6555" y="11083"/>
                  </a:lnTo>
                  <a:lnTo>
                    <a:pt x="6436" y="10983"/>
                  </a:lnTo>
                  <a:lnTo>
                    <a:pt x="6257" y="10904"/>
                  </a:lnTo>
                  <a:lnTo>
                    <a:pt x="6257" y="10904"/>
                  </a:lnTo>
                  <a:lnTo>
                    <a:pt x="6177" y="10884"/>
                  </a:lnTo>
                  <a:lnTo>
                    <a:pt x="6098" y="10864"/>
                  </a:lnTo>
                  <a:lnTo>
                    <a:pt x="5919" y="10884"/>
                  </a:lnTo>
                  <a:lnTo>
                    <a:pt x="5760" y="10904"/>
                  </a:lnTo>
                  <a:lnTo>
                    <a:pt x="5582" y="10904"/>
                  </a:lnTo>
                  <a:lnTo>
                    <a:pt x="5582" y="10904"/>
                  </a:lnTo>
                  <a:lnTo>
                    <a:pt x="5343" y="10844"/>
                  </a:lnTo>
                  <a:lnTo>
                    <a:pt x="5145" y="10765"/>
                  </a:lnTo>
                  <a:lnTo>
                    <a:pt x="4986" y="10646"/>
                  </a:lnTo>
                  <a:lnTo>
                    <a:pt x="4867" y="10507"/>
                  </a:lnTo>
                  <a:lnTo>
                    <a:pt x="4747" y="10328"/>
                  </a:lnTo>
                  <a:lnTo>
                    <a:pt x="4668" y="10149"/>
                  </a:lnTo>
                  <a:lnTo>
                    <a:pt x="4589" y="9951"/>
                  </a:lnTo>
                  <a:lnTo>
                    <a:pt x="4529" y="9732"/>
                  </a:lnTo>
                  <a:lnTo>
                    <a:pt x="4529" y="9732"/>
                  </a:lnTo>
                  <a:lnTo>
                    <a:pt x="4271" y="8481"/>
                  </a:lnTo>
                  <a:lnTo>
                    <a:pt x="4112" y="7865"/>
                  </a:lnTo>
                  <a:lnTo>
                    <a:pt x="4013" y="7567"/>
                  </a:lnTo>
                  <a:lnTo>
                    <a:pt x="3913" y="7270"/>
                  </a:lnTo>
                  <a:lnTo>
                    <a:pt x="3913" y="7270"/>
                  </a:lnTo>
                  <a:lnTo>
                    <a:pt x="3893" y="7210"/>
                  </a:lnTo>
                  <a:lnTo>
                    <a:pt x="3893" y="7210"/>
                  </a:lnTo>
                  <a:lnTo>
                    <a:pt x="3893" y="7190"/>
                  </a:lnTo>
                  <a:lnTo>
                    <a:pt x="3893" y="7190"/>
                  </a:lnTo>
                  <a:lnTo>
                    <a:pt x="3874" y="7150"/>
                  </a:lnTo>
                  <a:lnTo>
                    <a:pt x="3834" y="7130"/>
                  </a:lnTo>
                  <a:lnTo>
                    <a:pt x="3794" y="7130"/>
                  </a:lnTo>
                  <a:lnTo>
                    <a:pt x="3754" y="7130"/>
                  </a:lnTo>
                  <a:lnTo>
                    <a:pt x="3754" y="7130"/>
                  </a:lnTo>
                  <a:lnTo>
                    <a:pt x="3615" y="7091"/>
                  </a:lnTo>
                  <a:lnTo>
                    <a:pt x="3476" y="7091"/>
                  </a:lnTo>
                  <a:lnTo>
                    <a:pt x="3198" y="7091"/>
                  </a:lnTo>
                  <a:lnTo>
                    <a:pt x="2940" y="7111"/>
                  </a:lnTo>
                  <a:lnTo>
                    <a:pt x="2781" y="7111"/>
                  </a:lnTo>
                  <a:lnTo>
                    <a:pt x="2642" y="7111"/>
                  </a:lnTo>
                  <a:lnTo>
                    <a:pt x="2642" y="7111"/>
                  </a:lnTo>
                  <a:lnTo>
                    <a:pt x="2483" y="7071"/>
                  </a:lnTo>
                  <a:lnTo>
                    <a:pt x="2324" y="7011"/>
                  </a:lnTo>
                  <a:lnTo>
                    <a:pt x="2205" y="6912"/>
                  </a:lnTo>
                  <a:lnTo>
                    <a:pt x="2086" y="6813"/>
                  </a:lnTo>
                  <a:lnTo>
                    <a:pt x="2007" y="6694"/>
                  </a:lnTo>
                  <a:lnTo>
                    <a:pt x="1927" y="6555"/>
                  </a:lnTo>
                  <a:lnTo>
                    <a:pt x="1848" y="6396"/>
                  </a:lnTo>
                  <a:lnTo>
                    <a:pt x="1808" y="6237"/>
                  </a:lnTo>
                  <a:lnTo>
                    <a:pt x="1709" y="5919"/>
                  </a:lnTo>
                  <a:lnTo>
                    <a:pt x="1649" y="5581"/>
                  </a:lnTo>
                  <a:lnTo>
                    <a:pt x="1590" y="5264"/>
                  </a:lnTo>
                  <a:lnTo>
                    <a:pt x="1530" y="4986"/>
                  </a:lnTo>
                  <a:lnTo>
                    <a:pt x="1530" y="4986"/>
                  </a:lnTo>
                  <a:lnTo>
                    <a:pt x="1451" y="4747"/>
                  </a:lnTo>
                  <a:lnTo>
                    <a:pt x="1351" y="4529"/>
                  </a:lnTo>
                  <a:lnTo>
                    <a:pt x="1232" y="4330"/>
                  </a:lnTo>
                  <a:lnTo>
                    <a:pt x="1153" y="4251"/>
                  </a:lnTo>
                  <a:lnTo>
                    <a:pt x="1053" y="4171"/>
                  </a:lnTo>
                  <a:lnTo>
                    <a:pt x="1053" y="4171"/>
                  </a:lnTo>
                  <a:lnTo>
                    <a:pt x="934" y="4092"/>
                  </a:lnTo>
                  <a:lnTo>
                    <a:pt x="815" y="4032"/>
                  </a:lnTo>
                  <a:lnTo>
                    <a:pt x="676" y="3992"/>
                  </a:lnTo>
                  <a:lnTo>
                    <a:pt x="557" y="3953"/>
                  </a:lnTo>
                  <a:lnTo>
                    <a:pt x="279" y="3913"/>
                  </a:lnTo>
                  <a:lnTo>
                    <a:pt x="1" y="3834"/>
                  </a:lnTo>
                  <a:lnTo>
                    <a:pt x="1" y="3834"/>
                  </a:lnTo>
                  <a:lnTo>
                    <a:pt x="80" y="2880"/>
                  </a:lnTo>
                  <a:lnTo>
                    <a:pt x="120" y="2324"/>
                  </a:lnTo>
                  <a:lnTo>
                    <a:pt x="219" y="1748"/>
                  </a:lnTo>
                  <a:lnTo>
                    <a:pt x="259" y="1470"/>
                  </a:lnTo>
                  <a:lnTo>
                    <a:pt x="338" y="1192"/>
                  </a:lnTo>
                  <a:lnTo>
                    <a:pt x="418" y="934"/>
                  </a:lnTo>
                  <a:lnTo>
                    <a:pt x="517" y="696"/>
                  </a:lnTo>
                  <a:lnTo>
                    <a:pt x="636" y="477"/>
                  </a:lnTo>
                  <a:lnTo>
                    <a:pt x="775" y="279"/>
                  </a:lnTo>
                  <a:lnTo>
                    <a:pt x="934" y="120"/>
                  </a:lnTo>
                  <a:lnTo>
                    <a:pt x="1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 rot="-23989">
              <a:off x="1937688" y="3397774"/>
              <a:ext cx="738657" cy="900551"/>
            </a:xfrm>
            <a:custGeom>
              <a:avLst/>
              <a:gdLst/>
              <a:ahLst/>
              <a:cxnLst/>
              <a:rect l="l" t="t" r="r" b="b"/>
              <a:pathLst>
                <a:path w="13049" h="15909" fill="none" extrusionOk="0">
                  <a:moveTo>
                    <a:pt x="477" y="159"/>
                  </a:moveTo>
                  <a:lnTo>
                    <a:pt x="477" y="159"/>
                  </a:lnTo>
                  <a:lnTo>
                    <a:pt x="636" y="219"/>
                  </a:lnTo>
                  <a:lnTo>
                    <a:pt x="775" y="298"/>
                  </a:lnTo>
                  <a:lnTo>
                    <a:pt x="874" y="377"/>
                  </a:lnTo>
                  <a:lnTo>
                    <a:pt x="974" y="497"/>
                  </a:lnTo>
                  <a:lnTo>
                    <a:pt x="1053" y="596"/>
                  </a:lnTo>
                  <a:lnTo>
                    <a:pt x="1132" y="735"/>
                  </a:lnTo>
                  <a:lnTo>
                    <a:pt x="1192" y="874"/>
                  </a:lnTo>
                  <a:lnTo>
                    <a:pt x="1232" y="1033"/>
                  </a:lnTo>
                  <a:lnTo>
                    <a:pt x="1232" y="1033"/>
                  </a:lnTo>
                  <a:lnTo>
                    <a:pt x="1291" y="1251"/>
                  </a:lnTo>
                  <a:lnTo>
                    <a:pt x="1331" y="1490"/>
                  </a:lnTo>
                  <a:lnTo>
                    <a:pt x="1430" y="1946"/>
                  </a:lnTo>
                  <a:lnTo>
                    <a:pt x="1470" y="2185"/>
                  </a:lnTo>
                  <a:lnTo>
                    <a:pt x="1530" y="2403"/>
                  </a:lnTo>
                  <a:lnTo>
                    <a:pt x="1609" y="2622"/>
                  </a:lnTo>
                  <a:lnTo>
                    <a:pt x="1708" y="2840"/>
                  </a:lnTo>
                  <a:lnTo>
                    <a:pt x="1708" y="2840"/>
                  </a:lnTo>
                  <a:lnTo>
                    <a:pt x="1788" y="2979"/>
                  </a:lnTo>
                  <a:lnTo>
                    <a:pt x="1887" y="3078"/>
                  </a:lnTo>
                  <a:lnTo>
                    <a:pt x="1986" y="3178"/>
                  </a:lnTo>
                  <a:lnTo>
                    <a:pt x="2106" y="3257"/>
                  </a:lnTo>
                  <a:lnTo>
                    <a:pt x="2225" y="3297"/>
                  </a:lnTo>
                  <a:lnTo>
                    <a:pt x="2344" y="3357"/>
                  </a:lnTo>
                  <a:lnTo>
                    <a:pt x="2483" y="3376"/>
                  </a:lnTo>
                  <a:lnTo>
                    <a:pt x="2622" y="3396"/>
                  </a:lnTo>
                  <a:lnTo>
                    <a:pt x="2900" y="3416"/>
                  </a:lnTo>
                  <a:lnTo>
                    <a:pt x="3198" y="3396"/>
                  </a:lnTo>
                  <a:lnTo>
                    <a:pt x="3774" y="3357"/>
                  </a:lnTo>
                  <a:lnTo>
                    <a:pt x="3774" y="3357"/>
                  </a:lnTo>
                  <a:lnTo>
                    <a:pt x="3833" y="4131"/>
                  </a:lnTo>
                  <a:lnTo>
                    <a:pt x="3893" y="4528"/>
                  </a:lnTo>
                  <a:lnTo>
                    <a:pt x="3953" y="4926"/>
                  </a:lnTo>
                  <a:lnTo>
                    <a:pt x="4032" y="5323"/>
                  </a:lnTo>
                  <a:lnTo>
                    <a:pt x="4131" y="5700"/>
                  </a:lnTo>
                  <a:lnTo>
                    <a:pt x="4251" y="6077"/>
                  </a:lnTo>
                  <a:lnTo>
                    <a:pt x="4390" y="6415"/>
                  </a:lnTo>
                  <a:lnTo>
                    <a:pt x="4390" y="6415"/>
                  </a:lnTo>
                  <a:lnTo>
                    <a:pt x="4469" y="6594"/>
                  </a:lnTo>
                  <a:lnTo>
                    <a:pt x="4568" y="6773"/>
                  </a:lnTo>
                  <a:lnTo>
                    <a:pt x="4687" y="6931"/>
                  </a:lnTo>
                  <a:lnTo>
                    <a:pt x="4826" y="7051"/>
                  </a:lnTo>
                  <a:lnTo>
                    <a:pt x="4826" y="7051"/>
                  </a:lnTo>
                  <a:lnTo>
                    <a:pt x="4966" y="7150"/>
                  </a:lnTo>
                  <a:lnTo>
                    <a:pt x="5085" y="7190"/>
                  </a:lnTo>
                  <a:lnTo>
                    <a:pt x="5224" y="7229"/>
                  </a:lnTo>
                  <a:lnTo>
                    <a:pt x="5343" y="7229"/>
                  </a:lnTo>
                  <a:lnTo>
                    <a:pt x="5621" y="7229"/>
                  </a:lnTo>
                  <a:lnTo>
                    <a:pt x="5760" y="7229"/>
                  </a:lnTo>
                  <a:lnTo>
                    <a:pt x="5899" y="7229"/>
                  </a:lnTo>
                  <a:lnTo>
                    <a:pt x="5899" y="7229"/>
                  </a:lnTo>
                  <a:lnTo>
                    <a:pt x="6018" y="7269"/>
                  </a:lnTo>
                  <a:lnTo>
                    <a:pt x="6117" y="7309"/>
                  </a:lnTo>
                  <a:lnTo>
                    <a:pt x="6217" y="7388"/>
                  </a:lnTo>
                  <a:lnTo>
                    <a:pt x="6296" y="7468"/>
                  </a:lnTo>
                  <a:lnTo>
                    <a:pt x="6395" y="7567"/>
                  </a:lnTo>
                  <a:lnTo>
                    <a:pt x="6475" y="7706"/>
                  </a:lnTo>
                  <a:lnTo>
                    <a:pt x="6634" y="7984"/>
                  </a:lnTo>
                  <a:lnTo>
                    <a:pt x="6773" y="8322"/>
                  </a:lnTo>
                  <a:lnTo>
                    <a:pt x="6912" y="8679"/>
                  </a:lnTo>
                  <a:lnTo>
                    <a:pt x="7190" y="9414"/>
                  </a:lnTo>
                  <a:lnTo>
                    <a:pt x="7329" y="9752"/>
                  </a:lnTo>
                  <a:lnTo>
                    <a:pt x="7488" y="10069"/>
                  </a:lnTo>
                  <a:lnTo>
                    <a:pt x="7587" y="10208"/>
                  </a:lnTo>
                  <a:lnTo>
                    <a:pt x="7667" y="10328"/>
                  </a:lnTo>
                  <a:lnTo>
                    <a:pt x="7766" y="10427"/>
                  </a:lnTo>
                  <a:lnTo>
                    <a:pt x="7865" y="10526"/>
                  </a:lnTo>
                  <a:lnTo>
                    <a:pt x="7964" y="10606"/>
                  </a:lnTo>
                  <a:lnTo>
                    <a:pt x="8084" y="10645"/>
                  </a:lnTo>
                  <a:lnTo>
                    <a:pt x="8203" y="10665"/>
                  </a:lnTo>
                  <a:lnTo>
                    <a:pt x="8322" y="10665"/>
                  </a:lnTo>
                  <a:lnTo>
                    <a:pt x="8461" y="10645"/>
                  </a:lnTo>
                  <a:lnTo>
                    <a:pt x="8600" y="10586"/>
                  </a:lnTo>
                  <a:lnTo>
                    <a:pt x="8759" y="10487"/>
                  </a:lnTo>
                  <a:lnTo>
                    <a:pt x="8918" y="10367"/>
                  </a:lnTo>
                  <a:lnTo>
                    <a:pt x="8918" y="10367"/>
                  </a:lnTo>
                  <a:lnTo>
                    <a:pt x="8977" y="10765"/>
                  </a:lnTo>
                  <a:lnTo>
                    <a:pt x="9057" y="11142"/>
                  </a:lnTo>
                  <a:lnTo>
                    <a:pt x="9176" y="11519"/>
                  </a:lnTo>
                  <a:lnTo>
                    <a:pt x="9315" y="11877"/>
                  </a:lnTo>
                  <a:lnTo>
                    <a:pt x="9494" y="12234"/>
                  </a:lnTo>
                  <a:lnTo>
                    <a:pt x="9593" y="12393"/>
                  </a:lnTo>
                  <a:lnTo>
                    <a:pt x="9712" y="12552"/>
                  </a:lnTo>
                  <a:lnTo>
                    <a:pt x="9831" y="12691"/>
                  </a:lnTo>
                  <a:lnTo>
                    <a:pt x="9970" y="12830"/>
                  </a:lnTo>
                  <a:lnTo>
                    <a:pt x="10129" y="12969"/>
                  </a:lnTo>
                  <a:lnTo>
                    <a:pt x="10288" y="13088"/>
                  </a:lnTo>
                  <a:lnTo>
                    <a:pt x="10288" y="13088"/>
                  </a:lnTo>
                  <a:lnTo>
                    <a:pt x="10586" y="13267"/>
                  </a:lnTo>
                  <a:lnTo>
                    <a:pt x="10904" y="13426"/>
                  </a:lnTo>
                  <a:lnTo>
                    <a:pt x="11222" y="13525"/>
                  </a:lnTo>
                  <a:lnTo>
                    <a:pt x="11559" y="13585"/>
                  </a:lnTo>
                  <a:lnTo>
                    <a:pt x="11917" y="13625"/>
                  </a:lnTo>
                  <a:lnTo>
                    <a:pt x="12254" y="13605"/>
                  </a:lnTo>
                  <a:lnTo>
                    <a:pt x="12592" y="13545"/>
                  </a:lnTo>
                  <a:lnTo>
                    <a:pt x="12930" y="13446"/>
                  </a:lnTo>
                  <a:lnTo>
                    <a:pt x="12930" y="13446"/>
                  </a:lnTo>
                  <a:lnTo>
                    <a:pt x="12949" y="14300"/>
                  </a:lnTo>
                  <a:lnTo>
                    <a:pt x="13009" y="15154"/>
                  </a:lnTo>
                  <a:lnTo>
                    <a:pt x="13009" y="15154"/>
                  </a:lnTo>
                  <a:lnTo>
                    <a:pt x="13049" y="15908"/>
                  </a:lnTo>
                  <a:lnTo>
                    <a:pt x="13049" y="15908"/>
                  </a:lnTo>
                  <a:lnTo>
                    <a:pt x="12552" y="15571"/>
                  </a:lnTo>
                  <a:lnTo>
                    <a:pt x="12076" y="15213"/>
                  </a:lnTo>
                  <a:lnTo>
                    <a:pt x="11599" y="14836"/>
                  </a:lnTo>
                  <a:lnTo>
                    <a:pt x="11142" y="14459"/>
                  </a:lnTo>
                  <a:lnTo>
                    <a:pt x="10685" y="14061"/>
                  </a:lnTo>
                  <a:lnTo>
                    <a:pt x="10248" y="13664"/>
                  </a:lnTo>
                  <a:lnTo>
                    <a:pt x="9812" y="13247"/>
                  </a:lnTo>
                  <a:lnTo>
                    <a:pt x="9394" y="12830"/>
                  </a:lnTo>
                  <a:lnTo>
                    <a:pt x="8580" y="11976"/>
                  </a:lnTo>
                  <a:lnTo>
                    <a:pt x="7786" y="11082"/>
                  </a:lnTo>
                  <a:lnTo>
                    <a:pt x="6991" y="10169"/>
                  </a:lnTo>
                  <a:lnTo>
                    <a:pt x="6217" y="9255"/>
                  </a:lnTo>
                  <a:lnTo>
                    <a:pt x="6217" y="9255"/>
                  </a:lnTo>
                  <a:lnTo>
                    <a:pt x="4588" y="7269"/>
                  </a:lnTo>
                  <a:lnTo>
                    <a:pt x="3794" y="6296"/>
                  </a:lnTo>
                  <a:lnTo>
                    <a:pt x="3019" y="5283"/>
                  </a:lnTo>
                  <a:lnTo>
                    <a:pt x="2245" y="4290"/>
                  </a:lnTo>
                  <a:lnTo>
                    <a:pt x="1470" y="3257"/>
                  </a:lnTo>
                  <a:lnTo>
                    <a:pt x="735" y="2224"/>
                  </a:lnTo>
                  <a:lnTo>
                    <a:pt x="0" y="1172"/>
                  </a:lnTo>
                  <a:lnTo>
                    <a:pt x="0" y="1172"/>
                  </a:lnTo>
                  <a:lnTo>
                    <a:pt x="20" y="596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259" y="80"/>
                  </a:lnTo>
                  <a:lnTo>
                    <a:pt x="477" y="1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 rot="-23989">
              <a:off x="1935193" y="3505604"/>
              <a:ext cx="762318" cy="944421"/>
            </a:xfrm>
            <a:custGeom>
              <a:avLst/>
              <a:gdLst/>
              <a:ahLst/>
              <a:cxnLst/>
              <a:rect l="l" t="t" r="r" b="b"/>
              <a:pathLst>
                <a:path w="13467" h="16684" fill="none" extrusionOk="0">
                  <a:moveTo>
                    <a:pt x="9891" y="14062"/>
                  </a:moveTo>
                  <a:lnTo>
                    <a:pt x="9891" y="14062"/>
                  </a:lnTo>
                  <a:lnTo>
                    <a:pt x="8958" y="13049"/>
                  </a:lnTo>
                  <a:lnTo>
                    <a:pt x="8024" y="12036"/>
                  </a:lnTo>
                  <a:lnTo>
                    <a:pt x="7091" y="11023"/>
                  </a:lnTo>
                  <a:lnTo>
                    <a:pt x="6197" y="9971"/>
                  </a:lnTo>
                  <a:lnTo>
                    <a:pt x="6197" y="9971"/>
                  </a:lnTo>
                  <a:lnTo>
                    <a:pt x="5284" y="8918"/>
                  </a:lnTo>
                  <a:lnTo>
                    <a:pt x="4410" y="7826"/>
                  </a:lnTo>
                  <a:lnTo>
                    <a:pt x="3556" y="6733"/>
                  </a:lnTo>
                  <a:lnTo>
                    <a:pt x="2722" y="5601"/>
                  </a:lnTo>
                  <a:lnTo>
                    <a:pt x="2722" y="5601"/>
                  </a:lnTo>
                  <a:lnTo>
                    <a:pt x="2384" y="5105"/>
                  </a:lnTo>
                  <a:lnTo>
                    <a:pt x="2027" y="4608"/>
                  </a:lnTo>
                  <a:lnTo>
                    <a:pt x="1371" y="3595"/>
                  </a:lnTo>
                  <a:lnTo>
                    <a:pt x="696" y="2583"/>
                  </a:lnTo>
                  <a:lnTo>
                    <a:pt x="358" y="2086"/>
                  </a:lnTo>
                  <a:lnTo>
                    <a:pt x="1" y="1590"/>
                  </a:lnTo>
                  <a:lnTo>
                    <a:pt x="1" y="1590"/>
                  </a:lnTo>
                  <a:lnTo>
                    <a:pt x="21" y="1192"/>
                  </a:lnTo>
                  <a:lnTo>
                    <a:pt x="41" y="795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279" y="418"/>
                  </a:lnTo>
                  <a:lnTo>
                    <a:pt x="537" y="855"/>
                  </a:lnTo>
                  <a:lnTo>
                    <a:pt x="815" y="1252"/>
                  </a:lnTo>
                  <a:lnTo>
                    <a:pt x="1093" y="1669"/>
                  </a:lnTo>
                  <a:lnTo>
                    <a:pt x="1689" y="2444"/>
                  </a:lnTo>
                  <a:lnTo>
                    <a:pt x="2305" y="3218"/>
                  </a:lnTo>
                  <a:lnTo>
                    <a:pt x="2305" y="3218"/>
                  </a:lnTo>
                  <a:lnTo>
                    <a:pt x="4072" y="5383"/>
                  </a:lnTo>
                  <a:lnTo>
                    <a:pt x="5860" y="7528"/>
                  </a:lnTo>
                  <a:lnTo>
                    <a:pt x="5860" y="7528"/>
                  </a:lnTo>
                  <a:lnTo>
                    <a:pt x="7449" y="9415"/>
                  </a:lnTo>
                  <a:lnTo>
                    <a:pt x="8263" y="10368"/>
                  </a:lnTo>
                  <a:lnTo>
                    <a:pt x="8680" y="10825"/>
                  </a:lnTo>
                  <a:lnTo>
                    <a:pt x="9117" y="11282"/>
                  </a:lnTo>
                  <a:lnTo>
                    <a:pt x="9554" y="11738"/>
                  </a:lnTo>
                  <a:lnTo>
                    <a:pt x="10011" y="12175"/>
                  </a:lnTo>
                  <a:lnTo>
                    <a:pt x="10467" y="12592"/>
                  </a:lnTo>
                  <a:lnTo>
                    <a:pt x="10944" y="12970"/>
                  </a:lnTo>
                  <a:lnTo>
                    <a:pt x="11440" y="13347"/>
                  </a:lnTo>
                  <a:lnTo>
                    <a:pt x="11957" y="13685"/>
                  </a:lnTo>
                  <a:lnTo>
                    <a:pt x="12473" y="14002"/>
                  </a:lnTo>
                  <a:lnTo>
                    <a:pt x="13029" y="14261"/>
                  </a:lnTo>
                  <a:lnTo>
                    <a:pt x="13029" y="14261"/>
                  </a:lnTo>
                  <a:lnTo>
                    <a:pt x="13069" y="14281"/>
                  </a:lnTo>
                  <a:lnTo>
                    <a:pt x="13129" y="14281"/>
                  </a:lnTo>
                  <a:lnTo>
                    <a:pt x="13129" y="14281"/>
                  </a:lnTo>
                  <a:lnTo>
                    <a:pt x="13168" y="14896"/>
                  </a:lnTo>
                  <a:lnTo>
                    <a:pt x="13248" y="15512"/>
                  </a:lnTo>
                  <a:lnTo>
                    <a:pt x="13327" y="16108"/>
                  </a:lnTo>
                  <a:lnTo>
                    <a:pt x="13387" y="16406"/>
                  </a:lnTo>
                  <a:lnTo>
                    <a:pt x="13466" y="16684"/>
                  </a:lnTo>
                  <a:lnTo>
                    <a:pt x="13466" y="16684"/>
                  </a:lnTo>
                  <a:lnTo>
                    <a:pt x="13188" y="16604"/>
                  </a:lnTo>
                  <a:lnTo>
                    <a:pt x="12930" y="16485"/>
                  </a:lnTo>
                  <a:lnTo>
                    <a:pt x="12692" y="16366"/>
                  </a:lnTo>
                  <a:lnTo>
                    <a:pt x="12434" y="16227"/>
                  </a:lnTo>
                  <a:lnTo>
                    <a:pt x="11977" y="15949"/>
                  </a:lnTo>
                  <a:lnTo>
                    <a:pt x="11540" y="15611"/>
                  </a:lnTo>
                  <a:lnTo>
                    <a:pt x="11103" y="15254"/>
                  </a:lnTo>
                  <a:lnTo>
                    <a:pt x="10706" y="14876"/>
                  </a:lnTo>
                  <a:lnTo>
                    <a:pt x="10289" y="14479"/>
                  </a:lnTo>
                  <a:lnTo>
                    <a:pt x="9891" y="140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 rot="-23989">
              <a:off x="2687137" y="3776119"/>
              <a:ext cx="679107" cy="675710"/>
            </a:xfrm>
            <a:custGeom>
              <a:avLst/>
              <a:gdLst/>
              <a:ahLst/>
              <a:cxnLst/>
              <a:rect l="l" t="t" r="r" b="b"/>
              <a:pathLst>
                <a:path w="11997" h="11937" fill="none" extrusionOk="0">
                  <a:moveTo>
                    <a:pt x="11758" y="3655"/>
                  </a:moveTo>
                  <a:lnTo>
                    <a:pt x="11758" y="3655"/>
                  </a:lnTo>
                  <a:lnTo>
                    <a:pt x="11103" y="4211"/>
                  </a:lnTo>
                  <a:lnTo>
                    <a:pt x="10467" y="4767"/>
                  </a:lnTo>
                  <a:lnTo>
                    <a:pt x="9196" y="5919"/>
                  </a:lnTo>
                  <a:lnTo>
                    <a:pt x="7925" y="7051"/>
                  </a:lnTo>
                  <a:lnTo>
                    <a:pt x="7270" y="7607"/>
                  </a:lnTo>
                  <a:lnTo>
                    <a:pt x="6594" y="8163"/>
                  </a:lnTo>
                  <a:lnTo>
                    <a:pt x="6594" y="8163"/>
                  </a:lnTo>
                  <a:lnTo>
                    <a:pt x="5860" y="8719"/>
                  </a:lnTo>
                  <a:lnTo>
                    <a:pt x="5125" y="9276"/>
                  </a:lnTo>
                  <a:lnTo>
                    <a:pt x="4370" y="9832"/>
                  </a:lnTo>
                  <a:lnTo>
                    <a:pt x="3595" y="10348"/>
                  </a:lnTo>
                  <a:lnTo>
                    <a:pt x="3595" y="10348"/>
                  </a:lnTo>
                  <a:lnTo>
                    <a:pt x="2880" y="10805"/>
                  </a:lnTo>
                  <a:lnTo>
                    <a:pt x="2503" y="11043"/>
                  </a:lnTo>
                  <a:lnTo>
                    <a:pt x="2126" y="11281"/>
                  </a:lnTo>
                  <a:lnTo>
                    <a:pt x="1729" y="11480"/>
                  </a:lnTo>
                  <a:lnTo>
                    <a:pt x="1331" y="11679"/>
                  </a:lnTo>
                  <a:lnTo>
                    <a:pt x="934" y="11818"/>
                  </a:lnTo>
                  <a:lnTo>
                    <a:pt x="716" y="11877"/>
                  </a:lnTo>
                  <a:lnTo>
                    <a:pt x="517" y="11937"/>
                  </a:lnTo>
                  <a:lnTo>
                    <a:pt x="517" y="11937"/>
                  </a:lnTo>
                  <a:lnTo>
                    <a:pt x="497" y="11460"/>
                  </a:lnTo>
                  <a:lnTo>
                    <a:pt x="477" y="11003"/>
                  </a:lnTo>
                  <a:lnTo>
                    <a:pt x="358" y="10070"/>
                  </a:lnTo>
                  <a:lnTo>
                    <a:pt x="219" y="9136"/>
                  </a:lnTo>
                  <a:lnTo>
                    <a:pt x="179" y="8680"/>
                  </a:lnTo>
                  <a:lnTo>
                    <a:pt x="120" y="8223"/>
                  </a:lnTo>
                  <a:lnTo>
                    <a:pt x="120" y="8223"/>
                  </a:lnTo>
                  <a:lnTo>
                    <a:pt x="60" y="7409"/>
                  </a:lnTo>
                  <a:lnTo>
                    <a:pt x="1" y="6594"/>
                  </a:lnTo>
                  <a:lnTo>
                    <a:pt x="1" y="6594"/>
                  </a:lnTo>
                  <a:lnTo>
                    <a:pt x="60" y="6694"/>
                  </a:lnTo>
                  <a:lnTo>
                    <a:pt x="120" y="6773"/>
                  </a:lnTo>
                  <a:lnTo>
                    <a:pt x="179" y="6853"/>
                  </a:lnTo>
                  <a:lnTo>
                    <a:pt x="259" y="6912"/>
                  </a:lnTo>
                  <a:lnTo>
                    <a:pt x="438" y="7031"/>
                  </a:lnTo>
                  <a:lnTo>
                    <a:pt x="636" y="7111"/>
                  </a:lnTo>
                  <a:lnTo>
                    <a:pt x="835" y="7150"/>
                  </a:lnTo>
                  <a:lnTo>
                    <a:pt x="1053" y="7150"/>
                  </a:lnTo>
                  <a:lnTo>
                    <a:pt x="1272" y="7111"/>
                  </a:lnTo>
                  <a:lnTo>
                    <a:pt x="1470" y="7031"/>
                  </a:lnTo>
                  <a:lnTo>
                    <a:pt x="1470" y="7031"/>
                  </a:lnTo>
                  <a:lnTo>
                    <a:pt x="1590" y="6972"/>
                  </a:lnTo>
                  <a:lnTo>
                    <a:pt x="1689" y="6912"/>
                  </a:lnTo>
                  <a:lnTo>
                    <a:pt x="1868" y="6733"/>
                  </a:lnTo>
                  <a:lnTo>
                    <a:pt x="2046" y="6555"/>
                  </a:lnTo>
                  <a:lnTo>
                    <a:pt x="2185" y="6356"/>
                  </a:lnTo>
                  <a:lnTo>
                    <a:pt x="2185" y="6356"/>
                  </a:lnTo>
                  <a:lnTo>
                    <a:pt x="2305" y="6177"/>
                  </a:lnTo>
                  <a:lnTo>
                    <a:pt x="2424" y="5979"/>
                  </a:lnTo>
                  <a:lnTo>
                    <a:pt x="2543" y="5780"/>
                  </a:lnTo>
                  <a:lnTo>
                    <a:pt x="2682" y="5621"/>
                  </a:lnTo>
                  <a:lnTo>
                    <a:pt x="2682" y="5621"/>
                  </a:lnTo>
                  <a:lnTo>
                    <a:pt x="2821" y="5502"/>
                  </a:lnTo>
                  <a:lnTo>
                    <a:pt x="2940" y="5423"/>
                  </a:lnTo>
                  <a:lnTo>
                    <a:pt x="3059" y="5343"/>
                  </a:lnTo>
                  <a:lnTo>
                    <a:pt x="3178" y="5303"/>
                  </a:lnTo>
                  <a:lnTo>
                    <a:pt x="3278" y="5264"/>
                  </a:lnTo>
                  <a:lnTo>
                    <a:pt x="3377" y="5264"/>
                  </a:lnTo>
                  <a:lnTo>
                    <a:pt x="3456" y="5264"/>
                  </a:lnTo>
                  <a:lnTo>
                    <a:pt x="3556" y="5284"/>
                  </a:lnTo>
                  <a:lnTo>
                    <a:pt x="3734" y="5343"/>
                  </a:lnTo>
                  <a:lnTo>
                    <a:pt x="3913" y="5442"/>
                  </a:lnTo>
                  <a:lnTo>
                    <a:pt x="4092" y="5542"/>
                  </a:lnTo>
                  <a:lnTo>
                    <a:pt x="4310" y="5661"/>
                  </a:lnTo>
                  <a:lnTo>
                    <a:pt x="4310" y="5661"/>
                  </a:lnTo>
                  <a:lnTo>
                    <a:pt x="4489" y="5740"/>
                  </a:lnTo>
                  <a:lnTo>
                    <a:pt x="4668" y="5820"/>
                  </a:lnTo>
                  <a:lnTo>
                    <a:pt x="4827" y="5859"/>
                  </a:lnTo>
                  <a:lnTo>
                    <a:pt x="4986" y="5879"/>
                  </a:lnTo>
                  <a:lnTo>
                    <a:pt x="5145" y="5899"/>
                  </a:lnTo>
                  <a:lnTo>
                    <a:pt x="5284" y="5879"/>
                  </a:lnTo>
                  <a:lnTo>
                    <a:pt x="5442" y="5859"/>
                  </a:lnTo>
                  <a:lnTo>
                    <a:pt x="5582" y="5840"/>
                  </a:lnTo>
                  <a:lnTo>
                    <a:pt x="5701" y="5780"/>
                  </a:lnTo>
                  <a:lnTo>
                    <a:pt x="5840" y="5720"/>
                  </a:lnTo>
                  <a:lnTo>
                    <a:pt x="5959" y="5661"/>
                  </a:lnTo>
                  <a:lnTo>
                    <a:pt x="6078" y="5581"/>
                  </a:lnTo>
                  <a:lnTo>
                    <a:pt x="6296" y="5383"/>
                  </a:lnTo>
                  <a:lnTo>
                    <a:pt x="6515" y="5144"/>
                  </a:lnTo>
                  <a:lnTo>
                    <a:pt x="6694" y="4906"/>
                  </a:lnTo>
                  <a:lnTo>
                    <a:pt x="6872" y="4628"/>
                  </a:lnTo>
                  <a:lnTo>
                    <a:pt x="7051" y="4330"/>
                  </a:lnTo>
                  <a:lnTo>
                    <a:pt x="7190" y="4032"/>
                  </a:lnTo>
                  <a:lnTo>
                    <a:pt x="7468" y="3436"/>
                  </a:lnTo>
                  <a:lnTo>
                    <a:pt x="7707" y="2900"/>
                  </a:lnTo>
                  <a:lnTo>
                    <a:pt x="7707" y="2900"/>
                  </a:lnTo>
                  <a:lnTo>
                    <a:pt x="8084" y="3019"/>
                  </a:lnTo>
                  <a:lnTo>
                    <a:pt x="8481" y="3079"/>
                  </a:lnTo>
                  <a:lnTo>
                    <a:pt x="8700" y="3099"/>
                  </a:lnTo>
                  <a:lnTo>
                    <a:pt x="8898" y="3119"/>
                  </a:lnTo>
                  <a:lnTo>
                    <a:pt x="9097" y="3119"/>
                  </a:lnTo>
                  <a:lnTo>
                    <a:pt x="9295" y="3099"/>
                  </a:lnTo>
                  <a:lnTo>
                    <a:pt x="9494" y="3059"/>
                  </a:lnTo>
                  <a:lnTo>
                    <a:pt x="9673" y="3019"/>
                  </a:lnTo>
                  <a:lnTo>
                    <a:pt x="9852" y="2960"/>
                  </a:lnTo>
                  <a:lnTo>
                    <a:pt x="10030" y="2880"/>
                  </a:lnTo>
                  <a:lnTo>
                    <a:pt x="10209" y="2781"/>
                  </a:lnTo>
                  <a:lnTo>
                    <a:pt x="10368" y="2662"/>
                  </a:lnTo>
                  <a:lnTo>
                    <a:pt x="10527" y="2543"/>
                  </a:lnTo>
                  <a:lnTo>
                    <a:pt x="10666" y="2384"/>
                  </a:lnTo>
                  <a:lnTo>
                    <a:pt x="10666" y="2384"/>
                  </a:lnTo>
                  <a:lnTo>
                    <a:pt x="10864" y="2146"/>
                  </a:lnTo>
                  <a:lnTo>
                    <a:pt x="11063" y="1867"/>
                  </a:lnTo>
                  <a:lnTo>
                    <a:pt x="11242" y="1589"/>
                  </a:lnTo>
                  <a:lnTo>
                    <a:pt x="11421" y="1292"/>
                  </a:lnTo>
                  <a:lnTo>
                    <a:pt x="11579" y="974"/>
                  </a:lnTo>
                  <a:lnTo>
                    <a:pt x="11738" y="656"/>
                  </a:lnTo>
                  <a:lnTo>
                    <a:pt x="11877" y="338"/>
                  </a:lnTo>
                  <a:lnTo>
                    <a:pt x="11977" y="1"/>
                  </a:lnTo>
                  <a:lnTo>
                    <a:pt x="11977" y="1"/>
                  </a:lnTo>
                  <a:lnTo>
                    <a:pt x="11996" y="934"/>
                  </a:lnTo>
                  <a:lnTo>
                    <a:pt x="11996" y="1391"/>
                  </a:lnTo>
                  <a:lnTo>
                    <a:pt x="11977" y="1848"/>
                  </a:lnTo>
                  <a:lnTo>
                    <a:pt x="11957" y="2304"/>
                  </a:lnTo>
                  <a:lnTo>
                    <a:pt x="11917" y="2741"/>
                  </a:lnTo>
                  <a:lnTo>
                    <a:pt x="11838" y="3198"/>
                  </a:lnTo>
                  <a:lnTo>
                    <a:pt x="11758" y="36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 rot="-23989">
              <a:off x="1973123" y="3220145"/>
              <a:ext cx="665634" cy="783602"/>
            </a:xfrm>
            <a:custGeom>
              <a:avLst/>
              <a:gdLst/>
              <a:ahLst/>
              <a:cxnLst/>
              <a:rect l="l" t="t" r="r" b="b"/>
              <a:pathLst>
                <a:path w="11759" h="13843" extrusionOk="0">
                  <a:moveTo>
                    <a:pt x="40" y="0"/>
                  </a:moveTo>
                  <a:lnTo>
                    <a:pt x="1" y="40"/>
                  </a:lnTo>
                  <a:lnTo>
                    <a:pt x="1" y="80"/>
                  </a:lnTo>
                  <a:lnTo>
                    <a:pt x="21" y="99"/>
                  </a:lnTo>
                  <a:lnTo>
                    <a:pt x="259" y="636"/>
                  </a:lnTo>
                  <a:lnTo>
                    <a:pt x="537" y="1172"/>
                  </a:lnTo>
                  <a:lnTo>
                    <a:pt x="815" y="1688"/>
                  </a:lnTo>
                  <a:lnTo>
                    <a:pt x="1113" y="2185"/>
                  </a:lnTo>
                  <a:lnTo>
                    <a:pt x="1431" y="2681"/>
                  </a:lnTo>
                  <a:lnTo>
                    <a:pt x="1768" y="3178"/>
                  </a:lnTo>
                  <a:lnTo>
                    <a:pt x="2463" y="4131"/>
                  </a:lnTo>
                  <a:lnTo>
                    <a:pt x="3178" y="5084"/>
                  </a:lnTo>
                  <a:lnTo>
                    <a:pt x="3893" y="6018"/>
                  </a:lnTo>
                  <a:lnTo>
                    <a:pt x="4589" y="6971"/>
                  </a:lnTo>
                  <a:lnTo>
                    <a:pt x="5284" y="7925"/>
                  </a:lnTo>
                  <a:lnTo>
                    <a:pt x="5621" y="8401"/>
                  </a:lnTo>
                  <a:lnTo>
                    <a:pt x="5959" y="8838"/>
                  </a:lnTo>
                  <a:lnTo>
                    <a:pt x="6316" y="9295"/>
                  </a:lnTo>
                  <a:lnTo>
                    <a:pt x="6694" y="9712"/>
                  </a:lnTo>
                  <a:lnTo>
                    <a:pt x="7468" y="10566"/>
                  </a:lnTo>
                  <a:lnTo>
                    <a:pt x="8263" y="11380"/>
                  </a:lnTo>
                  <a:lnTo>
                    <a:pt x="8640" y="11758"/>
                  </a:lnTo>
                  <a:lnTo>
                    <a:pt x="9017" y="12135"/>
                  </a:lnTo>
                  <a:lnTo>
                    <a:pt x="9415" y="12492"/>
                  </a:lnTo>
                  <a:lnTo>
                    <a:pt x="9812" y="12810"/>
                  </a:lnTo>
                  <a:lnTo>
                    <a:pt x="10229" y="13128"/>
                  </a:lnTo>
                  <a:lnTo>
                    <a:pt x="10686" y="13406"/>
                  </a:lnTo>
                  <a:lnTo>
                    <a:pt x="10904" y="13525"/>
                  </a:lnTo>
                  <a:lnTo>
                    <a:pt x="11143" y="13644"/>
                  </a:lnTo>
                  <a:lnTo>
                    <a:pt x="11401" y="13744"/>
                  </a:lnTo>
                  <a:lnTo>
                    <a:pt x="11639" y="13823"/>
                  </a:lnTo>
                  <a:lnTo>
                    <a:pt x="11679" y="13843"/>
                  </a:lnTo>
                  <a:lnTo>
                    <a:pt x="11719" y="13823"/>
                  </a:lnTo>
                  <a:lnTo>
                    <a:pt x="11758" y="13764"/>
                  </a:lnTo>
                  <a:lnTo>
                    <a:pt x="11758" y="13704"/>
                  </a:lnTo>
                  <a:lnTo>
                    <a:pt x="11758" y="13664"/>
                  </a:lnTo>
                  <a:lnTo>
                    <a:pt x="11719" y="13644"/>
                  </a:lnTo>
                  <a:lnTo>
                    <a:pt x="11242" y="13366"/>
                  </a:lnTo>
                  <a:lnTo>
                    <a:pt x="10765" y="13049"/>
                  </a:lnTo>
                  <a:lnTo>
                    <a:pt x="10328" y="12691"/>
                  </a:lnTo>
                  <a:lnTo>
                    <a:pt x="9891" y="12334"/>
                  </a:lnTo>
                  <a:lnTo>
                    <a:pt x="9474" y="11956"/>
                  </a:lnTo>
                  <a:lnTo>
                    <a:pt x="9077" y="11559"/>
                  </a:lnTo>
                  <a:lnTo>
                    <a:pt x="8283" y="10745"/>
                  </a:lnTo>
                  <a:lnTo>
                    <a:pt x="7468" y="9891"/>
                  </a:lnTo>
                  <a:lnTo>
                    <a:pt x="7071" y="9454"/>
                  </a:lnTo>
                  <a:lnTo>
                    <a:pt x="6694" y="9017"/>
                  </a:lnTo>
                  <a:lnTo>
                    <a:pt x="6316" y="8560"/>
                  </a:lnTo>
                  <a:lnTo>
                    <a:pt x="5959" y="8103"/>
                  </a:lnTo>
                  <a:lnTo>
                    <a:pt x="5601" y="7627"/>
                  </a:lnTo>
                  <a:lnTo>
                    <a:pt x="5264" y="7130"/>
                  </a:lnTo>
                  <a:lnTo>
                    <a:pt x="4966" y="6733"/>
                  </a:lnTo>
                  <a:lnTo>
                    <a:pt x="4668" y="6336"/>
                  </a:lnTo>
                  <a:lnTo>
                    <a:pt x="4032" y="5561"/>
                  </a:lnTo>
                  <a:lnTo>
                    <a:pt x="3377" y="4806"/>
                  </a:lnTo>
                  <a:lnTo>
                    <a:pt x="2742" y="4032"/>
                  </a:lnTo>
                  <a:lnTo>
                    <a:pt x="2384" y="3555"/>
                  </a:lnTo>
                  <a:lnTo>
                    <a:pt x="2027" y="3078"/>
                  </a:lnTo>
                  <a:lnTo>
                    <a:pt x="1689" y="2582"/>
                  </a:lnTo>
                  <a:lnTo>
                    <a:pt x="1371" y="2085"/>
                  </a:lnTo>
                  <a:lnTo>
                    <a:pt x="736" y="1073"/>
                  </a:lnTo>
                  <a:lnTo>
                    <a:pt x="140" y="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 rot="-23989">
              <a:off x="1973123" y="3220145"/>
              <a:ext cx="665634" cy="783602"/>
            </a:xfrm>
            <a:custGeom>
              <a:avLst/>
              <a:gdLst/>
              <a:ahLst/>
              <a:cxnLst/>
              <a:rect l="l" t="t" r="r" b="b"/>
              <a:pathLst>
                <a:path w="11759" h="13843" fill="none" extrusionOk="0">
                  <a:moveTo>
                    <a:pt x="11719" y="13644"/>
                  </a:moveTo>
                  <a:lnTo>
                    <a:pt x="11719" y="13644"/>
                  </a:lnTo>
                  <a:lnTo>
                    <a:pt x="11242" y="13366"/>
                  </a:lnTo>
                  <a:lnTo>
                    <a:pt x="10765" y="13049"/>
                  </a:lnTo>
                  <a:lnTo>
                    <a:pt x="10328" y="12691"/>
                  </a:lnTo>
                  <a:lnTo>
                    <a:pt x="9891" y="12334"/>
                  </a:lnTo>
                  <a:lnTo>
                    <a:pt x="9474" y="11956"/>
                  </a:lnTo>
                  <a:lnTo>
                    <a:pt x="9077" y="11559"/>
                  </a:lnTo>
                  <a:lnTo>
                    <a:pt x="8283" y="10745"/>
                  </a:lnTo>
                  <a:lnTo>
                    <a:pt x="8283" y="10745"/>
                  </a:lnTo>
                  <a:lnTo>
                    <a:pt x="7468" y="9891"/>
                  </a:lnTo>
                  <a:lnTo>
                    <a:pt x="7071" y="9454"/>
                  </a:lnTo>
                  <a:lnTo>
                    <a:pt x="6694" y="9017"/>
                  </a:lnTo>
                  <a:lnTo>
                    <a:pt x="6316" y="8560"/>
                  </a:lnTo>
                  <a:lnTo>
                    <a:pt x="5959" y="8103"/>
                  </a:lnTo>
                  <a:lnTo>
                    <a:pt x="5601" y="7627"/>
                  </a:lnTo>
                  <a:lnTo>
                    <a:pt x="5264" y="7130"/>
                  </a:lnTo>
                  <a:lnTo>
                    <a:pt x="5264" y="7130"/>
                  </a:lnTo>
                  <a:lnTo>
                    <a:pt x="4966" y="6733"/>
                  </a:lnTo>
                  <a:lnTo>
                    <a:pt x="4668" y="6336"/>
                  </a:lnTo>
                  <a:lnTo>
                    <a:pt x="4032" y="5561"/>
                  </a:lnTo>
                  <a:lnTo>
                    <a:pt x="3377" y="4806"/>
                  </a:lnTo>
                  <a:lnTo>
                    <a:pt x="2742" y="4032"/>
                  </a:lnTo>
                  <a:lnTo>
                    <a:pt x="2742" y="4032"/>
                  </a:lnTo>
                  <a:lnTo>
                    <a:pt x="2384" y="3555"/>
                  </a:lnTo>
                  <a:lnTo>
                    <a:pt x="2027" y="3078"/>
                  </a:lnTo>
                  <a:lnTo>
                    <a:pt x="1689" y="2582"/>
                  </a:lnTo>
                  <a:lnTo>
                    <a:pt x="1371" y="2085"/>
                  </a:lnTo>
                  <a:lnTo>
                    <a:pt x="736" y="1073"/>
                  </a:lnTo>
                  <a:lnTo>
                    <a:pt x="140" y="40"/>
                  </a:lnTo>
                  <a:lnTo>
                    <a:pt x="140" y="40"/>
                  </a:lnTo>
                  <a:lnTo>
                    <a:pt x="120" y="0"/>
                  </a:lnTo>
                  <a:lnTo>
                    <a:pt x="80" y="0"/>
                  </a:lnTo>
                  <a:lnTo>
                    <a:pt x="40" y="0"/>
                  </a:lnTo>
                  <a:lnTo>
                    <a:pt x="1" y="40"/>
                  </a:lnTo>
                  <a:lnTo>
                    <a:pt x="1" y="80"/>
                  </a:lnTo>
                  <a:lnTo>
                    <a:pt x="21" y="99"/>
                  </a:lnTo>
                  <a:lnTo>
                    <a:pt x="21" y="99"/>
                  </a:lnTo>
                  <a:lnTo>
                    <a:pt x="259" y="636"/>
                  </a:lnTo>
                  <a:lnTo>
                    <a:pt x="537" y="1172"/>
                  </a:lnTo>
                  <a:lnTo>
                    <a:pt x="815" y="1688"/>
                  </a:lnTo>
                  <a:lnTo>
                    <a:pt x="1113" y="2185"/>
                  </a:lnTo>
                  <a:lnTo>
                    <a:pt x="1431" y="2681"/>
                  </a:lnTo>
                  <a:lnTo>
                    <a:pt x="1768" y="3178"/>
                  </a:lnTo>
                  <a:lnTo>
                    <a:pt x="2463" y="4131"/>
                  </a:lnTo>
                  <a:lnTo>
                    <a:pt x="3178" y="5084"/>
                  </a:lnTo>
                  <a:lnTo>
                    <a:pt x="3893" y="6018"/>
                  </a:lnTo>
                  <a:lnTo>
                    <a:pt x="4589" y="6971"/>
                  </a:lnTo>
                  <a:lnTo>
                    <a:pt x="5284" y="7925"/>
                  </a:lnTo>
                  <a:lnTo>
                    <a:pt x="5284" y="7925"/>
                  </a:lnTo>
                  <a:lnTo>
                    <a:pt x="5621" y="8401"/>
                  </a:lnTo>
                  <a:lnTo>
                    <a:pt x="5959" y="8838"/>
                  </a:lnTo>
                  <a:lnTo>
                    <a:pt x="6316" y="9295"/>
                  </a:lnTo>
                  <a:lnTo>
                    <a:pt x="6694" y="9712"/>
                  </a:lnTo>
                  <a:lnTo>
                    <a:pt x="7468" y="10566"/>
                  </a:lnTo>
                  <a:lnTo>
                    <a:pt x="8263" y="11380"/>
                  </a:lnTo>
                  <a:lnTo>
                    <a:pt x="8263" y="11380"/>
                  </a:lnTo>
                  <a:lnTo>
                    <a:pt x="8640" y="11758"/>
                  </a:lnTo>
                  <a:lnTo>
                    <a:pt x="9017" y="12135"/>
                  </a:lnTo>
                  <a:lnTo>
                    <a:pt x="9415" y="12492"/>
                  </a:lnTo>
                  <a:lnTo>
                    <a:pt x="9812" y="12810"/>
                  </a:lnTo>
                  <a:lnTo>
                    <a:pt x="10229" y="13128"/>
                  </a:lnTo>
                  <a:lnTo>
                    <a:pt x="10686" y="13406"/>
                  </a:lnTo>
                  <a:lnTo>
                    <a:pt x="10904" y="13525"/>
                  </a:lnTo>
                  <a:lnTo>
                    <a:pt x="11143" y="13644"/>
                  </a:lnTo>
                  <a:lnTo>
                    <a:pt x="11401" y="13744"/>
                  </a:lnTo>
                  <a:lnTo>
                    <a:pt x="11639" y="13823"/>
                  </a:lnTo>
                  <a:lnTo>
                    <a:pt x="11639" y="13823"/>
                  </a:lnTo>
                  <a:lnTo>
                    <a:pt x="11679" y="13843"/>
                  </a:lnTo>
                  <a:lnTo>
                    <a:pt x="11719" y="13823"/>
                  </a:lnTo>
                  <a:lnTo>
                    <a:pt x="11758" y="13764"/>
                  </a:lnTo>
                  <a:lnTo>
                    <a:pt x="11758" y="13704"/>
                  </a:lnTo>
                  <a:lnTo>
                    <a:pt x="11758" y="13664"/>
                  </a:lnTo>
                  <a:lnTo>
                    <a:pt x="11719" y="136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 rot="-23989">
              <a:off x="2714375" y="3645740"/>
              <a:ext cx="610500" cy="354186"/>
            </a:xfrm>
            <a:custGeom>
              <a:avLst/>
              <a:gdLst/>
              <a:ahLst/>
              <a:cxnLst/>
              <a:rect l="l" t="t" r="r" b="b"/>
              <a:pathLst>
                <a:path w="10785" h="6257" extrusionOk="0">
                  <a:moveTo>
                    <a:pt x="10566" y="1"/>
                  </a:moveTo>
                  <a:lnTo>
                    <a:pt x="10526" y="21"/>
                  </a:lnTo>
                  <a:lnTo>
                    <a:pt x="9930" y="517"/>
                  </a:lnTo>
                  <a:lnTo>
                    <a:pt x="9354" y="1033"/>
                  </a:lnTo>
                  <a:lnTo>
                    <a:pt x="8778" y="1550"/>
                  </a:lnTo>
                  <a:lnTo>
                    <a:pt x="8461" y="1788"/>
                  </a:lnTo>
                  <a:lnTo>
                    <a:pt x="8163" y="2027"/>
                  </a:lnTo>
                  <a:lnTo>
                    <a:pt x="7567" y="2444"/>
                  </a:lnTo>
                  <a:lnTo>
                    <a:pt x="6971" y="2841"/>
                  </a:lnTo>
                  <a:lnTo>
                    <a:pt x="6355" y="3218"/>
                  </a:lnTo>
                  <a:lnTo>
                    <a:pt x="5740" y="3596"/>
                  </a:lnTo>
                  <a:lnTo>
                    <a:pt x="4528" y="4311"/>
                  </a:lnTo>
                  <a:lnTo>
                    <a:pt x="3913" y="4668"/>
                  </a:lnTo>
                  <a:lnTo>
                    <a:pt x="3297" y="4986"/>
                  </a:lnTo>
                  <a:lnTo>
                    <a:pt x="2900" y="5145"/>
                  </a:lnTo>
                  <a:lnTo>
                    <a:pt x="2502" y="5304"/>
                  </a:lnTo>
                  <a:lnTo>
                    <a:pt x="2105" y="5423"/>
                  </a:lnTo>
                  <a:lnTo>
                    <a:pt x="1688" y="5562"/>
                  </a:lnTo>
                  <a:lnTo>
                    <a:pt x="874" y="5800"/>
                  </a:lnTo>
                  <a:lnTo>
                    <a:pt x="477" y="5919"/>
                  </a:lnTo>
                  <a:lnTo>
                    <a:pt x="60" y="6058"/>
                  </a:lnTo>
                  <a:lnTo>
                    <a:pt x="40" y="6078"/>
                  </a:lnTo>
                  <a:lnTo>
                    <a:pt x="20" y="6098"/>
                  </a:lnTo>
                  <a:lnTo>
                    <a:pt x="0" y="6177"/>
                  </a:lnTo>
                  <a:lnTo>
                    <a:pt x="0" y="6217"/>
                  </a:lnTo>
                  <a:lnTo>
                    <a:pt x="20" y="6237"/>
                  </a:lnTo>
                  <a:lnTo>
                    <a:pt x="60" y="6257"/>
                  </a:lnTo>
                  <a:lnTo>
                    <a:pt x="99" y="6257"/>
                  </a:lnTo>
                  <a:lnTo>
                    <a:pt x="497" y="6217"/>
                  </a:lnTo>
                  <a:lnTo>
                    <a:pt x="894" y="6138"/>
                  </a:lnTo>
                  <a:lnTo>
                    <a:pt x="1291" y="6058"/>
                  </a:lnTo>
                  <a:lnTo>
                    <a:pt x="1668" y="5959"/>
                  </a:lnTo>
                  <a:lnTo>
                    <a:pt x="2046" y="5840"/>
                  </a:lnTo>
                  <a:lnTo>
                    <a:pt x="2403" y="5721"/>
                  </a:lnTo>
                  <a:lnTo>
                    <a:pt x="2781" y="5582"/>
                  </a:lnTo>
                  <a:lnTo>
                    <a:pt x="3138" y="5423"/>
                  </a:lnTo>
                  <a:lnTo>
                    <a:pt x="3853" y="5105"/>
                  </a:lnTo>
                  <a:lnTo>
                    <a:pt x="4548" y="4728"/>
                  </a:lnTo>
                  <a:lnTo>
                    <a:pt x="5243" y="4330"/>
                  </a:lnTo>
                  <a:lnTo>
                    <a:pt x="5938" y="3933"/>
                  </a:lnTo>
                  <a:lnTo>
                    <a:pt x="7209" y="3159"/>
                  </a:lnTo>
                  <a:lnTo>
                    <a:pt x="7885" y="2742"/>
                  </a:lnTo>
                  <a:lnTo>
                    <a:pt x="8540" y="2305"/>
                  </a:lnTo>
                  <a:lnTo>
                    <a:pt x="9176" y="1828"/>
                  </a:lnTo>
                  <a:lnTo>
                    <a:pt x="9474" y="1570"/>
                  </a:lnTo>
                  <a:lnTo>
                    <a:pt x="9752" y="1331"/>
                  </a:lnTo>
                  <a:lnTo>
                    <a:pt x="10030" y="1053"/>
                  </a:lnTo>
                  <a:lnTo>
                    <a:pt x="10288" y="775"/>
                  </a:lnTo>
                  <a:lnTo>
                    <a:pt x="10526" y="497"/>
                  </a:lnTo>
                  <a:lnTo>
                    <a:pt x="10745" y="199"/>
                  </a:lnTo>
                  <a:lnTo>
                    <a:pt x="10784" y="140"/>
                  </a:lnTo>
                  <a:lnTo>
                    <a:pt x="10784" y="100"/>
                  </a:lnTo>
                  <a:lnTo>
                    <a:pt x="10765" y="60"/>
                  </a:lnTo>
                  <a:lnTo>
                    <a:pt x="10725" y="21"/>
                  </a:lnTo>
                  <a:lnTo>
                    <a:pt x="106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 rot="-23989">
              <a:off x="2714375" y="3645740"/>
              <a:ext cx="610500" cy="354186"/>
            </a:xfrm>
            <a:custGeom>
              <a:avLst/>
              <a:gdLst/>
              <a:ahLst/>
              <a:cxnLst/>
              <a:rect l="l" t="t" r="r" b="b"/>
              <a:pathLst>
                <a:path w="10785" h="6257" fill="none" extrusionOk="0">
                  <a:moveTo>
                    <a:pt x="10526" y="21"/>
                  </a:moveTo>
                  <a:lnTo>
                    <a:pt x="10526" y="21"/>
                  </a:lnTo>
                  <a:lnTo>
                    <a:pt x="9930" y="517"/>
                  </a:lnTo>
                  <a:lnTo>
                    <a:pt x="9354" y="1033"/>
                  </a:lnTo>
                  <a:lnTo>
                    <a:pt x="8778" y="1550"/>
                  </a:lnTo>
                  <a:lnTo>
                    <a:pt x="8461" y="1788"/>
                  </a:lnTo>
                  <a:lnTo>
                    <a:pt x="8163" y="2027"/>
                  </a:lnTo>
                  <a:lnTo>
                    <a:pt x="8163" y="2027"/>
                  </a:lnTo>
                  <a:lnTo>
                    <a:pt x="7567" y="2444"/>
                  </a:lnTo>
                  <a:lnTo>
                    <a:pt x="6971" y="2841"/>
                  </a:lnTo>
                  <a:lnTo>
                    <a:pt x="6355" y="3218"/>
                  </a:lnTo>
                  <a:lnTo>
                    <a:pt x="5740" y="3596"/>
                  </a:lnTo>
                  <a:lnTo>
                    <a:pt x="5740" y="3596"/>
                  </a:lnTo>
                  <a:lnTo>
                    <a:pt x="4528" y="4311"/>
                  </a:lnTo>
                  <a:lnTo>
                    <a:pt x="3913" y="4668"/>
                  </a:lnTo>
                  <a:lnTo>
                    <a:pt x="3297" y="4986"/>
                  </a:lnTo>
                  <a:lnTo>
                    <a:pt x="3297" y="4986"/>
                  </a:lnTo>
                  <a:lnTo>
                    <a:pt x="2900" y="5145"/>
                  </a:lnTo>
                  <a:lnTo>
                    <a:pt x="2502" y="5304"/>
                  </a:lnTo>
                  <a:lnTo>
                    <a:pt x="2105" y="5423"/>
                  </a:lnTo>
                  <a:lnTo>
                    <a:pt x="1688" y="5562"/>
                  </a:lnTo>
                  <a:lnTo>
                    <a:pt x="874" y="5800"/>
                  </a:lnTo>
                  <a:lnTo>
                    <a:pt x="477" y="5919"/>
                  </a:lnTo>
                  <a:lnTo>
                    <a:pt x="60" y="6058"/>
                  </a:lnTo>
                  <a:lnTo>
                    <a:pt x="60" y="6058"/>
                  </a:lnTo>
                  <a:lnTo>
                    <a:pt x="40" y="6078"/>
                  </a:lnTo>
                  <a:lnTo>
                    <a:pt x="20" y="6098"/>
                  </a:lnTo>
                  <a:lnTo>
                    <a:pt x="0" y="6177"/>
                  </a:lnTo>
                  <a:lnTo>
                    <a:pt x="0" y="6217"/>
                  </a:lnTo>
                  <a:lnTo>
                    <a:pt x="20" y="6237"/>
                  </a:lnTo>
                  <a:lnTo>
                    <a:pt x="60" y="6257"/>
                  </a:lnTo>
                  <a:lnTo>
                    <a:pt x="99" y="6257"/>
                  </a:lnTo>
                  <a:lnTo>
                    <a:pt x="99" y="6257"/>
                  </a:lnTo>
                  <a:lnTo>
                    <a:pt x="497" y="6217"/>
                  </a:lnTo>
                  <a:lnTo>
                    <a:pt x="894" y="6138"/>
                  </a:lnTo>
                  <a:lnTo>
                    <a:pt x="1291" y="6058"/>
                  </a:lnTo>
                  <a:lnTo>
                    <a:pt x="1668" y="5959"/>
                  </a:lnTo>
                  <a:lnTo>
                    <a:pt x="2046" y="5840"/>
                  </a:lnTo>
                  <a:lnTo>
                    <a:pt x="2403" y="5721"/>
                  </a:lnTo>
                  <a:lnTo>
                    <a:pt x="2781" y="5582"/>
                  </a:lnTo>
                  <a:lnTo>
                    <a:pt x="3138" y="5423"/>
                  </a:lnTo>
                  <a:lnTo>
                    <a:pt x="3853" y="5105"/>
                  </a:lnTo>
                  <a:lnTo>
                    <a:pt x="4548" y="4728"/>
                  </a:lnTo>
                  <a:lnTo>
                    <a:pt x="5243" y="4330"/>
                  </a:lnTo>
                  <a:lnTo>
                    <a:pt x="5938" y="3933"/>
                  </a:lnTo>
                  <a:lnTo>
                    <a:pt x="5938" y="3933"/>
                  </a:lnTo>
                  <a:lnTo>
                    <a:pt x="7209" y="3159"/>
                  </a:lnTo>
                  <a:lnTo>
                    <a:pt x="7885" y="2742"/>
                  </a:lnTo>
                  <a:lnTo>
                    <a:pt x="8540" y="2305"/>
                  </a:lnTo>
                  <a:lnTo>
                    <a:pt x="9176" y="1828"/>
                  </a:lnTo>
                  <a:lnTo>
                    <a:pt x="9474" y="1570"/>
                  </a:lnTo>
                  <a:lnTo>
                    <a:pt x="9752" y="1331"/>
                  </a:lnTo>
                  <a:lnTo>
                    <a:pt x="10030" y="1053"/>
                  </a:lnTo>
                  <a:lnTo>
                    <a:pt x="10288" y="775"/>
                  </a:lnTo>
                  <a:lnTo>
                    <a:pt x="10526" y="497"/>
                  </a:lnTo>
                  <a:lnTo>
                    <a:pt x="10745" y="199"/>
                  </a:lnTo>
                  <a:lnTo>
                    <a:pt x="10745" y="199"/>
                  </a:lnTo>
                  <a:lnTo>
                    <a:pt x="10784" y="140"/>
                  </a:lnTo>
                  <a:lnTo>
                    <a:pt x="10784" y="100"/>
                  </a:lnTo>
                  <a:lnTo>
                    <a:pt x="10765" y="60"/>
                  </a:lnTo>
                  <a:lnTo>
                    <a:pt x="10725" y="21"/>
                  </a:lnTo>
                  <a:lnTo>
                    <a:pt x="10665" y="1"/>
                  </a:lnTo>
                  <a:lnTo>
                    <a:pt x="10625" y="1"/>
                  </a:lnTo>
                  <a:lnTo>
                    <a:pt x="10566" y="1"/>
                  </a:lnTo>
                  <a:lnTo>
                    <a:pt x="10526" y="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 rot="-23989">
              <a:off x="1963436" y="4100152"/>
              <a:ext cx="120345" cy="119213"/>
            </a:xfrm>
            <a:custGeom>
              <a:avLst/>
              <a:gdLst/>
              <a:ahLst/>
              <a:cxnLst/>
              <a:rect l="l" t="t" r="r" b="b"/>
              <a:pathLst>
                <a:path w="2126" h="2106" extrusionOk="0">
                  <a:moveTo>
                    <a:pt x="1311" y="378"/>
                  </a:moveTo>
                  <a:lnTo>
                    <a:pt x="1510" y="497"/>
                  </a:lnTo>
                  <a:lnTo>
                    <a:pt x="1589" y="576"/>
                  </a:lnTo>
                  <a:lnTo>
                    <a:pt x="1669" y="656"/>
                  </a:lnTo>
                  <a:lnTo>
                    <a:pt x="1728" y="735"/>
                  </a:lnTo>
                  <a:lnTo>
                    <a:pt x="1768" y="834"/>
                  </a:lnTo>
                  <a:lnTo>
                    <a:pt x="1788" y="954"/>
                  </a:lnTo>
                  <a:lnTo>
                    <a:pt x="1768" y="1093"/>
                  </a:lnTo>
                  <a:lnTo>
                    <a:pt x="1728" y="1212"/>
                  </a:lnTo>
                  <a:lnTo>
                    <a:pt x="1649" y="1351"/>
                  </a:lnTo>
                  <a:lnTo>
                    <a:pt x="1569" y="1450"/>
                  </a:lnTo>
                  <a:lnTo>
                    <a:pt x="1450" y="1530"/>
                  </a:lnTo>
                  <a:lnTo>
                    <a:pt x="1331" y="1589"/>
                  </a:lnTo>
                  <a:lnTo>
                    <a:pt x="1192" y="1629"/>
                  </a:lnTo>
                  <a:lnTo>
                    <a:pt x="1053" y="1669"/>
                  </a:lnTo>
                  <a:lnTo>
                    <a:pt x="914" y="1688"/>
                  </a:lnTo>
                  <a:lnTo>
                    <a:pt x="755" y="1669"/>
                  </a:lnTo>
                  <a:lnTo>
                    <a:pt x="596" y="1629"/>
                  </a:lnTo>
                  <a:lnTo>
                    <a:pt x="537" y="1589"/>
                  </a:lnTo>
                  <a:lnTo>
                    <a:pt x="477" y="1549"/>
                  </a:lnTo>
                  <a:lnTo>
                    <a:pt x="437" y="1470"/>
                  </a:lnTo>
                  <a:lnTo>
                    <a:pt x="418" y="1391"/>
                  </a:lnTo>
                  <a:lnTo>
                    <a:pt x="418" y="1331"/>
                  </a:lnTo>
                  <a:lnTo>
                    <a:pt x="437" y="1252"/>
                  </a:lnTo>
                  <a:lnTo>
                    <a:pt x="497" y="1112"/>
                  </a:lnTo>
                  <a:lnTo>
                    <a:pt x="596" y="993"/>
                  </a:lnTo>
                  <a:lnTo>
                    <a:pt x="676" y="894"/>
                  </a:lnTo>
                  <a:lnTo>
                    <a:pt x="835" y="735"/>
                  </a:lnTo>
                  <a:lnTo>
                    <a:pt x="993" y="616"/>
                  </a:lnTo>
                  <a:lnTo>
                    <a:pt x="1311" y="378"/>
                  </a:lnTo>
                  <a:close/>
                  <a:moveTo>
                    <a:pt x="1232" y="0"/>
                  </a:moveTo>
                  <a:lnTo>
                    <a:pt x="1172" y="20"/>
                  </a:lnTo>
                  <a:lnTo>
                    <a:pt x="1132" y="80"/>
                  </a:lnTo>
                  <a:lnTo>
                    <a:pt x="1113" y="139"/>
                  </a:lnTo>
                  <a:lnTo>
                    <a:pt x="954" y="219"/>
                  </a:lnTo>
                  <a:lnTo>
                    <a:pt x="775" y="298"/>
                  </a:lnTo>
                  <a:lnTo>
                    <a:pt x="616" y="417"/>
                  </a:lnTo>
                  <a:lnTo>
                    <a:pt x="457" y="537"/>
                  </a:lnTo>
                  <a:lnTo>
                    <a:pt x="318" y="676"/>
                  </a:lnTo>
                  <a:lnTo>
                    <a:pt x="199" y="815"/>
                  </a:lnTo>
                  <a:lnTo>
                    <a:pt x="100" y="973"/>
                  </a:lnTo>
                  <a:lnTo>
                    <a:pt x="40" y="1132"/>
                  </a:lnTo>
                  <a:lnTo>
                    <a:pt x="20" y="1252"/>
                  </a:lnTo>
                  <a:lnTo>
                    <a:pt x="0" y="1351"/>
                  </a:lnTo>
                  <a:lnTo>
                    <a:pt x="0" y="1450"/>
                  </a:lnTo>
                  <a:lnTo>
                    <a:pt x="20" y="1549"/>
                  </a:lnTo>
                  <a:lnTo>
                    <a:pt x="60" y="1629"/>
                  </a:lnTo>
                  <a:lnTo>
                    <a:pt x="100" y="1708"/>
                  </a:lnTo>
                  <a:lnTo>
                    <a:pt x="139" y="1788"/>
                  </a:lnTo>
                  <a:lnTo>
                    <a:pt x="199" y="1847"/>
                  </a:lnTo>
                  <a:lnTo>
                    <a:pt x="358" y="1966"/>
                  </a:lnTo>
                  <a:lnTo>
                    <a:pt x="517" y="2046"/>
                  </a:lnTo>
                  <a:lnTo>
                    <a:pt x="715" y="2086"/>
                  </a:lnTo>
                  <a:lnTo>
                    <a:pt x="914" y="2106"/>
                  </a:lnTo>
                  <a:lnTo>
                    <a:pt x="1113" y="2086"/>
                  </a:lnTo>
                  <a:lnTo>
                    <a:pt x="1311" y="2026"/>
                  </a:lnTo>
                  <a:lnTo>
                    <a:pt x="1490" y="1966"/>
                  </a:lnTo>
                  <a:lnTo>
                    <a:pt x="1669" y="1867"/>
                  </a:lnTo>
                  <a:lnTo>
                    <a:pt x="1808" y="1748"/>
                  </a:lnTo>
                  <a:lnTo>
                    <a:pt x="1947" y="1589"/>
                  </a:lnTo>
                  <a:lnTo>
                    <a:pt x="2046" y="1410"/>
                  </a:lnTo>
                  <a:lnTo>
                    <a:pt x="2106" y="1232"/>
                  </a:lnTo>
                  <a:lnTo>
                    <a:pt x="2126" y="1013"/>
                  </a:lnTo>
                  <a:lnTo>
                    <a:pt x="2106" y="815"/>
                  </a:lnTo>
                  <a:lnTo>
                    <a:pt x="2046" y="636"/>
                  </a:lnTo>
                  <a:lnTo>
                    <a:pt x="1947" y="457"/>
                  </a:lnTo>
                  <a:lnTo>
                    <a:pt x="1828" y="298"/>
                  </a:lnTo>
                  <a:lnTo>
                    <a:pt x="1669" y="159"/>
                  </a:lnTo>
                  <a:lnTo>
                    <a:pt x="1490" y="6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 rot="-23989">
              <a:off x="1963436" y="4100152"/>
              <a:ext cx="120345" cy="119213"/>
            </a:xfrm>
            <a:custGeom>
              <a:avLst/>
              <a:gdLst/>
              <a:ahLst/>
              <a:cxnLst/>
              <a:rect l="l" t="t" r="r" b="b"/>
              <a:pathLst>
                <a:path w="2126" h="2106" fill="none" extrusionOk="0">
                  <a:moveTo>
                    <a:pt x="1291" y="0"/>
                  </a:moveTo>
                  <a:lnTo>
                    <a:pt x="1291" y="0"/>
                  </a:lnTo>
                  <a:lnTo>
                    <a:pt x="1232" y="0"/>
                  </a:lnTo>
                  <a:lnTo>
                    <a:pt x="1172" y="20"/>
                  </a:lnTo>
                  <a:lnTo>
                    <a:pt x="1132" y="80"/>
                  </a:lnTo>
                  <a:lnTo>
                    <a:pt x="1113" y="139"/>
                  </a:lnTo>
                  <a:lnTo>
                    <a:pt x="1113" y="139"/>
                  </a:lnTo>
                  <a:lnTo>
                    <a:pt x="954" y="219"/>
                  </a:lnTo>
                  <a:lnTo>
                    <a:pt x="775" y="298"/>
                  </a:lnTo>
                  <a:lnTo>
                    <a:pt x="616" y="417"/>
                  </a:lnTo>
                  <a:lnTo>
                    <a:pt x="457" y="537"/>
                  </a:lnTo>
                  <a:lnTo>
                    <a:pt x="318" y="676"/>
                  </a:lnTo>
                  <a:lnTo>
                    <a:pt x="199" y="815"/>
                  </a:lnTo>
                  <a:lnTo>
                    <a:pt x="100" y="973"/>
                  </a:lnTo>
                  <a:lnTo>
                    <a:pt x="40" y="1132"/>
                  </a:lnTo>
                  <a:lnTo>
                    <a:pt x="40" y="1132"/>
                  </a:lnTo>
                  <a:lnTo>
                    <a:pt x="20" y="1252"/>
                  </a:lnTo>
                  <a:lnTo>
                    <a:pt x="0" y="1351"/>
                  </a:lnTo>
                  <a:lnTo>
                    <a:pt x="0" y="1450"/>
                  </a:lnTo>
                  <a:lnTo>
                    <a:pt x="20" y="1549"/>
                  </a:lnTo>
                  <a:lnTo>
                    <a:pt x="60" y="1629"/>
                  </a:lnTo>
                  <a:lnTo>
                    <a:pt x="100" y="1708"/>
                  </a:lnTo>
                  <a:lnTo>
                    <a:pt x="139" y="1788"/>
                  </a:lnTo>
                  <a:lnTo>
                    <a:pt x="199" y="1847"/>
                  </a:lnTo>
                  <a:lnTo>
                    <a:pt x="358" y="1966"/>
                  </a:lnTo>
                  <a:lnTo>
                    <a:pt x="517" y="2046"/>
                  </a:lnTo>
                  <a:lnTo>
                    <a:pt x="715" y="2086"/>
                  </a:lnTo>
                  <a:lnTo>
                    <a:pt x="914" y="2106"/>
                  </a:lnTo>
                  <a:lnTo>
                    <a:pt x="914" y="2106"/>
                  </a:lnTo>
                  <a:lnTo>
                    <a:pt x="1113" y="2086"/>
                  </a:lnTo>
                  <a:lnTo>
                    <a:pt x="1311" y="2026"/>
                  </a:lnTo>
                  <a:lnTo>
                    <a:pt x="1490" y="1966"/>
                  </a:lnTo>
                  <a:lnTo>
                    <a:pt x="1669" y="1867"/>
                  </a:lnTo>
                  <a:lnTo>
                    <a:pt x="1808" y="1748"/>
                  </a:lnTo>
                  <a:lnTo>
                    <a:pt x="1947" y="1589"/>
                  </a:lnTo>
                  <a:lnTo>
                    <a:pt x="2046" y="1410"/>
                  </a:lnTo>
                  <a:lnTo>
                    <a:pt x="2106" y="1232"/>
                  </a:lnTo>
                  <a:lnTo>
                    <a:pt x="2106" y="1232"/>
                  </a:lnTo>
                  <a:lnTo>
                    <a:pt x="2126" y="1013"/>
                  </a:lnTo>
                  <a:lnTo>
                    <a:pt x="2106" y="815"/>
                  </a:lnTo>
                  <a:lnTo>
                    <a:pt x="2046" y="636"/>
                  </a:lnTo>
                  <a:lnTo>
                    <a:pt x="1947" y="457"/>
                  </a:lnTo>
                  <a:lnTo>
                    <a:pt x="1828" y="298"/>
                  </a:lnTo>
                  <a:lnTo>
                    <a:pt x="1669" y="159"/>
                  </a:lnTo>
                  <a:lnTo>
                    <a:pt x="1490" y="60"/>
                  </a:lnTo>
                  <a:lnTo>
                    <a:pt x="12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 rot="-23989">
              <a:off x="1987032" y="4121478"/>
              <a:ext cx="77607" cy="74268"/>
            </a:xfrm>
            <a:custGeom>
              <a:avLst/>
              <a:gdLst/>
              <a:ahLst/>
              <a:cxnLst/>
              <a:rect l="l" t="t" r="r" b="b"/>
              <a:pathLst>
                <a:path w="1371" h="1312" fill="none" extrusionOk="0">
                  <a:moveTo>
                    <a:pt x="1351" y="716"/>
                  </a:moveTo>
                  <a:lnTo>
                    <a:pt x="1351" y="716"/>
                  </a:lnTo>
                  <a:lnTo>
                    <a:pt x="1311" y="835"/>
                  </a:lnTo>
                  <a:lnTo>
                    <a:pt x="1232" y="974"/>
                  </a:lnTo>
                  <a:lnTo>
                    <a:pt x="1152" y="1073"/>
                  </a:lnTo>
                  <a:lnTo>
                    <a:pt x="1033" y="1153"/>
                  </a:lnTo>
                  <a:lnTo>
                    <a:pt x="914" y="1212"/>
                  </a:lnTo>
                  <a:lnTo>
                    <a:pt x="775" y="1252"/>
                  </a:lnTo>
                  <a:lnTo>
                    <a:pt x="636" y="1292"/>
                  </a:lnTo>
                  <a:lnTo>
                    <a:pt x="497" y="1311"/>
                  </a:lnTo>
                  <a:lnTo>
                    <a:pt x="497" y="1311"/>
                  </a:lnTo>
                  <a:lnTo>
                    <a:pt x="338" y="1292"/>
                  </a:lnTo>
                  <a:lnTo>
                    <a:pt x="179" y="1252"/>
                  </a:lnTo>
                  <a:lnTo>
                    <a:pt x="120" y="1212"/>
                  </a:lnTo>
                  <a:lnTo>
                    <a:pt x="60" y="1172"/>
                  </a:lnTo>
                  <a:lnTo>
                    <a:pt x="20" y="1093"/>
                  </a:lnTo>
                  <a:lnTo>
                    <a:pt x="1" y="1014"/>
                  </a:lnTo>
                  <a:lnTo>
                    <a:pt x="1" y="1014"/>
                  </a:lnTo>
                  <a:lnTo>
                    <a:pt x="1" y="954"/>
                  </a:lnTo>
                  <a:lnTo>
                    <a:pt x="20" y="875"/>
                  </a:lnTo>
                  <a:lnTo>
                    <a:pt x="80" y="735"/>
                  </a:lnTo>
                  <a:lnTo>
                    <a:pt x="179" y="616"/>
                  </a:lnTo>
                  <a:lnTo>
                    <a:pt x="259" y="517"/>
                  </a:lnTo>
                  <a:lnTo>
                    <a:pt x="259" y="517"/>
                  </a:lnTo>
                  <a:lnTo>
                    <a:pt x="418" y="358"/>
                  </a:lnTo>
                  <a:lnTo>
                    <a:pt x="576" y="239"/>
                  </a:lnTo>
                  <a:lnTo>
                    <a:pt x="894" y="1"/>
                  </a:lnTo>
                  <a:lnTo>
                    <a:pt x="894" y="1"/>
                  </a:lnTo>
                  <a:lnTo>
                    <a:pt x="1093" y="120"/>
                  </a:lnTo>
                  <a:lnTo>
                    <a:pt x="1172" y="199"/>
                  </a:lnTo>
                  <a:lnTo>
                    <a:pt x="1252" y="279"/>
                  </a:lnTo>
                  <a:lnTo>
                    <a:pt x="1311" y="358"/>
                  </a:lnTo>
                  <a:lnTo>
                    <a:pt x="1351" y="457"/>
                  </a:lnTo>
                  <a:lnTo>
                    <a:pt x="1371" y="577"/>
                  </a:lnTo>
                  <a:lnTo>
                    <a:pt x="1351" y="7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 rot="-23989">
              <a:off x="1756224" y="3909504"/>
              <a:ext cx="76532" cy="84344"/>
            </a:xfrm>
            <a:custGeom>
              <a:avLst/>
              <a:gdLst/>
              <a:ahLst/>
              <a:cxnLst/>
              <a:rect l="l" t="t" r="r" b="b"/>
              <a:pathLst>
                <a:path w="1352" h="1490" extrusionOk="0">
                  <a:moveTo>
                    <a:pt x="537" y="298"/>
                  </a:moveTo>
                  <a:lnTo>
                    <a:pt x="557" y="358"/>
                  </a:lnTo>
                  <a:lnTo>
                    <a:pt x="617" y="377"/>
                  </a:lnTo>
                  <a:lnTo>
                    <a:pt x="676" y="397"/>
                  </a:lnTo>
                  <a:lnTo>
                    <a:pt x="756" y="377"/>
                  </a:lnTo>
                  <a:lnTo>
                    <a:pt x="835" y="358"/>
                  </a:lnTo>
                  <a:lnTo>
                    <a:pt x="915" y="358"/>
                  </a:lnTo>
                  <a:lnTo>
                    <a:pt x="934" y="377"/>
                  </a:lnTo>
                  <a:lnTo>
                    <a:pt x="974" y="417"/>
                  </a:lnTo>
                  <a:lnTo>
                    <a:pt x="974" y="457"/>
                  </a:lnTo>
                  <a:lnTo>
                    <a:pt x="974" y="497"/>
                  </a:lnTo>
                  <a:lnTo>
                    <a:pt x="934" y="616"/>
                  </a:lnTo>
                  <a:lnTo>
                    <a:pt x="875" y="735"/>
                  </a:lnTo>
                  <a:lnTo>
                    <a:pt x="716" y="953"/>
                  </a:lnTo>
                  <a:lnTo>
                    <a:pt x="676" y="1033"/>
                  </a:lnTo>
                  <a:lnTo>
                    <a:pt x="656" y="1073"/>
                  </a:lnTo>
                  <a:lnTo>
                    <a:pt x="597" y="1092"/>
                  </a:lnTo>
                  <a:lnTo>
                    <a:pt x="537" y="1073"/>
                  </a:lnTo>
                  <a:lnTo>
                    <a:pt x="478" y="1053"/>
                  </a:lnTo>
                  <a:lnTo>
                    <a:pt x="438" y="993"/>
                  </a:lnTo>
                  <a:lnTo>
                    <a:pt x="358" y="894"/>
                  </a:lnTo>
                  <a:lnTo>
                    <a:pt x="339" y="755"/>
                  </a:lnTo>
                  <a:lnTo>
                    <a:pt x="339" y="636"/>
                  </a:lnTo>
                  <a:lnTo>
                    <a:pt x="358" y="536"/>
                  </a:lnTo>
                  <a:lnTo>
                    <a:pt x="418" y="457"/>
                  </a:lnTo>
                  <a:lnTo>
                    <a:pt x="537" y="298"/>
                  </a:lnTo>
                  <a:close/>
                  <a:moveTo>
                    <a:pt x="915" y="0"/>
                  </a:moveTo>
                  <a:lnTo>
                    <a:pt x="795" y="20"/>
                  </a:lnTo>
                  <a:lnTo>
                    <a:pt x="676" y="60"/>
                  </a:lnTo>
                  <a:lnTo>
                    <a:pt x="557" y="139"/>
                  </a:lnTo>
                  <a:lnTo>
                    <a:pt x="537" y="99"/>
                  </a:lnTo>
                  <a:lnTo>
                    <a:pt x="497" y="80"/>
                  </a:lnTo>
                  <a:lnTo>
                    <a:pt x="458" y="60"/>
                  </a:lnTo>
                  <a:lnTo>
                    <a:pt x="418" y="60"/>
                  </a:lnTo>
                  <a:lnTo>
                    <a:pt x="299" y="119"/>
                  </a:lnTo>
                  <a:lnTo>
                    <a:pt x="200" y="199"/>
                  </a:lnTo>
                  <a:lnTo>
                    <a:pt x="120" y="298"/>
                  </a:lnTo>
                  <a:lnTo>
                    <a:pt x="61" y="397"/>
                  </a:lnTo>
                  <a:lnTo>
                    <a:pt x="21" y="516"/>
                  </a:lnTo>
                  <a:lnTo>
                    <a:pt x="1" y="656"/>
                  </a:lnTo>
                  <a:lnTo>
                    <a:pt x="1" y="775"/>
                  </a:lnTo>
                  <a:lnTo>
                    <a:pt x="21" y="914"/>
                  </a:lnTo>
                  <a:lnTo>
                    <a:pt x="61" y="1013"/>
                  </a:lnTo>
                  <a:lnTo>
                    <a:pt x="120" y="1132"/>
                  </a:lnTo>
                  <a:lnTo>
                    <a:pt x="200" y="1251"/>
                  </a:lnTo>
                  <a:lnTo>
                    <a:pt x="299" y="1351"/>
                  </a:lnTo>
                  <a:lnTo>
                    <a:pt x="418" y="1430"/>
                  </a:lnTo>
                  <a:lnTo>
                    <a:pt x="537" y="1470"/>
                  </a:lnTo>
                  <a:lnTo>
                    <a:pt x="676" y="1490"/>
                  </a:lnTo>
                  <a:lnTo>
                    <a:pt x="736" y="1470"/>
                  </a:lnTo>
                  <a:lnTo>
                    <a:pt x="795" y="1450"/>
                  </a:lnTo>
                  <a:lnTo>
                    <a:pt x="915" y="1351"/>
                  </a:lnTo>
                  <a:lnTo>
                    <a:pt x="1014" y="1231"/>
                  </a:lnTo>
                  <a:lnTo>
                    <a:pt x="1173" y="953"/>
                  </a:lnTo>
                  <a:lnTo>
                    <a:pt x="1252" y="834"/>
                  </a:lnTo>
                  <a:lnTo>
                    <a:pt x="1312" y="675"/>
                  </a:lnTo>
                  <a:lnTo>
                    <a:pt x="1351" y="536"/>
                  </a:lnTo>
                  <a:lnTo>
                    <a:pt x="1351" y="457"/>
                  </a:lnTo>
                  <a:lnTo>
                    <a:pt x="1351" y="377"/>
                  </a:lnTo>
                  <a:lnTo>
                    <a:pt x="1292" y="258"/>
                  </a:lnTo>
                  <a:lnTo>
                    <a:pt x="1232" y="159"/>
                  </a:lnTo>
                  <a:lnTo>
                    <a:pt x="1133" y="80"/>
                  </a:lnTo>
                  <a:lnTo>
                    <a:pt x="1034" y="20"/>
                  </a:lnTo>
                  <a:lnTo>
                    <a:pt x="9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 rot="-23989">
              <a:off x="1756224" y="3909504"/>
              <a:ext cx="76532" cy="84344"/>
            </a:xfrm>
            <a:custGeom>
              <a:avLst/>
              <a:gdLst/>
              <a:ahLst/>
              <a:cxnLst/>
              <a:rect l="l" t="t" r="r" b="b"/>
              <a:pathLst>
                <a:path w="1352" h="1490" fill="none" extrusionOk="0">
                  <a:moveTo>
                    <a:pt x="1351" y="377"/>
                  </a:moveTo>
                  <a:lnTo>
                    <a:pt x="1351" y="377"/>
                  </a:lnTo>
                  <a:lnTo>
                    <a:pt x="1292" y="258"/>
                  </a:lnTo>
                  <a:lnTo>
                    <a:pt x="1232" y="159"/>
                  </a:lnTo>
                  <a:lnTo>
                    <a:pt x="1133" y="80"/>
                  </a:lnTo>
                  <a:lnTo>
                    <a:pt x="1034" y="20"/>
                  </a:lnTo>
                  <a:lnTo>
                    <a:pt x="915" y="0"/>
                  </a:lnTo>
                  <a:lnTo>
                    <a:pt x="795" y="20"/>
                  </a:lnTo>
                  <a:lnTo>
                    <a:pt x="676" y="60"/>
                  </a:lnTo>
                  <a:lnTo>
                    <a:pt x="557" y="139"/>
                  </a:lnTo>
                  <a:lnTo>
                    <a:pt x="557" y="139"/>
                  </a:lnTo>
                  <a:lnTo>
                    <a:pt x="557" y="139"/>
                  </a:lnTo>
                  <a:lnTo>
                    <a:pt x="557" y="139"/>
                  </a:lnTo>
                  <a:lnTo>
                    <a:pt x="537" y="99"/>
                  </a:lnTo>
                  <a:lnTo>
                    <a:pt x="497" y="80"/>
                  </a:lnTo>
                  <a:lnTo>
                    <a:pt x="458" y="60"/>
                  </a:lnTo>
                  <a:lnTo>
                    <a:pt x="418" y="60"/>
                  </a:lnTo>
                  <a:lnTo>
                    <a:pt x="418" y="60"/>
                  </a:lnTo>
                  <a:lnTo>
                    <a:pt x="299" y="119"/>
                  </a:lnTo>
                  <a:lnTo>
                    <a:pt x="200" y="199"/>
                  </a:lnTo>
                  <a:lnTo>
                    <a:pt x="120" y="298"/>
                  </a:lnTo>
                  <a:lnTo>
                    <a:pt x="61" y="397"/>
                  </a:lnTo>
                  <a:lnTo>
                    <a:pt x="21" y="516"/>
                  </a:lnTo>
                  <a:lnTo>
                    <a:pt x="1" y="656"/>
                  </a:lnTo>
                  <a:lnTo>
                    <a:pt x="1" y="775"/>
                  </a:lnTo>
                  <a:lnTo>
                    <a:pt x="21" y="914"/>
                  </a:lnTo>
                  <a:lnTo>
                    <a:pt x="21" y="914"/>
                  </a:lnTo>
                  <a:lnTo>
                    <a:pt x="61" y="1013"/>
                  </a:lnTo>
                  <a:lnTo>
                    <a:pt x="120" y="1132"/>
                  </a:lnTo>
                  <a:lnTo>
                    <a:pt x="200" y="1251"/>
                  </a:lnTo>
                  <a:lnTo>
                    <a:pt x="299" y="1351"/>
                  </a:lnTo>
                  <a:lnTo>
                    <a:pt x="418" y="1430"/>
                  </a:lnTo>
                  <a:lnTo>
                    <a:pt x="537" y="1470"/>
                  </a:lnTo>
                  <a:lnTo>
                    <a:pt x="676" y="1490"/>
                  </a:lnTo>
                  <a:lnTo>
                    <a:pt x="736" y="1470"/>
                  </a:lnTo>
                  <a:lnTo>
                    <a:pt x="795" y="1450"/>
                  </a:lnTo>
                  <a:lnTo>
                    <a:pt x="795" y="1450"/>
                  </a:lnTo>
                  <a:lnTo>
                    <a:pt x="915" y="1351"/>
                  </a:lnTo>
                  <a:lnTo>
                    <a:pt x="1014" y="1231"/>
                  </a:lnTo>
                  <a:lnTo>
                    <a:pt x="1173" y="953"/>
                  </a:lnTo>
                  <a:lnTo>
                    <a:pt x="1173" y="953"/>
                  </a:lnTo>
                  <a:lnTo>
                    <a:pt x="1252" y="834"/>
                  </a:lnTo>
                  <a:lnTo>
                    <a:pt x="1312" y="675"/>
                  </a:lnTo>
                  <a:lnTo>
                    <a:pt x="1351" y="536"/>
                  </a:lnTo>
                  <a:lnTo>
                    <a:pt x="1351" y="457"/>
                  </a:lnTo>
                  <a:lnTo>
                    <a:pt x="1351" y="3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 rot="-23989">
              <a:off x="1726384" y="4142388"/>
              <a:ext cx="87740" cy="88872"/>
            </a:xfrm>
            <a:custGeom>
              <a:avLst/>
              <a:gdLst/>
              <a:ahLst/>
              <a:cxnLst/>
              <a:rect l="l" t="t" r="r" b="b"/>
              <a:pathLst>
                <a:path w="1550" h="1570" extrusionOk="0">
                  <a:moveTo>
                    <a:pt x="795" y="358"/>
                  </a:moveTo>
                  <a:lnTo>
                    <a:pt x="914" y="457"/>
                  </a:lnTo>
                  <a:lnTo>
                    <a:pt x="1053" y="576"/>
                  </a:lnTo>
                  <a:lnTo>
                    <a:pt x="1153" y="715"/>
                  </a:lnTo>
                  <a:lnTo>
                    <a:pt x="1173" y="795"/>
                  </a:lnTo>
                  <a:lnTo>
                    <a:pt x="1192" y="854"/>
                  </a:lnTo>
                  <a:lnTo>
                    <a:pt x="1173" y="973"/>
                  </a:lnTo>
                  <a:lnTo>
                    <a:pt x="1133" y="1073"/>
                  </a:lnTo>
                  <a:lnTo>
                    <a:pt x="1053" y="1132"/>
                  </a:lnTo>
                  <a:lnTo>
                    <a:pt x="954" y="1172"/>
                  </a:lnTo>
                  <a:lnTo>
                    <a:pt x="835" y="1192"/>
                  </a:lnTo>
                  <a:lnTo>
                    <a:pt x="736" y="1192"/>
                  </a:lnTo>
                  <a:lnTo>
                    <a:pt x="617" y="1172"/>
                  </a:lnTo>
                  <a:lnTo>
                    <a:pt x="517" y="1132"/>
                  </a:lnTo>
                  <a:lnTo>
                    <a:pt x="438" y="1053"/>
                  </a:lnTo>
                  <a:lnTo>
                    <a:pt x="398" y="993"/>
                  </a:lnTo>
                  <a:lnTo>
                    <a:pt x="398" y="914"/>
                  </a:lnTo>
                  <a:lnTo>
                    <a:pt x="438" y="834"/>
                  </a:lnTo>
                  <a:lnTo>
                    <a:pt x="557" y="676"/>
                  </a:lnTo>
                  <a:lnTo>
                    <a:pt x="696" y="537"/>
                  </a:lnTo>
                  <a:lnTo>
                    <a:pt x="756" y="457"/>
                  </a:lnTo>
                  <a:lnTo>
                    <a:pt x="795" y="358"/>
                  </a:lnTo>
                  <a:close/>
                  <a:moveTo>
                    <a:pt x="656" y="0"/>
                  </a:moveTo>
                  <a:lnTo>
                    <a:pt x="577" y="20"/>
                  </a:lnTo>
                  <a:lnTo>
                    <a:pt x="537" y="80"/>
                  </a:lnTo>
                  <a:lnTo>
                    <a:pt x="477" y="219"/>
                  </a:lnTo>
                  <a:lnTo>
                    <a:pt x="378" y="318"/>
                  </a:lnTo>
                  <a:lnTo>
                    <a:pt x="199" y="537"/>
                  </a:lnTo>
                  <a:lnTo>
                    <a:pt x="100" y="656"/>
                  </a:lnTo>
                  <a:lnTo>
                    <a:pt x="41" y="775"/>
                  </a:lnTo>
                  <a:lnTo>
                    <a:pt x="1" y="914"/>
                  </a:lnTo>
                  <a:lnTo>
                    <a:pt x="1" y="973"/>
                  </a:lnTo>
                  <a:lnTo>
                    <a:pt x="1" y="1053"/>
                  </a:lnTo>
                  <a:lnTo>
                    <a:pt x="60" y="1192"/>
                  </a:lnTo>
                  <a:lnTo>
                    <a:pt x="140" y="1291"/>
                  </a:lnTo>
                  <a:lnTo>
                    <a:pt x="239" y="1391"/>
                  </a:lnTo>
                  <a:lnTo>
                    <a:pt x="358" y="1470"/>
                  </a:lnTo>
                  <a:lnTo>
                    <a:pt x="497" y="1530"/>
                  </a:lnTo>
                  <a:lnTo>
                    <a:pt x="636" y="1569"/>
                  </a:lnTo>
                  <a:lnTo>
                    <a:pt x="914" y="1569"/>
                  </a:lnTo>
                  <a:lnTo>
                    <a:pt x="1053" y="1549"/>
                  </a:lnTo>
                  <a:lnTo>
                    <a:pt x="1173" y="1490"/>
                  </a:lnTo>
                  <a:lnTo>
                    <a:pt x="1272" y="1430"/>
                  </a:lnTo>
                  <a:lnTo>
                    <a:pt x="1371" y="1331"/>
                  </a:lnTo>
                  <a:lnTo>
                    <a:pt x="1451" y="1232"/>
                  </a:lnTo>
                  <a:lnTo>
                    <a:pt x="1510" y="1112"/>
                  </a:lnTo>
                  <a:lnTo>
                    <a:pt x="1530" y="993"/>
                  </a:lnTo>
                  <a:lnTo>
                    <a:pt x="1550" y="854"/>
                  </a:lnTo>
                  <a:lnTo>
                    <a:pt x="1530" y="735"/>
                  </a:lnTo>
                  <a:lnTo>
                    <a:pt x="1471" y="616"/>
                  </a:lnTo>
                  <a:lnTo>
                    <a:pt x="1411" y="497"/>
                  </a:lnTo>
                  <a:lnTo>
                    <a:pt x="1312" y="417"/>
                  </a:lnTo>
                  <a:lnTo>
                    <a:pt x="1212" y="318"/>
                  </a:lnTo>
                  <a:lnTo>
                    <a:pt x="1113" y="239"/>
                  </a:lnTo>
                  <a:lnTo>
                    <a:pt x="875" y="119"/>
                  </a:lnTo>
                  <a:lnTo>
                    <a:pt x="835" y="100"/>
                  </a:lnTo>
                  <a:lnTo>
                    <a:pt x="795" y="100"/>
                  </a:lnTo>
                  <a:lnTo>
                    <a:pt x="775" y="60"/>
                  </a:lnTo>
                  <a:lnTo>
                    <a:pt x="756" y="20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 rot="-23989">
              <a:off x="1726384" y="4142388"/>
              <a:ext cx="87740" cy="88872"/>
            </a:xfrm>
            <a:custGeom>
              <a:avLst/>
              <a:gdLst/>
              <a:ahLst/>
              <a:cxnLst/>
              <a:rect l="l" t="t" r="r" b="b"/>
              <a:pathLst>
                <a:path w="1550" h="1570" fill="none" extrusionOk="0">
                  <a:moveTo>
                    <a:pt x="875" y="119"/>
                  </a:moveTo>
                  <a:lnTo>
                    <a:pt x="875" y="119"/>
                  </a:lnTo>
                  <a:lnTo>
                    <a:pt x="835" y="100"/>
                  </a:lnTo>
                  <a:lnTo>
                    <a:pt x="795" y="100"/>
                  </a:lnTo>
                  <a:lnTo>
                    <a:pt x="795" y="100"/>
                  </a:lnTo>
                  <a:lnTo>
                    <a:pt x="775" y="60"/>
                  </a:lnTo>
                  <a:lnTo>
                    <a:pt x="775" y="60"/>
                  </a:lnTo>
                  <a:lnTo>
                    <a:pt x="756" y="20"/>
                  </a:lnTo>
                  <a:lnTo>
                    <a:pt x="716" y="0"/>
                  </a:lnTo>
                  <a:lnTo>
                    <a:pt x="656" y="0"/>
                  </a:lnTo>
                  <a:lnTo>
                    <a:pt x="577" y="20"/>
                  </a:lnTo>
                  <a:lnTo>
                    <a:pt x="537" y="80"/>
                  </a:lnTo>
                  <a:lnTo>
                    <a:pt x="537" y="80"/>
                  </a:lnTo>
                  <a:lnTo>
                    <a:pt x="477" y="219"/>
                  </a:lnTo>
                  <a:lnTo>
                    <a:pt x="378" y="318"/>
                  </a:lnTo>
                  <a:lnTo>
                    <a:pt x="199" y="537"/>
                  </a:lnTo>
                  <a:lnTo>
                    <a:pt x="100" y="656"/>
                  </a:lnTo>
                  <a:lnTo>
                    <a:pt x="41" y="775"/>
                  </a:lnTo>
                  <a:lnTo>
                    <a:pt x="1" y="914"/>
                  </a:lnTo>
                  <a:lnTo>
                    <a:pt x="1" y="973"/>
                  </a:lnTo>
                  <a:lnTo>
                    <a:pt x="1" y="1053"/>
                  </a:lnTo>
                  <a:lnTo>
                    <a:pt x="1" y="1053"/>
                  </a:lnTo>
                  <a:lnTo>
                    <a:pt x="60" y="1192"/>
                  </a:lnTo>
                  <a:lnTo>
                    <a:pt x="140" y="1291"/>
                  </a:lnTo>
                  <a:lnTo>
                    <a:pt x="239" y="1391"/>
                  </a:lnTo>
                  <a:lnTo>
                    <a:pt x="358" y="1470"/>
                  </a:lnTo>
                  <a:lnTo>
                    <a:pt x="497" y="1530"/>
                  </a:lnTo>
                  <a:lnTo>
                    <a:pt x="636" y="1569"/>
                  </a:lnTo>
                  <a:lnTo>
                    <a:pt x="775" y="1569"/>
                  </a:lnTo>
                  <a:lnTo>
                    <a:pt x="914" y="1569"/>
                  </a:lnTo>
                  <a:lnTo>
                    <a:pt x="914" y="1569"/>
                  </a:lnTo>
                  <a:lnTo>
                    <a:pt x="1053" y="1549"/>
                  </a:lnTo>
                  <a:lnTo>
                    <a:pt x="1173" y="1490"/>
                  </a:lnTo>
                  <a:lnTo>
                    <a:pt x="1272" y="1430"/>
                  </a:lnTo>
                  <a:lnTo>
                    <a:pt x="1371" y="1331"/>
                  </a:lnTo>
                  <a:lnTo>
                    <a:pt x="1451" y="1232"/>
                  </a:lnTo>
                  <a:lnTo>
                    <a:pt x="1510" y="1112"/>
                  </a:lnTo>
                  <a:lnTo>
                    <a:pt x="1530" y="993"/>
                  </a:lnTo>
                  <a:lnTo>
                    <a:pt x="1550" y="854"/>
                  </a:lnTo>
                  <a:lnTo>
                    <a:pt x="1550" y="854"/>
                  </a:lnTo>
                  <a:lnTo>
                    <a:pt x="1530" y="735"/>
                  </a:lnTo>
                  <a:lnTo>
                    <a:pt x="1471" y="616"/>
                  </a:lnTo>
                  <a:lnTo>
                    <a:pt x="1411" y="497"/>
                  </a:lnTo>
                  <a:lnTo>
                    <a:pt x="1312" y="417"/>
                  </a:lnTo>
                  <a:lnTo>
                    <a:pt x="1212" y="318"/>
                  </a:lnTo>
                  <a:lnTo>
                    <a:pt x="1113" y="239"/>
                  </a:lnTo>
                  <a:lnTo>
                    <a:pt x="875" y="1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 rot="-23989">
              <a:off x="1748908" y="4162589"/>
              <a:ext cx="45002" cy="47266"/>
            </a:xfrm>
            <a:custGeom>
              <a:avLst/>
              <a:gdLst/>
              <a:ahLst/>
              <a:cxnLst/>
              <a:rect l="l" t="t" r="r" b="b"/>
              <a:pathLst>
                <a:path w="795" h="835" fill="none" extrusionOk="0">
                  <a:moveTo>
                    <a:pt x="119" y="775"/>
                  </a:moveTo>
                  <a:lnTo>
                    <a:pt x="119" y="775"/>
                  </a:lnTo>
                  <a:lnTo>
                    <a:pt x="40" y="696"/>
                  </a:lnTo>
                  <a:lnTo>
                    <a:pt x="0" y="636"/>
                  </a:lnTo>
                  <a:lnTo>
                    <a:pt x="0" y="557"/>
                  </a:lnTo>
                  <a:lnTo>
                    <a:pt x="40" y="477"/>
                  </a:lnTo>
                  <a:lnTo>
                    <a:pt x="159" y="319"/>
                  </a:lnTo>
                  <a:lnTo>
                    <a:pt x="298" y="180"/>
                  </a:lnTo>
                  <a:lnTo>
                    <a:pt x="298" y="180"/>
                  </a:lnTo>
                  <a:lnTo>
                    <a:pt x="358" y="100"/>
                  </a:lnTo>
                  <a:lnTo>
                    <a:pt x="397" y="1"/>
                  </a:lnTo>
                  <a:lnTo>
                    <a:pt x="397" y="1"/>
                  </a:lnTo>
                  <a:lnTo>
                    <a:pt x="516" y="100"/>
                  </a:lnTo>
                  <a:lnTo>
                    <a:pt x="655" y="219"/>
                  </a:lnTo>
                  <a:lnTo>
                    <a:pt x="755" y="358"/>
                  </a:lnTo>
                  <a:lnTo>
                    <a:pt x="775" y="438"/>
                  </a:lnTo>
                  <a:lnTo>
                    <a:pt x="794" y="497"/>
                  </a:lnTo>
                  <a:lnTo>
                    <a:pt x="794" y="497"/>
                  </a:lnTo>
                  <a:lnTo>
                    <a:pt x="775" y="616"/>
                  </a:lnTo>
                  <a:lnTo>
                    <a:pt x="735" y="716"/>
                  </a:lnTo>
                  <a:lnTo>
                    <a:pt x="655" y="775"/>
                  </a:lnTo>
                  <a:lnTo>
                    <a:pt x="556" y="815"/>
                  </a:lnTo>
                  <a:lnTo>
                    <a:pt x="437" y="835"/>
                  </a:lnTo>
                  <a:lnTo>
                    <a:pt x="338" y="835"/>
                  </a:lnTo>
                  <a:lnTo>
                    <a:pt x="219" y="815"/>
                  </a:lnTo>
                  <a:lnTo>
                    <a:pt x="119" y="7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 rot="-23989">
              <a:off x="2684280" y="3350229"/>
              <a:ext cx="302504" cy="381187"/>
            </a:xfrm>
            <a:custGeom>
              <a:avLst/>
              <a:gdLst/>
              <a:ahLst/>
              <a:cxnLst/>
              <a:rect l="l" t="t" r="r" b="b"/>
              <a:pathLst>
                <a:path w="5344" h="6734" extrusionOk="0">
                  <a:moveTo>
                    <a:pt x="1311" y="1967"/>
                  </a:moveTo>
                  <a:lnTo>
                    <a:pt x="1371" y="1987"/>
                  </a:lnTo>
                  <a:lnTo>
                    <a:pt x="1411" y="2026"/>
                  </a:lnTo>
                  <a:lnTo>
                    <a:pt x="1450" y="2106"/>
                  </a:lnTo>
                  <a:lnTo>
                    <a:pt x="1470" y="2205"/>
                  </a:lnTo>
                  <a:lnTo>
                    <a:pt x="1490" y="2404"/>
                  </a:lnTo>
                  <a:lnTo>
                    <a:pt x="1470" y="2622"/>
                  </a:lnTo>
                  <a:lnTo>
                    <a:pt x="1430" y="2801"/>
                  </a:lnTo>
                  <a:lnTo>
                    <a:pt x="1391" y="2940"/>
                  </a:lnTo>
                  <a:lnTo>
                    <a:pt x="1331" y="3079"/>
                  </a:lnTo>
                  <a:lnTo>
                    <a:pt x="1291" y="3139"/>
                  </a:lnTo>
                  <a:lnTo>
                    <a:pt x="1232" y="3178"/>
                  </a:lnTo>
                  <a:lnTo>
                    <a:pt x="1172" y="3198"/>
                  </a:lnTo>
                  <a:lnTo>
                    <a:pt x="1093" y="3178"/>
                  </a:lnTo>
                  <a:lnTo>
                    <a:pt x="1013" y="3158"/>
                  </a:lnTo>
                  <a:lnTo>
                    <a:pt x="974" y="3119"/>
                  </a:lnTo>
                  <a:lnTo>
                    <a:pt x="914" y="3059"/>
                  </a:lnTo>
                  <a:lnTo>
                    <a:pt x="894" y="2999"/>
                  </a:lnTo>
                  <a:lnTo>
                    <a:pt x="835" y="2860"/>
                  </a:lnTo>
                  <a:lnTo>
                    <a:pt x="835" y="2721"/>
                  </a:lnTo>
                  <a:lnTo>
                    <a:pt x="835" y="2543"/>
                  </a:lnTo>
                  <a:lnTo>
                    <a:pt x="874" y="2384"/>
                  </a:lnTo>
                  <a:lnTo>
                    <a:pt x="954" y="2225"/>
                  </a:lnTo>
                  <a:lnTo>
                    <a:pt x="1053" y="2106"/>
                  </a:lnTo>
                  <a:lnTo>
                    <a:pt x="1093" y="2066"/>
                  </a:lnTo>
                  <a:lnTo>
                    <a:pt x="1152" y="2066"/>
                  </a:lnTo>
                  <a:lnTo>
                    <a:pt x="1192" y="2086"/>
                  </a:lnTo>
                  <a:lnTo>
                    <a:pt x="1212" y="2106"/>
                  </a:lnTo>
                  <a:lnTo>
                    <a:pt x="1232" y="2046"/>
                  </a:lnTo>
                  <a:lnTo>
                    <a:pt x="1252" y="1987"/>
                  </a:lnTo>
                  <a:lnTo>
                    <a:pt x="1311" y="1967"/>
                  </a:lnTo>
                  <a:close/>
                  <a:moveTo>
                    <a:pt x="2622" y="3337"/>
                  </a:moveTo>
                  <a:lnTo>
                    <a:pt x="2662" y="3377"/>
                  </a:lnTo>
                  <a:lnTo>
                    <a:pt x="2662" y="3417"/>
                  </a:lnTo>
                  <a:lnTo>
                    <a:pt x="2662" y="3456"/>
                  </a:lnTo>
                  <a:lnTo>
                    <a:pt x="2622" y="3695"/>
                  </a:lnTo>
                  <a:lnTo>
                    <a:pt x="2602" y="3814"/>
                  </a:lnTo>
                  <a:lnTo>
                    <a:pt x="2602" y="3933"/>
                  </a:lnTo>
                  <a:lnTo>
                    <a:pt x="2622" y="4171"/>
                  </a:lnTo>
                  <a:lnTo>
                    <a:pt x="2642" y="4290"/>
                  </a:lnTo>
                  <a:lnTo>
                    <a:pt x="2662" y="4330"/>
                  </a:lnTo>
                  <a:lnTo>
                    <a:pt x="2721" y="4330"/>
                  </a:lnTo>
                  <a:lnTo>
                    <a:pt x="2761" y="4290"/>
                  </a:lnTo>
                  <a:lnTo>
                    <a:pt x="2801" y="4171"/>
                  </a:lnTo>
                  <a:lnTo>
                    <a:pt x="2821" y="4032"/>
                  </a:lnTo>
                  <a:lnTo>
                    <a:pt x="2821" y="3933"/>
                  </a:lnTo>
                  <a:lnTo>
                    <a:pt x="2821" y="3834"/>
                  </a:lnTo>
                  <a:lnTo>
                    <a:pt x="2781" y="3754"/>
                  </a:lnTo>
                  <a:lnTo>
                    <a:pt x="2721" y="3575"/>
                  </a:lnTo>
                  <a:lnTo>
                    <a:pt x="2721" y="3536"/>
                  </a:lnTo>
                  <a:lnTo>
                    <a:pt x="2761" y="3496"/>
                  </a:lnTo>
                  <a:lnTo>
                    <a:pt x="2801" y="3476"/>
                  </a:lnTo>
                  <a:lnTo>
                    <a:pt x="2841" y="3496"/>
                  </a:lnTo>
                  <a:lnTo>
                    <a:pt x="2920" y="3536"/>
                  </a:lnTo>
                  <a:lnTo>
                    <a:pt x="2960" y="3595"/>
                  </a:lnTo>
                  <a:lnTo>
                    <a:pt x="3019" y="3655"/>
                  </a:lnTo>
                  <a:lnTo>
                    <a:pt x="3039" y="3734"/>
                  </a:lnTo>
                  <a:lnTo>
                    <a:pt x="3099" y="3913"/>
                  </a:lnTo>
                  <a:lnTo>
                    <a:pt x="3099" y="4092"/>
                  </a:lnTo>
                  <a:lnTo>
                    <a:pt x="3059" y="4271"/>
                  </a:lnTo>
                  <a:lnTo>
                    <a:pt x="2980" y="4429"/>
                  </a:lnTo>
                  <a:lnTo>
                    <a:pt x="2940" y="4489"/>
                  </a:lnTo>
                  <a:lnTo>
                    <a:pt x="2880" y="4549"/>
                  </a:lnTo>
                  <a:lnTo>
                    <a:pt x="2801" y="4588"/>
                  </a:lnTo>
                  <a:lnTo>
                    <a:pt x="2721" y="4628"/>
                  </a:lnTo>
                  <a:lnTo>
                    <a:pt x="2642" y="4628"/>
                  </a:lnTo>
                  <a:lnTo>
                    <a:pt x="2563" y="4608"/>
                  </a:lnTo>
                  <a:lnTo>
                    <a:pt x="2503" y="4568"/>
                  </a:lnTo>
                  <a:lnTo>
                    <a:pt x="2463" y="4509"/>
                  </a:lnTo>
                  <a:lnTo>
                    <a:pt x="2424" y="4449"/>
                  </a:lnTo>
                  <a:lnTo>
                    <a:pt x="2404" y="4370"/>
                  </a:lnTo>
                  <a:lnTo>
                    <a:pt x="2364" y="4211"/>
                  </a:lnTo>
                  <a:lnTo>
                    <a:pt x="2344" y="3993"/>
                  </a:lnTo>
                  <a:lnTo>
                    <a:pt x="2364" y="3794"/>
                  </a:lnTo>
                  <a:lnTo>
                    <a:pt x="2424" y="3575"/>
                  </a:lnTo>
                  <a:lnTo>
                    <a:pt x="2503" y="3377"/>
                  </a:lnTo>
                  <a:lnTo>
                    <a:pt x="2523" y="3357"/>
                  </a:lnTo>
                  <a:lnTo>
                    <a:pt x="2563" y="3337"/>
                  </a:lnTo>
                  <a:close/>
                  <a:moveTo>
                    <a:pt x="1689" y="4132"/>
                  </a:moveTo>
                  <a:lnTo>
                    <a:pt x="1728" y="4171"/>
                  </a:lnTo>
                  <a:lnTo>
                    <a:pt x="1748" y="4211"/>
                  </a:lnTo>
                  <a:lnTo>
                    <a:pt x="1788" y="4390"/>
                  </a:lnTo>
                  <a:lnTo>
                    <a:pt x="1788" y="4568"/>
                  </a:lnTo>
                  <a:lnTo>
                    <a:pt x="1768" y="4767"/>
                  </a:lnTo>
                  <a:lnTo>
                    <a:pt x="1728" y="4946"/>
                  </a:lnTo>
                  <a:lnTo>
                    <a:pt x="1709" y="5085"/>
                  </a:lnTo>
                  <a:lnTo>
                    <a:pt x="1669" y="5224"/>
                  </a:lnTo>
                  <a:lnTo>
                    <a:pt x="1609" y="5363"/>
                  </a:lnTo>
                  <a:lnTo>
                    <a:pt x="1550" y="5403"/>
                  </a:lnTo>
                  <a:lnTo>
                    <a:pt x="1510" y="5442"/>
                  </a:lnTo>
                  <a:lnTo>
                    <a:pt x="1430" y="5482"/>
                  </a:lnTo>
                  <a:lnTo>
                    <a:pt x="1371" y="5482"/>
                  </a:lnTo>
                  <a:lnTo>
                    <a:pt x="1331" y="5462"/>
                  </a:lnTo>
                  <a:lnTo>
                    <a:pt x="1291" y="5442"/>
                  </a:lnTo>
                  <a:lnTo>
                    <a:pt x="1252" y="5403"/>
                  </a:lnTo>
                  <a:lnTo>
                    <a:pt x="1232" y="5343"/>
                  </a:lnTo>
                  <a:lnTo>
                    <a:pt x="1192" y="5204"/>
                  </a:lnTo>
                  <a:lnTo>
                    <a:pt x="1172" y="5065"/>
                  </a:lnTo>
                  <a:lnTo>
                    <a:pt x="1172" y="4906"/>
                  </a:lnTo>
                  <a:lnTo>
                    <a:pt x="1192" y="4707"/>
                  </a:lnTo>
                  <a:lnTo>
                    <a:pt x="1192" y="4668"/>
                  </a:lnTo>
                  <a:lnTo>
                    <a:pt x="1212" y="4648"/>
                  </a:lnTo>
                  <a:lnTo>
                    <a:pt x="1272" y="4628"/>
                  </a:lnTo>
                  <a:lnTo>
                    <a:pt x="1331" y="4668"/>
                  </a:lnTo>
                  <a:lnTo>
                    <a:pt x="1351" y="4688"/>
                  </a:lnTo>
                  <a:lnTo>
                    <a:pt x="1351" y="4727"/>
                  </a:lnTo>
                  <a:lnTo>
                    <a:pt x="1351" y="4906"/>
                  </a:lnTo>
                  <a:lnTo>
                    <a:pt x="1351" y="5005"/>
                  </a:lnTo>
                  <a:lnTo>
                    <a:pt x="1371" y="5085"/>
                  </a:lnTo>
                  <a:lnTo>
                    <a:pt x="1391" y="5125"/>
                  </a:lnTo>
                  <a:lnTo>
                    <a:pt x="1411" y="5144"/>
                  </a:lnTo>
                  <a:lnTo>
                    <a:pt x="1430" y="5144"/>
                  </a:lnTo>
                  <a:lnTo>
                    <a:pt x="1450" y="5125"/>
                  </a:lnTo>
                  <a:lnTo>
                    <a:pt x="1490" y="4966"/>
                  </a:lnTo>
                  <a:lnTo>
                    <a:pt x="1510" y="4787"/>
                  </a:lnTo>
                  <a:lnTo>
                    <a:pt x="1530" y="4588"/>
                  </a:lnTo>
                  <a:lnTo>
                    <a:pt x="1530" y="4231"/>
                  </a:lnTo>
                  <a:lnTo>
                    <a:pt x="1550" y="4191"/>
                  </a:lnTo>
                  <a:lnTo>
                    <a:pt x="1570" y="4151"/>
                  </a:lnTo>
                  <a:lnTo>
                    <a:pt x="1629" y="4132"/>
                  </a:lnTo>
                  <a:close/>
                  <a:moveTo>
                    <a:pt x="1907" y="1"/>
                  </a:moveTo>
                  <a:lnTo>
                    <a:pt x="1669" y="20"/>
                  </a:lnTo>
                  <a:lnTo>
                    <a:pt x="1450" y="80"/>
                  </a:lnTo>
                  <a:lnTo>
                    <a:pt x="1252" y="179"/>
                  </a:lnTo>
                  <a:lnTo>
                    <a:pt x="1053" y="298"/>
                  </a:lnTo>
                  <a:lnTo>
                    <a:pt x="874" y="437"/>
                  </a:lnTo>
                  <a:lnTo>
                    <a:pt x="696" y="616"/>
                  </a:lnTo>
                  <a:lnTo>
                    <a:pt x="557" y="795"/>
                  </a:lnTo>
                  <a:lnTo>
                    <a:pt x="418" y="1013"/>
                  </a:lnTo>
                  <a:lnTo>
                    <a:pt x="298" y="1232"/>
                  </a:lnTo>
                  <a:lnTo>
                    <a:pt x="199" y="1470"/>
                  </a:lnTo>
                  <a:lnTo>
                    <a:pt x="120" y="1709"/>
                  </a:lnTo>
                  <a:lnTo>
                    <a:pt x="60" y="1967"/>
                  </a:lnTo>
                  <a:lnTo>
                    <a:pt x="20" y="2225"/>
                  </a:lnTo>
                  <a:lnTo>
                    <a:pt x="1" y="2702"/>
                  </a:lnTo>
                  <a:lnTo>
                    <a:pt x="1" y="3198"/>
                  </a:lnTo>
                  <a:lnTo>
                    <a:pt x="20" y="3695"/>
                  </a:lnTo>
                  <a:lnTo>
                    <a:pt x="100" y="4191"/>
                  </a:lnTo>
                  <a:lnTo>
                    <a:pt x="199" y="4707"/>
                  </a:lnTo>
                  <a:lnTo>
                    <a:pt x="318" y="5184"/>
                  </a:lnTo>
                  <a:lnTo>
                    <a:pt x="477" y="5661"/>
                  </a:lnTo>
                  <a:lnTo>
                    <a:pt x="656" y="6118"/>
                  </a:lnTo>
                  <a:lnTo>
                    <a:pt x="735" y="6257"/>
                  </a:lnTo>
                  <a:lnTo>
                    <a:pt x="815" y="6376"/>
                  </a:lnTo>
                  <a:lnTo>
                    <a:pt x="894" y="6495"/>
                  </a:lnTo>
                  <a:lnTo>
                    <a:pt x="994" y="6574"/>
                  </a:lnTo>
                  <a:lnTo>
                    <a:pt x="1093" y="6634"/>
                  </a:lnTo>
                  <a:lnTo>
                    <a:pt x="1212" y="6694"/>
                  </a:lnTo>
                  <a:lnTo>
                    <a:pt x="1311" y="6713"/>
                  </a:lnTo>
                  <a:lnTo>
                    <a:pt x="1430" y="6733"/>
                  </a:lnTo>
                  <a:lnTo>
                    <a:pt x="1669" y="6733"/>
                  </a:lnTo>
                  <a:lnTo>
                    <a:pt x="1927" y="6674"/>
                  </a:lnTo>
                  <a:lnTo>
                    <a:pt x="2185" y="6574"/>
                  </a:lnTo>
                  <a:lnTo>
                    <a:pt x="2443" y="6435"/>
                  </a:lnTo>
                  <a:lnTo>
                    <a:pt x="2702" y="6257"/>
                  </a:lnTo>
                  <a:lnTo>
                    <a:pt x="2960" y="6078"/>
                  </a:lnTo>
                  <a:lnTo>
                    <a:pt x="3198" y="5879"/>
                  </a:lnTo>
                  <a:lnTo>
                    <a:pt x="3436" y="5661"/>
                  </a:lnTo>
                  <a:lnTo>
                    <a:pt x="3834" y="5264"/>
                  </a:lnTo>
                  <a:lnTo>
                    <a:pt x="4132" y="4926"/>
                  </a:lnTo>
                  <a:lnTo>
                    <a:pt x="4390" y="4608"/>
                  </a:lnTo>
                  <a:lnTo>
                    <a:pt x="4608" y="4290"/>
                  </a:lnTo>
                  <a:lnTo>
                    <a:pt x="4827" y="3953"/>
                  </a:lnTo>
                  <a:lnTo>
                    <a:pt x="5025" y="3615"/>
                  </a:lnTo>
                  <a:lnTo>
                    <a:pt x="5164" y="3297"/>
                  </a:lnTo>
                  <a:lnTo>
                    <a:pt x="5264" y="3019"/>
                  </a:lnTo>
                  <a:lnTo>
                    <a:pt x="5323" y="2741"/>
                  </a:lnTo>
                  <a:lnTo>
                    <a:pt x="5343" y="2463"/>
                  </a:lnTo>
                  <a:lnTo>
                    <a:pt x="5323" y="2185"/>
                  </a:lnTo>
                  <a:lnTo>
                    <a:pt x="5283" y="1907"/>
                  </a:lnTo>
                  <a:lnTo>
                    <a:pt x="5224" y="1629"/>
                  </a:lnTo>
                  <a:lnTo>
                    <a:pt x="5144" y="1311"/>
                  </a:lnTo>
                  <a:lnTo>
                    <a:pt x="4767" y="1331"/>
                  </a:lnTo>
                  <a:lnTo>
                    <a:pt x="4370" y="1311"/>
                  </a:lnTo>
                  <a:lnTo>
                    <a:pt x="4012" y="1272"/>
                  </a:lnTo>
                  <a:lnTo>
                    <a:pt x="3675" y="1212"/>
                  </a:lnTo>
                  <a:lnTo>
                    <a:pt x="3575" y="1887"/>
                  </a:lnTo>
                  <a:lnTo>
                    <a:pt x="3456" y="2582"/>
                  </a:lnTo>
                  <a:lnTo>
                    <a:pt x="3436" y="2622"/>
                  </a:lnTo>
                  <a:lnTo>
                    <a:pt x="3417" y="2642"/>
                  </a:lnTo>
                  <a:lnTo>
                    <a:pt x="3377" y="2662"/>
                  </a:lnTo>
                  <a:lnTo>
                    <a:pt x="3337" y="2662"/>
                  </a:lnTo>
                  <a:lnTo>
                    <a:pt x="3278" y="2642"/>
                  </a:lnTo>
                  <a:lnTo>
                    <a:pt x="3238" y="2602"/>
                  </a:lnTo>
                  <a:lnTo>
                    <a:pt x="3238" y="2582"/>
                  </a:lnTo>
                  <a:lnTo>
                    <a:pt x="3119" y="2165"/>
                  </a:lnTo>
                  <a:lnTo>
                    <a:pt x="3039" y="1748"/>
                  </a:lnTo>
                  <a:lnTo>
                    <a:pt x="2999" y="1391"/>
                  </a:lnTo>
                  <a:lnTo>
                    <a:pt x="2960" y="1212"/>
                  </a:lnTo>
                  <a:lnTo>
                    <a:pt x="2940" y="1133"/>
                  </a:lnTo>
                  <a:lnTo>
                    <a:pt x="2900" y="1073"/>
                  </a:lnTo>
                  <a:lnTo>
                    <a:pt x="2821" y="1033"/>
                  </a:lnTo>
                  <a:lnTo>
                    <a:pt x="2721" y="994"/>
                  </a:lnTo>
                  <a:lnTo>
                    <a:pt x="2404" y="994"/>
                  </a:lnTo>
                  <a:lnTo>
                    <a:pt x="2086" y="1033"/>
                  </a:lnTo>
                  <a:lnTo>
                    <a:pt x="1867" y="1053"/>
                  </a:lnTo>
                  <a:lnTo>
                    <a:pt x="1490" y="1133"/>
                  </a:lnTo>
                  <a:lnTo>
                    <a:pt x="1152" y="1232"/>
                  </a:lnTo>
                  <a:lnTo>
                    <a:pt x="1033" y="1232"/>
                  </a:lnTo>
                  <a:lnTo>
                    <a:pt x="994" y="1192"/>
                  </a:lnTo>
                  <a:lnTo>
                    <a:pt x="974" y="1152"/>
                  </a:lnTo>
                  <a:lnTo>
                    <a:pt x="954" y="1113"/>
                  </a:lnTo>
                  <a:lnTo>
                    <a:pt x="934" y="1053"/>
                  </a:lnTo>
                  <a:lnTo>
                    <a:pt x="954" y="1013"/>
                  </a:lnTo>
                  <a:lnTo>
                    <a:pt x="994" y="974"/>
                  </a:lnTo>
                  <a:lnTo>
                    <a:pt x="1172" y="835"/>
                  </a:lnTo>
                  <a:lnTo>
                    <a:pt x="1371" y="696"/>
                  </a:lnTo>
                  <a:lnTo>
                    <a:pt x="1570" y="576"/>
                  </a:lnTo>
                  <a:lnTo>
                    <a:pt x="1768" y="457"/>
                  </a:lnTo>
                  <a:lnTo>
                    <a:pt x="1987" y="358"/>
                  </a:lnTo>
                  <a:lnTo>
                    <a:pt x="2205" y="279"/>
                  </a:lnTo>
                  <a:lnTo>
                    <a:pt x="2443" y="219"/>
                  </a:lnTo>
                  <a:lnTo>
                    <a:pt x="2662" y="159"/>
                  </a:lnTo>
                  <a:lnTo>
                    <a:pt x="2404" y="60"/>
                  </a:lnTo>
                  <a:lnTo>
                    <a:pt x="2145" y="20"/>
                  </a:lnTo>
                  <a:lnTo>
                    <a:pt x="19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 rot="-23989">
              <a:off x="2801056" y="3276719"/>
              <a:ext cx="192348" cy="169819"/>
            </a:xfrm>
            <a:custGeom>
              <a:avLst/>
              <a:gdLst/>
              <a:ahLst/>
              <a:cxnLst/>
              <a:rect l="l" t="t" r="r" b="b"/>
              <a:pathLst>
                <a:path w="3398" h="3000" extrusionOk="0">
                  <a:moveTo>
                    <a:pt x="2920" y="1"/>
                  </a:moveTo>
                  <a:lnTo>
                    <a:pt x="2682" y="318"/>
                  </a:lnTo>
                  <a:lnTo>
                    <a:pt x="2424" y="636"/>
                  </a:lnTo>
                  <a:lnTo>
                    <a:pt x="2285" y="795"/>
                  </a:lnTo>
                  <a:lnTo>
                    <a:pt x="2126" y="974"/>
                  </a:lnTo>
                  <a:lnTo>
                    <a:pt x="2047" y="1073"/>
                  </a:lnTo>
                  <a:lnTo>
                    <a:pt x="1967" y="1133"/>
                  </a:lnTo>
                  <a:lnTo>
                    <a:pt x="1868" y="1192"/>
                  </a:lnTo>
                  <a:lnTo>
                    <a:pt x="1768" y="1212"/>
                  </a:lnTo>
                  <a:lnTo>
                    <a:pt x="1669" y="1212"/>
                  </a:lnTo>
                  <a:lnTo>
                    <a:pt x="1550" y="1192"/>
                  </a:lnTo>
                  <a:lnTo>
                    <a:pt x="1451" y="1133"/>
                  </a:lnTo>
                  <a:lnTo>
                    <a:pt x="1371" y="1073"/>
                  </a:lnTo>
                  <a:lnTo>
                    <a:pt x="1272" y="974"/>
                  </a:lnTo>
                  <a:lnTo>
                    <a:pt x="1173" y="874"/>
                  </a:lnTo>
                  <a:lnTo>
                    <a:pt x="1014" y="636"/>
                  </a:lnTo>
                  <a:lnTo>
                    <a:pt x="1073" y="855"/>
                  </a:lnTo>
                  <a:lnTo>
                    <a:pt x="1153" y="1053"/>
                  </a:lnTo>
                  <a:lnTo>
                    <a:pt x="1332" y="1490"/>
                  </a:lnTo>
                  <a:lnTo>
                    <a:pt x="1351" y="1530"/>
                  </a:lnTo>
                  <a:lnTo>
                    <a:pt x="1351" y="1570"/>
                  </a:lnTo>
                  <a:lnTo>
                    <a:pt x="1312" y="1629"/>
                  </a:lnTo>
                  <a:lnTo>
                    <a:pt x="1252" y="1669"/>
                  </a:lnTo>
                  <a:lnTo>
                    <a:pt x="1173" y="1669"/>
                  </a:lnTo>
                  <a:lnTo>
                    <a:pt x="557" y="1808"/>
                  </a:lnTo>
                  <a:lnTo>
                    <a:pt x="279" y="1907"/>
                  </a:lnTo>
                  <a:lnTo>
                    <a:pt x="1" y="2006"/>
                  </a:lnTo>
                  <a:lnTo>
                    <a:pt x="100" y="1987"/>
                  </a:lnTo>
                  <a:lnTo>
                    <a:pt x="319" y="1967"/>
                  </a:lnTo>
                  <a:lnTo>
                    <a:pt x="557" y="1967"/>
                  </a:lnTo>
                  <a:lnTo>
                    <a:pt x="795" y="1987"/>
                  </a:lnTo>
                  <a:lnTo>
                    <a:pt x="895" y="2006"/>
                  </a:lnTo>
                  <a:lnTo>
                    <a:pt x="994" y="2066"/>
                  </a:lnTo>
                  <a:lnTo>
                    <a:pt x="1054" y="2106"/>
                  </a:lnTo>
                  <a:lnTo>
                    <a:pt x="1113" y="2185"/>
                  </a:lnTo>
                  <a:lnTo>
                    <a:pt x="1153" y="2245"/>
                  </a:lnTo>
                  <a:lnTo>
                    <a:pt x="1173" y="2324"/>
                  </a:lnTo>
                  <a:lnTo>
                    <a:pt x="1212" y="2503"/>
                  </a:lnTo>
                  <a:lnTo>
                    <a:pt x="1232" y="2662"/>
                  </a:lnTo>
                  <a:lnTo>
                    <a:pt x="1292" y="3000"/>
                  </a:lnTo>
                  <a:lnTo>
                    <a:pt x="1371" y="2304"/>
                  </a:lnTo>
                  <a:lnTo>
                    <a:pt x="1391" y="2285"/>
                  </a:lnTo>
                  <a:lnTo>
                    <a:pt x="1411" y="2225"/>
                  </a:lnTo>
                  <a:lnTo>
                    <a:pt x="1451" y="2185"/>
                  </a:lnTo>
                  <a:lnTo>
                    <a:pt x="1550" y="2146"/>
                  </a:lnTo>
                  <a:lnTo>
                    <a:pt x="1669" y="2126"/>
                  </a:lnTo>
                  <a:lnTo>
                    <a:pt x="1908" y="2086"/>
                  </a:lnTo>
                  <a:lnTo>
                    <a:pt x="2404" y="2086"/>
                  </a:lnTo>
                  <a:lnTo>
                    <a:pt x="2662" y="2106"/>
                  </a:lnTo>
                  <a:lnTo>
                    <a:pt x="2920" y="2106"/>
                  </a:lnTo>
                  <a:lnTo>
                    <a:pt x="3159" y="2086"/>
                  </a:lnTo>
                  <a:lnTo>
                    <a:pt x="3397" y="2046"/>
                  </a:lnTo>
                  <a:lnTo>
                    <a:pt x="3000" y="2046"/>
                  </a:lnTo>
                  <a:lnTo>
                    <a:pt x="2821" y="2026"/>
                  </a:lnTo>
                  <a:lnTo>
                    <a:pt x="2622" y="2006"/>
                  </a:lnTo>
                  <a:lnTo>
                    <a:pt x="2444" y="1967"/>
                  </a:lnTo>
                  <a:lnTo>
                    <a:pt x="2265" y="1907"/>
                  </a:lnTo>
                  <a:lnTo>
                    <a:pt x="2086" y="1828"/>
                  </a:lnTo>
                  <a:lnTo>
                    <a:pt x="1908" y="1728"/>
                  </a:lnTo>
                  <a:lnTo>
                    <a:pt x="1868" y="1669"/>
                  </a:lnTo>
                  <a:lnTo>
                    <a:pt x="1828" y="1609"/>
                  </a:lnTo>
                  <a:lnTo>
                    <a:pt x="1828" y="1550"/>
                  </a:lnTo>
                  <a:lnTo>
                    <a:pt x="1848" y="1470"/>
                  </a:lnTo>
                  <a:lnTo>
                    <a:pt x="1868" y="1411"/>
                  </a:lnTo>
                  <a:lnTo>
                    <a:pt x="1927" y="1371"/>
                  </a:lnTo>
                  <a:lnTo>
                    <a:pt x="1987" y="1351"/>
                  </a:lnTo>
                  <a:lnTo>
                    <a:pt x="2066" y="1371"/>
                  </a:lnTo>
                  <a:lnTo>
                    <a:pt x="2285" y="1450"/>
                  </a:lnTo>
                  <a:lnTo>
                    <a:pt x="2424" y="1232"/>
                  </a:lnTo>
                  <a:lnTo>
                    <a:pt x="2563" y="1033"/>
                  </a:lnTo>
                  <a:lnTo>
                    <a:pt x="2682" y="815"/>
                  </a:lnTo>
                  <a:lnTo>
                    <a:pt x="2781" y="577"/>
                  </a:lnTo>
                  <a:lnTo>
                    <a:pt x="2861" y="298"/>
                  </a:lnTo>
                  <a:lnTo>
                    <a:pt x="29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 rot="-23989">
              <a:off x="2745769" y="3477857"/>
              <a:ext cx="6849" cy="34926"/>
            </a:xfrm>
            <a:custGeom>
              <a:avLst/>
              <a:gdLst/>
              <a:ahLst/>
              <a:cxnLst/>
              <a:rect l="l" t="t" r="r" b="b"/>
              <a:pathLst>
                <a:path w="121" h="617" extrusionOk="0">
                  <a:moveTo>
                    <a:pt x="120" y="1"/>
                  </a:moveTo>
                  <a:lnTo>
                    <a:pt x="41" y="180"/>
                  </a:lnTo>
                  <a:lnTo>
                    <a:pt x="21" y="259"/>
                  </a:lnTo>
                  <a:lnTo>
                    <a:pt x="1" y="358"/>
                  </a:lnTo>
                  <a:lnTo>
                    <a:pt x="1" y="458"/>
                  </a:lnTo>
                  <a:lnTo>
                    <a:pt x="1" y="557"/>
                  </a:lnTo>
                  <a:lnTo>
                    <a:pt x="21" y="616"/>
                  </a:lnTo>
                  <a:lnTo>
                    <a:pt x="41" y="597"/>
                  </a:lnTo>
                  <a:lnTo>
                    <a:pt x="80" y="517"/>
                  </a:lnTo>
                  <a:lnTo>
                    <a:pt x="120" y="398"/>
                  </a:lnTo>
                  <a:lnTo>
                    <a:pt x="120" y="180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E065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 rot="-23989">
              <a:off x="2958952" y="3472219"/>
              <a:ext cx="241766" cy="240634"/>
            </a:xfrm>
            <a:custGeom>
              <a:avLst/>
              <a:gdLst/>
              <a:ahLst/>
              <a:cxnLst/>
              <a:rect l="l" t="t" r="r" b="b"/>
              <a:pathLst>
                <a:path w="4271" h="4251" extrusionOk="0">
                  <a:moveTo>
                    <a:pt x="2682" y="1291"/>
                  </a:moveTo>
                  <a:lnTo>
                    <a:pt x="2702" y="1331"/>
                  </a:lnTo>
                  <a:lnTo>
                    <a:pt x="2741" y="1371"/>
                  </a:lnTo>
                  <a:lnTo>
                    <a:pt x="2841" y="1668"/>
                  </a:lnTo>
                  <a:lnTo>
                    <a:pt x="2920" y="1808"/>
                  </a:lnTo>
                  <a:lnTo>
                    <a:pt x="2960" y="1887"/>
                  </a:lnTo>
                  <a:lnTo>
                    <a:pt x="2999" y="1927"/>
                  </a:lnTo>
                  <a:lnTo>
                    <a:pt x="3039" y="1947"/>
                  </a:lnTo>
                  <a:lnTo>
                    <a:pt x="3079" y="1927"/>
                  </a:lnTo>
                  <a:lnTo>
                    <a:pt x="3119" y="1867"/>
                  </a:lnTo>
                  <a:lnTo>
                    <a:pt x="3119" y="1808"/>
                  </a:lnTo>
                  <a:lnTo>
                    <a:pt x="3079" y="1649"/>
                  </a:lnTo>
                  <a:lnTo>
                    <a:pt x="3059" y="1510"/>
                  </a:lnTo>
                  <a:lnTo>
                    <a:pt x="3079" y="1470"/>
                  </a:lnTo>
                  <a:lnTo>
                    <a:pt x="3119" y="1430"/>
                  </a:lnTo>
                  <a:lnTo>
                    <a:pt x="3158" y="1410"/>
                  </a:lnTo>
                  <a:lnTo>
                    <a:pt x="3218" y="1430"/>
                  </a:lnTo>
                  <a:lnTo>
                    <a:pt x="3317" y="1510"/>
                  </a:lnTo>
                  <a:lnTo>
                    <a:pt x="3377" y="1649"/>
                  </a:lnTo>
                  <a:lnTo>
                    <a:pt x="3417" y="1768"/>
                  </a:lnTo>
                  <a:lnTo>
                    <a:pt x="3417" y="1907"/>
                  </a:lnTo>
                  <a:lnTo>
                    <a:pt x="3397" y="2046"/>
                  </a:lnTo>
                  <a:lnTo>
                    <a:pt x="3337" y="2165"/>
                  </a:lnTo>
                  <a:lnTo>
                    <a:pt x="3278" y="2205"/>
                  </a:lnTo>
                  <a:lnTo>
                    <a:pt x="3238" y="2244"/>
                  </a:lnTo>
                  <a:lnTo>
                    <a:pt x="3158" y="2264"/>
                  </a:lnTo>
                  <a:lnTo>
                    <a:pt x="3079" y="2284"/>
                  </a:lnTo>
                  <a:lnTo>
                    <a:pt x="2940" y="2284"/>
                  </a:lnTo>
                  <a:lnTo>
                    <a:pt x="2880" y="2244"/>
                  </a:lnTo>
                  <a:lnTo>
                    <a:pt x="2821" y="2225"/>
                  </a:lnTo>
                  <a:lnTo>
                    <a:pt x="2721" y="2105"/>
                  </a:lnTo>
                  <a:lnTo>
                    <a:pt x="2642" y="1986"/>
                  </a:lnTo>
                  <a:lnTo>
                    <a:pt x="2563" y="1827"/>
                  </a:lnTo>
                  <a:lnTo>
                    <a:pt x="2523" y="1668"/>
                  </a:lnTo>
                  <a:lnTo>
                    <a:pt x="2503" y="1529"/>
                  </a:lnTo>
                  <a:lnTo>
                    <a:pt x="2483" y="1410"/>
                  </a:lnTo>
                  <a:lnTo>
                    <a:pt x="2503" y="1351"/>
                  </a:lnTo>
                  <a:lnTo>
                    <a:pt x="2523" y="1311"/>
                  </a:lnTo>
                  <a:lnTo>
                    <a:pt x="2563" y="1291"/>
                  </a:lnTo>
                  <a:close/>
                  <a:moveTo>
                    <a:pt x="1391" y="1708"/>
                  </a:moveTo>
                  <a:lnTo>
                    <a:pt x="1450" y="1728"/>
                  </a:lnTo>
                  <a:lnTo>
                    <a:pt x="1470" y="1788"/>
                  </a:lnTo>
                  <a:lnTo>
                    <a:pt x="1470" y="1808"/>
                  </a:lnTo>
                  <a:lnTo>
                    <a:pt x="1470" y="1827"/>
                  </a:lnTo>
                  <a:lnTo>
                    <a:pt x="1430" y="1907"/>
                  </a:lnTo>
                  <a:lnTo>
                    <a:pt x="1430" y="1966"/>
                  </a:lnTo>
                  <a:lnTo>
                    <a:pt x="1470" y="2046"/>
                  </a:lnTo>
                  <a:lnTo>
                    <a:pt x="1510" y="2086"/>
                  </a:lnTo>
                  <a:lnTo>
                    <a:pt x="1570" y="2105"/>
                  </a:lnTo>
                  <a:lnTo>
                    <a:pt x="1609" y="2105"/>
                  </a:lnTo>
                  <a:lnTo>
                    <a:pt x="1629" y="2086"/>
                  </a:lnTo>
                  <a:lnTo>
                    <a:pt x="1649" y="2046"/>
                  </a:lnTo>
                  <a:lnTo>
                    <a:pt x="1709" y="1986"/>
                  </a:lnTo>
                  <a:lnTo>
                    <a:pt x="1728" y="1907"/>
                  </a:lnTo>
                  <a:lnTo>
                    <a:pt x="1768" y="1847"/>
                  </a:lnTo>
                  <a:lnTo>
                    <a:pt x="1808" y="1827"/>
                  </a:lnTo>
                  <a:lnTo>
                    <a:pt x="1867" y="1827"/>
                  </a:lnTo>
                  <a:lnTo>
                    <a:pt x="1927" y="1887"/>
                  </a:lnTo>
                  <a:lnTo>
                    <a:pt x="1947" y="1986"/>
                  </a:lnTo>
                  <a:lnTo>
                    <a:pt x="1947" y="2086"/>
                  </a:lnTo>
                  <a:lnTo>
                    <a:pt x="1907" y="2165"/>
                  </a:lnTo>
                  <a:lnTo>
                    <a:pt x="1828" y="2244"/>
                  </a:lnTo>
                  <a:lnTo>
                    <a:pt x="1748" y="2304"/>
                  </a:lnTo>
                  <a:lnTo>
                    <a:pt x="1649" y="2344"/>
                  </a:lnTo>
                  <a:lnTo>
                    <a:pt x="1550" y="2344"/>
                  </a:lnTo>
                  <a:lnTo>
                    <a:pt x="1450" y="2324"/>
                  </a:lnTo>
                  <a:lnTo>
                    <a:pt x="1371" y="2284"/>
                  </a:lnTo>
                  <a:lnTo>
                    <a:pt x="1311" y="2225"/>
                  </a:lnTo>
                  <a:lnTo>
                    <a:pt x="1252" y="2145"/>
                  </a:lnTo>
                  <a:lnTo>
                    <a:pt x="1232" y="2066"/>
                  </a:lnTo>
                  <a:lnTo>
                    <a:pt x="1232" y="1986"/>
                  </a:lnTo>
                  <a:lnTo>
                    <a:pt x="1252" y="1887"/>
                  </a:lnTo>
                  <a:lnTo>
                    <a:pt x="1272" y="1808"/>
                  </a:lnTo>
                  <a:lnTo>
                    <a:pt x="1331" y="1748"/>
                  </a:lnTo>
                  <a:lnTo>
                    <a:pt x="1371" y="1728"/>
                  </a:lnTo>
                  <a:lnTo>
                    <a:pt x="1391" y="1708"/>
                  </a:lnTo>
                  <a:close/>
                  <a:moveTo>
                    <a:pt x="2960" y="2562"/>
                  </a:moveTo>
                  <a:lnTo>
                    <a:pt x="2999" y="2582"/>
                  </a:lnTo>
                  <a:lnTo>
                    <a:pt x="3039" y="2602"/>
                  </a:lnTo>
                  <a:lnTo>
                    <a:pt x="3059" y="2642"/>
                  </a:lnTo>
                  <a:lnTo>
                    <a:pt x="3039" y="2741"/>
                  </a:lnTo>
                  <a:lnTo>
                    <a:pt x="3019" y="2801"/>
                  </a:lnTo>
                  <a:lnTo>
                    <a:pt x="2980" y="2880"/>
                  </a:lnTo>
                  <a:lnTo>
                    <a:pt x="2940" y="2940"/>
                  </a:lnTo>
                  <a:lnTo>
                    <a:pt x="2821" y="3059"/>
                  </a:lnTo>
                  <a:lnTo>
                    <a:pt x="2682" y="3158"/>
                  </a:lnTo>
                  <a:lnTo>
                    <a:pt x="2602" y="3158"/>
                  </a:lnTo>
                  <a:lnTo>
                    <a:pt x="2563" y="3138"/>
                  </a:lnTo>
                  <a:lnTo>
                    <a:pt x="2543" y="3118"/>
                  </a:lnTo>
                  <a:lnTo>
                    <a:pt x="2523" y="3079"/>
                  </a:lnTo>
                  <a:lnTo>
                    <a:pt x="2523" y="3039"/>
                  </a:lnTo>
                  <a:lnTo>
                    <a:pt x="2543" y="2999"/>
                  </a:lnTo>
                  <a:lnTo>
                    <a:pt x="2582" y="2979"/>
                  </a:lnTo>
                  <a:lnTo>
                    <a:pt x="2682" y="2900"/>
                  </a:lnTo>
                  <a:lnTo>
                    <a:pt x="2761" y="2801"/>
                  </a:lnTo>
                  <a:lnTo>
                    <a:pt x="2920" y="2602"/>
                  </a:lnTo>
                  <a:lnTo>
                    <a:pt x="2960" y="2562"/>
                  </a:lnTo>
                  <a:close/>
                  <a:moveTo>
                    <a:pt x="2781" y="0"/>
                  </a:moveTo>
                  <a:lnTo>
                    <a:pt x="2642" y="20"/>
                  </a:lnTo>
                  <a:lnTo>
                    <a:pt x="2344" y="80"/>
                  </a:lnTo>
                  <a:lnTo>
                    <a:pt x="2046" y="179"/>
                  </a:lnTo>
                  <a:lnTo>
                    <a:pt x="1768" y="298"/>
                  </a:lnTo>
                  <a:lnTo>
                    <a:pt x="1490" y="437"/>
                  </a:lnTo>
                  <a:lnTo>
                    <a:pt x="974" y="735"/>
                  </a:lnTo>
                  <a:lnTo>
                    <a:pt x="914" y="973"/>
                  </a:lnTo>
                  <a:lnTo>
                    <a:pt x="815" y="1232"/>
                  </a:lnTo>
                  <a:lnTo>
                    <a:pt x="716" y="1470"/>
                  </a:lnTo>
                  <a:lnTo>
                    <a:pt x="596" y="1708"/>
                  </a:lnTo>
                  <a:lnTo>
                    <a:pt x="457" y="1947"/>
                  </a:lnTo>
                  <a:lnTo>
                    <a:pt x="318" y="2185"/>
                  </a:lnTo>
                  <a:lnTo>
                    <a:pt x="1" y="2622"/>
                  </a:lnTo>
                  <a:lnTo>
                    <a:pt x="60" y="2761"/>
                  </a:lnTo>
                  <a:lnTo>
                    <a:pt x="140" y="2880"/>
                  </a:lnTo>
                  <a:lnTo>
                    <a:pt x="239" y="3019"/>
                  </a:lnTo>
                  <a:lnTo>
                    <a:pt x="358" y="3138"/>
                  </a:lnTo>
                  <a:lnTo>
                    <a:pt x="497" y="3237"/>
                  </a:lnTo>
                  <a:lnTo>
                    <a:pt x="656" y="3357"/>
                  </a:lnTo>
                  <a:lnTo>
                    <a:pt x="974" y="3555"/>
                  </a:lnTo>
                  <a:lnTo>
                    <a:pt x="1311" y="3734"/>
                  </a:lnTo>
                  <a:lnTo>
                    <a:pt x="1649" y="3873"/>
                  </a:lnTo>
                  <a:lnTo>
                    <a:pt x="1967" y="3992"/>
                  </a:lnTo>
                  <a:lnTo>
                    <a:pt x="2245" y="4072"/>
                  </a:lnTo>
                  <a:lnTo>
                    <a:pt x="2543" y="4151"/>
                  </a:lnTo>
                  <a:lnTo>
                    <a:pt x="2900" y="4211"/>
                  </a:lnTo>
                  <a:lnTo>
                    <a:pt x="3059" y="4231"/>
                  </a:lnTo>
                  <a:lnTo>
                    <a:pt x="3238" y="4250"/>
                  </a:lnTo>
                  <a:lnTo>
                    <a:pt x="3397" y="4231"/>
                  </a:lnTo>
                  <a:lnTo>
                    <a:pt x="3556" y="4191"/>
                  </a:lnTo>
                  <a:lnTo>
                    <a:pt x="3655" y="4151"/>
                  </a:lnTo>
                  <a:lnTo>
                    <a:pt x="3754" y="4091"/>
                  </a:lnTo>
                  <a:lnTo>
                    <a:pt x="3853" y="4032"/>
                  </a:lnTo>
                  <a:lnTo>
                    <a:pt x="3913" y="3952"/>
                  </a:lnTo>
                  <a:lnTo>
                    <a:pt x="4032" y="3794"/>
                  </a:lnTo>
                  <a:lnTo>
                    <a:pt x="4132" y="3595"/>
                  </a:lnTo>
                  <a:lnTo>
                    <a:pt x="4191" y="3377"/>
                  </a:lnTo>
                  <a:lnTo>
                    <a:pt x="4231" y="3158"/>
                  </a:lnTo>
                  <a:lnTo>
                    <a:pt x="4271" y="2741"/>
                  </a:lnTo>
                  <a:lnTo>
                    <a:pt x="4271" y="2423"/>
                  </a:lnTo>
                  <a:lnTo>
                    <a:pt x="4231" y="2046"/>
                  </a:lnTo>
                  <a:lnTo>
                    <a:pt x="4171" y="1629"/>
                  </a:lnTo>
                  <a:lnTo>
                    <a:pt x="4072" y="1192"/>
                  </a:lnTo>
                  <a:lnTo>
                    <a:pt x="4012" y="993"/>
                  </a:lnTo>
                  <a:lnTo>
                    <a:pt x="3933" y="795"/>
                  </a:lnTo>
                  <a:lnTo>
                    <a:pt x="3834" y="616"/>
                  </a:lnTo>
                  <a:lnTo>
                    <a:pt x="3734" y="437"/>
                  </a:lnTo>
                  <a:lnTo>
                    <a:pt x="3615" y="298"/>
                  </a:lnTo>
                  <a:lnTo>
                    <a:pt x="3496" y="179"/>
                  </a:lnTo>
                  <a:lnTo>
                    <a:pt x="3357" y="99"/>
                  </a:lnTo>
                  <a:lnTo>
                    <a:pt x="3198" y="40"/>
                  </a:lnTo>
                  <a:lnTo>
                    <a:pt x="3059" y="20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 rot="-23989">
              <a:off x="2734596" y="3477873"/>
              <a:ext cx="24794" cy="45059"/>
            </a:xfrm>
            <a:custGeom>
              <a:avLst/>
              <a:gdLst/>
              <a:ahLst/>
              <a:cxnLst/>
              <a:rect l="l" t="t" r="r" b="b"/>
              <a:pathLst>
                <a:path w="438" h="796" extrusionOk="0">
                  <a:moveTo>
                    <a:pt x="258" y="1"/>
                  </a:moveTo>
                  <a:lnTo>
                    <a:pt x="159" y="140"/>
                  </a:lnTo>
                  <a:lnTo>
                    <a:pt x="60" y="279"/>
                  </a:lnTo>
                  <a:lnTo>
                    <a:pt x="20" y="418"/>
                  </a:lnTo>
                  <a:lnTo>
                    <a:pt x="0" y="577"/>
                  </a:lnTo>
                  <a:lnTo>
                    <a:pt x="20" y="676"/>
                  </a:lnTo>
                  <a:lnTo>
                    <a:pt x="80" y="736"/>
                  </a:lnTo>
                  <a:lnTo>
                    <a:pt x="139" y="775"/>
                  </a:lnTo>
                  <a:lnTo>
                    <a:pt x="219" y="795"/>
                  </a:lnTo>
                  <a:lnTo>
                    <a:pt x="298" y="775"/>
                  </a:lnTo>
                  <a:lnTo>
                    <a:pt x="358" y="736"/>
                  </a:lnTo>
                  <a:lnTo>
                    <a:pt x="417" y="676"/>
                  </a:lnTo>
                  <a:lnTo>
                    <a:pt x="437" y="577"/>
                  </a:lnTo>
                  <a:lnTo>
                    <a:pt x="437" y="438"/>
                  </a:lnTo>
                  <a:lnTo>
                    <a:pt x="378" y="299"/>
                  </a:lnTo>
                  <a:lnTo>
                    <a:pt x="278" y="21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 rot="-23989">
              <a:off x="2745513" y="3591321"/>
              <a:ext cx="33737" cy="43927"/>
            </a:xfrm>
            <a:custGeom>
              <a:avLst/>
              <a:gdLst/>
              <a:ahLst/>
              <a:cxnLst/>
              <a:rect l="l" t="t" r="r" b="b"/>
              <a:pathLst>
                <a:path w="596" h="776" extrusionOk="0">
                  <a:moveTo>
                    <a:pt x="377" y="1"/>
                  </a:moveTo>
                  <a:lnTo>
                    <a:pt x="278" y="60"/>
                  </a:lnTo>
                  <a:lnTo>
                    <a:pt x="199" y="120"/>
                  </a:lnTo>
                  <a:lnTo>
                    <a:pt x="60" y="279"/>
                  </a:lnTo>
                  <a:lnTo>
                    <a:pt x="40" y="338"/>
                  </a:lnTo>
                  <a:lnTo>
                    <a:pt x="20" y="398"/>
                  </a:lnTo>
                  <a:lnTo>
                    <a:pt x="0" y="457"/>
                  </a:lnTo>
                  <a:lnTo>
                    <a:pt x="20" y="537"/>
                  </a:lnTo>
                  <a:lnTo>
                    <a:pt x="40" y="597"/>
                  </a:lnTo>
                  <a:lnTo>
                    <a:pt x="60" y="636"/>
                  </a:lnTo>
                  <a:lnTo>
                    <a:pt x="99" y="696"/>
                  </a:lnTo>
                  <a:lnTo>
                    <a:pt x="159" y="736"/>
                  </a:lnTo>
                  <a:lnTo>
                    <a:pt x="199" y="755"/>
                  </a:lnTo>
                  <a:lnTo>
                    <a:pt x="258" y="775"/>
                  </a:lnTo>
                  <a:lnTo>
                    <a:pt x="318" y="775"/>
                  </a:lnTo>
                  <a:lnTo>
                    <a:pt x="377" y="755"/>
                  </a:lnTo>
                  <a:lnTo>
                    <a:pt x="457" y="676"/>
                  </a:lnTo>
                  <a:lnTo>
                    <a:pt x="516" y="577"/>
                  </a:lnTo>
                  <a:lnTo>
                    <a:pt x="536" y="497"/>
                  </a:lnTo>
                  <a:lnTo>
                    <a:pt x="556" y="398"/>
                  </a:lnTo>
                  <a:lnTo>
                    <a:pt x="576" y="259"/>
                  </a:lnTo>
                  <a:lnTo>
                    <a:pt x="596" y="199"/>
                  </a:lnTo>
                  <a:lnTo>
                    <a:pt x="576" y="120"/>
                  </a:lnTo>
                  <a:lnTo>
                    <a:pt x="556" y="60"/>
                  </a:lnTo>
                  <a:lnTo>
                    <a:pt x="497" y="21"/>
                  </a:lnTo>
                  <a:lnTo>
                    <a:pt x="4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 rot="-23989">
              <a:off x="2820535" y="3554873"/>
              <a:ext cx="28190" cy="40530"/>
            </a:xfrm>
            <a:custGeom>
              <a:avLst/>
              <a:gdLst/>
              <a:ahLst/>
              <a:cxnLst/>
              <a:rect l="l" t="t" r="r" b="b"/>
              <a:pathLst>
                <a:path w="498" h="716" extrusionOk="0">
                  <a:moveTo>
                    <a:pt x="179" y="0"/>
                  </a:moveTo>
                  <a:lnTo>
                    <a:pt x="120" y="40"/>
                  </a:lnTo>
                  <a:lnTo>
                    <a:pt x="80" y="99"/>
                  </a:lnTo>
                  <a:lnTo>
                    <a:pt x="40" y="199"/>
                  </a:lnTo>
                  <a:lnTo>
                    <a:pt x="1" y="298"/>
                  </a:lnTo>
                  <a:lnTo>
                    <a:pt x="1" y="417"/>
                  </a:lnTo>
                  <a:lnTo>
                    <a:pt x="21" y="536"/>
                  </a:lnTo>
                  <a:lnTo>
                    <a:pt x="60" y="636"/>
                  </a:lnTo>
                  <a:lnTo>
                    <a:pt x="120" y="695"/>
                  </a:lnTo>
                  <a:lnTo>
                    <a:pt x="219" y="715"/>
                  </a:lnTo>
                  <a:lnTo>
                    <a:pt x="299" y="695"/>
                  </a:lnTo>
                  <a:lnTo>
                    <a:pt x="378" y="656"/>
                  </a:lnTo>
                  <a:lnTo>
                    <a:pt x="457" y="596"/>
                  </a:lnTo>
                  <a:lnTo>
                    <a:pt x="497" y="517"/>
                  </a:lnTo>
                  <a:lnTo>
                    <a:pt x="497" y="397"/>
                  </a:lnTo>
                  <a:lnTo>
                    <a:pt x="477" y="298"/>
                  </a:lnTo>
                  <a:lnTo>
                    <a:pt x="457" y="199"/>
                  </a:lnTo>
                  <a:lnTo>
                    <a:pt x="438" y="119"/>
                  </a:lnTo>
                  <a:lnTo>
                    <a:pt x="398" y="80"/>
                  </a:lnTo>
                  <a:lnTo>
                    <a:pt x="358" y="2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 rot="-23989">
              <a:off x="3027481" y="3563483"/>
              <a:ext cx="36002" cy="37190"/>
            </a:xfrm>
            <a:custGeom>
              <a:avLst/>
              <a:gdLst/>
              <a:ahLst/>
              <a:cxnLst/>
              <a:rect l="l" t="t" r="r" b="b"/>
              <a:pathLst>
                <a:path w="636" h="657" extrusionOk="0">
                  <a:moveTo>
                    <a:pt x="417" y="1"/>
                  </a:moveTo>
                  <a:lnTo>
                    <a:pt x="318" y="21"/>
                  </a:lnTo>
                  <a:lnTo>
                    <a:pt x="199" y="80"/>
                  </a:lnTo>
                  <a:lnTo>
                    <a:pt x="79" y="160"/>
                  </a:lnTo>
                  <a:lnTo>
                    <a:pt x="40" y="200"/>
                  </a:lnTo>
                  <a:lnTo>
                    <a:pt x="0" y="259"/>
                  </a:lnTo>
                  <a:lnTo>
                    <a:pt x="0" y="339"/>
                  </a:lnTo>
                  <a:lnTo>
                    <a:pt x="0" y="398"/>
                  </a:lnTo>
                  <a:lnTo>
                    <a:pt x="20" y="458"/>
                  </a:lnTo>
                  <a:lnTo>
                    <a:pt x="40" y="517"/>
                  </a:lnTo>
                  <a:lnTo>
                    <a:pt x="79" y="577"/>
                  </a:lnTo>
                  <a:lnTo>
                    <a:pt x="139" y="617"/>
                  </a:lnTo>
                  <a:lnTo>
                    <a:pt x="218" y="636"/>
                  </a:lnTo>
                  <a:lnTo>
                    <a:pt x="278" y="656"/>
                  </a:lnTo>
                  <a:lnTo>
                    <a:pt x="358" y="636"/>
                  </a:lnTo>
                  <a:lnTo>
                    <a:pt x="437" y="617"/>
                  </a:lnTo>
                  <a:lnTo>
                    <a:pt x="497" y="557"/>
                  </a:lnTo>
                  <a:lnTo>
                    <a:pt x="536" y="517"/>
                  </a:lnTo>
                  <a:lnTo>
                    <a:pt x="576" y="438"/>
                  </a:lnTo>
                  <a:lnTo>
                    <a:pt x="576" y="358"/>
                  </a:lnTo>
                  <a:lnTo>
                    <a:pt x="616" y="299"/>
                  </a:lnTo>
                  <a:lnTo>
                    <a:pt x="636" y="219"/>
                  </a:lnTo>
                  <a:lnTo>
                    <a:pt x="616" y="160"/>
                  </a:lnTo>
                  <a:lnTo>
                    <a:pt x="596" y="100"/>
                  </a:lnTo>
                  <a:lnTo>
                    <a:pt x="536" y="4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 rot="-23989">
              <a:off x="3116161" y="3540406"/>
              <a:ext cx="32605" cy="43927"/>
            </a:xfrm>
            <a:custGeom>
              <a:avLst/>
              <a:gdLst/>
              <a:ahLst/>
              <a:cxnLst/>
              <a:rect l="l" t="t" r="r" b="b"/>
              <a:pathLst>
                <a:path w="576" h="776" extrusionOk="0">
                  <a:moveTo>
                    <a:pt x="199" y="1"/>
                  </a:moveTo>
                  <a:lnTo>
                    <a:pt x="139" y="40"/>
                  </a:lnTo>
                  <a:lnTo>
                    <a:pt x="60" y="80"/>
                  </a:lnTo>
                  <a:lnTo>
                    <a:pt x="20" y="179"/>
                  </a:lnTo>
                  <a:lnTo>
                    <a:pt x="0" y="259"/>
                  </a:lnTo>
                  <a:lnTo>
                    <a:pt x="0" y="338"/>
                  </a:lnTo>
                  <a:lnTo>
                    <a:pt x="20" y="517"/>
                  </a:lnTo>
                  <a:lnTo>
                    <a:pt x="60" y="616"/>
                  </a:lnTo>
                  <a:lnTo>
                    <a:pt x="139" y="696"/>
                  </a:lnTo>
                  <a:lnTo>
                    <a:pt x="238" y="755"/>
                  </a:lnTo>
                  <a:lnTo>
                    <a:pt x="338" y="775"/>
                  </a:lnTo>
                  <a:lnTo>
                    <a:pt x="437" y="775"/>
                  </a:lnTo>
                  <a:lnTo>
                    <a:pt x="516" y="716"/>
                  </a:lnTo>
                  <a:lnTo>
                    <a:pt x="556" y="636"/>
                  </a:lnTo>
                  <a:lnTo>
                    <a:pt x="576" y="537"/>
                  </a:lnTo>
                  <a:lnTo>
                    <a:pt x="576" y="457"/>
                  </a:lnTo>
                  <a:lnTo>
                    <a:pt x="536" y="378"/>
                  </a:lnTo>
                  <a:lnTo>
                    <a:pt x="516" y="318"/>
                  </a:lnTo>
                  <a:lnTo>
                    <a:pt x="497" y="239"/>
                  </a:lnTo>
                  <a:lnTo>
                    <a:pt x="457" y="140"/>
                  </a:lnTo>
                  <a:lnTo>
                    <a:pt x="417" y="80"/>
                  </a:lnTo>
                  <a:lnTo>
                    <a:pt x="357" y="2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 rot="-23989">
              <a:off x="3087412" y="3618195"/>
              <a:ext cx="38266" cy="37134"/>
            </a:xfrm>
            <a:custGeom>
              <a:avLst/>
              <a:gdLst/>
              <a:ahLst/>
              <a:cxnLst/>
              <a:rect l="l" t="t" r="r" b="b"/>
              <a:pathLst>
                <a:path w="676" h="656" extrusionOk="0">
                  <a:moveTo>
                    <a:pt x="358" y="0"/>
                  </a:moveTo>
                  <a:lnTo>
                    <a:pt x="259" y="20"/>
                  </a:lnTo>
                  <a:lnTo>
                    <a:pt x="140" y="60"/>
                  </a:lnTo>
                  <a:lnTo>
                    <a:pt x="80" y="99"/>
                  </a:lnTo>
                  <a:lnTo>
                    <a:pt x="40" y="159"/>
                  </a:lnTo>
                  <a:lnTo>
                    <a:pt x="20" y="219"/>
                  </a:lnTo>
                  <a:lnTo>
                    <a:pt x="1" y="298"/>
                  </a:lnTo>
                  <a:lnTo>
                    <a:pt x="1" y="358"/>
                  </a:lnTo>
                  <a:lnTo>
                    <a:pt x="20" y="437"/>
                  </a:lnTo>
                  <a:lnTo>
                    <a:pt x="40" y="497"/>
                  </a:lnTo>
                  <a:lnTo>
                    <a:pt x="80" y="556"/>
                  </a:lnTo>
                  <a:lnTo>
                    <a:pt x="160" y="616"/>
                  </a:lnTo>
                  <a:lnTo>
                    <a:pt x="239" y="636"/>
                  </a:lnTo>
                  <a:lnTo>
                    <a:pt x="318" y="655"/>
                  </a:lnTo>
                  <a:lnTo>
                    <a:pt x="378" y="636"/>
                  </a:lnTo>
                  <a:lnTo>
                    <a:pt x="457" y="616"/>
                  </a:lnTo>
                  <a:lnTo>
                    <a:pt x="517" y="556"/>
                  </a:lnTo>
                  <a:lnTo>
                    <a:pt x="577" y="497"/>
                  </a:lnTo>
                  <a:lnTo>
                    <a:pt x="616" y="417"/>
                  </a:lnTo>
                  <a:lnTo>
                    <a:pt x="636" y="338"/>
                  </a:lnTo>
                  <a:lnTo>
                    <a:pt x="636" y="318"/>
                  </a:lnTo>
                  <a:lnTo>
                    <a:pt x="676" y="238"/>
                  </a:lnTo>
                  <a:lnTo>
                    <a:pt x="656" y="139"/>
                  </a:lnTo>
                  <a:lnTo>
                    <a:pt x="616" y="80"/>
                  </a:lnTo>
                  <a:lnTo>
                    <a:pt x="577" y="40"/>
                  </a:lnTo>
                  <a:lnTo>
                    <a:pt x="537" y="40"/>
                  </a:lnTo>
                  <a:lnTo>
                    <a:pt x="457" y="20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 rot="-23989">
              <a:off x="2659258" y="3243808"/>
              <a:ext cx="563290" cy="510476"/>
            </a:xfrm>
            <a:custGeom>
              <a:avLst/>
              <a:gdLst/>
              <a:ahLst/>
              <a:cxnLst/>
              <a:rect l="l" t="t" r="r" b="b"/>
              <a:pathLst>
                <a:path w="9951" h="9018" extrusionOk="0">
                  <a:moveTo>
                    <a:pt x="5442" y="577"/>
                  </a:moveTo>
                  <a:lnTo>
                    <a:pt x="5383" y="874"/>
                  </a:lnTo>
                  <a:lnTo>
                    <a:pt x="5303" y="1153"/>
                  </a:lnTo>
                  <a:lnTo>
                    <a:pt x="5204" y="1391"/>
                  </a:lnTo>
                  <a:lnTo>
                    <a:pt x="5085" y="1609"/>
                  </a:lnTo>
                  <a:lnTo>
                    <a:pt x="4946" y="1808"/>
                  </a:lnTo>
                  <a:lnTo>
                    <a:pt x="4807" y="2026"/>
                  </a:lnTo>
                  <a:lnTo>
                    <a:pt x="4588" y="1947"/>
                  </a:lnTo>
                  <a:lnTo>
                    <a:pt x="4509" y="1927"/>
                  </a:lnTo>
                  <a:lnTo>
                    <a:pt x="4449" y="1947"/>
                  </a:lnTo>
                  <a:lnTo>
                    <a:pt x="4390" y="1987"/>
                  </a:lnTo>
                  <a:lnTo>
                    <a:pt x="4370" y="2046"/>
                  </a:lnTo>
                  <a:lnTo>
                    <a:pt x="4350" y="2126"/>
                  </a:lnTo>
                  <a:lnTo>
                    <a:pt x="4350" y="2185"/>
                  </a:lnTo>
                  <a:lnTo>
                    <a:pt x="4390" y="2245"/>
                  </a:lnTo>
                  <a:lnTo>
                    <a:pt x="4430" y="2304"/>
                  </a:lnTo>
                  <a:lnTo>
                    <a:pt x="4608" y="2404"/>
                  </a:lnTo>
                  <a:lnTo>
                    <a:pt x="4787" y="2483"/>
                  </a:lnTo>
                  <a:lnTo>
                    <a:pt x="4966" y="2543"/>
                  </a:lnTo>
                  <a:lnTo>
                    <a:pt x="5144" y="2582"/>
                  </a:lnTo>
                  <a:lnTo>
                    <a:pt x="5343" y="2602"/>
                  </a:lnTo>
                  <a:lnTo>
                    <a:pt x="5522" y="2622"/>
                  </a:lnTo>
                  <a:lnTo>
                    <a:pt x="5919" y="2622"/>
                  </a:lnTo>
                  <a:lnTo>
                    <a:pt x="5681" y="2662"/>
                  </a:lnTo>
                  <a:lnTo>
                    <a:pt x="5442" y="2682"/>
                  </a:lnTo>
                  <a:lnTo>
                    <a:pt x="5184" y="2682"/>
                  </a:lnTo>
                  <a:lnTo>
                    <a:pt x="4926" y="2662"/>
                  </a:lnTo>
                  <a:lnTo>
                    <a:pt x="4430" y="2662"/>
                  </a:lnTo>
                  <a:lnTo>
                    <a:pt x="4191" y="2702"/>
                  </a:lnTo>
                  <a:lnTo>
                    <a:pt x="4072" y="2722"/>
                  </a:lnTo>
                  <a:lnTo>
                    <a:pt x="3973" y="2761"/>
                  </a:lnTo>
                  <a:lnTo>
                    <a:pt x="3933" y="2801"/>
                  </a:lnTo>
                  <a:lnTo>
                    <a:pt x="3913" y="2861"/>
                  </a:lnTo>
                  <a:lnTo>
                    <a:pt x="3893" y="2880"/>
                  </a:lnTo>
                  <a:lnTo>
                    <a:pt x="3814" y="3576"/>
                  </a:lnTo>
                  <a:lnTo>
                    <a:pt x="3754" y="3238"/>
                  </a:lnTo>
                  <a:lnTo>
                    <a:pt x="3734" y="3079"/>
                  </a:lnTo>
                  <a:lnTo>
                    <a:pt x="3695" y="2900"/>
                  </a:lnTo>
                  <a:lnTo>
                    <a:pt x="3675" y="2821"/>
                  </a:lnTo>
                  <a:lnTo>
                    <a:pt x="3635" y="2761"/>
                  </a:lnTo>
                  <a:lnTo>
                    <a:pt x="3576" y="2682"/>
                  </a:lnTo>
                  <a:lnTo>
                    <a:pt x="3516" y="2642"/>
                  </a:lnTo>
                  <a:lnTo>
                    <a:pt x="3417" y="2582"/>
                  </a:lnTo>
                  <a:lnTo>
                    <a:pt x="3317" y="2563"/>
                  </a:lnTo>
                  <a:lnTo>
                    <a:pt x="3079" y="2543"/>
                  </a:lnTo>
                  <a:lnTo>
                    <a:pt x="2841" y="2543"/>
                  </a:lnTo>
                  <a:lnTo>
                    <a:pt x="2622" y="2563"/>
                  </a:lnTo>
                  <a:lnTo>
                    <a:pt x="2523" y="2582"/>
                  </a:lnTo>
                  <a:lnTo>
                    <a:pt x="2801" y="2483"/>
                  </a:lnTo>
                  <a:lnTo>
                    <a:pt x="3079" y="2384"/>
                  </a:lnTo>
                  <a:lnTo>
                    <a:pt x="3695" y="2245"/>
                  </a:lnTo>
                  <a:lnTo>
                    <a:pt x="3774" y="2245"/>
                  </a:lnTo>
                  <a:lnTo>
                    <a:pt x="3834" y="2205"/>
                  </a:lnTo>
                  <a:lnTo>
                    <a:pt x="3873" y="2146"/>
                  </a:lnTo>
                  <a:lnTo>
                    <a:pt x="3873" y="2106"/>
                  </a:lnTo>
                  <a:lnTo>
                    <a:pt x="3854" y="2066"/>
                  </a:lnTo>
                  <a:lnTo>
                    <a:pt x="3675" y="1629"/>
                  </a:lnTo>
                  <a:lnTo>
                    <a:pt x="3595" y="1431"/>
                  </a:lnTo>
                  <a:lnTo>
                    <a:pt x="3536" y="1212"/>
                  </a:lnTo>
                  <a:lnTo>
                    <a:pt x="3695" y="1450"/>
                  </a:lnTo>
                  <a:lnTo>
                    <a:pt x="3794" y="1550"/>
                  </a:lnTo>
                  <a:lnTo>
                    <a:pt x="3893" y="1649"/>
                  </a:lnTo>
                  <a:lnTo>
                    <a:pt x="3973" y="1709"/>
                  </a:lnTo>
                  <a:lnTo>
                    <a:pt x="4072" y="1768"/>
                  </a:lnTo>
                  <a:lnTo>
                    <a:pt x="4191" y="1788"/>
                  </a:lnTo>
                  <a:lnTo>
                    <a:pt x="4290" y="1788"/>
                  </a:lnTo>
                  <a:lnTo>
                    <a:pt x="4390" y="1768"/>
                  </a:lnTo>
                  <a:lnTo>
                    <a:pt x="4489" y="1709"/>
                  </a:lnTo>
                  <a:lnTo>
                    <a:pt x="4569" y="1649"/>
                  </a:lnTo>
                  <a:lnTo>
                    <a:pt x="4648" y="1550"/>
                  </a:lnTo>
                  <a:lnTo>
                    <a:pt x="4807" y="1371"/>
                  </a:lnTo>
                  <a:lnTo>
                    <a:pt x="4946" y="1212"/>
                  </a:lnTo>
                  <a:lnTo>
                    <a:pt x="5204" y="894"/>
                  </a:lnTo>
                  <a:lnTo>
                    <a:pt x="5442" y="577"/>
                  </a:lnTo>
                  <a:close/>
                  <a:moveTo>
                    <a:pt x="8203" y="4052"/>
                  </a:moveTo>
                  <a:lnTo>
                    <a:pt x="8342" y="4072"/>
                  </a:lnTo>
                  <a:lnTo>
                    <a:pt x="8481" y="4092"/>
                  </a:lnTo>
                  <a:lnTo>
                    <a:pt x="8640" y="4151"/>
                  </a:lnTo>
                  <a:lnTo>
                    <a:pt x="8779" y="4231"/>
                  </a:lnTo>
                  <a:lnTo>
                    <a:pt x="8898" y="4350"/>
                  </a:lnTo>
                  <a:lnTo>
                    <a:pt x="9017" y="4489"/>
                  </a:lnTo>
                  <a:lnTo>
                    <a:pt x="9117" y="4668"/>
                  </a:lnTo>
                  <a:lnTo>
                    <a:pt x="9216" y="4847"/>
                  </a:lnTo>
                  <a:lnTo>
                    <a:pt x="9295" y="5045"/>
                  </a:lnTo>
                  <a:lnTo>
                    <a:pt x="9355" y="5244"/>
                  </a:lnTo>
                  <a:lnTo>
                    <a:pt x="9454" y="5681"/>
                  </a:lnTo>
                  <a:lnTo>
                    <a:pt x="9514" y="6098"/>
                  </a:lnTo>
                  <a:lnTo>
                    <a:pt x="9554" y="6475"/>
                  </a:lnTo>
                  <a:lnTo>
                    <a:pt x="9554" y="6793"/>
                  </a:lnTo>
                  <a:lnTo>
                    <a:pt x="9514" y="7210"/>
                  </a:lnTo>
                  <a:lnTo>
                    <a:pt x="9474" y="7429"/>
                  </a:lnTo>
                  <a:lnTo>
                    <a:pt x="9415" y="7647"/>
                  </a:lnTo>
                  <a:lnTo>
                    <a:pt x="9315" y="7846"/>
                  </a:lnTo>
                  <a:lnTo>
                    <a:pt x="9196" y="8004"/>
                  </a:lnTo>
                  <a:lnTo>
                    <a:pt x="9136" y="8084"/>
                  </a:lnTo>
                  <a:lnTo>
                    <a:pt x="9037" y="8143"/>
                  </a:lnTo>
                  <a:lnTo>
                    <a:pt x="8938" y="8203"/>
                  </a:lnTo>
                  <a:lnTo>
                    <a:pt x="8839" y="8243"/>
                  </a:lnTo>
                  <a:lnTo>
                    <a:pt x="8680" y="8283"/>
                  </a:lnTo>
                  <a:lnTo>
                    <a:pt x="8521" y="8302"/>
                  </a:lnTo>
                  <a:lnTo>
                    <a:pt x="8342" y="8283"/>
                  </a:lnTo>
                  <a:lnTo>
                    <a:pt x="8183" y="8263"/>
                  </a:lnTo>
                  <a:lnTo>
                    <a:pt x="7826" y="8203"/>
                  </a:lnTo>
                  <a:lnTo>
                    <a:pt x="7528" y="8124"/>
                  </a:lnTo>
                  <a:lnTo>
                    <a:pt x="7250" y="8044"/>
                  </a:lnTo>
                  <a:lnTo>
                    <a:pt x="6932" y="7925"/>
                  </a:lnTo>
                  <a:lnTo>
                    <a:pt x="6594" y="7786"/>
                  </a:lnTo>
                  <a:lnTo>
                    <a:pt x="6257" y="7607"/>
                  </a:lnTo>
                  <a:lnTo>
                    <a:pt x="5939" y="7409"/>
                  </a:lnTo>
                  <a:lnTo>
                    <a:pt x="5780" y="7289"/>
                  </a:lnTo>
                  <a:lnTo>
                    <a:pt x="5641" y="7190"/>
                  </a:lnTo>
                  <a:lnTo>
                    <a:pt x="5522" y="7071"/>
                  </a:lnTo>
                  <a:lnTo>
                    <a:pt x="5423" y="6932"/>
                  </a:lnTo>
                  <a:lnTo>
                    <a:pt x="5343" y="6813"/>
                  </a:lnTo>
                  <a:lnTo>
                    <a:pt x="5284" y="6674"/>
                  </a:lnTo>
                  <a:lnTo>
                    <a:pt x="5601" y="6237"/>
                  </a:lnTo>
                  <a:lnTo>
                    <a:pt x="5740" y="5999"/>
                  </a:lnTo>
                  <a:lnTo>
                    <a:pt x="5879" y="5760"/>
                  </a:lnTo>
                  <a:lnTo>
                    <a:pt x="5999" y="5522"/>
                  </a:lnTo>
                  <a:lnTo>
                    <a:pt x="6098" y="5284"/>
                  </a:lnTo>
                  <a:lnTo>
                    <a:pt x="6197" y="5025"/>
                  </a:lnTo>
                  <a:lnTo>
                    <a:pt x="6257" y="4787"/>
                  </a:lnTo>
                  <a:lnTo>
                    <a:pt x="6773" y="4489"/>
                  </a:lnTo>
                  <a:lnTo>
                    <a:pt x="7051" y="4350"/>
                  </a:lnTo>
                  <a:lnTo>
                    <a:pt x="7329" y="4231"/>
                  </a:lnTo>
                  <a:lnTo>
                    <a:pt x="7627" y="4132"/>
                  </a:lnTo>
                  <a:lnTo>
                    <a:pt x="7925" y="4072"/>
                  </a:lnTo>
                  <a:lnTo>
                    <a:pt x="8064" y="4052"/>
                  </a:lnTo>
                  <a:close/>
                  <a:moveTo>
                    <a:pt x="2344" y="1868"/>
                  </a:moveTo>
                  <a:lnTo>
                    <a:pt x="2582" y="1887"/>
                  </a:lnTo>
                  <a:lnTo>
                    <a:pt x="2841" y="1927"/>
                  </a:lnTo>
                  <a:lnTo>
                    <a:pt x="3099" y="2026"/>
                  </a:lnTo>
                  <a:lnTo>
                    <a:pt x="2880" y="2086"/>
                  </a:lnTo>
                  <a:lnTo>
                    <a:pt x="2642" y="2146"/>
                  </a:lnTo>
                  <a:lnTo>
                    <a:pt x="2424" y="2225"/>
                  </a:lnTo>
                  <a:lnTo>
                    <a:pt x="2205" y="2324"/>
                  </a:lnTo>
                  <a:lnTo>
                    <a:pt x="2007" y="2443"/>
                  </a:lnTo>
                  <a:lnTo>
                    <a:pt x="1808" y="2563"/>
                  </a:lnTo>
                  <a:lnTo>
                    <a:pt x="1609" y="2702"/>
                  </a:lnTo>
                  <a:lnTo>
                    <a:pt x="1431" y="2841"/>
                  </a:lnTo>
                  <a:lnTo>
                    <a:pt x="1391" y="2880"/>
                  </a:lnTo>
                  <a:lnTo>
                    <a:pt x="1371" y="2920"/>
                  </a:lnTo>
                  <a:lnTo>
                    <a:pt x="1391" y="2980"/>
                  </a:lnTo>
                  <a:lnTo>
                    <a:pt x="1411" y="3019"/>
                  </a:lnTo>
                  <a:lnTo>
                    <a:pt x="1431" y="3059"/>
                  </a:lnTo>
                  <a:lnTo>
                    <a:pt x="1470" y="3099"/>
                  </a:lnTo>
                  <a:lnTo>
                    <a:pt x="1589" y="3099"/>
                  </a:lnTo>
                  <a:lnTo>
                    <a:pt x="1927" y="3000"/>
                  </a:lnTo>
                  <a:lnTo>
                    <a:pt x="2304" y="2920"/>
                  </a:lnTo>
                  <a:lnTo>
                    <a:pt x="2523" y="2900"/>
                  </a:lnTo>
                  <a:lnTo>
                    <a:pt x="2841" y="2861"/>
                  </a:lnTo>
                  <a:lnTo>
                    <a:pt x="3158" y="2861"/>
                  </a:lnTo>
                  <a:lnTo>
                    <a:pt x="3258" y="2900"/>
                  </a:lnTo>
                  <a:lnTo>
                    <a:pt x="3337" y="2940"/>
                  </a:lnTo>
                  <a:lnTo>
                    <a:pt x="3377" y="3000"/>
                  </a:lnTo>
                  <a:lnTo>
                    <a:pt x="3397" y="3079"/>
                  </a:lnTo>
                  <a:lnTo>
                    <a:pt x="3436" y="3258"/>
                  </a:lnTo>
                  <a:lnTo>
                    <a:pt x="3476" y="3615"/>
                  </a:lnTo>
                  <a:lnTo>
                    <a:pt x="3556" y="4032"/>
                  </a:lnTo>
                  <a:lnTo>
                    <a:pt x="3675" y="4449"/>
                  </a:lnTo>
                  <a:lnTo>
                    <a:pt x="3675" y="4469"/>
                  </a:lnTo>
                  <a:lnTo>
                    <a:pt x="3715" y="4509"/>
                  </a:lnTo>
                  <a:lnTo>
                    <a:pt x="3774" y="4529"/>
                  </a:lnTo>
                  <a:lnTo>
                    <a:pt x="3814" y="4529"/>
                  </a:lnTo>
                  <a:lnTo>
                    <a:pt x="3854" y="4509"/>
                  </a:lnTo>
                  <a:lnTo>
                    <a:pt x="3873" y="4489"/>
                  </a:lnTo>
                  <a:lnTo>
                    <a:pt x="3893" y="4449"/>
                  </a:lnTo>
                  <a:lnTo>
                    <a:pt x="4012" y="3754"/>
                  </a:lnTo>
                  <a:lnTo>
                    <a:pt x="4112" y="3079"/>
                  </a:lnTo>
                  <a:lnTo>
                    <a:pt x="4449" y="3139"/>
                  </a:lnTo>
                  <a:lnTo>
                    <a:pt x="4807" y="3178"/>
                  </a:lnTo>
                  <a:lnTo>
                    <a:pt x="5204" y="3198"/>
                  </a:lnTo>
                  <a:lnTo>
                    <a:pt x="5581" y="3178"/>
                  </a:lnTo>
                  <a:lnTo>
                    <a:pt x="5661" y="3496"/>
                  </a:lnTo>
                  <a:lnTo>
                    <a:pt x="5720" y="3774"/>
                  </a:lnTo>
                  <a:lnTo>
                    <a:pt x="5760" y="4052"/>
                  </a:lnTo>
                  <a:lnTo>
                    <a:pt x="5780" y="4330"/>
                  </a:lnTo>
                  <a:lnTo>
                    <a:pt x="5760" y="4608"/>
                  </a:lnTo>
                  <a:lnTo>
                    <a:pt x="5701" y="4886"/>
                  </a:lnTo>
                  <a:lnTo>
                    <a:pt x="5601" y="5164"/>
                  </a:lnTo>
                  <a:lnTo>
                    <a:pt x="5462" y="5482"/>
                  </a:lnTo>
                  <a:lnTo>
                    <a:pt x="5264" y="5820"/>
                  </a:lnTo>
                  <a:lnTo>
                    <a:pt x="5045" y="6157"/>
                  </a:lnTo>
                  <a:lnTo>
                    <a:pt x="4827" y="6475"/>
                  </a:lnTo>
                  <a:lnTo>
                    <a:pt x="4569" y="6793"/>
                  </a:lnTo>
                  <a:lnTo>
                    <a:pt x="4271" y="7131"/>
                  </a:lnTo>
                  <a:lnTo>
                    <a:pt x="3873" y="7528"/>
                  </a:lnTo>
                  <a:lnTo>
                    <a:pt x="3635" y="7746"/>
                  </a:lnTo>
                  <a:lnTo>
                    <a:pt x="3397" y="7945"/>
                  </a:lnTo>
                  <a:lnTo>
                    <a:pt x="3139" y="8124"/>
                  </a:lnTo>
                  <a:lnTo>
                    <a:pt x="2880" y="8302"/>
                  </a:lnTo>
                  <a:lnTo>
                    <a:pt x="2622" y="8441"/>
                  </a:lnTo>
                  <a:lnTo>
                    <a:pt x="2364" y="8541"/>
                  </a:lnTo>
                  <a:lnTo>
                    <a:pt x="2106" y="8600"/>
                  </a:lnTo>
                  <a:lnTo>
                    <a:pt x="1867" y="8600"/>
                  </a:lnTo>
                  <a:lnTo>
                    <a:pt x="1748" y="8580"/>
                  </a:lnTo>
                  <a:lnTo>
                    <a:pt x="1649" y="8561"/>
                  </a:lnTo>
                  <a:lnTo>
                    <a:pt x="1530" y="8501"/>
                  </a:lnTo>
                  <a:lnTo>
                    <a:pt x="1431" y="8441"/>
                  </a:lnTo>
                  <a:lnTo>
                    <a:pt x="1331" y="8362"/>
                  </a:lnTo>
                  <a:lnTo>
                    <a:pt x="1252" y="8243"/>
                  </a:lnTo>
                  <a:lnTo>
                    <a:pt x="1172" y="8124"/>
                  </a:lnTo>
                  <a:lnTo>
                    <a:pt x="1093" y="7985"/>
                  </a:lnTo>
                  <a:lnTo>
                    <a:pt x="914" y="7528"/>
                  </a:lnTo>
                  <a:lnTo>
                    <a:pt x="755" y="7051"/>
                  </a:lnTo>
                  <a:lnTo>
                    <a:pt x="636" y="6574"/>
                  </a:lnTo>
                  <a:lnTo>
                    <a:pt x="537" y="6058"/>
                  </a:lnTo>
                  <a:lnTo>
                    <a:pt x="457" y="5562"/>
                  </a:lnTo>
                  <a:lnTo>
                    <a:pt x="438" y="5065"/>
                  </a:lnTo>
                  <a:lnTo>
                    <a:pt x="438" y="4569"/>
                  </a:lnTo>
                  <a:lnTo>
                    <a:pt x="457" y="4092"/>
                  </a:lnTo>
                  <a:lnTo>
                    <a:pt x="497" y="3834"/>
                  </a:lnTo>
                  <a:lnTo>
                    <a:pt x="557" y="3576"/>
                  </a:lnTo>
                  <a:lnTo>
                    <a:pt x="636" y="3337"/>
                  </a:lnTo>
                  <a:lnTo>
                    <a:pt x="735" y="3099"/>
                  </a:lnTo>
                  <a:lnTo>
                    <a:pt x="855" y="2880"/>
                  </a:lnTo>
                  <a:lnTo>
                    <a:pt x="994" y="2662"/>
                  </a:lnTo>
                  <a:lnTo>
                    <a:pt x="1133" y="2483"/>
                  </a:lnTo>
                  <a:lnTo>
                    <a:pt x="1311" y="2304"/>
                  </a:lnTo>
                  <a:lnTo>
                    <a:pt x="1490" y="2165"/>
                  </a:lnTo>
                  <a:lnTo>
                    <a:pt x="1689" y="2046"/>
                  </a:lnTo>
                  <a:lnTo>
                    <a:pt x="1887" y="1947"/>
                  </a:lnTo>
                  <a:lnTo>
                    <a:pt x="2106" y="1887"/>
                  </a:lnTo>
                  <a:lnTo>
                    <a:pt x="2344" y="1868"/>
                  </a:lnTo>
                  <a:close/>
                  <a:moveTo>
                    <a:pt x="5601" y="1"/>
                  </a:moveTo>
                  <a:lnTo>
                    <a:pt x="5562" y="20"/>
                  </a:lnTo>
                  <a:lnTo>
                    <a:pt x="5423" y="179"/>
                  </a:lnTo>
                  <a:lnTo>
                    <a:pt x="5284" y="338"/>
                  </a:lnTo>
                  <a:lnTo>
                    <a:pt x="5025" y="656"/>
                  </a:lnTo>
                  <a:lnTo>
                    <a:pt x="4767" y="994"/>
                  </a:lnTo>
                  <a:lnTo>
                    <a:pt x="4628" y="1133"/>
                  </a:lnTo>
                  <a:lnTo>
                    <a:pt x="4489" y="1272"/>
                  </a:lnTo>
                  <a:lnTo>
                    <a:pt x="4370" y="1411"/>
                  </a:lnTo>
                  <a:lnTo>
                    <a:pt x="4052" y="1272"/>
                  </a:lnTo>
                  <a:lnTo>
                    <a:pt x="4012" y="1232"/>
                  </a:lnTo>
                  <a:lnTo>
                    <a:pt x="3953" y="1153"/>
                  </a:lnTo>
                  <a:lnTo>
                    <a:pt x="3873" y="1014"/>
                  </a:lnTo>
                  <a:lnTo>
                    <a:pt x="3754" y="815"/>
                  </a:lnTo>
                  <a:lnTo>
                    <a:pt x="3635" y="616"/>
                  </a:lnTo>
                  <a:lnTo>
                    <a:pt x="3436" y="199"/>
                  </a:lnTo>
                  <a:lnTo>
                    <a:pt x="3417" y="140"/>
                  </a:lnTo>
                  <a:lnTo>
                    <a:pt x="3357" y="100"/>
                  </a:lnTo>
                  <a:lnTo>
                    <a:pt x="3297" y="60"/>
                  </a:lnTo>
                  <a:lnTo>
                    <a:pt x="3178" y="60"/>
                  </a:lnTo>
                  <a:lnTo>
                    <a:pt x="3119" y="80"/>
                  </a:lnTo>
                  <a:lnTo>
                    <a:pt x="3079" y="120"/>
                  </a:lnTo>
                  <a:lnTo>
                    <a:pt x="3059" y="199"/>
                  </a:lnTo>
                  <a:lnTo>
                    <a:pt x="3019" y="557"/>
                  </a:lnTo>
                  <a:lnTo>
                    <a:pt x="3019" y="755"/>
                  </a:lnTo>
                  <a:lnTo>
                    <a:pt x="3019" y="934"/>
                  </a:lnTo>
                  <a:lnTo>
                    <a:pt x="3059" y="1133"/>
                  </a:lnTo>
                  <a:lnTo>
                    <a:pt x="3079" y="1311"/>
                  </a:lnTo>
                  <a:lnTo>
                    <a:pt x="3139" y="1510"/>
                  </a:lnTo>
                  <a:lnTo>
                    <a:pt x="3218" y="1669"/>
                  </a:lnTo>
                  <a:lnTo>
                    <a:pt x="3000" y="1570"/>
                  </a:lnTo>
                  <a:lnTo>
                    <a:pt x="2801" y="1490"/>
                  </a:lnTo>
                  <a:lnTo>
                    <a:pt x="2582" y="1450"/>
                  </a:lnTo>
                  <a:lnTo>
                    <a:pt x="2364" y="1431"/>
                  </a:lnTo>
                  <a:lnTo>
                    <a:pt x="2146" y="1450"/>
                  </a:lnTo>
                  <a:lnTo>
                    <a:pt x="1927" y="1490"/>
                  </a:lnTo>
                  <a:lnTo>
                    <a:pt x="1728" y="1550"/>
                  </a:lnTo>
                  <a:lnTo>
                    <a:pt x="1510" y="1649"/>
                  </a:lnTo>
                  <a:lnTo>
                    <a:pt x="1311" y="1768"/>
                  </a:lnTo>
                  <a:lnTo>
                    <a:pt x="1133" y="1887"/>
                  </a:lnTo>
                  <a:lnTo>
                    <a:pt x="954" y="2046"/>
                  </a:lnTo>
                  <a:lnTo>
                    <a:pt x="795" y="2205"/>
                  </a:lnTo>
                  <a:lnTo>
                    <a:pt x="636" y="2384"/>
                  </a:lnTo>
                  <a:lnTo>
                    <a:pt x="517" y="2582"/>
                  </a:lnTo>
                  <a:lnTo>
                    <a:pt x="398" y="2781"/>
                  </a:lnTo>
                  <a:lnTo>
                    <a:pt x="299" y="2980"/>
                  </a:lnTo>
                  <a:lnTo>
                    <a:pt x="179" y="3297"/>
                  </a:lnTo>
                  <a:lnTo>
                    <a:pt x="100" y="3615"/>
                  </a:lnTo>
                  <a:lnTo>
                    <a:pt x="40" y="3973"/>
                  </a:lnTo>
                  <a:lnTo>
                    <a:pt x="1" y="4330"/>
                  </a:lnTo>
                  <a:lnTo>
                    <a:pt x="1" y="4688"/>
                  </a:lnTo>
                  <a:lnTo>
                    <a:pt x="1" y="5045"/>
                  </a:lnTo>
                  <a:lnTo>
                    <a:pt x="40" y="5423"/>
                  </a:lnTo>
                  <a:lnTo>
                    <a:pt x="80" y="5800"/>
                  </a:lnTo>
                  <a:lnTo>
                    <a:pt x="159" y="6177"/>
                  </a:lnTo>
                  <a:lnTo>
                    <a:pt x="239" y="6535"/>
                  </a:lnTo>
                  <a:lnTo>
                    <a:pt x="338" y="6892"/>
                  </a:lnTo>
                  <a:lnTo>
                    <a:pt x="457" y="7250"/>
                  </a:lnTo>
                  <a:lnTo>
                    <a:pt x="596" y="7587"/>
                  </a:lnTo>
                  <a:lnTo>
                    <a:pt x="755" y="7905"/>
                  </a:lnTo>
                  <a:lnTo>
                    <a:pt x="914" y="8203"/>
                  </a:lnTo>
                  <a:lnTo>
                    <a:pt x="1073" y="8481"/>
                  </a:lnTo>
                  <a:lnTo>
                    <a:pt x="1153" y="8600"/>
                  </a:lnTo>
                  <a:lnTo>
                    <a:pt x="1252" y="8700"/>
                  </a:lnTo>
                  <a:lnTo>
                    <a:pt x="1351" y="8799"/>
                  </a:lnTo>
                  <a:lnTo>
                    <a:pt x="1450" y="8858"/>
                  </a:lnTo>
                  <a:lnTo>
                    <a:pt x="1550" y="8918"/>
                  </a:lnTo>
                  <a:lnTo>
                    <a:pt x="1669" y="8958"/>
                  </a:lnTo>
                  <a:lnTo>
                    <a:pt x="1768" y="8997"/>
                  </a:lnTo>
                  <a:lnTo>
                    <a:pt x="1887" y="9017"/>
                  </a:lnTo>
                  <a:lnTo>
                    <a:pt x="2126" y="9017"/>
                  </a:lnTo>
                  <a:lnTo>
                    <a:pt x="2364" y="8978"/>
                  </a:lnTo>
                  <a:lnTo>
                    <a:pt x="2622" y="8898"/>
                  </a:lnTo>
                  <a:lnTo>
                    <a:pt x="2861" y="8779"/>
                  </a:lnTo>
                  <a:lnTo>
                    <a:pt x="3119" y="8640"/>
                  </a:lnTo>
                  <a:lnTo>
                    <a:pt x="3357" y="8481"/>
                  </a:lnTo>
                  <a:lnTo>
                    <a:pt x="3595" y="8322"/>
                  </a:lnTo>
                  <a:lnTo>
                    <a:pt x="3834" y="8143"/>
                  </a:lnTo>
                  <a:lnTo>
                    <a:pt x="4251" y="7786"/>
                  </a:lnTo>
                  <a:lnTo>
                    <a:pt x="4588" y="7468"/>
                  </a:lnTo>
                  <a:lnTo>
                    <a:pt x="4966" y="7051"/>
                  </a:lnTo>
                  <a:lnTo>
                    <a:pt x="5045" y="7190"/>
                  </a:lnTo>
                  <a:lnTo>
                    <a:pt x="5125" y="7309"/>
                  </a:lnTo>
                  <a:lnTo>
                    <a:pt x="5244" y="7448"/>
                  </a:lnTo>
                  <a:lnTo>
                    <a:pt x="5383" y="7568"/>
                  </a:lnTo>
                  <a:lnTo>
                    <a:pt x="5522" y="7687"/>
                  </a:lnTo>
                  <a:lnTo>
                    <a:pt x="5701" y="7806"/>
                  </a:lnTo>
                  <a:lnTo>
                    <a:pt x="6038" y="8004"/>
                  </a:lnTo>
                  <a:lnTo>
                    <a:pt x="6396" y="8183"/>
                  </a:lnTo>
                  <a:lnTo>
                    <a:pt x="6733" y="8342"/>
                  </a:lnTo>
                  <a:lnTo>
                    <a:pt x="7051" y="8461"/>
                  </a:lnTo>
                  <a:lnTo>
                    <a:pt x="7289" y="8541"/>
                  </a:lnTo>
                  <a:lnTo>
                    <a:pt x="7687" y="8640"/>
                  </a:lnTo>
                  <a:lnTo>
                    <a:pt x="8104" y="8700"/>
                  </a:lnTo>
                  <a:lnTo>
                    <a:pt x="8302" y="8719"/>
                  </a:lnTo>
                  <a:lnTo>
                    <a:pt x="8501" y="8719"/>
                  </a:lnTo>
                  <a:lnTo>
                    <a:pt x="8700" y="8700"/>
                  </a:lnTo>
                  <a:lnTo>
                    <a:pt x="8878" y="8660"/>
                  </a:lnTo>
                  <a:lnTo>
                    <a:pt x="9057" y="8600"/>
                  </a:lnTo>
                  <a:lnTo>
                    <a:pt x="9216" y="8541"/>
                  </a:lnTo>
                  <a:lnTo>
                    <a:pt x="9375" y="8441"/>
                  </a:lnTo>
                  <a:lnTo>
                    <a:pt x="9514" y="8302"/>
                  </a:lnTo>
                  <a:lnTo>
                    <a:pt x="9633" y="8163"/>
                  </a:lnTo>
                  <a:lnTo>
                    <a:pt x="9732" y="7985"/>
                  </a:lnTo>
                  <a:lnTo>
                    <a:pt x="9812" y="7786"/>
                  </a:lnTo>
                  <a:lnTo>
                    <a:pt x="9871" y="7548"/>
                  </a:lnTo>
                  <a:lnTo>
                    <a:pt x="9931" y="7131"/>
                  </a:lnTo>
                  <a:lnTo>
                    <a:pt x="9951" y="6634"/>
                  </a:lnTo>
                  <a:lnTo>
                    <a:pt x="9911" y="6118"/>
                  </a:lnTo>
                  <a:lnTo>
                    <a:pt x="9891" y="5840"/>
                  </a:lnTo>
                  <a:lnTo>
                    <a:pt x="9851" y="5581"/>
                  </a:lnTo>
                  <a:lnTo>
                    <a:pt x="9792" y="5323"/>
                  </a:lnTo>
                  <a:lnTo>
                    <a:pt x="9732" y="5065"/>
                  </a:lnTo>
                  <a:lnTo>
                    <a:pt x="9653" y="4807"/>
                  </a:lnTo>
                  <a:lnTo>
                    <a:pt x="9554" y="4569"/>
                  </a:lnTo>
                  <a:lnTo>
                    <a:pt x="9454" y="4350"/>
                  </a:lnTo>
                  <a:lnTo>
                    <a:pt x="9335" y="4151"/>
                  </a:lnTo>
                  <a:lnTo>
                    <a:pt x="9196" y="3973"/>
                  </a:lnTo>
                  <a:lnTo>
                    <a:pt x="9037" y="3834"/>
                  </a:lnTo>
                  <a:lnTo>
                    <a:pt x="8918" y="3734"/>
                  </a:lnTo>
                  <a:lnTo>
                    <a:pt x="8759" y="3655"/>
                  </a:lnTo>
                  <a:lnTo>
                    <a:pt x="8600" y="3615"/>
                  </a:lnTo>
                  <a:lnTo>
                    <a:pt x="8421" y="3595"/>
                  </a:lnTo>
                  <a:lnTo>
                    <a:pt x="8263" y="3576"/>
                  </a:lnTo>
                  <a:lnTo>
                    <a:pt x="8064" y="3595"/>
                  </a:lnTo>
                  <a:lnTo>
                    <a:pt x="7885" y="3635"/>
                  </a:lnTo>
                  <a:lnTo>
                    <a:pt x="7687" y="3675"/>
                  </a:lnTo>
                  <a:lnTo>
                    <a:pt x="7508" y="3734"/>
                  </a:lnTo>
                  <a:lnTo>
                    <a:pt x="7309" y="3814"/>
                  </a:lnTo>
                  <a:lnTo>
                    <a:pt x="6952" y="3993"/>
                  </a:lnTo>
                  <a:lnTo>
                    <a:pt x="6614" y="4191"/>
                  </a:lnTo>
                  <a:lnTo>
                    <a:pt x="6316" y="4410"/>
                  </a:lnTo>
                  <a:lnTo>
                    <a:pt x="6316" y="4251"/>
                  </a:lnTo>
                  <a:lnTo>
                    <a:pt x="6316" y="4072"/>
                  </a:lnTo>
                  <a:lnTo>
                    <a:pt x="6277" y="3913"/>
                  </a:lnTo>
                  <a:lnTo>
                    <a:pt x="6237" y="3734"/>
                  </a:lnTo>
                  <a:lnTo>
                    <a:pt x="6197" y="3576"/>
                  </a:lnTo>
                  <a:lnTo>
                    <a:pt x="6118" y="3417"/>
                  </a:lnTo>
                  <a:lnTo>
                    <a:pt x="6018" y="3278"/>
                  </a:lnTo>
                  <a:lnTo>
                    <a:pt x="5919" y="3119"/>
                  </a:lnTo>
                  <a:lnTo>
                    <a:pt x="6058" y="3079"/>
                  </a:lnTo>
                  <a:lnTo>
                    <a:pt x="6177" y="3019"/>
                  </a:lnTo>
                  <a:lnTo>
                    <a:pt x="6316" y="2960"/>
                  </a:lnTo>
                  <a:lnTo>
                    <a:pt x="6416" y="2880"/>
                  </a:lnTo>
                  <a:lnTo>
                    <a:pt x="6535" y="2801"/>
                  </a:lnTo>
                  <a:lnTo>
                    <a:pt x="6634" y="2682"/>
                  </a:lnTo>
                  <a:lnTo>
                    <a:pt x="6713" y="2563"/>
                  </a:lnTo>
                  <a:lnTo>
                    <a:pt x="6773" y="2424"/>
                  </a:lnTo>
                  <a:lnTo>
                    <a:pt x="6793" y="2364"/>
                  </a:lnTo>
                  <a:lnTo>
                    <a:pt x="6793" y="2304"/>
                  </a:lnTo>
                  <a:lnTo>
                    <a:pt x="6793" y="2245"/>
                  </a:lnTo>
                  <a:lnTo>
                    <a:pt x="6753" y="2185"/>
                  </a:lnTo>
                  <a:lnTo>
                    <a:pt x="6713" y="2146"/>
                  </a:lnTo>
                  <a:lnTo>
                    <a:pt x="6674" y="2126"/>
                  </a:lnTo>
                  <a:lnTo>
                    <a:pt x="6614" y="2106"/>
                  </a:lnTo>
                  <a:lnTo>
                    <a:pt x="6535" y="2126"/>
                  </a:lnTo>
                  <a:lnTo>
                    <a:pt x="6197" y="2146"/>
                  </a:lnTo>
                  <a:lnTo>
                    <a:pt x="5840" y="2165"/>
                  </a:lnTo>
                  <a:lnTo>
                    <a:pt x="5502" y="2146"/>
                  </a:lnTo>
                  <a:lnTo>
                    <a:pt x="5144" y="2106"/>
                  </a:lnTo>
                  <a:lnTo>
                    <a:pt x="5244" y="2026"/>
                  </a:lnTo>
                  <a:lnTo>
                    <a:pt x="5323" y="1927"/>
                  </a:lnTo>
                  <a:lnTo>
                    <a:pt x="5403" y="1808"/>
                  </a:lnTo>
                  <a:lnTo>
                    <a:pt x="5482" y="1709"/>
                  </a:lnTo>
                  <a:lnTo>
                    <a:pt x="5581" y="1450"/>
                  </a:lnTo>
                  <a:lnTo>
                    <a:pt x="5641" y="1172"/>
                  </a:lnTo>
                  <a:lnTo>
                    <a:pt x="5701" y="874"/>
                  </a:lnTo>
                  <a:lnTo>
                    <a:pt x="5720" y="596"/>
                  </a:lnTo>
                  <a:lnTo>
                    <a:pt x="5740" y="338"/>
                  </a:lnTo>
                  <a:lnTo>
                    <a:pt x="5720" y="100"/>
                  </a:lnTo>
                  <a:lnTo>
                    <a:pt x="5701" y="40"/>
                  </a:lnTo>
                  <a:lnTo>
                    <a:pt x="5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 rot="-23989">
              <a:off x="2659258" y="3243808"/>
              <a:ext cx="563290" cy="510476"/>
            </a:xfrm>
            <a:custGeom>
              <a:avLst/>
              <a:gdLst/>
              <a:ahLst/>
              <a:cxnLst/>
              <a:rect l="l" t="t" r="r" b="b"/>
              <a:pathLst>
                <a:path w="9951" h="9018" fill="none" extrusionOk="0">
                  <a:moveTo>
                    <a:pt x="9037" y="3834"/>
                  </a:moveTo>
                  <a:lnTo>
                    <a:pt x="9037" y="3834"/>
                  </a:lnTo>
                  <a:lnTo>
                    <a:pt x="8918" y="3734"/>
                  </a:lnTo>
                  <a:lnTo>
                    <a:pt x="8759" y="3655"/>
                  </a:lnTo>
                  <a:lnTo>
                    <a:pt x="8600" y="3615"/>
                  </a:lnTo>
                  <a:lnTo>
                    <a:pt x="8421" y="3595"/>
                  </a:lnTo>
                  <a:lnTo>
                    <a:pt x="8263" y="3576"/>
                  </a:lnTo>
                  <a:lnTo>
                    <a:pt x="8064" y="3595"/>
                  </a:lnTo>
                  <a:lnTo>
                    <a:pt x="7885" y="3635"/>
                  </a:lnTo>
                  <a:lnTo>
                    <a:pt x="7687" y="3675"/>
                  </a:lnTo>
                  <a:lnTo>
                    <a:pt x="7508" y="3734"/>
                  </a:lnTo>
                  <a:lnTo>
                    <a:pt x="7309" y="3814"/>
                  </a:lnTo>
                  <a:lnTo>
                    <a:pt x="6952" y="3993"/>
                  </a:lnTo>
                  <a:lnTo>
                    <a:pt x="6614" y="4191"/>
                  </a:lnTo>
                  <a:lnTo>
                    <a:pt x="6316" y="4410"/>
                  </a:lnTo>
                  <a:lnTo>
                    <a:pt x="6316" y="4410"/>
                  </a:lnTo>
                  <a:lnTo>
                    <a:pt x="6316" y="4251"/>
                  </a:lnTo>
                  <a:lnTo>
                    <a:pt x="6316" y="4072"/>
                  </a:lnTo>
                  <a:lnTo>
                    <a:pt x="6277" y="3913"/>
                  </a:lnTo>
                  <a:lnTo>
                    <a:pt x="6237" y="3734"/>
                  </a:lnTo>
                  <a:lnTo>
                    <a:pt x="6197" y="3576"/>
                  </a:lnTo>
                  <a:lnTo>
                    <a:pt x="6118" y="3417"/>
                  </a:lnTo>
                  <a:lnTo>
                    <a:pt x="6018" y="3278"/>
                  </a:lnTo>
                  <a:lnTo>
                    <a:pt x="5919" y="3119"/>
                  </a:lnTo>
                  <a:lnTo>
                    <a:pt x="5919" y="3119"/>
                  </a:lnTo>
                  <a:lnTo>
                    <a:pt x="6058" y="3079"/>
                  </a:lnTo>
                  <a:lnTo>
                    <a:pt x="6177" y="3019"/>
                  </a:lnTo>
                  <a:lnTo>
                    <a:pt x="6316" y="2960"/>
                  </a:lnTo>
                  <a:lnTo>
                    <a:pt x="6416" y="2880"/>
                  </a:lnTo>
                  <a:lnTo>
                    <a:pt x="6535" y="2801"/>
                  </a:lnTo>
                  <a:lnTo>
                    <a:pt x="6634" y="2682"/>
                  </a:lnTo>
                  <a:lnTo>
                    <a:pt x="6713" y="2563"/>
                  </a:lnTo>
                  <a:lnTo>
                    <a:pt x="6773" y="2424"/>
                  </a:lnTo>
                  <a:lnTo>
                    <a:pt x="6773" y="2424"/>
                  </a:lnTo>
                  <a:lnTo>
                    <a:pt x="6793" y="2364"/>
                  </a:lnTo>
                  <a:lnTo>
                    <a:pt x="6793" y="2304"/>
                  </a:lnTo>
                  <a:lnTo>
                    <a:pt x="6793" y="2245"/>
                  </a:lnTo>
                  <a:lnTo>
                    <a:pt x="6753" y="2185"/>
                  </a:lnTo>
                  <a:lnTo>
                    <a:pt x="6713" y="2146"/>
                  </a:lnTo>
                  <a:lnTo>
                    <a:pt x="6674" y="2126"/>
                  </a:lnTo>
                  <a:lnTo>
                    <a:pt x="6614" y="2106"/>
                  </a:lnTo>
                  <a:lnTo>
                    <a:pt x="6535" y="2126"/>
                  </a:lnTo>
                  <a:lnTo>
                    <a:pt x="6535" y="2126"/>
                  </a:lnTo>
                  <a:lnTo>
                    <a:pt x="6197" y="2146"/>
                  </a:lnTo>
                  <a:lnTo>
                    <a:pt x="5840" y="2165"/>
                  </a:lnTo>
                  <a:lnTo>
                    <a:pt x="5502" y="2146"/>
                  </a:lnTo>
                  <a:lnTo>
                    <a:pt x="5144" y="2106"/>
                  </a:lnTo>
                  <a:lnTo>
                    <a:pt x="5144" y="2106"/>
                  </a:lnTo>
                  <a:lnTo>
                    <a:pt x="5244" y="2026"/>
                  </a:lnTo>
                  <a:lnTo>
                    <a:pt x="5323" y="1927"/>
                  </a:lnTo>
                  <a:lnTo>
                    <a:pt x="5403" y="1808"/>
                  </a:lnTo>
                  <a:lnTo>
                    <a:pt x="5482" y="1709"/>
                  </a:lnTo>
                  <a:lnTo>
                    <a:pt x="5581" y="1450"/>
                  </a:lnTo>
                  <a:lnTo>
                    <a:pt x="5641" y="1172"/>
                  </a:lnTo>
                  <a:lnTo>
                    <a:pt x="5701" y="874"/>
                  </a:lnTo>
                  <a:lnTo>
                    <a:pt x="5720" y="596"/>
                  </a:lnTo>
                  <a:lnTo>
                    <a:pt x="5740" y="338"/>
                  </a:lnTo>
                  <a:lnTo>
                    <a:pt x="5720" y="100"/>
                  </a:lnTo>
                  <a:lnTo>
                    <a:pt x="5720" y="100"/>
                  </a:lnTo>
                  <a:lnTo>
                    <a:pt x="5701" y="40"/>
                  </a:lnTo>
                  <a:lnTo>
                    <a:pt x="5661" y="1"/>
                  </a:lnTo>
                  <a:lnTo>
                    <a:pt x="5601" y="1"/>
                  </a:lnTo>
                  <a:lnTo>
                    <a:pt x="5562" y="20"/>
                  </a:lnTo>
                  <a:lnTo>
                    <a:pt x="5562" y="20"/>
                  </a:lnTo>
                  <a:lnTo>
                    <a:pt x="5423" y="179"/>
                  </a:lnTo>
                  <a:lnTo>
                    <a:pt x="5284" y="338"/>
                  </a:lnTo>
                  <a:lnTo>
                    <a:pt x="5025" y="656"/>
                  </a:lnTo>
                  <a:lnTo>
                    <a:pt x="4767" y="994"/>
                  </a:lnTo>
                  <a:lnTo>
                    <a:pt x="4628" y="1133"/>
                  </a:lnTo>
                  <a:lnTo>
                    <a:pt x="4489" y="1272"/>
                  </a:lnTo>
                  <a:lnTo>
                    <a:pt x="4489" y="1272"/>
                  </a:lnTo>
                  <a:lnTo>
                    <a:pt x="4370" y="1411"/>
                  </a:lnTo>
                  <a:lnTo>
                    <a:pt x="4370" y="1411"/>
                  </a:lnTo>
                  <a:lnTo>
                    <a:pt x="4052" y="1272"/>
                  </a:lnTo>
                  <a:lnTo>
                    <a:pt x="4052" y="1272"/>
                  </a:lnTo>
                  <a:lnTo>
                    <a:pt x="4012" y="1232"/>
                  </a:lnTo>
                  <a:lnTo>
                    <a:pt x="3953" y="1153"/>
                  </a:lnTo>
                  <a:lnTo>
                    <a:pt x="3873" y="1014"/>
                  </a:lnTo>
                  <a:lnTo>
                    <a:pt x="3873" y="1014"/>
                  </a:lnTo>
                  <a:lnTo>
                    <a:pt x="3754" y="815"/>
                  </a:lnTo>
                  <a:lnTo>
                    <a:pt x="3635" y="616"/>
                  </a:lnTo>
                  <a:lnTo>
                    <a:pt x="3436" y="199"/>
                  </a:lnTo>
                  <a:lnTo>
                    <a:pt x="3436" y="199"/>
                  </a:lnTo>
                  <a:lnTo>
                    <a:pt x="3417" y="140"/>
                  </a:lnTo>
                  <a:lnTo>
                    <a:pt x="3357" y="100"/>
                  </a:lnTo>
                  <a:lnTo>
                    <a:pt x="3297" y="60"/>
                  </a:lnTo>
                  <a:lnTo>
                    <a:pt x="3238" y="60"/>
                  </a:lnTo>
                  <a:lnTo>
                    <a:pt x="3178" y="60"/>
                  </a:lnTo>
                  <a:lnTo>
                    <a:pt x="3119" y="80"/>
                  </a:lnTo>
                  <a:lnTo>
                    <a:pt x="3079" y="120"/>
                  </a:lnTo>
                  <a:lnTo>
                    <a:pt x="3059" y="199"/>
                  </a:lnTo>
                  <a:lnTo>
                    <a:pt x="3059" y="199"/>
                  </a:lnTo>
                  <a:lnTo>
                    <a:pt x="3019" y="557"/>
                  </a:lnTo>
                  <a:lnTo>
                    <a:pt x="3019" y="755"/>
                  </a:lnTo>
                  <a:lnTo>
                    <a:pt x="3019" y="934"/>
                  </a:lnTo>
                  <a:lnTo>
                    <a:pt x="3059" y="1133"/>
                  </a:lnTo>
                  <a:lnTo>
                    <a:pt x="3079" y="1311"/>
                  </a:lnTo>
                  <a:lnTo>
                    <a:pt x="3139" y="1510"/>
                  </a:lnTo>
                  <a:lnTo>
                    <a:pt x="3218" y="1669"/>
                  </a:lnTo>
                  <a:lnTo>
                    <a:pt x="3218" y="1669"/>
                  </a:lnTo>
                  <a:lnTo>
                    <a:pt x="3000" y="1570"/>
                  </a:lnTo>
                  <a:lnTo>
                    <a:pt x="2801" y="1490"/>
                  </a:lnTo>
                  <a:lnTo>
                    <a:pt x="2582" y="1450"/>
                  </a:lnTo>
                  <a:lnTo>
                    <a:pt x="2364" y="1431"/>
                  </a:lnTo>
                  <a:lnTo>
                    <a:pt x="2146" y="1450"/>
                  </a:lnTo>
                  <a:lnTo>
                    <a:pt x="1927" y="1490"/>
                  </a:lnTo>
                  <a:lnTo>
                    <a:pt x="1728" y="1550"/>
                  </a:lnTo>
                  <a:lnTo>
                    <a:pt x="1510" y="1649"/>
                  </a:lnTo>
                  <a:lnTo>
                    <a:pt x="1311" y="1768"/>
                  </a:lnTo>
                  <a:lnTo>
                    <a:pt x="1133" y="1887"/>
                  </a:lnTo>
                  <a:lnTo>
                    <a:pt x="954" y="2046"/>
                  </a:lnTo>
                  <a:lnTo>
                    <a:pt x="795" y="2205"/>
                  </a:lnTo>
                  <a:lnTo>
                    <a:pt x="636" y="2384"/>
                  </a:lnTo>
                  <a:lnTo>
                    <a:pt x="517" y="2582"/>
                  </a:lnTo>
                  <a:lnTo>
                    <a:pt x="398" y="2781"/>
                  </a:lnTo>
                  <a:lnTo>
                    <a:pt x="299" y="2980"/>
                  </a:lnTo>
                  <a:lnTo>
                    <a:pt x="299" y="2980"/>
                  </a:lnTo>
                  <a:lnTo>
                    <a:pt x="179" y="3297"/>
                  </a:lnTo>
                  <a:lnTo>
                    <a:pt x="100" y="3615"/>
                  </a:lnTo>
                  <a:lnTo>
                    <a:pt x="40" y="3973"/>
                  </a:lnTo>
                  <a:lnTo>
                    <a:pt x="1" y="4330"/>
                  </a:lnTo>
                  <a:lnTo>
                    <a:pt x="1" y="4688"/>
                  </a:lnTo>
                  <a:lnTo>
                    <a:pt x="1" y="5045"/>
                  </a:lnTo>
                  <a:lnTo>
                    <a:pt x="40" y="5423"/>
                  </a:lnTo>
                  <a:lnTo>
                    <a:pt x="80" y="5800"/>
                  </a:lnTo>
                  <a:lnTo>
                    <a:pt x="159" y="6177"/>
                  </a:lnTo>
                  <a:lnTo>
                    <a:pt x="239" y="6535"/>
                  </a:lnTo>
                  <a:lnTo>
                    <a:pt x="338" y="6892"/>
                  </a:lnTo>
                  <a:lnTo>
                    <a:pt x="457" y="7250"/>
                  </a:lnTo>
                  <a:lnTo>
                    <a:pt x="596" y="7587"/>
                  </a:lnTo>
                  <a:lnTo>
                    <a:pt x="755" y="7905"/>
                  </a:lnTo>
                  <a:lnTo>
                    <a:pt x="914" y="8203"/>
                  </a:lnTo>
                  <a:lnTo>
                    <a:pt x="1073" y="8481"/>
                  </a:lnTo>
                  <a:lnTo>
                    <a:pt x="1073" y="8481"/>
                  </a:lnTo>
                  <a:lnTo>
                    <a:pt x="1153" y="8600"/>
                  </a:lnTo>
                  <a:lnTo>
                    <a:pt x="1252" y="8700"/>
                  </a:lnTo>
                  <a:lnTo>
                    <a:pt x="1351" y="8799"/>
                  </a:lnTo>
                  <a:lnTo>
                    <a:pt x="1450" y="8858"/>
                  </a:lnTo>
                  <a:lnTo>
                    <a:pt x="1550" y="8918"/>
                  </a:lnTo>
                  <a:lnTo>
                    <a:pt x="1669" y="8958"/>
                  </a:lnTo>
                  <a:lnTo>
                    <a:pt x="1768" y="8997"/>
                  </a:lnTo>
                  <a:lnTo>
                    <a:pt x="1887" y="9017"/>
                  </a:lnTo>
                  <a:lnTo>
                    <a:pt x="2126" y="9017"/>
                  </a:lnTo>
                  <a:lnTo>
                    <a:pt x="2364" y="8978"/>
                  </a:lnTo>
                  <a:lnTo>
                    <a:pt x="2622" y="8898"/>
                  </a:lnTo>
                  <a:lnTo>
                    <a:pt x="2861" y="8779"/>
                  </a:lnTo>
                  <a:lnTo>
                    <a:pt x="3119" y="8640"/>
                  </a:lnTo>
                  <a:lnTo>
                    <a:pt x="3357" y="8481"/>
                  </a:lnTo>
                  <a:lnTo>
                    <a:pt x="3595" y="8322"/>
                  </a:lnTo>
                  <a:lnTo>
                    <a:pt x="3834" y="8143"/>
                  </a:lnTo>
                  <a:lnTo>
                    <a:pt x="4251" y="7786"/>
                  </a:lnTo>
                  <a:lnTo>
                    <a:pt x="4588" y="7468"/>
                  </a:lnTo>
                  <a:lnTo>
                    <a:pt x="4588" y="7468"/>
                  </a:lnTo>
                  <a:lnTo>
                    <a:pt x="4966" y="7051"/>
                  </a:lnTo>
                  <a:lnTo>
                    <a:pt x="4966" y="7051"/>
                  </a:lnTo>
                  <a:lnTo>
                    <a:pt x="5045" y="7190"/>
                  </a:lnTo>
                  <a:lnTo>
                    <a:pt x="5125" y="7309"/>
                  </a:lnTo>
                  <a:lnTo>
                    <a:pt x="5244" y="7448"/>
                  </a:lnTo>
                  <a:lnTo>
                    <a:pt x="5383" y="7568"/>
                  </a:lnTo>
                  <a:lnTo>
                    <a:pt x="5522" y="7687"/>
                  </a:lnTo>
                  <a:lnTo>
                    <a:pt x="5701" y="7806"/>
                  </a:lnTo>
                  <a:lnTo>
                    <a:pt x="6038" y="8004"/>
                  </a:lnTo>
                  <a:lnTo>
                    <a:pt x="6396" y="8183"/>
                  </a:lnTo>
                  <a:lnTo>
                    <a:pt x="6733" y="8342"/>
                  </a:lnTo>
                  <a:lnTo>
                    <a:pt x="7051" y="8461"/>
                  </a:lnTo>
                  <a:lnTo>
                    <a:pt x="7289" y="8541"/>
                  </a:lnTo>
                  <a:lnTo>
                    <a:pt x="7289" y="8541"/>
                  </a:lnTo>
                  <a:lnTo>
                    <a:pt x="7687" y="8640"/>
                  </a:lnTo>
                  <a:lnTo>
                    <a:pt x="8104" y="8700"/>
                  </a:lnTo>
                  <a:lnTo>
                    <a:pt x="8302" y="8719"/>
                  </a:lnTo>
                  <a:lnTo>
                    <a:pt x="8501" y="8719"/>
                  </a:lnTo>
                  <a:lnTo>
                    <a:pt x="8700" y="8700"/>
                  </a:lnTo>
                  <a:lnTo>
                    <a:pt x="8878" y="8660"/>
                  </a:lnTo>
                  <a:lnTo>
                    <a:pt x="9057" y="8600"/>
                  </a:lnTo>
                  <a:lnTo>
                    <a:pt x="9216" y="8541"/>
                  </a:lnTo>
                  <a:lnTo>
                    <a:pt x="9375" y="8441"/>
                  </a:lnTo>
                  <a:lnTo>
                    <a:pt x="9514" y="8302"/>
                  </a:lnTo>
                  <a:lnTo>
                    <a:pt x="9633" y="8163"/>
                  </a:lnTo>
                  <a:lnTo>
                    <a:pt x="9732" y="7985"/>
                  </a:lnTo>
                  <a:lnTo>
                    <a:pt x="9812" y="7786"/>
                  </a:lnTo>
                  <a:lnTo>
                    <a:pt x="9871" y="7548"/>
                  </a:lnTo>
                  <a:lnTo>
                    <a:pt x="9871" y="7548"/>
                  </a:lnTo>
                  <a:lnTo>
                    <a:pt x="9931" y="7131"/>
                  </a:lnTo>
                  <a:lnTo>
                    <a:pt x="9951" y="6634"/>
                  </a:lnTo>
                  <a:lnTo>
                    <a:pt x="9911" y="6118"/>
                  </a:lnTo>
                  <a:lnTo>
                    <a:pt x="9891" y="5840"/>
                  </a:lnTo>
                  <a:lnTo>
                    <a:pt x="9851" y="5581"/>
                  </a:lnTo>
                  <a:lnTo>
                    <a:pt x="9792" y="5323"/>
                  </a:lnTo>
                  <a:lnTo>
                    <a:pt x="9732" y="5065"/>
                  </a:lnTo>
                  <a:lnTo>
                    <a:pt x="9653" y="4807"/>
                  </a:lnTo>
                  <a:lnTo>
                    <a:pt x="9554" y="4569"/>
                  </a:lnTo>
                  <a:lnTo>
                    <a:pt x="9454" y="4350"/>
                  </a:lnTo>
                  <a:lnTo>
                    <a:pt x="9335" y="4151"/>
                  </a:lnTo>
                  <a:lnTo>
                    <a:pt x="9196" y="3973"/>
                  </a:lnTo>
                  <a:lnTo>
                    <a:pt x="9037" y="383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 rot="-23989">
              <a:off x="2684280" y="3350229"/>
              <a:ext cx="302504" cy="381187"/>
            </a:xfrm>
            <a:custGeom>
              <a:avLst/>
              <a:gdLst/>
              <a:ahLst/>
              <a:cxnLst/>
              <a:rect l="l" t="t" r="r" b="b"/>
              <a:pathLst>
                <a:path w="5344" h="6734" fill="none" extrusionOk="0">
                  <a:moveTo>
                    <a:pt x="4132" y="4926"/>
                  </a:moveTo>
                  <a:lnTo>
                    <a:pt x="4132" y="4926"/>
                  </a:lnTo>
                  <a:lnTo>
                    <a:pt x="3834" y="5264"/>
                  </a:lnTo>
                  <a:lnTo>
                    <a:pt x="3436" y="5661"/>
                  </a:lnTo>
                  <a:lnTo>
                    <a:pt x="3198" y="5879"/>
                  </a:lnTo>
                  <a:lnTo>
                    <a:pt x="2960" y="6078"/>
                  </a:lnTo>
                  <a:lnTo>
                    <a:pt x="2702" y="6257"/>
                  </a:lnTo>
                  <a:lnTo>
                    <a:pt x="2443" y="6435"/>
                  </a:lnTo>
                  <a:lnTo>
                    <a:pt x="2185" y="6574"/>
                  </a:lnTo>
                  <a:lnTo>
                    <a:pt x="1927" y="6674"/>
                  </a:lnTo>
                  <a:lnTo>
                    <a:pt x="1669" y="6733"/>
                  </a:lnTo>
                  <a:lnTo>
                    <a:pt x="1550" y="6733"/>
                  </a:lnTo>
                  <a:lnTo>
                    <a:pt x="1430" y="6733"/>
                  </a:lnTo>
                  <a:lnTo>
                    <a:pt x="1311" y="6713"/>
                  </a:lnTo>
                  <a:lnTo>
                    <a:pt x="1212" y="6694"/>
                  </a:lnTo>
                  <a:lnTo>
                    <a:pt x="1093" y="6634"/>
                  </a:lnTo>
                  <a:lnTo>
                    <a:pt x="994" y="6574"/>
                  </a:lnTo>
                  <a:lnTo>
                    <a:pt x="894" y="6495"/>
                  </a:lnTo>
                  <a:lnTo>
                    <a:pt x="815" y="6376"/>
                  </a:lnTo>
                  <a:lnTo>
                    <a:pt x="735" y="6257"/>
                  </a:lnTo>
                  <a:lnTo>
                    <a:pt x="656" y="6118"/>
                  </a:lnTo>
                  <a:lnTo>
                    <a:pt x="656" y="6118"/>
                  </a:lnTo>
                  <a:lnTo>
                    <a:pt x="477" y="5661"/>
                  </a:lnTo>
                  <a:lnTo>
                    <a:pt x="318" y="5184"/>
                  </a:lnTo>
                  <a:lnTo>
                    <a:pt x="199" y="4707"/>
                  </a:lnTo>
                  <a:lnTo>
                    <a:pt x="100" y="4191"/>
                  </a:lnTo>
                  <a:lnTo>
                    <a:pt x="20" y="3695"/>
                  </a:lnTo>
                  <a:lnTo>
                    <a:pt x="1" y="3198"/>
                  </a:lnTo>
                  <a:lnTo>
                    <a:pt x="1" y="2702"/>
                  </a:lnTo>
                  <a:lnTo>
                    <a:pt x="20" y="2225"/>
                  </a:lnTo>
                  <a:lnTo>
                    <a:pt x="20" y="2225"/>
                  </a:lnTo>
                  <a:lnTo>
                    <a:pt x="60" y="1967"/>
                  </a:lnTo>
                  <a:lnTo>
                    <a:pt x="120" y="1709"/>
                  </a:lnTo>
                  <a:lnTo>
                    <a:pt x="199" y="1470"/>
                  </a:lnTo>
                  <a:lnTo>
                    <a:pt x="298" y="1232"/>
                  </a:lnTo>
                  <a:lnTo>
                    <a:pt x="418" y="1013"/>
                  </a:lnTo>
                  <a:lnTo>
                    <a:pt x="557" y="795"/>
                  </a:lnTo>
                  <a:lnTo>
                    <a:pt x="696" y="616"/>
                  </a:lnTo>
                  <a:lnTo>
                    <a:pt x="874" y="437"/>
                  </a:lnTo>
                  <a:lnTo>
                    <a:pt x="1053" y="298"/>
                  </a:lnTo>
                  <a:lnTo>
                    <a:pt x="1252" y="179"/>
                  </a:lnTo>
                  <a:lnTo>
                    <a:pt x="1450" y="80"/>
                  </a:lnTo>
                  <a:lnTo>
                    <a:pt x="1669" y="20"/>
                  </a:lnTo>
                  <a:lnTo>
                    <a:pt x="1907" y="1"/>
                  </a:lnTo>
                  <a:lnTo>
                    <a:pt x="2145" y="20"/>
                  </a:lnTo>
                  <a:lnTo>
                    <a:pt x="2404" y="60"/>
                  </a:lnTo>
                  <a:lnTo>
                    <a:pt x="2662" y="159"/>
                  </a:lnTo>
                  <a:lnTo>
                    <a:pt x="2662" y="159"/>
                  </a:lnTo>
                  <a:lnTo>
                    <a:pt x="2443" y="219"/>
                  </a:lnTo>
                  <a:lnTo>
                    <a:pt x="2205" y="279"/>
                  </a:lnTo>
                  <a:lnTo>
                    <a:pt x="1987" y="358"/>
                  </a:lnTo>
                  <a:lnTo>
                    <a:pt x="1768" y="457"/>
                  </a:lnTo>
                  <a:lnTo>
                    <a:pt x="1570" y="576"/>
                  </a:lnTo>
                  <a:lnTo>
                    <a:pt x="1371" y="696"/>
                  </a:lnTo>
                  <a:lnTo>
                    <a:pt x="1172" y="835"/>
                  </a:lnTo>
                  <a:lnTo>
                    <a:pt x="994" y="974"/>
                  </a:lnTo>
                  <a:lnTo>
                    <a:pt x="994" y="974"/>
                  </a:lnTo>
                  <a:lnTo>
                    <a:pt x="954" y="1013"/>
                  </a:lnTo>
                  <a:lnTo>
                    <a:pt x="934" y="1053"/>
                  </a:lnTo>
                  <a:lnTo>
                    <a:pt x="954" y="1113"/>
                  </a:lnTo>
                  <a:lnTo>
                    <a:pt x="974" y="1152"/>
                  </a:lnTo>
                  <a:lnTo>
                    <a:pt x="994" y="1192"/>
                  </a:lnTo>
                  <a:lnTo>
                    <a:pt x="1033" y="1232"/>
                  </a:lnTo>
                  <a:lnTo>
                    <a:pt x="1093" y="1232"/>
                  </a:lnTo>
                  <a:lnTo>
                    <a:pt x="1152" y="1232"/>
                  </a:lnTo>
                  <a:lnTo>
                    <a:pt x="1152" y="1232"/>
                  </a:lnTo>
                  <a:lnTo>
                    <a:pt x="1490" y="1133"/>
                  </a:lnTo>
                  <a:lnTo>
                    <a:pt x="1867" y="1053"/>
                  </a:lnTo>
                  <a:lnTo>
                    <a:pt x="1867" y="1053"/>
                  </a:lnTo>
                  <a:lnTo>
                    <a:pt x="2086" y="1033"/>
                  </a:lnTo>
                  <a:lnTo>
                    <a:pt x="2404" y="994"/>
                  </a:lnTo>
                  <a:lnTo>
                    <a:pt x="2563" y="994"/>
                  </a:lnTo>
                  <a:lnTo>
                    <a:pt x="2721" y="994"/>
                  </a:lnTo>
                  <a:lnTo>
                    <a:pt x="2821" y="1033"/>
                  </a:lnTo>
                  <a:lnTo>
                    <a:pt x="2900" y="1073"/>
                  </a:lnTo>
                  <a:lnTo>
                    <a:pt x="2900" y="1073"/>
                  </a:lnTo>
                  <a:lnTo>
                    <a:pt x="2940" y="1133"/>
                  </a:lnTo>
                  <a:lnTo>
                    <a:pt x="2960" y="1212"/>
                  </a:lnTo>
                  <a:lnTo>
                    <a:pt x="2999" y="1391"/>
                  </a:lnTo>
                  <a:lnTo>
                    <a:pt x="3039" y="1748"/>
                  </a:lnTo>
                  <a:lnTo>
                    <a:pt x="3039" y="1748"/>
                  </a:lnTo>
                  <a:lnTo>
                    <a:pt x="3119" y="2165"/>
                  </a:lnTo>
                  <a:lnTo>
                    <a:pt x="3238" y="2582"/>
                  </a:lnTo>
                  <a:lnTo>
                    <a:pt x="3238" y="2582"/>
                  </a:lnTo>
                  <a:lnTo>
                    <a:pt x="3238" y="2602"/>
                  </a:lnTo>
                  <a:lnTo>
                    <a:pt x="3278" y="2642"/>
                  </a:lnTo>
                  <a:lnTo>
                    <a:pt x="3337" y="2662"/>
                  </a:lnTo>
                  <a:lnTo>
                    <a:pt x="3377" y="2662"/>
                  </a:lnTo>
                  <a:lnTo>
                    <a:pt x="3417" y="2642"/>
                  </a:lnTo>
                  <a:lnTo>
                    <a:pt x="3436" y="2622"/>
                  </a:lnTo>
                  <a:lnTo>
                    <a:pt x="3456" y="2582"/>
                  </a:lnTo>
                  <a:lnTo>
                    <a:pt x="3456" y="2582"/>
                  </a:lnTo>
                  <a:lnTo>
                    <a:pt x="3575" y="1887"/>
                  </a:lnTo>
                  <a:lnTo>
                    <a:pt x="3675" y="1212"/>
                  </a:lnTo>
                  <a:lnTo>
                    <a:pt x="3675" y="1212"/>
                  </a:lnTo>
                  <a:lnTo>
                    <a:pt x="4012" y="1272"/>
                  </a:lnTo>
                  <a:lnTo>
                    <a:pt x="4370" y="1311"/>
                  </a:lnTo>
                  <a:lnTo>
                    <a:pt x="4767" y="1331"/>
                  </a:lnTo>
                  <a:lnTo>
                    <a:pt x="5144" y="1311"/>
                  </a:lnTo>
                  <a:lnTo>
                    <a:pt x="5144" y="1311"/>
                  </a:lnTo>
                  <a:lnTo>
                    <a:pt x="5224" y="1629"/>
                  </a:lnTo>
                  <a:lnTo>
                    <a:pt x="5283" y="1907"/>
                  </a:lnTo>
                  <a:lnTo>
                    <a:pt x="5323" y="2185"/>
                  </a:lnTo>
                  <a:lnTo>
                    <a:pt x="5343" y="2463"/>
                  </a:lnTo>
                  <a:lnTo>
                    <a:pt x="5323" y="2741"/>
                  </a:lnTo>
                  <a:lnTo>
                    <a:pt x="5264" y="3019"/>
                  </a:lnTo>
                  <a:lnTo>
                    <a:pt x="5164" y="3297"/>
                  </a:lnTo>
                  <a:lnTo>
                    <a:pt x="5025" y="3615"/>
                  </a:lnTo>
                  <a:lnTo>
                    <a:pt x="5025" y="3615"/>
                  </a:lnTo>
                  <a:lnTo>
                    <a:pt x="4827" y="3953"/>
                  </a:lnTo>
                  <a:lnTo>
                    <a:pt x="4608" y="4290"/>
                  </a:lnTo>
                  <a:lnTo>
                    <a:pt x="4390" y="4608"/>
                  </a:lnTo>
                  <a:lnTo>
                    <a:pt x="4132" y="49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 rot="-23989">
              <a:off x="2958952" y="3472219"/>
              <a:ext cx="241766" cy="240634"/>
            </a:xfrm>
            <a:custGeom>
              <a:avLst/>
              <a:gdLst/>
              <a:ahLst/>
              <a:cxnLst/>
              <a:rect l="l" t="t" r="r" b="b"/>
              <a:pathLst>
                <a:path w="4271" h="4251" fill="none" extrusionOk="0">
                  <a:moveTo>
                    <a:pt x="4271" y="2741"/>
                  </a:moveTo>
                  <a:lnTo>
                    <a:pt x="4271" y="2741"/>
                  </a:lnTo>
                  <a:lnTo>
                    <a:pt x="4231" y="3158"/>
                  </a:lnTo>
                  <a:lnTo>
                    <a:pt x="4191" y="3377"/>
                  </a:lnTo>
                  <a:lnTo>
                    <a:pt x="4132" y="3595"/>
                  </a:lnTo>
                  <a:lnTo>
                    <a:pt x="4032" y="3794"/>
                  </a:lnTo>
                  <a:lnTo>
                    <a:pt x="3913" y="3952"/>
                  </a:lnTo>
                  <a:lnTo>
                    <a:pt x="3853" y="4032"/>
                  </a:lnTo>
                  <a:lnTo>
                    <a:pt x="3754" y="4091"/>
                  </a:lnTo>
                  <a:lnTo>
                    <a:pt x="3655" y="4151"/>
                  </a:lnTo>
                  <a:lnTo>
                    <a:pt x="3556" y="4191"/>
                  </a:lnTo>
                  <a:lnTo>
                    <a:pt x="3556" y="4191"/>
                  </a:lnTo>
                  <a:lnTo>
                    <a:pt x="3397" y="4231"/>
                  </a:lnTo>
                  <a:lnTo>
                    <a:pt x="3238" y="4250"/>
                  </a:lnTo>
                  <a:lnTo>
                    <a:pt x="3059" y="4231"/>
                  </a:lnTo>
                  <a:lnTo>
                    <a:pt x="2900" y="4211"/>
                  </a:lnTo>
                  <a:lnTo>
                    <a:pt x="2543" y="4151"/>
                  </a:lnTo>
                  <a:lnTo>
                    <a:pt x="2245" y="4072"/>
                  </a:lnTo>
                  <a:lnTo>
                    <a:pt x="2245" y="4072"/>
                  </a:lnTo>
                  <a:lnTo>
                    <a:pt x="1967" y="3992"/>
                  </a:lnTo>
                  <a:lnTo>
                    <a:pt x="1649" y="3873"/>
                  </a:lnTo>
                  <a:lnTo>
                    <a:pt x="1311" y="3734"/>
                  </a:lnTo>
                  <a:lnTo>
                    <a:pt x="974" y="3555"/>
                  </a:lnTo>
                  <a:lnTo>
                    <a:pt x="656" y="3357"/>
                  </a:lnTo>
                  <a:lnTo>
                    <a:pt x="497" y="3237"/>
                  </a:lnTo>
                  <a:lnTo>
                    <a:pt x="358" y="3138"/>
                  </a:lnTo>
                  <a:lnTo>
                    <a:pt x="239" y="3019"/>
                  </a:lnTo>
                  <a:lnTo>
                    <a:pt x="140" y="2880"/>
                  </a:lnTo>
                  <a:lnTo>
                    <a:pt x="60" y="2761"/>
                  </a:lnTo>
                  <a:lnTo>
                    <a:pt x="1" y="2622"/>
                  </a:lnTo>
                  <a:lnTo>
                    <a:pt x="1" y="2622"/>
                  </a:lnTo>
                  <a:lnTo>
                    <a:pt x="318" y="2185"/>
                  </a:lnTo>
                  <a:lnTo>
                    <a:pt x="457" y="1947"/>
                  </a:lnTo>
                  <a:lnTo>
                    <a:pt x="596" y="1708"/>
                  </a:lnTo>
                  <a:lnTo>
                    <a:pt x="716" y="1470"/>
                  </a:lnTo>
                  <a:lnTo>
                    <a:pt x="815" y="1232"/>
                  </a:lnTo>
                  <a:lnTo>
                    <a:pt x="914" y="973"/>
                  </a:lnTo>
                  <a:lnTo>
                    <a:pt x="974" y="735"/>
                  </a:lnTo>
                  <a:lnTo>
                    <a:pt x="974" y="735"/>
                  </a:lnTo>
                  <a:lnTo>
                    <a:pt x="1490" y="437"/>
                  </a:lnTo>
                  <a:lnTo>
                    <a:pt x="1768" y="298"/>
                  </a:lnTo>
                  <a:lnTo>
                    <a:pt x="2046" y="179"/>
                  </a:lnTo>
                  <a:lnTo>
                    <a:pt x="2344" y="80"/>
                  </a:lnTo>
                  <a:lnTo>
                    <a:pt x="2642" y="20"/>
                  </a:lnTo>
                  <a:lnTo>
                    <a:pt x="2781" y="0"/>
                  </a:lnTo>
                  <a:lnTo>
                    <a:pt x="2920" y="0"/>
                  </a:lnTo>
                  <a:lnTo>
                    <a:pt x="3059" y="20"/>
                  </a:lnTo>
                  <a:lnTo>
                    <a:pt x="3198" y="40"/>
                  </a:lnTo>
                  <a:lnTo>
                    <a:pt x="3198" y="40"/>
                  </a:lnTo>
                  <a:lnTo>
                    <a:pt x="3357" y="99"/>
                  </a:lnTo>
                  <a:lnTo>
                    <a:pt x="3496" y="179"/>
                  </a:lnTo>
                  <a:lnTo>
                    <a:pt x="3615" y="298"/>
                  </a:lnTo>
                  <a:lnTo>
                    <a:pt x="3734" y="437"/>
                  </a:lnTo>
                  <a:lnTo>
                    <a:pt x="3834" y="616"/>
                  </a:lnTo>
                  <a:lnTo>
                    <a:pt x="3933" y="795"/>
                  </a:lnTo>
                  <a:lnTo>
                    <a:pt x="4012" y="993"/>
                  </a:lnTo>
                  <a:lnTo>
                    <a:pt x="4072" y="1192"/>
                  </a:lnTo>
                  <a:lnTo>
                    <a:pt x="4171" y="1629"/>
                  </a:lnTo>
                  <a:lnTo>
                    <a:pt x="4231" y="2046"/>
                  </a:lnTo>
                  <a:lnTo>
                    <a:pt x="4271" y="2423"/>
                  </a:lnTo>
                  <a:lnTo>
                    <a:pt x="4271" y="27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 rot="-23989">
              <a:off x="3099367" y="3544980"/>
              <a:ext cx="52870" cy="56267"/>
            </a:xfrm>
            <a:custGeom>
              <a:avLst/>
              <a:gdLst/>
              <a:ahLst/>
              <a:cxnLst/>
              <a:rect l="l" t="t" r="r" b="b"/>
              <a:pathLst>
                <a:path w="934" h="994" extrusionOk="0">
                  <a:moveTo>
                    <a:pt x="80" y="0"/>
                  </a:moveTo>
                  <a:lnTo>
                    <a:pt x="40" y="20"/>
                  </a:lnTo>
                  <a:lnTo>
                    <a:pt x="20" y="60"/>
                  </a:lnTo>
                  <a:lnTo>
                    <a:pt x="0" y="119"/>
                  </a:lnTo>
                  <a:lnTo>
                    <a:pt x="20" y="238"/>
                  </a:lnTo>
                  <a:lnTo>
                    <a:pt x="40" y="377"/>
                  </a:lnTo>
                  <a:lnTo>
                    <a:pt x="80" y="536"/>
                  </a:lnTo>
                  <a:lnTo>
                    <a:pt x="159" y="695"/>
                  </a:lnTo>
                  <a:lnTo>
                    <a:pt x="238" y="814"/>
                  </a:lnTo>
                  <a:lnTo>
                    <a:pt x="338" y="934"/>
                  </a:lnTo>
                  <a:lnTo>
                    <a:pt x="397" y="953"/>
                  </a:lnTo>
                  <a:lnTo>
                    <a:pt x="457" y="993"/>
                  </a:lnTo>
                  <a:lnTo>
                    <a:pt x="596" y="993"/>
                  </a:lnTo>
                  <a:lnTo>
                    <a:pt x="675" y="973"/>
                  </a:lnTo>
                  <a:lnTo>
                    <a:pt x="755" y="953"/>
                  </a:lnTo>
                  <a:lnTo>
                    <a:pt x="795" y="914"/>
                  </a:lnTo>
                  <a:lnTo>
                    <a:pt x="854" y="874"/>
                  </a:lnTo>
                  <a:lnTo>
                    <a:pt x="914" y="755"/>
                  </a:lnTo>
                  <a:lnTo>
                    <a:pt x="934" y="616"/>
                  </a:lnTo>
                  <a:lnTo>
                    <a:pt x="934" y="477"/>
                  </a:lnTo>
                  <a:lnTo>
                    <a:pt x="894" y="358"/>
                  </a:lnTo>
                  <a:lnTo>
                    <a:pt x="834" y="219"/>
                  </a:lnTo>
                  <a:lnTo>
                    <a:pt x="735" y="139"/>
                  </a:lnTo>
                  <a:lnTo>
                    <a:pt x="675" y="119"/>
                  </a:lnTo>
                  <a:lnTo>
                    <a:pt x="636" y="139"/>
                  </a:lnTo>
                  <a:lnTo>
                    <a:pt x="596" y="179"/>
                  </a:lnTo>
                  <a:lnTo>
                    <a:pt x="576" y="219"/>
                  </a:lnTo>
                  <a:lnTo>
                    <a:pt x="596" y="358"/>
                  </a:lnTo>
                  <a:lnTo>
                    <a:pt x="636" y="517"/>
                  </a:lnTo>
                  <a:lnTo>
                    <a:pt x="636" y="576"/>
                  </a:lnTo>
                  <a:lnTo>
                    <a:pt x="596" y="636"/>
                  </a:lnTo>
                  <a:lnTo>
                    <a:pt x="556" y="656"/>
                  </a:lnTo>
                  <a:lnTo>
                    <a:pt x="516" y="636"/>
                  </a:lnTo>
                  <a:lnTo>
                    <a:pt x="477" y="596"/>
                  </a:lnTo>
                  <a:lnTo>
                    <a:pt x="437" y="517"/>
                  </a:lnTo>
                  <a:lnTo>
                    <a:pt x="358" y="377"/>
                  </a:lnTo>
                  <a:lnTo>
                    <a:pt x="258" y="80"/>
                  </a:lnTo>
                  <a:lnTo>
                    <a:pt x="219" y="40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 rot="-23989">
              <a:off x="3099367" y="3544980"/>
              <a:ext cx="52870" cy="56267"/>
            </a:xfrm>
            <a:custGeom>
              <a:avLst/>
              <a:gdLst/>
              <a:ahLst/>
              <a:cxnLst/>
              <a:rect l="l" t="t" r="r" b="b"/>
              <a:pathLst>
                <a:path w="934" h="994" fill="none" extrusionOk="0">
                  <a:moveTo>
                    <a:pt x="735" y="139"/>
                  </a:moveTo>
                  <a:lnTo>
                    <a:pt x="735" y="139"/>
                  </a:lnTo>
                  <a:lnTo>
                    <a:pt x="675" y="119"/>
                  </a:lnTo>
                  <a:lnTo>
                    <a:pt x="636" y="139"/>
                  </a:lnTo>
                  <a:lnTo>
                    <a:pt x="596" y="179"/>
                  </a:lnTo>
                  <a:lnTo>
                    <a:pt x="576" y="219"/>
                  </a:lnTo>
                  <a:lnTo>
                    <a:pt x="576" y="219"/>
                  </a:lnTo>
                  <a:lnTo>
                    <a:pt x="596" y="358"/>
                  </a:lnTo>
                  <a:lnTo>
                    <a:pt x="636" y="517"/>
                  </a:lnTo>
                  <a:lnTo>
                    <a:pt x="636" y="517"/>
                  </a:lnTo>
                  <a:lnTo>
                    <a:pt x="636" y="576"/>
                  </a:lnTo>
                  <a:lnTo>
                    <a:pt x="596" y="636"/>
                  </a:lnTo>
                  <a:lnTo>
                    <a:pt x="596" y="636"/>
                  </a:lnTo>
                  <a:lnTo>
                    <a:pt x="556" y="656"/>
                  </a:lnTo>
                  <a:lnTo>
                    <a:pt x="516" y="636"/>
                  </a:lnTo>
                  <a:lnTo>
                    <a:pt x="516" y="636"/>
                  </a:lnTo>
                  <a:lnTo>
                    <a:pt x="477" y="596"/>
                  </a:lnTo>
                  <a:lnTo>
                    <a:pt x="437" y="517"/>
                  </a:lnTo>
                  <a:lnTo>
                    <a:pt x="358" y="377"/>
                  </a:lnTo>
                  <a:lnTo>
                    <a:pt x="358" y="377"/>
                  </a:lnTo>
                  <a:lnTo>
                    <a:pt x="258" y="80"/>
                  </a:lnTo>
                  <a:lnTo>
                    <a:pt x="258" y="80"/>
                  </a:lnTo>
                  <a:lnTo>
                    <a:pt x="219" y="40"/>
                  </a:lnTo>
                  <a:lnTo>
                    <a:pt x="199" y="0"/>
                  </a:lnTo>
                  <a:lnTo>
                    <a:pt x="159" y="0"/>
                  </a:lnTo>
                  <a:lnTo>
                    <a:pt x="119" y="0"/>
                  </a:lnTo>
                  <a:lnTo>
                    <a:pt x="80" y="0"/>
                  </a:lnTo>
                  <a:lnTo>
                    <a:pt x="40" y="20"/>
                  </a:lnTo>
                  <a:lnTo>
                    <a:pt x="20" y="60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20" y="238"/>
                  </a:lnTo>
                  <a:lnTo>
                    <a:pt x="40" y="377"/>
                  </a:lnTo>
                  <a:lnTo>
                    <a:pt x="80" y="536"/>
                  </a:lnTo>
                  <a:lnTo>
                    <a:pt x="159" y="695"/>
                  </a:lnTo>
                  <a:lnTo>
                    <a:pt x="238" y="814"/>
                  </a:lnTo>
                  <a:lnTo>
                    <a:pt x="338" y="934"/>
                  </a:lnTo>
                  <a:lnTo>
                    <a:pt x="397" y="953"/>
                  </a:lnTo>
                  <a:lnTo>
                    <a:pt x="457" y="993"/>
                  </a:lnTo>
                  <a:lnTo>
                    <a:pt x="536" y="993"/>
                  </a:lnTo>
                  <a:lnTo>
                    <a:pt x="596" y="993"/>
                  </a:lnTo>
                  <a:lnTo>
                    <a:pt x="596" y="993"/>
                  </a:lnTo>
                  <a:lnTo>
                    <a:pt x="675" y="973"/>
                  </a:lnTo>
                  <a:lnTo>
                    <a:pt x="755" y="953"/>
                  </a:lnTo>
                  <a:lnTo>
                    <a:pt x="795" y="914"/>
                  </a:lnTo>
                  <a:lnTo>
                    <a:pt x="854" y="874"/>
                  </a:lnTo>
                  <a:lnTo>
                    <a:pt x="914" y="755"/>
                  </a:lnTo>
                  <a:lnTo>
                    <a:pt x="934" y="616"/>
                  </a:lnTo>
                  <a:lnTo>
                    <a:pt x="934" y="477"/>
                  </a:lnTo>
                  <a:lnTo>
                    <a:pt x="894" y="358"/>
                  </a:lnTo>
                  <a:lnTo>
                    <a:pt x="834" y="219"/>
                  </a:lnTo>
                  <a:lnTo>
                    <a:pt x="735" y="1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 rot="-23989">
              <a:off x="3028592" y="3569121"/>
              <a:ext cx="40530" cy="36002"/>
            </a:xfrm>
            <a:custGeom>
              <a:avLst/>
              <a:gdLst/>
              <a:ahLst/>
              <a:cxnLst/>
              <a:rect l="l" t="t" r="r" b="b"/>
              <a:pathLst>
                <a:path w="716" h="636" extrusionOk="0">
                  <a:moveTo>
                    <a:pt x="160" y="0"/>
                  </a:moveTo>
                  <a:lnTo>
                    <a:pt x="140" y="20"/>
                  </a:lnTo>
                  <a:lnTo>
                    <a:pt x="100" y="40"/>
                  </a:lnTo>
                  <a:lnTo>
                    <a:pt x="41" y="100"/>
                  </a:lnTo>
                  <a:lnTo>
                    <a:pt x="21" y="179"/>
                  </a:lnTo>
                  <a:lnTo>
                    <a:pt x="1" y="278"/>
                  </a:lnTo>
                  <a:lnTo>
                    <a:pt x="1" y="358"/>
                  </a:lnTo>
                  <a:lnTo>
                    <a:pt x="21" y="437"/>
                  </a:lnTo>
                  <a:lnTo>
                    <a:pt x="80" y="517"/>
                  </a:lnTo>
                  <a:lnTo>
                    <a:pt x="140" y="576"/>
                  </a:lnTo>
                  <a:lnTo>
                    <a:pt x="219" y="616"/>
                  </a:lnTo>
                  <a:lnTo>
                    <a:pt x="319" y="636"/>
                  </a:lnTo>
                  <a:lnTo>
                    <a:pt x="418" y="636"/>
                  </a:lnTo>
                  <a:lnTo>
                    <a:pt x="517" y="596"/>
                  </a:lnTo>
                  <a:lnTo>
                    <a:pt x="597" y="536"/>
                  </a:lnTo>
                  <a:lnTo>
                    <a:pt x="676" y="457"/>
                  </a:lnTo>
                  <a:lnTo>
                    <a:pt x="716" y="378"/>
                  </a:lnTo>
                  <a:lnTo>
                    <a:pt x="716" y="278"/>
                  </a:lnTo>
                  <a:lnTo>
                    <a:pt x="696" y="179"/>
                  </a:lnTo>
                  <a:lnTo>
                    <a:pt x="636" y="119"/>
                  </a:lnTo>
                  <a:lnTo>
                    <a:pt x="577" y="119"/>
                  </a:lnTo>
                  <a:lnTo>
                    <a:pt x="537" y="139"/>
                  </a:lnTo>
                  <a:lnTo>
                    <a:pt x="497" y="199"/>
                  </a:lnTo>
                  <a:lnTo>
                    <a:pt x="478" y="278"/>
                  </a:lnTo>
                  <a:lnTo>
                    <a:pt x="418" y="338"/>
                  </a:lnTo>
                  <a:lnTo>
                    <a:pt x="398" y="378"/>
                  </a:lnTo>
                  <a:lnTo>
                    <a:pt x="378" y="397"/>
                  </a:lnTo>
                  <a:lnTo>
                    <a:pt x="339" y="397"/>
                  </a:lnTo>
                  <a:lnTo>
                    <a:pt x="279" y="378"/>
                  </a:lnTo>
                  <a:lnTo>
                    <a:pt x="239" y="338"/>
                  </a:lnTo>
                  <a:lnTo>
                    <a:pt x="199" y="258"/>
                  </a:lnTo>
                  <a:lnTo>
                    <a:pt x="199" y="199"/>
                  </a:lnTo>
                  <a:lnTo>
                    <a:pt x="239" y="119"/>
                  </a:lnTo>
                  <a:lnTo>
                    <a:pt x="239" y="100"/>
                  </a:lnTo>
                  <a:lnTo>
                    <a:pt x="239" y="80"/>
                  </a:lnTo>
                  <a:lnTo>
                    <a:pt x="219" y="20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 rot="-23989">
              <a:off x="3028592" y="3569121"/>
              <a:ext cx="40530" cy="36002"/>
            </a:xfrm>
            <a:custGeom>
              <a:avLst/>
              <a:gdLst/>
              <a:ahLst/>
              <a:cxnLst/>
              <a:rect l="l" t="t" r="r" b="b"/>
              <a:pathLst>
                <a:path w="716" h="636" fill="none" extrusionOk="0">
                  <a:moveTo>
                    <a:pt x="696" y="179"/>
                  </a:moveTo>
                  <a:lnTo>
                    <a:pt x="696" y="179"/>
                  </a:lnTo>
                  <a:lnTo>
                    <a:pt x="636" y="119"/>
                  </a:lnTo>
                  <a:lnTo>
                    <a:pt x="577" y="119"/>
                  </a:lnTo>
                  <a:lnTo>
                    <a:pt x="537" y="139"/>
                  </a:lnTo>
                  <a:lnTo>
                    <a:pt x="497" y="199"/>
                  </a:lnTo>
                  <a:lnTo>
                    <a:pt x="497" y="199"/>
                  </a:lnTo>
                  <a:lnTo>
                    <a:pt x="478" y="278"/>
                  </a:lnTo>
                  <a:lnTo>
                    <a:pt x="418" y="338"/>
                  </a:lnTo>
                  <a:lnTo>
                    <a:pt x="398" y="378"/>
                  </a:lnTo>
                  <a:lnTo>
                    <a:pt x="378" y="397"/>
                  </a:lnTo>
                  <a:lnTo>
                    <a:pt x="339" y="397"/>
                  </a:lnTo>
                  <a:lnTo>
                    <a:pt x="279" y="378"/>
                  </a:lnTo>
                  <a:lnTo>
                    <a:pt x="279" y="378"/>
                  </a:lnTo>
                  <a:lnTo>
                    <a:pt x="239" y="338"/>
                  </a:lnTo>
                  <a:lnTo>
                    <a:pt x="199" y="258"/>
                  </a:lnTo>
                  <a:lnTo>
                    <a:pt x="199" y="199"/>
                  </a:lnTo>
                  <a:lnTo>
                    <a:pt x="239" y="119"/>
                  </a:lnTo>
                  <a:lnTo>
                    <a:pt x="239" y="119"/>
                  </a:lnTo>
                  <a:lnTo>
                    <a:pt x="239" y="100"/>
                  </a:lnTo>
                  <a:lnTo>
                    <a:pt x="239" y="80"/>
                  </a:lnTo>
                  <a:lnTo>
                    <a:pt x="219" y="20"/>
                  </a:lnTo>
                  <a:lnTo>
                    <a:pt x="160" y="0"/>
                  </a:lnTo>
                  <a:lnTo>
                    <a:pt x="140" y="20"/>
                  </a:lnTo>
                  <a:lnTo>
                    <a:pt x="100" y="40"/>
                  </a:lnTo>
                  <a:lnTo>
                    <a:pt x="100" y="40"/>
                  </a:lnTo>
                  <a:lnTo>
                    <a:pt x="41" y="100"/>
                  </a:lnTo>
                  <a:lnTo>
                    <a:pt x="21" y="179"/>
                  </a:lnTo>
                  <a:lnTo>
                    <a:pt x="1" y="278"/>
                  </a:lnTo>
                  <a:lnTo>
                    <a:pt x="1" y="358"/>
                  </a:lnTo>
                  <a:lnTo>
                    <a:pt x="21" y="437"/>
                  </a:lnTo>
                  <a:lnTo>
                    <a:pt x="80" y="517"/>
                  </a:lnTo>
                  <a:lnTo>
                    <a:pt x="140" y="576"/>
                  </a:lnTo>
                  <a:lnTo>
                    <a:pt x="219" y="616"/>
                  </a:lnTo>
                  <a:lnTo>
                    <a:pt x="219" y="616"/>
                  </a:lnTo>
                  <a:lnTo>
                    <a:pt x="319" y="636"/>
                  </a:lnTo>
                  <a:lnTo>
                    <a:pt x="418" y="636"/>
                  </a:lnTo>
                  <a:lnTo>
                    <a:pt x="517" y="596"/>
                  </a:lnTo>
                  <a:lnTo>
                    <a:pt x="597" y="536"/>
                  </a:lnTo>
                  <a:lnTo>
                    <a:pt x="676" y="457"/>
                  </a:lnTo>
                  <a:lnTo>
                    <a:pt x="716" y="378"/>
                  </a:lnTo>
                  <a:lnTo>
                    <a:pt x="716" y="278"/>
                  </a:lnTo>
                  <a:lnTo>
                    <a:pt x="696" y="1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 rot="-23989">
              <a:off x="3101996" y="3616989"/>
              <a:ext cx="30454" cy="33794"/>
            </a:xfrm>
            <a:custGeom>
              <a:avLst/>
              <a:gdLst/>
              <a:ahLst/>
              <a:cxnLst/>
              <a:rect l="l" t="t" r="r" b="b"/>
              <a:pathLst>
                <a:path w="538" h="597" extrusionOk="0">
                  <a:moveTo>
                    <a:pt x="438" y="0"/>
                  </a:moveTo>
                  <a:lnTo>
                    <a:pt x="398" y="40"/>
                  </a:lnTo>
                  <a:lnTo>
                    <a:pt x="239" y="239"/>
                  </a:lnTo>
                  <a:lnTo>
                    <a:pt x="160" y="338"/>
                  </a:lnTo>
                  <a:lnTo>
                    <a:pt x="60" y="417"/>
                  </a:lnTo>
                  <a:lnTo>
                    <a:pt x="21" y="437"/>
                  </a:lnTo>
                  <a:lnTo>
                    <a:pt x="1" y="477"/>
                  </a:lnTo>
                  <a:lnTo>
                    <a:pt x="1" y="517"/>
                  </a:lnTo>
                  <a:lnTo>
                    <a:pt x="21" y="556"/>
                  </a:lnTo>
                  <a:lnTo>
                    <a:pt x="41" y="576"/>
                  </a:lnTo>
                  <a:lnTo>
                    <a:pt x="80" y="596"/>
                  </a:lnTo>
                  <a:lnTo>
                    <a:pt x="160" y="596"/>
                  </a:lnTo>
                  <a:lnTo>
                    <a:pt x="299" y="497"/>
                  </a:lnTo>
                  <a:lnTo>
                    <a:pt x="418" y="378"/>
                  </a:lnTo>
                  <a:lnTo>
                    <a:pt x="458" y="318"/>
                  </a:lnTo>
                  <a:lnTo>
                    <a:pt x="497" y="239"/>
                  </a:lnTo>
                  <a:lnTo>
                    <a:pt x="517" y="179"/>
                  </a:lnTo>
                  <a:lnTo>
                    <a:pt x="537" y="80"/>
                  </a:lnTo>
                  <a:lnTo>
                    <a:pt x="517" y="40"/>
                  </a:lnTo>
                  <a:lnTo>
                    <a:pt x="477" y="2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 rot="-23989">
              <a:off x="3101996" y="3616989"/>
              <a:ext cx="30454" cy="33794"/>
            </a:xfrm>
            <a:custGeom>
              <a:avLst/>
              <a:gdLst/>
              <a:ahLst/>
              <a:cxnLst/>
              <a:rect l="l" t="t" r="r" b="b"/>
              <a:pathLst>
                <a:path w="538" h="597" fill="none" extrusionOk="0">
                  <a:moveTo>
                    <a:pt x="398" y="40"/>
                  </a:moveTo>
                  <a:lnTo>
                    <a:pt x="398" y="40"/>
                  </a:lnTo>
                  <a:lnTo>
                    <a:pt x="239" y="239"/>
                  </a:lnTo>
                  <a:lnTo>
                    <a:pt x="160" y="338"/>
                  </a:lnTo>
                  <a:lnTo>
                    <a:pt x="60" y="417"/>
                  </a:lnTo>
                  <a:lnTo>
                    <a:pt x="60" y="417"/>
                  </a:lnTo>
                  <a:lnTo>
                    <a:pt x="21" y="437"/>
                  </a:lnTo>
                  <a:lnTo>
                    <a:pt x="1" y="477"/>
                  </a:lnTo>
                  <a:lnTo>
                    <a:pt x="1" y="517"/>
                  </a:lnTo>
                  <a:lnTo>
                    <a:pt x="21" y="556"/>
                  </a:lnTo>
                  <a:lnTo>
                    <a:pt x="41" y="576"/>
                  </a:lnTo>
                  <a:lnTo>
                    <a:pt x="80" y="596"/>
                  </a:lnTo>
                  <a:lnTo>
                    <a:pt x="120" y="596"/>
                  </a:lnTo>
                  <a:lnTo>
                    <a:pt x="160" y="596"/>
                  </a:lnTo>
                  <a:lnTo>
                    <a:pt x="160" y="596"/>
                  </a:lnTo>
                  <a:lnTo>
                    <a:pt x="299" y="497"/>
                  </a:lnTo>
                  <a:lnTo>
                    <a:pt x="418" y="378"/>
                  </a:lnTo>
                  <a:lnTo>
                    <a:pt x="458" y="318"/>
                  </a:lnTo>
                  <a:lnTo>
                    <a:pt x="497" y="239"/>
                  </a:lnTo>
                  <a:lnTo>
                    <a:pt x="517" y="179"/>
                  </a:lnTo>
                  <a:lnTo>
                    <a:pt x="537" y="80"/>
                  </a:lnTo>
                  <a:lnTo>
                    <a:pt x="537" y="80"/>
                  </a:lnTo>
                  <a:lnTo>
                    <a:pt x="517" y="40"/>
                  </a:lnTo>
                  <a:lnTo>
                    <a:pt x="477" y="20"/>
                  </a:lnTo>
                  <a:lnTo>
                    <a:pt x="438" y="0"/>
                  </a:lnTo>
                  <a:lnTo>
                    <a:pt x="398" y="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 rot="-23989">
              <a:off x="2731177" y="3462116"/>
              <a:ext cx="37190" cy="69796"/>
            </a:xfrm>
            <a:custGeom>
              <a:avLst/>
              <a:gdLst/>
              <a:ahLst/>
              <a:cxnLst/>
              <a:rect l="l" t="t" r="r" b="b"/>
              <a:pathLst>
                <a:path w="657" h="1233" extrusionOk="0">
                  <a:moveTo>
                    <a:pt x="378" y="279"/>
                  </a:moveTo>
                  <a:lnTo>
                    <a:pt x="378" y="458"/>
                  </a:lnTo>
                  <a:lnTo>
                    <a:pt x="378" y="676"/>
                  </a:lnTo>
                  <a:lnTo>
                    <a:pt x="338" y="795"/>
                  </a:lnTo>
                  <a:lnTo>
                    <a:pt x="299" y="875"/>
                  </a:lnTo>
                  <a:lnTo>
                    <a:pt x="279" y="894"/>
                  </a:lnTo>
                  <a:lnTo>
                    <a:pt x="259" y="835"/>
                  </a:lnTo>
                  <a:lnTo>
                    <a:pt x="259" y="736"/>
                  </a:lnTo>
                  <a:lnTo>
                    <a:pt x="259" y="636"/>
                  </a:lnTo>
                  <a:lnTo>
                    <a:pt x="279" y="537"/>
                  </a:lnTo>
                  <a:lnTo>
                    <a:pt x="299" y="458"/>
                  </a:lnTo>
                  <a:lnTo>
                    <a:pt x="378" y="279"/>
                  </a:lnTo>
                  <a:close/>
                  <a:moveTo>
                    <a:pt x="477" y="1"/>
                  </a:moveTo>
                  <a:lnTo>
                    <a:pt x="418" y="21"/>
                  </a:lnTo>
                  <a:lnTo>
                    <a:pt x="398" y="80"/>
                  </a:lnTo>
                  <a:lnTo>
                    <a:pt x="378" y="140"/>
                  </a:lnTo>
                  <a:lnTo>
                    <a:pt x="358" y="120"/>
                  </a:lnTo>
                  <a:lnTo>
                    <a:pt x="318" y="100"/>
                  </a:lnTo>
                  <a:lnTo>
                    <a:pt x="259" y="100"/>
                  </a:lnTo>
                  <a:lnTo>
                    <a:pt x="219" y="140"/>
                  </a:lnTo>
                  <a:lnTo>
                    <a:pt x="120" y="259"/>
                  </a:lnTo>
                  <a:lnTo>
                    <a:pt x="40" y="418"/>
                  </a:lnTo>
                  <a:lnTo>
                    <a:pt x="1" y="577"/>
                  </a:lnTo>
                  <a:lnTo>
                    <a:pt x="1" y="755"/>
                  </a:lnTo>
                  <a:lnTo>
                    <a:pt x="1" y="894"/>
                  </a:lnTo>
                  <a:lnTo>
                    <a:pt x="60" y="1033"/>
                  </a:lnTo>
                  <a:lnTo>
                    <a:pt x="80" y="1093"/>
                  </a:lnTo>
                  <a:lnTo>
                    <a:pt x="140" y="1153"/>
                  </a:lnTo>
                  <a:lnTo>
                    <a:pt x="179" y="1192"/>
                  </a:lnTo>
                  <a:lnTo>
                    <a:pt x="259" y="1212"/>
                  </a:lnTo>
                  <a:lnTo>
                    <a:pt x="338" y="1232"/>
                  </a:lnTo>
                  <a:lnTo>
                    <a:pt x="398" y="1212"/>
                  </a:lnTo>
                  <a:lnTo>
                    <a:pt x="457" y="1173"/>
                  </a:lnTo>
                  <a:lnTo>
                    <a:pt x="497" y="1113"/>
                  </a:lnTo>
                  <a:lnTo>
                    <a:pt x="557" y="974"/>
                  </a:lnTo>
                  <a:lnTo>
                    <a:pt x="596" y="835"/>
                  </a:lnTo>
                  <a:lnTo>
                    <a:pt x="636" y="656"/>
                  </a:lnTo>
                  <a:lnTo>
                    <a:pt x="656" y="438"/>
                  </a:lnTo>
                  <a:lnTo>
                    <a:pt x="636" y="239"/>
                  </a:lnTo>
                  <a:lnTo>
                    <a:pt x="616" y="140"/>
                  </a:lnTo>
                  <a:lnTo>
                    <a:pt x="577" y="60"/>
                  </a:lnTo>
                  <a:lnTo>
                    <a:pt x="537" y="2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 rot="-23989">
              <a:off x="2731177" y="3462116"/>
              <a:ext cx="37190" cy="69796"/>
            </a:xfrm>
            <a:custGeom>
              <a:avLst/>
              <a:gdLst/>
              <a:ahLst/>
              <a:cxnLst/>
              <a:rect l="l" t="t" r="r" b="b"/>
              <a:pathLst>
                <a:path w="657" h="1233" fill="none" extrusionOk="0">
                  <a:moveTo>
                    <a:pt x="577" y="60"/>
                  </a:moveTo>
                  <a:lnTo>
                    <a:pt x="577" y="60"/>
                  </a:lnTo>
                  <a:lnTo>
                    <a:pt x="537" y="21"/>
                  </a:lnTo>
                  <a:lnTo>
                    <a:pt x="477" y="1"/>
                  </a:lnTo>
                  <a:lnTo>
                    <a:pt x="418" y="21"/>
                  </a:lnTo>
                  <a:lnTo>
                    <a:pt x="398" y="80"/>
                  </a:lnTo>
                  <a:lnTo>
                    <a:pt x="398" y="80"/>
                  </a:lnTo>
                  <a:lnTo>
                    <a:pt x="378" y="140"/>
                  </a:lnTo>
                  <a:lnTo>
                    <a:pt x="378" y="140"/>
                  </a:lnTo>
                  <a:lnTo>
                    <a:pt x="358" y="120"/>
                  </a:lnTo>
                  <a:lnTo>
                    <a:pt x="318" y="100"/>
                  </a:lnTo>
                  <a:lnTo>
                    <a:pt x="259" y="100"/>
                  </a:lnTo>
                  <a:lnTo>
                    <a:pt x="219" y="140"/>
                  </a:lnTo>
                  <a:lnTo>
                    <a:pt x="219" y="140"/>
                  </a:lnTo>
                  <a:lnTo>
                    <a:pt x="120" y="259"/>
                  </a:lnTo>
                  <a:lnTo>
                    <a:pt x="40" y="418"/>
                  </a:lnTo>
                  <a:lnTo>
                    <a:pt x="1" y="577"/>
                  </a:lnTo>
                  <a:lnTo>
                    <a:pt x="1" y="755"/>
                  </a:lnTo>
                  <a:lnTo>
                    <a:pt x="1" y="755"/>
                  </a:lnTo>
                  <a:lnTo>
                    <a:pt x="1" y="894"/>
                  </a:lnTo>
                  <a:lnTo>
                    <a:pt x="60" y="1033"/>
                  </a:lnTo>
                  <a:lnTo>
                    <a:pt x="80" y="1093"/>
                  </a:lnTo>
                  <a:lnTo>
                    <a:pt x="140" y="1153"/>
                  </a:lnTo>
                  <a:lnTo>
                    <a:pt x="179" y="1192"/>
                  </a:lnTo>
                  <a:lnTo>
                    <a:pt x="259" y="1212"/>
                  </a:lnTo>
                  <a:lnTo>
                    <a:pt x="259" y="1212"/>
                  </a:lnTo>
                  <a:lnTo>
                    <a:pt x="338" y="1232"/>
                  </a:lnTo>
                  <a:lnTo>
                    <a:pt x="398" y="1212"/>
                  </a:lnTo>
                  <a:lnTo>
                    <a:pt x="457" y="1173"/>
                  </a:lnTo>
                  <a:lnTo>
                    <a:pt x="497" y="1113"/>
                  </a:lnTo>
                  <a:lnTo>
                    <a:pt x="557" y="974"/>
                  </a:lnTo>
                  <a:lnTo>
                    <a:pt x="596" y="835"/>
                  </a:lnTo>
                  <a:lnTo>
                    <a:pt x="596" y="835"/>
                  </a:lnTo>
                  <a:lnTo>
                    <a:pt x="636" y="656"/>
                  </a:lnTo>
                  <a:lnTo>
                    <a:pt x="656" y="438"/>
                  </a:lnTo>
                  <a:lnTo>
                    <a:pt x="636" y="239"/>
                  </a:lnTo>
                  <a:lnTo>
                    <a:pt x="616" y="140"/>
                  </a:lnTo>
                  <a:lnTo>
                    <a:pt x="577" y="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 rot="-23989">
              <a:off x="2745769" y="3477857"/>
              <a:ext cx="6849" cy="34926"/>
            </a:xfrm>
            <a:custGeom>
              <a:avLst/>
              <a:gdLst/>
              <a:ahLst/>
              <a:cxnLst/>
              <a:rect l="l" t="t" r="r" b="b"/>
              <a:pathLst>
                <a:path w="121" h="617" fill="none" extrusionOk="0">
                  <a:moveTo>
                    <a:pt x="41" y="597"/>
                  </a:moveTo>
                  <a:lnTo>
                    <a:pt x="41" y="597"/>
                  </a:lnTo>
                  <a:lnTo>
                    <a:pt x="21" y="616"/>
                  </a:lnTo>
                  <a:lnTo>
                    <a:pt x="1" y="557"/>
                  </a:lnTo>
                  <a:lnTo>
                    <a:pt x="1" y="557"/>
                  </a:lnTo>
                  <a:lnTo>
                    <a:pt x="1" y="458"/>
                  </a:lnTo>
                  <a:lnTo>
                    <a:pt x="1" y="358"/>
                  </a:lnTo>
                  <a:lnTo>
                    <a:pt x="1" y="358"/>
                  </a:lnTo>
                  <a:lnTo>
                    <a:pt x="21" y="259"/>
                  </a:lnTo>
                  <a:lnTo>
                    <a:pt x="41" y="180"/>
                  </a:lnTo>
                  <a:lnTo>
                    <a:pt x="120" y="1"/>
                  </a:lnTo>
                  <a:lnTo>
                    <a:pt x="120" y="1"/>
                  </a:lnTo>
                  <a:lnTo>
                    <a:pt x="120" y="180"/>
                  </a:lnTo>
                  <a:lnTo>
                    <a:pt x="120" y="180"/>
                  </a:lnTo>
                  <a:lnTo>
                    <a:pt x="120" y="398"/>
                  </a:lnTo>
                  <a:lnTo>
                    <a:pt x="80" y="517"/>
                  </a:lnTo>
                  <a:lnTo>
                    <a:pt x="41" y="5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 rot="-23989">
              <a:off x="2817200" y="3539109"/>
              <a:ext cx="42738" cy="73135"/>
            </a:xfrm>
            <a:custGeom>
              <a:avLst/>
              <a:gdLst/>
              <a:ahLst/>
              <a:cxnLst/>
              <a:rect l="l" t="t" r="r" b="b"/>
              <a:pathLst>
                <a:path w="755" h="1292" extrusionOk="0">
                  <a:moveTo>
                    <a:pt x="219" y="0"/>
                  </a:moveTo>
                  <a:lnTo>
                    <a:pt x="179" y="20"/>
                  </a:lnTo>
                  <a:lnTo>
                    <a:pt x="159" y="40"/>
                  </a:lnTo>
                  <a:lnTo>
                    <a:pt x="80" y="238"/>
                  </a:lnTo>
                  <a:lnTo>
                    <a:pt x="20" y="457"/>
                  </a:lnTo>
                  <a:lnTo>
                    <a:pt x="0" y="656"/>
                  </a:lnTo>
                  <a:lnTo>
                    <a:pt x="20" y="874"/>
                  </a:lnTo>
                  <a:lnTo>
                    <a:pt x="60" y="1033"/>
                  </a:lnTo>
                  <a:lnTo>
                    <a:pt x="80" y="1112"/>
                  </a:lnTo>
                  <a:lnTo>
                    <a:pt x="119" y="1172"/>
                  </a:lnTo>
                  <a:lnTo>
                    <a:pt x="159" y="1231"/>
                  </a:lnTo>
                  <a:lnTo>
                    <a:pt x="219" y="1271"/>
                  </a:lnTo>
                  <a:lnTo>
                    <a:pt x="298" y="1291"/>
                  </a:lnTo>
                  <a:lnTo>
                    <a:pt x="377" y="1291"/>
                  </a:lnTo>
                  <a:lnTo>
                    <a:pt x="457" y="1251"/>
                  </a:lnTo>
                  <a:lnTo>
                    <a:pt x="536" y="1212"/>
                  </a:lnTo>
                  <a:lnTo>
                    <a:pt x="596" y="1152"/>
                  </a:lnTo>
                  <a:lnTo>
                    <a:pt x="636" y="1092"/>
                  </a:lnTo>
                  <a:lnTo>
                    <a:pt x="715" y="934"/>
                  </a:lnTo>
                  <a:lnTo>
                    <a:pt x="755" y="755"/>
                  </a:lnTo>
                  <a:lnTo>
                    <a:pt x="755" y="576"/>
                  </a:lnTo>
                  <a:lnTo>
                    <a:pt x="695" y="397"/>
                  </a:lnTo>
                  <a:lnTo>
                    <a:pt x="675" y="318"/>
                  </a:lnTo>
                  <a:lnTo>
                    <a:pt x="616" y="258"/>
                  </a:lnTo>
                  <a:lnTo>
                    <a:pt x="576" y="199"/>
                  </a:lnTo>
                  <a:lnTo>
                    <a:pt x="497" y="159"/>
                  </a:lnTo>
                  <a:lnTo>
                    <a:pt x="457" y="139"/>
                  </a:lnTo>
                  <a:lnTo>
                    <a:pt x="417" y="159"/>
                  </a:lnTo>
                  <a:lnTo>
                    <a:pt x="377" y="199"/>
                  </a:lnTo>
                  <a:lnTo>
                    <a:pt x="377" y="238"/>
                  </a:lnTo>
                  <a:lnTo>
                    <a:pt x="437" y="417"/>
                  </a:lnTo>
                  <a:lnTo>
                    <a:pt x="477" y="497"/>
                  </a:lnTo>
                  <a:lnTo>
                    <a:pt x="477" y="596"/>
                  </a:lnTo>
                  <a:lnTo>
                    <a:pt x="477" y="695"/>
                  </a:lnTo>
                  <a:lnTo>
                    <a:pt x="457" y="834"/>
                  </a:lnTo>
                  <a:lnTo>
                    <a:pt x="417" y="953"/>
                  </a:lnTo>
                  <a:lnTo>
                    <a:pt x="377" y="993"/>
                  </a:lnTo>
                  <a:lnTo>
                    <a:pt x="318" y="993"/>
                  </a:lnTo>
                  <a:lnTo>
                    <a:pt x="298" y="953"/>
                  </a:lnTo>
                  <a:lnTo>
                    <a:pt x="278" y="834"/>
                  </a:lnTo>
                  <a:lnTo>
                    <a:pt x="258" y="596"/>
                  </a:lnTo>
                  <a:lnTo>
                    <a:pt x="258" y="477"/>
                  </a:lnTo>
                  <a:lnTo>
                    <a:pt x="278" y="358"/>
                  </a:lnTo>
                  <a:lnTo>
                    <a:pt x="318" y="119"/>
                  </a:lnTo>
                  <a:lnTo>
                    <a:pt x="318" y="80"/>
                  </a:lnTo>
                  <a:lnTo>
                    <a:pt x="318" y="40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 rot="-23989">
              <a:off x="2817200" y="3539109"/>
              <a:ext cx="42738" cy="73135"/>
            </a:xfrm>
            <a:custGeom>
              <a:avLst/>
              <a:gdLst/>
              <a:ahLst/>
              <a:cxnLst/>
              <a:rect l="l" t="t" r="r" b="b"/>
              <a:pathLst>
                <a:path w="755" h="1292" fill="none" extrusionOk="0">
                  <a:moveTo>
                    <a:pt x="497" y="159"/>
                  </a:moveTo>
                  <a:lnTo>
                    <a:pt x="497" y="159"/>
                  </a:lnTo>
                  <a:lnTo>
                    <a:pt x="457" y="139"/>
                  </a:lnTo>
                  <a:lnTo>
                    <a:pt x="417" y="159"/>
                  </a:lnTo>
                  <a:lnTo>
                    <a:pt x="377" y="199"/>
                  </a:lnTo>
                  <a:lnTo>
                    <a:pt x="377" y="238"/>
                  </a:lnTo>
                  <a:lnTo>
                    <a:pt x="377" y="238"/>
                  </a:lnTo>
                  <a:lnTo>
                    <a:pt x="437" y="417"/>
                  </a:lnTo>
                  <a:lnTo>
                    <a:pt x="477" y="497"/>
                  </a:lnTo>
                  <a:lnTo>
                    <a:pt x="477" y="596"/>
                  </a:lnTo>
                  <a:lnTo>
                    <a:pt x="477" y="596"/>
                  </a:lnTo>
                  <a:lnTo>
                    <a:pt x="477" y="695"/>
                  </a:lnTo>
                  <a:lnTo>
                    <a:pt x="457" y="834"/>
                  </a:lnTo>
                  <a:lnTo>
                    <a:pt x="417" y="953"/>
                  </a:lnTo>
                  <a:lnTo>
                    <a:pt x="377" y="993"/>
                  </a:lnTo>
                  <a:lnTo>
                    <a:pt x="338" y="993"/>
                  </a:lnTo>
                  <a:lnTo>
                    <a:pt x="338" y="993"/>
                  </a:lnTo>
                  <a:lnTo>
                    <a:pt x="318" y="993"/>
                  </a:lnTo>
                  <a:lnTo>
                    <a:pt x="298" y="953"/>
                  </a:lnTo>
                  <a:lnTo>
                    <a:pt x="278" y="834"/>
                  </a:lnTo>
                  <a:lnTo>
                    <a:pt x="258" y="596"/>
                  </a:lnTo>
                  <a:lnTo>
                    <a:pt x="258" y="596"/>
                  </a:lnTo>
                  <a:lnTo>
                    <a:pt x="258" y="477"/>
                  </a:lnTo>
                  <a:lnTo>
                    <a:pt x="278" y="358"/>
                  </a:lnTo>
                  <a:lnTo>
                    <a:pt x="318" y="119"/>
                  </a:lnTo>
                  <a:lnTo>
                    <a:pt x="318" y="119"/>
                  </a:lnTo>
                  <a:lnTo>
                    <a:pt x="318" y="80"/>
                  </a:lnTo>
                  <a:lnTo>
                    <a:pt x="318" y="40"/>
                  </a:lnTo>
                  <a:lnTo>
                    <a:pt x="278" y="0"/>
                  </a:lnTo>
                  <a:lnTo>
                    <a:pt x="219" y="0"/>
                  </a:lnTo>
                  <a:lnTo>
                    <a:pt x="179" y="20"/>
                  </a:lnTo>
                  <a:lnTo>
                    <a:pt x="159" y="40"/>
                  </a:lnTo>
                  <a:lnTo>
                    <a:pt x="159" y="40"/>
                  </a:lnTo>
                  <a:lnTo>
                    <a:pt x="80" y="238"/>
                  </a:lnTo>
                  <a:lnTo>
                    <a:pt x="20" y="457"/>
                  </a:lnTo>
                  <a:lnTo>
                    <a:pt x="0" y="656"/>
                  </a:lnTo>
                  <a:lnTo>
                    <a:pt x="20" y="874"/>
                  </a:lnTo>
                  <a:lnTo>
                    <a:pt x="20" y="874"/>
                  </a:lnTo>
                  <a:lnTo>
                    <a:pt x="60" y="1033"/>
                  </a:lnTo>
                  <a:lnTo>
                    <a:pt x="80" y="1112"/>
                  </a:lnTo>
                  <a:lnTo>
                    <a:pt x="119" y="1172"/>
                  </a:lnTo>
                  <a:lnTo>
                    <a:pt x="159" y="1231"/>
                  </a:lnTo>
                  <a:lnTo>
                    <a:pt x="219" y="1271"/>
                  </a:lnTo>
                  <a:lnTo>
                    <a:pt x="298" y="1291"/>
                  </a:lnTo>
                  <a:lnTo>
                    <a:pt x="377" y="1291"/>
                  </a:lnTo>
                  <a:lnTo>
                    <a:pt x="377" y="1291"/>
                  </a:lnTo>
                  <a:lnTo>
                    <a:pt x="457" y="1251"/>
                  </a:lnTo>
                  <a:lnTo>
                    <a:pt x="536" y="1212"/>
                  </a:lnTo>
                  <a:lnTo>
                    <a:pt x="596" y="1152"/>
                  </a:lnTo>
                  <a:lnTo>
                    <a:pt x="636" y="1092"/>
                  </a:lnTo>
                  <a:lnTo>
                    <a:pt x="715" y="934"/>
                  </a:lnTo>
                  <a:lnTo>
                    <a:pt x="755" y="755"/>
                  </a:lnTo>
                  <a:lnTo>
                    <a:pt x="755" y="576"/>
                  </a:lnTo>
                  <a:lnTo>
                    <a:pt x="695" y="397"/>
                  </a:lnTo>
                  <a:lnTo>
                    <a:pt x="675" y="318"/>
                  </a:lnTo>
                  <a:lnTo>
                    <a:pt x="616" y="258"/>
                  </a:lnTo>
                  <a:lnTo>
                    <a:pt x="576" y="199"/>
                  </a:lnTo>
                  <a:lnTo>
                    <a:pt x="497" y="1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 rot="-23989">
              <a:off x="2751184" y="3584542"/>
              <a:ext cx="34870" cy="76532"/>
            </a:xfrm>
            <a:custGeom>
              <a:avLst/>
              <a:gdLst/>
              <a:ahLst/>
              <a:cxnLst/>
              <a:rect l="l" t="t" r="r" b="b"/>
              <a:pathLst>
                <a:path w="616" h="1352" extrusionOk="0">
                  <a:moveTo>
                    <a:pt x="457" y="1"/>
                  </a:moveTo>
                  <a:lnTo>
                    <a:pt x="398" y="20"/>
                  </a:lnTo>
                  <a:lnTo>
                    <a:pt x="378" y="60"/>
                  </a:lnTo>
                  <a:lnTo>
                    <a:pt x="358" y="100"/>
                  </a:lnTo>
                  <a:lnTo>
                    <a:pt x="358" y="457"/>
                  </a:lnTo>
                  <a:lnTo>
                    <a:pt x="338" y="656"/>
                  </a:lnTo>
                  <a:lnTo>
                    <a:pt x="318" y="835"/>
                  </a:lnTo>
                  <a:lnTo>
                    <a:pt x="278" y="994"/>
                  </a:lnTo>
                  <a:lnTo>
                    <a:pt x="258" y="1013"/>
                  </a:lnTo>
                  <a:lnTo>
                    <a:pt x="239" y="1013"/>
                  </a:lnTo>
                  <a:lnTo>
                    <a:pt x="219" y="994"/>
                  </a:lnTo>
                  <a:lnTo>
                    <a:pt x="199" y="954"/>
                  </a:lnTo>
                  <a:lnTo>
                    <a:pt x="179" y="874"/>
                  </a:lnTo>
                  <a:lnTo>
                    <a:pt x="179" y="775"/>
                  </a:lnTo>
                  <a:lnTo>
                    <a:pt x="179" y="596"/>
                  </a:lnTo>
                  <a:lnTo>
                    <a:pt x="179" y="557"/>
                  </a:lnTo>
                  <a:lnTo>
                    <a:pt x="159" y="537"/>
                  </a:lnTo>
                  <a:lnTo>
                    <a:pt x="100" y="497"/>
                  </a:lnTo>
                  <a:lnTo>
                    <a:pt x="40" y="517"/>
                  </a:lnTo>
                  <a:lnTo>
                    <a:pt x="20" y="537"/>
                  </a:lnTo>
                  <a:lnTo>
                    <a:pt x="20" y="576"/>
                  </a:lnTo>
                  <a:lnTo>
                    <a:pt x="0" y="775"/>
                  </a:lnTo>
                  <a:lnTo>
                    <a:pt x="0" y="934"/>
                  </a:lnTo>
                  <a:lnTo>
                    <a:pt x="20" y="1073"/>
                  </a:lnTo>
                  <a:lnTo>
                    <a:pt x="60" y="1212"/>
                  </a:lnTo>
                  <a:lnTo>
                    <a:pt x="80" y="1272"/>
                  </a:lnTo>
                  <a:lnTo>
                    <a:pt x="119" y="1311"/>
                  </a:lnTo>
                  <a:lnTo>
                    <a:pt x="159" y="1331"/>
                  </a:lnTo>
                  <a:lnTo>
                    <a:pt x="199" y="1351"/>
                  </a:lnTo>
                  <a:lnTo>
                    <a:pt x="258" y="1351"/>
                  </a:lnTo>
                  <a:lnTo>
                    <a:pt x="338" y="1311"/>
                  </a:lnTo>
                  <a:lnTo>
                    <a:pt x="378" y="1272"/>
                  </a:lnTo>
                  <a:lnTo>
                    <a:pt x="437" y="1232"/>
                  </a:lnTo>
                  <a:lnTo>
                    <a:pt x="497" y="1093"/>
                  </a:lnTo>
                  <a:lnTo>
                    <a:pt x="537" y="954"/>
                  </a:lnTo>
                  <a:lnTo>
                    <a:pt x="556" y="815"/>
                  </a:lnTo>
                  <a:lnTo>
                    <a:pt x="596" y="636"/>
                  </a:lnTo>
                  <a:lnTo>
                    <a:pt x="616" y="437"/>
                  </a:lnTo>
                  <a:lnTo>
                    <a:pt x="616" y="259"/>
                  </a:lnTo>
                  <a:lnTo>
                    <a:pt x="576" y="80"/>
                  </a:lnTo>
                  <a:lnTo>
                    <a:pt x="556" y="40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 rot="-23989">
              <a:off x="2751184" y="3584542"/>
              <a:ext cx="34870" cy="76532"/>
            </a:xfrm>
            <a:custGeom>
              <a:avLst/>
              <a:gdLst/>
              <a:ahLst/>
              <a:cxnLst/>
              <a:rect l="l" t="t" r="r" b="b"/>
              <a:pathLst>
                <a:path w="616" h="1352" fill="none" extrusionOk="0">
                  <a:moveTo>
                    <a:pt x="576" y="80"/>
                  </a:moveTo>
                  <a:lnTo>
                    <a:pt x="576" y="80"/>
                  </a:lnTo>
                  <a:lnTo>
                    <a:pt x="556" y="40"/>
                  </a:lnTo>
                  <a:lnTo>
                    <a:pt x="517" y="1"/>
                  </a:lnTo>
                  <a:lnTo>
                    <a:pt x="497" y="1"/>
                  </a:lnTo>
                  <a:lnTo>
                    <a:pt x="457" y="1"/>
                  </a:lnTo>
                  <a:lnTo>
                    <a:pt x="398" y="20"/>
                  </a:lnTo>
                  <a:lnTo>
                    <a:pt x="378" y="60"/>
                  </a:lnTo>
                  <a:lnTo>
                    <a:pt x="358" y="100"/>
                  </a:lnTo>
                  <a:lnTo>
                    <a:pt x="358" y="100"/>
                  </a:lnTo>
                  <a:lnTo>
                    <a:pt x="358" y="457"/>
                  </a:lnTo>
                  <a:lnTo>
                    <a:pt x="338" y="656"/>
                  </a:lnTo>
                  <a:lnTo>
                    <a:pt x="318" y="835"/>
                  </a:lnTo>
                  <a:lnTo>
                    <a:pt x="318" y="835"/>
                  </a:lnTo>
                  <a:lnTo>
                    <a:pt x="278" y="994"/>
                  </a:lnTo>
                  <a:lnTo>
                    <a:pt x="258" y="1013"/>
                  </a:lnTo>
                  <a:lnTo>
                    <a:pt x="239" y="1013"/>
                  </a:lnTo>
                  <a:lnTo>
                    <a:pt x="219" y="994"/>
                  </a:lnTo>
                  <a:lnTo>
                    <a:pt x="199" y="954"/>
                  </a:lnTo>
                  <a:lnTo>
                    <a:pt x="199" y="954"/>
                  </a:lnTo>
                  <a:lnTo>
                    <a:pt x="179" y="874"/>
                  </a:lnTo>
                  <a:lnTo>
                    <a:pt x="179" y="775"/>
                  </a:lnTo>
                  <a:lnTo>
                    <a:pt x="179" y="596"/>
                  </a:lnTo>
                  <a:lnTo>
                    <a:pt x="179" y="596"/>
                  </a:lnTo>
                  <a:lnTo>
                    <a:pt x="179" y="557"/>
                  </a:lnTo>
                  <a:lnTo>
                    <a:pt x="159" y="537"/>
                  </a:lnTo>
                  <a:lnTo>
                    <a:pt x="100" y="497"/>
                  </a:lnTo>
                  <a:lnTo>
                    <a:pt x="40" y="517"/>
                  </a:lnTo>
                  <a:lnTo>
                    <a:pt x="20" y="537"/>
                  </a:lnTo>
                  <a:lnTo>
                    <a:pt x="20" y="576"/>
                  </a:lnTo>
                  <a:lnTo>
                    <a:pt x="20" y="576"/>
                  </a:lnTo>
                  <a:lnTo>
                    <a:pt x="0" y="775"/>
                  </a:lnTo>
                  <a:lnTo>
                    <a:pt x="0" y="934"/>
                  </a:lnTo>
                  <a:lnTo>
                    <a:pt x="20" y="1073"/>
                  </a:lnTo>
                  <a:lnTo>
                    <a:pt x="60" y="1212"/>
                  </a:lnTo>
                  <a:lnTo>
                    <a:pt x="80" y="1272"/>
                  </a:lnTo>
                  <a:lnTo>
                    <a:pt x="119" y="1311"/>
                  </a:lnTo>
                  <a:lnTo>
                    <a:pt x="159" y="1331"/>
                  </a:lnTo>
                  <a:lnTo>
                    <a:pt x="199" y="1351"/>
                  </a:lnTo>
                  <a:lnTo>
                    <a:pt x="258" y="1351"/>
                  </a:lnTo>
                  <a:lnTo>
                    <a:pt x="338" y="1311"/>
                  </a:lnTo>
                  <a:lnTo>
                    <a:pt x="338" y="1311"/>
                  </a:lnTo>
                  <a:lnTo>
                    <a:pt x="378" y="1272"/>
                  </a:lnTo>
                  <a:lnTo>
                    <a:pt x="437" y="1232"/>
                  </a:lnTo>
                  <a:lnTo>
                    <a:pt x="497" y="1093"/>
                  </a:lnTo>
                  <a:lnTo>
                    <a:pt x="537" y="954"/>
                  </a:lnTo>
                  <a:lnTo>
                    <a:pt x="556" y="815"/>
                  </a:lnTo>
                  <a:lnTo>
                    <a:pt x="556" y="815"/>
                  </a:lnTo>
                  <a:lnTo>
                    <a:pt x="596" y="636"/>
                  </a:lnTo>
                  <a:lnTo>
                    <a:pt x="616" y="437"/>
                  </a:lnTo>
                  <a:lnTo>
                    <a:pt x="616" y="259"/>
                  </a:lnTo>
                  <a:lnTo>
                    <a:pt x="576" y="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5" name="Google Shape;2385;p53"/>
          <p:cNvGrpSpPr/>
          <p:nvPr/>
        </p:nvGrpSpPr>
        <p:grpSpPr>
          <a:xfrm>
            <a:off x="5398785" y="1089794"/>
            <a:ext cx="2183541" cy="1489849"/>
            <a:chOff x="5398785" y="1013594"/>
            <a:chExt cx="2183541" cy="1489849"/>
          </a:xfrm>
        </p:grpSpPr>
        <p:sp>
          <p:nvSpPr>
            <p:cNvPr id="2386" name="Google Shape;2386;p53"/>
            <p:cNvSpPr/>
            <p:nvPr/>
          </p:nvSpPr>
          <p:spPr>
            <a:xfrm>
              <a:off x="6244475" y="1947099"/>
              <a:ext cx="45076" cy="130694"/>
            </a:xfrm>
            <a:custGeom>
              <a:avLst/>
              <a:gdLst/>
              <a:ahLst/>
              <a:cxnLst/>
              <a:rect l="l" t="t" r="r" b="b"/>
              <a:pathLst>
                <a:path w="795" h="2305" extrusionOk="0">
                  <a:moveTo>
                    <a:pt x="60" y="1"/>
                  </a:moveTo>
                  <a:lnTo>
                    <a:pt x="20" y="160"/>
                  </a:lnTo>
                  <a:lnTo>
                    <a:pt x="0" y="319"/>
                  </a:lnTo>
                  <a:lnTo>
                    <a:pt x="0" y="477"/>
                  </a:lnTo>
                  <a:lnTo>
                    <a:pt x="0" y="636"/>
                  </a:lnTo>
                  <a:lnTo>
                    <a:pt x="60" y="974"/>
                  </a:lnTo>
                  <a:lnTo>
                    <a:pt x="139" y="1272"/>
                  </a:lnTo>
                  <a:lnTo>
                    <a:pt x="239" y="1510"/>
                  </a:lnTo>
                  <a:lnTo>
                    <a:pt x="378" y="1828"/>
                  </a:lnTo>
                  <a:lnTo>
                    <a:pt x="457" y="1967"/>
                  </a:lnTo>
                  <a:lnTo>
                    <a:pt x="556" y="2106"/>
                  </a:lnTo>
                  <a:lnTo>
                    <a:pt x="656" y="2225"/>
                  </a:lnTo>
                  <a:lnTo>
                    <a:pt x="775" y="2305"/>
                  </a:lnTo>
                  <a:lnTo>
                    <a:pt x="775" y="2146"/>
                  </a:lnTo>
                  <a:lnTo>
                    <a:pt x="795" y="1987"/>
                  </a:lnTo>
                  <a:lnTo>
                    <a:pt x="755" y="1649"/>
                  </a:lnTo>
                  <a:lnTo>
                    <a:pt x="676" y="1312"/>
                  </a:lnTo>
                  <a:lnTo>
                    <a:pt x="596" y="994"/>
                  </a:lnTo>
                  <a:lnTo>
                    <a:pt x="517" y="716"/>
                  </a:lnTo>
                  <a:lnTo>
                    <a:pt x="417" y="438"/>
                  </a:lnTo>
                  <a:lnTo>
                    <a:pt x="358" y="319"/>
                  </a:lnTo>
                  <a:lnTo>
                    <a:pt x="278" y="199"/>
                  </a:lnTo>
                  <a:lnTo>
                    <a:pt x="179" y="10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6118316" y="1664451"/>
              <a:ext cx="412209" cy="134096"/>
            </a:xfrm>
            <a:custGeom>
              <a:avLst/>
              <a:gdLst/>
              <a:ahLst/>
              <a:cxnLst/>
              <a:rect l="l" t="t" r="r" b="b"/>
              <a:pathLst>
                <a:path w="7270" h="2365" extrusionOk="0">
                  <a:moveTo>
                    <a:pt x="5502" y="1"/>
                  </a:moveTo>
                  <a:lnTo>
                    <a:pt x="4946" y="21"/>
                  </a:lnTo>
                  <a:lnTo>
                    <a:pt x="4390" y="60"/>
                  </a:lnTo>
                  <a:lnTo>
                    <a:pt x="3834" y="140"/>
                  </a:lnTo>
                  <a:lnTo>
                    <a:pt x="3298" y="239"/>
                  </a:lnTo>
                  <a:lnTo>
                    <a:pt x="2801" y="378"/>
                  </a:lnTo>
                  <a:lnTo>
                    <a:pt x="2325" y="537"/>
                  </a:lnTo>
                  <a:lnTo>
                    <a:pt x="1888" y="736"/>
                  </a:lnTo>
                  <a:lnTo>
                    <a:pt x="1471" y="954"/>
                  </a:lnTo>
                  <a:lnTo>
                    <a:pt x="1073" y="1232"/>
                  </a:lnTo>
                  <a:lnTo>
                    <a:pt x="696" y="1530"/>
                  </a:lnTo>
                  <a:lnTo>
                    <a:pt x="358" y="1868"/>
                  </a:lnTo>
                  <a:lnTo>
                    <a:pt x="1" y="2245"/>
                  </a:lnTo>
                  <a:lnTo>
                    <a:pt x="299" y="2305"/>
                  </a:lnTo>
                  <a:lnTo>
                    <a:pt x="577" y="2325"/>
                  </a:lnTo>
                  <a:lnTo>
                    <a:pt x="1113" y="2364"/>
                  </a:lnTo>
                  <a:lnTo>
                    <a:pt x="1729" y="2364"/>
                  </a:lnTo>
                  <a:lnTo>
                    <a:pt x="2344" y="2344"/>
                  </a:lnTo>
                  <a:lnTo>
                    <a:pt x="2960" y="2265"/>
                  </a:lnTo>
                  <a:lnTo>
                    <a:pt x="3576" y="2166"/>
                  </a:lnTo>
                  <a:lnTo>
                    <a:pt x="4013" y="2046"/>
                  </a:lnTo>
                  <a:lnTo>
                    <a:pt x="4509" y="1907"/>
                  </a:lnTo>
                  <a:lnTo>
                    <a:pt x="5026" y="1729"/>
                  </a:lnTo>
                  <a:lnTo>
                    <a:pt x="5542" y="1530"/>
                  </a:lnTo>
                  <a:lnTo>
                    <a:pt x="5800" y="1411"/>
                  </a:lnTo>
                  <a:lnTo>
                    <a:pt x="6039" y="1272"/>
                  </a:lnTo>
                  <a:lnTo>
                    <a:pt x="6277" y="1133"/>
                  </a:lnTo>
                  <a:lnTo>
                    <a:pt x="6515" y="994"/>
                  </a:lnTo>
                  <a:lnTo>
                    <a:pt x="6734" y="835"/>
                  </a:lnTo>
                  <a:lnTo>
                    <a:pt x="6932" y="656"/>
                  </a:lnTo>
                  <a:lnTo>
                    <a:pt x="7111" y="477"/>
                  </a:lnTo>
                  <a:lnTo>
                    <a:pt x="7270" y="279"/>
                  </a:lnTo>
                  <a:lnTo>
                    <a:pt x="6833" y="180"/>
                  </a:lnTo>
                  <a:lnTo>
                    <a:pt x="6396" y="80"/>
                  </a:lnTo>
                  <a:lnTo>
                    <a:pt x="5959" y="21"/>
                  </a:lnTo>
                  <a:lnTo>
                    <a:pt x="5721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6154378" y="1700512"/>
              <a:ext cx="357040" cy="98034"/>
            </a:xfrm>
            <a:custGeom>
              <a:avLst/>
              <a:gdLst/>
              <a:ahLst/>
              <a:cxnLst/>
              <a:rect l="l" t="t" r="r" b="b"/>
              <a:pathLst>
                <a:path w="6297" h="1729" extrusionOk="0">
                  <a:moveTo>
                    <a:pt x="5959" y="0"/>
                  </a:moveTo>
                  <a:lnTo>
                    <a:pt x="5621" y="40"/>
                  </a:lnTo>
                  <a:lnTo>
                    <a:pt x="5025" y="100"/>
                  </a:lnTo>
                  <a:lnTo>
                    <a:pt x="4390" y="179"/>
                  </a:lnTo>
                  <a:lnTo>
                    <a:pt x="3774" y="278"/>
                  </a:lnTo>
                  <a:lnTo>
                    <a:pt x="3158" y="417"/>
                  </a:lnTo>
                  <a:lnTo>
                    <a:pt x="2562" y="576"/>
                  </a:lnTo>
                  <a:lnTo>
                    <a:pt x="2066" y="735"/>
                  </a:lnTo>
                  <a:lnTo>
                    <a:pt x="1708" y="834"/>
                  </a:lnTo>
                  <a:lnTo>
                    <a:pt x="1331" y="974"/>
                  </a:lnTo>
                  <a:lnTo>
                    <a:pt x="954" y="1132"/>
                  </a:lnTo>
                  <a:lnTo>
                    <a:pt x="596" y="1291"/>
                  </a:lnTo>
                  <a:lnTo>
                    <a:pt x="259" y="1490"/>
                  </a:lnTo>
                  <a:lnTo>
                    <a:pt x="120" y="1589"/>
                  </a:lnTo>
                  <a:lnTo>
                    <a:pt x="0" y="1689"/>
                  </a:lnTo>
                  <a:lnTo>
                    <a:pt x="477" y="1728"/>
                  </a:lnTo>
                  <a:lnTo>
                    <a:pt x="1093" y="1728"/>
                  </a:lnTo>
                  <a:lnTo>
                    <a:pt x="1708" y="1708"/>
                  </a:lnTo>
                  <a:lnTo>
                    <a:pt x="2324" y="1629"/>
                  </a:lnTo>
                  <a:lnTo>
                    <a:pt x="2940" y="1530"/>
                  </a:lnTo>
                  <a:lnTo>
                    <a:pt x="3317" y="1430"/>
                  </a:lnTo>
                  <a:lnTo>
                    <a:pt x="3754" y="1311"/>
                  </a:lnTo>
                  <a:lnTo>
                    <a:pt x="4191" y="1172"/>
                  </a:lnTo>
                  <a:lnTo>
                    <a:pt x="4648" y="993"/>
                  </a:lnTo>
                  <a:lnTo>
                    <a:pt x="5105" y="795"/>
                  </a:lnTo>
                  <a:lnTo>
                    <a:pt x="5522" y="576"/>
                  </a:lnTo>
                  <a:lnTo>
                    <a:pt x="5740" y="437"/>
                  </a:lnTo>
                  <a:lnTo>
                    <a:pt x="5939" y="318"/>
                  </a:lnTo>
                  <a:lnTo>
                    <a:pt x="6118" y="179"/>
                  </a:lnTo>
                  <a:lnTo>
                    <a:pt x="6296" y="20"/>
                  </a:lnTo>
                  <a:lnTo>
                    <a:pt x="6118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6129599" y="1067629"/>
              <a:ext cx="41731" cy="41731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418" y="1"/>
                  </a:moveTo>
                  <a:lnTo>
                    <a:pt x="418" y="40"/>
                  </a:lnTo>
                  <a:lnTo>
                    <a:pt x="398" y="60"/>
                  </a:lnTo>
                  <a:lnTo>
                    <a:pt x="318" y="60"/>
                  </a:lnTo>
                  <a:lnTo>
                    <a:pt x="239" y="21"/>
                  </a:lnTo>
                  <a:lnTo>
                    <a:pt x="179" y="40"/>
                  </a:lnTo>
                  <a:lnTo>
                    <a:pt x="120" y="100"/>
                  </a:lnTo>
                  <a:lnTo>
                    <a:pt x="60" y="179"/>
                  </a:lnTo>
                  <a:lnTo>
                    <a:pt x="40" y="259"/>
                  </a:lnTo>
                  <a:lnTo>
                    <a:pt x="20" y="338"/>
                  </a:lnTo>
                  <a:lnTo>
                    <a:pt x="1" y="438"/>
                  </a:lnTo>
                  <a:lnTo>
                    <a:pt x="1" y="497"/>
                  </a:lnTo>
                  <a:lnTo>
                    <a:pt x="20" y="557"/>
                  </a:lnTo>
                  <a:lnTo>
                    <a:pt x="60" y="636"/>
                  </a:lnTo>
                  <a:lnTo>
                    <a:pt x="120" y="676"/>
                  </a:lnTo>
                  <a:lnTo>
                    <a:pt x="179" y="716"/>
                  </a:lnTo>
                  <a:lnTo>
                    <a:pt x="239" y="735"/>
                  </a:lnTo>
                  <a:lnTo>
                    <a:pt x="298" y="735"/>
                  </a:lnTo>
                  <a:lnTo>
                    <a:pt x="378" y="716"/>
                  </a:lnTo>
                  <a:lnTo>
                    <a:pt x="437" y="676"/>
                  </a:lnTo>
                  <a:lnTo>
                    <a:pt x="557" y="596"/>
                  </a:lnTo>
                  <a:lnTo>
                    <a:pt x="656" y="497"/>
                  </a:lnTo>
                  <a:lnTo>
                    <a:pt x="716" y="378"/>
                  </a:lnTo>
                  <a:lnTo>
                    <a:pt x="735" y="318"/>
                  </a:lnTo>
                  <a:lnTo>
                    <a:pt x="735" y="239"/>
                  </a:lnTo>
                  <a:lnTo>
                    <a:pt x="716" y="179"/>
                  </a:lnTo>
                  <a:lnTo>
                    <a:pt x="696" y="140"/>
                  </a:lnTo>
                  <a:lnTo>
                    <a:pt x="616" y="80"/>
                  </a:lnTo>
                  <a:lnTo>
                    <a:pt x="537" y="40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6346933" y="1965130"/>
              <a:ext cx="72122" cy="100302"/>
            </a:xfrm>
            <a:custGeom>
              <a:avLst/>
              <a:gdLst/>
              <a:ahLst/>
              <a:cxnLst/>
              <a:rect l="l" t="t" r="r" b="b"/>
              <a:pathLst>
                <a:path w="1272" h="1769" extrusionOk="0">
                  <a:moveTo>
                    <a:pt x="1272" y="1"/>
                  </a:moveTo>
                  <a:lnTo>
                    <a:pt x="1153" y="60"/>
                  </a:lnTo>
                  <a:lnTo>
                    <a:pt x="1053" y="120"/>
                  </a:lnTo>
                  <a:lnTo>
                    <a:pt x="934" y="199"/>
                  </a:lnTo>
                  <a:lnTo>
                    <a:pt x="835" y="299"/>
                  </a:lnTo>
                  <a:lnTo>
                    <a:pt x="656" y="517"/>
                  </a:lnTo>
                  <a:lnTo>
                    <a:pt x="497" y="755"/>
                  </a:lnTo>
                  <a:lnTo>
                    <a:pt x="358" y="994"/>
                  </a:lnTo>
                  <a:lnTo>
                    <a:pt x="219" y="1272"/>
                  </a:lnTo>
                  <a:lnTo>
                    <a:pt x="1" y="1768"/>
                  </a:lnTo>
                  <a:lnTo>
                    <a:pt x="259" y="1709"/>
                  </a:lnTo>
                  <a:lnTo>
                    <a:pt x="378" y="1669"/>
                  </a:lnTo>
                  <a:lnTo>
                    <a:pt x="497" y="1609"/>
                  </a:lnTo>
                  <a:lnTo>
                    <a:pt x="656" y="1530"/>
                  </a:lnTo>
                  <a:lnTo>
                    <a:pt x="775" y="1411"/>
                  </a:lnTo>
                  <a:lnTo>
                    <a:pt x="894" y="1292"/>
                  </a:lnTo>
                  <a:lnTo>
                    <a:pt x="974" y="1153"/>
                  </a:lnTo>
                  <a:lnTo>
                    <a:pt x="1053" y="1013"/>
                  </a:lnTo>
                  <a:lnTo>
                    <a:pt x="1113" y="874"/>
                  </a:lnTo>
                  <a:lnTo>
                    <a:pt x="1192" y="596"/>
                  </a:lnTo>
                  <a:lnTo>
                    <a:pt x="1252" y="299"/>
                  </a:lnTo>
                  <a:lnTo>
                    <a:pt x="12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6246743" y="1109304"/>
              <a:ext cx="262408" cy="238764"/>
            </a:xfrm>
            <a:custGeom>
              <a:avLst/>
              <a:gdLst/>
              <a:ahLst/>
              <a:cxnLst/>
              <a:rect l="l" t="t" r="r" b="b"/>
              <a:pathLst>
                <a:path w="4628" h="4211" extrusionOk="0">
                  <a:moveTo>
                    <a:pt x="1430" y="0"/>
                  </a:moveTo>
                  <a:lnTo>
                    <a:pt x="1291" y="40"/>
                  </a:lnTo>
                  <a:lnTo>
                    <a:pt x="1172" y="80"/>
                  </a:lnTo>
                  <a:lnTo>
                    <a:pt x="1033" y="159"/>
                  </a:lnTo>
                  <a:lnTo>
                    <a:pt x="914" y="239"/>
                  </a:lnTo>
                  <a:lnTo>
                    <a:pt x="814" y="338"/>
                  </a:lnTo>
                  <a:lnTo>
                    <a:pt x="715" y="437"/>
                  </a:lnTo>
                  <a:lnTo>
                    <a:pt x="596" y="596"/>
                  </a:lnTo>
                  <a:lnTo>
                    <a:pt x="477" y="775"/>
                  </a:lnTo>
                  <a:lnTo>
                    <a:pt x="397" y="974"/>
                  </a:lnTo>
                  <a:lnTo>
                    <a:pt x="338" y="1152"/>
                  </a:lnTo>
                  <a:lnTo>
                    <a:pt x="278" y="1351"/>
                  </a:lnTo>
                  <a:lnTo>
                    <a:pt x="238" y="1550"/>
                  </a:lnTo>
                  <a:lnTo>
                    <a:pt x="179" y="1947"/>
                  </a:lnTo>
                  <a:lnTo>
                    <a:pt x="338" y="1867"/>
                  </a:lnTo>
                  <a:lnTo>
                    <a:pt x="397" y="1867"/>
                  </a:lnTo>
                  <a:lnTo>
                    <a:pt x="437" y="1907"/>
                  </a:lnTo>
                  <a:lnTo>
                    <a:pt x="457" y="1967"/>
                  </a:lnTo>
                  <a:lnTo>
                    <a:pt x="437" y="2006"/>
                  </a:lnTo>
                  <a:lnTo>
                    <a:pt x="437" y="2026"/>
                  </a:lnTo>
                  <a:lnTo>
                    <a:pt x="298" y="2165"/>
                  </a:lnTo>
                  <a:lnTo>
                    <a:pt x="179" y="2324"/>
                  </a:lnTo>
                  <a:lnTo>
                    <a:pt x="99" y="2503"/>
                  </a:lnTo>
                  <a:lnTo>
                    <a:pt x="40" y="2702"/>
                  </a:lnTo>
                  <a:lnTo>
                    <a:pt x="0" y="2900"/>
                  </a:lnTo>
                  <a:lnTo>
                    <a:pt x="0" y="3099"/>
                  </a:lnTo>
                  <a:lnTo>
                    <a:pt x="20" y="3297"/>
                  </a:lnTo>
                  <a:lnTo>
                    <a:pt x="60" y="3476"/>
                  </a:lnTo>
                  <a:lnTo>
                    <a:pt x="139" y="3675"/>
                  </a:lnTo>
                  <a:lnTo>
                    <a:pt x="258" y="3834"/>
                  </a:lnTo>
                  <a:lnTo>
                    <a:pt x="397" y="3973"/>
                  </a:lnTo>
                  <a:lnTo>
                    <a:pt x="556" y="4072"/>
                  </a:lnTo>
                  <a:lnTo>
                    <a:pt x="735" y="4151"/>
                  </a:lnTo>
                  <a:lnTo>
                    <a:pt x="933" y="4191"/>
                  </a:lnTo>
                  <a:lnTo>
                    <a:pt x="1132" y="4211"/>
                  </a:lnTo>
                  <a:lnTo>
                    <a:pt x="1331" y="4211"/>
                  </a:lnTo>
                  <a:lnTo>
                    <a:pt x="1629" y="4171"/>
                  </a:lnTo>
                  <a:lnTo>
                    <a:pt x="1907" y="4092"/>
                  </a:lnTo>
                  <a:lnTo>
                    <a:pt x="2165" y="3973"/>
                  </a:lnTo>
                  <a:lnTo>
                    <a:pt x="2403" y="3834"/>
                  </a:lnTo>
                  <a:lnTo>
                    <a:pt x="2642" y="3675"/>
                  </a:lnTo>
                  <a:lnTo>
                    <a:pt x="2860" y="3476"/>
                  </a:lnTo>
                  <a:lnTo>
                    <a:pt x="3059" y="3278"/>
                  </a:lnTo>
                  <a:lnTo>
                    <a:pt x="3257" y="3059"/>
                  </a:lnTo>
                  <a:lnTo>
                    <a:pt x="3277" y="3039"/>
                  </a:lnTo>
                  <a:lnTo>
                    <a:pt x="3356" y="3039"/>
                  </a:lnTo>
                  <a:lnTo>
                    <a:pt x="3376" y="3059"/>
                  </a:lnTo>
                  <a:lnTo>
                    <a:pt x="3416" y="3119"/>
                  </a:lnTo>
                  <a:lnTo>
                    <a:pt x="3416" y="3158"/>
                  </a:lnTo>
                  <a:lnTo>
                    <a:pt x="3416" y="3198"/>
                  </a:lnTo>
                  <a:lnTo>
                    <a:pt x="3337" y="3337"/>
                  </a:lnTo>
                  <a:lnTo>
                    <a:pt x="3237" y="3476"/>
                  </a:lnTo>
                  <a:lnTo>
                    <a:pt x="3257" y="3516"/>
                  </a:lnTo>
                  <a:lnTo>
                    <a:pt x="3257" y="3536"/>
                  </a:lnTo>
                  <a:lnTo>
                    <a:pt x="3277" y="3575"/>
                  </a:lnTo>
                  <a:lnTo>
                    <a:pt x="3337" y="3615"/>
                  </a:lnTo>
                  <a:lnTo>
                    <a:pt x="3436" y="3655"/>
                  </a:lnTo>
                  <a:lnTo>
                    <a:pt x="3793" y="3655"/>
                  </a:lnTo>
                  <a:lnTo>
                    <a:pt x="3952" y="3635"/>
                  </a:lnTo>
                  <a:lnTo>
                    <a:pt x="4071" y="3595"/>
                  </a:lnTo>
                  <a:lnTo>
                    <a:pt x="4171" y="3536"/>
                  </a:lnTo>
                  <a:lnTo>
                    <a:pt x="4270" y="3476"/>
                  </a:lnTo>
                  <a:lnTo>
                    <a:pt x="4330" y="3397"/>
                  </a:lnTo>
                  <a:lnTo>
                    <a:pt x="4409" y="3317"/>
                  </a:lnTo>
                  <a:lnTo>
                    <a:pt x="4449" y="3218"/>
                  </a:lnTo>
                  <a:lnTo>
                    <a:pt x="4548" y="2999"/>
                  </a:lnTo>
                  <a:lnTo>
                    <a:pt x="4588" y="2880"/>
                  </a:lnTo>
                  <a:lnTo>
                    <a:pt x="4608" y="2761"/>
                  </a:lnTo>
                  <a:lnTo>
                    <a:pt x="4628" y="2662"/>
                  </a:lnTo>
                  <a:lnTo>
                    <a:pt x="4608" y="2563"/>
                  </a:lnTo>
                  <a:lnTo>
                    <a:pt x="4588" y="2463"/>
                  </a:lnTo>
                  <a:lnTo>
                    <a:pt x="4548" y="2364"/>
                  </a:lnTo>
                  <a:lnTo>
                    <a:pt x="4449" y="2185"/>
                  </a:lnTo>
                  <a:lnTo>
                    <a:pt x="4330" y="2026"/>
                  </a:lnTo>
                  <a:lnTo>
                    <a:pt x="4171" y="1867"/>
                  </a:lnTo>
                  <a:lnTo>
                    <a:pt x="3853" y="1550"/>
                  </a:lnTo>
                  <a:lnTo>
                    <a:pt x="3833" y="1490"/>
                  </a:lnTo>
                  <a:lnTo>
                    <a:pt x="3853" y="1450"/>
                  </a:lnTo>
                  <a:lnTo>
                    <a:pt x="3893" y="1411"/>
                  </a:lnTo>
                  <a:lnTo>
                    <a:pt x="3913" y="1391"/>
                  </a:lnTo>
                  <a:lnTo>
                    <a:pt x="3952" y="1411"/>
                  </a:lnTo>
                  <a:lnTo>
                    <a:pt x="4131" y="1490"/>
                  </a:lnTo>
                  <a:lnTo>
                    <a:pt x="4290" y="1589"/>
                  </a:lnTo>
                  <a:lnTo>
                    <a:pt x="4330" y="1430"/>
                  </a:lnTo>
                  <a:lnTo>
                    <a:pt x="4350" y="1272"/>
                  </a:lnTo>
                  <a:lnTo>
                    <a:pt x="4369" y="1113"/>
                  </a:lnTo>
                  <a:lnTo>
                    <a:pt x="4350" y="954"/>
                  </a:lnTo>
                  <a:lnTo>
                    <a:pt x="4310" y="815"/>
                  </a:lnTo>
                  <a:lnTo>
                    <a:pt x="4250" y="676"/>
                  </a:lnTo>
                  <a:lnTo>
                    <a:pt x="4151" y="537"/>
                  </a:lnTo>
                  <a:lnTo>
                    <a:pt x="4012" y="418"/>
                  </a:lnTo>
                  <a:lnTo>
                    <a:pt x="3853" y="338"/>
                  </a:lnTo>
                  <a:lnTo>
                    <a:pt x="3714" y="279"/>
                  </a:lnTo>
                  <a:lnTo>
                    <a:pt x="3555" y="239"/>
                  </a:lnTo>
                  <a:lnTo>
                    <a:pt x="3396" y="219"/>
                  </a:lnTo>
                  <a:lnTo>
                    <a:pt x="3237" y="239"/>
                  </a:lnTo>
                  <a:lnTo>
                    <a:pt x="3098" y="259"/>
                  </a:lnTo>
                  <a:lnTo>
                    <a:pt x="2939" y="298"/>
                  </a:lnTo>
                  <a:lnTo>
                    <a:pt x="2781" y="338"/>
                  </a:lnTo>
                  <a:lnTo>
                    <a:pt x="2840" y="616"/>
                  </a:lnTo>
                  <a:lnTo>
                    <a:pt x="2860" y="874"/>
                  </a:lnTo>
                  <a:lnTo>
                    <a:pt x="2840" y="914"/>
                  </a:lnTo>
                  <a:lnTo>
                    <a:pt x="2820" y="954"/>
                  </a:lnTo>
                  <a:lnTo>
                    <a:pt x="2800" y="974"/>
                  </a:lnTo>
                  <a:lnTo>
                    <a:pt x="2681" y="974"/>
                  </a:lnTo>
                  <a:lnTo>
                    <a:pt x="2661" y="934"/>
                  </a:lnTo>
                  <a:lnTo>
                    <a:pt x="2622" y="914"/>
                  </a:lnTo>
                  <a:lnTo>
                    <a:pt x="2483" y="596"/>
                  </a:lnTo>
                  <a:lnTo>
                    <a:pt x="2403" y="457"/>
                  </a:lnTo>
                  <a:lnTo>
                    <a:pt x="2304" y="318"/>
                  </a:lnTo>
                  <a:lnTo>
                    <a:pt x="2185" y="219"/>
                  </a:lnTo>
                  <a:lnTo>
                    <a:pt x="2066" y="120"/>
                  </a:lnTo>
                  <a:lnTo>
                    <a:pt x="1907" y="60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6030487" y="1563128"/>
              <a:ext cx="577773" cy="835588"/>
            </a:xfrm>
            <a:custGeom>
              <a:avLst/>
              <a:gdLst/>
              <a:ahLst/>
              <a:cxnLst/>
              <a:rect l="l" t="t" r="r" b="b"/>
              <a:pathLst>
                <a:path w="10190" h="14737" extrusionOk="0">
                  <a:moveTo>
                    <a:pt x="9315" y="934"/>
                  </a:moveTo>
                  <a:lnTo>
                    <a:pt x="9375" y="954"/>
                  </a:lnTo>
                  <a:lnTo>
                    <a:pt x="9395" y="974"/>
                  </a:lnTo>
                  <a:lnTo>
                    <a:pt x="9415" y="993"/>
                  </a:lnTo>
                  <a:lnTo>
                    <a:pt x="9435" y="1271"/>
                  </a:lnTo>
                  <a:lnTo>
                    <a:pt x="9415" y="1530"/>
                  </a:lnTo>
                  <a:lnTo>
                    <a:pt x="9375" y="1768"/>
                  </a:lnTo>
                  <a:lnTo>
                    <a:pt x="9296" y="2006"/>
                  </a:lnTo>
                  <a:lnTo>
                    <a:pt x="9276" y="2066"/>
                  </a:lnTo>
                  <a:lnTo>
                    <a:pt x="9236" y="2106"/>
                  </a:lnTo>
                  <a:lnTo>
                    <a:pt x="9097" y="2344"/>
                  </a:lnTo>
                  <a:lnTo>
                    <a:pt x="8918" y="2562"/>
                  </a:lnTo>
                  <a:lnTo>
                    <a:pt x="8720" y="2761"/>
                  </a:lnTo>
                  <a:lnTo>
                    <a:pt x="8501" y="2960"/>
                  </a:lnTo>
                  <a:lnTo>
                    <a:pt x="8243" y="3138"/>
                  </a:lnTo>
                  <a:lnTo>
                    <a:pt x="7985" y="3317"/>
                  </a:lnTo>
                  <a:lnTo>
                    <a:pt x="7707" y="3476"/>
                  </a:lnTo>
                  <a:lnTo>
                    <a:pt x="7429" y="3615"/>
                  </a:lnTo>
                  <a:lnTo>
                    <a:pt x="7131" y="3734"/>
                  </a:lnTo>
                  <a:lnTo>
                    <a:pt x="6833" y="3853"/>
                  </a:lnTo>
                  <a:lnTo>
                    <a:pt x="6257" y="4072"/>
                  </a:lnTo>
                  <a:lnTo>
                    <a:pt x="5701" y="4231"/>
                  </a:lnTo>
                  <a:lnTo>
                    <a:pt x="5224" y="4330"/>
                  </a:lnTo>
                  <a:lnTo>
                    <a:pt x="4807" y="4409"/>
                  </a:lnTo>
                  <a:lnTo>
                    <a:pt x="4390" y="4469"/>
                  </a:lnTo>
                  <a:lnTo>
                    <a:pt x="3973" y="4529"/>
                  </a:lnTo>
                  <a:lnTo>
                    <a:pt x="3556" y="4548"/>
                  </a:lnTo>
                  <a:lnTo>
                    <a:pt x="3139" y="4548"/>
                  </a:lnTo>
                  <a:lnTo>
                    <a:pt x="2722" y="4529"/>
                  </a:lnTo>
                  <a:lnTo>
                    <a:pt x="2305" y="4489"/>
                  </a:lnTo>
                  <a:lnTo>
                    <a:pt x="1888" y="4429"/>
                  </a:lnTo>
                  <a:lnTo>
                    <a:pt x="1610" y="4390"/>
                  </a:lnTo>
                  <a:lnTo>
                    <a:pt x="1351" y="4310"/>
                  </a:lnTo>
                  <a:lnTo>
                    <a:pt x="1093" y="4231"/>
                  </a:lnTo>
                  <a:lnTo>
                    <a:pt x="835" y="4112"/>
                  </a:lnTo>
                  <a:lnTo>
                    <a:pt x="616" y="3972"/>
                  </a:lnTo>
                  <a:lnTo>
                    <a:pt x="517" y="3873"/>
                  </a:lnTo>
                  <a:lnTo>
                    <a:pt x="418" y="3794"/>
                  </a:lnTo>
                  <a:lnTo>
                    <a:pt x="338" y="3675"/>
                  </a:lnTo>
                  <a:lnTo>
                    <a:pt x="279" y="3555"/>
                  </a:lnTo>
                  <a:lnTo>
                    <a:pt x="219" y="3436"/>
                  </a:lnTo>
                  <a:lnTo>
                    <a:pt x="160" y="3297"/>
                  </a:lnTo>
                  <a:lnTo>
                    <a:pt x="180" y="3257"/>
                  </a:lnTo>
                  <a:lnTo>
                    <a:pt x="199" y="3218"/>
                  </a:lnTo>
                  <a:lnTo>
                    <a:pt x="239" y="3218"/>
                  </a:lnTo>
                  <a:lnTo>
                    <a:pt x="279" y="3257"/>
                  </a:lnTo>
                  <a:lnTo>
                    <a:pt x="378" y="3397"/>
                  </a:lnTo>
                  <a:lnTo>
                    <a:pt x="477" y="3516"/>
                  </a:lnTo>
                  <a:lnTo>
                    <a:pt x="597" y="3635"/>
                  </a:lnTo>
                  <a:lnTo>
                    <a:pt x="736" y="3734"/>
                  </a:lnTo>
                  <a:lnTo>
                    <a:pt x="875" y="3814"/>
                  </a:lnTo>
                  <a:lnTo>
                    <a:pt x="1034" y="3873"/>
                  </a:lnTo>
                  <a:lnTo>
                    <a:pt x="1192" y="3933"/>
                  </a:lnTo>
                  <a:lnTo>
                    <a:pt x="1351" y="3992"/>
                  </a:lnTo>
                  <a:lnTo>
                    <a:pt x="1451" y="3734"/>
                  </a:lnTo>
                  <a:lnTo>
                    <a:pt x="1570" y="3496"/>
                  </a:lnTo>
                  <a:lnTo>
                    <a:pt x="1729" y="3277"/>
                  </a:lnTo>
                  <a:lnTo>
                    <a:pt x="1888" y="3079"/>
                  </a:lnTo>
                  <a:lnTo>
                    <a:pt x="2066" y="2880"/>
                  </a:lnTo>
                  <a:lnTo>
                    <a:pt x="2285" y="2701"/>
                  </a:lnTo>
                  <a:lnTo>
                    <a:pt x="2483" y="2543"/>
                  </a:lnTo>
                  <a:lnTo>
                    <a:pt x="2722" y="2384"/>
                  </a:lnTo>
                  <a:lnTo>
                    <a:pt x="2960" y="2245"/>
                  </a:lnTo>
                  <a:lnTo>
                    <a:pt x="3198" y="2125"/>
                  </a:lnTo>
                  <a:lnTo>
                    <a:pt x="3457" y="2006"/>
                  </a:lnTo>
                  <a:lnTo>
                    <a:pt x="3715" y="1907"/>
                  </a:lnTo>
                  <a:lnTo>
                    <a:pt x="4231" y="1748"/>
                  </a:lnTo>
                  <a:lnTo>
                    <a:pt x="4728" y="1629"/>
                  </a:lnTo>
                  <a:lnTo>
                    <a:pt x="5224" y="1510"/>
                  </a:lnTo>
                  <a:lnTo>
                    <a:pt x="5760" y="1430"/>
                  </a:lnTo>
                  <a:lnTo>
                    <a:pt x="6316" y="1351"/>
                  </a:lnTo>
                  <a:lnTo>
                    <a:pt x="6892" y="1311"/>
                  </a:lnTo>
                  <a:lnTo>
                    <a:pt x="7190" y="1311"/>
                  </a:lnTo>
                  <a:lnTo>
                    <a:pt x="7468" y="1331"/>
                  </a:lnTo>
                  <a:lnTo>
                    <a:pt x="7746" y="1351"/>
                  </a:lnTo>
                  <a:lnTo>
                    <a:pt x="8024" y="1391"/>
                  </a:lnTo>
                  <a:lnTo>
                    <a:pt x="8283" y="1450"/>
                  </a:lnTo>
                  <a:lnTo>
                    <a:pt x="8541" y="1549"/>
                  </a:lnTo>
                  <a:lnTo>
                    <a:pt x="8779" y="1649"/>
                  </a:lnTo>
                  <a:lnTo>
                    <a:pt x="8998" y="1768"/>
                  </a:lnTo>
                  <a:lnTo>
                    <a:pt x="9097" y="1589"/>
                  </a:lnTo>
                  <a:lnTo>
                    <a:pt x="9157" y="1410"/>
                  </a:lnTo>
                  <a:lnTo>
                    <a:pt x="9196" y="1212"/>
                  </a:lnTo>
                  <a:lnTo>
                    <a:pt x="9236" y="1033"/>
                  </a:lnTo>
                  <a:lnTo>
                    <a:pt x="9236" y="993"/>
                  </a:lnTo>
                  <a:lnTo>
                    <a:pt x="9256" y="974"/>
                  </a:lnTo>
                  <a:lnTo>
                    <a:pt x="9315" y="934"/>
                  </a:lnTo>
                  <a:close/>
                  <a:moveTo>
                    <a:pt x="7071" y="6713"/>
                  </a:moveTo>
                  <a:lnTo>
                    <a:pt x="7131" y="6733"/>
                  </a:lnTo>
                  <a:lnTo>
                    <a:pt x="7170" y="6793"/>
                  </a:lnTo>
                  <a:lnTo>
                    <a:pt x="7190" y="6872"/>
                  </a:lnTo>
                  <a:lnTo>
                    <a:pt x="7151" y="7289"/>
                  </a:lnTo>
                  <a:lnTo>
                    <a:pt x="7131" y="7508"/>
                  </a:lnTo>
                  <a:lnTo>
                    <a:pt x="7091" y="7726"/>
                  </a:lnTo>
                  <a:lnTo>
                    <a:pt x="7031" y="7945"/>
                  </a:lnTo>
                  <a:lnTo>
                    <a:pt x="6952" y="8143"/>
                  </a:lnTo>
                  <a:lnTo>
                    <a:pt x="6873" y="8342"/>
                  </a:lnTo>
                  <a:lnTo>
                    <a:pt x="6753" y="8521"/>
                  </a:lnTo>
                  <a:lnTo>
                    <a:pt x="6634" y="8660"/>
                  </a:lnTo>
                  <a:lnTo>
                    <a:pt x="6495" y="8799"/>
                  </a:lnTo>
                  <a:lnTo>
                    <a:pt x="6356" y="8898"/>
                  </a:lnTo>
                  <a:lnTo>
                    <a:pt x="6197" y="8997"/>
                  </a:lnTo>
                  <a:lnTo>
                    <a:pt x="6019" y="9057"/>
                  </a:lnTo>
                  <a:lnTo>
                    <a:pt x="5840" y="9097"/>
                  </a:lnTo>
                  <a:lnTo>
                    <a:pt x="5661" y="9097"/>
                  </a:lnTo>
                  <a:lnTo>
                    <a:pt x="5482" y="9077"/>
                  </a:lnTo>
                  <a:lnTo>
                    <a:pt x="5383" y="9077"/>
                  </a:lnTo>
                  <a:lnTo>
                    <a:pt x="5343" y="9037"/>
                  </a:lnTo>
                  <a:lnTo>
                    <a:pt x="5343" y="8958"/>
                  </a:lnTo>
                  <a:lnTo>
                    <a:pt x="5423" y="8640"/>
                  </a:lnTo>
                  <a:lnTo>
                    <a:pt x="5522" y="8282"/>
                  </a:lnTo>
                  <a:lnTo>
                    <a:pt x="5681" y="7925"/>
                  </a:lnTo>
                  <a:lnTo>
                    <a:pt x="5860" y="7587"/>
                  </a:lnTo>
                  <a:lnTo>
                    <a:pt x="5979" y="7408"/>
                  </a:lnTo>
                  <a:lnTo>
                    <a:pt x="6098" y="7269"/>
                  </a:lnTo>
                  <a:lnTo>
                    <a:pt x="6217" y="7130"/>
                  </a:lnTo>
                  <a:lnTo>
                    <a:pt x="6356" y="7011"/>
                  </a:lnTo>
                  <a:lnTo>
                    <a:pt x="6495" y="6892"/>
                  </a:lnTo>
                  <a:lnTo>
                    <a:pt x="6654" y="6813"/>
                  </a:lnTo>
                  <a:lnTo>
                    <a:pt x="6813" y="6753"/>
                  </a:lnTo>
                  <a:lnTo>
                    <a:pt x="6992" y="6713"/>
                  </a:lnTo>
                  <a:close/>
                  <a:moveTo>
                    <a:pt x="3834" y="6455"/>
                  </a:moveTo>
                  <a:lnTo>
                    <a:pt x="4013" y="6535"/>
                  </a:lnTo>
                  <a:lnTo>
                    <a:pt x="4172" y="6614"/>
                  </a:lnTo>
                  <a:lnTo>
                    <a:pt x="4291" y="6753"/>
                  </a:lnTo>
                  <a:lnTo>
                    <a:pt x="4410" y="6892"/>
                  </a:lnTo>
                  <a:lnTo>
                    <a:pt x="4489" y="7051"/>
                  </a:lnTo>
                  <a:lnTo>
                    <a:pt x="4569" y="7230"/>
                  </a:lnTo>
                  <a:lnTo>
                    <a:pt x="4688" y="7587"/>
                  </a:lnTo>
                  <a:lnTo>
                    <a:pt x="4787" y="7964"/>
                  </a:lnTo>
                  <a:lnTo>
                    <a:pt x="4827" y="8183"/>
                  </a:lnTo>
                  <a:lnTo>
                    <a:pt x="4867" y="8421"/>
                  </a:lnTo>
                  <a:lnTo>
                    <a:pt x="4887" y="8660"/>
                  </a:lnTo>
                  <a:lnTo>
                    <a:pt x="4867" y="8878"/>
                  </a:lnTo>
                  <a:lnTo>
                    <a:pt x="4827" y="8977"/>
                  </a:lnTo>
                  <a:lnTo>
                    <a:pt x="4807" y="9057"/>
                  </a:lnTo>
                  <a:lnTo>
                    <a:pt x="4747" y="9156"/>
                  </a:lnTo>
                  <a:lnTo>
                    <a:pt x="4688" y="9216"/>
                  </a:lnTo>
                  <a:lnTo>
                    <a:pt x="4668" y="9236"/>
                  </a:lnTo>
                  <a:lnTo>
                    <a:pt x="4648" y="9275"/>
                  </a:lnTo>
                  <a:lnTo>
                    <a:pt x="4589" y="9295"/>
                  </a:lnTo>
                  <a:lnTo>
                    <a:pt x="4509" y="9295"/>
                  </a:lnTo>
                  <a:lnTo>
                    <a:pt x="4430" y="9275"/>
                  </a:lnTo>
                  <a:lnTo>
                    <a:pt x="4350" y="9255"/>
                  </a:lnTo>
                  <a:lnTo>
                    <a:pt x="4291" y="9196"/>
                  </a:lnTo>
                  <a:lnTo>
                    <a:pt x="4152" y="9077"/>
                  </a:lnTo>
                  <a:lnTo>
                    <a:pt x="4033" y="8918"/>
                  </a:lnTo>
                  <a:lnTo>
                    <a:pt x="3933" y="8739"/>
                  </a:lnTo>
                  <a:lnTo>
                    <a:pt x="3854" y="8560"/>
                  </a:lnTo>
                  <a:lnTo>
                    <a:pt x="3715" y="8262"/>
                  </a:lnTo>
                  <a:lnTo>
                    <a:pt x="3655" y="8064"/>
                  </a:lnTo>
                  <a:lnTo>
                    <a:pt x="3576" y="7845"/>
                  </a:lnTo>
                  <a:lnTo>
                    <a:pt x="3536" y="7607"/>
                  </a:lnTo>
                  <a:lnTo>
                    <a:pt x="3496" y="7389"/>
                  </a:lnTo>
                  <a:lnTo>
                    <a:pt x="3496" y="7150"/>
                  </a:lnTo>
                  <a:lnTo>
                    <a:pt x="3516" y="6932"/>
                  </a:lnTo>
                  <a:lnTo>
                    <a:pt x="3576" y="6713"/>
                  </a:lnTo>
                  <a:lnTo>
                    <a:pt x="3615" y="6614"/>
                  </a:lnTo>
                  <a:lnTo>
                    <a:pt x="3675" y="6515"/>
                  </a:lnTo>
                  <a:lnTo>
                    <a:pt x="3715" y="6495"/>
                  </a:lnTo>
                  <a:lnTo>
                    <a:pt x="3735" y="6475"/>
                  </a:lnTo>
                  <a:lnTo>
                    <a:pt x="3794" y="6455"/>
                  </a:lnTo>
                  <a:close/>
                  <a:moveTo>
                    <a:pt x="9077" y="11202"/>
                  </a:moveTo>
                  <a:lnTo>
                    <a:pt x="9117" y="11222"/>
                  </a:lnTo>
                  <a:lnTo>
                    <a:pt x="9296" y="11400"/>
                  </a:lnTo>
                  <a:lnTo>
                    <a:pt x="9375" y="11500"/>
                  </a:lnTo>
                  <a:lnTo>
                    <a:pt x="9454" y="11619"/>
                  </a:lnTo>
                  <a:lnTo>
                    <a:pt x="9514" y="11738"/>
                  </a:lnTo>
                  <a:lnTo>
                    <a:pt x="9554" y="11857"/>
                  </a:lnTo>
                  <a:lnTo>
                    <a:pt x="9574" y="11976"/>
                  </a:lnTo>
                  <a:lnTo>
                    <a:pt x="9554" y="12095"/>
                  </a:lnTo>
                  <a:lnTo>
                    <a:pt x="9534" y="12135"/>
                  </a:lnTo>
                  <a:lnTo>
                    <a:pt x="9494" y="12155"/>
                  </a:lnTo>
                  <a:lnTo>
                    <a:pt x="9454" y="12155"/>
                  </a:lnTo>
                  <a:lnTo>
                    <a:pt x="9435" y="12135"/>
                  </a:lnTo>
                  <a:lnTo>
                    <a:pt x="9375" y="12036"/>
                  </a:lnTo>
                  <a:lnTo>
                    <a:pt x="9315" y="11956"/>
                  </a:lnTo>
                  <a:lnTo>
                    <a:pt x="9236" y="11758"/>
                  </a:lnTo>
                  <a:lnTo>
                    <a:pt x="9117" y="11559"/>
                  </a:lnTo>
                  <a:lnTo>
                    <a:pt x="8958" y="11381"/>
                  </a:lnTo>
                  <a:lnTo>
                    <a:pt x="8938" y="11341"/>
                  </a:lnTo>
                  <a:lnTo>
                    <a:pt x="8918" y="11301"/>
                  </a:lnTo>
                  <a:lnTo>
                    <a:pt x="8938" y="11261"/>
                  </a:lnTo>
                  <a:lnTo>
                    <a:pt x="8958" y="11222"/>
                  </a:lnTo>
                  <a:lnTo>
                    <a:pt x="8978" y="11202"/>
                  </a:lnTo>
                  <a:close/>
                  <a:moveTo>
                    <a:pt x="8581" y="11639"/>
                  </a:moveTo>
                  <a:lnTo>
                    <a:pt x="8620" y="11659"/>
                  </a:lnTo>
                  <a:lnTo>
                    <a:pt x="8779" y="11778"/>
                  </a:lnTo>
                  <a:lnTo>
                    <a:pt x="8879" y="11877"/>
                  </a:lnTo>
                  <a:lnTo>
                    <a:pt x="8958" y="11956"/>
                  </a:lnTo>
                  <a:lnTo>
                    <a:pt x="9018" y="12056"/>
                  </a:lnTo>
                  <a:lnTo>
                    <a:pt x="9037" y="12155"/>
                  </a:lnTo>
                  <a:lnTo>
                    <a:pt x="9037" y="12215"/>
                  </a:lnTo>
                  <a:lnTo>
                    <a:pt x="9018" y="12254"/>
                  </a:lnTo>
                  <a:lnTo>
                    <a:pt x="8978" y="12294"/>
                  </a:lnTo>
                  <a:lnTo>
                    <a:pt x="8938" y="12334"/>
                  </a:lnTo>
                  <a:lnTo>
                    <a:pt x="8898" y="12354"/>
                  </a:lnTo>
                  <a:lnTo>
                    <a:pt x="8879" y="12354"/>
                  </a:lnTo>
                  <a:lnTo>
                    <a:pt x="8819" y="12314"/>
                  </a:lnTo>
                  <a:lnTo>
                    <a:pt x="8799" y="12254"/>
                  </a:lnTo>
                  <a:lnTo>
                    <a:pt x="8779" y="12195"/>
                  </a:lnTo>
                  <a:lnTo>
                    <a:pt x="8720" y="12076"/>
                  </a:lnTo>
                  <a:lnTo>
                    <a:pt x="8620" y="11976"/>
                  </a:lnTo>
                  <a:lnTo>
                    <a:pt x="8501" y="11877"/>
                  </a:lnTo>
                  <a:lnTo>
                    <a:pt x="8461" y="11837"/>
                  </a:lnTo>
                  <a:lnTo>
                    <a:pt x="8442" y="11798"/>
                  </a:lnTo>
                  <a:lnTo>
                    <a:pt x="8442" y="11738"/>
                  </a:lnTo>
                  <a:lnTo>
                    <a:pt x="8461" y="11698"/>
                  </a:lnTo>
                  <a:lnTo>
                    <a:pt x="8501" y="11659"/>
                  </a:lnTo>
                  <a:lnTo>
                    <a:pt x="8521" y="11639"/>
                  </a:lnTo>
                  <a:close/>
                  <a:moveTo>
                    <a:pt x="8362" y="12532"/>
                  </a:moveTo>
                  <a:lnTo>
                    <a:pt x="8382" y="12552"/>
                  </a:lnTo>
                  <a:lnTo>
                    <a:pt x="8402" y="12592"/>
                  </a:lnTo>
                  <a:lnTo>
                    <a:pt x="8422" y="12632"/>
                  </a:lnTo>
                  <a:lnTo>
                    <a:pt x="8422" y="12751"/>
                  </a:lnTo>
                  <a:lnTo>
                    <a:pt x="8402" y="12890"/>
                  </a:lnTo>
                  <a:lnTo>
                    <a:pt x="8362" y="12950"/>
                  </a:lnTo>
                  <a:lnTo>
                    <a:pt x="8263" y="12950"/>
                  </a:lnTo>
                  <a:lnTo>
                    <a:pt x="8243" y="12890"/>
                  </a:lnTo>
                  <a:lnTo>
                    <a:pt x="8223" y="12751"/>
                  </a:lnTo>
                  <a:lnTo>
                    <a:pt x="8223" y="12632"/>
                  </a:lnTo>
                  <a:lnTo>
                    <a:pt x="8223" y="12592"/>
                  </a:lnTo>
                  <a:lnTo>
                    <a:pt x="8263" y="12552"/>
                  </a:lnTo>
                  <a:lnTo>
                    <a:pt x="8283" y="12532"/>
                  </a:lnTo>
                  <a:close/>
                  <a:moveTo>
                    <a:pt x="6654" y="0"/>
                  </a:moveTo>
                  <a:lnTo>
                    <a:pt x="6277" y="20"/>
                  </a:lnTo>
                  <a:lnTo>
                    <a:pt x="5919" y="40"/>
                  </a:lnTo>
                  <a:lnTo>
                    <a:pt x="5224" y="139"/>
                  </a:lnTo>
                  <a:lnTo>
                    <a:pt x="4628" y="259"/>
                  </a:lnTo>
                  <a:lnTo>
                    <a:pt x="3993" y="398"/>
                  </a:lnTo>
                  <a:lnTo>
                    <a:pt x="3337" y="576"/>
                  </a:lnTo>
                  <a:lnTo>
                    <a:pt x="2702" y="795"/>
                  </a:lnTo>
                  <a:lnTo>
                    <a:pt x="2384" y="914"/>
                  </a:lnTo>
                  <a:lnTo>
                    <a:pt x="2086" y="1053"/>
                  </a:lnTo>
                  <a:lnTo>
                    <a:pt x="1788" y="1192"/>
                  </a:lnTo>
                  <a:lnTo>
                    <a:pt x="1510" y="1371"/>
                  </a:lnTo>
                  <a:lnTo>
                    <a:pt x="1232" y="1549"/>
                  </a:lnTo>
                  <a:lnTo>
                    <a:pt x="974" y="1748"/>
                  </a:lnTo>
                  <a:lnTo>
                    <a:pt x="736" y="1967"/>
                  </a:lnTo>
                  <a:lnTo>
                    <a:pt x="497" y="2205"/>
                  </a:lnTo>
                  <a:lnTo>
                    <a:pt x="299" y="2463"/>
                  </a:lnTo>
                  <a:lnTo>
                    <a:pt x="120" y="2741"/>
                  </a:lnTo>
                  <a:lnTo>
                    <a:pt x="80" y="3138"/>
                  </a:lnTo>
                  <a:lnTo>
                    <a:pt x="41" y="3555"/>
                  </a:lnTo>
                  <a:lnTo>
                    <a:pt x="1" y="3953"/>
                  </a:lnTo>
                  <a:lnTo>
                    <a:pt x="1" y="4370"/>
                  </a:lnTo>
                  <a:lnTo>
                    <a:pt x="1" y="4767"/>
                  </a:lnTo>
                  <a:lnTo>
                    <a:pt x="21" y="5184"/>
                  </a:lnTo>
                  <a:lnTo>
                    <a:pt x="80" y="5998"/>
                  </a:lnTo>
                  <a:lnTo>
                    <a:pt x="180" y="6793"/>
                  </a:lnTo>
                  <a:lnTo>
                    <a:pt x="319" y="7607"/>
                  </a:lnTo>
                  <a:lnTo>
                    <a:pt x="477" y="8401"/>
                  </a:lnTo>
                  <a:lnTo>
                    <a:pt x="656" y="9216"/>
                  </a:lnTo>
                  <a:lnTo>
                    <a:pt x="1014" y="10646"/>
                  </a:lnTo>
                  <a:lnTo>
                    <a:pt x="1192" y="11361"/>
                  </a:lnTo>
                  <a:lnTo>
                    <a:pt x="1391" y="12056"/>
                  </a:lnTo>
                  <a:lnTo>
                    <a:pt x="1510" y="12393"/>
                  </a:lnTo>
                  <a:lnTo>
                    <a:pt x="1629" y="12731"/>
                  </a:lnTo>
                  <a:lnTo>
                    <a:pt x="1927" y="13386"/>
                  </a:lnTo>
                  <a:lnTo>
                    <a:pt x="2523" y="14658"/>
                  </a:lnTo>
                  <a:lnTo>
                    <a:pt x="3059" y="14717"/>
                  </a:lnTo>
                  <a:lnTo>
                    <a:pt x="3556" y="14737"/>
                  </a:lnTo>
                  <a:lnTo>
                    <a:pt x="4072" y="14717"/>
                  </a:lnTo>
                  <a:lnTo>
                    <a:pt x="4350" y="14677"/>
                  </a:lnTo>
                  <a:lnTo>
                    <a:pt x="4628" y="14638"/>
                  </a:lnTo>
                  <a:lnTo>
                    <a:pt x="5661" y="14459"/>
                  </a:lnTo>
                  <a:lnTo>
                    <a:pt x="6177" y="14340"/>
                  </a:lnTo>
                  <a:lnTo>
                    <a:pt x="6694" y="14221"/>
                  </a:lnTo>
                  <a:lnTo>
                    <a:pt x="7230" y="14042"/>
                  </a:lnTo>
                  <a:lnTo>
                    <a:pt x="7766" y="13843"/>
                  </a:lnTo>
                  <a:lnTo>
                    <a:pt x="8263" y="13625"/>
                  </a:lnTo>
                  <a:lnTo>
                    <a:pt x="8759" y="13347"/>
                  </a:lnTo>
                  <a:lnTo>
                    <a:pt x="9097" y="13108"/>
                  </a:lnTo>
                  <a:lnTo>
                    <a:pt x="9415" y="12870"/>
                  </a:lnTo>
                  <a:lnTo>
                    <a:pt x="9713" y="12632"/>
                  </a:lnTo>
                  <a:lnTo>
                    <a:pt x="10030" y="12374"/>
                  </a:lnTo>
                  <a:lnTo>
                    <a:pt x="10110" y="12076"/>
                  </a:lnTo>
                  <a:lnTo>
                    <a:pt x="10150" y="11738"/>
                  </a:lnTo>
                  <a:lnTo>
                    <a:pt x="10169" y="11400"/>
                  </a:lnTo>
                  <a:lnTo>
                    <a:pt x="10189" y="11063"/>
                  </a:lnTo>
                  <a:lnTo>
                    <a:pt x="10150" y="10387"/>
                  </a:lnTo>
                  <a:lnTo>
                    <a:pt x="10150" y="9772"/>
                  </a:lnTo>
                  <a:lnTo>
                    <a:pt x="10130" y="8223"/>
                  </a:lnTo>
                  <a:lnTo>
                    <a:pt x="10070" y="6674"/>
                  </a:lnTo>
                  <a:lnTo>
                    <a:pt x="10011" y="5045"/>
                  </a:lnTo>
                  <a:lnTo>
                    <a:pt x="9931" y="3436"/>
                  </a:lnTo>
                  <a:lnTo>
                    <a:pt x="9911" y="2880"/>
                  </a:lnTo>
                  <a:lnTo>
                    <a:pt x="9891" y="2304"/>
                  </a:lnTo>
                  <a:lnTo>
                    <a:pt x="9872" y="2006"/>
                  </a:lnTo>
                  <a:lnTo>
                    <a:pt x="9852" y="1728"/>
                  </a:lnTo>
                  <a:lnTo>
                    <a:pt x="9792" y="1450"/>
                  </a:lnTo>
                  <a:lnTo>
                    <a:pt x="9733" y="1172"/>
                  </a:lnTo>
                  <a:lnTo>
                    <a:pt x="9653" y="1033"/>
                  </a:lnTo>
                  <a:lnTo>
                    <a:pt x="9554" y="894"/>
                  </a:lnTo>
                  <a:lnTo>
                    <a:pt x="9435" y="775"/>
                  </a:lnTo>
                  <a:lnTo>
                    <a:pt x="9335" y="676"/>
                  </a:lnTo>
                  <a:lnTo>
                    <a:pt x="9196" y="576"/>
                  </a:lnTo>
                  <a:lnTo>
                    <a:pt x="9077" y="477"/>
                  </a:lnTo>
                  <a:lnTo>
                    <a:pt x="8779" y="318"/>
                  </a:lnTo>
                  <a:lnTo>
                    <a:pt x="8461" y="199"/>
                  </a:lnTo>
                  <a:lnTo>
                    <a:pt x="8124" y="120"/>
                  </a:lnTo>
                  <a:lnTo>
                    <a:pt x="7766" y="40"/>
                  </a:lnTo>
                  <a:lnTo>
                    <a:pt x="74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6054131" y="2019164"/>
              <a:ext cx="554129" cy="379550"/>
            </a:xfrm>
            <a:custGeom>
              <a:avLst/>
              <a:gdLst/>
              <a:ahLst/>
              <a:cxnLst/>
              <a:rect l="l" t="t" r="r" b="b"/>
              <a:pathLst>
                <a:path w="9773" h="6694" extrusionOk="0">
                  <a:moveTo>
                    <a:pt x="8660" y="3159"/>
                  </a:moveTo>
                  <a:lnTo>
                    <a:pt x="8700" y="3179"/>
                  </a:lnTo>
                  <a:lnTo>
                    <a:pt x="8879" y="3357"/>
                  </a:lnTo>
                  <a:lnTo>
                    <a:pt x="8958" y="3457"/>
                  </a:lnTo>
                  <a:lnTo>
                    <a:pt x="9037" y="3576"/>
                  </a:lnTo>
                  <a:lnTo>
                    <a:pt x="9097" y="3695"/>
                  </a:lnTo>
                  <a:lnTo>
                    <a:pt x="9137" y="3814"/>
                  </a:lnTo>
                  <a:lnTo>
                    <a:pt x="9157" y="3933"/>
                  </a:lnTo>
                  <a:lnTo>
                    <a:pt x="9137" y="4052"/>
                  </a:lnTo>
                  <a:lnTo>
                    <a:pt x="9117" y="4092"/>
                  </a:lnTo>
                  <a:lnTo>
                    <a:pt x="9077" y="4112"/>
                  </a:lnTo>
                  <a:lnTo>
                    <a:pt x="9037" y="4112"/>
                  </a:lnTo>
                  <a:lnTo>
                    <a:pt x="9018" y="4092"/>
                  </a:lnTo>
                  <a:lnTo>
                    <a:pt x="8958" y="3993"/>
                  </a:lnTo>
                  <a:lnTo>
                    <a:pt x="8898" y="3913"/>
                  </a:lnTo>
                  <a:lnTo>
                    <a:pt x="8819" y="3715"/>
                  </a:lnTo>
                  <a:lnTo>
                    <a:pt x="8700" y="3516"/>
                  </a:lnTo>
                  <a:lnTo>
                    <a:pt x="8541" y="3338"/>
                  </a:lnTo>
                  <a:lnTo>
                    <a:pt x="8521" y="3298"/>
                  </a:lnTo>
                  <a:lnTo>
                    <a:pt x="8501" y="3258"/>
                  </a:lnTo>
                  <a:lnTo>
                    <a:pt x="8521" y="3218"/>
                  </a:lnTo>
                  <a:lnTo>
                    <a:pt x="8541" y="3179"/>
                  </a:lnTo>
                  <a:lnTo>
                    <a:pt x="8561" y="3159"/>
                  </a:lnTo>
                  <a:close/>
                  <a:moveTo>
                    <a:pt x="8164" y="3596"/>
                  </a:moveTo>
                  <a:lnTo>
                    <a:pt x="8203" y="3616"/>
                  </a:lnTo>
                  <a:lnTo>
                    <a:pt x="8362" y="3735"/>
                  </a:lnTo>
                  <a:lnTo>
                    <a:pt x="8462" y="3834"/>
                  </a:lnTo>
                  <a:lnTo>
                    <a:pt x="8541" y="3913"/>
                  </a:lnTo>
                  <a:lnTo>
                    <a:pt x="8601" y="4013"/>
                  </a:lnTo>
                  <a:lnTo>
                    <a:pt x="8620" y="4112"/>
                  </a:lnTo>
                  <a:lnTo>
                    <a:pt x="8620" y="4172"/>
                  </a:lnTo>
                  <a:lnTo>
                    <a:pt x="8601" y="4211"/>
                  </a:lnTo>
                  <a:lnTo>
                    <a:pt x="8561" y="4251"/>
                  </a:lnTo>
                  <a:lnTo>
                    <a:pt x="8521" y="4291"/>
                  </a:lnTo>
                  <a:lnTo>
                    <a:pt x="8481" y="4311"/>
                  </a:lnTo>
                  <a:lnTo>
                    <a:pt x="8462" y="4311"/>
                  </a:lnTo>
                  <a:lnTo>
                    <a:pt x="8402" y="4271"/>
                  </a:lnTo>
                  <a:lnTo>
                    <a:pt x="8382" y="4211"/>
                  </a:lnTo>
                  <a:lnTo>
                    <a:pt x="8362" y="4152"/>
                  </a:lnTo>
                  <a:lnTo>
                    <a:pt x="8303" y="4033"/>
                  </a:lnTo>
                  <a:lnTo>
                    <a:pt x="8203" y="3933"/>
                  </a:lnTo>
                  <a:lnTo>
                    <a:pt x="8084" y="3834"/>
                  </a:lnTo>
                  <a:lnTo>
                    <a:pt x="8044" y="3794"/>
                  </a:lnTo>
                  <a:lnTo>
                    <a:pt x="8025" y="3755"/>
                  </a:lnTo>
                  <a:lnTo>
                    <a:pt x="8025" y="3695"/>
                  </a:lnTo>
                  <a:lnTo>
                    <a:pt x="8044" y="3655"/>
                  </a:lnTo>
                  <a:lnTo>
                    <a:pt x="8084" y="3616"/>
                  </a:lnTo>
                  <a:lnTo>
                    <a:pt x="8104" y="3596"/>
                  </a:lnTo>
                  <a:close/>
                  <a:moveTo>
                    <a:pt x="7945" y="4489"/>
                  </a:moveTo>
                  <a:lnTo>
                    <a:pt x="7965" y="4509"/>
                  </a:lnTo>
                  <a:lnTo>
                    <a:pt x="7985" y="4549"/>
                  </a:lnTo>
                  <a:lnTo>
                    <a:pt x="8005" y="4589"/>
                  </a:lnTo>
                  <a:lnTo>
                    <a:pt x="8005" y="4708"/>
                  </a:lnTo>
                  <a:lnTo>
                    <a:pt x="7985" y="4847"/>
                  </a:lnTo>
                  <a:lnTo>
                    <a:pt x="7945" y="4907"/>
                  </a:lnTo>
                  <a:lnTo>
                    <a:pt x="7846" y="4907"/>
                  </a:lnTo>
                  <a:lnTo>
                    <a:pt x="7826" y="4847"/>
                  </a:lnTo>
                  <a:lnTo>
                    <a:pt x="7806" y="4708"/>
                  </a:lnTo>
                  <a:lnTo>
                    <a:pt x="7806" y="4589"/>
                  </a:lnTo>
                  <a:lnTo>
                    <a:pt x="7806" y="4549"/>
                  </a:lnTo>
                  <a:lnTo>
                    <a:pt x="7846" y="4509"/>
                  </a:lnTo>
                  <a:lnTo>
                    <a:pt x="7866" y="4489"/>
                  </a:lnTo>
                  <a:close/>
                  <a:moveTo>
                    <a:pt x="1" y="1"/>
                  </a:moveTo>
                  <a:lnTo>
                    <a:pt x="239" y="1173"/>
                  </a:lnTo>
                  <a:lnTo>
                    <a:pt x="597" y="2603"/>
                  </a:lnTo>
                  <a:lnTo>
                    <a:pt x="775" y="3318"/>
                  </a:lnTo>
                  <a:lnTo>
                    <a:pt x="974" y="4013"/>
                  </a:lnTo>
                  <a:lnTo>
                    <a:pt x="1093" y="4350"/>
                  </a:lnTo>
                  <a:lnTo>
                    <a:pt x="1212" y="4688"/>
                  </a:lnTo>
                  <a:lnTo>
                    <a:pt x="1510" y="5343"/>
                  </a:lnTo>
                  <a:lnTo>
                    <a:pt x="2106" y="6615"/>
                  </a:lnTo>
                  <a:lnTo>
                    <a:pt x="2642" y="6674"/>
                  </a:lnTo>
                  <a:lnTo>
                    <a:pt x="3139" y="6694"/>
                  </a:lnTo>
                  <a:lnTo>
                    <a:pt x="3655" y="6674"/>
                  </a:lnTo>
                  <a:lnTo>
                    <a:pt x="3933" y="6634"/>
                  </a:lnTo>
                  <a:lnTo>
                    <a:pt x="4211" y="6595"/>
                  </a:lnTo>
                  <a:lnTo>
                    <a:pt x="5244" y="6416"/>
                  </a:lnTo>
                  <a:lnTo>
                    <a:pt x="5760" y="6297"/>
                  </a:lnTo>
                  <a:lnTo>
                    <a:pt x="6277" y="6178"/>
                  </a:lnTo>
                  <a:lnTo>
                    <a:pt x="6813" y="5999"/>
                  </a:lnTo>
                  <a:lnTo>
                    <a:pt x="7349" y="5800"/>
                  </a:lnTo>
                  <a:lnTo>
                    <a:pt x="7846" y="5582"/>
                  </a:lnTo>
                  <a:lnTo>
                    <a:pt x="8342" y="5304"/>
                  </a:lnTo>
                  <a:lnTo>
                    <a:pt x="8680" y="5065"/>
                  </a:lnTo>
                  <a:lnTo>
                    <a:pt x="8998" y="4827"/>
                  </a:lnTo>
                  <a:lnTo>
                    <a:pt x="9296" y="4589"/>
                  </a:lnTo>
                  <a:lnTo>
                    <a:pt x="9613" y="4331"/>
                  </a:lnTo>
                  <a:lnTo>
                    <a:pt x="9693" y="4033"/>
                  </a:lnTo>
                  <a:lnTo>
                    <a:pt x="9733" y="3715"/>
                  </a:lnTo>
                  <a:lnTo>
                    <a:pt x="9752" y="3377"/>
                  </a:lnTo>
                  <a:lnTo>
                    <a:pt x="9772" y="3040"/>
                  </a:lnTo>
                  <a:lnTo>
                    <a:pt x="9752" y="2364"/>
                  </a:lnTo>
                  <a:lnTo>
                    <a:pt x="9733" y="1749"/>
                  </a:lnTo>
                  <a:lnTo>
                    <a:pt x="9455" y="2106"/>
                  </a:lnTo>
                  <a:lnTo>
                    <a:pt x="9176" y="2444"/>
                  </a:lnTo>
                  <a:lnTo>
                    <a:pt x="8859" y="2762"/>
                  </a:lnTo>
                  <a:lnTo>
                    <a:pt x="8521" y="3040"/>
                  </a:lnTo>
                  <a:lnTo>
                    <a:pt x="8183" y="3298"/>
                  </a:lnTo>
                  <a:lnTo>
                    <a:pt x="7826" y="3536"/>
                  </a:lnTo>
                  <a:lnTo>
                    <a:pt x="7468" y="3715"/>
                  </a:lnTo>
                  <a:lnTo>
                    <a:pt x="7091" y="3854"/>
                  </a:lnTo>
                  <a:lnTo>
                    <a:pt x="6714" y="3953"/>
                  </a:lnTo>
                  <a:lnTo>
                    <a:pt x="6317" y="4013"/>
                  </a:lnTo>
                  <a:lnTo>
                    <a:pt x="5939" y="4052"/>
                  </a:lnTo>
                  <a:lnTo>
                    <a:pt x="5582" y="4052"/>
                  </a:lnTo>
                  <a:lnTo>
                    <a:pt x="5204" y="4013"/>
                  </a:lnTo>
                  <a:lnTo>
                    <a:pt x="4847" y="3953"/>
                  </a:lnTo>
                  <a:lnTo>
                    <a:pt x="4489" y="3874"/>
                  </a:lnTo>
                  <a:lnTo>
                    <a:pt x="4132" y="3755"/>
                  </a:lnTo>
                  <a:lnTo>
                    <a:pt x="3774" y="3616"/>
                  </a:lnTo>
                  <a:lnTo>
                    <a:pt x="3437" y="3457"/>
                  </a:lnTo>
                  <a:lnTo>
                    <a:pt x="3119" y="3278"/>
                  </a:lnTo>
                  <a:lnTo>
                    <a:pt x="2801" y="3079"/>
                  </a:lnTo>
                  <a:lnTo>
                    <a:pt x="2483" y="2861"/>
                  </a:lnTo>
                  <a:lnTo>
                    <a:pt x="2186" y="2623"/>
                  </a:lnTo>
                  <a:lnTo>
                    <a:pt x="1907" y="2364"/>
                  </a:lnTo>
                  <a:lnTo>
                    <a:pt x="1629" y="2086"/>
                  </a:lnTo>
                  <a:lnTo>
                    <a:pt x="1173" y="1610"/>
                  </a:lnTo>
                  <a:lnTo>
                    <a:pt x="736" y="1113"/>
                  </a:lnTo>
                  <a:lnTo>
                    <a:pt x="537" y="855"/>
                  </a:lnTo>
                  <a:lnTo>
                    <a:pt x="339" y="577"/>
                  </a:lnTo>
                  <a:lnTo>
                    <a:pt x="160" y="2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6055265" y="1599133"/>
              <a:ext cx="491022" cy="190399"/>
            </a:xfrm>
            <a:custGeom>
              <a:avLst/>
              <a:gdLst/>
              <a:ahLst/>
              <a:cxnLst/>
              <a:rect l="l" t="t" r="r" b="b"/>
              <a:pathLst>
                <a:path w="8660" h="3358" extrusionOk="0">
                  <a:moveTo>
                    <a:pt x="5701" y="1"/>
                  </a:moveTo>
                  <a:lnTo>
                    <a:pt x="5423" y="21"/>
                  </a:lnTo>
                  <a:lnTo>
                    <a:pt x="5125" y="60"/>
                  </a:lnTo>
                  <a:lnTo>
                    <a:pt x="4847" y="100"/>
                  </a:lnTo>
                  <a:lnTo>
                    <a:pt x="4310" y="219"/>
                  </a:lnTo>
                  <a:lnTo>
                    <a:pt x="3973" y="319"/>
                  </a:lnTo>
                  <a:lnTo>
                    <a:pt x="3655" y="438"/>
                  </a:lnTo>
                  <a:lnTo>
                    <a:pt x="3337" y="557"/>
                  </a:lnTo>
                  <a:lnTo>
                    <a:pt x="3039" y="676"/>
                  </a:lnTo>
                  <a:lnTo>
                    <a:pt x="2424" y="974"/>
                  </a:lnTo>
                  <a:lnTo>
                    <a:pt x="1828" y="1312"/>
                  </a:lnTo>
                  <a:lnTo>
                    <a:pt x="1570" y="1471"/>
                  </a:lnTo>
                  <a:lnTo>
                    <a:pt x="1331" y="1649"/>
                  </a:lnTo>
                  <a:lnTo>
                    <a:pt x="894" y="2027"/>
                  </a:lnTo>
                  <a:lnTo>
                    <a:pt x="21" y="2801"/>
                  </a:lnTo>
                  <a:lnTo>
                    <a:pt x="1" y="2821"/>
                  </a:lnTo>
                  <a:lnTo>
                    <a:pt x="80" y="2920"/>
                  </a:lnTo>
                  <a:lnTo>
                    <a:pt x="179" y="3000"/>
                  </a:lnTo>
                  <a:lnTo>
                    <a:pt x="398" y="3159"/>
                  </a:lnTo>
                  <a:lnTo>
                    <a:pt x="656" y="3278"/>
                  </a:lnTo>
                  <a:lnTo>
                    <a:pt x="914" y="3357"/>
                  </a:lnTo>
                  <a:lnTo>
                    <a:pt x="1014" y="3099"/>
                  </a:lnTo>
                  <a:lnTo>
                    <a:pt x="1133" y="2861"/>
                  </a:lnTo>
                  <a:lnTo>
                    <a:pt x="1292" y="2642"/>
                  </a:lnTo>
                  <a:lnTo>
                    <a:pt x="1451" y="2444"/>
                  </a:lnTo>
                  <a:lnTo>
                    <a:pt x="1629" y="2245"/>
                  </a:lnTo>
                  <a:lnTo>
                    <a:pt x="1848" y="2066"/>
                  </a:lnTo>
                  <a:lnTo>
                    <a:pt x="2046" y="1908"/>
                  </a:lnTo>
                  <a:lnTo>
                    <a:pt x="2285" y="1749"/>
                  </a:lnTo>
                  <a:lnTo>
                    <a:pt x="2523" y="1610"/>
                  </a:lnTo>
                  <a:lnTo>
                    <a:pt x="2761" y="1490"/>
                  </a:lnTo>
                  <a:lnTo>
                    <a:pt x="3020" y="1371"/>
                  </a:lnTo>
                  <a:lnTo>
                    <a:pt x="3278" y="1272"/>
                  </a:lnTo>
                  <a:lnTo>
                    <a:pt x="3794" y="1113"/>
                  </a:lnTo>
                  <a:lnTo>
                    <a:pt x="4291" y="994"/>
                  </a:lnTo>
                  <a:lnTo>
                    <a:pt x="4787" y="875"/>
                  </a:lnTo>
                  <a:lnTo>
                    <a:pt x="5323" y="795"/>
                  </a:lnTo>
                  <a:lnTo>
                    <a:pt x="5879" y="716"/>
                  </a:lnTo>
                  <a:lnTo>
                    <a:pt x="6455" y="676"/>
                  </a:lnTo>
                  <a:lnTo>
                    <a:pt x="6753" y="676"/>
                  </a:lnTo>
                  <a:lnTo>
                    <a:pt x="7031" y="696"/>
                  </a:lnTo>
                  <a:lnTo>
                    <a:pt x="7309" y="716"/>
                  </a:lnTo>
                  <a:lnTo>
                    <a:pt x="7587" y="756"/>
                  </a:lnTo>
                  <a:lnTo>
                    <a:pt x="7846" y="815"/>
                  </a:lnTo>
                  <a:lnTo>
                    <a:pt x="8104" y="914"/>
                  </a:lnTo>
                  <a:lnTo>
                    <a:pt x="8342" y="1014"/>
                  </a:lnTo>
                  <a:lnTo>
                    <a:pt x="8561" y="1133"/>
                  </a:lnTo>
                  <a:lnTo>
                    <a:pt x="8660" y="914"/>
                  </a:lnTo>
                  <a:lnTo>
                    <a:pt x="8442" y="736"/>
                  </a:lnTo>
                  <a:lnTo>
                    <a:pt x="8223" y="557"/>
                  </a:lnTo>
                  <a:lnTo>
                    <a:pt x="7985" y="418"/>
                  </a:lnTo>
                  <a:lnTo>
                    <a:pt x="7727" y="299"/>
                  </a:lnTo>
                  <a:lnTo>
                    <a:pt x="7448" y="199"/>
                  </a:lnTo>
                  <a:lnTo>
                    <a:pt x="7170" y="120"/>
                  </a:lnTo>
                  <a:lnTo>
                    <a:pt x="6892" y="60"/>
                  </a:lnTo>
                  <a:lnTo>
                    <a:pt x="6594" y="21"/>
                  </a:lnTo>
                  <a:lnTo>
                    <a:pt x="62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6581163" y="1266929"/>
              <a:ext cx="42865" cy="53015"/>
            </a:xfrm>
            <a:custGeom>
              <a:avLst/>
              <a:gdLst/>
              <a:ahLst/>
              <a:cxnLst/>
              <a:rect l="l" t="t" r="r" b="b"/>
              <a:pathLst>
                <a:path w="756" h="935" extrusionOk="0">
                  <a:moveTo>
                    <a:pt x="358" y="1"/>
                  </a:moveTo>
                  <a:lnTo>
                    <a:pt x="239" y="120"/>
                  </a:lnTo>
                  <a:lnTo>
                    <a:pt x="120" y="239"/>
                  </a:lnTo>
                  <a:lnTo>
                    <a:pt x="80" y="319"/>
                  </a:lnTo>
                  <a:lnTo>
                    <a:pt x="40" y="378"/>
                  </a:lnTo>
                  <a:lnTo>
                    <a:pt x="21" y="458"/>
                  </a:lnTo>
                  <a:lnTo>
                    <a:pt x="1" y="537"/>
                  </a:lnTo>
                  <a:lnTo>
                    <a:pt x="21" y="637"/>
                  </a:lnTo>
                  <a:lnTo>
                    <a:pt x="40" y="696"/>
                  </a:lnTo>
                  <a:lnTo>
                    <a:pt x="100" y="776"/>
                  </a:lnTo>
                  <a:lnTo>
                    <a:pt x="140" y="835"/>
                  </a:lnTo>
                  <a:lnTo>
                    <a:pt x="219" y="895"/>
                  </a:lnTo>
                  <a:lnTo>
                    <a:pt x="299" y="915"/>
                  </a:lnTo>
                  <a:lnTo>
                    <a:pt x="378" y="934"/>
                  </a:lnTo>
                  <a:lnTo>
                    <a:pt x="457" y="934"/>
                  </a:lnTo>
                  <a:lnTo>
                    <a:pt x="557" y="895"/>
                  </a:lnTo>
                  <a:lnTo>
                    <a:pt x="616" y="835"/>
                  </a:lnTo>
                  <a:lnTo>
                    <a:pt x="676" y="776"/>
                  </a:lnTo>
                  <a:lnTo>
                    <a:pt x="735" y="696"/>
                  </a:lnTo>
                  <a:lnTo>
                    <a:pt x="755" y="617"/>
                  </a:lnTo>
                  <a:lnTo>
                    <a:pt x="755" y="517"/>
                  </a:lnTo>
                  <a:lnTo>
                    <a:pt x="735" y="438"/>
                  </a:lnTo>
                  <a:lnTo>
                    <a:pt x="716" y="339"/>
                  </a:lnTo>
                  <a:lnTo>
                    <a:pt x="636" y="239"/>
                  </a:lnTo>
                  <a:lnTo>
                    <a:pt x="557" y="160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6505695" y="1760160"/>
              <a:ext cx="77792" cy="274825"/>
            </a:xfrm>
            <a:custGeom>
              <a:avLst/>
              <a:gdLst/>
              <a:ahLst/>
              <a:cxnLst/>
              <a:rect l="l" t="t" r="r" b="b"/>
              <a:pathLst>
                <a:path w="1372" h="4847" extrusionOk="0">
                  <a:moveTo>
                    <a:pt x="239" y="1"/>
                  </a:moveTo>
                  <a:lnTo>
                    <a:pt x="180" y="21"/>
                  </a:lnTo>
                  <a:lnTo>
                    <a:pt x="140" y="61"/>
                  </a:lnTo>
                  <a:lnTo>
                    <a:pt x="100" y="100"/>
                  </a:lnTo>
                  <a:lnTo>
                    <a:pt x="100" y="140"/>
                  </a:lnTo>
                  <a:lnTo>
                    <a:pt x="61" y="478"/>
                  </a:lnTo>
                  <a:lnTo>
                    <a:pt x="21" y="815"/>
                  </a:lnTo>
                  <a:lnTo>
                    <a:pt x="1" y="1471"/>
                  </a:lnTo>
                  <a:lnTo>
                    <a:pt x="1" y="2146"/>
                  </a:lnTo>
                  <a:lnTo>
                    <a:pt x="21" y="2801"/>
                  </a:lnTo>
                  <a:lnTo>
                    <a:pt x="21" y="3357"/>
                  </a:lnTo>
                  <a:lnTo>
                    <a:pt x="41" y="3655"/>
                  </a:lnTo>
                  <a:lnTo>
                    <a:pt x="80" y="3933"/>
                  </a:lnTo>
                  <a:lnTo>
                    <a:pt x="160" y="4192"/>
                  </a:lnTo>
                  <a:lnTo>
                    <a:pt x="219" y="4331"/>
                  </a:lnTo>
                  <a:lnTo>
                    <a:pt x="279" y="4430"/>
                  </a:lnTo>
                  <a:lnTo>
                    <a:pt x="358" y="4549"/>
                  </a:lnTo>
                  <a:lnTo>
                    <a:pt x="458" y="4648"/>
                  </a:lnTo>
                  <a:lnTo>
                    <a:pt x="557" y="4728"/>
                  </a:lnTo>
                  <a:lnTo>
                    <a:pt x="696" y="4807"/>
                  </a:lnTo>
                  <a:lnTo>
                    <a:pt x="776" y="4827"/>
                  </a:lnTo>
                  <a:lnTo>
                    <a:pt x="875" y="4847"/>
                  </a:lnTo>
                  <a:lnTo>
                    <a:pt x="974" y="4807"/>
                  </a:lnTo>
                  <a:lnTo>
                    <a:pt x="1034" y="4768"/>
                  </a:lnTo>
                  <a:lnTo>
                    <a:pt x="1133" y="4648"/>
                  </a:lnTo>
                  <a:lnTo>
                    <a:pt x="1212" y="4509"/>
                  </a:lnTo>
                  <a:lnTo>
                    <a:pt x="1252" y="4390"/>
                  </a:lnTo>
                  <a:lnTo>
                    <a:pt x="1312" y="4251"/>
                  </a:lnTo>
                  <a:lnTo>
                    <a:pt x="1332" y="4112"/>
                  </a:lnTo>
                  <a:lnTo>
                    <a:pt x="1352" y="3973"/>
                  </a:lnTo>
                  <a:lnTo>
                    <a:pt x="1371" y="3675"/>
                  </a:lnTo>
                  <a:lnTo>
                    <a:pt x="1352" y="3377"/>
                  </a:lnTo>
                  <a:lnTo>
                    <a:pt x="1312" y="3079"/>
                  </a:lnTo>
                  <a:lnTo>
                    <a:pt x="1252" y="2503"/>
                  </a:lnTo>
                  <a:lnTo>
                    <a:pt x="1232" y="2186"/>
                  </a:lnTo>
                  <a:lnTo>
                    <a:pt x="1193" y="1848"/>
                  </a:lnTo>
                  <a:lnTo>
                    <a:pt x="1153" y="1530"/>
                  </a:lnTo>
                  <a:lnTo>
                    <a:pt x="1073" y="1193"/>
                  </a:lnTo>
                  <a:lnTo>
                    <a:pt x="954" y="895"/>
                  </a:lnTo>
                  <a:lnTo>
                    <a:pt x="835" y="577"/>
                  </a:lnTo>
                  <a:lnTo>
                    <a:pt x="656" y="299"/>
                  </a:lnTo>
                  <a:lnTo>
                    <a:pt x="557" y="180"/>
                  </a:lnTo>
                  <a:lnTo>
                    <a:pt x="438" y="61"/>
                  </a:lnTo>
                  <a:lnTo>
                    <a:pt x="398" y="21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6528262" y="2052958"/>
              <a:ext cx="48479" cy="58628"/>
            </a:xfrm>
            <a:custGeom>
              <a:avLst/>
              <a:gdLst/>
              <a:ahLst/>
              <a:cxnLst/>
              <a:rect l="l" t="t" r="r" b="b"/>
              <a:pathLst>
                <a:path w="855" h="1034" extrusionOk="0">
                  <a:moveTo>
                    <a:pt x="437" y="1"/>
                  </a:moveTo>
                  <a:lnTo>
                    <a:pt x="338" y="21"/>
                  </a:lnTo>
                  <a:lnTo>
                    <a:pt x="258" y="60"/>
                  </a:lnTo>
                  <a:lnTo>
                    <a:pt x="159" y="100"/>
                  </a:lnTo>
                  <a:lnTo>
                    <a:pt x="100" y="179"/>
                  </a:lnTo>
                  <a:lnTo>
                    <a:pt x="40" y="259"/>
                  </a:lnTo>
                  <a:lnTo>
                    <a:pt x="20" y="338"/>
                  </a:lnTo>
                  <a:lnTo>
                    <a:pt x="0" y="438"/>
                  </a:lnTo>
                  <a:lnTo>
                    <a:pt x="20" y="537"/>
                  </a:lnTo>
                  <a:lnTo>
                    <a:pt x="40" y="557"/>
                  </a:lnTo>
                  <a:lnTo>
                    <a:pt x="20" y="676"/>
                  </a:lnTo>
                  <a:lnTo>
                    <a:pt x="20" y="795"/>
                  </a:lnTo>
                  <a:lnTo>
                    <a:pt x="80" y="894"/>
                  </a:lnTo>
                  <a:lnTo>
                    <a:pt x="159" y="974"/>
                  </a:lnTo>
                  <a:lnTo>
                    <a:pt x="239" y="1014"/>
                  </a:lnTo>
                  <a:lnTo>
                    <a:pt x="358" y="1033"/>
                  </a:lnTo>
                  <a:lnTo>
                    <a:pt x="477" y="1033"/>
                  </a:lnTo>
                  <a:lnTo>
                    <a:pt x="576" y="1014"/>
                  </a:lnTo>
                  <a:lnTo>
                    <a:pt x="656" y="934"/>
                  </a:lnTo>
                  <a:lnTo>
                    <a:pt x="755" y="835"/>
                  </a:lnTo>
                  <a:lnTo>
                    <a:pt x="814" y="716"/>
                  </a:lnTo>
                  <a:lnTo>
                    <a:pt x="854" y="577"/>
                  </a:lnTo>
                  <a:lnTo>
                    <a:pt x="854" y="438"/>
                  </a:lnTo>
                  <a:lnTo>
                    <a:pt x="854" y="338"/>
                  </a:lnTo>
                  <a:lnTo>
                    <a:pt x="834" y="259"/>
                  </a:lnTo>
                  <a:lnTo>
                    <a:pt x="795" y="199"/>
                  </a:lnTo>
                  <a:lnTo>
                    <a:pt x="735" y="120"/>
                  </a:lnTo>
                  <a:lnTo>
                    <a:pt x="675" y="80"/>
                  </a:lnTo>
                  <a:lnTo>
                    <a:pt x="596" y="40"/>
                  </a:lnTo>
                  <a:lnTo>
                    <a:pt x="517" y="21"/>
                  </a:lnTo>
                  <a:lnTo>
                    <a:pt x="4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6014724" y="1541696"/>
              <a:ext cx="614912" cy="884066"/>
            </a:xfrm>
            <a:custGeom>
              <a:avLst/>
              <a:gdLst/>
              <a:ahLst/>
              <a:cxnLst/>
              <a:rect l="l" t="t" r="r" b="b"/>
              <a:pathLst>
                <a:path w="10845" h="15592" extrusionOk="0">
                  <a:moveTo>
                    <a:pt x="7687" y="378"/>
                  </a:moveTo>
                  <a:lnTo>
                    <a:pt x="8044" y="418"/>
                  </a:lnTo>
                  <a:lnTo>
                    <a:pt x="8402" y="498"/>
                  </a:lnTo>
                  <a:lnTo>
                    <a:pt x="8739" y="577"/>
                  </a:lnTo>
                  <a:lnTo>
                    <a:pt x="9057" y="696"/>
                  </a:lnTo>
                  <a:lnTo>
                    <a:pt x="9355" y="855"/>
                  </a:lnTo>
                  <a:lnTo>
                    <a:pt x="9474" y="954"/>
                  </a:lnTo>
                  <a:lnTo>
                    <a:pt x="9613" y="1054"/>
                  </a:lnTo>
                  <a:lnTo>
                    <a:pt x="9713" y="1153"/>
                  </a:lnTo>
                  <a:lnTo>
                    <a:pt x="9832" y="1272"/>
                  </a:lnTo>
                  <a:lnTo>
                    <a:pt x="9931" y="1411"/>
                  </a:lnTo>
                  <a:lnTo>
                    <a:pt x="10011" y="1550"/>
                  </a:lnTo>
                  <a:lnTo>
                    <a:pt x="10070" y="1828"/>
                  </a:lnTo>
                  <a:lnTo>
                    <a:pt x="10130" y="2106"/>
                  </a:lnTo>
                  <a:lnTo>
                    <a:pt x="10150" y="2384"/>
                  </a:lnTo>
                  <a:lnTo>
                    <a:pt x="10169" y="2682"/>
                  </a:lnTo>
                  <a:lnTo>
                    <a:pt x="10189" y="3258"/>
                  </a:lnTo>
                  <a:lnTo>
                    <a:pt x="10209" y="3814"/>
                  </a:lnTo>
                  <a:lnTo>
                    <a:pt x="10289" y="5423"/>
                  </a:lnTo>
                  <a:lnTo>
                    <a:pt x="10348" y="7052"/>
                  </a:lnTo>
                  <a:lnTo>
                    <a:pt x="10408" y="8601"/>
                  </a:lnTo>
                  <a:lnTo>
                    <a:pt x="10428" y="10150"/>
                  </a:lnTo>
                  <a:lnTo>
                    <a:pt x="10428" y="10765"/>
                  </a:lnTo>
                  <a:lnTo>
                    <a:pt x="10467" y="11441"/>
                  </a:lnTo>
                  <a:lnTo>
                    <a:pt x="10447" y="11778"/>
                  </a:lnTo>
                  <a:lnTo>
                    <a:pt x="10428" y="12116"/>
                  </a:lnTo>
                  <a:lnTo>
                    <a:pt x="10388" y="12454"/>
                  </a:lnTo>
                  <a:lnTo>
                    <a:pt x="10308" y="12752"/>
                  </a:lnTo>
                  <a:lnTo>
                    <a:pt x="9991" y="13010"/>
                  </a:lnTo>
                  <a:lnTo>
                    <a:pt x="9693" y="13248"/>
                  </a:lnTo>
                  <a:lnTo>
                    <a:pt x="9375" y="13486"/>
                  </a:lnTo>
                  <a:lnTo>
                    <a:pt x="9037" y="13725"/>
                  </a:lnTo>
                  <a:lnTo>
                    <a:pt x="8541" y="14003"/>
                  </a:lnTo>
                  <a:lnTo>
                    <a:pt x="8044" y="14221"/>
                  </a:lnTo>
                  <a:lnTo>
                    <a:pt x="7508" y="14420"/>
                  </a:lnTo>
                  <a:lnTo>
                    <a:pt x="6972" y="14599"/>
                  </a:lnTo>
                  <a:lnTo>
                    <a:pt x="6455" y="14718"/>
                  </a:lnTo>
                  <a:lnTo>
                    <a:pt x="5939" y="14837"/>
                  </a:lnTo>
                  <a:lnTo>
                    <a:pt x="4906" y="15016"/>
                  </a:lnTo>
                  <a:lnTo>
                    <a:pt x="4628" y="15055"/>
                  </a:lnTo>
                  <a:lnTo>
                    <a:pt x="4350" y="15095"/>
                  </a:lnTo>
                  <a:lnTo>
                    <a:pt x="3834" y="15115"/>
                  </a:lnTo>
                  <a:lnTo>
                    <a:pt x="3337" y="15095"/>
                  </a:lnTo>
                  <a:lnTo>
                    <a:pt x="2801" y="15036"/>
                  </a:lnTo>
                  <a:lnTo>
                    <a:pt x="2205" y="13764"/>
                  </a:lnTo>
                  <a:lnTo>
                    <a:pt x="1907" y="13109"/>
                  </a:lnTo>
                  <a:lnTo>
                    <a:pt x="1788" y="12771"/>
                  </a:lnTo>
                  <a:lnTo>
                    <a:pt x="1669" y="12434"/>
                  </a:lnTo>
                  <a:lnTo>
                    <a:pt x="1470" y="11739"/>
                  </a:lnTo>
                  <a:lnTo>
                    <a:pt x="1292" y="11024"/>
                  </a:lnTo>
                  <a:lnTo>
                    <a:pt x="934" y="9594"/>
                  </a:lnTo>
                  <a:lnTo>
                    <a:pt x="755" y="8779"/>
                  </a:lnTo>
                  <a:lnTo>
                    <a:pt x="597" y="7985"/>
                  </a:lnTo>
                  <a:lnTo>
                    <a:pt x="458" y="7171"/>
                  </a:lnTo>
                  <a:lnTo>
                    <a:pt x="358" y="6376"/>
                  </a:lnTo>
                  <a:lnTo>
                    <a:pt x="299" y="5562"/>
                  </a:lnTo>
                  <a:lnTo>
                    <a:pt x="279" y="5145"/>
                  </a:lnTo>
                  <a:lnTo>
                    <a:pt x="279" y="4748"/>
                  </a:lnTo>
                  <a:lnTo>
                    <a:pt x="279" y="4331"/>
                  </a:lnTo>
                  <a:lnTo>
                    <a:pt x="319" y="3933"/>
                  </a:lnTo>
                  <a:lnTo>
                    <a:pt x="358" y="3516"/>
                  </a:lnTo>
                  <a:lnTo>
                    <a:pt x="398" y="3119"/>
                  </a:lnTo>
                  <a:lnTo>
                    <a:pt x="577" y="2841"/>
                  </a:lnTo>
                  <a:lnTo>
                    <a:pt x="775" y="2583"/>
                  </a:lnTo>
                  <a:lnTo>
                    <a:pt x="1014" y="2345"/>
                  </a:lnTo>
                  <a:lnTo>
                    <a:pt x="1252" y="2126"/>
                  </a:lnTo>
                  <a:lnTo>
                    <a:pt x="1510" y="1927"/>
                  </a:lnTo>
                  <a:lnTo>
                    <a:pt x="1788" y="1749"/>
                  </a:lnTo>
                  <a:lnTo>
                    <a:pt x="2066" y="1570"/>
                  </a:lnTo>
                  <a:lnTo>
                    <a:pt x="2364" y="1431"/>
                  </a:lnTo>
                  <a:lnTo>
                    <a:pt x="2662" y="1292"/>
                  </a:lnTo>
                  <a:lnTo>
                    <a:pt x="2980" y="1173"/>
                  </a:lnTo>
                  <a:lnTo>
                    <a:pt x="3615" y="954"/>
                  </a:lnTo>
                  <a:lnTo>
                    <a:pt x="4271" y="776"/>
                  </a:lnTo>
                  <a:lnTo>
                    <a:pt x="4906" y="637"/>
                  </a:lnTo>
                  <a:lnTo>
                    <a:pt x="5502" y="517"/>
                  </a:lnTo>
                  <a:lnTo>
                    <a:pt x="6197" y="418"/>
                  </a:lnTo>
                  <a:lnTo>
                    <a:pt x="6555" y="398"/>
                  </a:lnTo>
                  <a:lnTo>
                    <a:pt x="6932" y="378"/>
                  </a:lnTo>
                  <a:close/>
                  <a:moveTo>
                    <a:pt x="6734" y="1"/>
                  </a:moveTo>
                  <a:lnTo>
                    <a:pt x="6297" y="21"/>
                  </a:lnTo>
                  <a:lnTo>
                    <a:pt x="5880" y="61"/>
                  </a:lnTo>
                  <a:lnTo>
                    <a:pt x="5443" y="120"/>
                  </a:lnTo>
                  <a:lnTo>
                    <a:pt x="4728" y="259"/>
                  </a:lnTo>
                  <a:lnTo>
                    <a:pt x="4330" y="339"/>
                  </a:lnTo>
                  <a:lnTo>
                    <a:pt x="3913" y="438"/>
                  </a:lnTo>
                  <a:lnTo>
                    <a:pt x="3496" y="557"/>
                  </a:lnTo>
                  <a:lnTo>
                    <a:pt x="3059" y="696"/>
                  </a:lnTo>
                  <a:lnTo>
                    <a:pt x="2642" y="855"/>
                  </a:lnTo>
                  <a:lnTo>
                    <a:pt x="2245" y="1034"/>
                  </a:lnTo>
                  <a:lnTo>
                    <a:pt x="1848" y="1232"/>
                  </a:lnTo>
                  <a:lnTo>
                    <a:pt x="1470" y="1471"/>
                  </a:lnTo>
                  <a:lnTo>
                    <a:pt x="1133" y="1709"/>
                  </a:lnTo>
                  <a:lnTo>
                    <a:pt x="835" y="1987"/>
                  </a:lnTo>
                  <a:lnTo>
                    <a:pt x="696" y="2126"/>
                  </a:lnTo>
                  <a:lnTo>
                    <a:pt x="577" y="2285"/>
                  </a:lnTo>
                  <a:lnTo>
                    <a:pt x="458" y="2444"/>
                  </a:lnTo>
                  <a:lnTo>
                    <a:pt x="378" y="2603"/>
                  </a:lnTo>
                  <a:lnTo>
                    <a:pt x="279" y="2781"/>
                  </a:lnTo>
                  <a:lnTo>
                    <a:pt x="219" y="2960"/>
                  </a:lnTo>
                  <a:lnTo>
                    <a:pt x="160" y="3159"/>
                  </a:lnTo>
                  <a:lnTo>
                    <a:pt x="120" y="3357"/>
                  </a:lnTo>
                  <a:lnTo>
                    <a:pt x="140" y="3397"/>
                  </a:lnTo>
                  <a:lnTo>
                    <a:pt x="180" y="3437"/>
                  </a:lnTo>
                  <a:lnTo>
                    <a:pt x="120" y="3814"/>
                  </a:lnTo>
                  <a:lnTo>
                    <a:pt x="60" y="4211"/>
                  </a:lnTo>
                  <a:lnTo>
                    <a:pt x="40" y="4589"/>
                  </a:lnTo>
                  <a:lnTo>
                    <a:pt x="1" y="4966"/>
                  </a:lnTo>
                  <a:lnTo>
                    <a:pt x="1" y="5344"/>
                  </a:lnTo>
                  <a:lnTo>
                    <a:pt x="1" y="5741"/>
                  </a:lnTo>
                  <a:lnTo>
                    <a:pt x="40" y="6495"/>
                  </a:lnTo>
                  <a:lnTo>
                    <a:pt x="120" y="7270"/>
                  </a:lnTo>
                  <a:lnTo>
                    <a:pt x="239" y="8025"/>
                  </a:lnTo>
                  <a:lnTo>
                    <a:pt x="378" y="8799"/>
                  </a:lnTo>
                  <a:lnTo>
                    <a:pt x="537" y="9554"/>
                  </a:lnTo>
                  <a:lnTo>
                    <a:pt x="716" y="10368"/>
                  </a:lnTo>
                  <a:lnTo>
                    <a:pt x="914" y="11183"/>
                  </a:lnTo>
                  <a:lnTo>
                    <a:pt x="1133" y="11977"/>
                  </a:lnTo>
                  <a:lnTo>
                    <a:pt x="1371" y="12771"/>
                  </a:lnTo>
                  <a:lnTo>
                    <a:pt x="1609" y="13467"/>
                  </a:lnTo>
                  <a:lnTo>
                    <a:pt x="1729" y="13804"/>
                  </a:lnTo>
                  <a:lnTo>
                    <a:pt x="1888" y="14162"/>
                  </a:lnTo>
                  <a:lnTo>
                    <a:pt x="2046" y="14479"/>
                  </a:lnTo>
                  <a:lnTo>
                    <a:pt x="2245" y="14797"/>
                  </a:lnTo>
                  <a:lnTo>
                    <a:pt x="2444" y="15095"/>
                  </a:lnTo>
                  <a:lnTo>
                    <a:pt x="2682" y="15353"/>
                  </a:lnTo>
                  <a:lnTo>
                    <a:pt x="2742" y="15393"/>
                  </a:lnTo>
                  <a:lnTo>
                    <a:pt x="2821" y="15393"/>
                  </a:lnTo>
                  <a:lnTo>
                    <a:pt x="2861" y="15353"/>
                  </a:lnTo>
                  <a:lnTo>
                    <a:pt x="3020" y="15433"/>
                  </a:lnTo>
                  <a:lnTo>
                    <a:pt x="3198" y="15512"/>
                  </a:lnTo>
                  <a:lnTo>
                    <a:pt x="3397" y="15552"/>
                  </a:lnTo>
                  <a:lnTo>
                    <a:pt x="3576" y="15572"/>
                  </a:lnTo>
                  <a:lnTo>
                    <a:pt x="3774" y="15592"/>
                  </a:lnTo>
                  <a:lnTo>
                    <a:pt x="3973" y="15572"/>
                  </a:lnTo>
                  <a:lnTo>
                    <a:pt x="4370" y="15552"/>
                  </a:lnTo>
                  <a:lnTo>
                    <a:pt x="4986" y="15453"/>
                  </a:lnTo>
                  <a:lnTo>
                    <a:pt x="5601" y="15353"/>
                  </a:lnTo>
                  <a:lnTo>
                    <a:pt x="6217" y="15234"/>
                  </a:lnTo>
                  <a:lnTo>
                    <a:pt x="6833" y="15075"/>
                  </a:lnTo>
                  <a:lnTo>
                    <a:pt x="7250" y="14976"/>
                  </a:lnTo>
                  <a:lnTo>
                    <a:pt x="7687" y="14837"/>
                  </a:lnTo>
                  <a:lnTo>
                    <a:pt x="8144" y="14678"/>
                  </a:lnTo>
                  <a:lnTo>
                    <a:pt x="8600" y="14479"/>
                  </a:lnTo>
                  <a:lnTo>
                    <a:pt x="9037" y="14281"/>
                  </a:lnTo>
                  <a:lnTo>
                    <a:pt x="9474" y="14023"/>
                  </a:lnTo>
                  <a:lnTo>
                    <a:pt x="9673" y="13903"/>
                  </a:lnTo>
                  <a:lnTo>
                    <a:pt x="9852" y="13745"/>
                  </a:lnTo>
                  <a:lnTo>
                    <a:pt x="10030" y="13606"/>
                  </a:lnTo>
                  <a:lnTo>
                    <a:pt x="10209" y="13447"/>
                  </a:lnTo>
                  <a:lnTo>
                    <a:pt x="10249" y="13447"/>
                  </a:lnTo>
                  <a:lnTo>
                    <a:pt x="10289" y="13427"/>
                  </a:lnTo>
                  <a:lnTo>
                    <a:pt x="10428" y="13347"/>
                  </a:lnTo>
                  <a:lnTo>
                    <a:pt x="10527" y="13228"/>
                  </a:lnTo>
                  <a:lnTo>
                    <a:pt x="10606" y="13109"/>
                  </a:lnTo>
                  <a:lnTo>
                    <a:pt x="10686" y="12990"/>
                  </a:lnTo>
                  <a:lnTo>
                    <a:pt x="10745" y="12851"/>
                  </a:lnTo>
                  <a:lnTo>
                    <a:pt x="10785" y="12692"/>
                  </a:lnTo>
                  <a:lnTo>
                    <a:pt x="10845" y="12374"/>
                  </a:lnTo>
                  <a:lnTo>
                    <a:pt x="10845" y="12056"/>
                  </a:lnTo>
                  <a:lnTo>
                    <a:pt x="10845" y="11719"/>
                  </a:lnTo>
                  <a:lnTo>
                    <a:pt x="10845" y="11123"/>
                  </a:lnTo>
                  <a:lnTo>
                    <a:pt x="10845" y="10150"/>
                  </a:lnTo>
                  <a:lnTo>
                    <a:pt x="10845" y="9157"/>
                  </a:lnTo>
                  <a:lnTo>
                    <a:pt x="10785" y="7191"/>
                  </a:lnTo>
                  <a:lnTo>
                    <a:pt x="10706" y="5224"/>
                  </a:lnTo>
                  <a:lnTo>
                    <a:pt x="10567" y="3258"/>
                  </a:lnTo>
                  <a:lnTo>
                    <a:pt x="10547" y="2781"/>
                  </a:lnTo>
                  <a:lnTo>
                    <a:pt x="10487" y="2305"/>
                  </a:lnTo>
                  <a:lnTo>
                    <a:pt x="10447" y="2067"/>
                  </a:lnTo>
                  <a:lnTo>
                    <a:pt x="10408" y="1848"/>
                  </a:lnTo>
                  <a:lnTo>
                    <a:pt x="10328" y="1630"/>
                  </a:lnTo>
                  <a:lnTo>
                    <a:pt x="10249" y="1411"/>
                  </a:lnTo>
                  <a:lnTo>
                    <a:pt x="10229" y="1292"/>
                  </a:lnTo>
                  <a:lnTo>
                    <a:pt x="10209" y="1173"/>
                  </a:lnTo>
                  <a:lnTo>
                    <a:pt x="10150" y="1073"/>
                  </a:lnTo>
                  <a:lnTo>
                    <a:pt x="10090" y="974"/>
                  </a:lnTo>
                  <a:lnTo>
                    <a:pt x="10030" y="875"/>
                  </a:lnTo>
                  <a:lnTo>
                    <a:pt x="9951" y="795"/>
                  </a:lnTo>
                  <a:lnTo>
                    <a:pt x="9772" y="637"/>
                  </a:lnTo>
                  <a:lnTo>
                    <a:pt x="9554" y="517"/>
                  </a:lnTo>
                  <a:lnTo>
                    <a:pt x="9335" y="398"/>
                  </a:lnTo>
                  <a:lnTo>
                    <a:pt x="9117" y="319"/>
                  </a:lnTo>
                  <a:lnTo>
                    <a:pt x="8878" y="239"/>
                  </a:lnTo>
                  <a:lnTo>
                    <a:pt x="8461" y="140"/>
                  </a:lnTo>
                  <a:lnTo>
                    <a:pt x="8044" y="61"/>
                  </a:lnTo>
                  <a:lnTo>
                    <a:pt x="7607" y="21"/>
                  </a:lnTo>
                  <a:lnTo>
                    <a:pt x="717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6014724" y="1541696"/>
              <a:ext cx="614912" cy="884066"/>
            </a:xfrm>
            <a:custGeom>
              <a:avLst/>
              <a:gdLst/>
              <a:ahLst/>
              <a:cxnLst/>
              <a:rect l="l" t="t" r="r" b="b"/>
              <a:pathLst>
                <a:path w="10845" h="15592" fill="none" extrusionOk="0">
                  <a:moveTo>
                    <a:pt x="10845" y="11123"/>
                  </a:moveTo>
                  <a:lnTo>
                    <a:pt x="10845" y="11123"/>
                  </a:lnTo>
                  <a:lnTo>
                    <a:pt x="10845" y="10150"/>
                  </a:lnTo>
                  <a:lnTo>
                    <a:pt x="10845" y="9157"/>
                  </a:lnTo>
                  <a:lnTo>
                    <a:pt x="10785" y="7191"/>
                  </a:lnTo>
                  <a:lnTo>
                    <a:pt x="10785" y="7191"/>
                  </a:lnTo>
                  <a:lnTo>
                    <a:pt x="10706" y="5224"/>
                  </a:lnTo>
                  <a:lnTo>
                    <a:pt x="10567" y="3258"/>
                  </a:lnTo>
                  <a:lnTo>
                    <a:pt x="10567" y="3258"/>
                  </a:lnTo>
                  <a:lnTo>
                    <a:pt x="10547" y="2781"/>
                  </a:lnTo>
                  <a:lnTo>
                    <a:pt x="10487" y="2305"/>
                  </a:lnTo>
                  <a:lnTo>
                    <a:pt x="10447" y="2067"/>
                  </a:lnTo>
                  <a:lnTo>
                    <a:pt x="10408" y="1848"/>
                  </a:lnTo>
                  <a:lnTo>
                    <a:pt x="10328" y="1630"/>
                  </a:lnTo>
                  <a:lnTo>
                    <a:pt x="10249" y="1411"/>
                  </a:lnTo>
                  <a:lnTo>
                    <a:pt x="10249" y="1411"/>
                  </a:lnTo>
                  <a:lnTo>
                    <a:pt x="10229" y="1292"/>
                  </a:lnTo>
                  <a:lnTo>
                    <a:pt x="10209" y="1173"/>
                  </a:lnTo>
                  <a:lnTo>
                    <a:pt x="10150" y="1073"/>
                  </a:lnTo>
                  <a:lnTo>
                    <a:pt x="10090" y="974"/>
                  </a:lnTo>
                  <a:lnTo>
                    <a:pt x="10030" y="875"/>
                  </a:lnTo>
                  <a:lnTo>
                    <a:pt x="9951" y="795"/>
                  </a:lnTo>
                  <a:lnTo>
                    <a:pt x="9772" y="637"/>
                  </a:lnTo>
                  <a:lnTo>
                    <a:pt x="9554" y="517"/>
                  </a:lnTo>
                  <a:lnTo>
                    <a:pt x="9335" y="398"/>
                  </a:lnTo>
                  <a:lnTo>
                    <a:pt x="9117" y="319"/>
                  </a:lnTo>
                  <a:lnTo>
                    <a:pt x="8878" y="239"/>
                  </a:lnTo>
                  <a:lnTo>
                    <a:pt x="8878" y="239"/>
                  </a:lnTo>
                  <a:lnTo>
                    <a:pt x="8461" y="140"/>
                  </a:lnTo>
                  <a:lnTo>
                    <a:pt x="8044" y="61"/>
                  </a:lnTo>
                  <a:lnTo>
                    <a:pt x="7607" y="21"/>
                  </a:lnTo>
                  <a:lnTo>
                    <a:pt x="7170" y="1"/>
                  </a:lnTo>
                  <a:lnTo>
                    <a:pt x="6734" y="1"/>
                  </a:lnTo>
                  <a:lnTo>
                    <a:pt x="6297" y="21"/>
                  </a:lnTo>
                  <a:lnTo>
                    <a:pt x="5880" y="61"/>
                  </a:lnTo>
                  <a:lnTo>
                    <a:pt x="5443" y="120"/>
                  </a:lnTo>
                  <a:lnTo>
                    <a:pt x="5443" y="120"/>
                  </a:lnTo>
                  <a:lnTo>
                    <a:pt x="4728" y="259"/>
                  </a:lnTo>
                  <a:lnTo>
                    <a:pt x="4330" y="339"/>
                  </a:lnTo>
                  <a:lnTo>
                    <a:pt x="3913" y="438"/>
                  </a:lnTo>
                  <a:lnTo>
                    <a:pt x="3496" y="557"/>
                  </a:lnTo>
                  <a:lnTo>
                    <a:pt x="3059" y="696"/>
                  </a:lnTo>
                  <a:lnTo>
                    <a:pt x="2642" y="855"/>
                  </a:lnTo>
                  <a:lnTo>
                    <a:pt x="2245" y="1034"/>
                  </a:lnTo>
                  <a:lnTo>
                    <a:pt x="1848" y="1232"/>
                  </a:lnTo>
                  <a:lnTo>
                    <a:pt x="1470" y="1471"/>
                  </a:lnTo>
                  <a:lnTo>
                    <a:pt x="1133" y="1709"/>
                  </a:lnTo>
                  <a:lnTo>
                    <a:pt x="835" y="1987"/>
                  </a:lnTo>
                  <a:lnTo>
                    <a:pt x="696" y="2126"/>
                  </a:lnTo>
                  <a:lnTo>
                    <a:pt x="577" y="2285"/>
                  </a:lnTo>
                  <a:lnTo>
                    <a:pt x="458" y="2444"/>
                  </a:lnTo>
                  <a:lnTo>
                    <a:pt x="378" y="2603"/>
                  </a:lnTo>
                  <a:lnTo>
                    <a:pt x="279" y="2781"/>
                  </a:lnTo>
                  <a:lnTo>
                    <a:pt x="219" y="2960"/>
                  </a:lnTo>
                  <a:lnTo>
                    <a:pt x="160" y="3159"/>
                  </a:lnTo>
                  <a:lnTo>
                    <a:pt x="120" y="3357"/>
                  </a:lnTo>
                  <a:lnTo>
                    <a:pt x="120" y="3357"/>
                  </a:lnTo>
                  <a:lnTo>
                    <a:pt x="140" y="3397"/>
                  </a:lnTo>
                  <a:lnTo>
                    <a:pt x="180" y="3437"/>
                  </a:lnTo>
                  <a:lnTo>
                    <a:pt x="180" y="3437"/>
                  </a:lnTo>
                  <a:lnTo>
                    <a:pt x="120" y="3814"/>
                  </a:lnTo>
                  <a:lnTo>
                    <a:pt x="60" y="4211"/>
                  </a:lnTo>
                  <a:lnTo>
                    <a:pt x="40" y="4589"/>
                  </a:lnTo>
                  <a:lnTo>
                    <a:pt x="1" y="4966"/>
                  </a:lnTo>
                  <a:lnTo>
                    <a:pt x="1" y="5344"/>
                  </a:lnTo>
                  <a:lnTo>
                    <a:pt x="1" y="5741"/>
                  </a:lnTo>
                  <a:lnTo>
                    <a:pt x="40" y="6495"/>
                  </a:lnTo>
                  <a:lnTo>
                    <a:pt x="120" y="7270"/>
                  </a:lnTo>
                  <a:lnTo>
                    <a:pt x="239" y="8025"/>
                  </a:lnTo>
                  <a:lnTo>
                    <a:pt x="378" y="8799"/>
                  </a:lnTo>
                  <a:lnTo>
                    <a:pt x="537" y="9554"/>
                  </a:lnTo>
                  <a:lnTo>
                    <a:pt x="537" y="9554"/>
                  </a:lnTo>
                  <a:lnTo>
                    <a:pt x="716" y="10368"/>
                  </a:lnTo>
                  <a:lnTo>
                    <a:pt x="914" y="11183"/>
                  </a:lnTo>
                  <a:lnTo>
                    <a:pt x="1133" y="11977"/>
                  </a:lnTo>
                  <a:lnTo>
                    <a:pt x="1371" y="12771"/>
                  </a:lnTo>
                  <a:lnTo>
                    <a:pt x="1371" y="12771"/>
                  </a:lnTo>
                  <a:lnTo>
                    <a:pt x="1609" y="13467"/>
                  </a:lnTo>
                  <a:lnTo>
                    <a:pt x="1729" y="13804"/>
                  </a:lnTo>
                  <a:lnTo>
                    <a:pt x="1888" y="14162"/>
                  </a:lnTo>
                  <a:lnTo>
                    <a:pt x="2046" y="14479"/>
                  </a:lnTo>
                  <a:lnTo>
                    <a:pt x="2245" y="14797"/>
                  </a:lnTo>
                  <a:lnTo>
                    <a:pt x="2444" y="15095"/>
                  </a:lnTo>
                  <a:lnTo>
                    <a:pt x="2682" y="15353"/>
                  </a:lnTo>
                  <a:lnTo>
                    <a:pt x="2682" y="15353"/>
                  </a:lnTo>
                  <a:lnTo>
                    <a:pt x="2742" y="15393"/>
                  </a:lnTo>
                  <a:lnTo>
                    <a:pt x="2781" y="15393"/>
                  </a:lnTo>
                  <a:lnTo>
                    <a:pt x="2821" y="15393"/>
                  </a:lnTo>
                  <a:lnTo>
                    <a:pt x="2861" y="15353"/>
                  </a:lnTo>
                  <a:lnTo>
                    <a:pt x="2861" y="15353"/>
                  </a:lnTo>
                  <a:lnTo>
                    <a:pt x="3020" y="15433"/>
                  </a:lnTo>
                  <a:lnTo>
                    <a:pt x="3198" y="15512"/>
                  </a:lnTo>
                  <a:lnTo>
                    <a:pt x="3397" y="15552"/>
                  </a:lnTo>
                  <a:lnTo>
                    <a:pt x="3576" y="15572"/>
                  </a:lnTo>
                  <a:lnTo>
                    <a:pt x="3774" y="15592"/>
                  </a:lnTo>
                  <a:lnTo>
                    <a:pt x="3973" y="15572"/>
                  </a:lnTo>
                  <a:lnTo>
                    <a:pt x="4370" y="15552"/>
                  </a:lnTo>
                  <a:lnTo>
                    <a:pt x="4370" y="15552"/>
                  </a:lnTo>
                  <a:lnTo>
                    <a:pt x="4986" y="15453"/>
                  </a:lnTo>
                  <a:lnTo>
                    <a:pt x="5601" y="15353"/>
                  </a:lnTo>
                  <a:lnTo>
                    <a:pt x="6217" y="15234"/>
                  </a:lnTo>
                  <a:lnTo>
                    <a:pt x="6833" y="15075"/>
                  </a:lnTo>
                  <a:lnTo>
                    <a:pt x="6833" y="15075"/>
                  </a:lnTo>
                  <a:lnTo>
                    <a:pt x="7250" y="14976"/>
                  </a:lnTo>
                  <a:lnTo>
                    <a:pt x="7687" y="14837"/>
                  </a:lnTo>
                  <a:lnTo>
                    <a:pt x="8144" y="14678"/>
                  </a:lnTo>
                  <a:lnTo>
                    <a:pt x="8600" y="14479"/>
                  </a:lnTo>
                  <a:lnTo>
                    <a:pt x="9037" y="14281"/>
                  </a:lnTo>
                  <a:lnTo>
                    <a:pt x="9474" y="14023"/>
                  </a:lnTo>
                  <a:lnTo>
                    <a:pt x="9673" y="13903"/>
                  </a:lnTo>
                  <a:lnTo>
                    <a:pt x="9852" y="13745"/>
                  </a:lnTo>
                  <a:lnTo>
                    <a:pt x="10030" y="13606"/>
                  </a:lnTo>
                  <a:lnTo>
                    <a:pt x="10209" y="13447"/>
                  </a:lnTo>
                  <a:lnTo>
                    <a:pt x="10209" y="13447"/>
                  </a:lnTo>
                  <a:lnTo>
                    <a:pt x="10249" y="13447"/>
                  </a:lnTo>
                  <a:lnTo>
                    <a:pt x="10289" y="13427"/>
                  </a:lnTo>
                  <a:lnTo>
                    <a:pt x="10289" y="13427"/>
                  </a:lnTo>
                  <a:lnTo>
                    <a:pt x="10428" y="13347"/>
                  </a:lnTo>
                  <a:lnTo>
                    <a:pt x="10527" y="13228"/>
                  </a:lnTo>
                  <a:lnTo>
                    <a:pt x="10606" y="13109"/>
                  </a:lnTo>
                  <a:lnTo>
                    <a:pt x="10686" y="12990"/>
                  </a:lnTo>
                  <a:lnTo>
                    <a:pt x="10745" y="12851"/>
                  </a:lnTo>
                  <a:lnTo>
                    <a:pt x="10785" y="12692"/>
                  </a:lnTo>
                  <a:lnTo>
                    <a:pt x="10845" y="12374"/>
                  </a:lnTo>
                  <a:lnTo>
                    <a:pt x="10845" y="12056"/>
                  </a:lnTo>
                  <a:lnTo>
                    <a:pt x="10845" y="11719"/>
                  </a:lnTo>
                  <a:lnTo>
                    <a:pt x="10845" y="1112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6030487" y="1563128"/>
              <a:ext cx="577773" cy="835588"/>
            </a:xfrm>
            <a:custGeom>
              <a:avLst/>
              <a:gdLst/>
              <a:ahLst/>
              <a:cxnLst/>
              <a:rect l="l" t="t" r="r" b="b"/>
              <a:pathLst>
                <a:path w="10190" h="14737" fill="none" extrusionOk="0">
                  <a:moveTo>
                    <a:pt x="10030" y="12374"/>
                  </a:moveTo>
                  <a:lnTo>
                    <a:pt x="10030" y="12374"/>
                  </a:lnTo>
                  <a:lnTo>
                    <a:pt x="9713" y="12632"/>
                  </a:lnTo>
                  <a:lnTo>
                    <a:pt x="9415" y="12870"/>
                  </a:lnTo>
                  <a:lnTo>
                    <a:pt x="9097" y="13108"/>
                  </a:lnTo>
                  <a:lnTo>
                    <a:pt x="8759" y="13347"/>
                  </a:lnTo>
                  <a:lnTo>
                    <a:pt x="8759" y="13347"/>
                  </a:lnTo>
                  <a:lnTo>
                    <a:pt x="8263" y="13625"/>
                  </a:lnTo>
                  <a:lnTo>
                    <a:pt x="7766" y="13843"/>
                  </a:lnTo>
                  <a:lnTo>
                    <a:pt x="7230" y="14042"/>
                  </a:lnTo>
                  <a:lnTo>
                    <a:pt x="6694" y="14221"/>
                  </a:lnTo>
                  <a:lnTo>
                    <a:pt x="6694" y="14221"/>
                  </a:lnTo>
                  <a:lnTo>
                    <a:pt x="6177" y="14340"/>
                  </a:lnTo>
                  <a:lnTo>
                    <a:pt x="5661" y="14459"/>
                  </a:lnTo>
                  <a:lnTo>
                    <a:pt x="4628" y="14638"/>
                  </a:lnTo>
                  <a:lnTo>
                    <a:pt x="4628" y="14638"/>
                  </a:lnTo>
                  <a:lnTo>
                    <a:pt x="4350" y="14677"/>
                  </a:lnTo>
                  <a:lnTo>
                    <a:pt x="4072" y="14717"/>
                  </a:lnTo>
                  <a:lnTo>
                    <a:pt x="3556" y="14737"/>
                  </a:lnTo>
                  <a:lnTo>
                    <a:pt x="3059" y="14717"/>
                  </a:lnTo>
                  <a:lnTo>
                    <a:pt x="2523" y="14658"/>
                  </a:lnTo>
                  <a:lnTo>
                    <a:pt x="2523" y="14658"/>
                  </a:lnTo>
                  <a:lnTo>
                    <a:pt x="1927" y="13386"/>
                  </a:lnTo>
                  <a:lnTo>
                    <a:pt x="1629" y="12731"/>
                  </a:lnTo>
                  <a:lnTo>
                    <a:pt x="1510" y="12393"/>
                  </a:lnTo>
                  <a:lnTo>
                    <a:pt x="1391" y="12056"/>
                  </a:lnTo>
                  <a:lnTo>
                    <a:pt x="1391" y="12056"/>
                  </a:lnTo>
                  <a:lnTo>
                    <a:pt x="1192" y="11361"/>
                  </a:lnTo>
                  <a:lnTo>
                    <a:pt x="1014" y="10646"/>
                  </a:lnTo>
                  <a:lnTo>
                    <a:pt x="656" y="9216"/>
                  </a:lnTo>
                  <a:lnTo>
                    <a:pt x="656" y="9216"/>
                  </a:lnTo>
                  <a:lnTo>
                    <a:pt x="477" y="8401"/>
                  </a:lnTo>
                  <a:lnTo>
                    <a:pt x="319" y="7607"/>
                  </a:lnTo>
                  <a:lnTo>
                    <a:pt x="180" y="6793"/>
                  </a:lnTo>
                  <a:lnTo>
                    <a:pt x="80" y="5998"/>
                  </a:lnTo>
                  <a:lnTo>
                    <a:pt x="21" y="5184"/>
                  </a:lnTo>
                  <a:lnTo>
                    <a:pt x="1" y="4767"/>
                  </a:lnTo>
                  <a:lnTo>
                    <a:pt x="1" y="4370"/>
                  </a:lnTo>
                  <a:lnTo>
                    <a:pt x="1" y="3953"/>
                  </a:lnTo>
                  <a:lnTo>
                    <a:pt x="41" y="3555"/>
                  </a:lnTo>
                  <a:lnTo>
                    <a:pt x="80" y="3138"/>
                  </a:lnTo>
                  <a:lnTo>
                    <a:pt x="120" y="2741"/>
                  </a:lnTo>
                  <a:lnTo>
                    <a:pt x="120" y="2741"/>
                  </a:lnTo>
                  <a:lnTo>
                    <a:pt x="299" y="2463"/>
                  </a:lnTo>
                  <a:lnTo>
                    <a:pt x="497" y="2205"/>
                  </a:lnTo>
                  <a:lnTo>
                    <a:pt x="736" y="1967"/>
                  </a:lnTo>
                  <a:lnTo>
                    <a:pt x="974" y="1748"/>
                  </a:lnTo>
                  <a:lnTo>
                    <a:pt x="1232" y="1549"/>
                  </a:lnTo>
                  <a:lnTo>
                    <a:pt x="1510" y="1371"/>
                  </a:lnTo>
                  <a:lnTo>
                    <a:pt x="1788" y="1192"/>
                  </a:lnTo>
                  <a:lnTo>
                    <a:pt x="2086" y="1053"/>
                  </a:lnTo>
                  <a:lnTo>
                    <a:pt x="2384" y="914"/>
                  </a:lnTo>
                  <a:lnTo>
                    <a:pt x="2702" y="795"/>
                  </a:lnTo>
                  <a:lnTo>
                    <a:pt x="3337" y="576"/>
                  </a:lnTo>
                  <a:lnTo>
                    <a:pt x="3993" y="398"/>
                  </a:lnTo>
                  <a:lnTo>
                    <a:pt x="4628" y="259"/>
                  </a:lnTo>
                  <a:lnTo>
                    <a:pt x="4628" y="259"/>
                  </a:lnTo>
                  <a:lnTo>
                    <a:pt x="5224" y="139"/>
                  </a:lnTo>
                  <a:lnTo>
                    <a:pt x="5919" y="40"/>
                  </a:lnTo>
                  <a:lnTo>
                    <a:pt x="6277" y="20"/>
                  </a:lnTo>
                  <a:lnTo>
                    <a:pt x="6654" y="0"/>
                  </a:lnTo>
                  <a:lnTo>
                    <a:pt x="7031" y="0"/>
                  </a:lnTo>
                  <a:lnTo>
                    <a:pt x="7409" y="0"/>
                  </a:lnTo>
                  <a:lnTo>
                    <a:pt x="7766" y="40"/>
                  </a:lnTo>
                  <a:lnTo>
                    <a:pt x="8124" y="120"/>
                  </a:lnTo>
                  <a:lnTo>
                    <a:pt x="8461" y="199"/>
                  </a:lnTo>
                  <a:lnTo>
                    <a:pt x="8779" y="318"/>
                  </a:lnTo>
                  <a:lnTo>
                    <a:pt x="9077" y="477"/>
                  </a:lnTo>
                  <a:lnTo>
                    <a:pt x="9196" y="576"/>
                  </a:lnTo>
                  <a:lnTo>
                    <a:pt x="9335" y="676"/>
                  </a:lnTo>
                  <a:lnTo>
                    <a:pt x="9435" y="775"/>
                  </a:lnTo>
                  <a:lnTo>
                    <a:pt x="9554" y="894"/>
                  </a:lnTo>
                  <a:lnTo>
                    <a:pt x="9653" y="1033"/>
                  </a:lnTo>
                  <a:lnTo>
                    <a:pt x="9733" y="1172"/>
                  </a:lnTo>
                  <a:lnTo>
                    <a:pt x="9733" y="1172"/>
                  </a:lnTo>
                  <a:lnTo>
                    <a:pt x="9792" y="1450"/>
                  </a:lnTo>
                  <a:lnTo>
                    <a:pt x="9852" y="1728"/>
                  </a:lnTo>
                  <a:lnTo>
                    <a:pt x="9872" y="2006"/>
                  </a:lnTo>
                  <a:lnTo>
                    <a:pt x="9891" y="2304"/>
                  </a:lnTo>
                  <a:lnTo>
                    <a:pt x="9911" y="2880"/>
                  </a:lnTo>
                  <a:lnTo>
                    <a:pt x="9931" y="3436"/>
                  </a:lnTo>
                  <a:lnTo>
                    <a:pt x="9931" y="3436"/>
                  </a:lnTo>
                  <a:lnTo>
                    <a:pt x="10011" y="5045"/>
                  </a:lnTo>
                  <a:lnTo>
                    <a:pt x="10070" y="6674"/>
                  </a:lnTo>
                  <a:lnTo>
                    <a:pt x="10070" y="6674"/>
                  </a:lnTo>
                  <a:lnTo>
                    <a:pt x="10130" y="8223"/>
                  </a:lnTo>
                  <a:lnTo>
                    <a:pt x="10150" y="9772"/>
                  </a:lnTo>
                  <a:lnTo>
                    <a:pt x="10150" y="9772"/>
                  </a:lnTo>
                  <a:lnTo>
                    <a:pt x="10150" y="10387"/>
                  </a:lnTo>
                  <a:lnTo>
                    <a:pt x="10189" y="11063"/>
                  </a:lnTo>
                  <a:lnTo>
                    <a:pt x="10169" y="11400"/>
                  </a:lnTo>
                  <a:lnTo>
                    <a:pt x="10150" y="11738"/>
                  </a:lnTo>
                  <a:lnTo>
                    <a:pt x="10110" y="12076"/>
                  </a:lnTo>
                  <a:lnTo>
                    <a:pt x="10030" y="123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6039502" y="1616029"/>
              <a:ext cx="525949" cy="205027"/>
            </a:xfrm>
            <a:custGeom>
              <a:avLst/>
              <a:gdLst/>
              <a:ahLst/>
              <a:cxnLst/>
              <a:rect l="l" t="t" r="r" b="b"/>
              <a:pathLst>
                <a:path w="9276" h="3616" extrusionOk="0">
                  <a:moveTo>
                    <a:pt x="7111" y="855"/>
                  </a:moveTo>
                  <a:lnTo>
                    <a:pt x="7349" y="875"/>
                  </a:lnTo>
                  <a:lnTo>
                    <a:pt x="7786" y="934"/>
                  </a:lnTo>
                  <a:lnTo>
                    <a:pt x="8223" y="1034"/>
                  </a:lnTo>
                  <a:lnTo>
                    <a:pt x="8660" y="1133"/>
                  </a:lnTo>
                  <a:lnTo>
                    <a:pt x="8501" y="1331"/>
                  </a:lnTo>
                  <a:lnTo>
                    <a:pt x="8322" y="1510"/>
                  </a:lnTo>
                  <a:lnTo>
                    <a:pt x="8124" y="1689"/>
                  </a:lnTo>
                  <a:lnTo>
                    <a:pt x="7905" y="1848"/>
                  </a:lnTo>
                  <a:lnTo>
                    <a:pt x="7667" y="1987"/>
                  </a:lnTo>
                  <a:lnTo>
                    <a:pt x="7429" y="2126"/>
                  </a:lnTo>
                  <a:lnTo>
                    <a:pt x="7190" y="2265"/>
                  </a:lnTo>
                  <a:lnTo>
                    <a:pt x="6932" y="2384"/>
                  </a:lnTo>
                  <a:lnTo>
                    <a:pt x="6416" y="2583"/>
                  </a:lnTo>
                  <a:lnTo>
                    <a:pt x="5899" y="2761"/>
                  </a:lnTo>
                  <a:lnTo>
                    <a:pt x="5403" y="2900"/>
                  </a:lnTo>
                  <a:lnTo>
                    <a:pt x="4966" y="3020"/>
                  </a:lnTo>
                  <a:lnTo>
                    <a:pt x="4350" y="3119"/>
                  </a:lnTo>
                  <a:lnTo>
                    <a:pt x="3734" y="3198"/>
                  </a:lnTo>
                  <a:lnTo>
                    <a:pt x="3119" y="3218"/>
                  </a:lnTo>
                  <a:lnTo>
                    <a:pt x="2503" y="3218"/>
                  </a:lnTo>
                  <a:lnTo>
                    <a:pt x="1967" y="3179"/>
                  </a:lnTo>
                  <a:lnTo>
                    <a:pt x="1689" y="3159"/>
                  </a:lnTo>
                  <a:lnTo>
                    <a:pt x="1391" y="3099"/>
                  </a:lnTo>
                  <a:lnTo>
                    <a:pt x="1748" y="2722"/>
                  </a:lnTo>
                  <a:lnTo>
                    <a:pt x="2086" y="2384"/>
                  </a:lnTo>
                  <a:lnTo>
                    <a:pt x="2463" y="2086"/>
                  </a:lnTo>
                  <a:lnTo>
                    <a:pt x="2861" y="1808"/>
                  </a:lnTo>
                  <a:lnTo>
                    <a:pt x="3278" y="1590"/>
                  </a:lnTo>
                  <a:lnTo>
                    <a:pt x="3715" y="1391"/>
                  </a:lnTo>
                  <a:lnTo>
                    <a:pt x="4191" y="1232"/>
                  </a:lnTo>
                  <a:lnTo>
                    <a:pt x="4688" y="1093"/>
                  </a:lnTo>
                  <a:lnTo>
                    <a:pt x="5224" y="994"/>
                  </a:lnTo>
                  <a:lnTo>
                    <a:pt x="5780" y="914"/>
                  </a:lnTo>
                  <a:lnTo>
                    <a:pt x="6336" y="875"/>
                  </a:lnTo>
                  <a:lnTo>
                    <a:pt x="6892" y="855"/>
                  </a:lnTo>
                  <a:close/>
                  <a:moveTo>
                    <a:pt x="9156" y="1"/>
                  </a:moveTo>
                  <a:lnTo>
                    <a:pt x="9097" y="41"/>
                  </a:lnTo>
                  <a:lnTo>
                    <a:pt x="9077" y="60"/>
                  </a:lnTo>
                  <a:lnTo>
                    <a:pt x="9077" y="100"/>
                  </a:lnTo>
                  <a:lnTo>
                    <a:pt x="9037" y="279"/>
                  </a:lnTo>
                  <a:lnTo>
                    <a:pt x="8998" y="477"/>
                  </a:lnTo>
                  <a:lnTo>
                    <a:pt x="8938" y="656"/>
                  </a:lnTo>
                  <a:lnTo>
                    <a:pt x="8839" y="835"/>
                  </a:lnTo>
                  <a:lnTo>
                    <a:pt x="8620" y="716"/>
                  </a:lnTo>
                  <a:lnTo>
                    <a:pt x="8382" y="616"/>
                  </a:lnTo>
                  <a:lnTo>
                    <a:pt x="8124" y="517"/>
                  </a:lnTo>
                  <a:lnTo>
                    <a:pt x="7865" y="458"/>
                  </a:lnTo>
                  <a:lnTo>
                    <a:pt x="7587" y="418"/>
                  </a:lnTo>
                  <a:lnTo>
                    <a:pt x="7309" y="398"/>
                  </a:lnTo>
                  <a:lnTo>
                    <a:pt x="7031" y="378"/>
                  </a:lnTo>
                  <a:lnTo>
                    <a:pt x="6733" y="378"/>
                  </a:lnTo>
                  <a:lnTo>
                    <a:pt x="6157" y="418"/>
                  </a:lnTo>
                  <a:lnTo>
                    <a:pt x="5601" y="497"/>
                  </a:lnTo>
                  <a:lnTo>
                    <a:pt x="5065" y="577"/>
                  </a:lnTo>
                  <a:lnTo>
                    <a:pt x="4569" y="696"/>
                  </a:lnTo>
                  <a:lnTo>
                    <a:pt x="4072" y="815"/>
                  </a:lnTo>
                  <a:lnTo>
                    <a:pt x="3556" y="974"/>
                  </a:lnTo>
                  <a:lnTo>
                    <a:pt x="3298" y="1073"/>
                  </a:lnTo>
                  <a:lnTo>
                    <a:pt x="3039" y="1192"/>
                  </a:lnTo>
                  <a:lnTo>
                    <a:pt x="2801" y="1312"/>
                  </a:lnTo>
                  <a:lnTo>
                    <a:pt x="2563" y="1451"/>
                  </a:lnTo>
                  <a:lnTo>
                    <a:pt x="2324" y="1610"/>
                  </a:lnTo>
                  <a:lnTo>
                    <a:pt x="2126" y="1768"/>
                  </a:lnTo>
                  <a:lnTo>
                    <a:pt x="1907" y="1947"/>
                  </a:lnTo>
                  <a:lnTo>
                    <a:pt x="1729" y="2146"/>
                  </a:lnTo>
                  <a:lnTo>
                    <a:pt x="1570" y="2344"/>
                  </a:lnTo>
                  <a:lnTo>
                    <a:pt x="1411" y="2563"/>
                  </a:lnTo>
                  <a:lnTo>
                    <a:pt x="1292" y="2801"/>
                  </a:lnTo>
                  <a:lnTo>
                    <a:pt x="1192" y="3059"/>
                  </a:lnTo>
                  <a:lnTo>
                    <a:pt x="1033" y="3000"/>
                  </a:lnTo>
                  <a:lnTo>
                    <a:pt x="875" y="2940"/>
                  </a:lnTo>
                  <a:lnTo>
                    <a:pt x="716" y="2881"/>
                  </a:lnTo>
                  <a:lnTo>
                    <a:pt x="577" y="2801"/>
                  </a:lnTo>
                  <a:lnTo>
                    <a:pt x="438" y="2702"/>
                  </a:lnTo>
                  <a:lnTo>
                    <a:pt x="318" y="2583"/>
                  </a:lnTo>
                  <a:lnTo>
                    <a:pt x="219" y="2464"/>
                  </a:lnTo>
                  <a:lnTo>
                    <a:pt x="120" y="2324"/>
                  </a:lnTo>
                  <a:lnTo>
                    <a:pt x="80" y="2285"/>
                  </a:lnTo>
                  <a:lnTo>
                    <a:pt x="40" y="2285"/>
                  </a:lnTo>
                  <a:lnTo>
                    <a:pt x="21" y="2324"/>
                  </a:lnTo>
                  <a:lnTo>
                    <a:pt x="1" y="2364"/>
                  </a:lnTo>
                  <a:lnTo>
                    <a:pt x="60" y="2503"/>
                  </a:lnTo>
                  <a:lnTo>
                    <a:pt x="120" y="2622"/>
                  </a:lnTo>
                  <a:lnTo>
                    <a:pt x="179" y="2742"/>
                  </a:lnTo>
                  <a:lnTo>
                    <a:pt x="259" y="2861"/>
                  </a:lnTo>
                  <a:lnTo>
                    <a:pt x="358" y="2940"/>
                  </a:lnTo>
                  <a:lnTo>
                    <a:pt x="457" y="3039"/>
                  </a:lnTo>
                  <a:lnTo>
                    <a:pt x="676" y="3179"/>
                  </a:lnTo>
                  <a:lnTo>
                    <a:pt x="934" y="3298"/>
                  </a:lnTo>
                  <a:lnTo>
                    <a:pt x="1192" y="3377"/>
                  </a:lnTo>
                  <a:lnTo>
                    <a:pt x="1451" y="3457"/>
                  </a:lnTo>
                  <a:lnTo>
                    <a:pt x="1729" y="3496"/>
                  </a:lnTo>
                  <a:lnTo>
                    <a:pt x="2146" y="3556"/>
                  </a:lnTo>
                  <a:lnTo>
                    <a:pt x="2563" y="3596"/>
                  </a:lnTo>
                  <a:lnTo>
                    <a:pt x="2980" y="3615"/>
                  </a:lnTo>
                  <a:lnTo>
                    <a:pt x="3397" y="3615"/>
                  </a:lnTo>
                  <a:lnTo>
                    <a:pt x="3814" y="3596"/>
                  </a:lnTo>
                  <a:lnTo>
                    <a:pt x="4231" y="3536"/>
                  </a:lnTo>
                  <a:lnTo>
                    <a:pt x="4648" y="3476"/>
                  </a:lnTo>
                  <a:lnTo>
                    <a:pt x="5065" y="3397"/>
                  </a:lnTo>
                  <a:lnTo>
                    <a:pt x="5542" y="3298"/>
                  </a:lnTo>
                  <a:lnTo>
                    <a:pt x="6098" y="3139"/>
                  </a:lnTo>
                  <a:lnTo>
                    <a:pt x="6674" y="2920"/>
                  </a:lnTo>
                  <a:lnTo>
                    <a:pt x="6972" y="2801"/>
                  </a:lnTo>
                  <a:lnTo>
                    <a:pt x="7270" y="2682"/>
                  </a:lnTo>
                  <a:lnTo>
                    <a:pt x="7548" y="2543"/>
                  </a:lnTo>
                  <a:lnTo>
                    <a:pt x="7826" y="2384"/>
                  </a:lnTo>
                  <a:lnTo>
                    <a:pt x="8084" y="2205"/>
                  </a:lnTo>
                  <a:lnTo>
                    <a:pt x="8342" y="2027"/>
                  </a:lnTo>
                  <a:lnTo>
                    <a:pt x="8561" y="1828"/>
                  </a:lnTo>
                  <a:lnTo>
                    <a:pt x="8759" y="1629"/>
                  </a:lnTo>
                  <a:lnTo>
                    <a:pt x="8938" y="1411"/>
                  </a:lnTo>
                  <a:lnTo>
                    <a:pt x="9077" y="1173"/>
                  </a:lnTo>
                  <a:lnTo>
                    <a:pt x="9117" y="1133"/>
                  </a:lnTo>
                  <a:lnTo>
                    <a:pt x="9137" y="1073"/>
                  </a:lnTo>
                  <a:lnTo>
                    <a:pt x="9216" y="835"/>
                  </a:lnTo>
                  <a:lnTo>
                    <a:pt x="9256" y="597"/>
                  </a:lnTo>
                  <a:lnTo>
                    <a:pt x="9276" y="338"/>
                  </a:lnTo>
                  <a:lnTo>
                    <a:pt x="9256" y="60"/>
                  </a:lnTo>
                  <a:lnTo>
                    <a:pt x="9236" y="41"/>
                  </a:lnTo>
                  <a:lnTo>
                    <a:pt x="9216" y="21"/>
                  </a:lnTo>
                  <a:lnTo>
                    <a:pt x="915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6039502" y="1616029"/>
              <a:ext cx="525949" cy="205027"/>
            </a:xfrm>
            <a:custGeom>
              <a:avLst/>
              <a:gdLst/>
              <a:ahLst/>
              <a:cxnLst/>
              <a:rect l="l" t="t" r="r" b="b"/>
              <a:pathLst>
                <a:path w="9276" h="3616" fill="none" extrusionOk="0">
                  <a:moveTo>
                    <a:pt x="9256" y="60"/>
                  </a:moveTo>
                  <a:lnTo>
                    <a:pt x="9256" y="60"/>
                  </a:lnTo>
                  <a:lnTo>
                    <a:pt x="9236" y="41"/>
                  </a:lnTo>
                  <a:lnTo>
                    <a:pt x="9216" y="21"/>
                  </a:lnTo>
                  <a:lnTo>
                    <a:pt x="9156" y="1"/>
                  </a:lnTo>
                  <a:lnTo>
                    <a:pt x="9097" y="41"/>
                  </a:lnTo>
                  <a:lnTo>
                    <a:pt x="9077" y="60"/>
                  </a:lnTo>
                  <a:lnTo>
                    <a:pt x="9077" y="100"/>
                  </a:lnTo>
                  <a:lnTo>
                    <a:pt x="9077" y="100"/>
                  </a:lnTo>
                  <a:lnTo>
                    <a:pt x="9037" y="279"/>
                  </a:lnTo>
                  <a:lnTo>
                    <a:pt x="8998" y="477"/>
                  </a:lnTo>
                  <a:lnTo>
                    <a:pt x="8938" y="656"/>
                  </a:lnTo>
                  <a:lnTo>
                    <a:pt x="8839" y="835"/>
                  </a:lnTo>
                  <a:lnTo>
                    <a:pt x="8839" y="835"/>
                  </a:lnTo>
                  <a:lnTo>
                    <a:pt x="8620" y="716"/>
                  </a:lnTo>
                  <a:lnTo>
                    <a:pt x="8382" y="616"/>
                  </a:lnTo>
                  <a:lnTo>
                    <a:pt x="8124" y="517"/>
                  </a:lnTo>
                  <a:lnTo>
                    <a:pt x="7865" y="458"/>
                  </a:lnTo>
                  <a:lnTo>
                    <a:pt x="7587" y="418"/>
                  </a:lnTo>
                  <a:lnTo>
                    <a:pt x="7309" y="398"/>
                  </a:lnTo>
                  <a:lnTo>
                    <a:pt x="7031" y="378"/>
                  </a:lnTo>
                  <a:lnTo>
                    <a:pt x="6733" y="378"/>
                  </a:lnTo>
                  <a:lnTo>
                    <a:pt x="6157" y="418"/>
                  </a:lnTo>
                  <a:lnTo>
                    <a:pt x="5601" y="497"/>
                  </a:lnTo>
                  <a:lnTo>
                    <a:pt x="5065" y="577"/>
                  </a:lnTo>
                  <a:lnTo>
                    <a:pt x="4569" y="696"/>
                  </a:lnTo>
                  <a:lnTo>
                    <a:pt x="4569" y="696"/>
                  </a:lnTo>
                  <a:lnTo>
                    <a:pt x="4072" y="815"/>
                  </a:lnTo>
                  <a:lnTo>
                    <a:pt x="3556" y="974"/>
                  </a:lnTo>
                  <a:lnTo>
                    <a:pt x="3298" y="1073"/>
                  </a:lnTo>
                  <a:lnTo>
                    <a:pt x="3039" y="1192"/>
                  </a:lnTo>
                  <a:lnTo>
                    <a:pt x="2801" y="1312"/>
                  </a:lnTo>
                  <a:lnTo>
                    <a:pt x="2563" y="1451"/>
                  </a:lnTo>
                  <a:lnTo>
                    <a:pt x="2324" y="1610"/>
                  </a:lnTo>
                  <a:lnTo>
                    <a:pt x="2126" y="1768"/>
                  </a:lnTo>
                  <a:lnTo>
                    <a:pt x="1907" y="1947"/>
                  </a:lnTo>
                  <a:lnTo>
                    <a:pt x="1729" y="2146"/>
                  </a:lnTo>
                  <a:lnTo>
                    <a:pt x="1570" y="2344"/>
                  </a:lnTo>
                  <a:lnTo>
                    <a:pt x="1411" y="2563"/>
                  </a:lnTo>
                  <a:lnTo>
                    <a:pt x="1292" y="2801"/>
                  </a:lnTo>
                  <a:lnTo>
                    <a:pt x="1192" y="3059"/>
                  </a:lnTo>
                  <a:lnTo>
                    <a:pt x="1192" y="3059"/>
                  </a:lnTo>
                  <a:lnTo>
                    <a:pt x="1033" y="3000"/>
                  </a:lnTo>
                  <a:lnTo>
                    <a:pt x="875" y="2940"/>
                  </a:lnTo>
                  <a:lnTo>
                    <a:pt x="716" y="2881"/>
                  </a:lnTo>
                  <a:lnTo>
                    <a:pt x="577" y="2801"/>
                  </a:lnTo>
                  <a:lnTo>
                    <a:pt x="438" y="2702"/>
                  </a:lnTo>
                  <a:lnTo>
                    <a:pt x="318" y="2583"/>
                  </a:lnTo>
                  <a:lnTo>
                    <a:pt x="219" y="2464"/>
                  </a:lnTo>
                  <a:lnTo>
                    <a:pt x="120" y="2324"/>
                  </a:lnTo>
                  <a:lnTo>
                    <a:pt x="120" y="2324"/>
                  </a:lnTo>
                  <a:lnTo>
                    <a:pt x="80" y="2285"/>
                  </a:lnTo>
                  <a:lnTo>
                    <a:pt x="40" y="2285"/>
                  </a:lnTo>
                  <a:lnTo>
                    <a:pt x="21" y="2324"/>
                  </a:lnTo>
                  <a:lnTo>
                    <a:pt x="1" y="2364"/>
                  </a:lnTo>
                  <a:lnTo>
                    <a:pt x="1" y="2364"/>
                  </a:lnTo>
                  <a:lnTo>
                    <a:pt x="60" y="2503"/>
                  </a:lnTo>
                  <a:lnTo>
                    <a:pt x="120" y="2622"/>
                  </a:lnTo>
                  <a:lnTo>
                    <a:pt x="179" y="2742"/>
                  </a:lnTo>
                  <a:lnTo>
                    <a:pt x="259" y="2861"/>
                  </a:lnTo>
                  <a:lnTo>
                    <a:pt x="358" y="2940"/>
                  </a:lnTo>
                  <a:lnTo>
                    <a:pt x="457" y="3039"/>
                  </a:lnTo>
                  <a:lnTo>
                    <a:pt x="676" y="3179"/>
                  </a:lnTo>
                  <a:lnTo>
                    <a:pt x="934" y="3298"/>
                  </a:lnTo>
                  <a:lnTo>
                    <a:pt x="1192" y="3377"/>
                  </a:lnTo>
                  <a:lnTo>
                    <a:pt x="1451" y="3457"/>
                  </a:lnTo>
                  <a:lnTo>
                    <a:pt x="1729" y="3496"/>
                  </a:lnTo>
                  <a:lnTo>
                    <a:pt x="1729" y="3496"/>
                  </a:lnTo>
                  <a:lnTo>
                    <a:pt x="2146" y="3556"/>
                  </a:lnTo>
                  <a:lnTo>
                    <a:pt x="2563" y="3596"/>
                  </a:lnTo>
                  <a:lnTo>
                    <a:pt x="2980" y="3615"/>
                  </a:lnTo>
                  <a:lnTo>
                    <a:pt x="3397" y="3615"/>
                  </a:lnTo>
                  <a:lnTo>
                    <a:pt x="3814" y="3596"/>
                  </a:lnTo>
                  <a:lnTo>
                    <a:pt x="4231" y="3536"/>
                  </a:lnTo>
                  <a:lnTo>
                    <a:pt x="4648" y="3476"/>
                  </a:lnTo>
                  <a:lnTo>
                    <a:pt x="5065" y="3397"/>
                  </a:lnTo>
                  <a:lnTo>
                    <a:pt x="5065" y="3397"/>
                  </a:lnTo>
                  <a:lnTo>
                    <a:pt x="5542" y="3298"/>
                  </a:lnTo>
                  <a:lnTo>
                    <a:pt x="6098" y="3139"/>
                  </a:lnTo>
                  <a:lnTo>
                    <a:pt x="6674" y="2920"/>
                  </a:lnTo>
                  <a:lnTo>
                    <a:pt x="6972" y="2801"/>
                  </a:lnTo>
                  <a:lnTo>
                    <a:pt x="7270" y="2682"/>
                  </a:lnTo>
                  <a:lnTo>
                    <a:pt x="7548" y="2543"/>
                  </a:lnTo>
                  <a:lnTo>
                    <a:pt x="7826" y="2384"/>
                  </a:lnTo>
                  <a:lnTo>
                    <a:pt x="8084" y="2205"/>
                  </a:lnTo>
                  <a:lnTo>
                    <a:pt x="8342" y="2027"/>
                  </a:lnTo>
                  <a:lnTo>
                    <a:pt x="8561" y="1828"/>
                  </a:lnTo>
                  <a:lnTo>
                    <a:pt x="8759" y="1629"/>
                  </a:lnTo>
                  <a:lnTo>
                    <a:pt x="8938" y="1411"/>
                  </a:lnTo>
                  <a:lnTo>
                    <a:pt x="9077" y="1173"/>
                  </a:lnTo>
                  <a:lnTo>
                    <a:pt x="9077" y="1173"/>
                  </a:lnTo>
                  <a:lnTo>
                    <a:pt x="9117" y="1133"/>
                  </a:lnTo>
                  <a:lnTo>
                    <a:pt x="9137" y="1073"/>
                  </a:lnTo>
                  <a:lnTo>
                    <a:pt x="9137" y="1073"/>
                  </a:lnTo>
                  <a:lnTo>
                    <a:pt x="9216" y="835"/>
                  </a:lnTo>
                  <a:lnTo>
                    <a:pt x="9256" y="597"/>
                  </a:lnTo>
                  <a:lnTo>
                    <a:pt x="9276" y="338"/>
                  </a:lnTo>
                  <a:lnTo>
                    <a:pt x="9256" y="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6118316" y="1664451"/>
              <a:ext cx="412209" cy="134096"/>
            </a:xfrm>
            <a:custGeom>
              <a:avLst/>
              <a:gdLst/>
              <a:ahLst/>
              <a:cxnLst/>
              <a:rect l="l" t="t" r="r" b="b"/>
              <a:pathLst>
                <a:path w="7270" h="2365" fill="none" extrusionOk="0">
                  <a:moveTo>
                    <a:pt x="3576" y="2166"/>
                  </a:moveTo>
                  <a:lnTo>
                    <a:pt x="3576" y="2166"/>
                  </a:lnTo>
                  <a:lnTo>
                    <a:pt x="2960" y="2265"/>
                  </a:lnTo>
                  <a:lnTo>
                    <a:pt x="2344" y="2344"/>
                  </a:lnTo>
                  <a:lnTo>
                    <a:pt x="1729" y="2364"/>
                  </a:lnTo>
                  <a:lnTo>
                    <a:pt x="1113" y="2364"/>
                  </a:lnTo>
                  <a:lnTo>
                    <a:pt x="1113" y="2364"/>
                  </a:lnTo>
                  <a:lnTo>
                    <a:pt x="577" y="2325"/>
                  </a:lnTo>
                  <a:lnTo>
                    <a:pt x="299" y="2305"/>
                  </a:lnTo>
                  <a:lnTo>
                    <a:pt x="1" y="2245"/>
                  </a:lnTo>
                  <a:lnTo>
                    <a:pt x="1" y="2245"/>
                  </a:lnTo>
                  <a:lnTo>
                    <a:pt x="358" y="1868"/>
                  </a:lnTo>
                  <a:lnTo>
                    <a:pt x="696" y="1530"/>
                  </a:lnTo>
                  <a:lnTo>
                    <a:pt x="1073" y="1232"/>
                  </a:lnTo>
                  <a:lnTo>
                    <a:pt x="1471" y="954"/>
                  </a:lnTo>
                  <a:lnTo>
                    <a:pt x="1888" y="736"/>
                  </a:lnTo>
                  <a:lnTo>
                    <a:pt x="2325" y="537"/>
                  </a:lnTo>
                  <a:lnTo>
                    <a:pt x="2801" y="378"/>
                  </a:lnTo>
                  <a:lnTo>
                    <a:pt x="3298" y="239"/>
                  </a:lnTo>
                  <a:lnTo>
                    <a:pt x="3298" y="239"/>
                  </a:lnTo>
                  <a:lnTo>
                    <a:pt x="3834" y="140"/>
                  </a:lnTo>
                  <a:lnTo>
                    <a:pt x="4390" y="60"/>
                  </a:lnTo>
                  <a:lnTo>
                    <a:pt x="4946" y="21"/>
                  </a:lnTo>
                  <a:lnTo>
                    <a:pt x="5502" y="1"/>
                  </a:lnTo>
                  <a:lnTo>
                    <a:pt x="5502" y="1"/>
                  </a:lnTo>
                  <a:lnTo>
                    <a:pt x="5721" y="1"/>
                  </a:lnTo>
                  <a:lnTo>
                    <a:pt x="5959" y="21"/>
                  </a:lnTo>
                  <a:lnTo>
                    <a:pt x="6396" y="80"/>
                  </a:lnTo>
                  <a:lnTo>
                    <a:pt x="6833" y="180"/>
                  </a:lnTo>
                  <a:lnTo>
                    <a:pt x="7270" y="279"/>
                  </a:lnTo>
                  <a:lnTo>
                    <a:pt x="7270" y="279"/>
                  </a:lnTo>
                  <a:lnTo>
                    <a:pt x="7111" y="477"/>
                  </a:lnTo>
                  <a:lnTo>
                    <a:pt x="6932" y="656"/>
                  </a:lnTo>
                  <a:lnTo>
                    <a:pt x="6734" y="835"/>
                  </a:lnTo>
                  <a:lnTo>
                    <a:pt x="6515" y="994"/>
                  </a:lnTo>
                  <a:lnTo>
                    <a:pt x="6277" y="1133"/>
                  </a:lnTo>
                  <a:lnTo>
                    <a:pt x="6039" y="1272"/>
                  </a:lnTo>
                  <a:lnTo>
                    <a:pt x="5800" y="1411"/>
                  </a:lnTo>
                  <a:lnTo>
                    <a:pt x="5542" y="1530"/>
                  </a:lnTo>
                  <a:lnTo>
                    <a:pt x="5026" y="1729"/>
                  </a:lnTo>
                  <a:lnTo>
                    <a:pt x="4509" y="1907"/>
                  </a:lnTo>
                  <a:lnTo>
                    <a:pt x="4013" y="2046"/>
                  </a:lnTo>
                  <a:lnTo>
                    <a:pt x="3576" y="21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6228712" y="1929125"/>
              <a:ext cx="78870" cy="161085"/>
            </a:xfrm>
            <a:custGeom>
              <a:avLst/>
              <a:gdLst/>
              <a:ahLst/>
              <a:cxnLst/>
              <a:rect l="l" t="t" r="r" b="b"/>
              <a:pathLst>
                <a:path w="1391" h="2841" extrusionOk="0">
                  <a:moveTo>
                    <a:pt x="338" y="318"/>
                  </a:moveTo>
                  <a:lnTo>
                    <a:pt x="457" y="417"/>
                  </a:lnTo>
                  <a:lnTo>
                    <a:pt x="556" y="516"/>
                  </a:lnTo>
                  <a:lnTo>
                    <a:pt x="636" y="636"/>
                  </a:lnTo>
                  <a:lnTo>
                    <a:pt x="695" y="755"/>
                  </a:lnTo>
                  <a:lnTo>
                    <a:pt x="795" y="1033"/>
                  </a:lnTo>
                  <a:lnTo>
                    <a:pt x="874" y="1311"/>
                  </a:lnTo>
                  <a:lnTo>
                    <a:pt x="954" y="1629"/>
                  </a:lnTo>
                  <a:lnTo>
                    <a:pt x="1033" y="1966"/>
                  </a:lnTo>
                  <a:lnTo>
                    <a:pt x="1073" y="2304"/>
                  </a:lnTo>
                  <a:lnTo>
                    <a:pt x="1053" y="2463"/>
                  </a:lnTo>
                  <a:lnTo>
                    <a:pt x="1053" y="2622"/>
                  </a:lnTo>
                  <a:lnTo>
                    <a:pt x="934" y="2542"/>
                  </a:lnTo>
                  <a:lnTo>
                    <a:pt x="834" y="2423"/>
                  </a:lnTo>
                  <a:lnTo>
                    <a:pt x="735" y="2284"/>
                  </a:lnTo>
                  <a:lnTo>
                    <a:pt x="656" y="2145"/>
                  </a:lnTo>
                  <a:lnTo>
                    <a:pt x="517" y="1827"/>
                  </a:lnTo>
                  <a:lnTo>
                    <a:pt x="417" y="1589"/>
                  </a:lnTo>
                  <a:lnTo>
                    <a:pt x="338" y="1291"/>
                  </a:lnTo>
                  <a:lnTo>
                    <a:pt x="278" y="953"/>
                  </a:lnTo>
                  <a:lnTo>
                    <a:pt x="278" y="794"/>
                  </a:lnTo>
                  <a:lnTo>
                    <a:pt x="278" y="636"/>
                  </a:lnTo>
                  <a:lnTo>
                    <a:pt x="298" y="477"/>
                  </a:lnTo>
                  <a:lnTo>
                    <a:pt x="338" y="318"/>
                  </a:lnTo>
                  <a:close/>
                  <a:moveTo>
                    <a:pt x="298" y="0"/>
                  </a:moveTo>
                  <a:lnTo>
                    <a:pt x="239" y="20"/>
                  </a:lnTo>
                  <a:lnTo>
                    <a:pt x="219" y="40"/>
                  </a:lnTo>
                  <a:lnTo>
                    <a:pt x="179" y="60"/>
                  </a:lnTo>
                  <a:lnTo>
                    <a:pt x="119" y="159"/>
                  </a:lnTo>
                  <a:lnTo>
                    <a:pt x="80" y="258"/>
                  </a:lnTo>
                  <a:lnTo>
                    <a:pt x="20" y="477"/>
                  </a:lnTo>
                  <a:lnTo>
                    <a:pt x="0" y="695"/>
                  </a:lnTo>
                  <a:lnTo>
                    <a:pt x="0" y="934"/>
                  </a:lnTo>
                  <a:lnTo>
                    <a:pt x="40" y="1152"/>
                  </a:lnTo>
                  <a:lnTo>
                    <a:pt x="80" y="1390"/>
                  </a:lnTo>
                  <a:lnTo>
                    <a:pt x="159" y="1609"/>
                  </a:lnTo>
                  <a:lnTo>
                    <a:pt x="219" y="1807"/>
                  </a:lnTo>
                  <a:lnTo>
                    <a:pt x="358" y="2105"/>
                  </a:lnTo>
                  <a:lnTo>
                    <a:pt x="437" y="2284"/>
                  </a:lnTo>
                  <a:lnTo>
                    <a:pt x="537" y="2463"/>
                  </a:lnTo>
                  <a:lnTo>
                    <a:pt x="656" y="2622"/>
                  </a:lnTo>
                  <a:lnTo>
                    <a:pt x="795" y="2741"/>
                  </a:lnTo>
                  <a:lnTo>
                    <a:pt x="854" y="2800"/>
                  </a:lnTo>
                  <a:lnTo>
                    <a:pt x="934" y="2820"/>
                  </a:lnTo>
                  <a:lnTo>
                    <a:pt x="1013" y="2840"/>
                  </a:lnTo>
                  <a:lnTo>
                    <a:pt x="1093" y="2840"/>
                  </a:lnTo>
                  <a:lnTo>
                    <a:pt x="1152" y="2820"/>
                  </a:lnTo>
                  <a:lnTo>
                    <a:pt x="1172" y="2781"/>
                  </a:lnTo>
                  <a:lnTo>
                    <a:pt x="1192" y="2761"/>
                  </a:lnTo>
                  <a:lnTo>
                    <a:pt x="1251" y="2701"/>
                  </a:lnTo>
                  <a:lnTo>
                    <a:pt x="1311" y="2602"/>
                  </a:lnTo>
                  <a:lnTo>
                    <a:pt x="1331" y="2522"/>
                  </a:lnTo>
                  <a:lnTo>
                    <a:pt x="1371" y="2423"/>
                  </a:lnTo>
                  <a:lnTo>
                    <a:pt x="1391" y="2205"/>
                  </a:lnTo>
                  <a:lnTo>
                    <a:pt x="1371" y="1966"/>
                  </a:lnTo>
                  <a:lnTo>
                    <a:pt x="1331" y="1728"/>
                  </a:lnTo>
                  <a:lnTo>
                    <a:pt x="1291" y="1509"/>
                  </a:lnTo>
                  <a:lnTo>
                    <a:pt x="1192" y="1132"/>
                  </a:lnTo>
                  <a:lnTo>
                    <a:pt x="1073" y="775"/>
                  </a:lnTo>
                  <a:lnTo>
                    <a:pt x="993" y="596"/>
                  </a:lnTo>
                  <a:lnTo>
                    <a:pt x="914" y="437"/>
                  </a:lnTo>
                  <a:lnTo>
                    <a:pt x="795" y="298"/>
                  </a:lnTo>
                  <a:lnTo>
                    <a:pt x="676" y="159"/>
                  </a:lnTo>
                  <a:lnTo>
                    <a:pt x="517" y="80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6228712" y="1929125"/>
              <a:ext cx="78870" cy="161085"/>
            </a:xfrm>
            <a:custGeom>
              <a:avLst/>
              <a:gdLst/>
              <a:ahLst/>
              <a:cxnLst/>
              <a:rect l="l" t="t" r="r" b="b"/>
              <a:pathLst>
                <a:path w="1391" h="2841" fill="none" extrusionOk="0">
                  <a:moveTo>
                    <a:pt x="1192" y="1132"/>
                  </a:moveTo>
                  <a:lnTo>
                    <a:pt x="1192" y="1132"/>
                  </a:lnTo>
                  <a:lnTo>
                    <a:pt x="1073" y="775"/>
                  </a:lnTo>
                  <a:lnTo>
                    <a:pt x="993" y="596"/>
                  </a:lnTo>
                  <a:lnTo>
                    <a:pt x="914" y="437"/>
                  </a:lnTo>
                  <a:lnTo>
                    <a:pt x="795" y="298"/>
                  </a:lnTo>
                  <a:lnTo>
                    <a:pt x="676" y="159"/>
                  </a:lnTo>
                  <a:lnTo>
                    <a:pt x="517" y="80"/>
                  </a:lnTo>
                  <a:lnTo>
                    <a:pt x="338" y="0"/>
                  </a:lnTo>
                  <a:lnTo>
                    <a:pt x="338" y="0"/>
                  </a:lnTo>
                  <a:lnTo>
                    <a:pt x="298" y="0"/>
                  </a:lnTo>
                  <a:lnTo>
                    <a:pt x="239" y="20"/>
                  </a:lnTo>
                  <a:lnTo>
                    <a:pt x="219" y="40"/>
                  </a:lnTo>
                  <a:lnTo>
                    <a:pt x="179" y="60"/>
                  </a:lnTo>
                  <a:lnTo>
                    <a:pt x="179" y="60"/>
                  </a:lnTo>
                  <a:lnTo>
                    <a:pt x="119" y="159"/>
                  </a:lnTo>
                  <a:lnTo>
                    <a:pt x="80" y="258"/>
                  </a:lnTo>
                  <a:lnTo>
                    <a:pt x="20" y="477"/>
                  </a:lnTo>
                  <a:lnTo>
                    <a:pt x="0" y="695"/>
                  </a:lnTo>
                  <a:lnTo>
                    <a:pt x="0" y="934"/>
                  </a:lnTo>
                  <a:lnTo>
                    <a:pt x="40" y="1152"/>
                  </a:lnTo>
                  <a:lnTo>
                    <a:pt x="80" y="1390"/>
                  </a:lnTo>
                  <a:lnTo>
                    <a:pt x="159" y="1609"/>
                  </a:lnTo>
                  <a:lnTo>
                    <a:pt x="219" y="1807"/>
                  </a:lnTo>
                  <a:lnTo>
                    <a:pt x="219" y="1807"/>
                  </a:lnTo>
                  <a:lnTo>
                    <a:pt x="358" y="2105"/>
                  </a:lnTo>
                  <a:lnTo>
                    <a:pt x="437" y="2284"/>
                  </a:lnTo>
                  <a:lnTo>
                    <a:pt x="537" y="2463"/>
                  </a:lnTo>
                  <a:lnTo>
                    <a:pt x="656" y="2622"/>
                  </a:lnTo>
                  <a:lnTo>
                    <a:pt x="795" y="2741"/>
                  </a:lnTo>
                  <a:lnTo>
                    <a:pt x="854" y="2800"/>
                  </a:lnTo>
                  <a:lnTo>
                    <a:pt x="934" y="2820"/>
                  </a:lnTo>
                  <a:lnTo>
                    <a:pt x="1013" y="2840"/>
                  </a:lnTo>
                  <a:lnTo>
                    <a:pt x="1093" y="2840"/>
                  </a:lnTo>
                  <a:lnTo>
                    <a:pt x="1093" y="2840"/>
                  </a:lnTo>
                  <a:lnTo>
                    <a:pt x="1152" y="2820"/>
                  </a:lnTo>
                  <a:lnTo>
                    <a:pt x="1172" y="2781"/>
                  </a:lnTo>
                  <a:lnTo>
                    <a:pt x="1172" y="2781"/>
                  </a:lnTo>
                  <a:lnTo>
                    <a:pt x="1192" y="2761"/>
                  </a:lnTo>
                  <a:lnTo>
                    <a:pt x="1192" y="2761"/>
                  </a:lnTo>
                  <a:lnTo>
                    <a:pt x="1251" y="2701"/>
                  </a:lnTo>
                  <a:lnTo>
                    <a:pt x="1311" y="2602"/>
                  </a:lnTo>
                  <a:lnTo>
                    <a:pt x="1331" y="2522"/>
                  </a:lnTo>
                  <a:lnTo>
                    <a:pt x="1371" y="2423"/>
                  </a:lnTo>
                  <a:lnTo>
                    <a:pt x="1391" y="2205"/>
                  </a:lnTo>
                  <a:lnTo>
                    <a:pt x="1371" y="1966"/>
                  </a:lnTo>
                  <a:lnTo>
                    <a:pt x="1331" y="1728"/>
                  </a:lnTo>
                  <a:lnTo>
                    <a:pt x="1291" y="1509"/>
                  </a:lnTo>
                  <a:lnTo>
                    <a:pt x="1192" y="11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6244475" y="1947099"/>
              <a:ext cx="45076" cy="130694"/>
            </a:xfrm>
            <a:custGeom>
              <a:avLst/>
              <a:gdLst/>
              <a:ahLst/>
              <a:cxnLst/>
              <a:rect l="l" t="t" r="r" b="b"/>
              <a:pathLst>
                <a:path w="795" h="2305" fill="none" extrusionOk="0">
                  <a:moveTo>
                    <a:pt x="139" y="1272"/>
                  </a:moveTo>
                  <a:lnTo>
                    <a:pt x="139" y="1272"/>
                  </a:lnTo>
                  <a:lnTo>
                    <a:pt x="60" y="974"/>
                  </a:lnTo>
                  <a:lnTo>
                    <a:pt x="0" y="636"/>
                  </a:lnTo>
                  <a:lnTo>
                    <a:pt x="0" y="477"/>
                  </a:lnTo>
                  <a:lnTo>
                    <a:pt x="0" y="319"/>
                  </a:lnTo>
                  <a:lnTo>
                    <a:pt x="20" y="160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179" y="100"/>
                  </a:lnTo>
                  <a:lnTo>
                    <a:pt x="278" y="199"/>
                  </a:lnTo>
                  <a:lnTo>
                    <a:pt x="358" y="319"/>
                  </a:lnTo>
                  <a:lnTo>
                    <a:pt x="417" y="438"/>
                  </a:lnTo>
                  <a:lnTo>
                    <a:pt x="517" y="716"/>
                  </a:lnTo>
                  <a:lnTo>
                    <a:pt x="596" y="994"/>
                  </a:lnTo>
                  <a:lnTo>
                    <a:pt x="596" y="994"/>
                  </a:lnTo>
                  <a:lnTo>
                    <a:pt x="676" y="1312"/>
                  </a:lnTo>
                  <a:lnTo>
                    <a:pt x="755" y="1649"/>
                  </a:lnTo>
                  <a:lnTo>
                    <a:pt x="795" y="1987"/>
                  </a:lnTo>
                  <a:lnTo>
                    <a:pt x="775" y="2146"/>
                  </a:lnTo>
                  <a:lnTo>
                    <a:pt x="775" y="2305"/>
                  </a:lnTo>
                  <a:lnTo>
                    <a:pt x="775" y="2305"/>
                  </a:lnTo>
                  <a:lnTo>
                    <a:pt x="656" y="2225"/>
                  </a:lnTo>
                  <a:lnTo>
                    <a:pt x="556" y="2106"/>
                  </a:lnTo>
                  <a:lnTo>
                    <a:pt x="457" y="1967"/>
                  </a:lnTo>
                  <a:lnTo>
                    <a:pt x="378" y="1828"/>
                  </a:lnTo>
                  <a:lnTo>
                    <a:pt x="239" y="1510"/>
                  </a:lnTo>
                  <a:lnTo>
                    <a:pt x="139" y="12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6333438" y="1943754"/>
              <a:ext cx="104782" cy="135173"/>
            </a:xfrm>
            <a:custGeom>
              <a:avLst/>
              <a:gdLst/>
              <a:ahLst/>
              <a:cxnLst/>
              <a:rect l="l" t="t" r="r" b="b"/>
              <a:pathLst>
                <a:path w="1848" h="2384" extrusionOk="0">
                  <a:moveTo>
                    <a:pt x="1510" y="378"/>
                  </a:moveTo>
                  <a:lnTo>
                    <a:pt x="1490" y="676"/>
                  </a:lnTo>
                  <a:lnTo>
                    <a:pt x="1430" y="973"/>
                  </a:lnTo>
                  <a:lnTo>
                    <a:pt x="1351" y="1251"/>
                  </a:lnTo>
                  <a:lnTo>
                    <a:pt x="1291" y="1390"/>
                  </a:lnTo>
                  <a:lnTo>
                    <a:pt x="1212" y="1530"/>
                  </a:lnTo>
                  <a:lnTo>
                    <a:pt x="1132" y="1669"/>
                  </a:lnTo>
                  <a:lnTo>
                    <a:pt x="1013" y="1788"/>
                  </a:lnTo>
                  <a:lnTo>
                    <a:pt x="894" y="1907"/>
                  </a:lnTo>
                  <a:lnTo>
                    <a:pt x="735" y="1986"/>
                  </a:lnTo>
                  <a:lnTo>
                    <a:pt x="616" y="2046"/>
                  </a:lnTo>
                  <a:lnTo>
                    <a:pt x="497" y="2086"/>
                  </a:lnTo>
                  <a:lnTo>
                    <a:pt x="239" y="2145"/>
                  </a:lnTo>
                  <a:lnTo>
                    <a:pt x="457" y="1649"/>
                  </a:lnTo>
                  <a:lnTo>
                    <a:pt x="596" y="1371"/>
                  </a:lnTo>
                  <a:lnTo>
                    <a:pt x="735" y="1132"/>
                  </a:lnTo>
                  <a:lnTo>
                    <a:pt x="894" y="894"/>
                  </a:lnTo>
                  <a:lnTo>
                    <a:pt x="1073" y="676"/>
                  </a:lnTo>
                  <a:lnTo>
                    <a:pt x="1172" y="576"/>
                  </a:lnTo>
                  <a:lnTo>
                    <a:pt x="1291" y="497"/>
                  </a:lnTo>
                  <a:lnTo>
                    <a:pt x="1391" y="437"/>
                  </a:lnTo>
                  <a:lnTo>
                    <a:pt x="1510" y="378"/>
                  </a:lnTo>
                  <a:close/>
                  <a:moveTo>
                    <a:pt x="1649" y="0"/>
                  </a:moveTo>
                  <a:lnTo>
                    <a:pt x="1470" y="40"/>
                  </a:lnTo>
                  <a:lnTo>
                    <a:pt x="1311" y="100"/>
                  </a:lnTo>
                  <a:lnTo>
                    <a:pt x="1152" y="179"/>
                  </a:lnTo>
                  <a:lnTo>
                    <a:pt x="1013" y="298"/>
                  </a:lnTo>
                  <a:lnTo>
                    <a:pt x="874" y="417"/>
                  </a:lnTo>
                  <a:lnTo>
                    <a:pt x="755" y="556"/>
                  </a:lnTo>
                  <a:lnTo>
                    <a:pt x="636" y="695"/>
                  </a:lnTo>
                  <a:lnTo>
                    <a:pt x="517" y="874"/>
                  </a:lnTo>
                  <a:lnTo>
                    <a:pt x="338" y="1212"/>
                  </a:lnTo>
                  <a:lnTo>
                    <a:pt x="179" y="1569"/>
                  </a:lnTo>
                  <a:lnTo>
                    <a:pt x="80" y="1927"/>
                  </a:lnTo>
                  <a:lnTo>
                    <a:pt x="0" y="2245"/>
                  </a:lnTo>
                  <a:lnTo>
                    <a:pt x="0" y="2324"/>
                  </a:lnTo>
                  <a:lnTo>
                    <a:pt x="40" y="2364"/>
                  </a:lnTo>
                  <a:lnTo>
                    <a:pt x="139" y="2364"/>
                  </a:lnTo>
                  <a:lnTo>
                    <a:pt x="318" y="2384"/>
                  </a:lnTo>
                  <a:lnTo>
                    <a:pt x="497" y="2384"/>
                  </a:lnTo>
                  <a:lnTo>
                    <a:pt x="676" y="2344"/>
                  </a:lnTo>
                  <a:lnTo>
                    <a:pt x="854" y="2284"/>
                  </a:lnTo>
                  <a:lnTo>
                    <a:pt x="1013" y="2185"/>
                  </a:lnTo>
                  <a:lnTo>
                    <a:pt x="1152" y="2086"/>
                  </a:lnTo>
                  <a:lnTo>
                    <a:pt x="1291" y="1947"/>
                  </a:lnTo>
                  <a:lnTo>
                    <a:pt x="1410" y="1808"/>
                  </a:lnTo>
                  <a:lnTo>
                    <a:pt x="1530" y="1629"/>
                  </a:lnTo>
                  <a:lnTo>
                    <a:pt x="1609" y="1430"/>
                  </a:lnTo>
                  <a:lnTo>
                    <a:pt x="1688" y="1232"/>
                  </a:lnTo>
                  <a:lnTo>
                    <a:pt x="1748" y="1013"/>
                  </a:lnTo>
                  <a:lnTo>
                    <a:pt x="1788" y="795"/>
                  </a:lnTo>
                  <a:lnTo>
                    <a:pt x="1808" y="576"/>
                  </a:lnTo>
                  <a:lnTo>
                    <a:pt x="1847" y="159"/>
                  </a:lnTo>
                  <a:lnTo>
                    <a:pt x="1827" y="80"/>
                  </a:lnTo>
                  <a:lnTo>
                    <a:pt x="1788" y="20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6333438" y="1943754"/>
              <a:ext cx="104782" cy="135173"/>
            </a:xfrm>
            <a:custGeom>
              <a:avLst/>
              <a:gdLst/>
              <a:ahLst/>
              <a:cxnLst/>
              <a:rect l="l" t="t" r="r" b="b"/>
              <a:pathLst>
                <a:path w="1848" h="2384" fill="none" extrusionOk="0">
                  <a:moveTo>
                    <a:pt x="1649" y="0"/>
                  </a:moveTo>
                  <a:lnTo>
                    <a:pt x="1649" y="0"/>
                  </a:lnTo>
                  <a:lnTo>
                    <a:pt x="1470" y="40"/>
                  </a:lnTo>
                  <a:lnTo>
                    <a:pt x="1311" y="100"/>
                  </a:lnTo>
                  <a:lnTo>
                    <a:pt x="1152" y="179"/>
                  </a:lnTo>
                  <a:lnTo>
                    <a:pt x="1013" y="298"/>
                  </a:lnTo>
                  <a:lnTo>
                    <a:pt x="874" y="417"/>
                  </a:lnTo>
                  <a:lnTo>
                    <a:pt x="755" y="556"/>
                  </a:lnTo>
                  <a:lnTo>
                    <a:pt x="636" y="695"/>
                  </a:lnTo>
                  <a:lnTo>
                    <a:pt x="517" y="874"/>
                  </a:lnTo>
                  <a:lnTo>
                    <a:pt x="338" y="1212"/>
                  </a:lnTo>
                  <a:lnTo>
                    <a:pt x="179" y="1569"/>
                  </a:lnTo>
                  <a:lnTo>
                    <a:pt x="80" y="1927"/>
                  </a:lnTo>
                  <a:lnTo>
                    <a:pt x="0" y="2245"/>
                  </a:lnTo>
                  <a:lnTo>
                    <a:pt x="0" y="2245"/>
                  </a:lnTo>
                  <a:lnTo>
                    <a:pt x="0" y="2324"/>
                  </a:lnTo>
                  <a:lnTo>
                    <a:pt x="40" y="2364"/>
                  </a:lnTo>
                  <a:lnTo>
                    <a:pt x="80" y="2364"/>
                  </a:lnTo>
                  <a:lnTo>
                    <a:pt x="139" y="2364"/>
                  </a:lnTo>
                  <a:lnTo>
                    <a:pt x="139" y="2364"/>
                  </a:lnTo>
                  <a:lnTo>
                    <a:pt x="318" y="2384"/>
                  </a:lnTo>
                  <a:lnTo>
                    <a:pt x="497" y="2384"/>
                  </a:lnTo>
                  <a:lnTo>
                    <a:pt x="676" y="2344"/>
                  </a:lnTo>
                  <a:lnTo>
                    <a:pt x="854" y="2284"/>
                  </a:lnTo>
                  <a:lnTo>
                    <a:pt x="1013" y="2185"/>
                  </a:lnTo>
                  <a:lnTo>
                    <a:pt x="1152" y="2086"/>
                  </a:lnTo>
                  <a:lnTo>
                    <a:pt x="1291" y="1947"/>
                  </a:lnTo>
                  <a:lnTo>
                    <a:pt x="1410" y="1808"/>
                  </a:lnTo>
                  <a:lnTo>
                    <a:pt x="1410" y="1808"/>
                  </a:lnTo>
                  <a:lnTo>
                    <a:pt x="1530" y="1629"/>
                  </a:lnTo>
                  <a:lnTo>
                    <a:pt x="1609" y="1430"/>
                  </a:lnTo>
                  <a:lnTo>
                    <a:pt x="1688" y="1232"/>
                  </a:lnTo>
                  <a:lnTo>
                    <a:pt x="1748" y="1013"/>
                  </a:lnTo>
                  <a:lnTo>
                    <a:pt x="1788" y="795"/>
                  </a:lnTo>
                  <a:lnTo>
                    <a:pt x="1808" y="576"/>
                  </a:lnTo>
                  <a:lnTo>
                    <a:pt x="1847" y="159"/>
                  </a:lnTo>
                  <a:lnTo>
                    <a:pt x="1847" y="159"/>
                  </a:lnTo>
                  <a:lnTo>
                    <a:pt x="1827" y="80"/>
                  </a:lnTo>
                  <a:lnTo>
                    <a:pt x="1788" y="20"/>
                  </a:lnTo>
                  <a:lnTo>
                    <a:pt x="1728" y="0"/>
                  </a:lnTo>
                  <a:lnTo>
                    <a:pt x="164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6346933" y="1965130"/>
              <a:ext cx="72122" cy="100302"/>
            </a:xfrm>
            <a:custGeom>
              <a:avLst/>
              <a:gdLst/>
              <a:ahLst/>
              <a:cxnLst/>
              <a:rect l="l" t="t" r="r" b="b"/>
              <a:pathLst>
                <a:path w="1272" h="1769" fill="none" extrusionOk="0">
                  <a:moveTo>
                    <a:pt x="974" y="1153"/>
                  </a:moveTo>
                  <a:lnTo>
                    <a:pt x="974" y="1153"/>
                  </a:lnTo>
                  <a:lnTo>
                    <a:pt x="894" y="1292"/>
                  </a:lnTo>
                  <a:lnTo>
                    <a:pt x="775" y="1411"/>
                  </a:lnTo>
                  <a:lnTo>
                    <a:pt x="656" y="1530"/>
                  </a:lnTo>
                  <a:lnTo>
                    <a:pt x="497" y="1609"/>
                  </a:lnTo>
                  <a:lnTo>
                    <a:pt x="497" y="1609"/>
                  </a:lnTo>
                  <a:lnTo>
                    <a:pt x="378" y="1669"/>
                  </a:lnTo>
                  <a:lnTo>
                    <a:pt x="259" y="1709"/>
                  </a:lnTo>
                  <a:lnTo>
                    <a:pt x="1" y="1768"/>
                  </a:lnTo>
                  <a:lnTo>
                    <a:pt x="1" y="1768"/>
                  </a:lnTo>
                  <a:lnTo>
                    <a:pt x="219" y="1272"/>
                  </a:lnTo>
                  <a:lnTo>
                    <a:pt x="358" y="994"/>
                  </a:lnTo>
                  <a:lnTo>
                    <a:pt x="497" y="755"/>
                  </a:lnTo>
                  <a:lnTo>
                    <a:pt x="656" y="517"/>
                  </a:lnTo>
                  <a:lnTo>
                    <a:pt x="835" y="299"/>
                  </a:lnTo>
                  <a:lnTo>
                    <a:pt x="934" y="199"/>
                  </a:lnTo>
                  <a:lnTo>
                    <a:pt x="1053" y="120"/>
                  </a:lnTo>
                  <a:lnTo>
                    <a:pt x="1153" y="60"/>
                  </a:lnTo>
                  <a:lnTo>
                    <a:pt x="1272" y="1"/>
                  </a:lnTo>
                  <a:lnTo>
                    <a:pt x="1272" y="1"/>
                  </a:lnTo>
                  <a:lnTo>
                    <a:pt x="1252" y="299"/>
                  </a:lnTo>
                  <a:lnTo>
                    <a:pt x="1192" y="596"/>
                  </a:lnTo>
                  <a:lnTo>
                    <a:pt x="1113" y="874"/>
                  </a:lnTo>
                  <a:lnTo>
                    <a:pt x="1053" y="1013"/>
                  </a:lnTo>
                  <a:lnTo>
                    <a:pt x="974" y="11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6536143" y="2198222"/>
              <a:ext cx="37195" cy="54149"/>
            </a:xfrm>
            <a:custGeom>
              <a:avLst/>
              <a:gdLst/>
              <a:ahLst/>
              <a:cxnLst/>
              <a:rect l="l" t="t" r="r" b="b"/>
              <a:pathLst>
                <a:path w="656" h="955" extrusionOk="0">
                  <a:moveTo>
                    <a:pt x="60" y="1"/>
                  </a:moveTo>
                  <a:lnTo>
                    <a:pt x="40" y="21"/>
                  </a:lnTo>
                  <a:lnTo>
                    <a:pt x="20" y="60"/>
                  </a:lnTo>
                  <a:lnTo>
                    <a:pt x="0" y="100"/>
                  </a:lnTo>
                  <a:lnTo>
                    <a:pt x="20" y="140"/>
                  </a:lnTo>
                  <a:lnTo>
                    <a:pt x="40" y="180"/>
                  </a:lnTo>
                  <a:lnTo>
                    <a:pt x="199" y="358"/>
                  </a:lnTo>
                  <a:lnTo>
                    <a:pt x="318" y="557"/>
                  </a:lnTo>
                  <a:lnTo>
                    <a:pt x="397" y="755"/>
                  </a:lnTo>
                  <a:lnTo>
                    <a:pt x="457" y="835"/>
                  </a:lnTo>
                  <a:lnTo>
                    <a:pt x="517" y="934"/>
                  </a:lnTo>
                  <a:lnTo>
                    <a:pt x="536" y="954"/>
                  </a:lnTo>
                  <a:lnTo>
                    <a:pt x="576" y="954"/>
                  </a:lnTo>
                  <a:lnTo>
                    <a:pt x="616" y="934"/>
                  </a:lnTo>
                  <a:lnTo>
                    <a:pt x="636" y="894"/>
                  </a:lnTo>
                  <a:lnTo>
                    <a:pt x="656" y="775"/>
                  </a:lnTo>
                  <a:lnTo>
                    <a:pt x="636" y="656"/>
                  </a:lnTo>
                  <a:lnTo>
                    <a:pt x="596" y="537"/>
                  </a:lnTo>
                  <a:lnTo>
                    <a:pt x="536" y="418"/>
                  </a:lnTo>
                  <a:lnTo>
                    <a:pt x="457" y="299"/>
                  </a:lnTo>
                  <a:lnTo>
                    <a:pt x="378" y="199"/>
                  </a:lnTo>
                  <a:lnTo>
                    <a:pt x="199" y="21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6536143" y="2198222"/>
              <a:ext cx="37195" cy="54149"/>
            </a:xfrm>
            <a:custGeom>
              <a:avLst/>
              <a:gdLst/>
              <a:ahLst/>
              <a:cxnLst/>
              <a:rect l="l" t="t" r="r" b="b"/>
              <a:pathLst>
                <a:path w="656" h="955" fill="none" extrusionOk="0">
                  <a:moveTo>
                    <a:pt x="199" y="21"/>
                  </a:moveTo>
                  <a:lnTo>
                    <a:pt x="199" y="21"/>
                  </a:lnTo>
                  <a:lnTo>
                    <a:pt x="159" y="1"/>
                  </a:lnTo>
                  <a:lnTo>
                    <a:pt x="100" y="1"/>
                  </a:lnTo>
                  <a:lnTo>
                    <a:pt x="60" y="1"/>
                  </a:lnTo>
                  <a:lnTo>
                    <a:pt x="40" y="21"/>
                  </a:lnTo>
                  <a:lnTo>
                    <a:pt x="20" y="60"/>
                  </a:lnTo>
                  <a:lnTo>
                    <a:pt x="0" y="100"/>
                  </a:lnTo>
                  <a:lnTo>
                    <a:pt x="20" y="140"/>
                  </a:lnTo>
                  <a:lnTo>
                    <a:pt x="40" y="180"/>
                  </a:lnTo>
                  <a:lnTo>
                    <a:pt x="40" y="180"/>
                  </a:lnTo>
                  <a:lnTo>
                    <a:pt x="199" y="358"/>
                  </a:lnTo>
                  <a:lnTo>
                    <a:pt x="318" y="557"/>
                  </a:lnTo>
                  <a:lnTo>
                    <a:pt x="318" y="557"/>
                  </a:lnTo>
                  <a:lnTo>
                    <a:pt x="397" y="755"/>
                  </a:lnTo>
                  <a:lnTo>
                    <a:pt x="457" y="835"/>
                  </a:lnTo>
                  <a:lnTo>
                    <a:pt x="517" y="934"/>
                  </a:lnTo>
                  <a:lnTo>
                    <a:pt x="517" y="934"/>
                  </a:lnTo>
                  <a:lnTo>
                    <a:pt x="536" y="954"/>
                  </a:lnTo>
                  <a:lnTo>
                    <a:pt x="576" y="954"/>
                  </a:lnTo>
                  <a:lnTo>
                    <a:pt x="616" y="934"/>
                  </a:lnTo>
                  <a:lnTo>
                    <a:pt x="636" y="894"/>
                  </a:lnTo>
                  <a:lnTo>
                    <a:pt x="636" y="894"/>
                  </a:lnTo>
                  <a:lnTo>
                    <a:pt x="656" y="775"/>
                  </a:lnTo>
                  <a:lnTo>
                    <a:pt x="636" y="656"/>
                  </a:lnTo>
                  <a:lnTo>
                    <a:pt x="596" y="537"/>
                  </a:lnTo>
                  <a:lnTo>
                    <a:pt x="536" y="418"/>
                  </a:lnTo>
                  <a:lnTo>
                    <a:pt x="457" y="299"/>
                  </a:lnTo>
                  <a:lnTo>
                    <a:pt x="378" y="199"/>
                  </a:lnTo>
                  <a:lnTo>
                    <a:pt x="199" y="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6509097" y="2223000"/>
              <a:ext cx="33850" cy="40597"/>
            </a:xfrm>
            <a:custGeom>
              <a:avLst/>
              <a:gdLst/>
              <a:ahLst/>
              <a:cxnLst/>
              <a:rect l="l" t="t" r="r" b="b"/>
              <a:pathLst>
                <a:path w="597" h="716" extrusionOk="0">
                  <a:moveTo>
                    <a:pt x="80" y="1"/>
                  </a:moveTo>
                  <a:lnTo>
                    <a:pt x="60" y="21"/>
                  </a:lnTo>
                  <a:lnTo>
                    <a:pt x="20" y="60"/>
                  </a:lnTo>
                  <a:lnTo>
                    <a:pt x="1" y="100"/>
                  </a:lnTo>
                  <a:lnTo>
                    <a:pt x="1" y="160"/>
                  </a:lnTo>
                  <a:lnTo>
                    <a:pt x="20" y="199"/>
                  </a:lnTo>
                  <a:lnTo>
                    <a:pt x="60" y="239"/>
                  </a:lnTo>
                  <a:lnTo>
                    <a:pt x="179" y="338"/>
                  </a:lnTo>
                  <a:lnTo>
                    <a:pt x="279" y="438"/>
                  </a:lnTo>
                  <a:lnTo>
                    <a:pt x="338" y="557"/>
                  </a:lnTo>
                  <a:lnTo>
                    <a:pt x="358" y="616"/>
                  </a:lnTo>
                  <a:lnTo>
                    <a:pt x="378" y="676"/>
                  </a:lnTo>
                  <a:lnTo>
                    <a:pt x="438" y="716"/>
                  </a:lnTo>
                  <a:lnTo>
                    <a:pt x="457" y="716"/>
                  </a:lnTo>
                  <a:lnTo>
                    <a:pt x="497" y="696"/>
                  </a:lnTo>
                  <a:lnTo>
                    <a:pt x="537" y="656"/>
                  </a:lnTo>
                  <a:lnTo>
                    <a:pt x="577" y="616"/>
                  </a:lnTo>
                  <a:lnTo>
                    <a:pt x="596" y="577"/>
                  </a:lnTo>
                  <a:lnTo>
                    <a:pt x="596" y="517"/>
                  </a:lnTo>
                  <a:lnTo>
                    <a:pt x="577" y="418"/>
                  </a:lnTo>
                  <a:lnTo>
                    <a:pt x="517" y="318"/>
                  </a:lnTo>
                  <a:lnTo>
                    <a:pt x="438" y="239"/>
                  </a:lnTo>
                  <a:lnTo>
                    <a:pt x="338" y="140"/>
                  </a:lnTo>
                  <a:lnTo>
                    <a:pt x="179" y="21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6509097" y="2223000"/>
              <a:ext cx="33850" cy="40597"/>
            </a:xfrm>
            <a:custGeom>
              <a:avLst/>
              <a:gdLst/>
              <a:ahLst/>
              <a:cxnLst/>
              <a:rect l="l" t="t" r="r" b="b"/>
              <a:pathLst>
                <a:path w="597" h="716" fill="none" extrusionOk="0">
                  <a:moveTo>
                    <a:pt x="179" y="21"/>
                  </a:moveTo>
                  <a:lnTo>
                    <a:pt x="179" y="21"/>
                  </a:lnTo>
                  <a:lnTo>
                    <a:pt x="140" y="1"/>
                  </a:lnTo>
                  <a:lnTo>
                    <a:pt x="80" y="1"/>
                  </a:lnTo>
                  <a:lnTo>
                    <a:pt x="60" y="21"/>
                  </a:lnTo>
                  <a:lnTo>
                    <a:pt x="20" y="60"/>
                  </a:lnTo>
                  <a:lnTo>
                    <a:pt x="1" y="100"/>
                  </a:lnTo>
                  <a:lnTo>
                    <a:pt x="1" y="160"/>
                  </a:lnTo>
                  <a:lnTo>
                    <a:pt x="20" y="199"/>
                  </a:lnTo>
                  <a:lnTo>
                    <a:pt x="60" y="239"/>
                  </a:lnTo>
                  <a:lnTo>
                    <a:pt x="60" y="239"/>
                  </a:lnTo>
                  <a:lnTo>
                    <a:pt x="179" y="338"/>
                  </a:lnTo>
                  <a:lnTo>
                    <a:pt x="279" y="438"/>
                  </a:lnTo>
                  <a:lnTo>
                    <a:pt x="279" y="438"/>
                  </a:lnTo>
                  <a:lnTo>
                    <a:pt x="338" y="557"/>
                  </a:lnTo>
                  <a:lnTo>
                    <a:pt x="358" y="616"/>
                  </a:lnTo>
                  <a:lnTo>
                    <a:pt x="378" y="676"/>
                  </a:lnTo>
                  <a:lnTo>
                    <a:pt x="378" y="676"/>
                  </a:lnTo>
                  <a:lnTo>
                    <a:pt x="438" y="716"/>
                  </a:lnTo>
                  <a:lnTo>
                    <a:pt x="457" y="716"/>
                  </a:lnTo>
                  <a:lnTo>
                    <a:pt x="497" y="696"/>
                  </a:lnTo>
                  <a:lnTo>
                    <a:pt x="497" y="696"/>
                  </a:lnTo>
                  <a:lnTo>
                    <a:pt x="537" y="656"/>
                  </a:lnTo>
                  <a:lnTo>
                    <a:pt x="577" y="616"/>
                  </a:lnTo>
                  <a:lnTo>
                    <a:pt x="596" y="577"/>
                  </a:lnTo>
                  <a:lnTo>
                    <a:pt x="596" y="517"/>
                  </a:lnTo>
                  <a:lnTo>
                    <a:pt x="577" y="418"/>
                  </a:lnTo>
                  <a:lnTo>
                    <a:pt x="517" y="318"/>
                  </a:lnTo>
                  <a:lnTo>
                    <a:pt x="438" y="239"/>
                  </a:lnTo>
                  <a:lnTo>
                    <a:pt x="338" y="140"/>
                  </a:lnTo>
                  <a:lnTo>
                    <a:pt x="179" y="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6496736" y="2273690"/>
              <a:ext cx="11283" cy="23701"/>
            </a:xfrm>
            <a:custGeom>
              <a:avLst/>
              <a:gdLst/>
              <a:ahLst/>
              <a:cxnLst/>
              <a:rect l="l" t="t" r="r" b="b"/>
              <a:pathLst>
                <a:path w="199" h="418" extrusionOk="0">
                  <a:moveTo>
                    <a:pt x="60" y="0"/>
                  </a:moveTo>
                  <a:lnTo>
                    <a:pt x="40" y="20"/>
                  </a:lnTo>
                  <a:lnTo>
                    <a:pt x="0" y="60"/>
                  </a:lnTo>
                  <a:lnTo>
                    <a:pt x="0" y="100"/>
                  </a:lnTo>
                  <a:lnTo>
                    <a:pt x="0" y="219"/>
                  </a:lnTo>
                  <a:lnTo>
                    <a:pt x="20" y="358"/>
                  </a:lnTo>
                  <a:lnTo>
                    <a:pt x="40" y="418"/>
                  </a:lnTo>
                  <a:lnTo>
                    <a:pt x="139" y="418"/>
                  </a:lnTo>
                  <a:lnTo>
                    <a:pt x="179" y="358"/>
                  </a:lnTo>
                  <a:lnTo>
                    <a:pt x="199" y="219"/>
                  </a:lnTo>
                  <a:lnTo>
                    <a:pt x="199" y="100"/>
                  </a:lnTo>
                  <a:lnTo>
                    <a:pt x="179" y="60"/>
                  </a:lnTo>
                  <a:lnTo>
                    <a:pt x="159" y="2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6496736" y="2273690"/>
              <a:ext cx="11283" cy="23701"/>
            </a:xfrm>
            <a:custGeom>
              <a:avLst/>
              <a:gdLst/>
              <a:ahLst/>
              <a:cxnLst/>
              <a:rect l="l" t="t" r="r" b="b"/>
              <a:pathLst>
                <a:path w="199" h="418" fill="none" extrusionOk="0">
                  <a:moveTo>
                    <a:pt x="199" y="100"/>
                  </a:moveTo>
                  <a:lnTo>
                    <a:pt x="199" y="100"/>
                  </a:lnTo>
                  <a:lnTo>
                    <a:pt x="179" y="60"/>
                  </a:lnTo>
                  <a:lnTo>
                    <a:pt x="159" y="20"/>
                  </a:lnTo>
                  <a:lnTo>
                    <a:pt x="139" y="0"/>
                  </a:lnTo>
                  <a:lnTo>
                    <a:pt x="99" y="0"/>
                  </a:lnTo>
                  <a:lnTo>
                    <a:pt x="60" y="0"/>
                  </a:lnTo>
                  <a:lnTo>
                    <a:pt x="40" y="20"/>
                  </a:lnTo>
                  <a:lnTo>
                    <a:pt x="0" y="6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219"/>
                  </a:lnTo>
                  <a:lnTo>
                    <a:pt x="20" y="358"/>
                  </a:lnTo>
                  <a:lnTo>
                    <a:pt x="20" y="358"/>
                  </a:lnTo>
                  <a:lnTo>
                    <a:pt x="40" y="418"/>
                  </a:lnTo>
                  <a:lnTo>
                    <a:pt x="99" y="418"/>
                  </a:lnTo>
                  <a:lnTo>
                    <a:pt x="139" y="418"/>
                  </a:lnTo>
                  <a:lnTo>
                    <a:pt x="179" y="358"/>
                  </a:lnTo>
                  <a:lnTo>
                    <a:pt x="179" y="358"/>
                  </a:lnTo>
                  <a:lnTo>
                    <a:pt x="199" y="219"/>
                  </a:lnTo>
                  <a:lnTo>
                    <a:pt x="199" y="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6227578" y="1087928"/>
              <a:ext cx="302948" cy="280438"/>
            </a:xfrm>
            <a:custGeom>
              <a:avLst/>
              <a:gdLst/>
              <a:ahLst/>
              <a:cxnLst/>
              <a:rect l="l" t="t" r="r" b="b"/>
              <a:pathLst>
                <a:path w="5343" h="4946" extrusionOk="0">
                  <a:moveTo>
                    <a:pt x="2066" y="377"/>
                  </a:moveTo>
                  <a:lnTo>
                    <a:pt x="2245" y="437"/>
                  </a:lnTo>
                  <a:lnTo>
                    <a:pt x="2404" y="497"/>
                  </a:lnTo>
                  <a:lnTo>
                    <a:pt x="2523" y="596"/>
                  </a:lnTo>
                  <a:lnTo>
                    <a:pt x="2642" y="695"/>
                  </a:lnTo>
                  <a:lnTo>
                    <a:pt x="2741" y="834"/>
                  </a:lnTo>
                  <a:lnTo>
                    <a:pt x="2821" y="973"/>
                  </a:lnTo>
                  <a:lnTo>
                    <a:pt x="2960" y="1291"/>
                  </a:lnTo>
                  <a:lnTo>
                    <a:pt x="2999" y="1311"/>
                  </a:lnTo>
                  <a:lnTo>
                    <a:pt x="3019" y="1351"/>
                  </a:lnTo>
                  <a:lnTo>
                    <a:pt x="3138" y="1351"/>
                  </a:lnTo>
                  <a:lnTo>
                    <a:pt x="3158" y="1331"/>
                  </a:lnTo>
                  <a:lnTo>
                    <a:pt x="3178" y="1291"/>
                  </a:lnTo>
                  <a:lnTo>
                    <a:pt x="3198" y="1251"/>
                  </a:lnTo>
                  <a:lnTo>
                    <a:pt x="3178" y="993"/>
                  </a:lnTo>
                  <a:lnTo>
                    <a:pt x="3119" y="715"/>
                  </a:lnTo>
                  <a:lnTo>
                    <a:pt x="3277" y="675"/>
                  </a:lnTo>
                  <a:lnTo>
                    <a:pt x="3436" y="636"/>
                  </a:lnTo>
                  <a:lnTo>
                    <a:pt x="3575" y="616"/>
                  </a:lnTo>
                  <a:lnTo>
                    <a:pt x="3734" y="596"/>
                  </a:lnTo>
                  <a:lnTo>
                    <a:pt x="3893" y="616"/>
                  </a:lnTo>
                  <a:lnTo>
                    <a:pt x="4052" y="656"/>
                  </a:lnTo>
                  <a:lnTo>
                    <a:pt x="4191" y="715"/>
                  </a:lnTo>
                  <a:lnTo>
                    <a:pt x="4350" y="795"/>
                  </a:lnTo>
                  <a:lnTo>
                    <a:pt x="4489" y="914"/>
                  </a:lnTo>
                  <a:lnTo>
                    <a:pt x="4588" y="1053"/>
                  </a:lnTo>
                  <a:lnTo>
                    <a:pt x="4648" y="1192"/>
                  </a:lnTo>
                  <a:lnTo>
                    <a:pt x="4688" y="1331"/>
                  </a:lnTo>
                  <a:lnTo>
                    <a:pt x="4707" y="1490"/>
                  </a:lnTo>
                  <a:lnTo>
                    <a:pt x="4688" y="1649"/>
                  </a:lnTo>
                  <a:lnTo>
                    <a:pt x="4668" y="1807"/>
                  </a:lnTo>
                  <a:lnTo>
                    <a:pt x="4628" y="1966"/>
                  </a:lnTo>
                  <a:lnTo>
                    <a:pt x="4469" y="1867"/>
                  </a:lnTo>
                  <a:lnTo>
                    <a:pt x="4290" y="1788"/>
                  </a:lnTo>
                  <a:lnTo>
                    <a:pt x="4251" y="1768"/>
                  </a:lnTo>
                  <a:lnTo>
                    <a:pt x="4231" y="1788"/>
                  </a:lnTo>
                  <a:lnTo>
                    <a:pt x="4191" y="1827"/>
                  </a:lnTo>
                  <a:lnTo>
                    <a:pt x="4171" y="1867"/>
                  </a:lnTo>
                  <a:lnTo>
                    <a:pt x="4191" y="1927"/>
                  </a:lnTo>
                  <a:lnTo>
                    <a:pt x="4509" y="2244"/>
                  </a:lnTo>
                  <a:lnTo>
                    <a:pt x="4668" y="2403"/>
                  </a:lnTo>
                  <a:lnTo>
                    <a:pt x="4787" y="2562"/>
                  </a:lnTo>
                  <a:lnTo>
                    <a:pt x="4886" y="2741"/>
                  </a:lnTo>
                  <a:lnTo>
                    <a:pt x="4926" y="2840"/>
                  </a:lnTo>
                  <a:lnTo>
                    <a:pt x="4946" y="2940"/>
                  </a:lnTo>
                  <a:lnTo>
                    <a:pt x="4966" y="3039"/>
                  </a:lnTo>
                  <a:lnTo>
                    <a:pt x="4946" y="3138"/>
                  </a:lnTo>
                  <a:lnTo>
                    <a:pt x="4926" y="3257"/>
                  </a:lnTo>
                  <a:lnTo>
                    <a:pt x="4886" y="3376"/>
                  </a:lnTo>
                  <a:lnTo>
                    <a:pt x="4787" y="3595"/>
                  </a:lnTo>
                  <a:lnTo>
                    <a:pt x="4747" y="3694"/>
                  </a:lnTo>
                  <a:lnTo>
                    <a:pt x="4668" y="3774"/>
                  </a:lnTo>
                  <a:lnTo>
                    <a:pt x="4608" y="3853"/>
                  </a:lnTo>
                  <a:lnTo>
                    <a:pt x="4509" y="3913"/>
                  </a:lnTo>
                  <a:lnTo>
                    <a:pt x="4409" y="3972"/>
                  </a:lnTo>
                  <a:lnTo>
                    <a:pt x="4290" y="4012"/>
                  </a:lnTo>
                  <a:lnTo>
                    <a:pt x="4131" y="4032"/>
                  </a:lnTo>
                  <a:lnTo>
                    <a:pt x="3774" y="4032"/>
                  </a:lnTo>
                  <a:lnTo>
                    <a:pt x="3675" y="3992"/>
                  </a:lnTo>
                  <a:lnTo>
                    <a:pt x="3615" y="3952"/>
                  </a:lnTo>
                  <a:lnTo>
                    <a:pt x="3595" y="3913"/>
                  </a:lnTo>
                  <a:lnTo>
                    <a:pt x="3595" y="3893"/>
                  </a:lnTo>
                  <a:lnTo>
                    <a:pt x="3575" y="3853"/>
                  </a:lnTo>
                  <a:lnTo>
                    <a:pt x="3675" y="3714"/>
                  </a:lnTo>
                  <a:lnTo>
                    <a:pt x="3754" y="3575"/>
                  </a:lnTo>
                  <a:lnTo>
                    <a:pt x="3754" y="3535"/>
                  </a:lnTo>
                  <a:lnTo>
                    <a:pt x="3754" y="3496"/>
                  </a:lnTo>
                  <a:lnTo>
                    <a:pt x="3714" y="3436"/>
                  </a:lnTo>
                  <a:lnTo>
                    <a:pt x="3694" y="3416"/>
                  </a:lnTo>
                  <a:lnTo>
                    <a:pt x="3615" y="3416"/>
                  </a:lnTo>
                  <a:lnTo>
                    <a:pt x="3595" y="3436"/>
                  </a:lnTo>
                  <a:lnTo>
                    <a:pt x="3397" y="3655"/>
                  </a:lnTo>
                  <a:lnTo>
                    <a:pt x="3198" y="3853"/>
                  </a:lnTo>
                  <a:lnTo>
                    <a:pt x="2980" y="4052"/>
                  </a:lnTo>
                  <a:lnTo>
                    <a:pt x="2741" y="4211"/>
                  </a:lnTo>
                  <a:lnTo>
                    <a:pt x="2503" y="4350"/>
                  </a:lnTo>
                  <a:lnTo>
                    <a:pt x="2245" y="4469"/>
                  </a:lnTo>
                  <a:lnTo>
                    <a:pt x="1967" y="4548"/>
                  </a:lnTo>
                  <a:lnTo>
                    <a:pt x="1669" y="4588"/>
                  </a:lnTo>
                  <a:lnTo>
                    <a:pt x="1470" y="4588"/>
                  </a:lnTo>
                  <a:lnTo>
                    <a:pt x="1271" y="4568"/>
                  </a:lnTo>
                  <a:lnTo>
                    <a:pt x="1073" y="4528"/>
                  </a:lnTo>
                  <a:lnTo>
                    <a:pt x="894" y="4449"/>
                  </a:lnTo>
                  <a:lnTo>
                    <a:pt x="735" y="4350"/>
                  </a:lnTo>
                  <a:lnTo>
                    <a:pt x="596" y="4211"/>
                  </a:lnTo>
                  <a:lnTo>
                    <a:pt x="477" y="4052"/>
                  </a:lnTo>
                  <a:lnTo>
                    <a:pt x="398" y="3853"/>
                  </a:lnTo>
                  <a:lnTo>
                    <a:pt x="358" y="3674"/>
                  </a:lnTo>
                  <a:lnTo>
                    <a:pt x="338" y="3476"/>
                  </a:lnTo>
                  <a:lnTo>
                    <a:pt x="338" y="3277"/>
                  </a:lnTo>
                  <a:lnTo>
                    <a:pt x="378" y="3079"/>
                  </a:lnTo>
                  <a:lnTo>
                    <a:pt x="437" y="2880"/>
                  </a:lnTo>
                  <a:lnTo>
                    <a:pt x="517" y="2701"/>
                  </a:lnTo>
                  <a:lnTo>
                    <a:pt x="636" y="2542"/>
                  </a:lnTo>
                  <a:lnTo>
                    <a:pt x="775" y="2403"/>
                  </a:lnTo>
                  <a:lnTo>
                    <a:pt x="775" y="2383"/>
                  </a:lnTo>
                  <a:lnTo>
                    <a:pt x="795" y="2344"/>
                  </a:lnTo>
                  <a:lnTo>
                    <a:pt x="775" y="2284"/>
                  </a:lnTo>
                  <a:lnTo>
                    <a:pt x="735" y="2244"/>
                  </a:lnTo>
                  <a:lnTo>
                    <a:pt x="676" y="2244"/>
                  </a:lnTo>
                  <a:lnTo>
                    <a:pt x="517" y="2324"/>
                  </a:lnTo>
                  <a:lnTo>
                    <a:pt x="576" y="1927"/>
                  </a:lnTo>
                  <a:lnTo>
                    <a:pt x="616" y="1728"/>
                  </a:lnTo>
                  <a:lnTo>
                    <a:pt x="676" y="1529"/>
                  </a:lnTo>
                  <a:lnTo>
                    <a:pt x="735" y="1351"/>
                  </a:lnTo>
                  <a:lnTo>
                    <a:pt x="815" y="1152"/>
                  </a:lnTo>
                  <a:lnTo>
                    <a:pt x="934" y="973"/>
                  </a:lnTo>
                  <a:lnTo>
                    <a:pt x="1053" y="814"/>
                  </a:lnTo>
                  <a:lnTo>
                    <a:pt x="1152" y="715"/>
                  </a:lnTo>
                  <a:lnTo>
                    <a:pt x="1252" y="616"/>
                  </a:lnTo>
                  <a:lnTo>
                    <a:pt x="1371" y="536"/>
                  </a:lnTo>
                  <a:lnTo>
                    <a:pt x="1510" y="457"/>
                  </a:lnTo>
                  <a:lnTo>
                    <a:pt x="1629" y="417"/>
                  </a:lnTo>
                  <a:lnTo>
                    <a:pt x="1768" y="377"/>
                  </a:lnTo>
                  <a:close/>
                  <a:moveTo>
                    <a:pt x="2026" y="0"/>
                  </a:moveTo>
                  <a:lnTo>
                    <a:pt x="1828" y="20"/>
                  </a:lnTo>
                  <a:lnTo>
                    <a:pt x="1629" y="60"/>
                  </a:lnTo>
                  <a:lnTo>
                    <a:pt x="1450" y="99"/>
                  </a:lnTo>
                  <a:lnTo>
                    <a:pt x="1311" y="159"/>
                  </a:lnTo>
                  <a:lnTo>
                    <a:pt x="1172" y="238"/>
                  </a:lnTo>
                  <a:lnTo>
                    <a:pt x="1033" y="338"/>
                  </a:lnTo>
                  <a:lnTo>
                    <a:pt x="914" y="457"/>
                  </a:lnTo>
                  <a:lnTo>
                    <a:pt x="795" y="576"/>
                  </a:lnTo>
                  <a:lnTo>
                    <a:pt x="696" y="695"/>
                  </a:lnTo>
                  <a:lnTo>
                    <a:pt x="596" y="854"/>
                  </a:lnTo>
                  <a:lnTo>
                    <a:pt x="517" y="993"/>
                  </a:lnTo>
                  <a:lnTo>
                    <a:pt x="437" y="1152"/>
                  </a:lnTo>
                  <a:lnTo>
                    <a:pt x="378" y="1311"/>
                  </a:lnTo>
                  <a:lnTo>
                    <a:pt x="338" y="1490"/>
                  </a:lnTo>
                  <a:lnTo>
                    <a:pt x="298" y="1649"/>
                  </a:lnTo>
                  <a:lnTo>
                    <a:pt x="278" y="1827"/>
                  </a:lnTo>
                  <a:lnTo>
                    <a:pt x="259" y="1986"/>
                  </a:lnTo>
                  <a:lnTo>
                    <a:pt x="259" y="2145"/>
                  </a:lnTo>
                  <a:lnTo>
                    <a:pt x="278" y="2304"/>
                  </a:lnTo>
                  <a:lnTo>
                    <a:pt x="298" y="2463"/>
                  </a:lnTo>
                  <a:lnTo>
                    <a:pt x="318" y="2483"/>
                  </a:lnTo>
                  <a:lnTo>
                    <a:pt x="219" y="2602"/>
                  </a:lnTo>
                  <a:lnTo>
                    <a:pt x="139" y="2741"/>
                  </a:lnTo>
                  <a:lnTo>
                    <a:pt x="80" y="2880"/>
                  </a:lnTo>
                  <a:lnTo>
                    <a:pt x="40" y="3039"/>
                  </a:lnTo>
                  <a:lnTo>
                    <a:pt x="0" y="3198"/>
                  </a:lnTo>
                  <a:lnTo>
                    <a:pt x="0" y="3357"/>
                  </a:lnTo>
                  <a:lnTo>
                    <a:pt x="0" y="3535"/>
                  </a:lnTo>
                  <a:lnTo>
                    <a:pt x="20" y="3694"/>
                  </a:lnTo>
                  <a:lnTo>
                    <a:pt x="60" y="3853"/>
                  </a:lnTo>
                  <a:lnTo>
                    <a:pt x="100" y="4012"/>
                  </a:lnTo>
                  <a:lnTo>
                    <a:pt x="179" y="4171"/>
                  </a:lnTo>
                  <a:lnTo>
                    <a:pt x="259" y="4310"/>
                  </a:lnTo>
                  <a:lnTo>
                    <a:pt x="338" y="4449"/>
                  </a:lnTo>
                  <a:lnTo>
                    <a:pt x="457" y="4568"/>
                  </a:lnTo>
                  <a:lnTo>
                    <a:pt x="576" y="4667"/>
                  </a:lnTo>
                  <a:lnTo>
                    <a:pt x="696" y="4747"/>
                  </a:lnTo>
                  <a:lnTo>
                    <a:pt x="874" y="4826"/>
                  </a:lnTo>
                  <a:lnTo>
                    <a:pt x="1033" y="4886"/>
                  </a:lnTo>
                  <a:lnTo>
                    <a:pt x="1212" y="4926"/>
                  </a:lnTo>
                  <a:lnTo>
                    <a:pt x="1391" y="4945"/>
                  </a:lnTo>
                  <a:lnTo>
                    <a:pt x="1768" y="4945"/>
                  </a:lnTo>
                  <a:lnTo>
                    <a:pt x="1947" y="4906"/>
                  </a:lnTo>
                  <a:lnTo>
                    <a:pt x="2126" y="4866"/>
                  </a:lnTo>
                  <a:lnTo>
                    <a:pt x="2304" y="4806"/>
                  </a:lnTo>
                  <a:lnTo>
                    <a:pt x="2483" y="4747"/>
                  </a:lnTo>
                  <a:lnTo>
                    <a:pt x="2662" y="4667"/>
                  </a:lnTo>
                  <a:lnTo>
                    <a:pt x="2821" y="4568"/>
                  </a:lnTo>
                  <a:lnTo>
                    <a:pt x="2980" y="4469"/>
                  </a:lnTo>
                  <a:lnTo>
                    <a:pt x="3119" y="4350"/>
                  </a:lnTo>
                  <a:lnTo>
                    <a:pt x="3277" y="4211"/>
                  </a:lnTo>
                  <a:lnTo>
                    <a:pt x="3397" y="4091"/>
                  </a:lnTo>
                  <a:lnTo>
                    <a:pt x="3436" y="4151"/>
                  </a:lnTo>
                  <a:lnTo>
                    <a:pt x="3476" y="4211"/>
                  </a:lnTo>
                  <a:lnTo>
                    <a:pt x="3516" y="4250"/>
                  </a:lnTo>
                  <a:lnTo>
                    <a:pt x="3595" y="4270"/>
                  </a:lnTo>
                  <a:lnTo>
                    <a:pt x="3734" y="4330"/>
                  </a:lnTo>
                  <a:lnTo>
                    <a:pt x="3913" y="4350"/>
                  </a:lnTo>
                  <a:lnTo>
                    <a:pt x="4072" y="4369"/>
                  </a:lnTo>
                  <a:lnTo>
                    <a:pt x="4231" y="4369"/>
                  </a:lnTo>
                  <a:lnTo>
                    <a:pt x="4370" y="4350"/>
                  </a:lnTo>
                  <a:lnTo>
                    <a:pt x="4509" y="4310"/>
                  </a:lnTo>
                  <a:lnTo>
                    <a:pt x="4648" y="4250"/>
                  </a:lnTo>
                  <a:lnTo>
                    <a:pt x="4787" y="4171"/>
                  </a:lnTo>
                  <a:lnTo>
                    <a:pt x="4886" y="4072"/>
                  </a:lnTo>
                  <a:lnTo>
                    <a:pt x="4985" y="3952"/>
                  </a:lnTo>
                  <a:lnTo>
                    <a:pt x="5085" y="3813"/>
                  </a:lnTo>
                  <a:lnTo>
                    <a:pt x="5164" y="3674"/>
                  </a:lnTo>
                  <a:lnTo>
                    <a:pt x="5224" y="3515"/>
                  </a:lnTo>
                  <a:lnTo>
                    <a:pt x="5283" y="3357"/>
                  </a:lnTo>
                  <a:lnTo>
                    <a:pt x="5323" y="3198"/>
                  </a:lnTo>
                  <a:lnTo>
                    <a:pt x="5343" y="3019"/>
                  </a:lnTo>
                  <a:lnTo>
                    <a:pt x="5323" y="2860"/>
                  </a:lnTo>
                  <a:lnTo>
                    <a:pt x="5303" y="2721"/>
                  </a:lnTo>
                  <a:lnTo>
                    <a:pt x="5224" y="2542"/>
                  </a:lnTo>
                  <a:lnTo>
                    <a:pt x="5124" y="2383"/>
                  </a:lnTo>
                  <a:lnTo>
                    <a:pt x="5005" y="2244"/>
                  </a:lnTo>
                  <a:lnTo>
                    <a:pt x="4846" y="2125"/>
                  </a:lnTo>
                  <a:lnTo>
                    <a:pt x="4926" y="2046"/>
                  </a:lnTo>
                  <a:lnTo>
                    <a:pt x="4966" y="1946"/>
                  </a:lnTo>
                  <a:lnTo>
                    <a:pt x="5005" y="1867"/>
                  </a:lnTo>
                  <a:lnTo>
                    <a:pt x="5045" y="1768"/>
                  </a:lnTo>
                  <a:lnTo>
                    <a:pt x="5065" y="1569"/>
                  </a:lnTo>
                  <a:lnTo>
                    <a:pt x="5045" y="1351"/>
                  </a:lnTo>
                  <a:lnTo>
                    <a:pt x="5005" y="1152"/>
                  </a:lnTo>
                  <a:lnTo>
                    <a:pt x="4926" y="953"/>
                  </a:lnTo>
                  <a:lnTo>
                    <a:pt x="4807" y="775"/>
                  </a:lnTo>
                  <a:lnTo>
                    <a:pt x="4668" y="616"/>
                  </a:lnTo>
                  <a:lnTo>
                    <a:pt x="4489" y="477"/>
                  </a:lnTo>
                  <a:lnTo>
                    <a:pt x="4290" y="377"/>
                  </a:lnTo>
                  <a:lnTo>
                    <a:pt x="4092" y="318"/>
                  </a:lnTo>
                  <a:lnTo>
                    <a:pt x="3873" y="278"/>
                  </a:lnTo>
                  <a:lnTo>
                    <a:pt x="3655" y="278"/>
                  </a:lnTo>
                  <a:lnTo>
                    <a:pt x="3436" y="318"/>
                  </a:lnTo>
                  <a:lnTo>
                    <a:pt x="3238" y="377"/>
                  </a:lnTo>
                  <a:lnTo>
                    <a:pt x="3019" y="457"/>
                  </a:lnTo>
                  <a:lnTo>
                    <a:pt x="2960" y="358"/>
                  </a:lnTo>
                  <a:lnTo>
                    <a:pt x="2900" y="278"/>
                  </a:lnTo>
                  <a:lnTo>
                    <a:pt x="2821" y="199"/>
                  </a:lnTo>
                  <a:lnTo>
                    <a:pt x="2741" y="139"/>
                  </a:lnTo>
                  <a:lnTo>
                    <a:pt x="2582" y="80"/>
                  </a:lnTo>
                  <a:lnTo>
                    <a:pt x="2404" y="40"/>
                  </a:lnTo>
                  <a:lnTo>
                    <a:pt x="2205" y="20"/>
                  </a:lnTo>
                  <a:lnTo>
                    <a:pt x="20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6227578" y="1087928"/>
              <a:ext cx="302948" cy="280438"/>
            </a:xfrm>
            <a:custGeom>
              <a:avLst/>
              <a:gdLst/>
              <a:ahLst/>
              <a:cxnLst/>
              <a:rect l="l" t="t" r="r" b="b"/>
              <a:pathLst>
                <a:path w="5343" h="4946" fill="none" extrusionOk="0">
                  <a:moveTo>
                    <a:pt x="5303" y="2721"/>
                  </a:moveTo>
                  <a:lnTo>
                    <a:pt x="5303" y="2721"/>
                  </a:lnTo>
                  <a:lnTo>
                    <a:pt x="5224" y="2542"/>
                  </a:lnTo>
                  <a:lnTo>
                    <a:pt x="5124" y="2383"/>
                  </a:lnTo>
                  <a:lnTo>
                    <a:pt x="5005" y="2244"/>
                  </a:lnTo>
                  <a:lnTo>
                    <a:pt x="4846" y="2125"/>
                  </a:lnTo>
                  <a:lnTo>
                    <a:pt x="4846" y="2125"/>
                  </a:lnTo>
                  <a:lnTo>
                    <a:pt x="4926" y="2046"/>
                  </a:lnTo>
                  <a:lnTo>
                    <a:pt x="4966" y="1946"/>
                  </a:lnTo>
                  <a:lnTo>
                    <a:pt x="5005" y="1867"/>
                  </a:lnTo>
                  <a:lnTo>
                    <a:pt x="5045" y="1768"/>
                  </a:lnTo>
                  <a:lnTo>
                    <a:pt x="5065" y="1569"/>
                  </a:lnTo>
                  <a:lnTo>
                    <a:pt x="5045" y="1351"/>
                  </a:lnTo>
                  <a:lnTo>
                    <a:pt x="5005" y="1152"/>
                  </a:lnTo>
                  <a:lnTo>
                    <a:pt x="4926" y="953"/>
                  </a:lnTo>
                  <a:lnTo>
                    <a:pt x="4807" y="775"/>
                  </a:lnTo>
                  <a:lnTo>
                    <a:pt x="4668" y="616"/>
                  </a:lnTo>
                  <a:lnTo>
                    <a:pt x="4668" y="616"/>
                  </a:lnTo>
                  <a:lnTo>
                    <a:pt x="4489" y="477"/>
                  </a:lnTo>
                  <a:lnTo>
                    <a:pt x="4290" y="377"/>
                  </a:lnTo>
                  <a:lnTo>
                    <a:pt x="4092" y="318"/>
                  </a:lnTo>
                  <a:lnTo>
                    <a:pt x="3873" y="278"/>
                  </a:lnTo>
                  <a:lnTo>
                    <a:pt x="3655" y="278"/>
                  </a:lnTo>
                  <a:lnTo>
                    <a:pt x="3436" y="318"/>
                  </a:lnTo>
                  <a:lnTo>
                    <a:pt x="3238" y="377"/>
                  </a:lnTo>
                  <a:lnTo>
                    <a:pt x="3019" y="457"/>
                  </a:lnTo>
                  <a:lnTo>
                    <a:pt x="3019" y="457"/>
                  </a:lnTo>
                  <a:lnTo>
                    <a:pt x="2960" y="358"/>
                  </a:lnTo>
                  <a:lnTo>
                    <a:pt x="2900" y="278"/>
                  </a:lnTo>
                  <a:lnTo>
                    <a:pt x="2821" y="199"/>
                  </a:lnTo>
                  <a:lnTo>
                    <a:pt x="2741" y="139"/>
                  </a:lnTo>
                  <a:lnTo>
                    <a:pt x="2741" y="139"/>
                  </a:lnTo>
                  <a:lnTo>
                    <a:pt x="2582" y="80"/>
                  </a:lnTo>
                  <a:lnTo>
                    <a:pt x="2404" y="40"/>
                  </a:lnTo>
                  <a:lnTo>
                    <a:pt x="2205" y="20"/>
                  </a:lnTo>
                  <a:lnTo>
                    <a:pt x="2026" y="0"/>
                  </a:lnTo>
                  <a:lnTo>
                    <a:pt x="1828" y="20"/>
                  </a:lnTo>
                  <a:lnTo>
                    <a:pt x="1629" y="60"/>
                  </a:lnTo>
                  <a:lnTo>
                    <a:pt x="1450" y="99"/>
                  </a:lnTo>
                  <a:lnTo>
                    <a:pt x="1311" y="159"/>
                  </a:lnTo>
                  <a:lnTo>
                    <a:pt x="1311" y="159"/>
                  </a:lnTo>
                  <a:lnTo>
                    <a:pt x="1172" y="238"/>
                  </a:lnTo>
                  <a:lnTo>
                    <a:pt x="1033" y="338"/>
                  </a:lnTo>
                  <a:lnTo>
                    <a:pt x="914" y="457"/>
                  </a:lnTo>
                  <a:lnTo>
                    <a:pt x="795" y="576"/>
                  </a:lnTo>
                  <a:lnTo>
                    <a:pt x="696" y="695"/>
                  </a:lnTo>
                  <a:lnTo>
                    <a:pt x="596" y="854"/>
                  </a:lnTo>
                  <a:lnTo>
                    <a:pt x="517" y="993"/>
                  </a:lnTo>
                  <a:lnTo>
                    <a:pt x="437" y="1152"/>
                  </a:lnTo>
                  <a:lnTo>
                    <a:pt x="378" y="1311"/>
                  </a:lnTo>
                  <a:lnTo>
                    <a:pt x="338" y="1490"/>
                  </a:lnTo>
                  <a:lnTo>
                    <a:pt x="298" y="1649"/>
                  </a:lnTo>
                  <a:lnTo>
                    <a:pt x="278" y="1827"/>
                  </a:lnTo>
                  <a:lnTo>
                    <a:pt x="259" y="1986"/>
                  </a:lnTo>
                  <a:lnTo>
                    <a:pt x="259" y="2145"/>
                  </a:lnTo>
                  <a:lnTo>
                    <a:pt x="278" y="2304"/>
                  </a:lnTo>
                  <a:lnTo>
                    <a:pt x="298" y="2463"/>
                  </a:lnTo>
                  <a:lnTo>
                    <a:pt x="298" y="2463"/>
                  </a:lnTo>
                  <a:lnTo>
                    <a:pt x="318" y="2483"/>
                  </a:lnTo>
                  <a:lnTo>
                    <a:pt x="318" y="2483"/>
                  </a:lnTo>
                  <a:lnTo>
                    <a:pt x="219" y="2602"/>
                  </a:lnTo>
                  <a:lnTo>
                    <a:pt x="139" y="2741"/>
                  </a:lnTo>
                  <a:lnTo>
                    <a:pt x="80" y="2880"/>
                  </a:lnTo>
                  <a:lnTo>
                    <a:pt x="40" y="3039"/>
                  </a:lnTo>
                  <a:lnTo>
                    <a:pt x="0" y="3198"/>
                  </a:lnTo>
                  <a:lnTo>
                    <a:pt x="0" y="3357"/>
                  </a:lnTo>
                  <a:lnTo>
                    <a:pt x="0" y="3535"/>
                  </a:lnTo>
                  <a:lnTo>
                    <a:pt x="20" y="3694"/>
                  </a:lnTo>
                  <a:lnTo>
                    <a:pt x="60" y="3853"/>
                  </a:lnTo>
                  <a:lnTo>
                    <a:pt x="100" y="4012"/>
                  </a:lnTo>
                  <a:lnTo>
                    <a:pt x="179" y="4171"/>
                  </a:lnTo>
                  <a:lnTo>
                    <a:pt x="259" y="4310"/>
                  </a:lnTo>
                  <a:lnTo>
                    <a:pt x="338" y="4449"/>
                  </a:lnTo>
                  <a:lnTo>
                    <a:pt x="457" y="4568"/>
                  </a:lnTo>
                  <a:lnTo>
                    <a:pt x="576" y="4667"/>
                  </a:lnTo>
                  <a:lnTo>
                    <a:pt x="696" y="4747"/>
                  </a:lnTo>
                  <a:lnTo>
                    <a:pt x="696" y="4747"/>
                  </a:lnTo>
                  <a:lnTo>
                    <a:pt x="874" y="4826"/>
                  </a:lnTo>
                  <a:lnTo>
                    <a:pt x="1033" y="4886"/>
                  </a:lnTo>
                  <a:lnTo>
                    <a:pt x="1212" y="4926"/>
                  </a:lnTo>
                  <a:lnTo>
                    <a:pt x="1391" y="4945"/>
                  </a:lnTo>
                  <a:lnTo>
                    <a:pt x="1569" y="4945"/>
                  </a:lnTo>
                  <a:lnTo>
                    <a:pt x="1768" y="4945"/>
                  </a:lnTo>
                  <a:lnTo>
                    <a:pt x="1947" y="4906"/>
                  </a:lnTo>
                  <a:lnTo>
                    <a:pt x="2126" y="4866"/>
                  </a:lnTo>
                  <a:lnTo>
                    <a:pt x="2304" y="4806"/>
                  </a:lnTo>
                  <a:lnTo>
                    <a:pt x="2483" y="4747"/>
                  </a:lnTo>
                  <a:lnTo>
                    <a:pt x="2662" y="4667"/>
                  </a:lnTo>
                  <a:lnTo>
                    <a:pt x="2821" y="4568"/>
                  </a:lnTo>
                  <a:lnTo>
                    <a:pt x="2980" y="4469"/>
                  </a:lnTo>
                  <a:lnTo>
                    <a:pt x="3119" y="4350"/>
                  </a:lnTo>
                  <a:lnTo>
                    <a:pt x="3277" y="4211"/>
                  </a:lnTo>
                  <a:lnTo>
                    <a:pt x="3397" y="4091"/>
                  </a:lnTo>
                  <a:lnTo>
                    <a:pt x="3397" y="4091"/>
                  </a:lnTo>
                  <a:lnTo>
                    <a:pt x="3436" y="4151"/>
                  </a:lnTo>
                  <a:lnTo>
                    <a:pt x="3476" y="4211"/>
                  </a:lnTo>
                  <a:lnTo>
                    <a:pt x="3516" y="4250"/>
                  </a:lnTo>
                  <a:lnTo>
                    <a:pt x="3595" y="4270"/>
                  </a:lnTo>
                  <a:lnTo>
                    <a:pt x="3734" y="4330"/>
                  </a:lnTo>
                  <a:lnTo>
                    <a:pt x="3913" y="4350"/>
                  </a:lnTo>
                  <a:lnTo>
                    <a:pt x="3913" y="4350"/>
                  </a:lnTo>
                  <a:lnTo>
                    <a:pt x="4072" y="4369"/>
                  </a:lnTo>
                  <a:lnTo>
                    <a:pt x="4231" y="4369"/>
                  </a:lnTo>
                  <a:lnTo>
                    <a:pt x="4370" y="4350"/>
                  </a:lnTo>
                  <a:lnTo>
                    <a:pt x="4509" y="4310"/>
                  </a:lnTo>
                  <a:lnTo>
                    <a:pt x="4648" y="4250"/>
                  </a:lnTo>
                  <a:lnTo>
                    <a:pt x="4787" y="4171"/>
                  </a:lnTo>
                  <a:lnTo>
                    <a:pt x="4886" y="4072"/>
                  </a:lnTo>
                  <a:lnTo>
                    <a:pt x="4985" y="3952"/>
                  </a:lnTo>
                  <a:lnTo>
                    <a:pt x="4985" y="3952"/>
                  </a:lnTo>
                  <a:lnTo>
                    <a:pt x="5085" y="3813"/>
                  </a:lnTo>
                  <a:lnTo>
                    <a:pt x="5164" y="3674"/>
                  </a:lnTo>
                  <a:lnTo>
                    <a:pt x="5224" y="3515"/>
                  </a:lnTo>
                  <a:lnTo>
                    <a:pt x="5283" y="3357"/>
                  </a:lnTo>
                  <a:lnTo>
                    <a:pt x="5323" y="3198"/>
                  </a:lnTo>
                  <a:lnTo>
                    <a:pt x="5343" y="3019"/>
                  </a:lnTo>
                  <a:lnTo>
                    <a:pt x="5323" y="2860"/>
                  </a:lnTo>
                  <a:lnTo>
                    <a:pt x="5303" y="27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6246743" y="1109304"/>
              <a:ext cx="262408" cy="238764"/>
            </a:xfrm>
            <a:custGeom>
              <a:avLst/>
              <a:gdLst/>
              <a:ahLst/>
              <a:cxnLst/>
              <a:rect l="l" t="t" r="r" b="b"/>
              <a:pathLst>
                <a:path w="4628" h="4211" fill="none" extrusionOk="0">
                  <a:moveTo>
                    <a:pt x="4548" y="2999"/>
                  </a:moveTo>
                  <a:lnTo>
                    <a:pt x="4548" y="2999"/>
                  </a:lnTo>
                  <a:lnTo>
                    <a:pt x="4449" y="3218"/>
                  </a:lnTo>
                  <a:lnTo>
                    <a:pt x="4409" y="3317"/>
                  </a:lnTo>
                  <a:lnTo>
                    <a:pt x="4330" y="3397"/>
                  </a:lnTo>
                  <a:lnTo>
                    <a:pt x="4270" y="3476"/>
                  </a:lnTo>
                  <a:lnTo>
                    <a:pt x="4171" y="3536"/>
                  </a:lnTo>
                  <a:lnTo>
                    <a:pt x="4071" y="3595"/>
                  </a:lnTo>
                  <a:lnTo>
                    <a:pt x="3952" y="3635"/>
                  </a:lnTo>
                  <a:lnTo>
                    <a:pt x="3952" y="3635"/>
                  </a:lnTo>
                  <a:lnTo>
                    <a:pt x="3793" y="3655"/>
                  </a:lnTo>
                  <a:lnTo>
                    <a:pt x="3555" y="3655"/>
                  </a:lnTo>
                  <a:lnTo>
                    <a:pt x="3436" y="3655"/>
                  </a:lnTo>
                  <a:lnTo>
                    <a:pt x="3337" y="3615"/>
                  </a:lnTo>
                  <a:lnTo>
                    <a:pt x="3277" y="3575"/>
                  </a:lnTo>
                  <a:lnTo>
                    <a:pt x="3257" y="3536"/>
                  </a:lnTo>
                  <a:lnTo>
                    <a:pt x="3257" y="3516"/>
                  </a:lnTo>
                  <a:lnTo>
                    <a:pt x="3257" y="3516"/>
                  </a:lnTo>
                  <a:lnTo>
                    <a:pt x="3237" y="3476"/>
                  </a:lnTo>
                  <a:lnTo>
                    <a:pt x="3237" y="3476"/>
                  </a:lnTo>
                  <a:lnTo>
                    <a:pt x="3337" y="3337"/>
                  </a:lnTo>
                  <a:lnTo>
                    <a:pt x="3416" y="3198"/>
                  </a:lnTo>
                  <a:lnTo>
                    <a:pt x="3416" y="3198"/>
                  </a:lnTo>
                  <a:lnTo>
                    <a:pt x="3416" y="3158"/>
                  </a:lnTo>
                  <a:lnTo>
                    <a:pt x="3416" y="3119"/>
                  </a:lnTo>
                  <a:lnTo>
                    <a:pt x="3376" y="3059"/>
                  </a:lnTo>
                  <a:lnTo>
                    <a:pt x="3356" y="3039"/>
                  </a:lnTo>
                  <a:lnTo>
                    <a:pt x="3317" y="3039"/>
                  </a:lnTo>
                  <a:lnTo>
                    <a:pt x="3277" y="3039"/>
                  </a:lnTo>
                  <a:lnTo>
                    <a:pt x="3257" y="3059"/>
                  </a:lnTo>
                  <a:lnTo>
                    <a:pt x="3257" y="3059"/>
                  </a:lnTo>
                  <a:lnTo>
                    <a:pt x="3059" y="3278"/>
                  </a:lnTo>
                  <a:lnTo>
                    <a:pt x="2860" y="3476"/>
                  </a:lnTo>
                  <a:lnTo>
                    <a:pt x="2642" y="3675"/>
                  </a:lnTo>
                  <a:lnTo>
                    <a:pt x="2403" y="3834"/>
                  </a:lnTo>
                  <a:lnTo>
                    <a:pt x="2165" y="3973"/>
                  </a:lnTo>
                  <a:lnTo>
                    <a:pt x="1907" y="4092"/>
                  </a:lnTo>
                  <a:lnTo>
                    <a:pt x="1629" y="4171"/>
                  </a:lnTo>
                  <a:lnTo>
                    <a:pt x="1331" y="4211"/>
                  </a:lnTo>
                  <a:lnTo>
                    <a:pt x="1331" y="4211"/>
                  </a:lnTo>
                  <a:lnTo>
                    <a:pt x="1132" y="4211"/>
                  </a:lnTo>
                  <a:lnTo>
                    <a:pt x="933" y="4191"/>
                  </a:lnTo>
                  <a:lnTo>
                    <a:pt x="735" y="4151"/>
                  </a:lnTo>
                  <a:lnTo>
                    <a:pt x="556" y="4072"/>
                  </a:lnTo>
                  <a:lnTo>
                    <a:pt x="397" y="3973"/>
                  </a:lnTo>
                  <a:lnTo>
                    <a:pt x="258" y="3834"/>
                  </a:lnTo>
                  <a:lnTo>
                    <a:pt x="139" y="3675"/>
                  </a:lnTo>
                  <a:lnTo>
                    <a:pt x="60" y="3476"/>
                  </a:lnTo>
                  <a:lnTo>
                    <a:pt x="60" y="3476"/>
                  </a:lnTo>
                  <a:lnTo>
                    <a:pt x="20" y="3297"/>
                  </a:lnTo>
                  <a:lnTo>
                    <a:pt x="0" y="3099"/>
                  </a:lnTo>
                  <a:lnTo>
                    <a:pt x="0" y="2900"/>
                  </a:lnTo>
                  <a:lnTo>
                    <a:pt x="40" y="2702"/>
                  </a:lnTo>
                  <a:lnTo>
                    <a:pt x="99" y="2503"/>
                  </a:lnTo>
                  <a:lnTo>
                    <a:pt x="179" y="2324"/>
                  </a:lnTo>
                  <a:lnTo>
                    <a:pt x="298" y="2165"/>
                  </a:lnTo>
                  <a:lnTo>
                    <a:pt x="437" y="2026"/>
                  </a:lnTo>
                  <a:lnTo>
                    <a:pt x="437" y="2026"/>
                  </a:lnTo>
                  <a:lnTo>
                    <a:pt x="437" y="2006"/>
                  </a:lnTo>
                  <a:lnTo>
                    <a:pt x="457" y="1967"/>
                  </a:lnTo>
                  <a:lnTo>
                    <a:pt x="437" y="1907"/>
                  </a:lnTo>
                  <a:lnTo>
                    <a:pt x="397" y="1867"/>
                  </a:lnTo>
                  <a:lnTo>
                    <a:pt x="377" y="1867"/>
                  </a:lnTo>
                  <a:lnTo>
                    <a:pt x="338" y="1867"/>
                  </a:lnTo>
                  <a:lnTo>
                    <a:pt x="338" y="1867"/>
                  </a:lnTo>
                  <a:lnTo>
                    <a:pt x="179" y="1947"/>
                  </a:lnTo>
                  <a:lnTo>
                    <a:pt x="179" y="1947"/>
                  </a:lnTo>
                  <a:lnTo>
                    <a:pt x="238" y="1550"/>
                  </a:lnTo>
                  <a:lnTo>
                    <a:pt x="278" y="1351"/>
                  </a:lnTo>
                  <a:lnTo>
                    <a:pt x="338" y="1152"/>
                  </a:lnTo>
                  <a:lnTo>
                    <a:pt x="397" y="974"/>
                  </a:lnTo>
                  <a:lnTo>
                    <a:pt x="477" y="775"/>
                  </a:lnTo>
                  <a:lnTo>
                    <a:pt x="596" y="596"/>
                  </a:lnTo>
                  <a:lnTo>
                    <a:pt x="715" y="437"/>
                  </a:lnTo>
                  <a:lnTo>
                    <a:pt x="715" y="437"/>
                  </a:lnTo>
                  <a:lnTo>
                    <a:pt x="814" y="338"/>
                  </a:lnTo>
                  <a:lnTo>
                    <a:pt x="914" y="239"/>
                  </a:lnTo>
                  <a:lnTo>
                    <a:pt x="1033" y="159"/>
                  </a:lnTo>
                  <a:lnTo>
                    <a:pt x="1172" y="80"/>
                  </a:lnTo>
                  <a:lnTo>
                    <a:pt x="1291" y="40"/>
                  </a:lnTo>
                  <a:lnTo>
                    <a:pt x="1430" y="0"/>
                  </a:lnTo>
                  <a:lnTo>
                    <a:pt x="1569" y="0"/>
                  </a:lnTo>
                  <a:lnTo>
                    <a:pt x="1728" y="0"/>
                  </a:lnTo>
                  <a:lnTo>
                    <a:pt x="1728" y="0"/>
                  </a:lnTo>
                  <a:lnTo>
                    <a:pt x="1907" y="60"/>
                  </a:lnTo>
                  <a:lnTo>
                    <a:pt x="2066" y="120"/>
                  </a:lnTo>
                  <a:lnTo>
                    <a:pt x="2185" y="219"/>
                  </a:lnTo>
                  <a:lnTo>
                    <a:pt x="2304" y="318"/>
                  </a:lnTo>
                  <a:lnTo>
                    <a:pt x="2403" y="457"/>
                  </a:lnTo>
                  <a:lnTo>
                    <a:pt x="2483" y="596"/>
                  </a:lnTo>
                  <a:lnTo>
                    <a:pt x="2622" y="914"/>
                  </a:lnTo>
                  <a:lnTo>
                    <a:pt x="2622" y="914"/>
                  </a:lnTo>
                  <a:lnTo>
                    <a:pt x="2661" y="934"/>
                  </a:lnTo>
                  <a:lnTo>
                    <a:pt x="2681" y="974"/>
                  </a:lnTo>
                  <a:lnTo>
                    <a:pt x="2761" y="974"/>
                  </a:lnTo>
                  <a:lnTo>
                    <a:pt x="2800" y="974"/>
                  </a:lnTo>
                  <a:lnTo>
                    <a:pt x="2820" y="954"/>
                  </a:lnTo>
                  <a:lnTo>
                    <a:pt x="2840" y="914"/>
                  </a:lnTo>
                  <a:lnTo>
                    <a:pt x="2860" y="874"/>
                  </a:lnTo>
                  <a:lnTo>
                    <a:pt x="2860" y="874"/>
                  </a:lnTo>
                  <a:lnTo>
                    <a:pt x="2840" y="616"/>
                  </a:lnTo>
                  <a:lnTo>
                    <a:pt x="2781" y="338"/>
                  </a:lnTo>
                  <a:lnTo>
                    <a:pt x="2781" y="338"/>
                  </a:lnTo>
                  <a:lnTo>
                    <a:pt x="2939" y="298"/>
                  </a:lnTo>
                  <a:lnTo>
                    <a:pt x="3098" y="259"/>
                  </a:lnTo>
                  <a:lnTo>
                    <a:pt x="3237" y="239"/>
                  </a:lnTo>
                  <a:lnTo>
                    <a:pt x="3396" y="219"/>
                  </a:lnTo>
                  <a:lnTo>
                    <a:pt x="3555" y="239"/>
                  </a:lnTo>
                  <a:lnTo>
                    <a:pt x="3714" y="279"/>
                  </a:lnTo>
                  <a:lnTo>
                    <a:pt x="3853" y="338"/>
                  </a:lnTo>
                  <a:lnTo>
                    <a:pt x="4012" y="418"/>
                  </a:lnTo>
                  <a:lnTo>
                    <a:pt x="4012" y="418"/>
                  </a:lnTo>
                  <a:lnTo>
                    <a:pt x="4151" y="537"/>
                  </a:lnTo>
                  <a:lnTo>
                    <a:pt x="4250" y="676"/>
                  </a:lnTo>
                  <a:lnTo>
                    <a:pt x="4310" y="815"/>
                  </a:lnTo>
                  <a:lnTo>
                    <a:pt x="4350" y="954"/>
                  </a:lnTo>
                  <a:lnTo>
                    <a:pt x="4369" y="1113"/>
                  </a:lnTo>
                  <a:lnTo>
                    <a:pt x="4350" y="1272"/>
                  </a:lnTo>
                  <a:lnTo>
                    <a:pt x="4330" y="1430"/>
                  </a:lnTo>
                  <a:lnTo>
                    <a:pt x="4290" y="1589"/>
                  </a:lnTo>
                  <a:lnTo>
                    <a:pt x="4290" y="1589"/>
                  </a:lnTo>
                  <a:lnTo>
                    <a:pt x="4131" y="1490"/>
                  </a:lnTo>
                  <a:lnTo>
                    <a:pt x="3952" y="1411"/>
                  </a:lnTo>
                  <a:lnTo>
                    <a:pt x="3952" y="1411"/>
                  </a:lnTo>
                  <a:lnTo>
                    <a:pt x="3913" y="1391"/>
                  </a:lnTo>
                  <a:lnTo>
                    <a:pt x="3893" y="1411"/>
                  </a:lnTo>
                  <a:lnTo>
                    <a:pt x="3853" y="1450"/>
                  </a:lnTo>
                  <a:lnTo>
                    <a:pt x="3833" y="1490"/>
                  </a:lnTo>
                  <a:lnTo>
                    <a:pt x="3853" y="1550"/>
                  </a:lnTo>
                  <a:lnTo>
                    <a:pt x="3853" y="1550"/>
                  </a:lnTo>
                  <a:lnTo>
                    <a:pt x="4171" y="1867"/>
                  </a:lnTo>
                  <a:lnTo>
                    <a:pt x="4330" y="2026"/>
                  </a:lnTo>
                  <a:lnTo>
                    <a:pt x="4449" y="2185"/>
                  </a:lnTo>
                  <a:lnTo>
                    <a:pt x="4548" y="2364"/>
                  </a:lnTo>
                  <a:lnTo>
                    <a:pt x="4588" y="2463"/>
                  </a:lnTo>
                  <a:lnTo>
                    <a:pt x="4608" y="2563"/>
                  </a:lnTo>
                  <a:lnTo>
                    <a:pt x="4628" y="2662"/>
                  </a:lnTo>
                  <a:lnTo>
                    <a:pt x="4608" y="2761"/>
                  </a:lnTo>
                  <a:lnTo>
                    <a:pt x="4588" y="2880"/>
                  </a:lnTo>
                  <a:lnTo>
                    <a:pt x="4548" y="29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6563132" y="1251166"/>
              <a:ext cx="80004" cy="87942"/>
            </a:xfrm>
            <a:custGeom>
              <a:avLst/>
              <a:gdLst/>
              <a:ahLst/>
              <a:cxnLst/>
              <a:rect l="l" t="t" r="r" b="b"/>
              <a:pathLst>
                <a:path w="1411" h="1551" extrusionOk="0">
                  <a:moveTo>
                    <a:pt x="676" y="279"/>
                  </a:moveTo>
                  <a:lnTo>
                    <a:pt x="875" y="438"/>
                  </a:lnTo>
                  <a:lnTo>
                    <a:pt x="954" y="517"/>
                  </a:lnTo>
                  <a:lnTo>
                    <a:pt x="1034" y="617"/>
                  </a:lnTo>
                  <a:lnTo>
                    <a:pt x="1053" y="716"/>
                  </a:lnTo>
                  <a:lnTo>
                    <a:pt x="1073" y="795"/>
                  </a:lnTo>
                  <a:lnTo>
                    <a:pt x="1073" y="895"/>
                  </a:lnTo>
                  <a:lnTo>
                    <a:pt x="1053" y="974"/>
                  </a:lnTo>
                  <a:lnTo>
                    <a:pt x="994" y="1054"/>
                  </a:lnTo>
                  <a:lnTo>
                    <a:pt x="934" y="1113"/>
                  </a:lnTo>
                  <a:lnTo>
                    <a:pt x="875" y="1173"/>
                  </a:lnTo>
                  <a:lnTo>
                    <a:pt x="775" y="1212"/>
                  </a:lnTo>
                  <a:lnTo>
                    <a:pt x="696" y="1212"/>
                  </a:lnTo>
                  <a:lnTo>
                    <a:pt x="617" y="1193"/>
                  </a:lnTo>
                  <a:lnTo>
                    <a:pt x="537" y="1173"/>
                  </a:lnTo>
                  <a:lnTo>
                    <a:pt x="458" y="1113"/>
                  </a:lnTo>
                  <a:lnTo>
                    <a:pt x="418" y="1054"/>
                  </a:lnTo>
                  <a:lnTo>
                    <a:pt x="358" y="974"/>
                  </a:lnTo>
                  <a:lnTo>
                    <a:pt x="339" y="915"/>
                  </a:lnTo>
                  <a:lnTo>
                    <a:pt x="319" y="815"/>
                  </a:lnTo>
                  <a:lnTo>
                    <a:pt x="339" y="736"/>
                  </a:lnTo>
                  <a:lnTo>
                    <a:pt x="358" y="656"/>
                  </a:lnTo>
                  <a:lnTo>
                    <a:pt x="398" y="597"/>
                  </a:lnTo>
                  <a:lnTo>
                    <a:pt x="438" y="517"/>
                  </a:lnTo>
                  <a:lnTo>
                    <a:pt x="557" y="398"/>
                  </a:lnTo>
                  <a:lnTo>
                    <a:pt x="676" y="279"/>
                  </a:lnTo>
                  <a:close/>
                  <a:moveTo>
                    <a:pt x="597" y="1"/>
                  </a:moveTo>
                  <a:lnTo>
                    <a:pt x="557" y="21"/>
                  </a:lnTo>
                  <a:lnTo>
                    <a:pt x="517" y="61"/>
                  </a:lnTo>
                  <a:lnTo>
                    <a:pt x="517" y="120"/>
                  </a:lnTo>
                  <a:lnTo>
                    <a:pt x="319" y="259"/>
                  </a:lnTo>
                  <a:lnTo>
                    <a:pt x="219" y="339"/>
                  </a:lnTo>
                  <a:lnTo>
                    <a:pt x="140" y="438"/>
                  </a:lnTo>
                  <a:lnTo>
                    <a:pt x="60" y="537"/>
                  </a:lnTo>
                  <a:lnTo>
                    <a:pt x="21" y="656"/>
                  </a:lnTo>
                  <a:lnTo>
                    <a:pt x="1" y="776"/>
                  </a:lnTo>
                  <a:lnTo>
                    <a:pt x="1" y="915"/>
                  </a:lnTo>
                  <a:lnTo>
                    <a:pt x="41" y="1034"/>
                  </a:lnTo>
                  <a:lnTo>
                    <a:pt x="80" y="1173"/>
                  </a:lnTo>
                  <a:lnTo>
                    <a:pt x="160" y="1272"/>
                  </a:lnTo>
                  <a:lnTo>
                    <a:pt x="259" y="1371"/>
                  </a:lnTo>
                  <a:lnTo>
                    <a:pt x="378" y="1451"/>
                  </a:lnTo>
                  <a:lnTo>
                    <a:pt x="497" y="1510"/>
                  </a:lnTo>
                  <a:lnTo>
                    <a:pt x="617" y="1550"/>
                  </a:lnTo>
                  <a:lnTo>
                    <a:pt x="756" y="1550"/>
                  </a:lnTo>
                  <a:lnTo>
                    <a:pt x="895" y="1530"/>
                  </a:lnTo>
                  <a:lnTo>
                    <a:pt x="1014" y="1471"/>
                  </a:lnTo>
                  <a:lnTo>
                    <a:pt x="1113" y="1411"/>
                  </a:lnTo>
                  <a:lnTo>
                    <a:pt x="1212" y="1312"/>
                  </a:lnTo>
                  <a:lnTo>
                    <a:pt x="1292" y="1212"/>
                  </a:lnTo>
                  <a:lnTo>
                    <a:pt x="1351" y="1093"/>
                  </a:lnTo>
                  <a:lnTo>
                    <a:pt x="1391" y="974"/>
                  </a:lnTo>
                  <a:lnTo>
                    <a:pt x="1411" y="835"/>
                  </a:lnTo>
                  <a:lnTo>
                    <a:pt x="1391" y="696"/>
                  </a:lnTo>
                  <a:lnTo>
                    <a:pt x="1351" y="577"/>
                  </a:lnTo>
                  <a:lnTo>
                    <a:pt x="1292" y="458"/>
                  </a:lnTo>
                  <a:lnTo>
                    <a:pt x="1212" y="358"/>
                  </a:lnTo>
                  <a:lnTo>
                    <a:pt x="1113" y="259"/>
                  </a:lnTo>
                  <a:lnTo>
                    <a:pt x="1014" y="160"/>
                  </a:lnTo>
                  <a:lnTo>
                    <a:pt x="895" y="100"/>
                  </a:lnTo>
                  <a:lnTo>
                    <a:pt x="775" y="41"/>
                  </a:lnTo>
                  <a:lnTo>
                    <a:pt x="716" y="21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6563132" y="1251166"/>
              <a:ext cx="80004" cy="87942"/>
            </a:xfrm>
            <a:custGeom>
              <a:avLst/>
              <a:gdLst/>
              <a:ahLst/>
              <a:cxnLst/>
              <a:rect l="l" t="t" r="r" b="b"/>
              <a:pathLst>
                <a:path w="1411" h="1551" fill="none" extrusionOk="0">
                  <a:moveTo>
                    <a:pt x="775" y="41"/>
                  </a:moveTo>
                  <a:lnTo>
                    <a:pt x="775" y="41"/>
                  </a:lnTo>
                  <a:lnTo>
                    <a:pt x="716" y="21"/>
                  </a:lnTo>
                  <a:lnTo>
                    <a:pt x="716" y="21"/>
                  </a:lnTo>
                  <a:lnTo>
                    <a:pt x="636" y="1"/>
                  </a:lnTo>
                  <a:lnTo>
                    <a:pt x="636" y="1"/>
                  </a:lnTo>
                  <a:lnTo>
                    <a:pt x="597" y="1"/>
                  </a:lnTo>
                  <a:lnTo>
                    <a:pt x="557" y="21"/>
                  </a:lnTo>
                  <a:lnTo>
                    <a:pt x="517" y="61"/>
                  </a:lnTo>
                  <a:lnTo>
                    <a:pt x="517" y="120"/>
                  </a:lnTo>
                  <a:lnTo>
                    <a:pt x="517" y="120"/>
                  </a:lnTo>
                  <a:lnTo>
                    <a:pt x="319" y="259"/>
                  </a:lnTo>
                  <a:lnTo>
                    <a:pt x="219" y="339"/>
                  </a:lnTo>
                  <a:lnTo>
                    <a:pt x="140" y="438"/>
                  </a:lnTo>
                  <a:lnTo>
                    <a:pt x="60" y="537"/>
                  </a:lnTo>
                  <a:lnTo>
                    <a:pt x="21" y="656"/>
                  </a:lnTo>
                  <a:lnTo>
                    <a:pt x="1" y="776"/>
                  </a:lnTo>
                  <a:lnTo>
                    <a:pt x="1" y="915"/>
                  </a:lnTo>
                  <a:lnTo>
                    <a:pt x="1" y="915"/>
                  </a:lnTo>
                  <a:lnTo>
                    <a:pt x="41" y="1034"/>
                  </a:lnTo>
                  <a:lnTo>
                    <a:pt x="80" y="1173"/>
                  </a:lnTo>
                  <a:lnTo>
                    <a:pt x="160" y="1272"/>
                  </a:lnTo>
                  <a:lnTo>
                    <a:pt x="259" y="1371"/>
                  </a:lnTo>
                  <a:lnTo>
                    <a:pt x="378" y="1451"/>
                  </a:lnTo>
                  <a:lnTo>
                    <a:pt x="497" y="1510"/>
                  </a:lnTo>
                  <a:lnTo>
                    <a:pt x="617" y="1550"/>
                  </a:lnTo>
                  <a:lnTo>
                    <a:pt x="756" y="1550"/>
                  </a:lnTo>
                  <a:lnTo>
                    <a:pt x="756" y="1550"/>
                  </a:lnTo>
                  <a:lnTo>
                    <a:pt x="895" y="1530"/>
                  </a:lnTo>
                  <a:lnTo>
                    <a:pt x="1014" y="1471"/>
                  </a:lnTo>
                  <a:lnTo>
                    <a:pt x="1113" y="1411"/>
                  </a:lnTo>
                  <a:lnTo>
                    <a:pt x="1212" y="1312"/>
                  </a:lnTo>
                  <a:lnTo>
                    <a:pt x="1292" y="1212"/>
                  </a:lnTo>
                  <a:lnTo>
                    <a:pt x="1351" y="1093"/>
                  </a:lnTo>
                  <a:lnTo>
                    <a:pt x="1391" y="974"/>
                  </a:lnTo>
                  <a:lnTo>
                    <a:pt x="1411" y="835"/>
                  </a:lnTo>
                  <a:lnTo>
                    <a:pt x="1411" y="835"/>
                  </a:lnTo>
                  <a:lnTo>
                    <a:pt x="1391" y="696"/>
                  </a:lnTo>
                  <a:lnTo>
                    <a:pt x="1351" y="577"/>
                  </a:lnTo>
                  <a:lnTo>
                    <a:pt x="1292" y="458"/>
                  </a:lnTo>
                  <a:lnTo>
                    <a:pt x="1212" y="358"/>
                  </a:lnTo>
                  <a:lnTo>
                    <a:pt x="1113" y="259"/>
                  </a:lnTo>
                  <a:lnTo>
                    <a:pt x="1014" y="160"/>
                  </a:lnTo>
                  <a:lnTo>
                    <a:pt x="895" y="100"/>
                  </a:lnTo>
                  <a:lnTo>
                    <a:pt x="775" y="4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6581163" y="1266929"/>
              <a:ext cx="42865" cy="53015"/>
            </a:xfrm>
            <a:custGeom>
              <a:avLst/>
              <a:gdLst/>
              <a:ahLst/>
              <a:cxnLst/>
              <a:rect l="l" t="t" r="r" b="b"/>
              <a:pathLst>
                <a:path w="756" h="935" fill="none" extrusionOk="0">
                  <a:moveTo>
                    <a:pt x="457" y="934"/>
                  </a:moveTo>
                  <a:lnTo>
                    <a:pt x="457" y="934"/>
                  </a:lnTo>
                  <a:lnTo>
                    <a:pt x="378" y="934"/>
                  </a:lnTo>
                  <a:lnTo>
                    <a:pt x="299" y="915"/>
                  </a:lnTo>
                  <a:lnTo>
                    <a:pt x="219" y="895"/>
                  </a:lnTo>
                  <a:lnTo>
                    <a:pt x="140" y="835"/>
                  </a:lnTo>
                  <a:lnTo>
                    <a:pt x="100" y="776"/>
                  </a:lnTo>
                  <a:lnTo>
                    <a:pt x="40" y="696"/>
                  </a:lnTo>
                  <a:lnTo>
                    <a:pt x="21" y="637"/>
                  </a:lnTo>
                  <a:lnTo>
                    <a:pt x="1" y="537"/>
                  </a:lnTo>
                  <a:lnTo>
                    <a:pt x="1" y="537"/>
                  </a:lnTo>
                  <a:lnTo>
                    <a:pt x="21" y="458"/>
                  </a:lnTo>
                  <a:lnTo>
                    <a:pt x="40" y="378"/>
                  </a:lnTo>
                  <a:lnTo>
                    <a:pt x="80" y="319"/>
                  </a:lnTo>
                  <a:lnTo>
                    <a:pt x="120" y="239"/>
                  </a:lnTo>
                  <a:lnTo>
                    <a:pt x="239" y="120"/>
                  </a:lnTo>
                  <a:lnTo>
                    <a:pt x="358" y="1"/>
                  </a:lnTo>
                  <a:lnTo>
                    <a:pt x="358" y="1"/>
                  </a:lnTo>
                  <a:lnTo>
                    <a:pt x="557" y="160"/>
                  </a:lnTo>
                  <a:lnTo>
                    <a:pt x="636" y="239"/>
                  </a:lnTo>
                  <a:lnTo>
                    <a:pt x="716" y="339"/>
                  </a:lnTo>
                  <a:lnTo>
                    <a:pt x="716" y="339"/>
                  </a:lnTo>
                  <a:lnTo>
                    <a:pt x="735" y="438"/>
                  </a:lnTo>
                  <a:lnTo>
                    <a:pt x="755" y="517"/>
                  </a:lnTo>
                  <a:lnTo>
                    <a:pt x="755" y="617"/>
                  </a:lnTo>
                  <a:lnTo>
                    <a:pt x="735" y="696"/>
                  </a:lnTo>
                  <a:lnTo>
                    <a:pt x="676" y="776"/>
                  </a:lnTo>
                  <a:lnTo>
                    <a:pt x="616" y="835"/>
                  </a:lnTo>
                  <a:lnTo>
                    <a:pt x="557" y="895"/>
                  </a:lnTo>
                  <a:lnTo>
                    <a:pt x="457" y="9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6112703" y="1054135"/>
              <a:ext cx="75524" cy="73256"/>
            </a:xfrm>
            <a:custGeom>
              <a:avLst/>
              <a:gdLst/>
              <a:ahLst/>
              <a:cxnLst/>
              <a:rect l="l" t="t" r="r" b="b"/>
              <a:pathLst>
                <a:path w="1332" h="1292" extrusionOk="0">
                  <a:moveTo>
                    <a:pt x="716" y="239"/>
                  </a:moveTo>
                  <a:lnTo>
                    <a:pt x="835" y="278"/>
                  </a:lnTo>
                  <a:lnTo>
                    <a:pt x="914" y="318"/>
                  </a:lnTo>
                  <a:lnTo>
                    <a:pt x="994" y="378"/>
                  </a:lnTo>
                  <a:lnTo>
                    <a:pt x="1014" y="417"/>
                  </a:lnTo>
                  <a:lnTo>
                    <a:pt x="1033" y="477"/>
                  </a:lnTo>
                  <a:lnTo>
                    <a:pt x="1033" y="556"/>
                  </a:lnTo>
                  <a:lnTo>
                    <a:pt x="1014" y="616"/>
                  </a:lnTo>
                  <a:lnTo>
                    <a:pt x="954" y="735"/>
                  </a:lnTo>
                  <a:lnTo>
                    <a:pt x="855" y="834"/>
                  </a:lnTo>
                  <a:lnTo>
                    <a:pt x="735" y="914"/>
                  </a:lnTo>
                  <a:lnTo>
                    <a:pt x="676" y="954"/>
                  </a:lnTo>
                  <a:lnTo>
                    <a:pt x="596" y="973"/>
                  </a:lnTo>
                  <a:lnTo>
                    <a:pt x="537" y="973"/>
                  </a:lnTo>
                  <a:lnTo>
                    <a:pt x="477" y="954"/>
                  </a:lnTo>
                  <a:lnTo>
                    <a:pt x="418" y="914"/>
                  </a:lnTo>
                  <a:lnTo>
                    <a:pt x="358" y="874"/>
                  </a:lnTo>
                  <a:lnTo>
                    <a:pt x="318" y="795"/>
                  </a:lnTo>
                  <a:lnTo>
                    <a:pt x="299" y="735"/>
                  </a:lnTo>
                  <a:lnTo>
                    <a:pt x="299" y="676"/>
                  </a:lnTo>
                  <a:lnTo>
                    <a:pt x="318" y="576"/>
                  </a:lnTo>
                  <a:lnTo>
                    <a:pt x="338" y="497"/>
                  </a:lnTo>
                  <a:lnTo>
                    <a:pt x="358" y="417"/>
                  </a:lnTo>
                  <a:lnTo>
                    <a:pt x="418" y="338"/>
                  </a:lnTo>
                  <a:lnTo>
                    <a:pt x="477" y="278"/>
                  </a:lnTo>
                  <a:lnTo>
                    <a:pt x="537" y="259"/>
                  </a:lnTo>
                  <a:lnTo>
                    <a:pt x="616" y="298"/>
                  </a:lnTo>
                  <a:lnTo>
                    <a:pt x="696" y="298"/>
                  </a:lnTo>
                  <a:lnTo>
                    <a:pt x="716" y="278"/>
                  </a:lnTo>
                  <a:lnTo>
                    <a:pt x="716" y="239"/>
                  </a:lnTo>
                  <a:close/>
                  <a:moveTo>
                    <a:pt x="735" y="0"/>
                  </a:moveTo>
                  <a:lnTo>
                    <a:pt x="596" y="40"/>
                  </a:lnTo>
                  <a:lnTo>
                    <a:pt x="557" y="60"/>
                  </a:lnTo>
                  <a:lnTo>
                    <a:pt x="537" y="80"/>
                  </a:lnTo>
                  <a:lnTo>
                    <a:pt x="457" y="80"/>
                  </a:lnTo>
                  <a:lnTo>
                    <a:pt x="378" y="100"/>
                  </a:lnTo>
                  <a:lnTo>
                    <a:pt x="299" y="139"/>
                  </a:lnTo>
                  <a:lnTo>
                    <a:pt x="219" y="179"/>
                  </a:lnTo>
                  <a:lnTo>
                    <a:pt x="160" y="259"/>
                  </a:lnTo>
                  <a:lnTo>
                    <a:pt x="100" y="318"/>
                  </a:lnTo>
                  <a:lnTo>
                    <a:pt x="60" y="398"/>
                  </a:lnTo>
                  <a:lnTo>
                    <a:pt x="20" y="497"/>
                  </a:lnTo>
                  <a:lnTo>
                    <a:pt x="1" y="636"/>
                  </a:lnTo>
                  <a:lnTo>
                    <a:pt x="1" y="775"/>
                  </a:lnTo>
                  <a:lnTo>
                    <a:pt x="40" y="894"/>
                  </a:lnTo>
                  <a:lnTo>
                    <a:pt x="100" y="1033"/>
                  </a:lnTo>
                  <a:lnTo>
                    <a:pt x="199" y="1132"/>
                  </a:lnTo>
                  <a:lnTo>
                    <a:pt x="299" y="1212"/>
                  </a:lnTo>
                  <a:lnTo>
                    <a:pt x="438" y="1271"/>
                  </a:lnTo>
                  <a:lnTo>
                    <a:pt x="577" y="1291"/>
                  </a:lnTo>
                  <a:lnTo>
                    <a:pt x="716" y="1271"/>
                  </a:lnTo>
                  <a:lnTo>
                    <a:pt x="835" y="1212"/>
                  </a:lnTo>
                  <a:lnTo>
                    <a:pt x="974" y="1152"/>
                  </a:lnTo>
                  <a:lnTo>
                    <a:pt x="1073" y="1053"/>
                  </a:lnTo>
                  <a:lnTo>
                    <a:pt x="1172" y="934"/>
                  </a:lnTo>
                  <a:lnTo>
                    <a:pt x="1252" y="815"/>
                  </a:lnTo>
                  <a:lnTo>
                    <a:pt x="1311" y="695"/>
                  </a:lnTo>
                  <a:lnTo>
                    <a:pt x="1331" y="556"/>
                  </a:lnTo>
                  <a:lnTo>
                    <a:pt x="1331" y="417"/>
                  </a:lnTo>
                  <a:lnTo>
                    <a:pt x="1292" y="278"/>
                  </a:lnTo>
                  <a:lnTo>
                    <a:pt x="1212" y="179"/>
                  </a:lnTo>
                  <a:lnTo>
                    <a:pt x="1113" y="80"/>
                  </a:lnTo>
                  <a:lnTo>
                    <a:pt x="994" y="20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6112703" y="1054135"/>
              <a:ext cx="75524" cy="73256"/>
            </a:xfrm>
            <a:custGeom>
              <a:avLst/>
              <a:gdLst/>
              <a:ahLst/>
              <a:cxnLst/>
              <a:rect l="l" t="t" r="r" b="b"/>
              <a:pathLst>
                <a:path w="1332" h="1292" fill="none" extrusionOk="0">
                  <a:moveTo>
                    <a:pt x="596" y="40"/>
                  </a:moveTo>
                  <a:lnTo>
                    <a:pt x="596" y="40"/>
                  </a:lnTo>
                  <a:lnTo>
                    <a:pt x="557" y="60"/>
                  </a:lnTo>
                  <a:lnTo>
                    <a:pt x="537" y="80"/>
                  </a:lnTo>
                  <a:lnTo>
                    <a:pt x="537" y="80"/>
                  </a:lnTo>
                  <a:lnTo>
                    <a:pt x="457" y="80"/>
                  </a:lnTo>
                  <a:lnTo>
                    <a:pt x="378" y="100"/>
                  </a:lnTo>
                  <a:lnTo>
                    <a:pt x="299" y="139"/>
                  </a:lnTo>
                  <a:lnTo>
                    <a:pt x="219" y="179"/>
                  </a:lnTo>
                  <a:lnTo>
                    <a:pt x="160" y="259"/>
                  </a:lnTo>
                  <a:lnTo>
                    <a:pt x="100" y="318"/>
                  </a:lnTo>
                  <a:lnTo>
                    <a:pt x="60" y="398"/>
                  </a:lnTo>
                  <a:lnTo>
                    <a:pt x="20" y="497"/>
                  </a:lnTo>
                  <a:lnTo>
                    <a:pt x="20" y="497"/>
                  </a:lnTo>
                  <a:lnTo>
                    <a:pt x="1" y="636"/>
                  </a:lnTo>
                  <a:lnTo>
                    <a:pt x="1" y="775"/>
                  </a:lnTo>
                  <a:lnTo>
                    <a:pt x="40" y="894"/>
                  </a:lnTo>
                  <a:lnTo>
                    <a:pt x="100" y="1033"/>
                  </a:lnTo>
                  <a:lnTo>
                    <a:pt x="199" y="1132"/>
                  </a:lnTo>
                  <a:lnTo>
                    <a:pt x="299" y="1212"/>
                  </a:lnTo>
                  <a:lnTo>
                    <a:pt x="438" y="1271"/>
                  </a:lnTo>
                  <a:lnTo>
                    <a:pt x="577" y="1291"/>
                  </a:lnTo>
                  <a:lnTo>
                    <a:pt x="577" y="1291"/>
                  </a:lnTo>
                  <a:lnTo>
                    <a:pt x="716" y="1271"/>
                  </a:lnTo>
                  <a:lnTo>
                    <a:pt x="835" y="1212"/>
                  </a:lnTo>
                  <a:lnTo>
                    <a:pt x="974" y="1152"/>
                  </a:lnTo>
                  <a:lnTo>
                    <a:pt x="1073" y="1053"/>
                  </a:lnTo>
                  <a:lnTo>
                    <a:pt x="1172" y="934"/>
                  </a:lnTo>
                  <a:lnTo>
                    <a:pt x="1252" y="815"/>
                  </a:lnTo>
                  <a:lnTo>
                    <a:pt x="1311" y="695"/>
                  </a:lnTo>
                  <a:lnTo>
                    <a:pt x="1331" y="556"/>
                  </a:lnTo>
                  <a:lnTo>
                    <a:pt x="1331" y="556"/>
                  </a:lnTo>
                  <a:lnTo>
                    <a:pt x="1331" y="417"/>
                  </a:lnTo>
                  <a:lnTo>
                    <a:pt x="1292" y="278"/>
                  </a:lnTo>
                  <a:lnTo>
                    <a:pt x="1212" y="179"/>
                  </a:lnTo>
                  <a:lnTo>
                    <a:pt x="1113" y="80"/>
                  </a:lnTo>
                  <a:lnTo>
                    <a:pt x="994" y="20"/>
                  </a:lnTo>
                  <a:lnTo>
                    <a:pt x="874" y="0"/>
                  </a:lnTo>
                  <a:lnTo>
                    <a:pt x="735" y="0"/>
                  </a:lnTo>
                  <a:lnTo>
                    <a:pt x="596" y="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6129599" y="1067629"/>
              <a:ext cx="41731" cy="41731"/>
            </a:xfrm>
            <a:custGeom>
              <a:avLst/>
              <a:gdLst/>
              <a:ahLst/>
              <a:cxnLst/>
              <a:rect l="l" t="t" r="r" b="b"/>
              <a:pathLst>
                <a:path w="736" h="736" fill="none" extrusionOk="0">
                  <a:moveTo>
                    <a:pt x="437" y="676"/>
                  </a:moveTo>
                  <a:lnTo>
                    <a:pt x="437" y="676"/>
                  </a:lnTo>
                  <a:lnTo>
                    <a:pt x="378" y="716"/>
                  </a:lnTo>
                  <a:lnTo>
                    <a:pt x="298" y="735"/>
                  </a:lnTo>
                  <a:lnTo>
                    <a:pt x="239" y="735"/>
                  </a:lnTo>
                  <a:lnTo>
                    <a:pt x="179" y="716"/>
                  </a:lnTo>
                  <a:lnTo>
                    <a:pt x="120" y="676"/>
                  </a:lnTo>
                  <a:lnTo>
                    <a:pt x="60" y="636"/>
                  </a:lnTo>
                  <a:lnTo>
                    <a:pt x="20" y="557"/>
                  </a:lnTo>
                  <a:lnTo>
                    <a:pt x="1" y="497"/>
                  </a:lnTo>
                  <a:lnTo>
                    <a:pt x="1" y="497"/>
                  </a:lnTo>
                  <a:lnTo>
                    <a:pt x="1" y="438"/>
                  </a:lnTo>
                  <a:lnTo>
                    <a:pt x="20" y="338"/>
                  </a:lnTo>
                  <a:lnTo>
                    <a:pt x="40" y="259"/>
                  </a:lnTo>
                  <a:lnTo>
                    <a:pt x="60" y="179"/>
                  </a:lnTo>
                  <a:lnTo>
                    <a:pt x="120" y="100"/>
                  </a:lnTo>
                  <a:lnTo>
                    <a:pt x="179" y="40"/>
                  </a:lnTo>
                  <a:lnTo>
                    <a:pt x="239" y="21"/>
                  </a:lnTo>
                  <a:lnTo>
                    <a:pt x="318" y="60"/>
                  </a:lnTo>
                  <a:lnTo>
                    <a:pt x="318" y="60"/>
                  </a:lnTo>
                  <a:lnTo>
                    <a:pt x="358" y="60"/>
                  </a:lnTo>
                  <a:lnTo>
                    <a:pt x="398" y="60"/>
                  </a:lnTo>
                  <a:lnTo>
                    <a:pt x="418" y="40"/>
                  </a:lnTo>
                  <a:lnTo>
                    <a:pt x="418" y="1"/>
                  </a:lnTo>
                  <a:lnTo>
                    <a:pt x="418" y="1"/>
                  </a:lnTo>
                  <a:lnTo>
                    <a:pt x="537" y="40"/>
                  </a:lnTo>
                  <a:lnTo>
                    <a:pt x="616" y="80"/>
                  </a:lnTo>
                  <a:lnTo>
                    <a:pt x="696" y="140"/>
                  </a:lnTo>
                  <a:lnTo>
                    <a:pt x="716" y="179"/>
                  </a:lnTo>
                  <a:lnTo>
                    <a:pt x="735" y="239"/>
                  </a:lnTo>
                  <a:lnTo>
                    <a:pt x="735" y="239"/>
                  </a:lnTo>
                  <a:lnTo>
                    <a:pt x="735" y="318"/>
                  </a:lnTo>
                  <a:lnTo>
                    <a:pt x="716" y="378"/>
                  </a:lnTo>
                  <a:lnTo>
                    <a:pt x="656" y="497"/>
                  </a:lnTo>
                  <a:lnTo>
                    <a:pt x="557" y="596"/>
                  </a:lnTo>
                  <a:lnTo>
                    <a:pt x="437" y="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5420161" y="2119410"/>
              <a:ext cx="659931" cy="310886"/>
            </a:xfrm>
            <a:custGeom>
              <a:avLst/>
              <a:gdLst/>
              <a:ahLst/>
              <a:cxnLst/>
              <a:rect l="l" t="t" r="r" b="b"/>
              <a:pathLst>
                <a:path w="11639" h="5483" extrusionOk="0">
                  <a:moveTo>
                    <a:pt x="10526" y="3476"/>
                  </a:moveTo>
                  <a:lnTo>
                    <a:pt x="10566" y="3496"/>
                  </a:lnTo>
                  <a:lnTo>
                    <a:pt x="10705" y="3675"/>
                  </a:lnTo>
                  <a:lnTo>
                    <a:pt x="10844" y="3853"/>
                  </a:lnTo>
                  <a:lnTo>
                    <a:pt x="10944" y="4072"/>
                  </a:lnTo>
                  <a:lnTo>
                    <a:pt x="10963" y="4171"/>
                  </a:lnTo>
                  <a:lnTo>
                    <a:pt x="11003" y="4290"/>
                  </a:lnTo>
                  <a:lnTo>
                    <a:pt x="10983" y="4310"/>
                  </a:lnTo>
                  <a:lnTo>
                    <a:pt x="10963" y="4330"/>
                  </a:lnTo>
                  <a:lnTo>
                    <a:pt x="10924" y="4330"/>
                  </a:lnTo>
                  <a:lnTo>
                    <a:pt x="10884" y="4310"/>
                  </a:lnTo>
                  <a:lnTo>
                    <a:pt x="10765" y="4132"/>
                  </a:lnTo>
                  <a:lnTo>
                    <a:pt x="10666" y="3973"/>
                  </a:lnTo>
                  <a:lnTo>
                    <a:pt x="10566" y="3794"/>
                  </a:lnTo>
                  <a:lnTo>
                    <a:pt x="10427" y="3635"/>
                  </a:lnTo>
                  <a:lnTo>
                    <a:pt x="10407" y="3595"/>
                  </a:lnTo>
                  <a:lnTo>
                    <a:pt x="10407" y="3556"/>
                  </a:lnTo>
                  <a:lnTo>
                    <a:pt x="10427" y="3536"/>
                  </a:lnTo>
                  <a:lnTo>
                    <a:pt x="10447" y="3496"/>
                  </a:lnTo>
                  <a:lnTo>
                    <a:pt x="10467" y="3476"/>
                  </a:lnTo>
                  <a:close/>
                  <a:moveTo>
                    <a:pt x="10149" y="4012"/>
                  </a:moveTo>
                  <a:lnTo>
                    <a:pt x="10189" y="4032"/>
                  </a:lnTo>
                  <a:lnTo>
                    <a:pt x="10209" y="4052"/>
                  </a:lnTo>
                  <a:lnTo>
                    <a:pt x="10288" y="4191"/>
                  </a:lnTo>
                  <a:lnTo>
                    <a:pt x="10368" y="4330"/>
                  </a:lnTo>
                  <a:lnTo>
                    <a:pt x="10427" y="4489"/>
                  </a:lnTo>
                  <a:lnTo>
                    <a:pt x="10447" y="4648"/>
                  </a:lnTo>
                  <a:lnTo>
                    <a:pt x="10427" y="4688"/>
                  </a:lnTo>
                  <a:lnTo>
                    <a:pt x="10387" y="4707"/>
                  </a:lnTo>
                  <a:lnTo>
                    <a:pt x="10328" y="4707"/>
                  </a:lnTo>
                  <a:lnTo>
                    <a:pt x="10288" y="4688"/>
                  </a:lnTo>
                  <a:lnTo>
                    <a:pt x="10229" y="4549"/>
                  </a:lnTo>
                  <a:lnTo>
                    <a:pt x="10189" y="4410"/>
                  </a:lnTo>
                  <a:lnTo>
                    <a:pt x="10129" y="4271"/>
                  </a:lnTo>
                  <a:lnTo>
                    <a:pt x="10070" y="4151"/>
                  </a:lnTo>
                  <a:lnTo>
                    <a:pt x="10050" y="4112"/>
                  </a:lnTo>
                  <a:lnTo>
                    <a:pt x="10050" y="4092"/>
                  </a:lnTo>
                  <a:lnTo>
                    <a:pt x="10090" y="4032"/>
                  </a:lnTo>
                  <a:lnTo>
                    <a:pt x="10149" y="4012"/>
                  </a:lnTo>
                  <a:close/>
                  <a:moveTo>
                    <a:pt x="9672" y="4410"/>
                  </a:moveTo>
                  <a:lnTo>
                    <a:pt x="9692" y="4429"/>
                  </a:lnTo>
                  <a:lnTo>
                    <a:pt x="9732" y="4469"/>
                  </a:lnTo>
                  <a:lnTo>
                    <a:pt x="9732" y="4509"/>
                  </a:lnTo>
                  <a:lnTo>
                    <a:pt x="9732" y="4608"/>
                  </a:lnTo>
                  <a:lnTo>
                    <a:pt x="9712" y="4707"/>
                  </a:lnTo>
                  <a:lnTo>
                    <a:pt x="9672" y="4747"/>
                  </a:lnTo>
                  <a:lnTo>
                    <a:pt x="9593" y="4747"/>
                  </a:lnTo>
                  <a:lnTo>
                    <a:pt x="9553" y="4707"/>
                  </a:lnTo>
                  <a:lnTo>
                    <a:pt x="9553" y="4608"/>
                  </a:lnTo>
                  <a:lnTo>
                    <a:pt x="9553" y="4509"/>
                  </a:lnTo>
                  <a:lnTo>
                    <a:pt x="9553" y="4469"/>
                  </a:lnTo>
                  <a:lnTo>
                    <a:pt x="9573" y="4429"/>
                  </a:lnTo>
                  <a:lnTo>
                    <a:pt x="9593" y="4410"/>
                  </a:lnTo>
                  <a:close/>
                  <a:moveTo>
                    <a:pt x="874" y="1"/>
                  </a:moveTo>
                  <a:lnTo>
                    <a:pt x="735" y="20"/>
                  </a:lnTo>
                  <a:lnTo>
                    <a:pt x="616" y="60"/>
                  </a:lnTo>
                  <a:lnTo>
                    <a:pt x="497" y="120"/>
                  </a:lnTo>
                  <a:lnTo>
                    <a:pt x="398" y="179"/>
                  </a:lnTo>
                  <a:lnTo>
                    <a:pt x="239" y="318"/>
                  </a:lnTo>
                  <a:lnTo>
                    <a:pt x="139" y="457"/>
                  </a:lnTo>
                  <a:lnTo>
                    <a:pt x="60" y="616"/>
                  </a:lnTo>
                  <a:lnTo>
                    <a:pt x="0" y="775"/>
                  </a:lnTo>
                  <a:lnTo>
                    <a:pt x="0" y="934"/>
                  </a:lnTo>
                  <a:lnTo>
                    <a:pt x="0" y="1113"/>
                  </a:lnTo>
                  <a:lnTo>
                    <a:pt x="40" y="1272"/>
                  </a:lnTo>
                  <a:lnTo>
                    <a:pt x="80" y="1450"/>
                  </a:lnTo>
                  <a:lnTo>
                    <a:pt x="159" y="1609"/>
                  </a:lnTo>
                  <a:lnTo>
                    <a:pt x="239" y="1788"/>
                  </a:lnTo>
                  <a:lnTo>
                    <a:pt x="437" y="2106"/>
                  </a:lnTo>
                  <a:lnTo>
                    <a:pt x="676" y="2384"/>
                  </a:lnTo>
                  <a:lnTo>
                    <a:pt x="894" y="2622"/>
                  </a:lnTo>
                  <a:lnTo>
                    <a:pt x="1113" y="2801"/>
                  </a:lnTo>
                  <a:lnTo>
                    <a:pt x="1331" y="2980"/>
                  </a:lnTo>
                  <a:lnTo>
                    <a:pt x="1788" y="3297"/>
                  </a:lnTo>
                  <a:lnTo>
                    <a:pt x="2284" y="3595"/>
                  </a:lnTo>
                  <a:lnTo>
                    <a:pt x="2801" y="3853"/>
                  </a:lnTo>
                  <a:lnTo>
                    <a:pt x="3337" y="4092"/>
                  </a:lnTo>
                  <a:lnTo>
                    <a:pt x="3873" y="4310"/>
                  </a:lnTo>
                  <a:lnTo>
                    <a:pt x="4390" y="4509"/>
                  </a:lnTo>
                  <a:lnTo>
                    <a:pt x="4926" y="4688"/>
                  </a:lnTo>
                  <a:lnTo>
                    <a:pt x="5482" y="4866"/>
                  </a:lnTo>
                  <a:lnTo>
                    <a:pt x="6058" y="5025"/>
                  </a:lnTo>
                  <a:lnTo>
                    <a:pt x="6654" y="5184"/>
                  </a:lnTo>
                  <a:lnTo>
                    <a:pt x="7249" y="5303"/>
                  </a:lnTo>
                  <a:lnTo>
                    <a:pt x="7845" y="5403"/>
                  </a:lnTo>
                  <a:lnTo>
                    <a:pt x="8441" y="5462"/>
                  </a:lnTo>
                  <a:lnTo>
                    <a:pt x="9037" y="5482"/>
                  </a:lnTo>
                  <a:lnTo>
                    <a:pt x="9335" y="5462"/>
                  </a:lnTo>
                  <a:lnTo>
                    <a:pt x="9633" y="5442"/>
                  </a:lnTo>
                  <a:lnTo>
                    <a:pt x="9951" y="5403"/>
                  </a:lnTo>
                  <a:lnTo>
                    <a:pt x="10268" y="5323"/>
                  </a:lnTo>
                  <a:lnTo>
                    <a:pt x="10566" y="5224"/>
                  </a:lnTo>
                  <a:lnTo>
                    <a:pt x="10844" y="5065"/>
                  </a:lnTo>
                  <a:lnTo>
                    <a:pt x="11102" y="4906"/>
                  </a:lnTo>
                  <a:lnTo>
                    <a:pt x="11321" y="4707"/>
                  </a:lnTo>
                  <a:lnTo>
                    <a:pt x="11440" y="4588"/>
                  </a:lnTo>
                  <a:lnTo>
                    <a:pt x="11520" y="4469"/>
                  </a:lnTo>
                  <a:lnTo>
                    <a:pt x="11579" y="4350"/>
                  </a:lnTo>
                  <a:lnTo>
                    <a:pt x="11619" y="4231"/>
                  </a:lnTo>
                  <a:lnTo>
                    <a:pt x="11639" y="4112"/>
                  </a:lnTo>
                  <a:lnTo>
                    <a:pt x="11639" y="3993"/>
                  </a:lnTo>
                  <a:lnTo>
                    <a:pt x="11619" y="3834"/>
                  </a:lnTo>
                  <a:lnTo>
                    <a:pt x="11559" y="3675"/>
                  </a:lnTo>
                  <a:lnTo>
                    <a:pt x="11520" y="3536"/>
                  </a:lnTo>
                  <a:lnTo>
                    <a:pt x="11460" y="3417"/>
                  </a:lnTo>
                  <a:lnTo>
                    <a:pt x="11380" y="3297"/>
                  </a:lnTo>
                  <a:lnTo>
                    <a:pt x="11301" y="3198"/>
                  </a:lnTo>
                  <a:lnTo>
                    <a:pt x="11122" y="2999"/>
                  </a:lnTo>
                  <a:lnTo>
                    <a:pt x="10924" y="2841"/>
                  </a:lnTo>
                  <a:lnTo>
                    <a:pt x="10685" y="2702"/>
                  </a:lnTo>
                  <a:lnTo>
                    <a:pt x="10447" y="2582"/>
                  </a:lnTo>
                  <a:lnTo>
                    <a:pt x="9931" y="2364"/>
                  </a:lnTo>
                  <a:lnTo>
                    <a:pt x="9633" y="2503"/>
                  </a:lnTo>
                  <a:lnTo>
                    <a:pt x="9633" y="2642"/>
                  </a:lnTo>
                  <a:lnTo>
                    <a:pt x="9613" y="2761"/>
                  </a:lnTo>
                  <a:lnTo>
                    <a:pt x="9573" y="2860"/>
                  </a:lnTo>
                  <a:lnTo>
                    <a:pt x="9533" y="2980"/>
                  </a:lnTo>
                  <a:lnTo>
                    <a:pt x="9474" y="3059"/>
                  </a:lnTo>
                  <a:lnTo>
                    <a:pt x="9394" y="3139"/>
                  </a:lnTo>
                  <a:lnTo>
                    <a:pt x="9315" y="3218"/>
                  </a:lnTo>
                  <a:lnTo>
                    <a:pt x="9216" y="3278"/>
                  </a:lnTo>
                  <a:lnTo>
                    <a:pt x="8977" y="3397"/>
                  </a:lnTo>
                  <a:lnTo>
                    <a:pt x="8719" y="3476"/>
                  </a:lnTo>
                  <a:lnTo>
                    <a:pt x="8441" y="3516"/>
                  </a:lnTo>
                  <a:lnTo>
                    <a:pt x="8143" y="3556"/>
                  </a:lnTo>
                  <a:lnTo>
                    <a:pt x="7825" y="3575"/>
                  </a:lnTo>
                  <a:lnTo>
                    <a:pt x="7508" y="3556"/>
                  </a:lnTo>
                  <a:lnTo>
                    <a:pt x="6912" y="3536"/>
                  </a:lnTo>
                  <a:lnTo>
                    <a:pt x="6376" y="3476"/>
                  </a:lnTo>
                  <a:lnTo>
                    <a:pt x="5978" y="3417"/>
                  </a:lnTo>
                  <a:lnTo>
                    <a:pt x="5700" y="3377"/>
                  </a:lnTo>
                  <a:lnTo>
                    <a:pt x="5283" y="3278"/>
                  </a:lnTo>
                  <a:lnTo>
                    <a:pt x="4767" y="3139"/>
                  </a:lnTo>
                  <a:lnTo>
                    <a:pt x="4509" y="3059"/>
                  </a:lnTo>
                  <a:lnTo>
                    <a:pt x="4251" y="2960"/>
                  </a:lnTo>
                  <a:lnTo>
                    <a:pt x="4012" y="2860"/>
                  </a:lnTo>
                  <a:lnTo>
                    <a:pt x="3794" y="2741"/>
                  </a:lnTo>
                  <a:lnTo>
                    <a:pt x="3615" y="2602"/>
                  </a:lnTo>
                  <a:lnTo>
                    <a:pt x="3476" y="2463"/>
                  </a:lnTo>
                  <a:lnTo>
                    <a:pt x="3416" y="2384"/>
                  </a:lnTo>
                  <a:lnTo>
                    <a:pt x="3377" y="2304"/>
                  </a:lnTo>
                  <a:lnTo>
                    <a:pt x="3357" y="2225"/>
                  </a:lnTo>
                  <a:lnTo>
                    <a:pt x="3357" y="2145"/>
                  </a:lnTo>
                  <a:lnTo>
                    <a:pt x="3357" y="2066"/>
                  </a:lnTo>
                  <a:lnTo>
                    <a:pt x="3377" y="1967"/>
                  </a:lnTo>
                  <a:lnTo>
                    <a:pt x="3436" y="1887"/>
                  </a:lnTo>
                  <a:lnTo>
                    <a:pt x="3496" y="1788"/>
                  </a:lnTo>
                  <a:lnTo>
                    <a:pt x="3357" y="1649"/>
                  </a:lnTo>
                  <a:lnTo>
                    <a:pt x="3238" y="1470"/>
                  </a:lnTo>
                  <a:lnTo>
                    <a:pt x="3019" y="1133"/>
                  </a:lnTo>
                  <a:lnTo>
                    <a:pt x="2840" y="775"/>
                  </a:lnTo>
                  <a:lnTo>
                    <a:pt x="2682" y="398"/>
                  </a:lnTo>
                  <a:lnTo>
                    <a:pt x="2443" y="279"/>
                  </a:lnTo>
                  <a:lnTo>
                    <a:pt x="2145" y="179"/>
                  </a:lnTo>
                  <a:lnTo>
                    <a:pt x="1828" y="80"/>
                  </a:lnTo>
                  <a:lnTo>
                    <a:pt x="1510" y="20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5524887" y="2145321"/>
              <a:ext cx="497769" cy="213986"/>
            </a:xfrm>
            <a:custGeom>
              <a:avLst/>
              <a:gdLst/>
              <a:ahLst/>
              <a:cxnLst/>
              <a:rect l="l" t="t" r="r" b="b"/>
              <a:pathLst>
                <a:path w="8779" h="3774" extrusionOk="0">
                  <a:moveTo>
                    <a:pt x="874" y="0"/>
                  </a:moveTo>
                  <a:lnTo>
                    <a:pt x="715" y="20"/>
                  </a:lnTo>
                  <a:lnTo>
                    <a:pt x="556" y="60"/>
                  </a:lnTo>
                  <a:lnTo>
                    <a:pt x="437" y="119"/>
                  </a:lnTo>
                  <a:lnTo>
                    <a:pt x="318" y="179"/>
                  </a:lnTo>
                  <a:lnTo>
                    <a:pt x="219" y="278"/>
                  </a:lnTo>
                  <a:lnTo>
                    <a:pt x="139" y="378"/>
                  </a:lnTo>
                  <a:lnTo>
                    <a:pt x="80" y="497"/>
                  </a:lnTo>
                  <a:lnTo>
                    <a:pt x="40" y="616"/>
                  </a:lnTo>
                  <a:lnTo>
                    <a:pt x="20" y="755"/>
                  </a:lnTo>
                  <a:lnTo>
                    <a:pt x="0" y="894"/>
                  </a:lnTo>
                  <a:lnTo>
                    <a:pt x="20" y="1033"/>
                  </a:lnTo>
                  <a:lnTo>
                    <a:pt x="40" y="1172"/>
                  </a:lnTo>
                  <a:lnTo>
                    <a:pt x="80" y="1311"/>
                  </a:lnTo>
                  <a:lnTo>
                    <a:pt x="159" y="1450"/>
                  </a:lnTo>
                  <a:lnTo>
                    <a:pt x="239" y="1589"/>
                  </a:lnTo>
                  <a:lnTo>
                    <a:pt x="338" y="1728"/>
                  </a:lnTo>
                  <a:lnTo>
                    <a:pt x="616" y="2006"/>
                  </a:lnTo>
                  <a:lnTo>
                    <a:pt x="914" y="2264"/>
                  </a:lnTo>
                  <a:lnTo>
                    <a:pt x="1212" y="2483"/>
                  </a:lnTo>
                  <a:lnTo>
                    <a:pt x="1550" y="2701"/>
                  </a:lnTo>
                  <a:lnTo>
                    <a:pt x="1907" y="2920"/>
                  </a:lnTo>
                  <a:lnTo>
                    <a:pt x="2265" y="3099"/>
                  </a:lnTo>
                  <a:lnTo>
                    <a:pt x="2642" y="3277"/>
                  </a:lnTo>
                  <a:lnTo>
                    <a:pt x="3019" y="3416"/>
                  </a:lnTo>
                  <a:lnTo>
                    <a:pt x="3397" y="3536"/>
                  </a:lnTo>
                  <a:lnTo>
                    <a:pt x="3794" y="3615"/>
                  </a:lnTo>
                  <a:lnTo>
                    <a:pt x="4211" y="3694"/>
                  </a:lnTo>
                  <a:lnTo>
                    <a:pt x="4628" y="3734"/>
                  </a:lnTo>
                  <a:lnTo>
                    <a:pt x="5283" y="3774"/>
                  </a:lnTo>
                  <a:lnTo>
                    <a:pt x="6296" y="3774"/>
                  </a:lnTo>
                  <a:lnTo>
                    <a:pt x="6614" y="3734"/>
                  </a:lnTo>
                  <a:lnTo>
                    <a:pt x="6952" y="3694"/>
                  </a:lnTo>
                  <a:lnTo>
                    <a:pt x="7269" y="3615"/>
                  </a:lnTo>
                  <a:lnTo>
                    <a:pt x="7547" y="3536"/>
                  </a:lnTo>
                  <a:lnTo>
                    <a:pt x="7845" y="3416"/>
                  </a:lnTo>
                  <a:lnTo>
                    <a:pt x="8143" y="3297"/>
                  </a:lnTo>
                  <a:lnTo>
                    <a:pt x="8401" y="3118"/>
                  </a:lnTo>
                  <a:lnTo>
                    <a:pt x="8521" y="3039"/>
                  </a:lnTo>
                  <a:lnTo>
                    <a:pt x="8600" y="2940"/>
                  </a:lnTo>
                  <a:lnTo>
                    <a:pt x="8679" y="2840"/>
                  </a:lnTo>
                  <a:lnTo>
                    <a:pt x="8739" y="2721"/>
                  </a:lnTo>
                  <a:lnTo>
                    <a:pt x="8779" y="2602"/>
                  </a:lnTo>
                  <a:lnTo>
                    <a:pt x="8779" y="2463"/>
                  </a:lnTo>
                  <a:lnTo>
                    <a:pt x="8759" y="2324"/>
                  </a:lnTo>
                  <a:lnTo>
                    <a:pt x="8719" y="2185"/>
                  </a:lnTo>
                  <a:lnTo>
                    <a:pt x="8401" y="2026"/>
                  </a:lnTo>
                  <a:lnTo>
                    <a:pt x="8084" y="1907"/>
                  </a:lnTo>
                  <a:lnTo>
                    <a:pt x="7786" y="2046"/>
                  </a:lnTo>
                  <a:lnTo>
                    <a:pt x="7786" y="2185"/>
                  </a:lnTo>
                  <a:lnTo>
                    <a:pt x="7766" y="2304"/>
                  </a:lnTo>
                  <a:lnTo>
                    <a:pt x="7726" y="2403"/>
                  </a:lnTo>
                  <a:lnTo>
                    <a:pt x="7686" y="2523"/>
                  </a:lnTo>
                  <a:lnTo>
                    <a:pt x="7627" y="2602"/>
                  </a:lnTo>
                  <a:lnTo>
                    <a:pt x="7547" y="2682"/>
                  </a:lnTo>
                  <a:lnTo>
                    <a:pt x="7468" y="2761"/>
                  </a:lnTo>
                  <a:lnTo>
                    <a:pt x="7369" y="2821"/>
                  </a:lnTo>
                  <a:lnTo>
                    <a:pt x="7130" y="2940"/>
                  </a:lnTo>
                  <a:lnTo>
                    <a:pt x="6872" y="3019"/>
                  </a:lnTo>
                  <a:lnTo>
                    <a:pt x="6594" y="3059"/>
                  </a:lnTo>
                  <a:lnTo>
                    <a:pt x="6296" y="3099"/>
                  </a:lnTo>
                  <a:lnTo>
                    <a:pt x="5978" y="3118"/>
                  </a:lnTo>
                  <a:lnTo>
                    <a:pt x="5661" y="3099"/>
                  </a:lnTo>
                  <a:lnTo>
                    <a:pt x="5065" y="3079"/>
                  </a:lnTo>
                  <a:lnTo>
                    <a:pt x="4529" y="3019"/>
                  </a:lnTo>
                  <a:lnTo>
                    <a:pt x="4131" y="2960"/>
                  </a:lnTo>
                  <a:lnTo>
                    <a:pt x="3853" y="2920"/>
                  </a:lnTo>
                  <a:lnTo>
                    <a:pt x="3436" y="2821"/>
                  </a:lnTo>
                  <a:lnTo>
                    <a:pt x="2920" y="2682"/>
                  </a:lnTo>
                  <a:lnTo>
                    <a:pt x="2662" y="2602"/>
                  </a:lnTo>
                  <a:lnTo>
                    <a:pt x="2404" y="2503"/>
                  </a:lnTo>
                  <a:lnTo>
                    <a:pt x="2165" y="2403"/>
                  </a:lnTo>
                  <a:lnTo>
                    <a:pt x="1947" y="2284"/>
                  </a:lnTo>
                  <a:lnTo>
                    <a:pt x="1768" y="2145"/>
                  </a:lnTo>
                  <a:lnTo>
                    <a:pt x="1629" y="2006"/>
                  </a:lnTo>
                  <a:lnTo>
                    <a:pt x="1569" y="1927"/>
                  </a:lnTo>
                  <a:lnTo>
                    <a:pt x="1530" y="1847"/>
                  </a:lnTo>
                  <a:lnTo>
                    <a:pt x="1510" y="1768"/>
                  </a:lnTo>
                  <a:lnTo>
                    <a:pt x="1510" y="1688"/>
                  </a:lnTo>
                  <a:lnTo>
                    <a:pt x="1510" y="1609"/>
                  </a:lnTo>
                  <a:lnTo>
                    <a:pt x="1530" y="1510"/>
                  </a:lnTo>
                  <a:lnTo>
                    <a:pt x="1589" y="1430"/>
                  </a:lnTo>
                  <a:lnTo>
                    <a:pt x="1649" y="1331"/>
                  </a:lnTo>
                  <a:lnTo>
                    <a:pt x="1530" y="1192"/>
                  </a:lnTo>
                  <a:lnTo>
                    <a:pt x="1410" y="1033"/>
                  </a:lnTo>
                  <a:lnTo>
                    <a:pt x="1192" y="715"/>
                  </a:lnTo>
                  <a:lnTo>
                    <a:pt x="1013" y="358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5681438" y="1924589"/>
              <a:ext cx="328860" cy="72122"/>
            </a:xfrm>
            <a:custGeom>
              <a:avLst/>
              <a:gdLst/>
              <a:ahLst/>
              <a:cxnLst/>
              <a:rect l="l" t="t" r="r" b="b"/>
              <a:pathLst>
                <a:path w="5800" h="1272" extrusionOk="0">
                  <a:moveTo>
                    <a:pt x="0" y="1"/>
                  </a:moveTo>
                  <a:lnTo>
                    <a:pt x="298" y="219"/>
                  </a:lnTo>
                  <a:lnTo>
                    <a:pt x="596" y="418"/>
                  </a:lnTo>
                  <a:lnTo>
                    <a:pt x="914" y="596"/>
                  </a:lnTo>
                  <a:lnTo>
                    <a:pt x="1231" y="775"/>
                  </a:lnTo>
                  <a:lnTo>
                    <a:pt x="1589" y="914"/>
                  </a:lnTo>
                  <a:lnTo>
                    <a:pt x="1946" y="1033"/>
                  </a:lnTo>
                  <a:lnTo>
                    <a:pt x="2324" y="1133"/>
                  </a:lnTo>
                  <a:lnTo>
                    <a:pt x="2721" y="1212"/>
                  </a:lnTo>
                  <a:lnTo>
                    <a:pt x="3098" y="1252"/>
                  </a:lnTo>
                  <a:lnTo>
                    <a:pt x="3476" y="1272"/>
                  </a:lnTo>
                  <a:lnTo>
                    <a:pt x="3873" y="1272"/>
                  </a:lnTo>
                  <a:lnTo>
                    <a:pt x="4270" y="1252"/>
                  </a:lnTo>
                  <a:lnTo>
                    <a:pt x="4647" y="1212"/>
                  </a:lnTo>
                  <a:lnTo>
                    <a:pt x="5045" y="1133"/>
                  </a:lnTo>
                  <a:lnTo>
                    <a:pt x="5422" y="1033"/>
                  </a:lnTo>
                  <a:lnTo>
                    <a:pt x="5799" y="914"/>
                  </a:lnTo>
                  <a:lnTo>
                    <a:pt x="5084" y="676"/>
                  </a:lnTo>
                  <a:lnTo>
                    <a:pt x="4369" y="438"/>
                  </a:lnTo>
                  <a:lnTo>
                    <a:pt x="3992" y="338"/>
                  </a:lnTo>
                  <a:lnTo>
                    <a:pt x="3635" y="239"/>
                  </a:lnTo>
                  <a:lnTo>
                    <a:pt x="3257" y="179"/>
                  </a:lnTo>
                  <a:lnTo>
                    <a:pt x="2860" y="120"/>
                  </a:lnTo>
                  <a:lnTo>
                    <a:pt x="2502" y="100"/>
                  </a:lnTo>
                  <a:lnTo>
                    <a:pt x="2145" y="80"/>
                  </a:lnTo>
                  <a:lnTo>
                    <a:pt x="1430" y="60"/>
                  </a:lnTo>
                  <a:lnTo>
                    <a:pt x="715" y="40"/>
                  </a:lnTo>
                  <a:lnTo>
                    <a:pt x="358" y="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5629613" y="2230881"/>
              <a:ext cx="313097" cy="67643"/>
            </a:xfrm>
            <a:custGeom>
              <a:avLst/>
              <a:gdLst/>
              <a:ahLst/>
              <a:cxnLst/>
              <a:rect l="l" t="t" r="r" b="b"/>
              <a:pathLst>
                <a:path w="5522" h="1193" extrusionOk="0">
                  <a:moveTo>
                    <a:pt x="0" y="1"/>
                  </a:moveTo>
                  <a:lnTo>
                    <a:pt x="0" y="80"/>
                  </a:lnTo>
                  <a:lnTo>
                    <a:pt x="20" y="160"/>
                  </a:lnTo>
                  <a:lnTo>
                    <a:pt x="100" y="299"/>
                  </a:lnTo>
                  <a:lnTo>
                    <a:pt x="219" y="438"/>
                  </a:lnTo>
                  <a:lnTo>
                    <a:pt x="378" y="537"/>
                  </a:lnTo>
                  <a:lnTo>
                    <a:pt x="537" y="636"/>
                  </a:lnTo>
                  <a:lnTo>
                    <a:pt x="755" y="736"/>
                  </a:lnTo>
                  <a:lnTo>
                    <a:pt x="954" y="815"/>
                  </a:lnTo>
                  <a:lnTo>
                    <a:pt x="1192" y="875"/>
                  </a:lnTo>
                  <a:lnTo>
                    <a:pt x="1669" y="974"/>
                  </a:lnTo>
                  <a:lnTo>
                    <a:pt x="2106" y="1033"/>
                  </a:lnTo>
                  <a:lnTo>
                    <a:pt x="2503" y="1093"/>
                  </a:lnTo>
                  <a:lnTo>
                    <a:pt x="2761" y="1113"/>
                  </a:lnTo>
                  <a:lnTo>
                    <a:pt x="3436" y="1173"/>
                  </a:lnTo>
                  <a:lnTo>
                    <a:pt x="3834" y="1192"/>
                  </a:lnTo>
                  <a:lnTo>
                    <a:pt x="4231" y="1192"/>
                  </a:lnTo>
                  <a:lnTo>
                    <a:pt x="4608" y="1173"/>
                  </a:lnTo>
                  <a:lnTo>
                    <a:pt x="4807" y="1133"/>
                  </a:lnTo>
                  <a:lnTo>
                    <a:pt x="4966" y="1073"/>
                  </a:lnTo>
                  <a:lnTo>
                    <a:pt x="5124" y="1014"/>
                  </a:lnTo>
                  <a:lnTo>
                    <a:pt x="5283" y="934"/>
                  </a:lnTo>
                  <a:lnTo>
                    <a:pt x="5403" y="835"/>
                  </a:lnTo>
                  <a:lnTo>
                    <a:pt x="5522" y="716"/>
                  </a:lnTo>
                  <a:lnTo>
                    <a:pt x="5522" y="716"/>
                  </a:lnTo>
                  <a:lnTo>
                    <a:pt x="5263" y="795"/>
                  </a:lnTo>
                  <a:lnTo>
                    <a:pt x="4985" y="855"/>
                  </a:lnTo>
                  <a:lnTo>
                    <a:pt x="4727" y="894"/>
                  </a:lnTo>
                  <a:lnTo>
                    <a:pt x="4449" y="934"/>
                  </a:lnTo>
                  <a:lnTo>
                    <a:pt x="4191" y="954"/>
                  </a:lnTo>
                  <a:lnTo>
                    <a:pt x="3913" y="974"/>
                  </a:lnTo>
                  <a:lnTo>
                    <a:pt x="3377" y="954"/>
                  </a:lnTo>
                  <a:lnTo>
                    <a:pt x="2761" y="914"/>
                  </a:lnTo>
                  <a:lnTo>
                    <a:pt x="2423" y="894"/>
                  </a:lnTo>
                  <a:lnTo>
                    <a:pt x="2066" y="855"/>
                  </a:lnTo>
                  <a:lnTo>
                    <a:pt x="1708" y="795"/>
                  </a:lnTo>
                  <a:lnTo>
                    <a:pt x="1371" y="716"/>
                  </a:lnTo>
                  <a:lnTo>
                    <a:pt x="1053" y="597"/>
                  </a:lnTo>
                  <a:lnTo>
                    <a:pt x="914" y="537"/>
                  </a:lnTo>
                  <a:lnTo>
                    <a:pt x="775" y="458"/>
                  </a:lnTo>
                  <a:lnTo>
                    <a:pt x="557" y="378"/>
                  </a:lnTo>
                  <a:lnTo>
                    <a:pt x="358" y="279"/>
                  </a:lnTo>
                  <a:lnTo>
                    <a:pt x="179" y="1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5630747" y="1863807"/>
              <a:ext cx="447079" cy="104782"/>
            </a:xfrm>
            <a:custGeom>
              <a:avLst/>
              <a:gdLst/>
              <a:ahLst/>
              <a:cxnLst/>
              <a:rect l="l" t="t" r="r" b="b"/>
              <a:pathLst>
                <a:path w="7885" h="1848" extrusionOk="0">
                  <a:moveTo>
                    <a:pt x="2523" y="0"/>
                  </a:moveTo>
                  <a:lnTo>
                    <a:pt x="1947" y="40"/>
                  </a:lnTo>
                  <a:lnTo>
                    <a:pt x="1470" y="99"/>
                  </a:lnTo>
                  <a:lnTo>
                    <a:pt x="973" y="179"/>
                  </a:lnTo>
                  <a:lnTo>
                    <a:pt x="497" y="258"/>
                  </a:lnTo>
                  <a:lnTo>
                    <a:pt x="258" y="298"/>
                  </a:lnTo>
                  <a:lnTo>
                    <a:pt x="0" y="318"/>
                  </a:lnTo>
                  <a:lnTo>
                    <a:pt x="616" y="834"/>
                  </a:lnTo>
                  <a:lnTo>
                    <a:pt x="1033" y="755"/>
                  </a:lnTo>
                  <a:lnTo>
                    <a:pt x="1490" y="715"/>
                  </a:lnTo>
                  <a:lnTo>
                    <a:pt x="1927" y="695"/>
                  </a:lnTo>
                  <a:lnTo>
                    <a:pt x="2384" y="675"/>
                  </a:lnTo>
                  <a:lnTo>
                    <a:pt x="2840" y="695"/>
                  </a:lnTo>
                  <a:lnTo>
                    <a:pt x="3297" y="735"/>
                  </a:lnTo>
                  <a:lnTo>
                    <a:pt x="3734" y="775"/>
                  </a:lnTo>
                  <a:lnTo>
                    <a:pt x="4171" y="834"/>
                  </a:lnTo>
                  <a:lnTo>
                    <a:pt x="4548" y="894"/>
                  </a:lnTo>
                  <a:lnTo>
                    <a:pt x="4926" y="953"/>
                  </a:lnTo>
                  <a:lnTo>
                    <a:pt x="5303" y="1053"/>
                  </a:lnTo>
                  <a:lnTo>
                    <a:pt x="5680" y="1152"/>
                  </a:lnTo>
                  <a:lnTo>
                    <a:pt x="6058" y="1291"/>
                  </a:lnTo>
                  <a:lnTo>
                    <a:pt x="6415" y="1450"/>
                  </a:lnTo>
                  <a:lnTo>
                    <a:pt x="6733" y="1629"/>
                  </a:lnTo>
                  <a:lnTo>
                    <a:pt x="7051" y="1847"/>
                  </a:lnTo>
                  <a:lnTo>
                    <a:pt x="7488" y="1649"/>
                  </a:lnTo>
                  <a:lnTo>
                    <a:pt x="7686" y="1529"/>
                  </a:lnTo>
                  <a:lnTo>
                    <a:pt x="7885" y="1390"/>
                  </a:lnTo>
                  <a:lnTo>
                    <a:pt x="7130" y="993"/>
                  </a:lnTo>
                  <a:lnTo>
                    <a:pt x="6753" y="795"/>
                  </a:lnTo>
                  <a:lnTo>
                    <a:pt x="6356" y="616"/>
                  </a:lnTo>
                  <a:lnTo>
                    <a:pt x="5839" y="437"/>
                  </a:lnTo>
                  <a:lnTo>
                    <a:pt x="5323" y="298"/>
                  </a:lnTo>
                  <a:lnTo>
                    <a:pt x="4787" y="179"/>
                  </a:lnTo>
                  <a:lnTo>
                    <a:pt x="4250" y="99"/>
                  </a:lnTo>
                  <a:lnTo>
                    <a:pt x="3675" y="40"/>
                  </a:lnTo>
                  <a:lnTo>
                    <a:pt x="30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5581191" y="1881781"/>
              <a:ext cx="511321" cy="379550"/>
            </a:xfrm>
            <a:custGeom>
              <a:avLst/>
              <a:gdLst/>
              <a:ahLst/>
              <a:cxnLst/>
              <a:rect l="l" t="t" r="r" b="b"/>
              <a:pathLst>
                <a:path w="9018" h="6694" extrusionOk="0">
                  <a:moveTo>
                    <a:pt x="557" y="1"/>
                  </a:moveTo>
                  <a:lnTo>
                    <a:pt x="557" y="21"/>
                  </a:lnTo>
                  <a:lnTo>
                    <a:pt x="457" y="239"/>
                  </a:lnTo>
                  <a:lnTo>
                    <a:pt x="378" y="458"/>
                  </a:lnTo>
                  <a:lnTo>
                    <a:pt x="219" y="895"/>
                  </a:lnTo>
                  <a:lnTo>
                    <a:pt x="120" y="1371"/>
                  </a:lnTo>
                  <a:lnTo>
                    <a:pt x="40" y="1868"/>
                  </a:lnTo>
                  <a:lnTo>
                    <a:pt x="0" y="2344"/>
                  </a:lnTo>
                  <a:lnTo>
                    <a:pt x="0" y="2841"/>
                  </a:lnTo>
                  <a:lnTo>
                    <a:pt x="20" y="3318"/>
                  </a:lnTo>
                  <a:lnTo>
                    <a:pt x="60" y="3774"/>
                  </a:lnTo>
                  <a:lnTo>
                    <a:pt x="120" y="4132"/>
                  </a:lnTo>
                  <a:lnTo>
                    <a:pt x="219" y="4470"/>
                  </a:lnTo>
                  <a:lnTo>
                    <a:pt x="338" y="4787"/>
                  </a:lnTo>
                  <a:lnTo>
                    <a:pt x="477" y="5085"/>
                  </a:lnTo>
                  <a:lnTo>
                    <a:pt x="656" y="5383"/>
                  </a:lnTo>
                  <a:lnTo>
                    <a:pt x="854" y="5641"/>
                  </a:lnTo>
                  <a:lnTo>
                    <a:pt x="1073" y="5880"/>
                  </a:lnTo>
                  <a:lnTo>
                    <a:pt x="1331" y="6118"/>
                  </a:lnTo>
                  <a:lnTo>
                    <a:pt x="1351" y="6118"/>
                  </a:lnTo>
                  <a:lnTo>
                    <a:pt x="1708" y="6257"/>
                  </a:lnTo>
                  <a:lnTo>
                    <a:pt x="2066" y="6376"/>
                  </a:lnTo>
                  <a:lnTo>
                    <a:pt x="2443" y="6475"/>
                  </a:lnTo>
                  <a:lnTo>
                    <a:pt x="2840" y="6555"/>
                  </a:lnTo>
                  <a:lnTo>
                    <a:pt x="3218" y="6595"/>
                  </a:lnTo>
                  <a:lnTo>
                    <a:pt x="3615" y="6634"/>
                  </a:lnTo>
                  <a:lnTo>
                    <a:pt x="4370" y="6694"/>
                  </a:lnTo>
                  <a:lnTo>
                    <a:pt x="5045" y="6694"/>
                  </a:lnTo>
                  <a:lnTo>
                    <a:pt x="5383" y="6654"/>
                  </a:lnTo>
                  <a:lnTo>
                    <a:pt x="5720" y="6615"/>
                  </a:lnTo>
                  <a:lnTo>
                    <a:pt x="6058" y="6535"/>
                  </a:lnTo>
                  <a:lnTo>
                    <a:pt x="6376" y="6416"/>
                  </a:lnTo>
                  <a:lnTo>
                    <a:pt x="6693" y="6277"/>
                  </a:lnTo>
                  <a:lnTo>
                    <a:pt x="6991" y="6118"/>
                  </a:lnTo>
                  <a:lnTo>
                    <a:pt x="7250" y="5919"/>
                  </a:lnTo>
                  <a:lnTo>
                    <a:pt x="7488" y="5681"/>
                  </a:lnTo>
                  <a:lnTo>
                    <a:pt x="7706" y="5443"/>
                  </a:lnTo>
                  <a:lnTo>
                    <a:pt x="7905" y="5165"/>
                  </a:lnTo>
                  <a:lnTo>
                    <a:pt x="8084" y="4867"/>
                  </a:lnTo>
                  <a:lnTo>
                    <a:pt x="8243" y="4569"/>
                  </a:lnTo>
                  <a:lnTo>
                    <a:pt x="8362" y="4251"/>
                  </a:lnTo>
                  <a:lnTo>
                    <a:pt x="8481" y="3913"/>
                  </a:lnTo>
                  <a:lnTo>
                    <a:pt x="8580" y="3576"/>
                  </a:lnTo>
                  <a:lnTo>
                    <a:pt x="8680" y="3218"/>
                  </a:lnTo>
                  <a:lnTo>
                    <a:pt x="8819" y="2523"/>
                  </a:lnTo>
                  <a:lnTo>
                    <a:pt x="8938" y="1848"/>
                  </a:lnTo>
                  <a:lnTo>
                    <a:pt x="9017" y="1193"/>
                  </a:lnTo>
                  <a:lnTo>
                    <a:pt x="8997" y="1193"/>
                  </a:lnTo>
                  <a:lnTo>
                    <a:pt x="8838" y="1371"/>
                  </a:lnTo>
                  <a:lnTo>
                    <a:pt x="8660" y="1530"/>
                  </a:lnTo>
                  <a:lnTo>
                    <a:pt x="8461" y="1669"/>
                  </a:lnTo>
                  <a:lnTo>
                    <a:pt x="8243" y="1788"/>
                  </a:lnTo>
                  <a:lnTo>
                    <a:pt x="8024" y="1868"/>
                  </a:lnTo>
                  <a:lnTo>
                    <a:pt x="7786" y="1947"/>
                  </a:lnTo>
                  <a:lnTo>
                    <a:pt x="7309" y="2086"/>
                  </a:lnTo>
                  <a:lnTo>
                    <a:pt x="6971" y="2166"/>
                  </a:lnTo>
                  <a:lnTo>
                    <a:pt x="6614" y="2225"/>
                  </a:lnTo>
                  <a:lnTo>
                    <a:pt x="6257" y="2285"/>
                  </a:lnTo>
                  <a:lnTo>
                    <a:pt x="5899" y="2325"/>
                  </a:lnTo>
                  <a:lnTo>
                    <a:pt x="5542" y="2344"/>
                  </a:lnTo>
                  <a:lnTo>
                    <a:pt x="5184" y="2364"/>
                  </a:lnTo>
                  <a:lnTo>
                    <a:pt x="4827" y="2344"/>
                  </a:lnTo>
                  <a:lnTo>
                    <a:pt x="4449" y="2325"/>
                  </a:lnTo>
                  <a:lnTo>
                    <a:pt x="4191" y="2285"/>
                  </a:lnTo>
                  <a:lnTo>
                    <a:pt x="3913" y="2225"/>
                  </a:lnTo>
                  <a:lnTo>
                    <a:pt x="3635" y="2166"/>
                  </a:lnTo>
                  <a:lnTo>
                    <a:pt x="3357" y="2086"/>
                  </a:lnTo>
                  <a:lnTo>
                    <a:pt x="3079" y="2007"/>
                  </a:lnTo>
                  <a:lnTo>
                    <a:pt x="2801" y="1888"/>
                  </a:lnTo>
                  <a:lnTo>
                    <a:pt x="2543" y="1788"/>
                  </a:lnTo>
                  <a:lnTo>
                    <a:pt x="2284" y="1649"/>
                  </a:lnTo>
                  <a:lnTo>
                    <a:pt x="2026" y="1510"/>
                  </a:lnTo>
                  <a:lnTo>
                    <a:pt x="1768" y="1351"/>
                  </a:lnTo>
                  <a:lnTo>
                    <a:pt x="1550" y="1173"/>
                  </a:lnTo>
                  <a:lnTo>
                    <a:pt x="1331" y="994"/>
                  </a:lnTo>
                  <a:lnTo>
                    <a:pt x="1132" y="775"/>
                  </a:lnTo>
                  <a:lnTo>
                    <a:pt x="954" y="577"/>
                  </a:lnTo>
                  <a:lnTo>
                    <a:pt x="795" y="339"/>
                  </a:lnTo>
                  <a:lnTo>
                    <a:pt x="656" y="100"/>
                  </a:lnTo>
                  <a:lnTo>
                    <a:pt x="636" y="41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5581191" y="2066509"/>
              <a:ext cx="485409" cy="194821"/>
            </a:xfrm>
            <a:custGeom>
              <a:avLst/>
              <a:gdLst/>
              <a:ahLst/>
              <a:cxnLst/>
              <a:rect l="l" t="t" r="r" b="b"/>
              <a:pathLst>
                <a:path w="8561" h="3436" extrusionOk="0">
                  <a:moveTo>
                    <a:pt x="0" y="0"/>
                  </a:moveTo>
                  <a:lnTo>
                    <a:pt x="60" y="516"/>
                  </a:lnTo>
                  <a:lnTo>
                    <a:pt x="120" y="874"/>
                  </a:lnTo>
                  <a:lnTo>
                    <a:pt x="219" y="1212"/>
                  </a:lnTo>
                  <a:lnTo>
                    <a:pt x="338" y="1529"/>
                  </a:lnTo>
                  <a:lnTo>
                    <a:pt x="477" y="1827"/>
                  </a:lnTo>
                  <a:lnTo>
                    <a:pt x="656" y="2125"/>
                  </a:lnTo>
                  <a:lnTo>
                    <a:pt x="854" y="2383"/>
                  </a:lnTo>
                  <a:lnTo>
                    <a:pt x="1073" y="2622"/>
                  </a:lnTo>
                  <a:lnTo>
                    <a:pt x="1331" y="2860"/>
                  </a:lnTo>
                  <a:lnTo>
                    <a:pt x="1351" y="2860"/>
                  </a:lnTo>
                  <a:lnTo>
                    <a:pt x="1708" y="2999"/>
                  </a:lnTo>
                  <a:lnTo>
                    <a:pt x="2066" y="3118"/>
                  </a:lnTo>
                  <a:lnTo>
                    <a:pt x="2443" y="3217"/>
                  </a:lnTo>
                  <a:lnTo>
                    <a:pt x="2840" y="3297"/>
                  </a:lnTo>
                  <a:lnTo>
                    <a:pt x="3218" y="3337"/>
                  </a:lnTo>
                  <a:lnTo>
                    <a:pt x="3615" y="3376"/>
                  </a:lnTo>
                  <a:lnTo>
                    <a:pt x="4370" y="3436"/>
                  </a:lnTo>
                  <a:lnTo>
                    <a:pt x="5045" y="3436"/>
                  </a:lnTo>
                  <a:lnTo>
                    <a:pt x="5383" y="3396"/>
                  </a:lnTo>
                  <a:lnTo>
                    <a:pt x="5720" y="3357"/>
                  </a:lnTo>
                  <a:lnTo>
                    <a:pt x="6058" y="3277"/>
                  </a:lnTo>
                  <a:lnTo>
                    <a:pt x="6376" y="3158"/>
                  </a:lnTo>
                  <a:lnTo>
                    <a:pt x="6693" y="3019"/>
                  </a:lnTo>
                  <a:lnTo>
                    <a:pt x="6991" y="2860"/>
                  </a:lnTo>
                  <a:lnTo>
                    <a:pt x="7130" y="2741"/>
                  </a:lnTo>
                  <a:lnTo>
                    <a:pt x="7269" y="2642"/>
                  </a:lnTo>
                  <a:lnTo>
                    <a:pt x="7547" y="2383"/>
                  </a:lnTo>
                  <a:lnTo>
                    <a:pt x="7766" y="2105"/>
                  </a:lnTo>
                  <a:lnTo>
                    <a:pt x="7984" y="1807"/>
                  </a:lnTo>
                  <a:lnTo>
                    <a:pt x="8163" y="1470"/>
                  </a:lnTo>
                  <a:lnTo>
                    <a:pt x="8302" y="1132"/>
                  </a:lnTo>
                  <a:lnTo>
                    <a:pt x="8441" y="755"/>
                  </a:lnTo>
                  <a:lnTo>
                    <a:pt x="8560" y="397"/>
                  </a:lnTo>
                  <a:lnTo>
                    <a:pt x="8362" y="616"/>
                  </a:lnTo>
                  <a:lnTo>
                    <a:pt x="8123" y="814"/>
                  </a:lnTo>
                  <a:lnTo>
                    <a:pt x="7885" y="1013"/>
                  </a:lnTo>
                  <a:lnTo>
                    <a:pt x="7627" y="1192"/>
                  </a:lnTo>
                  <a:lnTo>
                    <a:pt x="7587" y="1212"/>
                  </a:lnTo>
                  <a:lnTo>
                    <a:pt x="7349" y="1370"/>
                  </a:lnTo>
                  <a:lnTo>
                    <a:pt x="7091" y="1529"/>
                  </a:lnTo>
                  <a:lnTo>
                    <a:pt x="6832" y="1649"/>
                  </a:lnTo>
                  <a:lnTo>
                    <a:pt x="6554" y="1768"/>
                  </a:lnTo>
                  <a:lnTo>
                    <a:pt x="6276" y="1887"/>
                  </a:lnTo>
                  <a:lnTo>
                    <a:pt x="5978" y="1966"/>
                  </a:lnTo>
                  <a:lnTo>
                    <a:pt x="5681" y="2046"/>
                  </a:lnTo>
                  <a:lnTo>
                    <a:pt x="5383" y="2105"/>
                  </a:lnTo>
                  <a:lnTo>
                    <a:pt x="5085" y="2165"/>
                  </a:lnTo>
                  <a:lnTo>
                    <a:pt x="4767" y="2205"/>
                  </a:lnTo>
                  <a:lnTo>
                    <a:pt x="4171" y="2244"/>
                  </a:lnTo>
                  <a:lnTo>
                    <a:pt x="3575" y="2244"/>
                  </a:lnTo>
                  <a:lnTo>
                    <a:pt x="3019" y="2224"/>
                  </a:lnTo>
                  <a:lnTo>
                    <a:pt x="2741" y="2185"/>
                  </a:lnTo>
                  <a:lnTo>
                    <a:pt x="2483" y="2125"/>
                  </a:lnTo>
                  <a:lnTo>
                    <a:pt x="2245" y="2066"/>
                  </a:lnTo>
                  <a:lnTo>
                    <a:pt x="2006" y="1986"/>
                  </a:lnTo>
                  <a:lnTo>
                    <a:pt x="1768" y="1887"/>
                  </a:lnTo>
                  <a:lnTo>
                    <a:pt x="1569" y="1768"/>
                  </a:lnTo>
                  <a:lnTo>
                    <a:pt x="1351" y="1649"/>
                  </a:lnTo>
                  <a:lnTo>
                    <a:pt x="1172" y="1509"/>
                  </a:lnTo>
                  <a:lnTo>
                    <a:pt x="993" y="1351"/>
                  </a:lnTo>
                  <a:lnTo>
                    <a:pt x="815" y="1192"/>
                  </a:lnTo>
                  <a:lnTo>
                    <a:pt x="656" y="1013"/>
                  </a:lnTo>
                  <a:lnTo>
                    <a:pt x="517" y="834"/>
                  </a:lnTo>
                  <a:lnTo>
                    <a:pt x="378" y="636"/>
                  </a:lnTo>
                  <a:lnTo>
                    <a:pt x="239" y="4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6053054" y="2007938"/>
              <a:ext cx="157683" cy="199357"/>
            </a:xfrm>
            <a:custGeom>
              <a:avLst/>
              <a:gdLst/>
              <a:ahLst/>
              <a:cxnLst/>
              <a:rect l="l" t="t" r="r" b="b"/>
              <a:pathLst>
                <a:path w="2781" h="3516" extrusionOk="0">
                  <a:moveTo>
                    <a:pt x="1490" y="0"/>
                  </a:moveTo>
                  <a:lnTo>
                    <a:pt x="1251" y="20"/>
                  </a:lnTo>
                  <a:lnTo>
                    <a:pt x="993" y="80"/>
                  </a:lnTo>
                  <a:lnTo>
                    <a:pt x="933" y="378"/>
                  </a:lnTo>
                  <a:lnTo>
                    <a:pt x="874" y="676"/>
                  </a:lnTo>
                  <a:lnTo>
                    <a:pt x="993" y="596"/>
                  </a:lnTo>
                  <a:lnTo>
                    <a:pt x="1112" y="537"/>
                  </a:lnTo>
                  <a:lnTo>
                    <a:pt x="1231" y="497"/>
                  </a:lnTo>
                  <a:lnTo>
                    <a:pt x="1370" y="477"/>
                  </a:lnTo>
                  <a:lnTo>
                    <a:pt x="1509" y="477"/>
                  </a:lnTo>
                  <a:lnTo>
                    <a:pt x="1648" y="497"/>
                  </a:lnTo>
                  <a:lnTo>
                    <a:pt x="1768" y="556"/>
                  </a:lnTo>
                  <a:lnTo>
                    <a:pt x="1887" y="656"/>
                  </a:lnTo>
                  <a:lnTo>
                    <a:pt x="2006" y="795"/>
                  </a:lnTo>
                  <a:lnTo>
                    <a:pt x="2105" y="954"/>
                  </a:lnTo>
                  <a:lnTo>
                    <a:pt x="2185" y="1132"/>
                  </a:lnTo>
                  <a:lnTo>
                    <a:pt x="2244" y="1311"/>
                  </a:lnTo>
                  <a:lnTo>
                    <a:pt x="2284" y="1510"/>
                  </a:lnTo>
                  <a:lnTo>
                    <a:pt x="2304" y="1688"/>
                  </a:lnTo>
                  <a:lnTo>
                    <a:pt x="2284" y="1887"/>
                  </a:lnTo>
                  <a:lnTo>
                    <a:pt x="2264" y="2066"/>
                  </a:lnTo>
                  <a:lnTo>
                    <a:pt x="2205" y="2264"/>
                  </a:lnTo>
                  <a:lnTo>
                    <a:pt x="2145" y="2443"/>
                  </a:lnTo>
                  <a:lnTo>
                    <a:pt x="2046" y="2582"/>
                  </a:lnTo>
                  <a:lnTo>
                    <a:pt x="1946" y="2721"/>
                  </a:lnTo>
                  <a:lnTo>
                    <a:pt x="1827" y="2840"/>
                  </a:lnTo>
                  <a:lnTo>
                    <a:pt x="1688" y="2920"/>
                  </a:lnTo>
                  <a:lnTo>
                    <a:pt x="1549" y="2979"/>
                  </a:lnTo>
                  <a:lnTo>
                    <a:pt x="1410" y="3019"/>
                  </a:lnTo>
                  <a:lnTo>
                    <a:pt x="1251" y="3039"/>
                  </a:lnTo>
                  <a:lnTo>
                    <a:pt x="1092" y="3039"/>
                  </a:lnTo>
                  <a:lnTo>
                    <a:pt x="933" y="3019"/>
                  </a:lnTo>
                  <a:lnTo>
                    <a:pt x="794" y="2979"/>
                  </a:lnTo>
                  <a:lnTo>
                    <a:pt x="636" y="2900"/>
                  </a:lnTo>
                  <a:lnTo>
                    <a:pt x="477" y="2801"/>
                  </a:lnTo>
                  <a:lnTo>
                    <a:pt x="338" y="2701"/>
                  </a:lnTo>
                  <a:lnTo>
                    <a:pt x="218" y="2562"/>
                  </a:lnTo>
                  <a:lnTo>
                    <a:pt x="0" y="2979"/>
                  </a:lnTo>
                  <a:lnTo>
                    <a:pt x="179" y="3138"/>
                  </a:lnTo>
                  <a:lnTo>
                    <a:pt x="338" y="3257"/>
                  </a:lnTo>
                  <a:lnTo>
                    <a:pt x="516" y="3357"/>
                  </a:lnTo>
                  <a:lnTo>
                    <a:pt x="695" y="3436"/>
                  </a:lnTo>
                  <a:lnTo>
                    <a:pt x="874" y="3476"/>
                  </a:lnTo>
                  <a:lnTo>
                    <a:pt x="1053" y="3516"/>
                  </a:lnTo>
                  <a:lnTo>
                    <a:pt x="1231" y="3516"/>
                  </a:lnTo>
                  <a:lnTo>
                    <a:pt x="1430" y="3496"/>
                  </a:lnTo>
                  <a:lnTo>
                    <a:pt x="1609" y="3456"/>
                  </a:lnTo>
                  <a:lnTo>
                    <a:pt x="1768" y="3396"/>
                  </a:lnTo>
                  <a:lnTo>
                    <a:pt x="1946" y="3317"/>
                  </a:lnTo>
                  <a:lnTo>
                    <a:pt x="2085" y="3198"/>
                  </a:lnTo>
                  <a:lnTo>
                    <a:pt x="2244" y="3079"/>
                  </a:lnTo>
                  <a:lnTo>
                    <a:pt x="2383" y="2920"/>
                  </a:lnTo>
                  <a:lnTo>
                    <a:pt x="2502" y="2741"/>
                  </a:lnTo>
                  <a:lnTo>
                    <a:pt x="2602" y="2562"/>
                  </a:lnTo>
                  <a:lnTo>
                    <a:pt x="2701" y="2344"/>
                  </a:lnTo>
                  <a:lnTo>
                    <a:pt x="2761" y="2106"/>
                  </a:lnTo>
                  <a:lnTo>
                    <a:pt x="2781" y="1867"/>
                  </a:lnTo>
                  <a:lnTo>
                    <a:pt x="2781" y="1629"/>
                  </a:lnTo>
                  <a:lnTo>
                    <a:pt x="2761" y="1391"/>
                  </a:lnTo>
                  <a:lnTo>
                    <a:pt x="2721" y="1152"/>
                  </a:lnTo>
                  <a:lnTo>
                    <a:pt x="2641" y="934"/>
                  </a:lnTo>
                  <a:lnTo>
                    <a:pt x="2542" y="735"/>
                  </a:lnTo>
                  <a:lnTo>
                    <a:pt x="2423" y="537"/>
                  </a:lnTo>
                  <a:lnTo>
                    <a:pt x="2284" y="358"/>
                  </a:lnTo>
                  <a:lnTo>
                    <a:pt x="2105" y="219"/>
                  </a:lnTo>
                  <a:lnTo>
                    <a:pt x="1926" y="119"/>
                  </a:lnTo>
                  <a:lnTo>
                    <a:pt x="1728" y="4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5398785" y="1840163"/>
              <a:ext cx="837856" cy="610375"/>
            </a:xfrm>
            <a:custGeom>
              <a:avLst/>
              <a:gdLst/>
              <a:ahLst/>
              <a:cxnLst/>
              <a:rect l="l" t="t" r="r" b="b"/>
              <a:pathLst>
                <a:path w="14777" h="10765" extrusionOk="0">
                  <a:moveTo>
                    <a:pt x="7190" y="417"/>
                  </a:moveTo>
                  <a:lnTo>
                    <a:pt x="7766" y="457"/>
                  </a:lnTo>
                  <a:lnTo>
                    <a:pt x="8341" y="516"/>
                  </a:lnTo>
                  <a:lnTo>
                    <a:pt x="8878" y="596"/>
                  </a:lnTo>
                  <a:lnTo>
                    <a:pt x="9414" y="715"/>
                  </a:lnTo>
                  <a:lnTo>
                    <a:pt x="9930" y="854"/>
                  </a:lnTo>
                  <a:lnTo>
                    <a:pt x="10447" y="1033"/>
                  </a:lnTo>
                  <a:lnTo>
                    <a:pt x="10844" y="1212"/>
                  </a:lnTo>
                  <a:lnTo>
                    <a:pt x="11221" y="1410"/>
                  </a:lnTo>
                  <a:lnTo>
                    <a:pt x="11976" y="1807"/>
                  </a:lnTo>
                  <a:lnTo>
                    <a:pt x="11777" y="1946"/>
                  </a:lnTo>
                  <a:lnTo>
                    <a:pt x="11579" y="2066"/>
                  </a:lnTo>
                  <a:lnTo>
                    <a:pt x="11142" y="2264"/>
                  </a:lnTo>
                  <a:lnTo>
                    <a:pt x="10824" y="2046"/>
                  </a:lnTo>
                  <a:lnTo>
                    <a:pt x="10506" y="1867"/>
                  </a:lnTo>
                  <a:lnTo>
                    <a:pt x="10149" y="1708"/>
                  </a:lnTo>
                  <a:lnTo>
                    <a:pt x="9771" y="1569"/>
                  </a:lnTo>
                  <a:lnTo>
                    <a:pt x="9394" y="1470"/>
                  </a:lnTo>
                  <a:lnTo>
                    <a:pt x="9017" y="1370"/>
                  </a:lnTo>
                  <a:lnTo>
                    <a:pt x="8639" y="1311"/>
                  </a:lnTo>
                  <a:lnTo>
                    <a:pt x="8262" y="1251"/>
                  </a:lnTo>
                  <a:lnTo>
                    <a:pt x="7825" y="1192"/>
                  </a:lnTo>
                  <a:lnTo>
                    <a:pt x="7388" y="1152"/>
                  </a:lnTo>
                  <a:lnTo>
                    <a:pt x="6931" y="1112"/>
                  </a:lnTo>
                  <a:lnTo>
                    <a:pt x="6475" y="1092"/>
                  </a:lnTo>
                  <a:lnTo>
                    <a:pt x="6018" y="1112"/>
                  </a:lnTo>
                  <a:lnTo>
                    <a:pt x="5581" y="1132"/>
                  </a:lnTo>
                  <a:lnTo>
                    <a:pt x="5124" y="1172"/>
                  </a:lnTo>
                  <a:lnTo>
                    <a:pt x="4707" y="1251"/>
                  </a:lnTo>
                  <a:lnTo>
                    <a:pt x="4091" y="735"/>
                  </a:lnTo>
                  <a:lnTo>
                    <a:pt x="4349" y="715"/>
                  </a:lnTo>
                  <a:lnTo>
                    <a:pt x="4588" y="675"/>
                  </a:lnTo>
                  <a:lnTo>
                    <a:pt x="5064" y="596"/>
                  </a:lnTo>
                  <a:lnTo>
                    <a:pt x="5561" y="516"/>
                  </a:lnTo>
                  <a:lnTo>
                    <a:pt x="6038" y="457"/>
                  </a:lnTo>
                  <a:lnTo>
                    <a:pt x="6614" y="417"/>
                  </a:lnTo>
                  <a:close/>
                  <a:moveTo>
                    <a:pt x="4985" y="1490"/>
                  </a:moveTo>
                  <a:lnTo>
                    <a:pt x="5343" y="1509"/>
                  </a:lnTo>
                  <a:lnTo>
                    <a:pt x="5700" y="1529"/>
                  </a:lnTo>
                  <a:lnTo>
                    <a:pt x="6415" y="1549"/>
                  </a:lnTo>
                  <a:lnTo>
                    <a:pt x="7130" y="1569"/>
                  </a:lnTo>
                  <a:lnTo>
                    <a:pt x="7487" y="1589"/>
                  </a:lnTo>
                  <a:lnTo>
                    <a:pt x="7845" y="1609"/>
                  </a:lnTo>
                  <a:lnTo>
                    <a:pt x="8242" y="1668"/>
                  </a:lnTo>
                  <a:lnTo>
                    <a:pt x="8620" y="1728"/>
                  </a:lnTo>
                  <a:lnTo>
                    <a:pt x="8977" y="1827"/>
                  </a:lnTo>
                  <a:lnTo>
                    <a:pt x="9354" y="1927"/>
                  </a:lnTo>
                  <a:lnTo>
                    <a:pt x="10069" y="2165"/>
                  </a:lnTo>
                  <a:lnTo>
                    <a:pt x="10784" y="2403"/>
                  </a:lnTo>
                  <a:lnTo>
                    <a:pt x="10407" y="2522"/>
                  </a:lnTo>
                  <a:lnTo>
                    <a:pt x="10030" y="2622"/>
                  </a:lnTo>
                  <a:lnTo>
                    <a:pt x="9632" y="2701"/>
                  </a:lnTo>
                  <a:lnTo>
                    <a:pt x="9255" y="2741"/>
                  </a:lnTo>
                  <a:lnTo>
                    <a:pt x="8858" y="2761"/>
                  </a:lnTo>
                  <a:lnTo>
                    <a:pt x="8461" y="2761"/>
                  </a:lnTo>
                  <a:lnTo>
                    <a:pt x="8083" y="2741"/>
                  </a:lnTo>
                  <a:lnTo>
                    <a:pt x="7706" y="2701"/>
                  </a:lnTo>
                  <a:lnTo>
                    <a:pt x="7309" y="2622"/>
                  </a:lnTo>
                  <a:lnTo>
                    <a:pt x="6931" y="2522"/>
                  </a:lnTo>
                  <a:lnTo>
                    <a:pt x="6574" y="2403"/>
                  </a:lnTo>
                  <a:lnTo>
                    <a:pt x="6216" y="2264"/>
                  </a:lnTo>
                  <a:lnTo>
                    <a:pt x="5899" y="2085"/>
                  </a:lnTo>
                  <a:lnTo>
                    <a:pt x="5581" y="1907"/>
                  </a:lnTo>
                  <a:lnTo>
                    <a:pt x="5283" y="1708"/>
                  </a:lnTo>
                  <a:lnTo>
                    <a:pt x="4985" y="1490"/>
                  </a:lnTo>
                  <a:close/>
                  <a:moveTo>
                    <a:pt x="13009" y="3853"/>
                  </a:moveTo>
                  <a:lnTo>
                    <a:pt x="13128" y="3893"/>
                  </a:lnTo>
                  <a:lnTo>
                    <a:pt x="13227" y="3992"/>
                  </a:lnTo>
                  <a:lnTo>
                    <a:pt x="13307" y="4111"/>
                  </a:lnTo>
                  <a:lnTo>
                    <a:pt x="13406" y="4350"/>
                  </a:lnTo>
                  <a:lnTo>
                    <a:pt x="13465" y="4588"/>
                  </a:lnTo>
                  <a:lnTo>
                    <a:pt x="13465" y="4846"/>
                  </a:lnTo>
                  <a:lnTo>
                    <a:pt x="13446" y="5104"/>
                  </a:lnTo>
                  <a:lnTo>
                    <a:pt x="13426" y="5263"/>
                  </a:lnTo>
                  <a:lnTo>
                    <a:pt x="13346" y="5422"/>
                  </a:lnTo>
                  <a:lnTo>
                    <a:pt x="13267" y="5541"/>
                  </a:lnTo>
                  <a:lnTo>
                    <a:pt x="13168" y="5660"/>
                  </a:lnTo>
                  <a:lnTo>
                    <a:pt x="13029" y="5740"/>
                  </a:lnTo>
                  <a:lnTo>
                    <a:pt x="12890" y="5780"/>
                  </a:lnTo>
                  <a:lnTo>
                    <a:pt x="12731" y="5799"/>
                  </a:lnTo>
                  <a:lnTo>
                    <a:pt x="12552" y="5780"/>
                  </a:lnTo>
                  <a:lnTo>
                    <a:pt x="12353" y="5700"/>
                  </a:lnTo>
                  <a:lnTo>
                    <a:pt x="12175" y="5601"/>
                  </a:lnTo>
                  <a:lnTo>
                    <a:pt x="11996" y="5482"/>
                  </a:lnTo>
                  <a:lnTo>
                    <a:pt x="11817" y="5343"/>
                  </a:lnTo>
                  <a:lnTo>
                    <a:pt x="11956" y="5045"/>
                  </a:lnTo>
                  <a:lnTo>
                    <a:pt x="12155" y="4508"/>
                  </a:lnTo>
                  <a:lnTo>
                    <a:pt x="12314" y="3952"/>
                  </a:lnTo>
                  <a:lnTo>
                    <a:pt x="12333" y="3952"/>
                  </a:lnTo>
                  <a:lnTo>
                    <a:pt x="12611" y="3893"/>
                  </a:lnTo>
                  <a:lnTo>
                    <a:pt x="12751" y="3853"/>
                  </a:lnTo>
                  <a:close/>
                  <a:moveTo>
                    <a:pt x="13029" y="2959"/>
                  </a:moveTo>
                  <a:lnTo>
                    <a:pt x="13267" y="2999"/>
                  </a:lnTo>
                  <a:lnTo>
                    <a:pt x="13465" y="3078"/>
                  </a:lnTo>
                  <a:lnTo>
                    <a:pt x="13644" y="3178"/>
                  </a:lnTo>
                  <a:lnTo>
                    <a:pt x="13823" y="3317"/>
                  </a:lnTo>
                  <a:lnTo>
                    <a:pt x="13962" y="3496"/>
                  </a:lnTo>
                  <a:lnTo>
                    <a:pt x="14081" y="3694"/>
                  </a:lnTo>
                  <a:lnTo>
                    <a:pt x="14180" y="3893"/>
                  </a:lnTo>
                  <a:lnTo>
                    <a:pt x="14260" y="4111"/>
                  </a:lnTo>
                  <a:lnTo>
                    <a:pt x="14300" y="4350"/>
                  </a:lnTo>
                  <a:lnTo>
                    <a:pt x="14320" y="4588"/>
                  </a:lnTo>
                  <a:lnTo>
                    <a:pt x="14320" y="4826"/>
                  </a:lnTo>
                  <a:lnTo>
                    <a:pt x="14300" y="5065"/>
                  </a:lnTo>
                  <a:lnTo>
                    <a:pt x="14240" y="5303"/>
                  </a:lnTo>
                  <a:lnTo>
                    <a:pt x="14141" y="5521"/>
                  </a:lnTo>
                  <a:lnTo>
                    <a:pt x="14041" y="5700"/>
                  </a:lnTo>
                  <a:lnTo>
                    <a:pt x="13922" y="5879"/>
                  </a:lnTo>
                  <a:lnTo>
                    <a:pt x="13783" y="6038"/>
                  </a:lnTo>
                  <a:lnTo>
                    <a:pt x="13624" y="6157"/>
                  </a:lnTo>
                  <a:lnTo>
                    <a:pt x="13485" y="6276"/>
                  </a:lnTo>
                  <a:lnTo>
                    <a:pt x="13307" y="6355"/>
                  </a:lnTo>
                  <a:lnTo>
                    <a:pt x="13148" y="6415"/>
                  </a:lnTo>
                  <a:lnTo>
                    <a:pt x="12969" y="6455"/>
                  </a:lnTo>
                  <a:lnTo>
                    <a:pt x="12770" y="6475"/>
                  </a:lnTo>
                  <a:lnTo>
                    <a:pt x="12592" y="6475"/>
                  </a:lnTo>
                  <a:lnTo>
                    <a:pt x="12413" y="6435"/>
                  </a:lnTo>
                  <a:lnTo>
                    <a:pt x="12234" y="6395"/>
                  </a:lnTo>
                  <a:lnTo>
                    <a:pt x="12055" y="6316"/>
                  </a:lnTo>
                  <a:lnTo>
                    <a:pt x="11877" y="6216"/>
                  </a:lnTo>
                  <a:lnTo>
                    <a:pt x="11718" y="6097"/>
                  </a:lnTo>
                  <a:lnTo>
                    <a:pt x="11539" y="5938"/>
                  </a:lnTo>
                  <a:lnTo>
                    <a:pt x="11757" y="5521"/>
                  </a:lnTo>
                  <a:lnTo>
                    <a:pt x="11877" y="5660"/>
                  </a:lnTo>
                  <a:lnTo>
                    <a:pt x="12016" y="5760"/>
                  </a:lnTo>
                  <a:lnTo>
                    <a:pt x="12175" y="5859"/>
                  </a:lnTo>
                  <a:lnTo>
                    <a:pt x="12333" y="5938"/>
                  </a:lnTo>
                  <a:lnTo>
                    <a:pt x="12472" y="5978"/>
                  </a:lnTo>
                  <a:lnTo>
                    <a:pt x="12631" y="5998"/>
                  </a:lnTo>
                  <a:lnTo>
                    <a:pt x="12790" y="5998"/>
                  </a:lnTo>
                  <a:lnTo>
                    <a:pt x="12949" y="5978"/>
                  </a:lnTo>
                  <a:lnTo>
                    <a:pt x="13088" y="5938"/>
                  </a:lnTo>
                  <a:lnTo>
                    <a:pt x="13227" y="5879"/>
                  </a:lnTo>
                  <a:lnTo>
                    <a:pt x="13366" y="5799"/>
                  </a:lnTo>
                  <a:lnTo>
                    <a:pt x="13485" y="5680"/>
                  </a:lnTo>
                  <a:lnTo>
                    <a:pt x="13585" y="5541"/>
                  </a:lnTo>
                  <a:lnTo>
                    <a:pt x="13684" y="5402"/>
                  </a:lnTo>
                  <a:lnTo>
                    <a:pt x="13744" y="5223"/>
                  </a:lnTo>
                  <a:lnTo>
                    <a:pt x="13803" y="5025"/>
                  </a:lnTo>
                  <a:lnTo>
                    <a:pt x="13823" y="4846"/>
                  </a:lnTo>
                  <a:lnTo>
                    <a:pt x="13843" y="4647"/>
                  </a:lnTo>
                  <a:lnTo>
                    <a:pt x="13823" y="4469"/>
                  </a:lnTo>
                  <a:lnTo>
                    <a:pt x="13783" y="4270"/>
                  </a:lnTo>
                  <a:lnTo>
                    <a:pt x="13724" y="4091"/>
                  </a:lnTo>
                  <a:lnTo>
                    <a:pt x="13644" y="3913"/>
                  </a:lnTo>
                  <a:lnTo>
                    <a:pt x="13545" y="3754"/>
                  </a:lnTo>
                  <a:lnTo>
                    <a:pt x="13426" y="3615"/>
                  </a:lnTo>
                  <a:lnTo>
                    <a:pt x="13307" y="3515"/>
                  </a:lnTo>
                  <a:lnTo>
                    <a:pt x="13187" y="3456"/>
                  </a:lnTo>
                  <a:lnTo>
                    <a:pt x="13048" y="3436"/>
                  </a:lnTo>
                  <a:lnTo>
                    <a:pt x="12909" y="3436"/>
                  </a:lnTo>
                  <a:lnTo>
                    <a:pt x="12770" y="3456"/>
                  </a:lnTo>
                  <a:lnTo>
                    <a:pt x="12651" y="3496"/>
                  </a:lnTo>
                  <a:lnTo>
                    <a:pt x="12532" y="3555"/>
                  </a:lnTo>
                  <a:lnTo>
                    <a:pt x="12413" y="3635"/>
                  </a:lnTo>
                  <a:lnTo>
                    <a:pt x="12472" y="3337"/>
                  </a:lnTo>
                  <a:lnTo>
                    <a:pt x="12532" y="3039"/>
                  </a:lnTo>
                  <a:lnTo>
                    <a:pt x="12790" y="2979"/>
                  </a:lnTo>
                  <a:lnTo>
                    <a:pt x="13029" y="2959"/>
                  </a:lnTo>
                  <a:close/>
                  <a:moveTo>
                    <a:pt x="3853" y="735"/>
                  </a:moveTo>
                  <a:lnTo>
                    <a:pt x="3853" y="775"/>
                  </a:lnTo>
                  <a:lnTo>
                    <a:pt x="3873" y="834"/>
                  </a:lnTo>
                  <a:lnTo>
                    <a:pt x="4012" y="1073"/>
                  </a:lnTo>
                  <a:lnTo>
                    <a:pt x="4171" y="1311"/>
                  </a:lnTo>
                  <a:lnTo>
                    <a:pt x="4349" y="1509"/>
                  </a:lnTo>
                  <a:lnTo>
                    <a:pt x="4548" y="1728"/>
                  </a:lnTo>
                  <a:lnTo>
                    <a:pt x="4767" y="1907"/>
                  </a:lnTo>
                  <a:lnTo>
                    <a:pt x="4985" y="2085"/>
                  </a:lnTo>
                  <a:lnTo>
                    <a:pt x="5243" y="2244"/>
                  </a:lnTo>
                  <a:lnTo>
                    <a:pt x="5501" y="2383"/>
                  </a:lnTo>
                  <a:lnTo>
                    <a:pt x="5760" y="2522"/>
                  </a:lnTo>
                  <a:lnTo>
                    <a:pt x="6018" y="2622"/>
                  </a:lnTo>
                  <a:lnTo>
                    <a:pt x="6296" y="2741"/>
                  </a:lnTo>
                  <a:lnTo>
                    <a:pt x="6574" y="2820"/>
                  </a:lnTo>
                  <a:lnTo>
                    <a:pt x="6852" y="2900"/>
                  </a:lnTo>
                  <a:lnTo>
                    <a:pt x="7130" y="2959"/>
                  </a:lnTo>
                  <a:lnTo>
                    <a:pt x="7408" y="3019"/>
                  </a:lnTo>
                  <a:lnTo>
                    <a:pt x="7666" y="3059"/>
                  </a:lnTo>
                  <a:lnTo>
                    <a:pt x="8044" y="3078"/>
                  </a:lnTo>
                  <a:lnTo>
                    <a:pt x="8401" y="3098"/>
                  </a:lnTo>
                  <a:lnTo>
                    <a:pt x="8759" y="3078"/>
                  </a:lnTo>
                  <a:lnTo>
                    <a:pt x="9116" y="3059"/>
                  </a:lnTo>
                  <a:lnTo>
                    <a:pt x="9474" y="3019"/>
                  </a:lnTo>
                  <a:lnTo>
                    <a:pt x="9831" y="2959"/>
                  </a:lnTo>
                  <a:lnTo>
                    <a:pt x="10188" y="2900"/>
                  </a:lnTo>
                  <a:lnTo>
                    <a:pt x="10526" y="2820"/>
                  </a:lnTo>
                  <a:lnTo>
                    <a:pt x="11003" y="2681"/>
                  </a:lnTo>
                  <a:lnTo>
                    <a:pt x="11241" y="2602"/>
                  </a:lnTo>
                  <a:lnTo>
                    <a:pt x="11460" y="2522"/>
                  </a:lnTo>
                  <a:lnTo>
                    <a:pt x="11678" y="2403"/>
                  </a:lnTo>
                  <a:lnTo>
                    <a:pt x="11877" y="2264"/>
                  </a:lnTo>
                  <a:lnTo>
                    <a:pt x="12055" y="2105"/>
                  </a:lnTo>
                  <a:lnTo>
                    <a:pt x="12214" y="1927"/>
                  </a:lnTo>
                  <a:lnTo>
                    <a:pt x="12234" y="1927"/>
                  </a:lnTo>
                  <a:lnTo>
                    <a:pt x="12155" y="2582"/>
                  </a:lnTo>
                  <a:lnTo>
                    <a:pt x="12036" y="3257"/>
                  </a:lnTo>
                  <a:lnTo>
                    <a:pt x="11897" y="3952"/>
                  </a:lnTo>
                  <a:lnTo>
                    <a:pt x="11797" y="4310"/>
                  </a:lnTo>
                  <a:lnTo>
                    <a:pt x="11698" y="4647"/>
                  </a:lnTo>
                  <a:lnTo>
                    <a:pt x="11579" y="4985"/>
                  </a:lnTo>
                  <a:lnTo>
                    <a:pt x="11460" y="5303"/>
                  </a:lnTo>
                  <a:lnTo>
                    <a:pt x="11301" y="5601"/>
                  </a:lnTo>
                  <a:lnTo>
                    <a:pt x="11122" y="5899"/>
                  </a:lnTo>
                  <a:lnTo>
                    <a:pt x="10923" y="6177"/>
                  </a:lnTo>
                  <a:lnTo>
                    <a:pt x="10705" y="6415"/>
                  </a:lnTo>
                  <a:lnTo>
                    <a:pt x="10467" y="6653"/>
                  </a:lnTo>
                  <a:lnTo>
                    <a:pt x="10208" y="6852"/>
                  </a:lnTo>
                  <a:lnTo>
                    <a:pt x="9910" y="7011"/>
                  </a:lnTo>
                  <a:lnTo>
                    <a:pt x="9593" y="7150"/>
                  </a:lnTo>
                  <a:lnTo>
                    <a:pt x="9275" y="7269"/>
                  </a:lnTo>
                  <a:lnTo>
                    <a:pt x="8937" y="7349"/>
                  </a:lnTo>
                  <a:lnTo>
                    <a:pt x="8600" y="7388"/>
                  </a:lnTo>
                  <a:lnTo>
                    <a:pt x="8262" y="7428"/>
                  </a:lnTo>
                  <a:lnTo>
                    <a:pt x="7587" y="7428"/>
                  </a:lnTo>
                  <a:lnTo>
                    <a:pt x="6832" y="7368"/>
                  </a:lnTo>
                  <a:lnTo>
                    <a:pt x="6435" y="7329"/>
                  </a:lnTo>
                  <a:lnTo>
                    <a:pt x="6057" y="7289"/>
                  </a:lnTo>
                  <a:lnTo>
                    <a:pt x="5660" y="7209"/>
                  </a:lnTo>
                  <a:lnTo>
                    <a:pt x="5283" y="7110"/>
                  </a:lnTo>
                  <a:lnTo>
                    <a:pt x="4925" y="6991"/>
                  </a:lnTo>
                  <a:lnTo>
                    <a:pt x="4568" y="6852"/>
                  </a:lnTo>
                  <a:lnTo>
                    <a:pt x="4548" y="6852"/>
                  </a:lnTo>
                  <a:lnTo>
                    <a:pt x="4290" y="6614"/>
                  </a:lnTo>
                  <a:lnTo>
                    <a:pt x="4071" y="6375"/>
                  </a:lnTo>
                  <a:lnTo>
                    <a:pt x="3873" y="6117"/>
                  </a:lnTo>
                  <a:lnTo>
                    <a:pt x="3694" y="5819"/>
                  </a:lnTo>
                  <a:lnTo>
                    <a:pt x="3555" y="5521"/>
                  </a:lnTo>
                  <a:lnTo>
                    <a:pt x="3436" y="5204"/>
                  </a:lnTo>
                  <a:lnTo>
                    <a:pt x="3337" y="4866"/>
                  </a:lnTo>
                  <a:lnTo>
                    <a:pt x="3277" y="4508"/>
                  </a:lnTo>
                  <a:lnTo>
                    <a:pt x="3237" y="4052"/>
                  </a:lnTo>
                  <a:lnTo>
                    <a:pt x="3217" y="3575"/>
                  </a:lnTo>
                  <a:lnTo>
                    <a:pt x="3217" y="3078"/>
                  </a:lnTo>
                  <a:lnTo>
                    <a:pt x="3257" y="2602"/>
                  </a:lnTo>
                  <a:lnTo>
                    <a:pt x="3337" y="2105"/>
                  </a:lnTo>
                  <a:lnTo>
                    <a:pt x="3436" y="1629"/>
                  </a:lnTo>
                  <a:lnTo>
                    <a:pt x="3595" y="1192"/>
                  </a:lnTo>
                  <a:lnTo>
                    <a:pt x="3674" y="973"/>
                  </a:lnTo>
                  <a:lnTo>
                    <a:pt x="3774" y="755"/>
                  </a:lnTo>
                  <a:lnTo>
                    <a:pt x="3774" y="735"/>
                  </a:lnTo>
                  <a:close/>
                  <a:moveTo>
                    <a:pt x="4071" y="6892"/>
                  </a:moveTo>
                  <a:lnTo>
                    <a:pt x="4250" y="7031"/>
                  </a:lnTo>
                  <a:lnTo>
                    <a:pt x="4429" y="7170"/>
                  </a:lnTo>
                  <a:lnTo>
                    <a:pt x="4628" y="7269"/>
                  </a:lnTo>
                  <a:lnTo>
                    <a:pt x="4846" y="7349"/>
                  </a:lnTo>
                  <a:lnTo>
                    <a:pt x="4985" y="7428"/>
                  </a:lnTo>
                  <a:lnTo>
                    <a:pt x="5124" y="7488"/>
                  </a:lnTo>
                  <a:lnTo>
                    <a:pt x="5442" y="7607"/>
                  </a:lnTo>
                  <a:lnTo>
                    <a:pt x="5779" y="7686"/>
                  </a:lnTo>
                  <a:lnTo>
                    <a:pt x="6137" y="7746"/>
                  </a:lnTo>
                  <a:lnTo>
                    <a:pt x="6494" y="7785"/>
                  </a:lnTo>
                  <a:lnTo>
                    <a:pt x="6832" y="7805"/>
                  </a:lnTo>
                  <a:lnTo>
                    <a:pt x="7448" y="7845"/>
                  </a:lnTo>
                  <a:lnTo>
                    <a:pt x="7984" y="7865"/>
                  </a:lnTo>
                  <a:lnTo>
                    <a:pt x="8262" y="7845"/>
                  </a:lnTo>
                  <a:lnTo>
                    <a:pt x="8520" y="7825"/>
                  </a:lnTo>
                  <a:lnTo>
                    <a:pt x="8798" y="7785"/>
                  </a:lnTo>
                  <a:lnTo>
                    <a:pt x="9056" y="7746"/>
                  </a:lnTo>
                  <a:lnTo>
                    <a:pt x="9334" y="7686"/>
                  </a:lnTo>
                  <a:lnTo>
                    <a:pt x="9593" y="7607"/>
                  </a:lnTo>
                  <a:lnTo>
                    <a:pt x="9593" y="7607"/>
                  </a:lnTo>
                  <a:lnTo>
                    <a:pt x="9474" y="7726"/>
                  </a:lnTo>
                  <a:lnTo>
                    <a:pt x="9354" y="7825"/>
                  </a:lnTo>
                  <a:lnTo>
                    <a:pt x="9195" y="7905"/>
                  </a:lnTo>
                  <a:lnTo>
                    <a:pt x="9037" y="7964"/>
                  </a:lnTo>
                  <a:lnTo>
                    <a:pt x="8878" y="8024"/>
                  </a:lnTo>
                  <a:lnTo>
                    <a:pt x="8679" y="8064"/>
                  </a:lnTo>
                  <a:lnTo>
                    <a:pt x="8302" y="8083"/>
                  </a:lnTo>
                  <a:lnTo>
                    <a:pt x="7905" y="8083"/>
                  </a:lnTo>
                  <a:lnTo>
                    <a:pt x="7507" y="8064"/>
                  </a:lnTo>
                  <a:lnTo>
                    <a:pt x="6832" y="8004"/>
                  </a:lnTo>
                  <a:lnTo>
                    <a:pt x="6574" y="7984"/>
                  </a:lnTo>
                  <a:lnTo>
                    <a:pt x="6177" y="7924"/>
                  </a:lnTo>
                  <a:lnTo>
                    <a:pt x="5740" y="7865"/>
                  </a:lnTo>
                  <a:lnTo>
                    <a:pt x="5263" y="7766"/>
                  </a:lnTo>
                  <a:lnTo>
                    <a:pt x="5025" y="7706"/>
                  </a:lnTo>
                  <a:lnTo>
                    <a:pt x="4826" y="7627"/>
                  </a:lnTo>
                  <a:lnTo>
                    <a:pt x="4608" y="7527"/>
                  </a:lnTo>
                  <a:lnTo>
                    <a:pt x="4449" y="7428"/>
                  </a:lnTo>
                  <a:lnTo>
                    <a:pt x="4290" y="7329"/>
                  </a:lnTo>
                  <a:lnTo>
                    <a:pt x="4171" y="7190"/>
                  </a:lnTo>
                  <a:lnTo>
                    <a:pt x="4091" y="7051"/>
                  </a:lnTo>
                  <a:lnTo>
                    <a:pt x="4071" y="6971"/>
                  </a:lnTo>
                  <a:lnTo>
                    <a:pt x="4071" y="6892"/>
                  </a:lnTo>
                  <a:close/>
                  <a:moveTo>
                    <a:pt x="1569" y="4926"/>
                  </a:moveTo>
                  <a:lnTo>
                    <a:pt x="1887" y="4945"/>
                  </a:lnTo>
                  <a:lnTo>
                    <a:pt x="2205" y="5005"/>
                  </a:lnTo>
                  <a:lnTo>
                    <a:pt x="2522" y="5104"/>
                  </a:lnTo>
                  <a:lnTo>
                    <a:pt x="2820" y="5204"/>
                  </a:lnTo>
                  <a:lnTo>
                    <a:pt x="3059" y="5323"/>
                  </a:lnTo>
                  <a:lnTo>
                    <a:pt x="3217" y="5700"/>
                  </a:lnTo>
                  <a:lnTo>
                    <a:pt x="3396" y="6058"/>
                  </a:lnTo>
                  <a:lnTo>
                    <a:pt x="3615" y="6395"/>
                  </a:lnTo>
                  <a:lnTo>
                    <a:pt x="3734" y="6574"/>
                  </a:lnTo>
                  <a:lnTo>
                    <a:pt x="3873" y="6713"/>
                  </a:lnTo>
                  <a:lnTo>
                    <a:pt x="3813" y="6812"/>
                  </a:lnTo>
                  <a:lnTo>
                    <a:pt x="3754" y="6892"/>
                  </a:lnTo>
                  <a:lnTo>
                    <a:pt x="3734" y="6991"/>
                  </a:lnTo>
                  <a:lnTo>
                    <a:pt x="3734" y="7070"/>
                  </a:lnTo>
                  <a:lnTo>
                    <a:pt x="3734" y="7150"/>
                  </a:lnTo>
                  <a:lnTo>
                    <a:pt x="3754" y="7229"/>
                  </a:lnTo>
                  <a:lnTo>
                    <a:pt x="3793" y="7309"/>
                  </a:lnTo>
                  <a:lnTo>
                    <a:pt x="3853" y="7388"/>
                  </a:lnTo>
                  <a:lnTo>
                    <a:pt x="3992" y="7527"/>
                  </a:lnTo>
                  <a:lnTo>
                    <a:pt x="4171" y="7666"/>
                  </a:lnTo>
                  <a:lnTo>
                    <a:pt x="4389" y="7785"/>
                  </a:lnTo>
                  <a:lnTo>
                    <a:pt x="4628" y="7885"/>
                  </a:lnTo>
                  <a:lnTo>
                    <a:pt x="4886" y="7984"/>
                  </a:lnTo>
                  <a:lnTo>
                    <a:pt x="5144" y="8064"/>
                  </a:lnTo>
                  <a:lnTo>
                    <a:pt x="5660" y="8203"/>
                  </a:lnTo>
                  <a:lnTo>
                    <a:pt x="6077" y="8302"/>
                  </a:lnTo>
                  <a:lnTo>
                    <a:pt x="6355" y="8342"/>
                  </a:lnTo>
                  <a:lnTo>
                    <a:pt x="6753" y="8401"/>
                  </a:lnTo>
                  <a:lnTo>
                    <a:pt x="7289" y="8461"/>
                  </a:lnTo>
                  <a:lnTo>
                    <a:pt x="7885" y="8481"/>
                  </a:lnTo>
                  <a:lnTo>
                    <a:pt x="8202" y="8500"/>
                  </a:lnTo>
                  <a:lnTo>
                    <a:pt x="8520" y="8481"/>
                  </a:lnTo>
                  <a:lnTo>
                    <a:pt x="8818" y="8441"/>
                  </a:lnTo>
                  <a:lnTo>
                    <a:pt x="9096" y="8401"/>
                  </a:lnTo>
                  <a:lnTo>
                    <a:pt x="9354" y="8322"/>
                  </a:lnTo>
                  <a:lnTo>
                    <a:pt x="9593" y="8203"/>
                  </a:lnTo>
                  <a:lnTo>
                    <a:pt x="9692" y="8143"/>
                  </a:lnTo>
                  <a:lnTo>
                    <a:pt x="9771" y="8064"/>
                  </a:lnTo>
                  <a:lnTo>
                    <a:pt x="9851" y="7984"/>
                  </a:lnTo>
                  <a:lnTo>
                    <a:pt x="9910" y="7905"/>
                  </a:lnTo>
                  <a:lnTo>
                    <a:pt x="9950" y="7785"/>
                  </a:lnTo>
                  <a:lnTo>
                    <a:pt x="9990" y="7686"/>
                  </a:lnTo>
                  <a:lnTo>
                    <a:pt x="10010" y="7567"/>
                  </a:lnTo>
                  <a:lnTo>
                    <a:pt x="10010" y="7428"/>
                  </a:lnTo>
                  <a:lnTo>
                    <a:pt x="10308" y="7289"/>
                  </a:lnTo>
                  <a:lnTo>
                    <a:pt x="10824" y="7507"/>
                  </a:lnTo>
                  <a:lnTo>
                    <a:pt x="11062" y="7627"/>
                  </a:lnTo>
                  <a:lnTo>
                    <a:pt x="11301" y="7766"/>
                  </a:lnTo>
                  <a:lnTo>
                    <a:pt x="11499" y="7924"/>
                  </a:lnTo>
                  <a:lnTo>
                    <a:pt x="11678" y="8123"/>
                  </a:lnTo>
                  <a:lnTo>
                    <a:pt x="11757" y="8222"/>
                  </a:lnTo>
                  <a:lnTo>
                    <a:pt x="11837" y="8342"/>
                  </a:lnTo>
                  <a:lnTo>
                    <a:pt x="11897" y="8461"/>
                  </a:lnTo>
                  <a:lnTo>
                    <a:pt x="11936" y="8600"/>
                  </a:lnTo>
                  <a:lnTo>
                    <a:pt x="11996" y="8759"/>
                  </a:lnTo>
                  <a:lnTo>
                    <a:pt x="12016" y="8918"/>
                  </a:lnTo>
                  <a:lnTo>
                    <a:pt x="12016" y="9037"/>
                  </a:lnTo>
                  <a:lnTo>
                    <a:pt x="11996" y="9156"/>
                  </a:lnTo>
                  <a:lnTo>
                    <a:pt x="11956" y="9275"/>
                  </a:lnTo>
                  <a:lnTo>
                    <a:pt x="11897" y="9394"/>
                  </a:lnTo>
                  <a:lnTo>
                    <a:pt x="11817" y="9513"/>
                  </a:lnTo>
                  <a:lnTo>
                    <a:pt x="11698" y="9632"/>
                  </a:lnTo>
                  <a:lnTo>
                    <a:pt x="11479" y="9831"/>
                  </a:lnTo>
                  <a:lnTo>
                    <a:pt x="11221" y="9990"/>
                  </a:lnTo>
                  <a:lnTo>
                    <a:pt x="10943" y="10149"/>
                  </a:lnTo>
                  <a:lnTo>
                    <a:pt x="10645" y="10248"/>
                  </a:lnTo>
                  <a:lnTo>
                    <a:pt x="10328" y="10328"/>
                  </a:lnTo>
                  <a:lnTo>
                    <a:pt x="10010" y="10367"/>
                  </a:lnTo>
                  <a:lnTo>
                    <a:pt x="9712" y="10387"/>
                  </a:lnTo>
                  <a:lnTo>
                    <a:pt x="9414" y="10407"/>
                  </a:lnTo>
                  <a:lnTo>
                    <a:pt x="8818" y="10387"/>
                  </a:lnTo>
                  <a:lnTo>
                    <a:pt x="8222" y="10328"/>
                  </a:lnTo>
                  <a:lnTo>
                    <a:pt x="7626" y="10228"/>
                  </a:lnTo>
                  <a:lnTo>
                    <a:pt x="7031" y="10109"/>
                  </a:lnTo>
                  <a:lnTo>
                    <a:pt x="6435" y="9950"/>
                  </a:lnTo>
                  <a:lnTo>
                    <a:pt x="5859" y="9791"/>
                  </a:lnTo>
                  <a:lnTo>
                    <a:pt x="5303" y="9613"/>
                  </a:lnTo>
                  <a:lnTo>
                    <a:pt x="4767" y="9434"/>
                  </a:lnTo>
                  <a:lnTo>
                    <a:pt x="4250" y="9235"/>
                  </a:lnTo>
                  <a:lnTo>
                    <a:pt x="3714" y="9017"/>
                  </a:lnTo>
                  <a:lnTo>
                    <a:pt x="3178" y="8778"/>
                  </a:lnTo>
                  <a:lnTo>
                    <a:pt x="2661" y="8520"/>
                  </a:lnTo>
                  <a:lnTo>
                    <a:pt x="2165" y="8222"/>
                  </a:lnTo>
                  <a:lnTo>
                    <a:pt x="1708" y="7905"/>
                  </a:lnTo>
                  <a:lnTo>
                    <a:pt x="1490" y="7726"/>
                  </a:lnTo>
                  <a:lnTo>
                    <a:pt x="1271" y="7547"/>
                  </a:lnTo>
                  <a:lnTo>
                    <a:pt x="1053" y="7309"/>
                  </a:lnTo>
                  <a:lnTo>
                    <a:pt x="814" y="7031"/>
                  </a:lnTo>
                  <a:lnTo>
                    <a:pt x="616" y="6713"/>
                  </a:lnTo>
                  <a:lnTo>
                    <a:pt x="536" y="6534"/>
                  </a:lnTo>
                  <a:lnTo>
                    <a:pt x="457" y="6375"/>
                  </a:lnTo>
                  <a:lnTo>
                    <a:pt x="417" y="6197"/>
                  </a:lnTo>
                  <a:lnTo>
                    <a:pt x="377" y="6038"/>
                  </a:lnTo>
                  <a:lnTo>
                    <a:pt x="377" y="5859"/>
                  </a:lnTo>
                  <a:lnTo>
                    <a:pt x="377" y="5700"/>
                  </a:lnTo>
                  <a:lnTo>
                    <a:pt x="437" y="5541"/>
                  </a:lnTo>
                  <a:lnTo>
                    <a:pt x="516" y="5382"/>
                  </a:lnTo>
                  <a:lnTo>
                    <a:pt x="616" y="5243"/>
                  </a:lnTo>
                  <a:lnTo>
                    <a:pt x="775" y="5104"/>
                  </a:lnTo>
                  <a:lnTo>
                    <a:pt x="874" y="5045"/>
                  </a:lnTo>
                  <a:lnTo>
                    <a:pt x="993" y="4985"/>
                  </a:lnTo>
                  <a:lnTo>
                    <a:pt x="1112" y="4945"/>
                  </a:lnTo>
                  <a:lnTo>
                    <a:pt x="1251" y="4926"/>
                  </a:lnTo>
                  <a:close/>
                  <a:moveTo>
                    <a:pt x="6633" y="0"/>
                  </a:moveTo>
                  <a:lnTo>
                    <a:pt x="6038" y="40"/>
                  </a:lnTo>
                  <a:lnTo>
                    <a:pt x="5462" y="80"/>
                  </a:lnTo>
                  <a:lnTo>
                    <a:pt x="5144" y="119"/>
                  </a:lnTo>
                  <a:lnTo>
                    <a:pt x="4846" y="159"/>
                  </a:lnTo>
                  <a:lnTo>
                    <a:pt x="4548" y="238"/>
                  </a:lnTo>
                  <a:lnTo>
                    <a:pt x="4250" y="318"/>
                  </a:lnTo>
                  <a:lnTo>
                    <a:pt x="3992" y="417"/>
                  </a:lnTo>
                  <a:lnTo>
                    <a:pt x="3734" y="556"/>
                  </a:lnTo>
                  <a:lnTo>
                    <a:pt x="3694" y="536"/>
                  </a:lnTo>
                  <a:lnTo>
                    <a:pt x="3634" y="516"/>
                  </a:lnTo>
                  <a:lnTo>
                    <a:pt x="3575" y="536"/>
                  </a:lnTo>
                  <a:lnTo>
                    <a:pt x="3535" y="576"/>
                  </a:lnTo>
                  <a:lnTo>
                    <a:pt x="3376" y="755"/>
                  </a:lnTo>
                  <a:lnTo>
                    <a:pt x="3257" y="973"/>
                  </a:lnTo>
                  <a:lnTo>
                    <a:pt x="3158" y="1192"/>
                  </a:lnTo>
                  <a:lnTo>
                    <a:pt x="3098" y="1430"/>
                  </a:lnTo>
                  <a:lnTo>
                    <a:pt x="3039" y="1668"/>
                  </a:lnTo>
                  <a:lnTo>
                    <a:pt x="2999" y="1907"/>
                  </a:lnTo>
                  <a:lnTo>
                    <a:pt x="2939" y="2383"/>
                  </a:lnTo>
                  <a:lnTo>
                    <a:pt x="2860" y="2979"/>
                  </a:lnTo>
                  <a:lnTo>
                    <a:pt x="2840" y="3555"/>
                  </a:lnTo>
                  <a:lnTo>
                    <a:pt x="2840" y="3853"/>
                  </a:lnTo>
                  <a:lnTo>
                    <a:pt x="2840" y="4151"/>
                  </a:lnTo>
                  <a:lnTo>
                    <a:pt x="2880" y="4429"/>
                  </a:lnTo>
                  <a:lnTo>
                    <a:pt x="2920" y="4727"/>
                  </a:lnTo>
                  <a:lnTo>
                    <a:pt x="2959" y="4886"/>
                  </a:lnTo>
                  <a:lnTo>
                    <a:pt x="2721" y="4767"/>
                  </a:lnTo>
                  <a:lnTo>
                    <a:pt x="2483" y="4667"/>
                  </a:lnTo>
                  <a:lnTo>
                    <a:pt x="2224" y="4588"/>
                  </a:lnTo>
                  <a:lnTo>
                    <a:pt x="1966" y="4548"/>
                  </a:lnTo>
                  <a:lnTo>
                    <a:pt x="1708" y="4528"/>
                  </a:lnTo>
                  <a:lnTo>
                    <a:pt x="1450" y="4528"/>
                  </a:lnTo>
                  <a:lnTo>
                    <a:pt x="1192" y="4568"/>
                  </a:lnTo>
                  <a:lnTo>
                    <a:pt x="953" y="4647"/>
                  </a:lnTo>
                  <a:lnTo>
                    <a:pt x="715" y="4727"/>
                  </a:lnTo>
                  <a:lnTo>
                    <a:pt x="516" y="4846"/>
                  </a:lnTo>
                  <a:lnTo>
                    <a:pt x="338" y="5005"/>
                  </a:lnTo>
                  <a:lnTo>
                    <a:pt x="199" y="5184"/>
                  </a:lnTo>
                  <a:lnTo>
                    <a:pt x="139" y="5283"/>
                  </a:lnTo>
                  <a:lnTo>
                    <a:pt x="79" y="5382"/>
                  </a:lnTo>
                  <a:lnTo>
                    <a:pt x="40" y="5501"/>
                  </a:lnTo>
                  <a:lnTo>
                    <a:pt x="20" y="5621"/>
                  </a:lnTo>
                  <a:lnTo>
                    <a:pt x="0" y="5760"/>
                  </a:lnTo>
                  <a:lnTo>
                    <a:pt x="0" y="5899"/>
                  </a:lnTo>
                  <a:lnTo>
                    <a:pt x="0" y="6038"/>
                  </a:lnTo>
                  <a:lnTo>
                    <a:pt x="20" y="6197"/>
                  </a:lnTo>
                  <a:lnTo>
                    <a:pt x="60" y="6375"/>
                  </a:lnTo>
                  <a:lnTo>
                    <a:pt x="119" y="6554"/>
                  </a:lnTo>
                  <a:lnTo>
                    <a:pt x="179" y="6733"/>
                  </a:lnTo>
                  <a:lnTo>
                    <a:pt x="258" y="6892"/>
                  </a:lnTo>
                  <a:lnTo>
                    <a:pt x="437" y="7209"/>
                  </a:lnTo>
                  <a:lnTo>
                    <a:pt x="675" y="7507"/>
                  </a:lnTo>
                  <a:lnTo>
                    <a:pt x="933" y="7805"/>
                  </a:lnTo>
                  <a:lnTo>
                    <a:pt x="1231" y="8064"/>
                  </a:lnTo>
                  <a:lnTo>
                    <a:pt x="1549" y="8302"/>
                  </a:lnTo>
                  <a:lnTo>
                    <a:pt x="1887" y="8540"/>
                  </a:lnTo>
                  <a:lnTo>
                    <a:pt x="2244" y="8759"/>
                  </a:lnTo>
                  <a:lnTo>
                    <a:pt x="2602" y="8937"/>
                  </a:lnTo>
                  <a:lnTo>
                    <a:pt x="2959" y="9136"/>
                  </a:lnTo>
                  <a:lnTo>
                    <a:pt x="3337" y="9295"/>
                  </a:lnTo>
                  <a:lnTo>
                    <a:pt x="4052" y="9593"/>
                  </a:lnTo>
                  <a:lnTo>
                    <a:pt x="4707" y="9831"/>
                  </a:lnTo>
                  <a:lnTo>
                    <a:pt x="5124" y="9990"/>
                  </a:lnTo>
                  <a:lnTo>
                    <a:pt x="5541" y="10129"/>
                  </a:lnTo>
                  <a:lnTo>
                    <a:pt x="5978" y="10248"/>
                  </a:lnTo>
                  <a:lnTo>
                    <a:pt x="6395" y="10347"/>
                  </a:lnTo>
                  <a:lnTo>
                    <a:pt x="6832" y="10447"/>
                  </a:lnTo>
                  <a:lnTo>
                    <a:pt x="7269" y="10546"/>
                  </a:lnTo>
                  <a:lnTo>
                    <a:pt x="7706" y="10606"/>
                  </a:lnTo>
                  <a:lnTo>
                    <a:pt x="8143" y="10665"/>
                  </a:lnTo>
                  <a:lnTo>
                    <a:pt x="8560" y="10725"/>
                  </a:lnTo>
                  <a:lnTo>
                    <a:pt x="8977" y="10765"/>
                  </a:lnTo>
                  <a:lnTo>
                    <a:pt x="9811" y="10765"/>
                  </a:lnTo>
                  <a:lnTo>
                    <a:pt x="10228" y="10725"/>
                  </a:lnTo>
                  <a:lnTo>
                    <a:pt x="10447" y="10685"/>
                  </a:lnTo>
                  <a:lnTo>
                    <a:pt x="10645" y="10626"/>
                  </a:lnTo>
                  <a:lnTo>
                    <a:pt x="10844" y="10566"/>
                  </a:lnTo>
                  <a:lnTo>
                    <a:pt x="11043" y="10506"/>
                  </a:lnTo>
                  <a:lnTo>
                    <a:pt x="11221" y="10407"/>
                  </a:lnTo>
                  <a:lnTo>
                    <a:pt x="11420" y="10308"/>
                  </a:lnTo>
                  <a:lnTo>
                    <a:pt x="11658" y="10149"/>
                  </a:lnTo>
                  <a:lnTo>
                    <a:pt x="11877" y="9950"/>
                  </a:lnTo>
                  <a:lnTo>
                    <a:pt x="12075" y="9732"/>
                  </a:lnTo>
                  <a:lnTo>
                    <a:pt x="12234" y="9493"/>
                  </a:lnTo>
                  <a:lnTo>
                    <a:pt x="12314" y="9374"/>
                  </a:lnTo>
                  <a:lnTo>
                    <a:pt x="12353" y="9235"/>
                  </a:lnTo>
                  <a:lnTo>
                    <a:pt x="12393" y="9096"/>
                  </a:lnTo>
                  <a:lnTo>
                    <a:pt x="12433" y="8957"/>
                  </a:lnTo>
                  <a:lnTo>
                    <a:pt x="12433" y="8818"/>
                  </a:lnTo>
                  <a:lnTo>
                    <a:pt x="12413" y="8679"/>
                  </a:lnTo>
                  <a:lnTo>
                    <a:pt x="12393" y="8540"/>
                  </a:lnTo>
                  <a:lnTo>
                    <a:pt x="12333" y="8381"/>
                  </a:lnTo>
                  <a:lnTo>
                    <a:pt x="12214" y="8163"/>
                  </a:lnTo>
                  <a:lnTo>
                    <a:pt x="12055" y="7944"/>
                  </a:lnTo>
                  <a:lnTo>
                    <a:pt x="11857" y="7746"/>
                  </a:lnTo>
                  <a:lnTo>
                    <a:pt x="11638" y="7567"/>
                  </a:lnTo>
                  <a:lnTo>
                    <a:pt x="11400" y="7408"/>
                  </a:lnTo>
                  <a:lnTo>
                    <a:pt x="11162" y="7269"/>
                  </a:lnTo>
                  <a:lnTo>
                    <a:pt x="10903" y="7150"/>
                  </a:lnTo>
                  <a:lnTo>
                    <a:pt x="10625" y="7051"/>
                  </a:lnTo>
                  <a:lnTo>
                    <a:pt x="10864" y="6852"/>
                  </a:lnTo>
                  <a:lnTo>
                    <a:pt x="11062" y="6634"/>
                  </a:lnTo>
                  <a:lnTo>
                    <a:pt x="11261" y="6415"/>
                  </a:lnTo>
                  <a:lnTo>
                    <a:pt x="11420" y="6177"/>
                  </a:lnTo>
                  <a:lnTo>
                    <a:pt x="11479" y="6296"/>
                  </a:lnTo>
                  <a:lnTo>
                    <a:pt x="11559" y="6415"/>
                  </a:lnTo>
                  <a:lnTo>
                    <a:pt x="11638" y="6514"/>
                  </a:lnTo>
                  <a:lnTo>
                    <a:pt x="11738" y="6594"/>
                  </a:lnTo>
                  <a:lnTo>
                    <a:pt x="11817" y="6673"/>
                  </a:lnTo>
                  <a:lnTo>
                    <a:pt x="11916" y="6753"/>
                  </a:lnTo>
                  <a:lnTo>
                    <a:pt x="12135" y="6852"/>
                  </a:lnTo>
                  <a:lnTo>
                    <a:pt x="12353" y="6912"/>
                  </a:lnTo>
                  <a:lnTo>
                    <a:pt x="12592" y="6931"/>
                  </a:lnTo>
                  <a:lnTo>
                    <a:pt x="12850" y="6912"/>
                  </a:lnTo>
                  <a:lnTo>
                    <a:pt x="13088" y="6852"/>
                  </a:lnTo>
                  <a:lnTo>
                    <a:pt x="13326" y="6773"/>
                  </a:lnTo>
                  <a:lnTo>
                    <a:pt x="13565" y="6673"/>
                  </a:lnTo>
                  <a:lnTo>
                    <a:pt x="13783" y="6534"/>
                  </a:lnTo>
                  <a:lnTo>
                    <a:pt x="14002" y="6375"/>
                  </a:lnTo>
                  <a:lnTo>
                    <a:pt x="14180" y="6197"/>
                  </a:lnTo>
                  <a:lnTo>
                    <a:pt x="14359" y="5998"/>
                  </a:lnTo>
                  <a:lnTo>
                    <a:pt x="14498" y="5780"/>
                  </a:lnTo>
                  <a:lnTo>
                    <a:pt x="14598" y="5561"/>
                  </a:lnTo>
                  <a:lnTo>
                    <a:pt x="14697" y="5263"/>
                  </a:lnTo>
                  <a:lnTo>
                    <a:pt x="14756" y="4945"/>
                  </a:lnTo>
                  <a:lnTo>
                    <a:pt x="14776" y="4608"/>
                  </a:lnTo>
                  <a:lnTo>
                    <a:pt x="14737" y="4290"/>
                  </a:lnTo>
                  <a:lnTo>
                    <a:pt x="14677" y="3972"/>
                  </a:lnTo>
                  <a:lnTo>
                    <a:pt x="14578" y="3674"/>
                  </a:lnTo>
                  <a:lnTo>
                    <a:pt x="14498" y="3515"/>
                  </a:lnTo>
                  <a:lnTo>
                    <a:pt x="14419" y="3376"/>
                  </a:lnTo>
                  <a:lnTo>
                    <a:pt x="14320" y="3237"/>
                  </a:lnTo>
                  <a:lnTo>
                    <a:pt x="14220" y="3118"/>
                  </a:lnTo>
                  <a:lnTo>
                    <a:pt x="14041" y="2939"/>
                  </a:lnTo>
                  <a:lnTo>
                    <a:pt x="13863" y="2800"/>
                  </a:lnTo>
                  <a:lnTo>
                    <a:pt x="13664" y="2681"/>
                  </a:lnTo>
                  <a:lnTo>
                    <a:pt x="13446" y="2602"/>
                  </a:lnTo>
                  <a:lnTo>
                    <a:pt x="13227" y="2562"/>
                  </a:lnTo>
                  <a:lnTo>
                    <a:pt x="13009" y="2582"/>
                  </a:lnTo>
                  <a:lnTo>
                    <a:pt x="12770" y="2622"/>
                  </a:lnTo>
                  <a:lnTo>
                    <a:pt x="12552" y="2701"/>
                  </a:lnTo>
                  <a:lnTo>
                    <a:pt x="12552" y="2701"/>
                  </a:lnTo>
                  <a:lnTo>
                    <a:pt x="12572" y="2463"/>
                  </a:lnTo>
                  <a:lnTo>
                    <a:pt x="12572" y="2224"/>
                  </a:lnTo>
                  <a:lnTo>
                    <a:pt x="12552" y="1986"/>
                  </a:lnTo>
                  <a:lnTo>
                    <a:pt x="12512" y="1748"/>
                  </a:lnTo>
                  <a:lnTo>
                    <a:pt x="12492" y="1688"/>
                  </a:lnTo>
                  <a:lnTo>
                    <a:pt x="12453" y="1649"/>
                  </a:lnTo>
                  <a:lnTo>
                    <a:pt x="12353" y="1649"/>
                  </a:lnTo>
                  <a:lnTo>
                    <a:pt x="12175" y="1490"/>
                  </a:lnTo>
                  <a:lnTo>
                    <a:pt x="11956" y="1311"/>
                  </a:lnTo>
                  <a:lnTo>
                    <a:pt x="11738" y="1172"/>
                  </a:lnTo>
                  <a:lnTo>
                    <a:pt x="11519" y="1033"/>
                  </a:lnTo>
                  <a:lnTo>
                    <a:pt x="11281" y="894"/>
                  </a:lnTo>
                  <a:lnTo>
                    <a:pt x="11023" y="775"/>
                  </a:lnTo>
                  <a:lnTo>
                    <a:pt x="10506" y="576"/>
                  </a:lnTo>
                  <a:lnTo>
                    <a:pt x="9970" y="397"/>
                  </a:lnTo>
                  <a:lnTo>
                    <a:pt x="9434" y="278"/>
                  </a:lnTo>
                  <a:lnTo>
                    <a:pt x="8898" y="159"/>
                  </a:lnTo>
                  <a:lnTo>
                    <a:pt x="8401" y="99"/>
                  </a:lnTo>
                  <a:lnTo>
                    <a:pt x="7805" y="20"/>
                  </a:lnTo>
                  <a:lnTo>
                    <a:pt x="7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5398785" y="1840163"/>
              <a:ext cx="837856" cy="610375"/>
            </a:xfrm>
            <a:custGeom>
              <a:avLst/>
              <a:gdLst/>
              <a:ahLst/>
              <a:cxnLst/>
              <a:rect l="l" t="t" r="r" b="b"/>
              <a:pathLst>
                <a:path w="14777" h="10765" fill="none" extrusionOk="0">
                  <a:moveTo>
                    <a:pt x="14220" y="3118"/>
                  </a:moveTo>
                  <a:lnTo>
                    <a:pt x="14220" y="3118"/>
                  </a:lnTo>
                  <a:lnTo>
                    <a:pt x="14041" y="2939"/>
                  </a:lnTo>
                  <a:lnTo>
                    <a:pt x="13863" y="2800"/>
                  </a:lnTo>
                  <a:lnTo>
                    <a:pt x="13664" y="2681"/>
                  </a:lnTo>
                  <a:lnTo>
                    <a:pt x="13446" y="2602"/>
                  </a:lnTo>
                  <a:lnTo>
                    <a:pt x="13227" y="2562"/>
                  </a:lnTo>
                  <a:lnTo>
                    <a:pt x="13009" y="2582"/>
                  </a:lnTo>
                  <a:lnTo>
                    <a:pt x="12770" y="2622"/>
                  </a:lnTo>
                  <a:lnTo>
                    <a:pt x="12552" y="2701"/>
                  </a:lnTo>
                  <a:lnTo>
                    <a:pt x="12552" y="2701"/>
                  </a:lnTo>
                  <a:lnTo>
                    <a:pt x="12572" y="2463"/>
                  </a:lnTo>
                  <a:lnTo>
                    <a:pt x="12572" y="2224"/>
                  </a:lnTo>
                  <a:lnTo>
                    <a:pt x="12552" y="1986"/>
                  </a:lnTo>
                  <a:lnTo>
                    <a:pt x="12512" y="1748"/>
                  </a:lnTo>
                  <a:lnTo>
                    <a:pt x="12512" y="1748"/>
                  </a:lnTo>
                  <a:lnTo>
                    <a:pt x="12492" y="1688"/>
                  </a:lnTo>
                  <a:lnTo>
                    <a:pt x="12453" y="1649"/>
                  </a:lnTo>
                  <a:lnTo>
                    <a:pt x="12413" y="1649"/>
                  </a:lnTo>
                  <a:lnTo>
                    <a:pt x="12353" y="1649"/>
                  </a:lnTo>
                  <a:lnTo>
                    <a:pt x="12353" y="1649"/>
                  </a:lnTo>
                  <a:lnTo>
                    <a:pt x="12175" y="1490"/>
                  </a:lnTo>
                  <a:lnTo>
                    <a:pt x="11956" y="1311"/>
                  </a:lnTo>
                  <a:lnTo>
                    <a:pt x="11738" y="1172"/>
                  </a:lnTo>
                  <a:lnTo>
                    <a:pt x="11519" y="1033"/>
                  </a:lnTo>
                  <a:lnTo>
                    <a:pt x="11281" y="894"/>
                  </a:lnTo>
                  <a:lnTo>
                    <a:pt x="11023" y="775"/>
                  </a:lnTo>
                  <a:lnTo>
                    <a:pt x="10506" y="576"/>
                  </a:lnTo>
                  <a:lnTo>
                    <a:pt x="9970" y="397"/>
                  </a:lnTo>
                  <a:lnTo>
                    <a:pt x="9434" y="278"/>
                  </a:lnTo>
                  <a:lnTo>
                    <a:pt x="8898" y="159"/>
                  </a:lnTo>
                  <a:lnTo>
                    <a:pt x="8401" y="99"/>
                  </a:lnTo>
                  <a:lnTo>
                    <a:pt x="8401" y="99"/>
                  </a:lnTo>
                  <a:lnTo>
                    <a:pt x="7805" y="20"/>
                  </a:lnTo>
                  <a:lnTo>
                    <a:pt x="7229" y="0"/>
                  </a:lnTo>
                  <a:lnTo>
                    <a:pt x="6633" y="0"/>
                  </a:lnTo>
                  <a:lnTo>
                    <a:pt x="6038" y="40"/>
                  </a:lnTo>
                  <a:lnTo>
                    <a:pt x="6038" y="40"/>
                  </a:lnTo>
                  <a:lnTo>
                    <a:pt x="5462" y="80"/>
                  </a:lnTo>
                  <a:lnTo>
                    <a:pt x="5144" y="119"/>
                  </a:lnTo>
                  <a:lnTo>
                    <a:pt x="4846" y="159"/>
                  </a:lnTo>
                  <a:lnTo>
                    <a:pt x="4548" y="238"/>
                  </a:lnTo>
                  <a:lnTo>
                    <a:pt x="4250" y="318"/>
                  </a:lnTo>
                  <a:lnTo>
                    <a:pt x="3992" y="417"/>
                  </a:lnTo>
                  <a:lnTo>
                    <a:pt x="3734" y="556"/>
                  </a:lnTo>
                  <a:lnTo>
                    <a:pt x="3734" y="556"/>
                  </a:lnTo>
                  <a:lnTo>
                    <a:pt x="3694" y="536"/>
                  </a:lnTo>
                  <a:lnTo>
                    <a:pt x="3634" y="516"/>
                  </a:lnTo>
                  <a:lnTo>
                    <a:pt x="3575" y="536"/>
                  </a:lnTo>
                  <a:lnTo>
                    <a:pt x="3535" y="576"/>
                  </a:lnTo>
                  <a:lnTo>
                    <a:pt x="3535" y="576"/>
                  </a:lnTo>
                  <a:lnTo>
                    <a:pt x="3376" y="755"/>
                  </a:lnTo>
                  <a:lnTo>
                    <a:pt x="3257" y="973"/>
                  </a:lnTo>
                  <a:lnTo>
                    <a:pt x="3158" y="1192"/>
                  </a:lnTo>
                  <a:lnTo>
                    <a:pt x="3098" y="1430"/>
                  </a:lnTo>
                  <a:lnTo>
                    <a:pt x="3039" y="1668"/>
                  </a:lnTo>
                  <a:lnTo>
                    <a:pt x="2999" y="1907"/>
                  </a:lnTo>
                  <a:lnTo>
                    <a:pt x="2939" y="2383"/>
                  </a:lnTo>
                  <a:lnTo>
                    <a:pt x="2939" y="2383"/>
                  </a:lnTo>
                  <a:lnTo>
                    <a:pt x="2860" y="2979"/>
                  </a:lnTo>
                  <a:lnTo>
                    <a:pt x="2840" y="3555"/>
                  </a:lnTo>
                  <a:lnTo>
                    <a:pt x="2840" y="3853"/>
                  </a:lnTo>
                  <a:lnTo>
                    <a:pt x="2840" y="4151"/>
                  </a:lnTo>
                  <a:lnTo>
                    <a:pt x="2880" y="4429"/>
                  </a:lnTo>
                  <a:lnTo>
                    <a:pt x="2920" y="4727"/>
                  </a:lnTo>
                  <a:lnTo>
                    <a:pt x="2920" y="4727"/>
                  </a:lnTo>
                  <a:lnTo>
                    <a:pt x="2959" y="4886"/>
                  </a:lnTo>
                  <a:lnTo>
                    <a:pt x="2959" y="4886"/>
                  </a:lnTo>
                  <a:lnTo>
                    <a:pt x="2721" y="4767"/>
                  </a:lnTo>
                  <a:lnTo>
                    <a:pt x="2483" y="4667"/>
                  </a:lnTo>
                  <a:lnTo>
                    <a:pt x="2224" y="4588"/>
                  </a:lnTo>
                  <a:lnTo>
                    <a:pt x="1966" y="4548"/>
                  </a:lnTo>
                  <a:lnTo>
                    <a:pt x="1708" y="4528"/>
                  </a:lnTo>
                  <a:lnTo>
                    <a:pt x="1450" y="4528"/>
                  </a:lnTo>
                  <a:lnTo>
                    <a:pt x="1192" y="4568"/>
                  </a:lnTo>
                  <a:lnTo>
                    <a:pt x="953" y="4647"/>
                  </a:lnTo>
                  <a:lnTo>
                    <a:pt x="715" y="4727"/>
                  </a:lnTo>
                  <a:lnTo>
                    <a:pt x="516" y="4846"/>
                  </a:lnTo>
                  <a:lnTo>
                    <a:pt x="338" y="5005"/>
                  </a:lnTo>
                  <a:lnTo>
                    <a:pt x="199" y="5184"/>
                  </a:lnTo>
                  <a:lnTo>
                    <a:pt x="139" y="5283"/>
                  </a:lnTo>
                  <a:lnTo>
                    <a:pt x="79" y="5382"/>
                  </a:lnTo>
                  <a:lnTo>
                    <a:pt x="40" y="5501"/>
                  </a:lnTo>
                  <a:lnTo>
                    <a:pt x="20" y="5621"/>
                  </a:lnTo>
                  <a:lnTo>
                    <a:pt x="0" y="5760"/>
                  </a:lnTo>
                  <a:lnTo>
                    <a:pt x="0" y="5899"/>
                  </a:lnTo>
                  <a:lnTo>
                    <a:pt x="0" y="6038"/>
                  </a:lnTo>
                  <a:lnTo>
                    <a:pt x="20" y="6197"/>
                  </a:lnTo>
                  <a:lnTo>
                    <a:pt x="20" y="6197"/>
                  </a:lnTo>
                  <a:lnTo>
                    <a:pt x="60" y="6375"/>
                  </a:lnTo>
                  <a:lnTo>
                    <a:pt x="119" y="6554"/>
                  </a:lnTo>
                  <a:lnTo>
                    <a:pt x="179" y="6733"/>
                  </a:lnTo>
                  <a:lnTo>
                    <a:pt x="258" y="6892"/>
                  </a:lnTo>
                  <a:lnTo>
                    <a:pt x="437" y="7209"/>
                  </a:lnTo>
                  <a:lnTo>
                    <a:pt x="675" y="7507"/>
                  </a:lnTo>
                  <a:lnTo>
                    <a:pt x="933" y="7805"/>
                  </a:lnTo>
                  <a:lnTo>
                    <a:pt x="1231" y="8064"/>
                  </a:lnTo>
                  <a:lnTo>
                    <a:pt x="1549" y="8302"/>
                  </a:lnTo>
                  <a:lnTo>
                    <a:pt x="1887" y="8540"/>
                  </a:lnTo>
                  <a:lnTo>
                    <a:pt x="2244" y="8759"/>
                  </a:lnTo>
                  <a:lnTo>
                    <a:pt x="2602" y="8937"/>
                  </a:lnTo>
                  <a:lnTo>
                    <a:pt x="2959" y="9136"/>
                  </a:lnTo>
                  <a:lnTo>
                    <a:pt x="3337" y="9295"/>
                  </a:lnTo>
                  <a:lnTo>
                    <a:pt x="4052" y="9593"/>
                  </a:lnTo>
                  <a:lnTo>
                    <a:pt x="4707" y="9831"/>
                  </a:lnTo>
                  <a:lnTo>
                    <a:pt x="4707" y="9831"/>
                  </a:lnTo>
                  <a:lnTo>
                    <a:pt x="5124" y="9990"/>
                  </a:lnTo>
                  <a:lnTo>
                    <a:pt x="5541" y="10129"/>
                  </a:lnTo>
                  <a:lnTo>
                    <a:pt x="5978" y="10248"/>
                  </a:lnTo>
                  <a:lnTo>
                    <a:pt x="6395" y="10347"/>
                  </a:lnTo>
                  <a:lnTo>
                    <a:pt x="6832" y="10447"/>
                  </a:lnTo>
                  <a:lnTo>
                    <a:pt x="7269" y="10546"/>
                  </a:lnTo>
                  <a:lnTo>
                    <a:pt x="7706" y="10606"/>
                  </a:lnTo>
                  <a:lnTo>
                    <a:pt x="8143" y="10665"/>
                  </a:lnTo>
                  <a:lnTo>
                    <a:pt x="8143" y="10665"/>
                  </a:lnTo>
                  <a:lnTo>
                    <a:pt x="8560" y="10725"/>
                  </a:lnTo>
                  <a:lnTo>
                    <a:pt x="8977" y="10765"/>
                  </a:lnTo>
                  <a:lnTo>
                    <a:pt x="9394" y="10765"/>
                  </a:lnTo>
                  <a:lnTo>
                    <a:pt x="9811" y="10765"/>
                  </a:lnTo>
                  <a:lnTo>
                    <a:pt x="10228" y="10725"/>
                  </a:lnTo>
                  <a:lnTo>
                    <a:pt x="10447" y="10685"/>
                  </a:lnTo>
                  <a:lnTo>
                    <a:pt x="10645" y="10626"/>
                  </a:lnTo>
                  <a:lnTo>
                    <a:pt x="10844" y="10566"/>
                  </a:lnTo>
                  <a:lnTo>
                    <a:pt x="11043" y="10506"/>
                  </a:lnTo>
                  <a:lnTo>
                    <a:pt x="11221" y="10407"/>
                  </a:lnTo>
                  <a:lnTo>
                    <a:pt x="11420" y="10308"/>
                  </a:lnTo>
                  <a:lnTo>
                    <a:pt x="11420" y="10308"/>
                  </a:lnTo>
                  <a:lnTo>
                    <a:pt x="11658" y="10149"/>
                  </a:lnTo>
                  <a:lnTo>
                    <a:pt x="11877" y="9950"/>
                  </a:lnTo>
                  <a:lnTo>
                    <a:pt x="12075" y="9732"/>
                  </a:lnTo>
                  <a:lnTo>
                    <a:pt x="12234" y="9493"/>
                  </a:lnTo>
                  <a:lnTo>
                    <a:pt x="12314" y="9374"/>
                  </a:lnTo>
                  <a:lnTo>
                    <a:pt x="12353" y="9235"/>
                  </a:lnTo>
                  <a:lnTo>
                    <a:pt x="12393" y="9096"/>
                  </a:lnTo>
                  <a:lnTo>
                    <a:pt x="12433" y="8957"/>
                  </a:lnTo>
                  <a:lnTo>
                    <a:pt x="12433" y="8818"/>
                  </a:lnTo>
                  <a:lnTo>
                    <a:pt x="12413" y="8679"/>
                  </a:lnTo>
                  <a:lnTo>
                    <a:pt x="12393" y="8540"/>
                  </a:lnTo>
                  <a:lnTo>
                    <a:pt x="12333" y="8381"/>
                  </a:lnTo>
                  <a:lnTo>
                    <a:pt x="12333" y="8381"/>
                  </a:lnTo>
                  <a:lnTo>
                    <a:pt x="12214" y="8163"/>
                  </a:lnTo>
                  <a:lnTo>
                    <a:pt x="12055" y="7944"/>
                  </a:lnTo>
                  <a:lnTo>
                    <a:pt x="11857" y="7746"/>
                  </a:lnTo>
                  <a:lnTo>
                    <a:pt x="11638" y="7567"/>
                  </a:lnTo>
                  <a:lnTo>
                    <a:pt x="11400" y="7408"/>
                  </a:lnTo>
                  <a:lnTo>
                    <a:pt x="11162" y="7269"/>
                  </a:lnTo>
                  <a:lnTo>
                    <a:pt x="10903" y="7150"/>
                  </a:lnTo>
                  <a:lnTo>
                    <a:pt x="10625" y="7051"/>
                  </a:lnTo>
                  <a:lnTo>
                    <a:pt x="10625" y="7051"/>
                  </a:lnTo>
                  <a:lnTo>
                    <a:pt x="10864" y="6852"/>
                  </a:lnTo>
                  <a:lnTo>
                    <a:pt x="11062" y="6634"/>
                  </a:lnTo>
                  <a:lnTo>
                    <a:pt x="11261" y="6415"/>
                  </a:lnTo>
                  <a:lnTo>
                    <a:pt x="11420" y="6177"/>
                  </a:lnTo>
                  <a:lnTo>
                    <a:pt x="11420" y="6177"/>
                  </a:lnTo>
                  <a:lnTo>
                    <a:pt x="11479" y="6296"/>
                  </a:lnTo>
                  <a:lnTo>
                    <a:pt x="11559" y="6415"/>
                  </a:lnTo>
                  <a:lnTo>
                    <a:pt x="11638" y="6514"/>
                  </a:lnTo>
                  <a:lnTo>
                    <a:pt x="11738" y="6594"/>
                  </a:lnTo>
                  <a:lnTo>
                    <a:pt x="11817" y="6673"/>
                  </a:lnTo>
                  <a:lnTo>
                    <a:pt x="11916" y="6753"/>
                  </a:lnTo>
                  <a:lnTo>
                    <a:pt x="12135" y="6852"/>
                  </a:lnTo>
                  <a:lnTo>
                    <a:pt x="12353" y="6912"/>
                  </a:lnTo>
                  <a:lnTo>
                    <a:pt x="12592" y="6931"/>
                  </a:lnTo>
                  <a:lnTo>
                    <a:pt x="12850" y="6912"/>
                  </a:lnTo>
                  <a:lnTo>
                    <a:pt x="13088" y="6852"/>
                  </a:lnTo>
                  <a:lnTo>
                    <a:pt x="13326" y="6773"/>
                  </a:lnTo>
                  <a:lnTo>
                    <a:pt x="13565" y="6673"/>
                  </a:lnTo>
                  <a:lnTo>
                    <a:pt x="13783" y="6534"/>
                  </a:lnTo>
                  <a:lnTo>
                    <a:pt x="14002" y="6375"/>
                  </a:lnTo>
                  <a:lnTo>
                    <a:pt x="14180" y="6197"/>
                  </a:lnTo>
                  <a:lnTo>
                    <a:pt x="14359" y="5998"/>
                  </a:lnTo>
                  <a:lnTo>
                    <a:pt x="14498" y="5780"/>
                  </a:lnTo>
                  <a:lnTo>
                    <a:pt x="14598" y="5561"/>
                  </a:lnTo>
                  <a:lnTo>
                    <a:pt x="14598" y="5561"/>
                  </a:lnTo>
                  <a:lnTo>
                    <a:pt x="14697" y="5263"/>
                  </a:lnTo>
                  <a:lnTo>
                    <a:pt x="14756" y="4945"/>
                  </a:lnTo>
                  <a:lnTo>
                    <a:pt x="14776" y="4608"/>
                  </a:lnTo>
                  <a:lnTo>
                    <a:pt x="14737" y="4290"/>
                  </a:lnTo>
                  <a:lnTo>
                    <a:pt x="14677" y="3972"/>
                  </a:lnTo>
                  <a:lnTo>
                    <a:pt x="14578" y="3674"/>
                  </a:lnTo>
                  <a:lnTo>
                    <a:pt x="14498" y="3515"/>
                  </a:lnTo>
                  <a:lnTo>
                    <a:pt x="14419" y="3376"/>
                  </a:lnTo>
                  <a:lnTo>
                    <a:pt x="14320" y="3237"/>
                  </a:lnTo>
                  <a:lnTo>
                    <a:pt x="14220" y="31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6068816" y="2058628"/>
              <a:ext cx="93498" cy="110395"/>
            </a:xfrm>
            <a:custGeom>
              <a:avLst/>
              <a:gdLst/>
              <a:ahLst/>
              <a:cxnLst/>
              <a:rect l="l" t="t" r="r" b="b"/>
              <a:pathLst>
                <a:path w="1649" h="1947" fill="none" extrusionOk="0">
                  <a:moveTo>
                    <a:pt x="516" y="99"/>
                  </a:moveTo>
                  <a:lnTo>
                    <a:pt x="516" y="99"/>
                  </a:lnTo>
                  <a:lnTo>
                    <a:pt x="794" y="40"/>
                  </a:lnTo>
                  <a:lnTo>
                    <a:pt x="934" y="0"/>
                  </a:lnTo>
                  <a:lnTo>
                    <a:pt x="1073" y="0"/>
                  </a:lnTo>
                  <a:lnTo>
                    <a:pt x="1192" y="0"/>
                  </a:lnTo>
                  <a:lnTo>
                    <a:pt x="1311" y="40"/>
                  </a:lnTo>
                  <a:lnTo>
                    <a:pt x="1410" y="139"/>
                  </a:lnTo>
                  <a:lnTo>
                    <a:pt x="1490" y="258"/>
                  </a:lnTo>
                  <a:lnTo>
                    <a:pt x="1490" y="258"/>
                  </a:lnTo>
                  <a:lnTo>
                    <a:pt x="1589" y="497"/>
                  </a:lnTo>
                  <a:lnTo>
                    <a:pt x="1648" y="735"/>
                  </a:lnTo>
                  <a:lnTo>
                    <a:pt x="1648" y="993"/>
                  </a:lnTo>
                  <a:lnTo>
                    <a:pt x="1629" y="1251"/>
                  </a:lnTo>
                  <a:lnTo>
                    <a:pt x="1629" y="1251"/>
                  </a:lnTo>
                  <a:lnTo>
                    <a:pt x="1609" y="1410"/>
                  </a:lnTo>
                  <a:lnTo>
                    <a:pt x="1529" y="1569"/>
                  </a:lnTo>
                  <a:lnTo>
                    <a:pt x="1450" y="1688"/>
                  </a:lnTo>
                  <a:lnTo>
                    <a:pt x="1351" y="1807"/>
                  </a:lnTo>
                  <a:lnTo>
                    <a:pt x="1212" y="1887"/>
                  </a:lnTo>
                  <a:lnTo>
                    <a:pt x="1073" y="1927"/>
                  </a:lnTo>
                  <a:lnTo>
                    <a:pt x="914" y="1946"/>
                  </a:lnTo>
                  <a:lnTo>
                    <a:pt x="735" y="1927"/>
                  </a:lnTo>
                  <a:lnTo>
                    <a:pt x="735" y="1927"/>
                  </a:lnTo>
                  <a:lnTo>
                    <a:pt x="536" y="1847"/>
                  </a:lnTo>
                  <a:lnTo>
                    <a:pt x="358" y="1748"/>
                  </a:lnTo>
                  <a:lnTo>
                    <a:pt x="179" y="1629"/>
                  </a:lnTo>
                  <a:lnTo>
                    <a:pt x="0" y="1490"/>
                  </a:lnTo>
                  <a:lnTo>
                    <a:pt x="0" y="1490"/>
                  </a:lnTo>
                  <a:lnTo>
                    <a:pt x="139" y="1192"/>
                  </a:lnTo>
                  <a:lnTo>
                    <a:pt x="139" y="1192"/>
                  </a:lnTo>
                  <a:lnTo>
                    <a:pt x="338" y="655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516" y="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5630747" y="1863807"/>
              <a:ext cx="447079" cy="104782"/>
            </a:xfrm>
            <a:custGeom>
              <a:avLst/>
              <a:gdLst/>
              <a:ahLst/>
              <a:cxnLst/>
              <a:rect l="l" t="t" r="r" b="b"/>
              <a:pathLst>
                <a:path w="7885" h="1848" fill="none" extrusionOk="0">
                  <a:moveTo>
                    <a:pt x="1947" y="40"/>
                  </a:moveTo>
                  <a:lnTo>
                    <a:pt x="1947" y="40"/>
                  </a:lnTo>
                  <a:lnTo>
                    <a:pt x="2523" y="0"/>
                  </a:lnTo>
                  <a:lnTo>
                    <a:pt x="3099" y="0"/>
                  </a:lnTo>
                  <a:lnTo>
                    <a:pt x="3675" y="40"/>
                  </a:lnTo>
                  <a:lnTo>
                    <a:pt x="4250" y="99"/>
                  </a:lnTo>
                  <a:lnTo>
                    <a:pt x="4250" y="99"/>
                  </a:lnTo>
                  <a:lnTo>
                    <a:pt x="4787" y="179"/>
                  </a:lnTo>
                  <a:lnTo>
                    <a:pt x="5323" y="298"/>
                  </a:lnTo>
                  <a:lnTo>
                    <a:pt x="5839" y="437"/>
                  </a:lnTo>
                  <a:lnTo>
                    <a:pt x="6356" y="616"/>
                  </a:lnTo>
                  <a:lnTo>
                    <a:pt x="6356" y="616"/>
                  </a:lnTo>
                  <a:lnTo>
                    <a:pt x="6753" y="795"/>
                  </a:lnTo>
                  <a:lnTo>
                    <a:pt x="7130" y="993"/>
                  </a:lnTo>
                  <a:lnTo>
                    <a:pt x="7885" y="1390"/>
                  </a:lnTo>
                  <a:lnTo>
                    <a:pt x="7885" y="1390"/>
                  </a:lnTo>
                  <a:lnTo>
                    <a:pt x="7686" y="1529"/>
                  </a:lnTo>
                  <a:lnTo>
                    <a:pt x="7488" y="1649"/>
                  </a:lnTo>
                  <a:lnTo>
                    <a:pt x="7051" y="1847"/>
                  </a:lnTo>
                  <a:lnTo>
                    <a:pt x="7051" y="1847"/>
                  </a:lnTo>
                  <a:lnTo>
                    <a:pt x="6733" y="1629"/>
                  </a:lnTo>
                  <a:lnTo>
                    <a:pt x="6415" y="1450"/>
                  </a:lnTo>
                  <a:lnTo>
                    <a:pt x="6058" y="1291"/>
                  </a:lnTo>
                  <a:lnTo>
                    <a:pt x="5680" y="1152"/>
                  </a:lnTo>
                  <a:lnTo>
                    <a:pt x="5303" y="1053"/>
                  </a:lnTo>
                  <a:lnTo>
                    <a:pt x="4926" y="953"/>
                  </a:lnTo>
                  <a:lnTo>
                    <a:pt x="4548" y="894"/>
                  </a:lnTo>
                  <a:lnTo>
                    <a:pt x="4171" y="834"/>
                  </a:lnTo>
                  <a:lnTo>
                    <a:pt x="4171" y="834"/>
                  </a:lnTo>
                  <a:lnTo>
                    <a:pt x="3734" y="775"/>
                  </a:lnTo>
                  <a:lnTo>
                    <a:pt x="3297" y="735"/>
                  </a:lnTo>
                  <a:lnTo>
                    <a:pt x="2840" y="695"/>
                  </a:lnTo>
                  <a:lnTo>
                    <a:pt x="2384" y="675"/>
                  </a:lnTo>
                  <a:lnTo>
                    <a:pt x="1927" y="695"/>
                  </a:lnTo>
                  <a:lnTo>
                    <a:pt x="1490" y="715"/>
                  </a:lnTo>
                  <a:lnTo>
                    <a:pt x="1033" y="755"/>
                  </a:lnTo>
                  <a:lnTo>
                    <a:pt x="616" y="834"/>
                  </a:lnTo>
                  <a:lnTo>
                    <a:pt x="616" y="834"/>
                  </a:lnTo>
                  <a:lnTo>
                    <a:pt x="0" y="318"/>
                  </a:lnTo>
                  <a:lnTo>
                    <a:pt x="0" y="318"/>
                  </a:lnTo>
                  <a:lnTo>
                    <a:pt x="258" y="298"/>
                  </a:lnTo>
                  <a:lnTo>
                    <a:pt x="497" y="258"/>
                  </a:lnTo>
                  <a:lnTo>
                    <a:pt x="973" y="179"/>
                  </a:lnTo>
                  <a:lnTo>
                    <a:pt x="1470" y="99"/>
                  </a:lnTo>
                  <a:lnTo>
                    <a:pt x="1947" y="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5681438" y="1924589"/>
              <a:ext cx="328860" cy="72122"/>
            </a:xfrm>
            <a:custGeom>
              <a:avLst/>
              <a:gdLst/>
              <a:ahLst/>
              <a:cxnLst/>
              <a:rect l="l" t="t" r="r" b="b"/>
              <a:pathLst>
                <a:path w="5800" h="1272" fill="none" extrusionOk="0">
                  <a:moveTo>
                    <a:pt x="5799" y="914"/>
                  </a:moveTo>
                  <a:lnTo>
                    <a:pt x="5799" y="914"/>
                  </a:lnTo>
                  <a:lnTo>
                    <a:pt x="5422" y="1033"/>
                  </a:lnTo>
                  <a:lnTo>
                    <a:pt x="5045" y="1133"/>
                  </a:lnTo>
                  <a:lnTo>
                    <a:pt x="4647" y="1212"/>
                  </a:lnTo>
                  <a:lnTo>
                    <a:pt x="4270" y="1252"/>
                  </a:lnTo>
                  <a:lnTo>
                    <a:pt x="3873" y="1272"/>
                  </a:lnTo>
                  <a:lnTo>
                    <a:pt x="3476" y="1272"/>
                  </a:lnTo>
                  <a:lnTo>
                    <a:pt x="3098" y="1252"/>
                  </a:lnTo>
                  <a:lnTo>
                    <a:pt x="2721" y="1212"/>
                  </a:lnTo>
                  <a:lnTo>
                    <a:pt x="2721" y="1212"/>
                  </a:lnTo>
                  <a:lnTo>
                    <a:pt x="2324" y="1133"/>
                  </a:lnTo>
                  <a:lnTo>
                    <a:pt x="1946" y="1033"/>
                  </a:lnTo>
                  <a:lnTo>
                    <a:pt x="1589" y="914"/>
                  </a:lnTo>
                  <a:lnTo>
                    <a:pt x="1231" y="775"/>
                  </a:lnTo>
                  <a:lnTo>
                    <a:pt x="914" y="596"/>
                  </a:lnTo>
                  <a:lnTo>
                    <a:pt x="596" y="418"/>
                  </a:lnTo>
                  <a:lnTo>
                    <a:pt x="298" y="219"/>
                  </a:lnTo>
                  <a:lnTo>
                    <a:pt x="0" y="1"/>
                  </a:lnTo>
                  <a:lnTo>
                    <a:pt x="0" y="1"/>
                  </a:lnTo>
                  <a:lnTo>
                    <a:pt x="358" y="20"/>
                  </a:lnTo>
                  <a:lnTo>
                    <a:pt x="715" y="40"/>
                  </a:lnTo>
                  <a:lnTo>
                    <a:pt x="1430" y="60"/>
                  </a:lnTo>
                  <a:lnTo>
                    <a:pt x="2145" y="80"/>
                  </a:lnTo>
                  <a:lnTo>
                    <a:pt x="2502" y="100"/>
                  </a:lnTo>
                  <a:lnTo>
                    <a:pt x="2860" y="120"/>
                  </a:lnTo>
                  <a:lnTo>
                    <a:pt x="2860" y="120"/>
                  </a:lnTo>
                  <a:lnTo>
                    <a:pt x="3257" y="179"/>
                  </a:lnTo>
                  <a:lnTo>
                    <a:pt x="3635" y="239"/>
                  </a:lnTo>
                  <a:lnTo>
                    <a:pt x="3992" y="338"/>
                  </a:lnTo>
                  <a:lnTo>
                    <a:pt x="4369" y="438"/>
                  </a:lnTo>
                  <a:lnTo>
                    <a:pt x="5084" y="676"/>
                  </a:lnTo>
                  <a:lnTo>
                    <a:pt x="5799" y="9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5420161" y="2119410"/>
              <a:ext cx="659931" cy="310886"/>
            </a:xfrm>
            <a:custGeom>
              <a:avLst/>
              <a:gdLst/>
              <a:ahLst/>
              <a:cxnLst/>
              <a:rect l="l" t="t" r="r" b="b"/>
              <a:pathLst>
                <a:path w="11639" h="5483" fill="none" extrusionOk="0">
                  <a:moveTo>
                    <a:pt x="11559" y="3675"/>
                  </a:moveTo>
                  <a:lnTo>
                    <a:pt x="11559" y="3675"/>
                  </a:lnTo>
                  <a:lnTo>
                    <a:pt x="11619" y="3834"/>
                  </a:lnTo>
                  <a:lnTo>
                    <a:pt x="11639" y="3993"/>
                  </a:lnTo>
                  <a:lnTo>
                    <a:pt x="11639" y="4112"/>
                  </a:lnTo>
                  <a:lnTo>
                    <a:pt x="11619" y="4231"/>
                  </a:lnTo>
                  <a:lnTo>
                    <a:pt x="11579" y="4350"/>
                  </a:lnTo>
                  <a:lnTo>
                    <a:pt x="11520" y="4469"/>
                  </a:lnTo>
                  <a:lnTo>
                    <a:pt x="11440" y="4588"/>
                  </a:lnTo>
                  <a:lnTo>
                    <a:pt x="11321" y="4707"/>
                  </a:lnTo>
                  <a:lnTo>
                    <a:pt x="11321" y="4707"/>
                  </a:lnTo>
                  <a:lnTo>
                    <a:pt x="11102" y="4906"/>
                  </a:lnTo>
                  <a:lnTo>
                    <a:pt x="10844" y="5065"/>
                  </a:lnTo>
                  <a:lnTo>
                    <a:pt x="10844" y="5065"/>
                  </a:lnTo>
                  <a:lnTo>
                    <a:pt x="10566" y="5224"/>
                  </a:lnTo>
                  <a:lnTo>
                    <a:pt x="10268" y="5323"/>
                  </a:lnTo>
                  <a:lnTo>
                    <a:pt x="9951" y="5403"/>
                  </a:lnTo>
                  <a:lnTo>
                    <a:pt x="9633" y="5442"/>
                  </a:lnTo>
                  <a:lnTo>
                    <a:pt x="9633" y="5442"/>
                  </a:lnTo>
                  <a:lnTo>
                    <a:pt x="9335" y="5462"/>
                  </a:lnTo>
                  <a:lnTo>
                    <a:pt x="9037" y="5482"/>
                  </a:lnTo>
                  <a:lnTo>
                    <a:pt x="8441" y="5462"/>
                  </a:lnTo>
                  <a:lnTo>
                    <a:pt x="7845" y="5403"/>
                  </a:lnTo>
                  <a:lnTo>
                    <a:pt x="7249" y="5303"/>
                  </a:lnTo>
                  <a:lnTo>
                    <a:pt x="6654" y="5184"/>
                  </a:lnTo>
                  <a:lnTo>
                    <a:pt x="6058" y="5025"/>
                  </a:lnTo>
                  <a:lnTo>
                    <a:pt x="5482" y="4866"/>
                  </a:lnTo>
                  <a:lnTo>
                    <a:pt x="4926" y="4688"/>
                  </a:lnTo>
                  <a:lnTo>
                    <a:pt x="4926" y="4688"/>
                  </a:lnTo>
                  <a:lnTo>
                    <a:pt x="4390" y="4509"/>
                  </a:lnTo>
                  <a:lnTo>
                    <a:pt x="3873" y="4310"/>
                  </a:lnTo>
                  <a:lnTo>
                    <a:pt x="3337" y="4092"/>
                  </a:lnTo>
                  <a:lnTo>
                    <a:pt x="2801" y="3853"/>
                  </a:lnTo>
                  <a:lnTo>
                    <a:pt x="2284" y="3595"/>
                  </a:lnTo>
                  <a:lnTo>
                    <a:pt x="1788" y="3297"/>
                  </a:lnTo>
                  <a:lnTo>
                    <a:pt x="1331" y="2980"/>
                  </a:lnTo>
                  <a:lnTo>
                    <a:pt x="1113" y="2801"/>
                  </a:lnTo>
                  <a:lnTo>
                    <a:pt x="894" y="2622"/>
                  </a:lnTo>
                  <a:lnTo>
                    <a:pt x="894" y="2622"/>
                  </a:lnTo>
                  <a:lnTo>
                    <a:pt x="676" y="2384"/>
                  </a:lnTo>
                  <a:lnTo>
                    <a:pt x="437" y="2106"/>
                  </a:lnTo>
                  <a:lnTo>
                    <a:pt x="239" y="1788"/>
                  </a:lnTo>
                  <a:lnTo>
                    <a:pt x="159" y="1609"/>
                  </a:lnTo>
                  <a:lnTo>
                    <a:pt x="80" y="1450"/>
                  </a:lnTo>
                  <a:lnTo>
                    <a:pt x="40" y="1272"/>
                  </a:lnTo>
                  <a:lnTo>
                    <a:pt x="0" y="1113"/>
                  </a:lnTo>
                  <a:lnTo>
                    <a:pt x="0" y="934"/>
                  </a:lnTo>
                  <a:lnTo>
                    <a:pt x="0" y="775"/>
                  </a:lnTo>
                  <a:lnTo>
                    <a:pt x="60" y="616"/>
                  </a:lnTo>
                  <a:lnTo>
                    <a:pt x="139" y="457"/>
                  </a:lnTo>
                  <a:lnTo>
                    <a:pt x="239" y="318"/>
                  </a:lnTo>
                  <a:lnTo>
                    <a:pt x="398" y="179"/>
                  </a:lnTo>
                  <a:lnTo>
                    <a:pt x="398" y="179"/>
                  </a:lnTo>
                  <a:lnTo>
                    <a:pt x="497" y="120"/>
                  </a:lnTo>
                  <a:lnTo>
                    <a:pt x="616" y="60"/>
                  </a:lnTo>
                  <a:lnTo>
                    <a:pt x="735" y="20"/>
                  </a:lnTo>
                  <a:lnTo>
                    <a:pt x="874" y="1"/>
                  </a:lnTo>
                  <a:lnTo>
                    <a:pt x="1033" y="1"/>
                  </a:lnTo>
                  <a:lnTo>
                    <a:pt x="1192" y="1"/>
                  </a:lnTo>
                  <a:lnTo>
                    <a:pt x="1510" y="20"/>
                  </a:lnTo>
                  <a:lnTo>
                    <a:pt x="1828" y="80"/>
                  </a:lnTo>
                  <a:lnTo>
                    <a:pt x="2145" y="179"/>
                  </a:lnTo>
                  <a:lnTo>
                    <a:pt x="2443" y="279"/>
                  </a:lnTo>
                  <a:lnTo>
                    <a:pt x="2682" y="398"/>
                  </a:lnTo>
                  <a:lnTo>
                    <a:pt x="2682" y="398"/>
                  </a:lnTo>
                  <a:lnTo>
                    <a:pt x="2840" y="775"/>
                  </a:lnTo>
                  <a:lnTo>
                    <a:pt x="3019" y="1133"/>
                  </a:lnTo>
                  <a:lnTo>
                    <a:pt x="3238" y="1470"/>
                  </a:lnTo>
                  <a:lnTo>
                    <a:pt x="3357" y="1649"/>
                  </a:lnTo>
                  <a:lnTo>
                    <a:pt x="3496" y="1788"/>
                  </a:lnTo>
                  <a:lnTo>
                    <a:pt x="3496" y="1788"/>
                  </a:lnTo>
                  <a:lnTo>
                    <a:pt x="3436" y="1887"/>
                  </a:lnTo>
                  <a:lnTo>
                    <a:pt x="3377" y="1967"/>
                  </a:lnTo>
                  <a:lnTo>
                    <a:pt x="3357" y="2066"/>
                  </a:lnTo>
                  <a:lnTo>
                    <a:pt x="3357" y="2145"/>
                  </a:lnTo>
                  <a:lnTo>
                    <a:pt x="3357" y="2225"/>
                  </a:lnTo>
                  <a:lnTo>
                    <a:pt x="3377" y="2304"/>
                  </a:lnTo>
                  <a:lnTo>
                    <a:pt x="3416" y="2384"/>
                  </a:lnTo>
                  <a:lnTo>
                    <a:pt x="3476" y="2463"/>
                  </a:lnTo>
                  <a:lnTo>
                    <a:pt x="3615" y="2602"/>
                  </a:lnTo>
                  <a:lnTo>
                    <a:pt x="3794" y="2741"/>
                  </a:lnTo>
                  <a:lnTo>
                    <a:pt x="4012" y="2860"/>
                  </a:lnTo>
                  <a:lnTo>
                    <a:pt x="4251" y="2960"/>
                  </a:lnTo>
                  <a:lnTo>
                    <a:pt x="4509" y="3059"/>
                  </a:lnTo>
                  <a:lnTo>
                    <a:pt x="4767" y="3139"/>
                  </a:lnTo>
                  <a:lnTo>
                    <a:pt x="5283" y="3278"/>
                  </a:lnTo>
                  <a:lnTo>
                    <a:pt x="5700" y="3377"/>
                  </a:lnTo>
                  <a:lnTo>
                    <a:pt x="5978" y="3417"/>
                  </a:lnTo>
                  <a:lnTo>
                    <a:pt x="5978" y="3417"/>
                  </a:lnTo>
                  <a:lnTo>
                    <a:pt x="6376" y="3476"/>
                  </a:lnTo>
                  <a:lnTo>
                    <a:pt x="6912" y="3536"/>
                  </a:lnTo>
                  <a:lnTo>
                    <a:pt x="7508" y="3556"/>
                  </a:lnTo>
                  <a:lnTo>
                    <a:pt x="7825" y="3575"/>
                  </a:lnTo>
                  <a:lnTo>
                    <a:pt x="8143" y="3556"/>
                  </a:lnTo>
                  <a:lnTo>
                    <a:pt x="8441" y="3516"/>
                  </a:lnTo>
                  <a:lnTo>
                    <a:pt x="8719" y="3476"/>
                  </a:lnTo>
                  <a:lnTo>
                    <a:pt x="8977" y="3397"/>
                  </a:lnTo>
                  <a:lnTo>
                    <a:pt x="9216" y="3278"/>
                  </a:lnTo>
                  <a:lnTo>
                    <a:pt x="9315" y="3218"/>
                  </a:lnTo>
                  <a:lnTo>
                    <a:pt x="9394" y="3139"/>
                  </a:lnTo>
                  <a:lnTo>
                    <a:pt x="9474" y="3059"/>
                  </a:lnTo>
                  <a:lnTo>
                    <a:pt x="9533" y="2980"/>
                  </a:lnTo>
                  <a:lnTo>
                    <a:pt x="9573" y="2860"/>
                  </a:lnTo>
                  <a:lnTo>
                    <a:pt x="9613" y="2761"/>
                  </a:lnTo>
                  <a:lnTo>
                    <a:pt x="9633" y="2642"/>
                  </a:lnTo>
                  <a:lnTo>
                    <a:pt x="9633" y="2503"/>
                  </a:lnTo>
                  <a:lnTo>
                    <a:pt x="9633" y="2503"/>
                  </a:lnTo>
                  <a:lnTo>
                    <a:pt x="9931" y="2364"/>
                  </a:lnTo>
                  <a:lnTo>
                    <a:pt x="9931" y="2364"/>
                  </a:lnTo>
                  <a:lnTo>
                    <a:pt x="10447" y="2582"/>
                  </a:lnTo>
                  <a:lnTo>
                    <a:pt x="10685" y="2702"/>
                  </a:lnTo>
                  <a:lnTo>
                    <a:pt x="10924" y="2841"/>
                  </a:lnTo>
                  <a:lnTo>
                    <a:pt x="11122" y="2999"/>
                  </a:lnTo>
                  <a:lnTo>
                    <a:pt x="11301" y="3198"/>
                  </a:lnTo>
                  <a:lnTo>
                    <a:pt x="11380" y="3297"/>
                  </a:lnTo>
                  <a:lnTo>
                    <a:pt x="11460" y="3417"/>
                  </a:lnTo>
                  <a:lnTo>
                    <a:pt x="11520" y="3536"/>
                  </a:lnTo>
                  <a:lnTo>
                    <a:pt x="11559" y="36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5581191" y="1881781"/>
              <a:ext cx="511321" cy="379550"/>
            </a:xfrm>
            <a:custGeom>
              <a:avLst/>
              <a:gdLst/>
              <a:ahLst/>
              <a:cxnLst/>
              <a:rect l="l" t="t" r="r" b="b"/>
              <a:pathLst>
                <a:path w="9018" h="6694" fill="none" extrusionOk="0">
                  <a:moveTo>
                    <a:pt x="6991" y="6118"/>
                  </a:moveTo>
                  <a:lnTo>
                    <a:pt x="6991" y="6118"/>
                  </a:lnTo>
                  <a:lnTo>
                    <a:pt x="6693" y="6277"/>
                  </a:lnTo>
                  <a:lnTo>
                    <a:pt x="6376" y="6416"/>
                  </a:lnTo>
                  <a:lnTo>
                    <a:pt x="6058" y="6535"/>
                  </a:lnTo>
                  <a:lnTo>
                    <a:pt x="5720" y="6615"/>
                  </a:lnTo>
                  <a:lnTo>
                    <a:pt x="5383" y="6654"/>
                  </a:lnTo>
                  <a:lnTo>
                    <a:pt x="5045" y="6694"/>
                  </a:lnTo>
                  <a:lnTo>
                    <a:pt x="4707" y="6694"/>
                  </a:lnTo>
                  <a:lnTo>
                    <a:pt x="4370" y="6694"/>
                  </a:lnTo>
                  <a:lnTo>
                    <a:pt x="4370" y="6694"/>
                  </a:lnTo>
                  <a:lnTo>
                    <a:pt x="3615" y="6634"/>
                  </a:lnTo>
                  <a:lnTo>
                    <a:pt x="3218" y="6595"/>
                  </a:lnTo>
                  <a:lnTo>
                    <a:pt x="2840" y="6555"/>
                  </a:lnTo>
                  <a:lnTo>
                    <a:pt x="2443" y="6475"/>
                  </a:lnTo>
                  <a:lnTo>
                    <a:pt x="2066" y="6376"/>
                  </a:lnTo>
                  <a:lnTo>
                    <a:pt x="1708" y="6257"/>
                  </a:lnTo>
                  <a:lnTo>
                    <a:pt x="1351" y="6118"/>
                  </a:lnTo>
                  <a:lnTo>
                    <a:pt x="1351" y="6118"/>
                  </a:lnTo>
                  <a:lnTo>
                    <a:pt x="1331" y="6118"/>
                  </a:lnTo>
                  <a:lnTo>
                    <a:pt x="1331" y="6118"/>
                  </a:lnTo>
                  <a:lnTo>
                    <a:pt x="1073" y="5880"/>
                  </a:lnTo>
                  <a:lnTo>
                    <a:pt x="854" y="5641"/>
                  </a:lnTo>
                  <a:lnTo>
                    <a:pt x="656" y="5383"/>
                  </a:lnTo>
                  <a:lnTo>
                    <a:pt x="477" y="5085"/>
                  </a:lnTo>
                  <a:lnTo>
                    <a:pt x="338" y="4787"/>
                  </a:lnTo>
                  <a:lnTo>
                    <a:pt x="219" y="4470"/>
                  </a:lnTo>
                  <a:lnTo>
                    <a:pt x="120" y="4132"/>
                  </a:lnTo>
                  <a:lnTo>
                    <a:pt x="60" y="3774"/>
                  </a:lnTo>
                  <a:lnTo>
                    <a:pt x="60" y="3774"/>
                  </a:lnTo>
                  <a:lnTo>
                    <a:pt x="20" y="3318"/>
                  </a:lnTo>
                  <a:lnTo>
                    <a:pt x="0" y="2841"/>
                  </a:lnTo>
                  <a:lnTo>
                    <a:pt x="0" y="2344"/>
                  </a:lnTo>
                  <a:lnTo>
                    <a:pt x="40" y="1868"/>
                  </a:lnTo>
                  <a:lnTo>
                    <a:pt x="120" y="1371"/>
                  </a:lnTo>
                  <a:lnTo>
                    <a:pt x="219" y="895"/>
                  </a:lnTo>
                  <a:lnTo>
                    <a:pt x="378" y="458"/>
                  </a:lnTo>
                  <a:lnTo>
                    <a:pt x="457" y="239"/>
                  </a:lnTo>
                  <a:lnTo>
                    <a:pt x="557" y="21"/>
                  </a:lnTo>
                  <a:lnTo>
                    <a:pt x="557" y="21"/>
                  </a:lnTo>
                  <a:lnTo>
                    <a:pt x="557" y="1"/>
                  </a:lnTo>
                  <a:lnTo>
                    <a:pt x="557" y="1"/>
                  </a:lnTo>
                  <a:lnTo>
                    <a:pt x="636" y="1"/>
                  </a:lnTo>
                  <a:lnTo>
                    <a:pt x="636" y="1"/>
                  </a:lnTo>
                  <a:lnTo>
                    <a:pt x="636" y="41"/>
                  </a:lnTo>
                  <a:lnTo>
                    <a:pt x="656" y="100"/>
                  </a:lnTo>
                  <a:lnTo>
                    <a:pt x="656" y="100"/>
                  </a:lnTo>
                  <a:lnTo>
                    <a:pt x="795" y="339"/>
                  </a:lnTo>
                  <a:lnTo>
                    <a:pt x="954" y="577"/>
                  </a:lnTo>
                  <a:lnTo>
                    <a:pt x="1132" y="775"/>
                  </a:lnTo>
                  <a:lnTo>
                    <a:pt x="1331" y="994"/>
                  </a:lnTo>
                  <a:lnTo>
                    <a:pt x="1550" y="1173"/>
                  </a:lnTo>
                  <a:lnTo>
                    <a:pt x="1768" y="1351"/>
                  </a:lnTo>
                  <a:lnTo>
                    <a:pt x="2026" y="1510"/>
                  </a:lnTo>
                  <a:lnTo>
                    <a:pt x="2284" y="1649"/>
                  </a:lnTo>
                  <a:lnTo>
                    <a:pt x="2543" y="1788"/>
                  </a:lnTo>
                  <a:lnTo>
                    <a:pt x="2801" y="1888"/>
                  </a:lnTo>
                  <a:lnTo>
                    <a:pt x="3079" y="2007"/>
                  </a:lnTo>
                  <a:lnTo>
                    <a:pt x="3357" y="2086"/>
                  </a:lnTo>
                  <a:lnTo>
                    <a:pt x="3635" y="2166"/>
                  </a:lnTo>
                  <a:lnTo>
                    <a:pt x="3913" y="2225"/>
                  </a:lnTo>
                  <a:lnTo>
                    <a:pt x="4191" y="2285"/>
                  </a:lnTo>
                  <a:lnTo>
                    <a:pt x="4449" y="2325"/>
                  </a:lnTo>
                  <a:lnTo>
                    <a:pt x="4449" y="2325"/>
                  </a:lnTo>
                  <a:lnTo>
                    <a:pt x="4827" y="2344"/>
                  </a:lnTo>
                  <a:lnTo>
                    <a:pt x="5184" y="2364"/>
                  </a:lnTo>
                  <a:lnTo>
                    <a:pt x="5542" y="2344"/>
                  </a:lnTo>
                  <a:lnTo>
                    <a:pt x="5899" y="2325"/>
                  </a:lnTo>
                  <a:lnTo>
                    <a:pt x="6257" y="2285"/>
                  </a:lnTo>
                  <a:lnTo>
                    <a:pt x="6614" y="2225"/>
                  </a:lnTo>
                  <a:lnTo>
                    <a:pt x="6971" y="2166"/>
                  </a:lnTo>
                  <a:lnTo>
                    <a:pt x="7309" y="2086"/>
                  </a:lnTo>
                  <a:lnTo>
                    <a:pt x="7309" y="2086"/>
                  </a:lnTo>
                  <a:lnTo>
                    <a:pt x="7786" y="1947"/>
                  </a:lnTo>
                  <a:lnTo>
                    <a:pt x="8024" y="1868"/>
                  </a:lnTo>
                  <a:lnTo>
                    <a:pt x="8243" y="1788"/>
                  </a:lnTo>
                  <a:lnTo>
                    <a:pt x="8461" y="1669"/>
                  </a:lnTo>
                  <a:lnTo>
                    <a:pt x="8660" y="1530"/>
                  </a:lnTo>
                  <a:lnTo>
                    <a:pt x="8838" y="1371"/>
                  </a:lnTo>
                  <a:lnTo>
                    <a:pt x="8997" y="1193"/>
                  </a:lnTo>
                  <a:lnTo>
                    <a:pt x="8997" y="1193"/>
                  </a:lnTo>
                  <a:lnTo>
                    <a:pt x="9017" y="1193"/>
                  </a:lnTo>
                  <a:lnTo>
                    <a:pt x="9017" y="1193"/>
                  </a:lnTo>
                  <a:lnTo>
                    <a:pt x="8938" y="1848"/>
                  </a:lnTo>
                  <a:lnTo>
                    <a:pt x="8819" y="2523"/>
                  </a:lnTo>
                  <a:lnTo>
                    <a:pt x="8680" y="3218"/>
                  </a:lnTo>
                  <a:lnTo>
                    <a:pt x="8580" y="3576"/>
                  </a:lnTo>
                  <a:lnTo>
                    <a:pt x="8481" y="3913"/>
                  </a:lnTo>
                  <a:lnTo>
                    <a:pt x="8362" y="4251"/>
                  </a:lnTo>
                  <a:lnTo>
                    <a:pt x="8243" y="4569"/>
                  </a:lnTo>
                  <a:lnTo>
                    <a:pt x="8084" y="4867"/>
                  </a:lnTo>
                  <a:lnTo>
                    <a:pt x="7905" y="5165"/>
                  </a:lnTo>
                  <a:lnTo>
                    <a:pt x="7706" y="5443"/>
                  </a:lnTo>
                  <a:lnTo>
                    <a:pt x="7488" y="5681"/>
                  </a:lnTo>
                  <a:lnTo>
                    <a:pt x="7250" y="5919"/>
                  </a:lnTo>
                  <a:lnTo>
                    <a:pt x="6991" y="61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6053054" y="2007938"/>
              <a:ext cx="157683" cy="199357"/>
            </a:xfrm>
            <a:custGeom>
              <a:avLst/>
              <a:gdLst/>
              <a:ahLst/>
              <a:cxnLst/>
              <a:rect l="l" t="t" r="r" b="b"/>
              <a:pathLst>
                <a:path w="2781" h="3516" fill="none" extrusionOk="0">
                  <a:moveTo>
                    <a:pt x="2602" y="2562"/>
                  </a:moveTo>
                  <a:lnTo>
                    <a:pt x="2602" y="2562"/>
                  </a:lnTo>
                  <a:lnTo>
                    <a:pt x="2502" y="2741"/>
                  </a:lnTo>
                  <a:lnTo>
                    <a:pt x="2383" y="2920"/>
                  </a:lnTo>
                  <a:lnTo>
                    <a:pt x="2244" y="3079"/>
                  </a:lnTo>
                  <a:lnTo>
                    <a:pt x="2085" y="3198"/>
                  </a:lnTo>
                  <a:lnTo>
                    <a:pt x="1946" y="3317"/>
                  </a:lnTo>
                  <a:lnTo>
                    <a:pt x="1768" y="3396"/>
                  </a:lnTo>
                  <a:lnTo>
                    <a:pt x="1609" y="3456"/>
                  </a:lnTo>
                  <a:lnTo>
                    <a:pt x="1430" y="3496"/>
                  </a:lnTo>
                  <a:lnTo>
                    <a:pt x="1231" y="3516"/>
                  </a:lnTo>
                  <a:lnTo>
                    <a:pt x="1053" y="3516"/>
                  </a:lnTo>
                  <a:lnTo>
                    <a:pt x="874" y="3476"/>
                  </a:lnTo>
                  <a:lnTo>
                    <a:pt x="695" y="3436"/>
                  </a:lnTo>
                  <a:lnTo>
                    <a:pt x="516" y="3357"/>
                  </a:lnTo>
                  <a:lnTo>
                    <a:pt x="338" y="3257"/>
                  </a:lnTo>
                  <a:lnTo>
                    <a:pt x="179" y="3138"/>
                  </a:lnTo>
                  <a:lnTo>
                    <a:pt x="0" y="2979"/>
                  </a:lnTo>
                  <a:lnTo>
                    <a:pt x="0" y="2979"/>
                  </a:lnTo>
                  <a:lnTo>
                    <a:pt x="218" y="2562"/>
                  </a:lnTo>
                  <a:lnTo>
                    <a:pt x="218" y="2562"/>
                  </a:lnTo>
                  <a:lnTo>
                    <a:pt x="338" y="2701"/>
                  </a:lnTo>
                  <a:lnTo>
                    <a:pt x="477" y="2801"/>
                  </a:lnTo>
                  <a:lnTo>
                    <a:pt x="636" y="2900"/>
                  </a:lnTo>
                  <a:lnTo>
                    <a:pt x="794" y="2979"/>
                  </a:lnTo>
                  <a:lnTo>
                    <a:pt x="933" y="3019"/>
                  </a:lnTo>
                  <a:lnTo>
                    <a:pt x="1092" y="3039"/>
                  </a:lnTo>
                  <a:lnTo>
                    <a:pt x="1251" y="3039"/>
                  </a:lnTo>
                  <a:lnTo>
                    <a:pt x="1410" y="3019"/>
                  </a:lnTo>
                  <a:lnTo>
                    <a:pt x="1549" y="2979"/>
                  </a:lnTo>
                  <a:lnTo>
                    <a:pt x="1688" y="2920"/>
                  </a:lnTo>
                  <a:lnTo>
                    <a:pt x="1827" y="2840"/>
                  </a:lnTo>
                  <a:lnTo>
                    <a:pt x="1946" y="2721"/>
                  </a:lnTo>
                  <a:lnTo>
                    <a:pt x="2046" y="2582"/>
                  </a:lnTo>
                  <a:lnTo>
                    <a:pt x="2145" y="2443"/>
                  </a:lnTo>
                  <a:lnTo>
                    <a:pt x="2205" y="2264"/>
                  </a:lnTo>
                  <a:lnTo>
                    <a:pt x="2264" y="2066"/>
                  </a:lnTo>
                  <a:lnTo>
                    <a:pt x="2264" y="2066"/>
                  </a:lnTo>
                  <a:lnTo>
                    <a:pt x="2284" y="1887"/>
                  </a:lnTo>
                  <a:lnTo>
                    <a:pt x="2304" y="1688"/>
                  </a:lnTo>
                  <a:lnTo>
                    <a:pt x="2284" y="1510"/>
                  </a:lnTo>
                  <a:lnTo>
                    <a:pt x="2244" y="1311"/>
                  </a:lnTo>
                  <a:lnTo>
                    <a:pt x="2185" y="1132"/>
                  </a:lnTo>
                  <a:lnTo>
                    <a:pt x="2105" y="954"/>
                  </a:lnTo>
                  <a:lnTo>
                    <a:pt x="2006" y="795"/>
                  </a:lnTo>
                  <a:lnTo>
                    <a:pt x="1887" y="656"/>
                  </a:lnTo>
                  <a:lnTo>
                    <a:pt x="1887" y="656"/>
                  </a:lnTo>
                  <a:lnTo>
                    <a:pt x="1768" y="556"/>
                  </a:lnTo>
                  <a:lnTo>
                    <a:pt x="1648" y="497"/>
                  </a:lnTo>
                  <a:lnTo>
                    <a:pt x="1509" y="477"/>
                  </a:lnTo>
                  <a:lnTo>
                    <a:pt x="1370" y="477"/>
                  </a:lnTo>
                  <a:lnTo>
                    <a:pt x="1231" y="497"/>
                  </a:lnTo>
                  <a:lnTo>
                    <a:pt x="1112" y="537"/>
                  </a:lnTo>
                  <a:lnTo>
                    <a:pt x="993" y="596"/>
                  </a:lnTo>
                  <a:lnTo>
                    <a:pt x="874" y="676"/>
                  </a:lnTo>
                  <a:lnTo>
                    <a:pt x="874" y="676"/>
                  </a:lnTo>
                  <a:lnTo>
                    <a:pt x="933" y="378"/>
                  </a:lnTo>
                  <a:lnTo>
                    <a:pt x="993" y="80"/>
                  </a:lnTo>
                  <a:lnTo>
                    <a:pt x="993" y="80"/>
                  </a:lnTo>
                  <a:lnTo>
                    <a:pt x="1251" y="20"/>
                  </a:lnTo>
                  <a:lnTo>
                    <a:pt x="1490" y="0"/>
                  </a:lnTo>
                  <a:lnTo>
                    <a:pt x="1728" y="40"/>
                  </a:lnTo>
                  <a:lnTo>
                    <a:pt x="1926" y="119"/>
                  </a:lnTo>
                  <a:lnTo>
                    <a:pt x="2105" y="219"/>
                  </a:lnTo>
                  <a:lnTo>
                    <a:pt x="2284" y="358"/>
                  </a:lnTo>
                  <a:lnTo>
                    <a:pt x="2423" y="537"/>
                  </a:lnTo>
                  <a:lnTo>
                    <a:pt x="2542" y="735"/>
                  </a:lnTo>
                  <a:lnTo>
                    <a:pt x="2641" y="934"/>
                  </a:lnTo>
                  <a:lnTo>
                    <a:pt x="2721" y="1152"/>
                  </a:lnTo>
                  <a:lnTo>
                    <a:pt x="2761" y="1391"/>
                  </a:lnTo>
                  <a:lnTo>
                    <a:pt x="2781" y="1629"/>
                  </a:lnTo>
                  <a:lnTo>
                    <a:pt x="2781" y="1867"/>
                  </a:lnTo>
                  <a:lnTo>
                    <a:pt x="2761" y="2106"/>
                  </a:lnTo>
                  <a:lnTo>
                    <a:pt x="2701" y="2344"/>
                  </a:lnTo>
                  <a:lnTo>
                    <a:pt x="2602" y="25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6010245" y="2316498"/>
              <a:ext cx="33850" cy="48478"/>
            </a:xfrm>
            <a:custGeom>
              <a:avLst/>
              <a:gdLst/>
              <a:ahLst/>
              <a:cxnLst/>
              <a:rect l="l" t="t" r="r" b="b"/>
              <a:pathLst>
                <a:path w="597" h="855" extrusionOk="0">
                  <a:moveTo>
                    <a:pt x="60" y="0"/>
                  </a:moveTo>
                  <a:lnTo>
                    <a:pt x="40" y="20"/>
                  </a:lnTo>
                  <a:lnTo>
                    <a:pt x="20" y="60"/>
                  </a:lnTo>
                  <a:lnTo>
                    <a:pt x="0" y="80"/>
                  </a:lnTo>
                  <a:lnTo>
                    <a:pt x="0" y="119"/>
                  </a:lnTo>
                  <a:lnTo>
                    <a:pt x="20" y="159"/>
                  </a:lnTo>
                  <a:lnTo>
                    <a:pt x="159" y="318"/>
                  </a:lnTo>
                  <a:lnTo>
                    <a:pt x="259" y="497"/>
                  </a:lnTo>
                  <a:lnTo>
                    <a:pt x="358" y="656"/>
                  </a:lnTo>
                  <a:lnTo>
                    <a:pt x="477" y="834"/>
                  </a:lnTo>
                  <a:lnTo>
                    <a:pt x="517" y="854"/>
                  </a:lnTo>
                  <a:lnTo>
                    <a:pt x="556" y="854"/>
                  </a:lnTo>
                  <a:lnTo>
                    <a:pt x="576" y="834"/>
                  </a:lnTo>
                  <a:lnTo>
                    <a:pt x="596" y="814"/>
                  </a:lnTo>
                  <a:lnTo>
                    <a:pt x="556" y="695"/>
                  </a:lnTo>
                  <a:lnTo>
                    <a:pt x="537" y="596"/>
                  </a:lnTo>
                  <a:lnTo>
                    <a:pt x="437" y="377"/>
                  </a:lnTo>
                  <a:lnTo>
                    <a:pt x="298" y="199"/>
                  </a:lnTo>
                  <a:lnTo>
                    <a:pt x="159" y="2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6010245" y="2316498"/>
              <a:ext cx="33850" cy="48478"/>
            </a:xfrm>
            <a:custGeom>
              <a:avLst/>
              <a:gdLst/>
              <a:ahLst/>
              <a:cxnLst/>
              <a:rect l="l" t="t" r="r" b="b"/>
              <a:pathLst>
                <a:path w="597" h="855" fill="none" extrusionOk="0">
                  <a:moveTo>
                    <a:pt x="159" y="20"/>
                  </a:moveTo>
                  <a:lnTo>
                    <a:pt x="159" y="20"/>
                  </a:lnTo>
                  <a:lnTo>
                    <a:pt x="119" y="0"/>
                  </a:lnTo>
                  <a:lnTo>
                    <a:pt x="100" y="0"/>
                  </a:lnTo>
                  <a:lnTo>
                    <a:pt x="60" y="0"/>
                  </a:lnTo>
                  <a:lnTo>
                    <a:pt x="40" y="20"/>
                  </a:lnTo>
                  <a:lnTo>
                    <a:pt x="20" y="60"/>
                  </a:lnTo>
                  <a:lnTo>
                    <a:pt x="0" y="80"/>
                  </a:lnTo>
                  <a:lnTo>
                    <a:pt x="0" y="119"/>
                  </a:lnTo>
                  <a:lnTo>
                    <a:pt x="20" y="159"/>
                  </a:lnTo>
                  <a:lnTo>
                    <a:pt x="20" y="159"/>
                  </a:lnTo>
                  <a:lnTo>
                    <a:pt x="159" y="318"/>
                  </a:lnTo>
                  <a:lnTo>
                    <a:pt x="259" y="497"/>
                  </a:lnTo>
                  <a:lnTo>
                    <a:pt x="358" y="656"/>
                  </a:lnTo>
                  <a:lnTo>
                    <a:pt x="477" y="834"/>
                  </a:lnTo>
                  <a:lnTo>
                    <a:pt x="477" y="834"/>
                  </a:lnTo>
                  <a:lnTo>
                    <a:pt x="517" y="854"/>
                  </a:lnTo>
                  <a:lnTo>
                    <a:pt x="556" y="854"/>
                  </a:lnTo>
                  <a:lnTo>
                    <a:pt x="576" y="834"/>
                  </a:lnTo>
                  <a:lnTo>
                    <a:pt x="596" y="814"/>
                  </a:lnTo>
                  <a:lnTo>
                    <a:pt x="596" y="814"/>
                  </a:lnTo>
                  <a:lnTo>
                    <a:pt x="556" y="695"/>
                  </a:lnTo>
                  <a:lnTo>
                    <a:pt x="537" y="596"/>
                  </a:lnTo>
                  <a:lnTo>
                    <a:pt x="437" y="377"/>
                  </a:lnTo>
                  <a:lnTo>
                    <a:pt x="298" y="199"/>
                  </a:lnTo>
                  <a:lnTo>
                    <a:pt x="159" y="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5989946" y="2346889"/>
              <a:ext cx="22623" cy="39463"/>
            </a:xfrm>
            <a:custGeom>
              <a:avLst/>
              <a:gdLst/>
              <a:ahLst/>
              <a:cxnLst/>
              <a:rect l="l" t="t" r="r" b="b"/>
              <a:pathLst>
                <a:path w="399" h="696" extrusionOk="0">
                  <a:moveTo>
                    <a:pt x="100" y="0"/>
                  </a:moveTo>
                  <a:lnTo>
                    <a:pt x="41" y="20"/>
                  </a:lnTo>
                  <a:lnTo>
                    <a:pt x="1" y="80"/>
                  </a:lnTo>
                  <a:lnTo>
                    <a:pt x="1" y="100"/>
                  </a:lnTo>
                  <a:lnTo>
                    <a:pt x="21" y="139"/>
                  </a:lnTo>
                  <a:lnTo>
                    <a:pt x="80" y="259"/>
                  </a:lnTo>
                  <a:lnTo>
                    <a:pt x="140" y="398"/>
                  </a:lnTo>
                  <a:lnTo>
                    <a:pt x="180" y="537"/>
                  </a:lnTo>
                  <a:lnTo>
                    <a:pt x="239" y="676"/>
                  </a:lnTo>
                  <a:lnTo>
                    <a:pt x="279" y="695"/>
                  </a:lnTo>
                  <a:lnTo>
                    <a:pt x="338" y="695"/>
                  </a:lnTo>
                  <a:lnTo>
                    <a:pt x="378" y="676"/>
                  </a:lnTo>
                  <a:lnTo>
                    <a:pt x="398" y="636"/>
                  </a:lnTo>
                  <a:lnTo>
                    <a:pt x="378" y="477"/>
                  </a:lnTo>
                  <a:lnTo>
                    <a:pt x="319" y="318"/>
                  </a:lnTo>
                  <a:lnTo>
                    <a:pt x="239" y="179"/>
                  </a:lnTo>
                  <a:lnTo>
                    <a:pt x="160" y="40"/>
                  </a:lnTo>
                  <a:lnTo>
                    <a:pt x="140" y="20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5989946" y="2346889"/>
              <a:ext cx="22623" cy="39463"/>
            </a:xfrm>
            <a:custGeom>
              <a:avLst/>
              <a:gdLst/>
              <a:ahLst/>
              <a:cxnLst/>
              <a:rect l="l" t="t" r="r" b="b"/>
              <a:pathLst>
                <a:path w="399" h="696" fill="none" extrusionOk="0">
                  <a:moveTo>
                    <a:pt x="160" y="40"/>
                  </a:moveTo>
                  <a:lnTo>
                    <a:pt x="160" y="40"/>
                  </a:lnTo>
                  <a:lnTo>
                    <a:pt x="140" y="20"/>
                  </a:lnTo>
                  <a:lnTo>
                    <a:pt x="100" y="0"/>
                  </a:lnTo>
                  <a:lnTo>
                    <a:pt x="41" y="20"/>
                  </a:lnTo>
                  <a:lnTo>
                    <a:pt x="1" y="80"/>
                  </a:lnTo>
                  <a:lnTo>
                    <a:pt x="1" y="100"/>
                  </a:lnTo>
                  <a:lnTo>
                    <a:pt x="21" y="139"/>
                  </a:lnTo>
                  <a:lnTo>
                    <a:pt x="21" y="139"/>
                  </a:lnTo>
                  <a:lnTo>
                    <a:pt x="80" y="259"/>
                  </a:lnTo>
                  <a:lnTo>
                    <a:pt x="140" y="398"/>
                  </a:lnTo>
                  <a:lnTo>
                    <a:pt x="180" y="537"/>
                  </a:lnTo>
                  <a:lnTo>
                    <a:pt x="239" y="676"/>
                  </a:lnTo>
                  <a:lnTo>
                    <a:pt x="239" y="676"/>
                  </a:lnTo>
                  <a:lnTo>
                    <a:pt x="279" y="695"/>
                  </a:lnTo>
                  <a:lnTo>
                    <a:pt x="338" y="695"/>
                  </a:lnTo>
                  <a:lnTo>
                    <a:pt x="378" y="676"/>
                  </a:lnTo>
                  <a:lnTo>
                    <a:pt x="398" y="636"/>
                  </a:lnTo>
                  <a:lnTo>
                    <a:pt x="398" y="636"/>
                  </a:lnTo>
                  <a:lnTo>
                    <a:pt x="378" y="477"/>
                  </a:lnTo>
                  <a:lnTo>
                    <a:pt x="319" y="318"/>
                  </a:lnTo>
                  <a:lnTo>
                    <a:pt x="239" y="179"/>
                  </a:lnTo>
                  <a:lnTo>
                    <a:pt x="160" y="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5961822" y="2369399"/>
              <a:ext cx="10206" cy="19221"/>
            </a:xfrm>
            <a:custGeom>
              <a:avLst/>
              <a:gdLst/>
              <a:ahLst/>
              <a:cxnLst/>
              <a:rect l="l" t="t" r="r" b="b"/>
              <a:pathLst>
                <a:path w="180" h="339" extrusionOk="0">
                  <a:moveTo>
                    <a:pt x="40" y="1"/>
                  </a:moveTo>
                  <a:lnTo>
                    <a:pt x="20" y="20"/>
                  </a:lnTo>
                  <a:lnTo>
                    <a:pt x="0" y="60"/>
                  </a:lnTo>
                  <a:lnTo>
                    <a:pt x="0" y="100"/>
                  </a:lnTo>
                  <a:lnTo>
                    <a:pt x="0" y="199"/>
                  </a:lnTo>
                  <a:lnTo>
                    <a:pt x="0" y="298"/>
                  </a:lnTo>
                  <a:lnTo>
                    <a:pt x="40" y="338"/>
                  </a:lnTo>
                  <a:lnTo>
                    <a:pt x="119" y="338"/>
                  </a:lnTo>
                  <a:lnTo>
                    <a:pt x="159" y="298"/>
                  </a:lnTo>
                  <a:lnTo>
                    <a:pt x="179" y="199"/>
                  </a:lnTo>
                  <a:lnTo>
                    <a:pt x="179" y="100"/>
                  </a:lnTo>
                  <a:lnTo>
                    <a:pt x="179" y="60"/>
                  </a:lnTo>
                  <a:lnTo>
                    <a:pt x="139" y="2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5961822" y="2369399"/>
              <a:ext cx="10206" cy="19221"/>
            </a:xfrm>
            <a:custGeom>
              <a:avLst/>
              <a:gdLst/>
              <a:ahLst/>
              <a:cxnLst/>
              <a:rect l="l" t="t" r="r" b="b"/>
              <a:pathLst>
                <a:path w="180" h="339" fill="none" extrusionOk="0">
                  <a:moveTo>
                    <a:pt x="0" y="100"/>
                  </a:moveTo>
                  <a:lnTo>
                    <a:pt x="0" y="100"/>
                  </a:lnTo>
                  <a:lnTo>
                    <a:pt x="0" y="199"/>
                  </a:lnTo>
                  <a:lnTo>
                    <a:pt x="0" y="298"/>
                  </a:lnTo>
                  <a:lnTo>
                    <a:pt x="0" y="298"/>
                  </a:lnTo>
                  <a:lnTo>
                    <a:pt x="40" y="338"/>
                  </a:lnTo>
                  <a:lnTo>
                    <a:pt x="80" y="338"/>
                  </a:lnTo>
                  <a:lnTo>
                    <a:pt x="119" y="338"/>
                  </a:lnTo>
                  <a:lnTo>
                    <a:pt x="159" y="298"/>
                  </a:lnTo>
                  <a:lnTo>
                    <a:pt x="159" y="298"/>
                  </a:lnTo>
                  <a:lnTo>
                    <a:pt x="179" y="199"/>
                  </a:lnTo>
                  <a:lnTo>
                    <a:pt x="179" y="100"/>
                  </a:lnTo>
                  <a:lnTo>
                    <a:pt x="179" y="100"/>
                  </a:lnTo>
                  <a:lnTo>
                    <a:pt x="179" y="60"/>
                  </a:lnTo>
                  <a:lnTo>
                    <a:pt x="139" y="20"/>
                  </a:lnTo>
                  <a:lnTo>
                    <a:pt x="119" y="1"/>
                  </a:lnTo>
                  <a:lnTo>
                    <a:pt x="80" y="1"/>
                  </a:lnTo>
                  <a:lnTo>
                    <a:pt x="40" y="1"/>
                  </a:lnTo>
                  <a:lnTo>
                    <a:pt x="20" y="20"/>
                  </a:lnTo>
                  <a:lnTo>
                    <a:pt x="0" y="60"/>
                  </a:lnTo>
                  <a:lnTo>
                    <a:pt x="0" y="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5738819" y="1290629"/>
              <a:ext cx="152126" cy="429049"/>
            </a:xfrm>
            <a:custGeom>
              <a:avLst/>
              <a:gdLst/>
              <a:ahLst/>
              <a:cxnLst/>
              <a:rect l="l" t="t" r="r" b="b"/>
              <a:pathLst>
                <a:path w="2683" h="7567" extrusionOk="0">
                  <a:moveTo>
                    <a:pt x="2186" y="0"/>
                  </a:moveTo>
                  <a:lnTo>
                    <a:pt x="2126" y="20"/>
                  </a:lnTo>
                  <a:lnTo>
                    <a:pt x="2106" y="80"/>
                  </a:lnTo>
                  <a:lnTo>
                    <a:pt x="2106" y="99"/>
                  </a:lnTo>
                  <a:lnTo>
                    <a:pt x="2106" y="119"/>
                  </a:lnTo>
                  <a:lnTo>
                    <a:pt x="2225" y="318"/>
                  </a:lnTo>
                  <a:lnTo>
                    <a:pt x="2305" y="516"/>
                  </a:lnTo>
                  <a:lnTo>
                    <a:pt x="2364" y="715"/>
                  </a:lnTo>
                  <a:lnTo>
                    <a:pt x="2404" y="914"/>
                  </a:lnTo>
                  <a:lnTo>
                    <a:pt x="2424" y="1092"/>
                  </a:lnTo>
                  <a:lnTo>
                    <a:pt x="2444" y="1271"/>
                  </a:lnTo>
                  <a:lnTo>
                    <a:pt x="2424" y="1450"/>
                  </a:lnTo>
                  <a:lnTo>
                    <a:pt x="2384" y="1629"/>
                  </a:lnTo>
                  <a:lnTo>
                    <a:pt x="2325" y="1807"/>
                  </a:lnTo>
                  <a:lnTo>
                    <a:pt x="2265" y="1986"/>
                  </a:lnTo>
                  <a:lnTo>
                    <a:pt x="2166" y="2145"/>
                  </a:lnTo>
                  <a:lnTo>
                    <a:pt x="2066" y="2304"/>
                  </a:lnTo>
                  <a:lnTo>
                    <a:pt x="1947" y="2463"/>
                  </a:lnTo>
                  <a:lnTo>
                    <a:pt x="1808" y="2622"/>
                  </a:lnTo>
                  <a:lnTo>
                    <a:pt x="1669" y="2761"/>
                  </a:lnTo>
                  <a:lnTo>
                    <a:pt x="1490" y="2900"/>
                  </a:lnTo>
                  <a:lnTo>
                    <a:pt x="1133" y="3198"/>
                  </a:lnTo>
                  <a:lnTo>
                    <a:pt x="775" y="3515"/>
                  </a:lnTo>
                  <a:lnTo>
                    <a:pt x="617" y="3694"/>
                  </a:lnTo>
                  <a:lnTo>
                    <a:pt x="478" y="3873"/>
                  </a:lnTo>
                  <a:lnTo>
                    <a:pt x="339" y="4071"/>
                  </a:lnTo>
                  <a:lnTo>
                    <a:pt x="239" y="4290"/>
                  </a:lnTo>
                  <a:lnTo>
                    <a:pt x="140" y="4508"/>
                  </a:lnTo>
                  <a:lnTo>
                    <a:pt x="80" y="4747"/>
                  </a:lnTo>
                  <a:lnTo>
                    <a:pt x="41" y="4965"/>
                  </a:lnTo>
                  <a:lnTo>
                    <a:pt x="1" y="5204"/>
                  </a:lnTo>
                  <a:lnTo>
                    <a:pt x="1" y="5422"/>
                  </a:lnTo>
                  <a:lnTo>
                    <a:pt x="21" y="5660"/>
                  </a:lnTo>
                  <a:lnTo>
                    <a:pt x="41" y="5899"/>
                  </a:lnTo>
                  <a:lnTo>
                    <a:pt x="100" y="6117"/>
                  </a:lnTo>
                  <a:lnTo>
                    <a:pt x="180" y="6336"/>
                  </a:lnTo>
                  <a:lnTo>
                    <a:pt x="259" y="6554"/>
                  </a:lnTo>
                  <a:lnTo>
                    <a:pt x="358" y="6753"/>
                  </a:lnTo>
                  <a:lnTo>
                    <a:pt x="497" y="6931"/>
                  </a:lnTo>
                  <a:lnTo>
                    <a:pt x="636" y="7110"/>
                  </a:lnTo>
                  <a:lnTo>
                    <a:pt x="795" y="7289"/>
                  </a:lnTo>
                  <a:lnTo>
                    <a:pt x="974" y="7428"/>
                  </a:lnTo>
                  <a:lnTo>
                    <a:pt x="1173" y="7547"/>
                  </a:lnTo>
                  <a:lnTo>
                    <a:pt x="1212" y="7567"/>
                  </a:lnTo>
                  <a:lnTo>
                    <a:pt x="1252" y="7567"/>
                  </a:lnTo>
                  <a:lnTo>
                    <a:pt x="1292" y="7547"/>
                  </a:lnTo>
                  <a:lnTo>
                    <a:pt x="1312" y="7527"/>
                  </a:lnTo>
                  <a:lnTo>
                    <a:pt x="1332" y="7507"/>
                  </a:lnTo>
                  <a:lnTo>
                    <a:pt x="1332" y="7468"/>
                  </a:lnTo>
                  <a:lnTo>
                    <a:pt x="1332" y="7428"/>
                  </a:lnTo>
                  <a:lnTo>
                    <a:pt x="1312" y="7388"/>
                  </a:lnTo>
                  <a:lnTo>
                    <a:pt x="1073" y="7110"/>
                  </a:lnTo>
                  <a:lnTo>
                    <a:pt x="875" y="6832"/>
                  </a:lnTo>
                  <a:lnTo>
                    <a:pt x="696" y="6534"/>
                  </a:lnTo>
                  <a:lnTo>
                    <a:pt x="557" y="6216"/>
                  </a:lnTo>
                  <a:lnTo>
                    <a:pt x="478" y="5899"/>
                  </a:lnTo>
                  <a:lnTo>
                    <a:pt x="438" y="5740"/>
                  </a:lnTo>
                  <a:lnTo>
                    <a:pt x="418" y="5561"/>
                  </a:lnTo>
                  <a:lnTo>
                    <a:pt x="418" y="5382"/>
                  </a:lnTo>
                  <a:lnTo>
                    <a:pt x="418" y="5204"/>
                  </a:lnTo>
                  <a:lnTo>
                    <a:pt x="438" y="5025"/>
                  </a:lnTo>
                  <a:lnTo>
                    <a:pt x="478" y="4846"/>
                  </a:lnTo>
                  <a:lnTo>
                    <a:pt x="537" y="4687"/>
                  </a:lnTo>
                  <a:lnTo>
                    <a:pt x="577" y="4528"/>
                  </a:lnTo>
                  <a:lnTo>
                    <a:pt x="736" y="4230"/>
                  </a:lnTo>
                  <a:lnTo>
                    <a:pt x="914" y="3972"/>
                  </a:lnTo>
                  <a:lnTo>
                    <a:pt x="1113" y="3734"/>
                  </a:lnTo>
                  <a:lnTo>
                    <a:pt x="1332" y="3515"/>
                  </a:lnTo>
                  <a:lnTo>
                    <a:pt x="1550" y="3297"/>
                  </a:lnTo>
                  <a:lnTo>
                    <a:pt x="2007" y="2840"/>
                  </a:lnTo>
                  <a:lnTo>
                    <a:pt x="2146" y="2681"/>
                  </a:lnTo>
                  <a:lnTo>
                    <a:pt x="2265" y="2522"/>
                  </a:lnTo>
                  <a:lnTo>
                    <a:pt x="2364" y="2363"/>
                  </a:lnTo>
                  <a:lnTo>
                    <a:pt x="2464" y="2185"/>
                  </a:lnTo>
                  <a:lnTo>
                    <a:pt x="2543" y="2006"/>
                  </a:lnTo>
                  <a:lnTo>
                    <a:pt x="2603" y="1827"/>
                  </a:lnTo>
                  <a:lnTo>
                    <a:pt x="2642" y="1648"/>
                  </a:lnTo>
                  <a:lnTo>
                    <a:pt x="2682" y="1470"/>
                  </a:lnTo>
                  <a:lnTo>
                    <a:pt x="2682" y="1291"/>
                  </a:lnTo>
                  <a:lnTo>
                    <a:pt x="2682" y="1092"/>
                  </a:lnTo>
                  <a:lnTo>
                    <a:pt x="2662" y="914"/>
                  </a:lnTo>
                  <a:lnTo>
                    <a:pt x="2603" y="735"/>
                  </a:lnTo>
                  <a:lnTo>
                    <a:pt x="2543" y="556"/>
                  </a:lnTo>
                  <a:lnTo>
                    <a:pt x="2464" y="377"/>
                  </a:lnTo>
                  <a:lnTo>
                    <a:pt x="2364" y="199"/>
                  </a:lnTo>
                  <a:lnTo>
                    <a:pt x="2225" y="40"/>
                  </a:lnTo>
                  <a:lnTo>
                    <a:pt x="2205" y="2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5738819" y="1290629"/>
              <a:ext cx="152126" cy="429049"/>
            </a:xfrm>
            <a:custGeom>
              <a:avLst/>
              <a:gdLst/>
              <a:ahLst/>
              <a:cxnLst/>
              <a:rect l="l" t="t" r="r" b="b"/>
              <a:pathLst>
                <a:path w="2683" h="7567" fill="none" extrusionOk="0">
                  <a:moveTo>
                    <a:pt x="2225" y="40"/>
                  </a:moveTo>
                  <a:lnTo>
                    <a:pt x="2225" y="40"/>
                  </a:lnTo>
                  <a:lnTo>
                    <a:pt x="2205" y="20"/>
                  </a:lnTo>
                  <a:lnTo>
                    <a:pt x="2186" y="0"/>
                  </a:lnTo>
                  <a:lnTo>
                    <a:pt x="2126" y="20"/>
                  </a:lnTo>
                  <a:lnTo>
                    <a:pt x="2106" y="80"/>
                  </a:lnTo>
                  <a:lnTo>
                    <a:pt x="2106" y="99"/>
                  </a:lnTo>
                  <a:lnTo>
                    <a:pt x="2106" y="119"/>
                  </a:lnTo>
                  <a:lnTo>
                    <a:pt x="2106" y="119"/>
                  </a:lnTo>
                  <a:lnTo>
                    <a:pt x="2225" y="318"/>
                  </a:lnTo>
                  <a:lnTo>
                    <a:pt x="2305" y="516"/>
                  </a:lnTo>
                  <a:lnTo>
                    <a:pt x="2364" y="715"/>
                  </a:lnTo>
                  <a:lnTo>
                    <a:pt x="2404" y="914"/>
                  </a:lnTo>
                  <a:lnTo>
                    <a:pt x="2424" y="1092"/>
                  </a:lnTo>
                  <a:lnTo>
                    <a:pt x="2444" y="1271"/>
                  </a:lnTo>
                  <a:lnTo>
                    <a:pt x="2424" y="1450"/>
                  </a:lnTo>
                  <a:lnTo>
                    <a:pt x="2384" y="1629"/>
                  </a:lnTo>
                  <a:lnTo>
                    <a:pt x="2325" y="1807"/>
                  </a:lnTo>
                  <a:lnTo>
                    <a:pt x="2265" y="1986"/>
                  </a:lnTo>
                  <a:lnTo>
                    <a:pt x="2166" y="2145"/>
                  </a:lnTo>
                  <a:lnTo>
                    <a:pt x="2066" y="2304"/>
                  </a:lnTo>
                  <a:lnTo>
                    <a:pt x="1947" y="2463"/>
                  </a:lnTo>
                  <a:lnTo>
                    <a:pt x="1808" y="2622"/>
                  </a:lnTo>
                  <a:lnTo>
                    <a:pt x="1669" y="2761"/>
                  </a:lnTo>
                  <a:lnTo>
                    <a:pt x="1490" y="2900"/>
                  </a:lnTo>
                  <a:lnTo>
                    <a:pt x="1490" y="2900"/>
                  </a:lnTo>
                  <a:lnTo>
                    <a:pt x="1133" y="3198"/>
                  </a:lnTo>
                  <a:lnTo>
                    <a:pt x="775" y="3515"/>
                  </a:lnTo>
                  <a:lnTo>
                    <a:pt x="617" y="3694"/>
                  </a:lnTo>
                  <a:lnTo>
                    <a:pt x="478" y="3873"/>
                  </a:lnTo>
                  <a:lnTo>
                    <a:pt x="339" y="4071"/>
                  </a:lnTo>
                  <a:lnTo>
                    <a:pt x="239" y="4290"/>
                  </a:lnTo>
                  <a:lnTo>
                    <a:pt x="239" y="4290"/>
                  </a:lnTo>
                  <a:lnTo>
                    <a:pt x="140" y="4508"/>
                  </a:lnTo>
                  <a:lnTo>
                    <a:pt x="80" y="4747"/>
                  </a:lnTo>
                  <a:lnTo>
                    <a:pt x="41" y="4965"/>
                  </a:lnTo>
                  <a:lnTo>
                    <a:pt x="1" y="5204"/>
                  </a:lnTo>
                  <a:lnTo>
                    <a:pt x="1" y="5422"/>
                  </a:lnTo>
                  <a:lnTo>
                    <a:pt x="21" y="5660"/>
                  </a:lnTo>
                  <a:lnTo>
                    <a:pt x="41" y="5899"/>
                  </a:lnTo>
                  <a:lnTo>
                    <a:pt x="100" y="6117"/>
                  </a:lnTo>
                  <a:lnTo>
                    <a:pt x="180" y="6336"/>
                  </a:lnTo>
                  <a:lnTo>
                    <a:pt x="259" y="6554"/>
                  </a:lnTo>
                  <a:lnTo>
                    <a:pt x="358" y="6753"/>
                  </a:lnTo>
                  <a:lnTo>
                    <a:pt x="497" y="6931"/>
                  </a:lnTo>
                  <a:lnTo>
                    <a:pt x="636" y="7110"/>
                  </a:lnTo>
                  <a:lnTo>
                    <a:pt x="795" y="7289"/>
                  </a:lnTo>
                  <a:lnTo>
                    <a:pt x="974" y="7428"/>
                  </a:lnTo>
                  <a:lnTo>
                    <a:pt x="1173" y="7547"/>
                  </a:lnTo>
                  <a:lnTo>
                    <a:pt x="1173" y="7547"/>
                  </a:lnTo>
                  <a:lnTo>
                    <a:pt x="1212" y="7567"/>
                  </a:lnTo>
                  <a:lnTo>
                    <a:pt x="1252" y="7567"/>
                  </a:lnTo>
                  <a:lnTo>
                    <a:pt x="1292" y="7547"/>
                  </a:lnTo>
                  <a:lnTo>
                    <a:pt x="1312" y="7527"/>
                  </a:lnTo>
                  <a:lnTo>
                    <a:pt x="1332" y="7507"/>
                  </a:lnTo>
                  <a:lnTo>
                    <a:pt x="1332" y="7468"/>
                  </a:lnTo>
                  <a:lnTo>
                    <a:pt x="1332" y="7428"/>
                  </a:lnTo>
                  <a:lnTo>
                    <a:pt x="1312" y="7388"/>
                  </a:lnTo>
                  <a:lnTo>
                    <a:pt x="1312" y="7388"/>
                  </a:lnTo>
                  <a:lnTo>
                    <a:pt x="1073" y="7110"/>
                  </a:lnTo>
                  <a:lnTo>
                    <a:pt x="875" y="6832"/>
                  </a:lnTo>
                  <a:lnTo>
                    <a:pt x="696" y="6534"/>
                  </a:lnTo>
                  <a:lnTo>
                    <a:pt x="557" y="6216"/>
                  </a:lnTo>
                  <a:lnTo>
                    <a:pt x="478" y="5899"/>
                  </a:lnTo>
                  <a:lnTo>
                    <a:pt x="438" y="5740"/>
                  </a:lnTo>
                  <a:lnTo>
                    <a:pt x="418" y="5561"/>
                  </a:lnTo>
                  <a:lnTo>
                    <a:pt x="418" y="5382"/>
                  </a:lnTo>
                  <a:lnTo>
                    <a:pt x="418" y="5204"/>
                  </a:lnTo>
                  <a:lnTo>
                    <a:pt x="438" y="5025"/>
                  </a:lnTo>
                  <a:lnTo>
                    <a:pt x="478" y="4846"/>
                  </a:lnTo>
                  <a:lnTo>
                    <a:pt x="478" y="4846"/>
                  </a:lnTo>
                  <a:lnTo>
                    <a:pt x="537" y="4687"/>
                  </a:lnTo>
                  <a:lnTo>
                    <a:pt x="577" y="4528"/>
                  </a:lnTo>
                  <a:lnTo>
                    <a:pt x="736" y="4230"/>
                  </a:lnTo>
                  <a:lnTo>
                    <a:pt x="914" y="3972"/>
                  </a:lnTo>
                  <a:lnTo>
                    <a:pt x="1113" y="3734"/>
                  </a:lnTo>
                  <a:lnTo>
                    <a:pt x="1332" y="3515"/>
                  </a:lnTo>
                  <a:lnTo>
                    <a:pt x="1550" y="3297"/>
                  </a:lnTo>
                  <a:lnTo>
                    <a:pt x="2007" y="2840"/>
                  </a:lnTo>
                  <a:lnTo>
                    <a:pt x="2007" y="2840"/>
                  </a:lnTo>
                  <a:lnTo>
                    <a:pt x="2146" y="2681"/>
                  </a:lnTo>
                  <a:lnTo>
                    <a:pt x="2265" y="2522"/>
                  </a:lnTo>
                  <a:lnTo>
                    <a:pt x="2364" y="2363"/>
                  </a:lnTo>
                  <a:lnTo>
                    <a:pt x="2464" y="2185"/>
                  </a:lnTo>
                  <a:lnTo>
                    <a:pt x="2543" y="2006"/>
                  </a:lnTo>
                  <a:lnTo>
                    <a:pt x="2603" y="1827"/>
                  </a:lnTo>
                  <a:lnTo>
                    <a:pt x="2642" y="1648"/>
                  </a:lnTo>
                  <a:lnTo>
                    <a:pt x="2682" y="1470"/>
                  </a:lnTo>
                  <a:lnTo>
                    <a:pt x="2682" y="1291"/>
                  </a:lnTo>
                  <a:lnTo>
                    <a:pt x="2682" y="1092"/>
                  </a:lnTo>
                  <a:lnTo>
                    <a:pt x="2662" y="914"/>
                  </a:lnTo>
                  <a:lnTo>
                    <a:pt x="2603" y="735"/>
                  </a:lnTo>
                  <a:lnTo>
                    <a:pt x="2543" y="556"/>
                  </a:lnTo>
                  <a:lnTo>
                    <a:pt x="2464" y="377"/>
                  </a:lnTo>
                  <a:lnTo>
                    <a:pt x="2364" y="199"/>
                  </a:lnTo>
                  <a:lnTo>
                    <a:pt x="2225" y="4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5870591" y="1238806"/>
              <a:ext cx="180249" cy="431374"/>
            </a:xfrm>
            <a:custGeom>
              <a:avLst/>
              <a:gdLst/>
              <a:ahLst/>
              <a:cxnLst/>
              <a:rect l="l" t="t" r="r" b="b"/>
              <a:pathLst>
                <a:path w="3179" h="7608" extrusionOk="0">
                  <a:moveTo>
                    <a:pt x="1570" y="0"/>
                  </a:moveTo>
                  <a:lnTo>
                    <a:pt x="1530" y="40"/>
                  </a:lnTo>
                  <a:lnTo>
                    <a:pt x="1510" y="100"/>
                  </a:lnTo>
                  <a:lnTo>
                    <a:pt x="1530" y="120"/>
                  </a:lnTo>
                  <a:lnTo>
                    <a:pt x="1550" y="159"/>
                  </a:lnTo>
                  <a:lnTo>
                    <a:pt x="1709" y="279"/>
                  </a:lnTo>
                  <a:lnTo>
                    <a:pt x="1867" y="418"/>
                  </a:lnTo>
                  <a:lnTo>
                    <a:pt x="2026" y="557"/>
                  </a:lnTo>
                  <a:lnTo>
                    <a:pt x="2146" y="735"/>
                  </a:lnTo>
                  <a:lnTo>
                    <a:pt x="2265" y="894"/>
                  </a:lnTo>
                  <a:lnTo>
                    <a:pt x="2384" y="1093"/>
                  </a:lnTo>
                  <a:lnTo>
                    <a:pt x="2483" y="1272"/>
                  </a:lnTo>
                  <a:lnTo>
                    <a:pt x="2563" y="1490"/>
                  </a:lnTo>
                  <a:lnTo>
                    <a:pt x="2642" y="1689"/>
                  </a:lnTo>
                  <a:lnTo>
                    <a:pt x="2702" y="1907"/>
                  </a:lnTo>
                  <a:lnTo>
                    <a:pt x="2741" y="2106"/>
                  </a:lnTo>
                  <a:lnTo>
                    <a:pt x="2781" y="2324"/>
                  </a:lnTo>
                  <a:lnTo>
                    <a:pt x="2781" y="2543"/>
                  </a:lnTo>
                  <a:lnTo>
                    <a:pt x="2781" y="2741"/>
                  </a:lnTo>
                  <a:lnTo>
                    <a:pt x="2781" y="2960"/>
                  </a:lnTo>
                  <a:lnTo>
                    <a:pt x="2741" y="3158"/>
                  </a:lnTo>
                  <a:lnTo>
                    <a:pt x="2682" y="3397"/>
                  </a:lnTo>
                  <a:lnTo>
                    <a:pt x="2602" y="3615"/>
                  </a:lnTo>
                  <a:lnTo>
                    <a:pt x="2483" y="3814"/>
                  </a:lnTo>
                  <a:lnTo>
                    <a:pt x="2364" y="3992"/>
                  </a:lnTo>
                  <a:lnTo>
                    <a:pt x="2205" y="4151"/>
                  </a:lnTo>
                  <a:lnTo>
                    <a:pt x="2026" y="4310"/>
                  </a:lnTo>
                  <a:lnTo>
                    <a:pt x="1828" y="4429"/>
                  </a:lnTo>
                  <a:lnTo>
                    <a:pt x="1609" y="4529"/>
                  </a:lnTo>
                  <a:lnTo>
                    <a:pt x="1212" y="4707"/>
                  </a:lnTo>
                  <a:lnTo>
                    <a:pt x="1013" y="4807"/>
                  </a:lnTo>
                  <a:lnTo>
                    <a:pt x="815" y="4926"/>
                  </a:lnTo>
                  <a:lnTo>
                    <a:pt x="676" y="5045"/>
                  </a:lnTo>
                  <a:lnTo>
                    <a:pt x="537" y="5184"/>
                  </a:lnTo>
                  <a:lnTo>
                    <a:pt x="418" y="5343"/>
                  </a:lnTo>
                  <a:lnTo>
                    <a:pt x="299" y="5502"/>
                  </a:lnTo>
                  <a:lnTo>
                    <a:pt x="199" y="5681"/>
                  </a:lnTo>
                  <a:lnTo>
                    <a:pt x="120" y="5879"/>
                  </a:lnTo>
                  <a:lnTo>
                    <a:pt x="60" y="6058"/>
                  </a:lnTo>
                  <a:lnTo>
                    <a:pt x="20" y="6257"/>
                  </a:lnTo>
                  <a:lnTo>
                    <a:pt x="1" y="6455"/>
                  </a:lnTo>
                  <a:lnTo>
                    <a:pt x="1" y="6654"/>
                  </a:lnTo>
                  <a:lnTo>
                    <a:pt x="20" y="6833"/>
                  </a:lnTo>
                  <a:lnTo>
                    <a:pt x="80" y="7011"/>
                  </a:lnTo>
                  <a:lnTo>
                    <a:pt x="159" y="7190"/>
                  </a:lnTo>
                  <a:lnTo>
                    <a:pt x="259" y="7349"/>
                  </a:lnTo>
                  <a:lnTo>
                    <a:pt x="398" y="7488"/>
                  </a:lnTo>
                  <a:lnTo>
                    <a:pt x="577" y="7607"/>
                  </a:lnTo>
                  <a:lnTo>
                    <a:pt x="616" y="7607"/>
                  </a:lnTo>
                  <a:lnTo>
                    <a:pt x="636" y="7587"/>
                  </a:lnTo>
                  <a:lnTo>
                    <a:pt x="656" y="7567"/>
                  </a:lnTo>
                  <a:lnTo>
                    <a:pt x="636" y="7528"/>
                  </a:lnTo>
                  <a:lnTo>
                    <a:pt x="557" y="7448"/>
                  </a:lnTo>
                  <a:lnTo>
                    <a:pt x="477" y="7349"/>
                  </a:lnTo>
                  <a:lnTo>
                    <a:pt x="398" y="7250"/>
                  </a:lnTo>
                  <a:lnTo>
                    <a:pt x="358" y="7130"/>
                  </a:lnTo>
                  <a:lnTo>
                    <a:pt x="318" y="7031"/>
                  </a:lnTo>
                  <a:lnTo>
                    <a:pt x="279" y="6912"/>
                  </a:lnTo>
                  <a:lnTo>
                    <a:pt x="259" y="6674"/>
                  </a:lnTo>
                  <a:lnTo>
                    <a:pt x="279" y="6435"/>
                  </a:lnTo>
                  <a:lnTo>
                    <a:pt x="318" y="6197"/>
                  </a:lnTo>
                  <a:lnTo>
                    <a:pt x="418" y="5959"/>
                  </a:lnTo>
                  <a:lnTo>
                    <a:pt x="517" y="5760"/>
                  </a:lnTo>
                  <a:lnTo>
                    <a:pt x="656" y="5581"/>
                  </a:lnTo>
                  <a:lnTo>
                    <a:pt x="795" y="5442"/>
                  </a:lnTo>
                  <a:lnTo>
                    <a:pt x="934" y="5323"/>
                  </a:lnTo>
                  <a:lnTo>
                    <a:pt x="1093" y="5204"/>
                  </a:lnTo>
                  <a:lnTo>
                    <a:pt x="1272" y="5125"/>
                  </a:lnTo>
                  <a:lnTo>
                    <a:pt x="1450" y="5045"/>
                  </a:lnTo>
                  <a:lnTo>
                    <a:pt x="1828" y="4886"/>
                  </a:lnTo>
                  <a:lnTo>
                    <a:pt x="2026" y="4787"/>
                  </a:lnTo>
                  <a:lnTo>
                    <a:pt x="2225" y="4688"/>
                  </a:lnTo>
                  <a:lnTo>
                    <a:pt x="2384" y="4549"/>
                  </a:lnTo>
                  <a:lnTo>
                    <a:pt x="2543" y="4410"/>
                  </a:lnTo>
                  <a:lnTo>
                    <a:pt x="2702" y="4251"/>
                  </a:lnTo>
                  <a:lnTo>
                    <a:pt x="2821" y="4072"/>
                  </a:lnTo>
                  <a:lnTo>
                    <a:pt x="2940" y="3873"/>
                  </a:lnTo>
                  <a:lnTo>
                    <a:pt x="3019" y="3675"/>
                  </a:lnTo>
                  <a:lnTo>
                    <a:pt x="3099" y="3436"/>
                  </a:lnTo>
                  <a:lnTo>
                    <a:pt x="3158" y="3178"/>
                  </a:lnTo>
                  <a:lnTo>
                    <a:pt x="3178" y="2920"/>
                  </a:lnTo>
                  <a:lnTo>
                    <a:pt x="3178" y="2642"/>
                  </a:lnTo>
                  <a:lnTo>
                    <a:pt x="3178" y="2384"/>
                  </a:lnTo>
                  <a:lnTo>
                    <a:pt x="3119" y="2106"/>
                  </a:lnTo>
                  <a:lnTo>
                    <a:pt x="3059" y="1828"/>
                  </a:lnTo>
                  <a:lnTo>
                    <a:pt x="2980" y="1569"/>
                  </a:lnTo>
                  <a:lnTo>
                    <a:pt x="2880" y="1311"/>
                  </a:lnTo>
                  <a:lnTo>
                    <a:pt x="2761" y="1073"/>
                  </a:lnTo>
                  <a:lnTo>
                    <a:pt x="2622" y="854"/>
                  </a:lnTo>
                  <a:lnTo>
                    <a:pt x="2463" y="636"/>
                  </a:lnTo>
                  <a:lnTo>
                    <a:pt x="2285" y="437"/>
                  </a:lnTo>
                  <a:lnTo>
                    <a:pt x="2086" y="279"/>
                  </a:lnTo>
                  <a:lnTo>
                    <a:pt x="1867" y="120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5870591" y="1238806"/>
              <a:ext cx="180249" cy="431374"/>
            </a:xfrm>
            <a:custGeom>
              <a:avLst/>
              <a:gdLst/>
              <a:ahLst/>
              <a:cxnLst/>
              <a:rect l="l" t="t" r="r" b="b"/>
              <a:pathLst>
                <a:path w="3179" h="7608" fill="none" extrusionOk="0">
                  <a:moveTo>
                    <a:pt x="1629" y="0"/>
                  </a:moveTo>
                  <a:lnTo>
                    <a:pt x="1629" y="0"/>
                  </a:lnTo>
                  <a:lnTo>
                    <a:pt x="1609" y="0"/>
                  </a:lnTo>
                  <a:lnTo>
                    <a:pt x="1570" y="0"/>
                  </a:lnTo>
                  <a:lnTo>
                    <a:pt x="1530" y="40"/>
                  </a:lnTo>
                  <a:lnTo>
                    <a:pt x="1510" y="100"/>
                  </a:lnTo>
                  <a:lnTo>
                    <a:pt x="1530" y="120"/>
                  </a:lnTo>
                  <a:lnTo>
                    <a:pt x="1550" y="159"/>
                  </a:lnTo>
                  <a:lnTo>
                    <a:pt x="1550" y="159"/>
                  </a:lnTo>
                  <a:lnTo>
                    <a:pt x="1709" y="279"/>
                  </a:lnTo>
                  <a:lnTo>
                    <a:pt x="1867" y="418"/>
                  </a:lnTo>
                  <a:lnTo>
                    <a:pt x="2026" y="557"/>
                  </a:lnTo>
                  <a:lnTo>
                    <a:pt x="2146" y="735"/>
                  </a:lnTo>
                  <a:lnTo>
                    <a:pt x="2265" y="894"/>
                  </a:lnTo>
                  <a:lnTo>
                    <a:pt x="2384" y="1093"/>
                  </a:lnTo>
                  <a:lnTo>
                    <a:pt x="2483" y="1272"/>
                  </a:lnTo>
                  <a:lnTo>
                    <a:pt x="2563" y="1490"/>
                  </a:lnTo>
                  <a:lnTo>
                    <a:pt x="2642" y="1689"/>
                  </a:lnTo>
                  <a:lnTo>
                    <a:pt x="2702" y="1907"/>
                  </a:lnTo>
                  <a:lnTo>
                    <a:pt x="2741" y="2106"/>
                  </a:lnTo>
                  <a:lnTo>
                    <a:pt x="2781" y="2324"/>
                  </a:lnTo>
                  <a:lnTo>
                    <a:pt x="2781" y="2543"/>
                  </a:lnTo>
                  <a:lnTo>
                    <a:pt x="2781" y="2741"/>
                  </a:lnTo>
                  <a:lnTo>
                    <a:pt x="2781" y="2960"/>
                  </a:lnTo>
                  <a:lnTo>
                    <a:pt x="2741" y="3158"/>
                  </a:lnTo>
                  <a:lnTo>
                    <a:pt x="2741" y="3158"/>
                  </a:lnTo>
                  <a:lnTo>
                    <a:pt x="2682" y="3397"/>
                  </a:lnTo>
                  <a:lnTo>
                    <a:pt x="2602" y="3615"/>
                  </a:lnTo>
                  <a:lnTo>
                    <a:pt x="2483" y="3814"/>
                  </a:lnTo>
                  <a:lnTo>
                    <a:pt x="2364" y="3992"/>
                  </a:lnTo>
                  <a:lnTo>
                    <a:pt x="2205" y="4151"/>
                  </a:lnTo>
                  <a:lnTo>
                    <a:pt x="2026" y="4310"/>
                  </a:lnTo>
                  <a:lnTo>
                    <a:pt x="1828" y="4429"/>
                  </a:lnTo>
                  <a:lnTo>
                    <a:pt x="1609" y="4529"/>
                  </a:lnTo>
                  <a:lnTo>
                    <a:pt x="1609" y="4529"/>
                  </a:lnTo>
                  <a:lnTo>
                    <a:pt x="1212" y="4707"/>
                  </a:lnTo>
                  <a:lnTo>
                    <a:pt x="1013" y="4807"/>
                  </a:lnTo>
                  <a:lnTo>
                    <a:pt x="815" y="4926"/>
                  </a:lnTo>
                  <a:lnTo>
                    <a:pt x="815" y="4926"/>
                  </a:lnTo>
                  <a:lnTo>
                    <a:pt x="676" y="5045"/>
                  </a:lnTo>
                  <a:lnTo>
                    <a:pt x="537" y="5184"/>
                  </a:lnTo>
                  <a:lnTo>
                    <a:pt x="418" y="5343"/>
                  </a:lnTo>
                  <a:lnTo>
                    <a:pt x="299" y="5502"/>
                  </a:lnTo>
                  <a:lnTo>
                    <a:pt x="199" y="5681"/>
                  </a:lnTo>
                  <a:lnTo>
                    <a:pt x="120" y="5879"/>
                  </a:lnTo>
                  <a:lnTo>
                    <a:pt x="60" y="6058"/>
                  </a:lnTo>
                  <a:lnTo>
                    <a:pt x="20" y="6257"/>
                  </a:lnTo>
                  <a:lnTo>
                    <a:pt x="1" y="6455"/>
                  </a:lnTo>
                  <a:lnTo>
                    <a:pt x="1" y="6654"/>
                  </a:lnTo>
                  <a:lnTo>
                    <a:pt x="20" y="6833"/>
                  </a:lnTo>
                  <a:lnTo>
                    <a:pt x="80" y="7011"/>
                  </a:lnTo>
                  <a:lnTo>
                    <a:pt x="159" y="7190"/>
                  </a:lnTo>
                  <a:lnTo>
                    <a:pt x="259" y="7349"/>
                  </a:lnTo>
                  <a:lnTo>
                    <a:pt x="398" y="7488"/>
                  </a:lnTo>
                  <a:lnTo>
                    <a:pt x="577" y="7607"/>
                  </a:lnTo>
                  <a:lnTo>
                    <a:pt x="577" y="7607"/>
                  </a:lnTo>
                  <a:lnTo>
                    <a:pt x="616" y="7607"/>
                  </a:lnTo>
                  <a:lnTo>
                    <a:pt x="636" y="7587"/>
                  </a:lnTo>
                  <a:lnTo>
                    <a:pt x="656" y="7567"/>
                  </a:lnTo>
                  <a:lnTo>
                    <a:pt x="636" y="7528"/>
                  </a:lnTo>
                  <a:lnTo>
                    <a:pt x="636" y="7528"/>
                  </a:lnTo>
                  <a:lnTo>
                    <a:pt x="557" y="7448"/>
                  </a:lnTo>
                  <a:lnTo>
                    <a:pt x="477" y="7349"/>
                  </a:lnTo>
                  <a:lnTo>
                    <a:pt x="398" y="7250"/>
                  </a:lnTo>
                  <a:lnTo>
                    <a:pt x="358" y="7130"/>
                  </a:lnTo>
                  <a:lnTo>
                    <a:pt x="318" y="7031"/>
                  </a:lnTo>
                  <a:lnTo>
                    <a:pt x="279" y="6912"/>
                  </a:lnTo>
                  <a:lnTo>
                    <a:pt x="259" y="6674"/>
                  </a:lnTo>
                  <a:lnTo>
                    <a:pt x="279" y="6435"/>
                  </a:lnTo>
                  <a:lnTo>
                    <a:pt x="318" y="6197"/>
                  </a:lnTo>
                  <a:lnTo>
                    <a:pt x="418" y="5959"/>
                  </a:lnTo>
                  <a:lnTo>
                    <a:pt x="517" y="5760"/>
                  </a:lnTo>
                  <a:lnTo>
                    <a:pt x="517" y="5760"/>
                  </a:lnTo>
                  <a:lnTo>
                    <a:pt x="656" y="5581"/>
                  </a:lnTo>
                  <a:lnTo>
                    <a:pt x="795" y="5442"/>
                  </a:lnTo>
                  <a:lnTo>
                    <a:pt x="934" y="5323"/>
                  </a:lnTo>
                  <a:lnTo>
                    <a:pt x="1093" y="5204"/>
                  </a:lnTo>
                  <a:lnTo>
                    <a:pt x="1272" y="5125"/>
                  </a:lnTo>
                  <a:lnTo>
                    <a:pt x="1450" y="5045"/>
                  </a:lnTo>
                  <a:lnTo>
                    <a:pt x="1828" y="4886"/>
                  </a:lnTo>
                  <a:lnTo>
                    <a:pt x="1828" y="4886"/>
                  </a:lnTo>
                  <a:lnTo>
                    <a:pt x="2026" y="4787"/>
                  </a:lnTo>
                  <a:lnTo>
                    <a:pt x="2225" y="4688"/>
                  </a:lnTo>
                  <a:lnTo>
                    <a:pt x="2384" y="4549"/>
                  </a:lnTo>
                  <a:lnTo>
                    <a:pt x="2543" y="4410"/>
                  </a:lnTo>
                  <a:lnTo>
                    <a:pt x="2702" y="4251"/>
                  </a:lnTo>
                  <a:lnTo>
                    <a:pt x="2821" y="4072"/>
                  </a:lnTo>
                  <a:lnTo>
                    <a:pt x="2940" y="3873"/>
                  </a:lnTo>
                  <a:lnTo>
                    <a:pt x="3019" y="3675"/>
                  </a:lnTo>
                  <a:lnTo>
                    <a:pt x="3019" y="3675"/>
                  </a:lnTo>
                  <a:lnTo>
                    <a:pt x="3099" y="3436"/>
                  </a:lnTo>
                  <a:lnTo>
                    <a:pt x="3158" y="3178"/>
                  </a:lnTo>
                  <a:lnTo>
                    <a:pt x="3178" y="2920"/>
                  </a:lnTo>
                  <a:lnTo>
                    <a:pt x="3178" y="2642"/>
                  </a:lnTo>
                  <a:lnTo>
                    <a:pt x="3178" y="2384"/>
                  </a:lnTo>
                  <a:lnTo>
                    <a:pt x="3119" y="2106"/>
                  </a:lnTo>
                  <a:lnTo>
                    <a:pt x="3059" y="1828"/>
                  </a:lnTo>
                  <a:lnTo>
                    <a:pt x="2980" y="1569"/>
                  </a:lnTo>
                  <a:lnTo>
                    <a:pt x="2880" y="1311"/>
                  </a:lnTo>
                  <a:lnTo>
                    <a:pt x="2761" y="1073"/>
                  </a:lnTo>
                  <a:lnTo>
                    <a:pt x="2622" y="854"/>
                  </a:lnTo>
                  <a:lnTo>
                    <a:pt x="2463" y="636"/>
                  </a:lnTo>
                  <a:lnTo>
                    <a:pt x="2285" y="437"/>
                  </a:lnTo>
                  <a:lnTo>
                    <a:pt x="2086" y="279"/>
                  </a:lnTo>
                  <a:lnTo>
                    <a:pt x="1867" y="120"/>
                  </a:lnTo>
                  <a:lnTo>
                    <a:pt x="16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7395328" y="2027046"/>
              <a:ext cx="40597" cy="50747"/>
            </a:xfrm>
            <a:custGeom>
              <a:avLst/>
              <a:gdLst/>
              <a:ahLst/>
              <a:cxnLst/>
              <a:rect l="l" t="t" r="r" b="b"/>
              <a:pathLst>
                <a:path w="716" h="895" extrusionOk="0">
                  <a:moveTo>
                    <a:pt x="378" y="1"/>
                  </a:moveTo>
                  <a:lnTo>
                    <a:pt x="160" y="219"/>
                  </a:lnTo>
                  <a:lnTo>
                    <a:pt x="80" y="358"/>
                  </a:lnTo>
                  <a:lnTo>
                    <a:pt x="21" y="497"/>
                  </a:lnTo>
                  <a:lnTo>
                    <a:pt x="1" y="577"/>
                  </a:lnTo>
                  <a:lnTo>
                    <a:pt x="1" y="656"/>
                  </a:lnTo>
                  <a:lnTo>
                    <a:pt x="21" y="736"/>
                  </a:lnTo>
                  <a:lnTo>
                    <a:pt x="60" y="795"/>
                  </a:lnTo>
                  <a:lnTo>
                    <a:pt x="100" y="835"/>
                  </a:lnTo>
                  <a:lnTo>
                    <a:pt x="160" y="875"/>
                  </a:lnTo>
                  <a:lnTo>
                    <a:pt x="239" y="895"/>
                  </a:lnTo>
                  <a:lnTo>
                    <a:pt x="319" y="875"/>
                  </a:lnTo>
                  <a:lnTo>
                    <a:pt x="398" y="855"/>
                  </a:lnTo>
                  <a:lnTo>
                    <a:pt x="478" y="815"/>
                  </a:lnTo>
                  <a:lnTo>
                    <a:pt x="537" y="756"/>
                  </a:lnTo>
                  <a:lnTo>
                    <a:pt x="597" y="696"/>
                  </a:lnTo>
                  <a:lnTo>
                    <a:pt x="656" y="617"/>
                  </a:lnTo>
                  <a:lnTo>
                    <a:pt x="676" y="557"/>
                  </a:lnTo>
                  <a:lnTo>
                    <a:pt x="716" y="478"/>
                  </a:lnTo>
                  <a:lnTo>
                    <a:pt x="716" y="398"/>
                  </a:lnTo>
                  <a:lnTo>
                    <a:pt x="696" y="319"/>
                  </a:lnTo>
                  <a:lnTo>
                    <a:pt x="676" y="239"/>
                  </a:lnTo>
                  <a:lnTo>
                    <a:pt x="656" y="200"/>
                  </a:lnTo>
                  <a:lnTo>
                    <a:pt x="597" y="140"/>
                  </a:lnTo>
                  <a:lnTo>
                    <a:pt x="497" y="61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7357055" y="2204970"/>
              <a:ext cx="84540" cy="90153"/>
            </a:xfrm>
            <a:custGeom>
              <a:avLst/>
              <a:gdLst/>
              <a:ahLst/>
              <a:cxnLst/>
              <a:rect l="l" t="t" r="r" b="b"/>
              <a:pathLst>
                <a:path w="1491" h="1590" extrusionOk="0">
                  <a:moveTo>
                    <a:pt x="855" y="1"/>
                  </a:moveTo>
                  <a:lnTo>
                    <a:pt x="735" y="80"/>
                  </a:lnTo>
                  <a:lnTo>
                    <a:pt x="636" y="140"/>
                  </a:lnTo>
                  <a:lnTo>
                    <a:pt x="537" y="239"/>
                  </a:lnTo>
                  <a:lnTo>
                    <a:pt x="438" y="319"/>
                  </a:lnTo>
                  <a:lnTo>
                    <a:pt x="279" y="537"/>
                  </a:lnTo>
                  <a:lnTo>
                    <a:pt x="160" y="775"/>
                  </a:lnTo>
                  <a:lnTo>
                    <a:pt x="60" y="1014"/>
                  </a:lnTo>
                  <a:lnTo>
                    <a:pt x="20" y="1153"/>
                  </a:lnTo>
                  <a:lnTo>
                    <a:pt x="1" y="1292"/>
                  </a:lnTo>
                  <a:lnTo>
                    <a:pt x="40" y="1371"/>
                  </a:lnTo>
                  <a:lnTo>
                    <a:pt x="80" y="1431"/>
                  </a:lnTo>
                  <a:lnTo>
                    <a:pt x="140" y="1471"/>
                  </a:lnTo>
                  <a:lnTo>
                    <a:pt x="199" y="1510"/>
                  </a:lnTo>
                  <a:lnTo>
                    <a:pt x="358" y="1570"/>
                  </a:lnTo>
                  <a:lnTo>
                    <a:pt x="497" y="1590"/>
                  </a:lnTo>
                  <a:lnTo>
                    <a:pt x="636" y="1590"/>
                  </a:lnTo>
                  <a:lnTo>
                    <a:pt x="775" y="1550"/>
                  </a:lnTo>
                  <a:lnTo>
                    <a:pt x="894" y="1510"/>
                  </a:lnTo>
                  <a:lnTo>
                    <a:pt x="1014" y="1451"/>
                  </a:lnTo>
                  <a:lnTo>
                    <a:pt x="1133" y="1391"/>
                  </a:lnTo>
                  <a:lnTo>
                    <a:pt x="1232" y="1292"/>
                  </a:lnTo>
                  <a:lnTo>
                    <a:pt x="1331" y="1212"/>
                  </a:lnTo>
                  <a:lnTo>
                    <a:pt x="1411" y="1093"/>
                  </a:lnTo>
                  <a:lnTo>
                    <a:pt x="1450" y="1014"/>
                  </a:lnTo>
                  <a:lnTo>
                    <a:pt x="1470" y="934"/>
                  </a:lnTo>
                  <a:lnTo>
                    <a:pt x="1490" y="835"/>
                  </a:lnTo>
                  <a:lnTo>
                    <a:pt x="1490" y="756"/>
                  </a:lnTo>
                  <a:lnTo>
                    <a:pt x="1470" y="597"/>
                  </a:lnTo>
                  <a:lnTo>
                    <a:pt x="1391" y="438"/>
                  </a:lnTo>
                  <a:lnTo>
                    <a:pt x="1292" y="299"/>
                  </a:lnTo>
                  <a:lnTo>
                    <a:pt x="1172" y="180"/>
                  </a:lnTo>
                  <a:lnTo>
                    <a:pt x="1014" y="80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6974212" y="1762428"/>
              <a:ext cx="28180" cy="28237"/>
            </a:xfrm>
            <a:custGeom>
              <a:avLst/>
              <a:gdLst/>
              <a:ahLst/>
              <a:cxnLst/>
              <a:rect l="l" t="t" r="r" b="b"/>
              <a:pathLst>
                <a:path w="497" h="498" extrusionOk="0">
                  <a:moveTo>
                    <a:pt x="119" y="1"/>
                  </a:moveTo>
                  <a:lnTo>
                    <a:pt x="20" y="21"/>
                  </a:lnTo>
                  <a:lnTo>
                    <a:pt x="20" y="60"/>
                  </a:lnTo>
                  <a:lnTo>
                    <a:pt x="0" y="160"/>
                  </a:lnTo>
                  <a:lnTo>
                    <a:pt x="0" y="259"/>
                  </a:lnTo>
                  <a:lnTo>
                    <a:pt x="20" y="358"/>
                  </a:lnTo>
                  <a:lnTo>
                    <a:pt x="40" y="398"/>
                  </a:lnTo>
                  <a:lnTo>
                    <a:pt x="79" y="438"/>
                  </a:lnTo>
                  <a:lnTo>
                    <a:pt x="159" y="477"/>
                  </a:lnTo>
                  <a:lnTo>
                    <a:pt x="258" y="497"/>
                  </a:lnTo>
                  <a:lnTo>
                    <a:pt x="357" y="477"/>
                  </a:lnTo>
                  <a:lnTo>
                    <a:pt x="437" y="438"/>
                  </a:lnTo>
                  <a:lnTo>
                    <a:pt x="477" y="418"/>
                  </a:lnTo>
                  <a:lnTo>
                    <a:pt x="497" y="358"/>
                  </a:lnTo>
                  <a:lnTo>
                    <a:pt x="497" y="318"/>
                  </a:lnTo>
                  <a:lnTo>
                    <a:pt x="477" y="259"/>
                  </a:lnTo>
                  <a:lnTo>
                    <a:pt x="417" y="179"/>
                  </a:lnTo>
                  <a:lnTo>
                    <a:pt x="357" y="100"/>
                  </a:lnTo>
                  <a:lnTo>
                    <a:pt x="278" y="60"/>
                  </a:lnTo>
                  <a:lnTo>
                    <a:pt x="199" y="21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6730966" y="1411116"/>
              <a:ext cx="578850" cy="921205"/>
            </a:xfrm>
            <a:custGeom>
              <a:avLst/>
              <a:gdLst/>
              <a:ahLst/>
              <a:cxnLst/>
              <a:rect l="l" t="t" r="r" b="b"/>
              <a:pathLst>
                <a:path w="10209" h="16247" extrusionOk="0">
                  <a:moveTo>
                    <a:pt x="3853" y="2642"/>
                  </a:moveTo>
                  <a:lnTo>
                    <a:pt x="3933" y="2681"/>
                  </a:lnTo>
                  <a:lnTo>
                    <a:pt x="4012" y="2721"/>
                  </a:lnTo>
                  <a:lnTo>
                    <a:pt x="4091" y="2801"/>
                  </a:lnTo>
                  <a:lnTo>
                    <a:pt x="4151" y="2880"/>
                  </a:lnTo>
                  <a:lnTo>
                    <a:pt x="4191" y="2959"/>
                  </a:lnTo>
                  <a:lnTo>
                    <a:pt x="4230" y="3059"/>
                  </a:lnTo>
                  <a:lnTo>
                    <a:pt x="4230" y="3138"/>
                  </a:lnTo>
                  <a:lnTo>
                    <a:pt x="4230" y="3237"/>
                  </a:lnTo>
                  <a:lnTo>
                    <a:pt x="4211" y="3337"/>
                  </a:lnTo>
                  <a:lnTo>
                    <a:pt x="4171" y="3416"/>
                  </a:lnTo>
                  <a:lnTo>
                    <a:pt x="4111" y="3496"/>
                  </a:lnTo>
                  <a:lnTo>
                    <a:pt x="4032" y="3555"/>
                  </a:lnTo>
                  <a:lnTo>
                    <a:pt x="3952" y="3615"/>
                  </a:lnTo>
                  <a:lnTo>
                    <a:pt x="3873" y="3674"/>
                  </a:lnTo>
                  <a:lnTo>
                    <a:pt x="3793" y="3694"/>
                  </a:lnTo>
                  <a:lnTo>
                    <a:pt x="3674" y="3714"/>
                  </a:lnTo>
                  <a:lnTo>
                    <a:pt x="3575" y="3714"/>
                  </a:lnTo>
                  <a:lnTo>
                    <a:pt x="3476" y="3694"/>
                  </a:lnTo>
                  <a:lnTo>
                    <a:pt x="3376" y="3674"/>
                  </a:lnTo>
                  <a:lnTo>
                    <a:pt x="3317" y="3615"/>
                  </a:lnTo>
                  <a:lnTo>
                    <a:pt x="3237" y="3555"/>
                  </a:lnTo>
                  <a:lnTo>
                    <a:pt x="3198" y="3456"/>
                  </a:lnTo>
                  <a:lnTo>
                    <a:pt x="3178" y="3357"/>
                  </a:lnTo>
                  <a:lnTo>
                    <a:pt x="3158" y="3257"/>
                  </a:lnTo>
                  <a:lnTo>
                    <a:pt x="3178" y="3138"/>
                  </a:lnTo>
                  <a:lnTo>
                    <a:pt x="3198" y="3039"/>
                  </a:lnTo>
                  <a:lnTo>
                    <a:pt x="3218" y="2940"/>
                  </a:lnTo>
                  <a:lnTo>
                    <a:pt x="3277" y="2860"/>
                  </a:lnTo>
                  <a:lnTo>
                    <a:pt x="3337" y="2801"/>
                  </a:lnTo>
                  <a:lnTo>
                    <a:pt x="3436" y="2761"/>
                  </a:lnTo>
                  <a:lnTo>
                    <a:pt x="3555" y="2781"/>
                  </a:lnTo>
                  <a:lnTo>
                    <a:pt x="3595" y="2801"/>
                  </a:lnTo>
                  <a:lnTo>
                    <a:pt x="3595" y="2840"/>
                  </a:lnTo>
                  <a:lnTo>
                    <a:pt x="3575" y="2880"/>
                  </a:lnTo>
                  <a:lnTo>
                    <a:pt x="3535" y="2900"/>
                  </a:lnTo>
                  <a:lnTo>
                    <a:pt x="3496" y="2920"/>
                  </a:lnTo>
                  <a:lnTo>
                    <a:pt x="3456" y="2940"/>
                  </a:lnTo>
                  <a:lnTo>
                    <a:pt x="3416" y="2979"/>
                  </a:lnTo>
                  <a:lnTo>
                    <a:pt x="3416" y="3019"/>
                  </a:lnTo>
                  <a:lnTo>
                    <a:pt x="3396" y="3118"/>
                  </a:lnTo>
                  <a:lnTo>
                    <a:pt x="3396" y="3218"/>
                  </a:lnTo>
                  <a:lnTo>
                    <a:pt x="3396" y="3297"/>
                  </a:lnTo>
                  <a:lnTo>
                    <a:pt x="3416" y="3376"/>
                  </a:lnTo>
                  <a:lnTo>
                    <a:pt x="3456" y="3436"/>
                  </a:lnTo>
                  <a:lnTo>
                    <a:pt x="3515" y="3476"/>
                  </a:lnTo>
                  <a:lnTo>
                    <a:pt x="3694" y="3476"/>
                  </a:lnTo>
                  <a:lnTo>
                    <a:pt x="3774" y="3436"/>
                  </a:lnTo>
                  <a:lnTo>
                    <a:pt x="3853" y="3396"/>
                  </a:lnTo>
                  <a:lnTo>
                    <a:pt x="3933" y="3337"/>
                  </a:lnTo>
                  <a:lnTo>
                    <a:pt x="3972" y="3257"/>
                  </a:lnTo>
                  <a:lnTo>
                    <a:pt x="3992" y="3158"/>
                  </a:lnTo>
                  <a:lnTo>
                    <a:pt x="3992" y="3079"/>
                  </a:lnTo>
                  <a:lnTo>
                    <a:pt x="3952" y="2979"/>
                  </a:lnTo>
                  <a:lnTo>
                    <a:pt x="3893" y="2920"/>
                  </a:lnTo>
                  <a:lnTo>
                    <a:pt x="3813" y="2840"/>
                  </a:lnTo>
                  <a:lnTo>
                    <a:pt x="3734" y="2801"/>
                  </a:lnTo>
                  <a:lnTo>
                    <a:pt x="3694" y="2761"/>
                  </a:lnTo>
                  <a:lnTo>
                    <a:pt x="3674" y="2721"/>
                  </a:lnTo>
                  <a:lnTo>
                    <a:pt x="3694" y="2661"/>
                  </a:lnTo>
                  <a:lnTo>
                    <a:pt x="3754" y="2642"/>
                  </a:lnTo>
                  <a:close/>
                  <a:moveTo>
                    <a:pt x="4528" y="6018"/>
                  </a:moveTo>
                  <a:lnTo>
                    <a:pt x="4608" y="6038"/>
                  </a:lnTo>
                  <a:lnTo>
                    <a:pt x="4687" y="6058"/>
                  </a:lnTo>
                  <a:lnTo>
                    <a:pt x="4767" y="6097"/>
                  </a:lnTo>
                  <a:lnTo>
                    <a:pt x="4826" y="6157"/>
                  </a:lnTo>
                  <a:lnTo>
                    <a:pt x="4886" y="6217"/>
                  </a:lnTo>
                  <a:lnTo>
                    <a:pt x="4945" y="6276"/>
                  </a:lnTo>
                  <a:lnTo>
                    <a:pt x="4985" y="6356"/>
                  </a:lnTo>
                  <a:lnTo>
                    <a:pt x="5025" y="6455"/>
                  </a:lnTo>
                  <a:lnTo>
                    <a:pt x="5025" y="6534"/>
                  </a:lnTo>
                  <a:lnTo>
                    <a:pt x="5025" y="6614"/>
                  </a:lnTo>
                  <a:lnTo>
                    <a:pt x="4985" y="6693"/>
                  </a:lnTo>
                  <a:lnTo>
                    <a:pt x="4945" y="6773"/>
                  </a:lnTo>
                  <a:lnTo>
                    <a:pt x="4866" y="6832"/>
                  </a:lnTo>
                  <a:lnTo>
                    <a:pt x="4787" y="6892"/>
                  </a:lnTo>
                  <a:lnTo>
                    <a:pt x="4707" y="6912"/>
                  </a:lnTo>
                  <a:lnTo>
                    <a:pt x="4628" y="6932"/>
                  </a:lnTo>
                  <a:lnTo>
                    <a:pt x="4548" y="6932"/>
                  </a:lnTo>
                  <a:lnTo>
                    <a:pt x="4449" y="6912"/>
                  </a:lnTo>
                  <a:lnTo>
                    <a:pt x="4369" y="6872"/>
                  </a:lnTo>
                  <a:lnTo>
                    <a:pt x="4310" y="6832"/>
                  </a:lnTo>
                  <a:lnTo>
                    <a:pt x="4230" y="6773"/>
                  </a:lnTo>
                  <a:lnTo>
                    <a:pt x="4191" y="6713"/>
                  </a:lnTo>
                  <a:lnTo>
                    <a:pt x="4151" y="6634"/>
                  </a:lnTo>
                  <a:lnTo>
                    <a:pt x="4131" y="6554"/>
                  </a:lnTo>
                  <a:lnTo>
                    <a:pt x="4111" y="6475"/>
                  </a:lnTo>
                  <a:lnTo>
                    <a:pt x="4111" y="6395"/>
                  </a:lnTo>
                  <a:lnTo>
                    <a:pt x="4131" y="6316"/>
                  </a:lnTo>
                  <a:lnTo>
                    <a:pt x="4151" y="6256"/>
                  </a:lnTo>
                  <a:lnTo>
                    <a:pt x="4211" y="6197"/>
                  </a:lnTo>
                  <a:lnTo>
                    <a:pt x="4230" y="6177"/>
                  </a:lnTo>
                  <a:lnTo>
                    <a:pt x="4230" y="6137"/>
                  </a:lnTo>
                  <a:lnTo>
                    <a:pt x="4230" y="6117"/>
                  </a:lnTo>
                  <a:lnTo>
                    <a:pt x="4250" y="6078"/>
                  </a:lnTo>
                  <a:lnTo>
                    <a:pt x="4270" y="6058"/>
                  </a:lnTo>
                  <a:lnTo>
                    <a:pt x="4350" y="6038"/>
                  </a:lnTo>
                  <a:lnTo>
                    <a:pt x="4449" y="6018"/>
                  </a:lnTo>
                  <a:close/>
                  <a:moveTo>
                    <a:pt x="4032" y="8858"/>
                  </a:moveTo>
                  <a:lnTo>
                    <a:pt x="4072" y="8878"/>
                  </a:lnTo>
                  <a:lnTo>
                    <a:pt x="4111" y="8918"/>
                  </a:lnTo>
                  <a:lnTo>
                    <a:pt x="4131" y="8937"/>
                  </a:lnTo>
                  <a:lnTo>
                    <a:pt x="4131" y="8977"/>
                  </a:lnTo>
                  <a:lnTo>
                    <a:pt x="4111" y="8997"/>
                  </a:lnTo>
                  <a:lnTo>
                    <a:pt x="4072" y="9017"/>
                  </a:lnTo>
                  <a:lnTo>
                    <a:pt x="3972" y="9017"/>
                  </a:lnTo>
                  <a:lnTo>
                    <a:pt x="3933" y="9037"/>
                  </a:lnTo>
                  <a:lnTo>
                    <a:pt x="3893" y="9096"/>
                  </a:lnTo>
                  <a:lnTo>
                    <a:pt x="3873" y="9116"/>
                  </a:lnTo>
                  <a:lnTo>
                    <a:pt x="3793" y="9116"/>
                  </a:lnTo>
                  <a:lnTo>
                    <a:pt x="3774" y="9076"/>
                  </a:lnTo>
                  <a:lnTo>
                    <a:pt x="3754" y="9057"/>
                  </a:lnTo>
                  <a:lnTo>
                    <a:pt x="3774" y="9017"/>
                  </a:lnTo>
                  <a:lnTo>
                    <a:pt x="3833" y="8937"/>
                  </a:lnTo>
                  <a:lnTo>
                    <a:pt x="3913" y="8878"/>
                  </a:lnTo>
                  <a:lnTo>
                    <a:pt x="3972" y="8858"/>
                  </a:lnTo>
                  <a:close/>
                  <a:moveTo>
                    <a:pt x="4230" y="9176"/>
                  </a:moveTo>
                  <a:lnTo>
                    <a:pt x="4270" y="9196"/>
                  </a:lnTo>
                  <a:lnTo>
                    <a:pt x="4270" y="9216"/>
                  </a:lnTo>
                  <a:lnTo>
                    <a:pt x="4270" y="9235"/>
                  </a:lnTo>
                  <a:lnTo>
                    <a:pt x="4270" y="9275"/>
                  </a:lnTo>
                  <a:lnTo>
                    <a:pt x="4171" y="9335"/>
                  </a:lnTo>
                  <a:lnTo>
                    <a:pt x="4072" y="9394"/>
                  </a:lnTo>
                  <a:lnTo>
                    <a:pt x="4032" y="9414"/>
                  </a:lnTo>
                  <a:lnTo>
                    <a:pt x="4012" y="9414"/>
                  </a:lnTo>
                  <a:lnTo>
                    <a:pt x="3952" y="9394"/>
                  </a:lnTo>
                  <a:lnTo>
                    <a:pt x="3933" y="9355"/>
                  </a:lnTo>
                  <a:lnTo>
                    <a:pt x="3933" y="9315"/>
                  </a:lnTo>
                  <a:lnTo>
                    <a:pt x="3952" y="9295"/>
                  </a:lnTo>
                  <a:lnTo>
                    <a:pt x="4012" y="9235"/>
                  </a:lnTo>
                  <a:lnTo>
                    <a:pt x="4091" y="9196"/>
                  </a:lnTo>
                  <a:lnTo>
                    <a:pt x="4151" y="9176"/>
                  </a:lnTo>
                  <a:close/>
                  <a:moveTo>
                    <a:pt x="4151" y="8183"/>
                  </a:moveTo>
                  <a:lnTo>
                    <a:pt x="4310" y="8222"/>
                  </a:lnTo>
                  <a:lnTo>
                    <a:pt x="4449" y="8282"/>
                  </a:lnTo>
                  <a:lnTo>
                    <a:pt x="4568" y="8381"/>
                  </a:lnTo>
                  <a:lnTo>
                    <a:pt x="4687" y="8481"/>
                  </a:lnTo>
                  <a:lnTo>
                    <a:pt x="4906" y="8739"/>
                  </a:lnTo>
                  <a:lnTo>
                    <a:pt x="5084" y="8997"/>
                  </a:lnTo>
                  <a:lnTo>
                    <a:pt x="5283" y="9255"/>
                  </a:lnTo>
                  <a:lnTo>
                    <a:pt x="5382" y="9374"/>
                  </a:lnTo>
                  <a:lnTo>
                    <a:pt x="5462" y="9513"/>
                  </a:lnTo>
                  <a:lnTo>
                    <a:pt x="5521" y="9652"/>
                  </a:lnTo>
                  <a:lnTo>
                    <a:pt x="5541" y="9791"/>
                  </a:lnTo>
                  <a:lnTo>
                    <a:pt x="5541" y="9930"/>
                  </a:lnTo>
                  <a:lnTo>
                    <a:pt x="5502" y="10070"/>
                  </a:lnTo>
                  <a:lnTo>
                    <a:pt x="5402" y="10228"/>
                  </a:lnTo>
                  <a:lnTo>
                    <a:pt x="5283" y="10387"/>
                  </a:lnTo>
                  <a:lnTo>
                    <a:pt x="5144" y="10526"/>
                  </a:lnTo>
                  <a:lnTo>
                    <a:pt x="4985" y="10665"/>
                  </a:lnTo>
                  <a:lnTo>
                    <a:pt x="4667" y="10924"/>
                  </a:lnTo>
                  <a:lnTo>
                    <a:pt x="4369" y="11142"/>
                  </a:lnTo>
                  <a:lnTo>
                    <a:pt x="4072" y="11321"/>
                  </a:lnTo>
                  <a:lnTo>
                    <a:pt x="3913" y="11400"/>
                  </a:lnTo>
                  <a:lnTo>
                    <a:pt x="3754" y="11460"/>
                  </a:lnTo>
                  <a:lnTo>
                    <a:pt x="3615" y="11519"/>
                  </a:lnTo>
                  <a:lnTo>
                    <a:pt x="3456" y="11539"/>
                  </a:lnTo>
                  <a:lnTo>
                    <a:pt x="3317" y="11559"/>
                  </a:lnTo>
                  <a:lnTo>
                    <a:pt x="3178" y="11559"/>
                  </a:lnTo>
                  <a:lnTo>
                    <a:pt x="3039" y="11539"/>
                  </a:lnTo>
                  <a:lnTo>
                    <a:pt x="2900" y="11499"/>
                  </a:lnTo>
                  <a:lnTo>
                    <a:pt x="2761" y="11440"/>
                  </a:lnTo>
                  <a:lnTo>
                    <a:pt x="2642" y="11360"/>
                  </a:lnTo>
                  <a:lnTo>
                    <a:pt x="2522" y="11261"/>
                  </a:lnTo>
                  <a:lnTo>
                    <a:pt x="2403" y="11142"/>
                  </a:lnTo>
                  <a:lnTo>
                    <a:pt x="2304" y="11003"/>
                  </a:lnTo>
                  <a:lnTo>
                    <a:pt x="2205" y="10824"/>
                  </a:lnTo>
                  <a:lnTo>
                    <a:pt x="2105" y="10606"/>
                  </a:lnTo>
                  <a:lnTo>
                    <a:pt x="1986" y="10328"/>
                  </a:lnTo>
                  <a:lnTo>
                    <a:pt x="1907" y="10030"/>
                  </a:lnTo>
                  <a:lnTo>
                    <a:pt x="1867" y="9732"/>
                  </a:lnTo>
                  <a:lnTo>
                    <a:pt x="1847" y="9573"/>
                  </a:lnTo>
                  <a:lnTo>
                    <a:pt x="1867" y="9434"/>
                  </a:lnTo>
                  <a:lnTo>
                    <a:pt x="1887" y="9295"/>
                  </a:lnTo>
                  <a:lnTo>
                    <a:pt x="1927" y="9176"/>
                  </a:lnTo>
                  <a:lnTo>
                    <a:pt x="2006" y="9076"/>
                  </a:lnTo>
                  <a:lnTo>
                    <a:pt x="2105" y="8977"/>
                  </a:lnTo>
                  <a:lnTo>
                    <a:pt x="2205" y="8898"/>
                  </a:lnTo>
                  <a:lnTo>
                    <a:pt x="2364" y="8858"/>
                  </a:lnTo>
                  <a:lnTo>
                    <a:pt x="2443" y="8858"/>
                  </a:lnTo>
                  <a:lnTo>
                    <a:pt x="2463" y="8898"/>
                  </a:lnTo>
                  <a:lnTo>
                    <a:pt x="2503" y="8918"/>
                  </a:lnTo>
                  <a:lnTo>
                    <a:pt x="2503" y="8957"/>
                  </a:lnTo>
                  <a:lnTo>
                    <a:pt x="2503" y="8997"/>
                  </a:lnTo>
                  <a:lnTo>
                    <a:pt x="2483" y="9037"/>
                  </a:lnTo>
                  <a:lnTo>
                    <a:pt x="2443" y="9057"/>
                  </a:lnTo>
                  <a:lnTo>
                    <a:pt x="2344" y="9156"/>
                  </a:lnTo>
                  <a:lnTo>
                    <a:pt x="2264" y="9255"/>
                  </a:lnTo>
                  <a:lnTo>
                    <a:pt x="2205" y="9374"/>
                  </a:lnTo>
                  <a:lnTo>
                    <a:pt x="2185" y="9513"/>
                  </a:lnTo>
                  <a:lnTo>
                    <a:pt x="2185" y="9672"/>
                  </a:lnTo>
                  <a:lnTo>
                    <a:pt x="2185" y="9831"/>
                  </a:lnTo>
                  <a:lnTo>
                    <a:pt x="2225" y="10010"/>
                  </a:lnTo>
                  <a:lnTo>
                    <a:pt x="2284" y="10169"/>
                  </a:lnTo>
                  <a:lnTo>
                    <a:pt x="2344" y="10328"/>
                  </a:lnTo>
                  <a:lnTo>
                    <a:pt x="2423" y="10487"/>
                  </a:lnTo>
                  <a:lnTo>
                    <a:pt x="2602" y="10784"/>
                  </a:lnTo>
                  <a:lnTo>
                    <a:pt x="2681" y="10904"/>
                  </a:lnTo>
                  <a:lnTo>
                    <a:pt x="2781" y="11003"/>
                  </a:lnTo>
                  <a:lnTo>
                    <a:pt x="2860" y="11082"/>
                  </a:lnTo>
                  <a:lnTo>
                    <a:pt x="2939" y="11142"/>
                  </a:lnTo>
                  <a:lnTo>
                    <a:pt x="3059" y="11202"/>
                  </a:lnTo>
                  <a:lnTo>
                    <a:pt x="3178" y="11221"/>
                  </a:lnTo>
                  <a:lnTo>
                    <a:pt x="3416" y="11221"/>
                  </a:lnTo>
                  <a:lnTo>
                    <a:pt x="3535" y="11202"/>
                  </a:lnTo>
                  <a:lnTo>
                    <a:pt x="3654" y="11162"/>
                  </a:lnTo>
                  <a:lnTo>
                    <a:pt x="3873" y="11063"/>
                  </a:lnTo>
                  <a:lnTo>
                    <a:pt x="4111" y="10924"/>
                  </a:lnTo>
                  <a:lnTo>
                    <a:pt x="4310" y="10765"/>
                  </a:lnTo>
                  <a:lnTo>
                    <a:pt x="4687" y="10447"/>
                  </a:lnTo>
                  <a:lnTo>
                    <a:pt x="4886" y="10268"/>
                  </a:lnTo>
                  <a:lnTo>
                    <a:pt x="4965" y="10189"/>
                  </a:lnTo>
                  <a:lnTo>
                    <a:pt x="5025" y="10089"/>
                  </a:lnTo>
                  <a:lnTo>
                    <a:pt x="5084" y="9990"/>
                  </a:lnTo>
                  <a:lnTo>
                    <a:pt x="5104" y="9871"/>
                  </a:lnTo>
                  <a:lnTo>
                    <a:pt x="5104" y="9752"/>
                  </a:lnTo>
                  <a:lnTo>
                    <a:pt x="5084" y="9593"/>
                  </a:lnTo>
                  <a:lnTo>
                    <a:pt x="5045" y="9513"/>
                  </a:lnTo>
                  <a:lnTo>
                    <a:pt x="4985" y="9394"/>
                  </a:lnTo>
                  <a:lnTo>
                    <a:pt x="4826" y="9176"/>
                  </a:lnTo>
                  <a:lnTo>
                    <a:pt x="4647" y="8957"/>
                  </a:lnTo>
                  <a:lnTo>
                    <a:pt x="4508" y="8818"/>
                  </a:lnTo>
                  <a:lnTo>
                    <a:pt x="4409" y="8739"/>
                  </a:lnTo>
                  <a:lnTo>
                    <a:pt x="4290" y="8659"/>
                  </a:lnTo>
                  <a:lnTo>
                    <a:pt x="4191" y="8620"/>
                  </a:lnTo>
                  <a:lnTo>
                    <a:pt x="4072" y="8580"/>
                  </a:lnTo>
                  <a:lnTo>
                    <a:pt x="3952" y="8560"/>
                  </a:lnTo>
                  <a:lnTo>
                    <a:pt x="3833" y="8560"/>
                  </a:lnTo>
                  <a:lnTo>
                    <a:pt x="3595" y="8580"/>
                  </a:lnTo>
                  <a:lnTo>
                    <a:pt x="3357" y="8640"/>
                  </a:lnTo>
                  <a:lnTo>
                    <a:pt x="3118" y="8739"/>
                  </a:lnTo>
                  <a:lnTo>
                    <a:pt x="2661" y="8937"/>
                  </a:lnTo>
                  <a:lnTo>
                    <a:pt x="2582" y="8937"/>
                  </a:lnTo>
                  <a:lnTo>
                    <a:pt x="2542" y="8918"/>
                  </a:lnTo>
                  <a:lnTo>
                    <a:pt x="2522" y="8878"/>
                  </a:lnTo>
                  <a:lnTo>
                    <a:pt x="2503" y="8858"/>
                  </a:lnTo>
                  <a:lnTo>
                    <a:pt x="2503" y="8818"/>
                  </a:lnTo>
                  <a:lnTo>
                    <a:pt x="2522" y="8779"/>
                  </a:lnTo>
                  <a:lnTo>
                    <a:pt x="2562" y="8739"/>
                  </a:lnTo>
                  <a:lnTo>
                    <a:pt x="2920" y="8560"/>
                  </a:lnTo>
                  <a:lnTo>
                    <a:pt x="3317" y="8361"/>
                  </a:lnTo>
                  <a:lnTo>
                    <a:pt x="3535" y="8282"/>
                  </a:lnTo>
                  <a:lnTo>
                    <a:pt x="3754" y="8222"/>
                  </a:lnTo>
                  <a:lnTo>
                    <a:pt x="3952" y="8183"/>
                  </a:lnTo>
                  <a:close/>
                  <a:moveTo>
                    <a:pt x="2681" y="11996"/>
                  </a:moveTo>
                  <a:lnTo>
                    <a:pt x="2721" y="12016"/>
                  </a:lnTo>
                  <a:lnTo>
                    <a:pt x="2860" y="12095"/>
                  </a:lnTo>
                  <a:lnTo>
                    <a:pt x="2999" y="12195"/>
                  </a:lnTo>
                  <a:lnTo>
                    <a:pt x="3039" y="12254"/>
                  </a:lnTo>
                  <a:lnTo>
                    <a:pt x="3079" y="12334"/>
                  </a:lnTo>
                  <a:lnTo>
                    <a:pt x="3118" y="12393"/>
                  </a:lnTo>
                  <a:lnTo>
                    <a:pt x="3118" y="12493"/>
                  </a:lnTo>
                  <a:lnTo>
                    <a:pt x="3118" y="12572"/>
                  </a:lnTo>
                  <a:lnTo>
                    <a:pt x="3079" y="12651"/>
                  </a:lnTo>
                  <a:lnTo>
                    <a:pt x="3019" y="12711"/>
                  </a:lnTo>
                  <a:lnTo>
                    <a:pt x="2959" y="12771"/>
                  </a:lnTo>
                  <a:lnTo>
                    <a:pt x="2900" y="12830"/>
                  </a:lnTo>
                  <a:lnTo>
                    <a:pt x="2820" y="12870"/>
                  </a:lnTo>
                  <a:lnTo>
                    <a:pt x="2661" y="12910"/>
                  </a:lnTo>
                  <a:lnTo>
                    <a:pt x="2503" y="12910"/>
                  </a:lnTo>
                  <a:lnTo>
                    <a:pt x="2423" y="12890"/>
                  </a:lnTo>
                  <a:lnTo>
                    <a:pt x="2344" y="12870"/>
                  </a:lnTo>
                  <a:lnTo>
                    <a:pt x="2284" y="12830"/>
                  </a:lnTo>
                  <a:lnTo>
                    <a:pt x="2225" y="12771"/>
                  </a:lnTo>
                  <a:lnTo>
                    <a:pt x="2165" y="12711"/>
                  </a:lnTo>
                  <a:lnTo>
                    <a:pt x="2145" y="12632"/>
                  </a:lnTo>
                  <a:lnTo>
                    <a:pt x="2125" y="12512"/>
                  </a:lnTo>
                  <a:lnTo>
                    <a:pt x="2125" y="12393"/>
                  </a:lnTo>
                  <a:lnTo>
                    <a:pt x="2145" y="12334"/>
                  </a:lnTo>
                  <a:lnTo>
                    <a:pt x="2185" y="12274"/>
                  </a:lnTo>
                  <a:lnTo>
                    <a:pt x="2244" y="12234"/>
                  </a:lnTo>
                  <a:lnTo>
                    <a:pt x="2284" y="12195"/>
                  </a:lnTo>
                  <a:lnTo>
                    <a:pt x="2344" y="12195"/>
                  </a:lnTo>
                  <a:lnTo>
                    <a:pt x="2364" y="12234"/>
                  </a:lnTo>
                  <a:lnTo>
                    <a:pt x="2383" y="12274"/>
                  </a:lnTo>
                  <a:lnTo>
                    <a:pt x="2383" y="12314"/>
                  </a:lnTo>
                  <a:lnTo>
                    <a:pt x="2344" y="12373"/>
                  </a:lnTo>
                  <a:lnTo>
                    <a:pt x="2324" y="12453"/>
                  </a:lnTo>
                  <a:lnTo>
                    <a:pt x="2344" y="12512"/>
                  </a:lnTo>
                  <a:lnTo>
                    <a:pt x="2364" y="12572"/>
                  </a:lnTo>
                  <a:lnTo>
                    <a:pt x="2423" y="12632"/>
                  </a:lnTo>
                  <a:lnTo>
                    <a:pt x="2503" y="12671"/>
                  </a:lnTo>
                  <a:lnTo>
                    <a:pt x="2661" y="12671"/>
                  </a:lnTo>
                  <a:lnTo>
                    <a:pt x="2741" y="12632"/>
                  </a:lnTo>
                  <a:lnTo>
                    <a:pt x="2820" y="12592"/>
                  </a:lnTo>
                  <a:lnTo>
                    <a:pt x="2880" y="12512"/>
                  </a:lnTo>
                  <a:lnTo>
                    <a:pt x="2900" y="12473"/>
                  </a:lnTo>
                  <a:lnTo>
                    <a:pt x="2900" y="12433"/>
                  </a:lnTo>
                  <a:lnTo>
                    <a:pt x="2860" y="12334"/>
                  </a:lnTo>
                  <a:lnTo>
                    <a:pt x="2781" y="12254"/>
                  </a:lnTo>
                  <a:lnTo>
                    <a:pt x="2701" y="12195"/>
                  </a:lnTo>
                  <a:lnTo>
                    <a:pt x="2642" y="12155"/>
                  </a:lnTo>
                  <a:lnTo>
                    <a:pt x="2602" y="12135"/>
                  </a:lnTo>
                  <a:lnTo>
                    <a:pt x="2602" y="12095"/>
                  </a:lnTo>
                  <a:lnTo>
                    <a:pt x="2602" y="12036"/>
                  </a:lnTo>
                  <a:lnTo>
                    <a:pt x="2642" y="11996"/>
                  </a:lnTo>
                  <a:close/>
                  <a:moveTo>
                    <a:pt x="1748" y="0"/>
                  </a:moveTo>
                  <a:lnTo>
                    <a:pt x="1708" y="258"/>
                  </a:lnTo>
                  <a:lnTo>
                    <a:pt x="1688" y="536"/>
                  </a:lnTo>
                  <a:lnTo>
                    <a:pt x="1688" y="814"/>
                  </a:lnTo>
                  <a:lnTo>
                    <a:pt x="1688" y="1092"/>
                  </a:lnTo>
                  <a:lnTo>
                    <a:pt x="1708" y="1629"/>
                  </a:lnTo>
                  <a:lnTo>
                    <a:pt x="1728" y="2086"/>
                  </a:lnTo>
                  <a:lnTo>
                    <a:pt x="1728" y="3218"/>
                  </a:lnTo>
                  <a:lnTo>
                    <a:pt x="1688" y="4350"/>
                  </a:lnTo>
                  <a:lnTo>
                    <a:pt x="1649" y="5482"/>
                  </a:lnTo>
                  <a:lnTo>
                    <a:pt x="1569" y="6614"/>
                  </a:lnTo>
                  <a:lnTo>
                    <a:pt x="1450" y="7706"/>
                  </a:lnTo>
                  <a:lnTo>
                    <a:pt x="1291" y="8798"/>
                  </a:lnTo>
                  <a:lnTo>
                    <a:pt x="1112" y="9891"/>
                  </a:lnTo>
                  <a:lnTo>
                    <a:pt x="914" y="10963"/>
                  </a:lnTo>
                  <a:lnTo>
                    <a:pt x="795" y="11519"/>
                  </a:lnTo>
                  <a:lnTo>
                    <a:pt x="636" y="12095"/>
                  </a:lnTo>
                  <a:lnTo>
                    <a:pt x="298" y="13208"/>
                  </a:lnTo>
                  <a:lnTo>
                    <a:pt x="159" y="13764"/>
                  </a:lnTo>
                  <a:lnTo>
                    <a:pt x="99" y="14042"/>
                  </a:lnTo>
                  <a:lnTo>
                    <a:pt x="40" y="14320"/>
                  </a:lnTo>
                  <a:lnTo>
                    <a:pt x="0" y="14598"/>
                  </a:lnTo>
                  <a:lnTo>
                    <a:pt x="0" y="14896"/>
                  </a:lnTo>
                  <a:lnTo>
                    <a:pt x="0" y="15174"/>
                  </a:lnTo>
                  <a:lnTo>
                    <a:pt x="20" y="15472"/>
                  </a:lnTo>
                  <a:lnTo>
                    <a:pt x="99" y="15571"/>
                  </a:lnTo>
                  <a:lnTo>
                    <a:pt x="179" y="15670"/>
                  </a:lnTo>
                  <a:lnTo>
                    <a:pt x="278" y="15750"/>
                  </a:lnTo>
                  <a:lnTo>
                    <a:pt x="397" y="15829"/>
                  </a:lnTo>
                  <a:lnTo>
                    <a:pt x="656" y="15928"/>
                  </a:lnTo>
                  <a:lnTo>
                    <a:pt x="934" y="16008"/>
                  </a:lnTo>
                  <a:lnTo>
                    <a:pt x="1212" y="16067"/>
                  </a:lnTo>
                  <a:lnTo>
                    <a:pt x="1490" y="16107"/>
                  </a:lnTo>
                  <a:lnTo>
                    <a:pt x="2026" y="16167"/>
                  </a:lnTo>
                  <a:lnTo>
                    <a:pt x="2443" y="16206"/>
                  </a:lnTo>
                  <a:lnTo>
                    <a:pt x="2860" y="16246"/>
                  </a:lnTo>
                  <a:lnTo>
                    <a:pt x="3734" y="16246"/>
                  </a:lnTo>
                  <a:lnTo>
                    <a:pt x="4171" y="16206"/>
                  </a:lnTo>
                  <a:lnTo>
                    <a:pt x="4608" y="16107"/>
                  </a:lnTo>
                  <a:lnTo>
                    <a:pt x="4826" y="16048"/>
                  </a:lnTo>
                  <a:lnTo>
                    <a:pt x="5025" y="15988"/>
                  </a:lnTo>
                  <a:lnTo>
                    <a:pt x="5243" y="15889"/>
                  </a:lnTo>
                  <a:lnTo>
                    <a:pt x="5422" y="15789"/>
                  </a:lnTo>
                  <a:lnTo>
                    <a:pt x="5621" y="15690"/>
                  </a:lnTo>
                  <a:lnTo>
                    <a:pt x="5799" y="15571"/>
                  </a:lnTo>
                  <a:lnTo>
                    <a:pt x="5958" y="15432"/>
                  </a:lnTo>
                  <a:lnTo>
                    <a:pt x="6097" y="15273"/>
                  </a:lnTo>
                  <a:lnTo>
                    <a:pt x="6236" y="15114"/>
                  </a:lnTo>
                  <a:lnTo>
                    <a:pt x="6356" y="14935"/>
                  </a:lnTo>
                  <a:lnTo>
                    <a:pt x="6435" y="14737"/>
                  </a:lnTo>
                  <a:lnTo>
                    <a:pt x="6514" y="14538"/>
                  </a:lnTo>
                  <a:lnTo>
                    <a:pt x="6514" y="14518"/>
                  </a:lnTo>
                  <a:lnTo>
                    <a:pt x="6514" y="14081"/>
                  </a:lnTo>
                  <a:lnTo>
                    <a:pt x="6534" y="13644"/>
                  </a:lnTo>
                  <a:lnTo>
                    <a:pt x="6574" y="13208"/>
                  </a:lnTo>
                  <a:lnTo>
                    <a:pt x="6634" y="12771"/>
                  </a:lnTo>
                  <a:lnTo>
                    <a:pt x="6792" y="11897"/>
                  </a:lnTo>
                  <a:lnTo>
                    <a:pt x="6971" y="11043"/>
                  </a:lnTo>
                  <a:lnTo>
                    <a:pt x="7170" y="10149"/>
                  </a:lnTo>
                  <a:lnTo>
                    <a:pt x="7408" y="9255"/>
                  </a:lnTo>
                  <a:lnTo>
                    <a:pt x="7666" y="8361"/>
                  </a:lnTo>
                  <a:lnTo>
                    <a:pt x="7964" y="7488"/>
                  </a:lnTo>
                  <a:lnTo>
                    <a:pt x="8282" y="6673"/>
                  </a:lnTo>
                  <a:lnTo>
                    <a:pt x="8620" y="5879"/>
                  </a:lnTo>
                  <a:lnTo>
                    <a:pt x="8957" y="5104"/>
                  </a:lnTo>
                  <a:lnTo>
                    <a:pt x="9335" y="4310"/>
                  </a:lnTo>
                  <a:lnTo>
                    <a:pt x="9493" y="3952"/>
                  </a:lnTo>
                  <a:lnTo>
                    <a:pt x="9652" y="3595"/>
                  </a:lnTo>
                  <a:lnTo>
                    <a:pt x="9791" y="3237"/>
                  </a:lnTo>
                  <a:lnTo>
                    <a:pt x="9911" y="2880"/>
                  </a:lnTo>
                  <a:lnTo>
                    <a:pt x="10010" y="2522"/>
                  </a:lnTo>
                  <a:lnTo>
                    <a:pt x="10089" y="2165"/>
                  </a:lnTo>
                  <a:lnTo>
                    <a:pt x="10149" y="1807"/>
                  </a:lnTo>
                  <a:lnTo>
                    <a:pt x="10208" y="1450"/>
                  </a:lnTo>
                  <a:lnTo>
                    <a:pt x="10109" y="1549"/>
                  </a:lnTo>
                  <a:lnTo>
                    <a:pt x="10010" y="1629"/>
                  </a:lnTo>
                  <a:lnTo>
                    <a:pt x="9891" y="1708"/>
                  </a:lnTo>
                  <a:lnTo>
                    <a:pt x="9752" y="1788"/>
                  </a:lnTo>
                  <a:lnTo>
                    <a:pt x="9613" y="1827"/>
                  </a:lnTo>
                  <a:lnTo>
                    <a:pt x="9454" y="1887"/>
                  </a:lnTo>
                  <a:lnTo>
                    <a:pt x="9116" y="1946"/>
                  </a:lnTo>
                  <a:lnTo>
                    <a:pt x="8759" y="1986"/>
                  </a:lnTo>
                  <a:lnTo>
                    <a:pt x="8401" y="1986"/>
                  </a:lnTo>
                  <a:lnTo>
                    <a:pt x="8024" y="1966"/>
                  </a:lnTo>
                  <a:lnTo>
                    <a:pt x="7646" y="1946"/>
                  </a:lnTo>
                  <a:lnTo>
                    <a:pt x="7646" y="2205"/>
                  </a:lnTo>
                  <a:lnTo>
                    <a:pt x="7646" y="2503"/>
                  </a:lnTo>
                  <a:lnTo>
                    <a:pt x="7607" y="2642"/>
                  </a:lnTo>
                  <a:lnTo>
                    <a:pt x="7567" y="2781"/>
                  </a:lnTo>
                  <a:lnTo>
                    <a:pt x="7507" y="2900"/>
                  </a:lnTo>
                  <a:lnTo>
                    <a:pt x="7428" y="2979"/>
                  </a:lnTo>
                  <a:lnTo>
                    <a:pt x="7309" y="3039"/>
                  </a:lnTo>
                  <a:lnTo>
                    <a:pt x="7170" y="3079"/>
                  </a:lnTo>
                  <a:lnTo>
                    <a:pt x="7011" y="3098"/>
                  </a:lnTo>
                  <a:lnTo>
                    <a:pt x="6852" y="3098"/>
                  </a:lnTo>
                  <a:lnTo>
                    <a:pt x="6514" y="3079"/>
                  </a:lnTo>
                  <a:lnTo>
                    <a:pt x="6256" y="3039"/>
                  </a:lnTo>
                  <a:lnTo>
                    <a:pt x="5700" y="2940"/>
                  </a:lnTo>
                  <a:lnTo>
                    <a:pt x="5164" y="2820"/>
                  </a:lnTo>
                  <a:lnTo>
                    <a:pt x="4846" y="2741"/>
                  </a:lnTo>
                  <a:lnTo>
                    <a:pt x="4687" y="2681"/>
                  </a:lnTo>
                  <a:lnTo>
                    <a:pt x="4628" y="2642"/>
                  </a:lnTo>
                  <a:lnTo>
                    <a:pt x="4568" y="2582"/>
                  </a:lnTo>
                  <a:lnTo>
                    <a:pt x="4508" y="2483"/>
                  </a:lnTo>
                  <a:lnTo>
                    <a:pt x="4469" y="2344"/>
                  </a:lnTo>
                  <a:lnTo>
                    <a:pt x="4449" y="2185"/>
                  </a:lnTo>
                  <a:lnTo>
                    <a:pt x="4449" y="2026"/>
                  </a:lnTo>
                  <a:lnTo>
                    <a:pt x="4469" y="1708"/>
                  </a:lnTo>
                  <a:lnTo>
                    <a:pt x="4508" y="1450"/>
                  </a:lnTo>
                  <a:lnTo>
                    <a:pt x="4528" y="1390"/>
                  </a:lnTo>
                  <a:lnTo>
                    <a:pt x="4588" y="1371"/>
                  </a:lnTo>
                  <a:lnTo>
                    <a:pt x="4628" y="1371"/>
                  </a:lnTo>
                  <a:lnTo>
                    <a:pt x="4647" y="1390"/>
                  </a:lnTo>
                  <a:lnTo>
                    <a:pt x="4667" y="1410"/>
                  </a:lnTo>
                  <a:lnTo>
                    <a:pt x="4687" y="1609"/>
                  </a:lnTo>
                  <a:lnTo>
                    <a:pt x="4687" y="1827"/>
                  </a:lnTo>
                  <a:lnTo>
                    <a:pt x="4707" y="2026"/>
                  </a:lnTo>
                  <a:lnTo>
                    <a:pt x="4727" y="2105"/>
                  </a:lnTo>
                  <a:lnTo>
                    <a:pt x="4747" y="2205"/>
                  </a:lnTo>
                  <a:lnTo>
                    <a:pt x="4826" y="2304"/>
                  </a:lnTo>
                  <a:lnTo>
                    <a:pt x="4926" y="2403"/>
                  </a:lnTo>
                  <a:lnTo>
                    <a:pt x="5065" y="2463"/>
                  </a:lnTo>
                  <a:lnTo>
                    <a:pt x="5204" y="2522"/>
                  </a:lnTo>
                  <a:lnTo>
                    <a:pt x="5521" y="2582"/>
                  </a:lnTo>
                  <a:lnTo>
                    <a:pt x="5780" y="2642"/>
                  </a:lnTo>
                  <a:lnTo>
                    <a:pt x="6077" y="2701"/>
                  </a:lnTo>
                  <a:lnTo>
                    <a:pt x="6415" y="2761"/>
                  </a:lnTo>
                  <a:lnTo>
                    <a:pt x="6773" y="2801"/>
                  </a:lnTo>
                  <a:lnTo>
                    <a:pt x="6931" y="2801"/>
                  </a:lnTo>
                  <a:lnTo>
                    <a:pt x="7070" y="2781"/>
                  </a:lnTo>
                  <a:lnTo>
                    <a:pt x="7190" y="2721"/>
                  </a:lnTo>
                  <a:lnTo>
                    <a:pt x="7269" y="2661"/>
                  </a:lnTo>
                  <a:lnTo>
                    <a:pt x="7329" y="2562"/>
                  </a:lnTo>
                  <a:lnTo>
                    <a:pt x="7368" y="2443"/>
                  </a:lnTo>
                  <a:lnTo>
                    <a:pt x="7388" y="2324"/>
                  </a:lnTo>
                  <a:lnTo>
                    <a:pt x="7408" y="2185"/>
                  </a:lnTo>
                  <a:lnTo>
                    <a:pt x="7408" y="1927"/>
                  </a:lnTo>
                  <a:lnTo>
                    <a:pt x="6832" y="1827"/>
                  </a:lnTo>
                  <a:lnTo>
                    <a:pt x="6375" y="1748"/>
                  </a:lnTo>
                  <a:lnTo>
                    <a:pt x="5521" y="1589"/>
                  </a:lnTo>
                  <a:lnTo>
                    <a:pt x="4687" y="1371"/>
                  </a:lnTo>
                  <a:lnTo>
                    <a:pt x="3873" y="1132"/>
                  </a:lnTo>
                  <a:lnTo>
                    <a:pt x="3059" y="834"/>
                  </a:lnTo>
                  <a:lnTo>
                    <a:pt x="2681" y="695"/>
                  </a:lnTo>
                  <a:lnTo>
                    <a:pt x="2503" y="596"/>
                  </a:lnTo>
                  <a:lnTo>
                    <a:pt x="2324" y="517"/>
                  </a:lnTo>
                  <a:lnTo>
                    <a:pt x="2145" y="417"/>
                  </a:lnTo>
                  <a:lnTo>
                    <a:pt x="1986" y="298"/>
                  </a:lnTo>
                  <a:lnTo>
                    <a:pt x="1847" y="15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6992186" y="1487661"/>
              <a:ext cx="158873" cy="82272"/>
            </a:xfrm>
            <a:custGeom>
              <a:avLst/>
              <a:gdLst/>
              <a:ahLst/>
              <a:cxnLst/>
              <a:rect l="l" t="t" r="r" b="b"/>
              <a:pathLst>
                <a:path w="2802" h="1451" extrusionOk="0">
                  <a:moveTo>
                    <a:pt x="1" y="1"/>
                  </a:moveTo>
                  <a:lnTo>
                    <a:pt x="1" y="21"/>
                  </a:lnTo>
                  <a:lnTo>
                    <a:pt x="40" y="40"/>
                  </a:lnTo>
                  <a:lnTo>
                    <a:pt x="60" y="60"/>
                  </a:lnTo>
                  <a:lnTo>
                    <a:pt x="80" y="259"/>
                  </a:lnTo>
                  <a:lnTo>
                    <a:pt x="80" y="477"/>
                  </a:lnTo>
                  <a:lnTo>
                    <a:pt x="100" y="676"/>
                  </a:lnTo>
                  <a:lnTo>
                    <a:pt x="120" y="755"/>
                  </a:lnTo>
                  <a:lnTo>
                    <a:pt x="140" y="855"/>
                  </a:lnTo>
                  <a:lnTo>
                    <a:pt x="219" y="954"/>
                  </a:lnTo>
                  <a:lnTo>
                    <a:pt x="319" y="1053"/>
                  </a:lnTo>
                  <a:lnTo>
                    <a:pt x="458" y="1113"/>
                  </a:lnTo>
                  <a:lnTo>
                    <a:pt x="597" y="1172"/>
                  </a:lnTo>
                  <a:lnTo>
                    <a:pt x="914" y="1232"/>
                  </a:lnTo>
                  <a:lnTo>
                    <a:pt x="1173" y="1292"/>
                  </a:lnTo>
                  <a:lnTo>
                    <a:pt x="1470" y="1351"/>
                  </a:lnTo>
                  <a:lnTo>
                    <a:pt x="1808" y="1411"/>
                  </a:lnTo>
                  <a:lnTo>
                    <a:pt x="2166" y="1451"/>
                  </a:lnTo>
                  <a:lnTo>
                    <a:pt x="2324" y="1451"/>
                  </a:lnTo>
                  <a:lnTo>
                    <a:pt x="2463" y="1431"/>
                  </a:lnTo>
                  <a:lnTo>
                    <a:pt x="2583" y="1371"/>
                  </a:lnTo>
                  <a:lnTo>
                    <a:pt x="2662" y="1311"/>
                  </a:lnTo>
                  <a:lnTo>
                    <a:pt x="2722" y="1212"/>
                  </a:lnTo>
                  <a:lnTo>
                    <a:pt x="2761" y="1093"/>
                  </a:lnTo>
                  <a:lnTo>
                    <a:pt x="2781" y="974"/>
                  </a:lnTo>
                  <a:lnTo>
                    <a:pt x="2801" y="835"/>
                  </a:lnTo>
                  <a:lnTo>
                    <a:pt x="2801" y="577"/>
                  </a:lnTo>
                  <a:lnTo>
                    <a:pt x="2225" y="477"/>
                  </a:lnTo>
                  <a:lnTo>
                    <a:pt x="1768" y="398"/>
                  </a:lnTo>
                  <a:lnTo>
                    <a:pt x="895" y="2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6854800" y="1896466"/>
              <a:ext cx="165621" cy="150935"/>
            </a:xfrm>
            <a:custGeom>
              <a:avLst/>
              <a:gdLst/>
              <a:ahLst/>
              <a:cxnLst/>
              <a:rect l="l" t="t" r="r" b="b"/>
              <a:pathLst>
                <a:path w="2921" h="2662" extrusionOk="0">
                  <a:moveTo>
                    <a:pt x="1848" y="298"/>
                  </a:moveTo>
                  <a:lnTo>
                    <a:pt x="1888" y="318"/>
                  </a:lnTo>
                  <a:lnTo>
                    <a:pt x="1927" y="358"/>
                  </a:lnTo>
                  <a:lnTo>
                    <a:pt x="1947" y="377"/>
                  </a:lnTo>
                  <a:lnTo>
                    <a:pt x="1947" y="417"/>
                  </a:lnTo>
                  <a:lnTo>
                    <a:pt x="1927" y="437"/>
                  </a:lnTo>
                  <a:lnTo>
                    <a:pt x="1888" y="457"/>
                  </a:lnTo>
                  <a:lnTo>
                    <a:pt x="1788" y="457"/>
                  </a:lnTo>
                  <a:lnTo>
                    <a:pt x="1749" y="477"/>
                  </a:lnTo>
                  <a:lnTo>
                    <a:pt x="1709" y="536"/>
                  </a:lnTo>
                  <a:lnTo>
                    <a:pt x="1689" y="556"/>
                  </a:lnTo>
                  <a:lnTo>
                    <a:pt x="1609" y="556"/>
                  </a:lnTo>
                  <a:lnTo>
                    <a:pt x="1590" y="516"/>
                  </a:lnTo>
                  <a:lnTo>
                    <a:pt x="1570" y="497"/>
                  </a:lnTo>
                  <a:lnTo>
                    <a:pt x="1590" y="457"/>
                  </a:lnTo>
                  <a:lnTo>
                    <a:pt x="1649" y="377"/>
                  </a:lnTo>
                  <a:lnTo>
                    <a:pt x="1729" y="318"/>
                  </a:lnTo>
                  <a:lnTo>
                    <a:pt x="1788" y="298"/>
                  </a:lnTo>
                  <a:close/>
                  <a:moveTo>
                    <a:pt x="2046" y="616"/>
                  </a:moveTo>
                  <a:lnTo>
                    <a:pt x="2086" y="636"/>
                  </a:lnTo>
                  <a:lnTo>
                    <a:pt x="2086" y="656"/>
                  </a:lnTo>
                  <a:lnTo>
                    <a:pt x="2086" y="675"/>
                  </a:lnTo>
                  <a:lnTo>
                    <a:pt x="2086" y="715"/>
                  </a:lnTo>
                  <a:lnTo>
                    <a:pt x="1987" y="775"/>
                  </a:lnTo>
                  <a:lnTo>
                    <a:pt x="1888" y="834"/>
                  </a:lnTo>
                  <a:lnTo>
                    <a:pt x="1848" y="854"/>
                  </a:lnTo>
                  <a:lnTo>
                    <a:pt x="1828" y="854"/>
                  </a:lnTo>
                  <a:lnTo>
                    <a:pt x="1768" y="834"/>
                  </a:lnTo>
                  <a:lnTo>
                    <a:pt x="1749" y="795"/>
                  </a:lnTo>
                  <a:lnTo>
                    <a:pt x="1749" y="755"/>
                  </a:lnTo>
                  <a:lnTo>
                    <a:pt x="1768" y="735"/>
                  </a:lnTo>
                  <a:lnTo>
                    <a:pt x="1828" y="675"/>
                  </a:lnTo>
                  <a:lnTo>
                    <a:pt x="1907" y="636"/>
                  </a:lnTo>
                  <a:lnTo>
                    <a:pt x="1967" y="616"/>
                  </a:lnTo>
                  <a:close/>
                  <a:moveTo>
                    <a:pt x="1649" y="0"/>
                  </a:moveTo>
                  <a:lnTo>
                    <a:pt x="1411" y="20"/>
                  </a:lnTo>
                  <a:lnTo>
                    <a:pt x="1173" y="80"/>
                  </a:lnTo>
                  <a:lnTo>
                    <a:pt x="934" y="179"/>
                  </a:lnTo>
                  <a:lnTo>
                    <a:pt x="477" y="377"/>
                  </a:lnTo>
                  <a:lnTo>
                    <a:pt x="398" y="377"/>
                  </a:lnTo>
                  <a:lnTo>
                    <a:pt x="338" y="338"/>
                  </a:lnTo>
                  <a:lnTo>
                    <a:pt x="299" y="358"/>
                  </a:lnTo>
                  <a:lnTo>
                    <a:pt x="319" y="397"/>
                  </a:lnTo>
                  <a:lnTo>
                    <a:pt x="319" y="437"/>
                  </a:lnTo>
                  <a:lnTo>
                    <a:pt x="299" y="477"/>
                  </a:lnTo>
                  <a:lnTo>
                    <a:pt x="259" y="497"/>
                  </a:lnTo>
                  <a:lnTo>
                    <a:pt x="160" y="596"/>
                  </a:lnTo>
                  <a:lnTo>
                    <a:pt x="80" y="695"/>
                  </a:lnTo>
                  <a:lnTo>
                    <a:pt x="21" y="814"/>
                  </a:lnTo>
                  <a:lnTo>
                    <a:pt x="1" y="953"/>
                  </a:lnTo>
                  <a:lnTo>
                    <a:pt x="1" y="1112"/>
                  </a:lnTo>
                  <a:lnTo>
                    <a:pt x="1" y="1271"/>
                  </a:lnTo>
                  <a:lnTo>
                    <a:pt x="41" y="1450"/>
                  </a:lnTo>
                  <a:lnTo>
                    <a:pt x="100" y="1609"/>
                  </a:lnTo>
                  <a:lnTo>
                    <a:pt x="160" y="1768"/>
                  </a:lnTo>
                  <a:lnTo>
                    <a:pt x="239" y="1927"/>
                  </a:lnTo>
                  <a:lnTo>
                    <a:pt x="418" y="2224"/>
                  </a:lnTo>
                  <a:lnTo>
                    <a:pt x="497" y="2344"/>
                  </a:lnTo>
                  <a:lnTo>
                    <a:pt x="597" y="2443"/>
                  </a:lnTo>
                  <a:lnTo>
                    <a:pt x="676" y="2522"/>
                  </a:lnTo>
                  <a:lnTo>
                    <a:pt x="755" y="2582"/>
                  </a:lnTo>
                  <a:lnTo>
                    <a:pt x="875" y="2642"/>
                  </a:lnTo>
                  <a:lnTo>
                    <a:pt x="994" y="2661"/>
                  </a:lnTo>
                  <a:lnTo>
                    <a:pt x="1232" y="2661"/>
                  </a:lnTo>
                  <a:lnTo>
                    <a:pt x="1351" y="2642"/>
                  </a:lnTo>
                  <a:lnTo>
                    <a:pt x="1470" y="2602"/>
                  </a:lnTo>
                  <a:lnTo>
                    <a:pt x="1689" y="2503"/>
                  </a:lnTo>
                  <a:lnTo>
                    <a:pt x="1927" y="2364"/>
                  </a:lnTo>
                  <a:lnTo>
                    <a:pt x="2126" y="2205"/>
                  </a:lnTo>
                  <a:lnTo>
                    <a:pt x="2503" y="1887"/>
                  </a:lnTo>
                  <a:lnTo>
                    <a:pt x="2702" y="1708"/>
                  </a:lnTo>
                  <a:lnTo>
                    <a:pt x="2781" y="1629"/>
                  </a:lnTo>
                  <a:lnTo>
                    <a:pt x="2841" y="1529"/>
                  </a:lnTo>
                  <a:lnTo>
                    <a:pt x="2900" y="1430"/>
                  </a:lnTo>
                  <a:lnTo>
                    <a:pt x="2920" y="1311"/>
                  </a:lnTo>
                  <a:lnTo>
                    <a:pt x="2920" y="1192"/>
                  </a:lnTo>
                  <a:lnTo>
                    <a:pt x="2900" y="1033"/>
                  </a:lnTo>
                  <a:lnTo>
                    <a:pt x="2861" y="953"/>
                  </a:lnTo>
                  <a:lnTo>
                    <a:pt x="2801" y="834"/>
                  </a:lnTo>
                  <a:lnTo>
                    <a:pt x="2642" y="616"/>
                  </a:lnTo>
                  <a:lnTo>
                    <a:pt x="2463" y="397"/>
                  </a:lnTo>
                  <a:lnTo>
                    <a:pt x="2324" y="258"/>
                  </a:lnTo>
                  <a:lnTo>
                    <a:pt x="2225" y="179"/>
                  </a:lnTo>
                  <a:lnTo>
                    <a:pt x="2106" y="99"/>
                  </a:lnTo>
                  <a:lnTo>
                    <a:pt x="2007" y="60"/>
                  </a:lnTo>
                  <a:lnTo>
                    <a:pt x="1888" y="20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6730966" y="1998923"/>
              <a:ext cx="403194" cy="333396"/>
            </a:xfrm>
            <a:custGeom>
              <a:avLst/>
              <a:gdLst/>
              <a:ahLst/>
              <a:cxnLst/>
              <a:rect l="l" t="t" r="r" b="b"/>
              <a:pathLst>
                <a:path w="7111" h="5880" extrusionOk="0">
                  <a:moveTo>
                    <a:pt x="7110" y="0"/>
                  </a:moveTo>
                  <a:lnTo>
                    <a:pt x="6852" y="417"/>
                  </a:lnTo>
                  <a:lnTo>
                    <a:pt x="6614" y="854"/>
                  </a:lnTo>
                  <a:lnTo>
                    <a:pt x="6356" y="1272"/>
                  </a:lnTo>
                  <a:lnTo>
                    <a:pt x="6236" y="1470"/>
                  </a:lnTo>
                  <a:lnTo>
                    <a:pt x="6097" y="1689"/>
                  </a:lnTo>
                  <a:lnTo>
                    <a:pt x="5839" y="2006"/>
                  </a:lnTo>
                  <a:lnTo>
                    <a:pt x="5561" y="2284"/>
                  </a:lnTo>
                  <a:lnTo>
                    <a:pt x="5283" y="2543"/>
                  </a:lnTo>
                  <a:lnTo>
                    <a:pt x="5124" y="2662"/>
                  </a:lnTo>
                  <a:lnTo>
                    <a:pt x="4985" y="2761"/>
                  </a:lnTo>
                  <a:lnTo>
                    <a:pt x="4806" y="2841"/>
                  </a:lnTo>
                  <a:lnTo>
                    <a:pt x="4647" y="2920"/>
                  </a:lnTo>
                  <a:lnTo>
                    <a:pt x="4469" y="2980"/>
                  </a:lnTo>
                  <a:lnTo>
                    <a:pt x="4290" y="3039"/>
                  </a:lnTo>
                  <a:lnTo>
                    <a:pt x="4111" y="3079"/>
                  </a:lnTo>
                  <a:lnTo>
                    <a:pt x="3913" y="3099"/>
                  </a:lnTo>
                  <a:lnTo>
                    <a:pt x="3714" y="3099"/>
                  </a:lnTo>
                  <a:lnTo>
                    <a:pt x="3496" y="3079"/>
                  </a:lnTo>
                  <a:lnTo>
                    <a:pt x="3257" y="3059"/>
                  </a:lnTo>
                  <a:lnTo>
                    <a:pt x="3039" y="2999"/>
                  </a:lnTo>
                  <a:lnTo>
                    <a:pt x="2820" y="2920"/>
                  </a:lnTo>
                  <a:lnTo>
                    <a:pt x="2602" y="2841"/>
                  </a:lnTo>
                  <a:lnTo>
                    <a:pt x="2423" y="2721"/>
                  </a:lnTo>
                  <a:lnTo>
                    <a:pt x="2225" y="2602"/>
                  </a:lnTo>
                  <a:lnTo>
                    <a:pt x="2046" y="2463"/>
                  </a:lnTo>
                  <a:lnTo>
                    <a:pt x="1887" y="2304"/>
                  </a:lnTo>
                  <a:lnTo>
                    <a:pt x="1728" y="2145"/>
                  </a:lnTo>
                  <a:lnTo>
                    <a:pt x="1589" y="1986"/>
                  </a:lnTo>
                  <a:lnTo>
                    <a:pt x="1450" y="1788"/>
                  </a:lnTo>
                  <a:lnTo>
                    <a:pt x="1311" y="1589"/>
                  </a:lnTo>
                  <a:lnTo>
                    <a:pt x="1092" y="1192"/>
                  </a:lnTo>
                  <a:lnTo>
                    <a:pt x="894" y="755"/>
                  </a:lnTo>
                  <a:lnTo>
                    <a:pt x="755" y="1291"/>
                  </a:lnTo>
                  <a:lnTo>
                    <a:pt x="596" y="1828"/>
                  </a:lnTo>
                  <a:lnTo>
                    <a:pt x="278" y="2900"/>
                  </a:lnTo>
                  <a:lnTo>
                    <a:pt x="139" y="3456"/>
                  </a:lnTo>
                  <a:lnTo>
                    <a:pt x="80" y="3714"/>
                  </a:lnTo>
                  <a:lnTo>
                    <a:pt x="40" y="3992"/>
                  </a:lnTo>
                  <a:lnTo>
                    <a:pt x="0" y="4270"/>
                  </a:lnTo>
                  <a:lnTo>
                    <a:pt x="0" y="4549"/>
                  </a:lnTo>
                  <a:lnTo>
                    <a:pt x="0" y="4827"/>
                  </a:lnTo>
                  <a:lnTo>
                    <a:pt x="20" y="5105"/>
                  </a:lnTo>
                  <a:lnTo>
                    <a:pt x="99" y="5204"/>
                  </a:lnTo>
                  <a:lnTo>
                    <a:pt x="179" y="5303"/>
                  </a:lnTo>
                  <a:lnTo>
                    <a:pt x="278" y="5383"/>
                  </a:lnTo>
                  <a:lnTo>
                    <a:pt x="397" y="5462"/>
                  </a:lnTo>
                  <a:lnTo>
                    <a:pt x="656" y="5561"/>
                  </a:lnTo>
                  <a:lnTo>
                    <a:pt x="934" y="5641"/>
                  </a:lnTo>
                  <a:lnTo>
                    <a:pt x="1212" y="5700"/>
                  </a:lnTo>
                  <a:lnTo>
                    <a:pt x="1490" y="5740"/>
                  </a:lnTo>
                  <a:lnTo>
                    <a:pt x="2026" y="5800"/>
                  </a:lnTo>
                  <a:lnTo>
                    <a:pt x="2443" y="5839"/>
                  </a:lnTo>
                  <a:lnTo>
                    <a:pt x="2860" y="5879"/>
                  </a:lnTo>
                  <a:lnTo>
                    <a:pt x="3734" y="5879"/>
                  </a:lnTo>
                  <a:lnTo>
                    <a:pt x="4171" y="5839"/>
                  </a:lnTo>
                  <a:lnTo>
                    <a:pt x="4608" y="5740"/>
                  </a:lnTo>
                  <a:lnTo>
                    <a:pt x="4826" y="5681"/>
                  </a:lnTo>
                  <a:lnTo>
                    <a:pt x="5025" y="5621"/>
                  </a:lnTo>
                  <a:lnTo>
                    <a:pt x="5243" y="5522"/>
                  </a:lnTo>
                  <a:lnTo>
                    <a:pt x="5422" y="5422"/>
                  </a:lnTo>
                  <a:lnTo>
                    <a:pt x="5621" y="5323"/>
                  </a:lnTo>
                  <a:lnTo>
                    <a:pt x="5799" y="5204"/>
                  </a:lnTo>
                  <a:lnTo>
                    <a:pt x="5958" y="5065"/>
                  </a:lnTo>
                  <a:lnTo>
                    <a:pt x="6097" y="4906"/>
                  </a:lnTo>
                  <a:lnTo>
                    <a:pt x="6236" y="4747"/>
                  </a:lnTo>
                  <a:lnTo>
                    <a:pt x="6356" y="4568"/>
                  </a:lnTo>
                  <a:lnTo>
                    <a:pt x="6435" y="4370"/>
                  </a:lnTo>
                  <a:lnTo>
                    <a:pt x="6514" y="4171"/>
                  </a:lnTo>
                  <a:lnTo>
                    <a:pt x="6514" y="4151"/>
                  </a:lnTo>
                  <a:lnTo>
                    <a:pt x="6514" y="3714"/>
                  </a:lnTo>
                  <a:lnTo>
                    <a:pt x="6534" y="3277"/>
                  </a:lnTo>
                  <a:lnTo>
                    <a:pt x="6574" y="2841"/>
                  </a:lnTo>
                  <a:lnTo>
                    <a:pt x="6634" y="2404"/>
                  </a:lnTo>
                  <a:lnTo>
                    <a:pt x="6792" y="1530"/>
                  </a:lnTo>
                  <a:lnTo>
                    <a:pt x="6971" y="676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6646482" y="1075511"/>
              <a:ext cx="778207" cy="1402078"/>
            </a:xfrm>
            <a:custGeom>
              <a:avLst/>
              <a:gdLst/>
              <a:ahLst/>
              <a:cxnLst/>
              <a:rect l="l" t="t" r="r" b="b"/>
              <a:pathLst>
                <a:path w="13725" h="24728" extrusionOk="0">
                  <a:moveTo>
                    <a:pt x="8580" y="3715"/>
                  </a:moveTo>
                  <a:lnTo>
                    <a:pt x="8938" y="3734"/>
                  </a:lnTo>
                  <a:lnTo>
                    <a:pt x="9117" y="3754"/>
                  </a:lnTo>
                  <a:lnTo>
                    <a:pt x="9275" y="3794"/>
                  </a:lnTo>
                  <a:lnTo>
                    <a:pt x="9434" y="3854"/>
                  </a:lnTo>
                  <a:lnTo>
                    <a:pt x="9573" y="3933"/>
                  </a:lnTo>
                  <a:lnTo>
                    <a:pt x="9673" y="4052"/>
                  </a:lnTo>
                  <a:lnTo>
                    <a:pt x="9752" y="4171"/>
                  </a:lnTo>
                  <a:lnTo>
                    <a:pt x="9812" y="4291"/>
                  </a:lnTo>
                  <a:lnTo>
                    <a:pt x="9871" y="4449"/>
                  </a:lnTo>
                  <a:lnTo>
                    <a:pt x="9891" y="4588"/>
                  </a:lnTo>
                  <a:lnTo>
                    <a:pt x="9911" y="4747"/>
                  </a:lnTo>
                  <a:lnTo>
                    <a:pt x="9891" y="4906"/>
                  </a:lnTo>
                  <a:lnTo>
                    <a:pt x="9871" y="5065"/>
                  </a:lnTo>
                  <a:lnTo>
                    <a:pt x="10070" y="5085"/>
                  </a:lnTo>
                  <a:lnTo>
                    <a:pt x="10269" y="5105"/>
                  </a:lnTo>
                  <a:lnTo>
                    <a:pt x="10467" y="5164"/>
                  </a:lnTo>
                  <a:lnTo>
                    <a:pt x="10666" y="5244"/>
                  </a:lnTo>
                  <a:lnTo>
                    <a:pt x="10864" y="5323"/>
                  </a:lnTo>
                  <a:lnTo>
                    <a:pt x="11043" y="5423"/>
                  </a:lnTo>
                  <a:lnTo>
                    <a:pt x="11381" y="5621"/>
                  </a:lnTo>
                  <a:lnTo>
                    <a:pt x="11599" y="5800"/>
                  </a:lnTo>
                  <a:lnTo>
                    <a:pt x="11698" y="5899"/>
                  </a:lnTo>
                  <a:lnTo>
                    <a:pt x="11798" y="6018"/>
                  </a:lnTo>
                  <a:lnTo>
                    <a:pt x="11877" y="6138"/>
                  </a:lnTo>
                  <a:lnTo>
                    <a:pt x="11937" y="6277"/>
                  </a:lnTo>
                  <a:lnTo>
                    <a:pt x="11957" y="6396"/>
                  </a:lnTo>
                  <a:lnTo>
                    <a:pt x="11977" y="6555"/>
                  </a:lnTo>
                  <a:lnTo>
                    <a:pt x="12016" y="6753"/>
                  </a:lnTo>
                  <a:lnTo>
                    <a:pt x="12056" y="6952"/>
                  </a:lnTo>
                  <a:lnTo>
                    <a:pt x="12076" y="7151"/>
                  </a:lnTo>
                  <a:lnTo>
                    <a:pt x="12076" y="7369"/>
                  </a:lnTo>
                  <a:lnTo>
                    <a:pt x="12056" y="7786"/>
                  </a:lnTo>
                  <a:lnTo>
                    <a:pt x="11996" y="8203"/>
                  </a:lnTo>
                  <a:lnTo>
                    <a:pt x="11897" y="8620"/>
                  </a:lnTo>
                  <a:lnTo>
                    <a:pt x="11778" y="9037"/>
                  </a:lnTo>
                  <a:lnTo>
                    <a:pt x="11619" y="9454"/>
                  </a:lnTo>
                  <a:lnTo>
                    <a:pt x="11460" y="9871"/>
                  </a:lnTo>
                  <a:lnTo>
                    <a:pt x="11281" y="10289"/>
                  </a:lnTo>
                  <a:lnTo>
                    <a:pt x="11083" y="10706"/>
                  </a:lnTo>
                  <a:lnTo>
                    <a:pt x="10686" y="11500"/>
                  </a:lnTo>
                  <a:lnTo>
                    <a:pt x="10308" y="12275"/>
                  </a:lnTo>
                  <a:lnTo>
                    <a:pt x="10149" y="12652"/>
                  </a:lnTo>
                  <a:lnTo>
                    <a:pt x="9990" y="13009"/>
                  </a:lnTo>
                  <a:lnTo>
                    <a:pt x="9693" y="13883"/>
                  </a:lnTo>
                  <a:lnTo>
                    <a:pt x="9395" y="14757"/>
                  </a:lnTo>
                  <a:lnTo>
                    <a:pt x="9156" y="15651"/>
                  </a:lnTo>
                  <a:lnTo>
                    <a:pt x="8918" y="16545"/>
                  </a:lnTo>
                  <a:lnTo>
                    <a:pt x="8839" y="16962"/>
                  </a:lnTo>
                  <a:lnTo>
                    <a:pt x="8759" y="17399"/>
                  </a:lnTo>
                  <a:lnTo>
                    <a:pt x="8600" y="18272"/>
                  </a:lnTo>
                  <a:lnTo>
                    <a:pt x="8461" y="19146"/>
                  </a:lnTo>
                  <a:lnTo>
                    <a:pt x="8362" y="19583"/>
                  </a:lnTo>
                  <a:lnTo>
                    <a:pt x="8282" y="20000"/>
                  </a:lnTo>
                  <a:lnTo>
                    <a:pt x="8282" y="20298"/>
                  </a:lnTo>
                  <a:lnTo>
                    <a:pt x="8263" y="20556"/>
                  </a:lnTo>
                  <a:lnTo>
                    <a:pt x="8183" y="20815"/>
                  </a:lnTo>
                  <a:lnTo>
                    <a:pt x="8084" y="21053"/>
                  </a:lnTo>
                  <a:lnTo>
                    <a:pt x="7965" y="21271"/>
                  </a:lnTo>
                  <a:lnTo>
                    <a:pt x="7806" y="21470"/>
                  </a:lnTo>
                  <a:lnTo>
                    <a:pt x="7627" y="21669"/>
                  </a:lnTo>
                  <a:lnTo>
                    <a:pt x="7448" y="21828"/>
                  </a:lnTo>
                  <a:lnTo>
                    <a:pt x="7230" y="21986"/>
                  </a:lnTo>
                  <a:lnTo>
                    <a:pt x="6992" y="22106"/>
                  </a:lnTo>
                  <a:lnTo>
                    <a:pt x="6753" y="22225"/>
                  </a:lnTo>
                  <a:lnTo>
                    <a:pt x="6495" y="22324"/>
                  </a:lnTo>
                  <a:lnTo>
                    <a:pt x="6237" y="22404"/>
                  </a:lnTo>
                  <a:lnTo>
                    <a:pt x="5979" y="22463"/>
                  </a:lnTo>
                  <a:lnTo>
                    <a:pt x="5701" y="22523"/>
                  </a:lnTo>
                  <a:lnTo>
                    <a:pt x="5442" y="22543"/>
                  </a:lnTo>
                  <a:lnTo>
                    <a:pt x="5065" y="22562"/>
                  </a:lnTo>
                  <a:lnTo>
                    <a:pt x="4708" y="22562"/>
                  </a:lnTo>
                  <a:lnTo>
                    <a:pt x="4310" y="22543"/>
                  </a:lnTo>
                  <a:lnTo>
                    <a:pt x="3933" y="22523"/>
                  </a:lnTo>
                  <a:lnTo>
                    <a:pt x="3556" y="22483"/>
                  </a:lnTo>
                  <a:lnTo>
                    <a:pt x="3178" y="22423"/>
                  </a:lnTo>
                  <a:lnTo>
                    <a:pt x="2821" y="22344"/>
                  </a:lnTo>
                  <a:lnTo>
                    <a:pt x="2463" y="22245"/>
                  </a:lnTo>
                  <a:lnTo>
                    <a:pt x="2126" y="22145"/>
                  </a:lnTo>
                  <a:lnTo>
                    <a:pt x="1967" y="22066"/>
                  </a:lnTo>
                  <a:lnTo>
                    <a:pt x="1808" y="21986"/>
                  </a:lnTo>
                  <a:lnTo>
                    <a:pt x="1669" y="21907"/>
                  </a:lnTo>
                  <a:lnTo>
                    <a:pt x="1550" y="21788"/>
                  </a:lnTo>
                  <a:lnTo>
                    <a:pt x="1450" y="21669"/>
                  </a:lnTo>
                  <a:lnTo>
                    <a:pt x="1371" y="21530"/>
                  </a:lnTo>
                  <a:lnTo>
                    <a:pt x="1331" y="21510"/>
                  </a:lnTo>
                  <a:lnTo>
                    <a:pt x="1292" y="21450"/>
                  </a:lnTo>
                  <a:lnTo>
                    <a:pt x="1232" y="21152"/>
                  </a:lnTo>
                  <a:lnTo>
                    <a:pt x="1192" y="20854"/>
                  </a:lnTo>
                  <a:lnTo>
                    <a:pt x="1172" y="20556"/>
                  </a:lnTo>
                  <a:lnTo>
                    <a:pt x="1192" y="20239"/>
                  </a:lnTo>
                  <a:lnTo>
                    <a:pt x="1212" y="19941"/>
                  </a:lnTo>
                  <a:lnTo>
                    <a:pt x="1272" y="19643"/>
                  </a:lnTo>
                  <a:lnTo>
                    <a:pt x="1331" y="19345"/>
                  </a:lnTo>
                  <a:lnTo>
                    <a:pt x="1411" y="19027"/>
                  </a:lnTo>
                  <a:lnTo>
                    <a:pt x="1570" y="18431"/>
                  </a:lnTo>
                  <a:lnTo>
                    <a:pt x="1768" y="17836"/>
                  </a:lnTo>
                  <a:lnTo>
                    <a:pt x="1967" y="17260"/>
                  </a:lnTo>
                  <a:lnTo>
                    <a:pt x="2146" y="16684"/>
                  </a:lnTo>
                  <a:lnTo>
                    <a:pt x="2324" y="16008"/>
                  </a:lnTo>
                  <a:lnTo>
                    <a:pt x="2443" y="15333"/>
                  </a:lnTo>
                  <a:lnTo>
                    <a:pt x="2543" y="14638"/>
                  </a:lnTo>
                  <a:lnTo>
                    <a:pt x="2622" y="13963"/>
                  </a:lnTo>
                  <a:lnTo>
                    <a:pt x="2682" y="13268"/>
                  </a:lnTo>
                  <a:lnTo>
                    <a:pt x="2721" y="12572"/>
                  </a:lnTo>
                  <a:lnTo>
                    <a:pt x="2781" y="11202"/>
                  </a:lnTo>
                  <a:lnTo>
                    <a:pt x="2781" y="10547"/>
                  </a:lnTo>
                  <a:lnTo>
                    <a:pt x="2801" y="9891"/>
                  </a:lnTo>
                  <a:lnTo>
                    <a:pt x="2821" y="8561"/>
                  </a:lnTo>
                  <a:lnTo>
                    <a:pt x="2841" y="7905"/>
                  </a:lnTo>
                  <a:lnTo>
                    <a:pt x="2880" y="7250"/>
                  </a:lnTo>
                  <a:lnTo>
                    <a:pt x="2940" y="6594"/>
                  </a:lnTo>
                  <a:lnTo>
                    <a:pt x="3039" y="5959"/>
                  </a:lnTo>
                  <a:lnTo>
                    <a:pt x="3079" y="5780"/>
                  </a:lnTo>
                  <a:lnTo>
                    <a:pt x="3139" y="5601"/>
                  </a:lnTo>
                  <a:lnTo>
                    <a:pt x="3139" y="5522"/>
                  </a:lnTo>
                  <a:lnTo>
                    <a:pt x="3139" y="5482"/>
                  </a:lnTo>
                  <a:lnTo>
                    <a:pt x="3158" y="5462"/>
                  </a:lnTo>
                  <a:lnTo>
                    <a:pt x="3218" y="5462"/>
                  </a:lnTo>
                  <a:lnTo>
                    <a:pt x="3317" y="5323"/>
                  </a:lnTo>
                  <a:lnTo>
                    <a:pt x="3436" y="5184"/>
                  </a:lnTo>
                  <a:lnTo>
                    <a:pt x="3575" y="5085"/>
                  </a:lnTo>
                  <a:lnTo>
                    <a:pt x="3715" y="4986"/>
                  </a:lnTo>
                  <a:lnTo>
                    <a:pt x="3873" y="4906"/>
                  </a:lnTo>
                  <a:lnTo>
                    <a:pt x="4052" y="4827"/>
                  </a:lnTo>
                  <a:lnTo>
                    <a:pt x="4390" y="4728"/>
                  </a:lnTo>
                  <a:lnTo>
                    <a:pt x="4767" y="4648"/>
                  </a:lnTo>
                  <a:lnTo>
                    <a:pt x="5144" y="4588"/>
                  </a:lnTo>
                  <a:lnTo>
                    <a:pt x="5879" y="4529"/>
                  </a:lnTo>
                  <a:lnTo>
                    <a:pt x="5939" y="4330"/>
                  </a:lnTo>
                  <a:lnTo>
                    <a:pt x="6038" y="4112"/>
                  </a:lnTo>
                  <a:lnTo>
                    <a:pt x="6078" y="4092"/>
                  </a:lnTo>
                  <a:lnTo>
                    <a:pt x="6118" y="4013"/>
                  </a:lnTo>
                  <a:lnTo>
                    <a:pt x="6137" y="3993"/>
                  </a:lnTo>
                  <a:lnTo>
                    <a:pt x="6177" y="3973"/>
                  </a:lnTo>
                  <a:lnTo>
                    <a:pt x="6435" y="3893"/>
                  </a:lnTo>
                  <a:lnTo>
                    <a:pt x="6694" y="3834"/>
                  </a:lnTo>
                  <a:lnTo>
                    <a:pt x="6952" y="3794"/>
                  </a:lnTo>
                  <a:lnTo>
                    <a:pt x="7210" y="3774"/>
                  </a:lnTo>
                  <a:lnTo>
                    <a:pt x="7726" y="3734"/>
                  </a:lnTo>
                  <a:lnTo>
                    <a:pt x="8243" y="3715"/>
                  </a:lnTo>
                  <a:close/>
                  <a:moveTo>
                    <a:pt x="7865" y="22761"/>
                  </a:moveTo>
                  <a:lnTo>
                    <a:pt x="7865" y="22840"/>
                  </a:lnTo>
                  <a:lnTo>
                    <a:pt x="7706" y="22821"/>
                  </a:lnTo>
                  <a:lnTo>
                    <a:pt x="7667" y="22821"/>
                  </a:lnTo>
                  <a:lnTo>
                    <a:pt x="7647" y="22801"/>
                  </a:lnTo>
                  <a:lnTo>
                    <a:pt x="7667" y="22781"/>
                  </a:lnTo>
                  <a:lnTo>
                    <a:pt x="7706" y="22781"/>
                  </a:lnTo>
                  <a:lnTo>
                    <a:pt x="7865" y="22761"/>
                  </a:lnTo>
                  <a:close/>
                  <a:moveTo>
                    <a:pt x="3278" y="1"/>
                  </a:moveTo>
                  <a:lnTo>
                    <a:pt x="3139" y="80"/>
                  </a:lnTo>
                  <a:lnTo>
                    <a:pt x="3019" y="199"/>
                  </a:lnTo>
                  <a:lnTo>
                    <a:pt x="2920" y="299"/>
                  </a:lnTo>
                  <a:lnTo>
                    <a:pt x="2860" y="438"/>
                  </a:lnTo>
                  <a:lnTo>
                    <a:pt x="2821" y="457"/>
                  </a:lnTo>
                  <a:lnTo>
                    <a:pt x="2801" y="457"/>
                  </a:lnTo>
                  <a:lnTo>
                    <a:pt x="2602" y="1153"/>
                  </a:lnTo>
                  <a:lnTo>
                    <a:pt x="2463" y="1848"/>
                  </a:lnTo>
                  <a:lnTo>
                    <a:pt x="2344" y="2563"/>
                  </a:lnTo>
                  <a:lnTo>
                    <a:pt x="2245" y="3258"/>
                  </a:lnTo>
                  <a:lnTo>
                    <a:pt x="2185" y="3953"/>
                  </a:lnTo>
                  <a:lnTo>
                    <a:pt x="2126" y="4668"/>
                  </a:lnTo>
                  <a:lnTo>
                    <a:pt x="2106" y="5363"/>
                  </a:lnTo>
                  <a:lnTo>
                    <a:pt x="2086" y="6078"/>
                  </a:lnTo>
                  <a:lnTo>
                    <a:pt x="2086" y="7488"/>
                  </a:lnTo>
                  <a:lnTo>
                    <a:pt x="2126" y="8918"/>
                  </a:lnTo>
                  <a:lnTo>
                    <a:pt x="2165" y="10328"/>
                  </a:lnTo>
                  <a:lnTo>
                    <a:pt x="2185" y="11758"/>
                  </a:lnTo>
                  <a:lnTo>
                    <a:pt x="2185" y="12473"/>
                  </a:lnTo>
                  <a:lnTo>
                    <a:pt x="2165" y="13208"/>
                  </a:lnTo>
                  <a:lnTo>
                    <a:pt x="2126" y="13923"/>
                  </a:lnTo>
                  <a:lnTo>
                    <a:pt x="2066" y="14638"/>
                  </a:lnTo>
                  <a:lnTo>
                    <a:pt x="1987" y="15373"/>
                  </a:lnTo>
                  <a:lnTo>
                    <a:pt x="1867" y="16088"/>
                  </a:lnTo>
                  <a:lnTo>
                    <a:pt x="1728" y="16783"/>
                  </a:lnTo>
                  <a:lnTo>
                    <a:pt x="1530" y="17478"/>
                  </a:lnTo>
                  <a:lnTo>
                    <a:pt x="1371" y="17994"/>
                  </a:lnTo>
                  <a:lnTo>
                    <a:pt x="1212" y="18491"/>
                  </a:lnTo>
                  <a:lnTo>
                    <a:pt x="855" y="19464"/>
                  </a:lnTo>
                  <a:lnTo>
                    <a:pt x="517" y="20437"/>
                  </a:lnTo>
                  <a:lnTo>
                    <a:pt x="358" y="20934"/>
                  </a:lnTo>
                  <a:lnTo>
                    <a:pt x="219" y="21430"/>
                  </a:lnTo>
                  <a:lnTo>
                    <a:pt x="537" y="21788"/>
                  </a:lnTo>
                  <a:lnTo>
                    <a:pt x="855" y="22145"/>
                  </a:lnTo>
                  <a:lnTo>
                    <a:pt x="1033" y="22304"/>
                  </a:lnTo>
                  <a:lnTo>
                    <a:pt x="1212" y="22463"/>
                  </a:lnTo>
                  <a:lnTo>
                    <a:pt x="1391" y="22602"/>
                  </a:lnTo>
                  <a:lnTo>
                    <a:pt x="1589" y="22721"/>
                  </a:lnTo>
                  <a:lnTo>
                    <a:pt x="1788" y="22840"/>
                  </a:lnTo>
                  <a:lnTo>
                    <a:pt x="1987" y="22920"/>
                  </a:lnTo>
                  <a:lnTo>
                    <a:pt x="2404" y="23059"/>
                  </a:lnTo>
                  <a:lnTo>
                    <a:pt x="2841" y="23178"/>
                  </a:lnTo>
                  <a:lnTo>
                    <a:pt x="3258" y="23277"/>
                  </a:lnTo>
                  <a:lnTo>
                    <a:pt x="3754" y="23377"/>
                  </a:lnTo>
                  <a:lnTo>
                    <a:pt x="4231" y="23436"/>
                  </a:lnTo>
                  <a:lnTo>
                    <a:pt x="4708" y="23476"/>
                  </a:lnTo>
                  <a:lnTo>
                    <a:pt x="5164" y="23496"/>
                  </a:lnTo>
                  <a:lnTo>
                    <a:pt x="5641" y="23476"/>
                  </a:lnTo>
                  <a:lnTo>
                    <a:pt x="6118" y="23416"/>
                  </a:lnTo>
                  <a:lnTo>
                    <a:pt x="6594" y="23317"/>
                  </a:lnTo>
                  <a:lnTo>
                    <a:pt x="7071" y="23198"/>
                  </a:lnTo>
                  <a:lnTo>
                    <a:pt x="7111" y="23198"/>
                  </a:lnTo>
                  <a:lnTo>
                    <a:pt x="7131" y="23218"/>
                  </a:lnTo>
                  <a:lnTo>
                    <a:pt x="7131" y="23258"/>
                  </a:lnTo>
                  <a:lnTo>
                    <a:pt x="7111" y="23277"/>
                  </a:lnTo>
                  <a:lnTo>
                    <a:pt x="6872" y="23397"/>
                  </a:lnTo>
                  <a:lnTo>
                    <a:pt x="6634" y="23496"/>
                  </a:lnTo>
                  <a:lnTo>
                    <a:pt x="6396" y="23575"/>
                  </a:lnTo>
                  <a:lnTo>
                    <a:pt x="6157" y="23635"/>
                  </a:lnTo>
                  <a:lnTo>
                    <a:pt x="5919" y="23694"/>
                  </a:lnTo>
                  <a:lnTo>
                    <a:pt x="5661" y="23734"/>
                  </a:lnTo>
                  <a:lnTo>
                    <a:pt x="5164" y="23774"/>
                  </a:lnTo>
                  <a:lnTo>
                    <a:pt x="4668" y="23794"/>
                  </a:lnTo>
                  <a:lnTo>
                    <a:pt x="4171" y="23754"/>
                  </a:lnTo>
                  <a:lnTo>
                    <a:pt x="3675" y="23714"/>
                  </a:lnTo>
                  <a:lnTo>
                    <a:pt x="3158" y="23615"/>
                  </a:lnTo>
                  <a:lnTo>
                    <a:pt x="2682" y="23516"/>
                  </a:lnTo>
                  <a:lnTo>
                    <a:pt x="2245" y="23397"/>
                  </a:lnTo>
                  <a:lnTo>
                    <a:pt x="1828" y="23238"/>
                  </a:lnTo>
                  <a:lnTo>
                    <a:pt x="1629" y="23138"/>
                  </a:lnTo>
                  <a:lnTo>
                    <a:pt x="1431" y="23039"/>
                  </a:lnTo>
                  <a:lnTo>
                    <a:pt x="1232" y="22920"/>
                  </a:lnTo>
                  <a:lnTo>
                    <a:pt x="1053" y="22801"/>
                  </a:lnTo>
                  <a:lnTo>
                    <a:pt x="894" y="22662"/>
                  </a:lnTo>
                  <a:lnTo>
                    <a:pt x="735" y="22523"/>
                  </a:lnTo>
                  <a:lnTo>
                    <a:pt x="577" y="22364"/>
                  </a:lnTo>
                  <a:lnTo>
                    <a:pt x="418" y="22185"/>
                  </a:lnTo>
                  <a:lnTo>
                    <a:pt x="279" y="22006"/>
                  </a:lnTo>
                  <a:lnTo>
                    <a:pt x="140" y="21808"/>
                  </a:lnTo>
                  <a:lnTo>
                    <a:pt x="60" y="22245"/>
                  </a:lnTo>
                  <a:lnTo>
                    <a:pt x="1" y="22701"/>
                  </a:lnTo>
                  <a:lnTo>
                    <a:pt x="318" y="23019"/>
                  </a:lnTo>
                  <a:lnTo>
                    <a:pt x="616" y="23357"/>
                  </a:lnTo>
                  <a:lnTo>
                    <a:pt x="775" y="23496"/>
                  </a:lnTo>
                  <a:lnTo>
                    <a:pt x="954" y="23655"/>
                  </a:lnTo>
                  <a:lnTo>
                    <a:pt x="1133" y="23794"/>
                  </a:lnTo>
                  <a:lnTo>
                    <a:pt x="1331" y="23933"/>
                  </a:lnTo>
                  <a:lnTo>
                    <a:pt x="1570" y="24052"/>
                  </a:lnTo>
                  <a:lnTo>
                    <a:pt x="1828" y="24171"/>
                  </a:lnTo>
                  <a:lnTo>
                    <a:pt x="2086" y="24270"/>
                  </a:lnTo>
                  <a:lnTo>
                    <a:pt x="2344" y="24350"/>
                  </a:lnTo>
                  <a:lnTo>
                    <a:pt x="2880" y="24489"/>
                  </a:lnTo>
                  <a:lnTo>
                    <a:pt x="3417" y="24588"/>
                  </a:lnTo>
                  <a:lnTo>
                    <a:pt x="4052" y="24668"/>
                  </a:lnTo>
                  <a:lnTo>
                    <a:pt x="4708" y="24727"/>
                  </a:lnTo>
                  <a:lnTo>
                    <a:pt x="5383" y="24727"/>
                  </a:lnTo>
                  <a:lnTo>
                    <a:pt x="5701" y="24707"/>
                  </a:lnTo>
                  <a:lnTo>
                    <a:pt x="6018" y="24668"/>
                  </a:lnTo>
                  <a:lnTo>
                    <a:pt x="6316" y="24608"/>
                  </a:lnTo>
                  <a:lnTo>
                    <a:pt x="6555" y="24509"/>
                  </a:lnTo>
                  <a:lnTo>
                    <a:pt x="6793" y="24390"/>
                  </a:lnTo>
                  <a:lnTo>
                    <a:pt x="6992" y="24270"/>
                  </a:lnTo>
                  <a:lnTo>
                    <a:pt x="7190" y="24112"/>
                  </a:lnTo>
                  <a:lnTo>
                    <a:pt x="7389" y="23953"/>
                  </a:lnTo>
                  <a:lnTo>
                    <a:pt x="7806" y="23595"/>
                  </a:lnTo>
                  <a:lnTo>
                    <a:pt x="7826" y="23575"/>
                  </a:lnTo>
                  <a:lnTo>
                    <a:pt x="7965" y="23297"/>
                  </a:lnTo>
                  <a:lnTo>
                    <a:pt x="8084" y="23019"/>
                  </a:lnTo>
                  <a:lnTo>
                    <a:pt x="8183" y="22721"/>
                  </a:lnTo>
                  <a:lnTo>
                    <a:pt x="8282" y="22423"/>
                  </a:lnTo>
                  <a:lnTo>
                    <a:pt x="8461" y="21847"/>
                  </a:lnTo>
                  <a:lnTo>
                    <a:pt x="8580" y="21252"/>
                  </a:lnTo>
                  <a:lnTo>
                    <a:pt x="8680" y="20636"/>
                  </a:lnTo>
                  <a:lnTo>
                    <a:pt x="8779" y="20020"/>
                  </a:lnTo>
                  <a:lnTo>
                    <a:pt x="8918" y="18769"/>
                  </a:lnTo>
                  <a:lnTo>
                    <a:pt x="9017" y="18034"/>
                  </a:lnTo>
                  <a:lnTo>
                    <a:pt x="9136" y="17319"/>
                  </a:lnTo>
                  <a:lnTo>
                    <a:pt x="9275" y="16624"/>
                  </a:lnTo>
                  <a:lnTo>
                    <a:pt x="9454" y="15909"/>
                  </a:lnTo>
                  <a:lnTo>
                    <a:pt x="9653" y="15214"/>
                  </a:lnTo>
                  <a:lnTo>
                    <a:pt x="9891" y="14539"/>
                  </a:lnTo>
                  <a:lnTo>
                    <a:pt x="10129" y="13844"/>
                  </a:lnTo>
                  <a:lnTo>
                    <a:pt x="10408" y="13168"/>
                  </a:lnTo>
                  <a:lnTo>
                    <a:pt x="10705" y="12453"/>
                  </a:lnTo>
                  <a:lnTo>
                    <a:pt x="11023" y="11758"/>
                  </a:lnTo>
                  <a:lnTo>
                    <a:pt x="11659" y="10348"/>
                  </a:lnTo>
                  <a:lnTo>
                    <a:pt x="11977" y="9633"/>
                  </a:lnTo>
                  <a:lnTo>
                    <a:pt x="12274" y="8938"/>
                  </a:lnTo>
                  <a:lnTo>
                    <a:pt x="12572" y="8223"/>
                  </a:lnTo>
                  <a:lnTo>
                    <a:pt x="12831" y="7488"/>
                  </a:lnTo>
                  <a:lnTo>
                    <a:pt x="13069" y="6793"/>
                  </a:lnTo>
                  <a:lnTo>
                    <a:pt x="13267" y="6098"/>
                  </a:lnTo>
                  <a:lnTo>
                    <a:pt x="13446" y="5403"/>
                  </a:lnTo>
                  <a:lnTo>
                    <a:pt x="13585" y="4688"/>
                  </a:lnTo>
                  <a:lnTo>
                    <a:pt x="13625" y="4350"/>
                  </a:lnTo>
                  <a:lnTo>
                    <a:pt x="13665" y="3993"/>
                  </a:lnTo>
                  <a:lnTo>
                    <a:pt x="13704" y="3317"/>
                  </a:lnTo>
                  <a:lnTo>
                    <a:pt x="13724" y="2642"/>
                  </a:lnTo>
                  <a:lnTo>
                    <a:pt x="13724" y="1947"/>
                  </a:lnTo>
                  <a:lnTo>
                    <a:pt x="13645" y="1768"/>
                  </a:lnTo>
                  <a:lnTo>
                    <a:pt x="13565" y="1887"/>
                  </a:lnTo>
                  <a:lnTo>
                    <a:pt x="13486" y="2007"/>
                  </a:lnTo>
                  <a:lnTo>
                    <a:pt x="13387" y="2086"/>
                  </a:lnTo>
                  <a:lnTo>
                    <a:pt x="13287" y="2165"/>
                  </a:lnTo>
                  <a:lnTo>
                    <a:pt x="13168" y="2245"/>
                  </a:lnTo>
                  <a:lnTo>
                    <a:pt x="13049" y="2305"/>
                  </a:lnTo>
                  <a:lnTo>
                    <a:pt x="12771" y="2384"/>
                  </a:lnTo>
                  <a:lnTo>
                    <a:pt x="12473" y="2424"/>
                  </a:lnTo>
                  <a:lnTo>
                    <a:pt x="12175" y="2444"/>
                  </a:lnTo>
                  <a:lnTo>
                    <a:pt x="11599" y="2463"/>
                  </a:lnTo>
                  <a:lnTo>
                    <a:pt x="10487" y="2444"/>
                  </a:lnTo>
                  <a:lnTo>
                    <a:pt x="9375" y="2424"/>
                  </a:lnTo>
                  <a:lnTo>
                    <a:pt x="8263" y="2364"/>
                  </a:lnTo>
                  <a:lnTo>
                    <a:pt x="7170" y="2265"/>
                  </a:lnTo>
                  <a:lnTo>
                    <a:pt x="6694" y="2225"/>
                  </a:lnTo>
                  <a:lnTo>
                    <a:pt x="6217" y="2146"/>
                  </a:lnTo>
                  <a:lnTo>
                    <a:pt x="5740" y="2046"/>
                  </a:lnTo>
                  <a:lnTo>
                    <a:pt x="5283" y="1907"/>
                  </a:lnTo>
                  <a:lnTo>
                    <a:pt x="4807" y="1748"/>
                  </a:lnTo>
                  <a:lnTo>
                    <a:pt x="4370" y="1530"/>
                  </a:lnTo>
                  <a:lnTo>
                    <a:pt x="4171" y="1431"/>
                  </a:lnTo>
                  <a:lnTo>
                    <a:pt x="3953" y="1292"/>
                  </a:lnTo>
                  <a:lnTo>
                    <a:pt x="3774" y="1153"/>
                  </a:lnTo>
                  <a:lnTo>
                    <a:pt x="3595" y="1014"/>
                  </a:lnTo>
                  <a:lnTo>
                    <a:pt x="3476" y="914"/>
                  </a:lnTo>
                  <a:lnTo>
                    <a:pt x="3397" y="795"/>
                  </a:lnTo>
                  <a:lnTo>
                    <a:pt x="3317" y="656"/>
                  </a:lnTo>
                  <a:lnTo>
                    <a:pt x="3258" y="537"/>
                  </a:lnTo>
                  <a:lnTo>
                    <a:pt x="3238" y="398"/>
                  </a:lnTo>
                  <a:lnTo>
                    <a:pt x="3218" y="259"/>
                  </a:lnTo>
                  <a:lnTo>
                    <a:pt x="3238" y="120"/>
                  </a:lnTo>
                  <a:lnTo>
                    <a:pt x="32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6646482" y="1951635"/>
              <a:ext cx="523681" cy="525949"/>
            </a:xfrm>
            <a:custGeom>
              <a:avLst/>
              <a:gdLst/>
              <a:ahLst/>
              <a:cxnLst/>
              <a:rect l="l" t="t" r="r" b="b"/>
              <a:pathLst>
                <a:path w="9236" h="9276" extrusionOk="0">
                  <a:moveTo>
                    <a:pt x="7865" y="7309"/>
                  </a:moveTo>
                  <a:lnTo>
                    <a:pt x="7865" y="7388"/>
                  </a:lnTo>
                  <a:lnTo>
                    <a:pt x="7706" y="7369"/>
                  </a:lnTo>
                  <a:lnTo>
                    <a:pt x="7667" y="7369"/>
                  </a:lnTo>
                  <a:lnTo>
                    <a:pt x="7647" y="7349"/>
                  </a:lnTo>
                  <a:lnTo>
                    <a:pt x="7667" y="7329"/>
                  </a:lnTo>
                  <a:lnTo>
                    <a:pt x="7706" y="7329"/>
                  </a:lnTo>
                  <a:lnTo>
                    <a:pt x="7865" y="7309"/>
                  </a:lnTo>
                  <a:close/>
                  <a:moveTo>
                    <a:pt x="1967" y="0"/>
                  </a:moveTo>
                  <a:lnTo>
                    <a:pt x="1887" y="517"/>
                  </a:lnTo>
                  <a:lnTo>
                    <a:pt x="1788" y="1013"/>
                  </a:lnTo>
                  <a:lnTo>
                    <a:pt x="1669" y="1530"/>
                  </a:lnTo>
                  <a:lnTo>
                    <a:pt x="1530" y="2026"/>
                  </a:lnTo>
                  <a:lnTo>
                    <a:pt x="1371" y="2542"/>
                  </a:lnTo>
                  <a:lnTo>
                    <a:pt x="1212" y="3039"/>
                  </a:lnTo>
                  <a:lnTo>
                    <a:pt x="855" y="4012"/>
                  </a:lnTo>
                  <a:lnTo>
                    <a:pt x="517" y="4985"/>
                  </a:lnTo>
                  <a:lnTo>
                    <a:pt x="358" y="5482"/>
                  </a:lnTo>
                  <a:lnTo>
                    <a:pt x="219" y="5978"/>
                  </a:lnTo>
                  <a:lnTo>
                    <a:pt x="537" y="6336"/>
                  </a:lnTo>
                  <a:lnTo>
                    <a:pt x="855" y="6693"/>
                  </a:lnTo>
                  <a:lnTo>
                    <a:pt x="1033" y="6852"/>
                  </a:lnTo>
                  <a:lnTo>
                    <a:pt x="1212" y="7011"/>
                  </a:lnTo>
                  <a:lnTo>
                    <a:pt x="1391" y="7150"/>
                  </a:lnTo>
                  <a:lnTo>
                    <a:pt x="1589" y="7269"/>
                  </a:lnTo>
                  <a:lnTo>
                    <a:pt x="1788" y="7388"/>
                  </a:lnTo>
                  <a:lnTo>
                    <a:pt x="1987" y="7468"/>
                  </a:lnTo>
                  <a:lnTo>
                    <a:pt x="2404" y="7607"/>
                  </a:lnTo>
                  <a:lnTo>
                    <a:pt x="2841" y="7726"/>
                  </a:lnTo>
                  <a:lnTo>
                    <a:pt x="3258" y="7825"/>
                  </a:lnTo>
                  <a:lnTo>
                    <a:pt x="3754" y="7925"/>
                  </a:lnTo>
                  <a:lnTo>
                    <a:pt x="4231" y="7984"/>
                  </a:lnTo>
                  <a:lnTo>
                    <a:pt x="4708" y="8024"/>
                  </a:lnTo>
                  <a:lnTo>
                    <a:pt x="5164" y="8044"/>
                  </a:lnTo>
                  <a:lnTo>
                    <a:pt x="5641" y="8024"/>
                  </a:lnTo>
                  <a:lnTo>
                    <a:pt x="6118" y="7964"/>
                  </a:lnTo>
                  <a:lnTo>
                    <a:pt x="6594" y="7865"/>
                  </a:lnTo>
                  <a:lnTo>
                    <a:pt x="7071" y="7746"/>
                  </a:lnTo>
                  <a:lnTo>
                    <a:pt x="7111" y="7746"/>
                  </a:lnTo>
                  <a:lnTo>
                    <a:pt x="7131" y="7766"/>
                  </a:lnTo>
                  <a:lnTo>
                    <a:pt x="7131" y="7806"/>
                  </a:lnTo>
                  <a:lnTo>
                    <a:pt x="7111" y="7825"/>
                  </a:lnTo>
                  <a:lnTo>
                    <a:pt x="6872" y="7945"/>
                  </a:lnTo>
                  <a:lnTo>
                    <a:pt x="6634" y="8044"/>
                  </a:lnTo>
                  <a:lnTo>
                    <a:pt x="6396" y="8123"/>
                  </a:lnTo>
                  <a:lnTo>
                    <a:pt x="6157" y="8183"/>
                  </a:lnTo>
                  <a:lnTo>
                    <a:pt x="5919" y="8242"/>
                  </a:lnTo>
                  <a:lnTo>
                    <a:pt x="5661" y="8282"/>
                  </a:lnTo>
                  <a:lnTo>
                    <a:pt x="5164" y="8322"/>
                  </a:lnTo>
                  <a:lnTo>
                    <a:pt x="4668" y="8342"/>
                  </a:lnTo>
                  <a:lnTo>
                    <a:pt x="4171" y="8302"/>
                  </a:lnTo>
                  <a:lnTo>
                    <a:pt x="3675" y="8262"/>
                  </a:lnTo>
                  <a:lnTo>
                    <a:pt x="3158" y="8163"/>
                  </a:lnTo>
                  <a:lnTo>
                    <a:pt x="2682" y="8064"/>
                  </a:lnTo>
                  <a:lnTo>
                    <a:pt x="2245" y="7945"/>
                  </a:lnTo>
                  <a:lnTo>
                    <a:pt x="1828" y="7786"/>
                  </a:lnTo>
                  <a:lnTo>
                    <a:pt x="1629" y="7686"/>
                  </a:lnTo>
                  <a:lnTo>
                    <a:pt x="1431" y="7587"/>
                  </a:lnTo>
                  <a:lnTo>
                    <a:pt x="1232" y="7468"/>
                  </a:lnTo>
                  <a:lnTo>
                    <a:pt x="1053" y="7349"/>
                  </a:lnTo>
                  <a:lnTo>
                    <a:pt x="894" y="7210"/>
                  </a:lnTo>
                  <a:lnTo>
                    <a:pt x="735" y="7071"/>
                  </a:lnTo>
                  <a:lnTo>
                    <a:pt x="577" y="6912"/>
                  </a:lnTo>
                  <a:lnTo>
                    <a:pt x="418" y="6733"/>
                  </a:lnTo>
                  <a:lnTo>
                    <a:pt x="279" y="6554"/>
                  </a:lnTo>
                  <a:lnTo>
                    <a:pt x="140" y="6356"/>
                  </a:lnTo>
                  <a:lnTo>
                    <a:pt x="60" y="6793"/>
                  </a:lnTo>
                  <a:lnTo>
                    <a:pt x="1" y="7249"/>
                  </a:lnTo>
                  <a:lnTo>
                    <a:pt x="318" y="7567"/>
                  </a:lnTo>
                  <a:lnTo>
                    <a:pt x="616" y="7905"/>
                  </a:lnTo>
                  <a:lnTo>
                    <a:pt x="775" y="8044"/>
                  </a:lnTo>
                  <a:lnTo>
                    <a:pt x="954" y="8203"/>
                  </a:lnTo>
                  <a:lnTo>
                    <a:pt x="1133" y="8342"/>
                  </a:lnTo>
                  <a:lnTo>
                    <a:pt x="1331" y="8481"/>
                  </a:lnTo>
                  <a:lnTo>
                    <a:pt x="1570" y="8600"/>
                  </a:lnTo>
                  <a:lnTo>
                    <a:pt x="1828" y="8719"/>
                  </a:lnTo>
                  <a:lnTo>
                    <a:pt x="2086" y="8818"/>
                  </a:lnTo>
                  <a:lnTo>
                    <a:pt x="2344" y="8898"/>
                  </a:lnTo>
                  <a:lnTo>
                    <a:pt x="2880" y="9037"/>
                  </a:lnTo>
                  <a:lnTo>
                    <a:pt x="3417" y="9136"/>
                  </a:lnTo>
                  <a:lnTo>
                    <a:pt x="4052" y="9216"/>
                  </a:lnTo>
                  <a:lnTo>
                    <a:pt x="4708" y="9275"/>
                  </a:lnTo>
                  <a:lnTo>
                    <a:pt x="5383" y="9275"/>
                  </a:lnTo>
                  <a:lnTo>
                    <a:pt x="5701" y="9255"/>
                  </a:lnTo>
                  <a:lnTo>
                    <a:pt x="6018" y="9216"/>
                  </a:lnTo>
                  <a:lnTo>
                    <a:pt x="6316" y="9156"/>
                  </a:lnTo>
                  <a:lnTo>
                    <a:pt x="6555" y="9057"/>
                  </a:lnTo>
                  <a:lnTo>
                    <a:pt x="6793" y="8938"/>
                  </a:lnTo>
                  <a:lnTo>
                    <a:pt x="6992" y="8818"/>
                  </a:lnTo>
                  <a:lnTo>
                    <a:pt x="7190" y="8660"/>
                  </a:lnTo>
                  <a:lnTo>
                    <a:pt x="7389" y="8501"/>
                  </a:lnTo>
                  <a:lnTo>
                    <a:pt x="7806" y="8143"/>
                  </a:lnTo>
                  <a:lnTo>
                    <a:pt x="7826" y="8123"/>
                  </a:lnTo>
                  <a:lnTo>
                    <a:pt x="7965" y="7845"/>
                  </a:lnTo>
                  <a:lnTo>
                    <a:pt x="8084" y="7567"/>
                  </a:lnTo>
                  <a:lnTo>
                    <a:pt x="8183" y="7269"/>
                  </a:lnTo>
                  <a:lnTo>
                    <a:pt x="8282" y="6971"/>
                  </a:lnTo>
                  <a:lnTo>
                    <a:pt x="8461" y="6395"/>
                  </a:lnTo>
                  <a:lnTo>
                    <a:pt x="8580" y="5800"/>
                  </a:lnTo>
                  <a:lnTo>
                    <a:pt x="8680" y="5184"/>
                  </a:lnTo>
                  <a:lnTo>
                    <a:pt x="8779" y="4568"/>
                  </a:lnTo>
                  <a:lnTo>
                    <a:pt x="8918" y="3317"/>
                  </a:lnTo>
                  <a:lnTo>
                    <a:pt x="8978" y="2840"/>
                  </a:lnTo>
                  <a:lnTo>
                    <a:pt x="9037" y="2364"/>
                  </a:lnTo>
                  <a:lnTo>
                    <a:pt x="9236" y="1430"/>
                  </a:lnTo>
                  <a:lnTo>
                    <a:pt x="9236" y="1430"/>
                  </a:lnTo>
                  <a:lnTo>
                    <a:pt x="9057" y="1589"/>
                  </a:lnTo>
                  <a:lnTo>
                    <a:pt x="8779" y="1808"/>
                  </a:lnTo>
                  <a:lnTo>
                    <a:pt x="8541" y="3198"/>
                  </a:lnTo>
                  <a:lnTo>
                    <a:pt x="8421" y="3873"/>
                  </a:lnTo>
                  <a:lnTo>
                    <a:pt x="8282" y="4548"/>
                  </a:lnTo>
                  <a:lnTo>
                    <a:pt x="8282" y="4846"/>
                  </a:lnTo>
                  <a:lnTo>
                    <a:pt x="8263" y="5104"/>
                  </a:lnTo>
                  <a:lnTo>
                    <a:pt x="8183" y="5363"/>
                  </a:lnTo>
                  <a:lnTo>
                    <a:pt x="8084" y="5601"/>
                  </a:lnTo>
                  <a:lnTo>
                    <a:pt x="7965" y="5819"/>
                  </a:lnTo>
                  <a:lnTo>
                    <a:pt x="7806" y="6018"/>
                  </a:lnTo>
                  <a:lnTo>
                    <a:pt x="7627" y="6217"/>
                  </a:lnTo>
                  <a:lnTo>
                    <a:pt x="7448" y="6376"/>
                  </a:lnTo>
                  <a:lnTo>
                    <a:pt x="7230" y="6534"/>
                  </a:lnTo>
                  <a:lnTo>
                    <a:pt x="6992" y="6654"/>
                  </a:lnTo>
                  <a:lnTo>
                    <a:pt x="6753" y="6773"/>
                  </a:lnTo>
                  <a:lnTo>
                    <a:pt x="6495" y="6872"/>
                  </a:lnTo>
                  <a:lnTo>
                    <a:pt x="6237" y="6952"/>
                  </a:lnTo>
                  <a:lnTo>
                    <a:pt x="5979" y="7011"/>
                  </a:lnTo>
                  <a:lnTo>
                    <a:pt x="5701" y="7071"/>
                  </a:lnTo>
                  <a:lnTo>
                    <a:pt x="5442" y="7091"/>
                  </a:lnTo>
                  <a:lnTo>
                    <a:pt x="5065" y="7110"/>
                  </a:lnTo>
                  <a:lnTo>
                    <a:pt x="4708" y="7110"/>
                  </a:lnTo>
                  <a:lnTo>
                    <a:pt x="4310" y="7091"/>
                  </a:lnTo>
                  <a:lnTo>
                    <a:pt x="3933" y="7071"/>
                  </a:lnTo>
                  <a:lnTo>
                    <a:pt x="3556" y="7031"/>
                  </a:lnTo>
                  <a:lnTo>
                    <a:pt x="3178" y="6971"/>
                  </a:lnTo>
                  <a:lnTo>
                    <a:pt x="2821" y="6892"/>
                  </a:lnTo>
                  <a:lnTo>
                    <a:pt x="2463" y="6793"/>
                  </a:lnTo>
                  <a:lnTo>
                    <a:pt x="2126" y="6693"/>
                  </a:lnTo>
                  <a:lnTo>
                    <a:pt x="1967" y="6614"/>
                  </a:lnTo>
                  <a:lnTo>
                    <a:pt x="1808" y="6534"/>
                  </a:lnTo>
                  <a:lnTo>
                    <a:pt x="1669" y="6455"/>
                  </a:lnTo>
                  <a:lnTo>
                    <a:pt x="1550" y="6336"/>
                  </a:lnTo>
                  <a:lnTo>
                    <a:pt x="1450" y="6217"/>
                  </a:lnTo>
                  <a:lnTo>
                    <a:pt x="1371" y="6078"/>
                  </a:lnTo>
                  <a:lnTo>
                    <a:pt x="1331" y="6058"/>
                  </a:lnTo>
                  <a:lnTo>
                    <a:pt x="1292" y="5998"/>
                  </a:lnTo>
                  <a:lnTo>
                    <a:pt x="1232" y="5700"/>
                  </a:lnTo>
                  <a:lnTo>
                    <a:pt x="1192" y="5402"/>
                  </a:lnTo>
                  <a:lnTo>
                    <a:pt x="1172" y="5104"/>
                  </a:lnTo>
                  <a:lnTo>
                    <a:pt x="1192" y="4787"/>
                  </a:lnTo>
                  <a:lnTo>
                    <a:pt x="1212" y="4489"/>
                  </a:lnTo>
                  <a:lnTo>
                    <a:pt x="1272" y="4191"/>
                  </a:lnTo>
                  <a:lnTo>
                    <a:pt x="1331" y="3893"/>
                  </a:lnTo>
                  <a:lnTo>
                    <a:pt x="1411" y="3575"/>
                  </a:lnTo>
                  <a:lnTo>
                    <a:pt x="1570" y="2979"/>
                  </a:lnTo>
                  <a:lnTo>
                    <a:pt x="1768" y="2384"/>
                  </a:lnTo>
                  <a:lnTo>
                    <a:pt x="1967" y="1808"/>
                  </a:lnTo>
                  <a:lnTo>
                    <a:pt x="2146" y="1232"/>
                  </a:lnTo>
                  <a:lnTo>
                    <a:pt x="2324" y="556"/>
                  </a:lnTo>
                  <a:lnTo>
                    <a:pt x="2106" y="219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6835692" y="1309737"/>
              <a:ext cx="472991" cy="203893"/>
            </a:xfrm>
            <a:custGeom>
              <a:avLst/>
              <a:gdLst/>
              <a:ahLst/>
              <a:cxnLst/>
              <a:rect l="l" t="t" r="r" b="b"/>
              <a:pathLst>
                <a:path w="8342" h="3596" extrusionOk="0">
                  <a:moveTo>
                    <a:pt x="4509" y="1"/>
                  </a:moveTo>
                  <a:lnTo>
                    <a:pt x="3952" y="40"/>
                  </a:lnTo>
                  <a:lnTo>
                    <a:pt x="3416" y="100"/>
                  </a:lnTo>
                  <a:lnTo>
                    <a:pt x="2880" y="140"/>
                  </a:lnTo>
                  <a:lnTo>
                    <a:pt x="2880" y="120"/>
                  </a:lnTo>
                  <a:lnTo>
                    <a:pt x="2860" y="398"/>
                  </a:lnTo>
                  <a:lnTo>
                    <a:pt x="2840" y="676"/>
                  </a:lnTo>
                  <a:lnTo>
                    <a:pt x="2761" y="1212"/>
                  </a:lnTo>
                  <a:lnTo>
                    <a:pt x="2761" y="1470"/>
                  </a:lnTo>
                  <a:lnTo>
                    <a:pt x="2761" y="1729"/>
                  </a:lnTo>
                  <a:lnTo>
                    <a:pt x="2800" y="1967"/>
                  </a:lnTo>
                  <a:lnTo>
                    <a:pt x="2860" y="2225"/>
                  </a:lnTo>
                  <a:lnTo>
                    <a:pt x="2860" y="2285"/>
                  </a:lnTo>
                  <a:lnTo>
                    <a:pt x="2840" y="2324"/>
                  </a:lnTo>
                  <a:lnTo>
                    <a:pt x="2800" y="2344"/>
                  </a:lnTo>
                  <a:lnTo>
                    <a:pt x="2761" y="2344"/>
                  </a:lnTo>
                  <a:lnTo>
                    <a:pt x="2622" y="2285"/>
                  </a:lnTo>
                  <a:lnTo>
                    <a:pt x="2542" y="2205"/>
                  </a:lnTo>
                  <a:lnTo>
                    <a:pt x="2463" y="2126"/>
                  </a:lnTo>
                  <a:lnTo>
                    <a:pt x="2423" y="2007"/>
                  </a:lnTo>
                  <a:lnTo>
                    <a:pt x="2383" y="1887"/>
                  </a:lnTo>
                  <a:lnTo>
                    <a:pt x="2383" y="1748"/>
                  </a:lnTo>
                  <a:lnTo>
                    <a:pt x="2383" y="1510"/>
                  </a:lnTo>
                  <a:lnTo>
                    <a:pt x="2403" y="1113"/>
                  </a:lnTo>
                  <a:lnTo>
                    <a:pt x="2463" y="696"/>
                  </a:lnTo>
                  <a:lnTo>
                    <a:pt x="2205" y="736"/>
                  </a:lnTo>
                  <a:lnTo>
                    <a:pt x="1887" y="755"/>
                  </a:lnTo>
                  <a:lnTo>
                    <a:pt x="1251" y="795"/>
                  </a:lnTo>
                  <a:lnTo>
                    <a:pt x="953" y="835"/>
                  </a:lnTo>
                  <a:lnTo>
                    <a:pt x="656" y="914"/>
                  </a:lnTo>
                  <a:lnTo>
                    <a:pt x="517" y="954"/>
                  </a:lnTo>
                  <a:lnTo>
                    <a:pt x="397" y="1014"/>
                  </a:lnTo>
                  <a:lnTo>
                    <a:pt x="298" y="1093"/>
                  </a:lnTo>
                  <a:lnTo>
                    <a:pt x="199" y="1153"/>
                  </a:lnTo>
                  <a:lnTo>
                    <a:pt x="80" y="1311"/>
                  </a:lnTo>
                  <a:lnTo>
                    <a:pt x="0" y="1490"/>
                  </a:lnTo>
                  <a:lnTo>
                    <a:pt x="60" y="1609"/>
                  </a:lnTo>
                  <a:lnTo>
                    <a:pt x="159" y="1729"/>
                  </a:lnTo>
                  <a:lnTo>
                    <a:pt x="258" y="1828"/>
                  </a:lnTo>
                  <a:lnTo>
                    <a:pt x="378" y="1907"/>
                  </a:lnTo>
                  <a:lnTo>
                    <a:pt x="636" y="2086"/>
                  </a:lnTo>
                  <a:lnTo>
                    <a:pt x="914" y="2225"/>
                  </a:lnTo>
                  <a:lnTo>
                    <a:pt x="1192" y="2324"/>
                  </a:lnTo>
                  <a:lnTo>
                    <a:pt x="1490" y="2444"/>
                  </a:lnTo>
                  <a:lnTo>
                    <a:pt x="2026" y="2622"/>
                  </a:lnTo>
                  <a:lnTo>
                    <a:pt x="2542" y="2781"/>
                  </a:lnTo>
                  <a:lnTo>
                    <a:pt x="3039" y="2940"/>
                  </a:lnTo>
                  <a:lnTo>
                    <a:pt x="3555" y="3079"/>
                  </a:lnTo>
                  <a:lnTo>
                    <a:pt x="4072" y="3218"/>
                  </a:lnTo>
                  <a:lnTo>
                    <a:pt x="4608" y="3337"/>
                  </a:lnTo>
                  <a:lnTo>
                    <a:pt x="5223" y="3456"/>
                  </a:lnTo>
                  <a:lnTo>
                    <a:pt x="5561" y="3516"/>
                  </a:lnTo>
                  <a:lnTo>
                    <a:pt x="5879" y="3556"/>
                  </a:lnTo>
                  <a:lnTo>
                    <a:pt x="6217" y="3595"/>
                  </a:lnTo>
                  <a:lnTo>
                    <a:pt x="6554" y="3595"/>
                  </a:lnTo>
                  <a:lnTo>
                    <a:pt x="6852" y="3576"/>
                  </a:lnTo>
                  <a:lnTo>
                    <a:pt x="7170" y="3536"/>
                  </a:lnTo>
                  <a:lnTo>
                    <a:pt x="7448" y="3456"/>
                  </a:lnTo>
                  <a:lnTo>
                    <a:pt x="7567" y="3397"/>
                  </a:lnTo>
                  <a:lnTo>
                    <a:pt x="7686" y="3337"/>
                  </a:lnTo>
                  <a:lnTo>
                    <a:pt x="7805" y="3258"/>
                  </a:lnTo>
                  <a:lnTo>
                    <a:pt x="7905" y="3178"/>
                  </a:lnTo>
                  <a:lnTo>
                    <a:pt x="8004" y="3079"/>
                  </a:lnTo>
                  <a:lnTo>
                    <a:pt x="8103" y="2960"/>
                  </a:lnTo>
                  <a:lnTo>
                    <a:pt x="8163" y="2841"/>
                  </a:lnTo>
                  <a:lnTo>
                    <a:pt x="8242" y="2702"/>
                  </a:lnTo>
                  <a:lnTo>
                    <a:pt x="8282" y="2543"/>
                  </a:lnTo>
                  <a:lnTo>
                    <a:pt x="8342" y="2384"/>
                  </a:lnTo>
                  <a:lnTo>
                    <a:pt x="8342" y="2364"/>
                  </a:lnTo>
                  <a:lnTo>
                    <a:pt x="8183" y="2146"/>
                  </a:lnTo>
                  <a:lnTo>
                    <a:pt x="8024" y="1947"/>
                  </a:lnTo>
                  <a:lnTo>
                    <a:pt x="7825" y="1768"/>
                  </a:lnTo>
                  <a:lnTo>
                    <a:pt x="7587" y="1609"/>
                  </a:lnTo>
                  <a:lnTo>
                    <a:pt x="7309" y="1490"/>
                  </a:lnTo>
                  <a:lnTo>
                    <a:pt x="7031" y="1391"/>
                  </a:lnTo>
                  <a:lnTo>
                    <a:pt x="6753" y="1292"/>
                  </a:lnTo>
                  <a:lnTo>
                    <a:pt x="6495" y="1172"/>
                  </a:lnTo>
                  <a:lnTo>
                    <a:pt x="6375" y="1490"/>
                  </a:lnTo>
                  <a:lnTo>
                    <a:pt x="6236" y="1768"/>
                  </a:lnTo>
                  <a:lnTo>
                    <a:pt x="6276" y="1808"/>
                  </a:lnTo>
                  <a:lnTo>
                    <a:pt x="6276" y="1848"/>
                  </a:lnTo>
                  <a:lnTo>
                    <a:pt x="6256" y="1887"/>
                  </a:lnTo>
                  <a:lnTo>
                    <a:pt x="6117" y="2066"/>
                  </a:lnTo>
                  <a:lnTo>
                    <a:pt x="5978" y="2205"/>
                  </a:lnTo>
                  <a:lnTo>
                    <a:pt x="5799" y="2324"/>
                  </a:lnTo>
                  <a:lnTo>
                    <a:pt x="5601" y="2424"/>
                  </a:lnTo>
                  <a:lnTo>
                    <a:pt x="5402" y="2503"/>
                  </a:lnTo>
                  <a:lnTo>
                    <a:pt x="5184" y="2543"/>
                  </a:lnTo>
                  <a:lnTo>
                    <a:pt x="4965" y="2583"/>
                  </a:lnTo>
                  <a:lnTo>
                    <a:pt x="4727" y="2602"/>
                  </a:lnTo>
                  <a:lnTo>
                    <a:pt x="4509" y="2602"/>
                  </a:lnTo>
                  <a:lnTo>
                    <a:pt x="4270" y="2583"/>
                  </a:lnTo>
                  <a:lnTo>
                    <a:pt x="3813" y="2503"/>
                  </a:lnTo>
                  <a:lnTo>
                    <a:pt x="3376" y="2404"/>
                  </a:lnTo>
                  <a:lnTo>
                    <a:pt x="2999" y="2285"/>
                  </a:lnTo>
                  <a:lnTo>
                    <a:pt x="2959" y="2245"/>
                  </a:lnTo>
                  <a:lnTo>
                    <a:pt x="2959" y="2225"/>
                  </a:lnTo>
                  <a:lnTo>
                    <a:pt x="2979" y="2185"/>
                  </a:lnTo>
                  <a:lnTo>
                    <a:pt x="2999" y="2166"/>
                  </a:lnTo>
                  <a:lnTo>
                    <a:pt x="3416" y="2225"/>
                  </a:lnTo>
                  <a:lnTo>
                    <a:pt x="3833" y="2285"/>
                  </a:lnTo>
                  <a:lnTo>
                    <a:pt x="4250" y="2324"/>
                  </a:lnTo>
                  <a:lnTo>
                    <a:pt x="4667" y="2324"/>
                  </a:lnTo>
                  <a:lnTo>
                    <a:pt x="4826" y="2305"/>
                  </a:lnTo>
                  <a:lnTo>
                    <a:pt x="4985" y="2285"/>
                  </a:lnTo>
                  <a:lnTo>
                    <a:pt x="5283" y="2185"/>
                  </a:lnTo>
                  <a:lnTo>
                    <a:pt x="5561" y="2066"/>
                  </a:lnTo>
                  <a:lnTo>
                    <a:pt x="5839" y="1907"/>
                  </a:lnTo>
                  <a:lnTo>
                    <a:pt x="5859" y="1868"/>
                  </a:lnTo>
                  <a:lnTo>
                    <a:pt x="5998" y="1550"/>
                  </a:lnTo>
                  <a:lnTo>
                    <a:pt x="6058" y="1391"/>
                  </a:lnTo>
                  <a:lnTo>
                    <a:pt x="6117" y="1232"/>
                  </a:lnTo>
                  <a:lnTo>
                    <a:pt x="6157" y="1053"/>
                  </a:lnTo>
                  <a:lnTo>
                    <a:pt x="6177" y="894"/>
                  </a:lnTo>
                  <a:lnTo>
                    <a:pt x="6177" y="716"/>
                  </a:lnTo>
                  <a:lnTo>
                    <a:pt x="6137" y="557"/>
                  </a:lnTo>
                  <a:lnTo>
                    <a:pt x="6077" y="378"/>
                  </a:lnTo>
                  <a:lnTo>
                    <a:pt x="5978" y="239"/>
                  </a:lnTo>
                  <a:lnTo>
                    <a:pt x="5859" y="140"/>
                  </a:lnTo>
                  <a:lnTo>
                    <a:pt x="5720" y="80"/>
                  </a:lnTo>
                  <a:lnTo>
                    <a:pt x="5561" y="21"/>
                  </a:lnTo>
                  <a:lnTo>
                    <a:pt x="54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6835692" y="1349144"/>
              <a:ext cx="472991" cy="164487"/>
            </a:xfrm>
            <a:custGeom>
              <a:avLst/>
              <a:gdLst/>
              <a:ahLst/>
              <a:cxnLst/>
              <a:rect l="l" t="t" r="r" b="b"/>
              <a:pathLst>
                <a:path w="8342" h="2901" extrusionOk="0">
                  <a:moveTo>
                    <a:pt x="2463" y="1"/>
                  </a:moveTo>
                  <a:lnTo>
                    <a:pt x="2205" y="41"/>
                  </a:lnTo>
                  <a:lnTo>
                    <a:pt x="1887" y="60"/>
                  </a:lnTo>
                  <a:lnTo>
                    <a:pt x="1251" y="100"/>
                  </a:lnTo>
                  <a:lnTo>
                    <a:pt x="953" y="140"/>
                  </a:lnTo>
                  <a:lnTo>
                    <a:pt x="656" y="219"/>
                  </a:lnTo>
                  <a:lnTo>
                    <a:pt x="517" y="259"/>
                  </a:lnTo>
                  <a:lnTo>
                    <a:pt x="397" y="319"/>
                  </a:lnTo>
                  <a:lnTo>
                    <a:pt x="298" y="398"/>
                  </a:lnTo>
                  <a:lnTo>
                    <a:pt x="199" y="458"/>
                  </a:lnTo>
                  <a:lnTo>
                    <a:pt x="80" y="616"/>
                  </a:lnTo>
                  <a:lnTo>
                    <a:pt x="0" y="795"/>
                  </a:lnTo>
                  <a:lnTo>
                    <a:pt x="60" y="914"/>
                  </a:lnTo>
                  <a:lnTo>
                    <a:pt x="159" y="1034"/>
                  </a:lnTo>
                  <a:lnTo>
                    <a:pt x="258" y="1133"/>
                  </a:lnTo>
                  <a:lnTo>
                    <a:pt x="378" y="1212"/>
                  </a:lnTo>
                  <a:lnTo>
                    <a:pt x="636" y="1391"/>
                  </a:lnTo>
                  <a:lnTo>
                    <a:pt x="914" y="1530"/>
                  </a:lnTo>
                  <a:lnTo>
                    <a:pt x="1192" y="1629"/>
                  </a:lnTo>
                  <a:lnTo>
                    <a:pt x="1490" y="1749"/>
                  </a:lnTo>
                  <a:lnTo>
                    <a:pt x="2026" y="1927"/>
                  </a:lnTo>
                  <a:lnTo>
                    <a:pt x="2542" y="2086"/>
                  </a:lnTo>
                  <a:lnTo>
                    <a:pt x="3039" y="2245"/>
                  </a:lnTo>
                  <a:lnTo>
                    <a:pt x="3555" y="2384"/>
                  </a:lnTo>
                  <a:lnTo>
                    <a:pt x="4072" y="2523"/>
                  </a:lnTo>
                  <a:lnTo>
                    <a:pt x="4608" y="2642"/>
                  </a:lnTo>
                  <a:lnTo>
                    <a:pt x="5223" y="2761"/>
                  </a:lnTo>
                  <a:lnTo>
                    <a:pt x="5561" y="2821"/>
                  </a:lnTo>
                  <a:lnTo>
                    <a:pt x="5879" y="2861"/>
                  </a:lnTo>
                  <a:lnTo>
                    <a:pt x="6217" y="2900"/>
                  </a:lnTo>
                  <a:lnTo>
                    <a:pt x="6554" y="2900"/>
                  </a:lnTo>
                  <a:lnTo>
                    <a:pt x="6852" y="2881"/>
                  </a:lnTo>
                  <a:lnTo>
                    <a:pt x="7170" y="2841"/>
                  </a:lnTo>
                  <a:lnTo>
                    <a:pt x="7448" y="2761"/>
                  </a:lnTo>
                  <a:lnTo>
                    <a:pt x="7567" y="2702"/>
                  </a:lnTo>
                  <a:lnTo>
                    <a:pt x="7686" y="2642"/>
                  </a:lnTo>
                  <a:lnTo>
                    <a:pt x="7805" y="2563"/>
                  </a:lnTo>
                  <a:lnTo>
                    <a:pt x="7905" y="2483"/>
                  </a:lnTo>
                  <a:lnTo>
                    <a:pt x="8004" y="2384"/>
                  </a:lnTo>
                  <a:lnTo>
                    <a:pt x="8103" y="2265"/>
                  </a:lnTo>
                  <a:lnTo>
                    <a:pt x="8163" y="2146"/>
                  </a:lnTo>
                  <a:lnTo>
                    <a:pt x="8242" y="2007"/>
                  </a:lnTo>
                  <a:lnTo>
                    <a:pt x="8282" y="1848"/>
                  </a:lnTo>
                  <a:lnTo>
                    <a:pt x="8342" y="1689"/>
                  </a:lnTo>
                  <a:lnTo>
                    <a:pt x="8342" y="1669"/>
                  </a:lnTo>
                  <a:lnTo>
                    <a:pt x="8183" y="1451"/>
                  </a:lnTo>
                  <a:lnTo>
                    <a:pt x="8024" y="1252"/>
                  </a:lnTo>
                  <a:lnTo>
                    <a:pt x="7825" y="1073"/>
                  </a:lnTo>
                  <a:lnTo>
                    <a:pt x="7587" y="914"/>
                  </a:lnTo>
                  <a:lnTo>
                    <a:pt x="7309" y="795"/>
                  </a:lnTo>
                  <a:lnTo>
                    <a:pt x="7031" y="696"/>
                  </a:lnTo>
                  <a:lnTo>
                    <a:pt x="6753" y="597"/>
                  </a:lnTo>
                  <a:lnTo>
                    <a:pt x="6495" y="477"/>
                  </a:lnTo>
                  <a:lnTo>
                    <a:pt x="6375" y="795"/>
                  </a:lnTo>
                  <a:lnTo>
                    <a:pt x="6236" y="1073"/>
                  </a:lnTo>
                  <a:lnTo>
                    <a:pt x="6276" y="1113"/>
                  </a:lnTo>
                  <a:lnTo>
                    <a:pt x="6276" y="1153"/>
                  </a:lnTo>
                  <a:lnTo>
                    <a:pt x="6256" y="1192"/>
                  </a:lnTo>
                  <a:lnTo>
                    <a:pt x="6137" y="1351"/>
                  </a:lnTo>
                  <a:lnTo>
                    <a:pt x="5998" y="1490"/>
                  </a:lnTo>
                  <a:lnTo>
                    <a:pt x="5839" y="1610"/>
                  </a:lnTo>
                  <a:lnTo>
                    <a:pt x="5660" y="1709"/>
                  </a:lnTo>
                  <a:lnTo>
                    <a:pt x="5482" y="1788"/>
                  </a:lnTo>
                  <a:lnTo>
                    <a:pt x="5283" y="1828"/>
                  </a:lnTo>
                  <a:lnTo>
                    <a:pt x="5084" y="1868"/>
                  </a:lnTo>
                  <a:lnTo>
                    <a:pt x="4866" y="1888"/>
                  </a:lnTo>
                  <a:lnTo>
                    <a:pt x="4667" y="1907"/>
                  </a:lnTo>
                  <a:lnTo>
                    <a:pt x="4449" y="1907"/>
                  </a:lnTo>
                  <a:lnTo>
                    <a:pt x="4012" y="1848"/>
                  </a:lnTo>
                  <a:lnTo>
                    <a:pt x="3595" y="1768"/>
                  </a:lnTo>
                  <a:lnTo>
                    <a:pt x="3218" y="1669"/>
                  </a:lnTo>
                  <a:lnTo>
                    <a:pt x="3039" y="1629"/>
                  </a:lnTo>
                  <a:lnTo>
                    <a:pt x="2860" y="1570"/>
                  </a:lnTo>
                  <a:lnTo>
                    <a:pt x="2840" y="1610"/>
                  </a:lnTo>
                  <a:lnTo>
                    <a:pt x="2820" y="1629"/>
                  </a:lnTo>
                  <a:lnTo>
                    <a:pt x="2800" y="1649"/>
                  </a:lnTo>
                  <a:lnTo>
                    <a:pt x="2761" y="1649"/>
                  </a:lnTo>
                  <a:lnTo>
                    <a:pt x="2622" y="1590"/>
                  </a:lnTo>
                  <a:lnTo>
                    <a:pt x="2542" y="1510"/>
                  </a:lnTo>
                  <a:lnTo>
                    <a:pt x="2463" y="1431"/>
                  </a:lnTo>
                  <a:lnTo>
                    <a:pt x="2423" y="1312"/>
                  </a:lnTo>
                  <a:lnTo>
                    <a:pt x="2383" y="1192"/>
                  </a:lnTo>
                  <a:lnTo>
                    <a:pt x="2383" y="1053"/>
                  </a:lnTo>
                  <a:lnTo>
                    <a:pt x="2383" y="815"/>
                  </a:lnTo>
                  <a:lnTo>
                    <a:pt x="2403" y="418"/>
                  </a:lnTo>
                  <a:lnTo>
                    <a:pt x="2463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6845785" y="1038372"/>
              <a:ext cx="564278" cy="166698"/>
            </a:xfrm>
            <a:custGeom>
              <a:avLst/>
              <a:gdLst/>
              <a:ahLst/>
              <a:cxnLst/>
              <a:rect l="l" t="t" r="r" b="b"/>
              <a:pathLst>
                <a:path w="9952" h="2940" extrusionOk="0">
                  <a:moveTo>
                    <a:pt x="3397" y="0"/>
                  </a:moveTo>
                  <a:lnTo>
                    <a:pt x="2642" y="40"/>
                  </a:lnTo>
                  <a:lnTo>
                    <a:pt x="1908" y="119"/>
                  </a:lnTo>
                  <a:lnTo>
                    <a:pt x="1113" y="239"/>
                  </a:lnTo>
                  <a:lnTo>
                    <a:pt x="656" y="318"/>
                  </a:lnTo>
                  <a:lnTo>
                    <a:pt x="438" y="378"/>
                  </a:lnTo>
                  <a:lnTo>
                    <a:pt x="219" y="437"/>
                  </a:lnTo>
                  <a:lnTo>
                    <a:pt x="219" y="457"/>
                  </a:lnTo>
                  <a:lnTo>
                    <a:pt x="120" y="517"/>
                  </a:lnTo>
                  <a:lnTo>
                    <a:pt x="60" y="596"/>
                  </a:lnTo>
                  <a:lnTo>
                    <a:pt x="21" y="676"/>
                  </a:lnTo>
                  <a:lnTo>
                    <a:pt x="1" y="755"/>
                  </a:lnTo>
                  <a:lnTo>
                    <a:pt x="1" y="815"/>
                  </a:lnTo>
                  <a:lnTo>
                    <a:pt x="1" y="894"/>
                  </a:lnTo>
                  <a:lnTo>
                    <a:pt x="41" y="973"/>
                  </a:lnTo>
                  <a:lnTo>
                    <a:pt x="80" y="1053"/>
                  </a:lnTo>
                  <a:lnTo>
                    <a:pt x="180" y="1192"/>
                  </a:lnTo>
                  <a:lnTo>
                    <a:pt x="339" y="1351"/>
                  </a:lnTo>
                  <a:lnTo>
                    <a:pt x="537" y="1490"/>
                  </a:lnTo>
                  <a:lnTo>
                    <a:pt x="756" y="1629"/>
                  </a:lnTo>
                  <a:lnTo>
                    <a:pt x="974" y="1748"/>
                  </a:lnTo>
                  <a:lnTo>
                    <a:pt x="1212" y="1867"/>
                  </a:lnTo>
                  <a:lnTo>
                    <a:pt x="1689" y="2066"/>
                  </a:lnTo>
                  <a:lnTo>
                    <a:pt x="2066" y="2205"/>
                  </a:lnTo>
                  <a:lnTo>
                    <a:pt x="2285" y="2284"/>
                  </a:lnTo>
                  <a:lnTo>
                    <a:pt x="2603" y="2364"/>
                  </a:lnTo>
                  <a:lnTo>
                    <a:pt x="2920" y="2423"/>
                  </a:lnTo>
                  <a:lnTo>
                    <a:pt x="3556" y="2542"/>
                  </a:lnTo>
                  <a:lnTo>
                    <a:pt x="4191" y="2602"/>
                  </a:lnTo>
                  <a:lnTo>
                    <a:pt x="4847" y="2681"/>
                  </a:lnTo>
                  <a:lnTo>
                    <a:pt x="6118" y="2801"/>
                  </a:lnTo>
                  <a:lnTo>
                    <a:pt x="7409" y="2900"/>
                  </a:lnTo>
                  <a:lnTo>
                    <a:pt x="8124" y="2940"/>
                  </a:lnTo>
                  <a:lnTo>
                    <a:pt x="8700" y="2940"/>
                  </a:lnTo>
                  <a:lnTo>
                    <a:pt x="8898" y="2920"/>
                  </a:lnTo>
                  <a:lnTo>
                    <a:pt x="9077" y="2880"/>
                  </a:lnTo>
                  <a:lnTo>
                    <a:pt x="9236" y="2820"/>
                  </a:lnTo>
                  <a:lnTo>
                    <a:pt x="9395" y="2761"/>
                  </a:lnTo>
                  <a:lnTo>
                    <a:pt x="9554" y="2662"/>
                  </a:lnTo>
                  <a:lnTo>
                    <a:pt x="9673" y="2562"/>
                  </a:lnTo>
                  <a:lnTo>
                    <a:pt x="9792" y="2423"/>
                  </a:lnTo>
                  <a:lnTo>
                    <a:pt x="9891" y="2264"/>
                  </a:lnTo>
                  <a:lnTo>
                    <a:pt x="9951" y="2066"/>
                  </a:lnTo>
                  <a:lnTo>
                    <a:pt x="9792" y="1808"/>
                  </a:lnTo>
                  <a:lnTo>
                    <a:pt x="9594" y="1589"/>
                  </a:lnTo>
                  <a:lnTo>
                    <a:pt x="9375" y="1371"/>
                  </a:lnTo>
                  <a:lnTo>
                    <a:pt x="9077" y="1172"/>
                  </a:lnTo>
                  <a:lnTo>
                    <a:pt x="8779" y="1013"/>
                  </a:lnTo>
                  <a:lnTo>
                    <a:pt x="8442" y="874"/>
                  </a:lnTo>
                  <a:lnTo>
                    <a:pt x="8124" y="755"/>
                  </a:lnTo>
                  <a:lnTo>
                    <a:pt x="7786" y="636"/>
                  </a:lnTo>
                  <a:lnTo>
                    <a:pt x="7071" y="437"/>
                  </a:lnTo>
                  <a:lnTo>
                    <a:pt x="6356" y="258"/>
                  </a:lnTo>
                  <a:lnTo>
                    <a:pt x="5621" y="119"/>
                  </a:lnTo>
                  <a:lnTo>
                    <a:pt x="4887" y="40"/>
                  </a:lnTo>
                  <a:lnTo>
                    <a:pt x="4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6868352" y="1110438"/>
              <a:ext cx="484275" cy="94632"/>
            </a:xfrm>
            <a:custGeom>
              <a:avLst/>
              <a:gdLst/>
              <a:ahLst/>
              <a:cxnLst/>
              <a:rect l="l" t="t" r="r" b="b"/>
              <a:pathLst>
                <a:path w="8541" h="1669" extrusionOk="0">
                  <a:moveTo>
                    <a:pt x="1073" y="0"/>
                  </a:moveTo>
                  <a:lnTo>
                    <a:pt x="536" y="40"/>
                  </a:lnTo>
                  <a:lnTo>
                    <a:pt x="258" y="80"/>
                  </a:lnTo>
                  <a:lnTo>
                    <a:pt x="0" y="120"/>
                  </a:lnTo>
                  <a:lnTo>
                    <a:pt x="258" y="278"/>
                  </a:lnTo>
                  <a:lnTo>
                    <a:pt x="516" y="437"/>
                  </a:lnTo>
                  <a:lnTo>
                    <a:pt x="814" y="576"/>
                  </a:lnTo>
                  <a:lnTo>
                    <a:pt x="1092" y="715"/>
                  </a:lnTo>
                  <a:lnTo>
                    <a:pt x="1589" y="914"/>
                  </a:lnTo>
                  <a:lnTo>
                    <a:pt x="1887" y="1013"/>
                  </a:lnTo>
                  <a:lnTo>
                    <a:pt x="2205" y="1093"/>
                  </a:lnTo>
                  <a:lnTo>
                    <a:pt x="2522" y="1152"/>
                  </a:lnTo>
                  <a:lnTo>
                    <a:pt x="3158" y="1271"/>
                  </a:lnTo>
                  <a:lnTo>
                    <a:pt x="3793" y="1331"/>
                  </a:lnTo>
                  <a:lnTo>
                    <a:pt x="4449" y="1410"/>
                  </a:lnTo>
                  <a:lnTo>
                    <a:pt x="5720" y="1530"/>
                  </a:lnTo>
                  <a:lnTo>
                    <a:pt x="7011" y="1629"/>
                  </a:lnTo>
                  <a:lnTo>
                    <a:pt x="7746" y="1669"/>
                  </a:lnTo>
                  <a:lnTo>
                    <a:pt x="8342" y="1669"/>
                  </a:lnTo>
                  <a:lnTo>
                    <a:pt x="8540" y="1629"/>
                  </a:lnTo>
                  <a:lnTo>
                    <a:pt x="8361" y="1490"/>
                  </a:lnTo>
                  <a:lnTo>
                    <a:pt x="8203" y="1351"/>
                  </a:lnTo>
                  <a:lnTo>
                    <a:pt x="8004" y="1232"/>
                  </a:lnTo>
                  <a:lnTo>
                    <a:pt x="7825" y="1113"/>
                  </a:lnTo>
                  <a:lnTo>
                    <a:pt x="7408" y="894"/>
                  </a:lnTo>
                  <a:lnTo>
                    <a:pt x="6991" y="715"/>
                  </a:lnTo>
                  <a:lnTo>
                    <a:pt x="6534" y="576"/>
                  </a:lnTo>
                  <a:lnTo>
                    <a:pt x="6097" y="457"/>
                  </a:lnTo>
                  <a:lnTo>
                    <a:pt x="5660" y="338"/>
                  </a:lnTo>
                  <a:lnTo>
                    <a:pt x="5223" y="259"/>
                  </a:lnTo>
                  <a:lnTo>
                    <a:pt x="4449" y="159"/>
                  </a:lnTo>
                  <a:lnTo>
                    <a:pt x="3674" y="60"/>
                  </a:lnTo>
                  <a:lnTo>
                    <a:pt x="2880" y="20"/>
                  </a:lnTo>
                  <a:lnTo>
                    <a:pt x="21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7525966" y="2060839"/>
              <a:ext cx="37252" cy="43999"/>
            </a:xfrm>
            <a:custGeom>
              <a:avLst/>
              <a:gdLst/>
              <a:ahLst/>
              <a:cxnLst/>
              <a:rect l="l" t="t" r="r" b="b"/>
              <a:pathLst>
                <a:path w="657" h="776" extrusionOk="0">
                  <a:moveTo>
                    <a:pt x="299" y="1"/>
                  </a:moveTo>
                  <a:lnTo>
                    <a:pt x="259" y="21"/>
                  </a:lnTo>
                  <a:lnTo>
                    <a:pt x="140" y="21"/>
                  </a:lnTo>
                  <a:lnTo>
                    <a:pt x="80" y="80"/>
                  </a:lnTo>
                  <a:lnTo>
                    <a:pt x="40" y="160"/>
                  </a:lnTo>
                  <a:lnTo>
                    <a:pt x="21" y="259"/>
                  </a:lnTo>
                  <a:lnTo>
                    <a:pt x="1" y="378"/>
                  </a:lnTo>
                  <a:lnTo>
                    <a:pt x="21" y="477"/>
                  </a:lnTo>
                  <a:lnTo>
                    <a:pt x="40" y="577"/>
                  </a:lnTo>
                  <a:lnTo>
                    <a:pt x="60" y="636"/>
                  </a:lnTo>
                  <a:lnTo>
                    <a:pt x="100" y="676"/>
                  </a:lnTo>
                  <a:lnTo>
                    <a:pt x="140" y="716"/>
                  </a:lnTo>
                  <a:lnTo>
                    <a:pt x="259" y="775"/>
                  </a:lnTo>
                  <a:lnTo>
                    <a:pt x="378" y="775"/>
                  </a:lnTo>
                  <a:lnTo>
                    <a:pt x="438" y="755"/>
                  </a:lnTo>
                  <a:lnTo>
                    <a:pt x="497" y="736"/>
                  </a:lnTo>
                  <a:lnTo>
                    <a:pt x="557" y="676"/>
                  </a:lnTo>
                  <a:lnTo>
                    <a:pt x="597" y="636"/>
                  </a:lnTo>
                  <a:lnTo>
                    <a:pt x="636" y="577"/>
                  </a:lnTo>
                  <a:lnTo>
                    <a:pt x="656" y="497"/>
                  </a:lnTo>
                  <a:lnTo>
                    <a:pt x="656" y="438"/>
                  </a:lnTo>
                  <a:lnTo>
                    <a:pt x="656" y="358"/>
                  </a:lnTo>
                  <a:lnTo>
                    <a:pt x="636" y="299"/>
                  </a:lnTo>
                  <a:lnTo>
                    <a:pt x="616" y="219"/>
                  </a:lnTo>
                  <a:lnTo>
                    <a:pt x="537" y="140"/>
                  </a:lnTo>
                  <a:lnTo>
                    <a:pt x="477" y="8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6920120" y="1569876"/>
              <a:ext cx="42865" cy="40597"/>
            </a:xfrm>
            <a:custGeom>
              <a:avLst/>
              <a:gdLst/>
              <a:ahLst/>
              <a:cxnLst/>
              <a:rect l="l" t="t" r="r" b="b"/>
              <a:pathLst>
                <a:path w="756" h="716" extrusionOk="0">
                  <a:moveTo>
                    <a:pt x="318" y="1"/>
                  </a:moveTo>
                  <a:lnTo>
                    <a:pt x="219" y="60"/>
                  </a:lnTo>
                  <a:lnTo>
                    <a:pt x="120" y="140"/>
                  </a:lnTo>
                  <a:lnTo>
                    <a:pt x="40" y="259"/>
                  </a:lnTo>
                  <a:lnTo>
                    <a:pt x="1" y="378"/>
                  </a:lnTo>
                  <a:lnTo>
                    <a:pt x="1" y="437"/>
                  </a:lnTo>
                  <a:lnTo>
                    <a:pt x="1" y="497"/>
                  </a:lnTo>
                  <a:lnTo>
                    <a:pt x="21" y="557"/>
                  </a:lnTo>
                  <a:lnTo>
                    <a:pt x="60" y="596"/>
                  </a:lnTo>
                  <a:lnTo>
                    <a:pt x="120" y="636"/>
                  </a:lnTo>
                  <a:lnTo>
                    <a:pt x="199" y="676"/>
                  </a:lnTo>
                  <a:lnTo>
                    <a:pt x="279" y="696"/>
                  </a:lnTo>
                  <a:lnTo>
                    <a:pt x="358" y="715"/>
                  </a:lnTo>
                  <a:lnTo>
                    <a:pt x="438" y="696"/>
                  </a:lnTo>
                  <a:lnTo>
                    <a:pt x="517" y="676"/>
                  </a:lnTo>
                  <a:lnTo>
                    <a:pt x="597" y="636"/>
                  </a:lnTo>
                  <a:lnTo>
                    <a:pt x="656" y="596"/>
                  </a:lnTo>
                  <a:lnTo>
                    <a:pt x="696" y="537"/>
                  </a:lnTo>
                  <a:lnTo>
                    <a:pt x="736" y="457"/>
                  </a:lnTo>
                  <a:lnTo>
                    <a:pt x="755" y="398"/>
                  </a:lnTo>
                  <a:lnTo>
                    <a:pt x="755" y="318"/>
                  </a:lnTo>
                  <a:lnTo>
                    <a:pt x="736" y="259"/>
                  </a:lnTo>
                  <a:lnTo>
                    <a:pt x="716" y="199"/>
                  </a:lnTo>
                  <a:lnTo>
                    <a:pt x="636" y="80"/>
                  </a:lnTo>
                  <a:lnTo>
                    <a:pt x="577" y="40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7117211" y="1613818"/>
              <a:ext cx="31582" cy="38329"/>
            </a:xfrm>
            <a:custGeom>
              <a:avLst/>
              <a:gdLst/>
              <a:ahLst/>
              <a:cxnLst/>
              <a:rect l="l" t="t" r="r" b="b"/>
              <a:pathLst>
                <a:path w="557" h="676" extrusionOk="0">
                  <a:moveTo>
                    <a:pt x="239" y="0"/>
                  </a:moveTo>
                  <a:lnTo>
                    <a:pt x="179" y="40"/>
                  </a:lnTo>
                  <a:lnTo>
                    <a:pt x="119" y="80"/>
                  </a:lnTo>
                  <a:lnTo>
                    <a:pt x="80" y="139"/>
                  </a:lnTo>
                  <a:lnTo>
                    <a:pt x="0" y="258"/>
                  </a:lnTo>
                  <a:lnTo>
                    <a:pt x="0" y="338"/>
                  </a:lnTo>
                  <a:lnTo>
                    <a:pt x="20" y="397"/>
                  </a:lnTo>
                  <a:lnTo>
                    <a:pt x="60" y="477"/>
                  </a:lnTo>
                  <a:lnTo>
                    <a:pt x="100" y="576"/>
                  </a:lnTo>
                  <a:lnTo>
                    <a:pt x="139" y="616"/>
                  </a:lnTo>
                  <a:lnTo>
                    <a:pt x="199" y="655"/>
                  </a:lnTo>
                  <a:lnTo>
                    <a:pt x="239" y="675"/>
                  </a:lnTo>
                  <a:lnTo>
                    <a:pt x="298" y="675"/>
                  </a:lnTo>
                  <a:lnTo>
                    <a:pt x="338" y="655"/>
                  </a:lnTo>
                  <a:lnTo>
                    <a:pt x="398" y="616"/>
                  </a:lnTo>
                  <a:lnTo>
                    <a:pt x="417" y="556"/>
                  </a:lnTo>
                  <a:lnTo>
                    <a:pt x="457" y="497"/>
                  </a:lnTo>
                  <a:lnTo>
                    <a:pt x="497" y="437"/>
                  </a:lnTo>
                  <a:lnTo>
                    <a:pt x="537" y="377"/>
                  </a:lnTo>
                  <a:lnTo>
                    <a:pt x="556" y="298"/>
                  </a:lnTo>
                  <a:lnTo>
                    <a:pt x="556" y="238"/>
                  </a:lnTo>
                  <a:lnTo>
                    <a:pt x="497" y="159"/>
                  </a:lnTo>
                  <a:lnTo>
                    <a:pt x="437" y="99"/>
                  </a:lnTo>
                  <a:lnTo>
                    <a:pt x="417" y="99"/>
                  </a:lnTo>
                  <a:lnTo>
                    <a:pt x="358" y="4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7138587" y="1700512"/>
              <a:ext cx="13551" cy="12417"/>
            </a:xfrm>
            <a:custGeom>
              <a:avLst/>
              <a:gdLst/>
              <a:ahLst/>
              <a:cxnLst/>
              <a:rect l="l" t="t" r="r" b="b"/>
              <a:pathLst>
                <a:path w="239" h="219" extrusionOk="0">
                  <a:moveTo>
                    <a:pt x="80" y="0"/>
                  </a:moveTo>
                  <a:lnTo>
                    <a:pt x="40" y="40"/>
                  </a:lnTo>
                  <a:lnTo>
                    <a:pt x="21" y="60"/>
                  </a:lnTo>
                  <a:lnTo>
                    <a:pt x="1" y="100"/>
                  </a:lnTo>
                  <a:lnTo>
                    <a:pt x="1" y="139"/>
                  </a:lnTo>
                  <a:lnTo>
                    <a:pt x="40" y="179"/>
                  </a:lnTo>
                  <a:lnTo>
                    <a:pt x="80" y="219"/>
                  </a:lnTo>
                  <a:lnTo>
                    <a:pt x="120" y="219"/>
                  </a:lnTo>
                  <a:lnTo>
                    <a:pt x="160" y="199"/>
                  </a:lnTo>
                  <a:lnTo>
                    <a:pt x="179" y="179"/>
                  </a:lnTo>
                  <a:lnTo>
                    <a:pt x="219" y="139"/>
                  </a:lnTo>
                  <a:lnTo>
                    <a:pt x="239" y="100"/>
                  </a:lnTo>
                  <a:lnTo>
                    <a:pt x="219" y="60"/>
                  </a:lnTo>
                  <a:lnTo>
                    <a:pt x="199" y="20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7103660" y="1675734"/>
              <a:ext cx="13608" cy="13551"/>
            </a:xfrm>
            <a:custGeom>
              <a:avLst/>
              <a:gdLst/>
              <a:ahLst/>
              <a:cxnLst/>
              <a:rect l="l" t="t" r="r" b="b"/>
              <a:pathLst>
                <a:path w="240" h="239" extrusionOk="0">
                  <a:moveTo>
                    <a:pt x="120" y="0"/>
                  </a:moveTo>
                  <a:lnTo>
                    <a:pt x="61" y="20"/>
                  </a:lnTo>
                  <a:lnTo>
                    <a:pt x="41" y="40"/>
                  </a:lnTo>
                  <a:lnTo>
                    <a:pt x="1" y="80"/>
                  </a:lnTo>
                  <a:lnTo>
                    <a:pt x="1" y="120"/>
                  </a:lnTo>
                  <a:lnTo>
                    <a:pt x="1" y="159"/>
                  </a:lnTo>
                  <a:lnTo>
                    <a:pt x="41" y="199"/>
                  </a:lnTo>
                  <a:lnTo>
                    <a:pt x="61" y="239"/>
                  </a:lnTo>
                  <a:lnTo>
                    <a:pt x="160" y="239"/>
                  </a:lnTo>
                  <a:lnTo>
                    <a:pt x="200" y="199"/>
                  </a:lnTo>
                  <a:lnTo>
                    <a:pt x="219" y="159"/>
                  </a:lnTo>
                  <a:lnTo>
                    <a:pt x="239" y="120"/>
                  </a:lnTo>
                  <a:lnTo>
                    <a:pt x="219" y="80"/>
                  </a:lnTo>
                  <a:lnTo>
                    <a:pt x="200" y="40"/>
                  </a:lnTo>
                  <a:lnTo>
                    <a:pt x="160" y="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7074402" y="1858137"/>
              <a:ext cx="25969" cy="25969"/>
            </a:xfrm>
            <a:custGeom>
              <a:avLst/>
              <a:gdLst/>
              <a:ahLst/>
              <a:cxnLst/>
              <a:rect l="l" t="t" r="r" b="b"/>
              <a:pathLst>
                <a:path w="458" h="458" extrusionOk="0">
                  <a:moveTo>
                    <a:pt x="120" y="1"/>
                  </a:moveTo>
                  <a:lnTo>
                    <a:pt x="60" y="41"/>
                  </a:lnTo>
                  <a:lnTo>
                    <a:pt x="1" y="100"/>
                  </a:lnTo>
                  <a:lnTo>
                    <a:pt x="1" y="160"/>
                  </a:lnTo>
                  <a:lnTo>
                    <a:pt x="1" y="279"/>
                  </a:lnTo>
                  <a:lnTo>
                    <a:pt x="20" y="338"/>
                  </a:lnTo>
                  <a:lnTo>
                    <a:pt x="40" y="378"/>
                  </a:lnTo>
                  <a:lnTo>
                    <a:pt x="80" y="418"/>
                  </a:lnTo>
                  <a:lnTo>
                    <a:pt x="120" y="438"/>
                  </a:lnTo>
                  <a:lnTo>
                    <a:pt x="159" y="458"/>
                  </a:lnTo>
                  <a:lnTo>
                    <a:pt x="219" y="458"/>
                  </a:lnTo>
                  <a:lnTo>
                    <a:pt x="299" y="438"/>
                  </a:lnTo>
                  <a:lnTo>
                    <a:pt x="378" y="378"/>
                  </a:lnTo>
                  <a:lnTo>
                    <a:pt x="438" y="319"/>
                  </a:lnTo>
                  <a:lnTo>
                    <a:pt x="457" y="239"/>
                  </a:lnTo>
                  <a:lnTo>
                    <a:pt x="438" y="160"/>
                  </a:lnTo>
                  <a:lnTo>
                    <a:pt x="378" y="100"/>
                  </a:lnTo>
                  <a:lnTo>
                    <a:pt x="358" y="60"/>
                  </a:lnTo>
                  <a:lnTo>
                    <a:pt x="318" y="21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7126226" y="1820999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99" h="299" extrusionOk="0">
                  <a:moveTo>
                    <a:pt x="119" y="0"/>
                  </a:moveTo>
                  <a:lnTo>
                    <a:pt x="99" y="20"/>
                  </a:lnTo>
                  <a:lnTo>
                    <a:pt x="60" y="60"/>
                  </a:lnTo>
                  <a:lnTo>
                    <a:pt x="20" y="120"/>
                  </a:lnTo>
                  <a:lnTo>
                    <a:pt x="0" y="159"/>
                  </a:lnTo>
                  <a:lnTo>
                    <a:pt x="20" y="199"/>
                  </a:lnTo>
                  <a:lnTo>
                    <a:pt x="20" y="239"/>
                  </a:lnTo>
                  <a:lnTo>
                    <a:pt x="60" y="278"/>
                  </a:lnTo>
                  <a:lnTo>
                    <a:pt x="139" y="298"/>
                  </a:lnTo>
                  <a:lnTo>
                    <a:pt x="219" y="298"/>
                  </a:lnTo>
                  <a:lnTo>
                    <a:pt x="258" y="278"/>
                  </a:lnTo>
                  <a:lnTo>
                    <a:pt x="278" y="239"/>
                  </a:lnTo>
                  <a:lnTo>
                    <a:pt x="298" y="179"/>
                  </a:lnTo>
                  <a:lnTo>
                    <a:pt x="298" y="100"/>
                  </a:lnTo>
                  <a:lnTo>
                    <a:pt x="278" y="60"/>
                  </a:lnTo>
                  <a:lnTo>
                    <a:pt x="258" y="40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6890862" y="1814252"/>
              <a:ext cx="29314" cy="30448"/>
            </a:xfrm>
            <a:custGeom>
              <a:avLst/>
              <a:gdLst/>
              <a:ahLst/>
              <a:cxnLst/>
              <a:rect l="l" t="t" r="r" b="b"/>
              <a:pathLst>
                <a:path w="517" h="537" extrusionOk="0">
                  <a:moveTo>
                    <a:pt x="179" y="0"/>
                  </a:moveTo>
                  <a:lnTo>
                    <a:pt x="100" y="60"/>
                  </a:lnTo>
                  <a:lnTo>
                    <a:pt x="60" y="80"/>
                  </a:lnTo>
                  <a:lnTo>
                    <a:pt x="20" y="139"/>
                  </a:lnTo>
                  <a:lnTo>
                    <a:pt x="0" y="199"/>
                  </a:lnTo>
                  <a:lnTo>
                    <a:pt x="0" y="239"/>
                  </a:lnTo>
                  <a:lnTo>
                    <a:pt x="0" y="338"/>
                  </a:lnTo>
                  <a:lnTo>
                    <a:pt x="20" y="417"/>
                  </a:lnTo>
                  <a:lnTo>
                    <a:pt x="80" y="477"/>
                  </a:lnTo>
                  <a:lnTo>
                    <a:pt x="159" y="517"/>
                  </a:lnTo>
                  <a:lnTo>
                    <a:pt x="219" y="537"/>
                  </a:lnTo>
                  <a:lnTo>
                    <a:pt x="278" y="517"/>
                  </a:lnTo>
                  <a:lnTo>
                    <a:pt x="338" y="497"/>
                  </a:lnTo>
                  <a:lnTo>
                    <a:pt x="378" y="457"/>
                  </a:lnTo>
                  <a:lnTo>
                    <a:pt x="457" y="358"/>
                  </a:lnTo>
                  <a:lnTo>
                    <a:pt x="497" y="298"/>
                  </a:lnTo>
                  <a:lnTo>
                    <a:pt x="497" y="239"/>
                  </a:lnTo>
                  <a:lnTo>
                    <a:pt x="517" y="179"/>
                  </a:lnTo>
                  <a:lnTo>
                    <a:pt x="517" y="119"/>
                  </a:lnTo>
                  <a:lnTo>
                    <a:pt x="497" y="80"/>
                  </a:lnTo>
                  <a:lnTo>
                    <a:pt x="457" y="40"/>
                  </a:lnTo>
                  <a:lnTo>
                    <a:pt x="358" y="20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6912238" y="1761294"/>
              <a:ext cx="14685" cy="14685"/>
            </a:xfrm>
            <a:custGeom>
              <a:avLst/>
              <a:gdLst/>
              <a:ahLst/>
              <a:cxnLst/>
              <a:rect l="l" t="t" r="r" b="b"/>
              <a:pathLst>
                <a:path w="259" h="259" extrusionOk="0">
                  <a:moveTo>
                    <a:pt x="80" y="1"/>
                  </a:moveTo>
                  <a:lnTo>
                    <a:pt x="40" y="41"/>
                  </a:lnTo>
                  <a:lnTo>
                    <a:pt x="1" y="80"/>
                  </a:lnTo>
                  <a:lnTo>
                    <a:pt x="1" y="120"/>
                  </a:lnTo>
                  <a:lnTo>
                    <a:pt x="1" y="180"/>
                  </a:lnTo>
                  <a:lnTo>
                    <a:pt x="40" y="219"/>
                  </a:lnTo>
                  <a:lnTo>
                    <a:pt x="80" y="239"/>
                  </a:lnTo>
                  <a:lnTo>
                    <a:pt x="120" y="259"/>
                  </a:lnTo>
                  <a:lnTo>
                    <a:pt x="179" y="239"/>
                  </a:lnTo>
                  <a:lnTo>
                    <a:pt x="219" y="219"/>
                  </a:lnTo>
                  <a:lnTo>
                    <a:pt x="259" y="180"/>
                  </a:lnTo>
                  <a:lnTo>
                    <a:pt x="259" y="120"/>
                  </a:lnTo>
                  <a:lnTo>
                    <a:pt x="259" y="80"/>
                  </a:lnTo>
                  <a:lnTo>
                    <a:pt x="219" y="41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6933671" y="1781593"/>
              <a:ext cx="18031" cy="19165"/>
            </a:xfrm>
            <a:custGeom>
              <a:avLst/>
              <a:gdLst/>
              <a:ahLst/>
              <a:cxnLst/>
              <a:rect l="l" t="t" r="r" b="b"/>
              <a:pathLst>
                <a:path w="318" h="338" extrusionOk="0">
                  <a:moveTo>
                    <a:pt x="159" y="0"/>
                  </a:moveTo>
                  <a:lnTo>
                    <a:pt x="99" y="20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19" y="338"/>
                  </a:lnTo>
                  <a:lnTo>
                    <a:pt x="179" y="338"/>
                  </a:lnTo>
                  <a:lnTo>
                    <a:pt x="238" y="298"/>
                  </a:lnTo>
                  <a:lnTo>
                    <a:pt x="298" y="259"/>
                  </a:lnTo>
                  <a:lnTo>
                    <a:pt x="318" y="219"/>
                  </a:lnTo>
                  <a:lnTo>
                    <a:pt x="318" y="159"/>
                  </a:lnTo>
                  <a:lnTo>
                    <a:pt x="298" y="11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7036129" y="2027046"/>
              <a:ext cx="20299" cy="23757"/>
            </a:xfrm>
            <a:custGeom>
              <a:avLst/>
              <a:gdLst/>
              <a:ahLst/>
              <a:cxnLst/>
              <a:rect l="l" t="t" r="r" b="b"/>
              <a:pathLst>
                <a:path w="358" h="419" extrusionOk="0">
                  <a:moveTo>
                    <a:pt x="179" y="1"/>
                  </a:moveTo>
                  <a:lnTo>
                    <a:pt x="139" y="41"/>
                  </a:lnTo>
                  <a:lnTo>
                    <a:pt x="20" y="200"/>
                  </a:lnTo>
                  <a:lnTo>
                    <a:pt x="0" y="239"/>
                  </a:lnTo>
                  <a:lnTo>
                    <a:pt x="0" y="299"/>
                  </a:lnTo>
                  <a:lnTo>
                    <a:pt x="20" y="339"/>
                  </a:lnTo>
                  <a:lnTo>
                    <a:pt x="40" y="378"/>
                  </a:lnTo>
                  <a:lnTo>
                    <a:pt x="80" y="398"/>
                  </a:lnTo>
                  <a:lnTo>
                    <a:pt x="120" y="418"/>
                  </a:lnTo>
                  <a:lnTo>
                    <a:pt x="159" y="418"/>
                  </a:lnTo>
                  <a:lnTo>
                    <a:pt x="199" y="398"/>
                  </a:lnTo>
                  <a:lnTo>
                    <a:pt x="259" y="358"/>
                  </a:lnTo>
                  <a:lnTo>
                    <a:pt x="278" y="319"/>
                  </a:lnTo>
                  <a:lnTo>
                    <a:pt x="338" y="200"/>
                  </a:lnTo>
                  <a:lnTo>
                    <a:pt x="338" y="180"/>
                  </a:lnTo>
                  <a:lnTo>
                    <a:pt x="358" y="160"/>
                  </a:lnTo>
                  <a:lnTo>
                    <a:pt x="358" y="120"/>
                  </a:lnTo>
                  <a:lnTo>
                    <a:pt x="338" y="80"/>
                  </a:lnTo>
                  <a:lnTo>
                    <a:pt x="298" y="21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6858203" y="2094632"/>
              <a:ext cx="38329" cy="38329"/>
            </a:xfrm>
            <a:custGeom>
              <a:avLst/>
              <a:gdLst/>
              <a:ahLst/>
              <a:cxnLst/>
              <a:rect l="l" t="t" r="r" b="b"/>
              <a:pathLst>
                <a:path w="676" h="676" extrusionOk="0">
                  <a:moveTo>
                    <a:pt x="298" y="1"/>
                  </a:moveTo>
                  <a:lnTo>
                    <a:pt x="239" y="20"/>
                  </a:lnTo>
                  <a:lnTo>
                    <a:pt x="100" y="120"/>
                  </a:lnTo>
                  <a:lnTo>
                    <a:pt x="60" y="159"/>
                  </a:lnTo>
                  <a:lnTo>
                    <a:pt x="20" y="219"/>
                  </a:lnTo>
                  <a:lnTo>
                    <a:pt x="0" y="259"/>
                  </a:lnTo>
                  <a:lnTo>
                    <a:pt x="0" y="318"/>
                  </a:lnTo>
                  <a:lnTo>
                    <a:pt x="40" y="438"/>
                  </a:lnTo>
                  <a:lnTo>
                    <a:pt x="100" y="537"/>
                  </a:lnTo>
                  <a:lnTo>
                    <a:pt x="179" y="616"/>
                  </a:lnTo>
                  <a:lnTo>
                    <a:pt x="278" y="656"/>
                  </a:lnTo>
                  <a:lnTo>
                    <a:pt x="378" y="676"/>
                  </a:lnTo>
                  <a:lnTo>
                    <a:pt x="497" y="676"/>
                  </a:lnTo>
                  <a:lnTo>
                    <a:pt x="556" y="636"/>
                  </a:lnTo>
                  <a:lnTo>
                    <a:pt x="616" y="596"/>
                  </a:lnTo>
                  <a:lnTo>
                    <a:pt x="636" y="557"/>
                  </a:lnTo>
                  <a:lnTo>
                    <a:pt x="676" y="497"/>
                  </a:lnTo>
                  <a:lnTo>
                    <a:pt x="676" y="358"/>
                  </a:lnTo>
                  <a:lnTo>
                    <a:pt x="656" y="239"/>
                  </a:lnTo>
                  <a:lnTo>
                    <a:pt x="636" y="179"/>
                  </a:lnTo>
                  <a:lnTo>
                    <a:pt x="616" y="140"/>
                  </a:lnTo>
                  <a:lnTo>
                    <a:pt x="517" y="60"/>
                  </a:lnTo>
                  <a:lnTo>
                    <a:pt x="457" y="20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6916774" y="2084483"/>
              <a:ext cx="18031" cy="16953"/>
            </a:xfrm>
            <a:custGeom>
              <a:avLst/>
              <a:gdLst/>
              <a:ahLst/>
              <a:cxnLst/>
              <a:rect l="l" t="t" r="r" b="b"/>
              <a:pathLst>
                <a:path w="318" h="299" extrusionOk="0">
                  <a:moveTo>
                    <a:pt x="139" y="1"/>
                  </a:moveTo>
                  <a:lnTo>
                    <a:pt x="80" y="21"/>
                  </a:lnTo>
                  <a:lnTo>
                    <a:pt x="40" y="41"/>
                  </a:lnTo>
                  <a:lnTo>
                    <a:pt x="20" y="100"/>
                  </a:lnTo>
                  <a:lnTo>
                    <a:pt x="0" y="140"/>
                  </a:lnTo>
                  <a:lnTo>
                    <a:pt x="20" y="199"/>
                  </a:lnTo>
                  <a:lnTo>
                    <a:pt x="40" y="259"/>
                  </a:lnTo>
                  <a:lnTo>
                    <a:pt x="80" y="279"/>
                  </a:lnTo>
                  <a:lnTo>
                    <a:pt x="139" y="299"/>
                  </a:lnTo>
                  <a:lnTo>
                    <a:pt x="219" y="279"/>
                  </a:lnTo>
                  <a:lnTo>
                    <a:pt x="278" y="239"/>
                  </a:lnTo>
                  <a:lnTo>
                    <a:pt x="298" y="199"/>
                  </a:lnTo>
                  <a:lnTo>
                    <a:pt x="318" y="140"/>
                  </a:lnTo>
                  <a:lnTo>
                    <a:pt x="298" y="10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6912238" y="1532737"/>
              <a:ext cx="21489" cy="16897"/>
            </a:xfrm>
            <a:custGeom>
              <a:avLst/>
              <a:gdLst/>
              <a:ahLst/>
              <a:cxnLst/>
              <a:rect l="l" t="t" r="r" b="b"/>
              <a:pathLst>
                <a:path w="379" h="298" extrusionOk="0">
                  <a:moveTo>
                    <a:pt x="140" y="0"/>
                  </a:moveTo>
                  <a:lnTo>
                    <a:pt x="80" y="20"/>
                  </a:lnTo>
                  <a:lnTo>
                    <a:pt x="21" y="60"/>
                  </a:lnTo>
                  <a:lnTo>
                    <a:pt x="1" y="139"/>
                  </a:lnTo>
                  <a:lnTo>
                    <a:pt x="21" y="199"/>
                  </a:lnTo>
                  <a:lnTo>
                    <a:pt x="40" y="219"/>
                  </a:lnTo>
                  <a:lnTo>
                    <a:pt x="60" y="258"/>
                  </a:lnTo>
                  <a:lnTo>
                    <a:pt x="120" y="278"/>
                  </a:lnTo>
                  <a:lnTo>
                    <a:pt x="179" y="298"/>
                  </a:lnTo>
                  <a:lnTo>
                    <a:pt x="239" y="298"/>
                  </a:lnTo>
                  <a:lnTo>
                    <a:pt x="299" y="278"/>
                  </a:lnTo>
                  <a:lnTo>
                    <a:pt x="338" y="238"/>
                  </a:lnTo>
                  <a:lnTo>
                    <a:pt x="378" y="159"/>
                  </a:lnTo>
                  <a:lnTo>
                    <a:pt x="358" y="80"/>
                  </a:lnTo>
                  <a:lnTo>
                    <a:pt x="318" y="20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7187009" y="1444853"/>
              <a:ext cx="25969" cy="23757"/>
            </a:xfrm>
            <a:custGeom>
              <a:avLst/>
              <a:gdLst/>
              <a:ahLst/>
              <a:cxnLst/>
              <a:rect l="l" t="t" r="r" b="b"/>
              <a:pathLst>
                <a:path w="458" h="419" extrusionOk="0">
                  <a:moveTo>
                    <a:pt x="179" y="1"/>
                  </a:moveTo>
                  <a:lnTo>
                    <a:pt x="140" y="41"/>
                  </a:lnTo>
                  <a:lnTo>
                    <a:pt x="120" y="80"/>
                  </a:lnTo>
                  <a:lnTo>
                    <a:pt x="60" y="140"/>
                  </a:lnTo>
                  <a:lnTo>
                    <a:pt x="21" y="200"/>
                  </a:lnTo>
                  <a:lnTo>
                    <a:pt x="1" y="239"/>
                  </a:lnTo>
                  <a:lnTo>
                    <a:pt x="21" y="299"/>
                  </a:lnTo>
                  <a:lnTo>
                    <a:pt x="60" y="358"/>
                  </a:lnTo>
                  <a:lnTo>
                    <a:pt x="80" y="378"/>
                  </a:lnTo>
                  <a:lnTo>
                    <a:pt x="120" y="398"/>
                  </a:lnTo>
                  <a:lnTo>
                    <a:pt x="160" y="418"/>
                  </a:lnTo>
                  <a:lnTo>
                    <a:pt x="199" y="418"/>
                  </a:lnTo>
                  <a:lnTo>
                    <a:pt x="259" y="398"/>
                  </a:lnTo>
                  <a:lnTo>
                    <a:pt x="338" y="339"/>
                  </a:lnTo>
                  <a:lnTo>
                    <a:pt x="398" y="279"/>
                  </a:lnTo>
                  <a:lnTo>
                    <a:pt x="418" y="239"/>
                  </a:lnTo>
                  <a:lnTo>
                    <a:pt x="438" y="200"/>
                  </a:lnTo>
                  <a:lnTo>
                    <a:pt x="457" y="120"/>
                  </a:lnTo>
                  <a:lnTo>
                    <a:pt x="438" y="61"/>
                  </a:lnTo>
                  <a:lnTo>
                    <a:pt x="398" y="2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7218535" y="1421209"/>
              <a:ext cx="11340" cy="10206"/>
            </a:xfrm>
            <a:custGeom>
              <a:avLst/>
              <a:gdLst/>
              <a:ahLst/>
              <a:cxnLst/>
              <a:rect l="l" t="t" r="r" b="b"/>
              <a:pathLst>
                <a:path w="200" h="180" extrusionOk="0">
                  <a:moveTo>
                    <a:pt x="80" y="1"/>
                  </a:moveTo>
                  <a:lnTo>
                    <a:pt x="40" y="21"/>
                  </a:lnTo>
                  <a:lnTo>
                    <a:pt x="40" y="41"/>
                  </a:lnTo>
                  <a:lnTo>
                    <a:pt x="21" y="80"/>
                  </a:lnTo>
                  <a:lnTo>
                    <a:pt x="1" y="100"/>
                  </a:lnTo>
                  <a:lnTo>
                    <a:pt x="40" y="160"/>
                  </a:lnTo>
                  <a:lnTo>
                    <a:pt x="80" y="180"/>
                  </a:lnTo>
                  <a:lnTo>
                    <a:pt x="120" y="180"/>
                  </a:lnTo>
                  <a:lnTo>
                    <a:pt x="160" y="160"/>
                  </a:lnTo>
                  <a:lnTo>
                    <a:pt x="180" y="120"/>
                  </a:lnTo>
                  <a:lnTo>
                    <a:pt x="199" y="80"/>
                  </a:lnTo>
                  <a:lnTo>
                    <a:pt x="160" y="41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7251195" y="1593519"/>
              <a:ext cx="11340" cy="10206"/>
            </a:xfrm>
            <a:custGeom>
              <a:avLst/>
              <a:gdLst/>
              <a:ahLst/>
              <a:cxnLst/>
              <a:rect l="l" t="t" r="r" b="b"/>
              <a:pathLst>
                <a:path w="200" h="180" extrusionOk="0">
                  <a:moveTo>
                    <a:pt x="60" y="1"/>
                  </a:moveTo>
                  <a:lnTo>
                    <a:pt x="40" y="20"/>
                  </a:lnTo>
                  <a:lnTo>
                    <a:pt x="21" y="60"/>
                  </a:lnTo>
                  <a:lnTo>
                    <a:pt x="1" y="100"/>
                  </a:lnTo>
                  <a:lnTo>
                    <a:pt x="21" y="140"/>
                  </a:lnTo>
                  <a:lnTo>
                    <a:pt x="40" y="159"/>
                  </a:lnTo>
                  <a:lnTo>
                    <a:pt x="80" y="179"/>
                  </a:lnTo>
                  <a:lnTo>
                    <a:pt x="160" y="179"/>
                  </a:lnTo>
                  <a:lnTo>
                    <a:pt x="179" y="140"/>
                  </a:lnTo>
                  <a:lnTo>
                    <a:pt x="199" y="100"/>
                  </a:lnTo>
                  <a:lnTo>
                    <a:pt x="179" y="80"/>
                  </a:lnTo>
                  <a:lnTo>
                    <a:pt x="160" y="20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7048490" y="1324366"/>
              <a:ext cx="117199" cy="58628"/>
            </a:xfrm>
            <a:custGeom>
              <a:avLst/>
              <a:gdLst/>
              <a:ahLst/>
              <a:cxnLst/>
              <a:rect l="l" t="t" r="r" b="b"/>
              <a:pathLst>
                <a:path w="2067" h="1034" extrusionOk="0">
                  <a:moveTo>
                    <a:pt x="597" y="1"/>
                  </a:moveTo>
                  <a:lnTo>
                    <a:pt x="438" y="21"/>
                  </a:lnTo>
                  <a:lnTo>
                    <a:pt x="279" y="60"/>
                  </a:lnTo>
                  <a:lnTo>
                    <a:pt x="140" y="120"/>
                  </a:lnTo>
                  <a:lnTo>
                    <a:pt x="21" y="199"/>
                  </a:lnTo>
                  <a:lnTo>
                    <a:pt x="1" y="239"/>
                  </a:lnTo>
                  <a:lnTo>
                    <a:pt x="1" y="279"/>
                  </a:lnTo>
                  <a:lnTo>
                    <a:pt x="1" y="319"/>
                  </a:lnTo>
                  <a:lnTo>
                    <a:pt x="21" y="339"/>
                  </a:lnTo>
                  <a:lnTo>
                    <a:pt x="140" y="438"/>
                  </a:lnTo>
                  <a:lnTo>
                    <a:pt x="279" y="478"/>
                  </a:lnTo>
                  <a:lnTo>
                    <a:pt x="418" y="517"/>
                  </a:lnTo>
                  <a:lnTo>
                    <a:pt x="597" y="537"/>
                  </a:lnTo>
                  <a:lnTo>
                    <a:pt x="914" y="557"/>
                  </a:lnTo>
                  <a:lnTo>
                    <a:pt x="1073" y="597"/>
                  </a:lnTo>
                  <a:lnTo>
                    <a:pt x="1212" y="636"/>
                  </a:lnTo>
                  <a:lnTo>
                    <a:pt x="1292" y="696"/>
                  </a:lnTo>
                  <a:lnTo>
                    <a:pt x="1391" y="775"/>
                  </a:lnTo>
                  <a:lnTo>
                    <a:pt x="1610" y="954"/>
                  </a:lnTo>
                  <a:lnTo>
                    <a:pt x="1729" y="1014"/>
                  </a:lnTo>
                  <a:lnTo>
                    <a:pt x="1788" y="1034"/>
                  </a:lnTo>
                  <a:lnTo>
                    <a:pt x="1828" y="1034"/>
                  </a:lnTo>
                  <a:lnTo>
                    <a:pt x="1888" y="1014"/>
                  </a:lnTo>
                  <a:lnTo>
                    <a:pt x="1927" y="994"/>
                  </a:lnTo>
                  <a:lnTo>
                    <a:pt x="1967" y="954"/>
                  </a:lnTo>
                  <a:lnTo>
                    <a:pt x="2007" y="875"/>
                  </a:lnTo>
                  <a:lnTo>
                    <a:pt x="2046" y="795"/>
                  </a:lnTo>
                  <a:lnTo>
                    <a:pt x="2066" y="716"/>
                  </a:lnTo>
                  <a:lnTo>
                    <a:pt x="2046" y="636"/>
                  </a:lnTo>
                  <a:lnTo>
                    <a:pt x="2027" y="557"/>
                  </a:lnTo>
                  <a:lnTo>
                    <a:pt x="2007" y="478"/>
                  </a:lnTo>
                  <a:lnTo>
                    <a:pt x="1967" y="418"/>
                  </a:lnTo>
                  <a:lnTo>
                    <a:pt x="1848" y="299"/>
                  </a:lnTo>
                  <a:lnTo>
                    <a:pt x="1689" y="199"/>
                  </a:lnTo>
                  <a:lnTo>
                    <a:pt x="1530" y="120"/>
                  </a:lnTo>
                  <a:lnTo>
                    <a:pt x="1371" y="60"/>
                  </a:lnTo>
                  <a:lnTo>
                    <a:pt x="1232" y="21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7013619" y="1328902"/>
              <a:ext cx="19165" cy="20299"/>
            </a:xfrm>
            <a:custGeom>
              <a:avLst/>
              <a:gdLst/>
              <a:ahLst/>
              <a:cxnLst/>
              <a:rect l="l" t="t" r="r" b="b"/>
              <a:pathLst>
                <a:path w="338" h="358" extrusionOk="0">
                  <a:moveTo>
                    <a:pt x="17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0" y="119"/>
                  </a:lnTo>
                  <a:lnTo>
                    <a:pt x="0" y="159"/>
                  </a:lnTo>
                  <a:lnTo>
                    <a:pt x="20" y="199"/>
                  </a:lnTo>
                  <a:lnTo>
                    <a:pt x="60" y="278"/>
                  </a:lnTo>
                  <a:lnTo>
                    <a:pt x="119" y="338"/>
                  </a:lnTo>
                  <a:lnTo>
                    <a:pt x="179" y="358"/>
                  </a:lnTo>
                  <a:lnTo>
                    <a:pt x="238" y="338"/>
                  </a:lnTo>
                  <a:lnTo>
                    <a:pt x="298" y="278"/>
                  </a:lnTo>
                  <a:lnTo>
                    <a:pt x="338" y="199"/>
                  </a:lnTo>
                  <a:lnTo>
                    <a:pt x="338" y="159"/>
                  </a:lnTo>
                  <a:lnTo>
                    <a:pt x="338" y="119"/>
                  </a:lnTo>
                  <a:lnTo>
                    <a:pt x="318" y="60"/>
                  </a:lnTo>
                  <a:lnTo>
                    <a:pt x="258" y="2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6902089" y="1979758"/>
              <a:ext cx="72122" cy="47344"/>
            </a:xfrm>
            <a:custGeom>
              <a:avLst/>
              <a:gdLst/>
              <a:ahLst/>
              <a:cxnLst/>
              <a:rect l="l" t="t" r="r" b="b"/>
              <a:pathLst>
                <a:path w="1272" h="835" extrusionOk="0">
                  <a:moveTo>
                    <a:pt x="974" y="1"/>
                  </a:moveTo>
                  <a:lnTo>
                    <a:pt x="895" y="21"/>
                  </a:lnTo>
                  <a:lnTo>
                    <a:pt x="795" y="100"/>
                  </a:lnTo>
                  <a:lnTo>
                    <a:pt x="716" y="180"/>
                  </a:lnTo>
                  <a:lnTo>
                    <a:pt x="597" y="279"/>
                  </a:lnTo>
                  <a:lnTo>
                    <a:pt x="497" y="319"/>
                  </a:lnTo>
                  <a:lnTo>
                    <a:pt x="398" y="358"/>
                  </a:lnTo>
                  <a:lnTo>
                    <a:pt x="200" y="398"/>
                  </a:lnTo>
                  <a:lnTo>
                    <a:pt x="140" y="378"/>
                  </a:lnTo>
                  <a:lnTo>
                    <a:pt x="100" y="378"/>
                  </a:lnTo>
                  <a:lnTo>
                    <a:pt x="61" y="398"/>
                  </a:lnTo>
                  <a:lnTo>
                    <a:pt x="21" y="418"/>
                  </a:lnTo>
                  <a:lnTo>
                    <a:pt x="1" y="458"/>
                  </a:lnTo>
                  <a:lnTo>
                    <a:pt x="1" y="497"/>
                  </a:lnTo>
                  <a:lnTo>
                    <a:pt x="1" y="557"/>
                  </a:lnTo>
                  <a:lnTo>
                    <a:pt x="41" y="597"/>
                  </a:lnTo>
                  <a:lnTo>
                    <a:pt x="80" y="656"/>
                  </a:lnTo>
                  <a:lnTo>
                    <a:pt x="120" y="716"/>
                  </a:lnTo>
                  <a:lnTo>
                    <a:pt x="200" y="775"/>
                  </a:lnTo>
                  <a:lnTo>
                    <a:pt x="299" y="815"/>
                  </a:lnTo>
                  <a:lnTo>
                    <a:pt x="398" y="835"/>
                  </a:lnTo>
                  <a:lnTo>
                    <a:pt x="517" y="835"/>
                  </a:lnTo>
                  <a:lnTo>
                    <a:pt x="716" y="815"/>
                  </a:lnTo>
                  <a:lnTo>
                    <a:pt x="815" y="775"/>
                  </a:lnTo>
                  <a:lnTo>
                    <a:pt x="915" y="716"/>
                  </a:lnTo>
                  <a:lnTo>
                    <a:pt x="1034" y="656"/>
                  </a:lnTo>
                  <a:lnTo>
                    <a:pt x="1113" y="577"/>
                  </a:lnTo>
                  <a:lnTo>
                    <a:pt x="1193" y="477"/>
                  </a:lnTo>
                  <a:lnTo>
                    <a:pt x="1252" y="378"/>
                  </a:lnTo>
                  <a:lnTo>
                    <a:pt x="1272" y="259"/>
                  </a:lnTo>
                  <a:lnTo>
                    <a:pt x="1252" y="160"/>
                  </a:lnTo>
                  <a:lnTo>
                    <a:pt x="1212" y="100"/>
                  </a:lnTo>
                  <a:lnTo>
                    <a:pt x="1173" y="41"/>
                  </a:lnTo>
                  <a:lnTo>
                    <a:pt x="1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6882981" y="1982026"/>
              <a:ext cx="12417" cy="15819"/>
            </a:xfrm>
            <a:custGeom>
              <a:avLst/>
              <a:gdLst/>
              <a:ahLst/>
              <a:cxnLst/>
              <a:rect l="l" t="t" r="r" b="b"/>
              <a:pathLst>
                <a:path w="219" h="279" extrusionOk="0">
                  <a:moveTo>
                    <a:pt x="60" y="1"/>
                  </a:moveTo>
                  <a:lnTo>
                    <a:pt x="20" y="20"/>
                  </a:lnTo>
                  <a:lnTo>
                    <a:pt x="0" y="60"/>
                  </a:lnTo>
                  <a:lnTo>
                    <a:pt x="0" y="100"/>
                  </a:lnTo>
                  <a:lnTo>
                    <a:pt x="20" y="199"/>
                  </a:lnTo>
                  <a:lnTo>
                    <a:pt x="40" y="239"/>
                  </a:lnTo>
                  <a:lnTo>
                    <a:pt x="100" y="259"/>
                  </a:lnTo>
                  <a:lnTo>
                    <a:pt x="119" y="279"/>
                  </a:lnTo>
                  <a:lnTo>
                    <a:pt x="179" y="259"/>
                  </a:lnTo>
                  <a:lnTo>
                    <a:pt x="199" y="259"/>
                  </a:lnTo>
                  <a:lnTo>
                    <a:pt x="219" y="219"/>
                  </a:lnTo>
                  <a:lnTo>
                    <a:pt x="219" y="100"/>
                  </a:lnTo>
                  <a:lnTo>
                    <a:pt x="199" y="60"/>
                  </a:lnTo>
                  <a:lnTo>
                    <a:pt x="179" y="20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6623972" y="1013594"/>
              <a:ext cx="827707" cy="1489849"/>
            </a:xfrm>
            <a:custGeom>
              <a:avLst/>
              <a:gdLst/>
              <a:ahLst/>
              <a:cxnLst/>
              <a:rect l="l" t="t" r="r" b="b"/>
              <a:pathLst>
                <a:path w="14598" h="26276" extrusionOk="0">
                  <a:moveTo>
                    <a:pt x="8044" y="437"/>
                  </a:moveTo>
                  <a:lnTo>
                    <a:pt x="8799" y="477"/>
                  </a:lnTo>
                  <a:lnTo>
                    <a:pt x="9533" y="556"/>
                  </a:lnTo>
                  <a:lnTo>
                    <a:pt x="10268" y="695"/>
                  </a:lnTo>
                  <a:lnTo>
                    <a:pt x="10983" y="874"/>
                  </a:lnTo>
                  <a:lnTo>
                    <a:pt x="11698" y="1073"/>
                  </a:lnTo>
                  <a:lnTo>
                    <a:pt x="12036" y="1192"/>
                  </a:lnTo>
                  <a:lnTo>
                    <a:pt x="12354" y="1311"/>
                  </a:lnTo>
                  <a:lnTo>
                    <a:pt x="12691" y="1450"/>
                  </a:lnTo>
                  <a:lnTo>
                    <a:pt x="12989" y="1609"/>
                  </a:lnTo>
                  <a:lnTo>
                    <a:pt x="13287" y="1808"/>
                  </a:lnTo>
                  <a:lnTo>
                    <a:pt x="13506" y="2026"/>
                  </a:lnTo>
                  <a:lnTo>
                    <a:pt x="13704" y="2245"/>
                  </a:lnTo>
                  <a:lnTo>
                    <a:pt x="13863" y="2503"/>
                  </a:lnTo>
                  <a:lnTo>
                    <a:pt x="13803" y="2701"/>
                  </a:lnTo>
                  <a:lnTo>
                    <a:pt x="13704" y="2860"/>
                  </a:lnTo>
                  <a:lnTo>
                    <a:pt x="13585" y="2999"/>
                  </a:lnTo>
                  <a:lnTo>
                    <a:pt x="13466" y="3099"/>
                  </a:lnTo>
                  <a:lnTo>
                    <a:pt x="13307" y="3198"/>
                  </a:lnTo>
                  <a:lnTo>
                    <a:pt x="13148" y="3257"/>
                  </a:lnTo>
                  <a:lnTo>
                    <a:pt x="12989" y="3317"/>
                  </a:lnTo>
                  <a:lnTo>
                    <a:pt x="12810" y="3357"/>
                  </a:lnTo>
                  <a:lnTo>
                    <a:pt x="12612" y="3377"/>
                  </a:lnTo>
                  <a:lnTo>
                    <a:pt x="12036" y="3377"/>
                  </a:lnTo>
                  <a:lnTo>
                    <a:pt x="11321" y="3337"/>
                  </a:lnTo>
                  <a:lnTo>
                    <a:pt x="10030" y="3238"/>
                  </a:lnTo>
                  <a:lnTo>
                    <a:pt x="8759" y="3118"/>
                  </a:lnTo>
                  <a:lnTo>
                    <a:pt x="8103" y="3039"/>
                  </a:lnTo>
                  <a:lnTo>
                    <a:pt x="7468" y="2979"/>
                  </a:lnTo>
                  <a:lnTo>
                    <a:pt x="6832" y="2860"/>
                  </a:lnTo>
                  <a:lnTo>
                    <a:pt x="6515" y="2801"/>
                  </a:lnTo>
                  <a:lnTo>
                    <a:pt x="6197" y="2721"/>
                  </a:lnTo>
                  <a:lnTo>
                    <a:pt x="5978" y="2642"/>
                  </a:lnTo>
                  <a:lnTo>
                    <a:pt x="5601" y="2503"/>
                  </a:lnTo>
                  <a:lnTo>
                    <a:pt x="5124" y="2304"/>
                  </a:lnTo>
                  <a:lnTo>
                    <a:pt x="4886" y="2185"/>
                  </a:lnTo>
                  <a:lnTo>
                    <a:pt x="4668" y="2066"/>
                  </a:lnTo>
                  <a:lnTo>
                    <a:pt x="4449" y="1927"/>
                  </a:lnTo>
                  <a:lnTo>
                    <a:pt x="4251" y="1788"/>
                  </a:lnTo>
                  <a:lnTo>
                    <a:pt x="4092" y="1629"/>
                  </a:lnTo>
                  <a:lnTo>
                    <a:pt x="3992" y="1490"/>
                  </a:lnTo>
                  <a:lnTo>
                    <a:pt x="3953" y="1410"/>
                  </a:lnTo>
                  <a:lnTo>
                    <a:pt x="3913" y="1331"/>
                  </a:lnTo>
                  <a:lnTo>
                    <a:pt x="3913" y="1252"/>
                  </a:lnTo>
                  <a:lnTo>
                    <a:pt x="3913" y="1192"/>
                  </a:lnTo>
                  <a:lnTo>
                    <a:pt x="3933" y="1113"/>
                  </a:lnTo>
                  <a:lnTo>
                    <a:pt x="3972" y="1033"/>
                  </a:lnTo>
                  <a:lnTo>
                    <a:pt x="4032" y="954"/>
                  </a:lnTo>
                  <a:lnTo>
                    <a:pt x="4131" y="894"/>
                  </a:lnTo>
                  <a:lnTo>
                    <a:pt x="4131" y="874"/>
                  </a:lnTo>
                  <a:lnTo>
                    <a:pt x="4350" y="815"/>
                  </a:lnTo>
                  <a:lnTo>
                    <a:pt x="4568" y="755"/>
                  </a:lnTo>
                  <a:lnTo>
                    <a:pt x="5025" y="676"/>
                  </a:lnTo>
                  <a:lnTo>
                    <a:pt x="5820" y="556"/>
                  </a:lnTo>
                  <a:lnTo>
                    <a:pt x="6554" y="477"/>
                  </a:lnTo>
                  <a:lnTo>
                    <a:pt x="7309" y="437"/>
                  </a:lnTo>
                  <a:close/>
                  <a:moveTo>
                    <a:pt x="3675" y="1093"/>
                  </a:moveTo>
                  <a:lnTo>
                    <a:pt x="3635" y="1212"/>
                  </a:lnTo>
                  <a:lnTo>
                    <a:pt x="3615" y="1351"/>
                  </a:lnTo>
                  <a:lnTo>
                    <a:pt x="3635" y="1490"/>
                  </a:lnTo>
                  <a:lnTo>
                    <a:pt x="3655" y="1629"/>
                  </a:lnTo>
                  <a:lnTo>
                    <a:pt x="3714" y="1748"/>
                  </a:lnTo>
                  <a:lnTo>
                    <a:pt x="3794" y="1887"/>
                  </a:lnTo>
                  <a:lnTo>
                    <a:pt x="3873" y="2006"/>
                  </a:lnTo>
                  <a:lnTo>
                    <a:pt x="3992" y="2106"/>
                  </a:lnTo>
                  <a:lnTo>
                    <a:pt x="4171" y="2245"/>
                  </a:lnTo>
                  <a:lnTo>
                    <a:pt x="4350" y="2384"/>
                  </a:lnTo>
                  <a:lnTo>
                    <a:pt x="4568" y="2523"/>
                  </a:lnTo>
                  <a:lnTo>
                    <a:pt x="4767" y="2622"/>
                  </a:lnTo>
                  <a:lnTo>
                    <a:pt x="5204" y="2840"/>
                  </a:lnTo>
                  <a:lnTo>
                    <a:pt x="5680" y="2999"/>
                  </a:lnTo>
                  <a:lnTo>
                    <a:pt x="6137" y="3138"/>
                  </a:lnTo>
                  <a:lnTo>
                    <a:pt x="6614" y="3238"/>
                  </a:lnTo>
                  <a:lnTo>
                    <a:pt x="7091" y="3317"/>
                  </a:lnTo>
                  <a:lnTo>
                    <a:pt x="7567" y="3357"/>
                  </a:lnTo>
                  <a:lnTo>
                    <a:pt x="8660" y="3456"/>
                  </a:lnTo>
                  <a:lnTo>
                    <a:pt x="9772" y="3516"/>
                  </a:lnTo>
                  <a:lnTo>
                    <a:pt x="10884" y="3536"/>
                  </a:lnTo>
                  <a:lnTo>
                    <a:pt x="11996" y="3555"/>
                  </a:lnTo>
                  <a:lnTo>
                    <a:pt x="12572" y="3536"/>
                  </a:lnTo>
                  <a:lnTo>
                    <a:pt x="12870" y="3516"/>
                  </a:lnTo>
                  <a:lnTo>
                    <a:pt x="13168" y="3476"/>
                  </a:lnTo>
                  <a:lnTo>
                    <a:pt x="13446" y="3397"/>
                  </a:lnTo>
                  <a:lnTo>
                    <a:pt x="13565" y="3337"/>
                  </a:lnTo>
                  <a:lnTo>
                    <a:pt x="13684" y="3257"/>
                  </a:lnTo>
                  <a:lnTo>
                    <a:pt x="13784" y="3178"/>
                  </a:lnTo>
                  <a:lnTo>
                    <a:pt x="13883" y="3099"/>
                  </a:lnTo>
                  <a:lnTo>
                    <a:pt x="13962" y="2979"/>
                  </a:lnTo>
                  <a:lnTo>
                    <a:pt x="14042" y="2860"/>
                  </a:lnTo>
                  <a:lnTo>
                    <a:pt x="14121" y="3039"/>
                  </a:lnTo>
                  <a:lnTo>
                    <a:pt x="14121" y="3734"/>
                  </a:lnTo>
                  <a:lnTo>
                    <a:pt x="14101" y="4409"/>
                  </a:lnTo>
                  <a:lnTo>
                    <a:pt x="14062" y="5085"/>
                  </a:lnTo>
                  <a:lnTo>
                    <a:pt x="14022" y="5442"/>
                  </a:lnTo>
                  <a:lnTo>
                    <a:pt x="13982" y="5780"/>
                  </a:lnTo>
                  <a:lnTo>
                    <a:pt x="13843" y="6495"/>
                  </a:lnTo>
                  <a:lnTo>
                    <a:pt x="13664" y="7190"/>
                  </a:lnTo>
                  <a:lnTo>
                    <a:pt x="13466" y="7885"/>
                  </a:lnTo>
                  <a:lnTo>
                    <a:pt x="13228" y="8580"/>
                  </a:lnTo>
                  <a:lnTo>
                    <a:pt x="12969" y="9315"/>
                  </a:lnTo>
                  <a:lnTo>
                    <a:pt x="12671" y="10030"/>
                  </a:lnTo>
                  <a:lnTo>
                    <a:pt x="12374" y="10725"/>
                  </a:lnTo>
                  <a:lnTo>
                    <a:pt x="12056" y="11440"/>
                  </a:lnTo>
                  <a:lnTo>
                    <a:pt x="11420" y="12850"/>
                  </a:lnTo>
                  <a:lnTo>
                    <a:pt x="11102" y="13545"/>
                  </a:lnTo>
                  <a:lnTo>
                    <a:pt x="10805" y="14260"/>
                  </a:lnTo>
                  <a:lnTo>
                    <a:pt x="10526" y="14936"/>
                  </a:lnTo>
                  <a:lnTo>
                    <a:pt x="10288" y="15631"/>
                  </a:lnTo>
                  <a:lnTo>
                    <a:pt x="10050" y="16306"/>
                  </a:lnTo>
                  <a:lnTo>
                    <a:pt x="9851" y="17001"/>
                  </a:lnTo>
                  <a:lnTo>
                    <a:pt x="9672" y="17716"/>
                  </a:lnTo>
                  <a:lnTo>
                    <a:pt x="9533" y="18411"/>
                  </a:lnTo>
                  <a:lnTo>
                    <a:pt x="9414" y="19126"/>
                  </a:lnTo>
                  <a:lnTo>
                    <a:pt x="9315" y="19861"/>
                  </a:lnTo>
                  <a:lnTo>
                    <a:pt x="9176" y="21112"/>
                  </a:lnTo>
                  <a:lnTo>
                    <a:pt x="9077" y="21728"/>
                  </a:lnTo>
                  <a:lnTo>
                    <a:pt x="8977" y="22344"/>
                  </a:lnTo>
                  <a:lnTo>
                    <a:pt x="8858" y="22939"/>
                  </a:lnTo>
                  <a:lnTo>
                    <a:pt x="8679" y="23515"/>
                  </a:lnTo>
                  <a:lnTo>
                    <a:pt x="8580" y="23813"/>
                  </a:lnTo>
                  <a:lnTo>
                    <a:pt x="8481" y="24111"/>
                  </a:lnTo>
                  <a:lnTo>
                    <a:pt x="8362" y="24389"/>
                  </a:lnTo>
                  <a:lnTo>
                    <a:pt x="8223" y="24667"/>
                  </a:lnTo>
                  <a:lnTo>
                    <a:pt x="8203" y="24687"/>
                  </a:lnTo>
                  <a:lnTo>
                    <a:pt x="7786" y="25045"/>
                  </a:lnTo>
                  <a:lnTo>
                    <a:pt x="7587" y="25204"/>
                  </a:lnTo>
                  <a:lnTo>
                    <a:pt x="7389" y="25362"/>
                  </a:lnTo>
                  <a:lnTo>
                    <a:pt x="7190" y="25482"/>
                  </a:lnTo>
                  <a:lnTo>
                    <a:pt x="6952" y="25601"/>
                  </a:lnTo>
                  <a:lnTo>
                    <a:pt x="6713" y="25700"/>
                  </a:lnTo>
                  <a:lnTo>
                    <a:pt x="6415" y="25760"/>
                  </a:lnTo>
                  <a:lnTo>
                    <a:pt x="6098" y="25799"/>
                  </a:lnTo>
                  <a:lnTo>
                    <a:pt x="5780" y="25819"/>
                  </a:lnTo>
                  <a:lnTo>
                    <a:pt x="5105" y="25819"/>
                  </a:lnTo>
                  <a:lnTo>
                    <a:pt x="4449" y="25760"/>
                  </a:lnTo>
                  <a:lnTo>
                    <a:pt x="3814" y="25680"/>
                  </a:lnTo>
                  <a:lnTo>
                    <a:pt x="3277" y="25581"/>
                  </a:lnTo>
                  <a:lnTo>
                    <a:pt x="2741" y="25442"/>
                  </a:lnTo>
                  <a:lnTo>
                    <a:pt x="2483" y="25362"/>
                  </a:lnTo>
                  <a:lnTo>
                    <a:pt x="2225" y="25263"/>
                  </a:lnTo>
                  <a:lnTo>
                    <a:pt x="1967" y="25144"/>
                  </a:lnTo>
                  <a:lnTo>
                    <a:pt x="1728" y="25025"/>
                  </a:lnTo>
                  <a:lnTo>
                    <a:pt x="1530" y="24886"/>
                  </a:lnTo>
                  <a:lnTo>
                    <a:pt x="1351" y="24747"/>
                  </a:lnTo>
                  <a:lnTo>
                    <a:pt x="1172" y="24588"/>
                  </a:lnTo>
                  <a:lnTo>
                    <a:pt x="1013" y="24449"/>
                  </a:lnTo>
                  <a:lnTo>
                    <a:pt x="715" y="24111"/>
                  </a:lnTo>
                  <a:lnTo>
                    <a:pt x="398" y="23793"/>
                  </a:lnTo>
                  <a:lnTo>
                    <a:pt x="457" y="23337"/>
                  </a:lnTo>
                  <a:lnTo>
                    <a:pt x="537" y="22900"/>
                  </a:lnTo>
                  <a:lnTo>
                    <a:pt x="676" y="23098"/>
                  </a:lnTo>
                  <a:lnTo>
                    <a:pt x="815" y="23277"/>
                  </a:lnTo>
                  <a:lnTo>
                    <a:pt x="974" y="23456"/>
                  </a:lnTo>
                  <a:lnTo>
                    <a:pt x="1132" y="23615"/>
                  </a:lnTo>
                  <a:lnTo>
                    <a:pt x="1291" y="23754"/>
                  </a:lnTo>
                  <a:lnTo>
                    <a:pt x="1450" y="23893"/>
                  </a:lnTo>
                  <a:lnTo>
                    <a:pt x="1629" y="24012"/>
                  </a:lnTo>
                  <a:lnTo>
                    <a:pt x="1828" y="24131"/>
                  </a:lnTo>
                  <a:lnTo>
                    <a:pt x="2026" y="24230"/>
                  </a:lnTo>
                  <a:lnTo>
                    <a:pt x="2225" y="24330"/>
                  </a:lnTo>
                  <a:lnTo>
                    <a:pt x="2642" y="24489"/>
                  </a:lnTo>
                  <a:lnTo>
                    <a:pt x="3079" y="24608"/>
                  </a:lnTo>
                  <a:lnTo>
                    <a:pt x="3555" y="24707"/>
                  </a:lnTo>
                  <a:lnTo>
                    <a:pt x="4072" y="24806"/>
                  </a:lnTo>
                  <a:lnTo>
                    <a:pt x="4568" y="24846"/>
                  </a:lnTo>
                  <a:lnTo>
                    <a:pt x="5065" y="24886"/>
                  </a:lnTo>
                  <a:lnTo>
                    <a:pt x="5561" y="24866"/>
                  </a:lnTo>
                  <a:lnTo>
                    <a:pt x="6058" y="24826"/>
                  </a:lnTo>
                  <a:lnTo>
                    <a:pt x="6316" y="24786"/>
                  </a:lnTo>
                  <a:lnTo>
                    <a:pt x="6554" y="24727"/>
                  </a:lnTo>
                  <a:lnTo>
                    <a:pt x="6793" y="24667"/>
                  </a:lnTo>
                  <a:lnTo>
                    <a:pt x="7031" y="24588"/>
                  </a:lnTo>
                  <a:lnTo>
                    <a:pt x="7269" y="24489"/>
                  </a:lnTo>
                  <a:lnTo>
                    <a:pt x="7508" y="24369"/>
                  </a:lnTo>
                  <a:lnTo>
                    <a:pt x="7528" y="24350"/>
                  </a:lnTo>
                  <a:lnTo>
                    <a:pt x="7528" y="24310"/>
                  </a:lnTo>
                  <a:lnTo>
                    <a:pt x="7508" y="24290"/>
                  </a:lnTo>
                  <a:lnTo>
                    <a:pt x="7468" y="24290"/>
                  </a:lnTo>
                  <a:lnTo>
                    <a:pt x="6991" y="24409"/>
                  </a:lnTo>
                  <a:lnTo>
                    <a:pt x="6515" y="24508"/>
                  </a:lnTo>
                  <a:lnTo>
                    <a:pt x="6038" y="24568"/>
                  </a:lnTo>
                  <a:lnTo>
                    <a:pt x="5561" y="24588"/>
                  </a:lnTo>
                  <a:lnTo>
                    <a:pt x="5105" y="24568"/>
                  </a:lnTo>
                  <a:lnTo>
                    <a:pt x="4628" y="24528"/>
                  </a:lnTo>
                  <a:lnTo>
                    <a:pt x="4151" y="24469"/>
                  </a:lnTo>
                  <a:lnTo>
                    <a:pt x="3655" y="24369"/>
                  </a:lnTo>
                  <a:lnTo>
                    <a:pt x="3238" y="24270"/>
                  </a:lnTo>
                  <a:lnTo>
                    <a:pt x="2801" y="24151"/>
                  </a:lnTo>
                  <a:lnTo>
                    <a:pt x="2384" y="24012"/>
                  </a:lnTo>
                  <a:lnTo>
                    <a:pt x="2185" y="23932"/>
                  </a:lnTo>
                  <a:lnTo>
                    <a:pt x="1986" y="23813"/>
                  </a:lnTo>
                  <a:lnTo>
                    <a:pt x="1788" y="23694"/>
                  </a:lnTo>
                  <a:lnTo>
                    <a:pt x="1609" y="23555"/>
                  </a:lnTo>
                  <a:lnTo>
                    <a:pt x="1430" y="23396"/>
                  </a:lnTo>
                  <a:lnTo>
                    <a:pt x="1252" y="23237"/>
                  </a:lnTo>
                  <a:lnTo>
                    <a:pt x="934" y="22880"/>
                  </a:lnTo>
                  <a:lnTo>
                    <a:pt x="616" y="22522"/>
                  </a:lnTo>
                  <a:lnTo>
                    <a:pt x="755" y="22026"/>
                  </a:lnTo>
                  <a:lnTo>
                    <a:pt x="914" y="21529"/>
                  </a:lnTo>
                  <a:lnTo>
                    <a:pt x="1252" y="20556"/>
                  </a:lnTo>
                  <a:lnTo>
                    <a:pt x="1609" y="19583"/>
                  </a:lnTo>
                  <a:lnTo>
                    <a:pt x="1768" y="19086"/>
                  </a:lnTo>
                  <a:lnTo>
                    <a:pt x="1927" y="18570"/>
                  </a:lnTo>
                  <a:lnTo>
                    <a:pt x="2125" y="17875"/>
                  </a:lnTo>
                  <a:lnTo>
                    <a:pt x="2264" y="17180"/>
                  </a:lnTo>
                  <a:lnTo>
                    <a:pt x="2384" y="16465"/>
                  </a:lnTo>
                  <a:lnTo>
                    <a:pt x="2463" y="15730"/>
                  </a:lnTo>
                  <a:lnTo>
                    <a:pt x="2523" y="15015"/>
                  </a:lnTo>
                  <a:lnTo>
                    <a:pt x="2562" y="14300"/>
                  </a:lnTo>
                  <a:lnTo>
                    <a:pt x="2582" y="13565"/>
                  </a:lnTo>
                  <a:lnTo>
                    <a:pt x="2582" y="12850"/>
                  </a:lnTo>
                  <a:lnTo>
                    <a:pt x="2562" y="11420"/>
                  </a:lnTo>
                  <a:lnTo>
                    <a:pt x="2523" y="10010"/>
                  </a:lnTo>
                  <a:lnTo>
                    <a:pt x="2483" y="8580"/>
                  </a:lnTo>
                  <a:lnTo>
                    <a:pt x="2483" y="7170"/>
                  </a:lnTo>
                  <a:lnTo>
                    <a:pt x="2503" y="6455"/>
                  </a:lnTo>
                  <a:lnTo>
                    <a:pt x="2523" y="5760"/>
                  </a:lnTo>
                  <a:lnTo>
                    <a:pt x="2582" y="5045"/>
                  </a:lnTo>
                  <a:lnTo>
                    <a:pt x="2642" y="4350"/>
                  </a:lnTo>
                  <a:lnTo>
                    <a:pt x="2741" y="3655"/>
                  </a:lnTo>
                  <a:lnTo>
                    <a:pt x="2860" y="2940"/>
                  </a:lnTo>
                  <a:lnTo>
                    <a:pt x="2999" y="2245"/>
                  </a:lnTo>
                  <a:lnTo>
                    <a:pt x="3198" y="1549"/>
                  </a:lnTo>
                  <a:lnTo>
                    <a:pt x="3218" y="1549"/>
                  </a:lnTo>
                  <a:lnTo>
                    <a:pt x="3257" y="1530"/>
                  </a:lnTo>
                  <a:lnTo>
                    <a:pt x="3317" y="1391"/>
                  </a:lnTo>
                  <a:lnTo>
                    <a:pt x="3416" y="1291"/>
                  </a:lnTo>
                  <a:lnTo>
                    <a:pt x="3536" y="1172"/>
                  </a:lnTo>
                  <a:lnTo>
                    <a:pt x="3675" y="1093"/>
                  </a:lnTo>
                  <a:close/>
                  <a:moveTo>
                    <a:pt x="7607" y="0"/>
                  </a:moveTo>
                  <a:lnTo>
                    <a:pt x="7130" y="20"/>
                  </a:lnTo>
                  <a:lnTo>
                    <a:pt x="6634" y="60"/>
                  </a:lnTo>
                  <a:lnTo>
                    <a:pt x="6157" y="100"/>
                  </a:lnTo>
                  <a:lnTo>
                    <a:pt x="5680" y="179"/>
                  </a:lnTo>
                  <a:lnTo>
                    <a:pt x="5224" y="259"/>
                  </a:lnTo>
                  <a:lnTo>
                    <a:pt x="4727" y="338"/>
                  </a:lnTo>
                  <a:lnTo>
                    <a:pt x="4469" y="398"/>
                  </a:lnTo>
                  <a:lnTo>
                    <a:pt x="4191" y="477"/>
                  </a:lnTo>
                  <a:lnTo>
                    <a:pt x="3913" y="576"/>
                  </a:lnTo>
                  <a:lnTo>
                    <a:pt x="3675" y="695"/>
                  </a:lnTo>
                  <a:lnTo>
                    <a:pt x="3555" y="755"/>
                  </a:lnTo>
                  <a:lnTo>
                    <a:pt x="3456" y="834"/>
                  </a:lnTo>
                  <a:lnTo>
                    <a:pt x="3357" y="914"/>
                  </a:lnTo>
                  <a:lnTo>
                    <a:pt x="3277" y="1013"/>
                  </a:lnTo>
                  <a:lnTo>
                    <a:pt x="3218" y="993"/>
                  </a:lnTo>
                  <a:lnTo>
                    <a:pt x="3198" y="1013"/>
                  </a:lnTo>
                  <a:lnTo>
                    <a:pt x="3158" y="1033"/>
                  </a:lnTo>
                  <a:lnTo>
                    <a:pt x="3019" y="1371"/>
                  </a:lnTo>
                  <a:lnTo>
                    <a:pt x="2900" y="1728"/>
                  </a:lnTo>
                  <a:lnTo>
                    <a:pt x="2662" y="2423"/>
                  </a:lnTo>
                  <a:lnTo>
                    <a:pt x="2483" y="3118"/>
                  </a:lnTo>
                  <a:lnTo>
                    <a:pt x="2324" y="3833"/>
                  </a:lnTo>
                  <a:lnTo>
                    <a:pt x="2205" y="4548"/>
                  </a:lnTo>
                  <a:lnTo>
                    <a:pt x="2125" y="5263"/>
                  </a:lnTo>
                  <a:lnTo>
                    <a:pt x="2066" y="5998"/>
                  </a:lnTo>
                  <a:lnTo>
                    <a:pt x="2046" y="6733"/>
                  </a:lnTo>
                  <a:lnTo>
                    <a:pt x="2026" y="7468"/>
                  </a:lnTo>
                  <a:lnTo>
                    <a:pt x="2026" y="8203"/>
                  </a:lnTo>
                  <a:lnTo>
                    <a:pt x="2066" y="9672"/>
                  </a:lnTo>
                  <a:lnTo>
                    <a:pt x="2106" y="11122"/>
                  </a:lnTo>
                  <a:lnTo>
                    <a:pt x="2145" y="12572"/>
                  </a:lnTo>
                  <a:lnTo>
                    <a:pt x="2145" y="13367"/>
                  </a:lnTo>
                  <a:lnTo>
                    <a:pt x="2125" y="14161"/>
                  </a:lnTo>
                  <a:lnTo>
                    <a:pt x="2086" y="14955"/>
                  </a:lnTo>
                  <a:lnTo>
                    <a:pt x="2006" y="15750"/>
                  </a:lnTo>
                  <a:lnTo>
                    <a:pt x="1907" y="16524"/>
                  </a:lnTo>
                  <a:lnTo>
                    <a:pt x="1768" y="17299"/>
                  </a:lnTo>
                  <a:lnTo>
                    <a:pt x="1589" y="18074"/>
                  </a:lnTo>
                  <a:lnTo>
                    <a:pt x="1490" y="18451"/>
                  </a:lnTo>
                  <a:lnTo>
                    <a:pt x="1371" y="18828"/>
                  </a:lnTo>
                  <a:lnTo>
                    <a:pt x="1152" y="19464"/>
                  </a:lnTo>
                  <a:lnTo>
                    <a:pt x="894" y="20099"/>
                  </a:lnTo>
                  <a:lnTo>
                    <a:pt x="616" y="20755"/>
                  </a:lnTo>
                  <a:lnTo>
                    <a:pt x="378" y="21410"/>
                  </a:lnTo>
                  <a:lnTo>
                    <a:pt x="278" y="21748"/>
                  </a:lnTo>
                  <a:lnTo>
                    <a:pt x="179" y="22085"/>
                  </a:lnTo>
                  <a:lnTo>
                    <a:pt x="100" y="22403"/>
                  </a:lnTo>
                  <a:lnTo>
                    <a:pt x="40" y="22741"/>
                  </a:lnTo>
                  <a:lnTo>
                    <a:pt x="0" y="23078"/>
                  </a:lnTo>
                  <a:lnTo>
                    <a:pt x="0" y="23416"/>
                  </a:lnTo>
                  <a:lnTo>
                    <a:pt x="20" y="23774"/>
                  </a:lnTo>
                  <a:lnTo>
                    <a:pt x="80" y="24111"/>
                  </a:lnTo>
                  <a:lnTo>
                    <a:pt x="100" y="24171"/>
                  </a:lnTo>
                  <a:lnTo>
                    <a:pt x="139" y="24191"/>
                  </a:lnTo>
                  <a:lnTo>
                    <a:pt x="199" y="24210"/>
                  </a:lnTo>
                  <a:lnTo>
                    <a:pt x="259" y="24210"/>
                  </a:lnTo>
                  <a:lnTo>
                    <a:pt x="338" y="24369"/>
                  </a:lnTo>
                  <a:lnTo>
                    <a:pt x="437" y="24508"/>
                  </a:lnTo>
                  <a:lnTo>
                    <a:pt x="556" y="24667"/>
                  </a:lnTo>
                  <a:lnTo>
                    <a:pt x="695" y="24786"/>
                  </a:lnTo>
                  <a:lnTo>
                    <a:pt x="954" y="25025"/>
                  </a:lnTo>
                  <a:lnTo>
                    <a:pt x="1232" y="25243"/>
                  </a:lnTo>
                  <a:lnTo>
                    <a:pt x="1549" y="25442"/>
                  </a:lnTo>
                  <a:lnTo>
                    <a:pt x="1867" y="25601"/>
                  </a:lnTo>
                  <a:lnTo>
                    <a:pt x="2205" y="25740"/>
                  </a:lnTo>
                  <a:lnTo>
                    <a:pt x="2543" y="25859"/>
                  </a:lnTo>
                  <a:lnTo>
                    <a:pt x="2900" y="25958"/>
                  </a:lnTo>
                  <a:lnTo>
                    <a:pt x="3238" y="26038"/>
                  </a:lnTo>
                  <a:lnTo>
                    <a:pt x="3595" y="26097"/>
                  </a:lnTo>
                  <a:lnTo>
                    <a:pt x="3953" y="26137"/>
                  </a:lnTo>
                  <a:lnTo>
                    <a:pt x="4687" y="26236"/>
                  </a:lnTo>
                  <a:lnTo>
                    <a:pt x="5045" y="26256"/>
                  </a:lnTo>
                  <a:lnTo>
                    <a:pt x="5422" y="26276"/>
                  </a:lnTo>
                  <a:lnTo>
                    <a:pt x="5800" y="26276"/>
                  </a:lnTo>
                  <a:lnTo>
                    <a:pt x="6157" y="26256"/>
                  </a:lnTo>
                  <a:lnTo>
                    <a:pt x="6515" y="26197"/>
                  </a:lnTo>
                  <a:lnTo>
                    <a:pt x="6872" y="26097"/>
                  </a:lnTo>
                  <a:lnTo>
                    <a:pt x="7190" y="25998"/>
                  </a:lnTo>
                  <a:lnTo>
                    <a:pt x="7508" y="25839"/>
                  </a:lnTo>
                  <a:lnTo>
                    <a:pt x="7647" y="25760"/>
                  </a:lnTo>
                  <a:lnTo>
                    <a:pt x="7806" y="25660"/>
                  </a:lnTo>
                  <a:lnTo>
                    <a:pt x="7945" y="25541"/>
                  </a:lnTo>
                  <a:lnTo>
                    <a:pt x="8064" y="25422"/>
                  </a:lnTo>
                  <a:lnTo>
                    <a:pt x="8143" y="25422"/>
                  </a:lnTo>
                  <a:lnTo>
                    <a:pt x="8203" y="25382"/>
                  </a:lnTo>
                  <a:lnTo>
                    <a:pt x="8401" y="25144"/>
                  </a:lnTo>
                  <a:lnTo>
                    <a:pt x="8600" y="24886"/>
                  </a:lnTo>
                  <a:lnTo>
                    <a:pt x="8759" y="24608"/>
                  </a:lnTo>
                  <a:lnTo>
                    <a:pt x="8898" y="24330"/>
                  </a:lnTo>
                  <a:lnTo>
                    <a:pt x="9037" y="24052"/>
                  </a:lnTo>
                  <a:lnTo>
                    <a:pt x="9136" y="23754"/>
                  </a:lnTo>
                  <a:lnTo>
                    <a:pt x="9236" y="23456"/>
                  </a:lnTo>
                  <a:lnTo>
                    <a:pt x="9315" y="23158"/>
                  </a:lnTo>
                  <a:lnTo>
                    <a:pt x="9454" y="22522"/>
                  </a:lnTo>
                  <a:lnTo>
                    <a:pt x="9553" y="21907"/>
                  </a:lnTo>
                  <a:lnTo>
                    <a:pt x="9633" y="21271"/>
                  </a:lnTo>
                  <a:lnTo>
                    <a:pt x="9692" y="20655"/>
                  </a:lnTo>
                  <a:lnTo>
                    <a:pt x="9792" y="19821"/>
                  </a:lnTo>
                  <a:lnTo>
                    <a:pt x="9911" y="19007"/>
                  </a:lnTo>
                  <a:lnTo>
                    <a:pt x="10070" y="18213"/>
                  </a:lnTo>
                  <a:lnTo>
                    <a:pt x="10248" y="17418"/>
                  </a:lnTo>
                  <a:lnTo>
                    <a:pt x="10467" y="16624"/>
                  </a:lnTo>
                  <a:lnTo>
                    <a:pt x="10705" y="15849"/>
                  </a:lnTo>
                  <a:lnTo>
                    <a:pt x="10983" y="15075"/>
                  </a:lnTo>
                  <a:lnTo>
                    <a:pt x="11301" y="14300"/>
                  </a:lnTo>
                  <a:lnTo>
                    <a:pt x="11599" y="13565"/>
                  </a:lnTo>
                  <a:lnTo>
                    <a:pt x="11937" y="12850"/>
                  </a:lnTo>
                  <a:lnTo>
                    <a:pt x="12592" y="11400"/>
                  </a:lnTo>
                  <a:lnTo>
                    <a:pt x="12910" y="10666"/>
                  </a:lnTo>
                  <a:lnTo>
                    <a:pt x="13208" y="9931"/>
                  </a:lnTo>
                  <a:lnTo>
                    <a:pt x="13506" y="9196"/>
                  </a:lnTo>
                  <a:lnTo>
                    <a:pt x="13764" y="8461"/>
                  </a:lnTo>
                  <a:lnTo>
                    <a:pt x="13982" y="7786"/>
                  </a:lnTo>
                  <a:lnTo>
                    <a:pt x="14181" y="7071"/>
                  </a:lnTo>
                  <a:lnTo>
                    <a:pt x="14360" y="6356"/>
                  </a:lnTo>
                  <a:lnTo>
                    <a:pt x="14439" y="5978"/>
                  </a:lnTo>
                  <a:lnTo>
                    <a:pt x="14499" y="5601"/>
                  </a:lnTo>
                  <a:lnTo>
                    <a:pt x="14538" y="5224"/>
                  </a:lnTo>
                  <a:lnTo>
                    <a:pt x="14578" y="4846"/>
                  </a:lnTo>
                  <a:lnTo>
                    <a:pt x="14598" y="4489"/>
                  </a:lnTo>
                  <a:lnTo>
                    <a:pt x="14598" y="4111"/>
                  </a:lnTo>
                  <a:lnTo>
                    <a:pt x="14578" y="3754"/>
                  </a:lnTo>
                  <a:lnTo>
                    <a:pt x="14538" y="3377"/>
                  </a:lnTo>
                  <a:lnTo>
                    <a:pt x="14479" y="3019"/>
                  </a:lnTo>
                  <a:lnTo>
                    <a:pt x="14399" y="2682"/>
                  </a:lnTo>
                  <a:lnTo>
                    <a:pt x="14379" y="2503"/>
                  </a:lnTo>
                  <a:lnTo>
                    <a:pt x="14360" y="2344"/>
                  </a:lnTo>
                  <a:lnTo>
                    <a:pt x="14300" y="2185"/>
                  </a:lnTo>
                  <a:lnTo>
                    <a:pt x="14221" y="2046"/>
                  </a:lnTo>
                  <a:lnTo>
                    <a:pt x="14121" y="1887"/>
                  </a:lnTo>
                  <a:lnTo>
                    <a:pt x="14002" y="1748"/>
                  </a:lnTo>
                  <a:lnTo>
                    <a:pt x="13883" y="1629"/>
                  </a:lnTo>
                  <a:lnTo>
                    <a:pt x="13724" y="1510"/>
                  </a:lnTo>
                  <a:lnTo>
                    <a:pt x="13565" y="1391"/>
                  </a:lnTo>
                  <a:lnTo>
                    <a:pt x="13406" y="1271"/>
                  </a:lnTo>
                  <a:lnTo>
                    <a:pt x="13029" y="1073"/>
                  </a:lnTo>
                  <a:lnTo>
                    <a:pt x="12612" y="874"/>
                  </a:lnTo>
                  <a:lnTo>
                    <a:pt x="12175" y="715"/>
                  </a:lnTo>
                  <a:lnTo>
                    <a:pt x="11738" y="576"/>
                  </a:lnTo>
                  <a:lnTo>
                    <a:pt x="11281" y="457"/>
                  </a:lnTo>
                  <a:lnTo>
                    <a:pt x="10844" y="358"/>
                  </a:lnTo>
                  <a:lnTo>
                    <a:pt x="10407" y="259"/>
                  </a:lnTo>
                  <a:lnTo>
                    <a:pt x="9633" y="139"/>
                  </a:lnTo>
                  <a:lnTo>
                    <a:pt x="9037" y="60"/>
                  </a:lnTo>
                  <a:lnTo>
                    <a:pt x="8560" y="20"/>
                  </a:lnTo>
                  <a:lnTo>
                    <a:pt x="808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6623972" y="1013594"/>
              <a:ext cx="827707" cy="1489849"/>
            </a:xfrm>
            <a:custGeom>
              <a:avLst/>
              <a:gdLst/>
              <a:ahLst/>
              <a:cxnLst/>
              <a:rect l="l" t="t" r="r" b="b"/>
              <a:pathLst>
                <a:path w="14598" h="26276" fill="none" extrusionOk="0">
                  <a:moveTo>
                    <a:pt x="14399" y="2682"/>
                  </a:moveTo>
                  <a:lnTo>
                    <a:pt x="14399" y="2682"/>
                  </a:lnTo>
                  <a:lnTo>
                    <a:pt x="14379" y="2503"/>
                  </a:lnTo>
                  <a:lnTo>
                    <a:pt x="14360" y="2344"/>
                  </a:lnTo>
                  <a:lnTo>
                    <a:pt x="14300" y="2185"/>
                  </a:lnTo>
                  <a:lnTo>
                    <a:pt x="14221" y="2046"/>
                  </a:lnTo>
                  <a:lnTo>
                    <a:pt x="14121" y="1887"/>
                  </a:lnTo>
                  <a:lnTo>
                    <a:pt x="14002" y="1748"/>
                  </a:lnTo>
                  <a:lnTo>
                    <a:pt x="13883" y="1629"/>
                  </a:lnTo>
                  <a:lnTo>
                    <a:pt x="13724" y="1510"/>
                  </a:lnTo>
                  <a:lnTo>
                    <a:pt x="13565" y="1391"/>
                  </a:lnTo>
                  <a:lnTo>
                    <a:pt x="13406" y="1271"/>
                  </a:lnTo>
                  <a:lnTo>
                    <a:pt x="13029" y="1073"/>
                  </a:lnTo>
                  <a:lnTo>
                    <a:pt x="12612" y="874"/>
                  </a:lnTo>
                  <a:lnTo>
                    <a:pt x="12175" y="715"/>
                  </a:lnTo>
                  <a:lnTo>
                    <a:pt x="11738" y="576"/>
                  </a:lnTo>
                  <a:lnTo>
                    <a:pt x="11281" y="457"/>
                  </a:lnTo>
                  <a:lnTo>
                    <a:pt x="10844" y="358"/>
                  </a:lnTo>
                  <a:lnTo>
                    <a:pt x="10407" y="259"/>
                  </a:lnTo>
                  <a:lnTo>
                    <a:pt x="9633" y="139"/>
                  </a:lnTo>
                  <a:lnTo>
                    <a:pt x="9037" y="60"/>
                  </a:lnTo>
                  <a:lnTo>
                    <a:pt x="9037" y="60"/>
                  </a:lnTo>
                  <a:lnTo>
                    <a:pt x="8560" y="20"/>
                  </a:lnTo>
                  <a:lnTo>
                    <a:pt x="8084" y="0"/>
                  </a:lnTo>
                  <a:lnTo>
                    <a:pt x="7607" y="0"/>
                  </a:lnTo>
                  <a:lnTo>
                    <a:pt x="7130" y="20"/>
                  </a:lnTo>
                  <a:lnTo>
                    <a:pt x="6634" y="60"/>
                  </a:lnTo>
                  <a:lnTo>
                    <a:pt x="6157" y="100"/>
                  </a:lnTo>
                  <a:lnTo>
                    <a:pt x="5680" y="179"/>
                  </a:lnTo>
                  <a:lnTo>
                    <a:pt x="5224" y="259"/>
                  </a:lnTo>
                  <a:lnTo>
                    <a:pt x="5224" y="259"/>
                  </a:lnTo>
                  <a:lnTo>
                    <a:pt x="4727" y="338"/>
                  </a:lnTo>
                  <a:lnTo>
                    <a:pt x="4469" y="398"/>
                  </a:lnTo>
                  <a:lnTo>
                    <a:pt x="4191" y="477"/>
                  </a:lnTo>
                  <a:lnTo>
                    <a:pt x="3913" y="576"/>
                  </a:lnTo>
                  <a:lnTo>
                    <a:pt x="3675" y="695"/>
                  </a:lnTo>
                  <a:lnTo>
                    <a:pt x="3555" y="755"/>
                  </a:lnTo>
                  <a:lnTo>
                    <a:pt x="3456" y="834"/>
                  </a:lnTo>
                  <a:lnTo>
                    <a:pt x="3357" y="914"/>
                  </a:lnTo>
                  <a:lnTo>
                    <a:pt x="3277" y="1013"/>
                  </a:lnTo>
                  <a:lnTo>
                    <a:pt x="3277" y="1013"/>
                  </a:lnTo>
                  <a:lnTo>
                    <a:pt x="3218" y="993"/>
                  </a:lnTo>
                  <a:lnTo>
                    <a:pt x="3198" y="1013"/>
                  </a:lnTo>
                  <a:lnTo>
                    <a:pt x="3158" y="1033"/>
                  </a:lnTo>
                  <a:lnTo>
                    <a:pt x="3158" y="1033"/>
                  </a:lnTo>
                  <a:lnTo>
                    <a:pt x="3019" y="1371"/>
                  </a:lnTo>
                  <a:lnTo>
                    <a:pt x="2900" y="1728"/>
                  </a:lnTo>
                  <a:lnTo>
                    <a:pt x="2662" y="2423"/>
                  </a:lnTo>
                  <a:lnTo>
                    <a:pt x="2483" y="3118"/>
                  </a:lnTo>
                  <a:lnTo>
                    <a:pt x="2324" y="3833"/>
                  </a:lnTo>
                  <a:lnTo>
                    <a:pt x="2205" y="4548"/>
                  </a:lnTo>
                  <a:lnTo>
                    <a:pt x="2125" y="5263"/>
                  </a:lnTo>
                  <a:lnTo>
                    <a:pt x="2066" y="5998"/>
                  </a:lnTo>
                  <a:lnTo>
                    <a:pt x="2046" y="6733"/>
                  </a:lnTo>
                  <a:lnTo>
                    <a:pt x="2026" y="7468"/>
                  </a:lnTo>
                  <a:lnTo>
                    <a:pt x="2026" y="8203"/>
                  </a:lnTo>
                  <a:lnTo>
                    <a:pt x="2066" y="9672"/>
                  </a:lnTo>
                  <a:lnTo>
                    <a:pt x="2106" y="11122"/>
                  </a:lnTo>
                  <a:lnTo>
                    <a:pt x="2145" y="12572"/>
                  </a:lnTo>
                  <a:lnTo>
                    <a:pt x="2145" y="12572"/>
                  </a:lnTo>
                  <a:lnTo>
                    <a:pt x="2145" y="13367"/>
                  </a:lnTo>
                  <a:lnTo>
                    <a:pt x="2125" y="14161"/>
                  </a:lnTo>
                  <a:lnTo>
                    <a:pt x="2086" y="14955"/>
                  </a:lnTo>
                  <a:lnTo>
                    <a:pt x="2006" y="15750"/>
                  </a:lnTo>
                  <a:lnTo>
                    <a:pt x="1907" y="16524"/>
                  </a:lnTo>
                  <a:lnTo>
                    <a:pt x="1768" y="17299"/>
                  </a:lnTo>
                  <a:lnTo>
                    <a:pt x="1589" y="18074"/>
                  </a:lnTo>
                  <a:lnTo>
                    <a:pt x="1490" y="18451"/>
                  </a:lnTo>
                  <a:lnTo>
                    <a:pt x="1371" y="18828"/>
                  </a:lnTo>
                  <a:lnTo>
                    <a:pt x="1371" y="18828"/>
                  </a:lnTo>
                  <a:lnTo>
                    <a:pt x="1152" y="19464"/>
                  </a:lnTo>
                  <a:lnTo>
                    <a:pt x="894" y="20099"/>
                  </a:lnTo>
                  <a:lnTo>
                    <a:pt x="616" y="20755"/>
                  </a:lnTo>
                  <a:lnTo>
                    <a:pt x="378" y="21410"/>
                  </a:lnTo>
                  <a:lnTo>
                    <a:pt x="278" y="21748"/>
                  </a:lnTo>
                  <a:lnTo>
                    <a:pt x="179" y="22085"/>
                  </a:lnTo>
                  <a:lnTo>
                    <a:pt x="100" y="22403"/>
                  </a:lnTo>
                  <a:lnTo>
                    <a:pt x="40" y="22741"/>
                  </a:lnTo>
                  <a:lnTo>
                    <a:pt x="0" y="23078"/>
                  </a:lnTo>
                  <a:lnTo>
                    <a:pt x="0" y="23416"/>
                  </a:lnTo>
                  <a:lnTo>
                    <a:pt x="20" y="23774"/>
                  </a:lnTo>
                  <a:lnTo>
                    <a:pt x="80" y="24111"/>
                  </a:lnTo>
                  <a:lnTo>
                    <a:pt x="80" y="24111"/>
                  </a:lnTo>
                  <a:lnTo>
                    <a:pt x="100" y="24171"/>
                  </a:lnTo>
                  <a:lnTo>
                    <a:pt x="139" y="24191"/>
                  </a:lnTo>
                  <a:lnTo>
                    <a:pt x="199" y="24210"/>
                  </a:lnTo>
                  <a:lnTo>
                    <a:pt x="259" y="24210"/>
                  </a:lnTo>
                  <a:lnTo>
                    <a:pt x="259" y="24210"/>
                  </a:lnTo>
                  <a:lnTo>
                    <a:pt x="338" y="24369"/>
                  </a:lnTo>
                  <a:lnTo>
                    <a:pt x="437" y="24508"/>
                  </a:lnTo>
                  <a:lnTo>
                    <a:pt x="556" y="24667"/>
                  </a:lnTo>
                  <a:lnTo>
                    <a:pt x="695" y="24786"/>
                  </a:lnTo>
                  <a:lnTo>
                    <a:pt x="954" y="25025"/>
                  </a:lnTo>
                  <a:lnTo>
                    <a:pt x="1232" y="25243"/>
                  </a:lnTo>
                  <a:lnTo>
                    <a:pt x="1232" y="25243"/>
                  </a:lnTo>
                  <a:lnTo>
                    <a:pt x="1549" y="25442"/>
                  </a:lnTo>
                  <a:lnTo>
                    <a:pt x="1867" y="25601"/>
                  </a:lnTo>
                  <a:lnTo>
                    <a:pt x="2205" y="25740"/>
                  </a:lnTo>
                  <a:lnTo>
                    <a:pt x="2543" y="25859"/>
                  </a:lnTo>
                  <a:lnTo>
                    <a:pt x="2900" y="25958"/>
                  </a:lnTo>
                  <a:lnTo>
                    <a:pt x="3238" y="26038"/>
                  </a:lnTo>
                  <a:lnTo>
                    <a:pt x="3595" y="26097"/>
                  </a:lnTo>
                  <a:lnTo>
                    <a:pt x="3953" y="26137"/>
                  </a:lnTo>
                  <a:lnTo>
                    <a:pt x="3953" y="26137"/>
                  </a:lnTo>
                  <a:lnTo>
                    <a:pt x="4687" y="26236"/>
                  </a:lnTo>
                  <a:lnTo>
                    <a:pt x="5045" y="26256"/>
                  </a:lnTo>
                  <a:lnTo>
                    <a:pt x="5422" y="26276"/>
                  </a:lnTo>
                  <a:lnTo>
                    <a:pt x="5800" y="26276"/>
                  </a:lnTo>
                  <a:lnTo>
                    <a:pt x="6157" y="26256"/>
                  </a:lnTo>
                  <a:lnTo>
                    <a:pt x="6515" y="26197"/>
                  </a:lnTo>
                  <a:lnTo>
                    <a:pt x="6872" y="26097"/>
                  </a:lnTo>
                  <a:lnTo>
                    <a:pt x="6872" y="26097"/>
                  </a:lnTo>
                  <a:lnTo>
                    <a:pt x="7190" y="25998"/>
                  </a:lnTo>
                  <a:lnTo>
                    <a:pt x="7508" y="25839"/>
                  </a:lnTo>
                  <a:lnTo>
                    <a:pt x="7647" y="25760"/>
                  </a:lnTo>
                  <a:lnTo>
                    <a:pt x="7806" y="25660"/>
                  </a:lnTo>
                  <a:lnTo>
                    <a:pt x="7945" y="25541"/>
                  </a:lnTo>
                  <a:lnTo>
                    <a:pt x="8064" y="25422"/>
                  </a:lnTo>
                  <a:lnTo>
                    <a:pt x="8064" y="25422"/>
                  </a:lnTo>
                  <a:lnTo>
                    <a:pt x="8143" y="25422"/>
                  </a:lnTo>
                  <a:lnTo>
                    <a:pt x="8203" y="25382"/>
                  </a:lnTo>
                  <a:lnTo>
                    <a:pt x="8203" y="25382"/>
                  </a:lnTo>
                  <a:lnTo>
                    <a:pt x="8401" y="25144"/>
                  </a:lnTo>
                  <a:lnTo>
                    <a:pt x="8600" y="24886"/>
                  </a:lnTo>
                  <a:lnTo>
                    <a:pt x="8759" y="24608"/>
                  </a:lnTo>
                  <a:lnTo>
                    <a:pt x="8898" y="24330"/>
                  </a:lnTo>
                  <a:lnTo>
                    <a:pt x="9037" y="24052"/>
                  </a:lnTo>
                  <a:lnTo>
                    <a:pt x="9136" y="23754"/>
                  </a:lnTo>
                  <a:lnTo>
                    <a:pt x="9236" y="23456"/>
                  </a:lnTo>
                  <a:lnTo>
                    <a:pt x="9315" y="23158"/>
                  </a:lnTo>
                  <a:lnTo>
                    <a:pt x="9454" y="22522"/>
                  </a:lnTo>
                  <a:lnTo>
                    <a:pt x="9553" y="21907"/>
                  </a:lnTo>
                  <a:lnTo>
                    <a:pt x="9633" y="21271"/>
                  </a:lnTo>
                  <a:lnTo>
                    <a:pt x="9692" y="20655"/>
                  </a:lnTo>
                  <a:lnTo>
                    <a:pt x="9692" y="20655"/>
                  </a:lnTo>
                  <a:lnTo>
                    <a:pt x="9792" y="19821"/>
                  </a:lnTo>
                  <a:lnTo>
                    <a:pt x="9911" y="19007"/>
                  </a:lnTo>
                  <a:lnTo>
                    <a:pt x="10070" y="18213"/>
                  </a:lnTo>
                  <a:lnTo>
                    <a:pt x="10248" y="17418"/>
                  </a:lnTo>
                  <a:lnTo>
                    <a:pt x="10467" y="16624"/>
                  </a:lnTo>
                  <a:lnTo>
                    <a:pt x="10705" y="15849"/>
                  </a:lnTo>
                  <a:lnTo>
                    <a:pt x="10983" y="15075"/>
                  </a:lnTo>
                  <a:lnTo>
                    <a:pt x="11301" y="14300"/>
                  </a:lnTo>
                  <a:lnTo>
                    <a:pt x="11301" y="14300"/>
                  </a:lnTo>
                  <a:lnTo>
                    <a:pt x="11599" y="13565"/>
                  </a:lnTo>
                  <a:lnTo>
                    <a:pt x="11937" y="12850"/>
                  </a:lnTo>
                  <a:lnTo>
                    <a:pt x="12592" y="11400"/>
                  </a:lnTo>
                  <a:lnTo>
                    <a:pt x="12910" y="10666"/>
                  </a:lnTo>
                  <a:lnTo>
                    <a:pt x="13208" y="9931"/>
                  </a:lnTo>
                  <a:lnTo>
                    <a:pt x="13506" y="9196"/>
                  </a:lnTo>
                  <a:lnTo>
                    <a:pt x="13764" y="8461"/>
                  </a:lnTo>
                  <a:lnTo>
                    <a:pt x="13764" y="8461"/>
                  </a:lnTo>
                  <a:lnTo>
                    <a:pt x="13982" y="7786"/>
                  </a:lnTo>
                  <a:lnTo>
                    <a:pt x="14181" y="7071"/>
                  </a:lnTo>
                  <a:lnTo>
                    <a:pt x="14360" y="6356"/>
                  </a:lnTo>
                  <a:lnTo>
                    <a:pt x="14439" y="5978"/>
                  </a:lnTo>
                  <a:lnTo>
                    <a:pt x="14499" y="5601"/>
                  </a:lnTo>
                  <a:lnTo>
                    <a:pt x="14538" y="5224"/>
                  </a:lnTo>
                  <a:lnTo>
                    <a:pt x="14578" y="4846"/>
                  </a:lnTo>
                  <a:lnTo>
                    <a:pt x="14598" y="4489"/>
                  </a:lnTo>
                  <a:lnTo>
                    <a:pt x="14598" y="4111"/>
                  </a:lnTo>
                  <a:lnTo>
                    <a:pt x="14578" y="3754"/>
                  </a:lnTo>
                  <a:lnTo>
                    <a:pt x="14538" y="3377"/>
                  </a:lnTo>
                  <a:lnTo>
                    <a:pt x="14479" y="3019"/>
                  </a:lnTo>
                  <a:lnTo>
                    <a:pt x="14399" y="26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6845785" y="1038372"/>
              <a:ext cx="564278" cy="166698"/>
            </a:xfrm>
            <a:custGeom>
              <a:avLst/>
              <a:gdLst/>
              <a:ahLst/>
              <a:cxnLst/>
              <a:rect l="l" t="t" r="r" b="b"/>
              <a:pathLst>
                <a:path w="9952" h="2940" fill="none" extrusionOk="0">
                  <a:moveTo>
                    <a:pt x="219" y="457"/>
                  </a:moveTo>
                  <a:lnTo>
                    <a:pt x="219" y="457"/>
                  </a:lnTo>
                  <a:lnTo>
                    <a:pt x="219" y="437"/>
                  </a:lnTo>
                  <a:lnTo>
                    <a:pt x="219" y="437"/>
                  </a:lnTo>
                  <a:lnTo>
                    <a:pt x="438" y="378"/>
                  </a:lnTo>
                  <a:lnTo>
                    <a:pt x="656" y="318"/>
                  </a:lnTo>
                  <a:lnTo>
                    <a:pt x="1113" y="239"/>
                  </a:lnTo>
                  <a:lnTo>
                    <a:pt x="1908" y="119"/>
                  </a:lnTo>
                  <a:lnTo>
                    <a:pt x="1908" y="119"/>
                  </a:lnTo>
                  <a:lnTo>
                    <a:pt x="2642" y="40"/>
                  </a:lnTo>
                  <a:lnTo>
                    <a:pt x="3397" y="0"/>
                  </a:lnTo>
                  <a:lnTo>
                    <a:pt x="4132" y="0"/>
                  </a:lnTo>
                  <a:lnTo>
                    <a:pt x="4887" y="40"/>
                  </a:lnTo>
                  <a:lnTo>
                    <a:pt x="4887" y="40"/>
                  </a:lnTo>
                  <a:lnTo>
                    <a:pt x="5621" y="119"/>
                  </a:lnTo>
                  <a:lnTo>
                    <a:pt x="6356" y="258"/>
                  </a:lnTo>
                  <a:lnTo>
                    <a:pt x="7071" y="437"/>
                  </a:lnTo>
                  <a:lnTo>
                    <a:pt x="7786" y="636"/>
                  </a:lnTo>
                  <a:lnTo>
                    <a:pt x="7786" y="636"/>
                  </a:lnTo>
                  <a:lnTo>
                    <a:pt x="8124" y="755"/>
                  </a:lnTo>
                  <a:lnTo>
                    <a:pt x="8442" y="874"/>
                  </a:lnTo>
                  <a:lnTo>
                    <a:pt x="8779" y="1013"/>
                  </a:lnTo>
                  <a:lnTo>
                    <a:pt x="9077" y="1172"/>
                  </a:lnTo>
                  <a:lnTo>
                    <a:pt x="9077" y="1172"/>
                  </a:lnTo>
                  <a:lnTo>
                    <a:pt x="9375" y="1371"/>
                  </a:lnTo>
                  <a:lnTo>
                    <a:pt x="9594" y="1589"/>
                  </a:lnTo>
                  <a:lnTo>
                    <a:pt x="9792" y="1808"/>
                  </a:lnTo>
                  <a:lnTo>
                    <a:pt x="9951" y="2066"/>
                  </a:lnTo>
                  <a:lnTo>
                    <a:pt x="9951" y="2066"/>
                  </a:lnTo>
                  <a:lnTo>
                    <a:pt x="9891" y="2264"/>
                  </a:lnTo>
                  <a:lnTo>
                    <a:pt x="9792" y="2423"/>
                  </a:lnTo>
                  <a:lnTo>
                    <a:pt x="9673" y="2562"/>
                  </a:lnTo>
                  <a:lnTo>
                    <a:pt x="9554" y="2662"/>
                  </a:lnTo>
                  <a:lnTo>
                    <a:pt x="9395" y="2761"/>
                  </a:lnTo>
                  <a:lnTo>
                    <a:pt x="9236" y="2820"/>
                  </a:lnTo>
                  <a:lnTo>
                    <a:pt x="9077" y="2880"/>
                  </a:lnTo>
                  <a:lnTo>
                    <a:pt x="8898" y="2920"/>
                  </a:lnTo>
                  <a:lnTo>
                    <a:pt x="8700" y="2940"/>
                  </a:lnTo>
                  <a:lnTo>
                    <a:pt x="8521" y="2940"/>
                  </a:lnTo>
                  <a:lnTo>
                    <a:pt x="8124" y="2940"/>
                  </a:lnTo>
                  <a:lnTo>
                    <a:pt x="7409" y="2900"/>
                  </a:lnTo>
                  <a:lnTo>
                    <a:pt x="7409" y="2900"/>
                  </a:lnTo>
                  <a:lnTo>
                    <a:pt x="6118" y="2801"/>
                  </a:lnTo>
                  <a:lnTo>
                    <a:pt x="4847" y="2681"/>
                  </a:lnTo>
                  <a:lnTo>
                    <a:pt x="4847" y="2681"/>
                  </a:lnTo>
                  <a:lnTo>
                    <a:pt x="4191" y="2602"/>
                  </a:lnTo>
                  <a:lnTo>
                    <a:pt x="3556" y="2542"/>
                  </a:lnTo>
                  <a:lnTo>
                    <a:pt x="2920" y="2423"/>
                  </a:lnTo>
                  <a:lnTo>
                    <a:pt x="2603" y="2364"/>
                  </a:lnTo>
                  <a:lnTo>
                    <a:pt x="2285" y="2284"/>
                  </a:lnTo>
                  <a:lnTo>
                    <a:pt x="2285" y="2284"/>
                  </a:lnTo>
                  <a:lnTo>
                    <a:pt x="2066" y="2205"/>
                  </a:lnTo>
                  <a:lnTo>
                    <a:pt x="1689" y="2066"/>
                  </a:lnTo>
                  <a:lnTo>
                    <a:pt x="1212" y="1867"/>
                  </a:lnTo>
                  <a:lnTo>
                    <a:pt x="974" y="1748"/>
                  </a:lnTo>
                  <a:lnTo>
                    <a:pt x="756" y="1629"/>
                  </a:lnTo>
                  <a:lnTo>
                    <a:pt x="537" y="1490"/>
                  </a:lnTo>
                  <a:lnTo>
                    <a:pt x="339" y="1351"/>
                  </a:lnTo>
                  <a:lnTo>
                    <a:pt x="180" y="1192"/>
                  </a:lnTo>
                  <a:lnTo>
                    <a:pt x="80" y="1053"/>
                  </a:lnTo>
                  <a:lnTo>
                    <a:pt x="41" y="973"/>
                  </a:lnTo>
                  <a:lnTo>
                    <a:pt x="1" y="894"/>
                  </a:lnTo>
                  <a:lnTo>
                    <a:pt x="1" y="815"/>
                  </a:lnTo>
                  <a:lnTo>
                    <a:pt x="1" y="755"/>
                  </a:lnTo>
                  <a:lnTo>
                    <a:pt x="21" y="676"/>
                  </a:lnTo>
                  <a:lnTo>
                    <a:pt x="60" y="596"/>
                  </a:lnTo>
                  <a:lnTo>
                    <a:pt x="120" y="517"/>
                  </a:lnTo>
                  <a:lnTo>
                    <a:pt x="219" y="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6646482" y="1075511"/>
              <a:ext cx="778207" cy="1402078"/>
            </a:xfrm>
            <a:custGeom>
              <a:avLst/>
              <a:gdLst/>
              <a:ahLst/>
              <a:cxnLst/>
              <a:rect l="l" t="t" r="r" b="b"/>
              <a:pathLst>
                <a:path w="13725" h="24728" fill="none" extrusionOk="0">
                  <a:moveTo>
                    <a:pt x="13585" y="4688"/>
                  </a:moveTo>
                  <a:lnTo>
                    <a:pt x="13585" y="4688"/>
                  </a:lnTo>
                  <a:lnTo>
                    <a:pt x="13446" y="5403"/>
                  </a:lnTo>
                  <a:lnTo>
                    <a:pt x="13267" y="6098"/>
                  </a:lnTo>
                  <a:lnTo>
                    <a:pt x="13069" y="6793"/>
                  </a:lnTo>
                  <a:lnTo>
                    <a:pt x="12831" y="7488"/>
                  </a:lnTo>
                  <a:lnTo>
                    <a:pt x="12831" y="7488"/>
                  </a:lnTo>
                  <a:lnTo>
                    <a:pt x="12572" y="8223"/>
                  </a:lnTo>
                  <a:lnTo>
                    <a:pt x="12274" y="8938"/>
                  </a:lnTo>
                  <a:lnTo>
                    <a:pt x="11977" y="9633"/>
                  </a:lnTo>
                  <a:lnTo>
                    <a:pt x="11659" y="10348"/>
                  </a:lnTo>
                  <a:lnTo>
                    <a:pt x="11023" y="11758"/>
                  </a:lnTo>
                  <a:lnTo>
                    <a:pt x="10705" y="12453"/>
                  </a:lnTo>
                  <a:lnTo>
                    <a:pt x="10408" y="13168"/>
                  </a:lnTo>
                  <a:lnTo>
                    <a:pt x="10408" y="13168"/>
                  </a:lnTo>
                  <a:lnTo>
                    <a:pt x="10129" y="13844"/>
                  </a:lnTo>
                  <a:lnTo>
                    <a:pt x="9891" y="14539"/>
                  </a:lnTo>
                  <a:lnTo>
                    <a:pt x="9653" y="15214"/>
                  </a:lnTo>
                  <a:lnTo>
                    <a:pt x="9454" y="15909"/>
                  </a:lnTo>
                  <a:lnTo>
                    <a:pt x="9275" y="16624"/>
                  </a:lnTo>
                  <a:lnTo>
                    <a:pt x="9136" y="17319"/>
                  </a:lnTo>
                  <a:lnTo>
                    <a:pt x="9017" y="18034"/>
                  </a:lnTo>
                  <a:lnTo>
                    <a:pt x="8918" y="18769"/>
                  </a:lnTo>
                  <a:lnTo>
                    <a:pt x="8918" y="18769"/>
                  </a:lnTo>
                  <a:lnTo>
                    <a:pt x="8779" y="20020"/>
                  </a:lnTo>
                  <a:lnTo>
                    <a:pt x="8680" y="20636"/>
                  </a:lnTo>
                  <a:lnTo>
                    <a:pt x="8580" y="21252"/>
                  </a:lnTo>
                  <a:lnTo>
                    <a:pt x="8461" y="21847"/>
                  </a:lnTo>
                  <a:lnTo>
                    <a:pt x="8282" y="22423"/>
                  </a:lnTo>
                  <a:lnTo>
                    <a:pt x="8183" y="22721"/>
                  </a:lnTo>
                  <a:lnTo>
                    <a:pt x="8084" y="23019"/>
                  </a:lnTo>
                  <a:lnTo>
                    <a:pt x="7965" y="23297"/>
                  </a:lnTo>
                  <a:lnTo>
                    <a:pt x="7826" y="23575"/>
                  </a:lnTo>
                  <a:lnTo>
                    <a:pt x="7826" y="23575"/>
                  </a:lnTo>
                  <a:lnTo>
                    <a:pt x="7806" y="23595"/>
                  </a:lnTo>
                  <a:lnTo>
                    <a:pt x="7806" y="23595"/>
                  </a:lnTo>
                  <a:lnTo>
                    <a:pt x="7389" y="23953"/>
                  </a:lnTo>
                  <a:lnTo>
                    <a:pt x="7190" y="24112"/>
                  </a:lnTo>
                  <a:lnTo>
                    <a:pt x="6992" y="24270"/>
                  </a:lnTo>
                  <a:lnTo>
                    <a:pt x="6793" y="24390"/>
                  </a:lnTo>
                  <a:lnTo>
                    <a:pt x="6555" y="24509"/>
                  </a:lnTo>
                  <a:lnTo>
                    <a:pt x="6316" y="24608"/>
                  </a:lnTo>
                  <a:lnTo>
                    <a:pt x="6018" y="24668"/>
                  </a:lnTo>
                  <a:lnTo>
                    <a:pt x="6018" y="24668"/>
                  </a:lnTo>
                  <a:lnTo>
                    <a:pt x="5701" y="24707"/>
                  </a:lnTo>
                  <a:lnTo>
                    <a:pt x="5383" y="24727"/>
                  </a:lnTo>
                  <a:lnTo>
                    <a:pt x="5045" y="24727"/>
                  </a:lnTo>
                  <a:lnTo>
                    <a:pt x="4708" y="24727"/>
                  </a:lnTo>
                  <a:lnTo>
                    <a:pt x="4052" y="24668"/>
                  </a:lnTo>
                  <a:lnTo>
                    <a:pt x="3417" y="24588"/>
                  </a:lnTo>
                  <a:lnTo>
                    <a:pt x="3417" y="24588"/>
                  </a:lnTo>
                  <a:lnTo>
                    <a:pt x="2880" y="24489"/>
                  </a:lnTo>
                  <a:lnTo>
                    <a:pt x="2344" y="24350"/>
                  </a:lnTo>
                  <a:lnTo>
                    <a:pt x="2086" y="24270"/>
                  </a:lnTo>
                  <a:lnTo>
                    <a:pt x="1828" y="24171"/>
                  </a:lnTo>
                  <a:lnTo>
                    <a:pt x="1570" y="24052"/>
                  </a:lnTo>
                  <a:lnTo>
                    <a:pt x="1331" y="23933"/>
                  </a:lnTo>
                  <a:lnTo>
                    <a:pt x="1331" y="23933"/>
                  </a:lnTo>
                  <a:lnTo>
                    <a:pt x="1133" y="23794"/>
                  </a:lnTo>
                  <a:lnTo>
                    <a:pt x="954" y="23655"/>
                  </a:lnTo>
                  <a:lnTo>
                    <a:pt x="775" y="23496"/>
                  </a:lnTo>
                  <a:lnTo>
                    <a:pt x="616" y="23357"/>
                  </a:lnTo>
                  <a:lnTo>
                    <a:pt x="318" y="23019"/>
                  </a:lnTo>
                  <a:lnTo>
                    <a:pt x="1" y="22701"/>
                  </a:lnTo>
                  <a:lnTo>
                    <a:pt x="1" y="22701"/>
                  </a:lnTo>
                  <a:lnTo>
                    <a:pt x="60" y="22245"/>
                  </a:lnTo>
                  <a:lnTo>
                    <a:pt x="140" y="21808"/>
                  </a:lnTo>
                  <a:lnTo>
                    <a:pt x="140" y="21808"/>
                  </a:lnTo>
                  <a:lnTo>
                    <a:pt x="279" y="22006"/>
                  </a:lnTo>
                  <a:lnTo>
                    <a:pt x="418" y="22185"/>
                  </a:lnTo>
                  <a:lnTo>
                    <a:pt x="577" y="22364"/>
                  </a:lnTo>
                  <a:lnTo>
                    <a:pt x="735" y="22523"/>
                  </a:lnTo>
                  <a:lnTo>
                    <a:pt x="894" y="22662"/>
                  </a:lnTo>
                  <a:lnTo>
                    <a:pt x="1053" y="22801"/>
                  </a:lnTo>
                  <a:lnTo>
                    <a:pt x="1232" y="22920"/>
                  </a:lnTo>
                  <a:lnTo>
                    <a:pt x="1431" y="23039"/>
                  </a:lnTo>
                  <a:lnTo>
                    <a:pt x="1629" y="23138"/>
                  </a:lnTo>
                  <a:lnTo>
                    <a:pt x="1828" y="23238"/>
                  </a:lnTo>
                  <a:lnTo>
                    <a:pt x="2245" y="23397"/>
                  </a:lnTo>
                  <a:lnTo>
                    <a:pt x="2682" y="23516"/>
                  </a:lnTo>
                  <a:lnTo>
                    <a:pt x="3158" y="23615"/>
                  </a:lnTo>
                  <a:lnTo>
                    <a:pt x="3158" y="23615"/>
                  </a:lnTo>
                  <a:lnTo>
                    <a:pt x="3675" y="23714"/>
                  </a:lnTo>
                  <a:lnTo>
                    <a:pt x="4171" y="23754"/>
                  </a:lnTo>
                  <a:lnTo>
                    <a:pt x="4668" y="23794"/>
                  </a:lnTo>
                  <a:lnTo>
                    <a:pt x="5164" y="23774"/>
                  </a:lnTo>
                  <a:lnTo>
                    <a:pt x="5661" y="23734"/>
                  </a:lnTo>
                  <a:lnTo>
                    <a:pt x="5919" y="23694"/>
                  </a:lnTo>
                  <a:lnTo>
                    <a:pt x="6157" y="23635"/>
                  </a:lnTo>
                  <a:lnTo>
                    <a:pt x="6396" y="23575"/>
                  </a:lnTo>
                  <a:lnTo>
                    <a:pt x="6634" y="23496"/>
                  </a:lnTo>
                  <a:lnTo>
                    <a:pt x="6872" y="23397"/>
                  </a:lnTo>
                  <a:lnTo>
                    <a:pt x="7111" y="23277"/>
                  </a:lnTo>
                  <a:lnTo>
                    <a:pt x="7111" y="23277"/>
                  </a:lnTo>
                  <a:lnTo>
                    <a:pt x="7131" y="23258"/>
                  </a:lnTo>
                  <a:lnTo>
                    <a:pt x="7131" y="23218"/>
                  </a:lnTo>
                  <a:lnTo>
                    <a:pt x="7111" y="23198"/>
                  </a:lnTo>
                  <a:lnTo>
                    <a:pt x="7071" y="23198"/>
                  </a:lnTo>
                  <a:lnTo>
                    <a:pt x="7071" y="23198"/>
                  </a:lnTo>
                  <a:lnTo>
                    <a:pt x="6594" y="23317"/>
                  </a:lnTo>
                  <a:lnTo>
                    <a:pt x="6118" y="23416"/>
                  </a:lnTo>
                  <a:lnTo>
                    <a:pt x="5641" y="23476"/>
                  </a:lnTo>
                  <a:lnTo>
                    <a:pt x="5164" y="23496"/>
                  </a:lnTo>
                  <a:lnTo>
                    <a:pt x="4708" y="23476"/>
                  </a:lnTo>
                  <a:lnTo>
                    <a:pt x="4231" y="23436"/>
                  </a:lnTo>
                  <a:lnTo>
                    <a:pt x="3754" y="23377"/>
                  </a:lnTo>
                  <a:lnTo>
                    <a:pt x="3258" y="23277"/>
                  </a:lnTo>
                  <a:lnTo>
                    <a:pt x="3258" y="23277"/>
                  </a:lnTo>
                  <a:lnTo>
                    <a:pt x="2841" y="23178"/>
                  </a:lnTo>
                  <a:lnTo>
                    <a:pt x="2404" y="23059"/>
                  </a:lnTo>
                  <a:lnTo>
                    <a:pt x="1987" y="22920"/>
                  </a:lnTo>
                  <a:lnTo>
                    <a:pt x="1788" y="22840"/>
                  </a:lnTo>
                  <a:lnTo>
                    <a:pt x="1589" y="22721"/>
                  </a:lnTo>
                  <a:lnTo>
                    <a:pt x="1589" y="22721"/>
                  </a:lnTo>
                  <a:lnTo>
                    <a:pt x="1391" y="22602"/>
                  </a:lnTo>
                  <a:lnTo>
                    <a:pt x="1212" y="22463"/>
                  </a:lnTo>
                  <a:lnTo>
                    <a:pt x="1033" y="22304"/>
                  </a:lnTo>
                  <a:lnTo>
                    <a:pt x="855" y="22145"/>
                  </a:lnTo>
                  <a:lnTo>
                    <a:pt x="537" y="21788"/>
                  </a:lnTo>
                  <a:lnTo>
                    <a:pt x="219" y="21430"/>
                  </a:lnTo>
                  <a:lnTo>
                    <a:pt x="219" y="21430"/>
                  </a:lnTo>
                  <a:lnTo>
                    <a:pt x="219" y="21430"/>
                  </a:lnTo>
                  <a:lnTo>
                    <a:pt x="219" y="21430"/>
                  </a:lnTo>
                  <a:lnTo>
                    <a:pt x="358" y="20934"/>
                  </a:lnTo>
                  <a:lnTo>
                    <a:pt x="517" y="20437"/>
                  </a:lnTo>
                  <a:lnTo>
                    <a:pt x="855" y="19464"/>
                  </a:lnTo>
                  <a:lnTo>
                    <a:pt x="1212" y="18491"/>
                  </a:lnTo>
                  <a:lnTo>
                    <a:pt x="1371" y="17994"/>
                  </a:lnTo>
                  <a:lnTo>
                    <a:pt x="1530" y="17478"/>
                  </a:lnTo>
                  <a:lnTo>
                    <a:pt x="1530" y="17478"/>
                  </a:lnTo>
                  <a:lnTo>
                    <a:pt x="1728" y="16783"/>
                  </a:lnTo>
                  <a:lnTo>
                    <a:pt x="1867" y="16088"/>
                  </a:lnTo>
                  <a:lnTo>
                    <a:pt x="1987" y="15373"/>
                  </a:lnTo>
                  <a:lnTo>
                    <a:pt x="2066" y="14638"/>
                  </a:lnTo>
                  <a:lnTo>
                    <a:pt x="2126" y="13923"/>
                  </a:lnTo>
                  <a:lnTo>
                    <a:pt x="2165" y="13208"/>
                  </a:lnTo>
                  <a:lnTo>
                    <a:pt x="2185" y="12473"/>
                  </a:lnTo>
                  <a:lnTo>
                    <a:pt x="2185" y="11758"/>
                  </a:lnTo>
                  <a:lnTo>
                    <a:pt x="2185" y="11758"/>
                  </a:lnTo>
                  <a:lnTo>
                    <a:pt x="2165" y="10328"/>
                  </a:lnTo>
                  <a:lnTo>
                    <a:pt x="2126" y="8918"/>
                  </a:lnTo>
                  <a:lnTo>
                    <a:pt x="2086" y="7488"/>
                  </a:lnTo>
                  <a:lnTo>
                    <a:pt x="2086" y="6078"/>
                  </a:lnTo>
                  <a:lnTo>
                    <a:pt x="2106" y="5363"/>
                  </a:lnTo>
                  <a:lnTo>
                    <a:pt x="2126" y="4668"/>
                  </a:lnTo>
                  <a:lnTo>
                    <a:pt x="2185" y="3953"/>
                  </a:lnTo>
                  <a:lnTo>
                    <a:pt x="2245" y="3258"/>
                  </a:lnTo>
                  <a:lnTo>
                    <a:pt x="2344" y="2563"/>
                  </a:lnTo>
                  <a:lnTo>
                    <a:pt x="2463" y="1848"/>
                  </a:lnTo>
                  <a:lnTo>
                    <a:pt x="2602" y="1153"/>
                  </a:lnTo>
                  <a:lnTo>
                    <a:pt x="2801" y="457"/>
                  </a:lnTo>
                  <a:lnTo>
                    <a:pt x="2801" y="457"/>
                  </a:lnTo>
                  <a:lnTo>
                    <a:pt x="2821" y="457"/>
                  </a:lnTo>
                  <a:lnTo>
                    <a:pt x="2860" y="438"/>
                  </a:lnTo>
                  <a:lnTo>
                    <a:pt x="2860" y="438"/>
                  </a:lnTo>
                  <a:lnTo>
                    <a:pt x="2920" y="299"/>
                  </a:lnTo>
                  <a:lnTo>
                    <a:pt x="3019" y="199"/>
                  </a:lnTo>
                  <a:lnTo>
                    <a:pt x="3139" y="80"/>
                  </a:lnTo>
                  <a:lnTo>
                    <a:pt x="3278" y="1"/>
                  </a:lnTo>
                  <a:lnTo>
                    <a:pt x="3278" y="1"/>
                  </a:lnTo>
                  <a:lnTo>
                    <a:pt x="3238" y="120"/>
                  </a:lnTo>
                  <a:lnTo>
                    <a:pt x="3218" y="259"/>
                  </a:lnTo>
                  <a:lnTo>
                    <a:pt x="3238" y="398"/>
                  </a:lnTo>
                  <a:lnTo>
                    <a:pt x="3258" y="537"/>
                  </a:lnTo>
                  <a:lnTo>
                    <a:pt x="3317" y="656"/>
                  </a:lnTo>
                  <a:lnTo>
                    <a:pt x="3397" y="795"/>
                  </a:lnTo>
                  <a:lnTo>
                    <a:pt x="3476" y="914"/>
                  </a:lnTo>
                  <a:lnTo>
                    <a:pt x="3595" y="1014"/>
                  </a:lnTo>
                  <a:lnTo>
                    <a:pt x="3595" y="1014"/>
                  </a:lnTo>
                  <a:lnTo>
                    <a:pt x="3774" y="1153"/>
                  </a:lnTo>
                  <a:lnTo>
                    <a:pt x="3953" y="1292"/>
                  </a:lnTo>
                  <a:lnTo>
                    <a:pt x="4171" y="1431"/>
                  </a:lnTo>
                  <a:lnTo>
                    <a:pt x="4370" y="1530"/>
                  </a:lnTo>
                  <a:lnTo>
                    <a:pt x="4807" y="1748"/>
                  </a:lnTo>
                  <a:lnTo>
                    <a:pt x="5283" y="1907"/>
                  </a:lnTo>
                  <a:lnTo>
                    <a:pt x="5740" y="2046"/>
                  </a:lnTo>
                  <a:lnTo>
                    <a:pt x="6217" y="2146"/>
                  </a:lnTo>
                  <a:lnTo>
                    <a:pt x="6694" y="2225"/>
                  </a:lnTo>
                  <a:lnTo>
                    <a:pt x="7170" y="2265"/>
                  </a:lnTo>
                  <a:lnTo>
                    <a:pt x="7170" y="2265"/>
                  </a:lnTo>
                  <a:lnTo>
                    <a:pt x="8263" y="2364"/>
                  </a:lnTo>
                  <a:lnTo>
                    <a:pt x="9375" y="2424"/>
                  </a:lnTo>
                  <a:lnTo>
                    <a:pt x="10487" y="2444"/>
                  </a:lnTo>
                  <a:lnTo>
                    <a:pt x="11599" y="2463"/>
                  </a:lnTo>
                  <a:lnTo>
                    <a:pt x="11599" y="2463"/>
                  </a:lnTo>
                  <a:lnTo>
                    <a:pt x="12175" y="2444"/>
                  </a:lnTo>
                  <a:lnTo>
                    <a:pt x="12473" y="2424"/>
                  </a:lnTo>
                  <a:lnTo>
                    <a:pt x="12771" y="2384"/>
                  </a:lnTo>
                  <a:lnTo>
                    <a:pt x="13049" y="2305"/>
                  </a:lnTo>
                  <a:lnTo>
                    <a:pt x="13168" y="2245"/>
                  </a:lnTo>
                  <a:lnTo>
                    <a:pt x="13287" y="2165"/>
                  </a:lnTo>
                  <a:lnTo>
                    <a:pt x="13387" y="2086"/>
                  </a:lnTo>
                  <a:lnTo>
                    <a:pt x="13486" y="2007"/>
                  </a:lnTo>
                  <a:lnTo>
                    <a:pt x="13565" y="1887"/>
                  </a:lnTo>
                  <a:lnTo>
                    <a:pt x="13645" y="1768"/>
                  </a:lnTo>
                  <a:lnTo>
                    <a:pt x="13645" y="1768"/>
                  </a:lnTo>
                  <a:lnTo>
                    <a:pt x="13724" y="1947"/>
                  </a:lnTo>
                  <a:lnTo>
                    <a:pt x="13724" y="1947"/>
                  </a:lnTo>
                  <a:lnTo>
                    <a:pt x="13724" y="2642"/>
                  </a:lnTo>
                  <a:lnTo>
                    <a:pt x="13704" y="3317"/>
                  </a:lnTo>
                  <a:lnTo>
                    <a:pt x="13665" y="3993"/>
                  </a:lnTo>
                  <a:lnTo>
                    <a:pt x="13625" y="4350"/>
                  </a:lnTo>
                  <a:lnTo>
                    <a:pt x="13585" y="4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7080015" y="2366054"/>
              <a:ext cx="12474" cy="4536"/>
            </a:xfrm>
            <a:custGeom>
              <a:avLst/>
              <a:gdLst/>
              <a:ahLst/>
              <a:cxnLst/>
              <a:rect l="l" t="t" r="r" b="b"/>
              <a:pathLst>
                <a:path w="220" h="80" extrusionOk="0">
                  <a:moveTo>
                    <a:pt x="219" y="0"/>
                  </a:moveTo>
                  <a:lnTo>
                    <a:pt x="60" y="20"/>
                  </a:lnTo>
                  <a:lnTo>
                    <a:pt x="21" y="20"/>
                  </a:lnTo>
                  <a:lnTo>
                    <a:pt x="1" y="40"/>
                  </a:lnTo>
                  <a:lnTo>
                    <a:pt x="21" y="60"/>
                  </a:lnTo>
                  <a:lnTo>
                    <a:pt x="60" y="60"/>
                  </a:lnTo>
                  <a:lnTo>
                    <a:pt x="219" y="79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6712936" y="1286093"/>
              <a:ext cx="618257" cy="1068738"/>
            </a:xfrm>
            <a:custGeom>
              <a:avLst/>
              <a:gdLst/>
              <a:ahLst/>
              <a:cxnLst/>
              <a:rect l="l" t="t" r="r" b="b"/>
              <a:pathLst>
                <a:path w="10904" h="18849" extrusionOk="0">
                  <a:moveTo>
                    <a:pt x="7567" y="418"/>
                  </a:moveTo>
                  <a:lnTo>
                    <a:pt x="7726" y="438"/>
                  </a:lnTo>
                  <a:lnTo>
                    <a:pt x="7885" y="497"/>
                  </a:lnTo>
                  <a:lnTo>
                    <a:pt x="8024" y="557"/>
                  </a:lnTo>
                  <a:lnTo>
                    <a:pt x="8143" y="656"/>
                  </a:lnTo>
                  <a:lnTo>
                    <a:pt x="8242" y="795"/>
                  </a:lnTo>
                  <a:lnTo>
                    <a:pt x="8302" y="974"/>
                  </a:lnTo>
                  <a:lnTo>
                    <a:pt x="8342" y="1133"/>
                  </a:lnTo>
                  <a:lnTo>
                    <a:pt x="8342" y="1311"/>
                  </a:lnTo>
                  <a:lnTo>
                    <a:pt x="8322" y="1470"/>
                  </a:lnTo>
                  <a:lnTo>
                    <a:pt x="8282" y="1649"/>
                  </a:lnTo>
                  <a:lnTo>
                    <a:pt x="8223" y="1808"/>
                  </a:lnTo>
                  <a:lnTo>
                    <a:pt x="8163" y="1967"/>
                  </a:lnTo>
                  <a:lnTo>
                    <a:pt x="8024" y="2285"/>
                  </a:lnTo>
                  <a:lnTo>
                    <a:pt x="8004" y="2324"/>
                  </a:lnTo>
                  <a:lnTo>
                    <a:pt x="7726" y="2483"/>
                  </a:lnTo>
                  <a:lnTo>
                    <a:pt x="7448" y="2602"/>
                  </a:lnTo>
                  <a:lnTo>
                    <a:pt x="7150" y="2702"/>
                  </a:lnTo>
                  <a:lnTo>
                    <a:pt x="6991" y="2722"/>
                  </a:lnTo>
                  <a:lnTo>
                    <a:pt x="6832" y="2741"/>
                  </a:lnTo>
                  <a:lnTo>
                    <a:pt x="6415" y="2741"/>
                  </a:lnTo>
                  <a:lnTo>
                    <a:pt x="5998" y="2702"/>
                  </a:lnTo>
                  <a:lnTo>
                    <a:pt x="5581" y="2642"/>
                  </a:lnTo>
                  <a:lnTo>
                    <a:pt x="5164" y="2583"/>
                  </a:lnTo>
                  <a:lnTo>
                    <a:pt x="5144" y="2602"/>
                  </a:lnTo>
                  <a:lnTo>
                    <a:pt x="5124" y="2642"/>
                  </a:lnTo>
                  <a:lnTo>
                    <a:pt x="5124" y="2662"/>
                  </a:lnTo>
                  <a:lnTo>
                    <a:pt x="5164" y="2702"/>
                  </a:lnTo>
                  <a:lnTo>
                    <a:pt x="5541" y="2821"/>
                  </a:lnTo>
                  <a:lnTo>
                    <a:pt x="5978" y="2920"/>
                  </a:lnTo>
                  <a:lnTo>
                    <a:pt x="6435" y="3000"/>
                  </a:lnTo>
                  <a:lnTo>
                    <a:pt x="6674" y="3019"/>
                  </a:lnTo>
                  <a:lnTo>
                    <a:pt x="6892" y="3019"/>
                  </a:lnTo>
                  <a:lnTo>
                    <a:pt x="7130" y="3000"/>
                  </a:lnTo>
                  <a:lnTo>
                    <a:pt x="7349" y="2960"/>
                  </a:lnTo>
                  <a:lnTo>
                    <a:pt x="7567" y="2920"/>
                  </a:lnTo>
                  <a:lnTo>
                    <a:pt x="7766" y="2841"/>
                  </a:lnTo>
                  <a:lnTo>
                    <a:pt x="7964" y="2741"/>
                  </a:lnTo>
                  <a:lnTo>
                    <a:pt x="8143" y="2622"/>
                  </a:lnTo>
                  <a:lnTo>
                    <a:pt x="8282" y="2483"/>
                  </a:lnTo>
                  <a:lnTo>
                    <a:pt x="8421" y="2304"/>
                  </a:lnTo>
                  <a:lnTo>
                    <a:pt x="8441" y="2265"/>
                  </a:lnTo>
                  <a:lnTo>
                    <a:pt x="8441" y="2225"/>
                  </a:lnTo>
                  <a:lnTo>
                    <a:pt x="8401" y="2185"/>
                  </a:lnTo>
                  <a:lnTo>
                    <a:pt x="8540" y="1907"/>
                  </a:lnTo>
                  <a:lnTo>
                    <a:pt x="8660" y="1589"/>
                  </a:lnTo>
                  <a:lnTo>
                    <a:pt x="8918" y="1709"/>
                  </a:lnTo>
                  <a:lnTo>
                    <a:pt x="9196" y="1808"/>
                  </a:lnTo>
                  <a:lnTo>
                    <a:pt x="9474" y="1907"/>
                  </a:lnTo>
                  <a:lnTo>
                    <a:pt x="9752" y="2026"/>
                  </a:lnTo>
                  <a:lnTo>
                    <a:pt x="9990" y="2185"/>
                  </a:lnTo>
                  <a:lnTo>
                    <a:pt x="10189" y="2364"/>
                  </a:lnTo>
                  <a:lnTo>
                    <a:pt x="10348" y="2563"/>
                  </a:lnTo>
                  <a:lnTo>
                    <a:pt x="10507" y="2781"/>
                  </a:lnTo>
                  <a:lnTo>
                    <a:pt x="10507" y="2801"/>
                  </a:lnTo>
                  <a:lnTo>
                    <a:pt x="10447" y="2960"/>
                  </a:lnTo>
                  <a:lnTo>
                    <a:pt x="10407" y="3119"/>
                  </a:lnTo>
                  <a:lnTo>
                    <a:pt x="10328" y="3258"/>
                  </a:lnTo>
                  <a:lnTo>
                    <a:pt x="10268" y="3377"/>
                  </a:lnTo>
                  <a:lnTo>
                    <a:pt x="10169" y="3496"/>
                  </a:lnTo>
                  <a:lnTo>
                    <a:pt x="10070" y="3595"/>
                  </a:lnTo>
                  <a:lnTo>
                    <a:pt x="9970" y="3675"/>
                  </a:lnTo>
                  <a:lnTo>
                    <a:pt x="9851" y="3754"/>
                  </a:lnTo>
                  <a:lnTo>
                    <a:pt x="9732" y="3814"/>
                  </a:lnTo>
                  <a:lnTo>
                    <a:pt x="9613" y="3873"/>
                  </a:lnTo>
                  <a:lnTo>
                    <a:pt x="9335" y="3953"/>
                  </a:lnTo>
                  <a:lnTo>
                    <a:pt x="9017" y="3993"/>
                  </a:lnTo>
                  <a:lnTo>
                    <a:pt x="8719" y="4012"/>
                  </a:lnTo>
                  <a:lnTo>
                    <a:pt x="8382" y="4012"/>
                  </a:lnTo>
                  <a:lnTo>
                    <a:pt x="8044" y="3973"/>
                  </a:lnTo>
                  <a:lnTo>
                    <a:pt x="7726" y="3933"/>
                  </a:lnTo>
                  <a:lnTo>
                    <a:pt x="7388" y="3873"/>
                  </a:lnTo>
                  <a:lnTo>
                    <a:pt x="6773" y="3754"/>
                  </a:lnTo>
                  <a:lnTo>
                    <a:pt x="6237" y="3635"/>
                  </a:lnTo>
                  <a:lnTo>
                    <a:pt x="5720" y="3496"/>
                  </a:lnTo>
                  <a:lnTo>
                    <a:pt x="5204" y="3357"/>
                  </a:lnTo>
                  <a:lnTo>
                    <a:pt x="4707" y="3198"/>
                  </a:lnTo>
                  <a:lnTo>
                    <a:pt x="4191" y="3039"/>
                  </a:lnTo>
                  <a:lnTo>
                    <a:pt x="3655" y="2861"/>
                  </a:lnTo>
                  <a:lnTo>
                    <a:pt x="3357" y="2741"/>
                  </a:lnTo>
                  <a:lnTo>
                    <a:pt x="3079" y="2642"/>
                  </a:lnTo>
                  <a:lnTo>
                    <a:pt x="2801" y="2503"/>
                  </a:lnTo>
                  <a:lnTo>
                    <a:pt x="2543" y="2324"/>
                  </a:lnTo>
                  <a:lnTo>
                    <a:pt x="2423" y="2245"/>
                  </a:lnTo>
                  <a:lnTo>
                    <a:pt x="2324" y="2146"/>
                  </a:lnTo>
                  <a:lnTo>
                    <a:pt x="2225" y="2026"/>
                  </a:lnTo>
                  <a:lnTo>
                    <a:pt x="2165" y="1907"/>
                  </a:lnTo>
                  <a:lnTo>
                    <a:pt x="2245" y="1728"/>
                  </a:lnTo>
                  <a:lnTo>
                    <a:pt x="2364" y="1570"/>
                  </a:lnTo>
                  <a:lnTo>
                    <a:pt x="2463" y="1510"/>
                  </a:lnTo>
                  <a:lnTo>
                    <a:pt x="2562" y="1431"/>
                  </a:lnTo>
                  <a:lnTo>
                    <a:pt x="2682" y="1371"/>
                  </a:lnTo>
                  <a:lnTo>
                    <a:pt x="2821" y="1331"/>
                  </a:lnTo>
                  <a:lnTo>
                    <a:pt x="3118" y="1252"/>
                  </a:lnTo>
                  <a:lnTo>
                    <a:pt x="3416" y="1212"/>
                  </a:lnTo>
                  <a:lnTo>
                    <a:pt x="4052" y="1172"/>
                  </a:lnTo>
                  <a:lnTo>
                    <a:pt x="4370" y="1153"/>
                  </a:lnTo>
                  <a:lnTo>
                    <a:pt x="4628" y="1113"/>
                  </a:lnTo>
                  <a:lnTo>
                    <a:pt x="4568" y="1530"/>
                  </a:lnTo>
                  <a:lnTo>
                    <a:pt x="4548" y="1927"/>
                  </a:lnTo>
                  <a:lnTo>
                    <a:pt x="4548" y="2165"/>
                  </a:lnTo>
                  <a:lnTo>
                    <a:pt x="4548" y="2304"/>
                  </a:lnTo>
                  <a:lnTo>
                    <a:pt x="4588" y="2424"/>
                  </a:lnTo>
                  <a:lnTo>
                    <a:pt x="4628" y="2543"/>
                  </a:lnTo>
                  <a:lnTo>
                    <a:pt x="4707" y="2622"/>
                  </a:lnTo>
                  <a:lnTo>
                    <a:pt x="4787" y="2702"/>
                  </a:lnTo>
                  <a:lnTo>
                    <a:pt x="4926" y="2761"/>
                  </a:lnTo>
                  <a:lnTo>
                    <a:pt x="4965" y="2761"/>
                  </a:lnTo>
                  <a:lnTo>
                    <a:pt x="5005" y="2741"/>
                  </a:lnTo>
                  <a:lnTo>
                    <a:pt x="5025" y="2702"/>
                  </a:lnTo>
                  <a:lnTo>
                    <a:pt x="5025" y="2642"/>
                  </a:lnTo>
                  <a:lnTo>
                    <a:pt x="4965" y="2384"/>
                  </a:lnTo>
                  <a:lnTo>
                    <a:pt x="4926" y="2146"/>
                  </a:lnTo>
                  <a:lnTo>
                    <a:pt x="4926" y="1887"/>
                  </a:lnTo>
                  <a:lnTo>
                    <a:pt x="4926" y="1629"/>
                  </a:lnTo>
                  <a:lnTo>
                    <a:pt x="5005" y="1093"/>
                  </a:lnTo>
                  <a:lnTo>
                    <a:pt x="5025" y="815"/>
                  </a:lnTo>
                  <a:lnTo>
                    <a:pt x="5045" y="537"/>
                  </a:lnTo>
                  <a:lnTo>
                    <a:pt x="5045" y="557"/>
                  </a:lnTo>
                  <a:lnTo>
                    <a:pt x="5581" y="517"/>
                  </a:lnTo>
                  <a:lnTo>
                    <a:pt x="6117" y="457"/>
                  </a:lnTo>
                  <a:lnTo>
                    <a:pt x="6674" y="418"/>
                  </a:lnTo>
                  <a:close/>
                  <a:moveTo>
                    <a:pt x="2066" y="2205"/>
                  </a:moveTo>
                  <a:lnTo>
                    <a:pt x="2165" y="2364"/>
                  </a:lnTo>
                  <a:lnTo>
                    <a:pt x="2304" y="2503"/>
                  </a:lnTo>
                  <a:lnTo>
                    <a:pt x="2463" y="2622"/>
                  </a:lnTo>
                  <a:lnTo>
                    <a:pt x="2642" y="2722"/>
                  </a:lnTo>
                  <a:lnTo>
                    <a:pt x="2821" y="2801"/>
                  </a:lnTo>
                  <a:lnTo>
                    <a:pt x="2999" y="2900"/>
                  </a:lnTo>
                  <a:lnTo>
                    <a:pt x="3377" y="3039"/>
                  </a:lnTo>
                  <a:lnTo>
                    <a:pt x="4191" y="3337"/>
                  </a:lnTo>
                  <a:lnTo>
                    <a:pt x="5005" y="3576"/>
                  </a:lnTo>
                  <a:lnTo>
                    <a:pt x="5839" y="3794"/>
                  </a:lnTo>
                  <a:lnTo>
                    <a:pt x="6693" y="3953"/>
                  </a:lnTo>
                  <a:lnTo>
                    <a:pt x="7150" y="4032"/>
                  </a:lnTo>
                  <a:lnTo>
                    <a:pt x="7726" y="4132"/>
                  </a:lnTo>
                  <a:lnTo>
                    <a:pt x="7726" y="4390"/>
                  </a:lnTo>
                  <a:lnTo>
                    <a:pt x="7706" y="4529"/>
                  </a:lnTo>
                  <a:lnTo>
                    <a:pt x="7686" y="4648"/>
                  </a:lnTo>
                  <a:lnTo>
                    <a:pt x="7647" y="4767"/>
                  </a:lnTo>
                  <a:lnTo>
                    <a:pt x="7587" y="4866"/>
                  </a:lnTo>
                  <a:lnTo>
                    <a:pt x="7508" y="4926"/>
                  </a:lnTo>
                  <a:lnTo>
                    <a:pt x="7388" y="4986"/>
                  </a:lnTo>
                  <a:lnTo>
                    <a:pt x="7249" y="5006"/>
                  </a:lnTo>
                  <a:lnTo>
                    <a:pt x="7091" y="5006"/>
                  </a:lnTo>
                  <a:lnTo>
                    <a:pt x="6733" y="4966"/>
                  </a:lnTo>
                  <a:lnTo>
                    <a:pt x="6395" y="4906"/>
                  </a:lnTo>
                  <a:lnTo>
                    <a:pt x="6098" y="4847"/>
                  </a:lnTo>
                  <a:lnTo>
                    <a:pt x="5839" y="4787"/>
                  </a:lnTo>
                  <a:lnTo>
                    <a:pt x="5522" y="4727"/>
                  </a:lnTo>
                  <a:lnTo>
                    <a:pt x="5383" y="4668"/>
                  </a:lnTo>
                  <a:lnTo>
                    <a:pt x="5244" y="4608"/>
                  </a:lnTo>
                  <a:lnTo>
                    <a:pt x="5144" y="4509"/>
                  </a:lnTo>
                  <a:lnTo>
                    <a:pt x="5065" y="4410"/>
                  </a:lnTo>
                  <a:lnTo>
                    <a:pt x="5045" y="4310"/>
                  </a:lnTo>
                  <a:lnTo>
                    <a:pt x="5025" y="4231"/>
                  </a:lnTo>
                  <a:lnTo>
                    <a:pt x="5005" y="4032"/>
                  </a:lnTo>
                  <a:lnTo>
                    <a:pt x="5005" y="3814"/>
                  </a:lnTo>
                  <a:lnTo>
                    <a:pt x="4985" y="3615"/>
                  </a:lnTo>
                  <a:lnTo>
                    <a:pt x="4965" y="3595"/>
                  </a:lnTo>
                  <a:lnTo>
                    <a:pt x="4946" y="3576"/>
                  </a:lnTo>
                  <a:lnTo>
                    <a:pt x="4906" y="3576"/>
                  </a:lnTo>
                  <a:lnTo>
                    <a:pt x="4846" y="3595"/>
                  </a:lnTo>
                  <a:lnTo>
                    <a:pt x="4826" y="3655"/>
                  </a:lnTo>
                  <a:lnTo>
                    <a:pt x="4787" y="3913"/>
                  </a:lnTo>
                  <a:lnTo>
                    <a:pt x="4767" y="4231"/>
                  </a:lnTo>
                  <a:lnTo>
                    <a:pt x="4767" y="4390"/>
                  </a:lnTo>
                  <a:lnTo>
                    <a:pt x="4787" y="4549"/>
                  </a:lnTo>
                  <a:lnTo>
                    <a:pt x="4826" y="4688"/>
                  </a:lnTo>
                  <a:lnTo>
                    <a:pt x="4886" y="4787"/>
                  </a:lnTo>
                  <a:lnTo>
                    <a:pt x="4946" y="4847"/>
                  </a:lnTo>
                  <a:lnTo>
                    <a:pt x="5005" y="4886"/>
                  </a:lnTo>
                  <a:lnTo>
                    <a:pt x="5164" y="4946"/>
                  </a:lnTo>
                  <a:lnTo>
                    <a:pt x="5482" y="5025"/>
                  </a:lnTo>
                  <a:lnTo>
                    <a:pt x="6018" y="5145"/>
                  </a:lnTo>
                  <a:lnTo>
                    <a:pt x="6574" y="5244"/>
                  </a:lnTo>
                  <a:lnTo>
                    <a:pt x="6832" y="5284"/>
                  </a:lnTo>
                  <a:lnTo>
                    <a:pt x="7170" y="5303"/>
                  </a:lnTo>
                  <a:lnTo>
                    <a:pt x="7329" y="5303"/>
                  </a:lnTo>
                  <a:lnTo>
                    <a:pt x="7488" y="5284"/>
                  </a:lnTo>
                  <a:lnTo>
                    <a:pt x="7627" y="5244"/>
                  </a:lnTo>
                  <a:lnTo>
                    <a:pt x="7746" y="5184"/>
                  </a:lnTo>
                  <a:lnTo>
                    <a:pt x="7825" y="5105"/>
                  </a:lnTo>
                  <a:lnTo>
                    <a:pt x="7885" y="4986"/>
                  </a:lnTo>
                  <a:lnTo>
                    <a:pt x="7925" y="4847"/>
                  </a:lnTo>
                  <a:lnTo>
                    <a:pt x="7964" y="4708"/>
                  </a:lnTo>
                  <a:lnTo>
                    <a:pt x="7964" y="4410"/>
                  </a:lnTo>
                  <a:lnTo>
                    <a:pt x="7964" y="4151"/>
                  </a:lnTo>
                  <a:lnTo>
                    <a:pt x="8342" y="4171"/>
                  </a:lnTo>
                  <a:lnTo>
                    <a:pt x="8719" y="4191"/>
                  </a:lnTo>
                  <a:lnTo>
                    <a:pt x="9077" y="4191"/>
                  </a:lnTo>
                  <a:lnTo>
                    <a:pt x="9434" y="4151"/>
                  </a:lnTo>
                  <a:lnTo>
                    <a:pt x="9772" y="4092"/>
                  </a:lnTo>
                  <a:lnTo>
                    <a:pt x="9931" y="4032"/>
                  </a:lnTo>
                  <a:lnTo>
                    <a:pt x="10070" y="3993"/>
                  </a:lnTo>
                  <a:lnTo>
                    <a:pt x="10209" y="3913"/>
                  </a:lnTo>
                  <a:lnTo>
                    <a:pt x="10328" y="3834"/>
                  </a:lnTo>
                  <a:lnTo>
                    <a:pt x="10427" y="3754"/>
                  </a:lnTo>
                  <a:lnTo>
                    <a:pt x="10526" y="3655"/>
                  </a:lnTo>
                  <a:lnTo>
                    <a:pt x="10467" y="4012"/>
                  </a:lnTo>
                  <a:lnTo>
                    <a:pt x="10407" y="4370"/>
                  </a:lnTo>
                  <a:lnTo>
                    <a:pt x="10328" y="4727"/>
                  </a:lnTo>
                  <a:lnTo>
                    <a:pt x="10229" y="5085"/>
                  </a:lnTo>
                  <a:lnTo>
                    <a:pt x="10109" y="5442"/>
                  </a:lnTo>
                  <a:lnTo>
                    <a:pt x="9970" y="5800"/>
                  </a:lnTo>
                  <a:lnTo>
                    <a:pt x="9811" y="6157"/>
                  </a:lnTo>
                  <a:lnTo>
                    <a:pt x="9653" y="6515"/>
                  </a:lnTo>
                  <a:lnTo>
                    <a:pt x="9275" y="7309"/>
                  </a:lnTo>
                  <a:lnTo>
                    <a:pt x="8938" y="8084"/>
                  </a:lnTo>
                  <a:lnTo>
                    <a:pt x="8600" y="8878"/>
                  </a:lnTo>
                  <a:lnTo>
                    <a:pt x="8282" y="9693"/>
                  </a:lnTo>
                  <a:lnTo>
                    <a:pt x="7984" y="10566"/>
                  </a:lnTo>
                  <a:lnTo>
                    <a:pt x="7726" y="11460"/>
                  </a:lnTo>
                  <a:lnTo>
                    <a:pt x="7488" y="12354"/>
                  </a:lnTo>
                  <a:lnTo>
                    <a:pt x="7289" y="13248"/>
                  </a:lnTo>
                  <a:lnTo>
                    <a:pt x="7110" y="14102"/>
                  </a:lnTo>
                  <a:lnTo>
                    <a:pt x="6952" y="14976"/>
                  </a:lnTo>
                  <a:lnTo>
                    <a:pt x="6892" y="15413"/>
                  </a:lnTo>
                  <a:lnTo>
                    <a:pt x="6852" y="15849"/>
                  </a:lnTo>
                  <a:lnTo>
                    <a:pt x="6832" y="16286"/>
                  </a:lnTo>
                  <a:lnTo>
                    <a:pt x="6832" y="16723"/>
                  </a:lnTo>
                  <a:lnTo>
                    <a:pt x="6832" y="16743"/>
                  </a:lnTo>
                  <a:lnTo>
                    <a:pt x="6753" y="16942"/>
                  </a:lnTo>
                  <a:lnTo>
                    <a:pt x="6674" y="17140"/>
                  </a:lnTo>
                  <a:lnTo>
                    <a:pt x="6554" y="17319"/>
                  </a:lnTo>
                  <a:lnTo>
                    <a:pt x="6415" y="17478"/>
                  </a:lnTo>
                  <a:lnTo>
                    <a:pt x="6276" y="17637"/>
                  </a:lnTo>
                  <a:lnTo>
                    <a:pt x="6117" y="17776"/>
                  </a:lnTo>
                  <a:lnTo>
                    <a:pt x="5939" y="17895"/>
                  </a:lnTo>
                  <a:lnTo>
                    <a:pt x="5740" y="17994"/>
                  </a:lnTo>
                  <a:lnTo>
                    <a:pt x="5561" y="18094"/>
                  </a:lnTo>
                  <a:lnTo>
                    <a:pt x="5343" y="18193"/>
                  </a:lnTo>
                  <a:lnTo>
                    <a:pt x="5144" y="18253"/>
                  </a:lnTo>
                  <a:lnTo>
                    <a:pt x="4926" y="18312"/>
                  </a:lnTo>
                  <a:lnTo>
                    <a:pt x="4489" y="18411"/>
                  </a:lnTo>
                  <a:lnTo>
                    <a:pt x="4052" y="18451"/>
                  </a:lnTo>
                  <a:lnTo>
                    <a:pt x="3178" y="18451"/>
                  </a:lnTo>
                  <a:lnTo>
                    <a:pt x="2761" y="18411"/>
                  </a:lnTo>
                  <a:lnTo>
                    <a:pt x="2344" y="18372"/>
                  </a:lnTo>
                  <a:lnTo>
                    <a:pt x="1808" y="18312"/>
                  </a:lnTo>
                  <a:lnTo>
                    <a:pt x="1530" y="18272"/>
                  </a:lnTo>
                  <a:lnTo>
                    <a:pt x="1252" y="18213"/>
                  </a:lnTo>
                  <a:lnTo>
                    <a:pt x="974" y="18133"/>
                  </a:lnTo>
                  <a:lnTo>
                    <a:pt x="715" y="18034"/>
                  </a:lnTo>
                  <a:lnTo>
                    <a:pt x="596" y="17955"/>
                  </a:lnTo>
                  <a:lnTo>
                    <a:pt x="497" y="17875"/>
                  </a:lnTo>
                  <a:lnTo>
                    <a:pt x="417" y="17776"/>
                  </a:lnTo>
                  <a:lnTo>
                    <a:pt x="338" y="17677"/>
                  </a:lnTo>
                  <a:lnTo>
                    <a:pt x="318" y="17379"/>
                  </a:lnTo>
                  <a:lnTo>
                    <a:pt x="318" y="17101"/>
                  </a:lnTo>
                  <a:lnTo>
                    <a:pt x="318" y="16803"/>
                  </a:lnTo>
                  <a:lnTo>
                    <a:pt x="358" y="16525"/>
                  </a:lnTo>
                  <a:lnTo>
                    <a:pt x="417" y="16247"/>
                  </a:lnTo>
                  <a:lnTo>
                    <a:pt x="477" y="15969"/>
                  </a:lnTo>
                  <a:lnTo>
                    <a:pt x="616" y="15413"/>
                  </a:lnTo>
                  <a:lnTo>
                    <a:pt x="954" y="14300"/>
                  </a:lnTo>
                  <a:lnTo>
                    <a:pt x="1113" y="13724"/>
                  </a:lnTo>
                  <a:lnTo>
                    <a:pt x="1232" y="13168"/>
                  </a:lnTo>
                  <a:lnTo>
                    <a:pt x="1430" y="12096"/>
                  </a:lnTo>
                  <a:lnTo>
                    <a:pt x="1609" y="11003"/>
                  </a:lnTo>
                  <a:lnTo>
                    <a:pt x="1768" y="9911"/>
                  </a:lnTo>
                  <a:lnTo>
                    <a:pt x="1887" y="8819"/>
                  </a:lnTo>
                  <a:lnTo>
                    <a:pt x="1967" y="7687"/>
                  </a:lnTo>
                  <a:lnTo>
                    <a:pt x="2006" y="6555"/>
                  </a:lnTo>
                  <a:lnTo>
                    <a:pt x="2046" y="5423"/>
                  </a:lnTo>
                  <a:lnTo>
                    <a:pt x="2046" y="4291"/>
                  </a:lnTo>
                  <a:lnTo>
                    <a:pt x="2026" y="3834"/>
                  </a:lnTo>
                  <a:lnTo>
                    <a:pt x="2006" y="3297"/>
                  </a:lnTo>
                  <a:lnTo>
                    <a:pt x="2006" y="3019"/>
                  </a:lnTo>
                  <a:lnTo>
                    <a:pt x="2006" y="2741"/>
                  </a:lnTo>
                  <a:lnTo>
                    <a:pt x="2026" y="2463"/>
                  </a:lnTo>
                  <a:lnTo>
                    <a:pt x="2066" y="2205"/>
                  </a:lnTo>
                  <a:close/>
                  <a:moveTo>
                    <a:pt x="7071" y="1"/>
                  </a:moveTo>
                  <a:lnTo>
                    <a:pt x="6554" y="20"/>
                  </a:lnTo>
                  <a:lnTo>
                    <a:pt x="6038" y="60"/>
                  </a:lnTo>
                  <a:lnTo>
                    <a:pt x="5780" y="80"/>
                  </a:lnTo>
                  <a:lnTo>
                    <a:pt x="5522" y="120"/>
                  </a:lnTo>
                  <a:lnTo>
                    <a:pt x="5263" y="179"/>
                  </a:lnTo>
                  <a:lnTo>
                    <a:pt x="5005" y="259"/>
                  </a:lnTo>
                  <a:lnTo>
                    <a:pt x="4965" y="279"/>
                  </a:lnTo>
                  <a:lnTo>
                    <a:pt x="4946" y="299"/>
                  </a:lnTo>
                  <a:lnTo>
                    <a:pt x="4906" y="378"/>
                  </a:lnTo>
                  <a:lnTo>
                    <a:pt x="4866" y="398"/>
                  </a:lnTo>
                  <a:lnTo>
                    <a:pt x="4767" y="616"/>
                  </a:lnTo>
                  <a:lnTo>
                    <a:pt x="4707" y="815"/>
                  </a:lnTo>
                  <a:lnTo>
                    <a:pt x="3972" y="874"/>
                  </a:lnTo>
                  <a:lnTo>
                    <a:pt x="3595" y="934"/>
                  </a:lnTo>
                  <a:lnTo>
                    <a:pt x="3218" y="1014"/>
                  </a:lnTo>
                  <a:lnTo>
                    <a:pt x="2880" y="1113"/>
                  </a:lnTo>
                  <a:lnTo>
                    <a:pt x="2701" y="1192"/>
                  </a:lnTo>
                  <a:lnTo>
                    <a:pt x="2543" y="1272"/>
                  </a:lnTo>
                  <a:lnTo>
                    <a:pt x="2403" y="1371"/>
                  </a:lnTo>
                  <a:lnTo>
                    <a:pt x="2264" y="1470"/>
                  </a:lnTo>
                  <a:lnTo>
                    <a:pt x="2145" y="1609"/>
                  </a:lnTo>
                  <a:lnTo>
                    <a:pt x="2046" y="1748"/>
                  </a:lnTo>
                  <a:lnTo>
                    <a:pt x="1986" y="1748"/>
                  </a:lnTo>
                  <a:lnTo>
                    <a:pt x="1967" y="1768"/>
                  </a:lnTo>
                  <a:lnTo>
                    <a:pt x="1967" y="1808"/>
                  </a:lnTo>
                  <a:lnTo>
                    <a:pt x="1967" y="1887"/>
                  </a:lnTo>
                  <a:lnTo>
                    <a:pt x="1907" y="2066"/>
                  </a:lnTo>
                  <a:lnTo>
                    <a:pt x="1867" y="2245"/>
                  </a:lnTo>
                  <a:lnTo>
                    <a:pt x="1768" y="2880"/>
                  </a:lnTo>
                  <a:lnTo>
                    <a:pt x="1708" y="3536"/>
                  </a:lnTo>
                  <a:lnTo>
                    <a:pt x="1669" y="4191"/>
                  </a:lnTo>
                  <a:lnTo>
                    <a:pt x="1649" y="4847"/>
                  </a:lnTo>
                  <a:lnTo>
                    <a:pt x="1629" y="6177"/>
                  </a:lnTo>
                  <a:lnTo>
                    <a:pt x="1609" y="6833"/>
                  </a:lnTo>
                  <a:lnTo>
                    <a:pt x="1609" y="7488"/>
                  </a:lnTo>
                  <a:lnTo>
                    <a:pt x="1549" y="8858"/>
                  </a:lnTo>
                  <a:lnTo>
                    <a:pt x="1510" y="9554"/>
                  </a:lnTo>
                  <a:lnTo>
                    <a:pt x="1450" y="10249"/>
                  </a:lnTo>
                  <a:lnTo>
                    <a:pt x="1371" y="10924"/>
                  </a:lnTo>
                  <a:lnTo>
                    <a:pt x="1271" y="11619"/>
                  </a:lnTo>
                  <a:lnTo>
                    <a:pt x="1152" y="12294"/>
                  </a:lnTo>
                  <a:lnTo>
                    <a:pt x="974" y="12970"/>
                  </a:lnTo>
                  <a:lnTo>
                    <a:pt x="795" y="13546"/>
                  </a:lnTo>
                  <a:lnTo>
                    <a:pt x="596" y="14122"/>
                  </a:lnTo>
                  <a:lnTo>
                    <a:pt x="398" y="14717"/>
                  </a:lnTo>
                  <a:lnTo>
                    <a:pt x="239" y="15313"/>
                  </a:lnTo>
                  <a:lnTo>
                    <a:pt x="159" y="15631"/>
                  </a:lnTo>
                  <a:lnTo>
                    <a:pt x="100" y="15929"/>
                  </a:lnTo>
                  <a:lnTo>
                    <a:pt x="40" y="16227"/>
                  </a:lnTo>
                  <a:lnTo>
                    <a:pt x="20" y="16525"/>
                  </a:lnTo>
                  <a:lnTo>
                    <a:pt x="0" y="16842"/>
                  </a:lnTo>
                  <a:lnTo>
                    <a:pt x="20" y="17140"/>
                  </a:lnTo>
                  <a:lnTo>
                    <a:pt x="60" y="17438"/>
                  </a:lnTo>
                  <a:lnTo>
                    <a:pt x="120" y="17736"/>
                  </a:lnTo>
                  <a:lnTo>
                    <a:pt x="159" y="17796"/>
                  </a:lnTo>
                  <a:lnTo>
                    <a:pt x="199" y="17816"/>
                  </a:lnTo>
                  <a:lnTo>
                    <a:pt x="278" y="17955"/>
                  </a:lnTo>
                  <a:lnTo>
                    <a:pt x="378" y="18074"/>
                  </a:lnTo>
                  <a:lnTo>
                    <a:pt x="497" y="18193"/>
                  </a:lnTo>
                  <a:lnTo>
                    <a:pt x="636" y="18272"/>
                  </a:lnTo>
                  <a:lnTo>
                    <a:pt x="795" y="18352"/>
                  </a:lnTo>
                  <a:lnTo>
                    <a:pt x="954" y="18431"/>
                  </a:lnTo>
                  <a:lnTo>
                    <a:pt x="1291" y="18531"/>
                  </a:lnTo>
                  <a:lnTo>
                    <a:pt x="1649" y="18630"/>
                  </a:lnTo>
                  <a:lnTo>
                    <a:pt x="2006" y="18709"/>
                  </a:lnTo>
                  <a:lnTo>
                    <a:pt x="2384" y="18769"/>
                  </a:lnTo>
                  <a:lnTo>
                    <a:pt x="2761" y="18809"/>
                  </a:lnTo>
                  <a:lnTo>
                    <a:pt x="3138" y="18829"/>
                  </a:lnTo>
                  <a:lnTo>
                    <a:pt x="3536" y="18848"/>
                  </a:lnTo>
                  <a:lnTo>
                    <a:pt x="3893" y="18848"/>
                  </a:lnTo>
                  <a:lnTo>
                    <a:pt x="4270" y="18829"/>
                  </a:lnTo>
                  <a:lnTo>
                    <a:pt x="4529" y="18809"/>
                  </a:lnTo>
                  <a:lnTo>
                    <a:pt x="4807" y="18749"/>
                  </a:lnTo>
                  <a:lnTo>
                    <a:pt x="5065" y="18690"/>
                  </a:lnTo>
                  <a:lnTo>
                    <a:pt x="5323" y="18610"/>
                  </a:lnTo>
                  <a:lnTo>
                    <a:pt x="5581" y="18511"/>
                  </a:lnTo>
                  <a:lnTo>
                    <a:pt x="5820" y="18392"/>
                  </a:lnTo>
                  <a:lnTo>
                    <a:pt x="6058" y="18272"/>
                  </a:lnTo>
                  <a:lnTo>
                    <a:pt x="6276" y="18114"/>
                  </a:lnTo>
                  <a:lnTo>
                    <a:pt x="6455" y="17955"/>
                  </a:lnTo>
                  <a:lnTo>
                    <a:pt x="6634" y="17756"/>
                  </a:lnTo>
                  <a:lnTo>
                    <a:pt x="6793" y="17557"/>
                  </a:lnTo>
                  <a:lnTo>
                    <a:pt x="6912" y="17339"/>
                  </a:lnTo>
                  <a:lnTo>
                    <a:pt x="7011" y="17101"/>
                  </a:lnTo>
                  <a:lnTo>
                    <a:pt x="7091" y="16842"/>
                  </a:lnTo>
                  <a:lnTo>
                    <a:pt x="7110" y="16584"/>
                  </a:lnTo>
                  <a:lnTo>
                    <a:pt x="7110" y="16286"/>
                  </a:lnTo>
                  <a:lnTo>
                    <a:pt x="7190" y="15869"/>
                  </a:lnTo>
                  <a:lnTo>
                    <a:pt x="7289" y="15432"/>
                  </a:lnTo>
                  <a:lnTo>
                    <a:pt x="7428" y="14558"/>
                  </a:lnTo>
                  <a:lnTo>
                    <a:pt x="7587" y="13685"/>
                  </a:lnTo>
                  <a:lnTo>
                    <a:pt x="7667" y="13248"/>
                  </a:lnTo>
                  <a:lnTo>
                    <a:pt x="7746" y="12831"/>
                  </a:lnTo>
                  <a:lnTo>
                    <a:pt x="7984" y="11937"/>
                  </a:lnTo>
                  <a:lnTo>
                    <a:pt x="8223" y="11043"/>
                  </a:lnTo>
                  <a:lnTo>
                    <a:pt x="8521" y="10169"/>
                  </a:lnTo>
                  <a:lnTo>
                    <a:pt x="8818" y="9295"/>
                  </a:lnTo>
                  <a:lnTo>
                    <a:pt x="8977" y="8938"/>
                  </a:lnTo>
                  <a:lnTo>
                    <a:pt x="9136" y="8561"/>
                  </a:lnTo>
                  <a:lnTo>
                    <a:pt x="9514" y="7786"/>
                  </a:lnTo>
                  <a:lnTo>
                    <a:pt x="9911" y="6992"/>
                  </a:lnTo>
                  <a:lnTo>
                    <a:pt x="10109" y="6575"/>
                  </a:lnTo>
                  <a:lnTo>
                    <a:pt x="10288" y="6157"/>
                  </a:lnTo>
                  <a:lnTo>
                    <a:pt x="10447" y="5740"/>
                  </a:lnTo>
                  <a:lnTo>
                    <a:pt x="10606" y="5323"/>
                  </a:lnTo>
                  <a:lnTo>
                    <a:pt x="10725" y="4906"/>
                  </a:lnTo>
                  <a:lnTo>
                    <a:pt x="10824" y="4489"/>
                  </a:lnTo>
                  <a:lnTo>
                    <a:pt x="10884" y="4072"/>
                  </a:lnTo>
                  <a:lnTo>
                    <a:pt x="10904" y="3655"/>
                  </a:lnTo>
                  <a:lnTo>
                    <a:pt x="10904" y="3437"/>
                  </a:lnTo>
                  <a:lnTo>
                    <a:pt x="10884" y="3238"/>
                  </a:lnTo>
                  <a:lnTo>
                    <a:pt x="10844" y="3039"/>
                  </a:lnTo>
                  <a:lnTo>
                    <a:pt x="10805" y="2841"/>
                  </a:lnTo>
                  <a:lnTo>
                    <a:pt x="10785" y="2682"/>
                  </a:lnTo>
                  <a:lnTo>
                    <a:pt x="10765" y="2563"/>
                  </a:lnTo>
                  <a:lnTo>
                    <a:pt x="10705" y="2424"/>
                  </a:lnTo>
                  <a:lnTo>
                    <a:pt x="10626" y="2304"/>
                  </a:lnTo>
                  <a:lnTo>
                    <a:pt x="10526" y="2185"/>
                  </a:lnTo>
                  <a:lnTo>
                    <a:pt x="10427" y="2086"/>
                  </a:lnTo>
                  <a:lnTo>
                    <a:pt x="10209" y="1907"/>
                  </a:lnTo>
                  <a:lnTo>
                    <a:pt x="9871" y="1709"/>
                  </a:lnTo>
                  <a:lnTo>
                    <a:pt x="9692" y="1609"/>
                  </a:lnTo>
                  <a:lnTo>
                    <a:pt x="9494" y="1530"/>
                  </a:lnTo>
                  <a:lnTo>
                    <a:pt x="9295" y="1450"/>
                  </a:lnTo>
                  <a:lnTo>
                    <a:pt x="9097" y="1391"/>
                  </a:lnTo>
                  <a:lnTo>
                    <a:pt x="8898" y="1371"/>
                  </a:lnTo>
                  <a:lnTo>
                    <a:pt x="8699" y="1351"/>
                  </a:lnTo>
                  <a:lnTo>
                    <a:pt x="8719" y="1192"/>
                  </a:lnTo>
                  <a:lnTo>
                    <a:pt x="8739" y="1033"/>
                  </a:lnTo>
                  <a:lnTo>
                    <a:pt x="8719" y="874"/>
                  </a:lnTo>
                  <a:lnTo>
                    <a:pt x="8699" y="735"/>
                  </a:lnTo>
                  <a:lnTo>
                    <a:pt x="8640" y="577"/>
                  </a:lnTo>
                  <a:lnTo>
                    <a:pt x="8580" y="457"/>
                  </a:lnTo>
                  <a:lnTo>
                    <a:pt x="8501" y="338"/>
                  </a:lnTo>
                  <a:lnTo>
                    <a:pt x="8401" y="219"/>
                  </a:lnTo>
                  <a:lnTo>
                    <a:pt x="8262" y="140"/>
                  </a:lnTo>
                  <a:lnTo>
                    <a:pt x="8103" y="80"/>
                  </a:lnTo>
                  <a:lnTo>
                    <a:pt x="7945" y="40"/>
                  </a:lnTo>
                  <a:lnTo>
                    <a:pt x="7766" y="20"/>
                  </a:lnTo>
                  <a:lnTo>
                    <a:pt x="740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6712936" y="1286093"/>
              <a:ext cx="618257" cy="1068738"/>
            </a:xfrm>
            <a:custGeom>
              <a:avLst/>
              <a:gdLst/>
              <a:ahLst/>
              <a:cxnLst/>
              <a:rect l="l" t="t" r="r" b="b"/>
              <a:pathLst>
                <a:path w="10904" h="18849" fill="none" extrusionOk="0">
                  <a:moveTo>
                    <a:pt x="10805" y="2841"/>
                  </a:moveTo>
                  <a:lnTo>
                    <a:pt x="10805" y="2841"/>
                  </a:lnTo>
                  <a:lnTo>
                    <a:pt x="10785" y="2682"/>
                  </a:lnTo>
                  <a:lnTo>
                    <a:pt x="10765" y="2563"/>
                  </a:lnTo>
                  <a:lnTo>
                    <a:pt x="10705" y="2424"/>
                  </a:lnTo>
                  <a:lnTo>
                    <a:pt x="10626" y="2304"/>
                  </a:lnTo>
                  <a:lnTo>
                    <a:pt x="10526" y="2185"/>
                  </a:lnTo>
                  <a:lnTo>
                    <a:pt x="10427" y="2086"/>
                  </a:lnTo>
                  <a:lnTo>
                    <a:pt x="10209" y="1907"/>
                  </a:lnTo>
                  <a:lnTo>
                    <a:pt x="10209" y="1907"/>
                  </a:lnTo>
                  <a:lnTo>
                    <a:pt x="9871" y="1709"/>
                  </a:lnTo>
                  <a:lnTo>
                    <a:pt x="9692" y="1609"/>
                  </a:lnTo>
                  <a:lnTo>
                    <a:pt x="9494" y="1530"/>
                  </a:lnTo>
                  <a:lnTo>
                    <a:pt x="9295" y="1450"/>
                  </a:lnTo>
                  <a:lnTo>
                    <a:pt x="9097" y="1391"/>
                  </a:lnTo>
                  <a:lnTo>
                    <a:pt x="8898" y="1371"/>
                  </a:lnTo>
                  <a:lnTo>
                    <a:pt x="8699" y="1351"/>
                  </a:lnTo>
                  <a:lnTo>
                    <a:pt x="8699" y="1351"/>
                  </a:lnTo>
                  <a:lnTo>
                    <a:pt x="8719" y="1192"/>
                  </a:lnTo>
                  <a:lnTo>
                    <a:pt x="8739" y="1033"/>
                  </a:lnTo>
                  <a:lnTo>
                    <a:pt x="8719" y="874"/>
                  </a:lnTo>
                  <a:lnTo>
                    <a:pt x="8699" y="735"/>
                  </a:lnTo>
                  <a:lnTo>
                    <a:pt x="8640" y="577"/>
                  </a:lnTo>
                  <a:lnTo>
                    <a:pt x="8580" y="457"/>
                  </a:lnTo>
                  <a:lnTo>
                    <a:pt x="8501" y="338"/>
                  </a:lnTo>
                  <a:lnTo>
                    <a:pt x="8401" y="219"/>
                  </a:lnTo>
                  <a:lnTo>
                    <a:pt x="8401" y="219"/>
                  </a:lnTo>
                  <a:lnTo>
                    <a:pt x="8262" y="140"/>
                  </a:lnTo>
                  <a:lnTo>
                    <a:pt x="8103" y="80"/>
                  </a:lnTo>
                  <a:lnTo>
                    <a:pt x="7945" y="40"/>
                  </a:lnTo>
                  <a:lnTo>
                    <a:pt x="7766" y="20"/>
                  </a:lnTo>
                  <a:lnTo>
                    <a:pt x="7408" y="1"/>
                  </a:lnTo>
                  <a:lnTo>
                    <a:pt x="7071" y="1"/>
                  </a:lnTo>
                  <a:lnTo>
                    <a:pt x="7071" y="1"/>
                  </a:lnTo>
                  <a:lnTo>
                    <a:pt x="6554" y="20"/>
                  </a:lnTo>
                  <a:lnTo>
                    <a:pt x="6038" y="60"/>
                  </a:lnTo>
                  <a:lnTo>
                    <a:pt x="5780" y="80"/>
                  </a:lnTo>
                  <a:lnTo>
                    <a:pt x="5522" y="120"/>
                  </a:lnTo>
                  <a:lnTo>
                    <a:pt x="5263" y="179"/>
                  </a:lnTo>
                  <a:lnTo>
                    <a:pt x="5005" y="259"/>
                  </a:lnTo>
                  <a:lnTo>
                    <a:pt x="5005" y="259"/>
                  </a:lnTo>
                  <a:lnTo>
                    <a:pt x="4965" y="279"/>
                  </a:lnTo>
                  <a:lnTo>
                    <a:pt x="4946" y="299"/>
                  </a:lnTo>
                  <a:lnTo>
                    <a:pt x="4906" y="378"/>
                  </a:lnTo>
                  <a:lnTo>
                    <a:pt x="4906" y="378"/>
                  </a:lnTo>
                  <a:lnTo>
                    <a:pt x="4866" y="398"/>
                  </a:lnTo>
                  <a:lnTo>
                    <a:pt x="4866" y="398"/>
                  </a:lnTo>
                  <a:lnTo>
                    <a:pt x="4767" y="616"/>
                  </a:lnTo>
                  <a:lnTo>
                    <a:pt x="4707" y="815"/>
                  </a:lnTo>
                  <a:lnTo>
                    <a:pt x="4707" y="815"/>
                  </a:lnTo>
                  <a:lnTo>
                    <a:pt x="3972" y="874"/>
                  </a:lnTo>
                  <a:lnTo>
                    <a:pt x="3595" y="934"/>
                  </a:lnTo>
                  <a:lnTo>
                    <a:pt x="3218" y="1014"/>
                  </a:lnTo>
                  <a:lnTo>
                    <a:pt x="2880" y="1113"/>
                  </a:lnTo>
                  <a:lnTo>
                    <a:pt x="2701" y="1192"/>
                  </a:lnTo>
                  <a:lnTo>
                    <a:pt x="2543" y="1272"/>
                  </a:lnTo>
                  <a:lnTo>
                    <a:pt x="2403" y="1371"/>
                  </a:lnTo>
                  <a:lnTo>
                    <a:pt x="2264" y="1470"/>
                  </a:lnTo>
                  <a:lnTo>
                    <a:pt x="2145" y="1609"/>
                  </a:lnTo>
                  <a:lnTo>
                    <a:pt x="2046" y="1748"/>
                  </a:lnTo>
                  <a:lnTo>
                    <a:pt x="2046" y="1748"/>
                  </a:lnTo>
                  <a:lnTo>
                    <a:pt x="2026" y="1748"/>
                  </a:lnTo>
                  <a:lnTo>
                    <a:pt x="1986" y="1748"/>
                  </a:lnTo>
                  <a:lnTo>
                    <a:pt x="1967" y="1768"/>
                  </a:lnTo>
                  <a:lnTo>
                    <a:pt x="1967" y="1808"/>
                  </a:lnTo>
                  <a:lnTo>
                    <a:pt x="1967" y="1808"/>
                  </a:lnTo>
                  <a:lnTo>
                    <a:pt x="1967" y="1887"/>
                  </a:lnTo>
                  <a:lnTo>
                    <a:pt x="1967" y="1887"/>
                  </a:lnTo>
                  <a:lnTo>
                    <a:pt x="1907" y="2066"/>
                  </a:lnTo>
                  <a:lnTo>
                    <a:pt x="1867" y="2245"/>
                  </a:lnTo>
                  <a:lnTo>
                    <a:pt x="1867" y="2245"/>
                  </a:lnTo>
                  <a:lnTo>
                    <a:pt x="1768" y="2880"/>
                  </a:lnTo>
                  <a:lnTo>
                    <a:pt x="1708" y="3536"/>
                  </a:lnTo>
                  <a:lnTo>
                    <a:pt x="1669" y="4191"/>
                  </a:lnTo>
                  <a:lnTo>
                    <a:pt x="1649" y="4847"/>
                  </a:lnTo>
                  <a:lnTo>
                    <a:pt x="1629" y="6177"/>
                  </a:lnTo>
                  <a:lnTo>
                    <a:pt x="1609" y="6833"/>
                  </a:lnTo>
                  <a:lnTo>
                    <a:pt x="1609" y="7488"/>
                  </a:lnTo>
                  <a:lnTo>
                    <a:pt x="1609" y="7488"/>
                  </a:lnTo>
                  <a:lnTo>
                    <a:pt x="1549" y="8858"/>
                  </a:lnTo>
                  <a:lnTo>
                    <a:pt x="1510" y="9554"/>
                  </a:lnTo>
                  <a:lnTo>
                    <a:pt x="1450" y="10249"/>
                  </a:lnTo>
                  <a:lnTo>
                    <a:pt x="1371" y="10924"/>
                  </a:lnTo>
                  <a:lnTo>
                    <a:pt x="1271" y="11619"/>
                  </a:lnTo>
                  <a:lnTo>
                    <a:pt x="1152" y="12294"/>
                  </a:lnTo>
                  <a:lnTo>
                    <a:pt x="974" y="12970"/>
                  </a:lnTo>
                  <a:lnTo>
                    <a:pt x="974" y="12970"/>
                  </a:lnTo>
                  <a:lnTo>
                    <a:pt x="795" y="13546"/>
                  </a:lnTo>
                  <a:lnTo>
                    <a:pt x="596" y="14122"/>
                  </a:lnTo>
                  <a:lnTo>
                    <a:pt x="398" y="14717"/>
                  </a:lnTo>
                  <a:lnTo>
                    <a:pt x="239" y="15313"/>
                  </a:lnTo>
                  <a:lnTo>
                    <a:pt x="159" y="15631"/>
                  </a:lnTo>
                  <a:lnTo>
                    <a:pt x="100" y="15929"/>
                  </a:lnTo>
                  <a:lnTo>
                    <a:pt x="40" y="16227"/>
                  </a:lnTo>
                  <a:lnTo>
                    <a:pt x="20" y="16525"/>
                  </a:lnTo>
                  <a:lnTo>
                    <a:pt x="0" y="16842"/>
                  </a:lnTo>
                  <a:lnTo>
                    <a:pt x="20" y="17140"/>
                  </a:lnTo>
                  <a:lnTo>
                    <a:pt x="60" y="17438"/>
                  </a:lnTo>
                  <a:lnTo>
                    <a:pt x="120" y="17736"/>
                  </a:lnTo>
                  <a:lnTo>
                    <a:pt x="120" y="17736"/>
                  </a:lnTo>
                  <a:lnTo>
                    <a:pt x="159" y="17796"/>
                  </a:lnTo>
                  <a:lnTo>
                    <a:pt x="199" y="17816"/>
                  </a:lnTo>
                  <a:lnTo>
                    <a:pt x="199" y="17816"/>
                  </a:lnTo>
                  <a:lnTo>
                    <a:pt x="278" y="17955"/>
                  </a:lnTo>
                  <a:lnTo>
                    <a:pt x="378" y="18074"/>
                  </a:lnTo>
                  <a:lnTo>
                    <a:pt x="497" y="18193"/>
                  </a:lnTo>
                  <a:lnTo>
                    <a:pt x="636" y="18272"/>
                  </a:lnTo>
                  <a:lnTo>
                    <a:pt x="795" y="18352"/>
                  </a:lnTo>
                  <a:lnTo>
                    <a:pt x="954" y="18431"/>
                  </a:lnTo>
                  <a:lnTo>
                    <a:pt x="1291" y="18531"/>
                  </a:lnTo>
                  <a:lnTo>
                    <a:pt x="1291" y="18531"/>
                  </a:lnTo>
                  <a:lnTo>
                    <a:pt x="1649" y="18630"/>
                  </a:lnTo>
                  <a:lnTo>
                    <a:pt x="2006" y="18709"/>
                  </a:lnTo>
                  <a:lnTo>
                    <a:pt x="2384" y="18769"/>
                  </a:lnTo>
                  <a:lnTo>
                    <a:pt x="2761" y="18809"/>
                  </a:lnTo>
                  <a:lnTo>
                    <a:pt x="3138" y="18829"/>
                  </a:lnTo>
                  <a:lnTo>
                    <a:pt x="3536" y="18848"/>
                  </a:lnTo>
                  <a:lnTo>
                    <a:pt x="3893" y="18848"/>
                  </a:lnTo>
                  <a:lnTo>
                    <a:pt x="4270" y="18829"/>
                  </a:lnTo>
                  <a:lnTo>
                    <a:pt x="4270" y="18829"/>
                  </a:lnTo>
                  <a:lnTo>
                    <a:pt x="4529" y="18809"/>
                  </a:lnTo>
                  <a:lnTo>
                    <a:pt x="4807" y="18749"/>
                  </a:lnTo>
                  <a:lnTo>
                    <a:pt x="5065" y="18690"/>
                  </a:lnTo>
                  <a:lnTo>
                    <a:pt x="5323" y="18610"/>
                  </a:lnTo>
                  <a:lnTo>
                    <a:pt x="5581" y="18511"/>
                  </a:lnTo>
                  <a:lnTo>
                    <a:pt x="5820" y="18392"/>
                  </a:lnTo>
                  <a:lnTo>
                    <a:pt x="6058" y="18272"/>
                  </a:lnTo>
                  <a:lnTo>
                    <a:pt x="6276" y="18114"/>
                  </a:lnTo>
                  <a:lnTo>
                    <a:pt x="6455" y="17955"/>
                  </a:lnTo>
                  <a:lnTo>
                    <a:pt x="6634" y="17756"/>
                  </a:lnTo>
                  <a:lnTo>
                    <a:pt x="6793" y="17557"/>
                  </a:lnTo>
                  <a:lnTo>
                    <a:pt x="6912" y="17339"/>
                  </a:lnTo>
                  <a:lnTo>
                    <a:pt x="7011" y="17101"/>
                  </a:lnTo>
                  <a:lnTo>
                    <a:pt x="7091" y="16842"/>
                  </a:lnTo>
                  <a:lnTo>
                    <a:pt x="7110" y="16584"/>
                  </a:lnTo>
                  <a:lnTo>
                    <a:pt x="7110" y="16286"/>
                  </a:lnTo>
                  <a:lnTo>
                    <a:pt x="7110" y="16286"/>
                  </a:lnTo>
                  <a:lnTo>
                    <a:pt x="7190" y="15869"/>
                  </a:lnTo>
                  <a:lnTo>
                    <a:pt x="7289" y="15432"/>
                  </a:lnTo>
                  <a:lnTo>
                    <a:pt x="7428" y="14558"/>
                  </a:lnTo>
                  <a:lnTo>
                    <a:pt x="7587" y="13685"/>
                  </a:lnTo>
                  <a:lnTo>
                    <a:pt x="7667" y="13248"/>
                  </a:lnTo>
                  <a:lnTo>
                    <a:pt x="7746" y="12831"/>
                  </a:lnTo>
                  <a:lnTo>
                    <a:pt x="7746" y="12831"/>
                  </a:lnTo>
                  <a:lnTo>
                    <a:pt x="7984" y="11937"/>
                  </a:lnTo>
                  <a:lnTo>
                    <a:pt x="8223" y="11043"/>
                  </a:lnTo>
                  <a:lnTo>
                    <a:pt x="8521" y="10169"/>
                  </a:lnTo>
                  <a:lnTo>
                    <a:pt x="8818" y="9295"/>
                  </a:lnTo>
                  <a:lnTo>
                    <a:pt x="8818" y="9295"/>
                  </a:lnTo>
                  <a:lnTo>
                    <a:pt x="8977" y="8938"/>
                  </a:lnTo>
                  <a:lnTo>
                    <a:pt x="9136" y="8561"/>
                  </a:lnTo>
                  <a:lnTo>
                    <a:pt x="9514" y="7786"/>
                  </a:lnTo>
                  <a:lnTo>
                    <a:pt x="9911" y="6992"/>
                  </a:lnTo>
                  <a:lnTo>
                    <a:pt x="10109" y="6575"/>
                  </a:lnTo>
                  <a:lnTo>
                    <a:pt x="10288" y="6157"/>
                  </a:lnTo>
                  <a:lnTo>
                    <a:pt x="10447" y="5740"/>
                  </a:lnTo>
                  <a:lnTo>
                    <a:pt x="10606" y="5323"/>
                  </a:lnTo>
                  <a:lnTo>
                    <a:pt x="10725" y="4906"/>
                  </a:lnTo>
                  <a:lnTo>
                    <a:pt x="10824" y="4489"/>
                  </a:lnTo>
                  <a:lnTo>
                    <a:pt x="10884" y="4072"/>
                  </a:lnTo>
                  <a:lnTo>
                    <a:pt x="10904" y="3655"/>
                  </a:lnTo>
                  <a:lnTo>
                    <a:pt x="10904" y="3437"/>
                  </a:lnTo>
                  <a:lnTo>
                    <a:pt x="10884" y="3238"/>
                  </a:lnTo>
                  <a:lnTo>
                    <a:pt x="10844" y="3039"/>
                  </a:lnTo>
                  <a:lnTo>
                    <a:pt x="10805" y="2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6835692" y="1309737"/>
              <a:ext cx="472991" cy="203893"/>
            </a:xfrm>
            <a:custGeom>
              <a:avLst/>
              <a:gdLst/>
              <a:ahLst/>
              <a:cxnLst/>
              <a:rect l="l" t="t" r="r" b="b"/>
              <a:pathLst>
                <a:path w="8342" h="3596" fill="none" extrusionOk="0">
                  <a:moveTo>
                    <a:pt x="199" y="1153"/>
                  </a:moveTo>
                  <a:lnTo>
                    <a:pt x="199" y="1153"/>
                  </a:lnTo>
                  <a:lnTo>
                    <a:pt x="298" y="1093"/>
                  </a:lnTo>
                  <a:lnTo>
                    <a:pt x="397" y="1014"/>
                  </a:lnTo>
                  <a:lnTo>
                    <a:pt x="517" y="954"/>
                  </a:lnTo>
                  <a:lnTo>
                    <a:pt x="656" y="914"/>
                  </a:lnTo>
                  <a:lnTo>
                    <a:pt x="953" y="835"/>
                  </a:lnTo>
                  <a:lnTo>
                    <a:pt x="1251" y="795"/>
                  </a:lnTo>
                  <a:lnTo>
                    <a:pt x="1887" y="755"/>
                  </a:lnTo>
                  <a:lnTo>
                    <a:pt x="2205" y="736"/>
                  </a:lnTo>
                  <a:lnTo>
                    <a:pt x="2463" y="696"/>
                  </a:lnTo>
                  <a:lnTo>
                    <a:pt x="2463" y="696"/>
                  </a:lnTo>
                  <a:lnTo>
                    <a:pt x="2403" y="1113"/>
                  </a:lnTo>
                  <a:lnTo>
                    <a:pt x="2383" y="1510"/>
                  </a:lnTo>
                  <a:lnTo>
                    <a:pt x="2383" y="1510"/>
                  </a:lnTo>
                  <a:lnTo>
                    <a:pt x="2383" y="1748"/>
                  </a:lnTo>
                  <a:lnTo>
                    <a:pt x="2383" y="1887"/>
                  </a:lnTo>
                  <a:lnTo>
                    <a:pt x="2423" y="2007"/>
                  </a:lnTo>
                  <a:lnTo>
                    <a:pt x="2463" y="2126"/>
                  </a:lnTo>
                  <a:lnTo>
                    <a:pt x="2542" y="2205"/>
                  </a:lnTo>
                  <a:lnTo>
                    <a:pt x="2622" y="2285"/>
                  </a:lnTo>
                  <a:lnTo>
                    <a:pt x="2761" y="2344"/>
                  </a:lnTo>
                  <a:lnTo>
                    <a:pt x="2761" y="2344"/>
                  </a:lnTo>
                  <a:lnTo>
                    <a:pt x="2800" y="2344"/>
                  </a:lnTo>
                  <a:lnTo>
                    <a:pt x="2840" y="2324"/>
                  </a:lnTo>
                  <a:lnTo>
                    <a:pt x="2860" y="2285"/>
                  </a:lnTo>
                  <a:lnTo>
                    <a:pt x="2860" y="2225"/>
                  </a:lnTo>
                  <a:lnTo>
                    <a:pt x="2860" y="2225"/>
                  </a:lnTo>
                  <a:lnTo>
                    <a:pt x="2800" y="1967"/>
                  </a:lnTo>
                  <a:lnTo>
                    <a:pt x="2761" y="1729"/>
                  </a:lnTo>
                  <a:lnTo>
                    <a:pt x="2761" y="1470"/>
                  </a:lnTo>
                  <a:lnTo>
                    <a:pt x="2761" y="1212"/>
                  </a:lnTo>
                  <a:lnTo>
                    <a:pt x="2761" y="1212"/>
                  </a:lnTo>
                  <a:lnTo>
                    <a:pt x="2840" y="676"/>
                  </a:lnTo>
                  <a:lnTo>
                    <a:pt x="2860" y="398"/>
                  </a:lnTo>
                  <a:lnTo>
                    <a:pt x="2880" y="120"/>
                  </a:lnTo>
                  <a:lnTo>
                    <a:pt x="2880" y="120"/>
                  </a:lnTo>
                  <a:lnTo>
                    <a:pt x="2880" y="140"/>
                  </a:lnTo>
                  <a:lnTo>
                    <a:pt x="2880" y="140"/>
                  </a:lnTo>
                  <a:lnTo>
                    <a:pt x="3416" y="100"/>
                  </a:lnTo>
                  <a:lnTo>
                    <a:pt x="3952" y="40"/>
                  </a:lnTo>
                  <a:lnTo>
                    <a:pt x="4509" y="1"/>
                  </a:lnTo>
                  <a:lnTo>
                    <a:pt x="5045" y="1"/>
                  </a:lnTo>
                  <a:lnTo>
                    <a:pt x="5045" y="1"/>
                  </a:lnTo>
                  <a:lnTo>
                    <a:pt x="5402" y="1"/>
                  </a:lnTo>
                  <a:lnTo>
                    <a:pt x="5561" y="21"/>
                  </a:lnTo>
                  <a:lnTo>
                    <a:pt x="5720" y="80"/>
                  </a:lnTo>
                  <a:lnTo>
                    <a:pt x="5859" y="140"/>
                  </a:lnTo>
                  <a:lnTo>
                    <a:pt x="5978" y="239"/>
                  </a:lnTo>
                  <a:lnTo>
                    <a:pt x="6077" y="378"/>
                  </a:lnTo>
                  <a:lnTo>
                    <a:pt x="6137" y="557"/>
                  </a:lnTo>
                  <a:lnTo>
                    <a:pt x="6137" y="557"/>
                  </a:lnTo>
                  <a:lnTo>
                    <a:pt x="6177" y="716"/>
                  </a:lnTo>
                  <a:lnTo>
                    <a:pt x="6177" y="894"/>
                  </a:lnTo>
                  <a:lnTo>
                    <a:pt x="6157" y="1053"/>
                  </a:lnTo>
                  <a:lnTo>
                    <a:pt x="6117" y="1232"/>
                  </a:lnTo>
                  <a:lnTo>
                    <a:pt x="6058" y="1391"/>
                  </a:lnTo>
                  <a:lnTo>
                    <a:pt x="5998" y="1550"/>
                  </a:lnTo>
                  <a:lnTo>
                    <a:pt x="5859" y="1868"/>
                  </a:lnTo>
                  <a:lnTo>
                    <a:pt x="5859" y="1868"/>
                  </a:lnTo>
                  <a:lnTo>
                    <a:pt x="5839" y="1907"/>
                  </a:lnTo>
                  <a:lnTo>
                    <a:pt x="5839" y="1907"/>
                  </a:lnTo>
                  <a:lnTo>
                    <a:pt x="5561" y="2066"/>
                  </a:lnTo>
                  <a:lnTo>
                    <a:pt x="5283" y="2185"/>
                  </a:lnTo>
                  <a:lnTo>
                    <a:pt x="4985" y="2285"/>
                  </a:lnTo>
                  <a:lnTo>
                    <a:pt x="4826" y="2305"/>
                  </a:lnTo>
                  <a:lnTo>
                    <a:pt x="4667" y="2324"/>
                  </a:lnTo>
                  <a:lnTo>
                    <a:pt x="4667" y="2324"/>
                  </a:lnTo>
                  <a:lnTo>
                    <a:pt x="4449" y="2324"/>
                  </a:lnTo>
                  <a:lnTo>
                    <a:pt x="4250" y="2324"/>
                  </a:lnTo>
                  <a:lnTo>
                    <a:pt x="3833" y="2285"/>
                  </a:lnTo>
                  <a:lnTo>
                    <a:pt x="3416" y="2225"/>
                  </a:lnTo>
                  <a:lnTo>
                    <a:pt x="2999" y="2166"/>
                  </a:lnTo>
                  <a:lnTo>
                    <a:pt x="2999" y="2166"/>
                  </a:lnTo>
                  <a:lnTo>
                    <a:pt x="2979" y="2185"/>
                  </a:lnTo>
                  <a:lnTo>
                    <a:pt x="2959" y="2225"/>
                  </a:lnTo>
                  <a:lnTo>
                    <a:pt x="2959" y="2245"/>
                  </a:lnTo>
                  <a:lnTo>
                    <a:pt x="2999" y="2285"/>
                  </a:lnTo>
                  <a:lnTo>
                    <a:pt x="2999" y="2285"/>
                  </a:lnTo>
                  <a:lnTo>
                    <a:pt x="3376" y="2404"/>
                  </a:lnTo>
                  <a:lnTo>
                    <a:pt x="3813" y="2503"/>
                  </a:lnTo>
                  <a:lnTo>
                    <a:pt x="4270" y="2583"/>
                  </a:lnTo>
                  <a:lnTo>
                    <a:pt x="4509" y="2602"/>
                  </a:lnTo>
                  <a:lnTo>
                    <a:pt x="4727" y="2602"/>
                  </a:lnTo>
                  <a:lnTo>
                    <a:pt x="4965" y="2583"/>
                  </a:lnTo>
                  <a:lnTo>
                    <a:pt x="5184" y="2543"/>
                  </a:lnTo>
                  <a:lnTo>
                    <a:pt x="5402" y="2503"/>
                  </a:lnTo>
                  <a:lnTo>
                    <a:pt x="5601" y="2424"/>
                  </a:lnTo>
                  <a:lnTo>
                    <a:pt x="5799" y="2324"/>
                  </a:lnTo>
                  <a:lnTo>
                    <a:pt x="5978" y="2205"/>
                  </a:lnTo>
                  <a:lnTo>
                    <a:pt x="6117" y="2066"/>
                  </a:lnTo>
                  <a:lnTo>
                    <a:pt x="6256" y="1887"/>
                  </a:lnTo>
                  <a:lnTo>
                    <a:pt x="6256" y="1887"/>
                  </a:lnTo>
                  <a:lnTo>
                    <a:pt x="6276" y="1848"/>
                  </a:lnTo>
                  <a:lnTo>
                    <a:pt x="6276" y="1808"/>
                  </a:lnTo>
                  <a:lnTo>
                    <a:pt x="6236" y="1768"/>
                  </a:lnTo>
                  <a:lnTo>
                    <a:pt x="6236" y="1768"/>
                  </a:lnTo>
                  <a:lnTo>
                    <a:pt x="6375" y="1490"/>
                  </a:lnTo>
                  <a:lnTo>
                    <a:pt x="6495" y="1172"/>
                  </a:lnTo>
                  <a:lnTo>
                    <a:pt x="6495" y="1172"/>
                  </a:lnTo>
                  <a:lnTo>
                    <a:pt x="6753" y="1292"/>
                  </a:lnTo>
                  <a:lnTo>
                    <a:pt x="7031" y="1391"/>
                  </a:lnTo>
                  <a:lnTo>
                    <a:pt x="7309" y="1490"/>
                  </a:lnTo>
                  <a:lnTo>
                    <a:pt x="7587" y="1609"/>
                  </a:lnTo>
                  <a:lnTo>
                    <a:pt x="7587" y="1609"/>
                  </a:lnTo>
                  <a:lnTo>
                    <a:pt x="7825" y="1768"/>
                  </a:lnTo>
                  <a:lnTo>
                    <a:pt x="8024" y="1947"/>
                  </a:lnTo>
                  <a:lnTo>
                    <a:pt x="8183" y="2146"/>
                  </a:lnTo>
                  <a:lnTo>
                    <a:pt x="8342" y="2364"/>
                  </a:lnTo>
                  <a:lnTo>
                    <a:pt x="8342" y="2364"/>
                  </a:lnTo>
                  <a:lnTo>
                    <a:pt x="8342" y="2384"/>
                  </a:lnTo>
                  <a:lnTo>
                    <a:pt x="8342" y="2384"/>
                  </a:lnTo>
                  <a:lnTo>
                    <a:pt x="8282" y="2543"/>
                  </a:lnTo>
                  <a:lnTo>
                    <a:pt x="8242" y="2702"/>
                  </a:lnTo>
                  <a:lnTo>
                    <a:pt x="8163" y="2841"/>
                  </a:lnTo>
                  <a:lnTo>
                    <a:pt x="8103" y="2960"/>
                  </a:lnTo>
                  <a:lnTo>
                    <a:pt x="8004" y="3079"/>
                  </a:lnTo>
                  <a:lnTo>
                    <a:pt x="7905" y="3178"/>
                  </a:lnTo>
                  <a:lnTo>
                    <a:pt x="7805" y="3258"/>
                  </a:lnTo>
                  <a:lnTo>
                    <a:pt x="7686" y="3337"/>
                  </a:lnTo>
                  <a:lnTo>
                    <a:pt x="7567" y="3397"/>
                  </a:lnTo>
                  <a:lnTo>
                    <a:pt x="7448" y="3456"/>
                  </a:lnTo>
                  <a:lnTo>
                    <a:pt x="7170" y="3536"/>
                  </a:lnTo>
                  <a:lnTo>
                    <a:pt x="6852" y="3576"/>
                  </a:lnTo>
                  <a:lnTo>
                    <a:pt x="6554" y="3595"/>
                  </a:lnTo>
                  <a:lnTo>
                    <a:pt x="6217" y="3595"/>
                  </a:lnTo>
                  <a:lnTo>
                    <a:pt x="5879" y="3556"/>
                  </a:lnTo>
                  <a:lnTo>
                    <a:pt x="5561" y="3516"/>
                  </a:lnTo>
                  <a:lnTo>
                    <a:pt x="5223" y="3456"/>
                  </a:lnTo>
                  <a:lnTo>
                    <a:pt x="4608" y="3337"/>
                  </a:lnTo>
                  <a:lnTo>
                    <a:pt x="4072" y="3218"/>
                  </a:lnTo>
                  <a:lnTo>
                    <a:pt x="4072" y="3218"/>
                  </a:lnTo>
                  <a:lnTo>
                    <a:pt x="3555" y="3079"/>
                  </a:lnTo>
                  <a:lnTo>
                    <a:pt x="3039" y="2940"/>
                  </a:lnTo>
                  <a:lnTo>
                    <a:pt x="2542" y="2781"/>
                  </a:lnTo>
                  <a:lnTo>
                    <a:pt x="2026" y="2622"/>
                  </a:lnTo>
                  <a:lnTo>
                    <a:pt x="2026" y="2622"/>
                  </a:lnTo>
                  <a:lnTo>
                    <a:pt x="1490" y="2444"/>
                  </a:lnTo>
                  <a:lnTo>
                    <a:pt x="1192" y="2324"/>
                  </a:lnTo>
                  <a:lnTo>
                    <a:pt x="914" y="2225"/>
                  </a:lnTo>
                  <a:lnTo>
                    <a:pt x="636" y="2086"/>
                  </a:lnTo>
                  <a:lnTo>
                    <a:pt x="378" y="1907"/>
                  </a:lnTo>
                  <a:lnTo>
                    <a:pt x="258" y="1828"/>
                  </a:lnTo>
                  <a:lnTo>
                    <a:pt x="159" y="1729"/>
                  </a:lnTo>
                  <a:lnTo>
                    <a:pt x="60" y="1609"/>
                  </a:lnTo>
                  <a:lnTo>
                    <a:pt x="0" y="1490"/>
                  </a:lnTo>
                  <a:lnTo>
                    <a:pt x="0" y="1490"/>
                  </a:lnTo>
                  <a:lnTo>
                    <a:pt x="80" y="1311"/>
                  </a:lnTo>
                  <a:lnTo>
                    <a:pt x="199" y="11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6730966" y="1411116"/>
              <a:ext cx="578850" cy="921205"/>
            </a:xfrm>
            <a:custGeom>
              <a:avLst/>
              <a:gdLst/>
              <a:ahLst/>
              <a:cxnLst/>
              <a:rect l="l" t="t" r="r" b="b"/>
              <a:pathLst>
                <a:path w="10209" h="16247" fill="none" extrusionOk="0">
                  <a:moveTo>
                    <a:pt x="9335" y="4310"/>
                  </a:moveTo>
                  <a:lnTo>
                    <a:pt x="9335" y="4310"/>
                  </a:lnTo>
                  <a:lnTo>
                    <a:pt x="8957" y="5104"/>
                  </a:lnTo>
                  <a:lnTo>
                    <a:pt x="8620" y="5879"/>
                  </a:lnTo>
                  <a:lnTo>
                    <a:pt x="8282" y="6673"/>
                  </a:lnTo>
                  <a:lnTo>
                    <a:pt x="7964" y="7488"/>
                  </a:lnTo>
                  <a:lnTo>
                    <a:pt x="7964" y="7488"/>
                  </a:lnTo>
                  <a:lnTo>
                    <a:pt x="7666" y="8361"/>
                  </a:lnTo>
                  <a:lnTo>
                    <a:pt x="7408" y="9255"/>
                  </a:lnTo>
                  <a:lnTo>
                    <a:pt x="7170" y="10149"/>
                  </a:lnTo>
                  <a:lnTo>
                    <a:pt x="6971" y="11043"/>
                  </a:lnTo>
                  <a:lnTo>
                    <a:pt x="6971" y="11043"/>
                  </a:lnTo>
                  <a:lnTo>
                    <a:pt x="6792" y="11897"/>
                  </a:lnTo>
                  <a:lnTo>
                    <a:pt x="6634" y="12771"/>
                  </a:lnTo>
                  <a:lnTo>
                    <a:pt x="6574" y="13208"/>
                  </a:lnTo>
                  <a:lnTo>
                    <a:pt x="6534" y="13644"/>
                  </a:lnTo>
                  <a:lnTo>
                    <a:pt x="6514" y="14081"/>
                  </a:lnTo>
                  <a:lnTo>
                    <a:pt x="6514" y="14518"/>
                  </a:lnTo>
                  <a:lnTo>
                    <a:pt x="6514" y="14518"/>
                  </a:lnTo>
                  <a:lnTo>
                    <a:pt x="6514" y="14538"/>
                  </a:lnTo>
                  <a:lnTo>
                    <a:pt x="6514" y="14538"/>
                  </a:lnTo>
                  <a:lnTo>
                    <a:pt x="6435" y="14737"/>
                  </a:lnTo>
                  <a:lnTo>
                    <a:pt x="6356" y="14935"/>
                  </a:lnTo>
                  <a:lnTo>
                    <a:pt x="6236" y="15114"/>
                  </a:lnTo>
                  <a:lnTo>
                    <a:pt x="6097" y="15273"/>
                  </a:lnTo>
                  <a:lnTo>
                    <a:pt x="5958" y="15432"/>
                  </a:lnTo>
                  <a:lnTo>
                    <a:pt x="5799" y="15571"/>
                  </a:lnTo>
                  <a:lnTo>
                    <a:pt x="5621" y="15690"/>
                  </a:lnTo>
                  <a:lnTo>
                    <a:pt x="5422" y="15789"/>
                  </a:lnTo>
                  <a:lnTo>
                    <a:pt x="5243" y="15889"/>
                  </a:lnTo>
                  <a:lnTo>
                    <a:pt x="5025" y="15988"/>
                  </a:lnTo>
                  <a:lnTo>
                    <a:pt x="4826" y="16048"/>
                  </a:lnTo>
                  <a:lnTo>
                    <a:pt x="4608" y="16107"/>
                  </a:lnTo>
                  <a:lnTo>
                    <a:pt x="4171" y="16206"/>
                  </a:lnTo>
                  <a:lnTo>
                    <a:pt x="3734" y="16246"/>
                  </a:lnTo>
                  <a:lnTo>
                    <a:pt x="3734" y="16246"/>
                  </a:lnTo>
                  <a:lnTo>
                    <a:pt x="3297" y="16246"/>
                  </a:lnTo>
                  <a:lnTo>
                    <a:pt x="2860" y="16246"/>
                  </a:lnTo>
                  <a:lnTo>
                    <a:pt x="2443" y="16206"/>
                  </a:lnTo>
                  <a:lnTo>
                    <a:pt x="2026" y="16167"/>
                  </a:lnTo>
                  <a:lnTo>
                    <a:pt x="2026" y="16167"/>
                  </a:lnTo>
                  <a:lnTo>
                    <a:pt x="1490" y="16107"/>
                  </a:lnTo>
                  <a:lnTo>
                    <a:pt x="1212" y="16067"/>
                  </a:lnTo>
                  <a:lnTo>
                    <a:pt x="934" y="16008"/>
                  </a:lnTo>
                  <a:lnTo>
                    <a:pt x="656" y="15928"/>
                  </a:lnTo>
                  <a:lnTo>
                    <a:pt x="397" y="15829"/>
                  </a:lnTo>
                  <a:lnTo>
                    <a:pt x="278" y="15750"/>
                  </a:lnTo>
                  <a:lnTo>
                    <a:pt x="179" y="15670"/>
                  </a:lnTo>
                  <a:lnTo>
                    <a:pt x="99" y="15571"/>
                  </a:lnTo>
                  <a:lnTo>
                    <a:pt x="20" y="15472"/>
                  </a:lnTo>
                  <a:lnTo>
                    <a:pt x="20" y="15472"/>
                  </a:lnTo>
                  <a:lnTo>
                    <a:pt x="0" y="15174"/>
                  </a:lnTo>
                  <a:lnTo>
                    <a:pt x="0" y="14896"/>
                  </a:lnTo>
                  <a:lnTo>
                    <a:pt x="0" y="14598"/>
                  </a:lnTo>
                  <a:lnTo>
                    <a:pt x="40" y="14320"/>
                  </a:lnTo>
                  <a:lnTo>
                    <a:pt x="99" y="14042"/>
                  </a:lnTo>
                  <a:lnTo>
                    <a:pt x="159" y="13764"/>
                  </a:lnTo>
                  <a:lnTo>
                    <a:pt x="298" y="13208"/>
                  </a:lnTo>
                  <a:lnTo>
                    <a:pt x="636" y="12095"/>
                  </a:lnTo>
                  <a:lnTo>
                    <a:pt x="795" y="11519"/>
                  </a:lnTo>
                  <a:lnTo>
                    <a:pt x="914" y="10963"/>
                  </a:lnTo>
                  <a:lnTo>
                    <a:pt x="914" y="10963"/>
                  </a:lnTo>
                  <a:lnTo>
                    <a:pt x="1112" y="9891"/>
                  </a:lnTo>
                  <a:lnTo>
                    <a:pt x="1291" y="8798"/>
                  </a:lnTo>
                  <a:lnTo>
                    <a:pt x="1450" y="7706"/>
                  </a:lnTo>
                  <a:lnTo>
                    <a:pt x="1569" y="6614"/>
                  </a:lnTo>
                  <a:lnTo>
                    <a:pt x="1569" y="6614"/>
                  </a:lnTo>
                  <a:lnTo>
                    <a:pt x="1649" y="5482"/>
                  </a:lnTo>
                  <a:lnTo>
                    <a:pt x="1688" y="4350"/>
                  </a:lnTo>
                  <a:lnTo>
                    <a:pt x="1728" y="3218"/>
                  </a:lnTo>
                  <a:lnTo>
                    <a:pt x="1728" y="2086"/>
                  </a:lnTo>
                  <a:lnTo>
                    <a:pt x="1728" y="2086"/>
                  </a:lnTo>
                  <a:lnTo>
                    <a:pt x="1708" y="1629"/>
                  </a:lnTo>
                  <a:lnTo>
                    <a:pt x="1688" y="1092"/>
                  </a:lnTo>
                  <a:lnTo>
                    <a:pt x="1688" y="814"/>
                  </a:lnTo>
                  <a:lnTo>
                    <a:pt x="1688" y="536"/>
                  </a:lnTo>
                  <a:lnTo>
                    <a:pt x="1708" y="258"/>
                  </a:lnTo>
                  <a:lnTo>
                    <a:pt x="1748" y="0"/>
                  </a:lnTo>
                  <a:lnTo>
                    <a:pt x="1748" y="0"/>
                  </a:lnTo>
                  <a:lnTo>
                    <a:pt x="1847" y="159"/>
                  </a:lnTo>
                  <a:lnTo>
                    <a:pt x="1986" y="298"/>
                  </a:lnTo>
                  <a:lnTo>
                    <a:pt x="2145" y="417"/>
                  </a:lnTo>
                  <a:lnTo>
                    <a:pt x="2324" y="517"/>
                  </a:lnTo>
                  <a:lnTo>
                    <a:pt x="2503" y="596"/>
                  </a:lnTo>
                  <a:lnTo>
                    <a:pt x="2681" y="695"/>
                  </a:lnTo>
                  <a:lnTo>
                    <a:pt x="3059" y="834"/>
                  </a:lnTo>
                  <a:lnTo>
                    <a:pt x="3059" y="834"/>
                  </a:lnTo>
                  <a:lnTo>
                    <a:pt x="3873" y="1132"/>
                  </a:lnTo>
                  <a:lnTo>
                    <a:pt x="4687" y="1371"/>
                  </a:lnTo>
                  <a:lnTo>
                    <a:pt x="5521" y="1589"/>
                  </a:lnTo>
                  <a:lnTo>
                    <a:pt x="6375" y="1748"/>
                  </a:lnTo>
                  <a:lnTo>
                    <a:pt x="6375" y="1748"/>
                  </a:lnTo>
                  <a:lnTo>
                    <a:pt x="6832" y="1827"/>
                  </a:lnTo>
                  <a:lnTo>
                    <a:pt x="7408" y="1927"/>
                  </a:lnTo>
                  <a:lnTo>
                    <a:pt x="7408" y="1927"/>
                  </a:lnTo>
                  <a:lnTo>
                    <a:pt x="7408" y="2185"/>
                  </a:lnTo>
                  <a:lnTo>
                    <a:pt x="7388" y="2324"/>
                  </a:lnTo>
                  <a:lnTo>
                    <a:pt x="7368" y="2443"/>
                  </a:lnTo>
                  <a:lnTo>
                    <a:pt x="7329" y="2562"/>
                  </a:lnTo>
                  <a:lnTo>
                    <a:pt x="7269" y="2661"/>
                  </a:lnTo>
                  <a:lnTo>
                    <a:pt x="7190" y="2721"/>
                  </a:lnTo>
                  <a:lnTo>
                    <a:pt x="7070" y="2781"/>
                  </a:lnTo>
                  <a:lnTo>
                    <a:pt x="7070" y="2781"/>
                  </a:lnTo>
                  <a:lnTo>
                    <a:pt x="6931" y="2801"/>
                  </a:lnTo>
                  <a:lnTo>
                    <a:pt x="6773" y="2801"/>
                  </a:lnTo>
                  <a:lnTo>
                    <a:pt x="6415" y="2761"/>
                  </a:lnTo>
                  <a:lnTo>
                    <a:pt x="6077" y="2701"/>
                  </a:lnTo>
                  <a:lnTo>
                    <a:pt x="5780" y="2642"/>
                  </a:lnTo>
                  <a:lnTo>
                    <a:pt x="5780" y="2642"/>
                  </a:lnTo>
                  <a:lnTo>
                    <a:pt x="5521" y="2582"/>
                  </a:lnTo>
                  <a:lnTo>
                    <a:pt x="5204" y="2522"/>
                  </a:lnTo>
                  <a:lnTo>
                    <a:pt x="5065" y="2463"/>
                  </a:lnTo>
                  <a:lnTo>
                    <a:pt x="4926" y="2403"/>
                  </a:lnTo>
                  <a:lnTo>
                    <a:pt x="4826" y="2304"/>
                  </a:lnTo>
                  <a:lnTo>
                    <a:pt x="4747" y="2205"/>
                  </a:lnTo>
                  <a:lnTo>
                    <a:pt x="4747" y="2205"/>
                  </a:lnTo>
                  <a:lnTo>
                    <a:pt x="4727" y="2105"/>
                  </a:lnTo>
                  <a:lnTo>
                    <a:pt x="4707" y="2026"/>
                  </a:lnTo>
                  <a:lnTo>
                    <a:pt x="4687" y="1827"/>
                  </a:lnTo>
                  <a:lnTo>
                    <a:pt x="4687" y="1609"/>
                  </a:lnTo>
                  <a:lnTo>
                    <a:pt x="4667" y="1410"/>
                  </a:lnTo>
                  <a:lnTo>
                    <a:pt x="4667" y="1410"/>
                  </a:lnTo>
                  <a:lnTo>
                    <a:pt x="4647" y="1390"/>
                  </a:lnTo>
                  <a:lnTo>
                    <a:pt x="4628" y="1371"/>
                  </a:lnTo>
                  <a:lnTo>
                    <a:pt x="4588" y="1371"/>
                  </a:lnTo>
                  <a:lnTo>
                    <a:pt x="4528" y="1390"/>
                  </a:lnTo>
                  <a:lnTo>
                    <a:pt x="4508" y="1450"/>
                  </a:lnTo>
                  <a:lnTo>
                    <a:pt x="4508" y="1450"/>
                  </a:lnTo>
                  <a:lnTo>
                    <a:pt x="4469" y="1708"/>
                  </a:lnTo>
                  <a:lnTo>
                    <a:pt x="4449" y="2026"/>
                  </a:lnTo>
                  <a:lnTo>
                    <a:pt x="4449" y="2185"/>
                  </a:lnTo>
                  <a:lnTo>
                    <a:pt x="4469" y="2344"/>
                  </a:lnTo>
                  <a:lnTo>
                    <a:pt x="4508" y="2483"/>
                  </a:lnTo>
                  <a:lnTo>
                    <a:pt x="4568" y="2582"/>
                  </a:lnTo>
                  <a:lnTo>
                    <a:pt x="4568" y="2582"/>
                  </a:lnTo>
                  <a:lnTo>
                    <a:pt x="4628" y="2642"/>
                  </a:lnTo>
                  <a:lnTo>
                    <a:pt x="4687" y="2681"/>
                  </a:lnTo>
                  <a:lnTo>
                    <a:pt x="4846" y="2741"/>
                  </a:lnTo>
                  <a:lnTo>
                    <a:pt x="5164" y="2820"/>
                  </a:lnTo>
                  <a:lnTo>
                    <a:pt x="5164" y="2820"/>
                  </a:lnTo>
                  <a:lnTo>
                    <a:pt x="5700" y="2940"/>
                  </a:lnTo>
                  <a:lnTo>
                    <a:pt x="6256" y="3039"/>
                  </a:lnTo>
                  <a:lnTo>
                    <a:pt x="6256" y="3039"/>
                  </a:lnTo>
                  <a:lnTo>
                    <a:pt x="6514" y="3079"/>
                  </a:lnTo>
                  <a:lnTo>
                    <a:pt x="6852" y="3098"/>
                  </a:lnTo>
                  <a:lnTo>
                    <a:pt x="7011" y="3098"/>
                  </a:lnTo>
                  <a:lnTo>
                    <a:pt x="7170" y="3079"/>
                  </a:lnTo>
                  <a:lnTo>
                    <a:pt x="7309" y="3039"/>
                  </a:lnTo>
                  <a:lnTo>
                    <a:pt x="7428" y="2979"/>
                  </a:lnTo>
                  <a:lnTo>
                    <a:pt x="7428" y="2979"/>
                  </a:lnTo>
                  <a:lnTo>
                    <a:pt x="7507" y="2900"/>
                  </a:lnTo>
                  <a:lnTo>
                    <a:pt x="7567" y="2781"/>
                  </a:lnTo>
                  <a:lnTo>
                    <a:pt x="7607" y="2642"/>
                  </a:lnTo>
                  <a:lnTo>
                    <a:pt x="7646" y="2503"/>
                  </a:lnTo>
                  <a:lnTo>
                    <a:pt x="7646" y="2205"/>
                  </a:lnTo>
                  <a:lnTo>
                    <a:pt x="7646" y="1946"/>
                  </a:lnTo>
                  <a:lnTo>
                    <a:pt x="7646" y="1946"/>
                  </a:lnTo>
                  <a:lnTo>
                    <a:pt x="8024" y="1966"/>
                  </a:lnTo>
                  <a:lnTo>
                    <a:pt x="8401" y="1986"/>
                  </a:lnTo>
                  <a:lnTo>
                    <a:pt x="8759" y="1986"/>
                  </a:lnTo>
                  <a:lnTo>
                    <a:pt x="9116" y="1946"/>
                  </a:lnTo>
                  <a:lnTo>
                    <a:pt x="9454" y="1887"/>
                  </a:lnTo>
                  <a:lnTo>
                    <a:pt x="9613" y="1827"/>
                  </a:lnTo>
                  <a:lnTo>
                    <a:pt x="9752" y="1788"/>
                  </a:lnTo>
                  <a:lnTo>
                    <a:pt x="9891" y="1708"/>
                  </a:lnTo>
                  <a:lnTo>
                    <a:pt x="10010" y="1629"/>
                  </a:lnTo>
                  <a:lnTo>
                    <a:pt x="10109" y="1549"/>
                  </a:lnTo>
                  <a:lnTo>
                    <a:pt x="10208" y="1450"/>
                  </a:lnTo>
                  <a:lnTo>
                    <a:pt x="10208" y="1450"/>
                  </a:lnTo>
                  <a:lnTo>
                    <a:pt x="10149" y="1807"/>
                  </a:lnTo>
                  <a:lnTo>
                    <a:pt x="10089" y="2165"/>
                  </a:lnTo>
                  <a:lnTo>
                    <a:pt x="10010" y="2522"/>
                  </a:lnTo>
                  <a:lnTo>
                    <a:pt x="9911" y="2880"/>
                  </a:lnTo>
                  <a:lnTo>
                    <a:pt x="9791" y="3237"/>
                  </a:lnTo>
                  <a:lnTo>
                    <a:pt x="9652" y="3595"/>
                  </a:lnTo>
                  <a:lnTo>
                    <a:pt x="9493" y="3952"/>
                  </a:lnTo>
                  <a:lnTo>
                    <a:pt x="9335" y="43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6909970" y="1560860"/>
              <a:ext cx="60896" cy="60896"/>
            </a:xfrm>
            <a:custGeom>
              <a:avLst/>
              <a:gdLst/>
              <a:ahLst/>
              <a:cxnLst/>
              <a:rect l="l" t="t" r="r" b="b"/>
              <a:pathLst>
                <a:path w="1074" h="1074" extrusionOk="0">
                  <a:moveTo>
                    <a:pt x="597" y="1"/>
                  </a:moveTo>
                  <a:lnTo>
                    <a:pt x="537" y="20"/>
                  </a:lnTo>
                  <a:lnTo>
                    <a:pt x="517" y="80"/>
                  </a:lnTo>
                  <a:lnTo>
                    <a:pt x="537" y="120"/>
                  </a:lnTo>
                  <a:lnTo>
                    <a:pt x="577" y="160"/>
                  </a:lnTo>
                  <a:lnTo>
                    <a:pt x="656" y="199"/>
                  </a:lnTo>
                  <a:lnTo>
                    <a:pt x="736" y="279"/>
                  </a:lnTo>
                  <a:lnTo>
                    <a:pt x="795" y="338"/>
                  </a:lnTo>
                  <a:lnTo>
                    <a:pt x="835" y="438"/>
                  </a:lnTo>
                  <a:lnTo>
                    <a:pt x="835" y="517"/>
                  </a:lnTo>
                  <a:lnTo>
                    <a:pt x="815" y="616"/>
                  </a:lnTo>
                  <a:lnTo>
                    <a:pt x="776" y="696"/>
                  </a:lnTo>
                  <a:lnTo>
                    <a:pt x="696" y="755"/>
                  </a:lnTo>
                  <a:lnTo>
                    <a:pt x="617" y="795"/>
                  </a:lnTo>
                  <a:lnTo>
                    <a:pt x="537" y="835"/>
                  </a:lnTo>
                  <a:lnTo>
                    <a:pt x="358" y="835"/>
                  </a:lnTo>
                  <a:lnTo>
                    <a:pt x="299" y="795"/>
                  </a:lnTo>
                  <a:lnTo>
                    <a:pt x="259" y="735"/>
                  </a:lnTo>
                  <a:lnTo>
                    <a:pt x="239" y="656"/>
                  </a:lnTo>
                  <a:lnTo>
                    <a:pt x="239" y="577"/>
                  </a:lnTo>
                  <a:lnTo>
                    <a:pt x="239" y="477"/>
                  </a:lnTo>
                  <a:lnTo>
                    <a:pt x="259" y="378"/>
                  </a:lnTo>
                  <a:lnTo>
                    <a:pt x="259" y="338"/>
                  </a:lnTo>
                  <a:lnTo>
                    <a:pt x="299" y="299"/>
                  </a:lnTo>
                  <a:lnTo>
                    <a:pt x="339" y="279"/>
                  </a:lnTo>
                  <a:lnTo>
                    <a:pt x="378" y="259"/>
                  </a:lnTo>
                  <a:lnTo>
                    <a:pt x="418" y="239"/>
                  </a:lnTo>
                  <a:lnTo>
                    <a:pt x="438" y="199"/>
                  </a:lnTo>
                  <a:lnTo>
                    <a:pt x="438" y="160"/>
                  </a:lnTo>
                  <a:lnTo>
                    <a:pt x="398" y="140"/>
                  </a:lnTo>
                  <a:lnTo>
                    <a:pt x="279" y="120"/>
                  </a:lnTo>
                  <a:lnTo>
                    <a:pt x="180" y="160"/>
                  </a:lnTo>
                  <a:lnTo>
                    <a:pt x="120" y="219"/>
                  </a:lnTo>
                  <a:lnTo>
                    <a:pt x="61" y="299"/>
                  </a:lnTo>
                  <a:lnTo>
                    <a:pt x="41" y="398"/>
                  </a:lnTo>
                  <a:lnTo>
                    <a:pt x="21" y="497"/>
                  </a:lnTo>
                  <a:lnTo>
                    <a:pt x="1" y="616"/>
                  </a:lnTo>
                  <a:lnTo>
                    <a:pt x="21" y="716"/>
                  </a:lnTo>
                  <a:lnTo>
                    <a:pt x="41" y="815"/>
                  </a:lnTo>
                  <a:lnTo>
                    <a:pt x="80" y="914"/>
                  </a:lnTo>
                  <a:lnTo>
                    <a:pt x="160" y="974"/>
                  </a:lnTo>
                  <a:lnTo>
                    <a:pt x="219" y="1033"/>
                  </a:lnTo>
                  <a:lnTo>
                    <a:pt x="319" y="1053"/>
                  </a:lnTo>
                  <a:lnTo>
                    <a:pt x="418" y="1073"/>
                  </a:lnTo>
                  <a:lnTo>
                    <a:pt x="517" y="1073"/>
                  </a:lnTo>
                  <a:lnTo>
                    <a:pt x="636" y="1053"/>
                  </a:lnTo>
                  <a:lnTo>
                    <a:pt x="716" y="1033"/>
                  </a:lnTo>
                  <a:lnTo>
                    <a:pt x="795" y="974"/>
                  </a:lnTo>
                  <a:lnTo>
                    <a:pt x="875" y="914"/>
                  </a:lnTo>
                  <a:lnTo>
                    <a:pt x="954" y="855"/>
                  </a:lnTo>
                  <a:lnTo>
                    <a:pt x="1014" y="775"/>
                  </a:lnTo>
                  <a:lnTo>
                    <a:pt x="1054" y="696"/>
                  </a:lnTo>
                  <a:lnTo>
                    <a:pt x="1073" y="596"/>
                  </a:lnTo>
                  <a:lnTo>
                    <a:pt x="1073" y="497"/>
                  </a:lnTo>
                  <a:lnTo>
                    <a:pt x="1073" y="418"/>
                  </a:lnTo>
                  <a:lnTo>
                    <a:pt x="1034" y="318"/>
                  </a:lnTo>
                  <a:lnTo>
                    <a:pt x="994" y="239"/>
                  </a:lnTo>
                  <a:lnTo>
                    <a:pt x="934" y="160"/>
                  </a:lnTo>
                  <a:lnTo>
                    <a:pt x="855" y="80"/>
                  </a:lnTo>
                  <a:lnTo>
                    <a:pt x="776" y="40"/>
                  </a:lnTo>
                  <a:lnTo>
                    <a:pt x="69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6909970" y="1560860"/>
              <a:ext cx="60896" cy="60896"/>
            </a:xfrm>
            <a:custGeom>
              <a:avLst/>
              <a:gdLst/>
              <a:ahLst/>
              <a:cxnLst/>
              <a:rect l="l" t="t" r="r" b="b"/>
              <a:pathLst>
                <a:path w="1074" h="1074" fill="none" extrusionOk="0">
                  <a:moveTo>
                    <a:pt x="597" y="1"/>
                  </a:moveTo>
                  <a:lnTo>
                    <a:pt x="597" y="1"/>
                  </a:lnTo>
                  <a:lnTo>
                    <a:pt x="537" y="20"/>
                  </a:lnTo>
                  <a:lnTo>
                    <a:pt x="517" y="80"/>
                  </a:lnTo>
                  <a:lnTo>
                    <a:pt x="537" y="120"/>
                  </a:lnTo>
                  <a:lnTo>
                    <a:pt x="577" y="160"/>
                  </a:lnTo>
                  <a:lnTo>
                    <a:pt x="577" y="160"/>
                  </a:lnTo>
                  <a:lnTo>
                    <a:pt x="656" y="199"/>
                  </a:lnTo>
                  <a:lnTo>
                    <a:pt x="736" y="279"/>
                  </a:lnTo>
                  <a:lnTo>
                    <a:pt x="795" y="338"/>
                  </a:lnTo>
                  <a:lnTo>
                    <a:pt x="835" y="438"/>
                  </a:lnTo>
                  <a:lnTo>
                    <a:pt x="835" y="517"/>
                  </a:lnTo>
                  <a:lnTo>
                    <a:pt x="815" y="616"/>
                  </a:lnTo>
                  <a:lnTo>
                    <a:pt x="776" y="696"/>
                  </a:lnTo>
                  <a:lnTo>
                    <a:pt x="696" y="755"/>
                  </a:lnTo>
                  <a:lnTo>
                    <a:pt x="696" y="755"/>
                  </a:lnTo>
                  <a:lnTo>
                    <a:pt x="617" y="795"/>
                  </a:lnTo>
                  <a:lnTo>
                    <a:pt x="537" y="835"/>
                  </a:lnTo>
                  <a:lnTo>
                    <a:pt x="458" y="835"/>
                  </a:lnTo>
                  <a:lnTo>
                    <a:pt x="358" y="835"/>
                  </a:lnTo>
                  <a:lnTo>
                    <a:pt x="358" y="835"/>
                  </a:lnTo>
                  <a:lnTo>
                    <a:pt x="299" y="795"/>
                  </a:lnTo>
                  <a:lnTo>
                    <a:pt x="259" y="735"/>
                  </a:lnTo>
                  <a:lnTo>
                    <a:pt x="239" y="656"/>
                  </a:lnTo>
                  <a:lnTo>
                    <a:pt x="239" y="577"/>
                  </a:lnTo>
                  <a:lnTo>
                    <a:pt x="239" y="577"/>
                  </a:lnTo>
                  <a:lnTo>
                    <a:pt x="239" y="477"/>
                  </a:lnTo>
                  <a:lnTo>
                    <a:pt x="259" y="378"/>
                  </a:lnTo>
                  <a:lnTo>
                    <a:pt x="259" y="338"/>
                  </a:lnTo>
                  <a:lnTo>
                    <a:pt x="299" y="299"/>
                  </a:lnTo>
                  <a:lnTo>
                    <a:pt x="339" y="279"/>
                  </a:lnTo>
                  <a:lnTo>
                    <a:pt x="378" y="259"/>
                  </a:lnTo>
                  <a:lnTo>
                    <a:pt x="378" y="259"/>
                  </a:lnTo>
                  <a:lnTo>
                    <a:pt x="418" y="239"/>
                  </a:lnTo>
                  <a:lnTo>
                    <a:pt x="438" y="199"/>
                  </a:lnTo>
                  <a:lnTo>
                    <a:pt x="438" y="160"/>
                  </a:lnTo>
                  <a:lnTo>
                    <a:pt x="398" y="140"/>
                  </a:lnTo>
                  <a:lnTo>
                    <a:pt x="398" y="140"/>
                  </a:lnTo>
                  <a:lnTo>
                    <a:pt x="279" y="120"/>
                  </a:lnTo>
                  <a:lnTo>
                    <a:pt x="180" y="160"/>
                  </a:lnTo>
                  <a:lnTo>
                    <a:pt x="120" y="219"/>
                  </a:lnTo>
                  <a:lnTo>
                    <a:pt x="61" y="299"/>
                  </a:lnTo>
                  <a:lnTo>
                    <a:pt x="41" y="398"/>
                  </a:lnTo>
                  <a:lnTo>
                    <a:pt x="21" y="497"/>
                  </a:lnTo>
                  <a:lnTo>
                    <a:pt x="1" y="616"/>
                  </a:lnTo>
                  <a:lnTo>
                    <a:pt x="21" y="716"/>
                  </a:lnTo>
                  <a:lnTo>
                    <a:pt x="21" y="716"/>
                  </a:lnTo>
                  <a:lnTo>
                    <a:pt x="41" y="815"/>
                  </a:lnTo>
                  <a:lnTo>
                    <a:pt x="80" y="914"/>
                  </a:lnTo>
                  <a:lnTo>
                    <a:pt x="160" y="974"/>
                  </a:lnTo>
                  <a:lnTo>
                    <a:pt x="219" y="1033"/>
                  </a:lnTo>
                  <a:lnTo>
                    <a:pt x="319" y="1053"/>
                  </a:lnTo>
                  <a:lnTo>
                    <a:pt x="418" y="1073"/>
                  </a:lnTo>
                  <a:lnTo>
                    <a:pt x="517" y="1073"/>
                  </a:lnTo>
                  <a:lnTo>
                    <a:pt x="636" y="1053"/>
                  </a:lnTo>
                  <a:lnTo>
                    <a:pt x="636" y="1053"/>
                  </a:lnTo>
                  <a:lnTo>
                    <a:pt x="716" y="1033"/>
                  </a:lnTo>
                  <a:lnTo>
                    <a:pt x="795" y="974"/>
                  </a:lnTo>
                  <a:lnTo>
                    <a:pt x="875" y="914"/>
                  </a:lnTo>
                  <a:lnTo>
                    <a:pt x="954" y="855"/>
                  </a:lnTo>
                  <a:lnTo>
                    <a:pt x="1014" y="775"/>
                  </a:lnTo>
                  <a:lnTo>
                    <a:pt x="1054" y="696"/>
                  </a:lnTo>
                  <a:lnTo>
                    <a:pt x="1073" y="596"/>
                  </a:lnTo>
                  <a:lnTo>
                    <a:pt x="1073" y="497"/>
                  </a:lnTo>
                  <a:lnTo>
                    <a:pt x="1073" y="497"/>
                  </a:lnTo>
                  <a:lnTo>
                    <a:pt x="1073" y="418"/>
                  </a:lnTo>
                  <a:lnTo>
                    <a:pt x="1034" y="318"/>
                  </a:lnTo>
                  <a:lnTo>
                    <a:pt x="994" y="239"/>
                  </a:lnTo>
                  <a:lnTo>
                    <a:pt x="934" y="160"/>
                  </a:lnTo>
                  <a:lnTo>
                    <a:pt x="855" y="80"/>
                  </a:lnTo>
                  <a:lnTo>
                    <a:pt x="776" y="40"/>
                  </a:lnTo>
                  <a:lnTo>
                    <a:pt x="696" y="1"/>
                  </a:lnTo>
                  <a:lnTo>
                    <a:pt x="59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6964063" y="1752279"/>
              <a:ext cx="51824" cy="51881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298" y="180"/>
                  </a:moveTo>
                  <a:lnTo>
                    <a:pt x="378" y="200"/>
                  </a:lnTo>
                  <a:lnTo>
                    <a:pt x="457" y="239"/>
                  </a:lnTo>
                  <a:lnTo>
                    <a:pt x="536" y="279"/>
                  </a:lnTo>
                  <a:lnTo>
                    <a:pt x="596" y="358"/>
                  </a:lnTo>
                  <a:lnTo>
                    <a:pt x="656" y="438"/>
                  </a:lnTo>
                  <a:lnTo>
                    <a:pt x="676" y="497"/>
                  </a:lnTo>
                  <a:lnTo>
                    <a:pt x="676" y="537"/>
                  </a:lnTo>
                  <a:lnTo>
                    <a:pt x="656" y="597"/>
                  </a:lnTo>
                  <a:lnTo>
                    <a:pt x="616" y="617"/>
                  </a:lnTo>
                  <a:lnTo>
                    <a:pt x="536" y="656"/>
                  </a:lnTo>
                  <a:lnTo>
                    <a:pt x="437" y="676"/>
                  </a:lnTo>
                  <a:lnTo>
                    <a:pt x="338" y="656"/>
                  </a:lnTo>
                  <a:lnTo>
                    <a:pt x="258" y="617"/>
                  </a:lnTo>
                  <a:lnTo>
                    <a:pt x="219" y="577"/>
                  </a:lnTo>
                  <a:lnTo>
                    <a:pt x="199" y="537"/>
                  </a:lnTo>
                  <a:lnTo>
                    <a:pt x="179" y="438"/>
                  </a:lnTo>
                  <a:lnTo>
                    <a:pt x="179" y="339"/>
                  </a:lnTo>
                  <a:lnTo>
                    <a:pt x="199" y="239"/>
                  </a:lnTo>
                  <a:lnTo>
                    <a:pt x="199" y="200"/>
                  </a:lnTo>
                  <a:lnTo>
                    <a:pt x="298" y="180"/>
                  </a:lnTo>
                  <a:close/>
                  <a:moveTo>
                    <a:pt x="338" y="1"/>
                  </a:moveTo>
                  <a:lnTo>
                    <a:pt x="239" y="21"/>
                  </a:lnTo>
                  <a:lnTo>
                    <a:pt x="159" y="41"/>
                  </a:lnTo>
                  <a:lnTo>
                    <a:pt x="139" y="61"/>
                  </a:lnTo>
                  <a:lnTo>
                    <a:pt x="119" y="100"/>
                  </a:lnTo>
                  <a:lnTo>
                    <a:pt x="119" y="120"/>
                  </a:lnTo>
                  <a:lnTo>
                    <a:pt x="119" y="160"/>
                  </a:lnTo>
                  <a:lnTo>
                    <a:pt x="100" y="180"/>
                  </a:lnTo>
                  <a:lnTo>
                    <a:pt x="40" y="239"/>
                  </a:lnTo>
                  <a:lnTo>
                    <a:pt x="20" y="299"/>
                  </a:lnTo>
                  <a:lnTo>
                    <a:pt x="0" y="378"/>
                  </a:lnTo>
                  <a:lnTo>
                    <a:pt x="0" y="458"/>
                  </a:lnTo>
                  <a:lnTo>
                    <a:pt x="20" y="537"/>
                  </a:lnTo>
                  <a:lnTo>
                    <a:pt x="40" y="617"/>
                  </a:lnTo>
                  <a:lnTo>
                    <a:pt x="80" y="696"/>
                  </a:lnTo>
                  <a:lnTo>
                    <a:pt x="119" y="756"/>
                  </a:lnTo>
                  <a:lnTo>
                    <a:pt x="199" y="815"/>
                  </a:lnTo>
                  <a:lnTo>
                    <a:pt x="258" y="855"/>
                  </a:lnTo>
                  <a:lnTo>
                    <a:pt x="338" y="895"/>
                  </a:lnTo>
                  <a:lnTo>
                    <a:pt x="437" y="915"/>
                  </a:lnTo>
                  <a:lnTo>
                    <a:pt x="517" y="915"/>
                  </a:lnTo>
                  <a:lnTo>
                    <a:pt x="596" y="895"/>
                  </a:lnTo>
                  <a:lnTo>
                    <a:pt x="676" y="875"/>
                  </a:lnTo>
                  <a:lnTo>
                    <a:pt x="755" y="815"/>
                  </a:lnTo>
                  <a:lnTo>
                    <a:pt x="834" y="756"/>
                  </a:lnTo>
                  <a:lnTo>
                    <a:pt x="874" y="676"/>
                  </a:lnTo>
                  <a:lnTo>
                    <a:pt x="914" y="597"/>
                  </a:lnTo>
                  <a:lnTo>
                    <a:pt x="914" y="517"/>
                  </a:lnTo>
                  <a:lnTo>
                    <a:pt x="914" y="438"/>
                  </a:lnTo>
                  <a:lnTo>
                    <a:pt x="874" y="339"/>
                  </a:lnTo>
                  <a:lnTo>
                    <a:pt x="834" y="259"/>
                  </a:lnTo>
                  <a:lnTo>
                    <a:pt x="775" y="200"/>
                  </a:lnTo>
                  <a:lnTo>
                    <a:pt x="715" y="140"/>
                  </a:lnTo>
                  <a:lnTo>
                    <a:pt x="656" y="80"/>
                  </a:lnTo>
                  <a:lnTo>
                    <a:pt x="576" y="41"/>
                  </a:lnTo>
                  <a:lnTo>
                    <a:pt x="497" y="21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6964063" y="1752279"/>
              <a:ext cx="51824" cy="51881"/>
            </a:xfrm>
            <a:custGeom>
              <a:avLst/>
              <a:gdLst/>
              <a:ahLst/>
              <a:cxnLst/>
              <a:rect l="l" t="t" r="r" b="b"/>
              <a:pathLst>
                <a:path w="914" h="915" fill="none" extrusionOk="0">
                  <a:moveTo>
                    <a:pt x="775" y="200"/>
                  </a:moveTo>
                  <a:lnTo>
                    <a:pt x="775" y="200"/>
                  </a:lnTo>
                  <a:lnTo>
                    <a:pt x="715" y="140"/>
                  </a:lnTo>
                  <a:lnTo>
                    <a:pt x="656" y="80"/>
                  </a:lnTo>
                  <a:lnTo>
                    <a:pt x="576" y="41"/>
                  </a:lnTo>
                  <a:lnTo>
                    <a:pt x="497" y="21"/>
                  </a:lnTo>
                  <a:lnTo>
                    <a:pt x="417" y="1"/>
                  </a:lnTo>
                  <a:lnTo>
                    <a:pt x="338" y="1"/>
                  </a:lnTo>
                  <a:lnTo>
                    <a:pt x="239" y="21"/>
                  </a:lnTo>
                  <a:lnTo>
                    <a:pt x="159" y="41"/>
                  </a:lnTo>
                  <a:lnTo>
                    <a:pt x="159" y="41"/>
                  </a:lnTo>
                  <a:lnTo>
                    <a:pt x="139" y="61"/>
                  </a:lnTo>
                  <a:lnTo>
                    <a:pt x="119" y="100"/>
                  </a:lnTo>
                  <a:lnTo>
                    <a:pt x="119" y="120"/>
                  </a:lnTo>
                  <a:lnTo>
                    <a:pt x="119" y="160"/>
                  </a:lnTo>
                  <a:lnTo>
                    <a:pt x="119" y="160"/>
                  </a:lnTo>
                  <a:lnTo>
                    <a:pt x="100" y="180"/>
                  </a:lnTo>
                  <a:lnTo>
                    <a:pt x="100" y="180"/>
                  </a:lnTo>
                  <a:lnTo>
                    <a:pt x="40" y="239"/>
                  </a:lnTo>
                  <a:lnTo>
                    <a:pt x="20" y="299"/>
                  </a:lnTo>
                  <a:lnTo>
                    <a:pt x="0" y="378"/>
                  </a:lnTo>
                  <a:lnTo>
                    <a:pt x="0" y="458"/>
                  </a:lnTo>
                  <a:lnTo>
                    <a:pt x="20" y="537"/>
                  </a:lnTo>
                  <a:lnTo>
                    <a:pt x="40" y="617"/>
                  </a:lnTo>
                  <a:lnTo>
                    <a:pt x="80" y="696"/>
                  </a:lnTo>
                  <a:lnTo>
                    <a:pt x="119" y="756"/>
                  </a:lnTo>
                  <a:lnTo>
                    <a:pt x="119" y="756"/>
                  </a:lnTo>
                  <a:lnTo>
                    <a:pt x="199" y="815"/>
                  </a:lnTo>
                  <a:lnTo>
                    <a:pt x="258" y="855"/>
                  </a:lnTo>
                  <a:lnTo>
                    <a:pt x="338" y="895"/>
                  </a:lnTo>
                  <a:lnTo>
                    <a:pt x="437" y="915"/>
                  </a:lnTo>
                  <a:lnTo>
                    <a:pt x="517" y="915"/>
                  </a:lnTo>
                  <a:lnTo>
                    <a:pt x="596" y="895"/>
                  </a:lnTo>
                  <a:lnTo>
                    <a:pt x="676" y="875"/>
                  </a:lnTo>
                  <a:lnTo>
                    <a:pt x="755" y="815"/>
                  </a:lnTo>
                  <a:lnTo>
                    <a:pt x="755" y="815"/>
                  </a:lnTo>
                  <a:lnTo>
                    <a:pt x="834" y="756"/>
                  </a:lnTo>
                  <a:lnTo>
                    <a:pt x="874" y="676"/>
                  </a:lnTo>
                  <a:lnTo>
                    <a:pt x="914" y="597"/>
                  </a:lnTo>
                  <a:lnTo>
                    <a:pt x="914" y="517"/>
                  </a:lnTo>
                  <a:lnTo>
                    <a:pt x="914" y="438"/>
                  </a:lnTo>
                  <a:lnTo>
                    <a:pt x="874" y="339"/>
                  </a:lnTo>
                  <a:lnTo>
                    <a:pt x="834" y="259"/>
                  </a:lnTo>
                  <a:lnTo>
                    <a:pt x="775" y="2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6974212" y="1762428"/>
              <a:ext cx="28180" cy="28237"/>
            </a:xfrm>
            <a:custGeom>
              <a:avLst/>
              <a:gdLst/>
              <a:ahLst/>
              <a:cxnLst/>
              <a:rect l="l" t="t" r="r" b="b"/>
              <a:pathLst>
                <a:path w="497" h="498" fill="none" extrusionOk="0">
                  <a:moveTo>
                    <a:pt x="437" y="438"/>
                  </a:moveTo>
                  <a:lnTo>
                    <a:pt x="437" y="438"/>
                  </a:lnTo>
                  <a:lnTo>
                    <a:pt x="357" y="477"/>
                  </a:lnTo>
                  <a:lnTo>
                    <a:pt x="258" y="497"/>
                  </a:lnTo>
                  <a:lnTo>
                    <a:pt x="159" y="477"/>
                  </a:lnTo>
                  <a:lnTo>
                    <a:pt x="79" y="438"/>
                  </a:lnTo>
                  <a:lnTo>
                    <a:pt x="79" y="438"/>
                  </a:lnTo>
                  <a:lnTo>
                    <a:pt x="40" y="398"/>
                  </a:lnTo>
                  <a:lnTo>
                    <a:pt x="20" y="358"/>
                  </a:lnTo>
                  <a:lnTo>
                    <a:pt x="0" y="259"/>
                  </a:lnTo>
                  <a:lnTo>
                    <a:pt x="0" y="160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0" y="21"/>
                  </a:lnTo>
                  <a:lnTo>
                    <a:pt x="20" y="21"/>
                  </a:lnTo>
                  <a:lnTo>
                    <a:pt x="20" y="21"/>
                  </a:lnTo>
                  <a:lnTo>
                    <a:pt x="20" y="21"/>
                  </a:lnTo>
                  <a:lnTo>
                    <a:pt x="119" y="1"/>
                  </a:lnTo>
                  <a:lnTo>
                    <a:pt x="199" y="21"/>
                  </a:lnTo>
                  <a:lnTo>
                    <a:pt x="278" y="60"/>
                  </a:lnTo>
                  <a:lnTo>
                    <a:pt x="357" y="100"/>
                  </a:lnTo>
                  <a:lnTo>
                    <a:pt x="357" y="100"/>
                  </a:lnTo>
                  <a:lnTo>
                    <a:pt x="417" y="179"/>
                  </a:lnTo>
                  <a:lnTo>
                    <a:pt x="477" y="259"/>
                  </a:lnTo>
                  <a:lnTo>
                    <a:pt x="497" y="318"/>
                  </a:lnTo>
                  <a:lnTo>
                    <a:pt x="497" y="358"/>
                  </a:lnTo>
                  <a:lnTo>
                    <a:pt x="477" y="418"/>
                  </a:lnTo>
                  <a:lnTo>
                    <a:pt x="437" y="4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6835692" y="1875034"/>
              <a:ext cx="209507" cy="191533"/>
            </a:xfrm>
            <a:custGeom>
              <a:avLst/>
              <a:gdLst/>
              <a:ahLst/>
              <a:cxnLst/>
              <a:rect l="l" t="t" r="r" b="b"/>
              <a:pathLst>
                <a:path w="3695" h="3378" extrusionOk="0">
                  <a:moveTo>
                    <a:pt x="2105" y="1"/>
                  </a:moveTo>
                  <a:lnTo>
                    <a:pt x="1907" y="40"/>
                  </a:lnTo>
                  <a:lnTo>
                    <a:pt x="1688" y="100"/>
                  </a:lnTo>
                  <a:lnTo>
                    <a:pt x="1470" y="179"/>
                  </a:lnTo>
                  <a:lnTo>
                    <a:pt x="1073" y="378"/>
                  </a:lnTo>
                  <a:lnTo>
                    <a:pt x="715" y="557"/>
                  </a:lnTo>
                  <a:lnTo>
                    <a:pt x="675" y="597"/>
                  </a:lnTo>
                  <a:lnTo>
                    <a:pt x="656" y="636"/>
                  </a:lnTo>
                  <a:lnTo>
                    <a:pt x="656" y="676"/>
                  </a:lnTo>
                  <a:lnTo>
                    <a:pt x="675" y="696"/>
                  </a:lnTo>
                  <a:lnTo>
                    <a:pt x="695" y="736"/>
                  </a:lnTo>
                  <a:lnTo>
                    <a:pt x="735" y="755"/>
                  </a:lnTo>
                  <a:lnTo>
                    <a:pt x="814" y="755"/>
                  </a:lnTo>
                  <a:lnTo>
                    <a:pt x="1271" y="557"/>
                  </a:lnTo>
                  <a:lnTo>
                    <a:pt x="1510" y="458"/>
                  </a:lnTo>
                  <a:lnTo>
                    <a:pt x="1748" y="398"/>
                  </a:lnTo>
                  <a:lnTo>
                    <a:pt x="1986" y="378"/>
                  </a:lnTo>
                  <a:lnTo>
                    <a:pt x="2105" y="378"/>
                  </a:lnTo>
                  <a:lnTo>
                    <a:pt x="2225" y="398"/>
                  </a:lnTo>
                  <a:lnTo>
                    <a:pt x="2344" y="438"/>
                  </a:lnTo>
                  <a:lnTo>
                    <a:pt x="2443" y="477"/>
                  </a:lnTo>
                  <a:lnTo>
                    <a:pt x="2562" y="557"/>
                  </a:lnTo>
                  <a:lnTo>
                    <a:pt x="2661" y="636"/>
                  </a:lnTo>
                  <a:lnTo>
                    <a:pt x="2800" y="775"/>
                  </a:lnTo>
                  <a:lnTo>
                    <a:pt x="2979" y="994"/>
                  </a:lnTo>
                  <a:lnTo>
                    <a:pt x="3138" y="1212"/>
                  </a:lnTo>
                  <a:lnTo>
                    <a:pt x="3198" y="1331"/>
                  </a:lnTo>
                  <a:lnTo>
                    <a:pt x="3237" y="1411"/>
                  </a:lnTo>
                  <a:lnTo>
                    <a:pt x="3257" y="1570"/>
                  </a:lnTo>
                  <a:lnTo>
                    <a:pt x="3257" y="1689"/>
                  </a:lnTo>
                  <a:lnTo>
                    <a:pt x="3237" y="1808"/>
                  </a:lnTo>
                  <a:lnTo>
                    <a:pt x="3178" y="1907"/>
                  </a:lnTo>
                  <a:lnTo>
                    <a:pt x="3118" y="2007"/>
                  </a:lnTo>
                  <a:lnTo>
                    <a:pt x="3039" y="2086"/>
                  </a:lnTo>
                  <a:lnTo>
                    <a:pt x="2840" y="2265"/>
                  </a:lnTo>
                  <a:lnTo>
                    <a:pt x="2463" y="2583"/>
                  </a:lnTo>
                  <a:lnTo>
                    <a:pt x="2264" y="2742"/>
                  </a:lnTo>
                  <a:lnTo>
                    <a:pt x="2026" y="2881"/>
                  </a:lnTo>
                  <a:lnTo>
                    <a:pt x="1807" y="2980"/>
                  </a:lnTo>
                  <a:lnTo>
                    <a:pt x="1688" y="3020"/>
                  </a:lnTo>
                  <a:lnTo>
                    <a:pt x="1569" y="3039"/>
                  </a:lnTo>
                  <a:lnTo>
                    <a:pt x="1331" y="3039"/>
                  </a:lnTo>
                  <a:lnTo>
                    <a:pt x="1212" y="3020"/>
                  </a:lnTo>
                  <a:lnTo>
                    <a:pt x="1092" y="2960"/>
                  </a:lnTo>
                  <a:lnTo>
                    <a:pt x="1013" y="2900"/>
                  </a:lnTo>
                  <a:lnTo>
                    <a:pt x="934" y="2821"/>
                  </a:lnTo>
                  <a:lnTo>
                    <a:pt x="834" y="2722"/>
                  </a:lnTo>
                  <a:lnTo>
                    <a:pt x="755" y="2602"/>
                  </a:lnTo>
                  <a:lnTo>
                    <a:pt x="576" y="2305"/>
                  </a:lnTo>
                  <a:lnTo>
                    <a:pt x="497" y="2146"/>
                  </a:lnTo>
                  <a:lnTo>
                    <a:pt x="437" y="1987"/>
                  </a:lnTo>
                  <a:lnTo>
                    <a:pt x="378" y="1828"/>
                  </a:lnTo>
                  <a:lnTo>
                    <a:pt x="338" y="1649"/>
                  </a:lnTo>
                  <a:lnTo>
                    <a:pt x="338" y="1490"/>
                  </a:lnTo>
                  <a:lnTo>
                    <a:pt x="338" y="1331"/>
                  </a:lnTo>
                  <a:lnTo>
                    <a:pt x="358" y="1192"/>
                  </a:lnTo>
                  <a:lnTo>
                    <a:pt x="417" y="1073"/>
                  </a:lnTo>
                  <a:lnTo>
                    <a:pt x="497" y="974"/>
                  </a:lnTo>
                  <a:lnTo>
                    <a:pt x="596" y="875"/>
                  </a:lnTo>
                  <a:lnTo>
                    <a:pt x="636" y="855"/>
                  </a:lnTo>
                  <a:lnTo>
                    <a:pt x="656" y="815"/>
                  </a:lnTo>
                  <a:lnTo>
                    <a:pt x="656" y="775"/>
                  </a:lnTo>
                  <a:lnTo>
                    <a:pt x="656" y="736"/>
                  </a:lnTo>
                  <a:lnTo>
                    <a:pt x="616" y="716"/>
                  </a:lnTo>
                  <a:lnTo>
                    <a:pt x="596" y="676"/>
                  </a:lnTo>
                  <a:lnTo>
                    <a:pt x="517" y="676"/>
                  </a:lnTo>
                  <a:lnTo>
                    <a:pt x="358" y="716"/>
                  </a:lnTo>
                  <a:lnTo>
                    <a:pt x="258" y="795"/>
                  </a:lnTo>
                  <a:lnTo>
                    <a:pt x="159" y="894"/>
                  </a:lnTo>
                  <a:lnTo>
                    <a:pt x="80" y="994"/>
                  </a:lnTo>
                  <a:lnTo>
                    <a:pt x="40" y="1113"/>
                  </a:lnTo>
                  <a:lnTo>
                    <a:pt x="20" y="1252"/>
                  </a:lnTo>
                  <a:lnTo>
                    <a:pt x="0" y="1391"/>
                  </a:lnTo>
                  <a:lnTo>
                    <a:pt x="20" y="1550"/>
                  </a:lnTo>
                  <a:lnTo>
                    <a:pt x="60" y="1848"/>
                  </a:lnTo>
                  <a:lnTo>
                    <a:pt x="139" y="2146"/>
                  </a:lnTo>
                  <a:lnTo>
                    <a:pt x="258" y="2424"/>
                  </a:lnTo>
                  <a:lnTo>
                    <a:pt x="358" y="2642"/>
                  </a:lnTo>
                  <a:lnTo>
                    <a:pt x="457" y="2821"/>
                  </a:lnTo>
                  <a:lnTo>
                    <a:pt x="556" y="2960"/>
                  </a:lnTo>
                  <a:lnTo>
                    <a:pt x="675" y="3079"/>
                  </a:lnTo>
                  <a:lnTo>
                    <a:pt x="795" y="3178"/>
                  </a:lnTo>
                  <a:lnTo>
                    <a:pt x="914" y="3258"/>
                  </a:lnTo>
                  <a:lnTo>
                    <a:pt x="1053" y="3317"/>
                  </a:lnTo>
                  <a:lnTo>
                    <a:pt x="1192" y="3357"/>
                  </a:lnTo>
                  <a:lnTo>
                    <a:pt x="1331" y="3377"/>
                  </a:lnTo>
                  <a:lnTo>
                    <a:pt x="1470" y="3377"/>
                  </a:lnTo>
                  <a:lnTo>
                    <a:pt x="1609" y="3357"/>
                  </a:lnTo>
                  <a:lnTo>
                    <a:pt x="1768" y="3337"/>
                  </a:lnTo>
                  <a:lnTo>
                    <a:pt x="1907" y="3278"/>
                  </a:lnTo>
                  <a:lnTo>
                    <a:pt x="2066" y="3218"/>
                  </a:lnTo>
                  <a:lnTo>
                    <a:pt x="2225" y="3139"/>
                  </a:lnTo>
                  <a:lnTo>
                    <a:pt x="2522" y="2960"/>
                  </a:lnTo>
                  <a:lnTo>
                    <a:pt x="2820" y="2742"/>
                  </a:lnTo>
                  <a:lnTo>
                    <a:pt x="3138" y="2483"/>
                  </a:lnTo>
                  <a:lnTo>
                    <a:pt x="3297" y="2344"/>
                  </a:lnTo>
                  <a:lnTo>
                    <a:pt x="3436" y="2205"/>
                  </a:lnTo>
                  <a:lnTo>
                    <a:pt x="3555" y="2046"/>
                  </a:lnTo>
                  <a:lnTo>
                    <a:pt x="3655" y="1888"/>
                  </a:lnTo>
                  <a:lnTo>
                    <a:pt x="3694" y="1748"/>
                  </a:lnTo>
                  <a:lnTo>
                    <a:pt x="3694" y="1609"/>
                  </a:lnTo>
                  <a:lnTo>
                    <a:pt x="3674" y="1470"/>
                  </a:lnTo>
                  <a:lnTo>
                    <a:pt x="3615" y="1331"/>
                  </a:lnTo>
                  <a:lnTo>
                    <a:pt x="3535" y="1192"/>
                  </a:lnTo>
                  <a:lnTo>
                    <a:pt x="3436" y="1073"/>
                  </a:lnTo>
                  <a:lnTo>
                    <a:pt x="3237" y="815"/>
                  </a:lnTo>
                  <a:lnTo>
                    <a:pt x="3059" y="557"/>
                  </a:lnTo>
                  <a:lnTo>
                    <a:pt x="2840" y="299"/>
                  </a:lnTo>
                  <a:lnTo>
                    <a:pt x="2721" y="199"/>
                  </a:lnTo>
                  <a:lnTo>
                    <a:pt x="2602" y="100"/>
                  </a:lnTo>
                  <a:lnTo>
                    <a:pt x="2463" y="40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6835692" y="1875034"/>
              <a:ext cx="209507" cy="191533"/>
            </a:xfrm>
            <a:custGeom>
              <a:avLst/>
              <a:gdLst/>
              <a:ahLst/>
              <a:cxnLst/>
              <a:rect l="l" t="t" r="r" b="b"/>
              <a:pathLst>
                <a:path w="3695" h="3378" fill="none" extrusionOk="0">
                  <a:moveTo>
                    <a:pt x="3237" y="815"/>
                  </a:moveTo>
                  <a:lnTo>
                    <a:pt x="3237" y="815"/>
                  </a:lnTo>
                  <a:lnTo>
                    <a:pt x="3059" y="557"/>
                  </a:lnTo>
                  <a:lnTo>
                    <a:pt x="2840" y="299"/>
                  </a:lnTo>
                  <a:lnTo>
                    <a:pt x="2721" y="199"/>
                  </a:lnTo>
                  <a:lnTo>
                    <a:pt x="2602" y="100"/>
                  </a:lnTo>
                  <a:lnTo>
                    <a:pt x="2463" y="40"/>
                  </a:lnTo>
                  <a:lnTo>
                    <a:pt x="2304" y="1"/>
                  </a:lnTo>
                  <a:lnTo>
                    <a:pt x="2304" y="1"/>
                  </a:lnTo>
                  <a:lnTo>
                    <a:pt x="2105" y="1"/>
                  </a:lnTo>
                  <a:lnTo>
                    <a:pt x="1907" y="40"/>
                  </a:lnTo>
                  <a:lnTo>
                    <a:pt x="1688" y="100"/>
                  </a:lnTo>
                  <a:lnTo>
                    <a:pt x="1470" y="179"/>
                  </a:lnTo>
                  <a:lnTo>
                    <a:pt x="1073" y="378"/>
                  </a:lnTo>
                  <a:lnTo>
                    <a:pt x="715" y="557"/>
                  </a:lnTo>
                  <a:lnTo>
                    <a:pt x="715" y="557"/>
                  </a:lnTo>
                  <a:lnTo>
                    <a:pt x="675" y="597"/>
                  </a:lnTo>
                  <a:lnTo>
                    <a:pt x="656" y="636"/>
                  </a:lnTo>
                  <a:lnTo>
                    <a:pt x="656" y="676"/>
                  </a:lnTo>
                  <a:lnTo>
                    <a:pt x="675" y="696"/>
                  </a:lnTo>
                  <a:lnTo>
                    <a:pt x="695" y="736"/>
                  </a:lnTo>
                  <a:lnTo>
                    <a:pt x="735" y="755"/>
                  </a:lnTo>
                  <a:lnTo>
                    <a:pt x="775" y="755"/>
                  </a:lnTo>
                  <a:lnTo>
                    <a:pt x="814" y="755"/>
                  </a:lnTo>
                  <a:lnTo>
                    <a:pt x="814" y="755"/>
                  </a:lnTo>
                  <a:lnTo>
                    <a:pt x="1271" y="557"/>
                  </a:lnTo>
                  <a:lnTo>
                    <a:pt x="1510" y="458"/>
                  </a:lnTo>
                  <a:lnTo>
                    <a:pt x="1748" y="398"/>
                  </a:lnTo>
                  <a:lnTo>
                    <a:pt x="1986" y="378"/>
                  </a:lnTo>
                  <a:lnTo>
                    <a:pt x="2105" y="378"/>
                  </a:lnTo>
                  <a:lnTo>
                    <a:pt x="2225" y="398"/>
                  </a:lnTo>
                  <a:lnTo>
                    <a:pt x="2344" y="438"/>
                  </a:lnTo>
                  <a:lnTo>
                    <a:pt x="2443" y="477"/>
                  </a:lnTo>
                  <a:lnTo>
                    <a:pt x="2562" y="557"/>
                  </a:lnTo>
                  <a:lnTo>
                    <a:pt x="2661" y="636"/>
                  </a:lnTo>
                  <a:lnTo>
                    <a:pt x="2661" y="636"/>
                  </a:lnTo>
                  <a:lnTo>
                    <a:pt x="2800" y="775"/>
                  </a:lnTo>
                  <a:lnTo>
                    <a:pt x="2979" y="994"/>
                  </a:lnTo>
                  <a:lnTo>
                    <a:pt x="3138" y="1212"/>
                  </a:lnTo>
                  <a:lnTo>
                    <a:pt x="3198" y="1331"/>
                  </a:lnTo>
                  <a:lnTo>
                    <a:pt x="3237" y="1411"/>
                  </a:lnTo>
                  <a:lnTo>
                    <a:pt x="3237" y="1411"/>
                  </a:lnTo>
                  <a:lnTo>
                    <a:pt x="3257" y="1570"/>
                  </a:lnTo>
                  <a:lnTo>
                    <a:pt x="3257" y="1689"/>
                  </a:lnTo>
                  <a:lnTo>
                    <a:pt x="3237" y="1808"/>
                  </a:lnTo>
                  <a:lnTo>
                    <a:pt x="3178" y="1907"/>
                  </a:lnTo>
                  <a:lnTo>
                    <a:pt x="3118" y="2007"/>
                  </a:lnTo>
                  <a:lnTo>
                    <a:pt x="3039" y="2086"/>
                  </a:lnTo>
                  <a:lnTo>
                    <a:pt x="2840" y="2265"/>
                  </a:lnTo>
                  <a:lnTo>
                    <a:pt x="2840" y="2265"/>
                  </a:lnTo>
                  <a:lnTo>
                    <a:pt x="2463" y="2583"/>
                  </a:lnTo>
                  <a:lnTo>
                    <a:pt x="2264" y="2742"/>
                  </a:lnTo>
                  <a:lnTo>
                    <a:pt x="2026" y="2881"/>
                  </a:lnTo>
                  <a:lnTo>
                    <a:pt x="1807" y="2980"/>
                  </a:lnTo>
                  <a:lnTo>
                    <a:pt x="1688" y="3020"/>
                  </a:lnTo>
                  <a:lnTo>
                    <a:pt x="1569" y="3039"/>
                  </a:lnTo>
                  <a:lnTo>
                    <a:pt x="1450" y="3039"/>
                  </a:lnTo>
                  <a:lnTo>
                    <a:pt x="1331" y="3039"/>
                  </a:lnTo>
                  <a:lnTo>
                    <a:pt x="1212" y="3020"/>
                  </a:lnTo>
                  <a:lnTo>
                    <a:pt x="1092" y="2960"/>
                  </a:lnTo>
                  <a:lnTo>
                    <a:pt x="1092" y="2960"/>
                  </a:lnTo>
                  <a:lnTo>
                    <a:pt x="1013" y="2900"/>
                  </a:lnTo>
                  <a:lnTo>
                    <a:pt x="934" y="2821"/>
                  </a:lnTo>
                  <a:lnTo>
                    <a:pt x="834" y="2722"/>
                  </a:lnTo>
                  <a:lnTo>
                    <a:pt x="755" y="2602"/>
                  </a:lnTo>
                  <a:lnTo>
                    <a:pt x="576" y="2305"/>
                  </a:lnTo>
                  <a:lnTo>
                    <a:pt x="497" y="2146"/>
                  </a:lnTo>
                  <a:lnTo>
                    <a:pt x="437" y="1987"/>
                  </a:lnTo>
                  <a:lnTo>
                    <a:pt x="378" y="1828"/>
                  </a:lnTo>
                  <a:lnTo>
                    <a:pt x="338" y="1649"/>
                  </a:lnTo>
                  <a:lnTo>
                    <a:pt x="338" y="1490"/>
                  </a:lnTo>
                  <a:lnTo>
                    <a:pt x="338" y="1331"/>
                  </a:lnTo>
                  <a:lnTo>
                    <a:pt x="358" y="1192"/>
                  </a:lnTo>
                  <a:lnTo>
                    <a:pt x="417" y="1073"/>
                  </a:lnTo>
                  <a:lnTo>
                    <a:pt x="497" y="974"/>
                  </a:lnTo>
                  <a:lnTo>
                    <a:pt x="596" y="875"/>
                  </a:lnTo>
                  <a:lnTo>
                    <a:pt x="596" y="875"/>
                  </a:lnTo>
                  <a:lnTo>
                    <a:pt x="636" y="855"/>
                  </a:lnTo>
                  <a:lnTo>
                    <a:pt x="656" y="815"/>
                  </a:lnTo>
                  <a:lnTo>
                    <a:pt x="656" y="775"/>
                  </a:lnTo>
                  <a:lnTo>
                    <a:pt x="656" y="736"/>
                  </a:lnTo>
                  <a:lnTo>
                    <a:pt x="616" y="716"/>
                  </a:lnTo>
                  <a:lnTo>
                    <a:pt x="596" y="676"/>
                  </a:lnTo>
                  <a:lnTo>
                    <a:pt x="556" y="676"/>
                  </a:lnTo>
                  <a:lnTo>
                    <a:pt x="517" y="676"/>
                  </a:lnTo>
                  <a:lnTo>
                    <a:pt x="517" y="676"/>
                  </a:lnTo>
                  <a:lnTo>
                    <a:pt x="358" y="716"/>
                  </a:lnTo>
                  <a:lnTo>
                    <a:pt x="258" y="795"/>
                  </a:lnTo>
                  <a:lnTo>
                    <a:pt x="159" y="894"/>
                  </a:lnTo>
                  <a:lnTo>
                    <a:pt x="80" y="994"/>
                  </a:lnTo>
                  <a:lnTo>
                    <a:pt x="40" y="1113"/>
                  </a:lnTo>
                  <a:lnTo>
                    <a:pt x="20" y="1252"/>
                  </a:lnTo>
                  <a:lnTo>
                    <a:pt x="0" y="1391"/>
                  </a:lnTo>
                  <a:lnTo>
                    <a:pt x="20" y="1550"/>
                  </a:lnTo>
                  <a:lnTo>
                    <a:pt x="60" y="1848"/>
                  </a:lnTo>
                  <a:lnTo>
                    <a:pt x="139" y="2146"/>
                  </a:lnTo>
                  <a:lnTo>
                    <a:pt x="258" y="2424"/>
                  </a:lnTo>
                  <a:lnTo>
                    <a:pt x="358" y="2642"/>
                  </a:lnTo>
                  <a:lnTo>
                    <a:pt x="358" y="2642"/>
                  </a:lnTo>
                  <a:lnTo>
                    <a:pt x="457" y="2821"/>
                  </a:lnTo>
                  <a:lnTo>
                    <a:pt x="556" y="2960"/>
                  </a:lnTo>
                  <a:lnTo>
                    <a:pt x="675" y="3079"/>
                  </a:lnTo>
                  <a:lnTo>
                    <a:pt x="795" y="3178"/>
                  </a:lnTo>
                  <a:lnTo>
                    <a:pt x="914" y="3258"/>
                  </a:lnTo>
                  <a:lnTo>
                    <a:pt x="1053" y="3317"/>
                  </a:lnTo>
                  <a:lnTo>
                    <a:pt x="1192" y="3357"/>
                  </a:lnTo>
                  <a:lnTo>
                    <a:pt x="1331" y="3377"/>
                  </a:lnTo>
                  <a:lnTo>
                    <a:pt x="1470" y="3377"/>
                  </a:lnTo>
                  <a:lnTo>
                    <a:pt x="1609" y="3357"/>
                  </a:lnTo>
                  <a:lnTo>
                    <a:pt x="1768" y="3337"/>
                  </a:lnTo>
                  <a:lnTo>
                    <a:pt x="1907" y="3278"/>
                  </a:lnTo>
                  <a:lnTo>
                    <a:pt x="2066" y="3218"/>
                  </a:lnTo>
                  <a:lnTo>
                    <a:pt x="2225" y="3139"/>
                  </a:lnTo>
                  <a:lnTo>
                    <a:pt x="2522" y="2960"/>
                  </a:lnTo>
                  <a:lnTo>
                    <a:pt x="2522" y="2960"/>
                  </a:lnTo>
                  <a:lnTo>
                    <a:pt x="2820" y="2742"/>
                  </a:lnTo>
                  <a:lnTo>
                    <a:pt x="3138" y="2483"/>
                  </a:lnTo>
                  <a:lnTo>
                    <a:pt x="3297" y="2344"/>
                  </a:lnTo>
                  <a:lnTo>
                    <a:pt x="3436" y="2205"/>
                  </a:lnTo>
                  <a:lnTo>
                    <a:pt x="3555" y="2046"/>
                  </a:lnTo>
                  <a:lnTo>
                    <a:pt x="3655" y="1888"/>
                  </a:lnTo>
                  <a:lnTo>
                    <a:pt x="3655" y="1888"/>
                  </a:lnTo>
                  <a:lnTo>
                    <a:pt x="3694" y="1748"/>
                  </a:lnTo>
                  <a:lnTo>
                    <a:pt x="3694" y="1609"/>
                  </a:lnTo>
                  <a:lnTo>
                    <a:pt x="3674" y="1470"/>
                  </a:lnTo>
                  <a:lnTo>
                    <a:pt x="3615" y="1331"/>
                  </a:lnTo>
                  <a:lnTo>
                    <a:pt x="3535" y="1192"/>
                  </a:lnTo>
                  <a:lnTo>
                    <a:pt x="3436" y="1073"/>
                  </a:lnTo>
                  <a:lnTo>
                    <a:pt x="3237" y="8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6943764" y="1913363"/>
              <a:ext cx="21489" cy="14685"/>
            </a:xfrm>
            <a:custGeom>
              <a:avLst/>
              <a:gdLst/>
              <a:ahLst/>
              <a:cxnLst/>
              <a:rect l="l" t="t" r="r" b="b"/>
              <a:pathLst>
                <a:path w="379" h="259" extrusionOk="0">
                  <a:moveTo>
                    <a:pt x="219" y="0"/>
                  </a:moveTo>
                  <a:lnTo>
                    <a:pt x="160" y="20"/>
                  </a:lnTo>
                  <a:lnTo>
                    <a:pt x="80" y="79"/>
                  </a:lnTo>
                  <a:lnTo>
                    <a:pt x="21" y="159"/>
                  </a:lnTo>
                  <a:lnTo>
                    <a:pt x="1" y="199"/>
                  </a:lnTo>
                  <a:lnTo>
                    <a:pt x="21" y="218"/>
                  </a:lnTo>
                  <a:lnTo>
                    <a:pt x="40" y="258"/>
                  </a:lnTo>
                  <a:lnTo>
                    <a:pt x="120" y="258"/>
                  </a:lnTo>
                  <a:lnTo>
                    <a:pt x="140" y="238"/>
                  </a:lnTo>
                  <a:lnTo>
                    <a:pt x="180" y="179"/>
                  </a:lnTo>
                  <a:lnTo>
                    <a:pt x="219" y="159"/>
                  </a:lnTo>
                  <a:lnTo>
                    <a:pt x="319" y="159"/>
                  </a:lnTo>
                  <a:lnTo>
                    <a:pt x="358" y="139"/>
                  </a:lnTo>
                  <a:lnTo>
                    <a:pt x="378" y="119"/>
                  </a:lnTo>
                  <a:lnTo>
                    <a:pt x="378" y="79"/>
                  </a:lnTo>
                  <a:lnTo>
                    <a:pt x="358" y="60"/>
                  </a:lnTo>
                  <a:lnTo>
                    <a:pt x="319" y="20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6943764" y="1913363"/>
              <a:ext cx="21489" cy="14685"/>
            </a:xfrm>
            <a:custGeom>
              <a:avLst/>
              <a:gdLst/>
              <a:ahLst/>
              <a:cxnLst/>
              <a:rect l="l" t="t" r="r" b="b"/>
              <a:pathLst>
                <a:path w="379" h="259" fill="none" extrusionOk="0">
                  <a:moveTo>
                    <a:pt x="358" y="60"/>
                  </a:moveTo>
                  <a:lnTo>
                    <a:pt x="358" y="60"/>
                  </a:lnTo>
                  <a:lnTo>
                    <a:pt x="319" y="20"/>
                  </a:lnTo>
                  <a:lnTo>
                    <a:pt x="279" y="0"/>
                  </a:lnTo>
                  <a:lnTo>
                    <a:pt x="219" y="0"/>
                  </a:lnTo>
                  <a:lnTo>
                    <a:pt x="160" y="20"/>
                  </a:lnTo>
                  <a:lnTo>
                    <a:pt x="80" y="79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1" y="199"/>
                  </a:lnTo>
                  <a:lnTo>
                    <a:pt x="21" y="218"/>
                  </a:lnTo>
                  <a:lnTo>
                    <a:pt x="40" y="258"/>
                  </a:lnTo>
                  <a:lnTo>
                    <a:pt x="100" y="258"/>
                  </a:lnTo>
                  <a:lnTo>
                    <a:pt x="120" y="258"/>
                  </a:lnTo>
                  <a:lnTo>
                    <a:pt x="140" y="238"/>
                  </a:lnTo>
                  <a:lnTo>
                    <a:pt x="140" y="238"/>
                  </a:lnTo>
                  <a:lnTo>
                    <a:pt x="180" y="179"/>
                  </a:lnTo>
                  <a:lnTo>
                    <a:pt x="219" y="159"/>
                  </a:lnTo>
                  <a:lnTo>
                    <a:pt x="319" y="159"/>
                  </a:lnTo>
                  <a:lnTo>
                    <a:pt x="319" y="159"/>
                  </a:lnTo>
                  <a:lnTo>
                    <a:pt x="358" y="139"/>
                  </a:lnTo>
                  <a:lnTo>
                    <a:pt x="378" y="119"/>
                  </a:lnTo>
                  <a:lnTo>
                    <a:pt x="378" y="79"/>
                  </a:lnTo>
                  <a:lnTo>
                    <a:pt x="358" y="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6953913" y="1931337"/>
              <a:ext cx="19221" cy="13608"/>
            </a:xfrm>
            <a:custGeom>
              <a:avLst/>
              <a:gdLst/>
              <a:ahLst/>
              <a:cxnLst/>
              <a:rect l="l" t="t" r="r" b="b"/>
              <a:pathLst>
                <a:path w="339" h="240" extrusionOk="0">
                  <a:moveTo>
                    <a:pt x="219" y="1"/>
                  </a:moveTo>
                  <a:lnTo>
                    <a:pt x="159" y="21"/>
                  </a:lnTo>
                  <a:lnTo>
                    <a:pt x="80" y="60"/>
                  </a:lnTo>
                  <a:lnTo>
                    <a:pt x="20" y="120"/>
                  </a:lnTo>
                  <a:lnTo>
                    <a:pt x="1" y="140"/>
                  </a:lnTo>
                  <a:lnTo>
                    <a:pt x="1" y="180"/>
                  </a:lnTo>
                  <a:lnTo>
                    <a:pt x="20" y="219"/>
                  </a:lnTo>
                  <a:lnTo>
                    <a:pt x="80" y="239"/>
                  </a:lnTo>
                  <a:lnTo>
                    <a:pt x="100" y="239"/>
                  </a:lnTo>
                  <a:lnTo>
                    <a:pt x="140" y="219"/>
                  </a:lnTo>
                  <a:lnTo>
                    <a:pt x="239" y="160"/>
                  </a:lnTo>
                  <a:lnTo>
                    <a:pt x="338" y="100"/>
                  </a:lnTo>
                  <a:lnTo>
                    <a:pt x="338" y="60"/>
                  </a:lnTo>
                  <a:lnTo>
                    <a:pt x="338" y="41"/>
                  </a:lnTo>
                  <a:lnTo>
                    <a:pt x="338" y="21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6953913" y="1931337"/>
              <a:ext cx="19221" cy="13608"/>
            </a:xfrm>
            <a:custGeom>
              <a:avLst/>
              <a:gdLst/>
              <a:ahLst/>
              <a:cxnLst/>
              <a:rect l="l" t="t" r="r" b="b"/>
              <a:pathLst>
                <a:path w="339" h="240" fill="none" extrusionOk="0">
                  <a:moveTo>
                    <a:pt x="298" y="1"/>
                  </a:moveTo>
                  <a:lnTo>
                    <a:pt x="298" y="1"/>
                  </a:lnTo>
                  <a:lnTo>
                    <a:pt x="219" y="1"/>
                  </a:lnTo>
                  <a:lnTo>
                    <a:pt x="159" y="21"/>
                  </a:lnTo>
                  <a:lnTo>
                    <a:pt x="80" y="60"/>
                  </a:lnTo>
                  <a:lnTo>
                    <a:pt x="20" y="120"/>
                  </a:lnTo>
                  <a:lnTo>
                    <a:pt x="20" y="120"/>
                  </a:lnTo>
                  <a:lnTo>
                    <a:pt x="1" y="140"/>
                  </a:lnTo>
                  <a:lnTo>
                    <a:pt x="1" y="180"/>
                  </a:lnTo>
                  <a:lnTo>
                    <a:pt x="20" y="219"/>
                  </a:lnTo>
                  <a:lnTo>
                    <a:pt x="80" y="239"/>
                  </a:lnTo>
                  <a:lnTo>
                    <a:pt x="100" y="239"/>
                  </a:lnTo>
                  <a:lnTo>
                    <a:pt x="140" y="219"/>
                  </a:lnTo>
                  <a:lnTo>
                    <a:pt x="140" y="219"/>
                  </a:lnTo>
                  <a:lnTo>
                    <a:pt x="239" y="160"/>
                  </a:lnTo>
                  <a:lnTo>
                    <a:pt x="338" y="100"/>
                  </a:lnTo>
                  <a:lnTo>
                    <a:pt x="338" y="100"/>
                  </a:lnTo>
                  <a:lnTo>
                    <a:pt x="338" y="60"/>
                  </a:lnTo>
                  <a:lnTo>
                    <a:pt x="338" y="41"/>
                  </a:lnTo>
                  <a:lnTo>
                    <a:pt x="338" y="21"/>
                  </a:lnTo>
                  <a:lnTo>
                    <a:pt x="2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6851455" y="2091287"/>
              <a:ext cx="56360" cy="51824"/>
            </a:xfrm>
            <a:custGeom>
              <a:avLst/>
              <a:gdLst/>
              <a:ahLst/>
              <a:cxnLst/>
              <a:rect l="l" t="t" r="r" b="b"/>
              <a:pathLst>
                <a:path w="994" h="914" extrusionOk="0">
                  <a:moveTo>
                    <a:pt x="517" y="0"/>
                  </a:moveTo>
                  <a:lnTo>
                    <a:pt x="477" y="40"/>
                  </a:lnTo>
                  <a:lnTo>
                    <a:pt x="477" y="99"/>
                  </a:lnTo>
                  <a:lnTo>
                    <a:pt x="477" y="139"/>
                  </a:lnTo>
                  <a:lnTo>
                    <a:pt x="517" y="159"/>
                  </a:lnTo>
                  <a:lnTo>
                    <a:pt x="576" y="199"/>
                  </a:lnTo>
                  <a:lnTo>
                    <a:pt x="656" y="258"/>
                  </a:lnTo>
                  <a:lnTo>
                    <a:pt x="735" y="338"/>
                  </a:lnTo>
                  <a:lnTo>
                    <a:pt x="775" y="437"/>
                  </a:lnTo>
                  <a:lnTo>
                    <a:pt x="775" y="477"/>
                  </a:lnTo>
                  <a:lnTo>
                    <a:pt x="755" y="516"/>
                  </a:lnTo>
                  <a:lnTo>
                    <a:pt x="695" y="596"/>
                  </a:lnTo>
                  <a:lnTo>
                    <a:pt x="616" y="636"/>
                  </a:lnTo>
                  <a:lnTo>
                    <a:pt x="536" y="675"/>
                  </a:lnTo>
                  <a:lnTo>
                    <a:pt x="378" y="675"/>
                  </a:lnTo>
                  <a:lnTo>
                    <a:pt x="298" y="636"/>
                  </a:lnTo>
                  <a:lnTo>
                    <a:pt x="239" y="576"/>
                  </a:lnTo>
                  <a:lnTo>
                    <a:pt x="219" y="516"/>
                  </a:lnTo>
                  <a:lnTo>
                    <a:pt x="199" y="457"/>
                  </a:lnTo>
                  <a:lnTo>
                    <a:pt x="219" y="377"/>
                  </a:lnTo>
                  <a:lnTo>
                    <a:pt x="258" y="318"/>
                  </a:lnTo>
                  <a:lnTo>
                    <a:pt x="258" y="278"/>
                  </a:lnTo>
                  <a:lnTo>
                    <a:pt x="239" y="238"/>
                  </a:lnTo>
                  <a:lnTo>
                    <a:pt x="219" y="199"/>
                  </a:lnTo>
                  <a:lnTo>
                    <a:pt x="159" y="199"/>
                  </a:lnTo>
                  <a:lnTo>
                    <a:pt x="119" y="238"/>
                  </a:lnTo>
                  <a:lnTo>
                    <a:pt x="60" y="278"/>
                  </a:lnTo>
                  <a:lnTo>
                    <a:pt x="20" y="338"/>
                  </a:lnTo>
                  <a:lnTo>
                    <a:pt x="0" y="397"/>
                  </a:lnTo>
                  <a:lnTo>
                    <a:pt x="0" y="516"/>
                  </a:lnTo>
                  <a:lnTo>
                    <a:pt x="20" y="636"/>
                  </a:lnTo>
                  <a:lnTo>
                    <a:pt x="40" y="715"/>
                  </a:lnTo>
                  <a:lnTo>
                    <a:pt x="100" y="775"/>
                  </a:lnTo>
                  <a:lnTo>
                    <a:pt x="159" y="834"/>
                  </a:lnTo>
                  <a:lnTo>
                    <a:pt x="219" y="874"/>
                  </a:lnTo>
                  <a:lnTo>
                    <a:pt x="298" y="894"/>
                  </a:lnTo>
                  <a:lnTo>
                    <a:pt x="378" y="914"/>
                  </a:lnTo>
                  <a:lnTo>
                    <a:pt x="536" y="914"/>
                  </a:lnTo>
                  <a:lnTo>
                    <a:pt x="695" y="874"/>
                  </a:lnTo>
                  <a:lnTo>
                    <a:pt x="775" y="834"/>
                  </a:lnTo>
                  <a:lnTo>
                    <a:pt x="834" y="775"/>
                  </a:lnTo>
                  <a:lnTo>
                    <a:pt x="894" y="715"/>
                  </a:lnTo>
                  <a:lnTo>
                    <a:pt x="954" y="655"/>
                  </a:lnTo>
                  <a:lnTo>
                    <a:pt x="993" y="576"/>
                  </a:lnTo>
                  <a:lnTo>
                    <a:pt x="993" y="497"/>
                  </a:lnTo>
                  <a:lnTo>
                    <a:pt x="993" y="397"/>
                  </a:lnTo>
                  <a:lnTo>
                    <a:pt x="954" y="338"/>
                  </a:lnTo>
                  <a:lnTo>
                    <a:pt x="914" y="258"/>
                  </a:lnTo>
                  <a:lnTo>
                    <a:pt x="874" y="199"/>
                  </a:lnTo>
                  <a:lnTo>
                    <a:pt x="735" y="99"/>
                  </a:lnTo>
                  <a:lnTo>
                    <a:pt x="596" y="20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6851455" y="2091287"/>
              <a:ext cx="56360" cy="51824"/>
            </a:xfrm>
            <a:custGeom>
              <a:avLst/>
              <a:gdLst/>
              <a:ahLst/>
              <a:cxnLst/>
              <a:rect l="l" t="t" r="r" b="b"/>
              <a:pathLst>
                <a:path w="994" h="914" fill="none" extrusionOk="0">
                  <a:moveTo>
                    <a:pt x="596" y="20"/>
                  </a:moveTo>
                  <a:lnTo>
                    <a:pt x="596" y="20"/>
                  </a:lnTo>
                  <a:lnTo>
                    <a:pt x="556" y="0"/>
                  </a:lnTo>
                  <a:lnTo>
                    <a:pt x="517" y="0"/>
                  </a:lnTo>
                  <a:lnTo>
                    <a:pt x="477" y="40"/>
                  </a:lnTo>
                  <a:lnTo>
                    <a:pt x="477" y="99"/>
                  </a:lnTo>
                  <a:lnTo>
                    <a:pt x="477" y="139"/>
                  </a:lnTo>
                  <a:lnTo>
                    <a:pt x="517" y="159"/>
                  </a:lnTo>
                  <a:lnTo>
                    <a:pt x="517" y="159"/>
                  </a:lnTo>
                  <a:lnTo>
                    <a:pt x="576" y="199"/>
                  </a:lnTo>
                  <a:lnTo>
                    <a:pt x="656" y="258"/>
                  </a:lnTo>
                  <a:lnTo>
                    <a:pt x="735" y="338"/>
                  </a:lnTo>
                  <a:lnTo>
                    <a:pt x="775" y="437"/>
                  </a:lnTo>
                  <a:lnTo>
                    <a:pt x="775" y="437"/>
                  </a:lnTo>
                  <a:lnTo>
                    <a:pt x="775" y="477"/>
                  </a:lnTo>
                  <a:lnTo>
                    <a:pt x="755" y="516"/>
                  </a:lnTo>
                  <a:lnTo>
                    <a:pt x="695" y="596"/>
                  </a:lnTo>
                  <a:lnTo>
                    <a:pt x="616" y="636"/>
                  </a:lnTo>
                  <a:lnTo>
                    <a:pt x="536" y="675"/>
                  </a:lnTo>
                  <a:lnTo>
                    <a:pt x="536" y="675"/>
                  </a:lnTo>
                  <a:lnTo>
                    <a:pt x="457" y="675"/>
                  </a:lnTo>
                  <a:lnTo>
                    <a:pt x="378" y="675"/>
                  </a:lnTo>
                  <a:lnTo>
                    <a:pt x="298" y="636"/>
                  </a:lnTo>
                  <a:lnTo>
                    <a:pt x="239" y="576"/>
                  </a:lnTo>
                  <a:lnTo>
                    <a:pt x="239" y="576"/>
                  </a:lnTo>
                  <a:lnTo>
                    <a:pt x="219" y="516"/>
                  </a:lnTo>
                  <a:lnTo>
                    <a:pt x="199" y="457"/>
                  </a:lnTo>
                  <a:lnTo>
                    <a:pt x="219" y="377"/>
                  </a:lnTo>
                  <a:lnTo>
                    <a:pt x="258" y="318"/>
                  </a:lnTo>
                  <a:lnTo>
                    <a:pt x="258" y="318"/>
                  </a:lnTo>
                  <a:lnTo>
                    <a:pt x="258" y="278"/>
                  </a:lnTo>
                  <a:lnTo>
                    <a:pt x="239" y="238"/>
                  </a:lnTo>
                  <a:lnTo>
                    <a:pt x="219" y="199"/>
                  </a:lnTo>
                  <a:lnTo>
                    <a:pt x="159" y="199"/>
                  </a:lnTo>
                  <a:lnTo>
                    <a:pt x="159" y="199"/>
                  </a:lnTo>
                  <a:lnTo>
                    <a:pt x="119" y="238"/>
                  </a:lnTo>
                  <a:lnTo>
                    <a:pt x="60" y="278"/>
                  </a:lnTo>
                  <a:lnTo>
                    <a:pt x="20" y="338"/>
                  </a:lnTo>
                  <a:lnTo>
                    <a:pt x="0" y="397"/>
                  </a:lnTo>
                  <a:lnTo>
                    <a:pt x="0" y="516"/>
                  </a:lnTo>
                  <a:lnTo>
                    <a:pt x="20" y="636"/>
                  </a:lnTo>
                  <a:lnTo>
                    <a:pt x="20" y="636"/>
                  </a:lnTo>
                  <a:lnTo>
                    <a:pt x="40" y="715"/>
                  </a:lnTo>
                  <a:lnTo>
                    <a:pt x="100" y="775"/>
                  </a:lnTo>
                  <a:lnTo>
                    <a:pt x="159" y="834"/>
                  </a:lnTo>
                  <a:lnTo>
                    <a:pt x="219" y="874"/>
                  </a:lnTo>
                  <a:lnTo>
                    <a:pt x="298" y="894"/>
                  </a:lnTo>
                  <a:lnTo>
                    <a:pt x="378" y="914"/>
                  </a:lnTo>
                  <a:lnTo>
                    <a:pt x="536" y="914"/>
                  </a:lnTo>
                  <a:lnTo>
                    <a:pt x="536" y="914"/>
                  </a:lnTo>
                  <a:lnTo>
                    <a:pt x="695" y="874"/>
                  </a:lnTo>
                  <a:lnTo>
                    <a:pt x="775" y="834"/>
                  </a:lnTo>
                  <a:lnTo>
                    <a:pt x="834" y="775"/>
                  </a:lnTo>
                  <a:lnTo>
                    <a:pt x="894" y="715"/>
                  </a:lnTo>
                  <a:lnTo>
                    <a:pt x="954" y="655"/>
                  </a:lnTo>
                  <a:lnTo>
                    <a:pt x="993" y="576"/>
                  </a:lnTo>
                  <a:lnTo>
                    <a:pt x="993" y="497"/>
                  </a:lnTo>
                  <a:lnTo>
                    <a:pt x="993" y="497"/>
                  </a:lnTo>
                  <a:lnTo>
                    <a:pt x="993" y="397"/>
                  </a:lnTo>
                  <a:lnTo>
                    <a:pt x="954" y="338"/>
                  </a:lnTo>
                  <a:lnTo>
                    <a:pt x="914" y="258"/>
                  </a:lnTo>
                  <a:lnTo>
                    <a:pt x="874" y="199"/>
                  </a:lnTo>
                  <a:lnTo>
                    <a:pt x="735" y="99"/>
                  </a:lnTo>
                  <a:lnTo>
                    <a:pt x="596" y="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7339024" y="2191475"/>
              <a:ext cx="122812" cy="122812"/>
            </a:xfrm>
            <a:custGeom>
              <a:avLst/>
              <a:gdLst/>
              <a:ahLst/>
              <a:cxnLst/>
              <a:rect l="l" t="t" r="r" b="b"/>
              <a:pathLst>
                <a:path w="2166" h="2166" extrusionOk="0">
                  <a:moveTo>
                    <a:pt x="1173" y="239"/>
                  </a:moveTo>
                  <a:lnTo>
                    <a:pt x="1332" y="318"/>
                  </a:lnTo>
                  <a:lnTo>
                    <a:pt x="1490" y="418"/>
                  </a:lnTo>
                  <a:lnTo>
                    <a:pt x="1610" y="537"/>
                  </a:lnTo>
                  <a:lnTo>
                    <a:pt x="1709" y="676"/>
                  </a:lnTo>
                  <a:lnTo>
                    <a:pt x="1788" y="835"/>
                  </a:lnTo>
                  <a:lnTo>
                    <a:pt x="1808" y="994"/>
                  </a:lnTo>
                  <a:lnTo>
                    <a:pt x="1808" y="1073"/>
                  </a:lnTo>
                  <a:lnTo>
                    <a:pt x="1788" y="1172"/>
                  </a:lnTo>
                  <a:lnTo>
                    <a:pt x="1768" y="1252"/>
                  </a:lnTo>
                  <a:lnTo>
                    <a:pt x="1729" y="1331"/>
                  </a:lnTo>
                  <a:lnTo>
                    <a:pt x="1649" y="1450"/>
                  </a:lnTo>
                  <a:lnTo>
                    <a:pt x="1550" y="1530"/>
                  </a:lnTo>
                  <a:lnTo>
                    <a:pt x="1451" y="1629"/>
                  </a:lnTo>
                  <a:lnTo>
                    <a:pt x="1332" y="1689"/>
                  </a:lnTo>
                  <a:lnTo>
                    <a:pt x="1212" y="1748"/>
                  </a:lnTo>
                  <a:lnTo>
                    <a:pt x="1093" y="1788"/>
                  </a:lnTo>
                  <a:lnTo>
                    <a:pt x="954" y="1828"/>
                  </a:lnTo>
                  <a:lnTo>
                    <a:pt x="815" y="1828"/>
                  </a:lnTo>
                  <a:lnTo>
                    <a:pt x="676" y="1808"/>
                  </a:lnTo>
                  <a:lnTo>
                    <a:pt x="517" y="1748"/>
                  </a:lnTo>
                  <a:lnTo>
                    <a:pt x="458" y="1709"/>
                  </a:lnTo>
                  <a:lnTo>
                    <a:pt x="398" y="1669"/>
                  </a:lnTo>
                  <a:lnTo>
                    <a:pt x="358" y="1609"/>
                  </a:lnTo>
                  <a:lnTo>
                    <a:pt x="319" y="1530"/>
                  </a:lnTo>
                  <a:lnTo>
                    <a:pt x="338" y="1391"/>
                  </a:lnTo>
                  <a:lnTo>
                    <a:pt x="378" y="1252"/>
                  </a:lnTo>
                  <a:lnTo>
                    <a:pt x="478" y="1013"/>
                  </a:lnTo>
                  <a:lnTo>
                    <a:pt x="597" y="775"/>
                  </a:lnTo>
                  <a:lnTo>
                    <a:pt x="756" y="557"/>
                  </a:lnTo>
                  <a:lnTo>
                    <a:pt x="855" y="477"/>
                  </a:lnTo>
                  <a:lnTo>
                    <a:pt x="954" y="378"/>
                  </a:lnTo>
                  <a:lnTo>
                    <a:pt x="1053" y="318"/>
                  </a:lnTo>
                  <a:lnTo>
                    <a:pt x="1173" y="239"/>
                  </a:lnTo>
                  <a:close/>
                  <a:moveTo>
                    <a:pt x="1192" y="1"/>
                  </a:moveTo>
                  <a:lnTo>
                    <a:pt x="1093" y="20"/>
                  </a:lnTo>
                  <a:lnTo>
                    <a:pt x="1053" y="40"/>
                  </a:lnTo>
                  <a:lnTo>
                    <a:pt x="1014" y="80"/>
                  </a:lnTo>
                  <a:lnTo>
                    <a:pt x="835" y="159"/>
                  </a:lnTo>
                  <a:lnTo>
                    <a:pt x="656" y="259"/>
                  </a:lnTo>
                  <a:lnTo>
                    <a:pt x="517" y="398"/>
                  </a:lnTo>
                  <a:lnTo>
                    <a:pt x="378" y="557"/>
                  </a:lnTo>
                  <a:lnTo>
                    <a:pt x="259" y="716"/>
                  </a:lnTo>
                  <a:lnTo>
                    <a:pt x="160" y="894"/>
                  </a:lnTo>
                  <a:lnTo>
                    <a:pt x="80" y="1093"/>
                  </a:lnTo>
                  <a:lnTo>
                    <a:pt x="21" y="1272"/>
                  </a:lnTo>
                  <a:lnTo>
                    <a:pt x="1" y="1391"/>
                  </a:lnTo>
                  <a:lnTo>
                    <a:pt x="1" y="1510"/>
                  </a:lnTo>
                  <a:lnTo>
                    <a:pt x="1" y="1609"/>
                  </a:lnTo>
                  <a:lnTo>
                    <a:pt x="41" y="1689"/>
                  </a:lnTo>
                  <a:lnTo>
                    <a:pt x="60" y="1768"/>
                  </a:lnTo>
                  <a:lnTo>
                    <a:pt x="120" y="1848"/>
                  </a:lnTo>
                  <a:lnTo>
                    <a:pt x="180" y="1927"/>
                  </a:lnTo>
                  <a:lnTo>
                    <a:pt x="239" y="1987"/>
                  </a:lnTo>
                  <a:lnTo>
                    <a:pt x="398" y="2086"/>
                  </a:lnTo>
                  <a:lnTo>
                    <a:pt x="597" y="2146"/>
                  </a:lnTo>
                  <a:lnTo>
                    <a:pt x="795" y="2165"/>
                  </a:lnTo>
                  <a:lnTo>
                    <a:pt x="1014" y="2165"/>
                  </a:lnTo>
                  <a:lnTo>
                    <a:pt x="1212" y="2126"/>
                  </a:lnTo>
                  <a:lnTo>
                    <a:pt x="1411" y="2066"/>
                  </a:lnTo>
                  <a:lnTo>
                    <a:pt x="1590" y="1967"/>
                  </a:lnTo>
                  <a:lnTo>
                    <a:pt x="1749" y="1828"/>
                  </a:lnTo>
                  <a:lnTo>
                    <a:pt x="1907" y="1689"/>
                  </a:lnTo>
                  <a:lnTo>
                    <a:pt x="2027" y="1530"/>
                  </a:lnTo>
                  <a:lnTo>
                    <a:pt x="2106" y="1331"/>
                  </a:lnTo>
                  <a:lnTo>
                    <a:pt x="2166" y="1133"/>
                  </a:lnTo>
                  <a:lnTo>
                    <a:pt x="2166" y="1033"/>
                  </a:lnTo>
                  <a:lnTo>
                    <a:pt x="2166" y="934"/>
                  </a:lnTo>
                  <a:lnTo>
                    <a:pt x="2146" y="815"/>
                  </a:lnTo>
                  <a:lnTo>
                    <a:pt x="2106" y="716"/>
                  </a:lnTo>
                  <a:lnTo>
                    <a:pt x="2007" y="497"/>
                  </a:lnTo>
                  <a:lnTo>
                    <a:pt x="1868" y="318"/>
                  </a:lnTo>
                  <a:lnTo>
                    <a:pt x="1788" y="219"/>
                  </a:lnTo>
                  <a:lnTo>
                    <a:pt x="1709" y="159"/>
                  </a:lnTo>
                  <a:lnTo>
                    <a:pt x="1610" y="100"/>
                  </a:lnTo>
                  <a:lnTo>
                    <a:pt x="1510" y="40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7339024" y="2191475"/>
              <a:ext cx="122812" cy="122812"/>
            </a:xfrm>
            <a:custGeom>
              <a:avLst/>
              <a:gdLst/>
              <a:ahLst/>
              <a:cxnLst/>
              <a:rect l="l" t="t" r="r" b="b"/>
              <a:pathLst>
                <a:path w="2166" h="2166" fill="none" extrusionOk="0">
                  <a:moveTo>
                    <a:pt x="1093" y="20"/>
                  </a:moveTo>
                  <a:lnTo>
                    <a:pt x="1093" y="20"/>
                  </a:lnTo>
                  <a:lnTo>
                    <a:pt x="1053" y="40"/>
                  </a:lnTo>
                  <a:lnTo>
                    <a:pt x="1014" y="80"/>
                  </a:lnTo>
                  <a:lnTo>
                    <a:pt x="1014" y="80"/>
                  </a:lnTo>
                  <a:lnTo>
                    <a:pt x="835" y="159"/>
                  </a:lnTo>
                  <a:lnTo>
                    <a:pt x="656" y="259"/>
                  </a:lnTo>
                  <a:lnTo>
                    <a:pt x="517" y="398"/>
                  </a:lnTo>
                  <a:lnTo>
                    <a:pt x="378" y="557"/>
                  </a:lnTo>
                  <a:lnTo>
                    <a:pt x="259" y="716"/>
                  </a:lnTo>
                  <a:lnTo>
                    <a:pt x="160" y="894"/>
                  </a:lnTo>
                  <a:lnTo>
                    <a:pt x="80" y="1093"/>
                  </a:lnTo>
                  <a:lnTo>
                    <a:pt x="21" y="1272"/>
                  </a:lnTo>
                  <a:lnTo>
                    <a:pt x="21" y="1272"/>
                  </a:lnTo>
                  <a:lnTo>
                    <a:pt x="1" y="1391"/>
                  </a:lnTo>
                  <a:lnTo>
                    <a:pt x="1" y="1510"/>
                  </a:lnTo>
                  <a:lnTo>
                    <a:pt x="1" y="1609"/>
                  </a:lnTo>
                  <a:lnTo>
                    <a:pt x="41" y="1689"/>
                  </a:lnTo>
                  <a:lnTo>
                    <a:pt x="60" y="1768"/>
                  </a:lnTo>
                  <a:lnTo>
                    <a:pt x="120" y="1848"/>
                  </a:lnTo>
                  <a:lnTo>
                    <a:pt x="180" y="1927"/>
                  </a:lnTo>
                  <a:lnTo>
                    <a:pt x="239" y="1987"/>
                  </a:lnTo>
                  <a:lnTo>
                    <a:pt x="398" y="2086"/>
                  </a:lnTo>
                  <a:lnTo>
                    <a:pt x="597" y="2146"/>
                  </a:lnTo>
                  <a:lnTo>
                    <a:pt x="795" y="2165"/>
                  </a:lnTo>
                  <a:lnTo>
                    <a:pt x="1014" y="2165"/>
                  </a:lnTo>
                  <a:lnTo>
                    <a:pt x="1014" y="2165"/>
                  </a:lnTo>
                  <a:lnTo>
                    <a:pt x="1212" y="2126"/>
                  </a:lnTo>
                  <a:lnTo>
                    <a:pt x="1411" y="2066"/>
                  </a:lnTo>
                  <a:lnTo>
                    <a:pt x="1590" y="1967"/>
                  </a:lnTo>
                  <a:lnTo>
                    <a:pt x="1749" y="1828"/>
                  </a:lnTo>
                  <a:lnTo>
                    <a:pt x="1907" y="1689"/>
                  </a:lnTo>
                  <a:lnTo>
                    <a:pt x="2027" y="1530"/>
                  </a:lnTo>
                  <a:lnTo>
                    <a:pt x="2106" y="1331"/>
                  </a:lnTo>
                  <a:lnTo>
                    <a:pt x="2166" y="1133"/>
                  </a:lnTo>
                  <a:lnTo>
                    <a:pt x="2166" y="1133"/>
                  </a:lnTo>
                  <a:lnTo>
                    <a:pt x="2166" y="1033"/>
                  </a:lnTo>
                  <a:lnTo>
                    <a:pt x="2166" y="934"/>
                  </a:lnTo>
                  <a:lnTo>
                    <a:pt x="2146" y="815"/>
                  </a:lnTo>
                  <a:lnTo>
                    <a:pt x="2106" y="716"/>
                  </a:lnTo>
                  <a:lnTo>
                    <a:pt x="2007" y="497"/>
                  </a:lnTo>
                  <a:lnTo>
                    <a:pt x="1868" y="318"/>
                  </a:lnTo>
                  <a:lnTo>
                    <a:pt x="1788" y="219"/>
                  </a:lnTo>
                  <a:lnTo>
                    <a:pt x="1709" y="159"/>
                  </a:lnTo>
                  <a:lnTo>
                    <a:pt x="1610" y="100"/>
                  </a:lnTo>
                  <a:lnTo>
                    <a:pt x="1510" y="40"/>
                  </a:lnTo>
                  <a:lnTo>
                    <a:pt x="1411" y="1"/>
                  </a:lnTo>
                  <a:lnTo>
                    <a:pt x="1312" y="1"/>
                  </a:lnTo>
                  <a:lnTo>
                    <a:pt x="1192" y="1"/>
                  </a:lnTo>
                  <a:lnTo>
                    <a:pt x="1093" y="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7357055" y="2204970"/>
              <a:ext cx="84540" cy="90153"/>
            </a:xfrm>
            <a:custGeom>
              <a:avLst/>
              <a:gdLst/>
              <a:ahLst/>
              <a:cxnLst/>
              <a:rect l="l" t="t" r="r" b="b"/>
              <a:pathLst>
                <a:path w="1491" h="1590" fill="none" extrusionOk="0">
                  <a:moveTo>
                    <a:pt x="1411" y="1093"/>
                  </a:moveTo>
                  <a:lnTo>
                    <a:pt x="1411" y="1093"/>
                  </a:lnTo>
                  <a:lnTo>
                    <a:pt x="1331" y="1212"/>
                  </a:lnTo>
                  <a:lnTo>
                    <a:pt x="1232" y="1292"/>
                  </a:lnTo>
                  <a:lnTo>
                    <a:pt x="1133" y="1391"/>
                  </a:lnTo>
                  <a:lnTo>
                    <a:pt x="1014" y="1451"/>
                  </a:lnTo>
                  <a:lnTo>
                    <a:pt x="894" y="1510"/>
                  </a:lnTo>
                  <a:lnTo>
                    <a:pt x="775" y="1550"/>
                  </a:lnTo>
                  <a:lnTo>
                    <a:pt x="636" y="1590"/>
                  </a:lnTo>
                  <a:lnTo>
                    <a:pt x="497" y="1590"/>
                  </a:lnTo>
                  <a:lnTo>
                    <a:pt x="497" y="1590"/>
                  </a:lnTo>
                  <a:lnTo>
                    <a:pt x="358" y="1570"/>
                  </a:lnTo>
                  <a:lnTo>
                    <a:pt x="199" y="1510"/>
                  </a:lnTo>
                  <a:lnTo>
                    <a:pt x="140" y="1471"/>
                  </a:lnTo>
                  <a:lnTo>
                    <a:pt x="80" y="1431"/>
                  </a:lnTo>
                  <a:lnTo>
                    <a:pt x="40" y="1371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0" y="1153"/>
                  </a:lnTo>
                  <a:lnTo>
                    <a:pt x="60" y="1014"/>
                  </a:lnTo>
                  <a:lnTo>
                    <a:pt x="160" y="775"/>
                  </a:lnTo>
                  <a:lnTo>
                    <a:pt x="160" y="775"/>
                  </a:lnTo>
                  <a:lnTo>
                    <a:pt x="279" y="537"/>
                  </a:lnTo>
                  <a:lnTo>
                    <a:pt x="438" y="319"/>
                  </a:lnTo>
                  <a:lnTo>
                    <a:pt x="537" y="239"/>
                  </a:lnTo>
                  <a:lnTo>
                    <a:pt x="636" y="140"/>
                  </a:lnTo>
                  <a:lnTo>
                    <a:pt x="735" y="80"/>
                  </a:lnTo>
                  <a:lnTo>
                    <a:pt x="855" y="1"/>
                  </a:lnTo>
                  <a:lnTo>
                    <a:pt x="855" y="1"/>
                  </a:lnTo>
                  <a:lnTo>
                    <a:pt x="1014" y="80"/>
                  </a:lnTo>
                  <a:lnTo>
                    <a:pt x="1172" y="180"/>
                  </a:lnTo>
                  <a:lnTo>
                    <a:pt x="1292" y="299"/>
                  </a:lnTo>
                  <a:lnTo>
                    <a:pt x="1391" y="438"/>
                  </a:lnTo>
                  <a:lnTo>
                    <a:pt x="1470" y="597"/>
                  </a:lnTo>
                  <a:lnTo>
                    <a:pt x="1490" y="756"/>
                  </a:lnTo>
                  <a:lnTo>
                    <a:pt x="1490" y="835"/>
                  </a:lnTo>
                  <a:lnTo>
                    <a:pt x="1470" y="934"/>
                  </a:lnTo>
                  <a:lnTo>
                    <a:pt x="1450" y="1014"/>
                  </a:lnTo>
                  <a:lnTo>
                    <a:pt x="1411" y="1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7376219" y="2011283"/>
              <a:ext cx="80004" cy="85674"/>
            </a:xfrm>
            <a:custGeom>
              <a:avLst/>
              <a:gdLst/>
              <a:ahLst/>
              <a:cxnLst/>
              <a:rect l="l" t="t" r="r" b="b"/>
              <a:pathLst>
                <a:path w="1411" h="1511" extrusionOk="0">
                  <a:moveTo>
                    <a:pt x="715" y="279"/>
                  </a:moveTo>
                  <a:lnTo>
                    <a:pt x="834" y="339"/>
                  </a:lnTo>
                  <a:lnTo>
                    <a:pt x="934" y="418"/>
                  </a:lnTo>
                  <a:lnTo>
                    <a:pt x="993" y="478"/>
                  </a:lnTo>
                  <a:lnTo>
                    <a:pt x="1013" y="517"/>
                  </a:lnTo>
                  <a:lnTo>
                    <a:pt x="1033" y="597"/>
                  </a:lnTo>
                  <a:lnTo>
                    <a:pt x="1053" y="676"/>
                  </a:lnTo>
                  <a:lnTo>
                    <a:pt x="1053" y="756"/>
                  </a:lnTo>
                  <a:lnTo>
                    <a:pt x="1013" y="835"/>
                  </a:lnTo>
                  <a:lnTo>
                    <a:pt x="993" y="895"/>
                  </a:lnTo>
                  <a:lnTo>
                    <a:pt x="934" y="974"/>
                  </a:lnTo>
                  <a:lnTo>
                    <a:pt x="874" y="1034"/>
                  </a:lnTo>
                  <a:lnTo>
                    <a:pt x="815" y="1093"/>
                  </a:lnTo>
                  <a:lnTo>
                    <a:pt x="735" y="1133"/>
                  </a:lnTo>
                  <a:lnTo>
                    <a:pt x="656" y="1153"/>
                  </a:lnTo>
                  <a:lnTo>
                    <a:pt x="576" y="1173"/>
                  </a:lnTo>
                  <a:lnTo>
                    <a:pt x="497" y="1153"/>
                  </a:lnTo>
                  <a:lnTo>
                    <a:pt x="437" y="1113"/>
                  </a:lnTo>
                  <a:lnTo>
                    <a:pt x="397" y="1073"/>
                  </a:lnTo>
                  <a:lnTo>
                    <a:pt x="358" y="1014"/>
                  </a:lnTo>
                  <a:lnTo>
                    <a:pt x="338" y="934"/>
                  </a:lnTo>
                  <a:lnTo>
                    <a:pt x="338" y="855"/>
                  </a:lnTo>
                  <a:lnTo>
                    <a:pt x="358" y="775"/>
                  </a:lnTo>
                  <a:lnTo>
                    <a:pt x="417" y="636"/>
                  </a:lnTo>
                  <a:lnTo>
                    <a:pt x="497" y="497"/>
                  </a:lnTo>
                  <a:lnTo>
                    <a:pt x="715" y="279"/>
                  </a:lnTo>
                  <a:close/>
                  <a:moveTo>
                    <a:pt x="775" y="1"/>
                  </a:moveTo>
                  <a:lnTo>
                    <a:pt x="715" y="21"/>
                  </a:lnTo>
                  <a:lnTo>
                    <a:pt x="676" y="41"/>
                  </a:lnTo>
                  <a:lnTo>
                    <a:pt x="656" y="41"/>
                  </a:lnTo>
                  <a:lnTo>
                    <a:pt x="616" y="60"/>
                  </a:lnTo>
                  <a:lnTo>
                    <a:pt x="378" y="219"/>
                  </a:lnTo>
                  <a:lnTo>
                    <a:pt x="258" y="319"/>
                  </a:lnTo>
                  <a:lnTo>
                    <a:pt x="179" y="438"/>
                  </a:lnTo>
                  <a:lnTo>
                    <a:pt x="100" y="557"/>
                  </a:lnTo>
                  <a:lnTo>
                    <a:pt x="40" y="676"/>
                  </a:lnTo>
                  <a:lnTo>
                    <a:pt x="0" y="815"/>
                  </a:lnTo>
                  <a:lnTo>
                    <a:pt x="0" y="974"/>
                  </a:lnTo>
                  <a:lnTo>
                    <a:pt x="20" y="1113"/>
                  </a:lnTo>
                  <a:lnTo>
                    <a:pt x="80" y="1232"/>
                  </a:lnTo>
                  <a:lnTo>
                    <a:pt x="159" y="1332"/>
                  </a:lnTo>
                  <a:lnTo>
                    <a:pt x="239" y="1411"/>
                  </a:lnTo>
                  <a:lnTo>
                    <a:pt x="358" y="1471"/>
                  </a:lnTo>
                  <a:lnTo>
                    <a:pt x="477" y="1510"/>
                  </a:lnTo>
                  <a:lnTo>
                    <a:pt x="616" y="1510"/>
                  </a:lnTo>
                  <a:lnTo>
                    <a:pt x="755" y="1490"/>
                  </a:lnTo>
                  <a:lnTo>
                    <a:pt x="894" y="1451"/>
                  </a:lnTo>
                  <a:lnTo>
                    <a:pt x="1013" y="1371"/>
                  </a:lnTo>
                  <a:lnTo>
                    <a:pt x="1112" y="1292"/>
                  </a:lnTo>
                  <a:lnTo>
                    <a:pt x="1212" y="1193"/>
                  </a:lnTo>
                  <a:lnTo>
                    <a:pt x="1291" y="1073"/>
                  </a:lnTo>
                  <a:lnTo>
                    <a:pt x="1351" y="934"/>
                  </a:lnTo>
                  <a:lnTo>
                    <a:pt x="1390" y="815"/>
                  </a:lnTo>
                  <a:lnTo>
                    <a:pt x="1410" y="676"/>
                  </a:lnTo>
                  <a:lnTo>
                    <a:pt x="1390" y="537"/>
                  </a:lnTo>
                  <a:lnTo>
                    <a:pt x="1351" y="398"/>
                  </a:lnTo>
                  <a:lnTo>
                    <a:pt x="1291" y="279"/>
                  </a:lnTo>
                  <a:lnTo>
                    <a:pt x="1192" y="180"/>
                  </a:lnTo>
                  <a:lnTo>
                    <a:pt x="1093" y="80"/>
                  </a:lnTo>
                  <a:lnTo>
                    <a:pt x="973" y="21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7376219" y="2011283"/>
              <a:ext cx="80004" cy="85674"/>
            </a:xfrm>
            <a:custGeom>
              <a:avLst/>
              <a:gdLst/>
              <a:ahLst/>
              <a:cxnLst/>
              <a:rect l="l" t="t" r="r" b="b"/>
              <a:pathLst>
                <a:path w="1411" h="1511" fill="none" extrusionOk="0">
                  <a:moveTo>
                    <a:pt x="715" y="21"/>
                  </a:moveTo>
                  <a:lnTo>
                    <a:pt x="715" y="21"/>
                  </a:lnTo>
                  <a:lnTo>
                    <a:pt x="676" y="41"/>
                  </a:lnTo>
                  <a:lnTo>
                    <a:pt x="676" y="41"/>
                  </a:lnTo>
                  <a:lnTo>
                    <a:pt x="656" y="41"/>
                  </a:lnTo>
                  <a:lnTo>
                    <a:pt x="616" y="60"/>
                  </a:lnTo>
                  <a:lnTo>
                    <a:pt x="616" y="60"/>
                  </a:lnTo>
                  <a:lnTo>
                    <a:pt x="378" y="219"/>
                  </a:lnTo>
                  <a:lnTo>
                    <a:pt x="258" y="319"/>
                  </a:lnTo>
                  <a:lnTo>
                    <a:pt x="179" y="438"/>
                  </a:lnTo>
                  <a:lnTo>
                    <a:pt x="100" y="557"/>
                  </a:lnTo>
                  <a:lnTo>
                    <a:pt x="40" y="676"/>
                  </a:lnTo>
                  <a:lnTo>
                    <a:pt x="0" y="815"/>
                  </a:lnTo>
                  <a:lnTo>
                    <a:pt x="0" y="974"/>
                  </a:lnTo>
                  <a:lnTo>
                    <a:pt x="0" y="974"/>
                  </a:lnTo>
                  <a:lnTo>
                    <a:pt x="20" y="1113"/>
                  </a:lnTo>
                  <a:lnTo>
                    <a:pt x="80" y="1232"/>
                  </a:lnTo>
                  <a:lnTo>
                    <a:pt x="159" y="1332"/>
                  </a:lnTo>
                  <a:lnTo>
                    <a:pt x="239" y="1411"/>
                  </a:lnTo>
                  <a:lnTo>
                    <a:pt x="358" y="1471"/>
                  </a:lnTo>
                  <a:lnTo>
                    <a:pt x="477" y="1510"/>
                  </a:lnTo>
                  <a:lnTo>
                    <a:pt x="616" y="1510"/>
                  </a:lnTo>
                  <a:lnTo>
                    <a:pt x="755" y="1490"/>
                  </a:lnTo>
                  <a:lnTo>
                    <a:pt x="755" y="1490"/>
                  </a:lnTo>
                  <a:lnTo>
                    <a:pt x="894" y="1451"/>
                  </a:lnTo>
                  <a:lnTo>
                    <a:pt x="1013" y="1371"/>
                  </a:lnTo>
                  <a:lnTo>
                    <a:pt x="1112" y="1292"/>
                  </a:lnTo>
                  <a:lnTo>
                    <a:pt x="1212" y="1193"/>
                  </a:lnTo>
                  <a:lnTo>
                    <a:pt x="1291" y="1073"/>
                  </a:lnTo>
                  <a:lnTo>
                    <a:pt x="1351" y="934"/>
                  </a:lnTo>
                  <a:lnTo>
                    <a:pt x="1390" y="815"/>
                  </a:lnTo>
                  <a:lnTo>
                    <a:pt x="1410" y="676"/>
                  </a:lnTo>
                  <a:lnTo>
                    <a:pt x="1410" y="676"/>
                  </a:lnTo>
                  <a:lnTo>
                    <a:pt x="1390" y="537"/>
                  </a:lnTo>
                  <a:lnTo>
                    <a:pt x="1351" y="398"/>
                  </a:lnTo>
                  <a:lnTo>
                    <a:pt x="1291" y="279"/>
                  </a:lnTo>
                  <a:lnTo>
                    <a:pt x="1192" y="180"/>
                  </a:lnTo>
                  <a:lnTo>
                    <a:pt x="1093" y="80"/>
                  </a:lnTo>
                  <a:lnTo>
                    <a:pt x="973" y="21"/>
                  </a:lnTo>
                  <a:lnTo>
                    <a:pt x="854" y="1"/>
                  </a:lnTo>
                  <a:lnTo>
                    <a:pt x="775" y="1"/>
                  </a:lnTo>
                  <a:lnTo>
                    <a:pt x="715" y="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7395328" y="2027046"/>
              <a:ext cx="40597" cy="50747"/>
            </a:xfrm>
            <a:custGeom>
              <a:avLst/>
              <a:gdLst/>
              <a:ahLst/>
              <a:cxnLst/>
              <a:rect l="l" t="t" r="r" b="b"/>
              <a:pathLst>
                <a:path w="716" h="895" fill="none" extrusionOk="0">
                  <a:moveTo>
                    <a:pt x="319" y="875"/>
                  </a:moveTo>
                  <a:lnTo>
                    <a:pt x="319" y="875"/>
                  </a:lnTo>
                  <a:lnTo>
                    <a:pt x="239" y="895"/>
                  </a:lnTo>
                  <a:lnTo>
                    <a:pt x="160" y="875"/>
                  </a:lnTo>
                  <a:lnTo>
                    <a:pt x="100" y="835"/>
                  </a:lnTo>
                  <a:lnTo>
                    <a:pt x="60" y="795"/>
                  </a:lnTo>
                  <a:lnTo>
                    <a:pt x="21" y="736"/>
                  </a:lnTo>
                  <a:lnTo>
                    <a:pt x="1" y="656"/>
                  </a:lnTo>
                  <a:lnTo>
                    <a:pt x="1" y="577"/>
                  </a:lnTo>
                  <a:lnTo>
                    <a:pt x="21" y="497"/>
                  </a:lnTo>
                  <a:lnTo>
                    <a:pt x="21" y="497"/>
                  </a:lnTo>
                  <a:lnTo>
                    <a:pt x="80" y="358"/>
                  </a:lnTo>
                  <a:lnTo>
                    <a:pt x="160" y="219"/>
                  </a:lnTo>
                  <a:lnTo>
                    <a:pt x="378" y="1"/>
                  </a:lnTo>
                  <a:lnTo>
                    <a:pt x="378" y="1"/>
                  </a:lnTo>
                  <a:lnTo>
                    <a:pt x="497" y="61"/>
                  </a:lnTo>
                  <a:lnTo>
                    <a:pt x="597" y="140"/>
                  </a:lnTo>
                  <a:lnTo>
                    <a:pt x="656" y="200"/>
                  </a:lnTo>
                  <a:lnTo>
                    <a:pt x="676" y="239"/>
                  </a:lnTo>
                  <a:lnTo>
                    <a:pt x="696" y="319"/>
                  </a:lnTo>
                  <a:lnTo>
                    <a:pt x="716" y="398"/>
                  </a:lnTo>
                  <a:lnTo>
                    <a:pt x="716" y="398"/>
                  </a:lnTo>
                  <a:lnTo>
                    <a:pt x="716" y="478"/>
                  </a:lnTo>
                  <a:lnTo>
                    <a:pt x="676" y="557"/>
                  </a:lnTo>
                  <a:lnTo>
                    <a:pt x="656" y="617"/>
                  </a:lnTo>
                  <a:lnTo>
                    <a:pt x="597" y="696"/>
                  </a:lnTo>
                  <a:lnTo>
                    <a:pt x="537" y="756"/>
                  </a:lnTo>
                  <a:lnTo>
                    <a:pt x="478" y="815"/>
                  </a:lnTo>
                  <a:lnTo>
                    <a:pt x="398" y="855"/>
                  </a:lnTo>
                  <a:lnTo>
                    <a:pt x="319" y="8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7509069" y="2046210"/>
              <a:ext cx="73256" cy="76658"/>
            </a:xfrm>
            <a:custGeom>
              <a:avLst/>
              <a:gdLst/>
              <a:ahLst/>
              <a:cxnLst/>
              <a:rect l="l" t="t" r="r" b="b"/>
              <a:pathLst>
                <a:path w="1292" h="1352" extrusionOk="0">
                  <a:moveTo>
                    <a:pt x="597" y="259"/>
                  </a:moveTo>
                  <a:lnTo>
                    <a:pt x="775" y="338"/>
                  </a:lnTo>
                  <a:lnTo>
                    <a:pt x="835" y="398"/>
                  </a:lnTo>
                  <a:lnTo>
                    <a:pt x="914" y="477"/>
                  </a:lnTo>
                  <a:lnTo>
                    <a:pt x="934" y="557"/>
                  </a:lnTo>
                  <a:lnTo>
                    <a:pt x="954" y="616"/>
                  </a:lnTo>
                  <a:lnTo>
                    <a:pt x="954" y="696"/>
                  </a:lnTo>
                  <a:lnTo>
                    <a:pt x="954" y="755"/>
                  </a:lnTo>
                  <a:lnTo>
                    <a:pt x="934" y="835"/>
                  </a:lnTo>
                  <a:lnTo>
                    <a:pt x="895" y="894"/>
                  </a:lnTo>
                  <a:lnTo>
                    <a:pt x="855" y="934"/>
                  </a:lnTo>
                  <a:lnTo>
                    <a:pt x="795" y="994"/>
                  </a:lnTo>
                  <a:lnTo>
                    <a:pt x="736" y="1013"/>
                  </a:lnTo>
                  <a:lnTo>
                    <a:pt x="676" y="1033"/>
                  </a:lnTo>
                  <a:lnTo>
                    <a:pt x="557" y="1033"/>
                  </a:lnTo>
                  <a:lnTo>
                    <a:pt x="438" y="974"/>
                  </a:lnTo>
                  <a:lnTo>
                    <a:pt x="398" y="934"/>
                  </a:lnTo>
                  <a:lnTo>
                    <a:pt x="358" y="894"/>
                  </a:lnTo>
                  <a:lnTo>
                    <a:pt x="338" y="835"/>
                  </a:lnTo>
                  <a:lnTo>
                    <a:pt x="319" y="735"/>
                  </a:lnTo>
                  <a:lnTo>
                    <a:pt x="299" y="636"/>
                  </a:lnTo>
                  <a:lnTo>
                    <a:pt x="319" y="517"/>
                  </a:lnTo>
                  <a:lnTo>
                    <a:pt x="338" y="418"/>
                  </a:lnTo>
                  <a:lnTo>
                    <a:pt x="378" y="338"/>
                  </a:lnTo>
                  <a:lnTo>
                    <a:pt x="438" y="279"/>
                  </a:lnTo>
                  <a:lnTo>
                    <a:pt x="557" y="279"/>
                  </a:lnTo>
                  <a:lnTo>
                    <a:pt x="597" y="259"/>
                  </a:lnTo>
                  <a:close/>
                  <a:moveTo>
                    <a:pt x="656" y="1"/>
                  </a:moveTo>
                  <a:lnTo>
                    <a:pt x="537" y="20"/>
                  </a:lnTo>
                  <a:lnTo>
                    <a:pt x="497" y="40"/>
                  </a:lnTo>
                  <a:lnTo>
                    <a:pt x="378" y="40"/>
                  </a:lnTo>
                  <a:lnTo>
                    <a:pt x="259" y="100"/>
                  </a:lnTo>
                  <a:lnTo>
                    <a:pt x="180" y="179"/>
                  </a:lnTo>
                  <a:lnTo>
                    <a:pt x="100" y="279"/>
                  </a:lnTo>
                  <a:lnTo>
                    <a:pt x="60" y="398"/>
                  </a:lnTo>
                  <a:lnTo>
                    <a:pt x="21" y="537"/>
                  </a:lnTo>
                  <a:lnTo>
                    <a:pt x="1" y="676"/>
                  </a:lnTo>
                  <a:lnTo>
                    <a:pt x="1" y="775"/>
                  </a:lnTo>
                  <a:lnTo>
                    <a:pt x="41" y="914"/>
                  </a:lnTo>
                  <a:lnTo>
                    <a:pt x="80" y="1033"/>
                  </a:lnTo>
                  <a:lnTo>
                    <a:pt x="160" y="1133"/>
                  </a:lnTo>
                  <a:lnTo>
                    <a:pt x="239" y="1232"/>
                  </a:lnTo>
                  <a:lnTo>
                    <a:pt x="358" y="1292"/>
                  </a:lnTo>
                  <a:lnTo>
                    <a:pt x="477" y="1331"/>
                  </a:lnTo>
                  <a:lnTo>
                    <a:pt x="597" y="1351"/>
                  </a:lnTo>
                  <a:lnTo>
                    <a:pt x="736" y="1351"/>
                  </a:lnTo>
                  <a:lnTo>
                    <a:pt x="855" y="1331"/>
                  </a:lnTo>
                  <a:lnTo>
                    <a:pt x="974" y="1272"/>
                  </a:lnTo>
                  <a:lnTo>
                    <a:pt x="1073" y="1192"/>
                  </a:lnTo>
                  <a:lnTo>
                    <a:pt x="1153" y="1093"/>
                  </a:lnTo>
                  <a:lnTo>
                    <a:pt x="1232" y="974"/>
                  </a:lnTo>
                  <a:lnTo>
                    <a:pt x="1272" y="855"/>
                  </a:lnTo>
                  <a:lnTo>
                    <a:pt x="1292" y="735"/>
                  </a:lnTo>
                  <a:lnTo>
                    <a:pt x="1292" y="596"/>
                  </a:lnTo>
                  <a:lnTo>
                    <a:pt x="1252" y="477"/>
                  </a:lnTo>
                  <a:lnTo>
                    <a:pt x="1192" y="358"/>
                  </a:lnTo>
                  <a:lnTo>
                    <a:pt x="1113" y="239"/>
                  </a:lnTo>
                  <a:lnTo>
                    <a:pt x="1014" y="140"/>
                  </a:lnTo>
                  <a:lnTo>
                    <a:pt x="914" y="80"/>
                  </a:lnTo>
                  <a:lnTo>
                    <a:pt x="795" y="20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7509069" y="2046210"/>
              <a:ext cx="73256" cy="76658"/>
            </a:xfrm>
            <a:custGeom>
              <a:avLst/>
              <a:gdLst/>
              <a:ahLst/>
              <a:cxnLst/>
              <a:rect l="l" t="t" r="r" b="b"/>
              <a:pathLst>
                <a:path w="1292" h="1352" fill="none" extrusionOk="0">
                  <a:moveTo>
                    <a:pt x="1292" y="596"/>
                  </a:moveTo>
                  <a:lnTo>
                    <a:pt x="1292" y="596"/>
                  </a:lnTo>
                  <a:lnTo>
                    <a:pt x="1252" y="477"/>
                  </a:lnTo>
                  <a:lnTo>
                    <a:pt x="1192" y="358"/>
                  </a:lnTo>
                  <a:lnTo>
                    <a:pt x="1113" y="239"/>
                  </a:lnTo>
                  <a:lnTo>
                    <a:pt x="1014" y="140"/>
                  </a:lnTo>
                  <a:lnTo>
                    <a:pt x="914" y="80"/>
                  </a:lnTo>
                  <a:lnTo>
                    <a:pt x="795" y="20"/>
                  </a:lnTo>
                  <a:lnTo>
                    <a:pt x="656" y="1"/>
                  </a:lnTo>
                  <a:lnTo>
                    <a:pt x="537" y="20"/>
                  </a:lnTo>
                  <a:lnTo>
                    <a:pt x="537" y="20"/>
                  </a:lnTo>
                  <a:lnTo>
                    <a:pt x="497" y="40"/>
                  </a:lnTo>
                  <a:lnTo>
                    <a:pt x="497" y="40"/>
                  </a:lnTo>
                  <a:lnTo>
                    <a:pt x="438" y="40"/>
                  </a:lnTo>
                  <a:lnTo>
                    <a:pt x="378" y="40"/>
                  </a:lnTo>
                  <a:lnTo>
                    <a:pt x="259" y="100"/>
                  </a:lnTo>
                  <a:lnTo>
                    <a:pt x="180" y="179"/>
                  </a:lnTo>
                  <a:lnTo>
                    <a:pt x="100" y="279"/>
                  </a:lnTo>
                  <a:lnTo>
                    <a:pt x="60" y="398"/>
                  </a:lnTo>
                  <a:lnTo>
                    <a:pt x="21" y="537"/>
                  </a:lnTo>
                  <a:lnTo>
                    <a:pt x="1" y="676"/>
                  </a:lnTo>
                  <a:lnTo>
                    <a:pt x="1" y="775"/>
                  </a:lnTo>
                  <a:lnTo>
                    <a:pt x="1" y="775"/>
                  </a:lnTo>
                  <a:lnTo>
                    <a:pt x="41" y="914"/>
                  </a:lnTo>
                  <a:lnTo>
                    <a:pt x="80" y="1033"/>
                  </a:lnTo>
                  <a:lnTo>
                    <a:pt x="160" y="1133"/>
                  </a:lnTo>
                  <a:lnTo>
                    <a:pt x="239" y="1232"/>
                  </a:lnTo>
                  <a:lnTo>
                    <a:pt x="358" y="1292"/>
                  </a:lnTo>
                  <a:lnTo>
                    <a:pt x="477" y="1331"/>
                  </a:lnTo>
                  <a:lnTo>
                    <a:pt x="597" y="1351"/>
                  </a:lnTo>
                  <a:lnTo>
                    <a:pt x="736" y="1351"/>
                  </a:lnTo>
                  <a:lnTo>
                    <a:pt x="736" y="1351"/>
                  </a:lnTo>
                  <a:lnTo>
                    <a:pt x="855" y="1331"/>
                  </a:lnTo>
                  <a:lnTo>
                    <a:pt x="974" y="1272"/>
                  </a:lnTo>
                  <a:lnTo>
                    <a:pt x="1073" y="1192"/>
                  </a:lnTo>
                  <a:lnTo>
                    <a:pt x="1153" y="1093"/>
                  </a:lnTo>
                  <a:lnTo>
                    <a:pt x="1232" y="974"/>
                  </a:lnTo>
                  <a:lnTo>
                    <a:pt x="1272" y="855"/>
                  </a:lnTo>
                  <a:lnTo>
                    <a:pt x="1292" y="735"/>
                  </a:lnTo>
                  <a:lnTo>
                    <a:pt x="1292" y="59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7525966" y="2060839"/>
              <a:ext cx="37252" cy="43999"/>
            </a:xfrm>
            <a:custGeom>
              <a:avLst/>
              <a:gdLst/>
              <a:ahLst/>
              <a:cxnLst/>
              <a:rect l="l" t="t" r="r" b="b"/>
              <a:pathLst>
                <a:path w="657" h="776" fill="none" extrusionOk="0">
                  <a:moveTo>
                    <a:pt x="497" y="736"/>
                  </a:moveTo>
                  <a:lnTo>
                    <a:pt x="497" y="736"/>
                  </a:lnTo>
                  <a:lnTo>
                    <a:pt x="438" y="755"/>
                  </a:lnTo>
                  <a:lnTo>
                    <a:pt x="378" y="775"/>
                  </a:lnTo>
                  <a:lnTo>
                    <a:pt x="259" y="775"/>
                  </a:lnTo>
                  <a:lnTo>
                    <a:pt x="140" y="716"/>
                  </a:lnTo>
                  <a:lnTo>
                    <a:pt x="100" y="676"/>
                  </a:lnTo>
                  <a:lnTo>
                    <a:pt x="60" y="636"/>
                  </a:lnTo>
                  <a:lnTo>
                    <a:pt x="60" y="636"/>
                  </a:lnTo>
                  <a:lnTo>
                    <a:pt x="40" y="577"/>
                  </a:lnTo>
                  <a:lnTo>
                    <a:pt x="21" y="477"/>
                  </a:lnTo>
                  <a:lnTo>
                    <a:pt x="1" y="378"/>
                  </a:lnTo>
                  <a:lnTo>
                    <a:pt x="21" y="259"/>
                  </a:lnTo>
                  <a:lnTo>
                    <a:pt x="40" y="160"/>
                  </a:lnTo>
                  <a:lnTo>
                    <a:pt x="80" y="80"/>
                  </a:lnTo>
                  <a:lnTo>
                    <a:pt x="140" y="21"/>
                  </a:lnTo>
                  <a:lnTo>
                    <a:pt x="179" y="21"/>
                  </a:lnTo>
                  <a:lnTo>
                    <a:pt x="219" y="21"/>
                  </a:lnTo>
                  <a:lnTo>
                    <a:pt x="219" y="21"/>
                  </a:lnTo>
                  <a:lnTo>
                    <a:pt x="259" y="21"/>
                  </a:lnTo>
                  <a:lnTo>
                    <a:pt x="299" y="1"/>
                  </a:lnTo>
                  <a:lnTo>
                    <a:pt x="299" y="1"/>
                  </a:lnTo>
                  <a:lnTo>
                    <a:pt x="477" y="80"/>
                  </a:lnTo>
                  <a:lnTo>
                    <a:pt x="537" y="140"/>
                  </a:lnTo>
                  <a:lnTo>
                    <a:pt x="616" y="219"/>
                  </a:lnTo>
                  <a:lnTo>
                    <a:pt x="616" y="219"/>
                  </a:lnTo>
                  <a:lnTo>
                    <a:pt x="636" y="299"/>
                  </a:lnTo>
                  <a:lnTo>
                    <a:pt x="656" y="358"/>
                  </a:lnTo>
                  <a:lnTo>
                    <a:pt x="656" y="438"/>
                  </a:lnTo>
                  <a:lnTo>
                    <a:pt x="656" y="497"/>
                  </a:lnTo>
                  <a:lnTo>
                    <a:pt x="636" y="577"/>
                  </a:lnTo>
                  <a:lnTo>
                    <a:pt x="597" y="636"/>
                  </a:lnTo>
                  <a:lnTo>
                    <a:pt x="557" y="676"/>
                  </a:lnTo>
                  <a:lnTo>
                    <a:pt x="497" y="7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5" name="Google Shape;5375;p56"/>
          <p:cNvSpPr/>
          <p:nvPr/>
        </p:nvSpPr>
        <p:spPr>
          <a:xfrm rot="-2658909" flipH="1">
            <a:off x="5240963" y="1351176"/>
            <a:ext cx="2731674" cy="2683624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6" name="Google Shape;5376;p56"/>
          <p:cNvGrpSpPr/>
          <p:nvPr/>
        </p:nvGrpSpPr>
        <p:grpSpPr>
          <a:xfrm>
            <a:off x="6848745" y="1508782"/>
            <a:ext cx="636765" cy="391233"/>
            <a:chOff x="-309177" y="3792789"/>
            <a:chExt cx="468175" cy="287650"/>
          </a:xfrm>
        </p:grpSpPr>
        <p:sp>
          <p:nvSpPr>
            <p:cNvPr id="5377" name="Google Shape;5377;p56"/>
            <p:cNvSpPr/>
            <p:nvPr/>
          </p:nvSpPr>
          <p:spPr>
            <a:xfrm>
              <a:off x="-309177" y="3792789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6"/>
            <p:cNvSpPr/>
            <p:nvPr/>
          </p:nvSpPr>
          <p:spPr>
            <a:xfrm>
              <a:off x="-254677" y="3839714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6"/>
            <p:cNvSpPr/>
            <p:nvPr/>
          </p:nvSpPr>
          <p:spPr>
            <a:xfrm>
              <a:off x="-299702" y="3800864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6"/>
            <p:cNvSpPr/>
            <p:nvPr/>
          </p:nvSpPr>
          <p:spPr>
            <a:xfrm>
              <a:off x="-309177" y="3792789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6"/>
            <p:cNvSpPr/>
            <p:nvPr/>
          </p:nvSpPr>
          <p:spPr>
            <a:xfrm>
              <a:off x="-223877" y="3857239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6"/>
            <p:cNvSpPr/>
            <p:nvPr/>
          </p:nvSpPr>
          <p:spPr>
            <a:xfrm>
              <a:off x="-223877" y="3857239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3" name="Google Shape;5383;p56"/>
          <p:cNvGrpSpPr/>
          <p:nvPr/>
        </p:nvGrpSpPr>
        <p:grpSpPr>
          <a:xfrm>
            <a:off x="5624204" y="4138339"/>
            <a:ext cx="474981" cy="650298"/>
            <a:chOff x="1060100" y="3348113"/>
            <a:chExt cx="349225" cy="478125"/>
          </a:xfrm>
        </p:grpSpPr>
        <p:sp>
          <p:nvSpPr>
            <p:cNvPr id="5384" name="Google Shape;5384;p56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6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6" name="Google Shape;5386;p56"/>
          <p:cNvGrpSpPr/>
          <p:nvPr/>
        </p:nvGrpSpPr>
        <p:grpSpPr>
          <a:xfrm>
            <a:off x="713232" y="47073"/>
            <a:ext cx="864242" cy="434382"/>
            <a:chOff x="-520650" y="4377063"/>
            <a:chExt cx="635425" cy="319375"/>
          </a:xfrm>
        </p:grpSpPr>
        <p:sp>
          <p:nvSpPr>
            <p:cNvPr id="5387" name="Google Shape;5387;p56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6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6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6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6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6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6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6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6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6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6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6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6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6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6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6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6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6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6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6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6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6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6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6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6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6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6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6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6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6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6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6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9" name="Google Shape;5419;p56"/>
          <p:cNvSpPr txBox="1">
            <a:spLocks noGrp="1"/>
          </p:cNvSpPr>
          <p:nvPr>
            <p:ph type="title"/>
          </p:nvPr>
        </p:nvSpPr>
        <p:spPr>
          <a:xfrm>
            <a:off x="3471450" y="530350"/>
            <a:ext cx="2201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SPECIAL PACKAGE</a:t>
            </a:r>
            <a:endParaRPr/>
          </a:p>
        </p:txBody>
      </p:sp>
      <p:sp>
        <p:nvSpPr>
          <p:cNvPr id="5420" name="Google Shape;5420;p56"/>
          <p:cNvSpPr txBox="1">
            <a:spLocks noGrp="1"/>
          </p:cNvSpPr>
          <p:nvPr>
            <p:ph type="body" idx="4294967295"/>
          </p:nvPr>
        </p:nvSpPr>
        <p:spPr>
          <a:xfrm>
            <a:off x="1174240" y="1503942"/>
            <a:ext cx="16374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cold</a:t>
            </a:r>
            <a:endParaRPr/>
          </a:p>
        </p:txBody>
      </p:sp>
      <p:sp>
        <p:nvSpPr>
          <p:cNvPr id="5421" name="Google Shape;5421;p56"/>
          <p:cNvSpPr txBox="1">
            <a:spLocks noGrp="1"/>
          </p:cNvSpPr>
          <p:nvPr>
            <p:ph type="body" idx="4294967295"/>
          </p:nvPr>
        </p:nvSpPr>
        <p:spPr>
          <a:xfrm>
            <a:off x="3919167" y="1635911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$10</a:t>
            </a:r>
            <a:endParaRPr sz="2000" b="1"/>
          </a:p>
        </p:txBody>
      </p:sp>
      <p:cxnSp>
        <p:nvCxnSpPr>
          <p:cNvPr id="5422" name="Google Shape;5422;p56"/>
          <p:cNvCxnSpPr/>
          <p:nvPr/>
        </p:nvCxnSpPr>
        <p:spPr>
          <a:xfrm>
            <a:off x="2876147" y="1872525"/>
            <a:ext cx="1053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423" name="Google Shape;5423;p56"/>
          <p:cNvSpPr/>
          <p:nvPr/>
        </p:nvSpPr>
        <p:spPr>
          <a:xfrm>
            <a:off x="949041" y="2119042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4" name="Google Shape;5424;p56"/>
          <p:cNvSpPr txBox="1">
            <a:spLocks noGrp="1"/>
          </p:cNvSpPr>
          <p:nvPr>
            <p:ph type="body" idx="4294967295"/>
          </p:nvPr>
        </p:nvSpPr>
        <p:spPr>
          <a:xfrm>
            <a:off x="1245571" y="1128612"/>
            <a:ext cx="1566000" cy="29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MARS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425" name="Google Shape;5425;p56"/>
          <p:cNvSpPr txBox="1">
            <a:spLocks noGrp="1"/>
          </p:cNvSpPr>
          <p:nvPr>
            <p:ph type="body" idx="4294967295"/>
          </p:nvPr>
        </p:nvSpPr>
        <p:spPr>
          <a:xfrm>
            <a:off x="1174240" y="2646942"/>
            <a:ext cx="16374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Earth is where we live on</a:t>
            </a:r>
            <a:endParaRPr/>
          </a:p>
        </p:txBody>
      </p:sp>
      <p:sp>
        <p:nvSpPr>
          <p:cNvPr id="5426" name="Google Shape;5426;p56"/>
          <p:cNvSpPr txBox="1">
            <a:spLocks noGrp="1"/>
          </p:cNvSpPr>
          <p:nvPr>
            <p:ph type="body" idx="4294967295"/>
          </p:nvPr>
        </p:nvSpPr>
        <p:spPr>
          <a:xfrm>
            <a:off x="3919167" y="2778911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$12</a:t>
            </a:r>
            <a:endParaRPr sz="2000" b="1"/>
          </a:p>
        </p:txBody>
      </p:sp>
      <p:cxnSp>
        <p:nvCxnSpPr>
          <p:cNvPr id="5427" name="Google Shape;5427;p56"/>
          <p:cNvCxnSpPr/>
          <p:nvPr/>
        </p:nvCxnSpPr>
        <p:spPr>
          <a:xfrm>
            <a:off x="2876147" y="3015525"/>
            <a:ext cx="1053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428" name="Google Shape;5428;p56"/>
          <p:cNvSpPr/>
          <p:nvPr/>
        </p:nvSpPr>
        <p:spPr>
          <a:xfrm>
            <a:off x="949041" y="3262042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9" name="Google Shape;5429;p56"/>
          <p:cNvSpPr txBox="1">
            <a:spLocks noGrp="1"/>
          </p:cNvSpPr>
          <p:nvPr>
            <p:ph type="body" idx="4294967295"/>
          </p:nvPr>
        </p:nvSpPr>
        <p:spPr>
          <a:xfrm>
            <a:off x="1245571" y="2271612"/>
            <a:ext cx="1566000" cy="29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EARTH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430" name="Google Shape;5430;p56"/>
          <p:cNvSpPr txBox="1">
            <a:spLocks noGrp="1"/>
          </p:cNvSpPr>
          <p:nvPr>
            <p:ph type="body" idx="4294967295"/>
          </p:nvPr>
        </p:nvSpPr>
        <p:spPr>
          <a:xfrm>
            <a:off x="1174240" y="3789942"/>
            <a:ext cx="16374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Moon is our natural satellite</a:t>
            </a:r>
            <a:endParaRPr/>
          </a:p>
        </p:txBody>
      </p:sp>
      <p:sp>
        <p:nvSpPr>
          <p:cNvPr id="5431" name="Google Shape;5431;p56"/>
          <p:cNvSpPr txBox="1">
            <a:spLocks noGrp="1"/>
          </p:cNvSpPr>
          <p:nvPr>
            <p:ph type="body" idx="4294967295"/>
          </p:nvPr>
        </p:nvSpPr>
        <p:spPr>
          <a:xfrm>
            <a:off x="3919167" y="3921911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$14</a:t>
            </a:r>
            <a:endParaRPr sz="2000" b="1"/>
          </a:p>
        </p:txBody>
      </p:sp>
      <p:cxnSp>
        <p:nvCxnSpPr>
          <p:cNvPr id="5432" name="Google Shape;5432;p56"/>
          <p:cNvCxnSpPr/>
          <p:nvPr/>
        </p:nvCxnSpPr>
        <p:spPr>
          <a:xfrm>
            <a:off x="2876147" y="4158525"/>
            <a:ext cx="1053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433" name="Google Shape;5433;p56"/>
          <p:cNvSpPr/>
          <p:nvPr/>
        </p:nvSpPr>
        <p:spPr>
          <a:xfrm>
            <a:off x="949041" y="4405042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4" name="Google Shape;5434;p56"/>
          <p:cNvSpPr txBox="1">
            <a:spLocks noGrp="1"/>
          </p:cNvSpPr>
          <p:nvPr>
            <p:ph type="body" idx="4294967295"/>
          </p:nvPr>
        </p:nvSpPr>
        <p:spPr>
          <a:xfrm>
            <a:off x="1245571" y="3414612"/>
            <a:ext cx="1566000" cy="29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MOON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5435" name="Google Shape;5435;p56"/>
          <p:cNvGrpSpPr/>
          <p:nvPr/>
        </p:nvGrpSpPr>
        <p:grpSpPr>
          <a:xfrm>
            <a:off x="4794775" y="1851590"/>
            <a:ext cx="1637372" cy="1613466"/>
            <a:chOff x="4794775" y="1851590"/>
            <a:chExt cx="1637372" cy="1613466"/>
          </a:xfrm>
        </p:grpSpPr>
        <p:sp>
          <p:nvSpPr>
            <p:cNvPr id="5436" name="Google Shape;5436;p56"/>
            <p:cNvSpPr/>
            <p:nvPr/>
          </p:nvSpPr>
          <p:spPr>
            <a:xfrm>
              <a:off x="4794775" y="1851590"/>
              <a:ext cx="1637372" cy="1613466"/>
            </a:xfrm>
            <a:custGeom>
              <a:avLst/>
              <a:gdLst/>
              <a:ahLst/>
              <a:cxnLst/>
              <a:rect l="l" t="t" r="r" b="b"/>
              <a:pathLst>
                <a:path w="27670" h="27266" extrusionOk="0">
                  <a:moveTo>
                    <a:pt x="6822" y="1672"/>
                  </a:moveTo>
                  <a:lnTo>
                    <a:pt x="6822" y="1691"/>
                  </a:lnTo>
                  <a:lnTo>
                    <a:pt x="6860" y="1787"/>
                  </a:lnTo>
                  <a:lnTo>
                    <a:pt x="6918" y="1864"/>
                  </a:lnTo>
                  <a:lnTo>
                    <a:pt x="7110" y="2056"/>
                  </a:lnTo>
                  <a:lnTo>
                    <a:pt x="7456" y="2402"/>
                  </a:lnTo>
                  <a:lnTo>
                    <a:pt x="8417" y="3401"/>
                  </a:lnTo>
                  <a:lnTo>
                    <a:pt x="8282" y="3343"/>
                  </a:lnTo>
                  <a:lnTo>
                    <a:pt x="7936" y="3267"/>
                  </a:lnTo>
                  <a:lnTo>
                    <a:pt x="7418" y="3151"/>
                  </a:lnTo>
                  <a:lnTo>
                    <a:pt x="7149" y="3074"/>
                  </a:lnTo>
                  <a:lnTo>
                    <a:pt x="6880" y="2978"/>
                  </a:lnTo>
                  <a:lnTo>
                    <a:pt x="6649" y="2882"/>
                  </a:lnTo>
                  <a:lnTo>
                    <a:pt x="6553" y="2825"/>
                  </a:lnTo>
                  <a:lnTo>
                    <a:pt x="6476" y="2748"/>
                  </a:lnTo>
                  <a:lnTo>
                    <a:pt x="6457" y="2709"/>
                  </a:lnTo>
                  <a:lnTo>
                    <a:pt x="6438" y="2671"/>
                  </a:lnTo>
                  <a:lnTo>
                    <a:pt x="6380" y="2613"/>
                  </a:lnTo>
                  <a:lnTo>
                    <a:pt x="6342" y="2556"/>
                  </a:lnTo>
                  <a:lnTo>
                    <a:pt x="6342" y="2479"/>
                  </a:lnTo>
                  <a:lnTo>
                    <a:pt x="6342" y="2421"/>
                  </a:lnTo>
                  <a:lnTo>
                    <a:pt x="6303" y="2402"/>
                  </a:lnTo>
                  <a:lnTo>
                    <a:pt x="6322" y="2306"/>
                  </a:lnTo>
                  <a:lnTo>
                    <a:pt x="6361" y="2210"/>
                  </a:lnTo>
                  <a:lnTo>
                    <a:pt x="6418" y="2114"/>
                  </a:lnTo>
                  <a:lnTo>
                    <a:pt x="6495" y="2018"/>
                  </a:lnTo>
                  <a:lnTo>
                    <a:pt x="6649" y="1845"/>
                  </a:lnTo>
                  <a:lnTo>
                    <a:pt x="6822" y="1672"/>
                  </a:lnTo>
                  <a:close/>
                  <a:moveTo>
                    <a:pt x="9589" y="4650"/>
                  </a:moveTo>
                  <a:lnTo>
                    <a:pt x="10204" y="5361"/>
                  </a:lnTo>
                  <a:lnTo>
                    <a:pt x="10818" y="6091"/>
                  </a:lnTo>
                  <a:lnTo>
                    <a:pt x="12010" y="7571"/>
                  </a:lnTo>
                  <a:lnTo>
                    <a:pt x="11664" y="7417"/>
                  </a:lnTo>
                  <a:lnTo>
                    <a:pt x="11299" y="7282"/>
                  </a:lnTo>
                  <a:lnTo>
                    <a:pt x="10511" y="7033"/>
                  </a:lnTo>
                  <a:lnTo>
                    <a:pt x="10319" y="6956"/>
                  </a:lnTo>
                  <a:lnTo>
                    <a:pt x="10146" y="6860"/>
                  </a:lnTo>
                  <a:lnTo>
                    <a:pt x="10011" y="6764"/>
                  </a:lnTo>
                  <a:lnTo>
                    <a:pt x="9896" y="6629"/>
                  </a:lnTo>
                  <a:lnTo>
                    <a:pt x="9819" y="6495"/>
                  </a:lnTo>
                  <a:lnTo>
                    <a:pt x="9742" y="6360"/>
                  </a:lnTo>
                  <a:lnTo>
                    <a:pt x="9704" y="6206"/>
                  </a:lnTo>
                  <a:lnTo>
                    <a:pt x="9666" y="6053"/>
                  </a:lnTo>
                  <a:lnTo>
                    <a:pt x="9646" y="5707"/>
                  </a:lnTo>
                  <a:lnTo>
                    <a:pt x="9646" y="5361"/>
                  </a:lnTo>
                  <a:lnTo>
                    <a:pt x="9627" y="4996"/>
                  </a:lnTo>
                  <a:lnTo>
                    <a:pt x="9608" y="4823"/>
                  </a:lnTo>
                  <a:lnTo>
                    <a:pt x="9589" y="4650"/>
                  </a:lnTo>
                  <a:close/>
                  <a:moveTo>
                    <a:pt x="13432" y="9358"/>
                  </a:moveTo>
                  <a:lnTo>
                    <a:pt x="13758" y="9799"/>
                  </a:lnTo>
                  <a:lnTo>
                    <a:pt x="14085" y="10241"/>
                  </a:lnTo>
                  <a:lnTo>
                    <a:pt x="14431" y="10683"/>
                  </a:lnTo>
                  <a:lnTo>
                    <a:pt x="14796" y="11125"/>
                  </a:lnTo>
                  <a:lnTo>
                    <a:pt x="15161" y="11529"/>
                  </a:lnTo>
                  <a:lnTo>
                    <a:pt x="15545" y="11932"/>
                  </a:lnTo>
                  <a:lnTo>
                    <a:pt x="15929" y="12336"/>
                  </a:lnTo>
                  <a:lnTo>
                    <a:pt x="16333" y="12701"/>
                  </a:lnTo>
                  <a:lnTo>
                    <a:pt x="15968" y="12624"/>
                  </a:lnTo>
                  <a:lnTo>
                    <a:pt x="15603" y="12566"/>
                  </a:lnTo>
                  <a:lnTo>
                    <a:pt x="15007" y="12489"/>
                  </a:lnTo>
                  <a:lnTo>
                    <a:pt x="14719" y="12451"/>
                  </a:lnTo>
                  <a:lnTo>
                    <a:pt x="14450" y="12393"/>
                  </a:lnTo>
                  <a:lnTo>
                    <a:pt x="14315" y="12355"/>
                  </a:lnTo>
                  <a:lnTo>
                    <a:pt x="14181" y="12297"/>
                  </a:lnTo>
                  <a:lnTo>
                    <a:pt x="14066" y="12220"/>
                  </a:lnTo>
                  <a:lnTo>
                    <a:pt x="13970" y="12144"/>
                  </a:lnTo>
                  <a:lnTo>
                    <a:pt x="13873" y="12028"/>
                  </a:lnTo>
                  <a:lnTo>
                    <a:pt x="13777" y="11913"/>
                  </a:lnTo>
                  <a:lnTo>
                    <a:pt x="13701" y="11778"/>
                  </a:lnTo>
                  <a:lnTo>
                    <a:pt x="13643" y="11625"/>
                  </a:lnTo>
                  <a:lnTo>
                    <a:pt x="13585" y="11394"/>
                  </a:lnTo>
                  <a:lnTo>
                    <a:pt x="13547" y="11164"/>
                  </a:lnTo>
                  <a:lnTo>
                    <a:pt x="13547" y="10933"/>
                  </a:lnTo>
                  <a:lnTo>
                    <a:pt x="13547" y="10703"/>
                  </a:lnTo>
                  <a:lnTo>
                    <a:pt x="13566" y="10241"/>
                  </a:lnTo>
                  <a:lnTo>
                    <a:pt x="13547" y="10011"/>
                  </a:lnTo>
                  <a:lnTo>
                    <a:pt x="13528" y="9780"/>
                  </a:lnTo>
                  <a:lnTo>
                    <a:pt x="13489" y="9569"/>
                  </a:lnTo>
                  <a:lnTo>
                    <a:pt x="13432" y="9358"/>
                  </a:lnTo>
                  <a:close/>
                  <a:moveTo>
                    <a:pt x="18485" y="15006"/>
                  </a:moveTo>
                  <a:lnTo>
                    <a:pt x="18831" y="15429"/>
                  </a:lnTo>
                  <a:lnTo>
                    <a:pt x="19196" y="15813"/>
                  </a:lnTo>
                  <a:lnTo>
                    <a:pt x="19599" y="16159"/>
                  </a:lnTo>
                  <a:lnTo>
                    <a:pt x="20022" y="16505"/>
                  </a:lnTo>
                  <a:lnTo>
                    <a:pt x="19599" y="16390"/>
                  </a:lnTo>
                  <a:lnTo>
                    <a:pt x="19388" y="16313"/>
                  </a:lnTo>
                  <a:lnTo>
                    <a:pt x="19196" y="16236"/>
                  </a:lnTo>
                  <a:lnTo>
                    <a:pt x="19023" y="16121"/>
                  </a:lnTo>
                  <a:lnTo>
                    <a:pt x="18850" y="16006"/>
                  </a:lnTo>
                  <a:lnTo>
                    <a:pt x="18715" y="15852"/>
                  </a:lnTo>
                  <a:lnTo>
                    <a:pt x="18600" y="15679"/>
                  </a:lnTo>
                  <a:lnTo>
                    <a:pt x="18523" y="15506"/>
                  </a:lnTo>
                  <a:lnTo>
                    <a:pt x="18504" y="15333"/>
                  </a:lnTo>
                  <a:lnTo>
                    <a:pt x="18485" y="15179"/>
                  </a:lnTo>
                  <a:lnTo>
                    <a:pt x="18485" y="15006"/>
                  </a:lnTo>
                  <a:close/>
                  <a:moveTo>
                    <a:pt x="5957" y="288"/>
                  </a:moveTo>
                  <a:lnTo>
                    <a:pt x="6073" y="365"/>
                  </a:lnTo>
                  <a:lnTo>
                    <a:pt x="6207" y="423"/>
                  </a:lnTo>
                  <a:lnTo>
                    <a:pt x="6342" y="500"/>
                  </a:lnTo>
                  <a:lnTo>
                    <a:pt x="6476" y="557"/>
                  </a:lnTo>
                  <a:lnTo>
                    <a:pt x="6591" y="634"/>
                  </a:lnTo>
                  <a:lnTo>
                    <a:pt x="6668" y="750"/>
                  </a:lnTo>
                  <a:lnTo>
                    <a:pt x="6707" y="807"/>
                  </a:lnTo>
                  <a:lnTo>
                    <a:pt x="6726" y="884"/>
                  </a:lnTo>
                  <a:lnTo>
                    <a:pt x="6745" y="961"/>
                  </a:lnTo>
                  <a:lnTo>
                    <a:pt x="6745" y="1038"/>
                  </a:lnTo>
                  <a:lnTo>
                    <a:pt x="6726" y="1172"/>
                  </a:lnTo>
                  <a:lnTo>
                    <a:pt x="6668" y="1288"/>
                  </a:lnTo>
                  <a:lnTo>
                    <a:pt x="6591" y="1403"/>
                  </a:lnTo>
                  <a:lnTo>
                    <a:pt x="6514" y="1499"/>
                  </a:lnTo>
                  <a:lnTo>
                    <a:pt x="6303" y="1710"/>
                  </a:lnTo>
                  <a:lnTo>
                    <a:pt x="6207" y="1806"/>
                  </a:lnTo>
                  <a:lnTo>
                    <a:pt x="6130" y="1902"/>
                  </a:lnTo>
                  <a:lnTo>
                    <a:pt x="6073" y="2018"/>
                  </a:lnTo>
                  <a:lnTo>
                    <a:pt x="6015" y="2133"/>
                  </a:lnTo>
                  <a:lnTo>
                    <a:pt x="5976" y="2267"/>
                  </a:lnTo>
                  <a:lnTo>
                    <a:pt x="5957" y="2402"/>
                  </a:lnTo>
                  <a:lnTo>
                    <a:pt x="5976" y="2536"/>
                  </a:lnTo>
                  <a:lnTo>
                    <a:pt x="6015" y="2652"/>
                  </a:lnTo>
                  <a:lnTo>
                    <a:pt x="6073" y="2767"/>
                  </a:lnTo>
                  <a:lnTo>
                    <a:pt x="6169" y="2863"/>
                  </a:lnTo>
                  <a:lnTo>
                    <a:pt x="6245" y="2978"/>
                  </a:lnTo>
                  <a:lnTo>
                    <a:pt x="6361" y="3094"/>
                  </a:lnTo>
                  <a:lnTo>
                    <a:pt x="6514" y="3171"/>
                  </a:lnTo>
                  <a:lnTo>
                    <a:pt x="6687" y="3247"/>
                  </a:lnTo>
                  <a:lnTo>
                    <a:pt x="7033" y="3343"/>
                  </a:lnTo>
                  <a:lnTo>
                    <a:pt x="7341" y="3420"/>
                  </a:lnTo>
                  <a:lnTo>
                    <a:pt x="7763" y="3536"/>
                  </a:lnTo>
                  <a:lnTo>
                    <a:pt x="7994" y="3593"/>
                  </a:lnTo>
                  <a:lnTo>
                    <a:pt x="8205" y="3670"/>
                  </a:lnTo>
                  <a:lnTo>
                    <a:pt x="8417" y="3766"/>
                  </a:lnTo>
                  <a:lnTo>
                    <a:pt x="8628" y="3862"/>
                  </a:lnTo>
                  <a:lnTo>
                    <a:pt x="8820" y="3997"/>
                  </a:lnTo>
                  <a:lnTo>
                    <a:pt x="8974" y="4150"/>
                  </a:lnTo>
                  <a:lnTo>
                    <a:pt x="9070" y="4266"/>
                  </a:lnTo>
                  <a:lnTo>
                    <a:pt x="9147" y="4381"/>
                  </a:lnTo>
                  <a:lnTo>
                    <a:pt x="9204" y="4516"/>
                  </a:lnTo>
                  <a:lnTo>
                    <a:pt x="9243" y="4650"/>
                  </a:lnTo>
                  <a:lnTo>
                    <a:pt x="9262" y="4785"/>
                  </a:lnTo>
                  <a:lnTo>
                    <a:pt x="9281" y="4919"/>
                  </a:lnTo>
                  <a:lnTo>
                    <a:pt x="9281" y="5188"/>
                  </a:lnTo>
                  <a:lnTo>
                    <a:pt x="9243" y="5745"/>
                  </a:lnTo>
                  <a:lnTo>
                    <a:pt x="9224" y="6014"/>
                  </a:lnTo>
                  <a:lnTo>
                    <a:pt x="9243" y="6168"/>
                  </a:lnTo>
                  <a:lnTo>
                    <a:pt x="9262" y="6302"/>
                  </a:lnTo>
                  <a:lnTo>
                    <a:pt x="9301" y="6475"/>
                  </a:lnTo>
                  <a:lnTo>
                    <a:pt x="9377" y="6629"/>
                  </a:lnTo>
                  <a:lnTo>
                    <a:pt x="9454" y="6764"/>
                  </a:lnTo>
                  <a:lnTo>
                    <a:pt x="9531" y="6898"/>
                  </a:lnTo>
                  <a:lnTo>
                    <a:pt x="9646" y="6994"/>
                  </a:lnTo>
                  <a:lnTo>
                    <a:pt x="9762" y="7090"/>
                  </a:lnTo>
                  <a:lnTo>
                    <a:pt x="9877" y="7167"/>
                  </a:lnTo>
                  <a:lnTo>
                    <a:pt x="10011" y="7225"/>
                  </a:lnTo>
                  <a:lnTo>
                    <a:pt x="10300" y="7340"/>
                  </a:lnTo>
                  <a:lnTo>
                    <a:pt x="10607" y="7436"/>
                  </a:lnTo>
                  <a:lnTo>
                    <a:pt x="10934" y="7513"/>
                  </a:lnTo>
                  <a:lnTo>
                    <a:pt x="11241" y="7609"/>
                  </a:lnTo>
                  <a:lnTo>
                    <a:pt x="11549" y="7724"/>
                  </a:lnTo>
                  <a:lnTo>
                    <a:pt x="11837" y="7897"/>
                  </a:lnTo>
                  <a:lnTo>
                    <a:pt x="12106" y="8070"/>
                  </a:lnTo>
                  <a:lnTo>
                    <a:pt x="12356" y="8301"/>
                  </a:lnTo>
                  <a:lnTo>
                    <a:pt x="12586" y="8551"/>
                  </a:lnTo>
                  <a:lnTo>
                    <a:pt x="12778" y="8820"/>
                  </a:lnTo>
                  <a:lnTo>
                    <a:pt x="12932" y="9108"/>
                  </a:lnTo>
                  <a:lnTo>
                    <a:pt x="13047" y="9415"/>
                  </a:lnTo>
                  <a:lnTo>
                    <a:pt x="13105" y="9646"/>
                  </a:lnTo>
                  <a:lnTo>
                    <a:pt x="13143" y="9896"/>
                  </a:lnTo>
                  <a:lnTo>
                    <a:pt x="13163" y="10126"/>
                  </a:lnTo>
                  <a:lnTo>
                    <a:pt x="13163" y="10357"/>
                  </a:lnTo>
                  <a:lnTo>
                    <a:pt x="13163" y="10837"/>
                  </a:lnTo>
                  <a:lnTo>
                    <a:pt x="13163" y="11087"/>
                  </a:lnTo>
                  <a:lnTo>
                    <a:pt x="13182" y="11317"/>
                  </a:lnTo>
                  <a:lnTo>
                    <a:pt x="13201" y="11490"/>
                  </a:lnTo>
                  <a:lnTo>
                    <a:pt x="13239" y="11644"/>
                  </a:lnTo>
                  <a:lnTo>
                    <a:pt x="13278" y="11778"/>
                  </a:lnTo>
                  <a:lnTo>
                    <a:pt x="13316" y="11913"/>
                  </a:lnTo>
                  <a:lnTo>
                    <a:pt x="13393" y="12047"/>
                  </a:lnTo>
                  <a:lnTo>
                    <a:pt x="13451" y="12163"/>
                  </a:lnTo>
                  <a:lnTo>
                    <a:pt x="13528" y="12259"/>
                  </a:lnTo>
                  <a:lnTo>
                    <a:pt x="13624" y="12355"/>
                  </a:lnTo>
                  <a:lnTo>
                    <a:pt x="13720" y="12451"/>
                  </a:lnTo>
                  <a:lnTo>
                    <a:pt x="13835" y="12528"/>
                  </a:lnTo>
                  <a:lnTo>
                    <a:pt x="13950" y="12605"/>
                  </a:lnTo>
                  <a:lnTo>
                    <a:pt x="14066" y="12662"/>
                  </a:lnTo>
                  <a:lnTo>
                    <a:pt x="14354" y="12758"/>
                  </a:lnTo>
                  <a:lnTo>
                    <a:pt x="14661" y="12835"/>
                  </a:lnTo>
                  <a:lnTo>
                    <a:pt x="15142" y="12893"/>
                  </a:lnTo>
                  <a:lnTo>
                    <a:pt x="15641" y="12951"/>
                  </a:lnTo>
                  <a:lnTo>
                    <a:pt x="15872" y="12989"/>
                  </a:lnTo>
                  <a:lnTo>
                    <a:pt x="16122" y="13047"/>
                  </a:lnTo>
                  <a:lnTo>
                    <a:pt x="16352" y="13104"/>
                  </a:lnTo>
                  <a:lnTo>
                    <a:pt x="16602" y="13181"/>
                  </a:lnTo>
                  <a:lnTo>
                    <a:pt x="16929" y="13316"/>
                  </a:lnTo>
                  <a:lnTo>
                    <a:pt x="17313" y="13508"/>
                  </a:lnTo>
                  <a:lnTo>
                    <a:pt x="17505" y="13623"/>
                  </a:lnTo>
                  <a:lnTo>
                    <a:pt x="17678" y="13738"/>
                  </a:lnTo>
                  <a:lnTo>
                    <a:pt x="17812" y="13854"/>
                  </a:lnTo>
                  <a:lnTo>
                    <a:pt x="17928" y="13988"/>
                  </a:lnTo>
                  <a:lnTo>
                    <a:pt x="17985" y="14123"/>
                  </a:lnTo>
                  <a:lnTo>
                    <a:pt x="18024" y="14257"/>
                  </a:lnTo>
                  <a:lnTo>
                    <a:pt x="18062" y="14411"/>
                  </a:lnTo>
                  <a:lnTo>
                    <a:pt x="18081" y="14565"/>
                  </a:lnTo>
                  <a:lnTo>
                    <a:pt x="18081" y="14872"/>
                  </a:lnTo>
                  <a:lnTo>
                    <a:pt x="18101" y="15141"/>
                  </a:lnTo>
                  <a:lnTo>
                    <a:pt x="18139" y="15333"/>
                  </a:lnTo>
                  <a:lnTo>
                    <a:pt x="18177" y="15506"/>
                  </a:lnTo>
                  <a:lnTo>
                    <a:pt x="18235" y="15660"/>
                  </a:lnTo>
                  <a:lnTo>
                    <a:pt x="18293" y="15794"/>
                  </a:lnTo>
                  <a:lnTo>
                    <a:pt x="18370" y="15929"/>
                  </a:lnTo>
                  <a:lnTo>
                    <a:pt x="18466" y="16044"/>
                  </a:lnTo>
                  <a:lnTo>
                    <a:pt x="18562" y="16159"/>
                  </a:lnTo>
                  <a:lnTo>
                    <a:pt x="18658" y="16275"/>
                  </a:lnTo>
                  <a:lnTo>
                    <a:pt x="18773" y="16351"/>
                  </a:lnTo>
                  <a:lnTo>
                    <a:pt x="18908" y="16448"/>
                  </a:lnTo>
                  <a:lnTo>
                    <a:pt x="19196" y="16601"/>
                  </a:lnTo>
                  <a:lnTo>
                    <a:pt x="19503" y="16717"/>
                  </a:lnTo>
                  <a:lnTo>
                    <a:pt x="19830" y="16813"/>
                  </a:lnTo>
                  <a:lnTo>
                    <a:pt x="20387" y="16966"/>
                  </a:lnTo>
                  <a:lnTo>
                    <a:pt x="20656" y="17043"/>
                  </a:lnTo>
                  <a:lnTo>
                    <a:pt x="20906" y="17139"/>
                  </a:lnTo>
                  <a:lnTo>
                    <a:pt x="21156" y="17235"/>
                  </a:lnTo>
                  <a:lnTo>
                    <a:pt x="21405" y="17370"/>
                  </a:lnTo>
                  <a:lnTo>
                    <a:pt x="21636" y="17543"/>
                  </a:lnTo>
                  <a:lnTo>
                    <a:pt x="21847" y="17735"/>
                  </a:lnTo>
                  <a:lnTo>
                    <a:pt x="22059" y="17985"/>
                  </a:lnTo>
                  <a:lnTo>
                    <a:pt x="22212" y="18234"/>
                  </a:lnTo>
                  <a:lnTo>
                    <a:pt x="22347" y="18484"/>
                  </a:lnTo>
                  <a:lnTo>
                    <a:pt x="22462" y="18772"/>
                  </a:lnTo>
                  <a:lnTo>
                    <a:pt x="22539" y="19061"/>
                  </a:lnTo>
                  <a:lnTo>
                    <a:pt x="22577" y="19349"/>
                  </a:lnTo>
                  <a:lnTo>
                    <a:pt x="22597" y="19656"/>
                  </a:lnTo>
                  <a:lnTo>
                    <a:pt x="22577" y="19964"/>
                  </a:lnTo>
                  <a:lnTo>
                    <a:pt x="22577" y="20021"/>
                  </a:lnTo>
                  <a:lnTo>
                    <a:pt x="22616" y="20079"/>
                  </a:lnTo>
                  <a:lnTo>
                    <a:pt x="22654" y="20117"/>
                  </a:lnTo>
                  <a:lnTo>
                    <a:pt x="22712" y="20117"/>
                  </a:lnTo>
                  <a:lnTo>
                    <a:pt x="22635" y="20425"/>
                  </a:lnTo>
                  <a:lnTo>
                    <a:pt x="22558" y="20713"/>
                  </a:lnTo>
                  <a:lnTo>
                    <a:pt x="22520" y="20809"/>
                  </a:lnTo>
                  <a:lnTo>
                    <a:pt x="22462" y="20924"/>
                  </a:lnTo>
                  <a:lnTo>
                    <a:pt x="22385" y="21021"/>
                  </a:lnTo>
                  <a:lnTo>
                    <a:pt x="22289" y="21078"/>
                  </a:lnTo>
                  <a:lnTo>
                    <a:pt x="22232" y="21117"/>
                  </a:lnTo>
                  <a:lnTo>
                    <a:pt x="22174" y="21136"/>
                  </a:lnTo>
                  <a:lnTo>
                    <a:pt x="22097" y="21117"/>
                  </a:lnTo>
                  <a:lnTo>
                    <a:pt x="22039" y="21117"/>
                  </a:lnTo>
                  <a:lnTo>
                    <a:pt x="21982" y="21078"/>
                  </a:lnTo>
                  <a:lnTo>
                    <a:pt x="21943" y="21040"/>
                  </a:lnTo>
                  <a:lnTo>
                    <a:pt x="21905" y="20982"/>
                  </a:lnTo>
                  <a:lnTo>
                    <a:pt x="21867" y="20924"/>
                  </a:lnTo>
                  <a:lnTo>
                    <a:pt x="21905" y="20655"/>
                  </a:lnTo>
                  <a:lnTo>
                    <a:pt x="21905" y="20386"/>
                  </a:lnTo>
                  <a:lnTo>
                    <a:pt x="21886" y="20137"/>
                  </a:lnTo>
                  <a:lnTo>
                    <a:pt x="21828" y="19906"/>
                  </a:lnTo>
                  <a:lnTo>
                    <a:pt x="21771" y="19676"/>
                  </a:lnTo>
                  <a:lnTo>
                    <a:pt x="21674" y="19445"/>
                  </a:lnTo>
                  <a:lnTo>
                    <a:pt x="21559" y="19234"/>
                  </a:lnTo>
                  <a:lnTo>
                    <a:pt x="21425" y="19022"/>
                  </a:lnTo>
                  <a:lnTo>
                    <a:pt x="21290" y="18830"/>
                  </a:lnTo>
                  <a:lnTo>
                    <a:pt x="21117" y="18638"/>
                  </a:lnTo>
                  <a:lnTo>
                    <a:pt x="20944" y="18465"/>
                  </a:lnTo>
                  <a:lnTo>
                    <a:pt x="20752" y="18292"/>
                  </a:lnTo>
                  <a:lnTo>
                    <a:pt x="20560" y="18138"/>
                  </a:lnTo>
                  <a:lnTo>
                    <a:pt x="20349" y="18004"/>
                  </a:lnTo>
                  <a:lnTo>
                    <a:pt x="20118" y="17869"/>
                  </a:lnTo>
                  <a:lnTo>
                    <a:pt x="19888" y="17754"/>
                  </a:lnTo>
                  <a:lnTo>
                    <a:pt x="19580" y="17639"/>
                  </a:lnTo>
                  <a:lnTo>
                    <a:pt x="19253" y="17543"/>
                  </a:lnTo>
                  <a:lnTo>
                    <a:pt x="18600" y="17389"/>
                  </a:lnTo>
                  <a:lnTo>
                    <a:pt x="18274" y="17312"/>
                  </a:lnTo>
                  <a:lnTo>
                    <a:pt x="17966" y="17235"/>
                  </a:lnTo>
                  <a:lnTo>
                    <a:pt x="17659" y="17120"/>
                  </a:lnTo>
                  <a:lnTo>
                    <a:pt x="17370" y="16986"/>
                  </a:lnTo>
                  <a:lnTo>
                    <a:pt x="17198" y="16870"/>
                  </a:lnTo>
                  <a:lnTo>
                    <a:pt x="17044" y="16736"/>
                  </a:lnTo>
                  <a:lnTo>
                    <a:pt x="16948" y="16601"/>
                  </a:lnTo>
                  <a:lnTo>
                    <a:pt x="16871" y="16448"/>
                  </a:lnTo>
                  <a:lnTo>
                    <a:pt x="16832" y="16294"/>
                  </a:lnTo>
                  <a:lnTo>
                    <a:pt x="16832" y="16102"/>
                  </a:lnTo>
                  <a:lnTo>
                    <a:pt x="16871" y="15929"/>
                  </a:lnTo>
                  <a:lnTo>
                    <a:pt x="16948" y="15717"/>
                  </a:lnTo>
                  <a:lnTo>
                    <a:pt x="17005" y="15621"/>
                  </a:lnTo>
                  <a:lnTo>
                    <a:pt x="17063" y="15544"/>
                  </a:lnTo>
                  <a:lnTo>
                    <a:pt x="17101" y="15468"/>
                  </a:lnTo>
                  <a:lnTo>
                    <a:pt x="17140" y="15372"/>
                  </a:lnTo>
                  <a:lnTo>
                    <a:pt x="17178" y="15256"/>
                  </a:lnTo>
                  <a:lnTo>
                    <a:pt x="17198" y="15122"/>
                  </a:lnTo>
                  <a:lnTo>
                    <a:pt x="17198" y="14987"/>
                  </a:lnTo>
                  <a:lnTo>
                    <a:pt x="17159" y="14853"/>
                  </a:lnTo>
                  <a:lnTo>
                    <a:pt x="17121" y="14757"/>
                  </a:lnTo>
                  <a:lnTo>
                    <a:pt x="17063" y="14661"/>
                  </a:lnTo>
                  <a:lnTo>
                    <a:pt x="17005" y="14584"/>
                  </a:lnTo>
                  <a:lnTo>
                    <a:pt x="16929" y="14507"/>
                  </a:lnTo>
                  <a:lnTo>
                    <a:pt x="16756" y="14392"/>
                  </a:lnTo>
                  <a:lnTo>
                    <a:pt x="16563" y="14296"/>
                  </a:lnTo>
                  <a:lnTo>
                    <a:pt x="16352" y="14219"/>
                  </a:lnTo>
                  <a:lnTo>
                    <a:pt x="16141" y="14161"/>
                  </a:lnTo>
                  <a:lnTo>
                    <a:pt x="15737" y="14084"/>
                  </a:lnTo>
                  <a:lnTo>
                    <a:pt x="15046" y="13950"/>
                  </a:lnTo>
                  <a:lnTo>
                    <a:pt x="14354" y="13815"/>
                  </a:lnTo>
                  <a:lnTo>
                    <a:pt x="13662" y="13681"/>
                  </a:lnTo>
                  <a:lnTo>
                    <a:pt x="13316" y="13604"/>
                  </a:lnTo>
                  <a:lnTo>
                    <a:pt x="12970" y="13489"/>
                  </a:lnTo>
                  <a:lnTo>
                    <a:pt x="12605" y="13373"/>
                  </a:lnTo>
                  <a:lnTo>
                    <a:pt x="12432" y="13296"/>
                  </a:lnTo>
                  <a:lnTo>
                    <a:pt x="12260" y="13200"/>
                  </a:lnTo>
                  <a:lnTo>
                    <a:pt x="12106" y="13104"/>
                  </a:lnTo>
                  <a:lnTo>
                    <a:pt x="11952" y="12989"/>
                  </a:lnTo>
                  <a:lnTo>
                    <a:pt x="11818" y="12835"/>
                  </a:lnTo>
                  <a:lnTo>
                    <a:pt x="11722" y="12682"/>
                  </a:lnTo>
                  <a:lnTo>
                    <a:pt x="11645" y="12566"/>
                  </a:lnTo>
                  <a:lnTo>
                    <a:pt x="11606" y="12432"/>
                  </a:lnTo>
                  <a:lnTo>
                    <a:pt x="11587" y="12316"/>
                  </a:lnTo>
                  <a:lnTo>
                    <a:pt x="11568" y="12201"/>
                  </a:lnTo>
                  <a:lnTo>
                    <a:pt x="11587" y="12105"/>
                  </a:lnTo>
                  <a:lnTo>
                    <a:pt x="11587" y="11990"/>
                  </a:lnTo>
                  <a:lnTo>
                    <a:pt x="11645" y="11759"/>
                  </a:lnTo>
                  <a:lnTo>
                    <a:pt x="11741" y="11548"/>
                  </a:lnTo>
                  <a:lnTo>
                    <a:pt x="11837" y="11317"/>
                  </a:lnTo>
                  <a:lnTo>
                    <a:pt x="11933" y="11106"/>
                  </a:lnTo>
                  <a:lnTo>
                    <a:pt x="12010" y="10875"/>
                  </a:lnTo>
                  <a:lnTo>
                    <a:pt x="12067" y="10626"/>
                  </a:lnTo>
                  <a:lnTo>
                    <a:pt x="12106" y="10395"/>
                  </a:lnTo>
                  <a:lnTo>
                    <a:pt x="12163" y="10357"/>
                  </a:lnTo>
                  <a:lnTo>
                    <a:pt x="12163" y="10318"/>
                  </a:lnTo>
                  <a:lnTo>
                    <a:pt x="12163" y="10280"/>
                  </a:lnTo>
                  <a:lnTo>
                    <a:pt x="12144" y="10107"/>
                  </a:lnTo>
                  <a:lnTo>
                    <a:pt x="12106" y="9934"/>
                  </a:lnTo>
                  <a:lnTo>
                    <a:pt x="12048" y="9780"/>
                  </a:lnTo>
                  <a:lnTo>
                    <a:pt x="11971" y="9646"/>
                  </a:lnTo>
                  <a:lnTo>
                    <a:pt x="11875" y="9511"/>
                  </a:lnTo>
                  <a:lnTo>
                    <a:pt x="11798" y="9377"/>
                  </a:lnTo>
                  <a:lnTo>
                    <a:pt x="11683" y="9261"/>
                  </a:lnTo>
                  <a:lnTo>
                    <a:pt x="11568" y="9146"/>
                  </a:lnTo>
                  <a:lnTo>
                    <a:pt x="11318" y="8935"/>
                  </a:lnTo>
                  <a:lnTo>
                    <a:pt x="11030" y="8762"/>
                  </a:lnTo>
                  <a:lnTo>
                    <a:pt x="10722" y="8608"/>
                  </a:lnTo>
                  <a:lnTo>
                    <a:pt x="10415" y="8493"/>
                  </a:lnTo>
                  <a:lnTo>
                    <a:pt x="10127" y="8397"/>
                  </a:lnTo>
                  <a:lnTo>
                    <a:pt x="9819" y="8320"/>
                  </a:lnTo>
                  <a:lnTo>
                    <a:pt x="9224" y="8147"/>
                  </a:lnTo>
                  <a:lnTo>
                    <a:pt x="8935" y="8032"/>
                  </a:lnTo>
                  <a:lnTo>
                    <a:pt x="8647" y="7916"/>
                  </a:lnTo>
                  <a:lnTo>
                    <a:pt x="8378" y="7763"/>
                  </a:lnTo>
                  <a:lnTo>
                    <a:pt x="8263" y="7667"/>
                  </a:lnTo>
                  <a:lnTo>
                    <a:pt x="8128" y="7571"/>
                  </a:lnTo>
                  <a:lnTo>
                    <a:pt x="7994" y="7417"/>
                  </a:lnTo>
                  <a:lnTo>
                    <a:pt x="7859" y="7263"/>
                  </a:lnTo>
                  <a:lnTo>
                    <a:pt x="7783" y="7109"/>
                  </a:lnTo>
                  <a:lnTo>
                    <a:pt x="7725" y="6975"/>
                  </a:lnTo>
                  <a:lnTo>
                    <a:pt x="7687" y="6840"/>
                  </a:lnTo>
                  <a:lnTo>
                    <a:pt x="7667" y="6687"/>
                  </a:lnTo>
                  <a:lnTo>
                    <a:pt x="7667" y="6552"/>
                  </a:lnTo>
                  <a:lnTo>
                    <a:pt x="7687" y="6418"/>
                  </a:lnTo>
                  <a:lnTo>
                    <a:pt x="7744" y="6130"/>
                  </a:lnTo>
                  <a:lnTo>
                    <a:pt x="7821" y="5841"/>
                  </a:lnTo>
                  <a:lnTo>
                    <a:pt x="7898" y="5534"/>
                  </a:lnTo>
                  <a:lnTo>
                    <a:pt x="7917" y="5380"/>
                  </a:lnTo>
                  <a:lnTo>
                    <a:pt x="7936" y="5207"/>
                  </a:lnTo>
                  <a:lnTo>
                    <a:pt x="7936" y="5054"/>
                  </a:lnTo>
                  <a:lnTo>
                    <a:pt x="7917" y="4900"/>
                  </a:lnTo>
                  <a:lnTo>
                    <a:pt x="7879" y="4765"/>
                  </a:lnTo>
                  <a:lnTo>
                    <a:pt x="7821" y="4631"/>
                  </a:lnTo>
                  <a:lnTo>
                    <a:pt x="7744" y="4516"/>
                  </a:lnTo>
                  <a:lnTo>
                    <a:pt x="7667" y="4400"/>
                  </a:lnTo>
                  <a:lnTo>
                    <a:pt x="7571" y="4304"/>
                  </a:lnTo>
                  <a:lnTo>
                    <a:pt x="7475" y="4208"/>
                  </a:lnTo>
                  <a:lnTo>
                    <a:pt x="7360" y="4131"/>
                  </a:lnTo>
                  <a:lnTo>
                    <a:pt x="7225" y="4054"/>
                  </a:lnTo>
                  <a:lnTo>
                    <a:pt x="6976" y="3939"/>
                  </a:lnTo>
                  <a:lnTo>
                    <a:pt x="6687" y="3843"/>
                  </a:lnTo>
                  <a:lnTo>
                    <a:pt x="6399" y="3785"/>
                  </a:lnTo>
                  <a:lnTo>
                    <a:pt x="5784" y="3670"/>
                  </a:lnTo>
                  <a:lnTo>
                    <a:pt x="5458" y="3612"/>
                  </a:lnTo>
                  <a:lnTo>
                    <a:pt x="5169" y="3536"/>
                  </a:lnTo>
                  <a:lnTo>
                    <a:pt x="5016" y="3478"/>
                  </a:lnTo>
                  <a:lnTo>
                    <a:pt x="4900" y="3401"/>
                  </a:lnTo>
                  <a:lnTo>
                    <a:pt x="4766" y="3324"/>
                  </a:lnTo>
                  <a:lnTo>
                    <a:pt x="4670" y="3228"/>
                  </a:lnTo>
                  <a:lnTo>
                    <a:pt x="4555" y="3113"/>
                  </a:lnTo>
                  <a:lnTo>
                    <a:pt x="4478" y="2978"/>
                  </a:lnTo>
                  <a:lnTo>
                    <a:pt x="4420" y="2825"/>
                  </a:lnTo>
                  <a:lnTo>
                    <a:pt x="4362" y="2633"/>
                  </a:lnTo>
                  <a:lnTo>
                    <a:pt x="4343" y="2479"/>
                  </a:lnTo>
                  <a:lnTo>
                    <a:pt x="4324" y="2306"/>
                  </a:lnTo>
                  <a:lnTo>
                    <a:pt x="4343" y="2152"/>
                  </a:lnTo>
                  <a:lnTo>
                    <a:pt x="4362" y="2018"/>
                  </a:lnTo>
                  <a:lnTo>
                    <a:pt x="4401" y="1864"/>
                  </a:lnTo>
                  <a:lnTo>
                    <a:pt x="4439" y="1729"/>
                  </a:lnTo>
                  <a:lnTo>
                    <a:pt x="4516" y="1595"/>
                  </a:lnTo>
                  <a:lnTo>
                    <a:pt x="4574" y="1480"/>
                  </a:lnTo>
                  <a:lnTo>
                    <a:pt x="4766" y="1230"/>
                  </a:lnTo>
                  <a:lnTo>
                    <a:pt x="4958" y="1019"/>
                  </a:lnTo>
                  <a:lnTo>
                    <a:pt x="5189" y="807"/>
                  </a:lnTo>
                  <a:lnTo>
                    <a:pt x="5438" y="634"/>
                  </a:lnTo>
                  <a:lnTo>
                    <a:pt x="5496" y="615"/>
                  </a:lnTo>
                  <a:lnTo>
                    <a:pt x="5535" y="577"/>
                  </a:lnTo>
                  <a:lnTo>
                    <a:pt x="5938" y="308"/>
                  </a:lnTo>
                  <a:lnTo>
                    <a:pt x="5957" y="288"/>
                  </a:lnTo>
                  <a:close/>
                  <a:moveTo>
                    <a:pt x="7956" y="365"/>
                  </a:moveTo>
                  <a:lnTo>
                    <a:pt x="8205" y="384"/>
                  </a:lnTo>
                  <a:lnTo>
                    <a:pt x="8455" y="423"/>
                  </a:lnTo>
                  <a:lnTo>
                    <a:pt x="8705" y="500"/>
                  </a:lnTo>
                  <a:lnTo>
                    <a:pt x="8935" y="577"/>
                  </a:lnTo>
                  <a:lnTo>
                    <a:pt x="9166" y="692"/>
                  </a:lnTo>
                  <a:lnTo>
                    <a:pt x="9397" y="826"/>
                  </a:lnTo>
                  <a:lnTo>
                    <a:pt x="9627" y="980"/>
                  </a:lnTo>
                  <a:lnTo>
                    <a:pt x="9839" y="1134"/>
                  </a:lnTo>
                  <a:lnTo>
                    <a:pt x="10069" y="1307"/>
                  </a:lnTo>
                  <a:lnTo>
                    <a:pt x="10261" y="1499"/>
                  </a:lnTo>
                  <a:lnTo>
                    <a:pt x="10665" y="1922"/>
                  </a:lnTo>
                  <a:lnTo>
                    <a:pt x="11049" y="2364"/>
                  </a:lnTo>
                  <a:lnTo>
                    <a:pt x="11414" y="2844"/>
                  </a:lnTo>
                  <a:lnTo>
                    <a:pt x="11760" y="3343"/>
                  </a:lnTo>
                  <a:lnTo>
                    <a:pt x="12087" y="3824"/>
                  </a:lnTo>
                  <a:lnTo>
                    <a:pt x="12682" y="4785"/>
                  </a:lnTo>
                  <a:lnTo>
                    <a:pt x="13182" y="5611"/>
                  </a:lnTo>
                  <a:lnTo>
                    <a:pt x="14181" y="7167"/>
                  </a:lnTo>
                  <a:lnTo>
                    <a:pt x="14680" y="7936"/>
                  </a:lnTo>
                  <a:lnTo>
                    <a:pt x="15199" y="8685"/>
                  </a:lnTo>
                  <a:lnTo>
                    <a:pt x="15737" y="9434"/>
                  </a:lnTo>
                  <a:lnTo>
                    <a:pt x="16314" y="10145"/>
                  </a:lnTo>
                  <a:lnTo>
                    <a:pt x="16621" y="10491"/>
                  </a:lnTo>
                  <a:lnTo>
                    <a:pt x="16929" y="10837"/>
                  </a:lnTo>
                  <a:lnTo>
                    <a:pt x="17236" y="11164"/>
                  </a:lnTo>
                  <a:lnTo>
                    <a:pt x="17563" y="11490"/>
                  </a:lnTo>
                  <a:lnTo>
                    <a:pt x="18312" y="12201"/>
                  </a:lnTo>
                  <a:lnTo>
                    <a:pt x="19061" y="12893"/>
                  </a:lnTo>
                  <a:lnTo>
                    <a:pt x="19849" y="13565"/>
                  </a:lnTo>
                  <a:lnTo>
                    <a:pt x="20618" y="14238"/>
                  </a:lnTo>
                  <a:lnTo>
                    <a:pt x="22193" y="15564"/>
                  </a:lnTo>
                  <a:lnTo>
                    <a:pt x="23750" y="16909"/>
                  </a:lnTo>
                  <a:lnTo>
                    <a:pt x="24480" y="17543"/>
                  </a:lnTo>
                  <a:lnTo>
                    <a:pt x="25210" y="18177"/>
                  </a:lnTo>
                  <a:lnTo>
                    <a:pt x="25556" y="18523"/>
                  </a:lnTo>
                  <a:lnTo>
                    <a:pt x="25902" y="18869"/>
                  </a:lnTo>
                  <a:lnTo>
                    <a:pt x="26209" y="19234"/>
                  </a:lnTo>
                  <a:lnTo>
                    <a:pt x="26497" y="19618"/>
                  </a:lnTo>
                  <a:lnTo>
                    <a:pt x="26805" y="20060"/>
                  </a:lnTo>
                  <a:lnTo>
                    <a:pt x="26939" y="20310"/>
                  </a:lnTo>
                  <a:lnTo>
                    <a:pt x="27074" y="20579"/>
                  </a:lnTo>
                  <a:lnTo>
                    <a:pt x="27189" y="20848"/>
                  </a:lnTo>
                  <a:lnTo>
                    <a:pt x="27285" y="21117"/>
                  </a:lnTo>
                  <a:lnTo>
                    <a:pt x="27323" y="21386"/>
                  </a:lnTo>
                  <a:lnTo>
                    <a:pt x="27323" y="21520"/>
                  </a:lnTo>
                  <a:lnTo>
                    <a:pt x="27323" y="21635"/>
                  </a:lnTo>
                  <a:lnTo>
                    <a:pt x="27285" y="21808"/>
                  </a:lnTo>
                  <a:lnTo>
                    <a:pt x="27247" y="21962"/>
                  </a:lnTo>
                  <a:lnTo>
                    <a:pt x="27170" y="22097"/>
                  </a:lnTo>
                  <a:lnTo>
                    <a:pt x="27093" y="22193"/>
                  </a:lnTo>
                  <a:lnTo>
                    <a:pt x="26997" y="22289"/>
                  </a:lnTo>
                  <a:lnTo>
                    <a:pt x="26901" y="22366"/>
                  </a:lnTo>
                  <a:lnTo>
                    <a:pt x="26766" y="22423"/>
                  </a:lnTo>
                  <a:lnTo>
                    <a:pt x="26651" y="22481"/>
                  </a:lnTo>
                  <a:lnTo>
                    <a:pt x="26382" y="22538"/>
                  </a:lnTo>
                  <a:lnTo>
                    <a:pt x="26094" y="22577"/>
                  </a:lnTo>
                  <a:lnTo>
                    <a:pt x="25517" y="22615"/>
                  </a:lnTo>
                  <a:lnTo>
                    <a:pt x="25421" y="22404"/>
                  </a:lnTo>
                  <a:lnTo>
                    <a:pt x="25306" y="22212"/>
                  </a:lnTo>
                  <a:lnTo>
                    <a:pt x="25056" y="21828"/>
                  </a:lnTo>
                  <a:lnTo>
                    <a:pt x="24787" y="21462"/>
                  </a:lnTo>
                  <a:lnTo>
                    <a:pt x="24480" y="21117"/>
                  </a:lnTo>
                  <a:lnTo>
                    <a:pt x="24153" y="20771"/>
                  </a:lnTo>
                  <a:lnTo>
                    <a:pt x="23807" y="20425"/>
                  </a:lnTo>
                  <a:lnTo>
                    <a:pt x="23173" y="19810"/>
                  </a:lnTo>
                  <a:lnTo>
                    <a:pt x="23115" y="19772"/>
                  </a:lnTo>
                  <a:lnTo>
                    <a:pt x="23058" y="19752"/>
                  </a:lnTo>
                  <a:lnTo>
                    <a:pt x="23000" y="19752"/>
                  </a:lnTo>
                  <a:lnTo>
                    <a:pt x="22943" y="19772"/>
                  </a:lnTo>
                  <a:lnTo>
                    <a:pt x="22943" y="19426"/>
                  </a:lnTo>
                  <a:lnTo>
                    <a:pt x="22904" y="19080"/>
                  </a:lnTo>
                  <a:lnTo>
                    <a:pt x="22827" y="18753"/>
                  </a:lnTo>
                  <a:lnTo>
                    <a:pt x="22731" y="18427"/>
                  </a:lnTo>
                  <a:lnTo>
                    <a:pt x="22577" y="18119"/>
                  </a:lnTo>
                  <a:lnTo>
                    <a:pt x="22405" y="17831"/>
                  </a:lnTo>
                  <a:lnTo>
                    <a:pt x="22193" y="17562"/>
                  </a:lnTo>
                  <a:lnTo>
                    <a:pt x="21943" y="17312"/>
                  </a:lnTo>
                  <a:lnTo>
                    <a:pt x="21694" y="17120"/>
                  </a:lnTo>
                  <a:lnTo>
                    <a:pt x="21405" y="16947"/>
                  </a:lnTo>
                  <a:lnTo>
                    <a:pt x="21117" y="16793"/>
                  </a:lnTo>
                  <a:lnTo>
                    <a:pt x="20810" y="16678"/>
                  </a:lnTo>
                  <a:lnTo>
                    <a:pt x="20464" y="16601"/>
                  </a:lnTo>
                  <a:lnTo>
                    <a:pt x="20445" y="16544"/>
                  </a:lnTo>
                  <a:lnTo>
                    <a:pt x="20406" y="16486"/>
                  </a:lnTo>
                  <a:lnTo>
                    <a:pt x="19907" y="16102"/>
                  </a:lnTo>
                  <a:lnTo>
                    <a:pt x="19407" y="15679"/>
                  </a:lnTo>
                  <a:lnTo>
                    <a:pt x="18965" y="15237"/>
                  </a:lnTo>
                  <a:lnTo>
                    <a:pt x="18523" y="14757"/>
                  </a:lnTo>
                  <a:lnTo>
                    <a:pt x="18523" y="14565"/>
                  </a:lnTo>
                  <a:lnTo>
                    <a:pt x="18523" y="14372"/>
                  </a:lnTo>
                  <a:lnTo>
                    <a:pt x="18485" y="14161"/>
                  </a:lnTo>
                  <a:lnTo>
                    <a:pt x="18427" y="14065"/>
                  </a:lnTo>
                  <a:lnTo>
                    <a:pt x="18389" y="13969"/>
                  </a:lnTo>
                  <a:lnTo>
                    <a:pt x="18274" y="13815"/>
                  </a:lnTo>
                  <a:lnTo>
                    <a:pt x="18158" y="13681"/>
                  </a:lnTo>
                  <a:lnTo>
                    <a:pt x="18024" y="13565"/>
                  </a:lnTo>
                  <a:lnTo>
                    <a:pt x="17870" y="13450"/>
                  </a:lnTo>
                  <a:lnTo>
                    <a:pt x="17563" y="13239"/>
                  </a:lnTo>
                  <a:lnTo>
                    <a:pt x="17236" y="13066"/>
                  </a:lnTo>
                  <a:lnTo>
                    <a:pt x="17005" y="12951"/>
                  </a:lnTo>
                  <a:lnTo>
                    <a:pt x="16756" y="12854"/>
                  </a:lnTo>
                  <a:lnTo>
                    <a:pt x="16756" y="12816"/>
                  </a:lnTo>
                  <a:lnTo>
                    <a:pt x="16736" y="12797"/>
                  </a:lnTo>
                  <a:lnTo>
                    <a:pt x="14911" y="10760"/>
                  </a:lnTo>
                  <a:lnTo>
                    <a:pt x="14008" y="9723"/>
                  </a:lnTo>
                  <a:lnTo>
                    <a:pt x="13124" y="8666"/>
                  </a:lnTo>
                  <a:lnTo>
                    <a:pt x="12970" y="8416"/>
                  </a:lnTo>
                  <a:lnTo>
                    <a:pt x="12759" y="8166"/>
                  </a:lnTo>
                  <a:lnTo>
                    <a:pt x="12528" y="7936"/>
                  </a:lnTo>
                  <a:lnTo>
                    <a:pt x="12548" y="7897"/>
                  </a:lnTo>
                  <a:lnTo>
                    <a:pt x="12528" y="7859"/>
                  </a:lnTo>
                  <a:lnTo>
                    <a:pt x="12163" y="7359"/>
                  </a:lnTo>
                  <a:lnTo>
                    <a:pt x="11779" y="6879"/>
                  </a:lnTo>
                  <a:lnTo>
                    <a:pt x="11011" y="5957"/>
                  </a:lnTo>
                  <a:lnTo>
                    <a:pt x="10204" y="5034"/>
                  </a:lnTo>
                  <a:lnTo>
                    <a:pt x="9397" y="4112"/>
                  </a:lnTo>
                  <a:lnTo>
                    <a:pt x="9320" y="3997"/>
                  </a:lnTo>
                  <a:lnTo>
                    <a:pt x="9224" y="3881"/>
                  </a:lnTo>
                  <a:lnTo>
                    <a:pt x="9070" y="3747"/>
                  </a:lnTo>
                  <a:lnTo>
                    <a:pt x="8359" y="2978"/>
                  </a:lnTo>
                  <a:lnTo>
                    <a:pt x="7994" y="2594"/>
                  </a:lnTo>
                  <a:lnTo>
                    <a:pt x="7629" y="2229"/>
                  </a:lnTo>
                  <a:lnTo>
                    <a:pt x="7475" y="2056"/>
                  </a:lnTo>
                  <a:lnTo>
                    <a:pt x="7302" y="1845"/>
                  </a:lnTo>
                  <a:lnTo>
                    <a:pt x="7129" y="1653"/>
                  </a:lnTo>
                  <a:lnTo>
                    <a:pt x="6956" y="1499"/>
                  </a:lnTo>
                  <a:lnTo>
                    <a:pt x="7033" y="1326"/>
                  </a:lnTo>
                  <a:lnTo>
                    <a:pt x="7072" y="1153"/>
                  </a:lnTo>
                  <a:lnTo>
                    <a:pt x="7072" y="980"/>
                  </a:lnTo>
                  <a:lnTo>
                    <a:pt x="7052" y="807"/>
                  </a:lnTo>
                  <a:lnTo>
                    <a:pt x="6995" y="673"/>
                  </a:lnTo>
                  <a:lnTo>
                    <a:pt x="6899" y="557"/>
                  </a:lnTo>
                  <a:lnTo>
                    <a:pt x="7168" y="461"/>
                  </a:lnTo>
                  <a:lnTo>
                    <a:pt x="7437" y="404"/>
                  </a:lnTo>
                  <a:lnTo>
                    <a:pt x="7706" y="365"/>
                  </a:lnTo>
                  <a:close/>
                  <a:moveTo>
                    <a:pt x="4228" y="423"/>
                  </a:moveTo>
                  <a:lnTo>
                    <a:pt x="4439" y="442"/>
                  </a:lnTo>
                  <a:lnTo>
                    <a:pt x="4651" y="461"/>
                  </a:lnTo>
                  <a:lnTo>
                    <a:pt x="4843" y="500"/>
                  </a:lnTo>
                  <a:lnTo>
                    <a:pt x="5054" y="538"/>
                  </a:lnTo>
                  <a:lnTo>
                    <a:pt x="4824" y="711"/>
                  </a:lnTo>
                  <a:lnTo>
                    <a:pt x="4612" y="903"/>
                  </a:lnTo>
                  <a:lnTo>
                    <a:pt x="4420" y="1115"/>
                  </a:lnTo>
                  <a:lnTo>
                    <a:pt x="4266" y="1345"/>
                  </a:lnTo>
                  <a:lnTo>
                    <a:pt x="4132" y="1595"/>
                  </a:lnTo>
                  <a:lnTo>
                    <a:pt x="4036" y="1864"/>
                  </a:lnTo>
                  <a:lnTo>
                    <a:pt x="3978" y="2152"/>
                  </a:lnTo>
                  <a:lnTo>
                    <a:pt x="3978" y="2306"/>
                  </a:lnTo>
                  <a:lnTo>
                    <a:pt x="3978" y="2460"/>
                  </a:lnTo>
                  <a:lnTo>
                    <a:pt x="4017" y="2709"/>
                  </a:lnTo>
                  <a:lnTo>
                    <a:pt x="4074" y="2921"/>
                  </a:lnTo>
                  <a:lnTo>
                    <a:pt x="4151" y="3113"/>
                  </a:lnTo>
                  <a:lnTo>
                    <a:pt x="4247" y="3286"/>
                  </a:lnTo>
                  <a:lnTo>
                    <a:pt x="4343" y="3382"/>
                  </a:lnTo>
                  <a:lnTo>
                    <a:pt x="4439" y="3478"/>
                  </a:lnTo>
                  <a:lnTo>
                    <a:pt x="4535" y="3574"/>
                  </a:lnTo>
                  <a:lnTo>
                    <a:pt x="4670" y="3651"/>
                  </a:lnTo>
                  <a:lnTo>
                    <a:pt x="4920" y="3766"/>
                  </a:lnTo>
                  <a:lnTo>
                    <a:pt x="5208" y="3881"/>
                  </a:lnTo>
                  <a:lnTo>
                    <a:pt x="5496" y="3958"/>
                  </a:lnTo>
                  <a:lnTo>
                    <a:pt x="5804" y="4016"/>
                  </a:lnTo>
                  <a:lnTo>
                    <a:pt x="6438" y="4131"/>
                  </a:lnTo>
                  <a:lnTo>
                    <a:pt x="6668" y="4208"/>
                  </a:lnTo>
                  <a:lnTo>
                    <a:pt x="6899" y="4304"/>
                  </a:lnTo>
                  <a:lnTo>
                    <a:pt x="7091" y="4439"/>
                  </a:lnTo>
                  <a:lnTo>
                    <a:pt x="7264" y="4592"/>
                  </a:lnTo>
                  <a:lnTo>
                    <a:pt x="7321" y="4688"/>
                  </a:lnTo>
                  <a:lnTo>
                    <a:pt x="7379" y="4785"/>
                  </a:lnTo>
                  <a:lnTo>
                    <a:pt x="7437" y="4900"/>
                  </a:lnTo>
                  <a:lnTo>
                    <a:pt x="7475" y="4996"/>
                  </a:lnTo>
                  <a:lnTo>
                    <a:pt x="7514" y="5130"/>
                  </a:lnTo>
                  <a:lnTo>
                    <a:pt x="7533" y="5246"/>
                  </a:lnTo>
                  <a:lnTo>
                    <a:pt x="7533" y="5380"/>
                  </a:lnTo>
                  <a:lnTo>
                    <a:pt x="7514" y="5515"/>
                  </a:lnTo>
                  <a:lnTo>
                    <a:pt x="7494" y="5630"/>
                  </a:lnTo>
                  <a:lnTo>
                    <a:pt x="7475" y="5745"/>
                  </a:lnTo>
                  <a:lnTo>
                    <a:pt x="7379" y="5976"/>
                  </a:lnTo>
                  <a:lnTo>
                    <a:pt x="7302" y="6206"/>
                  </a:lnTo>
                  <a:lnTo>
                    <a:pt x="7283" y="6322"/>
                  </a:lnTo>
                  <a:lnTo>
                    <a:pt x="7264" y="6456"/>
                  </a:lnTo>
                  <a:lnTo>
                    <a:pt x="7264" y="6629"/>
                  </a:lnTo>
                  <a:lnTo>
                    <a:pt x="7302" y="6802"/>
                  </a:lnTo>
                  <a:lnTo>
                    <a:pt x="7341" y="6975"/>
                  </a:lnTo>
                  <a:lnTo>
                    <a:pt x="7398" y="7148"/>
                  </a:lnTo>
                  <a:lnTo>
                    <a:pt x="7475" y="7302"/>
                  </a:lnTo>
                  <a:lnTo>
                    <a:pt x="7571" y="7455"/>
                  </a:lnTo>
                  <a:lnTo>
                    <a:pt x="7687" y="7590"/>
                  </a:lnTo>
                  <a:lnTo>
                    <a:pt x="7802" y="7724"/>
                  </a:lnTo>
                  <a:lnTo>
                    <a:pt x="8032" y="7916"/>
                  </a:lnTo>
                  <a:lnTo>
                    <a:pt x="8282" y="8089"/>
                  </a:lnTo>
                  <a:lnTo>
                    <a:pt x="8532" y="8224"/>
                  </a:lnTo>
                  <a:lnTo>
                    <a:pt x="8820" y="8339"/>
                  </a:lnTo>
                  <a:lnTo>
                    <a:pt x="9108" y="8454"/>
                  </a:lnTo>
                  <a:lnTo>
                    <a:pt x="9416" y="8551"/>
                  </a:lnTo>
                  <a:lnTo>
                    <a:pt x="10011" y="8723"/>
                  </a:lnTo>
                  <a:lnTo>
                    <a:pt x="10300" y="8820"/>
                  </a:lnTo>
                  <a:lnTo>
                    <a:pt x="10588" y="8935"/>
                  </a:lnTo>
                  <a:lnTo>
                    <a:pt x="10857" y="9050"/>
                  </a:lnTo>
                  <a:lnTo>
                    <a:pt x="11107" y="9204"/>
                  </a:lnTo>
                  <a:lnTo>
                    <a:pt x="11318" y="9377"/>
                  </a:lnTo>
                  <a:lnTo>
                    <a:pt x="11529" y="9569"/>
                  </a:lnTo>
                  <a:lnTo>
                    <a:pt x="11606" y="9684"/>
                  </a:lnTo>
                  <a:lnTo>
                    <a:pt x="11702" y="9819"/>
                  </a:lnTo>
                  <a:lnTo>
                    <a:pt x="11760" y="9953"/>
                  </a:lnTo>
                  <a:lnTo>
                    <a:pt x="11818" y="10107"/>
                  </a:lnTo>
                  <a:lnTo>
                    <a:pt x="11837" y="10222"/>
                  </a:lnTo>
                  <a:lnTo>
                    <a:pt x="11818" y="10337"/>
                  </a:lnTo>
                  <a:lnTo>
                    <a:pt x="11779" y="10587"/>
                  </a:lnTo>
                  <a:lnTo>
                    <a:pt x="11683" y="10818"/>
                  </a:lnTo>
                  <a:lnTo>
                    <a:pt x="11587" y="11068"/>
                  </a:lnTo>
                  <a:lnTo>
                    <a:pt x="11376" y="11548"/>
                  </a:lnTo>
                  <a:lnTo>
                    <a:pt x="11280" y="11778"/>
                  </a:lnTo>
                  <a:lnTo>
                    <a:pt x="11241" y="12028"/>
                  </a:lnTo>
                  <a:lnTo>
                    <a:pt x="11222" y="12201"/>
                  </a:lnTo>
                  <a:lnTo>
                    <a:pt x="11241" y="12374"/>
                  </a:lnTo>
                  <a:lnTo>
                    <a:pt x="11280" y="12547"/>
                  </a:lnTo>
                  <a:lnTo>
                    <a:pt x="11337" y="12701"/>
                  </a:lnTo>
                  <a:lnTo>
                    <a:pt x="11414" y="12854"/>
                  </a:lnTo>
                  <a:lnTo>
                    <a:pt x="11510" y="13008"/>
                  </a:lnTo>
                  <a:lnTo>
                    <a:pt x="11606" y="13143"/>
                  </a:lnTo>
                  <a:lnTo>
                    <a:pt x="11741" y="13258"/>
                  </a:lnTo>
                  <a:lnTo>
                    <a:pt x="11971" y="13431"/>
                  </a:lnTo>
                  <a:lnTo>
                    <a:pt x="12202" y="13585"/>
                  </a:lnTo>
                  <a:lnTo>
                    <a:pt x="12452" y="13700"/>
                  </a:lnTo>
                  <a:lnTo>
                    <a:pt x="12701" y="13815"/>
                  </a:lnTo>
                  <a:lnTo>
                    <a:pt x="12970" y="13892"/>
                  </a:lnTo>
                  <a:lnTo>
                    <a:pt x="13259" y="13969"/>
                  </a:lnTo>
                  <a:lnTo>
                    <a:pt x="13835" y="14103"/>
                  </a:lnTo>
                  <a:lnTo>
                    <a:pt x="14411" y="14199"/>
                  </a:lnTo>
                  <a:lnTo>
                    <a:pt x="14988" y="14276"/>
                  </a:lnTo>
                  <a:lnTo>
                    <a:pt x="15545" y="14372"/>
                  </a:lnTo>
                  <a:lnTo>
                    <a:pt x="15814" y="14430"/>
                  </a:lnTo>
                  <a:lnTo>
                    <a:pt x="16083" y="14488"/>
                  </a:lnTo>
                  <a:lnTo>
                    <a:pt x="16314" y="14565"/>
                  </a:lnTo>
                  <a:lnTo>
                    <a:pt x="16410" y="14603"/>
                  </a:lnTo>
                  <a:lnTo>
                    <a:pt x="16467" y="14641"/>
                  </a:lnTo>
                  <a:lnTo>
                    <a:pt x="16525" y="14718"/>
                  </a:lnTo>
                  <a:lnTo>
                    <a:pt x="16563" y="14795"/>
                  </a:lnTo>
                  <a:lnTo>
                    <a:pt x="16640" y="15064"/>
                  </a:lnTo>
                  <a:lnTo>
                    <a:pt x="16679" y="15352"/>
                  </a:lnTo>
                  <a:lnTo>
                    <a:pt x="16679" y="15429"/>
                  </a:lnTo>
                  <a:lnTo>
                    <a:pt x="16660" y="15487"/>
                  </a:lnTo>
                  <a:lnTo>
                    <a:pt x="16602" y="15621"/>
                  </a:lnTo>
                  <a:lnTo>
                    <a:pt x="16544" y="15698"/>
                  </a:lnTo>
                  <a:lnTo>
                    <a:pt x="16487" y="15852"/>
                  </a:lnTo>
                  <a:lnTo>
                    <a:pt x="16448" y="15967"/>
                  </a:lnTo>
                  <a:lnTo>
                    <a:pt x="16429" y="16082"/>
                  </a:lnTo>
                  <a:lnTo>
                    <a:pt x="16429" y="16198"/>
                  </a:lnTo>
                  <a:lnTo>
                    <a:pt x="16448" y="16332"/>
                  </a:lnTo>
                  <a:lnTo>
                    <a:pt x="16487" y="16524"/>
                  </a:lnTo>
                  <a:lnTo>
                    <a:pt x="16563" y="16697"/>
                  </a:lnTo>
                  <a:lnTo>
                    <a:pt x="16679" y="16851"/>
                  </a:lnTo>
                  <a:lnTo>
                    <a:pt x="16794" y="16986"/>
                  </a:lnTo>
                  <a:lnTo>
                    <a:pt x="16948" y="17101"/>
                  </a:lnTo>
                  <a:lnTo>
                    <a:pt x="17101" y="17216"/>
                  </a:lnTo>
                  <a:lnTo>
                    <a:pt x="17255" y="17312"/>
                  </a:lnTo>
                  <a:lnTo>
                    <a:pt x="17447" y="17389"/>
                  </a:lnTo>
                  <a:lnTo>
                    <a:pt x="17716" y="17485"/>
                  </a:lnTo>
                  <a:lnTo>
                    <a:pt x="18005" y="17562"/>
                  </a:lnTo>
                  <a:lnTo>
                    <a:pt x="18581" y="17716"/>
                  </a:lnTo>
                  <a:lnTo>
                    <a:pt x="19157" y="17869"/>
                  </a:lnTo>
                  <a:lnTo>
                    <a:pt x="19446" y="17965"/>
                  </a:lnTo>
                  <a:lnTo>
                    <a:pt x="19734" y="18081"/>
                  </a:lnTo>
                  <a:lnTo>
                    <a:pt x="19926" y="18177"/>
                  </a:lnTo>
                  <a:lnTo>
                    <a:pt x="20137" y="18292"/>
                  </a:lnTo>
                  <a:lnTo>
                    <a:pt x="20310" y="18407"/>
                  </a:lnTo>
                  <a:lnTo>
                    <a:pt x="20502" y="18542"/>
                  </a:lnTo>
                  <a:lnTo>
                    <a:pt x="20675" y="18676"/>
                  </a:lnTo>
                  <a:lnTo>
                    <a:pt x="20829" y="18830"/>
                  </a:lnTo>
                  <a:lnTo>
                    <a:pt x="20983" y="18984"/>
                  </a:lnTo>
                  <a:lnTo>
                    <a:pt x="21117" y="19157"/>
                  </a:lnTo>
                  <a:lnTo>
                    <a:pt x="21252" y="19349"/>
                  </a:lnTo>
                  <a:lnTo>
                    <a:pt x="21348" y="19522"/>
                  </a:lnTo>
                  <a:lnTo>
                    <a:pt x="21425" y="19733"/>
                  </a:lnTo>
                  <a:lnTo>
                    <a:pt x="21502" y="19945"/>
                  </a:lnTo>
                  <a:lnTo>
                    <a:pt x="21540" y="20156"/>
                  </a:lnTo>
                  <a:lnTo>
                    <a:pt x="21559" y="20367"/>
                  </a:lnTo>
                  <a:lnTo>
                    <a:pt x="21559" y="20598"/>
                  </a:lnTo>
                  <a:lnTo>
                    <a:pt x="21540" y="20848"/>
                  </a:lnTo>
                  <a:lnTo>
                    <a:pt x="21540" y="20924"/>
                  </a:lnTo>
                  <a:lnTo>
                    <a:pt x="21578" y="20982"/>
                  </a:lnTo>
                  <a:lnTo>
                    <a:pt x="21636" y="21040"/>
                  </a:lnTo>
                  <a:lnTo>
                    <a:pt x="21713" y="21059"/>
                  </a:lnTo>
                  <a:lnTo>
                    <a:pt x="21751" y="21155"/>
                  </a:lnTo>
                  <a:lnTo>
                    <a:pt x="21809" y="21232"/>
                  </a:lnTo>
                  <a:lnTo>
                    <a:pt x="21886" y="21309"/>
                  </a:lnTo>
                  <a:lnTo>
                    <a:pt x="21982" y="21347"/>
                  </a:lnTo>
                  <a:lnTo>
                    <a:pt x="22097" y="21386"/>
                  </a:lnTo>
                  <a:lnTo>
                    <a:pt x="22212" y="21405"/>
                  </a:lnTo>
                  <a:lnTo>
                    <a:pt x="22308" y="21405"/>
                  </a:lnTo>
                  <a:lnTo>
                    <a:pt x="22424" y="21366"/>
                  </a:lnTo>
                  <a:lnTo>
                    <a:pt x="22558" y="21270"/>
                  </a:lnTo>
                  <a:lnTo>
                    <a:pt x="22693" y="21174"/>
                  </a:lnTo>
                  <a:lnTo>
                    <a:pt x="22770" y="21040"/>
                  </a:lnTo>
                  <a:lnTo>
                    <a:pt x="22846" y="20886"/>
                  </a:lnTo>
                  <a:lnTo>
                    <a:pt x="22904" y="20713"/>
                  </a:lnTo>
                  <a:lnTo>
                    <a:pt x="22943" y="20559"/>
                  </a:lnTo>
                  <a:lnTo>
                    <a:pt x="23039" y="20233"/>
                  </a:lnTo>
                  <a:lnTo>
                    <a:pt x="23519" y="20713"/>
                  </a:lnTo>
                  <a:lnTo>
                    <a:pt x="24038" y="21232"/>
                  </a:lnTo>
                  <a:lnTo>
                    <a:pt x="24288" y="21501"/>
                  </a:lnTo>
                  <a:lnTo>
                    <a:pt x="24518" y="21789"/>
                  </a:lnTo>
                  <a:lnTo>
                    <a:pt x="24729" y="22077"/>
                  </a:lnTo>
                  <a:lnTo>
                    <a:pt x="24941" y="22366"/>
                  </a:lnTo>
                  <a:lnTo>
                    <a:pt x="25095" y="22673"/>
                  </a:lnTo>
                  <a:lnTo>
                    <a:pt x="25229" y="22980"/>
                  </a:lnTo>
                  <a:lnTo>
                    <a:pt x="25325" y="23288"/>
                  </a:lnTo>
                  <a:lnTo>
                    <a:pt x="25364" y="23461"/>
                  </a:lnTo>
                  <a:lnTo>
                    <a:pt x="25383" y="23614"/>
                  </a:lnTo>
                  <a:lnTo>
                    <a:pt x="25383" y="23787"/>
                  </a:lnTo>
                  <a:lnTo>
                    <a:pt x="25383" y="23960"/>
                  </a:lnTo>
                  <a:lnTo>
                    <a:pt x="25364" y="24114"/>
                  </a:lnTo>
                  <a:lnTo>
                    <a:pt x="25325" y="24287"/>
                  </a:lnTo>
                  <a:lnTo>
                    <a:pt x="25267" y="24460"/>
                  </a:lnTo>
                  <a:lnTo>
                    <a:pt x="25210" y="24633"/>
                  </a:lnTo>
                  <a:lnTo>
                    <a:pt x="25133" y="24806"/>
                  </a:lnTo>
                  <a:lnTo>
                    <a:pt x="25037" y="24979"/>
                  </a:lnTo>
                  <a:lnTo>
                    <a:pt x="24826" y="25286"/>
                  </a:lnTo>
                  <a:lnTo>
                    <a:pt x="24595" y="25536"/>
                  </a:lnTo>
                  <a:lnTo>
                    <a:pt x="24345" y="25766"/>
                  </a:lnTo>
                  <a:lnTo>
                    <a:pt x="24076" y="25959"/>
                  </a:lnTo>
                  <a:lnTo>
                    <a:pt x="23788" y="26112"/>
                  </a:lnTo>
                  <a:lnTo>
                    <a:pt x="23481" y="26247"/>
                  </a:lnTo>
                  <a:lnTo>
                    <a:pt x="23173" y="26343"/>
                  </a:lnTo>
                  <a:lnTo>
                    <a:pt x="22846" y="26420"/>
                  </a:lnTo>
                  <a:lnTo>
                    <a:pt x="22501" y="26477"/>
                  </a:lnTo>
                  <a:lnTo>
                    <a:pt x="22174" y="26516"/>
                  </a:lnTo>
                  <a:lnTo>
                    <a:pt x="21828" y="26535"/>
                  </a:lnTo>
                  <a:lnTo>
                    <a:pt x="21463" y="26535"/>
                  </a:lnTo>
                  <a:lnTo>
                    <a:pt x="21117" y="26516"/>
                  </a:lnTo>
                  <a:lnTo>
                    <a:pt x="20791" y="26497"/>
                  </a:lnTo>
                  <a:lnTo>
                    <a:pt x="20118" y="26420"/>
                  </a:lnTo>
                  <a:lnTo>
                    <a:pt x="20253" y="26285"/>
                  </a:lnTo>
                  <a:lnTo>
                    <a:pt x="20368" y="26151"/>
                  </a:lnTo>
                  <a:lnTo>
                    <a:pt x="20579" y="25843"/>
                  </a:lnTo>
                  <a:lnTo>
                    <a:pt x="20752" y="25497"/>
                  </a:lnTo>
                  <a:lnTo>
                    <a:pt x="20906" y="25152"/>
                  </a:lnTo>
                  <a:lnTo>
                    <a:pt x="21002" y="24767"/>
                  </a:lnTo>
                  <a:lnTo>
                    <a:pt x="21060" y="24383"/>
                  </a:lnTo>
                  <a:lnTo>
                    <a:pt x="21079" y="23999"/>
                  </a:lnTo>
                  <a:lnTo>
                    <a:pt x="21060" y="23595"/>
                  </a:lnTo>
                  <a:lnTo>
                    <a:pt x="20983" y="23192"/>
                  </a:lnTo>
                  <a:lnTo>
                    <a:pt x="20887" y="22788"/>
                  </a:lnTo>
                  <a:lnTo>
                    <a:pt x="20733" y="22423"/>
                  </a:lnTo>
                  <a:lnTo>
                    <a:pt x="20579" y="22058"/>
                  </a:lnTo>
                  <a:lnTo>
                    <a:pt x="20368" y="21712"/>
                  </a:lnTo>
                  <a:lnTo>
                    <a:pt x="20157" y="21386"/>
                  </a:lnTo>
                  <a:lnTo>
                    <a:pt x="19907" y="21078"/>
                  </a:lnTo>
                  <a:lnTo>
                    <a:pt x="19638" y="20771"/>
                  </a:lnTo>
                  <a:lnTo>
                    <a:pt x="19369" y="20483"/>
                  </a:lnTo>
                  <a:lnTo>
                    <a:pt x="19061" y="20214"/>
                  </a:lnTo>
                  <a:lnTo>
                    <a:pt x="18754" y="19945"/>
                  </a:lnTo>
                  <a:lnTo>
                    <a:pt x="18446" y="19695"/>
                  </a:lnTo>
                  <a:lnTo>
                    <a:pt x="17793" y="19214"/>
                  </a:lnTo>
                  <a:lnTo>
                    <a:pt x="17140" y="18753"/>
                  </a:lnTo>
                  <a:lnTo>
                    <a:pt x="16352" y="18234"/>
                  </a:lnTo>
                  <a:lnTo>
                    <a:pt x="15603" y="17716"/>
                  </a:lnTo>
                  <a:lnTo>
                    <a:pt x="14853" y="17158"/>
                  </a:lnTo>
                  <a:lnTo>
                    <a:pt x="14123" y="16601"/>
                  </a:lnTo>
                  <a:lnTo>
                    <a:pt x="13412" y="16025"/>
                  </a:lnTo>
                  <a:lnTo>
                    <a:pt x="12721" y="15410"/>
                  </a:lnTo>
                  <a:lnTo>
                    <a:pt x="12029" y="14776"/>
                  </a:lnTo>
                  <a:lnTo>
                    <a:pt x="11376" y="14123"/>
                  </a:lnTo>
                  <a:lnTo>
                    <a:pt x="10646" y="13354"/>
                  </a:lnTo>
                  <a:lnTo>
                    <a:pt x="9954" y="12585"/>
                  </a:lnTo>
                  <a:lnTo>
                    <a:pt x="9281" y="11778"/>
                  </a:lnTo>
                  <a:lnTo>
                    <a:pt x="8628" y="10952"/>
                  </a:lnTo>
                  <a:lnTo>
                    <a:pt x="8013" y="10107"/>
                  </a:lnTo>
                  <a:lnTo>
                    <a:pt x="7398" y="9261"/>
                  </a:lnTo>
                  <a:lnTo>
                    <a:pt x="6803" y="8397"/>
                  </a:lnTo>
                  <a:lnTo>
                    <a:pt x="6245" y="7513"/>
                  </a:lnTo>
                  <a:lnTo>
                    <a:pt x="5727" y="6648"/>
                  </a:lnTo>
                  <a:lnTo>
                    <a:pt x="5227" y="5784"/>
                  </a:lnTo>
                  <a:lnTo>
                    <a:pt x="4728" y="4919"/>
                  </a:lnTo>
                  <a:lnTo>
                    <a:pt x="4228" y="4054"/>
                  </a:lnTo>
                  <a:lnTo>
                    <a:pt x="4017" y="3747"/>
                  </a:lnTo>
                  <a:lnTo>
                    <a:pt x="3805" y="3478"/>
                  </a:lnTo>
                  <a:lnTo>
                    <a:pt x="3632" y="3305"/>
                  </a:lnTo>
                  <a:lnTo>
                    <a:pt x="3440" y="3151"/>
                  </a:lnTo>
                  <a:lnTo>
                    <a:pt x="3248" y="3036"/>
                  </a:lnTo>
                  <a:lnTo>
                    <a:pt x="3037" y="2921"/>
                  </a:lnTo>
                  <a:lnTo>
                    <a:pt x="2825" y="2863"/>
                  </a:lnTo>
                  <a:lnTo>
                    <a:pt x="2595" y="2825"/>
                  </a:lnTo>
                  <a:lnTo>
                    <a:pt x="2345" y="2825"/>
                  </a:lnTo>
                  <a:lnTo>
                    <a:pt x="2095" y="2882"/>
                  </a:lnTo>
                  <a:lnTo>
                    <a:pt x="2038" y="2902"/>
                  </a:lnTo>
                  <a:lnTo>
                    <a:pt x="1999" y="2940"/>
                  </a:lnTo>
                  <a:lnTo>
                    <a:pt x="1961" y="2978"/>
                  </a:lnTo>
                  <a:lnTo>
                    <a:pt x="1961" y="3036"/>
                  </a:lnTo>
                  <a:lnTo>
                    <a:pt x="1653" y="3209"/>
                  </a:lnTo>
                  <a:lnTo>
                    <a:pt x="1384" y="3420"/>
                  </a:lnTo>
                  <a:lnTo>
                    <a:pt x="1135" y="3670"/>
                  </a:lnTo>
                  <a:lnTo>
                    <a:pt x="923" y="3920"/>
                  </a:lnTo>
                  <a:lnTo>
                    <a:pt x="942" y="3555"/>
                  </a:lnTo>
                  <a:lnTo>
                    <a:pt x="1000" y="3190"/>
                  </a:lnTo>
                  <a:lnTo>
                    <a:pt x="1077" y="2844"/>
                  </a:lnTo>
                  <a:lnTo>
                    <a:pt x="1173" y="2498"/>
                  </a:lnTo>
                  <a:lnTo>
                    <a:pt x="1288" y="2171"/>
                  </a:lnTo>
                  <a:lnTo>
                    <a:pt x="1461" y="1864"/>
                  </a:lnTo>
                  <a:lnTo>
                    <a:pt x="1557" y="1710"/>
                  </a:lnTo>
                  <a:lnTo>
                    <a:pt x="1673" y="1557"/>
                  </a:lnTo>
                  <a:lnTo>
                    <a:pt x="1788" y="1422"/>
                  </a:lnTo>
                  <a:lnTo>
                    <a:pt x="1942" y="1268"/>
                  </a:lnTo>
                  <a:lnTo>
                    <a:pt x="2095" y="1134"/>
                  </a:lnTo>
                  <a:lnTo>
                    <a:pt x="2268" y="999"/>
                  </a:lnTo>
                  <a:lnTo>
                    <a:pt x="2441" y="884"/>
                  </a:lnTo>
                  <a:lnTo>
                    <a:pt x="2614" y="769"/>
                  </a:lnTo>
                  <a:lnTo>
                    <a:pt x="2806" y="692"/>
                  </a:lnTo>
                  <a:lnTo>
                    <a:pt x="2998" y="615"/>
                  </a:lnTo>
                  <a:lnTo>
                    <a:pt x="3190" y="557"/>
                  </a:lnTo>
                  <a:lnTo>
                    <a:pt x="3402" y="500"/>
                  </a:lnTo>
                  <a:lnTo>
                    <a:pt x="3594" y="461"/>
                  </a:lnTo>
                  <a:lnTo>
                    <a:pt x="3805" y="442"/>
                  </a:lnTo>
                  <a:lnTo>
                    <a:pt x="4017" y="423"/>
                  </a:lnTo>
                  <a:close/>
                  <a:moveTo>
                    <a:pt x="2422" y="3190"/>
                  </a:moveTo>
                  <a:lnTo>
                    <a:pt x="2652" y="3209"/>
                  </a:lnTo>
                  <a:lnTo>
                    <a:pt x="2864" y="3247"/>
                  </a:lnTo>
                  <a:lnTo>
                    <a:pt x="3075" y="3343"/>
                  </a:lnTo>
                  <a:lnTo>
                    <a:pt x="3267" y="3459"/>
                  </a:lnTo>
                  <a:lnTo>
                    <a:pt x="3440" y="3612"/>
                  </a:lnTo>
                  <a:lnTo>
                    <a:pt x="3594" y="3785"/>
                  </a:lnTo>
                  <a:lnTo>
                    <a:pt x="3748" y="3978"/>
                  </a:lnTo>
                  <a:lnTo>
                    <a:pt x="3901" y="4170"/>
                  </a:lnTo>
                  <a:lnTo>
                    <a:pt x="4017" y="4400"/>
                  </a:lnTo>
                  <a:lnTo>
                    <a:pt x="4266" y="4842"/>
                  </a:lnTo>
                  <a:lnTo>
                    <a:pt x="4497" y="5265"/>
                  </a:lnTo>
                  <a:lnTo>
                    <a:pt x="4689" y="5649"/>
                  </a:lnTo>
                  <a:lnTo>
                    <a:pt x="5477" y="6975"/>
                  </a:lnTo>
                  <a:lnTo>
                    <a:pt x="5880" y="7647"/>
                  </a:lnTo>
                  <a:lnTo>
                    <a:pt x="6303" y="8282"/>
                  </a:lnTo>
                  <a:lnTo>
                    <a:pt x="7091" y="9473"/>
                  </a:lnTo>
                  <a:lnTo>
                    <a:pt x="7494" y="10049"/>
                  </a:lnTo>
                  <a:lnTo>
                    <a:pt x="7917" y="10626"/>
                  </a:lnTo>
                  <a:lnTo>
                    <a:pt x="8340" y="11183"/>
                  </a:lnTo>
                  <a:lnTo>
                    <a:pt x="8782" y="11740"/>
                  </a:lnTo>
                  <a:lnTo>
                    <a:pt x="9243" y="12297"/>
                  </a:lnTo>
                  <a:lnTo>
                    <a:pt x="9685" y="12835"/>
                  </a:lnTo>
                  <a:lnTo>
                    <a:pt x="10184" y="13392"/>
                  </a:lnTo>
                  <a:lnTo>
                    <a:pt x="10665" y="13930"/>
                  </a:lnTo>
                  <a:lnTo>
                    <a:pt x="11184" y="14468"/>
                  </a:lnTo>
                  <a:lnTo>
                    <a:pt x="11702" y="14987"/>
                  </a:lnTo>
                  <a:lnTo>
                    <a:pt x="12240" y="15487"/>
                  </a:lnTo>
                  <a:lnTo>
                    <a:pt x="12778" y="15986"/>
                  </a:lnTo>
                  <a:lnTo>
                    <a:pt x="13335" y="16467"/>
                  </a:lnTo>
                  <a:lnTo>
                    <a:pt x="13893" y="16928"/>
                  </a:lnTo>
                  <a:lnTo>
                    <a:pt x="14508" y="17389"/>
                  </a:lnTo>
                  <a:lnTo>
                    <a:pt x="15122" y="17831"/>
                  </a:lnTo>
                  <a:lnTo>
                    <a:pt x="16410" y="18676"/>
                  </a:lnTo>
                  <a:lnTo>
                    <a:pt x="17044" y="19118"/>
                  </a:lnTo>
                  <a:lnTo>
                    <a:pt x="17678" y="19541"/>
                  </a:lnTo>
                  <a:lnTo>
                    <a:pt x="18293" y="20021"/>
                  </a:lnTo>
                  <a:lnTo>
                    <a:pt x="18581" y="20252"/>
                  </a:lnTo>
                  <a:lnTo>
                    <a:pt x="18869" y="20502"/>
                  </a:lnTo>
                  <a:lnTo>
                    <a:pt x="19138" y="20790"/>
                  </a:lnTo>
                  <a:lnTo>
                    <a:pt x="19407" y="21078"/>
                  </a:lnTo>
                  <a:lnTo>
                    <a:pt x="19676" y="21405"/>
                  </a:lnTo>
                  <a:lnTo>
                    <a:pt x="19907" y="21751"/>
                  </a:lnTo>
                  <a:lnTo>
                    <a:pt x="20137" y="22116"/>
                  </a:lnTo>
                  <a:lnTo>
                    <a:pt x="20329" y="22500"/>
                  </a:lnTo>
                  <a:lnTo>
                    <a:pt x="20483" y="22884"/>
                  </a:lnTo>
                  <a:lnTo>
                    <a:pt x="20598" y="23288"/>
                  </a:lnTo>
                  <a:lnTo>
                    <a:pt x="20695" y="23691"/>
                  </a:lnTo>
                  <a:lnTo>
                    <a:pt x="20714" y="23883"/>
                  </a:lnTo>
                  <a:lnTo>
                    <a:pt x="20733" y="24095"/>
                  </a:lnTo>
                  <a:lnTo>
                    <a:pt x="20733" y="24287"/>
                  </a:lnTo>
                  <a:lnTo>
                    <a:pt x="20714" y="24479"/>
                  </a:lnTo>
                  <a:lnTo>
                    <a:pt x="20695" y="24671"/>
                  </a:lnTo>
                  <a:lnTo>
                    <a:pt x="20656" y="24863"/>
                  </a:lnTo>
                  <a:lnTo>
                    <a:pt x="20598" y="25056"/>
                  </a:lnTo>
                  <a:lnTo>
                    <a:pt x="20541" y="25248"/>
                  </a:lnTo>
                  <a:lnTo>
                    <a:pt x="20445" y="25440"/>
                  </a:lnTo>
                  <a:lnTo>
                    <a:pt x="20349" y="25613"/>
                  </a:lnTo>
                  <a:lnTo>
                    <a:pt x="20233" y="25786"/>
                  </a:lnTo>
                  <a:lnTo>
                    <a:pt x="20099" y="25959"/>
                  </a:lnTo>
                  <a:lnTo>
                    <a:pt x="19945" y="26132"/>
                  </a:lnTo>
                  <a:lnTo>
                    <a:pt x="19772" y="26285"/>
                  </a:lnTo>
                  <a:lnTo>
                    <a:pt x="19619" y="26420"/>
                  </a:lnTo>
                  <a:lnTo>
                    <a:pt x="19426" y="26535"/>
                  </a:lnTo>
                  <a:lnTo>
                    <a:pt x="19253" y="26631"/>
                  </a:lnTo>
                  <a:lnTo>
                    <a:pt x="19061" y="26727"/>
                  </a:lnTo>
                  <a:lnTo>
                    <a:pt x="18869" y="26785"/>
                  </a:lnTo>
                  <a:lnTo>
                    <a:pt x="18677" y="26842"/>
                  </a:lnTo>
                  <a:lnTo>
                    <a:pt x="18485" y="26881"/>
                  </a:lnTo>
                  <a:lnTo>
                    <a:pt x="18274" y="26919"/>
                  </a:lnTo>
                  <a:lnTo>
                    <a:pt x="18062" y="26938"/>
                  </a:lnTo>
                  <a:lnTo>
                    <a:pt x="17851" y="26938"/>
                  </a:lnTo>
                  <a:lnTo>
                    <a:pt x="17428" y="26919"/>
                  </a:lnTo>
                  <a:lnTo>
                    <a:pt x="16986" y="26842"/>
                  </a:lnTo>
                  <a:lnTo>
                    <a:pt x="16544" y="26746"/>
                  </a:lnTo>
                  <a:lnTo>
                    <a:pt x="16122" y="26612"/>
                  </a:lnTo>
                  <a:lnTo>
                    <a:pt x="15680" y="26458"/>
                  </a:lnTo>
                  <a:lnTo>
                    <a:pt x="15257" y="26285"/>
                  </a:lnTo>
                  <a:lnTo>
                    <a:pt x="14853" y="26093"/>
                  </a:lnTo>
                  <a:lnTo>
                    <a:pt x="14450" y="25901"/>
                  </a:lnTo>
                  <a:lnTo>
                    <a:pt x="14085" y="25709"/>
                  </a:lnTo>
                  <a:lnTo>
                    <a:pt x="13393" y="25305"/>
                  </a:lnTo>
                  <a:lnTo>
                    <a:pt x="12740" y="24902"/>
                  </a:lnTo>
                  <a:lnTo>
                    <a:pt x="12106" y="24460"/>
                  </a:lnTo>
                  <a:lnTo>
                    <a:pt x="11491" y="23980"/>
                  </a:lnTo>
                  <a:lnTo>
                    <a:pt x="10876" y="23499"/>
                  </a:lnTo>
                  <a:lnTo>
                    <a:pt x="10300" y="22980"/>
                  </a:lnTo>
                  <a:lnTo>
                    <a:pt x="9723" y="22442"/>
                  </a:lnTo>
                  <a:lnTo>
                    <a:pt x="9185" y="21885"/>
                  </a:lnTo>
                  <a:lnTo>
                    <a:pt x="8647" y="21309"/>
                  </a:lnTo>
                  <a:lnTo>
                    <a:pt x="8109" y="20713"/>
                  </a:lnTo>
                  <a:lnTo>
                    <a:pt x="7610" y="20117"/>
                  </a:lnTo>
                  <a:lnTo>
                    <a:pt x="7110" y="19503"/>
                  </a:lnTo>
                  <a:lnTo>
                    <a:pt x="6630" y="18888"/>
                  </a:lnTo>
                  <a:lnTo>
                    <a:pt x="5688" y="17639"/>
                  </a:lnTo>
                  <a:lnTo>
                    <a:pt x="4785" y="16390"/>
                  </a:lnTo>
                  <a:lnTo>
                    <a:pt x="4228" y="15602"/>
                  </a:lnTo>
                  <a:lnTo>
                    <a:pt x="3709" y="14814"/>
                  </a:lnTo>
                  <a:lnTo>
                    <a:pt x="3190" y="14007"/>
                  </a:lnTo>
                  <a:lnTo>
                    <a:pt x="2691" y="13181"/>
                  </a:lnTo>
                  <a:lnTo>
                    <a:pt x="2230" y="12355"/>
                  </a:lnTo>
                  <a:lnTo>
                    <a:pt x="1788" y="11490"/>
                  </a:lnTo>
                  <a:lnTo>
                    <a:pt x="1365" y="10626"/>
                  </a:lnTo>
                  <a:lnTo>
                    <a:pt x="1000" y="9761"/>
                  </a:lnTo>
                  <a:lnTo>
                    <a:pt x="846" y="9338"/>
                  </a:lnTo>
                  <a:lnTo>
                    <a:pt x="712" y="8916"/>
                  </a:lnTo>
                  <a:lnTo>
                    <a:pt x="597" y="8474"/>
                  </a:lnTo>
                  <a:lnTo>
                    <a:pt x="500" y="8013"/>
                  </a:lnTo>
                  <a:lnTo>
                    <a:pt x="443" y="7571"/>
                  </a:lnTo>
                  <a:lnTo>
                    <a:pt x="404" y="7109"/>
                  </a:lnTo>
                  <a:lnTo>
                    <a:pt x="385" y="6668"/>
                  </a:lnTo>
                  <a:lnTo>
                    <a:pt x="404" y="6226"/>
                  </a:lnTo>
                  <a:lnTo>
                    <a:pt x="462" y="5784"/>
                  </a:lnTo>
                  <a:lnTo>
                    <a:pt x="558" y="5361"/>
                  </a:lnTo>
                  <a:lnTo>
                    <a:pt x="693" y="4938"/>
                  </a:lnTo>
                  <a:lnTo>
                    <a:pt x="789" y="4746"/>
                  </a:lnTo>
                  <a:lnTo>
                    <a:pt x="885" y="4554"/>
                  </a:lnTo>
                  <a:lnTo>
                    <a:pt x="981" y="4362"/>
                  </a:lnTo>
                  <a:lnTo>
                    <a:pt x="1096" y="4170"/>
                  </a:lnTo>
                  <a:lnTo>
                    <a:pt x="1231" y="3997"/>
                  </a:lnTo>
                  <a:lnTo>
                    <a:pt x="1365" y="3824"/>
                  </a:lnTo>
                  <a:lnTo>
                    <a:pt x="1538" y="3670"/>
                  </a:lnTo>
                  <a:lnTo>
                    <a:pt x="1692" y="3516"/>
                  </a:lnTo>
                  <a:lnTo>
                    <a:pt x="1884" y="3363"/>
                  </a:lnTo>
                  <a:lnTo>
                    <a:pt x="2076" y="3228"/>
                  </a:lnTo>
                  <a:lnTo>
                    <a:pt x="2191" y="3228"/>
                  </a:lnTo>
                  <a:lnTo>
                    <a:pt x="2307" y="3209"/>
                  </a:lnTo>
                  <a:lnTo>
                    <a:pt x="2422" y="3190"/>
                  </a:lnTo>
                  <a:close/>
                  <a:moveTo>
                    <a:pt x="7725" y="0"/>
                  </a:moveTo>
                  <a:lnTo>
                    <a:pt x="7533" y="19"/>
                  </a:lnTo>
                  <a:lnTo>
                    <a:pt x="7321" y="77"/>
                  </a:lnTo>
                  <a:lnTo>
                    <a:pt x="7110" y="135"/>
                  </a:lnTo>
                  <a:lnTo>
                    <a:pt x="6899" y="231"/>
                  </a:lnTo>
                  <a:lnTo>
                    <a:pt x="6687" y="327"/>
                  </a:lnTo>
                  <a:lnTo>
                    <a:pt x="6514" y="212"/>
                  </a:lnTo>
                  <a:lnTo>
                    <a:pt x="6418" y="173"/>
                  </a:lnTo>
                  <a:lnTo>
                    <a:pt x="6322" y="135"/>
                  </a:lnTo>
                  <a:lnTo>
                    <a:pt x="6226" y="115"/>
                  </a:lnTo>
                  <a:lnTo>
                    <a:pt x="6130" y="115"/>
                  </a:lnTo>
                  <a:lnTo>
                    <a:pt x="6015" y="135"/>
                  </a:lnTo>
                  <a:lnTo>
                    <a:pt x="5938" y="173"/>
                  </a:lnTo>
                  <a:lnTo>
                    <a:pt x="5900" y="154"/>
                  </a:lnTo>
                  <a:lnTo>
                    <a:pt x="5880" y="154"/>
                  </a:lnTo>
                  <a:lnTo>
                    <a:pt x="5688" y="231"/>
                  </a:lnTo>
                  <a:lnTo>
                    <a:pt x="5496" y="308"/>
                  </a:lnTo>
                  <a:lnTo>
                    <a:pt x="5438" y="269"/>
                  </a:lnTo>
                  <a:lnTo>
                    <a:pt x="5208" y="192"/>
                  </a:lnTo>
                  <a:lnTo>
                    <a:pt x="4958" y="115"/>
                  </a:lnTo>
                  <a:lnTo>
                    <a:pt x="4728" y="77"/>
                  </a:lnTo>
                  <a:lnTo>
                    <a:pt x="4478" y="58"/>
                  </a:lnTo>
                  <a:lnTo>
                    <a:pt x="4228" y="39"/>
                  </a:lnTo>
                  <a:lnTo>
                    <a:pt x="3997" y="39"/>
                  </a:lnTo>
                  <a:lnTo>
                    <a:pt x="3748" y="58"/>
                  </a:lnTo>
                  <a:lnTo>
                    <a:pt x="3517" y="96"/>
                  </a:lnTo>
                  <a:lnTo>
                    <a:pt x="3267" y="135"/>
                  </a:lnTo>
                  <a:lnTo>
                    <a:pt x="3037" y="212"/>
                  </a:lnTo>
                  <a:lnTo>
                    <a:pt x="2806" y="288"/>
                  </a:lnTo>
                  <a:lnTo>
                    <a:pt x="2576" y="384"/>
                  </a:lnTo>
                  <a:lnTo>
                    <a:pt x="2364" y="500"/>
                  </a:lnTo>
                  <a:lnTo>
                    <a:pt x="2153" y="634"/>
                  </a:lnTo>
                  <a:lnTo>
                    <a:pt x="1961" y="769"/>
                  </a:lnTo>
                  <a:lnTo>
                    <a:pt x="1769" y="942"/>
                  </a:lnTo>
                  <a:lnTo>
                    <a:pt x="1615" y="1076"/>
                  </a:lnTo>
                  <a:lnTo>
                    <a:pt x="1461" y="1249"/>
                  </a:lnTo>
                  <a:lnTo>
                    <a:pt x="1327" y="1422"/>
                  </a:lnTo>
                  <a:lnTo>
                    <a:pt x="1211" y="1595"/>
                  </a:lnTo>
                  <a:lnTo>
                    <a:pt x="1096" y="1787"/>
                  </a:lnTo>
                  <a:lnTo>
                    <a:pt x="981" y="1979"/>
                  </a:lnTo>
                  <a:lnTo>
                    <a:pt x="885" y="2191"/>
                  </a:lnTo>
                  <a:lnTo>
                    <a:pt x="808" y="2402"/>
                  </a:lnTo>
                  <a:lnTo>
                    <a:pt x="731" y="2613"/>
                  </a:lnTo>
                  <a:lnTo>
                    <a:pt x="693" y="2844"/>
                  </a:lnTo>
                  <a:lnTo>
                    <a:pt x="654" y="3055"/>
                  </a:lnTo>
                  <a:lnTo>
                    <a:pt x="635" y="3267"/>
                  </a:lnTo>
                  <a:lnTo>
                    <a:pt x="635" y="3497"/>
                  </a:lnTo>
                  <a:lnTo>
                    <a:pt x="654" y="3709"/>
                  </a:lnTo>
                  <a:lnTo>
                    <a:pt x="693" y="3920"/>
                  </a:lnTo>
                  <a:lnTo>
                    <a:pt x="750" y="4131"/>
                  </a:lnTo>
                  <a:lnTo>
                    <a:pt x="635" y="4323"/>
                  </a:lnTo>
                  <a:lnTo>
                    <a:pt x="520" y="4535"/>
                  </a:lnTo>
                  <a:lnTo>
                    <a:pt x="424" y="4727"/>
                  </a:lnTo>
                  <a:lnTo>
                    <a:pt x="328" y="4938"/>
                  </a:lnTo>
                  <a:lnTo>
                    <a:pt x="251" y="5169"/>
                  </a:lnTo>
                  <a:lnTo>
                    <a:pt x="193" y="5380"/>
                  </a:lnTo>
                  <a:lnTo>
                    <a:pt x="78" y="5841"/>
                  </a:lnTo>
                  <a:lnTo>
                    <a:pt x="20" y="6302"/>
                  </a:lnTo>
                  <a:lnTo>
                    <a:pt x="1" y="6764"/>
                  </a:lnTo>
                  <a:lnTo>
                    <a:pt x="20" y="7244"/>
                  </a:lnTo>
                  <a:lnTo>
                    <a:pt x="59" y="7705"/>
                  </a:lnTo>
                  <a:lnTo>
                    <a:pt x="135" y="8166"/>
                  </a:lnTo>
                  <a:lnTo>
                    <a:pt x="231" y="8608"/>
                  </a:lnTo>
                  <a:lnTo>
                    <a:pt x="347" y="9050"/>
                  </a:lnTo>
                  <a:lnTo>
                    <a:pt x="500" y="9473"/>
                  </a:lnTo>
                  <a:lnTo>
                    <a:pt x="654" y="9915"/>
                  </a:lnTo>
                  <a:lnTo>
                    <a:pt x="827" y="10337"/>
                  </a:lnTo>
                  <a:lnTo>
                    <a:pt x="1000" y="10779"/>
                  </a:lnTo>
                  <a:lnTo>
                    <a:pt x="1192" y="11202"/>
                  </a:lnTo>
                  <a:lnTo>
                    <a:pt x="1634" y="12028"/>
                  </a:lnTo>
                  <a:lnTo>
                    <a:pt x="2076" y="12835"/>
                  </a:lnTo>
                  <a:lnTo>
                    <a:pt x="2556" y="13623"/>
                  </a:lnTo>
                  <a:lnTo>
                    <a:pt x="3017" y="14392"/>
                  </a:lnTo>
                  <a:lnTo>
                    <a:pt x="3978" y="15871"/>
                  </a:lnTo>
                  <a:lnTo>
                    <a:pt x="4478" y="16620"/>
                  </a:lnTo>
                  <a:lnTo>
                    <a:pt x="4977" y="17351"/>
                  </a:lnTo>
                  <a:lnTo>
                    <a:pt x="5515" y="18100"/>
                  </a:lnTo>
                  <a:lnTo>
                    <a:pt x="6053" y="18811"/>
                  </a:lnTo>
                  <a:lnTo>
                    <a:pt x="6611" y="19541"/>
                  </a:lnTo>
                  <a:lnTo>
                    <a:pt x="7187" y="20233"/>
                  </a:lnTo>
                  <a:lnTo>
                    <a:pt x="7783" y="20924"/>
                  </a:lnTo>
                  <a:lnTo>
                    <a:pt x="8397" y="21597"/>
                  </a:lnTo>
                  <a:lnTo>
                    <a:pt x="9012" y="22250"/>
                  </a:lnTo>
                  <a:lnTo>
                    <a:pt x="9666" y="22884"/>
                  </a:lnTo>
                  <a:lnTo>
                    <a:pt x="10319" y="23480"/>
                  </a:lnTo>
                  <a:lnTo>
                    <a:pt x="11011" y="24056"/>
                  </a:lnTo>
                  <a:lnTo>
                    <a:pt x="11702" y="24594"/>
                  </a:lnTo>
                  <a:lnTo>
                    <a:pt x="12432" y="25113"/>
                  </a:lnTo>
                  <a:lnTo>
                    <a:pt x="13086" y="25536"/>
                  </a:lnTo>
                  <a:lnTo>
                    <a:pt x="13777" y="25959"/>
                  </a:lnTo>
                  <a:lnTo>
                    <a:pt x="14142" y="26170"/>
                  </a:lnTo>
                  <a:lnTo>
                    <a:pt x="14527" y="26362"/>
                  </a:lnTo>
                  <a:lnTo>
                    <a:pt x="14911" y="26535"/>
                  </a:lnTo>
                  <a:lnTo>
                    <a:pt x="15295" y="26708"/>
                  </a:lnTo>
                  <a:lnTo>
                    <a:pt x="15699" y="26862"/>
                  </a:lnTo>
                  <a:lnTo>
                    <a:pt x="16102" y="26996"/>
                  </a:lnTo>
                  <a:lnTo>
                    <a:pt x="16506" y="27092"/>
                  </a:lnTo>
                  <a:lnTo>
                    <a:pt x="16909" y="27188"/>
                  </a:lnTo>
                  <a:lnTo>
                    <a:pt x="17313" y="27246"/>
                  </a:lnTo>
                  <a:lnTo>
                    <a:pt x="17697" y="27265"/>
                  </a:lnTo>
                  <a:lnTo>
                    <a:pt x="18101" y="27265"/>
                  </a:lnTo>
                  <a:lnTo>
                    <a:pt x="18504" y="27227"/>
                  </a:lnTo>
                  <a:lnTo>
                    <a:pt x="18696" y="27188"/>
                  </a:lnTo>
                  <a:lnTo>
                    <a:pt x="18888" y="27150"/>
                  </a:lnTo>
                  <a:lnTo>
                    <a:pt x="19081" y="27092"/>
                  </a:lnTo>
                  <a:lnTo>
                    <a:pt x="19253" y="27015"/>
                  </a:lnTo>
                  <a:lnTo>
                    <a:pt x="19426" y="26938"/>
                  </a:lnTo>
                  <a:lnTo>
                    <a:pt x="19580" y="26842"/>
                  </a:lnTo>
                  <a:lnTo>
                    <a:pt x="19734" y="26746"/>
                  </a:lnTo>
                  <a:lnTo>
                    <a:pt x="19888" y="26631"/>
                  </a:lnTo>
                  <a:lnTo>
                    <a:pt x="20253" y="26727"/>
                  </a:lnTo>
                  <a:lnTo>
                    <a:pt x="20618" y="26804"/>
                  </a:lnTo>
                  <a:lnTo>
                    <a:pt x="21021" y="26862"/>
                  </a:lnTo>
                  <a:lnTo>
                    <a:pt x="21405" y="26900"/>
                  </a:lnTo>
                  <a:lnTo>
                    <a:pt x="22193" y="26900"/>
                  </a:lnTo>
                  <a:lnTo>
                    <a:pt x="22597" y="26862"/>
                  </a:lnTo>
                  <a:lnTo>
                    <a:pt x="22981" y="26804"/>
                  </a:lnTo>
                  <a:lnTo>
                    <a:pt x="23346" y="26708"/>
                  </a:lnTo>
                  <a:lnTo>
                    <a:pt x="23711" y="26573"/>
                  </a:lnTo>
                  <a:lnTo>
                    <a:pt x="24057" y="26420"/>
                  </a:lnTo>
                  <a:lnTo>
                    <a:pt x="24384" y="26228"/>
                  </a:lnTo>
                  <a:lnTo>
                    <a:pt x="24691" y="25997"/>
                  </a:lnTo>
                  <a:lnTo>
                    <a:pt x="24845" y="25863"/>
                  </a:lnTo>
                  <a:lnTo>
                    <a:pt x="24979" y="25728"/>
                  </a:lnTo>
                  <a:lnTo>
                    <a:pt x="25095" y="25574"/>
                  </a:lnTo>
                  <a:lnTo>
                    <a:pt x="25229" y="25421"/>
                  </a:lnTo>
                  <a:lnTo>
                    <a:pt x="25344" y="25248"/>
                  </a:lnTo>
                  <a:lnTo>
                    <a:pt x="25440" y="25075"/>
                  </a:lnTo>
                  <a:lnTo>
                    <a:pt x="25575" y="24787"/>
                  </a:lnTo>
                  <a:lnTo>
                    <a:pt x="25690" y="24518"/>
                  </a:lnTo>
                  <a:lnTo>
                    <a:pt x="25748" y="24229"/>
                  </a:lnTo>
                  <a:lnTo>
                    <a:pt x="25786" y="23960"/>
                  </a:lnTo>
                  <a:lnTo>
                    <a:pt x="25786" y="23711"/>
                  </a:lnTo>
                  <a:lnTo>
                    <a:pt x="25767" y="23442"/>
                  </a:lnTo>
                  <a:lnTo>
                    <a:pt x="25709" y="23192"/>
                  </a:lnTo>
                  <a:lnTo>
                    <a:pt x="25652" y="22923"/>
                  </a:lnTo>
                  <a:lnTo>
                    <a:pt x="25652" y="22923"/>
                  </a:lnTo>
                  <a:lnTo>
                    <a:pt x="25863" y="22942"/>
                  </a:lnTo>
                  <a:lnTo>
                    <a:pt x="26074" y="22942"/>
                  </a:lnTo>
                  <a:lnTo>
                    <a:pt x="26305" y="22923"/>
                  </a:lnTo>
                  <a:lnTo>
                    <a:pt x="26516" y="22904"/>
                  </a:lnTo>
                  <a:lnTo>
                    <a:pt x="26728" y="22846"/>
                  </a:lnTo>
                  <a:lnTo>
                    <a:pt x="26920" y="22769"/>
                  </a:lnTo>
                  <a:lnTo>
                    <a:pt x="27112" y="22654"/>
                  </a:lnTo>
                  <a:lnTo>
                    <a:pt x="27285" y="22538"/>
                  </a:lnTo>
                  <a:lnTo>
                    <a:pt x="27381" y="22423"/>
                  </a:lnTo>
                  <a:lnTo>
                    <a:pt x="27477" y="22308"/>
                  </a:lnTo>
                  <a:lnTo>
                    <a:pt x="27535" y="22193"/>
                  </a:lnTo>
                  <a:lnTo>
                    <a:pt x="27592" y="22077"/>
                  </a:lnTo>
                  <a:lnTo>
                    <a:pt x="27631" y="21943"/>
                  </a:lnTo>
                  <a:lnTo>
                    <a:pt x="27650" y="21808"/>
                  </a:lnTo>
                  <a:lnTo>
                    <a:pt x="27669" y="21674"/>
                  </a:lnTo>
                  <a:lnTo>
                    <a:pt x="27669" y="21539"/>
                  </a:lnTo>
                  <a:lnTo>
                    <a:pt x="27650" y="21270"/>
                  </a:lnTo>
                  <a:lnTo>
                    <a:pt x="27573" y="20982"/>
                  </a:lnTo>
                  <a:lnTo>
                    <a:pt x="27496" y="20713"/>
                  </a:lnTo>
                  <a:lnTo>
                    <a:pt x="27400" y="20463"/>
                  </a:lnTo>
                  <a:lnTo>
                    <a:pt x="27208" y="20060"/>
                  </a:lnTo>
                  <a:lnTo>
                    <a:pt x="26997" y="19676"/>
                  </a:lnTo>
                  <a:lnTo>
                    <a:pt x="26747" y="19310"/>
                  </a:lnTo>
                  <a:lnTo>
                    <a:pt x="26478" y="18945"/>
                  </a:lnTo>
                  <a:lnTo>
                    <a:pt x="26171" y="18600"/>
                  </a:lnTo>
                  <a:lnTo>
                    <a:pt x="25863" y="18254"/>
                  </a:lnTo>
                  <a:lnTo>
                    <a:pt x="25536" y="17927"/>
                  </a:lnTo>
                  <a:lnTo>
                    <a:pt x="25210" y="17600"/>
                  </a:lnTo>
                  <a:lnTo>
                    <a:pt x="24499" y="16986"/>
                  </a:lnTo>
                  <a:lnTo>
                    <a:pt x="23788" y="16390"/>
                  </a:lnTo>
                  <a:lnTo>
                    <a:pt x="23096" y="15813"/>
                  </a:lnTo>
                  <a:lnTo>
                    <a:pt x="22424" y="15237"/>
                  </a:lnTo>
                  <a:lnTo>
                    <a:pt x="21655" y="14584"/>
                  </a:lnTo>
                  <a:lnTo>
                    <a:pt x="20867" y="13930"/>
                  </a:lnTo>
                  <a:lnTo>
                    <a:pt x="20099" y="13277"/>
                  </a:lnTo>
                  <a:lnTo>
                    <a:pt x="19311" y="12605"/>
                  </a:lnTo>
                  <a:lnTo>
                    <a:pt x="18562" y="11932"/>
                  </a:lnTo>
                  <a:lnTo>
                    <a:pt x="17812" y="11221"/>
                  </a:lnTo>
                  <a:lnTo>
                    <a:pt x="17467" y="10856"/>
                  </a:lnTo>
                  <a:lnTo>
                    <a:pt x="17121" y="10491"/>
                  </a:lnTo>
                  <a:lnTo>
                    <a:pt x="16775" y="10107"/>
                  </a:lnTo>
                  <a:lnTo>
                    <a:pt x="16448" y="9723"/>
                  </a:lnTo>
                  <a:lnTo>
                    <a:pt x="15853" y="8935"/>
                  </a:lnTo>
                  <a:lnTo>
                    <a:pt x="15276" y="8147"/>
                  </a:lnTo>
                  <a:lnTo>
                    <a:pt x="14738" y="7340"/>
                  </a:lnTo>
                  <a:lnTo>
                    <a:pt x="14200" y="6514"/>
                  </a:lnTo>
                  <a:lnTo>
                    <a:pt x="13143" y="4842"/>
                  </a:lnTo>
                  <a:lnTo>
                    <a:pt x="12625" y="4035"/>
                  </a:lnTo>
                  <a:lnTo>
                    <a:pt x="12067" y="3209"/>
                  </a:lnTo>
                  <a:lnTo>
                    <a:pt x="11587" y="2575"/>
                  </a:lnTo>
                  <a:lnTo>
                    <a:pt x="11337" y="2248"/>
                  </a:lnTo>
                  <a:lnTo>
                    <a:pt x="11049" y="1902"/>
                  </a:lnTo>
                  <a:lnTo>
                    <a:pt x="10761" y="1576"/>
                  </a:lnTo>
                  <a:lnTo>
                    <a:pt x="10453" y="1268"/>
                  </a:lnTo>
                  <a:lnTo>
                    <a:pt x="10127" y="961"/>
                  </a:lnTo>
                  <a:lnTo>
                    <a:pt x="9800" y="692"/>
                  </a:lnTo>
                  <a:lnTo>
                    <a:pt x="9454" y="461"/>
                  </a:lnTo>
                  <a:lnTo>
                    <a:pt x="9089" y="269"/>
                  </a:lnTo>
                  <a:lnTo>
                    <a:pt x="8897" y="192"/>
                  </a:lnTo>
                  <a:lnTo>
                    <a:pt x="8705" y="115"/>
                  </a:lnTo>
                  <a:lnTo>
                    <a:pt x="8513" y="58"/>
                  </a:lnTo>
                  <a:lnTo>
                    <a:pt x="8321" y="19"/>
                  </a:lnTo>
                  <a:lnTo>
                    <a:pt x="8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6"/>
            <p:cNvSpPr/>
            <p:nvPr/>
          </p:nvSpPr>
          <p:spPr>
            <a:xfrm>
              <a:off x="5202964" y="1873189"/>
              <a:ext cx="1208709" cy="1316703"/>
            </a:xfrm>
            <a:custGeom>
              <a:avLst/>
              <a:gdLst/>
              <a:ahLst/>
              <a:cxnLst/>
              <a:rect l="l" t="t" r="r" b="b"/>
              <a:pathLst>
                <a:path w="20426" h="22251" extrusionOk="0">
                  <a:moveTo>
                    <a:pt x="1230" y="730"/>
                  </a:moveTo>
                  <a:lnTo>
                    <a:pt x="1250" y="750"/>
                  </a:lnTo>
                  <a:lnTo>
                    <a:pt x="1653" y="1192"/>
                  </a:lnTo>
                  <a:lnTo>
                    <a:pt x="2037" y="1672"/>
                  </a:lnTo>
                  <a:lnTo>
                    <a:pt x="2057" y="1710"/>
                  </a:lnTo>
                  <a:lnTo>
                    <a:pt x="2057" y="1749"/>
                  </a:lnTo>
                  <a:lnTo>
                    <a:pt x="2057" y="1787"/>
                  </a:lnTo>
                  <a:lnTo>
                    <a:pt x="2037" y="1826"/>
                  </a:lnTo>
                  <a:lnTo>
                    <a:pt x="1999" y="1845"/>
                  </a:lnTo>
                  <a:lnTo>
                    <a:pt x="1922" y="1845"/>
                  </a:lnTo>
                  <a:lnTo>
                    <a:pt x="1903" y="1806"/>
                  </a:lnTo>
                  <a:lnTo>
                    <a:pt x="1519" y="1326"/>
                  </a:lnTo>
                  <a:lnTo>
                    <a:pt x="1154" y="826"/>
                  </a:lnTo>
                  <a:lnTo>
                    <a:pt x="1134" y="807"/>
                  </a:lnTo>
                  <a:lnTo>
                    <a:pt x="1134" y="788"/>
                  </a:lnTo>
                  <a:lnTo>
                    <a:pt x="1173" y="750"/>
                  </a:lnTo>
                  <a:lnTo>
                    <a:pt x="1211" y="730"/>
                  </a:lnTo>
                  <a:close/>
                  <a:moveTo>
                    <a:pt x="616" y="865"/>
                  </a:moveTo>
                  <a:lnTo>
                    <a:pt x="885" y="1115"/>
                  </a:lnTo>
                  <a:lnTo>
                    <a:pt x="1154" y="1384"/>
                  </a:lnTo>
                  <a:lnTo>
                    <a:pt x="1269" y="1518"/>
                  </a:lnTo>
                  <a:lnTo>
                    <a:pt x="1384" y="1672"/>
                  </a:lnTo>
                  <a:lnTo>
                    <a:pt x="1480" y="1826"/>
                  </a:lnTo>
                  <a:lnTo>
                    <a:pt x="1557" y="1979"/>
                  </a:lnTo>
                  <a:lnTo>
                    <a:pt x="1576" y="2018"/>
                  </a:lnTo>
                  <a:lnTo>
                    <a:pt x="1557" y="2056"/>
                  </a:lnTo>
                  <a:lnTo>
                    <a:pt x="1538" y="2114"/>
                  </a:lnTo>
                  <a:lnTo>
                    <a:pt x="1499" y="2133"/>
                  </a:lnTo>
                  <a:lnTo>
                    <a:pt x="1442" y="2133"/>
                  </a:lnTo>
                  <a:lnTo>
                    <a:pt x="1403" y="2095"/>
                  </a:lnTo>
                  <a:lnTo>
                    <a:pt x="1307" y="1960"/>
                  </a:lnTo>
                  <a:lnTo>
                    <a:pt x="1211" y="1826"/>
                  </a:lnTo>
                  <a:lnTo>
                    <a:pt x="1038" y="1557"/>
                  </a:lnTo>
                  <a:lnTo>
                    <a:pt x="789" y="1249"/>
                  </a:lnTo>
                  <a:lnTo>
                    <a:pt x="539" y="961"/>
                  </a:lnTo>
                  <a:lnTo>
                    <a:pt x="520" y="903"/>
                  </a:lnTo>
                  <a:lnTo>
                    <a:pt x="539" y="884"/>
                  </a:lnTo>
                  <a:lnTo>
                    <a:pt x="577" y="865"/>
                  </a:lnTo>
                  <a:close/>
                  <a:moveTo>
                    <a:pt x="16986" y="17024"/>
                  </a:moveTo>
                  <a:lnTo>
                    <a:pt x="17351" y="17255"/>
                  </a:lnTo>
                  <a:lnTo>
                    <a:pt x="17716" y="17524"/>
                  </a:lnTo>
                  <a:lnTo>
                    <a:pt x="17908" y="17658"/>
                  </a:lnTo>
                  <a:lnTo>
                    <a:pt x="18062" y="17812"/>
                  </a:lnTo>
                  <a:lnTo>
                    <a:pt x="18216" y="17985"/>
                  </a:lnTo>
                  <a:lnTo>
                    <a:pt x="18350" y="18158"/>
                  </a:lnTo>
                  <a:lnTo>
                    <a:pt x="18369" y="18177"/>
                  </a:lnTo>
                  <a:lnTo>
                    <a:pt x="18369" y="18215"/>
                  </a:lnTo>
                  <a:lnTo>
                    <a:pt x="18331" y="18254"/>
                  </a:lnTo>
                  <a:lnTo>
                    <a:pt x="18273" y="18273"/>
                  </a:lnTo>
                  <a:lnTo>
                    <a:pt x="18254" y="18273"/>
                  </a:lnTo>
                  <a:lnTo>
                    <a:pt x="18235" y="18254"/>
                  </a:lnTo>
                  <a:lnTo>
                    <a:pt x="17601" y="17658"/>
                  </a:lnTo>
                  <a:lnTo>
                    <a:pt x="17274" y="17370"/>
                  </a:lnTo>
                  <a:lnTo>
                    <a:pt x="16928" y="17101"/>
                  </a:lnTo>
                  <a:lnTo>
                    <a:pt x="16909" y="17082"/>
                  </a:lnTo>
                  <a:lnTo>
                    <a:pt x="16909" y="17043"/>
                  </a:lnTo>
                  <a:lnTo>
                    <a:pt x="16928" y="17024"/>
                  </a:lnTo>
                  <a:close/>
                  <a:moveTo>
                    <a:pt x="17217" y="17658"/>
                  </a:moveTo>
                  <a:lnTo>
                    <a:pt x="17255" y="17677"/>
                  </a:lnTo>
                  <a:lnTo>
                    <a:pt x="17582" y="17869"/>
                  </a:lnTo>
                  <a:lnTo>
                    <a:pt x="17889" y="18100"/>
                  </a:lnTo>
                  <a:lnTo>
                    <a:pt x="18197" y="18350"/>
                  </a:lnTo>
                  <a:lnTo>
                    <a:pt x="18466" y="18619"/>
                  </a:lnTo>
                  <a:lnTo>
                    <a:pt x="18485" y="18657"/>
                  </a:lnTo>
                  <a:lnTo>
                    <a:pt x="18485" y="18696"/>
                  </a:lnTo>
                  <a:lnTo>
                    <a:pt x="18485" y="18715"/>
                  </a:lnTo>
                  <a:lnTo>
                    <a:pt x="18466" y="18753"/>
                  </a:lnTo>
                  <a:lnTo>
                    <a:pt x="18427" y="18773"/>
                  </a:lnTo>
                  <a:lnTo>
                    <a:pt x="18369" y="18773"/>
                  </a:lnTo>
                  <a:lnTo>
                    <a:pt x="18331" y="18753"/>
                  </a:lnTo>
                  <a:lnTo>
                    <a:pt x="18062" y="18484"/>
                  </a:lnTo>
                  <a:lnTo>
                    <a:pt x="17774" y="18235"/>
                  </a:lnTo>
                  <a:lnTo>
                    <a:pt x="17486" y="18004"/>
                  </a:lnTo>
                  <a:lnTo>
                    <a:pt x="17178" y="17793"/>
                  </a:lnTo>
                  <a:lnTo>
                    <a:pt x="17159" y="17773"/>
                  </a:lnTo>
                  <a:lnTo>
                    <a:pt x="17159" y="17754"/>
                  </a:lnTo>
                  <a:lnTo>
                    <a:pt x="17159" y="17697"/>
                  </a:lnTo>
                  <a:lnTo>
                    <a:pt x="17197" y="17677"/>
                  </a:lnTo>
                  <a:lnTo>
                    <a:pt x="17217" y="17658"/>
                  </a:lnTo>
                  <a:close/>
                  <a:moveTo>
                    <a:pt x="808" y="0"/>
                  </a:moveTo>
                  <a:lnTo>
                    <a:pt x="539" y="39"/>
                  </a:lnTo>
                  <a:lnTo>
                    <a:pt x="270" y="96"/>
                  </a:lnTo>
                  <a:lnTo>
                    <a:pt x="1" y="192"/>
                  </a:lnTo>
                  <a:lnTo>
                    <a:pt x="97" y="308"/>
                  </a:lnTo>
                  <a:lnTo>
                    <a:pt x="154" y="442"/>
                  </a:lnTo>
                  <a:lnTo>
                    <a:pt x="174" y="615"/>
                  </a:lnTo>
                  <a:lnTo>
                    <a:pt x="174" y="788"/>
                  </a:lnTo>
                  <a:lnTo>
                    <a:pt x="135" y="961"/>
                  </a:lnTo>
                  <a:lnTo>
                    <a:pt x="58" y="1134"/>
                  </a:lnTo>
                  <a:lnTo>
                    <a:pt x="231" y="1288"/>
                  </a:lnTo>
                  <a:lnTo>
                    <a:pt x="404" y="1480"/>
                  </a:lnTo>
                  <a:lnTo>
                    <a:pt x="577" y="1691"/>
                  </a:lnTo>
                  <a:lnTo>
                    <a:pt x="731" y="1864"/>
                  </a:lnTo>
                  <a:lnTo>
                    <a:pt x="1096" y="2229"/>
                  </a:lnTo>
                  <a:lnTo>
                    <a:pt x="1461" y="2613"/>
                  </a:lnTo>
                  <a:lnTo>
                    <a:pt x="2172" y="3382"/>
                  </a:lnTo>
                  <a:lnTo>
                    <a:pt x="2326" y="3516"/>
                  </a:lnTo>
                  <a:lnTo>
                    <a:pt x="2422" y="3632"/>
                  </a:lnTo>
                  <a:lnTo>
                    <a:pt x="2499" y="3747"/>
                  </a:lnTo>
                  <a:lnTo>
                    <a:pt x="3306" y="4669"/>
                  </a:lnTo>
                  <a:lnTo>
                    <a:pt x="4113" y="5592"/>
                  </a:lnTo>
                  <a:lnTo>
                    <a:pt x="4881" y="6514"/>
                  </a:lnTo>
                  <a:lnTo>
                    <a:pt x="5265" y="6994"/>
                  </a:lnTo>
                  <a:lnTo>
                    <a:pt x="5630" y="7494"/>
                  </a:lnTo>
                  <a:lnTo>
                    <a:pt x="5650" y="7532"/>
                  </a:lnTo>
                  <a:lnTo>
                    <a:pt x="5630" y="7571"/>
                  </a:lnTo>
                  <a:lnTo>
                    <a:pt x="5861" y="7801"/>
                  </a:lnTo>
                  <a:lnTo>
                    <a:pt x="6072" y="8051"/>
                  </a:lnTo>
                  <a:lnTo>
                    <a:pt x="6226" y="8301"/>
                  </a:lnTo>
                  <a:lnTo>
                    <a:pt x="7110" y="9358"/>
                  </a:lnTo>
                  <a:lnTo>
                    <a:pt x="8013" y="10395"/>
                  </a:lnTo>
                  <a:lnTo>
                    <a:pt x="9838" y="12432"/>
                  </a:lnTo>
                  <a:lnTo>
                    <a:pt x="9858" y="12451"/>
                  </a:lnTo>
                  <a:lnTo>
                    <a:pt x="9858" y="12489"/>
                  </a:lnTo>
                  <a:lnTo>
                    <a:pt x="10107" y="12586"/>
                  </a:lnTo>
                  <a:lnTo>
                    <a:pt x="10338" y="12701"/>
                  </a:lnTo>
                  <a:lnTo>
                    <a:pt x="10665" y="12874"/>
                  </a:lnTo>
                  <a:lnTo>
                    <a:pt x="10972" y="13085"/>
                  </a:lnTo>
                  <a:lnTo>
                    <a:pt x="11126" y="13200"/>
                  </a:lnTo>
                  <a:lnTo>
                    <a:pt x="11260" y="13316"/>
                  </a:lnTo>
                  <a:lnTo>
                    <a:pt x="11376" y="13450"/>
                  </a:lnTo>
                  <a:lnTo>
                    <a:pt x="11491" y="13604"/>
                  </a:lnTo>
                  <a:lnTo>
                    <a:pt x="11529" y="13700"/>
                  </a:lnTo>
                  <a:lnTo>
                    <a:pt x="11587" y="13796"/>
                  </a:lnTo>
                  <a:lnTo>
                    <a:pt x="11625" y="14007"/>
                  </a:lnTo>
                  <a:lnTo>
                    <a:pt x="11625" y="14200"/>
                  </a:lnTo>
                  <a:lnTo>
                    <a:pt x="11625" y="14392"/>
                  </a:lnTo>
                  <a:lnTo>
                    <a:pt x="12067" y="14872"/>
                  </a:lnTo>
                  <a:lnTo>
                    <a:pt x="12509" y="15314"/>
                  </a:lnTo>
                  <a:lnTo>
                    <a:pt x="13009" y="15737"/>
                  </a:lnTo>
                  <a:lnTo>
                    <a:pt x="13508" y="16121"/>
                  </a:lnTo>
                  <a:lnTo>
                    <a:pt x="13547" y="16179"/>
                  </a:lnTo>
                  <a:lnTo>
                    <a:pt x="13566" y="16236"/>
                  </a:lnTo>
                  <a:lnTo>
                    <a:pt x="13912" y="16313"/>
                  </a:lnTo>
                  <a:lnTo>
                    <a:pt x="14219" y="16428"/>
                  </a:lnTo>
                  <a:lnTo>
                    <a:pt x="14507" y="16582"/>
                  </a:lnTo>
                  <a:lnTo>
                    <a:pt x="14796" y="16755"/>
                  </a:lnTo>
                  <a:lnTo>
                    <a:pt x="15045" y="16947"/>
                  </a:lnTo>
                  <a:lnTo>
                    <a:pt x="15295" y="17197"/>
                  </a:lnTo>
                  <a:lnTo>
                    <a:pt x="15507" y="17466"/>
                  </a:lnTo>
                  <a:lnTo>
                    <a:pt x="15679" y="17754"/>
                  </a:lnTo>
                  <a:lnTo>
                    <a:pt x="15833" y="18062"/>
                  </a:lnTo>
                  <a:lnTo>
                    <a:pt x="15929" y="18388"/>
                  </a:lnTo>
                  <a:lnTo>
                    <a:pt x="16006" y="18715"/>
                  </a:lnTo>
                  <a:lnTo>
                    <a:pt x="16045" y="19061"/>
                  </a:lnTo>
                  <a:lnTo>
                    <a:pt x="16045" y="19407"/>
                  </a:lnTo>
                  <a:lnTo>
                    <a:pt x="16102" y="19387"/>
                  </a:lnTo>
                  <a:lnTo>
                    <a:pt x="16160" y="19387"/>
                  </a:lnTo>
                  <a:lnTo>
                    <a:pt x="16217" y="19407"/>
                  </a:lnTo>
                  <a:lnTo>
                    <a:pt x="16275" y="19445"/>
                  </a:lnTo>
                  <a:lnTo>
                    <a:pt x="16909" y="20060"/>
                  </a:lnTo>
                  <a:lnTo>
                    <a:pt x="17255" y="20406"/>
                  </a:lnTo>
                  <a:lnTo>
                    <a:pt x="17582" y="20752"/>
                  </a:lnTo>
                  <a:lnTo>
                    <a:pt x="17889" y="21097"/>
                  </a:lnTo>
                  <a:lnTo>
                    <a:pt x="18158" y="21463"/>
                  </a:lnTo>
                  <a:lnTo>
                    <a:pt x="18408" y="21847"/>
                  </a:lnTo>
                  <a:lnTo>
                    <a:pt x="18523" y="22039"/>
                  </a:lnTo>
                  <a:lnTo>
                    <a:pt x="18619" y="22250"/>
                  </a:lnTo>
                  <a:lnTo>
                    <a:pt x="19196" y="22212"/>
                  </a:lnTo>
                  <a:lnTo>
                    <a:pt x="19484" y="22173"/>
                  </a:lnTo>
                  <a:lnTo>
                    <a:pt x="19753" y="22116"/>
                  </a:lnTo>
                  <a:lnTo>
                    <a:pt x="19868" y="22058"/>
                  </a:lnTo>
                  <a:lnTo>
                    <a:pt x="20003" y="22001"/>
                  </a:lnTo>
                  <a:lnTo>
                    <a:pt x="20099" y="21924"/>
                  </a:lnTo>
                  <a:lnTo>
                    <a:pt x="20195" y="21828"/>
                  </a:lnTo>
                  <a:lnTo>
                    <a:pt x="20272" y="21732"/>
                  </a:lnTo>
                  <a:lnTo>
                    <a:pt x="20349" y="21597"/>
                  </a:lnTo>
                  <a:lnTo>
                    <a:pt x="20387" y="21443"/>
                  </a:lnTo>
                  <a:lnTo>
                    <a:pt x="20425" y="21270"/>
                  </a:lnTo>
                  <a:lnTo>
                    <a:pt x="20425" y="21155"/>
                  </a:lnTo>
                  <a:lnTo>
                    <a:pt x="20425" y="21021"/>
                  </a:lnTo>
                  <a:lnTo>
                    <a:pt x="20387" y="20752"/>
                  </a:lnTo>
                  <a:lnTo>
                    <a:pt x="20291" y="20483"/>
                  </a:lnTo>
                  <a:lnTo>
                    <a:pt x="20176" y="20214"/>
                  </a:lnTo>
                  <a:lnTo>
                    <a:pt x="20041" y="19945"/>
                  </a:lnTo>
                  <a:lnTo>
                    <a:pt x="19907" y="19695"/>
                  </a:lnTo>
                  <a:lnTo>
                    <a:pt x="19599" y="19253"/>
                  </a:lnTo>
                  <a:lnTo>
                    <a:pt x="19311" y="18869"/>
                  </a:lnTo>
                  <a:lnTo>
                    <a:pt x="19004" y="18504"/>
                  </a:lnTo>
                  <a:lnTo>
                    <a:pt x="18658" y="18158"/>
                  </a:lnTo>
                  <a:lnTo>
                    <a:pt x="18312" y="17812"/>
                  </a:lnTo>
                  <a:lnTo>
                    <a:pt x="17582" y="17178"/>
                  </a:lnTo>
                  <a:lnTo>
                    <a:pt x="16852" y="16544"/>
                  </a:lnTo>
                  <a:lnTo>
                    <a:pt x="15295" y="15199"/>
                  </a:lnTo>
                  <a:lnTo>
                    <a:pt x="13720" y="13873"/>
                  </a:lnTo>
                  <a:lnTo>
                    <a:pt x="12951" y="13200"/>
                  </a:lnTo>
                  <a:lnTo>
                    <a:pt x="12163" y="12528"/>
                  </a:lnTo>
                  <a:lnTo>
                    <a:pt x="11414" y="11836"/>
                  </a:lnTo>
                  <a:lnTo>
                    <a:pt x="10665" y="11125"/>
                  </a:lnTo>
                  <a:lnTo>
                    <a:pt x="10338" y="10799"/>
                  </a:lnTo>
                  <a:lnTo>
                    <a:pt x="10031" y="10472"/>
                  </a:lnTo>
                  <a:lnTo>
                    <a:pt x="9723" y="10126"/>
                  </a:lnTo>
                  <a:lnTo>
                    <a:pt x="9416" y="9780"/>
                  </a:lnTo>
                  <a:lnTo>
                    <a:pt x="8839" y="9069"/>
                  </a:lnTo>
                  <a:lnTo>
                    <a:pt x="8301" y="8320"/>
                  </a:lnTo>
                  <a:lnTo>
                    <a:pt x="7782" y="7571"/>
                  </a:lnTo>
                  <a:lnTo>
                    <a:pt x="7283" y="6802"/>
                  </a:lnTo>
                  <a:lnTo>
                    <a:pt x="6284" y="5246"/>
                  </a:lnTo>
                  <a:lnTo>
                    <a:pt x="5784" y="4420"/>
                  </a:lnTo>
                  <a:lnTo>
                    <a:pt x="5189" y="3459"/>
                  </a:lnTo>
                  <a:lnTo>
                    <a:pt x="4862" y="2978"/>
                  </a:lnTo>
                  <a:lnTo>
                    <a:pt x="4516" y="2479"/>
                  </a:lnTo>
                  <a:lnTo>
                    <a:pt x="4151" y="1999"/>
                  </a:lnTo>
                  <a:lnTo>
                    <a:pt x="3767" y="1557"/>
                  </a:lnTo>
                  <a:lnTo>
                    <a:pt x="3363" y="1134"/>
                  </a:lnTo>
                  <a:lnTo>
                    <a:pt x="3171" y="942"/>
                  </a:lnTo>
                  <a:lnTo>
                    <a:pt x="2941" y="769"/>
                  </a:lnTo>
                  <a:lnTo>
                    <a:pt x="2729" y="615"/>
                  </a:lnTo>
                  <a:lnTo>
                    <a:pt x="2499" y="461"/>
                  </a:lnTo>
                  <a:lnTo>
                    <a:pt x="2268" y="327"/>
                  </a:lnTo>
                  <a:lnTo>
                    <a:pt x="2037" y="212"/>
                  </a:lnTo>
                  <a:lnTo>
                    <a:pt x="1807" y="135"/>
                  </a:lnTo>
                  <a:lnTo>
                    <a:pt x="1557" y="58"/>
                  </a:lnTo>
                  <a:lnTo>
                    <a:pt x="1307" y="19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6"/>
            <p:cNvSpPr/>
            <p:nvPr/>
          </p:nvSpPr>
          <p:spPr>
            <a:xfrm>
              <a:off x="6218289" y="2918085"/>
              <a:ext cx="78525" cy="65980"/>
            </a:xfrm>
            <a:custGeom>
              <a:avLst/>
              <a:gdLst/>
              <a:ahLst/>
              <a:cxnLst/>
              <a:rect l="l" t="t" r="r" b="b"/>
              <a:pathLst>
                <a:path w="1327" h="1115" extrusionOk="0">
                  <a:moveTo>
                    <a:pt x="59" y="0"/>
                  </a:moveTo>
                  <a:lnTo>
                    <a:pt x="39" y="19"/>
                  </a:lnTo>
                  <a:lnTo>
                    <a:pt x="1" y="39"/>
                  </a:lnTo>
                  <a:lnTo>
                    <a:pt x="1" y="96"/>
                  </a:lnTo>
                  <a:lnTo>
                    <a:pt x="1" y="115"/>
                  </a:lnTo>
                  <a:lnTo>
                    <a:pt x="20" y="135"/>
                  </a:lnTo>
                  <a:lnTo>
                    <a:pt x="328" y="346"/>
                  </a:lnTo>
                  <a:lnTo>
                    <a:pt x="616" y="577"/>
                  </a:lnTo>
                  <a:lnTo>
                    <a:pt x="904" y="826"/>
                  </a:lnTo>
                  <a:lnTo>
                    <a:pt x="1173" y="1095"/>
                  </a:lnTo>
                  <a:lnTo>
                    <a:pt x="1211" y="1115"/>
                  </a:lnTo>
                  <a:lnTo>
                    <a:pt x="1269" y="1115"/>
                  </a:lnTo>
                  <a:lnTo>
                    <a:pt x="1308" y="1095"/>
                  </a:lnTo>
                  <a:lnTo>
                    <a:pt x="1327" y="1057"/>
                  </a:lnTo>
                  <a:lnTo>
                    <a:pt x="1327" y="1038"/>
                  </a:lnTo>
                  <a:lnTo>
                    <a:pt x="1327" y="999"/>
                  </a:lnTo>
                  <a:lnTo>
                    <a:pt x="1308" y="961"/>
                  </a:lnTo>
                  <a:lnTo>
                    <a:pt x="1039" y="692"/>
                  </a:lnTo>
                  <a:lnTo>
                    <a:pt x="731" y="442"/>
                  </a:lnTo>
                  <a:lnTo>
                    <a:pt x="424" y="211"/>
                  </a:lnTo>
                  <a:lnTo>
                    <a:pt x="97" y="19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6"/>
            <p:cNvSpPr/>
            <p:nvPr/>
          </p:nvSpPr>
          <p:spPr>
            <a:xfrm>
              <a:off x="6203554" y="2880568"/>
              <a:ext cx="86455" cy="73910"/>
            </a:xfrm>
            <a:custGeom>
              <a:avLst/>
              <a:gdLst/>
              <a:ahLst/>
              <a:cxnLst/>
              <a:rect l="l" t="t" r="r" b="b"/>
              <a:pathLst>
                <a:path w="1461" h="1249" extrusionOk="0">
                  <a:moveTo>
                    <a:pt x="19" y="0"/>
                  </a:moveTo>
                  <a:lnTo>
                    <a:pt x="0" y="19"/>
                  </a:lnTo>
                  <a:lnTo>
                    <a:pt x="0" y="58"/>
                  </a:lnTo>
                  <a:lnTo>
                    <a:pt x="19" y="77"/>
                  </a:lnTo>
                  <a:lnTo>
                    <a:pt x="365" y="346"/>
                  </a:lnTo>
                  <a:lnTo>
                    <a:pt x="692" y="634"/>
                  </a:lnTo>
                  <a:lnTo>
                    <a:pt x="1326" y="1230"/>
                  </a:lnTo>
                  <a:lnTo>
                    <a:pt x="1345" y="1249"/>
                  </a:lnTo>
                  <a:lnTo>
                    <a:pt x="1364" y="1249"/>
                  </a:lnTo>
                  <a:lnTo>
                    <a:pt x="1422" y="1230"/>
                  </a:lnTo>
                  <a:lnTo>
                    <a:pt x="1460" y="1191"/>
                  </a:lnTo>
                  <a:lnTo>
                    <a:pt x="1460" y="1153"/>
                  </a:lnTo>
                  <a:lnTo>
                    <a:pt x="1441" y="1134"/>
                  </a:lnTo>
                  <a:lnTo>
                    <a:pt x="1307" y="961"/>
                  </a:lnTo>
                  <a:lnTo>
                    <a:pt x="1153" y="788"/>
                  </a:lnTo>
                  <a:lnTo>
                    <a:pt x="999" y="634"/>
                  </a:lnTo>
                  <a:lnTo>
                    <a:pt x="807" y="500"/>
                  </a:lnTo>
                  <a:lnTo>
                    <a:pt x="442" y="231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6"/>
            <p:cNvSpPr/>
            <p:nvPr/>
          </p:nvSpPr>
          <p:spPr>
            <a:xfrm>
              <a:off x="5019936" y="2045977"/>
              <a:ext cx="1276878" cy="1375819"/>
            </a:xfrm>
            <a:custGeom>
              <a:avLst/>
              <a:gdLst/>
              <a:ahLst/>
              <a:cxnLst/>
              <a:rect l="l" t="t" r="r" b="b"/>
              <a:pathLst>
                <a:path w="21578" h="23250" extrusionOk="0">
                  <a:moveTo>
                    <a:pt x="9588" y="11203"/>
                  </a:moveTo>
                  <a:lnTo>
                    <a:pt x="9934" y="11299"/>
                  </a:lnTo>
                  <a:lnTo>
                    <a:pt x="10299" y="11376"/>
                  </a:lnTo>
                  <a:lnTo>
                    <a:pt x="10645" y="11395"/>
                  </a:lnTo>
                  <a:lnTo>
                    <a:pt x="11029" y="11414"/>
                  </a:lnTo>
                  <a:lnTo>
                    <a:pt x="11048" y="11433"/>
                  </a:lnTo>
                  <a:lnTo>
                    <a:pt x="11087" y="11452"/>
                  </a:lnTo>
                  <a:lnTo>
                    <a:pt x="11106" y="11510"/>
                  </a:lnTo>
                  <a:lnTo>
                    <a:pt x="11087" y="11568"/>
                  </a:lnTo>
                  <a:lnTo>
                    <a:pt x="11048" y="11587"/>
                  </a:lnTo>
                  <a:lnTo>
                    <a:pt x="11029" y="11587"/>
                  </a:lnTo>
                  <a:lnTo>
                    <a:pt x="10837" y="11606"/>
                  </a:lnTo>
                  <a:lnTo>
                    <a:pt x="10645" y="11587"/>
                  </a:lnTo>
                  <a:lnTo>
                    <a:pt x="10453" y="11568"/>
                  </a:lnTo>
                  <a:lnTo>
                    <a:pt x="10280" y="11529"/>
                  </a:lnTo>
                  <a:lnTo>
                    <a:pt x="9896" y="11433"/>
                  </a:lnTo>
                  <a:lnTo>
                    <a:pt x="9550" y="11318"/>
                  </a:lnTo>
                  <a:lnTo>
                    <a:pt x="9511" y="11280"/>
                  </a:lnTo>
                  <a:lnTo>
                    <a:pt x="9511" y="11241"/>
                  </a:lnTo>
                  <a:lnTo>
                    <a:pt x="9530" y="11203"/>
                  </a:lnTo>
                  <a:close/>
                  <a:moveTo>
                    <a:pt x="9857" y="11683"/>
                  </a:moveTo>
                  <a:lnTo>
                    <a:pt x="10088" y="11760"/>
                  </a:lnTo>
                  <a:lnTo>
                    <a:pt x="10318" y="11798"/>
                  </a:lnTo>
                  <a:lnTo>
                    <a:pt x="10549" y="11837"/>
                  </a:lnTo>
                  <a:lnTo>
                    <a:pt x="10799" y="11875"/>
                  </a:lnTo>
                  <a:lnTo>
                    <a:pt x="11279" y="11875"/>
                  </a:lnTo>
                  <a:lnTo>
                    <a:pt x="11510" y="11856"/>
                  </a:lnTo>
                  <a:lnTo>
                    <a:pt x="11759" y="11837"/>
                  </a:lnTo>
                  <a:lnTo>
                    <a:pt x="11817" y="11837"/>
                  </a:lnTo>
                  <a:lnTo>
                    <a:pt x="11855" y="11856"/>
                  </a:lnTo>
                  <a:lnTo>
                    <a:pt x="11875" y="11894"/>
                  </a:lnTo>
                  <a:lnTo>
                    <a:pt x="11894" y="11933"/>
                  </a:lnTo>
                  <a:lnTo>
                    <a:pt x="11894" y="11971"/>
                  </a:lnTo>
                  <a:lnTo>
                    <a:pt x="11875" y="12010"/>
                  </a:lnTo>
                  <a:lnTo>
                    <a:pt x="11836" y="12029"/>
                  </a:lnTo>
                  <a:lnTo>
                    <a:pt x="11779" y="12048"/>
                  </a:lnTo>
                  <a:lnTo>
                    <a:pt x="11529" y="12067"/>
                  </a:lnTo>
                  <a:lnTo>
                    <a:pt x="11279" y="12087"/>
                  </a:lnTo>
                  <a:lnTo>
                    <a:pt x="11029" y="12067"/>
                  </a:lnTo>
                  <a:lnTo>
                    <a:pt x="10779" y="12048"/>
                  </a:lnTo>
                  <a:lnTo>
                    <a:pt x="10530" y="12010"/>
                  </a:lnTo>
                  <a:lnTo>
                    <a:pt x="10299" y="11971"/>
                  </a:lnTo>
                  <a:lnTo>
                    <a:pt x="10049" y="11894"/>
                  </a:lnTo>
                  <a:lnTo>
                    <a:pt x="9819" y="11818"/>
                  </a:lnTo>
                  <a:lnTo>
                    <a:pt x="9780" y="11818"/>
                  </a:lnTo>
                  <a:lnTo>
                    <a:pt x="9761" y="11779"/>
                  </a:lnTo>
                  <a:lnTo>
                    <a:pt x="9761" y="11741"/>
                  </a:lnTo>
                  <a:lnTo>
                    <a:pt x="9799" y="11683"/>
                  </a:lnTo>
                  <a:close/>
                  <a:moveTo>
                    <a:pt x="20963" y="19561"/>
                  </a:moveTo>
                  <a:lnTo>
                    <a:pt x="20982" y="19580"/>
                  </a:lnTo>
                  <a:lnTo>
                    <a:pt x="21021" y="19619"/>
                  </a:lnTo>
                  <a:lnTo>
                    <a:pt x="21078" y="19772"/>
                  </a:lnTo>
                  <a:lnTo>
                    <a:pt x="21136" y="19926"/>
                  </a:lnTo>
                  <a:lnTo>
                    <a:pt x="21193" y="20099"/>
                  </a:lnTo>
                  <a:lnTo>
                    <a:pt x="21213" y="20272"/>
                  </a:lnTo>
                  <a:lnTo>
                    <a:pt x="21232" y="20464"/>
                  </a:lnTo>
                  <a:lnTo>
                    <a:pt x="21213" y="20637"/>
                  </a:lnTo>
                  <a:lnTo>
                    <a:pt x="21193" y="20810"/>
                  </a:lnTo>
                  <a:lnTo>
                    <a:pt x="21155" y="20983"/>
                  </a:lnTo>
                  <a:lnTo>
                    <a:pt x="21136" y="21021"/>
                  </a:lnTo>
                  <a:lnTo>
                    <a:pt x="21097" y="21021"/>
                  </a:lnTo>
                  <a:lnTo>
                    <a:pt x="21059" y="21002"/>
                  </a:lnTo>
                  <a:lnTo>
                    <a:pt x="21040" y="20964"/>
                  </a:lnTo>
                  <a:lnTo>
                    <a:pt x="21040" y="20637"/>
                  </a:lnTo>
                  <a:lnTo>
                    <a:pt x="21001" y="20310"/>
                  </a:lnTo>
                  <a:lnTo>
                    <a:pt x="20944" y="20003"/>
                  </a:lnTo>
                  <a:lnTo>
                    <a:pt x="20828" y="19695"/>
                  </a:lnTo>
                  <a:lnTo>
                    <a:pt x="20828" y="19657"/>
                  </a:lnTo>
                  <a:lnTo>
                    <a:pt x="20828" y="19619"/>
                  </a:lnTo>
                  <a:lnTo>
                    <a:pt x="20848" y="19599"/>
                  </a:lnTo>
                  <a:lnTo>
                    <a:pt x="20886" y="19580"/>
                  </a:lnTo>
                  <a:lnTo>
                    <a:pt x="20963" y="19561"/>
                  </a:lnTo>
                  <a:close/>
                  <a:moveTo>
                    <a:pt x="20713" y="20195"/>
                  </a:moveTo>
                  <a:lnTo>
                    <a:pt x="20752" y="20214"/>
                  </a:lnTo>
                  <a:lnTo>
                    <a:pt x="20771" y="20233"/>
                  </a:lnTo>
                  <a:lnTo>
                    <a:pt x="20828" y="20406"/>
                  </a:lnTo>
                  <a:lnTo>
                    <a:pt x="20867" y="20579"/>
                  </a:lnTo>
                  <a:lnTo>
                    <a:pt x="20905" y="20752"/>
                  </a:lnTo>
                  <a:lnTo>
                    <a:pt x="20905" y="20925"/>
                  </a:lnTo>
                  <a:lnTo>
                    <a:pt x="20886" y="21098"/>
                  </a:lnTo>
                  <a:lnTo>
                    <a:pt x="20848" y="21271"/>
                  </a:lnTo>
                  <a:lnTo>
                    <a:pt x="20809" y="21444"/>
                  </a:lnTo>
                  <a:lnTo>
                    <a:pt x="20732" y="21598"/>
                  </a:lnTo>
                  <a:lnTo>
                    <a:pt x="20694" y="21636"/>
                  </a:lnTo>
                  <a:lnTo>
                    <a:pt x="20655" y="21636"/>
                  </a:lnTo>
                  <a:lnTo>
                    <a:pt x="20617" y="21598"/>
                  </a:lnTo>
                  <a:lnTo>
                    <a:pt x="20617" y="21559"/>
                  </a:lnTo>
                  <a:lnTo>
                    <a:pt x="20675" y="21386"/>
                  </a:lnTo>
                  <a:lnTo>
                    <a:pt x="20694" y="21233"/>
                  </a:lnTo>
                  <a:lnTo>
                    <a:pt x="20713" y="21079"/>
                  </a:lnTo>
                  <a:lnTo>
                    <a:pt x="20713" y="20925"/>
                  </a:lnTo>
                  <a:lnTo>
                    <a:pt x="20713" y="20771"/>
                  </a:lnTo>
                  <a:lnTo>
                    <a:pt x="20675" y="20618"/>
                  </a:lnTo>
                  <a:lnTo>
                    <a:pt x="20636" y="20464"/>
                  </a:lnTo>
                  <a:lnTo>
                    <a:pt x="20598" y="20310"/>
                  </a:lnTo>
                  <a:lnTo>
                    <a:pt x="20579" y="20272"/>
                  </a:lnTo>
                  <a:lnTo>
                    <a:pt x="20598" y="20253"/>
                  </a:lnTo>
                  <a:lnTo>
                    <a:pt x="20655" y="20195"/>
                  </a:lnTo>
                  <a:close/>
                  <a:moveTo>
                    <a:pt x="442" y="1"/>
                  </a:moveTo>
                  <a:lnTo>
                    <a:pt x="0" y="193"/>
                  </a:lnTo>
                  <a:lnTo>
                    <a:pt x="212" y="462"/>
                  </a:lnTo>
                  <a:lnTo>
                    <a:pt x="423" y="769"/>
                  </a:lnTo>
                  <a:lnTo>
                    <a:pt x="923" y="1634"/>
                  </a:lnTo>
                  <a:lnTo>
                    <a:pt x="1422" y="2499"/>
                  </a:lnTo>
                  <a:lnTo>
                    <a:pt x="1922" y="3363"/>
                  </a:lnTo>
                  <a:lnTo>
                    <a:pt x="2440" y="4228"/>
                  </a:lnTo>
                  <a:lnTo>
                    <a:pt x="2998" y="5112"/>
                  </a:lnTo>
                  <a:lnTo>
                    <a:pt x="3593" y="5976"/>
                  </a:lnTo>
                  <a:lnTo>
                    <a:pt x="4208" y="6822"/>
                  </a:lnTo>
                  <a:lnTo>
                    <a:pt x="4823" y="7667"/>
                  </a:lnTo>
                  <a:lnTo>
                    <a:pt x="5476" y="8493"/>
                  </a:lnTo>
                  <a:lnTo>
                    <a:pt x="6149" y="9300"/>
                  </a:lnTo>
                  <a:lnTo>
                    <a:pt x="6841" y="10069"/>
                  </a:lnTo>
                  <a:lnTo>
                    <a:pt x="7571" y="10838"/>
                  </a:lnTo>
                  <a:lnTo>
                    <a:pt x="8224" y="11491"/>
                  </a:lnTo>
                  <a:lnTo>
                    <a:pt x="8916" y="12125"/>
                  </a:lnTo>
                  <a:lnTo>
                    <a:pt x="9607" y="12740"/>
                  </a:lnTo>
                  <a:lnTo>
                    <a:pt x="10318" y="13316"/>
                  </a:lnTo>
                  <a:lnTo>
                    <a:pt x="11048" y="13873"/>
                  </a:lnTo>
                  <a:lnTo>
                    <a:pt x="11798" y="14431"/>
                  </a:lnTo>
                  <a:lnTo>
                    <a:pt x="12547" y="14949"/>
                  </a:lnTo>
                  <a:lnTo>
                    <a:pt x="13335" y="15468"/>
                  </a:lnTo>
                  <a:lnTo>
                    <a:pt x="13988" y="15929"/>
                  </a:lnTo>
                  <a:lnTo>
                    <a:pt x="14641" y="16410"/>
                  </a:lnTo>
                  <a:lnTo>
                    <a:pt x="14949" y="16660"/>
                  </a:lnTo>
                  <a:lnTo>
                    <a:pt x="15256" y="16929"/>
                  </a:lnTo>
                  <a:lnTo>
                    <a:pt x="15564" y="17198"/>
                  </a:lnTo>
                  <a:lnTo>
                    <a:pt x="15833" y="17486"/>
                  </a:lnTo>
                  <a:lnTo>
                    <a:pt x="16102" y="17793"/>
                  </a:lnTo>
                  <a:lnTo>
                    <a:pt x="16352" y="18101"/>
                  </a:lnTo>
                  <a:lnTo>
                    <a:pt x="16563" y="18427"/>
                  </a:lnTo>
                  <a:lnTo>
                    <a:pt x="16774" y="18773"/>
                  </a:lnTo>
                  <a:lnTo>
                    <a:pt x="16928" y="19138"/>
                  </a:lnTo>
                  <a:lnTo>
                    <a:pt x="17082" y="19503"/>
                  </a:lnTo>
                  <a:lnTo>
                    <a:pt x="17178" y="19907"/>
                  </a:lnTo>
                  <a:lnTo>
                    <a:pt x="17255" y="20310"/>
                  </a:lnTo>
                  <a:lnTo>
                    <a:pt x="17274" y="20714"/>
                  </a:lnTo>
                  <a:lnTo>
                    <a:pt x="17255" y="21098"/>
                  </a:lnTo>
                  <a:lnTo>
                    <a:pt x="17197" y="21482"/>
                  </a:lnTo>
                  <a:lnTo>
                    <a:pt x="17101" y="21867"/>
                  </a:lnTo>
                  <a:lnTo>
                    <a:pt x="16947" y="22212"/>
                  </a:lnTo>
                  <a:lnTo>
                    <a:pt x="16774" y="22558"/>
                  </a:lnTo>
                  <a:lnTo>
                    <a:pt x="16563" y="22866"/>
                  </a:lnTo>
                  <a:lnTo>
                    <a:pt x="16448" y="23000"/>
                  </a:lnTo>
                  <a:lnTo>
                    <a:pt x="16313" y="23135"/>
                  </a:lnTo>
                  <a:lnTo>
                    <a:pt x="16986" y="23212"/>
                  </a:lnTo>
                  <a:lnTo>
                    <a:pt x="17312" y="23231"/>
                  </a:lnTo>
                  <a:lnTo>
                    <a:pt x="17658" y="23250"/>
                  </a:lnTo>
                  <a:lnTo>
                    <a:pt x="18023" y="23250"/>
                  </a:lnTo>
                  <a:lnTo>
                    <a:pt x="18369" y="23231"/>
                  </a:lnTo>
                  <a:lnTo>
                    <a:pt x="18696" y="23192"/>
                  </a:lnTo>
                  <a:lnTo>
                    <a:pt x="19041" y="23135"/>
                  </a:lnTo>
                  <a:lnTo>
                    <a:pt x="19368" y="23058"/>
                  </a:lnTo>
                  <a:lnTo>
                    <a:pt x="19676" y="22962"/>
                  </a:lnTo>
                  <a:lnTo>
                    <a:pt x="19983" y="22827"/>
                  </a:lnTo>
                  <a:lnTo>
                    <a:pt x="20271" y="22674"/>
                  </a:lnTo>
                  <a:lnTo>
                    <a:pt x="20540" y="22481"/>
                  </a:lnTo>
                  <a:lnTo>
                    <a:pt x="20790" y="22251"/>
                  </a:lnTo>
                  <a:lnTo>
                    <a:pt x="21021" y="22001"/>
                  </a:lnTo>
                  <a:lnTo>
                    <a:pt x="21232" y="21694"/>
                  </a:lnTo>
                  <a:lnTo>
                    <a:pt x="21328" y="21521"/>
                  </a:lnTo>
                  <a:lnTo>
                    <a:pt x="21405" y="21348"/>
                  </a:lnTo>
                  <a:lnTo>
                    <a:pt x="21462" y="21175"/>
                  </a:lnTo>
                  <a:lnTo>
                    <a:pt x="21520" y="21002"/>
                  </a:lnTo>
                  <a:lnTo>
                    <a:pt x="21559" y="20829"/>
                  </a:lnTo>
                  <a:lnTo>
                    <a:pt x="21578" y="20675"/>
                  </a:lnTo>
                  <a:lnTo>
                    <a:pt x="21578" y="20502"/>
                  </a:lnTo>
                  <a:lnTo>
                    <a:pt x="21578" y="20329"/>
                  </a:lnTo>
                  <a:lnTo>
                    <a:pt x="21559" y="20176"/>
                  </a:lnTo>
                  <a:lnTo>
                    <a:pt x="21520" y="20003"/>
                  </a:lnTo>
                  <a:lnTo>
                    <a:pt x="21424" y="19695"/>
                  </a:lnTo>
                  <a:lnTo>
                    <a:pt x="21290" y="19388"/>
                  </a:lnTo>
                  <a:lnTo>
                    <a:pt x="21136" y="19081"/>
                  </a:lnTo>
                  <a:lnTo>
                    <a:pt x="20924" y="18792"/>
                  </a:lnTo>
                  <a:lnTo>
                    <a:pt x="20713" y="18504"/>
                  </a:lnTo>
                  <a:lnTo>
                    <a:pt x="20483" y="18216"/>
                  </a:lnTo>
                  <a:lnTo>
                    <a:pt x="20233" y="17947"/>
                  </a:lnTo>
                  <a:lnTo>
                    <a:pt x="19714" y="17428"/>
                  </a:lnTo>
                  <a:lnTo>
                    <a:pt x="19234" y="16948"/>
                  </a:lnTo>
                  <a:lnTo>
                    <a:pt x="19138" y="17274"/>
                  </a:lnTo>
                  <a:lnTo>
                    <a:pt x="19099" y="17428"/>
                  </a:lnTo>
                  <a:lnTo>
                    <a:pt x="19041" y="17601"/>
                  </a:lnTo>
                  <a:lnTo>
                    <a:pt x="18965" y="17755"/>
                  </a:lnTo>
                  <a:lnTo>
                    <a:pt x="18888" y="17889"/>
                  </a:lnTo>
                  <a:lnTo>
                    <a:pt x="18753" y="17985"/>
                  </a:lnTo>
                  <a:lnTo>
                    <a:pt x="18619" y="18081"/>
                  </a:lnTo>
                  <a:lnTo>
                    <a:pt x="18503" y="18120"/>
                  </a:lnTo>
                  <a:lnTo>
                    <a:pt x="18407" y="18120"/>
                  </a:lnTo>
                  <a:lnTo>
                    <a:pt x="18292" y="18101"/>
                  </a:lnTo>
                  <a:lnTo>
                    <a:pt x="18177" y="18062"/>
                  </a:lnTo>
                  <a:lnTo>
                    <a:pt x="18081" y="18024"/>
                  </a:lnTo>
                  <a:lnTo>
                    <a:pt x="18004" y="17947"/>
                  </a:lnTo>
                  <a:lnTo>
                    <a:pt x="17946" y="17870"/>
                  </a:lnTo>
                  <a:lnTo>
                    <a:pt x="17908" y="17774"/>
                  </a:lnTo>
                  <a:lnTo>
                    <a:pt x="17831" y="17755"/>
                  </a:lnTo>
                  <a:lnTo>
                    <a:pt x="17773" y="17697"/>
                  </a:lnTo>
                  <a:lnTo>
                    <a:pt x="17735" y="17639"/>
                  </a:lnTo>
                  <a:lnTo>
                    <a:pt x="17735" y="17563"/>
                  </a:lnTo>
                  <a:lnTo>
                    <a:pt x="17754" y="17313"/>
                  </a:lnTo>
                  <a:lnTo>
                    <a:pt x="17754" y="17082"/>
                  </a:lnTo>
                  <a:lnTo>
                    <a:pt x="17735" y="16871"/>
                  </a:lnTo>
                  <a:lnTo>
                    <a:pt x="17697" y="16660"/>
                  </a:lnTo>
                  <a:lnTo>
                    <a:pt x="17620" y="16448"/>
                  </a:lnTo>
                  <a:lnTo>
                    <a:pt x="17543" y="16237"/>
                  </a:lnTo>
                  <a:lnTo>
                    <a:pt x="17447" y="16064"/>
                  </a:lnTo>
                  <a:lnTo>
                    <a:pt x="17312" y="15872"/>
                  </a:lnTo>
                  <a:lnTo>
                    <a:pt x="17178" y="15699"/>
                  </a:lnTo>
                  <a:lnTo>
                    <a:pt x="17024" y="15545"/>
                  </a:lnTo>
                  <a:lnTo>
                    <a:pt x="16870" y="15391"/>
                  </a:lnTo>
                  <a:lnTo>
                    <a:pt x="16697" y="15257"/>
                  </a:lnTo>
                  <a:lnTo>
                    <a:pt x="16505" y="15122"/>
                  </a:lnTo>
                  <a:lnTo>
                    <a:pt x="16332" y="15007"/>
                  </a:lnTo>
                  <a:lnTo>
                    <a:pt x="16121" y="14892"/>
                  </a:lnTo>
                  <a:lnTo>
                    <a:pt x="15929" y="14796"/>
                  </a:lnTo>
                  <a:lnTo>
                    <a:pt x="15641" y="14680"/>
                  </a:lnTo>
                  <a:lnTo>
                    <a:pt x="15352" y="14584"/>
                  </a:lnTo>
                  <a:lnTo>
                    <a:pt x="14776" y="14431"/>
                  </a:lnTo>
                  <a:lnTo>
                    <a:pt x="14200" y="14277"/>
                  </a:lnTo>
                  <a:lnTo>
                    <a:pt x="13911" y="14200"/>
                  </a:lnTo>
                  <a:lnTo>
                    <a:pt x="13642" y="14104"/>
                  </a:lnTo>
                  <a:lnTo>
                    <a:pt x="13450" y="14027"/>
                  </a:lnTo>
                  <a:lnTo>
                    <a:pt x="13296" y="13931"/>
                  </a:lnTo>
                  <a:lnTo>
                    <a:pt x="13143" y="13816"/>
                  </a:lnTo>
                  <a:lnTo>
                    <a:pt x="12989" y="13701"/>
                  </a:lnTo>
                  <a:lnTo>
                    <a:pt x="12874" y="13566"/>
                  </a:lnTo>
                  <a:lnTo>
                    <a:pt x="12758" y="13412"/>
                  </a:lnTo>
                  <a:lnTo>
                    <a:pt x="12682" y="13239"/>
                  </a:lnTo>
                  <a:lnTo>
                    <a:pt x="12643" y="13047"/>
                  </a:lnTo>
                  <a:lnTo>
                    <a:pt x="12624" y="12913"/>
                  </a:lnTo>
                  <a:lnTo>
                    <a:pt x="12624" y="12797"/>
                  </a:lnTo>
                  <a:lnTo>
                    <a:pt x="12643" y="12682"/>
                  </a:lnTo>
                  <a:lnTo>
                    <a:pt x="12682" y="12567"/>
                  </a:lnTo>
                  <a:lnTo>
                    <a:pt x="12739" y="12413"/>
                  </a:lnTo>
                  <a:lnTo>
                    <a:pt x="12797" y="12336"/>
                  </a:lnTo>
                  <a:lnTo>
                    <a:pt x="12855" y="12202"/>
                  </a:lnTo>
                  <a:lnTo>
                    <a:pt x="12874" y="12144"/>
                  </a:lnTo>
                  <a:lnTo>
                    <a:pt x="12874" y="12067"/>
                  </a:lnTo>
                  <a:lnTo>
                    <a:pt x="12835" y="11779"/>
                  </a:lnTo>
                  <a:lnTo>
                    <a:pt x="12758" y="11510"/>
                  </a:lnTo>
                  <a:lnTo>
                    <a:pt x="12720" y="11433"/>
                  </a:lnTo>
                  <a:lnTo>
                    <a:pt x="12662" y="11356"/>
                  </a:lnTo>
                  <a:lnTo>
                    <a:pt x="12605" y="11318"/>
                  </a:lnTo>
                  <a:lnTo>
                    <a:pt x="12509" y="11280"/>
                  </a:lnTo>
                  <a:lnTo>
                    <a:pt x="12278" y="11203"/>
                  </a:lnTo>
                  <a:lnTo>
                    <a:pt x="12009" y="11145"/>
                  </a:lnTo>
                  <a:lnTo>
                    <a:pt x="11740" y="11087"/>
                  </a:lnTo>
                  <a:lnTo>
                    <a:pt x="11183" y="10991"/>
                  </a:lnTo>
                  <a:lnTo>
                    <a:pt x="10606" y="10914"/>
                  </a:lnTo>
                  <a:lnTo>
                    <a:pt x="10030" y="10818"/>
                  </a:lnTo>
                  <a:lnTo>
                    <a:pt x="9454" y="10684"/>
                  </a:lnTo>
                  <a:lnTo>
                    <a:pt x="9165" y="10607"/>
                  </a:lnTo>
                  <a:lnTo>
                    <a:pt x="8896" y="10530"/>
                  </a:lnTo>
                  <a:lnTo>
                    <a:pt x="8647" y="10415"/>
                  </a:lnTo>
                  <a:lnTo>
                    <a:pt x="8397" y="10300"/>
                  </a:lnTo>
                  <a:lnTo>
                    <a:pt x="8166" y="10146"/>
                  </a:lnTo>
                  <a:lnTo>
                    <a:pt x="7936" y="9973"/>
                  </a:lnTo>
                  <a:lnTo>
                    <a:pt x="7801" y="9858"/>
                  </a:lnTo>
                  <a:lnTo>
                    <a:pt x="7705" y="9723"/>
                  </a:lnTo>
                  <a:lnTo>
                    <a:pt x="7609" y="9569"/>
                  </a:lnTo>
                  <a:lnTo>
                    <a:pt x="7532" y="9416"/>
                  </a:lnTo>
                  <a:lnTo>
                    <a:pt x="7475" y="9262"/>
                  </a:lnTo>
                  <a:lnTo>
                    <a:pt x="7436" y="9089"/>
                  </a:lnTo>
                  <a:lnTo>
                    <a:pt x="7417" y="8916"/>
                  </a:lnTo>
                  <a:lnTo>
                    <a:pt x="7436" y="8743"/>
                  </a:lnTo>
                  <a:lnTo>
                    <a:pt x="7475" y="8493"/>
                  </a:lnTo>
                  <a:lnTo>
                    <a:pt x="7571" y="8263"/>
                  </a:lnTo>
                  <a:lnTo>
                    <a:pt x="7782" y="7783"/>
                  </a:lnTo>
                  <a:lnTo>
                    <a:pt x="7878" y="7533"/>
                  </a:lnTo>
                  <a:lnTo>
                    <a:pt x="7974" y="7302"/>
                  </a:lnTo>
                  <a:lnTo>
                    <a:pt x="8013" y="7052"/>
                  </a:lnTo>
                  <a:lnTo>
                    <a:pt x="8032" y="6937"/>
                  </a:lnTo>
                  <a:lnTo>
                    <a:pt x="8013" y="6822"/>
                  </a:lnTo>
                  <a:lnTo>
                    <a:pt x="7955" y="6668"/>
                  </a:lnTo>
                  <a:lnTo>
                    <a:pt x="7897" y="6534"/>
                  </a:lnTo>
                  <a:lnTo>
                    <a:pt x="7801" y="6399"/>
                  </a:lnTo>
                  <a:lnTo>
                    <a:pt x="7724" y="6284"/>
                  </a:lnTo>
                  <a:lnTo>
                    <a:pt x="7513" y="6092"/>
                  </a:lnTo>
                  <a:lnTo>
                    <a:pt x="7302" y="5919"/>
                  </a:lnTo>
                  <a:lnTo>
                    <a:pt x="7052" y="5765"/>
                  </a:lnTo>
                  <a:lnTo>
                    <a:pt x="6783" y="5650"/>
                  </a:lnTo>
                  <a:lnTo>
                    <a:pt x="6495" y="5535"/>
                  </a:lnTo>
                  <a:lnTo>
                    <a:pt x="6206" y="5438"/>
                  </a:lnTo>
                  <a:lnTo>
                    <a:pt x="5611" y="5266"/>
                  </a:lnTo>
                  <a:lnTo>
                    <a:pt x="5303" y="5169"/>
                  </a:lnTo>
                  <a:lnTo>
                    <a:pt x="5015" y="5054"/>
                  </a:lnTo>
                  <a:lnTo>
                    <a:pt x="4727" y="4939"/>
                  </a:lnTo>
                  <a:lnTo>
                    <a:pt x="4477" y="4804"/>
                  </a:lnTo>
                  <a:lnTo>
                    <a:pt x="4227" y="4631"/>
                  </a:lnTo>
                  <a:lnTo>
                    <a:pt x="3997" y="4439"/>
                  </a:lnTo>
                  <a:lnTo>
                    <a:pt x="3882" y="4305"/>
                  </a:lnTo>
                  <a:lnTo>
                    <a:pt x="3766" y="4170"/>
                  </a:lnTo>
                  <a:lnTo>
                    <a:pt x="3670" y="4017"/>
                  </a:lnTo>
                  <a:lnTo>
                    <a:pt x="3593" y="3863"/>
                  </a:lnTo>
                  <a:lnTo>
                    <a:pt x="3536" y="3690"/>
                  </a:lnTo>
                  <a:lnTo>
                    <a:pt x="3497" y="3517"/>
                  </a:lnTo>
                  <a:lnTo>
                    <a:pt x="3459" y="3344"/>
                  </a:lnTo>
                  <a:lnTo>
                    <a:pt x="3459" y="3171"/>
                  </a:lnTo>
                  <a:lnTo>
                    <a:pt x="3478" y="3037"/>
                  </a:lnTo>
                  <a:lnTo>
                    <a:pt x="3497" y="2921"/>
                  </a:lnTo>
                  <a:lnTo>
                    <a:pt x="3574" y="2691"/>
                  </a:lnTo>
                  <a:lnTo>
                    <a:pt x="3670" y="2460"/>
                  </a:lnTo>
                  <a:lnTo>
                    <a:pt x="3689" y="2345"/>
                  </a:lnTo>
                  <a:lnTo>
                    <a:pt x="3709" y="2230"/>
                  </a:lnTo>
                  <a:lnTo>
                    <a:pt x="3728" y="2095"/>
                  </a:lnTo>
                  <a:lnTo>
                    <a:pt x="3728" y="1961"/>
                  </a:lnTo>
                  <a:lnTo>
                    <a:pt x="3709" y="1845"/>
                  </a:lnTo>
                  <a:lnTo>
                    <a:pt x="3670" y="1711"/>
                  </a:lnTo>
                  <a:lnTo>
                    <a:pt x="3632" y="1615"/>
                  </a:lnTo>
                  <a:lnTo>
                    <a:pt x="3574" y="1500"/>
                  </a:lnTo>
                  <a:lnTo>
                    <a:pt x="3516" y="1403"/>
                  </a:lnTo>
                  <a:lnTo>
                    <a:pt x="3459" y="1307"/>
                  </a:lnTo>
                  <a:lnTo>
                    <a:pt x="3286" y="1154"/>
                  </a:lnTo>
                  <a:lnTo>
                    <a:pt x="3094" y="1019"/>
                  </a:lnTo>
                  <a:lnTo>
                    <a:pt x="2863" y="923"/>
                  </a:lnTo>
                  <a:lnTo>
                    <a:pt x="2633" y="846"/>
                  </a:lnTo>
                  <a:lnTo>
                    <a:pt x="1999" y="731"/>
                  </a:lnTo>
                  <a:lnTo>
                    <a:pt x="1691" y="673"/>
                  </a:lnTo>
                  <a:lnTo>
                    <a:pt x="1403" y="596"/>
                  </a:lnTo>
                  <a:lnTo>
                    <a:pt x="1115" y="481"/>
                  </a:lnTo>
                  <a:lnTo>
                    <a:pt x="865" y="366"/>
                  </a:lnTo>
                  <a:lnTo>
                    <a:pt x="730" y="289"/>
                  </a:lnTo>
                  <a:lnTo>
                    <a:pt x="634" y="193"/>
                  </a:lnTo>
                  <a:lnTo>
                    <a:pt x="538" y="97"/>
                  </a:lnTo>
                  <a:lnTo>
                    <a:pt x="4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6"/>
            <p:cNvSpPr/>
            <p:nvPr/>
          </p:nvSpPr>
          <p:spPr>
            <a:xfrm>
              <a:off x="6252433" y="3203422"/>
              <a:ext cx="23907" cy="86514"/>
            </a:xfrm>
            <a:custGeom>
              <a:avLst/>
              <a:gdLst/>
              <a:ahLst/>
              <a:cxnLst/>
              <a:rect l="l" t="t" r="r" b="b"/>
              <a:pathLst>
                <a:path w="404" h="1462" extrusionOk="0">
                  <a:moveTo>
                    <a:pt x="135" y="1"/>
                  </a:moveTo>
                  <a:lnTo>
                    <a:pt x="58" y="20"/>
                  </a:lnTo>
                  <a:lnTo>
                    <a:pt x="20" y="39"/>
                  </a:lnTo>
                  <a:lnTo>
                    <a:pt x="0" y="59"/>
                  </a:lnTo>
                  <a:lnTo>
                    <a:pt x="0" y="97"/>
                  </a:lnTo>
                  <a:lnTo>
                    <a:pt x="0" y="135"/>
                  </a:lnTo>
                  <a:lnTo>
                    <a:pt x="116" y="443"/>
                  </a:lnTo>
                  <a:lnTo>
                    <a:pt x="173" y="750"/>
                  </a:lnTo>
                  <a:lnTo>
                    <a:pt x="212" y="1077"/>
                  </a:lnTo>
                  <a:lnTo>
                    <a:pt x="212" y="1404"/>
                  </a:lnTo>
                  <a:lnTo>
                    <a:pt x="231" y="1442"/>
                  </a:lnTo>
                  <a:lnTo>
                    <a:pt x="269" y="1461"/>
                  </a:lnTo>
                  <a:lnTo>
                    <a:pt x="308" y="1461"/>
                  </a:lnTo>
                  <a:lnTo>
                    <a:pt x="327" y="1423"/>
                  </a:lnTo>
                  <a:lnTo>
                    <a:pt x="365" y="1250"/>
                  </a:lnTo>
                  <a:lnTo>
                    <a:pt x="385" y="1077"/>
                  </a:lnTo>
                  <a:lnTo>
                    <a:pt x="404" y="904"/>
                  </a:lnTo>
                  <a:lnTo>
                    <a:pt x="385" y="712"/>
                  </a:lnTo>
                  <a:lnTo>
                    <a:pt x="365" y="539"/>
                  </a:lnTo>
                  <a:lnTo>
                    <a:pt x="308" y="366"/>
                  </a:lnTo>
                  <a:lnTo>
                    <a:pt x="250" y="212"/>
                  </a:lnTo>
                  <a:lnTo>
                    <a:pt x="193" y="59"/>
                  </a:lnTo>
                  <a:lnTo>
                    <a:pt x="154" y="2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6"/>
            <p:cNvSpPr/>
            <p:nvPr/>
          </p:nvSpPr>
          <p:spPr>
            <a:xfrm>
              <a:off x="6237639" y="3240939"/>
              <a:ext cx="19409" cy="85390"/>
            </a:xfrm>
            <a:custGeom>
              <a:avLst/>
              <a:gdLst/>
              <a:ahLst/>
              <a:cxnLst/>
              <a:rect l="l" t="t" r="r" b="b"/>
              <a:pathLst>
                <a:path w="328" h="1443" extrusionOk="0">
                  <a:moveTo>
                    <a:pt x="77" y="1"/>
                  </a:moveTo>
                  <a:lnTo>
                    <a:pt x="20" y="59"/>
                  </a:lnTo>
                  <a:lnTo>
                    <a:pt x="1" y="78"/>
                  </a:lnTo>
                  <a:lnTo>
                    <a:pt x="20" y="116"/>
                  </a:lnTo>
                  <a:lnTo>
                    <a:pt x="58" y="270"/>
                  </a:lnTo>
                  <a:lnTo>
                    <a:pt x="97" y="424"/>
                  </a:lnTo>
                  <a:lnTo>
                    <a:pt x="135" y="577"/>
                  </a:lnTo>
                  <a:lnTo>
                    <a:pt x="135" y="731"/>
                  </a:lnTo>
                  <a:lnTo>
                    <a:pt x="135" y="885"/>
                  </a:lnTo>
                  <a:lnTo>
                    <a:pt x="116" y="1039"/>
                  </a:lnTo>
                  <a:lnTo>
                    <a:pt x="97" y="1192"/>
                  </a:lnTo>
                  <a:lnTo>
                    <a:pt x="39" y="1365"/>
                  </a:lnTo>
                  <a:lnTo>
                    <a:pt x="39" y="1404"/>
                  </a:lnTo>
                  <a:lnTo>
                    <a:pt x="77" y="1442"/>
                  </a:lnTo>
                  <a:lnTo>
                    <a:pt x="116" y="1442"/>
                  </a:lnTo>
                  <a:lnTo>
                    <a:pt x="154" y="1404"/>
                  </a:lnTo>
                  <a:lnTo>
                    <a:pt x="231" y="1250"/>
                  </a:lnTo>
                  <a:lnTo>
                    <a:pt x="270" y="1077"/>
                  </a:lnTo>
                  <a:lnTo>
                    <a:pt x="308" y="904"/>
                  </a:lnTo>
                  <a:lnTo>
                    <a:pt x="327" y="731"/>
                  </a:lnTo>
                  <a:lnTo>
                    <a:pt x="327" y="558"/>
                  </a:lnTo>
                  <a:lnTo>
                    <a:pt x="289" y="385"/>
                  </a:lnTo>
                  <a:lnTo>
                    <a:pt x="250" y="212"/>
                  </a:lnTo>
                  <a:lnTo>
                    <a:pt x="193" y="39"/>
                  </a:lnTo>
                  <a:lnTo>
                    <a:pt x="174" y="2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6"/>
            <p:cNvSpPr/>
            <p:nvPr/>
          </p:nvSpPr>
          <p:spPr>
            <a:xfrm>
              <a:off x="5050648" y="1868632"/>
              <a:ext cx="1088110" cy="1233680"/>
            </a:xfrm>
            <a:custGeom>
              <a:avLst/>
              <a:gdLst/>
              <a:ahLst/>
              <a:cxnLst/>
              <a:rect l="l" t="t" r="r" b="b"/>
              <a:pathLst>
                <a:path w="18388" h="20848" extrusionOk="0">
                  <a:moveTo>
                    <a:pt x="1633" y="0"/>
                  </a:moveTo>
                  <a:lnTo>
                    <a:pt x="1614" y="20"/>
                  </a:lnTo>
                  <a:lnTo>
                    <a:pt x="1211" y="289"/>
                  </a:lnTo>
                  <a:lnTo>
                    <a:pt x="1172" y="327"/>
                  </a:lnTo>
                  <a:lnTo>
                    <a:pt x="1114" y="346"/>
                  </a:lnTo>
                  <a:lnTo>
                    <a:pt x="865" y="519"/>
                  </a:lnTo>
                  <a:lnTo>
                    <a:pt x="634" y="731"/>
                  </a:lnTo>
                  <a:lnTo>
                    <a:pt x="442" y="942"/>
                  </a:lnTo>
                  <a:lnTo>
                    <a:pt x="250" y="1192"/>
                  </a:lnTo>
                  <a:lnTo>
                    <a:pt x="192" y="1307"/>
                  </a:lnTo>
                  <a:lnTo>
                    <a:pt x="115" y="1441"/>
                  </a:lnTo>
                  <a:lnTo>
                    <a:pt x="77" y="1576"/>
                  </a:lnTo>
                  <a:lnTo>
                    <a:pt x="38" y="1730"/>
                  </a:lnTo>
                  <a:lnTo>
                    <a:pt x="19" y="1864"/>
                  </a:lnTo>
                  <a:lnTo>
                    <a:pt x="0" y="2018"/>
                  </a:lnTo>
                  <a:lnTo>
                    <a:pt x="19" y="2191"/>
                  </a:lnTo>
                  <a:lnTo>
                    <a:pt x="38" y="2345"/>
                  </a:lnTo>
                  <a:lnTo>
                    <a:pt x="96" y="2537"/>
                  </a:lnTo>
                  <a:lnTo>
                    <a:pt x="154" y="2690"/>
                  </a:lnTo>
                  <a:lnTo>
                    <a:pt x="231" y="2825"/>
                  </a:lnTo>
                  <a:lnTo>
                    <a:pt x="346" y="2940"/>
                  </a:lnTo>
                  <a:lnTo>
                    <a:pt x="442" y="3036"/>
                  </a:lnTo>
                  <a:lnTo>
                    <a:pt x="576" y="3113"/>
                  </a:lnTo>
                  <a:lnTo>
                    <a:pt x="692" y="3190"/>
                  </a:lnTo>
                  <a:lnTo>
                    <a:pt x="845" y="3248"/>
                  </a:lnTo>
                  <a:lnTo>
                    <a:pt x="1134" y="3324"/>
                  </a:lnTo>
                  <a:lnTo>
                    <a:pt x="1460" y="3382"/>
                  </a:lnTo>
                  <a:lnTo>
                    <a:pt x="2075" y="3497"/>
                  </a:lnTo>
                  <a:lnTo>
                    <a:pt x="2363" y="3555"/>
                  </a:lnTo>
                  <a:lnTo>
                    <a:pt x="2652" y="3651"/>
                  </a:lnTo>
                  <a:lnTo>
                    <a:pt x="2901" y="3766"/>
                  </a:lnTo>
                  <a:lnTo>
                    <a:pt x="3036" y="3843"/>
                  </a:lnTo>
                  <a:lnTo>
                    <a:pt x="3151" y="3920"/>
                  </a:lnTo>
                  <a:lnTo>
                    <a:pt x="3247" y="4016"/>
                  </a:lnTo>
                  <a:lnTo>
                    <a:pt x="3343" y="4112"/>
                  </a:lnTo>
                  <a:lnTo>
                    <a:pt x="3420" y="4228"/>
                  </a:lnTo>
                  <a:lnTo>
                    <a:pt x="3497" y="4343"/>
                  </a:lnTo>
                  <a:lnTo>
                    <a:pt x="3555" y="4477"/>
                  </a:lnTo>
                  <a:lnTo>
                    <a:pt x="3593" y="4612"/>
                  </a:lnTo>
                  <a:lnTo>
                    <a:pt x="3612" y="4766"/>
                  </a:lnTo>
                  <a:lnTo>
                    <a:pt x="3612" y="4919"/>
                  </a:lnTo>
                  <a:lnTo>
                    <a:pt x="3593" y="5092"/>
                  </a:lnTo>
                  <a:lnTo>
                    <a:pt x="3574" y="5246"/>
                  </a:lnTo>
                  <a:lnTo>
                    <a:pt x="3497" y="5553"/>
                  </a:lnTo>
                  <a:lnTo>
                    <a:pt x="3420" y="5842"/>
                  </a:lnTo>
                  <a:lnTo>
                    <a:pt x="3363" y="6130"/>
                  </a:lnTo>
                  <a:lnTo>
                    <a:pt x="3343" y="6264"/>
                  </a:lnTo>
                  <a:lnTo>
                    <a:pt x="3343" y="6399"/>
                  </a:lnTo>
                  <a:lnTo>
                    <a:pt x="3363" y="6552"/>
                  </a:lnTo>
                  <a:lnTo>
                    <a:pt x="3401" y="6687"/>
                  </a:lnTo>
                  <a:lnTo>
                    <a:pt x="3459" y="6821"/>
                  </a:lnTo>
                  <a:lnTo>
                    <a:pt x="3535" y="6975"/>
                  </a:lnTo>
                  <a:lnTo>
                    <a:pt x="3670" y="7129"/>
                  </a:lnTo>
                  <a:lnTo>
                    <a:pt x="3804" y="7283"/>
                  </a:lnTo>
                  <a:lnTo>
                    <a:pt x="3939" y="7379"/>
                  </a:lnTo>
                  <a:lnTo>
                    <a:pt x="4054" y="7475"/>
                  </a:lnTo>
                  <a:lnTo>
                    <a:pt x="4323" y="7628"/>
                  </a:lnTo>
                  <a:lnTo>
                    <a:pt x="4611" y="7744"/>
                  </a:lnTo>
                  <a:lnTo>
                    <a:pt x="4900" y="7859"/>
                  </a:lnTo>
                  <a:lnTo>
                    <a:pt x="5495" y="8032"/>
                  </a:lnTo>
                  <a:lnTo>
                    <a:pt x="5803" y="8109"/>
                  </a:lnTo>
                  <a:lnTo>
                    <a:pt x="6091" y="8205"/>
                  </a:lnTo>
                  <a:lnTo>
                    <a:pt x="6398" y="8320"/>
                  </a:lnTo>
                  <a:lnTo>
                    <a:pt x="6706" y="8474"/>
                  </a:lnTo>
                  <a:lnTo>
                    <a:pt x="6994" y="8647"/>
                  </a:lnTo>
                  <a:lnTo>
                    <a:pt x="7244" y="8858"/>
                  </a:lnTo>
                  <a:lnTo>
                    <a:pt x="7359" y="8973"/>
                  </a:lnTo>
                  <a:lnTo>
                    <a:pt x="7474" y="9089"/>
                  </a:lnTo>
                  <a:lnTo>
                    <a:pt x="7551" y="9223"/>
                  </a:lnTo>
                  <a:lnTo>
                    <a:pt x="7647" y="9358"/>
                  </a:lnTo>
                  <a:lnTo>
                    <a:pt x="7724" y="9492"/>
                  </a:lnTo>
                  <a:lnTo>
                    <a:pt x="7782" y="9646"/>
                  </a:lnTo>
                  <a:lnTo>
                    <a:pt x="7820" y="9819"/>
                  </a:lnTo>
                  <a:lnTo>
                    <a:pt x="7839" y="9992"/>
                  </a:lnTo>
                  <a:lnTo>
                    <a:pt x="7839" y="10030"/>
                  </a:lnTo>
                  <a:lnTo>
                    <a:pt x="7839" y="10069"/>
                  </a:lnTo>
                  <a:lnTo>
                    <a:pt x="7782" y="10107"/>
                  </a:lnTo>
                  <a:lnTo>
                    <a:pt x="7743" y="10338"/>
                  </a:lnTo>
                  <a:lnTo>
                    <a:pt x="7686" y="10587"/>
                  </a:lnTo>
                  <a:lnTo>
                    <a:pt x="7609" y="10818"/>
                  </a:lnTo>
                  <a:lnTo>
                    <a:pt x="7513" y="11029"/>
                  </a:lnTo>
                  <a:lnTo>
                    <a:pt x="7417" y="11260"/>
                  </a:lnTo>
                  <a:lnTo>
                    <a:pt x="7321" y="11471"/>
                  </a:lnTo>
                  <a:lnTo>
                    <a:pt x="7263" y="11702"/>
                  </a:lnTo>
                  <a:lnTo>
                    <a:pt x="7263" y="11817"/>
                  </a:lnTo>
                  <a:lnTo>
                    <a:pt x="7244" y="11913"/>
                  </a:lnTo>
                  <a:lnTo>
                    <a:pt x="7263" y="12028"/>
                  </a:lnTo>
                  <a:lnTo>
                    <a:pt x="7282" y="12144"/>
                  </a:lnTo>
                  <a:lnTo>
                    <a:pt x="7321" y="12278"/>
                  </a:lnTo>
                  <a:lnTo>
                    <a:pt x="7398" y="12394"/>
                  </a:lnTo>
                  <a:lnTo>
                    <a:pt x="7494" y="12547"/>
                  </a:lnTo>
                  <a:lnTo>
                    <a:pt x="7628" y="12701"/>
                  </a:lnTo>
                  <a:lnTo>
                    <a:pt x="7782" y="12816"/>
                  </a:lnTo>
                  <a:lnTo>
                    <a:pt x="7936" y="12912"/>
                  </a:lnTo>
                  <a:lnTo>
                    <a:pt x="8108" y="13008"/>
                  </a:lnTo>
                  <a:lnTo>
                    <a:pt x="8281" y="13085"/>
                  </a:lnTo>
                  <a:lnTo>
                    <a:pt x="8646" y="13201"/>
                  </a:lnTo>
                  <a:lnTo>
                    <a:pt x="8992" y="13316"/>
                  </a:lnTo>
                  <a:lnTo>
                    <a:pt x="9338" y="13393"/>
                  </a:lnTo>
                  <a:lnTo>
                    <a:pt x="10030" y="13527"/>
                  </a:lnTo>
                  <a:lnTo>
                    <a:pt x="10722" y="13662"/>
                  </a:lnTo>
                  <a:lnTo>
                    <a:pt x="11413" y="13796"/>
                  </a:lnTo>
                  <a:lnTo>
                    <a:pt x="11817" y="13873"/>
                  </a:lnTo>
                  <a:lnTo>
                    <a:pt x="12028" y="13931"/>
                  </a:lnTo>
                  <a:lnTo>
                    <a:pt x="12239" y="14008"/>
                  </a:lnTo>
                  <a:lnTo>
                    <a:pt x="12432" y="14104"/>
                  </a:lnTo>
                  <a:lnTo>
                    <a:pt x="12605" y="14219"/>
                  </a:lnTo>
                  <a:lnTo>
                    <a:pt x="12681" y="14296"/>
                  </a:lnTo>
                  <a:lnTo>
                    <a:pt x="12739" y="14373"/>
                  </a:lnTo>
                  <a:lnTo>
                    <a:pt x="12797" y="14469"/>
                  </a:lnTo>
                  <a:lnTo>
                    <a:pt x="12835" y="14565"/>
                  </a:lnTo>
                  <a:lnTo>
                    <a:pt x="12874" y="14699"/>
                  </a:lnTo>
                  <a:lnTo>
                    <a:pt x="12874" y="14834"/>
                  </a:lnTo>
                  <a:lnTo>
                    <a:pt x="12854" y="14968"/>
                  </a:lnTo>
                  <a:lnTo>
                    <a:pt x="12816" y="15084"/>
                  </a:lnTo>
                  <a:lnTo>
                    <a:pt x="12777" y="15180"/>
                  </a:lnTo>
                  <a:lnTo>
                    <a:pt x="12739" y="15256"/>
                  </a:lnTo>
                  <a:lnTo>
                    <a:pt x="12681" y="15333"/>
                  </a:lnTo>
                  <a:lnTo>
                    <a:pt x="12624" y="15429"/>
                  </a:lnTo>
                  <a:lnTo>
                    <a:pt x="12547" y="15641"/>
                  </a:lnTo>
                  <a:lnTo>
                    <a:pt x="12508" y="15814"/>
                  </a:lnTo>
                  <a:lnTo>
                    <a:pt x="12508" y="16006"/>
                  </a:lnTo>
                  <a:lnTo>
                    <a:pt x="12547" y="16160"/>
                  </a:lnTo>
                  <a:lnTo>
                    <a:pt x="12624" y="16313"/>
                  </a:lnTo>
                  <a:lnTo>
                    <a:pt x="12720" y="16448"/>
                  </a:lnTo>
                  <a:lnTo>
                    <a:pt x="12874" y="16582"/>
                  </a:lnTo>
                  <a:lnTo>
                    <a:pt x="13046" y="16698"/>
                  </a:lnTo>
                  <a:lnTo>
                    <a:pt x="13335" y="16832"/>
                  </a:lnTo>
                  <a:lnTo>
                    <a:pt x="13642" y="16947"/>
                  </a:lnTo>
                  <a:lnTo>
                    <a:pt x="13950" y="17024"/>
                  </a:lnTo>
                  <a:lnTo>
                    <a:pt x="14276" y="17101"/>
                  </a:lnTo>
                  <a:lnTo>
                    <a:pt x="14929" y="17255"/>
                  </a:lnTo>
                  <a:lnTo>
                    <a:pt x="15256" y="17351"/>
                  </a:lnTo>
                  <a:lnTo>
                    <a:pt x="15564" y="17466"/>
                  </a:lnTo>
                  <a:lnTo>
                    <a:pt x="15794" y="17581"/>
                  </a:lnTo>
                  <a:lnTo>
                    <a:pt x="16025" y="17716"/>
                  </a:lnTo>
                  <a:lnTo>
                    <a:pt x="16236" y="17850"/>
                  </a:lnTo>
                  <a:lnTo>
                    <a:pt x="16428" y="18004"/>
                  </a:lnTo>
                  <a:lnTo>
                    <a:pt x="16620" y="18177"/>
                  </a:lnTo>
                  <a:lnTo>
                    <a:pt x="16793" y="18350"/>
                  </a:lnTo>
                  <a:lnTo>
                    <a:pt x="16966" y="18542"/>
                  </a:lnTo>
                  <a:lnTo>
                    <a:pt x="17101" y="18734"/>
                  </a:lnTo>
                  <a:lnTo>
                    <a:pt x="17235" y="18946"/>
                  </a:lnTo>
                  <a:lnTo>
                    <a:pt x="17350" y="19157"/>
                  </a:lnTo>
                  <a:lnTo>
                    <a:pt x="17447" y="19388"/>
                  </a:lnTo>
                  <a:lnTo>
                    <a:pt x="17504" y="19618"/>
                  </a:lnTo>
                  <a:lnTo>
                    <a:pt x="17562" y="19849"/>
                  </a:lnTo>
                  <a:lnTo>
                    <a:pt x="17581" y="20098"/>
                  </a:lnTo>
                  <a:lnTo>
                    <a:pt x="17581" y="20367"/>
                  </a:lnTo>
                  <a:lnTo>
                    <a:pt x="17543" y="20636"/>
                  </a:lnTo>
                  <a:lnTo>
                    <a:pt x="17581" y="20694"/>
                  </a:lnTo>
                  <a:lnTo>
                    <a:pt x="17619" y="20752"/>
                  </a:lnTo>
                  <a:lnTo>
                    <a:pt x="17658" y="20790"/>
                  </a:lnTo>
                  <a:lnTo>
                    <a:pt x="17715" y="20829"/>
                  </a:lnTo>
                  <a:lnTo>
                    <a:pt x="17773" y="20829"/>
                  </a:lnTo>
                  <a:lnTo>
                    <a:pt x="17850" y="20848"/>
                  </a:lnTo>
                  <a:lnTo>
                    <a:pt x="17908" y="20829"/>
                  </a:lnTo>
                  <a:lnTo>
                    <a:pt x="17965" y="20790"/>
                  </a:lnTo>
                  <a:lnTo>
                    <a:pt x="18061" y="20733"/>
                  </a:lnTo>
                  <a:lnTo>
                    <a:pt x="18138" y="20636"/>
                  </a:lnTo>
                  <a:lnTo>
                    <a:pt x="18196" y="20521"/>
                  </a:lnTo>
                  <a:lnTo>
                    <a:pt x="18234" y="20425"/>
                  </a:lnTo>
                  <a:lnTo>
                    <a:pt x="18311" y="20137"/>
                  </a:lnTo>
                  <a:lnTo>
                    <a:pt x="18388" y="19829"/>
                  </a:lnTo>
                  <a:lnTo>
                    <a:pt x="18330" y="19829"/>
                  </a:lnTo>
                  <a:lnTo>
                    <a:pt x="18292" y="19791"/>
                  </a:lnTo>
                  <a:lnTo>
                    <a:pt x="18253" y="19733"/>
                  </a:lnTo>
                  <a:lnTo>
                    <a:pt x="18253" y="19676"/>
                  </a:lnTo>
                  <a:lnTo>
                    <a:pt x="18273" y="19368"/>
                  </a:lnTo>
                  <a:lnTo>
                    <a:pt x="18253" y="19061"/>
                  </a:lnTo>
                  <a:lnTo>
                    <a:pt x="18215" y="18773"/>
                  </a:lnTo>
                  <a:lnTo>
                    <a:pt x="18138" y="18484"/>
                  </a:lnTo>
                  <a:lnTo>
                    <a:pt x="18023" y="18196"/>
                  </a:lnTo>
                  <a:lnTo>
                    <a:pt x="17888" y="17946"/>
                  </a:lnTo>
                  <a:lnTo>
                    <a:pt x="17735" y="17697"/>
                  </a:lnTo>
                  <a:lnTo>
                    <a:pt x="17523" y="17447"/>
                  </a:lnTo>
                  <a:lnTo>
                    <a:pt x="17312" y="17255"/>
                  </a:lnTo>
                  <a:lnTo>
                    <a:pt x="17081" y="17082"/>
                  </a:lnTo>
                  <a:lnTo>
                    <a:pt x="16832" y="16947"/>
                  </a:lnTo>
                  <a:lnTo>
                    <a:pt x="16582" y="16851"/>
                  </a:lnTo>
                  <a:lnTo>
                    <a:pt x="16332" y="16755"/>
                  </a:lnTo>
                  <a:lnTo>
                    <a:pt x="16063" y="16678"/>
                  </a:lnTo>
                  <a:lnTo>
                    <a:pt x="15506" y="16525"/>
                  </a:lnTo>
                  <a:lnTo>
                    <a:pt x="15179" y="16429"/>
                  </a:lnTo>
                  <a:lnTo>
                    <a:pt x="14872" y="16313"/>
                  </a:lnTo>
                  <a:lnTo>
                    <a:pt x="14584" y="16160"/>
                  </a:lnTo>
                  <a:lnTo>
                    <a:pt x="14449" y="16063"/>
                  </a:lnTo>
                  <a:lnTo>
                    <a:pt x="14334" y="15987"/>
                  </a:lnTo>
                  <a:lnTo>
                    <a:pt x="14238" y="15871"/>
                  </a:lnTo>
                  <a:lnTo>
                    <a:pt x="14142" y="15756"/>
                  </a:lnTo>
                  <a:lnTo>
                    <a:pt x="14046" y="15641"/>
                  </a:lnTo>
                  <a:lnTo>
                    <a:pt x="13969" y="15506"/>
                  </a:lnTo>
                  <a:lnTo>
                    <a:pt x="13911" y="15372"/>
                  </a:lnTo>
                  <a:lnTo>
                    <a:pt x="13853" y="15218"/>
                  </a:lnTo>
                  <a:lnTo>
                    <a:pt x="13815" y="15045"/>
                  </a:lnTo>
                  <a:lnTo>
                    <a:pt x="13777" y="14853"/>
                  </a:lnTo>
                  <a:lnTo>
                    <a:pt x="13757" y="14584"/>
                  </a:lnTo>
                  <a:lnTo>
                    <a:pt x="13757" y="14277"/>
                  </a:lnTo>
                  <a:lnTo>
                    <a:pt x="13738" y="14123"/>
                  </a:lnTo>
                  <a:lnTo>
                    <a:pt x="13700" y="13969"/>
                  </a:lnTo>
                  <a:lnTo>
                    <a:pt x="13661" y="13835"/>
                  </a:lnTo>
                  <a:lnTo>
                    <a:pt x="13604" y="13700"/>
                  </a:lnTo>
                  <a:lnTo>
                    <a:pt x="13488" y="13566"/>
                  </a:lnTo>
                  <a:lnTo>
                    <a:pt x="13354" y="13450"/>
                  </a:lnTo>
                  <a:lnTo>
                    <a:pt x="13181" y="13335"/>
                  </a:lnTo>
                  <a:lnTo>
                    <a:pt x="12989" y="13220"/>
                  </a:lnTo>
                  <a:lnTo>
                    <a:pt x="12605" y="13028"/>
                  </a:lnTo>
                  <a:lnTo>
                    <a:pt x="12278" y="12893"/>
                  </a:lnTo>
                  <a:lnTo>
                    <a:pt x="12028" y="12816"/>
                  </a:lnTo>
                  <a:lnTo>
                    <a:pt x="11798" y="12759"/>
                  </a:lnTo>
                  <a:lnTo>
                    <a:pt x="11548" y="12701"/>
                  </a:lnTo>
                  <a:lnTo>
                    <a:pt x="11317" y="12663"/>
                  </a:lnTo>
                  <a:lnTo>
                    <a:pt x="10818" y="12605"/>
                  </a:lnTo>
                  <a:lnTo>
                    <a:pt x="10337" y="12547"/>
                  </a:lnTo>
                  <a:lnTo>
                    <a:pt x="10030" y="12470"/>
                  </a:lnTo>
                  <a:lnTo>
                    <a:pt x="9742" y="12374"/>
                  </a:lnTo>
                  <a:lnTo>
                    <a:pt x="9626" y="12317"/>
                  </a:lnTo>
                  <a:lnTo>
                    <a:pt x="9511" y="12240"/>
                  </a:lnTo>
                  <a:lnTo>
                    <a:pt x="9396" y="12163"/>
                  </a:lnTo>
                  <a:lnTo>
                    <a:pt x="9300" y="12067"/>
                  </a:lnTo>
                  <a:lnTo>
                    <a:pt x="9204" y="11971"/>
                  </a:lnTo>
                  <a:lnTo>
                    <a:pt x="9127" y="11875"/>
                  </a:lnTo>
                  <a:lnTo>
                    <a:pt x="9069" y="11759"/>
                  </a:lnTo>
                  <a:lnTo>
                    <a:pt x="8992" y="11625"/>
                  </a:lnTo>
                  <a:lnTo>
                    <a:pt x="8954" y="11490"/>
                  </a:lnTo>
                  <a:lnTo>
                    <a:pt x="8915" y="11356"/>
                  </a:lnTo>
                  <a:lnTo>
                    <a:pt x="8877" y="11202"/>
                  </a:lnTo>
                  <a:lnTo>
                    <a:pt x="8858" y="11029"/>
                  </a:lnTo>
                  <a:lnTo>
                    <a:pt x="8839" y="10799"/>
                  </a:lnTo>
                  <a:lnTo>
                    <a:pt x="8839" y="10549"/>
                  </a:lnTo>
                  <a:lnTo>
                    <a:pt x="8839" y="10069"/>
                  </a:lnTo>
                  <a:lnTo>
                    <a:pt x="8839" y="9838"/>
                  </a:lnTo>
                  <a:lnTo>
                    <a:pt x="8819" y="9608"/>
                  </a:lnTo>
                  <a:lnTo>
                    <a:pt x="8781" y="9358"/>
                  </a:lnTo>
                  <a:lnTo>
                    <a:pt x="8723" y="9127"/>
                  </a:lnTo>
                  <a:lnTo>
                    <a:pt x="8608" y="8820"/>
                  </a:lnTo>
                  <a:lnTo>
                    <a:pt x="8454" y="8532"/>
                  </a:lnTo>
                  <a:lnTo>
                    <a:pt x="8262" y="8263"/>
                  </a:lnTo>
                  <a:lnTo>
                    <a:pt x="8032" y="8013"/>
                  </a:lnTo>
                  <a:lnTo>
                    <a:pt x="7782" y="7782"/>
                  </a:lnTo>
                  <a:lnTo>
                    <a:pt x="7513" y="7609"/>
                  </a:lnTo>
                  <a:lnTo>
                    <a:pt x="7225" y="7436"/>
                  </a:lnTo>
                  <a:lnTo>
                    <a:pt x="6917" y="7321"/>
                  </a:lnTo>
                  <a:lnTo>
                    <a:pt x="6610" y="7225"/>
                  </a:lnTo>
                  <a:lnTo>
                    <a:pt x="6283" y="7148"/>
                  </a:lnTo>
                  <a:lnTo>
                    <a:pt x="5976" y="7052"/>
                  </a:lnTo>
                  <a:lnTo>
                    <a:pt x="5687" y="6937"/>
                  </a:lnTo>
                  <a:lnTo>
                    <a:pt x="5553" y="6879"/>
                  </a:lnTo>
                  <a:lnTo>
                    <a:pt x="5438" y="6802"/>
                  </a:lnTo>
                  <a:lnTo>
                    <a:pt x="5322" y="6706"/>
                  </a:lnTo>
                  <a:lnTo>
                    <a:pt x="5207" y="6610"/>
                  </a:lnTo>
                  <a:lnTo>
                    <a:pt x="5130" y="6476"/>
                  </a:lnTo>
                  <a:lnTo>
                    <a:pt x="5053" y="6341"/>
                  </a:lnTo>
                  <a:lnTo>
                    <a:pt x="4977" y="6187"/>
                  </a:lnTo>
                  <a:lnTo>
                    <a:pt x="4938" y="6014"/>
                  </a:lnTo>
                  <a:lnTo>
                    <a:pt x="4919" y="5880"/>
                  </a:lnTo>
                  <a:lnTo>
                    <a:pt x="4900" y="5726"/>
                  </a:lnTo>
                  <a:lnTo>
                    <a:pt x="4919" y="5457"/>
                  </a:lnTo>
                  <a:lnTo>
                    <a:pt x="4957" y="4900"/>
                  </a:lnTo>
                  <a:lnTo>
                    <a:pt x="4957" y="4631"/>
                  </a:lnTo>
                  <a:lnTo>
                    <a:pt x="4938" y="4497"/>
                  </a:lnTo>
                  <a:lnTo>
                    <a:pt x="4919" y="4362"/>
                  </a:lnTo>
                  <a:lnTo>
                    <a:pt x="4880" y="4228"/>
                  </a:lnTo>
                  <a:lnTo>
                    <a:pt x="4823" y="4093"/>
                  </a:lnTo>
                  <a:lnTo>
                    <a:pt x="4746" y="3978"/>
                  </a:lnTo>
                  <a:lnTo>
                    <a:pt x="4650" y="3862"/>
                  </a:lnTo>
                  <a:lnTo>
                    <a:pt x="4496" y="3709"/>
                  </a:lnTo>
                  <a:lnTo>
                    <a:pt x="4304" y="3574"/>
                  </a:lnTo>
                  <a:lnTo>
                    <a:pt x="4093" y="3478"/>
                  </a:lnTo>
                  <a:lnTo>
                    <a:pt x="3881" y="3382"/>
                  </a:lnTo>
                  <a:lnTo>
                    <a:pt x="3670" y="3305"/>
                  </a:lnTo>
                  <a:lnTo>
                    <a:pt x="3439" y="3248"/>
                  </a:lnTo>
                  <a:lnTo>
                    <a:pt x="3017" y="3132"/>
                  </a:lnTo>
                  <a:lnTo>
                    <a:pt x="2709" y="3055"/>
                  </a:lnTo>
                  <a:lnTo>
                    <a:pt x="2363" y="2959"/>
                  </a:lnTo>
                  <a:lnTo>
                    <a:pt x="2190" y="2883"/>
                  </a:lnTo>
                  <a:lnTo>
                    <a:pt x="2037" y="2806"/>
                  </a:lnTo>
                  <a:lnTo>
                    <a:pt x="1921" y="2690"/>
                  </a:lnTo>
                  <a:lnTo>
                    <a:pt x="1845" y="2575"/>
                  </a:lnTo>
                  <a:lnTo>
                    <a:pt x="1749" y="2479"/>
                  </a:lnTo>
                  <a:lnTo>
                    <a:pt x="1691" y="2364"/>
                  </a:lnTo>
                  <a:lnTo>
                    <a:pt x="1652" y="2248"/>
                  </a:lnTo>
                  <a:lnTo>
                    <a:pt x="1633" y="2114"/>
                  </a:lnTo>
                  <a:lnTo>
                    <a:pt x="1652" y="1979"/>
                  </a:lnTo>
                  <a:lnTo>
                    <a:pt x="1691" y="1845"/>
                  </a:lnTo>
                  <a:lnTo>
                    <a:pt x="1749" y="1730"/>
                  </a:lnTo>
                  <a:lnTo>
                    <a:pt x="1806" y="1614"/>
                  </a:lnTo>
                  <a:lnTo>
                    <a:pt x="1883" y="1518"/>
                  </a:lnTo>
                  <a:lnTo>
                    <a:pt x="1979" y="1422"/>
                  </a:lnTo>
                  <a:lnTo>
                    <a:pt x="2190" y="1211"/>
                  </a:lnTo>
                  <a:lnTo>
                    <a:pt x="2267" y="1115"/>
                  </a:lnTo>
                  <a:lnTo>
                    <a:pt x="2344" y="1000"/>
                  </a:lnTo>
                  <a:lnTo>
                    <a:pt x="2402" y="884"/>
                  </a:lnTo>
                  <a:lnTo>
                    <a:pt x="2421" y="750"/>
                  </a:lnTo>
                  <a:lnTo>
                    <a:pt x="2421" y="673"/>
                  </a:lnTo>
                  <a:lnTo>
                    <a:pt x="2402" y="596"/>
                  </a:lnTo>
                  <a:lnTo>
                    <a:pt x="2383" y="519"/>
                  </a:lnTo>
                  <a:lnTo>
                    <a:pt x="2344" y="462"/>
                  </a:lnTo>
                  <a:lnTo>
                    <a:pt x="2267" y="346"/>
                  </a:lnTo>
                  <a:lnTo>
                    <a:pt x="2152" y="269"/>
                  </a:lnTo>
                  <a:lnTo>
                    <a:pt x="2018" y="212"/>
                  </a:lnTo>
                  <a:lnTo>
                    <a:pt x="1883" y="135"/>
                  </a:lnTo>
                  <a:lnTo>
                    <a:pt x="1749" y="77"/>
                  </a:lnTo>
                  <a:lnTo>
                    <a:pt x="16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6"/>
            <p:cNvSpPr/>
            <p:nvPr/>
          </p:nvSpPr>
          <p:spPr>
            <a:xfrm>
              <a:off x="4817557" y="2040296"/>
              <a:ext cx="1204093" cy="1405406"/>
            </a:xfrm>
            <a:custGeom>
              <a:avLst/>
              <a:gdLst/>
              <a:ahLst/>
              <a:cxnLst/>
              <a:rect l="l" t="t" r="r" b="b"/>
              <a:pathLst>
                <a:path w="20348" h="23750" extrusionOk="0">
                  <a:moveTo>
                    <a:pt x="1537" y="1384"/>
                  </a:moveTo>
                  <a:lnTo>
                    <a:pt x="1557" y="1403"/>
                  </a:lnTo>
                  <a:lnTo>
                    <a:pt x="1576" y="1442"/>
                  </a:lnTo>
                  <a:lnTo>
                    <a:pt x="1576" y="1499"/>
                  </a:lnTo>
                  <a:lnTo>
                    <a:pt x="1557" y="1519"/>
                  </a:lnTo>
                  <a:lnTo>
                    <a:pt x="1518" y="1538"/>
                  </a:lnTo>
                  <a:lnTo>
                    <a:pt x="1403" y="1596"/>
                  </a:lnTo>
                  <a:lnTo>
                    <a:pt x="1307" y="1672"/>
                  </a:lnTo>
                  <a:lnTo>
                    <a:pt x="1211" y="1749"/>
                  </a:lnTo>
                  <a:lnTo>
                    <a:pt x="1134" y="1845"/>
                  </a:lnTo>
                  <a:lnTo>
                    <a:pt x="1057" y="1961"/>
                  </a:lnTo>
                  <a:lnTo>
                    <a:pt x="1019" y="2076"/>
                  </a:lnTo>
                  <a:lnTo>
                    <a:pt x="980" y="2191"/>
                  </a:lnTo>
                  <a:lnTo>
                    <a:pt x="980" y="2326"/>
                  </a:lnTo>
                  <a:lnTo>
                    <a:pt x="961" y="2364"/>
                  </a:lnTo>
                  <a:lnTo>
                    <a:pt x="922" y="2383"/>
                  </a:lnTo>
                  <a:lnTo>
                    <a:pt x="884" y="2364"/>
                  </a:lnTo>
                  <a:lnTo>
                    <a:pt x="865" y="2326"/>
                  </a:lnTo>
                  <a:lnTo>
                    <a:pt x="865" y="2172"/>
                  </a:lnTo>
                  <a:lnTo>
                    <a:pt x="884" y="2018"/>
                  </a:lnTo>
                  <a:lnTo>
                    <a:pt x="942" y="1865"/>
                  </a:lnTo>
                  <a:lnTo>
                    <a:pt x="999" y="1749"/>
                  </a:lnTo>
                  <a:lnTo>
                    <a:pt x="1095" y="1615"/>
                  </a:lnTo>
                  <a:lnTo>
                    <a:pt x="1211" y="1519"/>
                  </a:lnTo>
                  <a:lnTo>
                    <a:pt x="1326" y="1442"/>
                  </a:lnTo>
                  <a:lnTo>
                    <a:pt x="1480" y="1384"/>
                  </a:lnTo>
                  <a:close/>
                  <a:moveTo>
                    <a:pt x="903" y="1307"/>
                  </a:moveTo>
                  <a:lnTo>
                    <a:pt x="961" y="1327"/>
                  </a:lnTo>
                  <a:lnTo>
                    <a:pt x="980" y="1384"/>
                  </a:lnTo>
                  <a:lnTo>
                    <a:pt x="980" y="1403"/>
                  </a:lnTo>
                  <a:lnTo>
                    <a:pt x="961" y="1442"/>
                  </a:lnTo>
                  <a:lnTo>
                    <a:pt x="846" y="1576"/>
                  </a:lnTo>
                  <a:lnTo>
                    <a:pt x="750" y="1711"/>
                  </a:lnTo>
                  <a:lnTo>
                    <a:pt x="653" y="1865"/>
                  </a:lnTo>
                  <a:lnTo>
                    <a:pt x="596" y="1999"/>
                  </a:lnTo>
                  <a:lnTo>
                    <a:pt x="538" y="2153"/>
                  </a:lnTo>
                  <a:lnTo>
                    <a:pt x="481" y="2326"/>
                  </a:lnTo>
                  <a:lnTo>
                    <a:pt x="461" y="2479"/>
                  </a:lnTo>
                  <a:lnTo>
                    <a:pt x="461" y="2652"/>
                  </a:lnTo>
                  <a:lnTo>
                    <a:pt x="442" y="2710"/>
                  </a:lnTo>
                  <a:lnTo>
                    <a:pt x="404" y="2729"/>
                  </a:lnTo>
                  <a:lnTo>
                    <a:pt x="346" y="2710"/>
                  </a:lnTo>
                  <a:lnTo>
                    <a:pt x="327" y="2652"/>
                  </a:lnTo>
                  <a:lnTo>
                    <a:pt x="327" y="2479"/>
                  </a:lnTo>
                  <a:lnTo>
                    <a:pt x="327" y="2287"/>
                  </a:lnTo>
                  <a:lnTo>
                    <a:pt x="365" y="2114"/>
                  </a:lnTo>
                  <a:lnTo>
                    <a:pt x="423" y="1922"/>
                  </a:lnTo>
                  <a:lnTo>
                    <a:pt x="500" y="1749"/>
                  </a:lnTo>
                  <a:lnTo>
                    <a:pt x="596" y="1596"/>
                  </a:lnTo>
                  <a:lnTo>
                    <a:pt x="711" y="1442"/>
                  </a:lnTo>
                  <a:lnTo>
                    <a:pt x="846" y="1327"/>
                  </a:lnTo>
                  <a:lnTo>
                    <a:pt x="865" y="1307"/>
                  </a:lnTo>
                  <a:close/>
                  <a:moveTo>
                    <a:pt x="6591" y="7129"/>
                  </a:moveTo>
                  <a:lnTo>
                    <a:pt x="6629" y="7148"/>
                  </a:lnTo>
                  <a:lnTo>
                    <a:pt x="6898" y="7456"/>
                  </a:lnTo>
                  <a:lnTo>
                    <a:pt x="7167" y="7763"/>
                  </a:lnTo>
                  <a:lnTo>
                    <a:pt x="7474" y="8032"/>
                  </a:lnTo>
                  <a:lnTo>
                    <a:pt x="7782" y="8301"/>
                  </a:lnTo>
                  <a:lnTo>
                    <a:pt x="7801" y="8340"/>
                  </a:lnTo>
                  <a:lnTo>
                    <a:pt x="7801" y="8359"/>
                  </a:lnTo>
                  <a:lnTo>
                    <a:pt x="7782" y="8417"/>
                  </a:lnTo>
                  <a:lnTo>
                    <a:pt x="7724" y="8436"/>
                  </a:lnTo>
                  <a:lnTo>
                    <a:pt x="7667" y="8436"/>
                  </a:lnTo>
                  <a:lnTo>
                    <a:pt x="7513" y="8321"/>
                  </a:lnTo>
                  <a:lnTo>
                    <a:pt x="7340" y="8186"/>
                  </a:lnTo>
                  <a:lnTo>
                    <a:pt x="7186" y="8032"/>
                  </a:lnTo>
                  <a:lnTo>
                    <a:pt x="7052" y="7879"/>
                  </a:lnTo>
                  <a:lnTo>
                    <a:pt x="6783" y="7552"/>
                  </a:lnTo>
                  <a:lnTo>
                    <a:pt x="6552" y="7206"/>
                  </a:lnTo>
                  <a:lnTo>
                    <a:pt x="6533" y="7168"/>
                  </a:lnTo>
                  <a:lnTo>
                    <a:pt x="6552" y="7148"/>
                  </a:lnTo>
                  <a:lnTo>
                    <a:pt x="6591" y="7129"/>
                  </a:lnTo>
                  <a:close/>
                  <a:moveTo>
                    <a:pt x="6437" y="7725"/>
                  </a:moveTo>
                  <a:lnTo>
                    <a:pt x="6456" y="7763"/>
                  </a:lnTo>
                  <a:lnTo>
                    <a:pt x="6571" y="7898"/>
                  </a:lnTo>
                  <a:lnTo>
                    <a:pt x="6687" y="8032"/>
                  </a:lnTo>
                  <a:lnTo>
                    <a:pt x="6821" y="8167"/>
                  </a:lnTo>
                  <a:lnTo>
                    <a:pt x="6936" y="8282"/>
                  </a:lnTo>
                  <a:lnTo>
                    <a:pt x="7090" y="8378"/>
                  </a:lnTo>
                  <a:lnTo>
                    <a:pt x="7244" y="8474"/>
                  </a:lnTo>
                  <a:lnTo>
                    <a:pt x="7398" y="8551"/>
                  </a:lnTo>
                  <a:lnTo>
                    <a:pt x="7571" y="8609"/>
                  </a:lnTo>
                  <a:lnTo>
                    <a:pt x="7609" y="8628"/>
                  </a:lnTo>
                  <a:lnTo>
                    <a:pt x="7628" y="8666"/>
                  </a:lnTo>
                  <a:lnTo>
                    <a:pt x="7628" y="8724"/>
                  </a:lnTo>
                  <a:lnTo>
                    <a:pt x="7609" y="8762"/>
                  </a:lnTo>
                  <a:lnTo>
                    <a:pt x="7590" y="8782"/>
                  </a:lnTo>
                  <a:lnTo>
                    <a:pt x="7532" y="8782"/>
                  </a:lnTo>
                  <a:lnTo>
                    <a:pt x="7340" y="8724"/>
                  </a:lnTo>
                  <a:lnTo>
                    <a:pt x="7167" y="8628"/>
                  </a:lnTo>
                  <a:lnTo>
                    <a:pt x="6994" y="8532"/>
                  </a:lnTo>
                  <a:lnTo>
                    <a:pt x="6840" y="8417"/>
                  </a:lnTo>
                  <a:lnTo>
                    <a:pt x="6706" y="8282"/>
                  </a:lnTo>
                  <a:lnTo>
                    <a:pt x="6571" y="8128"/>
                  </a:lnTo>
                  <a:lnTo>
                    <a:pt x="6475" y="7975"/>
                  </a:lnTo>
                  <a:lnTo>
                    <a:pt x="6379" y="7802"/>
                  </a:lnTo>
                  <a:lnTo>
                    <a:pt x="6379" y="7763"/>
                  </a:lnTo>
                  <a:lnTo>
                    <a:pt x="6398" y="7744"/>
                  </a:lnTo>
                  <a:lnTo>
                    <a:pt x="6437" y="7725"/>
                  </a:lnTo>
                  <a:close/>
                  <a:moveTo>
                    <a:pt x="18830" y="22539"/>
                  </a:moveTo>
                  <a:lnTo>
                    <a:pt x="18868" y="22558"/>
                  </a:lnTo>
                  <a:lnTo>
                    <a:pt x="18888" y="22577"/>
                  </a:lnTo>
                  <a:lnTo>
                    <a:pt x="18888" y="22616"/>
                  </a:lnTo>
                  <a:lnTo>
                    <a:pt x="18888" y="22654"/>
                  </a:lnTo>
                  <a:lnTo>
                    <a:pt x="18888" y="22674"/>
                  </a:lnTo>
                  <a:lnTo>
                    <a:pt x="18849" y="22712"/>
                  </a:lnTo>
                  <a:lnTo>
                    <a:pt x="18638" y="22808"/>
                  </a:lnTo>
                  <a:lnTo>
                    <a:pt x="18427" y="22885"/>
                  </a:lnTo>
                  <a:lnTo>
                    <a:pt x="18196" y="22923"/>
                  </a:lnTo>
                  <a:lnTo>
                    <a:pt x="17965" y="22943"/>
                  </a:lnTo>
                  <a:lnTo>
                    <a:pt x="17735" y="22943"/>
                  </a:lnTo>
                  <a:lnTo>
                    <a:pt x="17523" y="22923"/>
                  </a:lnTo>
                  <a:lnTo>
                    <a:pt x="17293" y="22866"/>
                  </a:lnTo>
                  <a:lnTo>
                    <a:pt x="17082" y="22789"/>
                  </a:lnTo>
                  <a:lnTo>
                    <a:pt x="17043" y="22770"/>
                  </a:lnTo>
                  <a:lnTo>
                    <a:pt x="17043" y="22750"/>
                  </a:lnTo>
                  <a:lnTo>
                    <a:pt x="17024" y="22693"/>
                  </a:lnTo>
                  <a:lnTo>
                    <a:pt x="17062" y="22654"/>
                  </a:lnTo>
                  <a:lnTo>
                    <a:pt x="17120" y="22654"/>
                  </a:lnTo>
                  <a:lnTo>
                    <a:pt x="17312" y="22712"/>
                  </a:lnTo>
                  <a:lnTo>
                    <a:pt x="17523" y="22750"/>
                  </a:lnTo>
                  <a:lnTo>
                    <a:pt x="17735" y="22770"/>
                  </a:lnTo>
                  <a:lnTo>
                    <a:pt x="17946" y="22770"/>
                  </a:lnTo>
                  <a:lnTo>
                    <a:pt x="18158" y="22750"/>
                  </a:lnTo>
                  <a:lnTo>
                    <a:pt x="18350" y="22693"/>
                  </a:lnTo>
                  <a:lnTo>
                    <a:pt x="18561" y="22635"/>
                  </a:lnTo>
                  <a:lnTo>
                    <a:pt x="18753" y="22558"/>
                  </a:lnTo>
                  <a:lnTo>
                    <a:pt x="18792" y="22539"/>
                  </a:lnTo>
                  <a:close/>
                  <a:moveTo>
                    <a:pt x="16582" y="23077"/>
                  </a:moveTo>
                  <a:lnTo>
                    <a:pt x="16813" y="23135"/>
                  </a:lnTo>
                  <a:lnTo>
                    <a:pt x="17043" y="23173"/>
                  </a:lnTo>
                  <a:lnTo>
                    <a:pt x="17274" y="23192"/>
                  </a:lnTo>
                  <a:lnTo>
                    <a:pt x="17504" y="23192"/>
                  </a:lnTo>
                  <a:lnTo>
                    <a:pt x="17965" y="23173"/>
                  </a:lnTo>
                  <a:lnTo>
                    <a:pt x="18446" y="23115"/>
                  </a:lnTo>
                  <a:lnTo>
                    <a:pt x="18465" y="23115"/>
                  </a:lnTo>
                  <a:lnTo>
                    <a:pt x="18484" y="23135"/>
                  </a:lnTo>
                  <a:lnTo>
                    <a:pt x="18503" y="23173"/>
                  </a:lnTo>
                  <a:lnTo>
                    <a:pt x="18503" y="23231"/>
                  </a:lnTo>
                  <a:lnTo>
                    <a:pt x="18465" y="23250"/>
                  </a:lnTo>
                  <a:lnTo>
                    <a:pt x="18234" y="23308"/>
                  </a:lnTo>
                  <a:lnTo>
                    <a:pt x="17985" y="23346"/>
                  </a:lnTo>
                  <a:lnTo>
                    <a:pt x="17754" y="23365"/>
                  </a:lnTo>
                  <a:lnTo>
                    <a:pt x="17504" y="23346"/>
                  </a:lnTo>
                  <a:lnTo>
                    <a:pt x="17254" y="23327"/>
                  </a:lnTo>
                  <a:lnTo>
                    <a:pt x="17024" y="23288"/>
                  </a:lnTo>
                  <a:lnTo>
                    <a:pt x="16774" y="23231"/>
                  </a:lnTo>
                  <a:lnTo>
                    <a:pt x="16544" y="23154"/>
                  </a:lnTo>
                  <a:lnTo>
                    <a:pt x="16524" y="23135"/>
                  </a:lnTo>
                  <a:lnTo>
                    <a:pt x="16524" y="23096"/>
                  </a:lnTo>
                  <a:lnTo>
                    <a:pt x="16544" y="23077"/>
                  </a:lnTo>
                  <a:close/>
                  <a:moveTo>
                    <a:pt x="2037" y="1"/>
                  </a:moveTo>
                  <a:lnTo>
                    <a:pt x="1922" y="20"/>
                  </a:lnTo>
                  <a:lnTo>
                    <a:pt x="1806" y="39"/>
                  </a:lnTo>
                  <a:lnTo>
                    <a:pt x="1691" y="39"/>
                  </a:lnTo>
                  <a:lnTo>
                    <a:pt x="1499" y="174"/>
                  </a:lnTo>
                  <a:lnTo>
                    <a:pt x="1307" y="327"/>
                  </a:lnTo>
                  <a:lnTo>
                    <a:pt x="1153" y="481"/>
                  </a:lnTo>
                  <a:lnTo>
                    <a:pt x="980" y="635"/>
                  </a:lnTo>
                  <a:lnTo>
                    <a:pt x="846" y="808"/>
                  </a:lnTo>
                  <a:lnTo>
                    <a:pt x="711" y="981"/>
                  </a:lnTo>
                  <a:lnTo>
                    <a:pt x="596" y="1173"/>
                  </a:lnTo>
                  <a:lnTo>
                    <a:pt x="500" y="1365"/>
                  </a:lnTo>
                  <a:lnTo>
                    <a:pt x="404" y="1557"/>
                  </a:lnTo>
                  <a:lnTo>
                    <a:pt x="308" y="1749"/>
                  </a:lnTo>
                  <a:lnTo>
                    <a:pt x="173" y="2172"/>
                  </a:lnTo>
                  <a:lnTo>
                    <a:pt x="77" y="2595"/>
                  </a:lnTo>
                  <a:lnTo>
                    <a:pt x="19" y="3037"/>
                  </a:lnTo>
                  <a:lnTo>
                    <a:pt x="0" y="3479"/>
                  </a:lnTo>
                  <a:lnTo>
                    <a:pt x="19" y="3920"/>
                  </a:lnTo>
                  <a:lnTo>
                    <a:pt x="58" y="4382"/>
                  </a:lnTo>
                  <a:lnTo>
                    <a:pt x="115" y="4824"/>
                  </a:lnTo>
                  <a:lnTo>
                    <a:pt x="212" y="5285"/>
                  </a:lnTo>
                  <a:lnTo>
                    <a:pt x="327" y="5727"/>
                  </a:lnTo>
                  <a:lnTo>
                    <a:pt x="461" y="6149"/>
                  </a:lnTo>
                  <a:lnTo>
                    <a:pt x="615" y="6572"/>
                  </a:lnTo>
                  <a:lnTo>
                    <a:pt x="980" y="7437"/>
                  </a:lnTo>
                  <a:lnTo>
                    <a:pt x="1403" y="8301"/>
                  </a:lnTo>
                  <a:lnTo>
                    <a:pt x="1845" y="9166"/>
                  </a:lnTo>
                  <a:lnTo>
                    <a:pt x="2306" y="9992"/>
                  </a:lnTo>
                  <a:lnTo>
                    <a:pt x="2805" y="10818"/>
                  </a:lnTo>
                  <a:lnTo>
                    <a:pt x="3324" y="11625"/>
                  </a:lnTo>
                  <a:lnTo>
                    <a:pt x="3843" y="12413"/>
                  </a:lnTo>
                  <a:lnTo>
                    <a:pt x="4400" y="13201"/>
                  </a:lnTo>
                  <a:lnTo>
                    <a:pt x="5303" y="14450"/>
                  </a:lnTo>
                  <a:lnTo>
                    <a:pt x="6245" y="15699"/>
                  </a:lnTo>
                  <a:lnTo>
                    <a:pt x="6725" y="16314"/>
                  </a:lnTo>
                  <a:lnTo>
                    <a:pt x="7225" y="16928"/>
                  </a:lnTo>
                  <a:lnTo>
                    <a:pt x="7724" y="17524"/>
                  </a:lnTo>
                  <a:lnTo>
                    <a:pt x="8262" y="18120"/>
                  </a:lnTo>
                  <a:lnTo>
                    <a:pt x="8800" y="18696"/>
                  </a:lnTo>
                  <a:lnTo>
                    <a:pt x="9338" y="19253"/>
                  </a:lnTo>
                  <a:lnTo>
                    <a:pt x="9915" y="19791"/>
                  </a:lnTo>
                  <a:lnTo>
                    <a:pt x="10491" y="20310"/>
                  </a:lnTo>
                  <a:lnTo>
                    <a:pt x="11106" y="20791"/>
                  </a:lnTo>
                  <a:lnTo>
                    <a:pt x="11721" y="21271"/>
                  </a:lnTo>
                  <a:lnTo>
                    <a:pt x="12355" y="21713"/>
                  </a:lnTo>
                  <a:lnTo>
                    <a:pt x="13008" y="22116"/>
                  </a:lnTo>
                  <a:lnTo>
                    <a:pt x="13700" y="22520"/>
                  </a:lnTo>
                  <a:lnTo>
                    <a:pt x="14065" y="22712"/>
                  </a:lnTo>
                  <a:lnTo>
                    <a:pt x="14468" y="22904"/>
                  </a:lnTo>
                  <a:lnTo>
                    <a:pt x="14872" y="23096"/>
                  </a:lnTo>
                  <a:lnTo>
                    <a:pt x="15295" y="23269"/>
                  </a:lnTo>
                  <a:lnTo>
                    <a:pt x="15737" y="23423"/>
                  </a:lnTo>
                  <a:lnTo>
                    <a:pt x="16159" y="23557"/>
                  </a:lnTo>
                  <a:lnTo>
                    <a:pt x="16601" y="23653"/>
                  </a:lnTo>
                  <a:lnTo>
                    <a:pt x="17043" y="23730"/>
                  </a:lnTo>
                  <a:lnTo>
                    <a:pt x="17466" y="23749"/>
                  </a:lnTo>
                  <a:lnTo>
                    <a:pt x="17677" y="23749"/>
                  </a:lnTo>
                  <a:lnTo>
                    <a:pt x="17889" y="23730"/>
                  </a:lnTo>
                  <a:lnTo>
                    <a:pt x="18100" y="23692"/>
                  </a:lnTo>
                  <a:lnTo>
                    <a:pt x="18292" y="23653"/>
                  </a:lnTo>
                  <a:lnTo>
                    <a:pt x="18484" y="23596"/>
                  </a:lnTo>
                  <a:lnTo>
                    <a:pt x="18676" y="23538"/>
                  </a:lnTo>
                  <a:lnTo>
                    <a:pt x="18868" y="23442"/>
                  </a:lnTo>
                  <a:lnTo>
                    <a:pt x="19041" y="23346"/>
                  </a:lnTo>
                  <a:lnTo>
                    <a:pt x="19234" y="23231"/>
                  </a:lnTo>
                  <a:lnTo>
                    <a:pt x="19387" y="23096"/>
                  </a:lnTo>
                  <a:lnTo>
                    <a:pt x="19560" y="22943"/>
                  </a:lnTo>
                  <a:lnTo>
                    <a:pt x="19714" y="22770"/>
                  </a:lnTo>
                  <a:lnTo>
                    <a:pt x="19848" y="22597"/>
                  </a:lnTo>
                  <a:lnTo>
                    <a:pt x="19964" y="22424"/>
                  </a:lnTo>
                  <a:lnTo>
                    <a:pt x="20060" y="22251"/>
                  </a:lnTo>
                  <a:lnTo>
                    <a:pt x="20156" y="22059"/>
                  </a:lnTo>
                  <a:lnTo>
                    <a:pt x="20213" y="21867"/>
                  </a:lnTo>
                  <a:lnTo>
                    <a:pt x="20271" y="21674"/>
                  </a:lnTo>
                  <a:lnTo>
                    <a:pt x="20310" y="21482"/>
                  </a:lnTo>
                  <a:lnTo>
                    <a:pt x="20329" y="21290"/>
                  </a:lnTo>
                  <a:lnTo>
                    <a:pt x="20348" y="21098"/>
                  </a:lnTo>
                  <a:lnTo>
                    <a:pt x="20348" y="20906"/>
                  </a:lnTo>
                  <a:lnTo>
                    <a:pt x="20329" y="20694"/>
                  </a:lnTo>
                  <a:lnTo>
                    <a:pt x="20310" y="20502"/>
                  </a:lnTo>
                  <a:lnTo>
                    <a:pt x="20213" y="20099"/>
                  </a:lnTo>
                  <a:lnTo>
                    <a:pt x="20098" y="19695"/>
                  </a:lnTo>
                  <a:lnTo>
                    <a:pt x="19944" y="19311"/>
                  </a:lnTo>
                  <a:lnTo>
                    <a:pt x="19752" y="18927"/>
                  </a:lnTo>
                  <a:lnTo>
                    <a:pt x="19522" y="18562"/>
                  </a:lnTo>
                  <a:lnTo>
                    <a:pt x="19291" y="18216"/>
                  </a:lnTo>
                  <a:lnTo>
                    <a:pt x="19022" y="17889"/>
                  </a:lnTo>
                  <a:lnTo>
                    <a:pt x="18753" y="17601"/>
                  </a:lnTo>
                  <a:lnTo>
                    <a:pt x="18484" y="17313"/>
                  </a:lnTo>
                  <a:lnTo>
                    <a:pt x="18196" y="17063"/>
                  </a:lnTo>
                  <a:lnTo>
                    <a:pt x="17908" y="16832"/>
                  </a:lnTo>
                  <a:lnTo>
                    <a:pt x="17293" y="16352"/>
                  </a:lnTo>
                  <a:lnTo>
                    <a:pt x="16659" y="15929"/>
                  </a:lnTo>
                  <a:lnTo>
                    <a:pt x="16025" y="15487"/>
                  </a:lnTo>
                  <a:lnTo>
                    <a:pt x="14737" y="14642"/>
                  </a:lnTo>
                  <a:lnTo>
                    <a:pt x="14123" y="14200"/>
                  </a:lnTo>
                  <a:lnTo>
                    <a:pt x="13508" y="13739"/>
                  </a:lnTo>
                  <a:lnTo>
                    <a:pt x="12950" y="13278"/>
                  </a:lnTo>
                  <a:lnTo>
                    <a:pt x="12393" y="12797"/>
                  </a:lnTo>
                  <a:lnTo>
                    <a:pt x="11855" y="12298"/>
                  </a:lnTo>
                  <a:lnTo>
                    <a:pt x="11317" y="11798"/>
                  </a:lnTo>
                  <a:lnTo>
                    <a:pt x="10799" y="11279"/>
                  </a:lnTo>
                  <a:lnTo>
                    <a:pt x="10280" y="10741"/>
                  </a:lnTo>
                  <a:lnTo>
                    <a:pt x="9799" y="10203"/>
                  </a:lnTo>
                  <a:lnTo>
                    <a:pt x="9300" y="9646"/>
                  </a:lnTo>
                  <a:lnTo>
                    <a:pt x="8858" y="9108"/>
                  </a:lnTo>
                  <a:lnTo>
                    <a:pt x="8397" y="8551"/>
                  </a:lnTo>
                  <a:lnTo>
                    <a:pt x="7955" y="7994"/>
                  </a:lnTo>
                  <a:lnTo>
                    <a:pt x="7532" y="7437"/>
                  </a:lnTo>
                  <a:lnTo>
                    <a:pt x="7109" y="6860"/>
                  </a:lnTo>
                  <a:lnTo>
                    <a:pt x="6706" y="6284"/>
                  </a:lnTo>
                  <a:lnTo>
                    <a:pt x="5918" y="5093"/>
                  </a:lnTo>
                  <a:lnTo>
                    <a:pt x="5495" y="4458"/>
                  </a:lnTo>
                  <a:lnTo>
                    <a:pt x="5092" y="3786"/>
                  </a:lnTo>
                  <a:lnTo>
                    <a:pt x="4304" y="2460"/>
                  </a:lnTo>
                  <a:lnTo>
                    <a:pt x="4112" y="2076"/>
                  </a:lnTo>
                  <a:lnTo>
                    <a:pt x="3881" y="1653"/>
                  </a:lnTo>
                  <a:lnTo>
                    <a:pt x="3632" y="1211"/>
                  </a:lnTo>
                  <a:lnTo>
                    <a:pt x="3516" y="981"/>
                  </a:lnTo>
                  <a:lnTo>
                    <a:pt x="3363" y="789"/>
                  </a:lnTo>
                  <a:lnTo>
                    <a:pt x="3209" y="596"/>
                  </a:lnTo>
                  <a:lnTo>
                    <a:pt x="3055" y="423"/>
                  </a:lnTo>
                  <a:lnTo>
                    <a:pt x="2882" y="270"/>
                  </a:lnTo>
                  <a:lnTo>
                    <a:pt x="2690" y="154"/>
                  </a:lnTo>
                  <a:lnTo>
                    <a:pt x="2479" y="58"/>
                  </a:lnTo>
                  <a:lnTo>
                    <a:pt x="2267" y="20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6"/>
            <p:cNvSpPr/>
            <p:nvPr/>
          </p:nvSpPr>
          <p:spPr>
            <a:xfrm>
              <a:off x="5888566" y="2739557"/>
              <a:ext cx="91011" cy="88763"/>
            </a:xfrm>
            <a:custGeom>
              <a:avLst/>
              <a:gdLst/>
              <a:ahLst/>
              <a:cxnLst/>
              <a:rect l="l" t="t" r="r" b="b"/>
              <a:pathLst>
                <a:path w="1538" h="1500" extrusionOk="0">
                  <a:moveTo>
                    <a:pt x="1" y="0"/>
                  </a:moveTo>
                  <a:lnTo>
                    <a:pt x="1" y="173"/>
                  </a:lnTo>
                  <a:lnTo>
                    <a:pt x="20" y="327"/>
                  </a:lnTo>
                  <a:lnTo>
                    <a:pt x="39" y="500"/>
                  </a:lnTo>
                  <a:lnTo>
                    <a:pt x="116" y="673"/>
                  </a:lnTo>
                  <a:lnTo>
                    <a:pt x="231" y="846"/>
                  </a:lnTo>
                  <a:lnTo>
                    <a:pt x="366" y="1000"/>
                  </a:lnTo>
                  <a:lnTo>
                    <a:pt x="539" y="1115"/>
                  </a:lnTo>
                  <a:lnTo>
                    <a:pt x="712" y="1230"/>
                  </a:lnTo>
                  <a:lnTo>
                    <a:pt x="904" y="1307"/>
                  </a:lnTo>
                  <a:lnTo>
                    <a:pt x="1115" y="1384"/>
                  </a:lnTo>
                  <a:lnTo>
                    <a:pt x="1538" y="1499"/>
                  </a:lnTo>
                  <a:lnTo>
                    <a:pt x="1115" y="1153"/>
                  </a:lnTo>
                  <a:lnTo>
                    <a:pt x="712" y="807"/>
                  </a:lnTo>
                  <a:lnTo>
                    <a:pt x="347" y="4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6"/>
            <p:cNvSpPr/>
            <p:nvPr/>
          </p:nvSpPr>
          <p:spPr>
            <a:xfrm>
              <a:off x="5824893" y="3374021"/>
              <a:ext cx="110361" cy="23907"/>
            </a:xfrm>
            <a:custGeom>
              <a:avLst/>
              <a:gdLst/>
              <a:ahLst/>
              <a:cxnLst/>
              <a:rect l="l" t="t" r="r" b="b"/>
              <a:pathLst>
                <a:path w="1865" h="404" extrusionOk="0">
                  <a:moveTo>
                    <a:pt x="1769" y="0"/>
                  </a:moveTo>
                  <a:lnTo>
                    <a:pt x="1730" y="19"/>
                  </a:lnTo>
                  <a:lnTo>
                    <a:pt x="1538" y="96"/>
                  </a:lnTo>
                  <a:lnTo>
                    <a:pt x="1327" y="154"/>
                  </a:lnTo>
                  <a:lnTo>
                    <a:pt x="1135" y="211"/>
                  </a:lnTo>
                  <a:lnTo>
                    <a:pt x="923" y="231"/>
                  </a:lnTo>
                  <a:lnTo>
                    <a:pt x="712" y="231"/>
                  </a:lnTo>
                  <a:lnTo>
                    <a:pt x="500" y="211"/>
                  </a:lnTo>
                  <a:lnTo>
                    <a:pt x="289" y="173"/>
                  </a:lnTo>
                  <a:lnTo>
                    <a:pt x="97" y="115"/>
                  </a:lnTo>
                  <a:lnTo>
                    <a:pt x="39" y="115"/>
                  </a:lnTo>
                  <a:lnTo>
                    <a:pt x="1" y="154"/>
                  </a:lnTo>
                  <a:lnTo>
                    <a:pt x="20" y="211"/>
                  </a:lnTo>
                  <a:lnTo>
                    <a:pt x="20" y="231"/>
                  </a:lnTo>
                  <a:lnTo>
                    <a:pt x="59" y="250"/>
                  </a:lnTo>
                  <a:lnTo>
                    <a:pt x="270" y="327"/>
                  </a:lnTo>
                  <a:lnTo>
                    <a:pt x="500" y="384"/>
                  </a:lnTo>
                  <a:lnTo>
                    <a:pt x="712" y="404"/>
                  </a:lnTo>
                  <a:lnTo>
                    <a:pt x="942" y="404"/>
                  </a:lnTo>
                  <a:lnTo>
                    <a:pt x="1173" y="384"/>
                  </a:lnTo>
                  <a:lnTo>
                    <a:pt x="1404" y="346"/>
                  </a:lnTo>
                  <a:lnTo>
                    <a:pt x="1615" y="269"/>
                  </a:lnTo>
                  <a:lnTo>
                    <a:pt x="1826" y="173"/>
                  </a:lnTo>
                  <a:lnTo>
                    <a:pt x="1865" y="135"/>
                  </a:lnTo>
                  <a:lnTo>
                    <a:pt x="1865" y="115"/>
                  </a:lnTo>
                  <a:lnTo>
                    <a:pt x="1865" y="77"/>
                  </a:lnTo>
                  <a:lnTo>
                    <a:pt x="1865" y="38"/>
                  </a:lnTo>
                  <a:lnTo>
                    <a:pt x="1845" y="19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6"/>
            <p:cNvSpPr/>
            <p:nvPr/>
          </p:nvSpPr>
          <p:spPr>
            <a:xfrm>
              <a:off x="5795365" y="3405857"/>
              <a:ext cx="117167" cy="17102"/>
            </a:xfrm>
            <a:custGeom>
              <a:avLst/>
              <a:gdLst/>
              <a:ahLst/>
              <a:cxnLst/>
              <a:rect l="l" t="t" r="r" b="b"/>
              <a:pathLst>
                <a:path w="1980" h="289" extrusionOk="0">
                  <a:moveTo>
                    <a:pt x="20" y="0"/>
                  </a:moveTo>
                  <a:lnTo>
                    <a:pt x="0" y="19"/>
                  </a:lnTo>
                  <a:lnTo>
                    <a:pt x="0" y="58"/>
                  </a:lnTo>
                  <a:lnTo>
                    <a:pt x="20" y="77"/>
                  </a:lnTo>
                  <a:lnTo>
                    <a:pt x="250" y="154"/>
                  </a:lnTo>
                  <a:lnTo>
                    <a:pt x="500" y="211"/>
                  </a:lnTo>
                  <a:lnTo>
                    <a:pt x="730" y="250"/>
                  </a:lnTo>
                  <a:lnTo>
                    <a:pt x="980" y="269"/>
                  </a:lnTo>
                  <a:lnTo>
                    <a:pt x="1230" y="288"/>
                  </a:lnTo>
                  <a:lnTo>
                    <a:pt x="1461" y="269"/>
                  </a:lnTo>
                  <a:lnTo>
                    <a:pt x="1710" y="231"/>
                  </a:lnTo>
                  <a:lnTo>
                    <a:pt x="1941" y="173"/>
                  </a:lnTo>
                  <a:lnTo>
                    <a:pt x="1979" y="154"/>
                  </a:lnTo>
                  <a:lnTo>
                    <a:pt x="1979" y="96"/>
                  </a:lnTo>
                  <a:lnTo>
                    <a:pt x="1960" y="58"/>
                  </a:lnTo>
                  <a:lnTo>
                    <a:pt x="1941" y="38"/>
                  </a:lnTo>
                  <a:lnTo>
                    <a:pt x="1922" y="38"/>
                  </a:lnTo>
                  <a:lnTo>
                    <a:pt x="1441" y="96"/>
                  </a:lnTo>
                  <a:lnTo>
                    <a:pt x="980" y="115"/>
                  </a:lnTo>
                  <a:lnTo>
                    <a:pt x="750" y="115"/>
                  </a:lnTo>
                  <a:lnTo>
                    <a:pt x="519" y="96"/>
                  </a:lnTo>
                  <a:lnTo>
                    <a:pt x="289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6"/>
            <p:cNvSpPr/>
            <p:nvPr/>
          </p:nvSpPr>
          <p:spPr>
            <a:xfrm>
              <a:off x="5589554" y="2405282"/>
              <a:ext cx="171726" cy="197881"/>
            </a:xfrm>
            <a:custGeom>
              <a:avLst/>
              <a:gdLst/>
              <a:ahLst/>
              <a:cxnLst/>
              <a:rect l="l" t="t" r="r" b="b"/>
              <a:pathLst>
                <a:path w="2902" h="3344" extrusionOk="0">
                  <a:moveTo>
                    <a:pt x="1" y="1"/>
                  </a:moveTo>
                  <a:lnTo>
                    <a:pt x="58" y="212"/>
                  </a:lnTo>
                  <a:lnTo>
                    <a:pt x="97" y="423"/>
                  </a:lnTo>
                  <a:lnTo>
                    <a:pt x="116" y="654"/>
                  </a:lnTo>
                  <a:lnTo>
                    <a:pt x="135" y="884"/>
                  </a:lnTo>
                  <a:lnTo>
                    <a:pt x="116" y="1346"/>
                  </a:lnTo>
                  <a:lnTo>
                    <a:pt x="116" y="1576"/>
                  </a:lnTo>
                  <a:lnTo>
                    <a:pt x="116" y="1807"/>
                  </a:lnTo>
                  <a:lnTo>
                    <a:pt x="154" y="2037"/>
                  </a:lnTo>
                  <a:lnTo>
                    <a:pt x="212" y="2268"/>
                  </a:lnTo>
                  <a:lnTo>
                    <a:pt x="270" y="2421"/>
                  </a:lnTo>
                  <a:lnTo>
                    <a:pt x="346" y="2556"/>
                  </a:lnTo>
                  <a:lnTo>
                    <a:pt x="442" y="2671"/>
                  </a:lnTo>
                  <a:lnTo>
                    <a:pt x="539" y="2787"/>
                  </a:lnTo>
                  <a:lnTo>
                    <a:pt x="635" y="2863"/>
                  </a:lnTo>
                  <a:lnTo>
                    <a:pt x="750" y="2940"/>
                  </a:lnTo>
                  <a:lnTo>
                    <a:pt x="884" y="2998"/>
                  </a:lnTo>
                  <a:lnTo>
                    <a:pt x="1019" y="3036"/>
                  </a:lnTo>
                  <a:lnTo>
                    <a:pt x="1288" y="3094"/>
                  </a:lnTo>
                  <a:lnTo>
                    <a:pt x="1576" y="3132"/>
                  </a:lnTo>
                  <a:lnTo>
                    <a:pt x="2172" y="3209"/>
                  </a:lnTo>
                  <a:lnTo>
                    <a:pt x="2537" y="3267"/>
                  </a:lnTo>
                  <a:lnTo>
                    <a:pt x="2902" y="3344"/>
                  </a:lnTo>
                  <a:lnTo>
                    <a:pt x="2498" y="2979"/>
                  </a:lnTo>
                  <a:lnTo>
                    <a:pt x="2114" y="2575"/>
                  </a:lnTo>
                  <a:lnTo>
                    <a:pt x="1730" y="2172"/>
                  </a:lnTo>
                  <a:lnTo>
                    <a:pt x="1365" y="1768"/>
                  </a:lnTo>
                  <a:lnTo>
                    <a:pt x="1000" y="1326"/>
                  </a:lnTo>
                  <a:lnTo>
                    <a:pt x="654" y="884"/>
                  </a:lnTo>
                  <a:lnTo>
                    <a:pt x="327" y="4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6"/>
            <p:cNvSpPr/>
            <p:nvPr/>
          </p:nvSpPr>
          <p:spPr>
            <a:xfrm>
              <a:off x="5597543" y="2737308"/>
              <a:ext cx="126220" cy="23907"/>
            </a:xfrm>
            <a:custGeom>
              <a:avLst/>
              <a:gdLst/>
              <a:ahLst/>
              <a:cxnLst/>
              <a:rect l="l" t="t" r="r" b="b"/>
              <a:pathLst>
                <a:path w="2133" h="404" extrusionOk="0">
                  <a:moveTo>
                    <a:pt x="38" y="0"/>
                  </a:moveTo>
                  <a:lnTo>
                    <a:pt x="0" y="58"/>
                  </a:lnTo>
                  <a:lnTo>
                    <a:pt x="0" y="96"/>
                  </a:lnTo>
                  <a:lnTo>
                    <a:pt x="19" y="135"/>
                  </a:lnTo>
                  <a:lnTo>
                    <a:pt x="58" y="135"/>
                  </a:lnTo>
                  <a:lnTo>
                    <a:pt x="288" y="211"/>
                  </a:lnTo>
                  <a:lnTo>
                    <a:pt x="538" y="288"/>
                  </a:lnTo>
                  <a:lnTo>
                    <a:pt x="769" y="327"/>
                  </a:lnTo>
                  <a:lnTo>
                    <a:pt x="1018" y="365"/>
                  </a:lnTo>
                  <a:lnTo>
                    <a:pt x="1268" y="384"/>
                  </a:lnTo>
                  <a:lnTo>
                    <a:pt x="1518" y="404"/>
                  </a:lnTo>
                  <a:lnTo>
                    <a:pt x="1768" y="384"/>
                  </a:lnTo>
                  <a:lnTo>
                    <a:pt x="2018" y="365"/>
                  </a:lnTo>
                  <a:lnTo>
                    <a:pt x="2075" y="346"/>
                  </a:lnTo>
                  <a:lnTo>
                    <a:pt x="2114" y="327"/>
                  </a:lnTo>
                  <a:lnTo>
                    <a:pt x="2133" y="288"/>
                  </a:lnTo>
                  <a:lnTo>
                    <a:pt x="2133" y="250"/>
                  </a:lnTo>
                  <a:lnTo>
                    <a:pt x="2114" y="211"/>
                  </a:lnTo>
                  <a:lnTo>
                    <a:pt x="2094" y="173"/>
                  </a:lnTo>
                  <a:lnTo>
                    <a:pt x="2056" y="154"/>
                  </a:lnTo>
                  <a:lnTo>
                    <a:pt x="1998" y="154"/>
                  </a:lnTo>
                  <a:lnTo>
                    <a:pt x="1749" y="173"/>
                  </a:lnTo>
                  <a:lnTo>
                    <a:pt x="1518" y="192"/>
                  </a:lnTo>
                  <a:lnTo>
                    <a:pt x="1038" y="192"/>
                  </a:lnTo>
                  <a:lnTo>
                    <a:pt x="788" y="154"/>
                  </a:lnTo>
                  <a:lnTo>
                    <a:pt x="557" y="115"/>
                  </a:lnTo>
                  <a:lnTo>
                    <a:pt x="327" y="77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6"/>
            <p:cNvSpPr/>
            <p:nvPr/>
          </p:nvSpPr>
          <p:spPr>
            <a:xfrm>
              <a:off x="5582749" y="2708845"/>
              <a:ext cx="94443" cy="23966"/>
            </a:xfrm>
            <a:custGeom>
              <a:avLst/>
              <a:gdLst/>
              <a:ahLst/>
              <a:cxnLst/>
              <a:rect l="l" t="t" r="r" b="b"/>
              <a:pathLst>
                <a:path w="1596" h="405" extrusionOk="0">
                  <a:moveTo>
                    <a:pt x="19" y="1"/>
                  </a:moveTo>
                  <a:lnTo>
                    <a:pt x="0" y="39"/>
                  </a:lnTo>
                  <a:lnTo>
                    <a:pt x="0" y="78"/>
                  </a:lnTo>
                  <a:lnTo>
                    <a:pt x="39" y="116"/>
                  </a:lnTo>
                  <a:lnTo>
                    <a:pt x="385" y="231"/>
                  </a:lnTo>
                  <a:lnTo>
                    <a:pt x="769" y="327"/>
                  </a:lnTo>
                  <a:lnTo>
                    <a:pt x="942" y="366"/>
                  </a:lnTo>
                  <a:lnTo>
                    <a:pt x="1134" y="385"/>
                  </a:lnTo>
                  <a:lnTo>
                    <a:pt x="1326" y="404"/>
                  </a:lnTo>
                  <a:lnTo>
                    <a:pt x="1518" y="385"/>
                  </a:lnTo>
                  <a:lnTo>
                    <a:pt x="1537" y="385"/>
                  </a:lnTo>
                  <a:lnTo>
                    <a:pt x="1576" y="366"/>
                  </a:lnTo>
                  <a:lnTo>
                    <a:pt x="1595" y="308"/>
                  </a:lnTo>
                  <a:lnTo>
                    <a:pt x="1576" y="250"/>
                  </a:lnTo>
                  <a:lnTo>
                    <a:pt x="1537" y="231"/>
                  </a:lnTo>
                  <a:lnTo>
                    <a:pt x="1518" y="212"/>
                  </a:lnTo>
                  <a:lnTo>
                    <a:pt x="1134" y="193"/>
                  </a:lnTo>
                  <a:lnTo>
                    <a:pt x="788" y="174"/>
                  </a:lnTo>
                  <a:lnTo>
                    <a:pt x="423" y="97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6"/>
            <p:cNvSpPr/>
            <p:nvPr/>
          </p:nvSpPr>
          <p:spPr>
            <a:xfrm>
              <a:off x="5362145" y="2126750"/>
              <a:ext cx="143322" cy="172850"/>
            </a:xfrm>
            <a:custGeom>
              <a:avLst/>
              <a:gdLst/>
              <a:ahLst/>
              <a:cxnLst/>
              <a:rect l="l" t="t" r="r" b="b"/>
              <a:pathLst>
                <a:path w="2422" h="2921" extrusionOk="0">
                  <a:moveTo>
                    <a:pt x="1" y="0"/>
                  </a:moveTo>
                  <a:lnTo>
                    <a:pt x="20" y="173"/>
                  </a:lnTo>
                  <a:lnTo>
                    <a:pt x="39" y="346"/>
                  </a:lnTo>
                  <a:lnTo>
                    <a:pt x="58" y="711"/>
                  </a:lnTo>
                  <a:lnTo>
                    <a:pt x="58" y="1057"/>
                  </a:lnTo>
                  <a:lnTo>
                    <a:pt x="78" y="1403"/>
                  </a:lnTo>
                  <a:lnTo>
                    <a:pt x="116" y="1556"/>
                  </a:lnTo>
                  <a:lnTo>
                    <a:pt x="154" y="1710"/>
                  </a:lnTo>
                  <a:lnTo>
                    <a:pt x="231" y="1845"/>
                  </a:lnTo>
                  <a:lnTo>
                    <a:pt x="308" y="1979"/>
                  </a:lnTo>
                  <a:lnTo>
                    <a:pt x="423" y="2114"/>
                  </a:lnTo>
                  <a:lnTo>
                    <a:pt x="558" y="2210"/>
                  </a:lnTo>
                  <a:lnTo>
                    <a:pt x="731" y="2306"/>
                  </a:lnTo>
                  <a:lnTo>
                    <a:pt x="923" y="2383"/>
                  </a:lnTo>
                  <a:lnTo>
                    <a:pt x="1711" y="2632"/>
                  </a:lnTo>
                  <a:lnTo>
                    <a:pt x="2076" y="2767"/>
                  </a:lnTo>
                  <a:lnTo>
                    <a:pt x="2422" y="2921"/>
                  </a:lnTo>
                  <a:lnTo>
                    <a:pt x="1230" y="1441"/>
                  </a:lnTo>
                  <a:lnTo>
                    <a:pt x="616" y="7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6"/>
            <p:cNvSpPr/>
            <p:nvPr/>
          </p:nvSpPr>
          <p:spPr>
            <a:xfrm>
              <a:off x="5270069" y="1916386"/>
              <a:ext cx="54619" cy="65980"/>
            </a:xfrm>
            <a:custGeom>
              <a:avLst/>
              <a:gdLst/>
              <a:ahLst/>
              <a:cxnLst/>
              <a:rect l="l" t="t" r="r" b="b"/>
              <a:pathLst>
                <a:path w="923" h="1115" extrusionOk="0">
                  <a:moveTo>
                    <a:pt x="77" y="0"/>
                  </a:moveTo>
                  <a:lnTo>
                    <a:pt x="39" y="20"/>
                  </a:lnTo>
                  <a:lnTo>
                    <a:pt x="0" y="58"/>
                  </a:lnTo>
                  <a:lnTo>
                    <a:pt x="0" y="77"/>
                  </a:lnTo>
                  <a:lnTo>
                    <a:pt x="20" y="96"/>
                  </a:lnTo>
                  <a:lnTo>
                    <a:pt x="385" y="596"/>
                  </a:lnTo>
                  <a:lnTo>
                    <a:pt x="769" y="1076"/>
                  </a:lnTo>
                  <a:lnTo>
                    <a:pt x="788" y="1115"/>
                  </a:lnTo>
                  <a:lnTo>
                    <a:pt x="865" y="1115"/>
                  </a:lnTo>
                  <a:lnTo>
                    <a:pt x="903" y="1096"/>
                  </a:lnTo>
                  <a:lnTo>
                    <a:pt x="923" y="1057"/>
                  </a:lnTo>
                  <a:lnTo>
                    <a:pt x="923" y="1019"/>
                  </a:lnTo>
                  <a:lnTo>
                    <a:pt x="923" y="980"/>
                  </a:lnTo>
                  <a:lnTo>
                    <a:pt x="903" y="942"/>
                  </a:lnTo>
                  <a:lnTo>
                    <a:pt x="519" y="462"/>
                  </a:lnTo>
                  <a:lnTo>
                    <a:pt x="116" y="2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6"/>
            <p:cNvSpPr/>
            <p:nvPr/>
          </p:nvSpPr>
          <p:spPr>
            <a:xfrm>
              <a:off x="5233676" y="1924315"/>
              <a:ext cx="62607" cy="75152"/>
            </a:xfrm>
            <a:custGeom>
              <a:avLst/>
              <a:gdLst/>
              <a:ahLst/>
              <a:cxnLst/>
              <a:rect l="l" t="t" r="r" b="b"/>
              <a:pathLst>
                <a:path w="1058" h="1270" extrusionOk="0">
                  <a:moveTo>
                    <a:pt x="58" y="1"/>
                  </a:moveTo>
                  <a:lnTo>
                    <a:pt x="20" y="20"/>
                  </a:lnTo>
                  <a:lnTo>
                    <a:pt x="1" y="39"/>
                  </a:lnTo>
                  <a:lnTo>
                    <a:pt x="20" y="97"/>
                  </a:lnTo>
                  <a:lnTo>
                    <a:pt x="270" y="385"/>
                  </a:lnTo>
                  <a:lnTo>
                    <a:pt x="519" y="693"/>
                  </a:lnTo>
                  <a:lnTo>
                    <a:pt x="692" y="962"/>
                  </a:lnTo>
                  <a:lnTo>
                    <a:pt x="788" y="1096"/>
                  </a:lnTo>
                  <a:lnTo>
                    <a:pt x="884" y="1231"/>
                  </a:lnTo>
                  <a:lnTo>
                    <a:pt x="923" y="1269"/>
                  </a:lnTo>
                  <a:lnTo>
                    <a:pt x="980" y="1269"/>
                  </a:lnTo>
                  <a:lnTo>
                    <a:pt x="1019" y="1250"/>
                  </a:lnTo>
                  <a:lnTo>
                    <a:pt x="1038" y="1192"/>
                  </a:lnTo>
                  <a:lnTo>
                    <a:pt x="1057" y="1154"/>
                  </a:lnTo>
                  <a:lnTo>
                    <a:pt x="1038" y="1115"/>
                  </a:lnTo>
                  <a:lnTo>
                    <a:pt x="961" y="962"/>
                  </a:lnTo>
                  <a:lnTo>
                    <a:pt x="865" y="808"/>
                  </a:lnTo>
                  <a:lnTo>
                    <a:pt x="750" y="654"/>
                  </a:lnTo>
                  <a:lnTo>
                    <a:pt x="635" y="520"/>
                  </a:lnTo>
                  <a:lnTo>
                    <a:pt x="366" y="251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6"/>
            <p:cNvSpPr/>
            <p:nvPr/>
          </p:nvSpPr>
          <p:spPr>
            <a:xfrm>
              <a:off x="5167755" y="1950470"/>
              <a:ext cx="125096" cy="102432"/>
            </a:xfrm>
            <a:custGeom>
              <a:avLst/>
              <a:gdLst/>
              <a:ahLst/>
              <a:cxnLst/>
              <a:rect l="l" t="t" r="r" b="b"/>
              <a:pathLst>
                <a:path w="2114" h="1731" extrusionOk="0">
                  <a:moveTo>
                    <a:pt x="519" y="1"/>
                  </a:moveTo>
                  <a:lnTo>
                    <a:pt x="346" y="174"/>
                  </a:lnTo>
                  <a:lnTo>
                    <a:pt x="192" y="347"/>
                  </a:lnTo>
                  <a:lnTo>
                    <a:pt x="115" y="443"/>
                  </a:lnTo>
                  <a:lnTo>
                    <a:pt x="58" y="539"/>
                  </a:lnTo>
                  <a:lnTo>
                    <a:pt x="19" y="635"/>
                  </a:lnTo>
                  <a:lnTo>
                    <a:pt x="0" y="731"/>
                  </a:lnTo>
                  <a:lnTo>
                    <a:pt x="39" y="750"/>
                  </a:lnTo>
                  <a:lnTo>
                    <a:pt x="39" y="808"/>
                  </a:lnTo>
                  <a:lnTo>
                    <a:pt x="39" y="885"/>
                  </a:lnTo>
                  <a:lnTo>
                    <a:pt x="77" y="942"/>
                  </a:lnTo>
                  <a:lnTo>
                    <a:pt x="135" y="1000"/>
                  </a:lnTo>
                  <a:lnTo>
                    <a:pt x="154" y="1038"/>
                  </a:lnTo>
                  <a:lnTo>
                    <a:pt x="173" y="1077"/>
                  </a:lnTo>
                  <a:lnTo>
                    <a:pt x="250" y="1154"/>
                  </a:lnTo>
                  <a:lnTo>
                    <a:pt x="346" y="1211"/>
                  </a:lnTo>
                  <a:lnTo>
                    <a:pt x="577" y="1307"/>
                  </a:lnTo>
                  <a:lnTo>
                    <a:pt x="846" y="1403"/>
                  </a:lnTo>
                  <a:lnTo>
                    <a:pt x="1115" y="1480"/>
                  </a:lnTo>
                  <a:lnTo>
                    <a:pt x="1633" y="1596"/>
                  </a:lnTo>
                  <a:lnTo>
                    <a:pt x="1979" y="1672"/>
                  </a:lnTo>
                  <a:lnTo>
                    <a:pt x="2114" y="1730"/>
                  </a:lnTo>
                  <a:lnTo>
                    <a:pt x="1153" y="731"/>
                  </a:lnTo>
                  <a:lnTo>
                    <a:pt x="807" y="385"/>
                  </a:lnTo>
                  <a:lnTo>
                    <a:pt x="615" y="193"/>
                  </a:lnTo>
                  <a:lnTo>
                    <a:pt x="557" y="116"/>
                  </a:lnTo>
                  <a:lnTo>
                    <a:pt x="519" y="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6"/>
            <p:cNvSpPr/>
            <p:nvPr/>
          </p:nvSpPr>
          <p:spPr>
            <a:xfrm>
              <a:off x="5204089" y="2462148"/>
              <a:ext cx="75152" cy="77342"/>
            </a:xfrm>
            <a:custGeom>
              <a:avLst/>
              <a:gdLst/>
              <a:ahLst/>
              <a:cxnLst/>
              <a:rect l="l" t="t" r="r" b="b"/>
              <a:pathLst>
                <a:path w="1270" h="1307" extrusionOk="0">
                  <a:moveTo>
                    <a:pt x="59" y="0"/>
                  </a:moveTo>
                  <a:lnTo>
                    <a:pt x="20" y="19"/>
                  </a:lnTo>
                  <a:lnTo>
                    <a:pt x="1" y="39"/>
                  </a:lnTo>
                  <a:lnTo>
                    <a:pt x="20" y="77"/>
                  </a:lnTo>
                  <a:lnTo>
                    <a:pt x="251" y="423"/>
                  </a:lnTo>
                  <a:lnTo>
                    <a:pt x="520" y="750"/>
                  </a:lnTo>
                  <a:lnTo>
                    <a:pt x="654" y="903"/>
                  </a:lnTo>
                  <a:lnTo>
                    <a:pt x="808" y="1057"/>
                  </a:lnTo>
                  <a:lnTo>
                    <a:pt x="981" y="1192"/>
                  </a:lnTo>
                  <a:lnTo>
                    <a:pt x="1135" y="1307"/>
                  </a:lnTo>
                  <a:lnTo>
                    <a:pt x="1192" y="1307"/>
                  </a:lnTo>
                  <a:lnTo>
                    <a:pt x="1250" y="1288"/>
                  </a:lnTo>
                  <a:lnTo>
                    <a:pt x="1269" y="1230"/>
                  </a:lnTo>
                  <a:lnTo>
                    <a:pt x="1269" y="1211"/>
                  </a:lnTo>
                  <a:lnTo>
                    <a:pt x="1250" y="1172"/>
                  </a:lnTo>
                  <a:lnTo>
                    <a:pt x="942" y="903"/>
                  </a:lnTo>
                  <a:lnTo>
                    <a:pt x="635" y="634"/>
                  </a:lnTo>
                  <a:lnTo>
                    <a:pt x="366" y="327"/>
                  </a:lnTo>
                  <a:lnTo>
                    <a:pt x="97" y="19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6"/>
            <p:cNvSpPr/>
            <p:nvPr/>
          </p:nvSpPr>
          <p:spPr>
            <a:xfrm>
              <a:off x="5195035" y="2497357"/>
              <a:ext cx="73969" cy="62607"/>
            </a:xfrm>
            <a:custGeom>
              <a:avLst/>
              <a:gdLst/>
              <a:ahLst/>
              <a:cxnLst/>
              <a:rect l="l" t="t" r="r" b="b"/>
              <a:pathLst>
                <a:path w="1250" h="1058" extrusionOk="0">
                  <a:moveTo>
                    <a:pt x="58" y="1"/>
                  </a:moveTo>
                  <a:lnTo>
                    <a:pt x="19" y="20"/>
                  </a:lnTo>
                  <a:lnTo>
                    <a:pt x="0" y="39"/>
                  </a:lnTo>
                  <a:lnTo>
                    <a:pt x="0" y="78"/>
                  </a:lnTo>
                  <a:lnTo>
                    <a:pt x="96" y="251"/>
                  </a:lnTo>
                  <a:lnTo>
                    <a:pt x="192" y="404"/>
                  </a:lnTo>
                  <a:lnTo>
                    <a:pt x="327" y="558"/>
                  </a:lnTo>
                  <a:lnTo>
                    <a:pt x="461" y="693"/>
                  </a:lnTo>
                  <a:lnTo>
                    <a:pt x="615" y="808"/>
                  </a:lnTo>
                  <a:lnTo>
                    <a:pt x="788" y="904"/>
                  </a:lnTo>
                  <a:lnTo>
                    <a:pt x="961" y="1000"/>
                  </a:lnTo>
                  <a:lnTo>
                    <a:pt x="1153" y="1058"/>
                  </a:lnTo>
                  <a:lnTo>
                    <a:pt x="1211" y="1058"/>
                  </a:lnTo>
                  <a:lnTo>
                    <a:pt x="1230" y="1038"/>
                  </a:lnTo>
                  <a:lnTo>
                    <a:pt x="1249" y="1000"/>
                  </a:lnTo>
                  <a:lnTo>
                    <a:pt x="1249" y="942"/>
                  </a:lnTo>
                  <a:lnTo>
                    <a:pt x="1230" y="904"/>
                  </a:lnTo>
                  <a:lnTo>
                    <a:pt x="1192" y="885"/>
                  </a:lnTo>
                  <a:lnTo>
                    <a:pt x="1019" y="827"/>
                  </a:lnTo>
                  <a:lnTo>
                    <a:pt x="865" y="750"/>
                  </a:lnTo>
                  <a:lnTo>
                    <a:pt x="711" y="654"/>
                  </a:lnTo>
                  <a:lnTo>
                    <a:pt x="557" y="558"/>
                  </a:lnTo>
                  <a:lnTo>
                    <a:pt x="442" y="443"/>
                  </a:lnTo>
                  <a:lnTo>
                    <a:pt x="308" y="308"/>
                  </a:lnTo>
                  <a:lnTo>
                    <a:pt x="192" y="174"/>
                  </a:lnTo>
                  <a:lnTo>
                    <a:pt x="77" y="39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6"/>
            <p:cNvSpPr/>
            <p:nvPr/>
          </p:nvSpPr>
          <p:spPr>
            <a:xfrm>
              <a:off x="4849394" y="1876562"/>
              <a:ext cx="244511" cy="206994"/>
            </a:xfrm>
            <a:custGeom>
              <a:avLst/>
              <a:gdLst/>
              <a:ahLst/>
              <a:cxnLst/>
              <a:rect l="l" t="t" r="r" b="b"/>
              <a:pathLst>
                <a:path w="4132" h="3498" extrusionOk="0">
                  <a:moveTo>
                    <a:pt x="2901" y="289"/>
                  </a:moveTo>
                  <a:lnTo>
                    <a:pt x="3113" y="328"/>
                  </a:lnTo>
                  <a:lnTo>
                    <a:pt x="3151" y="328"/>
                  </a:lnTo>
                  <a:lnTo>
                    <a:pt x="3170" y="366"/>
                  </a:lnTo>
                  <a:lnTo>
                    <a:pt x="3190" y="404"/>
                  </a:lnTo>
                  <a:lnTo>
                    <a:pt x="3190" y="443"/>
                  </a:lnTo>
                  <a:lnTo>
                    <a:pt x="3170" y="462"/>
                  </a:lnTo>
                  <a:lnTo>
                    <a:pt x="3151" y="500"/>
                  </a:lnTo>
                  <a:lnTo>
                    <a:pt x="3132" y="520"/>
                  </a:lnTo>
                  <a:lnTo>
                    <a:pt x="2690" y="520"/>
                  </a:lnTo>
                  <a:lnTo>
                    <a:pt x="2498" y="558"/>
                  </a:lnTo>
                  <a:lnTo>
                    <a:pt x="2325" y="597"/>
                  </a:lnTo>
                  <a:lnTo>
                    <a:pt x="2152" y="654"/>
                  </a:lnTo>
                  <a:lnTo>
                    <a:pt x="1979" y="731"/>
                  </a:lnTo>
                  <a:lnTo>
                    <a:pt x="1614" y="904"/>
                  </a:lnTo>
                  <a:lnTo>
                    <a:pt x="1595" y="904"/>
                  </a:lnTo>
                  <a:lnTo>
                    <a:pt x="1576" y="885"/>
                  </a:lnTo>
                  <a:lnTo>
                    <a:pt x="1557" y="866"/>
                  </a:lnTo>
                  <a:lnTo>
                    <a:pt x="1576" y="846"/>
                  </a:lnTo>
                  <a:lnTo>
                    <a:pt x="1710" y="693"/>
                  </a:lnTo>
                  <a:lnTo>
                    <a:pt x="1864" y="558"/>
                  </a:lnTo>
                  <a:lnTo>
                    <a:pt x="2056" y="462"/>
                  </a:lnTo>
                  <a:lnTo>
                    <a:pt x="2267" y="385"/>
                  </a:lnTo>
                  <a:lnTo>
                    <a:pt x="2479" y="328"/>
                  </a:lnTo>
                  <a:lnTo>
                    <a:pt x="2690" y="289"/>
                  </a:lnTo>
                  <a:close/>
                  <a:moveTo>
                    <a:pt x="2959" y="731"/>
                  </a:moveTo>
                  <a:lnTo>
                    <a:pt x="3113" y="750"/>
                  </a:lnTo>
                  <a:lnTo>
                    <a:pt x="3151" y="750"/>
                  </a:lnTo>
                  <a:lnTo>
                    <a:pt x="3170" y="789"/>
                  </a:lnTo>
                  <a:lnTo>
                    <a:pt x="3170" y="846"/>
                  </a:lnTo>
                  <a:lnTo>
                    <a:pt x="3151" y="904"/>
                  </a:lnTo>
                  <a:lnTo>
                    <a:pt x="3132" y="923"/>
                  </a:lnTo>
                  <a:lnTo>
                    <a:pt x="2805" y="923"/>
                  </a:lnTo>
                  <a:lnTo>
                    <a:pt x="2536" y="962"/>
                  </a:lnTo>
                  <a:lnTo>
                    <a:pt x="2267" y="1019"/>
                  </a:lnTo>
                  <a:lnTo>
                    <a:pt x="2133" y="1058"/>
                  </a:lnTo>
                  <a:lnTo>
                    <a:pt x="1998" y="1115"/>
                  </a:lnTo>
                  <a:lnTo>
                    <a:pt x="1979" y="1135"/>
                  </a:lnTo>
                  <a:lnTo>
                    <a:pt x="1941" y="1115"/>
                  </a:lnTo>
                  <a:lnTo>
                    <a:pt x="1902" y="1096"/>
                  </a:lnTo>
                  <a:lnTo>
                    <a:pt x="1902" y="1038"/>
                  </a:lnTo>
                  <a:lnTo>
                    <a:pt x="1902" y="1019"/>
                  </a:lnTo>
                  <a:lnTo>
                    <a:pt x="1941" y="1000"/>
                  </a:lnTo>
                  <a:lnTo>
                    <a:pt x="2075" y="923"/>
                  </a:lnTo>
                  <a:lnTo>
                    <a:pt x="2210" y="866"/>
                  </a:lnTo>
                  <a:lnTo>
                    <a:pt x="2344" y="808"/>
                  </a:lnTo>
                  <a:lnTo>
                    <a:pt x="2498" y="769"/>
                  </a:lnTo>
                  <a:lnTo>
                    <a:pt x="2652" y="750"/>
                  </a:lnTo>
                  <a:lnTo>
                    <a:pt x="2805" y="731"/>
                  </a:lnTo>
                  <a:close/>
                  <a:moveTo>
                    <a:pt x="3094" y="1"/>
                  </a:moveTo>
                  <a:lnTo>
                    <a:pt x="2882" y="20"/>
                  </a:lnTo>
                  <a:lnTo>
                    <a:pt x="2671" y="39"/>
                  </a:lnTo>
                  <a:lnTo>
                    <a:pt x="2479" y="78"/>
                  </a:lnTo>
                  <a:lnTo>
                    <a:pt x="2267" y="135"/>
                  </a:lnTo>
                  <a:lnTo>
                    <a:pt x="2075" y="193"/>
                  </a:lnTo>
                  <a:lnTo>
                    <a:pt x="1883" y="270"/>
                  </a:lnTo>
                  <a:lnTo>
                    <a:pt x="1691" y="347"/>
                  </a:lnTo>
                  <a:lnTo>
                    <a:pt x="1518" y="462"/>
                  </a:lnTo>
                  <a:lnTo>
                    <a:pt x="1345" y="577"/>
                  </a:lnTo>
                  <a:lnTo>
                    <a:pt x="1172" y="712"/>
                  </a:lnTo>
                  <a:lnTo>
                    <a:pt x="1019" y="846"/>
                  </a:lnTo>
                  <a:lnTo>
                    <a:pt x="865" y="1000"/>
                  </a:lnTo>
                  <a:lnTo>
                    <a:pt x="750" y="1135"/>
                  </a:lnTo>
                  <a:lnTo>
                    <a:pt x="634" y="1288"/>
                  </a:lnTo>
                  <a:lnTo>
                    <a:pt x="538" y="1442"/>
                  </a:lnTo>
                  <a:lnTo>
                    <a:pt x="365" y="1749"/>
                  </a:lnTo>
                  <a:lnTo>
                    <a:pt x="250" y="2076"/>
                  </a:lnTo>
                  <a:lnTo>
                    <a:pt x="154" y="2422"/>
                  </a:lnTo>
                  <a:lnTo>
                    <a:pt x="77" y="2768"/>
                  </a:lnTo>
                  <a:lnTo>
                    <a:pt x="19" y="3133"/>
                  </a:lnTo>
                  <a:lnTo>
                    <a:pt x="0" y="3498"/>
                  </a:lnTo>
                  <a:lnTo>
                    <a:pt x="212" y="3248"/>
                  </a:lnTo>
                  <a:lnTo>
                    <a:pt x="461" y="2998"/>
                  </a:lnTo>
                  <a:lnTo>
                    <a:pt x="730" y="2787"/>
                  </a:lnTo>
                  <a:lnTo>
                    <a:pt x="1038" y="2614"/>
                  </a:lnTo>
                  <a:lnTo>
                    <a:pt x="1038" y="2556"/>
                  </a:lnTo>
                  <a:lnTo>
                    <a:pt x="1076" y="2518"/>
                  </a:lnTo>
                  <a:lnTo>
                    <a:pt x="1115" y="2480"/>
                  </a:lnTo>
                  <a:lnTo>
                    <a:pt x="1172" y="2460"/>
                  </a:lnTo>
                  <a:lnTo>
                    <a:pt x="1422" y="2403"/>
                  </a:lnTo>
                  <a:lnTo>
                    <a:pt x="1672" y="2403"/>
                  </a:lnTo>
                  <a:lnTo>
                    <a:pt x="1902" y="2441"/>
                  </a:lnTo>
                  <a:lnTo>
                    <a:pt x="2114" y="2499"/>
                  </a:lnTo>
                  <a:lnTo>
                    <a:pt x="2325" y="2614"/>
                  </a:lnTo>
                  <a:lnTo>
                    <a:pt x="2517" y="2729"/>
                  </a:lnTo>
                  <a:lnTo>
                    <a:pt x="2709" y="2883"/>
                  </a:lnTo>
                  <a:lnTo>
                    <a:pt x="2882" y="3056"/>
                  </a:lnTo>
                  <a:lnTo>
                    <a:pt x="3324" y="2864"/>
                  </a:lnTo>
                  <a:lnTo>
                    <a:pt x="3228" y="2691"/>
                  </a:lnTo>
                  <a:lnTo>
                    <a:pt x="3151" y="2499"/>
                  </a:lnTo>
                  <a:lnTo>
                    <a:pt x="3094" y="2287"/>
                  </a:lnTo>
                  <a:lnTo>
                    <a:pt x="3055" y="2038"/>
                  </a:lnTo>
                  <a:lnTo>
                    <a:pt x="3055" y="1884"/>
                  </a:lnTo>
                  <a:lnTo>
                    <a:pt x="3055" y="1730"/>
                  </a:lnTo>
                  <a:lnTo>
                    <a:pt x="3113" y="1442"/>
                  </a:lnTo>
                  <a:lnTo>
                    <a:pt x="3209" y="1173"/>
                  </a:lnTo>
                  <a:lnTo>
                    <a:pt x="3343" y="923"/>
                  </a:lnTo>
                  <a:lnTo>
                    <a:pt x="3497" y="693"/>
                  </a:lnTo>
                  <a:lnTo>
                    <a:pt x="3689" y="481"/>
                  </a:lnTo>
                  <a:lnTo>
                    <a:pt x="3901" y="289"/>
                  </a:lnTo>
                  <a:lnTo>
                    <a:pt x="4131" y="116"/>
                  </a:lnTo>
                  <a:lnTo>
                    <a:pt x="3920" y="78"/>
                  </a:lnTo>
                  <a:lnTo>
                    <a:pt x="3728" y="39"/>
                  </a:lnTo>
                  <a:lnTo>
                    <a:pt x="3516" y="20"/>
                  </a:lnTo>
                  <a:lnTo>
                    <a:pt x="33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6"/>
            <p:cNvSpPr/>
            <p:nvPr/>
          </p:nvSpPr>
          <p:spPr>
            <a:xfrm>
              <a:off x="4941470" y="1893663"/>
              <a:ext cx="96692" cy="36393"/>
            </a:xfrm>
            <a:custGeom>
              <a:avLst/>
              <a:gdLst/>
              <a:ahLst/>
              <a:cxnLst/>
              <a:rect l="l" t="t" r="r" b="b"/>
              <a:pathLst>
                <a:path w="1634" h="615" extrusionOk="0">
                  <a:moveTo>
                    <a:pt x="1134" y="0"/>
                  </a:moveTo>
                  <a:lnTo>
                    <a:pt x="923" y="39"/>
                  </a:lnTo>
                  <a:lnTo>
                    <a:pt x="711" y="96"/>
                  </a:lnTo>
                  <a:lnTo>
                    <a:pt x="500" y="173"/>
                  </a:lnTo>
                  <a:lnTo>
                    <a:pt x="308" y="269"/>
                  </a:lnTo>
                  <a:lnTo>
                    <a:pt x="154" y="404"/>
                  </a:lnTo>
                  <a:lnTo>
                    <a:pt x="20" y="557"/>
                  </a:lnTo>
                  <a:lnTo>
                    <a:pt x="1" y="577"/>
                  </a:lnTo>
                  <a:lnTo>
                    <a:pt x="20" y="596"/>
                  </a:lnTo>
                  <a:lnTo>
                    <a:pt x="39" y="615"/>
                  </a:lnTo>
                  <a:lnTo>
                    <a:pt x="58" y="615"/>
                  </a:lnTo>
                  <a:lnTo>
                    <a:pt x="423" y="442"/>
                  </a:lnTo>
                  <a:lnTo>
                    <a:pt x="596" y="365"/>
                  </a:lnTo>
                  <a:lnTo>
                    <a:pt x="769" y="308"/>
                  </a:lnTo>
                  <a:lnTo>
                    <a:pt x="942" y="269"/>
                  </a:lnTo>
                  <a:lnTo>
                    <a:pt x="1134" y="231"/>
                  </a:lnTo>
                  <a:lnTo>
                    <a:pt x="1576" y="231"/>
                  </a:lnTo>
                  <a:lnTo>
                    <a:pt x="1595" y="211"/>
                  </a:lnTo>
                  <a:lnTo>
                    <a:pt x="1614" y="173"/>
                  </a:lnTo>
                  <a:lnTo>
                    <a:pt x="1634" y="154"/>
                  </a:lnTo>
                  <a:lnTo>
                    <a:pt x="1634" y="115"/>
                  </a:lnTo>
                  <a:lnTo>
                    <a:pt x="1614" y="77"/>
                  </a:lnTo>
                  <a:lnTo>
                    <a:pt x="1595" y="39"/>
                  </a:lnTo>
                  <a:lnTo>
                    <a:pt x="1557" y="39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6"/>
            <p:cNvSpPr/>
            <p:nvPr/>
          </p:nvSpPr>
          <p:spPr>
            <a:xfrm>
              <a:off x="4961944" y="1919818"/>
              <a:ext cx="75093" cy="23907"/>
            </a:xfrm>
            <a:custGeom>
              <a:avLst/>
              <a:gdLst/>
              <a:ahLst/>
              <a:cxnLst/>
              <a:rect l="l" t="t" r="r" b="b"/>
              <a:pathLst>
                <a:path w="1269" h="404" extrusionOk="0">
                  <a:moveTo>
                    <a:pt x="903" y="0"/>
                  </a:moveTo>
                  <a:lnTo>
                    <a:pt x="750" y="19"/>
                  </a:lnTo>
                  <a:lnTo>
                    <a:pt x="596" y="38"/>
                  </a:lnTo>
                  <a:lnTo>
                    <a:pt x="442" y="77"/>
                  </a:lnTo>
                  <a:lnTo>
                    <a:pt x="308" y="135"/>
                  </a:lnTo>
                  <a:lnTo>
                    <a:pt x="173" y="192"/>
                  </a:lnTo>
                  <a:lnTo>
                    <a:pt x="39" y="269"/>
                  </a:lnTo>
                  <a:lnTo>
                    <a:pt x="0" y="288"/>
                  </a:lnTo>
                  <a:lnTo>
                    <a:pt x="0" y="307"/>
                  </a:lnTo>
                  <a:lnTo>
                    <a:pt x="0" y="365"/>
                  </a:lnTo>
                  <a:lnTo>
                    <a:pt x="39" y="384"/>
                  </a:lnTo>
                  <a:lnTo>
                    <a:pt x="77" y="404"/>
                  </a:lnTo>
                  <a:lnTo>
                    <a:pt x="96" y="384"/>
                  </a:lnTo>
                  <a:lnTo>
                    <a:pt x="231" y="327"/>
                  </a:lnTo>
                  <a:lnTo>
                    <a:pt x="365" y="288"/>
                  </a:lnTo>
                  <a:lnTo>
                    <a:pt x="634" y="231"/>
                  </a:lnTo>
                  <a:lnTo>
                    <a:pt x="903" y="192"/>
                  </a:lnTo>
                  <a:lnTo>
                    <a:pt x="1230" y="192"/>
                  </a:lnTo>
                  <a:lnTo>
                    <a:pt x="1249" y="173"/>
                  </a:lnTo>
                  <a:lnTo>
                    <a:pt x="1268" y="115"/>
                  </a:lnTo>
                  <a:lnTo>
                    <a:pt x="1268" y="58"/>
                  </a:lnTo>
                  <a:lnTo>
                    <a:pt x="1249" y="19"/>
                  </a:lnTo>
                  <a:lnTo>
                    <a:pt x="1211" y="19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6"/>
            <p:cNvSpPr/>
            <p:nvPr/>
          </p:nvSpPr>
          <p:spPr>
            <a:xfrm>
              <a:off x="4868685" y="2122193"/>
              <a:ext cx="42133" cy="59175"/>
            </a:xfrm>
            <a:custGeom>
              <a:avLst/>
              <a:gdLst/>
              <a:ahLst/>
              <a:cxnLst/>
              <a:rect l="l" t="t" r="r" b="b"/>
              <a:pathLst>
                <a:path w="712" h="1000" extrusionOk="0">
                  <a:moveTo>
                    <a:pt x="616" y="0"/>
                  </a:moveTo>
                  <a:lnTo>
                    <a:pt x="462" y="58"/>
                  </a:lnTo>
                  <a:lnTo>
                    <a:pt x="347" y="135"/>
                  </a:lnTo>
                  <a:lnTo>
                    <a:pt x="231" y="231"/>
                  </a:lnTo>
                  <a:lnTo>
                    <a:pt x="135" y="365"/>
                  </a:lnTo>
                  <a:lnTo>
                    <a:pt x="78" y="481"/>
                  </a:lnTo>
                  <a:lnTo>
                    <a:pt x="20" y="634"/>
                  </a:lnTo>
                  <a:lnTo>
                    <a:pt x="1" y="788"/>
                  </a:lnTo>
                  <a:lnTo>
                    <a:pt x="1" y="942"/>
                  </a:lnTo>
                  <a:lnTo>
                    <a:pt x="20" y="980"/>
                  </a:lnTo>
                  <a:lnTo>
                    <a:pt x="58" y="999"/>
                  </a:lnTo>
                  <a:lnTo>
                    <a:pt x="97" y="980"/>
                  </a:lnTo>
                  <a:lnTo>
                    <a:pt x="116" y="942"/>
                  </a:lnTo>
                  <a:lnTo>
                    <a:pt x="116" y="807"/>
                  </a:lnTo>
                  <a:lnTo>
                    <a:pt x="155" y="692"/>
                  </a:lnTo>
                  <a:lnTo>
                    <a:pt x="193" y="577"/>
                  </a:lnTo>
                  <a:lnTo>
                    <a:pt x="270" y="461"/>
                  </a:lnTo>
                  <a:lnTo>
                    <a:pt x="347" y="365"/>
                  </a:lnTo>
                  <a:lnTo>
                    <a:pt x="443" y="288"/>
                  </a:lnTo>
                  <a:lnTo>
                    <a:pt x="539" y="212"/>
                  </a:lnTo>
                  <a:lnTo>
                    <a:pt x="654" y="154"/>
                  </a:lnTo>
                  <a:lnTo>
                    <a:pt x="693" y="135"/>
                  </a:lnTo>
                  <a:lnTo>
                    <a:pt x="712" y="115"/>
                  </a:lnTo>
                  <a:lnTo>
                    <a:pt x="712" y="58"/>
                  </a:lnTo>
                  <a:lnTo>
                    <a:pt x="693" y="19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6"/>
            <p:cNvSpPr/>
            <p:nvPr/>
          </p:nvSpPr>
          <p:spPr>
            <a:xfrm>
              <a:off x="4836849" y="2117637"/>
              <a:ext cx="38760" cy="84206"/>
            </a:xfrm>
            <a:custGeom>
              <a:avLst/>
              <a:gdLst/>
              <a:ahLst/>
              <a:cxnLst/>
              <a:rect l="l" t="t" r="r" b="b"/>
              <a:pathLst>
                <a:path w="655" h="1423" extrusionOk="0">
                  <a:moveTo>
                    <a:pt x="539" y="0"/>
                  </a:moveTo>
                  <a:lnTo>
                    <a:pt x="520" y="20"/>
                  </a:lnTo>
                  <a:lnTo>
                    <a:pt x="385" y="135"/>
                  </a:lnTo>
                  <a:lnTo>
                    <a:pt x="270" y="289"/>
                  </a:lnTo>
                  <a:lnTo>
                    <a:pt x="174" y="442"/>
                  </a:lnTo>
                  <a:lnTo>
                    <a:pt x="97" y="615"/>
                  </a:lnTo>
                  <a:lnTo>
                    <a:pt x="39" y="807"/>
                  </a:lnTo>
                  <a:lnTo>
                    <a:pt x="1" y="980"/>
                  </a:lnTo>
                  <a:lnTo>
                    <a:pt x="1" y="1172"/>
                  </a:lnTo>
                  <a:lnTo>
                    <a:pt x="1" y="1345"/>
                  </a:lnTo>
                  <a:lnTo>
                    <a:pt x="20" y="1403"/>
                  </a:lnTo>
                  <a:lnTo>
                    <a:pt x="78" y="1422"/>
                  </a:lnTo>
                  <a:lnTo>
                    <a:pt x="116" y="1403"/>
                  </a:lnTo>
                  <a:lnTo>
                    <a:pt x="135" y="1345"/>
                  </a:lnTo>
                  <a:lnTo>
                    <a:pt x="135" y="1172"/>
                  </a:lnTo>
                  <a:lnTo>
                    <a:pt x="155" y="1019"/>
                  </a:lnTo>
                  <a:lnTo>
                    <a:pt x="212" y="846"/>
                  </a:lnTo>
                  <a:lnTo>
                    <a:pt x="270" y="692"/>
                  </a:lnTo>
                  <a:lnTo>
                    <a:pt x="327" y="558"/>
                  </a:lnTo>
                  <a:lnTo>
                    <a:pt x="424" y="404"/>
                  </a:lnTo>
                  <a:lnTo>
                    <a:pt x="520" y="269"/>
                  </a:lnTo>
                  <a:lnTo>
                    <a:pt x="635" y="135"/>
                  </a:lnTo>
                  <a:lnTo>
                    <a:pt x="654" y="96"/>
                  </a:lnTo>
                  <a:lnTo>
                    <a:pt x="654" y="77"/>
                  </a:lnTo>
                  <a:lnTo>
                    <a:pt x="635" y="20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56"/>
          <p:cNvGrpSpPr/>
          <p:nvPr/>
        </p:nvGrpSpPr>
        <p:grpSpPr>
          <a:xfrm>
            <a:off x="6228750" y="1509599"/>
            <a:ext cx="2012647" cy="2211276"/>
            <a:chOff x="6228750" y="1509599"/>
            <a:chExt cx="2012647" cy="2211276"/>
          </a:xfrm>
        </p:grpSpPr>
        <p:sp>
          <p:nvSpPr>
            <p:cNvPr id="5463" name="Google Shape;5463;p56"/>
            <p:cNvSpPr/>
            <p:nvPr/>
          </p:nvSpPr>
          <p:spPr>
            <a:xfrm>
              <a:off x="7432003" y="1697153"/>
              <a:ext cx="197627" cy="47834"/>
            </a:xfrm>
            <a:custGeom>
              <a:avLst/>
              <a:gdLst/>
              <a:ahLst/>
              <a:cxnLst/>
              <a:rect l="l" t="t" r="r" b="b"/>
              <a:pathLst>
                <a:path w="18728" h="4533" extrusionOk="0">
                  <a:moveTo>
                    <a:pt x="3961" y="1"/>
                  </a:moveTo>
                  <a:lnTo>
                    <a:pt x="0" y="32"/>
                  </a:lnTo>
                  <a:lnTo>
                    <a:pt x="1204" y="476"/>
                  </a:lnTo>
                  <a:lnTo>
                    <a:pt x="2440" y="1015"/>
                  </a:lnTo>
                  <a:lnTo>
                    <a:pt x="3011" y="1300"/>
                  </a:lnTo>
                  <a:lnTo>
                    <a:pt x="3613" y="1617"/>
                  </a:lnTo>
                  <a:lnTo>
                    <a:pt x="4215" y="1934"/>
                  </a:lnTo>
                  <a:lnTo>
                    <a:pt x="4817" y="2314"/>
                  </a:lnTo>
                  <a:lnTo>
                    <a:pt x="4880" y="2377"/>
                  </a:lnTo>
                  <a:lnTo>
                    <a:pt x="4975" y="2441"/>
                  </a:lnTo>
                  <a:lnTo>
                    <a:pt x="11851" y="3423"/>
                  </a:lnTo>
                  <a:lnTo>
                    <a:pt x="15274" y="3962"/>
                  </a:lnTo>
                  <a:lnTo>
                    <a:pt x="18728" y="4532"/>
                  </a:lnTo>
                  <a:lnTo>
                    <a:pt x="18728" y="4532"/>
                  </a:lnTo>
                  <a:lnTo>
                    <a:pt x="18221" y="3898"/>
                  </a:lnTo>
                  <a:lnTo>
                    <a:pt x="17745" y="3233"/>
                  </a:lnTo>
                  <a:lnTo>
                    <a:pt x="17207" y="2504"/>
                  </a:lnTo>
                  <a:lnTo>
                    <a:pt x="16700" y="1712"/>
                  </a:lnTo>
                  <a:lnTo>
                    <a:pt x="16256" y="951"/>
                  </a:lnTo>
                  <a:lnTo>
                    <a:pt x="15812" y="127"/>
                  </a:lnTo>
                  <a:lnTo>
                    <a:pt x="13848" y="64"/>
                  </a:lnTo>
                  <a:lnTo>
                    <a:pt x="11851" y="32"/>
                  </a:lnTo>
                  <a:lnTo>
                    <a:pt x="79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6"/>
            <p:cNvSpPr/>
            <p:nvPr/>
          </p:nvSpPr>
          <p:spPr>
            <a:xfrm>
              <a:off x="7118062" y="1527979"/>
              <a:ext cx="213688" cy="38802"/>
            </a:xfrm>
            <a:custGeom>
              <a:avLst/>
              <a:gdLst/>
              <a:ahLst/>
              <a:cxnLst/>
              <a:rect l="l" t="t" r="r" b="b"/>
              <a:pathLst>
                <a:path w="20250" h="3677" extrusionOk="0">
                  <a:moveTo>
                    <a:pt x="14799" y="1"/>
                  </a:moveTo>
                  <a:lnTo>
                    <a:pt x="14228" y="33"/>
                  </a:lnTo>
                  <a:lnTo>
                    <a:pt x="13658" y="64"/>
                  </a:lnTo>
                  <a:lnTo>
                    <a:pt x="12422" y="223"/>
                  </a:lnTo>
                  <a:lnTo>
                    <a:pt x="11186" y="413"/>
                  </a:lnTo>
                  <a:lnTo>
                    <a:pt x="9919" y="666"/>
                  </a:lnTo>
                  <a:lnTo>
                    <a:pt x="8715" y="920"/>
                  </a:lnTo>
                  <a:lnTo>
                    <a:pt x="7542" y="1173"/>
                  </a:lnTo>
                  <a:lnTo>
                    <a:pt x="6433" y="1363"/>
                  </a:lnTo>
                  <a:lnTo>
                    <a:pt x="3233" y="1934"/>
                  </a:lnTo>
                  <a:lnTo>
                    <a:pt x="1" y="2504"/>
                  </a:lnTo>
                  <a:lnTo>
                    <a:pt x="761" y="2631"/>
                  </a:lnTo>
                  <a:lnTo>
                    <a:pt x="1490" y="2853"/>
                  </a:lnTo>
                  <a:lnTo>
                    <a:pt x="2187" y="3138"/>
                  </a:lnTo>
                  <a:lnTo>
                    <a:pt x="2536" y="3296"/>
                  </a:lnTo>
                  <a:lnTo>
                    <a:pt x="2853" y="3486"/>
                  </a:lnTo>
                  <a:lnTo>
                    <a:pt x="2979" y="3328"/>
                  </a:lnTo>
                  <a:lnTo>
                    <a:pt x="3138" y="3233"/>
                  </a:lnTo>
                  <a:lnTo>
                    <a:pt x="3296" y="3170"/>
                  </a:lnTo>
                  <a:lnTo>
                    <a:pt x="3518" y="3170"/>
                  </a:lnTo>
                  <a:lnTo>
                    <a:pt x="5039" y="3328"/>
                  </a:lnTo>
                  <a:lnTo>
                    <a:pt x="6560" y="3455"/>
                  </a:lnTo>
                  <a:lnTo>
                    <a:pt x="8081" y="3550"/>
                  </a:lnTo>
                  <a:lnTo>
                    <a:pt x="9602" y="3613"/>
                  </a:lnTo>
                  <a:lnTo>
                    <a:pt x="11123" y="3677"/>
                  </a:lnTo>
                  <a:lnTo>
                    <a:pt x="14165" y="3677"/>
                  </a:lnTo>
                  <a:lnTo>
                    <a:pt x="15686" y="3613"/>
                  </a:lnTo>
                  <a:lnTo>
                    <a:pt x="16193" y="3582"/>
                  </a:lnTo>
                  <a:lnTo>
                    <a:pt x="16732" y="3518"/>
                  </a:lnTo>
                  <a:lnTo>
                    <a:pt x="17841" y="3328"/>
                  </a:lnTo>
                  <a:lnTo>
                    <a:pt x="19013" y="3138"/>
                  </a:lnTo>
                  <a:lnTo>
                    <a:pt x="20249" y="2948"/>
                  </a:lnTo>
                  <a:lnTo>
                    <a:pt x="19362" y="1997"/>
                  </a:lnTo>
                  <a:lnTo>
                    <a:pt x="18886" y="1554"/>
                  </a:lnTo>
                  <a:lnTo>
                    <a:pt x="18411" y="1142"/>
                  </a:lnTo>
                  <a:lnTo>
                    <a:pt x="17872" y="761"/>
                  </a:lnTo>
                  <a:lnTo>
                    <a:pt x="17587" y="603"/>
                  </a:lnTo>
                  <a:lnTo>
                    <a:pt x="17270" y="444"/>
                  </a:lnTo>
                  <a:lnTo>
                    <a:pt x="16954" y="318"/>
                  </a:lnTo>
                  <a:lnTo>
                    <a:pt x="16637" y="223"/>
                  </a:lnTo>
                  <a:lnTo>
                    <a:pt x="16256" y="128"/>
                  </a:lnTo>
                  <a:lnTo>
                    <a:pt x="15876" y="64"/>
                  </a:lnTo>
                  <a:lnTo>
                    <a:pt x="15369" y="33"/>
                  </a:lnTo>
                  <a:lnTo>
                    <a:pt x="147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6"/>
            <p:cNvSpPr/>
            <p:nvPr/>
          </p:nvSpPr>
          <p:spPr>
            <a:xfrm>
              <a:off x="7040165" y="1715544"/>
              <a:ext cx="236418" cy="38802"/>
            </a:xfrm>
            <a:custGeom>
              <a:avLst/>
              <a:gdLst/>
              <a:ahLst/>
              <a:cxnLst/>
              <a:rect l="l" t="t" r="r" b="b"/>
              <a:pathLst>
                <a:path w="22404" h="3677" extrusionOk="0">
                  <a:moveTo>
                    <a:pt x="15179" y="1"/>
                  </a:moveTo>
                  <a:lnTo>
                    <a:pt x="14418" y="32"/>
                  </a:lnTo>
                  <a:lnTo>
                    <a:pt x="13626" y="64"/>
                  </a:lnTo>
                  <a:lnTo>
                    <a:pt x="12834" y="127"/>
                  </a:lnTo>
                  <a:lnTo>
                    <a:pt x="11186" y="286"/>
                  </a:lnTo>
                  <a:lnTo>
                    <a:pt x="9538" y="539"/>
                  </a:lnTo>
                  <a:lnTo>
                    <a:pt x="7859" y="824"/>
                  </a:lnTo>
                  <a:lnTo>
                    <a:pt x="6180" y="1173"/>
                  </a:lnTo>
                  <a:lnTo>
                    <a:pt x="4532" y="1522"/>
                  </a:lnTo>
                  <a:lnTo>
                    <a:pt x="2947" y="1902"/>
                  </a:lnTo>
                  <a:lnTo>
                    <a:pt x="1" y="2631"/>
                  </a:lnTo>
                  <a:lnTo>
                    <a:pt x="571" y="2852"/>
                  </a:lnTo>
                  <a:lnTo>
                    <a:pt x="1110" y="3106"/>
                  </a:lnTo>
                  <a:lnTo>
                    <a:pt x="1648" y="3391"/>
                  </a:lnTo>
                  <a:lnTo>
                    <a:pt x="2187" y="3676"/>
                  </a:lnTo>
                  <a:lnTo>
                    <a:pt x="2377" y="3613"/>
                  </a:lnTo>
                  <a:lnTo>
                    <a:pt x="2599" y="3550"/>
                  </a:lnTo>
                  <a:lnTo>
                    <a:pt x="12485" y="3201"/>
                  </a:lnTo>
                  <a:lnTo>
                    <a:pt x="22404" y="2884"/>
                  </a:lnTo>
                  <a:lnTo>
                    <a:pt x="22087" y="2409"/>
                  </a:lnTo>
                  <a:lnTo>
                    <a:pt x="21706" y="1997"/>
                  </a:lnTo>
                  <a:lnTo>
                    <a:pt x="21326" y="1617"/>
                  </a:lnTo>
                  <a:lnTo>
                    <a:pt x="20851" y="1300"/>
                  </a:lnTo>
                  <a:lnTo>
                    <a:pt x="20376" y="1015"/>
                  </a:lnTo>
                  <a:lnTo>
                    <a:pt x="19837" y="761"/>
                  </a:lnTo>
                  <a:lnTo>
                    <a:pt x="19267" y="571"/>
                  </a:lnTo>
                  <a:lnTo>
                    <a:pt x="18664" y="381"/>
                  </a:lnTo>
                  <a:lnTo>
                    <a:pt x="17999" y="254"/>
                  </a:lnTo>
                  <a:lnTo>
                    <a:pt x="17334" y="127"/>
                  </a:lnTo>
                  <a:lnTo>
                    <a:pt x="16636" y="64"/>
                  </a:lnTo>
                  <a:lnTo>
                    <a:pt x="15908" y="32"/>
                  </a:lnTo>
                  <a:lnTo>
                    <a:pt x="151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6"/>
            <p:cNvSpPr/>
            <p:nvPr/>
          </p:nvSpPr>
          <p:spPr>
            <a:xfrm>
              <a:off x="7111710" y="1572451"/>
              <a:ext cx="74247" cy="125733"/>
            </a:xfrm>
            <a:custGeom>
              <a:avLst/>
              <a:gdLst/>
              <a:ahLst/>
              <a:cxnLst/>
              <a:rect l="l" t="t" r="r" b="b"/>
              <a:pathLst>
                <a:path w="7036" h="11915" extrusionOk="0">
                  <a:moveTo>
                    <a:pt x="1" y="0"/>
                  </a:moveTo>
                  <a:lnTo>
                    <a:pt x="64" y="761"/>
                  </a:lnTo>
                  <a:lnTo>
                    <a:pt x="127" y="1490"/>
                  </a:lnTo>
                  <a:lnTo>
                    <a:pt x="191" y="2250"/>
                  </a:lnTo>
                  <a:lnTo>
                    <a:pt x="318" y="2979"/>
                  </a:lnTo>
                  <a:lnTo>
                    <a:pt x="444" y="3676"/>
                  </a:lnTo>
                  <a:lnTo>
                    <a:pt x="634" y="4405"/>
                  </a:lnTo>
                  <a:lnTo>
                    <a:pt x="793" y="5102"/>
                  </a:lnTo>
                  <a:lnTo>
                    <a:pt x="1015" y="5799"/>
                  </a:lnTo>
                  <a:lnTo>
                    <a:pt x="1236" y="6496"/>
                  </a:lnTo>
                  <a:lnTo>
                    <a:pt x="1490" y="7193"/>
                  </a:lnTo>
                  <a:lnTo>
                    <a:pt x="1775" y="7859"/>
                  </a:lnTo>
                  <a:lnTo>
                    <a:pt x="2060" y="8556"/>
                  </a:lnTo>
                  <a:lnTo>
                    <a:pt x="2377" y="9221"/>
                  </a:lnTo>
                  <a:lnTo>
                    <a:pt x="2726" y="9918"/>
                  </a:lnTo>
                  <a:lnTo>
                    <a:pt x="3455" y="11249"/>
                  </a:lnTo>
                  <a:lnTo>
                    <a:pt x="3518" y="11439"/>
                  </a:lnTo>
                  <a:lnTo>
                    <a:pt x="3518" y="11630"/>
                  </a:lnTo>
                  <a:lnTo>
                    <a:pt x="3455" y="11788"/>
                  </a:lnTo>
                  <a:lnTo>
                    <a:pt x="3360" y="11915"/>
                  </a:lnTo>
                  <a:lnTo>
                    <a:pt x="5197" y="11598"/>
                  </a:lnTo>
                  <a:lnTo>
                    <a:pt x="6116" y="11471"/>
                  </a:lnTo>
                  <a:lnTo>
                    <a:pt x="7035" y="11344"/>
                  </a:lnTo>
                  <a:lnTo>
                    <a:pt x="6782" y="10140"/>
                  </a:lnTo>
                  <a:lnTo>
                    <a:pt x="6497" y="8968"/>
                  </a:lnTo>
                  <a:lnTo>
                    <a:pt x="6211" y="7795"/>
                  </a:lnTo>
                  <a:lnTo>
                    <a:pt x="5895" y="6655"/>
                  </a:lnTo>
                  <a:lnTo>
                    <a:pt x="5546" y="5514"/>
                  </a:lnTo>
                  <a:lnTo>
                    <a:pt x="5134" y="4373"/>
                  </a:lnTo>
                  <a:lnTo>
                    <a:pt x="4690" y="3232"/>
                  </a:lnTo>
                  <a:lnTo>
                    <a:pt x="4215" y="2123"/>
                  </a:lnTo>
                  <a:lnTo>
                    <a:pt x="3740" y="1711"/>
                  </a:lnTo>
                  <a:lnTo>
                    <a:pt x="3233" y="1331"/>
                  </a:lnTo>
                  <a:lnTo>
                    <a:pt x="2757" y="983"/>
                  </a:lnTo>
                  <a:lnTo>
                    <a:pt x="2250" y="697"/>
                  </a:lnTo>
                  <a:lnTo>
                    <a:pt x="1712" y="444"/>
                  </a:lnTo>
                  <a:lnTo>
                    <a:pt x="1173" y="254"/>
                  </a:lnTo>
                  <a:lnTo>
                    <a:pt x="634" y="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6"/>
            <p:cNvSpPr/>
            <p:nvPr/>
          </p:nvSpPr>
          <p:spPr>
            <a:xfrm>
              <a:off x="6752970" y="1548047"/>
              <a:ext cx="263179" cy="84272"/>
            </a:xfrm>
            <a:custGeom>
              <a:avLst/>
              <a:gdLst/>
              <a:ahLst/>
              <a:cxnLst/>
              <a:rect l="l" t="t" r="r" b="b"/>
              <a:pathLst>
                <a:path w="24940" h="7986" extrusionOk="0">
                  <a:moveTo>
                    <a:pt x="4120" y="0"/>
                  </a:moveTo>
                  <a:lnTo>
                    <a:pt x="3296" y="32"/>
                  </a:lnTo>
                  <a:lnTo>
                    <a:pt x="2504" y="95"/>
                  </a:lnTo>
                  <a:lnTo>
                    <a:pt x="1680" y="190"/>
                  </a:lnTo>
                  <a:lnTo>
                    <a:pt x="825" y="317"/>
                  </a:lnTo>
                  <a:lnTo>
                    <a:pt x="1" y="475"/>
                  </a:lnTo>
                  <a:lnTo>
                    <a:pt x="2631" y="1616"/>
                  </a:lnTo>
                  <a:lnTo>
                    <a:pt x="5261" y="2694"/>
                  </a:lnTo>
                  <a:lnTo>
                    <a:pt x="7923" y="3676"/>
                  </a:lnTo>
                  <a:lnTo>
                    <a:pt x="10585" y="4626"/>
                  </a:lnTo>
                  <a:lnTo>
                    <a:pt x="13278" y="5514"/>
                  </a:lnTo>
                  <a:lnTo>
                    <a:pt x="16003" y="6338"/>
                  </a:lnTo>
                  <a:lnTo>
                    <a:pt x="18728" y="7098"/>
                  </a:lnTo>
                  <a:lnTo>
                    <a:pt x="21517" y="7764"/>
                  </a:lnTo>
                  <a:lnTo>
                    <a:pt x="21612" y="7795"/>
                  </a:lnTo>
                  <a:lnTo>
                    <a:pt x="21707" y="7859"/>
                  </a:lnTo>
                  <a:lnTo>
                    <a:pt x="21865" y="7985"/>
                  </a:lnTo>
                  <a:lnTo>
                    <a:pt x="23418" y="7510"/>
                  </a:lnTo>
                  <a:lnTo>
                    <a:pt x="24939" y="7035"/>
                  </a:lnTo>
                  <a:lnTo>
                    <a:pt x="21929" y="5545"/>
                  </a:lnTo>
                  <a:lnTo>
                    <a:pt x="18918" y="4088"/>
                  </a:lnTo>
                  <a:lnTo>
                    <a:pt x="17429" y="3391"/>
                  </a:lnTo>
                  <a:lnTo>
                    <a:pt x="15908" y="2725"/>
                  </a:lnTo>
                  <a:lnTo>
                    <a:pt x="14355" y="2123"/>
                  </a:lnTo>
                  <a:lnTo>
                    <a:pt x="12834" y="1553"/>
                  </a:lnTo>
                  <a:lnTo>
                    <a:pt x="11282" y="1077"/>
                  </a:lnTo>
                  <a:lnTo>
                    <a:pt x="10490" y="856"/>
                  </a:lnTo>
                  <a:lnTo>
                    <a:pt x="9697" y="666"/>
                  </a:lnTo>
                  <a:lnTo>
                    <a:pt x="8937" y="507"/>
                  </a:lnTo>
                  <a:lnTo>
                    <a:pt x="8145" y="349"/>
                  </a:lnTo>
                  <a:lnTo>
                    <a:pt x="7352" y="222"/>
                  </a:lnTo>
                  <a:lnTo>
                    <a:pt x="6529" y="127"/>
                  </a:lnTo>
                  <a:lnTo>
                    <a:pt x="5736" y="63"/>
                  </a:lnTo>
                  <a:lnTo>
                    <a:pt x="4944" y="32"/>
                  </a:lnTo>
                  <a:lnTo>
                    <a:pt x="4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6"/>
            <p:cNvSpPr/>
            <p:nvPr/>
          </p:nvSpPr>
          <p:spPr>
            <a:xfrm>
              <a:off x="6915464" y="1636643"/>
              <a:ext cx="115698" cy="101325"/>
            </a:xfrm>
            <a:custGeom>
              <a:avLst/>
              <a:gdLst/>
              <a:ahLst/>
              <a:cxnLst/>
              <a:rect l="l" t="t" r="r" b="b"/>
              <a:pathLst>
                <a:path w="10964" h="9602" extrusionOk="0">
                  <a:moveTo>
                    <a:pt x="10964" y="0"/>
                  </a:moveTo>
                  <a:lnTo>
                    <a:pt x="9760" y="381"/>
                  </a:lnTo>
                  <a:lnTo>
                    <a:pt x="8524" y="729"/>
                  </a:lnTo>
                  <a:lnTo>
                    <a:pt x="7320" y="1078"/>
                  </a:lnTo>
                  <a:lnTo>
                    <a:pt x="6084" y="1363"/>
                  </a:lnTo>
                  <a:lnTo>
                    <a:pt x="5229" y="2250"/>
                  </a:lnTo>
                  <a:lnTo>
                    <a:pt x="4405" y="3137"/>
                  </a:lnTo>
                  <a:lnTo>
                    <a:pt x="3612" y="4056"/>
                  </a:lnTo>
                  <a:lnTo>
                    <a:pt x="2852" y="4975"/>
                  </a:lnTo>
                  <a:lnTo>
                    <a:pt x="2123" y="5926"/>
                  </a:lnTo>
                  <a:lnTo>
                    <a:pt x="1394" y="6908"/>
                  </a:lnTo>
                  <a:lnTo>
                    <a:pt x="697" y="7922"/>
                  </a:lnTo>
                  <a:lnTo>
                    <a:pt x="0" y="8936"/>
                  </a:lnTo>
                  <a:lnTo>
                    <a:pt x="1141" y="9063"/>
                  </a:lnTo>
                  <a:lnTo>
                    <a:pt x="2282" y="9190"/>
                  </a:lnTo>
                  <a:lnTo>
                    <a:pt x="3422" y="9380"/>
                  </a:lnTo>
                  <a:lnTo>
                    <a:pt x="4500" y="9602"/>
                  </a:lnTo>
                  <a:lnTo>
                    <a:pt x="4690" y="8936"/>
                  </a:lnTo>
                  <a:lnTo>
                    <a:pt x="4912" y="8239"/>
                  </a:lnTo>
                  <a:lnTo>
                    <a:pt x="5197" y="7574"/>
                  </a:lnTo>
                  <a:lnTo>
                    <a:pt x="5482" y="6908"/>
                  </a:lnTo>
                  <a:lnTo>
                    <a:pt x="5799" y="6243"/>
                  </a:lnTo>
                  <a:lnTo>
                    <a:pt x="6179" y="5609"/>
                  </a:lnTo>
                  <a:lnTo>
                    <a:pt x="6559" y="4975"/>
                  </a:lnTo>
                  <a:lnTo>
                    <a:pt x="6971" y="4341"/>
                  </a:lnTo>
                  <a:lnTo>
                    <a:pt x="7415" y="3739"/>
                  </a:lnTo>
                  <a:lnTo>
                    <a:pt x="7859" y="3137"/>
                  </a:lnTo>
                  <a:lnTo>
                    <a:pt x="8334" y="2567"/>
                  </a:lnTo>
                  <a:lnTo>
                    <a:pt x="8841" y="1997"/>
                  </a:lnTo>
                  <a:lnTo>
                    <a:pt x="9348" y="1458"/>
                  </a:lnTo>
                  <a:lnTo>
                    <a:pt x="9855" y="951"/>
                  </a:lnTo>
                  <a:lnTo>
                    <a:pt x="10394" y="444"/>
                  </a:lnTo>
                  <a:lnTo>
                    <a:pt x="109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6"/>
            <p:cNvSpPr/>
            <p:nvPr/>
          </p:nvSpPr>
          <p:spPr>
            <a:xfrm>
              <a:off x="6786079" y="1661385"/>
              <a:ext cx="81265" cy="64539"/>
            </a:xfrm>
            <a:custGeom>
              <a:avLst/>
              <a:gdLst/>
              <a:ahLst/>
              <a:cxnLst/>
              <a:rect l="l" t="t" r="r" b="b"/>
              <a:pathLst>
                <a:path w="7701" h="6116" extrusionOk="0">
                  <a:moveTo>
                    <a:pt x="7130" y="0"/>
                  </a:moveTo>
                  <a:lnTo>
                    <a:pt x="6528" y="32"/>
                  </a:lnTo>
                  <a:lnTo>
                    <a:pt x="5926" y="127"/>
                  </a:lnTo>
                  <a:lnTo>
                    <a:pt x="5324" y="254"/>
                  </a:lnTo>
                  <a:lnTo>
                    <a:pt x="4753" y="444"/>
                  </a:lnTo>
                  <a:lnTo>
                    <a:pt x="4183" y="697"/>
                  </a:lnTo>
                  <a:lnTo>
                    <a:pt x="3644" y="951"/>
                  </a:lnTo>
                  <a:lnTo>
                    <a:pt x="3105" y="1299"/>
                  </a:lnTo>
                  <a:lnTo>
                    <a:pt x="2630" y="1648"/>
                  </a:lnTo>
                  <a:lnTo>
                    <a:pt x="2155" y="2060"/>
                  </a:lnTo>
                  <a:lnTo>
                    <a:pt x="1711" y="2503"/>
                  </a:lnTo>
                  <a:lnTo>
                    <a:pt x="1331" y="2979"/>
                  </a:lnTo>
                  <a:lnTo>
                    <a:pt x="982" y="3454"/>
                  </a:lnTo>
                  <a:lnTo>
                    <a:pt x="665" y="3993"/>
                  </a:lnTo>
                  <a:lnTo>
                    <a:pt x="380" y="4531"/>
                  </a:lnTo>
                  <a:lnTo>
                    <a:pt x="158" y="5102"/>
                  </a:lnTo>
                  <a:lnTo>
                    <a:pt x="0" y="5704"/>
                  </a:lnTo>
                  <a:lnTo>
                    <a:pt x="0" y="5862"/>
                  </a:lnTo>
                  <a:lnTo>
                    <a:pt x="32" y="5989"/>
                  </a:lnTo>
                  <a:lnTo>
                    <a:pt x="127" y="6052"/>
                  </a:lnTo>
                  <a:lnTo>
                    <a:pt x="222" y="6116"/>
                  </a:lnTo>
                  <a:lnTo>
                    <a:pt x="349" y="6116"/>
                  </a:lnTo>
                  <a:lnTo>
                    <a:pt x="475" y="6084"/>
                  </a:lnTo>
                  <a:lnTo>
                    <a:pt x="602" y="6021"/>
                  </a:lnTo>
                  <a:lnTo>
                    <a:pt x="665" y="5894"/>
                  </a:lnTo>
                  <a:lnTo>
                    <a:pt x="887" y="5387"/>
                  </a:lnTo>
                  <a:lnTo>
                    <a:pt x="1141" y="4880"/>
                  </a:lnTo>
                  <a:lnTo>
                    <a:pt x="1426" y="4405"/>
                  </a:lnTo>
                  <a:lnTo>
                    <a:pt x="1711" y="3993"/>
                  </a:lnTo>
                  <a:lnTo>
                    <a:pt x="2060" y="3581"/>
                  </a:lnTo>
                  <a:lnTo>
                    <a:pt x="2408" y="3201"/>
                  </a:lnTo>
                  <a:lnTo>
                    <a:pt x="2789" y="2852"/>
                  </a:lnTo>
                  <a:lnTo>
                    <a:pt x="3200" y="2535"/>
                  </a:lnTo>
                  <a:lnTo>
                    <a:pt x="3612" y="2250"/>
                  </a:lnTo>
                  <a:lnTo>
                    <a:pt x="4056" y="1996"/>
                  </a:lnTo>
                  <a:lnTo>
                    <a:pt x="4531" y="1775"/>
                  </a:lnTo>
                  <a:lnTo>
                    <a:pt x="5007" y="1585"/>
                  </a:lnTo>
                  <a:lnTo>
                    <a:pt x="5514" y="1426"/>
                  </a:lnTo>
                  <a:lnTo>
                    <a:pt x="6052" y="1299"/>
                  </a:lnTo>
                  <a:lnTo>
                    <a:pt x="6591" y="1204"/>
                  </a:lnTo>
                  <a:lnTo>
                    <a:pt x="7130" y="1141"/>
                  </a:lnTo>
                  <a:lnTo>
                    <a:pt x="7256" y="1141"/>
                  </a:lnTo>
                  <a:lnTo>
                    <a:pt x="7383" y="1078"/>
                  </a:lnTo>
                  <a:lnTo>
                    <a:pt x="7478" y="1014"/>
                  </a:lnTo>
                  <a:lnTo>
                    <a:pt x="7542" y="951"/>
                  </a:lnTo>
                  <a:lnTo>
                    <a:pt x="7605" y="856"/>
                  </a:lnTo>
                  <a:lnTo>
                    <a:pt x="7668" y="761"/>
                  </a:lnTo>
                  <a:lnTo>
                    <a:pt x="7700" y="539"/>
                  </a:lnTo>
                  <a:lnTo>
                    <a:pt x="7668" y="349"/>
                  </a:lnTo>
                  <a:lnTo>
                    <a:pt x="7605" y="254"/>
                  </a:lnTo>
                  <a:lnTo>
                    <a:pt x="7573" y="159"/>
                  </a:lnTo>
                  <a:lnTo>
                    <a:pt x="7478" y="95"/>
                  </a:lnTo>
                  <a:lnTo>
                    <a:pt x="7383" y="32"/>
                  </a:lnTo>
                  <a:lnTo>
                    <a:pt x="72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6"/>
            <p:cNvSpPr/>
            <p:nvPr/>
          </p:nvSpPr>
          <p:spPr>
            <a:xfrm>
              <a:off x="6228750" y="1509599"/>
              <a:ext cx="2012647" cy="2211276"/>
            </a:xfrm>
            <a:custGeom>
              <a:avLst/>
              <a:gdLst/>
              <a:ahLst/>
              <a:cxnLst/>
              <a:rect l="l" t="t" r="r" b="b"/>
              <a:pathLst>
                <a:path w="190727" h="209550" extrusionOk="0">
                  <a:moveTo>
                    <a:pt x="99087" y="1743"/>
                  </a:moveTo>
                  <a:lnTo>
                    <a:pt x="99657" y="1775"/>
                  </a:lnTo>
                  <a:lnTo>
                    <a:pt x="100164" y="1806"/>
                  </a:lnTo>
                  <a:lnTo>
                    <a:pt x="100544" y="1870"/>
                  </a:lnTo>
                  <a:lnTo>
                    <a:pt x="100925" y="1965"/>
                  </a:lnTo>
                  <a:lnTo>
                    <a:pt x="101242" y="2060"/>
                  </a:lnTo>
                  <a:lnTo>
                    <a:pt x="101558" y="2186"/>
                  </a:lnTo>
                  <a:lnTo>
                    <a:pt x="101875" y="2345"/>
                  </a:lnTo>
                  <a:lnTo>
                    <a:pt x="102160" y="2503"/>
                  </a:lnTo>
                  <a:lnTo>
                    <a:pt x="102699" y="2884"/>
                  </a:lnTo>
                  <a:lnTo>
                    <a:pt x="103174" y="3296"/>
                  </a:lnTo>
                  <a:lnTo>
                    <a:pt x="103650" y="3739"/>
                  </a:lnTo>
                  <a:lnTo>
                    <a:pt x="104537" y="4690"/>
                  </a:lnTo>
                  <a:lnTo>
                    <a:pt x="103301" y="4880"/>
                  </a:lnTo>
                  <a:lnTo>
                    <a:pt x="102129" y="5070"/>
                  </a:lnTo>
                  <a:lnTo>
                    <a:pt x="101020" y="5260"/>
                  </a:lnTo>
                  <a:lnTo>
                    <a:pt x="100481" y="5324"/>
                  </a:lnTo>
                  <a:lnTo>
                    <a:pt x="99974" y="5355"/>
                  </a:lnTo>
                  <a:lnTo>
                    <a:pt x="98453" y="5419"/>
                  </a:lnTo>
                  <a:lnTo>
                    <a:pt x="95411" y="5419"/>
                  </a:lnTo>
                  <a:lnTo>
                    <a:pt x="93890" y="5355"/>
                  </a:lnTo>
                  <a:lnTo>
                    <a:pt x="92369" y="5292"/>
                  </a:lnTo>
                  <a:lnTo>
                    <a:pt x="90848" y="5197"/>
                  </a:lnTo>
                  <a:lnTo>
                    <a:pt x="89327" y="5070"/>
                  </a:lnTo>
                  <a:lnTo>
                    <a:pt x="87806" y="4912"/>
                  </a:lnTo>
                  <a:lnTo>
                    <a:pt x="87584" y="4912"/>
                  </a:lnTo>
                  <a:lnTo>
                    <a:pt x="87426" y="4975"/>
                  </a:lnTo>
                  <a:lnTo>
                    <a:pt x="87267" y="5070"/>
                  </a:lnTo>
                  <a:lnTo>
                    <a:pt x="87141" y="5228"/>
                  </a:lnTo>
                  <a:lnTo>
                    <a:pt x="86824" y="5038"/>
                  </a:lnTo>
                  <a:lnTo>
                    <a:pt x="86475" y="4880"/>
                  </a:lnTo>
                  <a:lnTo>
                    <a:pt x="85778" y="4595"/>
                  </a:lnTo>
                  <a:lnTo>
                    <a:pt x="85049" y="4373"/>
                  </a:lnTo>
                  <a:lnTo>
                    <a:pt x="84289" y="4246"/>
                  </a:lnTo>
                  <a:lnTo>
                    <a:pt x="87521" y="3676"/>
                  </a:lnTo>
                  <a:lnTo>
                    <a:pt x="90721" y="3105"/>
                  </a:lnTo>
                  <a:lnTo>
                    <a:pt x="91830" y="2915"/>
                  </a:lnTo>
                  <a:lnTo>
                    <a:pt x="93003" y="2662"/>
                  </a:lnTo>
                  <a:lnTo>
                    <a:pt x="94207" y="2408"/>
                  </a:lnTo>
                  <a:lnTo>
                    <a:pt x="95474" y="2155"/>
                  </a:lnTo>
                  <a:lnTo>
                    <a:pt x="96710" y="1965"/>
                  </a:lnTo>
                  <a:lnTo>
                    <a:pt x="97946" y="1806"/>
                  </a:lnTo>
                  <a:lnTo>
                    <a:pt x="98516" y="1775"/>
                  </a:lnTo>
                  <a:lnTo>
                    <a:pt x="99087" y="1743"/>
                  </a:lnTo>
                  <a:close/>
                  <a:moveTo>
                    <a:pt x="53805" y="3644"/>
                  </a:moveTo>
                  <a:lnTo>
                    <a:pt x="54629" y="3676"/>
                  </a:lnTo>
                  <a:lnTo>
                    <a:pt x="55421" y="3707"/>
                  </a:lnTo>
                  <a:lnTo>
                    <a:pt x="56214" y="3771"/>
                  </a:lnTo>
                  <a:lnTo>
                    <a:pt x="57037" y="3866"/>
                  </a:lnTo>
                  <a:lnTo>
                    <a:pt x="57830" y="3993"/>
                  </a:lnTo>
                  <a:lnTo>
                    <a:pt x="58622" y="4151"/>
                  </a:lnTo>
                  <a:lnTo>
                    <a:pt x="59382" y="4310"/>
                  </a:lnTo>
                  <a:lnTo>
                    <a:pt x="60175" y="4500"/>
                  </a:lnTo>
                  <a:lnTo>
                    <a:pt x="60967" y="4721"/>
                  </a:lnTo>
                  <a:lnTo>
                    <a:pt x="62519" y="5197"/>
                  </a:lnTo>
                  <a:lnTo>
                    <a:pt x="64040" y="5767"/>
                  </a:lnTo>
                  <a:lnTo>
                    <a:pt x="65593" y="6369"/>
                  </a:lnTo>
                  <a:lnTo>
                    <a:pt x="67114" y="7035"/>
                  </a:lnTo>
                  <a:lnTo>
                    <a:pt x="68603" y="7732"/>
                  </a:lnTo>
                  <a:lnTo>
                    <a:pt x="71614" y="9189"/>
                  </a:lnTo>
                  <a:lnTo>
                    <a:pt x="74624" y="10679"/>
                  </a:lnTo>
                  <a:lnTo>
                    <a:pt x="73103" y="11154"/>
                  </a:lnTo>
                  <a:lnTo>
                    <a:pt x="71550" y="11629"/>
                  </a:lnTo>
                  <a:lnTo>
                    <a:pt x="71392" y="11503"/>
                  </a:lnTo>
                  <a:lnTo>
                    <a:pt x="71297" y="11439"/>
                  </a:lnTo>
                  <a:lnTo>
                    <a:pt x="71202" y="11408"/>
                  </a:lnTo>
                  <a:lnTo>
                    <a:pt x="68413" y="10742"/>
                  </a:lnTo>
                  <a:lnTo>
                    <a:pt x="65688" y="9982"/>
                  </a:lnTo>
                  <a:lnTo>
                    <a:pt x="62963" y="9158"/>
                  </a:lnTo>
                  <a:lnTo>
                    <a:pt x="60270" y="8270"/>
                  </a:lnTo>
                  <a:lnTo>
                    <a:pt x="57608" y="7320"/>
                  </a:lnTo>
                  <a:lnTo>
                    <a:pt x="54946" y="6338"/>
                  </a:lnTo>
                  <a:lnTo>
                    <a:pt x="52316" y="5260"/>
                  </a:lnTo>
                  <a:lnTo>
                    <a:pt x="49686" y="4119"/>
                  </a:lnTo>
                  <a:lnTo>
                    <a:pt x="50510" y="3961"/>
                  </a:lnTo>
                  <a:lnTo>
                    <a:pt x="51365" y="3834"/>
                  </a:lnTo>
                  <a:lnTo>
                    <a:pt x="52189" y="3739"/>
                  </a:lnTo>
                  <a:lnTo>
                    <a:pt x="52981" y="3676"/>
                  </a:lnTo>
                  <a:lnTo>
                    <a:pt x="53805" y="3644"/>
                  </a:lnTo>
                  <a:close/>
                  <a:moveTo>
                    <a:pt x="83687" y="5957"/>
                  </a:moveTo>
                  <a:lnTo>
                    <a:pt x="84320" y="6052"/>
                  </a:lnTo>
                  <a:lnTo>
                    <a:pt x="84859" y="6211"/>
                  </a:lnTo>
                  <a:lnTo>
                    <a:pt x="85398" y="6401"/>
                  </a:lnTo>
                  <a:lnTo>
                    <a:pt x="85936" y="6654"/>
                  </a:lnTo>
                  <a:lnTo>
                    <a:pt x="86443" y="6940"/>
                  </a:lnTo>
                  <a:lnTo>
                    <a:pt x="86919" y="7288"/>
                  </a:lnTo>
                  <a:lnTo>
                    <a:pt x="87426" y="7668"/>
                  </a:lnTo>
                  <a:lnTo>
                    <a:pt x="87901" y="8080"/>
                  </a:lnTo>
                  <a:lnTo>
                    <a:pt x="88376" y="9189"/>
                  </a:lnTo>
                  <a:lnTo>
                    <a:pt x="88820" y="10330"/>
                  </a:lnTo>
                  <a:lnTo>
                    <a:pt x="89232" y="11471"/>
                  </a:lnTo>
                  <a:lnTo>
                    <a:pt x="89581" y="12612"/>
                  </a:lnTo>
                  <a:lnTo>
                    <a:pt x="89897" y="13752"/>
                  </a:lnTo>
                  <a:lnTo>
                    <a:pt x="90183" y="14925"/>
                  </a:lnTo>
                  <a:lnTo>
                    <a:pt x="90468" y="16097"/>
                  </a:lnTo>
                  <a:lnTo>
                    <a:pt x="90721" y="17301"/>
                  </a:lnTo>
                  <a:lnTo>
                    <a:pt x="89802" y="17428"/>
                  </a:lnTo>
                  <a:lnTo>
                    <a:pt x="88883" y="17555"/>
                  </a:lnTo>
                  <a:lnTo>
                    <a:pt x="87046" y="17872"/>
                  </a:lnTo>
                  <a:lnTo>
                    <a:pt x="87141" y="17745"/>
                  </a:lnTo>
                  <a:lnTo>
                    <a:pt x="87204" y="17587"/>
                  </a:lnTo>
                  <a:lnTo>
                    <a:pt x="87204" y="17396"/>
                  </a:lnTo>
                  <a:lnTo>
                    <a:pt x="87141" y="17206"/>
                  </a:lnTo>
                  <a:lnTo>
                    <a:pt x="86412" y="15875"/>
                  </a:lnTo>
                  <a:lnTo>
                    <a:pt x="86063" y="15178"/>
                  </a:lnTo>
                  <a:lnTo>
                    <a:pt x="85746" y="14513"/>
                  </a:lnTo>
                  <a:lnTo>
                    <a:pt x="85461" y="13816"/>
                  </a:lnTo>
                  <a:lnTo>
                    <a:pt x="85176" y="13150"/>
                  </a:lnTo>
                  <a:lnTo>
                    <a:pt x="84922" y="12453"/>
                  </a:lnTo>
                  <a:lnTo>
                    <a:pt x="84701" y="11756"/>
                  </a:lnTo>
                  <a:lnTo>
                    <a:pt x="84479" y="11059"/>
                  </a:lnTo>
                  <a:lnTo>
                    <a:pt x="84320" y="10362"/>
                  </a:lnTo>
                  <a:lnTo>
                    <a:pt x="84130" y="9633"/>
                  </a:lnTo>
                  <a:lnTo>
                    <a:pt x="84004" y="8936"/>
                  </a:lnTo>
                  <a:lnTo>
                    <a:pt x="83877" y="8207"/>
                  </a:lnTo>
                  <a:lnTo>
                    <a:pt x="83813" y="7447"/>
                  </a:lnTo>
                  <a:lnTo>
                    <a:pt x="83750" y="6718"/>
                  </a:lnTo>
                  <a:lnTo>
                    <a:pt x="83687" y="5957"/>
                  </a:lnTo>
                  <a:close/>
                  <a:moveTo>
                    <a:pt x="76050" y="12041"/>
                  </a:moveTo>
                  <a:lnTo>
                    <a:pt x="75480" y="12485"/>
                  </a:lnTo>
                  <a:lnTo>
                    <a:pt x="74941" y="12992"/>
                  </a:lnTo>
                  <a:lnTo>
                    <a:pt x="74434" y="13499"/>
                  </a:lnTo>
                  <a:lnTo>
                    <a:pt x="73927" y="14038"/>
                  </a:lnTo>
                  <a:lnTo>
                    <a:pt x="73420" y="14608"/>
                  </a:lnTo>
                  <a:lnTo>
                    <a:pt x="72945" y="15178"/>
                  </a:lnTo>
                  <a:lnTo>
                    <a:pt x="72501" y="15780"/>
                  </a:lnTo>
                  <a:lnTo>
                    <a:pt x="72057" y="16382"/>
                  </a:lnTo>
                  <a:lnTo>
                    <a:pt x="71645" y="17016"/>
                  </a:lnTo>
                  <a:lnTo>
                    <a:pt x="71265" y="17650"/>
                  </a:lnTo>
                  <a:lnTo>
                    <a:pt x="70885" y="18284"/>
                  </a:lnTo>
                  <a:lnTo>
                    <a:pt x="70568" y="18949"/>
                  </a:lnTo>
                  <a:lnTo>
                    <a:pt x="70283" y="19615"/>
                  </a:lnTo>
                  <a:lnTo>
                    <a:pt x="69998" y="20280"/>
                  </a:lnTo>
                  <a:lnTo>
                    <a:pt x="69776" y="20977"/>
                  </a:lnTo>
                  <a:lnTo>
                    <a:pt x="69586" y="21643"/>
                  </a:lnTo>
                  <a:lnTo>
                    <a:pt x="68508" y="21421"/>
                  </a:lnTo>
                  <a:lnTo>
                    <a:pt x="67368" y="21231"/>
                  </a:lnTo>
                  <a:lnTo>
                    <a:pt x="66227" y="21104"/>
                  </a:lnTo>
                  <a:lnTo>
                    <a:pt x="65086" y="20977"/>
                  </a:lnTo>
                  <a:lnTo>
                    <a:pt x="65783" y="19963"/>
                  </a:lnTo>
                  <a:lnTo>
                    <a:pt x="66480" y="18949"/>
                  </a:lnTo>
                  <a:lnTo>
                    <a:pt x="67209" y="17967"/>
                  </a:lnTo>
                  <a:lnTo>
                    <a:pt x="67938" y="17016"/>
                  </a:lnTo>
                  <a:lnTo>
                    <a:pt x="68698" y="16097"/>
                  </a:lnTo>
                  <a:lnTo>
                    <a:pt x="69491" y="15178"/>
                  </a:lnTo>
                  <a:lnTo>
                    <a:pt x="70315" y="14291"/>
                  </a:lnTo>
                  <a:lnTo>
                    <a:pt x="71170" y="13404"/>
                  </a:lnTo>
                  <a:lnTo>
                    <a:pt x="72406" y="13119"/>
                  </a:lnTo>
                  <a:lnTo>
                    <a:pt x="73610" y="12770"/>
                  </a:lnTo>
                  <a:lnTo>
                    <a:pt x="74846" y="12422"/>
                  </a:lnTo>
                  <a:lnTo>
                    <a:pt x="76050" y="12041"/>
                  </a:lnTo>
                  <a:close/>
                  <a:moveTo>
                    <a:pt x="121965" y="17777"/>
                  </a:moveTo>
                  <a:lnTo>
                    <a:pt x="125894" y="17808"/>
                  </a:lnTo>
                  <a:lnTo>
                    <a:pt x="127891" y="17840"/>
                  </a:lnTo>
                  <a:lnTo>
                    <a:pt x="129855" y="17903"/>
                  </a:lnTo>
                  <a:lnTo>
                    <a:pt x="130299" y="18727"/>
                  </a:lnTo>
                  <a:lnTo>
                    <a:pt x="130743" y="19488"/>
                  </a:lnTo>
                  <a:lnTo>
                    <a:pt x="131250" y="20280"/>
                  </a:lnTo>
                  <a:lnTo>
                    <a:pt x="131788" y="21009"/>
                  </a:lnTo>
                  <a:lnTo>
                    <a:pt x="132264" y="21674"/>
                  </a:lnTo>
                  <a:lnTo>
                    <a:pt x="132771" y="22308"/>
                  </a:lnTo>
                  <a:lnTo>
                    <a:pt x="132771" y="22308"/>
                  </a:lnTo>
                  <a:lnTo>
                    <a:pt x="129317" y="21738"/>
                  </a:lnTo>
                  <a:lnTo>
                    <a:pt x="125894" y="21199"/>
                  </a:lnTo>
                  <a:lnTo>
                    <a:pt x="119018" y="20217"/>
                  </a:lnTo>
                  <a:lnTo>
                    <a:pt x="118923" y="20153"/>
                  </a:lnTo>
                  <a:lnTo>
                    <a:pt x="118860" y="20090"/>
                  </a:lnTo>
                  <a:lnTo>
                    <a:pt x="118258" y="19710"/>
                  </a:lnTo>
                  <a:lnTo>
                    <a:pt x="117656" y="19393"/>
                  </a:lnTo>
                  <a:lnTo>
                    <a:pt x="117054" y="19076"/>
                  </a:lnTo>
                  <a:lnTo>
                    <a:pt x="116483" y="18791"/>
                  </a:lnTo>
                  <a:lnTo>
                    <a:pt x="115247" y="18252"/>
                  </a:lnTo>
                  <a:lnTo>
                    <a:pt x="114043" y="17808"/>
                  </a:lnTo>
                  <a:lnTo>
                    <a:pt x="118004" y="17777"/>
                  </a:lnTo>
                  <a:close/>
                  <a:moveTo>
                    <a:pt x="92084" y="19520"/>
                  </a:moveTo>
                  <a:lnTo>
                    <a:pt x="92813" y="19551"/>
                  </a:lnTo>
                  <a:lnTo>
                    <a:pt x="93541" y="19583"/>
                  </a:lnTo>
                  <a:lnTo>
                    <a:pt x="94239" y="19646"/>
                  </a:lnTo>
                  <a:lnTo>
                    <a:pt x="94904" y="19773"/>
                  </a:lnTo>
                  <a:lnTo>
                    <a:pt x="95569" y="19900"/>
                  </a:lnTo>
                  <a:lnTo>
                    <a:pt x="96172" y="20090"/>
                  </a:lnTo>
                  <a:lnTo>
                    <a:pt x="96742" y="20280"/>
                  </a:lnTo>
                  <a:lnTo>
                    <a:pt x="97281" y="20534"/>
                  </a:lnTo>
                  <a:lnTo>
                    <a:pt x="97756" y="20819"/>
                  </a:lnTo>
                  <a:lnTo>
                    <a:pt x="98231" y="21136"/>
                  </a:lnTo>
                  <a:lnTo>
                    <a:pt x="98611" y="21516"/>
                  </a:lnTo>
                  <a:lnTo>
                    <a:pt x="98992" y="21928"/>
                  </a:lnTo>
                  <a:lnTo>
                    <a:pt x="99309" y="22403"/>
                  </a:lnTo>
                  <a:lnTo>
                    <a:pt x="89390" y="22720"/>
                  </a:lnTo>
                  <a:lnTo>
                    <a:pt x="79504" y="23069"/>
                  </a:lnTo>
                  <a:lnTo>
                    <a:pt x="79282" y="23132"/>
                  </a:lnTo>
                  <a:lnTo>
                    <a:pt x="79092" y="23195"/>
                  </a:lnTo>
                  <a:lnTo>
                    <a:pt x="78553" y="22910"/>
                  </a:lnTo>
                  <a:lnTo>
                    <a:pt x="78015" y="22625"/>
                  </a:lnTo>
                  <a:lnTo>
                    <a:pt x="77476" y="22371"/>
                  </a:lnTo>
                  <a:lnTo>
                    <a:pt x="76906" y="22150"/>
                  </a:lnTo>
                  <a:lnTo>
                    <a:pt x="79852" y="21421"/>
                  </a:lnTo>
                  <a:lnTo>
                    <a:pt x="81437" y="21041"/>
                  </a:lnTo>
                  <a:lnTo>
                    <a:pt x="83085" y="20692"/>
                  </a:lnTo>
                  <a:lnTo>
                    <a:pt x="84764" y="20343"/>
                  </a:lnTo>
                  <a:lnTo>
                    <a:pt x="86443" y="20058"/>
                  </a:lnTo>
                  <a:lnTo>
                    <a:pt x="88091" y="19805"/>
                  </a:lnTo>
                  <a:lnTo>
                    <a:pt x="89739" y="19646"/>
                  </a:lnTo>
                  <a:lnTo>
                    <a:pt x="90531" y="19583"/>
                  </a:lnTo>
                  <a:lnTo>
                    <a:pt x="91323" y="19551"/>
                  </a:lnTo>
                  <a:lnTo>
                    <a:pt x="92084" y="19520"/>
                  </a:lnTo>
                  <a:close/>
                  <a:moveTo>
                    <a:pt x="143291" y="22340"/>
                  </a:moveTo>
                  <a:lnTo>
                    <a:pt x="143798" y="22371"/>
                  </a:lnTo>
                  <a:lnTo>
                    <a:pt x="144875" y="22466"/>
                  </a:lnTo>
                  <a:lnTo>
                    <a:pt x="145921" y="22593"/>
                  </a:lnTo>
                  <a:lnTo>
                    <a:pt x="146935" y="22783"/>
                  </a:lnTo>
                  <a:lnTo>
                    <a:pt x="148836" y="23132"/>
                  </a:lnTo>
                  <a:lnTo>
                    <a:pt x="153843" y="23924"/>
                  </a:lnTo>
                  <a:lnTo>
                    <a:pt x="156314" y="24273"/>
                  </a:lnTo>
                  <a:lnTo>
                    <a:pt x="158818" y="24621"/>
                  </a:lnTo>
                  <a:lnTo>
                    <a:pt x="157835" y="25033"/>
                  </a:lnTo>
                  <a:lnTo>
                    <a:pt x="156853" y="25509"/>
                  </a:lnTo>
                  <a:lnTo>
                    <a:pt x="155871" y="26047"/>
                  </a:lnTo>
                  <a:lnTo>
                    <a:pt x="154952" y="26586"/>
                  </a:lnTo>
                  <a:lnTo>
                    <a:pt x="154825" y="26459"/>
                  </a:lnTo>
                  <a:lnTo>
                    <a:pt x="154667" y="26332"/>
                  </a:lnTo>
                  <a:lnTo>
                    <a:pt x="154477" y="26237"/>
                  </a:lnTo>
                  <a:lnTo>
                    <a:pt x="154255" y="26174"/>
                  </a:lnTo>
                  <a:lnTo>
                    <a:pt x="152195" y="25984"/>
                  </a:lnTo>
                  <a:lnTo>
                    <a:pt x="150135" y="25794"/>
                  </a:lnTo>
                  <a:lnTo>
                    <a:pt x="148076" y="25667"/>
                  </a:lnTo>
                  <a:lnTo>
                    <a:pt x="146048" y="25540"/>
                  </a:lnTo>
                  <a:lnTo>
                    <a:pt x="141928" y="25350"/>
                  </a:lnTo>
                  <a:lnTo>
                    <a:pt x="137809" y="25192"/>
                  </a:lnTo>
                  <a:lnTo>
                    <a:pt x="138569" y="24431"/>
                  </a:lnTo>
                  <a:lnTo>
                    <a:pt x="139362" y="23671"/>
                  </a:lnTo>
                  <a:lnTo>
                    <a:pt x="139742" y="23354"/>
                  </a:lnTo>
                  <a:lnTo>
                    <a:pt x="140122" y="23069"/>
                  </a:lnTo>
                  <a:lnTo>
                    <a:pt x="140502" y="22815"/>
                  </a:lnTo>
                  <a:lnTo>
                    <a:pt x="140883" y="22657"/>
                  </a:lnTo>
                  <a:lnTo>
                    <a:pt x="141326" y="22530"/>
                  </a:lnTo>
                  <a:lnTo>
                    <a:pt x="141802" y="22435"/>
                  </a:lnTo>
                  <a:lnTo>
                    <a:pt x="142277" y="22371"/>
                  </a:lnTo>
                  <a:lnTo>
                    <a:pt x="142784" y="22340"/>
                  </a:lnTo>
                  <a:close/>
                  <a:moveTo>
                    <a:pt x="38025" y="22752"/>
                  </a:moveTo>
                  <a:lnTo>
                    <a:pt x="38690" y="22783"/>
                  </a:lnTo>
                  <a:lnTo>
                    <a:pt x="39324" y="22815"/>
                  </a:lnTo>
                  <a:lnTo>
                    <a:pt x="39895" y="22878"/>
                  </a:lnTo>
                  <a:lnTo>
                    <a:pt x="40465" y="22974"/>
                  </a:lnTo>
                  <a:lnTo>
                    <a:pt x="40972" y="23100"/>
                  </a:lnTo>
                  <a:lnTo>
                    <a:pt x="41479" y="23259"/>
                  </a:lnTo>
                  <a:lnTo>
                    <a:pt x="41923" y="23449"/>
                  </a:lnTo>
                  <a:lnTo>
                    <a:pt x="42303" y="23671"/>
                  </a:lnTo>
                  <a:lnTo>
                    <a:pt x="42683" y="23924"/>
                  </a:lnTo>
                  <a:lnTo>
                    <a:pt x="34286" y="25667"/>
                  </a:lnTo>
                  <a:lnTo>
                    <a:pt x="25889" y="27441"/>
                  </a:lnTo>
                  <a:lnTo>
                    <a:pt x="24906" y="26903"/>
                  </a:lnTo>
                  <a:lnTo>
                    <a:pt x="23892" y="26427"/>
                  </a:lnTo>
                  <a:lnTo>
                    <a:pt x="22847" y="26016"/>
                  </a:lnTo>
                  <a:lnTo>
                    <a:pt x="21769" y="25667"/>
                  </a:lnTo>
                  <a:lnTo>
                    <a:pt x="24082" y="25128"/>
                  </a:lnTo>
                  <a:lnTo>
                    <a:pt x="26839" y="24463"/>
                  </a:lnTo>
                  <a:lnTo>
                    <a:pt x="28329" y="24146"/>
                  </a:lnTo>
                  <a:lnTo>
                    <a:pt x="29850" y="23797"/>
                  </a:lnTo>
                  <a:lnTo>
                    <a:pt x="31402" y="23512"/>
                  </a:lnTo>
                  <a:lnTo>
                    <a:pt x="32955" y="23227"/>
                  </a:lnTo>
                  <a:lnTo>
                    <a:pt x="34476" y="23005"/>
                  </a:lnTo>
                  <a:lnTo>
                    <a:pt x="35934" y="22847"/>
                  </a:lnTo>
                  <a:lnTo>
                    <a:pt x="36662" y="22815"/>
                  </a:lnTo>
                  <a:lnTo>
                    <a:pt x="37360" y="22783"/>
                  </a:lnTo>
                  <a:lnTo>
                    <a:pt x="38025" y="22752"/>
                  </a:lnTo>
                  <a:close/>
                  <a:moveTo>
                    <a:pt x="64009" y="22435"/>
                  </a:moveTo>
                  <a:lnTo>
                    <a:pt x="64547" y="22466"/>
                  </a:lnTo>
                  <a:lnTo>
                    <a:pt x="65118" y="22498"/>
                  </a:lnTo>
                  <a:lnTo>
                    <a:pt x="66259" y="22657"/>
                  </a:lnTo>
                  <a:lnTo>
                    <a:pt x="67399" y="22847"/>
                  </a:lnTo>
                  <a:lnTo>
                    <a:pt x="68540" y="23100"/>
                  </a:lnTo>
                  <a:lnTo>
                    <a:pt x="70758" y="23607"/>
                  </a:lnTo>
                  <a:lnTo>
                    <a:pt x="71804" y="23861"/>
                  </a:lnTo>
                  <a:lnTo>
                    <a:pt x="72786" y="24051"/>
                  </a:lnTo>
                  <a:lnTo>
                    <a:pt x="73420" y="26744"/>
                  </a:lnTo>
                  <a:lnTo>
                    <a:pt x="73990" y="29406"/>
                  </a:lnTo>
                  <a:lnTo>
                    <a:pt x="69649" y="28741"/>
                  </a:lnTo>
                  <a:lnTo>
                    <a:pt x="65308" y="28107"/>
                  </a:lnTo>
                  <a:lnTo>
                    <a:pt x="64484" y="27980"/>
                  </a:lnTo>
                  <a:lnTo>
                    <a:pt x="63565" y="27758"/>
                  </a:lnTo>
                  <a:lnTo>
                    <a:pt x="61600" y="27315"/>
                  </a:lnTo>
                  <a:lnTo>
                    <a:pt x="60586" y="27093"/>
                  </a:lnTo>
                  <a:lnTo>
                    <a:pt x="59541" y="26934"/>
                  </a:lnTo>
                  <a:lnTo>
                    <a:pt x="58558" y="26808"/>
                  </a:lnTo>
                  <a:lnTo>
                    <a:pt x="58083" y="26776"/>
                  </a:lnTo>
                  <a:lnTo>
                    <a:pt x="57608" y="26776"/>
                  </a:lnTo>
                  <a:lnTo>
                    <a:pt x="57640" y="26713"/>
                  </a:lnTo>
                  <a:lnTo>
                    <a:pt x="57671" y="26649"/>
                  </a:lnTo>
                  <a:lnTo>
                    <a:pt x="57830" y="26047"/>
                  </a:lnTo>
                  <a:lnTo>
                    <a:pt x="58083" y="25477"/>
                  </a:lnTo>
                  <a:lnTo>
                    <a:pt x="58337" y="25002"/>
                  </a:lnTo>
                  <a:lnTo>
                    <a:pt x="58622" y="24526"/>
                  </a:lnTo>
                  <a:lnTo>
                    <a:pt x="58939" y="24146"/>
                  </a:lnTo>
                  <a:lnTo>
                    <a:pt x="59287" y="23797"/>
                  </a:lnTo>
                  <a:lnTo>
                    <a:pt x="59668" y="23481"/>
                  </a:lnTo>
                  <a:lnTo>
                    <a:pt x="60079" y="23227"/>
                  </a:lnTo>
                  <a:lnTo>
                    <a:pt x="60491" y="23005"/>
                  </a:lnTo>
                  <a:lnTo>
                    <a:pt x="60935" y="22815"/>
                  </a:lnTo>
                  <a:lnTo>
                    <a:pt x="61410" y="22688"/>
                  </a:lnTo>
                  <a:lnTo>
                    <a:pt x="61886" y="22562"/>
                  </a:lnTo>
                  <a:lnTo>
                    <a:pt x="62393" y="22498"/>
                  </a:lnTo>
                  <a:lnTo>
                    <a:pt x="62931" y="22435"/>
                  </a:lnTo>
                  <a:close/>
                  <a:moveTo>
                    <a:pt x="168070" y="20312"/>
                  </a:moveTo>
                  <a:lnTo>
                    <a:pt x="168261" y="20850"/>
                  </a:lnTo>
                  <a:lnTo>
                    <a:pt x="168482" y="21389"/>
                  </a:lnTo>
                  <a:lnTo>
                    <a:pt x="168704" y="21928"/>
                  </a:lnTo>
                  <a:lnTo>
                    <a:pt x="168958" y="22466"/>
                  </a:lnTo>
                  <a:lnTo>
                    <a:pt x="169243" y="23005"/>
                  </a:lnTo>
                  <a:lnTo>
                    <a:pt x="169528" y="23544"/>
                  </a:lnTo>
                  <a:lnTo>
                    <a:pt x="169845" y="24051"/>
                  </a:lnTo>
                  <a:lnTo>
                    <a:pt x="170194" y="24526"/>
                  </a:lnTo>
                  <a:lnTo>
                    <a:pt x="169877" y="24621"/>
                  </a:lnTo>
                  <a:lnTo>
                    <a:pt x="169370" y="24843"/>
                  </a:lnTo>
                  <a:lnTo>
                    <a:pt x="168863" y="25128"/>
                  </a:lnTo>
                  <a:lnTo>
                    <a:pt x="168387" y="25445"/>
                  </a:lnTo>
                  <a:lnTo>
                    <a:pt x="167912" y="25794"/>
                  </a:lnTo>
                  <a:lnTo>
                    <a:pt x="167468" y="26174"/>
                  </a:lnTo>
                  <a:lnTo>
                    <a:pt x="167025" y="26586"/>
                  </a:lnTo>
                  <a:lnTo>
                    <a:pt x="166613" y="26998"/>
                  </a:lnTo>
                  <a:lnTo>
                    <a:pt x="166233" y="27473"/>
                  </a:lnTo>
                  <a:lnTo>
                    <a:pt x="165472" y="28424"/>
                  </a:lnTo>
                  <a:lnTo>
                    <a:pt x="164743" y="29374"/>
                  </a:lnTo>
                  <a:lnTo>
                    <a:pt x="163412" y="31244"/>
                  </a:lnTo>
                  <a:lnTo>
                    <a:pt x="162652" y="32226"/>
                  </a:lnTo>
                  <a:lnTo>
                    <a:pt x="161860" y="33272"/>
                  </a:lnTo>
                  <a:lnTo>
                    <a:pt x="161004" y="34349"/>
                  </a:lnTo>
                  <a:lnTo>
                    <a:pt x="160180" y="35458"/>
                  </a:lnTo>
                  <a:lnTo>
                    <a:pt x="161258" y="29881"/>
                  </a:lnTo>
                  <a:lnTo>
                    <a:pt x="162367" y="24241"/>
                  </a:lnTo>
                  <a:lnTo>
                    <a:pt x="162367" y="24178"/>
                  </a:lnTo>
                  <a:lnTo>
                    <a:pt x="162367" y="24114"/>
                  </a:lnTo>
                  <a:lnTo>
                    <a:pt x="162335" y="24019"/>
                  </a:lnTo>
                  <a:lnTo>
                    <a:pt x="163000" y="23449"/>
                  </a:lnTo>
                  <a:lnTo>
                    <a:pt x="163666" y="22878"/>
                  </a:lnTo>
                  <a:lnTo>
                    <a:pt x="164363" y="22340"/>
                  </a:lnTo>
                  <a:lnTo>
                    <a:pt x="165092" y="21833"/>
                  </a:lnTo>
                  <a:lnTo>
                    <a:pt x="165821" y="21357"/>
                  </a:lnTo>
                  <a:lnTo>
                    <a:pt x="166581" y="20945"/>
                  </a:lnTo>
                  <a:lnTo>
                    <a:pt x="167310" y="20597"/>
                  </a:lnTo>
                  <a:lnTo>
                    <a:pt x="167690" y="20438"/>
                  </a:lnTo>
                  <a:lnTo>
                    <a:pt x="168070" y="20312"/>
                  </a:lnTo>
                  <a:close/>
                  <a:moveTo>
                    <a:pt x="169687" y="19995"/>
                  </a:moveTo>
                  <a:lnTo>
                    <a:pt x="170289" y="20058"/>
                  </a:lnTo>
                  <a:lnTo>
                    <a:pt x="170891" y="20153"/>
                  </a:lnTo>
                  <a:lnTo>
                    <a:pt x="171524" y="20312"/>
                  </a:lnTo>
                  <a:lnTo>
                    <a:pt x="172126" y="20502"/>
                  </a:lnTo>
                  <a:lnTo>
                    <a:pt x="172729" y="20755"/>
                  </a:lnTo>
                  <a:lnTo>
                    <a:pt x="173362" y="21072"/>
                  </a:lnTo>
                  <a:lnTo>
                    <a:pt x="173964" y="21389"/>
                  </a:lnTo>
                  <a:lnTo>
                    <a:pt x="175137" y="22086"/>
                  </a:lnTo>
                  <a:lnTo>
                    <a:pt x="176309" y="22815"/>
                  </a:lnTo>
                  <a:lnTo>
                    <a:pt x="177387" y="23512"/>
                  </a:lnTo>
                  <a:lnTo>
                    <a:pt x="178369" y="24114"/>
                  </a:lnTo>
                  <a:lnTo>
                    <a:pt x="180397" y="25223"/>
                  </a:lnTo>
                  <a:lnTo>
                    <a:pt x="181348" y="25794"/>
                  </a:lnTo>
                  <a:lnTo>
                    <a:pt x="181823" y="26079"/>
                  </a:lnTo>
                  <a:lnTo>
                    <a:pt x="182266" y="26396"/>
                  </a:lnTo>
                  <a:lnTo>
                    <a:pt x="182678" y="26744"/>
                  </a:lnTo>
                  <a:lnTo>
                    <a:pt x="183090" y="27093"/>
                  </a:lnTo>
                  <a:lnTo>
                    <a:pt x="183471" y="27441"/>
                  </a:lnTo>
                  <a:lnTo>
                    <a:pt x="183819" y="27853"/>
                  </a:lnTo>
                  <a:lnTo>
                    <a:pt x="184168" y="28297"/>
                  </a:lnTo>
                  <a:lnTo>
                    <a:pt x="184485" y="28772"/>
                  </a:lnTo>
                  <a:lnTo>
                    <a:pt x="184770" y="29279"/>
                  </a:lnTo>
                  <a:lnTo>
                    <a:pt x="185023" y="29818"/>
                  </a:lnTo>
                  <a:lnTo>
                    <a:pt x="185308" y="30547"/>
                  </a:lnTo>
                  <a:lnTo>
                    <a:pt x="185562" y="31307"/>
                  </a:lnTo>
                  <a:lnTo>
                    <a:pt x="186006" y="32797"/>
                  </a:lnTo>
                  <a:lnTo>
                    <a:pt x="186196" y="33557"/>
                  </a:lnTo>
                  <a:lnTo>
                    <a:pt x="186449" y="34318"/>
                  </a:lnTo>
                  <a:lnTo>
                    <a:pt x="186703" y="35046"/>
                  </a:lnTo>
                  <a:lnTo>
                    <a:pt x="187020" y="35775"/>
                  </a:lnTo>
                  <a:lnTo>
                    <a:pt x="187178" y="35965"/>
                  </a:lnTo>
                  <a:lnTo>
                    <a:pt x="185689" y="34603"/>
                  </a:lnTo>
                  <a:lnTo>
                    <a:pt x="184199" y="33177"/>
                  </a:lnTo>
                  <a:lnTo>
                    <a:pt x="182678" y="31688"/>
                  </a:lnTo>
                  <a:lnTo>
                    <a:pt x="181157" y="30230"/>
                  </a:lnTo>
                  <a:lnTo>
                    <a:pt x="179573" y="28804"/>
                  </a:lnTo>
                  <a:lnTo>
                    <a:pt x="178781" y="28107"/>
                  </a:lnTo>
                  <a:lnTo>
                    <a:pt x="177989" y="27441"/>
                  </a:lnTo>
                  <a:lnTo>
                    <a:pt x="177165" y="26839"/>
                  </a:lnTo>
                  <a:lnTo>
                    <a:pt x="176341" y="26237"/>
                  </a:lnTo>
                  <a:lnTo>
                    <a:pt x="175517" y="25699"/>
                  </a:lnTo>
                  <a:lnTo>
                    <a:pt x="174693" y="25192"/>
                  </a:lnTo>
                  <a:lnTo>
                    <a:pt x="173933" y="24811"/>
                  </a:lnTo>
                  <a:lnTo>
                    <a:pt x="173584" y="24653"/>
                  </a:lnTo>
                  <a:lnTo>
                    <a:pt x="173236" y="24526"/>
                  </a:lnTo>
                  <a:lnTo>
                    <a:pt x="172887" y="24431"/>
                  </a:lnTo>
                  <a:lnTo>
                    <a:pt x="172570" y="24336"/>
                  </a:lnTo>
                  <a:lnTo>
                    <a:pt x="172222" y="24304"/>
                  </a:lnTo>
                  <a:lnTo>
                    <a:pt x="171873" y="24273"/>
                  </a:lnTo>
                  <a:lnTo>
                    <a:pt x="171112" y="23481"/>
                  </a:lnTo>
                  <a:lnTo>
                    <a:pt x="170764" y="23069"/>
                  </a:lnTo>
                  <a:lnTo>
                    <a:pt x="170447" y="22625"/>
                  </a:lnTo>
                  <a:lnTo>
                    <a:pt x="170035" y="22023"/>
                  </a:lnTo>
                  <a:lnTo>
                    <a:pt x="169655" y="21389"/>
                  </a:lnTo>
                  <a:lnTo>
                    <a:pt x="169338" y="20724"/>
                  </a:lnTo>
                  <a:lnTo>
                    <a:pt x="168989" y="20090"/>
                  </a:lnTo>
                  <a:lnTo>
                    <a:pt x="169116" y="20058"/>
                  </a:lnTo>
                  <a:lnTo>
                    <a:pt x="169401" y="20027"/>
                  </a:lnTo>
                  <a:lnTo>
                    <a:pt x="169687" y="19995"/>
                  </a:lnTo>
                  <a:close/>
                  <a:moveTo>
                    <a:pt x="49369" y="6591"/>
                  </a:moveTo>
                  <a:lnTo>
                    <a:pt x="49686" y="6623"/>
                  </a:lnTo>
                  <a:lnTo>
                    <a:pt x="50003" y="6654"/>
                  </a:lnTo>
                  <a:lnTo>
                    <a:pt x="50732" y="6749"/>
                  </a:lnTo>
                  <a:lnTo>
                    <a:pt x="51556" y="6971"/>
                  </a:lnTo>
                  <a:lnTo>
                    <a:pt x="53774" y="7668"/>
                  </a:lnTo>
                  <a:lnTo>
                    <a:pt x="55960" y="8397"/>
                  </a:lnTo>
                  <a:lnTo>
                    <a:pt x="58147" y="9158"/>
                  </a:lnTo>
                  <a:lnTo>
                    <a:pt x="60333" y="9950"/>
                  </a:lnTo>
                  <a:lnTo>
                    <a:pt x="62519" y="10710"/>
                  </a:lnTo>
                  <a:lnTo>
                    <a:pt x="64706" y="11471"/>
                  </a:lnTo>
                  <a:lnTo>
                    <a:pt x="66924" y="12168"/>
                  </a:lnTo>
                  <a:lnTo>
                    <a:pt x="68033" y="12485"/>
                  </a:lnTo>
                  <a:lnTo>
                    <a:pt x="69142" y="12802"/>
                  </a:lnTo>
                  <a:lnTo>
                    <a:pt x="68350" y="13657"/>
                  </a:lnTo>
                  <a:lnTo>
                    <a:pt x="67589" y="14545"/>
                  </a:lnTo>
                  <a:lnTo>
                    <a:pt x="66829" y="15432"/>
                  </a:lnTo>
                  <a:lnTo>
                    <a:pt x="66132" y="16351"/>
                  </a:lnTo>
                  <a:lnTo>
                    <a:pt x="65466" y="17301"/>
                  </a:lnTo>
                  <a:lnTo>
                    <a:pt x="64833" y="18284"/>
                  </a:lnTo>
                  <a:lnTo>
                    <a:pt x="64231" y="19298"/>
                  </a:lnTo>
                  <a:lnTo>
                    <a:pt x="63660" y="20343"/>
                  </a:lnTo>
                  <a:lnTo>
                    <a:pt x="63597" y="20502"/>
                  </a:lnTo>
                  <a:lnTo>
                    <a:pt x="63565" y="20660"/>
                  </a:lnTo>
                  <a:lnTo>
                    <a:pt x="63565" y="20787"/>
                  </a:lnTo>
                  <a:lnTo>
                    <a:pt x="63597" y="20914"/>
                  </a:lnTo>
                  <a:lnTo>
                    <a:pt x="62931" y="20945"/>
                  </a:lnTo>
                  <a:lnTo>
                    <a:pt x="62266" y="21009"/>
                  </a:lnTo>
                  <a:lnTo>
                    <a:pt x="61632" y="21072"/>
                  </a:lnTo>
                  <a:lnTo>
                    <a:pt x="61030" y="21199"/>
                  </a:lnTo>
                  <a:lnTo>
                    <a:pt x="60428" y="21357"/>
                  </a:lnTo>
                  <a:lnTo>
                    <a:pt x="59889" y="21548"/>
                  </a:lnTo>
                  <a:lnTo>
                    <a:pt x="59351" y="21801"/>
                  </a:lnTo>
                  <a:lnTo>
                    <a:pt x="58875" y="22118"/>
                  </a:lnTo>
                  <a:lnTo>
                    <a:pt x="58432" y="22435"/>
                  </a:lnTo>
                  <a:lnTo>
                    <a:pt x="58020" y="22847"/>
                  </a:lnTo>
                  <a:lnTo>
                    <a:pt x="57671" y="23290"/>
                  </a:lnTo>
                  <a:lnTo>
                    <a:pt x="57354" y="23829"/>
                  </a:lnTo>
                  <a:lnTo>
                    <a:pt x="57101" y="24399"/>
                  </a:lnTo>
                  <a:lnTo>
                    <a:pt x="56911" y="25033"/>
                  </a:lnTo>
                  <a:lnTo>
                    <a:pt x="56752" y="25730"/>
                  </a:lnTo>
                  <a:lnTo>
                    <a:pt x="56689" y="26523"/>
                  </a:lnTo>
                  <a:lnTo>
                    <a:pt x="56689" y="26618"/>
                  </a:lnTo>
                  <a:lnTo>
                    <a:pt x="56721" y="26681"/>
                  </a:lnTo>
                  <a:lnTo>
                    <a:pt x="56784" y="26839"/>
                  </a:lnTo>
                  <a:lnTo>
                    <a:pt x="56499" y="26871"/>
                  </a:lnTo>
                  <a:lnTo>
                    <a:pt x="56182" y="26934"/>
                  </a:lnTo>
                  <a:lnTo>
                    <a:pt x="55707" y="27093"/>
                  </a:lnTo>
                  <a:lnTo>
                    <a:pt x="55326" y="27283"/>
                  </a:lnTo>
                  <a:lnTo>
                    <a:pt x="55041" y="27505"/>
                  </a:lnTo>
                  <a:lnTo>
                    <a:pt x="54914" y="27600"/>
                  </a:lnTo>
                  <a:lnTo>
                    <a:pt x="54819" y="27727"/>
                  </a:lnTo>
                  <a:lnTo>
                    <a:pt x="54661" y="28044"/>
                  </a:lnTo>
                  <a:lnTo>
                    <a:pt x="54534" y="28392"/>
                  </a:lnTo>
                  <a:lnTo>
                    <a:pt x="54471" y="28804"/>
                  </a:lnTo>
                  <a:lnTo>
                    <a:pt x="54376" y="29279"/>
                  </a:lnTo>
                  <a:lnTo>
                    <a:pt x="54312" y="29786"/>
                  </a:lnTo>
                  <a:lnTo>
                    <a:pt x="54249" y="30293"/>
                  </a:lnTo>
                  <a:lnTo>
                    <a:pt x="54217" y="31339"/>
                  </a:lnTo>
                  <a:lnTo>
                    <a:pt x="54217" y="32385"/>
                  </a:lnTo>
                  <a:lnTo>
                    <a:pt x="54281" y="33494"/>
                  </a:lnTo>
                  <a:lnTo>
                    <a:pt x="54376" y="34571"/>
                  </a:lnTo>
                  <a:lnTo>
                    <a:pt x="54502" y="35649"/>
                  </a:lnTo>
                  <a:lnTo>
                    <a:pt x="54819" y="37740"/>
                  </a:lnTo>
                  <a:lnTo>
                    <a:pt x="54281" y="37677"/>
                  </a:lnTo>
                  <a:lnTo>
                    <a:pt x="53774" y="37645"/>
                  </a:lnTo>
                  <a:lnTo>
                    <a:pt x="53235" y="37645"/>
                  </a:lnTo>
                  <a:lnTo>
                    <a:pt x="52728" y="37677"/>
                  </a:lnTo>
                  <a:lnTo>
                    <a:pt x="52570" y="37740"/>
                  </a:lnTo>
                  <a:lnTo>
                    <a:pt x="52474" y="37835"/>
                  </a:lnTo>
                  <a:lnTo>
                    <a:pt x="52443" y="37962"/>
                  </a:lnTo>
                  <a:lnTo>
                    <a:pt x="52474" y="38088"/>
                  </a:lnTo>
                  <a:lnTo>
                    <a:pt x="52570" y="38184"/>
                  </a:lnTo>
                  <a:lnTo>
                    <a:pt x="53108" y="38532"/>
                  </a:lnTo>
                  <a:lnTo>
                    <a:pt x="53647" y="38817"/>
                  </a:lnTo>
                  <a:lnTo>
                    <a:pt x="54217" y="39102"/>
                  </a:lnTo>
                  <a:lnTo>
                    <a:pt x="54788" y="39324"/>
                  </a:lnTo>
                  <a:lnTo>
                    <a:pt x="55390" y="39514"/>
                  </a:lnTo>
                  <a:lnTo>
                    <a:pt x="55992" y="39673"/>
                  </a:lnTo>
                  <a:lnTo>
                    <a:pt x="57228" y="39990"/>
                  </a:lnTo>
                  <a:lnTo>
                    <a:pt x="58432" y="40275"/>
                  </a:lnTo>
                  <a:lnTo>
                    <a:pt x="59668" y="40560"/>
                  </a:lnTo>
                  <a:lnTo>
                    <a:pt x="60270" y="40719"/>
                  </a:lnTo>
                  <a:lnTo>
                    <a:pt x="60872" y="40909"/>
                  </a:lnTo>
                  <a:lnTo>
                    <a:pt x="61474" y="41130"/>
                  </a:lnTo>
                  <a:lnTo>
                    <a:pt x="62044" y="41352"/>
                  </a:lnTo>
                  <a:lnTo>
                    <a:pt x="62519" y="41637"/>
                  </a:lnTo>
                  <a:lnTo>
                    <a:pt x="62995" y="41923"/>
                  </a:lnTo>
                  <a:lnTo>
                    <a:pt x="63407" y="42303"/>
                  </a:lnTo>
                  <a:lnTo>
                    <a:pt x="63819" y="42683"/>
                  </a:lnTo>
                  <a:lnTo>
                    <a:pt x="64167" y="43127"/>
                  </a:lnTo>
                  <a:lnTo>
                    <a:pt x="64516" y="43602"/>
                  </a:lnTo>
                  <a:lnTo>
                    <a:pt x="64801" y="44077"/>
                  </a:lnTo>
                  <a:lnTo>
                    <a:pt x="65086" y="44616"/>
                  </a:lnTo>
                  <a:lnTo>
                    <a:pt x="65371" y="45155"/>
                  </a:lnTo>
                  <a:lnTo>
                    <a:pt x="65593" y="45725"/>
                  </a:lnTo>
                  <a:lnTo>
                    <a:pt x="66037" y="46898"/>
                  </a:lnTo>
                  <a:lnTo>
                    <a:pt x="66417" y="48102"/>
                  </a:lnTo>
                  <a:lnTo>
                    <a:pt x="66797" y="49274"/>
                  </a:lnTo>
                  <a:lnTo>
                    <a:pt x="62900" y="47056"/>
                  </a:lnTo>
                  <a:lnTo>
                    <a:pt x="59002" y="44870"/>
                  </a:lnTo>
                  <a:lnTo>
                    <a:pt x="58463" y="44521"/>
                  </a:lnTo>
                  <a:lnTo>
                    <a:pt x="57798" y="44077"/>
                  </a:lnTo>
                  <a:lnTo>
                    <a:pt x="57069" y="43602"/>
                  </a:lnTo>
                  <a:lnTo>
                    <a:pt x="56277" y="43095"/>
                  </a:lnTo>
                  <a:lnTo>
                    <a:pt x="55485" y="42651"/>
                  </a:lnTo>
                  <a:lnTo>
                    <a:pt x="55073" y="42430"/>
                  </a:lnTo>
                  <a:lnTo>
                    <a:pt x="54693" y="42271"/>
                  </a:lnTo>
                  <a:lnTo>
                    <a:pt x="54281" y="42144"/>
                  </a:lnTo>
                  <a:lnTo>
                    <a:pt x="53900" y="42049"/>
                  </a:lnTo>
                  <a:lnTo>
                    <a:pt x="53552" y="41986"/>
                  </a:lnTo>
                  <a:lnTo>
                    <a:pt x="53077" y="41986"/>
                  </a:lnTo>
                  <a:lnTo>
                    <a:pt x="52601" y="40116"/>
                  </a:lnTo>
                  <a:lnTo>
                    <a:pt x="52316" y="39166"/>
                  </a:lnTo>
                  <a:lnTo>
                    <a:pt x="52031" y="38247"/>
                  </a:lnTo>
                  <a:lnTo>
                    <a:pt x="51872" y="37740"/>
                  </a:lnTo>
                  <a:lnTo>
                    <a:pt x="51809" y="37613"/>
                  </a:lnTo>
                  <a:lnTo>
                    <a:pt x="51746" y="37518"/>
                  </a:lnTo>
                  <a:lnTo>
                    <a:pt x="51587" y="37328"/>
                  </a:lnTo>
                  <a:lnTo>
                    <a:pt x="51365" y="37201"/>
                  </a:lnTo>
                  <a:lnTo>
                    <a:pt x="51144" y="37170"/>
                  </a:lnTo>
                  <a:lnTo>
                    <a:pt x="50922" y="37170"/>
                  </a:lnTo>
                  <a:lnTo>
                    <a:pt x="50700" y="37233"/>
                  </a:lnTo>
                  <a:lnTo>
                    <a:pt x="50478" y="37360"/>
                  </a:lnTo>
                  <a:lnTo>
                    <a:pt x="50320" y="37550"/>
                  </a:lnTo>
                  <a:lnTo>
                    <a:pt x="48672" y="39831"/>
                  </a:lnTo>
                  <a:lnTo>
                    <a:pt x="47024" y="42113"/>
                  </a:lnTo>
                  <a:lnTo>
                    <a:pt x="47024" y="33177"/>
                  </a:lnTo>
                  <a:lnTo>
                    <a:pt x="46993" y="24241"/>
                  </a:lnTo>
                  <a:lnTo>
                    <a:pt x="46961" y="24019"/>
                  </a:lnTo>
                  <a:lnTo>
                    <a:pt x="46866" y="23797"/>
                  </a:lnTo>
                  <a:lnTo>
                    <a:pt x="46739" y="23607"/>
                  </a:lnTo>
                  <a:lnTo>
                    <a:pt x="46581" y="23449"/>
                  </a:lnTo>
                  <a:lnTo>
                    <a:pt x="46390" y="23354"/>
                  </a:lnTo>
                  <a:lnTo>
                    <a:pt x="46169" y="23290"/>
                  </a:lnTo>
                  <a:lnTo>
                    <a:pt x="45947" y="23259"/>
                  </a:lnTo>
                  <a:lnTo>
                    <a:pt x="45725" y="23290"/>
                  </a:lnTo>
                  <a:lnTo>
                    <a:pt x="44679" y="23512"/>
                  </a:lnTo>
                  <a:lnTo>
                    <a:pt x="44521" y="23195"/>
                  </a:lnTo>
                  <a:lnTo>
                    <a:pt x="44331" y="22878"/>
                  </a:lnTo>
                  <a:lnTo>
                    <a:pt x="44141" y="22593"/>
                  </a:lnTo>
                  <a:lnTo>
                    <a:pt x="43919" y="22371"/>
                  </a:lnTo>
                  <a:lnTo>
                    <a:pt x="43697" y="22118"/>
                  </a:lnTo>
                  <a:lnTo>
                    <a:pt x="43444" y="21928"/>
                  </a:lnTo>
                  <a:lnTo>
                    <a:pt x="43158" y="21738"/>
                  </a:lnTo>
                  <a:lnTo>
                    <a:pt x="42873" y="21548"/>
                  </a:lnTo>
                  <a:lnTo>
                    <a:pt x="42588" y="21421"/>
                  </a:lnTo>
                  <a:lnTo>
                    <a:pt x="42271" y="21294"/>
                  </a:lnTo>
                  <a:lnTo>
                    <a:pt x="41923" y="21167"/>
                  </a:lnTo>
                  <a:lnTo>
                    <a:pt x="41606" y="21072"/>
                  </a:lnTo>
                  <a:lnTo>
                    <a:pt x="40909" y="20914"/>
                  </a:lnTo>
                  <a:lnTo>
                    <a:pt x="40180" y="20850"/>
                  </a:lnTo>
                  <a:lnTo>
                    <a:pt x="41162" y="18632"/>
                  </a:lnTo>
                  <a:lnTo>
                    <a:pt x="42176" y="16446"/>
                  </a:lnTo>
                  <a:lnTo>
                    <a:pt x="43222" y="14291"/>
                  </a:lnTo>
                  <a:lnTo>
                    <a:pt x="43760" y="13214"/>
                  </a:lnTo>
                  <a:lnTo>
                    <a:pt x="44331" y="12136"/>
                  </a:lnTo>
                  <a:lnTo>
                    <a:pt x="45060" y="10710"/>
                  </a:lnTo>
                  <a:lnTo>
                    <a:pt x="45693" y="9475"/>
                  </a:lnTo>
                  <a:lnTo>
                    <a:pt x="46010" y="8904"/>
                  </a:lnTo>
                  <a:lnTo>
                    <a:pt x="46327" y="8397"/>
                  </a:lnTo>
                  <a:lnTo>
                    <a:pt x="46676" y="7954"/>
                  </a:lnTo>
                  <a:lnTo>
                    <a:pt x="47024" y="7573"/>
                  </a:lnTo>
                  <a:lnTo>
                    <a:pt x="47404" y="7225"/>
                  </a:lnTo>
                  <a:lnTo>
                    <a:pt x="47595" y="7098"/>
                  </a:lnTo>
                  <a:lnTo>
                    <a:pt x="47816" y="6971"/>
                  </a:lnTo>
                  <a:lnTo>
                    <a:pt x="48038" y="6876"/>
                  </a:lnTo>
                  <a:lnTo>
                    <a:pt x="48260" y="6781"/>
                  </a:lnTo>
                  <a:lnTo>
                    <a:pt x="48514" y="6718"/>
                  </a:lnTo>
                  <a:lnTo>
                    <a:pt x="48799" y="6654"/>
                  </a:lnTo>
                  <a:lnTo>
                    <a:pt x="49084" y="6623"/>
                  </a:lnTo>
                  <a:lnTo>
                    <a:pt x="49369" y="6591"/>
                  </a:lnTo>
                  <a:close/>
                  <a:moveTo>
                    <a:pt x="21009" y="27315"/>
                  </a:moveTo>
                  <a:lnTo>
                    <a:pt x="22245" y="27727"/>
                  </a:lnTo>
                  <a:lnTo>
                    <a:pt x="22847" y="27948"/>
                  </a:lnTo>
                  <a:lnTo>
                    <a:pt x="23449" y="28202"/>
                  </a:lnTo>
                  <a:lnTo>
                    <a:pt x="23354" y="28392"/>
                  </a:lnTo>
                  <a:lnTo>
                    <a:pt x="23259" y="28582"/>
                  </a:lnTo>
                  <a:lnTo>
                    <a:pt x="23259" y="28804"/>
                  </a:lnTo>
                  <a:lnTo>
                    <a:pt x="23290" y="29026"/>
                  </a:lnTo>
                  <a:lnTo>
                    <a:pt x="23702" y="30293"/>
                  </a:lnTo>
                  <a:lnTo>
                    <a:pt x="24051" y="31593"/>
                  </a:lnTo>
                  <a:lnTo>
                    <a:pt x="24399" y="32892"/>
                  </a:lnTo>
                  <a:lnTo>
                    <a:pt x="24685" y="34159"/>
                  </a:lnTo>
                  <a:lnTo>
                    <a:pt x="24970" y="35427"/>
                  </a:lnTo>
                  <a:lnTo>
                    <a:pt x="25223" y="36726"/>
                  </a:lnTo>
                  <a:lnTo>
                    <a:pt x="25413" y="37993"/>
                  </a:lnTo>
                  <a:lnTo>
                    <a:pt x="25603" y="39293"/>
                  </a:lnTo>
                  <a:lnTo>
                    <a:pt x="25762" y="40560"/>
                  </a:lnTo>
                  <a:lnTo>
                    <a:pt x="25889" y="41859"/>
                  </a:lnTo>
                  <a:lnTo>
                    <a:pt x="26015" y="43158"/>
                  </a:lnTo>
                  <a:lnTo>
                    <a:pt x="26079" y="44458"/>
                  </a:lnTo>
                  <a:lnTo>
                    <a:pt x="26206" y="47088"/>
                  </a:lnTo>
                  <a:lnTo>
                    <a:pt x="26269" y="49718"/>
                  </a:lnTo>
                  <a:lnTo>
                    <a:pt x="25635" y="48989"/>
                  </a:lnTo>
                  <a:lnTo>
                    <a:pt x="24970" y="48260"/>
                  </a:lnTo>
                  <a:lnTo>
                    <a:pt x="24273" y="47531"/>
                  </a:lnTo>
                  <a:lnTo>
                    <a:pt x="23544" y="46866"/>
                  </a:lnTo>
                  <a:lnTo>
                    <a:pt x="23480" y="46708"/>
                  </a:lnTo>
                  <a:lnTo>
                    <a:pt x="23385" y="46581"/>
                  </a:lnTo>
                  <a:lnTo>
                    <a:pt x="23259" y="46454"/>
                  </a:lnTo>
                  <a:lnTo>
                    <a:pt x="23132" y="46359"/>
                  </a:lnTo>
                  <a:lnTo>
                    <a:pt x="23005" y="46296"/>
                  </a:lnTo>
                  <a:lnTo>
                    <a:pt x="22815" y="46264"/>
                  </a:lnTo>
                  <a:lnTo>
                    <a:pt x="22657" y="46232"/>
                  </a:lnTo>
                  <a:lnTo>
                    <a:pt x="22435" y="46264"/>
                  </a:lnTo>
                  <a:lnTo>
                    <a:pt x="21452" y="46517"/>
                  </a:lnTo>
                  <a:lnTo>
                    <a:pt x="21484" y="44109"/>
                  </a:lnTo>
                  <a:lnTo>
                    <a:pt x="21484" y="41701"/>
                  </a:lnTo>
                  <a:lnTo>
                    <a:pt x="21452" y="39324"/>
                  </a:lnTo>
                  <a:lnTo>
                    <a:pt x="21389" y="36916"/>
                  </a:lnTo>
                  <a:lnTo>
                    <a:pt x="21199" y="32100"/>
                  </a:lnTo>
                  <a:lnTo>
                    <a:pt x="21009" y="27315"/>
                  </a:lnTo>
                  <a:close/>
                  <a:moveTo>
                    <a:pt x="175137" y="43856"/>
                  </a:moveTo>
                  <a:lnTo>
                    <a:pt x="175929" y="43951"/>
                  </a:lnTo>
                  <a:lnTo>
                    <a:pt x="176658" y="44077"/>
                  </a:lnTo>
                  <a:lnTo>
                    <a:pt x="178749" y="44394"/>
                  </a:lnTo>
                  <a:lnTo>
                    <a:pt x="179827" y="44553"/>
                  </a:lnTo>
                  <a:lnTo>
                    <a:pt x="180872" y="44679"/>
                  </a:lnTo>
                  <a:lnTo>
                    <a:pt x="181126" y="44806"/>
                  </a:lnTo>
                  <a:lnTo>
                    <a:pt x="181252" y="44838"/>
                  </a:lnTo>
                  <a:lnTo>
                    <a:pt x="181379" y="44838"/>
                  </a:lnTo>
                  <a:lnTo>
                    <a:pt x="182140" y="45693"/>
                  </a:lnTo>
                  <a:lnTo>
                    <a:pt x="182932" y="46517"/>
                  </a:lnTo>
                  <a:lnTo>
                    <a:pt x="183724" y="47310"/>
                  </a:lnTo>
                  <a:lnTo>
                    <a:pt x="184548" y="48102"/>
                  </a:lnTo>
                  <a:lnTo>
                    <a:pt x="185404" y="48862"/>
                  </a:lnTo>
                  <a:lnTo>
                    <a:pt x="186259" y="49623"/>
                  </a:lnTo>
                  <a:lnTo>
                    <a:pt x="187115" y="50383"/>
                  </a:lnTo>
                  <a:lnTo>
                    <a:pt x="188002" y="51080"/>
                  </a:lnTo>
                  <a:lnTo>
                    <a:pt x="186608" y="51619"/>
                  </a:lnTo>
                  <a:lnTo>
                    <a:pt x="185213" y="52189"/>
                  </a:lnTo>
                  <a:lnTo>
                    <a:pt x="185245" y="52031"/>
                  </a:lnTo>
                  <a:lnTo>
                    <a:pt x="185245" y="51873"/>
                  </a:lnTo>
                  <a:lnTo>
                    <a:pt x="185245" y="51714"/>
                  </a:lnTo>
                  <a:lnTo>
                    <a:pt x="185182" y="51587"/>
                  </a:lnTo>
                  <a:lnTo>
                    <a:pt x="185118" y="51429"/>
                  </a:lnTo>
                  <a:lnTo>
                    <a:pt x="185023" y="51302"/>
                  </a:lnTo>
                  <a:lnTo>
                    <a:pt x="184928" y="51175"/>
                  </a:lnTo>
                  <a:lnTo>
                    <a:pt x="184770" y="51049"/>
                  </a:lnTo>
                  <a:lnTo>
                    <a:pt x="183502" y="50225"/>
                  </a:lnTo>
                  <a:lnTo>
                    <a:pt x="182266" y="49401"/>
                  </a:lnTo>
                  <a:lnTo>
                    <a:pt x="181031" y="48514"/>
                  </a:lnTo>
                  <a:lnTo>
                    <a:pt x="179827" y="47626"/>
                  </a:lnTo>
                  <a:lnTo>
                    <a:pt x="178622" y="46739"/>
                  </a:lnTo>
                  <a:lnTo>
                    <a:pt x="177450" y="45789"/>
                  </a:lnTo>
                  <a:lnTo>
                    <a:pt x="176278" y="44838"/>
                  </a:lnTo>
                  <a:lnTo>
                    <a:pt x="175137" y="43856"/>
                  </a:lnTo>
                  <a:close/>
                  <a:moveTo>
                    <a:pt x="110653" y="51682"/>
                  </a:moveTo>
                  <a:lnTo>
                    <a:pt x="111286" y="51904"/>
                  </a:lnTo>
                  <a:lnTo>
                    <a:pt x="111920" y="52126"/>
                  </a:lnTo>
                  <a:lnTo>
                    <a:pt x="112554" y="52285"/>
                  </a:lnTo>
                  <a:lnTo>
                    <a:pt x="113219" y="52443"/>
                  </a:lnTo>
                  <a:lnTo>
                    <a:pt x="114550" y="52728"/>
                  </a:lnTo>
                  <a:lnTo>
                    <a:pt x="115849" y="52950"/>
                  </a:lnTo>
                  <a:lnTo>
                    <a:pt x="115976" y="55327"/>
                  </a:lnTo>
                  <a:lnTo>
                    <a:pt x="116071" y="57735"/>
                  </a:lnTo>
                  <a:lnTo>
                    <a:pt x="116071" y="57735"/>
                  </a:lnTo>
                  <a:lnTo>
                    <a:pt x="115121" y="57133"/>
                  </a:lnTo>
                  <a:lnTo>
                    <a:pt x="114614" y="56848"/>
                  </a:lnTo>
                  <a:lnTo>
                    <a:pt x="114138" y="56626"/>
                  </a:lnTo>
                  <a:lnTo>
                    <a:pt x="113663" y="56404"/>
                  </a:lnTo>
                  <a:lnTo>
                    <a:pt x="113156" y="56214"/>
                  </a:lnTo>
                  <a:lnTo>
                    <a:pt x="112649" y="56087"/>
                  </a:lnTo>
                  <a:lnTo>
                    <a:pt x="112174" y="56024"/>
                  </a:lnTo>
                  <a:lnTo>
                    <a:pt x="111413" y="53837"/>
                  </a:lnTo>
                  <a:lnTo>
                    <a:pt x="110653" y="51682"/>
                  </a:lnTo>
                  <a:close/>
                  <a:moveTo>
                    <a:pt x="21357" y="48545"/>
                  </a:moveTo>
                  <a:lnTo>
                    <a:pt x="21040" y="48989"/>
                  </a:lnTo>
                  <a:lnTo>
                    <a:pt x="20755" y="49496"/>
                  </a:lnTo>
                  <a:lnTo>
                    <a:pt x="20502" y="50003"/>
                  </a:lnTo>
                  <a:lnTo>
                    <a:pt x="20280" y="50542"/>
                  </a:lnTo>
                  <a:lnTo>
                    <a:pt x="20090" y="51080"/>
                  </a:lnTo>
                  <a:lnTo>
                    <a:pt x="19931" y="51619"/>
                  </a:lnTo>
                  <a:lnTo>
                    <a:pt x="19836" y="52189"/>
                  </a:lnTo>
                  <a:lnTo>
                    <a:pt x="19741" y="52728"/>
                  </a:lnTo>
                  <a:lnTo>
                    <a:pt x="18601" y="52728"/>
                  </a:lnTo>
                  <a:lnTo>
                    <a:pt x="18030" y="52792"/>
                  </a:lnTo>
                  <a:lnTo>
                    <a:pt x="17428" y="52855"/>
                  </a:lnTo>
                  <a:lnTo>
                    <a:pt x="16794" y="52982"/>
                  </a:lnTo>
                  <a:lnTo>
                    <a:pt x="16192" y="53140"/>
                  </a:lnTo>
                  <a:lnTo>
                    <a:pt x="15559" y="53299"/>
                  </a:lnTo>
                  <a:lnTo>
                    <a:pt x="14893" y="53489"/>
                  </a:lnTo>
                  <a:lnTo>
                    <a:pt x="14259" y="53710"/>
                  </a:lnTo>
                  <a:lnTo>
                    <a:pt x="13626" y="53964"/>
                  </a:lnTo>
                  <a:lnTo>
                    <a:pt x="12295" y="54503"/>
                  </a:lnTo>
                  <a:lnTo>
                    <a:pt x="10996" y="55105"/>
                  </a:lnTo>
                  <a:lnTo>
                    <a:pt x="9728" y="55738"/>
                  </a:lnTo>
                  <a:lnTo>
                    <a:pt x="8461" y="56436"/>
                  </a:lnTo>
                  <a:lnTo>
                    <a:pt x="7256" y="57133"/>
                  </a:lnTo>
                  <a:lnTo>
                    <a:pt x="6084" y="57830"/>
                  </a:lnTo>
                  <a:lnTo>
                    <a:pt x="4975" y="58527"/>
                  </a:lnTo>
                  <a:lnTo>
                    <a:pt x="3042" y="59794"/>
                  </a:lnTo>
                  <a:lnTo>
                    <a:pt x="1489" y="60840"/>
                  </a:lnTo>
                  <a:lnTo>
                    <a:pt x="1489" y="60777"/>
                  </a:lnTo>
                  <a:lnTo>
                    <a:pt x="1426" y="60206"/>
                  </a:lnTo>
                  <a:lnTo>
                    <a:pt x="1394" y="59636"/>
                  </a:lnTo>
                  <a:lnTo>
                    <a:pt x="1394" y="59097"/>
                  </a:lnTo>
                  <a:lnTo>
                    <a:pt x="1426" y="58527"/>
                  </a:lnTo>
                  <a:lnTo>
                    <a:pt x="1489" y="57988"/>
                  </a:lnTo>
                  <a:lnTo>
                    <a:pt x="1584" y="57450"/>
                  </a:lnTo>
                  <a:lnTo>
                    <a:pt x="1711" y="56943"/>
                  </a:lnTo>
                  <a:lnTo>
                    <a:pt x="1838" y="56404"/>
                  </a:lnTo>
                  <a:lnTo>
                    <a:pt x="2028" y="55897"/>
                  </a:lnTo>
                  <a:lnTo>
                    <a:pt x="2250" y="55422"/>
                  </a:lnTo>
                  <a:lnTo>
                    <a:pt x="2503" y="54915"/>
                  </a:lnTo>
                  <a:lnTo>
                    <a:pt x="2757" y="54471"/>
                  </a:lnTo>
                  <a:lnTo>
                    <a:pt x="3074" y="53996"/>
                  </a:lnTo>
                  <a:lnTo>
                    <a:pt x="3391" y="53552"/>
                  </a:lnTo>
                  <a:lnTo>
                    <a:pt x="3771" y="53140"/>
                  </a:lnTo>
                  <a:lnTo>
                    <a:pt x="4151" y="52728"/>
                  </a:lnTo>
                  <a:lnTo>
                    <a:pt x="4214" y="52633"/>
                  </a:lnTo>
                  <a:lnTo>
                    <a:pt x="6369" y="52221"/>
                  </a:lnTo>
                  <a:lnTo>
                    <a:pt x="8524" y="51778"/>
                  </a:lnTo>
                  <a:lnTo>
                    <a:pt x="10679" y="51302"/>
                  </a:lnTo>
                  <a:lnTo>
                    <a:pt x="12833" y="50795"/>
                  </a:lnTo>
                  <a:lnTo>
                    <a:pt x="14988" y="50288"/>
                  </a:lnTo>
                  <a:lnTo>
                    <a:pt x="17143" y="49718"/>
                  </a:lnTo>
                  <a:lnTo>
                    <a:pt x="19266" y="49147"/>
                  </a:lnTo>
                  <a:lnTo>
                    <a:pt x="21357" y="48545"/>
                  </a:lnTo>
                  <a:close/>
                  <a:moveTo>
                    <a:pt x="105995" y="6686"/>
                  </a:moveTo>
                  <a:lnTo>
                    <a:pt x="106502" y="6749"/>
                  </a:lnTo>
                  <a:lnTo>
                    <a:pt x="106945" y="6845"/>
                  </a:lnTo>
                  <a:lnTo>
                    <a:pt x="107421" y="6971"/>
                  </a:lnTo>
                  <a:lnTo>
                    <a:pt x="107864" y="7193"/>
                  </a:lnTo>
                  <a:lnTo>
                    <a:pt x="108086" y="7352"/>
                  </a:lnTo>
                  <a:lnTo>
                    <a:pt x="108308" y="7510"/>
                  </a:lnTo>
                  <a:lnTo>
                    <a:pt x="108498" y="7668"/>
                  </a:lnTo>
                  <a:lnTo>
                    <a:pt x="108720" y="7890"/>
                  </a:lnTo>
                  <a:lnTo>
                    <a:pt x="108910" y="8112"/>
                  </a:lnTo>
                  <a:lnTo>
                    <a:pt x="109132" y="8366"/>
                  </a:lnTo>
                  <a:lnTo>
                    <a:pt x="109512" y="8968"/>
                  </a:lnTo>
                  <a:lnTo>
                    <a:pt x="109702" y="9316"/>
                  </a:lnTo>
                  <a:lnTo>
                    <a:pt x="109861" y="9696"/>
                  </a:lnTo>
                  <a:lnTo>
                    <a:pt x="110019" y="10140"/>
                  </a:lnTo>
                  <a:lnTo>
                    <a:pt x="110177" y="10584"/>
                  </a:lnTo>
                  <a:lnTo>
                    <a:pt x="110399" y="11534"/>
                  </a:lnTo>
                  <a:lnTo>
                    <a:pt x="110589" y="12517"/>
                  </a:lnTo>
                  <a:lnTo>
                    <a:pt x="110716" y="13531"/>
                  </a:lnTo>
                  <a:lnTo>
                    <a:pt x="110843" y="14513"/>
                  </a:lnTo>
                  <a:lnTo>
                    <a:pt x="111065" y="16224"/>
                  </a:lnTo>
                  <a:lnTo>
                    <a:pt x="111096" y="16414"/>
                  </a:lnTo>
                  <a:lnTo>
                    <a:pt x="111160" y="16573"/>
                  </a:lnTo>
                  <a:lnTo>
                    <a:pt x="110368" y="16668"/>
                  </a:lnTo>
                  <a:lnTo>
                    <a:pt x="109607" y="16763"/>
                  </a:lnTo>
                  <a:lnTo>
                    <a:pt x="109449" y="16794"/>
                  </a:lnTo>
                  <a:lnTo>
                    <a:pt x="109354" y="16889"/>
                  </a:lnTo>
                  <a:lnTo>
                    <a:pt x="109290" y="16953"/>
                  </a:lnTo>
                  <a:lnTo>
                    <a:pt x="109227" y="17080"/>
                  </a:lnTo>
                  <a:lnTo>
                    <a:pt x="109227" y="17206"/>
                  </a:lnTo>
                  <a:lnTo>
                    <a:pt x="109227" y="17333"/>
                  </a:lnTo>
                  <a:lnTo>
                    <a:pt x="109258" y="17460"/>
                  </a:lnTo>
                  <a:lnTo>
                    <a:pt x="109322" y="17587"/>
                  </a:lnTo>
                  <a:lnTo>
                    <a:pt x="109290" y="17777"/>
                  </a:lnTo>
                  <a:lnTo>
                    <a:pt x="109322" y="17967"/>
                  </a:lnTo>
                  <a:lnTo>
                    <a:pt x="109987" y="20058"/>
                  </a:lnTo>
                  <a:lnTo>
                    <a:pt x="110589" y="22118"/>
                  </a:lnTo>
                  <a:lnTo>
                    <a:pt x="111191" y="24209"/>
                  </a:lnTo>
                  <a:lnTo>
                    <a:pt x="111730" y="26269"/>
                  </a:lnTo>
                  <a:lnTo>
                    <a:pt x="112237" y="28360"/>
                  </a:lnTo>
                  <a:lnTo>
                    <a:pt x="112712" y="30420"/>
                  </a:lnTo>
                  <a:lnTo>
                    <a:pt x="113156" y="32511"/>
                  </a:lnTo>
                  <a:lnTo>
                    <a:pt x="113568" y="34571"/>
                  </a:lnTo>
                  <a:lnTo>
                    <a:pt x="113948" y="36663"/>
                  </a:lnTo>
                  <a:lnTo>
                    <a:pt x="114297" y="38754"/>
                  </a:lnTo>
                  <a:lnTo>
                    <a:pt x="114614" y="40814"/>
                  </a:lnTo>
                  <a:lnTo>
                    <a:pt x="114899" y="42905"/>
                  </a:lnTo>
                  <a:lnTo>
                    <a:pt x="115152" y="44996"/>
                  </a:lnTo>
                  <a:lnTo>
                    <a:pt x="115374" y="47088"/>
                  </a:lnTo>
                  <a:lnTo>
                    <a:pt x="115564" y="49147"/>
                  </a:lnTo>
                  <a:lnTo>
                    <a:pt x="115723" y="51239"/>
                  </a:lnTo>
                  <a:lnTo>
                    <a:pt x="115723" y="51239"/>
                  </a:lnTo>
                  <a:lnTo>
                    <a:pt x="114392" y="51112"/>
                  </a:lnTo>
                  <a:lnTo>
                    <a:pt x="113061" y="51017"/>
                  </a:lnTo>
                  <a:lnTo>
                    <a:pt x="111730" y="51017"/>
                  </a:lnTo>
                  <a:lnTo>
                    <a:pt x="111096" y="51049"/>
                  </a:lnTo>
                  <a:lnTo>
                    <a:pt x="110431" y="51112"/>
                  </a:lnTo>
                  <a:lnTo>
                    <a:pt x="110304" y="50954"/>
                  </a:lnTo>
                  <a:lnTo>
                    <a:pt x="110146" y="50795"/>
                  </a:lnTo>
                  <a:lnTo>
                    <a:pt x="109956" y="50700"/>
                  </a:lnTo>
                  <a:lnTo>
                    <a:pt x="109765" y="50637"/>
                  </a:lnTo>
                  <a:lnTo>
                    <a:pt x="109575" y="50605"/>
                  </a:lnTo>
                  <a:lnTo>
                    <a:pt x="109385" y="50637"/>
                  </a:lnTo>
                  <a:lnTo>
                    <a:pt x="109195" y="50732"/>
                  </a:lnTo>
                  <a:lnTo>
                    <a:pt x="109005" y="50890"/>
                  </a:lnTo>
                  <a:lnTo>
                    <a:pt x="107959" y="52189"/>
                  </a:lnTo>
                  <a:lnTo>
                    <a:pt x="106882" y="53489"/>
                  </a:lnTo>
                  <a:lnTo>
                    <a:pt x="105868" y="54820"/>
                  </a:lnTo>
                  <a:lnTo>
                    <a:pt x="104854" y="56150"/>
                  </a:lnTo>
                  <a:lnTo>
                    <a:pt x="103840" y="57513"/>
                  </a:lnTo>
                  <a:lnTo>
                    <a:pt x="102889" y="58876"/>
                  </a:lnTo>
                  <a:lnTo>
                    <a:pt x="101907" y="60238"/>
                  </a:lnTo>
                  <a:lnTo>
                    <a:pt x="100956" y="61601"/>
                  </a:lnTo>
                  <a:lnTo>
                    <a:pt x="101463" y="59319"/>
                  </a:lnTo>
                  <a:lnTo>
                    <a:pt x="101907" y="57006"/>
                  </a:lnTo>
                  <a:lnTo>
                    <a:pt x="102319" y="54693"/>
                  </a:lnTo>
                  <a:lnTo>
                    <a:pt x="102667" y="52380"/>
                  </a:lnTo>
                  <a:lnTo>
                    <a:pt x="102984" y="50035"/>
                  </a:lnTo>
                  <a:lnTo>
                    <a:pt x="103270" y="47722"/>
                  </a:lnTo>
                  <a:lnTo>
                    <a:pt x="103460" y="45377"/>
                  </a:lnTo>
                  <a:lnTo>
                    <a:pt x="103618" y="43032"/>
                  </a:lnTo>
                  <a:lnTo>
                    <a:pt x="103713" y="40687"/>
                  </a:lnTo>
                  <a:lnTo>
                    <a:pt x="103777" y="38374"/>
                  </a:lnTo>
                  <a:lnTo>
                    <a:pt x="103745" y="36029"/>
                  </a:lnTo>
                  <a:lnTo>
                    <a:pt x="103681" y="33684"/>
                  </a:lnTo>
                  <a:lnTo>
                    <a:pt x="103555" y="31339"/>
                  </a:lnTo>
                  <a:lnTo>
                    <a:pt x="103333" y="28994"/>
                  </a:lnTo>
                  <a:lnTo>
                    <a:pt x="103079" y="26649"/>
                  </a:lnTo>
                  <a:lnTo>
                    <a:pt x="102763" y="24304"/>
                  </a:lnTo>
                  <a:lnTo>
                    <a:pt x="102921" y="24241"/>
                  </a:lnTo>
                  <a:lnTo>
                    <a:pt x="103079" y="24114"/>
                  </a:lnTo>
                  <a:lnTo>
                    <a:pt x="103206" y="23988"/>
                  </a:lnTo>
                  <a:lnTo>
                    <a:pt x="103301" y="23861"/>
                  </a:lnTo>
                  <a:lnTo>
                    <a:pt x="103396" y="23702"/>
                  </a:lnTo>
                  <a:lnTo>
                    <a:pt x="103428" y="23512"/>
                  </a:lnTo>
                  <a:lnTo>
                    <a:pt x="103460" y="23354"/>
                  </a:lnTo>
                  <a:lnTo>
                    <a:pt x="103460" y="23164"/>
                  </a:lnTo>
                  <a:lnTo>
                    <a:pt x="103428" y="23005"/>
                  </a:lnTo>
                  <a:lnTo>
                    <a:pt x="103365" y="22815"/>
                  </a:lnTo>
                  <a:lnTo>
                    <a:pt x="103270" y="22688"/>
                  </a:lnTo>
                  <a:lnTo>
                    <a:pt x="103174" y="22530"/>
                  </a:lnTo>
                  <a:lnTo>
                    <a:pt x="103016" y="22435"/>
                  </a:lnTo>
                  <a:lnTo>
                    <a:pt x="102858" y="22340"/>
                  </a:lnTo>
                  <a:lnTo>
                    <a:pt x="102667" y="22308"/>
                  </a:lnTo>
                  <a:lnTo>
                    <a:pt x="101463" y="22308"/>
                  </a:lnTo>
                  <a:lnTo>
                    <a:pt x="101242" y="21643"/>
                  </a:lnTo>
                  <a:lnTo>
                    <a:pt x="100988" y="21009"/>
                  </a:lnTo>
                  <a:lnTo>
                    <a:pt x="100671" y="20407"/>
                  </a:lnTo>
                  <a:lnTo>
                    <a:pt x="100291" y="19868"/>
                  </a:lnTo>
                  <a:lnTo>
                    <a:pt x="99879" y="19393"/>
                  </a:lnTo>
                  <a:lnTo>
                    <a:pt x="99435" y="18949"/>
                  </a:lnTo>
                  <a:lnTo>
                    <a:pt x="98928" y="18569"/>
                  </a:lnTo>
                  <a:lnTo>
                    <a:pt x="98390" y="18252"/>
                  </a:lnTo>
                  <a:lnTo>
                    <a:pt x="97819" y="17935"/>
                  </a:lnTo>
                  <a:lnTo>
                    <a:pt x="97217" y="17713"/>
                  </a:lnTo>
                  <a:lnTo>
                    <a:pt x="96583" y="17492"/>
                  </a:lnTo>
                  <a:lnTo>
                    <a:pt x="95950" y="17333"/>
                  </a:lnTo>
                  <a:lnTo>
                    <a:pt x="95284" y="17206"/>
                  </a:lnTo>
                  <a:lnTo>
                    <a:pt x="94587" y="17143"/>
                  </a:lnTo>
                  <a:lnTo>
                    <a:pt x="93890" y="17111"/>
                  </a:lnTo>
                  <a:lnTo>
                    <a:pt x="93193" y="17111"/>
                  </a:lnTo>
                  <a:lnTo>
                    <a:pt x="92559" y="17143"/>
                  </a:lnTo>
                  <a:lnTo>
                    <a:pt x="91894" y="17206"/>
                  </a:lnTo>
                  <a:lnTo>
                    <a:pt x="91799" y="15844"/>
                  </a:lnTo>
                  <a:lnTo>
                    <a:pt x="91609" y="14513"/>
                  </a:lnTo>
                  <a:lnTo>
                    <a:pt x="91355" y="13214"/>
                  </a:lnTo>
                  <a:lnTo>
                    <a:pt x="91070" y="11915"/>
                  </a:lnTo>
                  <a:lnTo>
                    <a:pt x="90690" y="10615"/>
                  </a:lnTo>
                  <a:lnTo>
                    <a:pt x="90278" y="9348"/>
                  </a:lnTo>
                  <a:lnTo>
                    <a:pt x="89802" y="8112"/>
                  </a:lnTo>
                  <a:lnTo>
                    <a:pt x="89295" y="6845"/>
                  </a:lnTo>
                  <a:lnTo>
                    <a:pt x="90816" y="7003"/>
                  </a:lnTo>
                  <a:lnTo>
                    <a:pt x="92369" y="7130"/>
                  </a:lnTo>
                  <a:lnTo>
                    <a:pt x="93922" y="7225"/>
                  </a:lnTo>
                  <a:lnTo>
                    <a:pt x="95474" y="7288"/>
                  </a:lnTo>
                  <a:lnTo>
                    <a:pt x="97027" y="7320"/>
                  </a:lnTo>
                  <a:lnTo>
                    <a:pt x="98580" y="7288"/>
                  </a:lnTo>
                  <a:lnTo>
                    <a:pt x="100132" y="7256"/>
                  </a:lnTo>
                  <a:lnTo>
                    <a:pt x="101685" y="7161"/>
                  </a:lnTo>
                  <a:lnTo>
                    <a:pt x="102287" y="7098"/>
                  </a:lnTo>
                  <a:lnTo>
                    <a:pt x="102858" y="7035"/>
                  </a:lnTo>
                  <a:lnTo>
                    <a:pt x="103935" y="6876"/>
                  </a:lnTo>
                  <a:lnTo>
                    <a:pt x="104981" y="6749"/>
                  </a:lnTo>
                  <a:lnTo>
                    <a:pt x="105519" y="6686"/>
                  </a:lnTo>
                  <a:close/>
                  <a:moveTo>
                    <a:pt x="171873" y="27093"/>
                  </a:moveTo>
                  <a:lnTo>
                    <a:pt x="172190" y="27125"/>
                  </a:lnTo>
                  <a:lnTo>
                    <a:pt x="172538" y="27156"/>
                  </a:lnTo>
                  <a:lnTo>
                    <a:pt x="172887" y="27251"/>
                  </a:lnTo>
                  <a:lnTo>
                    <a:pt x="173236" y="27346"/>
                  </a:lnTo>
                  <a:lnTo>
                    <a:pt x="173584" y="27473"/>
                  </a:lnTo>
                  <a:lnTo>
                    <a:pt x="173964" y="27632"/>
                  </a:lnTo>
                  <a:lnTo>
                    <a:pt x="174313" y="27822"/>
                  </a:lnTo>
                  <a:lnTo>
                    <a:pt x="174725" y="28012"/>
                  </a:lnTo>
                  <a:lnTo>
                    <a:pt x="175105" y="28265"/>
                  </a:lnTo>
                  <a:lnTo>
                    <a:pt x="175517" y="28519"/>
                  </a:lnTo>
                  <a:lnTo>
                    <a:pt x="175897" y="28804"/>
                  </a:lnTo>
                  <a:lnTo>
                    <a:pt x="176753" y="29501"/>
                  </a:lnTo>
                  <a:lnTo>
                    <a:pt x="177133" y="29818"/>
                  </a:lnTo>
                  <a:lnTo>
                    <a:pt x="177577" y="30167"/>
                  </a:lnTo>
                  <a:lnTo>
                    <a:pt x="178654" y="30927"/>
                  </a:lnTo>
                  <a:lnTo>
                    <a:pt x="179827" y="31783"/>
                  </a:lnTo>
                  <a:lnTo>
                    <a:pt x="181094" y="32702"/>
                  </a:lnTo>
                  <a:lnTo>
                    <a:pt x="182266" y="33621"/>
                  </a:lnTo>
                  <a:lnTo>
                    <a:pt x="182805" y="34096"/>
                  </a:lnTo>
                  <a:lnTo>
                    <a:pt x="183312" y="34539"/>
                  </a:lnTo>
                  <a:lnTo>
                    <a:pt x="183756" y="34983"/>
                  </a:lnTo>
                  <a:lnTo>
                    <a:pt x="184104" y="35427"/>
                  </a:lnTo>
                  <a:lnTo>
                    <a:pt x="184390" y="35839"/>
                  </a:lnTo>
                  <a:lnTo>
                    <a:pt x="184485" y="36060"/>
                  </a:lnTo>
                  <a:lnTo>
                    <a:pt x="184548" y="36251"/>
                  </a:lnTo>
                  <a:lnTo>
                    <a:pt x="184675" y="36726"/>
                  </a:lnTo>
                  <a:lnTo>
                    <a:pt x="184706" y="37170"/>
                  </a:lnTo>
                  <a:lnTo>
                    <a:pt x="184675" y="37645"/>
                  </a:lnTo>
                  <a:lnTo>
                    <a:pt x="184580" y="38088"/>
                  </a:lnTo>
                  <a:lnTo>
                    <a:pt x="184453" y="38532"/>
                  </a:lnTo>
                  <a:lnTo>
                    <a:pt x="184263" y="38976"/>
                  </a:lnTo>
                  <a:lnTo>
                    <a:pt x="184041" y="39388"/>
                  </a:lnTo>
                  <a:lnTo>
                    <a:pt x="183756" y="39831"/>
                  </a:lnTo>
                  <a:lnTo>
                    <a:pt x="183471" y="40243"/>
                  </a:lnTo>
                  <a:lnTo>
                    <a:pt x="183154" y="40655"/>
                  </a:lnTo>
                  <a:lnTo>
                    <a:pt x="182488" y="41447"/>
                  </a:lnTo>
                  <a:lnTo>
                    <a:pt x="181791" y="42240"/>
                  </a:lnTo>
                  <a:lnTo>
                    <a:pt x="181126" y="43000"/>
                  </a:lnTo>
                  <a:lnTo>
                    <a:pt x="180048" y="42873"/>
                  </a:lnTo>
                  <a:lnTo>
                    <a:pt x="178971" y="42778"/>
                  </a:lnTo>
                  <a:lnTo>
                    <a:pt x="176848" y="42683"/>
                  </a:lnTo>
                  <a:lnTo>
                    <a:pt x="175232" y="42525"/>
                  </a:lnTo>
                  <a:lnTo>
                    <a:pt x="174408" y="42493"/>
                  </a:lnTo>
                  <a:lnTo>
                    <a:pt x="173584" y="42493"/>
                  </a:lnTo>
                  <a:lnTo>
                    <a:pt x="173394" y="42303"/>
                  </a:lnTo>
                  <a:lnTo>
                    <a:pt x="173236" y="42176"/>
                  </a:lnTo>
                  <a:lnTo>
                    <a:pt x="173045" y="42081"/>
                  </a:lnTo>
                  <a:lnTo>
                    <a:pt x="172824" y="42018"/>
                  </a:lnTo>
                  <a:lnTo>
                    <a:pt x="172602" y="41986"/>
                  </a:lnTo>
                  <a:lnTo>
                    <a:pt x="172380" y="41986"/>
                  </a:lnTo>
                  <a:lnTo>
                    <a:pt x="172190" y="42049"/>
                  </a:lnTo>
                  <a:lnTo>
                    <a:pt x="172000" y="42144"/>
                  </a:lnTo>
                  <a:lnTo>
                    <a:pt x="171841" y="42303"/>
                  </a:lnTo>
                  <a:lnTo>
                    <a:pt x="169750" y="44996"/>
                  </a:lnTo>
                  <a:lnTo>
                    <a:pt x="167659" y="47753"/>
                  </a:lnTo>
                  <a:lnTo>
                    <a:pt x="165599" y="50542"/>
                  </a:lnTo>
                  <a:lnTo>
                    <a:pt x="163571" y="53394"/>
                  </a:lnTo>
                  <a:lnTo>
                    <a:pt x="162589" y="54851"/>
                  </a:lnTo>
                  <a:lnTo>
                    <a:pt x="161606" y="56309"/>
                  </a:lnTo>
                  <a:lnTo>
                    <a:pt x="160656" y="57798"/>
                  </a:lnTo>
                  <a:lnTo>
                    <a:pt x="159705" y="59256"/>
                  </a:lnTo>
                  <a:lnTo>
                    <a:pt x="158818" y="60777"/>
                  </a:lnTo>
                  <a:lnTo>
                    <a:pt x="157930" y="62298"/>
                  </a:lnTo>
                  <a:lnTo>
                    <a:pt x="157075" y="63819"/>
                  </a:lnTo>
                  <a:lnTo>
                    <a:pt x="156219" y="65340"/>
                  </a:lnTo>
                  <a:lnTo>
                    <a:pt x="156441" y="62266"/>
                  </a:lnTo>
                  <a:lnTo>
                    <a:pt x="156726" y="59224"/>
                  </a:lnTo>
                  <a:lnTo>
                    <a:pt x="157043" y="56182"/>
                  </a:lnTo>
                  <a:lnTo>
                    <a:pt x="157392" y="53140"/>
                  </a:lnTo>
                  <a:lnTo>
                    <a:pt x="157772" y="50130"/>
                  </a:lnTo>
                  <a:lnTo>
                    <a:pt x="158216" y="47119"/>
                  </a:lnTo>
                  <a:lnTo>
                    <a:pt x="158691" y="44109"/>
                  </a:lnTo>
                  <a:lnTo>
                    <a:pt x="159166" y="41099"/>
                  </a:lnTo>
                  <a:lnTo>
                    <a:pt x="159230" y="41004"/>
                  </a:lnTo>
                  <a:lnTo>
                    <a:pt x="159261" y="40940"/>
                  </a:lnTo>
                  <a:lnTo>
                    <a:pt x="159261" y="40877"/>
                  </a:lnTo>
                  <a:lnTo>
                    <a:pt x="159230" y="40719"/>
                  </a:lnTo>
                  <a:lnTo>
                    <a:pt x="159325" y="40148"/>
                  </a:lnTo>
                  <a:lnTo>
                    <a:pt x="159832" y="39705"/>
                  </a:lnTo>
                  <a:lnTo>
                    <a:pt x="160307" y="39166"/>
                  </a:lnTo>
                  <a:lnTo>
                    <a:pt x="160782" y="38627"/>
                  </a:lnTo>
                  <a:lnTo>
                    <a:pt x="161258" y="38025"/>
                  </a:lnTo>
                  <a:lnTo>
                    <a:pt x="161701" y="37391"/>
                  </a:lnTo>
                  <a:lnTo>
                    <a:pt x="162145" y="36758"/>
                  </a:lnTo>
                  <a:lnTo>
                    <a:pt x="163032" y="35395"/>
                  </a:lnTo>
                  <a:lnTo>
                    <a:pt x="163919" y="34001"/>
                  </a:lnTo>
                  <a:lnTo>
                    <a:pt x="164807" y="32638"/>
                  </a:lnTo>
                  <a:lnTo>
                    <a:pt x="165694" y="31307"/>
                  </a:lnTo>
                  <a:lnTo>
                    <a:pt x="166138" y="30674"/>
                  </a:lnTo>
                  <a:lnTo>
                    <a:pt x="166613" y="30072"/>
                  </a:lnTo>
                  <a:lnTo>
                    <a:pt x="167088" y="29533"/>
                  </a:lnTo>
                  <a:lnTo>
                    <a:pt x="167595" y="28994"/>
                  </a:lnTo>
                  <a:lnTo>
                    <a:pt x="168102" y="28551"/>
                  </a:lnTo>
                  <a:lnTo>
                    <a:pt x="168609" y="28139"/>
                  </a:lnTo>
                  <a:lnTo>
                    <a:pt x="169148" y="27790"/>
                  </a:lnTo>
                  <a:lnTo>
                    <a:pt x="169718" y="27505"/>
                  </a:lnTo>
                  <a:lnTo>
                    <a:pt x="170003" y="27378"/>
                  </a:lnTo>
                  <a:lnTo>
                    <a:pt x="170320" y="27283"/>
                  </a:lnTo>
                  <a:lnTo>
                    <a:pt x="170605" y="27188"/>
                  </a:lnTo>
                  <a:lnTo>
                    <a:pt x="170922" y="27125"/>
                  </a:lnTo>
                  <a:lnTo>
                    <a:pt x="171208" y="27093"/>
                  </a:lnTo>
                  <a:close/>
                  <a:moveTo>
                    <a:pt x="44996" y="25477"/>
                  </a:moveTo>
                  <a:lnTo>
                    <a:pt x="44996" y="34476"/>
                  </a:lnTo>
                  <a:lnTo>
                    <a:pt x="45028" y="38976"/>
                  </a:lnTo>
                  <a:lnTo>
                    <a:pt x="45060" y="43475"/>
                  </a:lnTo>
                  <a:lnTo>
                    <a:pt x="45060" y="43602"/>
                  </a:lnTo>
                  <a:lnTo>
                    <a:pt x="45091" y="43729"/>
                  </a:lnTo>
                  <a:lnTo>
                    <a:pt x="45186" y="43951"/>
                  </a:lnTo>
                  <a:lnTo>
                    <a:pt x="45345" y="44141"/>
                  </a:lnTo>
                  <a:lnTo>
                    <a:pt x="45503" y="44268"/>
                  </a:lnTo>
                  <a:lnTo>
                    <a:pt x="44553" y="45693"/>
                  </a:lnTo>
                  <a:lnTo>
                    <a:pt x="43570" y="47119"/>
                  </a:lnTo>
                  <a:lnTo>
                    <a:pt x="42651" y="48577"/>
                  </a:lnTo>
                  <a:lnTo>
                    <a:pt x="41732" y="50035"/>
                  </a:lnTo>
                  <a:lnTo>
                    <a:pt x="40813" y="51524"/>
                  </a:lnTo>
                  <a:lnTo>
                    <a:pt x="39958" y="53013"/>
                  </a:lnTo>
                  <a:lnTo>
                    <a:pt x="39134" y="54503"/>
                  </a:lnTo>
                  <a:lnTo>
                    <a:pt x="38342" y="56024"/>
                  </a:lnTo>
                  <a:lnTo>
                    <a:pt x="37581" y="57576"/>
                  </a:lnTo>
                  <a:lnTo>
                    <a:pt x="36884" y="59129"/>
                  </a:lnTo>
                  <a:lnTo>
                    <a:pt x="36219" y="60713"/>
                  </a:lnTo>
                  <a:lnTo>
                    <a:pt x="35617" y="62298"/>
                  </a:lnTo>
                  <a:lnTo>
                    <a:pt x="35078" y="63914"/>
                  </a:lnTo>
                  <a:lnTo>
                    <a:pt x="34603" y="65530"/>
                  </a:lnTo>
                  <a:lnTo>
                    <a:pt x="34159" y="67178"/>
                  </a:lnTo>
                  <a:lnTo>
                    <a:pt x="33811" y="68857"/>
                  </a:lnTo>
                  <a:lnTo>
                    <a:pt x="33652" y="67621"/>
                  </a:lnTo>
                  <a:lnTo>
                    <a:pt x="33430" y="66385"/>
                  </a:lnTo>
                  <a:lnTo>
                    <a:pt x="33208" y="65150"/>
                  </a:lnTo>
                  <a:lnTo>
                    <a:pt x="32955" y="63946"/>
                  </a:lnTo>
                  <a:lnTo>
                    <a:pt x="32670" y="62773"/>
                  </a:lnTo>
                  <a:lnTo>
                    <a:pt x="32353" y="61569"/>
                  </a:lnTo>
                  <a:lnTo>
                    <a:pt x="32004" y="60397"/>
                  </a:lnTo>
                  <a:lnTo>
                    <a:pt x="31624" y="59256"/>
                  </a:lnTo>
                  <a:lnTo>
                    <a:pt x="31212" y="58115"/>
                  </a:lnTo>
                  <a:lnTo>
                    <a:pt x="30737" y="57006"/>
                  </a:lnTo>
                  <a:lnTo>
                    <a:pt x="30230" y="55897"/>
                  </a:lnTo>
                  <a:lnTo>
                    <a:pt x="29691" y="54788"/>
                  </a:lnTo>
                  <a:lnTo>
                    <a:pt x="29089" y="53742"/>
                  </a:lnTo>
                  <a:lnTo>
                    <a:pt x="28455" y="52696"/>
                  </a:lnTo>
                  <a:lnTo>
                    <a:pt x="27758" y="51682"/>
                  </a:lnTo>
                  <a:lnTo>
                    <a:pt x="27029" y="50668"/>
                  </a:lnTo>
                  <a:lnTo>
                    <a:pt x="27188" y="49496"/>
                  </a:lnTo>
                  <a:lnTo>
                    <a:pt x="27315" y="48324"/>
                  </a:lnTo>
                  <a:lnTo>
                    <a:pt x="27378" y="47151"/>
                  </a:lnTo>
                  <a:lnTo>
                    <a:pt x="27410" y="46010"/>
                  </a:lnTo>
                  <a:lnTo>
                    <a:pt x="27378" y="44870"/>
                  </a:lnTo>
                  <a:lnTo>
                    <a:pt x="27346" y="43729"/>
                  </a:lnTo>
                  <a:lnTo>
                    <a:pt x="27283" y="42620"/>
                  </a:lnTo>
                  <a:lnTo>
                    <a:pt x="27188" y="41479"/>
                  </a:lnTo>
                  <a:lnTo>
                    <a:pt x="26934" y="39229"/>
                  </a:lnTo>
                  <a:lnTo>
                    <a:pt x="26681" y="36948"/>
                  </a:lnTo>
                  <a:lnTo>
                    <a:pt x="26396" y="34635"/>
                  </a:lnTo>
                  <a:lnTo>
                    <a:pt x="26174" y="32290"/>
                  </a:lnTo>
                  <a:lnTo>
                    <a:pt x="26079" y="31181"/>
                  </a:lnTo>
                  <a:lnTo>
                    <a:pt x="26015" y="30800"/>
                  </a:lnTo>
                  <a:lnTo>
                    <a:pt x="26015" y="30483"/>
                  </a:lnTo>
                  <a:lnTo>
                    <a:pt x="26015" y="30230"/>
                  </a:lnTo>
                  <a:lnTo>
                    <a:pt x="26110" y="30008"/>
                  </a:lnTo>
                  <a:lnTo>
                    <a:pt x="26206" y="29850"/>
                  </a:lnTo>
                  <a:lnTo>
                    <a:pt x="26427" y="29691"/>
                  </a:lnTo>
                  <a:lnTo>
                    <a:pt x="26586" y="29755"/>
                  </a:lnTo>
                  <a:lnTo>
                    <a:pt x="26744" y="29755"/>
                  </a:lnTo>
                  <a:lnTo>
                    <a:pt x="26903" y="29723"/>
                  </a:lnTo>
                  <a:lnTo>
                    <a:pt x="27029" y="29691"/>
                  </a:lnTo>
                  <a:lnTo>
                    <a:pt x="27156" y="29596"/>
                  </a:lnTo>
                  <a:lnTo>
                    <a:pt x="27283" y="29501"/>
                  </a:lnTo>
                  <a:lnTo>
                    <a:pt x="27378" y="29374"/>
                  </a:lnTo>
                  <a:lnTo>
                    <a:pt x="27441" y="29248"/>
                  </a:lnTo>
                  <a:lnTo>
                    <a:pt x="28424" y="28867"/>
                  </a:lnTo>
                  <a:lnTo>
                    <a:pt x="29121" y="28646"/>
                  </a:lnTo>
                  <a:lnTo>
                    <a:pt x="29850" y="28455"/>
                  </a:lnTo>
                  <a:lnTo>
                    <a:pt x="30578" y="28297"/>
                  </a:lnTo>
                  <a:lnTo>
                    <a:pt x="31371" y="28170"/>
                  </a:lnTo>
                  <a:lnTo>
                    <a:pt x="32892" y="27917"/>
                  </a:lnTo>
                  <a:lnTo>
                    <a:pt x="33652" y="27790"/>
                  </a:lnTo>
                  <a:lnTo>
                    <a:pt x="34349" y="27663"/>
                  </a:lnTo>
                  <a:lnTo>
                    <a:pt x="44077" y="25667"/>
                  </a:lnTo>
                  <a:lnTo>
                    <a:pt x="44394" y="25667"/>
                  </a:lnTo>
                  <a:lnTo>
                    <a:pt x="44584" y="25604"/>
                  </a:lnTo>
                  <a:lnTo>
                    <a:pt x="44711" y="25509"/>
                  </a:lnTo>
                  <a:lnTo>
                    <a:pt x="44996" y="25477"/>
                  </a:lnTo>
                  <a:close/>
                  <a:moveTo>
                    <a:pt x="161131" y="25445"/>
                  </a:moveTo>
                  <a:lnTo>
                    <a:pt x="160656" y="26713"/>
                  </a:lnTo>
                  <a:lnTo>
                    <a:pt x="160212" y="28012"/>
                  </a:lnTo>
                  <a:lnTo>
                    <a:pt x="159800" y="29279"/>
                  </a:lnTo>
                  <a:lnTo>
                    <a:pt x="159388" y="30610"/>
                  </a:lnTo>
                  <a:lnTo>
                    <a:pt x="159008" y="31909"/>
                  </a:lnTo>
                  <a:lnTo>
                    <a:pt x="158659" y="33240"/>
                  </a:lnTo>
                  <a:lnTo>
                    <a:pt x="157962" y="35902"/>
                  </a:lnTo>
                  <a:lnTo>
                    <a:pt x="157328" y="38595"/>
                  </a:lnTo>
                  <a:lnTo>
                    <a:pt x="156790" y="41289"/>
                  </a:lnTo>
                  <a:lnTo>
                    <a:pt x="156283" y="44046"/>
                  </a:lnTo>
                  <a:lnTo>
                    <a:pt x="155871" y="46771"/>
                  </a:lnTo>
                  <a:lnTo>
                    <a:pt x="155491" y="49528"/>
                  </a:lnTo>
                  <a:lnTo>
                    <a:pt x="155174" y="52316"/>
                  </a:lnTo>
                  <a:lnTo>
                    <a:pt x="154920" y="55073"/>
                  </a:lnTo>
                  <a:lnTo>
                    <a:pt x="154730" y="57830"/>
                  </a:lnTo>
                  <a:lnTo>
                    <a:pt x="154603" y="60587"/>
                  </a:lnTo>
                  <a:lnTo>
                    <a:pt x="154508" y="63312"/>
                  </a:lnTo>
                  <a:lnTo>
                    <a:pt x="154477" y="66005"/>
                  </a:lnTo>
                  <a:lnTo>
                    <a:pt x="154477" y="68699"/>
                  </a:lnTo>
                  <a:lnTo>
                    <a:pt x="154508" y="68794"/>
                  </a:lnTo>
                  <a:lnTo>
                    <a:pt x="153970" y="69966"/>
                  </a:lnTo>
                  <a:lnTo>
                    <a:pt x="153463" y="71107"/>
                  </a:lnTo>
                  <a:lnTo>
                    <a:pt x="152987" y="72279"/>
                  </a:lnTo>
                  <a:lnTo>
                    <a:pt x="152512" y="73452"/>
                  </a:lnTo>
                  <a:lnTo>
                    <a:pt x="152068" y="74624"/>
                  </a:lnTo>
                  <a:lnTo>
                    <a:pt x="151656" y="75828"/>
                  </a:lnTo>
                  <a:lnTo>
                    <a:pt x="151276" y="77001"/>
                  </a:lnTo>
                  <a:lnTo>
                    <a:pt x="150896" y="78205"/>
                  </a:lnTo>
                  <a:lnTo>
                    <a:pt x="151308" y="75100"/>
                  </a:lnTo>
                  <a:lnTo>
                    <a:pt x="151688" y="71994"/>
                  </a:lnTo>
                  <a:lnTo>
                    <a:pt x="152068" y="68857"/>
                  </a:lnTo>
                  <a:lnTo>
                    <a:pt x="152417" y="65720"/>
                  </a:lnTo>
                  <a:lnTo>
                    <a:pt x="152734" y="62583"/>
                  </a:lnTo>
                  <a:lnTo>
                    <a:pt x="153019" y="59446"/>
                  </a:lnTo>
                  <a:lnTo>
                    <a:pt x="153304" y="56309"/>
                  </a:lnTo>
                  <a:lnTo>
                    <a:pt x="153558" y="53140"/>
                  </a:lnTo>
                  <a:lnTo>
                    <a:pt x="154033" y="46866"/>
                  </a:lnTo>
                  <a:lnTo>
                    <a:pt x="154445" y="40560"/>
                  </a:lnTo>
                  <a:lnTo>
                    <a:pt x="154793" y="34286"/>
                  </a:lnTo>
                  <a:lnTo>
                    <a:pt x="155079" y="28044"/>
                  </a:lnTo>
                  <a:lnTo>
                    <a:pt x="156568" y="27346"/>
                  </a:lnTo>
                  <a:lnTo>
                    <a:pt x="158026" y="26713"/>
                  </a:lnTo>
                  <a:lnTo>
                    <a:pt x="159515" y="26079"/>
                  </a:lnTo>
                  <a:lnTo>
                    <a:pt x="161068" y="25509"/>
                  </a:lnTo>
                  <a:lnTo>
                    <a:pt x="161131" y="25445"/>
                  </a:lnTo>
                  <a:close/>
                  <a:moveTo>
                    <a:pt x="186259" y="53774"/>
                  </a:moveTo>
                  <a:lnTo>
                    <a:pt x="185499" y="54376"/>
                  </a:lnTo>
                  <a:lnTo>
                    <a:pt x="184801" y="55010"/>
                  </a:lnTo>
                  <a:lnTo>
                    <a:pt x="184104" y="55643"/>
                  </a:lnTo>
                  <a:lnTo>
                    <a:pt x="183439" y="56309"/>
                  </a:lnTo>
                  <a:lnTo>
                    <a:pt x="182773" y="57006"/>
                  </a:lnTo>
                  <a:lnTo>
                    <a:pt x="182140" y="57703"/>
                  </a:lnTo>
                  <a:lnTo>
                    <a:pt x="181506" y="58400"/>
                  </a:lnTo>
                  <a:lnTo>
                    <a:pt x="180904" y="59161"/>
                  </a:lnTo>
                  <a:lnTo>
                    <a:pt x="180302" y="59890"/>
                  </a:lnTo>
                  <a:lnTo>
                    <a:pt x="179731" y="60650"/>
                  </a:lnTo>
                  <a:lnTo>
                    <a:pt x="178654" y="62234"/>
                  </a:lnTo>
                  <a:lnTo>
                    <a:pt x="177577" y="63850"/>
                  </a:lnTo>
                  <a:lnTo>
                    <a:pt x="176594" y="65498"/>
                  </a:lnTo>
                  <a:lnTo>
                    <a:pt x="175359" y="67558"/>
                  </a:lnTo>
                  <a:lnTo>
                    <a:pt x="174091" y="69713"/>
                  </a:lnTo>
                  <a:lnTo>
                    <a:pt x="173457" y="70822"/>
                  </a:lnTo>
                  <a:lnTo>
                    <a:pt x="172824" y="71963"/>
                  </a:lnTo>
                  <a:lnTo>
                    <a:pt x="172222" y="73135"/>
                  </a:lnTo>
                  <a:lnTo>
                    <a:pt x="171651" y="74276"/>
                  </a:lnTo>
                  <a:lnTo>
                    <a:pt x="171144" y="75448"/>
                  </a:lnTo>
                  <a:lnTo>
                    <a:pt x="170637" y="76652"/>
                  </a:lnTo>
                  <a:lnTo>
                    <a:pt x="170225" y="77856"/>
                  </a:lnTo>
                  <a:lnTo>
                    <a:pt x="169877" y="79061"/>
                  </a:lnTo>
                  <a:lnTo>
                    <a:pt x="169718" y="79663"/>
                  </a:lnTo>
                  <a:lnTo>
                    <a:pt x="169560" y="80265"/>
                  </a:lnTo>
                  <a:lnTo>
                    <a:pt x="169465" y="80867"/>
                  </a:lnTo>
                  <a:lnTo>
                    <a:pt x="169370" y="81469"/>
                  </a:lnTo>
                  <a:lnTo>
                    <a:pt x="169306" y="82071"/>
                  </a:lnTo>
                  <a:lnTo>
                    <a:pt x="169243" y="82673"/>
                  </a:lnTo>
                  <a:lnTo>
                    <a:pt x="169211" y="83275"/>
                  </a:lnTo>
                  <a:lnTo>
                    <a:pt x="169211" y="83877"/>
                  </a:lnTo>
                  <a:lnTo>
                    <a:pt x="165852" y="85715"/>
                  </a:lnTo>
                  <a:lnTo>
                    <a:pt x="165852" y="85715"/>
                  </a:lnTo>
                  <a:lnTo>
                    <a:pt x="166581" y="83687"/>
                  </a:lnTo>
                  <a:lnTo>
                    <a:pt x="167373" y="81627"/>
                  </a:lnTo>
                  <a:lnTo>
                    <a:pt x="168229" y="79504"/>
                  </a:lnTo>
                  <a:lnTo>
                    <a:pt x="169116" y="77349"/>
                  </a:lnTo>
                  <a:lnTo>
                    <a:pt x="170098" y="75195"/>
                  </a:lnTo>
                  <a:lnTo>
                    <a:pt x="171081" y="73008"/>
                  </a:lnTo>
                  <a:lnTo>
                    <a:pt x="172158" y="70853"/>
                  </a:lnTo>
                  <a:lnTo>
                    <a:pt x="173299" y="68730"/>
                  </a:lnTo>
                  <a:lnTo>
                    <a:pt x="173901" y="67653"/>
                  </a:lnTo>
                  <a:lnTo>
                    <a:pt x="174503" y="66607"/>
                  </a:lnTo>
                  <a:lnTo>
                    <a:pt x="175105" y="65593"/>
                  </a:lnTo>
                  <a:lnTo>
                    <a:pt x="175739" y="64579"/>
                  </a:lnTo>
                  <a:lnTo>
                    <a:pt x="176404" y="63565"/>
                  </a:lnTo>
                  <a:lnTo>
                    <a:pt x="177070" y="62583"/>
                  </a:lnTo>
                  <a:lnTo>
                    <a:pt x="177767" y="61632"/>
                  </a:lnTo>
                  <a:lnTo>
                    <a:pt x="178464" y="60713"/>
                  </a:lnTo>
                  <a:lnTo>
                    <a:pt x="179161" y="59794"/>
                  </a:lnTo>
                  <a:lnTo>
                    <a:pt x="179922" y="58907"/>
                  </a:lnTo>
                  <a:lnTo>
                    <a:pt x="180650" y="58052"/>
                  </a:lnTo>
                  <a:lnTo>
                    <a:pt x="181443" y="57228"/>
                  </a:lnTo>
                  <a:lnTo>
                    <a:pt x="182235" y="56436"/>
                  </a:lnTo>
                  <a:lnTo>
                    <a:pt x="183027" y="55675"/>
                  </a:lnTo>
                  <a:lnTo>
                    <a:pt x="183851" y="54978"/>
                  </a:lnTo>
                  <a:lnTo>
                    <a:pt x="184706" y="54281"/>
                  </a:lnTo>
                  <a:lnTo>
                    <a:pt x="184865" y="54281"/>
                  </a:lnTo>
                  <a:lnTo>
                    <a:pt x="185023" y="54249"/>
                  </a:lnTo>
                  <a:lnTo>
                    <a:pt x="186259" y="53774"/>
                  </a:lnTo>
                  <a:close/>
                  <a:moveTo>
                    <a:pt x="19710" y="55517"/>
                  </a:moveTo>
                  <a:lnTo>
                    <a:pt x="20185" y="55548"/>
                  </a:lnTo>
                  <a:lnTo>
                    <a:pt x="20629" y="55612"/>
                  </a:lnTo>
                  <a:lnTo>
                    <a:pt x="21040" y="55738"/>
                  </a:lnTo>
                  <a:lnTo>
                    <a:pt x="21421" y="55897"/>
                  </a:lnTo>
                  <a:lnTo>
                    <a:pt x="21769" y="56119"/>
                  </a:lnTo>
                  <a:lnTo>
                    <a:pt x="21991" y="56341"/>
                  </a:lnTo>
                  <a:lnTo>
                    <a:pt x="22245" y="56657"/>
                  </a:lnTo>
                  <a:lnTo>
                    <a:pt x="22466" y="57038"/>
                  </a:lnTo>
                  <a:lnTo>
                    <a:pt x="22688" y="57545"/>
                  </a:lnTo>
                  <a:lnTo>
                    <a:pt x="22942" y="58083"/>
                  </a:lnTo>
                  <a:lnTo>
                    <a:pt x="23164" y="58685"/>
                  </a:lnTo>
                  <a:lnTo>
                    <a:pt x="23639" y="59985"/>
                  </a:lnTo>
                  <a:lnTo>
                    <a:pt x="24082" y="61315"/>
                  </a:lnTo>
                  <a:lnTo>
                    <a:pt x="24463" y="62583"/>
                  </a:lnTo>
                  <a:lnTo>
                    <a:pt x="25033" y="64516"/>
                  </a:lnTo>
                  <a:lnTo>
                    <a:pt x="25477" y="66132"/>
                  </a:lnTo>
                  <a:lnTo>
                    <a:pt x="25920" y="67780"/>
                  </a:lnTo>
                  <a:lnTo>
                    <a:pt x="26301" y="69396"/>
                  </a:lnTo>
                  <a:lnTo>
                    <a:pt x="26649" y="71044"/>
                  </a:lnTo>
                  <a:lnTo>
                    <a:pt x="26934" y="72691"/>
                  </a:lnTo>
                  <a:lnTo>
                    <a:pt x="27220" y="74339"/>
                  </a:lnTo>
                  <a:lnTo>
                    <a:pt x="27473" y="76019"/>
                  </a:lnTo>
                  <a:lnTo>
                    <a:pt x="27695" y="77666"/>
                  </a:lnTo>
                  <a:lnTo>
                    <a:pt x="27853" y="79346"/>
                  </a:lnTo>
                  <a:lnTo>
                    <a:pt x="28043" y="80993"/>
                  </a:lnTo>
                  <a:lnTo>
                    <a:pt x="28170" y="82673"/>
                  </a:lnTo>
                  <a:lnTo>
                    <a:pt x="28297" y="84352"/>
                  </a:lnTo>
                  <a:lnTo>
                    <a:pt x="28519" y="87711"/>
                  </a:lnTo>
                  <a:lnTo>
                    <a:pt x="28677" y="91070"/>
                  </a:lnTo>
                  <a:lnTo>
                    <a:pt x="23956" y="89137"/>
                  </a:lnTo>
                  <a:lnTo>
                    <a:pt x="19266" y="87141"/>
                  </a:lnTo>
                  <a:lnTo>
                    <a:pt x="19044" y="87077"/>
                  </a:lnTo>
                  <a:lnTo>
                    <a:pt x="18822" y="87077"/>
                  </a:lnTo>
                  <a:lnTo>
                    <a:pt x="18632" y="87109"/>
                  </a:lnTo>
                  <a:lnTo>
                    <a:pt x="18474" y="87173"/>
                  </a:lnTo>
                  <a:lnTo>
                    <a:pt x="18125" y="86792"/>
                  </a:lnTo>
                  <a:lnTo>
                    <a:pt x="17808" y="86349"/>
                  </a:lnTo>
                  <a:lnTo>
                    <a:pt x="17523" y="85873"/>
                  </a:lnTo>
                  <a:lnTo>
                    <a:pt x="17270" y="85366"/>
                  </a:lnTo>
                  <a:lnTo>
                    <a:pt x="17016" y="84828"/>
                  </a:lnTo>
                  <a:lnTo>
                    <a:pt x="16794" y="84289"/>
                  </a:lnTo>
                  <a:lnTo>
                    <a:pt x="16382" y="83117"/>
                  </a:lnTo>
                  <a:lnTo>
                    <a:pt x="16002" y="81944"/>
                  </a:lnTo>
                  <a:lnTo>
                    <a:pt x="15654" y="80803"/>
                  </a:lnTo>
                  <a:lnTo>
                    <a:pt x="15337" y="79726"/>
                  </a:lnTo>
                  <a:lnTo>
                    <a:pt x="15147" y="79251"/>
                  </a:lnTo>
                  <a:lnTo>
                    <a:pt x="14988" y="78807"/>
                  </a:lnTo>
                  <a:lnTo>
                    <a:pt x="14323" y="77318"/>
                  </a:lnTo>
                  <a:lnTo>
                    <a:pt x="13594" y="75828"/>
                  </a:lnTo>
                  <a:lnTo>
                    <a:pt x="12833" y="74371"/>
                  </a:lnTo>
                  <a:lnTo>
                    <a:pt x="12010" y="72913"/>
                  </a:lnTo>
                  <a:lnTo>
                    <a:pt x="11122" y="71456"/>
                  </a:lnTo>
                  <a:lnTo>
                    <a:pt x="10203" y="70030"/>
                  </a:lnTo>
                  <a:lnTo>
                    <a:pt x="9221" y="68635"/>
                  </a:lnTo>
                  <a:lnTo>
                    <a:pt x="8207" y="67273"/>
                  </a:lnTo>
                  <a:lnTo>
                    <a:pt x="7161" y="65910"/>
                  </a:lnTo>
                  <a:lnTo>
                    <a:pt x="6052" y="64611"/>
                  </a:lnTo>
                  <a:lnTo>
                    <a:pt x="4943" y="63343"/>
                  </a:lnTo>
                  <a:lnTo>
                    <a:pt x="3771" y="62076"/>
                  </a:lnTo>
                  <a:lnTo>
                    <a:pt x="5070" y="61252"/>
                  </a:lnTo>
                  <a:lnTo>
                    <a:pt x="6401" y="60460"/>
                  </a:lnTo>
                  <a:lnTo>
                    <a:pt x="7732" y="59699"/>
                  </a:lnTo>
                  <a:lnTo>
                    <a:pt x="9063" y="59002"/>
                  </a:lnTo>
                  <a:lnTo>
                    <a:pt x="10457" y="58337"/>
                  </a:lnTo>
                  <a:lnTo>
                    <a:pt x="11851" y="57703"/>
                  </a:lnTo>
                  <a:lnTo>
                    <a:pt x="13277" y="57101"/>
                  </a:lnTo>
                  <a:lnTo>
                    <a:pt x="14735" y="56562"/>
                  </a:lnTo>
                  <a:lnTo>
                    <a:pt x="15463" y="56309"/>
                  </a:lnTo>
                  <a:lnTo>
                    <a:pt x="16351" y="56024"/>
                  </a:lnTo>
                  <a:lnTo>
                    <a:pt x="17270" y="55802"/>
                  </a:lnTo>
                  <a:lnTo>
                    <a:pt x="17777" y="55675"/>
                  </a:lnTo>
                  <a:lnTo>
                    <a:pt x="18252" y="55612"/>
                  </a:lnTo>
                  <a:lnTo>
                    <a:pt x="18759" y="55548"/>
                  </a:lnTo>
                  <a:lnTo>
                    <a:pt x="19234" y="55517"/>
                  </a:lnTo>
                  <a:close/>
                  <a:moveTo>
                    <a:pt x="23639" y="48640"/>
                  </a:moveTo>
                  <a:lnTo>
                    <a:pt x="24526" y="49845"/>
                  </a:lnTo>
                  <a:lnTo>
                    <a:pt x="25350" y="51080"/>
                  </a:lnTo>
                  <a:lnTo>
                    <a:pt x="26079" y="52316"/>
                  </a:lnTo>
                  <a:lnTo>
                    <a:pt x="26808" y="53552"/>
                  </a:lnTo>
                  <a:lnTo>
                    <a:pt x="27441" y="54820"/>
                  </a:lnTo>
                  <a:lnTo>
                    <a:pt x="28043" y="56119"/>
                  </a:lnTo>
                  <a:lnTo>
                    <a:pt x="28582" y="57418"/>
                  </a:lnTo>
                  <a:lnTo>
                    <a:pt x="29089" y="58717"/>
                  </a:lnTo>
                  <a:lnTo>
                    <a:pt x="29533" y="60048"/>
                  </a:lnTo>
                  <a:lnTo>
                    <a:pt x="29945" y="61379"/>
                  </a:lnTo>
                  <a:lnTo>
                    <a:pt x="30293" y="62741"/>
                  </a:lnTo>
                  <a:lnTo>
                    <a:pt x="30642" y="64104"/>
                  </a:lnTo>
                  <a:lnTo>
                    <a:pt x="30927" y="65467"/>
                  </a:lnTo>
                  <a:lnTo>
                    <a:pt x="31180" y="66829"/>
                  </a:lnTo>
                  <a:lnTo>
                    <a:pt x="31402" y="68223"/>
                  </a:lnTo>
                  <a:lnTo>
                    <a:pt x="31592" y="69618"/>
                  </a:lnTo>
                  <a:lnTo>
                    <a:pt x="31783" y="71012"/>
                  </a:lnTo>
                  <a:lnTo>
                    <a:pt x="31909" y="72438"/>
                  </a:lnTo>
                  <a:lnTo>
                    <a:pt x="32036" y="73832"/>
                  </a:lnTo>
                  <a:lnTo>
                    <a:pt x="32131" y="75258"/>
                  </a:lnTo>
                  <a:lnTo>
                    <a:pt x="32258" y="78110"/>
                  </a:lnTo>
                  <a:lnTo>
                    <a:pt x="32353" y="80993"/>
                  </a:lnTo>
                  <a:lnTo>
                    <a:pt x="32385" y="83877"/>
                  </a:lnTo>
                  <a:lnTo>
                    <a:pt x="32416" y="86761"/>
                  </a:lnTo>
                  <a:lnTo>
                    <a:pt x="32448" y="89644"/>
                  </a:lnTo>
                  <a:lnTo>
                    <a:pt x="32480" y="92528"/>
                  </a:lnTo>
                  <a:lnTo>
                    <a:pt x="30864" y="91957"/>
                  </a:lnTo>
                  <a:lnTo>
                    <a:pt x="30864" y="89771"/>
                  </a:lnTo>
                  <a:lnTo>
                    <a:pt x="30832" y="87521"/>
                  </a:lnTo>
                  <a:lnTo>
                    <a:pt x="30769" y="85176"/>
                  </a:lnTo>
                  <a:lnTo>
                    <a:pt x="30673" y="82768"/>
                  </a:lnTo>
                  <a:lnTo>
                    <a:pt x="30515" y="80328"/>
                  </a:lnTo>
                  <a:lnTo>
                    <a:pt x="30325" y="77856"/>
                  </a:lnTo>
                  <a:lnTo>
                    <a:pt x="30071" y="75353"/>
                  </a:lnTo>
                  <a:lnTo>
                    <a:pt x="29755" y="72881"/>
                  </a:lnTo>
                  <a:lnTo>
                    <a:pt x="29596" y="71614"/>
                  </a:lnTo>
                  <a:lnTo>
                    <a:pt x="29374" y="70410"/>
                  </a:lnTo>
                  <a:lnTo>
                    <a:pt x="29152" y="69174"/>
                  </a:lnTo>
                  <a:lnTo>
                    <a:pt x="28899" y="67970"/>
                  </a:lnTo>
                  <a:lnTo>
                    <a:pt x="28614" y="66766"/>
                  </a:lnTo>
                  <a:lnTo>
                    <a:pt x="28329" y="65593"/>
                  </a:lnTo>
                  <a:lnTo>
                    <a:pt x="28012" y="64421"/>
                  </a:lnTo>
                  <a:lnTo>
                    <a:pt x="27663" y="63248"/>
                  </a:lnTo>
                  <a:lnTo>
                    <a:pt x="27283" y="62139"/>
                  </a:lnTo>
                  <a:lnTo>
                    <a:pt x="26871" y="61030"/>
                  </a:lnTo>
                  <a:lnTo>
                    <a:pt x="26427" y="59953"/>
                  </a:lnTo>
                  <a:lnTo>
                    <a:pt x="25984" y="58876"/>
                  </a:lnTo>
                  <a:lnTo>
                    <a:pt x="25477" y="57862"/>
                  </a:lnTo>
                  <a:lnTo>
                    <a:pt x="24938" y="56848"/>
                  </a:lnTo>
                  <a:lnTo>
                    <a:pt x="24399" y="55897"/>
                  </a:lnTo>
                  <a:lnTo>
                    <a:pt x="23797" y="54946"/>
                  </a:lnTo>
                  <a:lnTo>
                    <a:pt x="23512" y="54566"/>
                  </a:lnTo>
                  <a:lnTo>
                    <a:pt x="23195" y="54217"/>
                  </a:lnTo>
                  <a:lnTo>
                    <a:pt x="22847" y="53901"/>
                  </a:lnTo>
                  <a:lnTo>
                    <a:pt x="22498" y="53647"/>
                  </a:lnTo>
                  <a:lnTo>
                    <a:pt x="22118" y="53425"/>
                  </a:lnTo>
                  <a:lnTo>
                    <a:pt x="21738" y="53203"/>
                  </a:lnTo>
                  <a:lnTo>
                    <a:pt x="21326" y="53045"/>
                  </a:lnTo>
                  <a:lnTo>
                    <a:pt x="20914" y="52918"/>
                  </a:lnTo>
                  <a:lnTo>
                    <a:pt x="21072" y="52380"/>
                  </a:lnTo>
                  <a:lnTo>
                    <a:pt x="21262" y="51841"/>
                  </a:lnTo>
                  <a:lnTo>
                    <a:pt x="21484" y="51334"/>
                  </a:lnTo>
                  <a:lnTo>
                    <a:pt x="21738" y="50859"/>
                  </a:lnTo>
                  <a:lnTo>
                    <a:pt x="21928" y="50542"/>
                  </a:lnTo>
                  <a:lnTo>
                    <a:pt x="22150" y="50225"/>
                  </a:lnTo>
                  <a:lnTo>
                    <a:pt x="22625" y="49686"/>
                  </a:lnTo>
                  <a:lnTo>
                    <a:pt x="23132" y="49179"/>
                  </a:lnTo>
                  <a:lnTo>
                    <a:pt x="23639" y="48640"/>
                  </a:lnTo>
                  <a:close/>
                  <a:moveTo>
                    <a:pt x="50763" y="39831"/>
                  </a:moveTo>
                  <a:lnTo>
                    <a:pt x="51239" y="41194"/>
                  </a:lnTo>
                  <a:lnTo>
                    <a:pt x="51746" y="42525"/>
                  </a:lnTo>
                  <a:lnTo>
                    <a:pt x="51492" y="42747"/>
                  </a:lnTo>
                  <a:lnTo>
                    <a:pt x="51207" y="42968"/>
                  </a:lnTo>
                  <a:lnTo>
                    <a:pt x="50637" y="43539"/>
                  </a:lnTo>
                  <a:lnTo>
                    <a:pt x="50098" y="44172"/>
                  </a:lnTo>
                  <a:lnTo>
                    <a:pt x="49591" y="44901"/>
                  </a:lnTo>
                  <a:lnTo>
                    <a:pt x="49052" y="45662"/>
                  </a:lnTo>
                  <a:lnTo>
                    <a:pt x="48545" y="46486"/>
                  </a:lnTo>
                  <a:lnTo>
                    <a:pt x="48070" y="47341"/>
                  </a:lnTo>
                  <a:lnTo>
                    <a:pt x="47595" y="48197"/>
                  </a:lnTo>
                  <a:lnTo>
                    <a:pt x="46739" y="49940"/>
                  </a:lnTo>
                  <a:lnTo>
                    <a:pt x="45979" y="51524"/>
                  </a:lnTo>
                  <a:lnTo>
                    <a:pt x="45345" y="52918"/>
                  </a:lnTo>
                  <a:lnTo>
                    <a:pt x="44869" y="53932"/>
                  </a:lnTo>
                  <a:lnTo>
                    <a:pt x="43729" y="56214"/>
                  </a:lnTo>
                  <a:lnTo>
                    <a:pt x="42651" y="58527"/>
                  </a:lnTo>
                  <a:lnTo>
                    <a:pt x="41637" y="60872"/>
                  </a:lnTo>
                  <a:lnTo>
                    <a:pt x="40655" y="63248"/>
                  </a:lnTo>
                  <a:lnTo>
                    <a:pt x="39736" y="65657"/>
                  </a:lnTo>
                  <a:lnTo>
                    <a:pt x="38881" y="68128"/>
                  </a:lnTo>
                  <a:lnTo>
                    <a:pt x="38120" y="70600"/>
                  </a:lnTo>
                  <a:lnTo>
                    <a:pt x="37771" y="71836"/>
                  </a:lnTo>
                  <a:lnTo>
                    <a:pt x="37423" y="73072"/>
                  </a:lnTo>
                  <a:lnTo>
                    <a:pt x="37074" y="74339"/>
                  </a:lnTo>
                  <a:lnTo>
                    <a:pt x="36789" y="75607"/>
                  </a:lnTo>
                  <a:lnTo>
                    <a:pt x="36504" y="76842"/>
                  </a:lnTo>
                  <a:lnTo>
                    <a:pt x="36250" y="78110"/>
                  </a:lnTo>
                  <a:lnTo>
                    <a:pt x="35997" y="79377"/>
                  </a:lnTo>
                  <a:lnTo>
                    <a:pt x="35775" y="80645"/>
                  </a:lnTo>
                  <a:lnTo>
                    <a:pt x="35585" y="81944"/>
                  </a:lnTo>
                  <a:lnTo>
                    <a:pt x="35395" y="83212"/>
                  </a:lnTo>
                  <a:lnTo>
                    <a:pt x="35236" y="84479"/>
                  </a:lnTo>
                  <a:lnTo>
                    <a:pt x="35110" y="85747"/>
                  </a:lnTo>
                  <a:lnTo>
                    <a:pt x="34983" y="87046"/>
                  </a:lnTo>
                  <a:lnTo>
                    <a:pt x="34920" y="88313"/>
                  </a:lnTo>
                  <a:lnTo>
                    <a:pt x="34856" y="89581"/>
                  </a:lnTo>
                  <a:lnTo>
                    <a:pt x="34825" y="90880"/>
                  </a:lnTo>
                  <a:lnTo>
                    <a:pt x="34793" y="92148"/>
                  </a:lnTo>
                  <a:lnTo>
                    <a:pt x="34825" y="93415"/>
                  </a:lnTo>
                  <a:lnTo>
                    <a:pt x="34476" y="93288"/>
                  </a:lnTo>
                  <a:lnTo>
                    <a:pt x="34444" y="90817"/>
                  </a:lnTo>
                  <a:lnTo>
                    <a:pt x="34476" y="88313"/>
                  </a:lnTo>
                  <a:lnTo>
                    <a:pt x="34508" y="83243"/>
                  </a:lnTo>
                  <a:lnTo>
                    <a:pt x="34508" y="80677"/>
                  </a:lnTo>
                  <a:lnTo>
                    <a:pt x="34476" y="78110"/>
                  </a:lnTo>
                  <a:lnTo>
                    <a:pt x="34381" y="75543"/>
                  </a:lnTo>
                  <a:lnTo>
                    <a:pt x="34254" y="73008"/>
                  </a:lnTo>
                  <a:lnTo>
                    <a:pt x="34508" y="71836"/>
                  </a:lnTo>
                  <a:lnTo>
                    <a:pt x="34793" y="70663"/>
                  </a:lnTo>
                  <a:lnTo>
                    <a:pt x="35110" y="69523"/>
                  </a:lnTo>
                  <a:lnTo>
                    <a:pt x="35427" y="68414"/>
                  </a:lnTo>
                  <a:lnTo>
                    <a:pt x="35775" y="67273"/>
                  </a:lnTo>
                  <a:lnTo>
                    <a:pt x="36124" y="66164"/>
                  </a:lnTo>
                  <a:lnTo>
                    <a:pt x="36536" y="65055"/>
                  </a:lnTo>
                  <a:lnTo>
                    <a:pt x="36916" y="63977"/>
                  </a:lnTo>
                  <a:lnTo>
                    <a:pt x="37360" y="62900"/>
                  </a:lnTo>
                  <a:lnTo>
                    <a:pt x="37771" y="61822"/>
                  </a:lnTo>
                  <a:lnTo>
                    <a:pt x="38722" y="59699"/>
                  </a:lnTo>
                  <a:lnTo>
                    <a:pt x="39704" y="57640"/>
                  </a:lnTo>
                  <a:lnTo>
                    <a:pt x="40750" y="55580"/>
                  </a:lnTo>
                  <a:lnTo>
                    <a:pt x="41859" y="53552"/>
                  </a:lnTo>
                  <a:lnTo>
                    <a:pt x="43000" y="51556"/>
                  </a:lnTo>
                  <a:lnTo>
                    <a:pt x="44204" y="49559"/>
                  </a:lnTo>
                  <a:lnTo>
                    <a:pt x="45440" y="47595"/>
                  </a:lnTo>
                  <a:lnTo>
                    <a:pt x="46739" y="45630"/>
                  </a:lnTo>
                  <a:lnTo>
                    <a:pt x="48038" y="43697"/>
                  </a:lnTo>
                  <a:lnTo>
                    <a:pt x="49401" y="41764"/>
                  </a:lnTo>
                  <a:lnTo>
                    <a:pt x="50763" y="39831"/>
                  </a:lnTo>
                  <a:close/>
                  <a:moveTo>
                    <a:pt x="173774" y="45915"/>
                  </a:moveTo>
                  <a:lnTo>
                    <a:pt x="173996" y="45947"/>
                  </a:lnTo>
                  <a:lnTo>
                    <a:pt x="174218" y="46010"/>
                  </a:lnTo>
                  <a:lnTo>
                    <a:pt x="174440" y="46105"/>
                  </a:lnTo>
                  <a:lnTo>
                    <a:pt x="174661" y="46264"/>
                  </a:lnTo>
                  <a:lnTo>
                    <a:pt x="174883" y="46454"/>
                  </a:lnTo>
                  <a:lnTo>
                    <a:pt x="175390" y="46898"/>
                  </a:lnTo>
                  <a:lnTo>
                    <a:pt x="175992" y="47468"/>
                  </a:lnTo>
                  <a:lnTo>
                    <a:pt x="176816" y="48133"/>
                  </a:lnTo>
                  <a:lnTo>
                    <a:pt x="178464" y="49401"/>
                  </a:lnTo>
                  <a:lnTo>
                    <a:pt x="180175" y="50605"/>
                  </a:lnTo>
                  <a:lnTo>
                    <a:pt x="181918" y="51778"/>
                  </a:lnTo>
                  <a:lnTo>
                    <a:pt x="183661" y="52918"/>
                  </a:lnTo>
                  <a:lnTo>
                    <a:pt x="183914" y="53013"/>
                  </a:lnTo>
                  <a:lnTo>
                    <a:pt x="183883" y="53172"/>
                  </a:lnTo>
                  <a:lnTo>
                    <a:pt x="183883" y="53330"/>
                  </a:lnTo>
                  <a:lnTo>
                    <a:pt x="182900" y="53964"/>
                  </a:lnTo>
                  <a:lnTo>
                    <a:pt x="181981" y="54629"/>
                  </a:lnTo>
                  <a:lnTo>
                    <a:pt x="181062" y="55327"/>
                  </a:lnTo>
                  <a:lnTo>
                    <a:pt x="180175" y="56087"/>
                  </a:lnTo>
                  <a:lnTo>
                    <a:pt x="179320" y="56911"/>
                  </a:lnTo>
                  <a:lnTo>
                    <a:pt x="178496" y="57735"/>
                  </a:lnTo>
                  <a:lnTo>
                    <a:pt x="177672" y="58622"/>
                  </a:lnTo>
                  <a:lnTo>
                    <a:pt x="176911" y="59541"/>
                  </a:lnTo>
                  <a:lnTo>
                    <a:pt x="176151" y="60492"/>
                  </a:lnTo>
                  <a:lnTo>
                    <a:pt x="175390" y="61474"/>
                  </a:lnTo>
                  <a:lnTo>
                    <a:pt x="174661" y="62456"/>
                  </a:lnTo>
                  <a:lnTo>
                    <a:pt x="173996" y="63502"/>
                  </a:lnTo>
                  <a:lnTo>
                    <a:pt x="173299" y="64548"/>
                  </a:lnTo>
                  <a:lnTo>
                    <a:pt x="172665" y="65625"/>
                  </a:lnTo>
                  <a:lnTo>
                    <a:pt x="172000" y="66734"/>
                  </a:lnTo>
                  <a:lnTo>
                    <a:pt x="171398" y="67843"/>
                  </a:lnTo>
                  <a:lnTo>
                    <a:pt x="170796" y="68952"/>
                  </a:lnTo>
                  <a:lnTo>
                    <a:pt x="170225" y="70093"/>
                  </a:lnTo>
                  <a:lnTo>
                    <a:pt x="169655" y="71234"/>
                  </a:lnTo>
                  <a:lnTo>
                    <a:pt x="169116" y="72374"/>
                  </a:lnTo>
                  <a:lnTo>
                    <a:pt x="168102" y="74688"/>
                  </a:lnTo>
                  <a:lnTo>
                    <a:pt x="167152" y="76969"/>
                  </a:lnTo>
                  <a:lnTo>
                    <a:pt x="166233" y="79251"/>
                  </a:lnTo>
                  <a:lnTo>
                    <a:pt x="165409" y="81469"/>
                  </a:lnTo>
                  <a:lnTo>
                    <a:pt x="164617" y="83624"/>
                  </a:lnTo>
                  <a:lnTo>
                    <a:pt x="163888" y="85683"/>
                  </a:lnTo>
                  <a:lnTo>
                    <a:pt x="163824" y="85842"/>
                  </a:lnTo>
                  <a:lnTo>
                    <a:pt x="163824" y="85968"/>
                  </a:lnTo>
                  <a:lnTo>
                    <a:pt x="163824" y="86127"/>
                  </a:lnTo>
                  <a:lnTo>
                    <a:pt x="163856" y="86254"/>
                  </a:lnTo>
                  <a:lnTo>
                    <a:pt x="163919" y="86349"/>
                  </a:lnTo>
                  <a:lnTo>
                    <a:pt x="163983" y="86444"/>
                  </a:lnTo>
                  <a:lnTo>
                    <a:pt x="164141" y="86634"/>
                  </a:lnTo>
                  <a:lnTo>
                    <a:pt x="160624" y="88535"/>
                  </a:lnTo>
                  <a:lnTo>
                    <a:pt x="157138" y="90468"/>
                  </a:lnTo>
                  <a:lnTo>
                    <a:pt x="153653" y="92433"/>
                  </a:lnTo>
                  <a:lnTo>
                    <a:pt x="150167" y="94461"/>
                  </a:lnTo>
                  <a:lnTo>
                    <a:pt x="150167" y="94461"/>
                  </a:lnTo>
                  <a:lnTo>
                    <a:pt x="150389" y="92148"/>
                  </a:lnTo>
                  <a:lnTo>
                    <a:pt x="150674" y="89866"/>
                  </a:lnTo>
                  <a:lnTo>
                    <a:pt x="150991" y="87616"/>
                  </a:lnTo>
                  <a:lnTo>
                    <a:pt x="151403" y="85398"/>
                  </a:lnTo>
                  <a:lnTo>
                    <a:pt x="151878" y="83212"/>
                  </a:lnTo>
                  <a:lnTo>
                    <a:pt x="152449" y="81025"/>
                  </a:lnTo>
                  <a:lnTo>
                    <a:pt x="153051" y="78902"/>
                  </a:lnTo>
                  <a:lnTo>
                    <a:pt x="153716" y="76779"/>
                  </a:lnTo>
                  <a:lnTo>
                    <a:pt x="154477" y="74656"/>
                  </a:lnTo>
                  <a:lnTo>
                    <a:pt x="155269" y="72596"/>
                  </a:lnTo>
                  <a:lnTo>
                    <a:pt x="156156" y="70505"/>
                  </a:lnTo>
                  <a:lnTo>
                    <a:pt x="157107" y="68477"/>
                  </a:lnTo>
                  <a:lnTo>
                    <a:pt x="158121" y="66449"/>
                  </a:lnTo>
                  <a:lnTo>
                    <a:pt x="159166" y="64421"/>
                  </a:lnTo>
                  <a:lnTo>
                    <a:pt x="160307" y="62393"/>
                  </a:lnTo>
                  <a:lnTo>
                    <a:pt x="161511" y="60397"/>
                  </a:lnTo>
                  <a:lnTo>
                    <a:pt x="162462" y="58812"/>
                  </a:lnTo>
                  <a:lnTo>
                    <a:pt x="163539" y="56879"/>
                  </a:lnTo>
                  <a:lnTo>
                    <a:pt x="164743" y="54788"/>
                  </a:lnTo>
                  <a:lnTo>
                    <a:pt x="165377" y="53710"/>
                  </a:lnTo>
                  <a:lnTo>
                    <a:pt x="166042" y="52665"/>
                  </a:lnTo>
                  <a:lnTo>
                    <a:pt x="166740" y="51619"/>
                  </a:lnTo>
                  <a:lnTo>
                    <a:pt x="167437" y="50605"/>
                  </a:lnTo>
                  <a:lnTo>
                    <a:pt x="168166" y="49654"/>
                  </a:lnTo>
                  <a:lnTo>
                    <a:pt x="168926" y="48767"/>
                  </a:lnTo>
                  <a:lnTo>
                    <a:pt x="169275" y="48387"/>
                  </a:lnTo>
                  <a:lnTo>
                    <a:pt x="169655" y="48007"/>
                  </a:lnTo>
                  <a:lnTo>
                    <a:pt x="170035" y="47658"/>
                  </a:lnTo>
                  <a:lnTo>
                    <a:pt x="170415" y="47310"/>
                  </a:lnTo>
                  <a:lnTo>
                    <a:pt x="170827" y="47024"/>
                  </a:lnTo>
                  <a:lnTo>
                    <a:pt x="171208" y="46771"/>
                  </a:lnTo>
                  <a:lnTo>
                    <a:pt x="171588" y="46549"/>
                  </a:lnTo>
                  <a:lnTo>
                    <a:pt x="171968" y="46359"/>
                  </a:lnTo>
                  <a:lnTo>
                    <a:pt x="172443" y="46201"/>
                  </a:lnTo>
                  <a:lnTo>
                    <a:pt x="172824" y="46042"/>
                  </a:lnTo>
                  <a:lnTo>
                    <a:pt x="173172" y="45979"/>
                  </a:lnTo>
                  <a:lnTo>
                    <a:pt x="173489" y="45915"/>
                  </a:lnTo>
                  <a:close/>
                  <a:moveTo>
                    <a:pt x="54439" y="45567"/>
                  </a:moveTo>
                  <a:lnTo>
                    <a:pt x="54946" y="45598"/>
                  </a:lnTo>
                  <a:lnTo>
                    <a:pt x="55453" y="45662"/>
                  </a:lnTo>
                  <a:lnTo>
                    <a:pt x="55960" y="45757"/>
                  </a:lnTo>
                  <a:lnTo>
                    <a:pt x="56467" y="45884"/>
                  </a:lnTo>
                  <a:lnTo>
                    <a:pt x="57006" y="46042"/>
                  </a:lnTo>
                  <a:lnTo>
                    <a:pt x="57544" y="46232"/>
                  </a:lnTo>
                  <a:lnTo>
                    <a:pt x="58083" y="46454"/>
                  </a:lnTo>
                  <a:lnTo>
                    <a:pt x="58622" y="46676"/>
                  </a:lnTo>
                  <a:lnTo>
                    <a:pt x="59699" y="47215"/>
                  </a:lnTo>
                  <a:lnTo>
                    <a:pt x="60808" y="47785"/>
                  </a:lnTo>
                  <a:lnTo>
                    <a:pt x="61886" y="48419"/>
                  </a:lnTo>
                  <a:lnTo>
                    <a:pt x="62963" y="49084"/>
                  </a:lnTo>
                  <a:lnTo>
                    <a:pt x="64009" y="49750"/>
                  </a:lnTo>
                  <a:lnTo>
                    <a:pt x="65973" y="51049"/>
                  </a:lnTo>
                  <a:lnTo>
                    <a:pt x="67684" y="52189"/>
                  </a:lnTo>
                  <a:lnTo>
                    <a:pt x="67589" y="52221"/>
                  </a:lnTo>
                  <a:lnTo>
                    <a:pt x="66290" y="53203"/>
                  </a:lnTo>
                  <a:lnTo>
                    <a:pt x="65023" y="54186"/>
                  </a:lnTo>
                  <a:lnTo>
                    <a:pt x="63787" y="55231"/>
                  </a:lnTo>
                  <a:lnTo>
                    <a:pt x="62583" y="56309"/>
                  </a:lnTo>
                  <a:lnTo>
                    <a:pt x="61410" y="57418"/>
                  </a:lnTo>
                  <a:lnTo>
                    <a:pt x="60270" y="58559"/>
                  </a:lnTo>
                  <a:lnTo>
                    <a:pt x="59161" y="59731"/>
                  </a:lnTo>
                  <a:lnTo>
                    <a:pt x="58083" y="60935"/>
                  </a:lnTo>
                  <a:lnTo>
                    <a:pt x="57006" y="62171"/>
                  </a:lnTo>
                  <a:lnTo>
                    <a:pt x="55992" y="63439"/>
                  </a:lnTo>
                  <a:lnTo>
                    <a:pt x="55009" y="64738"/>
                  </a:lnTo>
                  <a:lnTo>
                    <a:pt x="54059" y="66037"/>
                  </a:lnTo>
                  <a:lnTo>
                    <a:pt x="53140" y="67368"/>
                  </a:lnTo>
                  <a:lnTo>
                    <a:pt x="52253" y="68730"/>
                  </a:lnTo>
                  <a:lnTo>
                    <a:pt x="51397" y="70125"/>
                  </a:lnTo>
                  <a:lnTo>
                    <a:pt x="50573" y="71551"/>
                  </a:lnTo>
                  <a:lnTo>
                    <a:pt x="49781" y="72977"/>
                  </a:lnTo>
                  <a:lnTo>
                    <a:pt x="48989" y="74402"/>
                  </a:lnTo>
                  <a:lnTo>
                    <a:pt x="48260" y="75860"/>
                  </a:lnTo>
                  <a:lnTo>
                    <a:pt x="47563" y="77349"/>
                  </a:lnTo>
                  <a:lnTo>
                    <a:pt x="46897" y="78839"/>
                  </a:lnTo>
                  <a:lnTo>
                    <a:pt x="46295" y="80360"/>
                  </a:lnTo>
                  <a:lnTo>
                    <a:pt x="45693" y="81881"/>
                  </a:lnTo>
                  <a:lnTo>
                    <a:pt x="45123" y="83402"/>
                  </a:lnTo>
                  <a:lnTo>
                    <a:pt x="44584" y="84923"/>
                  </a:lnTo>
                  <a:lnTo>
                    <a:pt x="44077" y="86475"/>
                  </a:lnTo>
                  <a:lnTo>
                    <a:pt x="43634" y="88028"/>
                  </a:lnTo>
                  <a:lnTo>
                    <a:pt x="43190" y="89612"/>
                  </a:lnTo>
                  <a:lnTo>
                    <a:pt x="42778" y="91165"/>
                  </a:lnTo>
                  <a:lnTo>
                    <a:pt x="42430" y="92750"/>
                  </a:lnTo>
                  <a:lnTo>
                    <a:pt x="42081" y="94302"/>
                  </a:lnTo>
                  <a:lnTo>
                    <a:pt x="41796" y="95887"/>
                  </a:lnTo>
                  <a:lnTo>
                    <a:pt x="38817" y="94873"/>
                  </a:lnTo>
                  <a:lnTo>
                    <a:pt x="35870" y="93795"/>
                  </a:lnTo>
                  <a:lnTo>
                    <a:pt x="36441" y="89422"/>
                  </a:lnTo>
                  <a:lnTo>
                    <a:pt x="36757" y="87268"/>
                  </a:lnTo>
                  <a:lnTo>
                    <a:pt x="37106" y="85113"/>
                  </a:lnTo>
                  <a:lnTo>
                    <a:pt x="37486" y="82990"/>
                  </a:lnTo>
                  <a:lnTo>
                    <a:pt x="37867" y="80835"/>
                  </a:lnTo>
                  <a:lnTo>
                    <a:pt x="38310" y="78744"/>
                  </a:lnTo>
                  <a:lnTo>
                    <a:pt x="38754" y="76621"/>
                  </a:lnTo>
                  <a:lnTo>
                    <a:pt x="39261" y="74529"/>
                  </a:lnTo>
                  <a:lnTo>
                    <a:pt x="39831" y="72438"/>
                  </a:lnTo>
                  <a:lnTo>
                    <a:pt x="40402" y="70346"/>
                  </a:lnTo>
                  <a:lnTo>
                    <a:pt x="41067" y="68287"/>
                  </a:lnTo>
                  <a:lnTo>
                    <a:pt x="41732" y="66227"/>
                  </a:lnTo>
                  <a:lnTo>
                    <a:pt x="42493" y="64167"/>
                  </a:lnTo>
                  <a:lnTo>
                    <a:pt x="43317" y="62108"/>
                  </a:lnTo>
                  <a:lnTo>
                    <a:pt x="44172" y="60080"/>
                  </a:lnTo>
                  <a:lnTo>
                    <a:pt x="44838" y="58527"/>
                  </a:lnTo>
                  <a:lnTo>
                    <a:pt x="45598" y="56689"/>
                  </a:lnTo>
                  <a:lnTo>
                    <a:pt x="46454" y="54693"/>
                  </a:lnTo>
                  <a:lnTo>
                    <a:pt x="46897" y="53647"/>
                  </a:lnTo>
                  <a:lnTo>
                    <a:pt x="47373" y="52601"/>
                  </a:lnTo>
                  <a:lnTo>
                    <a:pt x="47880" y="51587"/>
                  </a:lnTo>
                  <a:lnTo>
                    <a:pt x="48387" y="50605"/>
                  </a:lnTo>
                  <a:lnTo>
                    <a:pt x="48925" y="49654"/>
                  </a:lnTo>
                  <a:lnTo>
                    <a:pt x="49496" y="48799"/>
                  </a:lnTo>
                  <a:lnTo>
                    <a:pt x="50035" y="48007"/>
                  </a:lnTo>
                  <a:lnTo>
                    <a:pt x="50320" y="47626"/>
                  </a:lnTo>
                  <a:lnTo>
                    <a:pt x="50637" y="47310"/>
                  </a:lnTo>
                  <a:lnTo>
                    <a:pt x="50922" y="46993"/>
                  </a:lnTo>
                  <a:lnTo>
                    <a:pt x="51207" y="46708"/>
                  </a:lnTo>
                  <a:lnTo>
                    <a:pt x="51524" y="46454"/>
                  </a:lnTo>
                  <a:lnTo>
                    <a:pt x="51809" y="46232"/>
                  </a:lnTo>
                  <a:lnTo>
                    <a:pt x="52221" y="46010"/>
                  </a:lnTo>
                  <a:lnTo>
                    <a:pt x="52633" y="45820"/>
                  </a:lnTo>
                  <a:lnTo>
                    <a:pt x="53077" y="45693"/>
                  </a:lnTo>
                  <a:lnTo>
                    <a:pt x="53520" y="45598"/>
                  </a:lnTo>
                  <a:lnTo>
                    <a:pt x="53964" y="45567"/>
                  </a:lnTo>
                  <a:close/>
                  <a:moveTo>
                    <a:pt x="52284" y="74054"/>
                  </a:moveTo>
                  <a:lnTo>
                    <a:pt x="52506" y="75638"/>
                  </a:lnTo>
                  <a:lnTo>
                    <a:pt x="52696" y="77223"/>
                  </a:lnTo>
                  <a:lnTo>
                    <a:pt x="52855" y="78807"/>
                  </a:lnTo>
                  <a:lnTo>
                    <a:pt x="53013" y="80391"/>
                  </a:lnTo>
                  <a:lnTo>
                    <a:pt x="53108" y="81976"/>
                  </a:lnTo>
                  <a:lnTo>
                    <a:pt x="53203" y="83528"/>
                  </a:lnTo>
                  <a:lnTo>
                    <a:pt x="53235" y="85113"/>
                  </a:lnTo>
                  <a:lnTo>
                    <a:pt x="53267" y="86666"/>
                  </a:lnTo>
                  <a:lnTo>
                    <a:pt x="53298" y="88218"/>
                  </a:lnTo>
                  <a:lnTo>
                    <a:pt x="53267" y="89803"/>
                  </a:lnTo>
                  <a:lnTo>
                    <a:pt x="53235" y="91355"/>
                  </a:lnTo>
                  <a:lnTo>
                    <a:pt x="53172" y="92940"/>
                  </a:lnTo>
                  <a:lnTo>
                    <a:pt x="52981" y="96077"/>
                  </a:lnTo>
                  <a:lnTo>
                    <a:pt x="52760" y="99277"/>
                  </a:lnTo>
                  <a:lnTo>
                    <a:pt x="50573" y="98643"/>
                  </a:lnTo>
                  <a:lnTo>
                    <a:pt x="48355" y="97978"/>
                  </a:lnTo>
                  <a:lnTo>
                    <a:pt x="46169" y="97313"/>
                  </a:lnTo>
                  <a:lnTo>
                    <a:pt x="44014" y="96615"/>
                  </a:lnTo>
                  <a:lnTo>
                    <a:pt x="44331" y="95094"/>
                  </a:lnTo>
                  <a:lnTo>
                    <a:pt x="44648" y="93542"/>
                  </a:lnTo>
                  <a:lnTo>
                    <a:pt x="45028" y="92052"/>
                  </a:lnTo>
                  <a:lnTo>
                    <a:pt x="45440" y="90563"/>
                  </a:lnTo>
                  <a:lnTo>
                    <a:pt x="45852" y="89105"/>
                  </a:lnTo>
                  <a:lnTo>
                    <a:pt x="46327" y="87648"/>
                  </a:lnTo>
                  <a:lnTo>
                    <a:pt x="46802" y="86222"/>
                  </a:lnTo>
                  <a:lnTo>
                    <a:pt x="47309" y="84828"/>
                  </a:lnTo>
                  <a:lnTo>
                    <a:pt x="47848" y="83402"/>
                  </a:lnTo>
                  <a:lnTo>
                    <a:pt x="48387" y="82039"/>
                  </a:lnTo>
                  <a:lnTo>
                    <a:pt x="48989" y="80677"/>
                  </a:lnTo>
                  <a:lnTo>
                    <a:pt x="49591" y="79314"/>
                  </a:lnTo>
                  <a:lnTo>
                    <a:pt x="50225" y="77983"/>
                  </a:lnTo>
                  <a:lnTo>
                    <a:pt x="50890" y="76652"/>
                  </a:lnTo>
                  <a:lnTo>
                    <a:pt x="51556" y="75353"/>
                  </a:lnTo>
                  <a:lnTo>
                    <a:pt x="52284" y="74054"/>
                  </a:lnTo>
                  <a:close/>
                  <a:moveTo>
                    <a:pt x="144622" y="27346"/>
                  </a:moveTo>
                  <a:lnTo>
                    <a:pt x="146048" y="27410"/>
                  </a:lnTo>
                  <a:lnTo>
                    <a:pt x="147474" y="27505"/>
                  </a:lnTo>
                  <a:lnTo>
                    <a:pt x="150294" y="27758"/>
                  </a:lnTo>
                  <a:lnTo>
                    <a:pt x="151720" y="27885"/>
                  </a:lnTo>
                  <a:lnTo>
                    <a:pt x="153114" y="28012"/>
                  </a:lnTo>
                  <a:lnTo>
                    <a:pt x="153051" y="28139"/>
                  </a:lnTo>
                  <a:lnTo>
                    <a:pt x="153082" y="28297"/>
                  </a:lnTo>
                  <a:lnTo>
                    <a:pt x="153146" y="28424"/>
                  </a:lnTo>
                  <a:lnTo>
                    <a:pt x="153241" y="28551"/>
                  </a:lnTo>
                  <a:lnTo>
                    <a:pt x="153367" y="28646"/>
                  </a:lnTo>
                  <a:lnTo>
                    <a:pt x="153526" y="28709"/>
                  </a:lnTo>
                  <a:lnTo>
                    <a:pt x="153684" y="28709"/>
                  </a:lnTo>
                  <a:lnTo>
                    <a:pt x="153843" y="28677"/>
                  </a:lnTo>
                  <a:lnTo>
                    <a:pt x="152956" y="35363"/>
                  </a:lnTo>
                  <a:lnTo>
                    <a:pt x="152100" y="42081"/>
                  </a:lnTo>
                  <a:lnTo>
                    <a:pt x="151308" y="48831"/>
                  </a:lnTo>
                  <a:lnTo>
                    <a:pt x="150959" y="52221"/>
                  </a:lnTo>
                  <a:lnTo>
                    <a:pt x="150611" y="55612"/>
                  </a:lnTo>
                  <a:lnTo>
                    <a:pt x="150262" y="58971"/>
                  </a:lnTo>
                  <a:lnTo>
                    <a:pt x="149977" y="62361"/>
                  </a:lnTo>
                  <a:lnTo>
                    <a:pt x="149692" y="65752"/>
                  </a:lnTo>
                  <a:lnTo>
                    <a:pt x="149438" y="69142"/>
                  </a:lnTo>
                  <a:lnTo>
                    <a:pt x="149216" y="72533"/>
                  </a:lnTo>
                  <a:lnTo>
                    <a:pt x="149026" y="75892"/>
                  </a:lnTo>
                  <a:lnTo>
                    <a:pt x="148868" y="79282"/>
                  </a:lnTo>
                  <a:lnTo>
                    <a:pt x="148741" y="82641"/>
                  </a:lnTo>
                  <a:lnTo>
                    <a:pt x="148741" y="82800"/>
                  </a:lnTo>
                  <a:lnTo>
                    <a:pt x="148804" y="82958"/>
                  </a:lnTo>
                  <a:lnTo>
                    <a:pt x="148900" y="83117"/>
                  </a:lnTo>
                  <a:lnTo>
                    <a:pt x="149026" y="83212"/>
                  </a:lnTo>
                  <a:lnTo>
                    <a:pt x="149153" y="83307"/>
                  </a:lnTo>
                  <a:lnTo>
                    <a:pt x="149311" y="83370"/>
                  </a:lnTo>
                  <a:lnTo>
                    <a:pt x="149470" y="83402"/>
                  </a:lnTo>
                  <a:lnTo>
                    <a:pt x="149628" y="83402"/>
                  </a:lnTo>
                  <a:lnTo>
                    <a:pt x="149375" y="84859"/>
                  </a:lnTo>
                  <a:lnTo>
                    <a:pt x="149153" y="86317"/>
                  </a:lnTo>
                  <a:lnTo>
                    <a:pt x="148995" y="87775"/>
                  </a:lnTo>
                  <a:lnTo>
                    <a:pt x="148868" y="89264"/>
                  </a:lnTo>
                  <a:lnTo>
                    <a:pt x="148773" y="90753"/>
                  </a:lnTo>
                  <a:lnTo>
                    <a:pt x="148741" y="92243"/>
                  </a:lnTo>
                  <a:lnTo>
                    <a:pt x="148741" y="93764"/>
                  </a:lnTo>
                  <a:lnTo>
                    <a:pt x="148804" y="95285"/>
                  </a:lnTo>
                  <a:lnTo>
                    <a:pt x="146808" y="96489"/>
                  </a:lnTo>
                  <a:lnTo>
                    <a:pt x="144812" y="97725"/>
                  </a:lnTo>
                  <a:lnTo>
                    <a:pt x="144622" y="97661"/>
                  </a:lnTo>
                  <a:lnTo>
                    <a:pt x="144241" y="97661"/>
                  </a:lnTo>
                  <a:lnTo>
                    <a:pt x="144051" y="97693"/>
                  </a:lnTo>
                  <a:lnTo>
                    <a:pt x="143893" y="97725"/>
                  </a:lnTo>
                  <a:lnTo>
                    <a:pt x="143703" y="97820"/>
                  </a:lnTo>
                  <a:lnTo>
                    <a:pt x="143576" y="97946"/>
                  </a:lnTo>
                  <a:lnTo>
                    <a:pt x="143418" y="98073"/>
                  </a:lnTo>
                  <a:lnTo>
                    <a:pt x="143291" y="97978"/>
                  </a:lnTo>
                  <a:lnTo>
                    <a:pt x="143164" y="97915"/>
                  </a:lnTo>
                  <a:lnTo>
                    <a:pt x="143037" y="97851"/>
                  </a:lnTo>
                  <a:lnTo>
                    <a:pt x="142879" y="97820"/>
                  </a:lnTo>
                  <a:lnTo>
                    <a:pt x="142689" y="97788"/>
                  </a:lnTo>
                  <a:lnTo>
                    <a:pt x="142340" y="97788"/>
                  </a:lnTo>
                  <a:lnTo>
                    <a:pt x="142118" y="97851"/>
                  </a:lnTo>
                  <a:lnTo>
                    <a:pt x="138348" y="98897"/>
                  </a:lnTo>
                  <a:lnTo>
                    <a:pt x="136478" y="99372"/>
                  </a:lnTo>
                  <a:lnTo>
                    <a:pt x="134577" y="99848"/>
                  </a:lnTo>
                  <a:lnTo>
                    <a:pt x="134482" y="98643"/>
                  </a:lnTo>
                  <a:lnTo>
                    <a:pt x="134450" y="97439"/>
                  </a:lnTo>
                  <a:lnTo>
                    <a:pt x="134482" y="96235"/>
                  </a:lnTo>
                  <a:lnTo>
                    <a:pt x="134545" y="94999"/>
                  </a:lnTo>
                  <a:lnTo>
                    <a:pt x="134672" y="93764"/>
                  </a:lnTo>
                  <a:lnTo>
                    <a:pt x="134799" y="92559"/>
                  </a:lnTo>
                  <a:lnTo>
                    <a:pt x="134957" y="91324"/>
                  </a:lnTo>
                  <a:lnTo>
                    <a:pt x="135147" y="90088"/>
                  </a:lnTo>
                  <a:lnTo>
                    <a:pt x="135591" y="87616"/>
                  </a:lnTo>
                  <a:lnTo>
                    <a:pt x="136034" y="85176"/>
                  </a:lnTo>
                  <a:lnTo>
                    <a:pt x="136446" y="82736"/>
                  </a:lnTo>
                  <a:lnTo>
                    <a:pt x="136605" y="81532"/>
                  </a:lnTo>
                  <a:lnTo>
                    <a:pt x="136763" y="80360"/>
                  </a:lnTo>
                  <a:lnTo>
                    <a:pt x="137112" y="77476"/>
                  </a:lnTo>
                  <a:lnTo>
                    <a:pt x="137429" y="74561"/>
                  </a:lnTo>
                  <a:lnTo>
                    <a:pt x="137682" y="71677"/>
                  </a:lnTo>
                  <a:lnTo>
                    <a:pt x="137936" y="68794"/>
                  </a:lnTo>
                  <a:lnTo>
                    <a:pt x="138157" y="65878"/>
                  </a:lnTo>
                  <a:lnTo>
                    <a:pt x="138348" y="62995"/>
                  </a:lnTo>
                  <a:lnTo>
                    <a:pt x="138474" y="60080"/>
                  </a:lnTo>
                  <a:lnTo>
                    <a:pt x="138601" y="57196"/>
                  </a:lnTo>
                  <a:lnTo>
                    <a:pt x="138696" y="54439"/>
                  </a:lnTo>
                  <a:lnTo>
                    <a:pt x="138760" y="51682"/>
                  </a:lnTo>
                  <a:lnTo>
                    <a:pt x="138791" y="48957"/>
                  </a:lnTo>
                  <a:lnTo>
                    <a:pt x="138791" y="46201"/>
                  </a:lnTo>
                  <a:lnTo>
                    <a:pt x="138760" y="43475"/>
                  </a:lnTo>
                  <a:lnTo>
                    <a:pt x="138696" y="40719"/>
                  </a:lnTo>
                  <a:lnTo>
                    <a:pt x="138633" y="37993"/>
                  </a:lnTo>
                  <a:lnTo>
                    <a:pt x="138538" y="35237"/>
                  </a:lnTo>
                  <a:lnTo>
                    <a:pt x="138474" y="34635"/>
                  </a:lnTo>
                  <a:lnTo>
                    <a:pt x="138348" y="33842"/>
                  </a:lnTo>
                  <a:lnTo>
                    <a:pt x="138221" y="32923"/>
                  </a:lnTo>
                  <a:lnTo>
                    <a:pt x="138062" y="31941"/>
                  </a:lnTo>
                  <a:lnTo>
                    <a:pt x="137967" y="30990"/>
                  </a:lnTo>
                  <a:lnTo>
                    <a:pt x="137936" y="30515"/>
                  </a:lnTo>
                  <a:lnTo>
                    <a:pt x="137936" y="30072"/>
                  </a:lnTo>
                  <a:lnTo>
                    <a:pt x="137936" y="29691"/>
                  </a:lnTo>
                  <a:lnTo>
                    <a:pt x="137999" y="29343"/>
                  </a:lnTo>
                  <a:lnTo>
                    <a:pt x="138062" y="29026"/>
                  </a:lnTo>
                  <a:lnTo>
                    <a:pt x="138189" y="28804"/>
                  </a:lnTo>
                  <a:lnTo>
                    <a:pt x="138411" y="28487"/>
                  </a:lnTo>
                  <a:lnTo>
                    <a:pt x="138601" y="28234"/>
                  </a:lnTo>
                  <a:lnTo>
                    <a:pt x="138791" y="28012"/>
                  </a:lnTo>
                  <a:lnTo>
                    <a:pt x="138981" y="27853"/>
                  </a:lnTo>
                  <a:lnTo>
                    <a:pt x="139171" y="27727"/>
                  </a:lnTo>
                  <a:lnTo>
                    <a:pt x="139362" y="27632"/>
                  </a:lnTo>
                  <a:lnTo>
                    <a:pt x="139583" y="27568"/>
                  </a:lnTo>
                  <a:lnTo>
                    <a:pt x="139774" y="27505"/>
                  </a:lnTo>
                  <a:lnTo>
                    <a:pt x="140217" y="27473"/>
                  </a:lnTo>
                  <a:lnTo>
                    <a:pt x="141231" y="27473"/>
                  </a:lnTo>
                  <a:lnTo>
                    <a:pt x="141897" y="27441"/>
                  </a:lnTo>
                  <a:lnTo>
                    <a:pt x="142562" y="27378"/>
                  </a:lnTo>
                  <a:lnTo>
                    <a:pt x="143259" y="27346"/>
                  </a:lnTo>
                  <a:close/>
                  <a:moveTo>
                    <a:pt x="57101" y="66385"/>
                  </a:moveTo>
                  <a:lnTo>
                    <a:pt x="57164" y="66512"/>
                  </a:lnTo>
                  <a:lnTo>
                    <a:pt x="57766" y="67558"/>
                  </a:lnTo>
                  <a:lnTo>
                    <a:pt x="58368" y="68604"/>
                  </a:lnTo>
                  <a:lnTo>
                    <a:pt x="58907" y="69649"/>
                  </a:lnTo>
                  <a:lnTo>
                    <a:pt x="59446" y="70695"/>
                  </a:lnTo>
                  <a:lnTo>
                    <a:pt x="59953" y="71741"/>
                  </a:lnTo>
                  <a:lnTo>
                    <a:pt x="60428" y="72818"/>
                  </a:lnTo>
                  <a:lnTo>
                    <a:pt x="60872" y="73864"/>
                  </a:lnTo>
                  <a:lnTo>
                    <a:pt x="61284" y="74941"/>
                  </a:lnTo>
                  <a:lnTo>
                    <a:pt x="61696" y="76019"/>
                  </a:lnTo>
                  <a:lnTo>
                    <a:pt x="62044" y="77096"/>
                  </a:lnTo>
                  <a:lnTo>
                    <a:pt x="62393" y="78173"/>
                  </a:lnTo>
                  <a:lnTo>
                    <a:pt x="62710" y="79251"/>
                  </a:lnTo>
                  <a:lnTo>
                    <a:pt x="62995" y="80328"/>
                  </a:lnTo>
                  <a:lnTo>
                    <a:pt x="63280" y="81437"/>
                  </a:lnTo>
                  <a:lnTo>
                    <a:pt x="63502" y="82514"/>
                  </a:lnTo>
                  <a:lnTo>
                    <a:pt x="63724" y="83624"/>
                  </a:lnTo>
                  <a:lnTo>
                    <a:pt x="63914" y="84733"/>
                  </a:lnTo>
                  <a:lnTo>
                    <a:pt x="64072" y="85842"/>
                  </a:lnTo>
                  <a:lnTo>
                    <a:pt x="64199" y="86951"/>
                  </a:lnTo>
                  <a:lnTo>
                    <a:pt x="64326" y="88091"/>
                  </a:lnTo>
                  <a:lnTo>
                    <a:pt x="64421" y="89201"/>
                  </a:lnTo>
                  <a:lnTo>
                    <a:pt x="64484" y="90341"/>
                  </a:lnTo>
                  <a:lnTo>
                    <a:pt x="64516" y="91482"/>
                  </a:lnTo>
                  <a:lnTo>
                    <a:pt x="64516" y="92623"/>
                  </a:lnTo>
                  <a:lnTo>
                    <a:pt x="64516" y="93764"/>
                  </a:lnTo>
                  <a:lnTo>
                    <a:pt x="64484" y="94904"/>
                  </a:lnTo>
                  <a:lnTo>
                    <a:pt x="64421" y="96077"/>
                  </a:lnTo>
                  <a:lnTo>
                    <a:pt x="64326" y="97218"/>
                  </a:lnTo>
                  <a:lnTo>
                    <a:pt x="64231" y="98390"/>
                  </a:lnTo>
                  <a:lnTo>
                    <a:pt x="64104" y="99562"/>
                  </a:lnTo>
                  <a:lnTo>
                    <a:pt x="63945" y="100735"/>
                  </a:lnTo>
                  <a:lnTo>
                    <a:pt x="63755" y="101939"/>
                  </a:lnTo>
                  <a:lnTo>
                    <a:pt x="61284" y="101400"/>
                  </a:lnTo>
                  <a:lnTo>
                    <a:pt x="58780" y="100830"/>
                  </a:lnTo>
                  <a:lnTo>
                    <a:pt x="56340" y="100196"/>
                  </a:lnTo>
                  <a:lnTo>
                    <a:pt x="53869" y="99562"/>
                  </a:lnTo>
                  <a:lnTo>
                    <a:pt x="54217" y="97915"/>
                  </a:lnTo>
                  <a:lnTo>
                    <a:pt x="54534" y="96235"/>
                  </a:lnTo>
                  <a:lnTo>
                    <a:pt x="54756" y="94524"/>
                  </a:lnTo>
                  <a:lnTo>
                    <a:pt x="54978" y="92845"/>
                  </a:lnTo>
                  <a:lnTo>
                    <a:pt x="55105" y="91133"/>
                  </a:lnTo>
                  <a:lnTo>
                    <a:pt x="55200" y="89422"/>
                  </a:lnTo>
                  <a:lnTo>
                    <a:pt x="55231" y="87711"/>
                  </a:lnTo>
                  <a:lnTo>
                    <a:pt x="55231" y="85968"/>
                  </a:lnTo>
                  <a:lnTo>
                    <a:pt x="55200" y="84257"/>
                  </a:lnTo>
                  <a:lnTo>
                    <a:pt x="55105" y="82546"/>
                  </a:lnTo>
                  <a:lnTo>
                    <a:pt x="54978" y="80835"/>
                  </a:lnTo>
                  <a:lnTo>
                    <a:pt x="54788" y="79156"/>
                  </a:lnTo>
                  <a:lnTo>
                    <a:pt x="54566" y="77444"/>
                  </a:lnTo>
                  <a:lnTo>
                    <a:pt x="54312" y="75765"/>
                  </a:lnTo>
                  <a:lnTo>
                    <a:pt x="53995" y="74086"/>
                  </a:lnTo>
                  <a:lnTo>
                    <a:pt x="53647" y="72438"/>
                  </a:lnTo>
                  <a:lnTo>
                    <a:pt x="53615" y="72311"/>
                  </a:lnTo>
                  <a:lnTo>
                    <a:pt x="53584" y="72184"/>
                  </a:lnTo>
                  <a:lnTo>
                    <a:pt x="53425" y="72026"/>
                  </a:lnTo>
                  <a:lnTo>
                    <a:pt x="54312" y="70600"/>
                  </a:lnTo>
                  <a:lnTo>
                    <a:pt x="55200" y="69174"/>
                  </a:lnTo>
                  <a:lnTo>
                    <a:pt x="56150" y="67780"/>
                  </a:lnTo>
                  <a:lnTo>
                    <a:pt x="57101" y="66385"/>
                  </a:lnTo>
                  <a:close/>
                  <a:moveTo>
                    <a:pt x="59541" y="29311"/>
                  </a:moveTo>
                  <a:lnTo>
                    <a:pt x="60079" y="29343"/>
                  </a:lnTo>
                  <a:lnTo>
                    <a:pt x="60650" y="29374"/>
                  </a:lnTo>
                  <a:lnTo>
                    <a:pt x="61252" y="29438"/>
                  </a:lnTo>
                  <a:lnTo>
                    <a:pt x="62488" y="29628"/>
                  </a:lnTo>
                  <a:lnTo>
                    <a:pt x="68413" y="30547"/>
                  </a:lnTo>
                  <a:lnTo>
                    <a:pt x="71392" y="30990"/>
                  </a:lnTo>
                  <a:lnTo>
                    <a:pt x="74371" y="31434"/>
                  </a:lnTo>
                  <a:lnTo>
                    <a:pt x="74751" y="33684"/>
                  </a:lnTo>
                  <a:lnTo>
                    <a:pt x="75131" y="35934"/>
                  </a:lnTo>
                  <a:lnTo>
                    <a:pt x="75448" y="38184"/>
                  </a:lnTo>
                  <a:lnTo>
                    <a:pt x="75733" y="40433"/>
                  </a:lnTo>
                  <a:lnTo>
                    <a:pt x="75955" y="42683"/>
                  </a:lnTo>
                  <a:lnTo>
                    <a:pt x="76145" y="44933"/>
                  </a:lnTo>
                  <a:lnTo>
                    <a:pt x="76335" y="47183"/>
                  </a:lnTo>
                  <a:lnTo>
                    <a:pt x="76462" y="49433"/>
                  </a:lnTo>
                  <a:lnTo>
                    <a:pt x="76525" y="51682"/>
                  </a:lnTo>
                  <a:lnTo>
                    <a:pt x="76589" y="53932"/>
                  </a:lnTo>
                  <a:lnTo>
                    <a:pt x="76589" y="56182"/>
                  </a:lnTo>
                  <a:lnTo>
                    <a:pt x="76589" y="58400"/>
                  </a:lnTo>
                  <a:lnTo>
                    <a:pt x="76525" y="60650"/>
                  </a:lnTo>
                  <a:lnTo>
                    <a:pt x="76430" y="62900"/>
                  </a:lnTo>
                  <a:lnTo>
                    <a:pt x="76303" y="65150"/>
                  </a:lnTo>
                  <a:lnTo>
                    <a:pt x="76145" y="67368"/>
                  </a:lnTo>
                  <a:lnTo>
                    <a:pt x="75923" y="69618"/>
                  </a:lnTo>
                  <a:lnTo>
                    <a:pt x="75701" y="71836"/>
                  </a:lnTo>
                  <a:lnTo>
                    <a:pt x="75416" y="74086"/>
                  </a:lnTo>
                  <a:lnTo>
                    <a:pt x="75131" y="76304"/>
                  </a:lnTo>
                  <a:lnTo>
                    <a:pt x="74782" y="78522"/>
                  </a:lnTo>
                  <a:lnTo>
                    <a:pt x="74434" y="80772"/>
                  </a:lnTo>
                  <a:lnTo>
                    <a:pt x="74022" y="82990"/>
                  </a:lnTo>
                  <a:lnTo>
                    <a:pt x="73610" y="85208"/>
                  </a:lnTo>
                  <a:lnTo>
                    <a:pt x="73135" y="87426"/>
                  </a:lnTo>
                  <a:lnTo>
                    <a:pt x="72628" y="89644"/>
                  </a:lnTo>
                  <a:lnTo>
                    <a:pt x="72121" y="91862"/>
                  </a:lnTo>
                  <a:lnTo>
                    <a:pt x="71550" y="94080"/>
                  </a:lnTo>
                  <a:lnTo>
                    <a:pt x="70980" y="96299"/>
                  </a:lnTo>
                  <a:lnTo>
                    <a:pt x="70346" y="98517"/>
                  </a:lnTo>
                  <a:lnTo>
                    <a:pt x="69712" y="100703"/>
                  </a:lnTo>
                  <a:lnTo>
                    <a:pt x="69015" y="102921"/>
                  </a:lnTo>
                  <a:lnTo>
                    <a:pt x="66956" y="102541"/>
                  </a:lnTo>
                  <a:lnTo>
                    <a:pt x="64896" y="102161"/>
                  </a:lnTo>
                  <a:lnTo>
                    <a:pt x="65181" y="100988"/>
                  </a:lnTo>
                  <a:lnTo>
                    <a:pt x="65435" y="99816"/>
                  </a:lnTo>
                  <a:lnTo>
                    <a:pt x="65656" y="98643"/>
                  </a:lnTo>
                  <a:lnTo>
                    <a:pt x="65847" y="97439"/>
                  </a:lnTo>
                  <a:lnTo>
                    <a:pt x="66005" y="96267"/>
                  </a:lnTo>
                  <a:lnTo>
                    <a:pt x="66132" y="95063"/>
                  </a:lnTo>
                  <a:lnTo>
                    <a:pt x="66227" y="93890"/>
                  </a:lnTo>
                  <a:lnTo>
                    <a:pt x="66290" y="92686"/>
                  </a:lnTo>
                  <a:lnTo>
                    <a:pt x="66322" y="91514"/>
                  </a:lnTo>
                  <a:lnTo>
                    <a:pt x="66322" y="90310"/>
                  </a:lnTo>
                  <a:lnTo>
                    <a:pt x="66290" y="89137"/>
                  </a:lnTo>
                  <a:lnTo>
                    <a:pt x="66227" y="87965"/>
                  </a:lnTo>
                  <a:lnTo>
                    <a:pt x="66132" y="86761"/>
                  </a:lnTo>
                  <a:lnTo>
                    <a:pt x="66005" y="85588"/>
                  </a:lnTo>
                  <a:lnTo>
                    <a:pt x="65847" y="84416"/>
                  </a:lnTo>
                  <a:lnTo>
                    <a:pt x="65688" y="83243"/>
                  </a:lnTo>
                  <a:lnTo>
                    <a:pt x="65466" y="82071"/>
                  </a:lnTo>
                  <a:lnTo>
                    <a:pt x="65213" y="80898"/>
                  </a:lnTo>
                  <a:lnTo>
                    <a:pt x="64928" y="79758"/>
                  </a:lnTo>
                  <a:lnTo>
                    <a:pt x="64642" y="78617"/>
                  </a:lnTo>
                  <a:lnTo>
                    <a:pt x="64294" y="77476"/>
                  </a:lnTo>
                  <a:lnTo>
                    <a:pt x="63945" y="76335"/>
                  </a:lnTo>
                  <a:lnTo>
                    <a:pt x="63565" y="75226"/>
                  </a:lnTo>
                  <a:lnTo>
                    <a:pt x="63121" y="74086"/>
                  </a:lnTo>
                  <a:lnTo>
                    <a:pt x="62678" y="72977"/>
                  </a:lnTo>
                  <a:lnTo>
                    <a:pt x="62203" y="71899"/>
                  </a:lnTo>
                  <a:lnTo>
                    <a:pt x="61696" y="70822"/>
                  </a:lnTo>
                  <a:lnTo>
                    <a:pt x="61157" y="69744"/>
                  </a:lnTo>
                  <a:lnTo>
                    <a:pt x="60618" y="68667"/>
                  </a:lnTo>
                  <a:lnTo>
                    <a:pt x="60016" y="67621"/>
                  </a:lnTo>
                  <a:lnTo>
                    <a:pt x="59414" y="66607"/>
                  </a:lnTo>
                  <a:lnTo>
                    <a:pt x="58780" y="65593"/>
                  </a:lnTo>
                  <a:lnTo>
                    <a:pt x="58590" y="65371"/>
                  </a:lnTo>
                  <a:lnTo>
                    <a:pt x="58400" y="65245"/>
                  </a:lnTo>
                  <a:lnTo>
                    <a:pt x="58178" y="65181"/>
                  </a:lnTo>
                  <a:lnTo>
                    <a:pt x="57988" y="65181"/>
                  </a:lnTo>
                  <a:lnTo>
                    <a:pt x="59129" y="63597"/>
                  </a:lnTo>
                  <a:lnTo>
                    <a:pt x="60333" y="62044"/>
                  </a:lnTo>
                  <a:lnTo>
                    <a:pt x="61569" y="60523"/>
                  </a:lnTo>
                  <a:lnTo>
                    <a:pt x="62805" y="59002"/>
                  </a:lnTo>
                  <a:lnTo>
                    <a:pt x="64104" y="57481"/>
                  </a:lnTo>
                  <a:lnTo>
                    <a:pt x="65435" y="55992"/>
                  </a:lnTo>
                  <a:lnTo>
                    <a:pt x="66797" y="54503"/>
                  </a:lnTo>
                  <a:lnTo>
                    <a:pt x="68191" y="53013"/>
                  </a:lnTo>
                  <a:lnTo>
                    <a:pt x="68287" y="52918"/>
                  </a:lnTo>
                  <a:lnTo>
                    <a:pt x="68318" y="52823"/>
                  </a:lnTo>
                  <a:lnTo>
                    <a:pt x="68445" y="52887"/>
                  </a:lnTo>
                  <a:lnTo>
                    <a:pt x="68889" y="52887"/>
                  </a:lnTo>
                  <a:lnTo>
                    <a:pt x="69079" y="52950"/>
                  </a:lnTo>
                  <a:lnTo>
                    <a:pt x="69301" y="52982"/>
                  </a:lnTo>
                  <a:lnTo>
                    <a:pt x="69491" y="52982"/>
                  </a:lnTo>
                  <a:lnTo>
                    <a:pt x="69681" y="52918"/>
                  </a:lnTo>
                  <a:lnTo>
                    <a:pt x="69839" y="52823"/>
                  </a:lnTo>
                  <a:lnTo>
                    <a:pt x="69998" y="52696"/>
                  </a:lnTo>
                  <a:lnTo>
                    <a:pt x="70124" y="52570"/>
                  </a:lnTo>
                  <a:lnTo>
                    <a:pt x="70219" y="52411"/>
                  </a:lnTo>
                  <a:lnTo>
                    <a:pt x="70315" y="52253"/>
                  </a:lnTo>
                  <a:lnTo>
                    <a:pt x="70346" y="52063"/>
                  </a:lnTo>
                  <a:lnTo>
                    <a:pt x="70378" y="51873"/>
                  </a:lnTo>
                  <a:lnTo>
                    <a:pt x="70346" y="51682"/>
                  </a:lnTo>
                  <a:lnTo>
                    <a:pt x="70283" y="51524"/>
                  </a:lnTo>
                  <a:lnTo>
                    <a:pt x="70188" y="51334"/>
                  </a:lnTo>
                  <a:lnTo>
                    <a:pt x="70061" y="51175"/>
                  </a:lnTo>
                  <a:lnTo>
                    <a:pt x="69871" y="51049"/>
                  </a:lnTo>
                  <a:lnTo>
                    <a:pt x="69110" y="50605"/>
                  </a:lnTo>
                  <a:lnTo>
                    <a:pt x="68572" y="48957"/>
                  </a:lnTo>
                  <a:lnTo>
                    <a:pt x="68033" y="47310"/>
                  </a:lnTo>
                  <a:lnTo>
                    <a:pt x="66892" y="44014"/>
                  </a:lnTo>
                  <a:lnTo>
                    <a:pt x="66575" y="43127"/>
                  </a:lnTo>
                  <a:lnTo>
                    <a:pt x="66385" y="42683"/>
                  </a:lnTo>
                  <a:lnTo>
                    <a:pt x="66195" y="42240"/>
                  </a:lnTo>
                  <a:lnTo>
                    <a:pt x="65973" y="41828"/>
                  </a:lnTo>
                  <a:lnTo>
                    <a:pt x="65720" y="41447"/>
                  </a:lnTo>
                  <a:lnTo>
                    <a:pt x="65435" y="41067"/>
                  </a:lnTo>
                  <a:lnTo>
                    <a:pt x="65086" y="40719"/>
                  </a:lnTo>
                  <a:lnTo>
                    <a:pt x="64833" y="40528"/>
                  </a:lnTo>
                  <a:lnTo>
                    <a:pt x="64579" y="40338"/>
                  </a:lnTo>
                  <a:lnTo>
                    <a:pt x="64294" y="40180"/>
                  </a:lnTo>
                  <a:lnTo>
                    <a:pt x="63977" y="40021"/>
                  </a:lnTo>
                  <a:lnTo>
                    <a:pt x="63375" y="39768"/>
                  </a:lnTo>
                  <a:lnTo>
                    <a:pt x="62741" y="39578"/>
                  </a:lnTo>
                  <a:lnTo>
                    <a:pt x="62076" y="39419"/>
                  </a:lnTo>
                  <a:lnTo>
                    <a:pt x="61410" y="39261"/>
                  </a:lnTo>
                  <a:lnTo>
                    <a:pt x="60111" y="38976"/>
                  </a:lnTo>
                  <a:lnTo>
                    <a:pt x="57988" y="38405"/>
                  </a:lnTo>
                  <a:lnTo>
                    <a:pt x="56911" y="38152"/>
                  </a:lnTo>
                  <a:lnTo>
                    <a:pt x="55833" y="37898"/>
                  </a:lnTo>
                  <a:lnTo>
                    <a:pt x="55960" y="36694"/>
                  </a:lnTo>
                  <a:lnTo>
                    <a:pt x="56023" y="35490"/>
                  </a:lnTo>
                  <a:lnTo>
                    <a:pt x="56087" y="34286"/>
                  </a:lnTo>
                  <a:lnTo>
                    <a:pt x="56119" y="33050"/>
                  </a:lnTo>
                  <a:lnTo>
                    <a:pt x="56150" y="32290"/>
                  </a:lnTo>
                  <a:lnTo>
                    <a:pt x="56214" y="31973"/>
                  </a:lnTo>
                  <a:lnTo>
                    <a:pt x="56277" y="31656"/>
                  </a:lnTo>
                  <a:lnTo>
                    <a:pt x="56340" y="31371"/>
                  </a:lnTo>
                  <a:lnTo>
                    <a:pt x="56435" y="31086"/>
                  </a:lnTo>
                  <a:lnTo>
                    <a:pt x="56530" y="30864"/>
                  </a:lnTo>
                  <a:lnTo>
                    <a:pt x="56657" y="30642"/>
                  </a:lnTo>
                  <a:lnTo>
                    <a:pt x="56784" y="30420"/>
                  </a:lnTo>
                  <a:lnTo>
                    <a:pt x="56942" y="30262"/>
                  </a:lnTo>
                  <a:lnTo>
                    <a:pt x="57101" y="30072"/>
                  </a:lnTo>
                  <a:lnTo>
                    <a:pt x="57259" y="29945"/>
                  </a:lnTo>
                  <a:lnTo>
                    <a:pt x="57449" y="29818"/>
                  </a:lnTo>
                  <a:lnTo>
                    <a:pt x="57640" y="29691"/>
                  </a:lnTo>
                  <a:lnTo>
                    <a:pt x="58051" y="29533"/>
                  </a:lnTo>
                  <a:lnTo>
                    <a:pt x="58527" y="29406"/>
                  </a:lnTo>
                  <a:lnTo>
                    <a:pt x="59002" y="29343"/>
                  </a:lnTo>
                  <a:lnTo>
                    <a:pt x="59541" y="29311"/>
                  </a:lnTo>
                  <a:close/>
                  <a:moveTo>
                    <a:pt x="119018" y="22403"/>
                  </a:moveTo>
                  <a:lnTo>
                    <a:pt x="122852" y="23005"/>
                  </a:lnTo>
                  <a:lnTo>
                    <a:pt x="126687" y="23576"/>
                  </a:lnTo>
                  <a:lnTo>
                    <a:pt x="130552" y="24114"/>
                  </a:lnTo>
                  <a:lnTo>
                    <a:pt x="132485" y="24336"/>
                  </a:lnTo>
                  <a:lnTo>
                    <a:pt x="134418" y="24558"/>
                  </a:lnTo>
                  <a:lnTo>
                    <a:pt x="134608" y="25889"/>
                  </a:lnTo>
                  <a:lnTo>
                    <a:pt x="134799" y="27188"/>
                  </a:lnTo>
                  <a:lnTo>
                    <a:pt x="135084" y="28487"/>
                  </a:lnTo>
                  <a:lnTo>
                    <a:pt x="135369" y="29786"/>
                  </a:lnTo>
                  <a:lnTo>
                    <a:pt x="135432" y="29913"/>
                  </a:lnTo>
                  <a:lnTo>
                    <a:pt x="135496" y="30040"/>
                  </a:lnTo>
                  <a:lnTo>
                    <a:pt x="135591" y="30135"/>
                  </a:lnTo>
                  <a:lnTo>
                    <a:pt x="135686" y="30198"/>
                  </a:lnTo>
                  <a:lnTo>
                    <a:pt x="135781" y="30262"/>
                  </a:lnTo>
                  <a:lnTo>
                    <a:pt x="135908" y="30293"/>
                  </a:lnTo>
                  <a:lnTo>
                    <a:pt x="136129" y="30293"/>
                  </a:lnTo>
                  <a:lnTo>
                    <a:pt x="136383" y="34951"/>
                  </a:lnTo>
                  <a:lnTo>
                    <a:pt x="136541" y="39578"/>
                  </a:lnTo>
                  <a:lnTo>
                    <a:pt x="136605" y="44236"/>
                  </a:lnTo>
                  <a:lnTo>
                    <a:pt x="136636" y="48894"/>
                  </a:lnTo>
                  <a:lnTo>
                    <a:pt x="136573" y="53552"/>
                  </a:lnTo>
                  <a:lnTo>
                    <a:pt x="136510" y="55865"/>
                  </a:lnTo>
                  <a:lnTo>
                    <a:pt x="136446" y="58210"/>
                  </a:lnTo>
                  <a:lnTo>
                    <a:pt x="136351" y="60523"/>
                  </a:lnTo>
                  <a:lnTo>
                    <a:pt x="136225" y="62868"/>
                  </a:lnTo>
                  <a:lnTo>
                    <a:pt x="136098" y="65181"/>
                  </a:lnTo>
                  <a:lnTo>
                    <a:pt x="135939" y="67495"/>
                  </a:lnTo>
                  <a:lnTo>
                    <a:pt x="135718" y="70378"/>
                  </a:lnTo>
                  <a:lnTo>
                    <a:pt x="135464" y="73230"/>
                  </a:lnTo>
                  <a:lnTo>
                    <a:pt x="135179" y="76082"/>
                  </a:lnTo>
                  <a:lnTo>
                    <a:pt x="134894" y="78934"/>
                  </a:lnTo>
                  <a:lnTo>
                    <a:pt x="134577" y="81786"/>
                  </a:lnTo>
                  <a:lnTo>
                    <a:pt x="134197" y="84638"/>
                  </a:lnTo>
                  <a:lnTo>
                    <a:pt x="133848" y="87489"/>
                  </a:lnTo>
                  <a:lnTo>
                    <a:pt x="133436" y="90341"/>
                  </a:lnTo>
                  <a:lnTo>
                    <a:pt x="133056" y="92876"/>
                  </a:lnTo>
                  <a:lnTo>
                    <a:pt x="132897" y="94112"/>
                  </a:lnTo>
                  <a:lnTo>
                    <a:pt x="132802" y="95316"/>
                  </a:lnTo>
                  <a:lnTo>
                    <a:pt x="132771" y="95918"/>
                  </a:lnTo>
                  <a:lnTo>
                    <a:pt x="132771" y="96520"/>
                  </a:lnTo>
                  <a:lnTo>
                    <a:pt x="132802" y="97122"/>
                  </a:lnTo>
                  <a:lnTo>
                    <a:pt x="132834" y="97725"/>
                  </a:lnTo>
                  <a:lnTo>
                    <a:pt x="132929" y="98327"/>
                  </a:lnTo>
                  <a:lnTo>
                    <a:pt x="133056" y="98897"/>
                  </a:lnTo>
                  <a:lnTo>
                    <a:pt x="133246" y="99499"/>
                  </a:lnTo>
                  <a:lnTo>
                    <a:pt x="133436" y="100101"/>
                  </a:lnTo>
                  <a:lnTo>
                    <a:pt x="129824" y="100925"/>
                  </a:lnTo>
                  <a:lnTo>
                    <a:pt x="126211" y="101685"/>
                  </a:lnTo>
                  <a:lnTo>
                    <a:pt x="122599" y="102351"/>
                  </a:lnTo>
                  <a:lnTo>
                    <a:pt x="118955" y="102985"/>
                  </a:lnTo>
                  <a:lnTo>
                    <a:pt x="118860" y="102668"/>
                  </a:lnTo>
                  <a:lnTo>
                    <a:pt x="118796" y="102383"/>
                  </a:lnTo>
                  <a:lnTo>
                    <a:pt x="118670" y="101749"/>
                  </a:lnTo>
                  <a:lnTo>
                    <a:pt x="118606" y="101052"/>
                  </a:lnTo>
                  <a:lnTo>
                    <a:pt x="118606" y="100386"/>
                  </a:lnTo>
                  <a:lnTo>
                    <a:pt x="118670" y="99657"/>
                  </a:lnTo>
                  <a:lnTo>
                    <a:pt x="118733" y="98929"/>
                  </a:lnTo>
                  <a:lnTo>
                    <a:pt x="118860" y="98200"/>
                  </a:lnTo>
                  <a:lnTo>
                    <a:pt x="118987" y="97439"/>
                  </a:lnTo>
                  <a:lnTo>
                    <a:pt x="119335" y="95982"/>
                  </a:lnTo>
                  <a:lnTo>
                    <a:pt x="119684" y="94556"/>
                  </a:lnTo>
                  <a:lnTo>
                    <a:pt x="120001" y="93225"/>
                  </a:lnTo>
                  <a:lnTo>
                    <a:pt x="120254" y="92052"/>
                  </a:lnTo>
                  <a:lnTo>
                    <a:pt x="120634" y="89771"/>
                  </a:lnTo>
                  <a:lnTo>
                    <a:pt x="120983" y="87521"/>
                  </a:lnTo>
                  <a:lnTo>
                    <a:pt x="121300" y="85271"/>
                  </a:lnTo>
                  <a:lnTo>
                    <a:pt x="121553" y="82990"/>
                  </a:lnTo>
                  <a:lnTo>
                    <a:pt x="121870" y="80296"/>
                  </a:lnTo>
                  <a:lnTo>
                    <a:pt x="122155" y="77635"/>
                  </a:lnTo>
                  <a:lnTo>
                    <a:pt x="122377" y="74941"/>
                  </a:lnTo>
                  <a:lnTo>
                    <a:pt x="122567" y="72248"/>
                  </a:lnTo>
                  <a:lnTo>
                    <a:pt x="122726" y="69554"/>
                  </a:lnTo>
                  <a:lnTo>
                    <a:pt x="122821" y="66861"/>
                  </a:lnTo>
                  <a:lnTo>
                    <a:pt x="122884" y="64167"/>
                  </a:lnTo>
                  <a:lnTo>
                    <a:pt x="122916" y="61442"/>
                  </a:lnTo>
                  <a:lnTo>
                    <a:pt x="122916" y="59002"/>
                  </a:lnTo>
                  <a:lnTo>
                    <a:pt x="122884" y="56531"/>
                  </a:lnTo>
                  <a:lnTo>
                    <a:pt x="122789" y="54059"/>
                  </a:lnTo>
                  <a:lnTo>
                    <a:pt x="122694" y="51619"/>
                  </a:lnTo>
                  <a:lnTo>
                    <a:pt x="122536" y="49179"/>
                  </a:lnTo>
                  <a:lnTo>
                    <a:pt x="122377" y="46708"/>
                  </a:lnTo>
                  <a:lnTo>
                    <a:pt x="122187" y="44268"/>
                  </a:lnTo>
                  <a:lnTo>
                    <a:pt x="121933" y="41828"/>
                  </a:lnTo>
                  <a:lnTo>
                    <a:pt x="121680" y="39388"/>
                  </a:lnTo>
                  <a:lnTo>
                    <a:pt x="121395" y="36948"/>
                  </a:lnTo>
                  <a:lnTo>
                    <a:pt x="121046" y="34539"/>
                  </a:lnTo>
                  <a:lnTo>
                    <a:pt x="120698" y="32100"/>
                  </a:lnTo>
                  <a:lnTo>
                    <a:pt x="120317" y="29660"/>
                  </a:lnTo>
                  <a:lnTo>
                    <a:pt x="119905" y="27251"/>
                  </a:lnTo>
                  <a:lnTo>
                    <a:pt x="119462" y="24843"/>
                  </a:lnTo>
                  <a:lnTo>
                    <a:pt x="119018" y="22403"/>
                  </a:lnTo>
                  <a:close/>
                  <a:moveTo>
                    <a:pt x="74878" y="23607"/>
                  </a:moveTo>
                  <a:lnTo>
                    <a:pt x="75480" y="23797"/>
                  </a:lnTo>
                  <a:lnTo>
                    <a:pt x="76050" y="24019"/>
                  </a:lnTo>
                  <a:lnTo>
                    <a:pt x="76620" y="24241"/>
                  </a:lnTo>
                  <a:lnTo>
                    <a:pt x="77159" y="24495"/>
                  </a:lnTo>
                  <a:lnTo>
                    <a:pt x="77698" y="24780"/>
                  </a:lnTo>
                  <a:lnTo>
                    <a:pt x="78236" y="25065"/>
                  </a:lnTo>
                  <a:lnTo>
                    <a:pt x="78775" y="25413"/>
                  </a:lnTo>
                  <a:lnTo>
                    <a:pt x="79282" y="25762"/>
                  </a:lnTo>
                  <a:lnTo>
                    <a:pt x="79599" y="26301"/>
                  </a:lnTo>
                  <a:lnTo>
                    <a:pt x="79884" y="26839"/>
                  </a:lnTo>
                  <a:lnTo>
                    <a:pt x="80169" y="27410"/>
                  </a:lnTo>
                  <a:lnTo>
                    <a:pt x="80423" y="27980"/>
                  </a:lnTo>
                  <a:lnTo>
                    <a:pt x="80645" y="28551"/>
                  </a:lnTo>
                  <a:lnTo>
                    <a:pt x="80866" y="29121"/>
                  </a:lnTo>
                  <a:lnTo>
                    <a:pt x="81057" y="29723"/>
                  </a:lnTo>
                  <a:lnTo>
                    <a:pt x="81215" y="30293"/>
                  </a:lnTo>
                  <a:lnTo>
                    <a:pt x="81500" y="31497"/>
                  </a:lnTo>
                  <a:lnTo>
                    <a:pt x="81754" y="32733"/>
                  </a:lnTo>
                  <a:lnTo>
                    <a:pt x="81912" y="33969"/>
                  </a:lnTo>
                  <a:lnTo>
                    <a:pt x="82039" y="35205"/>
                  </a:lnTo>
                  <a:lnTo>
                    <a:pt x="82134" y="36472"/>
                  </a:lnTo>
                  <a:lnTo>
                    <a:pt x="82166" y="37740"/>
                  </a:lnTo>
                  <a:lnTo>
                    <a:pt x="82197" y="39007"/>
                  </a:lnTo>
                  <a:lnTo>
                    <a:pt x="82197" y="40275"/>
                  </a:lnTo>
                  <a:lnTo>
                    <a:pt x="82166" y="42778"/>
                  </a:lnTo>
                  <a:lnTo>
                    <a:pt x="82102" y="45282"/>
                  </a:lnTo>
                  <a:lnTo>
                    <a:pt x="82039" y="47626"/>
                  </a:lnTo>
                  <a:lnTo>
                    <a:pt x="81976" y="49971"/>
                  </a:lnTo>
                  <a:lnTo>
                    <a:pt x="81849" y="52316"/>
                  </a:lnTo>
                  <a:lnTo>
                    <a:pt x="81722" y="54661"/>
                  </a:lnTo>
                  <a:lnTo>
                    <a:pt x="81564" y="57006"/>
                  </a:lnTo>
                  <a:lnTo>
                    <a:pt x="81373" y="59351"/>
                  </a:lnTo>
                  <a:lnTo>
                    <a:pt x="81152" y="61696"/>
                  </a:lnTo>
                  <a:lnTo>
                    <a:pt x="80930" y="64041"/>
                  </a:lnTo>
                  <a:lnTo>
                    <a:pt x="80645" y="66544"/>
                  </a:lnTo>
                  <a:lnTo>
                    <a:pt x="80296" y="69047"/>
                  </a:lnTo>
                  <a:lnTo>
                    <a:pt x="79948" y="71551"/>
                  </a:lnTo>
                  <a:lnTo>
                    <a:pt x="79567" y="74054"/>
                  </a:lnTo>
                  <a:lnTo>
                    <a:pt x="79124" y="76526"/>
                  </a:lnTo>
                  <a:lnTo>
                    <a:pt x="78680" y="78997"/>
                  </a:lnTo>
                  <a:lnTo>
                    <a:pt x="78205" y="81469"/>
                  </a:lnTo>
                  <a:lnTo>
                    <a:pt x="77698" y="83940"/>
                  </a:lnTo>
                  <a:lnTo>
                    <a:pt x="77191" y="86380"/>
                  </a:lnTo>
                  <a:lnTo>
                    <a:pt x="76652" y="88852"/>
                  </a:lnTo>
                  <a:lnTo>
                    <a:pt x="75511" y="93732"/>
                  </a:lnTo>
                  <a:lnTo>
                    <a:pt x="74339" y="98643"/>
                  </a:lnTo>
                  <a:lnTo>
                    <a:pt x="73166" y="103555"/>
                  </a:lnTo>
                  <a:lnTo>
                    <a:pt x="70283" y="103111"/>
                  </a:lnTo>
                  <a:lnTo>
                    <a:pt x="71107" y="100988"/>
                  </a:lnTo>
                  <a:lnTo>
                    <a:pt x="71899" y="98865"/>
                  </a:lnTo>
                  <a:lnTo>
                    <a:pt x="72628" y="96711"/>
                  </a:lnTo>
                  <a:lnTo>
                    <a:pt x="73325" y="94524"/>
                  </a:lnTo>
                  <a:lnTo>
                    <a:pt x="73990" y="92338"/>
                  </a:lnTo>
                  <a:lnTo>
                    <a:pt x="74592" y="90151"/>
                  </a:lnTo>
                  <a:lnTo>
                    <a:pt x="75163" y="87965"/>
                  </a:lnTo>
                  <a:lnTo>
                    <a:pt x="75670" y="85747"/>
                  </a:lnTo>
                  <a:lnTo>
                    <a:pt x="76177" y="83528"/>
                  </a:lnTo>
                  <a:lnTo>
                    <a:pt x="76620" y="81279"/>
                  </a:lnTo>
                  <a:lnTo>
                    <a:pt x="77001" y="79061"/>
                  </a:lnTo>
                  <a:lnTo>
                    <a:pt x="77381" y="76811"/>
                  </a:lnTo>
                  <a:lnTo>
                    <a:pt x="77698" y="74561"/>
                  </a:lnTo>
                  <a:lnTo>
                    <a:pt x="77983" y="72279"/>
                  </a:lnTo>
                  <a:lnTo>
                    <a:pt x="78205" y="70030"/>
                  </a:lnTo>
                  <a:lnTo>
                    <a:pt x="78427" y="67748"/>
                  </a:lnTo>
                  <a:lnTo>
                    <a:pt x="78585" y="65467"/>
                  </a:lnTo>
                  <a:lnTo>
                    <a:pt x="78680" y="63217"/>
                  </a:lnTo>
                  <a:lnTo>
                    <a:pt x="78775" y="60935"/>
                  </a:lnTo>
                  <a:lnTo>
                    <a:pt x="78807" y="58654"/>
                  </a:lnTo>
                  <a:lnTo>
                    <a:pt x="78838" y="56372"/>
                  </a:lnTo>
                  <a:lnTo>
                    <a:pt x="78775" y="54091"/>
                  </a:lnTo>
                  <a:lnTo>
                    <a:pt x="78712" y="51809"/>
                  </a:lnTo>
                  <a:lnTo>
                    <a:pt x="78617" y="49528"/>
                  </a:lnTo>
                  <a:lnTo>
                    <a:pt x="78458" y="47246"/>
                  </a:lnTo>
                  <a:lnTo>
                    <a:pt x="78268" y="44965"/>
                  </a:lnTo>
                  <a:lnTo>
                    <a:pt x="78046" y="42715"/>
                  </a:lnTo>
                  <a:lnTo>
                    <a:pt x="77793" y="40433"/>
                  </a:lnTo>
                  <a:lnTo>
                    <a:pt x="77508" y="38184"/>
                  </a:lnTo>
                  <a:lnTo>
                    <a:pt x="77191" y="35934"/>
                  </a:lnTo>
                  <a:lnTo>
                    <a:pt x="76810" y="33684"/>
                  </a:lnTo>
                  <a:lnTo>
                    <a:pt x="76430" y="31434"/>
                  </a:lnTo>
                  <a:lnTo>
                    <a:pt x="76589" y="31244"/>
                  </a:lnTo>
                  <a:lnTo>
                    <a:pt x="76684" y="31022"/>
                  </a:lnTo>
                  <a:lnTo>
                    <a:pt x="76747" y="30769"/>
                  </a:lnTo>
                  <a:lnTo>
                    <a:pt x="76747" y="30483"/>
                  </a:lnTo>
                  <a:lnTo>
                    <a:pt x="76684" y="30262"/>
                  </a:lnTo>
                  <a:lnTo>
                    <a:pt x="76620" y="30135"/>
                  </a:lnTo>
                  <a:lnTo>
                    <a:pt x="76557" y="30040"/>
                  </a:lnTo>
                  <a:lnTo>
                    <a:pt x="76462" y="29945"/>
                  </a:lnTo>
                  <a:lnTo>
                    <a:pt x="76367" y="29881"/>
                  </a:lnTo>
                  <a:lnTo>
                    <a:pt x="76240" y="29818"/>
                  </a:lnTo>
                  <a:lnTo>
                    <a:pt x="76113" y="29786"/>
                  </a:lnTo>
                  <a:lnTo>
                    <a:pt x="75480" y="26776"/>
                  </a:lnTo>
                  <a:lnTo>
                    <a:pt x="75163" y="25287"/>
                  </a:lnTo>
                  <a:lnTo>
                    <a:pt x="74814" y="23829"/>
                  </a:lnTo>
                  <a:lnTo>
                    <a:pt x="74878" y="23607"/>
                  </a:lnTo>
                  <a:close/>
                  <a:moveTo>
                    <a:pt x="111698" y="19108"/>
                  </a:moveTo>
                  <a:lnTo>
                    <a:pt x="112934" y="19488"/>
                  </a:lnTo>
                  <a:lnTo>
                    <a:pt x="114170" y="19900"/>
                  </a:lnTo>
                  <a:lnTo>
                    <a:pt x="115374" y="20375"/>
                  </a:lnTo>
                  <a:lnTo>
                    <a:pt x="116578" y="20882"/>
                  </a:lnTo>
                  <a:lnTo>
                    <a:pt x="116547" y="21136"/>
                  </a:lnTo>
                  <a:lnTo>
                    <a:pt x="116578" y="21389"/>
                  </a:lnTo>
                  <a:lnTo>
                    <a:pt x="117180" y="24431"/>
                  </a:lnTo>
                  <a:lnTo>
                    <a:pt x="117719" y="27441"/>
                  </a:lnTo>
                  <a:lnTo>
                    <a:pt x="118226" y="30483"/>
                  </a:lnTo>
                  <a:lnTo>
                    <a:pt x="118701" y="33525"/>
                  </a:lnTo>
                  <a:lnTo>
                    <a:pt x="119113" y="36567"/>
                  </a:lnTo>
                  <a:lnTo>
                    <a:pt x="119494" y="39641"/>
                  </a:lnTo>
                  <a:lnTo>
                    <a:pt x="119810" y="42683"/>
                  </a:lnTo>
                  <a:lnTo>
                    <a:pt x="120096" y="45757"/>
                  </a:lnTo>
                  <a:lnTo>
                    <a:pt x="120317" y="48799"/>
                  </a:lnTo>
                  <a:lnTo>
                    <a:pt x="120476" y="51873"/>
                  </a:lnTo>
                  <a:lnTo>
                    <a:pt x="120634" y="54946"/>
                  </a:lnTo>
                  <a:lnTo>
                    <a:pt x="120698" y="58020"/>
                  </a:lnTo>
                  <a:lnTo>
                    <a:pt x="120761" y="61094"/>
                  </a:lnTo>
                  <a:lnTo>
                    <a:pt x="120729" y="64167"/>
                  </a:lnTo>
                  <a:lnTo>
                    <a:pt x="120666" y="67241"/>
                  </a:lnTo>
                  <a:lnTo>
                    <a:pt x="120571" y="70346"/>
                  </a:lnTo>
                  <a:lnTo>
                    <a:pt x="120381" y="73484"/>
                  </a:lnTo>
                  <a:lnTo>
                    <a:pt x="120159" y="76621"/>
                  </a:lnTo>
                  <a:lnTo>
                    <a:pt x="119905" y="79758"/>
                  </a:lnTo>
                  <a:lnTo>
                    <a:pt x="119589" y="82863"/>
                  </a:lnTo>
                  <a:lnTo>
                    <a:pt x="119240" y="86000"/>
                  </a:lnTo>
                  <a:lnTo>
                    <a:pt x="118828" y="89105"/>
                  </a:lnTo>
                  <a:lnTo>
                    <a:pt x="118384" y="92211"/>
                  </a:lnTo>
                  <a:lnTo>
                    <a:pt x="117909" y="95316"/>
                  </a:lnTo>
                  <a:lnTo>
                    <a:pt x="117719" y="96362"/>
                  </a:lnTo>
                  <a:lnTo>
                    <a:pt x="117497" y="97408"/>
                  </a:lnTo>
                  <a:lnTo>
                    <a:pt x="117307" y="98453"/>
                  </a:lnTo>
                  <a:lnTo>
                    <a:pt x="117212" y="98960"/>
                  </a:lnTo>
                  <a:lnTo>
                    <a:pt x="117149" y="99467"/>
                  </a:lnTo>
                  <a:lnTo>
                    <a:pt x="117117" y="99974"/>
                  </a:lnTo>
                  <a:lnTo>
                    <a:pt x="117117" y="100450"/>
                  </a:lnTo>
                  <a:lnTo>
                    <a:pt x="117149" y="100925"/>
                  </a:lnTo>
                  <a:lnTo>
                    <a:pt x="117244" y="101400"/>
                  </a:lnTo>
                  <a:lnTo>
                    <a:pt x="117339" y="101844"/>
                  </a:lnTo>
                  <a:lnTo>
                    <a:pt x="117497" y="102288"/>
                  </a:lnTo>
                  <a:lnTo>
                    <a:pt x="117719" y="102699"/>
                  </a:lnTo>
                  <a:lnTo>
                    <a:pt x="118004" y="103111"/>
                  </a:lnTo>
                  <a:lnTo>
                    <a:pt x="114740" y="103555"/>
                  </a:lnTo>
                  <a:lnTo>
                    <a:pt x="111477" y="103967"/>
                  </a:lnTo>
                  <a:lnTo>
                    <a:pt x="112364" y="101369"/>
                  </a:lnTo>
                  <a:lnTo>
                    <a:pt x="113219" y="98739"/>
                  </a:lnTo>
                  <a:lnTo>
                    <a:pt x="113980" y="96108"/>
                  </a:lnTo>
                  <a:lnTo>
                    <a:pt x="114709" y="93447"/>
                  </a:lnTo>
                  <a:lnTo>
                    <a:pt x="115342" y="90785"/>
                  </a:lnTo>
                  <a:lnTo>
                    <a:pt x="115913" y="88091"/>
                  </a:lnTo>
                  <a:lnTo>
                    <a:pt x="116452" y="85398"/>
                  </a:lnTo>
                  <a:lnTo>
                    <a:pt x="116895" y="82705"/>
                  </a:lnTo>
                  <a:lnTo>
                    <a:pt x="117307" y="79979"/>
                  </a:lnTo>
                  <a:lnTo>
                    <a:pt x="117624" y="77254"/>
                  </a:lnTo>
                  <a:lnTo>
                    <a:pt x="117909" y="74529"/>
                  </a:lnTo>
                  <a:lnTo>
                    <a:pt x="118131" y="71772"/>
                  </a:lnTo>
                  <a:lnTo>
                    <a:pt x="118289" y="69047"/>
                  </a:lnTo>
                  <a:lnTo>
                    <a:pt x="118384" y="66290"/>
                  </a:lnTo>
                  <a:lnTo>
                    <a:pt x="118416" y="63534"/>
                  </a:lnTo>
                  <a:lnTo>
                    <a:pt x="118416" y="60777"/>
                  </a:lnTo>
                  <a:lnTo>
                    <a:pt x="118543" y="60618"/>
                  </a:lnTo>
                  <a:lnTo>
                    <a:pt x="118670" y="60428"/>
                  </a:lnTo>
                  <a:lnTo>
                    <a:pt x="118733" y="60238"/>
                  </a:lnTo>
                  <a:lnTo>
                    <a:pt x="118765" y="60016"/>
                  </a:lnTo>
                  <a:lnTo>
                    <a:pt x="118733" y="59826"/>
                  </a:lnTo>
                  <a:lnTo>
                    <a:pt x="118670" y="59636"/>
                  </a:lnTo>
                  <a:lnTo>
                    <a:pt x="118543" y="59446"/>
                  </a:lnTo>
                  <a:lnTo>
                    <a:pt x="118384" y="59256"/>
                  </a:lnTo>
                  <a:lnTo>
                    <a:pt x="118289" y="56721"/>
                  </a:lnTo>
                  <a:lnTo>
                    <a:pt x="118163" y="54154"/>
                  </a:lnTo>
                  <a:lnTo>
                    <a:pt x="117973" y="51619"/>
                  </a:lnTo>
                  <a:lnTo>
                    <a:pt x="117751" y="49052"/>
                  </a:lnTo>
                  <a:lnTo>
                    <a:pt x="117497" y="46517"/>
                  </a:lnTo>
                  <a:lnTo>
                    <a:pt x="117180" y="43982"/>
                  </a:lnTo>
                  <a:lnTo>
                    <a:pt x="116800" y="41447"/>
                  </a:lnTo>
                  <a:lnTo>
                    <a:pt x="116420" y="38912"/>
                  </a:lnTo>
                  <a:lnTo>
                    <a:pt x="115976" y="36409"/>
                  </a:lnTo>
                  <a:lnTo>
                    <a:pt x="115501" y="33906"/>
                  </a:lnTo>
                  <a:lnTo>
                    <a:pt x="114962" y="31402"/>
                  </a:lnTo>
                  <a:lnTo>
                    <a:pt x="114392" y="28899"/>
                  </a:lnTo>
                  <a:lnTo>
                    <a:pt x="113790" y="26427"/>
                  </a:lnTo>
                  <a:lnTo>
                    <a:pt x="113124" y="23988"/>
                  </a:lnTo>
                  <a:lnTo>
                    <a:pt x="112427" y="21548"/>
                  </a:lnTo>
                  <a:lnTo>
                    <a:pt x="111698" y="19108"/>
                  </a:lnTo>
                  <a:close/>
                  <a:moveTo>
                    <a:pt x="101717" y="24399"/>
                  </a:moveTo>
                  <a:lnTo>
                    <a:pt x="101780" y="26998"/>
                  </a:lnTo>
                  <a:lnTo>
                    <a:pt x="101844" y="29565"/>
                  </a:lnTo>
                  <a:lnTo>
                    <a:pt x="101844" y="32131"/>
                  </a:lnTo>
                  <a:lnTo>
                    <a:pt x="101812" y="34698"/>
                  </a:lnTo>
                  <a:lnTo>
                    <a:pt x="101780" y="37265"/>
                  </a:lnTo>
                  <a:lnTo>
                    <a:pt x="101685" y="39800"/>
                  </a:lnTo>
                  <a:lnTo>
                    <a:pt x="101558" y="42366"/>
                  </a:lnTo>
                  <a:lnTo>
                    <a:pt x="101400" y="44901"/>
                  </a:lnTo>
                  <a:lnTo>
                    <a:pt x="101210" y="47436"/>
                  </a:lnTo>
                  <a:lnTo>
                    <a:pt x="100956" y="49971"/>
                  </a:lnTo>
                  <a:lnTo>
                    <a:pt x="100671" y="52506"/>
                  </a:lnTo>
                  <a:lnTo>
                    <a:pt x="100323" y="55041"/>
                  </a:lnTo>
                  <a:lnTo>
                    <a:pt x="99911" y="57576"/>
                  </a:lnTo>
                  <a:lnTo>
                    <a:pt x="99467" y="60111"/>
                  </a:lnTo>
                  <a:lnTo>
                    <a:pt x="98960" y="62646"/>
                  </a:lnTo>
                  <a:lnTo>
                    <a:pt x="98390" y="65181"/>
                  </a:lnTo>
                  <a:lnTo>
                    <a:pt x="98390" y="65403"/>
                  </a:lnTo>
                  <a:lnTo>
                    <a:pt x="98390" y="65593"/>
                  </a:lnTo>
                  <a:lnTo>
                    <a:pt x="97471" y="67114"/>
                  </a:lnTo>
                  <a:lnTo>
                    <a:pt x="96552" y="68667"/>
                  </a:lnTo>
                  <a:lnTo>
                    <a:pt x="95665" y="70251"/>
                  </a:lnTo>
                  <a:lnTo>
                    <a:pt x="94809" y="71836"/>
                  </a:lnTo>
                  <a:lnTo>
                    <a:pt x="93953" y="73420"/>
                  </a:lnTo>
                  <a:lnTo>
                    <a:pt x="93130" y="75036"/>
                  </a:lnTo>
                  <a:lnTo>
                    <a:pt x="92337" y="76652"/>
                  </a:lnTo>
                  <a:lnTo>
                    <a:pt x="91577" y="78300"/>
                  </a:lnTo>
                  <a:lnTo>
                    <a:pt x="90214" y="81342"/>
                  </a:lnTo>
                  <a:lnTo>
                    <a:pt x="89517" y="82895"/>
                  </a:lnTo>
                  <a:lnTo>
                    <a:pt x="88820" y="84511"/>
                  </a:lnTo>
                  <a:lnTo>
                    <a:pt x="88155" y="86127"/>
                  </a:lnTo>
                  <a:lnTo>
                    <a:pt x="87489" y="87775"/>
                  </a:lnTo>
                  <a:lnTo>
                    <a:pt x="86887" y="89454"/>
                  </a:lnTo>
                  <a:lnTo>
                    <a:pt x="86348" y="91133"/>
                  </a:lnTo>
                  <a:lnTo>
                    <a:pt x="85841" y="92813"/>
                  </a:lnTo>
                  <a:lnTo>
                    <a:pt x="85398" y="94524"/>
                  </a:lnTo>
                  <a:lnTo>
                    <a:pt x="85208" y="95380"/>
                  </a:lnTo>
                  <a:lnTo>
                    <a:pt x="85049" y="96235"/>
                  </a:lnTo>
                  <a:lnTo>
                    <a:pt x="84891" y="97091"/>
                  </a:lnTo>
                  <a:lnTo>
                    <a:pt x="84796" y="97946"/>
                  </a:lnTo>
                  <a:lnTo>
                    <a:pt x="84669" y="98770"/>
                  </a:lnTo>
                  <a:lnTo>
                    <a:pt x="84606" y="99626"/>
                  </a:lnTo>
                  <a:lnTo>
                    <a:pt x="84574" y="100481"/>
                  </a:lnTo>
                  <a:lnTo>
                    <a:pt x="84542" y="101337"/>
                  </a:lnTo>
                  <a:lnTo>
                    <a:pt x="84542" y="102192"/>
                  </a:lnTo>
                  <a:lnTo>
                    <a:pt x="84606" y="103016"/>
                  </a:lnTo>
                  <a:lnTo>
                    <a:pt x="84669" y="103872"/>
                  </a:lnTo>
                  <a:lnTo>
                    <a:pt x="84764" y="104696"/>
                  </a:lnTo>
                  <a:lnTo>
                    <a:pt x="84764" y="104696"/>
                  </a:lnTo>
                  <a:lnTo>
                    <a:pt x="82736" y="104569"/>
                  </a:lnTo>
                  <a:lnTo>
                    <a:pt x="80645" y="104411"/>
                  </a:lnTo>
                  <a:lnTo>
                    <a:pt x="79060" y="104284"/>
                  </a:lnTo>
                  <a:lnTo>
                    <a:pt x="77444" y="104094"/>
                  </a:lnTo>
                  <a:lnTo>
                    <a:pt x="75860" y="103904"/>
                  </a:lnTo>
                  <a:lnTo>
                    <a:pt x="74244" y="103713"/>
                  </a:lnTo>
                  <a:lnTo>
                    <a:pt x="75163" y="101178"/>
                  </a:lnTo>
                  <a:lnTo>
                    <a:pt x="76018" y="98612"/>
                  </a:lnTo>
                  <a:lnTo>
                    <a:pt x="76842" y="96045"/>
                  </a:lnTo>
                  <a:lnTo>
                    <a:pt x="77603" y="93447"/>
                  </a:lnTo>
                  <a:lnTo>
                    <a:pt x="78300" y="90848"/>
                  </a:lnTo>
                  <a:lnTo>
                    <a:pt x="78965" y="88218"/>
                  </a:lnTo>
                  <a:lnTo>
                    <a:pt x="79567" y="85556"/>
                  </a:lnTo>
                  <a:lnTo>
                    <a:pt x="80138" y="82926"/>
                  </a:lnTo>
                  <a:lnTo>
                    <a:pt x="80676" y="80265"/>
                  </a:lnTo>
                  <a:lnTo>
                    <a:pt x="81152" y="77603"/>
                  </a:lnTo>
                  <a:lnTo>
                    <a:pt x="81595" y="74909"/>
                  </a:lnTo>
                  <a:lnTo>
                    <a:pt x="82007" y="72248"/>
                  </a:lnTo>
                  <a:lnTo>
                    <a:pt x="82356" y="69554"/>
                  </a:lnTo>
                  <a:lnTo>
                    <a:pt x="82704" y="66892"/>
                  </a:lnTo>
                  <a:lnTo>
                    <a:pt x="82990" y="64199"/>
                  </a:lnTo>
                  <a:lnTo>
                    <a:pt x="83275" y="61537"/>
                  </a:lnTo>
                  <a:lnTo>
                    <a:pt x="83528" y="58717"/>
                  </a:lnTo>
                  <a:lnTo>
                    <a:pt x="83750" y="55897"/>
                  </a:lnTo>
                  <a:lnTo>
                    <a:pt x="83908" y="53108"/>
                  </a:lnTo>
                  <a:lnTo>
                    <a:pt x="84067" y="50288"/>
                  </a:lnTo>
                  <a:lnTo>
                    <a:pt x="84162" y="47468"/>
                  </a:lnTo>
                  <a:lnTo>
                    <a:pt x="84225" y="44648"/>
                  </a:lnTo>
                  <a:lnTo>
                    <a:pt x="84225" y="41828"/>
                  </a:lnTo>
                  <a:lnTo>
                    <a:pt x="84194" y="39007"/>
                  </a:lnTo>
                  <a:lnTo>
                    <a:pt x="84162" y="37201"/>
                  </a:lnTo>
                  <a:lnTo>
                    <a:pt x="84067" y="35458"/>
                  </a:lnTo>
                  <a:lnTo>
                    <a:pt x="84004" y="34571"/>
                  </a:lnTo>
                  <a:lnTo>
                    <a:pt x="83940" y="33716"/>
                  </a:lnTo>
                  <a:lnTo>
                    <a:pt x="83813" y="32860"/>
                  </a:lnTo>
                  <a:lnTo>
                    <a:pt x="83687" y="32004"/>
                  </a:lnTo>
                  <a:lnTo>
                    <a:pt x="83560" y="31149"/>
                  </a:lnTo>
                  <a:lnTo>
                    <a:pt x="83370" y="30325"/>
                  </a:lnTo>
                  <a:lnTo>
                    <a:pt x="83148" y="29501"/>
                  </a:lnTo>
                  <a:lnTo>
                    <a:pt x="82926" y="28677"/>
                  </a:lnTo>
                  <a:lnTo>
                    <a:pt x="82641" y="27885"/>
                  </a:lnTo>
                  <a:lnTo>
                    <a:pt x="82324" y="27093"/>
                  </a:lnTo>
                  <a:lnTo>
                    <a:pt x="81976" y="26301"/>
                  </a:lnTo>
                  <a:lnTo>
                    <a:pt x="81564" y="25509"/>
                  </a:lnTo>
                  <a:lnTo>
                    <a:pt x="81564" y="25318"/>
                  </a:lnTo>
                  <a:lnTo>
                    <a:pt x="81500" y="25128"/>
                  </a:lnTo>
                  <a:lnTo>
                    <a:pt x="91609" y="24780"/>
                  </a:lnTo>
                  <a:lnTo>
                    <a:pt x="101717" y="24399"/>
                  </a:lnTo>
                  <a:close/>
                  <a:moveTo>
                    <a:pt x="109354" y="53330"/>
                  </a:moveTo>
                  <a:lnTo>
                    <a:pt x="110399" y="56245"/>
                  </a:lnTo>
                  <a:lnTo>
                    <a:pt x="110177" y="56341"/>
                  </a:lnTo>
                  <a:lnTo>
                    <a:pt x="109924" y="56436"/>
                  </a:lnTo>
                  <a:lnTo>
                    <a:pt x="109670" y="56626"/>
                  </a:lnTo>
                  <a:lnTo>
                    <a:pt x="109385" y="56816"/>
                  </a:lnTo>
                  <a:lnTo>
                    <a:pt x="109132" y="57069"/>
                  </a:lnTo>
                  <a:lnTo>
                    <a:pt x="108878" y="57355"/>
                  </a:lnTo>
                  <a:lnTo>
                    <a:pt x="108656" y="57671"/>
                  </a:lnTo>
                  <a:lnTo>
                    <a:pt x="108403" y="57988"/>
                  </a:lnTo>
                  <a:lnTo>
                    <a:pt x="107959" y="58685"/>
                  </a:lnTo>
                  <a:lnTo>
                    <a:pt x="107547" y="59446"/>
                  </a:lnTo>
                  <a:lnTo>
                    <a:pt x="107135" y="60143"/>
                  </a:lnTo>
                  <a:lnTo>
                    <a:pt x="106787" y="60808"/>
                  </a:lnTo>
                  <a:lnTo>
                    <a:pt x="106438" y="61347"/>
                  </a:lnTo>
                  <a:lnTo>
                    <a:pt x="104917" y="63787"/>
                  </a:lnTo>
                  <a:lnTo>
                    <a:pt x="103460" y="66290"/>
                  </a:lnTo>
                  <a:lnTo>
                    <a:pt x="102034" y="68794"/>
                  </a:lnTo>
                  <a:lnTo>
                    <a:pt x="100703" y="71329"/>
                  </a:lnTo>
                  <a:lnTo>
                    <a:pt x="98833" y="75036"/>
                  </a:lnTo>
                  <a:lnTo>
                    <a:pt x="97883" y="77001"/>
                  </a:lnTo>
                  <a:lnTo>
                    <a:pt x="96932" y="79029"/>
                  </a:lnTo>
                  <a:lnTo>
                    <a:pt x="95981" y="81120"/>
                  </a:lnTo>
                  <a:lnTo>
                    <a:pt x="95094" y="83212"/>
                  </a:lnTo>
                  <a:lnTo>
                    <a:pt x="94239" y="85366"/>
                  </a:lnTo>
                  <a:lnTo>
                    <a:pt x="93827" y="86475"/>
                  </a:lnTo>
                  <a:lnTo>
                    <a:pt x="93446" y="87553"/>
                  </a:lnTo>
                  <a:lnTo>
                    <a:pt x="93066" y="88662"/>
                  </a:lnTo>
                  <a:lnTo>
                    <a:pt x="92749" y="89771"/>
                  </a:lnTo>
                  <a:lnTo>
                    <a:pt x="92432" y="90880"/>
                  </a:lnTo>
                  <a:lnTo>
                    <a:pt x="92147" y="91989"/>
                  </a:lnTo>
                  <a:lnTo>
                    <a:pt x="91862" y="93066"/>
                  </a:lnTo>
                  <a:lnTo>
                    <a:pt x="91640" y="94176"/>
                  </a:lnTo>
                  <a:lnTo>
                    <a:pt x="91450" y="95285"/>
                  </a:lnTo>
                  <a:lnTo>
                    <a:pt x="91292" y="96394"/>
                  </a:lnTo>
                  <a:lnTo>
                    <a:pt x="91165" y="97471"/>
                  </a:lnTo>
                  <a:lnTo>
                    <a:pt x="91070" y="98580"/>
                  </a:lnTo>
                  <a:lnTo>
                    <a:pt x="91006" y="99657"/>
                  </a:lnTo>
                  <a:lnTo>
                    <a:pt x="91006" y="100735"/>
                  </a:lnTo>
                  <a:lnTo>
                    <a:pt x="91038" y="101812"/>
                  </a:lnTo>
                  <a:lnTo>
                    <a:pt x="91133" y="102858"/>
                  </a:lnTo>
                  <a:lnTo>
                    <a:pt x="91260" y="103904"/>
                  </a:lnTo>
                  <a:lnTo>
                    <a:pt x="91450" y="104949"/>
                  </a:lnTo>
                  <a:lnTo>
                    <a:pt x="91450" y="104949"/>
                  </a:lnTo>
                  <a:lnTo>
                    <a:pt x="88662" y="104886"/>
                  </a:lnTo>
                  <a:lnTo>
                    <a:pt x="85905" y="104791"/>
                  </a:lnTo>
                  <a:lnTo>
                    <a:pt x="85968" y="103048"/>
                  </a:lnTo>
                  <a:lnTo>
                    <a:pt x="86095" y="101337"/>
                  </a:lnTo>
                  <a:lnTo>
                    <a:pt x="86285" y="99594"/>
                  </a:lnTo>
                  <a:lnTo>
                    <a:pt x="86539" y="97851"/>
                  </a:lnTo>
                  <a:lnTo>
                    <a:pt x="86824" y="96140"/>
                  </a:lnTo>
                  <a:lnTo>
                    <a:pt x="87204" y="94397"/>
                  </a:lnTo>
                  <a:lnTo>
                    <a:pt x="87616" y="92686"/>
                  </a:lnTo>
                  <a:lnTo>
                    <a:pt x="88091" y="90943"/>
                  </a:lnTo>
                  <a:lnTo>
                    <a:pt x="88630" y="89232"/>
                  </a:lnTo>
                  <a:lnTo>
                    <a:pt x="89200" y="87521"/>
                  </a:lnTo>
                  <a:lnTo>
                    <a:pt x="89802" y="85810"/>
                  </a:lnTo>
                  <a:lnTo>
                    <a:pt x="90468" y="84099"/>
                  </a:lnTo>
                  <a:lnTo>
                    <a:pt x="91165" y="82419"/>
                  </a:lnTo>
                  <a:lnTo>
                    <a:pt x="91894" y="80740"/>
                  </a:lnTo>
                  <a:lnTo>
                    <a:pt x="92654" y="79061"/>
                  </a:lnTo>
                  <a:lnTo>
                    <a:pt x="93478" y="77381"/>
                  </a:lnTo>
                  <a:lnTo>
                    <a:pt x="94302" y="75733"/>
                  </a:lnTo>
                  <a:lnTo>
                    <a:pt x="95189" y="74117"/>
                  </a:lnTo>
                  <a:lnTo>
                    <a:pt x="96076" y="72501"/>
                  </a:lnTo>
                  <a:lnTo>
                    <a:pt x="96995" y="70885"/>
                  </a:lnTo>
                  <a:lnTo>
                    <a:pt x="97946" y="69301"/>
                  </a:lnTo>
                  <a:lnTo>
                    <a:pt x="98928" y="67748"/>
                  </a:lnTo>
                  <a:lnTo>
                    <a:pt x="99911" y="66195"/>
                  </a:lnTo>
                  <a:lnTo>
                    <a:pt x="100925" y="64674"/>
                  </a:lnTo>
                  <a:lnTo>
                    <a:pt x="101939" y="63153"/>
                  </a:lnTo>
                  <a:lnTo>
                    <a:pt x="102984" y="61696"/>
                  </a:lnTo>
                  <a:lnTo>
                    <a:pt x="104030" y="60238"/>
                  </a:lnTo>
                  <a:lnTo>
                    <a:pt x="105076" y="58780"/>
                  </a:lnTo>
                  <a:lnTo>
                    <a:pt x="106153" y="57386"/>
                  </a:lnTo>
                  <a:lnTo>
                    <a:pt x="107199" y="56024"/>
                  </a:lnTo>
                  <a:lnTo>
                    <a:pt x="109354" y="53330"/>
                  </a:lnTo>
                  <a:close/>
                  <a:moveTo>
                    <a:pt x="112903" y="59319"/>
                  </a:moveTo>
                  <a:lnTo>
                    <a:pt x="113314" y="59351"/>
                  </a:lnTo>
                  <a:lnTo>
                    <a:pt x="113695" y="59414"/>
                  </a:lnTo>
                  <a:lnTo>
                    <a:pt x="114107" y="59509"/>
                  </a:lnTo>
                  <a:lnTo>
                    <a:pt x="114519" y="59636"/>
                  </a:lnTo>
                  <a:lnTo>
                    <a:pt x="114931" y="59763"/>
                  </a:lnTo>
                  <a:lnTo>
                    <a:pt x="115311" y="59921"/>
                  </a:lnTo>
                  <a:lnTo>
                    <a:pt x="116135" y="60333"/>
                  </a:lnTo>
                  <a:lnTo>
                    <a:pt x="116135" y="63058"/>
                  </a:lnTo>
                  <a:lnTo>
                    <a:pt x="116071" y="65783"/>
                  </a:lnTo>
                  <a:lnTo>
                    <a:pt x="116008" y="68509"/>
                  </a:lnTo>
                  <a:lnTo>
                    <a:pt x="115849" y="71234"/>
                  </a:lnTo>
                  <a:lnTo>
                    <a:pt x="115691" y="73959"/>
                  </a:lnTo>
                  <a:lnTo>
                    <a:pt x="115438" y="76684"/>
                  </a:lnTo>
                  <a:lnTo>
                    <a:pt x="115184" y="79409"/>
                  </a:lnTo>
                  <a:lnTo>
                    <a:pt x="114867" y="82134"/>
                  </a:lnTo>
                  <a:lnTo>
                    <a:pt x="114519" y="84891"/>
                  </a:lnTo>
                  <a:lnTo>
                    <a:pt x="114138" y="87616"/>
                  </a:lnTo>
                  <a:lnTo>
                    <a:pt x="113695" y="90341"/>
                  </a:lnTo>
                  <a:lnTo>
                    <a:pt x="113219" y="93066"/>
                  </a:lnTo>
                  <a:lnTo>
                    <a:pt x="112681" y="95823"/>
                  </a:lnTo>
                  <a:lnTo>
                    <a:pt x="112142" y="98548"/>
                  </a:lnTo>
                  <a:lnTo>
                    <a:pt x="111540" y="101274"/>
                  </a:lnTo>
                  <a:lnTo>
                    <a:pt x="110906" y="104030"/>
                  </a:lnTo>
                  <a:lnTo>
                    <a:pt x="108625" y="104252"/>
                  </a:lnTo>
                  <a:lnTo>
                    <a:pt x="106343" y="104442"/>
                  </a:lnTo>
                  <a:lnTo>
                    <a:pt x="104062" y="104601"/>
                  </a:lnTo>
                  <a:lnTo>
                    <a:pt x="101749" y="104759"/>
                  </a:lnTo>
                  <a:lnTo>
                    <a:pt x="99467" y="104854"/>
                  </a:lnTo>
                  <a:lnTo>
                    <a:pt x="97186" y="104918"/>
                  </a:lnTo>
                  <a:lnTo>
                    <a:pt x="94872" y="104949"/>
                  </a:lnTo>
                  <a:lnTo>
                    <a:pt x="92559" y="104949"/>
                  </a:lnTo>
                  <a:lnTo>
                    <a:pt x="92654" y="103175"/>
                  </a:lnTo>
                  <a:lnTo>
                    <a:pt x="92781" y="101369"/>
                  </a:lnTo>
                  <a:lnTo>
                    <a:pt x="92971" y="99594"/>
                  </a:lnTo>
                  <a:lnTo>
                    <a:pt x="93256" y="97851"/>
                  </a:lnTo>
                  <a:lnTo>
                    <a:pt x="93573" y="96108"/>
                  </a:lnTo>
                  <a:lnTo>
                    <a:pt x="93953" y="94366"/>
                  </a:lnTo>
                  <a:lnTo>
                    <a:pt x="94365" y="92623"/>
                  </a:lnTo>
                  <a:lnTo>
                    <a:pt x="94841" y="90912"/>
                  </a:lnTo>
                  <a:lnTo>
                    <a:pt x="95379" y="89232"/>
                  </a:lnTo>
                  <a:lnTo>
                    <a:pt x="95918" y="87521"/>
                  </a:lnTo>
                  <a:lnTo>
                    <a:pt x="96520" y="85842"/>
                  </a:lnTo>
                  <a:lnTo>
                    <a:pt x="97154" y="84162"/>
                  </a:lnTo>
                  <a:lnTo>
                    <a:pt x="97819" y="82514"/>
                  </a:lnTo>
                  <a:lnTo>
                    <a:pt x="98516" y="80835"/>
                  </a:lnTo>
                  <a:lnTo>
                    <a:pt x="99214" y="79187"/>
                  </a:lnTo>
                  <a:lnTo>
                    <a:pt x="99974" y="77571"/>
                  </a:lnTo>
                  <a:lnTo>
                    <a:pt x="100608" y="76114"/>
                  </a:lnTo>
                  <a:lnTo>
                    <a:pt x="101305" y="74688"/>
                  </a:lnTo>
                  <a:lnTo>
                    <a:pt x="102002" y="73262"/>
                  </a:lnTo>
                  <a:lnTo>
                    <a:pt x="102731" y="71867"/>
                  </a:lnTo>
                  <a:lnTo>
                    <a:pt x="103460" y="70442"/>
                  </a:lnTo>
                  <a:lnTo>
                    <a:pt x="104220" y="69047"/>
                  </a:lnTo>
                  <a:lnTo>
                    <a:pt x="105012" y="67685"/>
                  </a:lnTo>
                  <a:lnTo>
                    <a:pt x="105805" y="66322"/>
                  </a:lnTo>
                  <a:lnTo>
                    <a:pt x="106185" y="65625"/>
                  </a:lnTo>
                  <a:lnTo>
                    <a:pt x="106597" y="64833"/>
                  </a:lnTo>
                  <a:lnTo>
                    <a:pt x="107009" y="64009"/>
                  </a:lnTo>
                  <a:lnTo>
                    <a:pt x="107452" y="63185"/>
                  </a:lnTo>
                  <a:lnTo>
                    <a:pt x="107928" y="62393"/>
                  </a:lnTo>
                  <a:lnTo>
                    <a:pt x="108403" y="61632"/>
                  </a:lnTo>
                  <a:lnTo>
                    <a:pt x="108656" y="61315"/>
                  </a:lnTo>
                  <a:lnTo>
                    <a:pt x="108942" y="60999"/>
                  </a:lnTo>
                  <a:lnTo>
                    <a:pt x="109195" y="60713"/>
                  </a:lnTo>
                  <a:lnTo>
                    <a:pt x="109480" y="60492"/>
                  </a:lnTo>
                  <a:lnTo>
                    <a:pt x="109924" y="60175"/>
                  </a:lnTo>
                  <a:lnTo>
                    <a:pt x="110368" y="59921"/>
                  </a:lnTo>
                  <a:lnTo>
                    <a:pt x="110779" y="59699"/>
                  </a:lnTo>
                  <a:lnTo>
                    <a:pt x="111223" y="59541"/>
                  </a:lnTo>
                  <a:lnTo>
                    <a:pt x="111635" y="59414"/>
                  </a:lnTo>
                  <a:lnTo>
                    <a:pt x="112079" y="59351"/>
                  </a:lnTo>
                  <a:lnTo>
                    <a:pt x="112491" y="59319"/>
                  </a:lnTo>
                  <a:close/>
                  <a:moveTo>
                    <a:pt x="169243" y="87204"/>
                  </a:moveTo>
                  <a:lnTo>
                    <a:pt x="168641" y="93510"/>
                  </a:lnTo>
                  <a:lnTo>
                    <a:pt x="167944" y="99784"/>
                  </a:lnTo>
                  <a:lnTo>
                    <a:pt x="167152" y="106027"/>
                  </a:lnTo>
                  <a:lnTo>
                    <a:pt x="166328" y="112301"/>
                  </a:lnTo>
                  <a:lnTo>
                    <a:pt x="165409" y="118512"/>
                  </a:lnTo>
                  <a:lnTo>
                    <a:pt x="164458" y="124754"/>
                  </a:lnTo>
                  <a:lnTo>
                    <a:pt x="163412" y="130965"/>
                  </a:lnTo>
                  <a:lnTo>
                    <a:pt x="162303" y="137176"/>
                  </a:lnTo>
                  <a:lnTo>
                    <a:pt x="161099" y="143355"/>
                  </a:lnTo>
                  <a:lnTo>
                    <a:pt x="159863" y="149534"/>
                  </a:lnTo>
                  <a:lnTo>
                    <a:pt x="158533" y="155713"/>
                  </a:lnTo>
                  <a:lnTo>
                    <a:pt x="157170" y="161860"/>
                  </a:lnTo>
                  <a:lnTo>
                    <a:pt x="155712" y="167976"/>
                  </a:lnTo>
                  <a:lnTo>
                    <a:pt x="154191" y="174123"/>
                  </a:lnTo>
                  <a:lnTo>
                    <a:pt x="152607" y="180207"/>
                  </a:lnTo>
                  <a:lnTo>
                    <a:pt x="150959" y="186323"/>
                  </a:lnTo>
                  <a:lnTo>
                    <a:pt x="148297" y="189112"/>
                  </a:lnTo>
                  <a:lnTo>
                    <a:pt x="145604" y="191932"/>
                  </a:lnTo>
                  <a:lnTo>
                    <a:pt x="144273" y="193294"/>
                  </a:lnTo>
                  <a:lnTo>
                    <a:pt x="142911" y="194657"/>
                  </a:lnTo>
                  <a:lnTo>
                    <a:pt x="141516" y="196019"/>
                  </a:lnTo>
                  <a:lnTo>
                    <a:pt x="140090" y="197350"/>
                  </a:lnTo>
                  <a:lnTo>
                    <a:pt x="139013" y="198269"/>
                  </a:lnTo>
                  <a:lnTo>
                    <a:pt x="137841" y="199188"/>
                  </a:lnTo>
                  <a:lnTo>
                    <a:pt x="135401" y="201058"/>
                  </a:lnTo>
                  <a:lnTo>
                    <a:pt x="134197" y="202040"/>
                  </a:lnTo>
                  <a:lnTo>
                    <a:pt x="132992" y="203054"/>
                  </a:lnTo>
                  <a:lnTo>
                    <a:pt x="132454" y="203593"/>
                  </a:lnTo>
                  <a:lnTo>
                    <a:pt x="131915" y="204100"/>
                  </a:lnTo>
                  <a:lnTo>
                    <a:pt x="131408" y="204670"/>
                  </a:lnTo>
                  <a:lnTo>
                    <a:pt x="130933" y="205209"/>
                  </a:lnTo>
                  <a:lnTo>
                    <a:pt x="131598" y="198554"/>
                  </a:lnTo>
                  <a:lnTo>
                    <a:pt x="132327" y="191932"/>
                  </a:lnTo>
                  <a:lnTo>
                    <a:pt x="133087" y="185277"/>
                  </a:lnTo>
                  <a:lnTo>
                    <a:pt x="133880" y="178655"/>
                  </a:lnTo>
                  <a:lnTo>
                    <a:pt x="134704" y="172032"/>
                  </a:lnTo>
                  <a:lnTo>
                    <a:pt x="135559" y="165409"/>
                  </a:lnTo>
                  <a:lnTo>
                    <a:pt x="136446" y="158786"/>
                  </a:lnTo>
                  <a:lnTo>
                    <a:pt x="137365" y="152164"/>
                  </a:lnTo>
                  <a:lnTo>
                    <a:pt x="138348" y="145573"/>
                  </a:lnTo>
                  <a:lnTo>
                    <a:pt x="139330" y="138950"/>
                  </a:lnTo>
                  <a:lnTo>
                    <a:pt x="140376" y="132359"/>
                  </a:lnTo>
                  <a:lnTo>
                    <a:pt x="141421" y="125768"/>
                  </a:lnTo>
                  <a:lnTo>
                    <a:pt x="142499" y="119177"/>
                  </a:lnTo>
                  <a:lnTo>
                    <a:pt x="143608" y="112586"/>
                  </a:lnTo>
                  <a:lnTo>
                    <a:pt x="144748" y="105995"/>
                  </a:lnTo>
                  <a:lnTo>
                    <a:pt x="145921" y="99436"/>
                  </a:lnTo>
                  <a:lnTo>
                    <a:pt x="145921" y="99309"/>
                  </a:lnTo>
                  <a:lnTo>
                    <a:pt x="148900" y="97915"/>
                  </a:lnTo>
                  <a:lnTo>
                    <a:pt x="151846" y="96457"/>
                  </a:lnTo>
                  <a:lnTo>
                    <a:pt x="154762" y="94968"/>
                  </a:lnTo>
                  <a:lnTo>
                    <a:pt x="157677" y="93447"/>
                  </a:lnTo>
                  <a:lnTo>
                    <a:pt x="160592" y="91926"/>
                  </a:lnTo>
                  <a:lnTo>
                    <a:pt x="163476" y="90341"/>
                  </a:lnTo>
                  <a:lnTo>
                    <a:pt x="169243" y="87204"/>
                  </a:lnTo>
                  <a:close/>
                  <a:moveTo>
                    <a:pt x="18664" y="88852"/>
                  </a:moveTo>
                  <a:lnTo>
                    <a:pt x="20343" y="89866"/>
                  </a:lnTo>
                  <a:lnTo>
                    <a:pt x="22023" y="90848"/>
                  </a:lnTo>
                  <a:lnTo>
                    <a:pt x="23734" y="91799"/>
                  </a:lnTo>
                  <a:lnTo>
                    <a:pt x="25477" y="92750"/>
                  </a:lnTo>
                  <a:lnTo>
                    <a:pt x="27220" y="93637"/>
                  </a:lnTo>
                  <a:lnTo>
                    <a:pt x="28994" y="94524"/>
                  </a:lnTo>
                  <a:lnTo>
                    <a:pt x="30769" y="95380"/>
                  </a:lnTo>
                  <a:lnTo>
                    <a:pt x="32575" y="96204"/>
                  </a:lnTo>
                  <a:lnTo>
                    <a:pt x="34381" y="96996"/>
                  </a:lnTo>
                  <a:lnTo>
                    <a:pt x="36219" y="97756"/>
                  </a:lnTo>
                  <a:lnTo>
                    <a:pt x="38088" y="98485"/>
                  </a:lnTo>
                  <a:lnTo>
                    <a:pt x="39926" y="99214"/>
                  </a:lnTo>
                  <a:lnTo>
                    <a:pt x="41827" y="99879"/>
                  </a:lnTo>
                  <a:lnTo>
                    <a:pt x="43697" y="100545"/>
                  </a:lnTo>
                  <a:lnTo>
                    <a:pt x="45598" y="101178"/>
                  </a:lnTo>
                  <a:lnTo>
                    <a:pt x="47531" y="101781"/>
                  </a:lnTo>
                  <a:lnTo>
                    <a:pt x="49432" y="102351"/>
                  </a:lnTo>
                  <a:lnTo>
                    <a:pt x="51397" y="102921"/>
                  </a:lnTo>
                  <a:lnTo>
                    <a:pt x="53330" y="103428"/>
                  </a:lnTo>
                  <a:lnTo>
                    <a:pt x="55295" y="103935"/>
                  </a:lnTo>
                  <a:lnTo>
                    <a:pt x="57259" y="104411"/>
                  </a:lnTo>
                  <a:lnTo>
                    <a:pt x="59224" y="104854"/>
                  </a:lnTo>
                  <a:lnTo>
                    <a:pt x="61220" y="105266"/>
                  </a:lnTo>
                  <a:lnTo>
                    <a:pt x="63217" y="105678"/>
                  </a:lnTo>
                  <a:lnTo>
                    <a:pt x="65213" y="106027"/>
                  </a:lnTo>
                  <a:lnTo>
                    <a:pt x="67209" y="106375"/>
                  </a:lnTo>
                  <a:lnTo>
                    <a:pt x="69237" y="106692"/>
                  </a:lnTo>
                  <a:lnTo>
                    <a:pt x="71233" y="106977"/>
                  </a:lnTo>
                  <a:lnTo>
                    <a:pt x="73261" y="107262"/>
                  </a:lnTo>
                  <a:lnTo>
                    <a:pt x="75289" y="107484"/>
                  </a:lnTo>
                  <a:lnTo>
                    <a:pt x="77317" y="107706"/>
                  </a:lnTo>
                  <a:lnTo>
                    <a:pt x="79345" y="107896"/>
                  </a:lnTo>
                  <a:lnTo>
                    <a:pt x="81405" y="108055"/>
                  </a:lnTo>
                  <a:lnTo>
                    <a:pt x="83433" y="108181"/>
                  </a:lnTo>
                  <a:lnTo>
                    <a:pt x="85461" y="108308"/>
                  </a:lnTo>
                  <a:lnTo>
                    <a:pt x="87521" y="108372"/>
                  </a:lnTo>
                  <a:lnTo>
                    <a:pt x="89549" y="108435"/>
                  </a:lnTo>
                  <a:lnTo>
                    <a:pt x="91609" y="108467"/>
                  </a:lnTo>
                  <a:lnTo>
                    <a:pt x="93637" y="108498"/>
                  </a:lnTo>
                  <a:lnTo>
                    <a:pt x="95665" y="108467"/>
                  </a:lnTo>
                  <a:lnTo>
                    <a:pt x="97724" y="108435"/>
                  </a:lnTo>
                  <a:lnTo>
                    <a:pt x="99752" y="108372"/>
                  </a:lnTo>
                  <a:lnTo>
                    <a:pt x="101780" y="108276"/>
                  </a:lnTo>
                  <a:lnTo>
                    <a:pt x="103808" y="108181"/>
                  </a:lnTo>
                  <a:lnTo>
                    <a:pt x="105836" y="108023"/>
                  </a:lnTo>
                  <a:lnTo>
                    <a:pt x="107864" y="107865"/>
                  </a:lnTo>
                  <a:lnTo>
                    <a:pt x="109861" y="107674"/>
                  </a:lnTo>
                  <a:lnTo>
                    <a:pt x="111889" y="107484"/>
                  </a:lnTo>
                  <a:lnTo>
                    <a:pt x="113885" y="107231"/>
                  </a:lnTo>
                  <a:lnTo>
                    <a:pt x="115881" y="106977"/>
                  </a:lnTo>
                  <a:lnTo>
                    <a:pt x="117846" y="106692"/>
                  </a:lnTo>
                  <a:lnTo>
                    <a:pt x="119842" y="106375"/>
                  </a:lnTo>
                  <a:lnTo>
                    <a:pt x="121807" y="106058"/>
                  </a:lnTo>
                  <a:lnTo>
                    <a:pt x="123771" y="105710"/>
                  </a:lnTo>
                  <a:lnTo>
                    <a:pt x="125736" y="105330"/>
                  </a:lnTo>
                  <a:lnTo>
                    <a:pt x="127669" y="104918"/>
                  </a:lnTo>
                  <a:lnTo>
                    <a:pt x="129602" y="104474"/>
                  </a:lnTo>
                  <a:lnTo>
                    <a:pt x="131503" y="104030"/>
                  </a:lnTo>
                  <a:lnTo>
                    <a:pt x="133404" y="103555"/>
                  </a:lnTo>
                  <a:lnTo>
                    <a:pt x="135306" y="103080"/>
                  </a:lnTo>
                  <a:lnTo>
                    <a:pt x="137207" y="102541"/>
                  </a:lnTo>
                  <a:lnTo>
                    <a:pt x="139076" y="102002"/>
                  </a:lnTo>
                  <a:lnTo>
                    <a:pt x="140914" y="101432"/>
                  </a:lnTo>
                  <a:lnTo>
                    <a:pt x="142752" y="100830"/>
                  </a:lnTo>
                  <a:lnTo>
                    <a:pt x="141516" y="107389"/>
                  </a:lnTo>
                  <a:lnTo>
                    <a:pt x="140312" y="113949"/>
                  </a:lnTo>
                  <a:lnTo>
                    <a:pt x="139171" y="120508"/>
                  </a:lnTo>
                  <a:lnTo>
                    <a:pt x="138062" y="127099"/>
                  </a:lnTo>
                  <a:lnTo>
                    <a:pt x="136985" y="133658"/>
                  </a:lnTo>
                  <a:lnTo>
                    <a:pt x="135971" y="140249"/>
                  </a:lnTo>
                  <a:lnTo>
                    <a:pt x="134989" y="146840"/>
                  </a:lnTo>
                  <a:lnTo>
                    <a:pt x="134038" y="153463"/>
                  </a:lnTo>
                  <a:lnTo>
                    <a:pt x="133119" y="160054"/>
                  </a:lnTo>
                  <a:lnTo>
                    <a:pt x="132264" y="166677"/>
                  </a:lnTo>
                  <a:lnTo>
                    <a:pt x="131440" y="173268"/>
                  </a:lnTo>
                  <a:lnTo>
                    <a:pt x="130648" y="179890"/>
                  </a:lnTo>
                  <a:lnTo>
                    <a:pt x="129887" y="186513"/>
                  </a:lnTo>
                  <a:lnTo>
                    <a:pt x="129158" y="193136"/>
                  </a:lnTo>
                  <a:lnTo>
                    <a:pt x="128461" y="199790"/>
                  </a:lnTo>
                  <a:lnTo>
                    <a:pt x="127796" y="206413"/>
                  </a:lnTo>
                  <a:lnTo>
                    <a:pt x="78300" y="201596"/>
                  </a:lnTo>
                  <a:lnTo>
                    <a:pt x="53552" y="199220"/>
                  </a:lnTo>
                  <a:lnTo>
                    <a:pt x="28804" y="196907"/>
                  </a:lnTo>
                  <a:lnTo>
                    <a:pt x="28455" y="190030"/>
                  </a:lnTo>
                  <a:lnTo>
                    <a:pt x="28107" y="183154"/>
                  </a:lnTo>
                  <a:lnTo>
                    <a:pt x="27695" y="176310"/>
                  </a:lnTo>
                  <a:lnTo>
                    <a:pt x="27283" y="169434"/>
                  </a:lnTo>
                  <a:lnTo>
                    <a:pt x="26808" y="162557"/>
                  </a:lnTo>
                  <a:lnTo>
                    <a:pt x="26301" y="155713"/>
                  </a:lnTo>
                  <a:lnTo>
                    <a:pt x="25730" y="148837"/>
                  </a:lnTo>
                  <a:lnTo>
                    <a:pt x="25160" y="141992"/>
                  </a:lnTo>
                  <a:lnTo>
                    <a:pt x="24589" y="135401"/>
                  </a:lnTo>
                  <a:lnTo>
                    <a:pt x="24082" y="128715"/>
                  </a:lnTo>
                  <a:lnTo>
                    <a:pt x="23512" y="121997"/>
                  </a:lnTo>
                  <a:lnTo>
                    <a:pt x="23227" y="118638"/>
                  </a:lnTo>
                  <a:lnTo>
                    <a:pt x="22878" y="115279"/>
                  </a:lnTo>
                  <a:lnTo>
                    <a:pt x="22530" y="111921"/>
                  </a:lnTo>
                  <a:lnTo>
                    <a:pt x="22150" y="108593"/>
                  </a:lnTo>
                  <a:lnTo>
                    <a:pt x="21706" y="105234"/>
                  </a:lnTo>
                  <a:lnTo>
                    <a:pt x="21231" y="101939"/>
                  </a:lnTo>
                  <a:lnTo>
                    <a:pt x="20692" y="98612"/>
                  </a:lnTo>
                  <a:lnTo>
                    <a:pt x="20090" y="95348"/>
                  </a:lnTo>
                  <a:lnTo>
                    <a:pt x="19424" y="92084"/>
                  </a:lnTo>
                  <a:lnTo>
                    <a:pt x="19044" y="90468"/>
                  </a:lnTo>
                  <a:lnTo>
                    <a:pt x="18664" y="88852"/>
                  </a:lnTo>
                  <a:close/>
                  <a:moveTo>
                    <a:pt x="100544" y="0"/>
                  </a:moveTo>
                  <a:lnTo>
                    <a:pt x="99879" y="32"/>
                  </a:lnTo>
                  <a:lnTo>
                    <a:pt x="98580" y="158"/>
                  </a:lnTo>
                  <a:lnTo>
                    <a:pt x="96552" y="412"/>
                  </a:lnTo>
                  <a:lnTo>
                    <a:pt x="94492" y="729"/>
                  </a:lnTo>
                  <a:lnTo>
                    <a:pt x="92464" y="1077"/>
                  </a:lnTo>
                  <a:lnTo>
                    <a:pt x="90404" y="1489"/>
                  </a:lnTo>
                  <a:lnTo>
                    <a:pt x="88376" y="1965"/>
                  </a:lnTo>
                  <a:lnTo>
                    <a:pt x="86348" y="2440"/>
                  </a:lnTo>
                  <a:lnTo>
                    <a:pt x="84352" y="2979"/>
                  </a:lnTo>
                  <a:lnTo>
                    <a:pt x="82387" y="3549"/>
                  </a:lnTo>
                  <a:lnTo>
                    <a:pt x="82229" y="3612"/>
                  </a:lnTo>
                  <a:lnTo>
                    <a:pt x="82102" y="3676"/>
                  </a:lnTo>
                  <a:lnTo>
                    <a:pt x="82039" y="3803"/>
                  </a:lnTo>
                  <a:lnTo>
                    <a:pt x="82007" y="3929"/>
                  </a:lnTo>
                  <a:lnTo>
                    <a:pt x="82007" y="4056"/>
                  </a:lnTo>
                  <a:lnTo>
                    <a:pt x="82039" y="4183"/>
                  </a:lnTo>
                  <a:lnTo>
                    <a:pt x="82102" y="4278"/>
                  </a:lnTo>
                  <a:lnTo>
                    <a:pt x="82197" y="4405"/>
                  </a:lnTo>
                  <a:lnTo>
                    <a:pt x="82071" y="4531"/>
                  </a:lnTo>
                  <a:lnTo>
                    <a:pt x="82007" y="4658"/>
                  </a:lnTo>
                  <a:lnTo>
                    <a:pt x="81944" y="4817"/>
                  </a:lnTo>
                  <a:lnTo>
                    <a:pt x="81944" y="5007"/>
                  </a:lnTo>
                  <a:lnTo>
                    <a:pt x="81976" y="5862"/>
                  </a:lnTo>
                  <a:lnTo>
                    <a:pt x="82007" y="6718"/>
                  </a:lnTo>
                  <a:lnTo>
                    <a:pt x="82102" y="7573"/>
                  </a:lnTo>
                  <a:lnTo>
                    <a:pt x="82229" y="8397"/>
                  </a:lnTo>
                  <a:lnTo>
                    <a:pt x="82387" y="9253"/>
                  </a:lnTo>
                  <a:lnTo>
                    <a:pt x="82546" y="10077"/>
                  </a:lnTo>
                  <a:lnTo>
                    <a:pt x="82768" y="10932"/>
                  </a:lnTo>
                  <a:lnTo>
                    <a:pt x="82990" y="11756"/>
                  </a:lnTo>
                  <a:lnTo>
                    <a:pt x="83275" y="12548"/>
                  </a:lnTo>
                  <a:lnTo>
                    <a:pt x="83560" y="13340"/>
                  </a:lnTo>
                  <a:lnTo>
                    <a:pt x="83908" y="14133"/>
                  </a:lnTo>
                  <a:lnTo>
                    <a:pt x="84289" y="14893"/>
                  </a:lnTo>
                  <a:lnTo>
                    <a:pt x="84701" y="15654"/>
                  </a:lnTo>
                  <a:lnTo>
                    <a:pt x="85113" y="16382"/>
                  </a:lnTo>
                  <a:lnTo>
                    <a:pt x="85588" y="17111"/>
                  </a:lnTo>
                  <a:lnTo>
                    <a:pt x="86095" y="17808"/>
                  </a:lnTo>
                  <a:lnTo>
                    <a:pt x="86253" y="17935"/>
                  </a:lnTo>
                  <a:lnTo>
                    <a:pt x="86412" y="18030"/>
                  </a:lnTo>
                  <a:lnTo>
                    <a:pt x="84859" y="18347"/>
                  </a:lnTo>
                  <a:lnTo>
                    <a:pt x="83306" y="18727"/>
                  </a:lnTo>
                  <a:lnTo>
                    <a:pt x="81785" y="19139"/>
                  </a:lnTo>
                  <a:lnTo>
                    <a:pt x="80264" y="19551"/>
                  </a:lnTo>
                  <a:lnTo>
                    <a:pt x="77222" y="20470"/>
                  </a:lnTo>
                  <a:lnTo>
                    <a:pt x="74307" y="21357"/>
                  </a:lnTo>
                  <a:lnTo>
                    <a:pt x="73990" y="21262"/>
                  </a:lnTo>
                  <a:lnTo>
                    <a:pt x="73642" y="21199"/>
                  </a:lnTo>
                  <a:lnTo>
                    <a:pt x="73452" y="21167"/>
                  </a:lnTo>
                  <a:lnTo>
                    <a:pt x="73230" y="21167"/>
                  </a:lnTo>
                  <a:lnTo>
                    <a:pt x="73040" y="21231"/>
                  </a:lnTo>
                  <a:lnTo>
                    <a:pt x="72881" y="21326"/>
                  </a:lnTo>
                  <a:lnTo>
                    <a:pt x="72723" y="21421"/>
                  </a:lnTo>
                  <a:lnTo>
                    <a:pt x="72596" y="21579"/>
                  </a:lnTo>
                  <a:lnTo>
                    <a:pt x="72469" y="21738"/>
                  </a:lnTo>
                  <a:lnTo>
                    <a:pt x="72406" y="21896"/>
                  </a:lnTo>
                  <a:lnTo>
                    <a:pt x="72216" y="22023"/>
                  </a:lnTo>
                  <a:lnTo>
                    <a:pt x="72089" y="22150"/>
                  </a:lnTo>
                  <a:lnTo>
                    <a:pt x="71138" y="21959"/>
                  </a:lnTo>
                  <a:lnTo>
                    <a:pt x="71645" y="20692"/>
                  </a:lnTo>
                  <a:lnTo>
                    <a:pt x="72184" y="19456"/>
                  </a:lnTo>
                  <a:lnTo>
                    <a:pt x="72469" y="18822"/>
                  </a:lnTo>
                  <a:lnTo>
                    <a:pt x="72754" y="18220"/>
                  </a:lnTo>
                  <a:lnTo>
                    <a:pt x="73071" y="17618"/>
                  </a:lnTo>
                  <a:lnTo>
                    <a:pt x="73420" y="17016"/>
                  </a:lnTo>
                  <a:lnTo>
                    <a:pt x="73895" y="16319"/>
                  </a:lnTo>
                  <a:lnTo>
                    <a:pt x="74371" y="15654"/>
                  </a:lnTo>
                  <a:lnTo>
                    <a:pt x="74878" y="15020"/>
                  </a:lnTo>
                  <a:lnTo>
                    <a:pt x="75385" y="14386"/>
                  </a:lnTo>
                  <a:lnTo>
                    <a:pt x="76462" y="13182"/>
                  </a:lnTo>
                  <a:lnTo>
                    <a:pt x="77603" y="11978"/>
                  </a:lnTo>
                  <a:lnTo>
                    <a:pt x="77698" y="11819"/>
                  </a:lnTo>
                  <a:lnTo>
                    <a:pt x="77729" y="11661"/>
                  </a:lnTo>
                  <a:lnTo>
                    <a:pt x="77698" y="11503"/>
                  </a:lnTo>
                  <a:lnTo>
                    <a:pt x="77634" y="11376"/>
                  </a:lnTo>
                  <a:lnTo>
                    <a:pt x="77729" y="11217"/>
                  </a:lnTo>
                  <a:lnTo>
                    <a:pt x="77793" y="11027"/>
                  </a:lnTo>
                  <a:lnTo>
                    <a:pt x="77824" y="10837"/>
                  </a:lnTo>
                  <a:lnTo>
                    <a:pt x="77856" y="10647"/>
                  </a:lnTo>
                  <a:lnTo>
                    <a:pt x="77793" y="10489"/>
                  </a:lnTo>
                  <a:lnTo>
                    <a:pt x="77729" y="10298"/>
                  </a:lnTo>
                  <a:lnTo>
                    <a:pt x="77603" y="10172"/>
                  </a:lnTo>
                  <a:lnTo>
                    <a:pt x="77413" y="10045"/>
                  </a:lnTo>
                  <a:lnTo>
                    <a:pt x="75955" y="9316"/>
                  </a:lnTo>
                  <a:lnTo>
                    <a:pt x="74339" y="8492"/>
                  </a:lnTo>
                  <a:lnTo>
                    <a:pt x="70885" y="6686"/>
                  </a:lnTo>
                  <a:lnTo>
                    <a:pt x="69047" y="5767"/>
                  </a:lnTo>
                  <a:lnTo>
                    <a:pt x="67177" y="4848"/>
                  </a:lnTo>
                  <a:lnTo>
                    <a:pt x="66195" y="4436"/>
                  </a:lnTo>
                  <a:lnTo>
                    <a:pt x="65245" y="4024"/>
                  </a:lnTo>
                  <a:lnTo>
                    <a:pt x="64262" y="3612"/>
                  </a:lnTo>
                  <a:lnTo>
                    <a:pt x="63280" y="3232"/>
                  </a:lnTo>
                  <a:lnTo>
                    <a:pt x="62298" y="2915"/>
                  </a:lnTo>
                  <a:lnTo>
                    <a:pt x="61315" y="2598"/>
                  </a:lnTo>
                  <a:lnTo>
                    <a:pt x="60333" y="2313"/>
                  </a:lnTo>
                  <a:lnTo>
                    <a:pt x="59351" y="2091"/>
                  </a:lnTo>
                  <a:lnTo>
                    <a:pt x="58400" y="1901"/>
                  </a:lnTo>
                  <a:lnTo>
                    <a:pt x="57418" y="1743"/>
                  </a:lnTo>
                  <a:lnTo>
                    <a:pt x="56467" y="1648"/>
                  </a:lnTo>
                  <a:lnTo>
                    <a:pt x="55516" y="1616"/>
                  </a:lnTo>
                  <a:lnTo>
                    <a:pt x="54598" y="1616"/>
                  </a:lnTo>
                  <a:lnTo>
                    <a:pt x="53679" y="1711"/>
                  </a:lnTo>
                  <a:lnTo>
                    <a:pt x="52760" y="1838"/>
                  </a:lnTo>
                  <a:lnTo>
                    <a:pt x="51872" y="2060"/>
                  </a:lnTo>
                  <a:lnTo>
                    <a:pt x="51460" y="2186"/>
                  </a:lnTo>
                  <a:lnTo>
                    <a:pt x="51017" y="2345"/>
                  </a:lnTo>
                  <a:lnTo>
                    <a:pt x="50605" y="2503"/>
                  </a:lnTo>
                  <a:lnTo>
                    <a:pt x="50193" y="2693"/>
                  </a:lnTo>
                  <a:lnTo>
                    <a:pt x="49781" y="2884"/>
                  </a:lnTo>
                  <a:lnTo>
                    <a:pt x="49369" y="3137"/>
                  </a:lnTo>
                  <a:lnTo>
                    <a:pt x="48957" y="3391"/>
                  </a:lnTo>
                  <a:lnTo>
                    <a:pt x="48577" y="3644"/>
                  </a:lnTo>
                  <a:lnTo>
                    <a:pt x="48418" y="3581"/>
                  </a:lnTo>
                  <a:lnTo>
                    <a:pt x="48260" y="3517"/>
                  </a:lnTo>
                  <a:lnTo>
                    <a:pt x="48070" y="3486"/>
                  </a:lnTo>
                  <a:lnTo>
                    <a:pt x="47911" y="3454"/>
                  </a:lnTo>
                  <a:lnTo>
                    <a:pt x="47753" y="3486"/>
                  </a:lnTo>
                  <a:lnTo>
                    <a:pt x="47595" y="3549"/>
                  </a:lnTo>
                  <a:lnTo>
                    <a:pt x="47436" y="3612"/>
                  </a:lnTo>
                  <a:lnTo>
                    <a:pt x="47309" y="3739"/>
                  </a:lnTo>
                  <a:lnTo>
                    <a:pt x="47183" y="3898"/>
                  </a:lnTo>
                  <a:lnTo>
                    <a:pt x="45979" y="5926"/>
                  </a:lnTo>
                  <a:lnTo>
                    <a:pt x="44806" y="7985"/>
                  </a:lnTo>
                  <a:lnTo>
                    <a:pt x="43697" y="10045"/>
                  </a:lnTo>
                  <a:lnTo>
                    <a:pt x="42620" y="12168"/>
                  </a:lnTo>
                  <a:lnTo>
                    <a:pt x="41606" y="14291"/>
                  </a:lnTo>
                  <a:lnTo>
                    <a:pt x="40655" y="16446"/>
                  </a:lnTo>
                  <a:lnTo>
                    <a:pt x="39768" y="18632"/>
                  </a:lnTo>
                  <a:lnTo>
                    <a:pt x="38944" y="20850"/>
                  </a:lnTo>
                  <a:lnTo>
                    <a:pt x="38374" y="20882"/>
                  </a:lnTo>
                  <a:lnTo>
                    <a:pt x="37233" y="20977"/>
                  </a:lnTo>
                  <a:lnTo>
                    <a:pt x="36092" y="21136"/>
                  </a:lnTo>
                  <a:lnTo>
                    <a:pt x="34920" y="21294"/>
                  </a:lnTo>
                  <a:lnTo>
                    <a:pt x="33747" y="21516"/>
                  </a:lnTo>
                  <a:lnTo>
                    <a:pt x="32575" y="21738"/>
                  </a:lnTo>
                  <a:lnTo>
                    <a:pt x="31402" y="21959"/>
                  </a:lnTo>
                  <a:lnTo>
                    <a:pt x="29057" y="22530"/>
                  </a:lnTo>
                  <a:lnTo>
                    <a:pt x="26713" y="23132"/>
                  </a:lnTo>
                  <a:lnTo>
                    <a:pt x="24399" y="23797"/>
                  </a:lnTo>
                  <a:lnTo>
                    <a:pt x="22150" y="24526"/>
                  </a:lnTo>
                  <a:lnTo>
                    <a:pt x="19963" y="25255"/>
                  </a:lnTo>
                  <a:lnTo>
                    <a:pt x="19836" y="25287"/>
                  </a:lnTo>
                  <a:lnTo>
                    <a:pt x="19678" y="25350"/>
                  </a:lnTo>
                  <a:lnTo>
                    <a:pt x="19551" y="25445"/>
                  </a:lnTo>
                  <a:lnTo>
                    <a:pt x="19424" y="25540"/>
                  </a:lnTo>
                  <a:lnTo>
                    <a:pt x="19329" y="25667"/>
                  </a:lnTo>
                  <a:lnTo>
                    <a:pt x="19266" y="25794"/>
                  </a:lnTo>
                  <a:lnTo>
                    <a:pt x="19203" y="25952"/>
                  </a:lnTo>
                  <a:lnTo>
                    <a:pt x="19203" y="26111"/>
                  </a:lnTo>
                  <a:lnTo>
                    <a:pt x="19424" y="31276"/>
                  </a:lnTo>
                  <a:lnTo>
                    <a:pt x="19678" y="36441"/>
                  </a:lnTo>
                  <a:lnTo>
                    <a:pt x="19836" y="39039"/>
                  </a:lnTo>
                  <a:lnTo>
                    <a:pt x="19995" y="41606"/>
                  </a:lnTo>
                  <a:lnTo>
                    <a:pt x="20217" y="44204"/>
                  </a:lnTo>
                  <a:lnTo>
                    <a:pt x="20470" y="46771"/>
                  </a:lnTo>
                  <a:lnTo>
                    <a:pt x="18410" y="47278"/>
                  </a:lnTo>
                  <a:lnTo>
                    <a:pt x="16351" y="47817"/>
                  </a:lnTo>
                  <a:lnTo>
                    <a:pt x="14291" y="48387"/>
                  </a:lnTo>
                  <a:lnTo>
                    <a:pt x="12263" y="48989"/>
                  </a:lnTo>
                  <a:lnTo>
                    <a:pt x="10235" y="49591"/>
                  </a:lnTo>
                  <a:lnTo>
                    <a:pt x="8207" y="50225"/>
                  </a:lnTo>
                  <a:lnTo>
                    <a:pt x="6179" y="50890"/>
                  </a:lnTo>
                  <a:lnTo>
                    <a:pt x="4183" y="51556"/>
                  </a:lnTo>
                  <a:lnTo>
                    <a:pt x="4056" y="51461"/>
                  </a:lnTo>
                  <a:lnTo>
                    <a:pt x="3898" y="51366"/>
                  </a:lnTo>
                  <a:lnTo>
                    <a:pt x="3739" y="51334"/>
                  </a:lnTo>
                  <a:lnTo>
                    <a:pt x="3581" y="51302"/>
                  </a:lnTo>
                  <a:lnTo>
                    <a:pt x="3422" y="51302"/>
                  </a:lnTo>
                  <a:lnTo>
                    <a:pt x="3232" y="51334"/>
                  </a:lnTo>
                  <a:lnTo>
                    <a:pt x="3074" y="51397"/>
                  </a:lnTo>
                  <a:lnTo>
                    <a:pt x="2915" y="51492"/>
                  </a:lnTo>
                  <a:lnTo>
                    <a:pt x="2377" y="51968"/>
                  </a:lnTo>
                  <a:lnTo>
                    <a:pt x="1933" y="52443"/>
                  </a:lnTo>
                  <a:lnTo>
                    <a:pt x="1489" y="53013"/>
                  </a:lnTo>
                  <a:lnTo>
                    <a:pt x="1141" y="53584"/>
                  </a:lnTo>
                  <a:lnTo>
                    <a:pt x="824" y="54186"/>
                  </a:lnTo>
                  <a:lnTo>
                    <a:pt x="539" y="54820"/>
                  </a:lnTo>
                  <a:lnTo>
                    <a:pt x="317" y="55485"/>
                  </a:lnTo>
                  <a:lnTo>
                    <a:pt x="158" y="56150"/>
                  </a:lnTo>
                  <a:lnTo>
                    <a:pt x="32" y="56816"/>
                  </a:lnTo>
                  <a:lnTo>
                    <a:pt x="0" y="57481"/>
                  </a:lnTo>
                  <a:lnTo>
                    <a:pt x="0" y="58083"/>
                  </a:lnTo>
                  <a:lnTo>
                    <a:pt x="95" y="58685"/>
                  </a:lnTo>
                  <a:lnTo>
                    <a:pt x="222" y="59256"/>
                  </a:lnTo>
                  <a:lnTo>
                    <a:pt x="412" y="59826"/>
                  </a:lnTo>
                  <a:lnTo>
                    <a:pt x="665" y="60397"/>
                  </a:lnTo>
                  <a:lnTo>
                    <a:pt x="982" y="60999"/>
                  </a:lnTo>
                  <a:lnTo>
                    <a:pt x="1014" y="61062"/>
                  </a:lnTo>
                  <a:lnTo>
                    <a:pt x="1077" y="61094"/>
                  </a:lnTo>
                  <a:lnTo>
                    <a:pt x="1204" y="61125"/>
                  </a:lnTo>
                  <a:lnTo>
                    <a:pt x="1077" y="61315"/>
                  </a:lnTo>
                  <a:lnTo>
                    <a:pt x="982" y="61474"/>
                  </a:lnTo>
                  <a:lnTo>
                    <a:pt x="919" y="61696"/>
                  </a:lnTo>
                  <a:lnTo>
                    <a:pt x="919" y="61886"/>
                  </a:lnTo>
                  <a:lnTo>
                    <a:pt x="919" y="62076"/>
                  </a:lnTo>
                  <a:lnTo>
                    <a:pt x="982" y="62266"/>
                  </a:lnTo>
                  <a:lnTo>
                    <a:pt x="1077" y="62456"/>
                  </a:lnTo>
                  <a:lnTo>
                    <a:pt x="1236" y="62646"/>
                  </a:lnTo>
                  <a:lnTo>
                    <a:pt x="2123" y="63597"/>
                  </a:lnTo>
                  <a:lnTo>
                    <a:pt x="3010" y="64548"/>
                  </a:lnTo>
                  <a:lnTo>
                    <a:pt x="3898" y="65498"/>
                  </a:lnTo>
                  <a:lnTo>
                    <a:pt x="4753" y="66512"/>
                  </a:lnTo>
                  <a:lnTo>
                    <a:pt x="5577" y="67495"/>
                  </a:lnTo>
                  <a:lnTo>
                    <a:pt x="6369" y="68509"/>
                  </a:lnTo>
                  <a:lnTo>
                    <a:pt x="7161" y="69554"/>
                  </a:lnTo>
                  <a:lnTo>
                    <a:pt x="7922" y="70600"/>
                  </a:lnTo>
                  <a:lnTo>
                    <a:pt x="8651" y="71677"/>
                  </a:lnTo>
                  <a:lnTo>
                    <a:pt x="9380" y="72755"/>
                  </a:lnTo>
                  <a:lnTo>
                    <a:pt x="10077" y="73832"/>
                  </a:lnTo>
                  <a:lnTo>
                    <a:pt x="10742" y="74941"/>
                  </a:lnTo>
                  <a:lnTo>
                    <a:pt x="11376" y="76082"/>
                  </a:lnTo>
                  <a:lnTo>
                    <a:pt x="12010" y="77223"/>
                  </a:lnTo>
                  <a:lnTo>
                    <a:pt x="12580" y="78395"/>
                  </a:lnTo>
                  <a:lnTo>
                    <a:pt x="13150" y="79568"/>
                  </a:lnTo>
                  <a:lnTo>
                    <a:pt x="13404" y="80106"/>
                  </a:lnTo>
                  <a:lnTo>
                    <a:pt x="13626" y="80677"/>
                  </a:lnTo>
                  <a:lnTo>
                    <a:pt x="14069" y="81881"/>
                  </a:lnTo>
                  <a:lnTo>
                    <a:pt x="14481" y="83085"/>
                  </a:lnTo>
                  <a:lnTo>
                    <a:pt x="14956" y="84321"/>
                  </a:lnTo>
                  <a:lnTo>
                    <a:pt x="15210" y="84923"/>
                  </a:lnTo>
                  <a:lnTo>
                    <a:pt x="15463" y="85493"/>
                  </a:lnTo>
                  <a:lnTo>
                    <a:pt x="15780" y="86032"/>
                  </a:lnTo>
                  <a:lnTo>
                    <a:pt x="16129" y="86570"/>
                  </a:lnTo>
                  <a:lnTo>
                    <a:pt x="16477" y="87046"/>
                  </a:lnTo>
                  <a:lnTo>
                    <a:pt x="16889" y="87489"/>
                  </a:lnTo>
                  <a:lnTo>
                    <a:pt x="17333" y="87901"/>
                  </a:lnTo>
                  <a:lnTo>
                    <a:pt x="17840" y="88250"/>
                  </a:lnTo>
                  <a:lnTo>
                    <a:pt x="17745" y="88313"/>
                  </a:lnTo>
                  <a:lnTo>
                    <a:pt x="17682" y="88377"/>
                  </a:lnTo>
                  <a:lnTo>
                    <a:pt x="17650" y="88472"/>
                  </a:lnTo>
                  <a:lnTo>
                    <a:pt x="17650" y="88598"/>
                  </a:lnTo>
                  <a:lnTo>
                    <a:pt x="17713" y="92021"/>
                  </a:lnTo>
                  <a:lnTo>
                    <a:pt x="17872" y="95411"/>
                  </a:lnTo>
                  <a:lnTo>
                    <a:pt x="18094" y="98834"/>
                  </a:lnTo>
                  <a:lnTo>
                    <a:pt x="18347" y="102256"/>
                  </a:lnTo>
                  <a:lnTo>
                    <a:pt x="18632" y="105678"/>
                  </a:lnTo>
                  <a:lnTo>
                    <a:pt x="18981" y="109100"/>
                  </a:lnTo>
                  <a:lnTo>
                    <a:pt x="19361" y="112554"/>
                  </a:lnTo>
                  <a:lnTo>
                    <a:pt x="19741" y="115977"/>
                  </a:lnTo>
                  <a:lnTo>
                    <a:pt x="20533" y="122821"/>
                  </a:lnTo>
                  <a:lnTo>
                    <a:pt x="21326" y="129666"/>
                  </a:lnTo>
                  <a:lnTo>
                    <a:pt x="21706" y="133088"/>
                  </a:lnTo>
                  <a:lnTo>
                    <a:pt x="22086" y="136478"/>
                  </a:lnTo>
                  <a:lnTo>
                    <a:pt x="22403" y="139901"/>
                  </a:lnTo>
                  <a:lnTo>
                    <a:pt x="22720" y="143291"/>
                  </a:lnTo>
                  <a:lnTo>
                    <a:pt x="23259" y="150167"/>
                  </a:lnTo>
                  <a:lnTo>
                    <a:pt x="23766" y="157012"/>
                  </a:lnTo>
                  <a:lnTo>
                    <a:pt x="24209" y="163888"/>
                  </a:lnTo>
                  <a:lnTo>
                    <a:pt x="24653" y="170733"/>
                  </a:lnTo>
                  <a:lnTo>
                    <a:pt x="25033" y="177609"/>
                  </a:lnTo>
                  <a:lnTo>
                    <a:pt x="25382" y="184485"/>
                  </a:lnTo>
                  <a:lnTo>
                    <a:pt x="25699" y="191361"/>
                  </a:lnTo>
                  <a:lnTo>
                    <a:pt x="25984" y="198206"/>
                  </a:lnTo>
                  <a:lnTo>
                    <a:pt x="26015" y="198523"/>
                  </a:lnTo>
                  <a:lnTo>
                    <a:pt x="26110" y="198776"/>
                  </a:lnTo>
                  <a:lnTo>
                    <a:pt x="26237" y="199030"/>
                  </a:lnTo>
                  <a:lnTo>
                    <a:pt x="26427" y="199220"/>
                  </a:lnTo>
                  <a:lnTo>
                    <a:pt x="26617" y="199378"/>
                  </a:lnTo>
                  <a:lnTo>
                    <a:pt x="26871" y="199505"/>
                  </a:lnTo>
                  <a:lnTo>
                    <a:pt x="27124" y="199600"/>
                  </a:lnTo>
                  <a:lnTo>
                    <a:pt x="27441" y="199663"/>
                  </a:lnTo>
                  <a:lnTo>
                    <a:pt x="40148" y="200931"/>
                  </a:lnTo>
                  <a:lnTo>
                    <a:pt x="52855" y="202198"/>
                  </a:lnTo>
                  <a:lnTo>
                    <a:pt x="78268" y="204670"/>
                  </a:lnTo>
                  <a:lnTo>
                    <a:pt x="129127" y="209550"/>
                  </a:lnTo>
                  <a:lnTo>
                    <a:pt x="129285" y="209550"/>
                  </a:lnTo>
                  <a:lnTo>
                    <a:pt x="129443" y="209518"/>
                  </a:lnTo>
                  <a:lnTo>
                    <a:pt x="129602" y="209487"/>
                  </a:lnTo>
                  <a:lnTo>
                    <a:pt x="129729" y="209455"/>
                  </a:lnTo>
                  <a:lnTo>
                    <a:pt x="129982" y="209297"/>
                  </a:lnTo>
                  <a:lnTo>
                    <a:pt x="130204" y="209106"/>
                  </a:lnTo>
                  <a:lnTo>
                    <a:pt x="130362" y="208853"/>
                  </a:lnTo>
                  <a:lnTo>
                    <a:pt x="130489" y="208599"/>
                  </a:lnTo>
                  <a:lnTo>
                    <a:pt x="130616" y="208314"/>
                  </a:lnTo>
                  <a:lnTo>
                    <a:pt x="130648" y="208029"/>
                  </a:lnTo>
                  <a:lnTo>
                    <a:pt x="130679" y="207554"/>
                  </a:lnTo>
                  <a:lnTo>
                    <a:pt x="131440" y="207332"/>
                  </a:lnTo>
                  <a:lnTo>
                    <a:pt x="132169" y="207047"/>
                  </a:lnTo>
                  <a:lnTo>
                    <a:pt x="132897" y="206698"/>
                  </a:lnTo>
                  <a:lnTo>
                    <a:pt x="133626" y="206286"/>
                  </a:lnTo>
                  <a:lnTo>
                    <a:pt x="134355" y="205843"/>
                  </a:lnTo>
                  <a:lnTo>
                    <a:pt x="135052" y="205336"/>
                  </a:lnTo>
                  <a:lnTo>
                    <a:pt x="135749" y="204829"/>
                  </a:lnTo>
                  <a:lnTo>
                    <a:pt x="136446" y="204258"/>
                  </a:lnTo>
                  <a:lnTo>
                    <a:pt x="137112" y="203688"/>
                  </a:lnTo>
                  <a:lnTo>
                    <a:pt x="137777" y="203117"/>
                  </a:lnTo>
                  <a:lnTo>
                    <a:pt x="139076" y="201945"/>
                  </a:lnTo>
                  <a:lnTo>
                    <a:pt x="140281" y="200836"/>
                  </a:lnTo>
                  <a:lnTo>
                    <a:pt x="141421" y="199790"/>
                  </a:lnTo>
                  <a:lnTo>
                    <a:pt x="142911" y="198428"/>
                  </a:lnTo>
                  <a:lnTo>
                    <a:pt x="144368" y="197065"/>
                  </a:lnTo>
                  <a:lnTo>
                    <a:pt x="145826" y="195671"/>
                  </a:lnTo>
                  <a:lnTo>
                    <a:pt x="147252" y="194277"/>
                  </a:lnTo>
                  <a:lnTo>
                    <a:pt x="148646" y="192819"/>
                  </a:lnTo>
                  <a:lnTo>
                    <a:pt x="150040" y="191361"/>
                  </a:lnTo>
                  <a:lnTo>
                    <a:pt x="151371" y="189872"/>
                  </a:lnTo>
                  <a:lnTo>
                    <a:pt x="152702" y="188351"/>
                  </a:lnTo>
                  <a:lnTo>
                    <a:pt x="152892" y="188288"/>
                  </a:lnTo>
                  <a:lnTo>
                    <a:pt x="153051" y="188224"/>
                  </a:lnTo>
                  <a:lnTo>
                    <a:pt x="153209" y="188129"/>
                  </a:lnTo>
                  <a:lnTo>
                    <a:pt x="153367" y="188034"/>
                  </a:lnTo>
                  <a:lnTo>
                    <a:pt x="153494" y="187876"/>
                  </a:lnTo>
                  <a:lnTo>
                    <a:pt x="153589" y="187717"/>
                  </a:lnTo>
                  <a:lnTo>
                    <a:pt x="153716" y="187527"/>
                  </a:lnTo>
                  <a:lnTo>
                    <a:pt x="153779" y="187337"/>
                  </a:lnTo>
                  <a:lnTo>
                    <a:pt x="154667" y="184168"/>
                  </a:lnTo>
                  <a:lnTo>
                    <a:pt x="155522" y="181031"/>
                  </a:lnTo>
                  <a:lnTo>
                    <a:pt x="156378" y="177862"/>
                  </a:lnTo>
                  <a:lnTo>
                    <a:pt x="157202" y="174694"/>
                  </a:lnTo>
                  <a:lnTo>
                    <a:pt x="157994" y="171525"/>
                  </a:lnTo>
                  <a:lnTo>
                    <a:pt x="158786" y="168356"/>
                  </a:lnTo>
                  <a:lnTo>
                    <a:pt x="159547" y="165187"/>
                  </a:lnTo>
                  <a:lnTo>
                    <a:pt x="160307" y="162019"/>
                  </a:lnTo>
                  <a:lnTo>
                    <a:pt x="161036" y="158818"/>
                  </a:lnTo>
                  <a:lnTo>
                    <a:pt x="161733" y="155618"/>
                  </a:lnTo>
                  <a:lnTo>
                    <a:pt x="162430" y="152449"/>
                  </a:lnTo>
                  <a:lnTo>
                    <a:pt x="163096" y="149249"/>
                  </a:lnTo>
                  <a:lnTo>
                    <a:pt x="163729" y="146048"/>
                  </a:lnTo>
                  <a:lnTo>
                    <a:pt x="164363" y="142816"/>
                  </a:lnTo>
                  <a:lnTo>
                    <a:pt x="164965" y="139616"/>
                  </a:lnTo>
                  <a:lnTo>
                    <a:pt x="165567" y="136415"/>
                  </a:lnTo>
                  <a:lnTo>
                    <a:pt x="166138" y="133183"/>
                  </a:lnTo>
                  <a:lnTo>
                    <a:pt x="166676" y="129982"/>
                  </a:lnTo>
                  <a:lnTo>
                    <a:pt x="167215" y="126750"/>
                  </a:lnTo>
                  <a:lnTo>
                    <a:pt x="167722" y="123518"/>
                  </a:lnTo>
                  <a:lnTo>
                    <a:pt x="168229" y="120286"/>
                  </a:lnTo>
                  <a:lnTo>
                    <a:pt x="168704" y="117054"/>
                  </a:lnTo>
                  <a:lnTo>
                    <a:pt x="169180" y="113822"/>
                  </a:lnTo>
                  <a:lnTo>
                    <a:pt x="169591" y="110590"/>
                  </a:lnTo>
                  <a:lnTo>
                    <a:pt x="170415" y="104094"/>
                  </a:lnTo>
                  <a:lnTo>
                    <a:pt x="171176" y="97598"/>
                  </a:lnTo>
                  <a:lnTo>
                    <a:pt x="171841" y="91102"/>
                  </a:lnTo>
                  <a:lnTo>
                    <a:pt x="172443" y="84606"/>
                  </a:lnTo>
                  <a:lnTo>
                    <a:pt x="172443" y="84321"/>
                  </a:lnTo>
                  <a:lnTo>
                    <a:pt x="172380" y="84035"/>
                  </a:lnTo>
                  <a:lnTo>
                    <a:pt x="172253" y="83814"/>
                  </a:lnTo>
                  <a:lnTo>
                    <a:pt x="172095" y="83624"/>
                  </a:lnTo>
                  <a:lnTo>
                    <a:pt x="171873" y="83465"/>
                  </a:lnTo>
                  <a:lnTo>
                    <a:pt x="171651" y="83307"/>
                  </a:lnTo>
                  <a:lnTo>
                    <a:pt x="171398" y="83243"/>
                  </a:lnTo>
                  <a:lnTo>
                    <a:pt x="171144" y="83180"/>
                  </a:lnTo>
                  <a:lnTo>
                    <a:pt x="171176" y="82610"/>
                  </a:lnTo>
                  <a:lnTo>
                    <a:pt x="171271" y="82039"/>
                  </a:lnTo>
                  <a:lnTo>
                    <a:pt x="171461" y="80898"/>
                  </a:lnTo>
                  <a:lnTo>
                    <a:pt x="171746" y="79758"/>
                  </a:lnTo>
                  <a:lnTo>
                    <a:pt x="172095" y="78617"/>
                  </a:lnTo>
                  <a:lnTo>
                    <a:pt x="172475" y="77444"/>
                  </a:lnTo>
                  <a:lnTo>
                    <a:pt x="172950" y="76304"/>
                  </a:lnTo>
                  <a:lnTo>
                    <a:pt x="173426" y="75163"/>
                  </a:lnTo>
                  <a:lnTo>
                    <a:pt x="173964" y="74022"/>
                  </a:lnTo>
                  <a:lnTo>
                    <a:pt x="174535" y="72881"/>
                  </a:lnTo>
                  <a:lnTo>
                    <a:pt x="175137" y="71772"/>
                  </a:lnTo>
                  <a:lnTo>
                    <a:pt x="175739" y="70695"/>
                  </a:lnTo>
                  <a:lnTo>
                    <a:pt x="176341" y="69618"/>
                  </a:lnTo>
                  <a:lnTo>
                    <a:pt x="177577" y="67558"/>
                  </a:lnTo>
                  <a:lnTo>
                    <a:pt x="178749" y="65593"/>
                  </a:lnTo>
                  <a:lnTo>
                    <a:pt x="179351" y="64643"/>
                  </a:lnTo>
                  <a:lnTo>
                    <a:pt x="179922" y="63724"/>
                  </a:lnTo>
                  <a:lnTo>
                    <a:pt x="180555" y="62805"/>
                  </a:lnTo>
                  <a:lnTo>
                    <a:pt x="181157" y="61918"/>
                  </a:lnTo>
                  <a:lnTo>
                    <a:pt x="181823" y="61030"/>
                  </a:lnTo>
                  <a:lnTo>
                    <a:pt x="182457" y="60175"/>
                  </a:lnTo>
                  <a:lnTo>
                    <a:pt x="183154" y="59319"/>
                  </a:lnTo>
                  <a:lnTo>
                    <a:pt x="183819" y="58495"/>
                  </a:lnTo>
                  <a:lnTo>
                    <a:pt x="184548" y="57671"/>
                  </a:lnTo>
                  <a:lnTo>
                    <a:pt x="185245" y="56879"/>
                  </a:lnTo>
                  <a:lnTo>
                    <a:pt x="186006" y="56087"/>
                  </a:lnTo>
                  <a:lnTo>
                    <a:pt x="186766" y="55295"/>
                  </a:lnTo>
                  <a:lnTo>
                    <a:pt x="187527" y="54534"/>
                  </a:lnTo>
                  <a:lnTo>
                    <a:pt x="188319" y="53774"/>
                  </a:lnTo>
                  <a:lnTo>
                    <a:pt x="189143" y="53045"/>
                  </a:lnTo>
                  <a:lnTo>
                    <a:pt x="189967" y="52316"/>
                  </a:lnTo>
                  <a:lnTo>
                    <a:pt x="190093" y="52285"/>
                  </a:lnTo>
                  <a:lnTo>
                    <a:pt x="190347" y="52126"/>
                  </a:lnTo>
                  <a:lnTo>
                    <a:pt x="190537" y="51936"/>
                  </a:lnTo>
                  <a:lnTo>
                    <a:pt x="190664" y="51746"/>
                  </a:lnTo>
                  <a:lnTo>
                    <a:pt x="190727" y="51492"/>
                  </a:lnTo>
                  <a:lnTo>
                    <a:pt x="190727" y="51239"/>
                  </a:lnTo>
                  <a:lnTo>
                    <a:pt x="190664" y="51017"/>
                  </a:lnTo>
                  <a:lnTo>
                    <a:pt x="190505" y="50764"/>
                  </a:lnTo>
                  <a:lnTo>
                    <a:pt x="190315" y="50573"/>
                  </a:lnTo>
                  <a:lnTo>
                    <a:pt x="188255" y="49021"/>
                  </a:lnTo>
                  <a:lnTo>
                    <a:pt x="186259" y="47405"/>
                  </a:lnTo>
                  <a:lnTo>
                    <a:pt x="184294" y="45789"/>
                  </a:lnTo>
                  <a:lnTo>
                    <a:pt x="182330" y="44141"/>
                  </a:lnTo>
                  <a:lnTo>
                    <a:pt x="183661" y="42556"/>
                  </a:lnTo>
                  <a:lnTo>
                    <a:pt x="184992" y="40940"/>
                  </a:lnTo>
                  <a:lnTo>
                    <a:pt x="187622" y="37740"/>
                  </a:lnTo>
                  <a:lnTo>
                    <a:pt x="187748" y="37581"/>
                  </a:lnTo>
                  <a:lnTo>
                    <a:pt x="187812" y="37423"/>
                  </a:lnTo>
                  <a:lnTo>
                    <a:pt x="187875" y="37233"/>
                  </a:lnTo>
                  <a:lnTo>
                    <a:pt x="187907" y="37074"/>
                  </a:lnTo>
                  <a:lnTo>
                    <a:pt x="187907" y="36884"/>
                  </a:lnTo>
                  <a:lnTo>
                    <a:pt x="187843" y="36694"/>
                  </a:lnTo>
                  <a:lnTo>
                    <a:pt x="187780" y="36536"/>
                  </a:lnTo>
                  <a:lnTo>
                    <a:pt x="187622" y="36409"/>
                  </a:lnTo>
                  <a:lnTo>
                    <a:pt x="187273" y="36060"/>
                  </a:lnTo>
                  <a:lnTo>
                    <a:pt x="187368" y="36092"/>
                  </a:lnTo>
                  <a:lnTo>
                    <a:pt x="187558" y="36124"/>
                  </a:lnTo>
                  <a:lnTo>
                    <a:pt x="187748" y="36092"/>
                  </a:lnTo>
                  <a:lnTo>
                    <a:pt x="187939" y="35997"/>
                  </a:lnTo>
                  <a:lnTo>
                    <a:pt x="188097" y="35870"/>
                  </a:lnTo>
                  <a:lnTo>
                    <a:pt x="188192" y="35680"/>
                  </a:lnTo>
                  <a:lnTo>
                    <a:pt x="188255" y="35490"/>
                  </a:lnTo>
                  <a:lnTo>
                    <a:pt x="188255" y="35395"/>
                  </a:lnTo>
                  <a:lnTo>
                    <a:pt x="188255" y="35268"/>
                  </a:lnTo>
                  <a:lnTo>
                    <a:pt x="188034" y="34286"/>
                  </a:lnTo>
                  <a:lnTo>
                    <a:pt x="187812" y="33177"/>
                  </a:lnTo>
                  <a:lnTo>
                    <a:pt x="187590" y="31941"/>
                  </a:lnTo>
                  <a:lnTo>
                    <a:pt x="187368" y="30674"/>
                  </a:lnTo>
                  <a:lnTo>
                    <a:pt x="187083" y="29438"/>
                  </a:lnTo>
                  <a:lnTo>
                    <a:pt x="186925" y="28836"/>
                  </a:lnTo>
                  <a:lnTo>
                    <a:pt x="186766" y="28265"/>
                  </a:lnTo>
                  <a:lnTo>
                    <a:pt x="186576" y="27758"/>
                  </a:lnTo>
                  <a:lnTo>
                    <a:pt x="186386" y="27251"/>
                  </a:lnTo>
                  <a:lnTo>
                    <a:pt x="186164" y="26808"/>
                  </a:lnTo>
                  <a:lnTo>
                    <a:pt x="185911" y="26427"/>
                  </a:lnTo>
                  <a:lnTo>
                    <a:pt x="185689" y="26206"/>
                  </a:lnTo>
                  <a:lnTo>
                    <a:pt x="185435" y="25952"/>
                  </a:lnTo>
                  <a:lnTo>
                    <a:pt x="185150" y="25730"/>
                  </a:lnTo>
                  <a:lnTo>
                    <a:pt x="184801" y="25477"/>
                  </a:lnTo>
                  <a:lnTo>
                    <a:pt x="184041" y="25033"/>
                  </a:lnTo>
                  <a:lnTo>
                    <a:pt x="183217" y="24590"/>
                  </a:lnTo>
                  <a:lnTo>
                    <a:pt x="181538" y="23797"/>
                  </a:lnTo>
                  <a:lnTo>
                    <a:pt x="180777" y="23449"/>
                  </a:lnTo>
                  <a:lnTo>
                    <a:pt x="180175" y="23132"/>
                  </a:lnTo>
                  <a:lnTo>
                    <a:pt x="176911" y="21262"/>
                  </a:lnTo>
                  <a:lnTo>
                    <a:pt x="175295" y="20343"/>
                  </a:lnTo>
                  <a:lnTo>
                    <a:pt x="173679" y="19424"/>
                  </a:lnTo>
                  <a:lnTo>
                    <a:pt x="172982" y="19108"/>
                  </a:lnTo>
                  <a:lnTo>
                    <a:pt x="172317" y="18854"/>
                  </a:lnTo>
                  <a:lnTo>
                    <a:pt x="171619" y="18664"/>
                  </a:lnTo>
                  <a:lnTo>
                    <a:pt x="170954" y="18537"/>
                  </a:lnTo>
                  <a:lnTo>
                    <a:pt x="170289" y="18506"/>
                  </a:lnTo>
                  <a:lnTo>
                    <a:pt x="169655" y="18506"/>
                  </a:lnTo>
                  <a:lnTo>
                    <a:pt x="168989" y="18569"/>
                  </a:lnTo>
                  <a:lnTo>
                    <a:pt x="168356" y="18696"/>
                  </a:lnTo>
                  <a:lnTo>
                    <a:pt x="168292" y="18632"/>
                  </a:lnTo>
                  <a:lnTo>
                    <a:pt x="168197" y="18569"/>
                  </a:lnTo>
                  <a:lnTo>
                    <a:pt x="168007" y="18569"/>
                  </a:lnTo>
                  <a:lnTo>
                    <a:pt x="167912" y="18632"/>
                  </a:lnTo>
                  <a:lnTo>
                    <a:pt x="167817" y="18696"/>
                  </a:lnTo>
                  <a:lnTo>
                    <a:pt x="167754" y="18791"/>
                  </a:lnTo>
                  <a:lnTo>
                    <a:pt x="167722" y="18886"/>
                  </a:lnTo>
                  <a:lnTo>
                    <a:pt x="167278" y="19044"/>
                  </a:lnTo>
                  <a:lnTo>
                    <a:pt x="166835" y="19234"/>
                  </a:lnTo>
                  <a:lnTo>
                    <a:pt x="166391" y="19456"/>
                  </a:lnTo>
                  <a:lnTo>
                    <a:pt x="165947" y="19678"/>
                  </a:lnTo>
                  <a:lnTo>
                    <a:pt x="165504" y="19931"/>
                  </a:lnTo>
                  <a:lnTo>
                    <a:pt x="165092" y="20217"/>
                  </a:lnTo>
                  <a:lnTo>
                    <a:pt x="164236" y="20819"/>
                  </a:lnTo>
                  <a:lnTo>
                    <a:pt x="163444" y="21452"/>
                  </a:lnTo>
                  <a:lnTo>
                    <a:pt x="162652" y="22181"/>
                  </a:lnTo>
                  <a:lnTo>
                    <a:pt x="161891" y="22910"/>
                  </a:lnTo>
                  <a:lnTo>
                    <a:pt x="161163" y="23671"/>
                  </a:lnTo>
                  <a:lnTo>
                    <a:pt x="161099" y="23449"/>
                  </a:lnTo>
                  <a:lnTo>
                    <a:pt x="160972" y="23259"/>
                  </a:lnTo>
                  <a:lnTo>
                    <a:pt x="160877" y="23164"/>
                  </a:lnTo>
                  <a:lnTo>
                    <a:pt x="160782" y="23100"/>
                  </a:lnTo>
                  <a:lnTo>
                    <a:pt x="160656" y="23069"/>
                  </a:lnTo>
                  <a:lnTo>
                    <a:pt x="160529" y="23037"/>
                  </a:lnTo>
                  <a:lnTo>
                    <a:pt x="158216" y="22657"/>
                  </a:lnTo>
                  <a:lnTo>
                    <a:pt x="155871" y="22308"/>
                  </a:lnTo>
                  <a:lnTo>
                    <a:pt x="151181" y="21674"/>
                  </a:lnTo>
                  <a:lnTo>
                    <a:pt x="150262" y="21516"/>
                  </a:lnTo>
                  <a:lnTo>
                    <a:pt x="149121" y="21294"/>
                  </a:lnTo>
                  <a:lnTo>
                    <a:pt x="146396" y="20724"/>
                  </a:lnTo>
                  <a:lnTo>
                    <a:pt x="145034" y="20502"/>
                  </a:lnTo>
                  <a:lnTo>
                    <a:pt x="143734" y="20312"/>
                  </a:lnTo>
                  <a:lnTo>
                    <a:pt x="143164" y="20280"/>
                  </a:lnTo>
                  <a:lnTo>
                    <a:pt x="142657" y="20248"/>
                  </a:lnTo>
                  <a:lnTo>
                    <a:pt x="142213" y="20280"/>
                  </a:lnTo>
                  <a:lnTo>
                    <a:pt x="141865" y="20343"/>
                  </a:lnTo>
                  <a:lnTo>
                    <a:pt x="141453" y="20470"/>
                  </a:lnTo>
                  <a:lnTo>
                    <a:pt x="141041" y="20629"/>
                  </a:lnTo>
                  <a:lnTo>
                    <a:pt x="140661" y="20819"/>
                  </a:lnTo>
                  <a:lnTo>
                    <a:pt x="140249" y="21041"/>
                  </a:lnTo>
                  <a:lnTo>
                    <a:pt x="139869" y="21294"/>
                  </a:lnTo>
                  <a:lnTo>
                    <a:pt x="139520" y="21579"/>
                  </a:lnTo>
                  <a:lnTo>
                    <a:pt x="139140" y="21896"/>
                  </a:lnTo>
                  <a:lnTo>
                    <a:pt x="138791" y="22213"/>
                  </a:lnTo>
                  <a:lnTo>
                    <a:pt x="138474" y="22562"/>
                  </a:lnTo>
                  <a:lnTo>
                    <a:pt x="138157" y="22910"/>
                  </a:lnTo>
                  <a:lnTo>
                    <a:pt x="137841" y="23290"/>
                  </a:lnTo>
                  <a:lnTo>
                    <a:pt x="137555" y="23671"/>
                  </a:lnTo>
                  <a:lnTo>
                    <a:pt x="137017" y="24431"/>
                  </a:lnTo>
                  <a:lnTo>
                    <a:pt x="136605" y="25223"/>
                  </a:lnTo>
                  <a:lnTo>
                    <a:pt x="136351" y="25350"/>
                  </a:lnTo>
                  <a:lnTo>
                    <a:pt x="136161" y="25509"/>
                  </a:lnTo>
                  <a:lnTo>
                    <a:pt x="136003" y="25730"/>
                  </a:lnTo>
                  <a:lnTo>
                    <a:pt x="135908" y="25984"/>
                  </a:lnTo>
                  <a:lnTo>
                    <a:pt x="135369" y="24336"/>
                  </a:lnTo>
                  <a:lnTo>
                    <a:pt x="135559" y="24209"/>
                  </a:lnTo>
                  <a:lnTo>
                    <a:pt x="135686" y="24083"/>
                  </a:lnTo>
                  <a:lnTo>
                    <a:pt x="135813" y="23892"/>
                  </a:lnTo>
                  <a:lnTo>
                    <a:pt x="135876" y="23671"/>
                  </a:lnTo>
                  <a:lnTo>
                    <a:pt x="135908" y="23481"/>
                  </a:lnTo>
                  <a:lnTo>
                    <a:pt x="135908" y="23259"/>
                  </a:lnTo>
                  <a:lnTo>
                    <a:pt x="135844" y="23037"/>
                  </a:lnTo>
                  <a:lnTo>
                    <a:pt x="135718" y="22847"/>
                  </a:lnTo>
                  <a:lnTo>
                    <a:pt x="135401" y="22466"/>
                  </a:lnTo>
                  <a:lnTo>
                    <a:pt x="135084" y="22118"/>
                  </a:lnTo>
                  <a:lnTo>
                    <a:pt x="134387" y="21421"/>
                  </a:lnTo>
                  <a:lnTo>
                    <a:pt x="133690" y="20755"/>
                  </a:lnTo>
                  <a:lnTo>
                    <a:pt x="133056" y="20058"/>
                  </a:lnTo>
                  <a:lnTo>
                    <a:pt x="132612" y="19520"/>
                  </a:lnTo>
                  <a:lnTo>
                    <a:pt x="132200" y="18981"/>
                  </a:lnTo>
                  <a:lnTo>
                    <a:pt x="131408" y="17872"/>
                  </a:lnTo>
                  <a:lnTo>
                    <a:pt x="131535" y="17808"/>
                  </a:lnTo>
                  <a:lnTo>
                    <a:pt x="131662" y="17713"/>
                  </a:lnTo>
                  <a:lnTo>
                    <a:pt x="131757" y="17587"/>
                  </a:lnTo>
                  <a:lnTo>
                    <a:pt x="131852" y="17460"/>
                  </a:lnTo>
                  <a:lnTo>
                    <a:pt x="131883" y="17301"/>
                  </a:lnTo>
                  <a:lnTo>
                    <a:pt x="131915" y="17143"/>
                  </a:lnTo>
                  <a:lnTo>
                    <a:pt x="131947" y="16985"/>
                  </a:lnTo>
                  <a:lnTo>
                    <a:pt x="131915" y="16826"/>
                  </a:lnTo>
                  <a:lnTo>
                    <a:pt x="131883" y="16668"/>
                  </a:lnTo>
                  <a:lnTo>
                    <a:pt x="131820" y="16541"/>
                  </a:lnTo>
                  <a:lnTo>
                    <a:pt x="131757" y="16382"/>
                  </a:lnTo>
                  <a:lnTo>
                    <a:pt x="131662" y="16287"/>
                  </a:lnTo>
                  <a:lnTo>
                    <a:pt x="131535" y="16161"/>
                  </a:lnTo>
                  <a:lnTo>
                    <a:pt x="131376" y="16097"/>
                  </a:lnTo>
                  <a:lnTo>
                    <a:pt x="131218" y="16034"/>
                  </a:lnTo>
                  <a:lnTo>
                    <a:pt x="131028" y="16002"/>
                  </a:lnTo>
                  <a:lnTo>
                    <a:pt x="128746" y="15939"/>
                  </a:lnTo>
                  <a:lnTo>
                    <a:pt x="126465" y="15875"/>
                  </a:lnTo>
                  <a:lnTo>
                    <a:pt x="124152" y="15844"/>
                  </a:lnTo>
                  <a:lnTo>
                    <a:pt x="121870" y="15875"/>
                  </a:lnTo>
                  <a:lnTo>
                    <a:pt x="119589" y="15939"/>
                  </a:lnTo>
                  <a:lnTo>
                    <a:pt x="117307" y="16034"/>
                  </a:lnTo>
                  <a:lnTo>
                    <a:pt x="115026" y="16192"/>
                  </a:lnTo>
                  <a:lnTo>
                    <a:pt x="112744" y="16382"/>
                  </a:lnTo>
                  <a:lnTo>
                    <a:pt x="112776" y="16319"/>
                  </a:lnTo>
                  <a:lnTo>
                    <a:pt x="112776" y="16224"/>
                  </a:lnTo>
                  <a:lnTo>
                    <a:pt x="112681" y="14893"/>
                  </a:lnTo>
                  <a:lnTo>
                    <a:pt x="112554" y="13309"/>
                  </a:lnTo>
                  <a:lnTo>
                    <a:pt x="112459" y="12453"/>
                  </a:lnTo>
                  <a:lnTo>
                    <a:pt x="112364" y="11566"/>
                  </a:lnTo>
                  <a:lnTo>
                    <a:pt x="112205" y="10679"/>
                  </a:lnTo>
                  <a:lnTo>
                    <a:pt x="112047" y="9791"/>
                  </a:lnTo>
                  <a:lnTo>
                    <a:pt x="111825" y="8936"/>
                  </a:lnTo>
                  <a:lnTo>
                    <a:pt x="111572" y="8112"/>
                  </a:lnTo>
                  <a:lnTo>
                    <a:pt x="111255" y="7352"/>
                  </a:lnTo>
                  <a:lnTo>
                    <a:pt x="111065" y="7003"/>
                  </a:lnTo>
                  <a:lnTo>
                    <a:pt x="110875" y="6654"/>
                  </a:lnTo>
                  <a:lnTo>
                    <a:pt x="110684" y="6338"/>
                  </a:lnTo>
                  <a:lnTo>
                    <a:pt x="110463" y="6021"/>
                  </a:lnTo>
                  <a:lnTo>
                    <a:pt x="110209" y="5735"/>
                  </a:lnTo>
                  <a:lnTo>
                    <a:pt x="109956" y="5482"/>
                  </a:lnTo>
                  <a:lnTo>
                    <a:pt x="109702" y="5260"/>
                  </a:lnTo>
                  <a:lnTo>
                    <a:pt x="109385" y="5070"/>
                  </a:lnTo>
                  <a:lnTo>
                    <a:pt x="109100" y="4912"/>
                  </a:lnTo>
                  <a:lnTo>
                    <a:pt x="108751" y="4785"/>
                  </a:lnTo>
                  <a:lnTo>
                    <a:pt x="108403" y="4658"/>
                  </a:lnTo>
                  <a:lnTo>
                    <a:pt x="108023" y="4595"/>
                  </a:lnTo>
                  <a:lnTo>
                    <a:pt x="107642" y="4563"/>
                  </a:lnTo>
                  <a:lnTo>
                    <a:pt x="107230" y="4531"/>
                  </a:lnTo>
                  <a:lnTo>
                    <a:pt x="106945" y="4341"/>
                  </a:lnTo>
                  <a:lnTo>
                    <a:pt x="106692" y="4151"/>
                  </a:lnTo>
                  <a:lnTo>
                    <a:pt x="106438" y="3929"/>
                  </a:lnTo>
                  <a:lnTo>
                    <a:pt x="106216" y="3707"/>
                  </a:lnTo>
                  <a:lnTo>
                    <a:pt x="105805" y="3200"/>
                  </a:lnTo>
                  <a:lnTo>
                    <a:pt x="105393" y="2662"/>
                  </a:lnTo>
                  <a:lnTo>
                    <a:pt x="104981" y="2123"/>
                  </a:lnTo>
                  <a:lnTo>
                    <a:pt x="104569" y="1616"/>
                  </a:lnTo>
                  <a:lnTo>
                    <a:pt x="104347" y="1363"/>
                  </a:lnTo>
                  <a:lnTo>
                    <a:pt x="104125" y="1141"/>
                  </a:lnTo>
                  <a:lnTo>
                    <a:pt x="103872" y="951"/>
                  </a:lnTo>
                  <a:lnTo>
                    <a:pt x="103618" y="792"/>
                  </a:lnTo>
                  <a:lnTo>
                    <a:pt x="103301" y="602"/>
                  </a:lnTo>
                  <a:lnTo>
                    <a:pt x="103016" y="444"/>
                  </a:lnTo>
                  <a:lnTo>
                    <a:pt x="102699" y="349"/>
                  </a:lnTo>
                  <a:lnTo>
                    <a:pt x="102414" y="222"/>
                  </a:lnTo>
                  <a:lnTo>
                    <a:pt x="102097" y="158"/>
                  </a:lnTo>
                  <a:lnTo>
                    <a:pt x="101780" y="95"/>
                  </a:lnTo>
                  <a:lnTo>
                    <a:pt x="101178" y="32"/>
                  </a:lnTo>
                  <a:lnTo>
                    <a:pt x="100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71" name="Google Shape;5471;p56"/>
            <p:cNvSpPr/>
            <p:nvPr/>
          </p:nvSpPr>
          <p:spPr>
            <a:xfrm>
              <a:off x="8011731" y="1720555"/>
              <a:ext cx="191939" cy="168545"/>
            </a:xfrm>
            <a:custGeom>
              <a:avLst/>
              <a:gdLst/>
              <a:ahLst/>
              <a:cxnLst/>
              <a:rect l="l" t="t" r="r" b="b"/>
              <a:pathLst>
                <a:path w="18189" h="15972" extrusionOk="0">
                  <a:moveTo>
                    <a:pt x="698" y="1"/>
                  </a:moveTo>
                  <a:lnTo>
                    <a:pt x="412" y="33"/>
                  </a:lnTo>
                  <a:lnTo>
                    <a:pt x="127" y="64"/>
                  </a:lnTo>
                  <a:lnTo>
                    <a:pt x="0" y="96"/>
                  </a:lnTo>
                  <a:lnTo>
                    <a:pt x="349" y="730"/>
                  </a:lnTo>
                  <a:lnTo>
                    <a:pt x="666" y="1395"/>
                  </a:lnTo>
                  <a:lnTo>
                    <a:pt x="1046" y="2029"/>
                  </a:lnTo>
                  <a:lnTo>
                    <a:pt x="1458" y="2631"/>
                  </a:lnTo>
                  <a:lnTo>
                    <a:pt x="1775" y="3075"/>
                  </a:lnTo>
                  <a:lnTo>
                    <a:pt x="2123" y="3487"/>
                  </a:lnTo>
                  <a:lnTo>
                    <a:pt x="2884" y="4279"/>
                  </a:lnTo>
                  <a:lnTo>
                    <a:pt x="3233" y="4310"/>
                  </a:lnTo>
                  <a:lnTo>
                    <a:pt x="3581" y="4342"/>
                  </a:lnTo>
                  <a:lnTo>
                    <a:pt x="3898" y="4437"/>
                  </a:lnTo>
                  <a:lnTo>
                    <a:pt x="4247" y="4532"/>
                  </a:lnTo>
                  <a:lnTo>
                    <a:pt x="4595" y="4659"/>
                  </a:lnTo>
                  <a:lnTo>
                    <a:pt x="4944" y="4817"/>
                  </a:lnTo>
                  <a:lnTo>
                    <a:pt x="5704" y="5198"/>
                  </a:lnTo>
                  <a:lnTo>
                    <a:pt x="6528" y="5705"/>
                  </a:lnTo>
                  <a:lnTo>
                    <a:pt x="7352" y="6243"/>
                  </a:lnTo>
                  <a:lnTo>
                    <a:pt x="8176" y="6845"/>
                  </a:lnTo>
                  <a:lnTo>
                    <a:pt x="9000" y="7447"/>
                  </a:lnTo>
                  <a:lnTo>
                    <a:pt x="9792" y="8113"/>
                  </a:lnTo>
                  <a:lnTo>
                    <a:pt x="10584" y="8810"/>
                  </a:lnTo>
                  <a:lnTo>
                    <a:pt x="12168" y="10236"/>
                  </a:lnTo>
                  <a:lnTo>
                    <a:pt x="13689" y="11694"/>
                  </a:lnTo>
                  <a:lnTo>
                    <a:pt x="15210" y="13183"/>
                  </a:lnTo>
                  <a:lnTo>
                    <a:pt x="16700" y="14609"/>
                  </a:lnTo>
                  <a:lnTo>
                    <a:pt x="18189" y="15971"/>
                  </a:lnTo>
                  <a:lnTo>
                    <a:pt x="18031" y="15781"/>
                  </a:lnTo>
                  <a:lnTo>
                    <a:pt x="17714" y="15052"/>
                  </a:lnTo>
                  <a:lnTo>
                    <a:pt x="17460" y="14324"/>
                  </a:lnTo>
                  <a:lnTo>
                    <a:pt x="17207" y="13563"/>
                  </a:lnTo>
                  <a:lnTo>
                    <a:pt x="17017" y="12803"/>
                  </a:lnTo>
                  <a:lnTo>
                    <a:pt x="16573" y="11313"/>
                  </a:lnTo>
                  <a:lnTo>
                    <a:pt x="16319" y="10553"/>
                  </a:lnTo>
                  <a:lnTo>
                    <a:pt x="16034" y="9824"/>
                  </a:lnTo>
                  <a:lnTo>
                    <a:pt x="15781" y="9285"/>
                  </a:lnTo>
                  <a:lnTo>
                    <a:pt x="15496" y="8778"/>
                  </a:lnTo>
                  <a:lnTo>
                    <a:pt x="15179" y="8303"/>
                  </a:lnTo>
                  <a:lnTo>
                    <a:pt x="14830" y="7859"/>
                  </a:lnTo>
                  <a:lnTo>
                    <a:pt x="14482" y="7447"/>
                  </a:lnTo>
                  <a:lnTo>
                    <a:pt x="14101" y="7099"/>
                  </a:lnTo>
                  <a:lnTo>
                    <a:pt x="13689" y="6750"/>
                  </a:lnTo>
                  <a:lnTo>
                    <a:pt x="13277" y="6402"/>
                  </a:lnTo>
                  <a:lnTo>
                    <a:pt x="12834" y="6085"/>
                  </a:lnTo>
                  <a:lnTo>
                    <a:pt x="12359" y="5800"/>
                  </a:lnTo>
                  <a:lnTo>
                    <a:pt x="11408" y="5229"/>
                  </a:lnTo>
                  <a:lnTo>
                    <a:pt x="9380" y="4120"/>
                  </a:lnTo>
                  <a:lnTo>
                    <a:pt x="8398" y="3518"/>
                  </a:lnTo>
                  <a:lnTo>
                    <a:pt x="7320" y="2821"/>
                  </a:lnTo>
                  <a:lnTo>
                    <a:pt x="6148" y="2092"/>
                  </a:lnTo>
                  <a:lnTo>
                    <a:pt x="4975" y="1395"/>
                  </a:lnTo>
                  <a:lnTo>
                    <a:pt x="4373" y="1078"/>
                  </a:lnTo>
                  <a:lnTo>
                    <a:pt x="3740" y="761"/>
                  </a:lnTo>
                  <a:lnTo>
                    <a:pt x="3137" y="508"/>
                  </a:lnTo>
                  <a:lnTo>
                    <a:pt x="2535" y="318"/>
                  </a:lnTo>
                  <a:lnTo>
                    <a:pt x="1902" y="159"/>
                  </a:lnTo>
                  <a:lnTo>
                    <a:pt x="1300" y="64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6"/>
            <p:cNvSpPr/>
            <p:nvPr/>
          </p:nvSpPr>
          <p:spPr>
            <a:xfrm>
              <a:off x="8076587" y="1972313"/>
              <a:ext cx="135768" cy="87955"/>
            </a:xfrm>
            <a:custGeom>
              <a:avLst/>
              <a:gdLst/>
              <a:ahLst/>
              <a:cxnLst/>
              <a:rect l="l" t="t" r="r" b="b"/>
              <a:pathLst>
                <a:path w="12866" h="8335" extrusionOk="0">
                  <a:moveTo>
                    <a:pt x="1" y="1"/>
                  </a:moveTo>
                  <a:lnTo>
                    <a:pt x="1142" y="983"/>
                  </a:lnTo>
                  <a:lnTo>
                    <a:pt x="2314" y="1934"/>
                  </a:lnTo>
                  <a:lnTo>
                    <a:pt x="3486" y="2884"/>
                  </a:lnTo>
                  <a:lnTo>
                    <a:pt x="4691" y="3771"/>
                  </a:lnTo>
                  <a:lnTo>
                    <a:pt x="5895" y="4659"/>
                  </a:lnTo>
                  <a:lnTo>
                    <a:pt x="7130" y="5546"/>
                  </a:lnTo>
                  <a:lnTo>
                    <a:pt x="8366" y="6370"/>
                  </a:lnTo>
                  <a:lnTo>
                    <a:pt x="9634" y="7194"/>
                  </a:lnTo>
                  <a:lnTo>
                    <a:pt x="9792" y="7320"/>
                  </a:lnTo>
                  <a:lnTo>
                    <a:pt x="9887" y="7447"/>
                  </a:lnTo>
                  <a:lnTo>
                    <a:pt x="9982" y="7574"/>
                  </a:lnTo>
                  <a:lnTo>
                    <a:pt x="10046" y="7732"/>
                  </a:lnTo>
                  <a:lnTo>
                    <a:pt x="10109" y="7859"/>
                  </a:lnTo>
                  <a:lnTo>
                    <a:pt x="10109" y="8018"/>
                  </a:lnTo>
                  <a:lnTo>
                    <a:pt x="10109" y="8176"/>
                  </a:lnTo>
                  <a:lnTo>
                    <a:pt x="10077" y="8334"/>
                  </a:lnTo>
                  <a:lnTo>
                    <a:pt x="11472" y="7764"/>
                  </a:lnTo>
                  <a:lnTo>
                    <a:pt x="12866" y="7225"/>
                  </a:lnTo>
                  <a:lnTo>
                    <a:pt x="11979" y="6528"/>
                  </a:lnTo>
                  <a:lnTo>
                    <a:pt x="11123" y="5768"/>
                  </a:lnTo>
                  <a:lnTo>
                    <a:pt x="10268" y="5007"/>
                  </a:lnTo>
                  <a:lnTo>
                    <a:pt x="9412" y="4247"/>
                  </a:lnTo>
                  <a:lnTo>
                    <a:pt x="8588" y="3455"/>
                  </a:lnTo>
                  <a:lnTo>
                    <a:pt x="7796" y="2662"/>
                  </a:lnTo>
                  <a:lnTo>
                    <a:pt x="7004" y="1838"/>
                  </a:lnTo>
                  <a:lnTo>
                    <a:pt x="6243" y="983"/>
                  </a:lnTo>
                  <a:lnTo>
                    <a:pt x="6116" y="983"/>
                  </a:lnTo>
                  <a:lnTo>
                    <a:pt x="5990" y="951"/>
                  </a:lnTo>
                  <a:lnTo>
                    <a:pt x="5736" y="824"/>
                  </a:lnTo>
                  <a:lnTo>
                    <a:pt x="4691" y="698"/>
                  </a:lnTo>
                  <a:lnTo>
                    <a:pt x="3613" y="539"/>
                  </a:lnTo>
                  <a:lnTo>
                    <a:pt x="1522" y="222"/>
                  </a:lnTo>
                  <a:lnTo>
                    <a:pt x="793" y="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6"/>
            <p:cNvSpPr/>
            <p:nvPr/>
          </p:nvSpPr>
          <p:spPr>
            <a:xfrm>
              <a:off x="7978633" y="2076957"/>
              <a:ext cx="215355" cy="337068"/>
            </a:xfrm>
            <a:custGeom>
              <a:avLst/>
              <a:gdLst/>
              <a:ahLst/>
              <a:cxnLst/>
              <a:rect l="l" t="t" r="r" b="b"/>
              <a:pathLst>
                <a:path w="20408" h="31942" extrusionOk="0">
                  <a:moveTo>
                    <a:pt x="20407" y="1"/>
                  </a:moveTo>
                  <a:lnTo>
                    <a:pt x="19171" y="476"/>
                  </a:lnTo>
                  <a:lnTo>
                    <a:pt x="19013" y="508"/>
                  </a:lnTo>
                  <a:lnTo>
                    <a:pt x="18854" y="508"/>
                  </a:lnTo>
                  <a:lnTo>
                    <a:pt x="17999" y="1205"/>
                  </a:lnTo>
                  <a:lnTo>
                    <a:pt x="17175" y="1902"/>
                  </a:lnTo>
                  <a:lnTo>
                    <a:pt x="16383" y="2663"/>
                  </a:lnTo>
                  <a:lnTo>
                    <a:pt x="15591" y="3455"/>
                  </a:lnTo>
                  <a:lnTo>
                    <a:pt x="14798" y="4279"/>
                  </a:lnTo>
                  <a:lnTo>
                    <a:pt x="14070" y="5134"/>
                  </a:lnTo>
                  <a:lnTo>
                    <a:pt x="13309" y="6021"/>
                  </a:lnTo>
                  <a:lnTo>
                    <a:pt x="12612" y="6940"/>
                  </a:lnTo>
                  <a:lnTo>
                    <a:pt x="11915" y="7859"/>
                  </a:lnTo>
                  <a:lnTo>
                    <a:pt x="11218" y="8810"/>
                  </a:lnTo>
                  <a:lnTo>
                    <a:pt x="10552" y="9792"/>
                  </a:lnTo>
                  <a:lnTo>
                    <a:pt x="9887" y="10806"/>
                  </a:lnTo>
                  <a:lnTo>
                    <a:pt x="9253" y="11820"/>
                  </a:lnTo>
                  <a:lnTo>
                    <a:pt x="8651" y="12834"/>
                  </a:lnTo>
                  <a:lnTo>
                    <a:pt x="8049" y="13880"/>
                  </a:lnTo>
                  <a:lnTo>
                    <a:pt x="7447" y="14957"/>
                  </a:lnTo>
                  <a:lnTo>
                    <a:pt x="6306" y="17080"/>
                  </a:lnTo>
                  <a:lnTo>
                    <a:pt x="5229" y="19235"/>
                  </a:lnTo>
                  <a:lnTo>
                    <a:pt x="4246" y="21422"/>
                  </a:lnTo>
                  <a:lnTo>
                    <a:pt x="3264" y="23576"/>
                  </a:lnTo>
                  <a:lnTo>
                    <a:pt x="2377" y="25731"/>
                  </a:lnTo>
                  <a:lnTo>
                    <a:pt x="1521" y="27854"/>
                  </a:lnTo>
                  <a:lnTo>
                    <a:pt x="729" y="29914"/>
                  </a:lnTo>
                  <a:lnTo>
                    <a:pt x="0" y="31942"/>
                  </a:lnTo>
                  <a:lnTo>
                    <a:pt x="0" y="31942"/>
                  </a:lnTo>
                  <a:lnTo>
                    <a:pt x="3359" y="30104"/>
                  </a:lnTo>
                  <a:lnTo>
                    <a:pt x="3359" y="29502"/>
                  </a:lnTo>
                  <a:lnTo>
                    <a:pt x="3391" y="28900"/>
                  </a:lnTo>
                  <a:lnTo>
                    <a:pt x="3454" y="28298"/>
                  </a:lnTo>
                  <a:lnTo>
                    <a:pt x="3518" y="27696"/>
                  </a:lnTo>
                  <a:lnTo>
                    <a:pt x="3613" y="27094"/>
                  </a:lnTo>
                  <a:lnTo>
                    <a:pt x="3708" y="26492"/>
                  </a:lnTo>
                  <a:lnTo>
                    <a:pt x="3866" y="25890"/>
                  </a:lnTo>
                  <a:lnTo>
                    <a:pt x="4025" y="25288"/>
                  </a:lnTo>
                  <a:lnTo>
                    <a:pt x="4373" y="24083"/>
                  </a:lnTo>
                  <a:lnTo>
                    <a:pt x="4785" y="22879"/>
                  </a:lnTo>
                  <a:lnTo>
                    <a:pt x="5292" y="21675"/>
                  </a:lnTo>
                  <a:lnTo>
                    <a:pt x="5799" y="20503"/>
                  </a:lnTo>
                  <a:lnTo>
                    <a:pt x="6370" y="19362"/>
                  </a:lnTo>
                  <a:lnTo>
                    <a:pt x="6972" y="18190"/>
                  </a:lnTo>
                  <a:lnTo>
                    <a:pt x="7605" y="17049"/>
                  </a:lnTo>
                  <a:lnTo>
                    <a:pt x="8239" y="15940"/>
                  </a:lnTo>
                  <a:lnTo>
                    <a:pt x="9507" y="13785"/>
                  </a:lnTo>
                  <a:lnTo>
                    <a:pt x="10742" y="11725"/>
                  </a:lnTo>
                  <a:lnTo>
                    <a:pt x="11725" y="10077"/>
                  </a:lnTo>
                  <a:lnTo>
                    <a:pt x="12802" y="8461"/>
                  </a:lnTo>
                  <a:lnTo>
                    <a:pt x="13879" y="6877"/>
                  </a:lnTo>
                  <a:lnTo>
                    <a:pt x="14450" y="6117"/>
                  </a:lnTo>
                  <a:lnTo>
                    <a:pt x="15052" y="5388"/>
                  </a:lnTo>
                  <a:lnTo>
                    <a:pt x="15654" y="4627"/>
                  </a:lnTo>
                  <a:lnTo>
                    <a:pt x="16288" y="3930"/>
                  </a:lnTo>
                  <a:lnTo>
                    <a:pt x="16921" y="3233"/>
                  </a:lnTo>
                  <a:lnTo>
                    <a:pt x="17587" y="2536"/>
                  </a:lnTo>
                  <a:lnTo>
                    <a:pt x="18252" y="1870"/>
                  </a:lnTo>
                  <a:lnTo>
                    <a:pt x="18949" y="1237"/>
                  </a:lnTo>
                  <a:lnTo>
                    <a:pt x="19647" y="603"/>
                  </a:lnTo>
                  <a:lnTo>
                    <a:pt x="204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6"/>
            <p:cNvSpPr/>
            <p:nvPr/>
          </p:nvSpPr>
          <p:spPr>
            <a:xfrm>
              <a:off x="7876996" y="1795446"/>
              <a:ext cx="300620" cy="403612"/>
            </a:xfrm>
            <a:custGeom>
              <a:avLst/>
              <a:gdLst/>
              <a:ahLst/>
              <a:cxnLst/>
              <a:rect l="l" t="t" r="r" b="b"/>
              <a:pathLst>
                <a:path w="28488" h="38248" extrusionOk="0">
                  <a:moveTo>
                    <a:pt x="14989" y="1"/>
                  </a:moveTo>
                  <a:lnTo>
                    <a:pt x="14703" y="33"/>
                  </a:lnTo>
                  <a:lnTo>
                    <a:pt x="14386" y="96"/>
                  </a:lnTo>
                  <a:lnTo>
                    <a:pt x="14101" y="191"/>
                  </a:lnTo>
                  <a:lnTo>
                    <a:pt x="13784" y="286"/>
                  </a:lnTo>
                  <a:lnTo>
                    <a:pt x="13499" y="413"/>
                  </a:lnTo>
                  <a:lnTo>
                    <a:pt x="12929" y="698"/>
                  </a:lnTo>
                  <a:lnTo>
                    <a:pt x="12390" y="1047"/>
                  </a:lnTo>
                  <a:lnTo>
                    <a:pt x="11883" y="1459"/>
                  </a:lnTo>
                  <a:lnTo>
                    <a:pt x="11376" y="1902"/>
                  </a:lnTo>
                  <a:lnTo>
                    <a:pt x="10869" y="2441"/>
                  </a:lnTo>
                  <a:lnTo>
                    <a:pt x="10394" y="2980"/>
                  </a:lnTo>
                  <a:lnTo>
                    <a:pt x="9919" y="3582"/>
                  </a:lnTo>
                  <a:lnTo>
                    <a:pt x="9475" y="4215"/>
                  </a:lnTo>
                  <a:lnTo>
                    <a:pt x="8588" y="5546"/>
                  </a:lnTo>
                  <a:lnTo>
                    <a:pt x="7700" y="6909"/>
                  </a:lnTo>
                  <a:lnTo>
                    <a:pt x="6813" y="8303"/>
                  </a:lnTo>
                  <a:lnTo>
                    <a:pt x="5926" y="9666"/>
                  </a:lnTo>
                  <a:lnTo>
                    <a:pt x="5482" y="10299"/>
                  </a:lnTo>
                  <a:lnTo>
                    <a:pt x="5039" y="10933"/>
                  </a:lnTo>
                  <a:lnTo>
                    <a:pt x="4563" y="11535"/>
                  </a:lnTo>
                  <a:lnTo>
                    <a:pt x="4088" y="12074"/>
                  </a:lnTo>
                  <a:lnTo>
                    <a:pt x="3613" y="12613"/>
                  </a:lnTo>
                  <a:lnTo>
                    <a:pt x="3106" y="13056"/>
                  </a:lnTo>
                  <a:lnTo>
                    <a:pt x="3011" y="13627"/>
                  </a:lnTo>
                  <a:lnTo>
                    <a:pt x="3042" y="13785"/>
                  </a:lnTo>
                  <a:lnTo>
                    <a:pt x="3042" y="13848"/>
                  </a:lnTo>
                  <a:lnTo>
                    <a:pt x="3011" y="13912"/>
                  </a:lnTo>
                  <a:lnTo>
                    <a:pt x="2947" y="14007"/>
                  </a:lnTo>
                  <a:lnTo>
                    <a:pt x="2472" y="17017"/>
                  </a:lnTo>
                  <a:lnTo>
                    <a:pt x="1997" y="20027"/>
                  </a:lnTo>
                  <a:lnTo>
                    <a:pt x="1553" y="23038"/>
                  </a:lnTo>
                  <a:lnTo>
                    <a:pt x="1173" y="26048"/>
                  </a:lnTo>
                  <a:lnTo>
                    <a:pt x="824" y="29090"/>
                  </a:lnTo>
                  <a:lnTo>
                    <a:pt x="507" y="32132"/>
                  </a:lnTo>
                  <a:lnTo>
                    <a:pt x="222" y="35174"/>
                  </a:lnTo>
                  <a:lnTo>
                    <a:pt x="0" y="38248"/>
                  </a:lnTo>
                  <a:lnTo>
                    <a:pt x="856" y="36727"/>
                  </a:lnTo>
                  <a:lnTo>
                    <a:pt x="1711" y="35206"/>
                  </a:lnTo>
                  <a:lnTo>
                    <a:pt x="2599" y="33685"/>
                  </a:lnTo>
                  <a:lnTo>
                    <a:pt x="3486" y="32164"/>
                  </a:lnTo>
                  <a:lnTo>
                    <a:pt x="4437" y="30706"/>
                  </a:lnTo>
                  <a:lnTo>
                    <a:pt x="5387" y="29217"/>
                  </a:lnTo>
                  <a:lnTo>
                    <a:pt x="6370" y="27759"/>
                  </a:lnTo>
                  <a:lnTo>
                    <a:pt x="7352" y="26302"/>
                  </a:lnTo>
                  <a:lnTo>
                    <a:pt x="9380" y="23450"/>
                  </a:lnTo>
                  <a:lnTo>
                    <a:pt x="11440" y="20661"/>
                  </a:lnTo>
                  <a:lnTo>
                    <a:pt x="13531" y="17904"/>
                  </a:lnTo>
                  <a:lnTo>
                    <a:pt x="15622" y="15211"/>
                  </a:lnTo>
                  <a:lnTo>
                    <a:pt x="15781" y="15052"/>
                  </a:lnTo>
                  <a:lnTo>
                    <a:pt x="15971" y="14957"/>
                  </a:lnTo>
                  <a:lnTo>
                    <a:pt x="16161" y="14894"/>
                  </a:lnTo>
                  <a:lnTo>
                    <a:pt x="16383" y="14894"/>
                  </a:lnTo>
                  <a:lnTo>
                    <a:pt x="16605" y="14926"/>
                  </a:lnTo>
                  <a:lnTo>
                    <a:pt x="16826" y="14989"/>
                  </a:lnTo>
                  <a:lnTo>
                    <a:pt x="17017" y="15084"/>
                  </a:lnTo>
                  <a:lnTo>
                    <a:pt x="17175" y="15211"/>
                  </a:lnTo>
                  <a:lnTo>
                    <a:pt x="17365" y="15401"/>
                  </a:lnTo>
                  <a:lnTo>
                    <a:pt x="18189" y="15401"/>
                  </a:lnTo>
                  <a:lnTo>
                    <a:pt x="19013" y="15433"/>
                  </a:lnTo>
                  <a:lnTo>
                    <a:pt x="20629" y="15591"/>
                  </a:lnTo>
                  <a:lnTo>
                    <a:pt x="22752" y="15686"/>
                  </a:lnTo>
                  <a:lnTo>
                    <a:pt x="23829" y="15781"/>
                  </a:lnTo>
                  <a:lnTo>
                    <a:pt x="24907" y="15908"/>
                  </a:lnTo>
                  <a:lnTo>
                    <a:pt x="25572" y="15148"/>
                  </a:lnTo>
                  <a:lnTo>
                    <a:pt x="26269" y="14355"/>
                  </a:lnTo>
                  <a:lnTo>
                    <a:pt x="26935" y="13563"/>
                  </a:lnTo>
                  <a:lnTo>
                    <a:pt x="27252" y="13151"/>
                  </a:lnTo>
                  <a:lnTo>
                    <a:pt x="27537" y="12739"/>
                  </a:lnTo>
                  <a:lnTo>
                    <a:pt x="27822" y="12296"/>
                  </a:lnTo>
                  <a:lnTo>
                    <a:pt x="28044" y="11884"/>
                  </a:lnTo>
                  <a:lnTo>
                    <a:pt x="28234" y="11440"/>
                  </a:lnTo>
                  <a:lnTo>
                    <a:pt x="28361" y="10996"/>
                  </a:lnTo>
                  <a:lnTo>
                    <a:pt x="28456" y="10553"/>
                  </a:lnTo>
                  <a:lnTo>
                    <a:pt x="28487" y="10078"/>
                  </a:lnTo>
                  <a:lnTo>
                    <a:pt x="28456" y="9634"/>
                  </a:lnTo>
                  <a:lnTo>
                    <a:pt x="28329" y="9159"/>
                  </a:lnTo>
                  <a:lnTo>
                    <a:pt x="28266" y="8968"/>
                  </a:lnTo>
                  <a:lnTo>
                    <a:pt x="28171" y="8747"/>
                  </a:lnTo>
                  <a:lnTo>
                    <a:pt x="27885" y="8335"/>
                  </a:lnTo>
                  <a:lnTo>
                    <a:pt x="27537" y="7891"/>
                  </a:lnTo>
                  <a:lnTo>
                    <a:pt x="27093" y="7447"/>
                  </a:lnTo>
                  <a:lnTo>
                    <a:pt x="26586" y="7004"/>
                  </a:lnTo>
                  <a:lnTo>
                    <a:pt x="26047" y="6529"/>
                  </a:lnTo>
                  <a:lnTo>
                    <a:pt x="24875" y="5610"/>
                  </a:lnTo>
                  <a:lnTo>
                    <a:pt x="23608" y="4691"/>
                  </a:lnTo>
                  <a:lnTo>
                    <a:pt x="22435" y="3835"/>
                  </a:lnTo>
                  <a:lnTo>
                    <a:pt x="21358" y="3075"/>
                  </a:lnTo>
                  <a:lnTo>
                    <a:pt x="20914" y="2726"/>
                  </a:lnTo>
                  <a:lnTo>
                    <a:pt x="20534" y="2409"/>
                  </a:lnTo>
                  <a:lnTo>
                    <a:pt x="19678" y="1712"/>
                  </a:lnTo>
                  <a:lnTo>
                    <a:pt x="19298" y="1427"/>
                  </a:lnTo>
                  <a:lnTo>
                    <a:pt x="18886" y="1173"/>
                  </a:lnTo>
                  <a:lnTo>
                    <a:pt x="18506" y="920"/>
                  </a:lnTo>
                  <a:lnTo>
                    <a:pt x="18094" y="730"/>
                  </a:lnTo>
                  <a:lnTo>
                    <a:pt x="17745" y="540"/>
                  </a:lnTo>
                  <a:lnTo>
                    <a:pt x="17365" y="381"/>
                  </a:lnTo>
                  <a:lnTo>
                    <a:pt x="17017" y="254"/>
                  </a:lnTo>
                  <a:lnTo>
                    <a:pt x="16668" y="159"/>
                  </a:lnTo>
                  <a:lnTo>
                    <a:pt x="16319" y="64"/>
                  </a:lnTo>
                  <a:lnTo>
                    <a:pt x="15971" y="33"/>
                  </a:lnTo>
                  <a:lnTo>
                    <a:pt x="15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6"/>
            <p:cNvSpPr/>
            <p:nvPr/>
          </p:nvSpPr>
          <p:spPr>
            <a:xfrm>
              <a:off x="7813143" y="1994048"/>
              <a:ext cx="356126" cy="512282"/>
            </a:xfrm>
            <a:custGeom>
              <a:avLst/>
              <a:gdLst/>
              <a:ahLst/>
              <a:cxnLst/>
              <a:rect l="l" t="t" r="r" b="b"/>
              <a:pathLst>
                <a:path w="33748" h="48546" extrusionOk="0">
                  <a:moveTo>
                    <a:pt x="20724" y="17333"/>
                  </a:moveTo>
                  <a:lnTo>
                    <a:pt x="20850" y="17365"/>
                  </a:lnTo>
                  <a:lnTo>
                    <a:pt x="20977" y="17428"/>
                  </a:lnTo>
                  <a:lnTo>
                    <a:pt x="21072" y="17492"/>
                  </a:lnTo>
                  <a:lnTo>
                    <a:pt x="21167" y="17587"/>
                  </a:lnTo>
                  <a:lnTo>
                    <a:pt x="21231" y="17682"/>
                  </a:lnTo>
                  <a:lnTo>
                    <a:pt x="21294" y="17809"/>
                  </a:lnTo>
                  <a:lnTo>
                    <a:pt x="21326" y="17935"/>
                  </a:lnTo>
                  <a:lnTo>
                    <a:pt x="21357" y="18062"/>
                  </a:lnTo>
                  <a:lnTo>
                    <a:pt x="21326" y="18189"/>
                  </a:lnTo>
                  <a:lnTo>
                    <a:pt x="21294" y="18316"/>
                  </a:lnTo>
                  <a:lnTo>
                    <a:pt x="21231" y="18442"/>
                  </a:lnTo>
                  <a:lnTo>
                    <a:pt x="21136" y="18538"/>
                  </a:lnTo>
                  <a:lnTo>
                    <a:pt x="21009" y="18633"/>
                  </a:lnTo>
                  <a:lnTo>
                    <a:pt x="19963" y="19235"/>
                  </a:lnTo>
                  <a:lnTo>
                    <a:pt x="18981" y="19837"/>
                  </a:lnTo>
                  <a:lnTo>
                    <a:pt x="17999" y="20502"/>
                  </a:lnTo>
                  <a:lnTo>
                    <a:pt x="17080" y="21199"/>
                  </a:lnTo>
                  <a:lnTo>
                    <a:pt x="16192" y="21928"/>
                  </a:lnTo>
                  <a:lnTo>
                    <a:pt x="15337" y="22689"/>
                  </a:lnTo>
                  <a:lnTo>
                    <a:pt x="14513" y="23513"/>
                  </a:lnTo>
                  <a:lnTo>
                    <a:pt x="13721" y="24431"/>
                  </a:lnTo>
                  <a:lnTo>
                    <a:pt x="13594" y="24495"/>
                  </a:lnTo>
                  <a:lnTo>
                    <a:pt x="13467" y="24527"/>
                  </a:lnTo>
                  <a:lnTo>
                    <a:pt x="13340" y="24527"/>
                  </a:lnTo>
                  <a:lnTo>
                    <a:pt x="13214" y="24463"/>
                  </a:lnTo>
                  <a:lnTo>
                    <a:pt x="13119" y="24336"/>
                  </a:lnTo>
                  <a:lnTo>
                    <a:pt x="13087" y="24241"/>
                  </a:lnTo>
                  <a:lnTo>
                    <a:pt x="13055" y="24115"/>
                  </a:lnTo>
                  <a:lnTo>
                    <a:pt x="13119" y="23956"/>
                  </a:lnTo>
                  <a:lnTo>
                    <a:pt x="13847" y="22974"/>
                  </a:lnTo>
                  <a:lnTo>
                    <a:pt x="14608" y="22023"/>
                  </a:lnTo>
                  <a:lnTo>
                    <a:pt x="15432" y="21104"/>
                  </a:lnTo>
                  <a:lnTo>
                    <a:pt x="16287" y="20249"/>
                  </a:lnTo>
                  <a:lnTo>
                    <a:pt x="16763" y="19837"/>
                  </a:lnTo>
                  <a:lnTo>
                    <a:pt x="17238" y="19425"/>
                  </a:lnTo>
                  <a:lnTo>
                    <a:pt x="17713" y="19045"/>
                  </a:lnTo>
                  <a:lnTo>
                    <a:pt x="18189" y="18696"/>
                  </a:lnTo>
                  <a:lnTo>
                    <a:pt x="18696" y="18347"/>
                  </a:lnTo>
                  <a:lnTo>
                    <a:pt x="19203" y="17999"/>
                  </a:lnTo>
                  <a:lnTo>
                    <a:pt x="19741" y="17682"/>
                  </a:lnTo>
                  <a:lnTo>
                    <a:pt x="20280" y="17397"/>
                  </a:lnTo>
                  <a:lnTo>
                    <a:pt x="20438" y="17333"/>
                  </a:lnTo>
                  <a:close/>
                  <a:moveTo>
                    <a:pt x="20122" y="21389"/>
                  </a:moveTo>
                  <a:lnTo>
                    <a:pt x="20217" y="21421"/>
                  </a:lnTo>
                  <a:lnTo>
                    <a:pt x="20312" y="21484"/>
                  </a:lnTo>
                  <a:lnTo>
                    <a:pt x="20502" y="21643"/>
                  </a:lnTo>
                  <a:lnTo>
                    <a:pt x="20597" y="21865"/>
                  </a:lnTo>
                  <a:lnTo>
                    <a:pt x="20629" y="21991"/>
                  </a:lnTo>
                  <a:lnTo>
                    <a:pt x="20660" y="22087"/>
                  </a:lnTo>
                  <a:lnTo>
                    <a:pt x="20629" y="22213"/>
                  </a:lnTo>
                  <a:lnTo>
                    <a:pt x="20597" y="22340"/>
                  </a:lnTo>
                  <a:lnTo>
                    <a:pt x="20534" y="22435"/>
                  </a:lnTo>
                  <a:lnTo>
                    <a:pt x="20438" y="22530"/>
                  </a:lnTo>
                  <a:lnTo>
                    <a:pt x="19234" y="23703"/>
                  </a:lnTo>
                  <a:lnTo>
                    <a:pt x="18062" y="24875"/>
                  </a:lnTo>
                  <a:lnTo>
                    <a:pt x="16921" y="26079"/>
                  </a:lnTo>
                  <a:lnTo>
                    <a:pt x="15844" y="27315"/>
                  </a:lnTo>
                  <a:lnTo>
                    <a:pt x="15337" y="27949"/>
                  </a:lnTo>
                  <a:lnTo>
                    <a:pt x="14830" y="28583"/>
                  </a:lnTo>
                  <a:lnTo>
                    <a:pt x="14354" y="29248"/>
                  </a:lnTo>
                  <a:lnTo>
                    <a:pt x="13879" y="29945"/>
                  </a:lnTo>
                  <a:lnTo>
                    <a:pt x="13436" y="30642"/>
                  </a:lnTo>
                  <a:lnTo>
                    <a:pt x="12992" y="31339"/>
                  </a:lnTo>
                  <a:lnTo>
                    <a:pt x="12580" y="32100"/>
                  </a:lnTo>
                  <a:lnTo>
                    <a:pt x="12200" y="32860"/>
                  </a:lnTo>
                  <a:lnTo>
                    <a:pt x="12105" y="32955"/>
                  </a:lnTo>
                  <a:lnTo>
                    <a:pt x="11978" y="33019"/>
                  </a:lnTo>
                  <a:lnTo>
                    <a:pt x="11819" y="33050"/>
                  </a:lnTo>
                  <a:lnTo>
                    <a:pt x="11693" y="32987"/>
                  </a:lnTo>
                  <a:lnTo>
                    <a:pt x="11566" y="32924"/>
                  </a:lnTo>
                  <a:lnTo>
                    <a:pt x="11471" y="32829"/>
                  </a:lnTo>
                  <a:lnTo>
                    <a:pt x="11439" y="32702"/>
                  </a:lnTo>
                  <a:lnTo>
                    <a:pt x="11471" y="32543"/>
                  </a:lnTo>
                  <a:lnTo>
                    <a:pt x="11819" y="31751"/>
                  </a:lnTo>
                  <a:lnTo>
                    <a:pt x="12168" y="30991"/>
                  </a:lnTo>
                  <a:lnTo>
                    <a:pt x="12548" y="30199"/>
                  </a:lnTo>
                  <a:lnTo>
                    <a:pt x="12960" y="29438"/>
                  </a:lnTo>
                  <a:lnTo>
                    <a:pt x="13404" y="28678"/>
                  </a:lnTo>
                  <a:lnTo>
                    <a:pt x="13847" y="27917"/>
                  </a:lnTo>
                  <a:lnTo>
                    <a:pt x="14323" y="27188"/>
                  </a:lnTo>
                  <a:lnTo>
                    <a:pt x="14830" y="26459"/>
                  </a:lnTo>
                  <a:lnTo>
                    <a:pt x="15337" y="25762"/>
                  </a:lnTo>
                  <a:lnTo>
                    <a:pt x="15907" y="25065"/>
                  </a:lnTo>
                  <a:lnTo>
                    <a:pt x="16478" y="24400"/>
                  </a:lnTo>
                  <a:lnTo>
                    <a:pt x="17048" y="23766"/>
                  </a:lnTo>
                  <a:lnTo>
                    <a:pt x="17682" y="23164"/>
                  </a:lnTo>
                  <a:lnTo>
                    <a:pt x="18315" y="22562"/>
                  </a:lnTo>
                  <a:lnTo>
                    <a:pt x="18981" y="22023"/>
                  </a:lnTo>
                  <a:lnTo>
                    <a:pt x="19646" y="21484"/>
                  </a:lnTo>
                  <a:lnTo>
                    <a:pt x="19773" y="21421"/>
                  </a:lnTo>
                  <a:lnTo>
                    <a:pt x="19900" y="21389"/>
                  </a:lnTo>
                  <a:close/>
                  <a:moveTo>
                    <a:pt x="23322" y="0"/>
                  </a:moveTo>
                  <a:lnTo>
                    <a:pt x="23005" y="64"/>
                  </a:lnTo>
                  <a:lnTo>
                    <a:pt x="22657" y="127"/>
                  </a:lnTo>
                  <a:lnTo>
                    <a:pt x="22276" y="286"/>
                  </a:lnTo>
                  <a:lnTo>
                    <a:pt x="21801" y="444"/>
                  </a:lnTo>
                  <a:lnTo>
                    <a:pt x="21421" y="634"/>
                  </a:lnTo>
                  <a:lnTo>
                    <a:pt x="21041" y="856"/>
                  </a:lnTo>
                  <a:lnTo>
                    <a:pt x="20660" y="1109"/>
                  </a:lnTo>
                  <a:lnTo>
                    <a:pt x="20248" y="1395"/>
                  </a:lnTo>
                  <a:lnTo>
                    <a:pt x="19868" y="1743"/>
                  </a:lnTo>
                  <a:lnTo>
                    <a:pt x="19488" y="2092"/>
                  </a:lnTo>
                  <a:lnTo>
                    <a:pt x="19108" y="2472"/>
                  </a:lnTo>
                  <a:lnTo>
                    <a:pt x="18759" y="2852"/>
                  </a:lnTo>
                  <a:lnTo>
                    <a:pt x="17999" y="3739"/>
                  </a:lnTo>
                  <a:lnTo>
                    <a:pt x="17270" y="4690"/>
                  </a:lnTo>
                  <a:lnTo>
                    <a:pt x="16573" y="5704"/>
                  </a:lnTo>
                  <a:lnTo>
                    <a:pt x="15875" y="6750"/>
                  </a:lnTo>
                  <a:lnTo>
                    <a:pt x="15210" y="7795"/>
                  </a:lnTo>
                  <a:lnTo>
                    <a:pt x="14576" y="8873"/>
                  </a:lnTo>
                  <a:lnTo>
                    <a:pt x="13372" y="10964"/>
                  </a:lnTo>
                  <a:lnTo>
                    <a:pt x="12295" y="12897"/>
                  </a:lnTo>
                  <a:lnTo>
                    <a:pt x="11344" y="14482"/>
                  </a:lnTo>
                  <a:lnTo>
                    <a:pt x="10140" y="16478"/>
                  </a:lnTo>
                  <a:lnTo>
                    <a:pt x="8999" y="18506"/>
                  </a:lnTo>
                  <a:lnTo>
                    <a:pt x="7954" y="20534"/>
                  </a:lnTo>
                  <a:lnTo>
                    <a:pt x="6940" y="22562"/>
                  </a:lnTo>
                  <a:lnTo>
                    <a:pt x="5989" y="24590"/>
                  </a:lnTo>
                  <a:lnTo>
                    <a:pt x="5102" y="26681"/>
                  </a:lnTo>
                  <a:lnTo>
                    <a:pt x="4310" y="28741"/>
                  </a:lnTo>
                  <a:lnTo>
                    <a:pt x="3549" y="30864"/>
                  </a:lnTo>
                  <a:lnTo>
                    <a:pt x="2884" y="32987"/>
                  </a:lnTo>
                  <a:lnTo>
                    <a:pt x="2282" y="35110"/>
                  </a:lnTo>
                  <a:lnTo>
                    <a:pt x="1711" y="37297"/>
                  </a:lnTo>
                  <a:lnTo>
                    <a:pt x="1236" y="39483"/>
                  </a:lnTo>
                  <a:lnTo>
                    <a:pt x="824" y="41701"/>
                  </a:lnTo>
                  <a:lnTo>
                    <a:pt x="507" y="43951"/>
                  </a:lnTo>
                  <a:lnTo>
                    <a:pt x="222" y="46233"/>
                  </a:lnTo>
                  <a:lnTo>
                    <a:pt x="0" y="48546"/>
                  </a:lnTo>
                  <a:lnTo>
                    <a:pt x="0" y="48546"/>
                  </a:lnTo>
                  <a:lnTo>
                    <a:pt x="3486" y="46518"/>
                  </a:lnTo>
                  <a:lnTo>
                    <a:pt x="6971" y="44553"/>
                  </a:lnTo>
                  <a:lnTo>
                    <a:pt x="10457" y="42620"/>
                  </a:lnTo>
                  <a:lnTo>
                    <a:pt x="13974" y="40719"/>
                  </a:lnTo>
                  <a:lnTo>
                    <a:pt x="13816" y="40529"/>
                  </a:lnTo>
                  <a:lnTo>
                    <a:pt x="13752" y="40434"/>
                  </a:lnTo>
                  <a:lnTo>
                    <a:pt x="13689" y="40339"/>
                  </a:lnTo>
                  <a:lnTo>
                    <a:pt x="13657" y="40212"/>
                  </a:lnTo>
                  <a:lnTo>
                    <a:pt x="13657" y="40053"/>
                  </a:lnTo>
                  <a:lnTo>
                    <a:pt x="13657" y="39927"/>
                  </a:lnTo>
                  <a:lnTo>
                    <a:pt x="13721" y="39768"/>
                  </a:lnTo>
                  <a:lnTo>
                    <a:pt x="14450" y="37709"/>
                  </a:lnTo>
                  <a:lnTo>
                    <a:pt x="15242" y="35554"/>
                  </a:lnTo>
                  <a:lnTo>
                    <a:pt x="16066" y="33336"/>
                  </a:lnTo>
                  <a:lnTo>
                    <a:pt x="16985" y="31054"/>
                  </a:lnTo>
                  <a:lnTo>
                    <a:pt x="17935" y="28773"/>
                  </a:lnTo>
                  <a:lnTo>
                    <a:pt x="18949" y="26459"/>
                  </a:lnTo>
                  <a:lnTo>
                    <a:pt x="19488" y="25319"/>
                  </a:lnTo>
                  <a:lnTo>
                    <a:pt x="20058" y="24178"/>
                  </a:lnTo>
                  <a:lnTo>
                    <a:pt x="20629" y="23037"/>
                  </a:lnTo>
                  <a:lnTo>
                    <a:pt x="21231" y="21928"/>
                  </a:lnTo>
                  <a:lnTo>
                    <a:pt x="21833" y="20819"/>
                  </a:lnTo>
                  <a:lnTo>
                    <a:pt x="22498" y="19710"/>
                  </a:lnTo>
                  <a:lnTo>
                    <a:pt x="23132" y="18633"/>
                  </a:lnTo>
                  <a:lnTo>
                    <a:pt x="23829" y="17587"/>
                  </a:lnTo>
                  <a:lnTo>
                    <a:pt x="24494" y="16541"/>
                  </a:lnTo>
                  <a:lnTo>
                    <a:pt x="25223" y="15559"/>
                  </a:lnTo>
                  <a:lnTo>
                    <a:pt x="25984" y="14577"/>
                  </a:lnTo>
                  <a:lnTo>
                    <a:pt x="26744" y="13626"/>
                  </a:lnTo>
                  <a:lnTo>
                    <a:pt x="27505" y="12707"/>
                  </a:lnTo>
                  <a:lnTo>
                    <a:pt x="28329" y="11820"/>
                  </a:lnTo>
                  <a:lnTo>
                    <a:pt x="29153" y="10996"/>
                  </a:lnTo>
                  <a:lnTo>
                    <a:pt x="30008" y="10172"/>
                  </a:lnTo>
                  <a:lnTo>
                    <a:pt x="30895" y="9412"/>
                  </a:lnTo>
                  <a:lnTo>
                    <a:pt x="31814" y="8714"/>
                  </a:lnTo>
                  <a:lnTo>
                    <a:pt x="32733" y="8049"/>
                  </a:lnTo>
                  <a:lnTo>
                    <a:pt x="33716" y="7415"/>
                  </a:lnTo>
                  <a:lnTo>
                    <a:pt x="33716" y="7257"/>
                  </a:lnTo>
                  <a:lnTo>
                    <a:pt x="33747" y="7098"/>
                  </a:lnTo>
                  <a:lnTo>
                    <a:pt x="33494" y="7003"/>
                  </a:lnTo>
                  <a:lnTo>
                    <a:pt x="31751" y="5863"/>
                  </a:lnTo>
                  <a:lnTo>
                    <a:pt x="30008" y="4690"/>
                  </a:lnTo>
                  <a:lnTo>
                    <a:pt x="28297" y="3486"/>
                  </a:lnTo>
                  <a:lnTo>
                    <a:pt x="26649" y="2218"/>
                  </a:lnTo>
                  <a:lnTo>
                    <a:pt x="25825" y="1553"/>
                  </a:lnTo>
                  <a:lnTo>
                    <a:pt x="25223" y="983"/>
                  </a:lnTo>
                  <a:lnTo>
                    <a:pt x="24716" y="539"/>
                  </a:lnTo>
                  <a:lnTo>
                    <a:pt x="24494" y="349"/>
                  </a:lnTo>
                  <a:lnTo>
                    <a:pt x="24273" y="190"/>
                  </a:lnTo>
                  <a:lnTo>
                    <a:pt x="24051" y="95"/>
                  </a:lnTo>
                  <a:lnTo>
                    <a:pt x="23829" y="32"/>
                  </a:lnTo>
                  <a:lnTo>
                    <a:pt x="236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6"/>
            <p:cNvSpPr/>
            <p:nvPr/>
          </p:nvSpPr>
          <p:spPr>
            <a:xfrm>
              <a:off x="7950884" y="2176928"/>
              <a:ext cx="87617" cy="75915"/>
            </a:xfrm>
            <a:custGeom>
              <a:avLst/>
              <a:gdLst/>
              <a:ahLst/>
              <a:cxnLst/>
              <a:rect l="l" t="t" r="r" b="b"/>
              <a:pathLst>
                <a:path w="8303" h="7194" extrusionOk="0">
                  <a:moveTo>
                    <a:pt x="7383" y="0"/>
                  </a:moveTo>
                  <a:lnTo>
                    <a:pt x="7225" y="64"/>
                  </a:lnTo>
                  <a:lnTo>
                    <a:pt x="6686" y="349"/>
                  </a:lnTo>
                  <a:lnTo>
                    <a:pt x="6148" y="666"/>
                  </a:lnTo>
                  <a:lnTo>
                    <a:pt x="5641" y="1014"/>
                  </a:lnTo>
                  <a:lnTo>
                    <a:pt x="5134" y="1363"/>
                  </a:lnTo>
                  <a:lnTo>
                    <a:pt x="4658" y="1712"/>
                  </a:lnTo>
                  <a:lnTo>
                    <a:pt x="4183" y="2092"/>
                  </a:lnTo>
                  <a:lnTo>
                    <a:pt x="3708" y="2504"/>
                  </a:lnTo>
                  <a:lnTo>
                    <a:pt x="3232" y="2916"/>
                  </a:lnTo>
                  <a:lnTo>
                    <a:pt x="2377" y="3771"/>
                  </a:lnTo>
                  <a:lnTo>
                    <a:pt x="1553" y="4690"/>
                  </a:lnTo>
                  <a:lnTo>
                    <a:pt x="792" y="5641"/>
                  </a:lnTo>
                  <a:lnTo>
                    <a:pt x="64" y="6623"/>
                  </a:lnTo>
                  <a:lnTo>
                    <a:pt x="0" y="6782"/>
                  </a:lnTo>
                  <a:lnTo>
                    <a:pt x="32" y="6908"/>
                  </a:lnTo>
                  <a:lnTo>
                    <a:pt x="64" y="7003"/>
                  </a:lnTo>
                  <a:lnTo>
                    <a:pt x="159" y="7130"/>
                  </a:lnTo>
                  <a:lnTo>
                    <a:pt x="285" y="7194"/>
                  </a:lnTo>
                  <a:lnTo>
                    <a:pt x="412" y="7194"/>
                  </a:lnTo>
                  <a:lnTo>
                    <a:pt x="539" y="7162"/>
                  </a:lnTo>
                  <a:lnTo>
                    <a:pt x="666" y="7098"/>
                  </a:lnTo>
                  <a:lnTo>
                    <a:pt x="1458" y="6180"/>
                  </a:lnTo>
                  <a:lnTo>
                    <a:pt x="2282" y="5356"/>
                  </a:lnTo>
                  <a:lnTo>
                    <a:pt x="3137" y="4595"/>
                  </a:lnTo>
                  <a:lnTo>
                    <a:pt x="4025" y="3866"/>
                  </a:lnTo>
                  <a:lnTo>
                    <a:pt x="4944" y="3169"/>
                  </a:lnTo>
                  <a:lnTo>
                    <a:pt x="5926" y="2504"/>
                  </a:lnTo>
                  <a:lnTo>
                    <a:pt x="6908" y="1902"/>
                  </a:lnTo>
                  <a:lnTo>
                    <a:pt x="7954" y="1300"/>
                  </a:lnTo>
                  <a:lnTo>
                    <a:pt x="8081" y="1205"/>
                  </a:lnTo>
                  <a:lnTo>
                    <a:pt x="8176" y="1109"/>
                  </a:lnTo>
                  <a:lnTo>
                    <a:pt x="8239" y="983"/>
                  </a:lnTo>
                  <a:lnTo>
                    <a:pt x="8271" y="856"/>
                  </a:lnTo>
                  <a:lnTo>
                    <a:pt x="8302" y="729"/>
                  </a:lnTo>
                  <a:lnTo>
                    <a:pt x="8271" y="602"/>
                  </a:lnTo>
                  <a:lnTo>
                    <a:pt x="8239" y="476"/>
                  </a:lnTo>
                  <a:lnTo>
                    <a:pt x="8176" y="349"/>
                  </a:lnTo>
                  <a:lnTo>
                    <a:pt x="8112" y="254"/>
                  </a:lnTo>
                  <a:lnTo>
                    <a:pt x="8017" y="159"/>
                  </a:lnTo>
                  <a:lnTo>
                    <a:pt x="7922" y="95"/>
                  </a:lnTo>
                  <a:lnTo>
                    <a:pt x="7795" y="32"/>
                  </a:lnTo>
                  <a:lnTo>
                    <a:pt x="76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6"/>
            <p:cNvSpPr/>
            <p:nvPr/>
          </p:nvSpPr>
          <p:spPr>
            <a:xfrm>
              <a:off x="7933834" y="2219723"/>
              <a:ext cx="97315" cy="123063"/>
            </a:xfrm>
            <a:custGeom>
              <a:avLst/>
              <a:gdLst/>
              <a:ahLst/>
              <a:cxnLst/>
              <a:rect l="l" t="t" r="r" b="b"/>
              <a:pathLst>
                <a:path w="9222" h="11662" extrusionOk="0">
                  <a:moveTo>
                    <a:pt x="8461" y="0"/>
                  </a:moveTo>
                  <a:lnTo>
                    <a:pt x="8334" y="32"/>
                  </a:lnTo>
                  <a:lnTo>
                    <a:pt x="8207" y="95"/>
                  </a:lnTo>
                  <a:lnTo>
                    <a:pt x="7542" y="634"/>
                  </a:lnTo>
                  <a:lnTo>
                    <a:pt x="6876" y="1173"/>
                  </a:lnTo>
                  <a:lnTo>
                    <a:pt x="6243" y="1775"/>
                  </a:lnTo>
                  <a:lnTo>
                    <a:pt x="5609" y="2377"/>
                  </a:lnTo>
                  <a:lnTo>
                    <a:pt x="5039" y="3011"/>
                  </a:lnTo>
                  <a:lnTo>
                    <a:pt x="4468" y="3676"/>
                  </a:lnTo>
                  <a:lnTo>
                    <a:pt x="3898" y="4373"/>
                  </a:lnTo>
                  <a:lnTo>
                    <a:pt x="3391" y="5070"/>
                  </a:lnTo>
                  <a:lnTo>
                    <a:pt x="2884" y="5799"/>
                  </a:lnTo>
                  <a:lnTo>
                    <a:pt x="2408" y="6528"/>
                  </a:lnTo>
                  <a:lnTo>
                    <a:pt x="1965" y="7289"/>
                  </a:lnTo>
                  <a:lnTo>
                    <a:pt x="1521" y="8049"/>
                  </a:lnTo>
                  <a:lnTo>
                    <a:pt x="1109" y="8810"/>
                  </a:lnTo>
                  <a:lnTo>
                    <a:pt x="729" y="9602"/>
                  </a:lnTo>
                  <a:lnTo>
                    <a:pt x="380" y="10362"/>
                  </a:lnTo>
                  <a:lnTo>
                    <a:pt x="32" y="11154"/>
                  </a:lnTo>
                  <a:lnTo>
                    <a:pt x="0" y="11313"/>
                  </a:lnTo>
                  <a:lnTo>
                    <a:pt x="32" y="11440"/>
                  </a:lnTo>
                  <a:lnTo>
                    <a:pt x="127" y="11535"/>
                  </a:lnTo>
                  <a:lnTo>
                    <a:pt x="254" y="11598"/>
                  </a:lnTo>
                  <a:lnTo>
                    <a:pt x="380" y="11661"/>
                  </a:lnTo>
                  <a:lnTo>
                    <a:pt x="539" y="11630"/>
                  </a:lnTo>
                  <a:lnTo>
                    <a:pt x="666" y="11566"/>
                  </a:lnTo>
                  <a:lnTo>
                    <a:pt x="761" y="11471"/>
                  </a:lnTo>
                  <a:lnTo>
                    <a:pt x="1141" y="10711"/>
                  </a:lnTo>
                  <a:lnTo>
                    <a:pt x="1553" y="9950"/>
                  </a:lnTo>
                  <a:lnTo>
                    <a:pt x="1997" y="9253"/>
                  </a:lnTo>
                  <a:lnTo>
                    <a:pt x="2440" y="8556"/>
                  </a:lnTo>
                  <a:lnTo>
                    <a:pt x="2915" y="7859"/>
                  </a:lnTo>
                  <a:lnTo>
                    <a:pt x="3391" y="7194"/>
                  </a:lnTo>
                  <a:lnTo>
                    <a:pt x="3898" y="6560"/>
                  </a:lnTo>
                  <a:lnTo>
                    <a:pt x="4405" y="5926"/>
                  </a:lnTo>
                  <a:lnTo>
                    <a:pt x="5482" y="4690"/>
                  </a:lnTo>
                  <a:lnTo>
                    <a:pt x="6623" y="3486"/>
                  </a:lnTo>
                  <a:lnTo>
                    <a:pt x="7795" y="2314"/>
                  </a:lnTo>
                  <a:lnTo>
                    <a:pt x="8999" y="1141"/>
                  </a:lnTo>
                  <a:lnTo>
                    <a:pt x="9095" y="1046"/>
                  </a:lnTo>
                  <a:lnTo>
                    <a:pt x="9158" y="951"/>
                  </a:lnTo>
                  <a:lnTo>
                    <a:pt x="9190" y="824"/>
                  </a:lnTo>
                  <a:lnTo>
                    <a:pt x="9221" y="698"/>
                  </a:lnTo>
                  <a:lnTo>
                    <a:pt x="9190" y="602"/>
                  </a:lnTo>
                  <a:lnTo>
                    <a:pt x="9158" y="476"/>
                  </a:lnTo>
                  <a:lnTo>
                    <a:pt x="9063" y="254"/>
                  </a:lnTo>
                  <a:lnTo>
                    <a:pt x="8873" y="95"/>
                  </a:lnTo>
                  <a:lnTo>
                    <a:pt x="8778" y="32"/>
                  </a:lnTo>
                  <a:lnTo>
                    <a:pt x="86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6"/>
            <p:cNvSpPr/>
            <p:nvPr/>
          </p:nvSpPr>
          <p:spPr>
            <a:xfrm>
              <a:off x="7918788" y="1723900"/>
              <a:ext cx="105673" cy="159849"/>
            </a:xfrm>
            <a:custGeom>
              <a:avLst/>
              <a:gdLst/>
              <a:ahLst/>
              <a:cxnLst/>
              <a:rect l="l" t="t" r="r" b="b"/>
              <a:pathLst>
                <a:path w="10014" h="15148" extrusionOk="0">
                  <a:moveTo>
                    <a:pt x="7890" y="1"/>
                  </a:moveTo>
                  <a:lnTo>
                    <a:pt x="7510" y="127"/>
                  </a:lnTo>
                  <a:lnTo>
                    <a:pt x="7130" y="286"/>
                  </a:lnTo>
                  <a:lnTo>
                    <a:pt x="6401" y="634"/>
                  </a:lnTo>
                  <a:lnTo>
                    <a:pt x="5641" y="1046"/>
                  </a:lnTo>
                  <a:lnTo>
                    <a:pt x="4912" y="1522"/>
                  </a:lnTo>
                  <a:lnTo>
                    <a:pt x="4183" y="2029"/>
                  </a:lnTo>
                  <a:lnTo>
                    <a:pt x="3486" y="2567"/>
                  </a:lnTo>
                  <a:lnTo>
                    <a:pt x="2820" y="3138"/>
                  </a:lnTo>
                  <a:lnTo>
                    <a:pt x="2155" y="3708"/>
                  </a:lnTo>
                  <a:lnTo>
                    <a:pt x="2187" y="3803"/>
                  </a:lnTo>
                  <a:lnTo>
                    <a:pt x="2187" y="3867"/>
                  </a:lnTo>
                  <a:lnTo>
                    <a:pt x="2187" y="3930"/>
                  </a:lnTo>
                  <a:lnTo>
                    <a:pt x="1078" y="9570"/>
                  </a:lnTo>
                  <a:lnTo>
                    <a:pt x="0" y="15147"/>
                  </a:lnTo>
                  <a:lnTo>
                    <a:pt x="824" y="14038"/>
                  </a:lnTo>
                  <a:lnTo>
                    <a:pt x="1680" y="12961"/>
                  </a:lnTo>
                  <a:lnTo>
                    <a:pt x="2472" y="11915"/>
                  </a:lnTo>
                  <a:lnTo>
                    <a:pt x="3232" y="10933"/>
                  </a:lnTo>
                  <a:lnTo>
                    <a:pt x="4563" y="9063"/>
                  </a:lnTo>
                  <a:lnTo>
                    <a:pt x="5292" y="8113"/>
                  </a:lnTo>
                  <a:lnTo>
                    <a:pt x="6053" y="7162"/>
                  </a:lnTo>
                  <a:lnTo>
                    <a:pt x="6433" y="6687"/>
                  </a:lnTo>
                  <a:lnTo>
                    <a:pt x="6845" y="6275"/>
                  </a:lnTo>
                  <a:lnTo>
                    <a:pt x="7288" y="5863"/>
                  </a:lnTo>
                  <a:lnTo>
                    <a:pt x="7732" y="5483"/>
                  </a:lnTo>
                  <a:lnTo>
                    <a:pt x="8207" y="5134"/>
                  </a:lnTo>
                  <a:lnTo>
                    <a:pt x="8683" y="4817"/>
                  </a:lnTo>
                  <a:lnTo>
                    <a:pt x="9190" y="4532"/>
                  </a:lnTo>
                  <a:lnTo>
                    <a:pt x="9697" y="4310"/>
                  </a:lnTo>
                  <a:lnTo>
                    <a:pt x="10014" y="4215"/>
                  </a:lnTo>
                  <a:lnTo>
                    <a:pt x="9665" y="3740"/>
                  </a:lnTo>
                  <a:lnTo>
                    <a:pt x="9348" y="3233"/>
                  </a:lnTo>
                  <a:lnTo>
                    <a:pt x="9063" y="2694"/>
                  </a:lnTo>
                  <a:lnTo>
                    <a:pt x="8778" y="2155"/>
                  </a:lnTo>
                  <a:lnTo>
                    <a:pt x="8524" y="1617"/>
                  </a:lnTo>
                  <a:lnTo>
                    <a:pt x="8302" y="1078"/>
                  </a:lnTo>
                  <a:lnTo>
                    <a:pt x="8081" y="539"/>
                  </a:lnTo>
                  <a:lnTo>
                    <a:pt x="78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6"/>
            <p:cNvSpPr/>
            <p:nvPr/>
          </p:nvSpPr>
          <p:spPr>
            <a:xfrm>
              <a:off x="7610197" y="2429688"/>
              <a:ext cx="404277" cy="1245248"/>
            </a:xfrm>
            <a:custGeom>
              <a:avLst/>
              <a:gdLst/>
              <a:ahLst/>
              <a:cxnLst/>
              <a:rect l="l" t="t" r="r" b="b"/>
              <a:pathLst>
                <a:path w="38311" h="118005" extrusionOk="0">
                  <a:moveTo>
                    <a:pt x="21802" y="20565"/>
                  </a:moveTo>
                  <a:lnTo>
                    <a:pt x="21928" y="20597"/>
                  </a:lnTo>
                  <a:lnTo>
                    <a:pt x="22055" y="20661"/>
                  </a:lnTo>
                  <a:lnTo>
                    <a:pt x="22150" y="20724"/>
                  </a:lnTo>
                  <a:lnTo>
                    <a:pt x="22277" y="20819"/>
                  </a:lnTo>
                  <a:lnTo>
                    <a:pt x="22372" y="20914"/>
                  </a:lnTo>
                  <a:lnTo>
                    <a:pt x="22435" y="21041"/>
                  </a:lnTo>
                  <a:lnTo>
                    <a:pt x="22467" y="21168"/>
                  </a:lnTo>
                  <a:lnTo>
                    <a:pt x="22499" y="21326"/>
                  </a:lnTo>
                  <a:lnTo>
                    <a:pt x="22499" y="21991"/>
                  </a:lnTo>
                  <a:lnTo>
                    <a:pt x="22467" y="22657"/>
                  </a:lnTo>
                  <a:lnTo>
                    <a:pt x="22404" y="23354"/>
                  </a:lnTo>
                  <a:lnTo>
                    <a:pt x="22309" y="24019"/>
                  </a:lnTo>
                  <a:lnTo>
                    <a:pt x="22182" y="24685"/>
                  </a:lnTo>
                  <a:lnTo>
                    <a:pt x="22024" y="25382"/>
                  </a:lnTo>
                  <a:lnTo>
                    <a:pt x="21865" y="26047"/>
                  </a:lnTo>
                  <a:lnTo>
                    <a:pt x="21643" y="26713"/>
                  </a:lnTo>
                  <a:lnTo>
                    <a:pt x="21421" y="27378"/>
                  </a:lnTo>
                  <a:lnTo>
                    <a:pt x="21168" y="28044"/>
                  </a:lnTo>
                  <a:lnTo>
                    <a:pt x="20883" y="28678"/>
                  </a:lnTo>
                  <a:lnTo>
                    <a:pt x="20598" y="29311"/>
                  </a:lnTo>
                  <a:lnTo>
                    <a:pt x="19996" y="30547"/>
                  </a:lnTo>
                  <a:lnTo>
                    <a:pt x="19362" y="31688"/>
                  </a:lnTo>
                  <a:lnTo>
                    <a:pt x="19267" y="31815"/>
                  </a:lnTo>
                  <a:lnTo>
                    <a:pt x="19172" y="31910"/>
                  </a:lnTo>
                  <a:lnTo>
                    <a:pt x="19077" y="31973"/>
                  </a:lnTo>
                  <a:lnTo>
                    <a:pt x="18950" y="32036"/>
                  </a:lnTo>
                  <a:lnTo>
                    <a:pt x="18696" y="32036"/>
                  </a:lnTo>
                  <a:lnTo>
                    <a:pt x="18601" y="32005"/>
                  </a:lnTo>
                  <a:lnTo>
                    <a:pt x="18475" y="31941"/>
                  </a:lnTo>
                  <a:lnTo>
                    <a:pt x="18379" y="31878"/>
                  </a:lnTo>
                  <a:lnTo>
                    <a:pt x="18284" y="31783"/>
                  </a:lnTo>
                  <a:lnTo>
                    <a:pt x="18221" y="31688"/>
                  </a:lnTo>
                  <a:lnTo>
                    <a:pt x="18158" y="31561"/>
                  </a:lnTo>
                  <a:lnTo>
                    <a:pt x="18126" y="31434"/>
                  </a:lnTo>
                  <a:lnTo>
                    <a:pt x="18126" y="31308"/>
                  </a:lnTo>
                  <a:lnTo>
                    <a:pt x="18158" y="31181"/>
                  </a:lnTo>
                  <a:lnTo>
                    <a:pt x="18221" y="31022"/>
                  </a:lnTo>
                  <a:lnTo>
                    <a:pt x="18506" y="30420"/>
                  </a:lnTo>
                  <a:lnTo>
                    <a:pt x="18760" y="29787"/>
                  </a:lnTo>
                  <a:lnTo>
                    <a:pt x="18982" y="29185"/>
                  </a:lnTo>
                  <a:lnTo>
                    <a:pt x="19203" y="28582"/>
                  </a:lnTo>
                  <a:lnTo>
                    <a:pt x="19584" y="27378"/>
                  </a:lnTo>
                  <a:lnTo>
                    <a:pt x="19900" y="26142"/>
                  </a:lnTo>
                  <a:lnTo>
                    <a:pt x="20186" y="24938"/>
                  </a:lnTo>
                  <a:lnTo>
                    <a:pt x="20439" y="23703"/>
                  </a:lnTo>
                  <a:lnTo>
                    <a:pt x="20978" y="21104"/>
                  </a:lnTo>
                  <a:lnTo>
                    <a:pt x="21010" y="20977"/>
                  </a:lnTo>
                  <a:lnTo>
                    <a:pt x="21105" y="20851"/>
                  </a:lnTo>
                  <a:lnTo>
                    <a:pt x="21168" y="20724"/>
                  </a:lnTo>
                  <a:lnTo>
                    <a:pt x="21295" y="20661"/>
                  </a:lnTo>
                  <a:lnTo>
                    <a:pt x="21390" y="20597"/>
                  </a:lnTo>
                  <a:lnTo>
                    <a:pt x="21517" y="20565"/>
                  </a:lnTo>
                  <a:close/>
                  <a:moveTo>
                    <a:pt x="16700" y="24590"/>
                  </a:moveTo>
                  <a:lnTo>
                    <a:pt x="16858" y="24621"/>
                  </a:lnTo>
                  <a:lnTo>
                    <a:pt x="16985" y="24653"/>
                  </a:lnTo>
                  <a:lnTo>
                    <a:pt x="17112" y="24748"/>
                  </a:lnTo>
                  <a:lnTo>
                    <a:pt x="17207" y="24812"/>
                  </a:lnTo>
                  <a:lnTo>
                    <a:pt x="17302" y="24938"/>
                  </a:lnTo>
                  <a:lnTo>
                    <a:pt x="17365" y="25065"/>
                  </a:lnTo>
                  <a:lnTo>
                    <a:pt x="17429" y="25192"/>
                  </a:lnTo>
                  <a:lnTo>
                    <a:pt x="17429" y="25350"/>
                  </a:lnTo>
                  <a:lnTo>
                    <a:pt x="17429" y="25540"/>
                  </a:lnTo>
                  <a:lnTo>
                    <a:pt x="16890" y="28012"/>
                  </a:lnTo>
                  <a:lnTo>
                    <a:pt x="16320" y="30484"/>
                  </a:lnTo>
                  <a:lnTo>
                    <a:pt x="15686" y="32955"/>
                  </a:lnTo>
                  <a:lnTo>
                    <a:pt x="15021" y="35395"/>
                  </a:lnTo>
                  <a:lnTo>
                    <a:pt x="14989" y="35522"/>
                  </a:lnTo>
                  <a:lnTo>
                    <a:pt x="14926" y="35617"/>
                  </a:lnTo>
                  <a:lnTo>
                    <a:pt x="14862" y="35680"/>
                  </a:lnTo>
                  <a:lnTo>
                    <a:pt x="14767" y="35744"/>
                  </a:lnTo>
                  <a:lnTo>
                    <a:pt x="14672" y="35776"/>
                  </a:lnTo>
                  <a:lnTo>
                    <a:pt x="14577" y="35807"/>
                  </a:lnTo>
                  <a:lnTo>
                    <a:pt x="14387" y="35776"/>
                  </a:lnTo>
                  <a:lnTo>
                    <a:pt x="14197" y="35680"/>
                  </a:lnTo>
                  <a:lnTo>
                    <a:pt x="14070" y="35554"/>
                  </a:lnTo>
                  <a:lnTo>
                    <a:pt x="14007" y="35459"/>
                  </a:lnTo>
                  <a:lnTo>
                    <a:pt x="13975" y="35332"/>
                  </a:lnTo>
                  <a:lnTo>
                    <a:pt x="13943" y="35237"/>
                  </a:lnTo>
                  <a:lnTo>
                    <a:pt x="13975" y="35110"/>
                  </a:lnTo>
                  <a:lnTo>
                    <a:pt x="14387" y="32607"/>
                  </a:lnTo>
                  <a:lnTo>
                    <a:pt x="14862" y="30103"/>
                  </a:lnTo>
                  <a:lnTo>
                    <a:pt x="15369" y="27600"/>
                  </a:lnTo>
                  <a:lnTo>
                    <a:pt x="15940" y="25128"/>
                  </a:lnTo>
                  <a:lnTo>
                    <a:pt x="16003" y="24970"/>
                  </a:lnTo>
                  <a:lnTo>
                    <a:pt x="16098" y="24843"/>
                  </a:lnTo>
                  <a:lnTo>
                    <a:pt x="16193" y="24717"/>
                  </a:lnTo>
                  <a:lnTo>
                    <a:pt x="16320" y="24653"/>
                  </a:lnTo>
                  <a:lnTo>
                    <a:pt x="16447" y="24621"/>
                  </a:lnTo>
                  <a:lnTo>
                    <a:pt x="16573" y="24590"/>
                  </a:lnTo>
                  <a:close/>
                  <a:moveTo>
                    <a:pt x="20629" y="82293"/>
                  </a:moveTo>
                  <a:lnTo>
                    <a:pt x="20788" y="82325"/>
                  </a:lnTo>
                  <a:lnTo>
                    <a:pt x="20914" y="82356"/>
                  </a:lnTo>
                  <a:lnTo>
                    <a:pt x="21041" y="82451"/>
                  </a:lnTo>
                  <a:lnTo>
                    <a:pt x="21168" y="82546"/>
                  </a:lnTo>
                  <a:lnTo>
                    <a:pt x="21263" y="82641"/>
                  </a:lnTo>
                  <a:lnTo>
                    <a:pt x="21326" y="82800"/>
                  </a:lnTo>
                  <a:lnTo>
                    <a:pt x="21358" y="82927"/>
                  </a:lnTo>
                  <a:lnTo>
                    <a:pt x="21390" y="83117"/>
                  </a:lnTo>
                  <a:lnTo>
                    <a:pt x="21358" y="83307"/>
                  </a:lnTo>
                  <a:lnTo>
                    <a:pt x="21200" y="83751"/>
                  </a:lnTo>
                  <a:lnTo>
                    <a:pt x="21041" y="84194"/>
                  </a:lnTo>
                  <a:lnTo>
                    <a:pt x="20693" y="85081"/>
                  </a:lnTo>
                  <a:lnTo>
                    <a:pt x="20249" y="85937"/>
                  </a:lnTo>
                  <a:lnTo>
                    <a:pt x="19774" y="86761"/>
                  </a:lnTo>
                  <a:lnTo>
                    <a:pt x="19203" y="87553"/>
                  </a:lnTo>
                  <a:lnTo>
                    <a:pt x="18633" y="88314"/>
                  </a:lnTo>
                  <a:lnTo>
                    <a:pt x="17999" y="89042"/>
                  </a:lnTo>
                  <a:lnTo>
                    <a:pt x="17334" y="89708"/>
                  </a:lnTo>
                  <a:lnTo>
                    <a:pt x="17207" y="89771"/>
                  </a:lnTo>
                  <a:lnTo>
                    <a:pt x="17112" y="89835"/>
                  </a:lnTo>
                  <a:lnTo>
                    <a:pt x="17017" y="89866"/>
                  </a:lnTo>
                  <a:lnTo>
                    <a:pt x="16795" y="89866"/>
                  </a:lnTo>
                  <a:lnTo>
                    <a:pt x="16700" y="89803"/>
                  </a:lnTo>
                  <a:lnTo>
                    <a:pt x="16542" y="89708"/>
                  </a:lnTo>
                  <a:lnTo>
                    <a:pt x="16415" y="89518"/>
                  </a:lnTo>
                  <a:lnTo>
                    <a:pt x="16383" y="89423"/>
                  </a:lnTo>
                  <a:lnTo>
                    <a:pt x="16351" y="89328"/>
                  </a:lnTo>
                  <a:lnTo>
                    <a:pt x="16351" y="89201"/>
                  </a:lnTo>
                  <a:lnTo>
                    <a:pt x="16383" y="89106"/>
                  </a:lnTo>
                  <a:lnTo>
                    <a:pt x="16447" y="89011"/>
                  </a:lnTo>
                  <a:lnTo>
                    <a:pt x="16510" y="88884"/>
                  </a:lnTo>
                  <a:lnTo>
                    <a:pt x="17080" y="88218"/>
                  </a:lnTo>
                  <a:lnTo>
                    <a:pt x="17587" y="87521"/>
                  </a:lnTo>
                  <a:lnTo>
                    <a:pt x="18063" y="86793"/>
                  </a:lnTo>
                  <a:lnTo>
                    <a:pt x="18475" y="86064"/>
                  </a:lnTo>
                  <a:lnTo>
                    <a:pt x="18855" y="85303"/>
                  </a:lnTo>
                  <a:lnTo>
                    <a:pt x="19172" y="84511"/>
                  </a:lnTo>
                  <a:lnTo>
                    <a:pt x="19489" y="83687"/>
                  </a:lnTo>
                  <a:lnTo>
                    <a:pt x="19774" y="82863"/>
                  </a:lnTo>
                  <a:lnTo>
                    <a:pt x="19837" y="82673"/>
                  </a:lnTo>
                  <a:lnTo>
                    <a:pt x="19932" y="82546"/>
                  </a:lnTo>
                  <a:lnTo>
                    <a:pt x="20059" y="82420"/>
                  </a:lnTo>
                  <a:lnTo>
                    <a:pt x="20186" y="82356"/>
                  </a:lnTo>
                  <a:lnTo>
                    <a:pt x="20312" y="82293"/>
                  </a:lnTo>
                  <a:close/>
                  <a:moveTo>
                    <a:pt x="23386" y="81881"/>
                  </a:moveTo>
                  <a:lnTo>
                    <a:pt x="23481" y="81913"/>
                  </a:lnTo>
                  <a:lnTo>
                    <a:pt x="23576" y="81913"/>
                  </a:lnTo>
                  <a:lnTo>
                    <a:pt x="23735" y="82039"/>
                  </a:lnTo>
                  <a:lnTo>
                    <a:pt x="23861" y="82166"/>
                  </a:lnTo>
                  <a:lnTo>
                    <a:pt x="23956" y="82356"/>
                  </a:lnTo>
                  <a:lnTo>
                    <a:pt x="23988" y="82578"/>
                  </a:lnTo>
                  <a:lnTo>
                    <a:pt x="23956" y="82705"/>
                  </a:lnTo>
                  <a:lnTo>
                    <a:pt x="23925" y="82800"/>
                  </a:lnTo>
                  <a:lnTo>
                    <a:pt x="23576" y="83497"/>
                  </a:lnTo>
                  <a:lnTo>
                    <a:pt x="23228" y="84194"/>
                  </a:lnTo>
                  <a:lnTo>
                    <a:pt x="22499" y="85557"/>
                  </a:lnTo>
                  <a:lnTo>
                    <a:pt x="22119" y="86254"/>
                  </a:lnTo>
                  <a:lnTo>
                    <a:pt x="21770" y="86951"/>
                  </a:lnTo>
                  <a:lnTo>
                    <a:pt x="21453" y="87648"/>
                  </a:lnTo>
                  <a:lnTo>
                    <a:pt x="21136" y="88377"/>
                  </a:lnTo>
                  <a:lnTo>
                    <a:pt x="20914" y="89042"/>
                  </a:lnTo>
                  <a:lnTo>
                    <a:pt x="20693" y="89739"/>
                  </a:lnTo>
                  <a:lnTo>
                    <a:pt x="20503" y="90405"/>
                  </a:lnTo>
                  <a:lnTo>
                    <a:pt x="20312" y="91102"/>
                  </a:lnTo>
                  <a:lnTo>
                    <a:pt x="20027" y="92465"/>
                  </a:lnTo>
                  <a:lnTo>
                    <a:pt x="19774" y="93891"/>
                  </a:lnTo>
                  <a:lnTo>
                    <a:pt x="19742" y="93986"/>
                  </a:lnTo>
                  <a:lnTo>
                    <a:pt x="19710" y="94081"/>
                  </a:lnTo>
                  <a:lnTo>
                    <a:pt x="19615" y="94144"/>
                  </a:lnTo>
                  <a:lnTo>
                    <a:pt x="19552" y="94207"/>
                  </a:lnTo>
                  <a:lnTo>
                    <a:pt x="19362" y="94271"/>
                  </a:lnTo>
                  <a:lnTo>
                    <a:pt x="19140" y="94271"/>
                  </a:lnTo>
                  <a:lnTo>
                    <a:pt x="18950" y="94239"/>
                  </a:lnTo>
                  <a:lnTo>
                    <a:pt x="18760" y="94112"/>
                  </a:lnTo>
                  <a:lnTo>
                    <a:pt x="18696" y="94017"/>
                  </a:lnTo>
                  <a:lnTo>
                    <a:pt x="18665" y="93922"/>
                  </a:lnTo>
                  <a:lnTo>
                    <a:pt x="18633" y="93827"/>
                  </a:lnTo>
                  <a:lnTo>
                    <a:pt x="18633" y="93732"/>
                  </a:lnTo>
                  <a:lnTo>
                    <a:pt x="18696" y="92972"/>
                  </a:lnTo>
                  <a:lnTo>
                    <a:pt x="18760" y="92211"/>
                  </a:lnTo>
                  <a:lnTo>
                    <a:pt x="18886" y="91419"/>
                  </a:lnTo>
                  <a:lnTo>
                    <a:pt x="19013" y="90658"/>
                  </a:lnTo>
                  <a:lnTo>
                    <a:pt x="19172" y="89866"/>
                  </a:lnTo>
                  <a:lnTo>
                    <a:pt x="19362" y="89074"/>
                  </a:lnTo>
                  <a:lnTo>
                    <a:pt x="19584" y="88282"/>
                  </a:lnTo>
                  <a:lnTo>
                    <a:pt x="19837" y="87490"/>
                  </a:lnTo>
                  <a:lnTo>
                    <a:pt x="20091" y="86729"/>
                  </a:lnTo>
                  <a:lnTo>
                    <a:pt x="20407" y="85969"/>
                  </a:lnTo>
                  <a:lnTo>
                    <a:pt x="20756" y="85240"/>
                  </a:lnTo>
                  <a:lnTo>
                    <a:pt x="21136" y="84543"/>
                  </a:lnTo>
                  <a:lnTo>
                    <a:pt x="21548" y="83877"/>
                  </a:lnTo>
                  <a:lnTo>
                    <a:pt x="21992" y="83244"/>
                  </a:lnTo>
                  <a:lnTo>
                    <a:pt x="22467" y="82641"/>
                  </a:lnTo>
                  <a:lnTo>
                    <a:pt x="22974" y="82071"/>
                  </a:lnTo>
                  <a:lnTo>
                    <a:pt x="23069" y="81976"/>
                  </a:lnTo>
                  <a:lnTo>
                    <a:pt x="23164" y="81944"/>
                  </a:lnTo>
                  <a:lnTo>
                    <a:pt x="23291" y="81913"/>
                  </a:lnTo>
                  <a:lnTo>
                    <a:pt x="23386" y="81881"/>
                  </a:lnTo>
                  <a:close/>
                  <a:moveTo>
                    <a:pt x="38311" y="0"/>
                  </a:moveTo>
                  <a:lnTo>
                    <a:pt x="32544" y="3137"/>
                  </a:lnTo>
                  <a:lnTo>
                    <a:pt x="29660" y="4722"/>
                  </a:lnTo>
                  <a:lnTo>
                    <a:pt x="26745" y="6243"/>
                  </a:lnTo>
                  <a:lnTo>
                    <a:pt x="23830" y="7764"/>
                  </a:lnTo>
                  <a:lnTo>
                    <a:pt x="20914" y="9253"/>
                  </a:lnTo>
                  <a:lnTo>
                    <a:pt x="17968" y="10711"/>
                  </a:lnTo>
                  <a:lnTo>
                    <a:pt x="14989" y="12105"/>
                  </a:lnTo>
                  <a:lnTo>
                    <a:pt x="14989" y="12232"/>
                  </a:lnTo>
                  <a:lnTo>
                    <a:pt x="13816" y="18791"/>
                  </a:lnTo>
                  <a:lnTo>
                    <a:pt x="12676" y="25382"/>
                  </a:lnTo>
                  <a:lnTo>
                    <a:pt x="11567" y="31973"/>
                  </a:lnTo>
                  <a:lnTo>
                    <a:pt x="10489" y="38564"/>
                  </a:lnTo>
                  <a:lnTo>
                    <a:pt x="9444" y="45155"/>
                  </a:lnTo>
                  <a:lnTo>
                    <a:pt x="8398" y="51746"/>
                  </a:lnTo>
                  <a:lnTo>
                    <a:pt x="7416" y="58369"/>
                  </a:lnTo>
                  <a:lnTo>
                    <a:pt x="6433" y="64960"/>
                  </a:lnTo>
                  <a:lnTo>
                    <a:pt x="5514" y="71582"/>
                  </a:lnTo>
                  <a:lnTo>
                    <a:pt x="4627" y="78205"/>
                  </a:lnTo>
                  <a:lnTo>
                    <a:pt x="3772" y="84828"/>
                  </a:lnTo>
                  <a:lnTo>
                    <a:pt x="2948" y="91451"/>
                  </a:lnTo>
                  <a:lnTo>
                    <a:pt x="2155" y="98073"/>
                  </a:lnTo>
                  <a:lnTo>
                    <a:pt x="1395" y="104728"/>
                  </a:lnTo>
                  <a:lnTo>
                    <a:pt x="666" y="111350"/>
                  </a:lnTo>
                  <a:lnTo>
                    <a:pt x="1" y="118005"/>
                  </a:lnTo>
                  <a:lnTo>
                    <a:pt x="476" y="117466"/>
                  </a:lnTo>
                  <a:lnTo>
                    <a:pt x="983" y="116896"/>
                  </a:lnTo>
                  <a:lnTo>
                    <a:pt x="1522" y="116389"/>
                  </a:lnTo>
                  <a:lnTo>
                    <a:pt x="2060" y="115850"/>
                  </a:lnTo>
                  <a:lnTo>
                    <a:pt x="3265" y="114836"/>
                  </a:lnTo>
                  <a:lnTo>
                    <a:pt x="4469" y="113854"/>
                  </a:lnTo>
                  <a:lnTo>
                    <a:pt x="6909" y="111984"/>
                  </a:lnTo>
                  <a:lnTo>
                    <a:pt x="8081" y="111065"/>
                  </a:lnTo>
                  <a:lnTo>
                    <a:pt x="9158" y="110146"/>
                  </a:lnTo>
                  <a:lnTo>
                    <a:pt x="10584" y="108815"/>
                  </a:lnTo>
                  <a:lnTo>
                    <a:pt x="11979" y="107453"/>
                  </a:lnTo>
                  <a:lnTo>
                    <a:pt x="13341" y="106090"/>
                  </a:lnTo>
                  <a:lnTo>
                    <a:pt x="14672" y="104728"/>
                  </a:lnTo>
                  <a:lnTo>
                    <a:pt x="17365" y="101908"/>
                  </a:lnTo>
                  <a:lnTo>
                    <a:pt x="20027" y="99119"/>
                  </a:lnTo>
                  <a:lnTo>
                    <a:pt x="21675" y="93003"/>
                  </a:lnTo>
                  <a:lnTo>
                    <a:pt x="23259" y="86919"/>
                  </a:lnTo>
                  <a:lnTo>
                    <a:pt x="24780" y="80772"/>
                  </a:lnTo>
                  <a:lnTo>
                    <a:pt x="26238" y="74656"/>
                  </a:lnTo>
                  <a:lnTo>
                    <a:pt x="27601" y="68509"/>
                  </a:lnTo>
                  <a:lnTo>
                    <a:pt x="28931" y="62330"/>
                  </a:lnTo>
                  <a:lnTo>
                    <a:pt x="30167" y="56151"/>
                  </a:lnTo>
                  <a:lnTo>
                    <a:pt x="31371" y="49972"/>
                  </a:lnTo>
                  <a:lnTo>
                    <a:pt x="32480" y="43761"/>
                  </a:lnTo>
                  <a:lnTo>
                    <a:pt x="33526" y="37550"/>
                  </a:lnTo>
                  <a:lnTo>
                    <a:pt x="34477" y="31308"/>
                  </a:lnTo>
                  <a:lnTo>
                    <a:pt x="35396" y="25097"/>
                  </a:lnTo>
                  <a:lnTo>
                    <a:pt x="36220" y="18823"/>
                  </a:lnTo>
                  <a:lnTo>
                    <a:pt x="37012" y="12580"/>
                  </a:lnTo>
                  <a:lnTo>
                    <a:pt x="37709" y="6306"/>
                  </a:lnTo>
                  <a:lnTo>
                    <a:pt x="383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6"/>
            <p:cNvSpPr/>
            <p:nvPr/>
          </p:nvSpPr>
          <p:spPr>
            <a:xfrm>
              <a:off x="7820824" y="1778069"/>
              <a:ext cx="108015" cy="556750"/>
            </a:xfrm>
            <a:custGeom>
              <a:avLst/>
              <a:gdLst/>
              <a:ahLst/>
              <a:cxnLst/>
              <a:rect l="l" t="t" r="r" b="b"/>
              <a:pathLst>
                <a:path w="10236" h="52760" extrusionOk="0">
                  <a:moveTo>
                    <a:pt x="10236" y="0"/>
                  </a:moveTo>
                  <a:lnTo>
                    <a:pt x="10173" y="64"/>
                  </a:lnTo>
                  <a:lnTo>
                    <a:pt x="8620" y="634"/>
                  </a:lnTo>
                  <a:lnTo>
                    <a:pt x="7131" y="1268"/>
                  </a:lnTo>
                  <a:lnTo>
                    <a:pt x="5673" y="1901"/>
                  </a:lnTo>
                  <a:lnTo>
                    <a:pt x="4184" y="2599"/>
                  </a:lnTo>
                  <a:lnTo>
                    <a:pt x="3898" y="8841"/>
                  </a:lnTo>
                  <a:lnTo>
                    <a:pt x="3550" y="15115"/>
                  </a:lnTo>
                  <a:lnTo>
                    <a:pt x="3138" y="21421"/>
                  </a:lnTo>
                  <a:lnTo>
                    <a:pt x="2663" y="27695"/>
                  </a:lnTo>
                  <a:lnTo>
                    <a:pt x="2409" y="30864"/>
                  </a:lnTo>
                  <a:lnTo>
                    <a:pt x="2124" y="34001"/>
                  </a:lnTo>
                  <a:lnTo>
                    <a:pt x="1839" y="37138"/>
                  </a:lnTo>
                  <a:lnTo>
                    <a:pt x="1522" y="40275"/>
                  </a:lnTo>
                  <a:lnTo>
                    <a:pt x="1173" y="43412"/>
                  </a:lnTo>
                  <a:lnTo>
                    <a:pt x="793" y="46549"/>
                  </a:lnTo>
                  <a:lnTo>
                    <a:pt x="413" y="49655"/>
                  </a:lnTo>
                  <a:lnTo>
                    <a:pt x="1" y="52760"/>
                  </a:lnTo>
                  <a:lnTo>
                    <a:pt x="381" y="51556"/>
                  </a:lnTo>
                  <a:lnTo>
                    <a:pt x="761" y="50383"/>
                  </a:lnTo>
                  <a:lnTo>
                    <a:pt x="1173" y="49179"/>
                  </a:lnTo>
                  <a:lnTo>
                    <a:pt x="1617" y="48007"/>
                  </a:lnTo>
                  <a:lnTo>
                    <a:pt x="2092" y="46834"/>
                  </a:lnTo>
                  <a:lnTo>
                    <a:pt x="2568" y="45662"/>
                  </a:lnTo>
                  <a:lnTo>
                    <a:pt x="3075" y="44521"/>
                  </a:lnTo>
                  <a:lnTo>
                    <a:pt x="3613" y="43349"/>
                  </a:lnTo>
                  <a:lnTo>
                    <a:pt x="3582" y="43254"/>
                  </a:lnTo>
                  <a:lnTo>
                    <a:pt x="3582" y="40560"/>
                  </a:lnTo>
                  <a:lnTo>
                    <a:pt x="3613" y="37867"/>
                  </a:lnTo>
                  <a:lnTo>
                    <a:pt x="3708" y="35142"/>
                  </a:lnTo>
                  <a:lnTo>
                    <a:pt x="3835" y="32385"/>
                  </a:lnTo>
                  <a:lnTo>
                    <a:pt x="4025" y="29628"/>
                  </a:lnTo>
                  <a:lnTo>
                    <a:pt x="4279" y="26871"/>
                  </a:lnTo>
                  <a:lnTo>
                    <a:pt x="4596" y="24083"/>
                  </a:lnTo>
                  <a:lnTo>
                    <a:pt x="4976" y="21326"/>
                  </a:lnTo>
                  <a:lnTo>
                    <a:pt x="5388" y="18601"/>
                  </a:lnTo>
                  <a:lnTo>
                    <a:pt x="5895" y="15844"/>
                  </a:lnTo>
                  <a:lnTo>
                    <a:pt x="6433" y="13150"/>
                  </a:lnTo>
                  <a:lnTo>
                    <a:pt x="7067" y="10457"/>
                  </a:lnTo>
                  <a:lnTo>
                    <a:pt x="7764" y="7795"/>
                  </a:lnTo>
                  <a:lnTo>
                    <a:pt x="8113" y="6464"/>
                  </a:lnTo>
                  <a:lnTo>
                    <a:pt x="8493" y="5165"/>
                  </a:lnTo>
                  <a:lnTo>
                    <a:pt x="8905" y="3834"/>
                  </a:lnTo>
                  <a:lnTo>
                    <a:pt x="9317" y="2567"/>
                  </a:lnTo>
                  <a:lnTo>
                    <a:pt x="9761" y="1268"/>
                  </a:lnTo>
                  <a:lnTo>
                    <a:pt x="10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6"/>
            <p:cNvSpPr/>
            <p:nvPr/>
          </p:nvSpPr>
          <p:spPr>
            <a:xfrm>
              <a:off x="7682744" y="1745298"/>
              <a:ext cx="221708" cy="44816"/>
            </a:xfrm>
            <a:custGeom>
              <a:avLst/>
              <a:gdLst/>
              <a:ahLst/>
              <a:cxnLst/>
              <a:rect l="l" t="t" r="r" b="b"/>
              <a:pathLst>
                <a:path w="21010" h="4247" extrusionOk="0">
                  <a:moveTo>
                    <a:pt x="4976" y="1"/>
                  </a:moveTo>
                  <a:lnTo>
                    <a:pt x="4469" y="32"/>
                  </a:lnTo>
                  <a:lnTo>
                    <a:pt x="3994" y="96"/>
                  </a:lnTo>
                  <a:lnTo>
                    <a:pt x="3518" y="191"/>
                  </a:lnTo>
                  <a:lnTo>
                    <a:pt x="3075" y="318"/>
                  </a:lnTo>
                  <a:lnTo>
                    <a:pt x="2694" y="476"/>
                  </a:lnTo>
                  <a:lnTo>
                    <a:pt x="2314" y="730"/>
                  </a:lnTo>
                  <a:lnTo>
                    <a:pt x="1934" y="1015"/>
                  </a:lnTo>
                  <a:lnTo>
                    <a:pt x="1554" y="1332"/>
                  </a:lnTo>
                  <a:lnTo>
                    <a:pt x="761" y="2092"/>
                  </a:lnTo>
                  <a:lnTo>
                    <a:pt x="1" y="2853"/>
                  </a:lnTo>
                  <a:lnTo>
                    <a:pt x="4120" y="3011"/>
                  </a:lnTo>
                  <a:lnTo>
                    <a:pt x="8240" y="3201"/>
                  </a:lnTo>
                  <a:lnTo>
                    <a:pt x="10268" y="3328"/>
                  </a:lnTo>
                  <a:lnTo>
                    <a:pt x="12327" y="3455"/>
                  </a:lnTo>
                  <a:lnTo>
                    <a:pt x="14387" y="3645"/>
                  </a:lnTo>
                  <a:lnTo>
                    <a:pt x="16447" y="3835"/>
                  </a:lnTo>
                  <a:lnTo>
                    <a:pt x="16669" y="3898"/>
                  </a:lnTo>
                  <a:lnTo>
                    <a:pt x="16859" y="3993"/>
                  </a:lnTo>
                  <a:lnTo>
                    <a:pt x="17017" y="4120"/>
                  </a:lnTo>
                  <a:lnTo>
                    <a:pt x="17144" y="4247"/>
                  </a:lnTo>
                  <a:lnTo>
                    <a:pt x="18063" y="3708"/>
                  </a:lnTo>
                  <a:lnTo>
                    <a:pt x="19045" y="3170"/>
                  </a:lnTo>
                  <a:lnTo>
                    <a:pt x="20027" y="2694"/>
                  </a:lnTo>
                  <a:lnTo>
                    <a:pt x="21010" y="2282"/>
                  </a:lnTo>
                  <a:lnTo>
                    <a:pt x="18506" y="1934"/>
                  </a:lnTo>
                  <a:lnTo>
                    <a:pt x="16035" y="1585"/>
                  </a:lnTo>
                  <a:lnTo>
                    <a:pt x="11028" y="793"/>
                  </a:lnTo>
                  <a:lnTo>
                    <a:pt x="9127" y="444"/>
                  </a:lnTo>
                  <a:lnTo>
                    <a:pt x="8113" y="254"/>
                  </a:lnTo>
                  <a:lnTo>
                    <a:pt x="7067" y="127"/>
                  </a:lnTo>
                  <a:lnTo>
                    <a:pt x="5990" y="32"/>
                  </a:lnTo>
                  <a:lnTo>
                    <a:pt x="54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6"/>
            <p:cNvSpPr/>
            <p:nvPr/>
          </p:nvSpPr>
          <p:spPr>
            <a:xfrm>
              <a:off x="7806780" y="3293603"/>
              <a:ext cx="56530" cy="130756"/>
            </a:xfrm>
            <a:custGeom>
              <a:avLst/>
              <a:gdLst/>
              <a:ahLst/>
              <a:cxnLst/>
              <a:rect l="l" t="t" r="r" b="b"/>
              <a:pathLst>
                <a:path w="5357" h="12391" extrusionOk="0">
                  <a:moveTo>
                    <a:pt x="4754" y="1"/>
                  </a:moveTo>
                  <a:lnTo>
                    <a:pt x="4659" y="33"/>
                  </a:lnTo>
                  <a:lnTo>
                    <a:pt x="4532" y="64"/>
                  </a:lnTo>
                  <a:lnTo>
                    <a:pt x="4437" y="96"/>
                  </a:lnTo>
                  <a:lnTo>
                    <a:pt x="4342" y="191"/>
                  </a:lnTo>
                  <a:lnTo>
                    <a:pt x="3835" y="761"/>
                  </a:lnTo>
                  <a:lnTo>
                    <a:pt x="3360" y="1364"/>
                  </a:lnTo>
                  <a:lnTo>
                    <a:pt x="2916" y="1997"/>
                  </a:lnTo>
                  <a:lnTo>
                    <a:pt x="2504" y="2663"/>
                  </a:lnTo>
                  <a:lnTo>
                    <a:pt x="2124" y="3360"/>
                  </a:lnTo>
                  <a:lnTo>
                    <a:pt x="1775" y="4089"/>
                  </a:lnTo>
                  <a:lnTo>
                    <a:pt x="1459" y="4849"/>
                  </a:lnTo>
                  <a:lnTo>
                    <a:pt x="1205" y="5610"/>
                  </a:lnTo>
                  <a:lnTo>
                    <a:pt x="952" y="6402"/>
                  </a:lnTo>
                  <a:lnTo>
                    <a:pt x="730" y="7194"/>
                  </a:lnTo>
                  <a:lnTo>
                    <a:pt x="540" y="7986"/>
                  </a:lnTo>
                  <a:lnTo>
                    <a:pt x="381" y="8778"/>
                  </a:lnTo>
                  <a:lnTo>
                    <a:pt x="254" y="9539"/>
                  </a:lnTo>
                  <a:lnTo>
                    <a:pt x="128" y="10331"/>
                  </a:lnTo>
                  <a:lnTo>
                    <a:pt x="64" y="11092"/>
                  </a:lnTo>
                  <a:lnTo>
                    <a:pt x="1" y="11852"/>
                  </a:lnTo>
                  <a:lnTo>
                    <a:pt x="1" y="11947"/>
                  </a:lnTo>
                  <a:lnTo>
                    <a:pt x="33" y="12042"/>
                  </a:lnTo>
                  <a:lnTo>
                    <a:pt x="64" y="12137"/>
                  </a:lnTo>
                  <a:lnTo>
                    <a:pt x="128" y="12232"/>
                  </a:lnTo>
                  <a:lnTo>
                    <a:pt x="318" y="12359"/>
                  </a:lnTo>
                  <a:lnTo>
                    <a:pt x="508" y="12391"/>
                  </a:lnTo>
                  <a:lnTo>
                    <a:pt x="730" y="12391"/>
                  </a:lnTo>
                  <a:lnTo>
                    <a:pt x="920" y="12327"/>
                  </a:lnTo>
                  <a:lnTo>
                    <a:pt x="983" y="12264"/>
                  </a:lnTo>
                  <a:lnTo>
                    <a:pt x="1078" y="12201"/>
                  </a:lnTo>
                  <a:lnTo>
                    <a:pt x="1110" y="12106"/>
                  </a:lnTo>
                  <a:lnTo>
                    <a:pt x="1142" y="12011"/>
                  </a:lnTo>
                  <a:lnTo>
                    <a:pt x="1395" y="10585"/>
                  </a:lnTo>
                  <a:lnTo>
                    <a:pt x="1680" y="9222"/>
                  </a:lnTo>
                  <a:lnTo>
                    <a:pt x="1871" y="8525"/>
                  </a:lnTo>
                  <a:lnTo>
                    <a:pt x="2061" y="7859"/>
                  </a:lnTo>
                  <a:lnTo>
                    <a:pt x="2282" y="7162"/>
                  </a:lnTo>
                  <a:lnTo>
                    <a:pt x="2504" y="6497"/>
                  </a:lnTo>
                  <a:lnTo>
                    <a:pt x="2821" y="5768"/>
                  </a:lnTo>
                  <a:lnTo>
                    <a:pt x="3138" y="5071"/>
                  </a:lnTo>
                  <a:lnTo>
                    <a:pt x="3487" y="4374"/>
                  </a:lnTo>
                  <a:lnTo>
                    <a:pt x="3867" y="3677"/>
                  </a:lnTo>
                  <a:lnTo>
                    <a:pt x="4596" y="2314"/>
                  </a:lnTo>
                  <a:lnTo>
                    <a:pt x="4944" y="1617"/>
                  </a:lnTo>
                  <a:lnTo>
                    <a:pt x="5293" y="920"/>
                  </a:lnTo>
                  <a:lnTo>
                    <a:pt x="5324" y="825"/>
                  </a:lnTo>
                  <a:lnTo>
                    <a:pt x="5356" y="698"/>
                  </a:lnTo>
                  <a:lnTo>
                    <a:pt x="5324" y="476"/>
                  </a:lnTo>
                  <a:lnTo>
                    <a:pt x="5229" y="286"/>
                  </a:lnTo>
                  <a:lnTo>
                    <a:pt x="5103" y="159"/>
                  </a:lnTo>
                  <a:lnTo>
                    <a:pt x="4944" y="33"/>
                  </a:lnTo>
                  <a:lnTo>
                    <a:pt x="4849" y="33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6"/>
            <p:cNvSpPr/>
            <p:nvPr/>
          </p:nvSpPr>
          <p:spPr>
            <a:xfrm>
              <a:off x="7647314" y="1798126"/>
              <a:ext cx="204645" cy="765077"/>
            </a:xfrm>
            <a:custGeom>
              <a:avLst/>
              <a:gdLst/>
              <a:ahLst/>
              <a:cxnLst/>
              <a:rect l="l" t="t" r="r" b="b"/>
              <a:pathLst>
                <a:path w="19393" h="72502" extrusionOk="0">
                  <a:moveTo>
                    <a:pt x="8809" y="0"/>
                  </a:moveTo>
                  <a:lnTo>
                    <a:pt x="8112" y="32"/>
                  </a:lnTo>
                  <a:lnTo>
                    <a:pt x="7447" y="95"/>
                  </a:lnTo>
                  <a:lnTo>
                    <a:pt x="6781" y="127"/>
                  </a:lnTo>
                  <a:lnTo>
                    <a:pt x="5767" y="127"/>
                  </a:lnTo>
                  <a:lnTo>
                    <a:pt x="5324" y="159"/>
                  </a:lnTo>
                  <a:lnTo>
                    <a:pt x="5133" y="222"/>
                  </a:lnTo>
                  <a:lnTo>
                    <a:pt x="4912" y="286"/>
                  </a:lnTo>
                  <a:lnTo>
                    <a:pt x="4721" y="381"/>
                  </a:lnTo>
                  <a:lnTo>
                    <a:pt x="4531" y="507"/>
                  </a:lnTo>
                  <a:lnTo>
                    <a:pt x="4341" y="666"/>
                  </a:lnTo>
                  <a:lnTo>
                    <a:pt x="4151" y="888"/>
                  </a:lnTo>
                  <a:lnTo>
                    <a:pt x="3961" y="1141"/>
                  </a:lnTo>
                  <a:lnTo>
                    <a:pt x="3739" y="1458"/>
                  </a:lnTo>
                  <a:lnTo>
                    <a:pt x="3612" y="1680"/>
                  </a:lnTo>
                  <a:lnTo>
                    <a:pt x="3549" y="1997"/>
                  </a:lnTo>
                  <a:lnTo>
                    <a:pt x="3486" y="2345"/>
                  </a:lnTo>
                  <a:lnTo>
                    <a:pt x="3486" y="2726"/>
                  </a:lnTo>
                  <a:lnTo>
                    <a:pt x="3486" y="3169"/>
                  </a:lnTo>
                  <a:lnTo>
                    <a:pt x="3517" y="3644"/>
                  </a:lnTo>
                  <a:lnTo>
                    <a:pt x="3612" y="4595"/>
                  </a:lnTo>
                  <a:lnTo>
                    <a:pt x="3771" y="5577"/>
                  </a:lnTo>
                  <a:lnTo>
                    <a:pt x="3898" y="6496"/>
                  </a:lnTo>
                  <a:lnTo>
                    <a:pt x="4024" y="7289"/>
                  </a:lnTo>
                  <a:lnTo>
                    <a:pt x="4088" y="7891"/>
                  </a:lnTo>
                  <a:lnTo>
                    <a:pt x="4183" y="10647"/>
                  </a:lnTo>
                  <a:lnTo>
                    <a:pt x="4246" y="13373"/>
                  </a:lnTo>
                  <a:lnTo>
                    <a:pt x="4310" y="16129"/>
                  </a:lnTo>
                  <a:lnTo>
                    <a:pt x="4341" y="18855"/>
                  </a:lnTo>
                  <a:lnTo>
                    <a:pt x="4341" y="21611"/>
                  </a:lnTo>
                  <a:lnTo>
                    <a:pt x="4310" y="24336"/>
                  </a:lnTo>
                  <a:lnTo>
                    <a:pt x="4246" y="27093"/>
                  </a:lnTo>
                  <a:lnTo>
                    <a:pt x="4151" y="29850"/>
                  </a:lnTo>
                  <a:lnTo>
                    <a:pt x="4024" y="32734"/>
                  </a:lnTo>
                  <a:lnTo>
                    <a:pt x="3898" y="35649"/>
                  </a:lnTo>
                  <a:lnTo>
                    <a:pt x="3707" y="38532"/>
                  </a:lnTo>
                  <a:lnTo>
                    <a:pt x="3486" y="41448"/>
                  </a:lnTo>
                  <a:lnTo>
                    <a:pt x="3232" y="44331"/>
                  </a:lnTo>
                  <a:lnTo>
                    <a:pt x="2979" y="47215"/>
                  </a:lnTo>
                  <a:lnTo>
                    <a:pt x="2662" y="50130"/>
                  </a:lnTo>
                  <a:lnTo>
                    <a:pt x="2313" y="53014"/>
                  </a:lnTo>
                  <a:lnTo>
                    <a:pt x="2155" y="54186"/>
                  </a:lnTo>
                  <a:lnTo>
                    <a:pt x="1996" y="55390"/>
                  </a:lnTo>
                  <a:lnTo>
                    <a:pt x="1584" y="57830"/>
                  </a:lnTo>
                  <a:lnTo>
                    <a:pt x="1141" y="60270"/>
                  </a:lnTo>
                  <a:lnTo>
                    <a:pt x="697" y="62742"/>
                  </a:lnTo>
                  <a:lnTo>
                    <a:pt x="507" y="63978"/>
                  </a:lnTo>
                  <a:lnTo>
                    <a:pt x="349" y="65213"/>
                  </a:lnTo>
                  <a:lnTo>
                    <a:pt x="222" y="66418"/>
                  </a:lnTo>
                  <a:lnTo>
                    <a:pt x="95" y="67653"/>
                  </a:lnTo>
                  <a:lnTo>
                    <a:pt x="32" y="68889"/>
                  </a:lnTo>
                  <a:lnTo>
                    <a:pt x="0" y="70093"/>
                  </a:lnTo>
                  <a:lnTo>
                    <a:pt x="32" y="71297"/>
                  </a:lnTo>
                  <a:lnTo>
                    <a:pt x="127" y="72502"/>
                  </a:lnTo>
                  <a:lnTo>
                    <a:pt x="2028" y="72026"/>
                  </a:lnTo>
                  <a:lnTo>
                    <a:pt x="3898" y="71551"/>
                  </a:lnTo>
                  <a:lnTo>
                    <a:pt x="7668" y="70505"/>
                  </a:lnTo>
                  <a:lnTo>
                    <a:pt x="7890" y="70442"/>
                  </a:lnTo>
                  <a:lnTo>
                    <a:pt x="8239" y="70442"/>
                  </a:lnTo>
                  <a:lnTo>
                    <a:pt x="8429" y="70474"/>
                  </a:lnTo>
                  <a:lnTo>
                    <a:pt x="8587" y="70505"/>
                  </a:lnTo>
                  <a:lnTo>
                    <a:pt x="8714" y="70569"/>
                  </a:lnTo>
                  <a:lnTo>
                    <a:pt x="8841" y="70632"/>
                  </a:lnTo>
                  <a:lnTo>
                    <a:pt x="8968" y="70727"/>
                  </a:lnTo>
                  <a:lnTo>
                    <a:pt x="9126" y="70600"/>
                  </a:lnTo>
                  <a:lnTo>
                    <a:pt x="9253" y="70474"/>
                  </a:lnTo>
                  <a:lnTo>
                    <a:pt x="9443" y="70379"/>
                  </a:lnTo>
                  <a:lnTo>
                    <a:pt x="9601" y="70347"/>
                  </a:lnTo>
                  <a:lnTo>
                    <a:pt x="9791" y="70315"/>
                  </a:lnTo>
                  <a:lnTo>
                    <a:pt x="10172" y="70315"/>
                  </a:lnTo>
                  <a:lnTo>
                    <a:pt x="10362" y="70379"/>
                  </a:lnTo>
                  <a:lnTo>
                    <a:pt x="12358" y="69143"/>
                  </a:lnTo>
                  <a:lnTo>
                    <a:pt x="14354" y="67939"/>
                  </a:lnTo>
                  <a:lnTo>
                    <a:pt x="14291" y="66418"/>
                  </a:lnTo>
                  <a:lnTo>
                    <a:pt x="14291" y="64897"/>
                  </a:lnTo>
                  <a:lnTo>
                    <a:pt x="14323" y="63407"/>
                  </a:lnTo>
                  <a:lnTo>
                    <a:pt x="14418" y="61918"/>
                  </a:lnTo>
                  <a:lnTo>
                    <a:pt x="14545" y="60429"/>
                  </a:lnTo>
                  <a:lnTo>
                    <a:pt x="14703" y="58971"/>
                  </a:lnTo>
                  <a:lnTo>
                    <a:pt x="14925" y="57513"/>
                  </a:lnTo>
                  <a:lnTo>
                    <a:pt x="15178" y="56056"/>
                  </a:lnTo>
                  <a:lnTo>
                    <a:pt x="15020" y="56056"/>
                  </a:lnTo>
                  <a:lnTo>
                    <a:pt x="14861" y="56024"/>
                  </a:lnTo>
                  <a:lnTo>
                    <a:pt x="14703" y="55961"/>
                  </a:lnTo>
                  <a:lnTo>
                    <a:pt x="14576" y="55866"/>
                  </a:lnTo>
                  <a:lnTo>
                    <a:pt x="14450" y="55771"/>
                  </a:lnTo>
                  <a:lnTo>
                    <a:pt x="14354" y="55612"/>
                  </a:lnTo>
                  <a:lnTo>
                    <a:pt x="14291" y="55454"/>
                  </a:lnTo>
                  <a:lnTo>
                    <a:pt x="14291" y="55295"/>
                  </a:lnTo>
                  <a:lnTo>
                    <a:pt x="14418" y="51936"/>
                  </a:lnTo>
                  <a:lnTo>
                    <a:pt x="14576" y="48546"/>
                  </a:lnTo>
                  <a:lnTo>
                    <a:pt x="14766" y="45187"/>
                  </a:lnTo>
                  <a:lnTo>
                    <a:pt x="14988" y="41796"/>
                  </a:lnTo>
                  <a:lnTo>
                    <a:pt x="15242" y="38406"/>
                  </a:lnTo>
                  <a:lnTo>
                    <a:pt x="15527" y="35015"/>
                  </a:lnTo>
                  <a:lnTo>
                    <a:pt x="15812" y="31625"/>
                  </a:lnTo>
                  <a:lnTo>
                    <a:pt x="16161" y="28266"/>
                  </a:lnTo>
                  <a:lnTo>
                    <a:pt x="16509" y="24875"/>
                  </a:lnTo>
                  <a:lnTo>
                    <a:pt x="16858" y="21485"/>
                  </a:lnTo>
                  <a:lnTo>
                    <a:pt x="17650" y="14735"/>
                  </a:lnTo>
                  <a:lnTo>
                    <a:pt x="18506" y="8017"/>
                  </a:lnTo>
                  <a:lnTo>
                    <a:pt x="19393" y="1331"/>
                  </a:lnTo>
                  <a:lnTo>
                    <a:pt x="19234" y="1363"/>
                  </a:lnTo>
                  <a:lnTo>
                    <a:pt x="19076" y="1363"/>
                  </a:lnTo>
                  <a:lnTo>
                    <a:pt x="18917" y="1300"/>
                  </a:lnTo>
                  <a:lnTo>
                    <a:pt x="18791" y="1205"/>
                  </a:lnTo>
                  <a:lnTo>
                    <a:pt x="18696" y="1078"/>
                  </a:lnTo>
                  <a:lnTo>
                    <a:pt x="18632" y="951"/>
                  </a:lnTo>
                  <a:lnTo>
                    <a:pt x="18601" y="793"/>
                  </a:lnTo>
                  <a:lnTo>
                    <a:pt x="18664" y="666"/>
                  </a:lnTo>
                  <a:lnTo>
                    <a:pt x="17270" y="539"/>
                  </a:lnTo>
                  <a:lnTo>
                    <a:pt x="15844" y="412"/>
                  </a:lnTo>
                  <a:lnTo>
                    <a:pt x="13024" y="159"/>
                  </a:lnTo>
                  <a:lnTo>
                    <a:pt x="11598" y="64"/>
                  </a:lnTo>
                  <a:lnTo>
                    <a:pt x="101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6"/>
            <p:cNvSpPr/>
            <p:nvPr/>
          </p:nvSpPr>
          <p:spPr>
            <a:xfrm>
              <a:off x="7801431" y="2646669"/>
              <a:ext cx="46157" cy="121058"/>
            </a:xfrm>
            <a:custGeom>
              <a:avLst/>
              <a:gdLst/>
              <a:ahLst/>
              <a:cxnLst/>
              <a:rect l="l" t="t" r="r" b="b"/>
              <a:pathLst>
                <a:path w="4374" h="11472" extrusionOk="0">
                  <a:moveTo>
                    <a:pt x="3392" y="0"/>
                  </a:moveTo>
                  <a:lnTo>
                    <a:pt x="3265" y="32"/>
                  </a:lnTo>
                  <a:lnTo>
                    <a:pt x="3170" y="96"/>
                  </a:lnTo>
                  <a:lnTo>
                    <a:pt x="3043" y="159"/>
                  </a:lnTo>
                  <a:lnTo>
                    <a:pt x="2980" y="286"/>
                  </a:lnTo>
                  <a:lnTo>
                    <a:pt x="2885" y="412"/>
                  </a:lnTo>
                  <a:lnTo>
                    <a:pt x="2853" y="539"/>
                  </a:lnTo>
                  <a:lnTo>
                    <a:pt x="2314" y="3138"/>
                  </a:lnTo>
                  <a:lnTo>
                    <a:pt x="2061" y="4373"/>
                  </a:lnTo>
                  <a:lnTo>
                    <a:pt x="1775" y="5577"/>
                  </a:lnTo>
                  <a:lnTo>
                    <a:pt x="1459" y="6813"/>
                  </a:lnTo>
                  <a:lnTo>
                    <a:pt x="1078" y="8017"/>
                  </a:lnTo>
                  <a:lnTo>
                    <a:pt x="857" y="8620"/>
                  </a:lnTo>
                  <a:lnTo>
                    <a:pt x="635" y="9222"/>
                  </a:lnTo>
                  <a:lnTo>
                    <a:pt x="381" y="9855"/>
                  </a:lnTo>
                  <a:lnTo>
                    <a:pt x="96" y="10457"/>
                  </a:lnTo>
                  <a:lnTo>
                    <a:pt x="33" y="10616"/>
                  </a:lnTo>
                  <a:lnTo>
                    <a:pt x="1" y="10743"/>
                  </a:lnTo>
                  <a:lnTo>
                    <a:pt x="1" y="10869"/>
                  </a:lnTo>
                  <a:lnTo>
                    <a:pt x="33" y="10996"/>
                  </a:lnTo>
                  <a:lnTo>
                    <a:pt x="96" y="11123"/>
                  </a:lnTo>
                  <a:lnTo>
                    <a:pt x="159" y="11218"/>
                  </a:lnTo>
                  <a:lnTo>
                    <a:pt x="254" y="11313"/>
                  </a:lnTo>
                  <a:lnTo>
                    <a:pt x="350" y="11376"/>
                  </a:lnTo>
                  <a:lnTo>
                    <a:pt x="476" y="11440"/>
                  </a:lnTo>
                  <a:lnTo>
                    <a:pt x="571" y="11471"/>
                  </a:lnTo>
                  <a:lnTo>
                    <a:pt x="825" y="11471"/>
                  </a:lnTo>
                  <a:lnTo>
                    <a:pt x="952" y="11408"/>
                  </a:lnTo>
                  <a:lnTo>
                    <a:pt x="1047" y="11345"/>
                  </a:lnTo>
                  <a:lnTo>
                    <a:pt x="1142" y="11250"/>
                  </a:lnTo>
                  <a:lnTo>
                    <a:pt x="1237" y="11123"/>
                  </a:lnTo>
                  <a:lnTo>
                    <a:pt x="1871" y="9982"/>
                  </a:lnTo>
                  <a:lnTo>
                    <a:pt x="2473" y="8746"/>
                  </a:lnTo>
                  <a:lnTo>
                    <a:pt x="2758" y="8113"/>
                  </a:lnTo>
                  <a:lnTo>
                    <a:pt x="3043" y="7479"/>
                  </a:lnTo>
                  <a:lnTo>
                    <a:pt x="3296" y="6813"/>
                  </a:lnTo>
                  <a:lnTo>
                    <a:pt x="3518" y="6148"/>
                  </a:lnTo>
                  <a:lnTo>
                    <a:pt x="3740" y="5482"/>
                  </a:lnTo>
                  <a:lnTo>
                    <a:pt x="3899" y="4817"/>
                  </a:lnTo>
                  <a:lnTo>
                    <a:pt x="4057" y="4120"/>
                  </a:lnTo>
                  <a:lnTo>
                    <a:pt x="4184" y="3454"/>
                  </a:lnTo>
                  <a:lnTo>
                    <a:pt x="4279" y="2789"/>
                  </a:lnTo>
                  <a:lnTo>
                    <a:pt x="4342" y="2092"/>
                  </a:lnTo>
                  <a:lnTo>
                    <a:pt x="4374" y="1426"/>
                  </a:lnTo>
                  <a:lnTo>
                    <a:pt x="4374" y="761"/>
                  </a:lnTo>
                  <a:lnTo>
                    <a:pt x="4342" y="603"/>
                  </a:lnTo>
                  <a:lnTo>
                    <a:pt x="4310" y="476"/>
                  </a:lnTo>
                  <a:lnTo>
                    <a:pt x="4247" y="349"/>
                  </a:lnTo>
                  <a:lnTo>
                    <a:pt x="4152" y="254"/>
                  </a:lnTo>
                  <a:lnTo>
                    <a:pt x="4025" y="159"/>
                  </a:lnTo>
                  <a:lnTo>
                    <a:pt x="3930" y="96"/>
                  </a:lnTo>
                  <a:lnTo>
                    <a:pt x="3803" y="32"/>
                  </a:lnTo>
                  <a:lnTo>
                    <a:pt x="36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6"/>
            <p:cNvSpPr/>
            <p:nvPr/>
          </p:nvSpPr>
          <p:spPr>
            <a:xfrm>
              <a:off x="7782714" y="3297950"/>
              <a:ext cx="53174" cy="79935"/>
            </a:xfrm>
            <a:custGeom>
              <a:avLst/>
              <a:gdLst/>
              <a:ahLst/>
              <a:cxnLst/>
              <a:rect l="l" t="t" r="r" b="b"/>
              <a:pathLst>
                <a:path w="5039" h="7575" extrusionOk="0">
                  <a:moveTo>
                    <a:pt x="3961" y="1"/>
                  </a:moveTo>
                  <a:lnTo>
                    <a:pt x="3835" y="64"/>
                  </a:lnTo>
                  <a:lnTo>
                    <a:pt x="3708" y="128"/>
                  </a:lnTo>
                  <a:lnTo>
                    <a:pt x="3581" y="254"/>
                  </a:lnTo>
                  <a:lnTo>
                    <a:pt x="3486" y="381"/>
                  </a:lnTo>
                  <a:lnTo>
                    <a:pt x="3423" y="571"/>
                  </a:lnTo>
                  <a:lnTo>
                    <a:pt x="3138" y="1395"/>
                  </a:lnTo>
                  <a:lnTo>
                    <a:pt x="2821" y="2219"/>
                  </a:lnTo>
                  <a:lnTo>
                    <a:pt x="2504" y="3011"/>
                  </a:lnTo>
                  <a:lnTo>
                    <a:pt x="2124" y="3772"/>
                  </a:lnTo>
                  <a:lnTo>
                    <a:pt x="1712" y="4501"/>
                  </a:lnTo>
                  <a:lnTo>
                    <a:pt x="1236" y="5229"/>
                  </a:lnTo>
                  <a:lnTo>
                    <a:pt x="729" y="5926"/>
                  </a:lnTo>
                  <a:lnTo>
                    <a:pt x="159" y="6592"/>
                  </a:lnTo>
                  <a:lnTo>
                    <a:pt x="96" y="6719"/>
                  </a:lnTo>
                  <a:lnTo>
                    <a:pt x="32" y="6814"/>
                  </a:lnTo>
                  <a:lnTo>
                    <a:pt x="0" y="6909"/>
                  </a:lnTo>
                  <a:lnTo>
                    <a:pt x="0" y="7036"/>
                  </a:lnTo>
                  <a:lnTo>
                    <a:pt x="32" y="7131"/>
                  </a:lnTo>
                  <a:lnTo>
                    <a:pt x="64" y="7226"/>
                  </a:lnTo>
                  <a:lnTo>
                    <a:pt x="191" y="7416"/>
                  </a:lnTo>
                  <a:lnTo>
                    <a:pt x="349" y="7511"/>
                  </a:lnTo>
                  <a:lnTo>
                    <a:pt x="444" y="7574"/>
                  </a:lnTo>
                  <a:lnTo>
                    <a:pt x="666" y="7574"/>
                  </a:lnTo>
                  <a:lnTo>
                    <a:pt x="761" y="7543"/>
                  </a:lnTo>
                  <a:lnTo>
                    <a:pt x="856" y="7479"/>
                  </a:lnTo>
                  <a:lnTo>
                    <a:pt x="983" y="7416"/>
                  </a:lnTo>
                  <a:lnTo>
                    <a:pt x="1648" y="6750"/>
                  </a:lnTo>
                  <a:lnTo>
                    <a:pt x="2282" y="6022"/>
                  </a:lnTo>
                  <a:lnTo>
                    <a:pt x="2852" y="5261"/>
                  </a:lnTo>
                  <a:lnTo>
                    <a:pt x="3423" y="4469"/>
                  </a:lnTo>
                  <a:lnTo>
                    <a:pt x="3898" y="3645"/>
                  </a:lnTo>
                  <a:lnTo>
                    <a:pt x="4342" y="2789"/>
                  </a:lnTo>
                  <a:lnTo>
                    <a:pt x="4690" y="1902"/>
                  </a:lnTo>
                  <a:lnTo>
                    <a:pt x="4849" y="1459"/>
                  </a:lnTo>
                  <a:lnTo>
                    <a:pt x="5007" y="1015"/>
                  </a:lnTo>
                  <a:lnTo>
                    <a:pt x="5039" y="825"/>
                  </a:lnTo>
                  <a:lnTo>
                    <a:pt x="5007" y="635"/>
                  </a:lnTo>
                  <a:lnTo>
                    <a:pt x="4975" y="508"/>
                  </a:lnTo>
                  <a:lnTo>
                    <a:pt x="4912" y="349"/>
                  </a:lnTo>
                  <a:lnTo>
                    <a:pt x="4817" y="254"/>
                  </a:lnTo>
                  <a:lnTo>
                    <a:pt x="4690" y="159"/>
                  </a:lnTo>
                  <a:lnTo>
                    <a:pt x="4563" y="64"/>
                  </a:lnTo>
                  <a:lnTo>
                    <a:pt x="4437" y="33"/>
                  </a:lnTo>
                  <a:lnTo>
                    <a:pt x="4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6"/>
            <p:cNvSpPr/>
            <p:nvPr/>
          </p:nvSpPr>
          <p:spPr>
            <a:xfrm>
              <a:off x="7757307" y="2689126"/>
              <a:ext cx="36786" cy="118388"/>
            </a:xfrm>
            <a:custGeom>
              <a:avLst/>
              <a:gdLst/>
              <a:ahLst/>
              <a:cxnLst/>
              <a:rect l="l" t="t" r="r" b="b"/>
              <a:pathLst>
                <a:path w="3486" h="11219" extrusionOk="0">
                  <a:moveTo>
                    <a:pt x="2630" y="1"/>
                  </a:moveTo>
                  <a:lnTo>
                    <a:pt x="2504" y="32"/>
                  </a:lnTo>
                  <a:lnTo>
                    <a:pt x="2377" y="64"/>
                  </a:lnTo>
                  <a:lnTo>
                    <a:pt x="2250" y="128"/>
                  </a:lnTo>
                  <a:lnTo>
                    <a:pt x="2155" y="254"/>
                  </a:lnTo>
                  <a:lnTo>
                    <a:pt x="2060" y="381"/>
                  </a:lnTo>
                  <a:lnTo>
                    <a:pt x="1997" y="539"/>
                  </a:lnTo>
                  <a:lnTo>
                    <a:pt x="1426" y="3011"/>
                  </a:lnTo>
                  <a:lnTo>
                    <a:pt x="919" y="5514"/>
                  </a:lnTo>
                  <a:lnTo>
                    <a:pt x="444" y="8018"/>
                  </a:lnTo>
                  <a:lnTo>
                    <a:pt x="32" y="10521"/>
                  </a:lnTo>
                  <a:lnTo>
                    <a:pt x="0" y="10648"/>
                  </a:lnTo>
                  <a:lnTo>
                    <a:pt x="32" y="10743"/>
                  </a:lnTo>
                  <a:lnTo>
                    <a:pt x="64" y="10870"/>
                  </a:lnTo>
                  <a:lnTo>
                    <a:pt x="127" y="10965"/>
                  </a:lnTo>
                  <a:lnTo>
                    <a:pt x="254" y="11091"/>
                  </a:lnTo>
                  <a:lnTo>
                    <a:pt x="444" y="11187"/>
                  </a:lnTo>
                  <a:lnTo>
                    <a:pt x="634" y="11218"/>
                  </a:lnTo>
                  <a:lnTo>
                    <a:pt x="729" y="11187"/>
                  </a:lnTo>
                  <a:lnTo>
                    <a:pt x="824" y="11155"/>
                  </a:lnTo>
                  <a:lnTo>
                    <a:pt x="919" y="11091"/>
                  </a:lnTo>
                  <a:lnTo>
                    <a:pt x="983" y="11028"/>
                  </a:lnTo>
                  <a:lnTo>
                    <a:pt x="1046" y="10933"/>
                  </a:lnTo>
                  <a:lnTo>
                    <a:pt x="1078" y="10806"/>
                  </a:lnTo>
                  <a:lnTo>
                    <a:pt x="1743" y="8366"/>
                  </a:lnTo>
                  <a:lnTo>
                    <a:pt x="2377" y="5895"/>
                  </a:lnTo>
                  <a:lnTo>
                    <a:pt x="2947" y="3423"/>
                  </a:lnTo>
                  <a:lnTo>
                    <a:pt x="3486" y="951"/>
                  </a:lnTo>
                  <a:lnTo>
                    <a:pt x="3486" y="761"/>
                  </a:lnTo>
                  <a:lnTo>
                    <a:pt x="3486" y="603"/>
                  </a:lnTo>
                  <a:lnTo>
                    <a:pt x="3422" y="476"/>
                  </a:lnTo>
                  <a:lnTo>
                    <a:pt x="3359" y="349"/>
                  </a:lnTo>
                  <a:lnTo>
                    <a:pt x="3264" y="223"/>
                  </a:lnTo>
                  <a:lnTo>
                    <a:pt x="3169" y="159"/>
                  </a:lnTo>
                  <a:lnTo>
                    <a:pt x="3042" y="64"/>
                  </a:lnTo>
                  <a:lnTo>
                    <a:pt x="2915" y="32"/>
                  </a:lnTo>
                  <a:lnTo>
                    <a:pt x="2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6"/>
            <p:cNvSpPr/>
            <p:nvPr/>
          </p:nvSpPr>
          <p:spPr>
            <a:xfrm>
              <a:off x="7480147" y="1745973"/>
              <a:ext cx="190272" cy="850342"/>
            </a:xfrm>
            <a:custGeom>
              <a:avLst/>
              <a:gdLst/>
              <a:ahLst/>
              <a:cxnLst/>
              <a:rect l="l" t="t" r="r" b="b"/>
              <a:pathLst>
                <a:path w="18031" h="80582" extrusionOk="0">
                  <a:moveTo>
                    <a:pt x="3486" y="7985"/>
                  </a:moveTo>
                  <a:lnTo>
                    <a:pt x="3581" y="8049"/>
                  </a:lnTo>
                  <a:lnTo>
                    <a:pt x="3676" y="8144"/>
                  </a:lnTo>
                  <a:lnTo>
                    <a:pt x="4278" y="9380"/>
                  </a:lnTo>
                  <a:lnTo>
                    <a:pt x="4817" y="10615"/>
                  </a:lnTo>
                  <a:lnTo>
                    <a:pt x="5324" y="11883"/>
                  </a:lnTo>
                  <a:lnTo>
                    <a:pt x="5767" y="13150"/>
                  </a:lnTo>
                  <a:lnTo>
                    <a:pt x="6148" y="14450"/>
                  </a:lnTo>
                  <a:lnTo>
                    <a:pt x="6465" y="15749"/>
                  </a:lnTo>
                  <a:lnTo>
                    <a:pt x="6718" y="17080"/>
                  </a:lnTo>
                  <a:lnTo>
                    <a:pt x="6813" y="17745"/>
                  </a:lnTo>
                  <a:lnTo>
                    <a:pt x="6908" y="18442"/>
                  </a:lnTo>
                  <a:lnTo>
                    <a:pt x="6908" y="18569"/>
                  </a:lnTo>
                  <a:lnTo>
                    <a:pt x="6876" y="18696"/>
                  </a:lnTo>
                  <a:lnTo>
                    <a:pt x="6813" y="18791"/>
                  </a:lnTo>
                  <a:lnTo>
                    <a:pt x="6750" y="18886"/>
                  </a:lnTo>
                  <a:lnTo>
                    <a:pt x="6655" y="18981"/>
                  </a:lnTo>
                  <a:lnTo>
                    <a:pt x="6528" y="19013"/>
                  </a:lnTo>
                  <a:lnTo>
                    <a:pt x="6306" y="19108"/>
                  </a:lnTo>
                  <a:lnTo>
                    <a:pt x="6053" y="19076"/>
                  </a:lnTo>
                  <a:lnTo>
                    <a:pt x="5958" y="19044"/>
                  </a:lnTo>
                  <a:lnTo>
                    <a:pt x="5831" y="19013"/>
                  </a:lnTo>
                  <a:lnTo>
                    <a:pt x="5736" y="18949"/>
                  </a:lnTo>
                  <a:lnTo>
                    <a:pt x="5672" y="18854"/>
                  </a:lnTo>
                  <a:lnTo>
                    <a:pt x="5609" y="18759"/>
                  </a:lnTo>
                  <a:lnTo>
                    <a:pt x="5577" y="18632"/>
                  </a:lnTo>
                  <a:lnTo>
                    <a:pt x="5355" y="17302"/>
                  </a:lnTo>
                  <a:lnTo>
                    <a:pt x="5102" y="16002"/>
                  </a:lnTo>
                  <a:lnTo>
                    <a:pt x="4848" y="14735"/>
                  </a:lnTo>
                  <a:lnTo>
                    <a:pt x="4532" y="13467"/>
                  </a:lnTo>
                  <a:lnTo>
                    <a:pt x="4215" y="12200"/>
                  </a:lnTo>
                  <a:lnTo>
                    <a:pt x="3866" y="10932"/>
                  </a:lnTo>
                  <a:lnTo>
                    <a:pt x="3454" y="9697"/>
                  </a:lnTo>
                  <a:lnTo>
                    <a:pt x="3011" y="8429"/>
                  </a:lnTo>
                  <a:lnTo>
                    <a:pt x="3011" y="8302"/>
                  </a:lnTo>
                  <a:lnTo>
                    <a:pt x="3042" y="8176"/>
                  </a:lnTo>
                  <a:lnTo>
                    <a:pt x="3106" y="8080"/>
                  </a:lnTo>
                  <a:lnTo>
                    <a:pt x="3232" y="8017"/>
                  </a:lnTo>
                  <a:lnTo>
                    <a:pt x="3359" y="7985"/>
                  </a:lnTo>
                  <a:close/>
                  <a:moveTo>
                    <a:pt x="8049" y="9316"/>
                  </a:moveTo>
                  <a:lnTo>
                    <a:pt x="8207" y="9348"/>
                  </a:lnTo>
                  <a:lnTo>
                    <a:pt x="8302" y="9443"/>
                  </a:lnTo>
                  <a:lnTo>
                    <a:pt x="8366" y="9538"/>
                  </a:lnTo>
                  <a:lnTo>
                    <a:pt x="8397" y="9633"/>
                  </a:lnTo>
                  <a:lnTo>
                    <a:pt x="9475" y="14925"/>
                  </a:lnTo>
                  <a:lnTo>
                    <a:pt x="9982" y="17555"/>
                  </a:lnTo>
                  <a:lnTo>
                    <a:pt x="10457" y="20217"/>
                  </a:lnTo>
                  <a:lnTo>
                    <a:pt x="10457" y="20375"/>
                  </a:lnTo>
                  <a:lnTo>
                    <a:pt x="10457" y="20502"/>
                  </a:lnTo>
                  <a:lnTo>
                    <a:pt x="10394" y="20629"/>
                  </a:lnTo>
                  <a:lnTo>
                    <a:pt x="10330" y="20755"/>
                  </a:lnTo>
                  <a:lnTo>
                    <a:pt x="10235" y="20851"/>
                  </a:lnTo>
                  <a:lnTo>
                    <a:pt x="10140" y="20914"/>
                  </a:lnTo>
                  <a:lnTo>
                    <a:pt x="10014" y="20977"/>
                  </a:lnTo>
                  <a:lnTo>
                    <a:pt x="9918" y="21041"/>
                  </a:lnTo>
                  <a:lnTo>
                    <a:pt x="9792" y="21072"/>
                  </a:lnTo>
                  <a:lnTo>
                    <a:pt x="9665" y="21072"/>
                  </a:lnTo>
                  <a:lnTo>
                    <a:pt x="9538" y="21041"/>
                  </a:lnTo>
                  <a:lnTo>
                    <a:pt x="9443" y="21009"/>
                  </a:lnTo>
                  <a:lnTo>
                    <a:pt x="9316" y="20946"/>
                  </a:lnTo>
                  <a:lnTo>
                    <a:pt x="9253" y="20851"/>
                  </a:lnTo>
                  <a:lnTo>
                    <a:pt x="9190" y="20724"/>
                  </a:lnTo>
                  <a:lnTo>
                    <a:pt x="9126" y="20565"/>
                  </a:lnTo>
                  <a:lnTo>
                    <a:pt x="8714" y="17904"/>
                  </a:lnTo>
                  <a:lnTo>
                    <a:pt x="8302" y="15210"/>
                  </a:lnTo>
                  <a:lnTo>
                    <a:pt x="7574" y="9855"/>
                  </a:lnTo>
                  <a:lnTo>
                    <a:pt x="7574" y="9760"/>
                  </a:lnTo>
                  <a:lnTo>
                    <a:pt x="7574" y="9665"/>
                  </a:lnTo>
                  <a:lnTo>
                    <a:pt x="7637" y="9506"/>
                  </a:lnTo>
                  <a:lnTo>
                    <a:pt x="7764" y="9411"/>
                  </a:lnTo>
                  <a:lnTo>
                    <a:pt x="7922" y="9348"/>
                  </a:lnTo>
                  <a:lnTo>
                    <a:pt x="8049" y="9316"/>
                  </a:lnTo>
                  <a:close/>
                  <a:moveTo>
                    <a:pt x="412" y="0"/>
                  </a:moveTo>
                  <a:lnTo>
                    <a:pt x="856" y="2440"/>
                  </a:lnTo>
                  <a:lnTo>
                    <a:pt x="1299" y="4848"/>
                  </a:lnTo>
                  <a:lnTo>
                    <a:pt x="1711" y="7257"/>
                  </a:lnTo>
                  <a:lnTo>
                    <a:pt x="2092" y="9697"/>
                  </a:lnTo>
                  <a:lnTo>
                    <a:pt x="2440" y="12136"/>
                  </a:lnTo>
                  <a:lnTo>
                    <a:pt x="2789" y="14545"/>
                  </a:lnTo>
                  <a:lnTo>
                    <a:pt x="3074" y="16985"/>
                  </a:lnTo>
                  <a:lnTo>
                    <a:pt x="3327" y="19425"/>
                  </a:lnTo>
                  <a:lnTo>
                    <a:pt x="3581" y="21865"/>
                  </a:lnTo>
                  <a:lnTo>
                    <a:pt x="3771" y="24305"/>
                  </a:lnTo>
                  <a:lnTo>
                    <a:pt x="3930" y="26776"/>
                  </a:lnTo>
                  <a:lnTo>
                    <a:pt x="4088" y="29216"/>
                  </a:lnTo>
                  <a:lnTo>
                    <a:pt x="4183" y="31656"/>
                  </a:lnTo>
                  <a:lnTo>
                    <a:pt x="4278" y="34128"/>
                  </a:lnTo>
                  <a:lnTo>
                    <a:pt x="4310" y="36599"/>
                  </a:lnTo>
                  <a:lnTo>
                    <a:pt x="4310" y="39039"/>
                  </a:lnTo>
                  <a:lnTo>
                    <a:pt x="4278" y="41764"/>
                  </a:lnTo>
                  <a:lnTo>
                    <a:pt x="4215" y="44458"/>
                  </a:lnTo>
                  <a:lnTo>
                    <a:pt x="4120" y="47151"/>
                  </a:lnTo>
                  <a:lnTo>
                    <a:pt x="3961" y="49845"/>
                  </a:lnTo>
                  <a:lnTo>
                    <a:pt x="3771" y="52538"/>
                  </a:lnTo>
                  <a:lnTo>
                    <a:pt x="3549" y="55232"/>
                  </a:lnTo>
                  <a:lnTo>
                    <a:pt x="3264" y="57893"/>
                  </a:lnTo>
                  <a:lnTo>
                    <a:pt x="2947" y="60587"/>
                  </a:lnTo>
                  <a:lnTo>
                    <a:pt x="2694" y="62868"/>
                  </a:lnTo>
                  <a:lnTo>
                    <a:pt x="2377" y="65118"/>
                  </a:lnTo>
                  <a:lnTo>
                    <a:pt x="2028" y="67368"/>
                  </a:lnTo>
                  <a:lnTo>
                    <a:pt x="1648" y="69649"/>
                  </a:lnTo>
                  <a:lnTo>
                    <a:pt x="1395" y="70822"/>
                  </a:lnTo>
                  <a:lnTo>
                    <a:pt x="1078" y="72153"/>
                  </a:lnTo>
                  <a:lnTo>
                    <a:pt x="729" y="73579"/>
                  </a:lnTo>
                  <a:lnTo>
                    <a:pt x="381" y="75036"/>
                  </a:lnTo>
                  <a:lnTo>
                    <a:pt x="254" y="75797"/>
                  </a:lnTo>
                  <a:lnTo>
                    <a:pt x="127" y="76526"/>
                  </a:lnTo>
                  <a:lnTo>
                    <a:pt x="64" y="77254"/>
                  </a:lnTo>
                  <a:lnTo>
                    <a:pt x="0" y="77983"/>
                  </a:lnTo>
                  <a:lnTo>
                    <a:pt x="0" y="78649"/>
                  </a:lnTo>
                  <a:lnTo>
                    <a:pt x="64" y="79346"/>
                  </a:lnTo>
                  <a:lnTo>
                    <a:pt x="190" y="79980"/>
                  </a:lnTo>
                  <a:lnTo>
                    <a:pt x="254" y="80265"/>
                  </a:lnTo>
                  <a:lnTo>
                    <a:pt x="349" y="80582"/>
                  </a:lnTo>
                  <a:lnTo>
                    <a:pt x="3993" y="79948"/>
                  </a:lnTo>
                  <a:lnTo>
                    <a:pt x="7605" y="79282"/>
                  </a:lnTo>
                  <a:lnTo>
                    <a:pt x="11218" y="78522"/>
                  </a:lnTo>
                  <a:lnTo>
                    <a:pt x="14830" y="77698"/>
                  </a:lnTo>
                  <a:lnTo>
                    <a:pt x="14640" y="77096"/>
                  </a:lnTo>
                  <a:lnTo>
                    <a:pt x="14450" y="76494"/>
                  </a:lnTo>
                  <a:lnTo>
                    <a:pt x="14323" y="75924"/>
                  </a:lnTo>
                  <a:lnTo>
                    <a:pt x="14228" y="75322"/>
                  </a:lnTo>
                  <a:lnTo>
                    <a:pt x="14196" y="74719"/>
                  </a:lnTo>
                  <a:lnTo>
                    <a:pt x="14165" y="74117"/>
                  </a:lnTo>
                  <a:lnTo>
                    <a:pt x="14165" y="73515"/>
                  </a:lnTo>
                  <a:lnTo>
                    <a:pt x="14196" y="72913"/>
                  </a:lnTo>
                  <a:lnTo>
                    <a:pt x="14291" y="71709"/>
                  </a:lnTo>
                  <a:lnTo>
                    <a:pt x="14450" y="70473"/>
                  </a:lnTo>
                  <a:lnTo>
                    <a:pt x="14830" y="67938"/>
                  </a:lnTo>
                  <a:lnTo>
                    <a:pt x="15242" y="65086"/>
                  </a:lnTo>
                  <a:lnTo>
                    <a:pt x="15591" y="62235"/>
                  </a:lnTo>
                  <a:lnTo>
                    <a:pt x="15971" y="59383"/>
                  </a:lnTo>
                  <a:lnTo>
                    <a:pt x="16288" y="56531"/>
                  </a:lnTo>
                  <a:lnTo>
                    <a:pt x="16573" y="53679"/>
                  </a:lnTo>
                  <a:lnTo>
                    <a:pt x="16858" y="50827"/>
                  </a:lnTo>
                  <a:lnTo>
                    <a:pt x="17112" y="47975"/>
                  </a:lnTo>
                  <a:lnTo>
                    <a:pt x="17333" y="45092"/>
                  </a:lnTo>
                  <a:lnTo>
                    <a:pt x="17492" y="42778"/>
                  </a:lnTo>
                  <a:lnTo>
                    <a:pt x="17619" y="40465"/>
                  </a:lnTo>
                  <a:lnTo>
                    <a:pt x="17745" y="38120"/>
                  </a:lnTo>
                  <a:lnTo>
                    <a:pt x="17840" y="35807"/>
                  </a:lnTo>
                  <a:lnTo>
                    <a:pt x="17904" y="33462"/>
                  </a:lnTo>
                  <a:lnTo>
                    <a:pt x="17967" y="31149"/>
                  </a:lnTo>
                  <a:lnTo>
                    <a:pt x="18030" y="26491"/>
                  </a:lnTo>
                  <a:lnTo>
                    <a:pt x="17999" y="21833"/>
                  </a:lnTo>
                  <a:lnTo>
                    <a:pt x="17935" y="17175"/>
                  </a:lnTo>
                  <a:lnTo>
                    <a:pt x="17777" y="12548"/>
                  </a:lnTo>
                  <a:lnTo>
                    <a:pt x="17523" y="7890"/>
                  </a:lnTo>
                  <a:lnTo>
                    <a:pt x="17302" y="7890"/>
                  </a:lnTo>
                  <a:lnTo>
                    <a:pt x="17175" y="7859"/>
                  </a:lnTo>
                  <a:lnTo>
                    <a:pt x="17080" y="7795"/>
                  </a:lnTo>
                  <a:lnTo>
                    <a:pt x="16985" y="7732"/>
                  </a:lnTo>
                  <a:lnTo>
                    <a:pt x="16890" y="7637"/>
                  </a:lnTo>
                  <a:lnTo>
                    <a:pt x="16826" y="7510"/>
                  </a:lnTo>
                  <a:lnTo>
                    <a:pt x="16763" y="7383"/>
                  </a:lnTo>
                  <a:lnTo>
                    <a:pt x="16478" y="6084"/>
                  </a:lnTo>
                  <a:lnTo>
                    <a:pt x="16193" y="4785"/>
                  </a:lnTo>
                  <a:lnTo>
                    <a:pt x="16002" y="3486"/>
                  </a:lnTo>
                  <a:lnTo>
                    <a:pt x="15812" y="2155"/>
                  </a:lnTo>
                  <a:lnTo>
                    <a:pt x="13879" y="1933"/>
                  </a:lnTo>
                  <a:lnTo>
                    <a:pt x="11946" y="1711"/>
                  </a:lnTo>
                  <a:lnTo>
                    <a:pt x="8081" y="1173"/>
                  </a:lnTo>
                  <a:lnTo>
                    <a:pt x="4246" y="602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6"/>
            <p:cNvSpPr/>
            <p:nvPr/>
          </p:nvSpPr>
          <p:spPr>
            <a:xfrm>
              <a:off x="6425661" y="2447065"/>
              <a:ext cx="1309460" cy="1240573"/>
            </a:xfrm>
            <a:custGeom>
              <a:avLst/>
              <a:gdLst/>
              <a:ahLst/>
              <a:cxnLst/>
              <a:rect l="l" t="t" r="r" b="b"/>
              <a:pathLst>
                <a:path w="124090" h="117562" extrusionOk="0">
                  <a:moveTo>
                    <a:pt x="4754" y="8620"/>
                  </a:moveTo>
                  <a:lnTo>
                    <a:pt x="4849" y="8652"/>
                  </a:lnTo>
                  <a:lnTo>
                    <a:pt x="4976" y="8715"/>
                  </a:lnTo>
                  <a:lnTo>
                    <a:pt x="6877" y="9697"/>
                  </a:lnTo>
                  <a:lnTo>
                    <a:pt x="8778" y="10648"/>
                  </a:lnTo>
                  <a:lnTo>
                    <a:pt x="10711" y="11535"/>
                  </a:lnTo>
                  <a:lnTo>
                    <a:pt x="12644" y="12359"/>
                  </a:lnTo>
                  <a:lnTo>
                    <a:pt x="16542" y="14007"/>
                  </a:lnTo>
                  <a:lnTo>
                    <a:pt x="20471" y="15623"/>
                  </a:lnTo>
                  <a:lnTo>
                    <a:pt x="20598" y="15718"/>
                  </a:lnTo>
                  <a:lnTo>
                    <a:pt x="20725" y="15813"/>
                  </a:lnTo>
                  <a:lnTo>
                    <a:pt x="20788" y="15908"/>
                  </a:lnTo>
                  <a:lnTo>
                    <a:pt x="20851" y="16035"/>
                  </a:lnTo>
                  <a:lnTo>
                    <a:pt x="20883" y="16162"/>
                  </a:lnTo>
                  <a:lnTo>
                    <a:pt x="20883" y="16288"/>
                  </a:lnTo>
                  <a:lnTo>
                    <a:pt x="20851" y="16415"/>
                  </a:lnTo>
                  <a:lnTo>
                    <a:pt x="20788" y="16542"/>
                  </a:lnTo>
                  <a:lnTo>
                    <a:pt x="20725" y="16669"/>
                  </a:lnTo>
                  <a:lnTo>
                    <a:pt x="20629" y="16795"/>
                  </a:lnTo>
                  <a:lnTo>
                    <a:pt x="20534" y="16890"/>
                  </a:lnTo>
                  <a:lnTo>
                    <a:pt x="20408" y="16986"/>
                  </a:lnTo>
                  <a:lnTo>
                    <a:pt x="20281" y="17049"/>
                  </a:lnTo>
                  <a:lnTo>
                    <a:pt x="20154" y="17081"/>
                  </a:lnTo>
                  <a:lnTo>
                    <a:pt x="19869" y="17081"/>
                  </a:lnTo>
                  <a:lnTo>
                    <a:pt x="18855" y="16795"/>
                  </a:lnTo>
                  <a:lnTo>
                    <a:pt x="17841" y="16510"/>
                  </a:lnTo>
                  <a:lnTo>
                    <a:pt x="16827" y="16193"/>
                  </a:lnTo>
                  <a:lnTo>
                    <a:pt x="15813" y="15813"/>
                  </a:lnTo>
                  <a:lnTo>
                    <a:pt x="14799" y="15433"/>
                  </a:lnTo>
                  <a:lnTo>
                    <a:pt x="13785" y="14989"/>
                  </a:lnTo>
                  <a:lnTo>
                    <a:pt x="12803" y="14546"/>
                  </a:lnTo>
                  <a:lnTo>
                    <a:pt x="11820" y="14070"/>
                  </a:lnTo>
                  <a:lnTo>
                    <a:pt x="10838" y="13563"/>
                  </a:lnTo>
                  <a:lnTo>
                    <a:pt x="9856" y="13056"/>
                  </a:lnTo>
                  <a:lnTo>
                    <a:pt x="8905" y="12518"/>
                  </a:lnTo>
                  <a:lnTo>
                    <a:pt x="7986" y="11979"/>
                  </a:lnTo>
                  <a:lnTo>
                    <a:pt x="6148" y="10870"/>
                  </a:lnTo>
                  <a:lnTo>
                    <a:pt x="4405" y="9697"/>
                  </a:lnTo>
                  <a:lnTo>
                    <a:pt x="4279" y="9634"/>
                  </a:lnTo>
                  <a:lnTo>
                    <a:pt x="4215" y="9539"/>
                  </a:lnTo>
                  <a:lnTo>
                    <a:pt x="4184" y="9444"/>
                  </a:lnTo>
                  <a:lnTo>
                    <a:pt x="4152" y="9317"/>
                  </a:lnTo>
                  <a:lnTo>
                    <a:pt x="4120" y="9222"/>
                  </a:lnTo>
                  <a:lnTo>
                    <a:pt x="4152" y="9127"/>
                  </a:lnTo>
                  <a:lnTo>
                    <a:pt x="4215" y="8937"/>
                  </a:lnTo>
                  <a:lnTo>
                    <a:pt x="4342" y="8747"/>
                  </a:lnTo>
                  <a:lnTo>
                    <a:pt x="4437" y="8715"/>
                  </a:lnTo>
                  <a:lnTo>
                    <a:pt x="4532" y="8652"/>
                  </a:lnTo>
                  <a:lnTo>
                    <a:pt x="4627" y="8620"/>
                  </a:lnTo>
                  <a:close/>
                  <a:moveTo>
                    <a:pt x="9412" y="15876"/>
                  </a:moveTo>
                  <a:lnTo>
                    <a:pt x="9539" y="15908"/>
                  </a:lnTo>
                  <a:lnTo>
                    <a:pt x="12898" y="16795"/>
                  </a:lnTo>
                  <a:lnTo>
                    <a:pt x="16257" y="17683"/>
                  </a:lnTo>
                  <a:lnTo>
                    <a:pt x="17936" y="18158"/>
                  </a:lnTo>
                  <a:lnTo>
                    <a:pt x="19584" y="18665"/>
                  </a:lnTo>
                  <a:lnTo>
                    <a:pt x="21232" y="19204"/>
                  </a:lnTo>
                  <a:lnTo>
                    <a:pt x="22848" y="19806"/>
                  </a:lnTo>
                  <a:lnTo>
                    <a:pt x="23006" y="19869"/>
                  </a:lnTo>
                  <a:lnTo>
                    <a:pt x="23133" y="19964"/>
                  </a:lnTo>
                  <a:lnTo>
                    <a:pt x="23228" y="20091"/>
                  </a:lnTo>
                  <a:lnTo>
                    <a:pt x="23323" y="20218"/>
                  </a:lnTo>
                  <a:lnTo>
                    <a:pt x="23355" y="20344"/>
                  </a:lnTo>
                  <a:lnTo>
                    <a:pt x="23386" y="20503"/>
                  </a:lnTo>
                  <a:lnTo>
                    <a:pt x="23386" y="20630"/>
                  </a:lnTo>
                  <a:lnTo>
                    <a:pt x="23355" y="20788"/>
                  </a:lnTo>
                  <a:lnTo>
                    <a:pt x="23323" y="20915"/>
                  </a:lnTo>
                  <a:lnTo>
                    <a:pt x="23260" y="21042"/>
                  </a:lnTo>
                  <a:lnTo>
                    <a:pt x="23164" y="21137"/>
                  </a:lnTo>
                  <a:lnTo>
                    <a:pt x="23038" y="21232"/>
                  </a:lnTo>
                  <a:lnTo>
                    <a:pt x="22911" y="21295"/>
                  </a:lnTo>
                  <a:lnTo>
                    <a:pt x="22784" y="21327"/>
                  </a:lnTo>
                  <a:lnTo>
                    <a:pt x="22626" y="21327"/>
                  </a:lnTo>
                  <a:lnTo>
                    <a:pt x="22436" y="21295"/>
                  </a:lnTo>
                  <a:lnTo>
                    <a:pt x="20788" y="20883"/>
                  </a:lnTo>
                  <a:lnTo>
                    <a:pt x="19108" y="20408"/>
                  </a:lnTo>
                  <a:lnTo>
                    <a:pt x="17461" y="19901"/>
                  </a:lnTo>
                  <a:lnTo>
                    <a:pt x="15781" y="19330"/>
                  </a:lnTo>
                  <a:lnTo>
                    <a:pt x="12486" y="18190"/>
                  </a:lnTo>
                  <a:lnTo>
                    <a:pt x="9254" y="17017"/>
                  </a:lnTo>
                  <a:lnTo>
                    <a:pt x="9127" y="16986"/>
                  </a:lnTo>
                  <a:lnTo>
                    <a:pt x="9032" y="16890"/>
                  </a:lnTo>
                  <a:lnTo>
                    <a:pt x="8937" y="16827"/>
                  </a:lnTo>
                  <a:lnTo>
                    <a:pt x="8873" y="16732"/>
                  </a:lnTo>
                  <a:lnTo>
                    <a:pt x="8842" y="16605"/>
                  </a:lnTo>
                  <a:lnTo>
                    <a:pt x="8842" y="16510"/>
                  </a:lnTo>
                  <a:lnTo>
                    <a:pt x="8842" y="16288"/>
                  </a:lnTo>
                  <a:lnTo>
                    <a:pt x="8937" y="16098"/>
                  </a:lnTo>
                  <a:lnTo>
                    <a:pt x="9000" y="16035"/>
                  </a:lnTo>
                  <a:lnTo>
                    <a:pt x="9095" y="15972"/>
                  </a:lnTo>
                  <a:lnTo>
                    <a:pt x="9190" y="15908"/>
                  </a:lnTo>
                  <a:lnTo>
                    <a:pt x="9285" y="15876"/>
                  </a:lnTo>
                  <a:close/>
                  <a:moveTo>
                    <a:pt x="89391" y="108214"/>
                  </a:moveTo>
                  <a:lnTo>
                    <a:pt x="91007" y="108246"/>
                  </a:lnTo>
                  <a:lnTo>
                    <a:pt x="92623" y="108309"/>
                  </a:lnTo>
                  <a:lnTo>
                    <a:pt x="94240" y="108436"/>
                  </a:lnTo>
                  <a:lnTo>
                    <a:pt x="95824" y="108594"/>
                  </a:lnTo>
                  <a:lnTo>
                    <a:pt x="97440" y="108784"/>
                  </a:lnTo>
                  <a:lnTo>
                    <a:pt x="99024" y="109006"/>
                  </a:lnTo>
                  <a:lnTo>
                    <a:pt x="100609" y="109260"/>
                  </a:lnTo>
                  <a:lnTo>
                    <a:pt x="100799" y="109291"/>
                  </a:lnTo>
                  <a:lnTo>
                    <a:pt x="100926" y="109387"/>
                  </a:lnTo>
                  <a:lnTo>
                    <a:pt x="101052" y="109482"/>
                  </a:lnTo>
                  <a:lnTo>
                    <a:pt x="101147" y="109608"/>
                  </a:lnTo>
                  <a:lnTo>
                    <a:pt x="101179" y="109767"/>
                  </a:lnTo>
                  <a:lnTo>
                    <a:pt x="101211" y="109894"/>
                  </a:lnTo>
                  <a:lnTo>
                    <a:pt x="101211" y="110052"/>
                  </a:lnTo>
                  <a:lnTo>
                    <a:pt x="101179" y="110210"/>
                  </a:lnTo>
                  <a:lnTo>
                    <a:pt x="101116" y="110369"/>
                  </a:lnTo>
                  <a:lnTo>
                    <a:pt x="101052" y="110496"/>
                  </a:lnTo>
                  <a:lnTo>
                    <a:pt x="100957" y="110622"/>
                  </a:lnTo>
                  <a:lnTo>
                    <a:pt x="100831" y="110717"/>
                  </a:lnTo>
                  <a:lnTo>
                    <a:pt x="100704" y="110812"/>
                  </a:lnTo>
                  <a:lnTo>
                    <a:pt x="100545" y="110876"/>
                  </a:lnTo>
                  <a:lnTo>
                    <a:pt x="100355" y="110876"/>
                  </a:lnTo>
                  <a:lnTo>
                    <a:pt x="100165" y="110844"/>
                  </a:lnTo>
                  <a:lnTo>
                    <a:pt x="98644" y="110496"/>
                  </a:lnTo>
                  <a:lnTo>
                    <a:pt x="97091" y="110210"/>
                  </a:lnTo>
                  <a:lnTo>
                    <a:pt x="95570" y="109957"/>
                  </a:lnTo>
                  <a:lnTo>
                    <a:pt x="94018" y="109703"/>
                  </a:lnTo>
                  <a:lnTo>
                    <a:pt x="92465" y="109513"/>
                  </a:lnTo>
                  <a:lnTo>
                    <a:pt x="90912" y="109355"/>
                  </a:lnTo>
                  <a:lnTo>
                    <a:pt x="89360" y="109228"/>
                  </a:lnTo>
                  <a:lnTo>
                    <a:pt x="87775" y="109133"/>
                  </a:lnTo>
                  <a:lnTo>
                    <a:pt x="87680" y="109101"/>
                  </a:lnTo>
                  <a:lnTo>
                    <a:pt x="87585" y="109070"/>
                  </a:lnTo>
                  <a:lnTo>
                    <a:pt x="87458" y="108975"/>
                  </a:lnTo>
                  <a:lnTo>
                    <a:pt x="87363" y="108816"/>
                  </a:lnTo>
                  <a:lnTo>
                    <a:pt x="87363" y="108658"/>
                  </a:lnTo>
                  <a:lnTo>
                    <a:pt x="87363" y="108499"/>
                  </a:lnTo>
                  <a:lnTo>
                    <a:pt x="87458" y="108373"/>
                  </a:lnTo>
                  <a:lnTo>
                    <a:pt x="87585" y="108277"/>
                  </a:lnTo>
                  <a:lnTo>
                    <a:pt x="87680" y="108246"/>
                  </a:lnTo>
                  <a:lnTo>
                    <a:pt x="87775" y="108214"/>
                  </a:lnTo>
                  <a:close/>
                  <a:moveTo>
                    <a:pt x="80487" y="110749"/>
                  </a:moveTo>
                  <a:lnTo>
                    <a:pt x="84797" y="110812"/>
                  </a:lnTo>
                  <a:lnTo>
                    <a:pt x="89138" y="110844"/>
                  </a:lnTo>
                  <a:lnTo>
                    <a:pt x="91293" y="110876"/>
                  </a:lnTo>
                  <a:lnTo>
                    <a:pt x="93447" y="110939"/>
                  </a:lnTo>
                  <a:lnTo>
                    <a:pt x="95602" y="111034"/>
                  </a:lnTo>
                  <a:lnTo>
                    <a:pt x="97757" y="111161"/>
                  </a:lnTo>
                  <a:lnTo>
                    <a:pt x="97947" y="111193"/>
                  </a:lnTo>
                  <a:lnTo>
                    <a:pt x="98105" y="111256"/>
                  </a:lnTo>
                  <a:lnTo>
                    <a:pt x="98232" y="111351"/>
                  </a:lnTo>
                  <a:lnTo>
                    <a:pt x="98359" y="111478"/>
                  </a:lnTo>
                  <a:lnTo>
                    <a:pt x="98454" y="111605"/>
                  </a:lnTo>
                  <a:lnTo>
                    <a:pt x="98517" y="111763"/>
                  </a:lnTo>
                  <a:lnTo>
                    <a:pt x="98549" y="111890"/>
                  </a:lnTo>
                  <a:lnTo>
                    <a:pt x="98581" y="112048"/>
                  </a:lnTo>
                  <a:lnTo>
                    <a:pt x="98549" y="112207"/>
                  </a:lnTo>
                  <a:lnTo>
                    <a:pt x="98517" y="112365"/>
                  </a:lnTo>
                  <a:lnTo>
                    <a:pt x="98454" y="112492"/>
                  </a:lnTo>
                  <a:lnTo>
                    <a:pt x="98359" y="112619"/>
                  </a:lnTo>
                  <a:lnTo>
                    <a:pt x="98264" y="112714"/>
                  </a:lnTo>
                  <a:lnTo>
                    <a:pt x="98105" y="112809"/>
                  </a:lnTo>
                  <a:lnTo>
                    <a:pt x="97947" y="112840"/>
                  </a:lnTo>
                  <a:lnTo>
                    <a:pt x="97757" y="112872"/>
                  </a:lnTo>
                  <a:lnTo>
                    <a:pt x="95602" y="112840"/>
                  </a:lnTo>
                  <a:lnTo>
                    <a:pt x="93447" y="112777"/>
                  </a:lnTo>
                  <a:lnTo>
                    <a:pt x="91261" y="112682"/>
                  </a:lnTo>
                  <a:lnTo>
                    <a:pt x="89106" y="112555"/>
                  </a:lnTo>
                  <a:lnTo>
                    <a:pt x="84797" y="112238"/>
                  </a:lnTo>
                  <a:lnTo>
                    <a:pt x="80487" y="111953"/>
                  </a:lnTo>
                  <a:lnTo>
                    <a:pt x="80360" y="111953"/>
                  </a:lnTo>
                  <a:lnTo>
                    <a:pt x="80234" y="111890"/>
                  </a:lnTo>
                  <a:lnTo>
                    <a:pt x="80139" y="111826"/>
                  </a:lnTo>
                  <a:lnTo>
                    <a:pt x="80044" y="111763"/>
                  </a:lnTo>
                  <a:lnTo>
                    <a:pt x="79980" y="111668"/>
                  </a:lnTo>
                  <a:lnTo>
                    <a:pt x="79948" y="111573"/>
                  </a:lnTo>
                  <a:lnTo>
                    <a:pt x="79917" y="111351"/>
                  </a:lnTo>
                  <a:lnTo>
                    <a:pt x="79948" y="111129"/>
                  </a:lnTo>
                  <a:lnTo>
                    <a:pt x="79980" y="111034"/>
                  </a:lnTo>
                  <a:lnTo>
                    <a:pt x="80044" y="110939"/>
                  </a:lnTo>
                  <a:lnTo>
                    <a:pt x="80139" y="110876"/>
                  </a:lnTo>
                  <a:lnTo>
                    <a:pt x="80234" y="110812"/>
                  </a:lnTo>
                  <a:lnTo>
                    <a:pt x="80360" y="110781"/>
                  </a:lnTo>
                  <a:lnTo>
                    <a:pt x="80487" y="110749"/>
                  </a:lnTo>
                  <a:close/>
                  <a:moveTo>
                    <a:pt x="1" y="1"/>
                  </a:moveTo>
                  <a:lnTo>
                    <a:pt x="381" y="1617"/>
                  </a:lnTo>
                  <a:lnTo>
                    <a:pt x="761" y="3233"/>
                  </a:lnTo>
                  <a:lnTo>
                    <a:pt x="1427" y="6497"/>
                  </a:lnTo>
                  <a:lnTo>
                    <a:pt x="2029" y="9761"/>
                  </a:lnTo>
                  <a:lnTo>
                    <a:pt x="2568" y="13088"/>
                  </a:lnTo>
                  <a:lnTo>
                    <a:pt x="3043" y="16383"/>
                  </a:lnTo>
                  <a:lnTo>
                    <a:pt x="3487" y="19742"/>
                  </a:lnTo>
                  <a:lnTo>
                    <a:pt x="3867" y="23070"/>
                  </a:lnTo>
                  <a:lnTo>
                    <a:pt x="4215" y="26428"/>
                  </a:lnTo>
                  <a:lnTo>
                    <a:pt x="4564" y="29787"/>
                  </a:lnTo>
                  <a:lnTo>
                    <a:pt x="4849" y="33146"/>
                  </a:lnTo>
                  <a:lnTo>
                    <a:pt x="5419" y="39864"/>
                  </a:lnTo>
                  <a:lnTo>
                    <a:pt x="5926" y="46550"/>
                  </a:lnTo>
                  <a:lnTo>
                    <a:pt x="6497" y="53141"/>
                  </a:lnTo>
                  <a:lnTo>
                    <a:pt x="7067" y="59986"/>
                  </a:lnTo>
                  <a:lnTo>
                    <a:pt x="7638" y="66862"/>
                  </a:lnTo>
                  <a:lnTo>
                    <a:pt x="8145" y="73706"/>
                  </a:lnTo>
                  <a:lnTo>
                    <a:pt x="8620" y="80583"/>
                  </a:lnTo>
                  <a:lnTo>
                    <a:pt x="9032" y="87459"/>
                  </a:lnTo>
                  <a:lnTo>
                    <a:pt x="9444" y="94303"/>
                  </a:lnTo>
                  <a:lnTo>
                    <a:pt x="9792" y="101179"/>
                  </a:lnTo>
                  <a:lnTo>
                    <a:pt x="10141" y="108056"/>
                  </a:lnTo>
                  <a:lnTo>
                    <a:pt x="34889" y="110369"/>
                  </a:lnTo>
                  <a:lnTo>
                    <a:pt x="59637" y="112745"/>
                  </a:lnTo>
                  <a:lnTo>
                    <a:pt x="109133" y="117562"/>
                  </a:lnTo>
                  <a:lnTo>
                    <a:pt x="109798" y="110939"/>
                  </a:lnTo>
                  <a:lnTo>
                    <a:pt x="110495" y="104285"/>
                  </a:lnTo>
                  <a:lnTo>
                    <a:pt x="111224" y="97662"/>
                  </a:lnTo>
                  <a:lnTo>
                    <a:pt x="111985" y="91039"/>
                  </a:lnTo>
                  <a:lnTo>
                    <a:pt x="112777" y="84417"/>
                  </a:lnTo>
                  <a:lnTo>
                    <a:pt x="113601" y="77826"/>
                  </a:lnTo>
                  <a:lnTo>
                    <a:pt x="114456" y="71203"/>
                  </a:lnTo>
                  <a:lnTo>
                    <a:pt x="115375" y="64612"/>
                  </a:lnTo>
                  <a:lnTo>
                    <a:pt x="116326" y="57989"/>
                  </a:lnTo>
                  <a:lnTo>
                    <a:pt x="117308" y="51398"/>
                  </a:lnTo>
                  <a:lnTo>
                    <a:pt x="118322" y="44807"/>
                  </a:lnTo>
                  <a:lnTo>
                    <a:pt x="119399" y="38248"/>
                  </a:lnTo>
                  <a:lnTo>
                    <a:pt x="120508" y="31657"/>
                  </a:lnTo>
                  <a:lnTo>
                    <a:pt x="121649" y="25098"/>
                  </a:lnTo>
                  <a:lnTo>
                    <a:pt x="122853" y="18538"/>
                  </a:lnTo>
                  <a:lnTo>
                    <a:pt x="124089" y="11979"/>
                  </a:lnTo>
                  <a:lnTo>
                    <a:pt x="122251" y="12581"/>
                  </a:lnTo>
                  <a:lnTo>
                    <a:pt x="120413" y="13151"/>
                  </a:lnTo>
                  <a:lnTo>
                    <a:pt x="118544" y="13690"/>
                  </a:lnTo>
                  <a:lnTo>
                    <a:pt x="116643" y="14229"/>
                  </a:lnTo>
                  <a:lnTo>
                    <a:pt x="114741" y="14704"/>
                  </a:lnTo>
                  <a:lnTo>
                    <a:pt x="112840" y="15179"/>
                  </a:lnTo>
                  <a:lnTo>
                    <a:pt x="110939" y="15623"/>
                  </a:lnTo>
                  <a:lnTo>
                    <a:pt x="109006" y="16067"/>
                  </a:lnTo>
                  <a:lnTo>
                    <a:pt x="107073" y="16479"/>
                  </a:lnTo>
                  <a:lnTo>
                    <a:pt x="105108" y="16859"/>
                  </a:lnTo>
                  <a:lnTo>
                    <a:pt x="103144" y="17207"/>
                  </a:lnTo>
                  <a:lnTo>
                    <a:pt x="101179" y="17524"/>
                  </a:lnTo>
                  <a:lnTo>
                    <a:pt x="99183" y="17841"/>
                  </a:lnTo>
                  <a:lnTo>
                    <a:pt x="97218" y="18126"/>
                  </a:lnTo>
                  <a:lnTo>
                    <a:pt x="95222" y="18380"/>
                  </a:lnTo>
                  <a:lnTo>
                    <a:pt x="93226" y="18633"/>
                  </a:lnTo>
                  <a:lnTo>
                    <a:pt x="91198" y="18823"/>
                  </a:lnTo>
                  <a:lnTo>
                    <a:pt x="89201" y="19014"/>
                  </a:lnTo>
                  <a:lnTo>
                    <a:pt x="87173" y="19172"/>
                  </a:lnTo>
                  <a:lnTo>
                    <a:pt x="85145" y="19330"/>
                  </a:lnTo>
                  <a:lnTo>
                    <a:pt x="83117" y="19425"/>
                  </a:lnTo>
                  <a:lnTo>
                    <a:pt x="81089" y="19521"/>
                  </a:lnTo>
                  <a:lnTo>
                    <a:pt x="79061" y="19584"/>
                  </a:lnTo>
                  <a:lnTo>
                    <a:pt x="77002" y="19616"/>
                  </a:lnTo>
                  <a:lnTo>
                    <a:pt x="74974" y="19647"/>
                  </a:lnTo>
                  <a:lnTo>
                    <a:pt x="72946" y="19616"/>
                  </a:lnTo>
                  <a:lnTo>
                    <a:pt x="70886" y="19584"/>
                  </a:lnTo>
                  <a:lnTo>
                    <a:pt x="68858" y="19521"/>
                  </a:lnTo>
                  <a:lnTo>
                    <a:pt x="66798" y="19457"/>
                  </a:lnTo>
                  <a:lnTo>
                    <a:pt x="64770" y="19330"/>
                  </a:lnTo>
                  <a:lnTo>
                    <a:pt x="62742" y="19204"/>
                  </a:lnTo>
                  <a:lnTo>
                    <a:pt x="60682" y="19045"/>
                  </a:lnTo>
                  <a:lnTo>
                    <a:pt x="58654" y="18855"/>
                  </a:lnTo>
                  <a:lnTo>
                    <a:pt x="56626" y="18633"/>
                  </a:lnTo>
                  <a:lnTo>
                    <a:pt x="54598" y="18411"/>
                  </a:lnTo>
                  <a:lnTo>
                    <a:pt x="52570" y="18126"/>
                  </a:lnTo>
                  <a:lnTo>
                    <a:pt x="50574" y="17841"/>
                  </a:lnTo>
                  <a:lnTo>
                    <a:pt x="48546" y="17524"/>
                  </a:lnTo>
                  <a:lnTo>
                    <a:pt x="46550" y="17176"/>
                  </a:lnTo>
                  <a:lnTo>
                    <a:pt x="44554" y="16827"/>
                  </a:lnTo>
                  <a:lnTo>
                    <a:pt x="42557" y="16415"/>
                  </a:lnTo>
                  <a:lnTo>
                    <a:pt x="40561" y="16003"/>
                  </a:lnTo>
                  <a:lnTo>
                    <a:pt x="38596" y="15560"/>
                  </a:lnTo>
                  <a:lnTo>
                    <a:pt x="36632" y="15084"/>
                  </a:lnTo>
                  <a:lnTo>
                    <a:pt x="34667" y="14577"/>
                  </a:lnTo>
                  <a:lnTo>
                    <a:pt x="32734" y="14070"/>
                  </a:lnTo>
                  <a:lnTo>
                    <a:pt x="30769" y="13500"/>
                  </a:lnTo>
                  <a:lnTo>
                    <a:pt x="28868" y="12930"/>
                  </a:lnTo>
                  <a:lnTo>
                    <a:pt x="26935" y="12327"/>
                  </a:lnTo>
                  <a:lnTo>
                    <a:pt x="25034" y="11694"/>
                  </a:lnTo>
                  <a:lnTo>
                    <a:pt x="23164" y="11028"/>
                  </a:lnTo>
                  <a:lnTo>
                    <a:pt x="21263" y="10363"/>
                  </a:lnTo>
                  <a:lnTo>
                    <a:pt x="19425" y="9634"/>
                  </a:lnTo>
                  <a:lnTo>
                    <a:pt x="17556" y="8905"/>
                  </a:lnTo>
                  <a:lnTo>
                    <a:pt x="15718" y="8145"/>
                  </a:lnTo>
                  <a:lnTo>
                    <a:pt x="13912" y="7353"/>
                  </a:lnTo>
                  <a:lnTo>
                    <a:pt x="12106" y="6529"/>
                  </a:lnTo>
                  <a:lnTo>
                    <a:pt x="10331" y="5673"/>
                  </a:lnTo>
                  <a:lnTo>
                    <a:pt x="8557" y="4786"/>
                  </a:lnTo>
                  <a:lnTo>
                    <a:pt x="6814" y="3899"/>
                  </a:lnTo>
                  <a:lnTo>
                    <a:pt x="5071" y="2948"/>
                  </a:lnTo>
                  <a:lnTo>
                    <a:pt x="3360" y="1997"/>
                  </a:lnTo>
                  <a:lnTo>
                    <a:pt x="1680" y="10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6"/>
            <p:cNvSpPr/>
            <p:nvPr/>
          </p:nvSpPr>
          <p:spPr>
            <a:xfrm>
              <a:off x="7560048" y="1844266"/>
              <a:ext cx="30444" cy="124066"/>
            </a:xfrm>
            <a:custGeom>
              <a:avLst/>
              <a:gdLst/>
              <a:ahLst/>
              <a:cxnLst/>
              <a:rect l="l" t="t" r="r" b="b"/>
              <a:pathLst>
                <a:path w="2885" h="11757" extrusionOk="0">
                  <a:moveTo>
                    <a:pt x="476" y="0"/>
                  </a:moveTo>
                  <a:lnTo>
                    <a:pt x="349" y="32"/>
                  </a:lnTo>
                  <a:lnTo>
                    <a:pt x="191" y="95"/>
                  </a:lnTo>
                  <a:lnTo>
                    <a:pt x="64" y="190"/>
                  </a:lnTo>
                  <a:lnTo>
                    <a:pt x="1" y="349"/>
                  </a:lnTo>
                  <a:lnTo>
                    <a:pt x="1" y="444"/>
                  </a:lnTo>
                  <a:lnTo>
                    <a:pt x="1" y="539"/>
                  </a:lnTo>
                  <a:lnTo>
                    <a:pt x="729" y="5894"/>
                  </a:lnTo>
                  <a:lnTo>
                    <a:pt x="1141" y="8588"/>
                  </a:lnTo>
                  <a:lnTo>
                    <a:pt x="1553" y="11249"/>
                  </a:lnTo>
                  <a:lnTo>
                    <a:pt x="1617" y="11408"/>
                  </a:lnTo>
                  <a:lnTo>
                    <a:pt x="1680" y="11535"/>
                  </a:lnTo>
                  <a:lnTo>
                    <a:pt x="1743" y="11630"/>
                  </a:lnTo>
                  <a:lnTo>
                    <a:pt x="1870" y="11693"/>
                  </a:lnTo>
                  <a:lnTo>
                    <a:pt x="1965" y="11725"/>
                  </a:lnTo>
                  <a:lnTo>
                    <a:pt x="2092" y="11756"/>
                  </a:lnTo>
                  <a:lnTo>
                    <a:pt x="2219" y="11756"/>
                  </a:lnTo>
                  <a:lnTo>
                    <a:pt x="2345" y="11725"/>
                  </a:lnTo>
                  <a:lnTo>
                    <a:pt x="2441" y="11661"/>
                  </a:lnTo>
                  <a:lnTo>
                    <a:pt x="2567" y="11598"/>
                  </a:lnTo>
                  <a:lnTo>
                    <a:pt x="2662" y="11535"/>
                  </a:lnTo>
                  <a:lnTo>
                    <a:pt x="2757" y="11439"/>
                  </a:lnTo>
                  <a:lnTo>
                    <a:pt x="2821" y="11313"/>
                  </a:lnTo>
                  <a:lnTo>
                    <a:pt x="2884" y="11186"/>
                  </a:lnTo>
                  <a:lnTo>
                    <a:pt x="2884" y="11059"/>
                  </a:lnTo>
                  <a:lnTo>
                    <a:pt x="2884" y="10901"/>
                  </a:lnTo>
                  <a:lnTo>
                    <a:pt x="2409" y="8239"/>
                  </a:lnTo>
                  <a:lnTo>
                    <a:pt x="1902" y="5609"/>
                  </a:lnTo>
                  <a:lnTo>
                    <a:pt x="824" y="317"/>
                  </a:lnTo>
                  <a:lnTo>
                    <a:pt x="793" y="222"/>
                  </a:lnTo>
                  <a:lnTo>
                    <a:pt x="729" y="127"/>
                  </a:lnTo>
                  <a:lnTo>
                    <a:pt x="634" y="3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6"/>
            <p:cNvSpPr/>
            <p:nvPr/>
          </p:nvSpPr>
          <p:spPr>
            <a:xfrm>
              <a:off x="7511905" y="1830222"/>
              <a:ext cx="41144" cy="117375"/>
            </a:xfrm>
            <a:custGeom>
              <a:avLst/>
              <a:gdLst/>
              <a:ahLst/>
              <a:cxnLst/>
              <a:rect l="l" t="t" r="r" b="b"/>
              <a:pathLst>
                <a:path w="3899" h="11123" extrusionOk="0">
                  <a:moveTo>
                    <a:pt x="349" y="0"/>
                  </a:moveTo>
                  <a:lnTo>
                    <a:pt x="222" y="32"/>
                  </a:lnTo>
                  <a:lnTo>
                    <a:pt x="96" y="95"/>
                  </a:lnTo>
                  <a:lnTo>
                    <a:pt x="32" y="191"/>
                  </a:lnTo>
                  <a:lnTo>
                    <a:pt x="1" y="317"/>
                  </a:lnTo>
                  <a:lnTo>
                    <a:pt x="1" y="444"/>
                  </a:lnTo>
                  <a:lnTo>
                    <a:pt x="444" y="1712"/>
                  </a:lnTo>
                  <a:lnTo>
                    <a:pt x="856" y="2947"/>
                  </a:lnTo>
                  <a:lnTo>
                    <a:pt x="1205" y="4215"/>
                  </a:lnTo>
                  <a:lnTo>
                    <a:pt x="1522" y="5482"/>
                  </a:lnTo>
                  <a:lnTo>
                    <a:pt x="1838" y="6750"/>
                  </a:lnTo>
                  <a:lnTo>
                    <a:pt x="2092" y="8017"/>
                  </a:lnTo>
                  <a:lnTo>
                    <a:pt x="2345" y="9317"/>
                  </a:lnTo>
                  <a:lnTo>
                    <a:pt x="2567" y="10647"/>
                  </a:lnTo>
                  <a:lnTo>
                    <a:pt x="2599" y="10774"/>
                  </a:lnTo>
                  <a:lnTo>
                    <a:pt x="2662" y="10869"/>
                  </a:lnTo>
                  <a:lnTo>
                    <a:pt x="2726" y="10964"/>
                  </a:lnTo>
                  <a:lnTo>
                    <a:pt x="2821" y="11028"/>
                  </a:lnTo>
                  <a:lnTo>
                    <a:pt x="2948" y="11059"/>
                  </a:lnTo>
                  <a:lnTo>
                    <a:pt x="3043" y="11091"/>
                  </a:lnTo>
                  <a:lnTo>
                    <a:pt x="3296" y="11123"/>
                  </a:lnTo>
                  <a:lnTo>
                    <a:pt x="3518" y="11028"/>
                  </a:lnTo>
                  <a:lnTo>
                    <a:pt x="3645" y="10996"/>
                  </a:lnTo>
                  <a:lnTo>
                    <a:pt x="3740" y="10901"/>
                  </a:lnTo>
                  <a:lnTo>
                    <a:pt x="3803" y="10806"/>
                  </a:lnTo>
                  <a:lnTo>
                    <a:pt x="3866" y="10711"/>
                  </a:lnTo>
                  <a:lnTo>
                    <a:pt x="3898" y="10584"/>
                  </a:lnTo>
                  <a:lnTo>
                    <a:pt x="3898" y="10457"/>
                  </a:lnTo>
                  <a:lnTo>
                    <a:pt x="3803" y="9760"/>
                  </a:lnTo>
                  <a:lnTo>
                    <a:pt x="3708" y="9095"/>
                  </a:lnTo>
                  <a:lnTo>
                    <a:pt x="3455" y="7764"/>
                  </a:lnTo>
                  <a:lnTo>
                    <a:pt x="3138" y="6465"/>
                  </a:lnTo>
                  <a:lnTo>
                    <a:pt x="2757" y="5165"/>
                  </a:lnTo>
                  <a:lnTo>
                    <a:pt x="2314" y="3898"/>
                  </a:lnTo>
                  <a:lnTo>
                    <a:pt x="1807" y="2630"/>
                  </a:lnTo>
                  <a:lnTo>
                    <a:pt x="1268" y="1395"/>
                  </a:lnTo>
                  <a:lnTo>
                    <a:pt x="666" y="159"/>
                  </a:lnTo>
                  <a:lnTo>
                    <a:pt x="571" y="64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6"/>
            <p:cNvSpPr/>
            <p:nvPr/>
          </p:nvSpPr>
          <p:spPr>
            <a:xfrm>
              <a:off x="7404919" y="1711197"/>
              <a:ext cx="97991" cy="895485"/>
            </a:xfrm>
            <a:custGeom>
              <a:avLst/>
              <a:gdLst/>
              <a:ahLst/>
              <a:cxnLst/>
              <a:rect l="l" t="t" r="r" b="b"/>
              <a:pathLst>
                <a:path w="9286" h="84860" extrusionOk="0">
                  <a:moveTo>
                    <a:pt x="222" y="1"/>
                  </a:moveTo>
                  <a:lnTo>
                    <a:pt x="951" y="2441"/>
                  </a:lnTo>
                  <a:lnTo>
                    <a:pt x="1648" y="4881"/>
                  </a:lnTo>
                  <a:lnTo>
                    <a:pt x="2314" y="7320"/>
                  </a:lnTo>
                  <a:lnTo>
                    <a:pt x="2916" y="9792"/>
                  </a:lnTo>
                  <a:lnTo>
                    <a:pt x="3486" y="12295"/>
                  </a:lnTo>
                  <a:lnTo>
                    <a:pt x="4025" y="14799"/>
                  </a:lnTo>
                  <a:lnTo>
                    <a:pt x="4500" y="17302"/>
                  </a:lnTo>
                  <a:lnTo>
                    <a:pt x="4944" y="19805"/>
                  </a:lnTo>
                  <a:lnTo>
                    <a:pt x="5324" y="22340"/>
                  </a:lnTo>
                  <a:lnTo>
                    <a:pt x="5704" y="24875"/>
                  </a:lnTo>
                  <a:lnTo>
                    <a:pt x="6021" y="27410"/>
                  </a:lnTo>
                  <a:lnTo>
                    <a:pt x="6275" y="29945"/>
                  </a:lnTo>
                  <a:lnTo>
                    <a:pt x="6497" y="32512"/>
                  </a:lnTo>
                  <a:lnTo>
                    <a:pt x="6687" y="35047"/>
                  </a:lnTo>
                  <a:lnTo>
                    <a:pt x="6813" y="37614"/>
                  </a:lnTo>
                  <a:lnTo>
                    <a:pt x="6908" y="40149"/>
                  </a:lnTo>
                  <a:lnTo>
                    <a:pt x="7067" y="40339"/>
                  </a:lnTo>
                  <a:lnTo>
                    <a:pt x="7194" y="40529"/>
                  </a:lnTo>
                  <a:lnTo>
                    <a:pt x="7257" y="40719"/>
                  </a:lnTo>
                  <a:lnTo>
                    <a:pt x="7289" y="40909"/>
                  </a:lnTo>
                  <a:lnTo>
                    <a:pt x="7257" y="41131"/>
                  </a:lnTo>
                  <a:lnTo>
                    <a:pt x="7194" y="41321"/>
                  </a:lnTo>
                  <a:lnTo>
                    <a:pt x="7067" y="41511"/>
                  </a:lnTo>
                  <a:lnTo>
                    <a:pt x="6940" y="41670"/>
                  </a:lnTo>
                  <a:lnTo>
                    <a:pt x="6940" y="44427"/>
                  </a:lnTo>
                  <a:lnTo>
                    <a:pt x="6908" y="47183"/>
                  </a:lnTo>
                  <a:lnTo>
                    <a:pt x="6813" y="49940"/>
                  </a:lnTo>
                  <a:lnTo>
                    <a:pt x="6655" y="52665"/>
                  </a:lnTo>
                  <a:lnTo>
                    <a:pt x="6433" y="55422"/>
                  </a:lnTo>
                  <a:lnTo>
                    <a:pt x="6148" y="58147"/>
                  </a:lnTo>
                  <a:lnTo>
                    <a:pt x="5831" y="60872"/>
                  </a:lnTo>
                  <a:lnTo>
                    <a:pt x="5419" y="63598"/>
                  </a:lnTo>
                  <a:lnTo>
                    <a:pt x="4976" y="66291"/>
                  </a:lnTo>
                  <a:lnTo>
                    <a:pt x="4437" y="68984"/>
                  </a:lnTo>
                  <a:lnTo>
                    <a:pt x="3866" y="71678"/>
                  </a:lnTo>
                  <a:lnTo>
                    <a:pt x="3233" y="74340"/>
                  </a:lnTo>
                  <a:lnTo>
                    <a:pt x="2504" y="77001"/>
                  </a:lnTo>
                  <a:lnTo>
                    <a:pt x="1743" y="79632"/>
                  </a:lnTo>
                  <a:lnTo>
                    <a:pt x="888" y="82262"/>
                  </a:lnTo>
                  <a:lnTo>
                    <a:pt x="1" y="84860"/>
                  </a:lnTo>
                  <a:lnTo>
                    <a:pt x="3264" y="84448"/>
                  </a:lnTo>
                  <a:lnTo>
                    <a:pt x="6528" y="84004"/>
                  </a:lnTo>
                  <a:lnTo>
                    <a:pt x="6243" y="83592"/>
                  </a:lnTo>
                  <a:lnTo>
                    <a:pt x="6021" y="83181"/>
                  </a:lnTo>
                  <a:lnTo>
                    <a:pt x="5863" y="82737"/>
                  </a:lnTo>
                  <a:lnTo>
                    <a:pt x="5768" y="82293"/>
                  </a:lnTo>
                  <a:lnTo>
                    <a:pt x="5673" y="81818"/>
                  </a:lnTo>
                  <a:lnTo>
                    <a:pt x="5641" y="81343"/>
                  </a:lnTo>
                  <a:lnTo>
                    <a:pt x="5641" y="80867"/>
                  </a:lnTo>
                  <a:lnTo>
                    <a:pt x="5673" y="80360"/>
                  </a:lnTo>
                  <a:lnTo>
                    <a:pt x="5736" y="79853"/>
                  </a:lnTo>
                  <a:lnTo>
                    <a:pt x="5831" y="79346"/>
                  </a:lnTo>
                  <a:lnTo>
                    <a:pt x="6021" y="78301"/>
                  </a:lnTo>
                  <a:lnTo>
                    <a:pt x="6243" y="77255"/>
                  </a:lnTo>
                  <a:lnTo>
                    <a:pt x="6433" y="76209"/>
                  </a:lnTo>
                  <a:lnTo>
                    <a:pt x="6908" y="73104"/>
                  </a:lnTo>
                  <a:lnTo>
                    <a:pt x="7352" y="69998"/>
                  </a:lnTo>
                  <a:lnTo>
                    <a:pt x="7764" y="66893"/>
                  </a:lnTo>
                  <a:lnTo>
                    <a:pt x="8113" y="63756"/>
                  </a:lnTo>
                  <a:lnTo>
                    <a:pt x="8429" y="60651"/>
                  </a:lnTo>
                  <a:lnTo>
                    <a:pt x="8683" y="57514"/>
                  </a:lnTo>
                  <a:lnTo>
                    <a:pt x="8905" y="54377"/>
                  </a:lnTo>
                  <a:lnTo>
                    <a:pt x="9095" y="51239"/>
                  </a:lnTo>
                  <a:lnTo>
                    <a:pt x="9190" y="48134"/>
                  </a:lnTo>
                  <a:lnTo>
                    <a:pt x="9253" y="45060"/>
                  </a:lnTo>
                  <a:lnTo>
                    <a:pt x="9285" y="41987"/>
                  </a:lnTo>
                  <a:lnTo>
                    <a:pt x="9222" y="38913"/>
                  </a:lnTo>
                  <a:lnTo>
                    <a:pt x="9158" y="35839"/>
                  </a:lnTo>
                  <a:lnTo>
                    <a:pt x="9000" y="32766"/>
                  </a:lnTo>
                  <a:lnTo>
                    <a:pt x="8841" y="29692"/>
                  </a:lnTo>
                  <a:lnTo>
                    <a:pt x="8620" y="26650"/>
                  </a:lnTo>
                  <a:lnTo>
                    <a:pt x="8334" y="23576"/>
                  </a:lnTo>
                  <a:lnTo>
                    <a:pt x="8018" y="20534"/>
                  </a:lnTo>
                  <a:lnTo>
                    <a:pt x="7637" y="17460"/>
                  </a:lnTo>
                  <a:lnTo>
                    <a:pt x="7225" y="14418"/>
                  </a:lnTo>
                  <a:lnTo>
                    <a:pt x="6750" y="11376"/>
                  </a:lnTo>
                  <a:lnTo>
                    <a:pt x="6243" y="8334"/>
                  </a:lnTo>
                  <a:lnTo>
                    <a:pt x="5704" y="5324"/>
                  </a:lnTo>
                  <a:lnTo>
                    <a:pt x="5102" y="2282"/>
                  </a:lnTo>
                  <a:lnTo>
                    <a:pt x="5071" y="2029"/>
                  </a:lnTo>
                  <a:lnTo>
                    <a:pt x="5102" y="1775"/>
                  </a:lnTo>
                  <a:lnTo>
                    <a:pt x="3898" y="1268"/>
                  </a:lnTo>
                  <a:lnTo>
                    <a:pt x="2694" y="793"/>
                  </a:lnTo>
                  <a:lnTo>
                    <a:pt x="1458" y="381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6"/>
            <p:cNvSpPr/>
            <p:nvPr/>
          </p:nvSpPr>
          <p:spPr>
            <a:xfrm>
              <a:off x="7347417" y="3588830"/>
              <a:ext cx="146131" cy="28091"/>
            </a:xfrm>
            <a:custGeom>
              <a:avLst/>
              <a:gdLst/>
              <a:ahLst/>
              <a:cxnLst/>
              <a:rect l="l" t="t" r="r" b="b"/>
              <a:pathLst>
                <a:path w="13848" h="2662" extrusionOk="0">
                  <a:moveTo>
                    <a:pt x="412" y="0"/>
                  </a:moveTo>
                  <a:lnTo>
                    <a:pt x="317" y="32"/>
                  </a:lnTo>
                  <a:lnTo>
                    <a:pt x="222" y="63"/>
                  </a:lnTo>
                  <a:lnTo>
                    <a:pt x="95" y="159"/>
                  </a:lnTo>
                  <a:lnTo>
                    <a:pt x="0" y="285"/>
                  </a:lnTo>
                  <a:lnTo>
                    <a:pt x="0" y="444"/>
                  </a:lnTo>
                  <a:lnTo>
                    <a:pt x="0" y="602"/>
                  </a:lnTo>
                  <a:lnTo>
                    <a:pt x="95" y="761"/>
                  </a:lnTo>
                  <a:lnTo>
                    <a:pt x="222" y="856"/>
                  </a:lnTo>
                  <a:lnTo>
                    <a:pt x="317" y="887"/>
                  </a:lnTo>
                  <a:lnTo>
                    <a:pt x="412" y="919"/>
                  </a:lnTo>
                  <a:lnTo>
                    <a:pt x="1997" y="1014"/>
                  </a:lnTo>
                  <a:lnTo>
                    <a:pt x="3549" y="1141"/>
                  </a:lnTo>
                  <a:lnTo>
                    <a:pt x="5102" y="1299"/>
                  </a:lnTo>
                  <a:lnTo>
                    <a:pt x="6655" y="1489"/>
                  </a:lnTo>
                  <a:lnTo>
                    <a:pt x="8207" y="1743"/>
                  </a:lnTo>
                  <a:lnTo>
                    <a:pt x="9728" y="1996"/>
                  </a:lnTo>
                  <a:lnTo>
                    <a:pt x="11281" y="2282"/>
                  </a:lnTo>
                  <a:lnTo>
                    <a:pt x="12802" y="2630"/>
                  </a:lnTo>
                  <a:lnTo>
                    <a:pt x="12992" y="2662"/>
                  </a:lnTo>
                  <a:lnTo>
                    <a:pt x="13182" y="2662"/>
                  </a:lnTo>
                  <a:lnTo>
                    <a:pt x="13341" y="2598"/>
                  </a:lnTo>
                  <a:lnTo>
                    <a:pt x="13468" y="2503"/>
                  </a:lnTo>
                  <a:lnTo>
                    <a:pt x="13594" y="2408"/>
                  </a:lnTo>
                  <a:lnTo>
                    <a:pt x="13689" y="2282"/>
                  </a:lnTo>
                  <a:lnTo>
                    <a:pt x="13753" y="2155"/>
                  </a:lnTo>
                  <a:lnTo>
                    <a:pt x="13816" y="1996"/>
                  </a:lnTo>
                  <a:lnTo>
                    <a:pt x="13848" y="1838"/>
                  </a:lnTo>
                  <a:lnTo>
                    <a:pt x="13848" y="1680"/>
                  </a:lnTo>
                  <a:lnTo>
                    <a:pt x="13816" y="1553"/>
                  </a:lnTo>
                  <a:lnTo>
                    <a:pt x="13784" y="1394"/>
                  </a:lnTo>
                  <a:lnTo>
                    <a:pt x="13689" y="1268"/>
                  </a:lnTo>
                  <a:lnTo>
                    <a:pt x="13563" y="1173"/>
                  </a:lnTo>
                  <a:lnTo>
                    <a:pt x="13436" y="1077"/>
                  </a:lnTo>
                  <a:lnTo>
                    <a:pt x="13246" y="1046"/>
                  </a:lnTo>
                  <a:lnTo>
                    <a:pt x="11661" y="792"/>
                  </a:lnTo>
                  <a:lnTo>
                    <a:pt x="10077" y="570"/>
                  </a:lnTo>
                  <a:lnTo>
                    <a:pt x="8461" y="380"/>
                  </a:lnTo>
                  <a:lnTo>
                    <a:pt x="6877" y="222"/>
                  </a:lnTo>
                  <a:lnTo>
                    <a:pt x="5260" y="95"/>
                  </a:lnTo>
                  <a:lnTo>
                    <a:pt x="3644" y="32"/>
                  </a:lnTo>
                  <a:lnTo>
                    <a:pt x="20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6"/>
            <p:cNvSpPr/>
            <p:nvPr/>
          </p:nvSpPr>
          <p:spPr>
            <a:xfrm>
              <a:off x="7268844" y="3615577"/>
              <a:ext cx="196962" cy="22414"/>
            </a:xfrm>
            <a:custGeom>
              <a:avLst/>
              <a:gdLst/>
              <a:ahLst/>
              <a:cxnLst/>
              <a:rect l="l" t="t" r="r" b="b"/>
              <a:pathLst>
                <a:path w="18665" h="2124" extrusionOk="0">
                  <a:moveTo>
                    <a:pt x="571" y="0"/>
                  </a:moveTo>
                  <a:lnTo>
                    <a:pt x="444" y="32"/>
                  </a:lnTo>
                  <a:lnTo>
                    <a:pt x="318" y="63"/>
                  </a:lnTo>
                  <a:lnTo>
                    <a:pt x="223" y="127"/>
                  </a:lnTo>
                  <a:lnTo>
                    <a:pt x="128" y="190"/>
                  </a:lnTo>
                  <a:lnTo>
                    <a:pt x="64" y="285"/>
                  </a:lnTo>
                  <a:lnTo>
                    <a:pt x="32" y="380"/>
                  </a:lnTo>
                  <a:lnTo>
                    <a:pt x="1" y="602"/>
                  </a:lnTo>
                  <a:lnTo>
                    <a:pt x="32" y="824"/>
                  </a:lnTo>
                  <a:lnTo>
                    <a:pt x="64" y="919"/>
                  </a:lnTo>
                  <a:lnTo>
                    <a:pt x="128" y="1014"/>
                  </a:lnTo>
                  <a:lnTo>
                    <a:pt x="223" y="1077"/>
                  </a:lnTo>
                  <a:lnTo>
                    <a:pt x="318" y="1141"/>
                  </a:lnTo>
                  <a:lnTo>
                    <a:pt x="444" y="1204"/>
                  </a:lnTo>
                  <a:lnTo>
                    <a:pt x="571" y="1204"/>
                  </a:lnTo>
                  <a:lnTo>
                    <a:pt x="4881" y="1489"/>
                  </a:lnTo>
                  <a:lnTo>
                    <a:pt x="9190" y="1806"/>
                  </a:lnTo>
                  <a:lnTo>
                    <a:pt x="11345" y="1933"/>
                  </a:lnTo>
                  <a:lnTo>
                    <a:pt x="13531" y="2028"/>
                  </a:lnTo>
                  <a:lnTo>
                    <a:pt x="15686" y="2091"/>
                  </a:lnTo>
                  <a:lnTo>
                    <a:pt x="17841" y="2123"/>
                  </a:lnTo>
                  <a:lnTo>
                    <a:pt x="18031" y="2091"/>
                  </a:lnTo>
                  <a:lnTo>
                    <a:pt x="18189" y="2060"/>
                  </a:lnTo>
                  <a:lnTo>
                    <a:pt x="18348" y="1965"/>
                  </a:lnTo>
                  <a:lnTo>
                    <a:pt x="18443" y="1870"/>
                  </a:lnTo>
                  <a:lnTo>
                    <a:pt x="18538" y="1743"/>
                  </a:lnTo>
                  <a:lnTo>
                    <a:pt x="18601" y="1616"/>
                  </a:lnTo>
                  <a:lnTo>
                    <a:pt x="18633" y="1458"/>
                  </a:lnTo>
                  <a:lnTo>
                    <a:pt x="18665" y="1299"/>
                  </a:lnTo>
                  <a:lnTo>
                    <a:pt x="18633" y="1141"/>
                  </a:lnTo>
                  <a:lnTo>
                    <a:pt x="18601" y="1014"/>
                  </a:lnTo>
                  <a:lnTo>
                    <a:pt x="18538" y="856"/>
                  </a:lnTo>
                  <a:lnTo>
                    <a:pt x="18443" y="729"/>
                  </a:lnTo>
                  <a:lnTo>
                    <a:pt x="18316" y="602"/>
                  </a:lnTo>
                  <a:lnTo>
                    <a:pt x="18189" y="507"/>
                  </a:lnTo>
                  <a:lnTo>
                    <a:pt x="18031" y="444"/>
                  </a:lnTo>
                  <a:lnTo>
                    <a:pt x="17841" y="412"/>
                  </a:lnTo>
                  <a:lnTo>
                    <a:pt x="15686" y="285"/>
                  </a:lnTo>
                  <a:lnTo>
                    <a:pt x="13531" y="190"/>
                  </a:lnTo>
                  <a:lnTo>
                    <a:pt x="11377" y="127"/>
                  </a:lnTo>
                  <a:lnTo>
                    <a:pt x="9222" y="95"/>
                  </a:lnTo>
                  <a:lnTo>
                    <a:pt x="4881" y="63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6"/>
            <p:cNvSpPr/>
            <p:nvPr/>
          </p:nvSpPr>
          <p:spPr>
            <a:xfrm>
              <a:off x="7205328" y="2135473"/>
              <a:ext cx="248786" cy="481521"/>
            </a:xfrm>
            <a:custGeom>
              <a:avLst/>
              <a:gdLst/>
              <a:ahLst/>
              <a:cxnLst/>
              <a:rect l="l" t="t" r="r" b="b"/>
              <a:pathLst>
                <a:path w="23576" h="45631" extrusionOk="0">
                  <a:moveTo>
                    <a:pt x="19932" y="0"/>
                  </a:moveTo>
                  <a:lnTo>
                    <a:pt x="19520" y="32"/>
                  </a:lnTo>
                  <a:lnTo>
                    <a:pt x="19076" y="95"/>
                  </a:lnTo>
                  <a:lnTo>
                    <a:pt x="18664" y="222"/>
                  </a:lnTo>
                  <a:lnTo>
                    <a:pt x="18220" y="380"/>
                  </a:lnTo>
                  <a:lnTo>
                    <a:pt x="17809" y="602"/>
                  </a:lnTo>
                  <a:lnTo>
                    <a:pt x="17365" y="856"/>
                  </a:lnTo>
                  <a:lnTo>
                    <a:pt x="16921" y="1173"/>
                  </a:lnTo>
                  <a:lnTo>
                    <a:pt x="16636" y="1394"/>
                  </a:lnTo>
                  <a:lnTo>
                    <a:pt x="16383" y="1680"/>
                  </a:lnTo>
                  <a:lnTo>
                    <a:pt x="16097" y="1996"/>
                  </a:lnTo>
                  <a:lnTo>
                    <a:pt x="15844" y="2313"/>
                  </a:lnTo>
                  <a:lnTo>
                    <a:pt x="15369" y="3074"/>
                  </a:lnTo>
                  <a:lnTo>
                    <a:pt x="14893" y="3866"/>
                  </a:lnTo>
                  <a:lnTo>
                    <a:pt x="14450" y="4690"/>
                  </a:lnTo>
                  <a:lnTo>
                    <a:pt x="14038" y="5514"/>
                  </a:lnTo>
                  <a:lnTo>
                    <a:pt x="13626" y="6306"/>
                  </a:lnTo>
                  <a:lnTo>
                    <a:pt x="13246" y="7003"/>
                  </a:lnTo>
                  <a:lnTo>
                    <a:pt x="12453" y="8366"/>
                  </a:lnTo>
                  <a:lnTo>
                    <a:pt x="11661" y="9728"/>
                  </a:lnTo>
                  <a:lnTo>
                    <a:pt x="10901" y="11123"/>
                  </a:lnTo>
                  <a:lnTo>
                    <a:pt x="10172" y="12548"/>
                  </a:lnTo>
                  <a:lnTo>
                    <a:pt x="9443" y="13943"/>
                  </a:lnTo>
                  <a:lnTo>
                    <a:pt x="8746" y="15369"/>
                  </a:lnTo>
                  <a:lnTo>
                    <a:pt x="8049" y="16795"/>
                  </a:lnTo>
                  <a:lnTo>
                    <a:pt x="7415" y="18252"/>
                  </a:lnTo>
                  <a:lnTo>
                    <a:pt x="6655" y="19868"/>
                  </a:lnTo>
                  <a:lnTo>
                    <a:pt x="5957" y="21516"/>
                  </a:lnTo>
                  <a:lnTo>
                    <a:pt x="5260" y="23195"/>
                  </a:lnTo>
                  <a:lnTo>
                    <a:pt x="4595" y="24843"/>
                  </a:lnTo>
                  <a:lnTo>
                    <a:pt x="3961" y="26523"/>
                  </a:lnTo>
                  <a:lnTo>
                    <a:pt x="3359" y="28202"/>
                  </a:lnTo>
                  <a:lnTo>
                    <a:pt x="2820" y="29913"/>
                  </a:lnTo>
                  <a:lnTo>
                    <a:pt x="2282" y="31593"/>
                  </a:lnTo>
                  <a:lnTo>
                    <a:pt x="1806" y="33304"/>
                  </a:lnTo>
                  <a:lnTo>
                    <a:pt x="1394" y="35047"/>
                  </a:lnTo>
                  <a:lnTo>
                    <a:pt x="1014" y="36789"/>
                  </a:lnTo>
                  <a:lnTo>
                    <a:pt x="697" y="38532"/>
                  </a:lnTo>
                  <a:lnTo>
                    <a:pt x="412" y="40275"/>
                  </a:lnTo>
                  <a:lnTo>
                    <a:pt x="222" y="42050"/>
                  </a:lnTo>
                  <a:lnTo>
                    <a:pt x="95" y="43856"/>
                  </a:lnTo>
                  <a:lnTo>
                    <a:pt x="0" y="45630"/>
                  </a:lnTo>
                  <a:lnTo>
                    <a:pt x="2313" y="45630"/>
                  </a:lnTo>
                  <a:lnTo>
                    <a:pt x="4627" y="45599"/>
                  </a:lnTo>
                  <a:lnTo>
                    <a:pt x="6908" y="45535"/>
                  </a:lnTo>
                  <a:lnTo>
                    <a:pt x="9190" y="45440"/>
                  </a:lnTo>
                  <a:lnTo>
                    <a:pt x="11503" y="45282"/>
                  </a:lnTo>
                  <a:lnTo>
                    <a:pt x="13784" y="45123"/>
                  </a:lnTo>
                  <a:lnTo>
                    <a:pt x="16066" y="44933"/>
                  </a:lnTo>
                  <a:lnTo>
                    <a:pt x="18347" y="44711"/>
                  </a:lnTo>
                  <a:lnTo>
                    <a:pt x="18981" y="41955"/>
                  </a:lnTo>
                  <a:lnTo>
                    <a:pt x="19583" y="39229"/>
                  </a:lnTo>
                  <a:lnTo>
                    <a:pt x="20122" y="36504"/>
                  </a:lnTo>
                  <a:lnTo>
                    <a:pt x="20660" y="33747"/>
                  </a:lnTo>
                  <a:lnTo>
                    <a:pt x="21136" y="31022"/>
                  </a:lnTo>
                  <a:lnTo>
                    <a:pt x="21579" y="28297"/>
                  </a:lnTo>
                  <a:lnTo>
                    <a:pt x="21960" y="25572"/>
                  </a:lnTo>
                  <a:lnTo>
                    <a:pt x="22308" y="22815"/>
                  </a:lnTo>
                  <a:lnTo>
                    <a:pt x="22625" y="20090"/>
                  </a:lnTo>
                  <a:lnTo>
                    <a:pt x="22879" y="17365"/>
                  </a:lnTo>
                  <a:lnTo>
                    <a:pt x="23132" y="14640"/>
                  </a:lnTo>
                  <a:lnTo>
                    <a:pt x="23290" y="11915"/>
                  </a:lnTo>
                  <a:lnTo>
                    <a:pt x="23449" y="9190"/>
                  </a:lnTo>
                  <a:lnTo>
                    <a:pt x="23512" y="6464"/>
                  </a:lnTo>
                  <a:lnTo>
                    <a:pt x="23576" y="3739"/>
                  </a:lnTo>
                  <a:lnTo>
                    <a:pt x="23576" y="1014"/>
                  </a:lnTo>
                  <a:lnTo>
                    <a:pt x="22752" y="602"/>
                  </a:lnTo>
                  <a:lnTo>
                    <a:pt x="22372" y="444"/>
                  </a:lnTo>
                  <a:lnTo>
                    <a:pt x="21960" y="317"/>
                  </a:lnTo>
                  <a:lnTo>
                    <a:pt x="21548" y="190"/>
                  </a:lnTo>
                  <a:lnTo>
                    <a:pt x="21136" y="95"/>
                  </a:lnTo>
                  <a:lnTo>
                    <a:pt x="20755" y="32"/>
                  </a:lnTo>
                  <a:lnTo>
                    <a:pt x="203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6"/>
            <p:cNvSpPr/>
            <p:nvPr/>
          </p:nvSpPr>
          <p:spPr>
            <a:xfrm>
              <a:off x="7396225" y="2054895"/>
              <a:ext cx="57195" cy="63874"/>
            </a:xfrm>
            <a:custGeom>
              <a:avLst/>
              <a:gdLst/>
              <a:ahLst/>
              <a:cxnLst/>
              <a:rect l="l" t="t" r="r" b="b"/>
              <a:pathLst>
                <a:path w="5420" h="6053" extrusionOk="0">
                  <a:moveTo>
                    <a:pt x="1" y="0"/>
                  </a:moveTo>
                  <a:lnTo>
                    <a:pt x="761" y="2155"/>
                  </a:lnTo>
                  <a:lnTo>
                    <a:pt x="1522" y="4342"/>
                  </a:lnTo>
                  <a:lnTo>
                    <a:pt x="1997" y="4405"/>
                  </a:lnTo>
                  <a:lnTo>
                    <a:pt x="2504" y="4532"/>
                  </a:lnTo>
                  <a:lnTo>
                    <a:pt x="3011" y="4722"/>
                  </a:lnTo>
                  <a:lnTo>
                    <a:pt x="3486" y="4944"/>
                  </a:lnTo>
                  <a:lnTo>
                    <a:pt x="3962" y="5166"/>
                  </a:lnTo>
                  <a:lnTo>
                    <a:pt x="4469" y="5451"/>
                  </a:lnTo>
                  <a:lnTo>
                    <a:pt x="5419" y="6053"/>
                  </a:lnTo>
                  <a:lnTo>
                    <a:pt x="5419" y="6053"/>
                  </a:lnTo>
                  <a:lnTo>
                    <a:pt x="5324" y="3645"/>
                  </a:lnTo>
                  <a:lnTo>
                    <a:pt x="5197" y="1268"/>
                  </a:lnTo>
                  <a:lnTo>
                    <a:pt x="3898" y="1046"/>
                  </a:lnTo>
                  <a:lnTo>
                    <a:pt x="2567" y="761"/>
                  </a:lnTo>
                  <a:lnTo>
                    <a:pt x="1902" y="603"/>
                  </a:lnTo>
                  <a:lnTo>
                    <a:pt x="1268" y="444"/>
                  </a:lnTo>
                  <a:lnTo>
                    <a:pt x="634" y="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6"/>
            <p:cNvSpPr/>
            <p:nvPr/>
          </p:nvSpPr>
          <p:spPr>
            <a:xfrm>
              <a:off x="7170890" y="1580143"/>
              <a:ext cx="278881" cy="579491"/>
            </a:xfrm>
            <a:custGeom>
              <a:avLst/>
              <a:gdLst/>
              <a:ahLst/>
              <a:cxnLst/>
              <a:rect l="l" t="t" r="r" b="b"/>
              <a:pathLst>
                <a:path w="26428" h="54915" extrusionOk="0">
                  <a:moveTo>
                    <a:pt x="16224" y="0"/>
                  </a:moveTo>
                  <a:lnTo>
                    <a:pt x="15686" y="63"/>
                  </a:lnTo>
                  <a:lnTo>
                    <a:pt x="14640" y="190"/>
                  </a:lnTo>
                  <a:lnTo>
                    <a:pt x="13563" y="349"/>
                  </a:lnTo>
                  <a:lnTo>
                    <a:pt x="12992" y="412"/>
                  </a:lnTo>
                  <a:lnTo>
                    <a:pt x="12390" y="475"/>
                  </a:lnTo>
                  <a:lnTo>
                    <a:pt x="10837" y="570"/>
                  </a:lnTo>
                  <a:lnTo>
                    <a:pt x="9285" y="602"/>
                  </a:lnTo>
                  <a:lnTo>
                    <a:pt x="7732" y="634"/>
                  </a:lnTo>
                  <a:lnTo>
                    <a:pt x="6179" y="602"/>
                  </a:lnTo>
                  <a:lnTo>
                    <a:pt x="4627" y="539"/>
                  </a:lnTo>
                  <a:lnTo>
                    <a:pt x="3074" y="444"/>
                  </a:lnTo>
                  <a:lnTo>
                    <a:pt x="1521" y="317"/>
                  </a:lnTo>
                  <a:lnTo>
                    <a:pt x="0" y="159"/>
                  </a:lnTo>
                  <a:lnTo>
                    <a:pt x="507" y="1426"/>
                  </a:lnTo>
                  <a:lnTo>
                    <a:pt x="983" y="2662"/>
                  </a:lnTo>
                  <a:lnTo>
                    <a:pt x="1395" y="3929"/>
                  </a:lnTo>
                  <a:lnTo>
                    <a:pt x="1775" y="5229"/>
                  </a:lnTo>
                  <a:lnTo>
                    <a:pt x="2060" y="6528"/>
                  </a:lnTo>
                  <a:lnTo>
                    <a:pt x="2314" y="7827"/>
                  </a:lnTo>
                  <a:lnTo>
                    <a:pt x="2504" y="9158"/>
                  </a:lnTo>
                  <a:lnTo>
                    <a:pt x="2599" y="10520"/>
                  </a:lnTo>
                  <a:lnTo>
                    <a:pt x="3264" y="10457"/>
                  </a:lnTo>
                  <a:lnTo>
                    <a:pt x="3898" y="10425"/>
                  </a:lnTo>
                  <a:lnTo>
                    <a:pt x="4595" y="10425"/>
                  </a:lnTo>
                  <a:lnTo>
                    <a:pt x="5292" y="10457"/>
                  </a:lnTo>
                  <a:lnTo>
                    <a:pt x="5989" y="10520"/>
                  </a:lnTo>
                  <a:lnTo>
                    <a:pt x="6655" y="10647"/>
                  </a:lnTo>
                  <a:lnTo>
                    <a:pt x="7288" y="10806"/>
                  </a:lnTo>
                  <a:lnTo>
                    <a:pt x="7922" y="11027"/>
                  </a:lnTo>
                  <a:lnTo>
                    <a:pt x="8524" y="11249"/>
                  </a:lnTo>
                  <a:lnTo>
                    <a:pt x="9095" y="11566"/>
                  </a:lnTo>
                  <a:lnTo>
                    <a:pt x="9633" y="11883"/>
                  </a:lnTo>
                  <a:lnTo>
                    <a:pt x="10140" y="12263"/>
                  </a:lnTo>
                  <a:lnTo>
                    <a:pt x="10584" y="12707"/>
                  </a:lnTo>
                  <a:lnTo>
                    <a:pt x="10996" y="13182"/>
                  </a:lnTo>
                  <a:lnTo>
                    <a:pt x="11376" y="13721"/>
                  </a:lnTo>
                  <a:lnTo>
                    <a:pt x="11693" y="14323"/>
                  </a:lnTo>
                  <a:lnTo>
                    <a:pt x="11947" y="14957"/>
                  </a:lnTo>
                  <a:lnTo>
                    <a:pt x="12168" y="15622"/>
                  </a:lnTo>
                  <a:lnTo>
                    <a:pt x="13372" y="15622"/>
                  </a:lnTo>
                  <a:lnTo>
                    <a:pt x="13563" y="15654"/>
                  </a:lnTo>
                  <a:lnTo>
                    <a:pt x="13721" y="15749"/>
                  </a:lnTo>
                  <a:lnTo>
                    <a:pt x="13879" y="15844"/>
                  </a:lnTo>
                  <a:lnTo>
                    <a:pt x="13975" y="16002"/>
                  </a:lnTo>
                  <a:lnTo>
                    <a:pt x="14070" y="16129"/>
                  </a:lnTo>
                  <a:lnTo>
                    <a:pt x="14133" y="16319"/>
                  </a:lnTo>
                  <a:lnTo>
                    <a:pt x="14165" y="16478"/>
                  </a:lnTo>
                  <a:lnTo>
                    <a:pt x="14165" y="16668"/>
                  </a:lnTo>
                  <a:lnTo>
                    <a:pt x="14133" y="16826"/>
                  </a:lnTo>
                  <a:lnTo>
                    <a:pt x="14101" y="17016"/>
                  </a:lnTo>
                  <a:lnTo>
                    <a:pt x="14006" y="17175"/>
                  </a:lnTo>
                  <a:lnTo>
                    <a:pt x="13911" y="17302"/>
                  </a:lnTo>
                  <a:lnTo>
                    <a:pt x="13784" y="17428"/>
                  </a:lnTo>
                  <a:lnTo>
                    <a:pt x="13626" y="17555"/>
                  </a:lnTo>
                  <a:lnTo>
                    <a:pt x="13468" y="17618"/>
                  </a:lnTo>
                  <a:lnTo>
                    <a:pt x="13784" y="19963"/>
                  </a:lnTo>
                  <a:lnTo>
                    <a:pt x="14038" y="22308"/>
                  </a:lnTo>
                  <a:lnTo>
                    <a:pt x="14260" y="24653"/>
                  </a:lnTo>
                  <a:lnTo>
                    <a:pt x="14386" y="26998"/>
                  </a:lnTo>
                  <a:lnTo>
                    <a:pt x="14450" y="29343"/>
                  </a:lnTo>
                  <a:lnTo>
                    <a:pt x="14482" y="31688"/>
                  </a:lnTo>
                  <a:lnTo>
                    <a:pt x="14418" y="34001"/>
                  </a:lnTo>
                  <a:lnTo>
                    <a:pt x="14323" y="36346"/>
                  </a:lnTo>
                  <a:lnTo>
                    <a:pt x="14165" y="38691"/>
                  </a:lnTo>
                  <a:lnTo>
                    <a:pt x="13975" y="41036"/>
                  </a:lnTo>
                  <a:lnTo>
                    <a:pt x="13689" y="43349"/>
                  </a:lnTo>
                  <a:lnTo>
                    <a:pt x="13372" y="45694"/>
                  </a:lnTo>
                  <a:lnTo>
                    <a:pt x="13024" y="48007"/>
                  </a:lnTo>
                  <a:lnTo>
                    <a:pt x="12612" y="50320"/>
                  </a:lnTo>
                  <a:lnTo>
                    <a:pt x="12168" y="52633"/>
                  </a:lnTo>
                  <a:lnTo>
                    <a:pt x="11661" y="54915"/>
                  </a:lnTo>
                  <a:lnTo>
                    <a:pt x="12612" y="53552"/>
                  </a:lnTo>
                  <a:lnTo>
                    <a:pt x="13594" y="52190"/>
                  </a:lnTo>
                  <a:lnTo>
                    <a:pt x="14545" y="50827"/>
                  </a:lnTo>
                  <a:lnTo>
                    <a:pt x="15559" y="49464"/>
                  </a:lnTo>
                  <a:lnTo>
                    <a:pt x="16573" y="48134"/>
                  </a:lnTo>
                  <a:lnTo>
                    <a:pt x="17587" y="46803"/>
                  </a:lnTo>
                  <a:lnTo>
                    <a:pt x="18664" y="45503"/>
                  </a:lnTo>
                  <a:lnTo>
                    <a:pt x="19710" y="44204"/>
                  </a:lnTo>
                  <a:lnTo>
                    <a:pt x="19900" y="44046"/>
                  </a:lnTo>
                  <a:lnTo>
                    <a:pt x="20090" y="43951"/>
                  </a:lnTo>
                  <a:lnTo>
                    <a:pt x="20280" y="43919"/>
                  </a:lnTo>
                  <a:lnTo>
                    <a:pt x="20470" y="43951"/>
                  </a:lnTo>
                  <a:lnTo>
                    <a:pt x="20661" y="44014"/>
                  </a:lnTo>
                  <a:lnTo>
                    <a:pt x="20851" y="44109"/>
                  </a:lnTo>
                  <a:lnTo>
                    <a:pt x="21009" y="44268"/>
                  </a:lnTo>
                  <a:lnTo>
                    <a:pt x="21136" y="44426"/>
                  </a:lnTo>
                  <a:lnTo>
                    <a:pt x="21801" y="44363"/>
                  </a:lnTo>
                  <a:lnTo>
                    <a:pt x="22435" y="44331"/>
                  </a:lnTo>
                  <a:lnTo>
                    <a:pt x="23766" y="44331"/>
                  </a:lnTo>
                  <a:lnTo>
                    <a:pt x="25097" y="44426"/>
                  </a:lnTo>
                  <a:lnTo>
                    <a:pt x="26428" y="44553"/>
                  </a:lnTo>
                  <a:lnTo>
                    <a:pt x="26428" y="44553"/>
                  </a:lnTo>
                  <a:lnTo>
                    <a:pt x="26269" y="42461"/>
                  </a:lnTo>
                  <a:lnTo>
                    <a:pt x="26079" y="40402"/>
                  </a:lnTo>
                  <a:lnTo>
                    <a:pt x="25857" y="38310"/>
                  </a:lnTo>
                  <a:lnTo>
                    <a:pt x="25604" y="36219"/>
                  </a:lnTo>
                  <a:lnTo>
                    <a:pt x="25319" y="34128"/>
                  </a:lnTo>
                  <a:lnTo>
                    <a:pt x="25002" y="32068"/>
                  </a:lnTo>
                  <a:lnTo>
                    <a:pt x="24653" y="29977"/>
                  </a:lnTo>
                  <a:lnTo>
                    <a:pt x="24273" y="27885"/>
                  </a:lnTo>
                  <a:lnTo>
                    <a:pt x="23861" y="25825"/>
                  </a:lnTo>
                  <a:lnTo>
                    <a:pt x="23417" y="23734"/>
                  </a:lnTo>
                  <a:lnTo>
                    <a:pt x="22942" y="21674"/>
                  </a:lnTo>
                  <a:lnTo>
                    <a:pt x="22435" y="19583"/>
                  </a:lnTo>
                  <a:lnTo>
                    <a:pt x="21896" y="17523"/>
                  </a:lnTo>
                  <a:lnTo>
                    <a:pt x="21294" y="15432"/>
                  </a:lnTo>
                  <a:lnTo>
                    <a:pt x="20692" y="13372"/>
                  </a:lnTo>
                  <a:lnTo>
                    <a:pt x="20027" y="11281"/>
                  </a:lnTo>
                  <a:lnTo>
                    <a:pt x="19995" y="11091"/>
                  </a:lnTo>
                  <a:lnTo>
                    <a:pt x="20027" y="10901"/>
                  </a:lnTo>
                  <a:lnTo>
                    <a:pt x="19963" y="10774"/>
                  </a:lnTo>
                  <a:lnTo>
                    <a:pt x="19932" y="10647"/>
                  </a:lnTo>
                  <a:lnTo>
                    <a:pt x="19932" y="10520"/>
                  </a:lnTo>
                  <a:lnTo>
                    <a:pt x="19932" y="10394"/>
                  </a:lnTo>
                  <a:lnTo>
                    <a:pt x="19995" y="10267"/>
                  </a:lnTo>
                  <a:lnTo>
                    <a:pt x="20059" y="10203"/>
                  </a:lnTo>
                  <a:lnTo>
                    <a:pt x="20154" y="10108"/>
                  </a:lnTo>
                  <a:lnTo>
                    <a:pt x="20312" y="10077"/>
                  </a:lnTo>
                  <a:lnTo>
                    <a:pt x="21073" y="9982"/>
                  </a:lnTo>
                  <a:lnTo>
                    <a:pt x="21865" y="9887"/>
                  </a:lnTo>
                  <a:lnTo>
                    <a:pt x="21801" y="9728"/>
                  </a:lnTo>
                  <a:lnTo>
                    <a:pt x="21770" y="9538"/>
                  </a:lnTo>
                  <a:lnTo>
                    <a:pt x="21548" y="7827"/>
                  </a:lnTo>
                  <a:lnTo>
                    <a:pt x="21421" y="6845"/>
                  </a:lnTo>
                  <a:lnTo>
                    <a:pt x="21294" y="5831"/>
                  </a:lnTo>
                  <a:lnTo>
                    <a:pt x="21104" y="4848"/>
                  </a:lnTo>
                  <a:lnTo>
                    <a:pt x="20882" y="3898"/>
                  </a:lnTo>
                  <a:lnTo>
                    <a:pt x="20724" y="3454"/>
                  </a:lnTo>
                  <a:lnTo>
                    <a:pt x="20566" y="3010"/>
                  </a:lnTo>
                  <a:lnTo>
                    <a:pt x="20407" y="2630"/>
                  </a:lnTo>
                  <a:lnTo>
                    <a:pt x="20217" y="2282"/>
                  </a:lnTo>
                  <a:lnTo>
                    <a:pt x="19837" y="1680"/>
                  </a:lnTo>
                  <a:lnTo>
                    <a:pt x="19615" y="1426"/>
                  </a:lnTo>
                  <a:lnTo>
                    <a:pt x="19425" y="1204"/>
                  </a:lnTo>
                  <a:lnTo>
                    <a:pt x="19203" y="982"/>
                  </a:lnTo>
                  <a:lnTo>
                    <a:pt x="19013" y="824"/>
                  </a:lnTo>
                  <a:lnTo>
                    <a:pt x="18791" y="666"/>
                  </a:lnTo>
                  <a:lnTo>
                    <a:pt x="18569" y="507"/>
                  </a:lnTo>
                  <a:lnTo>
                    <a:pt x="18126" y="285"/>
                  </a:lnTo>
                  <a:lnTo>
                    <a:pt x="17650" y="159"/>
                  </a:lnTo>
                  <a:lnTo>
                    <a:pt x="17207" y="63"/>
                  </a:lnTo>
                  <a:lnTo>
                    <a:pt x="167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6"/>
            <p:cNvSpPr/>
            <p:nvPr/>
          </p:nvSpPr>
          <p:spPr>
            <a:xfrm>
              <a:off x="7135112" y="2072283"/>
              <a:ext cx="258494" cy="544720"/>
            </a:xfrm>
            <a:custGeom>
              <a:avLst/>
              <a:gdLst/>
              <a:ahLst/>
              <a:cxnLst/>
              <a:rect l="l" t="t" r="r" b="b"/>
              <a:pathLst>
                <a:path w="24496" h="51620" extrusionOk="0">
                  <a:moveTo>
                    <a:pt x="23450" y="0"/>
                  </a:moveTo>
                  <a:lnTo>
                    <a:pt x="21295" y="2694"/>
                  </a:lnTo>
                  <a:lnTo>
                    <a:pt x="20249" y="4056"/>
                  </a:lnTo>
                  <a:lnTo>
                    <a:pt x="19172" y="5450"/>
                  </a:lnTo>
                  <a:lnTo>
                    <a:pt x="18126" y="6908"/>
                  </a:lnTo>
                  <a:lnTo>
                    <a:pt x="17080" y="8366"/>
                  </a:lnTo>
                  <a:lnTo>
                    <a:pt x="16035" y="9823"/>
                  </a:lnTo>
                  <a:lnTo>
                    <a:pt x="15021" y="11344"/>
                  </a:lnTo>
                  <a:lnTo>
                    <a:pt x="14007" y="12865"/>
                  </a:lnTo>
                  <a:lnTo>
                    <a:pt x="13024" y="14418"/>
                  </a:lnTo>
                  <a:lnTo>
                    <a:pt x="12042" y="15971"/>
                  </a:lnTo>
                  <a:lnTo>
                    <a:pt x="11091" y="17555"/>
                  </a:lnTo>
                  <a:lnTo>
                    <a:pt x="10172" y="19171"/>
                  </a:lnTo>
                  <a:lnTo>
                    <a:pt x="9285" y="20787"/>
                  </a:lnTo>
                  <a:lnTo>
                    <a:pt x="8398" y="22403"/>
                  </a:lnTo>
                  <a:lnTo>
                    <a:pt x="7574" y="24051"/>
                  </a:lnTo>
                  <a:lnTo>
                    <a:pt x="6750" y="25731"/>
                  </a:lnTo>
                  <a:lnTo>
                    <a:pt x="5990" y="27410"/>
                  </a:lnTo>
                  <a:lnTo>
                    <a:pt x="5261" y="29089"/>
                  </a:lnTo>
                  <a:lnTo>
                    <a:pt x="4564" y="30769"/>
                  </a:lnTo>
                  <a:lnTo>
                    <a:pt x="3898" y="32480"/>
                  </a:lnTo>
                  <a:lnTo>
                    <a:pt x="3296" y="34191"/>
                  </a:lnTo>
                  <a:lnTo>
                    <a:pt x="2726" y="35902"/>
                  </a:lnTo>
                  <a:lnTo>
                    <a:pt x="2187" y="37613"/>
                  </a:lnTo>
                  <a:lnTo>
                    <a:pt x="1712" y="39356"/>
                  </a:lnTo>
                  <a:lnTo>
                    <a:pt x="1300" y="41067"/>
                  </a:lnTo>
                  <a:lnTo>
                    <a:pt x="920" y="42810"/>
                  </a:lnTo>
                  <a:lnTo>
                    <a:pt x="635" y="44521"/>
                  </a:lnTo>
                  <a:lnTo>
                    <a:pt x="381" y="46264"/>
                  </a:lnTo>
                  <a:lnTo>
                    <a:pt x="191" y="48007"/>
                  </a:lnTo>
                  <a:lnTo>
                    <a:pt x="64" y="49718"/>
                  </a:lnTo>
                  <a:lnTo>
                    <a:pt x="1" y="51461"/>
                  </a:lnTo>
                  <a:lnTo>
                    <a:pt x="2758" y="51556"/>
                  </a:lnTo>
                  <a:lnTo>
                    <a:pt x="5546" y="51619"/>
                  </a:lnTo>
                  <a:lnTo>
                    <a:pt x="5546" y="51619"/>
                  </a:lnTo>
                  <a:lnTo>
                    <a:pt x="5356" y="50574"/>
                  </a:lnTo>
                  <a:lnTo>
                    <a:pt x="5229" y="49528"/>
                  </a:lnTo>
                  <a:lnTo>
                    <a:pt x="5134" y="48482"/>
                  </a:lnTo>
                  <a:lnTo>
                    <a:pt x="5102" y="47405"/>
                  </a:lnTo>
                  <a:lnTo>
                    <a:pt x="5102" y="46327"/>
                  </a:lnTo>
                  <a:lnTo>
                    <a:pt x="5166" y="45250"/>
                  </a:lnTo>
                  <a:lnTo>
                    <a:pt x="5261" y="44141"/>
                  </a:lnTo>
                  <a:lnTo>
                    <a:pt x="5388" y="43064"/>
                  </a:lnTo>
                  <a:lnTo>
                    <a:pt x="5546" y="41955"/>
                  </a:lnTo>
                  <a:lnTo>
                    <a:pt x="5736" y="40846"/>
                  </a:lnTo>
                  <a:lnTo>
                    <a:pt x="5958" y="39736"/>
                  </a:lnTo>
                  <a:lnTo>
                    <a:pt x="6243" y="38659"/>
                  </a:lnTo>
                  <a:lnTo>
                    <a:pt x="6528" y="37550"/>
                  </a:lnTo>
                  <a:lnTo>
                    <a:pt x="6845" y="36441"/>
                  </a:lnTo>
                  <a:lnTo>
                    <a:pt x="7162" y="35332"/>
                  </a:lnTo>
                  <a:lnTo>
                    <a:pt x="7542" y="34223"/>
                  </a:lnTo>
                  <a:lnTo>
                    <a:pt x="7923" y="33145"/>
                  </a:lnTo>
                  <a:lnTo>
                    <a:pt x="8335" y="32036"/>
                  </a:lnTo>
                  <a:lnTo>
                    <a:pt x="9190" y="29882"/>
                  </a:lnTo>
                  <a:lnTo>
                    <a:pt x="10077" y="27790"/>
                  </a:lnTo>
                  <a:lnTo>
                    <a:pt x="11028" y="25699"/>
                  </a:lnTo>
                  <a:lnTo>
                    <a:pt x="11979" y="23671"/>
                  </a:lnTo>
                  <a:lnTo>
                    <a:pt x="12929" y="21706"/>
                  </a:lnTo>
                  <a:lnTo>
                    <a:pt x="14799" y="17999"/>
                  </a:lnTo>
                  <a:lnTo>
                    <a:pt x="16130" y="15464"/>
                  </a:lnTo>
                  <a:lnTo>
                    <a:pt x="17556" y="12960"/>
                  </a:lnTo>
                  <a:lnTo>
                    <a:pt x="19013" y="10457"/>
                  </a:lnTo>
                  <a:lnTo>
                    <a:pt x="20534" y="8017"/>
                  </a:lnTo>
                  <a:lnTo>
                    <a:pt x="20883" y="7478"/>
                  </a:lnTo>
                  <a:lnTo>
                    <a:pt x="21231" y="6813"/>
                  </a:lnTo>
                  <a:lnTo>
                    <a:pt x="21643" y="6116"/>
                  </a:lnTo>
                  <a:lnTo>
                    <a:pt x="22055" y="5355"/>
                  </a:lnTo>
                  <a:lnTo>
                    <a:pt x="22499" y="4658"/>
                  </a:lnTo>
                  <a:lnTo>
                    <a:pt x="22752" y="4341"/>
                  </a:lnTo>
                  <a:lnTo>
                    <a:pt x="22974" y="4025"/>
                  </a:lnTo>
                  <a:lnTo>
                    <a:pt x="23228" y="3739"/>
                  </a:lnTo>
                  <a:lnTo>
                    <a:pt x="23481" y="3486"/>
                  </a:lnTo>
                  <a:lnTo>
                    <a:pt x="23766" y="3296"/>
                  </a:lnTo>
                  <a:lnTo>
                    <a:pt x="24020" y="3106"/>
                  </a:lnTo>
                  <a:lnTo>
                    <a:pt x="24273" y="3011"/>
                  </a:lnTo>
                  <a:lnTo>
                    <a:pt x="24495" y="2915"/>
                  </a:lnTo>
                  <a:lnTo>
                    <a:pt x="2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6"/>
            <p:cNvSpPr/>
            <p:nvPr/>
          </p:nvSpPr>
          <p:spPr>
            <a:xfrm>
              <a:off x="7012078" y="1767033"/>
              <a:ext cx="291260" cy="847334"/>
            </a:xfrm>
            <a:custGeom>
              <a:avLst/>
              <a:gdLst/>
              <a:ahLst/>
              <a:cxnLst/>
              <a:rect l="l" t="t" r="r" b="b"/>
              <a:pathLst>
                <a:path w="27601" h="80297" extrusionOk="0">
                  <a:moveTo>
                    <a:pt x="15686" y="8366"/>
                  </a:moveTo>
                  <a:lnTo>
                    <a:pt x="15845" y="8429"/>
                  </a:lnTo>
                  <a:lnTo>
                    <a:pt x="15971" y="8461"/>
                  </a:lnTo>
                  <a:lnTo>
                    <a:pt x="16098" y="8556"/>
                  </a:lnTo>
                  <a:lnTo>
                    <a:pt x="16193" y="8651"/>
                  </a:lnTo>
                  <a:lnTo>
                    <a:pt x="16288" y="8778"/>
                  </a:lnTo>
                  <a:lnTo>
                    <a:pt x="16320" y="8936"/>
                  </a:lnTo>
                  <a:lnTo>
                    <a:pt x="16352" y="9095"/>
                  </a:lnTo>
                  <a:lnTo>
                    <a:pt x="16447" y="10362"/>
                  </a:lnTo>
                  <a:lnTo>
                    <a:pt x="16447" y="11630"/>
                  </a:lnTo>
                  <a:lnTo>
                    <a:pt x="16383" y="12897"/>
                  </a:lnTo>
                  <a:lnTo>
                    <a:pt x="16256" y="14165"/>
                  </a:lnTo>
                  <a:lnTo>
                    <a:pt x="16066" y="15464"/>
                  </a:lnTo>
                  <a:lnTo>
                    <a:pt x="15845" y="16700"/>
                  </a:lnTo>
                  <a:lnTo>
                    <a:pt x="15559" y="17936"/>
                  </a:lnTo>
                  <a:lnTo>
                    <a:pt x="15211" y="19140"/>
                  </a:lnTo>
                  <a:lnTo>
                    <a:pt x="15116" y="19266"/>
                  </a:lnTo>
                  <a:lnTo>
                    <a:pt x="15021" y="19362"/>
                  </a:lnTo>
                  <a:lnTo>
                    <a:pt x="14894" y="19393"/>
                  </a:lnTo>
                  <a:lnTo>
                    <a:pt x="14767" y="19393"/>
                  </a:lnTo>
                  <a:lnTo>
                    <a:pt x="14640" y="19362"/>
                  </a:lnTo>
                  <a:lnTo>
                    <a:pt x="14545" y="19298"/>
                  </a:lnTo>
                  <a:lnTo>
                    <a:pt x="14482" y="19203"/>
                  </a:lnTo>
                  <a:lnTo>
                    <a:pt x="14482" y="19045"/>
                  </a:lnTo>
                  <a:lnTo>
                    <a:pt x="14609" y="17809"/>
                  </a:lnTo>
                  <a:lnTo>
                    <a:pt x="14735" y="16541"/>
                  </a:lnTo>
                  <a:lnTo>
                    <a:pt x="14799" y="15306"/>
                  </a:lnTo>
                  <a:lnTo>
                    <a:pt x="14862" y="14070"/>
                  </a:lnTo>
                  <a:lnTo>
                    <a:pt x="14894" y="12834"/>
                  </a:lnTo>
                  <a:lnTo>
                    <a:pt x="14894" y="11598"/>
                  </a:lnTo>
                  <a:lnTo>
                    <a:pt x="14862" y="10362"/>
                  </a:lnTo>
                  <a:lnTo>
                    <a:pt x="14831" y="9095"/>
                  </a:lnTo>
                  <a:lnTo>
                    <a:pt x="14862" y="8936"/>
                  </a:lnTo>
                  <a:lnTo>
                    <a:pt x="14894" y="8778"/>
                  </a:lnTo>
                  <a:lnTo>
                    <a:pt x="14957" y="8651"/>
                  </a:lnTo>
                  <a:lnTo>
                    <a:pt x="15052" y="8556"/>
                  </a:lnTo>
                  <a:lnTo>
                    <a:pt x="15147" y="8461"/>
                  </a:lnTo>
                  <a:lnTo>
                    <a:pt x="15274" y="8398"/>
                  </a:lnTo>
                  <a:lnTo>
                    <a:pt x="15433" y="8366"/>
                  </a:lnTo>
                  <a:close/>
                  <a:moveTo>
                    <a:pt x="13214" y="14355"/>
                  </a:moveTo>
                  <a:lnTo>
                    <a:pt x="13341" y="14387"/>
                  </a:lnTo>
                  <a:lnTo>
                    <a:pt x="13468" y="14450"/>
                  </a:lnTo>
                  <a:lnTo>
                    <a:pt x="13563" y="14545"/>
                  </a:lnTo>
                  <a:lnTo>
                    <a:pt x="13658" y="14640"/>
                  </a:lnTo>
                  <a:lnTo>
                    <a:pt x="13721" y="14767"/>
                  </a:lnTo>
                  <a:lnTo>
                    <a:pt x="13785" y="14925"/>
                  </a:lnTo>
                  <a:lnTo>
                    <a:pt x="13785" y="15084"/>
                  </a:lnTo>
                  <a:lnTo>
                    <a:pt x="13658" y="16763"/>
                  </a:lnTo>
                  <a:lnTo>
                    <a:pt x="13595" y="18411"/>
                  </a:lnTo>
                  <a:lnTo>
                    <a:pt x="13563" y="20090"/>
                  </a:lnTo>
                  <a:lnTo>
                    <a:pt x="13531" y="21738"/>
                  </a:lnTo>
                  <a:lnTo>
                    <a:pt x="13531" y="25065"/>
                  </a:lnTo>
                  <a:lnTo>
                    <a:pt x="13626" y="28393"/>
                  </a:lnTo>
                  <a:lnTo>
                    <a:pt x="13595" y="28519"/>
                  </a:lnTo>
                  <a:lnTo>
                    <a:pt x="13531" y="28614"/>
                  </a:lnTo>
                  <a:lnTo>
                    <a:pt x="13468" y="28678"/>
                  </a:lnTo>
                  <a:lnTo>
                    <a:pt x="13246" y="28678"/>
                  </a:lnTo>
                  <a:lnTo>
                    <a:pt x="13151" y="28646"/>
                  </a:lnTo>
                  <a:lnTo>
                    <a:pt x="13088" y="28583"/>
                  </a:lnTo>
                  <a:lnTo>
                    <a:pt x="13024" y="28488"/>
                  </a:lnTo>
                  <a:lnTo>
                    <a:pt x="12739" y="26840"/>
                  </a:lnTo>
                  <a:lnTo>
                    <a:pt x="12517" y="25160"/>
                  </a:lnTo>
                  <a:lnTo>
                    <a:pt x="12327" y="23481"/>
                  </a:lnTo>
                  <a:lnTo>
                    <a:pt x="12232" y="21802"/>
                  </a:lnTo>
                  <a:lnTo>
                    <a:pt x="12137" y="20122"/>
                  </a:lnTo>
                  <a:lnTo>
                    <a:pt x="12137" y="18443"/>
                  </a:lnTo>
                  <a:lnTo>
                    <a:pt x="12169" y="16763"/>
                  </a:lnTo>
                  <a:lnTo>
                    <a:pt x="12232" y="15084"/>
                  </a:lnTo>
                  <a:lnTo>
                    <a:pt x="12264" y="14894"/>
                  </a:lnTo>
                  <a:lnTo>
                    <a:pt x="12327" y="14767"/>
                  </a:lnTo>
                  <a:lnTo>
                    <a:pt x="12422" y="14640"/>
                  </a:lnTo>
                  <a:lnTo>
                    <a:pt x="12517" y="14545"/>
                  </a:lnTo>
                  <a:lnTo>
                    <a:pt x="12644" y="14450"/>
                  </a:lnTo>
                  <a:lnTo>
                    <a:pt x="12771" y="14387"/>
                  </a:lnTo>
                  <a:lnTo>
                    <a:pt x="12898" y="14355"/>
                  </a:lnTo>
                  <a:close/>
                  <a:moveTo>
                    <a:pt x="27474" y="0"/>
                  </a:moveTo>
                  <a:lnTo>
                    <a:pt x="17366" y="381"/>
                  </a:lnTo>
                  <a:lnTo>
                    <a:pt x="7257" y="729"/>
                  </a:lnTo>
                  <a:lnTo>
                    <a:pt x="7321" y="919"/>
                  </a:lnTo>
                  <a:lnTo>
                    <a:pt x="7321" y="1110"/>
                  </a:lnTo>
                  <a:lnTo>
                    <a:pt x="7733" y="1902"/>
                  </a:lnTo>
                  <a:lnTo>
                    <a:pt x="8081" y="2694"/>
                  </a:lnTo>
                  <a:lnTo>
                    <a:pt x="8398" y="3486"/>
                  </a:lnTo>
                  <a:lnTo>
                    <a:pt x="8683" y="4278"/>
                  </a:lnTo>
                  <a:lnTo>
                    <a:pt x="8905" y="5102"/>
                  </a:lnTo>
                  <a:lnTo>
                    <a:pt x="9127" y="5926"/>
                  </a:lnTo>
                  <a:lnTo>
                    <a:pt x="9317" y="6750"/>
                  </a:lnTo>
                  <a:lnTo>
                    <a:pt x="9444" y="7605"/>
                  </a:lnTo>
                  <a:lnTo>
                    <a:pt x="9570" y="8461"/>
                  </a:lnTo>
                  <a:lnTo>
                    <a:pt x="9697" y="9317"/>
                  </a:lnTo>
                  <a:lnTo>
                    <a:pt x="9761" y="10172"/>
                  </a:lnTo>
                  <a:lnTo>
                    <a:pt x="9824" y="11059"/>
                  </a:lnTo>
                  <a:lnTo>
                    <a:pt x="9919" y="12802"/>
                  </a:lnTo>
                  <a:lnTo>
                    <a:pt x="9951" y="14608"/>
                  </a:lnTo>
                  <a:lnTo>
                    <a:pt x="9982" y="17429"/>
                  </a:lnTo>
                  <a:lnTo>
                    <a:pt x="9982" y="20249"/>
                  </a:lnTo>
                  <a:lnTo>
                    <a:pt x="9919" y="23069"/>
                  </a:lnTo>
                  <a:lnTo>
                    <a:pt x="9824" y="25889"/>
                  </a:lnTo>
                  <a:lnTo>
                    <a:pt x="9665" y="28709"/>
                  </a:lnTo>
                  <a:lnTo>
                    <a:pt x="9507" y="31498"/>
                  </a:lnTo>
                  <a:lnTo>
                    <a:pt x="9285" y="34318"/>
                  </a:lnTo>
                  <a:lnTo>
                    <a:pt x="9032" y="37138"/>
                  </a:lnTo>
                  <a:lnTo>
                    <a:pt x="8747" y="39800"/>
                  </a:lnTo>
                  <a:lnTo>
                    <a:pt x="8461" y="42493"/>
                  </a:lnTo>
                  <a:lnTo>
                    <a:pt x="8113" y="45155"/>
                  </a:lnTo>
                  <a:lnTo>
                    <a:pt x="7764" y="47849"/>
                  </a:lnTo>
                  <a:lnTo>
                    <a:pt x="7352" y="50510"/>
                  </a:lnTo>
                  <a:lnTo>
                    <a:pt x="6909" y="53204"/>
                  </a:lnTo>
                  <a:lnTo>
                    <a:pt x="6433" y="55866"/>
                  </a:lnTo>
                  <a:lnTo>
                    <a:pt x="5895" y="58527"/>
                  </a:lnTo>
                  <a:lnTo>
                    <a:pt x="5324" y="61157"/>
                  </a:lnTo>
                  <a:lnTo>
                    <a:pt x="4722" y="63819"/>
                  </a:lnTo>
                  <a:lnTo>
                    <a:pt x="4057" y="66449"/>
                  </a:lnTo>
                  <a:lnTo>
                    <a:pt x="3360" y="69048"/>
                  </a:lnTo>
                  <a:lnTo>
                    <a:pt x="2599" y="71646"/>
                  </a:lnTo>
                  <a:lnTo>
                    <a:pt x="1775" y="74213"/>
                  </a:lnTo>
                  <a:lnTo>
                    <a:pt x="920" y="76779"/>
                  </a:lnTo>
                  <a:lnTo>
                    <a:pt x="1" y="79314"/>
                  </a:lnTo>
                  <a:lnTo>
                    <a:pt x="1617" y="79505"/>
                  </a:lnTo>
                  <a:lnTo>
                    <a:pt x="3201" y="79695"/>
                  </a:lnTo>
                  <a:lnTo>
                    <a:pt x="4817" y="79885"/>
                  </a:lnTo>
                  <a:lnTo>
                    <a:pt x="6402" y="80012"/>
                  </a:lnTo>
                  <a:lnTo>
                    <a:pt x="8493" y="80170"/>
                  </a:lnTo>
                  <a:lnTo>
                    <a:pt x="10521" y="80297"/>
                  </a:lnTo>
                  <a:lnTo>
                    <a:pt x="10426" y="79473"/>
                  </a:lnTo>
                  <a:lnTo>
                    <a:pt x="10363" y="78617"/>
                  </a:lnTo>
                  <a:lnTo>
                    <a:pt x="10299" y="77793"/>
                  </a:lnTo>
                  <a:lnTo>
                    <a:pt x="10299" y="76938"/>
                  </a:lnTo>
                  <a:lnTo>
                    <a:pt x="10331" y="76082"/>
                  </a:lnTo>
                  <a:lnTo>
                    <a:pt x="10363" y="75227"/>
                  </a:lnTo>
                  <a:lnTo>
                    <a:pt x="10426" y="74371"/>
                  </a:lnTo>
                  <a:lnTo>
                    <a:pt x="10553" y="73547"/>
                  </a:lnTo>
                  <a:lnTo>
                    <a:pt x="10648" y="72692"/>
                  </a:lnTo>
                  <a:lnTo>
                    <a:pt x="10806" y="71836"/>
                  </a:lnTo>
                  <a:lnTo>
                    <a:pt x="10965" y="70981"/>
                  </a:lnTo>
                  <a:lnTo>
                    <a:pt x="11155" y="70125"/>
                  </a:lnTo>
                  <a:lnTo>
                    <a:pt x="11598" y="68414"/>
                  </a:lnTo>
                  <a:lnTo>
                    <a:pt x="12105" y="66734"/>
                  </a:lnTo>
                  <a:lnTo>
                    <a:pt x="12644" y="65055"/>
                  </a:lnTo>
                  <a:lnTo>
                    <a:pt x="13246" y="63376"/>
                  </a:lnTo>
                  <a:lnTo>
                    <a:pt x="13912" y="61728"/>
                  </a:lnTo>
                  <a:lnTo>
                    <a:pt x="14577" y="60112"/>
                  </a:lnTo>
                  <a:lnTo>
                    <a:pt x="15274" y="58496"/>
                  </a:lnTo>
                  <a:lnTo>
                    <a:pt x="15971" y="56943"/>
                  </a:lnTo>
                  <a:lnTo>
                    <a:pt x="17334" y="53901"/>
                  </a:lnTo>
                  <a:lnTo>
                    <a:pt x="18094" y="52253"/>
                  </a:lnTo>
                  <a:lnTo>
                    <a:pt x="18887" y="50637"/>
                  </a:lnTo>
                  <a:lnTo>
                    <a:pt x="19710" y="49021"/>
                  </a:lnTo>
                  <a:lnTo>
                    <a:pt x="20566" y="47437"/>
                  </a:lnTo>
                  <a:lnTo>
                    <a:pt x="21422" y="45852"/>
                  </a:lnTo>
                  <a:lnTo>
                    <a:pt x="22309" y="44268"/>
                  </a:lnTo>
                  <a:lnTo>
                    <a:pt x="23228" y="42715"/>
                  </a:lnTo>
                  <a:lnTo>
                    <a:pt x="24147" y="41194"/>
                  </a:lnTo>
                  <a:lnTo>
                    <a:pt x="24147" y="41004"/>
                  </a:lnTo>
                  <a:lnTo>
                    <a:pt x="24147" y="40782"/>
                  </a:lnTo>
                  <a:lnTo>
                    <a:pt x="24717" y="38247"/>
                  </a:lnTo>
                  <a:lnTo>
                    <a:pt x="25224" y="35712"/>
                  </a:lnTo>
                  <a:lnTo>
                    <a:pt x="25668" y="33177"/>
                  </a:lnTo>
                  <a:lnTo>
                    <a:pt x="26080" y="30642"/>
                  </a:lnTo>
                  <a:lnTo>
                    <a:pt x="26428" y="28107"/>
                  </a:lnTo>
                  <a:lnTo>
                    <a:pt x="26713" y="25572"/>
                  </a:lnTo>
                  <a:lnTo>
                    <a:pt x="26967" y="23037"/>
                  </a:lnTo>
                  <a:lnTo>
                    <a:pt x="27157" y="20502"/>
                  </a:lnTo>
                  <a:lnTo>
                    <a:pt x="27315" y="17967"/>
                  </a:lnTo>
                  <a:lnTo>
                    <a:pt x="27442" y="15401"/>
                  </a:lnTo>
                  <a:lnTo>
                    <a:pt x="27537" y="12866"/>
                  </a:lnTo>
                  <a:lnTo>
                    <a:pt x="27569" y="10299"/>
                  </a:lnTo>
                  <a:lnTo>
                    <a:pt x="27601" y="7732"/>
                  </a:lnTo>
                  <a:lnTo>
                    <a:pt x="27601" y="5166"/>
                  </a:lnTo>
                  <a:lnTo>
                    <a:pt x="27537" y="2599"/>
                  </a:lnTo>
                  <a:lnTo>
                    <a:pt x="27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99" name="Google Shape;5499;p56"/>
            <p:cNvSpPr/>
            <p:nvPr/>
          </p:nvSpPr>
          <p:spPr>
            <a:xfrm>
              <a:off x="7164865" y="1855292"/>
              <a:ext cx="20746" cy="116384"/>
            </a:xfrm>
            <a:custGeom>
              <a:avLst/>
              <a:gdLst/>
              <a:ahLst/>
              <a:cxnLst/>
              <a:rect l="l" t="t" r="r" b="b"/>
              <a:pathLst>
                <a:path w="1966" h="11029" extrusionOk="0">
                  <a:moveTo>
                    <a:pt x="952" y="1"/>
                  </a:moveTo>
                  <a:lnTo>
                    <a:pt x="793" y="33"/>
                  </a:lnTo>
                  <a:lnTo>
                    <a:pt x="666" y="96"/>
                  </a:lnTo>
                  <a:lnTo>
                    <a:pt x="571" y="191"/>
                  </a:lnTo>
                  <a:lnTo>
                    <a:pt x="476" y="286"/>
                  </a:lnTo>
                  <a:lnTo>
                    <a:pt x="413" y="413"/>
                  </a:lnTo>
                  <a:lnTo>
                    <a:pt x="381" y="571"/>
                  </a:lnTo>
                  <a:lnTo>
                    <a:pt x="350" y="730"/>
                  </a:lnTo>
                  <a:lnTo>
                    <a:pt x="381" y="1997"/>
                  </a:lnTo>
                  <a:lnTo>
                    <a:pt x="413" y="3233"/>
                  </a:lnTo>
                  <a:lnTo>
                    <a:pt x="413" y="4469"/>
                  </a:lnTo>
                  <a:lnTo>
                    <a:pt x="381" y="5705"/>
                  </a:lnTo>
                  <a:lnTo>
                    <a:pt x="318" y="6941"/>
                  </a:lnTo>
                  <a:lnTo>
                    <a:pt x="254" y="8176"/>
                  </a:lnTo>
                  <a:lnTo>
                    <a:pt x="128" y="9444"/>
                  </a:lnTo>
                  <a:lnTo>
                    <a:pt x="1" y="10680"/>
                  </a:lnTo>
                  <a:lnTo>
                    <a:pt x="1" y="10838"/>
                  </a:lnTo>
                  <a:lnTo>
                    <a:pt x="64" y="10933"/>
                  </a:lnTo>
                  <a:lnTo>
                    <a:pt x="159" y="10997"/>
                  </a:lnTo>
                  <a:lnTo>
                    <a:pt x="286" y="11028"/>
                  </a:lnTo>
                  <a:lnTo>
                    <a:pt x="413" y="11028"/>
                  </a:lnTo>
                  <a:lnTo>
                    <a:pt x="540" y="10997"/>
                  </a:lnTo>
                  <a:lnTo>
                    <a:pt x="635" y="10901"/>
                  </a:lnTo>
                  <a:lnTo>
                    <a:pt x="730" y="10775"/>
                  </a:lnTo>
                  <a:lnTo>
                    <a:pt x="1078" y="9571"/>
                  </a:lnTo>
                  <a:lnTo>
                    <a:pt x="1364" y="8335"/>
                  </a:lnTo>
                  <a:lnTo>
                    <a:pt x="1585" y="7099"/>
                  </a:lnTo>
                  <a:lnTo>
                    <a:pt x="1775" y="5800"/>
                  </a:lnTo>
                  <a:lnTo>
                    <a:pt x="1902" y="4532"/>
                  </a:lnTo>
                  <a:lnTo>
                    <a:pt x="1966" y="3265"/>
                  </a:lnTo>
                  <a:lnTo>
                    <a:pt x="1966" y="1997"/>
                  </a:lnTo>
                  <a:lnTo>
                    <a:pt x="1871" y="730"/>
                  </a:lnTo>
                  <a:lnTo>
                    <a:pt x="1839" y="571"/>
                  </a:lnTo>
                  <a:lnTo>
                    <a:pt x="1807" y="413"/>
                  </a:lnTo>
                  <a:lnTo>
                    <a:pt x="1712" y="286"/>
                  </a:lnTo>
                  <a:lnTo>
                    <a:pt x="1617" y="191"/>
                  </a:lnTo>
                  <a:lnTo>
                    <a:pt x="1490" y="96"/>
                  </a:lnTo>
                  <a:lnTo>
                    <a:pt x="1364" y="64"/>
                  </a:lnTo>
                  <a:lnTo>
                    <a:pt x="12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6"/>
            <p:cNvSpPr/>
            <p:nvPr/>
          </p:nvSpPr>
          <p:spPr>
            <a:xfrm>
              <a:off x="7140134" y="1918482"/>
              <a:ext cx="17391" cy="151154"/>
            </a:xfrm>
            <a:custGeom>
              <a:avLst/>
              <a:gdLst/>
              <a:ahLst/>
              <a:cxnLst/>
              <a:rect l="l" t="t" r="r" b="b"/>
              <a:pathLst>
                <a:path w="1648" h="14324" extrusionOk="0">
                  <a:moveTo>
                    <a:pt x="761" y="1"/>
                  </a:moveTo>
                  <a:lnTo>
                    <a:pt x="634" y="33"/>
                  </a:lnTo>
                  <a:lnTo>
                    <a:pt x="507" y="96"/>
                  </a:lnTo>
                  <a:lnTo>
                    <a:pt x="380" y="191"/>
                  </a:lnTo>
                  <a:lnTo>
                    <a:pt x="285" y="286"/>
                  </a:lnTo>
                  <a:lnTo>
                    <a:pt x="190" y="413"/>
                  </a:lnTo>
                  <a:lnTo>
                    <a:pt x="127" y="540"/>
                  </a:lnTo>
                  <a:lnTo>
                    <a:pt x="95" y="730"/>
                  </a:lnTo>
                  <a:lnTo>
                    <a:pt x="32" y="2409"/>
                  </a:lnTo>
                  <a:lnTo>
                    <a:pt x="0" y="4089"/>
                  </a:lnTo>
                  <a:lnTo>
                    <a:pt x="0" y="5768"/>
                  </a:lnTo>
                  <a:lnTo>
                    <a:pt x="95" y="7448"/>
                  </a:lnTo>
                  <a:lnTo>
                    <a:pt x="190" y="9127"/>
                  </a:lnTo>
                  <a:lnTo>
                    <a:pt x="380" y="10806"/>
                  </a:lnTo>
                  <a:lnTo>
                    <a:pt x="602" y="12486"/>
                  </a:lnTo>
                  <a:lnTo>
                    <a:pt x="887" y="14134"/>
                  </a:lnTo>
                  <a:lnTo>
                    <a:pt x="951" y="14229"/>
                  </a:lnTo>
                  <a:lnTo>
                    <a:pt x="1014" y="14292"/>
                  </a:lnTo>
                  <a:lnTo>
                    <a:pt x="1109" y="14324"/>
                  </a:lnTo>
                  <a:lnTo>
                    <a:pt x="1331" y="14324"/>
                  </a:lnTo>
                  <a:lnTo>
                    <a:pt x="1394" y="14260"/>
                  </a:lnTo>
                  <a:lnTo>
                    <a:pt x="1458" y="14165"/>
                  </a:lnTo>
                  <a:lnTo>
                    <a:pt x="1489" y="14039"/>
                  </a:lnTo>
                  <a:lnTo>
                    <a:pt x="1394" y="10711"/>
                  </a:lnTo>
                  <a:lnTo>
                    <a:pt x="1394" y="7384"/>
                  </a:lnTo>
                  <a:lnTo>
                    <a:pt x="1426" y="5736"/>
                  </a:lnTo>
                  <a:lnTo>
                    <a:pt x="1458" y="4057"/>
                  </a:lnTo>
                  <a:lnTo>
                    <a:pt x="1521" y="2409"/>
                  </a:lnTo>
                  <a:lnTo>
                    <a:pt x="1648" y="730"/>
                  </a:lnTo>
                  <a:lnTo>
                    <a:pt x="1648" y="571"/>
                  </a:lnTo>
                  <a:lnTo>
                    <a:pt x="1584" y="413"/>
                  </a:lnTo>
                  <a:lnTo>
                    <a:pt x="1521" y="286"/>
                  </a:lnTo>
                  <a:lnTo>
                    <a:pt x="1426" y="191"/>
                  </a:lnTo>
                  <a:lnTo>
                    <a:pt x="1331" y="96"/>
                  </a:lnTo>
                  <a:lnTo>
                    <a:pt x="1204" y="33"/>
                  </a:lnTo>
                  <a:lnTo>
                    <a:pt x="10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6"/>
            <p:cNvSpPr/>
            <p:nvPr/>
          </p:nvSpPr>
          <p:spPr>
            <a:xfrm>
              <a:off x="6970286" y="1758676"/>
              <a:ext cx="125744" cy="843662"/>
            </a:xfrm>
            <a:custGeom>
              <a:avLst/>
              <a:gdLst/>
              <a:ahLst/>
              <a:cxnLst/>
              <a:rect l="l" t="t" r="r" b="b"/>
              <a:pathLst>
                <a:path w="11916" h="79949" extrusionOk="0">
                  <a:moveTo>
                    <a:pt x="4596" y="0"/>
                  </a:moveTo>
                  <a:lnTo>
                    <a:pt x="4532" y="222"/>
                  </a:lnTo>
                  <a:lnTo>
                    <a:pt x="4881" y="1680"/>
                  </a:lnTo>
                  <a:lnTo>
                    <a:pt x="5198" y="3169"/>
                  </a:lnTo>
                  <a:lnTo>
                    <a:pt x="5831" y="6179"/>
                  </a:lnTo>
                  <a:lnTo>
                    <a:pt x="5958" y="6211"/>
                  </a:lnTo>
                  <a:lnTo>
                    <a:pt x="6085" y="6274"/>
                  </a:lnTo>
                  <a:lnTo>
                    <a:pt x="6180" y="6338"/>
                  </a:lnTo>
                  <a:lnTo>
                    <a:pt x="6275" y="6433"/>
                  </a:lnTo>
                  <a:lnTo>
                    <a:pt x="6338" y="6528"/>
                  </a:lnTo>
                  <a:lnTo>
                    <a:pt x="6402" y="6655"/>
                  </a:lnTo>
                  <a:lnTo>
                    <a:pt x="6465" y="6876"/>
                  </a:lnTo>
                  <a:lnTo>
                    <a:pt x="6465" y="7162"/>
                  </a:lnTo>
                  <a:lnTo>
                    <a:pt x="6402" y="7415"/>
                  </a:lnTo>
                  <a:lnTo>
                    <a:pt x="6307" y="7637"/>
                  </a:lnTo>
                  <a:lnTo>
                    <a:pt x="6148" y="7827"/>
                  </a:lnTo>
                  <a:lnTo>
                    <a:pt x="6528" y="10077"/>
                  </a:lnTo>
                  <a:lnTo>
                    <a:pt x="6909" y="12327"/>
                  </a:lnTo>
                  <a:lnTo>
                    <a:pt x="7226" y="14577"/>
                  </a:lnTo>
                  <a:lnTo>
                    <a:pt x="7511" y="16826"/>
                  </a:lnTo>
                  <a:lnTo>
                    <a:pt x="7764" y="19108"/>
                  </a:lnTo>
                  <a:lnTo>
                    <a:pt x="7986" y="21358"/>
                  </a:lnTo>
                  <a:lnTo>
                    <a:pt x="8176" y="23639"/>
                  </a:lnTo>
                  <a:lnTo>
                    <a:pt x="8335" y="25921"/>
                  </a:lnTo>
                  <a:lnTo>
                    <a:pt x="8430" y="28202"/>
                  </a:lnTo>
                  <a:lnTo>
                    <a:pt x="8493" y="30484"/>
                  </a:lnTo>
                  <a:lnTo>
                    <a:pt x="8556" y="32765"/>
                  </a:lnTo>
                  <a:lnTo>
                    <a:pt x="8525" y="35047"/>
                  </a:lnTo>
                  <a:lnTo>
                    <a:pt x="8493" y="37328"/>
                  </a:lnTo>
                  <a:lnTo>
                    <a:pt x="8398" y="39610"/>
                  </a:lnTo>
                  <a:lnTo>
                    <a:pt x="8303" y="41860"/>
                  </a:lnTo>
                  <a:lnTo>
                    <a:pt x="8145" y="44141"/>
                  </a:lnTo>
                  <a:lnTo>
                    <a:pt x="7923" y="46423"/>
                  </a:lnTo>
                  <a:lnTo>
                    <a:pt x="7701" y="48672"/>
                  </a:lnTo>
                  <a:lnTo>
                    <a:pt x="7416" y="50954"/>
                  </a:lnTo>
                  <a:lnTo>
                    <a:pt x="7099" y="53204"/>
                  </a:lnTo>
                  <a:lnTo>
                    <a:pt x="6719" y="55454"/>
                  </a:lnTo>
                  <a:lnTo>
                    <a:pt x="6338" y="57672"/>
                  </a:lnTo>
                  <a:lnTo>
                    <a:pt x="5895" y="59921"/>
                  </a:lnTo>
                  <a:lnTo>
                    <a:pt x="5388" y="62140"/>
                  </a:lnTo>
                  <a:lnTo>
                    <a:pt x="4881" y="64358"/>
                  </a:lnTo>
                  <a:lnTo>
                    <a:pt x="4310" y="66544"/>
                  </a:lnTo>
                  <a:lnTo>
                    <a:pt x="3708" y="68731"/>
                  </a:lnTo>
                  <a:lnTo>
                    <a:pt x="3043" y="70917"/>
                  </a:lnTo>
                  <a:lnTo>
                    <a:pt x="2346" y="73104"/>
                  </a:lnTo>
                  <a:lnTo>
                    <a:pt x="1617" y="75258"/>
                  </a:lnTo>
                  <a:lnTo>
                    <a:pt x="825" y="77381"/>
                  </a:lnTo>
                  <a:lnTo>
                    <a:pt x="1" y="79504"/>
                  </a:lnTo>
                  <a:lnTo>
                    <a:pt x="2884" y="79948"/>
                  </a:lnTo>
                  <a:lnTo>
                    <a:pt x="4057" y="75036"/>
                  </a:lnTo>
                  <a:lnTo>
                    <a:pt x="5229" y="70125"/>
                  </a:lnTo>
                  <a:lnTo>
                    <a:pt x="6370" y="65245"/>
                  </a:lnTo>
                  <a:lnTo>
                    <a:pt x="6909" y="62773"/>
                  </a:lnTo>
                  <a:lnTo>
                    <a:pt x="7416" y="60333"/>
                  </a:lnTo>
                  <a:lnTo>
                    <a:pt x="7923" y="57862"/>
                  </a:lnTo>
                  <a:lnTo>
                    <a:pt x="8398" y="55390"/>
                  </a:lnTo>
                  <a:lnTo>
                    <a:pt x="8842" y="52919"/>
                  </a:lnTo>
                  <a:lnTo>
                    <a:pt x="9285" y="50447"/>
                  </a:lnTo>
                  <a:lnTo>
                    <a:pt x="9666" y="47944"/>
                  </a:lnTo>
                  <a:lnTo>
                    <a:pt x="10014" y="45440"/>
                  </a:lnTo>
                  <a:lnTo>
                    <a:pt x="10363" y="42937"/>
                  </a:lnTo>
                  <a:lnTo>
                    <a:pt x="10648" y="40434"/>
                  </a:lnTo>
                  <a:lnTo>
                    <a:pt x="10870" y="38089"/>
                  </a:lnTo>
                  <a:lnTo>
                    <a:pt x="11091" y="35744"/>
                  </a:lnTo>
                  <a:lnTo>
                    <a:pt x="11282" y="33399"/>
                  </a:lnTo>
                  <a:lnTo>
                    <a:pt x="11440" y="31054"/>
                  </a:lnTo>
                  <a:lnTo>
                    <a:pt x="11567" y="28709"/>
                  </a:lnTo>
                  <a:lnTo>
                    <a:pt x="11694" y="26364"/>
                  </a:lnTo>
                  <a:lnTo>
                    <a:pt x="11757" y="24019"/>
                  </a:lnTo>
                  <a:lnTo>
                    <a:pt x="11820" y="21675"/>
                  </a:lnTo>
                  <a:lnTo>
                    <a:pt x="11884" y="19171"/>
                  </a:lnTo>
                  <a:lnTo>
                    <a:pt x="11915" y="16668"/>
                  </a:lnTo>
                  <a:lnTo>
                    <a:pt x="11915" y="15400"/>
                  </a:lnTo>
                  <a:lnTo>
                    <a:pt x="11884" y="14133"/>
                  </a:lnTo>
                  <a:lnTo>
                    <a:pt x="11852" y="12865"/>
                  </a:lnTo>
                  <a:lnTo>
                    <a:pt x="11757" y="11598"/>
                  </a:lnTo>
                  <a:lnTo>
                    <a:pt x="11630" y="10362"/>
                  </a:lnTo>
                  <a:lnTo>
                    <a:pt x="11472" y="9126"/>
                  </a:lnTo>
                  <a:lnTo>
                    <a:pt x="11218" y="7890"/>
                  </a:lnTo>
                  <a:lnTo>
                    <a:pt x="10933" y="6686"/>
                  </a:lnTo>
                  <a:lnTo>
                    <a:pt x="10775" y="6116"/>
                  </a:lnTo>
                  <a:lnTo>
                    <a:pt x="10584" y="5514"/>
                  </a:lnTo>
                  <a:lnTo>
                    <a:pt x="10363" y="4944"/>
                  </a:lnTo>
                  <a:lnTo>
                    <a:pt x="10141" y="4373"/>
                  </a:lnTo>
                  <a:lnTo>
                    <a:pt x="9887" y="3803"/>
                  </a:lnTo>
                  <a:lnTo>
                    <a:pt x="9602" y="3232"/>
                  </a:lnTo>
                  <a:lnTo>
                    <a:pt x="9317" y="2694"/>
                  </a:lnTo>
                  <a:lnTo>
                    <a:pt x="9000" y="2155"/>
                  </a:lnTo>
                  <a:lnTo>
                    <a:pt x="8493" y="1806"/>
                  </a:lnTo>
                  <a:lnTo>
                    <a:pt x="7954" y="1458"/>
                  </a:lnTo>
                  <a:lnTo>
                    <a:pt x="7416" y="1173"/>
                  </a:lnTo>
                  <a:lnTo>
                    <a:pt x="6877" y="888"/>
                  </a:lnTo>
                  <a:lnTo>
                    <a:pt x="6338" y="634"/>
                  </a:lnTo>
                  <a:lnTo>
                    <a:pt x="5768" y="412"/>
                  </a:lnTo>
                  <a:lnTo>
                    <a:pt x="5198" y="190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6"/>
            <p:cNvSpPr/>
            <p:nvPr/>
          </p:nvSpPr>
          <p:spPr>
            <a:xfrm>
              <a:off x="6817837" y="1818859"/>
              <a:ext cx="219028" cy="776780"/>
            </a:xfrm>
            <a:custGeom>
              <a:avLst/>
              <a:gdLst/>
              <a:ahLst/>
              <a:cxnLst/>
              <a:rect l="l" t="t" r="r" b="b"/>
              <a:pathLst>
                <a:path w="20756" h="73611" extrusionOk="0">
                  <a:moveTo>
                    <a:pt x="3708" y="0"/>
                  </a:moveTo>
                  <a:lnTo>
                    <a:pt x="3169" y="32"/>
                  </a:lnTo>
                  <a:lnTo>
                    <a:pt x="2694" y="95"/>
                  </a:lnTo>
                  <a:lnTo>
                    <a:pt x="2218" y="222"/>
                  </a:lnTo>
                  <a:lnTo>
                    <a:pt x="1807" y="380"/>
                  </a:lnTo>
                  <a:lnTo>
                    <a:pt x="1616" y="507"/>
                  </a:lnTo>
                  <a:lnTo>
                    <a:pt x="1426" y="634"/>
                  </a:lnTo>
                  <a:lnTo>
                    <a:pt x="1268" y="761"/>
                  </a:lnTo>
                  <a:lnTo>
                    <a:pt x="1109" y="951"/>
                  </a:lnTo>
                  <a:lnTo>
                    <a:pt x="951" y="1109"/>
                  </a:lnTo>
                  <a:lnTo>
                    <a:pt x="824" y="1331"/>
                  </a:lnTo>
                  <a:lnTo>
                    <a:pt x="697" y="1553"/>
                  </a:lnTo>
                  <a:lnTo>
                    <a:pt x="602" y="1775"/>
                  </a:lnTo>
                  <a:lnTo>
                    <a:pt x="507" y="2060"/>
                  </a:lnTo>
                  <a:lnTo>
                    <a:pt x="444" y="2345"/>
                  </a:lnTo>
                  <a:lnTo>
                    <a:pt x="381" y="2662"/>
                  </a:lnTo>
                  <a:lnTo>
                    <a:pt x="317" y="2979"/>
                  </a:lnTo>
                  <a:lnTo>
                    <a:pt x="286" y="3739"/>
                  </a:lnTo>
                  <a:lnTo>
                    <a:pt x="254" y="4975"/>
                  </a:lnTo>
                  <a:lnTo>
                    <a:pt x="190" y="6179"/>
                  </a:lnTo>
                  <a:lnTo>
                    <a:pt x="127" y="7383"/>
                  </a:lnTo>
                  <a:lnTo>
                    <a:pt x="0" y="8587"/>
                  </a:lnTo>
                  <a:lnTo>
                    <a:pt x="1078" y="8841"/>
                  </a:lnTo>
                  <a:lnTo>
                    <a:pt x="2155" y="9094"/>
                  </a:lnTo>
                  <a:lnTo>
                    <a:pt x="4278" y="9665"/>
                  </a:lnTo>
                  <a:lnTo>
                    <a:pt x="5577" y="9950"/>
                  </a:lnTo>
                  <a:lnTo>
                    <a:pt x="6243" y="10108"/>
                  </a:lnTo>
                  <a:lnTo>
                    <a:pt x="6908" y="10267"/>
                  </a:lnTo>
                  <a:lnTo>
                    <a:pt x="7542" y="10457"/>
                  </a:lnTo>
                  <a:lnTo>
                    <a:pt x="8144" y="10710"/>
                  </a:lnTo>
                  <a:lnTo>
                    <a:pt x="8461" y="10869"/>
                  </a:lnTo>
                  <a:lnTo>
                    <a:pt x="8746" y="11027"/>
                  </a:lnTo>
                  <a:lnTo>
                    <a:pt x="9000" y="11217"/>
                  </a:lnTo>
                  <a:lnTo>
                    <a:pt x="9253" y="11408"/>
                  </a:lnTo>
                  <a:lnTo>
                    <a:pt x="9602" y="11756"/>
                  </a:lnTo>
                  <a:lnTo>
                    <a:pt x="9887" y="12136"/>
                  </a:lnTo>
                  <a:lnTo>
                    <a:pt x="10140" y="12517"/>
                  </a:lnTo>
                  <a:lnTo>
                    <a:pt x="10362" y="12929"/>
                  </a:lnTo>
                  <a:lnTo>
                    <a:pt x="10552" y="13372"/>
                  </a:lnTo>
                  <a:lnTo>
                    <a:pt x="10742" y="13816"/>
                  </a:lnTo>
                  <a:lnTo>
                    <a:pt x="11059" y="14703"/>
                  </a:lnTo>
                  <a:lnTo>
                    <a:pt x="12200" y="17999"/>
                  </a:lnTo>
                  <a:lnTo>
                    <a:pt x="12739" y="19646"/>
                  </a:lnTo>
                  <a:lnTo>
                    <a:pt x="13277" y="21294"/>
                  </a:lnTo>
                  <a:lnTo>
                    <a:pt x="14038" y="21738"/>
                  </a:lnTo>
                  <a:lnTo>
                    <a:pt x="14228" y="21864"/>
                  </a:lnTo>
                  <a:lnTo>
                    <a:pt x="14355" y="22023"/>
                  </a:lnTo>
                  <a:lnTo>
                    <a:pt x="14450" y="22213"/>
                  </a:lnTo>
                  <a:lnTo>
                    <a:pt x="14513" y="22371"/>
                  </a:lnTo>
                  <a:lnTo>
                    <a:pt x="14545" y="22562"/>
                  </a:lnTo>
                  <a:lnTo>
                    <a:pt x="14513" y="22752"/>
                  </a:lnTo>
                  <a:lnTo>
                    <a:pt x="14482" y="22942"/>
                  </a:lnTo>
                  <a:lnTo>
                    <a:pt x="14386" y="23100"/>
                  </a:lnTo>
                  <a:lnTo>
                    <a:pt x="14291" y="23259"/>
                  </a:lnTo>
                  <a:lnTo>
                    <a:pt x="14165" y="23385"/>
                  </a:lnTo>
                  <a:lnTo>
                    <a:pt x="14006" y="23512"/>
                  </a:lnTo>
                  <a:lnTo>
                    <a:pt x="13848" y="23607"/>
                  </a:lnTo>
                  <a:lnTo>
                    <a:pt x="13658" y="23671"/>
                  </a:lnTo>
                  <a:lnTo>
                    <a:pt x="13468" y="23671"/>
                  </a:lnTo>
                  <a:lnTo>
                    <a:pt x="13246" y="23639"/>
                  </a:lnTo>
                  <a:lnTo>
                    <a:pt x="13056" y="23576"/>
                  </a:lnTo>
                  <a:lnTo>
                    <a:pt x="12612" y="23576"/>
                  </a:lnTo>
                  <a:lnTo>
                    <a:pt x="12485" y="23512"/>
                  </a:lnTo>
                  <a:lnTo>
                    <a:pt x="12454" y="23607"/>
                  </a:lnTo>
                  <a:lnTo>
                    <a:pt x="12358" y="23702"/>
                  </a:lnTo>
                  <a:lnTo>
                    <a:pt x="10964" y="25192"/>
                  </a:lnTo>
                  <a:lnTo>
                    <a:pt x="9602" y="26681"/>
                  </a:lnTo>
                  <a:lnTo>
                    <a:pt x="8271" y="28170"/>
                  </a:lnTo>
                  <a:lnTo>
                    <a:pt x="6972" y="29691"/>
                  </a:lnTo>
                  <a:lnTo>
                    <a:pt x="5736" y="31212"/>
                  </a:lnTo>
                  <a:lnTo>
                    <a:pt x="4500" y="32733"/>
                  </a:lnTo>
                  <a:lnTo>
                    <a:pt x="3296" y="34286"/>
                  </a:lnTo>
                  <a:lnTo>
                    <a:pt x="2155" y="35870"/>
                  </a:lnTo>
                  <a:lnTo>
                    <a:pt x="2345" y="35870"/>
                  </a:lnTo>
                  <a:lnTo>
                    <a:pt x="2567" y="35934"/>
                  </a:lnTo>
                  <a:lnTo>
                    <a:pt x="2757" y="36060"/>
                  </a:lnTo>
                  <a:lnTo>
                    <a:pt x="2947" y="36282"/>
                  </a:lnTo>
                  <a:lnTo>
                    <a:pt x="3581" y="37296"/>
                  </a:lnTo>
                  <a:lnTo>
                    <a:pt x="4183" y="38310"/>
                  </a:lnTo>
                  <a:lnTo>
                    <a:pt x="4785" y="39356"/>
                  </a:lnTo>
                  <a:lnTo>
                    <a:pt x="5324" y="40433"/>
                  </a:lnTo>
                  <a:lnTo>
                    <a:pt x="5863" y="41511"/>
                  </a:lnTo>
                  <a:lnTo>
                    <a:pt x="6370" y="42588"/>
                  </a:lnTo>
                  <a:lnTo>
                    <a:pt x="6845" y="43666"/>
                  </a:lnTo>
                  <a:lnTo>
                    <a:pt x="7288" y="44775"/>
                  </a:lnTo>
                  <a:lnTo>
                    <a:pt x="7732" y="45915"/>
                  </a:lnTo>
                  <a:lnTo>
                    <a:pt x="8112" y="47024"/>
                  </a:lnTo>
                  <a:lnTo>
                    <a:pt x="8461" y="48165"/>
                  </a:lnTo>
                  <a:lnTo>
                    <a:pt x="8809" y="49306"/>
                  </a:lnTo>
                  <a:lnTo>
                    <a:pt x="9095" y="50447"/>
                  </a:lnTo>
                  <a:lnTo>
                    <a:pt x="9380" y="51587"/>
                  </a:lnTo>
                  <a:lnTo>
                    <a:pt x="9633" y="52760"/>
                  </a:lnTo>
                  <a:lnTo>
                    <a:pt x="9855" y="53932"/>
                  </a:lnTo>
                  <a:lnTo>
                    <a:pt x="10014" y="55105"/>
                  </a:lnTo>
                  <a:lnTo>
                    <a:pt x="10172" y="56277"/>
                  </a:lnTo>
                  <a:lnTo>
                    <a:pt x="10299" y="57450"/>
                  </a:lnTo>
                  <a:lnTo>
                    <a:pt x="10394" y="58654"/>
                  </a:lnTo>
                  <a:lnTo>
                    <a:pt x="10457" y="59826"/>
                  </a:lnTo>
                  <a:lnTo>
                    <a:pt x="10489" y="60999"/>
                  </a:lnTo>
                  <a:lnTo>
                    <a:pt x="10489" y="62203"/>
                  </a:lnTo>
                  <a:lnTo>
                    <a:pt x="10457" y="63375"/>
                  </a:lnTo>
                  <a:lnTo>
                    <a:pt x="10394" y="64579"/>
                  </a:lnTo>
                  <a:lnTo>
                    <a:pt x="10299" y="65752"/>
                  </a:lnTo>
                  <a:lnTo>
                    <a:pt x="10172" y="66956"/>
                  </a:lnTo>
                  <a:lnTo>
                    <a:pt x="10014" y="68128"/>
                  </a:lnTo>
                  <a:lnTo>
                    <a:pt x="9823" y="69332"/>
                  </a:lnTo>
                  <a:lnTo>
                    <a:pt x="9602" y="70505"/>
                  </a:lnTo>
                  <a:lnTo>
                    <a:pt x="9348" y="71677"/>
                  </a:lnTo>
                  <a:lnTo>
                    <a:pt x="9063" y="72850"/>
                  </a:lnTo>
                  <a:lnTo>
                    <a:pt x="11123" y="73230"/>
                  </a:lnTo>
                  <a:lnTo>
                    <a:pt x="13182" y="73610"/>
                  </a:lnTo>
                  <a:lnTo>
                    <a:pt x="13879" y="71392"/>
                  </a:lnTo>
                  <a:lnTo>
                    <a:pt x="14513" y="69206"/>
                  </a:lnTo>
                  <a:lnTo>
                    <a:pt x="15147" y="66988"/>
                  </a:lnTo>
                  <a:lnTo>
                    <a:pt x="15717" y="64769"/>
                  </a:lnTo>
                  <a:lnTo>
                    <a:pt x="16288" y="62551"/>
                  </a:lnTo>
                  <a:lnTo>
                    <a:pt x="16795" y="60333"/>
                  </a:lnTo>
                  <a:lnTo>
                    <a:pt x="17302" y="58115"/>
                  </a:lnTo>
                  <a:lnTo>
                    <a:pt x="17777" y="55897"/>
                  </a:lnTo>
                  <a:lnTo>
                    <a:pt x="18189" y="53679"/>
                  </a:lnTo>
                  <a:lnTo>
                    <a:pt x="18601" y="51461"/>
                  </a:lnTo>
                  <a:lnTo>
                    <a:pt x="18949" y="49211"/>
                  </a:lnTo>
                  <a:lnTo>
                    <a:pt x="19298" y="46993"/>
                  </a:lnTo>
                  <a:lnTo>
                    <a:pt x="19583" y="44775"/>
                  </a:lnTo>
                  <a:lnTo>
                    <a:pt x="19868" y="42525"/>
                  </a:lnTo>
                  <a:lnTo>
                    <a:pt x="20090" y="40307"/>
                  </a:lnTo>
                  <a:lnTo>
                    <a:pt x="20312" y="38057"/>
                  </a:lnTo>
                  <a:lnTo>
                    <a:pt x="20470" y="35839"/>
                  </a:lnTo>
                  <a:lnTo>
                    <a:pt x="20597" y="33589"/>
                  </a:lnTo>
                  <a:lnTo>
                    <a:pt x="20692" y="31339"/>
                  </a:lnTo>
                  <a:lnTo>
                    <a:pt x="20756" y="29089"/>
                  </a:lnTo>
                  <a:lnTo>
                    <a:pt x="20756" y="26871"/>
                  </a:lnTo>
                  <a:lnTo>
                    <a:pt x="20756" y="24621"/>
                  </a:lnTo>
                  <a:lnTo>
                    <a:pt x="20692" y="22371"/>
                  </a:lnTo>
                  <a:lnTo>
                    <a:pt x="20629" y="20122"/>
                  </a:lnTo>
                  <a:lnTo>
                    <a:pt x="20502" y="17872"/>
                  </a:lnTo>
                  <a:lnTo>
                    <a:pt x="20312" y="15622"/>
                  </a:lnTo>
                  <a:lnTo>
                    <a:pt x="20122" y="13372"/>
                  </a:lnTo>
                  <a:lnTo>
                    <a:pt x="19900" y="11122"/>
                  </a:lnTo>
                  <a:lnTo>
                    <a:pt x="19615" y="8873"/>
                  </a:lnTo>
                  <a:lnTo>
                    <a:pt x="19298" y="6623"/>
                  </a:lnTo>
                  <a:lnTo>
                    <a:pt x="18918" y="4373"/>
                  </a:lnTo>
                  <a:lnTo>
                    <a:pt x="18538" y="2123"/>
                  </a:lnTo>
                  <a:lnTo>
                    <a:pt x="15559" y="1679"/>
                  </a:lnTo>
                  <a:lnTo>
                    <a:pt x="12580" y="1236"/>
                  </a:lnTo>
                  <a:lnTo>
                    <a:pt x="6655" y="317"/>
                  </a:lnTo>
                  <a:lnTo>
                    <a:pt x="5419" y="127"/>
                  </a:lnTo>
                  <a:lnTo>
                    <a:pt x="4817" y="63"/>
                  </a:lnTo>
                  <a:lnTo>
                    <a:pt x="4246" y="32"/>
                  </a:lnTo>
                  <a:lnTo>
                    <a:pt x="3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6"/>
            <p:cNvSpPr/>
            <p:nvPr/>
          </p:nvSpPr>
          <p:spPr>
            <a:xfrm>
              <a:off x="6836554" y="1746300"/>
              <a:ext cx="172892" cy="73583"/>
            </a:xfrm>
            <a:custGeom>
              <a:avLst/>
              <a:gdLst/>
              <a:ahLst/>
              <a:cxnLst/>
              <a:rect l="l" t="t" r="r" b="b"/>
              <a:pathLst>
                <a:path w="16384" h="6973" extrusionOk="0">
                  <a:moveTo>
                    <a:pt x="5324" y="1"/>
                  </a:moveTo>
                  <a:lnTo>
                    <a:pt x="4786" y="64"/>
                  </a:lnTo>
                  <a:lnTo>
                    <a:pt x="4279" y="128"/>
                  </a:lnTo>
                  <a:lnTo>
                    <a:pt x="3803" y="254"/>
                  </a:lnTo>
                  <a:lnTo>
                    <a:pt x="3328" y="381"/>
                  </a:lnTo>
                  <a:lnTo>
                    <a:pt x="2884" y="571"/>
                  </a:lnTo>
                  <a:lnTo>
                    <a:pt x="2472" y="793"/>
                  </a:lnTo>
                  <a:lnTo>
                    <a:pt x="2061" y="1047"/>
                  </a:lnTo>
                  <a:lnTo>
                    <a:pt x="1680" y="1363"/>
                  </a:lnTo>
                  <a:lnTo>
                    <a:pt x="1332" y="1712"/>
                  </a:lnTo>
                  <a:lnTo>
                    <a:pt x="1015" y="2092"/>
                  </a:lnTo>
                  <a:lnTo>
                    <a:pt x="730" y="2568"/>
                  </a:lnTo>
                  <a:lnTo>
                    <a:pt x="476" y="3043"/>
                  </a:lnTo>
                  <a:lnTo>
                    <a:pt x="223" y="3613"/>
                  </a:lnTo>
                  <a:lnTo>
                    <a:pt x="64" y="4215"/>
                  </a:lnTo>
                  <a:lnTo>
                    <a:pt x="33" y="4279"/>
                  </a:lnTo>
                  <a:lnTo>
                    <a:pt x="1" y="4342"/>
                  </a:lnTo>
                  <a:lnTo>
                    <a:pt x="476" y="4342"/>
                  </a:lnTo>
                  <a:lnTo>
                    <a:pt x="951" y="4374"/>
                  </a:lnTo>
                  <a:lnTo>
                    <a:pt x="1934" y="4500"/>
                  </a:lnTo>
                  <a:lnTo>
                    <a:pt x="2979" y="4659"/>
                  </a:lnTo>
                  <a:lnTo>
                    <a:pt x="3993" y="4881"/>
                  </a:lnTo>
                  <a:lnTo>
                    <a:pt x="5958" y="5324"/>
                  </a:lnTo>
                  <a:lnTo>
                    <a:pt x="6877" y="5546"/>
                  </a:lnTo>
                  <a:lnTo>
                    <a:pt x="7701" y="5673"/>
                  </a:lnTo>
                  <a:lnTo>
                    <a:pt x="12042" y="6307"/>
                  </a:lnTo>
                  <a:lnTo>
                    <a:pt x="16383" y="6972"/>
                  </a:lnTo>
                  <a:lnTo>
                    <a:pt x="15813" y="4310"/>
                  </a:lnTo>
                  <a:lnTo>
                    <a:pt x="15179" y="1617"/>
                  </a:lnTo>
                  <a:lnTo>
                    <a:pt x="14197" y="1427"/>
                  </a:lnTo>
                  <a:lnTo>
                    <a:pt x="13151" y="1173"/>
                  </a:lnTo>
                  <a:lnTo>
                    <a:pt x="10933" y="666"/>
                  </a:lnTo>
                  <a:lnTo>
                    <a:pt x="9792" y="413"/>
                  </a:lnTo>
                  <a:lnTo>
                    <a:pt x="8652" y="223"/>
                  </a:lnTo>
                  <a:lnTo>
                    <a:pt x="7511" y="64"/>
                  </a:lnTo>
                  <a:lnTo>
                    <a:pt x="6940" y="32"/>
                  </a:lnTo>
                  <a:lnTo>
                    <a:pt x="64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6"/>
            <p:cNvSpPr/>
            <p:nvPr/>
          </p:nvSpPr>
          <p:spPr>
            <a:xfrm>
              <a:off x="6607210" y="1990365"/>
              <a:ext cx="335728" cy="531012"/>
            </a:xfrm>
            <a:custGeom>
              <a:avLst/>
              <a:gdLst/>
              <a:ahLst/>
              <a:cxnLst/>
              <a:rect l="l" t="t" r="r" b="b"/>
              <a:pathLst>
                <a:path w="31815" h="50321" extrusionOk="0">
                  <a:moveTo>
                    <a:pt x="18094" y="1"/>
                  </a:moveTo>
                  <a:lnTo>
                    <a:pt x="17650" y="32"/>
                  </a:lnTo>
                  <a:lnTo>
                    <a:pt x="17207" y="127"/>
                  </a:lnTo>
                  <a:lnTo>
                    <a:pt x="16763" y="254"/>
                  </a:lnTo>
                  <a:lnTo>
                    <a:pt x="16351" y="444"/>
                  </a:lnTo>
                  <a:lnTo>
                    <a:pt x="15939" y="666"/>
                  </a:lnTo>
                  <a:lnTo>
                    <a:pt x="15654" y="888"/>
                  </a:lnTo>
                  <a:lnTo>
                    <a:pt x="15337" y="1142"/>
                  </a:lnTo>
                  <a:lnTo>
                    <a:pt x="15052" y="1427"/>
                  </a:lnTo>
                  <a:lnTo>
                    <a:pt x="14767" y="1744"/>
                  </a:lnTo>
                  <a:lnTo>
                    <a:pt x="14450" y="2060"/>
                  </a:lnTo>
                  <a:lnTo>
                    <a:pt x="14165" y="2441"/>
                  </a:lnTo>
                  <a:lnTo>
                    <a:pt x="13626" y="3233"/>
                  </a:lnTo>
                  <a:lnTo>
                    <a:pt x="13055" y="4088"/>
                  </a:lnTo>
                  <a:lnTo>
                    <a:pt x="12517" y="5039"/>
                  </a:lnTo>
                  <a:lnTo>
                    <a:pt x="12010" y="6021"/>
                  </a:lnTo>
                  <a:lnTo>
                    <a:pt x="11503" y="7035"/>
                  </a:lnTo>
                  <a:lnTo>
                    <a:pt x="11027" y="8081"/>
                  </a:lnTo>
                  <a:lnTo>
                    <a:pt x="10584" y="9127"/>
                  </a:lnTo>
                  <a:lnTo>
                    <a:pt x="9728" y="11123"/>
                  </a:lnTo>
                  <a:lnTo>
                    <a:pt x="8968" y="12961"/>
                  </a:lnTo>
                  <a:lnTo>
                    <a:pt x="8302" y="14514"/>
                  </a:lnTo>
                  <a:lnTo>
                    <a:pt x="7447" y="16542"/>
                  </a:lnTo>
                  <a:lnTo>
                    <a:pt x="6623" y="18601"/>
                  </a:lnTo>
                  <a:lnTo>
                    <a:pt x="5862" y="20661"/>
                  </a:lnTo>
                  <a:lnTo>
                    <a:pt x="5197" y="22721"/>
                  </a:lnTo>
                  <a:lnTo>
                    <a:pt x="4532" y="24780"/>
                  </a:lnTo>
                  <a:lnTo>
                    <a:pt x="3961" y="26872"/>
                  </a:lnTo>
                  <a:lnTo>
                    <a:pt x="3391" y="28963"/>
                  </a:lnTo>
                  <a:lnTo>
                    <a:pt x="2884" y="31055"/>
                  </a:lnTo>
                  <a:lnTo>
                    <a:pt x="2440" y="33178"/>
                  </a:lnTo>
                  <a:lnTo>
                    <a:pt x="1997" y="35269"/>
                  </a:lnTo>
                  <a:lnTo>
                    <a:pt x="1616" y="37424"/>
                  </a:lnTo>
                  <a:lnTo>
                    <a:pt x="1236" y="39547"/>
                  </a:lnTo>
                  <a:lnTo>
                    <a:pt x="887" y="41702"/>
                  </a:lnTo>
                  <a:lnTo>
                    <a:pt x="571" y="43856"/>
                  </a:lnTo>
                  <a:lnTo>
                    <a:pt x="0" y="48229"/>
                  </a:lnTo>
                  <a:lnTo>
                    <a:pt x="2947" y="49307"/>
                  </a:lnTo>
                  <a:lnTo>
                    <a:pt x="5926" y="50321"/>
                  </a:lnTo>
                  <a:lnTo>
                    <a:pt x="6211" y="48736"/>
                  </a:lnTo>
                  <a:lnTo>
                    <a:pt x="6560" y="47184"/>
                  </a:lnTo>
                  <a:lnTo>
                    <a:pt x="6908" y="45599"/>
                  </a:lnTo>
                  <a:lnTo>
                    <a:pt x="7320" y="44046"/>
                  </a:lnTo>
                  <a:lnTo>
                    <a:pt x="7764" y="42462"/>
                  </a:lnTo>
                  <a:lnTo>
                    <a:pt x="8207" y="40909"/>
                  </a:lnTo>
                  <a:lnTo>
                    <a:pt x="8714" y="39357"/>
                  </a:lnTo>
                  <a:lnTo>
                    <a:pt x="9253" y="37836"/>
                  </a:lnTo>
                  <a:lnTo>
                    <a:pt x="9823" y="36315"/>
                  </a:lnTo>
                  <a:lnTo>
                    <a:pt x="10425" y="34794"/>
                  </a:lnTo>
                  <a:lnTo>
                    <a:pt x="11027" y="33273"/>
                  </a:lnTo>
                  <a:lnTo>
                    <a:pt x="11693" y="31783"/>
                  </a:lnTo>
                  <a:lnTo>
                    <a:pt x="12390" y="30294"/>
                  </a:lnTo>
                  <a:lnTo>
                    <a:pt x="13119" y="28836"/>
                  </a:lnTo>
                  <a:lnTo>
                    <a:pt x="13911" y="27411"/>
                  </a:lnTo>
                  <a:lnTo>
                    <a:pt x="14703" y="25985"/>
                  </a:lnTo>
                  <a:lnTo>
                    <a:pt x="15527" y="24559"/>
                  </a:lnTo>
                  <a:lnTo>
                    <a:pt x="16383" y="23164"/>
                  </a:lnTo>
                  <a:lnTo>
                    <a:pt x="17270" y="21802"/>
                  </a:lnTo>
                  <a:lnTo>
                    <a:pt x="18189" y="20471"/>
                  </a:lnTo>
                  <a:lnTo>
                    <a:pt x="19139" y="19172"/>
                  </a:lnTo>
                  <a:lnTo>
                    <a:pt x="20122" y="17873"/>
                  </a:lnTo>
                  <a:lnTo>
                    <a:pt x="21136" y="16605"/>
                  </a:lnTo>
                  <a:lnTo>
                    <a:pt x="22213" y="15369"/>
                  </a:lnTo>
                  <a:lnTo>
                    <a:pt x="23291" y="14165"/>
                  </a:lnTo>
                  <a:lnTo>
                    <a:pt x="24400" y="12993"/>
                  </a:lnTo>
                  <a:lnTo>
                    <a:pt x="25540" y="11852"/>
                  </a:lnTo>
                  <a:lnTo>
                    <a:pt x="26713" y="10743"/>
                  </a:lnTo>
                  <a:lnTo>
                    <a:pt x="27917" y="9665"/>
                  </a:lnTo>
                  <a:lnTo>
                    <a:pt x="29153" y="8620"/>
                  </a:lnTo>
                  <a:lnTo>
                    <a:pt x="30420" y="7637"/>
                  </a:lnTo>
                  <a:lnTo>
                    <a:pt x="31719" y="6655"/>
                  </a:lnTo>
                  <a:lnTo>
                    <a:pt x="31814" y="6623"/>
                  </a:lnTo>
                  <a:lnTo>
                    <a:pt x="30103" y="5483"/>
                  </a:lnTo>
                  <a:lnTo>
                    <a:pt x="28139" y="4184"/>
                  </a:lnTo>
                  <a:lnTo>
                    <a:pt x="27093" y="3518"/>
                  </a:lnTo>
                  <a:lnTo>
                    <a:pt x="26016" y="2853"/>
                  </a:lnTo>
                  <a:lnTo>
                    <a:pt x="24938" y="2219"/>
                  </a:lnTo>
                  <a:lnTo>
                    <a:pt x="23829" y="1649"/>
                  </a:lnTo>
                  <a:lnTo>
                    <a:pt x="22752" y="1110"/>
                  </a:lnTo>
                  <a:lnTo>
                    <a:pt x="22213" y="888"/>
                  </a:lnTo>
                  <a:lnTo>
                    <a:pt x="21674" y="666"/>
                  </a:lnTo>
                  <a:lnTo>
                    <a:pt x="21136" y="476"/>
                  </a:lnTo>
                  <a:lnTo>
                    <a:pt x="20597" y="318"/>
                  </a:lnTo>
                  <a:lnTo>
                    <a:pt x="20090" y="191"/>
                  </a:lnTo>
                  <a:lnTo>
                    <a:pt x="19583" y="96"/>
                  </a:lnTo>
                  <a:lnTo>
                    <a:pt x="19076" y="32"/>
                  </a:lnTo>
                  <a:lnTo>
                    <a:pt x="185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05" name="Google Shape;5505;p56"/>
            <p:cNvSpPr/>
            <p:nvPr/>
          </p:nvSpPr>
          <p:spPr>
            <a:xfrm>
              <a:off x="6777712" y="1911465"/>
              <a:ext cx="155839" cy="118051"/>
            </a:xfrm>
            <a:custGeom>
              <a:avLst/>
              <a:gdLst/>
              <a:ahLst/>
              <a:cxnLst/>
              <a:rect l="l" t="t" r="r" b="b"/>
              <a:pathLst>
                <a:path w="14768" h="11187" extrusionOk="0">
                  <a:moveTo>
                    <a:pt x="444" y="0"/>
                  </a:moveTo>
                  <a:lnTo>
                    <a:pt x="1" y="159"/>
                  </a:lnTo>
                  <a:lnTo>
                    <a:pt x="286" y="1078"/>
                  </a:lnTo>
                  <a:lnTo>
                    <a:pt x="571" y="2028"/>
                  </a:lnTo>
                  <a:lnTo>
                    <a:pt x="1047" y="3898"/>
                  </a:lnTo>
                  <a:lnTo>
                    <a:pt x="1522" y="3898"/>
                  </a:lnTo>
                  <a:lnTo>
                    <a:pt x="1870" y="3961"/>
                  </a:lnTo>
                  <a:lnTo>
                    <a:pt x="2251" y="4056"/>
                  </a:lnTo>
                  <a:lnTo>
                    <a:pt x="2663" y="4183"/>
                  </a:lnTo>
                  <a:lnTo>
                    <a:pt x="3043" y="4342"/>
                  </a:lnTo>
                  <a:lnTo>
                    <a:pt x="3455" y="4563"/>
                  </a:lnTo>
                  <a:lnTo>
                    <a:pt x="4247" y="5007"/>
                  </a:lnTo>
                  <a:lnTo>
                    <a:pt x="5039" y="5514"/>
                  </a:lnTo>
                  <a:lnTo>
                    <a:pt x="5768" y="5989"/>
                  </a:lnTo>
                  <a:lnTo>
                    <a:pt x="6433" y="6433"/>
                  </a:lnTo>
                  <a:lnTo>
                    <a:pt x="6972" y="6782"/>
                  </a:lnTo>
                  <a:lnTo>
                    <a:pt x="10870" y="8968"/>
                  </a:lnTo>
                  <a:lnTo>
                    <a:pt x="14767" y="11186"/>
                  </a:lnTo>
                  <a:lnTo>
                    <a:pt x="14387" y="10014"/>
                  </a:lnTo>
                  <a:lnTo>
                    <a:pt x="14007" y="8810"/>
                  </a:lnTo>
                  <a:lnTo>
                    <a:pt x="13563" y="7637"/>
                  </a:lnTo>
                  <a:lnTo>
                    <a:pt x="13341" y="7067"/>
                  </a:lnTo>
                  <a:lnTo>
                    <a:pt x="13056" y="6528"/>
                  </a:lnTo>
                  <a:lnTo>
                    <a:pt x="12771" y="5989"/>
                  </a:lnTo>
                  <a:lnTo>
                    <a:pt x="12486" y="5514"/>
                  </a:lnTo>
                  <a:lnTo>
                    <a:pt x="12137" y="5039"/>
                  </a:lnTo>
                  <a:lnTo>
                    <a:pt x="11789" y="4595"/>
                  </a:lnTo>
                  <a:lnTo>
                    <a:pt x="11377" y="4215"/>
                  </a:lnTo>
                  <a:lnTo>
                    <a:pt x="10965" y="3835"/>
                  </a:lnTo>
                  <a:lnTo>
                    <a:pt x="10489" y="3549"/>
                  </a:lnTo>
                  <a:lnTo>
                    <a:pt x="10014" y="3264"/>
                  </a:lnTo>
                  <a:lnTo>
                    <a:pt x="9444" y="3042"/>
                  </a:lnTo>
                  <a:lnTo>
                    <a:pt x="8842" y="2821"/>
                  </a:lnTo>
                  <a:lnTo>
                    <a:pt x="8240" y="2631"/>
                  </a:lnTo>
                  <a:lnTo>
                    <a:pt x="7638" y="2472"/>
                  </a:lnTo>
                  <a:lnTo>
                    <a:pt x="6402" y="2187"/>
                  </a:lnTo>
                  <a:lnTo>
                    <a:pt x="5198" y="1902"/>
                  </a:lnTo>
                  <a:lnTo>
                    <a:pt x="3962" y="1585"/>
                  </a:lnTo>
                  <a:lnTo>
                    <a:pt x="3360" y="1426"/>
                  </a:lnTo>
                  <a:lnTo>
                    <a:pt x="2758" y="1236"/>
                  </a:lnTo>
                  <a:lnTo>
                    <a:pt x="2187" y="1014"/>
                  </a:lnTo>
                  <a:lnTo>
                    <a:pt x="1617" y="729"/>
                  </a:lnTo>
                  <a:lnTo>
                    <a:pt x="1078" y="444"/>
                  </a:lnTo>
                  <a:lnTo>
                    <a:pt x="540" y="96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6"/>
            <p:cNvSpPr/>
            <p:nvPr/>
          </p:nvSpPr>
          <p:spPr>
            <a:xfrm>
              <a:off x="6652673" y="1579141"/>
              <a:ext cx="305643" cy="374846"/>
            </a:xfrm>
            <a:custGeom>
              <a:avLst/>
              <a:gdLst/>
              <a:ahLst/>
              <a:cxnLst/>
              <a:rect l="l" t="t" r="r" b="b"/>
              <a:pathLst>
                <a:path w="28964" h="35522" extrusionOk="0">
                  <a:moveTo>
                    <a:pt x="19932" y="7795"/>
                  </a:moveTo>
                  <a:lnTo>
                    <a:pt x="20027" y="7827"/>
                  </a:lnTo>
                  <a:lnTo>
                    <a:pt x="20122" y="7890"/>
                  </a:lnTo>
                  <a:lnTo>
                    <a:pt x="20217" y="7954"/>
                  </a:lnTo>
                  <a:lnTo>
                    <a:pt x="20249" y="8049"/>
                  </a:lnTo>
                  <a:lnTo>
                    <a:pt x="20312" y="8144"/>
                  </a:lnTo>
                  <a:lnTo>
                    <a:pt x="20344" y="8334"/>
                  </a:lnTo>
                  <a:lnTo>
                    <a:pt x="20312" y="8556"/>
                  </a:lnTo>
                  <a:lnTo>
                    <a:pt x="20249" y="8651"/>
                  </a:lnTo>
                  <a:lnTo>
                    <a:pt x="20186" y="8746"/>
                  </a:lnTo>
                  <a:lnTo>
                    <a:pt x="20122" y="8809"/>
                  </a:lnTo>
                  <a:lnTo>
                    <a:pt x="20027" y="8873"/>
                  </a:lnTo>
                  <a:lnTo>
                    <a:pt x="19900" y="8936"/>
                  </a:lnTo>
                  <a:lnTo>
                    <a:pt x="19774" y="8936"/>
                  </a:lnTo>
                  <a:lnTo>
                    <a:pt x="19235" y="8999"/>
                  </a:lnTo>
                  <a:lnTo>
                    <a:pt x="18696" y="9094"/>
                  </a:lnTo>
                  <a:lnTo>
                    <a:pt x="18158" y="9221"/>
                  </a:lnTo>
                  <a:lnTo>
                    <a:pt x="17651" y="9380"/>
                  </a:lnTo>
                  <a:lnTo>
                    <a:pt x="17175" y="9570"/>
                  </a:lnTo>
                  <a:lnTo>
                    <a:pt x="16700" y="9791"/>
                  </a:lnTo>
                  <a:lnTo>
                    <a:pt x="16256" y="10045"/>
                  </a:lnTo>
                  <a:lnTo>
                    <a:pt x="15844" y="10330"/>
                  </a:lnTo>
                  <a:lnTo>
                    <a:pt x="15433" y="10647"/>
                  </a:lnTo>
                  <a:lnTo>
                    <a:pt x="15052" y="10996"/>
                  </a:lnTo>
                  <a:lnTo>
                    <a:pt x="14704" y="11376"/>
                  </a:lnTo>
                  <a:lnTo>
                    <a:pt x="14355" y="11788"/>
                  </a:lnTo>
                  <a:lnTo>
                    <a:pt x="14070" y="12200"/>
                  </a:lnTo>
                  <a:lnTo>
                    <a:pt x="13785" y="12675"/>
                  </a:lnTo>
                  <a:lnTo>
                    <a:pt x="13531" y="13182"/>
                  </a:lnTo>
                  <a:lnTo>
                    <a:pt x="13309" y="13689"/>
                  </a:lnTo>
                  <a:lnTo>
                    <a:pt x="13246" y="13816"/>
                  </a:lnTo>
                  <a:lnTo>
                    <a:pt x="13119" y="13879"/>
                  </a:lnTo>
                  <a:lnTo>
                    <a:pt x="12993" y="13911"/>
                  </a:lnTo>
                  <a:lnTo>
                    <a:pt x="12866" y="13911"/>
                  </a:lnTo>
                  <a:lnTo>
                    <a:pt x="12771" y="13847"/>
                  </a:lnTo>
                  <a:lnTo>
                    <a:pt x="12676" y="13784"/>
                  </a:lnTo>
                  <a:lnTo>
                    <a:pt x="12644" y="13657"/>
                  </a:lnTo>
                  <a:lnTo>
                    <a:pt x="12644" y="13499"/>
                  </a:lnTo>
                  <a:lnTo>
                    <a:pt x="12802" y="12897"/>
                  </a:lnTo>
                  <a:lnTo>
                    <a:pt x="13024" y="12326"/>
                  </a:lnTo>
                  <a:lnTo>
                    <a:pt x="13309" y="11788"/>
                  </a:lnTo>
                  <a:lnTo>
                    <a:pt x="13626" y="11249"/>
                  </a:lnTo>
                  <a:lnTo>
                    <a:pt x="13975" y="10774"/>
                  </a:lnTo>
                  <a:lnTo>
                    <a:pt x="14355" y="10298"/>
                  </a:lnTo>
                  <a:lnTo>
                    <a:pt x="14799" y="9855"/>
                  </a:lnTo>
                  <a:lnTo>
                    <a:pt x="15274" y="9443"/>
                  </a:lnTo>
                  <a:lnTo>
                    <a:pt x="15749" y="9094"/>
                  </a:lnTo>
                  <a:lnTo>
                    <a:pt x="16288" y="8746"/>
                  </a:lnTo>
                  <a:lnTo>
                    <a:pt x="16827" y="8492"/>
                  </a:lnTo>
                  <a:lnTo>
                    <a:pt x="17397" y="8239"/>
                  </a:lnTo>
                  <a:lnTo>
                    <a:pt x="17968" y="8049"/>
                  </a:lnTo>
                  <a:lnTo>
                    <a:pt x="18570" y="7922"/>
                  </a:lnTo>
                  <a:lnTo>
                    <a:pt x="19172" y="7827"/>
                  </a:lnTo>
                  <a:lnTo>
                    <a:pt x="19774" y="7795"/>
                  </a:lnTo>
                  <a:close/>
                  <a:moveTo>
                    <a:pt x="19869" y="11059"/>
                  </a:moveTo>
                  <a:lnTo>
                    <a:pt x="19964" y="11091"/>
                  </a:lnTo>
                  <a:lnTo>
                    <a:pt x="20059" y="11122"/>
                  </a:lnTo>
                  <a:lnTo>
                    <a:pt x="20154" y="11186"/>
                  </a:lnTo>
                  <a:lnTo>
                    <a:pt x="20312" y="11376"/>
                  </a:lnTo>
                  <a:lnTo>
                    <a:pt x="20376" y="11566"/>
                  </a:lnTo>
                  <a:lnTo>
                    <a:pt x="20376" y="11693"/>
                  </a:lnTo>
                  <a:lnTo>
                    <a:pt x="20376" y="11788"/>
                  </a:lnTo>
                  <a:lnTo>
                    <a:pt x="20344" y="11915"/>
                  </a:lnTo>
                  <a:lnTo>
                    <a:pt x="20281" y="12010"/>
                  </a:lnTo>
                  <a:lnTo>
                    <a:pt x="20217" y="12105"/>
                  </a:lnTo>
                  <a:lnTo>
                    <a:pt x="20091" y="12168"/>
                  </a:lnTo>
                  <a:lnTo>
                    <a:pt x="19393" y="12643"/>
                  </a:lnTo>
                  <a:lnTo>
                    <a:pt x="18696" y="13087"/>
                  </a:lnTo>
                  <a:lnTo>
                    <a:pt x="18063" y="13562"/>
                  </a:lnTo>
                  <a:lnTo>
                    <a:pt x="17429" y="14069"/>
                  </a:lnTo>
                  <a:lnTo>
                    <a:pt x="16858" y="14576"/>
                  </a:lnTo>
                  <a:lnTo>
                    <a:pt x="16288" y="15115"/>
                  </a:lnTo>
                  <a:lnTo>
                    <a:pt x="15781" y="15654"/>
                  </a:lnTo>
                  <a:lnTo>
                    <a:pt x="15274" y="16224"/>
                  </a:lnTo>
                  <a:lnTo>
                    <a:pt x="14799" y="16826"/>
                  </a:lnTo>
                  <a:lnTo>
                    <a:pt x="14355" y="17460"/>
                  </a:lnTo>
                  <a:lnTo>
                    <a:pt x="13912" y="18094"/>
                  </a:lnTo>
                  <a:lnTo>
                    <a:pt x="13500" y="18759"/>
                  </a:lnTo>
                  <a:lnTo>
                    <a:pt x="13119" y="19456"/>
                  </a:lnTo>
                  <a:lnTo>
                    <a:pt x="12771" y="20153"/>
                  </a:lnTo>
                  <a:lnTo>
                    <a:pt x="12422" y="20914"/>
                  </a:lnTo>
                  <a:lnTo>
                    <a:pt x="12074" y="21674"/>
                  </a:lnTo>
                  <a:lnTo>
                    <a:pt x="12010" y="21769"/>
                  </a:lnTo>
                  <a:lnTo>
                    <a:pt x="11915" y="21833"/>
                  </a:lnTo>
                  <a:lnTo>
                    <a:pt x="11820" y="21864"/>
                  </a:lnTo>
                  <a:lnTo>
                    <a:pt x="11725" y="21864"/>
                  </a:lnTo>
                  <a:lnTo>
                    <a:pt x="11630" y="21833"/>
                  </a:lnTo>
                  <a:lnTo>
                    <a:pt x="11567" y="21738"/>
                  </a:lnTo>
                  <a:lnTo>
                    <a:pt x="11535" y="21643"/>
                  </a:lnTo>
                  <a:lnTo>
                    <a:pt x="11535" y="21516"/>
                  </a:lnTo>
                  <a:lnTo>
                    <a:pt x="11725" y="20724"/>
                  </a:lnTo>
                  <a:lnTo>
                    <a:pt x="11947" y="19932"/>
                  </a:lnTo>
                  <a:lnTo>
                    <a:pt x="12232" y="19139"/>
                  </a:lnTo>
                  <a:lnTo>
                    <a:pt x="12581" y="18347"/>
                  </a:lnTo>
                  <a:lnTo>
                    <a:pt x="12961" y="17618"/>
                  </a:lnTo>
                  <a:lnTo>
                    <a:pt x="13405" y="16858"/>
                  </a:lnTo>
                  <a:lnTo>
                    <a:pt x="13848" y="16161"/>
                  </a:lnTo>
                  <a:lnTo>
                    <a:pt x="14355" y="15464"/>
                  </a:lnTo>
                  <a:lnTo>
                    <a:pt x="14926" y="14798"/>
                  </a:lnTo>
                  <a:lnTo>
                    <a:pt x="15496" y="14164"/>
                  </a:lnTo>
                  <a:lnTo>
                    <a:pt x="16098" y="13562"/>
                  </a:lnTo>
                  <a:lnTo>
                    <a:pt x="16732" y="12992"/>
                  </a:lnTo>
                  <a:lnTo>
                    <a:pt x="17397" y="12453"/>
                  </a:lnTo>
                  <a:lnTo>
                    <a:pt x="18063" y="11978"/>
                  </a:lnTo>
                  <a:lnTo>
                    <a:pt x="18760" y="11534"/>
                  </a:lnTo>
                  <a:lnTo>
                    <a:pt x="19489" y="11122"/>
                  </a:lnTo>
                  <a:lnTo>
                    <a:pt x="19615" y="11059"/>
                  </a:lnTo>
                  <a:close/>
                  <a:moveTo>
                    <a:pt x="9190" y="0"/>
                  </a:moveTo>
                  <a:lnTo>
                    <a:pt x="8905" y="32"/>
                  </a:lnTo>
                  <a:lnTo>
                    <a:pt x="8620" y="63"/>
                  </a:lnTo>
                  <a:lnTo>
                    <a:pt x="8335" y="127"/>
                  </a:lnTo>
                  <a:lnTo>
                    <a:pt x="8081" y="190"/>
                  </a:lnTo>
                  <a:lnTo>
                    <a:pt x="7859" y="285"/>
                  </a:lnTo>
                  <a:lnTo>
                    <a:pt x="7637" y="380"/>
                  </a:lnTo>
                  <a:lnTo>
                    <a:pt x="7416" y="507"/>
                  </a:lnTo>
                  <a:lnTo>
                    <a:pt x="7225" y="634"/>
                  </a:lnTo>
                  <a:lnTo>
                    <a:pt x="6845" y="982"/>
                  </a:lnTo>
                  <a:lnTo>
                    <a:pt x="6497" y="1363"/>
                  </a:lnTo>
                  <a:lnTo>
                    <a:pt x="6148" y="1806"/>
                  </a:lnTo>
                  <a:lnTo>
                    <a:pt x="5831" y="2313"/>
                  </a:lnTo>
                  <a:lnTo>
                    <a:pt x="5514" y="2884"/>
                  </a:lnTo>
                  <a:lnTo>
                    <a:pt x="4881" y="4119"/>
                  </a:lnTo>
                  <a:lnTo>
                    <a:pt x="4152" y="5545"/>
                  </a:lnTo>
                  <a:lnTo>
                    <a:pt x="3581" y="6623"/>
                  </a:lnTo>
                  <a:lnTo>
                    <a:pt x="3043" y="7700"/>
                  </a:lnTo>
                  <a:lnTo>
                    <a:pt x="1997" y="9855"/>
                  </a:lnTo>
                  <a:lnTo>
                    <a:pt x="983" y="12041"/>
                  </a:lnTo>
                  <a:lnTo>
                    <a:pt x="1" y="14259"/>
                  </a:lnTo>
                  <a:lnTo>
                    <a:pt x="730" y="14323"/>
                  </a:lnTo>
                  <a:lnTo>
                    <a:pt x="1427" y="14481"/>
                  </a:lnTo>
                  <a:lnTo>
                    <a:pt x="1744" y="14576"/>
                  </a:lnTo>
                  <a:lnTo>
                    <a:pt x="2092" y="14703"/>
                  </a:lnTo>
                  <a:lnTo>
                    <a:pt x="2409" y="14830"/>
                  </a:lnTo>
                  <a:lnTo>
                    <a:pt x="2694" y="14957"/>
                  </a:lnTo>
                  <a:lnTo>
                    <a:pt x="2979" y="15147"/>
                  </a:lnTo>
                  <a:lnTo>
                    <a:pt x="3265" y="15337"/>
                  </a:lnTo>
                  <a:lnTo>
                    <a:pt x="3518" y="15527"/>
                  </a:lnTo>
                  <a:lnTo>
                    <a:pt x="3740" y="15780"/>
                  </a:lnTo>
                  <a:lnTo>
                    <a:pt x="3962" y="16002"/>
                  </a:lnTo>
                  <a:lnTo>
                    <a:pt x="4152" y="16287"/>
                  </a:lnTo>
                  <a:lnTo>
                    <a:pt x="4342" y="16604"/>
                  </a:lnTo>
                  <a:lnTo>
                    <a:pt x="4500" y="16921"/>
                  </a:lnTo>
                  <a:lnTo>
                    <a:pt x="5546" y="16699"/>
                  </a:lnTo>
                  <a:lnTo>
                    <a:pt x="5768" y="16668"/>
                  </a:lnTo>
                  <a:lnTo>
                    <a:pt x="5990" y="16699"/>
                  </a:lnTo>
                  <a:lnTo>
                    <a:pt x="6211" y="16763"/>
                  </a:lnTo>
                  <a:lnTo>
                    <a:pt x="6402" y="16858"/>
                  </a:lnTo>
                  <a:lnTo>
                    <a:pt x="6560" y="17016"/>
                  </a:lnTo>
                  <a:lnTo>
                    <a:pt x="6687" y="17206"/>
                  </a:lnTo>
                  <a:lnTo>
                    <a:pt x="6782" y="17428"/>
                  </a:lnTo>
                  <a:lnTo>
                    <a:pt x="6814" y="17650"/>
                  </a:lnTo>
                  <a:lnTo>
                    <a:pt x="6845" y="26586"/>
                  </a:lnTo>
                  <a:lnTo>
                    <a:pt x="6845" y="35522"/>
                  </a:lnTo>
                  <a:lnTo>
                    <a:pt x="8493" y="33240"/>
                  </a:lnTo>
                  <a:lnTo>
                    <a:pt x="10141" y="30959"/>
                  </a:lnTo>
                  <a:lnTo>
                    <a:pt x="10299" y="30769"/>
                  </a:lnTo>
                  <a:lnTo>
                    <a:pt x="10521" y="30642"/>
                  </a:lnTo>
                  <a:lnTo>
                    <a:pt x="10743" y="30579"/>
                  </a:lnTo>
                  <a:lnTo>
                    <a:pt x="10965" y="30579"/>
                  </a:lnTo>
                  <a:lnTo>
                    <a:pt x="11186" y="30610"/>
                  </a:lnTo>
                  <a:lnTo>
                    <a:pt x="11408" y="30737"/>
                  </a:lnTo>
                  <a:lnTo>
                    <a:pt x="11567" y="30927"/>
                  </a:lnTo>
                  <a:lnTo>
                    <a:pt x="11630" y="31022"/>
                  </a:lnTo>
                  <a:lnTo>
                    <a:pt x="11693" y="31149"/>
                  </a:lnTo>
                  <a:lnTo>
                    <a:pt x="11852" y="31656"/>
                  </a:lnTo>
                  <a:lnTo>
                    <a:pt x="12295" y="31497"/>
                  </a:lnTo>
                  <a:lnTo>
                    <a:pt x="12264" y="31371"/>
                  </a:lnTo>
                  <a:lnTo>
                    <a:pt x="12295" y="31244"/>
                  </a:lnTo>
                  <a:lnTo>
                    <a:pt x="12391" y="31149"/>
                  </a:lnTo>
                  <a:lnTo>
                    <a:pt x="12549" y="31086"/>
                  </a:lnTo>
                  <a:lnTo>
                    <a:pt x="13056" y="31054"/>
                  </a:lnTo>
                  <a:lnTo>
                    <a:pt x="13595" y="31054"/>
                  </a:lnTo>
                  <a:lnTo>
                    <a:pt x="14102" y="31086"/>
                  </a:lnTo>
                  <a:lnTo>
                    <a:pt x="14640" y="31149"/>
                  </a:lnTo>
                  <a:lnTo>
                    <a:pt x="14323" y="29058"/>
                  </a:lnTo>
                  <a:lnTo>
                    <a:pt x="14197" y="27980"/>
                  </a:lnTo>
                  <a:lnTo>
                    <a:pt x="14102" y="26903"/>
                  </a:lnTo>
                  <a:lnTo>
                    <a:pt x="14038" y="25794"/>
                  </a:lnTo>
                  <a:lnTo>
                    <a:pt x="14038" y="24748"/>
                  </a:lnTo>
                  <a:lnTo>
                    <a:pt x="14070" y="23702"/>
                  </a:lnTo>
                  <a:lnTo>
                    <a:pt x="14133" y="23195"/>
                  </a:lnTo>
                  <a:lnTo>
                    <a:pt x="14197" y="22688"/>
                  </a:lnTo>
                  <a:lnTo>
                    <a:pt x="14292" y="22213"/>
                  </a:lnTo>
                  <a:lnTo>
                    <a:pt x="14355" y="21801"/>
                  </a:lnTo>
                  <a:lnTo>
                    <a:pt x="14482" y="21453"/>
                  </a:lnTo>
                  <a:lnTo>
                    <a:pt x="14640" y="21136"/>
                  </a:lnTo>
                  <a:lnTo>
                    <a:pt x="14735" y="21009"/>
                  </a:lnTo>
                  <a:lnTo>
                    <a:pt x="14862" y="20914"/>
                  </a:lnTo>
                  <a:lnTo>
                    <a:pt x="15147" y="20692"/>
                  </a:lnTo>
                  <a:lnTo>
                    <a:pt x="15528" y="20502"/>
                  </a:lnTo>
                  <a:lnTo>
                    <a:pt x="16003" y="20343"/>
                  </a:lnTo>
                  <a:lnTo>
                    <a:pt x="16320" y="20280"/>
                  </a:lnTo>
                  <a:lnTo>
                    <a:pt x="16605" y="20248"/>
                  </a:lnTo>
                  <a:lnTo>
                    <a:pt x="16542" y="20090"/>
                  </a:lnTo>
                  <a:lnTo>
                    <a:pt x="16510" y="20027"/>
                  </a:lnTo>
                  <a:lnTo>
                    <a:pt x="16510" y="19932"/>
                  </a:lnTo>
                  <a:lnTo>
                    <a:pt x="16573" y="19139"/>
                  </a:lnTo>
                  <a:lnTo>
                    <a:pt x="16732" y="18442"/>
                  </a:lnTo>
                  <a:lnTo>
                    <a:pt x="16922" y="17808"/>
                  </a:lnTo>
                  <a:lnTo>
                    <a:pt x="17175" y="17238"/>
                  </a:lnTo>
                  <a:lnTo>
                    <a:pt x="17492" y="16699"/>
                  </a:lnTo>
                  <a:lnTo>
                    <a:pt x="17841" y="16256"/>
                  </a:lnTo>
                  <a:lnTo>
                    <a:pt x="18253" y="15844"/>
                  </a:lnTo>
                  <a:lnTo>
                    <a:pt x="18696" y="15527"/>
                  </a:lnTo>
                  <a:lnTo>
                    <a:pt x="19172" y="15210"/>
                  </a:lnTo>
                  <a:lnTo>
                    <a:pt x="19710" y="14957"/>
                  </a:lnTo>
                  <a:lnTo>
                    <a:pt x="20249" y="14766"/>
                  </a:lnTo>
                  <a:lnTo>
                    <a:pt x="20851" y="14608"/>
                  </a:lnTo>
                  <a:lnTo>
                    <a:pt x="21453" y="14481"/>
                  </a:lnTo>
                  <a:lnTo>
                    <a:pt x="22087" y="14418"/>
                  </a:lnTo>
                  <a:lnTo>
                    <a:pt x="22752" y="14354"/>
                  </a:lnTo>
                  <a:lnTo>
                    <a:pt x="23418" y="14323"/>
                  </a:lnTo>
                  <a:lnTo>
                    <a:pt x="23386" y="14196"/>
                  </a:lnTo>
                  <a:lnTo>
                    <a:pt x="23386" y="14069"/>
                  </a:lnTo>
                  <a:lnTo>
                    <a:pt x="23418" y="13911"/>
                  </a:lnTo>
                  <a:lnTo>
                    <a:pt x="23481" y="13752"/>
                  </a:lnTo>
                  <a:lnTo>
                    <a:pt x="24052" y="12707"/>
                  </a:lnTo>
                  <a:lnTo>
                    <a:pt x="24654" y="11693"/>
                  </a:lnTo>
                  <a:lnTo>
                    <a:pt x="25287" y="10710"/>
                  </a:lnTo>
                  <a:lnTo>
                    <a:pt x="25953" y="9760"/>
                  </a:lnTo>
                  <a:lnTo>
                    <a:pt x="26650" y="8841"/>
                  </a:lnTo>
                  <a:lnTo>
                    <a:pt x="27410" y="7954"/>
                  </a:lnTo>
                  <a:lnTo>
                    <a:pt x="28171" y="7066"/>
                  </a:lnTo>
                  <a:lnTo>
                    <a:pt x="28963" y="6211"/>
                  </a:lnTo>
                  <a:lnTo>
                    <a:pt x="27854" y="5894"/>
                  </a:lnTo>
                  <a:lnTo>
                    <a:pt x="26745" y="5577"/>
                  </a:lnTo>
                  <a:lnTo>
                    <a:pt x="24527" y="4880"/>
                  </a:lnTo>
                  <a:lnTo>
                    <a:pt x="22340" y="4119"/>
                  </a:lnTo>
                  <a:lnTo>
                    <a:pt x="20154" y="3359"/>
                  </a:lnTo>
                  <a:lnTo>
                    <a:pt x="17968" y="2567"/>
                  </a:lnTo>
                  <a:lnTo>
                    <a:pt x="15781" y="1806"/>
                  </a:lnTo>
                  <a:lnTo>
                    <a:pt x="13595" y="1077"/>
                  </a:lnTo>
                  <a:lnTo>
                    <a:pt x="11377" y="380"/>
                  </a:lnTo>
                  <a:lnTo>
                    <a:pt x="10553" y="158"/>
                  </a:lnTo>
                  <a:lnTo>
                    <a:pt x="9824" y="63"/>
                  </a:lnTo>
                  <a:lnTo>
                    <a:pt x="9507" y="32"/>
                  </a:lnTo>
                  <a:lnTo>
                    <a:pt x="91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6"/>
            <p:cNvSpPr/>
            <p:nvPr/>
          </p:nvSpPr>
          <p:spPr>
            <a:xfrm>
              <a:off x="6792430" y="2210027"/>
              <a:ext cx="117038" cy="375184"/>
            </a:xfrm>
            <a:custGeom>
              <a:avLst/>
              <a:gdLst/>
              <a:ahLst/>
              <a:cxnLst/>
              <a:rect l="l" t="t" r="r" b="b"/>
              <a:pathLst>
                <a:path w="11091" h="35554" extrusionOk="0">
                  <a:moveTo>
                    <a:pt x="3676" y="0"/>
                  </a:moveTo>
                  <a:lnTo>
                    <a:pt x="2725" y="1395"/>
                  </a:lnTo>
                  <a:lnTo>
                    <a:pt x="1775" y="2789"/>
                  </a:lnTo>
                  <a:lnTo>
                    <a:pt x="887" y="4215"/>
                  </a:lnTo>
                  <a:lnTo>
                    <a:pt x="0" y="5641"/>
                  </a:lnTo>
                  <a:lnTo>
                    <a:pt x="159" y="5799"/>
                  </a:lnTo>
                  <a:lnTo>
                    <a:pt x="190" y="5926"/>
                  </a:lnTo>
                  <a:lnTo>
                    <a:pt x="222" y="6053"/>
                  </a:lnTo>
                  <a:lnTo>
                    <a:pt x="570" y="7701"/>
                  </a:lnTo>
                  <a:lnTo>
                    <a:pt x="887" y="9380"/>
                  </a:lnTo>
                  <a:lnTo>
                    <a:pt x="1141" y="11059"/>
                  </a:lnTo>
                  <a:lnTo>
                    <a:pt x="1363" y="12771"/>
                  </a:lnTo>
                  <a:lnTo>
                    <a:pt x="1553" y="14450"/>
                  </a:lnTo>
                  <a:lnTo>
                    <a:pt x="1680" y="16161"/>
                  </a:lnTo>
                  <a:lnTo>
                    <a:pt x="1775" y="17872"/>
                  </a:lnTo>
                  <a:lnTo>
                    <a:pt x="1806" y="19583"/>
                  </a:lnTo>
                  <a:lnTo>
                    <a:pt x="1806" y="21326"/>
                  </a:lnTo>
                  <a:lnTo>
                    <a:pt x="1775" y="23037"/>
                  </a:lnTo>
                  <a:lnTo>
                    <a:pt x="1680" y="24748"/>
                  </a:lnTo>
                  <a:lnTo>
                    <a:pt x="1553" y="26460"/>
                  </a:lnTo>
                  <a:lnTo>
                    <a:pt x="1331" y="28139"/>
                  </a:lnTo>
                  <a:lnTo>
                    <a:pt x="1109" y="29850"/>
                  </a:lnTo>
                  <a:lnTo>
                    <a:pt x="792" y="31530"/>
                  </a:lnTo>
                  <a:lnTo>
                    <a:pt x="444" y="33177"/>
                  </a:lnTo>
                  <a:lnTo>
                    <a:pt x="2915" y="33811"/>
                  </a:lnTo>
                  <a:lnTo>
                    <a:pt x="5355" y="34445"/>
                  </a:lnTo>
                  <a:lnTo>
                    <a:pt x="7859" y="35015"/>
                  </a:lnTo>
                  <a:lnTo>
                    <a:pt x="10330" y="35554"/>
                  </a:lnTo>
                  <a:lnTo>
                    <a:pt x="10520" y="34350"/>
                  </a:lnTo>
                  <a:lnTo>
                    <a:pt x="10679" y="33177"/>
                  </a:lnTo>
                  <a:lnTo>
                    <a:pt x="10806" y="32005"/>
                  </a:lnTo>
                  <a:lnTo>
                    <a:pt x="10901" y="30833"/>
                  </a:lnTo>
                  <a:lnTo>
                    <a:pt x="10996" y="29692"/>
                  </a:lnTo>
                  <a:lnTo>
                    <a:pt x="11059" y="28519"/>
                  </a:lnTo>
                  <a:lnTo>
                    <a:pt x="11091" y="27379"/>
                  </a:lnTo>
                  <a:lnTo>
                    <a:pt x="11091" y="26238"/>
                  </a:lnTo>
                  <a:lnTo>
                    <a:pt x="11091" y="25097"/>
                  </a:lnTo>
                  <a:lnTo>
                    <a:pt x="11059" y="23956"/>
                  </a:lnTo>
                  <a:lnTo>
                    <a:pt x="10996" y="22816"/>
                  </a:lnTo>
                  <a:lnTo>
                    <a:pt x="10901" y="21706"/>
                  </a:lnTo>
                  <a:lnTo>
                    <a:pt x="10774" y="20566"/>
                  </a:lnTo>
                  <a:lnTo>
                    <a:pt x="10647" y="19457"/>
                  </a:lnTo>
                  <a:lnTo>
                    <a:pt x="10489" y="18348"/>
                  </a:lnTo>
                  <a:lnTo>
                    <a:pt x="10299" y="17239"/>
                  </a:lnTo>
                  <a:lnTo>
                    <a:pt x="10077" y="16129"/>
                  </a:lnTo>
                  <a:lnTo>
                    <a:pt x="9855" y="15052"/>
                  </a:lnTo>
                  <a:lnTo>
                    <a:pt x="9570" y="13943"/>
                  </a:lnTo>
                  <a:lnTo>
                    <a:pt x="9285" y="12866"/>
                  </a:lnTo>
                  <a:lnTo>
                    <a:pt x="8968" y="11788"/>
                  </a:lnTo>
                  <a:lnTo>
                    <a:pt x="8619" y="10711"/>
                  </a:lnTo>
                  <a:lnTo>
                    <a:pt x="8271" y="9634"/>
                  </a:lnTo>
                  <a:lnTo>
                    <a:pt x="7859" y="8556"/>
                  </a:lnTo>
                  <a:lnTo>
                    <a:pt x="7447" y="7479"/>
                  </a:lnTo>
                  <a:lnTo>
                    <a:pt x="7003" y="6433"/>
                  </a:lnTo>
                  <a:lnTo>
                    <a:pt x="6528" y="5356"/>
                  </a:lnTo>
                  <a:lnTo>
                    <a:pt x="6021" y="4310"/>
                  </a:lnTo>
                  <a:lnTo>
                    <a:pt x="5482" y="3264"/>
                  </a:lnTo>
                  <a:lnTo>
                    <a:pt x="4943" y="2219"/>
                  </a:lnTo>
                  <a:lnTo>
                    <a:pt x="4341" y="1173"/>
                  </a:lnTo>
                  <a:lnTo>
                    <a:pt x="3739" y="127"/>
                  </a:lnTo>
                  <a:lnTo>
                    <a:pt x="36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6"/>
            <p:cNvSpPr/>
            <p:nvPr/>
          </p:nvSpPr>
          <p:spPr>
            <a:xfrm>
              <a:off x="6774367" y="1695813"/>
              <a:ext cx="93305" cy="114041"/>
            </a:xfrm>
            <a:custGeom>
              <a:avLst/>
              <a:gdLst/>
              <a:ahLst/>
              <a:cxnLst/>
              <a:rect l="l" t="t" r="r" b="b"/>
              <a:pathLst>
                <a:path w="8842" h="10807" extrusionOk="0">
                  <a:moveTo>
                    <a:pt x="8081" y="1"/>
                  </a:moveTo>
                  <a:lnTo>
                    <a:pt x="7955" y="64"/>
                  </a:lnTo>
                  <a:lnTo>
                    <a:pt x="7226" y="476"/>
                  </a:lnTo>
                  <a:lnTo>
                    <a:pt x="6529" y="920"/>
                  </a:lnTo>
                  <a:lnTo>
                    <a:pt x="5863" y="1395"/>
                  </a:lnTo>
                  <a:lnTo>
                    <a:pt x="5198" y="1934"/>
                  </a:lnTo>
                  <a:lnTo>
                    <a:pt x="4564" y="2504"/>
                  </a:lnTo>
                  <a:lnTo>
                    <a:pt x="3962" y="3106"/>
                  </a:lnTo>
                  <a:lnTo>
                    <a:pt x="3392" y="3740"/>
                  </a:lnTo>
                  <a:lnTo>
                    <a:pt x="2821" y="4406"/>
                  </a:lnTo>
                  <a:lnTo>
                    <a:pt x="2314" y="5103"/>
                  </a:lnTo>
                  <a:lnTo>
                    <a:pt x="1871" y="5800"/>
                  </a:lnTo>
                  <a:lnTo>
                    <a:pt x="1427" y="6560"/>
                  </a:lnTo>
                  <a:lnTo>
                    <a:pt x="1047" y="7289"/>
                  </a:lnTo>
                  <a:lnTo>
                    <a:pt x="698" y="8081"/>
                  </a:lnTo>
                  <a:lnTo>
                    <a:pt x="413" y="8874"/>
                  </a:lnTo>
                  <a:lnTo>
                    <a:pt x="191" y="9666"/>
                  </a:lnTo>
                  <a:lnTo>
                    <a:pt x="1" y="10458"/>
                  </a:lnTo>
                  <a:lnTo>
                    <a:pt x="1" y="10585"/>
                  </a:lnTo>
                  <a:lnTo>
                    <a:pt x="33" y="10680"/>
                  </a:lnTo>
                  <a:lnTo>
                    <a:pt x="96" y="10775"/>
                  </a:lnTo>
                  <a:lnTo>
                    <a:pt x="191" y="10806"/>
                  </a:lnTo>
                  <a:lnTo>
                    <a:pt x="286" y="10806"/>
                  </a:lnTo>
                  <a:lnTo>
                    <a:pt x="381" y="10775"/>
                  </a:lnTo>
                  <a:lnTo>
                    <a:pt x="476" y="10711"/>
                  </a:lnTo>
                  <a:lnTo>
                    <a:pt x="540" y="10616"/>
                  </a:lnTo>
                  <a:lnTo>
                    <a:pt x="888" y="9856"/>
                  </a:lnTo>
                  <a:lnTo>
                    <a:pt x="1237" y="9095"/>
                  </a:lnTo>
                  <a:lnTo>
                    <a:pt x="1585" y="8398"/>
                  </a:lnTo>
                  <a:lnTo>
                    <a:pt x="1966" y="7701"/>
                  </a:lnTo>
                  <a:lnTo>
                    <a:pt x="2378" y="7036"/>
                  </a:lnTo>
                  <a:lnTo>
                    <a:pt x="2821" y="6402"/>
                  </a:lnTo>
                  <a:lnTo>
                    <a:pt x="3265" y="5768"/>
                  </a:lnTo>
                  <a:lnTo>
                    <a:pt x="3740" y="5166"/>
                  </a:lnTo>
                  <a:lnTo>
                    <a:pt x="4247" y="4596"/>
                  </a:lnTo>
                  <a:lnTo>
                    <a:pt x="4754" y="4057"/>
                  </a:lnTo>
                  <a:lnTo>
                    <a:pt x="5324" y="3518"/>
                  </a:lnTo>
                  <a:lnTo>
                    <a:pt x="5895" y="3011"/>
                  </a:lnTo>
                  <a:lnTo>
                    <a:pt x="6529" y="2504"/>
                  </a:lnTo>
                  <a:lnTo>
                    <a:pt x="7162" y="2029"/>
                  </a:lnTo>
                  <a:lnTo>
                    <a:pt x="7859" y="1585"/>
                  </a:lnTo>
                  <a:lnTo>
                    <a:pt x="8557" y="1110"/>
                  </a:lnTo>
                  <a:lnTo>
                    <a:pt x="8683" y="1047"/>
                  </a:lnTo>
                  <a:lnTo>
                    <a:pt x="8747" y="952"/>
                  </a:lnTo>
                  <a:lnTo>
                    <a:pt x="8810" y="857"/>
                  </a:lnTo>
                  <a:lnTo>
                    <a:pt x="8842" y="730"/>
                  </a:lnTo>
                  <a:lnTo>
                    <a:pt x="8842" y="635"/>
                  </a:lnTo>
                  <a:lnTo>
                    <a:pt x="8842" y="508"/>
                  </a:lnTo>
                  <a:lnTo>
                    <a:pt x="8778" y="318"/>
                  </a:lnTo>
                  <a:lnTo>
                    <a:pt x="8620" y="128"/>
                  </a:lnTo>
                  <a:lnTo>
                    <a:pt x="8525" y="64"/>
                  </a:lnTo>
                  <a:lnTo>
                    <a:pt x="8430" y="33"/>
                  </a:lnTo>
                  <a:lnTo>
                    <a:pt x="8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6"/>
            <p:cNvSpPr/>
            <p:nvPr/>
          </p:nvSpPr>
          <p:spPr>
            <a:xfrm>
              <a:off x="6693125" y="2290932"/>
              <a:ext cx="97991" cy="266187"/>
            </a:xfrm>
            <a:custGeom>
              <a:avLst/>
              <a:gdLst/>
              <a:ahLst/>
              <a:cxnLst/>
              <a:rect l="l" t="t" r="r" b="b"/>
              <a:pathLst>
                <a:path w="9286" h="25225" extrusionOk="0">
                  <a:moveTo>
                    <a:pt x="8271" y="1"/>
                  </a:moveTo>
                  <a:lnTo>
                    <a:pt x="7543" y="1300"/>
                  </a:lnTo>
                  <a:lnTo>
                    <a:pt x="6877" y="2599"/>
                  </a:lnTo>
                  <a:lnTo>
                    <a:pt x="6212" y="3930"/>
                  </a:lnTo>
                  <a:lnTo>
                    <a:pt x="5578" y="5261"/>
                  </a:lnTo>
                  <a:lnTo>
                    <a:pt x="4976" y="6624"/>
                  </a:lnTo>
                  <a:lnTo>
                    <a:pt x="4374" y="7986"/>
                  </a:lnTo>
                  <a:lnTo>
                    <a:pt x="3835" y="9349"/>
                  </a:lnTo>
                  <a:lnTo>
                    <a:pt x="3296" y="10775"/>
                  </a:lnTo>
                  <a:lnTo>
                    <a:pt x="2789" y="12169"/>
                  </a:lnTo>
                  <a:lnTo>
                    <a:pt x="2314" y="13595"/>
                  </a:lnTo>
                  <a:lnTo>
                    <a:pt x="1839" y="15052"/>
                  </a:lnTo>
                  <a:lnTo>
                    <a:pt x="1427" y="16510"/>
                  </a:lnTo>
                  <a:lnTo>
                    <a:pt x="1015" y="17999"/>
                  </a:lnTo>
                  <a:lnTo>
                    <a:pt x="635" y="19489"/>
                  </a:lnTo>
                  <a:lnTo>
                    <a:pt x="318" y="21041"/>
                  </a:lnTo>
                  <a:lnTo>
                    <a:pt x="1" y="22562"/>
                  </a:lnTo>
                  <a:lnTo>
                    <a:pt x="2156" y="23260"/>
                  </a:lnTo>
                  <a:lnTo>
                    <a:pt x="4342" y="23925"/>
                  </a:lnTo>
                  <a:lnTo>
                    <a:pt x="6560" y="24590"/>
                  </a:lnTo>
                  <a:lnTo>
                    <a:pt x="8747" y="25224"/>
                  </a:lnTo>
                  <a:lnTo>
                    <a:pt x="8968" y="22024"/>
                  </a:lnTo>
                  <a:lnTo>
                    <a:pt x="9159" y="18887"/>
                  </a:lnTo>
                  <a:lnTo>
                    <a:pt x="9222" y="17302"/>
                  </a:lnTo>
                  <a:lnTo>
                    <a:pt x="9254" y="15750"/>
                  </a:lnTo>
                  <a:lnTo>
                    <a:pt x="9285" y="14165"/>
                  </a:lnTo>
                  <a:lnTo>
                    <a:pt x="9254" y="12613"/>
                  </a:lnTo>
                  <a:lnTo>
                    <a:pt x="9222" y="11060"/>
                  </a:lnTo>
                  <a:lnTo>
                    <a:pt x="9190" y="9475"/>
                  </a:lnTo>
                  <a:lnTo>
                    <a:pt x="9095" y="7923"/>
                  </a:lnTo>
                  <a:lnTo>
                    <a:pt x="9000" y="6338"/>
                  </a:lnTo>
                  <a:lnTo>
                    <a:pt x="8842" y="4754"/>
                  </a:lnTo>
                  <a:lnTo>
                    <a:pt x="8683" y="3170"/>
                  </a:lnTo>
                  <a:lnTo>
                    <a:pt x="8493" y="1585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6"/>
            <p:cNvSpPr/>
            <p:nvPr/>
          </p:nvSpPr>
          <p:spPr>
            <a:xfrm>
              <a:off x="6590160" y="1929856"/>
              <a:ext cx="184584" cy="565445"/>
            </a:xfrm>
            <a:custGeom>
              <a:avLst/>
              <a:gdLst/>
              <a:ahLst/>
              <a:cxnLst/>
              <a:rect l="l" t="t" r="r" b="b"/>
              <a:pathLst>
                <a:path w="17492" h="53584" extrusionOk="0">
                  <a:moveTo>
                    <a:pt x="16509" y="0"/>
                  </a:moveTo>
                  <a:lnTo>
                    <a:pt x="15147" y="1933"/>
                  </a:lnTo>
                  <a:lnTo>
                    <a:pt x="13784" y="3866"/>
                  </a:lnTo>
                  <a:lnTo>
                    <a:pt x="12485" y="5799"/>
                  </a:lnTo>
                  <a:lnTo>
                    <a:pt x="11186" y="7764"/>
                  </a:lnTo>
                  <a:lnTo>
                    <a:pt x="9950" y="9728"/>
                  </a:lnTo>
                  <a:lnTo>
                    <a:pt x="8746" y="11725"/>
                  </a:lnTo>
                  <a:lnTo>
                    <a:pt x="7605" y="13721"/>
                  </a:lnTo>
                  <a:lnTo>
                    <a:pt x="6496" y="15749"/>
                  </a:lnTo>
                  <a:lnTo>
                    <a:pt x="5450" y="17809"/>
                  </a:lnTo>
                  <a:lnTo>
                    <a:pt x="4468" y="19868"/>
                  </a:lnTo>
                  <a:lnTo>
                    <a:pt x="3517" y="21991"/>
                  </a:lnTo>
                  <a:lnTo>
                    <a:pt x="3106" y="23069"/>
                  </a:lnTo>
                  <a:lnTo>
                    <a:pt x="2662" y="24146"/>
                  </a:lnTo>
                  <a:lnTo>
                    <a:pt x="2282" y="25224"/>
                  </a:lnTo>
                  <a:lnTo>
                    <a:pt x="1870" y="26333"/>
                  </a:lnTo>
                  <a:lnTo>
                    <a:pt x="1521" y="27442"/>
                  </a:lnTo>
                  <a:lnTo>
                    <a:pt x="1173" y="28583"/>
                  </a:lnTo>
                  <a:lnTo>
                    <a:pt x="856" y="29692"/>
                  </a:lnTo>
                  <a:lnTo>
                    <a:pt x="539" y="30832"/>
                  </a:lnTo>
                  <a:lnTo>
                    <a:pt x="254" y="32005"/>
                  </a:lnTo>
                  <a:lnTo>
                    <a:pt x="0" y="33177"/>
                  </a:lnTo>
                  <a:lnTo>
                    <a:pt x="127" y="35712"/>
                  </a:lnTo>
                  <a:lnTo>
                    <a:pt x="222" y="38279"/>
                  </a:lnTo>
                  <a:lnTo>
                    <a:pt x="254" y="40846"/>
                  </a:lnTo>
                  <a:lnTo>
                    <a:pt x="254" y="43412"/>
                  </a:lnTo>
                  <a:lnTo>
                    <a:pt x="222" y="48482"/>
                  </a:lnTo>
                  <a:lnTo>
                    <a:pt x="190" y="50986"/>
                  </a:lnTo>
                  <a:lnTo>
                    <a:pt x="222" y="53457"/>
                  </a:lnTo>
                  <a:lnTo>
                    <a:pt x="571" y="53584"/>
                  </a:lnTo>
                  <a:lnTo>
                    <a:pt x="539" y="52317"/>
                  </a:lnTo>
                  <a:lnTo>
                    <a:pt x="571" y="51049"/>
                  </a:lnTo>
                  <a:lnTo>
                    <a:pt x="602" y="49750"/>
                  </a:lnTo>
                  <a:lnTo>
                    <a:pt x="666" y="48482"/>
                  </a:lnTo>
                  <a:lnTo>
                    <a:pt x="729" y="47215"/>
                  </a:lnTo>
                  <a:lnTo>
                    <a:pt x="856" y="45916"/>
                  </a:lnTo>
                  <a:lnTo>
                    <a:pt x="982" y="44648"/>
                  </a:lnTo>
                  <a:lnTo>
                    <a:pt x="1141" y="43381"/>
                  </a:lnTo>
                  <a:lnTo>
                    <a:pt x="1331" y="42113"/>
                  </a:lnTo>
                  <a:lnTo>
                    <a:pt x="1521" y="40814"/>
                  </a:lnTo>
                  <a:lnTo>
                    <a:pt x="1743" y="39546"/>
                  </a:lnTo>
                  <a:lnTo>
                    <a:pt x="1996" y="38279"/>
                  </a:lnTo>
                  <a:lnTo>
                    <a:pt x="2250" y="37011"/>
                  </a:lnTo>
                  <a:lnTo>
                    <a:pt x="2535" y="35776"/>
                  </a:lnTo>
                  <a:lnTo>
                    <a:pt x="2820" y="34508"/>
                  </a:lnTo>
                  <a:lnTo>
                    <a:pt x="3169" y="33241"/>
                  </a:lnTo>
                  <a:lnTo>
                    <a:pt x="3517" y="32005"/>
                  </a:lnTo>
                  <a:lnTo>
                    <a:pt x="3866" y="30769"/>
                  </a:lnTo>
                  <a:lnTo>
                    <a:pt x="4627" y="28297"/>
                  </a:lnTo>
                  <a:lnTo>
                    <a:pt x="5482" y="25826"/>
                  </a:lnTo>
                  <a:lnTo>
                    <a:pt x="6401" y="23417"/>
                  </a:lnTo>
                  <a:lnTo>
                    <a:pt x="7383" y="21041"/>
                  </a:lnTo>
                  <a:lnTo>
                    <a:pt x="8397" y="18696"/>
                  </a:lnTo>
                  <a:lnTo>
                    <a:pt x="9475" y="16383"/>
                  </a:lnTo>
                  <a:lnTo>
                    <a:pt x="10615" y="14101"/>
                  </a:lnTo>
                  <a:lnTo>
                    <a:pt x="11091" y="13087"/>
                  </a:lnTo>
                  <a:lnTo>
                    <a:pt x="11725" y="11693"/>
                  </a:lnTo>
                  <a:lnTo>
                    <a:pt x="12485" y="10109"/>
                  </a:lnTo>
                  <a:lnTo>
                    <a:pt x="13341" y="8366"/>
                  </a:lnTo>
                  <a:lnTo>
                    <a:pt x="13816" y="7510"/>
                  </a:lnTo>
                  <a:lnTo>
                    <a:pt x="14291" y="6655"/>
                  </a:lnTo>
                  <a:lnTo>
                    <a:pt x="14798" y="5831"/>
                  </a:lnTo>
                  <a:lnTo>
                    <a:pt x="15337" y="5070"/>
                  </a:lnTo>
                  <a:lnTo>
                    <a:pt x="15844" y="4341"/>
                  </a:lnTo>
                  <a:lnTo>
                    <a:pt x="16383" y="3708"/>
                  </a:lnTo>
                  <a:lnTo>
                    <a:pt x="16953" y="3137"/>
                  </a:lnTo>
                  <a:lnTo>
                    <a:pt x="17238" y="2916"/>
                  </a:lnTo>
                  <a:lnTo>
                    <a:pt x="17492" y="2694"/>
                  </a:lnTo>
                  <a:lnTo>
                    <a:pt x="16985" y="1363"/>
                  </a:lnTo>
                  <a:lnTo>
                    <a:pt x="165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6"/>
            <p:cNvSpPr/>
            <p:nvPr/>
          </p:nvSpPr>
          <p:spPr>
            <a:xfrm>
              <a:off x="6503231" y="1778396"/>
              <a:ext cx="205658" cy="457789"/>
            </a:xfrm>
            <a:custGeom>
              <a:avLst/>
              <a:gdLst/>
              <a:ahLst/>
              <a:cxnLst/>
              <a:rect l="l" t="t" r="r" b="b"/>
              <a:pathLst>
                <a:path w="19489" h="43382" extrusionOk="0">
                  <a:moveTo>
                    <a:pt x="8366" y="5768"/>
                  </a:moveTo>
                  <a:lnTo>
                    <a:pt x="8524" y="5800"/>
                  </a:lnTo>
                  <a:lnTo>
                    <a:pt x="8651" y="5863"/>
                  </a:lnTo>
                  <a:lnTo>
                    <a:pt x="8778" y="5926"/>
                  </a:lnTo>
                  <a:lnTo>
                    <a:pt x="8873" y="5990"/>
                  </a:lnTo>
                  <a:lnTo>
                    <a:pt x="8968" y="6117"/>
                  </a:lnTo>
                  <a:lnTo>
                    <a:pt x="9063" y="6212"/>
                  </a:lnTo>
                  <a:lnTo>
                    <a:pt x="9126" y="6338"/>
                  </a:lnTo>
                  <a:lnTo>
                    <a:pt x="9158" y="6465"/>
                  </a:lnTo>
                  <a:lnTo>
                    <a:pt x="9158" y="6624"/>
                  </a:lnTo>
                  <a:lnTo>
                    <a:pt x="9126" y="6782"/>
                  </a:lnTo>
                  <a:lnTo>
                    <a:pt x="8778" y="8113"/>
                  </a:lnTo>
                  <a:lnTo>
                    <a:pt x="8493" y="9444"/>
                  </a:lnTo>
                  <a:lnTo>
                    <a:pt x="8239" y="10711"/>
                  </a:lnTo>
                  <a:lnTo>
                    <a:pt x="8049" y="11979"/>
                  </a:lnTo>
                  <a:lnTo>
                    <a:pt x="7954" y="13246"/>
                  </a:lnTo>
                  <a:lnTo>
                    <a:pt x="7891" y="14545"/>
                  </a:lnTo>
                  <a:lnTo>
                    <a:pt x="7922" y="15908"/>
                  </a:lnTo>
                  <a:lnTo>
                    <a:pt x="8049" y="17271"/>
                  </a:lnTo>
                  <a:lnTo>
                    <a:pt x="8049" y="17397"/>
                  </a:lnTo>
                  <a:lnTo>
                    <a:pt x="8017" y="17461"/>
                  </a:lnTo>
                  <a:lnTo>
                    <a:pt x="7986" y="17556"/>
                  </a:lnTo>
                  <a:lnTo>
                    <a:pt x="7954" y="17619"/>
                  </a:lnTo>
                  <a:lnTo>
                    <a:pt x="7796" y="17714"/>
                  </a:lnTo>
                  <a:lnTo>
                    <a:pt x="7637" y="17746"/>
                  </a:lnTo>
                  <a:lnTo>
                    <a:pt x="7479" y="17746"/>
                  </a:lnTo>
                  <a:lnTo>
                    <a:pt x="7320" y="17682"/>
                  </a:lnTo>
                  <a:lnTo>
                    <a:pt x="7162" y="17587"/>
                  </a:lnTo>
                  <a:lnTo>
                    <a:pt x="7130" y="17492"/>
                  </a:lnTo>
                  <a:lnTo>
                    <a:pt x="7067" y="17429"/>
                  </a:lnTo>
                  <a:lnTo>
                    <a:pt x="6908" y="16764"/>
                  </a:lnTo>
                  <a:lnTo>
                    <a:pt x="6750" y="16066"/>
                  </a:lnTo>
                  <a:lnTo>
                    <a:pt x="6623" y="15369"/>
                  </a:lnTo>
                  <a:lnTo>
                    <a:pt x="6496" y="14640"/>
                  </a:lnTo>
                  <a:lnTo>
                    <a:pt x="6433" y="13943"/>
                  </a:lnTo>
                  <a:lnTo>
                    <a:pt x="6401" y="13215"/>
                  </a:lnTo>
                  <a:lnTo>
                    <a:pt x="6401" y="12454"/>
                  </a:lnTo>
                  <a:lnTo>
                    <a:pt x="6401" y="11725"/>
                  </a:lnTo>
                  <a:lnTo>
                    <a:pt x="6465" y="10996"/>
                  </a:lnTo>
                  <a:lnTo>
                    <a:pt x="6528" y="10268"/>
                  </a:lnTo>
                  <a:lnTo>
                    <a:pt x="6655" y="9539"/>
                  </a:lnTo>
                  <a:lnTo>
                    <a:pt x="6782" y="8842"/>
                  </a:lnTo>
                  <a:lnTo>
                    <a:pt x="6972" y="8145"/>
                  </a:lnTo>
                  <a:lnTo>
                    <a:pt x="7162" y="7479"/>
                  </a:lnTo>
                  <a:lnTo>
                    <a:pt x="7415" y="6814"/>
                  </a:lnTo>
                  <a:lnTo>
                    <a:pt x="7700" y="6180"/>
                  </a:lnTo>
                  <a:lnTo>
                    <a:pt x="7764" y="6021"/>
                  </a:lnTo>
                  <a:lnTo>
                    <a:pt x="7891" y="5926"/>
                  </a:lnTo>
                  <a:lnTo>
                    <a:pt x="7986" y="5831"/>
                  </a:lnTo>
                  <a:lnTo>
                    <a:pt x="8112" y="5800"/>
                  </a:lnTo>
                  <a:lnTo>
                    <a:pt x="8239" y="5768"/>
                  </a:lnTo>
                  <a:close/>
                  <a:moveTo>
                    <a:pt x="3518" y="10743"/>
                  </a:moveTo>
                  <a:lnTo>
                    <a:pt x="3613" y="10775"/>
                  </a:lnTo>
                  <a:lnTo>
                    <a:pt x="3708" y="10838"/>
                  </a:lnTo>
                  <a:lnTo>
                    <a:pt x="3803" y="10901"/>
                  </a:lnTo>
                  <a:lnTo>
                    <a:pt x="3866" y="10965"/>
                  </a:lnTo>
                  <a:lnTo>
                    <a:pt x="3961" y="11091"/>
                  </a:lnTo>
                  <a:lnTo>
                    <a:pt x="3993" y="11218"/>
                  </a:lnTo>
                  <a:lnTo>
                    <a:pt x="4025" y="11345"/>
                  </a:lnTo>
                  <a:lnTo>
                    <a:pt x="4088" y="11979"/>
                  </a:lnTo>
                  <a:lnTo>
                    <a:pt x="4088" y="12581"/>
                  </a:lnTo>
                  <a:lnTo>
                    <a:pt x="4088" y="13215"/>
                  </a:lnTo>
                  <a:lnTo>
                    <a:pt x="4056" y="13848"/>
                  </a:lnTo>
                  <a:lnTo>
                    <a:pt x="3993" y="15084"/>
                  </a:lnTo>
                  <a:lnTo>
                    <a:pt x="3930" y="16320"/>
                  </a:lnTo>
                  <a:lnTo>
                    <a:pt x="3835" y="18823"/>
                  </a:lnTo>
                  <a:lnTo>
                    <a:pt x="3803" y="20059"/>
                  </a:lnTo>
                  <a:lnTo>
                    <a:pt x="3708" y="21295"/>
                  </a:lnTo>
                  <a:lnTo>
                    <a:pt x="3644" y="21422"/>
                  </a:lnTo>
                  <a:lnTo>
                    <a:pt x="3581" y="21517"/>
                  </a:lnTo>
                  <a:lnTo>
                    <a:pt x="3486" y="21580"/>
                  </a:lnTo>
                  <a:lnTo>
                    <a:pt x="3391" y="21612"/>
                  </a:lnTo>
                  <a:lnTo>
                    <a:pt x="3296" y="21580"/>
                  </a:lnTo>
                  <a:lnTo>
                    <a:pt x="3201" y="21517"/>
                  </a:lnTo>
                  <a:lnTo>
                    <a:pt x="3137" y="21422"/>
                  </a:lnTo>
                  <a:lnTo>
                    <a:pt x="3106" y="21295"/>
                  </a:lnTo>
                  <a:lnTo>
                    <a:pt x="3011" y="20059"/>
                  </a:lnTo>
                  <a:lnTo>
                    <a:pt x="2947" y="18823"/>
                  </a:lnTo>
                  <a:lnTo>
                    <a:pt x="2884" y="16320"/>
                  </a:lnTo>
                  <a:lnTo>
                    <a:pt x="2821" y="15084"/>
                  </a:lnTo>
                  <a:lnTo>
                    <a:pt x="2726" y="13848"/>
                  </a:lnTo>
                  <a:lnTo>
                    <a:pt x="2694" y="13215"/>
                  </a:lnTo>
                  <a:lnTo>
                    <a:pt x="2694" y="12581"/>
                  </a:lnTo>
                  <a:lnTo>
                    <a:pt x="2726" y="11979"/>
                  </a:lnTo>
                  <a:lnTo>
                    <a:pt x="2757" y="11345"/>
                  </a:lnTo>
                  <a:lnTo>
                    <a:pt x="2789" y="11218"/>
                  </a:lnTo>
                  <a:lnTo>
                    <a:pt x="2852" y="11091"/>
                  </a:lnTo>
                  <a:lnTo>
                    <a:pt x="2916" y="10965"/>
                  </a:lnTo>
                  <a:lnTo>
                    <a:pt x="2979" y="10901"/>
                  </a:lnTo>
                  <a:lnTo>
                    <a:pt x="3074" y="10838"/>
                  </a:lnTo>
                  <a:lnTo>
                    <a:pt x="3169" y="10775"/>
                  </a:lnTo>
                  <a:lnTo>
                    <a:pt x="3296" y="10743"/>
                  </a:lnTo>
                  <a:close/>
                  <a:moveTo>
                    <a:pt x="18981" y="1"/>
                  </a:moveTo>
                  <a:lnTo>
                    <a:pt x="18696" y="33"/>
                  </a:lnTo>
                  <a:lnTo>
                    <a:pt x="18569" y="128"/>
                  </a:lnTo>
                  <a:lnTo>
                    <a:pt x="18379" y="191"/>
                  </a:lnTo>
                  <a:lnTo>
                    <a:pt x="18062" y="191"/>
                  </a:lnTo>
                  <a:lnTo>
                    <a:pt x="8334" y="2187"/>
                  </a:lnTo>
                  <a:lnTo>
                    <a:pt x="7637" y="2314"/>
                  </a:lnTo>
                  <a:lnTo>
                    <a:pt x="6877" y="2441"/>
                  </a:lnTo>
                  <a:lnTo>
                    <a:pt x="5356" y="2694"/>
                  </a:lnTo>
                  <a:lnTo>
                    <a:pt x="4563" y="2821"/>
                  </a:lnTo>
                  <a:lnTo>
                    <a:pt x="3835" y="2979"/>
                  </a:lnTo>
                  <a:lnTo>
                    <a:pt x="3106" y="3170"/>
                  </a:lnTo>
                  <a:lnTo>
                    <a:pt x="2409" y="3391"/>
                  </a:lnTo>
                  <a:lnTo>
                    <a:pt x="1426" y="3772"/>
                  </a:lnTo>
                  <a:lnTo>
                    <a:pt x="1363" y="3898"/>
                  </a:lnTo>
                  <a:lnTo>
                    <a:pt x="1268" y="4025"/>
                  </a:lnTo>
                  <a:lnTo>
                    <a:pt x="1141" y="4120"/>
                  </a:lnTo>
                  <a:lnTo>
                    <a:pt x="1014" y="4215"/>
                  </a:lnTo>
                  <a:lnTo>
                    <a:pt x="888" y="4247"/>
                  </a:lnTo>
                  <a:lnTo>
                    <a:pt x="729" y="4279"/>
                  </a:lnTo>
                  <a:lnTo>
                    <a:pt x="571" y="4279"/>
                  </a:lnTo>
                  <a:lnTo>
                    <a:pt x="412" y="4215"/>
                  </a:lnTo>
                  <a:lnTo>
                    <a:pt x="191" y="4374"/>
                  </a:lnTo>
                  <a:lnTo>
                    <a:pt x="95" y="4532"/>
                  </a:lnTo>
                  <a:lnTo>
                    <a:pt x="0" y="4754"/>
                  </a:lnTo>
                  <a:lnTo>
                    <a:pt x="0" y="5007"/>
                  </a:lnTo>
                  <a:lnTo>
                    <a:pt x="0" y="5324"/>
                  </a:lnTo>
                  <a:lnTo>
                    <a:pt x="64" y="5705"/>
                  </a:lnTo>
                  <a:lnTo>
                    <a:pt x="159" y="6814"/>
                  </a:lnTo>
                  <a:lnTo>
                    <a:pt x="381" y="9159"/>
                  </a:lnTo>
                  <a:lnTo>
                    <a:pt x="666" y="11472"/>
                  </a:lnTo>
                  <a:lnTo>
                    <a:pt x="919" y="13753"/>
                  </a:lnTo>
                  <a:lnTo>
                    <a:pt x="1173" y="16003"/>
                  </a:lnTo>
                  <a:lnTo>
                    <a:pt x="1268" y="17144"/>
                  </a:lnTo>
                  <a:lnTo>
                    <a:pt x="1331" y="18253"/>
                  </a:lnTo>
                  <a:lnTo>
                    <a:pt x="1363" y="19394"/>
                  </a:lnTo>
                  <a:lnTo>
                    <a:pt x="1395" y="20534"/>
                  </a:lnTo>
                  <a:lnTo>
                    <a:pt x="1363" y="21675"/>
                  </a:lnTo>
                  <a:lnTo>
                    <a:pt x="1300" y="22848"/>
                  </a:lnTo>
                  <a:lnTo>
                    <a:pt x="1173" y="24020"/>
                  </a:lnTo>
                  <a:lnTo>
                    <a:pt x="1014" y="25192"/>
                  </a:lnTo>
                  <a:lnTo>
                    <a:pt x="1743" y="26206"/>
                  </a:lnTo>
                  <a:lnTo>
                    <a:pt x="2440" y="27220"/>
                  </a:lnTo>
                  <a:lnTo>
                    <a:pt x="3074" y="28266"/>
                  </a:lnTo>
                  <a:lnTo>
                    <a:pt x="3676" y="29312"/>
                  </a:lnTo>
                  <a:lnTo>
                    <a:pt x="4215" y="30421"/>
                  </a:lnTo>
                  <a:lnTo>
                    <a:pt x="4722" y="31530"/>
                  </a:lnTo>
                  <a:lnTo>
                    <a:pt x="5197" y="32639"/>
                  </a:lnTo>
                  <a:lnTo>
                    <a:pt x="5609" y="33780"/>
                  </a:lnTo>
                  <a:lnTo>
                    <a:pt x="5989" y="34921"/>
                  </a:lnTo>
                  <a:lnTo>
                    <a:pt x="6338" y="36093"/>
                  </a:lnTo>
                  <a:lnTo>
                    <a:pt x="6655" y="37297"/>
                  </a:lnTo>
                  <a:lnTo>
                    <a:pt x="6940" y="38470"/>
                  </a:lnTo>
                  <a:lnTo>
                    <a:pt x="7193" y="39674"/>
                  </a:lnTo>
                  <a:lnTo>
                    <a:pt x="7415" y="40909"/>
                  </a:lnTo>
                  <a:lnTo>
                    <a:pt x="7637" y="42145"/>
                  </a:lnTo>
                  <a:lnTo>
                    <a:pt x="7796" y="43381"/>
                  </a:lnTo>
                  <a:lnTo>
                    <a:pt x="8144" y="41702"/>
                  </a:lnTo>
                  <a:lnTo>
                    <a:pt x="8588" y="40054"/>
                  </a:lnTo>
                  <a:lnTo>
                    <a:pt x="9063" y="38438"/>
                  </a:lnTo>
                  <a:lnTo>
                    <a:pt x="9602" y="36822"/>
                  </a:lnTo>
                  <a:lnTo>
                    <a:pt x="10204" y="35237"/>
                  </a:lnTo>
                  <a:lnTo>
                    <a:pt x="10869" y="33653"/>
                  </a:lnTo>
                  <a:lnTo>
                    <a:pt x="11566" y="32100"/>
                  </a:lnTo>
                  <a:lnTo>
                    <a:pt x="12327" y="30548"/>
                  </a:lnTo>
                  <a:lnTo>
                    <a:pt x="13119" y="29027"/>
                  </a:lnTo>
                  <a:lnTo>
                    <a:pt x="13943" y="27537"/>
                  </a:lnTo>
                  <a:lnTo>
                    <a:pt x="14798" y="26048"/>
                  </a:lnTo>
                  <a:lnTo>
                    <a:pt x="15717" y="24559"/>
                  </a:lnTo>
                  <a:lnTo>
                    <a:pt x="16636" y="23101"/>
                  </a:lnTo>
                  <a:lnTo>
                    <a:pt x="17555" y="21643"/>
                  </a:lnTo>
                  <a:lnTo>
                    <a:pt x="18538" y="20217"/>
                  </a:lnTo>
                  <a:lnTo>
                    <a:pt x="19488" y="18792"/>
                  </a:lnTo>
                  <a:lnTo>
                    <a:pt x="19330" y="18665"/>
                  </a:lnTo>
                  <a:lnTo>
                    <a:pt x="19171" y="18475"/>
                  </a:lnTo>
                  <a:lnTo>
                    <a:pt x="19076" y="18253"/>
                  </a:lnTo>
                  <a:lnTo>
                    <a:pt x="19045" y="18126"/>
                  </a:lnTo>
                  <a:lnTo>
                    <a:pt x="19045" y="17999"/>
                  </a:lnTo>
                  <a:lnTo>
                    <a:pt x="19013" y="13500"/>
                  </a:lnTo>
                  <a:lnTo>
                    <a:pt x="18981" y="9000"/>
                  </a:lnTo>
                  <a:lnTo>
                    <a:pt x="189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6"/>
            <p:cNvSpPr/>
            <p:nvPr/>
          </p:nvSpPr>
          <p:spPr>
            <a:xfrm>
              <a:off x="6518941" y="2614573"/>
              <a:ext cx="153497" cy="57522"/>
            </a:xfrm>
            <a:custGeom>
              <a:avLst/>
              <a:gdLst/>
              <a:ahLst/>
              <a:cxnLst/>
              <a:rect l="l" t="t" r="r" b="b"/>
              <a:pathLst>
                <a:path w="14546" h="5451" extrusionOk="0">
                  <a:moveTo>
                    <a:pt x="444" y="0"/>
                  </a:moveTo>
                  <a:lnTo>
                    <a:pt x="349" y="32"/>
                  </a:lnTo>
                  <a:lnTo>
                    <a:pt x="254" y="96"/>
                  </a:lnTo>
                  <a:lnTo>
                    <a:pt x="159" y="159"/>
                  </a:lnTo>
                  <a:lnTo>
                    <a:pt x="96" y="222"/>
                  </a:lnTo>
                  <a:lnTo>
                    <a:pt x="1" y="412"/>
                  </a:lnTo>
                  <a:lnTo>
                    <a:pt x="1" y="634"/>
                  </a:lnTo>
                  <a:lnTo>
                    <a:pt x="1" y="729"/>
                  </a:lnTo>
                  <a:lnTo>
                    <a:pt x="32" y="856"/>
                  </a:lnTo>
                  <a:lnTo>
                    <a:pt x="96" y="951"/>
                  </a:lnTo>
                  <a:lnTo>
                    <a:pt x="191" y="1014"/>
                  </a:lnTo>
                  <a:lnTo>
                    <a:pt x="286" y="1110"/>
                  </a:lnTo>
                  <a:lnTo>
                    <a:pt x="413" y="1141"/>
                  </a:lnTo>
                  <a:lnTo>
                    <a:pt x="3645" y="2314"/>
                  </a:lnTo>
                  <a:lnTo>
                    <a:pt x="6940" y="3454"/>
                  </a:lnTo>
                  <a:lnTo>
                    <a:pt x="8620" y="4025"/>
                  </a:lnTo>
                  <a:lnTo>
                    <a:pt x="10267" y="4532"/>
                  </a:lnTo>
                  <a:lnTo>
                    <a:pt x="11947" y="5007"/>
                  </a:lnTo>
                  <a:lnTo>
                    <a:pt x="13595" y="5419"/>
                  </a:lnTo>
                  <a:lnTo>
                    <a:pt x="13785" y="5451"/>
                  </a:lnTo>
                  <a:lnTo>
                    <a:pt x="13943" y="5451"/>
                  </a:lnTo>
                  <a:lnTo>
                    <a:pt x="14070" y="5419"/>
                  </a:lnTo>
                  <a:lnTo>
                    <a:pt x="14197" y="5356"/>
                  </a:lnTo>
                  <a:lnTo>
                    <a:pt x="14323" y="5261"/>
                  </a:lnTo>
                  <a:lnTo>
                    <a:pt x="14419" y="5166"/>
                  </a:lnTo>
                  <a:lnTo>
                    <a:pt x="14482" y="5039"/>
                  </a:lnTo>
                  <a:lnTo>
                    <a:pt x="14514" y="4912"/>
                  </a:lnTo>
                  <a:lnTo>
                    <a:pt x="14545" y="4754"/>
                  </a:lnTo>
                  <a:lnTo>
                    <a:pt x="14545" y="4627"/>
                  </a:lnTo>
                  <a:lnTo>
                    <a:pt x="14514" y="4468"/>
                  </a:lnTo>
                  <a:lnTo>
                    <a:pt x="14482" y="4342"/>
                  </a:lnTo>
                  <a:lnTo>
                    <a:pt x="14387" y="4215"/>
                  </a:lnTo>
                  <a:lnTo>
                    <a:pt x="14292" y="4088"/>
                  </a:lnTo>
                  <a:lnTo>
                    <a:pt x="14165" y="3993"/>
                  </a:lnTo>
                  <a:lnTo>
                    <a:pt x="14007" y="3930"/>
                  </a:lnTo>
                  <a:lnTo>
                    <a:pt x="12391" y="3328"/>
                  </a:lnTo>
                  <a:lnTo>
                    <a:pt x="10743" y="2789"/>
                  </a:lnTo>
                  <a:lnTo>
                    <a:pt x="9095" y="2282"/>
                  </a:lnTo>
                  <a:lnTo>
                    <a:pt x="7416" y="1807"/>
                  </a:lnTo>
                  <a:lnTo>
                    <a:pt x="4057" y="919"/>
                  </a:lnTo>
                  <a:lnTo>
                    <a:pt x="698" y="32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6"/>
            <p:cNvSpPr/>
            <p:nvPr/>
          </p:nvSpPr>
          <p:spPr>
            <a:xfrm>
              <a:off x="6469130" y="2538015"/>
              <a:ext cx="176892" cy="89285"/>
            </a:xfrm>
            <a:custGeom>
              <a:avLst/>
              <a:gdLst/>
              <a:ahLst/>
              <a:cxnLst/>
              <a:rect l="l" t="t" r="r" b="b"/>
              <a:pathLst>
                <a:path w="16763" h="8461" extrusionOk="0">
                  <a:moveTo>
                    <a:pt x="507" y="0"/>
                  </a:moveTo>
                  <a:lnTo>
                    <a:pt x="412" y="32"/>
                  </a:lnTo>
                  <a:lnTo>
                    <a:pt x="317" y="95"/>
                  </a:lnTo>
                  <a:lnTo>
                    <a:pt x="222" y="127"/>
                  </a:lnTo>
                  <a:lnTo>
                    <a:pt x="95" y="317"/>
                  </a:lnTo>
                  <a:lnTo>
                    <a:pt x="32" y="507"/>
                  </a:lnTo>
                  <a:lnTo>
                    <a:pt x="0" y="602"/>
                  </a:lnTo>
                  <a:lnTo>
                    <a:pt x="32" y="697"/>
                  </a:lnTo>
                  <a:lnTo>
                    <a:pt x="64" y="824"/>
                  </a:lnTo>
                  <a:lnTo>
                    <a:pt x="95" y="919"/>
                  </a:lnTo>
                  <a:lnTo>
                    <a:pt x="159" y="1014"/>
                  </a:lnTo>
                  <a:lnTo>
                    <a:pt x="285" y="1077"/>
                  </a:lnTo>
                  <a:lnTo>
                    <a:pt x="2028" y="2250"/>
                  </a:lnTo>
                  <a:lnTo>
                    <a:pt x="3866" y="3359"/>
                  </a:lnTo>
                  <a:lnTo>
                    <a:pt x="4785" y="3898"/>
                  </a:lnTo>
                  <a:lnTo>
                    <a:pt x="5736" y="4436"/>
                  </a:lnTo>
                  <a:lnTo>
                    <a:pt x="6718" y="4943"/>
                  </a:lnTo>
                  <a:lnTo>
                    <a:pt x="7700" y="5450"/>
                  </a:lnTo>
                  <a:lnTo>
                    <a:pt x="8683" y="5926"/>
                  </a:lnTo>
                  <a:lnTo>
                    <a:pt x="9665" y="6369"/>
                  </a:lnTo>
                  <a:lnTo>
                    <a:pt x="10679" y="6813"/>
                  </a:lnTo>
                  <a:lnTo>
                    <a:pt x="11693" y="7193"/>
                  </a:lnTo>
                  <a:lnTo>
                    <a:pt x="12707" y="7573"/>
                  </a:lnTo>
                  <a:lnTo>
                    <a:pt x="13721" y="7890"/>
                  </a:lnTo>
                  <a:lnTo>
                    <a:pt x="14735" y="8175"/>
                  </a:lnTo>
                  <a:lnTo>
                    <a:pt x="15749" y="8461"/>
                  </a:lnTo>
                  <a:lnTo>
                    <a:pt x="16034" y="8461"/>
                  </a:lnTo>
                  <a:lnTo>
                    <a:pt x="16161" y="8429"/>
                  </a:lnTo>
                  <a:lnTo>
                    <a:pt x="16288" y="8366"/>
                  </a:lnTo>
                  <a:lnTo>
                    <a:pt x="16414" y="8270"/>
                  </a:lnTo>
                  <a:lnTo>
                    <a:pt x="16509" y="8175"/>
                  </a:lnTo>
                  <a:lnTo>
                    <a:pt x="16605" y="8049"/>
                  </a:lnTo>
                  <a:lnTo>
                    <a:pt x="16668" y="7922"/>
                  </a:lnTo>
                  <a:lnTo>
                    <a:pt x="16731" y="7795"/>
                  </a:lnTo>
                  <a:lnTo>
                    <a:pt x="16763" y="7668"/>
                  </a:lnTo>
                  <a:lnTo>
                    <a:pt x="16763" y="7542"/>
                  </a:lnTo>
                  <a:lnTo>
                    <a:pt x="16731" y="7415"/>
                  </a:lnTo>
                  <a:lnTo>
                    <a:pt x="16668" y="7288"/>
                  </a:lnTo>
                  <a:lnTo>
                    <a:pt x="16605" y="7193"/>
                  </a:lnTo>
                  <a:lnTo>
                    <a:pt x="16478" y="7098"/>
                  </a:lnTo>
                  <a:lnTo>
                    <a:pt x="16351" y="7003"/>
                  </a:lnTo>
                  <a:lnTo>
                    <a:pt x="12422" y="5387"/>
                  </a:lnTo>
                  <a:lnTo>
                    <a:pt x="8524" y="3739"/>
                  </a:lnTo>
                  <a:lnTo>
                    <a:pt x="6591" y="2915"/>
                  </a:lnTo>
                  <a:lnTo>
                    <a:pt x="4658" y="2028"/>
                  </a:lnTo>
                  <a:lnTo>
                    <a:pt x="2757" y="1077"/>
                  </a:lnTo>
                  <a:lnTo>
                    <a:pt x="856" y="95"/>
                  </a:lnTo>
                  <a:lnTo>
                    <a:pt x="729" y="32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6"/>
            <p:cNvSpPr/>
            <p:nvPr/>
          </p:nvSpPr>
          <p:spPr>
            <a:xfrm>
              <a:off x="6458432" y="1749645"/>
              <a:ext cx="220706" cy="49502"/>
            </a:xfrm>
            <a:custGeom>
              <a:avLst/>
              <a:gdLst/>
              <a:ahLst/>
              <a:cxnLst/>
              <a:rect l="l" t="t" r="r" b="b"/>
              <a:pathLst>
                <a:path w="20915" h="4691" extrusionOk="0">
                  <a:moveTo>
                    <a:pt x="16256" y="1"/>
                  </a:moveTo>
                  <a:lnTo>
                    <a:pt x="15591" y="32"/>
                  </a:lnTo>
                  <a:lnTo>
                    <a:pt x="14893" y="64"/>
                  </a:lnTo>
                  <a:lnTo>
                    <a:pt x="14165" y="96"/>
                  </a:lnTo>
                  <a:lnTo>
                    <a:pt x="12707" y="254"/>
                  </a:lnTo>
                  <a:lnTo>
                    <a:pt x="11186" y="476"/>
                  </a:lnTo>
                  <a:lnTo>
                    <a:pt x="9633" y="761"/>
                  </a:lnTo>
                  <a:lnTo>
                    <a:pt x="8081" y="1046"/>
                  </a:lnTo>
                  <a:lnTo>
                    <a:pt x="6560" y="1395"/>
                  </a:lnTo>
                  <a:lnTo>
                    <a:pt x="5070" y="1712"/>
                  </a:lnTo>
                  <a:lnTo>
                    <a:pt x="2313" y="2377"/>
                  </a:lnTo>
                  <a:lnTo>
                    <a:pt x="0" y="2916"/>
                  </a:lnTo>
                  <a:lnTo>
                    <a:pt x="1078" y="3265"/>
                  </a:lnTo>
                  <a:lnTo>
                    <a:pt x="2123" y="3676"/>
                  </a:lnTo>
                  <a:lnTo>
                    <a:pt x="3137" y="4152"/>
                  </a:lnTo>
                  <a:lnTo>
                    <a:pt x="4120" y="4690"/>
                  </a:lnTo>
                  <a:lnTo>
                    <a:pt x="12517" y="2916"/>
                  </a:lnTo>
                  <a:lnTo>
                    <a:pt x="20914" y="1173"/>
                  </a:lnTo>
                  <a:lnTo>
                    <a:pt x="20534" y="920"/>
                  </a:lnTo>
                  <a:lnTo>
                    <a:pt x="20154" y="698"/>
                  </a:lnTo>
                  <a:lnTo>
                    <a:pt x="19710" y="508"/>
                  </a:lnTo>
                  <a:lnTo>
                    <a:pt x="19203" y="349"/>
                  </a:lnTo>
                  <a:lnTo>
                    <a:pt x="18696" y="223"/>
                  </a:lnTo>
                  <a:lnTo>
                    <a:pt x="18126" y="127"/>
                  </a:lnTo>
                  <a:lnTo>
                    <a:pt x="17555" y="64"/>
                  </a:lnTo>
                  <a:lnTo>
                    <a:pt x="16921" y="32"/>
                  </a:lnTo>
                  <a:lnTo>
                    <a:pt x="16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6"/>
            <p:cNvSpPr/>
            <p:nvPr/>
          </p:nvSpPr>
          <p:spPr>
            <a:xfrm>
              <a:off x="6570767" y="1839244"/>
              <a:ext cx="29104" cy="126408"/>
            </a:xfrm>
            <a:custGeom>
              <a:avLst/>
              <a:gdLst/>
              <a:ahLst/>
              <a:cxnLst/>
              <a:rect l="l" t="t" r="r" b="b"/>
              <a:pathLst>
                <a:path w="2758" h="11979" extrusionOk="0">
                  <a:moveTo>
                    <a:pt x="1838" y="1"/>
                  </a:moveTo>
                  <a:lnTo>
                    <a:pt x="1711" y="33"/>
                  </a:lnTo>
                  <a:lnTo>
                    <a:pt x="1585" y="64"/>
                  </a:lnTo>
                  <a:lnTo>
                    <a:pt x="1490" y="159"/>
                  </a:lnTo>
                  <a:lnTo>
                    <a:pt x="1363" y="254"/>
                  </a:lnTo>
                  <a:lnTo>
                    <a:pt x="1299" y="413"/>
                  </a:lnTo>
                  <a:lnTo>
                    <a:pt x="1014" y="1047"/>
                  </a:lnTo>
                  <a:lnTo>
                    <a:pt x="761" y="1712"/>
                  </a:lnTo>
                  <a:lnTo>
                    <a:pt x="571" y="2378"/>
                  </a:lnTo>
                  <a:lnTo>
                    <a:pt x="381" y="3075"/>
                  </a:lnTo>
                  <a:lnTo>
                    <a:pt x="254" y="3772"/>
                  </a:lnTo>
                  <a:lnTo>
                    <a:pt x="127" y="4501"/>
                  </a:lnTo>
                  <a:lnTo>
                    <a:pt x="64" y="5229"/>
                  </a:lnTo>
                  <a:lnTo>
                    <a:pt x="0" y="5958"/>
                  </a:lnTo>
                  <a:lnTo>
                    <a:pt x="0" y="6687"/>
                  </a:lnTo>
                  <a:lnTo>
                    <a:pt x="0" y="7448"/>
                  </a:lnTo>
                  <a:lnTo>
                    <a:pt x="32" y="8176"/>
                  </a:lnTo>
                  <a:lnTo>
                    <a:pt x="95" y="8873"/>
                  </a:lnTo>
                  <a:lnTo>
                    <a:pt x="222" y="9602"/>
                  </a:lnTo>
                  <a:lnTo>
                    <a:pt x="349" y="10299"/>
                  </a:lnTo>
                  <a:lnTo>
                    <a:pt x="507" y="10997"/>
                  </a:lnTo>
                  <a:lnTo>
                    <a:pt x="666" y="11662"/>
                  </a:lnTo>
                  <a:lnTo>
                    <a:pt x="729" y="11725"/>
                  </a:lnTo>
                  <a:lnTo>
                    <a:pt x="761" y="11820"/>
                  </a:lnTo>
                  <a:lnTo>
                    <a:pt x="919" y="11915"/>
                  </a:lnTo>
                  <a:lnTo>
                    <a:pt x="1078" y="11979"/>
                  </a:lnTo>
                  <a:lnTo>
                    <a:pt x="1236" y="11979"/>
                  </a:lnTo>
                  <a:lnTo>
                    <a:pt x="1395" y="11947"/>
                  </a:lnTo>
                  <a:lnTo>
                    <a:pt x="1553" y="11852"/>
                  </a:lnTo>
                  <a:lnTo>
                    <a:pt x="1585" y="11789"/>
                  </a:lnTo>
                  <a:lnTo>
                    <a:pt x="1616" y="11694"/>
                  </a:lnTo>
                  <a:lnTo>
                    <a:pt x="1648" y="11630"/>
                  </a:lnTo>
                  <a:lnTo>
                    <a:pt x="1648" y="11504"/>
                  </a:lnTo>
                  <a:lnTo>
                    <a:pt x="1521" y="10141"/>
                  </a:lnTo>
                  <a:lnTo>
                    <a:pt x="1490" y="8778"/>
                  </a:lnTo>
                  <a:lnTo>
                    <a:pt x="1553" y="7479"/>
                  </a:lnTo>
                  <a:lnTo>
                    <a:pt x="1648" y="6212"/>
                  </a:lnTo>
                  <a:lnTo>
                    <a:pt x="1838" y="4944"/>
                  </a:lnTo>
                  <a:lnTo>
                    <a:pt x="2092" y="3677"/>
                  </a:lnTo>
                  <a:lnTo>
                    <a:pt x="2377" y="2346"/>
                  </a:lnTo>
                  <a:lnTo>
                    <a:pt x="2725" y="1015"/>
                  </a:lnTo>
                  <a:lnTo>
                    <a:pt x="2757" y="857"/>
                  </a:lnTo>
                  <a:lnTo>
                    <a:pt x="2757" y="698"/>
                  </a:lnTo>
                  <a:lnTo>
                    <a:pt x="2725" y="571"/>
                  </a:lnTo>
                  <a:lnTo>
                    <a:pt x="2662" y="445"/>
                  </a:lnTo>
                  <a:lnTo>
                    <a:pt x="2567" y="350"/>
                  </a:lnTo>
                  <a:lnTo>
                    <a:pt x="2472" y="223"/>
                  </a:lnTo>
                  <a:lnTo>
                    <a:pt x="2377" y="159"/>
                  </a:lnTo>
                  <a:lnTo>
                    <a:pt x="2250" y="96"/>
                  </a:lnTo>
                  <a:lnTo>
                    <a:pt x="2123" y="33"/>
                  </a:lnTo>
                  <a:lnTo>
                    <a:pt x="1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6"/>
            <p:cNvSpPr/>
            <p:nvPr/>
          </p:nvSpPr>
          <p:spPr>
            <a:xfrm>
              <a:off x="6449400" y="2022799"/>
              <a:ext cx="122061" cy="463128"/>
            </a:xfrm>
            <a:custGeom>
              <a:avLst/>
              <a:gdLst/>
              <a:ahLst/>
              <a:cxnLst/>
              <a:rect l="l" t="t" r="r" b="b"/>
              <a:pathLst>
                <a:path w="11567" h="43888" extrusionOk="0">
                  <a:moveTo>
                    <a:pt x="2726" y="0"/>
                  </a:moveTo>
                  <a:lnTo>
                    <a:pt x="2219" y="539"/>
                  </a:lnTo>
                  <a:lnTo>
                    <a:pt x="1712" y="1046"/>
                  </a:lnTo>
                  <a:lnTo>
                    <a:pt x="1237" y="1585"/>
                  </a:lnTo>
                  <a:lnTo>
                    <a:pt x="1015" y="1902"/>
                  </a:lnTo>
                  <a:lnTo>
                    <a:pt x="825" y="2219"/>
                  </a:lnTo>
                  <a:lnTo>
                    <a:pt x="571" y="2694"/>
                  </a:lnTo>
                  <a:lnTo>
                    <a:pt x="349" y="3201"/>
                  </a:lnTo>
                  <a:lnTo>
                    <a:pt x="159" y="3740"/>
                  </a:lnTo>
                  <a:lnTo>
                    <a:pt x="1" y="4278"/>
                  </a:lnTo>
                  <a:lnTo>
                    <a:pt x="413" y="4405"/>
                  </a:lnTo>
                  <a:lnTo>
                    <a:pt x="825" y="4563"/>
                  </a:lnTo>
                  <a:lnTo>
                    <a:pt x="1205" y="4785"/>
                  </a:lnTo>
                  <a:lnTo>
                    <a:pt x="1585" y="5007"/>
                  </a:lnTo>
                  <a:lnTo>
                    <a:pt x="1934" y="5261"/>
                  </a:lnTo>
                  <a:lnTo>
                    <a:pt x="2282" y="5577"/>
                  </a:lnTo>
                  <a:lnTo>
                    <a:pt x="2599" y="5926"/>
                  </a:lnTo>
                  <a:lnTo>
                    <a:pt x="2884" y="6306"/>
                  </a:lnTo>
                  <a:lnTo>
                    <a:pt x="3486" y="7257"/>
                  </a:lnTo>
                  <a:lnTo>
                    <a:pt x="4025" y="8208"/>
                  </a:lnTo>
                  <a:lnTo>
                    <a:pt x="4564" y="9222"/>
                  </a:lnTo>
                  <a:lnTo>
                    <a:pt x="5071" y="10236"/>
                  </a:lnTo>
                  <a:lnTo>
                    <a:pt x="5514" y="11313"/>
                  </a:lnTo>
                  <a:lnTo>
                    <a:pt x="5958" y="12390"/>
                  </a:lnTo>
                  <a:lnTo>
                    <a:pt x="6370" y="13499"/>
                  </a:lnTo>
                  <a:lnTo>
                    <a:pt x="6750" y="14608"/>
                  </a:lnTo>
                  <a:lnTo>
                    <a:pt x="7099" y="15781"/>
                  </a:lnTo>
                  <a:lnTo>
                    <a:pt x="7416" y="16953"/>
                  </a:lnTo>
                  <a:lnTo>
                    <a:pt x="7701" y="18126"/>
                  </a:lnTo>
                  <a:lnTo>
                    <a:pt x="7986" y="19330"/>
                  </a:lnTo>
                  <a:lnTo>
                    <a:pt x="8239" y="20534"/>
                  </a:lnTo>
                  <a:lnTo>
                    <a:pt x="8461" y="21770"/>
                  </a:lnTo>
                  <a:lnTo>
                    <a:pt x="8683" y="22974"/>
                  </a:lnTo>
                  <a:lnTo>
                    <a:pt x="8842" y="24241"/>
                  </a:lnTo>
                  <a:lnTo>
                    <a:pt x="9158" y="26713"/>
                  </a:lnTo>
                  <a:lnTo>
                    <a:pt x="9412" y="29216"/>
                  </a:lnTo>
                  <a:lnTo>
                    <a:pt x="9602" y="31688"/>
                  </a:lnTo>
                  <a:lnTo>
                    <a:pt x="9760" y="34128"/>
                  </a:lnTo>
                  <a:lnTo>
                    <a:pt x="9856" y="36536"/>
                  </a:lnTo>
                  <a:lnTo>
                    <a:pt x="9919" y="38881"/>
                  </a:lnTo>
                  <a:lnTo>
                    <a:pt x="9951" y="41131"/>
                  </a:lnTo>
                  <a:lnTo>
                    <a:pt x="9951" y="43317"/>
                  </a:lnTo>
                  <a:lnTo>
                    <a:pt x="11567" y="43888"/>
                  </a:lnTo>
                  <a:lnTo>
                    <a:pt x="11535" y="41004"/>
                  </a:lnTo>
                  <a:lnTo>
                    <a:pt x="11503" y="38121"/>
                  </a:lnTo>
                  <a:lnTo>
                    <a:pt x="11472" y="35237"/>
                  </a:lnTo>
                  <a:lnTo>
                    <a:pt x="11440" y="32353"/>
                  </a:lnTo>
                  <a:lnTo>
                    <a:pt x="11345" y="29470"/>
                  </a:lnTo>
                  <a:lnTo>
                    <a:pt x="11218" y="26618"/>
                  </a:lnTo>
                  <a:lnTo>
                    <a:pt x="11123" y="25192"/>
                  </a:lnTo>
                  <a:lnTo>
                    <a:pt x="10996" y="23798"/>
                  </a:lnTo>
                  <a:lnTo>
                    <a:pt x="10870" y="22372"/>
                  </a:lnTo>
                  <a:lnTo>
                    <a:pt x="10679" y="20978"/>
                  </a:lnTo>
                  <a:lnTo>
                    <a:pt x="10489" y="19583"/>
                  </a:lnTo>
                  <a:lnTo>
                    <a:pt x="10267" y="18189"/>
                  </a:lnTo>
                  <a:lnTo>
                    <a:pt x="10014" y="16827"/>
                  </a:lnTo>
                  <a:lnTo>
                    <a:pt x="9729" y="15464"/>
                  </a:lnTo>
                  <a:lnTo>
                    <a:pt x="9380" y="14101"/>
                  </a:lnTo>
                  <a:lnTo>
                    <a:pt x="9032" y="12739"/>
                  </a:lnTo>
                  <a:lnTo>
                    <a:pt x="8620" y="11408"/>
                  </a:lnTo>
                  <a:lnTo>
                    <a:pt x="8176" y="10077"/>
                  </a:lnTo>
                  <a:lnTo>
                    <a:pt x="7669" y="8778"/>
                  </a:lnTo>
                  <a:lnTo>
                    <a:pt x="7130" y="7479"/>
                  </a:lnTo>
                  <a:lnTo>
                    <a:pt x="6528" y="6180"/>
                  </a:lnTo>
                  <a:lnTo>
                    <a:pt x="5895" y="4912"/>
                  </a:lnTo>
                  <a:lnTo>
                    <a:pt x="5166" y="3676"/>
                  </a:lnTo>
                  <a:lnTo>
                    <a:pt x="4437" y="2440"/>
                  </a:lnTo>
                  <a:lnTo>
                    <a:pt x="3613" y="1205"/>
                  </a:lnTo>
                  <a:lnTo>
                    <a:pt x="27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6"/>
            <p:cNvSpPr/>
            <p:nvPr/>
          </p:nvSpPr>
          <p:spPr>
            <a:xfrm>
              <a:off x="6531644" y="1891735"/>
              <a:ext cx="14731" cy="114706"/>
            </a:xfrm>
            <a:custGeom>
              <a:avLst/>
              <a:gdLst/>
              <a:ahLst/>
              <a:cxnLst/>
              <a:rect l="l" t="t" r="r" b="b"/>
              <a:pathLst>
                <a:path w="1396" h="10870" extrusionOk="0">
                  <a:moveTo>
                    <a:pt x="603" y="1"/>
                  </a:moveTo>
                  <a:lnTo>
                    <a:pt x="476" y="33"/>
                  </a:lnTo>
                  <a:lnTo>
                    <a:pt x="381" y="96"/>
                  </a:lnTo>
                  <a:lnTo>
                    <a:pt x="286" y="159"/>
                  </a:lnTo>
                  <a:lnTo>
                    <a:pt x="223" y="223"/>
                  </a:lnTo>
                  <a:lnTo>
                    <a:pt x="159" y="349"/>
                  </a:lnTo>
                  <a:lnTo>
                    <a:pt x="96" y="476"/>
                  </a:lnTo>
                  <a:lnTo>
                    <a:pt x="64" y="603"/>
                  </a:lnTo>
                  <a:lnTo>
                    <a:pt x="33" y="1237"/>
                  </a:lnTo>
                  <a:lnTo>
                    <a:pt x="1" y="1839"/>
                  </a:lnTo>
                  <a:lnTo>
                    <a:pt x="1" y="2473"/>
                  </a:lnTo>
                  <a:lnTo>
                    <a:pt x="33" y="3106"/>
                  </a:lnTo>
                  <a:lnTo>
                    <a:pt x="128" y="4342"/>
                  </a:lnTo>
                  <a:lnTo>
                    <a:pt x="191" y="5578"/>
                  </a:lnTo>
                  <a:lnTo>
                    <a:pt x="254" y="8081"/>
                  </a:lnTo>
                  <a:lnTo>
                    <a:pt x="318" y="9317"/>
                  </a:lnTo>
                  <a:lnTo>
                    <a:pt x="413" y="10553"/>
                  </a:lnTo>
                  <a:lnTo>
                    <a:pt x="444" y="10680"/>
                  </a:lnTo>
                  <a:lnTo>
                    <a:pt x="508" y="10775"/>
                  </a:lnTo>
                  <a:lnTo>
                    <a:pt x="603" y="10838"/>
                  </a:lnTo>
                  <a:lnTo>
                    <a:pt x="698" y="10870"/>
                  </a:lnTo>
                  <a:lnTo>
                    <a:pt x="793" y="10838"/>
                  </a:lnTo>
                  <a:lnTo>
                    <a:pt x="888" y="10775"/>
                  </a:lnTo>
                  <a:lnTo>
                    <a:pt x="951" y="10680"/>
                  </a:lnTo>
                  <a:lnTo>
                    <a:pt x="1015" y="10553"/>
                  </a:lnTo>
                  <a:lnTo>
                    <a:pt x="1110" y="9317"/>
                  </a:lnTo>
                  <a:lnTo>
                    <a:pt x="1142" y="8081"/>
                  </a:lnTo>
                  <a:lnTo>
                    <a:pt x="1237" y="5578"/>
                  </a:lnTo>
                  <a:lnTo>
                    <a:pt x="1300" y="4342"/>
                  </a:lnTo>
                  <a:lnTo>
                    <a:pt x="1363" y="3106"/>
                  </a:lnTo>
                  <a:lnTo>
                    <a:pt x="1395" y="2473"/>
                  </a:lnTo>
                  <a:lnTo>
                    <a:pt x="1395" y="1839"/>
                  </a:lnTo>
                  <a:lnTo>
                    <a:pt x="1395" y="1237"/>
                  </a:lnTo>
                  <a:lnTo>
                    <a:pt x="1332" y="603"/>
                  </a:lnTo>
                  <a:lnTo>
                    <a:pt x="1300" y="476"/>
                  </a:lnTo>
                  <a:lnTo>
                    <a:pt x="1268" y="349"/>
                  </a:lnTo>
                  <a:lnTo>
                    <a:pt x="1173" y="223"/>
                  </a:lnTo>
                  <a:lnTo>
                    <a:pt x="1110" y="159"/>
                  </a:lnTo>
                  <a:lnTo>
                    <a:pt x="1015" y="96"/>
                  </a:lnTo>
                  <a:lnTo>
                    <a:pt x="920" y="33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6"/>
            <p:cNvSpPr/>
            <p:nvPr/>
          </p:nvSpPr>
          <p:spPr>
            <a:xfrm>
              <a:off x="6268527" y="2095348"/>
              <a:ext cx="262842" cy="375194"/>
            </a:xfrm>
            <a:custGeom>
              <a:avLst/>
              <a:gdLst/>
              <a:ahLst/>
              <a:cxnLst/>
              <a:rect l="l" t="t" r="r" b="b"/>
              <a:pathLst>
                <a:path w="24908" h="35555" extrusionOk="0">
                  <a:moveTo>
                    <a:pt x="15464" y="1"/>
                  </a:moveTo>
                  <a:lnTo>
                    <a:pt x="14989" y="32"/>
                  </a:lnTo>
                  <a:lnTo>
                    <a:pt x="14482" y="96"/>
                  </a:lnTo>
                  <a:lnTo>
                    <a:pt x="14007" y="159"/>
                  </a:lnTo>
                  <a:lnTo>
                    <a:pt x="13500" y="286"/>
                  </a:lnTo>
                  <a:lnTo>
                    <a:pt x="12581" y="508"/>
                  </a:lnTo>
                  <a:lnTo>
                    <a:pt x="11693" y="793"/>
                  </a:lnTo>
                  <a:lnTo>
                    <a:pt x="10965" y="1046"/>
                  </a:lnTo>
                  <a:lnTo>
                    <a:pt x="9507" y="1585"/>
                  </a:lnTo>
                  <a:lnTo>
                    <a:pt x="8081" y="2187"/>
                  </a:lnTo>
                  <a:lnTo>
                    <a:pt x="6687" y="2821"/>
                  </a:lnTo>
                  <a:lnTo>
                    <a:pt x="5293" y="3486"/>
                  </a:lnTo>
                  <a:lnTo>
                    <a:pt x="3962" y="4183"/>
                  </a:lnTo>
                  <a:lnTo>
                    <a:pt x="2631" y="4944"/>
                  </a:lnTo>
                  <a:lnTo>
                    <a:pt x="1300" y="5736"/>
                  </a:lnTo>
                  <a:lnTo>
                    <a:pt x="1" y="6560"/>
                  </a:lnTo>
                  <a:lnTo>
                    <a:pt x="1173" y="7827"/>
                  </a:lnTo>
                  <a:lnTo>
                    <a:pt x="2282" y="9095"/>
                  </a:lnTo>
                  <a:lnTo>
                    <a:pt x="3391" y="10394"/>
                  </a:lnTo>
                  <a:lnTo>
                    <a:pt x="4437" y="11757"/>
                  </a:lnTo>
                  <a:lnTo>
                    <a:pt x="5451" y="13119"/>
                  </a:lnTo>
                  <a:lnTo>
                    <a:pt x="6433" y="14514"/>
                  </a:lnTo>
                  <a:lnTo>
                    <a:pt x="7352" y="15940"/>
                  </a:lnTo>
                  <a:lnTo>
                    <a:pt x="8240" y="17397"/>
                  </a:lnTo>
                  <a:lnTo>
                    <a:pt x="9063" y="18855"/>
                  </a:lnTo>
                  <a:lnTo>
                    <a:pt x="9824" y="20312"/>
                  </a:lnTo>
                  <a:lnTo>
                    <a:pt x="10553" y="21802"/>
                  </a:lnTo>
                  <a:lnTo>
                    <a:pt x="11218" y="23291"/>
                  </a:lnTo>
                  <a:lnTo>
                    <a:pt x="11377" y="23735"/>
                  </a:lnTo>
                  <a:lnTo>
                    <a:pt x="11567" y="24210"/>
                  </a:lnTo>
                  <a:lnTo>
                    <a:pt x="11884" y="25287"/>
                  </a:lnTo>
                  <a:lnTo>
                    <a:pt x="12232" y="26428"/>
                  </a:lnTo>
                  <a:lnTo>
                    <a:pt x="12612" y="27601"/>
                  </a:lnTo>
                  <a:lnTo>
                    <a:pt x="13024" y="28773"/>
                  </a:lnTo>
                  <a:lnTo>
                    <a:pt x="13246" y="29312"/>
                  </a:lnTo>
                  <a:lnTo>
                    <a:pt x="13500" y="29850"/>
                  </a:lnTo>
                  <a:lnTo>
                    <a:pt x="13753" y="30357"/>
                  </a:lnTo>
                  <a:lnTo>
                    <a:pt x="14038" y="30833"/>
                  </a:lnTo>
                  <a:lnTo>
                    <a:pt x="14355" y="31276"/>
                  </a:lnTo>
                  <a:lnTo>
                    <a:pt x="14704" y="31657"/>
                  </a:lnTo>
                  <a:lnTo>
                    <a:pt x="14862" y="31593"/>
                  </a:lnTo>
                  <a:lnTo>
                    <a:pt x="15052" y="31561"/>
                  </a:lnTo>
                  <a:lnTo>
                    <a:pt x="15274" y="31561"/>
                  </a:lnTo>
                  <a:lnTo>
                    <a:pt x="15496" y="31625"/>
                  </a:lnTo>
                  <a:lnTo>
                    <a:pt x="20186" y="33621"/>
                  </a:lnTo>
                  <a:lnTo>
                    <a:pt x="24907" y="35554"/>
                  </a:lnTo>
                  <a:lnTo>
                    <a:pt x="24749" y="32195"/>
                  </a:lnTo>
                  <a:lnTo>
                    <a:pt x="24527" y="28836"/>
                  </a:lnTo>
                  <a:lnTo>
                    <a:pt x="24400" y="27157"/>
                  </a:lnTo>
                  <a:lnTo>
                    <a:pt x="24273" y="25477"/>
                  </a:lnTo>
                  <a:lnTo>
                    <a:pt x="24083" y="23830"/>
                  </a:lnTo>
                  <a:lnTo>
                    <a:pt x="23925" y="22150"/>
                  </a:lnTo>
                  <a:lnTo>
                    <a:pt x="23703" y="20503"/>
                  </a:lnTo>
                  <a:lnTo>
                    <a:pt x="23450" y="18823"/>
                  </a:lnTo>
                  <a:lnTo>
                    <a:pt x="23164" y="17175"/>
                  </a:lnTo>
                  <a:lnTo>
                    <a:pt x="22879" y="15528"/>
                  </a:lnTo>
                  <a:lnTo>
                    <a:pt x="22531" y="13880"/>
                  </a:lnTo>
                  <a:lnTo>
                    <a:pt x="22150" y="12264"/>
                  </a:lnTo>
                  <a:lnTo>
                    <a:pt x="21707" y="10616"/>
                  </a:lnTo>
                  <a:lnTo>
                    <a:pt x="21263" y="9000"/>
                  </a:lnTo>
                  <a:lnTo>
                    <a:pt x="20693" y="7067"/>
                  </a:lnTo>
                  <a:lnTo>
                    <a:pt x="20312" y="5799"/>
                  </a:lnTo>
                  <a:lnTo>
                    <a:pt x="19869" y="4469"/>
                  </a:lnTo>
                  <a:lnTo>
                    <a:pt x="19394" y="3169"/>
                  </a:lnTo>
                  <a:lnTo>
                    <a:pt x="19172" y="2567"/>
                  </a:lnTo>
                  <a:lnTo>
                    <a:pt x="18918" y="2029"/>
                  </a:lnTo>
                  <a:lnTo>
                    <a:pt x="18696" y="1522"/>
                  </a:lnTo>
                  <a:lnTo>
                    <a:pt x="18475" y="1141"/>
                  </a:lnTo>
                  <a:lnTo>
                    <a:pt x="18221" y="825"/>
                  </a:lnTo>
                  <a:lnTo>
                    <a:pt x="17999" y="603"/>
                  </a:lnTo>
                  <a:lnTo>
                    <a:pt x="17651" y="381"/>
                  </a:lnTo>
                  <a:lnTo>
                    <a:pt x="17270" y="222"/>
                  </a:lnTo>
                  <a:lnTo>
                    <a:pt x="16859" y="96"/>
                  </a:lnTo>
                  <a:lnTo>
                    <a:pt x="16415" y="32"/>
                  </a:lnTo>
                  <a:lnTo>
                    <a:pt x="159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6"/>
            <p:cNvSpPr/>
            <p:nvPr/>
          </p:nvSpPr>
          <p:spPr>
            <a:xfrm>
              <a:off x="6450403" y="1797789"/>
              <a:ext cx="55517" cy="236418"/>
            </a:xfrm>
            <a:custGeom>
              <a:avLst/>
              <a:gdLst/>
              <a:ahLst/>
              <a:cxnLst/>
              <a:rect l="l" t="t" r="r" b="b"/>
              <a:pathLst>
                <a:path w="5261" h="22404" extrusionOk="0">
                  <a:moveTo>
                    <a:pt x="1" y="1"/>
                  </a:moveTo>
                  <a:lnTo>
                    <a:pt x="191" y="4786"/>
                  </a:lnTo>
                  <a:lnTo>
                    <a:pt x="381" y="9602"/>
                  </a:lnTo>
                  <a:lnTo>
                    <a:pt x="444" y="12010"/>
                  </a:lnTo>
                  <a:lnTo>
                    <a:pt x="476" y="14387"/>
                  </a:lnTo>
                  <a:lnTo>
                    <a:pt x="476" y="16795"/>
                  </a:lnTo>
                  <a:lnTo>
                    <a:pt x="444" y="19203"/>
                  </a:lnTo>
                  <a:lnTo>
                    <a:pt x="1427" y="18950"/>
                  </a:lnTo>
                  <a:lnTo>
                    <a:pt x="1649" y="18918"/>
                  </a:lnTo>
                  <a:lnTo>
                    <a:pt x="1807" y="18950"/>
                  </a:lnTo>
                  <a:lnTo>
                    <a:pt x="1997" y="18982"/>
                  </a:lnTo>
                  <a:lnTo>
                    <a:pt x="2124" y="19045"/>
                  </a:lnTo>
                  <a:lnTo>
                    <a:pt x="2251" y="19140"/>
                  </a:lnTo>
                  <a:lnTo>
                    <a:pt x="2377" y="19267"/>
                  </a:lnTo>
                  <a:lnTo>
                    <a:pt x="2472" y="19394"/>
                  </a:lnTo>
                  <a:lnTo>
                    <a:pt x="2536" y="19552"/>
                  </a:lnTo>
                  <a:lnTo>
                    <a:pt x="3265" y="20217"/>
                  </a:lnTo>
                  <a:lnTo>
                    <a:pt x="3962" y="20946"/>
                  </a:lnTo>
                  <a:lnTo>
                    <a:pt x="4627" y="21675"/>
                  </a:lnTo>
                  <a:lnTo>
                    <a:pt x="5261" y="22404"/>
                  </a:lnTo>
                  <a:lnTo>
                    <a:pt x="5198" y="19774"/>
                  </a:lnTo>
                  <a:lnTo>
                    <a:pt x="5071" y="17144"/>
                  </a:lnTo>
                  <a:lnTo>
                    <a:pt x="5007" y="15844"/>
                  </a:lnTo>
                  <a:lnTo>
                    <a:pt x="4881" y="14545"/>
                  </a:lnTo>
                  <a:lnTo>
                    <a:pt x="4754" y="13246"/>
                  </a:lnTo>
                  <a:lnTo>
                    <a:pt x="4595" y="11979"/>
                  </a:lnTo>
                  <a:lnTo>
                    <a:pt x="4405" y="10679"/>
                  </a:lnTo>
                  <a:lnTo>
                    <a:pt x="4215" y="9412"/>
                  </a:lnTo>
                  <a:lnTo>
                    <a:pt x="3962" y="8113"/>
                  </a:lnTo>
                  <a:lnTo>
                    <a:pt x="3677" y="6845"/>
                  </a:lnTo>
                  <a:lnTo>
                    <a:pt x="3391" y="5578"/>
                  </a:lnTo>
                  <a:lnTo>
                    <a:pt x="3043" y="4279"/>
                  </a:lnTo>
                  <a:lnTo>
                    <a:pt x="2694" y="2979"/>
                  </a:lnTo>
                  <a:lnTo>
                    <a:pt x="2282" y="1712"/>
                  </a:lnTo>
                  <a:lnTo>
                    <a:pt x="2251" y="1490"/>
                  </a:lnTo>
                  <a:lnTo>
                    <a:pt x="2251" y="1268"/>
                  </a:lnTo>
                  <a:lnTo>
                    <a:pt x="2346" y="1078"/>
                  </a:lnTo>
                  <a:lnTo>
                    <a:pt x="2441" y="888"/>
                  </a:lnTo>
                  <a:lnTo>
                    <a:pt x="1839" y="634"/>
                  </a:lnTo>
                  <a:lnTo>
                    <a:pt x="1237" y="4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6"/>
            <p:cNvSpPr/>
            <p:nvPr/>
          </p:nvSpPr>
          <p:spPr>
            <a:xfrm>
              <a:off x="6243458" y="2021797"/>
              <a:ext cx="210670" cy="129754"/>
            </a:xfrm>
            <a:custGeom>
              <a:avLst/>
              <a:gdLst/>
              <a:ahLst/>
              <a:cxnLst/>
              <a:rect l="l" t="t" r="r" b="b"/>
              <a:pathLst>
                <a:path w="19964" h="12296" extrusionOk="0">
                  <a:moveTo>
                    <a:pt x="19963" y="0"/>
                  </a:moveTo>
                  <a:lnTo>
                    <a:pt x="17872" y="602"/>
                  </a:lnTo>
                  <a:lnTo>
                    <a:pt x="15749" y="1173"/>
                  </a:lnTo>
                  <a:lnTo>
                    <a:pt x="13594" y="1743"/>
                  </a:lnTo>
                  <a:lnTo>
                    <a:pt x="11439" y="2250"/>
                  </a:lnTo>
                  <a:lnTo>
                    <a:pt x="9285" y="2757"/>
                  </a:lnTo>
                  <a:lnTo>
                    <a:pt x="7130" y="3233"/>
                  </a:lnTo>
                  <a:lnTo>
                    <a:pt x="4975" y="3676"/>
                  </a:lnTo>
                  <a:lnTo>
                    <a:pt x="2820" y="4088"/>
                  </a:lnTo>
                  <a:lnTo>
                    <a:pt x="2757" y="4183"/>
                  </a:lnTo>
                  <a:lnTo>
                    <a:pt x="2377" y="4595"/>
                  </a:lnTo>
                  <a:lnTo>
                    <a:pt x="1997" y="5007"/>
                  </a:lnTo>
                  <a:lnTo>
                    <a:pt x="1680" y="5451"/>
                  </a:lnTo>
                  <a:lnTo>
                    <a:pt x="1363" y="5926"/>
                  </a:lnTo>
                  <a:lnTo>
                    <a:pt x="1109" y="6370"/>
                  </a:lnTo>
                  <a:lnTo>
                    <a:pt x="856" y="6877"/>
                  </a:lnTo>
                  <a:lnTo>
                    <a:pt x="634" y="7352"/>
                  </a:lnTo>
                  <a:lnTo>
                    <a:pt x="444" y="7859"/>
                  </a:lnTo>
                  <a:lnTo>
                    <a:pt x="317" y="8398"/>
                  </a:lnTo>
                  <a:lnTo>
                    <a:pt x="190" y="8905"/>
                  </a:lnTo>
                  <a:lnTo>
                    <a:pt x="95" y="9443"/>
                  </a:lnTo>
                  <a:lnTo>
                    <a:pt x="32" y="9982"/>
                  </a:lnTo>
                  <a:lnTo>
                    <a:pt x="0" y="10552"/>
                  </a:lnTo>
                  <a:lnTo>
                    <a:pt x="0" y="11091"/>
                  </a:lnTo>
                  <a:lnTo>
                    <a:pt x="32" y="11661"/>
                  </a:lnTo>
                  <a:lnTo>
                    <a:pt x="95" y="12232"/>
                  </a:lnTo>
                  <a:lnTo>
                    <a:pt x="95" y="12295"/>
                  </a:lnTo>
                  <a:lnTo>
                    <a:pt x="1648" y="11249"/>
                  </a:lnTo>
                  <a:lnTo>
                    <a:pt x="3581" y="9982"/>
                  </a:lnTo>
                  <a:lnTo>
                    <a:pt x="4690" y="9285"/>
                  </a:lnTo>
                  <a:lnTo>
                    <a:pt x="5862" y="8588"/>
                  </a:lnTo>
                  <a:lnTo>
                    <a:pt x="7067" y="7891"/>
                  </a:lnTo>
                  <a:lnTo>
                    <a:pt x="8334" y="7193"/>
                  </a:lnTo>
                  <a:lnTo>
                    <a:pt x="9602" y="6560"/>
                  </a:lnTo>
                  <a:lnTo>
                    <a:pt x="10901" y="5958"/>
                  </a:lnTo>
                  <a:lnTo>
                    <a:pt x="12232" y="5419"/>
                  </a:lnTo>
                  <a:lnTo>
                    <a:pt x="12865" y="5165"/>
                  </a:lnTo>
                  <a:lnTo>
                    <a:pt x="13499" y="4944"/>
                  </a:lnTo>
                  <a:lnTo>
                    <a:pt x="14165" y="4754"/>
                  </a:lnTo>
                  <a:lnTo>
                    <a:pt x="14798" y="4595"/>
                  </a:lnTo>
                  <a:lnTo>
                    <a:pt x="15400" y="4437"/>
                  </a:lnTo>
                  <a:lnTo>
                    <a:pt x="16034" y="4310"/>
                  </a:lnTo>
                  <a:lnTo>
                    <a:pt x="16636" y="4247"/>
                  </a:lnTo>
                  <a:lnTo>
                    <a:pt x="17207" y="4183"/>
                  </a:lnTo>
                  <a:lnTo>
                    <a:pt x="18347" y="4183"/>
                  </a:lnTo>
                  <a:lnTo>
                    <a:pt x="18442" y="3644"/>
                  </a:lnTo>
                  <a:lnTo>
                    <a:pt x="18537" y="3074"/>
                  </a:lnTo>
                  <a:lnTo>
                    <a:pt x="18696" y="2535"/>
                  </a:lnTo>
                  <a:lnTo>
                    <a:pt x="18886" y="1997"/>
                  </a:lnTo>
                  <a:lnTo>
                    <a:pt x="19108" y="1458"/>
                  </a:lnTo>
                  <a:lnTo>
                    <a:pt x="19361" y="951"/>
                  </a:lnTo>
                  <a:lnTo>
                    <a:pt x="19646" y="444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1" name="Google Shape;5521;p56"/>
          <p:cNvGrpSpPr/>
          <p:nvPr/>
        </p:nvGrpSpPr>
        <p:grpSpPr>
          <a:xfrm>
            <a:off x="5320600" y="2423850"/>
            <a:ext cx="2079479" cy="1473217"/>
            <a:chOff x="5320600" y="2423850"/>
            <a:chExt cx="2079479" cy="1473217"/>
          </a:xfrm>
        </p:grpSpPr>
        <p:sp>
          <p:nvSpPr>
            <p:cNvPr id="5522" name="Google Shape;5522;p56"/>
            <p:cNvSpPr/>
            <p:nvPr/>
          </p:nvSpPr>
          <p:spPr>
            <a:xfrm>
              <a:off x="5320600" y="2423850"/>
              <a:ext cx="2079479" cy="1473217"/>
            </a:xfrm>
            <a:custGeom>
              <a:avLst/>
              <a:gdLst/>
              <a:ahLst/>
              <a:cxnLst/>
              <a:rect l="l" t="t" r="r" b="b"/>
              <a:pathLst>
                <a:path w="43098" h="30533" extrusionOk="0">
                  <a:moveTo>
                    <a:pt x="23461" y="539"/>
                  </a:moveTo>
                  <a:lnTo>
                    <a:pt x="24249" y="558"/>
                  </a:lnTo>
                  <a:lnTo>
                    <a:pt x="25036" y="616"/>
                  </a:lnTo>
                  <a:lnTo>
                    <a:pt x="25824" y="712"/>
                  </a:lnTo>
                  <a:lnTo>
                    <a:pt x="26593" y="846"/>
                  </a:lnTo>
                  <a:lnTo>
                    <a:pt x="27361" y="1019"/>
                  </a:lnTo>
                  <a:lnTo>
                    <a:pt x="28111" y="1211"/>
                  </a:lnTo>
                  <a:lnTo>
                    <a:pt x="28841" y="1461"/>
                  </a:lnTo>
                  <a:lnTo>
                    <a:pt x="29571" y="1730"/>
                  </a:lnTo>
                  <a:lnTo>
                    <a:pt x="30282" y="2037"/>
                  </a:lnTo>
                  <a:lnTo>
                    <a:pt x="30973" y="2383"/>
                  </a:lnTo>
                  <a:lnTo>
                    <a:pt x="31646" y="2768"/>
                  </a:lnTo>
                  <a:lnTo>
                    <a:pt x="32318" y="3190"/>
                  </a:lnTo>
                  <a:lnTo>
                    <a:pt x="32953" y="3651"/>
                  </a:lnTo>
                  <a:lnTo>
                    <a:pt x="33587" y="4132"/>
                  </a:lnTo>
                  <a:lnTo>
                    <a:pt x="34182" y="4670"/>
                  </a:lnTo>
                  <a:lnTo>
                    <a:pt x="34759" y="5227"/>
                  </a:lnTo>
                  <a:lnTo>
                    <a:pt x="35297" y="5803"/>
                  </a:lnTo>
                  <a:lnTo>
                    <a:pt x="35796" y="6399"/>
                  </a:lnTo>
                  <a:lnTo>
                    <a:pt x="36277" y="7014"/>
                  </a:lnTo>
                  <a:lnTo>
                    <a:pt x="36718" y="7648"/>
                  </a:lnTo>
                  <a:lnTo>
                    <a:pt x="37141" y="8301"/>
                  </a:lnTo>
                  <a:lnTo>
                    <a:pt x="37525" y="8974"/>
                  </a:lnTo>
                  <a:lnTo>
                    <a:pt x="37891" y="9666"/>
                  </a:lnTo>
                  <a:lnTo>
                    <a:pt x="38217" y="10376"/>
                  </a:lnTo>
                  <a:lnTo>
                    <a:pt x="38525" y="11087"/>
                  </a:lnTo>
                  <a:lnTo>
                    <a:pt x="38794" y="11817"/>
                  </a:lnTo>
                  <a:lnTo>
                    <a:pt x="39043" y="12567"/>
                  </a:lnTo>
                  <a:lnTo>
                    <a:pt x="39274" y="13316"/>
                  </a:lnTo>
                  <a:lnTo>
                    <a:pt x="39466" y="14066"/>
                  </a:lnTo>
                  <a:lnTo>
                    <a:pt x="39639" y="14834"/>
                  </a:lnTo>
                  <a:lnTo>
                    <a:pt x="39774" y="15603"/>
                  </a:lnTo>
                  <a:lnTo>
                    <a:pt x="35201" y="15776"/>
                  </a:lnTo>
                  <a:lnTo>
                    <a:pt x="32914" y="15833"/>
                  </a:lnTo>
                  <a:lnTo>
                    <a:pt x="30628" y="15891"/>
                  </a:lnTo>
                  <a:lnTo>
                    <a:pt x="28341" y="15929"/>
                  </a:lnTo>
                  <a:lnTo>
                    <a:pt x="26055" y="15949"/>
                  </a:lnTo>
                  <a:lnTo>
                    <a:pt x="23768" y="15949"/>
                  </a:lnTo>
                  <a:lnTo>
                    <a:pt x="21482" y="15910"/>
                  </a:lnTo>
                  <a:lnTo>
                    <a:pt x="20348" y="15891"/>
                  </a:lnTo>
                  <a:lnTo>
                    <a:pt x="19234" y="15852"/>
                  </a:lnTo>
                  <a:lnTo>
                    <a:pt x="18119" y="15795"/>
                  </a:lnTo>
                  <a:lnTo>
                    <a:pt x="17005" y="15737"/>
                  </a:lnTo>
                  <a:lnTo>
                    <a:pt x="15890" y="15641"/>
                  </a:lnTo>
                  <a:lnTo>
                    <a:pt x="14776" y="15545"/>
                  </a:lnTo>
                  <a:lnTo>
                    <a:pt x="13681" y="15411"/>
                  </a:lnTo>
                  <a:lnTo>
                    <a:pt x="12566" y="15276"/>
                  </a:lnTo>
                  <a:lnTo>
                    <a:pt x="11490" y="15103"/>
                  </a:lnTo>
                  <a:lnTo>
                    <a:pt x="10434" y="14911"/>
                  </a:lnTo>
                  <a:lnTo>
                    <a:pt x="9377" y="14680"/>
                  </a:lnTo>
                  <a:lnTo>
                    <a:pt x="8320" y="14431"/>
                  </a:lnTo>
                  <a:lnTo>
                    <a:pt x="7282" y="14162"/>
                  </a:lnTo>
                  <a:lnTo>
                    <a:pt x="6245" y="13893"/>
                  </a:lnTo>
                  <a:lnTo>
                    <a:pt x="4151" y="13316"/>
                  </a:lnTo>
                  <a:lnTo>
                    <a:pt x="4804" y="11875"/>
                  </a:lnTo>
                  <a:lnTo>
                    <a:pt x="5150" y="11183"/>
                  </a:lnTo>
                  <a:lnTo>
                    <a:pt x="5476" y="10473"/>
                  </a:lnTo>
                  <a:lnTo>
                    <a:pt x="5841" y="9800"/>
                  </a:lnTo>
                  <a:lnTo>
                    <a:pt x="6206" y="9128"/>
                  </a:lnTo>
                  <a:lnTo>
                    <a:pt x="6591" y="8474"/>
                  </a:lnTo>
                  <a:lnTo>
                    <a:pt x="6994" y="7840"/>
                  </a:lnTo>
                  <a:lnTo>
                    <a:pt x="7436" y="7225"/>
                  </a:lnTo>
                  <a:lnTo>
                    <a:pt x="7897" y="6630"/>
                  </a:lnTo>
                  <a:lnTo>
                    <a:pt x="8378" y="6053"/>
                  </a:lnTo>
                  <a:lnTo>
                    <a:pt x="8916" y="5515"/>
                  </a:lnTo>
                  <a:lnTo>
                    <a:pt x="9473" y="4977"/>
                  </a:lnTo>
                  <a:lnTo>
                    <a:pt x="9761" y="4727"/>
                  </a:lnTo>
                  <a:lnTo>
                    <a:pt x="10068" y="4478"/>
                  </a:lnTo>
                  <a:lnTo>
                    <a:pt x="10376" y="4247"/>
                  </a:lnTo>
                  <a:lnTo>
                    <a:pt x="10703" y="4017"/>
                  </a:lnTo>
                  <a:lnTo>
                    <a:pt x="11029" y="3786"/>
                  </a:lnTo>
                  <a:lnTo>
                    <a:pt x="11375" y="3575"/>
                  </a:lnTo>
                  <a:lnTo>
                    <a:pt x="12009" y="3190"/>
                  </a:lnTo>
                  <a:lnTo>
                    <a:pt x="12662" y="2864"/>
                  </a:lnTo>
                  <a:lnTo>
                    <a:pt x="13335" y="2537"/>
                  </a:lnTo>
                  <a:lnTo>
                    <a:pt x="14007" y="2249"/>
                  </a:lnTo>
                  <a:lnTo>
                    <a:pt x="14699" y="1980"/>
                  </a:lnTo>
                  <a:lnTo>
                    <a:pt x="15391" y="1749"/>
                  </a:lnTo>
                  <a:lnTo>
                    <a:pt x="16102" y="1519"/>
                  </a:lnTo>
                  <a:lnTo>
                    <a:pt x="16813" y="1327"/>
                  </a:lnTo>
                  <a:lnTo>
                    <a:pt x="17543" y="1154"/>
                  </a:lnTo>
                  <a:lnTo>
                    <a:pt x="18273" y="1000"/>
                  </a:lnTo>
                  <a:lnTo>
                    <a:pt x="18984" y="885"/>
                  </a:lnTo>
                  <a:lnTo>
                    <a:pt x="19733" y="769"/>
                  </a:lnTo>
                  <a:lnTo>
                    <a:pt x="20463" y="692"/>
                  </a:lnTo>
                  <a:lnTo>
                    <a:pt x="21193" y="616"/>
                  </a:lnTo>
                  <a:lnTo>
                    <a:pt x="21924" y="577"/>
                  </a:lnTo>
                  <a:lnTo>
                    <a:pt x="22654" y="539"/>
                  </a:lnTo>
                  <a:close/>
                  <a:moveTo>
                    <a:pt x="3651" y="12317"/>
                  </a:moveTo>
                  <a:lnTo>
                    <a:pt x="3901" y="12355"/>
                  </a:lnTo>
                  <a:lnTo>
                    <a:pt x="4151" y="12413"/>
                  </a:lnTo>
                  <a:lnTo>
                    <a:pt x="3843" y="13220"/>
                  </a:lnTo>
                  <a:lnTo>
                    <a:pt x="3843" y="13239"/>
                  </a:lnTo>
                  <a:lnTo>
                    <a:pt x="3824" y="13239"/>
                  </a:lnTo>
                  <a:lnTo>
                    <a:pt x="3785" y="13259"/>
                  </a:lnTo>
                  <a:lnTo>
                    <a:pt x="3747" y="13316"/>
                  </a:lnTo>
                  <a:lnTo>
                    <a:pt x="3747" y="13374"/>
                  </a:lnTo>
                  <a:lnTo>
                    <a:pt x="3766" y="13393"/>
                  </a:lnTo>
                  <a:lnTo>
                    <a:pt x="3785" y="13412"/>
                  </a:lnTo>
                  <a:lnTo>
                    <a:pt x="4343" y="13681"/>
                  </a:lnTo>
                  <a:lnTo>
                    <a:pt x="4900" y="13931"/>
                  </a:lnTo>
                  <a:lnTo>
                    <a:pt x="5476" y="14162"/>
                  </a:lnTo>
                  <a:lnTo>
                    <a:pt x="6053" y="14373"/>
                  </a:lnTo>
                  <a:lnTo>
                    <a:pt x="6629" y="14565"/>
                  </a:lnTo>
                  <a:lnTo>
                    <a:pt x="7225" y="14757"/>
                  </a:lnTo>
                  <a:lnTo>
                    <a:pt x="7820" y="14930"/>
                  </a:lnTo>
                  <a:lnTo>
                    <a:pt x="8416" y="15084"/>
                  </a:lnTo>
                  <a:lnTo>
                    <a:pt x="9031" y="15238"/>
                  </a:lnTo>
                  <a:lnTo>
                    <a:pt x="9646" y="15372"/>
                  </a:lnTo>
                  <a:lnTo>
                    <a:pt x="10875" y="15603"/>
                  </a:lnTo>
                  <a:lnTo>
                    <a:pt x="12124" y="15814"/>
                  </a:lnTo>
                  <a:lnTo>
                    <a:pt x="13373" y="15968"/>
                  </a:lnTo>
                  <a:lnTo>
                    <a:pt x="13258" y="16121"/>
                  </a:lnTo>
                  <a:lnTo>
                    <a:pt x="13143" y="16275"/>
                  </a:lnTo>
                  <a:lnTo>
                    <a:pt x="13008" y="16390"/>
                  </a:lnTo>
                  <a:lnTo>
                    <a:pt x="12855" y="16487"/>
                  </a:lnTo>
                  <a:lnTo>
                    <a:pt x="12701" y="16583"/>
                  </a:lnTo>
                  <a:lnTo>
                    <a:pt x="12547" y="16640"/>
                  </a:lnTo>
                  <a:lnTo>
                    <a:pt x="12393" y="16698"/>
                  </a:lnTo>
                  <a:lnTo>
                    <a:pt x="12220" y="16736"/>
                  </a:lnTo>
                  <a:lnTo>
                    <a:pt x="12048" y="16736"/>
                  </a:lnTo>
                  <a:lnTo>
                    <a:pt x="11875" y="16717"/>
                  </a:lnTo>
                  <a:lnTo>
                    <a:pt x="11702" y="16698"/>
                  </a:lnTo>
                  <a:lnTo>
                    <a:pt x="11529" y="16640"/>
                  </a:lnTo>
                  <a:lnTo>
                    <a:pt x="11375" y="16563"/>
                  </a:lnTo>
                  <a:lnTo>
                    <a:pt x="11202" y="16467"/>
                  </a:lnTo>
                  <a:lnTo>
                    <a:pt x="11048" y="16352"/>
                  </a:lnTo>
                  <a:lnTo>
                    <a:pt x="10895" y="16198"/>
                  </a:lnTo>
                  <a:lnTo>
                    <a:pt x="10818" y="16160"/>
                  </a:lnTo>
                  <a:lnTo>
                    <a:pt x="10741" y="16141"/>
                  </a:lnTo>
                  <a:lnTo>
                    <a:pt x="10664" y="16160"/>
                  </a:lnTo>
                  <a:lnTo>
                    <a:pt x="10606" y="16198"/>
                  </a:lnTo>
                  <a:lnTo>
                    <a:pt x="10510" y="16294"/>
                  </a:lnTo>
                  <a:lnTo>
                    <a:pt x="10414" y="16352"/>
                  </a:lnTo>
                  <a:lnTo>
                    <a:pt x="10318" y="16410"/>
                  </a:lnTo>
                  <a:lnTo>
                    <a:pt x="10203" y="16448"/>
                  </a:lnTo>
                  <a:lnTo>
                    <a:pt x="10107" y="16487"/>
                  </a:lnTo>
                  <a:lnTo>
                    <a:pt x="9992" y="16506"/>
                  </a:lnTo>
                  <a:lnTo>
                    <a:pt x="9780" y="16506"/>
                  </a:lnTo>
                  <a:lnTo>
                    <a:pt x="9569" y="16487"/>
                  </a:lnTo>
                  <a:lnTo>
                    <a:pt x="9377" y="16410"/>
                  </a:lnTo>
                  <a:lnTo>
                    <a:pt x="9185" y="16294"/>
                  </a:lnTo>
                  <a:lnTo>
                    <a:pt x="9012" y="16141"/>
                  </a:lnTo>
                  <a:lnTo>
                    <a:pt x="9069" y="15987"/>
                  </a:lnTo>
                  <a:lnTo>
                    <a:pt x="9127" y="15833"/>
                  </a:lnTo>
                  <a:lnTo>
                    <a:pt x="9127" y="15756"/>
                  </a:lnTo>
                  <a:lnTo>
                    <a:pt x="9089" y="15699"/>
                  </a:lnTo>
                  <a:lnTo>
                    <a:pt x="9050" y="15660"/>
                  </a:lnTo>
                  <a:lnTo>
                    <a:pt x="9012" y="15622"/>
                  </a:lnTo>
                  <a:lnTo>
                    <a:pt x="8954" y="15603"/>
                  </a:lnTo>
                  <a:lnTo>
                    <a:pt x="8877" y="15603"/>
                  </a:lnTo>
                  <a:lnTo>
                    <a:pt x="8839" y="15641"/>
                  </a:lnTo>
                  <a:lnTo>
                    <a:pt x="8800" y="15699"/>
                  </a:lnTo>
                  <a:lnTo>
                    <a:pt x="8723" y="15833"/>
                  </a:lnTo>
                  <a:lnTo>
                    <a:pt x="8685" y="15833"/>
                  </a:lnTo>
                  <a:lnTo>
                    <a:pt x="8647" y="15852"/>
                  </a:lnTo>
                  <a:lnTo>
                    <a:pt x="8608" y="15891"/>
                  </a:lnTo>
                  <a:lnTo>
                    <a:pt x="8608" y="15949"/>
                  </a:lnTo>
                  <a:lnTo>
                    <a:pt x="8627" y="15968"/>
                  </a:lnTo>
                  <a:lnTo>
                    <a:pt x="8531" y="16102"/>
                  </a:lnTo>
                  <a:lnTo>
                    <a:pt x="8416" y="16198"/>
                  </a:lnTo>
                  <a:lnTo>
                    <a:pt x="8282" y="16294"/>
                  </a:lnTo>
                  <a:lnTo>
                    <a:pt x="8166" y="16371"/>
                  </a:lnTo>
                  <a:lnTo>
                    <a:pt x="8032" y="16410"/>
                  </a:lnTo>
                  <a:lnTo>
                    <a:pt x="7897" y="16448"/>
                  </a:lnTo>
                  <a:lnTo>
                    <a:pt x="7744" y="16467"/>
                  </a:lnTo>
                  <a:lnTo>
                    <a:pt x="7609" y="16467"/>
                  </a:lnTo>
                  <a:lnTo>
                    <a:pt x="7475" y="16448"/>
                  </a:lnTo>
                  <a:lnTo>
                    <a:pt x="7359" y="16410"/>
                  </a:lnTo>
                  <a:lnTo>
                    <a:pt x="7225" y="16333"/>
                  </a:lnTo>
                  <a:lnTo>
                    <a:pt x="7109" y="16256"/>
                  </a:lnTo>
                  <a:lnTo>
                    <a:pt x="7013" y="16141"/>
                  </a:lnTo>
                  <a:lnTo>
                    <a:pt x="6917" y="16006"/>
                  </a:lnTo>
                  <a:lnTo>
                    <a:pt x="6840" y="15852"/>
                  </a:lnTo>
                  <a:lnTo>
                    <a:pt x="6783" y="15680"/>
                  </a:lnTo>
                  <a:lnTo>
                    <a:pt x="6744" y="15622"/>
                  </a:lnTo>
                  <a:lnTo>
                    <a:pt x="6706" y="15564"/>
                  </a:lnTo>
                  <a:lnTo>
                    <a:pt x="6648" y="15545"/>
                  </a:lnTo>
                  <a:lnTo>
                    <a:pt x="6591" y="15526"/>
                  </a:lnTo>
                  <a:lnTo>
                    <a:pt x="6533" y="15545"/>
                  </a:lnTo>
                  <a:lnTo>
                    <a:pt x="6475" y="15564"/>
                  </a:lnTo>
                  <a:lnTo>
                    <a:pt x="6437" y="15603"/>
                  </a:lnTo>
                  <a:lnTo>
                    <a:pt x="6399" y="15680"/>
                  </a:lnTo>
                  <a:lnTo>
                    <a:pt x="6341" y="15795"/>
                  </a:lnTo>
                  <a:lnTo>
                    <a:pt x="6264" y="15929"/>
                  </a:lnTo>
                  <a:lnTo>
                    <a:pt x="6168" y="16025"/>
                  </a:lnTo>
                  <a:lnTo>
                    <a:pt x="6072" y="16102"/>
                  </a:lnTo>
                  <a:lnTo>
                    <a:pt x="5976" y="16179"/>
                  </a:lnTo>
                  <a:lnTo>
                    <a:pt x="5861" y="16237"/>
                  </a:lnTo>
                  <a:lnTo>
                    <a:pt x="5745" y="16275"/>
                  </a:lnTo>
                  <a:lnTo>
                    <a:pt x="5611" y="16314"/>
                  </a:lnTo>
                  <a:lnTo>
                    <a:pt x="5380" y="16390"/>
                  </a:lnTo>
                  <a:lnTo>
                    <a:pt x="5265" y="16410"/>
                  </a:lnTo>
                  <a:lnTo>
                    <a:pt x="5169" y="16410"/>
                  </a:lnTo>
                  <a:lnTo>
                    <a:pt x="5073" y="16390"/>
                  </a:lnTo>
                  <a:lnTo>
                    <a:pt x="4977" y="16371"/>
                  </a:lnTo>
                  <a:lnTo>
                    <a:pt x="4881" y="16352"/>
                  </a:lnTo>
                  <a:lnTo>
                    <a:pt x="4804" y="16294"/>
                  </a:lnTo>
                  <a:lnTo>
                    <a:pt x="4727" y="16237"/>
                  </a:lnTo>
                  <a:lnTo>
                    <a:pt x="4650" y="16160"/>
                  </a:lnTo>
                  <a:lnTo>
                    <a:pt x="4592" y="16083"/>
                  </a:lnTo>
                  <a:lnTo>
                    <a:pt x="4535" y="15987"/>
                  </a:lnTo>
                  <a:lnTo>
                    <a:pt x="4420" y="15756"/>
                  </a:lnTo>
                  <a:lnTo>
                    <a:pt x="4343" y="15468"/>
                  </a:lnTo>
                  <a:lnTo>
                    <a:pt x="4343" y="15430"/>
                  </a:lnTo>
                  <a:lnTo>
                    <a:pt x="4343" y="15411"/>
                  </a:lnTo>
                  <a:lnTo>
                    <a:pt x="4323" y="15353"/>
                  </a:lnTo>
                  <a:lnTo>
                    <a:pt x="4266" y="15314"/>
                  </a:lnTo>
                  <a:lnTo>
                    <a:pt x="4208" y="15314"/>
                  </a:lnTo>
                  <a:lnTo>
                    <a:pt x="4227" y="15257"/>
                  </a:lnTo>
                  <a:lnTo>
                    <a:pt x="4919" y="15507"/>
                  </a:lnTo>
                  <a:lnTo>
                    <a:pt x="4996" y="15507"/>
                  </a:lnTo>
                  <a:lnTo>
                    <a:pt x="5054" y="15468"/>
                  </a:lnTo>
                  <a:lnTo>
                    <a:pt x="5092" y="15430"/>
                  </a:lnTo>
                  <a:lnTo>
                    <a:pt x="5130" y="15372"/>
                  </a:lnTo>
                  <a:lnTo>
                    <a:pt x="5130" y="15295"/>
                  </a:lnTo>
                  <a:lnTo>
                    <a:pt x="5092" y="15238"/>
                  </a:lnTo>
                  <a:lnTo>
                    <a:pt x="5054" y="15180"/>
                  </a:lnTo>
                  <a:lnTo>
                    <a:pt x="4958" y="15161"/>
                  </a:lnTo>
                  <a:lnTo>
                    <a:pt x="4765" y="15142"/>
                  </a:lnTo>
                  <a:lnTo>
                    <a:pt x="4554" y="15103"/>
                  </a:lnTo>
                  <a:lnTo>
                    <a:pt x="4170" y="14988"/>
                  </a:lnTo>
                  <a:lnTo>
                    <a:pt x="3785" y="14834"/>
                  </a:lnTo>
                  <a:lnTo>
                    <a:pt x="3420" y="14661"/>
                  </a:lnTo>
                  <a:lnTo>
                    <a:pt x="3344" y="14661"/>
                  </a:lnTo>
                  <a:lnTo>
                    <a:pt x="3305" y="14680"/>
                  </a:lnTo>
                  <a:lnTo>
                    <a:pt x="3286" y="14700"/>
                  </a:lnTo>
                  <a:lnTo>
                    <a:pt x="3286" y="14738"/>
                  </a:lnTo>
                  <a:lnTo>
                    <a:pt x="3286" y="14776"/>
                  </a:lnTo>
                  <a:lnTo>
                    <a:pt x="3286" y="14815"/>
                  </a:lnTo>
                  <a:lnTo>
                    <a:pt x="3324" y="14834"/>
                  </a:lnTo>
                  <a:lnTo>
                    <a:pt x="3613" y="14988"/>
                  </a:lnTo>
                  <a:lnTo>
                    <a:pt x="3901" y="15122"/>
                  </a:lnTo>
                  <a:lnTo>
                    <a:pt x="3516" y="15334"/>
                  </a:lnTo>
                  <a:lnTo>
                    <a:pt x="3113" y="15545"/>
                  </a:lnTo>
                  <a:lnTo>
                    <a:pt x="2902" y="15641"/>
                  </a:lnTo>
                  <a:lnTo>
                    <a:pt x="2709" y="15699"/>
                  </a:lnTo>
                  <a:lnTo>
                    <a:pt x="2498" y="15737"/>
                  </a:lnTo>
                  <a:lnTo>
                    <a:pt x="2268" y="15737"/>
                  </a:lnTo>
                  <a:lnTo>
                    <a:pt x="2018" y="15680"/>
                  </a:lnTo>
                  <a:lnTo>
                    <a:pt x="1806" y="15603"/>
                  </a:lnTo>
                  <a:lnTo>
                    <a:pt x="1730" y="15545"/>
                  </a:lnTo>
                  <a:lnTo>
                    <a:pt x="1672" y="15487"/>
                  </a:lnTo>
                  <a:lnTo>
                    <a:pt x="1614" y="15430"/>
                  </a:lnTo>
                  <a:lnTo>
                    <a:pt x="1576" y="15372"/>
                  </a:lnTo>
                  <a:lnTo>
                    <a:pt x="1537" y="15295"/>
                  </a:lnTo>
                  <a:lnTo>
                    <a:pt x="1518" y="15238"/>
                  </a:lnTo>
                  <a:lnTo>
                    <a:pt x="1518" y="15084"/>
                  </a:lnTo>
                  <a:lnTo>
                    <a:pt x="1537" y="14911"/>
                  </a:lnTo>
                  <a:lnTo>
                    <a:pt x="1595" y="14757"/>
                  </a:lnTo>
                  <a:lnTo>
                    <a:pt x="1672" y="14584"/>
                  </a:lnTo>
                  <a:lnTo>
                    <a:pt x="1787" y="14411"/>
                  </a:lnTo>
                  <a:lnTo>
                    <a:pt x="1902" y="14258"/>
                  </a:lnTo>
                  <a:lnTo>
                    <a:pt x="2037" y="14085"/>
                  </a:lnTo>
                  <a:lnTo>
                    <a:pt x="2306" y="13816"/>
                  </a:lnTo>
                  <a:lnTo>
                    <a:pt x="2556" y="13604"/>
                  </a:lnTo>
                  <a:lnTo>
                    <a:pt x="2594" y="13566"/>
                  </a:lnTo>
                  <a:lnTo>
                    <a:pt x="2613" y="13508"/>
                  </a:lnTo>
                  <a:lnTo>
                    <a:pt x="2633" y="13451"/>
                  </a:lnTo>
                  <a:lnTo>
                    <a:pt x="2652" y="13393"/>
                  </a:lnTo>
                  <a:lnTo>
                    <a:pt x="2633" y="13335"/>
                  </a:lnTo>
                  <a:lnTo>
                    <a:pt x="2613" y="13297"/>
                  </a:lnTo>
                  <a:lnTo>
                    <a:pt x="2556" y="13259"/>
                  </a:lnTo>
                  <a:lnTo>
                    <a:pt x="2498" y="13220"/>
                  </a:lnTo>
                  <a:lnTo>
                    <a:pt x="2421" y="13047"/>
                  </a:lnTo>
                  <a:lnTo>
                    <a:pt x="2383" y="12893"/>
                  </a:lnTo>
                  <a:lnTo>
                    <a:pt x="2383" y="12778"/>
                  </a:lnTo>
                  <a:lnTo>
                    <a:pt x="2402" y="12663"/>
                  </a:lnTo>
                  <a:lnTo>
                    <a:pt x="2440" y="12567"/>
                  </a:lnTo>
                  <a:lnTo>
                    <a:pt x="2517" y="12490"/>
                  </a:lnTo>
                  <a:lnTo>
                    <a:pt x="2633" y="12432"/>
                  </a:lnTo>
                  <a:lnTo>
                    <a:pt x="2767" y="12394"/>
                  </a:lnTo>
                  <a:lnTo>
                    <a:pt x="2959" y="12355"/>
                  </a:lnTo>
                  <a:lnTo>
                    <a:pt x="3151" y="12336"/>
                  </a:lnTo>
                  <a:lnTo>
                    <a:pt x="3401" y="12317"/>
                  </a:lnTo>
                  <a:close/>
                  <a:moveTo>
                    <a:pt x="15391" y="16160"/>
                  </a:moveTo>
                  <a:lnTo>
                    <a:pt x="16467" y="16237"/>
                  </a:lnTo>
                  <a:lnTo>
                    <a:pt x="17543" y="16314"/>
                  </a:lnTo>
                  <a:lnTo>
                    <a:pt x="17312" y="16448"/>
                  </a:lnTo>
                  <a:lnTo>
                    <a:pt x="17043" y="16583"/>
                  </a:lnTo>
                  <a:lnTo>
                    <a:pt x="16736" y="16717"/>
                  </a:lnTo>
                  <a:lnTo>
                    <a:pt x="16582" y="16756"/>
                  </a:lnTo>
                  <a:lnTo>
                    <a:pt x="16409" y="16794"/>
                  </a:lnTo>
                  <a:lnTo>
                    <a:pt x="16255" y="16813"/>
                  </a:lnTo>
                  <a:lnTo>
                    <a:pt x="16102" y="16794"/>
                  </a:lnTo>
                  <a:lnTo>
                    <a:pt x="15967" y="16775"/>
                  </a:lnTo>
                  <a:lnTo>
                    <a:pt x="15813" y="16717"/>
                  </a:lnTo>
                  <a:lnTo>
                    <a:pt x="15698" y="16621"/>
                  </a:lnTo>
                  <a:lnTo>
                    <a:pt x="15583" y="16506"/>
                  </a:lnTo>
                  <a:lnTo>
                    <a:pt x="15487" y="16352"/>
                  </a:lnTo>
                  <a:lnTo>
                    <a:pt x="15391" y="16160"/>
                  </a:lnTo>
                  <a:close/>
                  <a:moveTo>
                    <a:pt x="41119" y="14507"/>
                  </a:moveTo>
                  <a:lnTo>
                    <a:pt x="41368" y="14527"/>
                  </a:lnTo>
                  <a:lnTo>
                    <a:pt x="41618" y="14584"/>
                  </a:lnTo>
                  <a:lnTo>
                    <a:pt x="41849" y="14661"/>
                  </a:lnTo>
                  <a:lnTo>
                    <a:pt x="41964" y="14719"/>
                  </a:lnTo>
                  <a:lnTo>
                    <a:pt x="42060" y="14776"/>
                  </a:lnTo>
                  <a:lnTo>
                    <a:pt x="42310" y="14969"/>
                  </a:lnTo>
                  <a:lnTo>
                    <a:pt x="42483" y="15161"/>
                  </a:lnTo>
                  <a:lnTo>
                    <a:pt x="42540" y="15257"/>
                  </a:lnTo>
                  <a:lnTo>
                    <a:pt x="42598" y="15353"/>
                  </a:lnTo>
                  <a:lnTo>
                    <a:pt x="42617" y="15430"/>
                  </a:lnTo>
                  <a:lnTo>
                    <a:pt x="42636" y="15526"/>
                  </a:lnTo>
                  <a:lnTo>
                    <a:pt x="42656" y="15622"/>
                  </a:lnTo>
                  <a:lnTo>
                    <a:pt x="42636" y="15699"/>
                  </a:lnTo>
                  <a:lnTo>
                    <a:pt x="42598" y="15795"/>
                  </a:lnTo>
                  <a:lnTo>
                    <a:pt x="42560" y="15891"/>
                  </a:lnTo>
                  <a:lnTo>
                    <a:pt x="42502" y="15968"/>
                  </a:lnTo>
                  <a:lnTo>
                    <a:pt x="42425" y="16064"/>
                  </a:lnTo>
                  <a:lnTo>
                    <a:pt x="42233" y="16237"/>
                  </a:lnTo>
                  <a:lnTo>
                    <a:pt x="42156" y="16410"/>
                  </a:lnTo>
                  <a:lnTo>
                    <a:pt x="42060" y="16563"/>
                  </a:lnTo>
                  <a:lnTo>
                    <a:pt x="41945" y="16679"/>
                  </a:lnTo>
                  <a:lnTo>
                    <a:pt x="41810" y="16756"/>
                  </a:lnTo>
                  <a:lnTo>
                    <a:pt x="41676" y="16794"/>
                  </a:lnTo>
                  <a:lnTo>
                    <a:pt x="41503" y="16794"/>
                  </a:lnTo>
                  <a:lnTo>
                    <a:pt x="41330" y="16775"/>
                  </a:lnTo>
                  <a:lnTo>
                    <a:pt x="41138" y="16698"/>
                  </a:lnTo>
                  <a:lnTo>
                    <a:pt x="40850" y="16698"/>
                  </a:lnTo>
                  <a:lnTo>
                    <a:pt x="40773" y="16717"/>
                  </a:lnTo>
                  <a:lnTo>
                    <a:pt x="40677" y="16775"/>
                  </a:lnTo>
                  <a:lnTo>
                    <a:pt x="40600" y="16832"/>
                  </a:lnTo>
                  <a:lnTo>
                    <a:pt x="40484" y="16948"/>
                  </a:lnTo>
                  <a:lnTo>
                    <a:pt x="40388" y="17101"/>
                  </a:lnTo>
                  <a:lnTo>
                    <a:pt x="40254" y="17274"/>
                  </a:lnTo>
                  <a:lnTo>
                    <a:pt x="40062" y="17486"/>
                  </a:lnTo>
                  <a:lnTo>
                    <a:pt x="39831" y="17659"/>
                  </a:lnTo>
                  <a:lnTo>
                    <a:pt x="39601" y="17793"/>
                  </a:lnTo>
                  <a:lnTo>
                    <a:pt x="39351" y="17870"/>
                  </a:lnTo>
                  <a:lnTo>
                    <a:pt x="39101" y="17908"/>
                  </a:lnTo>
                  <a:lnTo>
                    <a:pt x="38851" y="17908"/>
                  </a:lnTo>
                  <a:lnTo>
                    <a:pt x="38582" y="17870"/>
                  </a:lnTo>
                  <a:lnTo>
                    <a:pt x="38313" y="17774"/>
                  </a:lnTo>
                  <a:lnTo>
                    <a:pt x="38409" y="17620"/>
                  </a:lnTo>
                  <a:lnTo>
                    <a:pt x="38486" y="17428"/>
                  </a:lnTo>
                  <a:lnTo>
                    <a:pt x="38505" y="17236"/>
                  </a:lnTo>
                  <a:lnTo>
                    <a:pt x="38505" y="17025"/>
                  </a:lnTo>
                  <a:lnTo>
                    <a:pt x="38486" y="16832"/>
                  </a:lnTo>
                  <a:lnTo>
                    <a:pt x="38429" y="16621"/>
                  </a:lnTo>
                  <a:lnTo>
                    <a:pt x="38371" y="16410"/>
                  </a:lnTo>
                  <a:lnTo>
                    <a:pt x="38275" y="16198"/>
                  </a:lnTo>
                  <a:lnTo>
                    <a:pt x="40100" y="16121"/>
                  </a:lnTo>
                  <a:lnTo>
                    <a:pt x="40196" y="16102"/>
                  </a:lnTo>
                  <a:lnTo>
                    <a:pt x="40273" y="16064"/>
                  </a:lnTo>
                  <a:lnTo>
                    <a:pt x="40312" y="16006"/>
                  </a:lnTo>
                  <a:lnTo>
                    <a:pt x="40350" y="15949"/>
                  </a:lnTo>
                  <a:lnTo>
                    <a:pt x="40369" y="15872"/>
                  </a:lnTo>
                  <a:lnTo>
                    <a:pt x="40350" y="15795"/>
                  </a:lnTo>
                  <a:lnTo>
                    <a:pt x="40331" y="15718"/>
                  </a:lnTo>
                  <a:lnTo>
                    <a:pt x="40292" y="15660"/>
                  </a:lnTo>
                  <a:lnTo>
                    <a:pt x="40292" y="15603"/>
                  </a:lnTo>
                  <a:lnTo>
                    <a:pt x="40196" y="15084"/>
                  </a:lnTo>
                  <a:lnTo>
                    <a:pt x="40100" y="14584"/>
                  </a:lnTo>
                  <a:lnTo>
                    <a:pt x="40619" y="14527"/>
                  </a:lnTo>
                  <a:lnTo>
                    <a:pt x="40869" y="14507"/>
                  </a:lnTo>
                  <a:close/>
                  <a:moveTo>
                    <a:pt x="37814" y="16218"/>
                  </a:moveTo>
                  <a:lnTo>
                    <a:pt x="37967" y="16525"/>
                  </a:lnTo>
                  <a:lnTo>
                    <a:pt x="38025" y="16698"/>
                  </a:lnTo>
                  <a:lnTo>
                    <a:pt x="38063" y="16852"/>
                  </a:lnTo>
                  <a:lnTo>
                    <a:pt x="38102" y="17005"/>
                  </a:lnTo>
                  <a:lnTo>
                    <a:pt x="38102" y="17178"/>
                  </a:lnTo>
                  <a:lnTo>
                    <a:pt x="38063" y="17332"/>
                  </a:lnTo>
                  <a:lnTo>
                    <a:pt x="38006" y="17466"/>
                  </a:lnTo>
                  <a:lnTo>
                    <a:pt x="37948" y="17524"/>
                  </a:lnTo>
                  <a:lnTo>
                    <a:pt x="37891" y="17582"/>
                  </a:lnTo>
                  <a:lnTo>
                    <a:pt x="37833" y="17620"/>
                  </a:lnTo>
                  <a:lnTo>
                    <a:pt x="37794" y="17659"/>
                  </a:lnTo>
                  <a:lnTo>
                    <a:pt x="37679" y="17716"/>
                  </a:lnTo>
                  <a:lnTo>
                    <a:pt x="37564" y="17735"/>
                  </a:lnTo>
                  <a:lnTo>
                    <a:pt x="37449" y="17755"/>
                  </a:lnTo>
                  <a:lnTo>
                    <a:pt x="37314" y="17755"/>
                  </a:lnTo>
                  <a:lnTo>
                    <a:pt x="37160" y="17735"/>
                  </a:lnTo>
                  <a:lnTo>
                    <a:pt x="36872" y="17678"/>
                  </a:lnTo>
                  <a:lnTo>
                    <a:pt x="36718" y="17620"/>
                  </a:lnTo>
                  <a:lnTo>
                    <a:pt x="36584" y="17582"/>
                  </a:lnTo>
                  <a:lnTo>
                    <a:pt x="36488" y="17524"/>
                  </a:lnTo>
                  <a:lnTo>
                    <a:pt x="36469" y="17486"/>
                  </a:lnTo>
                  <a:lnTo>
                    <a:pt x="36449" y="17466"/>
                  </a:lnTo>
                  <a:lnTo>
                    <a:pt x="36449" y="17447"/>
                  </a:lnTo>
                  <a:lnTo>
                    <a:pt x="36449" y="17428"/>
                  </a:lnTo>
                  <a:lnTo>
                    <a:pt x="36449" y="17409"/>
                  </a:lnTo>
                  <a:lnTo>
                    <a:pt x="36469" y="17370"/>
                  </a:lnTo>
                  <a:lnTo>
                    <a:pt x="36757" y="17313"/>
                  </a:lnTo>
                  <a:lnTo>
                    <a:pt x="37026" y="17197"/>
                  </a:lnTo>
                  <a:lnTo>
                    <a:pt x="37084" y="17140"/>
                  </a:lnTo>
                  <a:lnTo>
                    <a:pt x="37122" y="17082"/>
                  </a:lnTo>
                  <a:lnTo>
                    <a:pt x="37122" y="17025"/>
                  </a:lnTo>
                  <a:lnTo>
                    <a:pt x="37103" y="16948"/>
                  </a:lnTo>
                  <a:lnTo>
                    <a:pt x="37045" y="16890"/>
                  </a:lnTo>
                  <a:lnTo>
                    <a:pt x="36987" y="16852"/>
                  </a:lnTo>
                  <a:lnTo>
                    <a:pt x="36911" y="16852"/>
                  </a:lnTo>
                  <a:lnTo>
                    <a:pt x="36834" y="16871"/>
                  </a:lnTo>
                  <a:lnTo>
                    <a:pt x="36642" y="16948"/>
                  </a:lnTo>
                  <a:lnTo>
                    <a:pt x="36449" y="17005"/>
                  </a:lnTo>
                  <a:lnTo>
                    <a:pt x="36257" y="17044"/>
                  </a:lnTo>
                  <a:lnTo>
                    <a:pt x="36065" y="17063"/>
                  </a:lnTo>
                  <a:lnTo>
                    <a:pt x="35854" y="17082"/>
                  </a:lnTo>
                  <a:lnTo>
                    <a:pt x="35662" y="17063"/>
                  </a:lnTo>
                  <a:lnTo>
                    <a:pt x="35470" y="17044"/>
                  </a:lnTo>
                  <a:lnTo>
                    <a:pt x="35258" y="17005"/>
                  </a:lnTo>
                  <a:lnTo>
                    <a:pt x="35201" y="16986"/>
                  </a:lnTo>
                  <a:lnTo>
                    <a:pt x="35143" y="17005"/>
                  </a:lnTo>
                  <a:lnTo>
                    <a:pt x="35105" y="17044"/>
                  </a:lnTo>
                  <a:lnTo>
                    <a:pt x="35085" y="17101"/>
                  </a:lnTo>
                  <a:lnTo>
                    <a:pt x="35066" y="17159"/>
                  </a:lnTo>
                  <a:lnTo>
                    <a:pt x="35085" y="17217"/>
                  </a:lnTo>
                  <a:lnTo>
                    <a:pt x="35124" y="17255"/>
                  </a:lnTo>
                  <a:lnTo>
                    <a:pt x="35181" y="17294"/>
                  </a:lnTo>
                  <a:lnTo>
                    <a:pt x="35374" y="17351"/>
                  </a:lnTo>
                  <a:lnTo>
                    <a:pt x="35585" y="17390"/>
                  </a:lnTo>
                  <a:lnTo>
                    <a:pt x="35777" y="17428"/>
                  </a:lnTo>
                  <a:lnTo>
                    <a:pt x="35988" y="17428"/>
                  </a:lnTo>
                  <a:lnTo>
                    <a:pt x="35931" y="17582"/>
                  </a:lnTo>
                  <a:lnTo>
                    <a:pt x="35854" y="17735"/>
                  </a:lnTo>
                  <a:lnTo>
                    <a:pt x="35796" y="17851"/>
                  </a:lnTo>
                  <a:lnTo>
                    <a:pt x="35719" y="17966"/>
                  </a:lnTo>
                  <a:lnTo>
                    <a:pt x="35623" y="18062"/>
                  </a:lnTo>
                  <a:lnTo>
                    <a:pt x="35527" y="18139"/>
                  </a:lnTo>
                  <a:lnTo>
                    <a:pt x="35431" y="18216"/>
                  </a:lnTo>
                  <a:lnTo>
                    <a:pt x="35335" y="18254"/>
                  </a:lnTo>
                  <a:lnTo>
                    <a:pt x="35239" y="18293"/>
                  </a:lnTo>
                  <a:lnTo>
                    <a:pt x="35124" y="18331"/>
                  </a:lnTo>
                  <a:lnTo>
                    <a:pt x="34893" y="18350"/>
                  </a:lnTo>
                  <a:lnTo>
                    <a:pt x="34643" y="18331"/>
                  </a:lnTo>
                  <a:lnTo>
                    <a:pt x="34413" y="18273"/>
                  </a:lnTo>
                  <a:lnTo>
                    <a:pt x="34163" y="18197"/>
                  </a:lnTo>
                  <a:lnTo>
                    <a:pt x="33913" y="18081"/>
                  </a:lnTo>
                  <a:lnTo>
                    <a:pt x="33663" y="17966"/>
                  </a:lnTo>
                  <a:lnTo>
                    <a:pt x="33414" y="17812"/>
                  </a:lnTo>
                  <a:lnTo>
                    <a:pt x="32991" y="17524"/>
                  </a:lnTo>
                  <a:lnTo>
                    <a:pt x="32626" y="17255"/>
                  </a:lnTo>
                  <a:lnTo>
                    <a:pt x="32530" y="17197"/>
                  </a:lnTo>
                  <a:lnTo>
                    <a:pt x="32434" y="17197"/>
                  </a:lnTo>
                  <a:lnTo>
                    <a:pt x="32338" y="17236"/>
                  </a:lnTo>
                  <a:lnTo>
                    <a:pt x="32261" y="17313"/>
                  </a:lnTo>
                  <a:lnTo>
                    <a:pt x="32126" y="17466"/>
                  </a:lnTo>
                  <a:lnTo>
                    <a:pt x="31973" y="17620"/>
                  </a:lnTo>
                  <a:lnTo>
                    <a:pt x="31819" y="17755"/>
                  </a:lnTo>
                  <a:lnTo>
                    <a:pt x="31646" y="17851"/>
                  </a:lnTo>
                  <a:lnTo>
                    <a:pt x="31492" y="17947"/>
                  </a:lnTo>
                  <a:lnTo>
                    <a:pt x="31319" y="18004"/>
                  </a:lnTo>
                  <a:lnTo>
                    <a:pt x="31146" y="18043"/>
                  </a:lnTo>
                  <a:lnTo>
                    <a:pt x="30954" y="18081"/>
                  </a:lnTo>
                  <a:lnTo>
                    <a:pt x="30781" y="18081"/>
                  </a:lnTo>
                  <a:lnTo>
                    <a:pt x="30608" y="18062"/>
                  </a:lnTo>
                  <a:lnTo>
                    <a:pt x="30416" y="18043"/>
                  </a:lnTo>
                  <a:lnTo>
                    <a:pt x="30243" y="17985"/>
                  </a:lnTo>
                  <a:lnTo>
                    <a:pt x="30070" y="17928"/>
                  </a:lnTo>
                  <a:lnTo>
                    <a:pt x="29897" y="17851"/>
                  </a:lnTo>
                  <a:lnTo>
                    <a:pt x="29725" y="17755"/>
                  </a:lnTo>
                  <a:lnTo>
                    <a:pt x="29552" y="17639"/>
                  </a:lnTo>
                  <a:lnTo>
                    <a:pt x="29552" y="17582"/>
                  </a:lnTo>
                  <a:lnTo>
                    <a:pt x="29532" y="17543"/>
                  </a:lnTo>
                  <a:lnTo>
                    <a:pt x="29475" y="17466"/>
                  </a:lnTo>
                  <a:lnTo>
                    <a:pt x="29398" y="17409"/>
                  </a:lnTo>
                  <a:lnTo>
                    <a:pt x="29283" y="17409"/>
                  </a:lnTo>
                  <a:lnTo>
                    <a:pt x="29283" y="17390"/>
                  </a:lnTo>
                  <a:lnTo>
                    <a:pt x="29244" y="17370"/>
                  </a:lnTo>
                  <a:lnTo>
                    <a:pt x="29167" y="17370"/>
                  </a:lnTo>
                  <a:lnTo>
                    <a:pt x="29129" y="17390"/>
                  </a:lnTo>
                  <a:lnTo>
                    <a:pt x="29090" y="17409"/>
                  </a:lnTo>
                  <a:lnTo>
                    <a:pt x="29071" y="17447"/>
                  </a:lnTo>
                  <a:lnTo>
                    <a:pt x="29052" y="17486"/>
                  </a:lnTo>
                  <a:lnTo>
                    <a:pt x="29071" y="17524"/>
                  </a:lnTo>
                  <a:lnTo>
                    <a:pt x="28918" y="17620"/>
                  </a:lnTo>
                  <a:lnTo>
                    <a:pt x="28764" y="17697"/>
                  </a:lnTo>
                  <a:lnTo>
                    <a:pt x="28610" y="17755"/>
                  </a:lnTo>
                  <a:lnTo>
                    <a:pt x="28456" y="17812"/>
                  </a:lnTo>
                  <a:lnTo>
                    <a:pt x="28303" y="17851"/>
                  </a:lnTo>
                  <a:lnTo>
                    <a:pt x="28149" y="17870"/>
                  </a:lnTo>
                  <a:lnTo>
                    <a:pt x="27842" y="17870"/>
                  </a:lnTo>
                  <a:lnTo>
                    <a:pt x="27688" y="17851"/>
                  </a:lnTo>
                  <a:lnTo>
                    <a:pt x="27515" y="17812"/>
                  </a:lnTo>
                  <a:lnTo>
                    <a:pt x="27380" y="17774"/>
                  </a:lnTo>
                  <a:lnTo>
                    <a:pt x="27227" y="17716"/>
                  </a:lnTo>
                  <a:lnTo>
                    <a:pt x="27073" y="17639"/>
                  </a:lnTo>
                  <a:lnTo>
                    <a:pt x="26938" y="17563"/>
                  </a:lnTo>
                  <a:lnTo>
                    <a:pt x="26804" y="17466"/>
                  </a:lnTo>
                  <a:lnTo>
                    <a:pt x="26669" y="17351"/>
                  </a:lnTo>
                  <a:lnTo>
                    <a:pt x="26593" y="17313"/>
                  </a:lnTo>
                  <a:lnTo>
                    <a:pt x="26497" y="17294"/>
                  </a:lnTo>
                  <a:lnTo>
                    <a:pt x="26420" y="17313"/>
                  </a:lnTo>
                  <a:lnTo>
                    <a:pt x="26343" y="17351"/>
                  </a:lnTo>
                  <a:lnTo>
                    <a:pt x="26208" y="17505"/>
                  </a:lnTo>
                  <a:lnTo>
                    <a:pt x="26055" y="17620"/>
                  </a:lnTo>
                  <a:lnTo>
                    <a:pt x="25901" y="17735"/>
                  </a:lnTo>
                  <a:lnTo>
                    <a:pt x="25747" y="17812"/>
                  </a:lnTo>
                  <a:lnTo>
                    <a:pt x="25574" y="17889"/>
                  </a:lnTo>
                  <a:lnTo>
                    <a:pt x="25401" y="17947"/>
                  </a:lnTo>
                  <a:lnTo>
                    <a:pt x="25248" y="17985"/>
                  </a:lnTo>
                  <a:lnTo>
                    <a:pt x="25075" y="18004"/>
                  </a:lnTo>
                  <a:lnTo>
                    <a:pt x="24902" y="18004"/>
                  </a:lnTo>
                  <a:lnTo>
                    <a:pt x="24729" y="17985"/>
                  </a:lnTo>
                  <a:lnTo>
                    <a:pt x="24575" y="17947"/>
                  </a:lnTo>
                  <a:lnTo>
                    <a:pt x="24402" y="17908"/>
                  </a:lnTo>
                  <a:lnTo>
                    <a:pt x="24249" y="17832"/>
                  </a:lnTo>
                  <a:lnTo>
                    <a:pt x="24076" y="17755"/>
                  </a:lnTo>
                  <a:lnTo>
                    <a:pt x="23922" y="17659"/>
                  </a:lnTo>
                  <a:lnTo>
                    <a:pt x="23787" y="17563"/>
                  </a:lnTo>
                  <a:lnTo>
                    <a:pt x="23941" y="17524"/>
                  </a:lnTo>
                  <a:lnTo>
                    <a:pt x="24114" y="17486"/>
                  </a:lnTo>
                  <a:lnTo>
                    <a:pt x="24268" y="17409"/>
                  </a:lnTo>
                  <a:lnTo>
                    <a:pt x="24402" y="17332"/>
                  </a:lnTo>
                  <a:lnTo>
                    <a:pt x="24460" y="17294"/>
                  </a:lnTo>
                  <a:lnTo>
                    <a:pt x="24479" y="17236"/>
                  </a:lnTo>
                  <a:lnTo>
                    <a:pt x="24498" y="17178"/>
                  </a:lnTo>
                  <a:lnTo>
                    <a:pt x="24479" y="17101"/>
                  </a:lnTo>
                  <a:lnTo>
                    <a:pt x="24460" y="17044"/>
                  </a:lnTo>
                  <a:lnTo>
                    <a:pt x="24441" y="17005"/>
                  </a:lnTo>
                  <a:lnTo>
                    <a:pt x="24383" y="16967"/>
                  </a:lnTo>
                  <a:lnTo>
                    <a:pt x="24268" y="16967"/>
                  </a:lnTo>
                  <a:lnTo>
                    <a:pt x="24037" y="17063"/>
                  </a:lnTo>
                  <a:lnTo>
                    <a:pt x="23807" y="17121"/>
                  </a:lnTo>
                  <a:lnTo>
                    <a:pt x="23595" y="17178"/>
                  </a:lnTo>
                  <a:lnTo>
                    <a:pt x="23384" y="17197"/>
                  </a:lnTo>
                  <a:lnTo>
                    <a:pt x="23326" y="17178"/>
                  </a:lnTo>
                  <a:lnTo>
                    <a:pt x="23269" y="17197"/>
                  </a:lnTo>
                  <a:lnTo>
                    <a:pt x="23096" y="17178"/>
                  </a:lnTo>
                  <a:lnTo>
                    <a:pt x="22923" y="17140"/>
                  </a:lnTo>
                  <a:lnTo>
                    <a:pt x="22750" y="17082"/>
                  </a:lnTo>
                  <a:lnTo>
                    <a:pt x="22558" y="17005"/>
                  </a:lnTo>
                  <a:lnTo>
                    <a:pt x="22442" y="17005"/>
                  </a:lnTo>
                  <a:lnTo>
                    <a:pt x="22385" y="17025"/>
                  </a:lnTo>
                  <a:lnTo>
                    <a:pt x="22366" y="17063"/>
                  </a:lnTo>
                  <a:lnTo>
                    <a:pt x="22346" y="17121"/>
                  </a:lnTo>
                  <a:lnTo>
                    <a:pt x="22346" y="17178"/>
                  </a:lnTo>
                  <a:lnTo>
                    <a:pt x="22366" y="17217"/>
                  </a:lnTo>
                  <a:lnTo>
                    <a:pt x="22404" y="17274"/>
                  </a:lnTo>
                  <a:lnTo>
                    <a:pt x="22615" y="17390"/>
                  </a:lnTo>
                  <a:lnTo>
                    <a:pt x="22846" y="17466"/>
                  </a:lnTo>
                  <a:lnTo>
                    <a:pt x="22692" y="17601"/>
                  </a:lnTo>
                  <a:lnTo>
                    <a:pt x="22519" y="17735"/>
                  </a:lnTo>
                  <a:lnTo>
                    <a:pt x="22193" y="17947"/>
                  </a:lnTo>
                  <a:lnTo>
                    <a:pt x="21847" y="18120"/>
                  </a:lnTo>
                  <a:lnTo>
                    <a:pt x="21501" y="18254"/>
                  </a:lnTo>
                  <a:lnTo>
                    <a:pt x="21136" y="18331"/>
                  </a:lnTo>
                  <a:lnTo>
                    <a:pt x="20771" y="18389"/>
                  </a:lnTo>
                  <a:lnTo>
                    <a:pt x="20406" y="18370"/>
                  </a:lnTo>
                  <a:lnTo>
                    <a:pt x="20060" y="18331"/>
                  </a:lnTo>
                  <a:lnTo>
                    <a:pt x="19714" y="18235"/>
                  </a:lnTo>
                  <a:lnTo>
                    <a:pt x="19368" y="18120"/>
                  </a:lnTo>
                  <a:lnTo>
                    <a:pt x="19214" y="18024"/>
                  </a:lnTo>
                  <a:lnTo>
                    <a:pt x="19061" y="17928"/>
                  </a:lnTo>
                  <a:lnTo>
                    <a:pt x="18907" y="17832"/>
                  </a:lnTo>
                  <a:lnTo>
                    <a:pt x="18753" y="17716"/>
                  </a:lnTo>
                  <a:lnTo>
                    <a:pt x="18619" y="17601"/>
                  </a:lnTo>
                  <a:lnTo>
                    <a:pt x="18484" y="17466"/>
                  </a:lnTo>
                  <a:lnTo>
                    <a:pt x="18369" y="17313"/>
                  </a:lnTo>
                  <a:lnTo>
                    <a:pt x="18234" y="17159"/>
                  </a:lnTo>
                  <a:lnTo>
                    <a:pt x="18138" y="16986"/>
                  </a:lnTo>
                  <a:lnTo>
                    <a:pt x="18023" y="16813"/>
                  </a:lnTo>
                  <a:lnTo>
                    <a:pt x="17927" y="16621"/>
                  </a:lnTo>
                  <a:lnTo>
                    <a:pt x="17850" y="16429"/>
                  </a:lnTo>
                  <a:lnTo>
                    <a:pt x="17812" y="16371"/>
                  </a:lnTo>
                  <a:lnTo>
                    <a:pt x="17773" y="16314"/>
                  </a:lnTo>
                  <a:lnTo>
                    <a:pt x="17773" y="16314"/>
                  </a:lnTo>
                  <a:lnTo>
                    <a:pt x="19310" y="16390"/>
                  </a:lnTo>
                  <a:lnTo>
                    <a:pt x="20848" y="16429"/>
                  </a:lnTo>
                  <a:lnTo>
                    <a:pt x="22596" y="16467"/>
                  </a:lnTo>
                  <a:lnTo>
                    <a:pt x="24325" y="16487"/>
                  </a:lnTo>
                  <a:lnTo>
                    <a:pt x="27707" y="16487"/>
                  </a:lnTo>
                  <a:lnTo>
                    <a:pt x="31070" y="16429"/>
                  </a:lnTo>
                  <a:lnTo>
                    <a:pt x="34451" y="16352"/>
                  </a:lnTo>
                  <a:lnTo>
                    <a:pt x="37814" y="16218"/>
                  </a:lnTo>
                  <a:close/>
                  <a:moveTo>
                    <a:pt x="40369" y="17793"/>
                  </a:moveTo>
                  <a:lnTo>
                    <a:pt x="40792" y="18197"/>
                  </a:lnTo>
                  <a:lnTo>
                    <a:pt x="41003" y="18408"/>
                  </a:lnTo>
                  <a:lnTo>
                    <a:pt x="41176" y="18639"/>
                  </a:lnTo>
                  <a:lnTo>
                    <a:pt x="41311" y="18869"/>
                  </a:lnTo>
                  <a:lnTo>
                    <a:pt x="41426" y="19100"/>
                  </a:lnTo>
                  <a:lnTo>
                    <a:pt x="41541" y="19330"/>
                  </a:lnTo>
                  <a:lnTo>
                    <a:pt x="41618" y="19580"/>
                  </a:lnTo>
                  <a:lnTo>
                    <a:pt x="40926" y="19349"/>
                  </a:lnTo>
                  <a:lnTo>
                    <a:pt x="40215" y="19138"/>
                  </a:lnTo>
                  <a:lnTo>
                    <a:pt x="39505" y="18965"/>
                  </a:lnTo>
                  <a:lnTo>
                    <a:pt x="38794" y="18811"/>
                  </a:lnTo>
                  <a:lnTo>
                    <a:pt x="38063" y="18677"/>
                  </a:lnTo>
                  <a:lnTo>
                    <a:pt x="37353" y="18581"/>
                  </a:lnTo>
                  <a:lnTo>
                    <a:pt x="36622" y="18504"/>
                  </a:lnTo>
                  <a:lnTo>
                    <a:pt x="35892" y="18466"/>
                  </a:lnTo>
                  <a:lnTo>
                    <a:pt x="36008" y="18350"/>
                  </a:lnTo>
                  <a:lnTo>
                    <a:pt x="36123" y="18216"/>
                  </a:lnTo>
                  <a:lnTo>
                    <a:pt x="36238" y="18043"/>
                  </a:lnTo>
                  <a:lnTo>
                    <a:pt x="36334" y="17870"/>
                  </a:lnTo>
                  <a:lnTo>
                    <a:pt x="36430" y="17928"/>
                  </a:lnTo>
                  <a:lnTo>
                    <a:pt x="36757" y="18043"/>
                  </a:lnTo>
                  <a:lnTo>
                    <a:pt x="36930" y="18101"/>
                  </a:lnTo>
                  <a:lnTo>
                    <a:pt x="37122" y="18139"/>
                  </a:lnTo>
                  <a:lnTo>
                    <a:pt x="37295" y="18158"/>
                  </a:lnTo>
                  <a:lnTo>
                    <a:pt x="37487" y="18158"/>
                  </a:lnTo>
                  <a:lnTo>
                    <a:pt x="37660" y="18139"/>
                  </a:lnTo>
                  <a:lnTo>
                    <a:pt x="37814" y="18101"/>
                  </a:lnTo>
                  <a:lnTo>
                    <a:pt x="37948" y="18062"/>
                  </a:lnTo>
                  <a:lnTo>
                    <a:pt x="38044" y="18004"/>
                  </a:lnTo>
                  <a:lnTo>
                    <a:pt x="38275" y="18120"/>
                  </a:lnTo>
                  <a:lnTo>
                    <a:pt x="38525" y="18216"/>
                  </a:lnTo>
                  <a:lnTo>
                    <a:pt x="38774" y="18273"/>
                  </a:lnTo>
                  <a:lnTo>
                    <a:pt x="39024" y="18293"/>
                  </a:lnTo>
                  <a:lnTo>
                    <a:pt x="39293" y="18293"/>
                  </a:lnTo>
                  <a:lnTo>
                    <a:pt x="39543" y="18235"/>
                  </a:lnTo>
                  <a:lnTo>
                    <a:pt x="39793" y="18158"/>
                  </a:lnTo>
                  <a:lnTo>
                    <a:pt x="40023" y="18043"/>
                  </a:lnTo>
                  <a:lnTo>
                    <a:pt x="40215" y="17908"/>
                  </a:lnTo>
                  <a:lnTo>
                    <a:pt x="40369" y="17793"/>
                  </a:lnTo>
                  <a:close/>
                  <a:moveTo>
                    <a:pt x="4074" y="15449"/>
                  </a:moveTo>
                  <a:lnTo>
                    <a:pt x="4016" y="15545"/>
                  </a:lnTo>
                  <a:lnTo>
                    <a:pt x="3958" y="15641"/>
                  </a:lnTo>
                  <a:lnTo>
                    <a:pt x="3939" y="15737"/>
                  </a:lnTo>
                  <a:lnTo>
                    <a:pt x="3920" y="15833"/>
                  </a:lnTo>
                  <a:lnTo>
                    <a:pt x="3939" y="15929"/>
                  </a:lnTo>
                  <a:lnTo>
                    <a:pt x="3939" y="16006"/>
                  </a:lnTo>
                  <a:lnTo>
                    <a:pt x="3978" y="16102"/>
                  </a:lnTo>
                  <a:lnTo>
                    <a:pt x="4035" y="16179"/>
                  </a:lnTo>
                  <a:lnTo>
                    <a:pt x="4093" y="16256"/>
                  </a:lnTo>
                  <a:lnTo>
                    <a:pt x="4151" y="16314"/>
                  </a:lnTo>
                  <a:lnTo>
                    <a:pt x="4323" y="16448"/>
                  </a:lnTo>
                  <a:lnTo>
                    <a:pt x="4535" y="16544"/>
                  </a:lnTo>
                  <a:lnTo>
                    <a:pt x="4746" y="16640"/>
                  </a:lnTo>
                  <a:lnTo>
                    <a:pt x="4996" y="16698"/>
                  </a:lnTo>
                  <a:lnTo>
                    <a:pt x="5265" y="16717"/>
                  </a:lnTo>
                  <a:lnTo>
                    <a:pt x="5515" y="16717"/>
                  </a:lnTo>
                  <a:lnTo>
                    <a:pt x="5764" y="16698"/>
                  </a:lnTo>
                  <a:lnTo>
                    <a:pt x="6014" y="16621"/>
                  </a:lnTo>
                  <a:lnTo>
                    <a:pt x="6245" y="16525"/>
                  </a:lnTo>
                  <a:lnTo>
                    <a:pt x="6341" y="16467"/>
                  </a:lnTo>
                  <a:lnTo>
                    <a:pt x="6437" y="16390"/>
                  </a:lnTo>
                  <a:lnTo>
                    <a:pt x="6514" y="16314"/>
                  </a:lnTo>
                  <a:lnTo>
                    <a:pt x="6591" y="16218"/>
                  </a:lnTo>
                  <a:lnTo>
                    <a:pt x="6706" y="16371"/>
                  </a:lnTo>
                  <a:lnTo>
                    <a:pt x="6821" y="16487"/>
                  </a:lnTo>
                  <a:lnTo>
                    <a:pt x="6956" y="16602"/>
                  </a:lnTo>
                  <a:lnTo>
                    <a:pt x="7090" y="16698"/>
                  </a:lnTo>
                  <a:lnTo>
                    <a:pt x="7244" y="16775"/>
                  </a:lnTo>
                  <a:lnTo>
                    <a:pt x="7398" y="16832"/>
                  </a:lnTo>
                  <a:lnTo>
                    <a:pt x="7551" y="16871"/>
                  </a:lnTo>
                  <a:lnTo>
                    <a:pt x="7705" y="16890"/>
                  </a:lnTo>
                  <a:lnTo>
                    <a:pt x="7878" y="16909"/>
                  </a:lnTo>
                  <a:lnTo>
                    <a:pt x="8032" y="16890"/>
                  </a:lnTo>
                  <a:lnTo>
                    <a:pt x="8205" y="16852"/>
                  </a:lnTo>
                  <a:lnTo>
                    <a:pt x="8339" y="16813"/>
                  </a:lnTo>
                  <a:lnTo>
                    <a:pt x="8493" y="16736"/>
                  </a:lnTo>
                  <a:lnTo>
                    <a:pt x="8627" y="16640"/>
                  </a:lnTo>
                  <a:lnTo>
                    <a:pt x="8762" y="16544"/>
                  </a:lnTo>
                  <a:lnTo>
                    <a:pt x="8858" y="16410"/>
                  </a:lnTo>
                  <a:lnTo>
                    <a:pt x="9031" y="16563"/>
                  </a:lnTo>
                  <a:lnTo>
                    <a:pt x="9223" y="16698"/>
                  </a:lnTo>
                  <a:lnTo>
                    <a:pt x="9434" y="16794"/>
                  </a:lnTo>
                  <a:lnTo>
                    <a:pt x="9684" y="16852"/>
                  </a:lnTo>
                  <a:lnTo>
                    <a:pt x="9838" y="16871"/>
                  </a:lnTo>
                  <a:lnTo>
                    <a:pt x="9992" y="16852"/>
                  </a:lnTo>
                  <a:lnTo>
                    <a:pt x="10145" y="16832"/>
                  </a:lnTo>
                  <a:lnTo>
                    <a:pt x="10299" y="16794"/>
                  </a:lnTo>
                  <a:lnTo>
                    <a:pt x="10568" y="16717"/>
                  </a:lnTo>
                  <a:lnTo>
                    <a:pt x="10703" y="16698"/>
                  </a:lnTo>
                  <a:lnTo>
                    <a:pt x="10818" y="16717"/>
                  </a:lnTo>
                  <a:lnTo>
                    <a:pt x="10952" y="16736"/>
                  </a:lnTo>
                  <a:lnTo>
                    <a:pt x="11068" y="16794"/>
                  </a:lnTo>
                  <a:lnTo>
                    <a:pt x="11298" y="16928"/>
                  </a:lnTo>
                  <a:lnTo>
                    <a:pt x="11548" y="17082"/>
                  </a:lnTo>
                  <a:lnTo>
                    <a:pt x="11682" y="17121"/>
                  </a:lnTo>
                  <a:lnTo>
                    <a:pt x="11817" y="17159"/>
                  </a:lnTo>
                  <a:lnTo>
                    <a:pt x="12009" y="17178"/>
                  </a:lnTo>
                  <a:lnTo>
                    <a:pt x="12201" y="17178"/>
                  </a:lnTo>
                  <a:lnTo>
                    <a:pt x="12393" y="17159"/>
                  </a:lnTo>
                  <a:lnTo>
                    <a:pt x="12586" y="17121"/>
                  </a:lnTo>
                  <a:lnTo>
                    <a:pt x="12797" y="17044"/>
                  </a:lnTo>
                  <a:lnTo>
                    <a:pt x="12989" y="16948"/>
                  </a:lnTo>
                  <a:lnTo>
                    <a:pt x="13162" y="16832"/>
                  </a:lnTo>
                  <a:lnTo>
                    <a:pt x="13335" y="16698"/>
                  </a:lnTo>
                  <a:lnTo>
                    <a:pt x="13469" y="16563"/>
                  </a:lnTo>
                  <a:lnTo>
                    <a:pt x="13604" y="16390"/>
                  </a:lnTo>
                  <a:lnTo>
                    <a:pt x="13719" y="16218"/>
                  </a:lnTo>
                  <a:lnTo>
                    <a:pt x="13815" y="16025"/>
                  </a:lnTo>
                  <a:lnTo>
                    <a:pt x="15064" y="16141"/>
                  </a:lnTo>
                  <a:lnTo>
                    <a:pt x="15122" y="16333"/>
                  </a:lnTo>
                  <a:lnTo>
                    <a:pt x="15199" y="16525"/>
                  </a:lnTo>
                  <a:lnTo>
                    <a:pt x="15314" y="16679"/>
                  </a:lnTo>
                  <a:lnTo>
                    <a:pt x="15429" y="16794"/>
                  </a:lnTo>
                  <a:lnTo>
                    <a:pt x="15564" y="16890"/>
                  </a:lnTo>
                  <a:lnTo>
                    <a:pt x="15717" y="16986"/>
                  </a:lnTo>
                  <a:lnTo>
                    <a:pt x="15871" y="17044"/>
                  </a:lnTo>
                  <a:lnTo>
                    <a:pt x="16044" y="17063"/>
                  </a:lnTo>
                  <a:lnTo>
                    <a:pt x="16236" y="17082"/>
                  </a:lnTo>
                  <a:lnTo>
                    <a:pt x="16428" y="17082"/>
                  </a:lnTo>
                  <a:lnTo>
                    <a:pt x="16620" y="17063"/>
                  </a:lnTo>
                  <a:lnTo>
                    <a:pt x="16813" y="17044"/>
                  </a:lnTo>
                  <a:lnTo>
                    <a:pt x="17005" y="16986"/>
                  </a:lnTo>
                  <a:lnTo>
                    <a:pt x="17197" y="16928"/>
                  </a:lnTo>
                  <a:lnTo>
                    <a:pt x="17370" y="16852"/>
                  </a:lnTo>
                  <a:lnTo>
                    <a:pt x="17543" y="16775"/>
                  </a:lnTo>
                  <a:lnTo>
                    <a:pt x="17658" y="16986"/>
                  </a:lnTo>
                  <a:lnTo>
                    <a:pt x="17773" y="17178"/>
                  </a:lnTo>
                  <a:lnTo>
                    <a:pt x="17889" y="17351"/>
                  </a:lnTo>
                  <a:lnTo>
                    <a:pt x="18023" y="17543"/>
                  </a:lnTo>
                  <a:lnTo>
                    <a:pt x="18158" y="17697"/>
                  </a:lnTo>
                  <a:lnTo>
                    <a:pt x="18311" y="17851"/>
                  </a:lnTo>
                  <a:lnTo>
                    <a:pt x="18465" y="18004"/>
                  </a:lnTo>
                  <a:lnTo>
                    <a:pt x="18638" y="18139"/>
                  </a:lnTo>
                  <a:lnTo>
                    <a:pt x="18811" y="18254"/>
                  </a:lnTo>
                  <a:lnTo>
                    <a:pt x="18984" y="18370"/>
                  </a:lnTo>
                  <a:lnTo>
                    <a:pt x="19157" y="18466"/>
                  </a:lnTo>
                  <a:lnTo>
                    <a:pt x="19349" y="18562"/>
                  </a:lnTo>
                  <a:lnTo>
                    <a:pt x="19541" y="18639"/>
                  </a:lnTo>
                  <a:lnTo>
                    <a:pt x="19733" y="18696"/>
                  </a:lnTo>
                  <a:lnTo>
                    <a:pt x="19945" y="18754"/>
                  </a:lnTo>
                  <a:lnTo>
                    <a:pt x="20137" y="18792"/>
                  </a:lnTo>
                  <a:lnTo>
                    <a:pt x="20348" y="18831"/>
                  </a:lnTo>
                  <a:lnTo>
                    <a:pt x="20559" y="18850"/>
                  </a:lnTo>
                  <a:lnTo>
                    <a:pt x="20963" y="18850"/>
                  </a:lnTo>
                  <a:lnTo>
                    <a:pt x="21174" y="18831"/>
                  </a:lnTo>
                  <a:lnTo>
                    <a:pt x="21386" y="18792"/>
                  </a:lnTo>
                  <a:lnTo>
                    <a:pt x="21578" y="18735"/>
                  </a:lnTo>
                  <a:lnTo>
                    <a:pt x="21789" y="18677"/>
                  </a:lnTo>
                  <a:lnTo>
                    <a:pt x="21981" y="18600"/>
                  </a:lnTo>
                  <a:lnTo>
                    <a:pt x="22173" y="18523"/>
                  </a:lnTo>
                  <a:lnTo>
                    <a:pt x="22366" y="18408"/>
                  </a:lnTo>
                  <a:lnTo>
                    <a:pt x="22558" y="18293"/>
                  </a:lnTo>
                  <a:lnTo>
                    <a:pt x="22750" y="18158"/>
                  </a:lnTo>
                  <a:lnTo>
                    <a:pt x="22923" y="18024"/>
                  </a:lnTo>
                  <a:lnTo>
                    <a:pt x="23096" y="17851"/>
                  </a:lnTo>
                  <a:lnTo>
                    <a:pt x="23249" y="17678"/>
                  </a:lnTo>
                  <a:lnTo>
                    <a:pt x="23288" y="17620"/>
                  </a:lnTo>
                  <a:lnTo>
                    <a:pt x="23307" y="17563"/>
                  </a:lnTo>
                  <a:lnTo>
                    <a:pt x="23345" y="17563"/>
                  </a:lnTo>
                  <a:lnTo>
                    <a:pt x="23461" y="17735"/>
                  </a:lnTo>
                  <a:lnTo>
                    <a:pt x="23595" y="17870"/>
                  </a:lnTo>
                  <a:lnTo>
                    <a:pt x="23749" y="18004"/>
                  </a:lnTo>
                  <a:lnTo>
                    <a:pt x="23903" y="18120"/>
                  </a:lnTo>
                  <a:lnTo>
                    <a:pt x="24076" y="18216"/>
                  </a:lnTo>
                  <a:lnTo>
                    <a:pt x="24249" y="18293"/>
                  </a:lnTo>
                  <a:lnTo>
                    <a:pt x="24441" y="18350"/>
                  </a:lnTo>
                  <a:lnTo>
                    <a:pt x="24652" y="18408"/>
                  </a:lnTo>
                  <a:lnTo>
                    <a:pt x="24863" y="18427"/>
                  </a:lnTo>
                  <a:lnTo>
                    <a:pt x="25094" y="18446"/>
                  </a:lnTo>
                  <a:lnTo>
                    <a:pt x="25305" y="18427"/>
                  </a:lnTo>
                  <a:lnTo>
                    <a:pt x="25536" y="18370"/>
                  </a:lnTo>
                  <a:lnTo>
                    <a:pt x="25651" y="18331"/>
                  </a:lnTo>
                  <a:lnTo>
                    <a:pt x="25766" y="18273"/>
                  </a:lnTo>
                  <a:lnTo>
                    <a:pt x="25997" y="18139"/>
                  </a:lnTo>
                  <a:lnTo>
                    <a:pt x="26228" y="17985"/>
                  </a:lnTo>
                  <a:lnTo>
                    <a:pt x="26324" y="17947"/>
                  </a:lnTo>
                  <a:lnTo>
                    <a:pt x="26420" y="17908"/>
                  </a:lnTo>
                  <a:lnTo>
                    <a:pt x="26573" y="17908"/>
                  </a:lnTo>
                  <a:lnTo>
                    <a:pt x="26727" y="17947"/>
                  </a:lnTo>
                  <a:lnTo>
                    <a:pt x="26881" y="18004"/>
                  </a:lnTo>
                  <a:lnTo>
                    <a:pt x="27054" y="18081"/>
                  </a:lnTo>
                  <a:lnTo>
                    <a:pt x="27419" y="18235"/>
                  </a:lnTo>
                  <a:lnTo>
                    <a:pt x="27592" y="18293"/>
                  </a:lnTo>
                  <a:lnTo>
                    <a:pt x="27745" y="18331"/>
                  </a:lnTo>
                  <a:lnTo>
                    <a:pt x="27976" y="18350"/>
                  </a:lnTo>
                  <a:lnTo>
                    <a:pt x="28187" y="18331"/>
                  </a:lnTo>
                  <a:lnTo>
                    <a:pt x="28399" y="18293"/>
                  </a:lnTo>
                  <a:lnTo>
                    <a:pt x="28591" y="18254"/>
                  </a:lnTo>
                  <a:lnTo>
                    <a:pt x="28802" y="18177"/>
                  </a:lnTo>
                  <a:lnTo>
                    <a:pt x="28994" y="18101"/>
                  </a:lnTo>
                  <a:lnTo>
                    <a:pt x="29167" y="17985"/>
                  </a:lnTo>
                  <a:lnTo>
                    <a:pt x="29340" y="17870"/>
                  </a:lnTo>
                  <a:lnTo>
                    <a:pt x="29513" y="18024"/>
                  </a:lnTo>
                  <a:lnTo>
                    <a:pt x="29705" y="18158"/>
                  </a:lnTo>
                  <a:lnTo>
                    <a:pt x="29897" y="18273"/>
                  </a:lnTo>
                  <a:lnTo>
                    <a:pt x="30090" y="18370"/>
                  </a:lnTo>
                  <a:lnTo>
                    <a:pt x="30301" y="18427"/>
                  </a:lnTo>
                  <a:lnTo>
                    <a:pt x="30512" y="18466"/>
                  </a:lnTo>
                  <a:lnTo>
                    <a:pt x="30724" y="18485"/>
                  </a:lnTo>
                  <a:lnTo>
                    <a:pt x="30935" y="18485"/>
                  </a:lnTo>
                  <a:lnTo>
                    <a:pt x="31146" y="18466"/>
                  </a:lnTo>
                  <a:lnTo>
                    <a:pt x="31358" y="18427"/>
                  </a:lnTo>
                  <a:lnTo>
                    <a:pt x="31550" y="18370"/>
                  </a:lnTo>
                  <a:lnTo>
                    <a:pt x="31761" y="18273"/>
                  </a:lnTo>
                  <a:lnTo>
                    <a:pt x="31953" y="18177"/>
                  </a:lnTo>
                  <a:lnTo>
                    <a:pt x="32146" y="18043"/>
                  </a:lnTo>
                  <a:lnTo>
                    <a:pt x="32318" y="17908"/>
                  </a:lnTo>
                  <a:lnTo>
                    <a:pt x="32491" y="17735"/>
                  </a:lnTo>
                  <a:lnTo>
                    <a:pt x="32780" y="17947"/>
                  </a:lnTo>
                  <a:lnTo>
                    <a:pt x="33106" y="18139"/>
                  </a:lnTo>
                  <a:lnTo>
                    <a:pt x="33452" y="18331"/>
                  </a:lnTo>
                  <a:lnTo>
                    <a:pt x="33817" y="18485"/>
                  </a:lnTo>
                  <a:lnTo>
                    <a:pt x="32856" y="18581"/>
                  </a:lnTo>
                  <a:lnTo>
                    <a:pt x="32376" y="18639"/>
                  </a:lnTo>
                  <a:lnTo>
                    <a:pt x="31915" y="18715"/>
                  </a:lnTo>
                  <a:lnTo>
                    <a:pt x="31262" y="18831"/>
                  </a:lnTo>
                  <a:lnTo>
                    <a:pt x="30647" y="18965"/>
                  </a:lnTo>
                  <a:lnTo>
                    <a:pt x="30013" y="19119"/>
                  </a:lnTo>
                  <a:lnTo>
                    <a:pt x="29398" y="19311"/>
                  </a:lnTo>
                  <a:lnTo>
                    <a:pt x="28783" y="19503"/>
                  </a:lnTo>
                  <a:lnTo>
                    <a:pt x="28168" y="19715"/>
                  </a:lnTo>
                  <a:lnTo>
                    <a:pt x="27573" y="19964"/>
                  </a:lnTo>
                  <a:lnTo>
                    <a:pt x="26977" y="20233"/>
                  </a:lnTo>
                  <a:lnTo>
                    <a:pt x="26689" y="20368"/>
                  </a:lnTo>
                  <a:lnTo>
                    <a:pt x="26420" y="20522"/>
                  </a:lnTo>
                  <a:lnTo>
                    <a:pt x="25862" y="20867"/>
                  </a:lnTo>
                  <a:lnTo>
                    <a:pt x="25593" y="21040"/>
                  </a:lnTo>
                  <a:lnTo>
                    <a:pt x="25305" y="21194"/>
                  </a:lnTo>
                  <a:lnTo>
                    <a:pt x="25017" y="21329"/>
                  </a:lnTo>
                  <a:lnTo>
                    <a:pt x="24729" y="21444"/>
                  </a:lnTo>
                  <a:lnTo>
                    <a:pt x="24537" y="21501"/>
                  </a:lnTo>
                  <a:lnTo>
                    <a:pt x="24325" y="21540"/>
                  </a:lnTo>
                  <a:lnTo>
                    <a:pt x="24114" y="21540"/>
                  </a:lnTo>
                  <a:lnTo>
                    <a:pt x="23903" y="21501"/>
                  </a:lnTo>
                  <a:lnTo>
                    <a:pt x="23672" y="21463"/>
                  </a:lnTo>
                  <a:lnTo>
                    <a:pt x="23461" y="21405"/>
                  </a:lnTo>
                  <a:lnTo>
                    <a:pt x="23249" y="21329"/>
                  </a:lnTo>
                  <a:lnTo>
                    <a:pt x="23019" y="21232"/>
                  </a:lnTo>
                  <a:lnTo>
                    <a:pt x="22596" y="21040"/>
                  </a:lnTo>
                  <a:lnTo>
                    <a:pt x="22173" y="20810"/>
                  </a:lnTo>
                  <a:lnTo>
                    <a:pt x="21770" y="20618"/>
                  </a:lnTo>
                  <a:lnTo>
                    <a:pt x="21405" y="20425"/>
                  </a:lnTo>
                  <a:lnTo>
                    <a:pt x="20790" y="20176"/>
                  </a:lnTo>
                  <a:lnTo>
                    <a:pt x="20175" y="19926"/>
                  </a:lnTo>
                  <a:lnTo>
                    <a:pt x="19560" y="19676"/>
                  </a:lnTo>
                  <a:lnTo>
                    <a:pt x="18926" y="19465"/>
                  </a:lnTo>
                  <a:lnTo>
                    <a:pt x="18292" y="19253"/>
                  </a:lnTo>
                  <a:lnTo>
                    <a:pt x="17658" y="19061"/>
                  </a:lnTo>
                  <a:lnTo>
                    <a:pt x="17024" y="18869"/>
                  </a:lnTo>
                  <a:lnTo>
                    <a:pt x="16390" y="18696"/>
                  </a:lnTo>
                  <a:lnTo>
                    <a:pt x="15737" y="18542"/>
                  </a:lnTo>
                  <a:lnTo>
                    <a:pt x="15083" y="18408"/>
                  </a:lnTo>
                  <a:lnTo>
                    <a:pt x="14449" y="18273"/>
                  </a:lnTo>
                  <a:lnTo>
                    <a:pt x="13796" y="18158"/>
                  </a:lnTo>
                  <a:lnTo>
                    <a:pt x="13143" y="18043"/>
                  </a:lnTo>
                  <a:lnTo>
                    <a:pt x="12470" y="17947"/>
                  </a:lnTo>
                  <a:lnTo>
                    <a:pt x="11817" y="17870"/>
                  </a:lnTo>
                  <a:lnTo>
                    <a:pt x="11164" y="17812"/>
                  </a:lnTo>
                  <a:lnTo>
                    <a:pt x="10510" y="17755"/>
                  </a:lnTo>
                  <a:lnTo>
                    <a:pt x="9838" y="17716"/>
                  </a:lnTo>
                  <a:lnTo>
                    <a:pt x="9185" y="17697"/>
                  </a:lnTo>
                  <a:lnTo>
                    <a:pt x="8512" y="17678"/>
                  </a:lnTo>
                  <a:lnTo>
                    <a:pt x="7859" y="17678"/>
                  </a:lnTo>
                  <a:lnTo>
                    <a:pt x="7186" y="17697"/>
                  </a:lnTo>
                  <a:lnTo>
                    <a:pt x="6533" y="17716"/>
                  </a:lnTo>
                  <a:lnTo>
                    <a:pt x="5861" y="17774"/>
                  </a:lnTo>
                  <a:lnTo>
                    <a:pt x="5207" y="17812"/>
                  </a:lnTo>
                  <a:lnTo>
                    <a:pt x="4535" y="17889"/>
                  </a:lnTo>
                  <a:lnTo>
                    <a:pt x="3882" y="17966"/>
                  </a:lnTo>
                  <a:lnTo>
                    <a:pt x="3228" y="18062"/>
                  </a:lnTo>
                  <a:lnTo>
                    <a:pt x="2575" y="18177"/>
                  </a:lnTo>
                  <a:lnTo>
                    <a:pt x="1922" y="18293"/>
                  </a:lnTo>
                  <a:lnTo>
                    <a:pt x="1268" y="18427"/>
                  </a:lnTo>
                  <a:lnTo>
                    <a:pt x="615" y="18581"/>
                  </a:lnTo>
                  <a:lnTo>
                    <a:pt x="615" y="18581"/>
                  </a:lnTo>
                  <a:lnTo>
                    <a:pt x="865" y="18197"/>
                  </a:lnTo>
                  <a:lnTo>
                    <a:pt x="1134" y="17832"/>
                  </a:lnTo>
                  <a:lnTo>
                    <a:pt x="1403" y="17486"/>
                  </a:lnTo>
                  <a:lnTo>
                    <a:pt x="1691" y="17159"/>
                  </a:lnTo>
                  <a:lnTo>
                    <a:pt x="2018" y="16852"/>
                  </a:lnTo>
                  <a:lnTo>
                    <a:pt x="2344" y="16544"/>
                  </a:lnTo>
                  <a:lnTo>
                    <a:pt x="2690" y="16275"/>
                  </a:lnTo>
                  <a:lnTo>
                    <a:pt x="3055" y="16006"/>
                  </a:lnTo>
                  <a:lnTo>
                    <a:pt x="3324" y="15872"/>
                  </a:lnTo>
                  <a:lnTo>
                    <a:pt x="3593" y="15737"/>
                  </a:lnTo>
                  <a:lnTo>
                    <a:pt x="3862" y="15583"/>
                  </a:lnTo>
                  <a:lnTo>
                    <a:pt x="4074" y="15449"/>
                  </a:lnTo>
                  <a:close/>
                  <a:moveTo>
                    <a:pt x="8858" y="18139"/>
                  </a:moveTo>
                  <a:lnTo>
                    <a:pt x="9569" y="18177"/>
                  </a:lnTo>
                  <a:lnTo>
                    <a:pt x="10280" y="18216"/>
                  </a:lnTo>
                  <a:lnTo>
                    <a:pt x="10991" y="18254"/>
                  </a:lnTo>
                  <a:lnTo>
                    <a:pt x="11702" y="18331"/>
                  </a:lnTo>
                  <a:lnTo>
                    <a:pt x="12393" y="18408"/>
                  </a:lnTo>
                  <a:lnTo>
                    <a:pt x="13104" y="18523"/>
                  </a:lnTo>
                  <a:lnTo>
                    <a:pt x="13815" y="18619"/>
                  </a:lnTo>
                  <a:lnTo>
                    <a:pt x="14507" y="18754"/>
                  </a:lnTo>
                  <a:lnTo>
                    <a:pt x="15199" y="18908"/>
                  </a:lnTo>
                  <a:lnTo>
                    <a:pt x="15890" y="19061"/>
                  </a:lnTo>
                  <a:lnTo>
                    <a:pt x="16582" y="19234"/>
                  </a:lnTo>
                  <a:lnTo>
                    <a:pt x="17274" y="19426"/>
                  </a:lnTo>
                  <a:lnTo>
                    <a:pt x="17965" y="19638"/>
                  </a:lnTo>
                  <a:lnTo>
                    <a:pt x="18638" y="19849"/>
                  </a:lnTo>
                  <a:lnTo>
                    <a:pt x="19310" y="20099"/>
                  </a:lnTo>
                  <a:lnTo>
                    <a:pt x="19983" y="20349"/>
                  </a:lnTo>
                  <a:lnTo>
                    <a:pt x="20636" y="20618"/>
                  </a:lnTo>
                  <a:lnTo>
                    <a:pt x="21290" y="20906"/>
                  </a:lnTo>
                  <a:lnTo>
                    <a:pt x="21943" y="21194"/>
                  </a:lnTo>
                  <a:lnTo>
                    <a:pt x="22596" y="21501"/>
                  </a:lnTo>
                  <a:lnTo>
                    <a:pt x="23134" y="21809"/>
                  </a:lnTo>
                  <a:lnTo>
                    <a:pt x="23422" y="21943"/>
                  </a:lnTo>
                  <a:lnTo>
                    <a:pt x="23711" y="22078"/>
                  </a:lnTo>
                  <a:lnTo>
                    <a:pt x="23576" y="22424"/>
                  </a:lnTo>
                  <a:lnTo>
                    <a:pt x="22980" y="22039"/>
                  </a:lnTo>
                  <a:lnTo>
                    <a:pt x="22366" y="21674"/>
                  </a:lnTo>
                  <a:lnTo>
                    <a:pt x="21751" y="21367"/>
                  </a:lnTo>
                  <a:lnTo>
                    <a:pt x="21097" y="21079"/>
                  </a:lnTo>
                  <a:lnTo>
                    <a:pt x="20444" y="20810"/>
                  </a:lnTo>
                  <a:lnTo>
                    <a:pt x="19772" y="20579"/>
                  </a:lnTo>
                  <a:lnTo>
                    <a:pt x="19099" y="20368"/>
                  </a:lnTo>
                  <a:lnTo>
                    <a:pt x="18407" y="20176"/>
                  </a:lnTo>
                  <a:lnTo>
                    <a:pt x="17696" y="20022"/>
                  </a:lnTo>
                  <a:lnTo>
                    <a:pt x="17005" y="19868"/>
                  </a:lnTo>
                  <a:lnTo>
                    <a:pt x="16294" y="19734"/>
                  </a:lnTo>
                  <a:lnTo>
                    <a:pt x="15583" y="19618"/>
                  </a:lnTo>
                  <a:lnTo>
                    <a:pt x="14180" y="19426"/>
                  </a:lnTo>
                  <a:lnTo>
                    <a:pt x="12797" y="19253"/>
                  </a:lnTo>
                  <a:lnTo>
                    <a:pt x="11990" y="19157"/>
                  </a:lnTo>
                  <a:lnTo>
                    <a:pt x="11183" y="19080"/>
                  </a:lnTo>
                  <a:lnTo>
                    <a:pt x="10376" y="19023"/>
                  </a:lnTo>
                  <a:lnTo>
                    <a:pt x="9588" y="18984"/>
                  </a:lnTo>
                  <a:lnTo>
                    <a:pt x="8762" y="18946"/>
                  </a:lnTo>
                  <a:lnTo>
                    <a:pt x="7955" y="18927"/>
                  </a:lnTo>
                  <a:lnTo>
                    <a:pt x="7148" y="18946"/>
                  </a:lnTo>
                  <a:lnTo>
                    <a:pt x="6341" y="18965"/>
                  </a:lnTo>
                  <a:lnTo>
                    <a:pt x="5592" y="19004"/>
                  </a:lnTo>
                  <a:lnTo>
                    <a:pt x="4823" y="19061"/>
                  </a:lnTo>
                  <a:lnTo>
                    <a:pt x="4054" y="19119"/>
                  </a:lnTo>
                  <a:lnTo>
                    <a:pt x="3305" y="19215"/>
                  </a:lnTo>
                  <a:lnTo>
                    <a:pt x="2460" y="19349"/>
                  </a:lnTo>
                  <a:lnTo>
                    <a:pt x="1614" y="19484"/>
                  </a:lnTo>
                  <a:lnTo>
                    <a:pt x="1153" y="19561"/>
                  </a:lnTo>
                  <a:lnTo>
                    <a:pt x="961" y="19580"/>
                  </a:lnTo>
                  <a:lnTo>
                    <a:pt x="788" y="19561"/>
                  </a:lnTo>
                  <a:lnTo>
                    <a:pt x="711" y="19542"/>
                  </a:lnTo>
                  <a:lnTo>
                    <a:pt x="634" y="19522"/>
                  </a:lnTo>
                  <a:lnTo>
                    <a:pt x="577" y="19484"/>
                  </a:lnTo>
                  <a:lnTo>
                    <a:pt x="519" y="19426"/>
                  </a:lnTo>
                  <a:lnTo>
                    <a:pt x="461" y="19349"/>
                  </a:lnTo>
                  <a:lnTo>
                    <a:pt x="423" y="19273"/>
                  </a:lnTo>
                  <a:lnTo>
                    <a:pt x="404" y="19177"/>
                  </a:lnTo>
                  <a:lnTo>
                    <a:pt x="365" y="19061"/>
                  </a:lnTo>
                  <a:lnTo>
                    <a:pt x="1076" y="18908"/>
                  </a:lnTo>
                  <a:lnTo>
                    <a:pt x="1768" y="18754"/>
                  </a:lnTo>
                  <a:lnTo>
                    <a:pt x="2479" y="18639"/>
                  </a:lnTo>
                  <a:lnTo>
                    <a:pt x="3171" y="18523"/>
                  </a:lnTo>
                  <a:lnTo>
                    <a:pt x="3882" y="18408"/>
                  </a:lnTo>
                  <a:lnTo>
                    <a:pt x="4592" y="18331"/>
                  </a:lnTo>
                  <a:lnTo>
                    <a:pt x="5303" y="18254"/>
                  </a:lnTo>
                  <a:lnTo>
                    <a:pt x="6014" y="18216"/>
                  </a:lnTo>
                  <a:lnTo>
                    <a:pt x="6725" y="18177"/>
                  </a:lnTo>
                  <a:lnTo>
                    <a:pt x="7436" y="18139"/>
                  </a:lnTo>
                  <a:close/>
                  <a:moveTo>
                    <a:pt x="35585" y="18946"/>
                  </a:moveTo>
                  <a:lnTo>
                    <a:pt x="36238" y="18984"/>
                  </a:lnTo>
                  <a:lnTo>
                    <a:pt x="36891" y="19023"/>
                  </a:lnTo>
                  <a:lnTo>
                    <a:pt x="37545" y="19100"/>
                  </a:lnTo>
                  <a:lnTo>
                    <a:pt x="38217" y="19196"/>
                  </a:lnTo>
                  <a:lnTo>
                    <a:pt x="38851" y="19311"/>
                  </a:lnTo>
                  <a:lnTo>
                    <a:pt x="39505" y="19465"/>
                  </a:lnTo>
                  <a:lnTo>
                    <a:pt x="40158" y="19618"/>
                  </a:lnTo>
                  <a:lnTo>
                    <a:pt x="40792" y="19811"/>
                  </a:lnTo>
                  <a:lnTo>
                    <a:pt x="41426" y="20022"/>
                  </a:lnTo>
                  <a:lnTo>
                    <a:pt x="41368" y="20137"/>
                  </a:lnTo>
                  <a:lnTo>
                    <a:pt x="41272" y="20214"/>
                  </a:lnTo>
                  <a:lnTo>
                    <a:pt x="41195" y="20272"/>
                  </a:lnTo>
                  <a:lnTo>
                    <a:pt x="41080" y="20310"/>
                  </a:lnTo>
                  <a:lnTo>
                    <a:pt x="40965" y="20329"/>
                  </a:lnTo>
                  <a:lnTo>
                    <a:pt x="40850" y="20329"/>
                  </a:lnTo>
                  <a:lnTo>
                    <a:pt x="40715" y="20310"/>
                  </a:lnTo>
                  <a:lnTo>
                    <a:pt x="40581" y="20291"/>
                  </a:lnTo>
                  <a:lnTo>
                    <a:pt x="40292" y="20214"/>
                  </a:lnTo>
                  <a:lnTo>
                    <a:pt x="40004" y="20099"/>
                  </a:lnTo>
                  <a:lnTo>
                    <a:pt x="39735" y="20003"/>
                  </a:lnTo>
                  <a:lnTo>
                    <a:pt x="39466" y="19945"/>
                  </a:lnTo>
                  <a:lnTo>
                    <a:pt x="38928" y="19811"/>
                  </a:lnTo>
                  <a:lnTo>
                    <a:pt x="38371" y="19715"/>
                  </a:lnTo>
                  <a:lnTo>
                    <a:pt x="37833" y="19618"/>
                  </a:lnTo>
                  <a:lnTo>
                    <a:pt x="37276" y="19542"/>
                  </a:lnTo>
                  <a:lnTo>
                    <a:pt x="36718" y="19484"/>
                  </a:lnTo>
                  <a:lnTo>
                    <a:pt x="36161" y="19465"/>
                  </a:lnTo>
                  <a:lnTo>
                    <a:pt x="35604" y="19446"/>
                  </a:lnTo>
                  <a:lnTo>
                    <a:pt x="35047" y="19465"/>
                  </a:lnTo>
                  <a:lnTo>
                    <a:pt x="34509" y="19522"/>
                  </a:lnTo>
                  <a:lnTo>
                    <a:pt x="33952" y="19580"/>
                  </a:lnTo>
                  <a:lnTo>
                    <a:pt x="33394" y="19676"/>
                  </a:lnTo>
                  <a:lnTo>
                    <a:pt x="32856" y="19772"/>
                  </a:lnTo>
                  <a:lnTo>
                    <a:pt x="31704" y="20041"/>
                  </a:lnTo>
                  <a:lnTo>
                    <a:pt x="30570" y="20329"/>
                  </a:lnTo>
                  <a:lnTo>
                    <a:pt x="29417" y="20656"/>
                  </a:lnTo>
                  <a:lnTo>
                    <a:pt x="28283" y="21002"/>
                  </a:lnTo>
                  <a:lnTo>
                    <a:pt x="27150" y="21386"/>
                  </a:lnTo>
                  <a:lnTo>
                    <a:pt x="26035" y="21790"/>
                  </a:lnTo>
                  <a:lnTo>
                    <a:pt x="24940" y="22232"/>
                  </a:lnTo>
                  <a:lnTo>
                    <a:pt x="23883" y="22712"/>
                  </a:lnTo>
                  <a:lnTo>
                    <a:pt x="24095" y="22155"/>
                  </a:lnTo>
                  <a:lnTo>
                    <a:pt x="24306" y="22155"/>
                  </a:lnTo>
                  <a:lnTo>
                    <a:pt x="24518" y="22116"/>
                  </a:lnTo>
                  <a:lnTo>
                    <a:pt x="24729" y="22039"/>
                  </a:lnTo>
                  <a:lnTo>
                    <a:pt x="24940" y="21924"/>
                  </a:lnTo>
                  <a:lnTo>
                    <a:pt x="25152" y="21809"/>
                  </a:lnTo>
                  <a:lnTo>
                    <a:pt x="25536" y="21540"/>
                  </a:lnTo>
                  <a:lnTo>
                    <a:pt x="25728" y="21405"/>
                  </a:lnTo>
                  <a:lnTo>
                    <a:pt x="25920" y="21309"/>
                  </a:lnTo>
                  <a:lnTo>
                    <a:pt x="26516" y="20983"/>
                  </a:lnTo>
                  <a:lnTo>
                    <a:pt x="27131" y="20694"/>
                  </a:lnTo>
                  <a:lnTo>
                    <a:pt x="27745" y="20406"/>
                  </a:lnTo>
                  <a:lnTo>
                    <a:pt x="28380" y="20156"/>
                  </a:lnTo>
                  <a:lnTo>
                    <a:pt x="29014" y="19926"/>
                  </a:lnTo>
                  <a:lnTo>
                    <a:pt x="29648" y="19734"/>
                  </a:lnTo>
                  <a:lnTo>
                    <a:pt x="30301" y="19542"/>
                  </a:lnTo>
                  <a:lnTo>
                    <a:pt x="30954" y="19388"/>
                  </a:lnTo>
                  <a:lnTo>
                    <a:pt x="31608" y="19253"/>
                  </a:lnTo>
                  <a:lnTo>
                    <a:pt x="32280" y="19138"/>
                  </a:lnTo>
                  <a:lnTo>
                    <a:pt x="32933" y="19061"/>
                  </a:lnTo>
                  <a:lnTo>
                    <a:pt x="33587" y="19004"/>
                  </a:lnTo>
                  <a:lnTo>
                    <a:pt x="34259" y="18965"/>
                  </a:lnTo>
                  <a:lnTo>
                    <a:pt x="34912" y="18946"/>
                  </a:lnTo>
                  <a:close/>
                  <a:moveTo>
                    <a:pt x="8166" y="19349"/>
                  </a:moveTo>
                  <a:lnTo>
                    <a:pt x="9261" y="19369"/>
                  </a:lnTo>
                  <a:lnTo>
                    <a:pt x="10357" y="19426"/>
                  </a:lnTo>
                  <a:lnTo>
                    <a:pt x="11471" y="19503"/>
                  </a:lnTo>
                  <a:lnTo>
                    <a:pt x="12586" y="19618"/>
                  </a:lnTo>
                  <a:lnTo>
                    <a:pt x="14007" y="19791"/>
                  </a:lnTo>
                  <a:lnTo>
                    <a:pt x="15429" y="20003"/>
                  </a:lnTo>
                  <a:lnTo>
                    <a:pt x="16159" y="20118"/>
                  </a:lnTo>
                  <a:lnTo>
                    <a:pt x="16870" y="20253"/>
                  </a:lnTo>
                  <a:lnTo>
                    <a:pt x="17581" y="20406"/>
                  </a:lnTo>
                  <a:lnTo>
                    <a:pt x="18292" y="20579"/>
                  </a:lnTo>
                  <a:lnTo>
                    <a:pt x="19003" y="20771"/>
                  </a:lnTo>
                  <a:lnTo>
                    <a:pt x="19695" y="21002"/>
                  </a:lnTo>
                  <a:lnTo>
                    <a:pt x="20386" y="21232"/>
                  </a:lnTo>
                  <a:lnTo>
                    <a:pt x="21059" y="21501"/>
                  </a:lnTo>
                  <a:lnTo>
                    <a:pt x="21712" y="21809"/>
                  </a:lnTo>
                  <a:lnTo>
                    <a:pt x="22346" y="22136"/>
                  </a:lnTo>
                  <a:lnTo>
                    <a:pt x="22961" y="22501"/>
                  </a:lnTo>
                  <a:lnTo>
                    <a:pt x="23557" y="22904"/>
                  </a:lnTo>
                  <a:lnTo>
                    <a:pt x="23614" y="22923"/>
                  </a:lnTo>
                  <a:lnTo>
                    <a:pt x="23672" y="22923"/>
                  </a:lnTo>
                  <a:lnTo>
                    <a:pt x="23711" y="22962"/>
                  </a:lnTo>
                  <a:lnTo>
                    <a:pt x="23730" y="23000"/>
                  </a:lnTo>
                  <a:lnTo>
                    <a:pt x="23826" y="23000"/>
                  </a:lnTo>
                  <a:lnTo>
                    <a:pt x="25882" y="22328"/>
                  </a:lnTo>
                  <a:lnTo>
                    <a:pt x="27938" y="21636"/>
                  </a:lnTo>
                  <a:lnTo>
                    <a:pt x="28975" y="21290"/>
                  </a:lnTo>
                  <a:lnTo>
                    <a:pt x="30013" y="20963"/>
                  </a:lnTo>
                  <a:lnTo>
                    <a:pt x="31050" y="20675"/>
                  </a:lnTo>
                  <a:lnTo>
                    <a:pt x="32107" y="20387"/>
                  </a:lnTo>
                  <a:lnTo>
                    <a:pt x="32664" y="20253"/>
                  </a:lnTo>
                  <a:lnTo>
                    <a:pt x="33222" y="20156"/>
                  </a:lnTo>
                  <a:lnTo>
                    <a:pt x="33779" y="20080"/>
                  </a:lnTo>
                  <a:lnTo>
                    <a:pt x="34317" y="20022"/>
                  </a:lnTo>
                  <a:lnTo>
                    <a:pt x="34855" y="19984"/>
                  </a:lnTo>
                  <a:lnTo>
                    <a:pt x="35393" y="19964"/>
                  </a:lnTo>
                  <a:lnTo>
                    <a:pt x="35931" y="19984"/>
                  </a:lnTo>
                  <a:lnTo>
                    <a:pt x="36449" y="20003"/>
                  </a:lnTo>
                  <a:lnTo>
                    <a:pt x="36987" y="20041"/>
                  </a:lnTo>
                  <a:lnTo>
                    <a:pt x="37525" y="20099"/>
                  </a:lnTo>
                  <a:lnTo>
                    <a:pt x="38044" y="20156"/>
                  </a:lnTo>
                  <a:lnTo>
                    <a:pt x="38582" y="20253"/>
                  </a:lnTo>
                  <a:lnTo>
                    <a:pt x="39658" y="20464"/>
                  </a:lnTo>
                  <a:lnTo>
                    <a:pt x="40734" y="20694"/>
                  </a:lnTo>
                  <a:lnTo>
                    <a:pt x="40830" y="20906"/>
                  </a:lnTo>
                  <a:lnTo>
                    <a:pt x="40888" y="21117"/>
                  </a:lnTo>
                  <a:lnTo>
                    <a:pt x="40926" y="21329"/>
                  </a:lnTo>
                  <a:lnTo>
                    <a:pt x="40965" y="21521"/>
                  </a:lnTo>
                  <a:lnTo>
                    <a:pt x="40965" y="21713"/>
                  </a:lnTo>
                  <a:lnTo>
                    <a:pt x="40965" y="21905"/>
                  </a:lnTo>
                  <a:lnTo>
                    <a:pt x="40946" y="22097"/>
                  </a:lnTo>
                  <a:lnTo>
                    <a:pt x="40907" y="22270"/>
                  </a:lnTo>
                  <a:lnTo>
                    <a:pt x="40869" y="22443"/>
                  </a:lnTo>
                  <a:lnTo>
                    <a:pt x="40792" y="22616"/>
                  </a:lnTo>
                  <a:lnTo>
                    <a:pt x="40715" y="22789"/>
                  </a:lnTo>
                  <a:lnTo>
                    <a:pt x="40638" y="22943"/>
                  </a:lnTo>
                  <a:lnTo>
                    <a:pt x="40523" y="23096"/>
                  </a:lnTo>
                  <a:lnTo>
                    <a:pt x="40427" y="23250"/>
                  </a:lnTo>
                  <a:lnTo>
                    <a:pt x="40177" y="23538"/>
                  </a:lnTo>
                  <a:lnTo>
                    <a:pt x="39889" y="23807"/>
                  </a:lnTo>
                  <a:lnTo>
                    <a:pt x="39581" y="24057"/>
                  </a:lnTo>
                  <a:lnTo>
                    <a:pt x="39236" y="24288"/>
                  </a:lnTo>
                  <a:lnTo>
                    <a:pt x="38890" y="24499"/>
                  </a:lnTo>
                  <a:lnTo>
                    <a:pt x="38544" y="24672"/>
                  </a:lnTo>
                  <a:lnTo>
                    <a:pt x="38179" y="24845"/>
                  </a:lnTo>
                  <a:lnTo>
                    <a:pt x="37814" y="24979"/>
                  </a:lnTo>
                  <a:lnTo>
                    <a:pt x="37468" y="25095"/>
                  </a:lnTo>
                  <a:lnTo>
                    <a:pt x="36795" y="25287"/>
                  </a:lnTo>
                  <a:lnTo>
                    <a:pt x="36123" y="25460"/>
                  </a:lnTo>
                  <a:lnTo>
                    <a:pt x="35431" y="25594"/>
                  </a:lnTo>
                  <a:lnTo>
                    <a:pt x="34759" y="25729"/>
                  </a:lnTo>
                  <a:lnTo>
                    <a:pt x="34067" y="25825"/>
                  </a:lnTo>
                  <a:lnTo>
                    <a:pt x="33375" y="25921"/>
                  </a:lnTo>
                  <a:lnTo>
                    <a:pt x="32684" y="25978"/>
                  </a:lnTo>
                  <a:lnTo>
                    <a:pt x="31992" y="26036"/>
                  </a:lnTo>
                  <a:lnTo>
                    <a:pt x="30628" y="26132"/>
                  </a:lnTo>
                  <a:lnTo>
                    <a:pt x="29263" y="26171"/>
                  </a:lnTo>
                  <a:lnTo>
                    <a:pt x="27899" y="26209"/>
                  </a:lnTo>
                  <a:lnTo>
                    <a:pt x="25171" y="26209"/>
                  </a:lnTo>
                  <a:lnTo>
                    <a:pt x="23807" y="26190"/>
                  </a:lnTo>
                  <a:lnTo>
                    <a:pt x="21078" y="26132"/>
                  </a:lnTo>
                  <a:lnTo>
                    <a:pt x="19676" y="26094"/>
                  </a:lnTo>
                  <a:lnTo>
                    <a:pt x="18273" y="26036"/>
                  </a:lnTo>
                  <a:lnTo>
                    <a:pt x="16889" y="25959"/>
                  </a:lnTo>
                  <a:lnTo>
                    <a:pt x="15487" y="25882"/>
                  </a:lnTo>
                  <a:lnTo>
                    <a:pt x="14084" y="25767"/>
                  </a:lnTo>
                  <a:lnTo>
                    <a:pt x="12701" y="25613"/>
                  </a:lnTo>
                  <a:lnTo>
                    <a:pt x="11317" y="25421"/>
                  </a:lnTo>
                  <a:lnTo>
                    <a:pt x="9934" y="25210"/>
                  </a:lnTo>
                  <a:lnTo>
                    <a:pt x="8627" y="24979"/>
                  </a:lnTo>
                  <a:lnTo>
                    <a:pt x="7955" y="24845"/>
                  </a:lnTo>
                  <a:lnTo>
                    <a:pt x="7282" y="24710"/>
                  </a:lnTo>
                  <a:lnTo>
                    <a:pt x="6629" y="24557"/>
                  </a:lnTo>
                  <a:lnTo>
                    <a:pt x="5976" y="24364"/>
                  </a:lnTo>
                  <a:lnTo>
                    <a:pt x="5342" y="24134"/>
                  </a:lnTo>
                  <a:lnTo>
                    <a:pt x="5034" y="23999"/>
                  </a:lnTo>
                  <a:lnTo>
                    <a:pt x="4746" y="23865"/>
                  </a:lnTo>
                  <a:lnTo>
                    <a:pt x="4458" y="23711"/>
                  </a:lnTo>
                  <a:lnTo>
                    <a:pt x="4189" y="23538"/>
                  </a:lnTo>
                  <a:lnTo>
                    <a:pt x="3920" y="23308"/>
                  </a:lnTo>
                  <a:lnTo>
                    <a:pt x="3670" y="23077"/>
                  </a:lnTo>
                  <a:lnTo>
                    <a:pt x="3440" y="22808"/>
                  </a:lnTo>
                  <a:lnTo>
                    <a:pt x="3247" y="22539"/>
                  </a:lnTo>
                  <a:lnTo>
                    <a:pt x="3075" y="22251"/>
                  </a:lnTo>
                  <a:lnTo>
                    <a:pt x="2940" y="21943"/>
                  </a:lnTo>
                  <a:lnTo>
                    <a:pt x="2844" y="21636"/>
                  </a:lnTo>
                  <a:lnTo>
                    <a:pt x="2825" y="21482"/>
                  </a:lnTo>
                  <a:lnTo>
                    <a:pt x="2806" y="21329"/>
                  </a:lnTo>
                  <a:lnTo>
                    <a:pt x="2786" y="21175"/>
                  </a:lnTo>
                  <a:lnTo>
                    <a:pt x="2806" y="21021"/>
                  </a:lnTo>
                  <a:lnTo>
                    <a:pt x="2825" y="20867"/>
                  </a:lnTo>
                  <a:lnTo>
                    <a:pt x="2863" y="20714"/>
                  </a:lnTo>
                  <a:lnTo>
                    <a:pt x="2902" y="20560"/>
                  </a:lnTo>
                  <a:lnTo>
                    <a:pt x="2978" y="20425"/>
                  </a:lnTo>
                  <a:lnTo>
                    <a:pt x="3055" y="20272"/>
                  </a:lnTo>
                  <a:lnTo>
                    <a:pt x="3151" y="20137"/>
                  </a:lnTo>
                  <a:lnTo>
                    <a:pt x="3267" y="20003"/>
                  </a:lnTo>
                  <a:lnTo>
                    <a:pt x="3401" y="19868"/>
                  </a:lnTo>
                  <a:lnTo>
                    <a:pt x="3555" y="19753"/>
                  </a:lnTo>
                  <a:lnTo>
                    <a:pt x="3709" y="19638"/>
                  </a:lnTo>
                  <a:lnTo>
                    <a:pt x="3766" y="19580"/>
                  </a:lnTo>
                  <a:lnTo>
                    <a:pt x="4861" y="19484"/>
                  </a:lnTo>
                  <a:lnTo>
                    <a:pt x="5957" y="19407"/>
                  </a:lnTo>
                  <a:lnTo>
                    <a:pt x="7052" y="19369"/>
                  </a:lnTo>
                  <a:lnTo>
                    <a:pt x="8166" y="19349"/>
                  </a:lnTo>
                  <a:close/>
                  <a:moveTo>
                    <a:pt x="40773" y="23596"/>
                  </a:moveTo>
                  <a:lnTo>
                    <a:pt x="40773" y="23615"/>
                  </a:lnTo>
                  <a:lnTo>
                    <a:pt x="40869" y="23980"/>
                  </a:lnTo>
                  <a:lnTo>
                    <a:pt x="40907" y="24307"/>
                  </a:lnTo>
                  <a:lnTo>
                    <a:pt x="40946" y="24633"/>
                  </a:lnTo>
                  <a:lnTo>
                    <a:pt x="40926" y="24960"/>
                  </a:lnTo>
                  <a:lnTo>
                    <a:pt x="40907" y="25248"/>
                  </a:lnTo>
                  <a:lnTo>
                    <a:pt x="40850" y="25556"/>
                  </a:lnTo>
                  <a:lnTo>
                    <a:pt x="40753" y="25825"/>
                  </a:lnTo>
                  <a:lnTo>
                    <a:pt x="40657" y="26094"/>
                  </a:lnTo>
                  <a:lnTo>
                    <a:pt x="40523" y="26343"/>
                  </a:lnTo>
                  <a:lnTo>
                    <a:pt x="40369" y="26593"/>
                  </a:lnTo>
                  <a:lnTo>
                    <a:pt x="40215" y="26824"/>
                  </a:lnTo>
                  <a:lnTo>
                    <a:pt x="40023" y="27054"/>
                  </a:lnTo>
                  <a:lnTo>
                    <a:pt x="39812" y="27266"/>
                  </a:lnTo>
                  <a:lnTo>
                    <a:pt x="39601" y="27458"/>
                  </a:lnTo>
                  <a:lnTo>
                    <a:pt x="39370" y="27650"/>
                  </a:lnTo>
                  <a:lnTo>
                    <a:pt x="39120" y="27842"/>
                  </a:lnTo>
                  <a:lnTo>
                    <a:pt x="38870" y="28015"/>
                  </a:lnTo>
                  <a:lnTo>
                    <a:pt x="38601" y="28169"/>
                  </a:lnTo>
                  <a:lnTo>
                    <a:pt x="38313" y="28322"/>
                  </a:lnTo>
                  <a:lnTo>
                    <a:pt x="38044" y="28476"/>
                  </a:lnTo>
                  <a:lnTo>
                    <a:pt x="37449" y="28726"/>
                  </a:lnTo>
                  <a:lnTo>
                    <a:pt x="36853" y="28957"/>
                  </a:lnTo>
                  <a:lnTo>
                    <a:pt x="36238" y="29129"/>
                  </a:lnTo>
                  <a:lnTo>
                    <a:pt x="35623" y="29302"/>
                  </a:lnTo>
                  <a:lnTo>
                    <a:pt x="35047" y="29418"/>
                  </a:lnTo>
                  <a:lnTo>
                    <a:pt x="34470" y="29514"/>
                  </a:lnTo>
                  <a:lnTo>
                    <a:pt x="33779" y="29610"/>
                  </a:lnTo>
                  <a:lnTo>
                    <a:pt x="33068" y="29706"/>
                  </a:lnTo>
                  <a:lnTo>
                    <a:pt x="31665" y="29840"/>
                  </a:lnTo>
                  <a:lnTo>
                    <a:pt x="30243" y="29936"/>
                  </a:lnTo>
                  <a:lnTo>
                    <a:pt x="28841" y="29994"/>
                  </a:lnTo>
                  <a:lnTo>
                    <a:pt x="27419" y="30033"/>
                  </a:lnTo>
                  <a:lnTo>
                    <a:pt x="25997" y="30033"/>
                  </a:lnTo>
                  <a:lnTo>
                    <a:pt x="24575" y="30013"/>
                  </a:lnTo>
                  <a:lnTo>
                    <a:pt x="23173" y="29975"/>
                  </a:lnTo>
                  <a:lnTo>
                    <a:pt x="20406" y="29860"/>
                  </a:lnTo>
                  <a:lnTo>
                    <a:pt x="17639" y="29725"/>
                  </a:lnTo>
                  <a:lnTo>
                    <a:pt x="14872" y="29533"/>
                  </a:lnTo>
                  <a:lnTo>
                    <a:pt x="12124" y="29283"/>
                  </a:lnTo>
                  <a:lnTo>
                    <a:pt x="11510" y="29226"/>
                  </a:lnTo>
                  <a:lnTo>
                    <a:pt x="10856" y="29149"/>
                  </a:lnTo>
                  <a:lnTo>
                    <a:pt x="10165" y="29053"/>
                  </a:lnTo>
                  <a:lnTo>
                    <a:pt x="9454" y="28918"/>
                  </a:lnTo>
                  <a:lnTo>
                    <a:pt x="8762" y="28764"/>
                  </a:lnTo>
                  <a:lnTo>
                    <a:pt x="8051" y="28591"/>
                  </a:lnTo>
                  <a:lnTo>
                    <a:pt x="7705" y="28476"/>
                  </a:lnTo>
                  <a:lnTo>
                    <a:pt x="7359" y="28361"/>
                  </a:lnTo>
                  <a:lnTo>
                    <a:pt x="7033" y="28226"/>
                  </a:lnTo>
                  <a:lnTo>
                    <a:pt x="6706" y="28092"/>
                  </a:lnTo>
                  <a:lnTo>
                    <a:pt x="6399" y="27938"/>
                  </a:lnTo>
                  <a:lnTo>
                    <a:pt x="6091" y="27765"/>
                  </a:lnTo>
                  <a:lnTo>
                    <a:pt x="5822" y="27592"/>
                  </a:lnTo>
                  <a:lnTo>
                    <a:pt x="5534" y="27400"/>
                  </a:lnTo>
                  <a:lnTo>
                    <a:pt x="5284" y="27208"/>
                  </a:lnTo>
                  <a:lnTo>
                    <a:pt x="5054" y="26977"/>
                  </a:lnTo>
                  <a:lnTo>
                    <a:pt x="4823" y="26747"/>
                  </a:lnTo>
                  <a:lnTo>
                    <a:pt x="4631" y="26497"/>
                  </a:lnTo>
                  <a:lnTo>
                    <a:pt x="4439" y="26247"/>
                  </a:lnTo>
                  <a:lnTo>
                    <a:pt x="4285" y="25959"/>
                  </a:lnTo>
                  <a:lnTo>
                    <a:pt x="4170" y="25652"/>
                  </a:lnTo>
                  <a:lnTo>
                    <a:pt x="4054" y="25344"/>
                  </a:lnTo>
                  <a:lnTo>
                    <a:pt x="3997" y="25018"/>
                  </a:lnTo>
                  <a:lnTo>
                    <a:pt x="3939" y="24672"/>
                  </a:lnTo>
                  <a:lnTo>
                    <a:pt x="3920" y="24288"/>
                  </a:lnTo>
                  <a:lnTo>
                    <a:pt x="3939" y="23903"/>
                  </a:lnTo>
                  <a:lnTo>
                    <a:pt x="3958" y="23922"/>
                  </a:lnTo>
                  <a:lnTo>
                    <a:pt x="4208" y="24076"/>
                  </a:lnTo>
                  <a:lnTo>
                    <a:pt x="4458" y="24211"/>
                  </a:lnTo>
                  <a:lnTo>
                    <a:pt x="4727" y="24326"/>
                  </a:lnTo>
                  <a:lnTo>
                    <a:pt x="4977" y="24441"/>
                  </a:lnTo>
                  <a:lnTo>
                    <a:pt x="5534" y="24653"/>
                  </a:lnTo>
                  <a:lnTo>
                    <a:pt x="6091" y="24826"/>
                  </a:lnTo>
                  <a:lnTo>
                    <a:pt x="6648" y="24979"/>
                  </a:lnTo>
                  <a:lnTo>
                    <a:pt x="7225" y="25095"/>
                  </a:lnTo>
                  <a:lnTo>
                    <a:pt x="8339" y="25344"/>
                  </a:lnTo>
                  <a:lnTo>
                    <a:pt x="9684" y="25594"/>
                  </a:lnTo>
                  <a:lnTo>
                    <a:pt x="11029" y="25825"/>
                  </a:lnTo>
                  <a:lnTo>
                    <a:pt x="12374" y="25998"/>
                  </a:lnTo>
                  <a:lnTo>
                    <a:pt x="13719" y="26151"/>
                  </a:lnTo>
                  <a:lnTo>
                    <a:pt x="15160" y="26286"/>
                  </a:lnTo>
                  <a:lnTo>
                    <a:pt x="16582" y="26401"/>
                  </a:lnTo>
                  <a:lnTo>
                    <a:pt x="18023" y="26478"/>
                  </a:lnTo>
                  <a:lnTo>
                    <a:pt x="19445" y="26536"/>
                  </a:lnTo>
                  <a:lnTo>
                    <a:pt x="20886" y="26574"/>
                  </a:lnTo>
                  <a:lnTo>
                    <a:pt x="22327" y="26612"/>
                  </a:lnTo>
                  <a:lnTo>
                    <a:pt x="25190" y="26651"/>
                  </a:lnTo>
                  <a:lnTo>
                    <a:pt x="29340" y="26651"/>
                  </a:lnTo>
                  <a:lnTo>
                    <a:pt x="30724" y="26593"/>
                  </a:lnTo>
                  <a:lnTo>
                    <a:pt x="31435" y="26574"/>
                  </a:lnTo>
                  <a:lnTo>
                    <a:pt x="32107" y="26516"/>
                  </a:lnTo>
                  <a:lnTo>
                    <a:pt x="32799" y="26459"/>
                  </a:lnTo>
                  <a:lnTo>
                    <a:pt x="33491" y="26382"/>
                  </a:lnTo>
                  <a:lnTo>
                    <a:pt x="34182" y="26305"/>
                  </a:lnTo>
                  <a:lnTo>
                    <a:pt x="34874" y="26190"/>
                  </a:lnTo>
                  <a:lnTo>
                    <a:pt x="35546" y="26074"/>
                  </a:lnTo>
                  <a:lnTo>
                    <a:pt x="36219" y="25921"/>
                  </a:lnTo>
                  <a:lnTo>
                    <a:pt x="36795" y="25786"/>
                  </a:lnTo>
                  <a:lnTo>
                    <a:pt x="37410" y="25594"/>
                  </a:lnTo>
                  <a:lnTo>
                    <a:pt x="38044" y="25364"/>
                  </a:lnTo>
                  <a:lnTo>
                    <a:pt x="38659" y="25095"/>
                  </a:lnTo>
                  <a:lnTo>
                    <a:pt x="38967" y="24960"/>
                  </a:lnTo>
                  <a:lnTo>
                    <a:pt x="39274" y="24787"/>
                  </a:lnTo>
                  <a:lnTo>
                    <a:pt x="39562" y="24614"/>
                  </a:lnTo>
                  <a:lnTo>
                    <a:pt x="39831" y="24441"/>
                  </a:lnTo>
                  <a:lnTo>
                    <a:pt x="40100" y="24230"/>
                  </a:lnTo>
                  <a:lnTo>
                    <a:pt x="40331" y="24038"/>
                  </a:lnTo>
                  <a:lnTo>
                    <a:pt x="40561" y="23807"/>
                  </a:lnTo>
                  <a:lnTo>
                    <a:pt x="40773" y="23596"/>
                  </a:lnTo>
                  <a:close/>
                  <a:moveTo>
                    <a:pt x="23115" y="1"/>
                  </a:moveTo>
                  <a:lnTo>
                    <a:pt x="22462" y="20"/>
                  </a:lnTo>
                  <a:lnTo>
                    <a:pt x="21808" y="58"/>
                  </a:lnTo>
                  <a:lnTo>
                    <a:pt x="21155" y="97"/>
                  </a:lnTo>
                  <a:lnTo>
                    <a:pt x="20521" y="154"/>
                  </a:lnTo>
                  <a:lnTo>
                    <a:pt x="19868" y="251"/>
                  </a:lnTo>
                  <a:lnTo>
                    <a:pt x="19234" y="327"/>
                  </a:lnTo>
                  <a:lnTo>
                    <a:pt x="18600" y="443"/>
                  </a:lnTo>
                  <a:lnTo>
                    <a:pt x="18004" y="558"/>
                  </a:lnTo>
                  <a:lnTo>
                    <a:pt x="17408" y="673"/>
                  </a:lnTo>
                  <a:lnTo>
                    <a:pt x="16813" y="827"/>
                  </a:lnTo>
                  <a:lnTo>
                    <a:pt x="16217" y="981"/>
                  </a:lnTo>
                  <a:lnTo>
                    <a:pt x="15641" y="1134"/>
                  </a:lnTo>
                  <a:lnTo>
                    <a:pt x="15064" y="1327"/>
                  </a:lnTo>
                  <a:lnTo>
                    <a:pt x="14488" y="1519"/>
                  </a:lnTo>
                  <a:lnTo>
                    <a:pt x="13911" y="1749"/>
                  </a:lnTo>
                  <a:lnTo>
                    <a:pt x="13354" y="1980"/>
                  </a:lnTo>
                  <a:lnTo>
                    <a:pt x="12797" y="2230"/>
                  </a:lnTo>
                  <a:lnTo>
                    <a:pt x="12259" y="2499"/>
                  </a:lnTo>
                  <a:lnTo>
                    <a:pt x="11721" y="2787"/>
                  </a:lnTo>
                  <a:lnTo>
                    <a:pt x="11202" y="3075"/>
                  </a:lnTo>
                  <a:lnTo>
                    <a:pt x="10683" y="3402"/>
                  </a:lnTo>
                  <a:lnTo>
                    <a:pt x="10184" y="3748"/>
                  </a:lnTo>
                  <a:lnTo>
                    <a:pt x="9703" y="4113"/>
                  </a:lnTo>
                  <a:lnTo>
                    <a:pt x="9204" y="4497"/>
                  </a:lnTo>
                  <a:lnTo>
                    <a:pt x="8743" y="4920"/>
                  </a:lnTo>
                  <a:lnTo>
                    <a:pt x="8301" y="5362"/>
                  </a:lnTo>
                  <a:lnTo>
                    <a:pt x="7878" y="5803"/>
                  </a:lnTo>
                  <a:lnTo>
                    <a:pt x="7475" y="6265"/>
                  </a:lnTo>
                  <a:lnTo>
                    <a:pt x="7109" y="6745"/>
                  </a:lnTo>
                  <a:lnTo>
                    <a:pt x="6744" y="7245"/>
                  </a:lnTo>
                  <a:lnTo>
                    <a:pt x="6399" y="7763"/>
                  </a:lnTo>
                  <a:lnTo>
                    <a:pt x="6091" y="8282"/>
                  </a:lnTo>
                  <a:lnTo>
                    <a:pt x="5784" y="8801"/>
                  </a:lnTo>
                  <a:lnTo>
                    <a:pt x="5495" y="9358"/>
                  </a:lnTo>
                  <a:lnTo>
                    <a:pt x="5227" y="9896"/>
                  </a:lnTo>
                  <a:lnTo>
                    <a:pt x="4958" y="10453"/>
                  </a:lnTo>
                  <a:lnTo>
                    <a:pt x="4708" y="11030"/>
                  </a:lnTo>
                  <a:lnTo>
                    <a:pt x="4247" y="12183"/>
                  </a:lnTo>
                  <a:lnTo>
                    <a:pt x="4131" y="12106"/>
                  </a:lnTo>
                  <a:lnTo>
                    <a:pt x="3997" y="12067"/>
                  </a:lnTo>
                  <a:lnTo>
                    <a:pt x="3709" y="11971"/>
                  </a:lnTo>
                  <a:lnTo>
                    <a:pt x="3401" y="11933"/>
                  </a:lnTo>
                  <a:lnTo>
                    <a:pt x="3094" y="11933"/>
                  </a:lnTo>
                  <a:lnTo>
                    <a:pt x="2940" y="11952"/>
                  </a:lnTo>
                  <a:lnTo>
                    <a:pt x="2786" y="11971"/>
                  </a:lnTo>
                  <a:lnTo>
                    <a:pt x="2633" y="12010"/>
                  </a:lnTo>
                  <a:lnTo>
                    <a:pt x="2498" y="12067"/>
                  </a:lnTo>
                  <a:lnTo>
                    <a:pt x="2364" y="12125"/>
                  </a:lnTo>
                  <a:lnTo>
                    <a:pt x="2248" y="12202"/>
                  </a:lnTo>
                  <a:lnTo>
                    <a:pt x="2133" y="12279"/>
                  </a:lnTo>
                  <a:lnTo>
                    <a:pt x="2037" y="12375"/>
                  </a:lnTo>
                  <a:lnTo>
                    <a:pt x="1941" y="12509"/>
                  </a:lnTo>
                  <a:lnTo>
                    <a:pt x="1864" y="12644"/>
                  </a:lnTo>
                  <a:lnTo>
                    <a:pt x="1826" y="12797"/>
                  </a:lnTo>
                  <a:lnTo>
                    <a:pt x="1826" y="12951"/>
                  </a:lnTo>
                  <a:lnTo>
                    <a:pt x="1845" y="13105"/>
                  </a:lnTo>
                  <a:lnTo>
                    <a:pt x="1883" y="13239"/>
                  </a:lnTo>
                  <a:lnTo>
                    <a:pt x="1960" y="13355"/>
                  </a:lnTo>
                  <a:lnTo>
                    <a:pt x="2056" y="13470"/>
                  </a:lnTo>
                  <a:lnTo>
                    <a:pt x="1806" y="13700"/>
                  </a:lnTo>
                  <a:lnTo>
                    <a:pt x="1576" y="13950"/>
                  </a:lnTo>
                  <a:lnTo>
                    <a:pt x="1364" y="14219"/>
                  </a:lnTo>
                  <a:lnTo>
                    <a:pt x="1288" y="14354"/>
                  </a:lnTo>
                  <a:lnTo>
                    <a:pt x="1211" y="14507"/>
                  </a:lnTo>
                  <a:lnTo>
                    <a:pt x="1153" y="14661"/>
                  </a:lnTo>
                  <a:lnTo>
                    <a:pt x="1115" y="14815"/>
                  </a:lnTo>
                  <a:lnTo>
                    <a:pt x="1095" y="14969"/>
                  </a:lnTo>
                  <a:lnTo>
                    <a:pt x="1095" y="15122"/>
                  </a:lnTo>
                  <a:lnTo>
                    <a:pt x="1134" y="15276"/>
                  </a:lnTo>
                  <a:lnTo>
                    <a:pt x="1172" y="15430"/>
                  </a:lnTo>
                  <a:lnTo>
                    <a:pt x="1268" y="15583"/>
                  </a:lnTo>
                  <a:lnTo>
                    <a:pt x="1364" y="15737"/>
                  </a:lnTo>
                  <a:lnTo>
                    <a:pt x="1461" y="15852"/>
                  </a:lnTo>
                  <a:lnTo>
                    <a:pt x="1576" y="15929"/>
                  </a:lnTo>
                  <a:lnTo>
                    <a:pt x="1672" y="16006"/>
                  </a:lnTo>
                  <a:lnTo>
                    <a:pt x="1787" y="16064"/>
                  </a:lnTo>
                  <a:lnTo>
                    <a:pt x="1902" y="16102"/>
                  </a:lnTo>
                  <a:lnTo>
                    <a:pt x="2018" y="16141"/>
                  </a:lnTo>
                  <a:lnTo>
                    <a:pt x="2152" y="16160"/>
                  </a:lnTo>
                  <a:lnTo>
                    <a:pt x="2268" y="16160"/>
                  </a:lnTo>
                  <a:lnTo>
                    <a:pt x="1922" y="16429"/>
                  </a:lnTo>
                  <a:lnTo>
                    <a:pt x="1614" y="16717"/>
                  </a:lnTo>
                  <a:lnTo>
                    <a:pt x="1307" y="17025"/>
                  </a:lnTo>
                  <a:lnTo>
                    <a:pt x="1019" y="17332"/>
                  </a:lnTo>
                  <a:lnTo>
                    <a:pt x="730" y="17678"/>
                  </a:lnTo>
                  <a:lnTo>
                    <a:pt x="481" y="18024"/>
                  </a:lnTo>
                  <a:lnTo>
                    <a:pt x="231" y="18408"/>
                  </a:lnTo>
                  <a:lnTo>
                    <a:pt x="19" y="18792"/>
                  </a:lnTo>
                  <a:lnTo>
                    <a:pt x="0" y="18869"/>
                  </a:lnTo>
                  <a:lnTo>
                    <a:pt x="0" y="18946"/>
                  </a:lnTo>
                  <a:lnTo>
                    <a:pt x="39" y="19023"/>
                  </a:lnTo>
                  <a:lnTo>
                    <a:pt x="96" y="19061"/>
                  </a:lnTo>
                  <a:lnTo>
                    <a:pt x="96" y="19292"/>
                  </a:lnTo>
                  <a:lnTo>
                    <a:pt x="116" y="19522"/>
                  </a:lnTo>
                  <a:lnTo>
                    <a:pt x="154" y="19753"/>
                  </a:lnTo>
                  <a:lnTo>
                    <a:pt x="231" y="19984"/>
                  </a:lnTo>
                  <a:lnTo>
                    <a:pt x="269" y="20060"/>
                  </a:lnTo>
                  <a:lnTo>
                    <a:pt x="308" y="20099"/>
                  </a:lnTo>
                  <a:lnTo>
                    <a:pt x="385" y="20118"/>
                  </a:lnTo>
                  <a:lnTo>
                    <a:pt x="442" y="20118"/>
                  </a:lnTo>
                  <a:lnTo>
                    <a:pt x="1134" y="19984"/>
                  </a:lnTo>
                  <a:lnTo>
                    <a:pt x="1826" y="19868"/>
                  </a:lnTo>
                  <a:lnTo>
                    <a:pt x="2498" y="19753"/>
                  </a:lnTo>
                  <a:lnTo>
                    <a:pt x="3190" y="19657"/>
                  </a:lnTo>
                  <a:lnTo>
                    <a:pt x="3075" y="19753"/>
                  </a:lnTo>
                  <a:lnTo>
                    <a:pt x="2959" y="19849"/>
                  </a:lnTo>
                  <a:lnTo>
                    <a:pt x="2844" y="19964"/>
                  </a:lnTo>
                  <a:lnTo>
                    <a:pt x="2767" y="20080"/>
                  </a:lnTo>
                  <a:lnTo>
                    <a:pt x="2690" y="20195"/>
                  </a:lnTo>
                  <a:lnTo>
                    <a:pt x="2613" y="20310"/>
                  </a:lnTo>
                  <a:lnTo>
                    <a:pt x="2517" y="20579"/>
                  </a:lnTo>
                  <a:lnTo>
                    <a:pt x="2460" y="20848"/>
                  </a:lnTo>
                  <a:lnTo>
                    <a:pt x="2440" y="21136"/>
                  </a:lnTo>
                  <a:lnTo>
                    <a:pt x="2440" y="21425"/>
                  </a:lnTo>
                  <a:lnTo>
                    <a:pt x="2498" y="21713"/>
                  </a:lnTo>
                  <a:lnTo>
                    <a:pt x="2556" y="22001"/>
                  </a:lnTo>
                  <a:lnTo>
                    <a:pt x="2671" y="22289"/>
                  </a:lnTo>
                  <a:lnTo>
                    <a:pt x="2806" y="22577"/>
                  </a:lnTo>
                  <a:lnTo>
                    <a:pt x="2959" y="22846"/>
                  </a:lnTo>
                  <a:lnTo>
                    <a:pt x="3132" y="23096"/>
                  </a:lnTo>
                  <a:lnTo>
                    <a:pt x="3305" y="23346"/>
                  </a:lnTo>
                  <a:lnTo>
                    <a:pt x="3516" y="23557"/>
                  </a:lnTo>
                  <a:lnTo>
                    <a:pt x="3747" y="23750"/>
                  </a:lnTo>
                  <a:lnTo>
                    <a:pt x="3670" y="24095"/>
                  </a:lnTo>
                  <a:lnTo>
                    <a:pt x="3632" y="24422"/>
                  </a:lnTo>
                  <a:lnTo>
                    <a:pt x="3613" y="24729"/>
                  </a:lnTo>
                  <a:lnTo>
                    <a:pt x="3632" y="25037"/>
                  </a:lnTo>
                  <a:lnTo>
                    <a:pt x="3670" y="25325"/>
                  </a:lnTo>
                  <a:lnTo>
                    <a:pt x="3728" y="25613"/>
                  </a:lnTo>
                  <a:lnTo>
                    <a:pt x="3824" y="25882"/>
                  </a:lnTo>
                  <a:lnTo>
                    <a:pt x="3939" y="26132"/>
                  </a:lnTo>
                  <a:lnTo>
                    <a:pt x="4074" y="26382"/>
                  </a:lnTo>
                  <a:lnTo>
                    <a:pt x="4227" y="26612"/>
                  </a:lnTo>
                  <a:lnTo>
                    <a:pt x="4400" y="26843"/>
                  </a:lnTo>
                  <a:lnTo>
                    <a:pt x="4573" y="27054"/>
                  </a:lnTo>
                  <a:lnTo>
                    <a:pt x="4785" y="27266"/>
                  </a:lnTo>
                  <a:lnTo>
                    <a:pt x="5015" y="27458"/>
                  </a:lnTo>
                  <a:lnTo>
                    <a:pt x="5246" y="27650"/>
                  </a:lnTo>
                  <a:lnTo>
                    <a:pt x="5495" y="27823"/>
                  </a:lnTo>
                  <a:lnTo>
                    <a:pt x="5745" y="27996"/>
                  </a:lnTo>
                  <a:lnTo>
                    <a:pt x="6014" y="28150"/>
                  </a:lnTo>
                  <a:lnTo>
                    <a:pt x="6571" y="28438"/>
                  </a:lnTo>
                  <a:lnTo>
                    <a:pt x="7148" y="28688"/>
                  </a:lnTo>
                  <a:lnTo>
                    <a:pt x="7744" y="28918"/>
                  </a:lnTo>
                  <a:lnTo>
                    <a:pt x="8339" y="29091"/>
                  </a:lnTo>
                  <a:lnTo>
                    <a:pt x="8916" y="29264"/>
                  </a:lnTo>
                  <a:lnTo>
                    <a:pt x="9492" y="29379"/>
                  </a:lnTo>
                  <a:lnTo>
                    <a:pt x="10030" y="29475"/>
                  </a:lnTo>
                  <a:lnTo>
                    <a:pt x="10856" y="29610"/>
                  </a:lnTo>
                  <a:lnTo>
                    <a:pt x="11682" y="29725"/>
                  </a:lnTo>
                  <a:lnTo>
                    <a:pt x="13335" y="29898"/>
                  </a:lnTo>
                  <a:lnTo>
                    <a:pt x="15007" y="30052"/>
                  </a:lnTo>
                  <a:lnTo>
                    <a:pt x="16697" y="30186"/>
                  </a:lnTo>
                  <a:lnTo>
                    <a:pt x="18369" y="30263"/>
                  </a:lnTo>
                  <a:lnTo>
                    <a:pt x="20060" y="30340"/>
                  </a:lnTo>
                  <a:lnTo>
                    <a:pt x="23384" y="30455"/>
                  </a:lnTo>
                  <a:lnTo>
                    <a:pt x="24979" y="30494"/>
                  </a:lnTo>
                  <a:lnTo>
                    <a:pt x="26593" y="30532"/>
                  </a:lnTo>
                  <a:lnTo>
                    <a:pt x="28226" y="30532"/>
                  </a:lnTo>
                  <a:lnTo>
                    <a:pt x="29033" y="30513"/>
                  </a:lnTo>
                  <a:lnTo>
                    <a:pt x="29840" y="30494"/>
                  </a:lnTo>
                  <a:lnTo>
                    <a:pt x="30666" y="30455"/>
                  </a:lnTo>
                  <a:lnTo>
                    <a:pt x="31473" y="30398"/>
                  </a:lnTo>
                  <a:lnTo>
                    <a:pt x="32280" y="30340"/>
                  </a:lnTo>
                  <a:lnTo>
                    <a:pt x="33087" y="30244"/>
                  </a:lnTo>
                  <a:lnTo>
                    <a:pt x="33894" y="30129"/>
                  </a:lnTo>
                  <a:lnTo>
                    <a:pt x="34682" y="29994"/>
                  </a:lnTo>
                  <a:lnTo>
                    <a:pt x="35470" y="29840"/>
                  </a:lnTo>
                  <a:lnTo>
                    <a:pt x="36238" y="29667"/>
                  </a:lnTo>
                  <a:lnTo>
                    <a:pt x="36738" y="29533"/>
                  </a:lnTo>
                  <a:lnTo>
                    <a:pt x="37256" y="29341"/>
                  </a:lnTo>
                  <a:lnTo>
                    <a:pt x="37794" y="29129"/>
                  </a:lnTo>
                  <a:lnTo>
                    <a:pt x="38313" y="28880"/>
                  </a:lnTo>
                  <a:lnTo>
                    <a:pt x="38813" y="28591"/>
                  </a:lnTo>
                  <a:lnTo>
                    <a:pt x="39293" y="28284"/>
                  </a:lnTo>
                  <a:lnTo>
                    <a:pt x="39754" y="27938"/>
                  </a:lnTo>
                  <a:lnTo>
                    <a:pt x="39966" y="27746"/>
                  </a:lnTo>
                  <a:lnTo>
                    <a:pt x="40177" y="27554"/>
                  </a:lnTo>
                  <a:lnTo>
                    <a:pt x="40369" y="27362"/>
                  </a:lnTo>
                  <a:lnTo>
                    <a:pt x="40542" y="27150"/>
                  </a:lnTo>
                  <a:lnTo>
                    <a:pt x="40715" y="26939"/>
                  </a:lnTo>
                  <a:lnTo>
                    <a:pt x="40869" y="26709"/>
                  </a:lnTo>
                  <a:lnTo>
                    <a:pt x="41003" y="26478"/>
                  </a:lnTo>
                  <a:lnTo>
                    <a:pt x="41119" y="26247"/>
                  </a:lnTo>
                  <a:lnTo>
                    <a:pt x="41234" y="25998"/>
                  </a:lnTo>
                  <a:lnTo>
                    <a:pt x="41311" y="25748"/>
                  </a:lnTo>
                  <a:lnTo>
                    <a:pt x="41368" y="25498"/>
                  </a:lnTo>
                  <a:lnTo>
                    <a:pt x="41426" y="25229"/>
                  </a:lnTo>
                  <a:lnTo>
                    <a:pt x="41445" y="24960"/>
                  </a:lnTo>
                  <a:lnTo>
                    <a:pt x="41445" y="24672"/>
                  </a:lnTo>
                  <a:lnTo>
                    <a:pt x="41426" y="24403"/>
                  </a:lnTo>
                  <a:lnTo>
                    <a:pt x="41368" y="24095"/>
                  </a:lnTo>
                  <a:lnTo>
                    <a:pt x="41291" y="23807"/>
                  </a:lnTo>
                  <a:lnTo>
                    <a:pt x="41195" y="23500"/>
                  </a:lnTo>
                  <a:lnTo>
                    <a:pt x="41138" y="23442"/>
                  </a:lnTo>
                  <a:lnTo>
                    <a:pt x="41080" y="23384"/>
                  </a:lnTo>
                  <a:lnTo>
                    <a:pt x="41022" y="23365"/>
                  </a:lnTo>
                  <a:lnTo>
                    <a:pt x="40946" y="23365"/>
                  </a:lnTo>
                  <a:lnTo>
                    <a:pt x="41119" y="23096"/>
                  </a:lnTo>
                  <a:lnTo>
                    <a:pt x="41253" y="22808"/>
                  </a:lnTo>
                  <a:lnTo>
                    <a:pt x="41349" y="22520"/>
                  </a:lnTo>
                  <a:lnTo>
                    <a:pt x="41426" y="22212"/>
                  </a:lnTo>
                  <a:lnTo>
                    <a:pt x="41445" y="21886"/>
                  </a:lnTo>
                  <a:lnTo>
                    <a:pt x="41445" y="21559"/>
                  </a:lnTo>
                  <a:lnTo>
                    <a:pt x="41388" y="21194"/>
                  </a:lnTo>
                  <a:lnTo>
                    <a:pt x="41272" y="20829"/>
                  </a:lnTo>
                  <a:lnTo>
                    <a:pt x="41484" y="20887"/>
                  </a:lnTo>
                  <a:lnTo>
                    <a:pt x="41560" y="20887"/>
                  </a:lnTo>
                  <a:lnTo>
                    <a:pt x="41637" y="20867"/>
                  </a:lnTo>
                  <a:lnTo>
                    <a:pt x="41695" y="20810"/>
                  </a:lnTo>
                  <a:lnTo>
                    <a:pt x="41733" y="20733"/>
                  </a:lnTo>
                  <a:lnTo>
                    <a:pt x="41868" y="20003"/>
                  </a:lnTo>
                  <a:lnTo>
                    <a:pt x="41887" y="19945"/>
                  </a:lnTo>
                  <a:lnTo>
                    <a:pt x="41906" y="19868"/>
                  </a:lnTo>
                  <a:lnTo>
                    <a:pt x="41945" y="19830"/>
                  </a:lnTo>
                  <a:lnTo>
                    <a:pt x="41964" y="19791"/>
                  </a:lnTo>
                  <a:lnTo>
                    <a:pt x="41964" y="19753"/>
                  </a:lnTo>
                  <a:lnTo>
                    <a:pt x="41906" y="19446"/>
                  </a:lnTo>
                  <a:lnTo>
                    <a:pt x="41829" y="19119"/>
                  </a:lnTo>
                  <a:lnTo>
                    <a:pt x="41714" y="18811"/>
                  </a:lnTo>
                  <a:lnTo>
                    <a:pt x="41560" y="18504"/>
                  </a:lnTo>
                  <a:lnTo>
                    <a:pt x="41368" y="18216"/>
                  </a:lnTo>
                  <a:lnTo>
                    <a:pt x="41157" y="17947"/>
                  </a:lnTo>
                  <a:lnTo>
                    <a:pt x="40907" y="17716"/>
                  </a:lnTo>
                  <a:lnTo>
                    <a:pt x="40773" y="17620"/>
                  </a:lnTo>
                  <a:lnTo>
                    <a:pt x="40638" y="17524"/>
                  </a:lnTo>
                  <a:lnTo>
                    <a:pt x="40773" y="17428"/>
                  </a:lnTo>
                  <a:lnTo>
                    <a:pt x="40926" y="17332"/>
                  </a:lnTo>
                  <a:lnTo>
                    <a:pt x="41099" y="17255"/>
                  </a:lnTo>
                  <a:lnTo>
                    <a:pt x="41330" y="17197"/>
                  </a:lnTo>
                  <a:lnTo>
                    <a:pt x="41657" y="17159"/>
                  </a:lnTo>
                  <a:lnTo>
                    <a:pt x="41964" y="17140"/>
                  </a:lnTo>
                  <a:lnTo>
                    <a:pt x="42098" y="17101"/>
                  </a:lnTo>
                  <a:lnTo>
                    <a:pt x="42252" y="17063"/>
                  </a:lnTo>
                  <a:lnTo>
                    <a:pt x="42387" y="16986"/>
                  </a:lnTo>
                  <a:lnTo>
                    <a:pt x="42540" y="16890"/>
                  </a:lnTo>
                  <a:lnTo>
                    <a:pt x="42656" y="16794"/>
                  </a:lnTo>
                  <a:lnTo>
                    <a:pt x="42752" y="16679"/>
                  </a:lnTo>
                  <a:lnTo>
                    <a:pt x="42848" y="16563"/>
                  </a:lnTo>
                  <a:lnTo>
                    <a:pt x="42925" y="16429"/>
                  </a:lnTo>
                  <a:lnTo>
                    <a:pt x="42982" y="16294"/>
                  </a:lnTo>
                  <a:lnTo>
                    <a:pt x="43021" y="16160"/>
                  </a:lnTo>
                  <a:lnTo>
                    <a:pt x="43059" y="16006"/>
                  </a:lnTo>
                  <a:lnTo>
                    <a:pt x="43078" y="15872"/>
                  </a:lnTo>
                  <a:lnTo>
                    <a:pt x="43098" y="15718"/>
                  </a:lnTo>
                  <a:lnTo>
                    <a:pt x="43078" y="15583"/>
                  </a:lnTo>
                  <a:lnTo>
                    <a:pt x="43059" y="15430"/>
                  </a:lnTo>
                  <a:lnTo>
                    <a:pt x="43040" y="15295"/>
                  </a:lnTo>
                  <a:lnTo>
                    <a:pt x="42982" y="15142"/>
                  </a:lnTo>
                  <a:lnTo>
                    <a:pt x="42925" y="15007"/>
                  </a:lnTo>
                  <a:lnTo>
                    <a:pt x="42848" y="14892"/>
                  </a:lnTo>
                  <a:lnTo>
                    <a:pt x="42752" y="14757"/>
                  </a:lnTo>
                  <a:lnTo>
                    <a:pt x="42636" y="14623"/>
                  </a:lnTo>
                  <a:lnTo>
                    <a:pt x="42483" y="14507"/>
                  </a:lnTo>
                  <a:lnTo>
                    <a:pt x="42348" y="14392"/>
                  </a:lnTo>
                  <a:lnTo>
                    <a:pt x="42195" y="14315"/>
                  </a:lnTo>
                  <a:lnTo>
                    <a:pt x="42022" y="14238"/>
                  </a:lnTo>
                  <a:lnTo>
                    <a:pt x="41849" y="14162"/>
                  </a:lnTo>
                  <a:lnTo>
                    <a:pt x="41676" y="14123"/>
                  </a:lnTo>
                  <a:lnTo>
                    <a:pt x="41503" y="14085"/>
                  </a:lnTo>
                  <a:lnTo>
                    <a:pt x="41311" y="14066"/>
                  </a:lnTo>
                  <a:lnTo>
                    <a:pt x="41119" y="14046"/>
                  </a:lnTo>
                  <a:lnTo>
                    <a:pt x="40753" y="14046"/>
                  </a:lnTo>
                  <a:lnTo>
                    <a:pt x="40369" y="14104"/>
                  </a:lnTo>
                  <a:lnTo>
                    <a:pt x="40023" y="14181"/>
                  </a:lnTo>
                  <a:lnTo>
                    <a:pt x="39889" y="13624"/>
                  </a:lnTo>
                  <a:lnTo>
                    <a:pt x="39735" y="13066"/>
                  </a:lnTo>
                  <a:lnTo>
                    <a:pt x="39581" y="12528"/>
                  </a:lnTo>
                  <a:lnTo>
                    <a:pt x="39389" y="11971"/>
                  </a:lnTo>
                  <a:lnTo>
                    <a:pt x="39197" y="11452"/>
                  </a:lnTo>
                  <a:lnTo>
                    <a:pt x="39005" y="10914"/>
                  </a:lnTo>
                  <a:lnTo>
                    <a:pt x="38774" y="10396"/>
                  </a:lnTo>
                  <a:lnTo>
                    <a:pt x="38544" y="9877"/>
                  </a:lnTo>
                  <a:lnTo>
                    <a:pt x="38294" y="9358"/>
                  </a:lnTo>
                  <a:lnTo>
                    <a:pt x="38025" y="8859"/>
                  </a:lnTo>
                  <a:lnTo>
                    <a:pt x="37756" y="8378"/>
                  </a:lnTo>
                  <a:lnTo>
                    <a:pt x="37468" y="7898"/>
                  </a:lnTo>
                  <a:lnTo>
                    <a:pt x="37160" y="7417"/>
                  </a:lnTo>
                  <a:lnTo>
                    <a:pt x="36834" y="6956"/>
                  </a:lnTo>
                  <a:lnTo>
                    <a:pt x="36507" y="6495"/>
                  </a:lnTo>
                  <a:lnTo>
                    <a:pt x="36161" y="6053"/>
                  </a:lnTo>
                  <a:lnTo>
                    <a:pt x="35796" y="5631"/>
                  </a:lnTo>
                  <a:lnTo>
                    <a:pt x="35431" y="5208"/>
                  </a:lnTo>
                  <a:lnTo>
                    <a:pt x="35047" y="4804"/>
                  </a:lnTo>
                  <a:lnTo>
                    <a:pt x="34643" y="4401"/>
                  </a:lnTo>
                  <a:lnTo>
                    <a:pt x="34221" y="4017"/>
                  </a:lnTo>
                  <a:lnTo>
                    <a:pt x="33798" y="3651"/>
                  </a:lnTo>
                  <a:lnTo>
                    <a:pt x="33375" y="3306"/>
                  </a:lnTo>
                  <a:lnTo>
                    <a:pt x="32914" y="2960"/>
                  </a:lnTo>
                  <a:lnTo>
                    <a:pt x="32453" y="2652"/>
                  </a:lnTo>
                  <a:lnTo>
                    <a:pt x="31973" y="2345"/>
                  </a:lnTo>
                  <a:lnTo>
                    <a:pt x="31492" y="2057"/>
                  </a:lnTo>
                  <a:lnTo>
                    <a:pt x="30993" y="1768"/>
                  </a:lnTo>
                  <a:lnTo>
                    <a:pt x="30474" y="1519"/>
                  </a:lnTo>
                  <a:lnTo>
                    <a:pt x="29955" y="1288"/>
                  </a:lnTo>
                  <a:lnTo>
                    <a:pt x="29417" y="1058"/>
                  </a:lnTo>
                  <a:lnTo>
                    <a:pt x="28860" y="865"/>
                  </a:lnTo>
                  <a:lnTo>
                    <a:pt x="28245" y="673"/>
                  </a:lnTo>
                  <a:lnTo>
                    <a:pt x="27611" y="500"/>
                  </a:lnTo>
                  <a:lnTo>
                    <a:pt x="26977" y="347"/>
                  </a:lnTo>
                  <a:lnTo>
                    <a:pt x="26343" y="231"/>
                  </a:lnTo>
                  <a:lnTo>
                    <a:pt x="25709" y="154"/>
                  </a:lnTo>
                  <a:lnTo>
                    <a:pt x="25055" y="78"/>
                  </a:lnTo>
                  <a:lnTo>
                    <a:pt x="24421" y="39"/>
                  </a:lnTo>
                  <a:lnTo>
                    <a:pt x="237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6"/>
            <p:cNvSpPr/>
            <p:nvPr/>
          </p:nvSpPr>
          <p:spPr>
            <a:xfrm>
              <a:off x="7167304" y="3123803"/>
              <a:ext cx="211432" cy="164147"/>
            </a:xfrm>
            <a:custGeom>
              <a:avLst/>
              <a:gdLst/>
              <a:ahLst/>
              <a:cxnLst/>
              <a:rect l="l" t="t" r="r" b="b"/>
              <a:pathLst>
                <a:path w="4382" h="3402" extrusionOk="0">
                  <a:moveTo>
                    <a:pt x="2595" y="0"/>
                  </a:moveTo>
                  <a:lnTo>
                    <a:pt x="2345" y="20"/>
                  </a:lnTo>
                  <a:lnTo>
                    <a:pt x="1826" y="77"/>
                  </a:lnTo>
                  <a:lnTo>
                    <a:pt x="1922" y="577"/>
                  </a:lnTo>
                  <a:lnTo>
                    <a:pt x="2018" y="1096"/>
                  </a:lnTo>
                  <a:lnTo>
                    <a:pt x="2018" y="1153"/>
                  </a:lnTo>
                  <a:lnTo>
                    <a:pt x="2057" y="1211"/>
                  </a:lnTo>
                  <a:lnTo>
                    <a:pt x="2076" y="1288"/>
                  </a:lnTo>
                  <a:lnTo>
                    <a:pt x="2095" y="1365"/>
                  </a:lnTo>
                  <a:lnTo>
                    <a:pt x="2076" y="1442"/>
                  </a:lnTo>
                  <a:lnTo>
                    <a:pt x="2038" y="1499"/>
                  </a:lnTo>
                  <a:lnTo>
                    <a:pt x="1999" y="1557"/>
                  </a:lnTo>
                  <a:lnTo>
                    <a:pt x="1922" y="1595"/>
                  </a:lnTo>
                  <a:lnTo>
                    <a:pt x="1826" y="1614"/>
                  </a:lnTo>
                  <a:lnTo>
                    <a:pt x="1" y="1691"/>
                  </a:lnTo>
                  <a:lnTo>
                    <a:pt x="97" y="1903"/>
                  </a:lnTo>
                  <a:lnTo>
                    <a:pt x="155" y="2114"/>
                  </a:lnTo>
                  <a:lnTo>
                    <a:pt x="212" y="2325"/>
                  </a:lnTo>
                  <a:lnTo>
                    <a:pt x="231" y="2518"/>
                  </a:lnTo>
                  <a:lnTo>
                    <a:pt x="231" y="2729"/>
                  </a:lnTo>
                  <a:lnTo>
                    <a:pt x="212" y="2921"/>
                  </a:lnTo>
                  <a:lnTo>
                    <a:pt x="135" y="3113"/>
                  </a:lnTo>
                  <a:lnTo>
                    <a:pt x="39" y="3267"/>
                  </a:lnTo>
                  <a:lnTo>
                    <a:pt x="308" y="3363"/>
                  </a:lnTo>
                  <a:lnTo>
                    <a:pt x="577" y="3401"/>
                  </a:lnTo>
                  <a:lnTo>
                    <a:pt x="827" y="3401"/>
                  </a:lnTo>
                  <a:lnTo>
                    <a:pt x="1077" y="3363"/>
                  </a:lnTo>
                  <a:lnTo>
                    <a:pt x="1327" y="3286"/>
                  </a:lnTo>
                  <a:lnTo>
                    <a:pt x="1557" y="3152"/>
                  </a:lnTo>
                  <a:lnTo>
                    <a:pt x="1788" y="2979"/>
                  </a:lnTo>
                  <a:lnTo>
                    <a:pt x="1980" y="2767"/>
                  </a:lnTo>
                  <a:lnTo>
                    <a:pt x="2114" y="2594"/>
                  </a:lnTo>
                  <a:lnTo>
                    <a:pt x="2210" y="2441"/>
                  </a:lnTo>
                  <a:lnTo>
                    <a:pt x="2326" y="2325"/>
                  </a:lnTo>
                  <a:lnTo>
                    <a:pt x="2403" y="2268"/>
                  </a:lnTo>
                  <a:lnTo>
                    <a:pt x="2499" y="2210"/>
                  </a:lnTo>
                  <a:lnTo>
                    <a:pt x="2576" y="2191"/>
                  </a:lnTo>
                  <a:lnTo>
                    <a:pt x="2864" y="2191"/>
                  </a:lnTo>
                  <a:lnTo>
                    <a:pt x="3056" y="2268"/>
                  </a:lnTo>
                  <a:lnTo>
                    <a:pt x="3229" y="2287"/>
                  </a:lnTo>
                  <a:lnTo>
                    <a:pt x="3402" y="2287"/>
                  </a:lnTo>
                  <a:lnTo>
                    <a:pt x="3536" y="2249"/>
                  </a:lnTo>
                  <a:lnTo>
                    <a:pt x="3671" y="2172"/>
                  </a:lnTo>
                  <a:lnTo>
                    <a:pt x="3786" y="2056"/>
                  </a:lnTo>
                  <a:lnTo>
                    <a:pt x="3882" y="1903"/>
                  </a:lnTo>
                  <a:lnTo>
                    <a:pt x="3959" y="1730"/>
                  </a:lnTo>
                  <a:lnTo>
                    <a:pt x="4151" y="1557"/>
                  </a:lnTo>
                  <a:lnTo>
                    <a:pt x="4228" y="1461"/>
                  </a:lnTo>
                  <a:lnTo>
                    <a:pt x="4286" y="1384"/>
                  </a:lnTo>
                  <a:lnTo>
                    <a:pt x="4324" y="1288"/>
                  </a:lnTo>
                  <a:lnTo>
                    <a:pt x="4362" y="1192"/>
                  </a:lnTo>
                  <a:lnTo>
                    <a:pt x="4382" y="1115"/>
                  </a:lnTo>
                  <a:lnTo>
                    <a:pt x="4362" y="1019"/>
                  </a:lnTo>
                  <a:lnTo>
                    <a:pt x="4343" y="923"/>
                  </a:lnTo>
                  <a:lnTo>
                    <a:pt x="4324" y="846"/>
                  </a:lnTo>
                  <a:lnTo>
                    <a:pt x="4266" y="750"/>
                  </a:lnTo>
                  <a:lnTo>
                    <a:pt x="4209" y="654"/>
                  </a:lnTo>
                  <a:lnTo>
                    <a:pt x="4036" y="462"/>
                  </a:lnTo>
                  <a:lnTo>
                    <a:pt x="3786" y="269"/>
                  </a:lnTo>
                  <a:lnTo>
                    <a:pt x="3690" y="212"/>
                  </a:lnTo>
                  <a:lnTo>
                    <a:pt x="3575" y="154"/>
                  </a:lnTo>
                  <a:lnTo>
                    <a:pt x="3344" y="77"/>
                  </a:lnTo>
                  <a:lnTo>
                    <a:pt x="3094" y="20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6"/>
            <p:cNvSpPr/>
            <p:nvPr/>
          </p:nvSpPr>
          <p:spPr>
            <a:xfrm>
              <a:off x="7052373" y="3282350"/>
              <a:ext cx="276328" cy="86271"/>
            </a:xfrm>
            <a:custGeom>
              <a:avLst/>
              <a:gdLst/>
              <a:ahLst/>
              <a:cxnLst/>
              <a:rect l="l" t="t" r="r" b="b"/>
              <a:pathLst>
                <a:path w="5727" h="1788" extrusionOk="0">
                  <a:moveTo>
                    <a:pt x="4477" y="0"/>
                  </a:moveTo>
                  <a:lnTo>
                    <a:pt x="4323" y="115"/>
                  </a:lnTo>
                  <a:lnTo>
                    <a:pt x="4131" y="250"/>
                  </a:lnTo>
                  <a:lnTo>
                    <a:pt x="3901" y="365"/>
                  </a:lnTo>
                  <a:lnTo>
                    <a:pt x="3651" y="442"/>
                  </a:lnTo>
                  <a:lnTo>
                    <a:pt x="3401" y="500"/>
                  </a:lnTo>
                  <a:lnTo>
                    <a:pt x="3132" y="500"/>
                  </a:lnTo>
                  <a:lnTo>
                    <a:pt x="2882" y="480"/>
                  </a:lnTo>
                  <a:lnTo>
                    <a:pt x="2633" y="423"/>
                  </a:lnTo>
                  <a:lnTo>
                    <a:pt x="2383" y="327"/>
                  </a:lnTo>
                  <a:lnTo>
                    <a:pt x="2152" y="211"/>
                  </a:lnTo>
                  <a:lnTo>
                    <a:pt x="2056" y="269"/>
                  </a:lnTo>
                  <a:lnTo>
                    <a:pt x="1922" y="308"/>
                  </a:lnTo>
                  <a:lnTo>
                    <a:pt x="1768" y="346"/>
                  </a:lnTo>
                  <a:lnTo>
                    <a:pt x="1595" y="365"/>
                  </a:lnTo>
                  <a:lnTo>
                    <a:pt x="1403" y="365"/>
                  </a:lnTo>
                  <a:lnTo>
                    <a:pt x="1230" y="346"/>
                  </a:lnTo>
                  <a:lnTo>
                    <a:pt x="1038" y="308"/>
                  </a:lnTo>
                  <a:lnTo>
                    <a:pt x="865" y="250"/>
                  </a:lnTo>
                  <a:lnTo>
                    <a:pt x="538" y="135"/>
                  </a:lnTo>
                  <a:lnTo>
                    <a:pt x="442" y="77"/>
                  </a:lnTo>
                  <a:lnTo>
                    <a:pt x="346" y="250"/>
                  </a:lnTo>
                  <a:lnTo>
                    <a:pt x="231" y="423"/>
                  </a:lnTo>
                  <a:lnTo>
                    <a:pt x="116" y="557"/>
                  </a:lnTo>
                  <a:lnTo>
                    <a:pt x="0" y="673"/>
                  </a:lnTo>
                  <a:lnTo>
                    <a:pt x="730" y="711"/>
                  </a:lnTo>
                  <a:lnTo>
                    <a:pt x="1461" y="788"/>
                  </a:lnTo>
                  <a:lnTo>
                    <a:pt x="2171" y="884"/>
                  </a:lnTo>
                  <a:lnTo>
                    <a:pt x="2902" y="1018"/>
                  </a:lnTo>
                  <a:lnTo>
                    <a:pt x="3613" y="1172"/>
                  </a:lnTo>
                  <a:lnTo>
                    <a:pt x="4323" y="1345"/>
                  </a:lnTo>
                  <a:lnTo>
                    <a:pt x="5034" y="1556"/>
                  </a:lnTo>
                  <a:lnTo>
                    <a:pt x="5726" y="1787"/>
                  </a:lnTo>
                  <a:lnTo>
                    <a:pt x="5649" y="1537"/>
                  </a:lnTo>
                  <a:lnTo>
                    <a:pt x="5534" y="1307"/>
                  </a:lnTo>
                  <a:lnTo>
                    <a:pt x="5419" y="1076"/>
                  </a:lnTo>
                  <a:lnTo>
                    <a:pt x="5284" y="846"/>
                  </a:lnTo>
                  <a:lnTo>
                    <a:pt x="5111" y="615"/>
                  </a:lnTo>
                  <a:lnTo>
                    <a:pt x="4900" y="404"/>
                  </a:lnTo>
                  <a:lnTo>
                    <a:pt x="4477" y="0"/>
                  </a:lnTo>
                  <a:close/>
                </a:path>
              </a:pathLst>
            </a:custGeom>
            <a:solidFill>
              <a:srgbClr val="FBDA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6"/>
            <p:cNvSpPr/>
            <p:nvPr/>
          </p:nvSpPr>
          <p:spPr>
            <a:xfrm>
              <a:off x="6472944" y="3337933"/>
              <a:ext cx="846450" cy="181758"/>
            </a:xfrm>
            <a:custGeom>
              <a:avLst/>
              <a:gdLst/>
              <a:ahLst/>
              <a:cxnLst/>
              <a:rect l="l" t="t" r="r" b="b"/>
              <a:pathLst>
                <a:path w="17543" h="3767" extrusionOk="0">
                  <a:moveTo>
                    <a:pt x="11029" y="1"/>
                  </a:moveTo>
                  <a:lnTo>
                    <a:pt x="10376" y="20"/>
                  </a:lnTo>
                  <a:lnTo>
                    <a:pt x="9704" y="59"/>
                  </a:lnTo>
                  <a:lnTo>
                    <a:pt x="9050" y="116"/>
                  </a:lnTo>
                  <a:lnTo>
                    <a:pt x="8397" y="193"/>
                  </a:lnTo>
                  <a:lnTo>
                    <a:pt x="7725" y="308"/>
                  </a:lnTo>
                  <a:lnTo>
                    <a:pt x="7071" y="443"/>
                  </a:lnTo>
                  <a:lnTo>
                    <a:pt x="6418" y="597"/>
                  </a:lnTo>
                  <a:lnTo>
                    <a:pt x="5765" y="789"/>
                  </a:lnTo>
                  <a:lnTo>
                    <a:pt x="5131" y="981"/>
                  </a:lnTo>
                  <a:lnTo>
                    <a:pt x="4497" y="1211"/>
                  </a:lnTo>
                  <a:lnTo>
                    <a:pt x="3862" y="1461"/>
                  </a:lnTo>
                  <a:lnTo>
                    <a:pt x="3248" y="1749"/>
                  </a:lnTo>
                  <a:lnTo>
                    <a:pt x="2633" y="2038"/>
                  </a:lnTo>
                  <a:lnTo>
                    <a:pt x="2037" y="2364"/>
                  </a:lnTo>
                  <a:lnTo>
                    <a:pt x="1845" y="2460"/>
                  </a:lnTo>
                  <a:lnTo>
                    <a:pt x="1653" y="2595"/>
                  </a:lnTo>
                  <a:lnTo>
                    <a:pt x="1269" y="2864"/>
                  </a:lnTo>
                  <a:lnTo>
                    <a:pt x="1057" y="2979"/>
                  </a:lnTo>
                  <a:lnTo>
                    <a:pt x="846" y="3094"/>
                  </a:lnTo>
                  <a:lnTo>
                    <a:pt x="635" y="3171"/>
                  </a:lnTo>
                  <a:lnTo>
                    <a:pt x="423" y="3210"/>
                  </a:lnTo>
                  <a:lnTo>
                    <a:pt x="212" y="3210"/>
                  </a:lnTo>
                  <a:lnTo>
                    <a:pt x="0" y="3767"/>
                  </a:lnTo>
                  <a:lnTo>
                    <a:pt x="1057" y="3287"/>
                  </a:lnTo>
                  <a:lnTo>
                    <a:pt x="2152" y="2845"/>
                  </a:lnTo>
                  <a:lnTo>
                    <a:pt x="3267" y="2441"/>
                  </a:lnTo>
                  <a:lnTo>
                    <a:pt x="4400" y="2057"/>
                  </a:lnTo>
                  <a:lnTo>
                    <a:pt x="5534" y="1711"/>
                  </a:lnTo>
                  <a:lnTo>
                    <a:pt x="6687" y="1384"/>
                  </a:lnTo>
                  <a:lnTo>
                    <a:pt x="7821" y="1096"/>
                  </a:lnTo>
                  <a:lnTo>
                    <a:pt x="8973" y="827"/>
                  </a:lnTo>
                  <a:lnTo>
                    <a:pt x="9511" y="731"/>
                  </a:lnTo>
                  <a:lnTo>
                    <a:pt x="10069" y="635"/>
                  </a:lnTo>
                  <a:lnTo>
                    <a:pt x="10626" y="577"/>
                  </a:lnTo>
                  <a:lnTo>
                    <a:pt x="11164" y="520"/>
                  </a:lnTo>
                  <a:lnTo>
                    <a:pt x="11721" y="501"/>
                  </a:lnTo>
                  <a:lnTo>
                    <a:pt x="12278" y="520"/>
                  </a:lnTo>
                  <a:lnTo>
                    <a:pt x="12835" y="539"/>
                  </a:lnTo>
                  <a:lnTo>
                    <a:pt x="13393" y="597"/>
                  </a:lnTo>
                  <a:lnTo>
                    <a:pt x="13950" y="673"/>
                  </a:lnTo>
                  <a:lnTo>
                    <a:pt x="14488" y="770"/>
                  </a:lnTo>
                  <a:lnTo>
                    <a:pt x="15045" y="866"/>
                  </a:lnTo>
                  <a:lnTo>
                    <a:pt x="15583" y="1000"/>
                  </a:lnTo>
                  <a:lnTo>
                    <a:pt x="15852" y="1058"/>
                  </a:lnTo>
                  <a:lnTo>
                    <a:pt x="16121" y="1154"/>
                  </a:lnTo>
                  <a:lnTo>
                    <a:pt x="16409" y="1269"/>
                  </a:lnTo>
                  <a:lnTo>
                    <a:pt x="16698" y="1346"/>
                  </a:lnTo>
                  <a:lnTo>
                    <a:pt x="16832" y="1365"/>
                  </a:lnTo>
                  <a:lnTo>
                    <a:pt x="16967" y="1384"/>
                  </a:lnTo>
                  <a:lnTo>
                    <a:pt x="17082" y="1384"/>
                  </a:lnTo>
                  <a:lnTo>
                    <a:pt x="17197" y="1365"/>
                  </a:lnTo>
                  <a:lnTo>
                    <a:pt x="17312" y="1327"/>
                  </a:lnTo>
                  <a:lnTo>
                    <a:pt x="17389" y="1269"/>
                  </a:lnTo>
                  <a:lnTo>
                    <a:pt x="17485" y="1192"/>
                  </a:lnTo>
                  <a:lnTo>
                    <a:pt x="17543" y="1077"/>
                  </a:lnTo>
                  <a:lnTo>
                    <a:pt x="16909" y="866"/>
                  </a:lnTo>
                  <a:lnTo>
                    <a:pt x="16275" y="673"/>
                  </a:lnTo>
                  <a:lnTo>
                    <a:pt x="15622" y="520"/>
                  </a:lnTo>
                  <a:lnTo>
                    <a:pt x="14968" y="366"/>
                  </a:lnTo>
                  <a:lnTo>
                    <a:pt x="14334" y="251"/>
                  </a:lnTo>
                  <a:lnTo>
                    <a:pt x="13662" y="155"/>
                  </a:lnTo>
                  <a:lnTo>
                    <a:pt x="13008" y="78"/>
                  </a:lnTo>
                  <a:lnTo>
                    <a:pt x="12355" y="39"/>
                  </a:lnTo>
                  <a:lnTo>
                    <a:pt x="117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6"/>
            <p:cNvSpPr/>
            <p:nvPr/>
          </p:nvSpPr>
          <p:spPr>
            <a:xfrm>
              <a:off x="5509690" y="3562293"/>
              <a:ext cx="1786553" cy="310633"/>
            </a:xfrm>
            <a:custGeom>
              <a:avLst/>
              <a:gdLst/>
              <a:ahLst/>
              <a:cxnLst/>
              <a:rect l="l" t="t" r="r" b="b"/>
              <a:pathLst>
                <a:path w="37027" h="6438" extrusionOk="0">
                  <a:moveTo>
                    <a:pt x="20733" y="3402"/>
                  </a:moveTo>
                  <a:lnTo>
                    <a:pt x="21079" y="3421"/>
                  </a:lnTo>
                  <a:lnTo>
                    <a:pt x="21405" y="3440"/>
                  </a:lnTo>
                  <a:lnTo>
                    <a:pt x="21463" y="3459"/>
                  </a:lnTo>
                  <a:lnTo>
                    <a:pt x="21502" y="3479"/>
                  </a:lnTo>
                  <a:lnTo>
                    <a:pt x="21521" y="3517"/>
                  </a:lnTo>
                  <a:lnTo>
                    <a:pt x="21521" y="3555"/>
                  </a:lnTo>
                  <a:lnTo>
                    <a:pt x="21521" y="3594"/>
                  </a:lnTo>
                  <a:lnTo>
                    <a:pt x="21502" y="3632"/>
                  </a:lnTo>
                  <a:lnTo>
                    <a:pt x="21463" y="3671"/>
                  </a:lnTo>
                  <a:lnTo>
                    <a:pt x="21405" y="3671"/>
                  </a:lnTo>
                  <a:lnTo>
                    <a:pt x="21079" y="3709"/>
                  </a:lnTo>
                  <a:lnTo>
                    <a:pt x="20041" y="3709"/>
                  </a:lnTo>
                  <a:lnTo>
                    <a:pt x="18677" y="3651"/>
                  </a:lnTo>
                  <a:lnTo>
                    <a:pt x="18639" y="3651"/>
                  </a:lnTo>
                  <a:lnTo>
                    <a:pt x="18600" y="3632"/>
                  </a:lnTo>
                  <a:lnTo>
                    <a:pt x="18581" y="3594"/>
                  </a:lnTo>
                  <a:lnTo>
                    <a:pt x="18581" y="3555"/>
                  </a:lnTo>
                  <a:lnTo>
                    <a:pt x="18581" y="3517"/>
                  </a:lnTo>
                  <a:lnTo>
                    <a:pt x="18600" y="3498"/>
                  </a:lnTo>
                  <a:lnTo>
                    <a:pt x="18639" y="3459"/>
                  </a:lnTo>
                  <a:lnTo>
                    <a:pt x="18677" y="3459"/>
                  </a:lnTo>
                  <a:lnTo>
                    <a:pt x="20041" y="3402"/>
                  </a:lnTo>
                  <a:close/>
                  <a:moveTo>
                    <a:pt x="18927" y="3882"/>
                  </a:moveTo>
                  <a:lnTo>
                    <a:pt x="19523" y="3959"/>
                  </a:lnTo>
                  <a:lnTo>
                    <a:pt x="20118" y="3978"/>
                  </a:lnTo>
                  <a:lnTo>
                    <a:pt x="20695" y="3959"/>
                  </a:lnTo>
                  <a:lnTo>
                    <a:pt x="21290" y="3901"/>
                  </a:lnTo>
                  <a:lnTo>
                    <a:pt x="21348" y="3901"/>
                  </a:lnTo>
                  <a:lnTo>
                    <a:pt x="21405" y="3920"/>
                  </a:lnTo>
                  <a:lnTo>
                    <a:pt x="21425" y="3978"/>
                  </a:lnTo>
                  <a:lnTo>
                    <a:pt x="21444" y="4017"/>
                  </a:lnTo>
                  <a:lnTo>
                    <a:pt x="21444" y="4074"/>
                  </a:lnTo>
                  <a:lnTo>
                    <a:pt x="21425" y="4132"/>
                  </a:lnTo>
                  <a:lnTo>
                    <a:pt x="21386" y="4170"/>
                  </a:lnTo>
                  <a:lnTo>
                    <a:pt x="21329" y="4189"/>
                  </a:lnTo>
                  <a:lnTo>
                    <a:pt x="21021" y="4228"/>
                  </a:lnTo>
                  <a:lnTo>
                    <a:pt x="20714" y="4247"/>
                  </a:lnTo>
                  <a:lnTo>
                    <a:pt x="20099" y="4247"/>
                  </a:lnTo>
                  <a:lnTo>
                    <a:pt x="19792" y="4228"/>
                  </a:lnTo>
                  <a:lnTo>
                    <a:pt x="19484" y="4189"/>
                  </a:lnTo>
                  <a:lnTo>
                    <a:pt x="19177" y="4151"/>
                  </a:lnTo>
                  <a:lnTo>
                    <a:pt x="18888" y="4093"/>
                  </a:lnTo>
                  <a:lnTo>
                    <a:pt x="18831" y="4074"/>
                  </a:lnTo>
                  <a:lnTo>
                    <a:pt x="18812" y="4036"/>
                  </a:lnTo>
                  <a:lnTo>
                    <a:pt x="18812" y="4017"/>
                  </a:lnTo>
                  <a:lnTo>
                    <a:pt x="18812" y="3978"/>
                  </a:lnTo>
                  <a:lnTo>
                    <a:pt x="18831" y="3940"/>
                  </a:lnTo>
                  <a:lnTo>
                    <a:pt x="18850" y="3901"/>
                  </a:lnTo>
                  <a:lnTo>
                    <a:pt x="18888" y="3882"/>
                  </a:lnTo>
                  <a:close/>
                  <a:moveTo>
                    <a:pt x="36854" y="1"/>
                  </a:moveTo>
                  <a:lnTo>
                    <a:pt x="36642" y="212"/>
                  </a:lnTo>
                  <a:lnTo>
                    <a:pt x="36412" y="443"/>
                  </a:lnTo>
                  <a:lnTo>
                    <a:pt x="36181" y="635"/>
                  </a:lnTo>
                  <a:lnTo>
                    <a:pt x="35912" y="846"/>
                  </a:lnTo>
                  <a:lnTo>
                    <a:pt x="35643" y="1019"/>
                  </a:lnTo>
                  <a:lnTo>
                    <a:pt x="35355" y="1192"/>
                  </a:lnTo>
                  <a:lnTo>
                    <a:pt x="35048" y="1365"/>
                  </a:lnTo>
                  <a:lnTo>
                    <a:pt x="34740" y="1500"/>
                  </a:lnTo>
                  <a:lnTo>
                    <a:pt x="34125" y="1769"/>
                  </a:lnTo>
                  <a:lnTo>
                    <a:pt x="33491" y="1999"/>
                  </a:lnTo>
                  <a:lnTo>
                    <a:pt x="32876" y="2191"/>
                  </a:lnTo>
                  <a:lnTo>
                    <a:pt x="32300" y="2326"/>
                  </a:lnTo>
                  <a:lnTo>
                    <a:pt x="31627" y="2479"/>
                  </a:lnTo>
                  <a:lnTo>
                    <a:pt x="30955" y="2595"/>
                  </a:lnTo>
                  <a:lnTo>
                    <a:pt x="30263" y="2710"/>
                  </a:lnTo>
                  <a:lnTo>
                    <a:pt x="29572" y="2787"/>
                  </a:lnTo>
                  <a:lnTo>
                    <a:pt x="28880" y="2864"/>
                  </a:lnTo>
                  <a:lnTo>
                    <a:pt x="28188" y="2921"/>
                  </a:lnTo>
                  <a:lnTo>
                    <a:pt x="27516" y="2979"/>
                  </a:lnTo>
                  <a:lnTo>
                    <a:pt x="26805" y="2998"/>
                  </a:lnTo>
                  <a:lnTo>
                    <a:pt x="25421" y="3056"/>
                  </a:lnTo>
                  <a:lnTo>
                    <a:pt x="21271" y="3056"/>
                  </a:lnTo>
                  <a:lnTo>
                    <a:pt x="18408" y="3017"/>
                  </a:lnTo>
                  <a:lnTo>
                    <a:pt x="16967" y="2979"/>
                  </a:lnTo>
                  <a:lnTo>
                    <a:pt x="15526" y="2941"/>
                  </a:lnTo>
                  <a:lnTo>
                    <a:pt x="14104" y="2883"/>
                  </a:lnTo>
                  <a:lnTo>
                    <a:pt x="12663" y="2806"/>
                  </a:lnTo>
                  <a:lnTo>
                    <a:pt x="11241" y="2691"/>
                  </a:lnTo>
                  <a:lnTo>
                    <a:pt x="9800" y="2556"/>
                  </a:lnTo>
                  <a:lnTo>
                    <a:pt x="8455" y="2403"/>
                  </a:lnTo>
                  <a:lnTo>
                    <a:pt x="7110" y="2230"/>
                  </a:lnTo>
                  <a:lnTo>
                    <a:pt x="5765" y="1999"/>
                  </a:lnTo>
                  <a:lnTo>
                    <a:pt x="4420" y="1749"/>
                  </a:lnTo>
                  <a:lnTo>
                    <a:pt x="3306" y="1500"/>
                  </a:lnTo>
                  <a:lnTo>
                    <a:pt x="2729" y="1384"/>
                  </a:lnTo>
                  <a:lnTo>
                    <a:pt x="2172" y="1231"/>
                  </a:lnTo>
                  <a:lnTo>
                    <a:pt x="1615" y="1058"/>
                  </a:lnTo>
                  <a:lnTo>
                    <a:pt x="1058" y="846"/>
                  </a:lnTo>
                  <a:lnTo>
                    <a:pt x="808" y="731"/>
                  </a:lnTo>
                  <a:lnTo>
                    <a:pt x="539" y="616"/>
                  </a:lnTo>
                  <a:lnTo>
                    <a:pt x="289" y="481"/>
                  </a:lnTo>
                  <a:lnTo>
                    <a:pt x="39" y="327"/>
                  </a:lnTo>
                  <a:lnTo>
                    <a:pt x="20" y="308"/>
                  </a:lnTo>
                  <a:lnTo>
                    <a:pt x="1" y="693"/>
                  </a:lnTo>
                  <a:lnTo>
                    <a:pt x="20" y="1077"/>
                  </a:lnTo>
                  <a:lnTo>
                    <a:pt x="78" y="1423"/>
                  </a:lnTo>
                  <a:lnTo>
                    <a:pt x="135" y="1749"/>
                  </a:lnTo>
                  <a:lnTo>
                    <a:pt x="251" y="2057"/>
                  </a:lnTo>
                  <a:lnTo>
                    <a:pt x="366" y="2364"/>
                  </a:lnTo>
                  <a:lnTo>
                    <a:pt x="520" y="2652"/>
                  </a:lnTo>
                  <a:lnTo>
                    <a:pt x="712" y="2902"/>
                  </a:lnTo>
                  <a:lnTo>
                    <a:pt x="904" y="3152"/>
                  </a:lnTo>
                  <a:lnTo>
                    <a:pt x="1135" y="3382"/>
                  </a:lnTo>
                  <a:lnTo>
                    <a:pt x="1365" y="3613"/>
                  </a:lnTo>
                  <a:lnTo>
                    <a:pt x="1615" y="3805"/>
                  </a:lnTo>
                  <a:lnTo>
                    <a:pt x="1903" y="3997"/>
                  </a:lnTo>
                  <a:lnTo>
                    <a:pt x="2172" y="4170"/>
                  </a:lnTo>
                  <a:lnTo>
                    <a:pt x="2480" y="4343"/>
                  </a:lnTo>
                  <a:lnTo>
                    <a:pt x="2787" y="4497"/>
                  </a:lnTo>
                  <a:lnTo>
                    <a:pt x="3114" y="4631"/>
                  </a:lnTo>
                  <a:lnTo>
                    <a:pt x="3440" y="4766"/>
                  </a:lnTo>
                  <a:lnTo>
                    <a:pt x="3786" y="4881"/>
                  </a:lnTo>
                  <a:lnTo>
                    <a:pt x="4132" y="4996"/>
                  </a:lnTo>
                  <a:lnTo>
                    <a:pt x="4843" y="5169"/>
                  </a:lnTo>
                  <a:lnTo>
                    <a:pt x="5535" y="5323"/>
                  </a:lnTo>
                  <a:lnTo>
                    <a:pt x="6246" y="5458"/>
                  </a:lnTo>
                  <a:lnTo>
                    <a:pt x="6937" y="5554"/>
                  </a:lnTo>
                  <a:lnTo>
                    <a:pt x="7591" y="5631"/>
                  </a:lnTo>
                  <a:lnTo>
                    <a:pt x="8205" y="5688"/>
                  </a:lnTo>
                  <a:lnTo>
                    <a:pt x="10953" y="5938"/>
                  </a:lnTo>
                  <a:lnTo>
                    <a:pt x="13720" y="6130"/>
                  </a:lnTo>
                  <a:lnTo>
                    <a:pt x="16487" y="6265"/>
                  </a:lnTo>
                  <a:lnTo>
                    <a:pt x="19254" y="6380"/>
                  </a:lnTo>
                  <a:lnTo>
                    <a:pt x="20656" y="6418"/>
                  </a:lnTo>
                  <a:lnTo>
                    <a:pt x="22078" y="6438"/>
                  </a:lnTo>
                  <a:lnTo>
                    <a:pt x="23500" y="6438"/>
                  </a:lnTo>
                  <a:lnTo>
                    <a:pt x="24922" y="6399"/>
                  </a:lnTo>
                  <a:lnTo>
                    <a:pt x="26324" y="6341"/>
                  </a:lnTo>
                  <a:lnTo>
                    <a:pt x="27746" y="6245"/>
                  </a:lnTo>
                  <a:lnTo>
                    <a:pt x="29149" y="6111"/>
                  </a:lnTo>
                  <a:lnTo>
                    <a:pt x="29860" y="6015"/>
                  </a:lnTo>
                  <a:lnTo>
                    <a:pt x="30551" y="5919"/>
                  </a:lnTo>
                  <a:lnTo>
                    <a:pt x="31128" y="5823"/>
                  </a:lnTo>
                  <a:lnTo>
                    <a:pt x="31704" y="5707"/>
                  </a:lnTo>
                  <a:lnTo>
                    <a:pt x="32319" y="5534"/>
                  </a:lnTo>
                  <a:lnTo>
                    <a:pt x="32934" y="5362"/>
                  </a:lnTo>
                  <a:lnTo>
                    <a:pt x="33530" y="5131"/>
                  </a:lnTo>
                  <a:lnTo>
                    <a:pt x="34125" y="4881"/>
                  </a:lnTo>
                  <a:lnTo>
                    <a:pt x="34394" y="4727"/>
                  </a:lnTo>
                  <a:lnTo>
                    <a:pt x="34682" y="4574"/>
                  </a:lnTo>
                  <a:lnTo>
                    <a:pt x="34951" y="4420"/>
                  </a:lnTo>
                  <a:lnTo>
                    <a:pt x="35201" y="4247"/>
                  </a:lnTo>
                  <a:lnTo>
                    <a:pt x="35451" y="4055"/>
                  </a:lnTo>
                  <a:lnTo>
                    <a:pt x="35682" y="3863"/>
                  </a:lnTo>
                  <a:lnTo>
                    <a:pt x="35893" y="3671"/>
                  </a:lnTo>
                  <a:lnTo>
                    <a:pt x="36104" y="3459"/>
                  </a:lnTo>
                  <a:lnTo>
                    <a:pt x="36296" y="3229"/>
                  </a:lnTo>
                  <a:lnTo>
                    <a:pt x="36450" y="2998"/>
                  </a:lnTo>
                  <a:lnTo>
                    <a:pt x="36604" y="2748"/>
                  </a:lnTo>
                  <a:lnTo>
                    <a:pt x="36738" y="2499"/>
                  </a:lnTo>
                  <a:lnTo>
                    <a:pt x="36834" y="2230"/>
                  </a:lnTo>
                  <a:lnTo>
                    <a:pt x="36931" y="1961"/>
                  </a:lnTo>
                  <a:lnTo>
                    <a:pt x="36988" y="1653"/>
                  </a:lnTo>
                  <a:lnTo>
                    <a:pt x="37007" y="1365"/>
                  </a:lnTo>
                  <a:lnTo>
                    <a:pt x="37027" y="1038"/>
                  </a:lnTo>
                  <a:lnTo>
                    <a:pt x="36988" y="712"/>
                  </a:lnTo>
                  <a:lnTo>
                    <a:pt x="36950" y="385"/>
                  </a:lnTo>
                  <a:lnTo>
                    <a:pt x="36854" y="20"/>
                  </a:lnTo>
                  <a:lnTo>
                    <a:pt x="36854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6"/>
            <p:cNvSpPr/>
            <p:nvPr/>
          </p:nvSpPr>
          <p:spPr>
            <a:xfrm>
              <a:off x="5455023" y="3357426"/>
              <a:ext cx="1842137" cy="330995"/>
            </a:xfrm>
            <a:custGeom>
              <a:avLst/>
              <a:gdLst/>
              <a:ahLst/>
              <a:cxnLst/>
              <a:rect l="l" t="t" r="r" b="b"/>
              <a:pathLst>
                <a:path w="38179" h="6860" extrusionOk="0">
                  <a:moveTo>
                    <a:pt x="31819" y="827"/>
                  </a:moveTo>
                  <a:lnTo>
                    <a:pt x="31857" y="865"/>
                  </a:lnTo>
                  <a:lnTo>
                    <a:pt x="31896" y="904"/>
                  </a:lnTo>
                  <a:lnTo>
                    <a:pt x="31896" y="961"/>
                  </a:lnTo>
                  <a:lnTo>
                    <a:pt x="31877" y="1019"/>
                  </a:lnTo>
                  <a:lnTo>
                    <a:pt x="31857" y="1057"/>
                  </a:lnTo>
                  <a:lnTo>
                    <a:pt x="31819" y="1096"/>
                  </a:lnTo>
                  <a:lnTo>
                    <a:pt x="31761" y="1115"/>
                  </a:lnTo>
                  <a:lnTo>
                    <a:pt x="31339" y="1153"/>
                  </a:lnTo>
                  <a:lnTo>
                    <a:pt x="30935" y="1192"/>
                  </a:lnTo>
                  <a:lnTo>
                    <a:pt x="30551" y="1249"/>
                  </a:lnTo>
                  <a:lnTo>
                    <a:pt x="30147" y="1326"/>
                  </a:lnTo>
                  <a:lnTo>
                    <a:pt x="29763" y="1422"/>
                  </a:lnTo>
                  <a:lnTo>
                    <a:pt x="29379" y="1518"/>
                  </a:lnTo>
                  <a:lnTo>
                    <a:pt x="28975" y="1634"/>
                  </a:lnTo>
                  <a:lnTo>
                    <a:pt x="28591" y="1749"/>
                  </a:lnTo>
                  <a:lnTo>
                    <a:pt x="28553" y="1768"/>
                  </a:lnTo>
                  <a:lnTo>
                    <a:pt x="28514" y="1749"/>
                  </a:lnTo>
                  <a:lnTo>
                    <a:pt x="28495" y="1730"/>
                  </a:lnTo>
                  <a:lnTo>
                    <a:pt x="28476" y="1691"/>
                  </a:lnTo>
                  <a:lnTo>
                    <a:pt x="28476" y="1653"/>
                  </a:lnTo>
                  <a:lnTo>
                    <a:pt x="28476" y="1634"/>
                  </a:lnTo>
                  <a:lnTo>
                    <a:pt x="28476" y="1595"/>
                  </a:lnTo>
                  <a:lnTo>
                    <a:pt x="28514" y="1576"/>
                  </a:lnTo>
                  <a:lnTo>
                    <a:pt x="28898" y="1403"/>
                  </a:lnTo>
                  <a:lnTo>
                    <a:pt x="29283" y="1269"/>
                  </a:lnTo>
                  <a:lnTo>
                    <a:pt x="29686" y="1134"/>
                  </a:lnTo>
                  <a:lnTo>
                    <a:pt x="30090" y="1038"/>
                  </a:lnTo>
                  <a:lnTo>
                    <a:pt x="30512" y="961"/>
                  </a:lnTo>
                  <a:lnTo>
                    <a:pt x="30916" y="884"/>
                  </a:lnTo>
                  <a:lnTo>
                    <a:pt x="31339" y="846"/>
                  </a:lnTo>
                  <a:lnTo>
                    <a:pt x="31761" y="827"/>
                  </a:lnTo>
                  <a:close/>
                  <a:moveTo>
                    <a:pt x="32011" y="1192"/>
                  </a:moveTo>
                  <a:lnTo>
                    <a:pt x="32050" y="1211"/>
                  </a:lnTo>
                  <a:lnTo>
                    <a:pt x="32088" y="1249"/>
                  </a:lnTo>
                  <a:lnTo>
                    <a:pt x="32107" y="1288"/>
                  </a:lnTo>
                  <a:lnTo>
                    <a:pt x="32126" y="1345"/>
                  </a:lnTo>
                  <a:lnTo>
                    <a:pt x="32107" y="1403"/>
                  </a:lnTo>
                  <a:lnTo>
                    <a:pt x="32069" y="1442"/>
                  </a:lnTo>
                  <a:lnTo>
                    <a:pt x="32011" y="1461"/>
                  </a:lnTo>
                  <a:lnTo>
                    <a:pt x="31512" y="1557"/>
                  </a:lnTo>
                  <a:lnTo>
                    <a:pt x="30993" y="1653"/>
                  </a:lnTo>
                  <a:lnTo>
                    <a:pt x="29955" y="1826"/>
                  </a:lnTo>
                  <a:lnTo>
                    <a:pt x="29917" y="1807"/>
                  </a:lnTo>
                  <a:lnTo>
                    <a:pt x="29878" y="1807"/>
                  </a:lnTo>
                  <a:lnTo>
                    <a:pt x="29840" y="1749"/>
                  </a:lnTo>
                  <a:lnTo>
                    <a:pt x="29840" y="1711"/>
                  </a:lnTo>
                  <a:lnTo>
                    <a:pt x="29840" y="1691"/>
                  </a:lnTo>
                  <a:lnTo>
                    <a:pt x="29859" y="1653"/>
                  </a:lnTo>
                  <a:lnTo>
                    <a:pt x="29898" y="1653"/>
                  </a:lnTo>
                  <a:lnTo>
                    <a:pt x="30916" y="1403"/>
                  </a:lnTo>
                  <a:lnTo>
                    <a:pt x="31435" y="1288"/>
                  </a:lnTo>
                  <a:lnTo>
                    <a:pt x="31934" y="1192"/>
                  </a:lnTo>
                  <a:close/>
                  <a:moveTo>
                    <a:pt x="692" y="2883"/>
                  </a:moveTo>
                  <a:lnTo>
                    <a:pt x="711" y="2921"/>
                  </a:lnTo>
                  <a:lnTo>
                    <a:pt x="884" y="3152"/>
                  </a:lnTo>
                  <a:lnTo>
                    <a:pt x="1096" y="3344"/>
                  </a:lnTo>
                  <a:lnTo>
                    <a:pt x="1288" y="3536"/>
                  </a:lnTo>
                  <a:lnTo>
                    <a:pt x="1518" y="3709"/>
                  </a:lnTo>
                  <a:lnTo>
                    <a:pt x="1749" y="3843"/>
                  </a:lnTo>
                  <a:lnTo>
                    <a:pt x="1999" y="3978"/>
                  </a:lnTo>
                  <a:lnTo>
                    <a:pt x="2268" y="4074"/>
                  </a:lnTo>
                  <a:lnTo>
                    <a:pt x="2556" y="4170"/>
                  </a:lnTo>
                  <a:lnTo>
                    <a:pt x="2594" y="4189"/>
                  </a:lnTo>
                  <a:lnTo>
                    <a:pt x="2633" y="4228"/>
                  </a:lnTo>
                  <a:lnTo>
                    <a:pt x="2633" y="4266"/>
                  </a:lnTo>
                  <a:lnTo>
                    <a:pt x="2633" y="4304"/>
                  </a:lnTo>
                  <a:lnTo>
                    <a:pt x="2613" y="4343"/>
                  </a:lnTo>
                  <a:lnTo>
                    <a:pt x="2575" y="4381"/>
                  </a:lnTo>
                  <a:lnTo>
                    <a:pt x="2537" y="4401"/>
                  </a:lnTo>
                  <a:lnTo>
                    <a:pt x="2479" y="4401"/>
                  </a:lnTo>
                  <a:lnTo>
                    <a:pt x="2191" y="4324"/>
                  </a:lnTo>
                  <a:lnTo>
                    <a:pt x="1903" y="4208"/>
                  </a:lnTo>
                  <a:lnTo>
                    <a:pt x="1634" y="4074"/>
                  </a:lnTo>
                  <a:lnTo>
                    <a:pt x="1384" y="3901"/>
                  </a:lnTo>
                  <a:lnTo>
                    <a:pt x="1153" y="3709"/>
                  </a:lnTo>
                  <a:lnTo>
                    <a:pt x="923" y="3478"/>
                  </a:lnTo>
                  <a:lnTo>
                    <a:pt x="750" y="3248"/>
                  </a:lnTo>
                  <a:lnTo>
                    <a:pt x="577" y="2979"/>
                  </a:lnTo>
                  <a:lnTo>
                    <a:pt x="577" y="2959"/>
                  </a:lnTo>
                  <a:lnTo>
                    <a:pt x="577" y="2921"/>
                  </a:lnTo>
                  <a:lnTo>
                    <a:pt x="615" y="2883"/>
                  </a:lnTo>
                  <a:close/>
                  <a:moveTo>
                    <a:pt x="1134" y="3094"/>
                  </a:moveTo>
                  <a:lnTo>
                    <a:pt x="1172" y="3113"/>
                  </a:lnTo>
                  <a:lnTo>
                    <a:pt x="1787" y="3440"/>
                  </a:lnTo>
                  <a:lnTo>
                    <a:pt x="2421" y="3728"/>
                  </a:lnTo>
                  <a:lnTo>
                    <a:pt x="3055" y="3997"/>
                  </a:lnTo>
                  <a:lnTo>
                    <a:pt x="3709" y="4228"/>
                  </a:lnTo>
                  <a:lnTo>
                    <a:pt x="3747" y="4266"/>
                  </a:lnTo>
                  <a:lnTo>
                    <a:pt x="3785" y="4304"/>
                  </a:lnTo>
                  <a:lnTo>
                    <a:pt x="3785" y="4343"/>
                  </a:lnTo>
                  <a:lnTo>
                    <a:pt x="3785" y="4401"/>
                  </a:lnTo>
                  <a:lnTo>
                    <a:pt x="3766" y="4439"/>
                  </a:lnTo>
                  <a:lnTo>
                    <a:pt x="3728" y="4477"/>
                  </a:lnTo>
                  <a:lnTo>
                    <a:pt x="3632" y="4477"/>
                  </a:lnTo>
                  <a:lnTo>
                    <a:pt x="3305" y="4381"/>
                  </a:lnTo>
                  <a:lnTo>
                    <a:pt x="2959" y="4247"/>
                  </a:lnTo>
                  <a:lnTo>
                    <a:pt x="2633" y="4112"/>
                  </a:lnTo>
                  <a:lnTo>
                    <a:pt x="2325" y="3959"/>
                  </a:lnTo>
                  <a:lnTo>
                    <a:pt x="1999" y="3786"/>
                  </a:lnTo>
                  <a:lnTo>
                    <a:pt x="1691" y="3613"/>
                  </a:lnTo>
                  <a:lnTo>
                    <a:pt x="1096" y="3248"/>
                  </a:lnTo>
                  <a:lnTo>
                    <a:pt x="1076" y="3209"/>
                  </a:lnTo>
                  <a:lnTo>
                    <a:pt x="1057" y="3190"/>
                  </a:lnTo>
                  <a:lnTo>
                    <a:pt x="1076" y="3132"/>
                  </a:lnTo>
                  <a:lnTo>
                    <a:pt x="1115" y="3094"/>
                  </a:lnTo>
                  <a:close/>
                  <a:moveTo>
                    <a:pt x="5380" y="0"/>
                  </a:moveTo>
                  <a:lnTo>
                    <a:pt x="4266" y="20"/>
                  </a:lnTo>
                  <a:lnTo>
                    <a:pt x="3171" y="58"/>
                  </a:lnTo>
                  <a:lnTo>
                    <a:pt x="2075" y="135"/>
                  </a:lnTo>
                  <a:lnTo>
                    <a:pt x="980" y="231"/>
                  </a:lnTo>
                  <a:lnTo>
                    <a:pt x="923" y="289"/>
                  </a:lnTo>
                  <a:lnTo>
                    <a:pt x="769" y="404"/>
                  </a:lnTo>
                  <a:lnTo>
                    <a:pt x="615" y="519"/>
                  </a:lnTo>
                  <a:lnTo>
                    <a:pt x="481" y="654"/>
                  </a:lnTo>
                  <a:lnTo>
                    <a:pt x="365" y="788"/>
                  </a:lnTo>
                  <a:lnTo>
                    <a:pt x="269" y="923"/>
                  </a:lnTo>
                  <a:lnTo>
                    <a:pt x="192" y="1076"/>
                  </a:lnTo>
                  <a:lnTo>
                    <a:pt x="116" y="1211"/>
                  </a:lnTo>
                  <a:lnTo>
                    <a:pt x="77" y="1365"/>
                  </a:lnTo>
                  <a:lnTo>
                    <a:pt x="39" y="1518"/>
                  </a:lnTo>
                  <a:lnTo>
                    <a:pt x="20" y="1672"/>
                  </a:lnTo>
                  <a:lnTo>
                    <a:pt x="0" y="1826"/>
                  </a:lnTo>
                  <a:lnTo>
                    <a:pt x="20" y="1980"/>
                  </a:lnTo>
                  <a:lnTo>
                    <a:pt x="39" y="2133"/>
                  </a:lnTo>
                  <a:lnTo>
                    <a:pt x="58" y="2287"/>
                  </a:lnTo>
                  <a:lnTo>
                    <a:pt x="154" y="2594"/>
                  </a:lnTo>
                  <a:lnTo>
                    <a:pt x="289" y="2902"/>
                  </a:lnTo>
                  <a:lnTo>
                    <a:pt x="461" y="3190"/>
                  </a:lnTo>
                  <a:lnTo>
                    <a:pt x="654" y="3459"/>
                  </a:lnTo>
                  <a:lnTo>
                    <a:pt x="884" y="3728"/>
                  </a:lnTo>
                  <a:lnTo>
                    <a:pt x="1134" y="3959"/>
                  </a:lnTo>
                  <a:lnTo>
                    <a:pt x="1403" y="4189"/>
                  </a:lnTo>
                  <a:lnTo>
                    <a:pt x="1672" y="4362"/>
                  </a:lnTo>
                  <a:lnTo>
                    <a:pt x="1960" y="4516"/>
                  </a:lnTo>
                  <a:lnTo>
                    <a:pt x="2248" y="4650"/>
                  </a:lnTo>
                  <a:lnTo>
                    <a:pt x="2556" y="4785"/>
                  </a:lnTo>
                  <a:lnTo>
                    <a:pt x="3190" y="5015"/>
                  </a:lnTo>
                  <a:lnTo>
                    <a:pt x="3843" y="5208"/>
                  </a:lnTo>
                  <a:lnTo>
                    <a:pt x="4496" y="5361"/>
                  </a:lnTo>
                  <a:lnTo>
                    <a:pt x="5169" y="5496"/>
                  </a:lnTo>
                  <a:lnTo>
                    <a:pt x="5841" y="5630"/>
                  </a:lnTo>
                  <a:lnTo>
                    <a:pt x="7148" y="5861"/>
                  </a:lnTo>
                  <a:lnTo>
                    <a:pt x="8531" y="6072"/>
                  </a:lnTo>
                  <a:lnTo>
                    <a:pt x="9915" y="6264"/>
                  </a:lnTo>
                  <a:lnTo>
                    <a:pt x="11298" y="6418"/>
                  </a:lnTo>
                  <a:lnTo>
                    <a:pt x="12701" y="6533"/>
                  </a:lnTo>
                  <a:lnTo>
                    <a:pt x="14103" y="6610"/>
                  </a:lnTo>
                  <a:lnTo>
                    <a:pt x="15487" y="6687"/>
                  </a:lnTo>
                  <a:lnTo>
                    <a:pt x="16890" y="6745"/>
                  </a:lnTo>
                  <a:lnTo>
                    <a:pt x="18292" y="6783"/>
                  </a:lnTo>
                  <a:lnTo>
                    <a:pt x="21021" y="6841"/>
                  </a:lnTo>
                  <a:lnTo>
                    <a:pt x="22385" y="6860"/>
                  </a:lnTo>
                  <a:lnTo>
                    <a:pt x="25113" y="6860"/>
                  </a:lnTo>
                  <a:lnTo>
                    <a:pt x="26477" y="6822"/>
                  </a:lnTo>
                  <a:lnTo>
                    <a:pt x="27842" y="6783"/>
                  </a:lnTo>
                  <a:lnTo>
                    <a:pt x="29206" y="6687"/>
                  </a:lnTo>
                  <a:lnTo>
                    <a:pt x="29898" y="6629"/>
                  </a:lnTo>
                  <a:lnTo>
                    <a:pt x="30589" y="6572"/>
                  </a:lnTo>
                  <a:lnTo>
                    <a:pt x="31281" y="6476"/>
                  </a:lnTo>
                  <a:lnTo>
                    <a:pt x="31973" y="6380"/>
                  </a:lnTo>
                  <a:lnTo>
                    <a:pt x="32645" y="6245"/>
                  </a:lnTo>
                  <a:lnTo>
                    <a:pt x="33337" y="6111"/>
                  </a:lnTo>
                  <a:lnTo>
                    <a:pt x="34009" y="5938"/>
                  </a:lnTo>
                  <a:lnTo>
                    <a:pt x="34682" y="5746"/>
                  </a:lnTo>
                  <a:lnTo>
                    <a:pt x="35028" y="5630"/>
                  </a:lnTo>
                  <a:lnTo>
                    <a:pt x="35393" y="5496"/>
                  </a:lnTo>
                  <a:lnTo>
                    <a:pt x="35758" y="5323"/>
                  </a:lnTo>
                  <a:lnTo>
                    <a:pt x="36104" y="5150"/>
                  </a:lnTo>
                  <a:lnTo>
                    <a:pt x="36450" y="4939"/>
                  </a:lnTo>
                  <a:lnTo>
                    <a:pt x="36795" y="4708"/>
                  </a:lnTo>
                  <a:lnTo>
                    <a:pt x="37103" y="4458"/>
                  </a:lnTo>
                  <a:lnTo>
                    <a:pt x="37391" y="4189"/>
                  </a:lnTo>
                  <a:lnTo>
                    <a:pt x="37641" y="3901"/>
                  </a:lnTo>
                  <a:lnTo>
                    <a:pt x="37737" y="3747"/>
                  </a:lnTo>
                  <a:lnTo>
                    <a:pt x="37852" y="3594"/>
                  </a:lnTo>
                  <a:lnTo>
                    <a:pt x="37929" y="3440"/>
                  </a:lnTo>
                  <a:lnTo>
                    <a:pt x="38006" y="3267"/>
                  </a:lnTo>
                  <a:lnTo>
                    <a:pt x="38083" y="3094"/>
                  </a:lnTo>
                  <a:lnTo>
                    <a:pt x="38121" y="2921"/>
                  </a:lnTo>
                  <a:lnTo>
                    <a:pt x="38160" y="2748"/>
                  </a:lnTo>
                  <a:lnTo>
                    <a:pt x="38179" y="2556"/>
                  </a:lnTo>
                  <a:lnTo>
                    <a:pt x="38179" y="2364"/>
                  </a:lnTo>
                  <a:lnTo>
                    <a:pt x="38179" y="2172"/>
                  </a:lnTo>
                  <a:lnTo>
                    <a:pt x="38140" y="1980"/>
                  </a:lnTo>
                  <a:lnTo>
                    <a:pt x="38102" y="1768"/>
                  </a:lnTo>
                  <a:lnTo>
                    <a:pt x="38044" y="1557"/>
                  </a:lnTo>
                  <a:lnTo>
                    <a:pt x="37948" y="1345"/>
                  </a:lnTo>
                  <a:lnTo>
                    <a:pt x="36872" y="1115"/>
                  </a:lnTo>
                  <a:lnTo>
                    <a:pt x="35796" y="904"/>
                  </a:lnTo>
                  <a:lnTo>
                    <a:pt x="35258" y="807"/>
                  </a:lnTo>
                  <a:lnTo>
                    <a:pt x="34739" y="750"/>
                  </a:lnTo>
                  <a:lnTo>
                    <a:pt x="34201" y="692"/>
                  </a:lnTo>
                  <a:lnTo>
                    <a:pt x="33663" y="654"/>
                  </a:lnTo>
                  <a:lnTo>
                    <a:pt x="33145" y="635"/>
                  </a:lnTo>
                  <a:lnTo>
                    <a:pt x="32607" y="615"/>
                  </a:lnTo>
                  <a:lnTo>
                    <a:pt x="32069" y="635"/>
                  </a:lnTo>
                  <a:lnTo>
                    <a:pt x="31531" y="673"/>
                  </a:lnTo>
                  <a:lnTo>
                    <a:pt x="30993" y="731"/>
                  </a:lnTo>
                  <a:lnTo>
                    <a:pt x="30436" y="807"/>
                  </a:lnTo>
                  <a:lnTo>
                    <a:pt x="29878" y="904"/>
                  </a:lnTo>
                  <a:lnTo>
                    <a:pt x="29321" y="1038"/>
                  </a:lnTo>
                  <a:lnTo>
                    <a:pt x="28264" y="1326"/>
                  </a:lnTo>
                  <a:lnTo>
                    <a:pt x="27227" y="1614"/>
                  </a:lnTo>
                  <a:lnTo>
                    <a:pt x="26189" y="1941"/>
                  </a:lnTo>
                  <a:lnTo>
                    <a:pt x="25152" y="2287"/>
                  </a:lnTo>
                  <a:lnTo>
                    <a:pt x="23096" y="2979"/>
                  </a:lnTo>
                  <a:lnTo>
                    <a:pt x="21040" y="3651"/>
                  </a:lnTo>
                  <a:lnTo>
                    <a:pt x="20944" y="3651"/>
                  </a:lnTo>
                  <a:lnTo>
                    <a:pt x="20925" y="3613"/>
                  </a:lnTo>
                  <a:lnTo>
                    <a:pt x="20886" y="3574"/>
                  </a:lnTo>
                  <a:lnTo>
                    <a:pt x="20828" y="3574"/>
                  </a:lnTo>
                  <a:lnTo>
                    <a:pt x="20771" y="3555"/>
                  </a:lnTo>
                  <a:lnTo>
                    <a:pt x="20175" y="3152"/>
                  </a:lnTo>
                  <a:lnTo>
                    <a:pt x="19560" y="2787"/>
                  </a:lnTo>
                  <a:lnTo>
                    <a:pt x="18926" y="2460"/>
                  </a:lnTo>
                  <a:lnTo>
                    <a:pt x="18273" y="2152"/>
                  </a:lnTo>
                  <a:lnTo>
                    <a:pt x="17600" y="1883"/>
                  </a:lnTo>
                  <a:lnTo>
                    <a:pt x="16909" y="1653"/>
                  </a:lnTo>
                  <a:lnTo>
                    <a:pt x="16217" y="1422"/>
                  </a:lnTo>
                  <a:lnTo>
                    <a:pt x="15506" y="1230"/>
                  </a:lnTo>
                  <a:lnTo>
                    <a:pt x="14795" y="1057"/>
                  </a:lnTo>
                  <a:lnTo>
                    <a:pt x="14084" y="904"/>
                  </a:lnTo>
                  <a:lnTo>
                    <a:pt x="13373" y="769"/>
                  </a:lnTo>
                  <a:lnTo>
                    <a:pt x="12643" y="654"/>
                  </a:lnTo>
                  <a:lnTo>
                    <a:pt x="11221" y="442"/>
                  </a:lnTo>
                  <a:lnTo>
                    <a:pt x="9800" y="269"/>
                  </a:lnTo>
                  <a:lnTo>
                    <a:pt x="8685" y="154"/>
                  </a:lnTo>
                  <a:lnTo>
                    <a:pt x="7571" y="77"/>
                  </a:lnTo>
                  <a:lnTo>
                    <a:pt x="6475" y="20"/>
                  </a:lnTo>
                  <a:lnTo>
                    <a:pt x="53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6"/>
            <p:cNvSpPr/>
            <p:nvPr/>
          </p:nvSpPr>
          <p:spPr>
            <a:xfrm>
              <a:off x="5520836" y="2449808"/>
              <a:ext cx="1718858" cy="743581"/>
            </a:xfrm>
            <a:custGeom>
              <a:avLst/>
              <a:gdLst/>
              <a:ahLst/>
              <a:cxnLst/>
              <a:rect l="l" t="t" r="r" b="b"/>
              <a:pathLst>
                <a:path w="35624" h="15411" extrusionOk="0">
                  <a:moveTo>
                    <a:pt x="24921" y="2134"/>
                  </a:moveTo>
                  <a:lnTo>
                    <a:pt x="25171" y="2153"/>
                  </a:lnTo>
                  <a:lnTo>
                    <a:pt x="25536" y="2191"/>
                  </a:lnTo>
                  <a:lnTo>
                    <a:pt x="25959" y="2287"/>
                  </a:lnTo>
                  <a:lnTo>
                    <a:pt x="26170" y="2345"/>
                  </a:lnTo>
                  <a:lnTo>
                    <a:pt x="26382" y="2403"/>
                  </a:lnTo>
                  <a:lnTo>
                    <a:pt x="26574" y="2479"/>
                  </a:lnTo>
                  <a:lnTo>
                    <a:pt x="26747" y="2575"/>
                  </a:lnTo>
                  <a:lnTo>
                    <a:pt x="26881" y="2672"/>
                  </a:lnTo>
                  <a:lnTo>
                    <a:pt x="26996" y="2787"/>
                  </a:lnTo>
                  <a:lnTo>
                    <a:pt x="27035" y="2844"/>
                  </a:lnTo>
                  <a:lnTo>
                    <a:pt x="27054" y="2921"/>
                  </a:lnTo>
                  <a:lnTo>
                    <a:pt x="27054" y="2979"/>
                  </a:lnTo>
                  <a:lnTo>
                    <a:pt x="27054" y="3056"/>
                  </a:lnTo>
                  <a:lnTo>
                    <a:pt x="27035" y="3133"/>
                  </a:lnTo>
                  <a:lnTo>
                    <a:pt x="27016" y="3210"/>
                  </a:lnTo>
                  <a:lnTo>
                    <a:pt x="26958" y="3286"/>
                  </a:lnTo>
                  <a:lnTo>
                    <a:pt x="26900" y="3363"/>
                  </a:lnTo>
                  <a:lnTo>
                    <a:pt x="26785" y="3459"/>
                  </a:lnTo>
                  <a:lnTo>
                    <a:pt x="26651" y="3517"/>
                  </a:lnTo>
                  <a:lnTo>
                    <a:pt x="26516" y="3555"/>
                  </a:lnTo>
                  <a:lnTo>
                    <a:pt x="26362" y="3555"/>
                  </a:lnTo>
                  <a:lnTo>
                    <a:pt x="26209" y="3536"/>
                  </a:lnTo>
                  <a:lnTo>
                    <a:pt x="26055" y="3498"/>
                  </a:lnTo>
                  <a:lnTo>
                    <a:pt x="25920" y="3440"/>
                  </a:lnTo>
                  <a:lnTo>
                    <a:pt x="25786" y="3382"/>
                  </a:lnTo>
                  <a:lnTo>
                    <a:pt x="25613" y="3306"/>
                  </a:lnTo>
                  <a:lnTo>
                    <a:pt x="25459" y="3190"/>
                  </a:lnTo>
                  <a:lnTo>
                    <a:pt x="25306" y="3075"/>
                  </a:lnTo>
                  <a:lnTo>
                    <a:pt x="25171" y="2941"/>
                  </a:lnTo>
                  <a:lnTo>
                    <a:pt x="25056" y="2806"/>
                  </a:lnTo>
                  <a:lnTo>
                    <a:pt x="24940" y="2652"/>
                  </a:lnTo>
                  <a:lnTo>
                    <a:pt x="24844" y="2499"/>
                  </a:lnTo>
                  <a:lnTo>
                    <a:pt x="24768" y="2326"/>
                  </a:lnTo>
                  <a:lnTo>
                    <a:pt x="24768" y="2287"/>
                  </a:lnTo>
                  <a:lnTo>
                    <a:pt x="24768" y="2249"/>
                  </a:lnTo>
                  <a:lnTo>
                    <a:pt x="24806" y="2210"/>
                  </a:lnTo>
                  <a:lnTo>
                    <a:pt x="24864" y="2153"/>
                  </a:lnTo>
                  <a:lnTo>
                    <a:pt x="24921" y="2134"/>
                  </a:lnTo>
                  <a:close/>
                  <a:moveTo>
                    <a:pt x="23826" y="2095"/>
                  </a:moveTo>
                  <a:lnTo>
                    <a:pt x="23864" y="2134"/>
                  </a:lnTo>
                  <a:lnTo>
                    <a:pt x="24057" y="2345"/>
                  </a:lnTo>
                  <a:lnTo>
                    <a:pt x="24153" y="2460"/>
                  </a:lnTo>
                  <a:lnTo>
                    <a:pt x="24249" y="2575"/>
                  </a:lnTo>
                  <a:lnTo>
                    <a:pt x="24306" y="2710"/>
                  </a:lnTo>
                  <a:lnTo>
                    <a:pt x="24364" y="2844"/>
                  </a:lnTo>
                  <a:lnTo>
                    <a:pt x="24402" y="2979"/>
                  </a:lnTo>
                  <a:lnTo>
                    <a:pt x="24402" y="3133"/>
                  </a:lnTo>
                  <a:lnTo>
                    <a:pt x="24402" y="3248"/>
                  </a:lnTo>
                  <a:lnTo>
                    <a:pt x="24364" y="3344"/>
                  </a:lnTo>
                  <a:lnTo>
                    <a:pt x="24306" y="3459"/>
                  </a:lnTo>
                  <a:lnTo>
                    <a:pt x="24249" y="3536"/>
                  </a:lnTo>
                  <a:lnTo>
                    <a:pt x="24172" y="3613"/>
                  </a:lnTo>
                  <a:lnTo>
                    <a:pt x="24076" y="3690"/>
                  </a:lnTo>
                  <a:lnTo>
                    <a:pt x="23980" y="3748"/>
                  </a:lnTo>
                  <a:lnTo>
                    <a:pt x="23864" y="3767"/>
                  </a:lnTo>
                  <a:lnTo>
                    <a:pt x="23749" y="3786"/>
                  </a:lnTo>
                  <a:lnTo>
                    <a:pt x="23634" y="3748"/>
                  </a:lnTo>
                  <a:lnTo>
                    <a:pt x="23538" y="3709"/>
                  </a:lnTo>
                  <a:lnTo>
                    <a:pt x="23461" y="3632"/>
                  </a:lnTo>
                  <a:lnTo>
                    <a:pt x="23384" y="3555"/>
                  </a:lnTo>
                  <a:lnTo>
                    <a:pt x="23326" y="3459"/>
                  </a:lnTo>
                  <a:lnTo>
                    <a:pt x="23288" y="3344"/>
                  </a:lnTo>
                  <a:lnTo>
                    <a:pt x="23269" y="3229"/>
                  </a:lnTo>
                  <a:lnTo>
                    <a:pt x="23269" y="3094"/>
                  </a:lnTo>
                  <a:lnTo>
                    <a:pt x="23288" y="2941"/>
                  </a:lnTo>
                  <a:lnTo>
                    <a:pt x="23307" y="2806"/>
                  </a:lnTo>
                  <a:lnTo>
                    <a:pt x="23346" y="2672"/>
                  </a:lnTo>
                  <a:lnTo>
                    <a:pt x="23403" y="2537"/>
                  </a:lnTo>
                  <a:lnTo>
                    <a:pt x="23461" y="2422"/>
                  </a:lnTo>
                  <a:lnTo>
                    <a:pt x="23538" y="2306"/>
                  </a:lnTo>
                  <a:lnTo>
                    <a:pt x="23634" y="2191"/>
                  </a:lnTo>
                  <a:lnTo>
                    <a:pt x="23653" y="2134"/>
                  </a:lnTo>
                  <a:lnTo>
                    <a:pt x="23711" y="2095"/>
                  </a:lnTo>
                  <a:close/>
                  <a:moveTo>
                    <a:pt x="28149" y="3517"/>
                  </a:moveTo>
                  <a:lnTo>
                    <a:pt x="28188" y="3536"/>
                  </a:lnTo>
                  <a:lnTo>
                    <a:pt x="28226" y="3575"/>
                  </a:lnTo>
                  <a:lnTo>
                    <a:pt x="28245" y="3613"/>
                  </a:lnTo>
                  <a:lnTo>
                    <a:pt x="28245" y="3651"/>
                  </a:lnTo>
                  <a:lnTo>
                    <a:pt x="28207" y="3690"/>
                  </a:lnTo>
                  <a:lnTo>
                    <a:pt x="28092" y="3844"/>
                  </a:lnTo>
                  <a:lnTo>
                    <a:pt x="27957" y="3978"/>
                  </a:lnTo>
                  <a:lnTo>
                    <a:pt x="27784" y="4093"/>
                  </a:lnTo>
                  <a:lnTo>
                    <a:pt x="27611" y="4170"/>
                  </a:lnTo>
                  <a:lnTo>
                    <a:pt x="27438" y="4247"/>
                  </a:lnTo>
                  <a:lnTo>
                    <a:pt x="27246" y="4286"/>
                  </a:lnTo>
                  <a:lnTo>
                    <a:pt x="27054" y="4324"/>
                  </a:lnTo>
                  <a:lnTo>
                    <a:pt x="26823" y="4324"/>
                  </a:lnTo>
                  <a:lnTo>
                    <a:pt x="26785" y="4305"/>
                  </a:lnTo>
                  <a:lnTo>
                    <a:pt x="26766" y="4266"/>
                  </a:lnTo>
                  <a:lnTo>
                    <a:pt x="26747" y="4228"/>
                  </a:lnTo>
                  <a:lnTo>
                    <a:pt x="26766" y="4189"/>
                  </a:lnTo>
                  <a:lnTo>
                    <a:pt x="26785" y="4151"/>
                  </a:lnTo>
                  <a:lnTo>
                    <a:pt x="26823" y="4132"/>
                  </a:lnTo>
                  <a:lnTo>
                    <a:pt x="26862" y="4113"/>
                  </a:lnTo>
                  <a:lnTo>
                    <a:pt x="27035" y="4093"/>
                  </a:lnTo>
                  <a:lnTo>
                    <a:pt x="27189" y="4055"/>
                  </a:lnTo>
                  <a:lnTo>
                    <a:pt x="27342" y="3997"/>
                  </a:lnTo>
                  <a:lnTo>
                    <a:pt x="27496" y="3940"/>
                  </a:lnTo>
                  <a:lnTo>
                    <a:pt x="27630" y="3863"/>
                  </a:lnTo>
                  <a:lnTo>
                    <a:pt x="27765" y="3767"/>
                  </a:lnTo>
                  <a:lnTo>
                    <a:pt x="28015" y="3555"/>
                  </a:lnTo>
                  <a:lnTo>
                    <a:pt x="28053" y="3517"/>
                  </a:lnTo>
                  <a:close/>
                  <a:moveTo>
                    <a:pt x="9723" y="2825"/>
                  </a:moveTo>
                  <a:lnTo>
                    <a:pt x="10050" y="2941"/>
                  </a:lnTo>
                  <a:lnTo>
                    <a:pt x="10203" y="2998"/>
                  </a:lnTo>
                  <a:lnTo>
                    <a:pt x="10357" y="3075"/>
                  </a:lnTo>
                  <a:lnTo>
                    <a:pt x="10491" y="3171"/>
                  </a:lnTo>
                  <a:lnTo>
                    <a:pt x="10626" y="3286"/>
                  </a:lnTo>
                  <a:lnTo>
                    <a:pt x="10722" y="3421"/>
                  </a:lnTo>
                  <a:lnTo>
                    <a:pt x="10799" y="3555"/>
                  </a:lnTo>
                  <a:lnTo>
                    <a:pt x="10837" y="3671"/>
                  </a:lnTo>
                  <a:lnTo>
                    <a:pt x="10876" y="3786"/>
                  </a:lnTo>
                  <a:lnTo>
                    <a:pt x="10876" y="3920"/>
                  </a:lnTo>
                  <a:lnTo>
                    <a:pt x="10857" y="4036"/>
                  </a:lnTo>
                  <a:lnTo>
                    <a:pt x="10837" y="4151"/>
                  </a:lnTo>
                  <a:lnTo>
                    <a:pt x="10799" y="4247"/>
                  </a:lnTo>
                  <a:lnTo>
                    <a:pt x="10722" y="4362"/>
                  </a:lnTo>
                  <a:lnTo>
                    <a:pt x="10645" y="4439"/>
                  </a:lnTo>
                  <a:lnTo>
                    <a:pt x="10530" y="4516"/>
                  </a:lnTo>
                  <a:lnTo>
                    <a:pt x="10395" y="4555"/>
                  </a:lnTo>
                  <a:lnTo>
                    <a:pt x="10280" y="4555"/>
                  </a:lnTo>
                  <a:lnTo>
                    <a:pt x="10165" y="4535"/>
                  </a:lnTo>
                  <a:lnTo>
                    <a:pt x="10030" y="4497"/>
                  </a:lnTo>
                  <a:lnTo>
                    <a:pt x="9934" y="4439"/>
                  </a:lnTo>
                  <a:lnTo>
                    <a:pt x="9819" y="4362"/>
                  </a:lnTo>
                  <a:lnTo>
                    <a:pt x="9723" y="4286"/>
                  </a:lnTo>
                  <a:lnTo>
                    <a:pt x="9646" y="4151"/>
                  </a:lnTo>
                  <a:lnTo>
                    <a:pt x="9569" y="4017"/>
                  </a:lnTo>
                  <a:lnTo>
                    <a:pt x="9550" y="3863"/>
                  </a:lnTo>
                  <a:lnTo>
                    <a:pt x="9531" y="3709"/>
                  </a:lnTo>
                  <a:lnTo>
                    <a:pt x="9531" y="3555"/>
                  </a:lnTo>
                  <a:lnTo>
                    <a:pt x="9550" y="3402"/>
                  </a:lnTo>
                  <a:lnTo>
                    <a:pt x="9627" y="3094"/>
                  </a:lnTo>
                  <a:lnTo>
                    <a:pt x="9588" y="3075"/>
                  </a:lnTo>
                  <a:lnTo>
                    <a:pt x="9550" y="3017"/>
                  </a:lnTo>
                  <a:lnTo>
                    <a:pt x="9550" y="2979"/>
                  </a:lnTo>
                  <a:lnTo>
                    <a:pt x="9550" y="2921"/>
                  </a:lnTo>
                  <a:lnTo>
                    <a:pt x="9588" y="2883"/>
                  </a:lnTo>
                  <a:lnTo>
                    <a:pt x="9627" y="2844"/>
                  </a:lnTo>
                  <a:lnTo>
                    <a:pt x="9665" y="2825"/>
                  </a:lnTo>
                  <a:close/>
                  <a:moveTo>
                    <a:pt x="28745" y="3997"/>
                  </a:moveTo>
                  <a:lnTo>
                    <a:pt x="28783" y="4017"/>
                  </a:lnTo>
                  <a:lnTo>
                    <a:pt x="28822" y="4036"/>
                  </a:lnTo>
                  <a:lnTo>
                    <a:pt x="28841" y="4055"/>
                  </a:lnTo>
                  <a:lnTo>
                    <a:pt x="28860" y="4113"/>
                  </a:lnTo>
                  <a:lnTo>
                    <a:pt x="28860" y="4151"/>
                  </a:lnTo>
                  <a:lnTo>
                    <a:pt x="28803" y="4305"/>
                  </a:lnTo>
                  <a:lnTo>
                    <a:pt x="28706" y="4458"/>
                  </a:lnTo>
                  <a:lnTo>
                    <a:pt x="28591" y="4593"/>
                  </a:lnTo>
                  <a:lnTo>
                    <a:pt x="28437" y="4708"/>
                  </a:lnTo>
                  <a:lnTo>
                    <a:pt x="28284" y="4804"/>
                  </a:lnTo>
                  <a:lnTo>
                    <a:pt x="28130" y="4862"/>
                  </a:lnTo>
                  <a:lnTo>
                    <a:pt x="27957" y="4920"/>
                  </a:lnTo>
                  <a:lnTo>
                    <a:pt x="27784" y="4958"/>
                  </a:lnTo>
                  <a:lnTo>
                    <a:pt x="27765" y="4958"/>
                  </a:lnTo>
                  <a:lnTo>
                    <a:pt x="27727" y="4939"/>
                  </a:lnTo>
                  <a:lnTo>
                    <a:pt x="27688" y="4881"/>
                  </a:lnTo>
                  <a:lnTo>
                    <a:pt x="27688" y="4862"/>
                  </a:lnTo>
                  <a:lnTo>
                    <a:pt x="27688" y="4824"/>
                  </a:lnTo>
                  <a:lnTo>
                    <a:pt x="27707" y="4804"/>
                  </a:lnTo>
                  <a:lnTo>
                    <a:pt x="27746" y="4785"/>
                  </a:lnTo>
                  <a:lnTo>
                    <a:pt x="27899" y="4747"/>
                  </a:lnTo>
                  <a:lnTo>
                    <a:pt x="28034" y="4689"/>
                  </a:lnTo>
                  <a:lnTo>
                    <a:pt x="28168" y="4631"/>
                  </a:lnTo>
                  <a:lnTo>
                    <a:pt x="28303" y="4535"/>
                  </a:lnTo>
                  <a:lnTo>
                    <a:pt x="28399" y="4420"/>
                  </a:lnTo>
                  <a:lnTo>
                    <a:pt x="28476" y="4305"/>
                  </a:lnTo>
                  <a:lnTo>
                    <a:pt x="28630" y="4055"/>
                  </a:lnTo>
                  <a:lnTo>
                    <a:pt x="28668" y="4017"/>
                  </a:lnTo>
                  <a:lnTo>
                    <a:pt x="28706" y="4017"/>
                  </a:lnTo>
                  <a:lnTo>
                    <a:pt x="28745" y="3997"/>
                  </a:lnTo>
                  <a:close/>
                  <a:moveTo>
                    <a:pt x="25171" y="3555"/>
                  </a:moveTo>
                  <a:lnTo>
                    <a:pt x="25209" y="3594"/>
                  </a:lnTo>
                  <a:lnTo>
                    <a:pt x="25306" y="3709"/>
                  </a:lnTo>
                  <a:lnTo>
                    <a:pt x="25421" y="3824"/>
                  </a:lnTo>
                  <a:lnTo>
                    <a:pt x="25498" y="3978"/>
                  </a:lnTo>
                  <a:lnTo>
                    <a:pt x="25575" y="4113"/>
                  </a:lnTo>
                  <a:lnTo>
                    <a:pt x="25632" y="4266"/>
                  </a:lnTo>
                  <a:lnTo>
                    <a:pt x="25671" y="4420"/>
                  </a:lnTo>
                  <a:lnTo>
                    <a:pt x="25690" y="4593"/>
                  </a:lnTo>
                  <a:lnTo>
                    <a:pt x="25671" y="4747"/>
                  </a:lnTo>
                  <a:lnTo>
                    <a:pt x="25632" y="4843"/>
                  </a:lnTo>
                  <a:lnTo>
                    <a:pt x="25575" y="4958"/>
                  </a:lnTo>
                  <a:lnTo>
                    <a:pt x="25517" y="5035"/>
                  </a:lnTo>
                  <a:lnTo>
                    <a:pt x="25440" y="5131"/>
                  </a:lnTo>
                  <a:lnTo>
                    <a:pt x="25344" y="5189"/>
                  </a:lnTo>
                  <a:lnTo>
                    <a:pt x="25248" y="5246"/>
                  </a:lnTo>
                  <a:lnTo>
                    <a:pt x="25152" y="5285"/>
                  </a:lnTo>
                  <a:lnTo>
                    <a:pt x="25037" y="5304"/>
                  </a:lnTo>
                  <a:lnTo>
                    <a:pt x="24921" y="5304"/>
                  </a:lnTo>
                  <a:lnTo>
                    <a:pt x="24825" y="5285"/>
                  </a:lnTo>
                  <a:lnTo>
                    <a:pt x="24729" y="5246"/>
                  </a:lnTo>
                  <a:lnTo>
                    <a:pt x="24652" y="5208"/>
                  </a:lnTo>
                  <a:lnTo>
                    <a:pt x="24575" y="5131"/>
                  </a:lnTo>
                  <a:lnTo>
                    <a:pt x="24518" y="5035"/>
                  </a:lnTo>
                  <a:lnTo>
                    <a:pt x="24479" y="4939"/>
                  </a:lnTo>
                  <a:lnTo>
                    <a:pt x="24460" y="4843"/>
                  </a:lnTo>
                  <a:lnTo>
                    <a:pt x="24460" y="4689"/>
                  </a:lnTo>
                  <a:lnTo>
                    <a:pt x="24479" y="4555"/>
                  </a:lnTo>
                  <a:lnTo>
                    <a:pt x="24518" y="4401"/>
                  </a:lnTo>
                  <a:lnTo>
                    <a:pt x="24595" y="4266"/>
                  </a:lnTo>
                  <a:lnTo>
                    <a:pt x="24729" y="3997"/>
                  </a:lnTo>
                  <a:lnTo>
                    <a:pt x="24787" y="3863"/>
                  </a:lnTo>
                  <a:lnTo>
                    <a:pt x="24844" y="3728"/>
                  </a:lnTo>
                  <a:lnTo>
                    <a:pt x="24864" y="3690"/>
                  </a:lnTo>
                  <a:lnTo>
                    <a:pt x="24902" y="3671"/>
                  </a:lnTo>
                  <a:lnTo>
                    <a:pt x="24940" y="3671"/>
                  </a:lnTo>
                  <a:lnTo>
                    <a:pt x="24979" y="3690"/>
                  </a:lnTo>
                  <a:lnTo>
                    <a:pt x="25017" y="3613"/>
                  </a:lnTo>
                  <a:lnTo>
                    <a:pt x="25056" y="3555"/>
                  </a:lnTo>
                  <a:close/>
                  <a:moveTo>
                    <a:pt x="8935" y="3344"/>
                  </a:moveTo>
                  <a:lnTo>
                    <a:pt x="8954" y="3363"/>
                  </a:lnTo>
                  <a:lnTo>
                    <a:pt x="8954" y="3402"/>
                  </a:lnTo>
                  <a:lnTo>
                    <a:pt x="8954" y="3440"/>
                  </a:lnTo>
                  <a:lnTo>
                    <a:pt x="8993" y="3402"/>
                  </a:lnTo>
                  <a:lnTo>
                    <a:pt x="9146" y="3402"/>
                  </a:lnTo>
                  <a:lnTo>
                    <a:pt x="9185" y="3440"/>
                  </a:lnTo>
                  <a:lnTo>
                    <a:pt x="9204" y="3479"/>
                  </a:lnTo>
                  <a:lnTo>
                    <a:pt x="9204" y="3536"/>
                  </a:lnTo>
                  <a:lnTo>
                    <a:pt x="9185" y="3728"/>
                  </a:lnTo>
                  <a:lnTo>
                    <a:pt x="9146" y="3940"/>
                  </a:lnTo>
                  <a:lnTo>
                    <a:pt x="9070" y="4132"/>
                  </a:lnTo>
                  <a:lnTo>
                    <a:pt x="8993" y="4324"/>
                  </a:lnTo>
                  <a:lnTo>
                    <a:pt x="8916" y="4516"/>
                  </a:lnTo>
                  <a:lnTo>
                    <a:pt x="8801" y="4689"/>
                  </a:lnTo>
                  <a:lnTo>
                    <a:pt x="8685" y="4843"/>
                  </a:lnTo>
                  <a:lnTo>
                    <a:pt x="8532" y="4996"/>
                  </a:lnTo>
                  <a:lnTo>
                    <a:pt x="8301" y="5208"/>
                  </a:lnTo>
                  <a:lnTo>
                    <a:pt x="8167" y="5323"/>
                  </a:lnTo>
                  <a:lnTo>
                    <a:pt x="8032" y="5400"/>
                  </a:lnTo>
                  <a:lnTo>
                    <a:pt x="7878" y="5477"/>
                  </a:lnTo>
                  <a:lnTo>
                    <a:pt x="7725" y="5496"/>
                  </a:lnTo>
                  <a:lnTo>
                    <a:pt x="7475" y="5496"/>
                  </a:lnTo>
                  <a:lnTo>
                    <a:pt x="7398" y="5458"/>
                  </a:lnTo>
                  <a:lnTo>
                    <a:pt x="7321" y="5419"/>
                  </a:lnTo>
                  <a:lnTo>
                    <a:pt x="7263" y="5362"/>
                  </a:lnTo>
                  <a:lnTo>
                    <a:pt x="7206" y="5304"/>
                  </a:lnTo>
                  <a:lnTo>
                    <a:pt x="7187" y="5246"/>
                  </a:lnTo>
                  <a:lnTo>
                    <a:pt x="7167" y="5189"/>
                  </a:lnTo>
                  <a:lnTo>
                    <a:pt x="7167" y="5112"/>
                  </a:lnTo>
                  <a:lnTo>
                    <a:pt x="7206" y="4958"/>
                  </a:lnTo>
                  <a:lnTo>
                    <a:pt x="7263" y="4804"/>
                  </a:lnTo>
                  <a:lnTo>
                    <a:pt x="7340" y="4670"/>
                  </a:lnTo>
                  <a:lnTo>
                    <a:pt x="7513" y="4420"/>
                  </a:lnTo>
                  <a:lnTo>
                    <a:pt x="7705" y="4209"/>
                  </a:lnTo>
                  <a:lnTo>
                    <a:pt x="7898" y="4017"/>
                  </a:lnTo>
                  <a:lnTo>
                    <a:pt x="8128" y="3844"/>
                  </a:lnTo>
                  <a:lnTo>
                    <a:pt x="8359" y="3690"/>
                  </a:lnTo>
                  <a:lnTo>
                    <a:pt x="8359" y="3671"/>
                  </a:lnTo>
                  <a:lnTo>
                    <a:pt x="8301" y="3671"/>
                  </a:lnTo>
                  <a:lnTo>
                    <a:pt x="8282" y="3651"/>
                  </a:lnTo>
                  <a:lnTo>
                    <a:pt x="8301" y="3613"/>
                  </a:lnTo>
                  <a:lnTo>
                    <a:pt x="8416" y="3498"/>
                  </a:lnTo>
                  <a:lnTo>
                    <a:pt x="8570" y="3421"/>
                  </a:lnTo>
                  <a:lnTo>
                    <a:pt x="8724" y="3363"/>
                  </a:lnTo>
                  <a:lnTo>
                    <a:pt x="8897" y="3344"/>
                  </a:lnTo>
                  <a:close/>
                  <a:moveTo>
                    <a:pt x="7091" y="5189"/>
                  </a:moveTo>
                  <a:lnTo>
                    <a:pt x="7110" y="5208"/>
                  </a:lnTo>
                  <a:lnTo>
                    <a:pt x="7129" y="5246"/>
                  </a:lnTo>
                  <a:lnTo>
                    <a:pt x="7129" y="5285"/>
                  </a:lnTo>
                  <a:lnTo>
                    <a:pt x="7091" y="5323"/>
                  </a:lnTo>
                  <a:lnTo>
                    <a:pt x="6994" y="5362"/>
                  </a:lnTo>
                  <a:lnTo>
                    <a:pt x="6937" y="5438"/>
                  </a:lnTo>
                  <a:lnTo>
                    <a:pt x="6879" y="5515"/>
                  </a:lnTo>
                  <a:lnTo>
                    <a:pt x="6860" y="5611"/>
                  </a:lnTo>
                  <a:lnTo>
                    <a:pt x="6860" y="5707"/>
                  </a:lnTo>
                  <a:lnTo>
                    <a:pt x="6879" y="5803"/>
                  </a:lnTo>
                  <a:lnTo>
                    <a:pt x="6918" y="5900"/>
                  </a:lnTo>
                  <a:lnTo>
                    <a:pt x="6956" y="5976"/>
                  </a:lnTo>
                  <a:lnTo>
                    <a:pt x="7033" y="6053"/>
                  </a:lnTo>
                  <a:lnTo>
                    <a:pt x="7110" y="6111"/>
                  </a:lnTo>
                  <a:lnTo>
                    <a:pt x="7302" y="6207"/>
                  </a:lnTo>
                  <a:lnTo>
                    <a:pt x="7494" y="6265"/>
                  </a:lnTo>
                  <a:lnTo>
                    <a:pt x="7686" y="6322"/>
                  </a:lnTo>
                  <a:lnTo>
                    <a:pt x="7725" y="6341"/>
                  </a:lnTo>
                  <a:lnTo>
                    <a:pt x="7744" y="6380"/>
                  </a:lnTo>
                  <a:lnTo>
                    <a:pt x="7763" y="6418"/>
                  </a:lnTo>
                  <a:lnTo>
                    <a:pt x="7763" y="6476"/>
                  </a:lnTo>
                  <a:lnTo>
                    <a:pt x="7744" y="6495"/>
                  </a:lnTo>
                  <a:lnTo>
                    <a:pt x="7705" y="6534"/>
                  </a:lnTo>
                  <a:lnTo>
                    <a:pt x="7667" y="6553"/>
                  </a:lnTo>
                  <a:lnTo>
                    <a:pt x="7629" y="6553"/>
                  </a:lnTo>
                  <a:lnTo>
                    <a:pt x="7321" y="6457"/>
                  </a:lnTo>
                  <a:lnTo>
                    <a:pt x="7187" y="6399"/>
                  </a:lnTo>
                  <a:lnTo>
                    <a:pt x="7052" y="6322"/>
                  </a:lnTo>
                  <a:lnTo>
                    <a:pt x="6918" y="6245"/>
                  </a:lnTo>
                  <a:lnTo>
                    <a:pt x="6802" y="6130"/>
                  </a:lnTo>
                  <a:lnTo>
                    <a:pt x="6725" y="6015"/>
                  </a:lnTo>
                  <a:lnTo>
                    <a:pt x="6668" y="5861"/>
                  </a:lnTo>
                  <a:lnTo>
                    <a:pt x="6649" y="5746"/>
                  </a:lnTo>
                  <a:lnTo>
                    <a:pt x="6668" y="5631"/>
                  </a:lnTo>
                  <a:lnTo>
                    <a:pt x="6687" y="5534"/>
                  </a:lnTo>
                  <a:lnTo>
                    <a:pt x="6725" y="5438"/>
                  </a:lnTo>
                  <a:lnTo>
                    <a:pt x="6783" y="5342"/>
                  </a:lnTo>
                  <a:lnTo>
                    <a:pt x="6860" y="5265"/>
                  </a:lnTo>
                  <a:lnTo>
                    <a:pt x="6956" y="5227"/>
                  </a:lnTo>
                  <a:lnTo>
                    <a:pt x="7071" y="5189"/>
                  </a:lnTo>
                  <a:close/>
                  <a:moveTo>
                    <a:pt x="6149" y="6188"/>
                  </a:moveTo>
                  <a:lnTo>
                    <a:pt x="6187" y="6207"/>
                  </a:lnTo>
                  <a:lnTo>
                    <a:pt x="6207" y="6226"/>
                  </a:lnTo>
                  <a:lnTo>
                    <a:pt x="6207" y="6245"/>
                  </a:lnTo>
                  <a:lnTo>
                    <a:pt x="6207" y="6361"/>
                  </a:lnTo>
                  <a:lnTo>
                    <a:pt x="6226" y="6457"/>
                  </a:lnTo>
                  <a:lnTo>
                    <a:pt x="6303" y="6630"/>
                  </a:lnTo>
                  <a:lnTo>
                    <a:pt x="6399" y="6783"/>
                  </a:lnTo>
                  <a:lnTo>
                    <a:pt x="6553" y="6918"/>
                  </a:lnTo>
                  <a:lnTo>
                    <a:pt x="6706" y="7014"/>
                  </a:lnTo>
                  <a:lnTo>
                    <a:pt x="6879" y="7072"/>
                  </a:lnTo>
                  <a:lnTo>
                    <a:pt x="7071" y="7091"/>
                  </a:lnTo>
                  <a:lnTo>
                    <a:pt x="7167" y="7072"/>
                  </a:lnTo>
                  <a:lnTo>
                    <a:pt x="7263" y="7052"/>
                  </a:lnTo>
                  <a:lnTo>
                    <a:pt x="7321" y="7052"/>
                  </a:lnTo>
                  <a:lnTo>
                    <a:pt x="7360" y="7072"/>
                  </a:lnTo>
                  <a:lnTo>
                    <a:pt x="7379" y="7091"/>
                  </a:lnTo>
                  <a:lnTo>
                    <a:pt x="7398" y="7129"/>
                  </a:lnTo>
                  <a:lnTo>
                    <a:pt x="7398" y="7168"/>
                  </a:lnTo>
                  <a:lnTo>
                    <a:pt x="7398" y="7206"/>
                  </a:lnTo>
                  <a:lnTo>
                    <a:pt x="7379" y="7245"/>
                  </a:lnTo>
                  <a:lnTo>
                    <a:pt x="7321" y="7264"/>
                  </a:lnTo>
                  <a:lnTo>
                    <a:pt x="7206" y="7302"/>
                  </a:lnTo>
                  <a:lnTo>
                    <a:pt x="7091" y="7321"/>
                  </a:lnTo>
                  <a:lnTo>
                    <a:pt x="6975" y="7302"/>
                  </a:lnTo>
                  <a:lnTo>
                    <a:pt x="6860" y="7283"/>
                  </a:lnTo>
                  <a:lnTo>
                    <a:pt x="6745" y="7264"/>
                  </a:lnTo>
                  <a:lnTo>
                    <a:pt x="6649" y="7206"/>
                  </a:lnTo>
                  <a:lnTo>
                    <a:pt x="6533" y="7148"/>
                  </a:lnTo>
                  <a:lnTo>
                    <a:pt x="6437" y="7091"/>
                  </a:lnTo>
                  <a:lnTo>
                    <a:pt x="6360" y="6995"/>
                  </a:lnTo>
                  <a:lnTo>
                    <a:pt x="6284" y="6918"/>
                  </a:lnTo>
                  <a:lnTo>
                    <a:pt x="6207" y="6822"/>
                  </a:lnTo>
                  <a:lnTo>
                    <a:pt x="6149" y="6707"/>
                  </a:lnTo>
                  <a:lnTo>
                    <a:pt x="6111" y="6610"/>
                  </a:lnTo>
                  <a:lnTo>
                    <a:pt x="6091" y="6495"/>
                  </a:lnTo>
                  <a:lnTo>
                    <a:pt x="6072" y="6380"/>
                  </a:lnTo>
                  <a:lnTo>
                    <a:pt x="6072" y="6245"/>
                  </a:lnTo>
                  <a:lnTo>
                    <a:pt x="6111" y="6207"/>
                  </a:lnTo>
                  <a:lnTo>
                    <a:pt x="6149" y="6188"/>
                  </a:lnTo>
                  <a:close/>
                  <a:moveTo>
                    <a:pt x="32434" y="8359"/>
                  </a:moveTo>
                  <a:lnTo>
                    <a:pt x="32472" y="8378"/>
                  </a:lnTo>
                  <a:lnTo>
                    <a:pt x="32645" y="8551"/>
                  </a:lnTo>
                  <a:lnTo>
                    <a:pt x="32799" y="8743"/>
                  </a:lnTo>
                  <a:lnTo>
                    <a:pt x="32934" y="8955"/>
                  </a:lnTo>
                  <a:lnTo>
                    <a:pt x="33068" y="9166"/>
                  </a:lnTo>
                  <a:lnTo>
                    <a:pt x="33183" y="9397"/>
                  </a:lnTo>
                  <a:lnTo>
                    <a:pt x="33299" y="9627"/>
                  </a:lnTo>
                  <a:lnTo>
                    <a:pt x="33375" y="9858"/>
                  </a:lnTo>
                  <a:lnTo>
                    <a:pt x="33452" y="10088"/>
                  </a:lnTo>
                  <a:lnTo>
                    <a:pt x="33472" y="10146"/>
                  </a:lnTo>
                  <a:lnTo>
                    <a:pt x="33452" y="10184"/>
                  </a:lnTo>
                  <a:lnTo>
                    <a:pt x="33414" y="10223"/>
                  </a:lnTo>
                  <a:lnTo>
                    <a:pt x="33375" y="10242"/>
                  </a:lnTo>
                  <a:lnTo>
                    <a:pt x="33279" y="10242"/>
                  </a:lnTo>
                  <a:lnTo>
                    <a:pt x="33241" y="10204"/>
                  </a:lnTo>
                  <a:lnTo>
                    <a:pt x="33222" y="10165"/>
                  </a:lnTo>
                  <a:lnTo>
                    <a:pt x="33030" y="9704"/>
                  </a:lnTo>
                  <a:lnTo>
                    <a:pt x="32818" y="9300"/>
                  </a:lnTo>
                  <a:lnTo>
                    <a:pt x="32588" y="8897"/>
                  </a:lnTo>
                  <a:lnTo>
                    <a:pt x="32319" y="8493"/>
                  </a:lnTo>
                  <a:lnTo>
                    <a:pt x="32299" y="8474"/>
                  </a:lnTo>
                  <a:lnTo>
                    <a:pt x="32299" y="8436"/>
                  </a:lnTo>
                  <a:lnTo>
                    <a:pt x="32319" y="8397"/>
                  </a:lnTo>
                  <a:lnTo>
                    <a:pt x="32338" y="8378"/>
                  </a:lnTo>
                  <a:lnTo>
                    <a:pt x="32396" y="8359"/>
                  </a:lnTo>
                  <a:close/>
                  <a:moveTo>
                    <a:pt x="31896" y="9128"/>
                  </a:moveTo>
                  <a:lnTo>
                    <a:pt x="31934" y="9147"/>
                  </a:lnTo>
                  <a:lnTo>
                    <a:pt x="32088" y="9281"/>
                  </a:lnTo>
                  <a:lnTo>
                    <a:pt x="32242" y="9435"/>
                  </a:lnTo>
                  <a:lnTo>
                    <a:pt x="32376" y="9589"/>
                  </a:lnTo>
                  <a:lnTo>
                    <a:pt x="32492" y="9762"/>
                  </a:lnTo>
                  <a:lnTo>
                    <a:pt x="32588" y="9954"/>
                  </a:lnTo>
                  <a:lnTo>
                    <a:pt x="32665" y="10146"/>
                  </a:lnTo>
                  <a:lnTo>
                    <a:pt x="32741" y="10338"/>
                  </a:lnTo>
                  <a:lnTo>
                    <a:pt x="32799" y="10549"/>
                  </a:lnTo>
                  <a:lnTo>
                    <a:pt x="32799" y="10607"/>
                  </a:lnTo>
                  <a:lnTo>
                    <a:pt x="32780" y="10645"/>
                  </a:lnTo>
                  <a:lnTo>
                    <a:pt x="32741" y="10684"/>
                  </a:lnTo>
                  <a:lnTo>
                    <a:pt x="32684" y="10703"/>
                  </a:lnTo>
                  <a:lnTo>
                    <a:pt x="32645" y="10703"/>
                  </a:lnTo>
                  <a:lnTo>
                    <a:pt x="32607" y="10684"/>
                  </a:lnTo>
                  <a:lnTo>
                    <a:pt x="32568" y="10665"/>
                  </a:lnTo>
                  <a:lnTo>
                    <a:pt x="32549" y="10607"/>
                  </a:lnTo>
                  <a:lnTo>
                    <a:pt x="32492" y="10415"/>
                  </a:lnTo>
                  <a:lnTo>
                    <a:pt x="32434" y="10242"/>
                  </a:lnTo>
                  <a:lnTo>
                    <a:pt x="32376" y="10050"/>
                  </a:lnTo>
                  <a:lnTo>
                    <a:pt x="32280" y="9877"/>
                  </a:lnTo>
                  <a:lnTo>
                    <a:pt x="32184" y="9723"/>
                  </a:lnTo>
                  <a:lnTo>
                    <a:pt x="32069" y="9569"/>
                  </a:lnTo>
                  <a:lnTo>
                    <a:pt x="31934" y="9416"/>
                  </a:lnTo>
                  <a:lnTo>
                    <a:pt x="31800" y="9281"/>
                  </a:lnTo>
                  <a:lnTo>
                    <a:pt x="31761" y="9243"/>
                  </a:lnTo>
                  <a:lnTo>
                    <a:pt x="31761" y="9224"/>
                  </a:lnTo>
                  <a:lnTo>
                    <a:pt x="31761" y="9185"/>
                  </a:lnTo>
                  <a:lnTo>
                    <a:pt x="31800" y="9147"/>
                  </a:lnTo>
                  <a:lnTo>
                    <a:pt x="31819" y="9128"/>
                  </a:lnTo>
                  <a:close/>
                  <a:moveTo>
                    <a:pt x="21443" y="12163"/>
                  </a:moveTo>
                  <a:lnTo>
                    <a:pt x="21482" y="12202"/>
                  </a:lnTo>
                  <a:lnTo>
                    <a:pt x="21501" y="12259"/>
                  </a:lnTo>
                  <a:lnTo>
                    <a:pt x="21520" y="12432"/>
                  </a:lnTo>
                  <a:lnTo>
                    <a:pt x="21501" y="12605"/>
                  </a:lnTo>
                  <a:lnTo>
                    <a:pt x="21443" y="12778"/>
                  </a:lnTo>
                  <a:lnTo>
                    <a:pt x="21347" y="12913"/>
                  </a:lnTo>
                  <a:lnTo>
                    <a:pt x="21213" y="13047"/>
                  </a:lnTo>
                  <a:lnTo>
                    <a:pt x="21059" y="13124"/>
                  </a:lnTo>
                  <a:lnTo>
                    <a:pt x="20905" y="13182"/>
                  </a:lnTo>
                  <a:lnTo>
                    <a:pt x="20675" y="13182"/>
                  </a:lnTo>
                  <a:lnTo>
                    <a:pt x="20656" y="13143"/>
                  </a:lnTo>
                  <a:lnTo>
                    <a:pt x="20637" y="13124"/>
                  </a:lnTo>
                  <a:lnTo>
                    <a:pt x="20637" y="13086"/>
                  </a:lnTo>
                  <a:lnTo>
                    <a:pt x="20637" y="13047"/>
                  </a:lnTo>
                  <a:lnTo>
                    <a:pt x="20656" y="13028"/>
                  </a:lnTo>
                  <a:lnTo>
                    <a:pt x="20675" y="13009"/>
                  </a:lnTo>
                  <a:lnTo>
                    <a:pt x="20713" y="13009"/>
                  </a:lnTo>
                  <a:lnTo>
                    <a:pt x="20848" y="12990"/>
                  </a:lnTo>
                  <a:lnTo>
                    <a:pt x="20963" y="12951"/>
                  </a:lnTo>
                  <a:lnTo>
                    <a:pt x="21059" y="12874"/>
                  </a:lnTo>
                  <a:lnTo>
                    <a:pt x="21155" y="12797"/>
                  </a:lnTo>
                  <a:lnTo>
                    <a:pt x="21213" y="12682"/>
                  </a:lnTo>
                  <a:lnTo>
                    <a:pt x="21251" y="12567"/>
                  </a:lnTo>
                  <a:lnTo>
                    <a:pt x="21271" y="12452"/>
                  </a:lnTo>
                  <a:lnTo>
                    <a:pt x="21251" y="12336"/>
                  </a:lnTo>
                  <a:lnTo>
                    <a:pt x="21232" y="12279"/>
                  </a:lnTo>
                  <a:lnTo>
                    <a:pt x="21251" y="12221"/>
                  </a:lnTo>
                  <a:lnTo>
                    <a:pt x="21290" y="12183"/>
                  </a:lnTo>
                  <a:lnTo>
                    <a:pt x="21347" y="12163"/>
                  </a:lnTo>
                  <a:close/>
                  <a:moveTo>
                    <a:pt x="20329" y="12144"/>
                  </a:moveTo>
                  <a:lnTo>
                    <a:pt x="20368" y="12163"/>
                  </a:lnTo>
                  <a:lnTo>
                    <a:pt x="20387" y="12221"/>
                  </a:lnTo>
                  <a:lnTo>
                    <a:pt x="20444" y="12355"/>
                  </a:lnTo>
                  <a:lnTo>
                    <a:pt x="20444" y="12528"/>
                  </a:lnTo>
                  <a:lnTo>
                    <a:pt x="20444" y="12682"/>
                  </a:lnTo>
                  <a:lnTo>
                    <a:pt x="20387" y="12836"/>
                  </a:lnTo>
                  <a:lnTo>
                    <a:pt x="20329" y="12970"/>
                  </a:lnTo>
                  <a:lnTo>
                    <a:pt x="20233" y="13105"/>
                  </a:lnTo>
                  <a:lnTo>
                    <a:pt x="20118" y="13220"/>
                  </a:lnTo>
                  <a:lnTo>
                    <a:pt x="19983" y="13316"/>
                  </a:lnTo>
                  <a:lnTo>
                    <a:pt x="19906" y="13316"/>
                  </a:lnTo>
                  <a:lnTo>
                    <a:pt x="19868" y="13297"/>
                  </a:lnTo>
                  <a:lnTo>
                    <a:pt x="19849" y="13278"/>
                  </a:lnTo>
                  <a:lnTo>
                    <a:pt x="19849" y="13239"/>
                  </a:lnTo>
                  <a:lnTo>
                    <a:pt x="19849" y="13201"/>
                  </a:lnTo>
                  <a:lnTo>
                    <a:pt x="19849" y="13162"/>
                  </a:lnTo>
                  <a:lnTo>
                    <a:pt x="19887" y="13124"/>
                  </a:lnTo>
                  <a:lnTo>
                    <a:pt x="19983" y="13047"/>
                  </a:lnTo>
                  <a:lnTo>
                    <a:pt x="20060" y="12970"/>
                  </a:lnTo>
                  <a:lnTo>
                    <a:pt x="20118" y="12874"/>
                  </a:lnTo>
                  <a:lnTo>
                    <a:pt x="20156" y="12759"/>
                  </a:lnTo>
                  <a:lnTo>
                    <a:pt x="20175" y="12663"/>
                  </a:lnTo>
                  <a:lnTo>
                    <a:pt x="20175" y="12548"/>
                  </a:lnTo>
                  <a:lnTo>
                    <a:pt x="20156" y="12317"/>
                  </a:lnTo>
                  <a:lnTo>
                    <a:pt x="20156" y="12259"/>
                  </a:lnTo>
                  <a:lnTo>
                    <a:pt x="20175" y="12221"/>
                  </a:lnTo>
                  <a:lnTo>
                    <a:pt x="20195" y="12183"/>
                  </a:lnTo>
                  <a:lnTo>
                    <a:pt x="20233" y="12163"/>
                  </a:lnTo>
                  <a:lnTo>
                    <a:pt x="20271" y="12144"/>
                  </a:lnTo>
                  <a:close/>
                  <a:moveTo>
                    <a:pt x="16736" y="11587"/>
                  </a:moveTo>
                  <a:lnTo>
                    <a:pt x="16967" y="11625"/>
                  </a:lnTo>
                  <a:lnTo>
                    <a:pt x="17197" y="11683"/>
                  </a:lnTo>
                  <a:lnTo>
                    <a:pt x="17428" y="11741"/>
                  </a:lnTo>
                  <a:lnTo>
                    <a:pt x="17658" y="11837"/>
                  </a:lnTo>
                  <a:lnTo>
                    <a:pt x="17889" y="11933"/>
                  </a:lnTo>
                  <a:lnTo>
                    <a:pt x="18100" y="12048"/>
                  </a:lnTo>
                  <a:lnTo>
                    <a:pt x="18292" y="12183"/>
                  </a:lnTo>
                  <a:lnTo>
                    <a:pt x="18485" y="12317"/>
                  </a:lnTo>
                  <a:lnTo>
                    <a:pt x="18581" y="12413"/>
                  </a:lnTo>
                  <a:lnTo>
                    <a:pt x="18657" y="12528"/>
                  </a:lnTo>
                  <a:lnTo>
                    <a:pt x="18715" y="12644"/>
                  </a:lnTo>
                  <a:lnTo>
                    <a:pt x="18734" y="12778"/>
                  </a:lnTo>
                  <a:lnTo>
                    <a:pt x="18734" y="12893"/>
                  </a:lnTo>
                  <a:lnTo>
                    <a:pt x="18677" y="13009"/>
                  </a:lnTo>
                  <a:lnTo>
                    <a:pt x="18600" y="13124"/>
                  </a:lnTo>
                  <a:lnTo>
                    <a:pt x="18485" y="13220"/>
                  </a:lnTo>
                  <a:lnTo>
                    <a:pt x="18331" y="13297"/>
                  </a:lnTo>
                  <a:lnTo>
                    <a:pt x="18177" y="13355"/>
                  </a:lnTo>
                  <a:lnTo>
                    <a:pt x="18023" y="13374"/>
                  </a:lnTo>
                  <a:lnTo>
                    <a:pt x="17870" y="13355"/>
                  </a:lnTo>
                  <a:lnTo>
                    <a:pt x="17716" y="13316"/>
                  </a:lnTo>
                  <a:lnTo>
                    <a:pt x="17581" y="13259"/>
                  </a:lnTo>
                  <a:lnTo>
                    <a:pt x="17447" y="13182"/>
                  </a:lnTo>
                  <a:lnTo>
                    <a:pt x="17312" y="13086"/>
                  </a:lnTo>
                  <a:lnTo>
                    <a:pt x="17197" y="12951"/>
                  </a:lnTo>
                  <a:lnTo>
                    <a:pt x="17101" y="12836"/>
                  </a:lnTo>
                  <a:lnTo>
                    <a:pt x="17005" y="12682"/>
                  </a:lnTo>
                  <a:lnTo>
                    <a:pt x="16928" y="12528"/>
                  </a:lnTo>
                  <a:lnTo>
                    <a:pt x="16871" y="12375"/>
                  </a:lnTo>
                  <a:lnTo>
                    <a:pt x="16832" y="12221"/>
                  </a:lnTo>
                  <a:lnTo>
                    <a:pt x="16813" y="12067"/>
                  </a:lnTo>
                  <a:lnTo>
                    <a:pt x="16832" y="11914"/>
                  </a:lnTo>
                  <a:lnTo>
                    <a:pt x="16698" y="11875"/>
                  </a:lnTo>
                  <a:lnTo>
                    <a:pt x="16640" y="11856"/>
                  </a:lnTo>
                  <a:lnTo>
                    <a:pt x="16621" y="11817"/>
                  </a:lnTo>
                  <a:lnTo>
                    <a:pt x="16602" y="11760"/>
                  </a:lnTo>
                  <a:lnTo>
                    <a:pt x="16602" y="11702"/>
                  </a:lnTo>
                  <a:lnTo>
                    <a:pt x="16602" y="11664"/>
                  </a:lnTo>
                  <a:lnTo>
                    <a:pt x="16640" y="11625"/>
                  </a:lnTo>
                  <a:lnTo>
                    <a:pt x="16678" y="11587"/>
                  </a:lnTo>
                  <a:close/>
                  <a:moveTo>
                    <a:pt x="16236" y="12144"/>
                  </a:moveTo>
                  <a:lnTo>
                    <a:pt x="16275" y="12183"/>
                  </a:lnTo>
                  <a:lnTo>
                    <a:pt x="16294" y="12221"/>
                  </a:lnTo>
                  <a:lnTo>
                    <a:pt x="16371" y="12375"/>
                  </a:lnTo>
                  <a:lnTo>
                    <a:pt x="16448" y="12548"/>
                  </a:lnTo>
                  <a:lnTo>
                    <a:pt x="16486" y="12721"/>
                  </a:lnTo>
                  <a:lnTo>
                    <a:pt x="16525" y="12893"/>
                  </a:lnTo>
                  <a:lnTo>
                    <a:pt x="16525" y="13066"/>
                  </a:lnTo>
                  <a:lnTo>
                    <a:pt x="16525" y="13259"/>
                  </a:lnTo>
                  <a:lnTo>
                    <a:pt x="16486" y="13431"/>
                  </a:lnTo>
                  <a:lnTo>
                    <a:pt x="16429" y="13604"/>
                  </a:lnTo>
                  <a:lnTo>
                    <a:pt x="16371" y="13720"/>
                  </a:lnTo>
                  <a:lnTo>
                    <a:pt x="16294" y="13816"/>
                  </a:lnTo>
                  <a:lnTo>
                    <a:pt x="16217" y="13912"/>
                  </a:lnTo>
                  <a:lnTo>
                    <a:pt x="16121" y="13969"/>
                  </a:lnTo>
                  <a:lnTo>
                    <a:pt x="16006" y="14027"/>
                  </a:lnTo>
                  <a:lnTo>
                    <a:pt x="15891" y="14046"/>
                  </a:lnTo>
                  <a:lnTo>
                    <a:pt x="15756" y="14046"/>
                  </a:lnTo>
                  <a:lnTo>
                    <a:pt x="15622" y="13989"/>
                  </a:lnTo>
                  <a:lnTo>
                    <a:pt x="15526" y="13931"/>
                  </a:lnTo>
                  <a:lnTo>
                    <a:pt x="15429" y="13835"/>
                  </a:lnTo>
                  <a:lnTo>
                    <a:pt x="15353" y="13720"/>
                  </a:lnTo>
                  <a:lnTo>
                    <a:pt x="15295" y="13604"/>
                  </a:lnTo>
                  <a:lnTo>
                    <a:pt x="15237" y="13489"/>
                  </a:lnTo>
                  <a:lnTo>
                    <a:pt x="15237" y="13355"/>
                  </a:lnTo>
                  <a:lnTo>
                    <a:pt x="15237" y="13220"/>
                  </a:lnTo>
                  <a:lnTo>
                    <a:pt x="15257" y="13086"/>
                  </a:lnTo>
                  <a:lnTo>
                    <a:pt x="15314" y="12951"/>
                  </a:lnTo>
                  <a:lnTo>
                    <a:pt x="15372" y="12836"/>
                  </a:lnTo>
                  <a:lnTo>
                    <a:pt x="15468" y="12721"/>
                  </a:lnTo>
                  <a:lnTo>
                    <a:pt x="15564" y="12605"/>
                  </a:lnTo>
                  <a:lnTo>
                    <a:pt x="15795" y="12432"/>
                  </a:lnTo>
                  <a:lnTo>
                    <a:pt x="16044" y="12259"/>
                  </a:lnTo>
                  <a:lnTo>
                    <a:pt x="16064" y="12221"/>
                  </a:lnTo>
                  <a:lnTo>
                    <a:pt x="16083" y="12183"/>
                  </a:lnTo>
                  <a:lnTo>
                    <a:pt x="16160" y="12144"/>
                  </a:lnTo>
                  <a:close/>
                  <a:moveTo>
                    <a:pt x="14123" y="13105"/>
                  </a:moveTo>
                  <a:lnTo>
                    <a:pt x="14181" y="13124"/>
                  </a:lnTo>
                  <a:lnTo>
                    <a:pt x="14200" y="13162"/>
                  </a:lnTo>
                  <a:lnTo>
                    <a:pt x="14219" y="13201"/>
                  </a:lnTo>
                  <a:lnTo>
                    <a:pt x="14219" y="13393"/>
                  </a:lnTo>
                  <a:lnTo>
                    <a:pt x="14277" y="13566"/>
                  </a:lnTo>
                  <a:lnTo>
                    <a:pt x="14353" y="13720"/>
                  </a:lnTo>
                  <a:lnTo>
                    <a:pt x="14469" y="13854"/>
                  </a:lnTo>
                  <a:lnTo>
                    <a:pt x="14603" y="13969"/>
                  </a:lnTo>
                  <a:lnTo>
                    <a:pt x="14776" y="14046"/>
                  </a:lnTo>
                  <a:lnTo>
                    <a:pt x="14949" y="14085"/>
                  </a:lnTo>
                  <a:lnTo>
                    <a:pt x="15141" y="14085"/>
                  </a:lnTo>
                  <a:lnTo>
                    <a:pt x="15199" y="14104"/>
                  </a:lnTo>
                  <a:lnTo>
                    <a:pt x="15237" y="14123"/>
                  </a:lnTo>
                  <a:lnTo>
                    <a:pt x="15276" y="14162"/>
                  </a:lnTo>
                  <a:lnTo>
                    <a:pt x="15276" y="14200"/>
                  </a:lnTo>
                  <a:lnTo>
                    <a:pt x="15276" y="14258"/>
                  </a:lnTo>
                  <a:lnTo>
                    <a:pt x="15257" y="14296"/>
                  </a:lnTo>
                  <a:lnTo>
                    <a:pt x="15237" y="14335"/>
                  </a:lnTo>
                  <a:lnTo>
                    <a:pt x="15180" y="14354"/>
                  </a:lnTo>
                  <a:lnTo>
                    <a:pt x="15064" y="14373"/>
                  </a:lnTo>
                  <a:lnTo>
                    <a:pt x="14949" y="14373"/>
                  </a:lnTo>
                  <a:lnTo>
                    <a:pt x="14815" y="14354"/>
                  </a:lnTo>
                  <a:lnTo>
                    <a:pt x="14699" y="14315"/>
                  </a:lnTo>
                  <a:lnTo>
                    <a:pt x="14603" y="14277"/>
                  </a:lnTo>
                  <a:lnTo>
                    <a:pt x="14488" y="14219"/>
                  </a:lnTo>
                  <a:lnTo>
                    <a:pt x="14392" y="14142"/>
                  </a:lnTo>
                  <a:lnTo>
                    <a:pt x="14296" y="14046"/>
                  </a:lnTo>
                  <a:lnTo>
                    <a:pt x="14219" y="13969"/>
                  </a:lnTo>
                  <a:lnTo>
                    <a:pt x="14142" y="13873"/>
                  </a:lnTo>
                  <a:lnTo>
                    <a:pt x="14084" y="13758"/>
                  </a:lnTo>
                  <a:lnTo>
                    <a:pt x="14046" y="13643"/>
                  </a:lnTo>
                  <a:lnTo>
                    <a:pt x="14008" y="13528"/>
                  </a:lnTo>
                  <a:lnTo>
                    <a:pt x="13988" y="13412"/>
                  </a:lnTo>
                  <a:lnTo>
                    <a:pt x="14008" y="13297"/>
                  </a:lnTo>
                  <a:lnTo>
                    <a:pt x="14027" y="13162"/>
                  </a:lnTo>
                  <a:lnTo>
                    <a:pt x="14027" y="13124"/>
                  </a:lnTo>
                  <a:lnTo>
                    <a:pt x="14065" y="13105"/>
                  </a:lnTo>
                  <a:close/>
                  <a:moveTo>
                    <a:pt x="13316" y="13720"/>
                  </a:moveTo>
                  <a:lnTo>
                    <a:pt x="13354" y="13758"/>
                  </a:lnTo>
                  <a:lnTo>
                    <a:pt x="13470" y="13912"/>
                  </a:lnTo>
                  <a:lnTo>
                    <a:pt x="13604" y="14066"/>
                  </a:lnTo>
                  <a:lnTo>
                    <a:pt x="13758" y="14200"/>
                  </a:lnTo>
                  <a:lnTo>
                    <a:pt x="13931" y="14296"/>
                  </a:lnTo>
                  <a:lnTo>
                    <a:pt x="14104" y="14392"/>
                  </a:lnTo>
                  <a:lnTo>
                    <a:pt x="14277" y="14469"/>
                  </a:lnTo>
                  <a:lnTo>
                    <a:pt x="14488" y="14507"/>
                  </a:lnTo>
                  <a:lnTo>
                    <a:pt x="14699" y="14527"/>
                  </a:lnTo>
                  <a:lnTo>
                    <a:pt x="14757" y="14527"/>
                  </a:lnTo>
                  <a:lnTo>
                    <a:pt x="14795" y="14565"/>
                  </a:lnTo>
                  <a:lnTo>
                    <a:pt x="14815" y="14604"/>
                  </a:lnTo>
                  <a:lnTo>
                    <a:pt x="14815" y="14661"/>
                  </a:lnTo>
                  <a:lnTo>
                    <a:pt x="14815" y="14719"/>
                  </a:lnTo>
                  <a:lnTo>
                    <a:pt x="14795" y="14757"/>
                  </a:lnTo>
                  <a:lnTo>
                    <a:pt x="14757" y="14776"/>
                  </a:lnTo>
                  <a:lnTo>
                    <a:pt x="14699" y="14796"/>
                  </a:lnTo>
                  <a:lnTo>
                    <a:pt x="14469" y="14757"/>
                  </a:lnTo>
                  <a:lnTo>
                    <a:pt x="14238" y="14700"/>
                  </a:lnTo>
                  <a:lnTo>
                    <a:pt x="14027" y="14623"/>
                  </a:lnTo>
                  <a:lnTo>
                    <a:pt x="13815" y="14507"/>
                  </a:lnTo>
                  <a:lnTo>
                    <a:pt x="13623" y="14373"/>
                  </a:lnTo>
                  <a:lnTo>
                    <a:pt x="13470" y="14219"/>
                  </a:lnTo>
                  <a:lnTo>
                    <a:pt x="13316" y="14027"/>
                  </a:lnTo>
                  <a:lnTo>
                    <a:pt x="13220" y="13835"/>
                  </a:lnTo>
                  <a:lnTo>
                    <a:pt x="13201" y="13797"/>
                  </a:lnTo>
                  <a:lnTo>
                    <a:pt x="13201" y="13758"/>
                  </a:lnTo>
                  <a:lnTo>
                    <a:pt x="13239" y="13720"/>
                  </a:lnTo>
                  <a:close/>
                  <a:moveTo>
                    <a:pt x="18504" y="1"/>
                  </a:moveTo>
                  <a:lnTo>
                    <a:pt x="17774" y="39"/>
                  </a:lnTo>
                  <a:lnTo>
                    <a:pt x="17043" y="78"/>
                  </a:lnTo>
                  <a:lnTo>
                    <a:pt x="16313" y="154"/>
                  </a:lnTo>
                  <a:lnTo>
                    <a:pt x="15583" y="231"/>
                  </a:lnTo>
                  <a:lnTo>
                    <a:pt x="14834" y="347"/>
                  </a:lnTo>
                  <a:lnTo>
                    <a:pt x="14123" y="462"/>
                  </a:lnTo>
                  <a:lnTo>
                    <a:pt x="13393" y="616"/>
                  </a:lnTo>
                  <a:lnTo>
                    <a:pt x="12663" y="789"/>
                  </a:lnTo>
                  <a:lnTo>
                    <a:pt x="11952" y="981"/>
                  </a:lnTo>
                  <a:lnTo>
                    <a:pt x="11241" y="1211"/>
                  </a:lnTo>
                  <a:lnTo>
                    <a:pt x="10549" y="1442"/>
                  </a:lnTo>
                  <a:lnTo>
                    <a:pt x="9857" y="1711"/>
                  </a:lnTo>
                  <a:lnTo>
                    <a:pt x="9185" y="1999"/>
                  </a:lnTo>
                  <a:lnTo>
                    <a:pt x="8512" y="2326"/>
                  </a:lnTo>
                  <a:lnTo>
                    <a:pt x="7859" y="2652"/>
                  </a:lnTo>
                  <a:lnTo>
                    <a:pt x="7225" y="3037"/>
                  </a:lnTo>
                  <a:lnTo>
                    <a:pt x="6879" y="3248"/>
                  </a:lnTo>
                  <a:lnTo>
                    <a:pt x="6553" y="3479"/>
                  </a:lnTo>
                  <a:lnTo>
                    <a:pt x="6226" y="3709"/>
                  </a:lnTo>
                  <a:lnTo>
                    <a:pt x="5918" y="3940"/>
                  </a:lnTo>
                  <a:lnTo>
                    <a:pt x="5611" y="4189"/>
                  </a:lnTo>
                  <a:lnTo>
                    <a:pt x="5323" y="4439"/>
                  </a:lnTo>
                  <a:lnTo>
                    <a:pt x="4766" y="4977"/>
                  </a:lnTo>
                  <a:lnTo>
                    <a:pt x="4228" y="5515"/>
                  </a:lnTo>
                  <a:lnTo>
                    <a:pt x="3747" y="6092"/>
                  </a:lnTo>
                  <a:lnTo>
                    <a:pt x="3286" y="6687"/>
                  </a:lnTo>
                  <a:lnTo>
                    <a:pt x="2844" y="7302"/>
                  </a:lnTo>
                  <a:lnTo>
                    <a:pt x="2441" y="7936"/>
                  </a:lnTo>
                  <a:lnTo>
                    <a:pt x="2056" y="8590"/>
                  </a:lnTo>
                  <a:lnTo>
                    <a:pt x="1691" y="9262"/>
                  </a:lnTo>
                  <a:lnTo>
                    <a:pt x="1326" y="9935"/>
                  </a:lnTo>
                  <a:lnTo>
                    <a:pt x="1000" y="10645"/>
                  </a:lnTo>
                  <a:lnTo>
                    <a:pt x="654" y="11337"/>
                  </a:lnTo>
                  <a:lnTo>
                    <a:pt x="1" y="12778"/>
                  </a:lnTo>
                  <a:lnTo>
                    <a:pt x="2095" y="13355"/>
                  </a:lnTo>
                  <a:lnTo>
                    <a:pt x="3132" y="13624"/>
                  </a:lnTo>
                  <a:lnTo>
                    <a:pt x="4170" y="13893"/>
                  </a:lnTo>
                  <a:lnTo>
                    <a:pt x="5227" y="14142"/>
                  </a:lnTo>
                  <a:lnTo>
                    <a:pt x="6284" y="14373"/>
                  </a:lnTo>
                  <a:lnTo>
                    <a:pt x="7340" y="14565"/>
                  </a:lnTo>
                  <a:lnTo>
                    <a:pt x="8416" y="14738"/>
                  </a:lnTo>
                  <a:lnTo>
                    <a:pt x="9531" y="14873"/>
                  </a:lnTo>
                  <a:lnTo>
                    <a:pt x="10626" y="15007"/>
                  </a:lnTo>
                  <a:lnTo>
                    <a:pt x="11740" y="15103"/>
                  </a:lnTo>
                  <a:lnTo>
                    <a:pt x="12855" y="15199"/>
                  </a:lnTo>
                  <a:lnTo>
                    <a:pt x="13969" y="15257"/>
                  </a:lnTo>
                  <a:lnTo>
                    <a:pt x="15084" y="15314"/>
                  </a:lnTo>
                  <a:lnTo>
                    <a:pt x="16198" y="15353"/>
                  </a:lnTo>
                  <a:lnTo>
                    <a:pt x="17332" y="15372"/>
                  </a:lnTo>
                  <a:lnTo>
                    <a:pt x="19618" y="15411"/>
                  </a:lnTo>
                  <a:lnTo>
                    <a:pt x="21905" y="15411"/>
                  </a:lnTo>
                  <a:lnTo>
                    <a:pt x="24191" y="15391"/>
                  </a:lnTo>
                  <a:lnTo>
                    <a:pt x="26478" y="15353"/>
                  </a:lnTo>
                  <a:lnTo>
                    <a:pt x="28764" y="15295"/>
                  </a:lnTo>
                  <a:lnTo>
                    <a:pt x="31051" y="15238"/>
                  </a:lnTo>
                  <a:lnTo>
                    <a:pt x="35624" y="15065"/>
                  </a:lnTo>
                  <a:lnTo>
                    <a:pt x="35489" y="14296"/>
                  </a:lnTo>
                  <a:lnTo>
                    <a:pt x="35316" y="13528"/>
                  </a:lnTo>
                  <a:lnTo>
                    <a:pt x="35124" y="12778"/>
                  </a:lnTo>
                  <a:lnTo>
                    <a:pt x="34893" y="12029"/>
                  </a:lnTo>
                  <a:lnTo>
                    <a:pt x="34644" y="11279"/>
                  </a:lnTo>
                  <a:lnTo>
                    <a:pt x="34375" y="10549"/>
                  </a:lnTo>
                  <a:lnTo>
                    <a:pt x="34067" y="9838"/>
                  </a:lnTo>
                  <a:lnTo>
                    <a:pt x="33741" y="9128"/>
                  </a:lnTo>
                  <a:lnTo>
                    <a:pt x="33375" y="8436"/>
                  </a:lnTo>
                  <a:lnTo>
                    <a:pt x="32991" y="7763"/>
                  </a:lnTo>
                  <a:lnTo>
                    <a:pt x="32568" y="7110"/>
                  </a:lnTo>
                  <a:lnTo>
                    <a:pt x="32127" y="6476"/>
                  </a:lnTo>
                  <a:lnTo>
                    <a:pt x="31646" y="5861"/>
                  </a:lnTo>
                  <a:lnTo>
                    <a:pt x="31147" y="5265"/>
                  </a:lnTo>
                  <a:lnTo>
                    <a:pt x="30609" y="4689"/>
                  </a:lnTo>
                  <a:lnTo>
                    <a:pt x="30032" y="4132"/>
                  </a:lnTo>
                  <a:lnTo>
                    <a:pt x="29437" y="3594"/>
                  </a:lnTo>
                  <a:lnTo>
                    <a:pt x="28803" y="3113"/>
                  </a:lnTo>
                  <a:lnTo>
                    <a:pt x="28168" y="2652"/>
                  </a:lnTo>
                  <a:lnTo>
                    <a:pt x="27496" y="2230"/>
                  </a:lnTo>
                  <a:lnTo>
                    <a:pt x="26823" y="1845"/>
                  </a:lnTo>
                  <a:lnTo>
                    <a:pt x="26132" y="1499"/>
                  </a:lnTo>
                  <a:lnTo>
                    <a:pt x="25421" y="1192"/>
                  </a:lnTo>
                  <a:lnTo>
                    <a:pt x="24691" y="923"/>
                  </a:lnTo>
                  <a:lnTo>
                    <a:pt x="23961" y="673"/>
                  </a:lnTo>
                  <a:lnTo>
                    <a:pt x="23211" y="481"/>
                  </a:lnTo>
                  <a:lnTo>
                    <a:pt x="22443" y="308"/>
                  </a:lnTo>
                  <a:lnTo>
                    <a:pt x="21674" y="174"/>
                  </a:lnTo>
                  <a:lnTo>
                    <a:pt x="20886" y="78"/>
                  </a:lnTo>
                  <a:lnTo>
                    <a:pt x="20099" y="20"/>
                  </a:lnTo>
                  <a:lnTo>
                    <a:pt x="1931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29" name="Google Shape;5529;p56"/>
            <p:cNvSpPr/>
            <p:nvPr/>
          </p:nvSpPr>
          <p:spPr>
            <a:xfrm>
              <a:off x="6468312" y="3206309"/>
              <a:ext cx="690699" cy="102966"/>
            </a:xfrm>
            <a:custGeom>
              <a:avLst/>
              <a:gdLst/>
              <a:ahLst/>
              <a:cxnLst/>
              <a:rect l="l" t="t" r="r" b="b"/>
              <a:pathLst>
                <a:path w="14315" h="2134" extrusionOk="0">
                  <a:moveTo>
                    <a:pt x="14027" y="1"/>
                  </a:moveTo>
                  <a:lnTo>
                    <a:pt x="10664" y="135"/>
                  </a:lnTo>
                  <a:lnTo>
                    <a:pt x="7283" y="212"/>
                  </a:lnTo>
                  <a:lnTo>
                    <a:pt x="3920" y="270"/>
                  </a:lnTo>
                  <a:lnTo>
                    <a:pt x="538" y="270"/>
                  </a:lnTo>
                  <a:lnTo>
                    <a:pt x="538" y="750"/>
                  </a:lnTo>
                  <a:lnTo>
                    <a:pt x="596" y="750"/>
                  </a:lnTo>
                  <a:lnTo>
                    <a:pt x="654" y="788"/>
                  </a:lnTo>
                  <a:lnTo>
                    <a:pt x="673" y="827"/>
                  </a:lnTo>
                  <a:lnTo>
                    <a:pt x="692" y="884"/>
                  </a:lnTo>
                  <a:lnTo>
                    <a:pt x="711" y="961"/>
                  </a:lnTo>
                  <a:lnTo>
                    <a:pt x="692" y="1019"/>
                  </a:lnTo>
                  <a:lnTo>
                    <a:pt x="673" y="1077"/>
                  </a:lnTo>
                  <a:lnTo>
                    <a:pt x="615" y="1115"/>
                  </a:lnTo>
                  <a:lnTo>
                    <a:pt x="481" y="1192"/>
                  </a:lnTo>
                  <a:lnTo>
                    <a:pt x="327" y="1269"/>
                  </a:lnTo>
                  <a:lnTo>
                    <a:pt x="154" y="1307"/>
                  </a:lnTo>
                  <a:lnTo>
                    <a:pt x="0" y="1346"/>
                  </a:lnTo>
                  <a:lnTo>
                    <a:pt x="135" y="1442"/>
                  </a:lnTo>
                  <a:lnTo>
                    <a:pt x="289" y="1538"/>
                  </a:lnTo>
                  <a:lnTo>
                    <a:pt x="462" y="1615"/>
                  </a:lnTo>
                  <a:lnTo>
                    <a:pt x="615" y="1691"/>
                  </a:lnTo>
                  <a:lnTo>
                    <a:pt x="788" y="1730"/>
                  </a:lnTo>
                  <a:lnTo>
                    <a:pt x="942" y="1768"/>
                  </a:lnTo>
                  <a:lnTo>
                    <a:pt x="1115" y="1787"/>
                  </a:lnTo>
                  <a:lnTo>
                    <a:pt x="1288" y="1787"/>
                  </a:lnTo>
                  <a:lnTo>
                    <a:pt x="1461" y="1768"/>
                  </a:lnTo>
                  <a:lnTo>
                    <a:pt x="1614" y="1730"/>
                  </a:lnTo>
                  <a:lnTo>
                    <a:pt x="1787" y="1672"/>
                  </a:lnTo>
                  <a:lnTo>
                    <a:pt x="1960" y="1595"/>
                  </a:lnTo>
                  <a:lnTo>
                    <a:pt x="2114" y="1518"/>
                  </a:lnTo>
                  <a:lnTo>
                    <a:pt x="2268" y="1403"/>
                  </a:lnTo>
                  <a:lnTo>
                    <a:pt x="2421" y="1288"/>
                  </a:lnTo>
                  <a:lnTo>
                    <a:pt x="2556" y="1134"/>
                  </a:lnTo>
                  <a:lnTo>
                    <a:pt x="2633" y="1096"/>
                  </a:lnTo>
                  <a:lnTo>
                    <a:pt x="2710" y="1077"/>
                  </a:lnTo>
                  <a:lnTo>
                    <a:pt x="2806" y="1096"/>
                  </a:lnTo>
                  <a:lnTo>
                    <a:pt x="2882" y="1134"/>
                  </a:lnTo>
                  <a:lnTo>
                    <a:pt x="3017" y="1249"/>
                  </a:lnTo>
                  <a:lnTo>
                    <a:pt x="3151" y="1346"/>
                  </a:lnTo>
                  <a:lnTo>
                    <a:pt x="3286" y="1422"/>
                  </a:lnTo>
                  <a:lnTo>
                    <a:pt x="3440" y="1499"/>
                  </a:lnTo>
                  <a:lnTo>
                    <a:pt x="3593" y="1557"/>
                  </a:lnTo>
                  <a:lnTo>
                    <a:pt x="3728" y="1595"/>
                  </a:lnTo>
                  <a:lnTo>
                    <a:pt x="3901" y="1634"/>
                  </a:lnTo>
                  <a:lnTo>
                    <a:pt x="4055" y="1653"/>
                  </a:lnTo>
                  <a:lnTo>
                    <a:pt x="4362" y="1653"/>
                  </a:lnTo>
                  <a:lnTo>
                    <a:pt x="4516" y="1634"/>
                  </a:lnTo>
                  <a:lnTo>
                    <a:pt x="4669" y="1595"/>
                  </a:lnTo>
                  <a:lnTo>
                    <a:pt x="4823" y="1538"/>
                  </a:lnTo>
                  <a:lnTo>
                    <a:pt x="4977" y="1480"/>
                  </a:lnTo>
                  <a:lnTo>
                    <a:pt x="5131" y="1403"/>
                  </a:lnTo>
                  <a:lnTo>
                    <a:pt x="5284" y="1307"/>
                  </a:lnTo>
                  <a:lnTo>
                    <a:pt x="5265" y="1269"/>
                  </a:lnTo>
                  <a:lnTo>
                    <a:pt x="5284" y="1230"/>
                  </a:lnTo>
                  <a:lnTo>
                    <a:pt x="5303" y="1192"/>
                  </a:lnTo>
                  <a:lnTo>
                    <a:pt x="5342" y="1173"/>
                  </a:lnTo>
                  <a:lnTo>
                    <a:pt x="5380" y="1153"/>
                  </a:lnTo>
                  <a:lnTo>
                    <a:pt x="5457" y="1153"/>
                  </a:lnTo>
                  <a:lnTo>
                    <a:pt x="5496" y="1173"/>
                  </a:lnTo>
                  <a:lnTo>
                    <a:pt x="5496" y="1192"/>
                  </a:lnTo>
                  <a:lnTo>
                    <a:pt x="5611" y="1192"/>
                  </a:lnTo>
                  <a:lnTo>
                    <a:pt x="5688" y="1249"/>
                  </a:lnTo>
                  <a:lnTo>
                    <a:pt x="5745" y="1326"/>
                  </a:lnTo>
                  <a:lnTo>
                    <a:pt x="5765" y="1365"/>
                  </a:lnTo>
                  <a:lnTo>
                    <a:pt x="5765" y="1422"/>
                  </a:lnTo>
                  <a:lnTo>
                    <a:pt x="5938" y="1538"/>
                  </a:lnTo>
                  <a:lnTo>
                    <a:pt x="6110" y="1634"/>
                  </a:lnTo>
                  <a:lnTo>
                    <a:pt x="6283" y="1711"/>
                  </a:lnTo>
                  <a:lnTo>
                    <a:pt x="6456" y="1768"/>
                  </a:lnTo>
                  <a:lnTo>
                    <a:pt x="6629" y="1826"/>
                  </a:lnTo>
                  <a:lnTo>
                    <a:pt x="6821" y="1845"/>
                  </a:lnTo>
                  <a:lnTo>
                    <a:pt x="6994" y="1864"/>
                  </a:lnTo>
                  <a:lnTo>
                    <a:pt x="7167" y="1864"/>
                  </a:lnTo>
                  <a:lnTo>
                    <a:pt x="7359" y="1826"/>
                  </a:lnTo>
                  <a:lnTo>
                    <a:pt x="7532" y="1787"/>
                  </a:lnTo>
                  <a:lnTo>
                    <a:pt x="7705" y="1730"/>
                  </a:lnTo>
                  <a:lnTo>
                    <a:pt x="7859" y="1634"/>
                  </a:lnTo>
                  <a:lnTo>
                    <a:pt x="8032" y="1538"/>
                  </a:lnTo>
                  <a:lnTo>
                    <a:pt x="8186" y="1403"/>
                  </a:lnTo>
                  <a:lnTo>
                    <a:pt x="8339" y="1249"/>
                  </a:lnTo>
                  <a:lnTo>
                    <a:pt x="8474" y="1096"/>
                  </a:lnTo>
                  <a:lnTo>
                    <a:pt x="8551" y="1019"/>
                  </a:lnTo>
                  <a:lnTo>
                    <a:pt x="8647" y="980"/>
                  </a:lnTo>
                  <a:lnTo>
                    <a:pt x="8743" y="980"/>
                  </a:lnTo>
                  <a:lnTo>
                    <a:pt x="8839" y="1038"/>
                  </a:lnTo>
                  <a:lnTo>
                    <a:pt x="9204" y="1307"/>
                  </a:lnTo>
                  <a:lnTo>
                    <a:pt x="9627" y="1595"/>
                  </a:lnTo>
                  <a:lnTo>
                    <a:pt x="9876" y="1749"/>
                  </a:lnTo>
                  <a:lnTo>
                    <a:pt x="10126" y="1864"/>
                  </a:lnTo>
                  <a:lnTo>
                    <a:pt x="10376" y="1980"/>
                  </a:lnTo>
                  <a:lnTo>
                    <a:pt x="10626" y="2056"/>
                  </a:lnTo>
                  <a:lnTo>
                    <a:pt x="10856" y="2114"/>
                  </a:lnTo>
                  <a:lnTo>
                    <a:pt x="11106" y="2133"/>
                  </a:lnTo>
                  <a:lnTo>
                    <a:pt x="11337" y="2114"/>
                  </a:lnTo>
                  <a:lnTo>
                    <a:pt x="11452" y="2076"/>
                  </a:lnTo>
                  <a:lnTo>
                    <a:pt x="11548" y="2037"/>
                  </a:lnTo>
                  <a:lnTo>
                    <a:pt x="11644" y="1999"/>
                  </a:lnTo>
                  <a:lnTo>
                    <a:pt x="11740" y="1922"/>
                  </a:lnTo>
                  <a:lnTo>
                    <a:pt x="11836" y="1845"/>
                  </a:lnTo>
                  <a:lnTo>
                    <a:pt x="11932" y="1749"/>
                  </a:lnTo>
                  <a:lnTo>
                    <a:pt x="12009" y="1634"/>
                  </a:lnTo>
                  <a:lnTo>
                    <a:pt x="12067" y="1518"/>
                  </a:lnTo>
                  <a:lnTo>
                    <a:pt x="12144" y="1365"/>
                  </a:lnTo>
                  <a:lnTo>
                    <a:pt x="12201" y="1211"/>
                  </a:lnTo>
                  <a:lnTo>
                    <a:pt x="11990" y="1211"/>
                  </a:lnTo>
                  <a:lnTo>
                    <a:pt x="11798" y="1173"/>
                  </a:lnTo>
                  <a:lnTo>
                    <a:pt x="11587" y="1134"/>
                  </a:lnTo>
                  <a:lnTo>
                    <a:pt x="11394" y="1077"/>
                  </a:lnTo>
                  <a:lnTo>
                    <a:pt x="11337" y="1038"/>
                  </a:lnTo>
                  <a:lnTo>
                    <a:pt x="11298" y="1000"/>
                  </a:lnTo>
                  <a:lnTo>
                    <a:pt x="11279" y="942"/>
                  </a:lnTo>
                  <a:lnTo>
                    <a:pt x="11298" y="884"/>
                  </a:lnTo>
                  <a:lnTo>
                    <a:pt x="11318" y="827"/>
                  </a:lnTo>
                  <a:lnTo>
                    <a:pt x="11356" y="788"/>
                  </a:lnTo>
                  <a:lnTo>
                    <a:pt x="11414" y="769"/>
                  </a:lnTo>
                  <a:lnTo>
                    <a:pt x="11471" y="788"/>
                  </a:lnTo>
                  <a:lnTo>
                    <a:pt x="11683" y="827"/>
                  </a:lnTo>
                  <a:lnTo>
                    <a:pt x="11875" y="846"/>
                  </a:lnTo>
                  <a:lnTo>
                    <a:pt x="12067" y="865"/>
                  </a:lnTo>
                  <a:lnTo>
                    <a:pt x="12278" y="846"/>
                  </a:lnTo>
                  <a:lnTo>
                    <a:pt x="12470" y="827"/>
                  </a:lnTo>
                  <a:lnTo>
                    <a:pt x="12662" y="788"/>
                  </a:lnTo>
                  <a:lnTo>
                    <a:pt x="12855" y="731"/>
                  </a:lnTo>
                  <a:lnTo>
                    <a:pt x="13047" y="654"/>
                  </a:lnTo>
                  <a:lnTo>
                    <a:pt x="13124" y="635"/>
                  </a:lnTo>
                  <a:lnTo>
                    <a:pt x="13200" y="635"/>
                  </a:lnTo>
                  <a:lnTo>
                    <a:pt x="13258" y="673"/>
                  </a:lnTo>
                  <a:lnTo>
                    <a:pt x="13316" y="731"/>
                  </a:lnTo>
                  <a:lnTo>
                    <a:pt x="13335" y="808"/>
                  </a:lnTo>
                  <a:lnTo>
                    <a:pt x="13335" y="865"/>
                  </a:lnTo>
                  <a:lnTo>
                    <a:pt x="13297" y="923"/>
                  </a:lnTo>
                  <a:lnTo>
                    <a:pt x="13239" y="980"/>
                  </a:lnTo>
                  <a:lnTo>
                    <a:pt x="12970" y="1096"/>
                  </a:lnTo>
                  <a:lnTo>
                    <a:pt x="12682" y="1153"/>
                  </a:lnTo>
                  <a:lnTo>
                    <a:pt x="12662" y="1192"/>
                  </a:lnTo>
                  <a:lnTo>
                    <a:pt x="12662" y="1211"/>
                  </a:lnTo>
                  <a:lnTo>
                    <a:pt x="12662" y="1230"/>
                  </a:lnTo>
                  <a:lnTo>
                    <a:pt x="12662" y="1249"/>
                  </a:lnTo>
                  <a:lnTo>
                    <a:pt x="12682" y="1269"/>
                  </a:lnTo>
                  <a:lnTo>
                    <a:pt x="12701" y="1307"/>
                  </a:lnTo>
                  <a:lnTo>
                    <a:pt x="12797" y="1365"/>
                  </a:lnTo>
                  <a:lnTo>
                    <a:pt x="12931" y="1403"/>
                  </a:lnTo>
                  <a:lnTo>
                    <a:pt x="13085" y="1461"/>
                  </a:lnTo>
                  <a:lnTo>
                    <a:pt x="13373" y="1518"/>
                  </a:lnTo>
                  <a:lnTo>
                    <a:pt x="13527" y="1538"/>
                  </a:lnTo>
                  <a:lnTo>
                    <a:pt x="13662" y="1538"/>
                  </a:lnTo>
                  <a:lnTo>
                    <a:pt x="13777" y="1518"/>
                  </a:lnTo>
                  <a:lnTo>
                    <a:pt x="13892" y="1499"/>
                  </a:lnTo>
                  <a:lnTo>
                    <a:pt x="14007" y="1442"/>
                  </a:lnTo>
                  <a:lnTo>
                    <a:pt x="14046" y="1403"/>
                  </a:lnTo>
                  <a:lnTo>
                    <a:pt x="14104" y="1365"/>
                  </a:lnTo>
                  <a:lnTo>
                    <a:pt x="14161" y="1307"/>
                  </a:lnTo>
                  <a:lnTo>
                    <a:pt x="14219" y="1249"/>
                  </a:lnTo>
                  <a:lnTo>
                    <a:pt x="14276" y="1115"/>
                  </a:lnTo>
                  <a:lnTo>
                    <a:pt x="14315" y="961"/>
                  </a:lnTo>
                  <a:lnTo>
                    <a:pt x="14315" y="788"/>
                  </a:lnTo>
                  <a:lnTo>
                    <a:pt x="14276" y="635"/>
                  </a:lnTo>
                  <a:lnTo>
                    <a:pt x="14238" y="481"/>
                  </a:lnTo>
                  <a:lnTo>
                    <a:pt x="14180" y="308"/>
                  </a:lnTo>
                  <a:lnTo>
                    <a:pt x="14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6"/>
            <p:cNvSpPr/>
            <p:nvPr/>
          </p:nvSpPr>
          <p:spPr>
            <a:xfrm>
              <a:off x="7079248" y="2853076"/>
              <a:ext cx="56597" cy="90903"/>
            </a:xfrm>
            <a:custGeom>
              <a:avLst/>
              <a:gdLst/>
              <a:ahLst/>
              <a:cxnLst/>
              <a:rect l="l" t="t" r="r" b="b"/>
              <a:pathLst>
                <a:path w="1173" h="1884" extrusionOk="0">
                  <a:moveTo>
                    <a:pt x="97" y="1"/>
                  </a:moveTo>
                  <a:lnTo>
                    <a:pt x="39" y="20"/>
                  </a:lnTo>
                  <a:lnTo>
                    <a:pt x="20" y="39"/>
                  </a:lnTo>
                  <a:lnTo>
                    <a:pt x="0" y="78"/>
                  </a:lnTo>
                  <a:lnTo>
                    <a:pt x="0" y="116"/>
                  </a:lnTo>
                  <a:lnTo>
                    <a:pt x="20" y="135"/>
                  </a:lnTo>
                  <a:lnTo>
                    <a:pt x="289" y="539"/>
                  </a:lnTo>
                  <a:lnTo>
                    <a:pt x="519" y="942"/>
                  </a:lnTo>
                  <a:lnTo>
                    <a:pt x="731" y="1346"/>
                  </a:lnTo>
                  <a:lnTo>
                    <a:pt x="923" y="1807"/>
                  </a:lnTo>
                  <a:lnTo>
                    <a:pt x="942" y="1846"/>
                  </a:lnTo>
                  <a:lnTo>
                    <a:pt x="980" y="1884"/>
                  </a:lnTo>
                  <a:lnTo>
                    <a:pt x="1076" y="1884"/>
                  </a:lnTo>
                  <a:lnTo>
                    <a:pt x="1115" y="1865"/>
                  </a:lnTo>
                  <a:lnTo>
                    <a:pt x="1153" y="1826"/>
                  </a:lnTo>
                  <a:lnTo>
                    <a:pt x="1173" y="1788"/>
                  </a:lnTo>
                  <a:lnTo>
                    <a:pt x="1153" y="1730"/>
                  </a:lnTo>
                  <a:lnTo>
                    <a:pt x="1076" y="1500"/>
                  </a:lnTo>
                  <a:lnTo>
                    <a:pt x="1000" y="1269"/>
                  </a:lnTo>
                  <a:lnTo>
                    <a:pt x="884" y="1039"/>
                  </a:lnTo>
                  <a:lnTo>
                    <a:pt x="769" y="808"/>
                  </a:lnTo>
                  <a:lnTo>
                    <a:pt x="635" y="597"/>
                  </a:lnTo>
                  <a:lnTo>
                    <a:pt x="500" y="385"/>
                  </a:lnTo>
                  <a:lnTo>
                    <a:pt x="346" y="193"/>
                  </a:lnTo>
                  <a:lnTo>
                    <a:pt x="173" y="2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6"/>
            <p:cNvSpPr/>
            <p:nvPr/>
          </p:nvSpPr>
          <p:spPr>
            <a:xfrm>
              <a:off x="7053290" y="2890179"/>
              <a:ext cx="50132" cy="76090"/>
            </a:xfrm>
            <a:custGeom>
              <a:avLst/>
              <a:gdLst/>
              <a:ahLst/>
              <a:cxnLst/>
              <a:rect l="l" t="t" r="r" b="b"/>
              <a:pathLst>
                <a:path w="1039" h="1577" extrusionOk="0">
                  <a:moveTo>
                    <a:pt x="58" y="1"/>
                  </a:moveTo>
                  <a:lnTo>
                    <a:pt x="39" y="20"/>
                  </a:lnTo>
                  <a:lnTo>
                    <a:pt x="0" y="58"/>
                  </a:lnTo>
                  <a:lnTo>
                    <a:pt x="0" y="97"/>
                  </a:lnTo>
                  <a:lnTo>
                    <a:pt x="0" y="116"/>
                  </a:lnTo>
                  <a:lnTo>
                    <a:pt x="39" y="154"/>
                  </a:lnTo>
                  <a:lnTo>
                    <a:pt x="173" y="289"/>
                  </a:lnTo>
                  <a:lnTo>
                    <a:pt x="308" y="442"/>
                  </a:lnTo>
                  <a:lnTo>
                    <a:pt x="423" y="596"/>
                  </a:lnTo>
                  <a:lnTo>
                    <a:pt x="519" y="750"/>
                  </a:lnTo>
                  <a:lnTo>
                    <a:pt x="615" y="923"/>
                  </a:lnTo>
                  <a:lnTo>
                    <a:pt x="673" y="1115"/>
                  </a:lnTo>
                  <a:lnTo>
                    <a:pt x="731" y="1288"/>
                  </a:lnTo>
                  <a:lnTo>
                    <a:pt x="788" y="1480"/>
                  </a:lnTo>
                  <a:lnTo>
                    <a:pt x="807" y="1538"/>
                  </a:lnTo>
                  <a:lnTo>
                    <a:pt x="846" y="1557"/>
                  </a:lnTo>
                  <a:lnTo>
                    <a:pt x="884" y="1576"/>
                  </a:lnTo>
                  <a:lnTo>
                    <a:pt x="923" y="1576"/>
                  </a:lnTo>
                  <a:lnTo>
                    <a:pt x="980" y="1557"/>
                  </a:lnTo>
                  <a:lnTo>
                    <a:pt x="1019" y="1518"/>
                  </a:lnTo>
                  <a:lnTo>
                    <a:pt x="1038" y="1480"/>
                  </a:lnTo>
                  <a:lnTo>
                    <a:pt x="1038" y="1422"/>
                  </a:lnTo>
                  <a:lnTo>
                    <a:pt x="980" y="1211"/>
                  </a:lnTo>
                  <a:lnTo>
                    <a:pt x="904" y="1019"/>
                  </a:lnTo>
                  <a:lnTo>
                    <a:pt x="827" y="827"/>
                  </a:lnTo>
                  <a:lnTo>
                    <a:pt x="731" y="635"/>
                  </a:lnTo>
                  <a:lnTo>
                    <a:pt x="615" y="462"/>
                  </a:lnTo>
                  <a:lnTo>
                    <a:pt x="481" y="308"/>
                  </a:lnTo>
                  <a:lnTo>
                    <a:pt x="327" y="154"/>
                  </a:lnTo>
                  <a:lnTo>
                    <a:pt x="173" y="2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6"/>
            <p:cNvSpPr/>
            <p:nvPr/>
          </p:nvSpPr>
          <p:spPr>
            <a:xfrm>
              <a:off x="6894742" y="3414891"/>
              <a:ext cx="110396" cy="30639"/>
            </a:xfrm>
            <a:custGeom>
              <a:avLst/>
              <a:gdLst/>
              <a:ahLst/>
              <a:cxnLst/>
              <a:rect l="l" t="t" r="r" b="b"/>
              <a:pathLst>
                <a:path w="2288" h="635" extrusionOk="0">
                  <a:moveTo>
                    <a:pt x="2095" y="1"/>
                  </a:moveTo>
                  <a:lnTo>
                    <a:pt x="1596" y="97"/>
                  </a:lnTo>
                  <a:lnTo>
                    <a:pt x="1077" y="212"/>
                  </a:lnTo>
                  <a:lnTo>
                    <a:pt x="59" y="462"/>
                  </a:lnTo>
                  <a:lnTo>
                    <a:pt x="20" y="462"/>
                  </a:lnTo>
                  <a:lnTo>
                    <a:pt x="1" y="500"/>
                  </a:lnTo>
                  <a:lnTo>
                    <a:pt x="1" y="520"/>
                  </a:lnTo>
                  <a:lnTo>
                    <a:pt x="1" y="558"/>
                  </a:lnTo>
                  <a:lnTo>
                    <a:pt x="39" y="616"/>
                  </a:lnTo>
                  <a:lnTo>
                    <a:pt x="78" y="616"/>
                  </a:lnTo>
                  <a:lnTo>
                    <a:pt x="116" y="635"/>
                  </a:lnTo>
                  <a:lnTo>
                    <a:pt x="1154" y="462"/>
                  </a:lnTo>
                  <a:lnTo>
                    <a:pt x="1673" y="366"/>
                  </a:lnTo>
                  <a:lnTo>
                    <a:pt x="2172" y="270"/>
                  </a:lnTo>
                  <a:lnTo>
                    <a:pt x="2230" y="251"/>
                  </a:lnTo>
                  <a:lnTo>
                    <a:pt x="2268" y="212"/>
                  </a:lnTo>
                  <a:lnTo>
                    <a:pt x="2287" y="154"/>
                  </a:lnTo>
                  <a:lnTo>
                    <a:pt x="2268" y="97"/>
                  </a:lnTo>
                  <a:lnTo>
                    <a:pt x="2249" y="58"/>
                  </a:lnTo>
                  <a:lnTo>
                    <a:pt x="2211" y="20"/>
                  </a:lnTo>
                  <a:lnTo>
                    <a:pt x="21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6"/>
            <p:cNvSpPr/>
            <p:nvPr/>
          </p:nvSpPr>
          <p:spPr>
            <a:xfrm>
              <a:off x="6828930" y="3397280"/>
              <a:ext cx="165063" cy="45500"/>
            </a:xfrm>
            <a:custGeom>
              <a:avLst/>
              <a:gdLst/>
              <a:ahLst/>
              <a:cxnLst/>
              <a:rect l="l" t="t" r="r" b="b"/>
              <a:pathLst>
                <a:path w="3421" h="943" extrusionOk="0">
                  <a:moveTo>
                    <a:pt x="3286" y="1"/>
                  </a:moveTo>
                  <a:lnTo>
                    <a:pt x="2864" y="20"/>
                  </a:lnTo>
                  <a:lnTo>
                    <a:pt x="2441" y="58"/>
                  </a:lnTo>
                  <a:lnTo>
                    <a:pt x="2037" y="135"/>
                  </a:lnTo>
                  <a:lnTo>
                    <a:pt x="1615" y="212"/>
                  </a:lnTo>
                  <a:lnTo>
                    <a:pt x="1211" y="308"/>
                  </a:lnTo>
                  <a:lnTo>
                    <a:pt x="808" y="443"/>
                  </a:lnTo>
                  <a:lnTo>
                    <a:pt x="423" y="577"/>
                  </a:lnTo>
                  <a:lnTo>
                    <a:pt x="39" y="750"/>
                  </a:lnTo>
                  <a:lnTo>
                    <a:pt x="1" y="769"/>
                  </a:lnTo>
                  <a:lnTo>
                    <a:pt x="1" y="808"/>
                  </a:lnTo>
                  <a:lnTo>
                    <a:pt x="1" y="827"/>
                  </a:lnTo>
                  <a:lnTo>
                    <a:pt x="1" y="865"/>
                  </a:lnTo>
                  <a:lnTo>
                    <a:pt x="20" y="904"/>
                  </a:lnTo>
                  <a:lnTo>
                    <a:pt x="39" y="923"/>
                  </a:lnTo>
                  <a:lnTo>
                    <a:pt x="78" y="942"/>
                  </a:lnTo>
                  <a:lnTo>
                    <a:pt x="116" y="923"/>
                  </a:lnTo>
                  <a:lnTo>
                    <a:pt x="500" y="808"/>
                  </a:lnTo>
                  <a:lnTo>
                    <a:pt x="904" y="692"/>
                  </a:lnTo>
                  <a:lnTo>
                    <a:pt x="1288" y="596"/>
                  </a:lnTo>
                  <a:lnTo>
                    <a:pt x="1672" y="500"/>
                  </a:lnTo>
                  <a:lnTo>
                    <a:pt x="2076" y="423"/>
                  </a:lnTo>
                  <a:lnTo>
                    <a:pt x="2460" y="366"/>
                  </a:lnTo>
                  <a:lnTo>
                    <a:pt x="2864" y="327"/>
                  </a:lnTo>
                  <a:lnTo>
                    <a:pt x="3286" y="289"/>
                  </a:lnTo>
                  <a:lnTo>
                    <a:pt x="3344" y="270"/>
                  </a:lnTo>
                  <a:lnTo>
                    <a:pt x="3382" y="231"/>
                  </a:lnTo>
                  <a:lnTo>
                    <a:pt x="3402" y="193"/>
                  </a:lnTo>
                  <a:lnTo>
                    <a:pt x="3421" y="135"/>
                  </a:lnTo>
                  <a:lnTo>
                    <a:pt x="3421" y="78"/>
                  </a:lnTo>
                  <a:lnTo>
                    <a:pt x="3382" y="39"/>
                  </a:lnTo>
                  <a:lnTo>
                    <a:pt x="3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6"/>
            <p:cNvSpPr/>
            <p:nvPr/>
          </p:nvSpPr>
          <p:spPr>
            <a:xfrm>
              <a:off x="6856770" y="2642660"/>
              <a:ext cx="56597" cy="46417"/>
            </a:xfrm>
            <a:custGeom>
              <a:avLst/>
              <a:gdLst/>
              <a:ahLst/>
              <a:cxnLst/>
              <a:rect l="l" t="t" r="r" b="b"/>
              <a:pathLst>
                <a:path w="1173" h="962" extrusionOk="0">
                  <a:moveTo>
                    <a:pt x="1057" y="0"/>
                  </a:moveTo>
                  <a:lnTo>
                    <a:pt x="1018" y="20"/>
                  </a:lnTo>
                  <a:lnTo>
                    <a:pt x="980" y="20"/>
                  </a:lnTo>
                  <a:lnTo>
                    <a:pt x="942" y="58"/>
                  </a:lnTo>
                  <a:lnTo>
                    <a:pt x="788" y="308"/>
                  </a:lnTo>
                  <a:lnTo>
                    <a:pt x="711" y="423"/>
                  </a:lnTo>
                  <a:lnTo>
                    <a:pt x="615" y="538"/>
                  </a:lnTo>
                  <a:lnTo>
                    <a:pt x="480" y="634"/>
                  </a:lnTo>
                  <a:lnTo>
                    <a:pt x="346" y="692"/>
                  </a:lnTo>
                  <a:lnTo>
                    <a:pt x="211" y="750"/>
                  </a:lnTo>
                  <a:lnTo>
                    <a:pt x="58" y="788"/>
                  </a:lnTo>
                  <a:lnTo>
                    <a:pt x="19" y="807"/>
                  </a:lnTo>
                  <a:lnTo>
                    <a:pt x="0" y="827"/>
                  </a:lnTo>
                  <a:lnTo>
                    <a:pt x="0" y="865"/>
                  </a:lnTo>
                  <a:lnTo>
                    <a:pt x="0" y="884"/>
                  </a:lnTo>
                  <a:lnTo>
                    <a:pt x="39" y="942"/>
                  </a:lnTo>
                  <a:lnTo>
                    <a:pt x="77" y="961"/>
                  </a:lnTo>
                  <a:lnTo>
                    <a:pt x="96" y="961"/>
                  </a:lnTo>
                  <a:lnTo>
                    <a:pt x="269" y="923"/>
                  </a:lnTo>
                  <a:lnTo>
                    <a:pt x="442" y="865"/>
                  </a:lnTo>
                  <a:lnTo>
                    <a:pt x="596" y="807"/>
                  </a:lnTo>
                  <a:lnTo>
                    <a:pt x="749" y="711"/>
                  </a:lnTo>
                  <a:lnTo>
                    <a:pt x="903" y="596"/>
                  </a:lnTo>
                  <a:lnTo>
                    <a:pt x="1018" y="461"/>
                  </a:lnTo>
                  <a:lnTo>
                    <a:pt x="1115" y="308"/>
                  </a:lnTo>
                  <a:lnTo>
                    <a:pt x="1172" y="154"/>
                  </a:lnTo>
                  <a:lnTo>
                    <a:pt x="1172" y="116"/>
                  </a:lnTo>
                  <a:lnTo>
                    <a:pt x="1153" y="58"/>
                  </a:lnTo>
                  <a:lnTo>
                    <a:pt x="1134" y="39"/>
                  </a:lnTo>
                  <a:lnTo>
                    <a:pt x="1095" y="2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6"/>
            <p:cNvSpPr/>
            <p:nvPr/>
          </p:nvSpPr>
          <p:spPr>
            <a:xfrm>
              <a:off x="5350273" y="3169205"/>
              <a:ext cx="1602045" cy="293939"/>
            </a:xfrm>
            <a:custGeom>
              <a:avLst/>
              <a:gdLst/>
              <a:ahLst/>
              <a:cxnLst/>
              <a:rect l="l" t="t" r="r" b="b"/>
              <a:pathLst>
                <a:path w="33203" h="6092" extrusionOk="0">
                  <a:moveTo>
                    <a:pt x="22020" y="3901"/>
                  </a:moveTo>
                  <a:lnTo>
                    <a:pt x="22903" y="4382"/>
                  </a:lnTo>
                  <a:lnTo>
                    <a:pt x="23326" y="4632"/>
                  </a:lnTo>
                  <a:lnTo>
                    <a:pt x="23749" y="4881"/>
                  </a:lnTo>
                  <a:lnTo>
                    <a:pt x="23787" y="4920"/>
                  </a:lnTo>
                  <a:lnTo>
                    <a:pt x="23806" y="4958"/>
                  </a:lnTo>
                  <a:lnTo>
                    <a:pt x="23806" y="5016"/>
                  </a:lnTo>
                  <a:lnTo>
                    <a:pt x="23787" y="5054"/>
                  </a:lnTo>
                  <a:lnTo>
                    <a:pt x="23768" y="5093"/>
                  </a:lnTo>
                  <a:lnTo>
                    <a:pt x="23730" y="5112"/>
                  </a:lnTo>
                  <a:lnTo>
                    <a:pt x="23672" y="5112"/>
                  </a:lnTo>
                  <a:lnTo>
                    <a:pt x="23634" y="5093"/>
                  </a:lnTo>
                  <a:lnTo>
                    <a:pt x="23115" y="4785"/>
                  </a:lnTo>
                  <a:lnTo>
                    <a:pt x="23134" y="4824"/>
                  </a:lnTo>
                  <a:lnTo>
                    <a:pt x="23134" y="4862"/>
                  </a:lnTo>
                  <a:lnTo>
                    <a:pt x="23115" y="4939"/>
                  </a:lnTo>
                  <a:lnTo>
                    <a:pt x="23096" y="4977"/>
                  </a:lnTo>
                  <a:lnTo>
                    <a:pt x="23057" y="4997"/>
                  </a:lnTo>
                  <a:lnTo>
                    <a:pt x="22961" y="4997"/>
                  </a:lnTo>
                  <a:lnTo>
                    <a:pt x="22730" y="4939"/>
                  </a:lnTo>
                  <a:lnTo>
                    <a:pt x="22500" y="4881"/>
                  </a:lnTo>
                  <a:lnTo>
                    <a:pt x="22020" y="4708"/>
                  </a:lnTo>
                  <a:lnTo>
                    <a:pt x="21578" y="4497"/>
                  </a:lnTo>
                  <a:lnTo>
                    <a:pt x="21136" y="4286"/>
                  </a:lnTo>
                  <a:lnTo>
                    <a:pt x="21097" y="4247"/>
                  </a:lnTo>
                  <a:lnTo>
                    <a:pt x="21097" y="4228"/>
                  </a:lnTo>
                  <a:lnTo>
                    <a:pt x="21097" y="4190"/>
                  </a:lnTo>
                  <a:lnTo>
                    <a:pt x="21097" y="4151"/>
                  </a:lnTo>
                  <a:lnTo>
                    <a:pt x="21116" y="4132"/>
                  </a:lnTo>
                  <a:lnTo>
                    <a:pt x="21155" y="4113"/>
                  </a:lnTo>
                  <a:lnTo>
                    <a:pt x="21232" y="4113"/>
                  </a:lnTo>
                  <a:lnTo>
                    <a:pt x="21674" y="4305"/>
                  </a:lnTo>
                  <a:lnTo>
                    <a:pt x="22116" y="4478"/>
                  </a:lnTo>
                  <a:lnTo>
                    <a:pt x="22577" y="4612"/>
                  </a:lnTo>
                  <a:lnTo>
                    <a:pt x="23038" y="4747"/>
                  </a:lnTo>
                  <a:lnTo>
                    <a:pt x="22481" y="4401"/>
                  </a:lnTo>
                  <a:lnTo>
                    <a:pt x="21943" y="4036"/>
                  </a:lnTo>
                  <a:lnTo>
                    <a:pt x="21923" y="4017"/>
                  </a:lnTo>
                  <a:lnTo>
                    <a:pt x="21904" y="3978"/>
                  </a:lnTo>
                  <a:lnTo>
                    <a:pt x="21923" y="3940"/>
                  </a:lnTo>
                  <a:lnTo>
                    <a:pt x="21962" y="3901"/>
                  </a:lnTo>
                  <a:close/>
                  <a:moveTo>
                    <a:pt x="3459" y="1"/>
                  </a:moveTo>
                  <a:lnTo>
                    <a:pt x="3247" y="135"/>
                  </a:lnTo>
                  <a:lnTo>
                    <a:pt x="2978" y="289"/>
                  </a:lnTo>
                  <a:lnTo>
                    <a:pt x="2709" y="424"/>
                  </a:lnTo>
                  <a:lnTo>
                    <a:pt x="2440" y="558"/>
                  </a:lnTo>
                  <a:lnTo>
                    <a:pt x="2075" y="827"/>
                  </a:lnTo>
                  <a:lnTo>
                    <a:pt x="1729" y="1096"/>
                  </a:lnTo>
                  <a:lnTo>
                    <a:pt x="1403" y="1404"/>
                  </a:lnTo>
                  <a:lnTo>
                    <a:pt x="1076" y="1711"/>
                  </a:lnTo>
                  <a:lnTo>
                    <a:pt x="788" y="2038"/>
                  </a:lnTo>
                  <a:lnTo>
                    <a:pt x="519" y="2384"/>
                  </a:lnTo>
                  <a:lnTo>
                    <a:pt x="250" y="2749"/>
                  </a:lnTo>
                  <a:lnTo>
                    <a:pt x="0" y="3133"/>
                  </a:lnTo>
                  <a:lnTo>
                    <a:pt x="0" y="3133"/>
                  </a:lnTo>
                  <a:lnTo>
                    <a:pt x="653" y="2979"/>
                  </a:lnTo>
                  <a:lnTo>
                    <a:pt x="1307" y="2845"/>
                  </a:lnTo>
                  <a:lnTo>
                    <a:pt x="1960" y="2729"/>
                  </a:lnTo>
                  <a:lnTo>
                    <a:pt x="2613" y="2614"/>
                  </a:lnTo>
                  <a:lnTo>
                    <a:pt x="3267" y="2518"/>
                  </a:lnTo>
                  <a:lnTo>
                    <a:pt x="3920" y="2441"/>
                  </a:lnTo>
                  <a:lnTo>
                    <a:pt x="4592" y="2364"/>
                  </a:lnTo>
                  <a:lnTo>
                    <a:pt x="5246" y="2326"/>
                  </a:lnTo>
                  <a:lnTo>
                    <a:pt x="5918" y="2268"/>
                  </a:lnTo>
                  <a:lnTo>
                    <a:pt x="6571" y="2249"/>
                  </a:lnTo>
                  <a:lnTo>
                    <a:pt x="7244" y="2230"/>
                  </a:lnTo>
                  <a:lnTo>
                    <a:pt x="7897" y="2230"/>
                  </a:lnTo>
                  <a:lnTo>
                    <a:pt x="8570" y="2249"/>
                  </a:lnTo>
                  <a:lnTo>
                    <a:pt x="9223" y="2268"/>
                  </a:lnTo>
                  <a:lnTo>
                    <a:pt x="9895" y="2307"/>
                  </a:lnTo>
                  <a:lnTo>
                    <a:pt x="10549" y="2364"/>
                  </a:lnTo>
                  <a:lnTo>
                    <a:pt x="11202" y="2422"/>
                  </a:lnTo>
                  <a:lnTo>
                    <a:pt x="11855" y="2499"/>
                  </a:lnTo>
                  <a:lnTo>
                    <a:pt x="12528" y="2595"/>
                  </a:lnTo>
                  <a:lnTo>
                    <a:pt x="13181" y="2710"/>
                  </a:lnTo>
                  <a:lnTo>
                    <a:pt x="13834" y="2825"/>
                  </a:lnTo>
                  <a:lnTo>
                    <a:pt x="14468" y="2960"/>
                  </a:lnTo>
                  <a:lnTo>
                    <a:pt x="15122" y="3094"/>
                  </a:lnTo>
                  <a:lnTo>
                    <a:pt x="15775" y="3248"/>
                  </a:lnTo>
                  <a:lnTo>
                    <a:pt x="16409" y="3421"/>
                  </a:lnTo>
                  <a:lnTo>
                    <a:pt x="17043" y="3613"/>
                  </a:lnTo>
                  <a:lnTo>
                    <a:pt x="17677" y="3805"/>
                  </a:lnTo>
                  <a:lnTo>
                    <a:pt x="18311" y="4017"/>
                  </a:lnTo>
                  <a:lnTo>
                    <a:pt x="18945" y="4228"/>
                  </a:lnTo>
                  <a:lnTo>
                    <a:pt x="19560" y="4478"/>
                  </a:lnTo>
                  <a:lnTo>
                    <a:pt x="20175" y="4728"/>
                  </a:lnTo>
                  <a:lnTo>
                    <a:pt x="20790" y="4977"/>
                  </a:lnTo>
                  <a:lnTo>
                    <a:pt x="21155" y="5170"/>
                  </a:lnTo>
                  <a:lnTo>
                    <a:pt x="21558" y="5362"/>
                  </a:lnTo>
                  <a:lnTo>
                    <a:pt x="21981" y="5592"/>
                  </a:lnTo>
                  <a:lnTo>
                    <a:pt x="22404" y="5784"/>
                  </a:lnTo>
                  <a:lnTo>
                    <a:pt x="22634" y="5881"/>
                  </a:lnTo>
                  <a:lnTo>
                    <a:pt x="22846" y="5957"/>
                  </a:lnTo>
                  <a:lnTo>
                    <a:pt x="23057" y="6015"/>
                  </a:lnTo>
                  <a:lnTo>
                    <a:pt x="23288" y="6053"/>
                  </a:lnTo>
                  <a:lnTo>
                    <a:pt x="23499" y="6092"/>
                  </a:lnTo>
                  <a:lnTo>
                    <a:pt x="23710" y="6092"/>
                  </a:lnTo>
                  <a:lnTo>
                    <a:pt x="23922" y="6053"/>
                  </a:lnTo>
                  <a:lnTo>
                    <a:pt x="24114" y="5996"/>
                  </a:lnTo>
                  <a:lnTo>
                    <a:pt x="24402" y="5881"/>
                  </a:lnTo>
                  <a:lnTo>
                    <a:pt x="24690" y="5746"/>
                  </a:lnTo>
                  <a:lnTo>
                    <a:pt x="24978" y="5592"/>
                  </a:lnTo>
                  <a:lnTo>
                    <a:pt x="25247" y="5419"/>
                  </a:lnTo>
                  <a:lnTo>
                    <a:pt x="25805" y="5074"/>
                  </a:lnTo>
                  <a:lnTo>
                    <a:pt x="26074" y="4920"/>
                  </a:lnTo>
                  <a:lnTo>
                    <a:pt x="26362" y="4785"/>
                  </a:lnTo>
                  <a:lnTo>
                    <a:pt x="26958" y="4516"/>
                  </a:lnTo>
                  <a:lnTo>
                    <a:pt x="27553" y="4267"/>
                  </a:lnTo>
                  <a:lnTo>
                    <a:pt x="28168" y="4055"/>
                  </a:lnTo>
                  <a:lnTo>
                    <a:pt x="28783" y="3863"/>
                  </a:lnTo>
                  <a:lnTo>
                    <a:pt x="29398" y="3671"/>
                  </a:lnTo>
                  <a:lnTo>
                    <a:pt x="30032" y="3517"/>
                  </a:lnTo>
                  <a:lnTo>
                    <a:pt x="30647" y="3383"/>
                  </a:lnTo>
                  <a:lnTo>
                    <a:pt x="31300" y="3267"/>
                  </a:lnTo>
                  <a:lnTo>
                    <a:pt x="31761" y="3191"/>
                  </a:lnTo>
                  <a:lnTo>
                    <a:pt x="32241" y="3133"/>
                  </a:lnTo>
                  <a:lnTo>
                    <a:pt x="33202" y="3037"/>
                  </a:lnTo>
                  <a:lnTo>
                    <a:pt x="32837" y="2883"/>
                  </a:lnTo>
                  <a:lnTo>
                    <a:pt x="32491" y="2691"/>
                  </a:lnTo>
                  <a:lnTo>
                    <a:pt x="32165" y="2499"/>
                  </a:lnTo>
                  <a:lnTo>
                    <a:pt x="31876" y="2287"/>
                  </a:lnTo>
                  <a:lnTo>
                    <a:pt x="31703" y="2460"/>
                  </a:lnTo>
                  <a:lnTo>
                    <a:pt x="31531" y="2595"/>
                  </a:lnTo>
                  <a:lnTo>
                    <a:pt x="31338" y="2729"/>
                  </a:lnTo>
                  <a:lnTo>
                    <a:pt x="31146" y="2825"/>
                  </a:lnTo>
                  <a:lnTo>
                    <a:pt x="30935" y="2922"/>
                  </a:lnTo>
                  <a:lnTo>
                    <a:pt x="30743" y="2979"/>
                  </a:lnTo>
                  <a:lnTo>
                    <a:pt x="30531" y="3018"/>
                  </a:lnTo>
                  <a:lnTo>
                    <a:pt x="30320" y="3037"/>
                  </a:lnTo>
                  <a:lnTo>
                    <a:pt x="30109" y="3037"/>
                  </a:lnTo>
                  <a:lnTo>
                    <a:pt x="29897" y="3018"/>
                  </a:lnTo>
                  <a:lnTo>
                    <a:pt x="29686" y="2979"/>
                  </a:lnTo>
                  <a:lnTo>
                    <a:pt x="29475" y="2922"/>
                  </a:lnTo>
                  <a:lnTo>
                    <a:pt x="29282" y="2825"/>
                  </a:lnTo>
                  <a:lnTo>
                    <a:pt x="29090" y="2710"/>
                  </a:lnTo>
                  <a:lnTo>
                    <a:pt x="28898" y="2576"/>
                  </a:lnTo>
                  <a:lnTo>
                    <a:pt x="28725" y="2422"/>
                  </a:lnTo>
                  <a:lnTo>
                    <a:pt x="28552" y="2537"/>
                  </a:lnTo>
                  <a:lnTo>
                    <a:pt x="28379" y="2653"/>
                  </a:lnTo>
                  <a:lnTo>
                    <a:pt x="28187" y="2729"/>
                  </a:lnTo>
                  <a:lnTo>
                    <a:pt x="27976" y="2806"/>
                  </a:lnTo>
                  <a:lnTo>
                    <a:pt x="27784" y="2845"/>
                  </a:lnTo>
                  <a:lnTo>
                    <a:pt x="27572" y="2883"/>
                  </a:lnTo>
                  <a:lnTo>
                    <a:pt x="27361" y="2902"/>
                  </a:lnTo>
                  <a:lnTo>
                    <a:pt x="27130" y="2883"/>
                  </a:lnTo>
                  <a:lnTo>
                    <a:pt x="26977" y="2845"/>
                  </a:lnTo>
                  <a:lnTo>
                    <a:pt x="26804" y="2787"/>
                  </a:lnTo>
                  <a:lnTo>
                    <a:pt x="26439" y="2633"/>
                  </a:lnTo>
                  <a:lnTo>
                    <a:pt x="26266" y="2556"/>
                  </a:lnTo>
                  <a:lnTo>
                    <a:pt x="26112" y="2499"/>
                  </a:lnTo>
                  <a:lnTo>
                    <a:pt x="25958" y="2460"/>
                  </a:lnTo>
                  <a:lnTo>
                    <a:pt x="25805" y="2460"/>
                  </a:lnTo>
                  <a:lnTo>
                    <a:pt x="25709" y="2499"/>
                  </a:lnTo>
                  <a:lnTo>
                    <a:pt x="25613" y="2537"/>
                  </a:lnTo>
                  <a:lnTo>
                    <a:pt x="25382" y="2691"/>
                  </a:lnTo>
                  <a:lnTo>
                    <a:pt x="25151" y="2825"/>
                  </a:lnTo>
                  <a:lnTo>
                    <a:pt x="25036" y="2883"/>
                  </a:lnTo>
                  <a:lnTo>
                    <a:pt x="24921" y="2922"/>
                  </a:lnTo>
                  <a:lnTo>
                    <a:pt x="24690" y="2979"/>
                  </a:lnTo>
                  <a:lnTo>
                    <a:pt x="24479" y="2998"/>
                  </a:lnTo>
                  <a:lnTo>
                    <a:pt x="24248" y="2979"/>
                  </a:lnTo>
                  <a:lnTo>
                    <a:pt x="24037" y="2960"/>
                  </a:lnTo>
                  <a:lnTo>
                    <a:pt x="23826" y="2902"/>
                  </a:lnTo>
                  <a:lnTo>
                    <a:pt x="23634" y="2845"/>
                  </a:lnTo>
                  <a:lnTo>
                    <a:pt x="23461" y="2768"/>
                  </a:lnTo>
                  <a:lnTo>
                    <a:pt x="23288" y="2672"/>
                  </a:lnTo>
                  <a:lnTo>
                    <a:pt x="23134" y="2556"/>
                  </a:lnTo>
                  <a:lnTo>
                    <a:pt x="22980" y="2422"/>
                  </a:lnTo>
                  <a:lnTo>
                    <a:pt x="22846" y="2287"/>
                  </a:lnTo>
                  <a:lnTo>
                    <a:pt x="22730" y="2115"/>
                  </a:lnTo>
                  <a:lnTo>
                    <a:pt x="22692" y="2115"/>
                  </a:lnTo>
                  <a:lnTo>
                    <a:pt x="22673" y="2172"/>
                  </a:lnTo>
                  <a:lnTo>
                    <a:pt x="22634" y="2230"/>
                  </a:lnTo>
                  <a:lnTo>
                    <a:pt x="22481" y="2403"/>
                  </a:lnTo>
                  <a:lnTo>
                    <a:pt x="22308" y="2576"/>
                  </a:lnTo>
                  <a:lnTo>
                    <a:pt x="22135" y="2710"/>
                  </a:lnTo>
                  <a:lnTo>
                    <a:pt x="21943" y="2845"/>
                  </a:lnTo>
                  <a:lnTo>
                    <a:pt x="21751" y="2960"/>
                  </a:lnTo>
                  <a:lnTo>
                    <a:pt x="21558" y="3075"/>
                  </a:lnTo>
                  <a:lnTo>
                    <a:pt x="21366" y="3152"/>
                  </a:lnTo>
                  <a:lnTo>
                    <a:pt x="21174" y="3229"/>
                  </a:lnTo>
                  <a:lnTo>
                    <a:pt x="20963" y="3287"/>
                  </a:lnTo>
                  <a:lnTo>
                    <a:pt x="20771" y="3344"/>
                  </a:lnTo>
                  <a:lnTo>
                    <a:pt x="20559" y="3383"/>
                  </a:lnTo>
                  <a:lnTo>
                    <a:pt x="20348" y="3402"/>
                  </a:lnTo>
                  <a:lnTo>
                    <a:pt x="19944" y="3402"/>
                  </a:lnTo>
                  <a:lnTo>
                    <a:pt x="19733" y="3383"/>
                  </a:lnTo>
                  <a:lnTo>
                    <a:pt x="19522" y="3344"/>
                  </a:lnTo>
                  <a:lnTo>
                    <a:pt x="19330" y="3306"/>
                  </a:lnTo>
                  <a:lnTo>
                    <a:pt x="19118" y="3248"/>
                  </a:lnTo>
                  <a:lnTo>
                    <a:pt x="18926" y="3191"/>
                  </a:lnTo>
                  <a:lnTo>
                    <a:pt x="18734" y="3114"/>
                  </a:lnTo>
                  <a:lnTo>
                    <a:pt x="18542" y="3018"/>
                  </a:lnTo>
                  <a:lnTo>
                    <a:pt x="18369" y="2922"/>
                  </a:lnTo>
                  <a:lnTo>
                    <a:pt x="18196" y="2806"/>
                  </a:lnTo>
                  <a:lnTo>
                    <a:pt x="18023" y="2691"/>
                  </a:lnTo>
                  <a:lnTo>
                    <a:pt x="17850" y="2556"/>
                  </a:lnTo>
                  <a:lnTo>
                    <a:pt x="17696" y="2403"/>
                  </a:lnTo>
                  <a:lnTo>
                    <a:pt x="17543" y="2249"/>
                  </a:lnTo>
                  <a:lnTo>
                    <a:pt x="17408" y="2095"/>
                  </a:lnTo>
                  <a:lnTo>
                    <a:pt x="17274" y="1903"/>
                  </a:lnTo>
                  <a:lnTo>
                    <a:pt x="17158" y="1730"/>
                  </a:lnTo>
                  <a:lnTo>
                    <a:pt x="17043" y="1538"/>
                  </a:lnTo>
                  <a:lnTo>
                    <a:pt x="16928" y="1327"/>
                  </a:lnTo>
                  <a:lnTo>
                    <a:pt x="16755" y="1404"/>
                  </a:lnTo>
                  <a:lnTo>
                    <a:pt x="16582" y="1480"/>
                  </a:lnTo>
                  <a:lnTo>
                    <a:pt x="16390" y="1538"/>
                  </a:lnTo>
                  <a:lnTo>
                    <a:pt x="16198" y="1596"/>
                  </a:lnTo>
                  <a:lnTo>
                    <a:pt x="16005" y="1615"/>
                  </a:lnTo>
                  <a:lnTo>
                    <a:pt x="15813" y="1634"/>
                  </a:lnTo>
                  <a:lnTo>
                    <a:pt x="15621" y="1634"/>
                  </a:lnTo>
                  <a:lnTo>
                    <a:pt x="15429" y="1615"/>
                  </a:lnTo>
                  <a:lnTo>
                    <a:pt x="15256" y="1596"/>
                  </a:lnTo>
                  <a:lnTo>
                    <a:pt x="15102" y="1538"/>
                  </a:lnTo>
                  <a:lnTo>
                    <a:pt x="14949" y="1442"/>
                  </a:lnTo>
                  <a:lnTo>
                    <a:pt x="14814" y="1346"/>
                  </a:lnTo>
                  <a:lnTo>
                    <a:pt x="14699" y="1231"/>
                  </a:lnTo>
                  <a:lnTo>
                    <a:pt x="14584" y="1077"/>
                  </a:lnTo>
                  <a:lnTo>
                    <a:pt x="14507" y="885"/>
                  </a:lnTo>
                  <a:lnTo>
                    <a:pt x="14449" y="693"/>
                  </a:lnTo>
                  <a:lnTo>
                    <a:pt x="13200" y="577"/>
                  </a:lnTo>
                  <a:lnTo>
                    <a:pt x="13104" y="770"/>
                  </a:lnTo>
                  <a:lnTo>
                    <a:pt x="12989" y="942"/>
                  </a:lnTo>
                  <a:lnTo>
                    <a:pt x="12854" y="1115"/>
                  </a:lnTo>
                  <a:lnTo>
                    <a:pt x="12720" y="1250"/>
                  </a:lnTo>
                  <a:lnTo>
                    <a:pt x="12547" y="1384"/>
                  </a:lnTo>
                  <a:lnTo>
                    <a:pt x="12374" y="1500"/>
                  </a:lnTo>
                  <a:lnTo>
                    <a:pt x="12182" y="1596"/>
                  </a:lnTo>
                  <a:lnTo>
                    <a:pt x="11971" y="1673"/>
                  </a:lnTo>
                  <a:lnTo>
                    <a:pt x="11778" y="1711"/>
                  </a:lnTo>
                  <a:lnTo>
                    <a:pt x="11586" y="1730"/>
                  </a:lnTo>
                  <a:lnTo>
                    <a:pt x="11394" y="1730"/>
                  </a:lnTo>
                  <a:lnTo>
                    <a:pt x="11202" y="1711"/>
                  </a:lnTo>
                  <a:lnTo>
                    <a:pt x="11067" y="1673"/>
                  </a:lnTo>
                  <a:lnTo>
                    <a:pt x="10933" y="1634"/>
                  </a:lnTo>
                  <a:lnTo>
                    <a:pt x="10683" y="1480"/>
                  </a:lnTo>
                  <a:lnTo>
                    <a:pt x="10453" y="1346"/>
                  </a:lnTo>
                  <a:lnTo>
                    <a:pt x="10337" y="1288"/>
                  </a:lnTo>
                  <a:lnTo>
                    <a:pt x="10203" y="1269"/>
                  </a:lnTo>
                  <a:lnTo>
                    <a:pt x="10088" y="1250"/>
                  </a:lnTo>
                  <a:lnTo>
                    <a:pt x="9953" y="1269"/>
                  </a:lnTo>
                  <a:lnTo>
                    <a:pt x="9684" y="1346"/>
                  </a:lnTo>
                  <a:lnTo>
                    <a:pt x="9530" y="1384"/>
                  </a:lnTo>
                  <a:lnTo>
                    <a:pt x="9377" y="1404"/>
                  </a:lnTo>
                  <a:lnTo>
                    <a:pt x="9223" y="1423"/>
                  </a:lnTo>
                  <a:lnTo>
                    <a:pt x="9069" y="1404"/>
                  </a:lnTo>
                  <a:lnTo>
                    <a:pt x="8819" y="1346"/>
                  </a:lnTo>
                  <a:lnTo>
                    <a:pt x="8608" y="1250"/>
                  </a:lnTo>
                  <a:lnTo>
                    <a:pt x="8416" y="1115"/>
                  </a:lnTo>
                  <a:lnTo>
                    <a:pt x="8243" y="962"/>
                  </a:lnTo>
                  <a:lnTo>
                    <a:pt x="8147" y="1096"/>
                  </a:lnTo>
                  <a:lnTo>
                    <a:pt x="8012" y="1192"/>
                  </a:lnTo>
                  <a:lnTo>
                    <a:pt x="7878" y="1288"/>
                  </a:lnTo>
                  <a:lnTo>
                    <a:pt x="7724" y="1365"/>
                  </a:lnTo>
                  <a:lnTo>
                    <a:pt x="7590" y="1404"/>
                  </a:lnTo>
                  <a:lnTo>
                    <a:pt x="7417" y="1442"/>
                  </a:lnTo>
                  <a:lnTo>
                    <a:pt x="7263" y="1461"/>
                  </a:lnTo>
                  <a:lnTo>
                    <a:pt x="7090" y="1442"/>
                  </a:lnTo>
                  <a:lnTo>
                    <a:pt x="6936" y="1423"/>
                  </a:lnTo>
                  <a:lnTo>
                    <a:pt x="6783" y="1384"/>
                  </a:lnTo>
                  <a:lnTo>
                    <a:pt x="6629" y="1327"/>
                  </a:lnTo>
                  <a:lnTo>
                    <a:pt x="6475" y="1250"/>
                  </a:lnTo>
                  <a:lnTo>
                    <a:pt x="6341" y="1154"/>
                  </a:lnTo>
                  <a:lnTo>
                    <a:pt x="6206" y="1039"/>
                  </a:lnTo>
                  <a:lnTo>
                    <a:pt x="6091" y="923"/>
                  </a:lnTo>
                  <a:lnTo>
                    <a:pt x="5976" y="770"/>
                  </a:lnTo>
                  <a:lnTo>
                    <a:pt x="5899" y="866"/>
                  </a:lnTo>
                  <a:lnTo>
                    <a:pt x="5822" y="942"/>
                  </a:lnTo>
                  <a:lnTo>
                    <a:pt x="5726" y="1019"/>
                  </a:lnTo>
                  <a:lnTo>
                    <a:pt x="5630" y="1077"/>
                  </a:lnTo>
                  <a:lnTo>
                    <a:pt x="5399" y="1173"/>
                  </a:lnTo>
                  <a:lnTo>
                    <a:pt x="5149" y="1250"/>
                  </a:lnTo>
                  <a:lnTo>
                    <a:pt x="4900" y="1269"/>
                  </a:lnTo>
                  <a:lnTo>
                    <a:pt x="4650" y="1269"/>
                  </a:lnTo>
                  <a:lnTo>
                    <a:pt x="4381" y="1250"/>
                  </a:lnTo>
                  <a:lnTo>
                    <a:pt x="4131" y="1192"/>
                  </a:lnTo>
                  <a:lnTo>
                    <a:pt x="3920" y="1096"/>
                  </a:lnTo>
                  <a:lnTo>
                    <a:pt x="3708" y="1000"/>
                  </a:lnTo>
                  <a:lnTo>
                    <a:pt x="3536" y="866"/>
                  </a:lnTo>
                  <a:lnTo>
                    <a:pt x="3478" y="808"/>
                  </a:lnTo>
                  <a:lnTo>
                    <a:pt x="3420" y="731"/>
                  </a:lnTo>
                  <a:lnTo>
                    <a:pt x="3363" y="654"/>
                  </a:lnTo>
                  <a:lnTo>
                    <a:pt x="3324" y="558"/>
                  </a:lnTo>
                  <a:lnTo>
                    <a:pt x="3324" y="481"/>
                  </a:lnTo>
                  <a:lnTo>
                    <a:pt x="3305" y="385"/>
                  </a:lnTo>
                  <a:lnTo>
                    <a:pt x="3324" y="289"/>
                  </a:lnTo>
                  <a:lnTo>
                    <a:pt x="3343" y="193"/>
                  </a:lnTo>
                  <a:lnTo>
                    <a:pt x="3401" y="97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36" name="Google Shape;5536;p56"/>
            <p:cNvSpPr/>
            <p:nvPr/>
          </p:nvSpPr>
          <p:spPr>
            <a:xfrm>
              <a:off x="6811319" y="2619453"/>
              <a:ext cx="72375" cy="38986"/>
            </a:xfrm>
            <a:custGeom>
              <a:avLst/>
              <a:gdLst/>
              <a:ahLst/>
              <a:cxnLst/>
              <a:rect l="l" t="t" r="r" b="b"/>
              <a:pathLst>
                <a:path w="1500" h="808" extrusionOk="0">
                  <a:moveTo>
                    <a:pt x="1307" y="1"/>
                  </a:moveTo>
                  <a:lnTo>
                    <a:pt x="1269" y="39"/>
                  </a:lnTo>
                  <a:lnTo>
                    <a:pt x="1019" y="251"/>
                  </a:lnTo>
                  <a:lnTo>
                    <a:pt x="884" y="347"/>
                  </a:lnTo>
                  <a:lnTo>
                    <a:pt x="750" y="424"/>
                  </a:lnTo>
                  <a:lnTo>
                    <a:pt x="596" y="481"/>
                  </a:lnTo>
                  <a:lnTo>
                    <a:pt x="443" y="539"/>
                  </a:lnTo>
                  <a:lnTo>
                    <a:pt x="289" y="577"/>
                  </a:lnTo>
                  <a:lnTo>
                    <a:pt x="116" y="597"/>
                  </a:lnTo>
                  <a:lnTo>
                    <a:pt x="77" y="616"/>
                  </a:lnTo>
                  <a:lnTo>
                    <a:pt x="39" y="635"/>
                  </a:lnTo>
                  <a:lnTo>
                    <a:pt x="20" y="673"/>
                  </a:lnTo>
                  <a:lnTo>
                    <a:pt x="1" y="712"/>
                  </a:lnTo>
                  <a:lnTo>
                    <a:pt x="20" y="750"/>
                  </a:lnTo>
                  <a:lnTo>
                    <a:pt x="39" y="789"/>
                  </a:lnTo>
                  <a:lnTo>
                    <a:pt x="77" y="808"/>
                  </a:lnTo>
                  <a:lnTo>
                    <a:pt x="308" y="808"/>
                  </a:lnTo>
                  <a:lnTo>
                    <a:pt x="500" y="770"/>
                  </a:lnTo>
                  <a:lnTo>
                    <a:pt x="692" y="731"/>
                  </a:lnTo>
                  <a:lnTo>
                    <a:pt x="865" y="654"/>
                  </a:lnTo>
                  <a:lnTo>
                    <a:pt x="1038" y="577"/>
                  </a:lnTo>
                  <a:lnTo>
                    <a:pt x="1211" y="462"/>
                  </a:lnTo>
                  <a:lnTo>
                    <a:pt x="1346" y="328"/>
                  </a:lnTo>
                  <a:lnTo>
                    <a:pt x="1461" y="174"/>
                  </a:lnTo>
                  <a:lnTo>
                    <a:pt x="1499" y="135"/>
                  </a:lnTo>
                  <a:lnTo>
                    <a:pt x="1499" y="97"/>
                  </a:lnTo>
                  <a:lnTo>
                    <a:pt x="1480" y="59"/>
                  </a:lnTo>
                  <a:lnTo>
                    <a:pt x="1442" y="20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6"/>
            <p:cNvSpPr/>
            <p:nvPr/>
          </p:nvSpPr>
          <p:spPr>
            <a:xfrm>
              <a:off x="6715833" y="2552724"/>
              <a:ext cx="110396" cy="68660"/>
            </a:xfrm>
            <a:custGeom>
              <a:avLst/>
              <a:gdLst/>
              <a:ahLst/>
              <a:cxnLst/>
              <a:rect l="l" t="t" r="r" b="b"/>
              <a:pathLst>
                <a:path w="2288" h="1423" extrusionOk="0">
                  <a:moveTo>
                    <a:pt x="308" y="289"/>
                  </a:moveTo>
                  <a:lnTo>
                    <a:pt x="692" y="308"/>
                  </a:lnTo>
                  <a:lnTo>
                    <a:pt x="884" y="327"/>
                  </a:lnTo>
                  <a:lnTo>
                    <a:pt x="1057" y="366"/>
                  </a:lnTo>
                  <a:lnTo>
                    <a:pt x="1307" y="442"/>
                  </a:lnTo>
                  <a:lnTo>
                    <a:pt x="1538" y="539"/>
                  </a:lnTo>
                  <a:lnTo>
                    <a:pt x="1768" y="673"/>
                  </a:lnTo>
                  <a:lnTo>
                    <a:pt x="1807" y="904"/>
                  </a:lnTo>
                  <a:lnTo>
                    <a:pt x="1787" y="980"/>
                  </a:lnTo>
                  <a:lnTo>
                    <a:pt x="1768" y="1057"/>
                  </a:lnTo>
                  <a:lnTo>
                    <a:pt x="1730" y="1096"/>
                  </a:lnTo>
                  <a:lnTo>
                    <a:pt x="1691" y="1134"/>
                  </a:lnTo>
                  <a:lnTo>
                    <a:pt x="1557" y="1134"/>
                  </a:lnTo>
                  <a:lnTo>
                    <a:pt x="1365" y="1115"/>
                  </a:lnTo>
                  <a:lnTo>
                    <a:pt x="1192" y="1057"/>
                  </a:lnTo>
                  <a:lnTo>
                    <a:pt x="1019" y="980"/>
                  </a:lnTo>
                  <a:lnTo>
                    <a:pt x="846" y="865"/>
                  </a:lnTo>
                  <a:lnTo>
                    <a:pt x="692" y="731"/>
                  </a:lnTo>
                  <a:lnTo>
                    <a:pt x="558" y="596"/>
                  </a:lnTo>
                  <a:lnTo>
                    <a:pt x="423" y="442"/>
                  </a:lnTo>
                  <a:lnTo>
                    <a:pt x="308" y="289"/>
                  </a:lnTo>
                  <a:close/>
                  <a:moveTo>
                    <a:pt x="154" y="1"/>
                  </a:moveTo>
                  <a:lnTo>
                    <a:pt x="97" y="20"/>
                  </a:lnTo>
                  <a:lnTo>
                    <a:pt x="39" y="77"/>
                  </a:lnTo>
                  <a:lnTo>
                    <a:pt x="1" y="116"/>
                  </a:lnTo>
                  <a:lnTo>
                    <a:pt x="1" y="154"/>
                  </a:lnTo>
                  <a:lnTo>
                    <a:pt x="1" y="193"/>
                  </a:lnTo>
                  <a:lnTo>
                    <a:pt x="77" y="366"/>
                  </a:lnTo>
                  <a:lnTo>
                    <a:pt x="173" y="519"/>
                  </a:lnTo>
                  <a:lnTo>
                    <a:pt x="289" y="673"/>
                  </a:lnTo>
                  <a:lnTo>
                    <a:pt x="404" y="808"/>
                  </a:lnTo>
                  <a:lnTo>
                    <a:pt x="539" y="942"/>
                  </a:lnTo>
                  <a:lnTo>
                    <a:pt x="692" y="1057"/>
                  </a:lnTo>
                  <a:lnTo>
                    <a:pt x="846" y="1173"/>
                  </a:lnTo>
                  <a:lnTo>
                    <a:pt x="1019" y="1249"/>
                  </a:lnTo>
                  <a:lnTo>
                    <a:pt x="1153" y="1307"/>
                  </a:lnTo>
                  <a:lnTo>
                    <a:pt x="1288" y="1365"/>
                  </a:lnTo>
                  <a:lnTo>
                    <a:pt x="1442" y="1403"/>
                  </a:lnTo>
                  <a:lnTo>
                    <a:pt x="1595" y="1422"/>
                  </a:lnTo>
                  <a:lnTo>
                    <a:pt x="1749" y="1422"/>
                  </a:lnTo>
                  <a:lnTo>
                    <a:pt x="1884" y="1384"/>
                  </a:lnTo>
                  <a:lnTo>
                    <a:pt x="2018" y="1326"/>
                  </a:lnTo>
                  <a:lnTo>
                    <a:pt x="2133" y="1230"/>
                  </a:lnTo>
                  <a:lnTo>
                    <a:pt x="2191" y="1153"/>
                  </a:lnTo>
                  <a:lnTo>
                    <a:pt x="2249" y="1077"/>
                  </a:lnTo>
                  <a:lnTo>
                    <a:pt x="2268" y="1000"/>
                  </a:lnTo>
                  <a:lnTo>
                    <a:pt x="2287" y="923"/>
                  </a:lnTo>
                  <a:lnTo>
                    <a:pt x="2287" y="846"/>
                  </a:lnTo>
                  <a:lnTo>
                    <a:pt x="2287" y="788"/>
                  </a:lnTo>
                  <a:lnTo>
                    <a:pt x="2268" y="711"/>
                  </a:lnTo>
                  <a:lnTo>
                    <a:pt x="2229" y="654"/>
                  </a:lnTo>
                  <a:lnTo>
                    <a:pt x="2114" y="539"/>
                  </a:lnTo>
                  <a:lnTo>
                    <a:pt x="1980" y="442"/>
                  </a:lnTo>
                  <a:lnTo>
                    <a:pt x="1807" y="346"/>
                  </a:lnTo>
                  <a:lnTo>
                    <a:pt x="1615" y="270"/>
                  </a:lnTo>
                  <a:lnTo>
                    <a:pt x="1403" y="212"/>
                  </a:lnTo>
                  <a:lnTo>
                    <a:pt x="1192" y="154"/>
                  </a:lnTo>
                  <a:lnTo>
                    <a:pt x="769" y="58"/>
                  </a:lnTo>
                  <a:lnTo>
                    <a:pt x="404" y="20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6"/>
            <p:cNvSpPr/>
            <p:nvPr/>
          </p:nvSpPr>
          <p:spPr>
            <a:xfrm>
              <a:off x="6730645" y="2566620"/>
              <a:ext cx="72375" cy="40868"/>
            </a:xfrm>
            <a:custGeom>
              <a:avLst/>
              <a:gdLst/>
              <a:ahLst/>
              <a:cxnLst/>
              <a:rect l="l" t="t" r="r" b="b"/>
              <a:pathLst>
                <a:path w="1500" h="847" extrusionOk="0">
                  <a:moveTo>
                    <a:pt x="1" y="1"/>
                  </a:moveTo>
                  <a:lnTo>
                    <a:pt x="116" y="154"/>
                  </a:lnTo>
                  <a:lnTo>
                    <a:pt x="251" y="308"/>
                  </a:lnTo>
                  <a:lnTo>
                    <a:pt x="385" y="443"/>
                  </a:lnTo>
                  <a:lnTo>
                    <a:pt x="539" y="577"/>
                  </a:lnTo>
                  <a:lnTo>
                    <a:pt x="712" y="692"/>
                  </a:lnTo>
                  <a:lnTo>
                    <a:pt x="885" y="769"/>
                  </a:lnTo>
                  <a:lnTo>
                    <a:pt x="1058" y="827"/>
                  </a:lnTo>
                  <a:lnTo>
                    <a:pt x="1250" y="846"/>
                  </a:lnTo>
                  <a:lnTo>
                    <a:pt x="1384" y="846"/>
                  </a:lnTo>
                  <a:lnTo>
                    <a:pt x="1423" y="808"/>
                  </a:lnTo>
                  <a:lnTo>
                    <a:pt x="1461" y="769"/>
                  </a:lnTo>
                  <a:lnTo>
                    <a:pt x="1480" y="692"/>
                  </a:lnTo>
                  <a:lnTo>
                    <a:pt x="1500" y="616"/>
                  </a:lnTo>
                  <a:lnTo>
                    <a:pt x="1461" y="385"/>
                  </a:lnTo>
                  <a:lnTo>
                    <a:pt x="1231" y="251"/>
                  </a:lnTo>
                  <a:lnTo>
                    <a:pt x="1000" y="154"/>
                  </a:lnTo>
                  <a:lnTo>
                    <a:pt x="750" y="78"/>
                  </a:lnTo>
                  <a:lnTo>
                    <a:pt x="577" y="39"/>
                  </a:lnTo>
                  <a:lnTo>
                    <a:pt x="385" y="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6"/>
            <p:cNvSpPr/>
            <p:nvPr/>
          </p:nvSpPr>
          <p:spPr>
            <a:xfrm>
              <a:off x="6701020" y="2621334"/>
              <a:ext cx="59348" cy="84389"/>
            </a:xfrm>
            <a:custGeom>
              <a:avLst/>
              <a:gdLst/>
              <a:ahLst/>
              <a:cxnLst/>
              <a:rect l="l" t="t" r="r" b="b"/>
              <a:pathLst>
                <a:path w="1230" h="1749" extrusionOk="0">
                  <a:moveTo>
                    <a:pt x="557" y="231"/>
                  </a:moveTo>
                  <a:lnTo>
                    <a:pt x="692" y="404"/>
                  </a:lnTo>
                  <a:lnTo>
                    <a:pt x="826" y="596"/>
                  </a:lnTo>
                  <a:lnTo>
                    <a:pt x="884" y="692"/>
                  </a:lnTo>
                  <a:lnTo>
                    <a:pt x="922" y="807"/>
                  </a:lnTo>
                  <a:lnTo>
                    <a:pt x="942" y="903"/>
                  </a:lnTo>
                  <a:lnTo>
                    <a:pt x="942" y="1019"/>
                  </a:lnTo>
                  <a:lnTo>
                    <a:pt x="942" y="1115"/>
                  </a:lnTo>
                  <a:lnTo>
                    <a:pt x="903" y="1192"/>
                  </a:lnTo>
                  <a:lnTo>
                    <a:pt x="865" y="1288"/>
                  </a:lnTo>
                  <a:lnTo>
                    <a:pt x="807" y="1365"/>
                  </a:lnTo>
                  <a:lnTo>
                    <a:pt x="749" y="1422"/>
                  </a:lnTo>
                  <a:lnTo>
                    <a:pt x="653" y="1461"/>
                  </a:lnTo>
                  <a:lnTo>
                    <a:pt x="577" y="1480"/>
                  </a:lnTo>
                  <a:lnTo>
                    <a:pt x="480" y="1499"/>
                  </a:lnTo>
                  <a:lnTo>
                    <a:pt x="384" y="1480"/>
                  </a:lnTo>
                  <a:lnTo>
                    <a:pt x="327" y="1441"/>
                  </a:lnTo>
                  <a:lnTo>
                    <a:pt x="288" y="1384"/>
                  </a:lnTo>
                  <a:lnTo>
                    <a:pt x="250" y="1307"/>
                  </a:lnTo>
                  <a:lnTo>
                    <a:pt x="250" y="1230"/>
                  </a:lnTo>
                  <a:lnTo>
                    <a:pt x="250" y="1134"/>
                  </a:lnTo>
                  <a:lnTo>
                    <a:pt x="288" y="942"/>
                  </a:lnTo>
                  <a:lnTo>
                    <a:pt x="365" y="731"/>
                  </a:lnTo>
                  <a:lnTo>
                    <a:pt x="442" y="538"/>
                  </a:lnTo>
                  <a:lnTo>
                    <a:pt x="519" y="346"/>
                  </a:lnTo>
                  <a:lnTo>
                    <a:pt x="557" y="231"/>
                  </a:lnTo>
                  <a:close/>
                  <a:moveTo>
                    <a:pt x="596" y="0"/>
                  </a:moveTo>
                  <a:lnTo>
                    <a:pt x="557" y="58"/>
                  </a:lnTo>
                  <a:lnTo>
                    <a:pt x="519" y="135"/>
                  </a:lnTo>
                  <a:lnTo>
                    <a:pt x="480" y="116"/>
                  </a:lnTo>
                  <a:lnTo>
                    <a:pt x="442" y="116"/>
                  </a:lnTo>
                  <a:lnTo>
                    <a:pt x="404" y="135"/>
                  </a:lnTo>
                  <a:lnTo>
                    <a:pt x="384" y="173"/>
                  </a:lnTo>
                  <a:lnTo>
                    <a:pt x="327" y="308"/>
                  </a:lnTo>
                  <a:lnTo>
                    <a:pt x="269" y="442"/>
                  </a:lnTo>
                  <a:lnTo>
                    <a:pt x="135" y="711"/>
                  </a:lnTo>
                  <a:lnTo>
                    <a:pt x="58" y="846"/>
                  </a:lnTo>
                  <a:lnTo>
                    <a:pt x="19" y="1000"/>
                  </a:lnTo>
                  <a:lnTo>
                    <a:pt x="0" y="1134"/>
                  </a:lnTo>
                  <a:lnTo>
                    <a:pt x="0" y="1288"/>
                  </a:lnTo>
                  <a:lnTo>
                    <a:pt x="19" y="1384"/>
                  </a:lnTo>
                  <a:lnTo>
                    <a:pt x="58" y="1480"/>
                  </a:lnTo>
                  <a:lnTo>
                    <a:pt x="115" y="1576"/>
                  </a:lnTo>
                  <a:lnTo>
                    <a:pt x="192" y="1653"/>
                  </a:lnTo>
                  <a:lnTo>
                    <a:pt x="269" y="1691"/>
                  </a:lnTo>
                  <a:lnTo>
                    <a:pt x="365" y="1730"/>
                  </a:lnTo>
                  <a:lnTo>
                    <a:pt x="461" y="1749"/>
                  </a:lnTo>
                  <a:lnTo>
                    <a:pt x="577" y="1749"/>
                  </a:lnTo>
                  <a:lnTo>
                    <a:pt x="692" y="1730"/>
                  </a:lnTo>
                  <a:lnTo>
                    <a:pt x="788" y="1691"/>
                  </a:lnTo>
                  <a:lnTo>
                    <a:pt x="884" y="1634"/>
                  </a:lnTo>
                  <a:lnTo>
                    <a:pt x="980" y="1576"/>
                  </a:lnTo>
                  <a:lnTo>
                    <a:pt x="1057" y="1480"/>
                  </a:lnTo>
                  <a:lnTo>
                    <a:pt x="1115" y="1403"/>
                  </a:lnTo>
                  <a:lnTo>
                    <a:pt x="1172" y="1288"/>
                  </a:lnTo>
                  <a:lnTo>
                    <a:pt x="1211" y="1192"/>
                  </a:lnTo>
                  <a:lnTo>
                    <a:pt x="1230" y="1038"/>
                  </a:lnTo>
                  <a:lnTo>
                    <a:pt x="1211" y="865"/>
                  </a:lnTo>
                  <a:lnTo>
                    <a:pt x="1172" y="711"/>
                  </a:lnTo>
                  <a:lnTo>
                    <a:pt x="1115" y="558"/>
                  </a:lnTo>
                  <a:lnTo>
                    <a:pt x="1038" y="423"/>
                  </a:lnTo>
                  <a:lnTo>
                    <a:pt x="961" y="269"/>
                  </a:lnTo>
                  <a:lnTo>
                    <a:pt x="846" y="154"/>
                  </a:lnTo>
                  <a:lnTo>
                    <a:pt x="749" y="39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6"/>
            <p:cNvSpPr/>
            <p:nvPr/>
          </p:nvSpPr>
          <p:spPr>
            <a:xfrm>
              <a:off x="6713034" y="2632432"/>
              <a:ext cx="33437" cy="61278"/>
            </a:xfrm>
            <a:custGeom>
              <a:avLst/>
              <a:gdLst/>
              <a:ahLst/>
              <a:cxnLst/>
              <a:rect l="l" t="t" r="r" b="b"/>
              <a:pathLst>
                <a:path w="693" h="1270" extrusionOk="0">
                  <a:moveTo>
                    <a:pt x="308" y="1"/>
                  </a:moveTo>
                  <a:lnTo>
                    <a:pt x="270" y="116"/>
                  </a:lnTo>
                  <a:lnTo>
                    <a:pt x="193" y="308"/>
                  </a:lnTo>
                  <a:lnTo>
                    <a:pt x="116" y="501"/>
                  </a:lnTo>
                  <a:lnTo>
                    <a:pt x="39" y="712"/>
                  </a:lnTo>
                  <a:lnTo>
                    <a:pt x="1" y="904"/>
                  </a:lnTo>
                  <a:lnTo>
                    <a:pt x="1" y="1000"/>
                  </a:lnTo>
                  <a:lnTo>
                    <a:pt x="1" y="1077"/>
                  </a:lnTo>
                  <a:lnTo>
                    <a:pt x="39" y="1154"/>
                  </a:lnTo>
                  <a:lnTo>
                    <a:pt x="78" y="1211"/>
                  </a:lnTo>
                  <a:lnTo>
                    <a:pt x="135" y="1250"/>
                  </a:lnTo>
                  <a:lnTo>
                    <a:pt x="231" y="1269"/>
                  </a:lnTo>
                  <a:lnTo>
                    <a:pt x="328" y="1250"/>
                  </a:lnTo>
                  <a:lnTo>
                    <a:pt x="404" y="1231"/>
                  </a:lnTo>
                  <a:lnTo>
                    <a:pt x="500" y="1192"/>
                  </a:lnTo>
                  <a:lnTo>
                    <a:pt x="558" y="1135"/>
                  </a:lnTo>
                  <a:lnTo>
                    <a:pt x="616" y="1058"/>
                  </a:lnTo>
                  <a:lnTo>
                    <a:pt x="654" y="962"/>
                  </a:lnTo>
                  <a:lnTo>
                    <a:pt x="693" y="885"/>
                  </a:lnTo>
                  <a:lnTo>
                    <a:pt x="693" y="789"/>
                  </a:lnTo>
                  <a:lnTo>
                    <a:pt x="693" y="673"/>
                  </a:lnTo>
                  <a:lnTo>
                    <a:pt x="673" y="577"/>
                  </a:lnTo>
                  <a:lnTo>
                    <a:pt x="635" y="462"/>
                  </a:lnTo>
                  <a:lnTo>
                    <a:pt x="577" y="366"/>
                  </a:lnTo>
                  <a:lnTo>
                    <a:pt x="443" y="174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6"/>
            <p:cNvSpPr/>
            <p:nvPr/>
          </p:nvSpPr>
          <p:spPr>
            <a:xfrm>
              <a:off x="6643507" y="2550890"/>
              <a:ext cx="54764" cy="81591"/>
            </a:xfrm>
            <a:custGeom>
              <a:avLst/>
              <a:gdLst/>
              <a:ahLst/>
              <a:cxnLst/>
              <a:rect l="l" t="t" r="r" b="b"/>
              <a:pathLst>
                <a:path w="1135" h="1691" extrusionOk="0">
                  <a:moveTo>
                    <a:pt x="481" y="327"/>
                  </a:moveTo>
                  <a:lnTo>
                    <a:pt x="673" y="577"/>
                  </a:lnTo>
                  <a:lnTo>
                    <a:pt x="750" y="711"/>
                  </a:lnTo>
                  <a:lnTo>
                    <a:pt x="827" y="865"/>
                  </a:lnTo>
                  <a:lnTo>
                    <a:pt x="846" y="999"/>
                  </a:lnTo>
                  <a:lnTo>
                    <a:pt x="846" y="1076"/>
                  </a:lnTo>
                  <a:lnTo>
                    <a:pt x="846" y="1134"/>
                  </a:lnTo>
                  <a:lnTo>
                    <a:pt x="808" y="1211"/>
                  </a:lnTo>
                  <a:lnTo>
                    <a:pt x="769" y="1268"/>
                  </a:lnTo>
                  <a:lnTo>
                    <a:pt x="712" y="1307"/>
                  </a:lnTo>
                  <a:lnTo>
                    <a:pt x="635" y="1364"/>
                  </a:lnTo>
                  <a:lnTo>
                    <a:pt x="520" y="1384"/>
                  </a:lnTo>
                  <a:lnTo>
                    <a:pt x="443" y="1384"/>
                  </a:lnTo>
                  <a:lnTo>
                    <a:pt x="385" y="1326"/>
                  </a:lnTo>
                  <a:lnTo>
                    <a:pt x="327" y="1268"/>
                  </a:lnTo>
                  <a:lnTo>
                    <a:pt x="308" y="1172"/>
                  </a:lnTo>
                  <a:lnTo>
                    <a:pt x="289" y="1076"/>
                  </a:lnTo>
                  <a:lnTo>
                    <a:pt x="270" y="884"/>
                  </a:lnTo>
                  <a:lnTo>
                    <a:pt x="308" y="730"/>
                  </a:lnTo>
                  <a:lnTo>
                    <a:pt x="347" y="596"/>
                  </a:lnTo>
                  <a:lnTo>
                    <a:pt x="404" y="461"/>
                  </a:lnTo>
                  <a:lnTo>
                    <a:pt x="481" y="327"/>
                  </a:lnTo>
                  <a:close/>
                  <a:moveTo>
                    <a:pt x="443" y="0"/>
                  </a:moveTo>
                  <a:lnTo>
                    <a:pt x="385" y="39"/>
                  </a:lnTo>
                  <a:lnTo>
                    <a:pt x="366" y="96"/>
                  </a:lnTo>
                  <a:lnTo>
                    <a:pt x="270" y="211"/>
                  </a:lnTo>
                  <a:lnTo>
                    <a:pt x="193" y="327"/>
                  </a:lnTo>
                  <a:lnTo>
                    <a:pt x="135" y="442"/>
                  </a:lnTo>
                  <a:lnTo>
                    <a:pt x="78" y="577"/>
                  </a:lnTo>
                  <a:lnTo>
                    <a:pt x="39" y="711"/>
                  </a:lnTo>
                  <a:lnTo>
                    <a:pt x="20" y="846"/>
                  </a:lnTo>
                  <a:lnTo>
                    <a:pt x="1" y="999"/>
                  </a:lnTo>
                  <a:lnTo>
                    <a:pt x="1" y="1134"/>
                  </a:lnTo>
                  <a:lnTo>
                    <a:pt x="20" y="1249"/>
                  </a:lnTo>
                  <a:lnTo>
                    <a:pt x="58" y="1364"/>
                  </a:lnTo>
                  <a:lnTo>
                    <a:pt x="116" y="1460"/>
                  </a:lnTo>
                  <a:lnTo>
                    <a:pt x="193" y="1537"/>
                  </a:lnTo>
                  <a:lnTo>
                    <a:pt x="270" y="1614"/>
                  </a:lnTo>
                  <a:lnTo>
                    <a:pt x="366" y="1653"/>
                  </a:lnTo>
                  <a:lnTo>
                    <a:pt x="481" y="1691"/>
                  </a:lnTo>
                  <a:lnTo>
                    <a:pt x="596" y="1672"/>
                  </a:lnTo>
                  <a:lnTo>
                    <a:pt x="712" y="1653"/>
                  </a:lnTo>
                  <a:lnTo>
                    <a:pt x="808" y="1595"/>
                  </a:lnTo>
                  <a:lnTo>
                    <a:pt x="904" y="1518"/>
                  </a:lnTo>
                  <a:lnTo>
                    <a:pt x="981" y="1441"/>
                  </a:lnTo>
                  <a:lnTo>
                    <a:pt x="1038" y="1364"/>
                  </a:lnTo>
                  <a:lnTo>
                    <a:pt x="1096" y="1249"/>
                  </a:lnTo>
                  <a:lnTo>
                    <a:pt x="1134" y="1153"/>
                  </a:lnTo>
                  <a:lnTo>
                    <a:pt x="1134" y="1038"/>
                  </a:lnTo>
                  <a:lnTo>
                    <a:pt x="1134" y="884"/>
                  </a:lnTo>
                  <a:lnTo>
                    <a:pt x="1096" y="749"/>
                  </a:lnTo>
                  <a:lnTo>
                    <a:pt x="1038" y="615"/>
                  </a:lnTo>
                  <a:lnTo>
                    <a:pt x="981" y="480"/>
                  </a:lnTo>
                  <a:lnTo>
                    <a:pt x="885" y="365"/>
                  </a:lnTo>
                  <a:lnTo>
                    <a:pt x="789" y="250"/>
                  </a:lnTo>
                  <a:lnTo>
                    <a:pt x="596" y="39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6"/>
            <p:cNvSpPr/>
            <p:nvPr/>
          </p:nvSpPr>
          <p:spPr>
            <a:xfrm>
              <a:off x="6656486" y="2566620"/>
              <a:ext cx="27888" cy="51049"/>
            </a:xfrm>
            <a:custGeom>
              <a:avLst/>
              <a:gdLst/>
              <a:ahLst/>
              <a:cxnLst/>
              <a:rect l="l" t="t" r="r" b="b"/>
              <a:pathLst>
                <a:path w="578" h="1058" extrusionOk="0">
                  <a:moveTo>
                    <a:pt x="212" y="1"/>
                  </a:moveTo>
                  <a:lnTo>
                    <a:pt x="135" y="135"/>
                  </a:lnTo>
                  <a:lnTo>
                    <a:pt x="78" y="270"/>
                  </a:lnTo>
                  <a:lnTo>
                    <a:pt x="39" y="404"/>
                  </a:lnTo>
                  <a:lnTo>
                    <a:pt x="1" y="558"/>
                  </a:lnTo>
                  <a:lnTo>
                    <a:pt x="20" y="750"/>
                  </a:lnTo>
                  <a:lnTo>
                    <a:pt x="39" y="846"/>
                  </a:lnTo>
                  <a:lnTo>
                    <a:pt x="58" y="942"/>
                  </a:lnTo>
                  <a:lnTo>
                    <a:pt x="116" y="1000"/>
                  </a:lnTo>
                  <a:lnTo>
                    <a:pt x="174" y="1058"/>
                  </a:lnTo>
                  <a:lnTo>
                    <a:pt x="251" y="1058"/>
                  </a:lnTo>
                  <a:lnTo>
                    <a:pt x="366" y="1038"/>
                  </a:lnTo>
                  <a:lnTo>
                    <a:pt x="443" y="981"/>
                  </a:lnTo>
                  <a:lnTo>
                    <a:pt x="500" y="942"/>
                  </a:lnTo>
                  <a:lnTo>
                    <a:pt x="539" y="885"/>
                  </a:lnTo>
                  <a:lnTo>
                    <a:pt x="577" y="808"/>
                  </a:lnTo>
                  <a:lnTo>
                    <a:pt x="577" y="750"/>
                  </a:lnTo>
                  <a:lnTo>
                    <a:pt x="577" y="673"/>
                  </a:lnTo>
                  <a:lnTo>
                    <a:pt x="558" y="539"/>
                  </a:lnTo>
                  <a:lnTo>
                    <a:pt x="481" y="385"/>
                  </a:lnTo>
                  <a:lnTo>
                    <a:pt x="404" y="251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6"/>
            <p:cNvSpPr/>
            <p:nvPr/>
          </p:nvSpPr>
          <p:spPr>
            <a:xfrm>
              <a:off x="6516514" y="3036664"/>
              <a:ext cx="42701" cy="49167"/>
            </a:xfrm>
            <a:custGeom>
              <a:avLst/>
              <a:gdLst/>
              <a:ahLst/>
              <a:cxnLst/>
              <a:rect l="l" t="t" r="r" b="b"/>
              <a:pathLst>
                <a:path w="885" h="1019" extrusionOk="0">
                  <a:moveTo>
                    <a:pt x="711" y="0"/>
                  </a:moveTo>
                  <a:lnTo>
                    <a:pt x="654" y="20"/>
                  </a:lnTo>
                  <a:lnTo>
                    <a:pt x="615" y="58"/>
                  </a:lnTo>
                  <a:lnTo>
                    <a:pt x="596" y="116"/>
                  </a:lnTo>
                  <a:lnTo>
                    <a:pt x="615" y="173"/>
                  </a:lnTo>
                  <a:lnTo>
                    <a:pt x="635" y="289"/>
                  </a:lnTo>
                  <a:lnTo>
                    <a:pt x="615" y="404"/>
                  </a:lnTo>
                  <a:lnTo>
                    <a:pt x="577" y="519"/>
                  </a:lnTo>
                  <a:lnTo>
                    <a:pt x="519" y="634"/>
                  </a:lnTo>
                  <a:lnTo>
                    <a:pt x="423" y="711"/>
                  </a:lnTo>
                  <a:lnTo>
                    <a:pt x="327" y="788"/>
                  </a:lnTo>
                  <a:lnTo>
                    <a:pt x="212" y="827"/>
                  </a:lnTo>
                  <a:lnTo>
                    <a:pt x="77" y="846"/>
                  </a:lnTo>
                  <a:lnTo>
                    <a:pt x="39" y="846"/>
                  </a:lnTo>
                  <a:lnTo>
                    <a:pt x="20" y="865"/>
                  </a:lnTo>
                  <a:lnTo>
                    <a:pt x="1" y="884"/>
                  </a:lnTo>
                  <a:lnTo>
                    <a:pt x="1" y="923"/>
                  </a:lnTo>
                  <a:lnTo>
                    <a:pt x="1" y="961"/>
                  </a:lnTo>
                  <a:lnTo>
                    <a:pt x="20" y="980"/>
                  </a:lnTo>
                  <a:lnTo>
                    <a:pt x="39" y="1019"/>
                  </a:lnTo>
                  <a:lnTo>
                    <a:pt x="269" y="1019"/>
                  </a:lnTo>
                  <a:lnTo>
                    <a:pt x="423" y="961"/>
                  </a:lnTo>
                  <a:lnTo>
                    <a:pt x="577" y="884"/>
                  </a:lnTo>
                  <a:lnTo>
                    <a:pt x="711" y="750"/>
                  </a:lnTo>
                  <a:lnTo>
                    <a:pt x="807" y="615"/>
                  </a:lnTo>
                  <a:lnTo>
                    <a:pt x="865" y="442"/>
                  </a:lnTo>
                  <a:lnTo>
                    <a:pt x="884" y="269"/>
                  </a:lnTo>
                  <a:lnTo>
                    <a:pt x="865" y="96"/>
                  </a:lnTo>
                  <a:lnTo>
                    <a:pt x="846" y="3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6"/>
            <p:cNvSpPr/>
            <p:nvPr/>
          </p:nvSpPr>
          <p:spPr>
            <a:xfrm>
              <a:off x="6406215" y="3726388"/>
              <a:ext cx="141855" cy="14909"/>
            </a:xfrm>
            <a:custGeom>
              <a:avLst/>
              <a:gdLst/>
              <a:ahLst/>
              <a:cxnLst/>
              <a:rect l="l" t="t" r="r" b="b"/>
              <a:pathLst>
                <a:path w="2940" h="309" extrusionOk="0">
                  <a:moveTo>
                    <a:pt x="1460" y="1"/>
                  </a:moveTo>
                  <a:lnTo>
                    <a:pt x="96" y="58"/>
                  </a:lnTo>
                  <a:lnTo>
                    <a:pt x="58" y="58"/>
                  </a:lnTo>
                  <a:lnTo>
                    <a:pt x="19" y="97"/>
                  </a:lnTo>
                  <a:lnTo>
                    <a:pt x="0" y="116"/>
                  </a:lnTo>
                  <a:lnTo>
                    <a:pt x="0" y="154"/>
                  </a:lnTo>
                  <a:lnTo>
                    <a:pt x="0" y="193"/>
                  </a:lnTo>
                  <a:lnTo>
                    <a:pt x="19" y="231"/>
                  </a:lnTo>
                  <a:lnTo>
                    <a:pt x="58" y="250"/>
                  </a:lnTo>
                  <a:lnTo>
                    <a:pt x="96" y="250"/>
                  </a:lnTo>
                  <a:lnTo>
                    <a:pt x="1460" y="308"/>
                  </a:lnTo>
                  <a:lnTo>
                    <a:pt x="2498" y="308"/>
                  </a:lnTo>
                  <a:lnTo>
                    <a:pt x="2824" y="270"/>
                  </a:lnTo>
                  <a:lnTo>
                    <a:pt x="2882" y="270"/>
                  </a:lnTo>
                  <a:lnTo>
                    <a:pt x="2921" y="231"/>
                  </a:lnTo>
                  <a:lnTo>
                    <a:pt x="2940" y="193"/>
                  </a:lnTo>
                  <a:lnTo>
                    <a:pt x="2940" y="154"/>
                  </a:lnTo>
                  <a:lnTo>
                    <a:pt x="2940" y="116"/>
                  </a:lnTo>
                  <a:lnTo>
                    <a:pt x="2921" y="78"/>
                  </a:lnTo>
                  <a:lnTo>
                    <a:pt x="2882" y="58"/>
                  </a:lnTo>
                  <a:lnTo>
                    <a:pt x="2824" y="39"/>
                  </a:lnTo>
                  <a:lnTo>
                    <a:pt x="2498" y="20"/>
                  </a:lnTo>
                  <a:lnTo>
                    <a:pt x="2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6"/>
            <p:cNvSpPr/>
            <p:nvPr/>
          </p:nvSpPr>
          <p:spPr>
            <a:xfrm>
              <a:off x="6417313" y="3749596"/>
              <a:ext cx="127042" cy="17660"/>
            </a:xfrm>
            <a:custGeom>
              <a:avLst/>
              <a:gdLst/>
              <a:ahLst/>
              <a:cxnLst/>
              <a:rect l="l" t="t" r="r" b="b"/>
              <a:pathLst>
                <a:path w="2633" h="366" extrusionOk="0">
                  <a:moveTo>
                    <a:pt x="77" y="0"/>
                  </a:moveTo>
                  <a:lnTo>
                    <a:pt x="39" y="19"/>
                  </a:lnTo>
                  <a:lnTo>
                    <a:pt x="20" y="58"/>
                  </a:lnTo>
                  <a:lnTo>
                    <a:pt x="1" y="96"/>
                  </a:lnTo>
                  <a:lnTo>
                    <a:pt x="1" y="135"/>
                  </a:lnTo>
                  <a:lnTo>
                    <a:pt x="1" y="154"/>
                  </a:lnTo>
                  <a:lnTo>
                    <a:pt x="20" y="192"/>
                  </a:lnTo>
                  <a:lnTo>
                    <a:pt x="77" y="211"/>
                  </a:lnTo>
                  <a:lnTo>
                    <a:pt x="366" y="269"/>
                  </a:lnTo>
                  <a:lnTo>
                    <a:pt x="673" y="307"/>
                  </a:lnTo>
                  <a:lnTo>
                    <a:pt x="981" y="346"/>
                  </a:lnTo>
                  <a:lnTo>
                    <a:pt x="1288" y="365"/>
                  </a:lnTo>
                  <a:lnTo>
                    <a:pt x="1903" y="365"/>
                  </a:lnTo>
                  <a:lnTo>
                    <a:pt x="2210" y="346"/>
                  </a:lnTo>
                  <a:lnTo>
                    <a:pt x="2518" y="307"/>
                  </a:lnTo>
                  <a:lnTo>
                    <a:pt x="2575" y="288"/>
                  </a:lnTo>
                  <a:lnTo>
                    <a:pt x="2614" y="250"/>
                  </a:lnTo>
                  <a:lnTo>
                    <a:pt x="2633" y="192"/>
                  </a:lnTo>
                  <a:lnTo>
                    <a:pt x="2633" y="135"/>
                  </a:lnTo>
                  <a:lnTo>
                    <a:pt x="2614" y="96"/>
                  </a:lnTo>
                  <a:lnTo>
                    <a:pt x="2594" y="38"/>
                  </a:lnTo>
                  <a:lnTo>
                    <a:pt x="2537" y="19"/>
                  </a:lnTo>
                  <a:lnTo>
                    <a:pt x="2479" y="19"/>
                  </a:lnTo>
                  <a:lnTo>
                    <a:pt x="1884" y="77"/>
                  </a:lnTo>
                  <a:lnTo>
                    <a:pt x="1307" y="96"/>
                  </a:lnTo>
                  <a:lnTo>
                    <a:pt x="712" y="77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6"/>
            <p:cNvSpPr/>
            <p:nvPr/>
          </p:nvSpPr>
          <p:spPr>
            <a:xfrm>
              <a:off x="6478493" y="3035748"/>
              <a:ext cx="28805" cy="56597"/>
            </a:xfrm>
            <a:custGeom>
              <a:avLst/>
              <a:gdLst/>
              <a:ahLst/>
              <a:cxnLst/>
              <a:rect l="l" t="t" r="r" b="b"/>
              <a:pathLst>
                <a:path w="597" h="1173" extrusionOk="0">
                  <a:moveTo>
                    <a:pt x="423" y="0"/>
                  </a:moveTo>
                  <a:lnTo>
                    <a:pt x="385" y="19"/>
                  </a:lnTo>
                  <a:lnTo>
                    <a:pt x="347" y="39"/>
                  </a:lnTo>
                  <a:lnTo>
                    <a:pt x="327" y="77"/>
                  </a:lnTo>
                  <a:lnTo>
                    <a:pt x="308" y="115"/>
                  </a:lnTo>
                  <a:lnTo>
                    <a:pt x="308" y="173"/>
                  </a:lnTo>
                  <a:lnTo>
                    <a:pt x="327" y="404"/>
                  </a:lnTo>
                  <a:lnTo>
                    <a:pt x="327" y="519"/>
                  </a:lnTo>
                  <a:lnTo>
                    <a:pt x="308" y="615"/>
                  </a:lnTo>
                  <a:lnTo>
                    <a:pt x="270" y="730"/>
                  </a:lnTo>
                  <a:lnTo>
                    <a:pt x="212" y="826"/>
                  </a:lnTo>
                  <a:lnTo>
                    <a:pt x="135" y="903"/>
                  </a:lnTo>
                  <a:lnTo>
                    <a:pt x="39" y="980"/>
                  </a:lnTo>
                  <a:lnTo>
                    <a:pt x="1" y="1018"/>
                  </a:lnTo>
                  <a:lnTo>
                    <a:pt x="1" y="1057"/>
                  </a:lnTo>
                  <a:lnTo>
                    <a:pt x="1" y="1095"/>
                  </a:lnTo>
                  <a:lnTo>
                    <a:pt x="1" y="1134"/>
                  </a:lnTo>
                  <a:lnTo>
                    <a:pt x="20" y="1153"/>
                  </a:lnTo>
                  <a:lnTo>
                    <a:pt x="58" y="1172"/>
                  </a:lnTo>
                  <a:lnTo>
                    <a:pt x="135" y="1172"/>
                  </a:lnTo>
                  <a:lnTo>
                    <a:pt x="270" y="1076"/>
                  </a:lnTo>
                  <a:lnTo>
                    <a:pt x="385" y="961"/>
                  </a:lnTo>
                  <a:lnTo>
                    <a:pt x="481" y="826"/>
                  </a:lnTo>
                  <a:lnTo>
                    <a:pt x="539" y="692"/>
                  </a:lnTo>
                  <a:lnTo>
                    <a:pt x="596" y="538"/>
                  </a:lnTo>
                  <a:lnTo>
                    <a:pt x="596" y="384"/>
                  </a:lnTo>
                  <a:lnTo>
                    <a:pt x="596" y="211"/>
                  </a:lnTo>
                  <a:lnTo>
                    <a:pt x="539" y="77"/>
                  </a:lnTo>
                  <a:lnTo>
                    <a:pt x="520" y="19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6"/>
            <p:cNvSpPr/>
            <p:nvPr/>
          </p:nvSpPr>
          <p:spPr>
            <a:xfrm>
              <a:off x="6368195" y="3357426"/>
              <a:ext cx="130757" cy="58431"/>
            </a:xfrm>
            <a:custGeom>
              <a:avLst/>
              <a:gdLst/>
              <a:ahLst/>
              <a:cxnLst/>
              <a:rect l="l" t="t" r="r" b="b"/>
              <a:pathLst>
                <a:path w="2710" h="1211" extrusionOk="0">
                  <a:moveTo>
                    <a:pt x="865" y="0"/>
                  </a:moveTo>
                  <a:lnTo>
                    <a:pt x="826" y="39"/>
                  </a:lnTo>
                  <a:lnTo>
                    <a:pt x="807" y="77"/>
                  </a:lnTo>
                  <a:lnTo>
                    <a:pt x="826" y="116"/>
                  </a:lnTo>
                  <a:lnTo>
                    <a:pt x="846" y="135"/>
                  </a:lnTo>
                  <a:lnTo>
                    <a:pt x="1384" y="500"/>
                  </a:lnTo>
                  <a:lnTo>
                    <a:pt x="1941" y="846"/>
                  </a:lnTo>
                  <a:lnTo>
                    <a:pt x="1480" y="711"/>
                  </a:lnTo>
                  <a:lnTo>
                    <a:pt x="1019" y="577"/>
                  </a:lnTo>
                  <a:lnTo>
                    <a:pt x="577" y="404"/>
                  </a:lnTo>
                  <a:lnTo>
                    <a:pt x="135" y="212"/>
                  </a:lnTo>
                  <a:lnTo>
                    <a:pt x="58" y="212"/>
                  </a:lnTo>
                  <a:lnTo>
                    <a:pt x="19" y="231"/>
                  </a:lnTo>
                  <a:lnTo>
                    <a:pt x="0" y="250"/>
                  </a:lnTo>
                  <a:lnTo>
                    <a:pt x="0" y="289"/>
                  </a:lnTo>
                  <a:lnTo>
                    <a:pt x="0" y="327"/>
                  </a:lnTo>
                  <a:lnTo>
                    <a:pt x="0" y="346"/>
                  </a:lnTo>
                  <a:lnTo>
                    <a:pt x="39" y="385"/>
                  </a:lnTo>
                  <a:lnTo>
                    <a:pt x="481" y="596"/>
                  </a:lnTo>
                  <a:lnTo>
                    <a:pt x="923" y="807"/>
                  </a:lnTo>
                  <a:lnTo>
                    <a:pt x="1403" y="980"/>
                  </a:lnTo>
                  <a:lnTo>
                    <a:pt x="1633" y="1038"/>
                  </a:lnTo>
                  <a:lnTo>
                    <a:pt x="1864" y="1096"/>
                  </a:lnTo>
                  <a:lnTo>
                    <a:pt x="1960" y="1096"/>
                  </a:lnTo>
                  <a:lnTo>
                    <a:pt x="1999" y="1076"/>
                  </a:lnTo>
                  <a:lnTo>
                    <a:pt x="2018" y="1038"/>
                  </a:lnTo>
                  <a:lnTo>
                    <a:pt x="2037" y="961"/>
                  </a:lnTo>
                  <a:lnTo>
                    <a:pt x="2037" y="923"/>
                  </a:lnTo>
                  <a:lnTo>
                    <a:pt x="2018" y="884"/>
                  </a:lnTo>
                  <a:lnTo>
                    <a:pt x="2537" y="1192"/>
                  </a:lnTo>
                  <a:lnTo>
                    <a:pt x="2575" y="1211"/>
                  </a:lnTo>
                  <a:lnTo>
                    <a:pt x="2633" y="1211"/>
                  </a:lnTo>
                  <a:lnTo>
                    <a:pt x="2671" y="1192"/>
                  </a:lnTo>
                  <a:lnTo>
                    <a:pt x="2690" y="1153"/>
                  </a:lnTo>
                  <a:lnTo>
                    <a:pt x="2709" y="1115"/>
                  </a:lnTo>
                  <a:lnTo>
                    <a:pt x="2709" y="1057"/>
                  </a:lnTo>
                  <a:lnTo>
                    <a:pt x="2690" y="1019"/>
                  </a:lnTo>
                  <a:lnTo>
                    <a:pt x="2652" y="980"/>
                  </a:lnTo>
                  <a:lnTo>
                    <a:pt x="2229" y="731"/>
                  </a:lnTo>
                  <a:lnTo>
                    <a:pt x="1806" y="481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6"/>
            <p:cNvSpPr/>
            <p:nvPr/>
          </p:nvSpPr>
          <p:spPr>
            <a:xfrm>
              <a:off x="6178140" y="3210941"/>
              <a:ext cx="316182" cy="100167"/>
            </a:xfrm>
            <a:custGeom>
              <a:avLst/>
              <a:gdLst/>
              <a:ahLst/>
              <a:cxnLst/>
              <a:rect l="l" t="t" r="r" b="b"/>
              <a:pathLst>
                <a:path w="6553" h="2076" extrusionOk="0">
                  <a:moveTo>
                    <a:pt x="0" y="1"/>
                  </a:moveTo>
                  <a:lnTo>
                    <a:pt x="39" y="58"/>
                  </a:lnTo>
                  <a:lnTo>
                    <a:pt x="77" y="116"/>
                  </a:lnTo>
                  <a:lnTo>
                    <a:pt x="154" y="308"/>
                  </a:lnTo>
                  <a:lnTo>
                    <a:pt x="250" y="500"/>
                  </a:lnTo>
                  <a:lnTo>
                    <a:pt x="365" y="673"/>
                  </a:lnTo>
                  <a:lnTo>
                    <a:pt x="461" y="846"/>
                  </a:lnTo>
                  <a:lnTo>
                    <a:pt x="596" y="1000"/>
                  </a:lnTo>
                  <a:lnTo>
                    <a:pt x="711" y="1153"/>
                  </a:lnTo>
                  <a:lnTo>
                    <a:pt x="846" y="1288"/>
                  </a:lnTo>
                  <a:lnTo>
                    <a:pt x="980" y="1403"/>
                  </a:lnTo>
                  <a:lnTo>
                    <a:pt x="1134" y="1519"/>
                  </a:lnTo>
                  <a:lnTo>
                    <a:pt x="1288" y="1615"/>
                  </a:lnTo>
                  <a:lnTo>
                    <a:pt x="1441" y="1711"/>
                  </a:lnTo>
                  <a:lnTo>
                    <a:pt x="1595" y="1807"/>
                  </a:lnTo>
                  <a:lnTo>
                    <a:pt x="1941" y="1922"/>
                  </a:lnTo>
                  <a:lnTo>
                    <a:pt x="2287" y="2018"/>
                  </a:lnTo>
                  <a:lnTo>
                    <a:pt x="2633" y="2057"/>
                  </a:lnTo>
                  <a:lnTo>
                    <a:pt x="2998" y="2076"/>
                  </a:lnTo>
                  <a:lnTo>
                    <a:pt x="3363" y="2018"/>
                  </a:lnTo>
                  <a:lnTo>
                    <a:pt x="3728" y="1941"/>
                  </a:lnTo>
                  <a:lnTo>
                    <a:pt x="4074" y="1807"/>
                  </a:lnTo>
                  <a:lnTo>
                    <a:pt x="4420" y="1634"/>
                  </a:lnTo>
                  <a:lnTo>
                    <a:pt x="4746" y="1422"/>
                  </a:lnTo>
                  <a:lnTo>
                    <a:pt x="4919" y="1288"/>
                  </a:lnTo>
                  <a:lnTo>
                    <a:pt x="5073" y="1153"/>
                  </a:lnTo>
                  <a:lnTo>
                    <a:pt x="4842" y="1077"/>
                  </a:lnTo>
                  <a:lnTo>
                    <a:pt x="4631" y="961"/>
                  </a:lnTo>
                  <a:lnTo>
                    <a:pt x="4593" y="904"/>
                  </a:lnTo>
                  <a:lnTo>
                    <a:pt x="4573" y="865"/>
                  </a:lnTo>
                  <a:lnTo>
                    <a:pt x="4573" y="808"/>
                  </a:lnTo>
                  <a:lnTo>
                    <a:pt x="4593" y="750"/>
                  </a:lnTo>
                  <a:lnTo>
                    <a:pt x="4612" y="712"/>
                  </a:lnTo>
                  <a:lnTo>
                    <a:pt x="4669" y="692"/>
                  </a:lnTo>
                  <a:lnTo>
                    <a:pt x="4785" y="692"/>
                  </a:lnTo>
                  <a:lnTo>
                    <a:pt x="4977" y="769"/>
                  </a:lnTo>
                  <a:lnTo>
                    <a:pt x="5150" y="827"/>
                  </a:lnTo>
                  <a:lnTo>
                    <a:pt x="5323" y="865"/>
                  </a:lnTo>
                  <a:lnTo>
                    <a:pt x="5496" y="884"/>
                  </a:lnTo>
                  <a:lnTo>
                    <a:pt x="5553" y="865"/>
                  </a:lnTo>
                  <a:lnTo>
                    <a:pt x="5611" y="884"/>
                  </a:lnTo>
                  <a:lnTo>
                    <a:pt x="5822" y="865"/>
                  </a:lnTo>
                  <a:lnTo>
                    <a:pt x="6034" y="808"/>
                  </a:lnTo>
                  <a:lnTo>
                    <a:pt x="6264" y="750"/>
                  </a:lnTo>
                  <a:lnTo>
                    <a:pt x="6495" y="654"/>
                  </a:lnTo>
                  <a:lnTo>
                    <a:pt x="6552" y="654"/>
                  </a:lnTo>
                  <a:lnTo>
                    <a:pt x="6552" y="174"/>
                  </a:lnTo>
                  <a:lnTo>
                    <a:pt x="4823" y="154"/>
                  </a:lnTo>
                  <a:lnTo>
                    <a:pt x="3075" y="116"/>
                  </a:lnTo>
                  <a:lnTo>
                    <a:pt x="1537" y="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49" name="Google Shape;5549;p56"/>
            <p:cNvSpPr/>
            <p:nvPr/>
          </p:nvSpPr>
          <p:spPr>
            <a:xfrm>
              <a:off x="5338211" y="3298996"/>
              <a:ext cx="1126445" cy="206800"/>
            </a:xfrm>
            <a:custGeom>
              <a:avLst/>
              <a:gdLst/>
              <a:ahLst/>
              <a:cxnLst/>
              <a:rect l="l" t="t" r="r" b="b"/>
              <a:pathLst>
                <a:path w="23346" h="4286" extrusionOk="0">
                  <a:moveTo>
                    <a:pt x="7071" y="1"/>
                  </a:moveTo>
                  <a:lnTo>
                    <a:pt x="6360" y="39"/>
                  </a:lnTo>
                  <a:lnTo>
                    <a:pt x="5649" y="78"/>
                  </a:lnTo>
                  <a:lnTo>
                    <a:pt x="4938" y="116"/>
                  </a:lnTo>
                  <a:lnTo>
                    <a:pt x="4227" y="193"/>
                  </a:lnTo>
                  <a:lnTo>
                    <a:pt x="3517" y="270"/>
                  </a:lnTo>
                  <a:lnTo>
                    <a:pt x="2806" y="385"/>
                  </a:lnTo>
                  <a:lnTo>
                    <a:pt x="2114" y="501"/>
                  </a:lnTo>
                  <a:lnTo>
                    <a:pt x="1403" y="616"/>
                  </a:lnTo>
                  <a:lnTo>
                    <a:pt x="711" y="770"/>
                  </a:lnTo>
                  <a:lnTo>
                    <a:pt x="0" y="923"/>
                  </a:lnTo>
                  <a:lnTo>
                    <a:pt x="39" y="1039"/>
                  </a:lnTo>
                  <a:lnTo>
                    <a:pt x="58" y="1135"/>
                  </a:lnTo>
                  <a:lnTo>
                    <a:pt x="96" y="1211"/>
                  </a:lnTo>
                  <a:lnTo>
                    <a:pt x="154" y="1288"/>
                  </a:lnTo>
                  <a:lnTo>
                    <a:pt x="212" y="1346"/>
                  </a:lnTo>
                  <a:lnTo>
                    <a:pt x="269" y="1384"/>
                  </a:lnTo>
                  <a:lnTo>
                    <a:pt x="346" y="1404"/>
                  </a:lnTo>
                  <a:lnTo>
                    <a:pt x="423" y="1423"/>
                  </a:lnTo>
                  <a:lnTo>
                    <a:pt x="596" y="1442"/>
                  </a:lnTo>
                  <a:lnTo>
                    <a:pt x="788" y="1423"/>
                  </a:lnTo>
                  <a:lnTo>
                    <a:pt x="1249" y="1346"/>
                  </a:lnTo>
                  <a:lnTo>
                    <a:pt x="2095" y="1211"/>
                  </a:lnTo>
                  <a:lnTo>
                    <a:pt x="2940" y="1077"/>
                  </a:lnTo>
                  <a:lnTo>
                    <a:pt x="3689" y="981"/>
                  </a:lnTo>
                  <a:lnTo>
                    <a:pt x="4458" y="923"/>
                  </a:lnTo>
                  <a:lnTo>
                    <a:pt x="5227" y="866"/>
                  </a:lnTo>
                  <a:lnTo>
                    <a:pt x="5976" y="827"/>
                  </a:lnTo>
                  <a:lnTo>
                    <a:pt x="6783" y="808"/>
                  </a:lnTo>
                  <a:lnTo>
                    <a:pt x="7590" y="789"/>
                  </a:lnTo>
                  <a:lnTo>
                    <a:pt x="8397" y="808"/>
                  </a:lnTo>
                  <a:lnTo>
                    <a:pt x="9223" y="846"/>
                  </a:lnTo>
                  <a:lnTo>
                    <a:pt x="10011" y="885"/>
                  </a:lnTo>
                  <a:lnTo>
                    <a:pt x="10818" y="942"/>
                  </a:lnTo>
                  <a:lnTo>
                    <a:pt x="11625" y="1019"/>
                  </a:lnTo>
                  <a:lnTo>
                    <a:pt x="12432" y="1115"/>
                  </a:lnTo>
                  <a:lnTo>
                    <a:pt x="13815" y="1288"/>
                  </a:lnTo>
                  <a:lnTo>
                    <a:pt x="15218" y="1480"/>
                  </a:lnTo>
                  <a:lnTo>
                    <a:pt x="15929" y="1596"/>
                  </a:lnTo>
                  <a:lnTo>
                    <a:pt x="16640" y="1730"/>
                  </a:lnTo>
                  <a:lnTo>
                    <a:pt x="17331" y="1884"/>
                  </a:lnTo>
                  <a:lnTo>
                    <a:pt x="18042" y="2038"/>
                  </a:lnTo>
                  <a:lnTo>
                    <a:pt x="18734" y="2230"/>
                  </a:lnTo>
                  <a:lnTo>
                    <a:pt x="19407" y="2441"/>
                  </a:lnTo>
                  <a:lnTo>
                    <a:pt x="20079" y="2672"/>
                  </a:lnTo>
                  <a:lnTo>
                    <a:pt x="20732" y="2941"/>
                  </a:lnTo>
                  <a:lnTo>
                    <a:pt x="21386" y="3229"/>
                  </a:lnTo>
                  <a:lnTo>
                    <a:pt x="22001" y="3536"/>
                  </a:lnTo>
                  <a:lnTo>
                    <a:pt x="22615" y="3901"/>
                  </a:lnTo>
                  <a:lnTo>
                    <a:pt x="23211" y="4286"/>
                  </a:lnTo>
                  <a:lnTo>
                    <a:pt x="23346" y="3940"/>
                  </a:lnTo>
                  <a:lnTo>
                    <a:pt x="23057" y="3805"/>
                  </a:lnTo>
                  <a:lnTo>
                    <a:pt x="22769" y="3671"/>
                  </a:lnTo>
                  <a:lnTo>
                    <a:pt x="22231" y="3363"/>
                  </a:lnTo>
                  <a:lnTo>
                    <a:pt x="21578" y="3056"/>
                  </a:lnTo>
                  <a:lnTo>
                    <a:pt x="20925" y="2768"/>
                  </a:lnTo>
                  <a:lnTo>
                    <a:pt x="20271" y="2480"/>
                  </a:lnTo>
                  <a:lnTo>
                    <a:pt x="19618" y="2211"/>
                  </a:lnTo>
                  <a:lnTo>
                    <a:pt x="18945" y="1961"/>
                  </a:lnTo>
                  <a:lnTo>
                    <a:pt x="18273" y="1711"/>
                  </a:lnTo>
                  <a:lnTo>
                    <a:pt x="17600" y="1500"/>
                  </a:lnTo>
                  <a:lnTo>
                    <a:pt x="16909" y="1288"/>
                  </a:lnTo>
                  <a:lnTo>
                    <a:pt x="16217" y="1096"/>
                  </a:lnTo>
                  <a:lnTo>
                    <a:pt x="15525" y="923"/>
                  </a:lnTo>
                  <a:lnTo>
                    <a:pt x="14834" y="770"/>
                  </a:lnTo>
                  <a:lnTo>
                    <a:pt x="14142" y="616"/>
                  </a:lnTo>
                  <a:lnTo>
                    <a:pt x="13450" y="481"/>
                  </a:lnTo>
                  <a:lnTo>
                    <a:pt x="12739" y="385"/>
                  </a:lnTo>
                  <a:lnTo>
                    <a:pt x="12028" y="270"/>
                  </a:lnTo>
                  <a:lnTo>
                    <a:pt x="11337" y="193"/>
                  </a:lnTo>
                  <a:lnTo>
                    <a:pt x="10626" y="116"/>
                  </a:lnTo>
                  <a:lnTo>
                    <a:pt x="9915" y="78"/>
                  </a:lnTo>
                  <a:lnTo>
                    <a:pt x="9204" y="39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6"/>
            <p:cNvSpPr/>
            <p:nvPr/>
          </p:nvSpPr>
          <p:spPr>
            <a:xfrm>
              <a:off x="6321827" y="3008825"/>
              <a:ext cx="102965" cy="86271"/>
            </a:xfrm>
            <a:custGeom>
              <a:avLst/>
              <a:gdLst/>
              <a:ahLst/>
              <a:cxnLst/>
              <a:rect l="l" t="t" r="r" b="b"/>
              <a:pathLst>
                <a:path w="2134" h="1788" extrusionOk="0">
                  <a:moveTo>
                    <a:pt x="366" y="366"/>
                  </a:moveTo>
                  <a:lnTo>
                    <a:pt x="615" y="443"/>
                  </a:lnTo>
                  <a:lnTo>
                    <a:pt x="904" y="558"/>
                  </a:lnTo>
                  <a:lnTo>
                    <a:pt x="1192" y="673"/>
                  </a:lnTo>
                  <a:lnTo>
                    <a:pt x="1461" y="808"/>
                  </a:lnTo>
                  <a:lnTo>
                    <a:pt x="1576" y="885"/>
                  </a:lnTo>
                  <a:lnTo>
                    <a:pt x="1672" y="962"/>
                  </a:lnTo>
                  <a:lnTo>
                    <a:pt x="1749" y="1038"/>
                  </a:lnTo>
                  <a:lnTo>
                    <a:pt x="1787" y="1115"/>
                  </a:lnTo>
                  <a:lnTo>
                    <a:pt x="1807" y="1192"/>
                  </a:lnTo>
                  <a:lnTo>
                    <a:pt x="1807" y="1269"/>
                  </a:lnTo>
                  <a:lnTo>
                    <a:pt x="1749" y="1346"/>
                  </a:lnTo>
                  <a:lnTo>
                    <a:pt x="1672" y="1423"/>
                  </a:lnTo>
                  <a:lnTo>
                    <a:pt x="1557" y="1480"/>
                  </a:lnTo>
                  <a:lnTo>
                    <a:pt x="1422" y="1519"/>
                  </a:lnTo>
                  <a:lnTo>
                    <a:pt x="1288" y="1500"/>
                  </a:lnTo>
                  <a:lnTo>
                    <a:pt x="1153" y="1461"/>
                  </a:lnTo>
                  <a:lnTo>
                    <a:pt x="1038" y="1404"/>
                  </a:lnTo>
                  <a:lnTo>
                    <a:pt x="904" y="1346"/>
                  </a:lnTo>
                  <a:lnTo>
                    <a:pt x="808" y="1269"/>
                  </a:lnTo>
                  <a:lnTo>
                    <a:pt x="711" y="1173"/>
                  </a:lnTo>
                  <a:lnTo>
                    <a:pt x="577" y="1000"/>
                  </a:lnTo>
                  <a:lnTo>
                    <a:pt x="462" y="808"/>
                  </a:lnTo>
                  <a:lnTo>
                    <a:pt x="404" y="597"/>
                  </a:lnTo>
                  <a:lnTo>
                    <a:pt x="366" y="366"/>
                  </a:lnTo>
                  <a:close/>
                  <a:moveTo>
                    <a:pt x="77" y="1"/>
                  </a:moveTo>
                  <a:lnTo>
                    <a:pt x="39" y="39"/>
                  </a:lnTo>
                  <a:lnTo>
                    <a:pt x="1" y="78"/>
                  </a:lnTo>
                  <a:lnTo>
                    <a:pt x="1" y="116"/>
                  </a:lnTo>
                  <a:lnTo>
                    <a:pt x="1" y="174"/>
                  </a:lnTo>
                  <a:lnTo>
                    <a:pt x="20" y="231"/>
                  </a:lnTo>
                  <a:lnTo>
                    <a:pt x="39" y="270"/>
                  </a:lnTo>
                  <a:lnTo>
                    <a:pt x="97" y="289"/>
                  </a:lnTo>
                  <a:lnTo>
                    <a:pt x="231" y="328"/>
                  </a:lnTo>
                  <a:lnTo>
                    <a:pt x="212" y="481"/>
                  </a:lnTo>
                  <a:lnTo>
                    <a:pt x="231" y="635"/>
                  </a:lnTo>
                  <a:lnTo>
                    <a:pt x="270" y="789"/>
                  </a:lnTo>
                  <a:lnTo>
                    <a:pt x="327" y="942"/>
                  </a:lnTo>
                  <a:lnTo>
                    <a:pt x="404" y="1096"/>
                  </a:lnTo>
                  <a:lnTo>
                    <a:pt x="500" y="1250"/>
                  </a:lnTo>
                  <a:lnTo>
                    <a:pt x="596" y="1365"/>
                  </a:lnTo>
                  <a:lnTo>
                    <a:pt x="711" y="1500"/>
                  </a:lnTo>
                  <a:lnTo>
                    <a:pt x="846" y="1596"/>
                  </a:lnTo>
                  <a:lnTo>
                    <a:pt x="980" y="1673"/>
                  </a:lnTo>
                  <a:lnTo>
                    <a:pt x="1115" y="1730"/>
                  </a:lnTo>
                  <a:lnTo>
                    <a:pt x="1269" y="1769"/>
                  </a:lnTo>
                  <a:lnTo>
                    <a:pt x="1422" y="1788"/>
                  </a:lnTo>
                  <a:lnTo>
                    <a:pt x="1576" y="1769"/>
                  </a:lnTo>
                  <a:lnTo>
                    <a:pt x="1730" y="1711"/>
                  </a:lnTo>
                  <a:lnTo>
                    <a:pt x="1884" y="1634"/>
                  </a:lnTo>
                  <a:lnTo>
                    <a:pt x="1999" y="1538"/>
                  </a:lnTo>
                  <a:lnTo>
                    <a:pt x="2076" y="1423"/>
                  </a:lnTo>
                  <a:lnTo>
                    <a:pt x="2133" y="1307"/>
                  </a:lnTo>
                  <a:lnTo>
                    <a:pt x="2133" y="1192"/>
                  </a:lnTo>
                  <a:lnTo>
                    <a:pt x="2114" y="1058"/>
                  </a:lnTo>
                  <a:lnTo>
                    <a:pt x="2056" y="942"/>
                  </a:lnTo>
                  <a:lnTo>
                    <a:pt x="1980" y="827"/>
                  </a:lnTo>
                  <a:lnTo>
                    <a:pt x="1884" y="731"/>
                  </a:lnTo>
                  <a:lnTo>
                    <a:pt x="1691" y="597"/>
                  </a:lnTo>
                  <a:lnTo>
                    <a:pt x="1499" y="462"/>
                  </a:lnTo>
                  <a:lnTo>
                    <a:pt x="1288" y="347"/>
                  </a:lnTo>
                  <a:lnTo>
                    <a:pt x="1057" y="251"/>
                  </a:lnTo>
                  <a:lnTo>
                    <a:pt x="827" y="155"/>
                  </a:lnTo>
                  <a:lnTo>
                    <a:pt x="596" y="97"/>
                  </a:lnTo>
                  <a:lnTo>
                    <a:pt x="366" y="39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6"/>
            <p:cNvSpPr/>
            <p:nvPr/>
          </p:nvSpPr>
          <p:spPr>
            <a:xfrm>
              <a:off x="6339438" y="3026436"/>
              <a:ext cx="69576" cy="55681"/>
            </a:xfrm>
            <a:custGeom>
              <a:avLst/>
              <a:gdLst/>
              <a:ahLst/>
              <a:cxnLst/>
              <a:rect l="l" t="t" r="r" b="b"/>
              <a:pathLst>
                <a:path w="1442" h="1154" extrusionOk="0">
                  <a:moveTo>
                    <a:pt x="1" y="1"/>
                  </a:moveTo>
                  <a:lnTo>
                    <a:pt x="39" y="232"/>
                  </a:lnTo>
                  <a:lnTo>
                    <a:pt x="97" y="443"/>
                  </a:lnTo>
                  <a:lnTo>
                    <a:pt x="212" y="635"/>
                  </a:lnTo>
                  <a:lnTo>
                    <a:pt x="346" y="808"/>
                  </a:lnTo>
                  <a:lnTo>
                    <a:pt x="443" y="904"/>
                  </a:lnTo>
                  <a:lnTo>
                    <a:pt x="539" y="981"/>
                  </a:lnTo>
                  <a:lnTo>
                    <a:pt x="673" y="1039"/>
                  </a:lnTo>
                  <a:lnTo>
                    <a:pt x="788" y="1096"/>
                  </a:lnTo>
                  <a:lnTo>
                    <a:pt x="923" y="1135"/>
                  </a:lnTo>
                  <a:lnTo>
                    <a:pt x="1057" y="1154"/>
                  </a:lnTo>
                  <a:lnTo>
                    <a:pt x="1192" y="1115"/>
                  </a:lnTo>
                  <a:lnTo>
                    <a:pt x="1307" y="1058"/>
                  </a:lnTo>
                  <a:lnTo>
                    <a:pt x="1384" y="981"/>
                  </a:lnTo>
                  <a:lnTo>
                    <a:pt x="1442" y="904"/>
                  </a:lnTo>
                  <a:lnTo>
                    <a:pt x="1442" y="827"/>
                  </a:lnTo>
                  <a:lnTo>
                    <a:pt x="1422" y="750"/>
                  </a:lnTo>
                  <a:lnTo>
                    <a:pt x="1384" y="673"/>
                  </a:lnTo>
                  <a:lnTo>
                    <a:pt x="1307" y="597"/>
                  </a:lnTo>
                  <a:lnTo>
                    <a:pt x="1211" y="520"/>
                  </a:lnTo>
                  <a:lnTo>
                    <a:pt x="1096" y="443"/>
                  </a:lnTo>
                  <a:lnTo>
                    <a:pt x="827" y="308"/>
                  </a:lnTo>
                  <a:lnTo>
                    <a:pt x="539" y="193"/>
                  </a:lnTo>
                  <a:lnTo>
                    <a:pt x="250" y="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6"/>
            <p:cNvSpPr/>
            <p:nvPr/>
          </p:nvSpPr>
          <p:spPr>
            <a:xfrm>
              <a:off x="6256014" y="3035748"/>
              <a:ext cx="62146" cy="91820"/>
            </a:xfrm>
            <a:custGeom>
              <a:avLst/>
              <a:gdLst/>
              <a:ahLst/>
              <a:cxnLst/>
              <a:rect l="l" t="t" r="r" b="b"/>
              <a:pathLst>
                <a:path w="1288" h="1903" extrusionOk="0">
                  <a:moveTo>
                    <a:pt x="846" y="269"/>
                  </a:moveTo>
                  <a:lnTo>
                    <a:pt x="923" y="461"/>
                  </a:lnTo>
                  <a:lnTo>
                    <a:pt x="980" y="653"/>
                  </a:lnTo>
                  <a:lnTo>
                    <a:pt x="999" y="846"/>
                  </a:lnTo>
                  <a:lnTo>
                    <a:pt x="999" y="1038"/>
                  </a:lnTo>
                  <a:lnTo>
                    <a:pt x="980" y="1153"/>
                  </a:lnTo>
                  <a:lnTo>
                    <a:pt x="942" y="1287"/>
                  </a:lnTo>
                  <a:lnTo>
                    <a:pt x="903" y="1422"/>
                  </a:lnTo>
                  <a:lnTo>
                    <a:pt x="827" y="1537"/>
                  </a:lnTo>
                  <a:lnTo>
                    <a:pt x="730" y="1614"/>
                  </a:lnTo>
                  <a:lnTo>
                    <a:pt x="692" y="1633"/>
                  </a:lnTo>
                  <a:lnTo>
                    <a:pt x="577" y="1633"/>
                  </a:lnTo>
                  <a:lnTo>
                    <a:pt x="519" y="1614"/>
                  </a:lnTo>
                  <a:lnTo>
                    <a:pt x="442" y="1576"/>
                  </a:lnTo>
                  <a:lnTo>
                    <a:pt x="385" y="1518"/>
                  </a:lnTo>
                  <a:lnTo>
                    <a:pt x="308" y="1441"/>
                  </a:lnTo>
                  <a:lnTo>
                    <a:pt x="250" y="1345"/>
                  </a:lnTo>
                  <a:lnTo>
                    <a:pt x="231" y="1268"/>
                  </a:lnTo>
                  <a:lnTo>
                    <a:pt x="212" y="1172"/>
                  </a:lnTo>
                  <a:lnTo>
                    <a:pt x="212" y="1095"/>
                  </a:lnTo>
                  <a:lnTo>
                    <a:pt x="231" y="999"/>
                  </a:lnTo>
                  <a:lnTo>
                    <a:pt x="250" y="922"/>
                  </a:lnTo>
                  <a:lnTo>
                    <a:pt x="289" y="846"/>
                  </a:lnTo>
                  <a:lnTo>
                    <a:pt x="404" y="673"/>
                  </a:lnTo>
                  <a:lnTo>
                    <a:pt x="538" y="519"/>
                  </a:lnTo>
                  <a:lnTo>
                    <a:pt x="692" y="384"/>
                  </a:lnTo>
                  <a:lnTo>
                    <a:pt x="846" y="269"/>
                  </a:lnTo>
                  <a:close/>
                  <a:moveTo>
                    <a:pt x="923" y="0"/>
                  </a:moveTo>
                  <a:lnTo>
                    <a:pt x="846" y="39"/>
                  </a:lnTo>
                  <a:lnTo>
                    <a:pt x="827" y="77"/>
                  </a:lnTo>
                  <a:lnTo>
                    <a:pt x="807" y="115"/>
                  </a:lnTo>
                  <a:lnTo>
                    <a:pt x="558" y="288"/>
                  </a:lnTo>
                  <a:lnTo>
                    <a:pt x="327" y="461"/>
                  </a:lnTo>
                  <a:lnTo>
                    <a:pt x="231" y="577"/>
                  </a:lnTo>
                  <a:lnTo>
                    <a:pt x="135" y="692"/>
                  </a:lnTo>
                  <a:lnTo>
                    <a:pt x="77" y="807"/>
                  </a:lnTo>
                  <a:lnTo>
                    <a:pt x="20" y="942"/>
                  </a:lnTo>
                  <a:lnTo>
                    <a:pt x="0" y="1076"/>
                  </a:lnTo>
                  <a:lnTo>
                    <a:pt x="0" y="1211"/>
                  </a:lnTo>
                  <a:lnTo>
                    <a:pt x="0" y="1345"/>
                  </a:lnTo>
                  <a:lnTo>
                    <a:pt x="58" y="1460"/>
                  </a:lnTo>
                  <a:lnTo>
                    <a:pt x="116" y="1576"/>
                  </a:lnTo>
                  <a:lnTo>
                    <a:pt x="192" y="1691"/>
                  </a:lnTo>
                  <a:lnTo>
                    <a:pt x="289" y="1787"/>
                  </a:lnTo>
                  <a:lnTo>
                    <a:pt x="385" y="1845"/>
                  </a:lnTo>
                  <a:lnTo>
                    <a:pt x="519" y="1902"/>
                  </a:lnTo>
                  <a:lnTo>
                    <a:pt x="654" y="1902"/>
                  </a:lnTo>
                  <a:lnTo>
                    <a:pt x="769" y="1883"/>
                  </a:lnTo>
                  <a:lnTo>
                    <a:pt x="884" y="1825"/>
                  </a:lnTo>
                  <a:lnTo>
                    <a:pt x="980" y="1768"/>
                  </a:lnTo>
                  <a:lnTo>
                    <a:pt x="1057" y="1672"/>
                  </a:lnTo>
                  <a:lnTo>
                    <a:pt x="1134" y="1576"/>
                  </a:lnTo>
                  <a:lnTo>
                    <a:pt x="1192" y="1460"/>
                  </a:lnTo>
                  <a:lnTo>
                    <a:pt x="1249" y="1287"/>
                  </a:lnTo>
                  <a:lnTo>
                    <a:pt x="1288" y="1115"/>
                  </a:lnTo>
                  <a:lnTo>
                    <a:pt x="1288" y="922"/>
                  </a:lnTo>
                  <a:lnTo>
                    <a:pt x="1288" y="749"/>
                  </a:lnTo>
                  <a:lnTo>
                    <a:pt x="1249" y="577"/>
                  </a:lnTo>
                  <a:lnTo>
                    <a:pt x="1211" y="404"/>
                  </a:lnTo>
                  <a:lnTo>
                    <a:pt x="1134" y="231"/>
                  </a:lnTo>
                  <a:lnTo>
                    <a:pt x="1057" y="77"/>
                  </a:lnTo>
                  <a:lnTo>
                    <a:pt x="1038" y="39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6"/>
            <p:cNvSpPr/>
            <p:nvPr/>
          </p:nvSpPr>
          <p:spPr>
            <a:xfrm>
              <a:off x="6266195" y="3048727"/>
              <a:ext cx="38069" cy="65861"/>
            </a:xfrm>
            <a:custGeom>
              <a:avLst/>
              <a:gdLst/>
              <a:ahLst/>
              <a:cxnLst/>
              <a:rect l="l" t="t" r="r" b="b"/>
              <a:pathLst>
                <a:path w="789" h="1365" extrusionOk="0">
                  <a:moveTo>
                    <a:pt x="635" y="0"/>
                  </a:moveTo>
                  <a:lnTo>
                    <a:pt x="481" y="115"/>
                  </a:lnTo>
                  <a:lnTo>
                    <a:pt x="327" y="250"/>
                  </a:lnTo>
                  <a:lnTo>
                    <a:pt x="193" y="404"/>
                  </a:lnTo>
                  <a:lnTo>
                    <a:pt x="78" y="577"/>
                  </a:lnTo>
                  <a:lnTo>
                    <a:pt x="39" y="653"/>
                  </a:lnTo>
                  <a:lnTo>
                    <a:pt x="20" y="730"/>
                  </a:lnTo>
                  <a:lnTo>
                    <a:pt x="1" y="826"/>
                  </a:lnTo>
                  <a:lnTo>
                    <a:pt x="1" y="903"/>
                  </a:lnTo>
                  <a:lnTo>
                    <a:pt x="20" y="999"/>
                  </a:lnTo>
                  <a:lnTo>
                    <a:pt x="39" y="1076"/>
                  </a:lnTo>
                  <a:lnTo>
                    <a:pt x="97" y="1172"/>
                  </a:lnTo>
                  <a:lnTo>
                    <a:pt x="174" y="1249"/>
                  </a:lnTo>
                  <a:lnTo>
                    <a:pt x="231" y="1307"/>
                  </a:lnTo>
                  <a:lnTo>
                    <a:pt x="308" y="1345"/>
                  </a:lnTo>
                  <a:lnTo>
                    <a:pt x="366" y="1364"/>
                  </a:lnTo>
                  <a:lnTo>
                    <a:pt x="481" y="1364"/>
                  </a:lnTo>
                  <a:lnTo>
                    <a:pt x="519" y="1345"/>
                  </a:lnTo>
                  <a:lnTo>
                    <a:pt x="616" y="1268"/>
                  </a:lnTo>
                  <a:lnTo>
                    <a:pt x="692" y="1153"/>
                  </a:lnTo>
                  <a:lnTo>
                    <a:pt x="731" y="1018"/>
                  </a:lnTo>
                  <a:lnTo>
                    <a:pt x="769" y="884"/>
                  </a:lnTo>
                  <a:lnTo>
                    <a:pt x="788" y="769"/>
                  </a:lnTo>
                  <a:lnTo>
                    <a:pt x="788" y="577"/>
                  </a:lnTo>
                  <a:lnTo>
                    <a:pt x="769" y="384"/>
                  </a:lnTo>
                  <a:lnTo>
                    <a:pt x="712" y="192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6"/>
            <p:cNvSpPr/>
            <p:nvPr/>
          </p:nvSpPr>
          <p:spPr>
            <a:xfrm>
              <a:off x="6195751" y="3082067"/>
              <a:ext cx="62146" cy="61229"/>
            </a:xfrm>
            <a:custGeom>
              <a:avLst/>
              <a:gdLst/>
              <a:ahLst/>
              <a:cxnLst/>
              <a:rect l="l" t="t" r="r" b="b"/>
              <a:pathLst>
                <a:path w="1288" h="1269" extrusionOk="0">
                  <a:moveTo>
                    <a:pt x="77" y="1"/>
                  </a:moveTo>
                  <a:lnTo>
                    <a:pt x="39" y="20"/>
                  </a:lnTo>
                  <a:lnTo>
                    <a:pt x="39" y="58"/>
                  </a:lnTo>
                  <a:lnTo>
                    <a:pt x="20" y="193"/>
                  </a:lnTo>
                  <a:lnTo>
                    <a:pt x="0" y="308"/>
                  </a:lnTo>
                  <a:lnTo>
                    <a:pt x="20" y="424"/>
                  </a:lnTo>
                  <a:lnTo>
                    <a:pt x="58" y="539"/>
                  </a:lnTo>
                  <a:lnTo>
                    <a:pt x="96" y="654"/>
                  </a:lnTo>
                  <a:lnTo>
                    <a:pt x="154" y="769"/>
                  </a:lnTo>
                  <a:lnTo>
                    <a:pt x="231" y="865"/>
                  </a:lnTo>
                  <a:lnTo>
                    <a:pt x="308" y="942"/>
                  </a:lnTo>
                  <a:lnTo>
                    <a:pt x="404" y="1038"/>
                  </a:lnTo>
                  <a:lnTo>
                    <a:pt x="500" y="1115"/>
                  </a:lnTo>
                  <a:lnTo>
                    <a:pt x="615" y="1173"/>
                  </a:lnTo>
                  <a:lnTo>
                    <a:pt x="711" y="1211"/>
                  </a:lnTo>
                  <a:lnTo>
                    <a:pt x="827" y="1250"/>
                  </a:lnTo>
                  <a:lnTo>
                    <a:pt x="961" y="1269"/>
                  </a:lnTo>
                  <a:lnTo>
                    <a:pt x="1076" y="1269"/>
                  </a:lnTo>
                  <a:lnTo>
                    <a:pt x="1192" y="1250"/>
                  </a:lnTo>
                  <a:lnTo>
                    <a:pt x="1249" y="1231"/>
                  </a:lnTo>
                  <a:lnTo>
                    <a:pt x="1269" y="1192"/>
                  </a:lnTo>
                  <a:lnTo>
                    <a:pt x="1288" y="1154"/>
                  </a:lnTo>
                  <a:lnTo>
                    <a:pt x="1288" y="1096"/>
                  </a:lnTo>
                  <a:lnTo>
                    <a:pt x="1288" y="1058"/>
                  </a:lnTo>
                  <a:lnTo>
                    <a:pt x="1249" y="1019"/>
                  </a:lnTo>
                  <a:lnTo>
                    <a:pt x="1211" y="1000"/>
                  </a:lnTo>
                  <a:lnTo>
                    <a:pt x="1153" y="981"/>
                  </a:lnTo>
                  <a:lnTo>
                    <a:pt x="961" y="981"/>
                  </a:lnTo>
                  <a:lnTo>
                    <a:pt x="788" y="942"/>
                  </a:lnTo>
                  <a:lnTo>
                    <a:pt x="615" y="865"/>
                  </a:lnTo>
                  <a:lnTo>
                    <a:pt x="481" y="750"/>
                  </a:lnTo>
                  <a:lnTo>
                    <a:pt x="365" y="616"/>
                  </a:lnTo>
                  <a:lnTo>
                    <a:pt x="289" y="462"/>
                  </a:lnTo>
                  <a:lnTo>
                    <a:pt x="231" y="289"/>
                  </a:lnTo>
                  <a:lnTo>
                    <a:pt x="231" y="97"/>
                  </a:lnTo>
                  <a:lnTo>
                    <a:pt x="212" y="58"/>
                  </a:lnTo>
                  <a:lnTo>
                    <a:pt x="193" y="2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6"/>
            <p:cNvSpPr/>
            <p:nvPr/>
          </p:nvSpPr>
          <p:spPr>
            <a:xfrm>
              <a:off x="6157730" y="3111740"/>
              <a:ext cx="77924" cy="51965"/>
            </a:xfrm>
            <a:custGeom>
              <a:avLst/>
              <a:gdLst/>
              <a:ahLst/>
              <a:cxnLst/>
              <a:rect l="l" t="t" r="r" b="b"/>
              <a:pathLst>
                <a:path w="1615" h="1077" extrusionOk="0">
                  <a:moveTo>
                    <a:pt x="39" y="1"/>
                  </a:moveTo>
                  <a:lnTo>
                    <a:pt x="1" y="39"/>
                  </a:lnTo>
                  <a:lnTo>
                    <a:pt x="1" y="78"/>
                  </a:lnTo>
                  <a:lnTo>
                    <a:pt x="20" y="116"/>
                  </a:lnTo>
                  <a:lnTo>
                    <a:pt x="116" y="308"/>
                  </a:lnTo>
                  <a:lnTo>
                    <a:pt x="270" y="500"/>
                  </a:lnTo>
                  <a:lnTo>
                    <a:pt x="423" y="654"/>
                  </a:lnTo>
                  <a:lnTo>
                    <a:pt x="615" y="788"/>
                  </a:lnTo>
                  <a:lnTo>
                    <a:pt x="827" y="904"/>
                  </a:lnTo>
                  <a:lnTo>
                    <a:pt x="1038" y="981"/>
                  </a:lnTo>
                  <a:lnTo>
                    <a:pt x="1269" y="1038"/>
                  </a:lnTo>
                  <a:lnTo>
                    <a:pt x="1499" y="1077"/>
                  </a:lnTo>
                  <a:lnTo>
                    <a:pt x="1557" y="1057"/>
                  </a:lnTo>
                  <a:lnTo>
                    <a:pt x="1595" y="1038"/>
                  </a:lnTo>
                  <a:lnTo>
                    <a:pt x="1615" y="1000"/>
                  </a:lnTo>
                  <a:lnTo>
                    <a:pt x="1615" y="942"/>
                  </a:lnTo>
                  <a:lnTo>
                    <a:pt x="1615" y="885"/>
                  </a:lnTo>
                  <a:lnTo>
                    <a:pt x="1595" y="846"/>
                  </a:lnTo>
                  <a:lnTo>
                    <a:pt x="1557" y="808"/>
                  </a:lnTo>
                  <a:lnTo>
                    <a:pt x="1499" y="808"/>
                  </a:lnTo>
                  <a:lnTo>
                    <a:pt x="1288" y="788"/>
                  </a:lnTo>
                  <a:lnTo>
                    <a:pt x="1077" y="750"/>
                  </a:lnTo>
                  <a:lnTo>
                    <a:pt x="904" y="673"/>
                  </a:lnTo>
                  <a:lnTo>
                    <a:pt x="731" y="577"/>
                  </a:lnTo>
                  <a:lnTo>
                    <a:pt x="558" y="481"/>
                  </a:lnTo>
                  <a:lnTo>
                    <a:pt x="404" y="347"/>
                  </a:lnTo>
                  <a:lnTo>
                    <a:pt x="270" y="193"/>
                  </a:lnTo>
                  <a:lnTo>
                    <a:pt x="154" y="39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6"/>
            <p:cNvSpPr/>
            <p:nvPr/>
          </p:nvSpPr>
          <p:spPr>
            <a:xfrm>
              <a:off x="6063161" y="3203511"/>
              <a:ext cx="103882" cy="31604"/>
            </a:xfrm>
            <a:custGeom>
              <a:avLst/>
              <a:gdLst/>
              <a:ahLst/>
              <a:cxnLst/>
              <a:rect l="l" t="t" r="r" b="b"/>
              <a:pathLst>
                <a:path w="2153" h="655" extrusionOk="0">
                  <a:moveTo>
                    <a:pt x="1" y="1"/>
                  </a:moveTo>
                  <a:lnTo>
                    <a:pt x="97" y="193"/>
                  </a:lnTo>
                  <a:lnTo>
                    <a:pt x="193" y="347"/>
                  </a:lnTo>
                  <a:lnTo>
                    <a:pt x="308" y="462"/>
                  </a:lnTo>
                  <a:lnTo>
                    <a:pt x="423" y="558"/>
                  </a:lnTo>
                  <a:lnTo>
                    <a:pt x="577" y="616"/>
                  </a:lnTo>
                  <a:lnTo>
                    <a:pt x="712" y="635"/>
                  </a:lnTo>
                  <a:lnTo>
                    <a:pt x="865" y="654"/>
                  </a:lnTo>
                  <a:lnTo>
                    <a:pt x="1019" y="635"/>
                  </a:lnTo>
                  <a:lnTo>
                    <a:pt x="1192" y="597"/>
                  </a:lnTo>
                  <a:lnTo>
                    <a:pt x="1346" y="558"/>
                  </a:lnTo>
                  <a:lnTo>
                    <a:pt x="1653" y="424"/>
                  </a:lnTo>
                  <a:lnTo>
                    <a:pt x="1922" y="289"/>
                  </a:lnTo>
                  <a:lnTo>
                    <a:pt x="2153" y="155"/>
                  </a:lnTo>
                  <a:lnTo>
                    <a:pt x="1077" y="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6"/>
            <p:cNvSpPr/>
            <p:nvPr/>
          </p:nvSpPr>
          <p:spPr>
            <a:xfrm>
              <a:off x="5980654" y="2586112"/>
              <a:ext cx="64944" cy="83472"/>
            </a:xfrm>
            <a:custGeom>
              <a:avLst/>
              <a:gdLst/>
              <a:ahLst/>
              <a:cxnLst/>
              <a:rect l="l" t="t" r="r" b="b"/>
              <a:pathLst>
                <a:path w="1346" h="1730" extrusionOk="0">
                  <a:moveTo>
                    <a:pt x="251" y="346"/>
                  </a:moveTo>
                  <a:lnTo>
                    <a:pt x="423" y="404"/>
                  </a:lnTo>
                  <a:lnTo>
                    <a:pt x="577" y="461"/>
                  </a:lnTo>
                  <a:lnTo>
                    <a:pt x="731" y="557"/>
                  </a:lnTo>
                  <a:lnTo>
                    <a:pt x="865" y="654"/>
                  </a:lnTo>
                  <a:lnTo>
                    <a:pt x="923" y="711"/>
                  </a:lnTo>
                  <a:lnTo>
                    <a:pt x="961" y="788"/>
                  </a:lnTo>
                  <a:lnTo>
                    <a:pt x="1000" y="865"/>
                  </a:lnTo>
                  <a:lnTo>
                    <a:pt x="1038" y="961"/>
                  </a:lnTo>
                  <a:lnTo>
                    <a:pt x="1058" y="1038"/>
                  </a:lnTo>
                  <a:lnTo>
                    <a:pt x="1058" y="1134"/>
                  </a:lnTo>
                  <a:lnTo>
                    <a:pt x="1038" y="1211"/>
                  </a:lnTo>
                  <a:lnTo>
                    <a:pt x="1000" y="1307"/>
                  </a:lnTo>
                  <a:lnTo>
                    <a:pt x="923" y="1384"/>
                  </a:lnTo>
                  <a:lnTo>
                    <a:pt x="846" y="1422"/>
                  </a:lnTo>
                  <a:lnTo>
                    <a:pt x="750" y="1441"/>
                  </a:lnTo>
                  <a:lnTo>
                    <a:pt x="673" y="1422"/>
                  </a:lnTo>
                  <a:lnTo>
                    <a:pt x="577" y="1384"/>
                  </a:lnTo>
                  <a:lnTo>
                    <a:pt x="481" y="1345"/>
                  </a:lnTo>
                  <a:lnTo>
                    <a:pt x="404" y="1268"/>
                  </a:lnTo>
                  <a:lnTo>
                    <a:pt x="347" y="1192"/>
                  </a:lnTo>
                  <a:lnTo>
                    <a:pt x="308" y="1095"/>
                  </a:lnTo>
                  <a:lnTo>
                    <a:pt x="270" y="999"/>
                  </a:lnTo>
                  <a:lnTo>
                    <a:pt x="251" y="903"/>
                  </a:lnTo>
                  <a:lnTo>
                    <a:pt x="231" y="788"/>
                  </a:lnTo>
                  <a:lnTo>
                    <a:pt x="231" y="557"/>
                  </a:lnTo>
                  <a:lnTo>
                    <a:pt x="251" y="346"/>
                  </a:lnTo>
                  <a:close/>
                  <a:moveTo>
                    <a:pt x="135" y="0"/>
                  </a:moveTo>
                  <a:lnTo>
                    <a:pt x="97" y="19"/>
                  </a:lnTo>
                  <a:lnTo>
                    <a:pt x="58" y="58"/>
                  </a:lnTo>
                  <a:lnTo>
                    <a:pt x="20" y="96"/>
                  </a:lnTo>
                  <a:lnTo>
                    <a:pt x="20" y="154"/>
                  </a:lnTo>
                  <a:lnTo>
                    <a:pt x="20" y="192"/>
                  </a:lnTo>
                  <a:lnTo>
                    <a:pt x="58" y="250"/>
                  </a:lnTo>
                  <a:lnTo>
                    <a:pt x="97" y="269"/>
                  </a:lnTo>
                  <a:lnTo>
                    <a:pt x="20" y="577"/>
                  </a:lnTo>
                  <a:lnTo>
                    <a:pt x="1" y="730"/>
                  </a:lnTo>
                  <a:lnTo>
                    <a:pt x="1" y="884"/>
                  </a:lnTo>
                  <a:lnTo>
                    <a:pt x="20" y="1038"/>
                  </a:lnTo>
                  <a:lnTo>
                    <a:pt x="39" y="1192"/>
                  </a:lnTo>
                  <a:lnTo>
                    <a:pt x="116" y="1326"/>
                  </a:lnTo>
                  <a:lnTo>
                    <a:pt x="193" y="1461"/>
                  </a:lnTo>
                  <a:lnTo>
                    <a:pt x="289" y="1537"/>
                  </a:lnTo>
                  <a:lnTo>
                    <a:pt x="404" y="1614"/>
                  </a:lnTo>
                  <a:lnTo>
                    <a:pt x="500" y="1672"/>
                  </a:lnTo>
                  <a:lnTo>
                    <a:pt x="635" y="1710"/>
                  </a:lnTo>
                  <a:lnTo>
                    <a:pt x="750" y="1730"/>
                  </a:lnTo>
                  <a:lnTo>
                    <a:pt x="865" y="1730"/>
                  </a:lnTo>
                  <a:lnTo>
                    <a:pt x="1000" y="1691"/>
                  </a:lnTo>
                  <a:lnTo>
                    <a:pt x="1115" y="1614"/>
                  </a:lnTo>
                  <a:lnTo>
                    <a:pt x="1192" y="1537"/>
                  </a:lnTo>
                  <a:lnTo>
                    <a:pt x="1269" y="1422"/>
                  </a:lnTo>
                  <a:lnTo>
                    <a:pt x="1307" y="1326"/>
                  </a:lnTo>
                  <a:lnTo>
                    <a:pt x="1327" y="1211"/>
                  </a:lnTo>
                  <a:lnTo>
                    <a:pt x="1346" y="1095"/>
                  </a:lnTo>
                  <a:lnTo>
                    <a:pt x="1346" y="961"/>
                  </a:lnTo>
                  <a:lnTo>
                    <a:pt x="1307" y="846"/>
                  </a:lnTo>
                  <a:lnTo>
                    <a:pt x="1269" y="730"/>
                  </a:lnTo>
                  <a:lnTo>
                    <a:pt x="1192" y="596"/>
                  </a:lnTo>
                  <a:lnTo>
                    <a:pt x="1096" y="461"/>
                  </a:lnTo>
                  <a:lnTo>
                    <a:pt x="961" y="346"/>
                  </a:lnTo>
                  <a:lnTo>
                    <a:pt x="827" y="250"/>
                  </a:lnTo>
                  <a:lnTo>
                    <a:pt x="673" y="173"/>
                  </a:lnTo>
                  <a:lnTo>
                    <a:pt x="520" y="116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6"/>
            <p:cNvSpPr/>
            <p:nvPr/>
          </p:nvSpPr>
          <p:spPr>
            <a:xfrm>
              <a:off x="5991800" y="2602807"/>
              <a:ext cx="39903" cy="52882"/>
            </a:xfrm>
            <a:custGeom>
              <a:avLst/>
              <a:gdLst/>
              <a:ahLst/>
              <a:cxnLst/>
              <a:rect l="l" t="t" r="r" b="b"/>
              <a:pathLst>
                <a:path w="827" h="1096" extrusionOk="0">
                  <a:moveTo>
                    <a:pt x="20" y="0"/>
                  </a:moveTo>
                  <a:lnTo>
                    <a:pt x="0" y="211"/>
                  </a:lnTo>
                  <a:lnTo>
                    <a:pt x="0" y="442"/>
                  </a:lnTo>
                  <a:lnTo>
                    <a:pt x="20" y="557"/>
                  </a:lnTo>
                  <a:lnTo>
                    <a:pt x="39" y="653"/>
                  </a:lnTo>
                  <a:lnTo>
                    <a:pt x="77" y="749"/>
                  </a:lnTo>
                  <a:lnTo>
                    <a:pt x="116" y="846"/>
                  </a:lnTo>
                  <a:lnTo>
                    <a:pt x="173" y="922"/>
                  </a:lnTo>
                  <a:lnTo>
                    <a:pt x="250" y="999"/>
                  </a:lnTo>
                  <a:lnTo>
                    <a:pt x="346" y="1038"/>
                  </a:lnTo>
                  <a:lnTo>
                    <a:pt x="442" y="1076"/>
                  </a:lnTo>
                  <a:lnTo>
                    <a:pt x="519" y="1095"/>
                  </a:lnTo>
                  <a:lnTo>
                    <a:pt x="615" y="1076"/>
                  </a:lnTo>
                  <a:lnTo>
                    <a:pt x="692" y="1038"/>
                  </a:lnTo>
                  <a:lnTo>
                    <a:pt x="769" y="961"/>
                  </a:lnTo>
                  <a:lnTo>
                    <a:pt x="807" y="865"/>
                  </a:lnTo>
                  <a:lnTo>
                    <a:pt x="827" y="788"/>
                  </a:lnTo>
                  <a:lnTo>
                    <a:pt x="827" y="692"/>
                  </a:lnTo>
                  <a:lnTo>
                    <a:pt x="807" y="615"/>
                  </a:lnTo>
                  <a:lnTo>
                    <a:pt x="769" y="519"/>
                  </a:lnTo>
                  <a:lnTo>
                    <a:pt x="730" y="442"/>
                  </a:lnTo>
                  <a:lnTo>
                    <a:pt x="692" y="365"/>
                  </a:lnTo>
                  <a:lnTo>
                    <a:pt x="634" y="308"/>
                  </a:lnTo>
                  <a:lnTo>
                    <a:pt x="500" y="211"/>
                  </a:lnTo>
                  <a:lnTo>
                    <a:pt x="346" y="115"/>
                  </a:lnTo>
                  <a:lnTo>
                    <a:pt x="192" y="58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6"/>
            <p:cNvSpPr/>
            <p:nvPr/>
          </p:nvSpPr>
          <p:spPr>
            <a:xfrm>
              <a:off x="5866640" y="2611154"/>
              <a:ext cx="98333" cy="103882"/>
            </a:xfrm>
            <a:custGeom>
              <a:avLst/>
              <a:gdLst/>
              <a:ahLst/>
              <a:cxnLst/>
              <a:rect l="l" t="t" r="r" b="b"/>
              <a:pathLst>
                <a:path w="2038" h="2153" extrusionOk="0">
                  <a:moveTo>
                    <a:pt x="1730" y="0"/>
                  </a:moveTo>
                  <a:lnTo>
                    <a:pt x="1557" y="19"/>
                  </a:lnTo>
                  <a:lnTo>
                    <a:pt x="1403" y="77"/>
                  </a:lnTo>
                  <a:lnTo>
                    <a:pt x="1249" y="154"/>
                  </a:lnTo>
                  <a:lnTo>
                    <a:pt x="1134" y="269"/>
                  </a:lnTo>
                  <a:lnTo>
                    <a:pt x="1115" y="307"/>
                  </a:lnTo>
                  <a:lnTo>
                    <a:pt x="1134" y="327"/>
                  </a:lnTo>
                  <a:lnTo>
                    <a:pt x="1192" y="327"/>
                  </a:lnTo>
                  <a:lnTo>
                    <a:pt x="1307" y="231"/>
                  </a:lnTo>
                  <a:lnTo>
                    <a:pt x="1441" y="173"/>
                  </a:lnTo>
                  <a:lnTo>
                    <a:pt x="1576" y="135"/>
                  </a:lnTo>
                  <a:lnTo>
                    <a:pt x="1749" y="135"/>
                  </a:lnTo>
                  <a:lnTo>
                    <a:pt x="1730" y="192"/>
                  </a:lnTo>
                  <a:lnTo>
                    <a:pt x="1691" y="461"/>
                  </a:lnTo>
                  <a:lnTo>
                    <a:pt x="1614" y="711"/>
                  </a:lnTo>
                  <a:lnTo>
                    <a:pt x="1499" y="961"/>
                  </a:lnTo>
                  <a:lnTo>
                    <a:pt x="1365" y="1191"/>
                  </a:lnTo>
                  <a:lnTo>
                    <a:pt x="1211" y="1383"/>
                  </a:lnTo>
                  <a:lnTo>
                    <a:pt x="1019" y="1595"/>
                  </a:lnTo>
                  <a:lnTo>
                    <a:pt x="903" y="1691"/>
                  </a:lnTo>
                  <a:lnTo>
                    <a:pt x="788" y="1768"/>
                  </a:lnTo>
                  <a:lnTo>
                    <a:pt x="673" y="1825"/>
                  </a:lnTo>
                  <a:lnTo>
                    <a:pt x="558" y="1845"/>
                  </a:lnTo>
                  <a:lnTo>
                    <a:pt x="462" y="1845"/>
                  </a:lnTo>
                  <a:lnTo>
                    <a:pt x="423" y="1806"/>
                  </a:lnTo>
                  <a:lnTo>
                    <a:pt x="385" y="1749"/>
                  </a:lnTo>
                  <a:lnTo>
                    <a:pt x="385" y="1672"/>
                  </a:lnTo>
                  <a:lnTo>
                    <a:pt x="385" y="1595"/>
                  </a:lnTo>
                  <a:lnTo>
                    <a:pt x="404" y="1518"/>
                  </a:lnTo>
                  <a:lnTo>
                    <a:pt x="462" y="1383"/>
                  </a:lnTo>
                  <a:lnTo>
                    <a:pt x="615" y="1153"/>
                  </a:lnTo>
                  <a:lnTo>
                    <a:pt x="788" y="942"/>
                  </a:lnTo>
                  <a:lnTo>
                    <a:pt x="961" y="749"/>
                  </a:lnTo>
                  <a:lnTo>
                    <a:pt x="1172" y="576"/>
                  </a:lnTo>
                  <a:lnTo>
                    <a:pt x="1384" y="423"/>
                  </a:lnTo>
                  <a:lnTo>
                    <a:pt x="1614" y="288"/>
                  </a:lnTo>
                  <a:lnTo>
                    <a:pt x="1634" y="250"/>
                  </a:lnTo>
                  <a:lnTo>
                    <a:pt x="1634" y="211"/>
                  </a:lnTo>
                  <a:lnTo>
                    <a:pt x="1614" y="173"/>
                  </a:lnTo>
                  <a:lnTo>
                    <a:pt x="1557" y="173"/>
                  </a:lnTo>
                  <a:lnTo>
                    <a:pt x="1384" y="250"/>
                  </a:lnTo>
                  <a:lnTo>
                    <a:pt x="1192" y="346"/>
                  </a:lnTo>
                  <a:lnTo>
                    <a:pt x="961" y="500"/>
                  </a:lnTo>
                  <a:lnTo>
                    <a:pt x="731" y="673"/>
                  </a:lnTo>
                  <a:lnTo>
                    <a:pt x="538" y="865"/>
                  </a:lnTo>
                  <a:lnTo>
                    <a:pt x="346" y="1076"/>
                  </a:lnTo>
                  <a:lnTo>
                    <a:pt x="173" y="1326"/>
                  </a:lnTo>
                  <a:lnTo>
                    <a:pt x="96" y="1460"/>
                  </a:lnTo>
                  <a:lnTo>
                    <a:pt x="39" y="1614"/>
                  </a:lnTo>
                  <a:lnTo>
                    <a:pt x="0" y="1768"/>
                  </a:lnTo>
                  <a:lnTo>
                    <a:pt x="0" y="1845"/>
                  </a:lnTo>
                  <a:lnTo>
                    <a:pt x="20" y="1902"/>
                  </a:lnTo>
                  <a:lnTo>
                    <a:pt x="39" y="1960"/>
                  </a:lnTo>
                  <a:lnTo>
                    <a:pt x="96" y="2018"/>
                  </a:lnTo>
                  <a:lnTo>
                    <a:pt x="154" y="2075"/>
                  </a:lnTo>
                  <a:lnTo>
                    <a:pt x="231" y="2114"/>
                  </a:lnTo>
                  <a:lnTo>
                    <a:pt x="308" y="2152"/>
                  </a:lnTo>
                  <a:lnTo>
                    <a:pt x="558" y="2152"/>
                  </a:lnTo>
                  <a:lnTo>
                    <a:pt x="711" y="2133"/>
                  </a:lnTo>
                  <a:lnTo>
                    <a:pt x="865" y="2056"/>
                  </a:lnTo>
                  <a:lnTo>
                    <a:pt x="1000" y="1979"/>
                  </a:lnTo>
                  <a:lnTo>
                    <a:pt x="1134" y="1864"/>
                  </a:lnTo>
                  <a:lnTo>
                    <a:pt x="1365" y="1652"/>
                  </a:lnTo>
                  <a:lnTo>
                    <a:pt x="1518" y="1499"/>
                  </a:lnTo>
                  <a:lnTo>
                    <a:pt x="1634" y="1345"/>
                  </a:lnTo>
                  <a:lnTo>
                    <a:pt x="1749" y="1172"/>
                  </a:lnTo>
                  <a:lnTo>
                    <a:pt x="1826" y="980"/>
                  </a:lnTo>
                  <a:lnTo>
                    <a:pt x="1903" y="788"/>
                  </a:lnTo>
                  <a:lnTo>
                    <a:pt x="1979" y="596"/>
                  </a:lnTo>
                  <a:lnTo>
                    <a:pt x="2018" y="384"/>
                  </a:lnTo>
                  <a:lnTo>
                    <a:pt x="2037" y="192"/>
                  </a:lnTo>
                  <a:lnTo>
                    <a:pt x="2037" y="135"/>
                  </a:lnTo>
                  <a:lnTo>
                    <a:pt x="2018" y="96"/>
                  </a:lnTo>
                  <a:lnTo>
                    <a:pt x="1979" y="58"/>
                  </a:lnTo>
                  <a:lnTo>
                    <a:pt x="1826" y="58"/>
                  </a:lnTo>
                  <a:lnTo>
                    <a:pt x="1787" y="96"/>
                  </a:lnTo>
                  <a:lnTo>
                    <a:pt x="1787" y="58"/>
                  </a:lnTo>
                  <a:lnTo>
                    <a:pt x="1787" y="19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6"/>
            <p:cNvSpPr/>
            <p:nvPr/>
          </p:nvSpPr>
          <p:spPr>
            <a:xfrm>
              <a:off x="5885168" y="2617619"/>
              <a:ext cx="65861" cy="82556"/>
            </a:xfrm>
            <a:custGeom>
              <a:avLst/>
              <a:gdLst/>
              <a:ahLst/>
              <a:cxnLst/>
              <a:rect l="l" t="t" r="r" b="b"/>
              <a:pathLst>
                <a:path w="1365" h="1711" extrusionOk="0">
                  <a:moveTo>
                    <a:pt x="1192" y="1"/>
                  </a:moveTo>
                  <a:lnTo>
                    <a:pt x="1057" y="39"/>
                  </a:lnTo>
                  <a:lnTo>
                    <a:pt x="923" y="97"/>
                  </a:lnTo>
                  <a:lnTo>
                    <a:pt x="808" y="193"/>
                  </a:lnTo>
                  <a:lnTo>
                    <a:pt x="808" y="212"/>
                  </a:lnTo>
                  <a:lnTo>
                    <a:pt x="1000" y="116"/>
                  </a:lnTo>
                  <a:lnTo>
                    <a:pt x="1173" y="39"/>
                  </a:lnTo>
                  <a:lnTo>
                    <a:pt x="1230" y="39"/>
                  </a:lnTo>
                  <a:lnTo>
                    <a:pt x="1250" y="77"/>
                  </a:lnTo>
                  <a:lnTo>
                    <a:pt x="1250" y="116"/>
                  </a:lnTo>
                  <a:lnTo>
                    <a:pt x="1230" y="154"/>
                  </a:lnTo>
                  <a:lnTo>
                    <a:pt x="1000" y="289"/>
                  </a:lnTo>
                  <a:lnTo>
                    <a:pt x="788" y="442"/>
                  </a:lnTo>
                  <a:lnTo>
                    <a:pt x="577" y="615"/>
                  </a:lnTo>
                  <a:lnTo>
                    <a:pt x="404" y="808"/>
                  </a:lnTo>
                  <a:lnTo>
                    <a:pt x="231" y="1019"/>
                  </a:lnTo>
                  <a:lnTo>
                    <a:pt x="78" y="1249"/>
                  </a:lnTo>
                  <a:lnTo>
                    <a:pt x="20" y="1384"/>
                  </a:lnTo>
                  <a:lnTo>
                    <a:pt x="1" y="1461"/>
                  </a:lnTo>
                  <a:lnTo>
                    <a:pt x="1" y="1538"/>
                  </a:lnTo>
                  <a:lnTo>
                    <a:pt x="1" y="1615"/>
                  </a:lnTo>
                  <a:lnTo>
                    <a:pt x="39" y="1672"/>
                  </a:lnTo>
                  <a:lnTo>
                    <a:pt x="78" y="1711"/>
                  </a:lnTo>
                  <a:lnTo>
                    <a:pt x="174" y="1711"/>
                  </a:lnTo>
                  <a:lnTo>
                    <a:pt x="289" y="1691"/>
                  </a:lnTo>
                  <a:lnTo>
                    <a:pt x="404" y="1634"/>
                  </a:lnTo>
                  <a:lnTo>
                    <a:pt x="519" y="1557"/>
                  </a:lnTo>
                  <a:lnTo>
                    <a:pt x="635" y="1461"/>
                  </a:lnTo>
                  <a:lnTo>
                    <a:pt x="827" y="1249"/>
                  </a:lnTo>
                  <a:lnTo>
                    <a:pt x="981" y="1057"/>
                  </a:lnTo>
                  <a:lnTo>
                    <a:pt x="1115" y="827"/>
                  </a:lnTo>
                  <a:lnTo>
                    <a:pt x="1230" y="577"/>
                  </a:lnTo>
                  <a:lnTo>
                    <a:pt x="1307" y="327"/>
                  </a:lnTo>
                  <a:lnTo>
                    <a:pt x="1346" y="58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6"/>
            <p:cNvSpPr/>
            <p:nvPr/>
          </p:nvSpPr>
          <p:spPr>
            <a:xfrm>
              <a:off x="5393843" y="3018137"/>
              <a:ext cx="572052" cy="213265"/>
            </a:xfrm>
            <a:custGeom>
              <a:avLst/>
              <a:gdLst/>
              <a:ahLst/>
              <a:cxnLst/>
              <a:rect l="l" t="t" r="r" b="b"/>
              <a:pathLst>
                <a:path w="11856" h="4420" extrusionOk="0">
                  <a:moveTo>
                    <a:pt x="1883" y="0"/>
                  </a:moveTo>
                  <a:lnTo>
                    <a:pt x="1633" y="19"/>
                  </a:lnTo>
                  <a:lnTo>
                    <a:pt x="1441" y="38"/>
                  </a:lnTo>
                  <a:lnTo>
                    <a:pt x="1249" y="77"/>
                  </a:lnTo>
                  <a:lnTo>
                    <a:pt x="1115" y="115"/>
                  </a:lnTo>
                  <a:lnTo>
                    <a:pt x="999" y="173"/>
                  </a:lnTo>
                  <a:lnTo>
                    <a:pt x="922" y="250"/>
                  </a:lnTo>
                  <a:lnTo>
                    <a:pt x="884" y="346"/>
                  </a:lnTo>
                  <a:lnTo>
                    <a:pt x="865" y="461"/>
                  </a:lnTo>
                  <a:lnTo>
                    <a:pt x="865" y="576"/>
                  </a:lnTo>
                  <a:lnTo>
                    <a:pt x="903" y="730"/>
                  </a:lnTo>
                  <a:lnTo>
                    <a:pt x="980" y="903"/>
                  </a:lnTo>
                  <a:lnTo>
                    <a:pt x="1038" y="942"/>
                  </a:lnTo>
                  <a:lnTo>
                    <a:pt x="1095" y="980"/>
                  </a:lnTo>
                  <a:lnTo>
                    <a:pt x="1115" y="1018"/>
                  </a:lnTo>
                  <a:lnTo>
                    <a:pt x="1134" y="1076"/>
                  </a:lnTo>
                  <a:lnTo>
                    <a:pt x="1115" y="1134"/>
                  </a:lnTo>
                  <a:lnTo>
                    <a:pt x="1095" y="1191"/>
                  </a:lnTo>
                  <a:lnTo>
                    <a:pt x="1076" y="1249"/>
                  </a:lnTo>
                  <a:lnTo>
                    <a:pt x="1038" y="1287"/>
                  </a:lnTo>
                  <a:lnTo>
                    <a:pt x="788" y="1499"/>
                  </a:lnTo>
                  <a:lnTo>
                    <a:pt x="519" y="1768"/>
                  </a:lnTo>
                  <a:lnTo>
                    <a:pt x="384" y="1941"/>
                  </a:lnTo>
                  <a:lnTo>
                    <a:pt x="269" y="2094"/>
                  </a:lnTo>
                  <a:lnTo>
                    <a:pt x="154" y="2267"/>
                  </a:lnTo>
                  <a:lnTo>
                    <a:pt x="77" y="2440"/>
                  </a:lnTo>
                  <a:lnTo>
                    <a:pt x="19" y="2594"/>
                  </a:lnTo>
                  <a:lnTo>
                    <a:pt x="0" y="2767"/>
                  </a:lnTo>
                  <a:lnTo>
                    <a:pt x="0" y="2921"/>
                  </a:lnTo>
                  <a:lnTo>
                    <a:pt x="19" y="2978"/>
                  </a:lnTo>
                  <a:lnTo>
                    <a:pt x="58" y="3055"/>
                  </a:lnTo>
                  <a:lnTo>
                    <a:pt x="96" y="3113"/>
                  </a:lnTo>
                  <a:lnTo>
                    <a:pt x="154" y="3170"/>
                  </a:lnTo>
                  <a:lnTo>
                    <a:pt x="212" y="3228"/>
                  </a:lnTo>
                  <a:lnTo>
                    <a:pt x="288" y="3286"/>
                  </a:lnTo>
                  <a:lnTo>
                    <a:pt x="500" y="3363"/>
                  </a:lnTo>
                  <a:lnTo>
                    <a:pt x="750" y="3420"/>
                  </a:lnTo>
                  <a:lnTo>
                    <a:pt x="980" y="3420"/>
                  </a:lnTo>
                  <a:lnTo>
                    <a:pt x="1191" y="3382"/>
                  </a:lnTo>
                  <a:lnTo>
                    <a:pt x="1384" y="3324"/>
                  </a:lnTo>
                  <a:lnTo>
                    <a:pt x="1595" y="3228"/>
                  </a:lnTo>
                  <a:lnTo>
                    <a:pt x="1998" y="3017"/>
                  </a:lnTo>
                  <a:lnTo>
                    <a:pt x="2383" y="2805"/>
                  </a:lnTo>
                  <a:lnTo>
                    <a:pt x="2095" y="2671"/>
                  </a:lnTo>
                  <a:lnTo>
                    <a:pt x="1806" y="2517"/>
                  </a:lnTo>
                  <a:lnTo>
                    <a:pt x="1768" y="2498"/>
                  </a:lnTo>
                  <a:lnTo>
                    <a:pt x="1768" y="2459"/>
                  </a:lnTo>
                  <a:lnTo>
                    <a:pt x="1768" y="2421"/>
                  </a:lnTo>
                  <a:lnTo>
                    <a:pt x="1768" y="2383"/>
                  </a:lnTo>
                  <a:lnTo>
                    <a:pt x="1787" y="2363"/>
                  </a:lnTo>
                  <a:lnTo>
                    <a:pt x="1826" y="2344"/>
                  </a:lnTo>
                  <a:lnTo>
                    <a:pt x="1902" y="2344"/>
                  </a:lnTo>
                  <a:lnTo>
                    <a:pt x="2267" y="2517"/>
                  </a:lnTo>
                  <a:lnTo>
                    <a:pt x="2652" y="2671"/>
                  </a:lnTo>
                  <a:lnTo>
                    <a:pt x="3036" y="2786"/>
                  </a:lnTo>
                  <a:lnTo>
                    <a:pt x="3247" y="2825"/>
                  </a:lnTo>
                  <a:lnTo>
                    <a:pt x="3440" y="2844"/>
                  </a:lnTo>
                  <a:lnTo>
                    <a:pt x="3536" y="2863"/>
                  </a:lnTo>
                  <a:lnTo>
                    <a:pt x="3574" y="2921"/>
                  </a:lnTo>
                  <a:lnTo>
                    <a:pt x="3612" y="2978"/>
                  </a:lnTo>
                  <a:lnTo>
                    <a:pt x="3612" y="3055"/>
                  </a:lnTo>
                  <a:lnTo>
                    <a:pt x="3574" y="3113"/>
                  </a:lnTo>
                  <a:lnTo>
                    <a:pt x="3536" y="3151"/>
                  </a:lnTo>
                  <a:lnTo>
                    <a:pt x="3478" y="3190"/>
                  </a:lnTo>
                  <a:lnTo>
                    <a:pt x="3401" y="3190"/>
                  </a:lnTo>
                  <a:lnTo>
                    <a:pt x="2709" y="2940"/>
                  </a:lnTo>
                  <a:lnTo>
                    <a:pt x="2690" y="2997"/>
                  </a:lnTo>
                  <a:lnTo>
                    <a:pt x="2748" y="2997"/>
                  </a:lnTo>
                  <a:lnTo>
                    <a:pt x="2805" y="3036"/>
                  </a:lnTo>
                  <a:lnTo>
                    <a:pt x="2825" y="3094"/>
                  </a:lnTo>
                  <a:lnTo>
                    <a:pt x="2825" y="3113"/>
                  </a:lnTo>
                  <a:lnTo>
                    <a:pt x="2825" y="3151"/>
                  </a:lnTo>
                  <a:lnTo>
                    <a:pt x="2902" y="3439"/>
                  </a:lnTo>
                  <a:lnTo>
                    <a:pt x="3017" y="3670"/>
                  </a:lnTo>
                  <a:lnTo>
                    <a:pt x="3074" y="3766"/>
                  </a:lnTo>
                  <a:lnTo>
                    <a:pt x="3132" y="3843"/>
                  </a:lnTo>
                  <a:lnTo>
                    <a:pt x="3209" y="3920"/>
                  </a:lnTo>
                  <a:lnTo>
                    <a:pt x="3286" y="3977"/>
                  </a:lnTo>
                  <a:lnTo>
                    <a:pt x="3363" y="4035"/>
                  </a:lnTo>
                  <a:lnTo>
                    <a:pt x="3459" y="4054"/>
                  </a:lnTo>
                  <a:lnTo>
                    <a:pt x="3555" y="4073"/>
                  </a:lnTo>
                  <a:lnTo>
                    <a:pt x="3651" y="4093"/>
                  </a:lnTo>
                  <a:lnTo>
                    <a:pt x="3747" y="4093"/>
                  </a:lnTo>
                  <a:lnTo>
                    <a:pt x="3862" y="4073"/>
                  </a:lnTo>
                  <a:lnTo>
                    <a:pt x="4093" y="3997"/>
                  </a:lnTo>
                  <a:lnTo>
                    <a:pt x="4227" y="3958"/>
                  </a:lnTo>
                  <a:lnTo>
                    <a:pt x="4343" y="3920"/>
                  </a:lnTo>
                  <a:lnTo>
                    <a:pt x="4458" y="3862"/>
                  </a:lnTo>
                  <a:lnTo>
                    <a:pt x="4554" y="3785"/>
                  </a:lnTo>
                  <a:lnTo>
                    <a:pt x="4650" y="3708"/>
                  </a:lnTo>
                  <a:lnTo>
                    <a:pt x="4746" y="3612"/>
                  </a:lnTo>
                  <a:lnTo>
                    <a:pt x="4823" y="3478"/>
                  </a:lnTo>
                  <a:lnTo>
                    <a:pt x="4881" y="3363"/>
                  </a:lnTo>
                  <a:lnTo>
                    <a:pt x="4919" y="3286"/>
                  </a:lnTo>
                  <a:lnTo>
                    <a:pt x="4957" y="3247"/>
                  </a:lnTo>
                  <a:lnTo>
                    <a:pt x="5015" y="3228"/>
                  </a:lnTo>
                  <a:lnTo>
                    <a:pt x="5073" y="3209"/>
                  </a:lnTo>
                  <a:lnTo>
                    <a:pt x="5130" y="3228"/>
                  </a:lnTo>
                  <a:lnTo>
                    <a:pt x="5188" y="3247"/>
                  </a:lnTo>
                  <a:lnTo>
                    <a:pt x="5226" y="3305"/>
                  </a:lnTo>
                  <a:lnTo>
                    <a:pt x="5265" y="3363"/>
                  </a:lnTo>
                  <a:lnTo>
                    <a:pt x="5322" y="3535"/>
                  </a:lnTo>
                  <a:lnTo>
                    <a:pt x="5399" y="3689"/>
                  </a:lnTo>
                  <a:lnTo>
                    <a:pt x="5495" y="3824"/>
                  </a:lnTo>
                  <a:lnTo>
                    <a:pt x="5591" y="3939"/>
                  </a:lnTo>
                  <a:lnTo>
                    <a:pt x="5707" y="4016"/>
                  </a:lnTo>
                  <a:lnTo>
                    <a:pt x="5841" y="4093"/>
                  </a:lnTo>
                  <a:lnTo>
                    <a:pt x="5957" y="4131"/>
                  </a:lnTo>
                  <a:lnTo>
                    <a:pt x="6091" y="4150"/>
                  </a:lnTo>
                  <a:lnTo>
                    <a:pt x="6226" y="4150"/>
                  </a:lnTo>
                  <a:lnTo>
                    <a:pt x="6379" y="4131"/>
                  </a:lnTo>
                  <a:lnTo>
                    <a:pt x="6514" y="4093"/>
                  </a:lnTo>
                  <a:lnTo>
                    <a:pt x="6648" y="4054"/>
                  </a:lnTo>
                  <a:lnTo>
                    <a:pt x="6764" y="3977"/>
                  </a:lnTo>
                  <a:lnTo>
                    <a:pt x="6898" y="3881"/>
                  </a:lnTo>
                  <a:lnTo>
                    <a:pt x="7013" y="3785"/>
                  </a:lnTo>
                  <a:lnTo>
                    <a:pt x="7109" y="3651"/>
                  </a:lnTo>
                  <a:lnTo>
                    <a:pt x="7090" y="3632"/>
                  </a:lnTo>
                  <a:lnTo>
                    <a:pt x="7090" y="3574"/>
                  </a:lnTo>
                  <a:lnTo>
                    <a:pt x="7129" y="3535"/>
                  </a:lnTo>
                  <a:lnTo>
                    <a:pt x="7167" y="3516"/>
                  </a:lnTo>
                  <a:lnTo>
                    <a:pt x="7205" y="3516"/>
                  </a:lnTo>
                  <a:lnTo>
                    <a:pt x="7282" y="3382"/>
                  </a:lnTo>
                  <a:lnTo>
                    <a:pt x="7321" y="3324"/>
                  </a:lnTo>
                  <a:lnTo>
                    <a:pt x="7359" y="3286"/>
                  </a:lnTo>
                  <a:lnTo>
                    <a:pt x="7436" y="3286"/>
                  </a:lnTo>
                  <a:lnTo>
                    <a:pt x="7494" y="3305"/>
                  </a:lnTo>
                  <a:lnTo>
                    <a:pt x="7532" y="3343"/>
                  </a:lnTo>
                  <a:lnTo>
                    <a:pt x="7571" y="3382"/>
                  </a:lnTo>
                  <a:lnTo>
                    <a:pt x="7609" y="3439"/>
                  </a:lnTo>
                  <a:lnTo>
                    <a:pt x="7609" y="3516"/>
                  </a:lnTo>
                  <a:lnTo>
                    <a:pt x="7551" y="3670"/>
                  </a:lnTo>
                  <a:lnTo>
                    <a:pt x="7494" y="3824"/>
                  </a:lnTo>
                  <a:lnTo>
                    <a:pt x="7667" y="3977"/>
                  </a:lnTo>
                  <a:lnTo>
                    <a:pt x="7859" y="4093"/>
                  </a:lnTo>
                  <a:lnTo>
                    <a:pt x="8051" y="4170"/>
                  </a:lnTo>
                  <a:lnTo>
                    <a:pt x="8262" y="4189"/>
                  </a:lnTo>
                  <a:lnTo>
                    <a:pt x="8474" y="4189"/>
                  </a:lnTo>
                  <a:lnTo>
                    <a:pt x="8589" y="4170"/>
                  </a:lnTo>
                  <a:lnTo>
                    <a:pt x="8685" y="4131"/>
                  </a:lnTo>
                  <a:lnTo>
                    <a:pt x="8800" y="4093"/>
                  </a:lnTo>
                  <a:lnTo>
                    <a:pt x="8896" y="4035"/>
                  </a:lnTo>
                  <a:lnTo>
                    <a:pt x="8992" y="3977"/>
                  </a:lnTo>
                  <a:lnTo>
                    <a:pt x="9088" y="3881"/>
                  </a:lnTo>
                  <a:lnTo>
                    <a:pt x="9146" y="3843"/>
                  </a:lnTo>
                  <a:lnTo>
                    <a:pt x="9223" y="3824"/>
                  </a:lnTo>
                  <a:lnTo>
                    <a:pt x="9300" y="3843"/>
                  </a:lnTo>
                  <a:lnTo>
                    <a:pt x="9377" y="3881"/>
                  </a:lnTo>
                  <a:lnTo>
                    <a:pt x="9530" y="4035"/>
                  </a:lnTo>
                  <a:lnTo>
                    <a:pt x="9684" y="4150"/>
                  </a:lnTo>
                  <a:lnTo>
                    <a:pt x="9857" y="4246"/>
                  </a:lnTo>
                  <a:lnTo>
                    <a:pt x="10011" y="4323"/>
                  </a:lnTo>
                  <a:lnTo>
                    <a:pt x="10184" y="4381"/>
                  </a:lnTo>
                  <a:lnTo>
                    <a:pt x="10357" y="4400"/>
                  </a:lnTo>
                  <a:lnTo>
                    <a:pt x="10530" y="4419"/>
                  </a:lnTo>
                  <a:lnTo>
                    <a:pt x="10702" y="4419"/>
                  </a:lnTo>
                  <a:lnTo>
                    <a:pt x="10875" y="4381"/>
                  </a:lnTo>
                  <a:lnTo>
                    <a:pt x="11029" y="4323"/>
                  </a:lnTo>
                  <a:lnTo>
                    <a:pt x="11183" y="4266"/>
                  </a:lnTo>
                  <a:lnTo>
                    <a:pt x="11337" y="4170"/>
                  </a:lnTo>
                  <a:lnTo>
                    <a:pt x="11490" y="4073"/>
                  </a:lnTo>
                  <a:lnTo>
                    <a:pt x="11625" y="3958"/>
                  </a:lnTo>
                  <a:lnTo>
                    <a:pt x="11740" y="3804"/>
                  </a:lnTo>
                  <a:lnTo>
                    <a:pt x="11855" y="3651"/>
                  </a:lnTo>
                  <a:lnTo>
                    <a:pt x="10606" y="3497"/>
                  </a:lnTo>
                  <a:lnTo>
                    <a:pt x="9357" y="3286"/>
                  </a:lnTo>
                  <a:lnTo>
                    <a:pt x="8128" y="3055"/>
                  </a:lnTo>
                  <a:lnTo>
                    <a:pt x="7513" y="2921"/>
                  </a:lnTo>
                  <a:lnTo>
                    <a:pt x="6898" y="2767"/>
                  </a:lnTo>
                  <a:lnTo>
                    <a:pt x="6302" y="2613"/>
                  </a:lnTo>
                  <a:lnTo>
                    <a:pt x="5707" y="2440"/>
                  </a:lnTo>
                  <a:lnTo>
                    <a:pt x="5111" y="2248"/>
                  </a:lnTo>
                  <a:lnTo>
                    <a:pt x="4535" y="2056"/>
                  </a:lnTo>
                  <a:lnTo>
                    <a:pt x="3958" y="1845"/>
                  </a:lnTo>
                  <a:lnTo>
                    <a:pt x="3382" y="1614"/>
                  </a:lnTo>
                  <a:lnTo>
                    <a:pt x="2825" y="1364"/>
                  </a:lnTo>
                  <a:lnTo>
                    <a:pt x="2267" y="1095"/>
                  </a:lnTo>
                  <a:lnTo>
                    <a:pt x="2248" y="1076"/>
                  </a:lnTo>
                  <a:lnTo>
                    <a:pt x="2229" y="1057"/>
                  </a:lnTo>
                  <a:lnTo>
                    <a:pt x="2229" y="999"/>
                  </a:lnTo>
                  <a:lnTo>
                    <a:pt x="2267" y="942"/>
                  </a:lnTo>
                  <a:lnTo>
                    <a:pt x="2306" y="922"/>
                  </a:lnTo>
                  <a:lnTo>
                    <a:pt x="2325" y="922"/>
                  </a:lnTo>
                  <a:lnTo>
                    <a:pt x="2325" y="903"/>
                  </a:lnTo>
                  <a:lnTo>
                    <a:pt x="2633" y="96"/>
                  </a:lnTo>
                  <a:lnTo>
                    <a:pt x="2383" y="38"/>
                  </a:lnTo>
                  <a:lnTo>
                    <a:pt x="21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62" name="Google Shape;5562;p56"/>
            <p:cNvSpPr/>
            <p:nvPr/>
          </p:nvSpPr>
          <p:spPr>
            <a:xfrm>
              <a:off x="5841599" y="2700125"/>
              <a:ext cx="53847" cy="65861"/>
            </a:xfrm>
            <a:custGeom>
              <a:avLst/>
              <a:gdLst/>
              <a:ahLst/>
              <a:cxnLst/>
              <a:rect l="l" t="t" r="r" b="b"/>
              <a:pathLst>
                <a:path w="1116" h="1365" extrusionOk="0">
                  <a:moveTo>
                    <a:pt x="423" y="1"/>
                  </a:moveTo>
                  <a:lnTo>
                    <a:pt x="308" y="39"/>
                  </a:lnTo>
                  <a:lnTo>
                    <a:pt x="212" y="77"/>
                  </a:lnTo>
                  <a:lnTo>
                    <a:pt x="135" y="154"/>
                  </a:lnTo>
                  <a:lnTo>
                    <a:pt x="77" y="250"/>
                  </a:lnTo>
                  <a:lnTo>
                    <a:pt x="39" y="346"/>
                  </a:lnTo>
                  <a:lnTo>
                    <a:pt x="20" y="443"/>
                  </a:lnTo>
                  <a:lnTo>
                    <a:pt x="1" y="558"/>
                  </a:lnTo>
                  <a:lnTo>
                    <a:pt x="20" y="673"/>
                  </a:lnTo>
                  <a:lnTo>
                    <a:pt x="77" y="827"/>
                  </a:lnTo>
                  <a:lnTo>
                    <a:pt x="154" y="942"/>
                  </a:lnTo>
                  <a:lnTo>
                    <a:pt x="270" y="1057"/>
                  </a:lnTo>
                  <a:lnTo>
                    <a:pt x="404" y="1134"/>
                  </a:lnTo>
                  <a:lnTo>
                    <a:pt x="539" y="1211"/>
                  </a:lnTo>
                  <a:lnTo>
                    <a:pt x="673" y="1269"/>
                  </a:lnTo>
                  <a:lnTo>
                    <a:pt x="981" y="1365"/>
                  </a:lnTo>
                  <a:lnTo>
                    <a:pt x="1019" y="1365"/>
                  </a:lnTo>
                  <a:lnTo>
                    <a:pt x="1057" y="1346"/>
                  </a:lnTo>
                  <a:lnTo>
                    <a:pt x="1096" y="1307"/>
                  </a:lnTo>
                  <a:lnTo>
                    <a:pt x="1115" y="1288"/>
                  </a:lnTo>
                  <a:lnTo>
                    <a:pt x="1115" y="1230"/>
                  </a:lnTo>
                  <a:lnTo>
                    <a:pt x="1096" y="1192"/>
                  </a:lnTo>
                  <a:lnTo>
                    <a:pt x="1077" y="1153"/>
                  </a:lnTo>
                  <a:lnTo>
                    <a:pt x="1038" y="1134"/>
                  </a:lnTo>
                  <a:lnTo>
                    <a:pt x="846" y="1077"/>
                  </a:lnTo>
                  <a:lnTo>
                    <a:pt x="654" y="1019"/>
                  </a:lnTo>
                  <a:lnTo>
                    <a:pt x="462" y="923"/>
                  </a:lnTo>
                  <a:lnTo>
                    <a:pt x="385" y="865"/>
                  </a:lnTo>
                  <a:lnTo>
                    <a:pt x="308" y="788"/>
                  </a:lnTo>
                  <a:lnTo>
                    <a:pt x="270" y="712"/>
                  </a:lnTo>
                  <a:lnTo>
                    <a:pt x="231" y="615"/>
                  </a:lnTo>
                  <a:lnTo>
                    <a:pt x="212" y="519"/>
                  </a:lnTo>
                  <a:lnTo>
                    <a:pt x="212" y="423"/>
                  </a:lnTo>
                  <a:lnTo>
                    <a:pt x="231" y="327"/>
                  </a:lnTo>
                  <a:lnTo>
                    <a:pt x="289" y="250"/>
                  </a:lnTo>
                  <a:lnTo>
                    <a:pt x="346" y="174"/>
                  </a:lnTo>
                  <a:lnTo>
                    <a:pt x="443" y="135"/>
                  </a:lnTo>
                  <a:lnTo>
                    <a:pt x="481" y="97"/>
                  </a:lnTo>
                  <a:lnTo>
                    <a:pt x="481" y="58"/>
                  </a:lnTo>
                  <a:lnTo>
                    <a:pt x="462" y="20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6"/>
            <p:cNvSpPr/>
            <p:nvPr/>
          </p:nvSpPr>
          <p:spPr>
            <a:xfrm>
              <a:off x="5813807" y="2748326"/>
              <a:ext cx="63979" cy="54764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77" y="1"/>
                  </a:moveTo>
                  <a:lnTo>
                    <a:pt x="39" y="20"/>
                  </a:lnTo>
                  <a:lnTo>
                    <a:pt x="0" y="58"/>
                  </a:lnTo>
                  <a:lnTo>
                    <a:pt x="0" y="193"/>
                  </a:lnTo>
                  <a:lnTo>
                    <a:pt x="19" y="308"/>
                  </a:lnTo>
                  <a:lnTo>
                    <a:pt x="39" y="423"/>
                  </a:lnTo>
                  <a:lnTo>
                    <a:pt x="77" y="520"/>
                  </a:lnTo>
                  <a:lnTo>
                    <a:pt x="135" y="635"/>
                  </a:lnTo>
                  <a:lnTo>
                    <a:pt x="212" y="731"/>
                  </a:lnTo>
                  <a:lnTo>
                    <a:pt x="288" y="808"/>
                  </a:lnTo>
                  <a:lnTo>
                    <a:pt x="365" y="904"/>
                  </a:lnTo>
                  <a:lnTo>
                    <a:pt x="461" y="961"/>
                  </a:lnTo>
                  <a:lnTo>
                    <a:pt x="577" y="1019"/>
                  </a:lnTo>
                  <a:lnTo>
                    <a:pt x="673" y="1077"/>
                  </a:lnTo>
                  <a:lnTo>
                    <a:pt x="788" y="1096"/>
                  </a:lnTo>
                  <a:lnTo>
                    <a:pt x="903" y="1115"/>
                  </a:lnTo>
                  <a:lnTo>
                    <a:pt x="1019" y="1134"/>
                  </a:lnTo>
                  <a:lnTo>
                    <a:pt x="1134" y="1115"/>
                  </a:lnTo>
                  <a:lnTo>
                    <a:pt x="1249" y="1077"/>
                  </a:lnTo>
                  <a:lnTo>
                    <a:pt x="1307" y="1058"/>
                  </a:lnTo>
                  <a:lnTo>
                    <a:pt x="1326" y="1019"/>
                  </a:lnTo>
                  <a:lnTo>
                    <a:pt x="1326" y="981"/>
                  </a:lnTo>
                  <a:lnTo>
                    <a:pt x="1326" y="942"/>
                  </a:lnTo>
                  <a:lnTo>
                    <a:pt x="1307" y="904"/>
                  </a:lnTo>
                  <a:lnTo>
                    <a:pt x="1288" y="885"/>
                  </a:lnTo>
                  <a:lnTo>
                    <a:pt x="1249" y="865"/>
                  </a:lnTo>
                  <a:lnTo>
                    <a:pt x="1191" y="865"/>
                  </a:lnTo>
                  <a:lnTo>
                    <a:pt x="1095" y="885"/>
                  </a:lnTo>
                  <a:lnTo>
                    <a:pt x="999" y="904"/>
                  </a:lnTo>
                  <a:lnTo>
                    <a:pt x="807" y="885"/>
                  </a:lnTo>
                  <a:lnTo>
                    <a:pt x="634" y="827"/>
                  </a:lnTo>
                  <a:lnTo>
                    <a:pt x="481" y="731"/>
                  </a:lnTo>
                  <a:lnTo>
                    <a:pt x="327" y="596"/>
                  </a:lnTo>
                  <a:lnTo>
                    <a:pt x="231" y="443"/>
                  </a:lnTo>
                  <a:lnTo>
                    <a:pt x="154" y="270"/>
                  </a:lnTo>
                  <a:lnTo>
                    <a:pt x="135" y="174"/>
                  </a:lnTo>
                  <a:lnTo>
                    <a:pt x="135" y="58"/>
                  </a:lnTo>
                  <a:lnTo>
                    <a:pt x="135" y="39"/>
                  </a:lnTo>
                  <a:lnTo>
                    <a:pt x="115" y="20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6"/>
            <p:cNvSpPr/>
            <p:nvPr/>
          </p:nvSpPr>
          <p:spPr>
            <a:xfrm>
              <a:off x="5506023" y="3506661"/>
              <a:ext cx="131674" cy="66826"/>
            </a:xfrm>
            <a:custGeom>
              <a:avLst/>
              <a:gdLst/>
              <a:ahLst/>
              <a:cxnLst/>
              <a:rect l="l" t="t" r="r" b="b"/>
              <a:pathLst>
                <a:path w="2729" h="1385" extrusionOk="0">
                  <a:moveTo>
                    <a:pt x="58" y="1"/>
                  </a:moveTo>
                  <a:lnTo>
                    <a:pt x="19" y="39"/>
                  </a:lnTo>
                  <a:lnTo>
                    <a:pt x="0" y="97"/>
                  </a:lnTo>
                  <a:lnTo>
                    <a:pt x="19" y="116"/>
                  </a:lnTo>
                  <a:lnTo>
                    <a:pt x="39" y="155"/>
                  </a:lnTo>
                  <a:lnTo>
                    <a:pt x="634" y="520"/>
                  </a:lnTo>
                  <a:lnTo>
                    <a:pt x="942" y="693"/>
                  </a:lnTo>
                  <a:lnTo>
                    <a:pt x="1268" y="866"/>
                  </a:lnTo>
                  <a:lnTo>
                    <a:pt x="1576" y="1019"/>
                  </a:lnTo>
                  <a:lnTo>
                    <a:pt x="1902" y="1154"/>
                  </a:lnTo>
                  <a:lnTo>
                    <a:pt x="2248" y="1288"/>
                  </a:lnTo>
                  <a:lnTo>
                    <a:pt x="2575" y="1384"/>
                  </a:lnTo>
                  <a:lnTo>
                    <a:pt x="2671" y="1384"/>
                  </a:lnTo>
                  <a:lnTo>
                    <a:pt x="2709" y="1346"/>
                  </a:lnTo>
                  <a:lnTo>
                    <a:pt x="2728" y="1308"/>
                  </a:lnTo>
                  <a:lnTo>
                    <a:pt x="2728" y="1250"/>
                  </a:lnTo>
                  <a:lnTo>
                    <a:pt x="2728" y="1211"/>
                  </a:lnTo>
                  <a:lnTo>
                    <a:pt x="2690" y="1173"/>
                  </a:lnTo>
                  <a:lnTo>
                    <a:pt x="2652" y="1135"/>
                  </a:lnTo>
                  <a:lnTo>
                    <a:pt x="1998" y="904"/>
                  </a:lnTo>
                  <a:lnTo>
                    <a:pt x="1364" y="635"/>
                  </a:lnTo>
                  <a:lnTo>
                    <a:pt x="730" y="347"/>
                  </a:lnTo>
                  <a:lnTo>
                    <a:pt x="115" y="20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6"/>
            <p:cNvSpPr/>
            <p:nvPr/>
          </p:nvSpPr>
          <p:spPr>
            <a:xfrm>
              <a:off x="5482815" y="3496480"/>
              <a:ext cx="99250" cy="73292"/>
            </a:xfrm>
            <a:custGeom>
              <a:avLst/>
              <a:gdLst/>
              <a:ahLst/>
              <a:cxnLst/>
              <a:rect l="l" t="t" r="r" b="b"/>
              <a:pathLst>
                <a:path w="2057" h="1519" extrusionOk="0">
                  <a:moveTo>
                    <a:pt x="39" y="1"/>
                  </a:moveTo>
                  <a:lnTo>
                    <a:pt x="1" y="39"/>
                  </a:lnTo>
                  <a:lnTo>
                    <a:pt x="1" y="77"/>
                  </a:lnTo>
                  <a:lnTo>
                    <a:pt x="1" y="97"/>
                  </a:lnTo>
                  <a:lnTo>
                    <a:pt x="174" y="366"/>
                  </a:lnTo>
                  <a:lnTo>
                    <a:pt x="347" y="596"/>
                  </a:lnTo>
                  <a:lnTo>
                    <a:pt x="577" y="827"/>
                  </a:lnTo>
                  <a:lnTo>
                    <a:pt x="808" y="1019"/>
                  </a:lnTo>
                  <a:lnTo>
                    <a:pt x="1058" y="1192"/>
                  </a:lnTo>
                  <a:lnTo>
                    <a:pt x="1327" y="1326"/>
                  </a:lnTo>
                  <a:lnTo>
                    <a:pt x="1615" y="1442"/>
                  </a:lnTo>
                  <a:lnTo>
                    <a:pt x="1903" y="1519"/>
                  </a:lnTo>
                  <a:lnTo>
                    <a:pt x="1961" y="1519"/>
                  </a:lnTo>
                  <a:lnTo>
                    <a:pt x="1999" y="1499"/>
                  </a:lnTo>
                  <a:lnTo>
                    <a:pt x="2037" y="1461"/>
                  </a:lnTo>
                  <a:lnTo>
                    <a:pt x="2057" y="1422"/>
                  </a:lnTo>
                  <a:lnTo>
                    <a:pt x="2057" y="1384"/>
                  </a:lnTo>
                  <a:lnTo>
                    <a:pt x="2057" y="1346"/>
                  </a:lnTo>
                  <a:lnTo>
                    <a:pt x="2018" y="1307"/>
                  </a:lnTo>
                  <a:lnTo>
                    <a:pt x="1980" y="1288"/>
                  </a:lnTo>
                  <a:lnTo>
                    <a:pt x="1692" y="1192"/>
                  </a:lnTo>
                  <a:lnTo>
                    <a:pt x="1423" y="1096"/>
                  </a:lnTo>
                  <a:lnTo>
                    <a:pt x="1173" y="961"/>
                  </a:lnTo>
                  <a:lnTo>
                    <a:pt x="942" y="827"/>
                  </a:lnTo>
                  <a:lnTo>
                    <a:pt x="712" y="654"/>
                  </a:lnTo>
                  <a:lnTo>
                    <a:pt x="520" y="462"/>
                  </a:lnTo>
                  <a:lnTo>
                    <a:pt x="308" y="270"/>
                  </a:lnTo>
                  <a:lnTo>
                    <a:pt x="135" y="39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" name="Google Shape;5570;p57"/>
          <p:cNvSpPr txBox="1">
            <a:spLocks noGrp="1"/>
          </p:cNvSpPr>
          <p:nvPr>
            <p:ph type="title"/>
          </p:nvPr>
        </p:nvSpPr>
        <p:spPr>
          <a:xfrm>
            <a:off x="2321700" y="530350"/>
            <a:ext cx="4500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FOOD MENU</a:t>
            </a:r>
            <a:endParaRPr/>
          </a:p>
        </p:txBody>
      </p:sp>
      <p:sp>
        <p:nvSpPr>
          <p:cNvPr id="5571" name="Google Shape;5571;p57"/>
          <p:cNvSpPr txBox="1">
            <a:spLocks noGrp="1"/>
          </p:cNvSpPr>
          <p:nvPr>
            <p:ph type="body" idx="4294967295"/>
          </p:nvPr>
        </p:nvSpPr>
        <p:spPr>
          <a:xfrm>
            <a:off x="1821400" y="1561825"/>
            <a:ext cx="26244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one</a:t>
            </a:r>
            <a:endParaRPr/>
          </a:p>
        </p:txBody>
      </p:sp>
      <p:sp>
        <p:nvSpPr>
          <p:cNvPr id="5572" name="Google Shape;5572;p57"/>
          <p:cNvSpPr txBox="1">
            <a:spLocks noGrp="1"/>
          </p:cNvSpPr>
          <p:nvPr>
            <p:ph type="body" idx="4294967295"/>
          </p:nvPr>
        </p:nvSpPr>
        <p:spPr>
          <a:xfrm>
            <a:off x="3769651" y="1266779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$3</a:t>
            </a:r>
            <a:endParaRPr sz="2000" b="1"/>
          </a:p>
        </p:txBody>
      </p:sp>
      <p:sp>
        <p:nvSpPr>
          <p:cNvPr id="5573" name="Google Shape;5573;p57"/>
          <p:cNvSpPr/>
          <p:nvPr/>
        </p:nvSpPr>
        <p:spPr>
          <a:xfrm rot="82048" flipH="1">
            <a:off x="844587" y="1086963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4" name="Google Shape;5574;p57"/>
          <p:cNvSpPr/>
          <p:nvPr/>
        </p:nvSpPr>
        <p:spPr>
          <a:xfrm rot="-5400000">
            <a:off x="2848018" y="2836722"/>
            <a:ext cx="3447960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5" name="Google Shape;5575;p57"/>
          <p:cNvGrpSpPr/>
          <p:nvPr/>
        </p:nvGrpSpPr>
        <p:grpSpPr>
          <a:xfrm>
            <a:off x="1068619" y="1177036"/>
            <a:ext cx="422006" cy="647460"/>
            <a:chOff x="9206816" y="2346096"/>
            <a:chExt cx="613559" cy="941349"/>
          </a:xfrm>
        </p:grpSpPr>
        <p:sp>
          <p:nvSpPr>
            <p:cNvPr id="5576" name="Google Shape;5576;p57"/>
            <p:cNvSpPr/>
            <p:nvPr/>
          </p:nvSpPr>
          <p:spPr>
            <a:xfrm>
              <a:off x="9284018" y="2528342"/>
              <a:ext cx="100634" cy="99366"/>
            </a:xfrm>
            <a:custGeom>
              <a:avLst/>
              <a:gdLst/>
              <a:ahLst/>
              <a:cxnLst/>
              <a:rect l="l" t="t" r="r" b="b"/>
              <a:pathLst>
                <a:path w="9523" h="9403" extrusionOk="0">
                  <a:moveTo>
                    <a:pt x="3863" y="0"/>
                  </a:moveTo>
                  <a:lnTo>
                    <a:pt x="3504" y="30"/>
                  </a:lnTo>
                  <a:lnTo>
                    <a:pt x="3175" y="90"/>
                  </a:lnTo>
                  <a:lnTo>
                    <a:pt x="2845" y="180"/>
                  </a:lnTo>
                  <a:lnTo>
                    <a:pt x="2516" y="300"/>
                  </a:lnTo>
                  <a:lnTo>
                    <a:pt x="2216" y="420"/>
                  </a:lnTo>
                  <a:lnTo>
                    <a:pt x="1947" y="450"/>
                  </a:lnTo>
                  <a:lnTo>
                    <a:pt x="1707" y="539"/>
                  </a:lnTo>
                  <a:lnTo>
                    <a:pt x="1588" y="629"/>
                  </a:lnTo>
                  <a:lnTo>
                    <a:pt x="1498" y="719"/>
                  </a:lnTo>
                  <a:lnTo>
                    <a:pt x="1378" y="809"/>
                  </a:lnTo>
                  <a:lnTo>
                    <a:pt x="1318" y="959"/>
                  </a:lnTo>
                  <a:lnTo>
                    <a:pt x="1198" y="1138"/>
                  </a:lnTo>
                  <a:lnTo>
                    <a:pt x="959" y="1408"/>
                  </a:lnTo>
                  <a:lnTo>
                    <a:pt x="749" y="1677"/>
                  </a:lnTo>
                  <a:lnTo>
                    <a:pt x="569" y="1977"/>
                  </a:lnTo>
                  <a:lnTo>
                    <a:pt x="390" y="2306"/>
                  </a:lnTo>
                  <a:lnTo>
                    <a:pt x="270" y="2635"/>
                  </a:lnTo>
                  <a:lnTo>
                    <a:pt x="150" y="2995"/>
                  </a:lnTo>
                  <a:lnTo>
                    <a:pt x="60" y="3354"/>
                  </a:lnTo>
                  <a:lnTo>
                    <a:pt x="31" y="3713"/>
                  </a:lnTo>
                  <a:lnTo>
                    <a:pt x="1" y="4073"/>
                  </a:lnTo>
                  <a:lnTo>
                    <a:pt x="1" y="4432"/>
                  </a:lnTo>
                  <a:lnTo>
                    <a:pt x="31" y="4791"/>
                  </a:lnTo>
                  <a:lnTo>
                    <a:pt x="60" y="5181"/>
                  </a:lnTo>
                  <a:lnTo>
                    <a:pt x="150" y="5540"/>
                  </a:lnTo>
                  <a:lnTo>
                    <a:pt x="270" y="5899"/>
                  </a:lnTo>
                  <a:lnTo>
                    <a:pt x="390" y="6229"/>
                  </a:lnTo>
                  <a:lnTo>
                    <a:pt x="569" y="6588"/>
                  </a:lnTo>
                  <a:lnTo>
                    <a:pt x="689" y="6827"/>
                  </a:lnTo>
                  <a:lnTo>
                    <a:pt x="839" y="7067"/>
                  </a:lnTo>
                  <a:lnTo>
                    <a:pt x="1198" y="7486"/>
                  </a:lnTo>
                  <a:lnTo>
                    <a:pt x="1348" y="7726"/>
                  </a:lnTo>
                  <a:lnTo>
                    <a:pt x="1528" y="7965"/>
                  </a:lnTo>
                  <a:lnTo>
                    <a:pt x="1767" y="8235"/>
                  </a:lnTo>
                  <a:lnTo>
                    <a:pt x="2037" y="8474"/>
                  </a:lnTo>
                  <a:lnTo>
                    <a:pt x="2306" y="8684"/>
                  </a:lnTo>
                  <a:lnTo>
                    <a:pt x="2576" y="8864"/>
                  </a:lnTo>
                  <a:lnTo>
                    <a:pt x="2875" y="9013"/>
                  </a:lnTo>
                  <a:lnTo>
                    <a:pt x="3175" y="9163"/>
                  </a:lnTo>
                  <a:lnTo>
                    <a:pt x="3474" y="9253"/>
                  </a:lnTo>
                  <a:lnTo>
                    <a:pt x="3803" y="9343"/>
                  </a:lnTo>
                  <a:lnTo>
                    <a:pt x="4103" y="9373"/>
                  </a:lnTo>
                  <a:lnTo>
                    <a:pt x="4432" y="9403"/>
                  </a:lnTo>
                  <a:lnTo>
                    <a:pt x="4762" y="9403"/>
                  </a:lnTo>
                  <a:lnTo>
                    <a:pt x="5091" y="9373"/>
                  </a:lnTo>
                  <a:lnTo>
                    <a:pt x="5390" y="9313"/>
                  </a:lnTo>
                  <a:lnTo>
                    <a:pt x="5720" y="9253"/>
                  </a:lnTo>
                  <a:lnTo>
                    <a:pt x="6019" y="9163"/>
                  </a:lnTo>
                  <a:lnTo>
                    <a:pt x="6319" y="9013"/>
                  </a:lnTo>
                  <a:lnTo>
                    <a:pt x="6738" y="8894"/>
                  </a:lnTo>
                  <a:lnTo>
                    <a:pt x="7127" y="8744"/>
                  </a:lnTo>
                  <a:lnTo>
                    <a:pt x="7427" y="8594"/>
                  </a:lnTo>
                  <a:lnTo>
                    <a:pt x="7696" y="8414"/>
                  </a:lnTo>
                  <a:lnTo>
                    <a:pt x="7936" y="8265"/>
                  </a:lnTo>
                  <a:lnTo>
                    <a:pt x="8175" y="8085"/>
                  </a:lnTo>
                  <a:lnTo>
                    <a:pt x="8385" y="7875"/>
                  </a:lnTo>
                  <a:lnTo>
                    <a:pt x="8564" y="7696"/>
                  </a:lnTo>
                  <a:lnTo>
                    <a:pt x="8744" y="7486"/>
                  </a:lnTo>
                  <a:lnTo>
                    <a:pt x="8894" y="7247"/>
                  </a:lnTo>
                  <a:lnTo>
                    <a:pt x="9043" y="7037"/>
                  </a:lnTo>
                  <a:lnTo>
                    <a:pt x="9163" y="6798"/>
                  </a:lnTo>
                  <a:lnTo>
                    <a:pt x="9253" y="6558"/>
                  </a:lnTo>
                  <a:lnTo>
                    <a:pt x="9343" y="6288"/>
                  </a:lnTo>
                  <a:lnTo>
                    <a:pt x="9463" y="5809"/>
                  </a:lnTo>
                  <a:lnTo>
                    <a:pt x="9523" y="5270"/>
                  </a:lnTo>
                  <a:lnTo>
                    <a:pt x="9523" y="4761"/>
                  </a:lnTo>
                  <a:lnTo>
                    <a:pt x="9433" y="4222"/>
                  </a:lnTo>
                  <a:lnTo>
                    <a:pt x="9283" y="3713"/>
                  </a:lnTo>
                  <a:lnTo>
                    <a:pt x="9073" y="3234"/>
                  </a:lnTo>
                  <a:lnTo>
                    <a:pt x="8804" y="2725"/>
                  </a:lnTo>
                  <a:lnTo>
                    <a:pt x="8475" y="2276"/>
                  </a:lnTo>
                  <a:lnTo>
                    <a:pt x="8085" y="1857"/>
                  </a:lnTo>
                  <a:lnTo>
                    <a:pt x="7846" y="1677"/>
                  </a:lnTo>
                  <a:lnTo>
                    <a:pt x="7636" y="1468"/>
                  </a:lnTo>
                  <a:lnTo>
                    <a:pt x="7367" y="1228"/>
                  </a:lnTo>
                  <a:lnTo>
                    <a:pt x="7097" y="1018"/>
                  </a:lnTo>
                  <a:lnTo>
                    <a:pt x="6828" y="809"/>
                  </a:lnTo>
                  <a:lnTo>
                    <a:pt x="6528" y="629"/>
                  </a:lnTo>
                  <a:lnTo>
                    <a:pt x="6229" y="479"/>
                  </a:lnTo>
                  <a:lnTo>
                    <a:pt x="5899" y="330"/>
                  </a:lnTo>
                  <a:lnTo>
                    <a:pt x="5570" y="240"/>
                  </a:lnTo>
                  <a:lnTo>
                    <a:pt x="5241" y="150"/>
                  </a:lnTo>
                  <a:lnTo>
                    <a:pt x="4881" y="60"/>
                  </a:lnTo>
                  <a:lnTo>
                    <a:pt x="4552" y="30"/>
                  </a:lnTo>
                  <a:lnTo>
                    <a:pt x="4193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7"/>
            <p:cNvSpPr/>
            <p:nvPr/>
          </p:nvSpPr>
          <p:spPr>
            <a:xfrm>
              <a:off x="9348570" y="2422980"/>
              <a:ext cx="76583" cy="76583"/>
            </a:xfrm>
            <a:custGeom>
              <a:avLst/>
              <a:gdLst/>
              <a:ahLst/>
              <a:cxnLst/>
              <a:rect l="l" t="t" r="r" b="b"/>
              <a:pathLst>
                <a:path w="7247" h="7247" extrusionOk="0">
                  <a:moveTo>
                    <a:pt x="2875" y="0"/>
                  </a:moveTo>
                  <a:lnTo>
                    <a:pt x="2635" y="30"/>
                  </a:lnTo>
                  <a:lnTo>
                    <a:pt x="2396" y="90"/>
                  </a:lnTo>
                  <a:lnTo>
                    <a:pt x="2156" y="150"/>
                  </a:lnTo>
                  <a:lnTo>
                    <a:pt x="1916" y="240"/>
                  </a:lnTo>
                  <a:lnTo>
                    <a:pt x="1707" y="360"/>
                  </a:lnTo>
                  <a:lnTo>
                    <a:pt x="1497" y="509"/>
                  </a:lnTo>
                  <a:lnTo>
                    <a:pt x="1288" y="659"/>
                  </a:lnTo>
                  <a:lnTo>
                    <a:pt x="1078" y="839"/>
                  </a:lnTo>
                  <a:lnTo>
                    <a:pt x="898" y="1048"/>
                  </a:lnTo>
                  <a:lnTo>
                    <a:pt x="719" y="1288"/>
                  </a:lnTo>
                  <a:lnTo>
                    <a:pt x="569" y="1557"/>
                  </a:lnTo>
                  <a:lnTo>
                    <a:pt x="329" y="2006"/>
                  </a:lnTo>
                  <a:lnTo>
                    <a:pt x="150" y="2515"/>
                  </a:lnTo>
                  <a:lnTo>
                    <a:pt x="30" y="3025"/>
                  </a:lnTo>
                  <a:lnTo>
                    <a:pt x="0" y="3534"/>
                  </a:lnTo>
                  <a:lnTo>
                    <a:pt x="0" y="3803"/>
                  </a:lnTo>
                  <a:lnTo>
                    <a:pt x="0" y="4043"/>
                  </a:lnTo>
                  <a:lnTo>
                    <a:pt x="60" y="4312"/>
                  </a:lnTo>
                  <a:lnTo>
                    <a:pt x="120" y="4552"/>
                  </a:lnTo>
                  <a:lnTo>
                    <a:pt x="180" y="4791"/>
                  </a:lnTo>
                  <a:lnTo>
                    <a:pt x="299" y="5031"/>
                  </a:lnTo>
                  <a:lnTo>
                    <a:pt x="419" y="5270"/>
                  </a:lnTo>
                  <a:lnTo>
                    <a:pt x="569" y="5510"/>
                  </a:lnTo>
                  <a:lnTo>
                    <a:pt x="809" y="5779"/>
                  </a:lnTo>
                  <a:lnTo>
                    <a:pt x="1078" y="6019"/>
                  </a:lnTo>
                  <a:lnTo>
                    <a:pt x="1377" y="6199"/>
                  </a:lnTo>
                  <a:lnTo>
                    <a:pt x="1707" y="6348"/>
                  </a:lnTo>
                  <a:lnTo>
                    <a:pt x="1946" y="6588"/>
                  </a:lnTo>
                  <a:lnTo>
                    <a:pt x="2216" y="6797"/>
                  </a:lnTo>
                  <a:lnTo>
                    <a:pt x="2515" y="6977"/>
                  </a:lnTo>
                  <a:lnTo>
                    <a:pt x="2875" y="7127"/>
                  </a:lnTo>
                  <a:lnTo>
                    <a:pt x="3144" y="7187"/>
                  </a:lnTo>
                  <a:lnTo>
                    <a:pt x="3414" y="7217"/>
                  </a:lnTo>
                  <a:lnTo>
                    <a:pt x="3683" y="7247"/>
                  </a:lnTo>
                  <a:lnTo>
                    <a:pt x="3953" y="7217"/>
                  </a:lnTo>
                  <a:lnTo>
                    <a:pt x="4222" y="7157"/>
                  </a:lnTo>
                  <a:lnTo>
                    <a:pt x="4462" y="7097"/>
                  </a:lnTo>
                  <a:lnTo>
                    <a:pt x="4731" y="7007"/>
                  </a:lnTo>
                  <a:lnTo>
                    <a:pt x="4971" y="6887"/>
                  </a:lnTo>
                  <a:lnTo>
                    <a:pt x="5210" y="6767"/>
                  </a:lnTo>
                  <a:lnTo>
                    <a:pt x="5450" y="6618"/>
                  </a:lnTo>
                  <a:lnTo>
                    <a:pt x="5899" y="6288"/>
                  </a:lnTo>
                  <a:lnTo>
                    <a:pt x="6288" y="5899"/>
                  </a:lnTo>
                  <a:lnTo>
                    <a:pt x="6647" y="5510"/>
                  </a:lnTo>
                  <a:lnTo>
                    <a:pt x="6767" y="5330"/>
                  </a:lnTo>
                  <a:lnTo>
                    <a:pt x="6857" y="5150"/>
                  </a:lnTo>
                  <a:lnTo>
                    <a:pt x="7007" y="4791"/>
                  </a:lnTo>
                  <a:lnTo>
                    <a:pt x="7097" y="4402"/>
                  </a:lnTo>
                  <a:lnTo>
                    <a:pt x="7127" y="4013"/>
                  </a:lnTo>
                  <a:lnTo>
                    <a:pt x="7216" y="3683"/>
                  </a:lnTo>
                  <a:lnTo>
                    <a:pt x="7246" y="3354"/>
                  </a:lnTo>
                  <a:lnTo>
                    <a:pt x="7246" y="3025"/>
                  </a:lnTo>
                  <a:lnTo>
                    <a:pt x="7186" y="2695"/>
                  </a:lnTo>
                  <a:lnTo>
                    <a:pt x="7097" y="2396"/>
                  </a:lnTo>
                  <a:lnTo>
                    <a:pt x="6977" y="2096"/>
                  </a:lnTo>
                  <a:lnTo>
                    <a:pt x="6827" y="1797"/>
                  </a:lnTo>
                  <a:lnTo>
                    <a:pt x="6618" y="1527"/>
                  </a:lnTo>
                  <a:lnTo>
                    <a:pt x="6408" y="1288"/>
                  </a:lnTo>
                  <a:lnTo>
                    <a:pt x="6168" y="1048"/>
                  </a:lnTo>
                  <a:lnTo>
                    <a:pt x="5899" y="839"/>
                  </a:lnTo>
                  <a:lnTo>
                    <a:pt x="5629" y="629"/>
                  </a:lnTo>
                  <a:lnTo>
                    <a:pt x="5330" y="479"/>
                  </a:lnTo>
                  <a:lnTo>
                    <a:pt x="5031" y="330"/>
                  </a:lnTo>
                  <a:lnTo>
                    <a:pt x="4731" y="240"/>
                  </a:lnTo>
                  <a:lnTo>
                    <a:pt x="4402" y="150"/>
                  </a:lnTo>
                  <a:lnTo>
                    <a:pt x="4132" y="120"/>
                  </a:lnTo>
                  <a:lnTo>
                    <a:pt x="3623" y="30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7"/>
            <p:cNvSpPr/>
            <p:nvPr/>
          </p:nvSpPr>
          <p:spPr>
            <a:xfrm>
              <a:off x="9206816" y="2563467"/>
              <a:ext cx="528121" cy="330351"/>
            </a:xfrm>
            <a:custGeom>
              <a:avLst/>
              <a:gdLst/>
              <a:ahLst/>
              <a:cxnLst/>
              <a:rect l="l" t="t" r="r" b="b"/>
              <a:pathLst>
                <a:path w="49976" h="31261" extrusionOk="0">
                  <a:moveTo>
                    <a:pt x="39915" y="0"/>
                  </a:moveTo>
                  <a:lnTo>
                    <a:pt x="38687" y="90"/>
                  </a:lnTo>
                  <a:lnTo>
                    <a:pt x="37340" y="210"/>
                  </a:lnTo>
                  <a:lnTo>
                    <a:pt x="35932" y="389"/>
                  </a:lnTo>
                  <a:lnTo>
                    <a:pt x="34435" y="599"/>
                  </a:lnTo>
                  <a:lnTo>
                    <a:pt x="32848" y="898"/>
                  </a:lnTo>
                  <a:lnTo>
                    <a:pt x="31231" y="1228"/>
                  </a:lnTo>
                  <a:lnTo>
                    <a:pt x="29555" y="1587"/>
                  </a:lnTo>
                  <a:lnTo>
                    <a:pt x="27818" y="2006"/>
                  </a:lnTo>
                  <a:lnTo>
                    <a:pt x="26051" y="2485"/>
                  </a:lnTo>
                  <a:lnTo>
                    <a:pt x="24255" y="2964"/>
                  </a:lnTo>
                  <a:lnTo>
                    <a:pt x="22458" y="3533"/>
                  </a:lnTo>
                  <a:lnTo>
                    <a:pt x="20661" y="4102"/>
                  </a:lnTo>
                  <a:lnTo>
                    <a:pt x="18865" y="4731"/>
                  </a:lnTo>
                  <a:lnTo>
                    <a:pt x="17098" y="5360"/>
                  </a:lnTo>
                  <a:lnTo>
                    <a:pt x="15331" y="6049"/>
                  </a:lnTo>
                  <a:lnTo>
                    <a:pt x="13625" y="6767"/>
                  </a:lnTo>
                  <a:lnTo>
                    <a:pt x="11948" y="7516"/>
                  </a:lnTo>
                  <a:lnTo>
                    <a:pt x="10331" y="8294"/>
                  </a:lnTo>
                  <a:lnTo>
                    <a:pt x="8804" y="9103"/>
                  </a:lnTo>
                  <a:lnTo>
                    <a:pt x="7307" y="9941"/>
                  </a:lnTo>
                  <a:lnTo>
                    <a:pt x="5929" y="10780"/>
                  </a:lnTo>
                  <a:lnTo>
                    <a:pt x="5270" y="11229"/>
                  </a:lnTo>
                  <a:lnTo>
                    <a:pt x="4642" y="11648"/>
                  </a:lnTo>
                  <a:lnTo>
                    <a:pt x="4043" y="12097"/>
                  </a:lnTo>
                  <a:lnTo>
                    <a:pt x="3474" y="12546"/>
                  </a:lnTo>
                  <a:lnTo>
                    <a:pt x="2905" y="12996"/>
                  </a:lnTo>
                  <a:lnTo>
                    <a:pt x="2396" y="13475"/>
                  </a:lnTo>
                  <a:lnTo>
                    <a:pt x="1917" y="13924"/>
                  </a:lnTo>
                  <a:lnTo>
                    <a:pt x="1468" y="14403"/>
                  </a:lnTo>
                  <a:lnTo>
                    <a:pt x="1048" y="14852"/>
                  </a:lnTo>
                  <a:lnTo>
                    <a:pt x="659" y="15331"/>
                  </a:lnTo>
                  <a:lnTo>
                    <a:pt x="479" y="15601"/>
                  </a:lnTo>
                  <a:lnTo>
                    <a:pt x="330" y="15870"/>
                  </a:lnTo>
                  <a:lnTo>
                    <a:pt x="210" y="16170"/>
                  </a:lnTo>
                  <a:lnTo>
                    <a:pt x="120" y="16439"/>
                  </a:lnTo>
                  <a:lnTo>
                    <a:pt x="30" y="16768"/>
                  </a:lnTo>
                  <a:lnTo>
                    <a:pt x="0" y="17068"/>
                  </a:lnTo>
                  <a:lnTo>
                    <a:pt x="0" y="17397"/>
                  </a:lnTo>
                  <a:lnTo>
                    <a:pt x="30" y="17757"/>
                  </a:lnTo>
                  <a:lnTo>
                    <a:pt x="60" y="18086"/>
                  </a:lnTo>
                  <a:lnTo>
                    <a:pt x="120" y="18445"/>
                  </a:lnTo>
                  <a:lnTo>
                    <a:pt x="210" y="18805"/>
                  </a:lnTo>
                  <a:lnTo>
                    <a:pt x="300" y="19194"/>
                  </a:lnTo>
                  <a:lnTo>
                    <a:pt x="569" y="19942"/>
                  </a:lnTo>
                  <a:lnTo>
                    <a:pt x="899" y="20751"/>
                  </a:lnTo>
                  <a:lnTo>
                    <a:pt x="1318" y="21559"/>
                  </a:lnTo>
                  <a:lnTo>
                    <a:pt x="1767" y="22428"/>
                  </a:lnTo>
                  <a:lnTo>
                    <a:pt x="2246" y="23296"/>
                  </a:lnTo>
                  <a:lnTo>
                    <a:pt x="2785" y="24164"/>
                  </a:lnTo>
                  <a:lnTo>
                    <a:pt x="3923" y="25991"/>
                  </a:lnTo>
                  <a:lnTo>
                    <a:pt x="5091" y="27847"/>
                  </a:lnTo>
                  <a:lnTo>
                    <a:pt x="5630" y="28686"/>
                  </a:lnTo>
                  <a:lnTo>
                    <a:pt x="6109" y="29404"/>
                  </a:lnTo>
                  <a:lnTo>
                    <a:pt x="6528" y="30003"/>
                  </a:lnTo>
                  <a:lnTo>
                    <a:pt x="6887" y="30452"/>
                  </a:lnTo>
                  <a:lnTo>
                    <a:pt x="7247" y="30812"/>
                  </a:lnTo>
                  <a:lnTo>
                    <a:pt x="7546" y="31051"/>
                  </a:lnTo>
                  <a:lnTo>
                    <a:pt x="7696" y="31141"/>
                  </a:lnTo>
                  <a:lnTo>
                    <a:pt x="7846" y="31201"/>
                  </a:lnTo>
                  <a:lnTo>
                    <a:pt x="8025" y="31231"/>
                  </a:lnTo>
                  <a:lnTo>
                    <a:pt x="8175" y="31261"/>
                  </a:lnTo>
                  <a:lnTo>
                    <a:pt x="8474" y="31261"/>
                  </a:lnTo>
                  <a:lnTo>
                    <a:pt x="8834" y="31201"/>
                  </a:lnTo>
                  <a:lnTo>
                    <a:pt x="9223" y="31051"/>
                  </a:lnTo>
                  <a:lnTo>
                    <a:pt x="9642" y="30902"/>
                  </a:lnTo>
                  <a:lnTo>
                    <a:pt x="10690" y="30452"/>
                  </a:lnTo>
                  <a:lnTo>
                    <a:pt x="11319" y="30213"/>
                  </a:lnTo>
                  <a:lnTo>
                    <a:pt x="12068" y="29973"/>
                  </a:lnTo>
                  <a:lnTo>
                    <a:pt x="12457" y="29854"/>
                  </a:lnTo>
                  <a:lnTo>
                    <a:pt x="12816" y="29764"/>
                  </a:lnTo>
                  <a:lnTo>
                    <a:pt x="13205" y="29704"/>
                  </a:lnTo>
                  <a:lnTo>
                    <a:pt x="13565" y="29674"/>
                  </a:lnTo>
                  <a:lnTo>
                    <a:pt x="13894" y="29644"/>
                  </a:lnTo>
                  <a:lnTo>
                    <a:pt x="14253" y="29674"/>
                  </a:lnTo>
                  <a:lnTo>
                    <a:pt x="14882" y="29734"/>
                  </a:lnTo>
                  <a:lnTo>
                    <a:pt x="15511" y="29854"/>
                  </a:lnTo>
                  <a:lnTo>
                    <a:pt x="16110" y="30003"/>
                  </a:lnTo>
                  <a:lnTo>
                    <a:pt x="16709" y="30183"/>
                  </a:lnTo>
                  <a:lnTo>
                    <a:pt x="17278" y="30393"/>
                  </a:lnTo>
                  <a:lnTo>
                    <a:pt x="17817" y="30572"/>
                  </a:lnTo>
                  <a:lnTo>
                    <a:pt x="18386" y="30752"/>
                  </a:lnTo>
                  <a:lnTo>
                    <a:pt x="18925" y="30872"/>
                  </a:lnTo>
                  <a:lnTo>
                    <a:pt x="19464" y="30991"/>
                  </a:lnTo>
                  <a:lnTo>
                    <a:pt x="20302" y="30991"/>
                  </a:lnTo>
                  <a:lnTo>
                    <a:pt x="20601" y="30962"/>
                  </a:lnTo>
                  <a:lnTo>
                    <a:pt x="20871" y="30902"/>
                  </a:lnTo>
                  <a:lnTo>
                    <a:pt x="21170" y="30812"/>
                  </a:lnTo>
                  <a:lnTo>
                    <a:pt x="21470" y="30692"/>
                  </a:lnTo>
                  <a:lnTo>
                    <a:pt x="21769" y="30572"/>
                  </a:lnTo>
                  <a:lnTo>
                    <a:pt x="22069" y="30393"/>
                  </a:lnTo>
                  <a:lnTo>
                    <a:pt x="22368" y="30213"/>
                  </a:lnTo>
                  <a:lnTo>
                    <a:pt x="22608" y="30033"/>
                  </a:lnTo>
                  <a:lnTo>
                    <a:pt x="22877" y="29824"/>
                  </a:lnTo>
                  <a:lnTo>
                    <a:pt x="23326" y="29375"/>
                  </a:lnTo>
                  <a:lnTo>
                    <a:pt x="23716" y="28895"/>
                  </a:lnTo>
                  <a:lnTo>
                    <a:pt x="24075" y="28416"/>
                  </a:lnTo>
                  <a:lnTo>
                    <a:pt x="24374" y="27877"/>
                  </a:lnTo>
                  <a:lnTo>
                    <a:pt x="24674" y="27368"/>
                  </a:lnTo>
                  <a:lnTo>
                    <a:pt x="24943" y="26859"/>
                  </a:lnTo>
                  <a:lnTo>
                    <a:pt x="25422" y="25901"/>
                  </a:lnTo>
                  <a:lnTo>
                    <a:pt x="25692" y="25452"/>
                  </a:lnTo>
                  <a:lnTo>
                    <a:pt x="25961" y="25093"/>
                  </a:lnTo>
                  <a:lnTo>
                    <a:pt x="26231" y="24763"/>
                  </a:lnTo>
                  <a:lnTo>
                    <a:pt x="26410" y="24643"/>
                  </a:lnTo>
                  <a:lnTo>
                    <a:pt x="26560" y="24524"/>
                  </a:lnTo>
                  <a:lnTo>
                    <a:pt x="26740" y="24434"/>
                  </a:lnTo>
                  <a:lnTo>
                    <a:pt x="26920" y="24374"/>
                  </a:lnTo>
                  <a:lnTo>
                    <a:pt x="27099" y="24344"/>
                  </a:lnTo>
                  <a:lnTo>
                    <a:pt x="27309" y="24314"/>
                  </a:lnTo>
                  <a:lnTo>
                    <a:pt x="27518" y="24314"/>
                  </a:lnTo>
                  <a:lnTo>
                    <a:pt x="27728" y="24344"/>
                  </a:lnTo>
                  <a:lnTo>
                    <a:pt x="27908" y="24404"/>
                  </a:lnTo>
                  <a:lnTo>
                    <a:pt x="28117" y="24464"/>
                  </a:lnTo>
                  <a:lnTo>
                    <a:pt x="28507" y="24614"/>
                  </a:lnTo>
                  <a:lnTo>
                    <a:pt x="28896" y="24853"/>
                  </a:lnTo>
                  <a:lnTo>
                    <a:pt x="29255" y="25123"/>
                  </a:lnTo>
                  <a:lnTo>
                    <a:pt x="29614" y="25392"/>
                  </a:lnTo>
                  <a:lnTo>
                    <a:pt x="30303" y="25991"/>
                  </a:lnTo>
                  <a:lnTo>
                    <a:pt x="30662" y="26290"/>
                  </a:lnTo>
                  <a:lnTo>
                    <a:pt x="30992" y="26560"/>
                  </a:lnTo>
                  <a:lnTo>
                    <a:pt x="31351" y="26769"/>
                  </a:lnTo>
                  <a:lnTo>
                    <a:pt x="31681" y="26949"/>
                  </a:lnTo>
                  <a:lnTo>
                    <a:pt x="32040" y="27039"/>
                  </a:lnTo>
                  <a:lnTo>
                    <a:pt x="32219" y="27069"/>
                  </a:lnTo>
                  <a:lnTo>
                    <a:pt x="32579" y="27069"/>
                  </a:lnTo>
                  <a:lnTo>
                    <a:pt x="32758" y="27039"/>
                  </a:lnTo>
                  <a:lnTo>
                    <a:pt x="32938" y="26949"/>
                  </a:lnTo>
                  <a:lnTo>
                    <a:pt x="33148" y="26859"/>
                  </a:lnTo>
                  <a:lnTo>
                    <a:pt x="33327" y="26740"/>
                  </a:lnTo>
                  <a:lnTo>
                    <a:pt x="33477" y="26620"/>
                  </a:lnTo>
                  <a:lnTo>
                    <a:pt x="33627" y="26440"/>
                  </a:lnTo>
                  <a:lnTo>
                    <a:pt x="33777" y="26260"/>
                  </a:lnTo>
                  <a:lnTo>
                    <a:pt x="34016" y="25871"/>
                  </a:lnTo>
                  <a:lnTo>
                    <a:pt x="34226" y="25422"/>
                  </a:lnTo>
                  <a:lnTo>
                    <a:pt x="34375" y="24973"/>
                  </a:lnTo>
                  <a:lnTo>
                    <a:pt x="34525" y="24464"/>
                  </a:lnTo>
                  <a:lnTo>
                    <a:pt x="34765" y="23476"/>
                  </a:lnTo>
                  <a:lnTo>
                    <a:pt x="34884" y="23027"/>
                  </a:lnTo>
                  <a:lnTo>
                    <a:pt x="35034" y="22577"/>
                  </a:lnTo>
                  <a:lnTo>
                    <a:pt x="35184" y="22218"/>
                  </a:lnTo>
                  <a:lnTo>
                    <a:pt x="35334" y="21919"/>
                  </a:lnTo>
                  <a:lnTo>
                    <a:pt x="35423" y="21769"/>
                  </a:lnTo>
                  <a:lnTo>
                    <a:pt x="35543" y="21679"/>
                  </a:lnTo>
                  <a:lnTo>
                    <a:pt x="35633" y="21589"/>
                  </a:lnTo>
                  <a:lnTo>
                    <a:pt x="35783" y="21529"/>
                  </a:lnTo>
                  <a:lnTo>
                    <a:pt x="35903" y="21499"/>
                  </a:lnTo>
                  <a:lnTo>
                    <a:pt x="36052" y="21499"/>
                  </a:lnTo>
                  <a:lnTo>
                    <a:pt x="36202" y="21529"/>
                  </a:lnTo>
                  <a:lnTo>
                    <a:pt x="36382" y="21589"/>
                  </a:lnTo>
                  <a:lnTo>
                    <a:pt x="36771" y="21799"/>
                  </a:lnTo>
                  <a:lnTo>
                    <a:pt x="37130" y="22038"/>
                  </a:lnTo>
                  <a:lnTo>
                    <a:pt x="37519" y="22338"/>
                  </a:lnTo>
                  <a:lnTo>
                    <a:pt x="37909" y="22697"/>
                  </a:lnTo>
                  <a:lnTo>
                    <a:pt x="38657" y="23446"/>
                  </a:lnTo>
                  <a:lnTo>
                    <a:pt x="39436" y="24194"/>
                  </a:lnTo>
                  <a:lnTo>
                    <a:pt x="39825" y="24554"/>
                  </a:lnTo>
                  <a:lnTo>
                    <a:pt x="40184" y="24883"/>
                  </a:lnTo>
                  <a:lnTo>
                    <a:pt x="40574" y="25123"/>
                  </a:lnTo>
                  <a:lnTo>
                    <a:pt x="40933" y="25332"/>
                  </a:lnTo>
                  <a:lnTo>
                    <a:pt x="41113" y="25422"/>
                  </a:lnTo>
                  <a:lnTo>
                    <a:pt x="41292" y="25452"/>
                  </a:lnTo>
                  <a:lnTo>
                    <a:pt x="41472" y="25512"/>
                  </a:lnTo>
                  <a:lnTo>
                    <a:pt x="41652" y="25512"/>
                  </a:lnTo>
                  <a:lnTo>
                    <a:pt x="41831" y="25482"/>
                  </a:lnTo>
                  <a:lnTo>
                    <a:pt x="42011" y="25452"/>
                  </a:lnTo>
                  <a:lnTo>
                    <a:pt x="42191" y="25392"/>
                  </a:lnTo>
                  <a:lnTo>
                    <a:pt x="42370" y="25272"/>
                  </a:lnTo>
                  <a:lnTo>
                    <a:pt x="42670" y="25033"/>
                  </a:lnTo>
                  <a:lnTo>
                    <a:pt x="42909" y="24763"/>
                  </a:lnTo>
                  <a:lnTo>
                    <a:pt x="43089" y="24464"/>
                  </a:lnTo>
                  <a:lnTo>
                    <a:pt x="43239" y="24134"/>
                  </a:lnTo>
                  <a:lnTo>
                    <a:pt x="43358" y="23805"/>
                  </a:lnTo>
                  <a:lnTo>
                    <a:pt x="43418" y="23476"/>
                  </a:lnTo>
                  <a:lnTo>
                    <a:pt x="43508" y="22787"/>
                  </a:lnTo>
                  <a:lnTo>
                    <a:pt x="43568" y="22158"/>
                  </a:lnTo>
                  <a:lnTo>
                    <a:pt x="43598" y="21859"/>
                  </a:lnTo>
                  <a:lnTo>
                    <a:pt x="43658" y="21589"/>
                  </a:lnTo>
                  <a:lnTo>
                    <a:pt x="43748" y="21350"/>
                  </a:lnTo>
                  <a:lnTo>
                    <a:pt x="43867" y="21140"/>
                  </a:lnTo>
                  <a:lnTo>
                    <a:pt x="44017" y="20960"/>
                  </a:lnTo>
                  <a:lnTo>
                    <a:pt x="44257" y="20841"/>
                  </a:lnTo>
                  <a:lnTo>
                    <a:pt x="44377" y="20811"/>
                  </a:lnTo>
                  <a:lnTo>
                    <a:pt x="44736" y="20811"/>
                  </a:lnTo>
                  <a:lnTo>
                    <a:pt x="45005" y="20901"/>
                  </a:lnTo>
                  <a:lnTo>
                    <a:pt x="45275" y="21020"/>
                  </a:lnTo>
                  <a:lnTo>
                    <a:pt x="45574" y="21170"/>
                  </a:lnTo>
                  <a:lnTo>
                    <a:pt x="45874" y="21350"/>
                  </a:lnTo>
                  <a:lnTo>
                    <a:pt x="46503" y="21709"/>
                  </a:lnTo>
                  <a:lnTo>
                    <a:pt x="46832" y="21889"/>
                  </a:lnTo>
                  <a:lnTo>
                    <a:pt x="47161" y="22068"/>
                  </a:lnTo>
                  <a:lnTo>
                    <a:pt x="47491" y="22188"/>
                  </a:lnTo>
                  <a:lnTo>
                    <a:pt x="47850" y="22278"/>
                  </a:lnTo>
                  <a:lnTo>
                    <a:pt x="48209" y="22308"/>
                  </a:lnTo>
                  <a:lnTo>
                    <a:pt x="48389" y="22278"/>
                  </a:lnTo>
                  <a:lnTo>
                    <a:pt x="48569" y="22248"/>
                  </a:lnTo>
                  <a:lnTo>
                    <a:pt x="48778" y="22218"/>
                  </a:lnTo>
                  <a:lnTo>
                    <a:pt x="48958" y="22158"/>
                  </a:lnTo>
                  <a:lnTo>
                    <a:pt x="49138" y="22068"/>
                  </a:lnTo>
                  <a:lnTo>
                    <a:pt x="49347" y="21949"/>
                  </a:lnTo>
                  <a:lnTo>
                    <a:pt x="49437" y="21859"/>
                  </a:lnTo>
                  <a:lnTo>
                    <a:pt x="49527" y="21769"/>
                  </a:lnTo>
                  <a:lnTo>
                    <a:pt x="49677" y="21529"/>
                  </a:lnTo>
                  <a:lnTo>
                    <a:pt x="49796" y="21200"/>
                  </a:lnTo>
                  <a:lnTo>
                    <a:pt x="49856" y="20781"/>
                  </a:lnTo>
                  <a:lnTo>
                    <a:pt x="49916" y="20332"/>
                  </a:lnTo>
                  <a:lnTo>
                    <a:pt x="49946" y="19793"/>
                  </a:lnTo>
                  <a:lnTo>
                    <a:pt x="49976" y="19194"/>
                  </a:lnTo>
                  <a:lnTo>
                    <a:pt x="49946" y="18565"/>
                  </a:lnTo>
                  <a:lnTo>
                    <a:pt x="49886" y="17876"/>
                  </a:lnTo>
                  <a:lnTo>
                    <a:pt x="49826" y="17158"/>
                  </a:lnTo>
                  <a:lnTo>
                    <a:pt x="49617" y="15571"/>
                  </a:lnTo>
                  <a:lnTo>
                    <a:pt x="49347" y="13924"/>
                  </a:lnTo>
                  <a:lnTo>
                    <a:pt x="48988" y="12187"/>
                  </a:lnTo>
                  <a:lnTo>
                    <a:pt x="48569" y="10420"/>
                  </a:lnTo>
                  <a:lnTo>
                    <a:pt x="48090" y="8684"/>
                  </a:lnTo>
                  <a:lnTo>
                    <a:pt x="47580" y="6977"/>
                  </a:lnTo>
                  <a:lnTo>
                    <a:pt x="47311" y="6168"/>
                  </a:lnTo>
                  <a:lnTo>
                    <a:pt x="47012" y="5390"/>
                  </a:lnTo>
                  <a:lnTo>
                    <a:pt x="46712" y="4641"/>
                  </a:lnTo>
                  <a:lnTo>
                    <a:pt x="46413" y="3953"/>
                  </a:lnTo>
                  <a:lnTo>
                    <a:pt x="46113" y="3264"/>
                  </a:lnTo>
                  <a:lnTo>
                    <a:pt x="45814" y="2665"/>
                  </a:lnTo>
                  <a:lnTo>
                    <a:pt x="45484" y="2096"/>
                  </a:lnTo>
                  <a:lnTo>
                    <a:pt x="45185" y="1617"/>
                  </a:lnTo>
                  <a:lnTo>
                    <a:pt x="44856" y="1168"/>
                  </a:lnTo>
                  <a:lnTo>
                    <a:pt x="44556" y="809"/>
                  </a:lnTo>
                  <a:lnTo>
                    <a:pt x="44377" y="659"/>
                  </a:lnTo>
                  <a:lnTo>
                    <a:pt x="44137" y="539"/>
                  </a:lnTo>
                  <a:lnTo>
                    <a:pt x="43867" y="419"/>
                  </a:lnTo>
                  <a:lnTo>
                    <a:pt x="43568" y="300"/>
                  </a:lnTo>
                  <a:lnTo>
                    <a:pt x="43239" y="210"/>
                  </a:lnTo>
                  <a:lnTo>
                    <a:pt x="42849" y="150"/>
                  </a:lnTo>
                  <a:lnTo>
                    <a:pt x="42460" y="90"/>
                  </a:lnTo>
                  <a:lnTo>
                    <a:pt x="42011" y="30"/>
                  </a:lnTo>
                  <a:lnTo>
                    <a:pt x="41023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7"/>
            <p:cNvSpPr/>
            <p:nvPr/>
          </p:nvSpPr>
          <p:spPr>
            <a:xfrm>
              <a:off x="9459945" y="2347987"/>
              <a:ext cx="259791" cy="499970"/>
            </a:xfrm>
            <a:custGeom>
              <a:avLst/>
              <a:gdLst/>
              <a:ahLst/>
              <a:cxnLst/>
              <a:rect l="l" t="t" r="r" b="b"/>
              <a:pathLst>
                <a:path w="24584" h="47312" extrusionOk="0">
                  <a:moveTo>
                    <a:pt x="11109" y="1"/>
                  </a:moveTo>
                  <a:lnTo>
                    <a:pt x="9283" y="31"/>
                  </a:lnTo>
                  <a:lnTo>
                    <a:pt x="8384" y="61"/>
                  </a:lnTo>
                  <a:lnTo>
                    <a:pt x="7516" y="120"/>
                  </a:lnTo>
                  <a:lnTo>
                    <a:pt x="6677" y="180"/>
                  </a:lnTo>
                  <a:lnTo>
                    <a:pt x="5869" y="270"/>
                  </a:lnTo>
                  <a:lnTo>
                    <a:pt x="5120" y="360"/>
                  </a:lnTo>
                  <a:lnTo>
                    <a:pt x="4372" y="480"/>
                  </a:lnTo>
                  <a:lnTo>
                    <a:pt x="3713" y="629"/>
                  </a:lnTo>
                  <a:lnTo>
                    <a:pt x="3084" y="809"/>
                  </a:lnTo>
                  <a:lnTo>
                    <a:pt x="2545" y="989"/>
                  </a:lnTo>
                  <a:lnTo>
                    <a:pt x="2036" y="1228"/>
                  </a:lnTo>
                  <a:lnTo>
                    <a:pt x="1617" y="1468"/>
                  </a:lnTo>
                  <a:lnTo>
                    <a:pt x="1288" y="1737"/>
                  </a:lnTo>
                  <a:lnTo>
                    <a:pt x="988" y="2037"/>
                  </a:lnTo>
                  <a:lnTo>
                    <a:pt x="749" y="2366"/>
                  </a:lnTo>
                  <a:lnTo>
                    <a:pt x="539" y="2726"/>
                  </a:lnTo>
                  <a:lnTo>
                    <a:pt x="389" y="3145"/>
                  </a:lnTo>
                  <a:lnTo>
                    <a:pt x="240" y="3564"/>
                  </a:lnTo>
                  <a:lnTo>
                    <a:pt x="150" y="4043"/>
                  </a:lnTo>
                  <a:lnTo>
                    <a:pt x="60" y="4552"/>
                  </a:lnTo>
                  <a:lnTo>
                    <a:pt x="30" y="5091"/>
                  </a:lnTo>
                  <a:lnTo>
                    <a:pt x="0" y="5660"/>
                  </a:lnTo>
                  <a:lnTo>
                    <a:pt x="0" y="6259"/>
                  </a:lnTo>
                  <a:lnTo>
                    <a:pt x="30" y="6888"/>
                  </a:lnTo>
                  <a:lnTo>
                    <a:pt x="90" y="7546"/>
                  </a:lnTo>
                  <a:lnTo>
                    <a:pt x="240" y="8924"/>
                  </a:lnTo>
                  <a:lnTo>
                    <a:pt x="479" y="10421"/>
                  </a:lnTo>
                  <a:lnTo>
                    <a:pt x="749" y="12008"/>
                  </a:lnTo>
                  <a:lnTo>
                    <a:pt x="1078" y="13655"/>
                  </a:lnTo>
                  <a:lnTo>
                    <a:pt x="1767" y="17188"/>
                  </a:lnTo>
                  <a:lnTo>
                    <a:pt x="2096" y="19045"/>
                  </a:lnTo>
                  <a:lnTo>
                    <a:pt x="2426" y="20931"/>
                  </a:lnTo>
                  <a:lnTo>
                    <a:pt x="2725" y="22877"/>
                  </a:lnTo>
                  <a:lnTo>
                    <a:pt x="2994" y="24854"/>
                  </a:lnTo>
                  <a:lnTo>
                    <a:pt x="3234" y="26860"/>
                  </a:lnTo>
                  <a:lnTo>
                    <a:pt x="3563" y="28866"/>
                  </a:lnTo>
                  <a:lnTo>
                    <a:pt x="3923" y="30872"/>
                  </a:lnTo>
                  <a:lnTo>
                    <a:pt x="4312" y="32849"/>
                  </a:lnTo>
                  <a:lnTo>
                    <a:pt x="4731" y="34765"/>
                  </a:lnTo>
                  <a:lnTo>
                    <a:pt x="5150" y="36621"/>
                  </a:lnTo>
                  <a:lnTo>
                    <a:pt x="5600" y="38388"/>
                  </a:lnTo>
                  <a:lnTo>
                    <a:pt x="6019" y="40065"/>
                  </a:lnTo>
                  <a:lnTo>
                    <a:pt x="6827" y="42999"/>
                  </a:lnTo>
                  <a:lnTo>
                    <a:pt x="7516" y="45305"/>
                  </a:lnTo>
                  <a:lnTo>
                    <a:pt x="7965" y="46772"/>
                  </a:lnTo>
                  <a:lnTo>
                    <a:pt x="8145" y="47311"/>
                  </a:lnTo>
                  <a:lnTo>
                    <a:pt x="13295" y="46712"/>
                  </a:lnTo>
                  <a:lnTo>
                    <a:pt x="12996" y="45335"/>
                  </a:lnTo>
                  <a:lnTo>
                    <a:pt x="12187" y="41712"/>
                  </a:lnTo>
                  <a:lnTo>
                    <a:pt x="11109" y="36472"/>
                  </a:lnTo>
                  <a:lnTo>
                    <a:pt x="10480" y="33477"/>
                  </a:lnTo>
                  <a:lnTo>
                    <a:pt x="9881" y="30333"/>
                  </a:lnTo>
                  <a:lnTo>
                    <a:pt x="9283" y="27099"/>
                  </a:lnTo>
                  <a:lnTo>
                    <a:pt x="8744" y="23895"/>
                  </a:lnTo>
                  <a:lnTo>
                    <a:pt x="8235" y="20811"/>
                  </a:lnTo>
                  <a:lnTo>
                    <a:pt x="7845" y="17907"/>
                  </a:lnTo>
                  <a:lnTo>
                    <a:pt x="7696" y="16529"/>
                  </a:lnTo>
                  <a:lnTo>
                    <a:pt x="7546" y="15242"/>
                  </a:lnTo>
                  <a:lnTo>
                    <a:pt x="7456" y="14074"/>
                  </a:lnTo>
                  <a:lnTo>
                    <a:pt x="7396" y="12966"/>
                  </a:lnTo>
                  <a:lnTo>
                    <a:pt x="7396" y="11978"/>
                  </a:lnTo>
                  <a:lnTo>
                    <a:pt x="7396" y="11110"/>
                  </a:lnTo>
                  <a:lnTo>
                    <a:pt x="7486" y="10391"/>
                  </a:lnTo>
                  <a:lnTo>
                    <a:pt x="7546" y="10062"/>
                  </a:lnTo>
                  <a:lnTo>
                    <a:pt x="7606" y="9792"/>
                  </a:lnTo>
                  <a:lnTo>
                    <a:pt x="7666" y="9642"/>
                  </a:lnTo>
                  <a:lnTo>
                    <a:pt x="7815" y="9523"/>
                  </a:lnTo>
                  <a:lnTo>
                    <a:pt x="7995" y="9433"/>
                  </a:lnTo>
                  <a:lnTo>
                    <a:pt x="8264" y="9343"/>
                  </a:lnTo>
                  <a:lnTo>
                    <a:pt x="8564" y="9283"/>
                  </a:lnTo>
                  <a:lnTo>
                    <a:pt x="8893" y="9253"/>
                  </a:lnTo>
                  <a:lnTo>
                    <a:pt x="9732" y="9223"/>
                  </a:lnTo>
                  <a:lnTo>
                    <a:pt x="10720" y="9223"/>
                  </a:lnTo>
                  <a:lnTo>
                    <a:pt x="11828" y="9283"/>
                  </a:lnTo>
                  <a:lnTo>
                    <a:pt x="14313" y="9403"/>
                  </a:lnTo>
                  <a:lnTo>
                    <a:pt x="15631" y="9433"/>
                  </a:lnTo>
                  <a:lnTo>
                    <a:pt x="16978" y="9403"/>
                  </a:lnTo>
                  <a:lnTo>
                    <a:pt x="18325" y="9343"/>
                  </a:lnTo>
                  <a:lnTo>
                    <a:pt x="18984" y="9283"/>
                  </a:lnTo>
                  <a:lnTo>
                    <a:pt x="19643" y="9223"/>
                  </a:lnTo>
                  <a:lnTo>
                    <a:pt x="20302" y="9133"/>
                  </a:lnTo>
                  <a:lnTo>
                    <a:pt x="20901" y="8984"/>
                  </a:lnTo>
                  <a:lnTo>
                    <a:pt x="21529" y="8834"/>
                  </a:lnTo>
                  <a:lnTo>
                    <a:pt x="22098" y="8654"/>
                  </a:lnTo>
                  <a:lnTo>
                    <a:pt x="22637" y="8445"/>
                  </a:lnTo>
                  <a:lnTo>
                    <a:pt x="23176" y="8205"/>
                  </a:lnTo>
                  <a:lnTo>
                    <a:pt x="23655" y="7936"/>
                  </a:lnTo>
                  <a:lnTo>
                    <a:pt x="24105" y="7606"/>
                  </a:lnTo>
                  <a:lnTo>
                    <a:pt x="24194" y="7516"/>
                  </a:lnTo>
                  <a:lnTo>
                    <a:pt x="24284" y="7427"/>
                  </a:lnTo>
                  <a:lnTo>
                    <a:pt x="24434" y="7157"/>
                  </a:lnTo>
                  <a:lnTo>
                    <a:pt x="24524" y="6798"/>
                  </a:lnTo>
                  <a:lnTo>
                    <a:pt x="24584" y="6438"/>
                  </a:lnTo>
                  <a:lnTo>
                    <a:pt x="24584" y="6019"/>
                  </a:lnTo>
                  <a:lnTo>
                    <a:pt x="24584" y="5540"/>
                  </a:lnTo>
                  <a:lnTo>
                    <a:pt x="24524" y="5091"/>
                  </a:lnTo>
                  <a:lnTo>
                    <a:pt x="24464" y="4612"/>
                  </a:lnTo>
                  <a:lnTo>
                    <a:pt x="24344" y="4103"/>
                  </a:lnTo>
                  <a:lnTo>
                    <a:pt x="24254" y="3654"/>
                  </a:lnTo>
                  <a:lnTo>
                    <a:pt x="24105" y="3205"/>
                  </a:lnTo>
                  <a:lnTo>
                    <a:pt x="23985" y="2785"/>
                  </a:lnTo>
                  <a:lnTo>
                    <a:pt x="23805" y="2396"/>
                  </a:lnTo>
                  <a:lnTo>
                    <a:pt x="23655" y="2067"/>
                  </a:lnTo>
                  <a:lnTo>
                    <a:pt x="23506" y="1827"/>
                  </a:lnTo>
                  <a:lnTo>
                    <a:pt x="23326" y="1618"/>
                  </a:lnTo>
                  <a:lnTo>
                    <a:pt x="23146" y="1498"/>
                  </a:lnTo>
                  <a:lnTo>
                    <a:pt x="22877" y="1378"/>
                  </a:lnTo>
                  <a:lnTo>
                    <a:pt x="22518" y="1258"/>
                  </a:lnTo>
                  <a:lnTo>
                    <a:pt x="22098" y="1109"/>
                  </a:lnTo>
                  <a:lnTo>
                    <a:pt x="21589" y="989"/>
                  </a:lnTo>
                  <a:lnTo>
                    <a:pt x="21020" y="869"/>
                  </a:lnTo>
                  <a:lnTo>
                    <a:pt x="19733" y="659"/>
                  </a:lnTo>
                  <a:lnTo>
                    <a:pt x="18206" y="450"/>
                  </a:lnTo>
                  <a:lnTo>
                    <a:pt x="16559" y="270"/>
                  </a:lnTo>
                  <a:lnTo>
                    <a:pt x="14792" y="150"/>
                  </a:lnTo>
                  <a:lnTo>
                    <a:pt x="12966" y="61"/>
                  </a:lnTo>
                  <a:lnTo>
                    <a:pt x="11109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7"/>
            <p:cNvSpPr/>
            <p:nvPr/>
          </p:nvSpPr>
          <p:spPr>
            <a:xfrm>
              <a:off x="9285920" y="2763751"/>
              <a:ext cx="529707" cy="523694"/>
            </a:xfrm>
            <a:custGeom>
              <a:avLst/>
              <a:gdLst/>
              <a:ahLst/>
              <a:cxnLst/>
              <a:rect l="l" t="t" r="r" b="b"/>
              <a:pathLst>
                <a:path w="50126" h="49557" extrusionOk="0">
                  <a:moveTo>
                    <a:pt x="42101" y="0"/>
                  </a:moveTo>
                  <a:lnTo>
                    <a:pt x="42041" y="30"/>
                  </a:lnTo>
                  <a:lnTo>
                    <a:pt x="41562" y="330"/>
                  </a:lnTo>
                  <a:lnTo>
                    <a:pt x="41083" y="569"/>
                  </a:lnTo>
                  <a:lnTo>
                    <a:pt x="40544" y="779"/>
                  </a:lnTo>
                  <a:lnTo>
                    <a:pt x="39975" y="958"/>
                  </a:lnTo>
                  <a:lnTo>
                    <a:pt x="38567" y="1348"/>
                  </a:lnTo>
                  <a:lnTo>
                    <a:pt x="37729" y="1587"/>
                  </a:lnTo>
                  <a:lnTo>
                    <a:pt x="36771" y="1887"/>
                  </a:lnTo>
                  <a:lnTo>
                    <a:pt x="36292" y="2036"/>
                  </a:lnTo>
                  <a:lnTo>
                    <a:pt x="35872" y="2156"/>
                  </a:lnTo>
                  <a:lnTo>
                    <a:pt x="35483" y="2246"/>
                  </a:lnTo>
                  <a:lnTo>
                    <a:pt x="35184" y="2306"/>
                  </a:lnTo>
                  <a:lnTo>
                    <a:pt x="34884" y="2306"/>
                  </a:lnTo>
                  <a:lnTo>
                    <a:pt x="34615" y="2336"/>
                  </a:lnTo>
                  <a:lnTo>
                    <a:pt x="34166" y="2276"/>
                  </a:lnTo>
                  <a:lnTo>
                    <a:pt x="33207" y="2126"/>
                  </a:lnTo>
                  <a:lnTo>
                    <a:pt x="32609" y="2066"/>
                  </a:lnTo>
                  <a:lnTo>
                    <a:pt x="31830" y="2066"/>
                  </a:lnTo>
                  <a:lnTo>
                    <a:pt x="31411" y="2096"/>
                  </a:lnTo>
                  <a:lnTo>
                    <a:pt x="31052" y="2156"/>
                  </a:lnTo>
                  <a:lnTo>
                    <a:pt x="30692" y="2216"/>
                  </a:lnTo>
                  <a:lnTo>
                    <a:pt x="30393" y="2306"/>
                  </a:lnTo>
                  <a:lnTo>
                    <a:pt x="30123" y="2396"/>
                  </a:lnTo>
                  <a:lnTo>
                    <a:pt x="29854" y="2515"/>
                  </a:lnTo>
                  <a:lnTo>
                    <a:pt x="29614" y="2635"/>
                  </a:lnTo>
                  <a:lnTo>
                    <a:pt x="29375" y="2785"/>
                  </a:lnTo>
                  <a:lnTo>
                    <a:pt x="28896" y="3144"/>
                  </a:lnTo>
                  <a:lnTo>
                    <a:pt x="28357" y="3623"/>
                  </a:lnTo>
                  <a:lnTo>
                    <a:pt x="27728" y="4162"/>
                  </a:lnTo>
                  <a:lnTo>
                    <a:pt x="26979" y="4821"/>
                  </a:lnTo>
                  <a:lnTo>
                    <a:pt x="26770" y="4971"/>
                  </a:lnTo>
                  <a:lnTo>
                    <a:pt x="26560" y="5121"/>
                  </a:lnTo>
                  <a:lnTo>
                    <a:pt x="26380" y="5210"/>
                  </a:lnTo>
                  <a:lnTo>
                    <a:pt x="26171" y="5300"/>
                  </a:lnTo>
                  <a:lnTo>
                    <a:pt x="25991" y="5360"/>
                  </a:lnTo>
                  <a:lnTo>
                    <a:pt x="25782" y="5390"/>
                  </a:lnTo>
                  <a:lnTo>
                    <a:pt x="25602" y="5420"/>
                  </a:lnTo>
                  <a:lnTo>
                    <a:pt x="25422" y="5420"/>
                  </a:lnTo>
                  <a:lnTo>
                    <a:pt x="25033" y="5360"/>
                  </a:lnTo>
                  <a:lnTo>
                    <a:pt x="24674" y="5270"/>
                  </a:lnTo>
                  <a:lnTo>
                    <a:pt x="24284" y="5091"/>
                  </a:lnTo>
                  <a:lnTo>
                    <a:pt x="23895" y="4911"/>
                  </a:lnTo>
                  <a:lnTo>
                    <a:pt x="23087" y="4492"/>
                  </a:lnTo>
                  <a:lnTo>
                    <a:pt x="22637" y="4252"/>
                  </a:lnTo>
                  <a:lnTo>
                    <a:pt x="22188" y="4043"/>
                  </a:lnTo>
                  <a:lnTo>
                    <a:pt x="21679" y="3863"/>
                  </a:lnTo>
                  <a:lnTo>
                    <a:pt x="21170" y="3743"/>
                  </a:lnTo>
                  <a:lnTo>
                    <a:pt x="20601" y="3623"/>
                  </a:lnTo>
                  <a:lnTo>
                    <a:pt x="20002" y="3593"/>
                  </a:lnTo>
                  <a:lnTo>
                    <a:pt x="19703" y="3623"/>
                  </a:lnTo>
                  <a:lnTo>
                    <a:pt x="19404" y="3653"/>
                  </a:lnTo>
                  <a:lnTo>
                    <a:pt x="19104" y="3683"/>
                  </a:lnTo>
                  <a:lnTo>
                    <a:pt x="18805" y="3773"/>
                  </a:lnTo>
                  <a:lnTo>
                    <a:pt x="18266" y="3953"/>
                  </a:lnTo>
                  <a:lnTo>
                    <a:pt x="17727" y="4192"/>
                  </a:lnTo>
                  <a:lnTo>
                    <a:pt x="17218" y="4492"/>
                  </a:lnTo>
                  <a:lnTo>
                    <a:pt x="16709" y="4851"/>
                  </a:lnTo>
                  <a:lnTo>
                    <a:pt x="16230" y="5210"/>
                  </a:lnTo>
                  <a:lnTo>
                    <a:pt x="15750" y="5600"/>
                  </a:lnTo>
                  <a:lnTo>
                    <a:pt x="14822" y="6438"/>
                  </a:lnTo>
                  <a:lnTo>
                    <a:pt x="13864" y="7276"/>
                  </a:lnTo>
                  <a:lnTo>
                    <a:pt x="13385" y="7636"/>
                  </a:lnTo>
                  <a:lnTo>
                    <a:pt x="12906" y="7995"/>
                  </a:lnTo>
                  <a:lnTo>
                    <a:pt x="12397" y="8324"/>
                  </a:lnTo>
                  <a:lnTo>
                    <a:pt x="11858" y="8564"/>
                  </a:lnTo>
                  <a:lnTo>
                    <a:pt x="10900" y="8983"/>
                  </a:lnTo>
                  <a:lnTo>
                    <a:pt x="10091" y="9313"/>
                  </a:lnTo>
                  <a:lnTo>
                    <a:pt x="9373" y="9552"/>
                  </a:lnTo>
                  <a:lnTo>
                    <a:pt x="8684" y="9732"/>
                  </a:lnTo>
                  <a:lnTo>
                    <a:pt x="7935" y="9882"/>
                  </a:lnTo>
                  <a:lnTo>
                    <a:pt x="7067" y="10061"/>
                  </a:lnTo>
                  <a:lnTo>
                    <a:pt x="4641" y="10510"/>
                  </a:lnTo>
                  <a:lnTo>
                    <a:pt x="3923" y="10690"/>
                  </a:lnTo>
                  <a:lnTo>
                    <a:pt x="3294" y="10870"/>
                  </a:lnTo>
                  <a:lnTo>
                    <a:pt x="2695" y="11079"/>
                  </a:lnTo>
                  <a:lnTo>
                    <a:pt x="2186" y="11289"/>
                  </a:lnTo>
                  <a:lnTo>
                    <a:pt x="1737" y="11528"/>
                  </a:lnTo>
                  <a:lnTo>
                    <a:pt x="1348" y="11768"/>
                  </a:lnTo>
                  <a:lnTo>
                    <a:pt x="1018" y="12008"/>
                  </a:lnTo>
                  <a:lnTo>
                    <a:pt x="719" y="12277"/>
                  </a:lnTo>
                  <a:lnTo>
                    <a:pt x="479" y="12517"/>
                  </a:lnTo>
                  <a:lnTo>
                    <a:pt x="300" y="12786"/>
                  </a:lnTo>
                  <a:lnTo>
                    <a:pt x="180" y="13026"/>
                  </a:lnTo>
                  <a:lnTo>
                    <a:pt x="90" y="13295"/>
                  </a:lnTo>
                  <a:lnTo>
                    <a:pt x="30" y="13535"/>
                  </a:lnTo>
                  <a:lnTo>
                    <a:pt x="0" y="13744"/>
                  </a:lnTo>
                  <a:lnTo>
                    <a:pt x="30" y="13984"/>
                  </a:lnTo>
                  <a:lnTo>
                    <a:pt x="90" y="14163"/>
                  </a:lnTo>
                  <a:lnTo>
                    <a:pt x="270" y="14553"/>
                  </a:lnTo>
                  <a:lnTo>
                    <a:pt x="509" y="15092"/>
                  </a:lnTo>
                  <a:lnTo>
                    <a:pt x="1258" y="16499"/>
                  </a:lnTo>
                  <a:lnTo>
                    <a:pt x="2276" y="18296"/>
                  </a:lnTo>
                  <a:lnTo>
                    <a:pt x="3534" y="20452"/>
                  </a:lnTo>
                  <a:lnTo>
                    <a:pt x="4971" y="22877"/>
                  </a:lnTo>
                  <a:lnTo>
                    <a:pt x="6558" y="25482"/>
                  </a:lnTo>
                  <a:lnTo>
                    <a:pt x="8265" y="28267"/>
                  </a:lnTo>
                  <a:lnTo>
                    <a:pt x="10061" y="31081"/>
                  </a:lnTo>
                  <a:lnTo>
                    <a:pt x="11858" y="33926"/>
                  </a:lnTo>
                  <a:lnTo>
                    <a:pt x="13654" y="36711"/>
                  </a:lnTo>
                  <a:lnTo>
                    <a:pt x="15391" y="39376"/>
                  </a:lnTo>
                  <a:lnTo>
                    <a:pt x="17068" y="41801"/>
                  </a:lnTo>
                  <a:lnTo>
                    <a:pt x="18565" y="44017"/>
                  </a:lnTo>
                  <a:lnTo>
                    <a:pt x="19913" y="45873"/>
                  </a:lnTo>
                  <a:lnTo>
                    <a:pt x="20482" y="46652"/>
                  </a:lnTo>
                  <a:lnTo>
                    <a:pt x="21021" y="47341"/>
                  </a:lnTo>
                  <a:lnTo>
                    <a:pt x="21500" y="47910"/>
                  </a:lnTo>
                  <a:lnTo>
                    <a:pt x="21889" y="48329"/>
                  </a:lnTo>
                  <a:lnTo>
                    <a:pt x="22069" y="48508"/>
                  </a:lnTo>
                  <a:lnTo>
                    <a:pt x="22308" y="48688"/>
                  </a:lnTo>
                  <a:lnTo>
                    <a:pt x="22548" y="48838"/>
                  </a:lnTo>
                  <a:lnTo>
                    <a:pt x="22817" y="48958"/>
                  </a:lnTo>
                  <a:lnTo>
                    <a:pt x="23087" y="49077"/>
                  </a:lnTo>
                  <a:lnTo>
                    <a:pt x="23416" y="49197"/>
                  </a:lnTo>
                  <a:lnTo>
                    <a:pt x="23745" y="49287"/>
                  </a:lnTo>
                  <a:lnTo>
                    <a:pt x="24075" y="49377"/>
                  </a:lnTo>
                  <a:lnTo>
                    <a:pt x="24853" y="49467"/>
                  </a:lnTo>
                  <a:lnTo>
                    <a:pt x="25692" y="49527"/>
                  </a:lnTo>
                  <a:lnTo>
                    <a:pt x="26590" y="49556"/>
                  </a:lnTo>
                  <a:lnTo>
                    <a:pt x="27518" y="49527"/>
                  </a:lnTo>
                  <a:lnTo>
                    <a:pt x="28536" y="49437"/>
                  </a:lnTo>
                  <a:lnTo>
                    <a:pt x="29584" y="49317"/>
                  </a:lnTo>
                  <a:lnTo>
                    <a:pt x="30662" y="49167"/>
                  </a:lnTo>
                  <a:lnTo>
                    <a:pt x="31770" y="48958"/>
                  </a:lnTo>
                  <a:lnTo>
                    <a:pt x="32908" y="48748"/>
                  </a:lnTo>
                  <a:lnTo>
                    <a:pt x="34076" y="48479"/>
                  </a:lnTo>
                  <a:lnTo>
                    <a:pt x="35214" y="48179"/>
                  </a:lnTo>
                  <a:lnTo>
                    <a:pt x="36381" y="47850"/>
                  </a:lnTo>
                  <a:lnTo>
                    <a:pt x="37549" y="47520"/>
                  </a:lnTo>
                  <a:lnTo>
                    <a:pt x="38687" y="47161"/>
                  </a:lnTo>
                  <a:lnTo>
                    <a:pt x="39825" y="46772"/>
                  </a:lnTo>
                  <a:lnTo>
                    <a:pt x="40933" y="46353"/>
                  </a:lnTo>
                  <a:lnTo>
                    <a:pt x="42011" y="45933"/>
                  </a:lnTo>
                  <a:lnTo>
                    <a:pt x="43029" y="45484"/>
                  </a:lnTo>
                  <a:lnTo>
                    <a:pt x="44017" y="45035"/>
                  </a:lnTo>
                  <a:lnTo>
                    <a:pt x="44975" y="44586"/>
                  </a:lnTo>
                  <a:lnTo>
                    <a:pt x="45844" y="44137"/>
                  </a:lnTo>
                  <a:lnTo>
                    <a:pt x="46652" y="43658"/>
                  </a:lnTo>
                  <a:lnTo>
                    <a:pt x="47401" y="43209"/>
                  </a:lnTo>
                  <a:lnTo>
                    <a:pt x="48059" y="42729"/>
                  </a:lnTo>
                  <a:lnTo>
                    <a:pt x="48628" y="42280"/>
                  </a:lnTo>
                  <a:lnTo>
                    <a:pt x="49107" y="41831"/>
                  </a:lnTo>
                  <a:lnTo>
                    <a:pt x="49317" y="41592"/>
                  </a:lnTo>
                  <a:lnTo>
                    <a:pt x="49467" y="41382"/>
                  </a:lnTo>
                  <a:lnTo>
                    <a:pt x="49616" y="41142"/>
                  </a:lnTo>
                  <a:lnTo>
                    <a:pt x="49766" y="40933"/>
                  </a:lnTo>
                  <a:lnTo>
                    <a:pt x="49856" y="40693"/>
                  </a:lnTo>
                  <a:lnTo>
                    <a:pt x="49946" y="40424"/>
                  </a:lnTo>
                  <a:lnTo>
                    <a:pt x="50006" y="40094"/>
                  </a:lnTo>
                  <a:lnTo>
                    <a:pt x="50066" y="39705"/>
                  </a:lnTo>
                  <a:lnTo>
                    <a:pt x="50126" y="38837"/>
                  </a:lnTo>
                  <a:lnTo>
                    <a:pt x="50126" y="37819"/>
                  </a:lnTo>
                  <a:lnTo>
                    <a:pt x="50096" y="36651"/>
                  </a:lnTo>
                  <a:lnTo>
                    <a:pt x="50006" y="35363"/>
                  </a:lnTo>
                  <a:lnTo>
                    <a:pt x="49856" y="33986"/>
                  </a:lnTo>
                  <a:lnTo>
                    <a:pt x="49676" y="32489"/>
                  </a:lnTo>
                  <a:lnTo>
                    <a:pt x="49467" y="30872"/>
                  </a:lnTo>
                  <a:lnTo>
                    <a:pt x="49227" y="29225"/>
                  </a:lnTo>
                  <a:lnTo>
                    <a:pt x="48958" y="27488"/>
                  </a:lnTo>
                  <a:lnTo>
                    <a:pt x="48658" y="25722"/>
                  </a:lnTo>
                  <a:lnTo>
                    <a:pt x="47970" y="22098"/>
                  </a:lnTo>
                  <a:lnTo>
                    <a:pt x="47221" y="18415"/>
                  </a:lnTo>
                  <a:lnTo>
                    <a:pt x="46413" y="14792"/>
                  </a:lnTo>
                  <a:lnTo>
                    <a:pt x="45634" y="11349"/>
                  </a:lnTo>
                  <a:lnTo>
                    <a:pt x="44826" y="8175"/>
                  </a:lnTo>
                  <a:lnTo>
                    <a:pt x="44077" y="5390"/>
                  </a:lnTo>
                  <a:lnTo>
                    <a:pt x="43388" y="3054"/>
                  </a:lnTo>
                  <a:lnTo>
                    <a:pt x="43089" y="2126"/>
                  </a:lnTo>
                  <a:lnTo>
                    <a:pt x="42819" y="1318"/>
                  </a:lnTo>
                  <a:lnTo>
                    <a:pt x="42550" y="719"/>
                  </a:lnTo>
                  <a:lnTo>
                    <a:pt x="42340" y="270"/>
                  </a:lnTo>
                  <a:lnTo>
                    <a:pt x="42250" y="120"/>
                  </a:lnTo>
                  <a:lnTo>
                    <a:pt x="42161" y="30"/>
                  </a:lnTo>
                  <a:lnTo>
                    <a:pt x="42101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7"/>
            <p:cNvSpPr/>
            <p:nvPr/>
          </p:nvSpPr>
          <p:spPr>
            <a:xfrm>
              <a:off x="9213463" y="2346096"/>
              <a:ext cx="606913" cy="926506"/>
            </a:xfrm>
            <a:custGeom>
              <a:avLst/>
              <a:gdLst/>
              <a:ahLst/>
              <a:cxnLst/>
              <a:rect l="l" t="t" r="r" b="b"/>
              <a:pathLst>
                <a:path w="57432" h="87675" extrusionOk="0">
                  <a:moveTo>
                    <a:pt x="38627" y="22547"/>
                  </a:moveTo>
                  <a:lnTo>
                    <a:pt x="39585" y="22577"/>
                  </a:lnTo>
                  <a:lnTo>
                    <a:pt x="40394" y="22637"/>
                  </a:lnTo>
                  <a:lnTo>
                    <a:pt x="40813" y="22697"/>
                  </a:lnTo>
                  <a:lnTo>
                    <a:pt x="41232" y="22757"/>
                  </a:lnTo>
                  <a:lnTo>
                    <a:pt x="41651" y="22877"/>
                  </a:lnTo>
                  <a:lnTo>
                    <a:pt x="42041" y="23026"/>
                  </a:lnTo>
                  <a:lnTo>
                    <a:pt x="42400" y="23236"/>
                  </a:lnTo>
                  <a:lnTo>
                    <a:pt x="42550" y="23356"/>
                  </a:lnTo>
                  <a:lnTo>
                    <a:pt x="42700" y="23476"/>
                  </a:lnTo>
                  <a:lnTo>
                    <a:pt x="42819" y="23625"/>
                  </a:lnTo>
                  <a:lnTo>
                    <a:pt x="42879" y="23775"/>
                  </a:lnTo>
                  <a:lnTo>
                    <a:pt x="42909" y="23925"/>
                  </a:lnTo>
                  <a:lnTo>
                    <a:pt x="42879" y="24074"/>
                  </a:lnTo>
                  <a:lnTo>
                    <a:pt x="42849" y="24254"/>
                  </a:lnTo>
                  <a:lnTo>
                    <a:pt x="42759" y="24434"/>
                  </a:lnTo>
                  <a:lnTo>
                    <a:pt x="42550" y="24763"/>
                  </a:lnTo>
                  <a:lnTo>
                    <a:pt x="42310" y="25093"/>
                  </a:lnTo>
                  <a:lnTo>
                    <a:pt x="42011" y="25392"/>
                  </a:lnTo>
                  <a:lnTo>
                    <a:pt x="41562" y="25811"/>
                  </a:lnTo>
                  <a:lnTo>
                    <a:pt x="40783" y="26500"/>
                  </a:lnTo>
                  <a:lnTo>
                    <a:pt x="39945" y="27129"/>
                  </a:lnTo>
                  <a:lnTo>
                    <a:pt x="39076" y="27698"/>
                  </a:lnTo>
                  <a:lnTo>
                    <a:pt x="38208" y="28267"/>
                  </a:lnTo>
                  <a:lnTo>
                    <a:pt x="37310" y="28776"/>
                  </a:lnTo>
                  <a:lnTo>
                    <a:pt x="36381" y="29285"/>
                  </a:lnTo>
                  <a:lnTo>
                    <a:pt x="34585" y="30273"/>
                  </a:lnTo>
                  <a:lnTo>
                    <a:pt x="33417" y="30842"/>
                  </a:lnTo>
                  <a:lnTo>
                    <a:pt x="33327" y="29913"/>
                  </a:lnTo>
                  <a:lnTo>
                    <a:pt x="33148" y="29015"/>
                  </a:lnTo>
                  <a:lnTo>
                    <a:pt x="32938" y="28087"/>
                  </a:lnTo>
                  <a:lnTo>
                    <a:pt x="32728" y="27189"/>
                  </a:lnTo>
                  <a:lnTo>
                    <a:pt x="32219" y="25362"/>
                  </a:lnTo>
                  <a:lnTo>
                    <a:pt x="31980" y="24464"/>
                  </a:lnTo>
                  <a:lnTo>
                    <a:pt x="31740" y="23565"/>
                  </a:lnTo>
                  <a:lnTo>
                    <a:pt x="32189" y="23386"/>
                  </a:lnTo>
                  <a:lnTo>
                    <a:pt x="32668" y="23206"/>
                  </a:lnTo>
                  <a:lnTo>
                    <a:pt x="33148" y="23086"/>
                  </a:lnTo>
                  <a:lnTo>
                    <a:pt x="33627" y="22967"/>
                  </a:lnTo>
                  <a:lnTo>
                    <a:pt x="34615" y="22787"/>
                  </a:lnTo>
                  <a:lnTo>
                    <a:pt x="35603" y="22637"/>
                  </a:lnTo>
                  <a:lnTo>
                    <a:pt x="36621" y="22577"/>
                  </a:lnTo>
                  <a:lnTo>
                    <a:pt x="37639" y="22547"/>
                  </a:lnTo>
                  <a:close/>
                  <a:moveTo>
                    <a:pt x="28866" y="1737"/>
                  </a:moveTo>
                  <a:lnTo>
                    <a:pt x="29764" y="1767"/>
                  </a:lnTo>
                  <a:lnTo>
                    <a:pt x="30662" y="1827"/>
                  </a:lnTo>
                  <a:lnTo>
                    <a:pt x="31531" y="1916"/>
                  </a:lnTo>
                  <a:lnTo>
                    <a:pt x="33237" y="2096"/>
                  </a:lnTo>
                  <a:lnTo>
                    <a:pt x="33956" y="2156"/>
                  </a:lnTo>
                  <a:lnTo>
                    <a:pt x="34645" y="2216"/>
                  </a:lnTo>
                  <a:lnTo>
                    <a:pt x="36022" y="2216"/>
                  </a:lnTo>
                  <a:lnTo>
                    <a:pt x="37400" y="2186"/>
                  </a:lnTo>
                  <a:lnTo>
                    <a:pt x="38807" y="2096"/>
                  </a:lnTo>
                  <a:lnTo>
                    <a:pt x="40304" y="1976"/>
                  </a:lnTo>
                  <a:lnTo>
                    <a:pt x="41083" y="1916"/>
                  </a:lnTo>
                  <a:lnTo>
                    <a:pt x="41861" y="1886"/>
                  </a:lnTo>
                  <a:lnTo>
                    <a:pt x="42640" y="1916"/>
                  </a:lnTo>
                  <a:lnTo>
                    <a:pt x="43418" y="2006"/>
                  </a:lnTo>
                  <a:lnTo>
                    <a:pt x="43777" y="2066"/>
                  </a:lnTo>
                  <a:lnTo>
                    <a:pt x="44167" y="2126"/>
                  </a:lnTo>
                  <a:lnTo>
                    <a:pt x="44526" y="2246"/>
                  </a:lnTo>
                  <a:lnTo>
                    <a:pt x="44885" y="2366"/>
                  </a:lnTo>
                  <a:lnTo>
                    <a:pt x="44945" y="3264"/>
                  </a:lnTo>
                  <a:lnTo>
                    <a:pt x="45095" y="4162"/>
                  </a:lnTo>
                  <a:lnTo>
                    <a:pt x="45215" y="4611"/>
                  </a:lnTo>
                  <a:lnTo>
                    <a:pt x="45305" y="5060"/>
                  </a:lnTo>
                  <a:lnTo>
                    <a:pt x="45454" y="5480"/>
                  </a:lnTo>
                  <a:lnTo>
                    <a:pt x="45604" y="5929"/>
                  </a:lnTo>
                  <a:lnTo>
                    <a:pt x="45155" y="6019"/>
                  </a:lnTo>
                  <a:lnTo>
                    <a:pt x="44706" y="6108"/>
                  </a:lnTo>
                  <a:lnTo>
                    <a:pt x="43807" y="6228"/>
                  </a:lnTo>
                  <a:lnTo>
                    <a:pt x="42909" y="6288"/>
                  </a:lnTo>
                  <a:lnTo>
                    <a:pt x="41981" y="6318"/>
                  </a:lnTo>
                  <a:lnTo>
                    <a:pt x="40124" y="6258"/>
                  </a:lnTo>
                  <a:lnTo>
                    <a:pt x="33387" y="6258"/>
                  </a:lnTo>
                  <a:lnTo>
                    <a:pt x="32159" y="6318"/>
                  </a:lnTo>
                  <a:lnTo>
                    <a:pt x="30932" y="6378"/>
                  </a:lnTo>
                  <a:lnTo>
                    <a:pt x="29704" y="6498"/>
                  </a:lnTo>
                  <a:lnTo>
                    <a:pt x="28506" y="6677"/>
                  </a:lnTo>
                  <a:lnTo>
                    <a:pt x="28387" y="6707"/>
                  </a:lnTo>
                  <a:lnTo>
                    <a:pt x="28237" y="6737"/>
                  </a:lnTo>
                  <a:lnTo>
                    <a:pt x="28087" y="6767"/>
                  </a:lnTo>
                  <a:lnTo>
                    <a:pt x="27937" y="6827"/>
                  </a:lnTo>
                  <a:lnTo>
                    <a:pt x="27818" y="6917"/>
                  </a:lnTo>
                  <a:lnTo>
                    <a:pt x="27758" y="7037"/>
                  </a:lnTo>
                  <a:lnTo>
                    <a:pt x="27668" y="7186"/>
                  </a:lnTo>
                  <a:lnTo>
                    <a:pt x="27668" y="7366"/>
                  </a:lnTo>
                  <a:lnTo>
                    <a:pt x="27668" y="7546"/>
                  </a:lnTo>
                  <a:lnTo>
                    <a:pt x="27698" y="7666"/>
                  </a:lnTo>
                  <a:lnTo>
                    <a:pt x="27698" y="7845"/>
                  </a:lnTo>
                  <a:lnTo>
                    <a:pt x="27758" y="8025"/>
                  </a:lnTo>
                  <a:lnTo>
                    <a:pt x="28237" y="11199"/>
                  </a:lnTo>
                  <a:lnTo>
                    <a:pt x="28686" y="14373"/>
                  </a:lnTo>
                  <a:lnTo>
                    <a:pt x="29105" y="17547"/>
                  </a:lnTo>
                  <a:lnTo>
                    <a:pt x="29465" y="20751"/>
                  </a:lnTo>
                  <a:lnTo>
                    <a:pt x="29674" y="22128"/>
                  </a:lnTo>
                  <a:lnTo>
                    <a:pt x="29914" y="23506"/>
                  </a:lnTo>
                  <a:lnTo>
                    <a:pt x="30213" y="24853"/>
                  </a:lnTo>
                  <a:lnTo>
                    <a:pt x="30572" y="26230"/>
                  </a:lnTo>
                  <a:lnTo>
                    <a:pt x="30932" y="27518"/>
                  </a:lnTo>
                  <a:lnTo>
                    <a:pt x="31261" y="28806"/>
                  </a:lnTo>
                  <a:lnTo>
                    <a:pt x="31411" y="29434"/>
                  </a:lnTo>
                  <a:lnTo>
                    <a:pt x="31531" y="30093"/>
                  </a:lnTo>
                  <a:lnTo>
                    <a:pt x="31620" y="30752"/>
                  </a:lnTo>
                  <a:lnTo>
                    <a:pt x="31680" y="31411"/>
                  </a:lnTo>
                  <a:lnTo>
                    <a:pt x="31680" y="31441"/>
                  </a:lnTo>
                  <a:lnTo>
                    <a:pt x="31680" y="31710"/>
                  </a:lnTo>
                  <a:lnTo>
                    <a:pt x="30333" y="32309"/>
                  </a:lnTo>
                  <a:lnTo>
                    <a:pt x="28985" y="32878"/>
                  </a:lnTo>
                  <a:lnTo>
                    <a:pt x="28896" y="32758"/>
                  </a:lnTo>
                  <a:lnTo>
                    <a:pt x="28776" y="32638"/>
                  </a:lnTo>
                  <a:lnTo>
                    <a:pt x="27997" y="28626"/>
                  </a:lnTo>
                  <a:lnTo>
                    <a:pt x="27219" y="24613"/>
                  </a:lnTo>
                  <a:lnTo>
                    <a:pt x="26440" y="20571"/>
                  </a:lnTo>
                  <a:lnTo>
                    <a:pt x="25722" y="16559"/>
                  </a:lnTo>
                  <a:lnTo>
                    <a:pt x="25452" y="15181"/>
                  </a:lnTo>
                  <a:lnTo>
                    <a:pt x="25183" y="13804"/>
                  </a:lnTo>
                  <a:lnTo>
                    <a:pt x="24913" y="12426"/>
                  </a:lnTo>
                  <a:lnTo>
                    <a:pt x="24674" y="11049"/>
                  </a:lnTo>
                  <a:lnTo>
                    <a:pt x="24434" y="9642"/>
                  </a:lnTo>
                  <a:lnTo>
                    <a:pt x="24254" y="8264"/>
                  </a:lnTo>
                  <a:lnTo>
                    <a:pt x="24194" y="7576"/>
                  </a:lnTo>
                  <a:lnTo>
                    <a:pt x="24165" y="6857"/>
                  </a:lnTo>
                  <a:lnTo>
                    <a:pt x="24135" y="6168"/>
                  </a:lnTo>
                  <a:lnTo>
                    <a:pt x="24135" y="5480"/>
                  </a:lnTo>
                  <a:lnTo>
                    <a:pt x="24165" y="4881"/>
                  </a:lnTo>
                  <a:lnTo>
                    <a:pt x="24254" y="4312"/>
                  </a:lnTo>
                  <a:lnTo>
                    <a:pt x="24314" y="4042"/>
                  </a:lnTo>
                  <a:lnTo>
                    <a:pt x="24374" y="3803"/>
                  </a:lnTo>
                  <a:lnTo>
                    <a:pt x="24464" y="3563"/>
                  </a:lnTo>
                  <a:lnTo>
                    <a:pt x="24584" y="3324"/>
                  </a:lnTo>
                  <a:lnTo>
                    <a:pt x="24733" y="3114"/>
                  </a:lnTo>
                  <a:lnTo>
                    <a:pt x="24883" y="2934"/>
                  </a:lnTo>
                  <a:lnTo>
                    <a:pt x="25063" y="2755"/>
                  </a:lnTo>
                  <a:lnTo>
                    <a:pt x="25242" y="2575"/>
                  </a:lnTo>
                  <a:lnTo>
                    <a:pt x="25482" y="2425"/>
                  </a:lnTo>
                  <a:lnTo>
                    <a:pt x="25722" y="2306"/>
                  </a:lnTo>
                  <a:lnTo>
                    <a:pt x="25991" y="2186"/>
                  </a:lnTo>
                  <a:lnTo>
                    <a:pt x="26291" y="2066"/>
                  </a:lnTo>
                  <a:lnTo>
                    <a:pt x="26710" y="1946"/>
                  </a:lnTo>
                  <a:lnTo>
                    <a:pt x="27129" y="1886"/>
                  </a:lnTo>
                  <a:lnTo>
                    <a:pt x="27548" y="1797"/>
                  </a:lnTo>
                  <a:lnTo>
                    <a:pt x="27967" y="1767"/>
                  </a:lnTo>
                  <a:lnTo>
                    <a:pt x="28866" y="1737"/>
                  </a:lnTo>
                  <a:close/>
                  <a:moveTo>
                    <a:pt x="24973" y="25242"/>
                  </a:moveTo>
                  <a:lnTo>
                    <a:pt x="25123" y="25272"/>
                  </a:lnTo>
                  <a:lnTo>
                    <a:pt x="25242" y="25332"/>
                  </a:lnTo>
                  <a:lnTo>
                    <a:pt x="25362" y="25392"/>
                  </a:lnTo>
                  <a:lnTo>
                    <a:pt x="25482" y="25422"/>
                  </a:lnTo>
                  <a:lnTo>
                    <a:pt x="25602" y="25452"/>
                  </a:lnTo>
                  <a:lnTo>
                    <a:pt x="25722" y="25452"/>
                  </a:lnTo>
                  <a:lnTo>
                    <a:pt x="27339" y="33537"/>
                  </a:lnTo>
                  <a:lnTo>
                    <a:pt x="26111" y="33986"/>
                  </a:lnTo>
                  <a:lnTo>
                    <a:pt x="24913" y="34405"/>
                  </a:lnTo>
                  <a:lnTo>
                    <a:pt x="23685" y="34824"/>
                  </a:lnTo>
                  <a:lnTo>
                    <a:pt x="22458" y="35243"/>
                  </a:lnTo>
                  <a:lnTo>
                    <a:pt x="20901" y="35692"/>
                  </a:lnTo>
                  <a:lnTo>
                    <a:pt x="19344" y="36142"/>
                  </a:lnTo>
                  <a:lnTo>
                    <a:pt x="17757" y="36561"/>
                  </a:lnTo>
                  <a:lnTo>
                    <a:pt x="16200" y="36950"/>
                  </a:lnTo>
                  <a:lnTo>
                    <a:pt x="14613" y="37279"/>
                  </a:lnTo>
                  <a:lnTo>
                    <a:pt x="13026" y="37609"/>
                  </a:lnTo>
                  <a:lnTo>
                    <a:pt x="11409" y="37908"/>
                  </a:lnTo>
                  <a:lnTo>
                    <a:pt x="9822" y="38178"/>
                  </a:lnTo>
                  <a:lnTo>
                    <a:pt x="8953" y="38328"/>
                  </a:lnTo>
                  <a:lnTo>
                    <a:pt x="7965" y="38507"/>
                  </a:lnTo>
                  <a:lnTo>
                    <a:pt x="6947" y="38687"/>
                  </a:lnTo>
                  <a:lnTo>
                    <a:pt x="5899" y="38807"/>
                  </a:lnTo>
                  <a:lnTo>
                    <a:pt x="5360" y="38866"/>
                  </a:lnTo>
                  <a:lnTo>
                    <a:pt x="4851" y="38866"/>
                  </a:lnTo>
                  <a:lnTo>
                    <a:pt x="4342" y="38837"/>
                  </a:lnTo>
                  <a:lnTo>
                    <a:pt x="3863" y="38807"/>
                  </a:lnTo>
                  <a:lnTo>
                    <a:pt x="3384" y="38717"/>
                  </a:lnTo>
                  <a:lnTo>
                    <a:pt x="2935" y="38567"/>
                  </a:lnTo>
                  <a:lnTo>
                    <a:pt x="2515" y="38387"/>
                  </a:lnTo>
                  <a:lnTo>
                    <a:pt x="2156" y="38178"/>
                  </a:lnTo>
                  <a:lnTo>
                    <a:pt x="1947" y="37998"/>
                  </a:lnTo>
                  <a:lnTo>
                    <a:pt x="1797" y="37848"/>
                  </a:lnTo>
                  <a:lnTo>
                    <a:pt x="1707" y="37669"/>
                  </a:lnTo>
                  <a:lnTo>
                    <a:pt x="1647" y="37489"/>
                  </a:lnTo>
                  <a:lnTo>
                    <a:pt x="1617" y="37279"/>
                  </a:lnTo>
                  <a:lnTo>
                    <a:pt x="1647" y="37100"/>
                  </a:lnTo>
                  <a:lnTo>
                    <a:pt x="1707" y="36890"/>
                  </a:lnTo>
                  <a:lnTo>
                    <a:pt x="1797" y="36711"/>
                  </a:lnTo>
                  <a:lnTo>
                    <a:pt x="1917" y="36501"/>
                  </a:lnTo>
                  <a:lnTo>
                    <a:pt x="2096" y="36291"/>
                  </a:lnTo>
                  <a:lnTo>
                    <a:pt x="2456" y="35872"/>
                  </a:lnTo>
                  <a:lnTo>
                    <a:pt x="2905" y="35453"/>
                  </a:lnTo>
                  <a:lnTo>
                    <a:pt x="3444" y="35064"/>
                  </a:lnTo>
                  <a:lnTo>
                    <a:pt x="3983" y="34644"/>
                  </a:lnTo>
                  <a:lnTo>
                    <a:pt x="4582" y="34285"/>
                  </a:lnTo>
                  <a:lnTo>
                    <a:pt x="5689" y="33626"/>
                  </a:lnTo>
                  <a:lnTo>
                    <a:pt x="7217" y="32758"/>
                  </a:lnTo>
                  <a:lnTo>
                    <a:pt x="7995" y="32339"/>
                  </a:lnTo>
                  <a:lnTo>
                    <a:pt x="8744" y="31950"/>
                  </a:lnTo>
                  <a:lnTo>
                    <a:pt x="9522" y="31560"/>
                  </a:lnTo>
                  <a:lnTo>
                    <a:pt x="10301" y="31201"/>
                  </a:lnTo>
                  <a:lnTo>
                    <a:pt x="11888" y="30512"/>
                  </a:lnTo>
                  <a:lnTo>
                    <a:pt x="13505" y="29854"/>
                  </a:lnTo>
                  <a:lnTo>
                    <a:pt x="16709" y="28566"/>
                  </a:lnTo>
                  <a:lnTo>
                    <a:pt x="18296" y="27907"/>
                  </a:lnTo>
                  <a:lnTo>
                    <a:pt x="19883" y="27189"/>
                  </a:lnTo>
                  <a:lnTo>
                    <a:pt x="21260" y="26530"/>
                  </a:lnTo>
                  <a:lnTo>
                    <a:pt x="21949" y="26230"/>
                  </a:lnTo>
                  <a:lnTo>
                    <a:pt x="22667" y="25931"/>
                  </a:lnTo>
                  <a:lnTo>
                    <a:pt x="23206" y="25691"/>
                  </a:lnTo>
                  <a:lnTo>
                    <a:pt x="23566" y="25542"/>
                  </a:lnTo>
                  <a:lnTo>
                    <a:pt x="23925" y="25422"/>
                  </a:lnTo>
                  <a:lnTo>
                    <a:pt x="24314" y="25302"/>
                  </a:lnTo>
                  <a:lnTo>
                    <a:pt x="24674" y="25242"/>
                  </a:lnTo>
                  <a:close/>
                  <a:moveTo>
                    <a:pt x="44047" y="25691"/>
                  </a:moveTo>
                  <a:lnTo>
                    <a:pt x="44346" y="26500"/>
                  </a:lnTo>
                  <a:lnTo>
                    <a:pt x="44676" y="27308"/>
                  </a:lnTo>
                  <a:lnTo>
                    <a:pt x="45245" y="28955"/>
                  </a:lnTo>
                  <a:lnTo>
                    <a:pt x="45724" y="30602"/>
                  </a:lnTo>
                  <a:lnTo>
                    <a:pt x="46203" y="32279"/>
                  </a:lnTo>
                  <a:lnTo>
                    <a:pt x="46622" y="33956"/>
                  </a:lnTo>
                  <a:lnTo>
                    <a:pt x="47011" y="35633"/>
                  </a:lnTo>
                  <a:lnTo>
                    <a:pt x="47371" y="37339"/>
                  </a:lnTo>
                  <a:lnTo>
                    <a:pt x="47700" y="39046"/>
                  </a:lnTo>
                  <a:lnTo>
                    <a:pt x="47520" y="39046"/>
                  </a:lnTo>
                  <a:lnTo>
                    <a:pt x="47341" y="39076"/>
                  </a:lnTo>
                  <a:lnTo>
                    <a:pt x="47131" y="39136"/>
                  </a:lnTo>
                  <a:lnTo>
                    <a:pt x="46951" y="39286"/>
                  </a:lnTo>
                  <a:lnTo>
                    <a:pt x="46682" y="39525"/>
                  </a:lnTo>
                  <a:lnTo>
                    <a:pt x="46412" y="39705"/>
                  </a:lnTo>
                  <a:lnTo>
                    <a:pt x="46113" y="39885"/>
                  </a:lnTo>
                  <a:lnTo>
                    <a:pt x="45784" y="40004"/>
                  </a:lnTo>
                  <a:lnTo>
                    <a:pt x="45484" y="40124"/>
                  </a:lnTo>
                  <a:lnTo>
                    <a:pt x="45155" y="40184"/>
                  </a:lnTo>
                  <a:lnTo>
                    <a:pt x="44496" y="40334"/>
                  </a:lnTo>
                  <a:lnTo>
                    <a:pt x="43837" y="40424"/>
                  </a:lnTo>
                  <a:lnTo>
                    <a:pt x="43179" y="40573"/>
                  </a:lnTo>
                  <a:lnTo>
                    <a:pt x="42879" y="40693"/>
                  </a:lnTo>
                  <a:lnTo>
                    <a:pt x="42550" y="40813"/>
                  </a:lnTo>
                  <a:lnTo>
                    <a:pt x="42220" y="40963"/>
                  </a:lnTo>
                  <a:lnTo>
                    <a:pt x="41921" y="41142"/>
                  </a:lnTo>
                  <a:lnTo>
                    <a:pt x="41622" y="41382"/>
                  </a:lnTo>
                  <a:lnTo>
                    <a:pt x="41322" y="41621"/>
                  </a:lnTo>
                  <a:lnTo>
                    <a:pt x="41053" y="41891"/>
                  </a:lnTo>
                  <a:lnTo>
                    <a:pt x="40753" y="42130"/>
                  </a:lnTo>
                  <a:lnTo>
                    <a:pt x="40424" y="42340"/>
                  </a:lnTo>
                  <a:lnTo>
                    <a:pt x="40094" y="42520"/>
                  </a:lnTo>
                  <a:lnTo>
                    <a:pt x="39915" y="42579"/>
                  </a:lnTo>
                  <a:lnTo>
                    <a:pt x="39735" y="42609"/>
                  </a:lnTo>
                  <a:lnTo>
                    <a:pt x="39555" y="42639"/>
                  </a:lnTo>
                  <a:lnTo>
                    <a:pt x="39346" y="42609"/>
                  </a:lnTo>
                  <a:lnTo>
                    <a:pt x="39016" y="42579"/>
                  </a:lnTo>
                  <a:lnTo>
                    <a:pt x="38717" y="42520"/>
                  </a:lnTo>
                  <a:lnTo>
                    <a:pt x="38058" y="42370"/>
                  </a:lnTo>
                  <a:lnTo>
                    <a:pt x="37400" y="42250"/>
                  </a:lnTo>
                  <a:lnTo>
                    <a:pt x="37040" y="42190"/>
                  </a:lnTo>
                  <a:lnTo>
                    <a:pt x="36711" y="42130"/>
                  </a:lnTo>
                  <a:lnTo>
                    <a:pt x="36232" y="42130"/>
                  </a:lnTo>
                  <a:lnTo>
                    <a:pt x="35753" y="42160"/>
                  </a:lnTo>
                  <a:lnTo>
                    <a:pt x="35423" y="39795"/>
                  </a:lnTo>
                  <a:lnTo>
                    <a:pt x="35244" y="38597"/>
                  </a:lnTo>
                  <a:lnTo>
                    <a:pt x="35034" y="37369"/>
                  </a:lnTo>
                  <a:lnTo>
                    <a:pt x="34764" y="36202"/>
                  </a:lnTo>
                  <a:lnTo>
                    <a:pt x="34495" y="35004"/>
                  </a:lnTo>
                  <a:lnTo>
                    <a:pt x="34166" y="33836"/>
                  </a:lnTo>
                  <a:lnTo>
                    <a:pt x="33776" y="32698"/>
                  </a:lnTo>
                  <a:lnTo>
                    <a:pt x="34794" y="32189"/>
                  </a:lnTo>
                  <a:lnTo>
                    <a:pt x="35813" y="31680"/>
                  </a:lnTo>
                  <a:lnTo>
                    <a:pt x="36801" y="31141"/>
                  </a:lnTo>
                  <a:lnTo>
                    <a:pt x="37789" y="30572"/>
                  </a:lnTo>
                  <a:lnTo>
                    <a:pt x="38747" y="29973"/>
                  </a:lnTo>
                  <a:lnTo>
                    <a:pt x="39705" y="29374"/>
                  </a:lnTo>
                  <a:lnTo>
                    <a:pt x="40633" y="28746"/>
                  </a:lnTo>
                  <a:lnTo>
                    <a:pt x="41532" y="28117"/>
                  </a:lnTo>
                  <a:lnTo>
                    <a:pt x="42220" y="27608"/>
                  </a:lnTo>
                  <a:lnTo>
                    <a:pt x="42879" y="27009"/>
                  </a:lnTo>
                  <a:lnTo>
                    <a:pt x="43209" y="26709"/>
                  </a:lnTo>
                  <a:lnTo>
                    <a:pt x="43508" y="26380"/>
                  </a:lnTo>
                  <a:lnTo>
                    <a:pt x="43777" y="26051"/>
                  </a:lnTo>
                  <a:lnTo>
                    <a:pt x="44047" y="25691"/>
                  </a:lnTo>
                  <a:close/>
                  <a:moveTo>
                    <a:pt x="32339" y="33387"/>
                  </a:moveTo>
                  <a:lnTo>
                    <a:pt x="32639" y="34525"/>
                  </a:lnTo>
                  <a:lnTo>
                    <a:pt x="32908" y="35692"/>
                  </a:lnTo>
                  <a:lnTo>
                    <a:pt x="33148" y="36830"/>
                  </a:lnTo>
                  <a:lnTo>
                    <a:pt x="33357" y="37998"/>
                  </a:lnTo>
                  <a:lnTo>
                    <a:pt x="33716" y="40334"/>
                  </a:lnTo>
                  <a:lnTo>
                    <a:pt x="33926" y="41501"/>
                  </a:lnTo>
                  <a:lnTo>
                    <a:pt x="34166" y="42669"/>
                  </a:lnTo>
                  <a:lnTo>
                    <a:pt x="33627" y="42939"/>
                  </a:lnTo>
                  <a:lnTo>
                    <a:pt x="33118" y="43268"/>
                  </a:lnTo>
                  <a:lnTo>
                    <a:pt x="32070" y="43987"/>
                  </a:lnTo>
                  <a:lnTo>
                    <a:pt x="31381" y="44526"/>
                  </a:lnTo>
                  <a:lnTo>
                    <a:pt x="31052" y="43298"/>
                  </a:lnTo>
                  <a:lnTo>
                    <a:pt x="30692" y="42100"/>
                  </a:lnTo>
                  <a:lnTo>
                    <a:pt x="30003" y="39675"/>
                  </a:lnTo>
                  <a:lnTo>
                    <a:pt x="29704" y="38477"/>
                  </a:lnTo>
                  <a:lnTo>
                    <a:pt x="29435" y="37250"/>
                  </a:lnTo>
                  <a:lnTo>
                    <a:pt x="29315" y="36621"/>
                  </a:lnTo>
                  <a:lnTo>
                    <a:pt x="29225" y="35992"/>
                  </a:lnTo>
                  <a:lnTo>
                    <a:pt x="29135" y="35393"/>
                  </a:lnTo>
                  <a:lnTo>
                    <a:pt x="29105" y="34764"/>
                  </a:lnTo>
                  <a:lnTo>
                    <a:pt x="30722" y="34105"/>
                  </a:lnTo>
                  <a:lnTo>
                    <a:pt x="32339" y="33387"/>
                  </a:lnTo>
                  <a:close/>
                  <a:moveTo>
                    <a:pt x="27548" y="35363"/>
                  </a:moveTo>
                  <a:lnTo>
                    <a:pt x="27668" y="36441"/>
                  </a:lnTo>
                  <a:lnTo>
                    <a:pt x="27848" y="37519"/>
                  </a:lnTo>
                  <a:lnTo>
                    <a:pt x="28057" y="38597"/>
                  </a:lnTo>
                  <a:lnTo>
                    <a:pt x="28267" y="39645"/>
                  </a:lnTo>
                  <a:lnTo>
                    <a:pt x="28566" y="40933"/>
                  </a:lnTo>
                  <a:lnTo>
                    <a:pt x="28836" y="42250"/>
                  </a:lnTo>
                  <a:lnTo>
                    <a:pt x="29015" y="42939"/>
                  </a:lnTo>
                  <a:lnTo>
                    <a:pt x="29195" y="43598"/>
                  </a:lnTo>
                  <a:lnTo>
                    <a:pt x="29405" y="44226"/>
                  </a:lnTo>
                  <a:lnTo>
                    <a:pt x="29614" y="44855"/>
                  </a:lnTo>
                  <a:lnTo>
                    <a:pt x="28596" y="44616"/>
                  </a:lnTo>
                  <a:lnTo>
                    <a:pt x="28087" y="44496"/>
                  </a:lnTo>
                  <a:lnTo>
                    <a:pt x="27548" y="44436"/>
                  </a:lnTo>
                  <a:lnTo>
                    <a:pt x="26620" y="44436"/>
                  </a:lnTo>
                  <a:lnTo>
                    <a:pt x="26201" y="44496"/>
                  </a:lnTo>
                  <a:lnTo>
                    <a:pt x="25781" y="44586"/>
                  </a:lnTo>
                  <a:lnTo>
                    <a:pt x="25392" y="44705"/>
                  </a:lnTo>
                  <a:lnTo>
                    <a:pt x="25033" y="44825"/>
                  </a:lnTo>
                  <a:lnTo>
                    <a:pt x="24674" y="45005"/>
                  </a:lnTo>
                  <a:lnTo>
                    <a:pt x="24314" y="45185"/>
                  </a:lnTo>
                  <a:lnTo>
                    <a:pt x="23985" y="45394"/>
                  </a:lnTo>
                  <a:lnTo>
                    <a:pt x="23626" y="45604"/>
                  </a:lnTo>
                  <a:lnTo>
                    <a:pt x="22997" y="46113"/>
                  </a:lnTo>
                  <a:lnTo>
                    <a:pt x="22338" y="46682"/>
                  </a:lnTo>
                  <a:lnTo>
                    <a:pt x="21709" y="47281"/>
                  </a:lnTo>
                  <a:lnTo>
                    <a:pt x="21230" y="47760"/>
                  </a:lnTo>
                  <a:lnTo>
                    <a:pt x="20691" y="48209"/>
                  </a:lnTo>
                  <a:lnTo>
                    <a:pt x="20422" y="48418"/>
                  </a:lnTo>
                  <a:lnTo>
                    <a:pt x="20152" y="48598"/>
                  </a:lnTo>
                  <a:lnTo>
                    <a:pt x="19823" y="48718"/>
                  </a:lnTo>
                  <a:lnTo>
                    <a:pt x="19523" y="48838"/>
                  </a:lnTo>
                  <a:lnTo>
                    <a:pt x="19164" y="48927"/>
                  </a:lnTo>
                  <a:lnTo>
                    <a:pt x="18805" y="48957"/>
                  </a:lnTo>
                  <a:lnTo>
                    <a:pt x="18445" y="49017"/>
                  </a:lnTo>
                  <a:lnTo>
                    <a:pt x="17337" y="49017"/>
                  </a:lnTo>
                  <a:lnTo>
                    <a:pt x="16589" y="48987"/>
                  </a:lnTo>
                  <a:lnTo>
                    <a:pt x="14583" y="48898"/>
                  </a:lnTo>
                  <a:lnTo>
                    <a:pt x="12936" y="48898"/>
                  </a:lnTo>
                  <a:lnTo>
                    <a:pt x="12427" y="48957"/>
                  </a:lnTo>
                  <a:lnTo>
                    <a:pt x="11888" y="49017"/>
                  </a:lnTo>
                  <a:lnTo>
                    <a:pt x="11409" y="49137"/>
                  </a:lnTo>
                  <a:lnTo>
                    <a:pt x="10930" y="49287"/>
                  </a:lnTo>
                  <a:lnTo>
                    <a:pt x="10480" y="49466"/>
                  </a:lnTo>
                  <a:lnTo>
                    <a:pt x="10061" y="49706"/>
                  </a:lnTo>
                  <a:lnTo>
                    <a:pt x="9672" y="50005"/>
                  </a:lnTo>
                  <a:lnTo>
                    <a:pt x="9492" y="50155"/>
                  </a:lnTo>
                  <a:lnTo>
                    <a:pt x="9343" y="50335"/>
                  </a:lnTo>
                  <a:lnTo>
                    <a:pt x="9193" y="50544"/>
                  </a:lnTo>
                  <a:lnTo>
                    <a:pt x="9043" y="50754"/>
                  </a:lnTo>
                  <a:lnTo>
                    <a:pt x="7726" y="48119"/>
                  </a:lnTo>
                  <a:lnTo>
                    <a:pt x="6408" y="45514"/>
                  </a:lnTo>
                  <a:lnTo>
                    <a:pt x="5719" y="44196"/>
                  </a:lnTo>
                  <a:lnTo>
                    <a:pt x="5031" y="42909"/>
                  </a:lnTo>
                  <a:lnTo>
                    <a:pt x="4282" y="41651"/>
                  </a:lnTo>
                  <a:lnTo>
                    <a:pt x="3534" y="40394"/>
                  </a:lnTo>
                  <a:lnTo>
                    <a:pt x="3923" y="40453"/>
                  </a:lnTo>
                  <a:lnTo>
                    <a:pt x="4312" y="40483"/>
                  </a:lnTo>
                  <a:lnTo>
                    <a:pt x="5150" y="40483"/>
                  </a:lnTo>
                  <a:lnTo>
                    <a:pt x="5959" y="40453"/>
                  </a:lnTo>
                  <a:lnTo>
                    <a:pt x="6797" y="40364"/>
                  </a:lnTo>
                  <a:lnTo>
                    <a:pt x="7606" y="40274"/>
                  </a:lnTo>
                  <a:lnTo>
                    <a:pt x="8414" y="40124"/>
                  </a:lnTo>
                  <a:lnTo>
                    <a:pt x="10001" y="39885"/>
                  </a:lnTo>
                  <a:lnTo>
                    <a:pt x="11558" y="39645"/>
                  </a:lnTo>
                  <a:lnTo>
                    <a:pt x="13145" y="39346"/>
                  </a:lnTo>
                  <a:lnTo>
                    <a:pt x="14702" y="39046"/>
                  </a:lnTo>
                  <a:lnTo>
                    <a:pt x="16289" y="38687"/>
                  </a:lnTo>
                  <a:lnTo>
                    <a:pt x="17846" y="38328"/>
                  </a:lnTo>
                  <a:lnTo>
                    <a:pt x="19374" y="37938"/>
                  </a:lnTo>
                  <a:lnTo>
                    <a:pt x="20931" y="37489"/>
                  </a:lnTo>
                  <a:lnTo>
                    <a:pt x="22458" y="37040"/>
                  </a:lnTo>
                  <a:lnTo>
                    <a:pt x="23745" y="36651"/>
                  </a:lnTo>
                  <a:lnTo>
                    <a:pt x="25003" y="36231"/>
                  </a:lnTo>
                  <a:lnTo>
                    <a:pt x="26291" y="35812"/>
                  </a:lnTo>
                  <a:lnTo>
                    <a:pt x="27548" y="35363"/>
                  </a:lnTo>
                  <a:close/>
                  <a:moveTo>
                    <a:pt x="48029" y="40663"/>
                  </a:moveTo>
                  <a:lnTo>
                    <a:pt x="48509" y="43208"/>
                  </a:lnTo>
                  <a:lnTo>
                    <a:pt x="49048" y="45783"/>
                  </a:lnTo>
                  <a:lnTo>
                    <a:pt x="49616" y="48299"/>
                  </a:lnTo>
                  <a:lnTo>
                    <a:pt x="49916" y="49586"/>
                  </a:lnTo>
                  <a:lnTo>
                    <a:pt x="50245" y="50814"/>
                  </a:lnTo>
                  <a:lnTo>
                    <a:pt x="50694" y="52521"/>
                  </a:lnTo>
                  <a:lnTo>
                    <a:pt x="51114" y="54227"/>
                  </a:lnTo>
                  <a:lnTo>
                    <a:pt x="51503" y="55964"/>
                  </a:lnTo>
                  <a:lnTo>
                    <a:pt x="51862" y="57671"/>
                  </a:lnTo>
                  <a:lnTo>
                    <a:pt x="52581" y="61084"/>
                  </a:lnTo>
                  <a:lnTo>
                    <a:pt x="53270" y="64558"/>
                  </a:lnTo>
                  <a:lnTo>
                    <a:pt x="53898" y="67672"/>
                  </a:lnTo>
                  <a:lnTo>
                    <a:pt x="54228" y="69259"/>
                  </a:lnTo>
                  <a:lnTo>
                    <a:pt x="54587" y="70816"/>
                  </a:lnTo>
                  <a:lnTo>
                    <a:pt x="54946" y="72253"/>
                  </a:lnTo>
                  <a:lnTo>
                    <a:pt x="55276" y="73721"/>
                  </a:lnTo>
                  <a:lnTo>
                    <a:pt x="55425" y="74469"/>
                  </a:lnTo>
                  <a:lnTo>
                    <a:pt x="55545" y="75218"/>
                  </a:lnTo>
                  <a:lnTo>
                    <a:pt x="55635" y="75936"/>
                  </a:lnTo>
                  <a:lnTo>
                    <a:pt x="55665" y="76715"/>
                  </a:lnTo>
                  <a:lnTo>
                    <a:pt x="55485" y="77014"/>
                  </a:lnTo>
                  <a:lnTo>
                    <a:pt x="55306" y="77344"/>
                  </a:lnTo>
                  <a:lnTo>
                    <a:pt x="54886" y="77943"/>
                  </a:lnTo>
                  <a:lnTo>
                    <a:pt x="54407" y="78482"/>
                  </a:lnTo>
                  <a:lnTo>
                    <a:pt x="53868" y="79021"/>
                  </a:lnTo>
                  <a:lnTo>
                    <a:pt x="53299" y="79500"/>
                  </a:lnTo>
                  <a:lnTo>
                    <a:pt x="52701" y="79949"/>
                  </a:lnTo>
                  <a:lnTo>
                    <a:pt x="52042" y="80398"/>
                  </a:lnTo>
                  <a:lnTo>
                    <a:pt x="51383" y="80787"/>
                  </a:lnTo>
                  <a:lnTo>
                    <a:pt x="50694" y="81176"/>
                  </a:lnTo>
                  <a:lnTo>
                    <a:pt x="50006" y="81536"/>
                  </a:lnTo>
                  <a:lnTo>
                    <a:pt x="49287" y="81865"/>
                  </a:lnTo>
                  <a:lnTo>
                    <a:pt x="48568" y="82165"/>
                  </a:lnTo>
                  <a:lnTo>
                    <a:pt x="47161" y="82734"/>
                  </a:lnTo>
                  <a:lnTo>
                    <a:pt x="45814" y="83272"/>
                  </a:lnTo>
                  <a:lnTo>
                    <a:pt x="44885" y="83602"/>
                  </a:lnTo>
                  <a:lnTo>
                    <a:pt x="43927" y="83931"/>
                  </a:lnTo>
                  <a:lnTo>
                    <a:pt x="42999" y="84231"/>
                  </a:lnTo>
                  <a:lnTo>
                    <a:pt x="42041" y="84530"/>
                  </a:lnTo>
                  <a:lnTo>
                    <a:pt x="41083" y="84800"/>
                  </a:lnTo>
                  <a:lnTo>
                    <a:pt x="40124" y="85039"/>
                  </a:lnTo>
                  <a:lnTo>
                    <a:pt x="39166" y="85279"/>
                  </a:lnTo>
                  <a:lnTo>
                    <a:pt x="38208" y="85488"/>
                  </a:lnTo>
                  <a:lnTo>
                    <a:pt x="37190" y="85698"/>
                  </a:lnTo>
                  <a:lnTo>
                    <a:pt x="36172" y="85848"/>
                  </a:lnTo>
                  <a:lnTo>
                    <a:pt x="35124" y="85937"/>
                  </a:lnTo>
                  <a:lnTo>
                    <a:pt x="34106" y="85937"/>
                  </a:lnTo>
                  <a:lnTo>
                    <a:pt x="32609" y="85878"/>
                  </a:lnTo>
                  <a:lnTo>
                    <a:pt x="31860" y="85878"/>
                  </a:lnTo>
                  <a:lnTo>
                    <a:pt x="31501" y="85907"/>
                  </a:lnTo>
                  <a:lnTo>
                    <a:pt x="31141" y="85967"/>
                  </a:lnTo>
                  <a:lnTo>
                    <a:pt x="31022" y="85878"/>
                  </a:lnTo>
                  <a:lnTo>
                    <a:pt x="30423" y="85398"/>
                  </a:lnTo>
                  <a:lnTo>
                    <a:pt x="29824" y="84889"/>
                  </a:lnTo>
                  <a:lnTo>
                    <a:pt x="29255" y="84350"/>
                  </a:lnTo>
                  <a:lnTo>
                    <a:pt x="28716" y="83811"/>
                  </a:lnTo>
                  <a:lnTo>
                    <a:pt x="28177" y="83243"/>
                  </a:lnTo>
                  <a:lnTo>
                    <a:pt x="27668" y="82674"/>
                  </a:lnTo>
                  <a:lnTo>
                    <a:pt x="27189" y="82075"/>
                  </a:lnTo>
                  <a:lnTo>
                    <a:pt x="26710" y="81446"/>
                  </a:lnTo>
                  <a:lnTo>
                    <a:pt x="25781" y="80188"/>
                  </a:lnTo>
                  <a:lnTo>
                    <a:pt x="24913" y="78901"/>
                  </a:lnTo>
                  <a:lnTo>
                    <a:pt x="24075" y="77583"/>
                  </a:lnTo>
                  <a:lnTo>
                    <a:pt x="23266" y="76236"/>
                  </a:lnTo>
                  <a:lnTo>
                    <a:pt x="22428" y="74799"/>
                  </a:lnTo>
                  <a:lnTo>
                    <a:pt x="21619" y="73361"/>
                  </a:lnTo>
                  <a:lnTo>
                    <a:pt x="20032" y="70457"/>
                  </a:lnTo>
                  <a:lnTo>
                    <a:pt x="18475" y="67552"/>
                  </a:lnTo>
                  <a:lnTo>
                    <a:pt x="16888" y="64648"/>
                  </a:lnTo>
                  <a:lnTo>
                    <a:pt x="15182" y="61623"/>
                  </a:lnTo>
                  <a:lnTo>
                    <a:pt x="13415" y="58629"/>
                  </a:lnTo>
                  <a:lnTo>
                    <a:pt x="11678" y="55605"/>
                  </a:lnTo>
                  <a:lnTo>
                    <a:pt x="10840" y="54078"/>
                  </a:lnTo>
                  <a:lnTo>
                    <a:pt x="10001" y="52581"/>
                  </a:lnTo>
                  <a:lnTo>
                    <a:pt x="10091" y="52431"/>
                  </a:lnTo>
                  <a:lnTo>
                    <a:pt x="10151" y="52251"/>
                  </a:lnTo>
                  <a:lnTo>
                    <a:pt x="10271" y="51922"/>
                  </a:lnTo>
                  <a:lnTo>
                    <a:pt x="10421" y="51652"/>
                  </a:lnTo>
                  <a:lnTo>
                    <a:pt x="10600" y="51413"/>
                  </a:lnTo>
                  <a:lnTo>
                    <a:pt x="10810" y="51203"/>
                  </a:lnTo>
                  <a:lnTo>
                    <a:pt x="11049" y="51023"/>
                  </a:lnTo>
                  <a:lnTo>
                    <a:pt x="11319" y="50874"/>
                  </a:lnTo>
                  <a:lnTo>
                    <a:pt x="11588" y="50754"/>
                  </a:lnTo>
                  <a:lnTo>
                    <a:pt x="11888" y="50694"/>
                  </a:lnTo>
                  <a:lnTo>
                    <a:pt x="12217" y="50604"/>
                  </a:lnTo>
                  <a:lnTo>
                    <a:pt x="12517" y="50574"/>
                  </a:lnTo>
                  <a:lnTo>
                    <a:pt x="13175" y="50514"/>
                  </a:lnTo>
                  <a:lnTo>
                    <a:pt x="13834" y="50514"/>
                  </a:lnTo>
                  <a:lnTo>
                    <a:pt x="14463" y="50544"/>
                  </a:lnTo>
                  <a:lnTo>
                    <a:pt x="15720" y="50604"/>
                  </a:lnTo>
                  <a:lnTo>
                    <a:pt x="17008" y="50634"/>
                  </a:lnTo>
                  <a:lnTo>
                    <a:pt x="18266" y="50634"/>
                  </a:lnTo>
                  <a:lnTo>
                    <a:pt x="18894" y="50604"/>
                  </a:lnTo>
                  <a:lnTo>
                    <a:pt x="19553" y="50544"/>
                  </a:lnTo>
                  <a:lnTo>
                    <a:pt x="19853" y="50485"/>
                  </a:lnTo>
                  <a:lnTo>
                    <a:pt x="20152" y="50425"/>
                  </a:lnTo>
                  <a:lnTo>
                    <a:pt x="20422" y="50305"/>
                  </a:lnTo>
                  <a:lnTo>
                    <a:pt x="20691" y="50185"/>
                  </a:lnTo>
                  <a:lnTo>
                    <a:pt x="20961" y="50065"/>
                  </a:lnTo>
                  <a:lnTo>
                    <a:pt x="21230" y="49886"/>
                  </a:lnTo>
                  <a:lnTo>
                    <a:pt x="21739" y="49526"/>
                  </a:lnTo>
                  <a:lnTo>
                    <a:pt x="22218" y="49137"/>
                  </a:lnTo>
                  <a:lnTo>
                    <a:pt x="22667" y="48718"/>
                  </a:lnTo>
                  <a:lnTo>
                    <a:pt x="23506" y="47879"/>
                  </a:lnTo>
                  <a:lnTo>
                    <a:pt x="23955" y="47460"/>
                  </a:lnTo>
                  <a:lnTo>
                    <a:pt x="24404" y="47101"/>
                  </a:lnTo>
                  <a:lnTo>
                    <a:pt x="24883" y="46801"/>
                  </a:lnTo>
                  <a:lnTo>
                    <a:pt x="25362" y="46532"/>
                  </a:lnTo>
                  <a:lnTo>
                    <a:pt x="25871" y="46322"/>
                  </a:lnTo>
                  <a:lnTo>
                    <a:pt x="26141" y="46262"/>
                  </a:lnTo>
                  <a:lnTo>
                    <a:pt x="26410" y="46203"/>
                  </a:lnTo>
                  <a:lnTo>
                    <a:pt x="26710" y="46143"/>
                  </a:lnTo>
                  <a:lnTo>
                    <a:pt x="27009" y="46113"/>
                  </a:lnTo>
                  <a:lnTo>
                    <a:pt x="27608" y="46113"/>
                  </a:lnTo>
                  <a:lnTo>
                    <a:pt x="27907" y="46143"/>
                  </a:lnTo>
                  <a:lnTo>
                    <a:pt x="28177" y="46203"/>
                  </a:lnTo>
                  <a:lnTo>
                    <a:pt x="28716" y="46352"/>
                  </a:lnTo>
                  <a:lnTo>
                    <a:pt x="29255" y="46502"/>
                  </a:lnTo>
                  <a:lnTo>
                    <a:pt x="29794" y="46622"/>
                  </a:lnTo>
                  <a:lnTo>
                    <a:pt x="30093" y="46652"/>
                  </a:lnTo>
                  <a:lnTo>
                    <a:pt x="30363" y="46682"/>
                  </a:lnTo>
                  <a:lnTo>
                    <a:pt x="30632" y="46652"/>
                  </a:lnTo>
                  <a:lnTo>
                    <a:pt x="30872" y="46592"/>
                  </a:lnTo>
                  <a:lnTo>
                    <a:pt x="31141" y="46532"/>
                  </a:lnTo>
                  <a:lnTo>
                    <a:pt x="31381" y="46442"/>
                  </a:lnTo>
                  <a:lnTo>
                    <a:pt x="31860" y="46203"/>
                  </a:lnTo>
                  <a:lnTo>
                    <a:pt x="32339" y="45933"/>
                  </a:lnTo>
                  <a:lnTo>
                    <a:pt x="32788" y="45604"/>
                  </a:lnTo>
                  <a:lnTo>
                    <a:pt x="33657" y="44975"/>
                  </a:lnTo>
                  <a:lnTo>
                    <a:pt x="34255" y="44526"/>
                  </a:lnTo>
                  <a:lnTo>
                    <a:pt x="34555" y="44346"/>
                  </a:lnTo>
                  <a:lnTo>
                    <a:pt x="34854" y="44196"/>
                  </a:lnTo>
                  <a:lnTo>
                    <a:pt x="35184" y="44077"/>
                  </a:lnTo>
                  <a:lnTo>
                    <a:pt x="35513" y="43957"/>
                  </a:lnTo>
                  <a:lnTo>
                    <a:pt x="35872" y="43897"/>
                  </a:lnTo>
                  <a:lnTo>
                    <a:pt x="36262" y="43867"/>
                  </a:lnTo>
                  <a:lnTo>
                    <a:pt x="36681" y="43867"/>
                  </a:lnTo>
                  <a:lnTo>
                    <a:pt x="37130" y="43897"/>
                  </a:lnTo>
                  <a:lnTo>
                    <a:pt x="37549" y="43957"/>
                  </a:lnTo>
                  <a:lnTo>
                    <a:pt x="37968" y="44047"/>
                  </a:lnTo>
                  <a:lnTo>
                    <a:pt x="38777" y="44256"/>
                  </a:lnTo>
                  <a:lnTo>
                    <a:pt x="39196" y="44316"/>
                  </a:lnTo>
                  <a:lnTo>
                    <a:pt x="39645" y="44376"/>
                  </a:lnTo>
                  <a:lnTo>
                    <a:pt x="39975" y="44376"/>
                  </a:lnTo>
                  <a:lnTo>
                    <a:pt x="40274" y="44346"/>
                  </a:lnTo>
                  <a:lnTo>
                    <a:pt x="40574" y="44256"/>
                  </a:lnTo>
                  <a:lnTo>
                    <a:pt x="40873" y="44137"/>
                  </a:lnTo>
                  <a:lnTo>
                    <a:pt x="41142" y="43987"/>
                  </a:lnTo>
                  <a:lnTo>
                    <a:pt x="41412" y="43837"/>
                  </a:lnTo>
                  <a:lnTo>
                    <a:pt x="41921" y="43448"/>
                  </a:lnTo>
                  <a:lnTo>
                    <a:pt x="42430" y="43059"/>
                  </a:lnTo>
                  <a:lnTo>
                    <a:pt x="42939" y="42669"/>
                  </a:lnTo>
                  <a:lnTo>
                    <a:pt x="43209" y="42490"/>
                  </a:lnTo>
                  <a:lnTo>
                    <a:pt x="43478" y="42340"/>
                  </a:lnTo>
                  <a:lnTo>
                    <a:pt x="43777" y="42220"/>
                  </a:lnTo>
                  <a:lnTo>
                    <a:pt x="44077" y="42130"/>
                  </a:lnTo>
                  <a:lnTo>
                    <a:pt x="45215" y="41921"/>
                  </a:lnTo>
                  <a:lnTo>
                    <a:pt x="45724" y="41801"/>
                  </a:lnTo>
                  <a:lnTo>
                    <a:pt x="46203" y="41681"/>
                  </a:lnTo>
                  <a:lnTo>
                    <a:pt x="46682" y="41531"/>
                  </a:lnTo>
                  <a:lnTo>
                    <a:pt x="47131" y="41322"/>
                  </a:lnTo>
                  <a:lnTo>
                    <a:pt x="47341" y="41172"/>
                  </a:lnTo>
                  <a:lnTo>
                    <a:pt x="47580" y="41022"/>
                  </a:lnTo>
                  <a:lnTo>
                    <a:pt x="47790" y="40843"/>
                  </a:lnTo>
                  <a:lnTo>
                    <a:pt x="48029" y="40663"/>
                  </a:lnTo>
                  <a:close/>
                  <a:moveTo>
                    <a:pt x="28656" y="0"/>
                  </a:moveTo>
                  <a:lnTo>
                    <a:pt x="27907" y="30"/>
                  </a:lnTo>
                  <a:lnTo>
                    <a:pt x="27159" y="120"/>
                  </a:lnTo>
                  <a:lnTo>
                    <a:pt x="26440" y="240"/>
                  </a:lnTo>
                  <a:lnTo>
                    <a:pt x="25752" y="389"/>
                  </a:lnTo>
                  <a:lnTo>
                    <a:pt x="25422" y="509"/>
                  </a:lnTo>
                  <a:lnTo>
                    <a:pt x="25123" y="629"/>
                  </a:lnTo>
                  <a:lnTo>
                    <a:pt x="24793" y="779"/>
                  </a:lnTo>
                  <a:lnTo>
                    <a:pt x="24524" y="958"/>
                  </a:lnTo>
                  <a:lnTo>
                    <a:pt x="24254" y="1138"/>
                  </a:lnTo>
                  <a:lnTo>
                    <a:pt x="23985" y="1347"/>
                  </a:lnTo>
                  <a:lnTo>
                    <a:pt x="23745" y="1587"/>
                  </a:lnTo>
                  <a:lnTo>
                    <a:pt x="23506" y="1827"/>
                  </a:lnTo>
                  <a:lnTo>
                    <a:pt x="23326" y="2096"/>
                  </a:lnTo>
                  <a:lnTo>
                    <a:pt x="23146" y="2395"/>
                  </a:lnTo>
                  <a:lnTo>
                    <a:pt x="22967" y="2725"/>
                  </a:lnTo>
                  <a:lnTo>
                    <a:pt x="22847" y="3084"/>
                  </a:lnTo>
                  <a:lnTo>
                    <a:pt x="22667" y="3713"/>
                  </a:lnTo>
                  <a:lnTo>
                    <a:pt x="22518" y="4402"/>
                  </a:lnTo>
                  <a:lnTo>
                    <a:pt x="22458" y="5060"/>
                  </a:lnTo>
                  <a:lnTo>
                    <a:pt x="22398" y="5749"/>
                  </a:lnTo>
                  <a:lnTo>
                    <a:pt x="22398" y="6438"/>
                  </a:lnTo>
                  <a:lnTo>
                    <a:pt x="22428" y="7127"/>
                  </a:lnTo>
                  <a:lnTo>
                    <a:pt x="22488" y="7815"/>
                  </a:lnTo>
                  <a:lnTo>
                    <a:pt x="22578" y="8504"/>
                  </a:lnTo>
                  <a:lnTo>
                    <a:pt x="22817" y="9881"/>
                  </a:lnTo>
                  <a:lnTo>
                    <a:pt x="23087" y="11259"/>
                  </a:lnTo>
                  <a:lnTo>
                    <a:pt x="23356" y="12606"/>
                  </a:lnTo>
                  <a:lnTo>
                    <a:pt x="23596" y="13924"/>
                  </a:lnTo>
                  <a:lnTo>
                    <a:pt x="23985" y="16349"/>
                  </a:lnTo>
                  <a:lnTo>
                    <a:pt x="24434" y="18774"/>
                  </a:lnTo>
                  <a:lnTo>
                    <a:pt x="25362" y="23625"/>
                  </a:lnTo>
                  <a:lnTo>
                    <a:pt x="25003" y="23565"/>
                  </a:lnTo>
                  <a:lnTo>
                    <a:pt x="24644" y="23565"/>
                  </a:lnTo>
                  <a:lnTo>
                    <a:pt x="24284" y="23595"/>
                  </a:lnTo>
                  <a:lnTo>
                    <a:pt x="23895" y="23655"/>
                  </a:lnTo>
                  <a:lnTo>
                    <a:pt x="23506" y="23745"/>
                  </a:lnTo>
                  <a:lnTo>
                    <a:pt x="23117" y="23865"/>
                  </a:lnTo>
                  <a:lnTo>
                    <a:pt x="22338" y="24134"/>
                  </a:lnTo>
                  <a:lnTo>
                    <a:pt x="21589" y="24464"/>
                  </a:lnTo>
                  <a:lnTo>
                    <a:pt x="20871" y="24823"/>
                  </a:lnTo>
                  <a:lnTo>
                    <a:pt x="19613" y="25452"/>
                  </a:lnTo>
                  <a:lnTo>
                    <a:pt x="18176" y="26111"/>
                  </a:lnTo>
                  <a:lnTo>
                    <a:pt x="16709" y="26739"/>
                  </a:lnTo>
                  <a:lnTo>
                    <a:pt x="13744" y="27937"/>
                  </a:lnTo>
                  <a:lnTo>
                    <a:pt x="12247" y="28536"/>
                  </a:lnTo>
                  <a:lnTo>
                    <a:pt x="10780" y="29165"/>
                  </a:lnTo>
                  <a:lnTo>
                    <a:pt x="9313" y="29824"/>
                  </a:lnTo>
                  <a:lnTo>
                    <a:pt x="7875" y="30512"/>
                  </a:lnTo>
                  <a:lnTo>
                    <a:pt x="5989" y="31470"/>
                  </a:lnTo>
                  <a:lnTo>
                    <a:pt x="5031" y="31980"/>
                  </a:lnTo>
                  <a:lnTo>
                    <a:pt x="4043" y="32548"/>
                  </a:lnTo>
                  <a:lnTo>
                    <a:pt x="3114" y="33147"/>
                  </a:lnTo>
                  <a:lnTo>
                    <a:pt x="2665" y="33447"/>
                  </a:lnTo>
                  <a:lnTo>
                    <a:pt x="2246" y="33776"/>
                  </a:lnTo>
                  <a:lnTo>
                    <a:pt x="1827" y="34135"/>
                  </a:lnTo>
                  <a:lnTo>
                    <a:pt x="1437" y="34495"/>
                  </a:lnTo>
                  <a:lnTo>
                    <a:pt x="1048" y="34854"/>
                  </a:lnTo>
                  <a:lnTo>
                    <a:pt x="719" y="35243"/>
                  </a:lnTo>
                  <a:lnTo>
                    <a:pt x="539" y="35513"/>
                  </a:lnTo>
                  <a:lnTo>
                    <a:pt x="389" y="35782"/>
                  </a:lnTo>
                  <a:lnTo>
                    <a:pt x="240" y="36022"/>
                  </a:lnTo>
                  <a:lnTo>
                    <a:pt x="150" y="36291"/>
                  </a:lnTo>
                  <a:lnTo>
                    <a:pt x="90" y="36561"/>
                  </a:lnTo>
                  <a:lnTo>
                    <a:pt x="30" y="36830"/>
                  </a:lnTo>
                  <a:lnTo>
                    <a:pt x="0" y="37070"/>
                  </a:lnTo>
                  <a:lnTo>
                    <a:pt x="30" y="37339"/>
                  </a:lnTo>
                  <a:lnTo>
                    <a:pt x="60" y="37609"/>
                  </a:lnTo>
                  <a:lnTo>
                    <a:pt x="90" y="37848"/>
                  </a:lnTo>
                  <a:lnTo>
                    <a:pt x="180" y="38088"/>
                  </a:lnTo>
                  <a:lnTo>
                    <a:pt x="270" y="38328"/>
                  </a:lnTo>
                  <a:lnTo>
                    <a:pt x="389" y="38567"/>
                  </a:lnTo>
                  <a:lnTo>
                    <a:pt x="539" y="38777"/>
                  </a:lnTo>
                  <a:lnTo>
                    <a:pt x="689" y="39016"/>
                  </a:lnTo>
                  <a:lnTo>
                    <a:pt x="869" y="39196"/>
                  </a:lnTo>
                  <a:lnTo>
                    <a:pt x="958" y="39376"/>
                  </a:lnTo>
                  <a:lnTo>
                    <a:pt x="1467" y="40124"/>
                  </a:lnTo>
                  <a:lnTo>
                    <a:pt x="1976" y="40903"/>
                  </a:lnTo>
                  <a:lnTo>
                    <a:pt x="2456" y="41711"/>
                  </a:lnTo>
                  <a:lnTo>
                    <a:pt x="2935" y="42490"/>
                  </a:lnTo>
                  <a:lnTo>
                    <a:pt x="3833" y="44107"/>
                  </a:lnTo>
                  <a:lnTo>
                    <a:pt x="4701" y="45753"/>
                  </a:lnTo>
                  <a:lnTo>
                    <a:pt x="5540" y="47400"/>
                  </a:lnTo>
                  <a:lnTo>
                    <a:pt x="6348" y="49077"/>
                  </a:lnTo>
                  <a:lnTo>
                    <a:pt x="7187" y="50724"/>
                  </a:lnTo>
                  <a:lnTo>
                    <a:pt x="8025" y="52401"/>
                  </a:lnTo>
                  <a:lnTo>
                    <a:pt x="8953" y="54138"/>
                  </a:lnTo>
                  <a:lnTo>
                    <a:pt x="9882" y="55874"/>
                  </a:lnTo>
                  <a:lnTo>
                    <a:pt x="10870" y="57581"/>
                  </a:lnTo>
                  <a:lnTo>
                    <a:pt x="11858" y="59288"/>
                  </a:lnTo>
                  <a:lnTo>
                    <a:pt x="13864" y="62701"/>
                  </a:lnTo>
                  <a:lnTo>
                    <a:pt x="14852" y="64408"/>
                  </a:lnTo>
                  <a:lnTo>
                    <a:pt x="15810" y="66145"/>
                  </a:lnTo>
                  <a:lnTo>
                    <a:pt x="17367" y="69019"/>
                  </a:lnTo>
                  <a:lnTo>
                    <a:pt x="18924" y="71894"/>
                  </a:lnTo>
                  <a:lnTo>
                    <a:pt x="20481" y="74769"/>
                  </a:lnTo>
                  <a:lnTo>
                    <a:pt x="21290" y="76206"/>
                  </a:lnTo>
                  <a:lnTo>
                    <a:pt x="22098" y="77613"/>
                  </a:lnTo>
                  <a:lnTo>
                    <a:pt x="22907" y="78931"/>
                  </a:lnTo>
                  <a:lnTo>
                    <a:pt x="23715" y="80218"/>
                  </a:lnTo>
                  <a:lnTo>
                    <a:pt x="24584" y="81476"/>
                  </a:lnTo>
                  <a:lnTo>
                    <a:pt x="25482" y="82704"/>
                  </a:lnTo>
                  <a:lnTo>
                    <a:pt x="25961" y="83302"/>
                  </a:lnTo>
                  <a:lnTo>
                    <a:pt x="26470" y="83901"/>
                  </a:lnTo>
                  <a:lnTo>
                    <a:pt x="26979" y="84470"/>
                  </a:lnTo>
                  <a:lnTo>
                    <a:pt x="27488" y="85009"/>
                  </a:lnTo>
                  <a:lnTo>
                    <a:pt x="28027" y="85548"/>
                  </a:lnTo>
                  <a:lnTo>
                    <a:pt x="28566" y="86087"/>
                  </a:lnTo>
                  <a:lnTo>
                    <a:pt x="29165" y="86566"/>
                  </a:lnTo>
                  <a:lnTo>
                    <a:pt x="29734" y="87045"/>
                  </a:lnTo>
                  <a:lnTo>
                    <a:pt x="29794" y="87195"/>
                  </a:lnTo>
                  <a:lnTo>
                    <a:pt x="29854" y="87315"/>
                  </a:lnTo>
                  <a:lnTo>
                    <a:pt x="29944" y="87435"/>
                  </a:lnTo>
                  <a:lnTo>
                    <a:pt x="30063" y="87524"/>
                  </a:lnTo>
                  <a:lnTo>
                    <a:pt x="30183" y="87614"/>
                  </a:lnTo>
                  <a:lnTo>
                    <a:pt x="30333" y="87674"/>
                  </a:lnTo>
                  <a:lnTo>
                    <a:pt x="30513" y="87674"/>
                  </a:lnTo>
                  <a:lnTo>
                    <a:pt x="30722" y="87644"/>
                  </a:lnTo>
                  <a:lnTo>
                    <a:pt x="31231" y="87584"/>
                  </a:lnTo>
                  <a:lnTo>
                    <a:pt x="31770" y="87524"/>
                  </a:lnTo>
                  <a:lnTo>
                    <a:pt x="32818" y="87524"/>
                  </a:lnTo>
                  <a:lnTo>
                    <a:pt x="33866" y="87584"/>
                  </a:lnTo>
                  <a:lnTo>
                    <a:pt x="34405" y="87614"/>
                  </a:lnTo>
                  <a:lnTo>
                    <a:pt x="34914" y="87644"/>
                  </a:lnTo>
                  <a:lnTo>
                    <a:pt x="35423" y="87614"/>
                  </a:lnTo>
                  <a:lnTo>
                    <a:pt x="35962" y="87584"/>
                  </a:lnTo>
                  <a:lnTo>
                    <a:pt x="36980" y="87435"/>
                  </a:lnTo>
                  <a:lnTo>
                    <a:pt x="38028" y="87255"/>
                  </a:lnTo>
                  <a:lnTo>
                    <a:pt x="39046" y="87045"/>
                  </a:lnTo>
                  <a:lnTo>
                    <a:pt x="40064" y="86806"/>
                  </a:lnTo>
                  <a:lnTo>
                    <a:pt x="41083" y="86566"/>
                  </a:lnTo>
                  <a:lnTo>
                    <a:pt x="42131" y="86267"/>
                  </a:lnTo>
                  <a:lnTo>
                    <a:pt x="43119" y="85967"/>
                  </a:lnTo>
                  <a:lnTo>
                    <a:pt x="44137" y="85638"/>
                  </a:lnTo>
                  <a:lnTo>
                    <a:pt x="45155" y="85279"/>
                  </a:lnTo>
                  <a:lnTo>
                    <a:pt x="47131" y="84560"/>
                  </a:lnTo>
                  <a:lnTo>
                    <a:pt x="48479" y="84021"/>
                  </a:lnTo>
                  <a:lnTo>
                    <a:pt x="49826" y="83422"/>
                  </a:lnTo>
                  <a:lnTo>
                    <a:pt x="50515" y="83123"/>
                  </a:lnTo>
                  <a:lnTo>
                    <a:pt x="51203" y="82763"/>
                  </a:lnTo>
                  <a:lnTo>
                    <a:pt x="51892" y="82404"/>
                  </a:lnTo>
                  <a:lnTo>
                    <a:pt x="52551" y="82045"/>
                  </a:lnTo>
                  <a:lnTo>
                    <a:pt x="53210" y="81626"/>
                  </a:lnTo>
                  <a:lnTo>
                    <a:pt x="53809" y="81206"/>
                  </a:lnTo>
                  <a:lnTo>
                    <a:pt x="54407" y="80757"/>
                  </a:lnTo>
                  <a:lnTo>
                    <a:pt x="54976" y="80278"/>
                  </a:lnTo>
                  <a:lnTo>
                    <a:pt x="55515" y="79769"/>
                  </a:lnTo>
                  <a:lnTo>
                    <a:pt x="56024" y="79230"/>
                  </a:lnTo>
                  <a:lnTo>
                    <a:pt x="56473" y="78661"/>
                  </a:lnTo>
                  <a:lnTo>
                    <a:pt x="56893" y="78062"/>
                  </a:lnTo>
                  <a:lnTo>
                    <a:pt x="57072" y="78002"/>
                  </a:lnTo>
                  <a:lnTo>
                    <a:pt x="57162" y="77943"/>
                  </a:lnTo>
                  <a:lnTo>
                    <a:pt x="57252" y="77853"/>
                  </a:lnTo>
                  <a:lnTo>
                    <a:pt x="57312" y="77763"/>
                  </a:lnTo>
                  <a:lnTo>
                    <a:pt x="57342" y="77643"/>
                  </a:lnTo>
                  <a:lnTo>
                    <a:pt x="57372" y="77523"/>
                  </a:lnTo>
                  <a:lnTo>
                    <a:pt x="57402" y="77374"/>
                  </a:lnTo>
                  <a:lnTo>
                    <a:pt x="57402" y="77074"/>
                  </a:lnTo>
                  <a:lnTo>
                    <a:pt x="57432" y="76954"/>
                  </a:lnTo>
                  <a:lnTo>
                    <a:pt x="57432" y="76835"/>
                  </a:lnTo>
                  <a:lnTo>
                    <a:pt x="57402" y="76625"/>
                  </a:lnTo>
                  <a:lnTo>
                    <a:pt x="57372" y="76026"/>
                  </a:lnTo>
                  <a:lnTo>
                    <a:pt x="57312" y="75427"/>
                  </a:lnTo>
                  <a:lnTo>
                    <a:pt x="57252" y="74828"/>
                  </a:lnTo>
                  <a:lnTo>
                    <a:pt x="57132" y="74230"/>
                  </a:lnTo>
                  <a:lnTo>
                    <a:pt x="56893" y="73062"/>
                  </a:lnTo>
                  <a:lnTo>
                    <a:pt x="56623" y="71894"/>
                  </a:lnTo>
                  <a:lnTo>
                    <a:pt x="56264" y="70397"/>
                  </a:lnTo>
                  <a:lnTo>
                    <a:pt x="55934" y="68900"/>
                  </a:lnTo>
                  <a:lnTo>
                    <a:pt x="55306" y="65875"/>
                  </a:lnTo>
                  <a:lnTo>
                    <a:pt x="54557" y="62282"/>
                  </a:lnTo>
                  <a:lnTo>
                    <a:pt x="53868" y="58689"/>
                  </a:lnTo>
                  <a:lnTo>
                    <a:pt x="53509" y="56892"/>
                  </a:lnTo>
                  <a:lnTo>
                    <a:pt x="53120" y="55096"/>
                  </a:lnTo>
                  <a:lnTo>
                    <a:pt x="52701" y="53329"/>
                  </a:lnTo>
                  <a:lnTo>
                    <a:pt x="52222" y="51533"/>
                  </a:lnTo>
                  <a:lnTo>
                    <a:pt x="51742" y="49796"/>
                  </a:lnTo>
                  <a:lnTo>
                    <a:pt x="51323" y="48059"/>
                  </a:lnTo>
                  <a:lnTo>
                    <a:pt x="50904" y="46292"/>
                  </a:lnTo>
                  <a:lnTo>
                    <a:pt x="50515" y="44556"/>
                  </a:lnTo>
                  <a:lnTo>
                    <a:pt x="49766" y="41022"/>
                  </a:lnTo>
                  <a:lnTo>
                    <a:pt x="49077" y="37489"/>
                  </a:lnTo>
                  <a:lnTo>
                    <a:pt x="48718" y="35782"/>
                  </a:lnTo>
                  <a:lnTo>
                    <a:pt x="48359" y="34105"/>
                  </a:lnTo>
                  <a:lnTo>
                    <a:pt x="47940" y="32399"/>
                  </a:lnTo>
                  <a:lnTo>
                    <a:pt x="47490" y="30722"/>
                  </a:lnTo>
                  <a:lnTo>
                    <a:pt x="47011" y="29045"/>
                  </a:lnTo>
                  <a:lnTo>
                    <a:pt x="46442" y="27398"/>
                  </a:lnTo>
                  <a:lnTo>
                    <a:pt x="46143" y="26590"/>
                  </a:lnTo>
                  <a:lnTo>
                    <a:pt x="45814" y="25781"/>
                  </a:lnTo>
                  <a:lnTo>
                    <a:pt x="45484" y="24973"/>
                  </a:lnTo>
                  <a:lnTo>
                    <a:pt x="45125" y="24194"/>
                  </a:lnTo>
                  <a:lnTo>
                    <a:pt x="45035" y="24015"/>
                  </a:lnTo>
                  <a:lnTo>
                    <a:pt x="44915" y="23895"/>
                  </a:lnTo>
                  <a:lnTo>
                    <a:pt x="44796" y="23805"/>
                  </a:lnTo>
                  <a:lnTo>
                    <a:pt x="44646" y="23745"/>
                  </a:lnTo>
                  <a:lnTo>
                    <a:pt x="44616" y="23535"/>
                  </a:lnTo>
                  <a:lnTo>
                    <a:pt x="44556" y="23326"/>
                  </a:lnTo>
                  <a:lnTo>
                    <a:pt x="44496" y="23146"/>
                  </a:lnTo>
                  <a:lnTo>
                    <a:pt x="44436" y="22937"/>
                  </a:lnTo>
                  <a:lnTo>
                    <a:pt x="44227" y="22607"/>
                  </a:lnTo>
                  <a:lnTo>
                    <a:pt x="43957" y="22278"/>
                  </a:lnTo>
                  <a:lnTo>
                    <a:pt x="43658" y="21978"/>
                  </a:lnTo>
                  <a:lnTo>
                    <a:pt x="43298" y="21739"/>
                  </a:lnTo>
                  <a:lnTo>
                    <a:pt x="42939" y="21499"/>
                  </a:lnTo>
                  <a:lnTo>
                    <a:pt x="42550" y="21320"/>
                  </a:lnTo>
                  <a:lnTo>
                    <a:pt x="42190" y="21200"/>
                  </a:lnTo>
                  <a:lnTo>
                    <a:pt x="41831" y="21080"/>
                  </a:lnTo>
                  <a:lnTo>
                    <a:pt x="41472" y="20990"/>
                  </a:lnTo>
                  <a:lnTo>
                    <a:pt x="41083" y="20930"/>
                  </a:lnTo>
                  <a:lnTo>
                    <a:pt x="40334" y="20811"/>
                  </a:lnTo>
                  <a:lnTo>
                    <a:pt x="39555" y="20781"/>
                  </a:lnTo>
                  <a:lnTo>
                    <a:pt x="38777" y="20751"/>
                  </a:lnTo>
                  <a:lnTo>
                    <a:pt x="37998" y="20781"/>
                  </a:lnTo>
                  <a:lnTo>
                    <a:pt x="36501" y="20871"/>
                  </a:lnTo>
                  <a:lnTo>
                    <a:pt x="35214" y="20960"/>
                  </a:lnTo>
                  <a:lnTo>
                    <a:pt x="34555" y="21050"/>
                  </a:lnTo>
                  <a:lnTo>
                    <a:pt x="33896" y="21140"/>
                  </a:lnTo>
                  <a:lnTo>
                    <a:pt x="33267" y="21260"/>
                  </a:lnTo>
                  <a:lnTo>
                    <a:pt x="32639" y="21410"/>
                  </a:lnTo>
                  <a:lnTo>
                    <a:pt x="32010" y="21619"/>
                  </a:lnTo>
                  <a:lnTo>
                    <a:pt x="31411" y="21829"/>
                  </a:lnTo>
                  <a:lnTo>
                    <a:pt x="31351" y="21439"/>
                  </a:lnTo>
                  <a:lnTo>
                    <a:pt x="30932" y="18146"/>
                  </a:lnTo>
                  <a:lnTo>
                    <a:pt x="30542" y="14882"/>
                  </a:lnTo>
                  <a:lnTo>
                    <a:pt x="30303" y="13235"/>
                  </a:lnTo>
                  <a:lnTo>
                    <a:pt x="30063" y="11588"/>
                  </a:lnTo>
                  <a:lnTo>
                    <a:pt x="29794" y="9971"/>
                  </a:lnTo>
                  <a:lnTo>
                    <a:pt x="29465" y="8354"/>
                  </a:lnTo>
                  <a:lnTo>
                    <a:pt x="30662" y="8204"/>
                  </a:lnTo>
                  <a:lnTo>
                    <a:pt x="31830" y="8115"/>
                  </a:lnTo>
                  <a:lnTo>
                    <a:pt x="33028" y="8055"/>
                  </a:lnTo>
                  <a:lnTo>
                    <a:pt x="34226" y="8025"/>
                  </a:lnTo>
                  <a:lnTo>
                    <a:pt x="42071" y="8025"/>
                  </a:lnTo>
                  <a:lnTo>
                    <a:pt x="43119" y="7965"/>
                  </a:lnTo>
                  <a:lnTo>
                    <a:pt x="44137" y="7875"/>
                  </a:lnTo>
                  <a:lnTo>
                    <a:pt x="44646" y="7815"/>
                  </a:lnTo>
                  <a:lnTo>
                    <a:pt x="45155" y="7725"/>
                  </a:lnTo>
                  <a:lnTo>
                    <a:pt x="45634" y="7606"/>
                  </a:lnTo>
                  <a:lnTo>
                    <a:pt x="46143" y="7456"/>
                  </a:lnTo>
                  <a:lnTo>
                    <a:pt x="46622" y="7306"/>
                  </a:lnTo>
                  <a:lnTo>
                    <a:pt x="47101" y="7097"/>
                  </a:lnTo>
                  <a:lnTo>
                    <a:pt x="47251" y="7007"/>
                  </a:lnTo>
                  <a:lnTo>
                    <a:pt x="47401" y="6887"/>
                  </a:lnTo>
                  <a:lnTo>
                    <a:pt x="47490" y="6737"/>
                  </a:lnTo>
                  <a:lnTo>
                    <a:pt x="47550" y="6588"/>
                  </a:lnTo>
                  <a:lnTo>
                    <a:pt x="47580" y="6438"/>
                  </a:lnTo>
                  <a:lnTo>
                    <a:pt x="47550" y="6288"/>
                  </a:lnTo>
                  <a:lnTo>
                    <a:pt x="47520" y="6108"/>
                  </a:lnTo>
                  <a:lnTo>
                    <a:pt x="47461" y="5959"/>
                  </a:lnTo>
                  <a:lnTo>
                    <a:pt x="47461" y="5899"/>
                  </a:lnTo>
                  <a:lnTo>
                    <a:pt x="47221" y="4881"/>
                  </a:lnTo>
                  <a:lnTo>
                    <a:pt x="46951" y="3863"/>
                  </a:lnTo>
                  <a:lnTo>
                    <a:pt x="46862" y="3354"/>
                  </a:lnTo>
                  <a:lnTo>
                    <a:pt x="46772" y="2845"/>
                  </a:lnTo>
                  <a:lnTo>
                    <a:pt x="46682" y="2336"/>
                  </a:lnTo>
                  <a:lnTo>
                    <a:pt x="46652" y="1797"/>
                  </a:lnTo>
                  <a:lnTo>
                    <a:pt x="46652" y="1677"/>
                  </a:lnTo>
                  <a:lnTo>
                    <a:pt x="46622" y="1527"/>
                  </a:lnTo>
                  <a:lnTo>
                    <a:pt x="46532" y="1318"/>
                  </a:lnTo>
                  <a:lnTo>
                    <a:pt x="46472" y="1198"/>
                  </a:lnTo>
                  <a:lnTo>
                    <a:pt x="46383" y="1078"/>
                  </a:lnTo>
                  <a:lnTo>
                    <a:pt x="46233" y="988"/>
                  </a:lnTo>
                  <a:lnTo>
                    <a:pt x="46083" y="898"/>
                  </a:lnTo>
                  <a:lnTo>
                    <a:pt x="45724" y="749"/>
                  </a:lnTo>
                  <a:lnTo>
                    <a:pt x="45335" y="599"/>
                  </a:lnTo>
                  <a:lnTo>
                    <a:pt x="44975" y="509"/>
                  </a:lnTo>
                  <a:lnTo>
                    <a:pt x="44586" y="419"/>
                  </a:lnTo>
                  <a:lnTo>
                    <a:pt x="43807" y="269"/>
                  </a:lnTo>
                  <a:lnTo>
                    <a:pt x="43029" y="180"/>
                  </a:lnTo>
                  <a:lnTo>
                    <a:pt x="42250" y="150"/>
                  </a:lnTo>
                  <a:lnTo>
                    <a:pt x="40663" y="150"/>
                  </a:lnTo>
                  <a:lnTo>
                    <a:pt x="39855" y="210"/>
                  </a:lnTo>
                  <a:lnTo>
                    <a:pt x="38088" y="299"/>
                  </a:lnTo>
                  <a:lnTo>
                    <a:pt x="36351" y="389"/>
                  </a:lnTo>
                  <a:lnTo>
                    <a:pt x="34645" y="389"/>
                  </a:lnTo>
                  <a:lnTo>
                    <a:pt x="33746" y="359"/>
                  </a:lnTo>
                  <a:lnTo>
                    <a:pt x="32848" y="269"/>
                  </a:lnTo>
                  <a:lnTo>
                    <a:pt x="31590" y="150"/>
                  </a:lnTo>
                  <a:lnTo>
                    <a:pt x="30153" y="60"/>
                  </a:lnTo>
                  <a:lnTo>
                    <a:pt x="29405" y="30"/>
                  </a:lnTo>
                  <a:lnTo>
                    <a:pt x="28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7"/>
            <p:cNvSpPr/>
            <p:nvPr/>
          </p:nvSpPr>
          <p:spPr>
            <a:xfrm>
              <a:off x="9354266" y="2409370"/>
              <a:ext cx="70253" cy="67410"/>
            </a:xfrm>
            <a:custGeom>
              <a:avLst/>
              <a:gdLst/>
              <a:ahLst/>
              <a:cxnLst/>
              <a:rect l="l" t="t" r="r" b="b"/>
              <a:pathLst>
                <a:path w="6648" h="6379" extrusionOk="0">
                  <a:moveTo>
                    <a:pt x="3444" y="629"/>
                  </a:moveTo>
                  <a:lnTo>
                    <a:pt x="3683" y="659"/>
                  </a:lnTo>
                  <a:lnTo>
                    <a:pt x="3923" y="749"/>
                  </a:lnTo>
                  <a:lnTo>
                    <a:pt x="4162" y="809"/>
                  </a:lnTo>
                  <a:lnTo>
                    <a:pt x="4402" y="929"/>
                  </a:lnTo>
                  <a:lnTo>
                    <a:pt x="4611" y="1049"/>
                  </a:lnTo>
                  <a:lnTo>
                    <a:pt x="4851" y="1228"/>
                  </a:lnTo>
                  <a:lnTo>
                    <a:pt x="5060" y="1378"/>
                  </a:lnTo>
                  <a:lnTo>
                    <a:pt x="5240" y="1558"/>
                  </a:lnTo>
                  <a:lnTo>
                    <a:pt x="5390" y="1737"/>
                  </a:lnTo>
                  <a:lnTo>
                    <a:pt x="5540" y="1917"/>
                  </a:lnTo>
                  <a:lnTo>
                    <a:pt x="5659" y="2127"/>
                  </a:lnTo>
                  <a:lnTo>
                    <a:pt x="5779" y="2336"/>
                  </a:lnTo>
                  <a:lnTo>
                    <a:pt x="5869" y="2546"/>
                  </a:lnTo>
                  <a:lnTo>
                    <a:pt x="5929" y="2785"/>
                  </a:lnTo>
                  <a:lnTo>
                    <a:pt x="5989" y="2995"/>
                  </a:lnTo>
                  <a:lnTo>
                    <a:pt x="6019" y="3235"/>
                  </a:lnTo>
                  <a:lnTo>
                    <a:pt x="6019" y="3444"/>
                  </a:lnTo>
                  <a:lnTo>
                    <a:pt x="5989" y="3684"/>
                  </a:lnTo>
                  <a:lnTo>
                    <a:pt x="5959" y="3893"/>
                  </a:lnTo>
                  <a:lnTo>
                    <a:pt x="5869" y="4103"/>
                  </a:lnTo>
                  <a:lnTo>
                    <a:pt x="5779" y="4313"/>
                  </a:lnTo>
                  <a:lnTo>
                    <a:pt x="5659" y="4522"/>
                  </a:lnTo>
                  <a:lnTo>
                    <a:pt x="5510" y="4732"/>
                  </a:lnTo>
                  <a:lnTo>
                    <a:pt x="5270" y="4971"/>
                  </a:lnTo>
                  <a:lnTo>
                    <a:pt x="5031" y="5151"/>
                  </a:lnTo>
                  <a:lnTo>
                    <a:pt x="4791" y="5331"/>
                  </a:lnTo>
                  <a:lnTo>
                    <a:pt x="4521" y="5480"/>
                  </a:lnTo>
                  <a:lnTo>
                    <a:pt x="4222" y="5570"/>
                  </a:lnTo>
                  <a:lnTo>
                    <a:pt x="3953" y="5660"/>
                  </a:lnTo>
                  <a:lnTo>
                    <a:pt x="3653" y="5720"/>
                  </a:lnTo>
                  <a:lnTo>
                    <a:pt x="3354" y="5750"/>
                  </a:lnTo>
                  <a:lnTo>
                    <a:pt x="3054" y="5750"/>
                  </a:lnTo>
                  <a:lnTo>
                    <a:pt x="2755" y="5720"/>
                  </a:lnTo>
                  <a:lnTo>
                    <a:pt x="2455" y="5660"/>
                  </a:lnTo>
                  <a:lnTo>
                    <a:pt x="2186" y="5570"/>
                  </a:lnTo>
                  <a:lnTo>
                    <a:pt x="1916" y="5420"/>
                  </a:lnTo>
                  <a:lnTo>
                    <a:pt x="1647" y="5271"/>
                  </a:lnTo>
                  <a:lnTo>
                    <a:pt x="1437" y="5061"/>
                  </a:lnTo>
                  <a:lnTo>
                    <a:pt x="1198" y="4851"/>
                  </a:lnTo>
                  <a:lnTo>
                    <a:pt x="1078" y="4642"/>
                  </a:lnTo>
                  <a:lnTo>
                    <a:pt x="928" y="4432"/>
                  </a:lnTo>
                  <a:lnTo>
                    <a:pt x="838" y="4223"/>
                  </a:lnTo>
                  <a:lnTo>
                    <a:pt x="749" y="4013"/>
                  </a:lnTo>
                  <a:lnTo>
                    <a:pt x="689" y="3803"/>
                  </a:lnTo>
                  <a:lnTo>
                    <a:pt x="629" y="3564"/>
                  </a:lnTo>
                  <a:lnTo>
                    <a:pt x="599" y="3354"/>
                  </a:lnTo>
                  <a:lnTo>
                    <a:pt x="599" y="3115"/>
                  </a:lnTo>
                  <a:lnTo>
                    <a:pt x="629" y="2666"/>
                  </a:lnTo>
                  <a:lnTo>
                    <a:pt x="719" y="2216"/>
                  </a:lnTo>
                  <a:lnTo>
                    <a:pt x="868" y="1797"/>
                  </a:lnTo>
                  <a:lnTo>
                    <a:pt x="1108" y="1408"/>
                  </a:lnTo>
                  <a:lnTo>
                    <a:pt x="1198" y="1378"/>
                  </a:lnTo>
                  <a:lnTo>
                    <a:pt x="1318" y="1318"/>
                  </a:lnTo>
                  <a:lnTo>
                    <a:pt x="1527" y="1168"/>
                  </a:lnTo>
                  <a:lnTo>
                    <a:pt x="1767" y="1019"/>
                  </a:lnTo>
                  <a:lnTo>
                    <a:pt x="1976" y="899"/>
                  </a:lnTo>
                  <a:lnTo>
                    <a:pt x="2216" y="779"/>
                  </a:lnTo>
                  <a:lnTo>
                    <a:pt x="2455" y="719"/>
                  </a:lnTo>
                  <a:lnTo>
                    <a:pt x="2695" y="659"/>
                  </a:lnTo>
                  <a:lnTo>
                    <a:pt x="2964" y="629"/>
                  </a:lnTo>
                  <a:close/>
                  <a:moveTo>
                    <a:pt x="2815" y="1"/>
                  </a:moveTo>
                  <a:lnTo>
                    <a:pt x="2455" y="61"/>
                  </a:lnTo>
                  <a:lnTo>
                    <a:pt x="2096" y="180"/>
                  </a:lnTo>
                  <a:lnTo>
                    <a:pt x="1737" y="330"/>
                  </a:lnTo>
                  <a:lnTo>
                    <a:pt x="1647" y="270"/>
                  </a:lnTo>
                  <a:lnTo>
                    <a:pt x="1557" y="210"/>
                  </a:lnTo>
                  <a:lnTo>
                    <a:pt x="1437" y="240"/>
                  </a:lnTo>
                  <a:lnTo>
                    <a:pt x="1318" y="300"/>
                  </a:lnTo>
                  <a:lnTo>
                    <a:pt x="1108" y="480"/>
                  </a:lnTo>
                  <a:lnTo>
                    <a:pt x="898" y="689"/>
                  </a:lnTo>
                  <a:lnTo>
                    <a:pt x="719" y="899"/>
                  </a:lnTo>
                  <a:lnTo>
                    <a:pt x="569" y="1139"/>
                  </a:lnTo>
                  <a:lnTo>
                    <a:pt x="419" y="1378"/>
                  </a:lnTo>
                  <a:lnTo>
                    <a:pt x="299" y="1648"/>
                  </a:lnTo>
                  <a:lnTo>
                    <a:pt x="180" y="1887"/>
                  </a:lnTo>
                  <a:lnTo>
                    <a:pt x="120" y="2157"/>
                  </a:lnTo>
                  <a:lnTo>
                    <a:pt x="30" y="2426"/>
                  </a:lnTo>
                  <a:lnTo>
                    <a:pt x="0" y="2696"/>
                  </a:lnTo>
                  <a:lnTo>
                    <a:pt x="0" y="2965"/>
                  </a:lnTo>
                  <a:lnTo>
                    <a:pt x="0" y="3264"/>
                  </a:lnTo>
                  <a:lnTo>
                    <a:pt x="30" y="3534"/>
                  </a:lnTo>
                  <a:lnTo>
                    <a:pt x="60" y="3833"/>
                  </a:lnTo>
                  <a:lnTo>
                    <a:pt x="150" y="4103"/>
                  </a:lnTo>
                  <a:lnTo>
                    <a:pt x="240" y="4372"/>
                  </a:lnTo>
                  <a:lnTo>
                    <a:pt x="359" y="4642"/>
                  </a:lnTo>
                  <a:lnTo>
                    <a:pt x="479" y="4851"/>
                  </a:lnTo>
                  <a:lnTo>
                    <a:pt x="629" y="5091"/>
                  </a:lnTo>
                  <a:lnTo>
                    <a:pt x="808" y="5301"/>
                  </a:lnTo>
                  <a:lnTo>
                    <a:pt x="988" y="5480"/>
                  </a:lnTo>
                  <a:lnTo>
                    <a:pt x="1168" y="5660"/>
                  </a:lnTo>
                  <a:lnTo>
                    <a:pt x="1377" y="5810"/>
                  </a:lnTo>
                  <a:lnTo>
                    <a:pt x="1587" y="5959"/>
                  </a:lnTo>
                  <a:lnTo>
                    <a:pt x="1827" y="6079"/>
                  </a:lnTo>
                  <a:lnTo>
                    <a:pt x="2066" y="6199"/>
                  </a:lnTo>
                  <a:lnTo>
                    <a:pt x="2306" y="6259"/>
                  </a:lnTo>
                  <a:lnTo>
                    <a:pt x="2575" y="6319"/>
                  </a:lnTo>
                  <a:lnTo>
                    <a:pt x="2845" y="6379"/>
                  </a:lnTo>
                  <a:lnTo>
                    <a:pt x="3384" y="6379"/>
                  </a:lnTo>
                  <a:lnTo>
                    <a:pt x="3653" y="6349"/>
                  </a:lnTo>
                  <a:lnTo>
                    <a:pt x="3923" y="6289"/>
                  </a:lnTo>
                  <a:lnTo>
                    <a:pt x="4192" y="6229"/>
                  </a:lnTo>
                  <a:lnTo>
                    <a:pt x="4462" y="6139"/>
                  </a:lnTo>
                  <a:lnTo>
                    <a:pt x="4731" y="6019"/>
                  </a:lnTo>
                  <a:lnTo>
                    <a:pt x="5001" y="5900"/>
                  </a:lnTo>
                  <a:lnTo>
                    <a:pt x="5240" y="5750"/>
                  </a:lnTo>
                  <a:lnTo>
                    <a:pt x="5450" y="5570"/>
                  </a:lnTo>
                  <a:lnTo>
                    <a:pt x="5689" y="5390"/>
                  </a:lnTo>
                  <a:lnTo>
                    <a:pt x="5869" y="5211"/>
                  </a:lnTo>
                  <a:lnTo>
                    <a:pt x="6049" y="5001"/>
                  </a:lnTo>
                  <a:lnTo>
                    <a:pt x="6228" y="4762"/>
                  </a:lnTo>
                  <a:lnTo>
                    <a:pt x="6348" y="4522"/>
                  </a:lnTo>
                  <a:lnTo>
                    <a:pt x="6468" y="4283"/>
                  </a:lnTo>
                  <a:lnTo>
                    <a:pt x="6558" y="4013"/>
                  </a:lnTo>
                  <a:lnTo>
                    <a:pt x="6618" y="3714"/>
                  </a:lnTo>
                  <a:lnTo>
                    <a:pt x="6647" y="3444"/>
                  </a:lnTo>
                  <a:lnTo>
                    <a:pt x="6647" y="3175"/>
                  </a:lnTo>
                  <a:lnTo>
                    <a:pt x="6618" y="2965"/>
                  </a:lnTo>
                  <a:lnTo>
                    <a:pt x="6558" y="2726"/>
                  </a:lnTo>
                  <a:lnTo>
                    <a:pt x="6498" y="2486"/>
                  </a:lnTo>
                  <a:lnTo>
                    <a:pt x="6408" y="2276"/>
                  </a:lnTo>
                  <a:lnTo>
                    <a:pt x="6318" y="2037"/>
                  </a:lnTo>
                  <a:lnTo>
                    <a:pt x="6079" y="1648"/>
                  </a:lnTo>
                  <a:lnTo>
                    <a:pt x="5779" y="1258"/>
                  </a:lnTo>
                  <a:lnTo>
                    <a:pt x="5420" y="899"/>
                  </a:lnTo>
                  <a:lnTo>
                    <a:pt x="5060" y="629"/>
                  </a:lnTo>
                  <a:lnTo>
                    <a:pt x="4641" y="360"/>
                  </a:lnTo>
                  <a:lnTo>
                    <a:pt x="4312" y="210"/>
                  </a:lnTo>
                  <a:lnTo>
                    <a:pt x="3923" y="91"/>
                  </a:lnTo>
                  <a:lnTo>
                    <a:pt x="35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7"/>
            <p:cNvSpPr/>
            <p:nvPr/>
          </p:nvSpPr>
          <p:spPr>
            <a:xfrm>
              <a:off x="9287811" y="2513781"/>
              <a:ext cx="109817" cy="107281"/>
            </a:xfrm>
            <a:custGeom>
              <a:avLst/>
              <a:gdLst/>
              <a:ahLst/>
              <a:cxnLst/>
              <a:rect l="l" t="t" r="r" b="b"/>
              <a:pathLst>
                <a:path w="10392" h="10152" extrusionOk="0">
                  <a:moveTo>
                    <a:pt x="4822" y="1019"/>
                  </a:moveTo>
                  <a:lnTo>
                    <a:pt x="5181" y="1049"/>
                  </a:lnTo>
                  <a:lnTo>
                    <a:pt x="5540" y="1079"/>
                  </a:lnTo>
                  <a:lnTo>
                    <a:pt x="5900" y="1169"/>
                  </a:lnTo>
                  <a:lnTo>
                    <a:pt x="6229" y="1289"/>
                  </a:lnTo>
                  <a:lnTo>
                    <a:pt x="6588" y="1438"/>
                  </a:lnTo>
                  <a:lnTo>
                    <a:pt x="6918" y="1588"/>
                  </a:lnTo>
                  <a:lnTo>
                    <a:pt x="7217" y="1798"/>
                  </a:lnTo>
                  <a:lnTo>
                    <a:pt x="7517" y="2007"/>
                  </a:lnTo>
                  <a:lnTo>
                    <a:pt x="7816" y="2247"/>
                  </a:lnTo>
                  <a:lnTo>
                    <a:pt x="8056" y="2516"/>
                  </a:lnTo>
                  <a:lnTo>
                    <a:pt x="8325" y="2786"/>
                  </a:lnTo>
                  <a:lnTo>
                    <a:pt x="8535" y="3085"/>
                  </a:lnTo>
                  <a:lnTo>
                    <a:pt x="8744" y="3415"/>
                  </a:lnTo>
                  <a:lnTo>
                    <a:pt x="8924" y="3714"/>
                  </a:lnTo>
                  <a:lnTo>
                    <a:pt x="9074" y="4043"/>
                  </a:lnTo>
                  <a:lnTo>
                    <a:pt x="9194" y="4403"/>
                  </a:lnTo>
                  <a:lnTo>
                    <a:pt x="9313" y="4732"/>
                  </a:lnTo>
                  <a:lnTo>
                    <a:pt x="9373" y="5091"/>
                  </a:lnTo>
                  <a:lnTo>
                    <a:pt x="9403" y="5451"/>
                  </a:lnTo>
                  <a:lnTo>
                    <a:pt x="9403" y="5780"/>
                  </a:lnTo>
                  <a:lnTo>
                    <a:pt x="9373" y="6139"/>
                  </a:lnTo>
                  <a:lnTo>
                    <a:pt x="9283" y="6499"/>
                  </a:lnTo>
                  <a:lnTo>
                    <a:pt x="9164" y="6828"/>
                  </a:lnTo>
                  <a:lnTo>
                    <a:pt x="9014" y="7157"/>
                  </a:lnTo>
                  <a:lnTo>
                    <a:pt x="8834" y="7487"/>
                  </a:lnTo>
                  <a:lnTo>
                    <a:pt x="8595" y="7816"/>
                  </a:lnTo>
                  <a:lnTo>
                    <a:pt x="8295" y="8116"/>
                  </a:lnTo>
                  <a:lnTo>
                    <a:pt x="7906" y="8445"/>
                  </a:lnTo>
                  <a:lnTo>
                    <a:pt x="7517" y="8714"/>
                  </a:lnTo>
                  <a:lnTo>
                    <a:pt x="7127" y="8924"/>
                  </a:lnTo>
                  <a:lnTo>
                    <a:pt x="6708" y="9074"/>
                  </a:lnTo>
                  <a:lnTo>
                    <a:pt x="6289" y="9164"/>
                  </a:lnTo>
                  <a:lnTo>
                    <a:pt x="5900" y="9194"/>
                  </a:lnTo>
                  <a:lnTo>
                    <a:pt x="5481" y="9194"/>
                  </a:lnTo>
                  <a:lnTo>
                    <a:pt x="5061" y="9164"/>
                  </a:lnTo>
                  <a:lnTo>
                    <a:pt x="4672" y="9044"/>
                  </a:lnTo>
                  <a:lnTo>
                    <a:pt x="4283" y="8924"/>
                  </a:lnTo>
                  <a:lnTo>
                    <a:pt x="3894" y="8744"/>
                  </a:lnTo>
                  <a:lnTo>
                    <a:pt x="3534" y="8565"/>
                  </a:lnTo>
                  <a:lnTo>
                    <a:pt x="3175" y="8325"/>
                  </a:lnTo>
                  <a:lnTo>
                    <a:pt x="2846" y="8056"/>
                  </a:lnTo>
                  <a:lnTo>
                    <a:pt x="2516" y="7756"/>
                  </a:lnTo>
                  <a:lnTo>
                    <a:pt x="2217" y="7457"/>
                  </a:lnTo>
                  <a:lnTo>
                    <a:pt x="1947" y="7098"/>
                  </a:lnTo>
                  <a:lnTo>
                    <a:pt x="1708" y="6768"/>
                  </a:lnTo>
                  <a:lnTo>
                    <a:pt x="1498" y="6379"/>
                  </a:lnTo>
                  <a:lnTo>
                    <a:pt x="1318" y="6020"/>
                  </a:lnTo>
                  <a:lnTo>
                    <a:pt x="1169" y="5600"/>
                  </a:lnTo>
                  <a:lnTo>
                    <a:pt x="1049" y="5211"/>
                  </a:lnTo>
                  <a:lnTo>
                    <a:pt x="959" y="4822"/>
                  </a:lnTo>
                  <a:lnTo>
                    <a:pt x="929" y="4403"/>
                  </a:lnTo>
                  <a:lnTo>
                    <a:pt x="959" y="3983"/>
                  </a:lnTo>
                  <a:lnTo>
                    <a:pt x="989" y="3594"/>
                  </a:lnTo>
                  <a:lnTo>
                    <a:pt x="1109" y="3205"/>
                  </a:lnTo>
                  <a:lnTo>
                    <a:pt x="1259" y="2816"/>
                  </a:lnTo>
                  <a:lnTo>
                    <a:pt x="1438" y="2456"/>
                  </a:lnTo>
                  <a:lnTo>
                    <a:pt x="1708" y="2097"/>
                  </a:lnTo>
                  <a:lnTo>
                    <a:pt x="2007" y="1738"/>
                  </a:lnTo>
                  <a:lnTo>
                    <a:pt x="2396" y="1408"/>
                  </a:lnTo>
                  <a:lnTo>
                    <a:pt x="2516" y="1528"/>
                  </a:lnTo>
                  <a:lnTo>
                    <a:pt x="2666" y="1618"/>
                  </a:lnTo>
                  <a:lnTo>
                    <a:pt x="2816" y="1618"/>
                  </a:lnTo>
                  <a:lnTo>
                    <a:pt x="2905" y="1588"/>
                  </a:lnTo>
                  <a:lnTo>
                    <a:pt x="3025" y="1528"/>
                  </a:lnTo>
                  <a:lnTo>
                    <a:pt x="3355" y="1348"/>
                  </a:lnTo>
                  <a:lnTo>
                    <a:pt x="3744" y="1199"/>
                  </a:lnTo>
                  <a:lnTo>
                    <a:pt x="4103" y="1109"/>
                  </a:lnTo>
                  <a:lnTo>
                    <a:pt x="4462" y="1049"/>
                  </a:lnTo>
                  <a:lnTo>
                    <a:pt x="4822" y="1019"/>
                  </a:lnTo>
                  <a:close/>
                  <a:moveTo>
                    <a:pt x="4942" y="1"/>
                  </a:moveTo>
                  <a:lnTo>
                    <a:pt x="4522" y="31"/>
                  </a:lnTo>
                  <a:lnTo>
                    <a:pt x="4103" y="91"/>
                  </a:lnTo>
                  <a:lnTo>
                    <a:pt x="3684" y="181"/>
                  </a:lnTo>
                  <a:lnTo>
                    <a:pt x="3265" y="330"/>
                  </a:lnTo>
                  <a:lnTo>
                    <a:pt x="2875" y="510"/>
                  </a:lnTo>
                  <a:lnTo>
                    <a:pt x="2486" y="720"/>
                  </a:lnTo>
                  <a:lnTo>
                    <a:pt x="2456" y="750"/>
                  </a:lnTo>
                  <a:lnTo>
                    <a:pt x="2336" y="660"/>
                  </a:lnTo>
                  <a:lnTo>
                    <a:pt x="2187" y="600"/>
                  </a:lnTo>
                  <a:lnTo>
                    <a:pt x="2007" y="600"/>
                  </a:lnTo>
                  <a:lnTo>
                    <a:pt x="1917" y="630"/>
                  </a:lnTo>
                  <a:lnTo>
                    <a:pt x="1857" y="690"/>
                  </a:lnTo>
                  <a:lnTo>
                    <a:pt x="1438" y="1019"/>
                  </a:lnTo>
                  <a:lnTo>
                    <a:pt x="1109" y="1348"/>
                  </a:lnTo>
                  <a:lnTo>
                    <a:pt x="809" y="1738"/>
                  </a:lnTo>
                  <a:lnTo>
                    <a:pt x="570" y="2097"/>
                  </a:lnTo>
                  <a:lnTo>
                    <a:pt x="360" y="2516"/>
                  </a:lnTo>
                  <a:lnTo>
                    <a:pt x="210" y="2905"/>
                  </a:lnTo>
                  <a:lnTo>
                    <a:pt x="91" y="3325"/>
                  </a:lnTo>
                  <a:lnTo>
                    <a:pt x="31" y="3744"/>
                  </a:lnTo>
                  <a:lnTo>
                    <a:pt x="1" y="4193"/>
                  </a:lnTo>
                  <a:lnTo>
                    <a:pt x="31" y="4612"/>
                  </a:lnTo>
                  <a:lnTo>
                    <a:pt x="61" y="5031"/>
                  </a:lnTo>
                  <a:lnTo>
                    <a:pt x="151" y="5481"/>
                  </a:lnTo>
                  <a:lnTo>
                    <a:pt x="270" y="5900"/>
                  </a:lnTo>
                  <a:lnTo>
                    <a:pt x="420" y="6319"/>
                  </a:lnTo>
                  <a:lnTo>
                    <a:pt x="600" y="6708"/>
                  </a:lnTo>
                  <a:lnTo>
                    <a:pt x="809" y="7128"/>
                  </a:lnTo>
                  <a:lnTo>
                    <a:pt x="1049" y="7487"/>
                  </a:lnTo>
                  <a:lnTo>
                    <a:pt x="1318" y="7876"/>
                  </a:lnTo>
                  <a:lnTo>
                    <a:pt x="1618" y="8205"/>
                  </a:lnTo>
                  <a:lnTo>
                    <a:pt x="1947" y="8535"/>
                  </a:lnTo>
                  <a:lnTo>
                    <a:pt x="2277" y="8834"/>
                  </a:lnTo>
                  <a:lnTo>
                    <a:pt x="2636" y="9104"/>
                  </a:lnTo>
                  <a:lnTo>
                    <a:pt x="2995" y="9373"/>
                  </a:lnTo>
                  <a:lnTo>
                    <a:pt x="3385" y="9583"/>
                  </a:lnTo>
                  <a:lnTo>
                    <a:pt x="3804" y="9763"/>
                  </a:lnTo>
                  <a:lnTo>
                    <a:pt x="4223" y="9912"/>
                  </a:lnTo>
                  <a:lnTo>
                    <a:pt x="4642" y="10032"/>
                  </a:lnTo>
                  <a:lnTo>
                    <a:pt x="5091" y="10122"/>
                  </a:lnTo>
                  <a:lnTo>
                    <a:pt x="5540" y="10152"/>
                  </a:lnTo>
                  <a:lnTo>
                    <a:pt x="6020" y="10152"/>
                  </a:lnTo>
                  <a:lnTo>
                    <a:pt x="6469" y="10092"/>
                  </a:lnTo>
                  <a:lnTo>
                    <a:pt x="6948" y="9972"/>
                  </a:lnTo>
                  <a:lnTo>
                    <a:pt x="7367" y="9852"/>
                  </a:lnTo>
                  <a:lnTo>
                    <a:pt x="7786" y="9673"/>
                  </a:lnTo>
                  <a:lnTo>
                    <a:pt x="8175" y="9463"/>
                  </a:lnTo>
                  <a:lnTo>
                    <a:pt x="8535" y="9224"/>
                  </a:lnTo>
                  <a:lnTo>
                    <a:pt x="8864" y="8924"/>
                  </a:lnTo>
                  <a:lnTo>
                    <a:pt x="9164" y="8625"/>
                  </a:lnTo>
                  <a:lnTo>
                    <a:pt x="9463" y="8295"/>
                  </a:lnTo>
                  <a:lnTo>
                    <a:pt x="9703" y="7936"/>
                  </a:lnTo>
                  <a:lnTo>
                    <a:pt x="9912" y="7577"/>
                  </a:lnTo>
                  <a:lnTo>
                    <a:pt x="10092" y="7187"/>
                  </a:lnTo>
                  <a:lnTo>
                    <a:pt x="10212" y="6768"/>
                  </a:lnTo>
                  <a:lnTo>
                    <a:pt x="10331" y="6349"/>
                  </a:lnTo>
                  <a:lnTo>
                    <a:pt x="10391" y="5930"/>
                  </a:lnTo>
                  <a:lnTo>
                    <a:pt x="10391" y="5481"/>
                  </a:lnTo>
                  <a:lnTo>
                    <a:pt x="10361" y="5061"/>
                  </a:lnTo>
                  <a:lnTo>
                    <a:pt x="10301" y="4612"/>
                  </a:lnTo>
                  <a:lnTo>
                    <a:pt x="10182" y="4193"/>
                  </a:lnTo>
                  <a:lnTo>
                    <a:pt x="10062" y="3804"/>
                  </a:lnTo>
                  <a:lnTo>
                    <a:pt x="9912" y="3415"/>
                  </a:lnTo>
                  <a:lnTo>
                    <a:pt x="9703" y="3055"/>
                  </a:lnTo>
                  <a:lnTo>
                    <a:pt x="9493" y="2696"/>
                  </a:lnTo>
                  <a:lnTo>
                    <a:pt x="9253" y="2337"/>
                  </a:lnTo>
                  <a:lnTo>
                    <a:pt x="8984" y="2007"/>
                  </a:lnTo>
                  <a:lnTo>
                    <a:pt x="8684" y="1708"/>
                  </a:lnTo>
                  <a:lnTo>
                    <a:pt x="8385" y="1408"/>
                  </a:lnTo>
                  <a:lnTo>
                    <a:pt x="8056" y="1139"/>
                  </a:lnTo>
                  <a:lnTo>
                    <a:pt x="7726" y="899"/>
                  </a:lnTo>
                  <a:lnTo>
                    <a:pt x="7367" y="690"/>
                  </a:lnTo>
                  <a:lnTo>
                    <a:pt x="6978" y="480"/>
                  </a:lnTo>
                  <a:lnTo>
                    <a:pt x="6618" y="330"/>
                  </a:lnTo>
                  <a:lnTo>
                    <a:pt x="6199" y="181"/>
                  </a:lnTo>
                  <a:lnTo>
                    <a:pt x="5810" y="91"/>
                  </a:lnTo>
                  <a:lnTo>
                    <a:pt x="5361" y="31"/>
                  </a:lnTo>
                  <a:lnTo>
                    <a:pt x="4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7"/>
            <p:cNvSpPr/>
            <p:nvPr/>
          </p:nvSpPr>
          <p:spPr>
            <a:xfrm>
              <a:off x="9506449" y="2975743"/>
              <a:ext cx="34186" cy="32918"/>
            </a:xfrm>
            <a:custGeom>
              <a:avLst/>
              <a:gdLst/>
              <a:ahLst/>
              <a:cxnLst/>
              <a:rect l="l" t="t" r="r" b="b"/>
              <a:pathLst>
                <a:path w="3235" h="3115" extrusionOk="0">
                  <a:moveTo>
                    <a:pt x="1468" y="0"/>
                  </a:moveTo>
                  <a:lnTo>
                    <a:pt x="1288" y="60"/>
                  </a:lnTo>
                  <a:lnTo>
                    <a:pt x="1079" y="120"/>
                  </a:lnTo>
                  <a:lnTo>
                    <a:pt x="929" y="150"/>
                  </a:lnTo>
                  <a:lnTo>
                    <a:pt x="749" y="210"/>
                  </a:lnTo>
                  <a:lnTo>
                    <a:pt x="600" y="270"/>
                  </a:lnTo>
                  <a:lnTo>
                    <a:pt x="450" y="390"/>
                  </a:lnTo>
                  <a:lnTo>
                    <a:pt x="270" y="539"/>
                  </a:lnTo>
                  <a:lnTo>
                    <a:pt x="151" y="749"/>
                  </a:lnTo>
                  <a:lnTo>
                    <a:pt x="61" y="958"/>
                  </a:lnTo>
                  <a:lnTo>
                    <a:pt x="1" y="1168"/>
                  </a:lnTo>
                  <a:lnTo>
                    <a:pt x="1" y="1408"/>
                  </a:lnTo>
                  <a:lnTo>
                    <a:pt x="31" y="1617"/>
                  </a:lnTo>
                  <a:lnTo>
                    <a:pt x="91" y="1827"/>
                  </a:lnTo>
                  <a:lnTo>
                    <a:pt x="210" y="2036"/>
                  </a:lnTo>
                  <a:lnTo>
                    <a:pt x="240" y="2066"/>
                  </a:lnTo>
                  <a:lnTo>
                    <a:pt x="360" y="2336"/>
                  </a:lnTo>
                  <a:lnTo>
                    <a:pt x="510" y="2545"/>
                  </a:lnTo>
                  <a:lnTo>
                    <a:pt x="689" y="2755"/>
                  </a:lnTo>
                  <a:lnTo>
                    <a:pt x="899" y="2935"/>
                  </a:lnTo>
                  <a:lnTo>
                    <a:pt x="1109" y="3025"/>
                  </a:lnTo>
                  <a:lnTo>
                    <a:pt x="1348" y="3084"/>
                  </a:lnTo>
                  <a:lnTo>
                    <a:pt x="1558" y="3114"/>
                  </a:lnTo>
                  <a:lnTo>
                    <a:pt x="1797" y="3084"/>
                  </a:lnTo>
                  <a:lnTo>
                    <a:pt x="2007" y="3025"/>
                  </a:lnTo>
                  <a:lnTo>
                    <a:pt x="2247" y="2965"/>
                  </a:lnTo>
                  <a:lnTo>
                    <a:pt x="2456" y="2845"/>
                  </a:lnTo>
                  <a:lnTo>
                    <a:pt x="2636" y="2725"/>
                  </a:lnTo>
                  <a:lnTo>
                    <a:pt x="2875" y="2516"/>
                  </a:lnTo>
                  <a:lnTo>
                    <a:pt x="2995" y="2396"/>
                  </a:lnTo>
                  <a:lnTo>
                    <a:pt x="3085" y="2276"/>
                  </a:lnTo>
                  <a:lnTo>
                    <a:pt x="3145" y="2126"/>
                  </a:lnTo>
                  <a:lnTo>
                    <a:pt x="3205" y="1977"/>
                  </a:lnTo>
                  <a:lnTo>
                    <a:pt x="3235" y="1827"/>
                  </a:lnTo>
                  <a:lnTo>
                    <a:pt x="3205" y="1647"/>
                  </a:lnTo>
                  <a:lnTo>
                    <a:pt x="3175" y="1228"/>
                  </a:lnTo>
                  <a:lnTo>
                    <a:pt x="3115" y="899"/>
                  </a:lnTo>
                  <a:lnTo>
                    <a:pt x="3055" y="749"/>
                  </a:lnTo>
                  <a:lnTo>
                    <a:pt x="2965" y="629"/>
                  </a:lnTo>
                  <a:lnTo>
                    <a:pt x="2905" y="479"/>
                  </a:lnTo>
                  <a:lnTo>
                    <a:pt x="2786" y="360"/>
                  </a:lnTo>
                  <a:lnTo>
                    <a:pt x="2666" y="270"/>
                  </a:lnTo>
                  <a:lnTo>
                    <a:pt x="2516" y="180"/>
                  </a:lnTo>
                  <a:lnTo>
                    <a:pt x="2366" y="90"/>
                  </a:lnTo>
                  <a:lnTo>
                    <a:pt x="2187" y="60"/>
                  </a:lnTo>
                  <a:lnTo>
                    <a:pt x="2007" y="30"/>
                  </a:lnTo>
                  <a:lnTo>
                    <a:pt x="1857" y="30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7"/>
            <p:cNvSpPr/>
            <p:nvPr/>
          </p:nvSpPr>
          <p:spPr>
            <a:xfrm>
              <a:off x="9507717" y="3115279"/>
              <a:ext cx="32918" cy="30699"/>
            </a:xfrm>
            <a:custGeom>
              <a:avLst/>
              <a:gdLst/>
              <a:ahLst/>
              <a:cxnLst/>
              <a:rect l="l" t="t" r="r" b="b"/>
              <a:pathLst>
                <a:path w="3115" h="2905" extrusionOk="0">
                  <a:moveTo>
                    <a:pt x="1258" y="0"/>
                  </a:moveTo>
                  <a:lnTo>
                    <a:pt x="1079" y="30"/>
                  </a:lnTo>
                  <a:lnTo>
                    <a:pt x="869" y="90"/>
                  </a:lnTo>
                  <a:lnTo>
                    <a:pt x="689" y="210"/>
                  </a:lnTo>
                  <a:lnTo>
                    <a:pt x="540" y="330"/>
                  </a:lnTo>
                  <a:lnTo>
                    <a:pt x="420" y="509"/>
                  </a:lnTo>
                  <a:lnTo>
                    <a:pt x="270" y="839"/>
                  </a:lnTo>
                  <a:lnTo>
                    <a:pt x="120" y="1168"/>
                  </a:lnTo>
                  <a:lnTo>
                    <a:pt x="60" y="1378"/>
                  </a:lnTo>
                  <a:lnTo>
                    <a:pt x="1" y="1617"/>
                  </a:lnTo>
                  <a:lnTo>
                    <a:pt x="31" y="1857"/>
                  </a:lnTo>
                  <a:lnTo>
                    <a:pt x="120" y="2066"/>
                  </a:lnTo>
                  <a:lnTo>
                    <a:pt x="240" y="2246"/>
                  </a:lnTo>
                  <a:lnTo>
                    <a:pt x="330" y="2396"/>
                  </a:lnTo>
                  <a:lnTo>
                    <a:pt x="450" y="2545"/>
                  </a:lnTo>
                  <a:lnTo>
                    <a:pt x="599" y="2635"/>
                  </a:lnTo>
                  <a:lnTo>
                    <a:pt x="749" y="2725"/>
                  </a:lnTo>
                  <a:lnTo>
                    <a:pt x="929" y="2785"/>
                  </a:lnTo>
                  <a:lnTo>
                    <a:pt x="1079" y="2845"/>
                  </a:lnTo>
                  <a:lnTo>
                    <a:pt x="1438" y="2905"/>
                  </a:lnTo>
                  <a:lnTo>
                    <a:pt x="1677" y="2875"/>
                  </a:lnTo>
                  <a:lnTo>
                    <a:pt x="2007" y="2815"/>
                  </a:lnTo>
                  <a:lnTo>
                    <a:pt x="2276" y="2725"/>
                  </a:lnTo>
                  <a:lnTo>
                    <a:pt x="2516" y="2605"/>
                  </a:lnTo>
                  <a:lnTo>
                    <a:pt x="2695" y="2486"/>
                  </a:lnTo>
                  <a:lnTo>
                    <a:pt x="2845" y="2306"/>
                  </a:lnTo>
                  <a:lnTo>
                    <a:pt x="2965" y="2126"/>
                  </a:lnTo>
                  <a:lnTo>
                    <a:pt x="3055" y="1917"/>
                  </a:lnTo>
                  <a:lnTo>
                    <a:pt x="3115" y="1707"/>
                  </a:lnTo>
                  <a:lnTo>
                    <a:pt x="3115" y="1497"/>
                  </a:lnTo>
                  <a:lnTo>
                    <a:pt x="3115" y="1288"/>
                  </a:lnTo>
                  <a:lnTo>
                    <a:pt x="3025" y="1048"/>
                  </a:lnTo>
                  <a:lnTo>
                    <a:pt x="2905" y="809"/>
                  </a:lnTo>
                  <a:lnTo>
                    <a:pt x="2755" y="599"/>
                  </a:lnTo>
                  <a:lnTo>
                    <a:pt x="2576" y="420"/>
                  </a:lnTo>
                  <a:lnTo>
                    <a:pt x="2336" y="300"/>
                  </a:lnTo>
                  <a:lnTo>
                    <a:pt x="2097" y="210"/>
                  </a:lnTo>
                  <a:lnTo>
                    <a:pt x="1857" y="150"/>
                  </a:lnTo>
                  <a:lnTo>
                    <a:pt x="1677" y="60"/>
                  </a:lnTo>
                  <a:lnTo>
                    <a:pt x="1468" y="30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7"/>
            <p:cNvSpPr/>
            <p:nvPr/>
          </p:nvSpPr>
          <p:spPr>
            <a:xfrm>
              <a:off x="9460568" y="2953278"/>
              <a:ext cx="25330" cy="25003"/>
            </a:xfrm>
            <a:custGeom>
              <a:avLst/>
              <a:gdLst/>
              <a:ahLst/>
              <a:cxnLst/>
              <a:rect l="l" t="t" r="r" b="b"/>
              <a:pathLst>
                <a:path w="2397" h="2366" extrusionOk="0">
                  <a:moveTo>
                    <a:pt x="1139" y="0"/>
                  </a:moveTo>
                  <a:lnTo>
                    <a:pt x="959" y="30"/>
                  </a:lnTo>
                  <a:lnTo>
                    <a:pt x="809" y="60"/>
                  </a:lnTo>
                  <a:lnTo>
                    <a:pt x="630" y="150"/>
                  </a:lnTo>
                  <a:lnTo>
                    <a:pt x="510" y="240"/>
                  </a:lnTo>
                  <a:lnTo>
                    <a:pt x="360" y="360"/>
                  </a:lnTo>
                  <a:lnTo>
                    <a:pt x="270" y="509"/>
                  </a:lnTo>
                  <a:lnTo>
                    <a:pt x="181" y="659"/>
                  </a:lnTo>
                  <a:lnTo>
                    <a:pt x="151" y="779"/>
                  </a:lnTo>
                  <a:lnTo>
                    <a:pt x="91" y="929"/>
                  </a:lnTo>
                  <a:lnTo>
                    <a:pt x="31" y="1078"/>
                  </a:lnTo>
                  <a:lnTo>
                    <a:pt x="1" y="1228"/>
                  </a:lnTo>
                  <a:lnTo>
                    <a:pt x="31" y="1408"/>
                  </a:lnTo>
                  <a:lnTo>
                    <a:pt x="61" y="1617"/>
                  </a:lnTo>
                  <a:lnTo>
                    <a:pt x="151" y="1827"/>
                  </a:lnTo>
                  <a:lnTo>
                    <a:pt x="270" y="1977"/>
                  </a:lnTo>
                  <a:lnTo>
                    <a:pt x="450" y="2126"/>
                  </a:lnTo>
                  <a:lnTo>
                    <a:pt x="600" y="2216"/>
                  </a:lnTo>
                  <a:lnTo>
                    <a:pt x="809" y="2306"/>
                  </a:lnTo>
                  <a:lnTo>
                    <a:pt x="1019" y="2336"/>
                  </a:lnTo>
                  <a:lnTo>
                    <a:pt x="1229" y="2366"/>
                  </a:lnTo>
                  <a:lnTo>
                    <a:pt x="1438" y="2336"/>
                  </a:lnTo>
                  <a:lnTo>
                    <a:pt x="1648" y="2276"/>
                  </a:lnTo>
                  <a:lnTo>
                    <a:pt x="1828" y="2186"/>
                  </a:lnTo>
                  <a:lnTo>
                    <a:pt x="2007" y="2066"/>
                  </a:lnTo>
                  <a:lnTo>
                    <a:pt x="2157" y="1917"/>
                  </a:lnTo>
                  <a:lnTo>
                    <a:pt x="2277" y="1737"/>
                  </a:lnTo>
                  <a:lnTo>
                    <a:pt x="2367" y="1557"/>
                  </a:lnTo>
                  <a:lnTo>
                    <a:pt x="2396" y="1348"/>
                  </a:lnTo>
                  <a:lnTo>
                    <a:pt x="2396" y="1108"/>
                  </a:lnTo>
                  <a:lnTo>
                    <a:pt x="2367" y="869"/>
                  </a:lnTo>
                  <a:lnTo>
                    <a:pt x="2277" y="659"/>
                  </a:lnTo>
                  <a:lnTo>
                    <a:pt x="2127" y="479"/>
                  </a:lnTo>
                  <a:lnTo>
                    <a:pt x="1977" y="300"/>
                  </a:lnTo>
                  <a:lnTo>
                    <a:pt x="1768" y="180"/>
                  </a:lnTo>
                  <a:lnTo>
                    <a:pt x="1558" y="60"/>
                  </a:lnTo>
                  <a:lnTo>
                    <a:pt x="1319" y="30"/>
                  </a:lnTo>
                  <a:lnTo>
                    <a:pt x="1139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7"/>
            <p:cNvSpPr/>
            <p:nvPr/>
          </p:nvSpPr>
          <p:spPr>
            <a:xfrm>
              <a:off x="9584602" y="3066555"/>
              <a:ext cx="43993" cy="46201"/>
            </a:xfrm>
            <a:custGeom>
              <a:avLst/>
              <a:gdLst/>
              <a:ahLst/>
              <a:cxnLst/>
              <a:rect l="l" t="t" r="r" b="b"/>
              <a:pathLst>
                <a:path w="4163" h="4372" extrusionOk="0">
                  <a:moveTo>
                    <a:pt x="2007" y="0"/>
                  </a:moveTo>
                  <a:lnTo>
                    <a:pt x="1827" y="30"/>
                  </a:lnTo>
                  <a:lnTo>
                    <a:pt x="1618" y="90"/>
                  </a:lnTo>
                  <a:lnTo>
                    <a:pt x="1408" y="210"/>
                  </a:lnTo>
                  <a:lnTo>
                    <a:pt x="1169" y="359"/>
                  </a:lnTo>
                  <a:lnTo>
                    <a:pt x="959" y="509"/>
                  </a:lnTo>
                  <a:lnTo>
                    <a:pt x="779" y="719"/>
                  </a:lnTo>
                  <a:lnTo>
                    <a:pt x="600" y="868"/>
                  </a:lnTo>
                  <a:lnTo>
                    <a:pt x="420" y="1048"/>
                  </a:lnTo>
                  <a:lnTo>
                    <a:pt x="270" y="1258"/>
                  </a:lnTo>
                  <a:lnTo>
                    <a:pt x="151" y="1467"/>
                  </a:lnTo>
                  <a:lnTo>
                    <a:pt x="31" y="1797"/>
                  </a:lnTo>
                  <a:lnTo>
                    <a:pt x="1" y="2096"/>
                  </a:lnTo>
                  <a:lnTo>
                    <a:pt x="1" y="2425"/>
                  </a:lnTo>
                  <a:lnTo>
                    <a:pt x="31" y="2755"/>
                  </a:lnTo>
                  <a:lnTo>
                    <a:pt x="151" y="3054"/>
                  </a:lnTo>
                  <a:lnTo>
                    <a:pt x="300" y="3354"/>
                  </a:lnTo>
                  <a:lnTo>
                    <a:pt x="480" y="3593"/>
                  </a:lnTo>
                  <a:lnTo>
                    <a:pt x="719" y="3833"/>
                  </a:lnTo>
                  <a:lnTo>
                    <a:pt x="929" y="3953"/>
                  </a:lnTo>
                  <a:lnTo>
                    <a:pt x="1139" y="4072"/>
                  </a:lnTo>
                  <a:lnTo>
                    <a:pt x="1348" y="4162"/>
                  </a:lnTo>
                  <a:lnTo>
                    <a:pt x="1558" y="4252"/>
                  </a:lnTo>
                  <a:lnTo>
                    <a:pt x="1797" y="4312"/>
                  </a:lnTo>
                  <a:lnTo>
                    <a:pt x="2037" y="4342"/>
                  </a:lnTo>
                  <a:lnTo>
                    <a:pt x="2247" y="4372"/>
                  </a:lnTo>
                  <a:lnTo>
                    <a:pt x="2486" y="4342"/>
                  </a:lnTo>
                  <a:lnTo>
                    <a:pt x="2726" y="4312"/>
                  </a:lnTo>
                  <a:lnTo>
                    <a:pt x="2935" y="4252"/>
                  </a:lnTo>
                  <a:lnTo>
                    <a:pt x="3115" y="4162"/>
                  </a:lnTo>
                  <a:lnTo>
                    <a:pt x="3295" y="4072"/>
                  </a:lnTo>
                  <a:lnTo>
                    <a:pt x="3474" y="3923"/>
                  </a:lnTo>
                  <a:lnTo>
                    <a:pt x="3624" y="3773"/>
                  </a:lnTo>
                  <a:lnTo>
                    <a:pt x="3774" y="3623"/>
                  </a:lnTo>
                  <a:lnTo>
                    <a:pt x="3893" y="3444"/>
                  </a:lnTo>
                  <a:lnTo>
                    <a:pt x="4013" y="3204"/>
                  </a:lnTo>
                  <a:lnTo>
                    <a:pt x="4103" y="2934"/>
                  </a:lnTo>
                  <a:lnTo>
                    <a:pt x="4133" y="2665"/>
                  </a:lnTo>
                  <a:lnTo>
                    <a:pt x="4163" y="2395"/>
                  </a:lnTo>
                  <a:lnTo>
                    <a:pt x="4133" y="2096"/>
                  </a:lnTo>
                  <a:lnTo>
                    <a:pt x="4073" y="1827"/>
                  </a:lnTo>
                  <a:lnTo>
                    <a:pt x="4013" y="1557"/>
                  </a:lnTo>
                  <a:lnTo>
                    <a:pt x="3923" y="1318"/>
                  </a:lnTo>
                  <a:lnTo>
                    <a:pt x="3744" y="1018"/>
                  </a:lnTo>
                  <a:lnTo>
                    <a:pt x="3534" y="719"/>
                  </a:lnTo>
                  <a:lnTo>
                    <a:pt x="3295" y="449"/>
                  </a:lnTo>
                  <a:lnTo>
                    <a:pt x="2995" y="240"/>
                  </a:lnTo>
                  <a:lnTo>
                    <a:pt x="2696" y="90"/>
                  </a:lnTo>
                  <a:lnTo>
                    <a:pt x="2546" y="60"/>
                  </a:lnTo>
                  <a:lnTo>
                    <a:pt x="2366" y="30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7"/>
            <p:cNvSpPr/>
            <p:nvPr/>
          </p:nvSpPr>
          <p:spPr>
            <a:xfrm>
              <a:off x="9592833" y="2964986"/>
              <a:ext cx="23111" cy="25003"/>
            </a:xfrm>
            <a:custGeom>
              <a:avLst/>
              <a:gdLst/>
              <a:ahLst/>
              <a:cxnLst/>
              <a:rect l="l" t="t" r="r" b="b"/>
              <a:pathLst>
                <a:path w="2187" h="2366" extrusionOk="0">
                  <a:moveTo>
                    <a:pt x="1138" y="0"/>
                  </a:moveTo>
                  <a:lnTo>
                    <a:pt x="899" y="30"/>
                  </a:lnTo>
                  <a:lnTo>
                    <a:pt x="659" y="120"/>
                  </a:lnTo>
                  <a:lnTo>
                    <a:pt x="449" y="270"/>
                  </a:lnTo>
                  <a:lnTo>
                    <a:pt x="270" y="449"/>
                  </a:lnTo>
                  <a:lnTo>
                    <a:pt x="150" y="629"/>
                  </a:lnTo>
                  <a:lnTo>
                    <a:pt x="60" y="839"/>
                  </a:lnTo>
                  <a:lnTo>
                    <a:pt x="30" y="1048"/>
                  </a:lnTo>
                  <a:lnTo>
                    <a:pt x="0" y="1258"/>
                  </a:lnTo>
                  <a:lnTo>
                    <a:pt x="30" y="1467"/>
                  </a:lnTo>
                  <a:lnTo>
                    <a:pt x="120" y="1677"/>
                  </a:lnTo>
                  <a:lnTo>
                    <a:pt x="210" y="1887"/>
                  </a:lnTo>
                  <a:lnTo>
                    <a:pt x="330" y="2036"/>
                  </a:lnTo>
                  <a:lnTo>
                    <a:pt x="479" y="2186"/>
                  </a:lnTo>
                  <a:lnTo>
                    <a:pt x="659" y="2276"/>
                  </a:lnTo>
                  <a:lnTo>
                    <a:pt x="839" y="2366"/>
                  </a:lnTo>
                  <a:lnTo>
                    <a:pt x="1048" y="2366"/>
                  </a:lnTo>
                  <a:lnTo>
                    <a:pt x="1288" y="2336"/>
                  </a:lnTo>
                  <a:lnTo>
                    <a:pt x="1527" y="2246"/>
                  </a:lnTo>
                  <a:lnTo>
                    <a:pt x="1737" y="2096"/>
                  </a:lnTo>
                  <a:lnTo>
                    <a:pt x="1917" y="1947"/>
                  </a:lnTo>
                  <a:lnTo>
                    <a:pt x="2036" y="1767"/>
                  </a:lnTo>
                  <a:lnTo>
                    <a:pt x="2126" y="1557"/>
                  </a:lnTo>
                  <a:lnTo>
                    <a:pt x="2186" y="1348"/>
                  </a:lnTo>
                  <a:lnTo>
                    <a:pt x="2186" y="1108"/>
                  </a:lnTo>
                  <a:lnTo>
                    <a:pt x="2156" y="899"/>
                  </a:lnTo>
                  <a:lnTo>
                    <a:pt x="2096" y="689"/>
                  </a:lnTo>
                  <a:lnTo>
                    <a:pt x="1977" y="509"/>
                  </a:lnTo>
                  <a:lnTo>
                    <a:pt x="1857" y="330"/>
                  </a:lnTo>
                  <a:lnTo>
                    <a:pt x="1707" y="210"/>
                  </a:lnTo>
                  <a:lnTo>
                    <a:pt x="1557" y="90"/>
                  </a:lnTo>
                  <a:lnTo>
                    <a:pt x="1348" y="30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7"/>
            <p:cNvSpPr/>
            <p:nvPr/>
          </p:nvSpPr>
          <p:spPr>
            <a:xfrm>
              <a:off x="9671302" y="2825134"/>
              <a:ext cx="38614" cy="37980"/>
            </a:xfrm>
            <a:custGeom>
              <a:avLst/>
              <a:gdLst/>
              <a:ahLst/>
              <a:cxnLst/>
              <a:rect l="l" t="t" r="r" b="b"/>
              <a:pathLst>
                <a:path w="3654" h="3594" extrusionOk="0">
                  <a:moveTo>
                    <a:pt x="1857" y="0"/>
                  </a:moveTo>
                  <a:lnTo>
                    <a:pt x="1617" y="30"/>
                  </a:lnTo>
                  <a:lnTo>
                    <a:pt x="1408" y="60"/>
                  </a:lnTo>
                  <a:lnTo>
                    <a:pt x="1198" y="90"/>
                  </a:lnTo>
                  <a:lnTo>
                    <a:pt x="988" y="180"/>
                  </a:lnTo>
                  <a:lnTo>
                    <a:pt x="809" y="300"/>
                  </a:lnTo>
                  <a:lnTo>
                    <a:pt x="629" y="419"/>
                  </a:lnTo>
                  <a:lnTo>
                    <a:pt x="449" y="539"/>
                  </a:lnTo>
                  <a:lnTo>
                    <a:pt x="330" y="659"/>
                  </a:lnTo>
                  <a:lnTo>
                    <a:pt x="210" y="779"/>
                  </a:lnTo>
                  <a:lnTo>
                    <a:pt x="150" y="899"/>
                  </a:lnTo>
                  <a:lnTo>
                    <a:pt x="90" y="1048"/>
                  </a:lnTo>
                  <a:lnTo>
                    <a:pt x="60" y="1198"/>
                  </a:lnTo>
                  <a:lnTo>
                    <a:pt x="0" y="1438"/>
                  </a:lnTo>
                  <a:lnTo>
                    <a:pt x="0" y="1677"/>
                  </a:lnTo>
                  <a:lnTo>
                    <a:pt x="30" y="1947"/>
                  </a:lnTo>
                  <a:lnTo>
                    <a:pt x="60" y="2186"/>
                  </a:lnTo>
                  <a:lnTo>
                    <a:pt x="150" y="2456"/>
                  </a:lnTo>
                  <a:lnTo>
                    <a:pt x="240" y="2695"/>
                  </a:lnTo>
                  <a:lnTo>
                    <a:pt x="330" y="2845"/>
                  </a:lnTo>
                  <a:lnTo>
                    <a:pt x="420" y="2965"/>
                  </a:lnTo>
                  <a:lnTo>
                    <a:pt x="539" y="3084"/>
                  </a:lnTo>
                  <a:lnTo>
                    <a:pt x="659" y="3204"/>
                  </a:lnTo>
                  <a:lnTo>
                    <a:pt x="929" y="3384"/>
                  </a:lnTo>
                  <a:lnTo>
                    <a:pt x="1228" y="3504"/>
                  </a:lnTo>
                  <a:lnTo>
                    <a:pt x="1468" y="3564"/>
                  </a:lnTo>
                  <a:lnTo>
                    <a:pt x="1737" y="3593"/>
                  </a:lnTo>
                  <a:lnTo>
                    <a:pt x="2007" y="3564"/>
                  </a:lnTo>
                  <a:lnTo>
                    <a:pt x="2246" y="3534"/>
                  </a:lnTo>
                  <a:lnTo>
                    <a:pt x="2486" y="3444"/>
                  </a:lnTo>
                  <a:lnTo>
                    <a:pt x="2725" y="3324"/>
                  </a:lnTo>
                  <a:lnTo>
                    <a:pt x="2965" y="3174"/>
                  </a:lnTo>
                  <a:lnTo>
                    <a:pt x="3144" y="2995"/>
                  </a:lnTo>
                  <a:lnTo>
                    <a:pt x="3354" y="2755"/>
                  </a:lnTo>
                  <a:lnTo>
                    <a:pt x="3504" y="2486"/>
                  </a:lnTo>
                  <a:lnTo>
                    <a:pt x="3594" y="2156"/>
                  </a:lnTo>
                  <a:lnTo>
                    <a:pt x="3653" y="1857"/>
                  </a:lnTo>
                  <a:lnTo>
                    <a:pt x="3653" y="1677"/>
                  </a:lnTo>
                  <a:lnTo>
                    <a:pt x="3623" y="1497"/>
                  </a:lnTo>
                  <a:lnTo>
                    <a:pt x="3594" y="1348"/>
                  </a:lnTo>
                  <a:lnTo>
                    <a:pt x="3534" y="1198"/>
                  </a:lnTo>
                  <a:lnTo>
                    <a:pt x="3384" y="899"/>
                  </a:lnTo>
                  <a:lnTo>
                    <a:pt x="3174" y="629"/>
                  </a:lnTo>
                  <a:lnTo>
                    <a:pt x="2995" y="449"/>
                  </a:lnTo>
                  <a:lnTo>
                    <a:pt x="2785" y="300"/>
                  </a:lnTo>
                  <a:lnTo>
                    <a:pt x="2546" y="180"/>
                  </a:lnTo>
                  <a:lnTo>
                    <a:pt x="2306" y="90"/>
                  </a:lnTo>
                  <a:lnTo>
                    <a:pt x="2096" y="30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7"/>
            <p:cNvSpPr/>
            <p:nvPr/>
          </p:nvSpPr>
          <p:spPr>
            <a:xfrm>
              <a:off x="9636495" y="2859624"/>
              <a:ext cx="23111" cy="25320"/>
            </a:xfrm>
            <a:custGeom>
              <a:avLst/>
              <a:gdLst/>
              <a:ahLst/>
              <a:cxnLst/>
              <a:rect l="l" t="t" r="r" b="b"/>
              <a:pathLst>
                <a:path w="2187" h="2396" extrusionOk="0">
                  <a:moveTo>
                    <a:pt x="1138" y="0"/>
                  </a:moveTo>
                  <a:lnTo>
                    <a:pt x="899" y="30"/>
                  </a:lnTo>
                  <a:lnTo>
                    <a:pt x="659" y="120"/>
                  </a:lnTo>
                  <a:lnTo>
                    <a:pt x="420" y="270"/>
                  </a:lnTo>
                  <a:lnTo>
                    <a:pt x="270" y="449"/>
                  </a:lnTo>
                  <a:lnTo>
                    <a:pt x="120" y="629"/>
                  </a:lnTo>
                  <a:lnTo>
                    <a:pt x="30" y="838"/>
                  </a:lnTo>
                  <a:lnTo>
                    <a:pt x="1" y="1048"/>
                  </a:lnTo>
                  <a:lnTo>
                    <a:pt x="1" y="1288"/>
                  </a:lnTo>
                  <a:lnTo>
                    <a:pt x="30" y="1497"/>
                  </a:lnTo>
                  <a:lnTo>
                    <a:pt x="90" y="1707"/>
                  </a:lnTo>
                  <a:lnTo>
                    <a:pt x="180" y="1887"/>
                  </a:lnTo>
                  <a:lnTo>
                    <a:pt x="300" y="2066"/>
                  </a:lnTo>
                  <a:lnTo>
                    <a:pt x="450" y="2216"/>
                  </a:lnTo>
                  <a:lnTo>
                    <a:pt x="629" y="2306"/>
                  </a:lnTo>
                  <a:lnTo>
                    <a:pt x="839" y="2396"/>
                  </a:lnTo>
                  <a:lnTo>
                    <a:pt x="1049" y="2396"/>
                  </a:lnTo>
                  <a:lnTo>
                    <a:pt x="1288" y="2366"/>
                  </a:lnTo>
                  <a:lnTo>
                    <a:pt x="1528" y="2276"/>
                  </a:lnTo>
                  <a:lnTo>
                    <a:pt x="1737" y="2126"/>
                  </a:lnTo>
                  <a:lnTo>
                    <a:pt x="1917" y="1976"/>
                  </a:lnTo>
                  <a:lnTo>
                    <a:pt x="2067" y="1767"/>
                  </a:lnTo>
                  <a:lnTo>
                    <a:pt x="2127" y="1557"/>
                  </a:lnTo>
                  <a:lnTo>
                    <a:pt x="2186" y="1348"/>
                  </a:lnTo>
                  <a:lnTo>
                    <a:pt x="2186" y="1138"/>
                  </a:lnTo>
                  <a:lnTo>
                    <a:pt x="2156" y="898"/>
                  </a:lnTo>
                  <a:lnTo>
                    <a:pt x="2097" y="689"/>
                  </a:lnTo>
                  <a:lnTo>
                    <a:pt x="2007" y="509"/>
                  </a:lnTo>
                  <a:lnTo>
                    <a:pt x="1857" y="329"/>
                  </a:lnTo>
                  <a:lnTo>
                    <a:pt x="1707" y="210"/>
                  </a:lnTo>
                  <a:lnTo>
                    <a:pt x="1558" y="90"/>
                  </a:lnTo>
                  <a:lnTo>
                    <a:pt x="1348" y="30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1" name="Google Shape;5591;p57"/>
          <p:cNvSpPr txBox="1">
            <a:spLocks noGrp="1"/>
          </p:cNvSpPr>
          <p:nvPr>
            <p:ph type="body" idx="4294967295"/>
          </p:nvPr>
        </p:nvSpPr>
        <p:spPr>
          <a:xfrm>
            <a:off x="1821400" y="1258150"/>
            <a:ext cx="14133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SODA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5592" name="Google Shape;5592;p57"/>
          <p:cNvGrpSpPr/>
          <p:nvPr/>
        </p:nvGrpSpPr>
        <p:grpSpPr>
          <a:xfrm>
            <a:off x="-67288" y="-115978"/>
            <a:ext cx="9113214" cy="522120"/>
            <a:chOff x="-67288" y="-115978"/>
            <a:chExt cx="9113214" cy="522120"/>
          </a:xfrm>
        </p:grpSpPr>
        <p:grpSp>
          <p:nvGrpSpPr>
            <p:cNvPr id="5593" name="Google Shape;5593;p57"/>
            <p:cNvGrpSpPr/>
            <p:nvPr/>
          </p:nvGrpSpPr>
          <p:grpSpPr>
            <a:xfrm flipH="1">
              <a:off x="-67288" y="-28240"/>
              <a:ext cx="864242" cy="434382"/>
              <a:chOff x="-520650" y="4377063"/>
              <a:chExt cx="635425" cy="319375"/>
            </a:xfrm>
          </p:grpSpPr>
          <p:sp>
            <p:nvSpPr>
              <p:cNvPr id="5594" name="Google Shape;5594;p57"/>
              <p:cNvSpPr/>
              <p:nvPr/>
            </p:nvSpPr>
            <p:spPr>
              <a:xfrm>
                <a:off x="-520650" y="4412113"/>
                <a:ext cx="6354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25417" h="11373" extrusionOk="0">
                    <a:moveTo>
                      <a:pt x="12851" y="1"/>
                    </a:moveTo>
                    <a:lnTo>
                      <a:pt x="12490" y="20"/>
                    </a:lnTo>
                    <a:lnTo>
                      <a:pt x="12111" y="76"/>
                    </a:lnTo>
                    <a:lnTo>
                      <a:pt x="11732" y="133"/>
                    </a:lnTo>
                    <a:lnTo>
                      <a:pt x="11353" y="228"/>
                    </a:lnTo>
                    <a:lnTo>
                      <a:pt x="10406" y="437"/>
                    </a:lnTo>
                    <a:lnTo>
                      <a:pt x="9458" y="664"/>
                    </a:lnTo>
                    <a:lnTo>
                      <a:pt x="8529" y="929"/>
                    </a:lnTo>
                    <a:lnTo>
                      <a:pt x="7600" y="1214"/>
                    </a:lnTo>
                    <a:lnTo>
                      <a:pt x="6842" y="1479"/>
                    </a:lnTo>
                    <a:lnTo>
                      <a:pt x="6084" y="1782"/>
                    </a:lnTo>
                    <a:lnTo>
                      <a:pt x="5364" y="2105"/>
                    </a:lnTo>
                    <a:lnTo>
                      <a:pt x="4644" y="2484"/>
                    </a:lnTo>
                    <a:lnTo>
                      <a:pt x="4303" y="2673"/>
                    </a:lnTo>
                    <a:lnTo>
                      <a:pt x="3961" y="2882"/>
                    </a:lnTo>
                    <a:lnTo>
                      <a:pt x="3620" y="3109"/>
                    </a:lnTo>
                    <a:lnTo>
                      <a:pt x="3298" y="3336"/>
                    </a:lnTo>
                    <a:lnTo>
                      <a:pt x="2976" y="3583"/>
                    </a:lnTo>
                    <a:lnTo>
                      <a:pt x="2654" y="3829"/>
                    </a:lnTo>
                    <a:lnTo>
                      <a:pt x="2350" y="4095"/>
                    </a:lnTo>
                    <a:lnTo>
                      <a:pt x="2047" y="4360"/>
                    </a:lnTo>
                    <a:lnTo>
                      <a:pt x="1839" y="4568"/>
                    </a:lnTo>
                    <a:lnTo>
                      <a:pt x="1630" y="4796"/>
                    </a:lnTo>
                    <a:lnTo>
                      <a:pt x="1403" y="5042"/>
                    </a:lnTo>
                    <a:lnTo>
                      <a:pt x="1194" y="5308"/>
                    </a:lnTo>
                    <a:lnTo>
                      <a:pt x="986" y="5592"/>
                    </a:lnTo>
                    <a:lnTo>
                      <a:pt x="777" y="5895"/>
                    </a:lnTo>
                    <a:lnTo>
                      <a:pt x="588" y="6198"/>
                    </a:lnTo>
                    <a:lnTo>
                      <a:pt x="417" y="6521"/>
                    </a:lnTo>
                    <a:lnTo>
                      <a:pt x="284" y="6843"/>
                    </a:lnTo>
                    <a:lnTo>
                      <a:pt x="152" y="7165"/>
                    </a:lnTo>
                    <a:lnTo>
                      <a:pt x="57" y="7487"/>
                    </a:lnTo>
                    <a:lnTo>
                      <a:pt x="19" y="7828"/>
                    </a:lnTo>
                    <a:lnTo>
                      <a:pt x="0" y="8151"/>
                    </a:lnTo>
                    <a:lnTo>
                      <a:pt x="0" y="8302"/>
                    </a:lnTo>
                    <a:lnTo>
                      <a:pt x="19" y="8473"/>
                    </a:lnTo>
                    <a:lnTo>
                      <a:pt x="57" y="8625"/>
                    </a:lnTo>
                    <a:lnTo>
                      <a:pt x="95" y="8795"/>
                    </a:lnTo>
                    <a:lnTo>
                      <a:pt x="152" y="8947"/>
                    </a:lnTo>
                    <a:lnTo>
                      <a:pt x="228" y="9098"/>
                    </a:lnTo>
                    <a:lnTo>
                      <a:pt x="322" y="9231"/>
                    </a:lnTo>
                    <a:lnTo>
                      <a:pt x="417" y="9364"/>
                    </a:lnTo>
                    <a:lnTo>
                      <a:pt x="512" y="9496"/>
                    </a:lnTo>
                    <a:lnTo>
                      <a:pt x="626" y="9610"/>
                    </a:lnTo>
                    <a:lnTo>
                      <a:pt x="891" y="9819"/>
                    </a:lnTo>
                    <a:lnTo>
                      <a:pt x="1175" y="9989"/>
                    </a:lnTo>
                    <a:lnTo>
                      <a:pt x="1478" y="10141"/>
                    </a:lnTo>
                    <a:lnTo>
                      <a:pt x="1801" y="10292"/>
                    </a:lnTo>
                    <a:lnTo>
                      <a:pt x="2388" y="10558"/>
                    </a:lnTo>
                    <a:lnTo>
                      <a:pt x="2786" y="10728"/>
                    </a:lnTo>
                    <a:lnTo>
                      <a:pt x="3165" y="10861"/>
                    </a:lnTo>
                    <a:lnTo>
                      <a:pt x="3544" y="10975"/>
                    </a:lnTo>
                    <a:lnTo>
                      <a:pt x="3942" y="11070"/>
                    </a:lnTo>
                    <a:lnTo>
                      <a:pt x="4340" y="11145"/>
                    </a:lnTo>
                    <a:lnTo>
                      <a:pt x="4738" y="11183"/>
                    </a:lnTo>
                    <a:lnTo>
                      <a:pt x="5136" y="11221"/>
                    </a:lnTo>
                    <a:lnTo>
                      <a:pt x="5553" y="11240"/>
                    </a:lnTo>
                    <a:lnTo>
                      <a:pt x="8036" y="11335"/>
                    </a:lnTo>
                    <a:lnTo>
                      <a:pt x="9287" y="11373"/>
                    </a:lnTo>
                    <a:lnTo>
                      <a:pt x="11277" y="11373"/>
                    </a:lnTo>
                    <a:lnTo>
                      <a:pt x="12017" y="11354"/>
                    </a:lnTo>
                    <a:lnTo>
                      <a:pt x="12756" y="11316"/>
                    </a:lnTo>
                    <a:lnTo>
                      <a:pt x="13476" y="11259"/>
                    </a:lnTo>
                    <a:lnTo>
                      <a:pt x="13893" y="11202"/>
                    </a:lnTo>
                    <a:lnTo>
                      <a:pt x="14291" y="11126"/>
                    </a:lnTo>
                    <a:lnTo>
                      <a:pt x="14708" y="11051"/>
                    </a:lnTo>
                    <a:lnTo>
                      <a:pt x="15125" y="10956"/>
                    </a:lnTo>
                    <a:lnTo>
                      <a:pt x="15921" y="10747"/>
                    </a:lnTo>
                    <a:lnTo>
                      <a:pt x="16736" y="10539"/>
                    </a:lnTo>
                    <a:lnTo>
                      <a:pt x="17608" y="10292"/>
                    </a:lnTo>
                    <a:lnTo>
                      <a:pt x="18461" y="10027"/>
                    </a:lnTo>
                    <a:lnTo>
                      <a:pt x="18878" y="9875"/>
                    </a:lnTo>
                    <a:lnTo>
                      <a:pt x="19295" y="9705"/>
                    </a:lnTo>
                    <a:lnTo>
                      <a:pt x="19693" y="9534"/>
                    </a:lnTo>
                    <a:lnTo>
                      <a:pt x="20110" y="9345"/>
                    </a:lnTo>
                    <a:lnTo>
                      <a:pt x="20451" y="9174"/>
                    </a:lnTo>
                    <a:lnTo>
                      <a:pt x="20792" y="9004"/>
                    </a:lnTo>
                    <a:lnTo>
                      <a:pt x="21133" y="8814"/>
                    </a:lnTo>
                    <a:lnTo>
                      <a:pt x="21474" y="8606"/>
                    </a:lnTo>
                    <a:lnTo>
                      <a:pt x="21797" y="8397"/>
                    </a:lnTo>
                    <a:lnTo>
                      <a:pt x="22119" y="8170"/>
                    </a:lnTo>
                    <a:lnTo>
                      <a:pt x="22441" y="7923"/>
                    </a:lnTo>
                    <a:lnTo>
                      <a:pt x="22744" y="7677"/>
                    </a:lnTo>
                    <a:lnTo>
                      <a:pt x="23047" y="7430"/>
                    </a:lnTo>
                    <a:lnTo>
                      <a:pt x="23332" y="7165"/>
                    </a:lnTo>
                    <a:lnTo>
                      <a:pt x="23616" y="6881"/>
                    </a:lnTo>
                    <a:lnTo>
                      <a:pt x="23900" y="6597"/>
                    </a:lnTo>
                    <a:lnTo>
                      <a:pt x="24147" y="6312"/>
                    </a:lnTo>
                    <a:lnTo>
                      <a:pt x="24393" y="6009"/>
                    </a:lnTo>
                    <a:lnTo>
                      <a:pt x="24640" y="5706"/>
                    </a:lnTo>
                    <a:lnTo>
                      <a:pt x="24848" y="5402"/>
                    </a:lnTo>
                    <a:lnTo>
                      <a:pt x="25019" y="5118"/>
                    </a:lnTo>
                    <a:lnTo>
                      <a:pt x="25170" y="4834"/>
                    </a:lnTo>
                    <a:lnTo>
                      <a:pt x="25284" y="4531"/>
                    </a:lnTo>
                    <a:lnTo>
                      <a:pt x="25360" y="4227"/>
                    </a:lnTo>
                    <a:lnTo>
                      <a:pt x="25398" y="3924"/>
                    </a:lnTo>
                    <a:lnTo>
                      <a:pt x="25417" y="3602"/>
                    </a:lnTo>
                    <a:lnTo>
                      <a:pt x="25379" y="3299"/>
                    </a:lnTo>
                    <a:lnTo>
                      <a:pt x="25341" y="3147"/>
                    </a:lnTo>
                    <a:lnTo>
                      <a:pt x="25303" y="2995"/>
                    </a:lnTo>
                    <a:lnTo>
                      <a:pt x="25246" y="2844"/>
                    </a:lnTo>
                    <a:lnTo>
                      <a:pt x="25170" y="2692"/>
                    </a:lnTo>
                    <a:lnTo>
                      <a:pt x="25075" y="2559"/>
                    </a:lnTo>
                    <a:lnTo>
                      <a:pt x="24981" y="2427"/>
                    </a:lnTo>
                    <a:lnTo>
                      <a:pt x="24772" y="2180"/>
                    </a:lnTo>
                    <a:lnTo>
                      <a:pt x="24526" y="1953"/>
                    </a:lnTo>
                    <a:lnTo>
                      <a:pt x="24242" y="1725"/>
                    </a:lnTo>
                    <a:lnTo>
                      <a:pt x="23976" y="1536"/>
                    </a:lnTo>
                    <a:lnTo>
                      <a:pt x="23692" y="1365"/>
                    </a:lnTo>
                    <a:lnTo>
                      <a:pt x="23427" y="1214"/>
                    </a:lnTo>
                    <a:lnTo>
                      <a:pt x="23142" y="1062"/>
                    </a:lnTo>
                    <a:lnTo>
                      <a:pt x="22858" y="929"/>
                    </a:lnTo>
                    <a:lnTo>
                      <a:pt x="22574" y="816"/>
                    </a:lnTo>
                    <a:lnTo>
                      <a:pt x="22270" y="721"/>
                    </a:lnTo>
                    <a:lnTo>
                      <a:pt x="21967" y="645"/>
                    </a:lnTo>
                    <a:lnTo>
                      <a:pt x="21664" y="588"/>
                    </a:lnTo>
                    <a:lnTo>
                      <a:pt x="21342" y="531"/>
                    </a:lnTo>
                    <a:lnTo>
                      <a:pt x="21038" y="493"/>
                    </a:lnTo>
                    <a:lnTo>
                      <a:pt x="21019" y="493"/>
                    </a:lnTo>
                    <a:lnTo>
                      <a:pt x="20944" y="512"/>
                    </a:lnTo>
                    <a:lnTo>
                      <a:pt x="20906" y="550"/>
                    </a:lnTo>
                    <a:lnTo>
                      <a:pt x="20887" y="588"/>
                    </a:lnTo>
                    <a:lnTo>
                      <a:pt x="20868" y="664"/>
                    </a:lnTo>
                    <a:lnTo>
                      <a:pt x="20887" y="721"/>
                    </a:lnTo>
                    <a:lnTo>
                      <a:pt x="20925" y="759"/>
                    </a:lnTo>
                    <a:lnTo>
                      <a:pt x="20963" y="816"/>
                    </a:lnTo>
                    <a:lnTo>
                      <a:pt x="21038" y="835"/>
                    </a:lnTo>
                    <a:lnTo>
                      <a:pt x="21399" y="873"/>
                    </a:lnTo>
                    <a:lnTo>
                      <a:pt x="21740" y="948"/>
                    </a:lnTo>
                    <a:lnTo>
                      <a:pt x="22100" y="1024"/>
                    </a:lnTo>
                    <a:lnTo>
                      <a:pt x="22441" y="1138"/>
                    </a:lnTo>
                    <a:lnTo>
                      <a:pt x="22763" y="1271"/>
                    </a:lnTo>
                    <a:lnTo>
                      <a:pt x="23085" y="1422"/>
                    </a:lnTo>
                    <a:lnTo>
                      <a:pt x="23408" y="1574"/>
                    </a:lnTo>
                    <a:lnTo>
                      <a:pt x="23730" y="1763"/>
                    </a:lnTo>
                    <a:lnTo>
                      <a:pt x="24052" y="2010"/>
                    </a:lnTo>
                    <a:lnTo>
                      <a:pt x="24374" y="2275"/>
                    </a:lnTo>
                    <a:lnTo>
                      <a:pt x="24640" y="2578"/>
                    </a:lnTo>
                    <a:lnTo>
                      <a:pt x="24772" y="2749"/>
                    </a:lnTo>
                    <a:lnTo>
                      <a:pt x="24886" y="2901"/>
                    </a:lnTo>
                    <a:lnTo>
                      <a:pt x="24962" y="3033"/>
                    </a:lnTo>
                    <a:lnTo>
                      <a:pt x="25019" y="3166"/>
                    </a:lnTo>
                    <a:lnTo>
                      <a:pt x="25057" y="3299"/>
                    </a:lnTo>
                    <a:lnTo>
                      <a:pt x="25094" y="3431"/>
                    </a:lnTo>
                    <a:lnTo>
                      <a:pt x="25094" y="3564"/>
                    </a:lnTo>
                    <a:lnTo>
                      <a:pt x="25094" y="3697"/>
                    </a:lnTo>
                    <a:lnTo>
                      <a:pt x="25075" y="3962"/>
                    </a:lnTo>
                    <a:lnTo>
                      <a:pt x="25019" y="4246"/>
                    </a:lnTo>
                    <a:lnTo>
                      <a:pt x="24924" y="4512"/>
                    </a:lnTo>
                    <a:lnTo>
                      <a:pt x="24810" y="4758"/>
                    </a:lnTo>
                    <a:lnTo>
                      <a:pt x="24696" y="5004"/>
                    </a:lnTo>
                    <a:lnTo>
                      <a:pt x="24526" y="5308"/>
                    </a:lnTo>
                    <a:lnTo>
                      <a:pt x="24336" y="5611"/>
                    </a:lnTo>
                    <a:lnTo>
                      <a:pt x="24128" y="5895"/>
                    </a:lnTo>
                    <a:lnTo>
                      <a:pt x="23900" y="6180"/>
                    </a:lnTo>
                    <a:lnTo>
                      <a:pt x="23654" y="6445"/>
                    </a:lnTo>
                    <a:lnTo>
                      <a:pt x="23389" y="6710"/>
                    </a:lnTo>
                    <a:lnTo>
                      <a:pt x="23123" y="6957"/>
                    </a:lnTo>
                    <a:lnTo>
                      <a:pt x="22839" y="7203"/>
                    </a:lnTo>
                    <a:lnTo>
                      <a:pt x="22536" y="7430"/>
                    </a:lnTo>
                    <a:lnTo>
                      <a:pt x="22251" y="7658"/>
                    </a:lnTo>
                    <a:lnTo>
                      <a:pt x="21645" y="8094"/>
                    </a:lnTo>
                    <a:lnTo>
                      <a:pt x="21019" y="8473"/>
                    </a:lnTo>
                    <a:lnTo>
                      <a:pt x="20432" y="8814"/>
                    </a:lnTo>
                    <a:lnTo>
                      <a:pt x="20091" y="9004"/>
                    </a:lnTo>
                    <a:lnTo>
                      <a:pt x="19750" y="9174"/>
                    </a:lnTo>
                    <a:lnTo>
                      <a:pt x="19048" y="9477"/>
                    </a:lnTo>
                    <a:lnTo>
                      <a:pt x="18328" y="9743"/>
                    </a:lnTo>
                    <a:lnTo>
                      <a:pt x="17589" y="9970"/>
                    </a:lnTo>
                    <a:lnTo>
                      <a:pt x="16850" y="10198"/>
                    </a:lnTo>
                    <a:lnTo>
                      <a:pt x="16092" y="10387"/>
                    </a:lnTo>
                    <a:lnTo>
                      <a:pt x="14594" y="10728"/>
                    </a:lnTo>
                    <a:lnTo>
                      <a:pt x="14196" y="10804"/>
                    </a:lnTo>
                    <a:lnTo>
                      <a:pt x="13798" y="10880"/>
                    </a:lnTo>
                    <a:lnTo>
                      <a:pt x="13400" y="10918"/>
                    </a:lnTo>
                    <a:lnTo>
                      <a:pt x="12983" y="10975"/>
                    </a:lnTo>
                    <a:lnTo>
                      <a:pt x="12168" y="11013"/>
                    </a:lnTo>
                    <a:lnTo>
                      <a:pt x="11334" y="11032"/>
                    </a:lnTo>
                    <a:lnTo>
                      <a:pt x="10519" y="11013"/>
                    </a:lnTo>
                    <a:lnTo>
                      <a:pt x="9704" y="10994"/>
                    </a:lnTo>
                    <a:lnTo>
                      <a:pt x="8074" y="10956"/>
                    </a:lnTo>
                    <a:lnTo>
                      <a:pt x="6520" y="10937"/>
                    </a:lnTo>
                    <a:lnTo>
                      <a:pt x="5743" y="10918"/>
                    </a:lnTo>
                    <a:lnTo>
                      <a:pt x="4985" y="10899"/>
                    </a:lnTo>
                    <a:lnTo>
                      <a:pt x="4549" y="10861"/>
                    </a:lnTo>
                    <a:lnTo>
                      <a:pt x="4132" y="10785"/>
                    </a:lnTo>
                    <a:lnTo>
                      <a:pt x="3734" y="10690"/>
                    </a:lnTo>
                    <a:lnTo>
                      <a:pt x="3336" y="10577"/>
                    </a:lnTo>
                    <a:lnTo>
                      <a:pt x="2938" y="10425"/>
                    </a:lnTo>
                    <a:lnTo>
                      <a:pt x="2540" y="10255"/>
                    </a:lnTo>
                    <a:lnTo>
                      <a:pt x="2161" y="10084"/>
                    </a:lnTo>
                    <a:lnTo>
                      <a:pt x="1782" y="9894"/>
                    </a:lnTo>
                    <a:lnTo>
                      <a:pt x="1384" y="9686"/>
                    </a:lnTo>
                    <a:lnTo>
                      <a:pt x="1175" y="9572"/>
                    </a:lnTo>
                    <a:lnTo>
                      <a:pt x="1005" y="9458"/>
                    </a:lnTo>
                    <a:lnTo>
                      <a:pt x="834" y="9326"/>
                    </a:lnTo>
                    <a:lnTo>
                      <a:pt x="682" y="9155"/>
                    </a:lnTo>
                    <a:lnTo>
                      <a:pt x="550" y="8985"/>
                    </a:lnTo>
                    <a:lnTo>
                      <a:pt x="455" y="8757"/>
                    </a:lnTo>
                    <a:lnTo>
                      <a:pt x="417" y="8568"/>
                    </a:lnTo>
                    <a:lnTo>
                      <a:pt x="379" y="8359"/>
                    </a:lnTo>
                    <a:lnTo>
                      <a:pt x="379" y="8151"/>
                    </a:lnTo>
                    <a:lnTo>
                      <a:pt x="398" y="7942"/>
                    </a:lnTo>
                    <a:lnTo>
                      <a:pt x="417" y="7734"/>
                    </a:lnTo>
                    <a:lnTo>
                      <a:pt x="455" y="7525"/>
                    </a:lnTo>
                    <a:lnTo>
                      <a:pt x="550" y="7146"/>
                    </a:lnTo>
                    <a:lnTo>
                      <a:pt x="682" y="6767"/>
                    </a:lnTo>
                    <a:lnTo>
                      <a:pt x="853" y="6426"/>
                    </a:lnTo>
                    <a:lnTo>
                      <a:pt x="1043" y="6085"/>
                    </a:lnTo>
                    <a:lnTo>
                      <a:pt x="1251" y="5763"/>
                    </a:lnTo>
                    <a:lnTo>
                      <a:pt x="1497" y="5459"/>
                    </a:lnTo>
                    <a:lnTo>
                      <a:pt x="1763" y="5156"/>
                    </a:lnTo>
                    <a:lnTo>
                      <a:pt x="2009" y="4872"/>
                    </a:lnTo>
                    <a:lnTo>
                      <a:pt x="2293" y="4606"/>
                    </a:lnTo>
                    <a:lnTo>
                      <a:pt x="2559" y="4341"/>
                    </a:lnTo>
                    <a:lnTo>
                      <a:pt x="2843" y="4095"/>
                    </a:lnTo>
                    <a:lnTo>
                      <a:pt x="3127" y="3867"/>
                    </a:lnTo>
                    <a:lnTo>
                      <a:pt x="3431" y="3640"/>
                    </a:lnTo>
                    <a:lnTo>
                      <a:pt x="3734" y="3412"/>
                    </a:lnTo>
                    <a:lnTo>
                      <a:pt x="4037" y="3204"/>
                    </a:lnTo>
                    <a:lnTo>
                      <a:pt x="4682" y="2825"/>
                    </a:lnTo>
                    <a:lnTo>
                      <a:pt x="5345" y="2484"/>
                    </a:lnTo>
                    <a:lnTo>
                      <a:pt x="6027" y="2161"/>
                    </a:lnTo>
                    <a:lnTo>
                      <a:pt x="6710" y="1877"/>
                    </a:lnTo>
                    <a:lnTo>
                      <a:pt x="7411" y="1631"/>
                    </a:lnTo>
                    <a:lnTo>
                      <a:pt x="8112" y="1384"/>
                    </a:lnTo>
                    <a:lnTo>
                      <a:pt x="8832" y="1176"/>
                    </a:lnTo>
                    <a:lnTo>
                      <a:pt x="9553" y="986"/>
                    </a:lnTo>
                    <a:lnTo>
                      <a:pt x="10273" y="797"/>
                    </a:lnTo>
                    <a:lnTo>
                      <a:pt x="10879" y="645"/>
                    </a:lnTo>
                    <a:lnTo>
                      <a:pt x="11505" y="493"/>
                    </a:lnTo>
                    <a:lnTo>
                      <a:pt x="11827" y="418"/>
                    </a:lnTo>
                    <a:lnTo>
                      <a:pt x="12149" y="361"/>
                    </a:lnTo>
                    <a:lnTo>
                      <a:pt x="12471" y="323"/>
                    </a:lnTo>
                    <a:lnTo>
                      <a:pt x="13059" y="323"/>
                    </a:lnTo>
                    <a:lnTo>
                      <a:pt x="13324" y="361"/>
                    </a:lnTo>
                    <a:lnTo>
                      <a:pt x="13571" y="418"/>
                    </a:lnTo>
                    <a:lnTo>
                      <a:pt x="13836" y="512"/>
                    </a:lnTo>
                    <a:lnTo>
                      <a:pt x="13893" y="531"/>
                    </a:lnTo>
                    <a:lnTo>
                      <a:pt x="13950" y="512"/>
                    </a:lnTo>
                    <a:lnTo>
                      <a:pt x="14007" y="493"/>
                    </a:lnTo>
                    <a:lnTo>
                      <a:pt x="14045" y="456"/>
                    </a:lnTo>
                    <a:lnTo>
                      <a:pt x="14064" y="399"/>
                    </a:lnTo>
                    <a:lnTo>
                      <a:pt x="14082" y="361"/>
                    </a:lnTo>
                    <a:lnTo>
                      <a:pt x="14082" y="304"/>
                    </a:lnTo>
                    <a:lnTo>
                      <a:pt x="14045" y="266"/>
                    </a:lnTo>
                    <a:lnTo>
                      <a:pt x="13988" y="228"/>
                    </a:lnTo>
                    <a:lnTo>
                      <a:pt x="13703" y="133"/>
                    </a:lnTo>
                    <a:lnTo>
                      <a:pt x="13419" y="58"/>
                    </a:lnTo>
                    <a:lnTo>
                      <a:pt x="13135" y="20"/>
                    </a:lnTo>
                    <a:lnTo>
                      <a:pt x="12851" y="1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57"/>
              <p:cNvSpPr/>
              <p:nvPr/>
            </p:nvSpPr>
            <p:spPr>
              <a:xfrm>
                <a:off x="-520650" y="4412113"/>
                <a:ext cx="6354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25417" h="11373" fill="none" extrusionOk="0">
                    <a:moveTo>
                      <a:pt x="12851" y="1"/>
                    </a:moveTo>
                    <a:lnTo>
                      <a:pt x="12851" y="1"/>
                    </a:lnTo>
                    <a:lnTo>
                      <a:pt x="12490" y="20"/>
                    </a:lnTo>
                    <a:lnTo>
                      <a:pt x="12111" y="76"/>
                    </a:lnTo>
                    <a:lnTo>
                      <a:pt x="11732" y="133"/>
                    </a:lnTo>
                    <a:lnTo>
                      <a:pt x="11353" y="228"/>
                    </a:lnTo>
                    <a:lnTo>
                      <a:pt x="11353" y="228"/>
                    </a:lnTo>
                    <a:lnTo>
                      <a:pt x="10406" y="437"/>
                    </a:lnTo>
                    <a:lnTo>
                      <a:pt x="9458" y="664"/>
                    </a:lnTo>
                    <a:lnTo>
                      <a:pt x="8529" y="929"/>
                    </a:lnTo>
                    <a:lnTo>
                      <a:pt x="7600" y="1214"/>
                    </a:lnTo>
                    <a:lnTo>
                      <a:pt x="7600" y="1214"/>
                    </a:lnTo>
                    <a:lnTo>
                      <a:pt x="6842" y="1479"/>
                    </a:lnTo>
                    <a:lnTo>
                      <a:pt x="6084" y="1782"/>
                    </a:lnTo>
                    <a:lnTo>
                      <a:pt x="5364" y="2105"/>
                    </a:lnTo>
                    <a:lnTo>
                      <a:pt x="4644" y="2484"/>
                    </a:lnTo>
                    <a:lnTo>
                      <a:pt x="4303" y="2673"/>
                    </a:lnTo>
                    <a:lnTo>
                      <a:pt x="3961" y="2882"/>
                    </a:lnTo>
                    <a:lnTo>
                      <a:pt x="3620" y="3109"/>
                    </a:lnTo>
                    <a:lnTo>
                      <a:pt x="3298" y="3336"/>
                    </a:lnTo>
                    <a:lnTo>
                      <a:pt x="2976" y="3583"/>
                    </a:lnTo>
                    <a:lnTo>
                      <a:pt x="2654" y="3829"/>
                    </a:lnTo>
                    <a:lnTo>
                      <a:pt x="2350" y="4095"/>
                    </a:lnTo>
                    <a:lnTo>
                      <a:pt x="2047" y="4360"/>
                    </a:lnTo>
                    <a:lnTo>
                      <a:pt x="2047" y="4360"/>
                    </a:lnTo>
                    <a:lnTo>
                      <a:pt x="1839" y="4568"/>
                    </a:lnTo>
                    <a:lnTo>
                      <a:pt x="1630" y="4796"/>
                    </a:lnTo>
                    <a:lnTo>
                      <a:pt x="1403" y="5042"/>
                    </a:lnTo>
                    <a:lnTo>
                      <a:pt x="1194" y="5308"/>
                    </a:lnTo>
                    <a:lnTo>
                      <a:pt x="986" y="5592"/>
                    </a:lnTo>
                    <a:lnTo>
                      <a:pt x="777" y="5895"/>
                    </a:lnTo>
                    <a:lnTo>
                      <a:pt x="588" y="6198"/>
                    </a:lnTo>
                    <a:lnTo>
                      <a:pt x="417" y="6521"/>
                    </a:lnTo>
                    <a:lnTo>
                      <a:pt x="284" y="6843"/>
                    </a:lnTo>
                    <a:lnTo>
                      <a:pt x="152" y="7165"/>
                    </a:lnTo>
                    <a:lnTo>
                      <a:pt x="57" y="7487"/>
                    </a:lnTo>
                    <a:lnTo>
                      <a:pt x="19" y="7828"/>
                    </a:lnTo>
                    <a:lnTo>
                      <a:pt x="0" y="8151"/>
                    </a:lnTo>
                    <a:lnTo>
                      <a:pt x="0" y="8302"/>
                    </a:lnTo>
                    <a:lnTo>
                      <a:pt x="19" y="8473"/>
                    </a:lnTo>
                    <a:lnTo>
                      <a:pt x="57" y="8625"/>
                    </a:lnTo>
                    <a:lnTo>
                      <a:pt x="95" y="8795"/>
                    </a:lnTo>
                    <a:lnTo>
                      <a:pt x="152" y="8947"/>
                    </a:lnTo>
                    <a:lnTo>
                      <a:pt x="228" y="9098"/>
                    </a:lnTo>
                    <a:lnTo>
                      <a:pt x="228" y="9098"/>
                    </a:lnTo>
                    <a:lnTo>
                      <a:pt x="322" y="9231"/>
                    </a:lnTo>
                    <a:lnTo>
                      <a:pt x="417" y="9364"/>
                    </a:lnTo>
                    <a:lnTo>
                      <a:pt x="512" y="9496"/>
                    </a:lnTo>
                    <a:lnTo>
                      <a:pt x="626" y="9610"/>
                    </a:lnTo>
                    <a:lnTo>
                      <a:pt x="891" y="9819"/>
                    </a:lnTo>
                    <a:lnTo>
                      <a:pt x="1175" y="9989"/>
                    </a:lnTo>
                    <a:lnTo>
                      <a:pt x="1478" y="10141"/>
                    </a:lnTo>
                    <a:lnTo>
                      <a:pt x="1801" y="10292"/>
                    </a:lnTo>
                    <a:lnTo>
                      <a:pt x="2388" y="10558"/>
                    </a:lnTo>
                    <a:lnTo>
                      <a:pt x="2388" y="10558"/>
                    </a:lnTo>
                    <a:lnTo>
                      <a:pt x="2786" y="10728"/>
                    </a:lnTo>
                    <a:lnTo>
                      <a:pt x="3165" y="10861"/>
                    </a:lnTo>
                    <a:lnTo>
                      <a:pt x="3544" y="10975"/>
                    </a:lnTo>
                    <a:lnTo>
                      <a:pt x="3942" y="11070"/>
                    </a:lnTo>
                    <a:lnTo>
                      <a:pt x="4340" y="11145"/>
                    </a:lnTo>
                    <a:lnTo>
                      <a:pt x="4738" y="11183"/>
                    </a:lnTo>
                    <a:lnTo>
                      <a:pt x="5136" y="11221"/>
                    </a:lnTo>
                    <a:lnTo>
                      <a:pt x="5553" y="11240"/>
                    </a:lnTo>
                    <a:lnTo>
                      <a:pt x="5553" y="11240"/>
                    </a:lnTo>
                    <a:lnTo>
                      <a:pt x="8036" y="11335"/>
                    </a:lnTo>
                    <a:lnTo>
                      <a:pt x="9287" y="11373"/>
                    </a:lnTo>
                    <a:lnTo>
                      <a:pt x="10538" y="11373"/>
                    </a:lnTo>
                    <a:lnTo>
                      <a:pt x="10538" y="11373"/>
                    </a:lnTo>
                    <a:lnTo>
                      <a:pt x="11277" y="11373"/>
                    </a:lnTo>
                    <a:lnTo>
                      <a:pt x="12017" y="11354"/>
                    </a:lnTo>
                    <a:lnTo>
                      <a:pt x="12756" y="11316"/>
                    </a:lnTo>
                    <a:lnTo>
                      <a:pt x="13476" y="11259"/>
                    </a:lnTo>
                    <a:lnTo>
                      <a:pt x="13476" y="11259"/>
                    </a:lnTo>
                    <a:lnTo>
                      <a:pt x="13893" y="11202"/>
                    </a:lnTo>
                    <a:lnTo>
                      <a:pt x="14291" y="11126"/>
                    </a:lnTo>
                    <a:lnTo>
                      <a:pt x="14708" y="11051"/>
                    </a:lnTo>
                    <a:lnTo>
                      <a:pt x="15125" y="10956"/>
                    </a:lnTo>
                    <a:lnTo>
                      <a:pt x="15921" y="10747"/>
                    </a:lnTo>
                    <a:lnTo>
                      <a:pt x="16736" y="10539"/>
                    </a:lnTo>
                    <a:lnTo>
                      <a:pt x="16736" y="10539"/>
                    </a:lnTo>
                    <a:lnTo>
                      <a:pt x="17608" y="10292"/>
                    </a:lnTo>
                    <a:lnTo>
                      <a:pt x="18461" y="10027"/>
                    </a:lnTo>
                    <a:lnTo>
                      <a:pt x="18878" y="9875"/>
                    </a:lnTo>
                    <a:lnTo>
                      <a:pt x="19295" y="9705"/>
                    </a:lnTo>
                    <a:lnTo>
                      <a:pt x="19693" y="9534"/>
                    </a:lnTo>
                    <a:lnTo>
                      <a:pt x="20110" y="9345"/>
                    </a:lnTo>
                    <a:lnTo>
                      <a:pt x="20110" y="9345"/>
                    </a:lnTo>
                    <a:lnTo>
                      <a:pt x="20451" y="9174"/>
                    </a:lnTo>
                    <a:lnTo>
                      <a:pt x="20792" y="9004"/>
                    </a:lnTo>
                    <a:lnTo>
                      <a:pt x="21133" y="8814"/>
                    </a:lnTo>
                    <a:lnTo>
                      <a:pt x="21474" y="8606"/>
                    </a:lnTo>
                    <a:lnTo>
                      <a:pt x="21797" y="8397"/>
                    </a:lnTo>
                    <a:lnTo>
                      <a:pt x="22119" y="8170"/>
                    </a:lnTo>
                    <a:lnTo>
                      <a:pt x="22441" y="7923"/>
                    </a:lnTo>
                    <a:lnTo>
                      <a:pt x="22744" y="7677"/>
                    </a:lnTo>
                    <a:lnTo>
                      <a:pt x="23047" y="7430"/>
                    </a:lnTo>
                    <a:lnTo>
                      <a:pt x="23332" y="7165"/>
                    </a:lnTo>
                    <a:lnTo>
                      <a:pt x="23616" y="6881"/>
                    </a:lnTo>
                    <a:lnTo>
                      <a:pt x="23900" y="6597"/>
                    </a:lnTo>
                    <a:lnTo>
                      <a:pt x="24147" y="6312"/>
                    </a:lnTo>
                    <a:lnTo>
                      <a:pt x="24393" y="6009"/>
                    </a:lnTo>
                    <a:lnTo>
                      <a:pt x="24640" y="5706"/>
                    </a:lnTo>
                    <a:lnTo>
                      <a:pt x="24848" y="5402"/>
                    </a:lnTo>
                    <a:lnTo>
                      <a:pt x="24848" y="5402"/>
                    </a:lnTo>
                    <a:lnTo>
                      <a:pt x="25019" y="5118"/>
                    </a:lnTo>
                    <a:lnTo>
                      <a:pt x="25170" y="4834"/>
                    </a:lnTo>
                    <a:lnTo>
                      <a:pt x="25284" y="4531"/>
                    </a:lnTo>
                    <a:lnTo>
                      <a:pt x="25360" y="4227"/>
                    </a:lnTo>
                    <a:lnTo>
                      <a:pt x="25398" y="3924"/>
                    </a:lnTo>
                    <a:lnTo>
                      <a:pt x="25417" y="3602"/>
                    </a:lnTo>
                    <a:lnTo>
                      <a:pt x="25379" y="3299"/>
                    </a:lnTo>
                    <a:lnTo>
                      <a:pt x="25341" y="3147"/>
                    </a:lnTo>
                    <a:lnTo>
                      <a:pt x="25303" y="2995"/>
                    </a:lnTo>
                    <a:lnTo>
                      <a:pt x="25303" y="2995"/>
                    </a:lnTo>
                    <a:lnTo>
                      <a:pt x="25246" y="2844"/>
                    </a:lnTo>
                    <a:lnTo>
                      <a:pt x="25170" y="2692"/>
                    </a:lnTo>
                    <a:lnTo>
                      <a:pt x="25075" y="2559"/>
                    </a:lnTo>
                    <a:lnTo>
                      <a:pt x="24981" y="2427"/>
                    </a:lnTo>
                    <a:lnTo>
                      <a:pt x="24772" y="2180"/>
                    </a:lnTo>
                    <a:lnTo>
                      <a:pt x="24526" y="1953"/>
                    </a:lnTo>
                    <a:lnTo>
                      <a:pt x="24242" y="1725"/>
                    </a:lnTo>
                    <a:lnTo>
                      <a:pt x="23976" y="1536"/>
                    </a:lnTo>
                    <a:lnTo>
                      <a:pt x="23692" y="1365"/>
                    </a:lnTo>
                    <a:lnTo>
                      <a:pt x="23427" y="1214"/>
                    </a:lnTo>
                    <a:lnTo>
                      <a:pt x="23427" y="1214"/>
                    </a:lnTo>
                    <a:lnTo>
                      <a:pt x="23142" y="1062"/>
                    </a:lnTo>
                    <a:lnTo>
                      <a:pt x="22858" y="929"/>
                    </a:lnTo>
                    <a:lnTo>
                      <a:pt x="22574" y="816"/>
                    </a:lnTo>
                    <a:lnTo>
                      <a:pt x="22270" y="721"/>
                    </a:lnTo>
                    <a:lnTo>
                      <a:pt x="21967" y="645"/>
                    </a:lnTo>
                    <a:lnTo>
                      <a:pt x="21664" y="588"/>
                    </a:lnTo>
                    <a:lnTo>
                      <a:pt x="21342" y="531"/>
                    </a:lnTo>
                    <a:lnTo>
                      <a:pt x="21038" y="493"/>
                    </a:lnTo>
                    <a:lnTo>
                      <a:pt x="21038" y="493"/>
                    </a:lnTo>
                    <a:lnTo>
                      <a:pt x="21019" y="493"/>
                    </a:lnTo>
                    <a:lnTo>
                      <a:pt x="21019" y="493"/>
                    </a:lnTo>
                    <a:lnTo>
                      <a:pt x="20944" y="512"/>
                    </a:lnTo>
                    <a:lnTo>
                      <a:pt x="20906" y="550"/>
                    </a:lnTo>
                    <a:lnTo>
                      <a:pt x="20887" y="588"/>
                    </a:lnTo>
                    <a:lnTo>
                      <a:pt x="20868" y="664"/>
                    </a:lnTo>
                    <a:lnTo>
                      <a:pt x="20887" y="721"/>
                    </a:lnTo>
                    <a:lnTo>
                      <a:pt x="20925" y="759"/>
                    </a:lnTo>
                    <a:lnTo>
                      <a:pt x="20963" y="816"/>
                    </a:lnTo>
                    <a:lnTo>
                      <a:pt x="21038" y="835"/>
                    </a:lnTo>
                    <a:lnTo>
                      <a:pt x="21038" y="835"/>
                    </a:lnTo>
                    <a:lnTo>
                      <a:pt x="21399" y="873"/>
                    </a:lnTo>
                    <a:lnTo>
                      <a:pt x="21740" y="948"/>
                    </a:lnTo>
                    <a:lnTo>
                      <a:pt x="22100" y="1024"/>
                    </a:lnTo>
                    <a:lnTo>
                      <a:pt x="22441" y="1138"/>
                    </a:lnTo>
                    <a:lnTo>
                      <a:pt x="22763" y="1271"/>
                    </a:lnTo>
                    <a:lnTo>
                      <a:pt x="23085" y="1422"/>
                    </a:lnTo>
                    <a:lnTo>
                      <a:pt x="23408" y="1574"/>
                    </a:lnTo>
                    <a:lnTo>
                      <a:pt x="23730" y="1763"/>
                    </a:lnTo>
                    <a:lnTo>
                      <a:pt x="23730" y="1763"/>
                    </a:lnTo>
                    <a:lnTo>
                      <a:pt x="24052" y="2010"/>
                    </a:lnTo>
                    <a:lnTo>
                      <a:pt x="24374" y="2275"/>
                    </a:lnTo>
                    <a:lnTo>
                      <a:pt x="24640" y="2578"/>
                    </a:lnTo>
                    <a:lnTo>
                      <a:pt x="24772" y="2749"/>
                    </a:lnTo>
                    <a:lnTo>
                      <a:pt x="24886" y="2901"/>
                    </a:lnTo>
                    <a:lnTo>
                      <a:pt x="24886" y="2901"/>
                    </a:lnTo>
                    <a:lnTo>
                      <a:pt x="24962" y="3033"/>
                    </a:lnTo>
                    <a:lnTo>
                      <a:pt x="25019" y="3166"/>
                    </a:lnTo>
                    <a:lnTo>
                      <a:pt x="25057" y="3299"/>
                    </a:lnTo>
                    <a:lnTo>
                      <a:pt x="25094" y="3431"/>
                    </a:lnTo>
                    <a:lnTo>
                      <a:pt x="25094" y="3564"/>
                    </a:lnTo>
                    <a:lnTo>
                      <a:pt x="25094" y="3697"/>
                    </a:lnTo>
                    <a:lnTo>
                      <a:pt x="25075" y="3962"/>
                    </a:lnTo>
                    <a:lnTo>
                      <a:pt x="25019" y="4246"/>
                    </a:lnTo>
                    <a:lnTo>
                      <a:pt x="24924" y="4512"/>
                    </a:lnTo>
                    <a:lnTo>
                      <a:pt x="24810" y="4758"/>
                    </a:lnTo>
                    <a:lnTo>
                      <a:pt x="24696" y="5004"/>
                    </a:lnTo>
                    <a:lnTo>
                      <a:pt x="24696" y="5004"/>
                    </a:lnTo>
                    <a:lnTo>
                      <a:pt x="24526" y="5308"/>
                    </a:lnTo>
                    <a:lnTo>
                      <a:pt x="24336" y="5611"/>
                    </a:lnTo>
                    <a:lnTo>
                      <a:pt x="24128" y="5895"/>
                    </a:lnTo>
                    <a:lnTo>
                      <a:pt x="23900" y="6180"/>
                    </a:lnTo>
                    <a:lnTo>
                      <a:pt x="23654" y="6445"/>
                    </a:lnTo>
                    <a:lnTo>
                      <a:pt x="23389" y="6710"/>
                    </a:lnTo>
                    <a:lnTo>
                      <a:pt x="23123" y="6957"/>
                    </a:lnTo>
                    <a:lnTo>
                      <a:pt x="22839" y="7203"/>
                    </a:lnTo>
                    <a:lnTo>
                      <a:pt x="22536" y="7430"/>
                    </a:lnTo>
                    <a:lnTo>
                      <a:pt x="22251" y="7658"/>
                    </a:lnTo>
                    <a:lnTo>
                      <a:pt x="21645" y="8094"/>
                    </a:lnTo>
                    <a:lnTo>
                      <a:pt x="21019" y="8473"/>
                    </a:lnTo>
                    <a:lnTo>
                      <a:pt x="20432" y="8814"/>
                    </a:lnTo>
                    <a:lnTo>
                      <a:pt x="20432" y="8814"/>
                    </a:lnTo>
                    <a:lnTo>
                      <a:pt x="20091" y="9004"/>
                    </a:lnTo>
                    <a:lnTo>
                      <a:pt x="19750" y="9174"/>
                    </a:lnTo>
                    <a:lnTo>
                      <a:pt x="19048" y="9477"/>
                    </a:lnTo>
                    <a:lnTo>
                      <a:pt x="18328" y="9743"/>
                    </a:lnTo>
                    <a:lnTo>
                      <a:pt x="17589" y="9970"/>
                    </a:lnTo>
                    <a:lnTo>
                      <a:pt x="16850" y="10198"/>
                    </a:lnTo>
                    <a:lnTo>
                      <a:pt x="16092" y="10387"/>
                    </a:lnTo>
                    <a:lnTo>
                      <a:pt x="14594" y="10728"/>
                    </a:lnTo>
                    <a:lnTo>
                      <a:pt x="14594" y="10728"/>
                    </a:lnTo>
                    <a:lnTo>
                      <a:pt x="14196" y="10804"/>
                    </a:lnTo>
                    <a:lnTo>
                      <a:pt x="13798" y="10880"/>
                    </a:lnTo>
                    <a:lnTo>
                      <a:pt x="13400" y="10918"/>
                    </a:lnTo>
                    <a:lnTo>
                      <a:pt x="12983" y="10975"/>
                    </a:lnTo>
                    <a:lnTo>
                      <a:pt x="12168" y="11013"/>
                    </a:lnTo>
                    <a:lnTo>
                      <a:pt x="11334" y="11032"/>
                    </a:lnTo>
                    <a:lnTo>
                      <a:pt x="11334" y="11032"/>
                    </a:lnTo>
                    <a:lnTo>
                      <a:pt x="10519" y="11013"/>
                    </a:lnTo>
                    <a:lnTo>
                      <a:pt x="9704" y="10994"/>
                    </a:lnTo>
                    <a:lnTo>
                      <a:pt x="8074" y="10956"/>
                    </a:lnTo>
                    <a:lnTo>
                      <a:pt x="8074" y="10956"/>
                    </a:lnTo>
                    <a:lnTo>
                      <a:pt x="6520" y="10937"/>
                    </a:lnTo>
                    <a:lnTo>
                      <a:pt x="5743" y="10918"/>
                    </a:lnTo>
                    <a:lnTo>
                      <a:pt x="4985" y="10899"/>
                    </a:lnTo>
                    <a:lnTo>
                      <a:pt x="4985" y="10899"/>
                    </a:lnTo>
                    <a:lnTo>
                      <a:pt x="4549" y="10861"/>
                    </a:lnTo>
                    <a:lnTo>
                      <a:pt x="4132" y="10785"/>
                    </a:lnTo>
                    <a:lnTo>
                      <a:pt x="3734" y="10690"/>
                    </a:lnTo>
                    <a:lnTo>
                      <a:pt x="3336" y="10577"/>
                    </a:lnTo>
                    <a:lnTo>
                      <a:pt x="2938" y="10425"/>
                    </a:lnTo>
                    <a:lnTo>
                      <a:pt x="2540" y="10255"/>
                    </a:lnTo>
                    <a:lnTo>
                      <a:pt x="2161" y="10084"/>
                    </a:lnTo>
                    <a:lnTo>
                      <a:pt x="1782" y="9894"/>
                    </a:lnTo>
                    <a:lnTo>
                      <a:pt x="1782" y="9894"/>
                    </a:lnTo>
                    <a:lnTo>
                      <a:pt x="1384" y="9686"/>
                    </a:lnTo>
                    <a:lnTo>
                      <a:pt x="1175" y="9572"/>
                    </a:lnTo>
                    <a:lnTo>
                      <a:pt x="1005" y="9458"/>
                    </a:lnTo>
                    <a:lnTo>
                      <a:pt x="834" y="9326"/>
                    </a:lnTo>
                    <a:lnTo>
                      <a:pt x="682" y="9155"/>
                    </a:lnTo>
                    <a:lnTo>
                      <a:pt x="550" y="8985"/>
                    </a:lnTo>
                    <a:lnTo>
                      <a:pt x="455" y="8757"/>
                    </a:lnTo>
                    <a:lnTo>
                      <a:pt x="455" y="8757"/>
                    </a:lnTo>
                    <a:lnTo>
                      <a:pt x="417" y="8568"/>
                    </a:lnTo>
                    <a:lnTo>
                      <a:pt x="379" y="8359"/>
                    </a:lnTo>
                    <a:lnTo>
                      <a:pt x="379" y="8151"/>
                    </a:lnTo>
                    <a:lnTo>
                      <a:pt x="398" y="7942"/>
                    </a:lnTo>
                    <a:lnTo>
                      <a:pt x="417" y="7734"/>
                    </a:lnTo>
                    <a:lnTo>
                      <a:pt x="455" y="7525"/>
                    </a:lnTo>
                    <a:lnTo>
                      <a:pt x="550" y="7146"/>
                    </a:lnTo>
                    <a:lnTo>
                      <a:pt x="550" y="7146"/>
                    </a:lnTo>
                    <a:lnTo>
                      <a:pt x="682" y="6767"/>
                    </a:lnTo>
                    <a:lnTo>
                      <a:pt x="853" y="6426"/>
                    </a:lnTo>
                    <a:lnTo>
                      <a:pt x="1043" y="6085"/>
                    </a:lnTo>
                    <a:lnTo>
                      <a:pt x="1251" y="5763"/>
                    </a:lnTo>
                    <a:lnTo>
                      <a:pt x="1497" y="5459"/>
                    </a:lnTo>
                    <a:lnTo>
                      <a:pt x="1763" y="5156"/>
                    </a:lnTo>
                    <a:lnTo>
                      <a:pt x="2009" y="4872"/>
                    </a:lnTo>
                    <a:lnTo>
                      <a:pt x="2293" y="4606"/>
                    </a:lnTo>
                    <a:lnTo>
                      <a:pt x="2293" y="4606"/>
                    </a:lnTo>
                    <a:lnTo>
                      <a:pt x="2559" y="4341"/>
                    </a:lnTo>
                    <a:lnTo>
                      <a:pt x="2843" y="4095"/>
                    </a:lnTo>
                    <a:lnTo>
                      <a:pt x="3127" y="3867"/>
                    </a:lnTo>
                    <a:lnTo>
                      <a:pt x="3431" y="3640"/>
                    </a:lnTo>
                    <a:lnTo>
                      <a:pt x="3734" y="3412"/>
                    </a:lnTo>
                    <a:lnTo>
                      <a:pt x="4037" y="3204"/>
                    </a:lnTo>
                    <a:lnTo>
                      <a:pt x="4682" y="2825"/>
                    </a:lnTo>
                    <a:lnTo>
                      <a:pt x="5345" y="2484"/>
                    </a:lnTo>
                    <a:lnTo>
                      <a:pt x="6027" y="2161"/>
                    </a:lnTo>
                    <a:lnTo>
                      <a:pt x="6710" y="1877"/>
                    </a:lnTo>
                    <a:lnTo>
                      <a:pt x="7411" y="1631"/>
                    </a:lnTo>
                    <a:lnTo>
                      <a:pt x="7411" y="1631"/>
                    </a:lnTo>
                    <a:lnTo>
                      <a:pt x="8112" y="1384"/>
                    </a:lnTo>
                    <a:lnTo>
                      <a:pt x="8832" y="1176"/>
                    </a:lnTo>
                    <a:lnTo>
                      <a:pt x="9553" y="986"/>
                    </a:lnTo>
                    <a:lnTo>
                      <a:pt x="10273" y="797"/>
                    </a:lnTo>
                    <a:lnTo>
                      <a:pt x="10273" y="797"/>
                    </a:lnTo>
                    <a:lnTo>
                      <a:pt x="10879" y="645"/>
                    </a:lnTo>
                    <a:lnTo>
                      <a:pt x="11505" y="493"/>
                    </a:lnTo>
                    <a:lnTo>
                      <a:pt x="11827" y="418"/>
                    </a:lnTo>
                    <a:lnTo>
                      <a:pt x="12149" y="361"/>
                    </a:lnTo>
                    <a:lnTo>
                      <a:pt x="12471" y="323"/>
                    </a:lnTo>
                    <a:lnTo>
                      <a:pt x="12775" y="323"/>
                    </a:lnTo>
                    <a:lnTo>
                      <a:pt x="12775" y="323"/>
                    </a:lnTo>
                    <a:lnTo>
                      <a:pt x="13059" y="323"/>
                    </a:lnTo>
                    <a:lnTo>
                      <a:pt x="13324" y="361"/>
                    </a:lnTo>
                    <a:lnTo>
                      <a:pt x="13571" y="418"/>
                    </a:lnTo>
                    <a:lnTo>
                      <a:pt x="13836" y="512"/>
                    </a:lnTo>
                    <a:lnTo>
                      <a:pt x="13836" y="512"/>
                    </a:lnTo>
                    <a:lnTo>
                      <a:pt x="13893" y="531"/>
                    </a:lnTo>
                    <a:lnTo>
                      <a:pt x="13893" y="531"/>
                    </a:lnTo>
                    <a:lnTo>
                      <a:pt x="13950" y="512"/>
                    </a:lnTo>
                    <a:lnTo>
                      <a:pt x="14007" y="493"/>
                    </a:lnTo>
                    <a:lnTo>
                      <a:pt x="14045" y="456"/>
                    </a:lnTo>
                    <a:lnTo>
                      <a:pt x="14064" y="399"/>
                    </a:lnTo>
                    <a:lnTo>
                      <a:pt x="14082" y="361"/>
                    </a:lnTo>
                    <a:lnTo>
                      <a:pt x="14082" y="304"/>
                    </a:lnTo>
                    <a:lnTo>
                      <a:pt x="14045" y="266"/>
                    </a:lnTo>
                    <a:lnTo>
                      <a:pt x="13988" y="228"/>
                    </a:lnTo>
                    <a:lnTo>
                      <a:pt x="13988" y="228"/>
                    </a:lnTo>
                    <a:lnTo>
                      <a:pt x="13703" y="133"/>
                    </a:lnTo>
                    <a:lnTo>
                      <a:pt x="13419" y="58"/>
                    </a:lnTo>
                    <a:lnTo>
                      <a:pt x="13135" y="20"/>
                    </a:lnTo>
                    <a:lnTo>
                      <a:pt x="12851" y="1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57"/>
              <p:cNvSpPr/>
              <p:nvPr/>
            </p:nvSpPr>
            <p:spPr>
              <a:xfrm>
                <a:off x="-457175" y="4377063"/>
                <a:ext cx="5070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11430" extrusionOk="0">
                    <a:moveTo>
                      <a:pt x="15524" y="1308"/>
                    </a:moveTo>
                    <a:lnTo>
                      <a:pt x="15618" y="1346"/>
                    </a:lnTo>
                    <a:lnTo>
                      <a:pt x="15808" y="1422"/>
                    </a:lnTo>
                    <a:lnTo>
                      <a:pt x="15979" y="1497"/>
                    </a:lnTo>
                    <a:lnTo>
                      <a:pt x="16073" y="1535"/>
                    </a:lnTo>
                    <a:lnTo>
                      <a:pt x="16206" y="1535"/>
                    </a:lnTo>
                    <a:lnTo>
                      <a:pt x="16396" y="1554"/>
                    </a:lnTo>
                    <a:lnTo>
                      <a:pt x="16604" y="1573"/>
                    </a:lnTo>
                    <a:lnTo>
                      <a:pt x="16794" y="1592"/>
                    </a:lnTo>
                    <a:lnTo>
                      <a:pt x="16964" y="1649"/>
                    </a:lnTo>
                    <a:lnTo>
                      <a:pt x="17154" y="1706"/>
                    </a:lnTo>
                    <a:lnTo>
                      <a:pt x="17343" y="1782"/>
                    </a:lnTo>
                    <a:lnTo>
                      <a:pt x="17514" y="1877"/>
                    </a:lnTo>
                    <a:lnTo>
                      <a:pt x="17684" y="1971"/>
                    </a:lnTo>
                    <a:lnTo>
                      <a:pt x="17609" y="2085"/>
                    </a:lnTo>
                    <a:lnTo>
                      <a:pt x="17305" y="2256"/>
                    </a:lnTo>
                    <a:lnTo>
                      <a:pt x="16964" y="2388"/>
                    </a:lnTo>
                    <a:lnTo>
                      <a:pt x="16623" y="2502"/>
                    </a:lnTo>
                    <a:lnTo>
                      <a:pt x="16263" y="2578"/>
                    </a:lnTo>
                    <a:lnTo>
                      <a:pt x="15884" y="2635"/>
                    </a:lnTo>
                    <a:lnTo>
                      <a:pt x="15524" y="2673"/>
                    </a:lnTo>
                    <a:lnTo>
                      <a:pt x="15164" y="2710"/>
                    </a:lnTo>
                    <a:lnTo>
                      <a:pt x="14822" y="2710"/>
                    </a:lnTo>
                    <a:lnTo>
                      <a:pt x="14709" y="2729"/>
                    </a:lnTo>
                    <a:lnTo>
                      <a:pt x="14424" y="2710"/>
                    </a:lnTo>
                    <a:lnTo>
                      <a:pt x="14140" y="2692"/>
                    </a:lnTo>
                    <a:lnTo>
                      <a:pt x="13856" y="2654"/>
                    </a:lnTo>
                    <a:lnTo>
                      <a:pt x="13590" y="2616"/>
                    </a:lnTo>
                    <a:lnTo>
                      <a:pt x="13306" y="2559"/>
                    </a:lnTo>
                    <a:lnTo>
                      <a:pt x="13041" y="2483"/>
                    </a:lnTo>
                    <a:lnTo>
                      <a:pt x="12510" y="2293"/>
                    </a:lnTo>
                    <a:lnTo>
                      <a:pt x="12567" y="2199"/>
                    </a:lnTo>
                    <a:lnTo>
                      <a:pt x="12624" y="2104"/>
                    </a:lnTo>
                    <a:lnTo>
                      <a:pt x="12700" y="2047"/>
                    </a:lnTo>
                    <a:lnTo>
                      <a:pt x="12775" y="1971"/>
                    </a:lnTo>
                    <a:lnTo>
                      <a:pt x="12870" y="1933"/>
                    </a:lnTo>
                    <a:lnTo>
                      <a:pt x="12965" y="1895"/>
                    </a:lnTo>
                    <a:lnTo>
                      <a:pt x="13155" y="1839"/>
                    </a:lnTo>
                    <a:lnTo>
                      <a:pt x="13363" y="1801"/>
                    </a:lnTo>
                    <a:lnTo>
                      <a:pt x="13590" y="1782"/>
                    </a:lnTo>
                    <a:lnTo>
                      <a:pt x="13799" y="1763"/>
                    </a:lnTo>
                    <a:lnTo>
                      <a:pt x="14007" y="1725"/>
                    </a:lnTo>
                    <a:lnTo>
                      <a:pt x="14178" y="1668"/>
                    </a:lnTo>
                    <a:lnTo>
                      <a:pt x="14349" y="1611"/>
                    </a:lnTo>
                    <a:lnTo>
                      <a:pt x="14690" y="1497"/>
                    </a:lnTo>
                    <a:lnTo>
                      <a:pt x="15050" y="1384"/>
                    </a:lnTo>
                    <a:lnTo>
                      <a:pt x="15220" y="1327"/>
                    </a:lnTo>
                    <a:lnTo>
                      <a:pt x="15391" y="1308"/>
                    </a:lnTo>
                    <a:close/>
                    <a:moveTo>
                      <a:pt x="17912" y="2331"/>
                    </a:moveTo>
                    <a:lnTo>
                      <a:pt x="17779" y="2881"/>
                    </a:lnTo>
                    <a:lnTo>
                      <a:pt x="17628" y="3412"/>
                    </a:lnTo>
                    <a:lnTo>
                      <a:pt x="17476" y="3942"/>
                    </a:lnTo>
                    <a:lnTo>
                      <a:pt x="17438" y="4227"/>
                    </a:lnTo>
                    <a:lnTo>
                      <a:pt x="17400" y="4511"/>
                    </a:lnTo>
                    <a:lnTo>
                      <a:pt x="17040" y="4625"/>
                    </a:lnTo>
                    <a:lnTo>
                      <a:pt x="16680" y="4776"/>
                    </a:lnTo>
                    <a:lnTo>
                      <a:pt x="15998" y="5080"/>
                    </a:lnTo>
                    <a:lnTo>
                      <a:pt x="14955" y="5572"/>
                    </a:lnTo>
                    <a:lnTo>
                      <a:pt x="14633" y="5288"/>
                    </a:lnTo>
                    <a:lnTo>
                      <a:pt x="14330" y="5061"/>
                    </a:lnTo>
                    <a:lnTo>
                      <a:pt x="14007" y="4814"/>
                    </a:lnTo>
                    <a:lnTo>
                      <a:pt x="13837" y="4720"/>
                    </a:lnTo>
                    <a:lnTo>
                      <a:pt x="13666" y="4625"/>
                    </a:lnTo>
                    <a:lnTo>
                      <a:pt x="13496" y="4549"/>
                    </a:lnTo>
                    <a:lnTo>
                      <a:pt x="13325" y="4473"/>
                    </a:lnTo>
                    <a:lnTo>
                      <a:pt x="13192" y="4454"/>
                    </a:lnTo>
                    <a:lnTo>
                      <a:pt x="13079" y="4473"/>
                    </a:lnTo>
                    <a:lnTo>
                      <a:pt x="12946" y="4492"/>
                    </a:lnTo>
                    <a:lnTo>
                      <a:pt x="12681" y="4587"/>
                    </a:lnTo>
                    <a:lnTo>
                      <a:pt x="12131" y="2938"/>
                    </a:lnTo>
                    <a:lnTo>
                      <a:pt x="12093" y="2748"/>
                    </a:lnTo>
                    <a:lnTo>
                      <a:pt x="12055" y="2521"/>
                    </a:lnTo>
                    <a:lnTo>
                      <a:pt x="12396" y="2635"/>
                    </a:lnTo>
                    <a:lnTo>
                      <a:pt x="12643" y="2710"/>
                    </a:lnTo>
                    <a:lnTo>
                      <a:pt x="12927" y="2805"/>
                    </a:lnTo>
                    <a:lnTo>
                      <a:pt x="13192" y="2862"/>
                    </a:lnTo>
                    <a:lnTo>
                      <a:pt x="13458" y="2919"/>
                    </a:lnTo>
                    <a:lnTo>
                      <a:pt x="13742" y="2976"/>
                    </a:lnTo>
                    <a:lnTo>
                      <a:pt x="14311" y="3033"/>
                    </a:lnTo>
                    <a:lnTo>
                      <a:pt x="14860" y="3052"/>
                    </a:lnTo>
                    <a:lnTo>
                      <a:pt x="15107" y="3052"/>
                    </a:lnTo>
                    <a:lnTo>
                      <a:pt x="15372" y="3033"/>
                    </a:lnTo>
                    <a:lnTo>
                      <a:pt x="15694" y="3014"/>
                    </a:lnTo>
                    <a:lnTo>
                      <a:pt x="16073" y="2957"/>
                    </a:lnTo>
                    <a:lnTo>
                      <a:pt x="16471" y="2881"/>
                    </a:lnTo>
                    <a:lnTo>
                      <a:pt x="16869" y="2805"/>
                    </a:lnTo>
                    <a:lnTo>
                      <a:pt x="17248" y="2673"/>
                    </a:lnTo>
                    <a:lnTo>
                      <a:pt x="17419" y="2597"/>
                    </a:lnTo>
                    <a:lnTo>
                      <a:pt x="17609" y="2521"/>
                    </a:lnTo>
                    <a:lnTo>
                      <a:pt x="17760" y="2426"/>
                    </a:lnTo>
                    <a:lnTo>
                      <a:pt x="17912" y="2331"/>
                    </a:lnTo>
                    <a:close/>
                    <a:moveTo>
                      <a:pt x="19314" y="5137"/>
                    </a:moveTo>
                    <a:lnTo>
                      <a:pt x="19333" y="5250"/>
                    </a:lnTo>
                    <a:lnTo>
                      <a:pt x="19333" y="5383"/>
                    </a:lnTo>
                    <a:lnTo>
                      <a:pt x="19314" y="5516"/>
                    </a:lnTo>
                    <a:lnTo>
                      <a:pt x="19276" y="5648"/>
                    </a:lnTo>
                    <a:lnTo>
                      <a:pt x="19258" y="5705"/>
                    </a:lnTo>
                    <a:lnTo>
                      <a:pt x="19276" y="5743"/>
                    </a:lnTo>
                    <a:lnTo>
                      <a:pt x="19295" y="5781"/>
                    </a:lnTo>
                    <a:lnTo>
                      <a:pt x="19333" y="5819"/>
                    </a:lnTo>
                    <a:lnTo>
                      <a:pt x="19030" y="5819"/>
                    </a:lnTo>
                    <a:lnTo>
                      <a:pt x="18120" y="5838"/>
                    </a:lnTo>
                    <a:lnTo>
                      <a:pt x="17665" y="5857"/>
                    </a:lnTo>
                    <a:lnTo>
                      <a:pt x="17192" y="5895"/>
                    </a:lnTo>
                    <a:lnTo>
                      <a:pt x="17192" y="5895"/>
                    </a:lnTo>
                    <a:lnTo>
                      <a:pt x="17722" y="5686"/>
                    </a:lnTo>
                    <a:lnTo>
                      <a:pt x="18253" y="5497"/>
                    </a:lnTo>
                    <a:lnTo>
                      <a:pt x="18784" y="5307"/>
                    </a:lnTo>
                    <a:lnTo>
                      <a:pt x="19314" y="5137"/>
                    </a:lnTo>
                    <a:close/>
                    <a:moveTo>
                      <a:pt x="18878" y="4625"/>
                    </a:moveTo>
                    <a:lnTo>
                      <a:pt x="19030" y="4663"/>
                    </a:lnTo>
                    <a:lnTo>
                      <a:pt x="19144" y="4720"/>
                    </a:lnTo>
                    <a:lnTo>
                      <a:pt x="19239" y="4795"/>
                    </a:lnTo>
                    <a:lnTo>
                      <a:pt x="18310" y="5118"/>
                    </a:lnTo>
                    <a:lnTo>
                      <a:pt x="17400" y="5459"/>
                    </a:lnTo>
                    <a:lnTo>
                      <a:pt x="16490" y="5819"/>
                    </a:lnTo>
                    <a:lnTo>
                      <a:pt x="15618" y="6236"/>
                    </a:lnTo>
                    <a:lnTo>
                      <a:pt x="15429" y="6027"/>
                    </a:lnTo>
                    <a:lnTo>
                      <a:pt x="15220" y="5800"/>
                    </a:lnTo>
                    <a:lnTo>
                      <a:pt x="15637" y="5610"/>
                    </a:lnTo>
                    <a:lnTo>
                      <a:pt x="16206" y="5364"/>
                    </a:lnTo>
                    <a:lnTo>
                      <a:pt x="16850" y="5099"/>
                    </a:lnTo>
                    <a:lnTo>
                      <a:pt x="17192" y="4966"/>
                    </a:lnTo>
                    <a:lnTo>
                      <a:pt x="17533" y="4852"/>
                    </a:lnTo>
                    <a:lnTo>
                      <a:pt x="17609" y="4852"/>
                    </a:lnTo>
                    <a:lnTo>
                      <a:pt x="17646" y="4814"/>
                    </a:lnTo>
                    <a:lnTo>
                      <a:pt x="17950" y="4738"/>
                    </a:lnTo>
                    <a:lnTo>
                      <a:pt x="18215" y="4682"/>
                    </a:lnTo>
                    <a:lnTo>
                      <a:pt x="18480" y="4625"/>
                    </a:lnTo>
                    <a:close/>
                    <a:moveTo>
                      <a:pt x="10368" y="3923"/>
                    </a:moveTo>
                    <a:lnTo>
                      <a:pt x="10539" y="3980"/>
                    </a:lnTo>
                    <a:lnTo>
                      <a:pt x="10691" y="4056"/>
                    </a:lnTo>
                    <a:lnTo>
                      <a:pt x="10804" y="4132"/>
                    </a:lnTo>
                    <a:lnTo>
                      <a:pt x="10880" y="4208"/>
                    </a:lnTo>
                    <a:lnTo>
                      <a:pt x="10918" y="4284"/>
                    </a:lnTo>
                    <a:lnTo>
                      <a:pt x="10918" y="4340"/>
                    </a:lnTo>
                    <a:lnTo>
                      <a:pt x="10899" y="4397"/>
                    </a:lnTo>
                    <a:lnTo>
                      <a:pt x="10842" y="4454"/>
                    </a:lnTo>
                    <a:lnTo>
                      <a:pt x="10766" y="4511"/>
                    </a:lnTo>
                    <a:lnTo>
                      <a:pt x="10577" y="4606"/>
                    </a:lnTo>
                    <a:lnTo>
                      <a:pt x="10349" y="4682"/>
                    </a:lnTo>
                    <a:lnTo>
                      <a:pt x="9932" y="4795"/>
                    </a:lnTo>
                    <a:lnTo>
                      <a:pt x="9080" y="5004"/>
                    </a:lnTo>
                    <a:lnTo>
                      <a:pt x="8227" y="5174"/>
                    </a:lnTo>
                    <a:lnTo>
                      <a:pt x="6502" y="5497"/>
                    </a:lnTo>
                    <a:lnTo>
                      <a:pt x="6142" y="5591"/>
                    </a:lnTo>
                    <a:lnTo>
                      <a:pt x="5820" y="5686"/>
                    </a:lnTo>
                    <a:lnTo>
                      <a:pt x="5497" y="5819"/>
                    </a:lnTo>
                    <a:lnTo>
                      <a:pt x="5175" y="5970"/>
                    </a:lnTo>
                    <a:lnTo>
                      <a:pt x="4872" y="6160"/>
                    </a:lnTo>
                    <a:lnTo>
                      <a:pt x="4644" y="6293"/>
                    </a:lnTo>
                    <a:lnTo>
                      <a:pt x="4550" y="6331"/>
                    </a:lnTo>
                    <a:lnTo>
                      <a:pt x="4436" y="6350"/>
                    </a:lnTo>
                    <a:lnTo>
                      <a:pt x="4417" y="6331"/>
                    </a:lnTo>
                    <a:lnTo>
                      <a:pt x="4360" y="6331"/>
                    </a:lnTo>
                    <a:lnTo>
                      <a:pt x="4303" y="6293"/>
                    </a:lnTo>
                    <a:lnTo>
                      <a:pt x="4284" y="6255"/>
                    </a:lnTo>
                    <a:lnTo>
                      <a:pt x="4246" y="6198"/>
                    </a:lnTo>
                    <a:lnTo>
                      <a:pt x="4190" y="6065"/>
                    </a:lnTo>
                    <a:lnTo>
                      <a:pt x="4133" y="5933"/>
                    </a:lnTo>
                    <a:lnTo>
                      <a:pt x="3962" y="5686"/>
                    </a:lnTo>
                    <a:lnTo>
                      <a:pt x="3943" y="5648"/>
                    </a:lnTo>
                    <a:lnTo>
                      <a:pt x="3905" y="5629"/>
                    </a:lnTo>
                    <a:lnTo>
                      <a:pt x="3829" y="5610"/>
                    </a:lnTo>
                    <a:lnTo>
                      <a:pt x="3810" y="5610"/>
                    </a:lnTo>
                    <a:lnTo>
                      <a:pt x="4133" y="5421"/>
                    </a:lnTo>
                    <a:lnTo>
                      <a:pt x="4474" y="5231"/>
                    </a:lnTo>
                    <a:lnTo>
                      <a:pt x="4474" y="5307"/>
                    </a:lnTo>
                    <a:lnTo>
                      <a:pt x="4493" y="5364"/>
                    </a:lnTo>
                    <a:lnTo>
                      <a:pt x="4550" y="5421"/>
                    </a:lnTo>
                    <a:lnTo>
                      <a:pt x="4625" y="5440"/>
                    </a:lnTo>
                    <a:lnTo>
                      <a:pt x="4663" y="5421"/>
                    </a:lnTo>
                    <a:lnTo>
                      <a:pt x="5592" y="5212"/>
                    </a:lnTo>
                    <a:lnTo>
                      <a:pt x="6502" y="4985"/>
                    </a:lnTo>
                    <a:lnTo>
                      <a:pt x="7412" y="4738"/>
                    </a:lnTo>
                    <a:lnTo>
                      <a:pt x="8321" y="4473"/>
                    </a:lnTo>
                    <a:lnTo>
                      <a:pt x="8719" y="4322"/>
                    </a:lnTo>
                    <a:lnTo>
                      <a:pt x="9212" y="4132"/>
                    </a:lnTo>
                    <a:lnTo>
                      <a:pt x="9459" y="4056"/>
                    </a:lnTo>
                    <a:lnTo>
                      <a:pt x="9705" y="3980"/>
                    </a:lnTo>
                    <a:lnTo>
                      <a:pt x="9951" y="3923"/>
                    </a:lnTo>
                    <a:close/>
                    <a:moveTo>
                      <a:pt x="19921" y="6141"/>
                    </a:moveTo>
                    <a:lnTo>
                      <a:pt x="19921" y="6842"/>
                    </a:lnTo>
                    <a:lnTo>
                      <a:pt x="19352" y="6842"/>
                    </a:lnTo>
                    <a:lnTo>
                      <a:pt x="18954" y="6899"/>
                    </a:lnTo>
                    <a:lnTo>
                      <a:pt x="18556" y="6956"/>
                    </a:lnTo>
                    <a:lnTo>
                      <a:pt x="18158" y="7032"/>
                    </a:lnTo>
                    <a:lnTo>
                      <a:pt x="17362" y="7184"/>
                    </a:lnTo>
                    <a:lnTo>
                      <a:pt x="16964" y="7240"/>
                    </a:lnTo>
                    <a:lnTo>
                      <a:pt x="16566" y="7297"/>
                    </a:lnTo>
                    <a:lnTo>
                      <a:pt x="16509" y="7297"/>
                    </a:lnTo>
                    <a:lnTo>
                      <a:pt x="16471" y="7316"/>
                    </a:lnTo>
                    <a:lnTo>
                      <a:pt x="16433" y="7392"/>
                    </a:lnTo>
                    <a:lnTo>
                      <a:pt x="16130" y="6937"/>
                    </a:lnTo>
                    <a:lnTo>
                      <a:pt x="15827" y="6501"/>
                    </a:lnTo>
                    <a:lnTo>
                      <a:pt x="16035" y="6406"/>
                    </a:lnTo>
                    <a:lnTo>
                      <a:pt x="16111" y="6406"/>
                    </a:lnTo>
                    <a:lnTo>
                      <a:pt x="16452" y="6331"/>
                    </a:lnTo>
                    <a:lnTo>
                      <a:pt x="16813" y="6274"/>
                    </a:lnTo>
                    <a:lnTo>
                      <a:pt x="17154" y="6217"/>
                    </a:lnTo>
                    <a:lnTo>
                      <a:pt x="17514" y="6198"/>
                    </a:lnTo>
                    <a:lnTo>
                      <a:pt x="18253" y="6160"/>
                    </a:lnTo>
                    <a:lnTo>
                      <a:pt x="18973" y="6141"/>
                    </a:lnTo>
                    <a:close/>
                    <a:moveTo>
                      <a:pt x="11259" y="5099"/>
                    </a:moveTo>
                    <a:lnTo>
                      <a:pt x="11430" y="5231"/>
                    </a:lnTo>
                    <a:lnTo>
                      <a:pt x="11619" y="5345"/>
                    </a:lnTo>
                    <a:lnTo>
                      <a:pt x="11828" y="5440"/>
                    </a:lnTo>
                    <a:lnTo>
                      <a:pt x="12055" y="5516"/>
                    </a:lnTo>
                    <a:lnTo>
                      <a:pt x="12510" y="5648"/>
                    </a:lnTo>
                    <a:lnTo>
                      <a:pt x="12719" y="5724"/>
                    </a:lnTo>
                    <a:lnTo>
                      <a:pt x="12908" y="5800"/>
                    </a:lnTo>
                    <a:lnTo>
                      <a:pt x="13211" y="5952"/>
                    </a:lnTo>
                    <a:lnTo>
                      <a:pt x="13496" y="6103"/>
                    </a:lnTo>
                    <a:lnTo>
                      <a:pt x="13780" y="6274"/>
                    </a:lnTo>
                    <a:lnTo>
                      <a:pt x="14045" y="6463"/>
                    </a:lnTo>
                    <a:lnTo>
                      <a:pt x="14311" y="6672"/>
                    </a:lnTo>
                    <a:lnTo>
                      <a:pt x="14557" y="6880"/>
                    </a:lnTo>
                    <a:lnTo>
                      <a:pt x="14785" y="7127"/>
                    </a:lnTo>
                    <a:lnTo>
                      <a:pt x="15012" y="7354"/>
                    </a:lnTo>
                    <a:lnTo>
                      <a:pt x="14709" y="7411"/>
                    </a:lnTo>
                    <a:lnTo>
                      <a:pt x="14405" y="7468"/>
                    </a:lnTo>
                    <a:lnTo>
                      <a:pt x="14121" y="7563"/>
                    </a:lnTo>
                    <a:lnTo>
                      <a:pt x="13837" y="7657"/>
                    </a:lnTo>
                    <a:lnTo>
                      <a:pt x="13799" y="7695"/>
                    </a:lnTo>
                    <a:lnTo>
                      <a:pt x="13761" y="7714"/>
                    </a:lnTo>
                    <a:lnTo>
                      <a:pt x="13534" y="7506"/>
                    </a:lnTo>
                    <a:lnTo>
                      <a:pt x="13249" y="7316"/>
                    </a:lnTo>
                    <a:lnTo>
                      <a:pt x="12965" y="7146"/>
                    </a:lnTo>
                    <a:lnTo>
                      <a:pt x="12662" y="6994"/>
                    </a:lnTo>
                    <a:lnTo>
                      <a:pt x="12358" y="6861"/>
                    </a:lnTo>
                    <a:lnTo>
                      <a:pt x="12036" y="6748"/>
                    </a:lnTo>
                    <a:lnTo>
                      <a:pt x="11430" y="6539"/>
                    </a:lnTo>
                    <a:lnTo>
                      <a:pt x="11127" y="6463"/>
                    </a:lnTo>
                    <a:lnTo>
                      <a:pt x="10823" y="6368"/>
                    </a:lnTo>
                    <a:lnTo>
                      <a:pt x="10501" y="6312"/>
                    </a:lnTo>
                    <a:lnTo>
                      <a:pt x="10198" y="6255"/>
                    </a:lnTo>
                    <a:lnTo>
                      <a:pt x="9876" y="6217"/>
                    </a:lnTo>
                    <a:lnTo>
                      <a:pt x="9553" y="6179"/>
                    </a:lnTo>
                    <a:lnTo>
                      <a:pt x="9250" y="6179"/>
                    </a:lnTo>
                    <a:lnTo>
                      <a:pt x="8928" y="6160"/>
                    </a:lnTo>
                    <a:lnTo>
                      <a:pt x="8833" y="6160"/>
                    </a:lnTo>
                    <a:lnTo>
                      <a:pt x="9023" y="6122"/>
                    </a:lnTo>
                    <a:lnTo>
                      <a:pt x="9686" y="6027"/>
                    </a:lnTo>
                    <a:lnTo>
                      <a:pt x="10027" y="5970"/>
                    </a:lnTo>
                    <a:lnTo>
                      <a:pt x="10330" y="5895"/>
                    </a:lnTo>
                    <a:lnTo>
                      <a:pt x="10482" y="5838"/>
                    </a:lnTo>
                    <a:lnTo>
                      <a:pt x="10634" y="5781"/>
                    </a:lnTo>
                    <a:lnTo>
                      <a:pt x="10766" y="5705"/>
                    </a:lnTo>
                    <a:lnTo>
                      <a:pt x="10880" y="5610"/>
                    </a:lnTo>
                    <a:lnTo>
                      <a:pt x="10994" y="5516"/>
                    </a:lnTo>
                    <a:lnTo>
                      <a:pt x="11108" y="5402"/>
                    </a:lnTo>
                    <a:lnTo>
                      <a:pt x="11183" y="5250"/>
                    </a:lnTo>
                    <a:lnTo>
                      <a:pt x="11259" y="5099"/>
                    </a:lnTo>
                    <a:close/>
                    <a:moveTo>
                      <a:pt x="5289" y="3905"/>
                    </a:moveTo>
                    <a:lnTo>
                      <a:pt x="5346" y="3942"/>
                    </a:lnTo>
                    <a:lnTo>
                      <a:pt x="5403" y="3961"/>
                    </a:lnTo>
                    <a:lnTo>
                      <a:pt x="5440" y="4018"/>
                    </a:lnTo>
                    <a:lnTo>
                      <a:pt x="5516" y="4132"/>
                    </a:lnTo>
                    <a:lnTo>
                      <a:pt x="5554" y="4284"/>
                    </a:lnTo>
                    <a:lnTo>
                      <a:pt x="5592" y="4454"/>
                    </a:lnTo>
                    <a:lnTo>
                      <a:pt x="5611" y="4606"/>
                    </a:lnTo>
                    <a:lnTo>
                      <a:pt x="5630" y="4871"/>
                    </a:lnTo>
                    <a:lnTo>
                      <a:pt x="4815" y="5061"/>
                    </a:lnTo>
                    <a:lnTo>
                      <a:pt x="4967" y="4985"/>
                    </a:lnTo>
                    <a:lnTo>
                      <a:pt x="5024" y="4947"/>
                    </a:lnTo>
                    <a:lnTo>
                      <a:pt x="5042" y="4890"/>
                    </a:lnTo>
                    <a:lnTo>
                      <a:pt x="5061" y="4852"/>
                    </a:lnTo>
                    <a:lnTo>
                      <a:pt x="5042" y="4795"/>
                    </a:lnTo>
                    <a:lnTo>
                      <a:pt x="5024" y="4757"/>
                    </a:lnTo>
                    <a:lnTo>
                      <a:pt x="4986" y="4720"/>
                    </a:lnTo>
                    <a:lnTo>
                      <a:pt x="4929" y="4682"/>
                    </a:lnTo>
                    <a:lnTo>
                      <a:pt x="4872" y="4682"/>
                    </a:lnTo>
                    <a:lnTo>
                      <a:pt x="4796" y="4701"/>
                    </a:lnTo>
                    <a:lnTo>
                      <a:pt x="4474" y="4852"/>
                    </a:lnTo>
                    <a:lnTo>
                      <a:pt x="4171" y="5023"/>
                    </a:lnTo>
                    <a:lnTo>
                      <a:pt x="3848" y="5193"/>
                    </a:lnTo>
                    <a:lnTo>
                      <a:pt x="3545" y="5383"/>
                    </a:lnTo>
                    <a:lnTo>
                      <a:pt x="3261" y="5591"/>
                    </a:lnTo>
                    <a:lnTo>
                      <a:pt x="2977" y="5800"/>
                    </a:lnTo>
                    <a:lnTo>
                      <a:pt x="2692" y="6027"/>
                    </a:lnTo>
                    <a:lnTo>
                      <a:pt x="2427" y="6255"/>
                    </a:lnTo>
                    <a:lnTo>
                      <a:pt x="2180" y="6482"/>
                    </a:lnTo>
                    <a:lnTo>
                      <a:pt x="1953" y="6729"/>
                    </a:lnTo>
                    <a:lnTo>
                      <a:pt x="1745" y="6975"/>
                    </a:lnTo>
                    <a:lnTo>
                      <a:pt x="1536" y="7240"/>
                    </a:lnTo>
                    <a:lnTo>
                      <a:pt x="1441" y="7373"/>
                    </a:lnTo>
                    <a:lnTo>
                      <a:pt x="1347" y="7525"/>
                    </a:lnTo>
                    <a:lnTo>
                      <a:pt x="1271" y="7600"/>
                    </a:lnTo>
                    <a:lnTo>
                      <a:pt x="1214" y="7657"/>
                    </a:lnTo>
                    <a:lnTo>
                      <a:pt x="1138" y="7714"/>
                    </a:lnTo>
                    <a:lnTo>
                      <a:pt x="1062" y="7733"/>
                    </a:lnTo>
                    <a:lnTo>
                      <a:pt x="1005" y="7714"/>
                    </a:lnTo>
                    <a:lnTo>
                      <a:pt x="361" y="7563"/>
                    </a:lnTo>
                    <a:lnTo>
                      <a:pt x="437" y="7373"/>
                    </a:lnTo>
                    <a:lnTo>
                      <a:pt x="532" y="7184"/>
                    </a:lnTo>
                    <a:lnTo>
                      <a:pt x="626" y="7013"/>
                    </a:lnTo>
                    <a:lnTo>
                      <a:pt x="759" y="6842"/>
                    </a:lnTo>
                    <a:lnTo>
                      <a:pt x="911" y="6672"/>
                    </a:lnTo>
                    <a:lnTo>
                      <a:pt x="1062" y="6520"/>
                    </a:lnTo>
                    <a:lnTo>
                      <a:pt x="1384" y="6236"/>
                    </a:lnTo>
                    <a:lnTo>
                      <a:pt x="1745" y="5970"/>
                    </a:lnTo>
                    <a:lnTo>
                      <a:pt x="2124" y="5705"/>
                    </a:lnTo>
                    <a:lnTo>
                      <a:pt x="2806" y="5250"/>
                    </a:lnTo>
                    <a:lnTo>
                      <a:pt x="3412" y="4833"/>
                    </a:lnTo>
                    <a:lnTo>
                      <a:pt x="4057" y="4435"/>
                    </a:lnTo>
                    <a:lnTo>
                      <a:pt x="4284" y="4284"/>
                    </a:lnTo>
                    <a:lnTo>
                      <a:pt x="4531" y="4170"/>
                    </a:lnTo>
                    <a:lnTo>
                      <a:pt x="4777" y="4056"/>
                    </a:lnTo>
                    <a:lnTo>
                      <a:pt x="5024" y="3942"/>
                    </a:lnTo>
                    <a:lnTo>
                      <a:pt x="5118" y="3905"/>
                    </a:lnTo>
                    <a:close/>
                    <a:moveTo>
                      <a:pt x="7033" y="6937"/>
                    </a:moveTo>
                    <a:lnTo>
                      <a:pt x="7829" y="7070"/>
                    </a:lnTo>
                    <a:lnTo>
                      <a:pt x="8606" y="7240"/>
                    </a:lnTo>
                    <a:lnTo>
                      <a:pt x="9383" y="7430"/>
                    </a:lnTo>
                    <a:lnTo>
                      <a:pt x="10141" y="7657"/>
                    </a:lnTo>
                    <a:lnTo>
                      <a:pt x="9932" y="7733"/>
                    </a:lnTo>
                    <a:lnTo>
                      <a:pt x="9743" y="7809"/>
                    </a:lnTo>
                    <a:lnTo>
                      <a:pt x="9610" y="7847"/>
                    </a:lnTo>
                    <a:lnTo>
                      <a:pt x="9553" y="7809"/>
                    </a:lnTo>
                    <a:lnTo>
                      <a:pt x="9440" y="7809"/>
                    </a:lnTo>
                    <a:lnTo>
                      <a:pt x="9402" y="7828"/>
                    </a:lnTo>
                    <a:lnTo>
                      <a:pt x="9345" y="7771"/>
                    </a:lnTo>
                    <a:lnTo>
                      <a:pt x="9307" y="7733"/>
                    </a:lnTo>
                    <a:lnTo>
                      <a:pt x="9250" y="7733"/>
                    </a:lnTo>
                    <a:lnTo>
                      <a:pt x="9174" y="7752"/>
                    </a:lnTo>
                    <a:lnTo>
                      <a:pt x="9136" y="7714"/>
                    </a:lnTo>
                    <a:lnTo>
                      <a:pt x="9080" y="7714"/>
                    </a:lnTo>
                    <a:lnTo>
                      <a:pt x="8795" y="7676"/>
                    </a:lnTo>
                    <a:lnTo>
                      <a:pt x="8549" y="7676"/>
                    </a:lnTo>
                    <a:lnTo>
                      <a:pt x="8302" y="7695"/>
                    </a:lnTo>
                    <a:lnTo>
                      <a:pt x="8246" y="7657"/>
                    </a:lnTo>
                    <a:lnTo>
                      <a:pt x="8170" y="7657"/>
                    </a:lnTo>
                    <a:lnTo>
                      <a:pt x="7393" y="7790"/>
                    </a:lnTo>
                    <a:lnTo>
                      <a:pt x="6635" y="7942"/>
                    </a:lnTo>
                    <a:lnTo>
                      <a:pt x="6616" y="7923"/>
                    </a:lnTo>
                    <a:lnTo>
                      <a:pt x="6521" y="7885"/>
                    </a:lnTo>
                    <a:lnTo>
                      <a:pt x="5933" y="7885"/>
                    </a:lnTo>
                    <a:lnTo>
                      <a:pt x="6976" y="6994"/>
                    </a:lnTo>
                    <a:lnTo>
                      <a:pt x="7033" y="6937"/>
                    </a:lnTo>
                    <a:close/>
                    <a:moveTo>
                      <a:pt x="19921" y="7165"/>
                    </a:moveTo>
                    <a:lnTo>
                      <a:pt x="19883" y="7354"/>
                    </a:lnTo>
                    <a:lnTo>
                      <a:pt x="19845" y="7430"/>
                    </a:lnTo>
                    <a:lnTo>
                      <a:pt x="19807" y="7506"/>
                    </a:lnTo>
                    <a:lnTo>
                      <a:pt x="19750" y="7544"/>
                    </a:lnTo>
                    <a:lnTo>
                      <a:pt x="19675" y="7582"/>
                    </a:lnTo>
                    <a:lnTo>
                      <a:pt x="19580" y="7619"/>
                    </a:lnTo>
                    <a:lnTo>
                      <a:pt x="19447" y="7638"/>
                    </a:lnTo>
                    <a:lnTo>
                      <a:pt x="19087" y="7695"/>
                    </a:lnTo>
                    <a:lnTo>
                      <a:pt x="18708" y="7771"/>
                    </a:lnTo>
                    <a:lnTo>
                      <a:pt x="16869" y="8150"/>
                    </a:lnTo>
                    <a:lnTo>
                      <a:pt x="16566" y="7619"/>
                    </a:lnTo>
                    <a:lnTo>
                      <a:pt x="16964" y="7582"/>
                    </a:lnTo>
                    <a:lnTo>
                      <a:pt x="17362" y="7506"/>
                    </a:lnTo>
                    <a:lnTo>
                      <a:pt x="18158" y="7354"/>
                    </a:lnTo>
                    <a:lnTo>
                      <a:pt x="18556" y="7278"/>
                    </a:lnTo>
                    <a:lnTo>
                      <a:pt x="18973" y="7221"/>
                    </a:lnTo>
                    <a:lnTo>
                      <a:pt x="19371" y="7184"/>
                    </a:lnTo>
                    <a:lnTo>
                      <a:pt x="19769" y="7165"/>
                    </a:lnTo>
                    <a:close/>
                    <a:moveTo>
                      <a:pt x="6578" y="6918"/>
                    </a:moveTo>
                    <a:lnTo>
                      <a:pt x="5649" y="7695"/>
                    </a:lnTo>
                    <a:lnTo>
                      <a:pt x="5611" y="7733"/>
                    </a:lnTo>
                    <a:lnTo>
                      <a:pt x="5592" y="7771"/>
                    </a:lnTo>
                    <a:lnTo>
                      <a:pt x="5592" y="7847"/>
                    </a:lnTo>
                    <a:lnTo>
                      <a:pt x="4398" y="8169"/>
                    </a:lnTo>
                    <a:lnTo>
                      <a:pt x="4493" y="8055"/>
                    </a:lnTo>
                    <a:lnTo>
                      <a:pt x="4607" y="7942"/>
                    </a:lnTo>
                    <a:lnTo>
                      <a:pt x="4834" y="7733"/>
                    </a:lnTo>
                    <a:lnTo>
                      <a:pt x="5099" y="7563"/>
                    </a:lnTo>
                    <a:lnTo>
                      <a:pt x="5384" y="7392"/>
                    </a:lnTo>
                    <a:lnTo>
                      <a:pt x="5687" y="7259"/>
                    </a:lnTo>
                    <a:lnTo>
                      <a:pt x="5990" y="7127"/>
                    </a:lnTo>
                    <a:lnTo>
                      <a:pt x="6578" y="6918"/>
                    </a:lnTo>
                    <a:close/>
                    <a:moveTo>
                      <a:pt x="3678" y="5705"/>
                    </a:moveTo>
                    <a:lnTo>
                      <a:pt x="3659" y="5781"/>
                    </a:lnTo>
                    <a:lnTo>
                      <a:pt x="3678" y="5857"/>
                    </a:lnTo>
                    <a:lnTo>
                      <a:pt x="3735" y="5952"/>
                    </a:lnTo>
                    <a:lnTo>
                      <a:pt x="3792" y="6084"/>
                    </a:lnTo>
                    <a:lnTo>
                      <a:pt x="3905" y="6350"/>
                    </a:lnTo>
                    <a:lnTo>
                      <a:pt x="3735" y="6425"/>
                    </a:lnTo>
                    <a:lnTo>
                      <a:pt x="3583" y="6520"/>
                    </a:lnTo>
                    <a:lnTo>
                      <a:pt x="3450" y="6634"/>
                    </a:lnTo>
                    <a:lnTo>
                      <a:pt x="3318" y="6748"/>
                    </a:lnTo>
                    <a:lnTo>
                      <a:pt x="3052" y="7032"/>
                    </a:lnTo>
                    <a:lnTo>
                      <a:pt x="2825" y="7278"/>
                    </a:lnTo>
                    <a:lnTo>
                      <a:pt x="2560" y="7563"/>
                    </a:lnTo>
                    <a:lnTo>
                      <a:pt x="2332" y="7866"/>
                    </a:lnTo>
                    <a:lnTo>
                      <a:pt x="1858" y="8472"/>
                    </a:lnTo>
                    <a:lnTo>
                      <a:pt x="1839" y="8321"/>
                    </a:lnTo>
                    <a:lnTo>
                      <a:pt x="1782" y="8169"/>
                    </a:lnTo>
                    <a:lnTo>
                      <a:pt x="1707" y="7999"/>
                    </a:lnTo>
                    <a:lnTo>
                      <a:pt x="1631" y="7866"/>
                    </a:lnTo>
                    <a:lnTo>
                      <a:pt x="1593" y="7809"/>
                    </a:lnTo>
                    <a:lnTo>
                      <a:pt x="1536" y="7790"/>
                    </a:lnTo>
                    <a:lnTo>
                      <a:pt x="1764" y="7487"/>
                    </a:lnTo>
                    <a:lnTo>
                      <a:pt x="2010" y="7202"/>
                    </a:lnTo>
                    <a:lnTo>
                      <a:pt x="2256" y="6918"/>
                    </a:lnTo>
                    <a:lnTo>
                      <a:pt x="2522" y="6653"/>
                    </a:lnTo>
                    <a:lnTo>
                      <a:pt x="2787" y="6406"/>
                    </a:lnTo>
                    <a:lnTo>
                      <a:pt x="3071" y="6160"/>
                    </a:lnTo>
                    <a:lnTo>
                      <a:pt x="3375" y="5933"/>
                    </a:lnTo>
                    <a:lnTo>
                      <a:pt x="3678" y="5705"/>
                    </a:lnTo>
                    <a:close/>
                    <a:moveTo>
                      <a:pt x="15088" y="7695"/>
                    </a:moveTo>
                    <a:lnTo>
                      <a:pt x="15069" y="7885"/>
                    </a:lnTo>
                    <a:lnTo>
                      <a:pt x="15031" y="8074"/>
                    </a:lnTo>
                    <a:lnTo>
                      <a:pt x="14993" y="8264"/>
                    </a:lnTo>
                    <a:lnTo>
                      <a:pt x="14936" y="8434"/>
                    </a:lnTo>
                    <a:lnTo>
                      <a:pt x="14159" y="8586"/>
                    </a:lnTo>
                    <a:lnTo>
                      <a:pt x="14159" y="8586"/>
                    </a:lnTo>
                    <a:lnTo>
                      <a:pt x="14197" y="8548"/>
                    </a:lnTo>
                    <a:lnTo>
                      <a:pt x="14216" y="8491"/>
                    </a:lnTo>
                    <a:lnTo>
                      <a:pt x="14235" y="8453"/>
                    </a:lnTo>
                    <a:lnTo>
                      <a:pt x="14235" y="8397"/>
                    </a:lnTo>
                    <a:lnTo>
                      <a:pt x="14121" y="8169"/>
                    </a:lnTo>
                    <a:lnTo>
                      <a:pt x="13970" y="7961"/>
                    </a:lnTo>
                    <a:lnTo>
                      <a:pt x="13988" y="7961"/>
                    </a:lnTo>
                    <a:lnTo>
                      <a:pt x="14273" y="7847"/>
                    </a:lnTo>
                    <a:lnTo>
                      <a:pt x="14538" y="7771"/>
                    </a:lnTo>
                    <a:lnTo>
                      <a:pt x="14803" y="7714"/>
                    </a:lnTo>
                    <a:lnTo>
                      <a:pt x="15088" y="7695"/>
                    </a:lnTo>
                    <a:close/>
                    <a:moveTo>
                      <a:pt x="7506" y="8112"/>
                    </a:moveTo>
                    <a:lnTo>
                      <a:pt x="7431" y="8169"/>
                    </a:lnTo>
                    <a:lnTo>
                      <a:pt x="7108" y="8415"/>
                    </a:lnTo>
                    <a:lnTo>
                      <a:pt x="6786" y="8624"/>
                    </a:lnTo>
                    <a:lnTo>
                      <a:pt x="6786" y="8453"/>
                    </a:lnTo>
                    <a:lnTo>
                      <a:pt x="6786" y="8264"/>
                    </a:lnTo>
                    <a:lnTo>
                      <a:pt x="7506" y="8112"/>
                    </a:lnTo>
                    <a:close/>
                    <a:moveTo>
                      <a:pt x="8833" y="6501"/>
                    </a:moveTo>
                    <a:lnTo>
                      <a:pt x="9402" y="6520"/>
                    </a:lnTo>
                    <a:lnTo>
                      <a:pt x="9970" y="6577"/>
                    </a:lnTo>
                    <a:lnTo>
                      <a:pt x="10520" y="6672"/>
                    </a:lnTo>
                    <a:lnTo>
                      <a:pt x="11089" y="6785"/>
                    </a:lnTo>
                    <a:lnTo>
                      <a:pt x="11373" y="6880"/>
                    </a:lnTo>
                    <a:lnTo>
                      <a:pt x="11790" y="7032"/>
                    </a:lnTo>
                    <a:lnTo>
                      <a:pt x="12302" y="7240"/>
                    </a:lnTo>
                    <a:lnTo>
                      <a:pt x="12813" y="7487"/>
                    </a:lnTo>
                    <a:lnTo>
                      <a:pt x="13060" y="7619"/>
                    </a:lnTo>
                    <a:lnTo>
                      <a:pt x="13287" y="7752"/>
                    </a:lnTo>
                    <a:lnTo>
                      <a:pt x="13458" y="7904"/>
                    </a:lnTo>
                    <a:lnTo>
                      <a:pt x="13609" y="8036"/>
                    </a:lnTo>
                    <a:lnTo>
                      <a:pt x="13666" y="8112"/>
                    </a:lnTo>
                    <a:lnTo>
                      <a:pt x="13704" y="8188"/>
                    </a:lnTo>
                    <a:lnTo>
                      <a:pt x="13723" y="8264"/>
                    </a:lnTo>
                    <a:lnTo>
                      <a:pt x="13742" y="8340"/>
                    </a:lnTo>
                    <a:lnTo>
                      <a:pt x="13723" y="8397"/>
                    </a:lnTo>
                    <a:lnTo>
                      <a:pt x="13704" y="8472"/>
                    </a:lnTo>
                    <a:lnTo>
                      <a:pt x="13647" y="8548"/>
                    </a:lnTo>
                    <a:lnTo>
                      <a:pt x="13590" y="8605"/>
                    </a:lnTo>
                    <a:lnTo>
                      <a:pt x="13553" y="8624"/>
                    </a:lnTo>
                    <a:lnTo>
                      <a:pt x="13496" y="8643"/>
                    </a:lnTo>
                    <a:lnTo>
                      <a:pt x="13477" y="8643"/>
                    </a:lnTo>
                    <a:lnTo>
                      <a:pt x="13458" y="8586"/>
                    </a:lnTo>
                    <a:lnTo>
                      <a:pt x="13439" y="8529"/>
                    </a:lnTo>
                    <a:lnTo>
                      <a:pt x="13401" y="8510"/>
                    </a:lnTo>
                    <a:lnTo>
                      <a:pt x="13344" y="8491"/>
                    </a:lnTo>
                    <a:lnTo>
                      <a:pt x="13287" y="8510"/>
                    </a:lnTo>
                    <a:lnTo>
                      <a:pt x="13173" y="8548"/>
                    </a:lnTo>
                    <a:lnTo>
                      <a:pt x="12832" y="8415"/>
                    </a:lnTo>
                    <a:lnTo>
                      <a:pt x="12510" y="8245"/>
                    </a:lnTo>
                    <a:lnTo>
                      <a:pt x="12055" y="7999"/>
                    </a:lnTo>
                    <a:lnTo>
                      <a:pt x="11354" y="7714"/>
                    </a:lnTo>
                    <a:lnTo>
                      <a:pt x="10634" y="7449"/>
                    </a:lnTo>
                    <a:lnTo>
                      <a:pt x="10198" y="7316"/>
                    </a:lnTo>
                    <a:lnTo>
                      <a:pt x="9743" y="7184"/>
                    </a:lnTo>
                    <a:lnTo>
                      <a:pt x="9307" y="7051"/>
                    </a:lnTo>
                    <a:lnTo>
                      <a:pt x="8852" y="6937"/>
                    </a:lnTo>
                    <a:lnTo>
                      <a:pt x="7942" y="6748"/>
                    </a:lnTo>
                    <a:lnTo>
                      <a:pt x="7033" y="6615"/>
                    </a:lnTo>
                    <a:lnTo>
                      <a:pt x="7203" y="6558"/>
                    </a:lnTo>
                    <a:lnTo>
                      <a:pt x="7260" y="6615"/>
                    </a:lnTo>
                    <a:lnTo>
                      <a:pt x="7336" y="6634"/>
                    </a:lnTo>
                    <a:lnTo>
                      <a:pt x="7374" y="6615"/>
                    </a:lnTo>
                    <a:lnTo>
                      <a:pt x="7734" y="6577"/>
                    </a:lnTo>
                    <a:lnTo>
                      <a:pt x="8113" y="6539"/>
                    </a:lnTo>
                    <a:lnTo>
                      <a:pt x="8473" y="6501"/>
                    </a:lnTo>
                    <a:close/>
                    <a:moveTo>
                      <a:pt x="13363" y="4852"/>
                    </a:moveTo>
                    <a:lnTo>
                      <a:pt x="13515" y="4909"/>
                    </a:lnTo>
                    <a:lnTo>
                      <a:pt x="13837" y="5118"/>
                    </a:lnTo>
                    <a:lnTo>
                      <a:pt x="14159" y="5345"/>
                    </a:lnTo>
                    <a:lnTo>
                      <a:pt x="14481" y="5591"/>
                    </a:lnTo>
                    <a:lnTo>
                      <a:pt x="14785" y="5838"/>
                    </a:lnTo>
                    <a:lnTo>
                      <a:pt x="14822" y="5876"/>
                    </a:lnTo>
                    <a:lnTo>
                      <a:pt x="14860" y="5895"/>
                    </a:lnTo>
                    <a:lnTo>
                      <a:pt x="15050" y="6065"/>
                    </a:lnTo>
                    <a:lnTo>
                      <a:pt x="15220" y="6217"/>
                    </a:lnTo>
                    <a:lnTo>
                      <a:pt x="15372" y="6387"/>
                    </a:lnTo>
                    <a:lnTo>
                      <a:pt x="15353" y="6463"/>
                    </a:lnTo>
                    <a:lnTo>
                      <a:pt x="15391" y="6539"/>
                    </a:lnTo>
                    <a:lnTo>
                      <a:pt x="15448" y="6596"/>
                    </a:lnTo>
                    <a:lnTo>
                      <a:pt x="15486" y="6615"/>
                    </a:lnTo>
                    <a:lnTo>
                      <a:pt x="15562" y="6615"/>
                    </a:lnTo>
                    <a:lnTo>
                      <a:pt x="15732" y="6842"/>
                    </a:lnTo>
                    <a:lnTo>
                      <a:pt x="15903" y="7089"/>
                    </a:lnTo>
                    <a:lnTo>
                      <a:pt x="16206" y="7582"/>
                    </a:lnTo>
                    <a:lnTo>
                      <a:pt x="16490" y="8112"/>
                    </a:lnTo>
                    <a:lnTo>
                      <a:pt x="16756" y="8624"/>
                    </a:lnTo>
                    <a:lnTo>
                      <a:pt x="16509" y="8643"/>
                    </a:lnTo>
                    <a:lnTo>
                      <a:pt x="16377" y="8624"/>
                    </a:lnTo>
                    <a:lnTo>
                      <a:pt x="16244" y="8586"/>
                    </a:lnTo>
                    <a:lnTo>
                      <a:pt x="16130" y="8491"/>
                    </a:lnTo>
                    <a:lnTo>
                      <a:pt x="16016" y="8359"/>
                    </a:lnTo>
                    <a:lnTo>
                      <a:pt x="15884" y="8207"/>
                    </a:lnTo>
                    <a:lnTo>
                      <a:pt x="15732" y="8055"/>
                    </a:lnTo>
                    <a:lnTo>
                      <a:pt x="15581" y="7923"/>
                    </a:lnTo>
                    <a:lnTo>
                      <a:pt x="15410" y="7809"/>
                    </a:lnTo>
                    <a:lnTo>
                      <a:pt x="15410" y="7657"/>
                    </a:lnTo>
                    <a:lnTo>
                      <a:pt x="15467" y="7619"/>
                    </a:lnTo>
                    <a:lnTo>
                      <a:pt x="15505" y="7563"/>
                    </a:lnTo>
                    <a:lnTo>
                      <a:pt x="15505" y="7487"/>
                    </a:lnTo>
                    <a:lnTo>
                      <a:pt x="15486" y="7430"/>
                    </a:lnTo>
                    <a:lnTo>
                      <a:pt x="15410" y="7335"/>
                    </a:lnTo>
                    <a:lnTo>
                      <a:pt x="15391" y="7278"/>
                    </a:lnTo>
                    <a:lnTo>
                      <a:pt x="15372" y="7240"/>
                    </a:lnTo>
                    <a:lnTo>
                      <a:pt x="15334" y="7202"/>
                    </a:lnTo>
                    <a:lnTo>
                      <a:pt x="15296" y="7184"/>
                    </a:lnTo>
                    <a:lnTo>
                      <a:pt x="14993" y="6861"/>
                    </a:lnTo>
                    <a:lnTo>
                      <a:pt x="14671" y="6558"/>
                    </a:lnTo>
                    <a:lnTo>
                      <a:pt x="14330" y="6274"/>
                    </a:lnTo>
                    <a:lnTo>
                      <a:pt x="13970" y="6008"/>
                    </a:lnTo>
                    <a:lnTo>
                      <a:pt x="13704" y="5838"/>
                    </a:lnTo>
                    <a:lnTo>
                      <a:pt x="13420" y="5686"/>
                    </a:lnTo>
                    <a:lnTo>
                      <a:pt x="12851" y="5402"/>
                    </a:lnTo>
                    <a:lnTo>
                      <a:pt x="12719" y="5364"/>
                    </a:lnTo>
                    <a:lnTo>
                      <a:pt x="12548" y="5307"/>
                    </a:lnTo>
                    <a:lnTo>
                      <a:pt x="12188" y="5193"/>
                    </a:lnTo>
                    <a:lnTo>
                      <a:pt x="12586" y="5023"/>
                    </a:lnTo>
                    <a:lnTo>
                      <a:pt x="12662" y="5004"/>
                    </a:lnTo>
                    <a:lnTo>
                      <a:pt x="12738" y="4947"/>
                    </a:lnTo>
                    <a:lnTo>
                      <a:pt x="12984" y="4871"/>
                    </a:lnTo>
                    <a:lnTo>
                      <a:pt x="13098" y="4852"/>
                    </a:lnTo>
                    <a:close/>
                    <a:moveTo>
                      <a:pt x="4076" y="6634"/>
                    </a:moveTo>
                    <a:lnTo>
                      <a:pt x="4133" y="6672"/>
                    </a:lnTo>
                    <a:lnTo>
                      <a:pt x="4190" y="6710"/>
                    </a:lnTo>
                    <a:lnTo>
                      <a:pt x="4265" y="6729"/>
                    </a:lnTo>
                    <a:lnTo>
                      <a:pt x="4379" y="6729"/>
                    </a:lnTo>
                    <a:lnTo>
                      <a:pt x="4607" y="7032"/>
                    </a:lnTo>
                    <a:lnTo>
                      <a:pt x="4815" y="7335"/>
                    </a:lnTo>
                    <a:lnTo>
                      <a:pt x="4569" y="7525"/>
                    </a:lnTo>
                    <a:lnTo>
                      <a:pt x="4341" y="7733"/>
                    </a:lnTo>
                    <a:lnTo>
                      <a:pt x="4152" y="7942"/>
                    </a:lnTo>
                    <a:lnTo>
                      <a:pt x="4057" y="8074"/>
                    </a:lnTo>
                    <a:lnTo>
                      <a:pt x="4000" y="8207"/>
                    </a:lnTo>
                    <a:lnTo>
                      <a:pt x="3981" y="8245"/>
                    </a:lnTo>
                    <a:lnTo>
                      <a:pt x="3981" y="8283"/>
                    </a:lnTo>
                    <a:lnTo>
                      <a:pt x="2920" y="8567"/>
                    </a:lnTo>
                    <a:lnTo>
                      <a:pt x="2029" y="8795"/>
                    </a:lnTo>
                    <a:lnTo>
                      <a:pt x="2484" y="8207"/>
                    </a:lnTo>
                    <a:lnTo>
                      <a:pt x="2939" y="7638"/>
                    </a:lnTo>
                    <a:lnTo>
                      <a:pt x="3185" y="7354"/>
                    </a:lnTo>
                    <a:lnTo>
                      <a:pt x="3450" y="7051"/>
                    </a:lnTo>
                    <a:lnTo>
                      <a:pt x="3602" y="6918"/>
                    </a:lnTo>
                    <a:lnTo>
                      <a:pt x="3754" y="6804"/>
                    </a:lnTo>
                    <a:lnTo>
                      <a:pt x="3905" y="6691"/>
                    </a:lnTo>
                    <a:lnTo>
                      <a:pt x="4076" y="6634"/>
                    </a:lnTo>
                    <a:close/>
                    <a:moveTo>
                      <a:pt x="569" y="7942"/>
                    </a:moveTo>
                    <a:lnTo>
                      <a:pt x="1195" y="8112"/>
                    </a:lnTo>
                    <a:lnTo>
                      <a:pt x="1233" y="8112"/>
                    </a:lnTo>
                    <a:lnTo>
                      <a:pt x="1309" y="8093"/>
                    </a:lnTo>
                    <a:lnTo>
                      <a:pt x="1365" y="8055"/>
                    </a:lnTo>
                    <a:lnTo>
                      <a:pt x="1441" y="8207"/>
                    </a:lnTo>
                    <a:lnTo>
                      <a:pt x="1498" y="8359"/>
                    </a:lnTo>
                    <a:lnTo>
                      <a:pt x="1536" y="8529"/>
                    </a:lnTo>
                    <a:lnTo>
                      <a:pt x="1555" y="8719"/>
                    </a:lnTo>
                    <a:lnTo>
                      <a:pt x="1347" y="8738"/>
                    </a:lnTo>
                    <a:lnTo>
                      <a:pt x="1138" y="8757"/>
                    </a:lnTo>
                    <a:lnTo>
                      <a:pt x="949" y="8814"/>
                    </a:lnTo>
                    <a:lnTo>
                      <a:pt x="759" y="8889"/>
                    </a:lnTo>
                    <a:lnTo>
                      <a:pt x="683" y="8415"/>
                    </a:lnTo>
                    <a:lnTo>
                      <a:pt x="569" y="7942"/>
                    </a:lnTo>
                    <a:close/>
                    <a:moveTo>
                      <a:pt x="15353" y="8188"/>
                    </a:moveTo>
                    <a:lnTo>
                      <a:pt x="15524" y="8378"/>
                    </a:lnTo>
                    <a:lnTo>
                      <a:pt x="15675" y="8586"/>
                    </a:lnTo>
                    <a:lnTo>
                      <a:pt x="15846" y="8757"/>
                    </a:lnTo>
                    <a:lnTo>
                      <a:pt x="15941" y="8851"/>
                    </a:lnTo>
                    <a:lnTo>
                      <a:pt x="16035" y="8927"/>
                    </a:lnTo>
                    <a:lnTo>
                      <a:pt x="15998" y="8984"/>
                    </a:lnTo>
                    <a:lnTo>
                      <a:pt x="15979" y="9098"/>
                    </a:lnTo>
                    <a:lnTo>
                      <a:pt x="15960" y="9193"/>
                    </a:lnTo>
                    <a:lnTo>
                      <a:pt x="15865" y="9382"/>
                    </a:lnTo>
                    <a:lnTo>
                      <a:pt x="15732" y="9174"/>
                    </a:lnTo>
                    <a:lnTo>
                      <a:pt x="15581" y="8984"/>
                    </a:lnTo>
                    <a:lnTo>
                      <a:pt x="15410" y="8795"/>
                    </a:lnTo>
                    <a:lnTo>
                      <a:pt x="15239" y="8624"/>
                    </a:lnTo>
                    <a:lnTo>
                      <a:pt x="15296" y="8415"/>
                    </a:lnTo>
                    <a:lnTo>
                      <a:pt x="15353" y="8188"/>
                    </a:lnTo>
                    <a:close/>
                    <a:moveTo>
                      <a:pt x="16964" y="8927"/>
                    </a:moveTo>
                    <a:lnTo>
                      <a:pt x="16926" y="9079"/>
                    </a:lnTo>
                    <a:lnTo>
                      <a:pt x="16907" y="9230"/>
                    </a:lnTo>
                    <a:lnTo>
                      <a:pt x="16907" y="9363"/>
                    </a:lnTo>
                    <a:lnTo>
                      <a:pt x="16926" y="9515"/>
                    </a:lnTo>
                    <a:lnTo>
                      <a:pt x="16225" y="9401"/>
                    </a:lnTo>
                    <a:lnTo>
                      <a:pt x="16282" y="9212"/>
                    </a:lnTo>
                    <a:lnTo>
                      <a:pt x="16339" y="9003"/>
                    </a:lnTo>
                    <a:lnTo>
                      <a:pt x="16358" y="9003"/>
                    </a:lnTo>
                    <a:lnTo>
                      <a:pt x="16509" y="8984"/>
                    </a:lnTo>
                    <a:lnTo>
                      <a:pt x="16661" y="8965"/>
                    </a:lnTo>
                    <a:lnTo>
                      <a:pt x="16964" y="8927"/>
                    </a:lnTo>
                    <a:close/>
                    <a:moveTo>
                      <a:pt x="10539" y="7790"/>
                    </a:moveTo>
                    <a:lnTo>
                      <a:pt x="11108" y="7999"/>
                    </a:lnTo>
                    <a:lnTo>
                      <a:pt x="11676" y="8226"/>
                    </a:lnTo>
                    <a:lnTo>
                      <a:pt x="12245" y="8453"/>
                    </a:lnTo>
                    <a:lnTo>
                      <a:pt x="12813" y="8719"/>
                    </a:lnTo>
                    <a:lnTo>
                      <a:pt x="12529" y="8870"/>
                    </a:lnTo>
                    <a:lnTo>
                      <a:pt x="12264" y="9022"/>
                    </a:lnTo>
                    <a:lnTo>
                      <a:pt x="11998" y="9193"/>
                    </a:lnTo>
                    <a:lnTo>
                      <a:pt x="11733" y="9382"/>
                    </a:lnTo>
                    <a:lnTo>
                      <a:pt x="11695" y="9420"/>
                    </a:lnTo>
                    <a:lnTo>
                      <a:pt x="11676" y="9458"/>
                    </a:lnTo>
                    <a:lnTo>
                      <a:pt x="11657" y="9496"/>
                    </a:lnTo>
                    <a:lnTo>
                      <a:pt x="11657" y="9534"/>
                    </a:lnTo>
                    <a:lnTo>
                      <a:pt x="11240" y="9344"/>
                    </a:lnTo>
                    <a:lnTo>
                      <a:pt x="10804" y="9193"/>
                    </a:lnTo>
                    <a:lnTo>
                      <a:pt x="10368" y="9041"/>
                    </a:lnTo>
                    <a:lnTo>
                      <a:pt x="9913" y="8908"/>
                    </a:lnTo>
                    <a:lnTo>
                      <a:pt x="10236" y="8776"/>
                    </a:lnTo>
                    <a:lnTo>
                      <a:pt x="10577" y="8662"/>
                    </a:lnTo>
                    <a:lnTo>
                      <a:pt x="10918" y="8548"/>
                    </a:lnTo>
                    <a:lnTo>
                      <a:pt x="11278" y="8453"/>
                    </a:lnTo>
                    <a:lnTo>
                      <a:pt x="11335" y="8415"/>
                    </a:lnTo>
                    <a:lnTo>
                      <a:pt x="11373" y="8378"/>
                    </a:lnTo>
                    <a:lnTo>
                      <a:pt x="11392" y="8321"/>
                    </a:lnTo>
                    <a:lnTo>
                      <a:pt x="11392" y="8264"/>
                    </a:lnTo>
                    <a:lnTo>
                      <a:pt x="11373" y="8226"/>
                    </a:lnTo>
                    <a:lnTo>
                      <a:pt x="11335" y="8169"/>
                    </a:lnTo>
                    <a:lnTo>
                      <a:pt x="11297" y="8131"/>
                    </a:lnTo>
                    <a:lnTo>
                      <a:pt x="11183" y="8131"/>
                    </a:lnTo>
                    <a:lnTo>
                      <a:pt x="10842" y="8226"/>
                    </a:lnTo>
                    <a:lnTo>
                      <a:pt x="10482" y="8340"/>
                    </a:lnTo>
                    <a:lnTo>
                      <a:pt x="10141" y="8472"/>
                    </a:lnTo>
                    <a:lnTo>
                      <a:pt x="9800" y="8605"/>
                    </a:lnTo>
                    <a:lnTo>
                      <a:pt x="9724" y="8397"/>
                    </a:lnTo>
                    <a:lnTo>
                      <a:pt x="9629" y="8188"/>
                    </a:lnTo>
                    <a:lnTo>
                      <a:pt x="9819" y="8112"/>
                    </a:lnTo>
                    <a:lnTo>
                      <a:pt x="10425" y="7904"/>
                    </a:lnTo>
                    <a:lnTo>
                      <a:pt x="10463" y="7885"/>
                    </a:lnTo>
                    <a:lnTo>
                      <a:pt x="10501" y="7847"/>
                    </a:lnTo>
                    <a:lnTo>
                      <a:pt x="10539" y="7790"/>
                    </a:lnTo>
                    <a:close/>
                    <a:moveTo>
                      <a:pt x="14917" y="8776"/>
                    </a:moveTo>
                    <a:lnTo>
                      <a:pt x="15145" y="9003"/>
                    </a:lnTo>
                    <a:lnTo>
                      <a:pt x="15353" y="9230"/>
                    </a:lnTo>
                    <a:lnTo>
                      <a:pt x="15543" y="9477"/>
                    </a:lnTo>
                    <a:lnTo>
                      <a:pt x="15694" y="9761"/>
                    </a:lnTo>
                    <a:lnTo>
                      <a:pt x="15732" y="9799"/>
                    </a:lnTo>
                    <a:lnTo>
                      <a:pt x="15751" y="9818"/>
                    </a:lnTo>
                    <a:lnTo>
                      <a:pt x="15694" y="9951"/>
                    </a:lnTo>
                    <a:lnTo>
                      <a:pt x="15637" y="10083"/>
                    </a:lnTo>
                    <a:lnTo>
                      <a:pt x="14822" y="9856"/>
                    </a:lnTo>
                    <a:lnTo>
                      <a:pt x="13988" y="9647"/>
                    </a:lnTo>
                    <a:lnTo>
                      <a:pt x="13590" y="9553"/>
                    </a:lnTo>
                    <a:lnTo>
                      <a:pt x="13173" y="9477"/>
                    </a:lnTo>
                    <a:lnTo>
                      <a:pt x="12757" y="9420"/>
                    </a:lnTo>
                    <a:lnTo>
                      <a:pt x="12321" y="9363"/>
                    </a:lnTo>
                    <a:lnTo>
                      <a:pt x="12757" y="9117"/>
                    </a:lnTo>
                    <a:lnTo>
                      <a:pt x="13192" y="8908"/>
                    </a:lnTo>
                    <a:lnTo>
                      <a:pt x="13230" y="8927"/>
                    </a:lnTo>
                    <a:lnTo>
                      <a:pt x="13249" y="8984"/>
                    </a:lnTo>
                    <a:lnTo>
                      <a:pt x="13268" y="9022"/>
                    </a:lnTo>
                    <a:lnTo>
                      <a:pt x="13325" y="9060"/>
                    </a:lnTo>
                    <a:lnTo>
                      <a:pt x="13420" y="9060"/>
                    </a:lnTo>
                    <a:lnTo>
                      <a:pt x="13477" y="9041"/>
                    </a:lnTo>
                    <a:lnTo>
                      <a:pt x="13553" y="9060"/>
                    </a:lnTo>
                    <a:lnTo>
                      <a:pt x="13628" y="9060"/>
                    </a:lnTo>
                    <a:lnTo>
                      <a:pt x="13666" y="9022"/>
                    </a:lnTo>
                    <a:lnTo>
                      <a:pt x="13685" y="9003"/>
                    </a:lnTo>
                    <a:lnTo>
                      <a:pt x="14292" y="8889"/>
                    </a:lnTo>
                    <a:lnTo>
                      <a:pt x="14917" y="8776"/>
                    </a:lnTo>
                    <a:close/>
                    <a:moveTo>
                      <a:pt x="8852" y="8017"/>
                    </a:moveTo>
                    <a:lnTo>
                      <a:pt x="8170" y="8605"/>
                    </a:lnTo>
                    <a:lnTo>
                      <a:pt x="7450" y="9136"/>
                    </a:lnTo>
                    <a:lnTo>
                      <a:pt x="6729" y="9629"/>
                    </a:lnTo>
                    <a:lnTo>
                      <a:pt x="5971" y="10102"/>
                    </a:lnTo>
                    <a:lnTo>
                      <a:pt x="5952" y="10121"/>
                    </a:lnTo>
                    <a:lnTo>
                      <a:pt x="5933" y="10102"/>
                    </a:lnTo>
                    <a:lnTo>
                      <a:pt x="5649" y="10027"/>
                    </a:lnTo>
                    <a:lnTo>
                      <a:pt x="5346" y="9989"/>
                    </a:lnTo>
                    <a:lnTo>
                      <a:pt x="5061" y="9951"/>
                    </a:lnTo>
                    <a:lnTo>
                      <a:pt x="4720" y="9951"/>
                    </a:lnTo>
                    <a:lnTo>
                      <a:pt x="5232" y="9761"/>
                    </a:lnTo>
                    <a:lnTo>
                      <a:pt x="5744" y="9553"/>
                    </a:lnTo>
                    <a:lnTo>
                      <a:pt x="6255" y="9325"/>
                    </a:lnTo>
                    <a:lnTo>
                      <a:pt x="6729" y="9041"/>
                    </a:lnTo>
                    <a:lnTo>
                      <a:pt x="7108" y="8814"/>
                    </a:lnTo>
                    <a:lnTo>
                      <a:pt x="7450" y="8567"/>
                    </a:lnTo>
                    <a:lnTo>
                      <a:pt x="7772" y="8340"/>
                    </a:lnTo>
                    <a:lnTo>
                      <a:pt x="7942" y="8245"/>
                    </a:lnTo>
                    <a:lnTo>
                      <a:pt x="8094" y="8169"/>
                    </a:lnTo>
                    <a:lnTo>
                      <a:pt x="8265" y="8093"/>
                    </a:lnTo>
                    <a:lnTo>
                      <a:pt x="8435" y="8055"/>
                    </a:lnTo>
                    <a:lnTo>
                      <a:pt x="8606" y="8036"/>
                    </a:lnTo>
                    <a:lnTo>
                      <a:pt x="8795" y="8017"/>
                    </a:lnTo>
                    <a:close/>
                    <a:moveTo>
                      <a:pt x="9497" y="9155"/>
                    </a:moveTo>
                    <a:lnTo>
                      <a:pt x="9838" y="9230"/>
                    </a:lnTo>
                    <a:lnTo>
                      <a:pt x="10160" y="9325"/>
                    </a:lnTo>
                    <a:lnTo>
                      <a:pt x="10482" y="9420"/>
                    </a:lnTo>
                    <a:lnTo>
                      <a:pt x="10804" y="9534"/>
                    </a:lnTo>
                    <a:lnTo>
                      <a:pt x="11127" y="9666"/>
                    </a:lnTo>
                    <a:lnTo>
                      <a:pt x="11430" y="9799"/>
                    </a:lnTo>
                    <a:lnTo>
                      <a:pt x="11752" y="9951"/>
                    </a:lnTo>
                    <a:lnTo>
                      <a:pt x="12055" y="10102"/>
                    </a:lnTo>
                    <a:lnTo>
                      <a:pt x="11828" y="10368"/>
                    </a:lnTo>
                    <a:lnTo>
                      <a:pt x="11127" y="10102"/>
                    </a:lnTo>
                    <a:lnTo>
                      <a:pt x="10406" y="9875"/>
                    </a:lnTo>
                    <a:lnTo>
                      <a:pt x="9667" y="9685"/>
                    </a:lnTo>
                    <a:lnTo>
                      <a:pt x="8928" y="9553"/>
                    </a:lnTo>
                    <a:lnTo>
                      <a:pt x="9497" y="9155"/>
                    </a:lnTo>
                    <a:close/>
                    <a:moveTo>
                      <a:pt x="5554" y="8188"/>
                    </a:moveTo>
                    <a:lnTo>
                      <a:pt x="5611" y="8378"/>
                    </a:lnTo>
                    <a:lnTo>
                      <a:pt x="5649" y="8548"/>
                    </a:lnTo>
                    <a:lnTo>
                      <a:pt x="5668" y="8719"/>
                    </a:lnTo>
                    <a:lnTo>
                      <a:pt x="5687" y="8927"/>
                    </a:lnTo>
                    <a:lnTo>
                      <a:pt x="5706" y="9003"/>
                    </a:lnTo>
                    <a:lnTo>
                      <a:pt x="5744" y="9041"/>
                    </a:lnTo>
                    <a:lnTo>
                      <a:pt x="5801" y="9079"/>
                    </a:lnTo>
                    <a:lnTo>
                      <a:pt x="5857" y="9098"/>
                    </a:lnTo>
                    <a:lnTo>
                      <a:pt x="5914" y="9079"/>
                    </a:lnTo>
                    <a:lnTo>
                      <a:pt x="5971" y="9041"/>
                    </a:lnTo>
                    <a:lnTo>
                      <a:pt x="6009" y="9003"/>
                    </a:lnTo>
                    <a:lnTo>
                      <a:pt x="6009" y="8927"/>
                    </a:lnTo>
                    <a:lnTo>
                      <a:pt x="6009" y="8738"/>
                    </a:lnTo>
                    <a:lnTo>
                      <a:pt x="5990" y="8567"/>
                    </a:lnTo>
                    <a:lnTo>
                      <a:pt x="5952" y="8397"/>
                    </a:lnTo>
                    <a:lnTo>
                      <a:pt x="5914" y="8226"/>
                    </a:lnTo>
                    <a:lnTo>
                      <a:pt x="6350" y="8207"/>
                    </a:lnTo>
                    <a:lnTo>
                      <a:pt x="6388" y="8264"/>
                    </a:lnTo>
                    <a:lnTo>
                      <a:pt x="6445" y="8302"/>
                    </a:lnTo>
                    <a:lnTo>
                      <a:pt x="6445" y="8340"/>
                    </a:lnTo>
                    <a:lnTo>
                      <a:pt x="6464" y="8662"/>
                    </a:lnTo>
                    <a:lnTo>
                      <a:pt x="6483" y="8738"/>
                    </a:lnTo>
                    <a:lnTo>
                      <a:pt x="6540" y="8795"/>
                    </a:lnTo>
                    <a:lnTo>
                      <a:pt x="6085" y="9041"/>
                    </a:lnTo>
                    <a:lnTo>
                      <a:pt x="5611" y="9268"/>
                    </a:lnTo>
                    <a:lnTo>
                      <a:pt x="5118" y="9458"/>
                    </a:lnTo>
                    <a:lnTo>
                      <a:pt x="4625" y="9629"/>
                    </a:lnTo>
                    <a:lnTo>
                      <a:pt x="4569" y="9629"/>
                    </a:lnTo>
                    <a:lnTo>
                      <a:pt x="4512" y="9647"/>
                    </a:lnTo>
                    <a:lnTo>
                      <a:pt x="3924" y="9875"/>
                    </a:lnTo>
                    <a:lnTo>
                      <a:pt x="3337" y="10083"/>
                    </a:lnTo>
                    <a:lnTo>
                      <a:pt x="2730" y="10292"/>
                    </a:lnTo>
                    <a:lnTo>
                      <a:pt x="2124" y="10481"/>
                    </a:lnTo>
                    <a:lnTo>
                      <a:pt x="1934" y="10519"/>
                    </a:lnTo>
                    <a:lnTo>
                      <a:pt x="1764" y="10538"/>
                    </a:lnTo>
                    <a:lnTo>
                      <a:pt x="1669" y="10519"/>
                    </a:lnTo>
                    <a:lnTo>
                      <a:pt x="1593" y="10519"/>
                    </a:lnTo>
                    <a:lnTo>
                      <a:pt x="1517" y="10481"/>
                    </a:lnTo>
                    <a:lnTo>
                      <a:pt x="1441" y="10444"/>
                    </a:lnTo>
                    <a:lnTo>
                      <a:pt x="1328" y="10349"/>
                    </a:lnTo>
                    <a:lnTo>
                      <a:pt x="1233" y="10216"/>
                    </a:lnTo>
                    <a:lnTo>
                      <a:pt x="1157" y="10064"/>
                    </a:lnTo>
                    <a:lnTo>
                      <a:pt x="1100" y="9913"/>
                    </a:lnTo>
                    <a:lnTo>
                      <a:pt x="986" y="9534"/>
                    </a:lnTo>
                    <a:lnTo>
                      <a:pt x="1233" y="9420"/>
                    </a:lnTo>
                    <a:lnTo>
                      <a:pt x="1479" y="9325"/>
                    </a:lnTo>
                    <a:lnTo>
                      <a:pt x="1726" y="9230"/>
                    </a:lnTo>
                    <a:lnTo>
                      <a:pt x="1972" y="9155"/>
                    </a:lnTo>
                    <a:lnTo>
                      <a:pt x="3014" y="8889"/>
                    </a:lnTo>
                    <a:lnTo>
                      <a:pt x="5554" y="8188"/>
                    </a:lnTo>
                    <a:close/>
                    <a:moveTo>
                      <a:pt x="4796" y="10273"/>
                    </a:moveTo>
                    <a:lnTo>
                      <a:pt x="5175" y="10292"/>
                    </a:lnTo>
                    <a:lnTo>
                      <a:pt x="5554" y="10349"/>
                    </a:lnTo>
                    <a:lnTo>
                      <a:pt x="5611" y="10368"/>
                    </a:lnTo>
                    <a:lnTo>
                      <a:pt x="5668" y="10406"/>
                    </a:lnTo>
                    <a:lnTo>
                      <a:pt x="5687" y="10444"/>
                    </a:lnTo>
                    <a:lnTo>
                      <a:pt x="5706" y="10500"/>
                    </a:lnTo>
                    <a:lnTo>
                      <a:pt x="5744" y="10652"/>
                    </a:lnTo>
                    <a:lnTo>
                      <a:pt x="5744" y="10804"/>
                    </a:lnTo>
                    <a:lnTo>
                      <a:pt x="5459" y="10766"/>
                    </a:lnTo>
                    <a:lnTo>
                      <a:pt x="4910" y="10766"/>
                    </a:lnTo>
                    <a:lnTo>
                      <a:pt x="4625" y="10804"/>
                    </a:lnTo>
                    <a:lnTo>
                      <a:pt x="4607" y="10273"/>
                    </a:lnTo>
                    <a:close/>
                    <a:moveTo>
                      <a:pt x="9212" y="8245"/>
                    </a:moveTo>
                    <a:lnTo>
                      <a:pt x="9288" y="8283"/>
                    </a:lnTo>
                    <a:lnTo>
                      <a:pt x="9326" y="8340"/>
                    </a:lnTo>
                    <a:lnTo>
                      <a:pt x="9383" y="8397"/>
                    </a:lnTo>
                    <a:lnTo>
                      <a:pt x="9421" y="8472"/>
                    </a:lnTo>
                    <a:lnTo>
                      <a:pt x="9421" y="8529"/>
                    </a:lnTo>
                    <a:lnTo>
                      <a:pt x="9421" y="8605"/>
                    </a:lnTo>
                    <a:lnTo>
                      <a:pt x="9383" y="8681"/>
                    </a:lnTo>
                    <a:lnTo>
                      <a:pt x="9307" y="8832"/>
                    </a:lnTo>
                    <a:lnTo>
                      <a:pt x="9155" y="8984"/>
                    </a:lnTo>
                    <a:lnTo>
                      <a:pt x="8966" y="9155"/>
                    </a:lnTo>
                    <a:lnTo>
                      <a:pt x="8738" y="9325"/>
                    </a:lnTo>
                    <a:lnTo>
                      <a:pt x="8492" y="9496"/>
                    </a:lnTo>
                    <a:lnTo>
                      <a:pt x="8208" y="9685"/>
                    </a:lnTo>
                    <a:lnTo>
                      <a:pt x="7620" y="10027"/>
                    </a:lnTo>
                    <a:lnTo>
                      <a:pt x="7033" y="10330"/>
                    </a:lnTo>
                    <a:lnTo>
                      <a:pt x="6483" y="10614"/>
                    </a:lnTo>
                    <a:lnTo>
                      <a:pt x="6047" y="10804"/>
                    </a:lnTo>
                    <a:lnTo>
                      <a:pt x="6047" y="10406"/>
                    </a:lnTo>
                    <a:lnTo>
                      <a:pt x="6085" y="10406"/>
                    </a:lnTo>
                    <a:lnTo>
                      <a:pt x="6123" y="10387"/>
                    </a:lnTo>
                    <a:lnTo>
                      <a:pt x="6559" y="10140"/>
                    </a:lnTo>
                    <a:lnTo>
                      <a:pt x="6976" y="9875"/>
                    </a:lnTo>
                    <a:lnTo>
                      <a:pt x="7393" y="9591"/>
                    </a:lnTo>
                    <a:lnTo>
                      <a:pt x="7791" y="9306"/>
                    </a:lnTo>
                    <a:lnTo>
                      <a:pt x="8151" y="9041"/>
                    </a:lnTo>
                    <a:lnTo>
                      <a:pt x="8492" y="8757"/>
                    </a:lnTo>
                    <a:lnTo>
                      <a:pt x="8644" y="8624"/>
                    </a:lnTo>
                    <a:lnTo>
                      <a:pt x="8814" y="8453"/>
                    </a:lnTo>
                    <a:lnTo>
                      <a:pt x="8909" y="8378"/>
                    </a:lnTo>
                    <a:lnTo>
                      <a:pt x="8985" y="8302"/>
                    </a:lnTo>
                    <a:lnTo>
                      <a:pt x="9080" y="8264"/>
                    </a:lnTo>
                    <a:lnTo>
                      <a:pt x="9155" y="8245"/>
                    </a:lnTo>
                    <a:close/>
                    <a:moveTo>
                      <a:pt x="8530" y="9799"/>
                    </a:moveTo>
                    <a:lnTo>
                      <a:pt x="8606" y="9837"/>
                    </a:lnTo>
                    <a:lnTo>
                      <a:pt x="8985" y="9894"/>
                    </a:lnTo>
                    <a:lnTo>
                      <a:pt x="9383" y="9970"/>
                    </a:lnTo>
                    <a:lnTo>
                      <a:pt x="9781" y="10064"/>
                    </a:lnTo>
                    <a:lnTo>
                      <a:pt x="10160" y="10159"/>
                    </a:lnTo>
                    <a:lnTo>
                      <a:pt x="10539" y="10273"/>
                    </a:lnTo>
                    <a:lnTo>
                      <a:pt x="10918" y="10387"/>
                    </a:lnTo>
                    <a:lnTo>
                      <a:pt x="11297" y="10519"/>
                    </a:lnTo>
                    <a:lnTo>
                      <a:pt x="11676" y="10652"/>
                    </a:lnTo>
                    <a:lnTo>
                      <a:pt x="11525" y="10804"/>
                    </a:lnTo>
                    <a:lnTo>
                      <a:pt x="11411" y="10974"/>
                    </a:lnTo>
                    <a:lnTo>
                      <a:pt x="11373" y="11031"/>
                    </a:lnTo>
                    <a:lnTo>
                      <a:pt x="11316" y="11050"/>
                    </a:lnTo>
                    <a:lnTo>
                      <a:pt x="11259" y="11069"/>
                    </a:lnTo>
                    <a:lnTo>
                      <a:pt x="11183" y="11069"/>
                    </a:lnTo>
                    <a:lnTo>
                      <a:pt x="11032" y="11050"/>
                    </a:lnTo>
                    <a:lnTo>
                      <a:pt x="10842" y="11012"/>
                    </a:lnTo>
                    <a:lnTo>
                      <a:pt x="10653" y="10936"/>
                    </a:lnTo>
                    <a:lnTo>
                      <a:pt x="10463" y="10860"/>
                    </a:lnTo>
                    <a:lnTo>
                      <a:pt x="9876" y="10595"/>
                    </a:lnTo>
                    <a:lnTo>
                      <a:pt x="9402" y="10425"/>
                    </a:lnTo>
                    <a:lnTo>
                      <a:pt x="8928" y="10311"/>
                    </a:lnTo>
                    <a:lnTo>
                      <a:pt x="8435" y="10216"/>
                    </a:lnTo>
                    <a:lnTo>
                      <a:pt x="7942" y="10159"/>
                    </a:lnTo>
                    <a:lnTo>
                      <a:pt x="8530" y="9799"/>
                    </a:lnTo>
                    <a:close/>
                    <a:moveTo>
                      <a:pt x="15183" y="0"/>
                    </a:moveTo>
                    <a:lnTo>
                      <a:pt x="15107" y="19"/>
                    </a:lnTo>
                    <a:lnTo>
                      <a:pt x="15069" y="57"/>
                    </a:lnTo>
                    <a:lnTo>
                      <a:pt x="15031" y="114"/>
                    </a:lnTo>
                    <a:lnTo>
                      <a:pt x="15031" y="171"/>
                    </a:lnTo>
                    <a:lnTo>
                      <a:pt x="15050" y="228"/>
                    </a:lnTo>
                    <a:lnTo>
                      <a:pt x="15069" y="284"/>
                    </a:lnTo>
                    <a:lnTo>
                      <a:pt x="15126" y="322"/>
                    </a:lnTo>
                    <a:lnTo>
                      <a:pt x="15183" y="341"/>
                    </a:lnTo>
                    <a:lnTo>
                      <a:pt x="15524" y="360"/>
                    </a:lnTo>
                    <a:lnTo>
                      <a:pt x="15865" y="417"/>
                    </a:lnTo>
                    <a:lnTo>
                      <a:pt x="16509" y="531"/>
                    </a:lnTo>
                    <a:lnTo>
                      <a:pt x="17059" y="682"/>
                    </a:lnTo>
                    <a:lnTo>
                      <a:pt x="17267" y="758"/>
                    </a:lnTo>
                    <a:lnTo>
                      <a:pt x="17457" y="815"/>
                    </a:lnTo>
                    <a:lnTo>
                      <a:pt x="17609" y="891"/>
                    </a:lnTo>
                    <a:lnTo>
                      <a:pt x="17722" y="986"/>
                    </a:lnTo>
                    <a:lnTo>
                      <a:pt x="17817" y="1080"/>
                    </a:lnTo>
                    <a:lnTo>
                      <a:pt x="17855" y="1213"/>
                    </a:lnTo>
                    <a:lnTo>
                      <a:pt x="17874" y="1346"/>
                    </a:lnTo>
                    <a:lnTo>
                      <a:pt x="17874" y="1497"/>
                    </a:lnTo>
                    <a:lnTo>
                      <a:pt x="17817" y="1668"/>
                    </a:lnTo>
                    <a:lnTo>
                      <a:pt x="17533" y="1516"/>
                    </a:lnTo>
                    <a:lnTo>
                      <a:pt x="17248" y="1384"/>
                    </a:lnTo>
                    <a:lnTo>
                      <a:pt x="16945" y="1270"/>
                    </a:lnTo>
                    <a:lnTo>
                      <a:pt x="16642" y="1175"/>
                    </a:lnTo>
                    <a:lnTo>
                      <a:pt x="16566" y="1156"/>
                    </a:lnTo>
                    <a:lnTo>
                      <a:pt x="16490" y="1156"/>
                    </a:lnTo>
                    <a:lnTo>
                      <a:pt x="16320" y="1175"/>
                    </a:lnTo>
                    <a:lnTo>
                      <a:pt x="16149" y="1194"/>
                    </a:lnTo>
                    <a:lnTo>
                      <a:pt x="16016" y="1175"/>
                    </a:lnTo>
                    <a:lnTo>
                      <a:pt x="15941" y="1137"/>
                    </a:lnTo>
                    <a:lnTo>
                      <a:pt x="15865" y="1099"/>
                    </a:lnTo>
                    <a:lnTo>
                      <a:pt x="15751" y="1043"/>
                    </a:lnTo>
                    <a:lnTo>
                      <a:pt x="15637" y="1005"/>
                    </a:lnTo>
                    <a:lnTo>
                      <a:pt x="15505" y="986"/>
                    </a:lnTo>
                    <a:lnTo>
                      <a:pt x="15201" y="986"/>
                    </a:lnTo>
                    <a:lnTo>
                      <a:pt x="15050" y="1024"/>
                    </a:lnTo>
                    <a:lnTo>
                      <a:pt x="14917" y="1062"/>
                    </a:lnTo>
                    <a:lnTo>
                      <a:pt x="14652" y="1156"/>
                    </a:lnTo>
                    <a:lnTo>
                      <a:pt x="14462" y="1232"/>
                    </a:lnTo>
                    <a:lnTo>
                      <a:pt x="14273" y="1289"/>
                    </a:lnTo>
                    <a:lnTo>
                      <a:pt x="13875" y="1384"/>
                    </a:lnTo>
                    <a:lnTo>
                      <a:pt x="13496" y="1441"/>
                    </a:lnTo>
                    <a:lnTo>
                      <a:pt x="13079" y="1497"/>
                    </a:lnTo>
                    <a:lnTo>
                      <a:pt x="12927" y="1535"/>
                    </a:lnTo>
                    <a:lnTo>
                      <a:pt x="12794" y="1592"/>
                    </a:lnTo>
                    <a:lnTo>
                      <a:pt x="12662" y="1649"/>
                    </a:lnTo>
                    <a:lnTo>
                      <a:pt x="12548" y="1725"/>
                    </a:lnTo>
                    <a:lnTo>
                      <a:pt x="12453" y="1820"/>
                    </a:lnTo>
                    <a:lnTo>
                      <a:pt x="12358" y="1933"/>
                    </a:lnTo>
                    <a:lnTo>
                      <a:pt x="12264" y="2047"/>
                    </a:lnTo>
                    <a:lnTo>
                      <a:pt x="12207" y="2180"/>
                    </a:lnTo>
                    <a:lnTo>
                      <a:pt x="12017" y="2104"/>
                    </a:lnTo>
                    <a:lnTo>
                      <a:pt x="11960" y="2066"/>
                    </a:lnTo>
                    <a:lnTo>
                      <a:pt x="11904" y="1971"/>
                    </a:lnTo>
                    <a:lnTo>
                      <a:pt x="11847" y="1895"/>
                    </a:lnTo>
                    <a:lnTo>
                      <a:pt x="11847" y="1820"/>
                    </a:lnTo>
                    <a:lnTo>
                      <a:pt x="11866" y="1744"/>
                    </a:lnTo>
                    <a:lnTo>
                      <a:pt x="11885" y="1668"/>
                    </a:lnTo>
                    <a:lnTo>
                      <a:pt x="11942" y="1573"/>
                    </a:lnTo>
                    <a:lnTo>
                      <a:pt x="12074" y="1403"/>
                    </a:lnTo>
                    <a:lnTo>
                      <a:pt x="12226" y="1213"/>
                    </a:lnTo>
                    <a:lnTo>
                      <a:pt x="12396" y="1062"/>
                    </a:lnTo>
                    <a:lnTo>
                      <a:pt x="12567" y="929"/>
                    </a:lnTo>
                    <a:lnTo>
                      <a:pt x="12794" y="758"/>
                    </a:lnTo>
                    <a:lnTo>
                      <a:pt x="12984" y="663"/>
                    </a:lnTo>
                    <a:lnTo>
                      <a:pt x="13173" y="588"/>
                    </a:lnTo>
                    <a:lnTo>
                      <a:pt x="13363" y="531"/>
                    </a:lnTo>
                    <a:lnTo>
                      <a:pt x="13571" y="474"/>
                    </a:lnTo>
                    <a:lnTo>
                      <a:pt x="13988" y="398"/>
                    </a:lnTo>
                    <a:lnTo>
                      <a:pt x="14386" y="341"/>
                    </a:lnTo>
                    <a:lnTo>
                      <a:pt x="14462" y="322"/>
                    </a:lnTo>
                    <a:lnTo>
                      <a:pt x="14500" y="284"/>
                    </a:lnTo>
                    <a:lnTo>
                      <a:pt x="14519" y="228"/>
                    </a:lnTo>
                    <a:lnTo>
                      <a:pt x="14519" y="171"/>
                    </a:lnTo>
                    <a:lnTo>
                      <a:pt x="14481" y="114"/>
                    </a:lnTo>
                    <a:lnTo>
                      <a:pt x="14443" y="76"/>
                    </a:lnTo>
                    <a:lnTo>
                      <a:pt x="14405" y="38"/>
                    </a:lnTo>
                    <a:lnTo>
                      <a:pt x="14330" y="19"/>
                    </a:lnTo>
                    <a:lnTo>
                      <a:pt x="14311" y="38"/>
                    </a:lnTo>
                    <a:lnTo>
                      <a:pt x="13894" y="95"/>
                    </a:lnTo>
                    <a:lnTo>
                      <a:pt x="13458" y="190"/>
                    </a:lnTo>
                    <a:lnTo>
                      <a:pt x="13003" y="341"/>
                    </a:lnTo>
                    <a:lnTo>
                      <a:pt x="12794" y="417"/>
                    </a:lnTo>
                    <a:lnTo>
                      <a:pt x="12586" y="512"/>
                    </a:lnTo>
                    <a:lnTo>
                      <a:pt x="12377" y="626"/>
                    </a:lnTo>
                    <a:lnTo>
                      <a:pt x="12188" y="758"/>
                    </a:lnTo>
                    <a:lnTo>
                      <a:pt x="12036" y="891"/>
                    </a:lnTo>
                    <a:lnTo>
                      <a:pt x="11885" y="1043"/>
                    </a:lnTo>
                    <a:lnTo>
                      <a:pt x="11752" y="1213"/>
                    </a:lnTo>
                    <a:lnTo>
                      <a:pt x="11657" y="1403"/>
                    </a:lnTo>
                    <a:lnTo>
                      <a:pt x="11581" y="1611"/>
                    </a:lnTo>
                    <a:lnTo>
                      <a:pt x="11562" y="1839"/>
                    </a:lnTo>
                    <a:lnTo>
                      <a:pt x="11506" y="1895"/>
                    </a:lnTo>
                    <a:lnTo>
                      <a:pt x="11487" y="1971"/>
                    </a:lnTo>
                    <a:lnTo>
                      <a:pt x="11506" y="2047"/>
                    </a:lnTo>
                    <a:lnTo>
                      <a:pt x="11525" y="2085"/>
                    </a:lnTo>
                    <a:lnTo>
                      <a:pt x="11562" y="2104"/>
                    </a:lnTo>
                    <a:lnTo>
                      <a:pt x="11600" y="2199"/>
                    </a:lnTo>
                    <a:lnTo>
                      <a:pt x="11657" y="2275"/>
                    </a:lnTo>
                    <a:lnTo>
                      <a:pt x="11828" y="2919"/>
                    </a:lnTo>
                    <a:lnTo>
                      <a:pt x="11942" y="3412"/>
                    </a:lnTo>
                    <a:lnTo>
                      <a:pt x="12377" y="4738"/>
                    </a:lnTo>
                    <a:lnTo>
                      <a:pt x="12150" y="4852"/>
                    </a:lnTo>
                    <a:lnTo>
                      <a:pt x="11942" y="4947"/>
                    </a:lnTo>
                    <a:lnTo>
                      <a:pt x="11904" y="4966"/>
                    </a:lnTo>
                    <a:lnTo>
                      <a:pt x="11885" y="5004"/>
                    </a:lnTo>
                    <a:lnTo>
                      <a:pt x="11847" y="5080"/>
                    </a:lnTo>
                    <a:lnTo>
                      <a:pt x="11714" y="5023"/>
                    </a:lnTo>
                    <a:lnTo>
                      <a:pt x="11619" y="4966"/>
                    </a:lnTo>
                    <a:lnTo>
                      <a:pt x="11525" y="4890"/>
                    </a:lnTo>
                    <a:lnTo>
                      <a:pt x="11468" y="4833"/>
                    </a:lnTo>
                    <a:lnTo>
                      <a:pt x="11392" y="4776"/>
                    </a:lnTo>
                    <a:lnTo>
                      <a:pt x="11316" y="4757"/>
                    </a:lnTo>
                    <a:lnTo>
                      <a:pt x="11240" y="4776"/>
                    </a:lnTo>
                    <a:lnTo>
                      <a:pt x="11183" y="4814"/>
                    </a:lnTo>
                    <a:lnTo>
                      <a:pt x="11089" y="4814"/>
                    </a:lnTo>
                    <a:lnTo>
                      <a:pt x="11051" y="4833"/>
                    </a:lnTo>
                    <a:lnTo>
                      <a:pt x="11013" y="4871"/>
                    </a:lnTo>
                    <a:lnTo>
                      <a:pt x="10975" y="4928"/>
                    </a:lnTo>
                    <a:lnTo>
                      <a:pt x="10918" y="5061"/>
                    </a:lnTo>
                    <a:lnTo>
                      <a:pt x="10861" y="5174"/>
                    </a:lnTo>
                    <a:lnTo>
                      <a:pt x="10766" y="5269"/>
                    </a:lnTo>
                    <a:lnTo>
                      <a:pt x="10691" y="5345"/>
                    </a:lnTo>
                    <a:lnTo>
                      <a:pt x="10577" y="5421"/>
                    </a:lnTo>
                    <a:lnTo>
                      <a:pt x="10463" y="5478"/>
                    </a:lnTo>
                    <a:lnTo>
                      <a:pt x="10236" y="5572"/>
                    </a:lnTo>
                    <a:lnTo>
                      <a:pt x="9970" y="5648"/>
                    </a:lnTo>
                    <a:lnTo>
                      <a:pt x="9705" y="5686"/>
                    </a:lnTo>
                    <a:lnTo>
                      <a:pt x="9212" y="5762"/>
                    </a:lnTo>
                    <a:lnTo>
                      <a:pt x="8378" y="5914"/>
                    </a:lnTo>
                    <a:lnTo>
                      <a:pt x="7563" y="6103"/>
                    </a:lnTo>
                    <a:lnTo>
                      <a:pt x="6900" y="6293"/>
                    </a:lnTo>
                    <a:lnTo>
                      <a:pt x="6274" y="6501"/>
                    </a:lnTo>
                    <a:lnTo>
                      <a:pt x="5649" y="6767"/>
                    </a:lnTo>
                    <a:lnTo>
                      <a:pt x="5346" y="6918"/>
                    </a:lnTo>
                    <a:lnTo>
                      <a:pt x="5042" y="7070"/>
                    </a:lnTo>
                    <a:lnTo>
                      <a:pt x="4891" y="6842"/>
                    </a:lnTo>
                    <a:lnTo>
                      <a:pt x="4720" y="6615"/>
                    </a:lnTo>
                    <a:lnTo>
                      <a:pt x="4872" y="6539"/>
                    </a:lnTo>
                    <a:lnTo>
                      <a:pt x="5024" y="6444"/>
                    </a:lnTo>
                    <a:lnTo>
                      <a:pt x="5327" y="6255"/>
                    </a:lnTo>
                    <a:lnTo>
                      <a:pt x="5516" y="6160"/>
                    </a:lnTo>
                    <a:lnTo>
                      <a:pt x="5687" y="6065"/>
                    </a:lnTo>
                    <a:lnTo>
                      <a:pt x="5876" y="6008"/>
                    </a:lnTo>
                    <a:lnTo>
                      <a:pt x="6066" y="5933"/>
                    </a:lnTo>
                    <a:lnTo>
                      <a:pt x="6464" y="5838"/>
                    </a:lnTo>
                    <a:lnTo>
                      <a:pt x="6862" y="5762"/>
                    </a:lnTo>
                    <a:lnTo>
                      <a:pt x="8151" y="5516"/>
                    </a:lnTo>
                    <a:lnTo>
                      <a:pt x="8795" y="5402"/>
                    </a:lnTo>
                    <a:lnTo>
                      <a:pt x="9440" y="5269"/>
                    </a:lnTo>
                    <a:lnTo>
                      <a:pt x="9932" y="5155"/>
                    </a:lnTo>
                    <a:lnTo>
                      <a:pt x="10198" y="5118"/>
                    </a:lnTo>
                    <a:lnTo>
                      <a:pt x="10463" y="5042"/>
                    </a:lnTo>
                    <a:lnTo>
                      <a:pt x="10710" y="4966"/>
                    </a:lnTo>
                    <a:lnTo>
                      <a:pt x="10937" y="4852"/>
                    </a:lnTo>
                    <a:lnTo>
                      <a:pt x="11145" y="4720"/>
                    </a:lnTo>
                    <a:lnTo>
                      <a:pt x="11240" y="4644"/>
                    </a:lnTo>
                    <a:lnTo>
                      <a:pt x="11335" y="4549"/>
                    </a:lnTo>
                    <a:lnTo>
                      <a:pt x="11373" y="4492"/>
                    </a:lnTo>
                    <a:lnTo>
                      <a:pt x="11373" y="4435"/>
                    </a:lnTo>
                    <a:lnTo>
                      <a:pt x="11373" y="4378"/>
                    </a:lnTo>
                    <a:lnTo>
                      <a:pt x="11335" y="4322"/>
                    </a:lnTo>
                    <a:lnTo>
                      <a:pt x="11183" y="4132"/>
                    </a:lnTo>
                    <a:lnTo>
                      <a:pt x="11051" y="3999"/>
                    </a:lnTo>
                    <a:lnTo>
                      <a:pt x="10899" y="3867"/>
                    </a:lnTo>
                    <a:lnTo>
                      <a:pt x="10766" y="3772"/>
                    </a:lnTo>
                    <a:lnTo>
                      <a:pt x="10634" y="3715"/>
                    </a:lnTo>
                    <a:lnTo>
                      <a:pt x="10482" y="3658"/>
                    </a:lnTo>
                    <a:lnTo>
                      <a:pt x="10349" y="3639"/>
                    </a:lnTo>
                    <a:lnTo>
                      <a:pt x="10198" y="3620"/>
                    </a:lnTo>
                    <a:lnTo>
                      <a:pt x="9970" y="3639"/>
                    </a:lnTo>
                    <a:lnTo>
                      <a:pt x="9705" y="3696"/>
                    </a:lnTo>
                    <a:lnTo>
                      <a:pt x="9440" y="3772"/>
                    </a:lnTo>
                    <a:lnTo>
                      <a:pt x="9136" y="3867"/>
                    </a:lnTo>
                    <a:lnTo>
                      <a:pt x="8340" y="4113"/>
                    </a:lnTo>
                    <a:lnTo>
                      <a:pt x="7544" y="4359"/>
                    </a:lnTo>
                    <a:lnTo>
                      <a:pt x="6748" y="4568"/>
                    </a:lnTo>
                    <a:lnTo>
                      <a:pt x="5952" y="4776"/>
                    </a:lnTo>
                    <a:lnTo>
                      <a:pt x="5895" y="4492"/>
                    </a:lnTo>
                    <a:lnTo>
                      <a:pt x="5839" y="4208"/>
                    </a:lnTo>
                    <a:lnTo>
                      <a:pt x="5763" y="3923"/>
                    </a:lnTo>
                    <a:lnTo>
                      <a:pt x="5687" y="3639"/>
                    </a:lnTo>
                    <a:lnTo>
                      <a:pt x="5649" y="3582"/>
                    </a:lnTo>
                    <a:lnTo>
                      <a:pt x="5630" y="3544"/>
                    </a:lnTo>
                    <a:lnTo>
                      <a:pt x="5573" y="3525"/>
                    </a:lnTo>
                    <a:lnTo>
                      <a:pt x="5535" y="3507"/>
                    </a:lnTo>
                    <a:lnTo>
                      <a:pt x="5516" y="3507"/>
                    </a:lnTo>
                    <a:lnTo>
                      <a:pt x="5289" y="3544"/>
                    </a:lnTo>
                    <a:lnTo>
                      <a:pt x="5061" y="3601"/>
                    </a:lnTo>
                    <a:lnTo>
                      <a:pt x="4815" y="3677"/>
                    </a:lnTo>
                    <a:lnTo>
                      <a:pt x="4607" y="3753"/>
                    </a:lnTo>
                    <a:lnTo>
                      <a:pt x="4379" y="3848"/>
                    </a:lnTo>
                    <a:lnTo>
                      <a:pt x="4152" y="3961"/>
                    </a:lnTo>
                    <a:lnTo>
                      <a:pt x="3735" y="4208"/>
                    </a:lnTo>
                    <a:lnTo>
                      <a:pt x="3318" y="4473"/>
                    </a:lnTo>
                    <a:lnTo>
                      <a:pt x="2920" y="4738"/>
                    </a:lnTo>
                    <a:lnTo>
                      <a:pt x="2143" y="5307"/>
                    </a:lnTo>
                    <a:lnTo>
                      <a:pt x="1498" y="5781"/>
                    </a:lnTo>
                    <a:lnTo>
                      <a:pt x="1157" y="6027"/>
                    </a:lnTo>
                    <a:lnTo>
                      <a:pt x="854" y="6293"/>
                    </a:lnTo>
                    <a:lnTo>
                      <a:pt x="702" y="6425"/>
                    </a:lnTo>
                    <a:lnTo>
                      <a:pt x="550" y="6577"/>
                    </a:lnTo>
                    <a:lnTo>
                      <a:pt x="418" y="6729"/>
                    </a:lnTo>
                    <a:lnTo>
                      <a:pt x="304" y="6899"/>
                    </a:lnTo>
                    <a:lnTo>
                      <a:pt x="209" y="7070"/>
                    </a:lnTo>
                    <a:lnTo>
                      <a:pt x="115" y="7240"/>
                    </a:lnTo>
                    <a:lnTo>
                      <a:pt x="58" y="7430"/>
                    </a:lnTo>
                    <a:lnTo>
                      <a:pt x="20" y="7638"/>
                    </a:lnTo>
                    <a:lnTo>
                      <a:pt x="1" y="7695"/>
                    </a:lnTo>
                    <a:lnTo>
                      <a:pt x="20" y="7752"/>
                    </a:lnTo>
                    <a:lnTo>
                      <a:pt x="58" y="7809"/>
                    </a:lnTo>
                    <a:lnTo>
                      <a:pt x="134" y="7828"/>
                    </a:lnTo>
                    <a:lnTo>
                      <a:pt x="209" y="7847"/>
                    </a:lnTo>
                    <a:lnTo>
                      <a:pt x="361" y="8510"/>
                    </a:lnTo>
                    <a:lnTo>
                      <a:pt x="475" y="9174"/>
                    </a:lnTo>
                    <a:lnTo>
                      <a:pt x="494" y="9230"/>
                    </a:lnTo>
                    <a:lnTo>
                      <a:pt x="532" y="9268"/>
                    </a:lnTo>
                    <a:lnTo>
                      <a:pt x="588" y="9287"/>
                    </a:lnTo>
                    <a:lnTo>
                      <a:pt x="626" y="9287"/>
                    </a:lnTo>
                    <a:lnTo>
                      <a:pt x="721" y="9268"/>
                    </a:lnTo>
                    <a:lnTo>
                      <a:pt x="873" y="9193"/>
                    </a:lnTo>
                    <a:lnTo>
                      <a:pt x="1024" y="9136"/>
                    </a:lnTo>
                    <a:lnTo>
                      <a:pt x="1024" y="9136"/>
                    </a:lnTo>
                    <a:lnTo>
                      <a:pt x="835" y="9249"/>
                    </a:lnTo>
                    <a:lnTo>
                      <a:pt x="626" y="9363"/>
                    </a:lnTo>
                    <a:lnTo>
                      <a:pt x="588" y="9401"/>
                    </a:lnTo>
                    <a:lnTo>
                      <a:pt x="569" y="9439"/>
                    </a:lnTo>
                    <a:lnTo>
                      <a:pt x="550" y="9477"/>
                    </a:lnTo>
                    <a:lnTo>
                      <a:pt x="569" y="9534"/>
                    </a:lnTo>
                    <a:lnTo>
                      <a:pt x="588" y="9572"/>
                    </a:lnTo>
                    <a:lnTo>
                      <a:pt x="607" y="9610"/>
                    </a:lnTo>
                    <a:lnTo>
                      <a:pt x="645" y="9647"/>
                    </a:lnTo>
                    <a:lnTo>
                      <a:pt x="683" y="9666"/>
                    </a:lnTo>
                    <a:lnTo>
                      <a:pt x="930" y="10538"/>
                    </a:lnTo>
                    <a:lnTo>
                      <a:pt x="949" y="10576"/>
                    </a:lnTo>
                    <a:lnTo>
                      <a:pt x="986" y="10614"/>
                    </a:lnTo>
                    <a:lnTo>
                      <a:pt x="1024" y="10652"/>
                    </a:lnTo>
                    <a:lnTo>
                      <a:pt x="1157" y="10652"/>
                    </a:lnTo>
                    <a:lnTo>
                      <a:pt x="1233" y="10690"/>
                    </a:lnTo>
                    <a:lnTo>
                      <a:pt x="1384" y="10747"/>
                    </a:lnTo>
                    <a:lnTo>
                      <a:pt x="1517" y="10823"/>
                    </a:lnTo>
                    <a:lnTo>
                      <a:pt x="1669" y="10898"/>
                    </a:lnTo>
                    <a:lnTo>
                      <a:pt x="1745" y="10917"/>
                    </a:lnTo>
                    <a:lnTo>
                      <a:pt x="1877" y="10898"/>
                    </a:lnTo>
                    <a:lnTo>
                      <a:pt x="2010" y="10860"/>
                    </a:lnTo>
                    <a:lnTo>
                      <a:pt x="2218" y="10785"/>
                    </a:lnTo>
                    <a:lnTo>
                      <a:pt x="2730" y="10633"/>
                    </a:lnTo>
                    <a:lnTo>
                      <a:pt x="3261" y="10462"/>
                    </a:lnTo>
                    <a:lnTo>
                      <a:pt x="3773" y="10292"/>
                    </a:lnTo>
                    <a:lnTo>
                      <a:pt x="4265" y="10083"/>
                    </a:lnTo>
                    <a:lnTo>
                      <a:pt x="4284" y="10538"/>
                    </a:lnTo>
                    <a:lnTo>
                      <a:pt x="4284" y="10993"/>
                    </a:lnTo>
                    <a:lnTo>
                      <a:pt x="4303" y="11050"/>
                    </a:lnTo>
                    <a:lnTo>
                      <a:pt x="4341" y="11107"/>
                    </a:lnTo>
                    <a:lnTo>
                      <a:pt x="4398" y="11145"/>
                    </a:lnTo>
                    <a:lnTo>
                      <a:pt x="4493" y="11145"/>
                    </a:lnTo>
                    <a:lnTo>
                      <a:pt x="4853" y="11107"/>
                    </a:lnTo>
                    <a:lnTo>
                      <a:pt x="5194" y="11088"/>
                    </a:lnTo>
                    <a:lnTo>
                      <a:pt x="5459" y="11107"/>
                    </a:lnTo>
                    <a:lnTo>
                      <a:pt x="5725" y="11126"/>
                    </a:lnTo>
                    <a:lnTo>
                      <a:pt x="5744" y="11164"/>
                    </a:lnTo>
                    <a:lnTo>
                      <a:pt x="5782" y="11202"/>
                    </a:lnTo>
                    <a:lnTo>
                      <a:pt x="5839" y="11221"/>
                    </a:lnTo>
                    <a:lnTo>
                      <a:pt x="5876" y="11240"/>
                    </a:lnTo>
                    <a:lnTo>
                      <a:pt x="5971" y="11221"/>
                    </a:lnTo>
                    <a:lnTo>
                      <a:pt x="6710" y="10842"/>
                    </a:lnTo>
                    <a:lnTo>
                      <a:pt x="7450" y="10444"/>
                    </a:lnTo>
                    <a:lnTo>
                      <a:pt x="7487" y="10462"/>
                    </a:lnTo>
                    <a:lnTo>
                      <a:pt x="8075" y="10519"/>
                    </a:lnTo>
                    <a:lnTo>
                      <a:pt x="8663" y="10595"/>
                    </a:lnTo>
                    <a:lnTo>
                      <a:pt x="9231" y="10728"/>
                    </a:lnTo>
                    <a:lnTo>
                      <a:pt x="9781" y="10917"/>
                    </a:lnTo>
                    <a:lnTo>
                      <a:pt x="10198" y="11069"/>
                    </a:lnTo>
                    <a:lnTo>
                      <a:pt x="10596" y="11221"/>
                    </a:lnTo>
                    <a:lnTo>
                      <a:pt x="10804" y="11296"/>
                    </a:lnTo>
                    <a:lnTo>
                      <a:pt x="11013" y="11353"/>
                    </a:lnTo>
                    <a:lnTo>
                      <a:pt x="11221" y="11391"/>
                    </a:lnTo>
                    <a:lnTo>
                      <a:pt x="11449" y="11429"/>
                    </a:lnTo>
                    <a:lnTo>
                      <a:pt x="11468" y="11429"/>
                    </a:lnTo>
                    <a:lnTo>
                      <a:pt x="11506" y="11410"/>
                    </a:lnTo>
                    <a:lnTo>
                      <a:pt x="11543" y="11391"/>
                    </a:lnTo>
                    <a:lnTo>
                      <a:pt x="11600" y="11334"/>
                    </a:lnTo>
                    <a:lnTo>
                      <a:pt x="11695" y="11164"/>
                    </a:lnTo>
                    <a:lnTo>
                      <a:pt x="11809" y="10993"/>
                    </a:lnTo>
                    <a:lnTo>
                      <a:pt x="11942" y="10860"/>
                    </a:lnTo>
                    <a:lnTo>
                      <a:pt x="12093" y="10728"/>
                    </a:lnTo>
                    <a:lnTo>
                      <a:pt x="12131" y="10690"/>
                    </a:lnTo>
                    <a:lnTo>
                      <a:pt x="12131" y="10652"/>
                    </a:lnTo>
                    <a:lnTo>
                      <a:pt x="12150" y="10614"/>
                    </a:lnTo>
                    <a:lnTo>
                      <a:pt x="12131" y="10576"/>
                    </a:lnTo>
                    <a:lnTo>
                      <a:pt x="12226" y="10462"/>
                    </a:lnTo>
                    <a:lnTo>
                      <a:pt x="12321" y="10368"/>
                    </a:lnTo>
                    <a:lnTo>
                      <a:pt x="12377" y="10235"/>
                    </a:lnTo>
                    <a:lnTo>
                      <a:pt x="12453" y="10102"/>
                    </a:lnTo>
                    <a:lnTo>
                      <a:pt x="12453" y="10045"/>
                    </a:lnTo>
                    <a:lnTo>
                      <a:pt x="12434" y="9989"/>
                    </a:lnTo>
                    <a:lnTo>
                      <a:pt x="12415" y="9951"/>
                    </a:lnTo>
                    <a:lnTo>
                      <a:pt x="12377" y="9913"/>
                    </a:lnTo>
                    <a:lnTo>
                      <a:pt x="11904" y="9666"/>
                    </a:lnTo>
                    <a:lnTo>
                      <a:pt x="11979" y="9610"/>
                    </a:lnTo>
                    <a:lnTo>
                      <a:pt x="12036" y="9647"/>
                    </a:lnTo>
                    <a:lnTo>
                      <a:pt x="12112" y="9685"/>
                    </a:lnTo>
                    <a:lnTo>
                      <a:pt x="12567" y="9723"/>
                    </a:lnTo>
                    <a:lnTo>
                      <a:pt x="13022" y="9780"/>
                    </a:lnTo>
                    <a:lnTo>
                      <a:pt x="13477" y="9856"/>
                    </a:lnTo>
                    <a:lnTo>
                      <a:pt x="13913" y="9970"/>
                    </a:lnTo>
                    <a:lnTo>
                      <a:pt x="14803" y="10197"/>
                    </a:lnTo>
                    <a:lnTo>
                      <a:pt x="15694" y="10444"/>
                    </a:lnTo>
                    <a:lnTo>
                      <a:pt x="15789" y="10444"/>
                    </a:lnTo>
                    <a:lnTo>
                      <a:pt x="15846" y="10425"/>
                    </a:lnTo>
                    <a:lnTo>
                      <a:pt x="15884" y="10387"/>
                    </a:lnTo>
                    <a:lnTo>
                      <a:pt x="15903" y="10330"/>
                    </a:lnTo>
                    <a:lnTo>
                      <a:pt x="16187" y="9761"/>
                    </a:lnTo>
                    <a:lnTo>
                      <a:pt x="16206" y="9742"/>
                    </a:lnTo>
                    <a:lnTo>
                      <a:pt x="16642" y="9799"/>
                    </a:lnTo>
                    <a:lnTo>
                      <a:pt x="17097" y="9875"/>
                    </a:lnTo>
                    <a:lnTo>
                      <a:pt x="17116" y="9894"/>
                    </a:lnTo>
                    <a:lnTo>
                      <a:pt x="17192" y="9875"/>
                    </a:lnTo>
                    <a:lnTo>
                      <a:pt x="17267" y="9818"/>
                    </a:lnTo>
                    <a:lnTo>
                      <a:pt x="17305" y="9761"/>
                    </a:lnTo>
                    <a:lnTo>
                      <a:pt x="17305" y="9723"/>
                    </a:lnTo>
                    <a:lnTo>
                      <a:pt x="17286" y="9685"/>
                    </a:lnTo>
                    <a:lnTo>
                      <a:pt x="17248" y="9496"/>
                    </a:lnTo>
                    <a:lnTo>
                      <a:pt x="17230" y="9325"/>
                    </a:lnTo>
                    <a:lnTo>
                      <a:pt x="17248" y="9155"/>
                    </a:lnTo>
                    <a:lnTo>
                      <a:pt x="17286" y="8984"/>
                    </a:lnTo>
                    <a:lnTo>
                      <a:pt x="17286" y="8908"/>
                    </a:lnTo>
                    <a:lnTo>
                      <a:pt x="17267" y="8851"/>
                    </a:lnTo>
                    <a:lnTo>
                      <a:pt x="17230" y="8814"/>
                    </a:lnTo>
                    <a:lnTo>
                      <a:pt x="17173" y="8795"/>
                    </a:lnTo>
                    <a:lnTo>
                      <a:pt x="17173" y="8738"/>
                    </a:lnTo>
                    <a:lnTo>
                      <a:pt x="17154" y="8681"/>
                    </a:lnTo>
                    <a:lnTo>
                      <a:pt x="17040" y="8453"/>
                    </a:lnTo>
                    <a:lnTo>
                      <a:pt x="18480" y="8131"/>
                    </a:lnTo>
                    <a:lnTo>
                      <a:pt x="18841" y="8055"/>
                    </a:lnTo>
                    <a:lnTo>
                      <a:pt x="19201" y="7999"/>
                    </a:lnTo>
                    <a:lnTo>
                      <a:pt x="19561" y="7961"/>
                    </a:lnTo>
                    <a:lnTo>
                      <a:pt x="19921" y="7942"/>
                    </a:lnTo>
                    <a:lnTo>
                      <a:pt x="19978" y="7923"/>
                    </a:lnTo>
                    <a:lnTo>
                      <a:pt x="20035" y="7904"/>
                    </a:lnTo>
                    <a:lnTo>
                      <a:pt x="20073" y="7866"/>
                    </a:lnTo>
                    <a:lnTo>
                      <a:pt x="20091" y="7809"/>
                    </a:lnTo>
                    <a:lnTo>
                      <a:pt x="20281" y="7146"/>
                    </a:lnTo>
                    <a:lnTo>
                      <a:pt x="20281" y="7070"/>
                    </a:lnTo>
                    <a:lnTo>
                      <a:pt x="20262" y="7013"/>
                    </a:lnTo>
                    <a:lnTo>
                      <a:pt x="20262" y="5989"/>
                    </a:lnTo>
                    <a:lnTo>
                      <a:pt x="20243" y="5914"/>
                    </a:lnTo>
                    <a:lnTo>
                      <a:pt x="20205" y="5876"/>
                    </a:lnTo>
                    <a:lnTo>
                      <a:pt x="20148" y="5838"/>
                    </a:lnTo>
                    <a:lnTo>
                      <a:pt x="20091" y="5819"/>
                    </a:lnTo>
                    <a:lnTo>
                      <a:pt x="19523" y="5819"/>
                    </a:lnTo>
                    <a:lnTo>
                      <a:pt x="19561" y="5781"/>
                    </a:lnTo>
                    <a:lnTo>
                      <a:pt x="19599" y="5724"/>
                    </a:lnTo>
                    <a:lnTo>
                      <a:pt x="19637" y="5535"/>
                    </a:lnTo>
                    <a:lnTo>
                      <a:pt x="19656" y="5345"/>
                    </a:lnTo>
                    <a:lnTo>
                      <a:pt x="19656" y="5155"/>
                    </a:lnTo>
                    <a:lnTo>
                      <a:pt x="19618" y="4966"/>
                    </a:lnTo>
                    <a:lnTo>
                      <a:pt x="19618" y="4909"/>
                    </a:lnTo>
                    <a:lnTo>
                      <a:pt x="19618" y="4852"/>
                    </a:lnTo>
                    <a:lnTo>
                      <a:pt x="19580" y="4701"/>
                    </a:lnTo>
                    <a:lnTo>
                      <a:pt x="19504" y="4568"/>
                    </a:lnTo>
                    <a:lnTo>
                      <a:pt x="19409" y="4473"/>
                    </a:lnTo>
                    <a:lnTo>
                      <a:pt x="19295" y="4378"/>
                    </a:lnTo>
                    <a:lnTo>
                      <a:pt x="19182" y="4322"/>
                    </a:lnTo>
                    <a:lnTo>
                      <a:pt x="19030" y="4265"/>
                    </a:lnTo>
                    <a:lnTo>
                      <a:pt x="18878" y="4246"/>
                    </a:lnTo>
                    <a:lnTo>
                      <a:pt x="18480" y="4246"/>
                    </a:lnTo>
                    <a:lnTo>
                      <a:pt x="18234" y="4284"/>
                    </a:lnTo>
                    <a:lnTo>
                      <a:pt x="17988" y="4322"/>
                    </a:lnTo>
                    <a:lnTo>
                      <a:pt x="17741" y="4397"/>
                    </a:lnTo>
                    <a:lnTo>
                      <a:pt x="17798" y="4075"/>
                    </a:lnTo>
                    <a:lnTo>
                      <a:pt x="17874" y="3753"/>
                    </a:lnTo>
                    <a:lnTo>
                      <a:pt x="18045" y="3108"/>
                    </a:lnTo>
                    <a:lnTo>
                      <a:pt x="18215" y="2445"/>
                    </a:lnTo>
                    <a:lnTo>
                      <a:pt x="18272" y="2123"/>
                    </a:lnTo>
                    <a:lnTo>
                      <a:pt x="18310" y="1782"/>
                    </a:lnTo>
                    <a:lnTo>
                      <a:pt x="18348" y="1668"/>
                    </a:lnTo>
                    <a:lnTo>
                      <a:pt x="18348" y="1516"/>
                    </a:lnTo>
                    <a:lnTo>
                      <a:pt x="18348" y="1403"/>
                    </a:lnTo>
                    <a:lnTo>
                      <a:pt x="18329" y="1289"/>
                    </a:lnTo>
                    <a:lnTo>
                      <a:pt x="18291" y="1194"/>
                    </a:lnTo>
                    <a:lnTo>
                      <a:pt x="18253" y="1080"/>
                    </a:lnTo>
                    <a:lnTo>
                      <a:pt x="18196" y="986"/>
                    </a:lnTo>
                    <a:lnTo>
                      <a:pt x="18139" y="910"/>
                    </a:lnTo>
                    <a:lnTo>
                      <a:pt x="17988" y="739"/>
                    </a:lnTo>
                    <a:lnTo>
                      <a:pt x="17798" y="607"/>
                    </a:lnTo>
                    <a:lnTo>
                      <a:pt x="17590" y="493"/>
                    </a:lnTo>
                    <a:lnTo>
                      <a:pt x="17362" y="379"/>
                    </a:lnTo>
                    <a:lnTo>
                      <a:pt x="17097" y="303"/>
                    </a:lnTo>
                    <a:lnTo>
                      <a:pt x="16850" y="228"/>
                    </a:lnTo>
                    <a:lnTo>
                      <a:pt x="16585" y="171"/>
                    </a:lnTo>
                    <a:lnTo>
                      <a:pt x="16054" y="95"/>
                    </a:lnTo>
                    <a:lnTo>
                      <a:pt x="15581" y="38"/>
                    </a:lnTo>
                    <a:lnTo>
                      <a:pt x="15183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57"/>
              <p:cNvSpPr/>
              <p:nvPr/>
            </p:nvSpPr>
            <p:spPr>
              <a:xfrm>
                <a:off x="-342025" y="4633863"/>
                <a:ext cx="284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532" fill="none" extrusionOk="0">
                    <a:moveTo>
                      <a:pt x="19" y="532"/>
                    </a:moveTo>
                    <a:lnTo>
                      <a:pt x="19" y="532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90" y="1"/>
                    </a:lnTo>
                    <a:lnTo>
                      <a:pt x="190" y="1"/>
                    </a:lnTo>
                    <a:lnTo>
                      <a:pt x="569" y="20"/>
                    </a:lnTo>
                    <a:lnTo>
                      <a:pt x="948" y="77"/>
                    </a:lnTo>
                    <a:lnTo>
                      <a:pt x="948" y="77"/>
                    </a:lnTo>
                    <a:lnTo>
                      <a:pt x="1005" y="96"/>
                    </a:lnTo>
                    <a:lnTo>
                      <a:pt x="1062" y="134"/>
                    </a:lnTo>
                    <a:lnTo>
                      <a:pt x="1081" y="172"/>
                    </a:lnTo>
                    <a:lnTo>
                      <a:pt x="1100" y="228"/>
                    </a:lnTo>
                    <a:lnTo>
                      <a:pt x="1138" y="380"/>
                    </a:lnTo>
                    <a:lnTo>
                      <a:pt x="1138" y="532"/>
                    </a:lnTo>
                    <a:lnTo>
                      <a:pt x="1138" y="532"/>
                    </a:lnTo>
                    <a:lnTo>
                      <a:pt x="853" y="494"/>
                    </a:lnTo>
                    <a:lnTo>
                      <a:pt x="588" y="494"/>
                    </a:lnTo>
                    <a:lnTo>
                      <a:pt x="588" y="494"/>
                    </a:lnTo>
                    <a:lnTo>
                      <a:pt x="304" y="494"/>
                    </a:lnTo>
                    <a:lnTo>
                      <a:pt x="19" y="532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57"/>
              <p:cNvSpPr/>
              <p:nvPr/>
            </p:nvSpPr>
            <p:spPr>
              <a:xfrm>
                <a:off x="-258625" y="4622038"/>
                <a:ext cx="93375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3735" h="1270" fill="none" extrusionOk="0">
                    <a:moveTo>
                      <a:pt x="3241" y="1270"/>
                    </a:moveTo>
                    <a:lnTo>
                      <a:pt x="3241" y="1270"/>
                    </a:lnTo>
                    <a:lnTo>
                      <a:pt x="3090" y="1251"/>
                    </a:lnTo>
                    <a:lnTo>
                      <a:pt x="2900" y="1213"/>
                    </a:lnTo>
                    <a:lnTo>
                      <a:pt x="2711" y="1137"/>
                    </a:lnTo>
                    <a:lnTo>
                      <a:pt x="2521" y="1061"/>
                    </a:lnTo>
                    <a:lnTo>
                      <a:pt x="1934" y="796"/>
                    </a:lnTo>
                    <a:lnTo>
                      <a:pt x="1934" y="796"/>
                    </a:lnTo>
                    <a:lnTo>
                      <a:pt x="1460" y="626"/>
                    </a:lnTo>
                    <a:lnTo>
                      <a:pt x="986" y="512"/>
                    </a:lnTo>
                    <a:lnTo>
                      <a:pt x="493" y="417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588" y="0"/>
                    </a:lnTo>
                    <a:lnTo>
                      <a:pt x="588" y="0"/>
                    </a:lnTo>
                    <a:lnTo>
                      <a:pt x="664" y="38"/>
                    </a:lnTo>
                    <a:lnTo>
                      <a:pt x="664" y="38"/>
                    </a:lnTo>
                    <a:lnTo>
                      <a:pt x="1043" y="95"/>
                    </a:lnTo>
                    <a:lnTo>
                      <a:pt x="1441" y="171"/>
                    </a:lnTo>
                    <a:lnTo>
                      <a:pt x="1839" y="265"/>
                    </a:lnTo>
                    <a:lnTo>
                      <a:pt x="2218" y="360"/>
                    </a:lnTo>
                    <a:lnTo>
                      <a:pt x="2597" y="474"/>
                    </a:lnTo>
                    <a:lnTo>
                      <a:pt x="2976" y="588"/>
                    </a:lnTo>
                    <a:lnTo>
                      <a:pt x="3355" y="720"/>
                    </a:lnTo>
                    <a:lnTo>
                      <a:pt x="3734" y="853"/>
                    </a:lnTo>
                    <a:lnTo>
                      <a:pt x="3734" y="853"/>
                    </a:lnTo>
                    <a:lnTo>
                      <a:pt x="3583" y="1005"/>
                    </a:lnTo>
                    <a:lnTo>
                      <a:pt x="3469" y="1175"/>
                    </a:lnTo>
                    <a:lnTo>
                      <a:pt x="3469" y="1175"/>
                    </a:lnTo>
                    <a:lnTo>
                      <a:pt x="3431" y="1232"/>
                    </a:lnTo>
                    <a:lnTo>
                      <a:pt x="3374" y="1251"/>
                    </a:lnTo>
                    <a:lnTo>
                      <a:pt x="3317" y="1270"/>
                    </a:lnTo>
                    <a:lnTo>
                      <a:pt x="3241" y="127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57"/>
              <p:cNvSpPr/>
              <p:nvPr/>
            </p:nvSpPr>
            <p:spPr>
              <a:xfrm>
                <a:off x="-234000" y="4605913"/>
                <a:ext cx="782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1214" fill="none" extrusionOk="0">
                    <a:moveTo>
                      <a:pt x="2901" y="1214"/>
                    </a:moveTo>
                    <a:lnTo>
                      <a:pt x="2901" y="1214"/>
                    </a:lnTo>
                    <a:lnTo>
                      <a:pt x="2200" y="948"/>
                    </a:lnTo>
                    <a:lnTo>
                      <a:pt x="1479" y="721"/>
                    </a:lnTo>
                    <a:lnTo>
                      <a:pt x="740" y="531"/>
                    </a:lnTo>
                    <a:lnTo>
                      <a:pt x="1" y="399"/>
                    </a:lnTo>
                    <a:lnTo>
                      <a:pt x="1" y="399"/>
                    </a:lnTo>
                    <a:lnTo>
                      <a:pt x="570" y="1"/>
                    </a:lnTo>
                    <a:lnTo>
                      <a:pt x="570" y="1"/>
                    </a:lnTo>
                    <a:lnTo>
                      <a:pt x="911" y="76"/>
                    </a:lnTo>
                    <a:lnTo>
                      <a:pt x="1233" y="171"/>
                    </a:lnTo>
                    <a:lnTo>
                      <a:pt x="1555" y="266"/>
                    </a:lnTo>
                    <a:lnTo>
                      <a:pt x="1877" y="380"/>
                    </a:lnTo>
                    <a:lnTo>
                      <a:pt x="2200" y="512"/>
                    </a:lnTo>
                    <a:lnTo>
                      <a:pt x="2503" y="645"/>
                    </a:lnTo>
                    <a:lnTo>
                      <a:pt x="2825" y="797"/>
                    </a:lnTo>
                    <a:lnTo>
                      <a:pt x="3128" y="948"/>
                    </a:lnTo>
                    <a:lnTo>
                      <a:pt x="3128" y="948"/>
                    </a:lnTo>
                    <a:lnTo>
                      <a:pt x="2901" y="1214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57"/>
              <p:cNvSpPr/>
              <p:nvPr/>
            </p:nvSpPr>
            <p:spPr>
              <a:xfrm>
                <a:off x="-51575" y="4600238"/>
                <a:ext cx="18525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588" fill="none" extrusionOk="0">
                    <a:moveTo>
                      <a:pt x="134" y="76"/>
                    </a:moveTo>
                    <a:lnTo>
                      <a:pt x="134" y="76"/>
                    </a:lnTo>
                    <a:lnTo>
                      <a:pt x="285" y="57"/>
                    </a:lnTo>
                    <a:lnTo>
                      <a:pt x="437" y="38"/>
                    </a:lnTo>
                    <a:lnTo>
                      <a:pt x="740" y="0"/>
                    </a:lnTo>
                    <a:lnTo>
                      <a:pt x="740" y="0"/>
                    </a:lnTo>
                    <a:lnTo>
                      <a:pt x="702" y="152"/>
                    </a:lnTo>
                    <a:lnTo>
                      <a:pt x="683" y="303"/>
                    </a:lnTo>
                    <a:lnTo>
                      <a:pt x="683" y="436"/>
                    </a:lnTo>
                    <a:lnTo>
                      <a:pt x="702" y="588"/>
                    </a:lnTo>
                    <a:lnTo>
                      <a:pt x="702" y="588"/>
                    </a:lnTo>
                    <a:lnTo>
                      <a:pt x="1" y="474"/>
                    </a:lnTo>
                    <a:lnTo>
                      <a:pt x="1" y="474"/>
                    </a:lnTo>
                    <a:lnTo>
                      <a:pt x="58" y="285"/>
                    </a:lnTo>
                    <a:lnTo>
                      <a:pt x="115" y="76"/>
                    </a:lnTo>
                    <a:lnTo>
                      <a:pt x="115" y="76"/>
                    </a:lnTo>
                    <a:lnTo>
                      <a:pt x="134" y="76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57"/>
              <p:cNvSpPr/>
              <p:nvPr/>
            </p:nvSpPr>
            <p:spPr>
              <a:xfrm>
                <a:off x="-149175" y="4596438"/>
                <a:ext cx="85800" cy="32725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1309" fill="none" extrusionOk="0">
                    <a:moveTo>
                      <a:pt x="1233" y="285"/>
                    </a:moveTo>
                    <a:lnTo>
                      <a:pt x="1233" y="285"/>
                    </a:lnTo>
                    <a:lnTo>
                      <a:pt x="1308" y="285"/>
                    </a:lnTo>
                    <a:lnTo>
                      <a:pt x="1346" y="247"/>
                    </a:lnTo>
                    <a:lnTo>
                      <a:pt x="1365" y="228"/>
                    </a:lnTo>
                    <a:lnTo>
                      <a:pt x="1365" y="228"/>
                    </a:lnTo>
                    <a:lnTo>
                      <a:pt x="1972" y="114"/>
                    </a:lnTo>
                    <a:lnTo>
                      <a:pt x="2597" y="1"/>
                    </a:lnTo>
                    <a:lnTo>
                      <a:pt x="2597" y="1"/>
                    </a:lnTo>
                    <a:lnTo>
                      <a:pt x="2825" y="228"/>
                    </a:lnTo>
                    <a:lnTo>
                      <a:pt x="3033" y="455"/>
                    </a:lnTo>
                    <a:lnTo>
                      <a:pt x="3223" y="702"/>
                    </a:lnTo>
                    <a:lnTo>
                      <a:pt x="3374" y="986"/>
                    </a:lnTo>
                    <a:lnTo>
                      <a:pt x="3374" y="986"/>
                    </a:lnTo>
                    <a:lnTo>
                      <a:pt x="3412" y="1024"/>
                    </a:lnTo>
                    <a:lnTo>
                      <a:pt x="3431" y="1043"/>
                    </a:lnTo>
                    <a:lnTo>
                      <a:pt x="3431" y="1043"/>
                    </a:lnTo>
                    <a:lnTo>
                      <a:pt x="3374" y="1176"/>
                    </a:lnTo>
                    <a:lnTo>
                      <a:pt x="3317" y="1308"/>
                    </a:lnTo>
                    <a:lnTo>
                      <a:pt x="3317" y="1308"/>
                    </a:lnTo>
                    <a:lnTo>
                      <a:pt x="2502" y="1081"/>
                    </a:lnTo>
                    <a:lnTo>
                      <a:pt x="1668" y="872"/>
                    </a:lnTo>
                    <a:lnTo>
                      <a:pt x="1270" y="778"/>
                    </a:lnTo>
                    <a:lnTo>
                      <a:pt x="853" y="702"/>
                    </a:lnTo>
                    <a:lnTo>
                      <a:pt x="437" y="645"/>
                    </a:lnTo>
                    <a:lnTo>
                      <a:pt x="1" y="588"/>
                    </a:lnTo>
                    <a:lnTo>
                      <a:pt x="1" y="588"/>
                    </a:lnTo>
                    <a:lnTo>
                      <a:pt x="437" y="342"/>
                    </a:lnTo>
                    <a:lnTo>
                      <a:pt x="872" y="133"/>
                    </a:lnTo>
                    <a:lnTo>
                      <a:pt x="872" y="133"/>
                    </a:lnTo>
                    <a:lnTo>
                      <a:pt x="910" y="152"/>
                    </a:lnTo>
                    <a:lnTo>
                      <a:pt x="910" y="152"/>
                    </a:lnTo>
                    <a:lnTo>
                      <a:pt x="929" y="209"/>
                    </a:lnTo>
                    <a:lnTo>
                      <a:pt x="948" y="247"/>
                    </a:lnTo>
                    <a:lnTo>
                      <a:pt x="1005" y="285"/>
                    </a:lnTo>
                    <a:lnTo>
                      <a:pt x="1062" y="285"/>
                    </a:lnTo>
                    <a:lnTo>
                      <a:pt x="1062" y="285"/>
                    </a:lnTo>
                    <a:lnTo>
                      <a:pt x="1100" y="285"/>
                    </a:lnTo>
                    <a:lnTo>
                      <a:pt x="1100" y="285"/>
                    </a:lnTo>
                    <a:lnTo>
                      <a:pt x="1157" y="266"/>
                    </a:lnTo>
                    <a:lnTo>
                      <a:pt x="1157" y="266"/>
                    </a:lnTo>
                    <a:lnTo>
                      <a:pt x="1233" y="28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57"/>
              <p:cNvSpPr/>
              <p:nvPr/>
            </p:nvSpPr>
            <p:spPr>
              <a:xfrm>
                <a:off x="-306025" y="4583163"/>
                <a:ext cx="84375" cy="640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2560" fill="none" extrusionOk="0">
                    <a:moveTo>
                      <a:pt x="1" y="2560"/>
                    </a:moveTo>
                    <a:lnTo>
                      <a:pt x="1" y="2560"/>
                    </a:lnTo>
                    <a:lnTo>
                      <a:pt x="1" y="2162"/>
                    </a:lnTo>
                    <a:lnTo>
                      <a:pt x="1" y="2162"/>
                    </a:lnTo>
                    <a:lnTo>
                      <a:pt x="39" y="2162"/>
                    </a:lnTo>
                    <a:lnTo>
                      <a:pt x="77" y="2143"/>
                    </a:lnTo>
                    <a:lnTo>
                      <a:pt x="77" y="2143"/>
                    </a:lnTo>
                    <a:lnTo>
                      <a:pt x="513" y="1896"/>
                    </a:lnTo>
                    <a:lnTo>
                      <a:pt x="930" y="1631"/>
                    </a:lnTo>
                    <a:lnTo>
                      <a:pt x="1347" y="1347"/>
                    </a:lnTo>
                    <a:lnTo>
                      <a:pt x="1745" y="1062"/>
                    </a:lnTo>
                    <a:lnTo>
                      <a:pt x="1745" y="1062"/>
                    </a:lnTo>
                    <a:lnTo>
                      <a:pt x="2105" y="797"/>
                    </a:lnTo>
                    <a:lnTo>
                      <a:pt x="2446" y="513"/>
                    </a:lnTo>
                    <a:lnTo>
                      <a:pt x="2446" y="513"/>
                    </a:lnTo>
                    <a:lnTo>
                      <a:pt x="2598" y="380"/>
                    </a:lnTo>
                    <a:lnTo>
                      <a:pt x="2768" y="209"/>
                    </a:lnTo>
                    <a:lnTo>
                      <a:pt x="2863" y="134"/>
                    </a:lnTo>
                    <a:lnTo>
                      <a:pt x="2939" y="58"/>
                    </a:lnTo>
                    <a:lnTo>
                      <a:pt x="3034" y="20"/>
                    </a:lnTo>
                    <a:lnTo>
                      <a:pt x="3109" y="1"/>
                    </a:lnTo>
                    <a:lnTo>
                      <a:pt x="3109" y="1"/>
                    </a:lnTo>
                    <a:lnTo>
                      <a:pt x="3166" y="1"/>
                    </a:lnTo>
                    <a:lnTo>
                      <a:pt x="3242" y="39"/>
                    </a:lnTo>
                    <a:lnTo>
                      <a:pt x="3280" y="96"/>
                    </a:lnTo>
                    <a:lnTo>
                      <a:pt x="3337" y="153"/>
                    </a:lnTo>
                    <a:lnTo>
                      <a:pt x="3337" y="153"/>
                    </a:lnTo>
                    <a:lnTo>
                      <a:pt x="3375" y="228"/>
                    </a:lnTo>
                    <a:lnTo>
                      <a:pt x="3375" y="285"/>
                    </a:lnTo>
                    <a:lnTo>
                      <a:pt x="3375" y="361"/>
                    </a:lnTo>
                    <a:lnTo>
                      <a:pt x="3337" y="437"/>
                    </a:lnTo>
                    <a:lnTo>
                      <a:pt x="3261" y="588"/>
                    </a:lnTo>
                    <a:lnTo>
                      <a:pt x="3109" y="740"/>
                    </a:lnTo>
                    <a:lnTo>
                      <a:pt x="2920" y="911"/>
                    </a:lnTo>
                    <a:lnTo>
                      <a:pt x="2692" y="1081"/>
                    </a:lnTo>
                    <a:lnTo>
                      <a:pt x="2446" y="1252"/>
                    </a:lnTo>
                    <a:lnTo>
                      <a:pt x="2162" y="1441"/>
                    </a:lnTo>
                    <a:lnTo>
                      <a:pt x="1574" y="1783"/>
                    </a:lnTo>
                    <a:lnTo>
                      <a:pt x="987" y="2086"/>
                    </a:lnTo>
                    <a:lnTo>
                      <a:pt x="437" y="2370"/>
                    </a:lnTo>
                    <a:lnTo>
                      <a:pt x="1" y="256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57"/>
              <p:cNvSpPr/>
              <p:nvPr/>
            </p:nvSpPr>
            <p:spPr>
              <a:xfrm>
                <a:off x="-432525" y="4581763"/>
                <a:ext cx="138850" cy="58775"/>
              </a:xfrm>
              <a:custGeom>
                <a:avLst/>
                <a:gdLst/>
                <a:ahLst/>
                <a:cxnLst/>
                <a:rect l="l" t="t" r="r" b="b"/>
                <a:pathLst>
                  <a:path w="5554" h="2351" fill="none" extrusionOk="0">
                    <a:moveTo>
                      <a:pt x="778" y="2350"/>
                    </a:moveTo>
                    <a:lnTo>
                      <a:pt x="778" y="2350"/>
                    </a:lnTo>
                    <a:lnTo>
                      <a:pt x="683" y="2331"/>
                    </a:lnTo>
                    <a:lnTo>
                      <a:pt x="607" y="2331"/>
                    </a:lnTo>
                    <a:lnTo>
                      <a:pt x="531" y="2293"/>
                    </a:lnTo>
                    <a:lnTo>
                      <a:pt x="455" y="2256"/>
                    </a:lnTo>
                    <a:lnTo>
                      <a:pt x="342" y="2161"/>
                    </a:lnTo>
                    <a:lnTo>
                      <a:pt x="247" y="2028"/>
                    </a:lnTo>
                    <a:lnTo>
                      <a:pt x="171" y="1876"/>
                    </a:lnTo>
                    <a:lnTo>
                      <a:pt x="114" y="1725"/>
                    </a:lnTo>
                    <a:lnTo>
                      <a:pt x="0" y="1346"/>
                    </a:lnTo>
                    <a:lnTo>
                      <a:pt x="0" y="1346"/>
                    </a:lnTo>
                    <a:lnTo>
                      <a:pt x="247" y="1232"/>
                    </a:lnTo>
                    <a:lnTo>
                      <a:pt x="493" y="1137"/>
                    </a:lnTo>
                    <a:lnTo>
                      <a:pt x="740" y="1042"/>
                    </a:lnTo>
                    <a:lnTo>
                      <a:pt x="986" y="967"/>
                    </a:lnTo>
                    <a:lnTo>
                      <a:pt x="2028" y="701"/>
                    </a:lnTo>
                    <a:lnTo>
                      <a:pt x="2028" y="701"/>
                    </a:lnTo>
                    <a:lnTo>
                      <a:pt x="4568" y="0"/>
                    </a:lnTo>
                    <a:lnTo>
                      <a:pt x="4568" y="0"/>
                    </a:lnTo>
                    <a:lnTo>
                      <a:pt x="4625" y="190"/>
                    </a:lnTo>
                    <a:lnTo>
                      <a:pt x="4663" y="360"/>
                    </a:lnTo>
                    <a:lnTo>
                      <a:pt x="4682" y="531"/>
                    </a:lnTo>
                    <a:lnTo>
                      <a:pt x="4701" y="739"/>
                    </a:lnTo>
                    <a:lnTo>
                      <a:pt x="4701" y="739"/>
                    </a:lnTo>
                    <a:lnTo>
                      <a:pt x="4720" y="815"/>
                    </a:lnTo>
                    <a:lnTo>
                      <a:pt x="4758" y="853"/>
                    </a:lnTo>
                    <a:lnTo>
                      <a:pt x="4815" y="891"/>
                    </a:lnTo>
                    <a:lnTo>
                      <a:pt x="4871" y="910"/>
                    </a:lnTo>
                    <a:lnTo>
                      <a:pt x="4871" y="910"/>
                    </a:lnTo>
                    <a:lnTo>
                      <a:pt x="4928" y="891"/>
                    </a:lnTo>
                    <a:lnTo>
                      <a:pt x="4985" y="853"/>
                    </a:lnTo>
                    <a:lnTo>
                      <a:pt x="5023" y="815"/>
                    </a:lnTo>
                    <a:lnTo>
                      <a:pt x="5023" y="739"/>
                    </a:lnTo>
                    <a:lnTo>
                      <a:pt x="5023" y="739"/>
                    </a:lnTo>
                    <a:lnTo>
                      <a:pt x="5023" y="550"/>
                    </a:lnTo>
                    <a:lnTo>
                      <a:pt x="5004" y="379"/>
                    </a:lnTo>
                    <a:lnTo>
                      <a:pt x="4966" y="209"/>
                    </a:lnTo>
                    <a:lnTo>
                      <a:pt x="4928" y="38"/>
                    </a:lnTo>
                    <a:lnTo>
                      <a:pt x="4928" y="38"/>
                    </a:lnTo>
                    <a:lnTo>
                      <a:pt x="5364" y="19"/>
                    </a:lnTo>
                    <a:lnTo>
                      <a:pt x="5364" y="19"/>
                    </a:lnTo>
                    <a:lnTo>
                      <a:pt x="5364" y="19"/>
                    </a:lnTo>
                    <a:lnTo>
                      <a:pt x="5402" y="76"/>
                    </a:lnTo>
                    <a:lnTo>
                      <a:pt x="5459" y="114"/>
                    </a:lnTo>
                    <a:lnTo>
                      <a:pt x="5459" y="114"/>
                    </a:lnTo>
                    <a:lnTo>
                      <a:pt x="5459" y="152"/>
                    </a:lnTo>
                    <a:lnTo>
                      <a:pt x="5459" y="152"/>
                    </a:lnTo>
                    <a:lnTo>
                      <a:pt x="5478" y="474"/>
                    </a:lnTo>
                    <a:lnTo>
                      <a:pt x="5478" y="474"/>
                    </a:lnTo>
                    <a:lnTo>
                      <a:pt x="5497" y="550"/>
                    </a:lnTo>
                    <a:lnTo>
                      <a:pt x="5554" y="607"/>
                    </a:lnTo>
                    <a:lnTo>
                      <a:pt x="5554" y="607"/>
                    </a:lnTo>
                    <a:lnTo>
                      <a:pt x="5099" y="853"/>
                    </a:lnTo>
                    <a:lnTo>
                      <a:pt x="4625" y="1080"/>
                    </a:lnTo>
                    <a:lnTo>
                      <a:pt x="4132" y="1270"/>
                    </a:lnTo>
                    <a:lnTo>
                      <a:pt x="3639" y="1441"/>
                    </a:lnTo>
                    <a:lnTo>
                      <a:pt x="3639" y="1441"/>
                    </a:lnTo>
                    <a:lnTo>
                      <a:pt x="3621" y="1441"/>
                    </a:lnTo>
                    <a:lnTo>
                      <a:pt x="3621" y="1441"/>
                    </a:lnTo>
                    <a:lnTo>
                      <a:pt x="3583" y="1441"/>
                    </a:lnTo>
                    <a:lnTo>
                      <a:pt x="3583" y="1441"/>
                    </a:lnTo>
                    <a:lnTo>
                      <a:pt x="3526" y="1459"/>
                    </a:lnTo>
                    <a:lnTo>
                      <a:pt x="3526" y="1459"/>
                    </a:lnTo>
                    <a:lnTo>
                      <a:pt x="2938" y="1687"/>
                    </a:lnTo>
                    <a:lnTo>
                      <a:pt x="2351" y="1895"/>
                    </a:lnTo>
                    <a:lnTo>
                      <a:pt x="1744" y="2104"/>
                    </a:lnTo>
                    <a:lnTo>
                      <a:pt x="1138" y="2293"/>
                    </a:lnTo>
                    <a:lnTo>
                      <a:pt x="1138" y="2293"/>
                    </a:lnTo>
                    <a:lnTo>
                      <a:pt x="948" y="2331"/>
                    </a:lnTo>
                    <a:lnTo>
                      <a:pt x="778" y="235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57"/>
              <p:cNvSpPr/>
              <p:nvPr/>
            </p:nvSpPr>
            <p:spPr>
              <a:xfrm>
                <a:off x="-76200" y="4581763"/>
                <a:ext cx="19925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95" fill="none" extrusionOk="0">
                    <a:moveTo>
                      <a:pt x="626" y="1194"/>
                    </a:moveTo>
                    <a:lnTo>
                      <a:pt x="626" y="1194"/>
                    </a:lnTo>
                    <a:lnTo>
                      <a:pt x="493" y="986"/>
                    </a:lnTo>
                    <a:lnTo>
                      <a:pt x="342" y="796"/>
                    </a:lnTo>
                    <a:lnTo>
                      <a:pt x="171" y="607"/>
                    </a:lnTo>
                    <a:lnTo>
                      <a:pt x="0" y="436"/>
                    </a:lnTo>
                    <a:lnTo>
                      <a:pt x="0" y="436"/>
                    </a:lnTo>
                    <a:lnTo>
                      <a:pt x="57" y="227"/>
                    </a:lnTo>
                    <a:lnTo>
                      <a:pt x="114" y="0"/>
                    </a:lnTo>
                    <a:lnTo>
                      <a:pt x="114" y="0"/>
                    </a:lnTo>
                    <a:lnTo>
                      <a:pt x="285" y="190"/>
                    </a:lnTo>
                    <a:lnTo>
                      <a:pt x="436" y="398"/>
                    </a:lnTo>
                    <a:lnTo>
                      <a:pt x="607" y="569"/>
                    </a:lnTo>
                    <a:lnTo>
                      <a:pt x="702" y="663"/>
                    </a:lnTo>
                    <a:lnTo>
                      <a:pt x="796" y="739"/>
                    </a:lnTo>
                    <a:lnTo>
                      <a:pt x="796" y="739"/>
                    </a:lnTo>
                    <a:lnTo>
                      <a:pt x="759" y="796"/>
                    </a:lnTo>
                    <a:lnTo>
                      <a:pt x="759" y="796"/>
                    </a:lnTo>
                    <a:lnTo>
                      <a:pt x="740" y="910"/>
                    </a:lnTo>
                    <a:lnTo>
                      <a:pt x="721" y="1005"/>
                    </a:lnTo>
                    <a:lnTo>
                      <a:pt x="626" y="1194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57"/>
              <p:cNvSpPr/>
              <p:nvPr/>
            </p:nvSpPr>
            <p:spPr>
              <a:xfrm>
                <a:off x="-287525" y="4579863"/>
                <a:ext cx="180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721" h="512" fill="none" extrusionOk="0">
                    <a:moveTo>
                      <a:pt x="0" y="512"/>
                    </a:moveTo>
                    <a:lnTo>
                      <a:pt x="0" y="512"/>
                    </a:lnTo>
                    <a:lnTo>
                      <a:pt x="0" y="341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720" y="0"/>
                    </a:lnTo>
                    <a:lnTo>
                      <a:pt x="720" y="0"/>
                    </a:lnTo>
                    <a:lnTo>
                      <a:pt x="645" y="57"/>
                    </a:lnTo>
                    <a:lnTo>
                      <a:pt x="645" y="57"/>
                    </a:lnTo>
                    <a:lnTo>
                      <a:pt x="322" y="303"/>
                    </a:lnTo>
                    <a:lnTo>
                      <a:pt x="0" y="512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57"/>
              <p:cNvSpPr/>
              <p:nvPr/>
            </p:nvSpPr>
            <p:spPr>
              <a:xfrm>
                <a:off x="-339650" y="4577488"/>
                <a:ext cx="103800" cy="52625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105" fill="none" extrusionOk="0">
                    <a:moveTo>
                      <a:pt x="0" y="1934"/>
                    </a:moveTo>
                    <a:lnTo>
                      <a:pt x="19" y="1934"/>
                    </a:lnTo>
                    <a:lnTo>
                      <a:pt x="19" y="1934"/>
                    </a:lnTo>
                    <a:lnTo>
                      <a:pt x="531" y="1744"/>
                    </a:lnTo>
                    <a:lnTo>
                      <a:pt x="1043" y="1536"/>
                    </a:lnTo>
                    <a:lnTo>
                      <a:pt x="1554" y="1308"/>
                    </a:lnTo>
                    <a:lnTo>
                      <a:pt x="2028" y="1024"/>
                    </a:lnTo>
                    <a:lnTo>
                      <a:pt x="2028" y="1024"/>
                    </a:lnTo>
                    <a:lnTo>
                      <a:pt x="2407" y="797"/>
                    </a:lnTo>
                    <a:lnTo>
                      <a:pt x="2749" y="550"/>
                    </a:lnTo>
                    <a:lnTo>
                      <a:pt x="2749" y="550"/>
                    </a:lnTo>
                    <a:lnTo>
                      <a:pt x="3071" y="323"/>
                    </a:lnTo>
                    <a:lnTo>
                      <a:pt x="3241" y="228"/>
                    </a:lnTo>
                    <a:lnTo>
                      <a:pt x="3393" y="152"/>
                    </a:lnTo>
                    <a:lnTo>
                      <a:pt x="3564" y="76"/>
                    </a:lnTo>
                    <a:lnTo>
                      <a:pt x="3734" y="38"/>
                    </a:lnTo>
                    <a:lnTo>
                      <a:pt x="3905" y="19"/>
                    </a:lnTo>
                    <a:lnTo>
                      <a:pt x="4094" y="0"/>
                    </a:lnTo>
                    <a:lnTo>
                      <a:pt x="4094" y="0"/>
                    </a:lnTo>
                    <a:lnTo>
                      <a:pt x="4151" y="0"/>
                    </a:lnTo>
                    <a:lnTo>
                      <a:pt x="4151" y="0"/>
                    </a:lnTo>
                    <a:lnTo>
                      <a:pt x="3469" y="588"/>
                    </a:lnTo>
                    <a:lnTo>
                      <a:pt x="2749" y="1119"/>
                    </a:lnTo>
                    <a:lnTo>
                      <a:pt x="2028" y="1612"/>
                    </a:lnTo>
                    <a:lnTo>
                      <a:pt x="1270" y="2085"/>
                    </a:lnTo>
                    <a:lnTo>
                      <a:pt x="1251" y="2104"/>
                    </a:lnTo>
                    <a:lnTo>
                      <a:pt x="1251" y="2104"/>
                    </a:lnTo>
                    <a:lnTo>
                      <a:pt x="1232" y="2085"/>
                    </a:lnTo>
                    <a:lnTo>
                      <a:pt x="1232" y="2085"/>
                    </a:lnTo>
                    <a:lnTo>
                      <a:pt x="948" y="2010"/>
                    </a:lnTo>
                    <a:lnTo>
                      <a:pt x="645" y="1972"/>
                    </a:lnTo>
                    <a:lnTo>
                      <a:pt x="360" y="1934"/>
                    </a:lnTo>
                    <a:lnTo>
                      <a:pt x="76" y="1934"/>
                    </a:lnTo>
                    <a:lnTo>
                      <a:pt x="76" y="1934"/>
                    </a:lnTo>
                    <a:lnTo>
                      <a:pt x="0" y="1934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57"/>
              <p:cNvSpPr/>
              <p:nvPr/>
            </p:nvSpPr>
            <p:spPr>
              <a:xfrm>
                <a:off x="-442950" y="4575588"/>
                <a:ext cx="24675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987" h="949" fill="none" extrusionOk="0">
                    <a:moveTo>
                      <a:pt x="190" y="948"/>
                    </a:moveTo>
                    <a:lnTo>
                      <a:pt x="190" y="948"/>
                    </a:lnTo>
                    <a:lnTo>
                      <a:pt x="114" y="474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626" y="171"/>
                    </a:lnTo>
                    <a:lnTo>
                      <a:pt x="626" y="171"/>
                    </a:lnTo>
                    <a:lnTo>
                      <a:pt x="664" y="171"/>
                    </a:lnTo>
                    <a:lnTo>
                      <a:pt x="664" y="171"/>
                    </a:lnTo>
                    <a:lnTo>
                      <a:pt x="740" y="152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872" y="266"/>
                    </a:lnTo>
                    <a:lnTo>
                      <a:pt x="929" y="418"/>
                    </a:lnTo>
                    <a:lnTo>
                      <a:pt x="967" y="588"/>
                    </a:lnTo>
                    <a:lnTo>
                      <a:pt x="986" y="778"/>
                    </a:lnTo>
                    <a:lnTo>
                      <a:pt x="986" y="778"/>
                    </a:lnTo>
                    <a:lnTo>
                      <a:pt x="778" y="797"/>
                    </a:lnTo>
                    <a:lnTo>
                      <a:pt x="569" y="816"/>
                    </a:lnTo>
                    <a:lnTo>
                      <a:pt x="380" y="873"/>
                    </a:lnTo>
                    <a:lnTo>
                      <a:pt x="190" y="948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57"/>
              <p:cNvSpPr/>
              <p:nvPr/>
            </p:nvSpPr>
            <p:spPr>
              <a:xfrm>
                <a:off x="-216450" y="4571813"/>
                <a:ext cx="79625" cy="43600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1744" fill="none" extrusionOk="0">
                    <a:moveTo>
                      <a:pt x="171" y="815"/>
                    </a:moveTo>
                    <a:lnTo>
                      <a:pt x="171" y="815"/>
                    </a:lnTo>
                    <a:lnTo>
                      <a:pt x="95" y="607"/>
                    </a:lnTo>
                    <a:lnTo>
                      <a:pt x="0" y="398"/>
                    </a:lnTo>
                    <a:lnTo>
                      <a:pt x="0" y="398"/>
                    </a:lnTo>
                    <a:lnTo>
                      <a:pt x="190" y="322"/>
                    </a:lnTo>
                    <a:lnTo>
                      <a:pt x="190" y="322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834" y="95"/>
                    </a:lnTo>
                    <a:lnTo>
                      <a:pt x="872" y="57"/>
                    </a:lnTo>
                    <a:lnTo>
                      <a:pt x="910" y="0"/>
                    </a:lnTo>
                    <a:lnTo>
                      <a:pt x="910" y="0"/>
                    </a:lnTo>
                    <a:lnTo>
                      <a:pt x="1479" y="209"/>
                    </a:lnTo>
                    <a:lnTo>
                      <a:pt x="2047" y="436"/>
                    </a:lnTo>
                    <a:lnTo>
                      <a:pt x="2616" y="663"/>
                    </a:lnTo>
                    <a:lnTo>
                      <a:pt x="3184" y="929"/>
                    </a:lnTo>
                    <a:lnTo>
                      <a:pt x="3184" y="929"/>
                    </a:lnTo>
                    <a:lnTo>
                      <a:pt x="2900" y="1080"/>
                    </a:lnTo>
                    <a:lnTo>
                      <a:pt x="2635" y="1232"/>
                    </a:lnTo>
                    <a:lnTo>
                      <a:pt x="2369" y="1403"/>
                    </a:lnTo>
                    <a:lnTo>
                      <a:pt x="2104" y="1592"/>
                    </a:lnTo>
                    <a:lnTo>
                      <a:pt x="2104" y="1592"/>
                    </a:lnTo>
                    <a:lnTo>
                      <a:pt x="2066" y="1630"/>
                    </a:lnTo>
                    <a:lnTo>
                      <a:pt x="2047" y="1668"/>
                    </a:lnTo>
                    <a:lnTo>
                      <a:pt x="2028" y="1706"/>
                    </a:lnTo>
                    <a:lnTo>
                      <a:pt x="2028" y="1744"/>
                    </a:lnTo>
                    <a:lnTo>
                      <a:pt x="2028" y="1744"/>
                    </a:lnTo>
                    <a:lnTo>
                      <a:pt x="1611" y="1554"/>
                    </a:lnTo>
                    <a:lnTo>
                      <a:pt x="1175" y="1403"/>
                    </a:lnTo>
                    <a:lnTo>
                      <a:pt x="739" y="1251"/>
                    </a:lnTo>
                    <a:lnTo>
                      <a:pt x="284" y="1118"/>
                    </a:lnTo>
                    <a:lnTo>
                      <a:pt x="284" y="1118"/>
                    </a:lnTo>
                    <a:lnTo>
                      <a:pt x="607" y="986"/>
                    </a:lnTo>
                    <a:lnTo>
                      <a:pt x="948" y="872"/>
                    </a:lnTo>
                    <a:lnTo>
                      <a:pt x="1289" y="758"/>
                    </a:lnTo>
                    <a:lnTo>
                      <a:pt x="1649" y="663"/>
                    </a:lnTo>
                    <a:lnTo>
                      <a:pt x="1649" y="663"/>
                    </a:lnTo>
                    <a:lnTo>
                      <a:pt x="1706" y="625"/>
                    </a:lnTo>
                    <a:lnTo>
                      <a:pt x="1744" y="588"/>
                    </a:lnTo>
                    <a:lnTo>
                      <a:pt x="1763" y="531"/>
                    </a:lnTo>
                    <a:lnTo>
                      <a:pt x="1763" y="474"/>
                    </a:lnTo>
                    <a:lnTo>
                      <a:pt x="1744" y="436"/>
                    </a:lnTo>
                    <a:lnTo>
                      <a:pt x="1706" y="379"/>
                    </a:lnTo>
                    <a:lnTo>
                      <a:pt x="1668" y="341"/>
                    </a:lnTo>
                    <a:lnTo>
                      <a:pt x="1611" y="341"/>
                    </a:lnTo>
                    <a:lnTo>
                      <a:pt x="1611" y="341"/>
                    </a:lnTo>
                    <a:lnTo>
                      <a:pt x="1554" y="341"/>
                    </a:lnTo>
                    <a:lnTo>
                      <a:pt x="1554" y="341"/>
                    </a:lnTo>
                    <a:lnTo>
                      <a:pt x="1213" y="436"/>
                    </a:lnTo>
                    <a:lnTo>
                      <a:pt x="853" y="550"/>
                    </a:lnTo>
                    <a:lnTo>
                      <a:pt x="512" y="682"/>
                    </a:lnTo>
                    <a:lnTo>
                      <a:pt x="171" y="81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57"/>
              <p:cNvSpPr/>
              <p:nvPr/>
            </p:nvSpPr>
            <p:spPr>
              <a:xfrm>
                <a:off x="-107950" y="4569438"/>
                <a:ext cx="27975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892" fill="none" extrusionOk="0">
                    <a:moveTo>
                      <a:pt x="190" y="891"/>
                    </a:moveTo>
                    <a:lnTo>
                      <a:pt x="190" y="891"/>
                    </a:lnTo>
                    <a:lnTo>
                      <a:pt x="228" y="853"/>
                    </a:lnTo>
                    <a:lnTo>
                      <a:pt x="247" y="796"/>
                    </a:lnTo>
                    <a:lnTo>
                      <a:pt x="266" y="758"/>
                    </a:lnTo>
                    <a:lnTo>
                      <a:pt x="266" y="702"/>
                    </a:lnTo>
                    <a:lnTo>
                      <a:pt x="266" y="702"/>
                    </a:lnTo>
                    <a:lnTo>
                      <a:pt x="152" y="474"/>
                    </a:lnTo>
                    <a:lnTo>
                      <a:pt x="1" y="266"/>
                    </a:lnTo>
                    <a:lnTo>
                      <a:pt x="1" y="266"/>
                    </a:lnTo>
                    <a:lnTo>
                      <a:pt x="19" y="266"/>
                    </a:lnTo>
                    <a:lnTo>
                      <a:pt x="19" y="266"/>
                    </a:lnTo>
                    <a:lnTo>
                      <a:pt x="304" y="152"/>
                    </a:lnTo>
                    <a:lnTo>
                      <a:pt x="569" y="76"/>
                    </a:lnTo>
                    <a:lnTo>
                      <a:pt x="834" y="19"/>
                    </a:lnTo>
                    <a:lnTo>
                      <a:pt x="1119" y="0"/>
                    </a:lnTo>
                    <a:lnTo>
                      <a:pt x="1119" y="0"/>
                    </a:lnTo>
                    <a:lnTo>
                      <a:pt x="1100" y="190"/>
                    </a:lnTo>
                    <a:lnTo>
                      <a:pt x="1062" y="379"/>
                    </a:lnTo>
                    <a:lnTo>
                      <a:pt x="1024" y="569"/>
                    </a:lnTo>
                    <a:lnTo>
                      <a:pt x="967" y="739"/>
                    </a:lnTo>
                    <a:lnTo>
                      <a:pt x="967" y="739"/>
                    </a:lnTo>
                    <a:lnTo>
                      <a:pt x="190" y="891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57"/>
              <p:cNvSpPr/>
              <p:nvPr/>
            </p:nvSpPr>
            <p:spPr>
              <a:xfrm>
                <a:off x="-43025" y="4556163"/>
                <a:ext cx="8387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987" fill="none" extrusionOk="0">
                    <a:moveTo>
                      <a:pt x="303" y="986"/>
                    </a:moveTo>
                    <a:lnTo>
                      <a:pt x="303" y="986"/>
                    </a:lnTo>
                    <a:lnTo>
                      <a:pt x="0" y="455"/>
                    </a:lnTo>
                    <a:lnTo>
                      <a:pt x="0" y="455"/>
                    </a:lnTo>
                    <a:lnTo>
                      <a:pt x="398" y="418"/>
                    </a:lnTo>
                    <a:lnTo>
                      <a:pt x="796" y="342"/>
                    </a:lnTo>
                    <a:lnTo>
                      <a:pt x="1592" y="190"/>
                    </a:lnTo>
                    <a:lnTo>
                      <a:pt x="1990" y="114"/>
                    </a:lnTo>
                    <a:lnTo>
                      <a:pt x="2407" y="57"/>
                    </a:lnTo>
                    <a:lnTo>
                      <a:pt x="2805" y="20"/>
                    </a:lnTo>
                    <a:lnTo>
                      <a:pt x="3203" y="1"/>
                    </a:lnTo>
                    <a:lnTo>
                      <a:pt x="3203" y="1"/>
                    </a:lnTo>
                    <a:lnTo>
                      <a:pt x="3355" y="1"/>
                    </a:lnTo>
                    <a:lnTo>
                      <a:pt x="3355" y="1"/>
                    </a:lnTo>
                    <a:lnTo>
                      <a:pt x="3317" y="190"/>
                    </a:lnTo>
                    <a:lnTo>
                      <a:pt x="3279" y="266"/>
                    </a:lnTo>
                    <a:lnTo>
                      <a:pt x="3241" y="342"/>
                    </a:lnTo>
                    <a:lnTo>
                      <a:pt x="3184" y="380"/>
                    </a:lnTo>
                    <a:lnTo>
                      <a:pt x="3109" y="418"/>
                    </a:lnTo>
                    <a:lnTo>
                      <a:pt x="3014" y="455"/>
                    </a:lnTo>
                    <a:lnTo>
                      <a:pt x="2881" y="474"/>
                    </a:lnTo>
                    <a:lnTo>
                      <a:pt x="2881" y="474"/>
                    </a:lnTo>
                    <a:lnTo>
                      <a:pt x="2521" y="531"/>
                    </a:lnTo>
                    <a:lnTo>
                      <a:pt x="2142" y="607"/>
                    </a:lnTo>
                    <a:lnTo>
                      <a:pt x="2142" y="607"/>
                    </a:lnTo>
                    <a:lnTo>
                      <a:pt x="303" y="986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57"/>
              <p:cNvSpPr/>
              <p:nvPr/>
            </p:nvSpPr>
            <p:spPr>
              <a:xfrm>
                <a:off x="-308850" y="4550488"/>
                <a:ext cx="105200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1005" fill="none" extrusionOk="0">
                    <a:moveTo>
                      <a:pt x="0" y="948"/>
                    </a:moveTo>
                    <a:lnTo>
                      <a:pt x="0" y="948"/>
                    </a:lnTo>
                    <a:lnTo>
                      <a:pt x="1043" y="57"/>
                    </a:lnTo>
                    <a:lnTo>
                      <a:pt x="1043" y="57"/>
                    </a:lnTo>
                    <a:lnTo>
                      <a:pt x="1100" y="0"/>
                    </a:lnTo>
                    <a:lnTo>
                      <a:pt x="1100" y="0"/>
                    </a:lnTo>
                    <a:lnTo>
                      <a:pt x="1896" y="133"/>
                    </a:lnTo>
                    <a:lnTo>
                      <a:pt x="2673" y="303"/>
                    </a:lnTo>
                    <a:lnTo>
                      <a:pt x="3450" y="493"/>
                    </a:lnTo>
                    <a:lnTo>
                      <a:pt x="4208" y="720"/>
                    </a:lnTo>
                    <a:lnTo>
                      <a:pt x="4208" y="720"/>
                    </a:lnTo>
                    <a:lnTo>
                      <a:pt x="3999" y="796"/>
                    </a:lnTo>
                    <a:lnTo>
                      <a:pt x="3810" y="872"/>
                    </a:lnTo>
                    <a:lnTo>
                      <a:pt x="3810" y="872"/>
                    </a:lnTo>
                    <a:lnTo>
                      <a:pt x="3677" y="910"/>
                    </a:lnTo>
                    <a:lnTo>
                      <a:pt x="3677" y="910"/>
                    </a:lnTo>
                    <a:lnTo>
                      <a:pt x="3620" y="872"/>
                    </a:lnTo>
                    <a:lnTo>
                      <a:pt x="3620" y="872"/>
                    </a:lnTo>
                    <a:lnTo>
                      <a:pt x="3545" y="872"/>
                    </a:lnTo>
                    <a:lnTo>
                      <a:pt x="3545" y="872"/>
                    </a:lnTo>
                    <a:lnTo>
                      <a:pt x="3507" y="872"/>
                    </a:lnTo>
                    <a:lnTo>
                      <a:pt x="3469" y="891"/>
                    </a:lnTo>
                    <a:lnTo>
                      <a:pt x="3469" y="891"/>
                    </a:lnTo>
                    <a:lnTo>
                      <a:pt x="3412" y="834"/>
                    </a:lnTo>
                    <a:lnTo>
                      <a:pt x="3412" y="834"/>
                    </a:lnTo>
                    <a:lnTo>
                      <a:pt x="3374" y="796"/>
                    </a:lnTo>
                    <a:lnTo>
                      <a:pt x="3317" y="796"/>
                    </a:lnTo>
                    <a:lnTo>
                      <a:pt x="3317" y="796"/>
                    </a:lnTo>
                    <a:lnTo>
                      <a:pt x="3241" y="815"/>
                    </a:lnTo>
                    <a:lnTo>
                      <a:pt x="3241" y="815"/>
                    </a:lnTo>
                    <a:lnTo>
                      <a:pt x="3203" y="777"/>
                    </a:lnTo>
                    <a:lnTo>
                      <a:pt x="3147" y="777"/>
                    </a:lnTo>
                    <a:lnTo>
                      <a:pt x="3147" y="777"/>
                    </a:lnTo>
                    <a:lnTo>
                      <a:pt x="2862" y="739"/>
                    </a:lnTo>
                    <a:lnTo>
                      <a:pt x="2616" y="739"/>
                    </a:lnTo>
                    <a:lnTo>
                      <a:pt x="2616" y="739"/>
                    </a:lnTo>
                    <a:lnTo>
                      <a:pt x="2369" y="758"/>
                    </a:lnTo>
                    <a:lnTo>
                      <a:pt x="2369" y="758"/>
                    </a:lnTo>
                    <a:lnTo>
                      <a:pt x="2313" y="720"/>
                    </a:lnTo>
                    <a:lnTo>
                      <a:pt x="2256" y="720"/>
                    </a:lnTo>
                    <a:lnTo>
                      <a:pt x="2256" y="720"/>
                    </a:lnTo>
                    <a:lnTo>
                      <a:pt x="2237" y="720"/>
                    </a:lnTo>
                    <a:lnTo>
                      <a:pt x="2237" y="720"/>
                    </a:lnTo>
                    <a:lnTo>
                      <a:pt x="1460" y="853"/>
                    </a:lnTo>
                    <a:lnTo>
                      <a:pt x="702" y="1005"/>
                    </a:lnTo>
                    <a:lnTo>
                      <a:pt x="702" y="1005"/>
                    </a:lnTo>
                    <a:lnTo>
                      <a:pt x="683" y="986"/>
                    </a:lnTo>
                    <a:lnTo>
                      <a:pt x="683" y="986"/>
                    </a:lnTo>
                    <a:lnTo>
                      <a:pt x="588" y="948"/>
                    </a:lnTo>
                    <a:lnTo>
                      <a:pt x="493" y="948"/>
                    </a:lnTo>
                    <a:lnTo>
                      <a:pt x="493" y="948"/>
                    </a:lnTo>
                    <a:lnTo>
                      <a:pt x="341" y="948"/>
                    </a:lnTo>
                    <a:lnTo>
                      <a:pt x="341" y="948"/>
                    </a:lnTo>
                    <a:lnTo>
                      <a:pt x="0" y="948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57"/>
              <p:cNvSpPr/>
              <p:nvPr/>
            </p:nvSpPr>
            <p:spPr>
              <a:xfrm>
                <a:off x="-347225" y="4550013"/>
                <a:ext cx="545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252" fill="none" extrusionOk="0">
                    <a:moveTo>
                      <a:pt x="0" y="1251"/>
                    </a:moveTo>
                    <a:lnTo>
                      <a:pt x="0" y="1251"/>
                    </a:lnTo>
                    <a:lnTo>
                      <a:pt x="95" y="1137"/>
                    </a:lnTo>
                    <a:lnTo>
                      <a:pt x="209" y="1024"/>
                    </a:lnTo>
                    <a:lnTo>
                      <a:pt x="436" y="815"/>
                    </a:lnTo>
                    <a:lnTo>
                      <a:pt x="701" y="645"/>
                    </a:lnTo>
                    <a:lnTo>
                      <a:pt x="986" y="474"/>
                    </a:lnTo>
                    <a:lnTo>
                      <a:pt x="1289" y="341"/>
                    </a:lnTo>
                    <a:lnTo>
                      <a:pt x="1592" y="209"/>
                    </a:lnTo>
                    <a:lnTo>
                      <a:pt x="2180" y="0"/>
                    </a:lnTo>
                    <a:lnTo>
                      <a:pt x="2180" y="0"/>
                    </a:lnTo>
                    <a:lnTo>
                      <a:pt x="1251" y="777"/>
                    </a:lnTo>
                    <a:lnTo>
                      <a:pt x="1251" y="777"/>
                    </a:lnTo>
                    <a:lnTo>
                      <a:pt x="1213" y="815"/>
                    </a:lnTo>
                    <a:lnTo>
                      <a:pt x="1194" y="853"/>
                    </a:lnTo>
                    <a:lnTo>
                      <a:pt x="1194" y="929"/>
                    </a:lnTo>
                    <a:lnTo>
                      <a:pt x="1194" y="929"/>
                    </a:lnTo>
                    <a:lnTo>
                      <a:pt x="0" y="1251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57"/>
              <p:cNvSpPr/>
              <p:nvPr/>
            </p:nvSpPr>
            <p:spPr>
              <a:xfrm>
                <a:off x="-406475" y="4542888"/>
                <a:ext cx="69700" cy="54050"/>
              </a:xfrm>
              <a:custGeom>
                <a:avLst/>
                <a:gdLst/>
                <a:ahLst/>
                <a:cxnLst/>
                <a:rect l="l" t="t" r="r" b="b"/>
                <a:pathLst>
                  <a:path w="2788" h="2162" fill="none" extrusionOk="0">
                    <a:moveTo>
                      <a:pt x="1" y="2162"/>
                    </a:moveTo>
                    <a:lnTo>
                      <a:pt x="1" y="2162"/>
                    </a:lnTo>
                    <a:lnTo>
                      <a:pt x="456" y="1574"/>
                    </a:lnTo>
                    <a:lnTo>
                      <a:pt x="911" y="1005"/>
                    </a:lnTo>
                    <a:lnTo>
                      <a:pt x="911" y="1005"/>
                    </a:lnTo>
                    <a:lnTo>
                      <a:pt x="1157" y="721"/>
                    </a:lnTo>
                    <a:lnTo>
                      <a:pt x="1422" y="418"/>
                    </a:lnTo>
                    <a:lnTo>
                      <a:pt x="1574" y="285"/>
                    </a:lnTo>
                    <a:lnTo>
                      <a:pt x="1726" y="171"/>
                    </a:lnTo>
                    <a:lnTo>
                      <a:pt x="1877" y="58"/>
                    </a:lnTo>
                    <a:lnTo>
                      <a:pt x="2048" y="1"/>
                    </a:lnTo>
                    <a:lnTo>
                      <a:pt x="2048" y="1"/>
                    </a:lnTo>
                    <a:lnTo>
                      <a:pt x="2048" y="1"/>
                    </a:lnTo>
                    <a:lnTo>
                      <a:pt x="2105" y="39"/>
                    </a:lnTo>
                    <a:lnTo>
                      <a:pt x="2162" y="77"/>
                    </a:lnTo>
                    <a:lnTo>
                      <a:pt x="2237" y="96"/>
                    </a:lnTo>
                    <a:lnTo>
                      <a:pt x="2294" y="96"/>
                    </a:lnTo>
                    <a:lnTo>
                      <a:pt x="2294" y="96"/>
                    </a:lnTo>
                    <a:lnTo>
                      <a:pt x="2351" y="96"/>
                    </a:lnTo>
                    <a:lnTo>
                      <a:pt x="2351" y="96"/>
                    </a:lnTo>
                    <a:lnTo>
                      <a:pt x="2579" y="399"/>
                    </a:lnTo>
                    <a:lnTo>
                      <a:pt x="2787" y="702"/>
                    </a:lnTo>
                    <a:lnTo>
                      <a:pt x="2787" y="702"/>
                    </a:lnTo>
                    <a:lnTo>
                      <a:pt x="2541" y="892"/>
                    </a:lnTo>
                    <a:lnTo>
                      <a:pt x="2313" y="1100"/>
                    </a:lnTo>
                    <a:lnTo>
                      <a:pt x="2124" y="1309"/>
                    </a:lnTo>
                    <a:lnTo>
                      <a:pt x="2029" y="1441"/>
                    </a:lnTo>
                    <a:lnTo>
                      <a:pt x="1972" y="1574"/>
                    </a:lnTo>
                    <a:lnTo>
                      <a:pt x="1972" y="1574"/>
                    </a:lnTo>
                    <a:lnTo>
                      <a:pt x="1953" y="1612"/>
                    </a:lnTo>
                    <a:lnTo>
                      <a:pt x="1953" y="1650"/>
                    </a:lnTo>
                    <a:lnTo>
                      <a:pt x="892" y="1934"/>
                    </a:lnTo>
                    <a:lnTo>
                      <a:pt x="892" y="1934"/>
                    </a:lnTo>
                    <a:lnTo>
                      <a:pt x="1" y="2162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57"/>
              <p:cNvSpPr/>
              <p:nvPr/>
            </p:nvSpPr>
            <p:spPr>
              <a:xfrm>
                <a:off x="-281375" y="4539588"/>
                <a:ext cx="167775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2142" fill="none" extrusionOk="0">
                    <a:moveTo>
                      <a:pt x="304" y="133"/>
                    </a:moveTo>
                    <a:lnTo>
                      <a:pt x="304" y="133"/>
                    </a:lnTo>
                    <a:lnTo>
                      <a:pt x="342" y="114"/>
                    </a:lnTo>
                    <a:lnTo>
                      <a:pt x="342" y="114"/>
                    </a:lnTo>
                    <a:lnTo>
                      <a:pt x="702" y="76"/>
                    </a:lnTo>
                    <a:lnTo>
                      <a:pt x="1081" y="38"/>
                    </a:lnTo>
                    <a:lnTo>
                      <a:pt x="1441" y="0"/>
                    </a:lnTo>
                    <a:lnTo>
                      <a:pt x="1801" y="0"/>
                    </a:lnTo>
                    <a:lnTo>
                      <a:pt x="1801" y="0"/>
                    </a:lnTo>
                    <a:lnTo>
                      <a:pt x="2370" y="19"/>
                    </a:lnTo>
                    <a:lnTo>
                      <a:pt x="2938" y="76"/>
                    </a:lnTo>
                    <a:lnTo>
                      <a:pt x="3488" y="171"/>
                    </a:lnTo>
                    <a:lnTo>
                      <a:pt x="4057" y="284"/>
                    </a:lnTo>
                    <a:lnTo>
                      <a:pt x="4057" y="284"/>
                    </a:lnTo>
                    <a:lnTo>
                      <a:pt x="4341" y="379"/>
                    </a:lnTo>
                    <a:lnTo>
                      <a:pt x="4758" y="531"/>
                    </a:lnTo>
                    <a:lnTo>
                      <a:pt x="5270" y="739"/>
                    </a:lnTo>
                    <a:lnTo>
                      <a:pt x="5781" y="986"/>
                    </a:lnTo>
                    <a:lnTo>
                      <a:pt x="6028" y="1118"/>
                    </a:lnTo>
                    <a:lnTo>
                      <a:pt x="6255" y="1251"/>
                    </a:lnTo>
                    <a:lnTo>
                      <a:pt x="6426" y="1403"/>
                    </a:lnTo>
                    <a:lnTo>
                      <a:pt x="6577" y="1535"/>
                    </a:lnTo>
                    <a:lnTo>
                      <a:pt x="6634" y="1611"/>
                    </a:lnTo>
                    <a:lnTo>
                      <a:pt x="6672" y="1687"/>
                    </a:lnTo>
                    <a:lnTo>
                      <a:pt x="6691" y="1763"/>
                    </a:lnTo>
                    <a:lnTo>
                      <a:pt x="6710" y="1839"/>
                    </a:lnTo>
                    <a:lnTo>
                      <a:pt x="6691" y="1896"/>
                    </a:lnTo>
                    <a:lnTo>
                      <a:pt x="6672" y="1971"/>
                    </a:lnTo>
                    <a:lnTo>
                      <a:pt x="6615" y="2047"/>
                    </a:lnTo>
                    <a:lnTo>
                      <a:pt x="6558" y="2104"/>
                    </a:lnTo>
                    <a:lnTo>
                      <a:pt x="6558" y="2104"/>
                    </a:lnTo>
                    <a:lnTo>
                      <a:pt x="6521" y="2123"/>
                    </a:lnTo>
                    <a:lnTo>
                      <a:pt x="6464" y="2142"/>
                    </a:lnTo>
                    <a:lnTo>
                      <a:pt x="6464" y="2142"/>
                    </a:lnTo>
                    <a:lnTo>
                      <a:pt x="6445" y="2142"/>
                    </a:lnTo>
                    <a:lnTo>
                      <a:pt x="6445" y="2142"/>
                    </a:lnTo>
                    <a:lnTo>
                      <a:pt x="6426" y="2085"/>
                    </a:lnTo>
                    <a:lnTo>
                      <a:pt x="6407" y="2028"/>
                    </a:lnTo>
                    <a:lnTo>
                      <a:pt x="6369" y="2009"/>
                    </a:lnTo>
                    <a:lnTo>
                      <a:pt x="6312" y="1990"/>
                    </a:lnTo>
                    <a:lnTo>
                      <a:pt x="6312" y="1990"/>
                    </a:lnTo>
                    <a:lnTo>
                      <a:pt x="6255" y="2009"/>
                    </a:lnTo>
                    <a:lnTo>
                      <a:pt x="6255" y="2009"/>
                    </a:lnTo>
                    <a:lnTo>
                      <a:pt x="6141" y="2047"/>
                    </a:lnTo>
                    <a:lnTo>
                      <a:pt x="6141" y="2047"/>
                    </a:lnTo>
                    <a:lnTo>
                      <a:pt x="5800" y="1914"/>
                    </a:lnTo>
                    <a:lnTo>
                      <a:pt x="5478" y="1744"/>
                    </a:lnTo>
                    <a:lnTo>
                      <a:pt x="5023" y="1498"/>
                    </a:lnTo>
                    <a:lnTo>
                      <a:pt x="5023" y="1498"/>
                    </a:lnTo>
                    <a:lnTo>
                      <a:pt x="4322" y="1213"/>
                    </a:lnTo>
                    <a:lnTo>
                      <a:pt x="3602" y="948"/>
                    </a:lnTo>
                    <a:lnTo>
                      <a:pt x="3602" y="948"/>
                    </a:lnTo>
                    <a:lnTo>
                      <a:pt x="3166" y="815"/>
                    </a:lnTo>
                    <a:lnTo>
                      <a:pt x="2711" y="683"/>
                    </a:lnTo>
                    <a:lnTo>
                      <a:pt x="2275" y="550"/>
                    </a:lnTo>
                    <a:lnTo>
                      <a:pt x="1820" y="436"/>
                    </a:lnTo>
                    <a:lnTo>
                      <a:pt x="910" y="247"/>
                    </a:lnTo>
                    <a:lnTo>
                      <a:pt x="1" y="114"/>
                    </a:lnTo>
                    <a:lnTo>
                      <a:pt x="1" y="114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228" y="114"/>
                    </a:lnTo>
                    <a:lnTo>
                      <a:pt x="304" y="133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57"/>
              <p:cNvSpPr/>
              <p:nvPr/>
            </p:nvSpPr>
            <p:spPr>
              <a:xfrm>
                <a:off x="-61525" y="4530588"/>
                <a:ext cx="10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251" fill="none" extrusionOk="0">
                    <a:moveTo>
                      <a:pt x="247" y="265"/>
                    </a:moveTo>
                    <a:lnTo>
                      <a:pt x="247" y="265"/>
                    </a:lnTo>
                    <a:lnTo>
                      <a:pt x="285" y="265"/>
                    </a:lnTo>
                    <a:lnTo>
                      <a:pt x="285" y="265"/>
                    </a:lnTo>
                    <a:lnTo>
                      <a:pt x="626" y="190"/>
                    </a:lnTo>
                    <a:lnTo>
                      <a:pt x="987" y="133"/>
                    </a:lnTo>
                    <a:lnTo>
                      <a:pt x="1328" y="76"/>
                    </a:lnTo>
                    <a:lnTo>
                      <a:pt x="1688" y="57"/>
                    </a:lnTo>
                    <a:lnTo>
                      <a:pt x="2427" y="19"/>
                    </a:lnTo>
                    <a:lnTo>
                      <a:pt x="3147" y="0"/>
                    </a:lnTo>
                    <a:lnTo>
                      <a:pt x="3147" y="0"/>
                    </a:lnTo>
                    <a:lnTo>
                      <a:pt x="4095" y="0"/>
                    </a:lnTo>
                    <a:lnTo>
                      <a:pt x="4095" y="0"/>
                    </a:lnTo>
                    <a:lnTo>
                      <a:pt x="4095" y="701"/>
                    </a:lnTo>
                    <a:lnTo>
                      <a:pt x="4095" y="701"/>
                    </a:lnTo>
                    <a:lnTo>
                      <a:pt x="3924" y="701"/>
                    </a:lnTo>
                    <a:lnTo>
                      <a:pt x="3924" y="701"/>
                    </a:lnTo>
                    <a:lnTo>
                      <a:pt x="3526" y="701"/>
                    </a:lnTo>
                    <a:lnTo>
                      <a:pt x="3128" y="758"/>
                    </a:lnTo>
                    <a:lnTo>
                      <a:pt x="2730" y="815"/>
                    </a:lnTo>
                    <a:lnTo>
                      <a:pt x="2332" y="891"/>
                    </a:lnTo>
                    <a:lnTo>
                      <a:pt x="1536" y="1043"/>
                    </a:lnTo>
                    <a:lnTo>
                      <a:pt x="1138" y="1099"/>
                    </a:lnTo>
                    <a:lnTo>
                      <a:pt x="740" y="1156"/>
                    </a:lnTo>
                    <a:lnTo>
                      <a:pt x="740" y="1156"/>
                    </a:lnTo>
                    <a:lnTo>
                      <a:pt x="683" y="1156"/>
                    </a:lnTo>
                    <a:lnTo>
                      <a:pt x="645" y="1175"/>
                    </a:lnTo>
                    <a:lnTo>
                      <a:pt x="607" y="1251"/>
                    </a:lnTo>
                    <a:lnTo>
                      <a:pt x="607" y="1251"/>
                    </a:lnTo>
                    <a:lnTo>
                      <a:pt x="304" y="796"/>
                    </a:lnTo>
                    <a:lnTo>
                      <a:pt x="1" y="360"/>
                    </a:lnTo>
                    <a:lnTo>
                      <a:pt x="1" y="360"/>
                    </a:lnTo>
                    <a:lnTo>
                      <a:pt x="209" y="265"/>
                    </a:lnTo>
                    <a:lnTo>
                      <a:pt x="209" y="265"/>
                    </a:lnTo>
                    <a:lnTo>
                      <a:pt x="247" y="26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57"/>
              <p:cNvSpPr/>
              <p:nvPr/>
            </p:nvSpPr>
            <p:spPr>
              <a:xfrm>
                <a:off x="-418775" y="4519688"/>
                <a:ext cx="59250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2768" fill="none" extrusionOk="0">
                    <a:moveTo>
                      <a:pt x="322" y="2767"/>
                    </a:moveTo>
                    <a:lnTo>
                      <a:pt x="322" y="2767"/>
                    </a:lnTo>
                    <a:lnTo>
                      <a:pt x="303" y="2616"/>
                    </a:lnTo>
                    <a:lnTo>
                      <a:pt x="246" y="2464"/>
                    </a:lnTo>
                    <a:lnTo>
                      <a:pt x="171" y="2294"/>
                    </a:lnTo>
                    <a:lnTo>
                      <a:pt x="95" y="2161"/>
                    </a:lnTo>
                    <a:lnTo>
                      <a:pt x="95" y="2161"/>
                    </a:lnTo>
                    <a:lnTo>
                      <a:pt x="57" y="2104"/>
                    </a:lnTo>
                    <a:lnTo>
                      <a:pt x="0" y="2085"/>
                    </a:lnTo>
                    <a:lnTo>
                      <a:pt x="0" y="2085"/>
                    </a:lnTo>
                    <a:lnTo>
                      <a:pt x="228" y="1782"/>
                    </a:lnTo>
                    <a:lnTo>
                      <a:pt x="474" y="1497"/>
                    </a:lnTo>
                    <a:lnTo>
                      <a:pt x="720" y="1213"/>
                    </a:lnTo>
                    <a:lnTo>
                      <a:pt x="986" y="948"/>
                    </a:lnTo>
                    <a:lnTo>
                      <a:pt x="1251" y="701"/>
                    </a:lnTo>
                    <a:lnTo>
                      <a:pt x="1535" y="455"/>
                    </a:lnTo>
                    <a:lnTo>
                      <a:pt x="1839" y="228"/>
                    </a:lnTo>
                    <a:lnTo>
                      <a:pt x="2142" y="0"/>
                    </a:lnTo>
                    <a:lnTo>
                      <a:pt x="2142" y="0"/>
                    </a:lnTo>
                    <a:lnTo>
                      <a:pt x="2123" y="76"/>
                    </a:lnTo>
                    <a:lnTo>
                      <a:pt x="2142" y="152"/>
                    </a:lnTo>
                    <a:lnTo>
                      <a:pt x="2142" y="152"/>
                    </a:lnTo>
                    <a:lnTo>
                      <a:pt x="2199" y="247"/>
                    </a:lnTo>
                    <a:lnTo>
                      <a:pt x="2256" y="379"/>
                    </a:lnTo>
                    <a:lnTo>
                      <a:pt x="2369" y="645"/>
                    </a:lnTo>
                    <a:lnTo>
                      <a:pt x="2369" y="645"/>
                    </a:lnTo>
                    <a:lnTo>
                      <a:pt x="2199" y="720"/>
                    </a:lnTo>
                    <a:lnTo>
                      <a:pt x="2047" y="815"/>
                    </a:lnTo>
                    <a:lnTo>
                      <a:pt x="1914" y="929"/>
                    </a:lnTo>
                    <a:lnTo>
                      <a:pt x="1782" y="1043"/>
                    </a:lnTo>
                    <a:lnTo>
                      <a:pt x="1516" y="1327"/>
                    </a:lnTo>
                    <a:lnTo>
                      <a:pt x="1289" y="1573"/>
                    </a:lnTo>
                    <a:lnTo>
                      <a:pt x="1289" y="1573"/>
                    </a:lnTo>
                    <a:lnTo>
                      <a:pt x="1024" y="1858"/>
                    </a:lnTo>
                    <a:lnTo>
                      <a:pt x="796" y="2161"/>
                    </a:lnTo>
                    <a:lnTo>
                      <a:pt x="322" y="2767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57"/>
              <p:cNvSpPr/>
              <p:nvPr/>
            </p:nvSpPr>
            <p:spPr>
              <a:xfrm>
                <a:off x="-27400" y="4505463"/>
                <a:ext cx="535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59" fill="none" extrusionOk="0">
                    <a:moveTo>
                      <a:pt x="1" y="759"/>
                    </a:moveTo>
                    <a:lnTo>
                      <a:pt x="1" y="759"/>
                    </a:lnTo>
                    <a:lnTo>
                      <a:pt x="531" y="550"/>
                    </a:lnTo>
                    <a:lnTo>
                      <a:pt x="1062" y="361"/>
                    </a:lnTo>
                    <a:lnTo>
                      <a:pt x="1593" y="171"/>
                    </a:lnTo>
                    <a:lnTo>
                      <a:pt x="2123" y="1"/>
                    </a:lnTo>
                    <a:lnTo>
                      <a:pt x="2123" y="1"/>
                    </a:lnTo>
                    <a:lnTo>
                      <a:pt x="2142" y="114"/>
                    </a:lnTo>
                    <a:lnTo>
                      <a:pt x="2142" y="247"/>
                    </a:lnTo>
                    <a:lnTo>
                      <a:pt x="2123" y="380"/>
                    </a:lnTo>
                    <a:lnTo>
                      <a:pt x="2085" y="512"/>
                    </a:lnTo>
                    <a:lnTo>
                      <a:pt x="2085" y="512"/>
                    </a:lnTo>
                    <a:lnTo>
                      <a:pt x="2067" y="569"/>
                    </a:lnTo>
                    <a:lnTo>
                      <a:pt x="2085" y="607"/>
                    </a:lnTo>
                    <a:lnTo>
                      <a:pt x="2104" y="645"/>
                    </a:lnTo>
                    <a:lnTo>
                      <a:pt x="2142" y="683"/>
                    </a:lnTo>
                    <a:lnTo>
                      <a:pt x="2142" y="683"/>
                    </a:lnTo>
                    <a:lnTo>
                      <a:pt x="1839" y="683"/>
                    </a:lnTo>
                    <a:lnTo>
                      <a:pt x="1839" y="683"/>
                    </a:lnTo>
                    <a:lnTo>
                      <a:pt x="929" y="702"/>
                    </a:lnTo>
                    <a:lnTo>
                      <a:pt x="474" y="721"/>
                    </a:lnTo>
                    <a:lnTo>
                      <a:pt x="1" y="759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57"/>
              <p:cNvSpPr/>
              <p:nvPr/>
            </p:nvSpPr>
            <p:spPr>
              <a:xfrm>
                <a:off x="-236350" y="4504513"/>
                <a:ext cx="154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6179" h="2617" fill="none" extrusionOk="0">
                    <a:moveTo>
                      <a:pt x="0" y="1062"/>
                    </a:moveTo>
                    <a:lnTo>
                      <a:pt x="0" y="1062"/>
                    </a:lnTo>
                    <a:lnTo>
                      <a:pt x="190" y="1024"/>
                    </a:lnTo>
                    <a:lnTo>
                      <a:pt x="190" y="1024"/>
                    </a:lnTo>
                    <a:lnTo>
                      <a:pt x="853" y="929"/>
                    </a:lnTo>
                    <a:lnTo>
                      <a:pt x="1194" y="872"/>
                    </a:lnTo>
                    <a:lnTo>
                      <a:pt x="1497" y="797"/>
                    </a:lnTo>
                    <a:lnTo>
                      <a:pt x="1649" y="740"/>
                    </a:lnTo>
                    <a:lnTo>
                      <a:pt x="1801" y="683"/>
                    </a:lnTo>
                    <a:lnTo>
                      <a:pt x="1933" y="607"/>
                    </a:lnTo>
                    <a:lnTo>
                      <a:pt x="2047" y="512"/>
                    </a:lnTo>
                    <a:lnTo>
                      <a:pt x="2161" y="418"/>
                    </a:lnTo>
                    <a:lnTo>
                      <a:pt x="2275" y="304"/>
                    </a:lnTo>
                    <a:lnTo>
                      <a:pt x="2350" y="152"/>
                    </a:lnTo>
                    <a:lnTo>
                      <a:pt x="2426" y="1"/>
                    </a:lnTo>
                    <a:lnTo>
                      <a:pt x="2426" y="1"/>
                    </a:lnTo>
                    <a:lnTo>
                      <a:pt x="2597" y="133"/>
                    </a:lnTo>
                    <a:lnTo>
                      <a:pt x="2786" y="247"/>
                    </a:lnTo>
                    <a:lnTo>
                      <a:pt x="2995" y="342"/>
                    </a:lnTo>
                    <a:lnTo>
                      <a:pt x="3222" y="418"/>
                    </a:lnTo>
                    <a:lnTo>
                      <a:pt x="3677" y="550"/>
                    </a:lnTo>
                    <a:lnTo>
                      <a:pt x="3886" y="626"/>
                    </a:lnTo>
                    <a:lnTo>
                      <a:pt x="4075" y="702"/>
                    </a:lnTo>
                    <a:lnTo>
                      <a:pt x="4075" y="702"/>
                    </a:lnTo>
                    <a:lnTo>
                      <a:pt x="4378" y="854"/>
                    </a:lnTo>
                    <a:lnTo>
                      <a:pt x="4663" y="1005"/>
                    </a:lnTo>
                    <a:lnTo>
                      <a:pt x="4947" y="1176"/>
                    </a:lnTo>
                    <a:lnTo>
                      <a:pt x="5212" y="1365"/>
                    </a:lnTo>
                    <a:lnTo>
                      <a:pt x="5478" y="1574"/>
                    </a:lnTo>
                    <a:lnTo>
                      <a:pt x="5724" y="1782"/>
                    </a:lnTo>
                    <a:lnTo>
                      <a:pt x="5952" y="2029"/>
                    </a:lnTo>
                    <a:lnTo>
                      <a:pt x="6179" y="2256"/>
                    </a:lnTo>
                    <a:lnTo>
                      <a:pt x="6179" y="2256"/>
                    </a:lnTo>
                    <a:lnTo>
                      <a:pt x="5876" y="2313"/>
                    </a:lnTo>
                    <a:lnTo>
                      <a:pt x="5572" y="2370"/>
                    </a:lnTo>
                    <a:lnTo>
                      <a:pt x="5288" y="2465"/>
                    </a:lnTo>
                    <a:lnTo>
                      <a:pt x="5004" y="2559"/>
                    </a:lnTo>
                    <a:lnTo>
                      <a:pt x="5004" y="2559"/>
                    </a:lnTo>
                    <a:lnTo>
                      <a:pt x="4966" y="2597"/>
                    </a:lnTo>
                    <a:lnTo>
                      <a:pt x="4928" y="2616"/>
                    </a:lnTo>
                    <a:lnTo>
                      <a:pt x="4928" y="2616"/>
                    </a:lnTo>
                    <a:lnTo>
                      <a:pt x="4701" y="2408"/>
                    </a:lnTo>
                    <a:lnTo>
                      <a:pt x="4416" y="2218"/>
                    </a:lnTo>
                    <a:lnTo>
                      <a:pt x="4132" y="2048"/>
                    </a:lnTo>
                    <a:lnTo>
                      <a:pt x="3829" y="1896"/>
                    </a:lnTo>
                    <a:lnTo>
                      <a:pt x="3525" y="1763"/>
                    </a:lnTo>
                    <a:lnTo>
                      <a:pt x="3203" y="1650"/>
                    </a:lnTo>
                    <a:lnTo>
                      <a:pt x="2597" y="1441"/>
                    </a:lnTo>
                    <a:lnTo>
                      <a:pt x="2597" y="1441"/>
                    </a:lnTo>
                    <a:lnTo>
                      <a:pt x="2294" y="1365"/>
                    </a:lnTo>
                    <a:lnTo>
                      <a:pt x="1990" y="1270"/>
                    </a:lnTo>
                    <a:lnTo>
                      <a:pt x="1668" y="1214"/>
                    </a:lnTo>
                    <a:lnTo>
                      <a:pt x="1365" y="1157"/>
                    </a:lnTo>
                    <a:lnTo>
                      <a:pt x="1043" y="1119"/>
                    </a:lnTo>
                    <a:lnTo>
                      <a:pt x="720" y="1081"/>
                    </a:lnTo>
                    <a:lnTo>
                      <a:pt x="417" y="1081"/>
                    </a:lnTo>
                    <a:lnTo>
                      <a:pt x="95" y="1062"/>
                    </a:lnTo>
                    <a:lnTo>
                      <a:pt x="95" y="1062"/>
                    </a:lnTo>
                    <a:lnTo>
                      <a:pt x="0" y="1062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" name="Google Shape;5619;p57"/>
              <p:cNvSpPr/>
              <p:nvPr/>
            </p:nvSpPr>
            <p:spPr>
              <a:xfrm>
                <a:off x="-152500" y="4498363"/>
                <a:ext cx="114225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4569" h="3791" fill="none" extrusionOk="0">
                    <a:moveTo>
                      <a:pt x="399" y="171"/>
                    </a:moveTo>
                    <a:lnTo>
                      <a:pt x="399" y="171"/>
                    </a:lnTo>
                    <a:lnTo>
                      <a:pt x="475" y="152"/>
                    </a:lnTo>
                    <a:lnTo>
                      <a:pt x="551" y="95"/>
                    </a:lnTo>
                    <a:lnTo>
                      <a:pt x="551" y="95"/>
                    </a:lnTo>
                    <a:lnTo>
                      <a:pt x="797" y="19"/>
                    </a:lnTo>
                    <a:lnTo>
                      <a:pt x="911" y="0"/>
                    </a:lnTo>
                    <a:lnTo>
                      <a:pt x="1043" y="0"/>
                    </a:lnTo>
                    <a:lnTo>
                      <a:pt x="1043" y="0"/>
                    </a:lnTo>
                    <a:lnTo>
                      <a:pt x="1176" y="0"/>
                    </a:lnTo>
                    <a:lnTo>
                      <a:pt x="1328" y="57"/>
                    </a:lnTo>
                    <a:lnTo>
                      <a:pt x="1328" y="57"/>
                    </a:lnTo>
                    <a:lnTo>
                      <a:pt x="1650" y="266"/>
                    </a:lnTo>
                    <a:lnTo>
                      <a:pt x="1972" y="493"/>
                    </a:lnTo>
                    <a:lnTo>
                      <a:pt x="2294" y="739"/>
                    </a:lnTo>
                    <a:lnTo>
                      <a:pt x="2598" y="986"/>
                    </a:lnTo>
                    <a:lnTo>
                      <a:pt x="2598" y="986"/>
                    </a:lnTo>
                    <a:lnTo>
                      <a:pt x="2635" y="1024"/>
                    </a:lnTo>
                    <a:lnTo>
                      <a:pt x="2673" y="1043"/>
                    </a:lnTo>
                    <a:lnTo>
                      <a:pt x="2673" y="1043"/>
                    </a:lnTo>
                    <a:lnTo>
                      <a:pt x="2863" y="1213"/>
                    </a:lnTo>
                    <a:lnTo>
                      <a:pt x="2863" y="1213"/>
                    </a:lnTo>
                    <a:lnTo>
                      <a:pt x="3033" y="1365"/>
                    </a:lnTo>
                    <a:lnTo>
                      <a:pt x="3185" y="1535"/>
                    </a:lnTo>
                    <a:lnTo>
                      <a:pt x="3185" y="1535"/>
                    </a:lnTo>
                    <a:lnTo>
                      <a:pt x="3166" y="1611"/>
                    </a:lnTo>
                    <a:lnTo>
                      <a:pt x="3204" y="1687"/>
                    </a:lnTo>
                    <a:lnTo>
                      <a:pt x="3261" y="1744"/>
                    </a:lnTo>
                    <a:lnTo>
                      <a:pt x="3299" y="1763"/>
                    </a:lnTo>
                    <a:lnTo>
                      <a:pt x="3337" y="1763"/>
                    </a:lnTo>
                    <a:lnTo>
                      <a:pt x="3337" y="1763"/>
                    </a:lnTo>
                    <a:lnTo>
                      <a:pt x="3375" y="1763"/>
                    </a:lnTo>
                    <a:lnTo>
                      <a:pt x="3375" y="1763"/>
                    </a:lnTo>
                    <a:lnTo>
                      <a:pt x="3545" y="1990"/>
                    </a:lnTo>
                    <a:lnTo>
                      <a:pt x="3716" y="2237"/>
                    </a:lnTo>
                    <a:lnTo>
                      <a:pt x="4019" y="2730"/>
                    </a:lnTo>
                    <a:lnTo>
                      <a:pt x="4303" y="3260"/>
                    </a:lnTo>
                    <a:lnTo>
                      <a:pt x="4569" y="3772"/>
                    </a:lnTo>
                    <a:lnTo>
                      <a:pt x="4569" y="3772"/>
                    </a:lnTo>
                    <a:lnTo>
                      <a:pt x="4322" y="3791"/>
                    </a:lnTo>
                    <a:lnTo>
                      <a:pt x="4322" y="3791"/>
                    </a:lnTo>
                    <a:lnTo>
                      <a:pt x="4190" y="3772"/>
                    </a:lnTo>
                    <a:lnTo>
                      <a:pt x="4057" y="3734"/>
                    </a:lnTo>
                    <a:lnTo>
                      <a:pt x="3943" y="3639"/>
                    </a:lnTo>
                    <a:lnTo>
                      <a:pt x="3829" y="3507"/>
                    </a:lnTo>
                    <a:lnTo>
                      <a:pt x="3829" y="3507"/>
                    </a:lnTo>
                    <a:lnTo>
                      <a:pt x="3697" y="3355"/>
                    </a:lnTo>
                    <a:lnTo>
                      <a:pt x="3545" y="3203"/>
                    </a:lnTo>
                    <a:lnTo>
                      <a:pt x="3394" y="3071"/>
                    </a:lnTo>
                    <a:lnTo>
                      <a:pt x="3223" y="2957"/>
                    </a:lnTo>
                    <a:lnTo>
                      <a:pt x="3223" y="2957"/>
                    </a:lnTo>
                    <a:lnTo>
                      <a:pt x="3223" y="2805"/>
                    </a:lnTo>
                    <a:lnTo>
                      <a:pt x="3223" y="2805"/>
                    </a:lnTo>
                    <a:lnTo>
                      <a:pt x="3280" y="2767"/>
                    </a:lnTo>
                    <a:lnTo>
                      <a:pt x="3318" y="2711"/>
                    </a:lnTo>
                    <a:lnTo>
                      <a:pt x="3318" y="2635"/>
                    </a:lnTo>
                    <a:lnTo>
                      <a:pt x="3299" y="2578"/>
                    </a:lnTo>
                    <a:lnTo>
                      <a:pt x="3299" y="2578"/>
                    </a:lnTo>
                    <a:lnTo>
                      <a:pt x="3223" y="2483"/>
                    </a:lnTo>
                    <a:lnTo>
                      <a:pt x="3223" y="2483"/>
                    </a:lnTo>
                    <a:lnTo>
                      <a:pt x="3204" y="2426"/>
                    </a:lnTo>
                    <a:lnTo>
                      <a:pt x="3185" y="2388"/>
                    </a:lnTo>
                    <a:lnTo>
                      <a:pt x="3147" y="2350"/>
                    </a:lnTo>
                    <a:lnTo>
                      <a:pt x="3109" y="2332"/>
                    </a:lnTo>
                    <a:lnTo>
                      <a:pt x="3109" y="2332"/>
                    </a:lnTo>
                    <a:lnTo>
                      <a:pt x="2806" y="2009"/>
                    </a:lnTo>
                    <a:lnTo>
                      <a:pt x="2484" y="1706"/>
                    </a:lnTo>
                    <a:lnTo>
                      <a:pt x="2143" y="1422"/>
                    </a:lnTo>
                    <a:lnTo>
                      <a:pt x="1783" y="1156"/>
                    </a:lnTo>
                    <a:lnTo>
                      <a:pt x="1783" y="1156"/>
                    </a:lnTo>
                    <a:lnTo>
                      <a:pt x="1517" y="986"/>
                    </a:lnTo>
                    <a:lnTo>
                      <a:pt x="1233" y="834"/>
                    </a:lnTo>
                    <a:lnTo>
                      <a:pt x="664" y="550"/>
                    </a:lnTo>
                    <a:lnTo>
                      <a:pt x="664" y="550"/>
                    </a:lnTo>
                    <a:lnTo>
                      <a:pt x="532" y="512"/>
                    </a:lnTo>
                    <a:lnTo>
                      <a:pt x="361" y="455"/>
                    </a:lnTo>
                    <a:lnTo>
                      <a:pt x="1" y="341"/>
                    </a:lnTo>
                    <a:lnTo>
                      <a:pt x="1" y="341"/>
                    </a:lnTo>
                    <a:lnTo>
                      <a:pt x="399" y="171"/>
                    </a:lnTo>
                    <a:lnTo>
                      <a:pt x="399" y="171"/>
                    </a:lnTo>
                    <a:lnTo>
                      <a:pt x="399" y="171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" name="Google Shape;5620;p57"/>
              <p:cNvSpPr/>
              <p:nvPr/>
            </p:nvSpPr>
            <p:spPr>
              <a:xfrm>
                <a:off x="-76675" y="4492663"/>
                <a:ext cx="10047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1612" fill="none" extrusionOk="0">
                    <a:moveTo>
                      <a:pt x="2313" y="228"/>
                    </a:moveTo>
                    <a:lnTo>
                      <a:pt x="2313" y="228"/>
                    </a:lnTo>
                    <a:lnTo>
                      <a:pt x="2389" y="228"/>
                    </a:lnTo>
                    <a:lnTo>
                      <a:pt x="2426" y="190"/>
                    </a:lnTo>
                    <a:lnTo>
                      <a:pt x="2426" y="190"/>
                    </a:lnTo>
                    <a:lnTo>
                      <a:pt x="2730" y="114"/>
                    </a:lnTo>
                    <a:lnTo>
                      <a:pt x="2995" y="58"/>
                    </a:lnTo>
                    <a:lnTo>
                      <a:pt x="3260" y="1"/>
                    </a:lnTo>
                    <a:lnTo>
                      <a:pt x="3488" y="1"/>
                    </a:lnTo>
                    <a:lnTo>
                      <a:pt x="3488" y="1"/>
                    </a:lnTo>
                    <a:lnTo>
                      <a:pt x="3658" y="1"/>
                    </a:lnTo>
                    <a:lnTo>
                      <a:pt x="3810" y="39"/>
                    </a:lnTo>
                    <a:lnTo>
                      <a:pt x="3924" y="96"/>
                    </a:lnTo>
                    <a:lnTo>
                      <a:pt x="4019" y="171"/>
                    </a:lnTo>
                    <a:lnTo>
                      <a:pt x="4019" y="171"/>
                    </a:lnTo>
                    <a:lnTo>
                      <a:pt x="3090" y="494"/>
                    </a:lnTo>
                    <a:lnTo>
                      <a:pt x="2180" y="835"/>
                    </a:lnTo>
                    <a:lnTo>
                      <a:pt x="1270" y="1195"/>
                    </a:lnTo>
                    <a:lnTo>
                      <a:pt x="398" y="1612"/>
                    </a:lnTo>
                    <a:lnTo>
                      <a:pt x="398" y="1612"/>
                    </a:lnTo>
                    <a:lnTo>
                      <a:pt x="209" y="1403"/>
                    </a:lnTo>
                    <a:lnTo>
                      <a:pt x="0" y="1176"/>
                    </a:lnTo>
                    <a:lnTo>
                      <a:pt x="0" y="1176"/>
                    </a:lnTo>
                    <a:lnTo>
                      <a:pt x="417" y="986"/>
                    </a:lnTo>
                    <a:lnTo>
                      <a:pt x="986" y="740"/>
                    </a:lnTo>
                    <a:lnTo>
                      <a:pt x="1630" y="475"/>
                    </a:lnTo>
                    <a:lnTo>
                      <a:pt x="1972" y="342"/>
                    </a:lnTo>
                    <a:lnTo>
                      <a:pt x="2313" y="228"/>
                    </a:lnTo>
                    <a:lnTo>
                      <a:pt x="2313" y="228"/>
                    </a:lnTo>
                    <a:lnTo>
                      <a:pt x="2313" y="228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57"/>
              <p:cNvSpPr/>
              <p:nvPr/>
            </p:nvSpPr>
            <p:spPr>
              <a:xfrm>
                <a:off x="-361925" y="4475138"/>
                <a:ext cx="177725" cy="60675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427" fill="none" extrusionOk="0">
                    <a:moveTo>
                      <a:pt x="815" y="1517"/>
                    </a:moveTo>
                    <a:lnTo>
                      <a:pt x="815" y="1517"/>
                    </a:lnTo>
                    <a:lnTo>
                      <a:pt x="853" y="1498"/>
                    </a:lnTo>
                    <a:lnTo>
                      <a:pt x="853" y="1498"/>
                    </a:lnTo>
                    <a:lnTo>
                      <a:pt x="1782" y="1289"/>
                    </a:lnTo>
                    <a:lnTo>
                      <a:pt x="2692" y="1062"/>
                    </a:lnTo>
                    <a:lnTo>
                      <a:pt x="3602" y="815"/>
                    </a:lnTo>
                    <a:lnTo>
                      <a:pt x="4511" y="550"/>
                    </a:lnTo>
                    <a:lnTo>
                      <a:pt x="4511" y="550"/>
                    </a:lnTo>
                    <a:lnTo>
                      <a:pt x="4909" y="399"/>
                    </a:lnTo>
                    <a:lnTo>
                      <a:pt x="5402" y="209"/>
                    </a:lnTo>
                    <a:lnTo>
                      <a:pt x="5649" y="133"/>
                    </a:lnTo>
                    <a:lnTo>
                      <a:pt x="5895" y="57"/>
                    </a:lnTo>
                    <a:lnTo>
                      <a:pt x="6141" y="0"/>
                    </a:lnTo>
                    <a:lnTo>
                      <a:pt x="6388" y="0"/>
                    </a:lnTo>
                    <a:lnTo>
                      <a:pt x="6388" y="0"/>
                    </a:lnTo>
                    <a:lnTo>
                      <a:pt x="6558" y="0"/>
                    </a:lnTo>
                    <a:lnTo>
                      <a:pt x="6729" y="57"/>
                    </a:lnTo>
                    <a:lnTo>
                      <a:pt x="6729" y="57"/>
                    </a:lnTo>
                    <a:lnTo>
                      <a:pt x="6881" y="133"/>
                    </a:lnTo>
                    <a:lnTo>
                      <a:pt x="6994" y="209"/>
                    </a:lnTo>
                    <a:lnTo>
                      <a:pt x="7070" y="285"/>
                    </a:lnTo>
                    <a:lnTo>
                      <a:pt x="7108" y="361"/>
                    </a:lnTo>
                    <a:lnTo>
                      <a:pt x="7108" y="417"/>
                    </a:lnTo>
                    <a:lnTo>
                      <a:pt x="7089" y="474"/>
                    </a:lnTo>
                    <a:lnTo>
                      <a:pt x="7032" y="531"/>
                    </a:lnTo>
                    <a:lnTo>
                      <a:pt x="6956" y="588"/>
                    </a:lnTo>
                    <a:lnTo>
                      <a:pt x="6767" y="683"/>
                    </a:lnTo>
                    <a:lnTo>
                      <a:pt x="6539" y="759"/>
                    </a:lnTo>
                    <a:lnTo>
                      <a:pt x="6122" y="872"/>
                    </a:lnTo>
                    <a:lnTo>
                      <a:pt x="6122" y="872"/>
                    </a:lnTo>
                    <a:lnTo>
                      <a:pt x="5270" y="1081"/>
                    </a:lnTo>
                    <a:lnTo>
                      <a:pt x="4417" y="1251"/>
                    </a:lnTo>
                    <a:lnTo>
                      <a:pt x="2692" y="1574"/>
                    </a:lnTo>
                    <a:lnTo>
                      <a:pt x="2692" y="1574"/>
                    </a:lnTo>
                    <a:lnTo>
                      <a:pt x="2332" y="1668"/>
                    </a:lnTo>
                    <a:lnTo>
                      <a:pt x="2010" y="1763"/>
                    </a:lnTo>
                    <a:lnTo>
                      <a:pt x="1687" y="1896"/>
                    </a:lnTo>
                    <a:lnTo>
                      <a:pt x="1365" y="2047"/>
                    </a:lnTo>
                    <a:lnTo>
                      <a:pt x="1365" y="2047"/>
                    </a:lnTo>
                    <a:lnTo>
                      <a:pt x="1062" y="2237"/>
                    </a:lnTo>
                    <a:lnTo>
                      <a:pt x="834" y="2370"/>
                    </a:lnTo>
                    <a:lnTo>
                      <a:pt x="740" y="2408"/>
                    </a:lnTo>
                    <a:lnTo>
                      <a:pt x="626" y="2427"/>
                    </a:lnTo>
                    <a:lnTo>
                      <a:pt x="626" y="2427"/>
                    </a:lnTo>
                    <a:lnTo>
                      <a:pt x="607" y="2408"/>
                    </a:lnTo>
                    <a:lnTo>
                      <a:pt x="607" y="2408"/>
                    </a:lnTo>
                    <a:lnTo>
                      <a:pt x="588" y="2408"/>
                    </a:lnTo>
                    <a:lnTo>
                      <a:pt x="588" y="2408"/>
                    </a:lnTo>
                    <a:lnTo>
                      <a:pt x="550" y="2408"/>
                    </a:lnTo>
                    <a:lnTo>
                      <a:pt x="493" y="2370"/>
                    </a:lnTo>
                    <a:lnTo>
                      <a:pt x="474" y="2332"/>
                    </a:lnTo>
                    <a:lnTo>
                      <a:pt x="436" y="2275"/>
                    </a:lnTo>
                    <a:lnTo>
                      <a:pt x="436" y="2275"/>
                    </a:lnTo>
                    <a:lnTo>
                      <a:pt x="380" y="2142"/>
                    </a:lnTo>
                    <a:lnTo>
                      <a:pt x="323" y="2010"/>
                    </a:lnTo>
                    <a:lnTo>
                      <a:pt x="152" y="1763"/>
                    </a:lnTo>
                    <a:lnTo>
                      <a:pt x="152" y="1763"/>
                    </a:lnTo>
                    <a:lnTo>
                      <a:pt x="133" y="1725"/>
                    </a:lnTo>
                    <a:lnTo>
                      <a:pt x="95" y="1706"/>
                    </a:lnTo>
                    <a:lnTo>
                      <a:pt x="19" y="1687"/>
                    </a:lnTo>
                    <a:lnTo>
                      <a:pt x="19" y="1687"/>
                    </a:lnTo>
                    <a:lnTo>
                      <a:pt x="0" y="1687"/>
                    </a:lnTo>
                    <a:lnTo>
                      <a:pt x="0" y="1687"/>
                    </a:lnTo>
                    <a:lnTo>
                      <a:pt x="323" y="1498"/>
                    </a:lnTo>
                    <a:lnTo>
                      <a:pt x="664" y="1308"/>
                    </a:lnTo>
                    <a:lnTo>
                      <a:pt x="664" y="1308"/>
                    </a:lnTo>
                    <a:lnTo>
                      <a:pt x="664" y="1384"/>
                    </a:lnTo>
                    <a:lnTo>
                      <a:pt x="683" y="1441"/>
                    </a:lnTo>
                    <a:lnTo>
                      <a:pt x="740" y="1498"/>
                    </a:lnTo>
                    <a:lnTo>
                      <a:pt x="815" y="1517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57"/>
              <p:cNvSpPr/>
              <p:nvPr/>
            </p:nvSpPr>
            <p:spPr>
              <a:xfrm>
                <a:off x="-448175" y="4474663"/>
                <a:ext cx="131775" cy="95750"/>
              </a:xfrm>
              <a:custGeom>
                <a:avLst/>
                <a:gdLst/>
                <a:ahLst/>
                <a:cxnLst/>
                <a:rect l="l" t="t" r="r" b="b"/>
                <a:pathLst>
                  <a:path w="5271" h="3830" fill="none" extrusionOk="0">
                    <a:moveTo>
                      <a:pt x="702" y="3829"/>
                    </a:moveTo>
                    <a:lnTo>
                      <a:pt x="702" y="3829"/>
                    </a:lnTo>
                    <a:lnTo>
                      <a:pt x="645" y="3810"/>
                    </a:lnTo>
                    <a:lnTo>
                      <a:pt x="645" y="3810"/>
                    </a:lnTo>
                    <a:lnTo>
                      <a:pt x="1" y="3659"/>
                    </a:lnTo>
                    <a:lnTo>
                      <a:pt x="1" y="3659"/>
                    </a:lnTo>
                    <a:lnTo>
                      <a:pt x="77" y="3469"/>
                    </a:lnTo>
                    <a:lnTo>
                      <a:pt x="172" y="3280"/>
                    </a:lnTo>
                    <a:lnTo>
                      <a:pt x="266" y="3109"/>
                    </a:lnTo>
                    <a:lnTo>
                      <a:pt x="399" y="2938"/>
                    </a:lnTo>
                    <a:lnTo>
                      <a:pt x="551" y="2768"/>
                    </a:lnTo>
                    <a:lnTo>
                      <a:pt x="702" y="2616"/>
                    </a:lnTo>
                    <a:lnTo>
                      <a:pt x="1024" y="2332"/>
                    </a:lnTo>
                    <a:lnTo>
                      <a:pt x="1385" y="2066"/>
                    </a:lnTo>
                    <a:lnTo>
                      <a:pt x="1764" y="1801"/>
                    </a:lnTo>
                    <a:lnTo>
                      <a:pt x="2446" y="1346"/>
                    </a:lnTo>
                    <a:lnTo>
                      <a:pt x="2446" y="1346"/>
                    </a:lnTo>
                    <a:lnTo>
                      <a:pt x="3052" y="929"/>
                    </a:lnTo>
                    <a:lnTo>
                      <a:pt x="3697" y="531"/>
                    </a:lnTo>
                    <a:lnTo>
                      <a:pt x="3697" y="531"/>
                    </a:lnTo>
                    <a:lnTo>
                      <a:pt x="3924" y="380"/>
                    </a:lnTo>
                    <a:lnTo>
                      <a:pt x="4171" y="266"/>
                    </a:lnTo>
                    <a:lnTo>
                      <a:pt x="4417" y="152"/>
                    </a:lnTo>
                    <a:lnTo>
                      <a:pt x="4664" y="38"/>
                    </a:lnTo>
                    <a:lnTo>
                      <a:pt x="4664" y="38"/>
                    </a:lnTo>
                    <a:lnTo>
                      <a:pt x="4758" y="1"/>
                    </a:lnTo>
                    <a:lnTo>
                      <a:pt x="4853" y="1"/>
                    </a:lnTo>
                    <a:lnTo>
                      <a:pt x="4853" y="1"/>
                    </a:lnTo>
                    <a:lnTo>
                      <a:pt x="4929" y="1"/>
                    </a:lnTo>
                    <a:lnTo>
                      <a:pt x="4986" y="38"/>
                    </a:lnTo>
                    <a:lnTo>
                      <a:pt x="5043" y="57"/>
                    </a:lnTo>
                    <a:lnTo>
                      <a:pt x="5080" y="114"/>
                    </a:lnTo>
                    <a:lnTo>
                      <a:pt x="5156" y="228"/>
                    </a:lnTo>
                    <a:lnTo>
                      <a:pt x="5194" y="380"/>
                    </a:lnTo>
                    <a:lnTo>
                      <a:pt x="5232" y="550"/>
                    </a:lnTo>
                    <a:lnTo>
                      <a:pt x="5251" y="702"/>
                    </a:lnTo>
                    <a:lnTo>
                      <a:pt x="5270" y="967"/>
                    </a:lnTo>
                    <a:lnTo>
                      <a:pt x="5270" y="967"/>
                    </a:lnTo>
                    <a:lnTo>
                      <a:pt x="5270" y="967"/>
                    </a:lnTo>
                    <a:lnTo>
                      <a:pt x="4455" y="1157"/>
                    </a:lnTo>
                    <a:lnTo>
                      <a:pt x="4455" y="1157"/>
                    </a:lnTo>
                    <a:lnTo>
                      <a:pt x="4607" y="1081"/>
                    </a:lnTo>
                    <a:lnTo>
                      <a:pt x="4607" y="1081"/>
                    </a:lnTo>
                    <a:lnTo>
                      <a:pt x="4664" y="1043"/>
                    </a:lnTo>
                    <a:lnTo>
                      <a:pt x="4682" y="986"/>
                    </a:lnTo>
                    <a:lnTo>
                      <a:pt x="4701" y="948"/>
                    </a:lnTo>
                    <a:lnTo>
                      <a:pt x="4682" y="891"/>
                    </a:lnTo>
                    <a:lnTo>
                      <a:pt x="4664" y="853"/>
                    </a:lnTo>
                    <a:lnTo>
                      <a:pt x="4626" y="816"/>
                    </a:lnTo>
                    <a:lnTo>
                      <a:pt x="4569" y="778"/>
                    </a:lnTo>
                    <a:lnTo>
                      <a:pt x="4512" y="778"/>
                    </a:lnTo>
                    <a:lnTo>
                      <a:pt x="4512" y="778"/>
                    </a:lnTo>
                    <a:lnTo>
                      <a:pt x="4436" y="797"/>
                    </a:lnTo>
                    <a:lnTo>
                      <a:pt x="4436" y="797"/>
                    </a:lnTo>
                    <a:lnTo>
                      <a:pt x="4114" y="948"/>
                    </a:lnTo>
                    <a:lnTo>
                      <a:pt x="3811" y="1119"/>
                    </a:lnTo>
                    <a:lnTo>
                      <a:pt x="3488" y="1289"/>
                    </a:lnTo>
                    <a:lnTo>
                      <a:pt x="3185" y="1479"/>
                    </a:lnTo>
                    <a:lnTo>
                      <a:pt x="2901" y="1687"/>
                    </a:lnTo>
                    <a:lnTo>
                      <a:pt x="2617" y="1896"/>
                    </a:lnTo>
                    <a:lnTo>
                      <a:pt x="2332" y="2123"/>
                    </a:lnTo>
                    <a:lnTo>
                      <a:pt x="2067" y="2351"/>
                    </a:lnTo>
                    <a:lnTo>
                      <a:pt x="2067" y="2351"/>
                    </a:lnTo>
                    <a:lnTo>
                      <a:pt x="1820" y="2578"/>
                    </a:lnTo>
                    <a:lnTo>
                      <a:pt x="1593" y="2825"/>
                    </a:lnTo>
                    <a:lnTo>
                      <a:pt x="1385" y="3071"/>
                    </a:lnTo>
                    <a:lnTo>
                      <a:pt x="1176" y="3336"/>
                    </a:lnTo>
                    <a:lnTo>
                      <a:pt x="1176" y="3336"/>
                    </a:lnTo>
                    <a:lnTo>
                      <a:pt x="1081" y="3469"/>
                    </a:lnTo>
                    <a:lnTo>
                      <a:pt x="987" y="3621"/>
                    </a:lnTo>
                    <a:lnTo>
                      <a:pt x="911" y="3696"/>
                    </a:lnTo>
                    <a:lnTo>
                      <a:pt x="854" y="3753"/>
                    </a:lnTo>
                    <a:lnTo>
                      <a:pt x="778" y="3810"/>
                    </a:lnTo>
                    <a:lnTo>
                      <a:pt x="702" y="3829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57"/>
              <p:cNvSpPr/>
              <p:nvPr/>
            </p:nvSpPr>
            <p:spPr>
              <a:xfrm>
                <a:off x="-155800" y="4435338"/>
                <a:ext cx="146425" cy="81050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3242" fill="none" extrusionOk="0">
                    <a:moveTo>
                      <a:pt x="2805" y="721"/>
                    </a:moveTo>
                    <a:lnTo>
                      <a:pt x="2805" y="721"/>
                    </a:lnTo>
                    <a:lnTo>
                      <a:pt x="3052" y="721"/>
                    </a:lnTo>
                    <a:lnTo>
                      <a:pt x="3052" y="721"/>
                    </a:lnTo>
                    <a:lnTo>
                      <a:pt x="3317" y="702"/>
                    </a:lnTo>
                    <a:lnTo>
                      <a:pt x="3639" y="683"/>
                    </a:lnTo>
                    <a:lnTo>
                      <a:pt x="4018" y="626"/>
                    </a:lnTo>
                    <a:lnTo>
                      <a:pt x="4416" y="550"/>
                    </a:lnTo>
                    <a:lnTo>
                      <a:pt x="4814" y="474"/>
                    </a:lnTo>
                    <a:lnTo>
                      <a:pt x="5193" y="342"/>
                    </a:lnTo>
                    <a:lnTo>
                      <a:pt x="5364" y="266"/>
                    </a:lnTo>
                    <a:lnTo>
                      <a:pt x="5554" y="190"/>
                    </a:lnTo>
                    <a:lnTo>
                      <a:pt x="5705" y="95"/>
                    </a:lnTo>
                    <a:lnTo>
                      <a:pt x="5857" y="0"/>
                    </a:lnTo>
                    <a:lnTo>
                      <a:pt x="5857" y="0"/>
                    </a:lnTo>
                    <a:lnTo>
                      <a:pt x="5724" y="550"/>
                    </a:lnTo>
                    <a:lnTo>
                      <a:pt x="5573" y="1081"/>
                    </a:lnTo>
                    <a:lnTo>
                      <a:pt x="5421" y="1611"/>
                    </a:lnTo>
                    <a:lnTo>
                      <a:pt x="5383" y="1896"/>
                    </a:lnTo>
                    <a:lnTo>
                      <a:pt x="5345" y="2180"/>
                    </a:lnTo>
                    <a:lnTo>
                      <a:pt x="5345" y="2180"/>
                    </a:lnTo>
                    <a:lnTo>
                      <a:pt x="4985" y="2294"/>
                    </a:lnTo>
                    <a:lnTo>
                      <a:pt x="4625" y="2445"/>
                    </a:lnTo>
                    <a:lnTo>
                      <a:pt x="3943" y="2749"/>
                    </a:lnTo>
                    <a:lnTo>
                      <a:pt x="2900" y="3241"/>
                    </a:lnTo>
                    <a:lnTo>
                      <a:pt x="2900" y="3241"/>
                    </a:lnTo>
                    <a:lnTo>
                      <a:pt x="2578" y="2957"/>
                    </a:lnTo>
                    <a:lnTo>
                      <a:pt x="2578" y="2957"/>
                    </a:lnTo>
                    <a:lnTo>
                      <a:pt x="2275" y="2730"/>
                    </a:lnTo>
                    <a:lnTo>
                      <a:pt x="1952" y="2483"/>
                    </a:lnTo>
                    <a:lnTo>
                      <a:pt x="1782" y="2389"/>
                    </a:lnTo>
                    <a:lnTo>
                      <a:pt x="1611" y="2294"/>
                    </a:lnTo>
                    <a:lnTo>
                      <a:pt x="1441" y="2218"/>
                    </a:lnTo>
                    <a:lnTo>
                      <a:pt x="1270" y="2142"/>
                    </a:lnTo>
                    <a:lnTo>
                      <a:pt x="1270" y="2142"/>
                    </a:lnTo>
                    <a:lnTo>
                      <a:pt x="1137" y="2123"/>
                    </a:lnTo>
                    <a:lnTo>
                      <a:pt x="1137" y="2123"/>
                    </a:lnTo>
                    <a:lnTo>
                      <a:pt x="1024" y="2142"/>
                    </a:lnTo>
                    <a:lnTo>
                      <a:pt x="891" y="2161"/>
                    </a:lnTo>
                    <a:lnTo>
                      <a:pt x="626" y="2256"/>
                    </a:lnTo>
                    <a:lnTo>
                      <a:pt x="626" y="2256"/>
                    </a:lnTo>
                    <a:lnTo>
                      <a:pt x="76" y="607"/>
                    </a:lnTo>
                    <a:lnTo>
                      <a:pt x="76" y="607"/>
                    </a:lnTo>
                    <a:lnTo>
                      <a:pt x="38" y="417"/>
                    </a:lnTo>
                    <a:lnTo>
                      <a:pt x="0" y="190"/>
                    </a:lnTo>
                    <a:lnTo>
                      <a:pt x="0" y="190"/>
                    </a:lnTo>
                    <a:lnTo>
                      <a:pt x="341" y="304"/>
                    </a:lnTo>
                    <a:lnTo>
                      <a:pt x="588" y="379"/>
                    </a:lnTo>
                    <a:lnTo>
                      <a:pt x="588" y="379"/>
                    </a:lnTo>
                    <a:lnTo>
                      <a:pt x="872" y="474"/>
                    </a:lnTo>
                    <a:lnTo>
                      <a:pt x="1137" y="531"/>
                    </a:lnTo>
                    <a:lnTo>
                      <a:pt x="1403" y="588"/>
                    </a:lnTo>
                    <a:lnTo>
                      <a:pt x="1687" y="645"/>
                    </a:lnTo>
                    <a:lnTo>
                      <a:pt x="2256" y="702"/>
                    </a:lnTo>
                    <a:lnTo>
                      <a:pt x="2805" y="721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57"/>
              <p:cNvSpPr/>
              <p:nvPr/>
            </p:nvSpPr>
            <p:spPr>
              <a:xfrm>
                <a:off x="-144425" y="4409738"/>
                <a:ext cx="129375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5175" h="1423" fill="none" extrusionOk="0">
                    <a:moveTo>
                      <a:pt x="2199" y="1422"/>
                    </a:moveTo>
                    <a:lnTo>
                      <a:pt x="2199" y="1422"/>
                    </a:lnTo>
                    <a:lnTo>
                      <a:pt x="1914" y="1403"/>
                    </a:lnTo>
                    <a:lnTo>
                      <a:pt x="1630" y="1385"/>
                    </a:lnTo>
                    <a:lnTo>
                      <a:pt x="1346" y="1347"/>
                    </a:lnTo>
                    <a:lnTo>
                      <a:pt x="1080" y="1309"/>
                    </a:lnTo>
                    <a:lnTo>
                      <a:pt x="796" y="1252"/>
                    </a:lnTo>
                    <a:lnTo>
                      <a:pt x="531" y="1176"/>
                    </a:lnTo>
                    <a:lnTo>
                      <a:pt x="0" y="986"/>
                    </a:lnTo>
                    <a:lnTo>
                      <a:pt x="0" y="986"/>
                    </a:lnTo>
                    <a:lnTo>
                      <a:pt x="57" y="892"/>
                    </a:lnTo>
                    <a:lnTo>
                      <a:pt x="114" y="797"/>
                    </a:lnTo>
                    <a:lnTo>
                      <a:pt x="190" y="740"/>
                    </a:lnTo>
                    <a:lnTo>
                      <a:pt x="265" y="664"/>
                    </a:lnTo>
                    <a:lnTo>
                      <a:pt x="360" y="626"/>
                    </a:lnTo>
                    <a:lnTo>
                      <a:pt x="455" y="588"/>
                    </a:lnTo>
                    <a:lnTo>
                      <a:pt x="645" y="532"/>
                    </a:lnTo>
                    <a:lnTo>
                      <a:pt x="853" y="494"/>
                    </a:lnTo>
                    <a:lnTo>
                      <a:pt x="1080" y="475"/>
                    </a:lnTo>
                    <a:lnTo>
                      <a:pt x="1289" y="456"/>
                    </a:lnTo>
                    <a:lnTo>
                      <a:pt x="1497" y="418"/>
                    </a:lnTo>
                    <a:lnTo>
                      <a:pt x="1497" y="418"/>
                    </a:lnTo>
                    <a:lnTo>
                      <a:pt x="1668" y="361"/>
                    </a:lnTo>
                    <a:lnTo>
                      <a:pt x="1839" y="304"/>
                    </a:lnTo>
                    <a:lnTo>
                      <a:pt x="2180" y="190"/>
                    </a:lnTo>
                    <a:lnTo>
                      <a:pt x="2540" y="77"/>
                    </a:lnTo>
                    <a:lnTo>
                      <a:pt x="2710" y="20"/>
                    </a:lnTo>
                    <a:lnTo>
                      <a:pt x="2881" y="1"/>
                    </a:lnTo>
                    <a:lnTo>
                      <a:pt x="2881" y="1"/>
                    </a:lnTo>
                    <a:lnTo>
                      <a:pt x="2919" y="1"/>
                    </a:lnTo>
                    <a:lnTo>
                      <a:pt x="2919" y="1"/>
                    </a:lnTo>
                    <a:lnTo>
                      <a:pt x="3014" y="1"/>
                    </a:lnTo>
                    <a:lnTo>
                      <a:pt x="3108" y="39"/>
                    </a:lnTo>
                    <a:lnTo>
                      <a:pt x="3298" y="115"/>
                    </a:lnTo>
                    <a:lnTo>
                      <a:pt x="3298" y="115"/>
                    </a:lnTo>
                    <a:lnTo>
                      <a:pt x="3469" y="190"/>
                    </a:lnTo>
                    <a:lnTo>
                      <a:pt x="3563" y="228"/>
                    </a:lnTo>
                    <a:lnTo>
                      <a:pt x="3658" y="228"/>
                    </a:lnTo>
                    <a:lnTo>
                      <a:pt x="3658" y="228"/>
                    </a:lnTo>
                    <a:lnTo>
                      <a:pt x="3677" y="228"/>
                    </a:lnTo>
                    <a:lnTo>
                      <a:pt x="3677" y="228"/>
                    </a:lnTo>
                    <a:lnTo>
                      <a:pt x="3696" y="228"/>
                    </a:lnTo>
                    <a:lnTo>
                      <a:pt x="3696" y="228"/>
                    </a:lnTo>
                    <a:lnTo>
                      <a:pt x="3886" y="247"/>
                    </a:lnTo>
                    <a:lnTo>
                      <a:pt x="4094" y="266"/>
                    </a:lnTo>
                    <a:lnTo>
                      <a:pt x="4284" y="285"/>
                    </a:lnTo>
                    <a:lnTo>
                      <a:pt x="4454" y="342"/>
                    </a:lnTo>
                    <a:lnTo>
                      <a:pt x="4644" y="399"/>
                    </a:lnTo>
                    <a:lnTo>
                      <a:pt x="4833" y="475"/>
                    </a:lnTo>
                    <a:lnTo>
                      <a:pt x="5004" y="570"/>
                    </a:lnTo>
                    <a:lnTo>
                      <a:pt x="5174" y="664"/>
                    </a:lnTo>
                    <a:lnTo>
                      <a:pt x="5174" y="664"/>
                    </a:lnTo>
                    <a:lnTo>
                      <a:pt x="5099" y="778"/>
                    </a:lnTo>
                    <a:lnTo>
                      <a:pt x="5099" y="778"/>
                    </a:lnTo>
                    <a:lnTo>
                      <a:pt x="4795" y="949"/>
                    </a:lnTo>
                    <a:lnTo>
                      <a:pt x="4454" y="1081"/>
                    </a:lnTo>
                    <a:lnTo>
                      <a:pt x="4113" y="1195"/>
                    </a:lnTo>
                    <a:lnTo>
                      <a:pt x="3753" y="1271"/>
                    </a:lnTo>
                    <a:lnTo>
                      <a:pt x="3374" y="1328"/>
                    </a:lnTo>
                    <a:lnTo>
                      <a:pt x="3014" y="1366"/>
                    </a:lnTo>
                    <a:lnTo>
                      <a:pt x="2654" y="1403"/>
                    </a:lnTo>
                    <a:lnTo>
                      <a:pt x="2312" y="1403"/>
                    </a:lnTo>
                    <a:lnTo>
                      <a:pt x="2312" y="1403"/>
                    </a:lnTo>
                    <a:lnTo>
                      <a:pt x="2199" y="1422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57"/>
              <p:cNvSpPr/>
              <p:nvPr/>
            </p:nvSpPr>
            <p:spPr>
              <a:xfrm>
                <a:off x="-457175" y="4377063"/>
                <a:ext cx="5070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11430" fill="none" extrusionOk="0">
                    <a:moveTo>
                      <a:pt x="15183" y="0"/>
                    </a:moveTo>
                    <a:lnTo>
                      <a:pt x="15183" y="0"/>
                    </a:lnTo>
                    <a:lnTo>
                      <a:pt x="15107" y="19"/>
                    </a:lnTo>
                    <a:lnTo>
                      <a:pt x="15069" y="57"/>
                    </a:lnTo>
                    <a:lnTo>
                      <a:pt x="15031" y="114"/>
                    </a:lnTo>
                    <a:lnTo>
                      <a:pt x="15031" y="171"/>
                    </a:lnTo>
                    <a:lnTo>
                      <a:pt x="15050" y="228"/>
                    </a:lnTo>
                    <a:lnTo>
                      <a:pt x="15069" y="284"/>
                    </a:lnTo>
                    <a:lnTo>
                      <a:pt x="15126" y="322"/>
                    </a:lnTo>
                    <a:lnTo>
                      <a:pt x="15183" y="341"/>
                    </a:lnTo>
                    <a:lnTo>
                      <a:pt x="15183" y="341"/>
                    </a:lnTo>
                    <a:lnTo>
                      <a:pt x="15524" y="360"/>
                    </a:lnTo>
                    <a:lnTo>
                      <a:pt x="15865" y="417"/>
                    </a:lnTo>
                    <a:lnTo>
                      <a:pt x="16509" y="531"/>
                    </a:lnTo>
                    <a:lnTo>
                      <a:pt x="16509" y="531"/>
                    </a:lnTo>
                    <a:lnTo>
                      <a:pt x="17059" y="682"/>
                    </a:lnTo>
                    <a:lnTo>
                      <a:pt x="17267" y="758"/>
                    </a:lnTo>
                    <a:lnTo>
                      <a:pt x="17267" y="758"/>
                    </a:lnTo>
                    <a:lnTo>
                      <a:pt x="17457" y="815"/>
                    </a:lnTo>
                    <a:lnTo>
                      <a:pt x="17609" y="891"/>
                    </a:lnTo>
                    <a:lnTo>
                      <a:pt x="17722" y="986"/>
                    </a:lnTo>
                    <a:lnTo>
                      <a:pt x="17817" y="1080"/>
                    </a:lnTo>
                    <a:lnTo>
                      <a:pt x="17855" y="1213"/>
                    </a:lnTo>
                    <a:lnTo>
                      <a:pt x="17874" y="1346"/>
                    </a:lnTo>
                    <a:lnTo>
                      <a:pt x="17874" y="1497"/>
                    </a:lnTo>
                    <a:lnTo>
                      <a:pt x="17817" y="1668"/>
                    </a:lnTo>
                    <a:lnTo>
                      <a:pt x="17817" y="1668"/>
                    </a:lnTo>
                    <a:lnTo>
                      <a:pt x="17533" y="1516"/>
                    </a:lnTo>
                    <a:lnTo>
                      <a:pt x="17248" y="1384"/>
                    </a:lnTo>
                    <a:lnTo>
                      <a:pt x="16945" y="1270"/>
                    </a:lnTo>
                    <a:lnTo>
                      <a:pt x="16642" y="1175"/>
                    </a:lnTo>
                    <a:lnTo>
                      <a:pt x="16642" y="1175"/>
                    </a:lnTo>
                    <a:lnTo>
                      <a:pt x="16566" y="1156"/>
                    </a:lnTo>
                    <a:lnTo>
                      <a:pt x="16490" y="1156"/>
                    </a:lnTo>
                    <a:lnTo>
                      <a:pt x="16490" y="1156"/>
                    </a:lnTo>
                    <a:lnTo>
                      <a:pt x="16320" y="1175"/>
                    </a:lnTo>
                    <a:lnTo>
                      <a:pt x="16320" y="1175"/>
                    </a:lnTo>
                    <a:lnTo>
                      <a:pt x="16149" y="1194"/>
                    </a:lnTo>
                    <a:lnTo>
                      <a:pt x="16149" y="1194"/>
                    </a:lnTo>
                    <a:lnTo>
                      <a:pt x="16016" y="1175"/>
                    </a:lnTo>
                    <a:lnTo>
                      <a:pt x="15941" y="1137"/>
                    </a:lnTo>
                    <a:lnTo>
                      <a:pt x="15865" y="1099"/>
                    </a:lnTo>
                    <a:lnTo>
                      <a:pt x="15865" y="1099"/>
                    </a:lnTo>
                    <a:lnTo>
                      <a:pt x="15751" y="1043"/>
                    </a:lnTo>
                    <a:lnTo>
                      <a:pt x="15637" y="1005"/>
                    </a:lnTo>
                    <a:lnTo>
                      <a:pt x="15505" y="986"/>
                    </a:lnTo>
                    <a:lnTo>
                      <a:pt x="15391" y="986"/>
                    </a:lnTo>
                    <a:lnTo>
                      <a:pt x="15391" y="986"/>
                    </a:lnTo>
                    <a:lnTo>
                      <a:pt x="15201" y="986"/>
                    </a:lnTo>
                    <a:lnTo>
                      <a:pt x="15201" y="986"/>
                    </a:lnTo>
                    <a:lnTo>
                      <a:pt x="15050" y="1024"/>
                    </a:lnTo>
                    <a:lnTo>
                      <a:pt x="14917" y="1062"/>
                    </a:lnTo>
                    <a:lnTo>
                      <a:pt x="14652" y="1156"/>
                    </a:lnTo>
                    <a:lnTo>
                      <a:pt x="14652" y="1156"/>
                    </a:lnTo>
                    <a:lnTo>
                      <a:pt x="14462" y="1232"/>
                    </a:lnTo>
                    <a:lnTo>
                      <a:pt x="14273" y="1289"/>
                    </a:lnTo>
                    <a:lnTo>
                      <a:pt x="13875" y="1384"/>
                    </a:lnTo>
                    <a:lnTo>
                      <a:pt x="13496" y="1441"/>
                    </a:lnTo>
                    <a:lnTo>
                      <a:pt x="13079" y="1497"/>
                    </a:lnTo>
                    <a:lnTo>
                      <a:pt x="13079" y="1497"/>
                    </a:lnTo>
                    <a:lnTo>
                      <a:pt x="12927" y="1535"/>
                    </a:lnTo>
                    <a:lnTo>
                      <a:pt x="12794" y="1592"/>
                    </a:lnTo>
                    <a:lnTo>
                      <a:pt x="12662" y="1649"/>
                    </a:lnTo>
                    <a:lnTo>
                      <a:pt x="12548" y="1725"/>
                    </a:lnTo>
                    <a:lnTo>
                      <a:pt x="12453" y="1820"/>
                    </a:lnTo>
                    <a:lnTo>
                      <a:pt x="12358" y="1933"/>
                    </a:lnTo>
                    <a:lnTo>
                      <a:pt x="12264" y="2047"/>
                    </a:lnTo>
                    <a:lnTo>
                      <a:pt x="12207" y="2180"/>
                    </a:lnTo>
                    <a:lnTo>
                      <a:pt x="12207" y="2180"/>
                    </a:lnTo>
                    <a:lnTo>
                      <a:pt x="12017" y="2104"/>
                    </a:lnTo>
                    <a:lnTo>
                      <a:pt x="12017" y="2104"/>
                    </a:lnTo>
                    <a:lnTo>
                      <a:pt x="11960" y="2066"/>
                    </a:lnTo>
                    <a:lnTo>
                      <a:pt x="11960" y="2066"/>
                    </a:lnTo>
                    <a:lnTo>
                      <a:pt x="11904" y="1971"/>
                    </a:lnTo>
                    <a:lnTo>
                      <a:pt x="11847" y="1895"/>
                    </a:lnTo>
                    <a:lnTo>
                      <a:pt x="11847" y="1895"/>
                    </a:lnTo>
                    <a:lnTo>
                      <a:pt x="11847" y="1820"/>
                    </a:lnTo>
                    <a:lnTo>
                      <a:pt x="11866" y="1744"/>
                    </a:lnTo>
                    <a:lnTo>
                      <a:pt x="11885" y="1668"/>
                    </a:lnTo>
                    <a:lnTo>
                      <a:pt x="11942" y="1573"/>
                    </a:lnTo>
                    <a:lnTo>
                      <a:pt x="12074" y="1403"/>
                    </a:lnTo>
                    <a:lnTo>
                      <a:pt x="12226" y="1213"/>
                    </a:lnTo>
                    <a:lnTo>
                      <a:pt x="12396" y="1062"/>
                    </a:lnTo>
                    <a:lnTo>
                      <a:pt x="12567" y="929"/>
                    </a:lnTo>
                    <a:lnTo>
                      <a:pt x="12794" y="758"/>
                    </a:lnTo>
                    <a:lnTo>
                      <a:pt x="12794" y="758"/>
                    </a:lnTo>
                    <a:lnTo>
                      <a:pt x="12984" y="663"/>
                    </a:lnTo>
                    <a:lnTo>
                      <a:pt x="13173" y="588"/>
                    </a:lnTo>
                    <a:lnTo>
                      <a:pt x="13363" y="531"/>
                    </a:lnTo>
                    <a:lnTo>
                      <a:pt x="13571" y="474"/>
                    </a:lnTo>
                    <a:lnTo>
                      <a:pt x="13988" y="398"/>
                    </a:lnTo>
                    <a:lnTo>
                      <a:pt x="14386" y="341"/>
                    </a:lnTo>
                    <a:lnTo>
                      <a:pt x="14386" y="341"/>
                    </a:lnTo>
                    <a:lnTo>
                      <a:pt x="14462" y="322"/>
                    </a:lnTo>
                    <a:lnTo>
                      <a:pt x="14500" y="284"/>
                    </a:lnTo>
                    <a:lnTo>
                      <a:pt x="14519" y="228"/>
                    </a:lnTo>
                    <a:lnTo>
                      <a:pt x="14519" y="171"/>
                    </a:lnTo>
                    <a:lnTo>
                      <a:pt x="14481" y="114"/>
                    </a:lnTo>
                    <a:lnTo>
                      <a:pt x="14443" y="76"/>
                    </a:lnTo>
                    <a:lnTo>
                      <a:pt x="14405" y="38"/>
                    </a:lnTo>
                    <a:lnTo>
                      <a:pt x="14330" y="19"/>
                    </a:lnTo>
                    <a:lnTo>
                      <a:pt x="14330" y="19"/>
                    </a:lnTo>
                    <a:lnTo>
                      <a:pt x="14311" y="38"/>
                    </a:lnTo>
                    <a:lnTo>
                      <a:pt x="14311" y="38"/>
                    </a:lnTo>
                    <a:lnTo>
                      <a:pt x="13894" y="95"/>
                    </a:lnTo>
                    <a:lnTo>
                      <a:pt x="13458" y="190"/>
                    </a:lnTo>
                    <a:lnTo>
                      <a:pt x="13003" y="341"/>
                    </a:lnTo>
                    <a:lnTo>
                      <a:pt x="12794" y="417"/>
                    </a:lnTo>
                    <a:lnTo>
                      <a:pt x="12586" y="512"/>
                    </a:lnTo>
                    <a:lnTo>
                      <a:pt x="12377" y="626"/>
                    </a:lnTo>
                    <a:lnTo>
                      <a:pt x="12188" y="758"/>
                    </a:lnTo>
                    <a:lnTo>
                      <a:pt x="12036" y="891"/>
                    </a:lnTo>
                    <a:lnTo>
                      <a:pt x="11885" y="1043"/>
                    </a:lnTo>
                    <a:lnTo>
                      <a:pt x="11752" y="1213"/>
                    </a:lnTo>
                    <a:lnTo>
                      <a:pt x="11657" y="1403"/>
                    </a:lnTo>
                    <a:lnTo>
                      <a:pt x="11581" y="1611"/>
                    </a:lnTo>
                    <a:lnTo>
                      <a:pt x="11562" y="1839"/>
                    </a:lnTo>
                    <a:lnTo>
                      <a:pt x="11562" y="1839"/>
                    </a:lnTo>
                    <a:lnTo>
                      <a:pt x="11506" y="1895"/>
                    </a:lnTo>
                    <a:lnTo>
                      <a:pt x="11487" y="1971"/>
                    </a:lnTo>
                    <a:lnTo>
                      <a:pt x="11506" y="2047"/>
                    </a:lnTo>
                    <a:lnTo>
                      <a:pt x="11525" y="2085"/>
                    </a:lnTo>
                    <a:lnTo>
                      <a:pt x="11562" y="2104"/>
                    </a:lnTo>
                    <a:lnTo>
                      <a:pt x="11562" y="2104"/>
                    </a:lnTo>
                    <a:lnTo>
                      <a:pt x="11600" y="2199"/>
                    </a:lnTo>
                    <a:lnTo>
                      <a:pt x="11657" y="2275"/>
                    </a:lnTo>
                    <a:lnTo>
                      <a:pt x="11657" y="2275"/>
                    </a:lnTo>
                    <a:lnTo>
                      <a:pt x="11828" y="2919"/>
                    </a:lnTo>
                    <a:lnTo>
                      <a:pt x="11942" y="3412"/>
                    </a:lnTo>
                    <a:lnTo>
                      <a:pt x="11942" y="3412"/>
                    </a:lnTo>
                    <a:lnTo>
                      <a:pt x="12377" y="4738"/>
                    </a:lnTo>
                    <a:lnTo>
                      <a:pt x="12377" y="4738"/>
                    </a:lnTo>
                    <a:lnTo>
                      <a:pt x="12150" y="4852"/>
                    </a:lnTo>
                    <a:lnTo>
                      <a:pt x="11942" y="4947"/>
                    </a:lnTo>
                    <a:lnTo>
                      <a:pt x="11942" y="4947"/>
                    </a:lnTo>
                    <a:lnTo>
                      <a:pt x="11904" y="4966"/>
                    </a:lnTo>
                    <a:lnTo>
                      <a:pt x="11885" y="5004"/>
                    </a:lnTo>
                    <a:lnTo>
                      <a:pt x="11847" y="5080"/>
                    </a:lnTo>
                    <a:lnTo>
                      <a:pt x="11847" y="5080"/>
                    </a:lnTo>
                    <a:lnTo>
                      <a:pt x="11714" y="5023"/>
                    </a:lnTo>
                    <a:lnTo>
                      <a:pt x="11619" y="4966"/>
                    </a:lnTo>
                    <a:lnTo>
                      <a:pt x="11525" y="4890"/>
                    </a:lnTo>
                    <a:lnTo>
                      <a:pt x="11468" y="4833"/>
                    </a:lnTo>
                    <a:lnTo>
                      <a:pt x="11468" y="4833"/>
                    </a:lnTo>
                    <a:lnTo>
                      <a:pt x="11392" y="4776"/>
                    </a:lnTo>
                    <a:lnTo>
                      <a:pt x="11316" y="4757"/>
                    </a:lnTo>
                    <a:lnTo>
                      <a:pt x="11316" y="4757"/>
                    </a:lnTo>
                    <a:lnTo>
                      <a:pt x="11240" y="4776"/>
                    </a:lnTo>
                    <a:lnTo>
                      <a:pt x="11183" y="4814"/>
                    </a:lnTo>
                    <a:lnTo>
                      <a:pt x="11183" y="4814"/>
                    </a:lnTo>
                    <a:lnTo>
                      <a:pt x="11145" y="4814"/>
                    </a:lnTo>
                    <a:lnTo>
                      <a:pt x="11145" y="4814"/>
                    </a:lnTo>
                    <a:lnTo>
                      <a:pt x="11089" y="4814"/>
                    </a:lnTo>
                    <a:lnTo>
                      <a:pt x="11051" y="4833"/>
                    </a:lnTo>
                    <a:lnTo>
                      <a:pt x="11013" y="4871"/>
                    </a:lnTo>
                    <a:lnTo>
                      <a:pt x="10975" y="4928"/>
                    </a:lnTo>
                    <a:lnTo>
                      <a:pt x="10975" y="4928"/>
                    </a:lnTo>
                    <a:lnTo>
                      <a:pt x="10918" y="5061"/>
                    </a:lnTo>
                    <a:lnTo>
                      <a:pt x="10861" y="5174"/>
                    </a:lnTo>
                    <a:lnTo>
                      <a:pt x="10766" y="5269"/>
                    </a:lnTo>
                    <a:lnTo>
                      <a:pt x="10691" y="5345"/>
                    </a:lnTo>
                    <a:lnTo>
                      <a:pt x="10577" y="5421"/>
                    </a:lnTo>
                    <a:lnTo>
                      <a:pt x="10463" y="5478"/>
                    </a:lnTo>
                    <a:lnTo>
                      <a:pt x="10236" y="5572"/>
                    </a:lnTo>
                    <a:lnTo>
                      <a:pt x="9970" y="5648"/>
                    </a:lnTo>
                    <a:lnTo>
                      <a:pt x="9705" y="5686"/>
                    </a:lnTo>
                    <a:lnTo>
                      <a:pt x="9212" y="5762"/>
                    </a:lnTo>
                    <a:lnTo>
                      <a:pt x="9212" y="5762"/>
                    </a:lnTo>
                    <a:lnTo>
                      <a:pt x="8378" y="5914"/>
                    </a:lnTo>
                    <a:lnTo>
                      <a:pt x="7563" y="6103"/>
                    </a:lnTo>
                    <a:lnTo>
                      <a:pt x="7563" y="6103"/>
                    </a:lnTo>
                    <a:lnTo>
                      <a:pt x="6900" y="6293"/>
                    </a:lnTo>
                    <a:lnTo>
                      <a:pt x="6274" y="6501"/>
                    </a:lnTo>
                    <a:lnTo>
                      <a:pt x="5649" y="6767"/>
                    </a:lnTo>
                    <a:lnTo>
                      <a:pt x="5346" y="6918"/>
                    </a:lnTo>
                    <a:lnTo>
                      <a:pt x="5042" y="7070"/>
                    </a:lnTo>
                    <a:lnTo>
                      <a:pt x="5042" y="7070"/>
                    </a:lnTo>
                    <a:lnTo>
                      <a:pt x="4891" y="6842"/>
                    </a:lnTo>
                    <a:lnTo>
                      <a:pt x="4720" y="6615"/>
                    </a:lnTo>
                    <a:lnTo>
                      <a:pt x="4720" y="6615"/>
                    </a:lnTo>
                    <a:lnTo>
                      <a:pt x="4872" y="6539"/>
                    </a:lnTo>
                    <a:lnTo>
                      <a:pt x="5024" y="6444"/>
                    </a:lnTo>
                    <a:lnTo>
                      <a:pt x="5327" y="6255"/>
                    </a:lnTo>
                    <a:lnTo>
                      <a:pt x="5327" y="6255"/>
                    </a:lnTo>
                    <a:lnTo>
                      <a:pt x="5516" y="6160"/>
                    </a:lnTo>
                    <a:lnTo>
                      <a:pt x="5687" y="6065"/>
                    </a:lnTo>
                    <a:lnTo>
                      <a:pt x="5876" y="6008"/>
                    </a:lnTo>
                    <a:lnTo>
                      <a:pt x="6066" y="5933"/>
                    </a:lnTo>
                    <a:lnTo>
                      <a:pt x="6464" y="5838"/>
                    </a:lnTo>
                    <a:lnTo>
                      <a:pt x="6862" y="5762"/>
                    </a:lnTo>
                    <a:lnTo>
                      <a:pt x="6862" y="5762"/>
                    </a:lnTo>
                    <a:lnTo>
                      <a:pt x="8151" y="5516"/>
                    </a:lnTo>
                    <a:lnTo>
                      <a:pt x="8795" y="5402"/>
                    </a:lnTo>
                    <a:lnTo>
                      <a:pt x="9440" y="5269"/>
                    </a:lnTo>
                    <a:lnTo>
                      <a:pt x="9440" y="5269"/>
                    </a:lnTo>
                    <a:lnTo>
                      <a:pt x="9932" y="5155"/>
                    </a:lnTo>
                    <a:lnTo>
                      <a:pt x="10198" y="5118"/>
                    </a:lnTo>
                    <a:lnTo>
                      <a:pt x="10463" y="5042"/>
                    </a:lnTo>
                    <a:lnTo>
                      <a:pt x="10710" y="4966"/>
                    </a:lnTo>
                    <a:lnTo>
                      <a:pt x="10937" y="4852"/>
                    </a:lnTo>
                    <a:lnTo>
                      <a:pt x="11145" y="4720"/>
                    </a:lnTo>
                    <a:lnTo>
                      <a:pt x="11240" y="4644"/>
                    </a:lnTo>
                    <a:lnTo>
                      <a:pt x="11335" y="4549"/>
                    </a:lnTo>
                    <a:lnTo>
                      <a:pt x="11335" y="4549"/>
                    </a:lnTo>
                    <a:lnTo>
                      <a:pt x="11373" y="4492"/>
                    </a:lnTo>
                    <a:lnTo>
                      <a:pt x="11373" y="4435"/>
                    </a:lnTo>
                    <a:lnTo>
                      <a:pt x="11373" y="4378"/>
                    </a:lnTo>
                    <a:lnTo>
                      <a:pt x="11335" y="4322"/>
                    </a:lnTo>
                    <a:lnTo>
                      <a:pt x="11335" y="4322"/>
                    </a:lnTo>
                    <a:lnTo>
                      <a:pt x="11183" y="4132"/>
                    </a:lnTo>
                    <a:lnTo>
                      <a:pt x="11051" y="3999"/>
                    </a:lnTo>
                    <a:lnTo>
                      <a:pt x="10899" y="3867"/>
                    </a:lnTo>
                    <a:lnTo>
                      <a:pt x="10766" y="3772"/>
                    </a:lnTo>
                    <a:lnTo>
                      <a:pt x="10634" y="3715"/>
                    </a:lnTo>
                    <a:lnTo>
                      <a:pt x="10482" y="3658"/>
                    </a:lnTo>
                    <a:lnTo>
                      <a:pt x="10349" y="3639"/>
                    </a:lnTo>
                    <a:lnTo>
                      <a:pt x="10198" y="3620"/>
                    </a:lnTo>
                    <a:lnTo>
                      <a:pt x="10198" y="3620"/>
                    </a:lnTo>
                    <a:lnTo>
                      <a:pt x="9970" y="3639"/>
                    </a:lnTo>
                    <a:lnTo>
                      <a:pt x="9705" y="3696"/>
                    </a:lnTo>
                    <a:lnTo>
                      <a:pt x="9440" y="3772"/>
                    </a:lnTo>
                    <a:lnTo>
                      <a:pt x="9136" y="3867"/>
                    </a:lnTo>
                    <a:lnTo>
                      <a:pt x="9136" y="3867"/>
                    </a:lnTo>
                    <a:lnTo>
                      <a:pt x="8340" y="4113"/>
                    </a:lnTo>
                    <a:lnTo>
                      <a:pt x="7544" y="4359"/>
                    </a:lnTo>
                    <a:lnTo>
                      <a:pt x="6748" y="4568"/>
                    </a:lnTo>
                    <a:lnTo>
                      <a:pt x="5952" y="4776"/>
                    </a:lnTo>
                    <a:lnTo>
                      <a:pt x="5952" y="4776"/>
                    </a:lnTo>
                    <a:lnTo>
                      <a:pt x="5895" y="4492"/>
                    </a:lnTo>
                    <a:lnTo>
                      <a:pt x="5839" y="4208"/>
                    </a:lnTo>
                    <a:lnTo>
                      <a:pt x="5763" y="3923"/>
                    </a:lnTo>
                    <a:lnTo>
                      <a:pt x="5687" y="3639"/>
                    </a:lnTo>
                    <a:lnTo>
                      <a:pt x="5687" y="3639"/>
                    </a:lnTo>
                    <a:lnTo>
                      <a:pt x="5649" y="3582"/>
                    </a:lnTo>
                    <a:lnTo>
                      <a:pt x="5630" y="3544"/>
                    </a:lnTo>
                    <a:lnTo>
                      <a:pt x="5573" y="3525"/>
                    </a:lnTo>
                    <a:lnTo>
                      <a:pt x="5535" y="3507"/>
                    </a:lnTo>
                    <a:lnTo>
                      <a:pt x="5535" y="3507"/>
                    </a:lnTo>
                    <a:lnTo>
                      <a:pt x="5516" y="3507"/>
                    </a:lnTo>
                    <a:lnTo>
                      <a:pt x="5516" y="3507"/>
                    </a:lnTo>
                    <a:lnTo>
                      <a:pt x="5289" y="3544"/>
                    </a:lnTo>
                    <a:lnTo>
                      <a:pt x="5061" y="3601"/>
                    </a:lnTo>
                    <a:lnTo>
                      <a:pt x="4815" y="3677"/>
                    </a:lnTo>
                    <a:lnTo>
                      <a:pt x="4607" y="3753"/>
                    </a:lnTo>
                    <a:lnTo>
                      <a:pt x="4379" y="3848"/>
                    </a:lnTo>
                    <a:lnTo>
                      <a:pt x="4152" y="3961"/>
                    </a:lnTo>
                    <a:lnTo>
                      <a:pt x="3735" y="4208"/>
                    </a:lnTo>
                    <a:lnTo>
                      <a:pt x="3318" y="4473"/>
                    </a:lnTo>
                    <a:lnTo>
                      <a:pt x="2920" y="4738"/>
                    </a:lnTo>
                    <a:lnTo>
                      <a:pt x="2143" y="5307"/>
                    </a:lnTo>
                    <a:lnTo>
                      <a:pt x="2143" y="5307"/>
                    </a:lnTo>
                    <a:lnTo>
                      <a:pt x="1498" y="5781"/>
                    </a:lnTo>
                    <a:lnTo>
                      <a:pt x="1157" y="6027"/>
                    </a:lnTo>
                    <a:lnTo>
                      <a:pt x="854" y="6293"/>
                    </a:lnTo>
                    <a:lnTo>
                      <a:pt x="702" y="6425"/>
                    </a:lnTo>
                    <a:lnTo>
                      <a:pt x="550" y="6577"/>
                    </a:lnTo>
                    <a:lnTo>
                      <a:pt x="418" y="6729"/>
                    </a:lnTo>
                    <a:lnTo>
                      <a:pt x="304" y="6899"/>
                    </a:lnTo>
                    <a:lnTo>
                      <a:pt x="209" y="7070"/>
                    </a:lnTo>
                    <a:lnTo>
                      <a:pt x="115" y="7240"/>
                    </a:lnTo>
                    <a:lnTo>
                      <a:pt x="58" y="7430"/>
                    </a:lnTo>
                    <a:lnTo>
                      <a:pt x="20" y="7638"/>
                    </a:lnTo>
                    <a:lnTo>
                      <a:pt x="20" y="7638"/>
                    </a:lnTo>
                    <a:lnTo>
                      <a:pt x="1" y="7695"/>
                    </a:lnTo>
                    <a:lnTo>
                      <a:pt x="20" y="7752"/>
                    </a:lnTo>
                    <a:lnTo>
                      <a:pt x="58" y="7809"/>
                    </a:lnTo>
                    <a:lnTo>
                      <a:pt x="134" y="7828"/>
                    </a:lnTo>
                    <a:lnTo>
                      <a:pt x="134" y="7828"/>
                    </a:lnTo>
                    <a:lnTo>
                      <a:pt x="209" y="7847"/>
                    </a:lnTo>
                    <a:lnTo>
                      <a:pt x="209" y="7847"/>
                    </a:lnTo>
                    <a:lnTo>
                      <a:pt x="361" y="8510"/>
                    </a:lnTo>
                    <a:lnTo>
                      <a:pt x="475" y="9174"/>
                    </a:lnTo>
                    <a:lnTo>
                      <a:pt x="475" y="9174"/>
                    </a:lnTo>
                    <a:lnTo>
                      <a:pt x="494" y="9230"/>
                    </a:lnTo>
                    <a:lnTo>
                      <a:pt x="532" y="9268"/>
                    </a:lnTo>
                    <a:lnTo>
                      <a:pt x="588" y="9287"/>
                    </a:lnTo>
                    <a:lnTo>
                      <a:pt x="626" y="9287"/>
                    </a:lnTo>
                    <a:lnTo>
                      <a:pt x="626" y="9287"/>
                    </a:lnTo>
                    <a:lnTo>
                      <a:pt x="721" y="9268"/>
                    </a:lnTo>
                    <a:lnTo>
                      <a:pt x="721" y="9268"/>
                    </a:lnTo>
                    <a:lnTo>
                      <a:pt x="873" y="9193"/>
                    </a:lnTo>
                    <a:lnTo>
                      <a:pt x="1024" y="9136"/>
                    </a:lnTo>
                    <a:lnTo>
                      <a:pt x="1024" y="9136"/>
                    </a:lnTo>
                    <a:lnTo>
                      <a:pt x="835" y="9249"/>
                    </a:lnTo>
                    <a:lnTo>
                      <a:pt x="626" y="9363"/>
                    </a:lnTo>
                    <a:lnTo>
                      <a:pt x="626" y="9363"/>
                    </a:lnTo>
                    <a:lnTo>
                      <a:pt x="588" y="9401"/>
                    </a:lnTo>
                    <a:lnTo>
                      <a:pt x="569" y="9439"/>
                    </a:lnTo>
                    <a:lnTo>
                      <a:pt x="550" y="9477"/>
                    </a:lnTo>
                    <a:lnTo>
                      <a:pt x="569" y="9534"/>
                    </a:lnTo>
                    <a:lnTo>
                      <a:pt x="588" y="9572"/>
                    </a:lnTo>
                    <a:lnTo>
                      <a:pt x="607" y="9610"/>
                    </a:lnTo>
                    <a:lnTo>
                      <a:pt x="645" y="9647"/>
                    </a:lnTo>
                    <a:lnTo>
                      <a:pt x="683" y="9666"/>
                    </a:lnTo>
                    <a:lnTo>
                      <a:pt x="683" y="9666"/>
                    </a:lnTo>
                    <a:lnTo>
                      <a:pt x="930" y="10538"/>
                    </a:lnTo>
                    <a:lnTo>
                      <a:pt x="930" y="10538"/>
                    </a:lnTo>
                    <a:lnTo>
                      <a:pt x="949" y="10576"/>
                    </a:lnTo>
                    <a:lnTo>
                      <a:pt x="986" y="10614"/>
                    </a:lnTo>
                    <a:lnTo>
                      <a:pt x="1024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157" y="10652"/>
                    </a:lnTo>
                    <a:lnTo>
                      <a:pt x="1233" y="10690"/>
                    </a:lnTo>
                    <a:lnTo>
                      <a:pt x="1384" y="10747"/>
                    </a:lnTo>
                    <a:lnTo>
                      <a:pt x="1517" y="10823"/>
                    </a:lnTo>
                    <a:lnTo>
                      <a:pt x="1669" y="10898"/>
                    </a:lnTo>
                    <a:lnTo>
                      <a:pt x="1669" y="10898"/>
                    </a:lnTo>
                    <a:lnTo>
                      <a:pt x="1745" y="10917"/>
                    </a:lnTo>
                    <a:lnTo>
                      <a:pt x="1745" y="10917"/>
                    </a:lnTo>
                    <a:lnTo>
                      <a:pt x="1877" y="10898"/>
                    </a:lnTo>
                    <a:lnTo>
                      <a:pt x="2010" y="10860"/>
                    </a:lnTo>
                    <a:lnTo>
                      <a:pt x="2218" y="10785"/>
                    </a:lnTo>
                    <a:lnTo>
                      <a:pt x="2218" y="10785"/>
                    </a:lnTo>
                    <a:lnTo>
                      <a:pt x="2730" y="10633"/>
                    </a:lnTo>
                    <a:lnTo>
                      <a:pt x="3261" y="10462"/>
                    </a:lnTo>
                    <a:lnTo>
                      <a:pt x="3773" y="10292"/>
                    </a:lnTo>
                    <a:lnTo>
                      <a:pt x="4265" y="10083"/>
                    </a:lnTo>
                    <a:lnTo>
                      <a:pt x="4265" y="10083"/>
                    </a:lnTo>
                    <a:lnTo>
                      <a:pt x="4284" y="10538"/>
                    </a:lnTo>
                    <a:lnTo>
                      <a:pt x="4284" y="10993"/>
                    </a:lnTo>
                    <a:lnTo>
                      <a:pt x="4284" y="10993"/>
                    </a:lnTo>
                    <a:lnTo>
                      <a:pt x="4303" y="11050"/>
                    </a:lnTo>
                    <a:lnTo>
                      <a:pt x="4341" y="11107"/>
                    </a:lnTo>
                    <a:lnTo>
                      <a:pt x="4398" y="11145"/>
                    </a:lnTo>
                    <a:lnTo>
                      <a:pt x="4474" y="11145"/>
                    </a:lnTo>
                    <a:lnTo>
                      <a:pt x="4474" y="11145"/>
                    </a:lnTo>
                    <a:lnTo>
                      <a:pt x="4493" y="11145"/>
                    </a:lnTo>
                    <a:lnTo>
                      <a:pt x="4493" y="11145"/>
                    </a:lnTo>
                    <a:lnTo>
                      <a:pt x="4853" y="11107"/>
                    </a:lnTo>
                    <a:lnTo>
                      <a:pt x="5194" y="11088"/>
                    </a:lnTo>
                    <a:lnTo>
                      <a:pt x="5194" y="11088"/>
                    </a:lnTo>
                    <a:lnTo>
                      <a:pt x="5459" y="11107"/>
                    </a:lnTo>
                    <a:lnTo>
                      <a:pt x="5725" y="11126"/>
                    </a:lnTo>
                    <a:lnTo>
                      <a:pt x="5725" y="11126"/>
                    </a:lnTo>
                    <a:lnTo>
                      <a:pt x="5744" y="11164"/>
                    </a:lnTo>
                    <a:lnTo>
                      <a:pt x="5782" y="11202"/>
                    </a:lnTo>
                    <a:lnTo>
                      <a:pt x="5839" y="11221"/>
                    </a:lnTo>
                    <a:lnTo>
                      <a:pt x="5876" y="11240"/>
                    </a:lnTo>
                    <a:lnTo>
                      <a:pt x="5876" y="11240"/>
                    </a:lnTo>
                    <a:lnTo>
                      <a:pt x="5971" y="11221"/>
                    </a:lnTo>
                    <a:lnTo>
                      <a:pt x="5971" y="11221"/>
                    </a:lnTo>
                    <a:lnTo>
                      <a:pt x="6710" y="10842"/>
                    </a:lnTo>
                    <a:lnTo>
                      <a:pt x="7450" y="10444"/>
                    </a:lnTo>
                    <a:lnTo>
                      <a:pt x="7450" y="10444"/>
                    </a:lnTo>
                    <a:lnTo>
                      <a:pt x="7487" y="10462"/>
                    </a:lnTo>
                    <a:lnTo>
                      <a:pt x="7487" y="10462"/>
                    </a:lnTo>
                    <a:lnTo>
                      <a:pt x="8075" y="10519"/>
                    </a:lnTo>
                    <a:lnTo>
                      <a:pt x="8663" y="10595"/>
                    </a:lnTo>
                    <a:lnTo>
                      <a:pt x="9231" y="10728"/>
                    </a:lnTo>
                    <a:lnTo>
                      <a:pt x="9781" y="10917"/>
                    </a:lnTo>
                    <a:lnTo>
                      <a:pt x="9781" y="10917"/>
                    </a:lnTo>
                    <a:lnTo>
                      <a:pt x="10198" y="11069"/>
                    </a:lnTo>
                    <a:lnTo>
                      <a:pt x="10596" y="11221"/>
                    </a:lnTo>
                    <a:lnTo>
                      <a:pt x="10804" y="11296"/>
                    </a:lnTo>
                    <a:lnTo>
                      <a:pt x="11013" y="11353"/>
                    </a:lnTo>
                    <a:lnTo>
                      <a:pt x="11221" y="11391"/>
                    </a:lnTo>
                    <a:lnTo>
                      <a:pt x="11449" y="11429"/>
                    </a:lnTo>
                    <a:lnTo>
                      <a:pt x="11449" y="11429"/>
                    </a:lnTo>
                    <a:lnTo>
                      <a:pt x="11468" y="11429"/>
                    </a:lnTo>
                    <a:lnTo>
                      <a:pt x="11468" y="11429"/>
                    </a:lnTo>
                    <a:lnTo>
                      <a:pt x="11506" y="11410"/>
                    </a:lnTo>
                    <a:lnTo>
                      <a:pt x="11543" y="11391"/>
                    </a:lnTo>
                    <a:lnTo>
                      <a:pt x="11600" y="11334"/>
                    </a:lnTo>
                    <a:lnTo>
                      <a:pt x="11600" y="11334"/>
                    </a:lnTo>
                    <a:lnTo>
                      <a:pt x="11695" y="11164"/>
                    </a:lnTo>
                    <a:lnTo>
                      <a:pt x="11809" y="10993"/>
                    </a:lnTo>
                    <a:lnTo>
                      <a:pt x="11942" y="10860"/>
                    </a:lnTo>
                    <a:lnTo>
                      <a:pt x="12093" y="10728"/>
                    </a:lnTo>
                    <a:lnTo>
                      <a:pt x="12093" y="10728"/>
                    </a:lnTo>
                    <a:lnTo>
                      <a:pt x="12131" y="10690"/>
                    </a:lnTo>
                    <a:lnTo>
                      <a:pt x="12131" y="10652"/>
                    </a:lnTo>
                    <a:lnTo>
                      <a:pt x="12150" y="10614"/>
                    </a:lnTo>
                    <a:lnTo>
                      <a:pt x="12131" y="10576"/>
                    </a:lnTo>
                    <a:lnTo>
                      <a:pt x="12131" y="10576"/>
                    </a:lnTo>
                    <a:lnTo>
                      <a:pt x="12226" y="10462"/>
                    </a:lnTo>
                    <a:lnTo>
                      <a:pt x="12321" y="10368"/>
                    </a:lnTo>
                    <a:lnTo>
                      <a:pt x="12377" y="10235"/>
                    </a:lnTo>
                    <a:lnTo>
                      <a:pt x="12453" y="10102"/>
                    </a:lnTo>
                    <a:lnTo>
                      <a:pt x="12453" y="10102"/>
                    </a:lnTo>
                    <a:lnTo>
                      <a:pt x="12453" y="10045"/>
                    </a:lnTo>
                    <a:lnTo>
                      <a:pt x="12434" y="9989"/>
                    </a:lnTo>
                    <a:lnTo>
                      <a:pt x="12415" y="9951"/>
                    </a:lnTo>
                    <a:lnTo>
                      <a:pt x="12377" y="9913"/>
                    </a:lnTo>
                    <a:lnTo>
                      <a:pt x="12377" y="9913"/>
                    </a:lnTo>
                    <a:lnTo>
                      <a:pt x="11904" y="9666"/>
                    </a:lnTo>
                    <a:lnTo>
                      <a:pt x="11904" y="9666"/>
                    </a:lnTo>
                    <a:lnTo>
                      <a:pt x="11979" y="9610"/>
                    </a:lnTo>
                    <a:lnTo>
                      <a:pt x="11979" y="9610"/>
                    </a:lnTo>
                    <a:lnTo>
                      <a:pt x="12036" y="9647"/>
                    </a:lnTo>
                    <a:lnTo>
                      <a:pt x="12112" y="9685"/>
                    </a:lnTo>
                    <a:lnTo>
                      <a:pt x="12112" y="9685"/>
                    </a:lnTo>
                    <a:lnTo>
                      <a:pt x="12567" y="9723"/>
                    </a:lnTo>
                    <a:lnTo>
                      <a:pt x="13022" y="9780"/>
                    </a:lnTo>
                    <a:lnTo>
                      <a:pt x="13477" y="9856"/>
                    </a:lnTo>
                    <a:lnTo>
                      <a:pt x="13913" y="9970"/>
                    </a:lnTo>
                    <a:lnTo>
                      <a:pt x="14803" y="10197"/>
                    </a:lnTo>
                    <a:lnTo>
                      <a:pt x="15694" y="10444"/>
                    </a:lnTo>
                    <a:lnTo>
                      <a:pt x="15694" y="10444"/>
                    </a:lnTo>
                    <a:lnTo>
                      <a:pt x="15732" y="10444"/>
                    </a:lnTo>
                    <a:lnTo>
                      <a:pt x="15732" y="10444"/>
                    </a:lnTo>
                    <a:lnTo>
                      <a:pt x="15789" y="10444"/>
                    </a:lnTo>
                    <a:lnTo>
                      <a:pt x="15846" y="10425"/>
                    </a:lnTo>
                    <a:lnTo>
                      <a:pt x="15884" y="10387"/>
                    </a:lnTo>
                    <a:lnTo>
                      <a:pt x="15903" y="10330"/>
                    </a:lnTo>
                    <a:lnTo>
                      <a:pt x="16187" y="9761"/>
                    </a:lnTo>
                    <a:lnTo>
                      <a:pt x="16187" y="9761"/>
                    </a:lnTo>
                    <a:lnTo>
                      <a:pt x="16206" y="9742"/>
                    </a:lnTo>
                    <a:lnTo>
                      <a:pt x="16206" y="9742"/>
                    </a:lnTo>
                    <a:lnTo>
                      <a:pt x="16642" y="9799"/>
                    </a:lnTo>
                    <a:lnTo>
                      <a:pt x="17097" y="9875"/>
                    </a:lnTo>
                    <a:lnTo>
                      <a:pt x="17097" y="9875"/>
                    </a:lnTo>
                    <a:lnTo>
                      <a:pt x="17116" y="9894"/>
                    </a:lnTo>
                    <a:lnTo>
                      <a:pt x="17116" y="9894"/>
                    </a:lnTo>
                    <a:lnTo>
                      <a:pt x="17192" y="9875"/>
                    </a:lnTo>
                    <a:lnTo>
                      <a:pt x="17267" y="9818"/>
                    </a:lnTo>
                    <a:lnTo>
                      <a:pt x="17305" y="9761"/>
                    </a:lnTo>
                    <a:lnTo>
                      <a:pt x="17305" y="9723"/>
                    </a:lnTo>
                    <a:lnTo>
                      <a:pt x="17286" y="9685"/>
                    </a:lnTo>
                    <a:lnTo>
                      <a:pt x="17286" y="9685"/>
                    </a:lnTo>
                    <a:lnTo>
                      <a:pt x="17248" y="9496"/>
                    </a:lnTo>
                    <a:lnTo>
                      <a:pt x="17230" y="9325"/>
                    </a:lnTo>
                    <a:lnTo>
                      <a:pt x="17248" y="9155"/>
                    </a:lnTo>
                    <a:lnTo>
                      <a:pt x="17286" y="8984"/>
                    </a:lnTo>
                    <a:lnTo>
                      <a:pt x="17286" y="8984"/>
                    </a:lnTo>
                    <a:lnTo>
                      <a:pt x="17286" y="8908"/>
                    </a:lnTo>
                    <a:lnTo>
                      <a:pt x="17267" y="8851"/>
                    </a:lnTo>
                    <a:lnTo>
                      <a:pt x="17230" y="8814"/>
                    </a:lnTo>
                    <a:lnTo>
                      <a:pt x="17173" y="8795"/>
                    </a:lnTo>
                    <a:lnTo>
                      <a:pt x="17173" y="8795"/>
                    </a:lnTo>
                    <a:lnTo>
                      <a:pt x="17173" y="8738"/>
                    </a:lnTo>
                    <a:lnTo>
                      <a:pt x="17154" y="8681"/>
                    </a:lnTo>
                    <a:lnTo>
                      <a:pt x="17154" y="8681"/>
                    </a:lnTo>
                    <a:lnTo>
                      <a:pt x="17040" y="8453"/>
                    </a:lnTo>
                    <a:lnTo>
                      <a:pt x="17040" y="8453"/>
                    </a:lnTo>
                    <a:lnTo>
                      <a:pt x="18480" y="8131"/>
                    </a:lnTo>
                    <a:lnTo>
                      <a:pt x="18841" y="8055"/>
                    </a:lnTo>
                    <a:lnTo>
                      <a:pt x="19201" y="7999"/>
                    </a:lnTo>
                    <a:lnTo>
                      <a:pt x="19561" y="7961"/>
                    </a:lnTo>
                    <a:lnTo>
                      <a:pt x="19921" y="7942"/>
                    </a:lnTo>
                    <a:lnTo>
                      <a:pt x="19921" y="7942"/>
                    </a:lnTo>
                    <a:lnTo>
                      <a:pt x="19978" y="7923"/>
                    </a:lnTo>
                    <a:lnTo>
                      <a:pt x="20035" y="7904"/>
                    </a:lnTo>
                    <a:lnTo>
                      <a:pt x="20073" y="7866"/>
                    </a:lnTo>
                    <a:lnTo>
                      <a:pt x="20091" y="7809"/>
                    </a:lnTo>
                    <a:lnTo>
                      <a:pt x="20281" y="7146"/>
                    </a:lnTo>
                    <a:lnTo>
                      <a:pt x="20281" y="7146"/>
                    </a:lnTo>
                    <a:lnTo>
                      <a:pt x="20281" y="7070"/>
                    </a:lnTo>
                    <a:lnTo>
                      <a:pt x="20262" y="7013"/>
                    </a:lnTo>
                    <a:lnTo>
                      <a:pt x="20262" y="7013"/>
                    </a:lnTo>
                    <a:lnTo>
                      <a:pt x="20262" y="7013"/>
                    </a:lnTo>
                    <a:lnTo>
                      <a:pt x="20262" y="5989"/>
                    </a:lnTo>
                    <a:lnTo>
                      <a:pt x="20262" y="5989"/>
                    </a:lnTo>
                    <a:lnTo>
                      <a:pt x="20243" y="5914"/>
                    </a:lnTo>
                    <a:lnTo>
                      <a:pt x="20205" y="5876"/>
                    </a:lnTo>
                    <a:lnTo>
                      <a:pt x="20148" y="5838"/>
                    </a:lnTo>
                    <a:lnTo>
                      <a:pt x="20091" y="5819"/>
                    </a:lnTo>
                    <a:lnTo>
                      <a:pt x="20091" y="5819"/>
                    </a:lnTo>
                    <a:lnTo>
                      <a:pt x="19523" y="5819"/>
                    </a:lnTo>
                    <a:lnTo>
                      <a:pt x="19523" y="5819"/>
                    </a:lnTo>
                    <a:lnTo>
                      <a:pt x="19561" y="5781"/>
                    </a:lnTo>
                    <a:lnTo>
                      <a:pt x="19599" y="5724"/>
                    </a:lnTo>
                    <a:lnTo>
                      <a:pt x="19599" y="5724"/>
                    </a:lnTo>
                    <a:lnTo>
                      <a:pt x="19637" y="5535"/>
                    </a:lnTo>
                    <a:lnTo>
                      <a:pt x="19656" y="5345"/>
                    </a:lnTo>
                    <a:lnTo>
                      <a:pt x="19656" y="5155"/>
                    </a:lnTo>
                    <a:lnTo>
                      <a:pt x="19618" y="4966"/>
                    </a:lnTo>
                    <a:lnTo>
                      <a:pt x="19618" y="4966"/>
                    </a:lnTo>
                    <a:lnTo>
                      <a:pt x="19618" y="4966"/>
                    </a:lnTo>
                    <a:lnTo>
                      <a:pt x="19618" y="4909"/>
                    </a:lnTo>
                    <a:lnTo>
                      <a:pt x="19618" y="4852"/>
                    </a:lnTo>
                    <a:lnTo>
                      <a:pt x="19618" y="4852"/>
                    </a:lnTo>
                    <a:lnTo>
                      <a:pt x="19580" y="4701"/>
                    </a:lnTo>
                    <a:lnTo>
                      <a:pt x="19504" y="4568"/>
                    </a:lnTo>
                    <a:lnTo>
                      <a:pt x="19409" y="4473"/>
                    </a:lnTo>
                    <a:lnTo>
                      <a:pt x="19295" y="4378"/>
                    </a:lnTo>
                    <a:lnTo>
                      <a:pt x="19182" y="4322"/>
                    </a:lnTo>
                    <a:lnTo>
                      <a:pt x="19030" y="4265"/>
                    </a:lnTo>
                    <a:lnTo>
                      <a:pt x="18878" y="4246"/>
                    </a:lnTo>
                    <a:lnTo>
                      <a:pt x="18708" y="4246"/>
                    </a:lnTo>
                    <a:lnTo>
                      <a:pt x="18708" y="4246"/>
                    </a:lnTo>
                    <a:lnTo>
                      <a:pt x="18480" y="4246"/>
                    </a:lnTo>
                    <a:lnTo>
                      <a:pt x="18234" y="4284"/>
                    </a:lnTo>
                    <a:lnTo>
                      <a:pt x="17988" y="4322"/>
                    </a:lnTo>
                    <a:lnTo>
                      <a:pt x="17741" y="4397"/>
                    </a:lnTo>
                    <a:lnTo>
                      <a:pt x="17741" y="4397"/>
                    </a:lnTo>
                    <a:lnTo>
                      <a:pt x="17798" y="4075"/>
                    </a:lnTo>
                    <a:lnTo>
                      <a:pt x="17874" y="3753"/>
                    </a:lnTo>
                    <a:lnTo>
                      <a:pt x="18045" y="3108"/>
                    </a:lnTo>
                    <a:lnTo>
                      <a:pt x="18215" y="2445"/>
                    </a:lnTo>
                    <a:lnTo>
                      <a:pt x="18272" y="2123"/>
                    </a:lnTo>
                    <a:lnTo>
                      <a:pt x="18310" y="1782"/>
                    </a:lnTo>
                    <a:lnTo>
                      <a:pt x="18310" y="1782"/>
                    </a:lnTo>
                    <a:lnTo>
                      <a:pt x="18348" y="1668"/>
                    </a:lnTo>
                    <a:lnTo>
                      <a:pt x="18348" y="1516"/>
                    </a:lnTo>
                    <a:lnTo>
                      <a:pt x="18348" y="1516"/>
                    </a:lnTo>
                    <a:lnTo>
                      <a:pt x="18348" y="1403"/>
                    </a:lnTo>
                    <a:lnTo>
                      <a:pt x="18329" y="1289"/>
                    </a:lnTo>
                    <a:lnTo>
                      <a:pt x="18291" y="1194"/>
                    </a:lnTo>
                    <a:lnTo>
                      <a:pt x="18253" y="1080"/>
                    </a:lnTo>
                    <a:lnTo>
                      <a:pt x="18196" y="986"/>
                    </a:lnTo>
                    <a:lnTo>
                      <a:pt x="18139" y="910"/>
                    </a:lnTo>
                    <a:lnTo>
                      <a:pt x="17988" y="739"/>
                    </a:lnTo>
                    <a:lnTo>
                      <a:pt x="17798" y="607"/>
                    </a:lnTo>
                    <a:lnTo>
                      <a:pt x="17590" y="493"/>
                    </a:lnTo>
                    <a:lnTo>
                      <a:pt x="17362" y="379"/>
                    </a:lnTo>
                    <a:lnTo>
                      <a:pt x="17097" y="303"/>
                    </a:lnTo>
                    <a:lnTo>
                      <a:pt x="16850" y="228"/>
                    </a:lnTo>
                    <a:lnTo>
                      <a:pt x="16585" y="171"/>
                    </a:lnTo>
                    <a:lnTo>
                      <a:pt x="16054" y="95"/>
                    </a:lnTo>
                    <a:lnTo>
                      <a:pt x="15581" y="38"/>
                    </a:lnTo>
                    <a:lnTo>
                      <a:pt x="15183" y="0"/>
                    </a:lnTo>
                    <a:lnTo>
                      <a:pt x="15183" y="0"/>
                    </a:lnTo>
                    <a:lnTo>
                      <a:pt x="15183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6" name="Google Shape;5626;p57"/>
            <p:cNvGrpSpPr/>
            <p:nvPr/>
          </p:nvGrpSpPr>
          <p:grpSpPr>
            <a:xfrm>
              <a:off x="8494201" y="-115978"/>
              <a:ext cx="551725" cy="484026"/>
              <a:chOff x="734050" y="4906100"/>
              <a:chExt cx="405650" cy="355875"/>
            </a:xfrm>
          </p:grpSpPr>
          <p:sp>
            <p:nvSpPr>
              <p:cNvPr id="5627" name="Google Shape;5627;p57"/>
              <p:cNvSpPr/>
              <p:nvPr/>
            </p:nvSpPr>
            <p:spPr>
              <a:xfrm>
                <a:off x="763450" y="4906100"/>
                <a:ext cx="337375" cy="227475"/>
              </a:xfrm>
              <a:custGeom>
                <a:avLst/>
                <a:gdLst/>
                <a:ahLst/>
                <a:cxnLst/>
                <a:rect l="l" t="t" r="r" b="b"/>
                <a:pathLst>
                  <a:path w="13495" h="9099" extrusionOk="0">
                    <a:moveTo>
                      <a:pt x="6918" y="0"/>
                    </a:moveTo>
                    <a:lnTo>
                      <a:pt x="6747" y="19"/>
                    </a:lnTo>
                    <a:lnTo>
                      <a:pt x="6539" y="57"/>
                    </a:lnTo>
                    <a:lnTo>
                      <a:pt x="6349" y="114"/>
                    </a:lnTo>
                    <a:lnTo>
                      <a:pt x="6160" y="190"/>
                    </a:lnTo>
                    <a:lnTo>
                      <a:pt x="5781" y="379"/>
                    </a:lnTo>
                    <a:lnTo>
                      <a:pt x="5421" y="531"/>
                    </a:lnTo>
                    <a:lnTo>
                      <a:pt x="4928" y="759"/>
                    </a:lnTo>
                    <a:lnTo>
                      <a:pt x="4435" y="1005"/>
                    </a:lnTo>
                    <a:lnTo>
                      <a:pt x="3961" y="1251"/>
                    </a:lnTo>
                    <a:lnTo>
                      <a:pt x="3487" y="1517"/>
                    </a:lnTo>
                    <a:lnTo>
                      <a:pt x="3014" y="1820"/>
                    </a:lnTo>
                    <a:lnTo>
                      <a:pt x="2559" y="2123"/>
                    </a:lnTo>
                    <a:lnTo>
                      <a:pt x="2104" y="2426"/>
                    </a:lnTo>
                    <a:lnTo>
                      <a:pt x="1668" y="2768"/>
                    </a:lnTo>
                    <a:lnTo>
                      <a:pt x="1251" y="3109"/>
                    </a:lnTo>
                    <a:lnTo>
                      <a:pt x="834" y="3469"/>
                    </a:lnTo>
                    <a:lnTo>
                      <a:pt x="436" y="3848"/>
                    </a:lnTo>
                    <a:lnTo>
                      <a:pt x="38" y="4227"/>
                    </a:lnTo>
                    <a:lnTo>
                      <a:pt x="0" y="4284"/>
                    </a:lnTo>
                    <a:lnTo>
                      <a:pt x="0" y="4322"/>
                    </a:lnTo>
                    <a:lnTo>
                      <a:pt x="0" y="4379"/>
                    </a:lnTo>
                    <a:lnTo>
                      <a:pt x="19" y="4417"/>
                    </a:lnTo>
                    <a:lnTo>
                      <a:pt x="38" y="4454"/>
                    </a:lnTo>
                    <a:lnTo>
                      <a:pt x="76" y="4492"/>
                    </a:lnTo>
                    <a:lnTo>
                      <a:pt x="114" y="4511"/>
                    </a:lnTo>
                    <a:lnTo>
                      <a:pt x="227" y="4511"/>
                    </a:lnTo>
                    <a:lnTo>
                      <a:pt x="265" y="4473"/>
                    </a:lnTo>
                    <a:lnTo>
                      <a:pt x="910" y="3867"/>
                    </a:lnTo>
                    <a:lnTo>
                      <a:pt x="1573" y="3298"/>
                    </a:lnTo>
                    <a:lnTo>
                      <a:pt x="2255" y="2749"/>
                    </a:lnTo>
                    <a:lnTo>
                      <a:pt x="2976" y="2256"/>
                    </a:lnTo>
                    <a:lnTo>
                      <a:pt x="3696" y="1782"/>
                    </a:lnTo>
                    <a:lnTo>
                      <a:pt x="4473" y="1365"/>
                    </a:lnTo>
                    <a:lnTo>
                      <a:pt x="5250" y="986"/>
                    </a:lnTo>
                    <a:lnTo>
                      <a:pt x="6046" y="626"/>
                    </a:lnTo>
                    <a:lnTo>
                      <a:pt x="6293" y="550"/>
                    </a:lnTo>
                    <a:lnTo>
                      <a:pt x="6501" y="493"/>
                    </a:lnTo>
                    <a:lnTo>
                      <a:pt x="6710" y="455"/>
                    </a:lnTo>
                    <a:lnTo>
                      <a:pt x="6918" y="436"/>
                    </a:lnTo>
                    <a:lnTo>
                      <a:pt x="7202" y="455"/>
                    </a:lnTo>
                    <a:lnTo>
                      <a:pt x="7468" y="531"/>
                    </a:lnTo>
                    <a:lnTo>
                      <a:pt x="7752" y="645"/>
                    </a:lnTo>
                    <a:lnTo>
                      <a:pt x="8055" y="796"/>
                    </a:lnTo>
                    <a:lnTo>
                      <a:pt x="8756" y="1251"/>
                    </a:lnTo>
                    <a:lnTo>
                      <a:pt x="9439" y="1725"/>
                    </a:lnTo>
                    <a:lnTo>
                      <a:pt x="9837" y="2009"/>
                    </a:lnTo>
                    <a:lnTo>
                      <a:pt x="10216" y="2313"/>
                    </a:lnTo>
                    <a:lnTo>
                      <a:pt x="10595" y="2616"/>
                    </a:lnTo>
                    <a:lnTo>
                      <a:pt x="10955" y="2938"/>
                    </a:lnTo>
                    <a:lnTo>
                      <a:pt x="11656" y="3583"/>
                    </a:lnTo>
                    <a:lnTo>
                      <a:pt x="12339" y="4265"/>
                    </a:lnTo>
                    <a:lnTo>
                      <a:pt x="12907" y="4890"/>
                    </a:lnTo>
                    <a:lnTo>
                      <a:pt x="12983" y="4985"/>
                    </a:lnTo>
                    <a:lnTo>
                      <a:pt x="13040" y="5080"/>
                    </a:lnTo>
                    <a:lnTo>
                      <a:pt x="13059" y="5175"/>
                    </a:lnTo>
                    <a:lnTo>
                      <a:pt x="13078" y="5251"/>
                    </a:lnTo>
                    <a:lnTo>
                      <a:pt x="13059" y="5326"/>
                    </a:lnTo>
                    <a:lnTo>
                      <a:pt x="13040" y="5402"/>
                    </a:lnTo>
                    <a:lnTo>
                      <a:pt x="13002" y="5459"/>
                    </a:lnTo>
                    <a:lnTo>
                      <a:pt x="12945" y="5516"/>
                    </a:lnTo>
                    <a:lnTo>
                      <a:pt x="12813" y="5630"/>
                    </a:lnTo>
                    <a:lnTo>
                      <a:pt x="12680" y="5724"/>
                    </a:lnTo>
                    <a:lnTo>
                      <a:pt x="12396" y="5876"/>
                    </a:lnTo>
                    <a:lnTo>
                      <a:pt x="11600" y="6350"/>
                    </a:lnTo>
                    <a:lnTo>
                      <a:pt x="10803" y="6824"/>
                    </a:lnTo>
                    <a:lnTo>
                      <a:pt x="9913" y="7335"/>
                    </a:lnTo>
                    <a:lnTo>
                      <a:pt x="9003" y="7847"/>
                    </a:lnTo>
                    <a:lnTo>
                      <a:pt x="8529" y="8075"/>
                    </a:lnTo>
                    <a:lnTo>
                      <a:pt x="8074" y="8321"/>
                    </a:lnTo>
                    <a:lnTo>
                      <a:pt x="7600" y="8529"/>
                    </a:lnTo>
                    <a:lnTo>
                      <a:pt x="7127" y="8719"/>
                    </a:lnTo>
                    <a:lnTo>
                      <a:pt x="6937" y="8776"/>
                    </a:lnTo>
                    <a:lnTo>
                      <a:pt x="6766" y="8795"/>
                    </a:lnTo>
                    <a:lnTo>
                      <a:pt x="6558" y="8776"/>
                    </a:lnTo>
                    <a:lnTo>
                      <a:pt x="6349" y="8719"/>
                    </a:lnTo>
                    <a:lnTo>
                      <a:pt x="6141" y="8624"/>
                    </a:lnTo>
                    <a:lnTo>
                      <a:pt x="5932" y="8529"/>
                    </a:lnTo>
                    <a:lnTo>
                      <a:pt x="5534" y="8302"/>
                    </a:lnTo>
                    <a:lnTo>
                      <a:pt x="5155" y="8075"/>
                    </a:lnTo>
                    <a:lnTo>
                      <a:pt x="4416" y="7620"/>
                    </a:lnTo>
                    <a:lnTo>
                      <a:pt x="3658" y="7127"/>
                    </a:lnTo>
                    <a:lnTo>
                      <a:pt x="3241" y="6824"/>
                    </a:lnTo>
                    <a:lnTo>
                      <a:pt x="2824" y="6520"/>
                    </a:lnTo>
                    <a:lnTo>
                      <a:pt x="2028" y="5895"/>
                    </a:lnTo>
                    <a:lnTo>
                      <a:pt x="1232" y="5232"/>
                    </a:lnTo>
                    <a:lnTo>
                      <a:pt x="474" y="4549"/>
                    </a:lnTo>
                    <a:lnTo>
                      <a:pt x="417" y="4511"/>
                    </a:lnTo>
                    <a:lnTo>
                      <a:pt x="360" y="4492"/>
                    </a:lnTo>
                    <a:lnTo>
                      <a:pt x="322" y="4511"/>
                    </a:lnTo>
                    <a:lnTo>
                      <a:pt x="265" y="4530"/>
                    </a:lnTo>
                    <a:lnTo>
                      <a:pt x="227" y="4549"/>
                    </a:lnTo>
                    <a:lnTo>
                      <a:pt x="209" y="4587"/>
                    </a:lnTo>
                    <a:lnTo>
                      <a:pt x="190" y="4644"/>
                    </a:lnTo>
                    <a:lnTo>
                      <a:pt x="190" y="4682"/>
                    </a:lnTo>
                    <a:lnTo>
                      <a:pt x="209" y="4739"/>
                    </a:lnTo>
                    <a:lnTo>
                      <a:pt x="246" y="4777"/>
                    </a:lnTo>
                    <a:lnTo>
                      <a:pt x="1080" y="5535"/>
                    </a:lnTo>
                    <a:lnTo>
                      <a:pt x="1933" y="6236"/>
                    </a:lnTo>
                    <a:lnTo>
                      <a:pt x="2824" y="6918"/>
                    </a:lnTo>
                    <a:lnTo>
                      <a:pt x="3753" y="7582"/>
                    </a:lnTo>
                    <a:lnTo>
                      <a:pt x="4416" y="8056"/>
                    </a:lnTo>
                    <a:lnTo>
                      <a:pt x="4776" y="8302"/>
                    </a:lnTo>
                    <a:lnTo>
                      <a:pt x="5174" y="8548"/>
                    </a:lnTo>
                    <a:lnTo>
                      <a:pt x="5553" y="8757"/>
                    </a:lnTo>
                    <a:lnTo>
                      <a:pt x="5762" y="8852"/>
                    </a:lnTo>
                    <a:lnTo>
                      <a:pt x="5970" y="8928"/>
                    </a:lnTo>
                    <a:lnTo>
                      <a:pt x="6160" y="9003"/>
                    </a:lnTo>
                    <a:lnTo>
                      <a:pt x="6368" y="9060"/>
                    </a:lnTo>
                    <a:lnTo>
                      <a:pt x="6577" y="9079"/>
                    </a:lnTo>
                    <a:lnTo>
                      <a:pt x="6785" y="9098"/>
                    </a:lnTo>
                    <a:lnTo>
                      <a:pt x="6994" y="9079"/>
                    </a:lnTo>
                    <a:lnTo>
                      <a:pt x="7202" y="9041"/>
                    </a:lnTo>
                    <a:lnTo>
                      <a:pt x="7449" y="8965"/>
                    </a:lnTo>
                    <a:lnTo>
                      <a:pt x="7676" y="8871"/>
                    </a:lnTo>
                    <a:lnTo>
                      <a:pt x="7923" y="8757"/>
                    </a:lnTo>
                    <a:lnTo>
                      <a:pt x="8150" y="8643"/>
                    </a:lnTo>
                    <a:lnTo>
                      <a:pt x="8624" y="8397"/>
                    </a:lnTo>
                    <a:lnTo>
                      <a:pt x="9060" y="8150"/>
                    </a:lnTo>
                    <a:lnTo>
                      <a:pt x="10159" y="7563"/>
                    </a:lnTo>
                    <a:lnTo>
                      <a:pt x="11239" y="6956"/>
                    </a:lnTo>
                    <a:lnTo>
                      <a:pt x="12263" y="6369"/>
                    </a:lnTo>
                    <a:lnTo>
                      <a:pt x="12775" y="6047"/>
                    </a:lnTo>
                    <a:lnTo>
                      <a:pt x="13267" y="5705"/>
                    </a:lnTo>
                    <a:lnTo>
                      <a:pt x="13362" y="5611"/>
                    </a:lnTo>
                    <a:lnTo>
                      <a:pt x="13438" y="5516"/>
                    </a:lnTo>
                    <a:lnTo>
                      <a:pt x="13476" y="5421"/>
                    </a:lnTo>
                    <a:lnTo>
                      <a:pt x="13495" y="5326"/>
                    </a:lnTo>
                    <a:lnTo>
                      <a:pt x="13476" y="5213"/>
                    </a:lnTo>
                    <a:lnTo>
                      <a:pt x="13457" y="5118"/>
                    </a:lnTo>
                    <a:lnTo>
                      <a:pt x="13400" y="5004"/>
                    </a:lnTo>
                    <a:lnTo>
                      <a:pt x="13343" y="4909"/>
                    </a:lnTo>
                    <a:lnTo>
                      <a:pt x="13211" y="4701"/>
                    </a:lnTo>
                    <a:lnTo>
                      <a:pt x="13059" y="4511"/>
                    </a:lnTo>
                    <a:lnTo>
                      <a:pt x="12888" y="4322"/>
                    </a:lnTo>
                    <a:lnTo>
                      <a:pt x="12718" y="4132"/>
                    </a:lnTo>
                    <a:lnTo>
                      <a:pt x="11998" y="3450"/>
                    </a:lnTo>
                    <a:lnTo>
                      <a:pt x="11581" y="3052"/>
                    </a:lnTo>
                    <a:lnTo>
                      <a:pt x="11164" y="2692"/>
                    </a:lnTo>
                    <a:lnTo>
                      <a:pt x="10747" y="2332"/>
                    </a:lnTo>
                    <a:lnTo>
                      <a:pt x="10311" y="1972"/>
                    </a:lnTo>
                    <a:lnTo>
                      <a:pt x="9913" y="1668"/>
                    </a:lnTo>
                    <a:lnTo>
                      <a:pt x="9515" y="1365"/>
                    </a:lnTo>
                    <a:lnTo>
                      <a:pt x="8681" y="815"/>
                    </a:lnTo>
                    <a:lnTo>
                      <a:pt x="8283" y="531"/>
                    </a:lnTo>
                    <a:lnTo>
                      <a:pt x="8074" y="398"/>
                    </a:lnTo>
                    <a:lnTo>
                      <a:pt x="7866" y="285"/>
                    </a:lnTo>
                    <a:lnTo>
                      <a:pt x="7638" y="171"/>
                    </a:lnTo>
                    <a:lnTo>
                      <a:pt x="7411" y="76"/>
                    </a:lnTo>
                    <a:lnTo>
                      <a:pt x="7183" y="19"/>
                    </a:lnTo>
                    <a:lnTo>
                      <a:pt x="6937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57"/>
              <p:cNvSpPr/>
              <p:nvPr/>
            </p:nvSpPr>
            <p:spPr>
              <a:xfrm>
                <a:off x="763450" y="4906100"/>
                <a:ext cx="337375" cy="227475"/>
              </a:xfrm>
              <a:custGeom>
                <a:avLst/>
                <a:gdLst/>
                <a:ahLst/>
                <a:cxnLst/>
                <a:rect l="l" t="t" r="r" b="b"/>
                <a:pathLst>
                  <a:path w="13495" h="9099" fill="none" extrusionOk="0">
                    <a:moveTo>
                      <a:pt x="6937" y="0"/>
                    </a:moveTo>
                    <a:lnTo>
                      <a:pt x="6937" y="0"/>
                    </a:lnTo>
                    <a:lnTo>
                      <a:pt x="6918" y="0"/>
                    </a:lnTo>
                    <a:lnTo>
                      <a:pt x="6918" y="0"/>
                    </a:lnTo>
                    <a:lnTo>
                      <a:pt x="6747" y="19"/>
                    </a:lnTo>
                    <a:lnTo>
                      <a:pt x="6539" y="57"/>
                    </a:lnTo>
                    <a:lnTo>
                      <a:pt x="6349" y="114"/>
                    </a:lnTo>
                    <a:lnTo>
                      <a:pt x="6160" y="190"/>
                    </a:lnTo>
                    <a:lnTo>
                      <a:pt x="5781" y="379"/>
                    </a:lnTo>
                    <a:lnTo>
                      <a:pt x="5421" y="531"/>
                    </a:lnTo>
                    <a:lnTo>
                      <a:pt x="5421" y="531"/>
                    </a:lnTo>
                    <a:lnTo>
                      <a:pt x="4928" y="759"/>
                    </a:lnTo>
                    <a:lnTo>
                      <a:pt x="4435" y="1005"/>
                    </a:lnTo>
                    <a:lnTo>
                      <a:pt x="3961" y="1251"/>
                    </a:lnTo>
                    <a:lnTo>
                      <a:pt x="3487" y="1517"/>
                    </a:lnTo>
                    <a:lnTo>
                      <a:pt x="3487" y="1517"/>
                    </a:lnTo>
                    <a:lnTo>
                      <a:pt x="3014" y="1820"/>
                    </a:lnTo>
                    <a:lnTo>
                      <a:pt x="2559" y="2123"/>
                    </a:lnTo>
                    <a:lnTo>
                      <a:pt x="2104" y="2426"/>
                    </a:lnTo>
                    <a:lnTo>
                      <a:pt x="1668" y="2768"/>
                    </a:lnTo>
                    <a:lnTo>
                      <a:pt x="1251" y="3109"/>
                    </a:lnTo>
                    <a:lnTo>
                      <a:pt x="834" y="3469"/>
                    </a:lnTo>
                    <a:lnTo>
                      <a:pt x="436" y="3848"/>
                    </a:lnTo>
                    <a:lnTo>
                      <a:pt x="38" y="4227"/>
                    </a:lnTo>
                    <a:lnTo>
                      <a:pt x="38" y="4227"/>
                    </a:lnTo>
                    <a:lnTo>
                      <a:pt x="0" y="4284"/>
                    </a:lnTo>
                    <a:lnTo>
                      <a:pt x="0" y="4322"/>
                    </a:lnTo>
                    <a:lnTo>
                      <a:pt x="0" y="4379"/>
                    </a:lnTo>
                    <a:lnTo>
                      <a:pt x="19" y="4417"/>
                    </a:lnTo>
                    <a:lnTo>
                      <a:pt x="38" y="4454"/>
                    </a:lnTo>
                    <a:lnTo>
                      <a:pt x="76" y="4492"/>
                    </a:lnTo>
                    <a:lnTo>
                      <a:pt x="114" y="4511"/>
                    </a:lnTo>
                    <a:lnTo>
                      <a:pt x="171" y="4511"/>
                    </a:lnTo>
                    <a:lnTo>
                      <a:pt x="171" y="4511"/>
                    </a:lnTo>
                    <a:lnTo>
                      <a:pt x="227" y="4511"/>
                    </a:lnTo>
                    <a:lnTo>
                      <a:pt x="265" y="4473"/>
                    </a:lnTo>
                    <a:lnTo>
                      <a:pt x="265" y="4473"/>
                    </a:lnTo>
                    <a:lnTo>
                      <a:pt x="910" y="3867"/>
                    </a:lnTo>
                    <a:lnTo>
                      <a:pt x="1573" y="3298"/>
                    </a:lnTo>
                    <a:lnTo>
                      <a:pt x="2255" y="2749"/>
                    </a:lnTo>
                    <a:lnTo>
                      <a:pt x="2976" y="2256"/>
                    </a:lnTo>
                    <a:lnTo>
                      <a:pt x="3696" y="1782"/>
                    </a:lnTo>
                    <a:lnTo>
                      <a:pt x="4473" y="1365"/>
                    </a:lnTo>
                    <a:lnTo>
                      <a:pt x="5250" y="986"/>
                    </a:lnTo>
                    <a:lnTo>
                      <a:pt x="6046" y="626"/>
                    </a:lnTo>
                    <a:lnTo>
                      <a:pt x="6046" y="626"/>
                    </a:lnTo>
                    <a:lnTo>
                      <a:pt x="6293" y="550"/>
                    </a:lnTo>
                    <a:lnTo>
                      <a:pt x="6501" y="493"/>
                    </a:lnTo>
                    <a:lnTo>
                      <a:pt x="6710" y="455"/>
                    </a:lnTo>
                    <a:lnTo>
                      <a:pt x="6918" y="436"/>
                    </a:lnTo>
                    <a:lnTo>
                      <a:pt x="6918" y="436"/>
                    </a:lnTo>
                    <a:lnTo>
                      <a:pt x="7202" y="455"/>
                    </a:lnTo>
                    <a:lnTo>
                      <a:pt x="7468" y="531"/>
                    </a:lnTo>
                    <a:lnTo>
                      <a:pt x="7752" y="645"/>
                    </a:lnTo>
                    <a:lnTo>
                      <a:pt x="8055" y="796"/>
                    </a:lnTo>
                    <a:lnTo>
                      <a:pt x="8055" y="796"/>
                    </a:lnTo>
                    <a:lnTo>
                      <a:pt x="8756" y="1251"/>
                    </a:lnTo>
                    <a:lnTo>
                      <a:pt x="9439" y="1725"/>
                    </a:lnTo>
                    <a:lnTo>
                      <a:pt x="9439" y="1725"/>
                    </a:lnTo>
                    <a:lnTo>
                      <a:pt x="9837" y="2009"/>
                    </a:lnTo>
                    <a:lnTo>
                      <a:pt x="10216" y="2313"/>
                    </a:lnTo>
                    <a:lnTo>
                      <a:pt x="10595" y="2616"/>
                    </a:lnTo>
                    <a:lnTo>
                      <a:pt x="10955" y="2938"/>
                    </a:lnTo>
                    <a:lnTo>
                      <a:pt x="11656" y="3583"/>
                    </a:lnTo>
                    <a:lnTo>
                      <a:pt x="12339" y="4265"/>
                    </a:lnTo>
                    <a:lnTo>
                      <a:pt x="12339" y="4265"/>
                    </a:lnTo>
                    <a:lnTo>
                      <a:pt x="12907" y="4890"/>
                    </a:lnTo>
                    <a:lnTo>
                      <a:pt x="12907" y="4890"/>
                    </a:lnTo>
                    <a:lnTo>
                      <a:pt x="12983" y="4985"/>
                    </a:lnTo>
                    <a:lnTo>
                      <a:pt x="13040" y="5080"/>
                    </a:lnTo>
                    <a:lnTo>
                      <a:pt x="13059" y="5175"/>
                    </a:lnTo>
                    <a:lnTo>
                      <a:pt x="13078" y="5251"/>
                    </a:lnTo>
                    <a:lnTo>
                      <a:pt x="13059" y="5326"/>
                    </a:lnTo>
                    <a:lnTo>
                      <a:pt x="13040" y="5402"/>
                    </a:lnTo>
                    <a:lnTo>
                      <a:pt x="13002" y="5459"/>
                    </a:lnTo>
                    <a:lnTo>
                      <a:pt x="12945" y="5516"/>
                    </a:lnTo>
                    <a:lnTo>
                      <a:pt x="12813" y="5630"/>
                    </a:lnTo>
                    <a:lnTo>
                      <a:pt x="12680" y="5724"/>
                    </a:lnTo>
                    <a:lnTo>
                      <a:pt x="12396" y="5876"/>
                    </a:lnTo>
                    <a:lnTo>
                      <a:pt x="12396" y="5876"/>
                    </a:lnTo>
                    <a:lnTo>
                      <a:pt x="11600" y="6350"/>
                    </a:lnTo>
                    <a:lnTo>
                      <a:pt x="10803" y="6824"/>
                    </a:lnTo>
                    <a:lnTo>
                      <a:pt x="10803" y="6824"/>
                    </a:lnTo>
                    <a:lnTo>
                      <a:pt x="9913" y="7335"/>
                    </a:lnTo>
                    <a:lnTo>
                      <a:pt x="9003" y="7847"/>
                    </a:lnTo>
                    <a:lnTo>
                      <a:pt x="8529" y="8075"/>
                    </a:lnTo>
                    <a:lnTo>
                      <a:pt x="8074" y="8321"/>
                    </a:lnTo>
                    <a:lnTo>
                      <a:pt x="7600" y="8529"/>
                    </a:lnTo>
                    <a:lnTo>
                      <a:pt x="7127" y="8719"/>
                    </a:lnTo>
                    <a:lnTo>
                      <a:pt x="7127" y="8719"/>
                    </a:lnTo>
                    <a:lnTo>
                      <a:pt x="6937" y="8776"/>
                    </a:lnTo>
                    <a:lnTo>
                      <a:pt x="6766" y="8795"/>
                    </a:lnTo>
                    <a:lnTo>
                      <a:pt x="6766" y="8795"/>
                    </a:lnTo>
                    <a:lnTo>
                      <a:pt x="6558" y="8776"/>
                    </a:lnTo>
                    <a:lnTo>
                      <a:pt x="6349" y="8719"/>
                    </a:lnTo>
                    <a:lnTo>
                      <a:pt x="6141" y="8624"/>
                    </a:lnTo>
                    <a:lnTo>
                      <a:pt x="5932" y="8529"/>
                    </a:lnTo>
                    <a:lnTo>
                      <a:pt x="5534" y="8302"/>
                    </a:lnTo>
                    <a:lnTo>
                      <a:pt x="5155" y="8075"/>
                    </a:lnTo>
                    <a:lnTo>
                      <a:pt x="5155" y="8075"/>
                    </a:lnTo>
                    <a:lnTo>
                      <a:pt x="4416" y="7620"/>
                    </a:lnTo>
                    <a:lnTo>
                      <a:pt x="3658" y="7127"/>
                    </a:lnTo>
                    <a:lnTo>
                      <a:pt x="3658" y="7127"/>
                    </a:lnTo>
                    <a:lnTo>
                      <a:pt x="3241" y="6824"/>
                    </a:lnTo>
                    <a:lnTo>
                      <a:pt x="2824" y="6520"/>
                    </a:lnTo>
                    <a:lnTo>
                      <a:pt x="2028" y="5895"/>
                    </a:lnTo>
                    <a:lnTo>
                      <a:pt x="1232" y="5232"/>
                    </a:lnTo>
                    <a:lnTo>
                      <a:pt x="474" y="4549"/>
                    </a:lnTo>
                    <a:lnTo>
                      <a:pt x="474" y="4549"/>
                    </a:lnTo>
                    <a:lnTo>
                      <a:pt x="417" y="4511"/>
                    </a:lnTo>
                    <a:lnTo>
                      <a:pt x="360" y="4492"/>
                    </a:lnTo>
                    <a:lnTo>
                      <a:pt x="360" y="4492"/>
                    </a:lnTo>
                    <a:lnTo>
                      <a:pt x="322" y="4511"/>
                    </a:lnTo>
                    <a:lnTo>
                      <a:pt x="265" y="4530"/>
                    </a:lnTo>
                    <a:lnTo>
                      <a:pt x="227" y="4549"/>
                    </a:lnTo>
                    <a:lnTo>
                      <a:pt x="209" y="4587"/>
                    </a:lnTo>
                    <a:lnTo>
                      <a:pt x="190" y="4644"/>
                    </a:lnTo>
                    <a:lnTo>
                      <a:pt x="190" y="4682"/>
                    </a:lnTo>
                    <a:lnTo>
                      <a:pt x="209" y="4739"/>
                    </a:lnTo>
                    <a:lnTo>
                      <a:pt x="246" y="4777"/>
                    </a:lnTo>
                    <a:lnTo>
                      <a:pt x="246" y="4777"/>
                    </a:lnTo>
                    <a:lnTo>
                      <a:pt x="1080" y="5535"/>
                    </a:lnTo>
                    <a:lnTo>
                      <a:pt x="1933" y="6236"/>
                    </a:lnTo>
                    <a:lnTo>
                      <a:pt x="2824" y="6918"/>
                    </a:lnTo>
                    <a:lnTo>
                      <a:pt x="3753" y="7582"/>
                    </a:lnTo>
                    <a:lnTo>
                      <a:pt x="3753" y="7582"/>
                    </a:lnTo>
                    <a:lnTo>
                      <a:pt x="4416" y="8056"/>
                    </a:lnTo>
                    <a:lnTo>
                      <a:pt x="4776" y="8302"/>
                    </a:lnTo>
                    <a:lnTo>
                      <a:pt x="5174" y="8548"/>
                    </a:lnTo>
                    <a:lnTo>
                      <a:pt x="5553" y="8757"/>
                    </a:lnTo>
                    <a:lnTo>
                      <a:pt x="5762" y="8852"/>
                    </a:lnTo>
                    <a:lnTo>
                      <a:pt x="5970" y="8928"/>
                    </a:lnTo>
                    <a:lnTo>
                      <a:pt x="6160" y="9003"/>
                    </a:lnTo>
                    <a:lnTo>
                      <a:pt x="6368" y="9060"/>
                    </a:lnTo>
                    <a:lnTo>
                      <a:pt x="6577" y="9079"/>
                    </a:lnTo>
                    <a:lnTo>
                      <a:pt x="6785" y="9098"/>
                    </a:lnTo>
                    <a:lnTo>
                      <a:pt x="6785" y="9098"/>
                    </a:lnTo>
                    <a:lnTo>
                      <a:pt x="6994" y="9079"/>
                    </a:lnTo>
                    <a:lnTo>
                      <a:pt x="7202" y="9041"/>
                    </a:lnTo>
                    <a:lnTo>
                      <a:pt x="7202" y="9041"/>
                    </a:lnTo>
                    <a:lnTo>
                      <a:pt x="7449" y="8965"/>
                    </a:lnTo>
                    <a:lnTo>
                      <a:pt x="7676" y="8871"/>
                    </a:lnTo>
                    <a:lnTo>
                      <a:pt x="7923" y="8757"/>
                    </a:lnTo>
                    <a:lnTo>
                      <a:pt x="8150" y="8643"/>
                    </a:lnTo>
                    <a:lnTo>
                      <a:pt x="8624" y="8397"/>
                    </a:lnTo>
                    <a:lnTo>
                      <a:pt x="9060" y="8150"/>
                    </a:lnTo>
                    <a:lnTo>
                      <a:pt x="9060" y="8150"/>
                    </a:lnTo>
                    <a:lnTo>
                      <a:pt x="10159" y="7563"/>
                    </a:lnTo>
                    <a:lnTo>
                      <a:pt x="11239" y="6956"/>
                    </a:lnTo>
                    <a:lnTo>
                      <a:pt x="11239" y="6956"/>
                    </a:lnTo>
                    <a:lnTo>
                      <a:pt x="12263" y="6369"/>
                    </a:lnTo>
                    <a:lnTo>
                      <a:pt x="12775" y="6047"/>
                    </a:lnTo>
                    <a:lnTo>
                      <a:pt x="13267" y="5705"/>
                    </a:lnTo>
                    <a:lnTo>
                      <a:pt x="13267" y="5705"/>
                    </a:lnTo>
                    <a:lnTo>
                      <a:pt x="13362" y="5611"/>
                    </a:lnTo>
                    <a:lnTo>
                      <a:pt x="13438" y="5516"/>
                    </a:lnTo>
                    <a:lnTo>
                      <a:pt x="13476" y="5421"/>
                    </a:lnTo>
                    <a:lnTo>
                      <a:pt x="13495" y="5326"/>
                    </a:lnTo>
                    <a:lnTo>
                      <a:pt x="13476" y="5213"/>
                    </a:lnTo>
                    <a:lnTo>
                      <a:pt x="13457" y="5118"/>
                    </a:lnTo>
                    <a:lnTo>
                      <a:pt x="13400" y="5004"/>
                    </a:lnTo>
                    <a:lnTo>
                      <a:pt x="13343" y="4909"/>
                    </a:lnTo>
                    <a:lnTo>
                      <a:pt x="13343" y="4909"/>
                    </a:lnTo>
                    <a:lnTo>
                      <a:pt x="13211" y="4701"/>
                    </a:lnTo>
                    <a:lnTo>
                      <a:pt x="13059" y="4511"/>
                    </a:lnTo>
                    <a:lnTo>
                      <a:pt x="12888" y="4322"/>
                    </a:lnTo>
                    <a:lnTo>
                      <a:pt x="12718" y="4132"/>
                    </a:lnTo>
                    <a:lnTo>
                      <a:pt x="11998" y="3450"/>
                    </a:lnTo>
                    <a:lnTo>
                      <a:pt x="11998" y="3450"/>
                    </a:lnTo>
                    <a:lnTo>
                      <a:pt x="11581" y="3052"/>
                    </a:lnTo>
                    <a:lnTo>
                      <a:pt x="11164" y="2692"/>
                    </a:lnTo>
                    <a:lnTo>
                      <a:pt x="10747" y="2332"/>
                    </a:lnTo>
                    <a:lnTo>
                      <a:pt x="10311" y="1972"/>
                    </a:lnTo>
                    <a:lnTo>
                      <a:pt x="10311" y="1972"/>
                    </a:lnTo>
                    <a:lnTo>
                      <a:pt x="9913" y="1668"/>
                    </a:lnTo>
                    <a:lnTo>
                      <a:pt x="9515" y="1365"/>
                    </a:lnTo>
                    <a:lnTo>
                      <a:pt x="8681" y="815"/>
                    </a:lnTo>
                    <a:lnTo>
                      <a:pt x="8681" y="815"/>
                    </a:lnTo>
                    <a:lnTo>
                      <a:pt x="8283" y="531"/>
                    </a:lnTo>
                    <a:lnTo>
                      <a:pt x="8074" y="398"/>
                    </a:lnTo>
                    <a:lnTo>
                      <a:pt x="7866" y="285"/>
                    </a:lnTo>
                    <a:lnTo>
                      <a:pt x="7638" y="171"/>
                    </a:lnTo>
                    <a:lnTo>
                      <a:pt x="7411" y="76"/>
                    </a:lnTo>
                    <a:lnTo>
                      <a:pt x="7183" y="19"/>
                    </a:lnTo>
                    <a:lnTo>
                      <a:pt x="6937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57"/>
              <p:cNvSpPr/>
              <p:nvPr/>
            </p:nvSpPr>
            <p:spPr>
              <a:xfrm>
                <a:off x="753950" y="5029300"/>
                <a:ext cx="3402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13610" h="6237" extrusionOk="0">
                    <a:moveTo>
                      <a:pt x="513" y="0"/>
                    </a:moveTo>
                    <a:lnTo>
                      <a:pt x="475" y="19"/>
                    </a:lnTo>
                    <a:lnTo>
                      <a:pt x="437" y="57"/>
                    </a:lnTo>
                    <a:lnTo>
                      <a:pt x="399" y="114"/>
                    </a:lnTo>
                    <a:lnTo>
                      <a:pt x="247" y="512"/>
                    </a:lnTo>
                    <a:lnTo>
                      <a:pt x="172" y="758"/>
                    </a:lnTo>
                    <a:lnTo>
                      <a:pt x="96" y="1024"/>
                    </a:lnTo>
                    <a:lnTo>
                      <a:pt x="20" y="1308"/>
                    </a:lnTo>
                    <a:lnTo>
                      <a:pt x="1" y="1573"/>
                    </a:lnTo>
                    <a:lnTo>
                      <a:pt x="1" y="1687"/>
                    </a:lnTo>
                    <a:lnTo>
                      <a:pt x="1" y="1801"/>
                    </a:lnTo>
                    <a:lnTo>
                      <a:pt x="20" y="1896"/>
                    </a:lnTo>
                    <a:lnTo>
                      <a:pt x="58" y="1971"/>
                    </a:lnTo>
                    <a:lnTo>
                      <a:pt x="134" y="2066"/>
                    </a:lnTo>
                    <a:lnTo>
                      <a:pt x="228" y="2142"/>
                    </a:lnTo>
                    <a:lnTo>
                      <a:pt x="456" y="2313"/>
                    </a:lnTo>
                    <a:lnTo>
                      <a:pt x="702" y="2445"/>
                    </a:lnTo>
                    <a:lnTo>
                      <a:pt x="892" y="2578"/>
                    </a:lnTo>
                    <a:lnTo>
                      <a:pt x="2200" y="3469"/>
                    </a:lnTo>
                    <a:lnTo>
                      <a:pt x="4531" y="5080"/>
                    </a:lnTo>
                    <a:lnTo>
                      <a:pt x="5024" y="5421"/>
                    </a:lnTo>
                    <a:lnTo>
                      <a:pt x="5270" y="5573"/>
                    </a:lnTo>
                    <a:lnTo>
                      <a:pt x="5535" y="5724"/>
                    </a:lnTo>
                    <a:lnTo>
                      <a:pt x="5801" y="5876"/>
                    </a:lnTo>
                    <a:lnTo>
                      <a:pt x="6066" y="5990"/>
                    </a:lnTo>
                    <a:lnTo>
                      <a:pt x="6350" y="6103"/>
                    </a:lnTo>
                    <a:lnTo>
                      <a:pt x="6635" y="6179"/>
                    </a:lnTo>
                    <a:lnTo>
                      <a:pt x="6900" y="6217"/>
                    </a:lnTo>
                    <a:lnTo>
                      <a:pt x="7184" y="6236"/>
                    </a:lnTo>
                    <a:lnTo>
                      <a:pt x="7431" y="6236"/>
                    </a:lnTo>
                    <a:lnTo>
                      <a:pt x="7677" y="6198"/>
                    </a:lnTo>
                    <a:lnTo>
                      <a:pt x="7923" y="6160"/>
                    </a:lnTo>
                    <a:lnTo>
                      <a:pt x="8189" y="6084"/>
                    </a:lnTo>
                    <a:lnTo>
                      <a:pt x="8435" y="6009"/>
                    </a:lnTo>
                    <a:lnTo>
                      <a:pt x="8682" y="5933"/>
                    </a:lnTo>
                    <a:lnTo>
                      <a:pt x="9193" y="5724"/>
                    </a:lnTo>
                    <a:lnTo>
                      <a:pt x="9686" y="5478"/>
                    </a:lnTo>
                    <a:lnTo>
                      <a:pt x="10141" y="5231"/>
                    </a:lnTo>
                    <a:lnTo>
                      <a:pt x="10975" y="4758"/>
                    </a:lnTo>
                    <a:lnTo>
                      <a:pt x="11411" y="4492"/>
                    </a:lnTo>
                    <a:lnTo>
                      <a:pt x="11866" y="4189"/>
                    </a:lnTo>
                    <a:lnTo>
                      <a:pt x="12321" y="3867"/>
                    </a:lnTo>
                    <a:lnTo>
                      <a:pt x="12529" y="3696"/>
                    </a:lnTo>
                    <a:lnTo>
                      <a:pt x="12738" y="3507"/>
                    </a:lnTo>
                    <a:lnTo>
                      <a:pt x="12927" y="3298"/>
                    </a:lnTo>
                    <a:lnTo>
                      <a:pt x="13098" y="3090"/>
                    </a:lnTo>
                    <a:lnTo>
                      <a:pt x="13249" y="2881"/>
                    </a:lnTo>
                    <a:lnTo>
                      <a:pt x="13382" y="2654"/>
                    </a:lnTo>
                    <a:lnTo>
                      <a:pt x="13477" y="2426"/>
                    </a:lnTo>
                    <a:lnTo>
                      <a:pt x="13553" y="2161"/>
                    </a:lnTo>
                    <a:lnTo>
                      <a:pt x="13591" y="1915"/>
                    </a:lnTo>
                    <a:lnTo>
                      <a:pt x="13610" y="1649"/>
                    </a:lnTo>
                    <a:lnTo>
                      <a:pt x="13591" y="1573"/>
                    </a:lnTo>
                    <a:lnTo>
                      <a:pt x="13553" y="1517"/>
                    </a:lnTo>
                    <a:lnTo>
                      <a:pt x="13496" y="1498"/>
                    </a:lnTo>
                    <a:lnTo>
                      <a:pt x="13420" y="1479"/>
                    </a:lnTo>
                    <a:lnTo>
                      <a:pt x="13363" y="1498"/>
                    </a:lnTo>
                    <a:lnTo>
                      <a:pt x="13325" y="1517"/>
                    </a:lnTo>
                    <a:lnTo>
                      <a:pt x="13287" y="1573"/>
                    </a:lnTo>
                    <a:lnTo>
                      <a:pt x="13268" y="1649"/>
                    </a:lnTo>
                    <a:lnTo>
                      <a:pt x="13268" y="1896"/>
                    </a:lnTo>
                    <a:lnTo>
                      <a:pt x="13211" y="2161"/>
                    </a:lnTo>
                    <a:lnTo>
                      <a:pt x="13136" y="2388"/>
                    </a:lnTo>
                    <a:lnTo>
                      <a:pt x="13022" y="2616"/>
                    </a:lnTo>
                    <a:lnTo>
                      <a:pt x="12889" y="2843"/>
                    </a:lnTo>
                    <a:lnTo>
                      <a:pt x="12719" y="3033"/>
                    </a:lnTo>
                    <a:lnTo>
                      <a:pt x="12548" y="3241"/>
                    </a:lnTo>
                    <a:lnTo>
                      <a:pt x="12340" y="3431"/>
                    </a:lnTo>
                    <a:lnTo>
                      <a:pt x="12131" y="3601"/>
                    </a:lnTo>
                    <a:lnTo>
                      <a:pt x="11904" y="3772"/>
                    </a:lnTo>
                    <a:lnTo>
                      <a:pt x="11449" y="4075"/>
                    </a:lnTo>
                    <a:lnTo>
                      <a:pt x="10994" y="4360"/>
                    </a:lnTo>
                    <a:lnTo>
                      <a:pt x="10577" y="4606"/>
                    </a:lnTo>
                    <a:lnTo>
                      <a:pt x="10198" y="4833"/>
                    </a:lnTo>
                    <a:lnTo>
                      <a:pt x="9781" y="5042"/>
                    </a:lnTo>
                    <a:lnTo>
                      <a:pt x="9364" y="5250"/>
                    </a:lnTo>
                    <a:lnTo>
                      <a:pt x="8928" y="5440"/>
                    </a:lnTo>
                    <a:lnTo>
                      <a:pt x="8492" y="5611"/>
                    </a:lnTo>
                    <a:lnTo>
                      <a:pt x="8037" y="5743"/>
                    </a:lnTo>
                    <a:lnTo>
                      <a:pt x="7810" y="5781"/>
                    </a:lnTo>
                    <a:lnTo>
                      <a:pt x="7582" y="5819"/>
                    </a:lnTo>
                    <a:lnTo>
                      <a:pt x="7355" y="5838"/>
                    </a:lnTo>
                    <a:lnTo>
                      <a:pt x="7146" y="5857"/>
                    </a:lnTo>
                    <a:lnTo>
                      <a:pt x="6862" y="5838"/>
                    </a:lnTo>
                    <a:lnTo>
                      <a:pt x="6578" y="5800"/>
                    </a:lnTo>
                    <a:lnTo>
                      <a:pt x="6312" y="5743"/>
                    </a:lnTo>
                    <a:lnTo>
                      <a:pt x="6047" y="5648"/>
                    </a:lnTo>
                    <a:lnTo>
                      <a:pt x="5630" y="5440"/>
                    </a:lnTo>
                    <a:lnTo>
                      <a:pt x="5213" y="5213"/>
                    </a:lnTo>
                    <a:lnTo>
                      <a:pt x="4815" y="4947"/>
                    </a:lnTo>
                    <a:lnTo>
                      <a:pt x="4417" y="4663"/>
                    </a:lnTo>
                    <a:lnTo>
                      <a:pt x="3640" y="4094"/>
                    </a:lnTo>
                    <a:lnTo>
                      <a:pt x="2882" y="3545"/>
                    </a:lnTo>
                    <a:lnTo>
                      <a:pt x="1062" y="2294"/>
                    </a:lnTo>
                    <a:lnTo>
                      <a:pt x="873" y="2161"/>
                    </a:lnTo>
                    <a:lnTo>
                      <a:pt x="645" y="2009"/>
                    </a:lnTo>
                    <a:lnTo>
                      <a:pt x="532" y="1934"/>
                    </a:lnTo>
                    <a:lnTo>
                      <a:pt x="456" y="1820"/>
                    </a:lnTo>
                    <a:lnTo>
                      <a:pt x="399" y="1725"/>
                    </a:lnTo>
                    <a:lnTo>
                      <a:pt x="380" y="1592"/>
                    </a:lnTo>
                    <a:lnTo>
                      <a:pt x="399" y="1422"/>
                    </a:lnTo>
                    <a:lnTo>
                      <a:pt x="418" y="1232"/>
                    </a:lnTo>
                    <a:lnTo>
                      <a:pt x="494" y="891"/>
                    </a:lnTo>
                    <a:lnTo>
                      <a:pt x="589" y="531"/>
                    </a:lnTo>
                    <a:lnTo>
                      <a:pt x="721" y="190"/>
                    </a:lnTo>
                    <a:lnTo>
                      <a:pt x="740" y="152"/>
                    </a:lnTo>
                    <a:lnTo>
                      <a:pt x="740" y="114"/>
                    </a:lnTo>
                    <a:lnTo>
                      <a:pt x="702" y="57"/>
                    </a:lnTo>
                    <a:lnTo>
                      <a:pt x="645" y="19"/>
                    </a:lnTo>
                    <a:lnTo>
                      <a:pt x="570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57"/>
              <p:cNvSpPr/>
              <p:nvPr/>
            </p:nvSpPr>
            <p:spPr>
              <a:xfrm>
                <a:off x="753950" y="5029300"/>
                <a:ext cx="3402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13610" h="6237" fill="none" extrusionOk="0">
                    <a:moveTo>
                      <a:pt x="570" y="0"/>
                    </a:moveTo>
                    <a:lnTo>
                      <a:pt x="570" y="0"/>
                    </a:lnTo>
                    <a:lnTo>
                      <a:pt x="513" y="0"/>
                    </a:lnTo>
                    <a:lnTo>
                      <a:pt x="475" y="19"/>
                    </a:lnTo>
                    <a:lnTo>
                      <a:pt x="437" y="57"/>
                    </a:lnTo>
                    <a:lnTo>
                      <a:pt x="399" y="114"/>
                    </a:lnTo>
                    <a:lnTo>
                      <a:pt x="399" y="114"/>
                    </a:lnTo>
                    <a:lnTo>
                      <a:pt x="247" y="512"/>
                    </a:lnTo>
                    <a:lnTo>
                      <a:pt x="172" y="758"/>
                    </a:lnTo>
                    <a:lnTo>
                      <a:pt x="96" y="1024"/>
                    </a:lnTo>
                    <a:lnTo>
                      <a:pt x="20" y="1308"/>
                    </a:lnTo>
                    <a:lnTo>
                      <a:pt x="1" y="1573"/>
                    </a:lnTo>
                    <a:lnTo>
                      <a:pt x="1" y="1687"/>
                    </a:lnTo>
                    <a:lnTo>
                      <a:pt x="1" y="1801"/>
                    </a:lnTo>
                    <a:lnTo>
                      <a:pt x="20" y="1896"/>
                    </a:lnTo>
                    <a:lnTo>
                      <a:pt x="58" y="1971"/>
                    </a:lnTo>
                    <a:lnTo>
                      <a:pt x="58" y="1971"/>
                    </a:lnTo>
                    <a:lnTo>
                      <a:pt x="134" y="2066"/>
                    </a:lnTo>
                    <a:lnTo>
                      <a:pt x="228" y="2142"/>
                    </a:lnTo>
                    <a:lnTo>
                      <a:pt x="456" y="2313"/>
                    </a:lnTo>
                    <a:lnTo>
                      <a:pt x="702" y="2445"/>
                    </a:lnTo>
                    <a:lnTo>
                      <a:pt x="892" y="2578"/>
                    </a:lnTo>
                    <a:lnTo>
                      <a:pt x="2200" y="3469"/>
                    </a:lnTo>
                    <a:lnTo>
                      <a:pt x="2200" y="3469"/>
                    </a:lnTo>
                    <a:lnTo>
                      <a:pt x="4531" y="5080"/>
                    </a:lnTo>
                    <a:lnTo>
                      <a:pt x="4531" y="5080"/>
                    </a:lnTo>
                    <a:lnTo>
                      <a:pt x="5024" y="5421"/>
                    </a:lnTo>
                    <a:lnTo>
                      <a:pt x="5270" y="5573"/>
                    </a:lnTo>
                    <a:lnTo>
                      <a:pt x="5535" y="5724"/>
                    </a:lnTo>
                    <a:lnTo>
                      <a:pt x="5801" y="5876"/>
                    </a:lnTo>
                    <a:lnTo>
                      <a:pt x="6066" y="5990"/>
                    </a:lnTo>
                    <a:lnTo>
                      <a:pt x="6350" y="6103"/>
                    </a:lnTo>
                    <a:lnTo>
                      <a:pt x="6635" y="6179"/>
                    </a:lnTo>
                    <a:lnTo>
                      <a:pt x="6635" y="6179"/>
                    </a:lnTo>
                    <a:lnTo>
                      <a:pt x="6900" y="6217"/>
                    </a:lnTo>
                    <a:lnTo>
                      <a:pt x="7184" y="6236"/>
                    </a:lnTo>
                    <a:lnTo>
                      <a:pt x="7184" y="6236"/>
                    </a:lnTo>
                    <a:lnTo>
                      <a:pt x="7431" y="6236"/>
                    </a:lnTo>
                    <a:lnTo>
                      <a:pt x="7677" y="6198"/>
                    </a:lnTo>
                    <a:lnTo>
                      <a:pt x="7923" y="6160"/>
                    </a:lnTo>
                    <a:lnTo>
                      <a:pt x="8189" y="6084"/>
                    </a:lnTo>
                    <a:lnTo>
                      <a:pt x="8435" y="6009"/>
                    </a:lnTo>
                    <a:lnTo>
                      <a:pt x="8682" y="5933"/>
                    </a:lnTo>
                    <a:lnTo>
                      <a:pt x="9193" y="5724"/>
                    </a:lnTo>
                    <a:lnTo>
                      <a:pt x="9686" y="5478"/>
                    </a:lnTo>
                    <a:lnTo>
                      <a:pt x="10141" y="5231"/>
                    </a:lnTo>
                    <a:lnTo>
                      <a:pt x="10975" y="4758"/>
                    </a:lnTo>
                    <a:lnTo>
                      <a:pt x="10975" y="4758"/>
                    </a:lnTo>
                    <a:lnTo>
                      <a:pt x="11411" y="4492"/>
                    </a:lnTo>
                    <a:lnTo>
                      <a:pt x="11866" y="4189"/>
                    </a:lnTo>
                    <a:lnTo>
                      <a:pt x="12321" y="3867"/>
                    </a:lnTo>
                    <a:lnTo>
                      <a:pt x="12529" y="3696"/>
                    </a:lnTo>
                    <a:lnTo>
                      <a:pt x="12738" y="3507"/>
                    </a:lnTo>
                    <a:lnTo>
                      <a:pt x="12927" y="3298"/>
                    </a:lnTo>
                    <a:lnTo>
                      <a:pt x="13098" y="3090"/>
                    </a:lnTo>
                    <a:lnTo>
                      <a:pt x="13249" y="2881"/>
                    </a:lnTo>
                    <a:lnTo>
                      <a:pt x="13382" y="2654"/>
                    </a:lnTo>
                    <a:lnTo>
                      <a:pt x="13477" y="2426"/>
                    </a:lnTo>
                    <a:lnTo>
                      <a:pt x="13553" y="2161"/>
                    </a:lnTo>
                    <a:lnTo>
                      <a:pt x="13591" y="1915"/>
                    </a:lnTo>
                    <a:lnTo>
                      <a:pt x="13610" y="1649"/>
                    </a:lnTo>
                    <a:lnTo>
                      <a:pt x="13610" y="1649"/>
                    </a:lnTo>
                    <a:lnTo>
                      <a:pt x="13591" y="1573"/>
                    </a:lnTo>
                    <a:lnTo>
                      <a:pt x="13553" y="1517"/>
                    </a:lnTo>
                    <a:lnTo>
                      <a:pt x="13496" y="1498"/>
                    </a:lnTo>
                    <a:lnTo>
                      <a:pt x="13420" y="1479"/>
                    </a:lnTo>
                    <a:lnTo>
                      <a:pt x="13420" y="1479"/>
                    </a:lnTo>
                    <a:lnTo>
                      <a:pt x="13363" y="1498"/>
                    </a:lnTo>
                    <a:lnTo>
                      <a:pt x="13325" y="1517"/>
                    </a:lnTo>
                    <a:lnTo>
                      <a:pt x="13287" y="1573"/>
                    </a:lnTo>
                    <a:lnTo>
                      <a:pt x="13268" y="1649"/>
                    </a:lnTo>
                    <a:lnTo>
                      <a:pt x="13268" y="1649"/>
                    </a:lnTo>
                    <a:lnTo>
                      <a:pt x="13268" y="1896"/>
                    </a:lnTo>
                    <a:lnTo>
                      <a:pt x="13211" y="2161"/>
                    </a:lnTo>
                    <a:lnTo>
                      <a:pt x="13136" y="2388"/>
                    </a:lnTo>
                    <a:lnTo>
                      <a:pt x="13022" y="2616"/>
                    </a:lnTo>
                    <a:lnTo>
                      <a:pt x="12889" y="2843"/>
                    </a:lnTo>
                    <a:lnTo>
                      <a:pt x="12719" y="3033"/>
                    </a:lnTo>
                    <a:lnTo>
                      <a:pt x="12548" y="3241"/>
                    </a:lnTo>
                    <a:lnTo>
                      <a:pt x="12340" y="3431"/>
                    </a:lnTo>
                    <a:lnTo>
                      <a:pt x="12131" y="3601"/>
                    </a:lnTo>
                    <a:lnTo>
                      <a:pt x="11904" y="3772"/>
                    </a:lnTo>
                    <a:lnTo>
                      <a:pt x="11449" y="4075"/>
                    </a:lnTo>
                    <a:lnTo>
                      <a:pt x="10994" y="4360"/>
                    </a:lnTo>
                    <a:lnTo>
                      <a:pt x="10577" y="4606"/>
                    </a:lnTo>
                    <a:lnTo>
                      <a:pt x="10577" y="4606"/>
                    </a:lnTo>
                    <a:lnTo>
                      <a:pt x="10198" y="4833"/>
                    </a:lnTo>
                    <a:lnTo>
                      <a:pt x="9781" y="5042"/>
                    </a:lnTo>
                    <a:lnTo>
                      <a:pt x="9364" y="5250"/>
                    </a:lnTo>
                    <a:lnTo>
                      <a:pt x="8928" y="5440"/>
                    </a:lnTo>
                    <a:lnTo>
                      <a:pt x="8492" y="5611"/>
                    </a:lnTo>
                    <a:lnTo>
                      <a:pt x="8037" y="5743"/>
                    </a:lnTo>
                    <a:lnTo>
                      <a:pt x="7810" y="5781"/>
                    </a:lnTo>
                    <a:lnTo>
                      <a:pt x="7582" y="5819"/>
                    </a:lnTo>
                    <a:lnTo>
                      <a:pt x="7355" y="5838"/>
                    </a:lnTo>
                    <a:lnTo>
                      <a:pt x="7146" y="5857"/>
                    </a:lnTo>
                    <a:lnTo>
                      <a:pt x="7146" y="5857"/>
                    </a:lnTo>
                    <a:lnTo>
                      <a:pt x="6862" y="5838"/>
                    </a:lnTo>
                    <a:lnTo>
                      <a:pt x="6578" y="5800"/>
                    </a:lnTo>
                    <a:lnTo>
                      <a:pt x="6312" y="5743"/>
                    </a:lnTo>
                    <a:lnTo>
                      <a:pt x="6047" y="5648"/>
                    </a:lnTo>
                    <a:lnTo>
                      <a:pt x="6047" y="5648"/>
                    </a:lnTo>
                    <a:lnTo>
                      <a:pt x="5630" y="5440"/>
                    </a:lnTo>
                    <a:lnTo>
                      <a:pt x="5213" y="5213"/>
                    </a:lnTo>
                    <a:lnTo>
                      <a:pt x="4815" y="4947"/>
                    </a:lnTo>
                    <a:lnTo>
                      <a:pt x="4417" y="4663"/>
                    </a:lnTo>
                    <a:lnTo>
                      <a:pt x="3640" y="4094"/>
                    </a:lnTo>
                    <a:lnTo>
                      <a:pt x="2882" y="3545"/>
                    </a:lnTo>
                    <a:lnTo>
                      <a:pt x="1062" y="2294"/>
                    </a:lnTo>
                    <a:lnTo>
                      <a:pt x="1062" y="2294"/>
                    </a:lnTo>
                    <a:lnTo>
                      <a:pt x="873" y="2161"/>
                    </a:lnTo>
                    <a:lnTo>
                      <a:pt x="645" y="2009"/>
                    </a:lnTo>
                    <a:lnTo>
                      <a:pt x="532" y="1934"/>
                    </a:lnTo>
                    <a:lnTo>
                      <a:pt x="456" y="1820"/>
                    </a:lnTo>
                    <a:lnTo>
                      <a:pt x="399" y="1725"/>
                    </a:lnTo>
                    <a:lnTo>
                      <a:pt x="380" y="1592"/>
                    </a:lnTo>
                    <a:lnTo>
                      <a:pt x="380" y="1592"/>
                    </a:lnTo>
                    <a:lnTo>
                      <a:pt x="399" y="1422"/>
                    </a:lnTo>
                    <a:lnTo>
                      <a:pt x="418" y="1232"/>
                    </a:lnTo>
                    <a:lnTo>
                      <a:pt x="494" y="891"/>
                    </a:lnTo>
                    <a:lnTo>
                      <a:pt x="589" y="531"/>
                    </a:lnTo>
                    <a:lnTo>
                      <a:pt x="721" y="190"/>
                    </a:lnTo>
                    <a:lnTo>
                      <a:pt x="721" y="190"/>
                    </a:lnTo>
                    <a:lnTo>
                      <a:pt x="740" y="152"/>
                    </a:lnTo>
                    <a:lnTo>
                      <a:pt x="740" y="114"/>
                    </a:lnTo>
                    <a:lnTo>
                      <a:pt x="702" y="57"/>
                    </a:lnTo>
                    <a:lnTo>
                      <a:pt x="645" y="19"/>
                    </a:lnTo>
                    <a:lnTo>
                      <a:pt x="570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57"/>
              <p:cNvSpPr/>
              <p:nvPr/>
            </p:nvSpPr>
            <p:spPr>
              <a:xfrm>
                <a:off x="943500" y="5000875"/>
                <a:ext cx="3272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1422" extrusionOk="0">
                    <a:moveTo>
                      <a:pt x="607" y="0"/>
                    </a:moveTo>
                    <a:lnTo>
                      <a:pt x="512" y="38"/>
                    </a:lnTo>
                    <a:lnTo>
                      <a:pt x="417" y="76"/>
                    </a:lnTo>
                    <a:lnTo>
                      <a:pt x="341" y="114"/>
                    </a:lnTo>
                    <a:lnTo>
                      <a:pt x="171" y="246"/>
                    </a:lnTo>
                    <a:lnTo>
                      <a:pt x="38" y="379"/>
                    </a:lnTo>
                    <a:lnTo>
                      <a:pt x="19" y="436"/>
                    </a:lnTo>
                    <a:lnTo>
                      <a:pt x="0" y="474"/>
                    </a:lnTo>
                    <a:lnTo>
                      <a:pt x="0" y="531"/>
                    </a:lnTo>
                    <a:lnTo>
                      <a:pt x="19" y="569"/>
                    </a:lnTo>
                    <a:lnTo>
                      <a:pt x="57" y="626"/>
                    </a:lnTo>
                    <a:lnTo>
                      <a:pt x="95" y="645"/>
                    </a:lnTo>
                    <a:lnTo>
                      <a:pt x="133" y="663"/>
                    </a:lnTo>
                    <a:lnTo>
                      <a:pt x="171" y="682"/>
                    </a:lnTo>
                    <a:lnTo>
                      <a:pt x="228" y="663"/>
                    </a:lnTo>
                    <a:lnTo>
                      <a:pt x="285" y="626"/>
                    </a:lnTo>
                    <a:lnTo>
                      <a:pt x="360" y="531"/>
                    </a:lnTo>
                    <a:lnTo>
                      <a:pt x="436" y="455"/>
                    </a:lnTo>
                    <a:lnTo>
                      <a:pt x="531" y="398"/>
                    </a:lnTo>
                    <a:lnTo>
                      <a:pt x="626" y="341"/>
                    </a:lnTo>
                    <a:lnTo>
                      <a:pt x="740" y="322"/>
                    </a:lnTo>
                    <a:lnTo>
                      <a:pt x="834" y="341"/>
                    </a:lnTo>
                    <a:lnTo>
                      <a:pt x="910" y="398"/>
                    </a:lnTo>
                    <a:lnTo>
                      <a:pt x="967" y="474"/>
                    </a:lnTo>
                    <a:lnTo>
                      <a:pt x="986" y="569"/>
                    </a:lnTo>
                    <a:lnTo>
                      <a:pt x="986" y="645"/>
                    </a:lnTo>
                    <a:lnTo>
                      <a:pt x="967" y="701"/>
                    </a:lnTo>
                    <a:lnTo>
                      <a:pt x="910" y="796"/>
                    </a:lnTo>
                    <a:lnTo>
                      <a:pt x="834" y="891"/>
                    </a:lnTo>
                    <a:lnTo>
                      <a:pt x="721" y="948"/>
                    </a:lnTo>
                    <a:lnTo>
                      <a:pt x="588" y="1005"/>
                    </a:lnTo>
                    <a:lnTo>
                      <a:pt x="474" y="1043"/>
                    </a:lnTo>
                    <a:lnTo>
                      <a:pt x="247" y="1099"/>
                    </a:lnTo>
                    <a:lnTo>
                      <a:pt x="171" y="1137"/>
                    </a:lnTo>
                    <a:lnTo>
                      <a:pt x="133" y="1175"/>
                    </a:lnTo>
                    <a:lnTo>
                      <a:pt x="133" y="1232"/>
                    </a:lnTo>
                    <a:lnTo>
                      <a:pt x="133" y="1289"/>
                    </a:lnTo>
                    <a:lnTo>
                      <a:pt x="152" y="1327"/>
                    </a:lnTo>
                    <a:lnTo>
                      <a:pt x="171" y="1384"/>
                    </a:lnTo>
                    <a:lnTo>
                      <a:pt x="228" y="1422"/>
                    </a:lnTo>
                    <a:lnTo>
                      <a:pt x="323" y="1422"/>
                    </a:lnTo>
                    <a:lnTo>
                      <a:pt x="512" y="1365"/>
                    </a:lnTo>
                    <a:lnTo>
                      <a:pt x="702" y="1308"/>
                    </a:lnTo>
                    <a:lnTo>
                      <a:pt x="891" y="1213"/>
                    </a:lnTo>
                    <a:lnTo>
                      <a:pt x="1043" y="1118"/>
                    </a:lnTo>
                    <a:lnTo>
                      <a:pt x="1175" y="986"/>
                    </a:lnTo>
                    <a:lnTo>
                      <a:pt x="1232" y="910"/>
                    </a:lnTo>
                    <a:lnTo>
                      <a:pt x="1270" y="815"/>
                    </a:lnTo>
                    <a:lnTo>
                      <a:pt x="1289" y="739"/>
                    </a:lnTo>
                    <a:lnTo>
                      <a:pt x="1308" y="645"/>
                    </a:lnTo>
                    <a:lnTo>
                      <a:pt x="1308" y="531"/>
                    </a:lnTo>
                    <a:lnTo>
                      <a:pt x="1308" y="417"/>
                    </a:lnTo>
                    <a:lnTo>
                      <a:pt x="1289" y="322"/>
                    </a:lnTo>
                    <a:lnTo>
                      <a:pt x="1232" y="246"/>
                    </a:lnTo>
                    <a:lnTo>
                      <a:pt x="1175" y="171"/>
                    </a:lnTo>
                    <a:lnTo>
                      <a:pt x="1100" y="114"/>
                    </a:lnTo>
                    <a:lnTo>
                      <a:pt x="1024" y="76"/>
                    </a:lnTo>
                    <a:lnTo>
                      <a:pt x="948" y="38"/>
                    </a:lnTo>
                    <a:lnTo>
                      <a:pt x="758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57"/>
              <p:cNvSpPr/>
              <p:nvPr/>
            </p:nvSpPr>
            <p:spPr>
              <a:xfrm>
                <a:off x="943500" y="5000875"/>
                <a:ext cx="3272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1422" fill="none" extrusionOk="0">
                    <a:moveTo>
                      <a:pt x="702" y="0"/>
                    </a:moveTo>
                    <a:lnTo>
                      <a:pt x="702" y="0"/>
                    </a:lnTo>
                    <a:lnTo>
                      <a:pt x="607" y="0"/>
                    </a:lnTo>
                    <a:lnTo>
                      <a:pt x="512" y="38"/>
                    </a:lnTo>
                    <a:lnTo>
                      <a:pt x="417" y="76"/>
                    </a:lnTo>
                    <a:lnTo>
                      <a:pt x="341" y="114"/>
                    </a:lnTo>
                    <a:lnTo>
                      <a:pt x="171" y="246"/>
                    </a:lnTo>
                    <a:lnTo>
                      <a:pt x="38" y="379"/>
                    </a:lnTo>
                    <a:lnTo>
                      <a:pt x="38" y="379"/>
                    </a:lnTo>
                    <a:lnTo>
                      <a:pt x="19" y="436"/>
                    </a:lnTo>
                    <a:lnTo>
                      <a:pt x="0" y="474"/>
                    </a:lnTo>
                    <a:lnTo>
                      <a:pt x="0" y="531"/>
                    </a:lnTo>
                    <a:lnTo>
                      <a:pt x="19" y="569"/>
                    </a:lnTo>
                    <a:lnTo>
                      <a:pt x="57" y="626"/>
                    </a:lnTo>
                    <a:lnTo>
                      <a:pt x="95" y="645"/>
                    </a:lnTo>
                    <a:lnTo>
                      <a:pt x="133" y="663"/>
                    </a:lnTo>
                    <a:lnTo>
                      <a:pt x="171" y="682"/>
                    </a:lnTo>
                    <a:lnTo>
                      <a:pt x="171" y="682"/>
                    </a:lnTo>
                    <a:lnTo>
                      <a:pt x="228" y="663"/>
                    </a:lnTo>
                    <a:lnTo>
                      <a:pt x="285" y="626"/>
                    </a:lnTo>
                    <a:lnTo>
                      <a:pt x="285" y="626"/>
                    </a:lnTo>
                    <a:lnTo>
                      <a:pt x="360" y="531"/>
                    </a:lnTo>
                    <a:lnTo>
                      <a:pt x="436" y="455"/>
                    </a:lnTo>
                    <a:lnTo>
                      <a:pt x="531" y="398"/>
                    </a:lnTo>
                    <a:lnTo>
                      <a:pt x="626" y="341"/>
                    </a:lnTo>
                    <a:lnTo>
                      <a:pt x="626" y="341"/>
                    </a:lnTo>
                    <a:lnTo>
                      <a:pt x="740" y="322"/>
                    </a:lnTo>
                    <a:lnTo>
                      <a:pt x="740" y="322"/>
                    </a:lnTo>
                    <a:lnTo>
                      <a:pt x="834" y="341"/>
                    </a:lnTo>
                    <a:lnTo>
                      <a:pt x="910" y="398"/>
                    </a:lnTo>
                    <a:lnTo>
                      <a:pt x="967" y="474"/>
                    </a:lnTo>
                    <a:lnTo>
                      <a:pt x="986" y="569"/>
                    </a:lnTo>
                    <a:lnTo>
                      <a:pt x="986" y="569"/>
                    </a:lnTo>
                    <a:lnTo>
                      <a:pt x="986" y="645"/>
                    </a:lnTo>
                    <a:lnTo>
                      <a:pt x="967" y="701"/>
                    </a:lnTo>
                    <a:lnTo>
                      <a:pt x="910" y="796"/>
                    </a:lnTo>
                    <a:lnTo>
                      <a:pt x="834" y="891"/>
                    </a:lnTo>
                    <a:lnTo>
                      <a:pt x="721" y="948"/>
                    </a:lnTo>
                    <a:lnTo>
                      <a:pt x="588" y="1005"/>
                    </a:lnTo>
                    <a:lnTo>
                      <a:pt x="474" y="1043"/>
                    </a:lnTo>
                    <a:lnTo>
                      <a:pt x="247" y="1099"/>
                    </a:lnTo>
                    <a:lnTo>
                      <a:pt x="247" y="1099"/>
                    </a:lnTo>
                    <a:lnTo>
                      <a:pt x="171" y="1137"/>
                    </a:lnTo>
                    <a:lnTo>
                      <a:pt x="133" y="1175"/>
                    </a:lnTo>
                    <a:lnTo>
                      <a:pt x="133" y="1232"/>
                    </a:lnTo>
                    <a:lnTo>
                      <a:pt x="133" y="1289"/>
                    </a:lnTo>
                    <a:lnTo>
                      <a:pt x="152" y="1327"/>
                    </a:lnTo>
                    <a:lnTo>
                      <a:pt x="171" y="1384"/>
                    </a:lnTo>
                    <a:lnTo>
                      <a:pt x="228" y="1422"/>
                    </a:lnTo>
                    <a:lnTo>
                      <a:pt x="285" y="1422"/>
                    </a:lnTo>
                    <a:lnTo>
                      <a:pt x="285" y="1422"/>
                    </a:lnTo>
                    <a:lnTo>
                      <a:pt x="323" y="1422"/>
                    </a:lnTo>
                    <a:lnTo>
                      <a:pt x="323" y="1422"/>
                    </a:lnTo>
                    <a:lnTo>
                      <a:pt x="512" y="1365"/>
                    </a:lnTo>
                    <a:lnTo>
                      <a:pt x="702" y="1308"/>
                    </a:lnTo>
                    <a:lnTo>
                      <a:pt x="891" y="1213"/>
                    </a:lnTo>
                    <a:lnTo>
                      <a:pt x="1043" y="1118"/>
                    </a:lnTo>
                    <a:lnTo>
                      <a:pt x="1175" y="986"/>
                    </a:lnTo>
                    <a:lnTo>
                      <a:pt x="1232" y="910"/>
                    </a:lnTo>
                    <a:lnTo>
                      <a:pt x="1270" y="815"/>
                    </a:lnTo>
                    <a:lnTo>
                      <a:pt x="1289" y="739"/>
                    </a:lnTo>
                    <a:lnTo>
                      <a:pt x="1308" y="645"/>
                    </a:lnTo>
                    <a:lnTo>
                      <a:pt x="1308" y="531"/>
                    </a:lnTo>
                    <a:lnTo>
                      <a:pt x="1308" y="417"/>
                    </a:lnTo>
                    <a:lnTo>
                      <a:pt x="1308" y="417"/>
                    </a:lnTo>
                    <a:lnTo>
                      <a:pt x="1289" y="322"/>
                    </a:lnTo>
                    <a:lnTo>
                      <a:pt x="1232" y="246"/>
                    </a:lnTo>
                    <a:lnTo>
                      <a:pt x="1175" y="171"/>
                    </a:lnTo>
                    <a:lnTo>
                      <a:pt x="1100" y="114"/>
                    </a:lnTo>
                    <a:lnTo>
                      <a:pt x="1024" y="76"/>
                    </a:lnTo>
                    <a:lnTo>
                      <a:pt x="948" y="38"/>
                    </a:lnTo>
                    <a:lnTo>
                      <a:pt x="758" y="0"/>
                    </a:lnTo>
                    <a:lnTo>
                      <a:pt x="758" y="0"/>
                    </a:lnTo>
                    <a:lnTo>
                      <a:pt x="702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57"/>
              <p:cNvSpPr/>
              <p:nvPr/>
            </p:nvSpPr>
            <p:spPr>
              <a:xfrm>
                <a:off x="1021200" y="5020300"/>
                <a:ext cx="242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48" extrusionOk="0">
                    <a:moveTo>
                      <a:pt x="569" y="341"/>
                    </a:moveTo>
                    <a:lnTo>
                      <a:pt x="607" y="360"/>
                    </a:lnTo>
                    <a:lnTo>
                      <a:pt x="645" y="398"/>
                    </a:lnTo>
                    <a:lnTo>
                      <a:pt x="645" y="455"/>
                    </a:lnTo>
                    <a:lnTo>
                      <a:pt x="626" y="512"/>
                    </a:lnTo>
                    <a:lnTo>
                      <a:pt x="607" y="550"/>
                    </a:lnTo>
                    <a:lnTo>
                      <a:pt x="569" y="569"/>
                    </a:lnTo>
                    <a:lnTo>
                      <a:pt x="456" y="607"/>
                    </a:lnTo>
                    <a:lnTo>
                      <a:pt x="361" y="626"/>
                    </a:lnTo>
                    <a:lnTo>
                      <a:pt x="304" y="626"/>
                    </a:lnTo>
                    <a:lnTo>
                      <a:pt x="380" y="569"/>
                    </a:lnTo>
                    <a:lnTo>
                      <a:pt x="418" y="493"/>
                    </a:lnTo>
                    <a:lnTo>
                      <a:pt x="418" y="436"/>
                    </a:lnTo>
                    <a:lnTo>
                      <a:pt x="418" y="398"/>
                    </a:lnTo>
                    <a:lnTo>
                      <a:pt x="493" y="360"/>
                    </a:lnTo>
                    <a:lnTo>
                      <a:pt x="569" y="341"/>
                    </a:lnTo>
                    <a:close/>
                    <a:moveTo>
                      <a:pt x="569" y="0"/>
                    </a:moveTo>
                    <a:lnTo>
                      <a:pt x="437" y="19"/>
                    </a:lnTo>
                    <a:lnTo>
                      <a:pt x="323" y="76"/>
                    </a:lnTo>
                    <a:lnTo>
                      <a:pt x="209" y="152"/>
                    </a:lnTo>
                    <a:lnTo>
                      <a:pt x="95" y="228"/>
                    </a:lnTo>
                    <a:lnTo>
                      <a:pt x="20" y="322"/>
                    </a:lnTo>
                    <a:lnTo>
                      <a:pt x="1" y="398"/>
                    </a:lnTo>
                    <a:lnTo>
                      <a:pt x="1" y="493"/>
                    </a:lnTo>
                    <a:lnTo>
                      <a:pt x="58" y="569"/>
                    </a:lnTo>
                    <a:lnTo>
                      <a:pt x="114" y="607"/>
                    </a:lnTo>
                    <a:lnTo>
                      <a:pt x="171" y="626"/>
                    </a:lnTo>
                    <a:lnTo>
                      <a:pt x="133" y="664"/>
                    </a:lnTo>
                    <a:lnTo>
                      <a:pt x="95" y="739"/>
                    </a:lnTo>
                    <a:lnTo>
                      <a:pt x="95" y="796"/>
                    </a:lnTo>
                    <a:lnTo>
                      <a:pt x="114" y="853"/>
                    </a:lnTo>
                    <a:lnTo>
                      <a:pt x="152" y="910"/>
                    </a:lnTo>
                    <a:lnTo>
                      <a:pt x="209" y="929"/>
                    </a:lnTo>
                    <a:lnTo>
                      <a:pt x="361" y="948"/>
                    </a:lnTo>
                    <a:lnTo>
                      <a:pt x="512" y="929"/>
                    </a:lnTo>
                    <a:lnTo>
                      <a:pt x="664" y="891"/>
                    </a:lnTo>
                    <a:lnTo>
                      <a:pt x="778" y="815"/>
                    </a:lnTo>
                    <a:lnTo>
                      <a:pt x="835" y="777"/>
                    </a:lnTo>
                    <a:lnTo>
                      <a:pt x="891" y="701"/>
                    </a:lnTo>
                    <a:lnTo>
                      <a:pt x="929" y="626"/>
                    </a:lnTo>
                    <a:lnTo>
                      <a:pt x="967" y="550"/>
                    </a:lnTo>
                    <a:lnTo>
                      <a:pt x="967" y="455"/>
                    </a:lnTo>
                    <a:lnTo>
                      <a:pt x="967" y="379"/>
                    </a:lnTo>
                    <a:lnTo>
                      <a:pt x="948" y="284"/>
                    </a:lnTo>
                    <a:lnTo>
                      <a:pt x="929" y="209"/>
                    </a:lnTo>
                    <a:lnTo>
                      <a:pt x="873" y="133"/>
                    </a:lnTo>
                    <a:lnTo>
                      <a:pt x="797" y="76"/>
                    </a:lnTo>
                    <a:lnTo>
                      <a:pt x="683" y="19"/>
                    </a:lnTo>
                    <a:lnTo>
                      <a:pt x="569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57"/>
              <p:cNvSpPr/>
              <p:nvPr/>
            </p:nvSpPr>
            <p:spPr>
              <a:xfrm>
                <a:off x="1028775" y="5028825"/>
                <a:ext cx="85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5" fill="none" extrusionOk="0">
                    <a:moveTo>
                      <a:pt x="58" y="285"/>
                    </a:moveTo>
                    <a:lnTo>
                      <a:pt x="58" y="285"/>
                    </a:lnTo>
                    <a:lnTo>
                      <a:pt x="1" y="285"/>
                    </a:lnTo>
                    <a:lnTo>
                      <a:pt x="1" y="285"/>
                    </a:lnTo>
                    <a:lnTo>
                      <a:pt x="77" y="228"/>
                    </a:lnTo>
                    <a:lnTo>
                      <a:pt x="77" y="228"/>
                    </a:lnTo>
                    <a:lnTo>
                      <a:pt x="115" y="152"/>
                    </a:lnTo>
                    <a:lnTo>
                      <a:pt x="115" y="95"/>
                    </a:lnTo>
                    <a:lnTo>
                      <a:pt x="115" y="57"/>
                    </a:lnTo>
                    <a:lnTo>
                      <a:pt x="115" y="57"/>
                    </a:lnTo>
                    <a:lnTo>
                      <a:pt x="190" y="19"/>
                    </a:lnTo>
                    <a:lnTo>
                      <a:pt x="190" y="19"/>
                    </a:lnTo>
                    <a:lnTo>
                      <a:pt x="266" y="0"/>
                    </a:lnTo>
                    <a:lnTo>
                      <a:pt x="266" y="0"/>
                    </a:lnTo>
                    <a:lnTo>
                      <a:pt x="304" y="19"/>
                    </a:lnTo>
                    <a:lnTo>
                      <a:pt x="342" y="57"/>
                    </a:lnTo>
                    <a:lnTo>
                      <a:pt x="342" y="57"/>
                    </a:lnTo>
                    <a:lnTo>
                      <a:pt x="342" y="114"/>
                    </a:lnTo>
                    <a:lnTo>
                      <a:pt x="323" y="171"/>
                    </a:lnTo>
                    <a:lnTo>
                      <a:pt x="304" y="209"/>
                    </a:lnTo>
                    <a:lnTo>
                      <a:pt x="266" y="228"/>
                    </a:lnTo>
                    <a:lnTo>
                      <a:pt x="153" y="266"/>
                    </a:lnTo>
                    <a:lnTo>
                      <a:pt x="58" y="28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57"/>
              <p:cNvSpPr/>
              <p:nvPr/>
            </p:nvSpPr>
            <p:spPr>
              <a:xfrm>
                <a:off x="1021200" y="5020300"/>
                <a:ext cx="242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48" fill="none" extrusionOk="0">
                    <a:moveTo>
                      <a:pt x="569" y="0"/>
                    </a:moveTo>
                    <a:lnTo>
                      <a:pt x="569" y="0"/>
                    </a:lnTo>
                    <a:lnTo>
                      <a:pt x="437" y="19"/>
                    </a:lnTo>
                    <a:lnTo>
                      <a:pt x="323" y="76"/>
                    </a:lnTo>
                    <a:lnTo>
                      <a:pt x="209" y="152"/>
                    </a:lnTo>
                    <a:lnTo>
                      <a:pt x="95" y="228"/>
                    </a:lnTo>
                    <a:lnTo>
                      <a:pt x="95" y="228"/>
                    </a:lnTo>
                    <a:lnTo>
                      <a:pt x="20" y="322"/>
                    </a:lnTo>
                    <a:lnTo>
                      <a:pt x="1" y="398"/>
                    </a:lnTo>
                    <a:lnTo>
                      <a:pt x="1" y="493"/>
                    </a:lnTo>
                    <a:lnTo>
                      <a:pt x="58" y="569"/>
                    </a:lnTo>
                    <a:lnTo>
                      <a:pt x="58" y="569"/>
                    </a:lnTo>
                    <a:lnTo>
                      <a:pt x="114" y="607"/>
                    </a:lnTo>
                    <a:lnTo>
                      <a:pt x="171" y="626"/>
                    </a:lnTo>
                    <a:lnTo>
                      <a:pt x="171" y="626"/>
                    </a:lnTo>
                    <a:lnTo>
                      <a:pt x="133" y="664"/>
                    </a:lnTo>
                    <a:lnTo>
                      <a:pt x="95" y="739"/>
                    </a:lnTo>
                    <a:lnTo>
                      <a:pt x="95" y="739"/>
                    </a:lnTo>
                    <a:lnTo>
                      <a:pt x="95" y="796"/>
                    </a:lnTo>
                    <a:lnTo>
                      <a:pt x="114" y="853"/>
                    </a:lnTo>
                    <a:lnTo>
                      <a:pt x="152" y="910"/>
                    </a:lnTo>
                    <a:lnTo>
                      <a:pt x="209" y="929"/>
                    </a:lnTo>
                    <a:lnTo>
                      <a:pt x="209" y="929"/>
                    </a:lnTo>
                    <a:lnTo>
                      <a:pt x="361" y="948"/>
                    </a:lnTo>
                    <a:lnTo>
                      <a:pt x="361" y="948"/>
                    </a:lnTo>
                    <a:lnTo>
                      <a:pt x="512" y="929"/>
                    </a:lnTo>
                    <a:lnTo>
                      <a:pt x="664" y="891"/>
                    </a:lnTo>
                    <a:lnTo>
                      <a:pt x="778" y="815"/>
                    </a:lnTo>
                    <a:lnTo>
                      <a:pt x="835" y="777"/>
                    </a:lnTo>
                    <a:lnTo>
                      <a:pt x="891" y="701"/>
                    </a:lnTo>
                    <a:lnTo>
                      <a:pt x="891" y="701"/>
                    </a:lnTo>
                    <a:lnTo>
                      <a:pt x="929" y="626"/>
                    </a:lnTo>
                    <a:lnTo>
                      <a:pt x="967" y="550"/>
                    </a:lnTo>
                    <a:lnTo>
                      <a:pt x="967" y="455"/>
                    </a:lnTo>
                    <a:lnTo>
                      <a:pt x="967" y="379"/>
                    </a:lnTo>
                    <a:lnTo>
                      <a:pt x="948" y="284"/>
                    </a:lnTo>
                    <a:lnTo>
                      <a:pt x="929" y="209"/>
                    </a:lnTo>
                    <a:lnTo>
                      <a:pt x="873" y="133"/>
                    </a:lnTo>
                    <a:lnTo>
                      <a:pt x="797" y="76"/>
                    </a:lnTo>
                    <a:lnTo>
                      <a:pt x="797" y="76"/>
                    </a:lnTo>
                    <a:lnTo>
                      <a:pt x="683" y="19"/>
                    </a:lnTo>
                    <a:lnTo>
                      <a:pt x="569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57"/>
              <p:cNvSpPr/>
              <p:nvPr/>
            </p:nvSpPr>
            <p:spPr>
              <a:xfrm>
                <a:off x="734050" y="5070525"/>
                <a:ext cx="405650" cy="191450"/>
              </a:xfrm>
              <a:custGeom>
                <a:avLst/>
                <a:gdLst/>
                <a:ahLst/>
                <a:cxnLst/>
                <a:rect l="l" t="t" r="r" b="b"/>
                <a:pathLst>
                  <a:path w="16226" h="7658" extrusionOk="0">
                    <a:moveTo>
                      <a:pt x="14690" y="2995"/>
                    </a:moveTo>
                    <a:lnTo>
                      <a:pt x="14766" y="3147"/>
                    </a:lnTo>
                    <a:lnTo>
                      <a:pt x="14785" y="3298"/>
                    </a:lnTo>
                    <a:lnTo>
                      <a:pt x="14785" y="3431"/>
                    </a:lnTo>
                    <a:lnTo>
                      <a:pt x="14766" y="3564"/>
                    </a:lnTo>
                    <a:lnTo>
                      <a:pt x="14690" y="3696"/>
                    </a:lnTo>
                    <a:lnTo>
                      <a:pt x="14614" y="3829"/>
                    </a:lnTo>
                    <a:lnTo>
                      <a:pt x="14500" y="3924"/>
                    </a:lnTo>
                    <a:lnTo>
                      <a:pt x="14368" y="4018"/>
                    </a:lnTo>
                    <a:lnTo>
                      <a:pt x="14197" y="4094"/>
                    </a:lnTo>
                    <a:lnTo>
                      <a:pt x="14045" y="4170"/>
                    </a:lnTo>
                    <a:lnTo>
                      <a:pt x="13723" y="4303"/>
                    </a:lnTo>
                    <a:lnTo>
                      <a:pt x="13780" y="3943"/>
                    </a:lnTo>
                    <a:lnTo>
                      <a:pt x="13780" y="3867"/>
                    </a:lnTo>
                    <a:lnTo>
                      <a:pt x="13723" y="3791"/>
                    </a:lnTo>
                    <a:lnTo>
                      <a:pt x="13666" y="3753"/>
                    </a:lnTo>
                    <a:lnTo>
                      <a:pt x="13591" y="3734"/>
                    </a:lnTo>
                    <a:lnTo>
                      <a:pt x="13553" y="3753"/>
                    </a:lnTo>
                    <a:lnTo>
                      <a:pt x="13515" y="3772"/>
                    </a:lnTo>
                    <a:lnTo>
                      <a:pt x="13477" y="3810"/>
                    </a:lnTo>
                    <a:lnTo>
                      <a:pt x="13458" y="3867"/>
                    </a:lnTo>
                    <a:lnTo>
                      <a:pt x="13382" y="4379"/>
                    </a:lnTo>
                    <a:lnTo>
                      <a:pt x="13325" y="4644"/>
                    </a:lnTo>
                    <a:lnTo>
                      <a:pt x="13249" y="4909"/>
                    </a:lnTo>
                    <a:lnTo>
                      <a:pt x="13192" y="5023"/>
                    </a:lnTo>
                    <a:lnTo>
                      <a:pt x="13136" y="5118"/>
                    </a:lnTo>
                    <a:lnTo>
                      <a:pt x="13060" y="5212"/>
                    </a:lnTo>
                    <a:lnTo>
                      <a:pt x="12984" y="5307"/>
                    </a:lnTo>
                    <a:lnTo>
                      <a:pt x="12889" y="5364"/>
                    </a:lnTo>
                    <a:lnTo>
                      <a:pt x="12794" y="5421"/>
                    </a:lnTo>
                    <a:lnTo>
                      <a:pt x="12662" y="5459"/>
                    </a:lnTo>
                    <a:lnTo>
                      <a:pt x="12415" y="5459"/>
                    </a:lnTo>
                    <a:lnTo>
                      <a:pt x="12302" y="5440"/>
                    </a:lnTo>
                    <a:lnTo>
                      <a:pt x="11866" y="5326"/>
                    </a:lnTo>
                    <a:lnTo>
                      <a:pt x="11449" y="5212"/>
                    </a:lnTo>
                    <a:lnTo>
                      <a:pt x="11032" y="5061"/>
                    </a:lnTo>
                    <a:lnTo>
                      <a:pt x="10615" y="4909"/>
                    </a:lnTo>
                    <a:lnTo>
                      <a:pt x="10804" y="4833"/>
                    </a:lnTo>
                    <a:lnTo>
                      <a:pt x="11013" y="4777"/>
                    </a:lnTo>
                    <a:lnTo>
                      <a:pt x="11449" y="4701"/>
                    </a:lnTo>
                    <a:lnTo>
                      <a:pt x="11866" y="4606"/>
                    </a:lnTo>
                    <a:lnTo>
                      <a:pt x="12036" y="4549"/>
                    </a:lnTo>
                    <a:lnTo>
                      <a:pt x="12207" y="4473"/>
                    </a:lnTo>
                    <a:lnTo>
                      <a:pt x="12359" y="4379"/>
                    </a:lnTo>
                    <a:lnTo>
                      <a:pt x="12510" y="4246"/>
                    </a:lnTo>
                    <a:lnTo>
                      <a:pt x="12662" y="4113"/>
                    </a:lnTo>
                    <a:lnTo>
                      <a:pt x="12794" y="3962"/>
                    </a:lnTo>
                    <a:lnTo>
                      <a:pt x="12927" y="3810"/>
                    </a:lnTo>
                    <a:lnTo>
                      <a:pt x="13079" y="3677"/>
                    </a:lnTo>
                    <a:lnTo>
                      <a:pt x="13230" y="3564"/>
                    </a:lnTo>
                    <a:lnTo>
                      <a:pt x="13382" y="3469"/>
                    </a:lnTo>
                    <a:lnTo>
                      <a:pt x="13553" y="3393"/>
                    </a:lnTo>
                    <a:lnTo>
                      <a:pt x="13742" y="3317"/>
                    </a:lnTo>
                    <a:lnTo>
                      <a:pt x="13932" y="3260"/>
                    </a:lnTo>
                    <a:lnTo>
                      <a:pt x="14140" y="3203"/>
                    </a:lnTo>
                    <a:lnTo>
                      <a:pt x="14406" y="3128"/>
                    </a:lnTo>
                    <a:lnTo>
                      <a:pt x="14557" y="3071"/>
                    </a:lnTo>
                    <a:lnTo>
                      <a:pt x="14690" y="2995"/>
                    </a:lnTo>
                    <a:close/>
                    <a:moveTo>
                      <a:pt x="1043" y="1839"/>
                    </a:moveTo>
                    <a:lnTo>
                      <a:pt x="1138" y="1877"/>
                    </a:lnTo>
                    <a:lnTo>
                      <a:pt x="1233" y="1915"/>
                    </a:lnTo>
                    <a:lnTo>
                      <a:pt x="1309" y="1971"/>
                    </a:lnTo>
                    <a:lnTo>
                      <a:pt x="1366" y="2047"/>
                    </a:lnTo>
                    <a:lnTo>
                      <a:pt x="1422" y="2161"/>
                    </a:lnTo>
                    <a:lnTo>
                      <a:pt x="1441" y="2294"/>
                    </a:lnTo>
                    <a:lnTo>
                      <a:pt x="1441" y="2445"/>
                    </a:lnTo>
                    <a:lnTo>
                      <a:pt x="1422" y="2654"/>
                    </a:lnTo>
                    <a:lnTo>
                      <a:pt x="1422" y="2767"/>
                    </a:lnTo>
                    <a:lnTo>
                      <a:pt x="1441" y="2862"/>
                    </a:lnTo>
                    <a:lnTo>
                      <a:pt x="1479" y="2938"/>
                    </a:lnTo>
                    <a:lnTo>
                      <a:pt x="1536" y="3014"/>
                    </a:lnTo>
                    <a:lnTo>
                      <a:pt x="1593" y="3090"/>
                    </a:lnTo>
                    <a:lnTo>
                      <a:pt x="1688" y="3147"/>
                    </a:lnTo>
                    <a:lnTo>
                      <a:pt x="1858" y="3222"/>
                    </a:lnTo>
                    <a:lnTo>
                      <a:pt x="1953" y="3241"/>
                    </a:lnTo>
                    <a:lnTo>
                      <a:pt x="2029" y="3241"/>
                    </a:lnTo>
                    <a:lnTo>
                      <a:pt x="2256" y="3222"/>
                    </a:lnTo>
                    <a:lnTo>
                      <a:pt x="2484" y="3203"/>
                    </a:lnTo>
                    <a:lnTo>
                      <a:pt x="2598" y="3184"/>
                    </a:lnTo>
                    <a:lnTo>
                      <a:pt x="2711" y="3203"/>
                    </a:lnTo>
                    <a:lnTo>
                      <a:pt x="2825" y="3222"/>
                    </a:lnTo>
                    <a:lnTo>
                      <a:pt x="2939" y="3260"/>
                    </a:lnTo>
                    <a:lnTo>
                      <a:pt x="3033" y="3317"/>
                    </a:lnTo>
                    <a:lnTo>
                      <a:pt x="3128" y="3374"/>
                    </a:lnTo>
                    <a:lnTo>
                      <a:pt x="3204" y="3450"/>
                    </a:lnTo>
                    <a:lnTo>
                      <a:pt x="3356" y="3620"/>
                    </a:lnTo>
                    <a:lnTo>
                      <a:pt x="3488" y="3829"/>
                    </a:lnTo>
                    <a:lnTo>
                      <a:pt x="3602" y="4037"/>
                    </a:lnTo>
                    <a:lnTo>
                      <a:pt x="3811" y="4454"/>
                    </a:lnTo>
                    <a:lnTo>
                      <a:pt x="3905" y="4644"/>
                    </a:lnTo>
                    <a:lnTo>
                      <a:pt x="3981" y="4758"/>
                    </a:lnTo>
                    <a:lnTo>
                      <a:pt x="4038" y="4852"/>
                    </a:lnTo>
                    <a:lnTo>
                      <a:pt x="4133" y="4928"/>
                    </a:lnTo>
                    <a:lnTo>
                      <a:pt x="4228" y="5004"/>
                    </a:lnTo>
                    <a:lnTo>
                      <a:pt x="4322" y="5042"/>
                    </a:lnTo>
                    <a:lnTo>
                      <a:pt x="4436" y="5061"/>
                    </a:lnTo>
                    <a:lnTo>
                      <a:pt x="4531" y="5042"/>
                    </a:lnTo>
                    <a:lnTo>
                      <a:pt x="4701" y="5004"/>
                    </a:lnTo>
                    <a:lnTo>
                      <a:pt x="4872" y="4947"/>
                    </a:lnTo>
                    <a:lnTo>
                      <a:pt x="5024" y="4890"/>
                    </a:lnTo>
                    <a:lnTo>
                      <a:pt x="5175" y="4871"/>
                    </a:lnTo>
                    <a:lnTo>
                      <a:pt x="5308" y="4890"/>
                    </a:lnTo>
                    <a:lnTo>
                      <a:pt x="5422" y="4947"/>
                    </a:lnTo>
                    <a:lnTo>
                      <a:pt x="5554" y="5061"/>
                    </a:lnTo>
                    <a:lnTo>
                      <a:pt x="5668" y="5250"/>
                    </a:lnTo>
                    <a:lnTo>
                      <a:pt x="5763" y="5440"/>
                    </a:lnTo>
                    <a:lnTo>
                      <a:pt x="5839" y="5648"/>
                    </a:lnTo>
                    <a:lnTo>
                      <a:pt x="5914" y="5857"/>
                    </a:lnTo>
                    <a:lnTo>
                      <a:pt x="5971" y="5952"/>
                    </a:lnTo>
                    <a:lnTo>
                      <a:pt x="6047" y="6046"/>
                    </a:lnTo>
                    <a:lnTo>
                      <a:pt x="6199" y="6198"/>
                    </a:lnTo>
                    <a:lnTo>
                      <a:pt x="6369" y="6312"/>
                    </a:lnTo>
                    <a:lnTo>
                      <a:pt x="6540" y="6369"/>
                    </a:lnTo>
                    <a:lnTo>
                      <a:pt x="6710" y="6388"/>
                    </a:lnTo>
                    <a:lnTo>
                      <a:pt x="6900" y="6369"/>
                    </a:lnTo>
                    <a:lnTo>
                      <a:pt x="7108" y="6312"/>
                    </a:lnTo>
                    <a:lnTo>
                      <a:pt x="7393" y="6217"/>
                    </a:lnTo>
                    <a:lnTo>
                      <a:pt x="7620" y="6103"/>
                    </a:lnTo>
                    <a:lnTo>
                      <a:pt x="7886" y="6009"/>
                    </a:lnTo>
                    <a:lnTo>
                      <a:pt x="8018" y="5971"/>
                    </a:lnTo>
                    <a:lnTo>
                      <a:pt x="8189" y="5952"/>
                    </a:lnTo>
                    <a:lnTo>
                      <a:pt x="8530" y="5952"/>
                    </a:lnTo>
                    <a:lnTo>
                      <a:pt x="8757" y="5990"/>
                    </a:lnTo>
                    <a:lnTo>
                      <a:pt x="8966" y="6009"/>
                    </a:lnTo>
                    <a:lnTo>
                      <a:pt x="9193" y="6027"/>
                    </a:lnTo>
                    <a:lnTo>
                      <a:pt x="9364" y="6009"/>
                    </a:lnTo>
                    <a:lnTo>
                      <a:pt x="9497" y="5990"/>
                    </a:lnTo>
                    <a:lnTo>
                      <a:pt x="9629" y="5933"/>
                    </a:lnTo>
                    <a:lnTo>
                      <a:pt x="9743" y="5876"/>
                    </a:lnTo>
                    <a:lnTo>
                      <a:pt x="9838" y="5781"/>
                    </a:lnTo>
                    <a:lnTo>
                      <a:pt x="9932" y="5686"/>
                    </a:lnTo>
                    <a:lnTo>
                      <a:pt x="9989" y="5592"/>
                    </a:lnTo>
                    <a:lnTo>
                      <a:pt x="10122" y="5326"/>
                    </a:lnTo>
                    <a:lnTo>
                      <a:pt x="10179" y="5231"/>
                    </a:lnTo>
                    <a:lnTo>
                      <a:pt x="10236" y="5156"/>
                    </a:lnTo>
                    <a:lnTo>
                      <a:pt x="10312" y="5080"/>
                    </a:lnTo>
                    <a:lnTo>
                      <a:pt x="10406" y="5023"/>
                    </a:lnTo>
                    <a:lnTo>
                      <a:pt x="10406" y="5080"/>
                    </a:lnTo>
                    <a:lnTo>
                      <a:pt x="10425" y="5137"/>
                    </a:lnTo>
                    <a:lnTo>
                      <a:pt x="10444" y="5175"/>
                    </a:lnTo>
                    <a:lnTo>
                      <a:pt x="10501" y="5212"/>
                    </a:lnTo>
                    <a:lnTo>
                      <a:pt x="10918" y="5364"/>
                    </a:lnTo>
                    <a:lnTo>
                      <a:pt x="11335" y="5516"/>
                    </a:lnTo>
                    <a:lnTo>
                      <a:pt x="10823" y="5857"/>
                    </a:lnTo>
                    <a:lnTo>
                      <a:pt x="10293" y="6198"/>
                    </a:lnTo>
                    <a:lnTo>
                      <a:pt x="9762" y="6501"/>
                    </a:lnTo>
                    <a:lnTo>
                      <a:pt x="9231" y="6767"/>
                    </a:lnTo>
                    <a:lnTo>
                      <a:pt x="8966" y="6880"/>
                    </a:lnTo>
                    <a:lnTo>
                      <a:pt x="8701" y="6975"/>
                    </a:lnTo>
                    <a:lnTo>
                      <a:pt x="8435" y="7070"/>
                    </a:lnTo>
                    <a:lnTo>
                      <a:pt x="8151" y="7146"/>
                    </a:lnTo>
                    <a:lnTo>
                      <a:pt x="7886" y="7203"/>
                    </a:lnTo>
                    <a:lnTo>
                      <a:pt x="7601" y="7259"/>
                    </a:lnTo>
                    <a:lnTo>
                      <a:pt x="7336" y="7278"/>
                    </a:lnTo>
                    <a:lnTo>
                      <a:pt x="7052" y="7297"/>
                    </a:lnTo>
                    <a:lnTo>
                      <a:pt x="6786" y="7278"/>
                    </a:lnTo>
                    <a:lnTo>
                      <a:pt x="6521" y="7259"/>
                    </a:lnTo>
                    <a:lnTo>
                      <a:pt x="6237" y="7203"/>
                    </a:lnTo>
                    <a:lnTo>
                      <a:pt x="5971" y="7146"/>
                    </a:lnTo>
                    <a:lnTo>
                      <a:pt x="5687" y="7051"/>
                    </a:lnTo>
                    <a:lnTo>
                      <a:pt x="5403" y="6956"/>
                    </a:lnTo>
                    <a:lnTo>
                      <a:pt x="5137" y="6824"/>
                    </a:lnTo>
                    <a:lnTo>
                      <a:pt x="4853" y="6672"/>
                    </a:lnTo>
                    <a:lnTo>
                      <a:pt x="4436" y="6407"/>
                    </a:lnTo>
                    <a:lnTo>
                      <a:pt x="4019" y="6122"/>
                    </a:lnTo>
                    <a:lnTo>
                      <a:pt x="3621" y="5838"/>
                    </a:lnTo>
                    <a:lnTo>
                      <a:pt x="3242" y="5535"/>
                    </a:lnTo>
                    <a:lnTo>
                      <a:pt x="3450" y="5592"/>
                    </a:lnTo>
                    <a:lnTo>
                      <a:pt x="3678" y="5648"/>
                    </a:lnTo>
                    <a:lnTo>
                      <a:pt x="3905" y="5667"/>
                    </a:lnTo>
                    <a:lnTo>
                      <a:pt x="4417" y="5667"/>
                    </a:lnTo>
                    <a:lnTo>
                      <a:pt x="4682" y="5648"/>
                    </a:lnTo>
                    <a:lnTo>
                      <a:pt x="4929" y="5611"/>
                    </a:lnTo>
                    <a:lnTo>
                      <a:pt x="5175" y="5554"/>
                    </a:lnTo>
                    <a:lnTo>
                      <a:pt x="5232" y="5535"/>
                    </a:lnTo>
                    <a:lnTo>
                      <a:pt x="5270" y="5478"/>
                    </a:lnTo>
                    <a:lnTo>
                      <a:pt x="5289" y="5440"/>
                    </a:lnTo>
                    <a:lnTo>
                      <a:pt x="5289" y="5383"/>
                    </a:lnTo>
                    <a:lnTo>
                      <a:pt x="5270" y="5326"/>
                    </a:lnTo>
                    <a:lnTo>
                      <a:pt x="5232" y="5269"/>
                    </a:lnTo>
                    <a:lnTo>
                      <a:pt x="5194" y="5250"/>
                    </a:lnTo>
                    <a:lnTo>
                      <a:pt x="5137" y="5231"/>
                    </a:lnTo>
                    <a:lnTo>
                      <a:pt x="5099" y="5231"/>
                    </a:lnTo>
                    <a:lnTo>
                      <a:pt x="4644" y="5307"/>
                    </a:lnTo>
                    <a:lnTo>
                      <a:pt x="4417" y="5326"/>
                    </a:lnTo>
                    <a:lnTo>
                      <a:pt x="4171" y="5345"/>
                    </a:lnTo>
                    <a:lnTo>
                      <a:pt x="3905" y="5326"/>
                    </a:lnTo>
                    <a:lnTo>
                      <a:pt x="3640" y="5288"/>
                    </a:lnTo>
                    <a:lnTo>
                      <a:pt x="3375" y="5231"/>
                    </a:lnTo>
                    <a:lnTo>
                      <a:pt x="3128" y="5137"/>
                    </a:lnTo>
                    <a:lnTo>
                      <a:pt x="3033" y="5080"/>
                    </a:lnTo>
                    <a:lnTo>
                      <a:pt x="2958" y="5004"/>
                    </a:lnTo>
                    <a:lnTo>
                      <a:pt x="2901" y="4909"/>
                    </a:lnTo>
                    <a:lnTo>
                      <a:pt x="2863" y="4814"/>
                    </a:lnTo>
                    <a:lnTo>
                      <a:pt x="2825" y="4701"/>
                    </a:lnTo>
                    <a:lnTo>
                      <a:pt x="2806" y="4587"/>
                    </a:lnTo>
                    <a:lnTo>
                      <a:pt x="2768" y="4322"/>
                    </a:lnTo>
                    <a:lnTo>
                      <a:pt x="2768" y="3791"/>
                    </a:lnTo>
                    <a:lnTo>
                      <a:pt x="2749" y="3564"/>
                    </a:lnTo>
                    <a:lnTo>
                      <a:pt x="2730" y="3469"/>
                    </a:lnTo>
                    <a:lnTo>
                      <a:pt x="2711" y="3374"/>
                    </a:lnTo>
                    <a:lnTo>
                      <a:pt x="2673" y="3317"/>
                    </a:lnTo>
                    <a:lnTo>
                      <a:pt x="2654" y="3279"/>
                    </a:lnTo>
                    <a:lnTo>
                      <a:pt x="2598" y="3260"/>
                    </a:lnTo>
                    <a:lnTo>
                      <a:pt x="2541" y="3241"/>
                    </a:lnTo>
                    <a:lnTo>
                      <a:pt x="2503" y="3241"/>
                    </a:lnTo>
                    <a:lnTo>
                      <a:pt x="2427" y="3260"/>
                    </a:lnTo>
                    <a:lnTo>
                      <a:pt x="2389" y="3298"/>
                    </a:lnTo>
                    <a:lnTo>
                      <a:pt x="2351" y="3336"/>
                    </a:lnTo>
                    <a:lnTo>
                      <a:pt x="2351" y="3355"/>
                    </a:lnTo>
                    <a:lnTo>
                      <a:pt x="2332" y="3431"/>
                    </a:lnTo>
                    <a:lnTo>
                      <a:pt x="2332" y="3507"/>
                    </a:lnTo>
                    <a:lnTo>
                      <a:pt x="2370" y="3564"/>
                    </a:lnTo>
                    <a:lnTo>
                      <a:pt x="2427" y="3601"/>
                    </a:lnTo>
                    <a:lnTo>
                      <a:pt x="2446" y="3753"/>
                    </a:lnTo>
                    <a:lnTo>
                      <a:pt x="2465" y="3943"/>
                    </a:lnTo>
                    <a:lnTo>
                      <a:pt x="2465" y="4322"/>
                    </a:lnTo>
                    <a:lnTo>
                      <a:pt x="2484" y="4492"/>
                    </a:lnTo>
                    <a:lnTo>
                      <a:pt x="2503" y="4682"/>
                    </a:lnTo>
                    <a:lnTo>
                      <a:pt x="2522" y="4852"/>
                    </a:lnTo>
                    <a:lnTo>
                      <a:pt x="2579" y="5023"/>
                    </a:lnTo>
                    <a:lnTo>
                      <a:pt x="2579" y="5023"/>
                    </a:lnTo>
                    <a:lnTo>
                      <a:pt x="2294" y="4796"/>
                    </a:lnTo>
                    <a:lnTo>
                      <a:pt x="1783" y="4416"/>
                    </a:lnTo>
                    <a:lnTo>
                      <a:pt x="1536" y="4227"/>
                    </a:lnTo>
                    <a:lnTo>
                      <a:pt x="1328" y="4018"/>
                    </a:lnTo>
                    <a:lnTo>
                      <a:pt x="1252" y="3905"/>
                    </a:lnTo>
                    <a:lnTo>
                      <a:pt x="1176" y="3791"/>
                    </a:lnTo>
                    <a:lnTo>
                      <a:pt x="1100" y="3658"/>
                    </a:lnTo>
                    <a:lnTo>
                      <a:pt x="1062" y="3526"/>
                    </a:lnTo>
                    <a:lnTo>
                      <a:pt x="1024" y="3393"/>
                    </a:lnTo>
                    <a:lnTo>
                      <a:pt x="1005" y="3222"/>
                    </a:lnTo>
                    <a:lnTo>
                      <a:pt x="1005" y="3052"/>
                    </a:lnTo>
                    <a:lnTo>
                      <a:pt x="1024" y="2881"/>
                    </a:lnTo>
                    <a:lnTo>
                      <a:pt x="1062" y="2616"/>
                    </a:lnTo>
                    <a:lnTo>
                      <a:pt x="1081" y="2369"/>
                    </a:lnTo>
                    <a:lnTo>
                      <a:pt x="1081" y="2123"/>
                    </a:lnTo>
                    <a:lnTo>
                      <a:pt x="1043" y="1877"/>
                    </a:lnTo>
                    <a:lnTo>
                      <a:pt x="1043" y="1839"/>
                    </a:lnTo>
                    <a:close/>
                    <a:moveTo>
                      <a:pt x="15353" y="0"/>
                    </a:moveTo>
                    <a:lnTo>
                      <a:pt x="15296" y="19"/>
                    </a:lnTo>
                    <a:lnTo>
                      <a:pt x="15258" y="38"/>
                    </a:lnTo>
                    <a:lnTo>
                      <a:pt x="15239" y="95"/>
                    </a:lnTo>
                    <a:lnTo>
                      <a:pt x="15221" y="133"/>
                    </a:lnTo>
                    <a:lnTo>
                      <a:pt x="15221" y="190"/>
                    </a:lnTo>
                    <a:lnTo>
                      <a:pt x="15239" y="247"/>
                    </a:lnTo>
                    <a:lnTo>
                      <a:pt x="15277" y="304"/>
                    </a:lnTo>
                    <a:lnTo>
                      <a:pt x="15334" y="341"/>
                    </a:lnTo>
                    <a:lnTo>
                      <a:pt x="15486" y="417"/>
                    </a:lnTo>
                    <a:lnTo>
                      <a:pt x="15619" y="512"/>
                    </a:lnTo>
                    <a:lnTo>
                      <a:pt x="15732" y="626"/>
                    </a:lnTo>
                    <a:lnTo>
                      <a:pt x="15808" y="739"/>
                    </a:lnTo>
                    <a:lnTo>
                      <a:pt x="15846" y="872"/>
                    </a:lnTo>
                    <a:lnTo>
                      <a:pt x="15884" y="986"/>
                    </a:lnTo>
                    <a:lnTo>
                      <a:pt x="15884" y="1119"/>
                    </a:lnTo>
                    <a:lnTo>
                      <a:pt x="15846" y="1251"/>
                    </a:lnTo>
                    <a:lnTo>
                      <a:pt x="15808" y="1384"/>
                    </a:lnTo>
                    <a:lnTo>
                      <a:pt x="15751" y="1498"/>
                    </a:lnTo>
                    <a:lnTo>
                      <a:pt x="15656" y="1611"/>
                    </a:lnTo>
                    <a:lnTo>
                      <a:pt x="15562" y="1706"/>
                    </a:lnTo>
                    <a:lnTo>
                      <a:pt x="15448" y="1782"/>
                    </a:lnTo>
                    <a:lnTo>
                      <a:pt x="15315" y="1839"/>
                    </a:lnTo>
                    <a:lnTo>
                      <a:pt x="15183" y="1877"/>
                    </a:lnTo>
                    <a:lnTo>
                      <a:pt x="15012" y="1896"/>
                    </a:lnTo>
                    <a:lnTo>
                      <a:pt x="14955" y="1915"/>
                    </a:lnTo>
                    <a:lnTo>
                      <a:pt x="14898" y="1952"/>
                    </a:lnTo>
                    <a:lnTo>
                      <a:pt x="14860" y="2009"/>
                    </a:lnTo>
                    <a:lnTo>
                      <a:pt x="14860" y="2066"/>
                    </a:lnTo>
                    <a:lnTo>
                      <a:pt x="14860" y="2218"/>
                    </a:lnTo>
                    <a:lnTo>
                      <a:pt x="14822" y="2351"/>
                    </a:lnTo>
                    <a:lnTo>
                      <a:pt x="14785" y="2445"/>
                    </a:lnTo>
                    <a:lnTo>
                      <a:pt x="14709" y="2559"/>
                    </a:lnTo>
                    <a:lnTo>
                      <a:pt x="14633" y="2635"/>
                    </a:lnTo>
                    <a:lnTo>
                      <a:pt x="14538" y="2711"/>
                    </a:lnTo>
                    <a:lnTo>
                      <a:pt x="14424" y="2767"/>
                    </a:lnTo>
                    <a:lnTo>
                      <a:pt x="14292" y="2824"/>
                    </a:lnTo>
                    <a:lnTo>
                      <a:pt x="14045" y="2900"/>
                    </a:lnTo>
                    <a:lnTo>
                      <a:pt x="13780" y="2976"/>
                    </a:lnTo>
                    <a:lnTo>
                      <a:pt x="13515" y="3014"/>
                    </a:lnTo>
                    <a:lnTo>
                      <a:pt x="13306" y="3090"/>
                    </a:lnTo>
                    <a:lnTo>
                      <a:pt x="13136" y="3166"/>
                    </a:lnTo>
                    <a:lnTo>
                      <a:pt x="12965" y="3279"/>
                    </a:lnTo>
                    <a:lnTo>
                      <a:pt x="12832" y="3412"/>
                    </a:lnTo>
                    <a:lnTo>
                      <a:pt x="12700" y="3545"/>
                    </a:lnTo>
                    <a:lnTo>
                      <a:pt x="12377" y="3886"/>
                    </a:lnTo>
                    <a:lnTo>
                      <a:pt x="12207" y="4037"/>
                    </a:lnTo>
                    <a:lnTo>
                      <a:pt x="12036" y="4151"/>
                    </a:lnTo>
                    <a:lnTo>
                      <a:pt x="11847" y="4265"/>
                    </a:lnTo>
                    <a:lnTo>
                      <a:pt x="11657" y="4360"/>
                    </a:lnTo>
                    <a:lnTo>
                      <a:pt x="11430" y="4416"/>
                    </a:lnTo>
                    <a:lnTo>
                      <a:pt x="11183" y="4454"/>
                    </a:lnTo>
                    <a:lnTo>
                      <a:pt x="10729" y="4511"/>
                    </a:lnTo>
                    <a:lnTo>
                      <a:pt x="10482" y="4549"/>
                    </a:lnTo>
                    <a:lnTo>
                      <a:pt x="10368" y="4587"/>
                    </a:lnTo>
                    <a:lnTo>
                      <a:pt x="10274" y="4644"/>
                    </a:lnTo>
                    <a:lnTo>
                      <a:pt x="10160" y="4720"/>
                    </a:lnTo>
                    <a:lnTo>
                      <a:pt x="10065" y="4796"/>
                    </a:lnTo>
                    <a:lnTo>
                      <a:pt x="9970" y="4871"/>
                    </a:lnTo>
                    <a:lnTo>
                      <a:pt x="9914" y="4985"/>
                    </a:lnTo>
                    <a:lnTo>
                      <a:pt x="9819" y="5194"/>
                    </a:lnTo>
                    <a:lnTo>
                      <a:pt x="9705" y="5345"/>
                    </a:lnTo>
                    <a:lnTo>
                      <a:pt x="9591" y="5478"/>
                    </a:lnTo>
                    <a:lnTo>
                      <a:pt x="9478" y="5573"/>
                    </a:lnTo>
                    <a:lnTo>
                      <a:pt x="9364" y="5629"/>
                    </a:lnTo>
                    <a:lnTo>
                      <a:pt x="9231" y="5667"/>
                    </a:lnTo>
                    <a:lnTo>
                      <a:pt x="9099" y="5686"/>
                    </a:lnTo>
                    <a:lnTo>
                      <a:pt x="8966" y="5705"/>
                    </a:lnTo>
                    <a:lnTo>
                      <a:pt x="8757" y="5686"/>
                    </a:lnTo>
                    <a:lnTo>
                      <a:pt x="8549" y="5667"/>
                    </a:lnTo>
                    <a:lnTo>
                      <a:pt x="8321" y="5648"/>
                    </a:lnTo>
                    <a:lnTo>
                      <a:pt x="8113" y="5629"/>
                    </a:lnTo>
                    <a:lnTo>
                      <a:pt x="7923" y="5648"/>
                    </a:lnTo>
                    <a:lnTo>
                      <a:pt x="7734" y="5686"/>
                    </a:lnTo>
                    <a:lnTo>
                      <a:pt x="7544" y="5762"/>
                    </a:lnTo>
                    <a:lnTo>
                      <a:pt x="7203" y="5933"/>
                    </a:lnTo>
                    <a:lnTo>
                      <a:pt x="7071" y="5990"/>
                    </a:lnTo>
                    <a:lnTo>
                      <a:pt x="6938" y="6027"/>
                    </a:lnTo>
                    <a:lnTo>
                      <a:pt x="6824" y="6046"/>
                    </a:lnTo>
                    <a:lnTo>
                      <a:pt x="6729" y="6065"/>
                    </a:lnTo>
                    <a:lnTo>
                      <a:pt x="6616" y="6046"/>
                    </a:lnTo>
                    <a:lnTo>
                      <a:pt x="6521" y="6027"/>
                    </a:lnTo>
                    <a:lnTo>
                      <a:pt x="6445" y="5971"/>
                    </a:lnTo>
                    <a:lnTo>
                      <a:pt x="6369" y="5914"/>
                    </a:lnTo>
                    <a:lnTo>
                      <a:pt x="6312" y="5857"/>
                    </a:lnTo>
                    <a:lnTo>
                      <a:pt x="6256" y="5781"/>
                    </a:lnTo>
                    <a:lnTo>
                      <a:pt x="6161" y="5592"/>
                    </a:lnTo>
                    <a:lnTo>
                      <a:pt x="6009" y="5194"/>
                    </a:lnTo>
                    <a:lnTo>
                      <a:pt x="5933" y="5023"/>
                    </a:lnTo>
                    <a:lnTo>
                      <a:pt x="5820" y="4871"/>
                    </a:lnTo>
                    <a:lnTo>
                      <a:pt x="5706" y="4739"/>
                    </a:lnTo>
                    <a:lnTo>
                      <a:pt x="5573" y="4644"/>
                    </a:lnTo>
                    <a:lnTo>
                      <a:pt x="5441" y="4568"/>
                    </a:lnTo>
                    <a:lnTo>
                      <a:pt x="5270" y="4530"/>
                    </a:lnTo>
                    <a:lnTo>
                      <a:pt x="5194" y="4511"/>
                    </a:lnTo>
                    <a:lnTo>
                      <a:pt x="5118" y="4530"/>
                    </a:lnTo>
                    <a:lnTo>
                      <a:pt x="5024" y="4549"/>
                    </a:lnTo>
                    <a:lnTo>
                      <a:pt x="4853" y="4606"/>
                    </a:lnTo>
                    <a:lnTo>
                      <a:pt x="4682" y="4682"/>
                    </a:lnTo>
                    <a:lnTo>
                      <a:pt x="4607" y="4701"/>
                    </a:lnTo>
                    <a:lnTo>
                      <a:pt x="4436" y="4701"/>
                    </a:lnTo>
                    <a:lnTo>
                      <a:pt x="4360" y="4663"/>
                    </a:lnTo>
                    <a:lnTo>
                      <a:pt x="4284" y="4606"/>
                    </a:lnTo>
                    <a:lnTo>
                      <a:pt x="4228" y="4530"/>
                    </a:lnTo>
                    <a:lnTo>
                      <a:pt x="4095" y="4322"/>
                    </a:lnTo>
                    <a:lnTo>
                      <a:pt x="3981" y="4075"/>
                    </a:lnTo>
                    <a:lnTo>
                      <a:pt x="3848" y="3829"/>
                    </a:lnTo>
                    <a:lnTo>
                      <a:pt x="3716" y="3582"/>
                    </a:lnTo>
                    <a:lnTo>
                      <a:pt x="3564" y="3336"/>
                    </a:lnTo>
                    <a:lnTo>
                      <a:pt x="3488" y="3222"/>
                    </a:lnTo>
                    <a:lnTo>
                      <a:pt x="3394" y="3128"/>
                    </a:lnTo>
                    <a:lnTo>
                      <a:pt x="3299" y="3052"/>
                    </a:lnTo>
                    <a:lnTo>
                      <a:pt x="3185" y="2976"/>
                    </a:lnTo>
                    <a:lnTo>
                      <a:pt x="3052" y="2938"/>
                    </a:lnTo>
                    <a:lnTo>
                      <a:pt x="2920" y="2900"/>
                    </a:lnTo>
                    <a:lnTo>
                      <a:pt x="2768" y="2881"/>
                    </a:lnTo>
                    <a:lnTo>
                      <a:pt x="2598" y="2862"/>
                    </a:lnTo>
                    <a:lnTo>
                      <a:pt x="2351" y="2881"/>
                    </a:lnTo>
                    <a:lnTo>
                      <a:pt x="2086" y="2900"/>
                    </a:lnTo>
                    <a:lnTo>
                      <a:pt x="2048" y="2919"/>
                    </a:lnTo>
                    <a:lnTo>
                      <a:pt x="1972" y="2900"/>
                    </a:lnTo>
                    <a:lnTo>
                      <a:pt x="1915" y="2881"/>
                    </a:lnTo>
                    <a:lnTo>
                      <a:pt x="1877" y="2843"/>
                    </a:lnTo>
                    <a:lnTo>
                      <a:pt x="1839" y="2786"/>
                    </a:lnTo>
                    <a:lnTo>
                      <a:pt x="1801" y="2654"/>
                    </a:lnTo>
                    <a:lnTo>
                      <a:pt x="1801" y="2483"/>
                    </a:lnTo>
                    <a:lnTo>
                      <a:pt x="1820" y="2161"/>
                    </a:lnTo>
                    <a:lnTo>
                      <a:pt x="1820" y="2028"/>
                    </a:lnTo>
                    <a:lnTo>
                      <a:pt x="1801" y="1915"/>
                    </a:lnTo>
                    <a:lnTo>
                      <a:pt x="1726" y="1801"/>
                    </a:lnTo>
                    <a:lnTo>
                      <a:pt x="1650" y="1706"/>
                    </a:lnTo>
                    <a:lnTo>
                      <a:pt x="1555" y="1630"/>
                    </a:lnTo>
                    <a:lnTo>
                      <a:pt x="1441" y="1573"/>
                    </a:lnTo>
                    <a:lnTo>
                      <a:pt x="1366" y="1536"/>
                    </a:lnTo>
                    <a:lnTo>
                      <a:pt x="1271" y="1517"/>
                    </a:lnTo>
                    <a:lnTo>
                      <a:pt x="1081" y="1479"/>
                    </a:lnTo>
                    <a:lnTo>
                      <a:pt x="911" y="1441"/>
                    </a:lnTo>
                    <a:lnTo>
                      <a:pt x="797" y="1441"/>
                    </a:lnTo>
                    <a:lnTo>
                      <a:pt x="702" y="1384"/>
                    </a:lnTo>
                    <a:lnTo>
                      <a:pt x="645" y="1327"/>
                    </a:lnTo>
                    <a:lnTo>
                      <a:pt x="607" y="1251"/>
                    </a:lnTo>
                    <a:lnTo>
                      <a:pt x="588" y="1137"/>
                    </a:lnTo>
                    <a:lnTo>
                      <a:pt x="607" y="1005"/>
                    </a:lnTo>
                    <a:lnTo>
                      <a:pt x="645" y="853"/>
                    </a:lnTo>
                    <a:lnTo>
                      <a:pt x="721" y="664"/>
                    </a:lnTo>
                    <a:lnTo>
                      <a:pt x="797" y="645"/>
                    </a:lnTo>
                    <a:lnTo>
                      <a:pt x="835" y="607"/>
                    </a:lnTo>
                    <a:lnTo>
                      <a:pt x="873" y="550"/>
                    </a:lnTo>
                    <a:lnTo>
                      <a:pt x="873" y="493"/>
                    </a:lnTo>
                    <a:lnTo>
                      <a:pt x="873" y="436"/>
                    </a:lnTo>
                    <a:lnTo>
                      <a:pt x="854" y="379"/>
                    </a:lnTo>
                    <a:lnTo>
                      <a:pt x="797" y="341"/>
                    </a:lnTo>
                    <a:lnTo>
                      <a:pt x="607" y="341"/>
                    </a:lnTo>
                    <a:lnTo>
                      <a:pt x="494" y="379"/>
                    </a:lnTo>
                    <a:lnTo>
                      <a:pt x="399" y="417"/>
                    </a:lnTo>
                    <a:lnTo>
                      <a:pt x="304" y="474"/>
                    </a:lnTo>
                    <a:lnTo>
                      <a:pt x="228" y="550"/>
                    </a:lnTo>
                    <a:lnTo>
                      <a:pt x="153" y="626"/>
                    </a:lnTo>
                    <a:lnTo>
                      <a:pt x="96" y="721"/>
                    </a:lnTo>
                    <a:lnTo>
                      <a:pt x="58" y="815"/>
                    </a:lnTo>
                    <a:lnTo>
                      <a:pt x="20" y="910"/>
                    </a:lnTo>
                    <a:lnTo>
                      <a:pt x="1" y="1005"/>
                    </a:lnTo>
                    <a:lnTo>
                      <a:pt x="1" y="1100"/>
                    </a:lnTo>
                    <a:lnTo>
                      <a:pt x="20" y="1213"/>
                    </a:lnTo>
                    <a:lnTo>
                      <a:pt x="58" y="1308"/>
                    </a:lnTo>
                    <a:lnTo>
                      <a:pt x="115" y="1403"/>
                    </a:lnTo>
                    <a:lnTo>
                      <a:pt x="190" y="1498"/>
                    </a:lnTo>
                    <a:lnTo>
                      <a:pt x="285" y="1573"/>
                    </a:lnTo>
                    <a:lnTo>
                      <a:pt x="399" y="1649"/>
                    </a:lnTo>
                    <a:lnTo>
                      <a:pt x="532" y="1706"/>
                    </a:lnTo>
                    <a:lnTo>
                      <a:pt x="664" y="1763"/>
                    </a:lnTo>
                    <a:lnTo>
                      <a:pt x="797" y="1782"/>
                    </a:lnTo>
                    <a:lnTo>
                      <a:pt x="778" y="1820"/>
                    </a:lnTo>
                    <a:lnTo>
                      <a:pt x="740" y="1858"/>
                    </a:lnTo>
                    <a:lnTo>
                      <a:pt x="721" y="1896"/>
                    </a:lnTo>
                    <a:lnTo>
                      <a:pt x="740" y="1952"/>
                    </a:lnTo>
                    <a:lnTo>
                      <a:pt x="759" y="2161"/>
                    </a:lnTo>
                    <a:lnTo>
                      <a:pt x="740" y="2369"/>
                    </a:lnTo>
                    <a:lnTo>
                      <a:pt x="721" y="2559"/>
                    </a:lnTo>
                    <a:lnTo>
                      <a:pt x="683" y="2767"/>
                    </a:lnTo>
                    <a:lnTo>
                      <a:pt x="645" y="2976"/>
                    </a:lnTo>
                    <a:lnTo>
                      <a:pt x="626" y="3166"/>
                    </a:lnTo>
                    <a:lnTo>
                      <a:pt x="626" y="3374"/>
                    </a:lnTo>
                    <a:lnTo>
                      <a:pt x="664" y="3564"/>
                    </a:lnTo>
                    <a:lnTo>
                      <a:pt x="702" y="3715"/>
                    </a:lnTo>
                    <a:lnTo>
                      <a:pt x="778" y="3848"/>
                    </a:lnTo>
                    <a:lnTo>
                      <a:pt x="854" y="3981"/>
                    </a:lnTo>
                    <a:lnTo>
                      <a:pt x="930" y="4094"/>
                    </a:lnTo>
                    <a:lnTo>
                      <a:pt x="1024" y="4208"/>
                    </a:lnTo>
                    <a:lnTo>
                      <a:pt x="1138" y="4303"/>
                    </a:lnTo>
                    <a:lnTo>
                      <a:pt x="1366" y="4511"/>
                    </a:lnTo>
                    <a:lnTo>
                      <a:pt x="2237" y="5175"/>
                    </a:lnTo>
                    <a:lnTo>
                      <a:pt x="3109" y="5857"/>
                    </a:lnTo>
                    <a:lnTo>
                      <a:pt x="3545" y="6179"/>
                    </a:lnTo>
                    <a:lnTo>
                      <a:pt x="3981" y="6501"/>
                    </a:lnTo>
                    <a:lnTo>
                      <a:pt x="4436" y="6805"/>
                    </a:lnTo>
                    <a:lnTo>
                      <a:pt x="4910" y="7089"/>
                    </a:lnTo>
                    <a:lnTo>
                      <a:pt x="5175" y="7222"/>
                    </a:lnTo>
                    <a:lnTo>
                      <a:pt x="5441" y="7354"/>
                    </a:lnTo>
                    <a:lnTo>
                      <a:pt x="5706" y="7449"/>
                    </a:lnTo>
                    <a:lnTo>
                      <a:pt x="5952" y="7525"/>
                    </a:lnTo>
                    <a:lnTo>
                      <a:pt x="6218" y="7582"/>
                    </a:lnTo>
                    <a:lnTo>
                      <a:pt x="6483" y="7639"/>
                    </a:lnTo>
                    <a:lnTo>
                      <a:pt x="6748" y="7657"/>
                    </a:lnTo>
                    <a:lnTo>
                      <a:pt x="7298" y="7657"/>
                    </a:lnTo>
                    <a:lnTo>
                      <a:pt x="7601" y="7620"/>
                    </a:lnTo>
                    <a:lnTo>
                      <a:pt x="7886" y="7563"/>
                    </a:lnTo>
                    <a:lnTo>
                      <a:pt x="8189" y="7506"/>
                    </a:lnTo>
                    <a:lnTo>
                      <a:pt x="8473" y="7411"/>
                    </a:lnTo>
                    <a:lnTo>
                      <a:pt x="8776" y="7316"/>
                    </a:lnTo>
                    <a:lnTo>
                      <a:pt x="9061" y="7203"/>
                    </a:lnTo>
                    <a:lnTo>
                      <a:pt x="9345" y="7089"/>
                    </a:lnTo>
                    <a:lnTo>
                      <a:pt x="9914" y="6805"/>
                    </a:lnTo>
                    <a:lnTo>
                      <a:pt x="10463" y="6482"/>
                    </a:lnTo>
                    <a:lnTo>
                      <a:pt x="10994" y="6141"/>
                    </a:lnTo>
                    <a:lnTo>
                      <a:pt x="11525" y="5781"/>
                    </a:lnTo>
                    <a:lnTo>
                      <a:pt x="11562" y="5743"/>
                    </a:lnTo>
                    <a:lnTo>
                      <a:pt x="11581" y="5686"/>
                    </a:lnTo>
                    <a:lnTo>
                      <a:pt x="11600" y="5629"/>
                    </a:lnTo>
                    <a:lnTo>
                      <a:pt x="11581" y="5592"/>
                    </a:lnTo>
                    <a:lnTo>
                      <a:pt x="11998" y="5705"/>
                    </a:lnTo>
                    <a:lnTo>
                      <a:pt x="12321" y="5781"/>
                    </a:lnTo>
                    <a:lnTo>
                      <a:pt x="12510" y="5819"/>
                    </a:lnTo>
                    <a:lnTo>
                      <a:pt x="12700" y="5838"/>
                    </a:lnTo>
                    <a:lnTo>
                      <a:pt x="12813" y="5819"/>
                    </a:lnTo>
                    <a:lnTo>
                      <a:pt x="12927" y="5800"/>
                    </a:lnTo>
                    <a:lnTo>
                      <a:pt x="13098" y="5724"/>
                    </a:lnTo>
                    <a:lnTo>
                      <a:pt x="13230" y="5629"/>
                    </a:lnTo>
                    <a:lnTo>
                      <a:pt x="13344" y="5516"/>
                    </a:lnTo>
                    <a:lnTo>
                      <a:pt x="13439" y="5383"/>
                    </a:lnTo>
                    <a:lnTo>
                      <a:pt x="13515" y="5231"/>
                    </a:lnTo>
                    <a:lnTo>
                      <a:pt x="13572" y="5080"/>
                    </a:lnTo>
                    <a:lnTo>
                      <a:pt x="13628" y="4909"/>
                    </a:lnTo>
                    <a:lnTo>
                      <a:pt x="13666" y="4739"/>
                    </a:lnTo>
                    <a:lnTo>
                      <a:pt x="13704" y="4720"/>
                    </a:lnTo>
                    <a:lnTo>
                      <a:pt x="13837" y="4606"/>
                    </a:lnTo>
                    <a:lnTo>
                      <a:pt x="14007" y="4511"/>
                    </a:lnTo>
                    <a:lnTo>
                      <a:pt x="14349" y="4379"/>
                    </a:lnTo>
                    <a:lnTo>
                      <a:pt x="14538" y="4303"/>
                    </a:lnTo>
                    <a:lnTo>
                      <a:pt x="14690" y="4208"/>
                    </a:lnTo>
                    <a:lnTo>
                      <a:pt x="14822" y="4094"/>
                    </a:lnTo>
                    <a:lnTo>
                      <a:pt x="14898" y="4018"/>
                    </a:lnTo>
                    <a:lnTo>
                      <a:pt x="14955" y="3943"/>
                    </a:lnTo>
                    <a:lnTo>
                      <a:pt x="15031" y="3810"/>
                    </a:lnTo>
                    <a:lnTo>
                      <a:pt x="15088" y="3658"/>
                    </a:lnTo>
                    <a:lnTo>
                      <a:pt x="15107" y="3526"/>
                    </a:lnTo>
                    <a:lnTo>
                      <a:pt x="15126" y="3374"/>
                    </a:lnTo>
                    <a:lnTo>
                      <a:pt x="15126" y="3222"/>
                    </a:lnTo>
                    <a:lnTo>
                      <a:pt x="15088" y="3071"/>
                    </a:lnTo>
                    <a:lnTo>
                      <a:pt x="15031" y="2938"/>
                    </a:lnTo>
                    <a:lnTo>
                      <a:pt x="14974" y="2786"/>
                    </a:lnTo>
                    <a:lnTo>
                      <a:pt x="15069" y="2654"/>
                    </a:lnTo>
                    <a:lnTo>
                      <a:pt x="15107" y="2578"/>
                    </a:lnTo>
                    <a:lnTo>
                      <a:pt x="15145" y="2502"/>
                    </a:lnTo>
                    <a:lnTo>
                      <a:pt x="15202" y="2369"/>
                    </a:lnTo>
                    <a:lnTo>
                      <a:pt x="15277" y="2275"/>
                    </a:lnTo>
                    <a:lnTo>
                      <a:pt x="15353" y="2218"/>
                    </a:lnTo>
                    <a:lnTo>
                      <a:pt x="15448" y="2180"/>
                    </a:lnTo>
                    <a:lnTo>
                      <a:pt x="15656" y="2085"/>
                    </a:lnTo>
                    <a:lnTo>
                      <a:pt x="15770" y="2028"/>
                    </a:lnTo>
                    <a:lnTo>
                      <a:pt x="15884" y="1915"/>
                    </a:lnTo>
                    <a:lnTo>
                      <a:pt x="15979" y="1782"/>
                    </a:lnTo>
                    <a:lnTo>
                      <a:pt x="16073" y="1649"/>
                    </a:lnTo>
                    <a:lnTo>
                      <a:pt x="16130" y="1517"/>
                    </a:lnTo>
                    <a:lnTo>
                      <a:pt x="16187" y="1384"/>
                    </a:lnTo>
                    <a:lnTo>
                      <a:pt x="16206" y="1251"/>
                    </a:lnTo>
                    <a:lnTo>
                      <a:pt x="16225" y="1100"/>
                    </a:lnTo>
                    <a:lnTo>
                      <a:pt x="16206" y="967"/>
                    </a:lnTo>
                    <a:lnTo>
                      <a:pt x="16187" y="834"/>
                    </a:lnTo>
                    <a:lnTo>
                      <a:pt x="16149" y="702"/>
                    </a:lnTo>
                    <a:lnTo>
                      <a:pt x="16092" y="588"/>
                    </a:lnTo>
                    <a:lnTo>
                      <a:pt x="16017" y="474"/>
                    </a:lnTo>
                    <a:lnTo>
                      <a:pt x="15922" y="360"/>
                    </a:lnTo>
                    <a:lnTo>
                      <a:pt x="15808" y="266"/>
                    </a:lnTo>
                    <a:lnTo>
                      <a:pt x="15694" y="171"/>
                    </a:lnTo>
                    <a:lnTo>
                      <a:pt x="15562" y="76"/>
                    </a:lnTo>
                    <a:lnTo>
                      <a:pt x="15410" y="19"/>
                    </a:lnTo>
                    <a:lnTo>
                      <a:pt x="15353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57"/>
              <p:cNvSpPr/>
              <p:nvPr/>
            </p:nvSpPr>
            <p:spPr>
              <a:xfrm>
                <a:off x="999400" y="5145375"/>
                <a:ext cx="104275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2465" fill="none" extrusionOk="0">
                    <a:moveTo>
                      <a:pt x="1915" y="2465"/>
                    </a:moveTo>
                    <a:lnTo>
                      <a:pt x="1915" y="2465"/>
                    </a:lnTo>
                    <a:lnTo>
                      <a:pt x="1801" y="2465"/>
                    </a:lnTo>
                    <a:lnTo>
                      <a:pt x="1688" y="2446"/>
                    </a:lnTo>
                    <a:lnTo>
                      <a:pt x="1688" y="2446"/>
                    </a:lnTo>
                    <a:lnTo>
                      <a:pt x="1252" y="2332"/>
                    </a:lnTo>
                    <a:lnTo>
                      <a:pt x="835" y="2218"/>
                    </a:lnTo>
                    <a:lnTo>
                      <a:pt x="418" y="2067"/>
                    </a:lnTo>
                    <a:lnTo>
                      <a:pt x="1" y="1915"/>
                    </a:lnTo>
                    <a:lnTo>
                      <a:pt x="1" y="1915"/>
                    </a:lnTo>
                    <a:lnTo>
                      <a:pt x="190" y="1839"/>
                    </a:lnTo>
                    <a:lnTo>
                      <a:pt x="399" y="1783"/>
                    </a:lnTo>
                    <a:lnTo>
                      <a:pt x="835" y="1707"/>
                    </a:lnTo>
                    <a:lnTo>
                      <a:pt x="1252" y="1612"/>
                    </a:lnTo>
                    <a:lnTo>
                      <a:pt x="1422" y="1555"/>
                    </a:lnTo>
                    <a:lnTo>
                      <a:pt x="1593" y="1479"/>
                    </a:lnTo>
                    <a:lnTo>
                      <a:pt x="1593" y="1479"/>
                    </a:lnTo>
                    <a:lnTo>
                      <a:pt x="1745" y="1385"/>
                    </a:lnTo>
                    <a:lnTo>
                      <a:pt x="1896" y="1252"/>
                    </a:lnTo>
                    <a:lnTo>
                      <a:pt x="2048" y="1119"/>
                    </a:lnTo>
                    <a:lnTo>
                      <a:pt x="2180" y="968"/>
                    </a:lnTo>
                    <a:lnTo>
                      <a:pt x="2180" y="968"/>
                    </a:lnTo>
                    <a:lnTo>
                      <a:pt x="2313" y="816"/>
                    </a:lnTo>
                    <a:lnTo>
                      <a:pt x="2465" y="683"/>
                    </a:lnTo>
                    <a:lnTo>
                      <a:pt x="2616" y="570"/>
                    </a:lnTo>
                    <a:lnTo>
                      <a:pt x="2768" y="475"/>
                    </a:lnTo>
                    <a:lnTo>
                      <a:pt x="2939" y="399"/>
                    </a:lnTo>
                    <a:lnTo>
                      <a:pt x="3128" y="323"/>
                    </a:lnTo>
                    <a:lnTo>
                      <a:pt x="3318" y="266"/>
                    </a:lnTo>
                    <a:lnTo>
                      <a:pt x="3526" y="209"/>
                    </a:lnTo>
                    <a:lnTo>
                      <a:pt x="3526" y="209"/>
                    </a:lnTo>
                    <a:lnTo>
                      <a:pt x="3792" y="134"/>
                    </a:lnTo>
                    <a:lnTo>
                      <a:pt x="3943" y="77"/>
                    </a:lnTo>
                    <a:lnTo>
                      <a:pt x="4076" y="1"/>
                    </a:lnTo>
                    <a:lnTo>
                      <a:pt x="4076" y="1"/>
                    </a:lnTo>
                    <a:lnTo>
                      <a:pt x="4152" y="153"/>
                    </a:lnTo>
                    <a:lnTo>
                      <a:pt x="4171" y="304"/>
                    </a:lnTo>
                    <a:lnTo>
                      <a:pt x="4171" y="437"/>
                    </a:lnTo>
                    <a:lnTo>
                      <a:pt x="4152" y="570"/>
                    </a:lnTo>
                    <a:lnTo>
                      <a:pt x="4076" y="702"/>
                    </a:lnTo>
                    <a:lnTo>
                      <a:pt x="4000" y="835"/>
                    </a:lnTo>
                    <a:lnTo>
                      <a:pt x="3886" y="930"/>
                    </a:lnTo>
                    <a:lnTo>
                      <a:pt x="3754" y="1024"/>
                    </a:lnTo>
                    <a:lnTo>
                      <a:pt x="3754" y="1024"/>
                    </a:lnTo>
                    <a:lnTo>
                      <a:pt x="3583" y="1100"/>
                    </a:lnTo>
                    <a:lnTo>
                      <a:pt x="3431" y="1176"/>
                    </a:lnTo>
                    <a:lnTo>
                      <a:pt x="3109" y="1309"/>
                    </a:lnTo>
                    <a:lnTo>
                      <a:pt x="3109" y="1309"/>
                    </a:lnTo>
                    <a:lnTo>
                      <a:pt x="3166" y="949"/>
                    </a:lnTo>
                    <a:lnTo>
                      <a:pt x="3166" y="949"/>
                    </a:lnTo>
                    <a:lnTo>
                      <a:pt x="3166" y="873"/>
                    </a:lnTo>
                    <a:lnTo>
                      <a:pt x="3109" y="797"/>
                    </a:lnTo>
                    <a:lnTo>
                      <a:pt x="3052" y="759"/>
                    </a:lnTo>
                    <a:lnTo>
                      <a:pt x="2977" y="740"/>
                    </a:lnTo>
                    <a:lnTo>
                      <a:pt x="2977" y="740"/>
                    </a:lnTo>
                    <a:lnTo>
                      <a:pt x="2939" y="759"/>
                    </a:lnTo>
                    <a:lnTo>
                      <a:pt x="2901" y="778"/>
                    </a:lnTo>
                    <a:lnTo>
                      <a:pt x="2863" y="816"/>
                    </a:lnTo>
                    <a:lnTo>
                      <a:pt x="2844" y="873"/>
                    </a:lnTo>
                    <a:lnTo>
                      <a:pt x="2844" y="873"/>
                    </a:lnTo>
                    <a:lnTo>
                      <a:pt x="2768" y="1385"/>
                    </a:lnTo>
                    <a:lnTo>
                      <a:pt x="2711" y="1650"/>
                    </a:lnTo>
                    <a:lnTo>
                      <a:pt x="2635" y="1915"/>
                    </a:lnTo>
                    <a:lnTo>
                      <a:pt x="2578" y="2029"/>
                    </a:lnTo>
                    <a:lnTo>
                      <a:pt x="2522" y="2124"/>
                    </a:lnTo>
                    <a:lnTo>
                      <a:pt x="2446" y="2218"/>
                    </a:lnTo>
                    <a:lnTo>
                      <a:pt x="2370" y="2313"/>
                    </a:lnTo>
                    <a:lnTo>
                      <a:pt x="2275" y="2370"/>
                    </a:lnTo>
                    <a:lnTo>
                      <a:pt x="2180" y="2427"/>
                    </a:lnTo>
                    <a:lnTo>
                      <a:pt x="2048" y="2465"/>
                    </a:lnTo>
                    <a:lnTo>
                      <a:pt x="1915" y="246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57"/>
              <p:cNvSpPr/>
              <p:nvPr/>
            </p:nvSpPr>
            <p:spPr>
              <a:xfrm>
                <a:off x="759175" y="5116475"/>
                <a:ext cx="258275" cy="136500"/>
              </a:xfrm>
              <a:custGeom>
                <a:avLst/>
                <a:gdLst/>
                <a:ahLst/>
                <a:cxnLst/>
                <a:rect l="l" t="t" r="r" b="b"/>
                <a:pathLst>
                  <a:path w="10331" h="5460" fill="none" extrusionOk="0">
                    <a:moveTo>
                      <a:pt x="1574" y="3185"/>
                    </a:moveTo>
                    <a:lnTo>
                      <a:pt x="1574" y="3185"/>
                    </a:lnTo>
                    <a:lnTo>
                      <a:pt x="1289" y="2958"/>
                    </a:lnTo>
                    <a:lnTo>
                      <a:pt x="1289" y="2958"/>
                    </a:lnTo>
                    <a:lnTo>
                      <a:pt x="778" y="2578"/>
                    </a:lnTo>
                    <a:lnTo>
                      <a:pt x="531" y="2389"/>
                    </a:lnTo>
                    <a:lnTo>
                      <a:pt x="323" y="2180"/>
                    </a:lnTo>
                    <a:lnTo>
                      <a:pt x="247" y="2067"/>
                    </a:lnTo>
                    <a:lnTo>
                      <a:pt x="171" y="1953"/>
                    </a:lnTo>
                    <a:lnTo>
                      <a:pt x="95" y="1820"/>
                    </a:lnTo>
                    <a:lnTo>
                      <a:pt x="57" y="1688"/>
                    </a:lnTo>
                    <a:lnTo>
                      <a:pt x="19" y="1555"/>
                    </a:lnTo>
                    <a:lnTo>
                      <a:pt x="0" y="1384"/>
                    </a:lnTo>
                    <a:lnTo>
                      <a:pt x="0" y="1214"/>
                    </a:lnTo>
                    <a:lnTo>
                      <a:pt x="19" y="1043"/>
                    </a:lnTo>
                    <a:lnTo>
                      <a:pt x="19" y="1043"/>
                    </a:lnTo>
                    <a:lnTo>
                      <a:pt x="57" y="778"/>
                    </a:lnTo>
                    <a:lnTo>
                      <a:pt x="76" y="531"/>
                    </a:lnTo>
                    <a:lnTo>
                      <a:pt x="76" y="285"/>
                    </a:lnTo>
                    <a:lnTo>
                      <a:pt x="38" y="39"/>
                    </a:lnTo>
                    <a:lnTo>
                      <a:pt x="38" y="39"/>
                    </a:lnTo>
                    <a:lnTo>
                      <a:pt x="38" y="1"/>
                    </a:lnTo>
                    <a:lnTo>
                      <a:pt x="38" y="1"/>
                    </a:lnTo>
                    <a:lnTo>
                      <a:pt x="133" y="39"/>
                    </a:lnTo>
                    <a:lnTo>
                      <a:pt x="228" y="77"/>
                    </a:lnTo>
                    <a:lnTo>
                      <a:pt x="304" y="133"/>
                    </a:lnTo>
                    <a:lnTo>
                      <a:pt x="361" y="209"/>
                    </a:lnTo>
                    <a:lnTo>
                      <a:pt x="417" y="323"/>
                    </a:lnTo>
                    <a:lnTo>
                      <a:pt x="436" y="456"/>
                    </a:lnTo>
                    <a:lnTo>
                      <a:pt x="436" y="607"/>
                    </a:lnTo>
                    <a:lnTo>
                      <a:pt x="417" y="816"/>
                    </a:lnTo>
                    <a:lnTo>
                      <a:pt x="417" y="816"/>
                    </a:lnTo>
                    <a:lnTo>
                      <a:pt x="417" y="929"/>
                    </a:lnTo>
                    <a:lnTo>
                      <a:pt x="436" y="1024"/>
                    </a:lnTo>
                    <a:lnTo>
                      <a:pt x="474" y="1100"/>
                    </a:lnTo>
                    <a:lnTo>
                      <a:pt x="531" y="1176"/>
                    </a:lnTo>
                    <a:lnTo>
                      <a:pt x="588" y="1252"/>
                    </a:lnTo>
                    <a:lnTo>
                      <a:pt x="683" y="1309"/>
                    </a:lnTo>
                    <a:lnTo>
                      <a:pt x="853" y="1384"/>
                    </a:lnTo>
                    <a:lnTo>
                      <a:pt x="853" y="1384"/>
                    </a:lnTo>
                    <a:lnTo>
                      <a:pt x="948" y="1403"/>
                    </a:lnTo>
                    <a:lnTo>
                      <a:pt x="1024" y="1403"/>
                    </a:lnTo>
                    <a:lnTo>
                      <a:pt x="1024" y="1403"/>
                    </a:lnTo>
                    <a:lnTo>
                      <a:pt x="1251" y="1384"/>
                    </a:lnTo>
                    <a:lnTo>
                      <a:pt x="1479" y="1365"/>
                    </a:lnTo>
                    <a:lnTo>
                      <a:pt x="1479" y="1365"/>
                    </a:lnTo>
                    <a:lnTo>
                      <a:pt x="1593" y="1346"/>
                    </a:lnTo>
                    <a:lnTo>
                      <a:pt x="1593" y="1346"/>
                    </a:lnTo>
                    <a:lnTo>
                      <a:pt x="1706" y="1365"/>
                    </a:lnTo>
                    <a:lnTo>
                      <a:pt x="1820" y="1384"/>
                    </a:lnTo>
                    <a:lnTo>
                      <a:pt x="1934" y="1422"/>
                    </a:lnTo>
                    <a:lnTo>
                      <a:pt x="2028" y="1479"/>
                    </a:lnTo>
                    <a:lnTo>
                      <a:pt x="2123" y="1536"/>
                    </a:lnTo>
                    <a:lnTo>
                      <a:pt x="2199" y="1612"/>
                    </a:lnTo>
                    <a:lnTo>
                      <a:pt x="2351" y="1782"/>
                    </a:lnTo>
                    <a:lnTo>
                      <a:pt x="2483" y="1991"/>
                    </a:lnTo>
                    <a:lnTo>
                      <a:pt x="2597" y="2199"/>
                    </a:lnTo>
                    <a:lnTo>
                      <a:pt x="2806" y="2616"/>
                    </a:lnTo>
                    <a:lnTo>
                      <a:pt x="2806" y="2616"/>
                    </a:lnTo>
                    <a:lnTo>
                      <a:pt x="2900" y="2806"/>
                    </a:lnTo>
                    <a:lnTo>
                      <a:pt x="2976" y="2920"/>
                    </a:lnTo>
                    <a:lnTo>
                      <a:pt x="3033" y="3014"/>
                    </a:lnTo>
                    <a:lnTo>
                      <a:pt x="3128" y="3090"/>
                    </a:lnTo>
                    <a:lnTo>
                      <a:pt x="3223" y="3166"/>
                    </a:lnTo>
                    <a:lnTo>
                      <a:pt x="3317" y="3204"/>
                    </a:lnTo>
                    <a:lnTo>
                      <a:pt x="3431" y="3223"/>
                    </a:lnTo>
                    <a:lnTo>
                      <a:pt x="3431" y="3223"/>
                    </a:lnTo>
                    <a:lnTo>
                      <a:pt x="3526" y="3204"/>
                    </a:lnTo>
                    <a:lnTo>
                      <a:pt x="3526" y="3204"/>
                    </a:lnTo>
                    <a:lnTo>
                      <a:pt x="3696" y="3166"/>
                    </a:lnTo>
                    <a:lnTo>
                      <a:pt x="3867" y="3109"/>
                    </a:lnTo>
                    <a:lnTo>
                      <a:pt x="4019" y="3052"/>
                    </a:lnTo>
                    <a:lnTo>
                      <a:pt x="4170" y="3033"/>
                    </a:lnTo>
                    <a:lnTo>
                      <a:pt x="4170" y="3033"/>
                    </a:lnTo>
                    <a:lnTo>
                      <a:pt x="4303" y="3052"/>
                    </a:lnTo>
                    <a:lnTo>
                      <a:pt x="4417" y="3109"/>
                    </a:lnTo>
                    <a:lnTo>
                      <a:pt x="4549" y="3223"/>
                    </a:lnTo>
                    <a:lnTo>
                      <a:pt x="4663" y="3412"/>
                    </a:lnTo>
                    <a:lnTo>
                      <a:pt x="4663" y="3412"/>
                    </a:lnTo>
                    <a:lnTo>
                      <a:pt x="4758" y="3602"/>
                    </a:lnTo>
                    <a:lnTo>
                      <a:pt x="4834" y="3810"/>
                    </a:lnTo>
                    <a:lnTo>
                      <a:pt x="4909" y="4019"/>
                    </a:lnTo>
                    <a:lnTo>
                      <a:pt x="4966" y="4114"/>
                    </a:lnTo>
                    <a:lnTo>
                      <a:pt x="5042" y="4208"/>
                    </a:lnTo>
                    <a:lnTo>
                      <a:pt x="5042" y="4208"/>
                    </a:lnTo>
                    <a:lnTo>
                      <a:pt x="5194" y="4360"/>
                    </a:lnTo>
                    <a:lnTo>
                      <a:pt x="5364" y="4474"/>
                    </a:lnTo>
                    <a:lnTo>
                      <a:pt x="5535" y="4531"/>
                    </a:lnTo>
                    <a:lnTo>
                      <a:pt x="5705" y="4550"/>
                    </a:lnTo>
                    <a:lnTo>
                      <a:pt x="5705" y="4550"/>
                    </a:lnTo>
                    <a:lnTo>
                      <a:pt x="5895" y="4531"/>
                    </a:lnTo>
                    <a:lnTo>
                      <a:pt x="6103" y="4474"/>
                    </a:lnTo>
                    <a:lnTo>
                      <a:pt x="6103" y="4474"/>
                    </a:lnTo>
                    <a:lnTo>
                      <a:pt x="6388" y="4379"/>
                    </a:lnTo>
                    <a:lnTo>
                      <a:pt x="6615" y="4265"/>
                    </a:lnTo>
                    <a:lnTo>
                      <a:pt x="6881" y="4171"/>
                    </a:lnTo>
                    <a:lnTo>
                      <a:pt x="7013" y="4133"/>
                    </a:lnTo>
                    <a:lnTo>
                      <a:pt x="7184" y="4114"/>
                    </a:lnTo>
                    <a:lnTo>
                      <a:pt x="7184" y="4114"/>
                    </a:lnTo>
                    <a:lnTo>
                      <a:pt x="7316" y="4114"/>
                    </a:lnTo>
                    <a:lnTo>
                      <a:pt x="7316" y="4114"/>
                    </a:lnTo>
                    <a:lnTo>
                      <a:pt x="7525" y="4114"/>
                    </a:lnTo>
                    <a:lnTo>
                      <a:pt x="7752" y="4152"/>
                    </a:lnTo>
                    <a:lnTo>
                      <a:pt x="7752" y="4152"/>
                    </a:lnTo>
                    <a:lnTo>
                      <a:pt x="7961" y="4171"/>
                    </a:lnTo>
                    <a:lnTo>
                      <a:pt x="8188" y="4189"/>
                    </a:lnTo>
                    <a:lnTo>
                      <a:pt x="8188" y="4189"/>
                    </a:lnTo>
                    <a:lnTo>
                      <a:pt x="8359" y="4171"/>
                    </a:lnTo>
                    <a:lnTo>
                      <a:pt x="8359" y="4171"/>
                    </a:lnTo>
                    <a:lnTo>
                      <a:pt x="8492" y="4152"/>
                    </a:lnTo>
                    <a:lnTo>
                      <a:pt x="8624" y="4095"/>
                    </a:lnTo>
                    <a:lnTo>
                      <a:pt x="8738" y="4038"/>
                    </a:lnTo>
                    <a:lnTo>
                      <a:pt x="8833" y="3943"/>
                    </a:lnTo>
                    <a:lnTo>
                      <a:pt x="8927" y="3848"/>
                    </a:lnTo>
                    <a:lnTo>
                      <a:pt x="8984" y="3754"/>
                    </a:lnTo>
                    <a:lnTo>
                      <a:pt x="9117" y="3488"/>
                    </a:lnTo>
                    <a:lnTo>
                      <a:pt x="9117" y="3488"/>
                    </a:lnTo>
                    <a:lnTo>
                      <a:pt x="9174" y="3393"/>
                    </a:lnTo>
                    <a:lnTo>
                      <a:pt x="9231" y="3318"/>
                    </a:lnTo>
                    <a:lnTo>
                      <a:pt x="9307" y="3242"/>
                    </a:lnTo>
                    <a:lnTo>
                      <a:pt x="9401" y="3185"/>
                    </a:lnTo>
                    <a:lnTo>
                      <a:pt x="9401" y="3185"/>
                    </a:lnTo>
                    <a:lnTo>
                      <a:pt x="9401" y="3242"/>
                    </a:lnTo>
                    <a:lnTo>
                      <a:pt x="9420" y="3299"/>
                    </a:lnTo>
                    <a:lnTo>
                      <a:pt x="9439" y="3337"/>
                    </a:lnTo>
                    <a:lnTo>
                      <a:pt x="9496" y="3374"/>
                    </a:lnTo>
                    <a:lnTo>
                      <a:pt x="9496" y="3374"/>
                    </a:lnTo>
                    <a:lnTo>
                      <a:pt x="9913" y="3526"/>
                    </a:lnTo>
                    <a:lnTo>
                      <a:pt x="10330" y="3678"/>
                    </a:lnTo>
                    <a:lnTo>
                      <a:pt x="10330" y="3678"/>
                    </a:lnTo>
                    <a:lnTo>
                      <a:pt x="9818" y="4019"/>
                    </a:lnTo>
                    <a:lnTo>
                      <a:pt x="9288" y="4360"/>
                    </a:lnTo>
                    <a:lnTo>
                      <a:pt x="8757" y="4663"/>
                    </a:lnTo>
                    <a:lnTo>
                      <a:pt x="8226" y="4929"/>
                    </a:lnTo>
                    <a:lnTo>
                      <a:pt x="7961" y="5042"/>
                    </a:lnTo>
                    <a:lnTo>
                      <a:pt x="7696" y="5137"/>
                    </a:lnTo>
                    <a:lnTo>
                      <a:pt x="7430" y="5232"/>
                    </a:lnTo>
                    <a:lnTo>
                      <a:pt x="7146" y="5308"/>
                    </a:lnTo>
                    <a:lnTo>
                      <a:pt x="6881" y="5365"/>
                    </a:lnTo>
                    <a:lnTo>
                      <a:pt x="6596" y="5421"/>
                    </a:lnTo>
                    <a:lnTo>
                      <a:pt x="6331" y="5440"/>
                    </a:lnTo>
                    <a:lnTo>
                      <a:pt x="6047" y="5459"/>
                    </a:lnTo>
                    <a:lnTo>
                      <a:pt x="6047" y="5459"/>
                    </a:lnTo>
                    <a:lnTo>
                      <a:pt x="5781" y="5440"/>
                    </a:lnTo>
                    <a:lnTo>
                      <a:pt x="5516" y="5421"/>
                    </a:lnTo>
                    <a:lnTo>
                      <a:pt x="5232" y="5365"/>
                    </a:lnTo>
                    <a:lnTo>
                      <a:pt x="4966" y="5308"/>
                    </a:lnTo>
                    <a:lnTo>
                      <a:pt x="4682" y="5213"/>
                    </a:lnTo>
                    <a:lnTo>
                      <a:pt x="4398" y="5118"/>
                    </a:lnTo>
                    <a:lnTo>
                      <a:pt x="4132" y="4986"/>
                    </a:lnTo>
                    <a:lnTo>
                      <a:pt x="3848" y="4834"/>
                    </a:lnTo>
                    <a:lnTo>
                      <a:pt x="3848" y="4834"/>
                    </a:lnTo>
                    <a:lnTo>
                      <a:pt x="3431" y="4569"/>
                    </a:lnTo>
                    <a:lnTo>
                      <a:pt x="3014" y="4284"/>
                    </a:lnTo>
                    <a:lnTo>
                      <a:pt x="2616" y="4000"/>
                    </a:lnTo>
                    <a:lnTo>
                      <a:pt x="2237" y="3697"/>
                    </a:lnTo>
                    <a:lnTo>
                      <a:pt x="2237" y="3697"/>
                    </a:lnTo>
                    <a:lnTo>
                      <a:pt x="2445" y="3754"/>
                    </a:lnTo>
                    <a:lnTo>
                      <a:pt x="2673" y="3810"/>
                    </a:lnTo>
                    <a:lnTo>
                      <a:pt x="2900" y="3829"/>
                    </a:lnTo>
                    <a:lnTo>
                      <a:pt x="3147" y="3829"/>
                    </a:lnTo>
                    <a:lnTo>
                      <a:pt x="3147" y="3829"/>
                    </a:lnTo>
                    <a:lnTo>
                      <a:pt x="3412" y="3829"/>
                    </a:lnTo>
                    <a:lnTo>
                      <a:pt x="3677" y="3810"/>
                    </a:lnTo>
                    <a:lnTo>
                      <a:pt x="3924" y="3773"/>
                    </a:lnTo>
                    <a:lnTo>
                      <a:pt x="4170" y="3716"/>
                    </a:lnTo>
                    <a:lnTo>
                      <a:pt x="4170" y="3716"/>
                    </a:lnTo>
                    <a:lnTo>
                      <a:pt x="4227" y="3697"/>
                    </a:lnTo>
                    <a:lnTo>
                      <a:pt x="4265" y="3640"/>
                    </a:lnTo>
                    <a:lnTo>
                      <a:pt x="4284" y="3602"/>
                    </a:lnTo>
                    <a:lnTo>
                      <a:pt x="4284" y="3545"/>
                    </a:lnTo>
                    <a:lnTo>
                      <a:pt x="4265" y="3488"/>
                    </a:lnTo>
                    <a:lnTo>
                      <a:pt x="4227" y="3431"/>
                    </a:lnTo>
                    <a:lnTo>
                      <a:pt x="4189" y="3412"/>
                    </a:lnTo>
                    <a:lnTo>
                      <a:pt x="4132" y="3393"/>
                    </a:lnTo>
                    <a:lnTo>
                      <a:pt x="4132" y="3393"/>
                    </a:lnTo>
                    <a:lnTo>
                      <a:pt x="4094" y="3393"/>
                    </a:lnTo>
                    <a:lnTo>
                      <a:pt x="4094" y="3393"/>
                    </a:lnTo>
                    <a:lnTo>
                      <a:pt x="3639" y="3469"/>
                    </a:lnTo>
                    <a:lnTo>
                      <a:pt x="3412" y="3488"/>
                    </a:lnTo>
                    <a:lnTo>
                      <a:pt x="3166" y="3507"/>
                    </a:lnTo>
                    <a:lnTo>
                      <a:pt x="3166" y="3507"/>
                    </a:lnTo>
                    <a:lnTo>
                      <a:pt x="2900" y="3488"/>
                    </a:lnTo>
                    <a:lnTo>
                      <a:pt x="2635" y="3450"/>
                    </a:lnTo>
                    <a:lnTo>
                      <a:pt x="2370" y="3393"/>
                    </a:lnTo>
                    <a:lnTo>
                      <a:pt x="2123" y="3299"/>
                    </a:lnTo>
                    <a:lnTo>
                      <a:pt x="2123" y="3299"/>
                    </a:lnTo>
                    <a:lnTo>
                      <a:pt x="2028" y="3242"/>
                    </a:lnTo>
                    <a:lnTo>
                      <a:pt x="1953" y="3166"/>
                    </a:lnTo>
                    <a:lnTo>
                      <a:pt x="1896" y="3071"/>
                    </a:lnTo>
                    <a:lnTo>
                      <a:pt x="1858" y="2976"/>
                    </a:lnTo>
                    <a:lnTo>
                      <a:pt x="1820" y="2863"/>
                    </a:lnTo>
                    <a:lnTo>
                      <a:pt x="1801" y="2749"/>
                    </a:lnTo>
                    <a:lnTo>
                      <a:pt x="1763" y="2484"/>
                    </a:lnTo>
                    <a:lnTo>
                      <a:pt x="1763" y="1953"/>
                    </a:lnTo>
                    <a:lnTo>
                      <a:pt x="1744" y="1726"/>
                    </a:lnTo>
                    <a:lnTo>
                      <a:pt x="1725" y="1631"/>
                    </a:lnTo>
                    <a:lnTo>
                      <a:pt x="1706" y="1536"/>
                    </a:lnTo>
                    <a:lnTo>
                      <a:pt x="1706" y="1536"/>
                    </a:lnTo>
                    <a:lnTo>
                      <a:pt x="1668" y="1479"/>
                    </a:lnTo>
                    <a:lnTo>
                      <a:pt x="1649" y="1441"/>
                    </a:lnTo>
                    <a:lnTo>
                      <a:pt x="1593" y="1422"/>
                    </a:lnTo>
                    <a:lnTo>
                      <a:pt x="1536" y="1403"/>
                    </a:lnTo>
                    <a:lnTo>
                      <a:pt x="1498" y="1403"/>
                    </a:lnTo>
                    <a:lnTo>
                      <a:pt x="1498" y="1403"/>
                    </a:lnTo>
                    <a:lnTo>
                      <a:pt x="1498" y="1403"/>
                    </a:lnTo>
                    <a:lnTo>
                      <a:pt x="1498" y="1403"/>
                    </a:lnTo>
                    <a:lnTo>
                      <a:pt x="1422" y="1422"/>
                    </a:lnTo>
                    <a:lnTo>
                      <a:pt x="1384" y="1460"/>
                    </a:lnTo>
                    <a:lnTo>
                      <a:pt x="1346" y="1498"/>
                    </a:lnTo>
                    <a:lnTo>
                      <a:pt x="1346" y="1498"/>
                    </a:lnTo>
                    <a:lnTo>
                      <a:pt x="1346" y="1517"/>
                    </a:lnTo>
                    <a:lnTo>
                      <a:pt x="1346" y="1517"/>
                    </a:lnTo>
                    <a:lnTo>
                      <a:pt x="1327" y="1593"/>
                    </a:lnTo>
                    <a:lnTo>
                      <a:pt x="1327" y="1669"/>
                    </a:lnTo>
                    <a:lnTo>
                      <a:pt x="1365" y="1726"/>
                    </a:lnTo>
                    <a:lnTo>
                      <a:pt x="1422" y="1763"/>
                    </a:lnTo>
                    <a:lnTo>
                      <a:pt x="1422" y="1763"/>
                    </a:lnTo>
                    <a:lnTo>
                      <a:pt x="1441" y="1915"/>
                    </a:lnTo>
                    <a:lnTo>
                      <a:pt x="1460" y="2105"/>
                    </a:lnTo>
                    <a:lnTo>
                      <a:pt x="1460" y="2484"/>
                    </a:lnTo>
                    <a:lnTo>
                      <a:pt x="1479" y="2654"/>
                    </a:lnTo>
                    <a:lnTo>
                      <a:pt x="1498" y="2844"/>
                    </a:lnTo>
                    <a:lnTo>
                      <a:pt x="1517" y="3014"/>
                    </a:lnTo>
                    <a:lnTo>
                      <a:pt x="1574" y="318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" name="Google Shape;5639;p57"/>
              <p:cNvSpPr/>
              <p:nvPr/>
            </p:nvSpPr>
            <p:spPr>
              <a:xfrm>
                <a:off x="734050" y="5070525"/>
                <a:ext cx="405650" cy="191450"/>
              </a:xfrm>
              <a:custGeom>
                <a:avLst/>
                <a:gdLst/>
                <a:ahLst/>
                <a:cxnLst/>
                <a:rect l="l" t="t" r="r" b="b"/>
                <a:pathLst>
                  <a:path w="16226" h="7658" fill="none" extrusionOk="0">
                    <a:moveTo>
                      <a:pt x="15353" y="0"/>
                    </a:moveTo>
                    <a:lnTo>
                      <a:pt x="15353" y="0"/>
                    </a:lnTo>
                    <a:lnTo>
                      <a:pt x="15296" y="19"/>
                    </a:lnTo>
                    <a:lnTo>
                      <a:pt x="15258" y="38"/>
                    </a:lnTo>
                    <a:lnTo>
                      <a:pt x="15239" y="95"/>
                    </a:lnTo>
                    <a:lnTo>
                      <a:pt x="15221" y="133"/>
                    </a:lnTo>
                    <a:lnTo>
                      <a:pt x="15221" y="190"/>
                    </a:lnTo>
                    <a:lnTo>
                      <a:pt x="15239" y="247"/>
                    </a:lnTo>
                    <a:lnTo>
                      <a:pt x="15277" y="304"/>
                    </a:lnTo>
                    <a:lnTo>
                      <a:pt x="15334" y="341"/>
                    </a:lnTo>
                    <a:lnTo>
                      <a:pt x="15334" y="341"/>
                    </a:lnTo>
                    <a:lnTo>
                      <a:pt x="15486" y="417"/>
                    </a:lnTo>
                    <a:lnTo>
                      <a:pt x="15619" y="512"/>
                    </a:lnTo>
                    <a:lnTo>
                      <a:pt x="15732" y="626"/>
                    </a:lnTo>
                    <a:lnTo>
                      <a:pt x="15808" y="739"/>
                    </a:lnTo>
                    <a:lnTo>
                      <a:pt x="15846" y="872"/>
                    </a:lnTo>
                    <a:lnTo>
                      <a:pt x="15884" y="986"/>
                    </a:lnTo>
                    <a:lnTo>
                      <a:pt x="15884" y="1119"/>
                    </a:lnTo>
                    <a:lnTo>
                      <a:pt x="15846" y="1251"/>
                    </a:lnTo>
                    <a:lnTo>
                      <a:pt x="15808" y="1384"/>
                    </a:lnTo>
                    <a:lnTo>
                      <a:pt x="15751" y="1498"/>
                    </a:lnTo>
                    <a:lnTo>
                      <a:pt x="15656" y="1611"/>
                    </a:lnTo>
                    <a:lnTo>
                      <a:pt x="15562" y="1706"/>
                    </a:lnTo>
                    <a:lnTo>
                      <a:pt x="15448" y="1782"/>
                    </a:lnTo>
                    <a:lnTo>
                      <a:pt x="15315" y="1839"/>
                    </a:lnTo>
                    <a:lnTo>
                      <a:pt x="15183" y="1877"/>
                    </a:lnTo>
                    <a:lnTo>
                      <a:pt x="15012" y="1896"/>
                    </a:lnTo>
                    <a:lnTo>
                      <a:pt x="15012" y="1896"/>
                    </a:lnTo>
                    <a:lnTo>
                      <a:pt x="14955" y="1915"/>
                    </a:lnTo>
                    <a:lnTo>
                      <a:pt x="14898" y="1952"/>
                    </a:lnTo>
                    <a:lnTo>
                      <a:pt x="14860" y="2009"/>
                    </a:lnTo>
                    <a:lnTo>
                      <a:pt x="14860" y="2066"/>
                    </a:lnTo>
                    <a:lnTo>
                      <a:pt x="14860" y="2066"/>
                    </a:lnTo>
                    <a:lnTo>
                      <a:pt x="14860" y="2218"/>
                    </a:lnTo>
                    <a:lnTo>
                      <a:pt x="14822" y="2351"/>
                    </a:lnTo>
                    <a:lnTo>
                      <a:pt x="14785" y="2445"/>
                    </a:lnTo>
                    <a:lnTo>
                      <a:pt x="14709" y="2559"/>
                    </a:lnTo>
                    <a:lnTo>
                      <a:pt x="14633" y="2635"/>
                    </a:lnTo>
                    <a:lnTo>
                      <a:pt x="14538" y="2711"/>
                    </a:lnTo>
                    <a:lnTo>
                      <a:pt x="14424" y="2767"/>
                    </a:lnTo>
                    <a:lnTo>
                      <a:pt x="14292" y="2824"/>
                    </a:lnTo>
                    <a:lnTo>
                      <a:pt x="14045" y="2900"/>
                    </a:lnTo>
                    <a:lnTo>
                      <a:pt x="13780" y="2976"/>
                    </a:lnTo>
                    <a:lnTo>
                      <a:pt x="13515" y="3014"/>
                    </a:lnTo>
                    <a:lnTo>
                      <a:pt x="13306" y="3090"/>
                    </a:lnTo>
                    <a:lnTo>
                      <a:pt x="13306" y="3090"/>
                    </a:lnTo>
                    <a:lnTo>
                      <a:pt x="13136" y="3166"/>
                    </a:lnTo>
                    <a:lnTo>
                      <a:pt x="12965" y="3279"/>
                    </a:lnTo>
                    <a:lnTo>
                      <a:pt x="12832" y="3412"/>
                    </a:lnTo>
                    <a:lnTo>
                      <a:pt x="12700" y="3545"/>
                    </a:lnTo>
                    <a:lnTo>
                      <a:pt x="12700" y="3545"/>
                    </a:lnTo>
                    <a:lnTo>
                      <a:pt x="12377" y="3886"/>
                    </a:lnTo>
                    <a:lnTo>
                      <a:pt x="12207" y="4037"/>
                    </a:lnTo>
                    <a:lnTo>
                      <a:pt x="12036" y="4151"/>
                    </a:lnTo>
                    <a:lnTo>
                      <a:pt x="11847" y="4265"/>
                    </a:lnTo>
                    <a:lnTo>
                      <a:pt x="11657" y="4360"/>
                    </a:lnTo>
                    <a:lnTo>
                      <a:pt x="11430" y="4416"/>
                    </a:lnTo>
                    <a:lnTo>
                      <a:pt x="11183" y="4454"/>
                    </a:lnTo>
                    <a:lnTo>
                      <a:pt x="11183" y="4454"/>
                    </a:lnTo>
                    <a:lnTo>
                      <a:pt x="10729" y="4511"/>
                    </a:lnTo>
                    <a:lnTo>
                      <a:pt x="10482" y="4549"/>
                    </a:lnTo>
                    <a:lnTo>
                      <a:pt x="10368" y="4587"/>
                    </a:lnTo>
                    <a:lnTo>
                      <a:pt x="10274" y="4644"/>
                    </a:lnTo>
                    <a:lnTo>
                      <a:pt x="10274" y="4644"/>
                    </a:lnTo>
                    <a:lnTo>
                      <a:pt x="10160" y="4720"/>
                    </a:lnTo>
                    <a:lnTo>
                      <a:pt x="10065" y="4796"/>
                    </a:lnTo>
                    <a:lnTo>
                      <a:pt x="9970" y="4871"/>
                    </a:lnTo>
                    <a:lnTo>
                      <a:pt x="9914" y="4985"/>
                    </a:lnTo>
                    <a:lnTo>
                      <a:pt x="9914" y="4985"/>
                    </a:lnTo>
                    <a:lnTo>
                      <a:pt x="9819" y="5194"/>
                    </a:lnTo>
                    <a:lnTo>
                      <a:pt x="9705" y="5345"/>
                    </a:lnTo>
                    <a:lnTo>
                      <a:pt x="9591" y="5478"/>
                    </a:lnTo>
                    <a:lnTo>
                      <a:pt x="9478" y="5573"/>
                    </a:lnTo>
                    <a:lnTo>
                      <a:pt x="9364" y="5629"/>
                    </a:lnTo>
                    <a:lnTo>
                      <a:pt x="9231" y="5667"/>
                    </a:lnTo>
                    <a:lnTo>
                      <a:pt x="9099" y="5686"/>
                    </a:lnTo>
                    <a:lnTo>
                      <a:pt x="8966" y="5705"/>
                    </a:lnTo>
                    <a:lnTo>
                      <a:pt x="8966" y="5705"/>
                    </a:lnTo>
                    <a:lnTo>
                      <a:pt x="8757" y="5686"/>
                    </a:lnTo>
                    <a:lnTo>
                      <a:pt x="8549" y="5667"/>
                    </a:lnTo>
                    <a:lnTo>
                      <a:pt x="8549" y="5667"/>
                    </a:lnTo>
                    <a:lnTo>
                      <a:pt x="8321" y="5648"/>
                    </a:lnTo>
                    <a:lnTo>
                      <a:pt x="8113" y="5629"/>
                    </a:lnTo>
                    <a:lnTo>
                      <a:pt x="8113" y="5629"/>
                    </a:lnTo>
                    <a:lnTo>
                      <a:pt x="7923" y="5648"/>
                    </a:lnTo>
                    <a:lnTo>
                      <a:pt x="7923" y="5648"/>
                    </a:lnTo>
                    <a:lnTo>
                      <a:pt x="7734" y="5686"/>
                    </a:lnTo>
                    <a:lnTo>
                      <a:pt x="7544" y="5762"/>
                    </a:lnTo>
                    <a:lnTo>
                      <a:pt x="7203" y="5933"/>
                    </a:lnTo>
                    <a:lnTo>
                      <a:pt x="7203" y="5933"/>
                    </a:lnTo>
                    <a:lnTo>
                      <a:pt x="7071" y="5990"/>
                    </a:lnTo>
                    <a:lnTo>
                      <a:pt x="6938" y="6027"/>
                    </a:lnTo>
                    <a:lnTo>
                      <a:pt x="6824" y="6046"/>
                    </a:lnTo>
                    <a:lnTo>
                      <a:pt x="6729" y="6065"/>
                    </a:lnTo>
                    <a:lnTo>
                      <a:pt x="6729" y="6065"/>
                    </a:lnTo>
                    <a:lnTo>
                      <a:pt x="6616" y="6046"/>
                    </a:lnTo>
                    <a:lnTo>
                      <a:pt x="6521" y="6027"/>
                    </a:lnTo>
                    <a:lnTo>
                      <a:pt x="6445" y="5971"/>
                    </a:lnTo>
                    <a:lnTo>
                      <a:pt x="6369" y="5914"/>
                    </a:lnTo>
                    <a:lnTo>
                      <a:pt x="6312" y="5857"/>
                    </a:lnTo>
                    <a:lnTo>
                      <a:pt x="6256" y="5781"/>
                    </a:lnTo>
                    <a:lnTo>
                      <a:pt x="6161" y="5592"/>
                    </a:lnTo>
                    <a:lnTo>
                      <a:pt x="6009" y="5194"/>
                    </a:lnTo>
                    <a:lnTo>
                      <a:pt x="5933" y="5023"/>
                    </a:lnTo>
                    <a:lnTo>
                      <a:pt x="5820" y="4871"/>
                    </a:lnTo>
                    <a:lnTo>
                      <a:pt x="5820" y="4871"/>
                    </a:lnTo>
                    <a:lnTo>
                      <a:pt x="5706" y="4739"/>
                    </a:lnTo>
                    <a:lnTo>
                      <a:pt x="5573" y="4644"/>
                    </a:lnTo>
                    <a:lnTo>
                      <a:pt x="5441" y="4568"/>
                    </a:lnTo>
                    <a:lnTo>
                      <a:pt x="5270" y="4530"/>
                    </a:lnTo>
                    <a:lnTo>
                      <a:pt x="5270" y="4530"/>
                    </a:lnTo>
                    <a:lnTo>
                      <a:pt x="5194" y="4511"/>
                    </a:lnTo>
                    <a:lnTo>
                      <a:pt x="5194" y="4511"/>
                    </a:lnTo>
                    <a:lnTo>
                      <a:pt x="5118" y="4530"/>
                    </a:lnTo>
                    <a:lnTo>
                      <a:pt x="5024" y="4549"/>
                    </a:lnTo>
                    <a:lnTo>
                      <a:pt x="4853" y="4606"/>
                    </a:lnTo>
                    <a:lnTo>
                      <a:pt x="4853" y="4606"/>
                    </a:lnTo>
                    <a:lnTo>
                      <a:pt x="4682" y="4682"/>
                    </a:lnTo>
                    <a:lnTo>
                      <a:pt x="4607" y="4701"/>
                    </a:lnTo>
                    <a:lnTo>
                      <a:pt x="4512" y="4701"/>
                    </a:lnTo>
                    <a:lnTo>
                      <a:pt x="4512" y="4701"/>
                    </a:lnTo>
                    <a:lnTo>
                      <a:pt x="4436" y="4701"/>
                    </a:lnTo>
                    <a:lnTo>
                      <a:pt x="4360" y="4663"/>
                    </a:lnTo>
                    <a:lnTo>
                      <a:pt x="4284" y="4606"/>
                    </a:lnTo>
                    <a:lnTo>
                      <a:pt x="4228" y="4530"/>
                    </a:lnTo>
                    <a:lnTo>
                      <a:pt x="4228" y="4530"/>
                    </a:lnTo>
                    <a:lnTo>
                      <a:pt x="4095" y="4322"/>
                    </a:lnTo>
                    <a:lnTo>
                      <a:pt x="3981" y="4075"/>
                    </a:lnTo>
                    <a:lnTo>
                      <a:pt x="3848" y="3829"/>
                    </a:lnTo>
                    <a:lnTo>
                      <a:pt x="3716" y="3582"/>
                    </a:lnTo>
                    <a:lnTo>
                      <a:pt x="3564" y="3336"/>
                    </a:lnTo>
                    <a:lnTo>
                      <a:pt x="3488" y="3222"/>
                    </a:lnTo>
                    <a:lnTo>
                      <a:pt x="3394" y="3128"/>
                    </a:lnTo>
                    <a:lnTo>
                      <a:pt x="3299" y="3052"/>
                    </a:lnTo>
                    <a:lnTo>
                      <a:pt x="3185" y="2976"/>
                    </a:lnTo>
                    <a:lnTo>
                      <a:pt x="3052" y="2938"/>
                    </a:lnTo>
                    <a:lnTo>
                      <a:pt x="2920" y="2900"/>
                    </a:lnTo>
                    <a:lnTo>
                      <a:pt x="2920" y="2900"/>
                    </a:lnTo>
                    <a:lnTo>
                      <a:pt x="2768" y="2881"/>
                    </a:lnTo>
                    <a:lnTo>
                      <a:pt x="2598" y="2862"/>
                    </a:lnTo>
                    <a:lnTo>
                      <a:pt x="2598" y="2862"/>
                    </a:lnTo>
                    <a:lnTo>
                      <a:pt x="2351" y="2881"/>
                    </a:lnTo>
                    <a:lnTo>
                      <a:pt x="2086" y="2900"/>
                    </a:lnTo>
                    <a:lnTo>
                      <a:pt x="2086" y="2900"/>
                    </a:lnTo>
                    <a:lnTo>
                      <a:pt x="2048" y="2919"/>
                    </a:lnTo>
                    <a:lnTo>
                      <a:pt x="2048" y="2919"/>
                    </a:lnTo>
                    <a:lnTo>
                      <a:pt x="1972" y="2900"/>
                    </a:lnTo>
                    <a:lnTo>
                      <a:pt x="1915" y="2881"/>
                    </a:lnTo>
                    <a:lnTo>
                      <a:pt x="1877" y="2843"/>
                    </a:lnTo>
                    <a:lnTo>
                      <a:pt x="1839" y="2786"/>
                    </a:lnTo>
                    <a:lnTo>
                      <a:pt x="1801" y="2654"/>
                    </a:lnTo>
                    <a:lnTo>
                      <a:pt x="1801" y="2483"/>
                    </a:lnTo>
                    <a:lnTo>
                      <a:pt x="1820" y="2161"/>
                    </a:lnTo>
                    <a:lnTo>
                      <a:pt x="1820" y="2028"/>
                    </a:lnTo>
                    <a:lnTo>
                      <a:pt x="1801" y="1915"/>
                    </a:lnTo>
                    <a:lnTo>
                      <a:pt x="1801" y="1915"/>
                    </a:lnTo>
                    <a:lnTo>
                      <a:pt x="1726" y="1801"/>
                    </a:lnTo>
                    <a:lnTo>
                      <a:pt x="1650" y="1706"/>
                    </a:lnTo>
                    <a:lnTo>
                      <a:pt x="1555" y="1630"/>
                    </a:lnTo>
                    <a:lnTo>
                      <a:pt x="1441" y="1573"/>
                    </a:lnTo>
                    <a:lnTo>
                      <a:pt x="1441" y="1573"/>
                    </a:lnTo>
                    <a:lnTo>
                      <a:pt x="1366" y="1536"/>
                    </a:lnTo>
                    <a:lnTo>
                      <a:pt x="1271" y="1517"/>
                    </a:lnTo>
                    <a:lnTo>
                      <a:pt x="1081" y="1479"/>
                    </a:lnTo>
                    <a:lnTo>
                      <a:pt x="1081" y="1479"/>
                    </a:lnTo>
                    <a:lnTo>
                      <a:pt x="911" y="1441"/>
                    </a:lnTo>
                    <a:lnTo>
                      <a:pt x="911" y="1441"/>
                    </a:lnTo>
                    <a:lnTo>
                      <a:pt x="797" y="1441"/>
                    </a:lnTo>
                    <a:lnTo>
                      <a:pt x="702" y="1384"/>
                    </a:lnTo>
                    <a:lnTo>
                      <a:pt x="645" y="1327"/>
                    </a:lnTo>
                    <a:lnTo>
                      <a:pt x="607" y="1251"/>
                    </a:lnTo>
                    <a:lnTo>
                      <a:pt x="588" y="1137"/>
                    </a:lnTo>
                    <a:lnTo>
                      <a:pt x="607" y="1005"/>
                    </a:lnTo>
                    <a:lnTo>
                      <a:pt x="645" y="853"/>
                    </a:lnTo>
                    <a:lnTo>
                      <a:pt x="721" y="664"/>
                    </a:lnTo>
                    <a:lnTo>
                      <a:pt x="721" y="664"/>
                    </a:lnTo>
                    <a:lnTo>
                      <a:pt x="797" y="645"/>
                    </a:lnTo>
                    <a:lnTo>
                      <a:pt x="835" y="607"/>
                    </a:lnTo>
                    <a:lnTo>
                      <a:pt x="873" y="550"/>
                    </a:lnTo>
                    <a:lnTo>
                      <a:pt x="873" y="493"/>
                    </a:lnTo>
                    <a:lnTo>
                      <a:pt x="873" y="436"/>
                    </a:lnTo>
                    <a:lnTo>
                      <a:pt x="854" y="379"/>
                    </a:lnTo>
                    <a:lnTo>
                      <a:pt x="797" y="341"/>
                    </a:lnTo>
                    <a:lnTo>
                      <a:pt x="740" y="341"/>
                    </a:lnTo>
                    <a:lnTo>
                      <a:pt x="740" y="341"/>
                    </a:lnTo>
                    <a:lnTo>
                      <a:pt x="721" y="341"/>
                    </a:lnTo>
                    <a:lnTo>
                      <a:pt x="721" y="341"/>
                    </a:lnTo>
                    <a:lnTo>
                      <a:pt x="607" y="341"/>
                    </a:lnTo>
                    <a:lnTo>
                      <a:pt x="494" y="379"/>
                    </a:lnTo>
                    <a:lnTo>
                      <a:pt x="399" y="417"/>
                    </a:lnTo>
                    <a:lnTo>
                      <a:pt x="304" y="474"/>
                    </a:lnTo>
                    <a:lnTo>
                      <a:pt x="228" y="550"/>
                    </a:lnTo>
                    <a:lnTo>
                      <a:pt x="153" y="626"/>
                    </a:lnTo>
                    <a:lnTo>
                      <a:pt x="96" y="721"/>
                    </a:lnTo>
                    <a:lnTo>
                      <a:pt x="58" y="815"/>
                    </a:lnTo>
                    <a:lnTo>
                      <a:pt x="20" y="910"/>
                    </a:lnTo>
                    <a:lnTo>
                      <a:pt x="1" y="1005"/>
                    </a:lnTo>
                    <a:lnTo>
                      <a:pt x="1" y="1100"/>
                    </a:lnTo>
                    <a:lnTo>
                      <a:pt x="20" y="1213"/>
                    </a:lnTo>
                    <a:lnTo>
                      <a:pt x="58" y="1308"/>
                    </a:lnTo>
                    <a:lnTo>
                      <a:pt x="115" y="1403"/>
                    </a:lnTo>
                    <a:lnTo>
                      <a:pt x="190" y="1498"/>
                    </a:lnTo>
                    <a:lnTo>
                      <a:pt x="285" y="1573"/>
                    </a:lnTo>
                    <a:lnTo>
                      <a:pt x="285" y="1573"/>
                    </a:lnTo>
                    <a:lnTo>
                      <a:pt x="399" y="1649"/>
                    </a:lnTo>
                    <a:lnTo>
                      <a:pt x="532" y="1706"/>
                    </a:lnTo>
                    <a:lnTo>
                      <a:pt x="664" y="1763"/>
                    </a:lnTo>
                    <a:lnTo>
                      <a:pt x="797" y="1782"/>
                    </a:lnTo>
                    <a:lnTo>
                      <a:pt x="797" y="1782"/>
                    </a:lnTo>
                    <a:lnTo>
                      <a:pt x="778" y="1820"/>
                    </a:lnTo>
                    <a:lnTo>
                      <a:pt x="740" y="1858"/>
                    </a:lnTo>
                    <a:lnTo>
                      <a:pt x="721" y="1896"/>
                    </a:lnTo>
                    <a:lnTo>
                      <a:pt x="740" y="1952"/>
                    </a:lnTo>
                    <a:lnTo>
                      <a:pt x="740" y="1952"/>
                    </a:lnTo>
                    <a:lnTo>
                      <a:pt x="759" y="2161"/>
                    </a:lnTo>
                    <a:lnTo>
                      <a:pt x="740" y="2369"/>
                    </a:lnTo>
                    <a:lnTo>
                      <a:pt x="721" y="2559"/>
                    </a:lnTo>
                    <a:lnTo>
                      <a:pt x="683" y="2767"/>
                    </a:lnTo>
                    <a:lnTo>
                      <a:pt x="645" y="2976"/>
                    </a:lnTo>
                    <a:lnTo>
                      <a:pt x="626" y="3166"/>
                    </a:lnTo>
                    <a:lnTo>
                      <a:pt x="626" y="3374"/>
                    </a:lnTo>
                    <a:lnTo>
                      <a:pt x="664" y="3564"/>
                    </a:lnTo>
                    <a:lnTo>
                      <a:pt x="664" y="3564"/>
                    </a:lnTo>
                    <a:lnTo>
                      <a:pt x="702" y="3715"/>
                    </a:lnTo>
                    <a:lnTo>
                      <a:pt x="778" y="3848"/>
                    </a:lnTo>
                    <a:lnTo>
                      <a:pt x="854" y="3981"/>
                    </a:lnTo>
                    <a:lnTo>
                      <a:pt x="930" y="4094"/>
                    </a:lnTo>
                    <a:lnTo>
                      <a:pt x="1024" y="4208"/>
                    </a:lnTo>
                    <a:lnTo>
                      <a:pt x="1138" y="4303"/>
                    </a:lnTo>
                    <a:lnTo>
                      <a:pt x="1366" y="4511"/>
                    </a:lnTo>
                    <a:lnTo>
                      <a:pt x="1366" y="4511"/>
                    </a:lnTo>
                    <a:lnTo>
                      <a:pt x="2237" y="5175"/>
                    </a:lnTo>
                    <a:lnTo>
                      <a:pt x="3109" y="5857"/>
                    </a:lnTo>
                    <a:lnTo>
                      <a:pt x="3545" y="6179"/>
                    </a:lnTo>
                    <a:lnTo>
                      <a:pt x="3981" y="6501"/>
                    </a:lnTo>
                    <a:lnTo>
                      <a:pt x="4436" y="6805"/>
                    </a:lnTo>
                    <a:lnTo>
                      <a:pt x="4910" y="7089"/>
                    </a:lnTo>
                    <a:lnTo>
                      <a:pt x="4910" y="7089"/>
                    </a:lnTo>
                    <a:lnTo>
                      <a:pt x="5175" y="7222"/>
                    </a:lnTo>
                    <a:lnTo>
                      <a:pt x="5441" y="7354"/>
                    </a:lnTo>
                    <a:lnTo>
                      <a:pt x="5706" y="7449"/>
                    </a:lnTo>
                    <a:lnTo>
                      <a:pt x="5952" y="7525"/>
                    </a:lnTo>
                    <a:lnTo>
                      <a:pt x="6218" y="7582"/>
                    </a:lnTo>
                    <a:lnTo>
                      <a:pt x="6483" y="7639"/>
                    </a:lnTo>
                    <a:lnTo>
                      <a:pt x="6748" y="7657"/>
                    </a:lnTo>
                    <a:lnTo>
                      <a:pt x="6995" y="7657"/>
                    </a:lnTo>
                    <a:lnTo>
                      <a:pt x="6995" y="7657"/>
                    </a:lnTo>
                    <a:lnTo>
                      <a:pt x="7298" y="7657"/>
                    </a:lnTo>
                    <a:lnTo>
                      <a:pt x="7601" y="7620"/>
                    </a:lnTo>
                    <a:lnTo>
                      <a:pt x="7886" y="7563"/>
                    </a:lnTo>
                    <a:lnTo>
                      <a:pt x="8189" y="7506"/>
                    </a:lnTo>
                    <a:lnTo>
                      <a:pt x="8473" y="7411"/>
                    </a:lnTo>
                    <a:lnTo>
                      <a:pt x="8776" y="7316"/>
                    </a:lnTo>
                    <a:lnTo>
                      <a:pt x="9061" y="7203"/>
                    </a:lnTo>
                    <a:lnTo>
                      <a:pt x="9345" y="7089"/>
                    </a:lnTo>
                    <a:lnTo>
                      <a:pt x="9914" y="6805"/>
                    </a:lnTo>
                    <a:lnTo>
                      <a:pt x="10463" y="6482"/>
                    </a:lnTo>
                    <a:lnTo>
                      <a:pt x="10994" y="6141"/>
                    </a:lnTo>
                    <a:lnTo>
                      <a:pt x="11525" y="5781"/>
                    </a:lnTo>
                    <a:lnTo>
                      <a:pt x="11525" y="5781"/>
                    </a:lnTo>
                    <a:lnTo>
                      <a:pt x="11562" y="5743"/>
                    </a:lnTo>
                    <a:lnTo>
                      <a:pt x="11581" y="5686"/>
                    </a:lnTo>
                    <a:lnTo>
                      <a:pt x="11600" y="5629"/>
                    </a:lnTo>
                    <a:lnTo>
                      <a:pt x="11581" y="5592"/>
                    </a:lnTo>
                    <a:lnTo>
                      <a:pt x="11581" y="5592"/>
                    </a:lnTo>
                    <a:lnTo>
                      <a:pt x="11998" y="5705"/>
                    </a:lnTo>
                    <a:lnTo>
                      <a:pt x="11998" y="5705"/>
                    </a:lnTo>
                    <a:lnTo>
                      <a:pt x="12321" y="5781"/>
                    </a:lnTo>
                    <a:lnTo>
                      <a:pt x="12510" y="5819"/>
                    </a:lnTo>
                    <a:lnTo>
                      <a:pt x="12700" y="5838"/>
                    </a:lnTo>
                    <a:lnTo>
                      <a:pt x="12700" y="5838"/>
                    </a:lnTo>
                    <a:lnTo>
                      <a:pt x="12813" y="5819"/>
                    </a:lnTo>
                    <a:lnTo>
                      <a:pt x="12927" y="5800"/>
                    </a:lnTo>
                    <a:lnTo>
                      <a:pt x="12927" y="5800"/>
                    </a:lnTo>
                    <a:lnTo>
                      <a:pt x="13098" y="5724"/>
                    </a:lnTo>
                    <a:lnTo>
                      <a:pt x="13230" y="5629"/>
                    </a:lnTo>
                    <a:lnTo>
                      <a:pt x="13344" y="5516"/>
                    </a:lnTo>
                    <a:lnTo>
                      <a:pt x="13439" y="5383"/>
                    </a:lnTo>
                    <a:lnTo>
                      <a:pt x="13515" y="5231"/>
                    </a:lnTo>
                    <a:lnTo>
                      <a:pt x="13572" y="5080"/>
                    </a:lnTo>
                    <a:lnTo>
                      <a:pt x="13628" y="4909"/>
                    </a:lnTo>
                    <a:lnTo>
                      <a:pt x="13666" y="4739"/>
                    </a:lnTo>
                    <a:lnTo>
                      <a:pt x="13666" y="4739"/>
                    </a:lnTo>
                    <a:lnTo>
                      <a:pt x="13704" y="4720"/>
                    </a:lnTo>
                    <a:lnTo>
                      <a:pt x="13704" y="4720"/>
                    </a:lnTo>
                    <a:lnTo>
                      <a:pt x="13837" y="4606"/>
                    </a:lnTo>
                    <a:lnTo>
                      <a:pt x="14007" y="4511"/>
                    </a:lnTo>
                    <a:lnTo>
                      <a:pt x="14349" y="4379"/>
                    </a:lnTo>
                    <a:lnTo>
                      <a:pt x="14538" y="4303"/>
                    </a:lnTo>
                    <a:lnTo>
                      <a:pt x="14690" y="4208"/>
                    </a:lnTo>
                    <a:lnTo>
                      <a:pt x="14822" y="4094"/>
                    </a:lnTo>
                    <a:lnTo>
                      <a:pt x="14898" y="4018"/>
                    </a:lnTo>
                    <a:lnTo>
                      <a:pt x="14955" y="3943"/>
                    </a:lnTo>
                    <a:lnTo>
                      <a:pt x="14955" y="3943"/>
                    </a:lnTo>
                    <a:lnTo>
                      <a:pt x="15031" y="3810"/>
                    </a:lnTo>
                    <a:lnTo>
                      <a:pt x="15088" y="3658"/>
                    </a:lnTo>
                    <a:lnTo>
                      <a:pt x="15107" y="3526"/>
                    </a:lnTo>
                    <a:lnTo>
                      <a:pt x="15126" y="3374"/>
                    </a:lnTo>
                    <a:lnTo>
                      <a:pt x="15126" y="3222"/>
                    </a:lnTo>
                    <a:lnTo>
                      <a:pt x="15088" y="3071"/>
                    </a:lnTo>
                    <a:lnTo>
                      <a:pt x="15031" y="2938"/>
                    </a:lnTo>
                    <a:lnTo>
                      <a:pt x="14974" y="2786"/>
                    </a:lnTo>
                    <a:lnTo>
                      <a:pt x="14974" y="2786"/>
                    </a:lnTo>
                    <a:lnTo>
                      <a:pt x="15069" y="2654"/>
                    </a:lnTo>
                    <a:lnTo>
                      <a:pt x="15107" y="2578"/>
                    </a:lnTo>
                    <a:lnTo>
                      <a:pt x="15145" y="2502"/>
                    </a:lnTo>
                    <a:lnTo>
                      <a:pt x="15145" y="2502"/>
                    </a:lnTo>
                    <a:lnTo>
                      <a:pt x="15202" y="2369"/>
                    </a:lnTo>
                    <a:lnTo>
                      <a:pt x="15277" y="2275"/>
                    </a:lnTo>
                    <a:lnTo>
                      <a:pt x="15353" y="2218"/>
                    </a:lnTo>
                    <a:lnTo>
                      <a:pt x="15448" y="2180"/>
                    </a:lnTo>
                    <a:lnTo>
                      <a:pt x="15656" y="2085"/>
                    </a:lnTo>
                    <a:lnTo>
                      <a:pt x="15770" y="2028"/>
                    </a:lnTo>
                    <a:lnTo>
                      <a:pt x="15884" y="1915"/>
                    </a:lnTo>
                    <a:lnTo>
                      <a:pt x="15884" y="1915"/>
                    </a:lnTo>
                    <a:lnTo>
                      <a:pt x="15979" y="1782"/>
                    </a:lnTo>
                    <a:lnTo>
                      <a:pt x="16073" y="1649"/>
                    </a:lnTo>
                    <a:lnTo>
                      <a:pt x="16130" y="1517"/>
                    </a:lnTo>
                    <a:lnTo>
                      <a:pt x="16187" y="1384"/>
                    </a:lnTo>
                    <a:lnTo>
                      <a:pt x="16206" y="1251"/>
                    </a:lnTo>
                    <a:lnTo>
                      <a:pt x="16225" y="1100"/>
                    </a:lnTo>
                    <a:lnTo>
                      <a:pt x="16206" y="967"/>
                    </a:lnTo>
                    <a:lnTo>
                      <a:pt x="16187" y="834"/>
                    </a:lnTo>
                    <a:lnTo>
                      <a:pt x="16149" y="702"/>
                    </a:lnTo>
                    <a:lnTo>
                      <a:pt x="16092" y="588"/>
                    </a:lnTo>
                    <a:lnTo>
                      <a:pt x="16017" y="474"/>
                    </a:lnTo>
                    <a:lnTo>
                      <a:pt x="15922" y="360"/>
                    </a:lnTo>
                    <a:lnTo>
                      <a:pt x="15808" y="266"/>
                    </a:lnTo>
                    <a:lnTo>
                      <a:pt x="15694" y="171"/>
                    </a:lnTo>
                    <a:lnTo>
                      <a:pt x="15562" y="76"/>
                    </a:lnTo>
                    <a:lnTo>
                      <a:pt x="15410" y="19"/>
                    </a:lnTo>
                    <a:lnTo>
                      <a:pt x="15410" y="19"/>
                    </a:lnTo>
                    <a:lnTo>
                      <a:pt x="15353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40" name="Google Shape;5640;p57"/>
          <p:cNvSpPr txBox="1">
            <a:spLocks noGrp="1"/>
          </p:cNvSpPr>
          <p:nvPr>
            <p:ph type="body" idx="4294967295"/>
          </p:nvPr>
        </p:nvSpPr>
        <p:spPr>
          <a:xfrm>
            <a:off x="1821400" y="2781025"/>
            <a:ext cx="26244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a small planet</a:t>
            </a:r>
            <a:endParaRPr/>
          </a:p>
        </p:txBody>
      </p:sp>
      <p:sp>
        <p:nvSpPr>
          <p:cNvPr id="5641" name="Google Shape;5641;p57"/>
          <p:cNvSpPr txBox="1">
            <a:spLocks noGrp="1"/>
          </p:cNvSpPr>
          <p:nvPr>
            <p:ph type="body" idx="4294967295"/>
          </p:nvPr>
        </p:nvSpPr>
        <p:spPr>
          <a:xfrm>
            <a:off x="3769651" y="2495851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$7</a:t>
            </a:r>
            <a:endParaRPr sz="2000" b="1"/>
          </a:p>
        </p:txBody>
      </p:sp>
      <p:cxnSp>
        <p:nvCxnSpPr>
          <p:cNvPr id="5642" name="Google Shape;5642;p57"/>
          <p:cNvCxnSpPr/>
          <p:nvPr/>
        </p:nvCxnSpPr>
        <p:spPr>
          <a:xfrm>
            <a:off x="2938675" y="2728888"/>
            <a:ext cx="91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643" name="Google Shape;5643;p57"/>
          <p:cNvSpPr/>
          <p:nvPr/>
        </p:nvSpPr>
        <p:spPr>
          <a:xfrm rot="82048" flipH="1">
            <a:off x="844587" y="2306163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4" name="Google Shape;5644;p57"/>
          <p:cNvSpPr txBox="1">
            <a:spLocks noGrp="1"/>
          </p:cNvSpPr>
          <p:nvPr>
            <p:ph type="body" idx="4294967295"/>
          </p:nvPr>
        </p:nvSpPr>
        <p:spPr>
          <a:xfrm>
            <a:off x="1821400" y="2477350"/>
            <a:ext cx="14133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HOT DOG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645" name="Google Shape;5645;p57"/>
          <p:cNvSpPr txBox="1">
            <a:spLocks noGrp="1"/>
          </p:cNvSpPr>
          <p:nvPr>
            <p:ph type="body" idx="4294967295"/>
          </p:nvPr>
        </p:nvSpPr>
        <p:spPr>
          <a:xfrm>
            <a:off x="1821400" y="4000225"/>
            <a:ext cx="26244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ringed planet</a:t>
            </a:r>
            <a:endParaRPr/>
          </a:p>
        </p:txBody>
      </p:sp>
      <p:sp>
        <p:nvSpPr>
          <p:cNvPr id="5646" name="Google Shape;5646;p57"/>
          <p:cNvSpPr txBox="1">
            <a:spLocks noGrp="1"/>
          </p:cNvSpPr>
          <p:nvPr>
            <p:ph type="body" idx="4294967295"/>
          </p:nvPr>
        </p:nvSpPr>
        <p:spPr>
          <a:xfrm>
            <a:off x="3769651" y="3710115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$10</a:t>
            </a:r>
            <a:endParaRPr sz="2000" b="1"/>
          </a:p>
        </p:txBody>
      </p:sp>
      <p:cxnSp>
        <p:nvCxnSpPr>
          <p:cNvPr id="5647" name="Google Shape;5647;p57"/>
          <p:cNvCxnSpPr/>
          <p:nvPr/>
        </p:nvCxnSpPr>
        <p:spPr>
          <a:xfrm>
            <a:off x="2837478" y="3945620"/>
            <a:ext cx="965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648" name="Google Shape;5648;p57"/>
          <p:cNvSpPr/>
          <p:nvPr/>
        </p:nvSpPr>
        <p:spPr>
          <a:xfrm rot="82048" flipH="1">
            <a:off x="844587" y="3525363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9" name="Google Shape;5649;p57"/>
          <p:cNvSpPr txBox="1">
            <a:spLocks noGrp="1"/>
          </p:cNvSpPr>
          <p:nvPr>
            <p:ph type="body" idx="4294967295"/>
          </p:nvPr>
        </p:nvSpPr>
        <p:spPr>
          <a:xfrm>
            <a:off x="1821400" y="3696550"/>
            <a:ext cx="14133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BURGER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650" name="Google Shape;5650;p57"/>
          <p:cNvSpPr txBox="1">
            <a:spLocks noGrp="1"/>
          </p:cNvSpPr>
          <p:nvPr>
            <p:ph type="body" idx="4294967295"/>
          </p:nvPr>
        </p:nvSpPr>
        <p:spPr>
          <a:xfrm>
            <a:off x="5698075" y="1561825"/>
            <a:ext cx="26244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ringed planet</a:t>
            </a:r>
            <a:endParaRPr/>
          </a:p>
        </p:txBody>
      </p:sp>
      <p:sp>
        <p:nvSpPr>
          <p:cNvPr id="5651" name="Google Shape;5651;p57"/>
          <p:cNvSpPr txBox="1">
            <a:spLocks noGrp="1"/>
          </p:cNvSpPr>
          <p:nvPr>
            <p:ph type="body" idx="4294967295"/>
          </p:nvPr>
        </p:nvSpPr>
        <p:spPr>
          <a:xfrm>
            <a:off x="7646326" y="1266779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$13</a:t>
            </a:r>
            <a:endParaRPr sz="2000" b="1"/>
          </a:p>
        </p:txBody>
      </p:sp>
      <p:cxnSp>
        <p:nvCxnSpPr>
          <p:cNvPr id="5652" name="Google Shape;5652;p57"/>
          <p:cNvCxnSpPr/>
          <p:nvPr/>
        </p:nvCxnSpPr>
        <p:spPr>
          <a:xfrm>
            <a:off x="6502600" y="1502275"/>
            <a:ext cx="121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653" name="Google Shape;5653;p57"/>
          <p:cNvSpPr/>
          <p:nvPr/>
        </p:nvSpPr>
        <p:spPr>
          <a:xfrm rot="82048" flipH="1">
            <a:off x="4721262" y="1086963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4" name="Google Shape;5654;p57"/>
          <p:cNvSpPr txBox="1">
            <a:spLocks noGrp="1"/>
          </p:cNvSpPr>
          <p:nvPr>
            <p:ph type="body" idx="4294967295"/>
          </p:nvPr>
        </p:nvSpPr>
        <p:spPr>
          <a:xfrm>
            <a:off x="5698075" y="1258150"/>
            <a:ext cx="14133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PIZZA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655" name="Google Shape;5655;p57"/>
          <p:cNvSpPr txBox="1">
            <a:spLocks noGrp="1"/>
          </p:cNvSpPr>
          <p:nvPr>
            <p:ph type="body" idx="4294967295"/>
          </p:nvPr>
        </p:nvSpPr>
        <p:spPr>
          <a:xfrm>
            <a:off x="5698075" y="2781025"/>
            <a:ext cx="26244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Earth is our planet</a:t>
            </a:r>
            <a:endParaRPr/>
          </a:p>
        </p:txBody>
      </p:sp>
      <p:sp>
        <p:nvSpPr>
          <p:cNvPr id="5656" name="Google Shape;5656;p57"/>
          <p:cNvSpPr txBox="1">
            <a:spLocks noGrp="1"/>
          </p:cNvSpPr>
          <p:nvPr>
            <p:ph type="body" idx="4294967295"/>
          </p:nvPr>
        </p:nvSpPr>
        <p:spPr>
          <a:xfrm>
            <a:off x="7646326" y="2495851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$9</a:t>
            </a:r>
            <a:endParaRPr sz="2000" b="1"/>
          </a:p>
        </p:txBody>
      </p:sp>
      <p:cxnSp>
        <p:nvCxnSpPr>
          <p:cNvPr id="5657" name="Google Shape;5657;p57"/>
          <p:cNvCxnSpPr/>
          <p:nvPr/>
        </p:nvCxnSpPr>
        <p:spPr>
          <a:xfrm>
            <a:off x="7058750" y="2728900"/>
            <a:ext cx="705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658" name="Google Shape;5658;p57"/>
          <p:cNvSpPr/>
          <p:nvPr/>
        </p:nvSpPr>
        <p:spPr>
          <a:xfrm rot="82048" flipH="1">
            <a:off x="4721262" y="2306163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9" name="Google Shape;5659;p57"/>
          <p:cNvSpPr txBox="1">
            <a:spLocks noGrp="1"/>
          </p:cNvSpPr>
          <p:nvPr>
            <p:ph type="body" idx="4294967295"/>
          </p:nvPr>
        </p:nvSpPr>
        <p:spPr>
          <a:xfrm>
            <a:off x="5698075" y="2477350"/>
            <a:ext cx="14133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ICE CREAM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660" name="Google Shape;5660;p57"/>
          <p:cNvSpPr txBox="1">
            <a:spLocks noGrp="1"/>
          </p:cNvSpPr>
          <p:nvPr>
            <p:ph type="body" idx="4294967295"/>
          </p:nvPr>
        </p:nvSpPr>
        <p:spPr>
          <a:xfrm>
            <a:off x="5698075" y="4000225"/>
            <a:ext cx="26244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Moon is our satellite</a:t>
            </a:r>
            <a:endParaRPr/>
          </a:p>
        </p:txBody>
      </p:sp>
      <p:sp>
        <p:nvSpPr>
          <p:cNvPr id="5661" name="Google Shape;5661;p57"/>
          <p:cNvSpPr txBox="1">
            <a:spLocks noGrp="1"/>
          </p:cNvSpPr>
          <p:nvPr>
            <p:ph type="body" idx="4294967295"/>
          </p:nvPr>
        </p:nvSpPr>
        <p:spPr>
          <a:xfrm>
            <a:off x="7646326" y="3710115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$8</a:t>
            </a:r>
            <a:endParaRPr sz="2000" b="1"/>
          </a:p>
        </p:txBody>
      </p:sp>
      <p:cxnSp>
        <p:nvCxnSpPr>
          <p:cNvPr id="5662" name="Google Shape;5662;p57"/>
          <p:cNvCxnSpPr/>
          <p:nvPr/>
        </p:nvCxnSpPr>
        <p:spPr>
          <a:xfrm>
            <a:off x="6591450" y="3945625"/>
            <a:ext cx="112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663" name="Google Shape;5663;p57"/>
          <p:cNvSpPr/>
          <p:nvPr/>
        </p:nvSpPr>
        <p:spPr>
          <a:xfrm rot="82048" flipH="1">
            <a:off x="4721262" y="3525363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4" name="Google Shape;5664;p57"/>
          <p:cNvSpPr txBox="1">
            <a:spLocks noGrp="1"/>
          </p:cNvSpPr>
          <p:nvPr>
            <p:ph type="body" idx="4294967295"/>
          </p:nvPr>
        </p:nvSpPr>
        <p:spPr>
          <a:xfrm>
            <a:off x="5698075" y="3696550"/>
            <a:ext cx="14133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DONUT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5665" name="Google Shape;5665;p57"/>
          <p:cNvGrpSpPr/>
          <p:nvPr/>
        </p:nvGrpSpPr>
        <p:grpSpPr>
          <a:xfrm>
            <a:off x="902782" y="2512413"/>
            <a:ext cx="753679" cy="415107"/>
            <a:chOff x="7116833" y="2612568"/>
            <a:chExt cx="753679" cy="415107"/>
          </a:xfrm>
        </p:grpSpPr>
        <p:sp>
          <p:nvSpPr>
            <p:cNvPr id="5666" name="Google Shape;5666;p57"/>
            <p:cNvSpPr/>
            <p:nvPr/>
          </p:nvSpPr>
          <p:spPr>
            <a:xfrm>
              <a:off x="7116833" y="2664370"/>
              <a:ext cx="709860" cy="338949"/>
            </a:xfrm>
            <a:custGeom>
              <a:avLst/>
              <a:gdLst/>
              <a:ahLst/>
              <a:cxnLst/>
              <a:rect l="l" t="t" r="r" b="b"/>
              <a:pathLst>
                <a:path w="97676" h="46623" extrusionOk="0">
                  <a:moveTo>
                    <a:pt x="89112" y="0"/>
                  </a:moveTo>
                  <a:lnTo>
                    <a:pt x="88513" y="30"/>
                  </a:lnTo>
                  <a:lnTo>
                    <a:pt x="87884" y="60"/>
                  </a:lnTo>
                  <a:lnTo>
                    <a:pt x="87285" y="150"/>
                  </a:lnTo>
                  <a:lnTo>
                    <a:pt x="86687" y="240"/>
                  </a:lnTo>
                  <a:lnTo>
                    <a:pt x="86058" y="360"/>
                  </a:lnTo>
                  <a:lnTo>
                    <a:pt x="85459" y="509"/>
                  </a:lnTo>
                  <a:lnTo>
                    <a:pt x="84860" y="689"/>
                  </a:lnTo>
                  <a:lnTo>
                    <a:pt x="84291" y="869"/>
                  </a:lnTo>
                  <a:lnTo>
                    <a:pt x="83722" y="1078"/>
                  </a:lnTo>
                  <a:lnTo>
                    <a:pt x="83153" y="1288"/>
                  </a:lnTo>
                  <a:lnTo>
                    <a:pt x="81926" y="1797"/>
                  </a:lnTo>
                  <a:lnTo>
                    <a:pt x="80488" y="2366"/>
                  </a:lnTo>
                  <a:lnTo>
                    <a:pt x="78871" y="2965"/>
                  </a:lnTo>
                  <a:lnTo>
                    <a:pt x="77105" y="3594"/>
                  </a:lnTo>
                  <a:lnTo>
                    <a:pt x="73182" y="4941"/>
                  </a:lnTo>
                  <a:lnTo>
                    <a:pt x="69020" y="6348"/>
                  </a:lnTo>
                  <a:lnTo>
                    <a:pt x="60696" y="9133"/>
                  </a:lnTo>
                  <a:lnTo>
                    <a:pt x="57013" y="10391"/>
                  </a:lnTo>
                  <a:lnTo>
                    <a:pt x="53958" y="11469"/>
                  </a:lnTo>
                  <a:lnTo>
                    <a:pt x="52611" y="11948"/>
                  </a:lnTo>
                  <a:lnTo>
                    <a:pt x="51234" y="12427"/>
                  </a:lnTo>
                  <a:lnTo>
                    <a:pt x="49826" y="12906"/>
                  </a:lnTo>
                  <a:lnTo>
                    <a:pt x="48359" y="13355"/>
                  </a:lnTo>
                  <a:lnTo>
                    <a:pt x="46802" y="13834"/>
                  </a:lnTo>
                  <a:lnTo>
                    <a:pt x="45125" y="14283"/>
                  </a:lnTo>
                  <a:lnTo>
                    <a:pt x="43328" y="14762"/>
                  </a:lnTo>
                  <a:lnTo>
                    <a:pt x="41352" y="15242"/>
                  </a:lnTo>
                  <a:lnTo>
                    <a:pt x="39226" y="15721"/>
                  </a:lnTo>
                  <a:lnTo>
                    <a:pt x="36921" y="16230"/>
                  </a:lnTo>
                  <a:lnTo>
                    <a:pt x="34375" y="16769"/>
                  </a:lnTo>
                  <a:lnTo>
                    <a:pt x="31591" y="17308"/>
                  </a:lnTo>
                  <a:lnTo>
                    <a:pt x="28566" y="17877"/>
                  </a:lnTo>
                  <a:lnTo>
                    <a:pt x="25243" y="18475"/>
                  </a:lnTo>
                  <a:lnTo>
                    <a:pt x="21619" y="19104"/>
                  </a:lnTo>
                  <a:lnTo>
                    <a:pt x="17667" y="19763"/>
                  </a:lnTo>
                  <a:lnTo>
                    <a:pt x="15661" y="20122"/>
                  </a:lnTo>
                  <a:lnTo>
                    <a:pt x="13834" y="20512"/>
                  </a:lnTo>
                  <a:lnTo>
                    <a:pt x="12127" y="20901"/>
                  </a:lnTo>
                  <a:lnTo>
                    <a:pt x="10540" y="21350"/>
                  </a:lnTo>
                  <a:lnTo>
                    <a:pt x="9103" y="21829"/>
                  </a:lnTo>
                  <a:lnTo>
                    <a:pt x="7786" y="22308"/>
                  </a:lnTo>
                  <a:lnTo>
                    <a:pt x="6558" y="22817"/>
                  </a:lnTo>
                  <a:lnTo>
                    <a:pt x="5480" y="23356"/>
                  </a:lnTo>
                  <a:lnTo>
                    <a:pt x="5001" y="23626"/>
                  </a:lnTo>
                  <a:lnTo>
                    <a:pt x="4522" y="23895"/>
                  </a:lnTo>
                  <a:lnTo>
                    <a:pt x="4073" y="24195"/>
                  </a:lnTo>
                  <a:lnTo>
                    <a:pt x="3653" y="24464"/>
                  </a:lnTo>
                  <a:lnTo>
                    <a:pt x="3264" y="24764"/>
                  </a:lnTo>
                  <a:lnTo>
                    <a:pt x="2875" y="25063"/>
                  </a:lnTo>
                  <a:lnTo>
                    <a:pt x="2546" y="25392"/>
                  </a:lnTo>
                  <a:lnTo>
                    <a:pt x="2216" y="25692"/>
                  </a:lnTo>
                  <a:lnTo>
                    <a:pt x="1917" y="25991"/>
                  </a:lnTo>
                  <a:lnTo>
                    <a:pt x="1647" y="26321"/>
                  </a:lnTo>
                  <a:lnTo>
                    <a:pt x="1408" y="26650"/>
                  </a:lnTo>
                  <a:lnTo>
                    <a:pt x="1168" y="26979"/>
                  </a:lnTo>
                  <a:lnTo>
                    <a:pt x="988" y="27309"/>
                  </a:lnTo>
                  <a:lnTo>
                    <a:pt x="779" y="27638"/>
                  </a:lnTo>
                  <a:lnTo>
                    <a:pt x="629" y="27997"/>
                  </a:lnTo>
                  <a:lnTo>
                    <a:pt x="479" y="28327"/>
                  </a:lnTo>
                  <a:lnTo>
                    <a:pt x="360" y="28686"/>
                  </a:lnTo>
                  <a:lnTo>
                    <a:pt x="240" y="29015"/>
                  </a:lnTo>
                  <a:lnTo>
                    <a:pt x="180" y="29375"/>
                  </a:lnTo>
                  <a:lnTo>
                    <a:pt x="90" y="29734"/>
                  </a:lnTo>
                  <a:lnTo>
                    <a:pt x="0" y="30483"/>
                  </a:lnTo>
                  <a:lnTo>
                    <a:pt x="0" y="31201"/>
                  </a:lnTo>
                  <a:lnTo>
                    <a:pt x="30" y="31950"/>
                  </a:lnTo>
                  <a:lnTo>
                    <a:pt x="120" y="32728"/>
                  </a:lnTo>
                  <a:lnTo>
                    <a:pt x="270" y="33507"/>
                  </a:lnTo>
                  <a:lnTo>
                    <a:pt x="449" y="34286"/>
                  </a:lnTo>
                  <a:lnTo>
                    <a:pt x="689" y="35064"/>
                  </a:lnTo>
                  <a:lnTo>
                    <a:pt x="988" y="35873"/>
                  </a:lnTo>
                  <a:lnTo>
                    <a:pt x="1288" y="36681"/>
                  </a:lnTo>
                  <a:lnTo>
                    <a:pt x="1647" y="37489"/>
                  </a:lnTo>
                  <a:lnTo>
                    <a:pt x="2007" y="38298"/>
                  </a:lnTo>
                  <a:lnTo>
                    <a:pt x="2396" y="39106"/>
                  </a:lnTo>
                  <a:lnTo>
                    <a:pt x="3234" y="40783"/>
                  </a:lnTo>
                  <a:lnTo>
                    <a:pt x="3683" y="41562"/>
                  </a:lnTo>
                  <a:lnTo>
                    <a:pt x="4162" y="42280"/>
                  </a:lnTo>
                  <a:lnTo>
                    <a:pt x="4671" y="42939"/>
                  </a:lnTo>
                  <a:lnTo>
                    <a:pt x="5210" y="43508"/>
                  </a:lnTo>
                  <a:lnTo>
                    <a:pt x="5779" y="44047"/>
                  </a:lnTo>
                  <a:lnTo>
                    <a:pt x="6378" y="44496"/>
                  </a:lnTo>
                  <a:lnTo>
                    <a:pt x="6977" y="44915"/>
                  </a:lnTo>
                  <a:lnTo>
                    <a:pt x="7576" y="45275"/>
                  </a:lnTo>
                  <a:lnTo>
                    <a:pt x="8205" y="45604"/>
                  </a:lnTo>
                  <a:lnTo>
                    <a:pt x="8834" y="45844"/>
                  </a:lnTo>
                  <a:lnTo>
                    <a:pt x="9492" y="46083"/>
                  </a:lnTo>
                  <a:lnTo>
                    <a:pt x="10121" y="46233"/>
                  </a:lnTo>
                  <a:lnTo>
                    <a:pt x="10750" y="46383"/>
                  </a:lnTo>
                  <a:lnTo>
                    <a:pt x="11379" y="46502"/>
                  </a:lnTo>
                  <a:lnTo>
                    <a:pt x="12008" y="46562"/>
                  </a:lnTo>
                  <a:lnTo>
                    <a:pt x="12636" y="46622"/>
                  </a:lnTo>
                  <a:lnTo>
                    <a:pt x="13834" y="46622"/>
                  </a:lnTo>
                  <a:lnTo>
                    <a:pt x="14403" y="46592"/>
                  </a:lnTo>
                  <a:lnTo>
                    <a:pt x="14942" y="46562"/>
                  </a:lnTo>
                  <a:lnTo>
                    <a:pt x="15960" y="46443"/>
                  </a:lnTo>
                  <a:lnTo>
                    <a:pt x="16829" y="46293"/>
                  </a:lnTo>
                  <a:lnTo>
                    <a:pt x="17547" y="46143"/>
                  </a:lnTo>
                  <a:lnTo>
                    <a:pt x="18116" y="45993"/>
                  </a:lnTo>
                  <a:lnTo>
                    <a:pt x="18565" y="45844"/>
                  </a:lnTo>
                  <a:lnTo>
                    <a:pt x="27339" y="42849"/>
                  </a:lnTo>
                  <a:lnTo>
                    <a:pt x="47341" y="36052"/>
                  </a:lnTo>
                  <a:lnTo>
                    <a:pt x="58630" y="32219"/>
                  </a:lnTo>
                  <a:lnTo>
                    <a:pt x="69229" y="28656"/>
                  </a:lnTo>
                  <a:lnTo>
                    <a:pt x="77943" y="25752"/>
                  </a:lnTo>
                  <a:lnTo>
                    <a:pt x="81207" y="24704"/>
                  </a:lnTo>
                  <a:lnTo>
                    <a:pt x="83572" y="23955"/>
                  </a:lnTo>
                  <a:lnTo>
                    <a:pt x="85399" y="23386"/>
                  </a:lnTo>
                  <a:lnTo>
                    <a:pt x="87046" y="22817"/>
                  </a:lnTo>
                  <a:lnTo>
                    <a:pt x="88603" y="22278"/>
                  </a:lnTo>
                  <a:lnTo>
                    <a:pt x="90010" y="21709"/>
                  </a:lnTo>
                  <a:lnTo>
                    <a:pt x="90669" y="21410"/>
                  </a:lnTo>
                  <a:lnTo>
                    <a:pt x="91298" y="21110"/>
                  </a:lnTo>
                  <a:lnTo>
                    <a:pt x="91897" y="20811"/>
                  </a:lnTo>
                  <a:lnTo>
                    <a:pt x="92466" y="20482"/>
                  </a:lnTo>
                  <a:lnTo>
                    <a:pt x="93005" y="20152"/>
                  </a:lnTo>
                  <a:lnTo>
                    <a:pt x="93514" y="19793"/>
                  </a:lnTo>
                  <a:lnTo>
                    <a:pt x="93993" y="19434"/>
                  </a:lnTo>
                  <a:lnTo>
                    <a:pt x="94442" y="19044"/>
                  </a:lnTo>
                  <a:lnTo>
                    <a:pt x="94861" y="18625"/>
                  </a:lnTo>
                  <a:lnTo>
                    <a:pt x="95250" y="18206"/>
                  </a:lnTo>
                  <a:lnTo>
                    <a:pt x="95610" y="17757"/>
                  </a:lnTo>
                  <a:lnTo>
                    <a:pt x="95939" y="17278"/>
                  </a:lnTo>
                  <a:lnTo>
                    <a:pt x="96238" y="16799"/>
                  </a:lnTo>
                  <a:lnTo>
                    <a:pt x="96508" y="16260"/>
                  </a:lnTo>
                  <a:lnTo>
                    <a:pt x="96747" y="15691"/>
                  </a:lnTo>
                  <a:lnTo>
                    <a:pt x="96957" y="15122"/>
                  </a:lnTo>
                  <a:lnTo>
                    <a:pt x="97137" y="14493"/>
                  </a:lnTo>
                  <a:lnTo>
                    <a:pt x="97316" y="13834"/>
                  </a:lnTo>
                  <a:lnTo>
                    <a:pt x="97436" y="13146"/>
                  </a:lnTo>
                  <a:lnTo>
                    <a:pt x="97556" y="12427"/>
                  </a:lnTo>
                  <a:lnTo>
                    <a:pt x="97616" y="11648"/>
                  </a:lnTo>
                  <a:lnTo>
                    <a:pt x="97676" y="10840"/>
                  </a:lnTo>
                  <a:lnTo>
                    <a:pt x="97676" y="10001"/>
                  </a:lnTo>
                  <a:lnTo>
                    <a:pt x="97676" y="9103"/>
                  </a:lnTo>
                  <a:lnTo>
                    <a:pt x="97646" y="8205"/>
                  </a:lnTo>
                  <a:lnTo>
                    <a:pt x="97556" y="7366"/>
                  </a:lnTo>
                  <a:lnTo>
                    <a:pt x="97436" y="6588"/>
                  </a:lnTo>
                  <a:lnTo>
                    <a:pt x="97257" y="5839"/>
                  </a:lnTo>
                  <a:lnTo>
                    <a:pt x="97047" y="5151"/>
                  </a:lnTo>
                  <a:lnTo>
                    <a:pt x="96777" y="4522"/>
                  </a:lnTo>
                  <a:lnTo>
                    <a:pt x="96478" y="3923"/>
                  </a:lnTo>
                  <a:lnTo>
                    <a:pt x="96179" y="3384"/>
                  </a:lnTo>
                  <a:lnTo>
                    <a:pt x="95819" y="2905"/>
                  </a:lnTo>
                  <a:lnTo>
                    <a:pt x="95430" y="2426"/>
                  </a:lnTo>
                  <a:lnTo>
                    <a:pt x="95011" y="2037"/>
                  </a:lnTo>
                  <a:lnTo>
                    <a:pt x="94562" y="1647"/>
                  </a:lnTo>
                  <a:lnTo>
                    <a:pt x="94083" y="1318"/>
                  </a:lnTo>
                  <a:lnTo>
                    <a:pt x="93603" y="1048"/>
                  </a:lnTo>
                  <a:lnTo>
                    <a:pt x="93094" y="779"/>
                  </a:lnTo>
                  <a:lnTo>
                    <a:pt x="92555" y="569"/>
                  </a:lnTo>
                  <a:lnTo>
                    <a:pt x="92016" y="390"/>
                  </a:lnTo>
                  <a:lnTo>
                    <a:pt x="91448" y="270"/>
                  </a:lnTo>
                  <a:lnTo>
                    <a:pt x="90879" y="150"/>
                  </a:lnTo>
                  <a:lnTo>
                    <a:pt x="90310" y="60"/>
                  </a:lnTo>
                  <a:lnTo>
                    <a:pt x="89711" y="30"/>
                  </a:lnTo>
                  <a:lnTo>
                    <a:pt x="891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7"/>
            <p:cNvSpPr/>
            <p:nvPr/>
          </p:nvSpPr>
          <p:spPr>
            <a:xfrm>
              <a:off x="7185387" y="2677213"/>
              <a:ext cx="586909" cy="181990"/>
            </a:xfrm>
            <a:custGeom>
              <a:avLst/>
              <a:gdLst/>
              <a:ahLst/>
              <a:cxnLst/>
              <a:rect l="l" t="t" r="r" b="b"/>
              <a:pathLst>
                <a:path w="80758" h="25033" extrusionOk="0">
                  <a:moveTo>
                    <a:pt x="65068" y="0"/>
                  </a:moveTo>
                  <a:lnTo>
                    <a:pt x="64618" y="60"/>
                  </a:lnTo>
                  <a:lnTo>
                    <a:pt x="64139" y="180"/>
                  </a:lnTo>
                  <a:lnTo>
                    <a:pt x="63690" y="329"/>
                  </a:lnTo>
                  <a:lnTo>
                    <a:pt x="63271" y="509"/>
                  </a:lnTo>
                  <a:lnTo>
                    <a:pt x="62852" y="719"/>
                  </a:lnTo>
                  <a:lnTo>
                    <a:pt x="62492" y="958"/>
                  </a:lnTo>
                  <a:lnTo>
                    <a:pt x="62133" y="1258"/>
                  </a:lnTo>
                  <a:lnTo>
                    <a:pt x="61774" y="1587"/>
                  </a:lnTo>
                  <a:lnTo>
                    <a:pt x="61474" y="1916"/>
                  </a:lnTo>
                  <a:lnTo>
                    <a:pt x="61205" y="2276"/>
                  </a:lnTo>
                  <a:lnTo>
                    <a:pt x="60965" y="2695"/>
                  </a:lnTo>
                  <a:lnTo>
                    <a:pt x="60756" y="3114"/>
                  </a:lnTo>
                  <a:lnTo>
                    <a:pt x="60576" y="3533"/>
                  </a:lnTo>
                  <a:lnTo>
                    <a:pt x="60426" y="4012"/>
                  </a:lnTo>
                  <a:lnTo>
                    <a:pt x="60336" y="4492"/>
                  </a:lnTo>
                  <a:lnTo>
                    <a:pt x="60277" y="4971"/>
                  </a:lnTo>
                  <a:lnTo>
                    <a:pt x="60247" y="5300"/>
                  </a:lnTo>
                  <a:lnTo>
                    <a:pt x="60247" y="5599"/>
                  </a:lnTo>
                  <a:lnTo>
                    <a:pt x="60277" y="6198"/>
                  </a:lnTo>
                  <a:lnTo>
                    <a:pt x="60307" y="6827"/>
                  </a:lnTo>
                  <a:lnTo>
                    <a:pt x="60307" y="7097"/>
                  </a:lnTo>
                  <a:lnTo>
                    <a:pt x="60247" y="7336"/>
                  </a:lnTo>
                  <a:lnTo>
                    <a:pt x="60007" y="7306"/>
                  </a:lnTo>
                  <a:lnTo>
                    <a:pt x="59708" y="7216"/>
                  </a:lnTo>
                  <a:lnTo>
                    <a:pt x="59079" y="7007"/>
                  </a:lnTo>
                  <a:lnTo>
                    <a:pt x="58480" y="6737"/>
                  </a:lnTo>
                  <a:lnTo>
                    <a:pt x="58031" y="6528"/>
                  </a:lnTo>
                  <a:lnTo>
                    <a:pt x="57642" y="6318"/>
                  </a:lnTo>
                  <a:lnTo>
                    <a:pt x="56504" y="5779"/>
                  </a:lnTo>
                  <a:lnTo>
                    <a:pt x="55036" y="5060"/>
                  </a:lnTo>
                  <a:lnTo>
                    <a:pt x="54258" y="4761"/>
                  </a:lnTo>
                  <a:lnTo>
                    <a:pt x="53479" y="4462"/>
                  </a:lnTo>
                  <a:lnTo>
                    <a:pt x="52701" y="4222"/>
                  </a:lnTo>
                  <a:lnTo>
                    <a:pt x="52282" y="4132"/>
                  </a:lnTo>
                  <a:lnTo>
                    <a:pt x="51892" y="4042"/>
                  </a:lnTo>
                  <a:lnTo>
                    <a:pt x="51473" y="3982"/>
                  </a:lnTo>
                  <a:lnTo>
                    <a:pt x="51054" y="3953"/>
                  </a:lnTo>
                  <a:lnTo>
                    <a:pt x="50635" y="3953"/>
                  </a:lnTo>
                  <a:lnTo>
                    <a:pt x="50216" y="3982"/>
                  </a:lnTo>
                  <a:lnTo>
                    <a:pt x="49856" y="4012"/>
                  </a:lnTo>
                  <a:lnTo>
                    <a:pt x="49497" y="4072"/>
                  </a:lnTo>
                  <a:lnTo>
                    <a:pt x="49138" y="4162"/>
                  </a:lnTo>
                  <a:lnTo>
                    <a:pt x="48808" y="4282"/>
                  </a:lnTo>
                  <a:lnTo>
                    <a:pt x="48269" y="4492"/>
                  </a:lnTo>
                  <a:lnTo>
                    <a:pt x="47790" y="4731"/>
                  </a:lnTo>
                  <a:lnTo>
                    <a:pt x="47371" y="5031"/>
                  </a:lnTo>
                  <a:lnTo>
                    <a:pt x="47012" y="5330"/>
                  </a:lnTo>
                  <a:lnTo>
                    <a:pt x="46712" y="5689"/>
                  </a:lnTo>
                  <a:lnTo>
                    <a:pt x="46473" y="6049"/>
                  </a:lnTo>
                  <a:lnTo>
                    <a:pt x="46263" y="6408"/>
                  </a:lnTo>
                  <a:lnTo>
                    <a:pt x="46083" y="6827"/>
                  </a:lnTo>
                  <a:lnTo>
                    <a:pt x="45964" y="7216"/>
                  </a:lnTo>
                  <a:lnTo>
                    <a:pt x="45844" y="7636"/>
                  </a:lnTo>
                  <a:lnTo>
                    <a:pt x="45784" y="8055"/>
                  </a:lnTo>
                  <a:lnTo>
                    <a:pt x="45724" y="8474"/>
                  </a:lnTo>
                  <a:lnTo>
                    <a:pt x="45634" y="9312"/>
                  </a:lnTo>
                  <a:lnTo>
                    <a:pt x="45634" y="10091"/>
                  </a:lnTo>
                  <a:lnTo>
                    <a:pt x="45604" y="10330"/>
                  </a:lnTo>
                  <a:lnTo>
                    <a:pt x="45604" y="10510"/>
                  </a:lnTo>
                  <a:lnTo>
                    <a:pt x="45574" y="10660"/>
                  </a:lnTo>
                  <a:lnTo>
                    <a:pt x="45544" y="10780"/>
                  </a:lnTo>
                  <a:lnTo>
                    <a:pt x="45485" y="10869"/>
                  </a:lnTo>
                  <a:lnTo>
                    <a:pt x="45395" y="10929"/>
                  </a:lnTo>
                  <a:lnTo>
                    <a:pt x="45305" y="10959"/>
                  </a:lnTo>
                  <a:lnTo>
                    <a:pt x="45005" y="11019"/>
                  </a:lnTo>
                  <a:lnTo>
                    <a:pt x="44706" y="11019"/>
                  </a:lnTo>
                  <a:lnTo>
                    <a:pt x="44377" y="10989"/>
                  </a:lnTo>
                  <a:lnTo>
                    <a:pt x="44017" y="10929"/>
                  </a:lnTo>
                  <a:lnTo>
                    <a:pt x="43598" y="10840"/>
                  </a:lnTo>
                  <a:lnTo>
                    <a:pt x="43179" y="10720"/>
                  </a:lnTo>
                  <a:lnTo>
                    <a:pt x="42700" y="10570"/>
                  </a:lnTo>
                  <a:lnTo>
                    <a:pt x="41622" y="10181"/>
                  </a:lnTo>
                  <a:lnTo>
                    <a:pt x="41113" y="9971"/>
                  </a:lnTo>
                  <a:lnTo>
                    <a:pt x="39855" y="9462"/>
                  </a:lnTo>
                  <a:lnTo>
                    <a:pt x="39226" y="9223"/>
                  </a:lnTo>
                  <a:lnTo>
                    <a:pt x="38538" y="9043"/>
                  </a:lnTo>
                  <a:lnTo>
                    <a:pt x="37879" y="8863"/>
                  </a:lnTo>
                  <a:lnTo>
                    <a:pt x="37190" y="8743"/>
                  </a:lnTo>
                  <a:lnTo>
                    <a:pt x="36472" y="8684"/>
                  </a:lnTo>
                  <a:lnTo>
                    <a:pt x="36112" y="8684"/>
                  </a:lnTo>
                  <a:lnTo>
                    <a:pt x="35753" y="8714"/>
                  </a:lnTo>
                  <a:lnTo>
                    <a:pt x="35304" y="8773"/>
                  </a:lnTo>
                  <a:lnTo>
                    <a:pt x="34855" y="8863"/>
                  </a:lnTo>
                  <a:lnTo>
                    <a:pt x="34435" y="8983"/>
                  </a:lnTo>
                  <a:lnTo>
                    <a:pt x="34016" y="9133"/>
                  </a:lnTo>
                  <a:lnTo>
                    <a:pt x="33567" y="9342"/>
                  </a:lnTo>
                  <a:lnTo>
                    <a:pt x="33148" y="9582"/>
                  </a:lnTo>
                  <a:lnTo>
                    <a:pt x="32789" y="9881"/>
                  </a:lnTo>
                  <a:lnTo>
                    <a:pt x="32459" y="10211"/>
                  </a:lnTo>
                  <a:lnTo>
                    <a:pt x="32160" y="10570"/>
                  </a:lnTo>
                  <a:lnTo>
                    <a:pt x="31920" y="10959"/>
                  </a:lnTo>
                  <a:lnTo>
                    <a:pt x="31711" y="11408"/>
                  </a:lnTo>
                  <a:lnTo>
                    <a:pt x="31561" y="11858"/>
                  </a:lnTo>
                  <a:lnTo>
                    <a:pt x="31471" y="12247"/>
                  </a:lnTo>
                  <a:lnTo>
                    <a:pt x="31441" y="12606"/>
                  </a:lnTo>
                  <a:lnTo>
                    <a:pt x="31411" y="13325"/>
                  </a:lnTo>
                  <a:lnTo>
                    <a:pt x="31411" y="13714"/>
                  </a:lnTo>
                  <a:lnTo>
                    <a:pt x="31381" y="14043"/>
                  </a:lnTo>
                  <a:lnTo>
                    <a:pt x="31112" y="13954"/>
                  </a:lnTo>
                  <a:lnTo>
                    <a:pt x="30812" y="13804"/>
                  </a:lnTo>
                  <a:lnTo>
                    <a:pt x="29974" y="13355"/>
                  </a:lnTo>
                  <a:lnTo>
                    <a:pt x="29674" y="13175"/>
                  </a:lnTo>
                  <a:lnTo>
                    <a:pt x="29016" y="12816"/>
                  </a:lnTo>
                  <a:lnTo>
                    <a:pt x="28267" y="12427"/>
                  </a:lnTo>
                  <a:lnTo>
                    <a:pt x="27489" y="12097"/>
                  </a:lnTo>
                  <a:lnTo>
                    <a:pt x="27039" y="11947"/>
                  </a:lnTo>
                  <a:lnTo>
                    <a:pt x="26620" y="11828"/>
                  </a:lnTo>
                  <a:lnTo>
                    <a:pt x="26171" y="11738"/>
                  </a:lnTo>
                  <a:lnTo>
                    <a:pt x="25722" y="11648"/>
                  </a:lnTo>
                  <a:lnTo>
                    <a:pt x="24824" y="11648"/>
                  </a:lnTo>
                  <a:lnTo>
                    <a:pt x="24315" y="11708"/>
                  </a:lnTo>
                  <a:lnTo>
                    <a:pt x="23835" y="11858"/>
                  </a:lnTo>
                  <a:lnTo>
                    <a:pt x="23386" y="12007"/>
                  </a:lnTo>
                  <a:lnTo>
                    <a:pt x="22937" y="12247"/>
                  </a:lnTo>
                  <a:lnTo>
                    <a:pt x="22518" y="12486"/>
                  </a:lnTo>
                  <a:lnTo>
                    <a:pt x="22129" y="12816"/>
                  </a:lnTo>
                  <a:lnTo>
                    <a:pt x="21769" y="13175"/>
                  </a:lnTo>
                  <a:lnTo>
                    <a:pt x="21470" y="13564"/>
                  </a:lnTo>
                  <a:lnTo>
                    <a:pt x="21170" y="14014"/>
                  </a:lnTo>
                  <a:lnTo>
                    <a:pt x="20931" y="14463"/>
                  </a:lnTo>
                  <a:lnTo>
                    <a:pt x="20721" y="14942"/>
                  </a:lnTo>
                  <a:lnTo>
                    <a:pt x="20542" y="15361"/>
                  </a:lnTo>
                  <a:lnTo>
                    <a:pt x="20362" y="15810"/>
                  </a:lnTo>
                  <a:lnTo>
                    <a:pt x="20182" y="16199"/>
                  </a:lnTo>
                  <a:lnTo>
                    <a:pt x="19973" y="16559"/>
                  </a:lnTo>
                  <a:lnTo>
                    <a:pt x="19853" y="16708"/>
                  </a:lnTo>
                  <a:lnTo>
                    <a:pt x="19733" y="16828"/>
                  </a:lnTo>
                  <a:lnTo>
                    <a:pt x="19494" y="16828"/>
                  </a:lnTo>
                  <a:lnTo>
                    <a:pt x="19164" y="16738"/>
                  </a:lnTo>
                  <a:lnTo>
                    <a:pt x="18835" y="16589"/>
                  </a:lnTo>
                  <a:lnTo>
                    <a:pt x="18476" y="16439"/>
                  </a:lnTo>
                  <a:lnTo>
                    <a:pt x="17787" y="16050"/>
                  </a:lnTo>
                  <a:lnTo>
                    <a:pt x="17218" y="15690"/>
                  </a:lnTo>
                  <a:lnTo>
                    <a:pt x="16799" y="15451"/>
                  </a:lnTo>
                  <a:lnTo>
                    <a:pt x="16469" y="15241"/>
                  </a:lnTo>
                  <a:lnTo>
                    <a:pt x="15841" y="14942"/>
                  </a:lnTo>
                  <a:lnTo>
                    <a:pt x="15272" y="14702"/>
                  </a:lnTo>
                  <a:lnTo>
                    <a:pt x="14703" y="14493"/>
                  </a:lnTo>
                  <a:lnTo>
                    <a:pt x="14134" y="14313"/>
                  </a:lnTo>
                  <a:lnTo>
                    <a:pt x="13595" y="14193"/>
                  </a:lnTo>
                  <a:lnTo>
                    <a:pt x="13086" y="14133"/>
                  </a:lnTo>
                  <a:lnTo>
                    <a:pt x="12577" y="14103"/>
                  </a:lnTo>
                  <a:lnTo>
                    <a:pt x="12098" y="14103"/>
                  </a:lnTo>
                  <a:lnTo>
                    <a:pt x="11559" y="14193"/>
                  </a:lnTo>
                  <a:lnTo>
                    <a:pt x="11080" y="14313"/>
                  </a:lnTo>
                  <a:lnTo>
                    <a:pt x="10600" y="14523"/>
                  </a:lnTo>
                  <a:lnTo>
                    <a:pt x="10151" y="14762"/>
                  </a:lnTo>
                  <a:lnTo>
                    <a:pt x="9732" y="15062"/>
                  </a:lnTo>
                  <a:lnTo>
                    <a:pt x="9343" y="15421"/>
                  </a:lnTo>
                  <a:lnTo>
                    <a:pt x="8984" y="15840"/>
                  </a:lnTo>
                  <a:lnTo>
                    <a:pt x="8684" y="16289"/>
                  </a:lnTo>
                  <a:lnTo>
                    <a:pt x="8445" y="16738"/>
                  </a:lnTo>
                  <a:lnTo>
                    <a:pt x="8295" y="17188"/>
                  </a:lnTo>
                  <a:lnTo>
                    <a:pt x="8175" y="17637"/>
                  </a:lnTo>
                  <a:lnTo>
                    <a:pt x="8085" y="18086"/>
                  </a:lnTo>
                  <a:lnTo>
                    <a:pt x="8055" y="18535"/>
                  </a:lnTo>
                  <a:lnTo>
                    <a:pt x="8055" y="18954"/>
                  </a:lnTo>
                  <a:lnTo>
                    <a:pt x="8085" y="19793"/>
                  </a:lnTo>
                  <a:lnTo>
                    <a:pt x="8085" y="20302"/>
                  </a:lnTo>
                  <a:lnTo>
                    <a:pt x="8085" y="20601"/>
                  </a:lnTo>
                  <a:lnTo>
                    <a:pt x="8085" y="20900"/>
                  </a:lnTo>
                  <a:lnTo>
                    <a:pt x="7876" y="20900"/>
                  </a:lnTo>
                  <a:lnTo>
                    <a:pt x="7666" y="20871"/>
                  </a:lnTo>
                  <a:lnTo>
                    <a:pt x="7247" y="20781"/>
                  </a:lnTo>
                  <a:lnTo>
                    <a:pt x="6947" y="20691"/>
                  </a:lnTo>
                  <a:lnTo>
                    <a:pt x="6648" y="20571"/>
                  </a:lnTo>
                  <a:lnTo>
                    <a:pt x="6349" y="20421"/>
                  </a:lnTo>
                  <a:lnTo>
                    <a:pt x="6049" y="20272"/>
                  </a:lnTo>
                  <a:lnTo>
                    <a:pt x="5780" y="20092"/>
                  </a:lnTo>
                  <a:lnTo>
                    <a:pt x="5510" y="19912"/>
                  </a:lnTo>
                  <a:lnTo>
                    <a:pt x="5300" y="19703"/>
                  </a:lnTo>
                  <a:lnTo>
                    <a:pt x="5091" y="19493"/>
                  </a:lnTo>
                  <a:lnTo>
                    <a:pt x="4223" y="18505"/>
                  </a:lnTo>
                  <a:lnTo>
                    <a:pt x="3923" y="18146"/>
                  </a:lnTo>
                  <a:lnTo>
                    <a:pt x="3803" y="17936"/>
                  </a:lnTo>
                  <a:lnTo>
                    <a:pt x="3654" y="17756"/>
                  </a:lnTo>
                  <a:lnTo>
                    <a:pt x="3504" y="17577"/>
                  </a:lnTo>
                  <a:lnTo>
                    <a:pt x="3324" y="17397"/>
                  </a:lnTo>
                  <a:lnTo>
                    <a:pt x="3055" y="17217"/>
                  </a:lnTo>
                  <a:lnTo>
                    <a:pt x="2845" y="17128"/>
                  </a:lnTo>
                  <a:lnTo>
                    <a:pt x="2815" y="17098"/>
                  </a:lnTo>
                  <a:lnTo>
                    <a:pt x="2576" y="17008"/>
                  </a:lnTo>
                  <a:lnTo>
                    <a:pt x="2336" y="16948"/>
                  </a:lnTo>
                  <a:lnTo>
                    <a:pt x="2097" y="16918"/>
                  </a:lnTo>
                  <a:lnTo>
                    <a:pt x="1857" y="16918"/>
                  </a:lnTo>
                  <a:lnTo>
                    <a:pt x="1528" y="16978"/>
                  </a:lnTo>
                  <a:lnTo>
                    <a:pt x="1228" y="17068"/>
                  </a:lnTo>
                  <a:lnTo>
                    <a:pt x="929" y="17217"/>
                  </a:lnTo>
                  <a:lnTo>
                    <a:pt x="689" y="17397"/>
                  </a:lnTo>
                  <a:lnTo>
                    <a:pt x="450" y="17637"/>
                  </a:lnTo>
                  <a:lnTo>
                    <a:pt x="270" y="17876"/>
                  </a:lnTo>
                  <a:lnTo>
                    <a:pt x="120" y="18146"/>
                  </a:lnTo>
                  <a:lnTo>
                    <a:pt x="30" y="18445"/>
                  </a:lnTo>
                  <a:lnTo>
                    <a:pt x="0" y="18685"/>
                  </a:lnTo>
                  <a:lnTo>
                    <a:pt x="0" y="18894"/>
                  </a:lnTo>
                  <a:lnTo>
                    <a:pt x="0" y="19104"/>
                  </a:lnTo>
                  <a:lnTo>
                    <a:pt x="30" y="19313"/>
                  </a:lnTo>
                  <a:lnTo>
                    <a:pt x="120" y="19673"/>
                  </a:lnTo>
                  <a:lnTo>
                    <a:pt x="270" y="20032"/>
                  </a:lnTo>
                  <a:lnTo>
                    <a:pt x="450" y="20362"/>
                  </a:lnTo>
                  <a:lnTo>
                    <a:pt x="659" y="20631"/>
                  </a:lnTo>
                  <a:lnTo>
                    <a:pt x="1049" y="21080"/>
                  </a:lnTo>
                  <a:lnTo>
                    <a:pt x="1258" y="21320"/>
                  </a:lnTo>
                  <a:lnTo>
                    <a:pt x="1378" y="21469"/>
                  </a:lnTo>
                  <a:lnTo>
                    <a:pt x="1797" y="21978"/>
                  </a:lnTo>
                  <a:lnTo>
                    <a:pt x="2246" y="22458"/>
                  </a:lnTo>
                  <a:lnTo>
                    <a:pt x="2725" y="22907"/>
                  </a:lnTo>
                  <a:lnTo>
                    <a:pt x="2995" y="23146"/>
                  </a:lnTo>
                  <a:lnTo>
                    <a:pt x="3264" y="23356"/>
                  </a:lnTo>
                  <a:lnTo>
                    <a:pt x="3803" y="23685"/>
                  </a:lnTo>
                  <a:lnTo>
                    <a:pt x="4372" y="24015"/>
                  </a:lnTo>
                  <a:lnTo>
                    <a:pt x="5001" y="24314"/>
                  </a:lnTo>
                  <a:lnTo>
                    <a:pt x="5660" y="24584"/>
                  </a:lnTo>
                  <a:lnTo>
                    <a:pt x="6349" y="24793"/>
                  </a:lnTo>
                  <a:lnTo>
                    <a:pt x="7067" y="24943"/>
                  </a:lnTo>
                  <a:lnTo>
                    <a:pt x="7426" y="25003"/>
                  </a:lnTo>
                  <a:lnTo>
                    <a:pt x="7786" y="25033"/>
                  </a:lnTo>
                  <a:lnTo>
                    <a:pt x="8145" y="25033"/>
                  </a:lnTo>
                  <a:lnTo>
                    <a:pt x="8474" y="25003"/>
                  </a:lnTo>
                  <a:lnTo>
                    <a:pt x="8954" y="24943"/>
                  </a:lnTo>
                  <a:lnTo>
                    <a:pt x="9433" y="24823"/>
                  </a:lnTo>
                  <a:lnTo>
                    <a:pt x="9852" y="24673"/>
                  </a:lnTo>
                  <a:lnTo>
                    <a:pt x="10241" y="24464"/>
                  </a:lnTo>
                  <a:lnTo>
                    <a:pt x="10630" y="24224"/>
                  </a:lnTo>
                  <a:lnTo>
                    <a:pt x="10960" y="23925"/>
                  </a:lnTo>
                  <a:lnTo>
                    <a:pt x="11259" y="23565"/>
                  </a:lnTo>
                  <a:lnTo>
                    <a:pt x="11529" y="23206"/>
                  </a:lnTo>
                  <a:lnTo>
                    <a:pt x="11708" y="22847"/>
                  </a:lnTo>
                  <a:lnTo>
                    <a:pt x="11858" y="22487"/>
                  </a:lnTo>
                  <a:lnTo>
                    <a:pt x="11948" y="22128"/>
                  </a:lnTo>
                  <a:lnTo>
                    <a:pt x="12038" y="21709"/>
                  </a:lnTo>
                  <a:lnTo>
                    <a:pt x="12098" y="21320"/>
                  </a:lnTo>
                  <a:lnTo>
                    <a:pt x="12128" y="20900"/>
                  </a:lnTo>
                  <a:lnTo>
                    <a:pt x="12158" y="20092"/>
                  </a:lnTo>
                  <a:lnTo>
                    <a:pt x="12187" y="19583"/>
                  </a:lnTo>
                  <a:lnTo>
                    <a:pt x="12247" y="18984"/>
                  </a:lnTo>
                  <a:lnTo>
                    <a:pt x="12307" y="18505"/>
                  </a:lnTo>
                  <a:lnTo>
                    <a:pt x="12367" y="18325"/>
                  </a:lnTo>
                  <a:lnTo>
                    <a:pt x="12427" y="18206"/>
                  </a:lnTo>
                  <a:lnTo>
                    <a:pt x="12517" y="18176"/>
                  </a:lnTo>
                  <a:lnTo>
                    <a:pt x="12726" y="18206"/>
                  </a:lnTo>
                  <a:lnTo>
                    <a:pt x="12906" y="18236"/>
                  </a:lnTo>
                  <a:lnTo>
                    <a:pt x="13146" y="18265"/>
                  </a:lnTo>
                  <a:lnTo>
                    <a:pt x="13685" y="18475"/>
                  </a:lnTo>
                  <a:lnTo>
                    <a:pt x="14254" y="18715"/>
                  </a:lnTo>
                  <a:lnTo>
                    <a:pt x="14822" y="19014"/>
                  </a:lnTo>
                  <a:lnTo>
                    <a:pt x="15391" y="19343"/>
                  </a:lnTo>
                  <a:lnTo>
                    <a:pt x="16350" y="19912"/>
                  </a:lnTo>
                  <a:lnTo>
                    <a:pt x="16889" y="20152"/>
                  </a:lnTo>
                  <a:lnTo>
                    <a:pt x="17428" y="20391"/>
                  </a:lnTo>
                  <a:lnTo>
                    <a:pt x="17967" y="20601"/>
                  </a:lnTo>
                  <a:lnTo>
                    <a:pt x="18565" y="20751"/>
                  </a:lnTo>
                  <a:lnTo>
                    <a:pt x="19164" y="20871"/>
                  </a:lnTo>
                  <a:lnTo>
                    <a:pt x="19494" y="20871"/>
                  </a:lnTo>
                  <a:lnTo>
                    <a:pt x="19823" y="20900"/>
                  </a:lnTo>
                  <a:lnTo>
                    <a:pt x="20152" y="20871"/>
                  </a:lnTo>
                  <a:lnTo>
                    <a:pt x="20602" y="20811"/>
                  </a:lnTo>
                  <a:lnTo>
                    <a:pt x="21081" y="20691"/>
                  </a:lnTo>
                  <a:lnTo>
                    <a:pt x="21320" y="20601"/>
                  </a:lnTo>
                  <a:lnTo>
                    <a:pt x="21560" y="20481"/>
                  </a:lnTo>
                  <a:lnTo>
                    <a:pt x="21829" y="20362"/>
                  </a:lnTo>
                  <a:lnTo>
                    <a:pt x="22069" y="20182"/>
                  </a:lnTo>
                  <a:lnTo>
                    <a:pt x="22338" y="20002"/>
                  </a:lnTo>
                  <a:lnTo>
                    <a:pt x="22578" y="19793"/>
                  </a:lnTo>
                  <a:lnTo>
                    <a:pt x="22817" y="19553"/>
                  </a:lnTo>
                  <a:lnTo>
                    <a:pt x="23057" y="19284"/>
                  </a:lnTo>
                  <a:lnTo>
                    <a:pt x="23296" y="18954"/>
                  </a:lnTo>
                  <a:lnTo>
                    <a:pt x="23536" y="18625"/>
                  </a:lnTo>
                  <a:lnTo>
                    <a:pt x="23746" y="18236"/>
                  </a:lnTo>
                  <a:lnTo>
                    <a:pt x="23955" y="17816"/>
                  </a:lnTo>
                  <a:lnTo>
                    <a:pt x="24225" y="17188"/>
                  </a:lnTo>
                  <a:lnTo>
                    <a:pt x="24404" y="16708"/>
                  </a:lnTo>
                  <a:lnTo>
                    <a:pt x="24614" y="16259"/>
                  </a:lnTo>
                  <a:lnTo>
                    <a:pt x="24734" y="16080"/>
                  </a:lnTo>
                  <a:lnTo>
                    <a:pt x="24854" y="15900"/>
                  </a:lnTo>
                  <a:lnTo>
                    <a:pt x="24973" y="15810"/>
                  </a:lnTo>
                  <a:lnTo>
                    <a:pt x="25123" y="15750"/>
                  </a:lnTo>
                  <a:lnTo>
                    <a:pt x="25153" y="15750"/>
                  </a:lnTo>
                  <a:lnTo>
                    <a:pt x="25482" y="15780"/>
                  </a:lnTo>
                  <a:lnTo>
                    <a:pt x="25812" y="15870"/>
                  </a:lnTo>
                  <a:lnTo>
                    <a:pt x="26111" y="15960"/>
                  </a:lnTo>
                  <a:lnTo>
                    <a:pt x="26441" y="16080"/>
                  </a:lnTo>
                  <a:lnTo>
                    <a:pt x="27099" y="16409"/>
                  </a:lnTo>
                  <a:lnTo>
                    <a:pt x="27758" y="16798"/>
                  </a:lnTo>
                  <a:lnTo>
                    <a:pt x="28686" y="17337"/>
                  </a:lnTo>
                  <a:lnTo>
                    <a:pt x="29165" y="17577"/>
                  </a:lnTo>
                  <a:lnTo>
                    <a:pt x="29704" y="17816"/>
                  </a:lnTo>
                  <a:lnTo>
                    <a:pt x="30243" y="17996"/>
                  </a:lnTo>
                  <a:lnTo>
                    <a:pt x="30782" y="18116"/>
                  </a:lnTo>
                  <a:lnTo>
                    <a:pt x="31082" y="18146"/>
                  </a:lnTo>
                  <a:lnTo>
                    <a:pt x="31381" y="18176"/>
                  </a:lnTo>
                  <a:lnTo>
                    <a:pt x="32010" y="18176"/>
                  </a:lnTo>
                  <a:lnTo>
                    <a:pt x="32070" y="18146"/>
                  </a:lnTo>
                  <a:lnTo>
                    <a:pt x="32339" y="18116"/>
                  </a:lnTo>
                  <a:lnTo>
                    <a:pt x="32579" y="18086"/>
                  </a:lnTo>
                  <a:lnTo>
                    <a:pt x="32818" y="17996"/>
                  </a:lnTo>
                  <a:lnTo>
                    <a:pt x="33058" y="17906"/>
                  </a:lnTo>
                  <a:lnTo>
                    <a:pt x="33298" y="17816"/>
                  </a:lnTo>
                  <a:lnTo>
                    <a:pt x="33507" y="17697"/>
                  </a:lnTo>
                  <a:lnTo>
                    <a:pt x="33926" y="17397"/>
                  </a:lnTo>
                  <a:lnTo>
                    <a:pt x="34316" y="17038"/>
                  </a:lnTo>
                  <a:lnTo>
                    <a:pt x="34675" y="16619"/>
                  </a:lnTo>
                  <a:lnTo>
                    <a:pt x="34944" y="16169"/>
                  </a:lnTo>
                  <a:lnTo>
                    <a:pt x="35184" y="15660"/>
                  </a:lnTo>
                  <a:lnTo>
                    <a:pt x="35274" y="15421"/>
                  </a:lnTo>
                  <a:lnTo>
                    <a:pt x="35334" y="15151"/>
                  </a:lnTo>
                  <a:lnTo>
                    <a:pt x="35424" y="14672"/>
                  </a:lnTo>
                  <a:lnTo>
                    <a:pt x="35483" y="14223"/>
                  </a:lnTo>
                  <a:lnTo>
                    <a:pt x="35483" y="13774"/>
                  </a:lnTo>
                  <a:lnTo>
                    <a:pt x="35513" y="13295"/>
                  </a:lnTo>
                  <a:lnTo>
                    <a:pt x="35543" y="13055"/>
                  </a:lnTo>
                  <a:lnTo>
                    <a:pt x="35573" y="12876"/>
                  </a:lnTo>
                  <a:lnTo>
                    <a:pt x="35663" y="12846"/>
                  </a:lnTo>
                  <a:lnTo>
                    <a:pt x="35873" y="12816"/>
                  </a:lnTo>
                  <a:lnTo>
                    <a:pt x="36202" y="12816"/>
                  </a:lnTo>
                  <a:lnTo>
                    <a:pt x="36591" y="12846"/>
                  </a:lnTo>
                  <a:lnTo>
                    <a:pt x="37041" y="12906"/>
                  </a:lnTo>
                  <a:lnTo>
                    <a:pt x="37460" y="13025"/>
                  </a:lnTo>
                  <a:lnTo>
                    <a:pt x="38059" y="13205"/>
                  </a:lnTo>
                  <a:lnTo>
                    <a:pt x="38657" y="13415"/>
                  </a:lnTo>
                  <a:lnTo>
                    <a:pt x="39885" y="13894"/>
                  </a:lnTo>
                  <a:lnTo>
                    <a:pt x="40694" y="14253"/>
                  </a:lnTo>
                  <a:lnTo>
                    <a:pt x="41562" y="14582"/>
                  </a:lnTo>
                  <a:lnTo>
                    <a:pt x="42041" y="14732"/>
                  </a:lnTo>
                  <a:lnTo>
                    <a:pt x="42520" y="14882"/>
                  </a:lnTo>
                  <a:lnTo>
                    <a:pt x="42999" y="14972"/>
                  </a:lnTo>
                  <a:lnTo>
                    <a:pt x="43448" y="15062"/>
                  </a:lnTo>
                  <a:lnTo>
                    <a:pt x="43898" y="15121"/>
                  </a:lnTo>
                  <a:lnTo>
                    <a:pt x="44347" y="15151"/>
                  </a:lnTo>
                  <a:lnTo>
                    <a:pt x="45185" y="15151"/>
                  </a:lnTo>
                  <a:lnTo>
                    <a:pt x="45724" y="15062"/>
                  </a:lnTo>
                  <a:lnTo>
                    <a:pt x="46233" y="14972"/>
                  </a:lnTo>
                  <a:lnTo>
                    <a:pt x="46742" y="14792"/>
                  </a:lnTo>
                  <a:lnTo>
                    <a:pt x="47191" y="14612"/>
                  </a:lnTo>
                  <a:lnTo>
                    <a:pt x="47640" y="14343"/>
                  </a:lnTo>
                  <a:lnTo>
                    <a:pt x="48030" y="14073"/>
                  </a:lnTo>
                  <a:lnTo>
                    <a:pt x="48419" y="13744"/>
                  </a:lnTo>
                  <a:lnTo>
                    <a:pt x="48778" y="13355"/>
                  </a:lnTo>
                  <a:lnTo>
                    <a:pt x="48958" y="13145"/>
                  </a:lnTo>
                  <a:lnTo>
                    <a:pt x="49108" y="12936"/>
                  </a:lnTo>
                  <a:lnTo>
                    <a:pt x="49227" y="12726"/>
                  </a:lnTo>
                  <a:lnTo>
                    <a:pt x="49317" y="12516"/>
                  </a:lnTo>
                  <a:lnTo>
                    <a:pt x="49497" y="12067"/>
                  </a:lnTo>
                  <a:lnTo>
                    <a:pt x="49587" y="11648"/>
                  </a:lnTo>
                  <a:lnTo>
                    <a:pt x="49647" y="11199"/>
                  </a:lnTo>
                  <a:lnTo>
                    <a:pt x="49677" y="10750"/>
                  </a:lnTo>
                  <a:lnTo>
                    <a:pt x="49677" y="9941"/>
                  </a:lnTo>
                  <a:lnTo>
                    <a:pt x="49677" y="9312"/>
                  </a:lnTo>
                  <a:lnTo>
                    <a:pt x="49707" y="8833"/>
                  </a:lnTo>
                  <a:lnTo>
                    <a:pt x="49766" y="8654"/>
                  </a:lnTo>
                  <a:lnTo>
                    <a:pt x="49796" y="8504"/>
                  </a:lnTo>
                  <a:lnTo>
                    <a:pt x="49886" y="8384"/>
                  </a:lnTo>
                  <a:lnTo>
                    <a:pt x="49976" y="8264"/>
                  </a:lnTo>
                  <a:lnTo>
                    <a:pt x="50096" y="8175"/>
                  </a:lnTo>
                  <a:lnTo>
                    <a:pt x="50246" y="8115"/>
                  </a:lnTo>
                  <a:lnTo>
                    <a:pt x="50395" y="8085"/>
                  </a:lnTo>
                  <a:lnTo>
                    <a:pt x="50545" y="8055"/>
                  </a:lnTo>
                  <a:lnTo>
                    <a:pt x="50844" y="8055"/>
                  </a:lnTo>
                  <a:lnTo>
                    <a:pt x="51174" y="8115"/>
                  </a:lnTo>
                  <a:lnTo>
                    <a:pt x="51503" y="8175"/>
                  </a:lnTo>
                  <a:lnTo>
                    <a:pt x="51833" y="8294"/>
                  </a:lnTo>
                  <a:lnTo>
                    <a:pt x="52521" y="8564"/>
                  </a:lnTo>
                  <a:lnTo>
                    <a:pt x="53150" y="8833"/>
                  </a:lnTo>
                  <a:lnTo>
                    <a:pt x="53300" y="8893"/>
                  </a:lnTo>
                  <a:lnTo>
                    <a:pt x="54767" y="9582"/>
                  </a:lnTo>
                  <a:lnTo>
                    <a:pt x="57162" y="10660"/>
                  </a:lnTo>
                  <a:lnTo>
                    <a:pt x="57642" y="10840"/>
                  </a:lnTo>
                  <a:lnTo>
                    <a:pt x="58091" y="10989"/>
                  </a:lnTo>
                  <a:lnTo>
                    <a:pt x="58540" y="11109"/>
                  </a:lnTo>
                  <a:lnTo>
                    <a:pt x="58989" y="11229"/>
                  </a:lnTo>
                  <a:lnTo>
                    <a:pt x="59438" y="11289"/>
                  </a:lnTo>
                  <a:lnTo>
                    <a:pt x="59887" y="11349"/>
                  </a:lnTo>
                  <a:lnTo>
                    <a:pt x="60307" y="11349"/>
                  </a:lnTo>
                  <a:lnTo>
                    <a:pt x="60726" y="11319"/>
                  </a:lnTo>
                  <a:lnTo>
                    <a:pt x="61085" y="11289"/>
                  </a:lnTo>
                  <a:lnTo>
                    <a:pt x="61444" y="11229"/>
                  </a:lnTo>
                  <a:lnTo>
                    <a:pt x="61774" y="11139"/>
                  </a:lnTo>
                  <a:lnTo>
                    <a:pt x="62073" y="11019"/>
                  </a:lnTo>
                  <a:lnTo>
                    <a:pt x="62373" y="10869"/>
                  </a:lnTo>
                  <a:lnTo>
                    <a:pt x="62672" y="10720"/>
                  </a:lnTo>
                  <a:lnTo>
                    <a:pt x="62942" y="10510"/>
                  </a:lnTo>
                  <a:lnTo>
                    <a:pt x="63181" y="10301"/>
                  </a:lnTo>
                  <a:lnTo>
                    <a:pt x="63391" y="10091"/>
                  </a:lnTo>
                  <a:lnTo>
                    <a:pt x="63600" y="9821"/>
                  </a:lnTo>
                  <a:lnTo>
                    <a:pt x="63780" y="9552"/>
                  </a:lnTo>
                  <a:lnTo>
                    <a:pt x="63930" y="9253"/>
                  </a:lnTo>
                  <a:lnTo>
                    <a:pt x="64079" y="8953"/>
                  </a:lnTo>
                  <a:lnTo>
                    <a:pt x="64199" y="8624"/>
                  </a:lnTo>
                  <a:lnTo>
                    <a:pt x="64289" y="8264"/>
                  </a:lnTo>
                  <a:lnTo>
                    <a:pt x="64379" y="7875"/>
                  </a:lnTo>
                  <a:lnTo>
                    <a:pt x="64409" y="7426"/>
                  </a:lnTo>
                  <a:lnTo>
                    <a:pt x="64439" y="6977"/>
                  </a:lnTo>
                  <a:lnTo>
                    <a:pt x="64409" y="6138"/>
                  </a:lnTo>
                  <a:lnTo>
                    <a:pt x="64379" y="5510"/>
                  </a:lnTo>
                  <a:lnTo>
                    <a:pt x="64379" y="5240"/>
                  </a:lnTo>
                  <a:lnTo>
                    <a:pt x="64409" y="4971"/>
                  </a:lnTo>
                  <a:lnTo>
                    <a:pt x="64469" y="4791"/>
                  </a:lnTo>
                  <a:lnTo>
                    <a:pt x="64559" y="4641"/>
                  </a:lnTo>
                  <a:lnTo>
                    <a:pt x="64678" y="4492"/>
                  </a:lnTo>
                  <a:lnTo>
                    <a:pt x="64828" y="4372"/>
                  </a:lnTo>
                  <a:lnTo>
                    <a:pt x="64978" y="4282"/>
                  </a:lnTo>
                  <a:lnTo>
                    <a:pt x="65157" y="4222"/>
                  </a:lnTo>
                  <a:lnTo>
                    <a:pt x="65337" y="4162"/>
                  </a:lnTo>
                  <a:lnTo>
                    <a:pt x="65517" y="4132"/>
                  </a:lnTo>
                  <a:lnTo>
                    <a:pt x="65636" y="4132"/>
                  </a:lnTo>
                  <a:lnTo>
                    <a:pt x="66086" y="4162"/>
                  </a:lnTo>
                  <a:lnTo>
                    <a:pt x="66535" y="4282"/>
                  </a:lnTo>
                  <a:lnTo>
                    <a:pt x="66984" y="4432"/>
                  </a:lnTo>
                  <a:lnTo>
                    <a:pt x="67433" y="4641"/>
                  </a:lnTo>
                  <a:lnTo>
                    <a:pt x="67912" y="4881"/>
                  </a:lnTo>
                  <a:lnTo>
                    <a:pt x="68361" y="5150"/>
                  </a:lnTo>
                  <a:lnTo>
                    <a:pt x="69290" y="5749"/>
                  </a:lnTo>
                  <a:lnTo>
                    <a:pt x="70008" y="6198"/>
                  </a:lnTo>
                  <a:lnTo>
                    <a:pt x="70667" y="6588"/>
                  </a:lnTo>
                  <a:lnTo>
                    <a:pt x="71416" y="6977"/>
                  </a:lnTo>
                  <a:lnTo>
                    <a:pt x="72134" y="7306"/>
                  </a:lnTo>
                  <a:lnTo>
                    <a:pt x="72823" y="7576"/>
                  </a:lnTo>
                  <a:lnTo>
                    <a:pt x="73482" y="7785"/>
                  </a:lnTo>
                  <a:lnTo>
                    <a:pt x="74110" y="7935"/>
                  </a:lnTo>
                  <a:lnTo>
                    <a:pt x="74739" y="8055"/>
                  </a:lnTo>
                  <a:lnTo>
                    <a:pt x="75338" y="8085"/>
                  </a:lnTo>
                  <a:lnTo>
                    <a:pt x="75907" y="8055"/>
                  </a:lnTo>
                  <a:lnTo>
                    <a:pt x="76386" y="7995"/>
                  </a:lnTo>
                  <a:lnTo>
                    <a:pt x="76835" y="7905"/>
                  </a:lnTo>
                  <a:lnTo>
                    <a:pt x="77284" y="7755"/>
                  </a:lnTo>
                  <a:lnTo>
                    <a:pt x="77704" y="7546"/>
                  </a:lnTo>
                  <a:lnTo>
                    <a:pt x="78362" y="7186"/>
                  </a:lnTo>
                  <a:lnTo>
                    <a:pt x="78961" y="6797"/>
                  </a:lnTo>
                  <a:lnTo>
                    <a:pt x="79530" y="6378"/>
                  </a:lnTo>
                  <a:lnTo>
                    <a:pt x="80039" y="5929"/>
                  </a:lnTo>
                  <a:lnTo>
                    <a:pt x="80279" y="5719"/>
                  </a:lnTo>
                  <a:lnTo>
                    <a:pt x="80458" y="5450"/>
                  </a:lnTo>
                  <a:lnTo>
                    <a:pt x="80608" y="5180"/>
                  </a:lnTo>
                  <a:lnTo>
                    <a:pt x="80698" y="4911"/>
                  </a:lnTo>
                  <a:lnTo>
                    <a:pt x="80758" y="4611"/>
                  </a:lnTo>
                  <a:lnTo>
                    <a:pt x="80758" y="4312"/>
                  </a:lnTo>
                  <a:lnTo>
                    <a:pt x="80728" y="4012"/>
                  </a:lnTo>
                  <a:lnTo>
                    <a:pt x="80608" y="3713"/>
                  </a:lnTo>
                  <a:lnTo>
                    <a:pt x="80458" y="3414"/>
                  </a:lnTo>
                  <a:lnTo>
                    <a:pt x="80249" y="3114"/>
                  </a:lnTo>
                  <a:lnTo>
                    <a:pt x="80009" y="2875"/>
                  </a:lnTo>
                  <a:lnTo>
                    <a:pt x="79740" y="2695"/>
                  </a:lnTo>
                  <a:lnTo>
                    <a:pt x="79440" y="2545"/>
                  </a:lnTo>
                  <a:lnTo>
                    <a:pt x="79141" y="2425"/>
                  </a:lnTo>
                  <a:lnTo>
                    <a:pt x="78782" y="2366"/>
                  </a:lnTo>
                  <a:lnTo>
                    <a:pt x="78452" y="2366"/>
                  </a:lnTo>
                  <a:lnTo>
                    <a:pt x="78123" y="2425"/>
                  </a:lnTo>
                  <a:lnTo>
                    <a:pt x="77823" y="2515"/>
                  </a:lnTo>
                  <a:lnTo>
                    <a:pt x="77554" y="2665"/>
                  </a:lnTo>
                  <a:lnTo>
                    <a:pt x="77284" y="2875"/>
                  </a:lnTo>
                  <a:lnTo>
                    <a:pt x="76716" y="3324"/>
                  </a:lnTo>
                  <a:lnTo>
                    <a:pt x="76446" y="3473"/>
                  </a:lnTo>
                  <a:lnTo>
                    <a:pt x="76236" y="3623"/>
                  </a:lnTo>
                  <a:lnTo>
                    <a:pt x="75997" y="3713"/>
                  </a:lnTo>
                  <a:lnTo>
                    <a:pt x="75787" y="3803"/>
                  </a:lnTo>
                  <a:lnTo>
                    <a:pt x="75608" y="3863"/>
                  </a:lnTo>
                  <a:lnTo>
                    <a:pt x="75398" y="3893"/>
                  </a:lnTo>
                  <a:lnTo>
                    <a:pt x="75099" y="3893"/>
                  </a:lnTo>
                  <a:lnTo>
                    <a:pt x="74769" y="3833"/>
                  </a:lnTo>
                  <a:lnTo>
                    <a:pt x="74440" y="3743"/>
                  </a:lnTo>
                  <a:lnTo>
                    <a:pt x="74081" y="3653"/>
                  </a:lnTo>
                  <a:lnTo>
                    <a:pt x="73751" y="3503"/>
                  </a:lnTo>
                  <a:lnTo>
                    <a:pt x="73422" y="3354"/>
                  </a:lnTo>
                  <a:lnTo>
                    <a:pt x="72733" y="2994"/>
                  </a:lnTo>
                  <a:lnTo>
                    <a:pt x="72074" y="2635"/>
                  </a:lnTo>
                  <a:lnTo>
                    <a:pt x="71984" y="2575"/>
                  </a:lnTo>
                  <a:lnTo>
                    <a:pt x="71146" y="2066"/>
                  </a:lnTo>
                  <a:lnTo>
                    <a:pt x="69888" y="1347"/>
                  </a:lnTo>
                  <a:lnTo>
                    <a:pt x="69230" y="988"/>
                  </a:lnTo>
                  <a:lnTo>
                    <a:pt x="68571" y="689"/>
                  </a:lnTo>
                  <a:lnTo>
                    <a:pt x="67852" y="389"/>
                  </a:lnTo>
                  <a:lnTo>
                    <a:pt x="67493" y="299"/>
                  </a:lnTo>
                  <a:lnTo>
                    <a:pt x="67104" y="180"/>
                  </a:lnTo>
                  <a:lnTo>
                    <a:pt x="66744" y="120"/>
                  </a:lnTo>
                  <a:lnTo>
                    <a:pt x="66355" y="60"/>
                  </a:lnTo>
                  <a:lnTo>
                    <a:pt x="659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7"/>
            <p:cNvSpPr/>
            <p:nvPr/>
          </p:nvSpPr>
          <p:spPr>
            <a:xfrm>
              <a:off x="7183861" y="2658061"/>
              <a:ext cx="586916" cy="181990"/>
            </a:xfrm>
            <a:custGeom>
              <a:avLst/>
              <a:gdLst/>
              <a:ahLst/>
              <a:cxnLst/>
              <a:rect l="l" t="t" r="r" b="b"/>
              <a:pathLst>
                <a:path w="80759" h="25033" extrusionOk="0">
                  <a:moveTo>
                    <a:pt x="65068" y="0"/>
                  </a:moveTo>
                  <a:lnTo>
                    <a:pt x="64589" y="60"/>
                  </a:lnTo>
                  <a:lnTo>
                    <a:pt x="64140" y="180"/>
                  </a:lnTo>
                  <a:lnTo>
                    <a:pt x="63691" y="329"/>
                  </a:lnTo>
                  <a:lnTo>
                    <a:pt x="63271" y="509"/>
                  </a:lnTo>
                  <a:lnTo>
                    <a:pt x="62852" y="719"/>
                  </a:lnTo>
                  <a:lnTo>
                    <a:pt x="62463" y="958"/>
                  </a:lnTo>
                  <a:lnTo>
                    <a:pt x="62104" y="1258"/>
                  </a:lnTo>
                  <a:lnTo>
                    <a:pt x="61774" y="1557"/>
                  </a:lnTo>
                  <a:lnTo>
                    <a:pt x="61475" y="1916"/>
                  </a:lnTo>
                  <a:lnTo>
                    <a:pt x="61205" y="2276"/>
                  </a:lnTo>
                  <a:lnTo>
                    <a:pt x="60966" y="2695"/>
                  </a:lnTo>
                  <a:lnTo>
                    <a:pt x="60726" y="3114"/>
                  </a:lnTo>
                  <a:lnTo>
                    <a:pt x="60576" y="3533"/>
                  </a:lnTo>
                  <a:lnTo>
                    <a:pt x="60427" y="4012"/>
                  </a:lnTo>
                  <a:lnTo>
                    <a:pt x="60307" y="4492"/>
                  </a:lnTo>
                  <a:lnTo>
                    <a:pt x="60247" y="4971"/>
                  </a:lnTo>
                  <a:lnTo>
                    <a:pt x="60247" y="5300"/>
                  </a:lnTo>
                  <a:lnTo>
                    <a:pt x="60247" y="5599"/>
                  </a:lnTo>
                  <a:lnTo>
                    <a:pt x="60277" y="6198"/>
                  </a:lnTo>
                  <a:lnTo>
                    <a:pt x="60307" y="6827"/>
                  </a:lnTo>
                  <a:lnTo>
                    <a:pt x="60307" y="7097"/>
                  </a:lnTo>
                  <a:lnTo>
                    <a:pt x="60247" y="7336"/>
                  </a:lnTo>
                  <a:lnTo>
                    <a:pt x="60007" y="7306"/>
                  </a:lnTo>
                  <a:lnTo>
                    <a:pt x="59708" y="7216"/>
                  </a:lnTo>
                  <a:lnTo>
                    <a:pt x="59079" y="7007"/>
                  </a:lnTo>
                  <a:lnTo>
                    <a:pt x="58480" y="6737"/>
                  </a:lnTo>
                  <a:lnTo>
                    <a:pt x="58031" y="6498"/>
                  </a:lnTo>
                  <a:lnTo>
                    <a:pt x="57642" y="6318"/>
                  </a:lnTo>
                  <a:lnTo>
                    <a:pt x="56474" y="5779"/>
                  </a:lnTo>
                  <a:lnTo>
                    <a:pt x="55037" y="5060"/>
                  </a:lnTo>
                  <a:lnTo>
                    <a:pt x="54258" y="4731"/>
                  </a:lnTo>
                  <a:lnTo>
                    <a:pt x="53480" y="4462"/>
                  </a:lnTo>
                  <a:lnTo>
                    <a:pt x="52671" y="4222"/>
                  </a:lnTo>
                  <a:lnTo>
                    <a:pt x="52282" y="4132"/>
                  </a:lnTo>
                  <a:lnTo>
                    <a:pt x="51863" y="4042"/>
                  </a:lnTo>
                  <a:lnTo>
                    <a:pt x="51474" y="3982"/>
                  </a:lnTo>
                  <a:lnTo>
                    <a:pt x="51054" y="3953"/>
                  </a:lnTo>
                  <a:lnTo>
                    <a:pt x="50635" y="3953"/>
                  </a:lnTo>
                  <a:lnTo>
                    <a:pt x="50216" y="3982"/>
                  </a:lnTo>
                  <a:lnTo>
                    <a:pt x="49857" y="4012"/>
                  </a:lnTo>
                  <a:lnTo>
                    <a:pt x="49497" y="4072"/>
                  </a:lnTo>
                  <a:lnTo>
                    <a:pt x="49138" y="4162"/>
                  </a:lnTo>
                  <a:lnTo>
                    <a:pt x="48779" y="4282"/>
                  </a:lnTo>
                  <a:lnTo>
                    <a:pt x="48240" y="4492"/>
                  </a:lnTo>
                  <a:lnTo>
                    <a:pt x="47791" y="4731"/>
                  </a:lnTo>
                  <a:lnTo>
                    <a:pt x="47371" y="5030"/>
                  </a:lnTo>
                  <a:lnTo>
                    <a:pt x="47012" y="5330"/>
                  </a:lnTo>
                  <a:lnTo>
                    <a:pt x="46713" y="5689"/>
                  </a:lnTo>
                  <a:lnTo>
                    <a:pt x="46473" y="6049"/>
                  </a:lnTo>
                  <a:lnTo>
                    <a:pt x="46263" y="6408"/>
                  </a:lnTo>
                  <a:lnTo>
                    <a:pt x="46084" y="6827"/>
                  </a:lnTo>
                  <a:lnTo>
                    <a:pt x="45934" y="7216"/>
                  </a:lnTo>
                  <a:lnTo>
                    <a:pt x="45844" y="7636"/>
                  </a:lnTo>
                  <a:lnTo>
                    <a:pt x="45754" y="8055"/>
                  </a:lnTo>
                  <a:lnTo>
                    <a:pt x="45695" y="8474"/>
                  </a:lnTo>
                  <a:lnTo>
                    <a:pt x="45635" y="9312"/>
                  </a:lnTo>
                  <a:lnTo>
                    <a:pt x="45605" y="10091"/>
                  </a:lnTo>
                  <a:lnTo>
                    <a:pt x="45605" y="10330"/>
                  </a:lnTo>
                  <a:lnTo>
                    <a:pt x="45605" y="10510"/>
                  </a:lnTo>
                  <a:lnTo>
                    <a:pt x="45575" y="10660"/>
                  </a:lnTo>
                  <a:lnTo>
                    <a:pt x="45545" y="10780"/>
                  </a:lnTo>
                  <a:lnTo>
                    <a:pt x="45485" y="10869"/>
                  </a:lnTo>
                  <a:lnTo>
                    <a:pt x="45395" y="10929"/>
                  </a:lnTo>
                  <a:lnTo>
                    <a:pt x="45275" y="10959"/>
                  </a:lnTo>
                  <a:lnTo>
                    <a:pt x="45006" y="11019"/>
                  </a:lnTo>
                  <a:lnTo>
                    <a:pt x="44706" y="11019"/>
                  </a:lnTo>
                  <a:lnTo>
                    <a:pt x="44377" y="10989"/>
                  </a:lnTo>
                  <a:lnTo>
                    <a:pt x="44018" y="10929"/>
                  </a:lnTo>
                  <a:lnTo>
                    <a:pt x="43599" y="10840"/>
                  </a:lnTo>
                  <a:lnTo>
                    <a:pt x="43149" y="10720"/>
                  </a:lnTo>
                  <a:lnTo>
                    <a:pt x="42670" y="10570"/>
                  </a:lnTo>
                  <a:lnTo>
                    <a:pt x="41622" y="10181"/>
                  </a:lnTo>
                  <a:lnTo>
                    <a:pt x="41083" y="9971"/>
                  </a:lnTo>
                  <a:lnTo>
                    <a:pt x="39856" y="9462"/>
                  </a:lnTo>
                  <a:lnTo>
                    <a:pt x="39197" y="9223"/>
                  </a:lnTo>
                  <a:lnTo>
                    <a:pt x="38538" y="9043"/>
                  </a:lnTo>
                  <a:lnTo>
                    <a:pt x="37879" y="8863"/>
                  </a:lnTo>
                  <a:lnTo>
                    <a:pt x="37191" y="8743"/>
                  </a:lnTo>
                  <a:lnTo>
                    <a:pt x="36472" y="8684"/>
                  </a:lnTo>
                  <a:lnTo>
                    <a:pt x="36113" y="8684"/>
                  </a:lnTo>
                  <a:lnTo>
                    <a:pt x="35753" y="8714"/>
                  </a:lnTo>
                  <a:lnTo>
                    <a:pt x="35304" y="8773"/>
                  </a:lnTo>
                  <a:lnTo>
                    <a:pt x="34855" y="8863"/>
                  </a:lnTo>
                  <a:lnTo>
                    <a:pt x="34436" y="8983"/>
                  </a:lnTo>
                  <a:lnTo>
                    <a:pt x="33987" y="9133"/>
                  </a:lnTo>
                  <a:lnTo>
                    <a:pt x="33567" y="9342"/>
                  </a:lnTo>
                  <a:lnTo>
                    <a:pt x="33148" y="9582"/>
                  </a:lnTo>
                  <a:lnTo>
                    <a:pt x="32789" y="9881"/>
                  </a:lnTo>
                  <a:lnTo>
                    <a:pt x="32460" y="10211"/>
                  </a:lnTo>
                  <a:lnTo>
                    <a:pt x="32160" y="10570"/>
                  </a:lnTo>
                  <a:lnTo>
                    <a:pt x="31921" y="10959"/>
                  </a:lnTo>
                  <a:lnTo>
                    <a:pt x="31711" y="11408"/>
                  </a:lnTo>
                  <a:lnTo>
                    <a:pt x="31561" y="11858"/>
                  </a:lnTo>
                  <a:lnTo>
                    <a:pt x="31471" y="12247"/>
                  </a:lnTo>
                  <a:lnTo>
                    <a:pt x="31412" y="12606"/>
                  </a:lnTo>
                  <a:lnTo>
                    <a:pt x="31412" y="13325"/>
                  </a:lnTo>
                  <a:lnTo>
                    <a:pt x="31382" y="13714"/>
                  </a:lnTo>
                  <a:lnTo>
                    <a:pt x="31352" y="14043"/>
                  </a:lnTo>
                  <a:lnTo>
                    <a:pt x="31112" y="13954"/>
                  </a:lnTo>
                  <a:lnTo>
                    <a:pt x="30813" y="13804"/>
                  </a:lnTo>
                  <a:lnTo>
                    <a:pt x="29974" y="13355"/>
                  </a:lnTo>
                  <a:lnTo>
                    <a:pt x="29675" y="13175"/>
                  </a:lnTo>
                  <a:lnTo>
                    <a:pt x="28986" y="12786"/>
                  </a:lnTo>
                  <a:lnTo>
                    <a:pt x="28267" y="12427"/>
                  </a:lnTo>
                  <a:lnTo>
                    <a:pt x="27459" y="12097"/>
                  </a:lnTo>
                  <a:lnTo>
                    <a:pt x="27040" y="11947"/>
                  </a:lnTo>
                  <a:lnTo>
                    <a:pt x="26621" y="11828"/>
                  </a:lnTo>
                  <a:lnTo>
                    <a:pt x="26141" y="11708"/>
                  </a:lnTo>
                  <a:lnTo>
                    <a:pt x="25692" y="11648"/>
                  </a:lnTo>
                  <a:lnTo>
                    <a:pt x="24824" y="11648"/>
                  </a:lnTo>
                  <a:lnTo>
                    <a:pt x="24315" y="11708"/>
                  </a:lnTo>
                  <a:lnTo>
                    <a:pt x="23836" y="11828"/>
                  </a:lnTo>
                  <a:lnTo>
                    <a:pt x="23387" y="12007"/>
                  </a:lnTo>
                  <a:lnTo>
                    <a:pt x="22938" y="12217"/>
                  </a:lnTo>
                  <a:lnTo>
                    <a:pt x="22518" y="12486"/>
                  </a:lnTo>
                  <a:lnTo>
                    <a:pt x="22129" y="12816"/>
                  </a:lnTo>
                  <a:lnTo>
                    <a:pt x="21770" y="13175"/>
                  </a:lnTo>
                  <a:lnTo>
                    <a:pt x="21440" y="13564"/>
                  </a:lnTo>
                  <a:lnTo>
                    <a:pt x="21171" y="14014"/>
                  </a:lnTo>
                  <a:lnTo>
                    <a:pt x="20931" y="14463"/>
                  </a:lnTo>
                  <a:lnTo>
                    <a:pt x="20722" y="14942"/>
                  </a:lnTo>
                  <a:lnTo>
                    <a:pt x="20542" y="15361"/>
                  </a:lnTo>
                  <a:lnTo>
                    <a:pt x="20362" y="15810"/>
                  </a:lnTo>
                  <a:lnTo>
                    <a:pt x="20183" y="16199"/>
                  </a:lnTo>
                  <a:lnTo>
                    <a:pt x="19973" y="16559"/>
                  </a:lnTo>
                  <a:lnTo>
                    <a:pt x="19853" y="16708"/>
                  </a:lnTo>
                  <a:lnTo>
                    <a:pt x="19734" y="16828"/>
                  </a:lnTo>
                  <a:lnTo>
                    <a:pt x="19464" y="16798"/>
                  </a:lnTo>
                  <a:lnTo>
                    <a:pt x="19165" y="16738"/>
                  </a:lnTo>
                  <a:lnTo>
                    <a:pt x="18835" y="16589"/>
                  </a:lnTo>
                  <a:lnTo>
                    <a:pt x="18476" y="16409"/>
                  </a:lnTo>
                  <a:lnTo>
                    <a:pt x="17787" y="16050"/>
                  </a:lnTo>
                  <a:lnTo>
                    <a:pt x="17188" y="15690"/>
                  </a:lnTo>
                  <a:lnTo>
                    <a:pt x="16799" y="15451"/>
                  </a:lnTo>
                  <a:lnTo>
                    <a:pt x="16440" y="15241"/>
                  </a:lnTo>
                  <a:lnTo>
                    <a:pt x="15841" y="14942"/>
                  </a:lnTo>
                  <a:lnTo>
                    <a:pt x="15272" y="14702"/>
                  </a:lnTo>
                  <a:lnTo>
                    <a:pt x="14703" y="14493"/>
                  </a:lnTo>
                  <a:lnTo>
                    <a:pt x="14134" y="14313"/>
                  </a:lnTo>
                  <a:lnTo>
                    <a:pt x="13595" y="14193"/>
                  </a:lnTo>
                  <a:lnTo>
                    <a:pt x="13086" y="14133"/>
                  </a:lnTo>
                  <a:lnTo>
                    <a:pt x="12577" y="14103"/>
                  </a:lnTo>
                  <a:lnTo>
                    <a:pt x="12098" y="14103"/>
                  </a:lnTo>
                  <a:lnTo>
                    <a:pt x="11559" y="14193"/>
                  </a:lnTo>
                  <a:lnTo>
                    <a:pt x="11050" y="14313"/>
                  </a:lnTo>
                  <a:lnTo>
                    <a:pt x="10571" y="14523"/>
                  </a:lnTo>
                  <a:lnTo>
                    <a:pt x="10122" y="14762"/>
                  </a:lnTo>
                  <a:lnTo>
                    <a:pt x="9703" y="15062"/>
                  </a:lnTo>
                  <a:lnTo>
                    <a:pt x="9343" y="15421"/>
                  </a:lnTo>
                  <a:lnTo>
                    <a:pt x="8984" y="15840"/>
                  </a:lnTo>
                  <a:lnTo>
                    <a:pt x="8655" y="16289"/>
                  </a:lnTo>
                  <a:lnTo>
                    <a:pt x="8445" y="16738"/>
                  </a:lnTo>
                  <a:lnTo>
                    <a:pt x="8265" y="17188"/>
                  </a:lnTo>
                  <a:lnTo>
                    <a:pt x="8146" y="17637"/>
                  </a:lnTo>
                  <a:lnTo>
                    <a:pt x="8086" y="18086"/>
                  </a:lnTo>
                  <a:lnTo>
                    <a:pt x="8056" y="18535"/>
                  </a:lnTo>
                  <a:lnTo>
                    <a:pt x="8056" y="18954"/>
                  </a:lnTo>
                  <a:lnTo>
                    <a:pt x="8056" y="19793"/>
                  </a:lnTo>
                  <a:lnTo>
                    <a:pt x="8086" y="20302"/>
                  </a:lnTo>
                  <a:lnTo>
                    <a:pt x="8086" y="20601"/>
                  </a:lnTo>
                  <a:lnTo>
                    <a:pt x="8086" y="20900"/>
                  </a:lnTo>
                  <a:lnTo>
                    <a:pt x="8056" y="20900"/>
                  </a:lnTo>
                  <a:lnTo>
                    <a:pt x="7876" y="20871"/>
                  </a:lnTo>
                  <a:lnTo>
                    <a:pt x="7666" y="20841"/>
                  </a:lnTo>
                  <a:lnTo>
                    <a:pt x="7247" y="20751"/>
                  </a:lnTo>
                  <a:lnTo>
                    <a:pt x="6948" y="20661"/>
                  </a:lnTo>
                  <a:lnTo>
                    <a:pt x="6648" y="20571"/>
                  </a:lnTo>
                  <a:lnTo>
                    <a:pt x="6349" y="20421"/>
                  </a:lnTo>
                  <a:lnTo>
                    <a:pt x="6049" y="20272"/>
                  </a:lnTo>
                  <a:lnTo>
                    <a:pt x="5780" y="20092"/>
                  </a:lnTo>
                  <a:lnTo>
                    <a:pt x="5510" y="19912"/>
                  </a:lnTo>
                  <a:lnTo>
                    <a:pt x="5271" y="19703"/>
                  </a:lnTo>
                  <a:lnTo>
                    <a:pt x="5091" y="19493"/>
                  </a:lnTo>
                  <a:lnTo>
                    <a:pt x="4193" y="18505"/>
                  </a:lnTo>
                  <a:lnTo>
                    <a:pt x="3923" y="18146"/>
                  </a:lnTo>
                  <a:lnTo>
                    <a:pt x="3804" y="17936"/>
                  </a:lnTo>
                  <a:lnTo>
                    <a:pt x="3654" y="17756"/>
                  </a:lnTo>
                  <a:lnTo>
                    <a:pt x="3504" y="17577"/>
                  </a:lnTo>
                  <a:lnTo>
                    <a:pt x="3325" y="17397"/>
                  </a:lnTo>
                  <a:lnTo>
                    <a:pt x="3055" y="17217"/>
                  </a:lnTo>
                  <a:lnTo>
                    <a:pt x="2846" y="17128"/>
                  </a:lnTo>
                  <a:lnTo>
                    <a:pt x="2786" y="17098"/>
                  </a:lnTo>
                  <a:lnTo>
                    <a:pt x="2576" y="17008"/>
                  </a:lnTo>
                  <a:lnTo>
                    <a:pt x="2336" y="16948"/>
                  </a:lnTo>
                  <a:lnTo>
                    <a:pt x="2097" y="16918"/>
                  </a:lnTo>
                  <a:lnTo>
                    <a:pt x="1857" y="16918"/>
                  </a:lnTo>
                  <a:lnTo>
                    <a:pt x="1528" y="16978"/>
                  </a:lnTo>
                  <a:lnTo>
                    <a:pt x="1229" y="17068"/>
                  </a:lnTo>
                  <a:lnTo>
                    <a:pt x="929" y="17217"/>
                  </a:lnTo>
                  <a:lnTo>
                    <a:pt x="690" y="17397"/>
                  </a:lnTo>
                  <a:lnTo>
                    <a:pt x="450" y="17637"/>
                  </a:lnTo>
                  <a:lnTo>
                    <a:pt x="270" y="17876"/>
                  </a:lnTo>
                  <a:lnTo>
                    <a:pt x="121" y="18146"/>
                  </a:lnTo>
                  <a:lnTo>
                    <a:pt x="31" y="18445"/>
                  </a:lnTo>
                  <a:lnTo>
                    <a:pt x="1" y="18685"/>
                  </a:lnTo>
                  <a:lnTo>
                    <a:pt x="1" y="18894"/>
                  </a:lnTo>
                  <a:lnTo>
                    <a:pt x="1" y="19104"/>
                  </a:lnTo>
                  <a:lnTo>
                    <a:pt x="31" y="19313"/>
                  </a:lnTo>
                  <a:lnTo>
                    <a:pt x="121" y="19673"/>
                  </a:lnTo>
                  <a:lnTo>
                    <a:pt x="270" y="20032"/>
                  </a:lnTo>
                  <a:lnTo>
                    <a:pt x="450" y="20332"/>
                  </a:lnTo>
                  <a:lnTo>
                    <a:pt x="660" y="20631"/>
                  </a:lnTo>
                  <a:lnTo>
                    <a:pt x="1049" y="21080"/>
                  </a:lnTo>
                  <a:lnTo>
                    <a:pt x="1229" y="21320"/>
                  </a:lnTo>
                  <a:lnTo>
                    <a:pt x="1378" y="21469"/>
                  </a:lnTo>
                  <a:lnTo>
                    <a:pt x="1797" y="21978"/>
                  </a:lnTo>
                  <a:lnTo>
                    <a:pt x="2217" y="22458"/>
                  </a:lnTo>
                  <a:lnTo>
                    <a:pt x="2726" y="22907"/>
                  </a:lnTo>
                  <a:lnTo>
                    <a:pt x="2995" y="23146"/>
                  </a:lnTo>
                  <a:lnTo>
                    <a:pt x="3265" y="23356"/>
                  </a:lnTo>
                  <a:lnTo>
                    <a:pt x="3774" y="23685"/>
                  </a:lnTo>
                  <a:lnTo>
                    <a:pt x="4373" y="24015"/>
                  </a:lnTo>
                  <a:lnTo>
                    <a:pt x="5001" y="24314"/>
                  </a:lnTo>
                  <a:lnTo>
                    <a:pt x="5660" y="24584"/>
                  </a:lnTo>
                  <a:lnTo>
                    <a:pt x="6349" y="24793"/>
                  </a:lnTo>
                  <a:lnTo>
                    <a:pt x="7068" y="24943"/>
                  </a:lnTo>
                  <a:lnTo>
                    <a:pt x="7397" y="24973"/>
                  </a:lnTo>
                  <a:lnTo>
                    <a:pt x="7756" y="25003"/>
                  </a:lnTo>
                  <a:lnTo>
                    <a:pt x="8116" y="25033"/>
                  </a:lnTo>
                  <a:lnTo>
                    <a:pt x="8475" y="25003"/>
                  </a:lnTo>
                  <a:lnTo>
                    <a:pt x="8954" y="24943"/>
                  </a:lnTo>
                  <a:lnTo>
                    <a:pt x="9433" y="24823"/>
                  </a:lnTo>
                  <a:lnTo>
                    <a:pt x="9852" y="24673"/>
                  </a:lnTo>
                  <a:lnTo>
                    <a:pt x="10242" y="24464"/>
                  </a:lnTo>
                  <a:lnTo>
                    <a:pt x="10631" y="24224"/>
                  </a:lnTo>
                  <a:lnTo>
                    <a:pt x="10960" y="23925"/>
                  </a:lnTo>
                  <a:lnTo>
                    <a:pt x="11260" y="23565"/>
                  </a:lnTo>
                  <a:lnTo>
                    <a:pt x="11529" y="23206"/>
                  </a:lnTo>
                  <a:lnTo>
                    <a:pt x="11709" y="22847"/>
                  </a:lnTo>
                  <a:lnTo>
                    <a:pt x="11858" y="22487"/>
                  </a:lnTo>
                  <a:lnTo>
                    <a:pt x="11948" y="22098"/>
                  </a:lnTo>
                  <a:lnTo>
                    <a:pt x="12038" y="21709"/>
                  </a:lnTo>
                  <a:lnTo>
                    <a:pt x="12098" y="21320"/>
                  </a:lnTo>
                  <a:lnTo>
                    <a:pt x="12128" y="20900"/>
                  </a:lnTo>
                  <a:lnTo>
                    <a:pt x="12158" y="20092"/>
                  </a:lnTo>
                  <a:lnTo>
                    <a:pt x="12188" y="19553"/>
                  </a:lnTo>
                  <a:lnTo>
                    <a:pt x="12248" y="18984"/>
                  </a:lnTo>
                  <a:lnTo>
                    <a:pt x="12308" y="18505"/>
                  </a:lnTo>
                  <a:lnTo>
                    <a:pt x="12368" y="18325"/>
                  </a:lnTo>
                  <a:lnTo>
                    <a:pt x="12427" y="18206"/>
                  </a:lnTo>
                  <a:lnTo>
                    <a:pt x="12487" y="18176"/>
                  </a:lnTo>
                  <a:lnTo>
                    <a:pt x="12727" y="18176"/>
                  </a:lnTo>
                  <a:lnTo>
                    <a:pt x="12907" y="18206"/>
                  </a:lnTo>
                  <a:lnTo>
                    <a:pt x="13116" y="18265"/>
                  </a:lnTo>
                  <a:lnTo>
                    <a:pt x="13685" y="18475"/>
                  </a:lnTo>
                  <a:lnTo>
                    <a:pt x="14254" y="18715"/>
                  </a:lnTo>
                  <a:lnTo>
                    <a:pt x="14793" y="19014"/>
                  </a:lnTo>
                  <a:lnTo>
                    <a:pt x="15362" y="19343"/>
                  </a:lnTo>
                  <a:lnTo>
                    <a:pt x="16350" y="19912"/>
                  </a:lnTo>
                  <a:lnTo>
                    <a:pt x="16859" y="20152"/>
                  </a:lnTo>
                  <a:lnTo>
                    <a:pt x="17398" y="20391"/>
                  </a:lnTo>
                  <a:lnTo>
                    <a:pt x="17967" y="20601"/>
                  </a:lnTo>
                  <a:lnTo>
                    <a:pt x="18566" y="20751"/>
                  </a:lnTo>
                  <a:lnTo>
                    <a:pt x="19165" y="20841"/>
                  </a:lnTo>
                  <a:lnTo>
                    <a:pt x="19494" y="20871"/>
                  </a:lnTo>
                  <a:lnTo>
                    <a:pt x="19823" y="20900"/>
                  </a:lnTo>
                  <a:lnTo>
                    <a:pt x="20123" y="20871"/>
                  </a:lnTo>
                  <a:lnTo>
                    <a:pt x="20572" y="20811"/>
                  </a:lnTo>
                  <a:lnTo>
                    <a:pt x="21051" y="20691"/>
                  </a:lnTo>
                  <a:lnTo>
                    <a:pt x="21321" y="20601"/>
                  </a:lnTo>
                  <a:lnTo>
                    <a:pt x="21560" y="20481"/>
                  </a:lnTo>
                  <a:lnTo>
                    <a:pt x="21830" y="20361"/>
                  </a:lnTo>
                  <a:lnTo>
                    <a:pt x="22069" y="20182"/>
                  </a:lnTo>
                  <a:lnTo>
                    <a:pt x="22309" y="20002"/>
                  </a:lnTo>
                  <a:lnTo>
                    <a:pt x="22578" y="19793"/>
                  </a:lnTo>
                  <a:lnTo>
                    <a:pt x="22818" y="19553"/>
                  </a:lnTo>
                  <a:lnTo>
                    <a:pt x="23057" y="19284"/>
                  </a:lnTo>
                  <a:lnTo>
                    <a:pt x="23297" y="18954"/>
                  </a:lnTo>
                  <a:lnTo>
                    <a:pt x="23536" y="18625"/>
                  </a:lnTo>
                  <a:lnTo>
                    <a:pt x="23746" y="18236"/>
                  </a:lnTo>
                  <a:lnTo>
                    <a:pt x="23956" y="17816"/>
                  </a:lnTo>
                  <a:lnTo>
                    <a:pt x="24225" y="17188"/>
                  </a:lnTo>
                  <a:lnTo>
                    <a:pt x="24405" y="16708"/>
                  </a:lnTo>
                  <a:lnTo>
                    <a:pt x="24614" y="16259"/>
                  </a:lnTo>
                  <a:lnTo>
                    <a:pt x="24734" y="16080"/>
                  </a:lnTo>
                  <a:lnTo>
                    <a:pt x="24854" y="15900"/>
                  </a:lnTo>
                  <a:lnTo>
                    <a:pt x="24974" y="15810"/>
                  </a:lnTo>
                  <a:lnTo>
                    <a:pt x="25093" y="15750"/>
                  </a:lnTo>
                  <a:lnTo>
                    <a:pt x="25153" y="15750"/>
                  </a:lnTo>
                  <a:lnTo>
                    <a:pt x="25483" y="15780"/>
                  </a:lnTo>
                  <a:lnTo>
                    <a:pt x="25782" y="15840"/>
                  </a:lnTo>
                  <a:lnTo>
                    <a:pt x="26112" y="15960"/>
                  </a:lnTo>
                  <a:lnTo>
                    <a:pt x="26441" y="16080"/>
                  </a:lnTo>
                  <a:lnTo>
                    <a:pt x="27100" y="16409"/>
                  </a:lnTo>
                  <a:lnTo>
                    <a:pt x="27758" y="16798"/>
                  </a:lnTo>
                  <a:lnTo>
                    <a:pt x="28687" y="17337"/>
                  </a:lnTo>
                  <a:lnTo>
                    <a:pt x="29166" y="17577"/>
                  </a:lnTo>
                  <a:lnTo>
                    <a:pt x="29675" y="17786"/>
                  </a:lnTo>
                  <a:lnTo>
                    <a:pt x="30214" y="17966"/>
                  </a:lnTo>
                  <a:lnTo>
                    <a:pt x="30783" y="18116"/>
                  </a:lnTo>
                  <a:lnTo>
                    <a:pt x="31082" y="18146"/>
                  </a:lnTo>
                  <a:lnTo>
                    <a:pt x="31382" y="18176"/>
                  </a:lnTo>
                  <a:lnTo>
                    <a:pt x="32010" y="18176"/>
                  </a:lnTo>
                  <a:lnTo>
                    <a:pt x="32070" y="18146"/>
                  </a:lnTo>
                  <a:lnTo>
                    <a:pt x="32310" y="18116"/>
                  </a:lnTo>
                  <a:lnTo>
                    <a:pt x="32579" y="18056"/>
                  </a:lnTo>
                  <a:lnTo>
                    <a:pt x="32819" y="17996"/>
                  </a:lnTo>
                  <a:lnTo>
                    <a:pt x="33058" y="17906"/>
                  </a:lnTo>
                  <a:lnTo>
                    <a:pt x="33298" y="17816"/>
                  </a:lnTo>
                  <a:lnTo>
                    <a:pt x="33508" y="17697"/>
                  </a:lnTo>
                  <a:lnTo>
                    <a:pt x="33927" y="17397"/>
                  </a:lnTo>
                  <a:lnTo>
                    <a:pt x="34316" y="17038"/>
                  </a:lnTo>
                  <a:lnTo>
                    <a:pt x="34645" y="16619"/>
                  </a:lnTo>
                  <a:lnTo>
                    <a:pt x="34945" y="16169"/>
                  </a:lnTo>
                  <a:lnTo>
                    <a:pt x="35184" y="15660"/>
                  </a:lnTo>
                  <a:lnTo>
                    <a:pt x="35274" y="15421"/>
                  </a:lnTo>
                  <a:lnTo>
                    <a:pt x="35334" y="15151"/>
                  </a:lnTo>
                  <a:lnTo>
                    <a:pt x="35424" y="14672"/>
                  </a:lnTo>
                  <a:lnTo>
                    <a:pt x="35454" y="14193"/>
                  </a:lnTo>
                  <a:lnTo>
                    <a:pt x="35484" y="13774"/>
                  </a:lnTo>
                  <a:lnTo>
                    <a:pt x="35514" y="13295"/>
                  </a:lnTo>
                  <a:lnTo>
                    <a:pt x="35514" y="13055"/>
                  </a:lnTo>
                  <a:lnTo>
                    <a:pt x="35574" y="12876"/>
                  </a:lnTo>
                  <a:lnTo>
                    <a:pt x="35664" y="12846"/>
                  </a:lnTo>
                  <a:lnTo>
                    <a:pt x="35873" y="12816"/>
                  </a:lnTo>
                  <a:lnTo>
                    <a:pt x="36202" y="12786"/>
                  </a:lnTo>
                  <a:lnTo>
                    <a:pt x="36592" y="12846"/>
                  </a:lnTo>
                  <a:lnTo>
                    <a:pt x="37011" y="12906"/>
                  </a:lnTo>
                  <a:lnTo>
                    <a:pt x="37460" y="12995"/>
                  </a:lnTo>
                  <a:lnTo>
                    <a:pt x="38059" y="13175"/>
                  </a:lnTo>
                  <a:lnTo>
                    <a:pt x="38658" y="13415"/>
                  </a:lnTo>
                  <a:lnTo>
                    <a:pt x="39886" y="13894"/>
                  </a:lnTo>
                  <a:lnTo>
                    <a:pt x="40694" y="14253"/>
                  </a:lnTo>
                  <a:lnTo>
                    <a:pt x="41532" y="14552"/>
                  </a:lnTo>
                  <a:lnTo>
                    <a:pt x="42041" y="14732"/>
                  </a:lnTo>
                  <a:lnTo>
                    <a:pt x="42521" y="14882"/>
                  </a:lnTo>
                  <a:lnTo>
                    <a:pt x="42970" y="14972"/>
                  </a:lnTo>
                  <a:lnTo>
                    <a:pt x="43449" y="15062"/>
                  </a:lnTo>
                  <a:lnTo>
                    <a:pt x="43898" y="15121"/>
                  </a:lnTo>
                  <a:lnTo>
                    <a:pt x="44347" y="15151"/>
                  </a:lnTo>
                  <a:lnTo>
                    <a:pt x="45186" y="15151"/>
                  </a:lnTo>
                  <a:lnTo>
                    <a:pt x="45724" y="15062"/>
                  </a:lnTo>
                  <a:lnTo>
                    <a:pt x="46234" y="14972"/>
                  </a:lnTo>
                  <a:lnTo>
                    <a:pt x="46713" y="14792"/>
                  </a:lnTo>
                  <a:lnTo>
                    <a:pt x="47192" y="14612"/>
                  </a:lnTo>
                  <a:lnTo>
                    <a:pt x="47611" y="14343"/>
                  </a:lnTo>
                  <a:lnTo>
                    <a:pt x="48030" y="14073"/>
                  </a:lnTo>
                  <a:lnTo>
                    <a:pt x="48419" y="13714"/>
                  </a:lnTo>
                  <a:lnTo>
                    <a:pt x="48779" y="13355"/>
                  </a:lnTo>
                  <a:lnTo>
                    <a:pt x="48958" y="13145"/>
                  </a:lnTo>
                  <a:lnTo>
                    <a:pt x="49078" y="12936"/>
                  </a:lnTo>
                  <a:lnTo>
                    <a:pt x="49198" y="12726"/>
                  </a:lnTo>
                  <a:lnTo>
                    <a:pt x="49318" y="12516"/>
                  </a:lnTo>
                  <a:lnTo>
                    <a:pt x="49467" y="12067"/>
                  </a:lnTo>
                  <a:lnTo>
                    <a:pt x="49587" y="11618"/>
                  </a:lnTo>
                  <a:lnTo>
                    <a:pt x="49647" y="11199"/>
                  </a:lnTo>
                  <a:lnTo>
                    <a:pt x="49677" y="10750"/>
                  </a:lnTo>
                  <a:lnTo>
                    <a:pt x="49677" y="9941"/>
                  </a:lnTo>
                  <a:lnTo>
                    <a:pt x="49677" y="9312"/>
                  </a:lnTo>
                  <a:lnTo>
                    <a:pt x="49707" y="8833"/>
                  </a:lnTo>
                  <a:lnTo>
                    <a:pt x="49737" y="8654"/>
                  </a:lnTo>
                  <a:lnTo>
                    <a:pt x="49797" y="8504"/>
                  </a:lnTo>
                  <a:lnTo>
                    <a:pt x="49887" y="8354"/>
                  </a:lnTo>
                  <a:lnTo>
                    <a:pt x="49976" y="8264"/>
                  </a:lnTo>
                  <a:lnTo>
                    <a:pt x="50096" y="8175"/>
                  </a:lnTo>
                  <a:lnTo>
                    <a:pt x="50216" y="8115"/>
                  </a:lnTo>
                  <a:lnTo>
                    <a:pt x="50366" y="8085"/>
                  </a:lnTo>
                  <a:lnTo>
                    <a:pt x="50545" y="8055"/>
                  </a:lnTo>
                  <a:lnTo>
                    <a:pt x="50845" y="8055"/>
                  </a:lnTo>
                  <a:lnTo>
                    <a:pt x="51144" y="8085"/>
                  </a:lnTo>
                  <a:lnTo>
                    <a:pt x="51504" y="8175"/>
                  </a:lnTo>
                  <a:lnTo>
                    <a:pt x="51833" y="8294"/>
                  </a:lnTo>
                  <a:lnTo>
                    <a:pt x="52522" y="8534"/>
                  </a:lnTo>
                  <a:lnTo>
                    <a:pt x="53150" y="8833"/>
                  </a:lnTo>
                  <a:lnTo>
                    <a:pt x="53300" y="8893"/>
                  </a:lnTo>
                  <a:lnTo>
                    <a:pt x="54767" y="9552"/>
                  </a:lnTo>
                  <a:lnTo>
                    <a:pt x="57163" y="10630"/>
                  </a:lnTo>
                  <a:lnTo>
                    <a:pt x="57612" y="10840"/>
                  </a:lnTo>
                  <a:lnTo>
                    <a:pt x="58091" y="10989"/>
                  </a:lnTo>
                  <a:lnTo>
                    <a:pt x="58540" y="11109"/>
                  </a:lnTo>
                  <a:lnTo>
                    <a:pt x="58989" y="11229"/>
                  </a:lnTo>
                  <a:lnTo>
                    <a:pt x="59439" y="11289"/>
                  </a:lnTo>
                  <a:lnTo>
                    <a:pt x="59888" y="11349"/>
                  </a:lnTo>
                  <a:lnTo>
                    <a:pt x="60307" y="11349"/>
                  </a:lnTo>
                  <a:lnTo>
                    <a:pt x="60726" y="11319"/>
                  </a:lnTo>
                  <a:lnTo>
                    <a:pt x="61085" y="11289"/>
                  </a:lnTo>
                  <a:lnTo>
                    <a:pt x="61415" y="11229"/>
                  </a:lnTo>
                  <a:lnTo>
                    <a:pt x="61774" y="11139"/>
                  </a:lnTo>
                  <a:lnTo>
                    <a:pt x="62074" y="11019"/>
                  </a:lnTo>
                  <a:lnTo>
                    <a:pt x="62373" y="10869"/>
                  </a:lnTo>
                  <a:lnTo>
                    <a:pt x="62672" y="10690"/>
                  </a:lnTo>
                  <a:lnTo>
                    <a:pt x="62912" y="10510"/>
                  </a:lnTo>
                  <a:lnTo>
                    <a:pt x="63152" y="10301"/>
                  </a:lnTo>
                  <a:lnTo>
                    <a:pt x="63391" y="10061"/>
                  </a:lnTo>
                  <a:lnTo>
                    <a:pt x="63601" y="9821"/>
                  </a:lnTo>
                  <a:lnTo>
                    <a:pt x="63780" y="9552"/>
                  </a:lnTo>
                  <a:lnTo>
                    <a:pt x="63930" y="9253"/>
                  </a:lnTo>
                  <a:lnTo>
                    <a:pt x="64080" y="8953"/>
                  </a:lnTo>
                  <a:lnTo>
                    <a:pt x="64200" y="8624"/>
                  </a:lnTo>
                  <a:lnTo>
                    <a:pt x="64289" y="8264"/>
                  </a:lnTo>
                  <a:lnTo>
                    <a:pt x="64349" y="7875"/>
                  </a:lnTo>
                  <a:lnTo>
                    <a:pt x="64409" y="7426"/>
                  </a:lnTo>
                  <a:lnTo>
                    <a:pt x="64439" y="6977"/>
                  </a:lnTo>
                  <a:lnTo>
                    <a:pt x="64409" y="6138"/>
                  </a:lnTo>
                  <a:lnTo>
                    <a:pt x="64379" y="5510"/>
                  </a:lnTo>
                  <a:lnTo>
                    <a:pt x="64379" y="5240"/>
                  </a:lnTo>
                  <a:lnTo>
                    <a:pt x="64409" y="4941"/>
                  </a:lnTo>
                  <a:lnTo>
                    <a:pt x="64469" y="4791"/>
                  </a:lnTo>
                  <a:lnTo>
                    <a:pt x="64529" y="4641"/>
                  </a:lnTo>
                  <a:lnTo>
                    <a:pt x="64649" y="4492"/>
                  </a:lnTo>
                  <a:lnTo>
                    <a:pt x="64798" y="4372"/>
                  </a:lnTo>
                  <a:lnTo>
                    <a:pt x="64978" y="4282"/>
                  </a:lnTo>
                  <a:lnTo>
                    <a:pt x="65158" y="4222"/>
                  </a:lnTo>
                  <a:lnTo>
                    <a:pt x="65337" y="4162"/>
                  </a:lnTo>
                  <a:lnTo>
                    <a:pt x="65517" y="4132"/>
                  </a:lnTo>
                  <a:lnTo>
                    <a:pt x="65637" y="4132"/>
                  </a:lnTo>
                  <a:lnTo>
                    <a:pt x="66086" y="4162"/>
                  </a:lnTo>
                  <a:lnTo>
                    <a:pt x="66505" y="4282"/>
                  </a:lnTo>
                  <a:lnTo>
                    <a:pt x="66984" y="4432"/>
                  </a:lnTo>
                  <a:lnTo>
                    <a:pt x="67433" y="4641"/>
                  </a:lnTo>
                  <a:lnTo>
                    <a:pt x="67883" y="4881"/>
                  </a:lnTo>
                  <a:lnTo>
                    <a:pt x="68362" y="5150"/>
                  </a:lnTo>
                  <a:lnTo>
                    <a:pt x="69290" y="5749"/>
                  </a:lnTo>
                  <a:lnTo>
                    <a:pt x="69979" y="6198"/>
                  </a:lnTo>
                  <a:lnTo>
                    <a:pt x="70667" y="6588"/>
                  </a:lnTo>
                  <a:lnTo>
                    <a:pt x="71416" y="6977"/>
                  </a:lnTo>
                  <a:lnTo>
                    <a:pt x="72135" y="7306"/>
                  </a:lnTo>
                  <a:lnTo>
                    <a:pt x="72793" y="7576"/>
                  </a:lnTo>
                  <a:lnTo>
                    <a:pt x="73482" y="7785"/>
                  </a:lnTo>
                  <a:lnTo>
                    <a:pt x="74111" y="7935"/>
                  </a:lnTo>
                  <a:lnTo>
                    <a:pt x="74710" y="8025"/>
                  </a:lnTo>
                  <a:lnTo>
                    <a:pt x="75309" y="8085"/>
                  </a:lnTo>
                  <a:lnTo>
                    <a:pt x="75907" y="8055"/>
                  </a:lnTo>
                  <a:lnTo>
                    <a:pt x="76387" y="7995"/>
                  </a:lnTo>
                  <a:lnTo>
                    <a:pt x="76836" y="7905"/>
                  </a:lnTo>
                  <a:lnTo>
                    <a:pt x="77285" y="7755"/>
                  </a:lnTo>
                  <a:lnTo>
                    <a:pt x="77704" y="7546"/>
                  </a:lnTo>
                  <a:lnTo>
                    <a:pt x="78363" y="7186"/>
                  </a:lnTo>
                  <a:lnTo>
                    <a:pt x="78962" y="6797"/>
                  </a:lnTo>
                  <a:lnTo>
                    <a:pt x="79501" y="6348"/>
                  </a:lnTo>
                  <a:lnTo>
                    <a:pt x="80040" y="5929"/>
                  </a:lnTo>
                  <a:lnTo>
                    <a:pt x="80279" y="5719"/>
                  </a:lnTo>
                  <a:lnTo>
                    <a:pt x="80459" y="5450"/>
                  </a:lnTo>
                  <a:lnTo>
                    <a:pt x="80609" y="5180"/>
                  </a:lnTo>
                  <a:lnTo>
                    <a:pt x="80698" y="4911"/>
                  </a:lnTo>
                  <a:lnTo>
                    <a:pt x="80758" y="4611"/>
                  </a:lnTo>
                  <a:lnTo>
                    <a:pt x="80758" y="4312"/>
                  </a:lnTo>
                  <a:lnTo>
                    <a:pt x="80698" y="4012"/>
                  </a:lnTo>
                  <a:lnTo>
                    <a:pt x="80609" y="3713"/>
                  </a:lnTo>
                  <a:lnTo>
                    <a:pt x="80459" y="3384"/>
                  </a:lnTo>
                  <a:lnTo>
                    <a:pt x="80249" y="3114"/>
                  </a:lnTo>
                  <a:lnTo>
                    <a:pt x="80010" y="2875"/>
                  </a:lnTo>
                  <a:lnTo>
                    <a:pt x="79740" y="2695"/>
                  </a:lnTo>
                  <a:lnTo>
                    <a:pt x="79441" y="2545"/>
                  </a:lnTo>
                  <a:lnTo>
                    <a:pt x="79111" y="2425"/>
                  </a:lnTo>
                  <a:lnTo>
                    <a:pt x="78782" y="2366"/>
                  </a:lnTo>
                  <a:lnTo>
                    <a:pt x="78453" y="2366"/>
                  </a:lnTo>
                  <a:lnTo>
                    <a:pt x="78123" y="2425"/>
                  </a:lnTo>
                  <a:lnTo>
                    <a:pt x="77824" y="2515"/>
                  </a:lnTo>
                  <a:lnTo>
                    <a:pt x="77524" y="2665"/>
                  </a:lnTo>
                  <a:lnTo>
                    <a:pt x="77255" y="2875"/>
                  </a:lnTo>
                  <a:lnTo>
                    <a:pt x="76716" y="3294"/>
                  </a:lnTo>
                  <a:lnTo>
                    <a:pt x="76446" y="3473"/>
                  </a:lnTo>
                  <a:lnTo>
                    <a:pt x="76207" y="3623"/>
                  </a:lnTo>
                  <a:lnTo>
                    <a:pt x="75997" y="3713"/>
                  </a:lnTo>
                  <a:lnTo>
                    <a:pt x="75788" y="3803"/>
                  </a:lnTo>
                  <a:lnTo>
                    <a:pt x="75578" y="3833"/>
                  </a:lnTo>
                  <a:lnTo>
                    <a:pt x="75398" y="3863"/>
                  </a:lnTo>
                  <a:lnTo>
                    <a:pt x="75099" y="3863"/>
                  </a:lnTo>
                  <a:lnTo>
                    <a:pt x="74770" y="3833"/>
                  </a:lnTo>
                  <a:lnTo>
                    <a:pt x="74440" y="3743"/>
                  </a:lnTo>
                  <a:lnTo>
                    <a:pt x="74081" y="3653"/>
                  </a:lnTo>
                  <a:lnTo>
                    <a:pt x="73752" y="3503"/>
                  </a:lnTo>
                  <a:lnTo>
                    <a:pt x="73392" y="3354"/>
                  </a:lnTo>
                  <a:lnTo>
                    <a:pt x="72733" y="2994"/>
                  </a:lnTo>
                  <a:lnTo>
                    <a:pt x="72045" y="2605"/>
                  </a:lnTo>
                  <a:lnTo>
                    <a:pt x="71985" y="2575"/>
                  </a:lnTo>
                  <a:lnTo>
                    <a:pt x="71146" y="2066"/>
                  </a:lnTo>
                  <a:lnTo>
                    <a:pt x="69889" y="1347"/>
                  </a:lnTo>
                  <a:lnTo>
                    <a:pt x="69230" y="988"/>
                  </a:lnTo>
                  <a:lnTo>
                    <a:pt x="68541" y="689"/>
                  </a:lnTo>
                  <a:lnTo>
                    <a:pt x="67853" y="389"/>
                  </a:lnTo>
                  <a:lnTo>
                    <a:pt x="67463" y="299"/>
                  </a:lnTo>
                  <a:lnTo>
                    <a:pt x="67104" y="180"/>
                  </a:lnTo>
                  <a:lnTo>
                    <a:pt x="66715" y="90"/>
                  </a:lnTo>
                  <a:lnTo>
                    <a:pt x="66356" y="30"/>
                  </a:lnTo>
                  <a:lnTo>
                    <a:pt x="659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7"/>
            <p:cNvSpPr/>
            <p:nvPr/>
          </p:nvSpPr>
          <p:spPr>
            <a:xfrm>
              <a:off x="7214983" y="2754039"/>
              <a:ext cx="538820" cy="273636"/>
            </a:xfrm>
            <a:custGeom>
              <a:avLst/>
              <a:gdLst/>
              <a:ahLst/>
              <a:cxnLst/>
              <a:rect l="l" t="t" r="r" b="b"/>
              <a:pathLst>
                <a:path w="74141" h="37639" extrusionOk="0">
                  <a:moveTo>
                    <a:pt x="57582" y="0"/>
                  </a:moveTo>
                  <a:lnTo>
                    <a:pt x="55935" y="60"/>
                  </a:lnTo>
                  <a:lnTo>
                    <a:pt x="54288" y="150"/>
                  </a:lnTo>
                  <a:lnTo>
                    <a:pt x="52611" y="329"/>
                  </a:lnTo>
                  <a:lnTo>
                    <a:pt x="50935" y="509"/>
                  </a:lnTo>
                  <a:lnTo>
                    <a:pt x="49288" y="749"/>
                  </a:lnTo>
                  <a:lnTo>
                    <a:pt x="47671" y="1048"/>
                  </a:lnTo>
                  <a:lnTo>
                    <a:pt x="46114" y="1347"/>
                  </a:lnTo>
                  <a:lnTo>
                    <a:pt x="44646" y="1707"/>
                  </a:lnTo>
                  <a:lnTo>
                    <a:pt x="43239" y="2096"/>
                  </a:lnTo>
                  <a:lnTo>
                    <a:pt x="41952" y="2485"/>
                  </a:lnTo>
                  <a:lnTo>
                    <a:pt x="40664" y="2934"/>
                  </a:lnTo>
                  <a:lnTo>
                    <a:pt x="39287" y="3444"/>
                  </a:lnTo>
                  <a:lnTo>
                    <a:pt x="36232" y="4641"/>
                  </a:lnTo>
                  <a:lnTo>
                    <a:pt x="32939" y="5989"/>
                  </a:lnTo>
                  <a:lnTo>
                    <a:pt x="29495" y="7366"/>
                  </a:lnTo>
                  <a:lnTo>
                    <a:pt x="27758" y="8055"/>
                  </a:lnTo>
                  <a:lnTo>
                    <a:pt x="26052" y="8684"/>
                  </a:lnTo>
                  <a:lnTo>
                    <a:pt x="24315" y="9312"/>
                  </a:lnTo>
                  <a:lnTo>
                    <a:pt x="22638" y="9911"/>
                  </a:lnTo>
                  <a:lnTo>
                    <a:pt x="21021" y="10420"/>
                  </a:lnTo>
                  <a:lnTo>
                    <a:pt x="19434" y="10869"/>
                  </a:lnTo>
                  <a:lnTo>
                    <a:pt x="17937" y="11229"/>
                  </a:lnTo>
                  <a:lnTo>
                    <a:pt x="17248" y="11379"/>
                  </a:lnTo>
                  <a:lnTo>
                    <a:pt x="16530" y="11528"/>
                  </a:lnTo>
                  <a:lnTo>
                    <a:pt x="15212" y="11768"/>
                  </a:lnTo>
                  <a:lnTo>
                    <a:pt x="13954" y="12037"/>
                  </a:lnTo>
                  <a:lnTo>
                    <a:pt x="12757" y="12337"/>
                  </a:lnTo>
                  <a:lnTo>
                    <a:pt x="11619" y="12696"/>
                  </a:lnTo>
                  <a:lnTo>
                    <a:pt x="10541" y="13055"/>
                  </a:lnTo>
                  <a:lnTo>
                    <a:pt x="9493" y="13475"/>
                  </a:lnTo>
                  <a:lnTo>
                    <a:pt x="8535" y="13924"/>
                  </a:lnTo>
                  <a:lnTo>
                    <a:pt x="7576" y="14403"/>
                  </a:lnTo>
                  <a:lnTo>
                    <a:pt x="6678" y="14912"/>
                  </a:lnTo>
                  <a:lnTo>
                    <a:pt x="5840" y="15451"/>
                  </a:lnTo>
                  <a:lnTo>
                    <a:pt x="5001" y="16050"/>
                  </a:lnTo>
                  <a:lnTo>
                    <a:pt x="4223" y="16678"/>
                  </a:lnTo>
                  <a:lnTo>
                    <a:pt x="3444" y="17337"/>
                  </a:lnTo>
                  <a:lnTo>
                    <a:pt x="2696" y="18026"/>
                  </a:lnTo>
                  <a:lnTo>
                    <a:pt x="1977" y="18745"/>
                  </a:lnTo>
                  <a:lnTo>
                    <a:pt x="1258" y="19523"/>
                  </a:lnTo>
                  <a:lnTo>
                    <a:pt x="929" y="19942"/>
                  </a:lnTo>
                  <a:lnTo>
                    <a:pt x="660" y="20391"/>
                  </a:lnTo>
                  <a:lnTo>
                    <a:pt x="450" y="20871"/>
                  </a:lnTo>
                  <a:lnTo>
                    <a:pt x="270" y="21410"/>
                  </a:lnTo>
                  <a:lnTo>
                    <a:pt x="151" y="21978"/>
                  </a:lnTo>
                  <a:lnTo>
                    <a:pt x="61" y="22547"/>
                  </a:lnTo>
                  <a:lnTo>
                    <a:pt x="1" y="23176"/>
                  </a:lnTo>
                  <a:lnTo>
                    <a:pt x="1" y="23805"/>
                  </a:lnTo>
                  <a:lnTo>
                    <a:pt x="31" y="24464"/>
                  </a:lnTo>
                  <a:lnTo>
                    <a:pt x="91" y="25123"/>
                  </a:lnTo>
                  <a:lnTo>
                    <a:pt x="180" y="25811"/>
                  </a:lnTo>
                  <a:lnTo>
                    <a:pt x="300" y="26500"/>
                  </a:lnTo>
                  <a:lnTo>
                    <a:pt x="450" y="27189"/>
                  </a:lnTo>
                  <a:lnTo>
                    <a:pt x="630" y="27907"/>
                  </a:lnTo>
                  <a:lnTo>
                    <a:pt x="839" y="28596"/>
                  </a:lnTo>
                  <a:lnTo>
                    <a:pt x="1079" y="29285"/>
                  </a:lnTo>
                  <a:lnTo>
                    <a:pt x="1318" y="29973"/>
                  </a:lnTo>
                  <a:lnTo>
                    <a:pt x="1588" y="30662"/>
                  </a:lnTo>
                  <a:lnTo>
                    <a:pt x="1857" y="31321"/>
                  </a:lnTo>
                  <a:lnTo>
                    <a:pt x="2127" y="31950"/>
                  </a:lnTo>
                  <a:lnTo>
                    <a:pt x="2426" y="32578"/>
                  </a:lnTo>
                  <a:lnTo>
                    <a:pt x="2726" y="33177"/>
                  </a:lnTo>
                  <a:lnTo>
                    <a:pt x="3055" y="33746"/>
                  </a:lnTo>
                  <a:lnTo>
                    <a:pt x="3354" y="34285"/>
                  </a:lnTo>
                  <a:lnTo>
                    <a:pt x="3684" y="34794"/>
                  </a:lnTo>
                  <a:lnTo>
                    <a:pt x="4013" y="35273"/>
                  </a:lnTo>
                  <a:lnTo>
                    <a:pt x="4313" y="35693"/>
                  </a:lnTo>
                  <a:lnTo>
                    <a:pt x="4642" y="36082"/>
                  </a:lnTo>
                  <a:lnTo>
                    <a:pt x="4941" y="36411"/>
                  </a:lnTo>
                  <a:lnTo>
                    <a:pt x="5211" y="36711"/>
                  </a:lnTo>
                  <a:lnTo>
                    <a:pt x="5510" y="36950"/>
                  </a:lnTo>
                  <a:lnTo>
                    <a:pt x="5780" y="37130"/>
                  </a:lnTo>
                  <a:lnTo>
                    <a:pt x="6109" y="37280"/>
                  </a:lnTo>
                  <a:lnTo>
                    <a:pt x="6528" y="37429"/>
                  </a:lnTo>
                  <a:lnTo>
                    <a:pt x="6948" y="37519"/>
                  </a:lnTo>
                  <a:lnTo>
                    <a:pt x="7427" y="37579"/>
                  </a:lnTo>
                  <a:lnTo>
                    <a:pt x="7966" y="37609"/>
                  </a:lnTo>
                  <a:lnTo>
                    <a:pt x="8535" y="37639"/>
                  </a:lnTo>
                  <a:lnTo>
                    <a:pt x="9134" y="37609"/>
                  </a:lnTo>
                  <a:lnTo>
                    <a:pt x="9792" y="37549"/>
                  </a:lnTo>
                  <a:lnTo>
                    <a:pt x="10451" y="37489"/>
                  </a:lnTo>
                  <a:lnTo>
                    <a:pt x="11170" y="37399"/>
                  </a:lnTo>
                  <a:lnTo>
                    <a:pt x="12697" y="37130"/>
                  </a:lnTo>
                  <a:lnTo>
                    <a:pt x="14314" y="36800"/>
                  </a:lnTo>
                  <a:lnTo>
                    <a:pt x="16021" y="36411"/>
                  </a:lnTo>
                  <a:lnTo>
                    <a:pt x="17817" y="35962"/>
                  </a:lnTo>
                  <a:lnTo>
                    <a:pt x="19674" y="35483"/>
                  </a:lnTo>
                  <a:lnTo>
                    <a:pt x="23566" y="34435"/>
                  </a:lnTo>
                  <a:lnTo>
                    <a:pt x="27519" y="33387"/>
                  </a:lnTo>
                  <a:lnTo>
                    <a:pt x="29495" y="32878"/>
                  </a:lnTo>
                  <a:lnTo>
                    <a:pt x="31441" y="32399"/>
                  </a:lnTo>
                  <a:lnTo>
                    <a:pt x="36113" y="31321"/>
                  </a:lnTo>
                  <a:lnTo>
                    <a:pt x="38987" y="30662"/>
                  </a:lnTo>
                  <a:lnTo>
                    <a:pt x="42101" y="29913"/>
                  </a:lnTo>
                  <a:lnTo>
                    <a:pt x="45395" y="29075"/>
                  </a:lnTo>
                  <a:lnTo>
                    <a:pt x="48809" y="28177"/>
                  </a:lnTo>
                  <a:lnTo>
                    <a:pt x="50515" y="27668"/>
                  </a:lnTo>
                  <a:lnTo>
                    <a:pt x="52252" y="27189"/>
                  </a:lnTo>
                  <a:lnTo>
                    <a:pt x="53959" y="26650"/>
                  </a:lnTo>
                  <a:lnTo>
                    <a:pt x="55666" y="26111"/>
                  </a:lnTo>
                  <a:lnTo>
                    <a:pt x="57342" y="25572"/>
                  </a:lnTo>
                  <a:lnTo>
                    <a:pt x="58989" y="25003"/>
                  </a:lnTo>
                  <a:lnTo>
                    <a:pt x="60606" y="24404"/>
                  </a:lnTo>
                  <a:lnTo>
                    <a:pt x="62163" y="23775"/>
                  </a:lnTo>
                  <a:lnTo>
                    <a:pt x="63631" y="23176"/>
                  </a:lnTo>
                  <a:lnTo>
                    <a:pt x="65068" y="22517"/>
                  </a:lnTo>
                  <a:lnTo>
                    <a:pt x="66415" y="21859"/>
                  </a:lnTo>
                  <a:lnTo>
                    <a:pt x="67673" y="21200"/>
                  </a:lnTo>
                  <a:lnTo>
                    <a:pt x="68841" y="20511"/>
                  </a:lnTo>
                  <a:lnTo>
                    <a:pt x="69380" y="20152"/>
                  </a:lnTo>
                  <a:lnTo>
                    <a:pt x="69919" y="19793"/>
                  </a:lnTo>
                  <a:lnTo>
                    <a:pt x="70398" y="19433"/>
                  </a:lnTo>
                  <a:lnTo>
                    <a:pt x="70877" y="19074"/>
                  </a:lnTo>
                  <a:lnTo>
                    <a:pt x="71296" y="18715"/>
                  </a:lnTo>
                  <a:lnTo>
                    <a:pt x="71685" y="18325"/>
                  </a:lnTo>
                  <a:lnTo>
                    <a:pt x="72075" y="17966"/>
                  </a:lnTo>
                  <a:lnTo>
                    <a:pt x="72404" y="17577"/>
                  </a:lnTo>
                  <a:lnTo>
                    <a:pt x="72703" y="17217"/>
                  </a:lnTo>
                  <a:lnTo>
                    <a:pt x="72973" y="16828"/>
                  </a:lnTo>
                  <a:lnTo>
                    <a:pt x="73183" y="16439"/>
                  </a:lnTo>
                  <a:lnTo>
                    <a:pt x="73392" y="16050"/>
                  </a:lnTo>
                  <a:lnTo>
                    <a:pt x="73542" y="15630"/>
                  </a:lnTo>
                  <a:lnTo>
                    <a:pt x="73662" y="15241"/>
                  </a:lnTo>
                  <a:lnTo>
                    <a:pt x="73811" y="14463"/>
                  </a:lnTo>
                  <a:lnTo>
                    <a:pt x="73961" y="13714"/>
                  </a:lnTo>
                  <a:lnTo>
                    <a:pt x="74051" y="12966"/>
                  </a:lnTo>
                  <a:lnTo>
                    <a:pt x="74111" y="12277"/>
                  </a:lnTo>
                  <a:lnTo>
                    <a:pt x="74141" y="11618"/>
                  </a:lnTo>
                  <a:lnTo>
                    <a:pt x="74141" y="10959"/>
                  </a:lnTo>
                  <a:lnTo>
                    <a:pt x="74141" y="10330"/>
                  </a:lnTo>
                  <a:lnTo>
                    <a:pt x="74081" y="9732"/>
                  </a:lnTo>
                  <a:lnTo>
                    <a:pt x="73991" y="9163"/>
                  </a:lnTo>
                  <a:lnTo>
                    <a:pt x="73871" y="8624"/>
                  </a:lnTo>
                  <a:lnTo>
                    <a:pt x="73751" y="8115"/>
                  </a:lnTo>
                  <a:lnTo>
                    <a:pt x="73572" y="7606"/>
                  </a:lnTo>
                  <a:lnTo>
                    <a:pt x="73392" y="7127"/>
                  </a:lnTo>
                  <a:lnTo>
                    <a:pt x="73183" y="6647"/>
                  </a:lnTo>
                  <a:lnTo>
                    <a:pt x="72943" y="6228"/>
                  </a:lnTo>
                  <a:lnTo>
                    <a:pt x="72673" y="5809"/>
                  </a:lnTo>
                  <a:lnTo>
                    <a:pt x="72374" y="5390"/>
                  </a:lnTo>
                  <a:lnTo>
                    <a:pt x="72075" y="5001"/>
                  </a:lnTo>
                  <a:lnTo>
                    <a:pt x="71745" y="4641"/>
                  </a:lnTo>
                  <a:lnTo>
                    <a:pt x="71416" y="4312"/>
                  </a:lnTo>
                  <a:lnTo>
                    <a:pt x="71027" y="3953"/>
                  </a:lnTo>
                  <a:lnTo>
                    <a:pt x="70637" y="3653"/>
                  </a:lnTo>
                  <a:lnTo>
                    <a:pt x="70248" y="3354"/>
                  </a:lnTo>
                  <a:lnTo>
                    <a:pt x="69829" y="3054"/>
                  </a:lnTo>
                  <a:lnTo>
                    <a:pt x="69380" y="2755"/>
                  </a:lnTo>
                  <a:lnTo>
                    <a:pt x="68931" y="2515"/>
                  </a:lnTo>
                  <a:lnTo>
                    <a:pt x="68002" y="2006"/>
                  </a:lnTo>
                  <a:lnTo>
                    <a:pt x="66984" y="1557"/>
                  </a:lnTo>
                  <a:lnTo>
                    <a:pt x="65936" y="1108"/>
                  </a:lnTo>
                  <a:lnTo>
                    <a:pt x="65397" y="928"/>
                  </a:lnTo>
                  <a:lnTo>
                    <a:pt x="64798" y="749"/>
                  </a:lnTo>
                  <a:lnTo>
                    <a:pt x="64199" y="599"/>
                  </a:lnTo>
                  <a:lnTo>
                    <a:pt x="63541" y="449"/>
                  </a:lnTo>
                  <a:lnTo>
                    <a:pt x="62882" y="329"/>
                  </a:lnTo>
                  <a:lnTo>
                    <a:pt x="62193" y="240"/>
                  </a:lnTo>
                  <a:lnTo>
                    <a:pt x="61475" y="180"/>
                  </a:lnTo>
                  <a:lnTo>
                    <a:pt x="60726" y="90"/>
                  </a:lnTo>
                  <a:lnTo>
                    <a:pt x="59169" y="30"/>
                  </a:lnTo>
                  <a:lnTo>
                    <a:pt x="57582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7"/>
            <p:cNvSpPr/>
            <p:nvPr/>
          </p:nvSpPr>
          <p:spPr>
            <a:xfrm>
              <a:off x="7793901" y="2612568"/>
              <a:ext cx="25247" cy="37019"/>
            </a:xfrm>
            <a:custGeom>
              <a:avLst/>
              <a:gdLst/>
              <a:ahLst/>
              <a:cxnLst/>
              <a:rect l="l" t="t" r="r" b="b"/>
              <a:pathLst>
                <a:path w="3474" h="5092" extrusionOk="0">
                  <a:moveTo>
                    <a:pt x="2635" y="1"/>
                  </a:moveTo>
                  <a:lnTo>
                    <a:pt x="2516" y="31"/>
                  </a:lnTo>
                  <a:lnTo>
                    <a:pt x="2396" y="91"/>
                  </a:lnTo>
                  <a:lnTo>
                    <a:pt x="2276" y="181"/>
                  </a:lnTo>
                  <a:lnTo>
                    <a:pt x="1857" y="600"/>
                  </a:lnTo>
                  <a:lnTo>
                    <a:pt x="1497" y="1049"/>
                  </a:lnTo>
                  <a:lnTo>
                    <a:pt x="1168" y="1498"/>
                  </a:lnTo>
                  <a:lnTo>
                    <a:pt x="899" y="2007"/>
                  </a:lnTo>
                  <a:lnTo>
                    <a:pt x="629" y="2486"/>
                  </a:lnTo>
                  <a:lnTo>
                    <a:pt x="419" y="3025"/>
                  </a:lnTo>
                  <a:lnTo>
                    <a:pt x="210" y="3564"/>
                  </a:lnTo>
                  <a:lnTo>
                    <a:pt x="30" y="4103"/>
                  </a:lnTo>
                  <a:lnTo>
                    <a:pt x="0" y="4283"/>
                  </a:lnTo>
                  <a:lnTo>
                    <a:pt x="0" y="4432"/>
                  </a:lnTo>
                  <a:lnTo>
                    <a:pt x="30" y="4582"/>
                  </a:lnTo>
                  <a:lnTo>
                    <a:pt x="90" y="4702"/>
                  </a:lnTo>
                  <a:lnTo>
                    <a:pt x="180" y="4822"/>
                  </a:lnTo>
                  <a:lnTo>
                    <a:pt x="270" y="4912"/>
                  </a:lnTo>
                  <a:lnTo>
                    <a:pt x="390" y="5001"/>
                  </a:lnTo>
                  <a:lnTo>
                    <a:pt x="509" y="5061"/>
                  </a:lnTo>
                  <a:lnTo>
                    <a:pt x="629" y="5091"/>
                  </a:lnTo>
                  <a:lnTo>
                    <a:pt x="929" y="5091"/>
                  </a:lnTo>
                  <a:lnTo>
                    <a:pt x="1048" y="5061"/>
                  </a:lnTo>
                  <a:lnTo>
                    <a:pt x="1168" y="4971"/>
                  </a:lnTo>
                  <a:lnTo>
                    <a:pt x="1288" y="4882"/>
                  </a:lnTo>
                  <a:lnTo>
                    <a:pt x="1348" y="4762"/>
                  </a:lnTo>
                  <a:lnTo>
                    <a:pt x="1438" y="4612"/>
                  </a:lnTo>
                  <a:lnTo>
                    <a:pt x="1587" y="4133"/>
                  </a:lnTo>
                  <a:lnTo>
                    <a:pt x="1767" y="3684"/>
                  </a:lnTo>
                  <a:lnTo>
                    <a:pt x="1977" y="3235"/>
                  </a:lnTo>
                  <a:lnTo>
                    <a:pt x="2186" y="2786"/>
                  </a:lnTo>
                  <a:lnTo>
                    <a:pt x="2426" y="2366"/>
                  </a:lnTo>
                  <a:lnTo>
                    <a:pt x="2695" y="1947"/>
                  </a:lnTo>
                  <a:lnTo>
                    <a:pt x="2995" y="1558"/>
                  </a:lnTo>
                  <a:lnTo>
                    <a:pt x="3324" y="1169"/>
                  </a:lnTo>
                  <a:lnTo>
                    <a:pt x="3384" y="1049"/>
                  </a:lnTo>
                  <a:lnTo>
                    <a:pt x="3444" y="929"/>
                  </a:lnTo>
                  <a:lnTo>
                    <a:pt x="3474" y="809"/>
                  </a:lnTo>
                  <a:lnTo>
                    <a:pt x="3474" y="690"/>
                  </a:lnTo>
                  <a:lnTo>
                    <a:pt x="3444" y="570"/>
                  </a:lnTo>
                  <a:lnTo>
                    <a:pt x="3384" y="450"/>
                  </a:lnTo>
                  <a:lnTo>
                    <a:pt x="3324" y="330"/>
                  </a:lnTo>
                  <a:lnTo>
                    <a:pt x="3234" y="240"/>
                  </a:lnTo>
                  <a:lnTo>
                    <a:pt x="3114" y="151"/>
                  </a:lnTo>
                  <a:lnTo>
                    <a:pt x="2995" y="91"/>
                  </a:lnTo>
                  <a:lnTo>
                    <a:pt x="2875" y="31"/>
                  </a:lnTo>
                  <a:lnTo>
                    <a:pt x="2755" y="31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7"/>
            <p:cNvSpPr/>
            <p:nvPr/>
          </p:nvSpPr>
          <p:spPr>
            <a:xfrm>
              <a:off x="7820670" y="2634991"/>
              <a:ext cx="24375" cy="23293"/>
            </a:xfrm>
            <a:custGeom>
              <a:avLst/>
              <a:gdLst/>
              <a:ahLst/>
              <a:cxnLst/>
              <a:rect l="l" t="t" r="r" b="b"/>
              <a:pathLst>
                <a:path w="3354" h="3204" extrusionOk="0">
                  <a:moveTo>
                    <a:pt x="2546" y="0"/>
                  </a:moveTo>
                  <a:lnTo>
                    <a:pt x="2396" y="30"/>
                  </a:lnTo>
                  <a:lnTo>
                    <a:pt x="2246" y="120"/>
                  </a:lnTo>
                  <a:lnTo>
                    <a:pt x="1977" y="299"/>
                  </a:lnTo>
                  <a:lnTo>
                    <a:pt x="1707" y="509"/>
                  </a:lnTo>
                  <a:lnTo>
                    <a:pt x="1198" y="958"/>
                  </a:lnTo>
                  <a:lnTo>
                    <a:pt x="719" y="1437"/>
                  </a:lnTo>
                  <a:lnTo>
                    <a:pt x="240" y="1916"/>
                  </a:lnTo>
                  <a:lnTo>
                    <a:pt x="150" y="2036"/>
                  </a:lnTo>
                  <a:lnTo>
                    <a:pt x="90" y="2156"/>
                  </a:lnTo>
                  <a:lnTo>
                    <a:pt x="30" y="2306"/>
                  </a:lnTo>
                  <a:lnTo>
                    <a:pt x="0" y="2425"/>
                  </a:lnTo>
                  <a:lnTo>
                    <a:pt x="0" y="2575"/>
                  </a:lnTo>
                  <a:lnTo>
                    <a:pt x="30" y="2695"/>
                  </a:lnTo>
                  <a:lnTo>
                    <a:pt x="90" y="2815"/>
                  </a:lnTo>
                  <a:lnTo>
                    <a:pt x="180" y="2964"/>
                  </a:lnTo>
                  <a:lnTo>
                    <a:pt x="270" y="3054"/>
                  </a:lnTo>
                  <a:lnTo>
                    <a:pt x="390" y="3114"/>
                  </a:lnTo>
                  <a:lnTo>
                    <a:pt x="539" y="3174"/>
                  </a:lnTo>
                  <a:lnTo>
                    <a:pt x="689" y="3204"/>
                  </a:lnTo>
                  <a:lnTo>
                    <a:pt x="839" y="3204"/>
                  </a:lnTo>
                  <a:lnTo>
                    <a:pt x="959" y="3174"/>
                  </a:lnTo>
                  <a:lnTo>
                    <a:pt x="1108" y="3114"/>
                  </a:lnTo>
                  <a:lnTo>
                    <a:pt x="1198" y="3024"/>
                  </a:lnTo>
                  <a:lnTo>
                    <a:pt x="1647" y="2575"/>
                  </a:lnTo>
                  <a:lnTo>
                    <a:pt x="2066" y="2096"/>
                  </a:lnTo>
                  <a:lnTo>
                    <a:pt x="2546" y="1677"/>
                  </a:lnTo>
                  <a:lnTo>
                    <a:pt x="3055" y="1318"/>
                  </a:lnTo>
                  <a:lnTo>
                    <a:pt x="3174" y="1198"/>
                  </a:lnTo>
                  <a:lnTo>
                    <a:pt x="3264" y="1078"/>
                  </a:lnTo>
                  <a:lnTo>
                    <a:pt x="3324" y="958"/>
                  </a:lnTo>
                  <a:lnTo>
                    <a:pt x="3354" y="838"/>
                  </a:lnTo>
                  <a:lnTo>
                    <a:pt x="3354" y="689"/>
                  </a:lnTo>
                  <a:lnTo>
                    <a:pt x="3354" y="569"/>
                  </a:lnTo>
                  <a:lnTo>
                    <a:pt x="3294" y="449"/>
                  </a:lnTo>
                  <a:lnTo>
                    <a:pt x="3234" y="329"/>
                  </a:lnTo>
                  <a:lnTo>
                    <a:pt x="3144" y="210"/>
                  </a:lnTo>
                  <a:lnTo>
                    <a:pt x="3055" y="120"/>
                  </a:lnTo>
                  <a:lnTo>
                    <a:pt x="2935" y="60"/>
                  </a:lnTo>
                  <a:lnTo>
                    <a:pt x="2815" y="30"/>
                  </a:lnTo>
                  <a:lnTo>
                    <a:pt x="2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7"/>
            <p:cNvSpPr/>
            <p:nvPr/>
          </p:nvSpPr>
          <p:spPr>
            <a:xfrm>
              <a:off x="7837423" y="2668942"/>
              <a:ext cx="33089" cy="19600"/>
            </a:xfrm>
            <a:custGeom>
              <a:avLst/>
              <a:gdLst/>
              <a:ahLst/>
              <a:cxnLst/>
              <a:rect l="l" t="t" r="r" b="b"/>
              <a:pathLst>
                <a:path w="4553" h="2696" extrusionOk="0">
                  <a:moveTo>
                    <a:pt x="3594" y="0"/>
                  </a:moveTo>
                  <a:lnTo>
                    <a:pt x="3444" y="60"/>
                  </a:lnTo>
                  <a:lnTo>
                    <a:pt x="2696" y="389"/>
                  </a:lnTo>
                  <a:lnTo>
                    <a:pt x="1917" y="659"/>
                  </a:lnTo>
                  <a:lnTo>
                    <a:pt x="1169" y="958"/>
                  </a:lnTo>
                  <a:lnTo>
                    <a:pt x="779" y="1108"/>
                  </a:lnTo>
                  <a:lnTo>
                    <a:pt x="390" y="1288"/>
                  </a:lnTo>
                  <a:lnTo>
                    <a:pt x="270" y="1378"/>
                  </a:lnTo>
                  <a:lnTo>
                    <a:pt x="151" y="1467"/>
                  </a:lnTo>
                  <a:lnTo>
                    <a:pt x="91" y="1587"/>
                  </a:lnTo>
                  <a:lnTo>
                    <a:pt x="31" y="1737"/>
                  </a:lnTo>
                  <a:lnTo>
                    <a:pt x="1" y="1857"/>
                  </a:lnTo>
                  <a:lnTo>
                    <a:pt x="1" y="2006"/>
                  </a:lnTo>
                  <a:lnTo>
                    <a:pt x="31" y="2126"/>
                  </a:lnTo>
                  <a:lnTo>
                    <a:pt x="91" y="2276"/>
                  </a:lnTo>
                  <a:lnTo>
                    <a:pt x="151" y="2396"/>
                  </a:lnTo>
                  <a:lnTo>
                    <a:pt x="241" y="2485"/>
                  </a:lnTo>
                  <a:lnTo>
                    <a:pt x="360" y="2575"/>
                  </a:lnTo>
                  <a:lnTo>
                    <a:pt x="480" y="2635"/>
                  </a:lnTo>
                  <a:lnTo>
                    <a:pt x="600" y="2695"/>
                  </a:lnTo>
                  <a:lnTo>
                    <a:pt x="750" y="2695"/>
                  </a:lnTo>
                  <a:lnTo>
                    <a:pt x="899" y="2665"/>
                  </a:lnTo>
                  <a:lnTo>
                    <a:pt x="1049" y="2605"/>
                  </a:lnTo>
                  <a:lnTo>
                    <a:pt x="1438" y="2426"/>
                  </a:lnTo>
                  <a:lnTo>
                    <a:pt x="1828" y="2276"/>
                  </a:lnTo>
                  <a:lnTo>
                    <a:pt x="2636" y="1976"/>
                  </a:lnTo>
                  <a:lnTo>
                    <a:pt x="3415" y="1647"/>
                  </a:lnTo>
                  <a:lnTo>
                    <a:pt x="3804" y="1497"/>
                  </a:lnTo>
                  <a:lnTo>
                    <a:pt x="4193" y="1288"/>
                  </a:lnTo>
                  <a:lnTo>
                    <a:pt x="4313" y="1198"/>
                  </a:lnTo>
                  <a:lnTo>
                    <a:pt x="4433" y="1108"/>
                  </a:lnTo>
                  <a:lnTo>
                    <a:pt x="4492" y="988"/>
                  </a:lnTo>
                  <a:lnTo>
                    <a:pt x="4522" y="869"/>
                  </a:lnTo>
                  <a:lnTo>
                    <a:pt x="4552" y="749"/>
                  </a:lnTo>
                  <a:lnTo>
                    <a:pt x="4522" y="599"/>
                  </a:lnTo>
                  <a:lnTo>
                    <a:pt x="4492" y="479"/>
                  </a:lnTo>
                  <a:lnTo>
                    <a:pt x="4433" y="360"/>
                  </a:lnTo>
                  <a:lnTo>
                    <a:pt x="4343" y="270"/>
                  </a:lnTo>
                  <a:lnTo>
                    <a:pt x="4253" y="180"/>
                  </a:lnTo>
                  <a:lnTo>
                    <a:pt x="4163" y="90"/>
                  </a:lnTo>
                  <a:lnTo>
                    <a:pt x="4013" y="30"/>
                  </a:lnTo>
                  <a:lnTo>
                    <a:pt x="38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7"/>
            <p:cNvSpPr/>
            <p:nvPr/>
          </p:nvSpPr>
          <p:spPr>
            <a:xfrm>
              <a:off x="7272875" y="2940771"/>
              <a:ext cx="14375" cy="16990"/>
            </a:xfrm>
            <a:custGeom>
              <a:avLst/>
              <a:gdLst/>
              <a:ahLst/>
              <a:cxnLst/>
              <a:rect l="l" t="t" r="r" b="b"/>
              <a:pathLst>
                <a:path w="1978" h="2337" extrusionOk="0">
                  <a:moveTo>
                    <a:pt x="570" y="0"/>
                  </a:moveTo>
                  <a:lnTo>
                    <a:pt x="420" y="30"/>
                  </a:lnTo>
                  <a:lnTo>
                    <a:pt x="300" y="90"/>
                  </a:lnTo>
                  <a:lnTo>
                    <a:pt x="180" y="180"/>
                  </a:lnTo>
                  <a:lnTo>
                    <a:pt x="91" y="300"/>
                  </a:lnTo>
                  <a:lnTo>
                    <a:pt x="31" y="420"/>
                  </a:lnTo>
                  <a:lnTo>
                    <a:pt x="1" y="539"/>
                  </a:lnTo>
                  <a:lnTo>
                    <a:pt x="1" y="689"/>
                  </a:lnTo>
                  <a:lnTo>
                    <a:pt x="1" y="839"/>
                  </a:lnTo>
                  <a:lnTo>
                    <a:pt x="31" y="959"/>
                  </a:lnTo>
                  <a:lnTo>
                    <a:pt x="150" y="1348"/>
                  </a:lnTo>
                  <a:lnTo>
                    <a:pt x="240" y="1528"/>
                  </a:lnTo>
                  <a:lnTo>
                    <a:pt x="360" y="1707"/>
                  </a:lnTo>
                  <a:lnTo>
                    <a:pt x="480" y="1857"/>
                  </a:lnTo>
                  <a:lnTo>
                    <a:pt x="630" y="2007"/>
                  </a:lnTo>
                  <a:lnTo>
                    <a:pt x="779" y="2126"/>
                  </a:lnTo>
                  <a:lnTo>
                    <a:pt x="959" y="2246"/>
                  </a:lnTo>
                  <a:lnTo>
                    <a:pt x="1049" y="2306"/>
                  </a:lnTo>
                  <a:lnTo>
                    <a:pt x="1169" y="2306"/>
                  </a:lnTo>
                  <a:lnTo>
                    <a:pt x="1288" y="2336"/>
                  </a:lnTo>
                  <a:lnTo>
                    <a:pt x="1408" y="2306"/>
                  </a:lnTo>
                  <a:lnTo>
                    <a:pt x="1618" y="2216"/>
                  </a:lnTo>
                  <a:lnTo>
                    <a:pt x="1708" y="2156"/>
                  </a:lnTo>
                  <a:lnTo>
                    <a:pt x="1797" y="2096"/>
                  </a:lnTo>
                  <a:lnTo>
                    <a:pt x="1887" y="1977"/>
                  </a:lnTo>
                  <a:lnTo>
                    <a:pt x="1947" y="1857"/>
                  </a:lnTo>
                  <a:lnTo>
                    <a:pt x="1977" y="1707"/>
                  </a:lnTo>
                  <a:lnTo>
                    <a:pt x="1977" y="1557"/>
                  </a:lnTo>
                  <a:lnTo>
                    <a:pt x="1947" y="1438"/>
                  </a:lnTo>
                  <a:lnTo>
                    <a:pt x="1917" y="1288"/>
                  </a:lnTo>
                  <a:lnTo>
                    <a:pt x="1827" y="1168"/>
                  </a:lnTo>
                  <a:lnTo>
                    <a:pt x="1737" y="1078"/>
                  </a:lnTo>
                  <a:lnTo>
                    <a:pt x="1618" y="989"/>
                  </a:lnTo>
                  <a:lnTo>
                    <a:pt x="1558" y="899"/>
                  </a:lnTo>
                  <a:lnTo>
                    <a:pt x="1498" y="809"/>
                  </a:lnTo>
                  <a:lnTo>
                    <a:pt x="1498" y="779"/>
                  </a:lnTo>
                  <a:lnTo>
                    <a:pt x="1438" y="599"/>
                  </a:lnTo>
                  <a:lnTo>
                    <a:pt x="1378" y="450"/>
                  </a:lnTo>
                  <a:lnTo>
                    <a:pt x="1318" y="300"/>
                  </a:lnTo>
                  <a:lnTo>
                    <a:pt x="1228" y="180"/>
                  </a:lnTo>
                  <a:lnTo>
                    <a:pt x="1109" y="120"/>
                  </a:lnTo>
                  <a:lnTo>
                    <a:pt x="989" y="30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7"/>
            <p:cNvSpPr/>
            <p:nvPr/>
          </p:nvSpPr>
          <p:spPr>
            <a:xfrm>
              <a:off x="7297689" y="2964931"/>
              <a:ext cx="17413" cy="13718"/>
            </a:xfrm>
            <a:custGeom>
              <a:avLst/>
              <a:gdLst/>
              <a:ahLst/>
              <a:cxnLst/>
              <a:rect l="l" t="t" r="r" b="b"/>
              <a:pathLst>
                <a:path w="2396" h="1887" extrusionOk="0">
                  <a:moveTo>
                    <a:pt x="659" y="0"/>
                  </a:moveTo>
                  <a:lnTo>
                    <a:pt x="539" y="30"/>
                  </a:lnTo>
                  <a:lnTo>
                    <a:pt x="420" y="90"/>
                  </a:lnTo>
                  <a:lnTo>
                    <a:pt x="300" y="150"/>
                  </a:lnTo>
                  <a:lnTo>
                    <a:pt x="180" y="240"/>
                  </a:lnTo>
                  <a:lnTo>
                    <a:pt x="90" y="359"/>
                  </a:lnTo>
                  <a:lnTo>
                    <a:pt x="30" y="479"/>
                  </a:lnTo>
                  <a:lnTo>
                    <a:pt x="0" y="629"/>
                  </a:lnTo>
                  <a:lnTo>
                    <a:pt x="0" y="779"/>
                  </a:lnTo>
                  <a:lnTo>
                    <a:pt x="0" y="928"/>
                  </a:lnTo>
                  <a:lnTo>
                    <a:pt x="60" y="1048"/>
                  </a:lnTo>
                  <a:lnTo>
                    <a:pt x="120" y="1168"/>
                  </a:lnTo>
                  <a:lnTo>
                    <a:pt x="240" y="1258"/>
                  </a:lnTo>
                  <a:lnTo>
                    <a:pt x="330" y="1318"/>
                  </a:lnTo>
                  <a:lnTo>
                    <a:pt x="449" y="1407"/>
                  </a:lnTo>
                  <a:lnTo>
                    <a:pt x="599" y="1437"/>
                  </a:lnTo>
                  <a:lnTo>
                    <a:pt x="779" y="1497"/>
                  </a:lnTo>
                  <a:lnTo>
                    <a:pt x="958" y="1587"/>
                  </a:lnTo>
                  <a:lnTo>
                    <a:pt x="1318" y="1797"/>
                  </a:lnTo>
                  <a:lnTo>
                    <a:pt x="1438" y="1857"/>
                  </a:lnTo>
                  <a:lnTo>
                    <a:pt x="1587" y="1887"/>
                  </a:lnTo>
                  <a:lnTo>
                    <a:pt x="1857" y="1887"/>
                  </a:lnTo>
                  <a:lnTo>
                    <a:pt x="1977" y="1827"/>
                  </a:lnTo>
                  <a:lnTo>
                    <a:pt x="2096" y="1767"/>
                  </a:lnTo>
                  <a:lnTo>
                    <a:pt x="2186" y="1677"/>
                  </a:lnTo>
                  <a:lnTo>
                    <a:pt x="2276" y="1557"/>
                  </a:lnTo>
                  <a:lnTo>
                    <a:pt x="2336" y="1437"/>
                  </a:lnTo>
                  <a:lnTo>
                    <a:pt x="2396" y="1318"/>
                  </a:lnTo>
                  <a:lnTo>
                    <a:pt x="2396" y="1168"/>
                  </a:lnTo>
                  <a:lnTo>
                    <a:pt x="2366" y="1048"/>
                  </a:lnTo>
                  <a:lnTo>
                    <a:pt x="2336" y="898"/>
                  </a:lnTo>
                  <a:lnTo>
                    <a:pt x="2276" y="779"/>
                  </a:lnTo>
                  <a:lnTo>
                    <a:pt x="2186" y="689"/>
                  </a:lnTo>
                  <a:lnTo>
                    <a:pt x="2066" y="599"/>
                  </a:lnTo>
                  <a:lnTo>
                    <a:pt x="1767" y="419"/>
                  </a:lnTo>
                  <a:lnTo>
                    <a:pt x="1468" y="270"/>
                  </a:lnTo>
                  <a:lnTo>
                    <a:pt x="1138" y="120"/>
                  </a:lnTo>
                  <a:lnTo>
                    <a:pt x="809" y="3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7"/>
            <p:cNvSpPr/>
            <p:nvPr/>
          </p:nvSpPr>
          <p:spPr>
            <a:xfrm>
              <a:off x="7348618" y="2957749"/>
              <a:ext cx="16977" cy="10890"/>
            </a:xfrm>
            <a:custGeom>
              <a:avLst/>
              <a:gdLst/>
              <a:ahLst/>
              <a:cxnLst/>
              <a:rect l="l" t="t" r="r" b="b"/>
              <a:pathLst>
                <a:path w="2336" h="1498" extrusionOk="0">
                  <a:moveTo>
                    <a:pt x="928" y="0"/>
                  </a:moveTo>
                  <a:lnTo>
                    <a:pt x="599" y="30"/>
                  </a:lnTo>
                  <a:lnTo>
                    <a:pt x="479" y="60"/>
                  </a:lnTo>
                  <a:lnTo>
                    <a:pt x="329" y="120"/>
                  </a:lnTo>
                  <a:lnTo>
                    <a:pt x="240" y="210"/>
                  </a:lnTo>
                  <a:lnTo>
                    <a:pt x="150" y="329"/>
                  </a:lnTo>
                  <a:lnTo>
                    <a:pt x="60" y="449"/>
                  </a:lnTo>
                  <a:lnTo>
                    <a:pt x="30" y="599"/>
                  </a:lnTo>
                  <a:lnTo>
                    <a:pt x="0" y="749"/>
                  </a:lnTo>
                  <a:lnTo>
                    <a:pt x="30" y="898"/>
                  </a:lnTo>
                  <a:lnTo>
                    <a:pt x="60" y="1018"/>
                  </a:lnTo>
                  <a:lnTo>
                    <a:pt x="120" y="1138"/>
                  </a:lnTo>
                  <a:lnTo>
                    <a:pt x="210" y="1258"/>
                  </a:lnTo>
                  <a:lnTo>
                    <a:pt x="329" y="1347"/>
                  </a:lnTo>
                  <a:lnTo>
                    <a:pt x="449" y="1437"/>
                  </a:lnTo>
                  <a:lnTo>
                    <a:pt x="599" y="1467"/>
                  </a:lnTo>
                  <a:lnTo>
                    <a:pt x="749" y="1497"/>
                  </a:lnTo>
                  <a:lnTo>
                    <a:pt x="898" y="1467"/>
                  </a:lnTo>
                  <a:lnTo>
                    <a:pt x="1497" y="1467"/>
                  </a:lnTo>
                  <a:lnTo>
                    <a:pt x="1827" y="1407"/>
                  </a:lnTo>
                  <a:lnTo>
                    <a:pt x="1946" y="1347"/>
                  </a:lnTo>
                  <a:lnTo>
                    <a:pt x="2036" y="1288"/>
                  </a:lnTo>
                  <a:lnTo>
                    <a:pt x="2126" y="1198"/>
                  </a:lnTo>
                  <a:lnTo>
                    <a:pt x="2216" y="1108"/>
                  </a:lnTo>
                  <a:lnTo>
                    <a:pt x="2276" y="1018"/>
                  </a:lnTo>
                  <a:lnTo>
                    <a:pt x="2306" y="898"/>
                  </a:lnTo>
                  <a:lnTo>
                    <a:pt x="2336" y="779"/>
                  </a:lnTo>
                  <a:lnTo>
                    <a:pt x="2336" y="659"/>
                  </a:lnTo>
                  <a:lnTo>
                    <a:pt x="2306" y="539"/>
                  </a:lnTo>
                  <a:lnTo>
                    <a:pt x="2246" y="389"/>
                  </a:lnTo>
                  <a:lnTo>
                    <a:pt x="2186" y="270"/>
                  </a:lnTo>
                  <a:lnTo>
                    <a:pt x="2096" y="180"/>
                  </a:lnTo>
                  <a:lnTo>
                    <a:pt x="1976" y="90"/>
                  </a:lnTo>
                  <a:lnTo>
                    <a:pt x="1857" y="30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7"/>
            <p:cNvSpPr/>
            <p:nvPr/>
          </p:nvSpPr>
          <p:spPr>
            <a:xfrm>
              <a:off x="7302043" y="2941207"/>
              <a:ext cx="15894" cy="12846"/>
            </a:xfrm>
            <a:custGeom>
              <a:avLst/>
              <a:gdLst/>
              <a:ahLst/>
              <a:cxnLst/>
              <a:rect l="l" t="t" r="r" b="b"/>
              <a:pathLst>
                <a:path w="2187" h="1767" extrusionOk="0">
                  <a:moveTo>
                    <a:pt x="629" y="0"/>
                  </a:moveTo>
                  <a:lnTo>
                    <a:pt x="479" y="30"/>
                  </a:lnTo>
                  <a:lnTo>
                    <a:pt x="359" y="90"/>
                  </a:lnTo>
                  <a:lnTo>
                    <a:pt x="240" y="180"/>
                  </a:lnTo>
                  <a:lnTo>
                    <a:pt x="150" y="270"/>
                  </a:lnTo>
                  <a:lnTo>
                    <a:pt x="60" y="390"/>
                  </a:lnTo>
                  <a:lnTo>
                    <a:pt x="30" y="539"/>
                  </a:lnTo>
                  <a:lnTo>
                    <a:pt x="0" y="689"/>
                  </a:lnTo>
                  <a:lnTo>
                    <a:pt x="0" y="809"/>
                  </a:lnTo>
                  <a:lnTo>
                    <a:pt x="30" y="929"/>
                  </a:lnTo>
                  <a:lnTo>
                    <a:pt x="90" y="1048"/>
                  </a:lnTo>
                  <a:lnTo>
                    <a:pt x="180" y="1168"/>
                  </a:lnTo>
                  <a:lnTo>
                    <a:pt x="270" y="1288"/>
                  </a:lnTo>
                  <a:lnTo>
                    <a:pt x="389" y="1348"/>
                  </a:lnTo>
                  <a:lnTo>
                    <a:pt x="659" y="1527"/>
                  </a:lnTo>
                  <a:lnTo>
                    <a:pt x="869" y="1617"/>
                  </a:lnTo>
                  <a:lnTo>
                    <a:pt x="1048" y="1677"/>
                  </a:lnTo>
                  <a:lnTo>
                    <a:pt x="1467" y="1767"/>
                  </a:lnTo>
                  <a:lnTo>
                    <a:pt x="1587" y="1767"/>
                  </a:lnTo>
                  <a:lnTo>
                    <a:pt x="1707" y="1737"/>
                  </a:lnTo>
                  <a:lnTo>
                    <a:pt x="1797" y="1677"/>
                  </a:lnTo>
                  <a:lnTo>
                    <a:pt x="1887" y="1617"/>
                  </a:lnTo>
                  <a:lnTo>
                    <a:pt x="2066" y="1438"/>
                  </a:lnTo>
                  <a:lnTo>
                    <a:pt x="2156" y="1258"/>
                  </a:lnTo>
                  <a:lnTo>
                    <a:pt x="2186" y="1108"/>
                  </a:lnTo>
                  <a:lnTo>
                    <a:pt x="2186" y="988"/>
                  </a:lnTo>
                  <a:lnTo>
                    <a:pt x="2156" y="839"/>
                  </a:lnTo>
                  <a:lnTo>
                    <a:pt x="2096" y="719"/>
                  </a:lnTo>
                  <a:lnTo>
                    <a:pt x="2036" y="629"/>
                  </a:lnTo>
                  <a:lnTo>
                    <a:pt x="1917" y="509"/>
                  </a:lnTo>
                  <a:lnTo>
                    <a:pt x="1827" y="449"/>
                  </a:lnTo>
                  <a:lnTo>
                    <a:pt x="1677" y="390"/>
                  </a:lnTo>
                  <a:lnTo>
                    <a:pt x="1437" y="300"/>
                  </a:lnTo>
                  <a:lnTo>
                    <a:pt x="1378" y="270"/>
                  </a:lnTo>
                  <a:lnTo>
                    <a:pt x="1048" y="90"/>
                  </a:lnTo>
                  <a:lnTo>
                    <a:pt x="898" y="30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7"/>
            <p:cNvSpPr/>
            <p:nvPr/>
          </p:nvSpPr>
          <p:spPr>
            <a:xfrm>
              <a:off x="7341211" y="2931409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31"/>
                  </a:moveTo>
                  <a:lnTo>
                    <a:pt x="31" y="31"/>
                  </a:lnTo>
                  <a:lnTo>
                    <a:pt x="31" y="1"/>
                  </a:lnTo>
                  <a:lnTo>
                    <a:pt x="31" y="31"/>
                  </a:lnTo>
                  <a:lnTo>
                    <a:pt x="1" y="31"/>
                  </a:lnTo>
                  <a:lnTo>
                    <a:pt x="31" y="31"/>
                  </a:lnTo>
                  <a:lnTo>
                    <a:pt x="31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7"/>
            <p:cNvSpPr/>
            <p:nvPr/>
          </p:nvSpPr>
          <p:spPr>
            <a:xfrm>
              <a:off x="7341211" y="2931627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1"/>
                  </a:moveTo>
                  <a:lnTo>
                    <a:pt x="31" y="1"/>
                  </a:lnTo>
                  <a:lnTo>
                    <a:pt x="31" y="1"/>
                  </a:lnTo>
                  <a:lnTo>
                    <a:pt x="31" y="1"/>
                  </a:lnTo>
                  <a:lnTo>
                    <a:pt x="1" y="31"/>
                  </a:lnTo>
                  <a:lnTo>
                    <a:pt x="1" y="31"/>
                  </a:lnTo>
                  <a:lnTo>
                    <a:pt x="1" y="31"/>
                  </a:lnTo>
                  <a:lnTo>
                    <a:pt x="1" y="31"/>
                  </a:lnTo>
                  <a:lnTo>
                    <a:pt x="31" y="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7"/>
            <p:cNvSpPr/>
            <p:nvPr/>
          </p:nvSpPr>
          <p:spPr>
            <a:xfrm>
              <a:off x="7337730" y="2926626"/>
              <a:ext cx="15240" cy="15027"/>
            </a:xfrm>
            <a:custGeom>
              <a:avLst/>
              <a:gdLst/>
              <a:ahLst/>
              <a:cxnLst/>
              <a:rect l="l" t="t" r="r" b="b"/>
              <a:pathLst>
                <a:path w="2097" h="2067" extrusionOk="0">
                  <a:moveTo>
                    <a:pt x="1318" y="0"/>
                  </a:moveTo>
                  <a:lnTo>
                    <a:pt x="1199" y="30"/>
                  </a:lnTo>
                  <a:lnTo>
                    <a:pt x="1079" y="90"/>
                  </a:lnTo>
                  <a:lnTo>
                    <a:pt x="959" y="180"/>
                  </a:lnTo>
                  <a:lnTo>
                    <a:pt x="869" y="270"/>
                  </a:lnTo>
                  <a:lnTo>
                    <a:pt x="809" y="329"/>
                  </a:lnTo>
                  <a:lnTo>
                    <a:pt x="749" y="419"/>
                  </a:lnTo>
                  <a:lnTo>
                    <a:pt x="600" y="599"/>
                  </a:lnTo>
                  <a:lnTo>
                    <a:pt x="540" y="659"/>
                  </a:lnTo>
                  <a:lnTo>
                    <a:pt x="510" y="689"/>
                  </a:lnTo>
                  <a:lnTo>
                    <a:pt x="570" y="689"/>
                  </a:lnTo>
                  <a:lnTo>
                    <a:pt x="480" y="719"/>
                  </a:lnTo>
                  <a:lnTo>
                    <a:pt x="360" y="749"/>
                  </a:lnTo>
                  <a:lnTo>
                    <a:pt x="270" y="839"/>
                  </a:lnTo>
                  <a:lnTo>
                    <a:pt x="181" y="928"/>
                  </a:lnTo>
                  <a:lnTo>
                    <a:pt x="91" y="1018"/>
                  </a:lnTo>
                  <a:lnTo>
                    <a:pt x="31" y="1108"/>
                  </a:lnTo>
                  <a:lnTo>
                    <a:pt x="1" y="1228"/>
                  </a:lnTo>
                  <a:lnTo>
                    <a:pt x="1" y="1378"/>
                  </a:lnTo>
                  <a:lnTo>
                    <a:pt x="1" y="1497"/>
                  </a:lnTo>
                  <a:lnTo>
                    <a:pt x="31" y="1617"/>
                  </a:lnTo>
                  <a:lnTo>
                    <a:pt x="121" y="1737"/>
                  </a:lnTo>
                  <a:lnTo>
                    <a:pt x="210" y="1857"/>
                  </a:lnTo>
                  <a:lnTo>
                    <a:pt x="300" y="1946"/>
                  </a:lnTo>
                  <a:lnTo>
                    <a:pt x="420" y="2036"/>
                  </a:lnTo>
                  <a:lnTo>
                    <a:pt x="540" y="2066"/>
                  </a:lnTo>
                  <a:lnTo>
                    <a:pt x="839" y="2066"/>
                  </a:lnTo>
                  <a:lnTo>
                    <a:pt x="1019" y="1976"/>
                  </a:lnTo>
                  <a:lnTo>
                    <a:pt x="1199" y="1887"/>
                  </a:lnTo>
                  <a:lnTo>
                    <a:pt x="1378" y="1767"/>
                  </a:lnTo>
                  <a:lnTo>
                    <a:pt x="1528" y="1647"/>
                  </a:lnTo>
                  <a:lnTo>
                    <a:pt x="1678" y="1497"/>
                  </a:lnTo>
                  <a:lnTo>
                    <a:pt x="1797" y="1348"/>
                  </a:lnTo>
                  <a:lnTo>
                    <a:pt x="2007" y="988"/>
                  </a:lnTo>
                  <a:lnTo>
                    <a:pt x="2067" y="868"/>
                  </a:lnTo>
                  <a:lnTo>
                    <a:pt x="2097" y="719"/>
                  </a:lnTo>
                  <a:lnTo>
                    <a:pt x="2067" y="599"/>
                  </a:lnTo>
                  <a:lnTo>
                    <a:pt x="2037" y="449"/>
                  </a:lnTo>
                  <a:lnTo>
                    <a:pt x="2007" y="329"/>
                  </a:lnTo>
                  <a:lnTo>
                    <a:pt x="1917" y="240"/>
                  </a:lnTo>
                  <a:lnTo>
                    <a:pt x="1827" y="150"/>
                  </a:lnTo>
                  <a:lnTo>
                    <a:pt x="1708" y="60"/>
                  </a:lnTo>
                  <a:lnTo>
                    <a:pt x="1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7"/>
            <p:cNvSpPr/>
            <p:nvPr/>
          </p:nvSpPr>
          <p:spPr>
            <a:xfrm>
              <a:off x="7375816" y="2911821"/>
              <a:ext cx="14375" cy="11334"/>
            </a:xfrm>
            <a:custGeom>
              <a:avLst/>
              <a:gdLst/>
              <a:ahLst/>
              <a:cxnLst/>
              <a:rect l="l" t="t" r="r" b="b"/>
              <a:pathLst>
                <a:path w="1978" h="1559" extrusionOk="0">
                  <a:moveTo>
                    <a:pt x="660" y="1"/>
                  </a:moveTo>
                  <a:lnTo>
                    <a:pt x="510" y="31"/>
                  </a:lnTo>
                  <a:lnTo>
                    <a:pt x="390" y="91"/>
                  </a:lnTo>
                  <a:lnTo>
                    <a:pt x="270" y="151"/>
                  </a:lnTo>
                  <a:lnTo>
                    <a:pt x="181" y="270"/>
                  </a:lnTo>
                  <a:lnTo>
                    <a:pt x="91" y="390"/>
                  </a:lnTo>
                  <a:lnTo>
                    <a:pt x="31" y="510"/>
                  </a:lnTo>
                  <a:lnTo>
                    <a:pt x="1" y="660"/>
                  </a:lnTo>
                  <a:lnTo>
                    <a:pt x="1" y="809"/>
                  </a:lnTo>
                  <a:lnTo>
                    <a:pt x="31" y="929"/>
                  </a:lnTo>
                  <a:lnTo>
                    <a:pt x="61" y="1079"/>
                  </a:lnTo>
                  <a:lnTo>
                    <a:pt x="151" y="1199"/>
                  </a:lnTo>
                  <a:lnTo>
                    <a:pt x="241" y="1289"/>
                  </a:lnTo>
                  <a:lnTo>
                    <a:pt x="360" y="1378"/>
                  </a:lnTo>
                  <a:lnTo>
                    <a:pt x="630" y="1498"/>
                  </a:lnTo>
                  <a:lnTo>
                    <a:pt x="899" y="1558"/>
                  </a:lnTo>
                  <a:lnTo>
                    <a:pt x="1169" y="1558"/>
                  </a:lnTo>
                  <a:lnTo>
                    <a:pt x="1438" y="1498"/>
                  </a:lnTo>
                  <a:lnTo>
                    <a:pt x="1558" y="1438"/>
                  </a:lnTo>
                  <a:lnTo>
                    <a:pt x="1678" y="1348"/>
                  </a:lnTo>
                  <a:lnTo>
                    <a:pt x="1798" y="1259"/>
                  </a:lnTo>
                  <a:lnTo>
                    <a:pt x="1887" y="1169"/>
                  </a:lnTo>
                  <a:lnTo>
                    <a:pt x="1947" y="1049"/>
                  </a:lnTo>
                  <a:lnTo>
                    <a:pt x="1977" y="929"/>
                  </a:lnTo>
                  <a:lnTo>
                    <a:pt x="1977" y="779"/>
                  </a:lnTo>
                  <a:lnTo>
                    <a:pt x="1977" y="630"/>
                  </a:lnTo>
                  <a:lnTo>
                    <a:pt x="1917" y="480"/>
                  </a:lnTo>
                  <a:lnTo>
                    <a:pt x="1857" y="360"/>
                  </a:lnTo>
                  <a:lnTo>
                    <a:pt x="1768" y="270"/>
                  </a:lnTo>
                  <a:lnTo>
                    <a:pt x="1648" y="181"/>
                  </a:lnTo>
                  <a:lnTo>
                    <a:pt x="1528" y="121"/>
                  </a:lnTo>
                  <a:lnTo>
                    <a:pt x="1378" y="91"/>
                  </a:lnTo>
                  <a:lnTo>
                    <a:pt x="1259" y="61"/>
                  </a:lnTo>
                  <a:lnTo>
                    <a:pt x="1109" y="91"/>
                  </a:lnTo>
                  <a:lnTo>
                    <a:pt x="1079" y="91"/>
                  </a:lnTo>
                  <a:lnTo>
                    <a:pt x="929" y="31"/>
                  </a:lnTo>
                  <a:lnTo>
                    <a:pt x="8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7"/>
            <p:cNvSpPr/>
            <p:nvPr/>
          </p:nvSpPr>
          <p:spPr>
            <a:xfrm>
              <a:off x="7375387" y="2934890"/>
              <a:ext cx="10015" cy="10462"/>
            </a:xfrm>
            <a:custGeom>
              <a:avLst/>
              <a:gdLst/>
              <a:ahLst/>
              <a:cxnLst/>
              <a:rect l="l" t="t" r="r" b="b"/>
              <a:pathLst>
                <a:path w="1378" h="1439" extrusionOk="0">
                  <a:moveTo>
                    <a:pt x="719" y="1"/>
                  </a:moveTo>
                  <a:lnTo>
                    <a:pt x="539" y="31"/>
                  </a:lnTo>
                  <a:lnTo>
                    <a:pt x="389" y="91"/>
                  </a:lnTo>
                  <a:lnTo>
                    <a:pt x="270" y="151"/>
                  </a:lnTo>
                  <a:lnTo>
                    <a:pt x="180" y="241"/>
                  </a:lnTo>
                  <a:lnTo>
                    <a:pt x="90" y="360"/>
                  </a:lnTo>
                  <a:lnTo>
                    <a:pt x="30" y="480"/>
                  </a:lnTo>
                  <a:lnTo>
                    <a:pt x="0" y="630"/>
                  </a:lnTo>
                  <a:lnTo>
                    <a:pt x="0" y="750"/>
                  </a:lnTo>
                  <a:lnTo>
                    <a:pt x="0" y="899"/>
                  </a:lnTo>
                  <a:lnTo>
                    <a:pt x="60" y="1019"/>
                  </a:lnTo>
                  <a:lnTo>
                    <a:pt x="90" y="1139"/>
                  </a:lnTo>
                  <a:lnTo>
                    <a:pt x="180" y="1229"/>
                  </a:lnTo>
                  <a:lnTo>
                    <a:pt x="270" y="1318"/>
                  </a:lnTo>
                  <a:lnTo>
                    <a:pt x="389" y="1408"/>
                  </a:lnTo>
                  <a:lnTo>
                    <a:pt x="509" y="1438"/>
                  </a:lnTo>
                  <a:lnTo>
                    <a:pt x="809" y="1438"/>
                  </a:lnTo>
                  <a:lnTo>
                    <a:pt x="958" y="1378"/>
                  </a:lnTo>
                  <a:lnTo>
                    <a:pt x="1078" y="1289"/>
                  </a:lnTo>
                  <a:lnTo>
                    <a:pt x="1198" y="1199"/>
                  </a:lnTo>
                  <a:lnTo>
                    <a:pt x="1258" y="1079"/>
                  </a:lnTo>
                  <a:lnTo>
                    <a:pt x="1318" y="959"/>
                  </a:lnTo>
                  <a:lnTo>
                    <a:pt x="1348" y="839"/>
                  </a:lnTo>
                  <a:lnTo>
                    <a:pt x="1377" y="690"/>
                  </a:lnTo>
                  <a:lnTo>
                    <a:pt x="1348" y="570"/>
                  </a:lnTo>
                  <a:lnTo>
                    <a:pt x="1318" y="450"/>
                  </a:lnTo>
                  <a:lnTo>
                    <a:pt x="1258" y="330"/>
                  </a:lnTo>
                  <a:lnTo>
                    <a:pt x="1198" y="211"/>
                  </a:lnTo>
                  <a:lnTo>
                    <a:pt x="1108" y="121"/>
                  </a:lnTo>
                  <a:lnTo>
                    <a:pt x="988" y="61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7"/>
            <p:cNvSpPr/>
            <p:nvPr/>
          </p:nvSpPr>
          <p:spPr>
            <a:xfrm>
              <a:off x="7312923" y="2881788"/>
              <a:ext cx="11323" cy="13071"/>
            </a:xfrm>
            <a:custGeom>
              <a:avLst/>
              <a:gdLst/>
              <a:ahLst/>
              <a:cxnLst/>
              <a:rect l="l" t="t" r="r" b="b"/>
              <a:pathLst>
                <a:path w="1558" h="1798" extrusionOk="0">
                  <a:moveTo>
                    <a:pt x="689" y="1"/>
                  </a:moveTo>
                  <a:lnTo>
                    <a:pt x="569" y="31"/>
                  </a:lnTo>
                  <a:lnTo>
                    <a:pt x="449" y="61"/>
                  </a:lnTo>
                  <a:lnTo>
                    <a:pt x="360" y="121"/>
                  </a:lnTo>
                  <a:lnTo>
                    <a:pt x="240" y="180"/>
                  </a:lnTo>
                  <a:lnTo>
                    <a:pt x="180" y="270"/>
                  </a:lnTo>
                  <a:lnTo>
                    <a:pt x="90" y="360"/>
                  </a:lnTo>
                  <a:lnTo>
                    <a:pt x="30" y="480"/>
                  </a:lnTo>
                  <a:lnTo>
                    <a:pt x="0" y="570"/>
                  </a:lnTo>
                  <a:lnTo>
                    <a:pt x="0" y="719"/>
                  </a:lnTo>
                  <a:lnTo>
                    <a:pt x="0" y="899"/>
                  </a:lnTo>
                  <a:lnTo>
                    <a:pt x="30" y="1109"/>
                  </a:lnTo>
                  <a:lnTo>
                    <a:pt x="60" y="1258"/>
                  </a:lnTo>
                  <a:lnTo>
                    <a:pt x="120" y="1408"/>
                  </a:lnTo>
                  <a:lnTo>
                    <a:pt x="210" y="1528"/>
                  </a:lnTo>
                  <a:lnTo>
                    <a:pt x="330" y="1618"/>
                  </a:lnTo>
                  <a:lnTo>
                    <a:pt x="449" y="1708"/>
                  </a:lnTo>
                  <a:lnTo>
                    <a:pt x="569" y="1767"/>
                  </a:lnTo>
                  <a:lnTo>
                    <a:pt x="719" y="1797"/>
                  </a:lnTo>
                  <a:lnTo>
                    <a:pt x="899" y="1797"/>
                  </a:lnTo>
                  <a:lnTo>
                    <a:pt x="1078" y="1738"/>
                  </a:lnTo>
                  <a:lnTo>
                    <a:pt x="1228" y="1678"/>
                  </a:lnTo>
                  <a:lnTo>
                    <a:pt x="1348" y="1558"/>
                  </a:lnTo>
                  <a:lnTo>
                    <a:pt x="1438" y="1408"/>
                  </a:lnTo>
                  <a:lnTo>
                    <a:pt x="1527" y="1258"/>
                  </a:lnTo>
                  <a:lnTo>
                    <a:pt x="1557" y="1109"/>
                  </a:lnTo>
                  <a:lnTo>
                    <a:pt x="1557" y="929"/>
                  </a:lnTo>
                  <a:lnTo>
                    <a:pt x="1498" y="749"/>
                  </a:lnTo>
                  <a:lnTo>
                    <a:pt x="1378" y="420"/>
                  </a:lnTo>
                  <a:lnTo>
                    <a:pt x="1318" y="300"/>
                  </a:lnTo>
                  <a:lnTo>
                    <a:pt x="1228" y="210"/>
                  </a:lnTo>
                  <a:lnTo>
                    <a:pt x="1138" y="151"/>
                  </a:lnTo>
                  <a:lnTo>
                    <a:pt x="1048" y="91"/>
                  </a:lnTo>
                  <a:lnTo>
                    <a:pt x="929" y="31"/>
                  </a:lnTo>
                  <a:lnTo>
                    <a:pt x="8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7"/>
            <p:cNvSpPr/>
            <p:nvPr/>
          </p:nvSpPr>
          <p:spPr>
            <a:xfrm>
              <a:off x="7358626" y="2889623"/>
              <a:ext cx="16112" cy="14380"/>
            </a:xfrm>
            <a:custGeom>
              <a:avLst/>
              <a:gdLst/>
              <a:ahLst/>
              <a:cxnLst/>
              <a:rect l="l" t="t" r="r" b="b"/>
              <a:pathLst>
                <a:path w="2217" h="1978" extrusionOk="0">
                  <a:moveTo>
                    <a:pt x="1288" y="1"/>
                  </a:moveTo>
                  <a:lnTo>
                    <a:pt x="959" y="121"/>
                  </a:lnTo>
                  <a:lnTo>
                    <a:pt x="629" y="300"/>
                  </a:lnTo>
                  <a:lnTo>
                    <a:pt x="360" y="510"/>
                  </a:lnTo>
                  <a:lnTo>
                    <a:pt x="120" y="779"/>
                  </a:lnTo>
                  <a:lnTo>
                    <a:pt x="60" y="899"/>
                  </a:lnTo>
                  <a:lnTo>
                    <a:pt x="0" y="1049"/>
                  </a:lnTo>
                  <a:lnTo>
                    <a:pt x="0" y="1198"/>
                  </a:lnTo>
                  <a:lnTo>
                    <a:pt x="0" y="1348"/>
                  </a:lnTo>
                  <a:lnTo>
                    <a:pt x="30" y="1468"/>
                  </a:lnTo>
                  <a:lnTo>
                    <a:pt x="90" y="1618"/>
                  </a:lnTo>
                  <a:lnTo>
                    <a:pt x="180" y="1737"/>
                  </a:lnTo>
                  <a:lnTo>
                    <a:pt x="270" y="1827"/>
                  </a:lnTo>
                  <a:lnTo>
                    <a:pt x="420" y="1917"/>
                  </a:lnTo>
                  <a:lnTo>
                    <a:pt x="539" y="1947"/>
                  </a:lnTo>
                  <a:lnTo>
                    <a:pt x="689" y="1977"/>
                  </a:lnTo>
                  <a:lnTo>
                    <a:pt x="839" y="1977"/>
                  </a:lnTo>
                  <a:lnTo>
                    <a:pt x="989" y="1947"/>
                  </a:lnTo>
                  <a:lnTo>
                    <a:pt x="1138" y="1887"/>
                  </a:lnTo>
                  <a:lnTo>
                    <a:pt x="1258" y="1797"/>
                  </a:lnTo>
                  <a:lnTo>
                    <a:pt x="1348" y="1678"/>
                  </a:lnTo>
                  <a:lnTo>
                    <a:pt x="1408" y="1588"/>
                  </a:lnTo>
                  <a:lnTo>
                    <a:pt x="1468" y="1528"/>
                  </a:lnTo>
                  <a:lnTo>
                    <a:pt x="1617" y="1438"/>
                  </a:lnTo>
                  <a:lnTo>
                    <a:pt x="1617" y="1408"/>
                  </a:lnTo>
                  <a:lnTo>
                    <a:pt x="1677" y="1408"/>
                  </a:lnTo>
                  <a:lnTo>
                    <a:pt x="1797" y="1348"/>
                  </a:lnTo>
                  <a:lnTo>
                    <a:pt x="1917" y="1258"/>
                  </a:lnTo>
                  <a:lnTo>
                    <a:pt x="2037" y="1169"/>
                  </a:lnTo>
                  <a:lnTo>
                    <a:pt x="2096" y="1049"/>
                  </a:lnTo>
                  <a:lnTo>
                    <a:pt x="2156" y="929"/>
                  </a:lnTo>
                  <a:lnTo>
                    <a:pt x="2186" y="809"/>
                  </a:lnTo>
                  <a:lnTo>
                    <a:pt x="2216" y="660"/>
                  </a:lnTo>
                  <a:lnTo>
                    <a:pt x="2186" y="510"/>
                  </a:lnTo>
                  <a:lnTo>
                    <a:pt x="2126" y="360"/>
                  </a:lnTo>
                  <a:lnTo>
                    <a:pt x="2037" y="240"/>
                  </a:lnTo>
                  <a:lnTo>
                    <a:pt x="1947" y="150"/>
                  </a:lnTo>
                  <a:lnTo>
                    <a:pt x="1827" y="91"/>
                  </a:lnTo>
                  <a:lnTo>
                    <a:pt x="1707" y="31"/>
                  </a:lnTo>
                  <a:lnTo>
                    <a:pt x="15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7"/>
            <p:cNvSpPr/>
            <p:nvPr/>
          </p:nvSpPr>
          <p:spPr>
            <a:xfrm>
              <a:off x="7292899" y="2907038"/>
              <a:ext cx="9586" cy="10018"/>
            </a:xfrm>
            <a:custGeom>
              <a:avLst/>
              <a:gdLst/>
              <a:ahLst/>
              <a:cxnLst/>
              <a:rect l="l" t="t" r="r" b="b"/>
              <a:pathLst>
                <a:path w="1319" h="1378" extrusionOk="0">
                  <a:moveTo>
                    <a:pt x="659" y="0"/>
                  </a:moveTo>
                  <a:lnTo>
                    <a:pt x="510" y="30"/>
                  </a:lnTo>
                  <a:lnTo>
                    <a:pt x="360" y="60"/>
                  </a:lnTo>
                  <a:lnTo>
                    <a:pt x="240" y="150"/>
                  </a:lnTo>
                  <a:lnTo>
                    <a:pt x="150" y="240"/>
                  </a:lnTo>
                  <a:lnTo>
                    <a:pt x="90" y="330"/>
                  </a:lnTo>
                  <a:lnTo>
                    <a:pt x="30" y="449"/>
                  </a:lnTo>
                  <a:lnTo>
                    <a:pt x="1" y="599"/>
                  </a:lnTo>
                  <a:lnTo>
                    <a:pt x="1" y="719"/>
                  </a:lnTo>
                  <a:lnTo>
                    <a:pt x="1" y="839"/>
                  </a:lnTo>
                  <a:lnTo>
                    <a:pt x="30" y="958"/>
                  </a:lnTo>
                  <a:lnTo>
                    <a:pt x="90" y="1078"/>
                  </a:lnTo>
                  <a:lnTo>
                    <a:pt x="180" y="1168"/>
                  </a:lnTo>
                  <a:lnTo>
                    <a:pt x="270" y="1258"/>
                  </a:lnTo>
                  <a:lnTo>
                    <a:pt x="360" y="1318"/>
                  </a:lnTo>
                  <a:lnTo>
                    <a:pt x="480" y="1378"/>
                  </a:lnTo>
                  <a:lnTo>
                    <a:pt x="629" y="1378"/>
                  </a:lnTo>
                  <a:lnTo>
                    <a:pt x="779" y="1348"/>
                  </a:lnTo>
                  <a:lnTo>
                    <a:pt x="929" y="1318"/>
                  </a:lnTo>
                  <a:lnTo>
                    <a:pt x="1049" y="1228"/>
                  </a:lnTo>
                  <a:lnTo>
                    <a:pt x="1138" y="1138"/>
                  </a:lnTo>
                  <a:lnTo>
                    <a:pt x="1228" y="1048"/>
                  </a:lnTo>
                  <a:lnTo>
                    <a:pt x="1288" y="928"/>
                  </a:lnTo>
                  <a:lnTo>
                    <a:pt x="1318" y="779"/>
                  </a:lnTo>
                  <a:lnTo>
                    <a:pt x="1318" y="659"/>
                  </a:lnTo>
                  <a:lnTo>
                    <a:pt x="1288" y="539"/>
                  </a:lnTo>
                  <a:lnTo>
                    <a:pt x="1258" y="419"/>
                  </a:lnTo>
                  <a:lnTo>
                    <a:pt x="1198" y="300"/>
                  </a:lnTo>
                  <a:lnTo>
                    <a:pt x="1138" y="210"/>
                  </a:lnTo>
                  <a:lnTo>
                    <a:pt x="1049" y="120"/>
                  </a:lnTo>
                  <a:lnTo>
                    <a:pt x="929" y="60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7"/>
            <p:cNvSpPr/>
            <p:nvPr/>
          </p:nvSpPr>
          <p:spPr>
            <a:xfrm>
              <a:off x="7395840" y="2935109"/>
              <a:ext cx="15240" cy="15245"/>
            </a:xfrm>
            <a:custGeom>
              <a:avLst/>
              <a:gdLst/>
              <a:ahLst/>
              <a:cxnLst/>
              <a:rect l="l" t="t" r="r" b="b"/>
              <a:pathLst>
                <a:path w="2097" h="2097" extrusionOk="0">
                  <a:moveTo>
                    <a:pt x="1318" y="1"/>
                  </a:moveTo>
                  <a:lnTo>
                    <a:pt x="1199" y="31"/>
                  </a:lnTo>
                  <a:lnTo>
                    <a:pt x="1049" y="61"/>
                  </a:lnTo>
                  <a:lnTo>
                    <a:pt x="929" y="151"/>
                  </a:lnTo>
                  <a:lnTo>
                    <a:pt x="839" y="270"/>
                  </a:lnTo>
                  <a:lnTo>
                    <a:pt x="689" y="450"/>
                  </a:lnTo>
                  <a:lnTo>
                    <a:pt x="600" y="540"/>
                  </a:lnTo>
                  <a:lnTo>
                    <a:pt x="450" y="690"/>
                  </a:lnTo>
                  <a:lnTo>
                    <a:pt x="360" y="749"/>
                  </a:lnTo>
                  <a:lnTo>
                    <a:pt x="210" y="899"/>
                  </a:lnTo>
                  <a:lnTo>
                    <a:pt x="121" y="1049"/>
                  </a:lnTo>
                  <a:lnTo>
                    <a:pt x="180" y="929"/>
                  </a:lnTo>
                  <a:lnTo>
                    <a:pt x="150" y="959"/>
                  </a:lnTo>
                  <a:lnTo>
                    <a:pt x="91" y="1049"/>
                  </a:lnTo>
                  <a:lnTo>
                    <a:pt x="31" y="1139"/>
                  </a:lnTo>
                  <a:lnTo>
                    <a:pt x="1" y="1259"/>
                  </a:lnTo>
                  <a:lnTo>
                    <a:pt x="1" y="1378"/>
                  </a:lnTo>
                  <a:lnTo>
                    <a:pt x="31" y="1618"/>
                  </a:lnTo>
                  <a:lnTo>
                    <a:pt x="91" y="1708"/>
                  </a:lnTo>
                  <a:lnTo>
                    <a:pt x="121" y="1798"/>
                  </a:lnTo>
                  <a:lnTo>
                    <a:pt x="210" y="1917"/>
                  </a:lnTo>
                  <a:lnTo>
                    <a:pt x="330" y="1977"/>
                  </a:lnTo>
                  <a:lnTo>
                    <a:pt x="450" y="2037"/>
                  </a:lnTo>
                  <a:lnTo>
                    <a:pt x="570" y="2067"/>
                  </a:lnTo>
                  <a:lnTo>
                    <a:pt x="719" y="2097"/>
                  </a:lnTo>
                  <a:lnTo>
                    <a:pt x="839" y="2067"/>
                  </a:lnTo>
                  <a:lnTo>
                    <a:pt x="989" y="2037"/>
                  </a:lnTo>
                  <a:lnTo>
                    <a:pt x="1109" y="1977"/>
                  </a:lnTo>
                  <a:lnTo>
                    <a:pt x="1199" y="1887"/>
                  </a:lnTo>
                  <a:lnTo>
                    <a:pt x="1408" y="1708"/>
                  </a:lnTo>
                  <a:lnTo>
                    <a:pt x="1708" y="1438"/>
                  </a:lnTo>
                  <a:lnTo>
                    <a:pt x="1827" y="1318"/>
                  </a:lnTo>
                  <a:lnTo>
                    <a:pt x="1947" y="1169"/>
                  </a:lnTo>
                  <a:lnTo>
                    <a:pt x="2007" y="1019"/>
                  </a:lnTo>
                  <a:lnTo>
                    <a:pt x="2067" y="899"/>
                  </a:lnTo>
                  <a:lnTo>
                    <a:pt x="2097" y="779"/>
                  </a:lnTo>
                  <a:lnTo>
                    <a:pt x="2097" y="630"/>
                  </a:lnTo>
                  <a:lnTo>
                    <a:pt x="2067" y="510"/>
                  </a:lnTo>
                  <a:lnTo>
                    <a:pt x="2037" y="390"/>
                  </a:lnTo>
                  <a:lnTo>
                    <a:pt x="1947" y="270"/>
                  </a:lnTo>
                  <a:lnTo>
                    <a:pt x="1857" y="151"/>
                  </a:lnTo>
                  <a:lnTo>
                    <a:pt x="1738" y="91"/>
                  </a:lnTo>
                  <a:lnTo>
                    <a:pt x="1618" y="31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7"/>
            <p:cNvSpPr/>
            <p:nvPr/>
          </p:nvSpPr>
          <p:spPr>
            <a:xfrm>
              <a:off x="7330113" y="2906166"/>
              <a:ext cx="15240" cy="15245"/>
            </a:xfrm>
            <a:custGeom>
              <a:avLst/>
              <a:gdLst/>
              <a:ahLst/>
              <a:cxnLst/>
              <a:rect l="l" t="t" r="r" b="b"/>
              <a:pathLst>
                <a:path w="2097" h="2097" extrusionOk="0">
                  <a:moveTo>
                    <a:pt x="1318" y="0"/>
                  </a:moveTo>
                  <a:lnTo>
                    <a:pt x="1199" y="30"/>
                  </a:lnTo>
                  <a:lnTo>
                    <a:pt x="1049" y="90"/>
                  </a:lnTo>
                  <a:lnTo>
                    <a:pt x="929" y="150"/>
                  </a:lnTo>
                  <a:lnTo>
                    <a:pt x="839" y="270"/>
                  </a:lnTo>
                  <a:lnTo>
                    <a:pt x="690" y="450"/>
                  </a:lnTo>
                  <a:lnTo>
                    <a:pt x="600" y="539"/>
                  </a:lnTo>
                  <a:lnTo>
                    <a:pt x="450" y="689"/>
                  </a:lnTo>
                  <a:lnTo>
                    <a:pt x="360" y="779"/>
                  </a:lnTo>
                  <a:lnTo>
                    <a:pt x="210" y="899"/>
                  </a:lnTo>
                  <a:lnTo>
                    <a:pt x="121" y="1078"/>
                  </a:lnTo>
                  <a:lnTo>
                    <a:pt x="181" y="929"/>
                  </a:lnTo>
                  <a:lnTo>
                    <a:pt x="181" y="929"/>
                  </a:lnTo>
                  <a:lnTo>
                    <a:pt x="151" y="959"/>
                  </a:lnTo>
                  <a:lnTo>
                    <a:pt x="91" y="1048"/>
                  </a:lnTo>
                  <a:lnTo>
                    <a:pt x="31" y="1168"/>
                  </a:lnTo>
                  <a:lnTo>
                    <a:pt x="1" y="1258"/>
                  </a:lnTo>
                  <a:lnTo>
                    <a:pt x="1" y="1378"/>
                  </a:lnTo>
                  <a:lnTo>
                    <a:pt x="31" y="1617"/>
                  </a:lnTo>
                  <a:lnTo>
                    <a:pt x="61" y="1737"/>
                  </a:lnTo>
                  <a:lnTo>
                    <a:pt x="121" y="1827"/>
                  </a:lnTo>
                  <a:lnTo>
                    <a:pt x="210" y="1917"/>
                  </a:lnTo>
                  <a:lnTo>
                    <a:pt x="330" y="2007"/>
                  </a:lnTo>
                  <a:lnTo>
                    <a:pt x="450" y="2067"/>
                  </a:lnTo>
                  <a:lnTo>
                    <a:pt x="570" y="2096"/>
                  </a:lnTo>
                  <a:lnTo>
                    <a:pt x="839" y="2096"/>
                  </a:lnTo>
                  <a:lnTo>
                    <a:pt x="959" y="2037"/>
                  </a:lnTo>
                  <a:lnTo>
                    <a:pt x="1079" y="1977"/>
                  </a:lnTo>
                  <a:lnTo>
                    <a:pt x="1199" y="1917"/>
                  </a:lnTo>
                  <a:lnTo>
                    <a:pt x="1408" y="1737"/>
                  </a:lnTo>
                  <a:lnTo>
                    <a:pt x="1708" y="1468"/>
                  </a:lnTo>
                  <a:lnTo>
                    <a:pt x="1827" y="1318"/>
                  </a:lnTo>
                  <a:lnTo>
                    <a:pt x="1947" y="1168"/>
                  </a:lnTo>
                  <a:lnTo>
                    <a:pt x="2007" y="1048"/>
                  </a:lnTo>
                  <a:lnTo>
                    <a:pt x="2067" y="929"/>
                  </a:lnTo>
                  <a:lnTo>
                    <a:pt x="2097" y="779"/>
                  </a:lnTo>
                  <a:lnTo>
                    <a:pt x="2097" y="659"/>
                  </a:lnTo>
                  <a:lnTo>
                    <a:pt x="2067" y="509"/>
                  </a:lnTo>
                  <a:lnTo>
                    <a:pt x="2037" y="390"/>
                  </a:lnTo>
                  <a:lnTo>
                    <a:pt x="1947" y="270"/>
                  </a:lnTo>
                  <a:lnTo>
                    <a:pt x="1857" y="180"/>
                  </a:lnTo>
                  <a:lnTo>
                    <a:pt x="1738" y="90"/>
                  </a:lnTo>
                  <a:lnTo>
                    <a:pt x="1618" y="30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7"/>
            <p:cNvSpPr/>
            <p:nvPr/>
          </p:nvSpPr>
          <p:spPr>
            <a:xfrm>
              <a:off x="7126187" y="2671551"/>
              <a:ext cx="688974" cy="354405"/>
            </a:xfrm>
            <a:custGeom>
              <a:avLst/>
              <a:gdLst/>
              <a:ahLst/>
              <a:cxnLst/>
              <a:rect l="l" t="t" r="r" b="b"/>
              <a:pathLst>
                <a:path w="94802" h="48749" extrusionOk="0">
                  <a:moveTo>
                    <a:pt x="75398" y="13385"/>
                  </a:moveTo>
                  <a:lnTo>
                    <a:pt x="76506" y="13415"/>
                  </a:lnTo>
                  <a:lnTo>
                    <a:pt x="77045" y="13475"/>
                  </a:lnTo>
                  <a:lnTo>
                    <a:pt x="77584" y="13565"/>
                  </a:lnTo>
                  <a:lnTo>
                    <a:pt x="78123" y="13655"/>
                  </a:lnTo>
                  <a:lnTo>
                    <a:pt x="78662" y="13774"/>
                  </a:lnTo>
                  <a:lnTo>
                    <a:pt x="79171" y="13894"/>
                  </a:lnTo>
                  <a:lnTo>
                    <a:pt x="79680" y="14074"/>
                  </a:lnTo>
                  <a:lnTo>
                    <a:pt x="80189" y="14283"/>
                  </a:lnTo>
                  <a:lnTo>
                    <a:pt x="80698" y="14493"/>
                  </a:lnTo>
                  <a:lnTo>
                    <a:pt x="81148" y="14763"/>
                  </a:lnTo>
                  <a:lnTo>
                    <a:pt x="81627" y="15032"/>
                  </a:lnTo>
                  <a:lnTo>
                    <a:pt x="82076" y="15361"/>
                  </a:lnTo>
                  <a:lnTo>
                    <a:pt x="82495" y="15721"/>
                  </a:lnTo>
                  <a:lnTo>
                    <a:pt x="82914" y="16170"/>
                  </a:lnTo>
                  <a:lnTo>
                    <a:pt x="83333" y="16619"/>
                  </a:lnTo>
                  <a:lnTo>
                    <a:pt x="83693" y="17128"/>
                  </a:lnTo>
                  <a:lnTo>
                    <a:pt x="83992" y="17667"/>
                  </a:lnTo>
                  <a:lnTo>
                    <a:pt x="84292" y="18236"/>
                  </a:lnTo>
                  <a:lnTo>
                    <a:pt x="84531" y="18805"/>
                  </a:lnTo>
                  <a:lnTo>
                    <a:pt x="84741" y="19404"/>
                  </a:lnTo>
                  <a:lnTo>
                    <a:pt x="84920" y="20033"/>
                  </a:lnTo>
                  <a:lnTo>
                    <a:pt x="85040" y="20661"/>
                  </a:lnTo>
                  <a:lnTo>
                    <a:pt x="85160" y="21290"/>
                  </a:lnTo>
                  <a:lnTo>
                    <a:pt x="85220" y="21919"/>
                  </a:lnTo>
                  <a:lnTo>
                    <a:pt x="85280" y="22548"/>
                  </a:lnTo>
                  <a:lnTo>
                    <a:pt x="85280" y="23207"/>
                  </a:lnTo>
                  <a:lnTo>
                    <a:pt x="85250" y="23805"/>
                  </a:lnTo>
                  <a:lnTo>
                    <a:pt x="85220" y="24434"/>
                  </a:lnTo>
                  <a:lnTo>
                    <a:pt x="85130" y="25033"/>
                  </a:lnTo>
                  <a:lnTo>
                    <a:pt x="85010" y="25692"/>
                  </a:lnTo>
                  <a:lnTo>
                    <a:pt x="84831" y="26321"/>
                  </a:lnTo>
                  <a:lnTo>
                    <a:pt x="84621" y="26920"/>
                  </a:lnTo>
                  <a:lnTo>
                    <a:pt x="84381" y="27489"/>
                  </a:lnTo>
                  <a:lnTo>
                    <a:pt x="84082" y="28027"/>
                  </a:lnTo>
                  <a:lnTo>
                    <a:pt x="83753" y="28537"/>
                  </a:lnTo>
                  <a:lnTo>
                    <a:pt x="83393" y="29016"/>
                  </a:lnTo>
                  <a:lnTo>
                    <a:pt x="83004" y="29465"/>
                  </a:lnTo>
                  <a:lnTo>
                    <a:pt x="82585" y="29884"/>
                  </a:lnTo>
                  <a:lnTo>
                    <a:pt x="82136" y="30303"/>
                  </a:lnTo>
                  <a:lnTo>
                    <a:pt x="81627" y="30663"/>
                  </a:lnTo>
                  <a:lnTo>
                    <a:pt x="81118" y="31022"/>
                  </a:lnTo>
                  <a:lnTo>
                    <a:pt x="80579" y="31351"/>
                  </a:lnTo>
                  <a:lnTo>
                    <a:pt x="80040" y="31651"/>
                  </a:lnTo>
                  <a:lnTo>
                    <a:pt x="79441" y="31920"/>
                  </a:lnTo>
                  <a:lnTo>
                    <a:pt x="78842" y="32160"/>
                  </a:lnTo>
                  <a:lnTo>
                    <a:pt x="77704" y="32579"/>
                  </a:lnTo>
                  <a:lnTo>
                    <a:pt x="76566" y="32968"/>
                  </a:lnTo>
                  <a:lnTo>
                    <a:pt x="75428" y="33327"/>
                  </a:lnTo>
                  <a:lnTo>
                    <a:pt x="74261" y="33687"/>
                  </a:lnTo>
                  <a:lnTo>
                    <a:pt x="71925" y="34316"/>
                  </a:lnTo>
                  <a:lnTo>
                    <a:pt x="69619" y="34974"/>
                  </a:lnTo>
                  <a:lnTo>
                    <a:pt x="66625" y="35783"/>
                  </a:lnTo>
                  <a:lnTo>
                    <a:pt x="63601" y="36591"/>
                  </a:lnTo>
                  <a:lnTo>
                    <a:pt x="57552" y="38118"/>
                  </a:lnTo>
                  <a:lnTo>
                    <a:pt x="54558" y="38897"/>
                  </a:lnTo>
                  <a:lnTo>
                    <a:pt x="51534" y="39705"/>
                  </a:lnTo>
                  <a:lnTo>
                    <a:pt x="48539" y="40514"/>
                  </a:lnTo>
                  <a:lnTo>
                    <a:pt x="45545" y="41412"/>
                  </a:lnTo>
                  <a:lnTo>
                    <a:pt x="42550" y="42340"/>
                  </a:lnTo>
                  <a:lnTo>
                    <a:pt x="41053" y="42790"/>
                  </a:lnTo>
                  <a:lnTo>
                    <a:pt x="39526" y="43209"/>
                  </a:lnTo>
                  <a:lnTo>
                    <a:pt x="38029" y="43628"/>
                  </a:lnTo>
                  <a:lnTo>
                    <a:pt x="36502" y="44017"/>
                  </a:lnTo>
                  <a:lnTo>
                    <a:pt x="34975" y="44347"/>
                  </a:lnTo>
                  <a:lnTo>
                    <a:pt x="33418" y="44646"/>
                  </a:lnTo>
                  <a:lnTo>
                    <a:pt x="31921" y="44916"/>
                  </a:lnTo>
                  <a:lnTo>
                    <a:pt x="30423" y="45155"/>
                  </a:lnTo>
                  <a:lnTo>
                    <a:pt x="27429" y="45574"/>
                  </a:lnTo>
                  <a:lnTo>
                    <a:pt x="25932" y="45814"/>
                  </a:lnTo>
                  <a:lnTo>
                    <a:pt x="24465" y="46053"/>
                  </a:lnTo>
                  <a:lnTo>
                    <a:pt x="22967" y="46353"/>
                  </a:lnTo>
                  <a:lnTo>
                    <a:pt x="21500" y="46712"/>
                  </a:lnTo>
                  <a:lnTo>
                    <a:pt x="21440" y="46712"/>
                  </a:lnTo>
                  <a:lnTo>
                    <a:pt x="21261" y="46622"/>
                  </a:lnTo>
                  <a:lnTo>
                    <a:pt x="20782" y="46473"/>
                  </a:lnTo>
                  <a:lnTo>
                    <a:pt x="20332" y="46293"/>
                  </a:lnTo>
                  <a:lnTo>
                    <a:pt x="19883" y="46083"/>
                  </a:lnTo>
                  <a:lnTo>
                    <a:pt x="19494" y="45844"/>
                  </a:lnTo>
                  <a:lnTo>
                    <a:pt x="19105" y="45544"/>
                  </a:lnTo>
                  <a:lnTo>
                    <a:pt x="18745" y="45245"/>
                  </a:lnTo>
                  <a:lnTo>
                    <a:pt x="18386" y="44916"/>
                  </a:lnTo>
                  <a:lnTo>
                    <a:pt x="18057" y="44556"/>
                  </a:lnTo>
                  <a:lnTo>
                    <a:pt x="17757" y="44197"/>
                  </a:lnTo>
                  <a:lnTo>
                    <a:pt x="17458" y="43808"/>
                  </a:lnTo>
                  <a:lnTo>
                    <a:pt x="17188" y="43388"/>
                  </a:lnTo>
                  <a:lnTo>
                    <a:pt x="16919" y="42969"/>
                  </a:lnTo>
                  <a:lnTo>
                    <a:pt x="16709" y="42550"/>
                  </a:lnTo>
                  <a:lnTo>
                    <a:pt x="16470" y="42131"/>
                  </a:lnTo>
                  <a:lnTo>
                    <a:pt x="16081" y="41233"/>
                  </a:lnTo>
                  <a:lnTo>
                    <a:pt x="15901" y="40753"/>
                  </a:lnTo>
                  <a:lnTo>
                    <a:pt x="15721" y="40274"/>
                  </a:lnTo>
                  <a:lnTo>
                    <a:pt x="15571" y="39795"/>
                  </a:lnTo>
                  <a:lnTo>
                    <a:pt x="15452" y="39286"/>
                  </a:lnTo>
                  <a:lnTo>
                    <a:pt x="15362" y="38807"/>
                  </a:lnTo>
                  <a:lnTo>
                    <a:pt x="15302" y="38298"/>
                  </a:lnTo>
                  <a:lnTo>
                    <a:pt x="15242" y="37789"/>
                  </a:lnTo>
                  <a:lnTo>
                    <a:pt x="15242" y="37310"/>
                  </a:lnTo>
                  <a:lnTo>
                    <a:pt x="15242" y="36801"/>
                  </a:lnTo>
                  <a:lnTo>
                    <a:pt x="15272" y="36322"/>
                  </a:lnTo>
                  <a:lnTo>
                    <a:pt x="15332" y="35813"/>
                  </a:lnTo>
                  <a:lnTo>
                    <a:pt x="15392" y="35304"/>
                  </a:lnTo>
                  <a:lnTo>
                    <a:pt x="15512" y="34825"/>
                  </a:lnTo>
                  <a:lnTo>
                    <a:pt x="15661" y="34346"/>
                  </a:lnTo>
                  <a:lnTo>
                    <a:pt x="15811" y="33836"/>
                  </a:lnTo>
                  <a:lnTo>
                    <a:pt x="15991" y="33357"/>
                  </a:lnTo>
                  <a:lnTo>
                    <a:pt x="16230" y="32848"/>
                  </a:lnTo>
                  <a:lnTo>
                    <a:pt x="16500" y="32339"/>
                  </a:lnTo>
                  <a:lnTo>
                    <a:pt x="16769" y="31890"/>
                  </a:lnTo>
                  <a:lnTo>
                    <a:pt x="17099" y="31411"/>
                  </a:lnTo>
                  <a:lnTo>
                    <a:pt x="17428" y="30992"/>
                  </a:lnTo>
                  <a:lnTo>
                    <a:pt x="17757" y="30573"/>
                  </a:lnTo>
                  <a:lnTo>
                    <a:pt x="18117" y="30183"/>
                  </a:lnTo>
                  <a:lnTo>
                    <a:pt x="18506" y="29794"/>
                  </a:lnTo>
                  <a:lnTo>
                    <a:pt x="18895" y="29405"/>
                  </a:lnTo>
                  <a:lnTo>
                    <a:pt x="19314" y="29076"/>
                  </a:lnTo>
                  <a:lnTo>
                    <a:pt x="19734" y="28716"/>
                  </a:lnTo>
                  <a:lnTo>
                    <a:pt x="20183" y="28417"/>
                  </a:lnTo>
                  <a:lnTo>
                    <a:pt x="21111" y="27788"/>
                  </a:lnTo>
                  <a:lnTo>
                    <a:pt x="22069" y="27249"/>
                  </a:lnTo>
                  <a:lnTo>
                    <a:pt x="23057" y="26710"/>
                  </a:lnTo>
                  <a:lnTo>
                    <a:pt x="24075" y="26231"/>
                  </a:lnTo>
                  <a:lnTo>
                    <a:pt x="25123" y="25812"/>
                  </a:lnTo>
                  <a:lnTo>
                    <a:pt x="26171" y="25392"/>
                  </a:lnTo>
                  <a:lnTo>
                    <a:pt x="28238" y="24614"/>
                  </a:lnTo>
                  <a:lnTo>
                    <a:pt x="30274" y="23925"/>
                  </a:lnTo>
                  <a:lnTo>
                    <a:pt x="32999" y="22967"/>
                  </a:lnTo>
                  <a:lnTo>
                    <a:pt x="35753" y="22039"/>
                  </a:lnTo>
                  <a:lnTo>
                    <a:pt x="38478" y="21111"/>
                  </a:lnTo>
                  <a:lnTo>
                    <a:pt x="41233" y="20242"/>
                  </a:lnTo>
                  <a:lnTo>
                    <a:pt x="44018" y="19374"/>
                  </a:lnTo>
                  <a:lnTo>
                    <a:pt x="46773" y="18565"/>
                  </a:lnTo>
                  <a:lnTo>
                    <a:pt x="49557" y="17787"/>
                  </a:lnTo>
                  <a:lnTo>
                    <a:pt x="52372" y="17038"/>
                  </a:lnTo>
                  <a:lnTo>
                    <a:pt x="55067" y="16350"/>
                  </a:lnTo>
                  <a:lnTo>
                    <a:pt x="57762" y="15721"/>
                  </a:lnTo>
                  <a:lnTo>
                    <a:pt x="60517" y="15152"/>
                  </a:lnTo>
                  <a:lnTo>
                    <a:pt x="63241" y="14643"/>
                  </a:lnTo>
                  <a:lnTo>
                    <a:pt x="64619" y="14403"/>
                  </a:lnTo>
                  <a:lnTo>
                    <a:pt x="66026" y="14194"/>
                  </a:lnTo>
                  <a:lnTo>
                    <a:pt x="67404" y="13984"/>
                  </a:lnTo>
                  <a:lnTo>
                    <a:pt x="68781" y="13834"/>
                  </a:lnTo>
                  <a:lnTo>
                    <a:pt x="70158" y="13685"/>
                  </a:lnTo>
                  <a:lnTo>
                    <a:pt x="71536" y="13565"/>
                  </a:lnTo>
                  <a:lnTo>
                    <a:pt x="72943" y="13475"/>
                  </a:lnTo>
                  <a:lnTo>
                    <a:pt x="74320" y="13385"/>
                  </a:lnTo>
                  <a:close/>
                  <a:moveTo>
                    <a:pt x="85609" y="1"/>
                  </a:moveTo>
                  <a:lnTo>
                    <a:pt x="84711" y="30"/>
                  </a:lnTo>
                  <a:lnTo>
                    <a:pt x="83842" y="90"/>
                  </a:lnTo>
                  <a:lnTo>
                    <a:pt x="82974" y="210"/>
                  </a:lnTo>
                  <a:lnTo>
                    <a:pt x="82076" y="420"/>
                  </a:lnTo>
                  <a:lnTo>
                    <a:pt x="81177" y="689"/>
                  </a:lnTo>
                  <a:lnTo>
                    <a:pt x="80219" y="1019"/>
                  </a:lnTo>
                  <a:lnTo>
                    <a:pt x="80848" y="1468"/>
                  </a:lnTo>
                  <a:lnTo>
                    <a:pt x="81507" y="1917"/>
                  </a:lnTo>
                  <a:lnTo>
                    <a:pt x="82106" y="2216"/>
                  </a:lnTo>
                  <a:lnTo>
                    <a:pt x="82345" y="2336"/>
                  </a:lnTo>
                  <a:lnTo>
                    <a:pt x="82555" y="2396"/>
                  </a:lnTo>
                  <a:lnTo>
                    <a:pt x="83244" y="2156"/>
                  </a:lnTo>
                  <a:lnTo>
                    <a:pt x="83723" y="1977"/>
                  </a:lnTo>
                  <a:lnTo>
                    <a:pt x="84920" y="1587"/>
                  </a:lnTo>
                  <a:lnTo>
                    <a:pt x="85340" y="1468"/>
                  </a:lnTo>
                  <a:lnTo>
                    <a:pt x="85699" y="1378"/>
                  </a:lnTo>
                  <a:lnTo>
                    <a:pt x="86088" y="1318"/>
                  </a:lnTo>
                  <a:lnTo>
                    <a:pt x="86448" y="1288"/>
                  </a:lnTo>
                  <a:lnTo>
                    <a:pt x="87166" y="1288"/>
                  </a:lnTo>
                  <a:lnTo>
                    <a:pt x="87525" y="1348"/>
                  </a:lnTo>
                  <a:lnTo>
                    <a:pt x="87885" y="1408"/>
                  </a:lnTo>
                  <a:lnTo>
                    <a:pt x="88214" y="1468"/>
                  </a:lnTo>
                  <a:lnTo>
                    <a:pt x="88574" y="1587"/>
                  </a:lnTo>
                  <a:lnTo>
                    <a:pt x="89262" y="1857"/>
                  </a:lnTo>
                  <a:lnTo>
                    <a:pt x="89981" y="2186"/>
                  </a:lnTo>
                  <a:lnTo>
                    <a:pt x="90699" y="2576"/>
                  </a:lnTo>
                  <a:lnTo>
                    <a:pt x="91119" y="2845"/>
                  </a:lnTo>
                  <a:lnTo>
                    <a:pt x="91478" y="3115"/>
                  </a:lnTo>
                  <a:lnTo>
                    <a:pt x="91777" y="3414"/>
                  </a:lnTo>
                  <a:lnTo>
                    <a:pt x="92077" y="3743"/>
                  </a:lnTo>
                  <a:lnTo>
                    <a:pt x="92316" y="4073"/>
                  </a:lnTo>
                  <a:lnTo>
                    <a:pt x="92526" y="4432"/>
                  </a:lnTo>
                  <a:lnTo>
                    <a:pt x="92706" y="4821"/>
                  </a:lnTo>
                  <a:lnTo>
                    <a:pt x="92855" y="5211"/>
                  </a:lnTo>
                  <a:lnTo>
                    <a:pt x="92975" y="5630"/>
                  </a:lnTo>
                  <a:lnTo>
                    <a:pt x="93065" y="6019"/>
                  </a:lnTo>
                  <a:lnTo>
                    <a:pt x="93095" y="6468"/>
                  </a:lnTo>
                  <a:lnTo>
                    <a:pt x="93125" y="6887"/>
                  </a:lnTo>
                  <a:lnTo>
                    <a:pt x="93125" y="7337"/>
                  </a:lnTo>
                  <a:lnTo>
                    <a:pt x="93095" y="7756"/>
                  </a:lnTo>
                  <a:lnTo>
                    <a:pt x="93035" y="8205"/>
                  </a:lnTo>
                  <a:lnTo>
                    <a:pt x="92945" y="8654"/>
                  </a:lnTo>
                  <a:lnTo>
                    <a:pt x="92766" y="9403"/>
                  </a:lnTo>
                  <a:lnTo>
                    <a:pt x="92526" y="10151"/>
                  </a:lnTo>
                  <a:lnTo>
                    <a:pt x="92227" y="10870"/>
                  </a:lnTo>
                  <a:lnTo>
                    <a:pt x="91897" y="11589"/>
                  </a:lnTo>
                  <a:lnTo>
                    <a:pt x="91508" y="12277"/>
                  </a:lnTo>
                  <a:lnTo>
                    <a:pt x="91119" y="12966"/>
                  </a:lnTo>
                  <a:lnTo>
                    <a:pt x="90699" y="13625"/>
                  </a:lnTo>
                  <a:lnTo>
                    <a:pt x="90280" y="14283"/>
                  </a:lnTo>
                  <a:lnTo>
                    <a:pt x="89861" y="14852"/>
                  </a:lnTo>
                  <a:lnTo>
                    <a:pt x="89412" y="15451"/>
                  </a:lnTo>
                  <a:lnTo>
                    <a:pt x="88933" y="16050"/>
                  </a:lnTo>
                  <a:lnTo>
                    <a:pt x="88454" y="16589"/>
                  </a:lnTo>
                  <a:lnTo>
                    <a:pt x="87915" y="17128"/>
                  </a:lnTo>
                  <a:lnTo>
                    <a:pt x="87376" y="17607"/>
                  </a:lnTo>
                  <a:lnTo>
                    <a:pt x="87076" y="17817"/>
                  </a:lnTo>
                  <a:lnTo>
                    <a:pt x="86777" y="18026"/>
                  </a:lnTo>
                  <a:lnTo>
                    <a:pt x="86448" y="18206"/>
                  </a:lnTo>
                  <a:lnTo>
                    <a:pt x="86118" y="18386"/>
                  </a:lnTo>
                  <a:lnTo>
                    <a:pt x="85819" y="17667"/>
                  </a:lnTo>
                  <a:lnTo>
                    <a:pt x="85489" y="17008"/>
                  </a:lnTo>
                  <a:lnTo>
                    <a:pt x="85100" y="16350"/>
                  </a:lnTo>
                  <a:lnTo>
                    <a:pt x="84681" y="15721"/>
                  </a:lnTo>
                  <a:lnTo>
                    <a:pt x="84232" y="15152"/>
                  </a:lnTo>
                  <a:lnTo>
                    <a:pt x="83723" y="14613"/>
                  </a:lnTo>
                  <a:lnTo>
                    <a:pt x="83184" y="14104"/>
                  </a:lnTo>
                  <a:lnTo>
                    <a:pt x="82585" y="13655"/>
                  </a:lnTo>
                  <a:lnTo>
                    <a:pt x="82196" y="13385"/>
                  </a:lnTo>
                  <a:lnTo>
                    <a:pt x="81806" y="13176"/>
                  </a:lnTo>
                  <a:lnTo>
                    <a:pt x="81387" y="12936"/>
                  </a:lnTo>
                  <a:lnTo>
                    <a:pt x="80968" y="12756"/>
                  </a:lnTo>
                  <a:lnTo>
                    <a:pt x="80519" y="12577"/>
                  </a:lnTo>
                  <a:lnTo>
                    <a:pt x="80100" y="12427"/>
                  </a:lnTo>
                  <a:lnTo>
                    <a:pt x="79650" y="12277"/>
                  </a:lnTo>
                  <a:lnTo>
                    <a:pt x="79201" y="12158"/>
                  </a:lnTo>
                  <a:lnTo>
                    <a:pt x="78273" y="11978"/>
                  </a:lnTo>
                  <a:lnTo>
                    <a:pt x="77345" y="11858"/>
                  </a:lnTo>
                  <a:lnTo>
                    <a:pt x="76416" y="11768"/>
                  </a:lnTo>
                  <a:lnTo>
                    <a:pt x="75488" y="11738"/>
                  </a:lnTo>
                  <a:lnTo>
                    <a:pt x="74201" y="11738"/>
                  </a:lnTo>
                  <a:lnTo>
                    <a:pt x="72913" y="11768"/>
                  </a:lnTo>
                  <a:lnTo>
                    <a:pt x="71626" y="11858"/>
                  </a:lnTo>
                  <a:lnTo>
                    <a:pt x="70338" y="11978"/>
                  </a:lnTo>
                  <a:lnTo>
                    <a:pt x="69080" y="12128"/>
                  </a:lnTo>
                  <a:lnTo>
                    <a:pt x="67793" y="12307"/>
                  </a:lnTo>
                  <a:lnTo>
                    <a:pt x="65248" y="12667"/>
                  </a:lnTo>
                  <a:lnTo>
                    <a:pt x="63511" y="12936"/>
                  </a:lnTo>
                  <a:lnTo>
                    <a:pt x="61774" y="13235"/>
                  </a:lnTo>
                  <a:lnTo>
                    <a:pt x="60067" y="13565"/>
                  </a:lnTo>
                  <a:lnTo>
                    <a:pt x="58331" y="13924"/>
                  </a:lnTo>
                  <a:lnTo>
                    <a:pt x="49078" y="16919"/>
                  </a:lnTo>
                  <a:lnTo>
                    <a:pt x="39646" y="19883"/>
                  </a:lnTo>
                  <a:lnTo>
                    <a:pt x="35125" y="21290"/>
                  </a:lnTo>
                  <a:lnTo>
                    <a:pt x="30843" y="22608"/>
                  </a:lnTo>
                  <a:lnTo>
                    <a:pt x="26950" y="23776"/>
                  </a:lnTo>
                  <a:lnTo>
                    <a:pt x="23477" y="24764"/>
                  </a:lnTo>
                  <a:lnTo>
                    <a:pt x="22698" y="25123"/>
                  </a:lnTo>
                  <a:lnTo>
                    <a:pt x="21830" y="25572"/>
                  </a:lnTo>
                  <a:lnTo>
                    <a:pt x="20961" y="26051"/>
                  </a:lnTo>
                  <a:lnTo>
                    <a:pt x="20093" y="26560"/>
                  </a:lnTo>
                  <a:lnTo>
                    <a:pt x="19255" y="27129"/>
                  </a:lnTo>
                  <a:lnTo>
                    <a:pt x="18476" y="27758"/>
                  </a:lnTo>
                  <a:lnTo>
                    <a:pt x="17727" y="28417"/>
                  </a:lnTo>
                  <a:lnTo>
                    <a:pt x="17009" y="29105"/>
                  </a:lnTo>
                  <a:lnTo>
                    <a:pt x="16350" y="29824"/>
                  </a:lnTo>
                  <a:lnTo>
                    <a:pt x="16021" y="30213"/>
                  </a:lnTo>
                  <a:lnTo>
                    <a:pt x="15721" y="30603"/>
                  </a:lnTo>
                  <a:lnTo>
                    <a:pt x="15452" y="30992"/>
                  </a:lnTo>
                  <a:lnTo>
                    <a:pt x="15182" y="31411"/>
                  </a:lnTo>
                  <a:lnTo>
                    <a:pt x="14943" y="31830"/>
                  </a:lnTo>
                  <a:lnTo>
                    <a:pt x="14703" y="32279"/>
                  </a:lnTo>
                  <a:lnTo>
                    <a:pt x="14494" y="32699"/>
                  </a:lnTo>
                  <a:lnTo>
                    <a:pt x="14314" y="33148"/>
                  </a:lnTo>
                  <a:lnTo>
                    <a:pt x="14134" y="33627"/>
                  </a:lnTo>
                  <a:lnTo>
                    <a:pt x="13984" y="34076"/>
                  </a:lnTo>
                  <a:lnTo>
                    <a:pt x="13865" y="34555"/>
                  </a:lnTo>
                  <a:lnTo>
                    <a:pt x="13745" y="35064"/>
                  </a:lnTo>
                  <a:lnTo>
                    <a:pt x="13685" y="35543"/>
                  </a:lnTo>
                  <a:lnTo>
                    <a:pt x="13625" y="36052"/>
                  </a:lnTo>
                  <a:lnTo>
                    <a:pt x="13565" y="36561"/>
                  </a:lnTo>
                  <a:lnTo>
                    <a:pt x="13565" y="37100"/>
                  </a:lnTo>
                  <a:lnTo>
                    <a:pt x="13595" y="37729"/>
                  </a:lnTo>
                  <a:lnTo>
                    <a:pt x="13655" y="38388"/>
                  </a:lnTo>
                  <a:lnTo>
                    <a:pt x="13745" y="39077"/>
                  </a:lnTo>
                  <a:lnTo>
                    <a:pt x="13895" y="39735"/>
                  </a:lnTo>
                  <a:lnTo>
                    <a:pt x="14044" y="40424"/>
                  </a:lnTo>
                  <a:lnTo>
                    <a:pt x="14254" y="41083"/>
                  </a:lnTo>
                  <a:lnTo>
                    <a:pt x="14494" y="41742"/>
                  </a:lnTo>
                  <a:lnTo>
                    <a:pt x="14763" y="42400"/>
                  </a:lnTo>
                  <a:lnTo>
                    <a:pt x="14763" y="42400"/>
                  </a:lnTo>
                  <a:lnTo>
                    <a:pt x="13625" y="42191"/>
                  </a:lnTo>
                  <a:lnTo>
                    <a:pt x="12517" y="41891"/>
                  </a:lnTo>
                  <a:lnTo>
                    <a:pt x="11409" y="41532"/>
                  </a:lnTo>
                  <a:lnTo>
                    <a:pt x="10331" y="41083"/>
                  </a:lnTo>
                  <a:lnTo>
                    <a:pt x="9792" y="40843"/>
                  </a:lnTo>
                  <a:lnTo>
                    <a:pt x="9253" y="40604"/>
                  </a:lnTo>
                  <a:lnTo>
                    <a:pt x="8744" y="40304"/>
                  </a:lnTo>
                  <a:lnTo>
                    <a:pt x="8235" y="40035"/>
                  </a:lnTo>
                  <a:lnTo>
                    <a:pt x="7756" y="39735"/>
                  </a:lnTo>
                  <a:lnTo>
                    <a:pt x="7247" y="39406"/>
                  </a:lnTo>
                  <a:lnTo>
                    <a:pt x="6798" y="39077"/>
                  </a:lnTo>
                  <a:lnTo>
                    <a:pt x="6319" y="38717"/>
                  </a:lnTo>
                  <a:lnTo>
                    <a:pt x="5870" y="38358"/>
                  </a:lnTo>
                  <a:lnTo>
                    <a:pt x="5451" y="37969"/>
                  </a:lnTo>
                  <a:lnTo>
                    <a:pt x="5031" y="37549"/>
                  </a:lnTo>
                  <a:lnTo>
                    <a:pt x="4642" y="37160"/>
                  </a:lnTo>
                  <a:lnTo>
                    <a:pt x="4283" y="36711"/>
                  </a:lnTo>
                  <a:lnTo>
                    <a:pt x="3923" y="36262"/>
                  </a:lnTo>
                  <a:lnTo>
                    <a:pt x="3594" y="35813"/>
                  </a:lnTo>
                  <a:lnTo>
                    <a:pt x="3265" y="35334"/>
                  </a:lnTo>
                  <a:lnTo>
                    <a:pt x="2995" y="34855"/>
                  </a:lnTo>
                  <a:lnTo>
                    <a:pt x="2726" y="34346"/>
                  </a:lnTo>
                  <a:lnTo>
                    <a:pt x="2486" y="33836"/>
                  </a:lnTo>
                  <a:lnTo>
                    <a:pt x="2247" y="33298"/>
                  </a:lnTo>
                  <a:lnTo>
                    <a:pt x="2067" y="32729"/>
                  </a:lnTo>
                  <a:lnTo>
                    <a:pt x="1917" y="32190"/>
                  </a:lnTo>
                  <a:lnTo>
                    <a:pt x="1768" y="31591"/>
                  </a:lnTo>
                  <a:lnTo>
                    <a:pt x="1678" y="31022"/>
                  </a:lnTo>
                  <a:lnTo>
                    <a:pt x="1618" y="30543"/>
                  </a:lnTo>
                  <a:lnTo>
                    <a:pt x="1588" y="30064"/>
                  </a:lnTo>
                  <a:lnTo>
                    <a:pt x="1588" y="29644"/>
                  </a:lnTo>
                  <a:lnTo>
                    <a:pt x="1618" y="29195"/>
                  </a:lnTo>
                  <a:lnTo>
                    <a:pt x="1678" y="28806"/>
                  </a:lnTo>
                  <a:lnTo>
                    <a:pt x="1768" y="28387"/>
                  </a:lnTo>
                  <a:lnTo>
                    <a:pt x="1887" y="28027"/>
                  </a:lnTo>
                  <a:lnTo>
                    <a:pt x="2037" y="27638"/>
                  </a:lnTo>
                  <a:lnTo>
                    <a:pt x="2187" y="27279"/>
                  </a:lnTo>
                  <a:lnTo>
                    <a:pt x="2366" y="26950"/>
                  </a:lnTo>
                  <a:lnTo>
                    <a:pt x="2576" y="26620"/>
                  </a:lnTo>
                  <a:lnTo>
                    <a:pt x="2786" y="26321"/>
                  </a:lnTo>
                  <a:lnTo>
                    <a:pt x="3025" y="26021"/>
                  </a:lnTo>
                  <a:lnTo>
                    <a:pt x="3295" y="25722"/>
                  </a:lnTo>
                  <a:lnTo>
                    <a:pt x="3564" y="25452"/>
                  </a:lnTo>
                  <a:lnTo>
                    <a:pt x="3864" y="25183"/>
                  </a:lnTo>
                  <a:lnTo>
                    <a:pt x="4163" y="24943"/>
                  </a:lnTo>
                  <a:lnTo>
                    <a:pt x="4492" y="24704"/>
                  </a:lnTo>
                  <a:lnTo>
                    <a:pt x="5151" y="24285"/>
                  </a:lnTo>
                  <a:lnTo>
                    <a:pt x="5870" y="23895"/>
                  </a:lnTo>
                  <a:lnTo>
                    <a:pt x="6648" y="23566"/>
                  </a:lnTo>
                  <a:lnTo>
                    <a:pt x="7427" y="23266"/>
                  </a:lnTo>
                  <a:lnTo>
                    <a:pt x="8235" y="22997"/>
                  </a:lnTo>
                  <a:lnTo>
                    <a:pt x="9044" y="22787"/>
                  </a:lnTo>
                  <a:lnTo>
                    <a:pt x="9852" y="22638"/>
                  </a:lnTo>
                  <a:lnTo>
                    <a:pt x="9732" y="22428"/>
                  </a:lnTo>
                  <a:lnTo>
                    <a:pt x="9583" y="22248"/>
                  </a:lnTo>
                  <a:lnTo>
                    <a:pt x="9253" y="21919"/>
                  </a:lnTo>
                  <a:lnTo>
                    <a:pt x="8954" y="21590"/>
                  </a:lnTo>
                  <a:lnTo>
                    <a:pt x="8834" y="21410"/>
                  </a:lnTo>
                  <a:lnTo>
                    <a:pt x="8744" y="21230"/>
                  </a:lnTo>
                  <a:lnTo>
                    <a:pt x="7696" y="21470"/>
                  </a:lnTo>
                  <a:lnTo>
                    <a:pt x="7157" y="21620"/>
                  </a:lnTo>
                  <a:lnTo>
                    <a:pt x="6648" y="21769"/>
                  </a:lnTo>
                  <a:lnTo>
                    <a:pt x="6139" y="21919"/>
                  </a:lnTo>
                  <a:lnTo>
                    <a:pt x="5630" y="22129"/>
                  </a:lnTo>
                  <a:lnTo>
                    <a:pt x="5151" y="22338"/>
                  </a:lnTo>
                  <a:lnTo>
                    <a:pt x="4672" y="22548"/>
                  </a:lnTo>
                  <a:lnTo>
                    <a:pt x="4223" y="22817"/>
                  </a:lnTo>
                  <a:lnTo>
                    <a:pt x="3774" y="23087"/>
                  </a:lnTo>
                  <a:lnTo>
                    <a:pt x="3355" y="23386"/>
                  </a:lnTo>
                  <a:lnTo>
                    <a:pt x="2935" y="23716"/>
                  </a:lnTo>
                  <a:lnTo>
                    <a:pt x="2546" y="24045"/>
                  </a:lnTo>
                  <a:lnTo>
                    <a:pt x="2187" y="24434"/>
                  </a:lnTo>
                  <a:lnTo>
                    <a:pt x="1827" y="24824"/>
                  </a:lnTo>
                  <a:lnTo>
                    <a:pt x="1468" y="25243"/>
                  </a:lnTo>
                  <a:lnTo>
                    <a:pt x="1229" y="25602"/>
                  </a:lnTo>
                  <a:lnTo>
                    <a:pt x="1019" y="25961"/>
                  </a:lnTo>
                  <a:lnTo>
                    <a:pt x="809" y="26351"/>
                  </a:lnTo>
                  <a:lnTo>
                    <a:pt x="630" y="26710"/>
                  </a:lnTo>
                  <a:lnTo>
                    <a:pt x="480" y="27099"/>
                  </a:lnTo>
                  <a:lnTo>
                    <a:pt x="330" y="27489"/>
                  </a:lnTo>
                  <a:lnTo>
                    <a:pt x="240" y="27878"/>
                  </a:lnTo>
                  <a:lnTo>
                    <a:pt x="151" y="28267"/>
                  </a:lnTo>
                  <a:lnTo>
                    <a:pt x="91" y="28686"/>
                  </a:lnTo>
                  <a:lnTo>
                    <a:pt x="31" y="29076"/>
                  </a:lnTo>
                  <a:lnTo>
                    <a:pt x="1" y="29495"/>
                  </a:lnTo>
                  <a:lnTo>
                    <a:pt x="1" y="29914"/>
                  </a:lnTo>
                  <a:lnTo>
                    <a:pt x="31" y="30722"/>
                  </a:lnTo>
                  <a:lnTo>
                    <a:pt x="121" y="31531"/>
                  </a:lnTo>
                  <a:lnTo>
                    <a:pt x="300" y="32339"/>
                  </a:lnTo>
                  <a:lnTo>
                    <a:pt x="540" y="33148"/>
                  </a:lnTo>
                  <a:lnTo>
                    <a:pt x="809" y="33956"/>
                  </a:lnTo>
                  <a:lnTo>
                    <a:pt x="1139" y="34735"/>
                  </a:lnTo>
                  <a:lnTo>
                    <a:pt x="1528" y="35483"/>
                  </a:lnTo>
                  <a:lnTo>
                    <a:pt x="1947" y="36202"/>
                  </a:lnTo>
                  <a:lnTo>
                    <a:pt x="2396" y="36891"/>
                  </a:lnTo>
                  <a:lnTo>
                    <a:pt x="2875" y="37549"/>
                  </a:lnTo>
                  <a:lnTo>
                    <a:pt x="3474" y="38238"/>
                  </a:lnTo>
                  <a:lnTo>
                    <a:pt x="4073" y="38897"/>
                  </a:lnTo>
                  <a:lnTo>
                    <a:pt x="4732" y="39496"/>
                  </a:lnTo>
                  <a:lnTo>
                    <a:pt x="5421" y="40095"/>
                  </a:lnTo>
                  <a:lnTo>
                    <a:pt x="6169" y="40634"/>
                  </a:lnTo>
                  <a:lnTo>
                    <a:pt x="6918" y="41143"/>
                  </a:lnTo>
                  <a:lnTo>
                    <a:pt x="7696" y="41592"/>
                  </a:lnTo>
                  <a:lnTo>
                    <a:pt x="8505" y="42011"/>
                  </a:lnTo>
                  <a:lnTo>
                    <a:pt x="9343" y="42400"/>
                  </a:lnTo>
                  <a:lnTo>
                    <a:pt x="10182" y="42760"/>
                  </a:lnTo>
                  <a:lnTo>
                    <a:pt x="11020" y="43059"/>
                  </a:lnTo>
                  <a:lnTo>
                    <a:pt x="11918" y="43329"/>
                  </a:lnTo>
                  <a:lnTo>
                    <a:pt x="12787" y="43568"/>
                  </a:lnTo>
                  <a:lnTo>
                    <a:pt x="13655" y="43748"/>
                  </a:lnTo>
                  <a:lnTo>
                    <a:pt x="14553" y="43868"/>
                  </a:lnTo>
                  <a:lnTo>
                    <a:pt x="15422" y="43987"/>
                  </a:lnTo>
                  <a:lnTo>
                    <a:pt x="15571" y="43957"/>
                  </a:lnTo>
                  <a:lnTo>
                    <a:pt x="15961" y="44556"/>
                  </a:lnTo>
                  <a:lnTo>
                    <a:pt x="16380" y="45125"/>
                  </a:lnTo>
                  <a:lnTo>
                    <a:pt x="16829" y="45664"/>
                  </a:lnTo>
                  <a:lnTo>
                    <a:pt x="17308" y="46143"/>
                  </a:lnTo>
                  <a:lnTo>
                    <a:pt x="17817" y="46592"/>
                  </a:lnTo>
                  <a:lnTo>
                    <a:pt x="18356" y="47012"/>
                  </a:lnTo>
                  <a:lnTo>
                    <a:pt x="18925" y="47371"/>
                  </a:lnTo>
                  <a:lnTo>
                    <a:pt x="19554" y="47670"/>
                  </a:lnTo>
                  <a:lnTo>
                    <a:pt x="19524" y="47880"/>
                  </a:lnTo>
                  <a:lnTo>
                    <a:pt x="19524" y="48090"/>
                  </a:lnTo>
                  <a:lnTo>
                    <a:pt x="19584" y="48299"/>
                  </a:lnTo>
                  <a:lnTo>
                    <a:pt x="19704" y="48479"/>
                  </a:lnTo>
                  <a:lnTo>
                    <a:pt x="19853" y="48629"/>
                  </a:lnTo>
                  <a:lnTo>
                    <a:pt x="20033" y="48718"/>
                  </a:lnTo>
                  <a:lnTo>
                    <a:pt x="20273" y="48748"/>
                  </a:lnTo>
                  <a:lnTo>
                    <a:pt x="20392" y="48748"/>
                  </a:lnTo>
                  <a:lnTo>
                    <a:pt x="20512" y="48718"/>
                  </a:lnTo>
                  <a:lnTo>
                    <a:pt x="21171" y="48569"/>
                  </a:lnTo>
                  <a:lnTo>
                    <a:pt x="21321" y="48539"/>
                  </a:lnTo>
                  <a:lnTo>
                    <a:pt x="21410" y="48479"/>
                  </a:lnTo>
                  <a:lnTo>
                    <a:pt x="22728" y="48149"/>
                  </a:lnTo>
                  <a:lnTo>
                    <a:pt x="24075" y="47850"/>
                  </a:lnTo>
                  <a:lnTo>
                    <a:pt x="25393" y="47610"/>
                  </a:lnTo>
                  <a:lnTo>
                    <a:pt x="26740" y="47371"/>
                  </a:lnTo>
                  <a:lnTo>
                    <a:pt x="29435" y="46982"/>
                  </a:lnTo>
                  <a:lnTo>
                    <a:pt x="32130" y="46592"/>
                  </a:lnTo>
                  <a:lnTo>
                    <a:pt x="33597" y="46323"/>
                  </a:lnTo>
                  <a:lnTo>
                    <a:pt x="35065" y="46053"/>
                  </a:lnTo>
                  <a:lnTo>
                    <a:pt x="36502" y="45724"/>
                  </a:lnTo>
                  <a:lnTo>
                    <a:pt x="37939" y="45365"/>
                  </a:lnTo>
                  <a:lnTo>
                    <a:pt x="39376" y="45005"/>
                  </a:lnTo>
                  <a:lnTo>
                    <a:pt x="40814" y="44586"/>
                  </a:lnTo>
                  <a:lnTo>
                    <a:pt x="43658" y="43748"/>
                  </a:lnTo>
                  <a:lnTo>
                    <a:pt x="49408" y="42011"/>
                  </a:lnTo>
                  <a:lnTo>
                    <a:pt x="52312" y="41143"/>
                  </a:lnTo>
                  <a:lnTo>
                    <a:pt x="53779" y="40753"/>
                  </a:lnTo>
                  <a:lnTo>
                    <a:pt x="55217" y="40364"/>
                  </a:lnTo>
                  <a:lnTo>
                    <a:pt x="58361" y="39556"/>
                  </a:lnTo>
                  <a:lnTo>
                    <a:pt x="61505" y="38807"/>
                  </a:lnTo>
                  <a:lnTo>
                    <a:pt x="64649" y="38029"/>
                  </a:lnTo>
                  <a:lnTo>
                    <a:pt x="67793" y="37220"/>
                  </a:lnTo>
                  <a:lnTo>
                    <a:pt x="70278" y="36531"/>
                  </a:lnTo>
                  <a:lnTo>
                    <a:pt x="72763" y="35813"/>
                  </a:lnTo>
                  <a:lnTo>
                    <a:pt x="75249" y="35094"/>
                  </a:lnTo>
                  <a:lnTo>
                    <a:pt x="77704" y="34346"/>
                  </a:lnTo>
                  <a:lnTo>
                    <a:pt x="78692" y="34016"/>
                  </a:lnTo>
                  <a:lnTo>
                    <a:pt x="79680" y="33627"/>
                  </a:lnTo>
                  <a:lnTo>
                    <a:pt x="80639" y="33208"/>
                  </a:lnTo>
                  <a:lnTo>
                    <a:pt x="81118" y="32998"/>
                  </a:lnTo>
                  <a:lnTo>
                    <a:pt x="81567" y="32759"/>
                  </a:lnTo>
                  <a:lnTo>
                    <a:pt x="82016" y="32489"/>
                  </a:lnTo>
                  <a:lnTo>
                    <a:pt x="82465" y="32220"/>
                  </a:lnTo>
                  <a:lnTo>
                    <a:pt x="82884" y="31920"/>
                  </a:lnTo>
                  <a:lnTo>
                    <a:pt x="83274" y="31591"/>
                  </a:lnTo>
                  <a:lnTo>
                    <a:pt x="83693" y="31261"/>
                  </a:lnTo>
                  <a:lnTo>
                    <a:pt x="84052" y="30902"/>
                  </a:lnTo>
                  <a:lnTo>
                    <a:pt x="84411" y="30543"/>
                  </a:lnTo>
                  <a:lnTo>
                    <a:pt x="84771" y="30124"/>
                  </a:lnTo>
                  <a:lnTo>
                    <a:pt x="85160" y="29614"/>
                  </a:lnTo>
                  <a:lnTo>
                    <a:pt x="85519" y="29046"/>
                  </a:lnTo>
                  <a:lnTo>
                    <a:pt x="85819" y="28477"/>
                  </a:lnTo>
                  <a:lnTo>
                    <a:pt x="86088" y="27908"/>
                  </a:lnTo>
                  <a:lnTo>
                    <a:pt x="86328" y="27279"/>
                  </a:lnTo>
                  <a:lnTo>
                    <a:pt x="86537" y="26650"/>
                  </a:lnTo>
                  <a:lnTo>
                    <a:pt x="86717" y="25991"/>
                  </a:lnTo>
                  <a:lnTo>
                    <a:pt x="86837" y="25333"/>
                  </a:lnTo>
                  <a:lnTo>
                    <a:pt x="86927" y="24674"/>
                  </a:lnTo>
                  <a:lnTo>
                    <a:pt x="86987" y="23985"/>
                  </a:lnTo>
                  <a:lnTo>
                    <a:pt x="87016" y="23326"/>
                  </a:lnTo>
                  <a:lnTo>
                    <a:pt x="87016" y="22638"/>
                  </a:lnTo>
                  <a:lnTo>
                    <a:pt x="86957" y="21949"/>
                  </a:lnTo>
                  <a:lnTo>
                    <a:pt x="86897" y="21260"/>
                  </a:lnTo>
                  <a:lnTo>
                    <a:pt x="86777" y="20602"/>
                  </a:lnTo>
                  <a:lnTo>
                    <a:pt x="86627" y="19943"/>
                  </a:lnTo>
                  <a:lnTo>
                    <a:pt x="86777" y="19913"/>
                  </a:lnTo>
                  <a:lnTo>
                    <a:pt x="86957" y="19853"/>
                  </a:lnTo>
                  <a:lnTo>
                    <a:pt x="87406" y="19613"/>
                  </a:lnTo>
                  <a:lnTo>
                    <a:pt x="87855" y="19344"/>
                  </a:lnTo>
                  <a:lnTo>
                    <a:pt x="88274" y="19044"/>
                  </a:lnTo>
                  <a:lnTo>
                    <a:pt x="88693" y="18715"/>
                  </a:lnTo>
                  <a:lnTo>
                    <a:pt x="89083" y="18356"/>
                  </a:lnTo>
                  <a:lnTo>
                    <a:pt x="89472" y="17996"/>
                  </a:lnTo>
                  <a:lnTo>
                    <a:pt x="89831" y="17607"/>
                  </a:lnTo>
                  <a:lnTo>
                    <a:pt x="90190" y="17218"/>
                  </a:lnTo>
                  <a:lnTo>
                    <a:pt x="90879" y="16350"/>
                  </a:lnTo>
                  <a:lnTo>
                    <a:pt x="91508" y="15481"/>
                  </a:lnTo>
                  <a:lnTo>
                    <a:pt x="92077" y="14613"/>
                  </a:lnTo>
                  <a:lnTo>
                    <a:pt x="92616" y="13745"/>
                  </a:lnTo>
                  <a:lnTo>
                    <a:pt x="92915" y="13265"/>
                  </a:lnTo>
                  <a:lnTo>
                    <a:pt x="93215" y="12756"/>
                  </a:lnTo>
                  <a:lnTo>
                    <a:pt x="93454" y="12217"/>
                  </a:lnTo>
                  <a:lnTo>
                    <a:pt x="93724" y="11708"/>
                  </a:lnTo>
                  <a:lnTo>
                    <a:pt x="93933" y="11169"/>
                  </a:lnTo>
                  <a:lnTo>
                    <a:pt x="94143" y="10630"/>
                  </a:lnTo>
                  <a:lnTo>
                    <a:pt x="94323" y="10061"/>
                  </a:lnTo>
                  <a:lnTo>
                    <a:pt x="94472" y="9493"/>
                  </a:lnTo>
                  <a:lnTo>
                    <a:pt x="94592" y="8924"/>
                  </a:lnTo>
                  <a:lnTo>
                    <a:pt x="94712" y="8355"/>
                  </a:lnTo>
                  <a:lnTo>
                    <a:pt x="94772" y="7786"/>
                  </a:lnTo>
                  <a:lnTo>
                    <a:pt x="94802" y="7217"/>
                  </a:lnTo>
                  <a:lnTo>
                    <a:pt x="94802" y="6648"/>
                  </a:lnTo>
                  <a:lnTo>
                    <a:pt x="94772" y="6079"/>
                  </a:lnTo>
                  <a:lnTo>
                    <a:pt x="94682" y="5480"/>
                  </a:lnTo>
                  <a:lnTo>
                    <a:pt x="94562" y="4941"/>
                  </a:lnTo>
                  <a:lnTo>
                    <a:pt x="94383" y="4372"/>
                  </a:lnTo>
                  <a:lnTo>
                    <a:pt x="94173" y="3833"/>
                  </a:lnTo>
                  <a:lnTo>
                    <a:pt x="93873" y="3354"/>
                  </a:lnTo>
                  <a:lnTo>
                    <a:pt x="93574" y="2875"/>
                  </a:lnTo>
                  <a:lnTo>
                    <a:pt x="93185" y="2456"/>
                  </a:lnTo>
                  <a:lnTo>
                    <a:pt x="92796" y="2067"/>
                  </a:lnTo>
                  <a:lnTo>
                    <a:pt x="92346" y="1677"/>
                  </a:lnTo>
                  <a:lnTo>
                    <a:pt x="91897" y="1348"/>
                  </a:lnTo>
                  <a:lnTo>
                    <a:pt x="91418" y="1078"/>
                  </a:lnTo>
                  <a:lnTo>
                    <a:pt x="90879" y="809"/>
                  </a:lnTo>
                  <a:lnTo>
                    <a:pt x="90370" y="599"/>
                  </a:lnTo>
                  <a:lnTo>
                    <a:pt x="89831" y="390"/>
                  </a:lnTo>
                  <a:lnTo>
                    <a:pt x="89262" y="240"/>
                  </a:lnTo>
                  <a:lnTo>
                    <a:pt x="88723" y="150"/>
                  </a:lnTo>
                  <a:lnTo>
                    <a:pt x="88154" y="60"/>
                  </a:lnTo>
                  <a:lnTo>
                    <a:pt x="87585" y="30"/>
                  </a:lnTo>
                  <a:lnTo>
                    <a:pt x="865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8" name="Google Shape;5688;p57"/>
          <p:cNvGrpSpPr/>
          <p:nvPr/>
        </p:nvGrpSpPr>
        <p:grpSpPr>
          <a:xfrm>
            <a:off x="4907321" y="1180012"/>
            <a:ext cx="497952" cy="641508"/>
            <a:chOff x="10776463" y="2369937"/>
            <a:chExt cx="497952" cy="641508"/>
          </a:xfrm>
        </p:grpSpPr>
        <p:sp>
          <p:nvSpPr>
            <p:cNvPr id="5689" name="Google Shape;5689;p57"/>
            <p:cNvSpPr/>
            <p:nvPr/>
          </p:nvSpPr>
          <p:spPr>
            <a:xfrm>
              <a:off x="10976253" y="2579737"/>
              <a:ext cx="202603" cy="304555"/>
            </a:xfrm>
            <a:custGeom>
              <a:avLst/>
              <a:gdLst/>
              <a:ahLst/>
              <a:cxnLst/>
              <a:rect l="l" t="t" r="r" b="b"/>
              <a:pathLst>
                <a:path w="27878" h="41892" extrusionOk="0">
                  <a:moveTo>
                    <a:pt x="27339" y="1"/>
                  </a:moveTo>
                  <a:lnTo>
                    <a:pt x="24614" y="989"/>
                  </a:lnTo>
                  <a:lnTo>
                    <a:pt x="24554" y="1168"/>
                  </a:lnTo>
                  <a:lnTo>
                    <a:pt x="24404" y="1558"/>
                  </a:lnTo>
                  <a:lnTo>
                    <a:pt x="24165" y="2156"/>
                  </a:lnTo>
                  <a:lnTo>
                    <a:pt x="23806" y="2905"/>
                  </a:lnTo>
                  <a:lnTo>
                    <a:pt x="23386" y="3833"/>
                  </a:lnTo>
                  <a:lnTo>
                    <a:pt x="22817" y="4911"/>
                  </a:lnTo>
                  <a:lnTo>
                    <a:pt x="22159" y="6109"/>
                  </a:lnTo>
                  <a:lnTo>
                    <a:pt x="21380" y="7456"/>
                  </a:lnTo>
                  <a:lnTo>
                    <a:pt x="20482" y="8924"/>
                  </a:lnTo>
                  <a:lnTo>
                    <a:pt x="19434" y="10451"/>
                  </a:lnTo>
                  <a:lnTo>
                    <a:pt x="18296" y="12098"/>
                  </a:lnTo>
                  <a:lnTo>
                    <a:pt x="16978" y="13775"/>
                  </a:lnTo>
                  <a:lnTo>
                    <a:pt x="16290" y="14643"/>
                  </a:lnTo>
                  <a:lnTo>
                    <a:pt x="15571" y="15541"/>
                  </a:lnTo>
                  <a:lnTo>
                    <a:pt x="14793" y="16439"/>
                  </a:lnTo>
                  <a:lnTo>
                    <a:pt x="13984" y="17338"/>
                  </a:lnTo>
                  <a:lnTo>
                    <a:pt x="13146" y="18236"/>
                  </a:lnTo>
                  <a:lnTo>
                    <a:pt x="12277" y="19164"/>
                  </a:lnTo>
                  <a:lnTo>
                    <a:pt x="11349" y="20093"/>
                  </a:lnTo>
                  <a:lnTo>
                    <a:pt x="10421" y="20991"/>
                  </a:lnTo>
                  <a:lnTo>
                    <a:pt x="8594" y="22787"/>
                  </a:lnTo>
                  <a:lnTo>
                    <a:pt x="6977" y="24434"/>
                  </a:lnTo>
                  <a:lnTo>
                    <a:pt x="5570" y="25961"/>
                  </a:lnTo>
                  <a:lnTo>
                    <a:pt x="4372" y="27369"/>
                  </a:lnTo>
                  <a:lnTo>
                    <a:pt x="3833" y="28028"/>
                  </a:lnTo>
                  <a:lnTo>
                    <a:pt x="3324" y="28656"/>
                  </a:lnTo>
                  <a:lnTo>
                    <a:pt x="2875" y="29285"/>
                  </a:lnTo>
                  <a:lnTo>
                    <a:pt x="2486" y="29884"/>
                  </a:lnTo>
                  <a:lnTo>
                    <a:pt x="2097" y="30453"/>
                  </a:lnTo>
                  <a:lnTo>
                    <a:pt x="1767" y="30992"/>
                  </a:lnTo>
                  <a:lnTo>
                    <a:pt x="1468" y="31531"/>
                  </a:lnTo>
                  <a:lnTo>
                    <a:pt x="1198" y="32040"/>
                  </a:lnTo>
                  <a:lnTo>
                    <a:pt x="959" y="32549"/>
                  </a:lnTo>
                  <a:lnTo>
                    <a:pt x="779" y="32998"/>
                  </a:lnTo>
                  <a:lnTo>
                    <a:pt x="599" y="33477"/>
                  </a:lnTo>
                  <a:lnTo>
                    <a:pt x="450" y="33926"/>
                  </a:lnTo>
                  <a:lnTo>
                    <a:pt x="300" y="34346"/>
                  </a:lnTo>
                  <a:lnTo>
                    <a:pt x="210" y="34765"/>
                  </a:lnTo>
                  <a:lnTo>
                    <a:pt x="120" y="35184"/>
                  </a:lnTo>
                  <a:lnTo>
                    <a:pt x="60" y="35573"/>
                  </a:lnTo>
                  <a:lnTo>
                    <a:pt x="1" y="36352"/>
                  </a:lnTo>
                  <a:lnTo>
                    <a:pt x="1" y="37100"/>
                  </a:lnTo>
                  <a:lnTo>
                    <a:pt x="30" y="37819"/>
                  </a:lnTo>
                  <a:lnTo>
                    <a:pt x="120" y="38508"/>
                  </a:lnTo>
                  <a:lnTo>
                    <a:pt x="150" y="38867"/>
                  </a:lnTo>
                  <a:lnTo>
                    <a:pt x="240" y="39196"/>
                  </a:lnTo>
                  <a:lnTo>
                    <a:pt x="300" y="39496"/>
                  </a:lnTo>
                  <a:lnTo>
                    <a:pt x="420" y="39795"/>
                  </a:lnTo>
                  <a:lnTo>
                    <a:pt x="510" y="40065"/>
                  </a:lnTo>
                  <a:lnTo>
                    <a:pt x="629" y="40304"/>
                  </a:lnTo>
                  <a:lnTo>
                    <a:pt x="779" y="40544"/>
                  </a:lnTo>
                  <a:lnTo>
                    <a:pt x="929" y="40753"/>
                  </a:lnTo>
                  <a:lnTo>
                    <a:pt x="1078" y="40963"/>
                  </a:lnTo>
                  <a:lnTo>
                    <a:pt x="1258" y="41143"/>
                  </a:lnTo>
                  <a:lnTo>
                    <a:pt x="1438" y="41292"/>
                  </a:lnTo>
                  <a:lnTo>
                    <a:pt x="1617" y="41442"/>
                  </a:lnTo>
                  <a:lnTo>
                    <a:pt x="1797" y="41562"/>
                  </a:lnTo>
                  <a:lnTo>
                    <a:pt x="2007" y="41652"/>
                  </a:lnTo>
                  <a:lnTo>
                    <a:pt x="2186" y="41742"/>
                  </a:lnTo>
                  <a:lnTo>
                    <a:pt x="2396" y="41801"/>
                  </a:lnTo>
                  <a:lnTo>
                    <a:pt x="2636" y="41861"/>
                  </a:lnTo>
                  <a:lnTo>
                    <a:pt x="2845" y="41891"/>
                  </a:lnTo>
                  <a:lnTo>
                    <a:pt x="3055" y="41891"/>
                  </a:lnTo>
                  <a:lnTo>
                    <a:pt x="3294" y="41861"/>
                  </a:lnTo>
                  <a:lnTo>
                    <a:pt x="3504" y="41831"/>
                  </a:lnTo>
                  <a:lnTo>
                    <a:pt x="3714" y="41772"/>
                  </a:lnTo>
                  <a:lnTo>
                    <a:pt x="3953" y="41712"/>
                  </a:lnTo>
                  <a:lnTo>
                    <a:pt x="4163" y="41622"/>
                  </a:lnTo>
                  <a:lnTo>
                    <a:pt x="4372" y="41502"/>
                  </a:lnTo>
                  <a:lnTo>
                    <a:pt x="4612" y="41352"/>
                  </a:lnTo>
                  <a:lnTo>
                    <a:pt x="4821" y="41203"/>
                  </a:lnTo>
                  <a:lnTo>
                    <a:pt x="5031" y="41023"/>
                  </a:lnTo>
                  <a:lnTo>
                    <a:pt x="5211" y="40813"/>
                  </a:lnTo>
                  <a:lnTo>
                    <a:pt x="5420" y="40604"/>
                  </a:lnTo>
                  <a:lnTo>
                    <a:pt x="5600" y="40364"/>
                  </a:lnTo>
                  <a:lnTo>
                    <a:pt x="5780" y="40095"/>
                  </a:lnTo>
                  <a:lnTo>
                    <a:pt x="6139" y="39526"/>
                  </a:lnTo>
                  <a:lnTo>
                    <a:pt x="6468" y="38837"/>
                  </a:lnTo>
                  <a:lnTo>
                    <a:pt x="6798" y="38059"/>
                  </a:lnTo>
                  <a:lnTo>
                    <a:pt x="7157" y="37220"/>
                  </a:lnTo>
                  <a:lnTo>
                    <a:pt x="7846" y="35394"/>
                  </a:lnTo>
                  <a:lnTo>
                    <a:pt x="8594" y="33417"/>
                  </a:lnTo>
                  <a:lnTo>
                    <a:pt x="9014" y="32429"/>
                  </a:lnTo>
                  <a:lnTo>
                    <a:pt x="9463" y="31441"/>
                  </a:lnTo>
                  <a:lnTo>
                    <a:pt x="9972" y="30453"/>
                  </a:lnTo>
                  <a:lnTo>
                    <a:pt x="10481" y="29495"/>
                  </a:lnTo>
                  <a:lnTo>
                    <a:pt x="11080" y="28567"/>
                  </a:lnTo>
                  <a:lnTo>
                    <a:pt x="11379" y="28117"/>
                  </a:lnTo>
                  <a:lnTo>
                    <a:pt x="11708" y="27698"/>
                  </a:lnTo>
                  <a:lnTo>
                    <a:pt x="12038" y="27279"/>
                  </a:lnTo>
                  <a:lnTo>
                    <a:pt x="12397" y="26890"/>
                  </a:lnTo>
                  <a:lnTo>
                    <a:pt x="12756" y="26530"/>
                  </a:lnTo>
                  <a:lnTo>
                    <a:pt x="13146" y="26171"/>
                  </a:lnTo>
                  <a:lnTo>
                    <a:pt x="13984" y="25393"/>
                  </a:lnTo>
                  <a:lnTo>
                    <a:pt x="14942" y="24434"/>
                  </a:lnTo>
                  <a:lnTo>
                    <a:pt x="15960" y="23326"/>
                  </a:lnTo>
                  <a:lnTo>
                    <a:pt x="17038" y="22099"/>
                  </a:lnTo>
                  <a:lnTo>
                    <a:pt x="18176" y="20781"/>
                  </a:lnTo>
                  <a:lnTo>
                    <a:pt x="19344" y="19374"/>
                  </a:lnTo>
                  <a:lnTo>
                    <a:pt x="20482" y="17907"/>
                  </a:lnTo>
                  <a:lnTo>
                    <a:pt x="21620" y="16439"/>
                  </a:lnTo>
                  <a:lnTo>
                    <a:pt x="22728" y="14942"/>
                  </a:lnTo>
                  <a:lnTo>
                    <a:pt x="23746" y="13475"/>
                  </a:lnTo>
                  <a:lnTo>
                    <a:pt x="24704" y="12068"/>
                  </a:lnTo>
                  <a:lnTo>
                    <a:pt x="25572" y="10720"/>
                  </a:lnTo>
                  <a:lnTo>
                    <a:pt x="26291" y="9463"/>
                  </a:lnTo>
                  <a:lnTo>
                    <a:pt x="26620" y="8864"/>
                  </a:lnTo>
                  <a:lnTo>
                    <a:pt x="26890" y="8295"/>
                  </a:lnTo>
                  <a:lnTo>
                    <a:pt x="27129" y="7786"/>
                  </a:lnTo>
                  <a:lnTo>
                    <a:pt x="27309" y="7307"/>
                  </a:lnTo>
                  <a:lnTo>
                    <a:pt x="27459" y="6858"/>
                  </a:lnTo>
                  <a:lnTo>
                    <a:pt x="27578" y="6468"/>
                  </a:lnTo>
                  <a:lnTo>
                    <a:pt x="27698" y="5720"/>
                  </a:lnTo>
                  <a:lnTo>
                    <a:pt x="27788" y="5031"/>
                  </a:lnTo>
                  <a:lnTo>
                    <a:pt x="27848" y="4372"/>
                  </a:lnTo>
                  <a:lnTo>
                    <a:pt x="27878" y="3773"/>
                  </a:lnTo>
                  <a:lnTo>
                    <a:pt x="27878" y="3175"/>
                  </a:lnTo>
                  <a:lnTo>
                    <a:pt x="27848" y="2666"/>
                  </a:lnTo>
                  <a:lnTo>
                    <a:pt x="27818" y="2156"/>
                  </a:lnTo>
                  <a:lnTo>
                    <a:pt x="27758" y="1737"/>
                  </a:lnTo>
                  <a:lnTo>
                    <a:pt x="27638" y="989"/>
                  </a:lnTo>
                  <a:lnTo>
                    <a:pt x="27489" y="450"/>
                  </a:lnTo>
                  <a:lnTo>
                    <a:pt x="27369" y="120"/>
                  </a:lnTo>
                  <a:lnTo>
                    <a:pt x="27339" y="1"/>
                  </a:lnTo>
                  <a:close/>
                </a:path>
              </a:pathLst>
            </a:custGeom>
            <a:solidFill>
              <a:srgbClr val="F9B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7"/>
            <p:cNvSpPr/>
            <p:nvPr/>
          </p:nvSpPr>
          <p:spPr>
            <a:xfrm>
              <a:off x="10786690" y="2485932"/>
              <a:ext cx="377132" cy="525512"/>
            </a:xfrm>
            <a:custGeom>
              <a:avLst/>
              <a:gdLst/>
              <a:ahLst/>
              <a:cxnLst/>
              <a:rect l="l" t="t" r="r" b="b"/>
              <a:pathLst>
                <a:path w="51893" h="72285" extrusionOk="0">
                  <a:moveTo>
                    <a:pt x="1618" y="1"/>
                  </a:moveTo>
                  <a:lnTo>
                    <a:pt x="1258" y="91"/>
                  </a:lnTo>
                  <a:lnTo>
                    <a:pt x="959" y="181"/>
                  </a:lnTo>
                  <a:lnTo>
                    <a:pt x="839" y="270"/>
                  </a:lnTo>
                  <a:lnTo>
                    <a:pt x="719" y="330"/>
                  </a:lnTo>
                  <a:lnTo>
                    <a:pt x="630" y="450"/>
                  </a:lnTo>
                  <a:lnTo>
                    <a:pt x="570" y="570"/>
                  </a:lnTo>
                  <a:lnTo>
                    <a:pt x="390" y="929"/>
                  </a:lnTo>
                  <a:lnTo>
                    <a:pt x="270" y="1378"/>
                  </a:lnTo>
                  <a:lnTo>
                    <a:pt x="180" y="1947"/>
                  </a:lnTo>
                  <a:lnTo>
                    <a:pt x="91" y="2606"/>
                  </a:lnTo>
                  <a:lnTo>
                    <a:pt x="61" y="3325"/>
                  </a:lnTo>
                  <a:lnTo>
                    <a:pt x="1" y="4163"/>
                  </a:lnTo>
                  <a:lnTo>
                    <a:pt x="1" y="5061"/>
                  </a:lnTo>
                  <a:lnTo>
                    <a:pt x="1" y="7068"/>
                  </a:lnTo>
                  <a:lnTo>
                    <a:pt x="91" y="9313"/>
                  </a:lnTo>
                  <a:lnTo>
                    <a:pt x="240" y="11739"/>
                  </a:lnTo>
                  <a:lnTo>
                    <a:pt x="390" y="14314"/>
                  </a:lnTo>
                  <a:lnTo>
                    <a:pt x="600" y="16949"/>
                  </a:lnTo>
                  <a:lnTo>
                    <a:pt x="809" y="19644"/>
                  </a:lnTo>
                  <a:lnTo>
                    <a:pt x="1258" y="25004"/>
                  </a:lnTo>
                  <a:lnTo>
                    <a:pt x="1678" y="29914"/>
                  </a:lnTo>
                  <a:lnTo>
                    <a:pt x="1827" y="32100"/>
                  </a:lnTo>
                  <a:lnTo>
                    <a:pt x="1947" y="34077"/>
                  </a:lnTo>
                  <a:lnTo>
                    <a:pt x="2007" y="35903"/>
                  </a:lnTo>
                  <a:lnTo>
                    <a:pt x="2037" y="37789"/>
                  </a:lnTo>
                  <a:lnTo>
                    <a:pt x="2007" y="39676"/>
                  </a:lnTo>
                  <a:lnTo>
                    <a:pt x="1947" y="41592"/>
                  </a:lnTo>
                  <a:lnTo>
                    <a:pt x="1857" y="45365"/>
                  </a:lnTo>
                  <a:lnTo>
                    <a:pt x="1797" y="47162"/>
                  </a:lnTo>
                  <a:lnTo>
                    <a:pt x="1797" y="48928"/>
                  </a:lnTo>
                  <a:lnTo>
                    <a:pt x="1857" y="50575"/>
                  </a:lnTo>
                  <a:lnTo>
                    <a:pt x="1887" y="51354"/>
                  </a:lnTo>
                  <a:lnTo>
                    <a:pt x="1947" y="52132"/>
                  </a:lnTo>
                  <a:lnTo>
                    <a:pt x="2007" y="52851"/>
                  </a:lnTo>
                  <a:lnTo>
                    <a:pt x="2097" y="53540"/>
                  </a:lnTo>
                  <a:lnTo>
                    <a:pt x="2217" y="54198"/>
                  </a:lnTo>
                  <a:lnTo>
                    <a:pt x="2366" y="54827"/>
                  </a:lnTo>
                  <a:lnTo>
                    <a:pt x="2516" y="55396"/>
                  </a:lnTo>
                  <a:lnTo>
                    <a:pt x="2726" y="55935"/>
                  </a:lnTo>
                  <a:lnTo>
                    <a:pt x="2935" y="56414"/>
                  </a:lnTo>
                  <a:lnTo>
                    <a:pt x="3175" y="56863"/>
                  </a:lnTo>
                  <a:lnTo>
                    <a:pt x="3444" y="57253"/>
                  </a:lnTo>
                  <a:lnTo>
                    <a:pt x="3744" y="57582"/>
                  </a:lnTo>
                  <a:lnTo>
                    <a:pt x="4103" y="57881"/>
                  </a:lnTo>
                  <a:lnTo>
                    <a:pt x="4492" y="58091"/>
                  </a:lnTo>
                  <a:lnTo>
                    <a:pt x="5241" y="58450"/>
                  </a:lnTo>
                  <a:lnTo>
                    <a:pt x="5930" y="58720"/>
                  </a:lnTo>
                  <a:lnTo>
                    <a:pt x="6558" y="58930"/>
                  </a:lnTo>
                  <a:lnTo>
                    <a:pt x="7127" y="59079"/>
                  </a:lnTo>
                  <a:lnTo>
                    <a:pt x="7636" y="59169"/>
                  </a:lnTo>
                  <a:lnTo>
                    <a:pt x="8086" y="59259"/>
                  </a:lnTo>
                  <a:lnTo>
                    <a:pt x="8804" y="59379"/>
                  </a:lnTo>
                  <a:lnTo>
                    <a:pt x="9104" y="59439"/>
                  </a:lnTo>
                  <a:lnTo>
                    <a:pt x="9373" y="59498"/>
                  </a:lnTo>
                  <a:lnTo>
                    <a:pt x="9583" y="59618"/>
                  </a:lnTo>
                  <a:lnTo>
                    <a:pt x="9732" y="59768"/>
                  </a:lnTo>
                  <a:lnTo>
                    <a:pt x="9882" y="59978"/>
                  </a:lnTo>
                  <a:lnTo>
                    <a:pt x="9972" y="60247"/>
                  </a:lnTo>
                  <a:lnTo>
                    <a:pt x="10062" y="60606"/>
                  </a:lnTo>
                  <a:lnTo>
                    <a:pt x="10122" y="61055"/>
                  </a:lnTo>
                  <a:lnTo>
                    <a:pt x="10182" y="62343"/>
                  </a:lnTo>
                  <a:lnTo>
                    <a:pt x="10241" y="63152"/>
                  </a:lnTo>
                  <a:lnTo>
                    <a:pt x="10331" y="64080"/>
                  </a:lnTo>
                  <a:lnTo>
                    <a:pt x="10451" y="65038"/>
                  </a:lnTo>
                  <a:lnTo>
                    <a:pt x="10601" y="66056"/>
                  </a:lnTo>
                  <a:lnTo>
                    <a:pt x="10810" y="67074"/>
                  </a:lnTo>
                  <a:lnTo>
                    <a:pt x="10930" y="67553"/>
                  </a:lnTo>
                  <a:lnTo>
                    <a:pt x="11080" y="68062"/>
                  </a:lnTo>
                  <a:lnTo>
                    <a:pt x="11260" y="68541"/>
                  </a:lnTo>
                  <a:lnTo>
                    <a:pt x="11439" y="69020"/>
                  </a:lnTo>
                  <a:lnTo>
                    <a:pt x="11619" y="69470"/>
                  </a:lnTo>
                  <a:lnTo>
                    <a:pt x="11858" y="69889"/>
                  </a:lnTo>
                  <a:lnTo>
                    <a:pt x="12098" y="70308"/>
                  </a:lnTo>
                  <a:lnTo>
                    <a:pt x="12367" y="70667"/>
                  </a:lnTo>
                  <a:lnTo>
                    <a:pt x="12637" y="71027"/>
                  </a:lnTo>
                  <a:lnTo>
                    <a:pt x="12966" y="71326"/>
                  </a:lnTo>
                  <a:lnTo>
                    <a:pt x="13296" y="71596"/>
                  </a:lnTo>
                  <a:lnTo>
                    <a:pt x="13685" y="71835"/>
                  </a:lnTo>
                  <a:lnTo>
                    <a:pt x="14074" y="72015"/>
                  </a:lnTo>
                  <a:lnTo>
                    <a:pt x="14523" y="72164"/>
                  </a:lnTo>
                  <a:lnTo>
                    <a:pt x="14973" y="72254"/>
                  </a:lnTo>
                  <a:lnTo>
                    <a:pt x="15452" y="72284"/>
                  </a:lnTo>
                  <a:lnTo>
                    <a:pt x="15991" y="72254"/>
                  </a:lnTo>
                  <a:lnTo>
                    <a:pt x="16560" y="72194"/>
                  </a:lnTo>
                  <a:lnTo>
                    <a:pt x="16829" y="72135"/>
                  </a:lnTo>
                  <a:lnTo>
                    <a:pt x="17099" y="72045"/>
                  </a:lnTo>
                  <a:lnTo>
                    <a:pt x="17338" y="71955"/>
                  </a:lnTo>
                  <a:lnTo>
                    <a:pt x="17578" y="71835"/>
                  </a:lnTo>
                  <a:lnTo>
                    <a:pt x="17787" y="71715"/>
                  </a:lnTo>
                  <a:lnTo>
                    <a:pt x="17997" y="71596"/>
                  </a:lnTo>
                  <a:lnTo>
                    <a:pt x="18176" y="71446"/>
                  </a:lnTo>
                  <a:lnTo>
                    <a:pt x="18326" y="71296"/>
                  </a:lnTo>
                  <a:lnTo>
                    <a:pt x="18626" y="70937"/>
                  </a:lnTo>
                  <a:lnTo>
                    <a:pt x="18865" y="70577"/>
                  </a:lnTo>
                  <a:lnTo>
                    <a:pt x="19045" y="70158"/>
                  </a:lnTo>
                  <a:lnTo>
                    <a:pt x="19195" y="69679"/>
                  </a:lnTo>
                  <a:lnTo>
                    <a:pt x="19284" y="69200"/>
                  </a:lnTo>
                  <a:lnTo>
                    <a:pt x="19344" y="68721"/>
                  </a:lnTo>
                  <a:lnTo>
                    <a:pt x="19374" y="68182"/>
                  </a:lnTo>
                  <a:lnTo>
                    <a:pt x="19374" y="67643"/>
                  </a:lnTo>
                  <a:lnTo>
                    <a:pt x="19344" y="67074"/>
                  </a:lnTo>
                  <a:lnTo>
                    <a:pt x="19284" y="66505"/>
                  </a:lnTo>
                  <a:lnTo>
                    <a:pt x="19135" y="65367"/>
                  </a:lnTo>
                  <a:lnTo>
                    <a:pt x="18925" y="64229"/>
                  </a:lnTo>
                  <a:lnTo>
                    <a:pt x="18715" y="63152"/>
                  </a:lnTo>
                  <a:lnTo>
                    <a:pt x="18506" y="62133"/>
                  </a:lnTo>
                  <a:lnTo>
                    <a:pt x="18356" y="61205"/>
                  </a:lnTo>
                  <a:lnTo>
                    <a:pt x="18296" y="60816"/>
                  </a:lnTo>
                  <a:lnTo>
                    <a:pt x="18296" y="60427"/>
                  </a:lnTo>
                  <a:lnTo>
                    <a:pt x="18296" y="60097"/>
                  </a:lnTo>
                  <a:lnTo>
                    <a:pt x="18326" y="59828"/>
                  </a:lnTo>
                  <a:lnTo>
                    <a:pt x="18386" y="59588"/>
                  </a:lnTo>
                  <a:lnTo>
                    <a:pt x="18506" y="59409"/>
                  </a:lnTo>
                  <a:lnTo>
                    <a:pt x="18566" y="59319"/>
                  </a:lnTo>
                  <a:lnTo>
                    <a:pt x="18656" y="59259"/>
                  </a:lnTo>
                  <a:lnTo>
                    <a:pt x="18745" y="59229"/>
                  </a:lnTo>
                  <a:lnTo>
                    <a:pt x="18835" y="59199"/>
                  </a:lnTo>
                  <a:lnTo>
                    <a:pt x="19284" y="59199"/>
                  </a:lnTo>
                  <a:lnTo>
                    <a:pt x="19464" y="59259"/>
                  </a:lnTo>
                  <a:lnTo>
                    <a:pt x="19644" y="59319"/>
                  </a:lnTo>
                  <a:lnTo>
                    <a:pt x="19823" y="59409"/>
                  </a:lnTo>
                  <a:lnTo>
                    <a:pt x="20003" y="59528"/>
                  </a:lnTo>
                  <a:lnTo>
                    <a:pt x="20332" y="59798"/>
                  </a:lnTo>
                  <a:lnTo>
                    <a:pt x="20632" y="60157"/>
                  </a:lnTo>
                  <a:lnTo>
                    <a:pt x="20931" y="60517"/>
                  </a:lnTo>
                  <a:lnTo>
                    <a:pt x="21530" y="61325"/>
                  </a:lnTo>
                  <a:lnTo>
                    <a:pt x="21830" y="61714"/>
                  </a:lnTo>
                  <a:lnTo>
                    <a:pt x="22159" y="62044"/>
                  </a:lnTo>
                  <a:lnTo>
                    <a:pt x="22339" y="62193"/>
                  </a:lnTo>
                  <a:lnTo>
                    <a:pt x="22518" y="62343"/>
                  </a:lnTo>
                  <a:lnTo>
                    <a:pt x="22698" y="62463"/>
                  </a:lnTo>
                  <a:lnTo>
                    <a:pt x="22878" y="62553"/>
                  </a:lnTo>
                  <a:lnTo>
                    <a:pt x="23087" y="62613"/>
                  </a:lnTo>
                  <a:lnTo>
                    <a:pt x="23297" y="62642"/>
                  </a:lnTo>
                  <a:lnTo>
                    <a:pt x="23536" y="62672"/>
                  </a:lnTo>
                  <a:lnTo>
                    <a:pt x="23776" y="62642"/>
                  </a:lnTo>
                  <a:lnTo>
                    <a:pt x="24045" y="62583"/>
                  </a:lnTo>
                  <a:lnTo>
                    <a:pt x="24285" y="62493"/>
                  </a:lnTo>
                  <a:lnTo>
                    <a:pt x="24584" y="62373"/>
                  </a:lnTo>
                  <a:lnTo>
                    <a:pt x="24884" y="62223"/>
                  </a:lnTo>
                  <a:lnTo>
                    <a:pt x="25183" y="62014"/>
                  </a:lnTo>
                  <a:lnTo>
                    <a:pt x="25423" y="61774"/>
                  </a:lnTo>
                  <a:lnTo>
                    <a:pt x="25632" y="61505"/>
                  </a:lnTo>
                  <a:lnTo>
                    <a:pt x="25812" y="61205"/>
                  </a:lnTo>
                  <a:lnTo>
                    <a:pt x="25932" y="60876"/>
                  </a:lnTo>
                  <a:lnTo>
                    <a:pt x="26052" y="60517"/>
                  </a:lnTo>
                  <a:lnTo>
                    <a:pt x="26141" y="60157"/>
                  </a:lnTo>
                  <a:lnTo>
                    <a:pt x="26201" y="59798"/>
                  </a:lnTo>
                  <a:lnTo>
                    <a:pt x="26231" y="59379"/>
                  </a:lnTo>
                  <a:lnTo>
                    <a:pt x="26261" y="58989"/>
                  </a:lnTo>
                  <a:lnTo>
                    <a:pt x="26261" y="58151"/>
                  </a:lnTo>
                  <a:lnTo>
                    <a:pt x="26201" y="57313"/>
                  </a:lnTo>
                  <a:lnTo>
                    <a:pt x="26111" y="56474"/>
                  </a:lnTo>
                  <a:lnTo>
                    <a:pt x="25962" y="54887"/>
                  </a:lnTo>
                  <a:lnTo>
                    <a:pt x="25932" y="54228"/>
                  </a:lnTo>
                  <a:lnTo>
                    <a:pt x="25932" y="53899"/>
                  </a:lnTo>
                  <a:lnTo>
                    <a:pt x="25932" y="53630"/>
                  </a:lnTo>
                  <a:lnTo>
                    <a:pt x="25962" y="53360"/>
                  </a:lnTo>
                  <a:lnTo>
                    <a:pt x="26022" y="53150"/>
                  </a:lnTo>
                  <a:lnTo>
                    <a:pt x="26111" y="52971"/>
                  </a:lnTo>
                  <a:lnTo>
                    <a:pt x="26231" y="52821"/>
                  </a:lnTo>
                  <a:lnTo>
                    <a:pt x="26381" y="52701"/>
                  </a:lnTo>
                  <a:lnTo>
                    <a:pt x="26531" y="52641"/>
                  </a:lnTo>
                  <a:lnTo>
                    <a:pt x="26740" y="52611"/>
                  </a:lnTo>
                  <a:lnTo>
                    <a:pt x="26980" y="52641"/>
                  </a:lnTo>
                  <a:lnTo>
                    <a:pt x="27489" y="52701"/>
                  </a:lnTo>
                  <a:lnTo>
                    <a:pt x="27908" y="52761"/>
                  </a:lnTo>
                  <a:lnTo>
                    <a:pt x="28267" y="52791"/>
                  </a:lnTo>
                  <a:lnTo>
                    <a:pt x="28567" y="52761"/>
                  </a:lnTo>
                  <a:lnTo>
                    <a:pt x="28836" y="52701"/>
                  </a:lnTo>
                  <a:lnTo>
                    <a:pt x="28956" y="52641"/>
                  </a:lnTo>
                  <a:lnTo>
                    <a:pt x="29046" y="52552"/>
                  </a:lnTo>
                  <a:lnTo>
                    <a:pt x="29136" y="52462"/>
                  </a:lnTo>
                  <a:lnTo>
                    <a:pt x="29226" y="52342"/>
                  </a:lnTo>
                  <a:lnTo>
                    <a:pt x="29405" y="52043"/>
                  </a:lnTo>
                  <a:lnTo>
                    <a:pt x="29525" y="51653"/>
                  </a:lnTo>
                  <a:lnTo>
                    <a:pt x="29675" y="51204"/>
                  </a:lnTo>
                  <a:lnTo>
                    <a:pt x="29765" y="50605"/>
                  </a:lnTo>
                  <a:lnTo>
                    <a:pt x="29884" y="49917"/>
                  </a:lnTo>
                  <a:lnTo>
                    <a:pt x="30513" y="45844"/>
                  </a:lnTo>
                  <a:lnTo>
                    <a:pt x="30723" y="44587"/>
                  </a:lnTo>
                  <a:lnTo>
                    <a:pt x="30872" y="43988"/>
                  </a:lnTo>
                  <a:lnTo>
                    <a:pt x="31022" y="43419"/>
                  </a:lnTo>
                  <a:lnTo>
                    <a:pt x="31172" y="42850"/>
                  </a:lnTo>
                  <a:lnTo>
                    <a:pt x="31352" y="42311"/>
                  </a:lnTo>
                  <a:lnTo>
                    <a:pt x="31531" y="41772"/>
                  </a:lnTo>
                  <a:lnTo>
                    <a:pt x="31741" y="41263"/>
                  </a:lnTo>
                  <a:lnTo>
                    <a:pt x="32190" y="40305"/>
                  </a:lnTo>
                  <a:lnTo>
                    <a:pt x="32669" y="39376"/>
                  </a:lnTo>
                  <a:lnTo>
                    <a:pt x="33238" y="38478"/>
                  </a:lnTo>
                  <a:lnTo>
                    <a:pt x="33837" y="37610"/>
                  </a:lnTo>
                  <a:lnTo>
                    <a:pt x="34496" y="36771"/>
                  </a:lnTo>
                  <a:lnTo>
                    <a:pt x="35214" y="35903"/>
                  </a:lnTo>
                  <a:lnTo>
                    <a:pt x="35963" y="35065"/>
                  </a:lnTo>
                  <a:lnTo>
                    <a:pt x="36771" y="34196"/>
                  </a:lnTo>
                  <a:lnTo>
                    <a:pt x="38538" y="32370"/>
                  </a:lnTo>
                  <a:lnTo>
                    <a:pt x="40544" y="30334"/>
                  </a:lnTo>
                  <a:lnTo>
                    <a:pt x="41592" y="29226"/>
                  </a:lnTo>
                  <a:lnTo>
                    <a:pt x="42700" y="28028"/>
                  </a:lnTo>
                  <a:lnTo>
                    <a:pt x="43838" y="26800"/>
                  </a:lnTo>
                  <a:lnTo>
                    <a:pt x="44976" y="25513"/>
                  </a:lnTo>
                  <a:lnTo>
                    <a:pt x="46084" y="24195"/>
                  </a:lnTo>
                  <a:lnTo>
                    <a:pt x="47162" y="22848"/>
                  </a:lnTo>
                  <a:lnTo>
                    <a:pt x="48180" y="21530"/>
                  </a:lnTo>
                  <a:lnTo>
                    <a:pt x="49108" y="20243"/>
                  </a:lnTo>
                  <a:lnTo>
                    <a:pt x="49916" y="18985"/>
                  </a:lnTo>
                  <a:lnTo>
                    <a:pt x="50306" y="18386"/>
                  </a:lnTo>
                  <a:lnTo>
                    <a:pt x="50635" y="17817"/>
                  </a:lnTo>
                  <a:lnTo>
                    <a:pt x="50935" y="17248"/>
                  </a:lnTo>
                  <a:lnTo>
                    <a:pt x="51204" y="16679"/>
                  </a:lnTo>
                  <a:lnTo>
                    <a:pt x="51444" y="16170"/>
                  </a:lnTo>
                  <a:lnTo>
                    <a:pt x="51623" y="15661"/>
                  </a:lnTo>
                  <a:lnTo>
                    <a:pt x="51743" y="15212"/>
                  </a:lnTo>
                  <a:lnTo>
                    <a:pt x="51833" y="14763"/>
                  </a:lnTo>
                  <a:lnTo>
                    <a:pt x="51893" y="14344"/>
                  </a:lnTo>
                  <a:lnTo>
                    <a:pt x="51863" y="13985"/>
                  </a:lnTo>
                  <a:lnTo>
                    <a:pt x="51803" y="13655"/>
                  </a:lnTo>
                  <a:lnTo>
                    <a:pt x="51683" y="13356"/>
                  </a:lnTo>
                  <a:lnTo>
                    <a:pt x="51593" y="13206"/>
                  </a:lnTo>
                  <a:lnTo>
                    <a:pt x="51474" y="13086"/>
                  </a:lnTo>
                  <a:lnTo>
                    <a:pt x="51354" y="12966"/>
                  </a:lnTo>
                  <a:lnTo>
                    <a:pt x="51234" y="12877"/>
                  </a:lnTo>
                  <a:lnTo>
                    <a:pt x="50665" y="12547"/>
                  </a:lnTo>
                  <a:lnTo>
                    <a:pt x="50126" y="12278"/>
                  </a:lnTo>
                  <a:lnTo>
                    <a:pt x="49617" y="12068"/>
                  </a:lnTo>
                  <a:lnTo>
                    <a:pt x="49108" y="11948"/>
                  </a:lnTo>
                  <a:lnTo>
                    <a:pt x="48629" y="11859"/>
                  </a:lnTo>
                  <a:lnTo>
                    <a:pt x="48210" y="11829"/>
                  </a:lnTo>
                  <a:lnTo>
                    <a:pt x="47791" y="11859"/>
                  </a:lnTo>
                  <a:lnTo>
                    <a:pt x="47401" y="11888"/>
                  </a:lnTo>
                  <a:lnTo>
                    <a:pt x="47042" y="11948"/>
                  </a:lnTo>
                  <a:lnTo>
                    <a:pt x="46742" y="12038"/>
                  </a:lnTo>
                  <a:lnTo>
                    <a:pt x="46233" y="12218"/>
                  </a:lnTo>
                  <a:lnTo>
                    <a:pt x="45934" y="12368"/>
                  </a:lnTo>
                  <a:lnTo>
                    <a:pt x="45814" y="12427"/>
                  </a:lnTo>
                  <a:lnTo>
                    <a:pt x="45185" y="12158"/>
                  </a:lnTo>
                  <a:lnTo>
                    <a:pt x="43509" y="11469"/>
                  </a:lnTo>
                  <a:lnTo>
                    <a:pt x="40993" y="10481"/>
                  </a:lnTo>
                  <a:lnTo>
                    <a:pt x="39526" y="9942"/>
                  </a:lnTo>
                  <a:lnTo>
                    <a:pt x="37909" y="9343"/>
                  </a:lnTo>
                  <a:lnTo>
                    <a:pt x="36202" y="8744"/>
                  </a:lnTo>
                  <a:lnTo>
                    <a:pt x="34466" y="8146"/>
                  </a:lnTo>
                  <a:lnTo>
                    <a:pt x="32699" y="7607"/>
                  </a:lnTo>
                  <a:lnTo>
                    <a:pt x="30932" y="7068"/>
                  </a:lnTo>
                  <a:lnTo>
                    <a:pt x="29196" y="6618"/>
                  </a:lnTo>
                  <a:lnTo>
                    <a:pt x="27549" y="6229"/>
                  </a:lnTo>
                  <a:lnTo>
                    <a:pt x="26740" y="6050"/>
                  </a:lnTo>
                  <a:lnTo>
                    <a:pt x="25962" y="5930"/>
                  </a:lnTo>
                  <a:lnTo>
                    <a:pt x="25243" y="5810"/>
                  </a:lnTo>
                  <a:lnTo>
                    <a:pt x="24524" y="5720"/>
                  </a:lnTo>
                  <a:lnTo>
                    <a:pt x="23836" y="5660"/>
                  </a:lnTo>
                  <a:lnTo>
                    <a:pt x="23087" y="5541"/>
                  </a:lnTo>
                  <a:lnTo>
                    <a:pt x="22309" y="5391"/>
                  </a:lnTo>
                  <a:lnTo>
                    <a:pt x="21500" y="5211"/>
                  </a:lnTo>
                  <a:lnTo>
                    <a:pt x="19793" y="4792"/>
                  </a:lnTo>
                  <a:lnTo>
                    <a:pt x="18027" y="4313"/>
                  </a:lnTo>
                  <a:lnTo>
                    <a:pt x="16170" y="3774"/>
                  </a:lnTo>
                  <a:lnTo>
                    <a:pt x="14314" y="3205"/>
                  </a:lnTo>
                  <a:lnTo>
                    <a:pt x="10661" y="2037"/>
                  </a:lnTo>
                  <a:lnTo>
                    <a:pt x="8894" y="1498"/>
                  </a:lnTo>
                  <a:lnTo>
                    <a:pt x="7217" y="1019"/>
                  </a:lnTo>
                  <a:lnTo>
                    <a:pt x="5690" y="600"/>
                  </a:lnTo>
                  <a:lnTo>
                    <a:pt x="4283" y="270"/>
                  </a:lnTo>
                  <a:lnTo>
                    <a:pt x="3654" y="151"/>
                  </a:lnTo>
                  <a:lnTo>
                    <a:pt x="3055" y="61"/>
                  </a:lnTo>
                  <a:lnTo>
                    <a:pt x="2516" y="1"/>
                  </a:lnTo>
                  <a:close/>
                </a:path>
              </a:pathLst>
            </a:custGeom>
            <a:solidFill>
              <a:srgbClr val="FDC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7"/>
            <p:cNvSpPr/>
            <p:nvPr/>
          </p:nvSpPr>
          <p:spPr>
            <a:xfrm>
              <a:off x="10776463" y="2380817"/>
              <a:ext cx="451988" cy="236413"/>
            </a:xfrm>
            <a:custGeom>
              <a:avLst/>
              <a:gdLst/>
              <a:ahLst/>
              <a:cxnLst/>
              <a:rect l="l" t="t" r="r" b="b"/>
              <a:pathLst>
                <a:path w="62193" h="32519" extrusionOk="0">
                  <a:moveTo>
                    <a:pt x="12517" y="0"/>
                  </a:moveTo>
                  <a:lnTo>
                    <a:pt x="11678" y="30"/>
                  </a:lnTo>
                  <a:lnTo>
                    <a:pt x="10840" y="90"/>
                  </a:lnTo>
                  <a:lnTo>
                    <a:pt x="10032" y="150"/>
                  </a:lnTo>
                  <a:lnTo>
                    <a:pt x="9223" y="270"/>
                  </a:lnTo>
                  <a:lnTo>
                    <a:pt x="8415" y="390"/>
                  </a:lnTo>
                  <a:lnTo>
                    <a:pt x="7636" y="569"/>
                  </a:lnTo>
                  <a:lnTo>
                    <a:pt x="6858" y="749"/>
                  </a:lnTo>
                  <a:lnTo>
                    <a:pt x="6109" y="988"/>
                  </a:lnTo>
                  <a:lnTo>
                    <a:pt x="5420" y="1258"/>
                  </a:lnTo>
                  <a:lnTo>
                    <a:pt x="4732" y="1557"/>
                  </a:lnTo>
                  <a:lnTo>
                    <a:pt x="4103" y="1887"/>
                  </a:lnTo>
                  <a:lnTo>
                    <a:pt x="3504" y="2246"/>
                  </a:lnTo>
                  <a:lnTo>
                    <a:pt x="2935" y="2665"/>
                  </a:lnTo>
                  <a:lnTo>
                    <a:pt x="2426" y="3144"/>
                  </a:lnTo>
                  <a:lnTo>
                    <a:pt x="2216" y="3384"/>
                  </a:lnTo>
                  <a:lnTo>
                    <a:pt x="2007" y="3653"/>
                  </a:lnTo>
                  <a:lnTo>
                    <a:pt x="1797" y="3923"/>
                  </a:lnTo>
                  <a:lnTo>
                    <a:pt x="1617" y="4192"/>
                  </a:lnTo>
                  <a:lnTo>
                    <a:pt x="1438" y="4492"/>
                  </a:lnTo>
                  <a:lnTo>
                    <a:pt x="1288" y="4791"/>
                  </a:lnTo>
                  <a:lnTo>
                    <a:pt x="1138" y="5121"/>
                  </a:lnTo>
                  <a:lnTo>
                    <a:pt x="1019" y="5450"/>
                  </a:lnTo>
                  <a:lnTo>
                    <a:pt x="929" y="5779"/>
                  </a:lnTo>
                  <a:lnTo>
                    <a:pt x="839" y="6139"/>
                  </a:lnTo>
                  <a:lnTo>
                    <a:pt x="569" y="7546"/>
                  </a:lnTo>
                  <a:lnTo>
                    <a:pt x="330" y="8834"/>
                  </a:lnTo>
                  <a:lnTo>
                    <a:pt x="150" y="10061"/>
                  </a:lnTo>
                  <a:lnTo>
                    <a:pt x="30" y="11199"/>
                  </a:lnTo>
                  <a:lnTo>
                    <a:pt x="0" y="11708"/>
                  </a:lnTo>
                  <a:lnTo>
                    <a:pt x="0" y="12217"/>
                  </a:lnTo>
                  <a:lnTo>
                    <a:pt x="30" y="12726"/>
                  </a:lnTo>
                  <a:lnTo>
                    <a:pt x="60" y="13205"/>
                  </a:lnTo>
                  <a:lnTo>
                    <a:pt x="120" y="13655"/>
                  </a:lnTo>
                  <a:lnTo>
                    <a:pt x="180" y="14074"/>
                  </a:lnTo>
                  <a:lnTo>
                    <a:pt x="300" y="14493"/>
                  </a:lnTo>
                  <a:lnTo>
                    <a:pt x="450" y="14912"/>
                  </a:lnTo>
                  <a:lnTo>
                    <a:pt x="599" y="15271"/>
                  </a:lnTo>
                  <a:lnTo>
                    <a:pt x="809" y="15661"/>
                  </a:lnTo>
                  <a:lnTo>
                    <a:pt x="1019" y="15990"/>
                  </a:lnTo>
                  <a:lnTo>
                    <a:pt x="1288" y="16319"/>
                  </a:lnTo>
                  <a:lnTo>
                    <a:pt x="1587" y="16649"/>
                  </a:lnTo>
                  <a:lnTo>
                    <a:pt x="1917" y="16948"/>
                  </a:lnTo>
                  <a:lnTo>
                    <a:pt x="2276" y="17248"/>
                  </a:lnTo>
                  <a:lnTo>
                    <a:pt x="2665" y="17517"/>
                  </a:lnTo>
                  <a:lnTo>
                    <a:pt x="3115" y="17787"/>
                  </a:lnTo>
                  <a:lnTo>
                    <a:pt x="3594" y="18056"/>
                  </a:lnTo>
                  <a:lnTo>
                    <a:pt x="4103" y="18296"/>
                  </a:lnTo>
                  <a:lnTo>
                    <a:pt x="4672" y="18505"/>
                  </a:lnTo>
                  <a:lnTo>
                    <a:pt x="5271" y="18715"/>
                  </a:lnTo>
                  <a:lnTo>
                    <a:pt x="5929" y="18925"/>
                  </a:lnTo>
                  <a:lnTo>
                    <a:pt x="6618" y="19134"/>
                  </a:lnTo>
                  <a:lnTo>
                    <a:pt x="7367" y="19314"/>
                  </a:lnTo>
                  <a:lnTo>
                    <a:pt x="8834" y="19643"/>
                  </a:lnTo>
                  <a:lnTo>
                    <a:pt x="10241" y="19913"/>
                  </a:lnTo>
                  <a:lnTo>
                    <a:pt x="11529" y="20122"/>
                  </a:lnTo>
                  <a:lnTo>
                    <a:pt x="12756" y="20302"/>
                  </a:lnTo>
                  <a:lnTo>
                    <a:pt x="13894" y="20422"/>
                  </a:lnTo>
                  <a:lnTo>
                    <a:pt x="14972" y="20541"/>
                  </a:lnTo>
                  <a:lnTo>
                    <a:pt x="16948" y="20721"/>
                  </a:lnTo>
                  <a:lnTo>
                    <a:pt x="18685" y="20871"/>
                  </a:lnTo>
                  <a:lnTo>
                    <a:pt x="19494" y="20991"/>
                  </a:lnTo>
                  <a:lnTo>
                    <a:pt x="20242" y="21140"/>
                  </a:lnTo>
                  <a:lnTo>
                    <a:pt x="20991" y="21290"/>
                  </a:lnTo>
                  <a:lnTo>
                    <a:pt x="21709" y="21530"/>
                  </a:lnTo>
                  <a:lnTo>
                    <a:pt x="22398" y="21799"/>
                  </a:lnTo>
                  <a:lnTo>
                    <a:pt x="23057" y="22128"/>
                  </a:lnTo>
                  <a:lnTo>
                    <a:pt x="23746" y="22488"/>
                  </a:lnTo>
                  <a:lnTo>
                    <a:pt x="24464" y="22757"/>
                  </a:lnTo>
                  <a:lnTo>
                    <a:pt x="25183" y="22997"/>
                  </a:lnTo>
                  <a:lnTo>
                    <a:pt x="25961" y="23206"/>
                  </a:lnTo>
                  <a:lnTo>
                    <a:pt x="26740" y="23386"/>
                  </a:lnTo>
                  <a:lnTo>
                    <a:pt x="27578" y="23566"/>
                  </a:lnTo>
                  <a:lnTo>
                    <a:pt x="29315" y="23895"/>
                  </a:lnTo>
                  <a:lnTo>
                    <a:pt x="30243" y="24105"/>
                  </a:lnTo>
                  <a:lnTo>
                    <a:pt x="31202" y="24314"/>
                  </a:lnTo>
                  <a:lnTo>
                    <a:pt x="32190" y="24614"/>
                  </a:lnTo>
                  <a:lnTo>
                    <a:pt x="33238" y="24913"/>
                  </a:lnTo>
                  <a:lnTo>
                    <a:pt x="34316" y="25302"/>
                  </a:lnTo>
                  <a:lnTo>
                    <a:pt x="35424" y="25782"/>
                  </a:lnTo>
                  <a:lnTo>
                    <a:pt x="36561" y="26321"/>
                  </a:lnTo>
                  <a:lnTo>
                    <a:pt x="37759" y="26979"/>
                  </a:lnTo>
                  <a:lnTo>
                    <a:pt x="40185" y="28357"/>
                  </a:lnTo>
                  <a:lnTo>
                    <a:pt x="41382" y="29045"/>
                  </a:lnTo>
                  <a:lnTo>
                    <a:pt x="42580" y="29674"/>
                  </a:lnTo>
                  <a:lnTo>
                    <a:pt x="43748" y="30273"/>
                  </a:lnTo>
                  <a:lnTo>
                    <a:pt x="44946" y="30812"/>
                  </a:lnTo>
                  <a:lnTo>
                    <a:pt x="46113" y="31291"/>
                  </a:lnTo>
                  <a:lnTo>
                    <a:pt x="47251" y="31710"/>
                  </a:lnTo>
                  <a:lnTo>
                    <a:pt x="47850" y="31890"/>
                  </a:lnTo>
                  <a:lnTo>
                    <a:pt x="48419" y="32040"/>
                  </a:lnTo>
                  <a:lnTo>
                    <a:pt x="48988" y="32189"/>
                  </a:lnTo>
                  <a:lnTo>
                    <a:pt x="49557" y="32309"/>
                  </a:lnTo>
                  <a:lnTo>
                    <a:pt x="50126" y="32399"/>
                  </a:lnTo>
                  <a:lnTo>
                    <a:pt x="50695" y="32459"/>
                  </a:lnTo>
                  <a:lnTo>
                    <a:pt x="51234" y="32489"/>
                  </a:lnTo>
                  <a:lnTo>
                    <a:pt x="51803" y="32519"/>
                  </a:lnTo>
                  <a:lnTo>
                    <a:pt x="52372" y="32489"/>
                  </a:lnTo>
                  <a:lnTo>
                    <a:pt x="52910" y="32459"/>
                  </a:lnTo>
                  <a:lnTo>
                    <a:pt x="53479" y="32369"/>
                  </a:lnTo>
                  <a:lnTo>
                    <a:pt x="54018" y="32279"/>
                  </a:lnTo>
                  <a:lnTo>
                    <a:pt x="54557" y="32130"/>
                  </a:lnTo>
                  <a:lnTo>
                    <a:pt x="55096" y="31980"/>
                  </a:lnTo>
                  <a:lnTo>
                    <a:pt x="55665" y="31770"/>
                  </a:lnTo>
                  <a:lnTo>
                    <a:pt x="56174" y="31531"/>
                  </a:lnTo>
                  <a:lnTo>
                    <a:pt x="56713" y="31231"/>
                  </a:lnTo>
                  <a:lnTo>
                    <a:pt x="57192" y="30932"/>
                  </a:lnTo>
                  <a:lnTo>
                    <a:pt x="57671" y="30573"/>
                  </a:lnTo>
                  <a:lnTo>
                    <a:pt x="58121" y="30183"/>
                  </a:lnTo>
                  <a:lnTo>
                    <a:pt x="58540" y="29764"/>
                  </a:lnTo>
                  <a:lnTo>
                    <a:pt x="58929" y="29315"/>
                  </a:lnTo>
                  <a:lnTo>
                    <a:pt x="59318" y="28866"/>
                  </a:lnTo>
                  <a:lnTo>
                    <a:pt x="59648" y="28357"/>
                  </a:lnTo>
                  <a:lnTo>
                    <a:pt x="59977" y="27848"/>
                  </a:lnTo>
                  <a:lnTo>
                    <a:pt x="60277" y="27309"/>
                  </a:lnTo>
                  <a:lnTo>
                    <a:pt x="60546" y="26770"/>
                  </a:lnTo>
                  <a:lnTo>
                    <a:pt x="60786" y="26201"/>
                  </a:lnTo>
                  <a:lnTo>
                    <a:pt x="61025" y="25602"/>
                  </a:lnTo>
                  <a:lnTo>
                    <a:pt x="61235" y="25033"/>
                  </a:lnTo>
                  <a:lnTo>
                    <a:pt x="61414" y="24434"/>
                  </a:lnTo>
                  <a:lnTo>
                    <a:pt x="61594" y="23805"/>
                  </a:lnTo>
                  <a:lnTo>
                    <a:pt x="61744" y="23206"/>
                  </a:lnTo>
                  <a:lnTo>
                    <a:pt x="61864" y="22608"/>
                  </a:lnTo>
                  <a:lnTo>
                    <a:pt x="61953" y="21979"/>
                  </a:lnTo>
                  <a:lnTo>
                    <a:pt x="62043" y="21380"/>
                  </a:lnTo>
                  <a:lnTo>
                    <a:pt x="62103" y="20781"/>
                  </a:lnTo>
                  <a:lnTo>
                    <a:pt x="62163" y="20152"/>
                  </a:lnTo>
                  <a:lnTo>
                    <a:pt x="62193" y="18984"/>
                  </a:lnTo>
                  <a:lnTo>
                    <a:pt x="62163" y="17877"/>
                  </a:lnTo>
                  <a:lnTo>
                    <a:pt x="62133" y="17338"/>
                  </a:lnTo>
                  <a:lnTo>
                    <a:pt x="62073" y="16829"/>
                  </a:lnTo>
                  <a:lnTo>
                    <a:pt x="62013" y="16319"/>
                  </a:lnTo>
                  <a:lnTo>
                    <a:pt x="61923" y="15870"/>
                  </a:lnTo>
                  <a:lnTo>
                    <a:pt x="61804" y="15421"/>
                  </a:lnTo>
                  <a:lnTo>
                    <a:pt x="61684" y="15002"/>
                  </a:lnTo>
                  <a:lnTo>
                    <a:pt x="61534" y="14583"/>
                  </a:lnTo>
                  <a:lnTo>
                    <a:pt x="61355" y="14193"/>
                  </a:lnTo>
                  <a:lnTo>
                    <a:pt x="61115" y="13804"/>
                  </a:lnTo>
                  <a:lnTo>
                    <a:pt x="60846" y="13415"/>
                  </a:lnTo>
                  <a:lnTo>
                    <a:pt x="60546" y="13026"/>
                  </a:lnTo>
                  <a:lnTo>
                    <a:pt x="60217" y="12636"/>
                  </a:lnTo>
                  <a:lnTo>
                    <a:pt x="59827" y="12277"/>
                  </a:lnTo>
                  <a:lnTo>
                    <a:pt x="59438" y="11888"/>
                  </a:lnTo>
                  <a:lnTo>
                    <a:pt x="59019" y="11529"/>
                  </a:lnTo>
                  <a:lnTo>
                    <a:pt x="58540" y="11169"/>
                  </a:lnTo>
                  <a:lnTo>
                    <a:pt x="58061" y="10840"/>
                  </a:lnTo>
                  <a:lnTo>
                    <a:pt x="57582" y="10481"/>
                  </a:lnTo>
                  <a:lnTo>
                    <a:pt x="57043" y="10151"/>
                  </a:lnTo>
                  <a:lnTo>
                    <a:pt x="56504" y="9852"/>
                  </a:lnTo>
                  <a:lnTo>
                    <a:pt x="55366" y="9223"/>
                  </a:lnTo>
                  <a:lnTo>
                    <a:pt x="54198" y="8684"/>
                  </a:lnTo>
                  <a:lnTo>
                    <a:pt x="53000" y="8175"/>
                  </a:lnTo>
                  <a:lnTo>
                    <a:pt x="51773" y="7696"/>
                  </a:lnTo>
                  <a:lnTo>
                    <a:pt x="50545" y="7307"/>
                  </a:lnTo>
                  <a:lnTo>
                    <a:pt x="49347" y="6977"/>
                  </a:lnTo>
                  <a:lnTo>
                    <a:pt x="48179" y="6738"/>
                  </a:lnTo>
                  <a:lnTo>
                    <a:pt x="47042" y="6558"/>
                  </a:lnTo>
                  <a:lnTo>
                    <a:pt x="46503" y="6498"/>
                  </a:lnTo>
                  <a:lnTo>
                    <a:pt x="45994" y="6438"/>
                  </a:lnTo>
                  <a:lnTo>
                    <a:pt x="44886" y="6348"/>
                  </a:lnTo>
                  <a:lnTo>
                    <a:pt x="43568" y="6169"/>
                  </a:lnTo>
                  <a:lnTo>
                    <a:pt x="42101" y="5929"/>
                  </a:lnTo>
                  <a:lnTo>
                    <a:pt x="40484" y="5630"/>
                  </a:lnTo>
                  <a:lnTo>
                    <a:pt x="38777" y="5300"/>
                  </a:lnTo>
                  <a:lnTo>
                    <a:pt x="37011" y="4911"/>
                  </a:lnTo>
                  <a:lnTo>
                    <a:pt x="33327" y="4073"/>
                  </a:lnTo>
                  <a:lnTo>
                    <a:pt x="29704" y="3174"/>
                  </a:lnTo>
                  <a:lnTo>
                    <a:pt x="26381" y="2306"/>
                  </a:lnTo>
                  <a:lnTo>
                    <a:pt x="23506" y="1557"/>
                  </a:lnTo>
                  <a:lnTo>
                    <a:pt x="21380" y="959"/>
                  </a:lnTo>
                  <a:lnTo>
                    <a:pt x="20452" y="719"/>
                  </a:lnTo>
                  <a:lnTo>
                    <a:pt x="19284" y="479"/>
                  </a:lnTo>
                  <a:lnTo>
                    <a:pt x="17967" y="300"/>
                  </a:lnTo>
                  <a:lnTo>
                    <a:pt x="16499" y="120"/>
                  </a:lnTo>
                  <a:lnTo>
                    <a:pt x="14972" y="30"/>
                  </a:lnTo>
                  <a:lnTo>
                    <a:pt x="14164" y="0"/>
                  </a:lnTo>
                  <a:close/>
                </a:path>
              </a:pathLst>
            </a:custGeom>
            <a:solidFill>
              <a:srgbClr val="CA9E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7"/>
            <p:cNvSpPr/>
            <p:nvPr/>
          </p:nvSpPr>
          <p:spPr>
            <a:xfrm>
              <a:off x="10977998" y="2621305"/>
              <a:ext cx="145154" cy="158704"/>
            </a:xfrm>
            <a:custGeom>
              <a:avLst/>
              <a:gdLst/>
              <a:ahLst/>
              <a:cxnLst/>
              <a:rect l="l" t="t" r="r" b="b"/>
              <a:pathLst>
                <a:path w="19973" h="21830" extrusionOk="0">
                  <a:moveTo>
                    <a:pt x="12546" y="1"/>
                  </a:moveTo>
                  <a:lnTo>
                    <a:pt x="11798" y="31"/>
                  </a:lnTo>
                  <a:lnTo>
                    <a:pt x="11049" y="91"/>
                  </a:lnTo>
                  <a:lnTo>
                    <a:pt x="10301" y="180"/>
                  </a:lnTo>
                  <a:lnTo>
                    <a:pt x="9582" y="300"/>
                  </a:lnTo>
                  <a:lnTo>
                    <a:pt x="8863" y="450"/>
                  </a:lnTo>
                  <a:lnTo>
                    <a:pt x="8205" y="630"/>
                  </a:lnTo>
                  <a:lnTo>
                    <a:pt x="7546" y="869"/>
                  </a:lnTo>
                  <a:lnTo>
                    <a:pt x="6917" y="1109"/>
                  </a:lnTo>
                  <a:lnTo>
                    <a:pt x="6288" y="1378"/>
                  </a:lnTo>
                  <a:lnTo>
                    <a:pt x="5719" y="1678"/>
                  </a:lnTo>
                  <a:lnTo>
                    <a:pt x="5150" y="2007"/>
                  </a:lnTo>
                  <a:lnTo>
                    <a:pt x="4611" y="2366"/>
                  </a:lnTo>
                  <a:lnTo>
                    <a:pt x="4102" y="2726"/>
                  </a:lnTo>
                  <a:lnTo>
                    <a:pt x="3623" y="3145"/>
                  </a:lnTo>
                  <a:lnTo>
                    <a:pt x="3174" y="3564"/>
                  </a:lnTo>
                  <a:lnTo>
                    <a:pt x="2755" y="3983"/>
                  </a:lnTo>
                  <a:lnTo>
                    <a:pt x="2336" y="4432"/>
                  </a:lnTo>
                  <a:lnTo>
                    <a:pt x="1976" y="4911"/>
                  </a:lnTo>
                  <a:lnTo>
                    <a:pt x="1647" y="5391"/>
                  </a:lnTo>
                  <a:lnTo>
                    <a:pt x="1318" y="5900"/>
                  </a:lnTo>
                  <a:lnTo>
                    <a:pt x="1048" y="6409"/>
                  </a:lnTo>
                  <a:lnTo>
                    <a:pt x="809" y="6948"/>
                  </a:lnTo>
                  <a:lnTo>
                    <a:pt x="599" y="7457"/>
                  </a:lnTo>
                  <a:lnTo>
                    <a:pt x="419" y="8026"/>
                  </a:lnTo>
                  <a:lnTo>
                    <a:pt x="270" y="8565"/>
                  </a:lnTo>
                  <a:lnTo>
                    <a:pt x="150" y="9133"/>
                  </a:lnTo>
                  <a:lnTo>
                    <a:pt x="60" y="9702"/>
                  </a:lnTo>
                  <a:lnTo>
                    <a:pt x="30" y="10271"/>
                  </a:lnTo>
                  <a:lnTo>
                    <a:pt x="0" y="10840"/>
                  </a:lnTo>
                  <a:lnTo>
                    <a:pt x="30" y="11409"/>
                  </a:lnTo>
                  <a:lnTo>
                    <a:pt x="90" y="11978"/>
                  </a:lnTo>
                  <a:lnTo>
                    <a:pt x="180" y="12577"/>
                  </a:lnTo>
                  <a:lnTo>
                    <a:pt x="329" y="13146"/>
                  </a:lnTo>
                  <a:lnTo>
                    <a:pt x="659" y="14254"/>
                  </a:lnTo>
                  <a:lnTo>
                    <a:pt x="1018" y="15272"/>
                  </a:lnTo>
                  <a:lnTo>
                    <a:pt x="1437" y="16200"/>
                  </a:lnTo>
                  <a:lnTo>
                    <a:pt x="1887" y="17068"/>
                  </a:lnTo>
                  <a:lnTo>
                    <a:pt x="2336" y="17877"/>
                  </a:lnTo>
                  <a:lnTo>
                    <a:pt x="2785" y="18566"/>
                  </a:lnTo>
                  <a:lnTo>
                    <a:pt x="3264" y="19224"/>
                  </a:lnTo>
                  <a:lnTo>
                    <a:pt x="3713" y="19763"/>
                  </a:lnTo>
                  <a:lnTo>
                    <a:pt x="4132" y="20272"/>
                  </a:lnTo>
                  <a:lnTo>
                    <a:pt x="4551" y="20692"/>
                  </a:lnTo>
                  <a:lnTo>
                    <a:pt x="4911" y="21051"/>
                  </a:lnTo>
                  <a:lnTo>
                    <a:pt x="5240" y="21320"/>
                  </a:lnTo>
                  <a:lnTo>
                    <a:pt x="5689" y="21710"/>
                  </a:lnTo>
                  <a:lnTo>
                    <a:pt x="5869" y="21829"/>
                  </a:lnTo>
                  <a:lnTo>
                    <a:pt x="8055" y="19524"/>
                  </a:lnTo>
                  <a:lnTo>
                    <a:pt x="10301" y="17158"/>
                  </a:lnTo>
                  <a:lnTo>
                    <a:pt x="12876" y="14374"/>
                  </a:lnTo>
                  <a:lnTo>
                    <a:pt x="15481" y="11499"/>
                  </a:lnTo>
                  <a:lnTo>
                    <a:pt x="16679" y="10152"/>
                  </a:lnTo>
                  <a:lnTo>
                    <a:pt x="17727" y="8894"/>
                  </a:lnTo>
                  <a:lnTo>
                    <a:pt x="18625" y="7786"/>
                  </a:lnTo>
                  <a:lnTo>
                    <a:pt x="19344" y="6828"/>
                  </a:lnTo>
                  <a:lnTo>
                    <a:pt x="19613" y="6439"/>
                  </a:lnTo>
                  <a:lnTo>
                    <a:pt x="19793" y="6109"/>
                  </a:lnTo>
                  <a:lnTo>
                    <a:pt x="19912" y="5870"/>
                  </a:lnTo>
                  <a:lnTo>
                    <a:pt x="19972" y="5660"/>
                  </a:lnTo>
                  <a:lnTo>
                    <a:pt x="19942" y="5420"/>
                  </a:lnTo>
                  <a:lnTo>
                    <a:pt x="19912" y="5121"/>
                  </a:lnTo>
                  <a:lnTo>
                    <a:pt x="19853" y="4732"/>
                  </a:lnTo>
                  <a:lnTo>
                    <a:pt x="19733" y="4283"/>
                  </a:lnTo>
                  <a:lnTo>
                    <a:pt x="19553" y="3774"/>
                  </a:lnTo>
                  <a:lnTo>
                    <a:pt x="19314" y="3235"/>
                  </a:lnTo>
                  <a:lnTo>
                    <a:pt x="19164" y="2965"/>
                  </a:lnTo>
                  <a:lnTo>
                    <a:pt x="18984" y="2696"/>
                  </a:lnTo>
                  <a:lnTo>
                    <a:pt x="18775" y="2426"/>
                  </a:lnTo>
                  <a:lnTo>
                    <a:pt x="18565" y="2157"/>
                  </a:lnTo>
                  <a:lnTo>
                    <a:pt x="18296" y="1887"/>
                  </a:lnTo>
                  <a:lnTo>
                    <a:pt x="18026" y="1648"/>
                  </a:lnTo>
                  <a:lnTo>
                    <a:pt x="17727" y="1378"/>
                  </a:lnTo>
                  <a:lnTo>
                    <a:pt x="17367" y="1169"/>
                  </a:lnTo>
                  <a:lnTo>
                    <a:pt x="16978" y="929"/>
                  </a:lnTo>
                  <a:lnTo>
                    <a:pt x="16559" y="749"/>
                  </a:lnTo>
                  <a:lnTo>
                    <a:pt x="16110" y="570"/>
                  </a:lnTo>
                  <a:lnTo>
                    <a:pt x="15631" y="390"/>
                  </a:lnTo>
                  <a:lnTo>
                    <a:pt x="15092" y="270"/>
                  </a:lnTo>
                  <a:lnTo>
                    <a:pt x="14523" y="150"/>
                  </a:lnTo>
                  <a:lnTo>
                    <a:pt x="13924" y="61"/>
                  </a:lnTo>
                  <a:lnTo>
                    <a:pt x="13265" y="31"/>
                  </a:lnTo>
                  <a:lnTo>
                    <a:pt x="12546" y="1"/>
                  </a:lnTo>
                  <a:close/>
                </a:path>
              </a:pathLst>
            </a:custGeom>
            <a:solidFill>
              <a:srgbClr val="EC6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7"/>
            <p:cNvSpPr/>
            <p:nvPr/>
          </p:nvSpPr>
          <p:spPr>
            <a:xfrm>
              <a:off x="10840446" y="2582783"/>
              <a:ext cx="102508" cy="117999"/>
            </a:xfrm>
            <a:custGeom>
              <a:avLst/>
              <a:gdLst/>
              <a:ahLst/>
              <a:cxnLst/>
              <a:rect l="l" t="t" r="r" b="b"/>
              <a:pathLst>
                <a:path w="14105" h="16231" extrusionOk="0">
                  <a:moveTo>
                    <a:pt x="7726" y="1"/>
                  </a:moveTo>
                  <a:lnTo>
                    <a:pt x="6798" y="31"/>
                  </a:lnTo>
                  <a:lnTo>
                    <a:pt x="5930" y="91"/>
                  </a:lnTo>
                  <a:lnTo>
                    <a:pt x="5151" y="240"/>
                  </a:lnTo>
                  <a:lnTo>
                    <a:pt x="4403" y="420"/>
                  </a:lnTo>
                  <a:lnTo>
                    <a:pt x="4073" y="540"/>
                  </a:lnTo>
                  <a:lnTo>
                    <a:pt x="3744" y="660"/>
                  </a:lnTo>
                  <a:lnTo>
                    <a:pt x="3414" y="809"/>
                  </a:lnTo>
                  <a:lnTo>
                    <a:pt x="3115" y="959"/>
                  </a:lnTo>
                  <a:lnTo>
                    <a:pt x="2845" y="1139"/>
                  </a:lnTo>
                  <a:lnTo>
                    <a:pt x="2546" y="1318"/>
                  </a:lnTo>
                  <a:lnTo>
                    <a:pt x="2306" y="1528"/>
                  </a:lnTo>
                  <a:lnTo>
                    <a:pt x="2067" y="1737"/>
                  </a:lnTo>
                  <a:lnTo>
                    <a:pt x="1827" y="1977"/>
                  </a:lnTo>
                  <a:lnTo>
                    <a:pt x="1618" y="2217"/>
                  </a:lnTo>
                  <a:lnTo>
                    <a:pt x="1408" y="2486"/>
                  </a:lnTo>
                  <a:lnTo>
                    <a:pt x="1229" y="2786"/>
                  </a:lnTo>
                  <a:lnTo>
                    <a:pt x="1049" y="3085"/>
                  </a:lnTo>
                  <a:lnTo>
                    <a:pt x="899" y="3384"/>
                  </a:lnTo>
                  <a:lnTo>
                    <a:pt x="749" y="3744"/>
                  </a:lnTo>
                  <a:lnTo>
                    <a:pt x="600" y="4073"/>
                  </a:lnTo>
                  <a:lnTo>
                    <a:pt x="360" y="4852"/>
                  </a:lnTo>
                  <a:lnTo>
                    <a:pt x="181" y="5660"/>
                  </a:lnTo>
                  <a:lnTo>
                    <a:pt x="61" y="6558"/>
                  </a:lnTo>
                  <a:lnTo>
                    <a:pt x="31" y="7037"/>
                  </a:lnTo>
                  <a:lnTo>
                    <a:pt x="1" y="7487"/>
                  </a:lnTo>
                  <a:lnTo>
                    <a:pt x="1" y="7966"/>
                  </a:lnTo>
                  <a:lnTo>
                    <a:pt x="31" y="8415"/>
                  </a:lnTo>
                  <a:lnTo>
                    <a:pt x="61" y="8894"/>
                  </a:lnTo>
                  <a:lnTo>
                    <a:pt x="121" y="9343"/>
                  </a:lnTo>
                  <a:lnTo>
                    <a:pt x="181" y="9792"/>
                  </a:lnTo>
                  <a:lnTo>
                    <a:pt x="300" y="10241"/>
                  </a:lnTo>
                  <a:lnTo>
                    <a:pt x="390" y="10691"/>
                  </a:lnTo>
                  <a:lnTo>
                    <a:pt x="540" y="11110"/>
                  </a:lnTo>
                  <a:lnTo>
                    <a:pt x="660" y="11529"/>
                  </a:lnTo>
                  <a:lnTo>
                    <a:pt x="839" y="11948"/>
                  </a:lnTo>
                  <a:lnTo>
                    <a:pt x="1019" y="12337"/>
                  </a:lnTo>
                  <a:lnTo>
                    <a:pt x="1199" y="12727"/>
                  </a:lnTo>
                  <a:lnTo>
                    <a:pt x="1408" y="13086"/>
                  </a:lnTo>
                  <a:lnTo>
                    <a:pt x="1648" y="13445"/>
                  </a:lnTo>
                  <a:lnTo>
                    <a:pt x="1857" y="13805"/>
                  </a:lnTo>
                  <a:lnTo>
                    <a:pt x="2127" y="14104"/>
                  </a:lnTo>
                  <a:lnTo>
                    <a:pt x="2366" y="14433"/>
                  </a:lnTo>
                  <a:lnTo>
                    <a:pt x="2666" y="14703"/>
                  </a:lnTo>
                  <a:lnTo>
                    <a:pt x="2935" y="14972"/>
                  </a:lnTo>
                  <a:lnTo>
                    <a:pt x="3235" y="15212"/>
                  </a:lnTo>
                  <a:lnTo>
                    <a:pt x="3534" y="15422"/>
                  </a:lnTo>
                  <a:lnTo>
                    <a:pt x="3864" y="15631"/>
                  </a:lnTo>
                  <a:lnTo>
                    <a:pt x="4163" y="15811"/>
                  </a:lnTo>
                  <a:lnTo>
                    <a:pt x="4522" y="15931"/>
                  </a:lnTo>
                  <a:lnTo>
                    <a:pt x="4852" y="16050"/>
                  </a:lnTo>
                  <a:lnTo>
                    <a:pt x="5211" y="16140"/>
                  </a:lnTo>
                  <a:lnTo>
                    <a:pt x="5570" y="16200"/>
                  </a:lnTo>
                  <a:lnTo>
                    <a:pt x="5930" y="16230"/>
                  </a:lnTo>
                  <a:lnTo>
                    <a:pt x="6289" y="16230"/>
                  </a:lnTo>
                  <a:lnTo>
                    <a:pt x="6678" y="16200"/>
                  </a:lnTo>
                  <a:lnTo>
                    <a:pt x="7457" y="16080"/>
                  </a:lnTo>
                  <a:lnTo>
                    <a:pt x="8235" y="15901"/>
                  </a:lnTo>
                  <a:lnTo>
                    <a:pt x="9014" y="15661"/>
                  </a:lnTo>
                  <a:lnTo>
                    <a:pt x="9792" y="15392"/>
                  </a:lnTo>
                  <a:lnTo>
                    <a:pt x="10541" y="15062"/>
                  </a:lnTo>
                  <a:lnTo>
                    <a:pt x="11230" y="14673"/>
                  </a:lnTo>
                  <a:lnTo>
                    <a:pt x="11589" y="14463"/>
                  </a:lnTo>
                  <a:lnTo>
                    <a:pt x="11888" y="14254"/>
                  </a:lnTo>
                  <a:lnTo>
                    <a:pt x="12218" y="14014"/>
                  </a:lnTo>
                  <a:lnTo>
                    <a:pt x="12487" y="13775"/>
                  </a:lnTo>
                  <a:lnTo>
                    <a:pt x="12757" y="13505"/>
                  </a:lnTo>
                  <a:lnTo>
                    <a:pt x="13026" y="13236"/>
                  </a:lnTo>
                  <a:lnTo>
                    <a:pt x="13236" y="12966"/>
                  </a:lnTo>
                  <a:lnTo>
                    <a:pt x="13445" y="12667"/>
                  </a:lnTo>
                  <a:lnTo>
                    <a:pt x="13625" y="12367"/>
                  </a:lnTo>
                  <a:lnTo>
                    <a:pt x="13775" y="12038"/>
                  </a:lnTo>
                  <a:lnTo>
                    <a:pt x="13925" y="11709"/>
                  </a:lnTo>
                  <a:lnTo>
                    <a:pt x="14014" y="11379"/>
                  </a:lnTo>
                  <a:lnTo>
                    <a:pt x="14074" y="11020"/>
                  </a:lnTo>
                  <a:lnTo>
                    <a:pt x="14104" y="10661"/>
                  </a:lnTo>
                  <a:lnTo>
                    <a:pt x="14104" y="10271"/>
                  </a:lnTo>
                  <a:lnTo>
                    <a:pt x="14044" y="9882"/>
                  </a:lnTo>
                  <a:lnTo>
                    <a:pt x="13984" y="9493"/>
                  </a:lnTo>
                  <a:lnTo>
                    <a:pt x="13865" y="9074"/>
                  </a:lnTo>
                  <a:lnTo>
                    <a:pt x="13715" y="8654"/>
                  </a:lnTo>
                  <a:lnTo>
                    <a:pt x="13505" y="8205"/>
                  </a:lnTo>
                  <a:lnTo>
                    <a:pt x="13086" y="7337"/>
                  </a:lnTo>
                  <a:lnTo>
                    <a:pt x="12757" y="6528"/>
                  </a:lnTo>
                  <a:lnTo>
                    <a:pt x="12487" y="5720"/>
                  </a:lnTo>
                  <a:lnTo>
                    <a:pt x="12248" y="4971"/>
                  </a:lnTo>
                  <a:lnTo>
                    <a:pt x="11858" y="3624"/>
                  </a:lnTo>
                  <a:lnTo>
                    <a:pt x="11709" y="2995"/>
                  </a:lnTo>
                  <a:lnTo>
                    <a:pt x="11529" y="2426"/>
                  </a:lnTo>
                  <a:lnTo>
                    <a:pt x="11349" y="1917"/>
                  </a:lnTo>
                  <a:lnTo>
                    <a:pt x="11140" y="1468"/>
                  </a:lnTo>
                  <a:lnTo>
                    <a:pt x="10900" y="1079"/>
                  </a:lnTo>
                  <a:lnTo>
                    <a:pt x="10780" y="899"/>
                  </a:lnTo>
                  <a:lnTo>
                    <a:pt x="10601" y="749"/>
                  </a:lnTo>
                  <a:lnTo>
                    <a:pt x="10451" y="600"/>
                  </a:lnTo>
                  <a:lnTo>
                    <a:pt x="10271" y="480"/>
                  </a:lnTo>
                  <a:lnTo>
                    <a:pt x="10062" y="360"/>
                  </a:lnTo>
                  <a:lnTo>
                    <a:pt x="9822" y="240"/>
                  </a:lnTo>
                  <a:lnTo>
                    <a:pt x="9583" y="180"/>
                  </a:lnTo>
                  <a:lnTo>
                    <a:pt x="9313" y="121"/>
                  </a:lnTo>
                  <a:lnTo>
                    <a:pt x="9014" y="61"/>
                  </a:lnTo>
                  <a:lnTo>
                    <a:pt x="8714" y="31"/>
                  </a:lnTo>
                  <a:lnTo>
                    <a:pt x="7726" y="1"/>
                  </a:lnTo>
                  <a:close/>
                </a:path>
              </a:pathLst>
            </a:custGeom>
            <a:solidFill>
              <a:srgbClr val="EC6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7"/>
            <p:cNvSpPr/>
            <p:nvPr/>
          </p:nvSpPr>
          <p:spPr>
            <a:xfrm>
              <a:off x="10872005" y="2745797"/>
              <a:ext cx="105335" cy="109719"/>
            </a:xfrm>
            <a:custGeom>
              <a:avLst/>
              <a:gdLst/>
              <a:ahLst/>
              <a:cxnLst/>
              <a:rect l="l" t="t" r="r" b="b"/>
              <a:pathLst>
                <a:path w="14494" h="15092" extrusionOk="0">
                  <a:moveTo>
                    <a:pt x="5959" y="0"/>
                  </a:moveTo>
                  <a:lnTo>
                    <a:pt x="5570" y="30"/>
                  </a:lnTo>
                  <a:lnTo>
                    <a:pt x="5181" y="90"/>
                  </a:lnTo>
                  <a:lnTo>
                    <a:pt x="4792" y="180"/>
                  </a:lnTo>
                  <a:lnTo>
                    <a:pt x="4402" y="270"/>
                  </a:lnTo>
                  <a:lnTo>
                    <a:pt x="4043" y="420"/>
                  </a:lnTo>
                  <a:lnTo>
                    <a:pt x="3654" y="569"/>
                  </a:lnTo>
                  <a:lnTo>
                    <a:pt x="3294" y="779"/>
                  </a:lnTo>
                  <a:lnTo>
                    <a:pt x="2935" y="1018"/>
                  </a:lnTo>
                  <a:lnTo>
                    <a:pt x="2576" y="1258"/>
                  </a:lnTo>
                  <a:lnTo>
                    <a:pt x="2246" y="1557"/>
                  </a:lnTo>
                  <a:lnTo>
                    <a:pt x="1767" y="2066"/>
                  </a:lnTo>
                  <a:lnTo>
                    <a:pt x="1348" y="2575"/>
                  </a:lnTo>
                  <a:lnTo>
                    <a:pt x="989" y="3144"/>
                  </a:lnTo>
                  <a:lnTo>
                    <a:pt x="689" y="3713"/>
                  </a:lnTo>
                  <a:lnTo>
                    <a:pt x="450" y="4342"/>
                  </a:lnTo>
                  <a:lnTo>
                    <a:pt x="240" y="4971"/>
                  </a:lnTo>
                  <a:lnTo>
                    <a:pt x="120" y="5630"/>
                  </a:lnTo>
                  <a:lnTo>
                    <a:pt x="31" y="6288"/>
                  </a:lnTo>
                  <a:lnTo>
                    <a:pt x="1" y="6947"/>
                  </a:lnTo>
                  <a:lnTo>
                    <a:pt x="31" y="7606"/>
                  </a:lnTo>
                  <a:lnTo>
                    <a:pt x="90" y="8265"/>
                  </a:lnTo>
                  <a:lnTo>
                    <a:pt x="240" y="8923"/>
                  </a:lnTo>
                  <a:lnTo>
                    <a:pt x="420" y="9552"/>
                  </a:lnTo>
                  <a:lnTo>
                    <a:pt x="689" y="10151"/>
                  </a:lnTo>
                  <a:lnTo>
                    <a:pt x="989" y="10750"/>
                  </a:lnTo>
                  <a:lnTo>
                    <a:pt x="1348" y="11319"/>
                  </a:lnTo>
                  <a:lnTo>
                    <a:pt x="1737" y="11828"/>
                  </a:lnTo>
                  <a:lnTo>
                    <a:pt x="2127" y="12367"/>
                  </a:lnTo>
                  <a:lnTo>
                    <a:pt x="2546" y="12846"/>
                  </a:lnTo>
                  <a:lnTo>
                    <a:pt x="2965" y="13295"/>
                  </a:lnTo>
                  <a:lnTo>
                    <a:pt x="3384" y="13714"/>
                  </a:lnTo>
                  <a:lnTo>
                    <a:pt x="3833" y="14074"/>
                  </a:lnTo>
                  <a:lnTo>
                    <a:pt x="4283" y="14403"/>
                  </a:lnTo>
                  <a:lnTo>
                    <a:pt x="4762" y="14673"/>
                  </a:lnTo>
                  <a:lnTo>
                    <a:pt x="5241" y="14882"/>
                  </a:lnTo>
                  <a:lnTo>
                    <a:pt x="5510" y="14942"/>
                  </a:lnTo>
                  <a:lnTo>
                    <a:pt x="5750" y="15002"/>
                  </a:lnTo>
                  <a:lnTo>
                    <a:pt x="6019" y="15062"/>
                  </a:lnTo>
                  <a:lnTo>
                    <a:pt x="6289" y="15092"/>
                  </a:lnTo>
                  <a:lnTo>
                    <a:pt x="6558" y="15092"/>
                  </a:lnTo>
                  <a:lnTo>
                    <a:pt x="6858" y="15062"/>
                  </a:lnTo>
                  <a:lnTo>
                    <a:pt x="7127" y="15032"/>
                  </a:lnTo>
                  <a:lnTo>
                    <a:pt x="7427" y="14972"/>
                  </a:lnTo>
                  <a:lnTo>
                    <a:pt x="7726" y="14912"/>
                  </a:lnTo>
                  <a:lnTo>
                    <a:pt x="8025" y="14792"/>
                  </a:lnTo>
                  <a:lnTo>
                    <a:pt x="8355" y="14673"/>
                  </a:lnTo>
                  <a:lnTo>
                    <a:pt x="8654" y="14523"/>
                  </a:lnTo>
                  <a:lnTo>
                    <a:pt x="8984" y="14373"/>
                  </a:lnTo>
                  <a:lnTo>
                    <a:pt x="9313" y="14164"/>
                  </a:lnTo>
                  <a:lnTo>
                    <a:pt x="9972" y="13714"/>
                  </a:lnTo>
                  <a:lnTo>
                    <a:pt x="10631" y="13205"/>
                  </a:lnTo>
                  <a:lnTo>
                    <a:pt x="11259" y="12636"/>
                  </a:lnTo>
                  <a:lnTo>
                    <a:pt x="11858" y="12038"/>
                  </a:lnTo>
                  <a:lnTo>
                    <a:pt x="12427" y="11409"/>
                  </a:lnTo>
                  <a:lnTo>
                    <a:pt x="12906" y="10750"/>
                  </a:lnTo>
                  <a:lnTo>
                    <a:pt x="13355" y="10031"/>
                  </a:lnTo>
                  <a:lnTo>
                    <a:pt x="13745" y="9343"/>
                  </a:lnTo>
                  <a:lnTo>
                    <a:pt x="13924" y="8983"/>
                  </a:lnTo>
                  <a:lnTo>
                    <a:pt x="14074" y="8624"/>
                  </a:lnTo>
                  <a:lnTo>
                    <a:pt x="14194" y="8265"/>
                  </a:lnTo>
                  <a:lnTo>
                    <a:pt x="14314" y="7905"/>
                  </a:lnTo>
                  <a:lnTo>
                    <a:pt x="14373" y="7546"/>
                  </a:lnTo>
                  <a:lnTo>
                    <a:pt x="14433" y="7187"/>
                  </a:lnTo>
                  <a:lnTo>
                    <a:pt x="14493" y="6827"/>
                  </a:lnTo>
                  <a:lnTo>
                    <a:pt x="14493" y="6498"/>
                  </a:lnTo>
                  <a:lnTo>
                    <a:pt x="14493" y="6139"/>
                  </a:lnTo>
                  <a:lnTo>
                    <a:pt x="14433" y="5809"/>
                  </a:lnTo>
                  <a:lnTo>
                    <a:pt x="14373" y="5480"/>
                  </a:lnTo>
                  <a:lnTo>
                    <a:pt x="14284" y="5151"/>
                  </a:lnTo>
                  <a:lnTo>
                    <a:pt x="14134" y="4821"/>
                  </a:lnTo>
                  <a:lnTo>
                    <a:pt x="13984" y="4522"/>
                  </a:lnTo>
                  <a:lnTo>
                    <a:pt x="13805" y="4192"/>
                  </a:lnTo>
                  <a:lnTo>
                    <a:pt x="13565" y="3923"/>
                  </a:lnTo>
                  <a:lnTo>
                    <a:pt x="13056" y="3354"/>
                  </a:lnTo>
                  <a:lnTo>
                    <a:pt x="12487" y="2785"/>
                  </a:lnTo>
                  <a:lnTo>
                    <a:pt x="11888" y="2276"/>
                  </a:lnTo>
                  <a:lnTo>
                    <a:pt x="11229" y="1797"/>
                  </a:lnTo>
                  <a:lnTo>
                    <a:pt x="10541" y="1348"/>
                  </a:lnTo>
                  <a:lnTo>
                    <a:pt x="9792" y="929"/>
                  </a:lnTo>
                  <a:lnTo>
                    <a:pt x="9044" y="599"/>
                  </a:lnTo>
                  <a:lnTo>
                    <a:pt x="8684" y="449"/>
                  </a:lnTo>
                  <a:lnTo>
                    <a:pt x="8295" y="330"/>
                  </a:lnTo>
                  <a:lnTo>
                    <a:pt x="7906" y="240"/>
                  </a:lnTo>
                  <a:lnTo>
                    <a:pt x="7516" y="150"/>
                  </a:lnTo>
                  <a:lnTo>
                    <a:pt x="7127" y="60"/>
                  </a:lnTo>
                  <a:lnTo>
                    <a:pt x="6738" y="30"/>
                  </a:lnTo>
                  <a:lnTo>
                    <a:pt x="6349" y="0"/>
                  </a:lnTo>
                  <a:close/>
                </a:path>
              </a:pathLst>
            </a:custGeom>
            <a:solidFill>
              <a:srgbClr val="EC6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7"/>
            <p:cNvSpPr/>
            <p:nvPr/>
          </p:nvSpPr>
          <p:spPr>
            <a:xfrm>
              <a:off x="10779509" y="2369937"/>
              <a:ext cx="441762" cy="235541"/>
            </a:xfrm>
            <a:custGeom>
              <a:avLst/>
              <a:gdLst/>
              <a:ahLst/>
              <a:cxnLst/>
              <a:rect l="l" t="t" r="r" b="b"/>
              <a:pathLst>
                <a:path w="60786" h="32399" extrusionOk="0">
                  <a:moveTo>
                    <a:pt x="9912" y="1827"/>
                  </a:moveTo>
                  <a:lnTo>
                    <a:pt x="10481" y="1857"/>
                  </a:lnTo>
                  <a:lnTo>
                    <a:pt x="11559" y="1946"/>
                  </a:lnTo>
                  <a:lnTo>
                    <a:pt x="12637" y="2066"/>
                  </a:lnTo>
                  <a:lnTo>
                    <a:pt x="13715" y="2246"/>
                  </a:lnTo>
                  <a:lnTo>
                    <a:pt x="14793" y="2456"/>
                  </a:lnTo>
                  <a:lnTo>
                    <a:pt x="16110" y="2725"/>
                  </a:lnTo>
                  <a:lnTo>
                    <a:pt x="17428" y="3054"/>
                  </a:lnTo>
                  <a:lnTo>
                    <a:pt x="20093" y="3683"/>
                  </a:lnTo>
                  <a:lnTo>
                    <a:pt x="22728" y="4372"/>
                  </a:lnTo>
                  <a:lnTo>
                    <a:pt x="25363" y="5031"/>
                  </a:lnTo>
                  <a:lnTo>
                    <a:pt x="31052" y="6408"/>
                  </a:lnTo>
                  <a:lnTo>
                    <a:pt x="36741" y="7815"/>
                  </a:lnTo>
                  <a:lnTo>
                    <a:pt x="48090" y="10660"/>
                  </a:lnTo>
                  <a:lnTo>
                    <a:pt x="50126" y="11169"/>
                  </a:lnTo>
                  <a:lnTo>
                    <a:pt x="51174" y="11468"/>
                  </a:lnTo>
                  <a:lnTo>
                    <a:pt x="52192" y="11798"/>
                  </a:lnTo>
                  <a:lnTo>
                    <a:pt x="53180" y="12157"/>
                  </a:lnTo>
                  <a:lnTo>
                    <a:pt x="54168" y="12546"/>
                  </a:lnTo>
                  <a:lnTo>
                    <a:pt x="55156" y="12996"/>
                  </a:lnTo>
                  <a:lnTo>
                    <a:pt x="56085" y="13475"/>
                  </a:lnTo>
                  <a:lnTo>
                    <a:pt x="56474" y="13714"/>
                  </a:lnTo>
                  <a:lnTo>
                    <a:pt x="56833" y="13954"/>
                  </a:lnTo>
                  <a:lnTo>
                    <a:pt x="57163" y="14193"/>
                  </a:lnTo>
                  <a:lnTo>
                    <a:pt x="57462" y="14463"/>
                  </a:lnTo>
                  <a:lnTo>
                    <a:pt x="57702" y="14732"/>
                  </a:lnTo>
                  <a:lnTo>
                    <a:pt x="57941" y="15032"/>
                  </a:lnTo>
                  <a:lnTo>
                    <a:pt x="58151" y="15331"/>
                  </a:lnTo>
                  <a:lnTo>
                    <a:pt x="58330" y="15661"/>
                  </a:lnTo>
                  <a:lnTo>
                    <a:pt x="58480" y="15990"/>
                  </a:lnTo>
                  <a:lnTo>
                    <a:pt x="58630" y="16319"/>
                  </a:lnTo>
                  <a:lnTo>
                    <a:pt x="58720" y="16679"/>
                  </a:lnTo>
                  <a:lnTo>
                    <a:pt x="58810" y="17068"/>
                  </a:lnTo>
                  <a:lnTo>
                    <a:pt x="58869" y="17457"/>
                  </a:lnTo>
                  <a:lnTo>
                    <a:pt x="58929" y="17846"/>
                  </a:lnTo>
                  <a:lnTo>
                    <a:pt x="58959" y="18296"/>
                  </a:lnTo>
                  <a:lnTo>
                    <a:pt x="58959" y="18745"/>
                  </a:lnTo>
                  <a:lnTo>
                    <a:pt x="58959" y="19224"/>
                  </a:lnTo>
                  <a:lnTo>
                    <a:pt x="58929" y="19733"/>
                  </a:lnTo>
                  <a:lnTo>
                    <a:pt x="58810" y="20721"/>
                  </a:lnTo>
                  <a:lnTo>
                    <a:pt x="58630" y="21709"/>
                  </a:lnTo>
                  <a:lnTo>
                    <a:pt x="58390" y="22667"/>
                  </a:lnTo>
                  <a:lnTo>
                    <a:pt x="58091" y="23655"/>
                  </a:lnTo>
                  <a:lnTo>
                    <a:pt x="57762" y="24584"/>
                  </a:lnTo>
                  <a:lnTo>
                    <a:pt x="57342" y="25512"/>
                  </a:lnTo>
                  <a:lnTo>
                    <a:pt x="56923" y="26410"/>
                  </a:lnTo>
                  <a:lnTo>
                    <a:pt x="56504" y="27189"/>
                  </a:lnTo>
                  <a:lnTo>
                    <a:pt x="56025" y="27937"/>
                  </a:lnTo>
                  <a:lnTo>
                    <a:pt x="55755" y="28297"/>
                  </a:lnTo>
                  <a:lnTo>
                    <a:pt x="55486" y="28626"/>
                  </a:lnTo>
                  <a:lnTo>
                    <a:pt x="55186" y="28955"/>
                  </a:lnTo>
                  <a:lnTo>
                    <a:pt x="54887" y="29255"/>
                  </a:lnTo>
                  <a:lnTo>
                    <a:pt x="54558" y="29524"/>
                  </a:lnTo>
                  <a:lnTo>
                    <a:pt x="54228" y="29764"/>
                  </a:lnTo>
                  <a:lnTo>
                    <a:pt x="53869" y="30003"/>
                  </a:lnTo>
                  <a:lnTo>
                    <a:pt x="53480" y="30183"/>
                  </a:lnTo>
                  <a:lnTo>
                    <a:pt x="53090" y="30333"/>
                  </a:lnTo>
                  <a:lnTo>
                    <a:pt x="52671" y="30453"/>
                  </a:lnTo>
                  <a:lnTo>
                    <a:pt x="52222" y="30542"/>
                  </a:lnTo>
                  <a:lnTo>
                    <a:pt x="51743" y="30572"/>
                  </a:lnTo>
                  <a:lnTo>
                    <a:pt x="50725" y="30572"/>
                  </a:lnTo>
                  <a:lnTo>
                    <a:pt x="50186" y="30512"/>
                  </a:lnTo>
                  <a:lnTo>
                    <a:pt x="49677" y="30453"/>
                  </a:lnTo>
                  <a:lnTo>
                    <a:pt x="48629" y="30303"/>
                  </a:lnTo>
                  <a:lnTo>
                    <a:pt x="47581" y="30063"/>
                  </a:lnTo>
                  <a:lnTo>
                    <a:pt x="46563" y="29794"/>
                  </a:lnTo>
                  <a:lnTo>
                    <a:pt x="45545" y="29494"/>
                  </a:lnTo>
                  <a:lnTo>
                    <a:pt x="43568" y="28836"/>
                  </a:lnTo>
                  <a:lnTo>
                    <a:pt x="42520" y="28476"/>
                  </a:lnTo>
                  <a:lnTo>
                    <a:pt x="41442" y="28087"/>
                  </a:lnTo>
                  <a:lnTo>
                    <a:pt x="39316" y="27279"/>
                  </a:lnTo>
                  <a:lnTo>
                    <a:pt x="37190" y="26470"/>
                  </a:lnTo>
                  <a:lnTo>
                    <a:pt x="36112" y="26111"/>
                  </a:lnTo>
                  <a:lnTo>
                    <a:pt x="35034" y="25751"/>
                  </a:lnTo>
                  <a:lnTo>
                    <a:pt x="33777" y="25362"/>
                  </a:lnTo>
                  <a:lnTo>
                    <a:pt x="32459" y="25003"/>
                  </a:lnTo>
                  <a:lnTo>
                    <a:pt x="31142" y="24703"/>
                  </a:lnTo>
                  <a:lnTo>
                    <a:pt x="29824" y="24404"/>
                  </a:lnTo>
                  <a:lnTo>
                    <a:pt x="27189" y="23895"/>
                  </a:lnTo>
                  <a:lnTo>
                    <a:pt x="24554" y="23326"/>
                  </a:lnTo>
                  <a:lnTo>
                    <a:pt x="22338" y="22847"/>
                  </a:lnTo>
                  <a:lnTo>
                    <a:pt x="20123" y="22338"/>
                  </a:lnTo>
                  <a:lnTo>
                    <a:pt x="17937" y="21829"/>
                  </a:lnTo>
                  <a:lnTo>
                    <a:pt x="15721" y="21320"/>
                  </a:lnTo>
                  <a:lnTo>
                    <a:pt x="13924" y="20901"/>
                  </a:lnTo>
                  <a:lnTo>
                    <a:pt x="12128" y="20481"/>
                  </a:lnTo>
                  <a:lnTo>
                    <a:pt x="10331" y="20032"/>
                  </a:lnTo>
                  <a:lnTo>
                    <a:pt x="9463" y="19763"/>
                  </a:lnTo>
                  <a:lnTo>
                    <a:pt x="8565" y="19493"/>
                  </a:lnTo>
                  <a:lnTo>
                    <a:pt x="7756" y="19224"/>
                  </a:lnTo>
                  <a:lnTo>
                    <a:pt x="6948" y="18894"/>
                  </a:lnTo>
                  <a:lnTo>
                    <a:pt x="6139" y="18565"/>
                  </a:lnTo>
                  <a:lnTo>
                    <a:pt x="5331" y="18176"/>
                  </a:lnTo>
                  <a:lnTo>
                    <a:pt x="4941" y="17966"/>
                  </a:lnTo>
                  <a:lnTo>
                    <a:pt x="4582" y="17727"/>
                  </a:lnTo>
                  <a:lnTo>
                    <a:pt x="4193" y="17457"/>
                  </a:lnTo>
                  <a:lnTo>
                    <a:pt x="3863" y="17218"/>
                  </a:lnTo>
                  <a:lnTo>
                    <a:pt x="3534" y="16918"/>
                  </a:lnTo>
                  <a:lnTo>
                    <a:pt x="3235" y="16619"/>
                  </a:lnTo>
                  <a:lnTo>
                    <a:pt x="2935" y="16289"/>
                  </a:lnTo>
                  <a:lnTo>
                    <a:pt x="2696" y="15930"/>
                  </a:lnTo>
                  <a:lnTo>
                    <a:pt x="2456" y="15541"/>
                  </a:lnTo>
                  <a:lnTo>
                    <a:pt x="2246" y="15152"/>
                  </a:lnTo>
                  <a:lnTo>
                    <a:pt x="2097" y="14732"/>
                  </a:lnTo>
                  <a:lnTo>
                    <a:pt x="1977" y="14283"/>
                  </a:lnTo>
                  <a:lnTo>
                    <a:pt x="1887" y="13834"/>
                  </a:lnTo>
                  <a:lnTo>
                    <a:pt x="1827" y="13385"/>
                  </a:lnTo>
                  <a:lnTo>
                    <a:pt x="1797" y="12936"/>
                  </a:lnTo>
                  <a:lnTo>
                    <a:pt x="1797" y="12457"/>
                  </a:lnTo>
                  <a:lnTo>
                    <a:pt x="1797" y="11978"/>
                  </a:lnTo>
                  <a:lnTo>
                    <a:pt x="1827" y="11528"/>
                  </a:lnTo>
                  <a:lnTo>
                    <a:pt x="1977" y="10570"/>
                  </a:lnTo>
                  <a:lnTo>
                    <a:pt x="2157" y="9702"/>
                  </a:lnTo>
                  <a:lnTo>
                    <a:pt x="2366" y="8833"/>
                  </a:lnTo>
                  <a:lnTo>
                    <a:pt x="2636" y="7965"/>
                  </a:lnTo>
                  <a:lnTo>
                    <a:pt x="2965" y="7067"/>
                  </a:lnTo>
                  <a:lnTo>
                    <a:pt x="3354" y="6198"/>
                  </a:lnTo>
                  <a:lnTo>
                    <a:pt x="3803" y="5330"/>
                  </a:lnTo>
                  <a:lnTo>
                    <a:pt x="4313" y="4522"/>
                  </a:lnTo>
                  <a:lnTo>
                    <a:pt x="4582" y="4132"/>
                  </a:lnTo>
                  <a:lnTo>
                    <a:pt x="4852" y="3743"/>
                  </a:lnTo>
                  <a:lnTo>
                    <a:pt x="5151" y="3384"/>
                  </a:lnTo>
                  <a:lnTo>
                    <a:pt x="5480" y="3024"/>
                  </a:lnTo>
                  <a:lnTo>
                    <a:pt x="5810" y="2695"/>
                  </a:lnTo>
                  <a:lnTo>
                    <a:pt x="6139" y="2396"/>
                  </a:lnTo>
                  <a:lnTo>
                    <a:pt x="6199" y="2336"/>
                  </a:lnTo>
                  <a:lnTo>
                    <a:pt x="6708" y="2186"/>
                  </a:lnTo>
                  <a:lnTo>
                    <a:pt x="7247" y="2066"/>
                  </a:lnTo>
                  <a:lnTo>
                    <a:pt x="7756" y="1946"/>
                  </a:lnTo>
                  <a:lnTo>
                    <a:pt x="8295" y="1887"/>
                  </a:lnTo>
                  <a:lnTo>
                    <a:pt x="8834" y="1857"/>
                  </a:lnTo>
                  <a:lnTo>
                    <a:pt x="9373" y="1827"/>
                  </a:lnTo>
                  <a:close/>
                  <a:moveTo>
                    <a:pt x="9822" y="0"/>
                  </a:moveTo>
                  <a:lnTo>
                    <a:pt x="9223" y="30"/>
                  </a:lnTo>
                  <a:lnTo>
                    <a:pt x="8594" y="30"/>
                  </a:lnTo>
                  <a:lnTo>
                    <a:pt x="7996" y="90"/>
                  </a:lnTo>
                  <a:lnTo>
                    <a:pt x="7367" y="150"/>
                  </a:lnTo>
                  <a:lnTo>
                    <a:pt x="6618" y="300"/>
                  </a:lnTo>
                  <a:lnTo>
                    <a:pt x="5870" y="479"/>
                  </a:lnTo>
                  <a:lnTo>
                    <a:pt x="5151" y="749"/>
                  </a:lnTo>
                  <a:lnTo>
                    <a:pt x="4432" y="1078"/>
                  </a:lnTo>
                  <a:lnTo>
                    <a:pt x="4283" y="1168"/>
                  </a:lnTo>
                  <a:lnTo>
                    <a:pt x="4133" y="1288"/>
                  </a:lnTo>
                  <a:lnTo>
                    <a:pt x="4043" y="1437"/>
                  </a:lnTo>
                  <a:lnTo>
                    <a:pt x="3953" y="1587"/>
                  </a:lnTo>
                  <a:lnTo>
                    <a:pt x="3923" y="1767"/>
                  </a:lnTo>
                  <a:lnTo>
                    <a:pt x="3893" y="1917"/>
                  </a:lnTo>
                  <a:lnTo>
                    <a:pt x="3923" y="2096"/>
                  </a:lnTo>
                  <a:lnTo>
                    <a:pt x="3953" y="2246"/>
                  </a:lnTo>
                  <a:lnTo>
                    <a:pt x="3354" y="2935"/>
                  </a:lnTo>
                  <a:lnTo>
                    <a:pt x="2815" y="3683"/>
                  </a:lnTo>
                  <a:lnTo>
                    <a:pt x="2276" y="4492"/>
                  </a:lnTo>
                  <a:lnTo>
                    <a:pt x="1827" y="5330"/>
                  </a:lnTo>
                  <a:lnTo>
                    <a:pt x="1378" y="6198"/>
                  </a:lnTo>
                  <a:lnTo>
                    <a:pt x="1019" y="7097"/>
                  </a:lnTo>
                  <a:lnTo>
                    <a:pt x="689" y="7995"/>
                  </a:lnTo>
                  <a:lnTo>
                    <a:pt x="420" y="8953"/>
                  </a:lnTo>
                  <a:lnTo>
                    <a:pt x="210" y="9881"/>
                  </a:lnTo>
                  <a:lnTo>
                    <a:pt x="91" y="10840"/>
                  </a:lnTo>
                  <a:lnTo>
                    <a:pt x="1" y="11768"/>
                  </a:lnTo>
                  <a:lnTo>
                    <a:pt x="1" y="12247"/>
                  </a:lnTo>
                  <a:lnTo>
                    <a:pt x="1" y="12696"/>
                  </a:lnTo>
                  <a:lnTo>
                    <a:pt x="31" y="13175"/>
                  </a:lnTo>
                  <a:lnTo>
                    <a:pt x="91" y="13624"/>
                  </a:lnTo>
                  <a:lnTo>
                    <a:pt x="150" y="14074"/>
                  </a:lnTo>
                  <a:lnTo>
                    <a:pt x="240" y="14523"/>
                  </a:lnTo>
                  <a:lnTo>
                    <a:pt x="360" y="14942"/>
                  </a:lnTo>
                  <a:lnTo>
                    <a:pt x="480" y="15361"/>
                  </a:lnTo>
                  <a:lnTo>
                    <a:pt x="629" y="15810"/>
                  </a:lnTo>
                  <a:lnTo>
                    <a:pt x="809" y="16200"/>
                  </a:lnTo>
                  <a:lnTo>
                    <a:pt x="1049" y="16649"/>
                  </a:lnTo>
                  <a:lnTo>
                    <a:pt x="1288" y="17068"/>
                  </a:lnTo>
                  <a:lnTo>
                    <a:pt x="1588" y="17457"/>
                  </a:lnTo>
                  <a:lnTo>
                    <a:pt x="1917" y="17816"/>
                  </a:lnTo>
                  <a:lnTo>
                    <a:pt x="2246" y="18176"/>
                  </a:lnTo>
                  <a:lnTo>
                    <a:pt x="2606" y="18475"/>
                  </a:lnTo>
                  <a:lnTo>
                    <a:pt x="2995" y="18805"/>
                  </a:lnTo>
                  <a:lnTo>
                    <a:pt x="3414" y="19074"/>
                  </a:lnTo>
                  <a:lnTo>
                    <a:pt x="3833" y="19344"/>
                  </a:lnTo>
                  <a:lnTo>
                    <a:pt x="4253" y="19583"/>
                  </a:lnTo>
                  <a:lnTo>
                    <a:pt x="5151" y="20062"/>
                  </a:lnTo>
                  <a:lnTo>
                    <a:pt x="6049" y="20451"/>
                  </a:lnTo>
                  <a:lnTo>
                    <a:pt x="6948" y="20811"/>
                  </a:lnTo>
                  <a:lnTo>
                    <a:pt x="7996" y="21200"/>
                  </a:lnTo>
                  <a:lnTo>
                    <a:pt x="9074" y="21559"/>
                  </a:lnTo>
                  <a:lnTo>
                    <a:pt x="10152" y="21859"/>
                  </a:lnTo>
                  <a:lnTo>
                    <a:pt x="11229" y="22158"/>
                  </a:lnTo>
                  <a:lnTo>
                    <a:pt x="13445" y="22667"/>
                  </a:lnTo>
                  <a:lnTo>
                    <a:pt x="15631" y="23146"/>
                  </a:lnTo>
                  <a:lnTo>
                    <a:pt x="21500" y="24464"/>
                  </a:lnTo>
                  <a:lnTo>
                    <a:pt x="24464" y="25153"/>
                  </a:lnTo>
                  <a:lnTo>
                    <a:pt x="27399" y="25811"/>
                  </a:lnTo>
                  <a:lnTo>
                    <a:pt x="30303" y="26470"/>
                  </a:lnTo>
                  <a:lnTo>
                    <a:pt x="31741" y="26829"/>
                  </a:lnTo>
                  <a:lnTo>
                    <a:pt x="33178" y="27189"/>
                  </a:lnTo>
                  <a:lnTo>
                    <a:pt x="34615" y="27608"/>
                  </a:lnTo>
                  <a:lnTo>
                    <a:pt x="36023" y="28057"/>
                  </a:lnTo>
                  <a:lnTo>
                    <a:pt x="37430" y="28506"/>
                  </a:lnTo>
                  <a:lnTo>
                    <a:pt x="38837" y="29015"/>
                  </a:lnTo>
                  <a:lnTo>
                    <a:pt x="41293" y="29944"/>
                  </a:lnTo>
                  <a:lnTo>
                    <a:pt x="42550" y="30393"/>
                  </a:lnTo>
                  <a:lnTo>
                    <a:pt x="43778" y="30842"/>
                  </a:lnTo>
                  <a:lnTo>
                    <a:pt x="45036" y="31231"/>
                  </a:lnTo>
                  <a:lnTo>
                    <a:pt x="46323" y="31590"/>
                  </a:lnTo>
                  <a:lnTo>
                    <a:pt x="47581" y="31890"/>
                  </a:lnTo>
                  <a:lnTo>
                    <a:pt x="48868" y="32159"/>
                  </a:lnTo>
                  <a:lnTo>
                    <a:pt x="49797" y="32309"/>
                  </a:lnTo>
                  <a:lnTo>
                    <a:pt x="50725" y="32369"/>
                  </a:lnTo>
                  <a:lnTo>
                    <a:pt x="51174" y="32399"/>
                  </a:lnTo>
                  <a:lnTo>
                    <a:pt x="51623" y="32399"/>
                  </a:lnTo>
                  <a:lnTo>
                    <a:pt x="52042" y="32369"/>
                  </a:lnTo>
                  <a:lnTo>
                    <a:pt x="52491" y="32309"/>
                  </a:lnTo>
                  <a:lnTo>
                    <a:pt x="52911" y="32249"/>
                  </a:lnTo>
                  <a:lnTo>
                    <a:pt x="53330" y="32159"/>
                  </a:lnTo>
                  <a:lnTo>
                    <a:pt x="53749" y="32040"/>
                  </a:lnTo>
                  <a:lnTo>
                    <a:pt x="54168" y="31890"/>
                  </a:lnTo>
                  <a:lnTo>
                    <a:pt x="54558" y="31710"/>
                  </a:lnTo>
                  <a:lnTo>
                    <a:pt x="54977" y="31471"/>
                  </a:lnTo>
                  <a:lnTo>
                    <a:pt x="55366" y="31231"/>
                  </a:lnTo>
                  <a:lnTo>
                    <a:pt x="55725" y="30932"/>
                  </a:lnTo>
                  <a:lnTo>
                    <a:pt x="56085" y="30662"/>
                  </a:lnTo>
                  <a:lnTo>
                    <a:pt x="56414" y="30333"/>
                  </a:lnTo>
                  <a:lnTo>
                    <a:pt x="56714" y="30003"/>
                  </a:lnTo>
                  <a:lnTo>
                    <a:pt x="57013" y="29674"/>
                  </a:lnTo>
                  <a:lnTo>
                    <a:pt x="57312" y="29285"/>
                  </a:lnTo>
                  <a:lnTo>
                    <a:pt x="57582" y="28925"/>
                  </a:lnTo>
                  <a:lnTo>
                    <a:pt x="58061" y="28147"/>
                  </a:lnTo>
                  <a:lnTo>
                    <a:pt x="58510" y="27338"/>
                  </a:lnTo>
                  <a:lnTo>
                    <a:pt x="58929" y="26500"/>
                  </a:lnTo>
                  <a:lnTo>
                    <a:pt x="59289" y="25662"/>
                  </a:lnTo>
                  <a:lnTo>
                    <a:pt x="59618" y="24823"/>
                  </a:lnTo>
                  <a:lnTo>
                    <a:pt x="59917" y="23895"/>
                  </a:lnTo>
                  <a:lnTo>
                    <a:pt x="60187" y="22967"/>
                  </a:lnTo>
                  <a:lnTo>
                    <a:pt x="60427" y="22009"/>
                  </a:lnTo>
                  <a:lnTo>
                    <a:pt x="60606" y="21050"/>
                  </a:lnTo>
                  <a:lnTo>
                    <a:pt x="60726" y="20092"/>
                  </a:lnTo>
                  <a:lnTo>
                    <a:pt x="60786" y="19134"/>
                  </a:lnTo>
                  <a:lnTo>
                    <a:pt x="60786" y="18146"/>
                  </a:lnTo>
                  <a:lnTo>
                    <a:pt x="60726" y="17188"/>
                  </a:lnTo>
                  <a:lnTo>
                    <a:pt x="60666" y="16709"/>
                  </a:lnTo>
                  <a:lnTo>
                    <a:pt x="60546" y="16229"/>
                  </a:lnTo>
                  <a:lnTo>
                    <a:pt x="60427" y="15780"/>
                  </a:lnTo>
                  <a:lnTo>
                    <a:pt x="60247" y="15361"/>
                  </a:lnTo>
                  <a:lnTo>
                    <a:pt x="60067" y="14942"/>
                  </a:lnTo>
                  <a:lnTo>
                    <a:pt x="59858" y="14553"/>
                  </a:lnTo>
                  <a:lnTo>
                    <a:pt x="59618" y="14193"/>
                  </a:lnTo>
                  <a:lnTo>
                    <a:pt x="59349" y="13834"/>
                  </a:lnTo>
                  <a:lnTo>
                    <a:pt x="59049" y="13505"/>
                  </a:lnTo>
                  <a:lnTo>
                    <a:pt x="58750" y="13175"/>
                  </a:lnTo>
                  <a:lnTo>
                    <a:pt x="58420" y="12876"/>
                  </a:lnTo>
                  <a:lnTo>
                    <a:pt x="58061" y="12576"/>
                  </a:lnTo>
                  <a:lnTo>
                    <a:pt x="57702" y="12307"/>
                  </a:lnTo>
                  <a:lnTo>
                    <a:pt x="57312" y="12067"/>
                  </a:lnTo>
                  <a:lnTo>
                    <a:pt x="56534" y="11588"/>
                  </a:lnTo>
                  <a:lnTo>
                    <a:pt x="55665" y="11139"/>
                  </a:lnTo>
                  <a:lnTo>
                    <a:pt x="54797" y="10780"/>
                  </a:lnTo>
                  <a:lnTo>
                    <a:pt x="53899" y="10420"/>
                  </a:lnTo>
                  <a:lnTo>
                    <a:pt x="53001" y="10121"/>
                  </a:lnTo>
                  <a:lnTo>
                    <a:pt x="52072" y="9822"/>
                  </a:lnTo>
                  <a:lnTo>
                    <a:pt x="51174" y="9582"/>
                  </a:lnTo>
                  <a:lnTo>
                    <a:pt x="49467" y="9103"/>
                  </a:lnTo>
                  <a:lnTo>
                    <a:pt x="44257" y="7755"/>
                  </a:lnTo>
                  <a:lnTo>
                    <a:pt x="39017" y="6438"/>
                  </a:lnTo>
                  <a:lnTo>
                    <a:pt x="33777" y="5150"/>
                  </a:lnTo>
                  <a:lnTo>
                    <a:pt x="28537" y="3893"/>
                  </a:lnTo>
                  <a:lnTo>
                    <a:pt x="25692" y="3234"/>
                  </a:lnTo>
                  <a:lnTo>
                    <a:pt x="22848" y="2515"/>
                  </a:lnTo>
                  <a:lnTo>
                    <a:pt x="17158" y="1108"/>
                  </a:lnTo>
                  <a:lnTo>
                    <a:pt x="15961" y="839"/>
                  </a:lnTo>
                  <a:lnTo>
                    <a:pt x="14763" y="569"/>
                  </a:lnTo>
                  <a:lnTo>
                    <a:pt x="13535" y="359"/>
                  </a:lnTo>
                  <a:lnTo>
                    <a:pt x="12307" y="180"/>
                  </a:lnTo>
                  <a:lnTo>
                    <a:pt x="11080" y="60"/>
                  </a:lnTo>
                  <a:lnTo>
                    <a:pt x="10451" y="30"/>
                  </a:lnTo>
                  <a:lnTo>
                    <a:pt x="9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7"/>
            <p:cNvSpPr/>
            <p:nvPr/>
          </p:nvSpPr>
          <p:spPr>
            <a:xfrm>
              <a:off x="11137304" y="2462434"/>
              <a:ext cx="65509" cy="140849"/>
            </a:xfrm>
            <a:custGeom>
              <a:avLst/>
              <a:gdLst/>
              <a:ahLst/>
              <a:cxnLst/>
              <a:rect l="l" t="t" r="r" b="b"/>
              <a:pathLst>
                <a:path w="9014" h="19374" extrusionOk="0">
                  <a:moveTo>
                    <a:pt x="8205" y="0"/>
                  </a:moveTo>
                  <a:lnTo>
                    <a:pt x="7846" y="30"/>
                  </a:lnTo>
                  <a:lnTo>
                    <a:pt x="7487" y="90"/>
                  </a:lnTo>
                  <a:lnTo>
                    <a:pt x="7157" y="210"/>
                  </a:lnTo>
                  <a:lnTo>
                    <a:pt x="6828" y="329"/>
                  </a:lnTo>
                  <a:lnTo>
                    <a:pt x="6498" y="449"/>
                  </a:lnTo>
                  <a:lnTo>
                    <a:pt x="6169" y="629"/>
                  </a:lnTo>
                  <a:lnTo>
                    <a:pt x="5870" y="809"/>
                  </a:lnTo>
                  <a:lnTo>
                    <a:pt x="5570" y="1018"/>
                  </a:lnTo>
                  <a:lnTo>
                    <a:pt x="5301" y="1258"/>
                  </a:lnTo>
                  <a:lnTo>
                    <a:pt x="5001" y="1497"/>
                  </a:lnTo>
                  <a:lnTo>
                    <a:pt x="4492" y="2036"/>
                  </a:lnTo>
                  <a:lnTo>
                    <a:pt x="3983" y="2635"/>
                  </a:lnTo>
                  <a:lnTo>
                    <a:pt x="3534" y="3264"/>
                  </a:lnTo>
                  <a:lnTo>
                    <a:pt x="3115" y="3923"/>
                  </a:lnTo>
                  <a:lnTo>
                    <a:pt x="2726" y="4611"/>
                  </a:lnTo>
                  <a:lnTo>
                    <a:pt x="2366" y="5330"/>
                  </a:lnTo>
                  <a:lnTo>
                    <a:pt x="2037" y="6019"/>
                  </a:lnTo>
                  <a:lnTo>
                    <a:pt x="1737" y="6737"/>
                  </a:lnTo>
                  <a:lnTo>
                    <a:pt x="1468" y="7396"/>
                  </a:lnTo>
                  <a:lnTo>
                    <a:pt x="1019" y="8654"/>
                  </a:lnTo>
                  <a:lnTo>
                    <a:pt x="839" y="9223"/>
                  </a:lnTo>
                  <a:lnTo>
                    <a:pt x="629" y="9851"/>
                  </a:lnTo>
                  <a:lnTo>
                    <a:pt x="480" y="10570"/>
                  </a:lnTo>
                  <a:lnTo>
                    <a:pt x="300" y="11289"/>
                  </a:lnTo>
                  <a:lnTo>
                    <a:pt x="180" y="12067"/>
                  </a:lnTo>
                  <a:lnTo>
                    <a:pt x="61" y="12876"/>
                  </a:lnTo>
                  <a:lnTo>
                    <a:pt x="1" y="13654"/>
                  </a:lnTo>
                  <a:lnTo>
                    <a:pt x="1" y="14463"/>
                  </a:lnTo>
                  <a:lnTo>
                    <a:pt x="31" y="15241"/>
                  </a:lnTo>
                  <a:lnTo>
                    <a:pt x="90" y="15631"/>
                  </a:lnTo>
                  <a:lnTo>
                    <a:pt x="150" y="15990"/>
                  </a:lnTo>
                  <a:lnTo>
                    <a:pt x="210" y="16349"/>
                  </a:lnTo>
                  <a:lnTo>
                    <a:pt x="330" y="16708"/>
                  </a:lnTo>
                  <a:lnTo>
                    <a:pt x="450" y="17068"/>
                  </a:lnTo>
                  <a:lnTo>
                    <a:pt x="570" y="17367"/>
                  </a:lnTo>
                  <a:lnTo>
                    <a:pt x="749" y="17697"/>
                  </a:lnTo>
                  <a:lnTo>
                    <a:pt x="929" y="17996"/>
                  </a:lnTo>
                  <a:lnTo>
                    <a:pt x="1139" y="18266"/>
                  </a:lnTo>
                  <a:lnTo>
                    <a:pt x="1378" y="18505"/>
                  </a:lnTo>
                  <a:lnTo>
                    <a:pt x="1618" y="18745"/>
                  </a:lnTo>
                  <a:lnTo>
                    <a:pt x="1917" y="18954"/>
                  </a:lnTo>
                  <a:lnTo>
                    <a:pt x="2246" y="19134"/>
                  </a:lnTo>
                  <a:lnTo>
                    <a:pt x="2576" y="19314"/>
                  </a:lnTo>
                  <a:lnTo>
                    <a:pt x="2755" y="19373"/>
                  </a:lnTo>
                  <a:lnTo>
                    <a:pt x="3085" y="19373"/>
                  </a:lnTo>
                  <a:lnTo>
                    <a:pt x="3235" y="19314"/>
                  </a:lnTo>
                  <a:lnTo>
                    <a:pt x="3354" y="19224"/>
                  </a:lnTo>
                  <a:lnTo>
                    <a:pt x="3474" y="19134"/>
                  </a:lnTo>
                  <a:lnTo>
                    <a:pt x="3564" y="19014"/>
                  </a:lnTo>
                  <a:lnTo>
                    <a:pt x="3654" y="18894"/>
                  </a:lnTo>
                  <a:lnTo>
                    <a:pt x="3714" y="18745"/>
                  </a:lnTo>
                  <a:lnTo>
                    <a:pt x="3744" y="18595"/>
                  </a:lnTo>
                  <a:lnTo>
                    <a:pt x="3774" y="18445"/>
                  </a:lnTo>
                  <a:lnTo>
                    <a:pt x="3744" y="18295"/>
                  </a:lnTo>
                  <a:lnTo>
                    <a:pt x="3714" y="18146"/>
                  </a:lnTo>
                  <a:lnTo>
                    <a:pt x="3654" y="17996"/>
                  </a:lnTo>
                  <a:lnTo>
                    <a:pt x="3534" y="17846"/>
                  </a:lnTo>
                  <a:lnTo>
                    <a:pt x="3414" y="17757"/>
                  </a:lnTo>
                  <a:lnTo>
                    <a:pt x="3175" y="17577"/>
                  </a:lnTo>
                  <a:lnTo>
                    <a:pt x="2965" y="17367"/>
                  </a:lnTo>
                  <a:lnTo>
                    <a:pt x="2785" y="17158"/>
                  </a:lnTo>
                  <a:lnTo>
                    <a:pt x="2606" y="16948"/>
                  </a:lnTo>
                  <a:lnTo>
                    <a:pt x="2456" y="16708"/>
                  </a:lnTo>
                  <a:lnTo>
                    <a:pt x="2336" y="16469"/>
                  </a:lnTo>
                  <a:lnTo>
                    <a:pt x="2216" y="16229"/>
                  </a:lnTo>
                  <a:lnTo>
                    <a:pt x="2127" y="15960"/>
                  </a:lnTo>
                  <a:lnTo>
                    <a:pt x="1977" y="15421"/>
                  </a:lnTo>
                  <a:lnTo>
                    <a:pt x="1887" y="14852"/>
                  </a:lnTo>
                  <a:lnTo>
                    <a:pt x="1827" y="14283"/>
                  </a:lnTo>
                  <a:lnTo>
                    <a:pt x="1857" y="13684"/>
                  </a:lnTo>
                  <a:lnTo>
                    <a:pt x="1887" y="13055"/>
                  </a:lnTo>
                  <a:lnTo>
                    <a:pt x="1977" y="12457"/>
                  </a:lnTo>
                  <a:lnTo>
                    <a:pt x="2067" y="11858"/>
                  </a:lnTo>
                  <a:lnTo>
                    <a:pt x="2216" y="11259"/>
                  </a:lnTo>
                  <a:lnTo>
                    <a:pt x="2486" y="10121"/>
                  </a:lnTo>
                  <a:lnTo>
                    <a:pt x="2785" y="9133"/>
                  </a:lnTo>
                  <a:lnTo>
                    <a:pt x="3175" y="8055"/>
                  </a:lnTo>
                  <a:lnTo>
                    <a:pt x="3384" y="7486"/>
                  </a:lnTo>
                  <a:lnTo>
                    <a:pt x="3624" y="6917"/>
                  </a:lnTo>
                  <a:lnTo>
                    <a:pt x="3863" y="6348"/>
                  </a:lnTo>
                  <a:lnTo>
                    <a:pt x="4163" y="5779"/>
                  </a:lnTo>
                  <a:lnTo>
                    <a:pt x="4462" y="5210"/>
                  </a:lnTo>
                  <a:lnTo>
                    <a:pt x="4792" y="4671"/>
                  </a:lnTo>
                  <a:lnTo>
                    <a:pt x="5151" y="4132"/>
                  </a:lnTo>
                  <a:lnTo>
                    <a:pt x="5540" y="3653"/>
                  </a:lnTo>
                  <a:lnTo>
                    <a:pt x="5929" y="3174"/>
                  </a:lnTo>
                  <a:lnTo>
                    <a:pt x="6379" y="2755"/>
                  </a:lnTo>
                  <a:lnTo>
                    <a:pt x="6858" y="2396"/>
                  </a:lnTo>
                  <a:lnTo>
                    <a:pt x="7337" y="2066"/>
                  </a:lnTo>
                  <a:lnTo>
                    <a:pt x="7876" y="1797"/>
                  </a:lnTo>
                  <a:lnTo>
                    <a:pt x="8145" y="1677"/>
                  </a:lnTo>
                  <a:lnTo>
                    <a:pt x="8445" y="1587"/>
                  </a:lnTo>
                  <a:lnTo>
                    <a:pt x="8594" y="1527"/>
                  </a:lnTo>
                  <a:lnTo>
                    <a:pt x="8714" y="1437"/>
                  </a:lnTo>
                  <a:lnTo>
                    <a:pt x="8834" y="1348"/>
                  </a:lnTo>
                  <a:lnTo>
                    <a:pt x="8894" y="1228"/>
                  </a:lnTo>
                  <a:lnTo>
                    <a:pt x="8954" y="1078"/>
                  </a:lnTo>
                  <a:lnTo>
                    <a:pt x="9014" y="958"/>
                  </a:lnTo>
                  <a:lnTo>
                    <a:pt x="9014" y="809"/>
                  </a:lnTo>
                  <a:lnTo>
                    <a:pt x="9014" y="659"/>
                  </a:lnTo>
                  <a:lnTo>
                    <a:pt x="8984" y="539"/>
                  </a:lnTo>
                  <a:lnTo>
                    <a:pt x="8924" y="389"/>
                  </a:lnTo>
                  <a:lnTo>
                    <a:pt x="8864" y="270"/>
                  </a:lnTo>
                  <a:lnTo>
                    <a:pt x="8774" y="180"/>
                  </a:lnTo>
                  <a:lnTo>
                    <a:pt x="8654" y="90"/>
                  </a:lnTo>
                  <a:lnTo>
                    <a:pt x="8535" y="30"/>
                  </a:lnTo>
                  <a:lnTo>
                    <a:pt x="83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7"/>
            <p:cNvSpPr/>
            <p:nvPr/>
          </p:nvSpPr>
          <p:spPr>
            <a:xfrm>
              <a:off x="10825430" y="2446763"/>
              <a:ext cx="17856" cy="69879"/>
            </a:xfrm>
            <a:custGeom>
              <a:avLst/>
              <a:gdLst/>
              <a:ahLst/>
              <a:cxnLst/>
              <a:rect l="l" t="t" r="r" b="b"/>
              <a:pathLst>
                <a:path w="2457" h="9612" extrusionOk="0">
                  <a:moveTo>
                    <a:pt x="1737" y="0"/>
                  </a:moveTo>
                  <a:lnTo>
                    <a:pt x="1588" y="30"/>
                  </a:lnTo>
                  <a:lnTo>
                    <a:pt x="1438" y="30"/>
                  </a:lnTo>
                  <a:lnTo>
                    <a:pt x="1288" y="90"/>
                  </a:lnTo>
                  <a:lnTo>
                    <a:pt x="1169" y="180"/>
                  </a:lnTo>
                  <a:lnTo>
                    <a:pt x="1049" y="270"/>
                  </a:lnTo>
                  <a:lnTo>
                    <a:pt x="929" y="419"/>
                  </a:lnTo>
                  <a:lnTo>
                    <a:pt x="869" y="569"/>
                  </a:lnTo>
                  <a:lnTo>
                    <a:pt x="659" y="1048"/>
                  </a:lnTo>
                  <a:lnTo>
                    <a:pt x="510" y="1557"/>
                  </a:lnTo>
                  <a:lnTo>
                    <a:pt x="390" y="2066"/>
                  </a:lnTo>
                  <a:lnTo>
                    <a:pt x="270" y="2575"/>
                  </a:lnTo>
                  <a:lnTo>
                    <a:pt x="180" y="3114"/>
                  </a:lnTo>
                  <a:lnTo>
                    <a:pt x="91" y="3623"/>
                  </a:lnTo>
                  <a:lnTo>
                    <a:pt x="31" y="4162"/>
                  </a:lnTo>
                  <a:lnTo>
                    <a:pt x="1" y="4701"/>
                  </a:lnTo>
                  <a:lnTo>
                    <a:pt x="1" y="5749"/>
                  </a:lnTo>
                  <a:lnTo>
                    <a:pt x="31" y="6827"/>
                  </a:lnTo>
                  <a:lnTo>
                    <a:pt x="150" y="7875"/>
                  </a:lnTo>
                  <a:lnTo>
                    <a:pt x="300" y="8893"/>
                  </a:lnTo>
                  <a:lnTo>
                    <a:pt x="360" y="9073"/>
                  </a:lnTo>
                  <a:lnTo>
                    <a:pt x="450" y="9223"/>
                  </a:lnTo>
                  <a:lnTo>
                    <a:pt x="540" y="9343"/>
                  </a:lnTo>
                  <a:lnTo>
                    <a:pt x="659" y="9462"/>
                  </a:lnTo>
                  <a:lnTo>
                    <a:pt x="809" y="9522"/>
                  </a:lnTo>
                  <a:lnTo>
                    <a:pt x="959" y="9582"/>
                  </a:lnTo>
                  <a:lnTo>
                    <a:pt x="1109" y="9612"/>
                  </a:lnTo>
                  <a:lnTo>
                    <a:pt x="1408" y="9612"/>
                  </a:lnTo>
                  <a:lnTo>
                    <a:pt x="1528" y="9552"/>
                  </a:lnTo>
                  <a:lnTo>
                    <a:pt x="1678" y="9492"/>
                  </a:lnTo>
                  <a:lnTo>
                    <a:pt x="1767" y="9402"/>
                  </a:lnTo>
                  <a:lnTo>
                    <a:pt x="1857" y="9283"/>
                  </a:lnTo>
                  <a:lnTo>
                    <a:pt x="1917" y="9163"/>
                  </a:lnTo>
                  <a:lnTo>
                    <a:pt x="1947" y="8983"/>
                  </a:lnTo>
                  <a:lnTo>
                    <a:pt x="1917" y="8804"/>
                  </a:lnTo>
                  <a:lnTo>
                    <a:pt x="1797" y="7815"/>
                  </a:lnTo>
                  <a:lnTo>
                    <a:pt x="1708" y="6827"/>
                  </a:lnTo>
                  <a:lnTo>
                    <a:pt x="1678" y="5839"/>
                  </a:lnTo>
                  <a:lnTo>
                    <a:pt x="1737" y="4851"/>
                  </a:lnTo>
                  <a:lnTo>
                    <a:pt x="1827" y="3893"/>
                  </a:lnTo>
                  <a:lnTo>
                    <a:pt x="1977" y="2905"/>
                  </a:lnTo>
                  <a:lnTo>
                    <a:pt x="2157" y="1946"/>
                  </a:lnTo>
                  <a:lnTo>
                    <a:pt x="2426" y="988"/>
                  </a:lnTo>
                  <a:lnTo>
                    <a:pt x="2456" y="779"/>
                  </a:lnTo>
                  <a:lnTo>
                    <a:pt x="2456" y="629"/>
                  </a:lnTo>
                  <a:lnTo>
                    <a:pt x="2426" y="479"/>
                  </a:lnTo>
                  <a:lnTo>
                    <a:pt x="2366" y="359"/>
                  </a:lnTo>
                  <a:lnTo>
                    <a:pt x="2276" y="240"/>
                  </a:lnTo>
                  <a:lnTo>
                    <a:pt x="2157" y="150"/>
                  </a:lnTo>
                  <a:lnTo>
                    <a:pt x="2037" y="90"/>
                  </a:lnTo>
                  <a:lnTo>
                    <a:pt x="1887" y="30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7"/>
            <p:cNvSpPr/>
            <p:nvPr/>
          </p:nvSpPr>
          <p:spPr>
            <a:xfrm>
              <a:off x="10873531" y="2384299"/>
              <a:ext cx="36781" cy="65096"/>
            </a:xfrm>
            <a:custGeom>
              <a:avLst/>
              <a:gdLst/>
              <a:ahLst/>
              <a:cxnLst/>
              <a:rect l="l" t="t" r="r" b="b"/>
              <a:pathLst>
                <a:path w="5061" h="8954" extrusionOk="0">
                  <a:moveTo>
                    <a:pt x="4162" y="0"/>
                  </a:moveTo>
                  <a:lnTo>
                    <a:pt x="4013" y="60"/>
                  </a:lnTo>
                  <a:lnTo>
                    <a:pt x="3893" y="150"/>
                  </a:lnTo>
                  <a:lnTo>
                    <a:pt x="3743" y="270"/>
                  </a:lnTo>
                  <a:lnTo>
                    <a:pt x="3054" y="1108"/>
                  </a:lnTo>
                  <a:lnTo>
                    <a:pt x="2366" y="1977"/>
                  </a:lnTo>
                  <a:lnTo>
                    <a:pt x="2036" y="2456"/>
                  </a:lnTo>
                  <a:lnTo>
                    <a:pt x="1737" y="2935"/>
                  </a:lnTo>
                  <a:lnTo>
                    <a:pt x="1438" y="3444"/>
                  </a:lnTo>
                  <a:lnTo>
                    <a:pt x="1138" y="3923"/>
                  </a:lnTo>
                  <a:lnTo>
                    <a:pt x="899" y="4432"/>
                  </a:lnTo>
                  <a:lnTo>
                    <a:pt x="659" y="4971"/>
                  </a:lnTo>
                  <a:lnTo>
                    <a:pt x="479" y="5510"/>
                  </a:lnTo>
                  <a:lnTo>
                    <a:pt x="300" y="6019"/>
                  </a:lnTo>
                  <a:lnTo>
                    <a:pt x="150" y="6558"/>
                  </a:lnTo>
                  <a:lnTo>
                    <a:pt x="60" y="7127"/>
                  </a:lnTo>
                  <a:lnTo>
                    <a:pt x="0" y="7666"/>
                  </a:lnTo>
                  <a:lnTo>
                    <a:pt x="0" y="8235"/>
                  </a:lnTo>
                  <a:lnTo>
                    <a:pt x="0" y="8385"/>
                  </a:lnTo>
                  <a:lnTo>
                    <a:pt x="60" y="8534"/>
                  </a:lnTo>
                  <a:lnTo>
                    <a:pt x="150" y="8654"/>
                  </a:lnTo>
                  <a:lnTo>
                    <a:pt x="240" y="8744"/>
                  </a:lnTo>
                  <a:lnTo>
                    <a:pt x="360" y="8834"/>
                  </a:lnTo>
                  <a:lnTo>
                    <a:pt x="479" y="8894"/>
                  </a:lnTo>
                  <a:lnTo>
                    <a:pt x="599" y="8953"/>
                  </a:lnTo>
                  <a:lnTo>
                    <a:pt x="1048" y="8953"/>
                  </a:lnTo>
                  <a:lnTo>
                    <a:pt x="1168" y="8894"/>
                  </a:lnTo>
                  <a:lnTo>
                    <a:pt x="1288" y="8834"/>
                  </a:lnTo>
                  <a:lnTo>
                    <a:pt x="1408" y="8744"/>
                  </a:lnTo>
                  <a:lnTo>
                    <a:pt x="1497" y="8624"/>
                  </a:lnTo>
                  <a:lnTo>
                    <a:pt x="1557" y="8504"/>
                  </a:lnTo>
                  <a:lnTo>
                    <a:pt x="1587" y="8355"/>
                  </a:lnTo>
                  <a:lnTo>
                    <a:pt x="1677" y="7846"/>
                  </a:lnTo>
                  <a:lnTo>
                    <a:pt x="1767" y="7337"/>
                  </a:lnTo>
                  <a:lnTo>
                    <a:pt x="1887" y="6887"/>
                  </a:lnTo>
                  <a:lnTo>
                    <a:pt x="2036" y="6408"/>
                  </a:lnTo>
                  <a:lnTo>
                    <a:pt x="2186" y="5959"/>
                  </a:lnTo>
                  <a:lnTo>
                    <a:pt x="2366" y="5480"/>
                  </a:lnTo>
                  <a:lnTo>
                    <a:pt x="2755" y="4612"/>
                  </a:lnTo>
                  <a:lnTo>
                    <a:pt x="3234" y="3773"/>
                  </a:lnTo>
                  <a:lnTo>
                    <a:pt x="3743" y="2935"/>
                  </a:lnTo>
                  <a:lnTo>
                    <a:pt x="4312" y="2126"/>
                  </a:lnTo>
                  <a:lnTo>
                    <a:pt x="4881" y="1318"/>
                  </a:lnTo>
                  <a:lnTo>
                    <a:pt x="4971" y="1168"/>
                  </a:lnTo>
                  <a:lnTo>
                    <a:pt x="5031" y="1019"/>
                  </a:lnTo>
                  <a:lnTo>
                    <a:pt x="5061" y="869"/>
                  </a:lnTo>
                  <a:lnTo>
                    <a:pt x="5061" y="719"/>
                  </a:lnTo>
                  <a:lnTo>
                    <a:pt x="5031" y="569"/>
                  </a:lnTo>
                  <a:lnTo>
                    <a:pt x="4971" y="420"/>
                  </a:lnTo>
                  <a:lnTo>
                    <a:pt x="4881" y="300"/>
                  </a:lnTo>
                  <a:lnTo>
                    <a:pt x="4791" y="210"/>
                  </a:lnTo>
                  <a:lnTo>
                    <a:pt x="4671" y="120"/>
                  </a:lnTo>
                  <a:lnTo>
                    <a:pt x="4552" y="60"/>
                  </a:lnTo>
                  <a:lnTo>
                    <a:pt x="44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7"/>
            <p:cNvSpPr/>
            <p:nvPr/>
          </p:nvSpPr>
          <p:spPr>
            <a:xfrm>
              <a:off x="10947093" y="2396924"/>
              <a:ext cx="33518" cy="67706"/>
            </a:xfrm>
            <a:custGeom>
              <a:avLst/>
              <a:gdLst/>
              <a:ahLst/>
              <a:cxnLst/>
              <a:rect l="l" t="t" r="r" b="b"/>
              <a:pathLst>
                <a:path w="4612" h="9313" extrusionOk="0">
                  <a:moveTo>
                    <a:pt x="3803" y="0"/>
                  </a:moveTo>
                  <a:lnTo>
                    <a:pt x="3653" y="30"/>
                  </a:lnTo>
                  <a:lnTo>
                    <a:pt x="3503" y="30"/>
                  </a:lnTo>
                  <a:lnTo>
                    <a:pt x="3384" y="90"/>
                  </a:lnTo>
                  <a:lnTo>
                    <a:pt x="3264" y="180"/>
                  </a:lnTo>
                  <a:lnTo>
                    <a:pt x="3174" y="330"/>
                  </a:lnTo>
                  <a:lnTo>
                    <a:pt x="2605" y="1228"/>
                  </a:lnTo>
                  <a:lnTo>
                    <a:pt x="2066" y="2186"/>
                  </a:lnTo>
                  <a:lnTo>
                    <a:pt x="1557" y="3174"/>
                  </a:lnTo>
                  <a:lnTo>
                    <a:pt x="1108" y="4192"/>
                  </a:lnTo>
                  <a:lnTo>
                    <a:pt x="898" y="4701"/>
                  </a:lnTo>
                  <a:lnTo>
                    <a:pt x="689" y="5240"/>
                  </a:lnTo>
                  <a:lnTo>
                    <a:pt x="509" y="5749"/>
                  </a:lnTo>
                  <a:lnTo>
                    <a:pt x="359" y="6288"/>
                  </a:lnTo>
                  <a:lnTo>
                    <a:pt x="240" y="6827"/>
                  </a:lnTo>
                  <a:lnTo>
                    <a:pt x="150" y="7366"/>
                  </a:lnTo>
                  <a:lnTo>
                    <a:pt x="60" y="7905"/>
                  </a:lnTo>
                  <a:lnTo>
                    <a:pt x="0" y="8444"/>
                  </a:lnTo>
                  <a:lnTo>
                    <a:pt x="0" y="8624"/>
                  </a:lnTo>
                  <a:lnTo>
                    <a:pt x="60" y="8774"/>
                  </a:lnTo>
                  <a:lnTo>
                    <a:pt x="120" y="8923"/>
                  </a:lnTo>
                  <a:lnTo>
                    <a:pt x="180" y="9043"/>
                  </a:lnTo>
                  <a:lnTo>
                    <a:pt x="300" y="9133"/>
                  </a:lnTo>
                  <a:lnTo>
                    <a:pt x="419" y="9223"/>
                  </a:lnTo>
                  <a:lnTo>
                    <a:pt x="539" y="9283"/>
                  </a:lnTo>
                  <a:lnTo>
                    <a:pt x="689" y="9313"/>
                  </a:lnTo>
                  <a:lnTo>
                    <a:pt x="809" y="9313"/>
                  </a:lnTo>
                  <a:lnTo>
                    <a:pt x="958" y="9283"/>
                  </a:lnTo>
                  <a:lnTo>
                    <a:pt x="1108" y="9253"/>
                  </a:lnTo>
                  <a:lnTo>
                    <a:pt x="1228" y="9193"/>
                  </a:lnTo>
                  <a:lnTo>
                    <a:pt x="1348" y="9103"/>
                  </a:lnTo>
                  <a:lnTo>
                    <a:pt x="1437" y="8983"/>
                  </a:lnTo>
                  <a:lnTo>
                    <a:pt x="1527" y="8833"/>
                  </a:lnTo>
                  <a:lnTo>
                    <a:pt x="1587" y="8654"/>
                  </a:lnTo>
                  <a:lnTo>
                    <a:pt x="1827" y="7636"/>
                  </a:lnTo>
                  <a:lnTo>
                    <a:pt x="2126" y="6678"/>
                  </a:lnTo>
                  <a:lnTo>
                    <a:pt x="2426" y="5719"/>
                  </a:lnTo>
                  <a:lnTo>
                    <a:pt x="2755" y="4761"/>
                  </a:lnTo>
                  <a:lnTo>
                    <a:pt x="3144" y="3833"/>
                  </a:lnTo>
                  <a:lnTo>
                    <a:pt x="3563" y="2935"/>
                  </a:lnTo>
                  <a:lnTo>
                    <a:pt x="4013" y="2006"/>
                  </a:lnTo>
                  <a:lnTo>
                    <a:pt x="4522" y="1108"/>
                  </a:lnTo>
                  <a:lnTo>
                    <a:pt x="4581" y="958"/>
                  </a:lnTo>
                  <a:lnTo>
                    <a:pt x="4611" y="809"/>
                  </a:lnTo>
                  <a:lnTo>
                    <a:pt x="4611" y="689"/>
                  </a:lnTo>
                  <a:lnTo>
                    <a:pt x="4581" y="569"/>
                  </a:lnTo>
                  <a:lnTo>
                    <a:pt x="4522" y="419"/>
                  </a:lnTo>
                  <a:lnTo>
                    <a:pt x="4432" y="330"/>
                  </a:lnTo>
                  <a:lnTo>
                    <a:pt x="4312" y="210"/>
                  </a:lnTo>
                  <a:lnTo>
                    <a:pt x="4192" y="150"/>
                  </a:lnTo>
                  <a:lnTo>
                    <a:pt x="4072" y="90"/>
                  </a:lnTo>
                  <a:lnTo>
                    <a:pt x="3923" y="30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7"/>
            <p:cNvSpPr/>
            <p:nvPr/>
          </p:nvSpPr>
          <p:spPr>
            <a:xfrm>
              <a:off x="10913790" y="2469397"/>
              <a:ext cx="18721" cy="72496"/>
            </a:xfrm>
            <a:custGeom>
              <a:avLst/>
              <a:gdLst/>
              <a:ahLst/>
              <a:cxnLst/>
              <a:rect l="l" t="t" r="r" b="b"/>
              <a:pathLst>
                <a:path w="2576" h="9972" extrusionOk="0">
                  <a:moveTo>
                    <a:pt x="1767" y="0"/>
                  </a:moveTo>
                  <a:lnTo>
                    <a:pt x="1618" y="30"/>
                  </a:lnTo>
                  <a:lnTo>
                    <a:pt x="1468" y="60"/>
                  </a:lnTo>
                  <a:lnTo>
                    <a:pt x="1348" y="120"/>
                  </a:lnTo>
                  <a:lnTo>
                    <a:pt x="1228" y="210"/>
                  </a:lnTo>
                  <a:lnTo>
                    <a:pt x="1139" y="330"/>
                  </a:lnTo>
                  <a:lnTo>
                    <a:pt x="1049" y="509"/>
                  </a:lnTo>
                  <a:lnTo>
                    <a:pt x="689" y="1587"/>
                  </a:lnTo>
                  <a:lnTo>
                    <a:pt x="420" y="2695"/>
                  </a:lnTo>
                  <a:lnTo>
                    <a:pt x="300" y="3234"/>
                  </a:lnTo>
                  <a:lnTo>
                    <a:pt x="180" y="3803"/>
                  </a:lnTo>
                  <a:lnTo>
                    <a:pt x="121" y="4372"/>
                  </a:lnTo>
                  <a:lnTo>
                    <a:pt x="61" y="4941"/>
                  </a:lnTo>
                  <a:lnTo>
                    <a:pt x="1" y="5540"/>
                  </a:lnTo>
                  <a:lnTo>
                    <a:pt x="1" y="6109"/>
                  </a:lnTo>
                  <a:lnTo>
                    <a:pt x="1" y="6678"/>
                  </a:lnTo>
                  <a:lnTo>
                    <a:pt x="61" y="7247"/>
                  </a:lnTo>
                  <a:lnTo>
                    <a:pt x="121" y="7816"/>
                  </a:lnTo>
                  <a:lnTo>
                    <a:pt x="210" y="8354"/>
                  </a:lnTo>
                  <a:lnTo>
                    <a:pt x="330" y="8923"/>
                  </a:lnTo>
                  <a:lnTo>
                    <a:pt x="480" y="9462"/>
                  </a:lnTo>
                  <a:lnTo>
                    <a:pt x="540" y="9612"/>
                  </a:lnTo>
                  <a:lnTo>
                    <a:pt x="630" y="9732"/>
                  </a:lnTo>
                  <a:lnTo>
                    <a:pt x="749" y="9822"/>
                  </a:lnTo>
                  <a:lnTo>
                    <a:pt x="869" y="9912"/>
                  </a:lnTo>
                  <a:lnTo>
                    <a:pt x="1019" y="9941"/>
                  </a:lnTo>
                  <a:lnTo>
                    <a:pt x="1139" y="9971"/>
                  </a:lnTo>
                  <a:lnTo>
                    <a:pt x="1288" y="9941"/>
                  </a:lnTo>
                  <a:lnTo>
                    <a:pt x="1438" y="9941"/>
                  </a:lnTo>
                  <a:lnTo>
                    <a:pt x="1588" y="9882"/>
                  </a:lnTo>
                  <a:lnTo>
                    <a:pt x="1708" y="9822"/>
                  </a:lnTo>
                  <a:lnTo>
                    <a:pt x="1827" y="9732"/>
                  </a:lnTo>
                  <a:lnTo>
                    <a:pt x="1917" y="9642"/>
                  </a:lnTo>
                  <a:lnTo>
                    <a:pt x="1977" y="9522"/>
                  </a:lnTo>
                  <a:lnTo>
                    <a:pt x="2037" y="9373"/>
                  </a:lnTo>
                  <a:lnTo>
                    <a:pt x="2067" y="9223"/>
                  </a:lnTo>
                  <a:lnTo>
                    <a:pt x="2037" y="9073"/>
                  </a:lnTo>
                  <a:lnTo>
                    <a:pt x="1857" y="8055"/>
                  </a:lnTo>
                  <a:lnTo>
                    <a:pt x="1737" y="7067"/>
                  </a:lnTo>
                  <a:lnTo>
                    <a:pt x="1708" y="6049"/>
                  </a:lnTo>
                  <a:lnTo>
                    <a:pt x="1737" y="5061"/>
                  </a:lnTo>
                  <a:lnTo>
                    <a:pt x="1827" y="4073"/>
                  </a:lnTo>
                  <a:lnTo>
                    <a:pt x="2007" y="3084"/>
                  </a:lnTo>
                  <a:lnTo>
                    <a:pt x="2247" y="2096"/>
                  </a:lnTo>
                  <a:lnTo>
                    <a:pt x="2546" y="1108"/>
                  </a:lnTo>
                  <a:lnTo>
                    <a:pt x="2576" y="929"/>
                  </a:lnTo>
                  <a:lnTo>
                    <a:pt x="2576" y="779"/>
                  </a:lnTo>
                  <a:lnTo>
                    <a:pt x="2546" y="629"/>
                  </a:lnTo>
                  <a:lnTo>
                    <a:pt x="2486" y="479"/>
                  </a:lnTo>
                  <a:lnTo>
                    <a:pt x="2426" y="360"/>
                  </a:lnTo>
                  <a:lnTo>
                    <a:pt x="2306" y="240"/>
                  </a:lnTo>
                  <a:lnTo>
                    <a:pt x="2187" y="150"/>
                  </a:lnTo>
                  <a:lnTo>
                    <a:pt x="2067" y="90"/>
                  </a:lnTo>
                  <a:lnTo>
                    <a:pt x="1917" y="30"/>
                  </a:lnTo>
                  <a:lnTo>
                    <a:pt x="17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7"/>
            <p:cNvSpPr/>
            <p:nvPr/>
          </p:nvSpPr>
          <p:spPr>
            <a:xfrm>
              <a:off x="10999977" y="2482669"/>
              <a:ext cx="18939" cy="78378"/>
            </a:xfrm>
            <a:custGeom>
              <a:avLst/>
              <a:gdLst/>
              <a:ahLst/>
              <a:cxnLst/>
              <a:rect l="l" t="t" r="r" b="b"/>
              <a:pathLst>
                <a:path w="2606" h="10781" extrusionOk="0">
                  <a:moveTo>
                    <a:pt x="1797" y="1"/>
                  </a:moveTo>
                  <a:lnTo>
                    <a:pt x="1647" y="31"/>
                  </a:lnTo>
                  <a:lnTo>
                    <a:pt x="1498" y="61"/>
                  </a:lnTo>
                  <a:lnTo>
                    <a:pt x="1378" y="121"/>
                  </a:lnTo>
                  <a:lnTo>
                    <a:pt x="1228" y="210"/>
                  </a:lnTo>
                  <a:lnTo>
                    <a:pt x="1138" y="330"/>
                  </a:lnTo>
                  <a:lnTo>
                    <a:pt x="1048" y="480"/>
                  </a:lnTo>
                  <a:lnTo>
                    <a:pt x="988" y="660"/>
                  </a:lnTo>
                  <a:lnTo>
                    <a:pt x="689" y="1857"/>
                  </a:lnTo>
                  <a:lnTo>
                    <a:pt x="420" y="3085"/>
                  </a:lnTo>
                  <a:lnTo>
                    <a:pt x="180" y="4343"/>
                  </a:lnTo>
                  <a:lnTo>
                    <a:pt x="90" y="4971"/>
                  </a:lnTo>
                  <a:lnTo>
                    <a:pt x="30" y="5630"/>
                  </a:lnTo>
                  <a:lnTo>
                    <a:pt x="0" y="6259"/>
                  </a:lnTo>
                  <a:lnTo>
                    <a:pt x="0" y="6888"/>
                  </a:lnTo>
                  <a:lnTo>
                    <a:pt x="30" y="7487"/>
                  </a:lnTo>
                  <a:lnTo>
                    <a:pt x="120" y="8115"/>
                  </a:lnTo>
                  <a:lnTo>
                    <a:pt x="270" y="8714"/>
                  </a:lnTo>
                  <a:lnTo>
                    <a:pt x="450" y="9313"/>
                  </a:lnTo>
                  <a:lnTo>
                    <a:pt x="689" y="9882"/>
                  </a:lnTo>
                  <a:lnTo>
                    <a:pt x="1018" y="10451"/>
                  </a:lnTo>
                  <a:lnTo>
                    <a:pt x="1108" y="10571"/>
                  </a:lnTo>
                  <a:lnTo>
                    <a:pt x="1228" y="10661"/>
                  </a:lnTo>
                  <a:lnTo>
                    <a:pt x="1348" y="10721"/>
                  </a:lnTo>
                  <a:lnTo>
                    <a:pt x="1468" y="10780"/>
                  </a:lnTo>
                  <a:lnTo>
                    <a:pt x="1737" y="10780"/>
                  </a:lnTo>
                  <a:lnTo>
                    <a:pt x="1887" y="10750"/>
                  </a:lnTo>
                  <a:lnTo>
                    <a:pt x="2007" y="10691"/>
                  </a:lnTo>
                  <a:lnTo>
                    <a:pt x="2126" y="10631"/>
                  </a:lnTo>
                  <a:lnTo>
                    <a:pt x="2246" y="10541"/>
                  </a:lnTo>
                  <a:lnTo>
                    <a:pt x="2336" y="10421"/>
                  </a:lnTo>
                  <a:lnTo>
                    <a:pt x="2396" y="10331"/>
                  </a:lnTo>
                  <a:lnTo>
                    <a:pt x="2456" y="10212"/>
                  </a:lnTo>
                  <a:lnTo>
                    <a:pt x="2456" y="10062"/>
                  </a:lnTo>
                  <a:lnTo>
                    <a:pt x="2456" y="9912"/>
                  </a:lnTo>
                  <a:lnTo>
                    <a:pt x="2396" y="9762"/>
                  </a:lnTo>
                  <a:lnTo>
                    <a:pt x="2186" y="9223"/>
                  </a:lnTo>
                  <a:lnTo>
                    <a:pt x="2007" y="8654"/>
                  </a:lnTo>
                  <a:lnTo>
                    <a:pt x="1857" y="8115"/>
                  </a:lnTo>
                  <a:lnTo>
                    <a:pt x="1767" y="7547"/>
                  </a:lnTo>
                  <a:lnTo>
                    <a:pt x="1707" y="7008"/>
                  </a:lnTo>
                  <a:lnTo>
                    <a:pt x="1677" y="6469"/>
                  </a:lnTo>
                  <a:lnTo>
                    <a:pt x="1707" y="5900"/>
                  </a:lnTo>
                  <a:lnTo>
                    <a:pt x="1737" y="5361"/>
                  </a:lnTo>
                  <a:lnTo>
                    <a:pt x="1797" y="4792"/>
                  </a:lnTo>
                  <a:lnTo>
                    <a:pt x="1857" y="4223"/>
                  </a:lnTo>
                  <a:lnTo>
                    <a:pt x="2066" y="3115"/>
                  </a:lnTo>
                  <a:lnTo>
                    <a:pt x="2306" y="2007"/>
                  </a:lnTo>
                  <a:lnTo>
                    <a:pt x="2575" y="869"/>
                  </a:lnTo>
                  <a:lnTo>
                    <a:pt x="2605" y="690"/>
                  </a:lnTo>
                  <a:lnTo>
                    <a:pt x="2575" y="540"/>
                  </a:lnTo>
                  <a:lnTo>
                    <a:pt x="2516" y="390"/>
                  </a:lnTo>
                  <a:lnTo>
                    <a:pt x="2456" y="270"/>
                  </a:lnTo>
                  <a:lnTo>
                    <a:pt x="2366" y="180"/>
                  </a:lnTo>
                  <a:lnTo>
                    <a:pt x="2246" y="91"/>
                  </a:lnTo>
                  <a:lnTo>
                    <a:pt x="2096" y="31"/>
                  </a:lnTo>
                  <a:lnTo>
                    <a:pt x="19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7"/>
            <p:cNvSpPr/>
            <p:nvPr/>
          </p:nvSpPr>
          <p:spPr>
            <a:xfrm>
              <a:off x="11068095" y="2473532"/>
              <a:ext cx="20465" cy="71406"/>
            </a:xfrm>
            <a:custGeom>
              <a:avLst/>
              <a:gdLst/>
              <a:ahLst/>
              <a:cxnLst/>
              <a:rect l="l" t="t" r="r" b="b"/>
              <a:pathLst>
                <a:path w="2816" h="9822" extrusionOk="0">
                  <a:moveTo>
                    <a:pt x="1857" y="0"/>
                  </a:moveTo>
                  <a:lnTo>
                    <a:pt x="1707" y="30"/>
                  </a:lnTo>
                  <a:lnTo>
                    <a:pt x="1588" y="90"/>
                  </a:lnTo>
                  <a:lnTo>
                    <a:pt x="1468" y="180"/>
                  </a:lnTo>
                  <a:lnTo>
                    <a:pt x="1378" y="300"/>
                  </a:lnTo>
                  <a:lnTo>
                    <a:pt x="1288" y="479"/>
                  </a:lnTo>
                  <a:lnTo>
                    <a:pt x="959" y="1527"/>
                  </a:lnTo>
                  <a:lnTo>
                    <a:pt x="659" y="2605"/>
                  </a:lnTo>
                  <a:lnTo>
                    <a:pt x="390" y="3683"/>
                  </a:lnTo>
                  <a:lnTo>
                    <a:pt x="180" y="4761"/>
                  </a:lnTo>
                  <a:lnTo>
                    <a:pt x="120" y="5300"/>
                  </a:lnTo>
                  <a:lnTo>
                    <a:pt x="61" y="5839"/>
                  </a:lnTo>
                  <a:lnTo>
                    <a:pt x="1" y="6408"/>
                  </a:lnTo>
                  <a:lnTo>
                    <a:pt x="1" y="6947"/>
                  </a:lnTo>
                  <a:lnTo>
                    <a:pt x="1" y="7486"/>
                  </a:lnTo>
                  <a:lnTo>
                    <a:pt x="31" y="8055"/>
                  </a:lnTo>
                  <a:lnTo>
                    <a:pt x="61" y="8594"/>
                  </a:lnTo>
                  <a:lnTo>
                    <a:pt x="150" y="9163"/>
                  </a:lnTo>
                  <a:lnTo>
                    <a:pt x="210" y="9343"/>
                  </a:lnTo>
                  <a:lnTo>
                    <a:pt x="270" y="9462"/>
                  </a:lnTo>
                  <a:lnTo>
                    <a:pt x="360" y="9582"/>
                  </a:lnTo>
                  <a:lnTo>
                    <a:pt x="480" y="9672"/>
                  </a:lnTo>
                  <a:lnTo>
                    <a:pt x="600" y="9762"/>
                  </a:lnTo>
                  <a:lnTo>
                    <a:pt x="749" y="9792"/>
                  </a:lnTo>
                  <a:lnTo>
                    <a:pt x="869" y="9822"/>
                  </a:lnTo>
                  <a:lnTo>
                    <a:pt x="1019" y="9822"/>
                  </a:lnTo>
                  <a:lnTo>
                    <a:pt x="1168" y="9792"/>
                  </a:lnTo>
                  <a:lnTo>
                    <a:pt x="1288" y="9732"/>
                  </a:lnTo>
                  <a:lnTo>
                    <a:pt x="1408" y="9642"/>
                  </a:lnTo>
                  <a:lnTo>
                    <a:pt x="1528" y="9552"/>
                  </a:lnTo>
                  <a:lnTo>
                    <a:pt x="1588" y="9432"/>
                  </a:lnTo>
                  <a:lnTo>
                    <a:pt x="1648" y="9313"/>
                  </a:lnTo>
                  <a:lnTo>
                    <a:pt x="1677" y="9133"/>
                  </a:lnTo>
                  <a:lnTo>
                    <a:pt x="1677" y="8983"/>
                  </a:lnTo>
                  <a:lnTo>
                    <a:pt x="1648" y="8444"/>
                  </a:lnTo>
                  <a:lnTo>
                    <a:pt x="1618" y="7965"/>
                  </a:lnTo>
                  <a:lnTo>
                    <a:pt x="1618" y="6947"/>
                  </a:lnTo>
                  <a:lnTo>
                    <a:pt x="1677" y="5959"/>
                  </a:lnTo>
                  <a:lnTo>
                    <a:pt x="1797" y="4971"/>
                  </a:lnTo>
                  <a:lnTo>
                    <a:pt x="1977" y="4013"/>
                  </a:lnTo>
                  <a:lnTo>
                    <a:pt x="2187" y="3024"/>
                  </a:lnTo>
                  <a:lnTo>
                    <a:pt x="2456" y="2066"/>
                  </a:lnTo>
                  <a:lnTo>
                    <a:pt x="2785" y="1078"/>
                  </a:lnTo>
                  <a:lnTo>
                    <a:pt x="2815" y="928"/>
                  </a:lnTo>
                  <a:lnTo>
                    <a:pt x="2815" y="749"/>
                  </a:lnTo>
                  <a:lnTo>
                    <a:pt x="2785" y="599"/>
                  </a:lnTo>
                  <a:lnTo>
                    <a:pt x="2726" y="449"/>
                  </a:lnTo>
                  <a:lnTo>
                    <a:pt x="2636" y="330"/>
                  </a:lnTo>
                  <a:lnTo>
                    <a:pt x="2546" y="210"/>
                  </a:lnTo>
                  <a:lnTo>
                    <a:pt x="2426" y="120"/>
                  </a:lnTo>
                  <a:lnTo>
                    <a:pt x="2276" y="60"/>
                  </a:lnTo>
                  <a:lnTo>
                    <a:pt x="2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7"/>
            <p:cNvSpPr/>
            <p:nvPr/>
          </p:nvSpPr>
          <p:spPr>
            <a:xfrm>
              <a:off x="10781471" y="2469615"/>
              <a:ext cx="413906" cy="539652"/>
            </a:xfrm>
            <a:custGeom>
              <a:avLst/>
              <a:gdLst/>
              <a:ahLst/>
              <a:cxnLst/>
              <a:rect l="l" t="t" r="r" b="b"/>
              <a:pathLst>
                <a:path w="56953" h="74230" extrusionOk="0">
                  <a:moveTo>
                    <a:pt x="719" y="0"/>
                  </a:moveTo>
                  <a:lnTo>
                    <a:pt x="569" y="30"/>
                  </a:lnTo>
                  <a:lnTo>
                    <a:pt x="419" y="90"/>
                  </a:lnTo>
                  <a:lnTo>
                    <a:pt x="300" y="180"/>
                  </a:lnTo>
                  <a:lnTo>
                    <a:pt x="180" y="300"/>
                  </a:lnTo>
                  <a:lnTo>
                    <a:pt x="90" y="419"/>
                  </a:lnTo>
                  <a:lnTo>
                    <a:pt x="30" y="569"/>
                  </a:lnTo>
                  <a:lnTo>
                    <a:pt x="0" y="749"/>
                  </a:lnTo>
                  <a:lnTo>
                    <a:pt x="0" y="899"/>
                  </a:lnTo>
                  <a:lnTo>
                    <a:pt x="30" y="1108"/>
                  </a:lnTo>
                  <a:lnTo>
                    <a:pt x="270" y="1887"/>
                  </a:lnTo>
                  <a:lnTo>
                    <a:pt x="479" y="2695"/>
                  </a:lnTo>
                  <a:lnTo>
                    <a:pt x="659" y="3474"/>
                  </a:lnTo>
                  <a:lnTo>
                    <a:pt x="839" y="4282"/>
                  </a:lnTo>
                  <a:lnTo>
                    <a:pt x="1108" y="5869"/>
                  </a:lnTo>
                  <a:lnTo>
                    <a:pt x="1348" y="7516"/>
                  </a:lnTo>
                  <a:lnTo>
                    <a:pt x="1527" y="9133"/>
                  </a:lnTo>
                  <a:lnTo>
                    <a:pt x="1677" y="10750"/>
                  </a:lnTo>
                  <a:lnTo>
                    <a:pt x="1797" y="12397"/>
                  </a:lnTo>
                  <a:lnTo>
                    <a:pt x="1887" y="14014"/>
                  </a:lnTo>
                  <a:lnTo>
                    <a:pt x="2096" y="17337"/>
                  </a:lnTo>
                  <a:lnTo>
                    <a:pt x="2366" y="20661"/>
                  </a:lnTo>
                  <a:lnTo>
                    <a:pt x="2935" y="27249"/>
                  </a:lnTo>
                  <a:lnTo>
                    <a:pt x="3533" y="34345"/>
                  </a:lnTo>
                  <a:lnTo>
                    <a:pt x="4162" y="41442"/>
                  </a:lnTo>
                  <a:lnTo>
                    <a:pt x="4252" y="42610"/>
                  </a:lnTo>
                  <a:lnTo>
                    <a:pt x="4312" y="43807"/>
                  </a:lnTo>
                  <a:lnTo>
                    <a:pt x="4342" y="44975"/>
                  </a:lnTo>
                  <a:lnTo>
                    <a:pt x="4342" y="46143"/>
                  </a:lnTo>
                  <a:lnTo>
                    <a:pt x="4372" y="48508"/>
                  </a:lnTo>
                  <a:lnTo>
                    <a:pt x="4372" y="49706"/>
                  </a:lnTo>
                  <a:lnTo>
                    <a:pt x="4402" y="50874"/>
                  </a:lnTo>
                  <a:lnTo>
                    <a:pt x="4462" y="51862"/>
                  </a:lnTo>
                  <a:lnTo>
                    <a:pt x="4522" y="52850"/>
                  </a:lnTo>
                  <a:lnTo>
                    <a:pt x="4641" y="53838"/>
                  </a:lnTo>
                  <a:lnTo>
                    <a:pt x="4791" y="54856"/>
                  </a:lnTo>
                  <a:lnTo>
                    <a:pt x="4911" y="55336"/>
                  </a:lnTo>
                  <a:lnTo>
                    <a:pt x="5031" y="55815"/>
                  </a:lnTo>
                  <a:lnTo>
                    <a:pt x="5180" y="56294"/>
                  </a:lnTo>
                  <a:lnTo>
                    <a:pt x="5330" y="56773"/>
                  </a:lnTo>
                  <a:lnTo>
                    <a:pt x="5510" y="57222"/>
                  </a:lnTo>
                  <a:lnTo>
                    <a:pt x="5719" y="57671"/>
                  </a:lnTo>
                  <a:lnTo>
                    <a:pt x="5959" y="58120"/>
                  </a:lnTo>
                  <a:lnTo>
                    <a:pt x="6198" y="58539"/>
                  </a:lnTo>
                  <a:lnTo>
                    <a:pt x="6528" y="58959"/>
                  </a:lnTo>
                  <a:lnTo>
                    <a:pt x="6857" y="59348"/>
                  </a:lnTo>
                  <a:lnTo>
                    <a:pt x="7217" y="59647"/>
                  </a:lnTo>
                  <a:lnTo>
                    <a:pt x="7606" y="59917"/>
                  </a:lnTo>
                  <a:lnTo>
                    <a:pt x="8025" y="60126"/>
                  </a:lnTo>
                  <a:lnTo>
                    <a:pt x="8474" y="60306"/>
                  </a:lnTo>
                  <a:lnTo>
                    <a:pt x="8953" y="60426"/>
                  </a:lnTo>
                  <a:lnTo>
                    <a:pt x="9492" y="60516"/>
                  </a:lnTo>
                  <a:lnTo>
                    <a:pt x="9852" y="60576"/>
                  </a:lnTo>
                  <a:lnTo>
                    <a:pt x="10151" y="60695"/>
                  </a:lnTo>
                  <a:lnTo>
                    <a:pt x="10450" y="60845"/>
                  </a:lnTo>
                  <a:lnTo>
                    <a:pt x="10660" y="61025"/>
                  </a:lnTo>
                  <a:lnTo>
                    <a:pt x="10870" y="61234"/>
                  </a:lnTo>
                  <a:lnTo>
                    <a:pt x="11049" y="61444"/>
                  </a:lnTo>
                  <a:lnTo>
                    <a:pt x="11169" y="61713"/>
                  </a:lnTo>
                  <a:lnTo>
                    <a:pt x="11289" y="61983"/>
                  </a:lnTo>
                  <a:lnTo>
                    <a:pt x="11379" y="62282"/>
                  </a:lnTo>
                  <a:lnTo>
                    <a:pt x="11439" y="62582"/>
                  </a:lnTo>
                  <a:lnTo>
                    <a:pt x="11528" y="63241"/>
                  </a:lnTo>
                  <a:lnTo>
                    <a:pt x="11588" y="63899"/>
                  </a:lnTo>
                  <a:lnTo>
                    <a:pt x="11618" y="64558"/>
                  </a:lnTo>
                  <a:lnTo>
                    <a:pt x="11708" y="65636"/>
                  </a:lnTo>
                  <a:lnTo>
                    <a:pt x="11828" y="66684"/>
                  </a:lnTo>
                  <a:lnTo>
                    <a:pt x="12007" y="67732"/>
                  </a:lnTo>
                  <a:lnTo>
                    <a:pt x="12127" y="68241"/>
                  </a:lnTo>
                  <a:lnTo>
                    <a:pt x="12277" y="68780"/>
                  </a:lnTo>
                  <a:lnTo>
                    <a:pt x="12427" y="69259"/>
                  </a:lnTo>
                  <a:lnTo>
                    <a:pt x="12576" y="69768"/>
                  </a:lnTo>
                  <a:lnTo>
                    <a:pt x="12786" y="70277"/>
                  </a:lnTo>
                  <a:lnTo>
                    <a:pt x="12996" y="70756"/>
                  </a:lnTo>
                  <a:lnTo>
                    <a:pt x="13235" y="71235"/>
                  </a:lnTo>
                  <a:lnTo>
                    <a:pt x="13505" y="71685"/>
                  </a:lnTo>
                  <a:lnTo>
                    <a:pt x="13774" y="72164"/>
                  </a:lnTo>
                  <a:lnTo>
                    <a:pt x="14074" y="72583"/>
                  </a:lnTo>
                  <a:lnTo>
                    <a:pt x="14373" y="72942"/>
                  </a:lnTo>
                  <a:lnTo>
                    <a:pt x="14672" y="73242"/>
                  </a:lnTo>
                  <a:lnTo>
                    <a:pt x="15002" y="73511"/>
                  </a:lnTo>
                  <a:lnTo>
                    <a:pt x="15361" y="73721"/>
                  </a:lnTo>
                  <a:lnTo>
                    <a:pt x="15720" y="73930"/>
                  </a:lnTo>
                  <a:lnTo>
                    <a:pt x="16110" y="74080"/>
                  </a:lnTo>
                  <a:lnTo>
                    <a:pt x="16499" y="74170"/>
                  </a:lnTo>
                  <a:lnTo>
                    <a:pt x="16888" y="74230"/>
                  </a:lnTo>
                  <a:lnTo>
                    <a:pt x="17278" y="74230"/>
                  </a:lnTo>
                  <a:lnTo>
                    <a:pt x="17667" y="74170"/>
                  </a:lnTo>
                  <a:lnTo>
                    <a:pt x="18026" y="74050"/>
                  </a:lnTo>
                  <a:lnTo>
                    <a:pt x="18385" y="73900"/>
                  </a:lnTo>
                  <a:lnTo>
                    <a:pt x="18715" y="73661"/>
                  </a:lnTo>
                  <a:lnTo>
                    <a:pt x="19044" y="73361"/>
                  </a:lnTo>
                  <a:lnTo>
                    <a:pt x="19314" y="73002"/>
                  </a:lnTo>
                  <a:lnTo>
                    <a:pt x="19553" y="72583"/>
                  </a:lnTo>
                  <a:lnTo>
                    <a:pt x="19703" y="72224"/>
                  </a:lnTo>
                  <a:lnTo>
                    <a:pt x="19823" y="71834"/>
                  </a:lnTo>
                  <a:lnTo>
                    <a:pt x="19913" y="71445"/>
                  </a:lnTo>
                  <a:lnTo>
                    <a:pt x="19972" y="71056"/>
                  </a:lnTo>
                  <a:lnTo>
                    <a:pt x="20002" y="70637"/>
                  </a:lnTo>
                  <a:lnTo>
                    <a:pt x="20002" y="70217"/>
                  </a:lnTo>
                  <a:lnTo>
                    <a:pt x="19972" y="69798"/>
                  </a:lnTo>
                  <a:lnTo>
                    <a:pt x="19942" y="69379"/>
                  </a:lnTo>
                  <a:lnTo>
                    <a:pt x="19823" y="68541"/>
                  </a:lnTo>
                  <a:lnTo>
                    <a:pt x="19643" y="67732"/>
                  </a:lnTo>
                  <a:lnTo>
                    <a:pt x="19284" y="66175"/>
                  </a:lnTo>
                  <a:lnTo>
                    <a:pt x="19044" y="65217"/>
                  </a:lnTo>
                  <a:lnTo>
                    <a:pt x="18924" y="64678"/>
                  </a:lnTo>
                  <a:lnTo>
                    <a:pt x="18835" y="64079"/>
                  </a:lnTo>
                  <a:lnTo>
                    <a:pt x="18775" y="63510"/>
                  </a:lnTo>
                  <a:lnTo>
                    <a:pt x="18775" y="63241"/>
                  </a:lnTo>
                  <a:lnTo>
                    <a:pt x="18835" y="62971"/>
                  </a:lnTo>
                  <a:lnTo>
                    <a:pt x="18865" y="62732"/>
                  </a:lnTo>
                  <a:lnTo>
                    <a:pt x="18954" y="62522"/>
                  </a:lnTo>
                  <a:lnTo>
                    <a:pt x="19104" y="62342"/>
                  </a:lnTo>
                  <a:lnTo>
                    <a:pt x="19254" y="62163"/>
                  </a:lnTo>
                  <a:lnTo>
                    <a:pt x="19284" y="62163"/>
                  </a:lnTo>
                  <a:lnTo>
                    <a:pt x="19374" y="62193"/>
                  </a:lnTo>
                  <a:lnTo>
                    <a:pt x="19613" y="62312"/>
                  </a:lnTo>
                  <a:lnTo>
                    <a:pt x="20302" y="62762"/>
                  </a:lnTo>
                  <a:lnTo>
                    <a:pt x="21020" y="63271"/>
                  </a:lnTo>
                  <a:lnTo>
                    <a:pt x="21290" y="63450"/>
                  </a:lnTo>
                  <a:lnTo>
                    <a:pt x="21470" y="63540"/>
                  </a:lnTo>
                  <a:lnTo>
                    <a:pt x="21709" y="63600"/>
                  </a:lnTo>
                  <a:lnTo>
                    <a:pt x="21949" y="63660"/>
                  </a:lnTo>
                  <a:lnTo>
                    <a:pt x="22188" y="63690"/>
                  </a:lnTo>
                  <a:lnTo>
                    <a:pt x="22637" y="63690"/>
                  </a:lnTo>
                  <a:lnTo>
                    <a:pt x="22847" y="63660"/>
                  </a:lnTo>
                  <a:lnTo>
                    <a:pt x="23236" y="63570"/>
                  </a:lnTo>
                  <a:lnTo>
                    <a:pt x="23596" y="63390"/>
                  </a:lnTo>
                  <a:lnTo>
                    <a:pt x="23955" y="63181"/>
                  </a:lnTo>
                  <a:lnTo>
                    <a:pt x="24254" y="62911"/>
                  </a:lnTo>
                  <a:lnTo>
                    <a:pt x="24524" y="62612"/>
                  </a:lnTo>
                  <a:lnTo>
                    <a:pt x="24763" y="62282"/>
                  </a:lnTo>
                  <a:lnTo>
                    <a:pt x="25003" y="61893"/>
                  </a:lnTo>
                  <a:lnTo>
                    <a:pt x="25183" y="61504"/>
                  </a:lnTo>
                  <a:lnTo>
                    <a:pt x="25362" y="61085"/>
                  </a:lnTo>
                  <a:lnTo>
                    <a:pt x="25512" y="60665"/>
                  </a:lnTo>
                  <a:lnTo>
                    <a:pt x="25632" y="60246"/>
                  </a:lnTo>
                  <a:lnTo>
                    <a:pt x="25722" y="59827"/>
                  </a:lnTo>
                  <a:lnTo>
                    <a:pt x="25781" y="59408"/>
                  </a:lnTo>
                  <a:lnTo>
                    <a:pt x="25931" y="58300"/>
                  </a:lnTo>
                  <a:lnTo>
                    <a:pt x="25991" y="57761"/>
                  </a:lnTo>
                  <a:lnTo>
                    <a:pt x="26141" y="57252"/>
                  </a:lnTo>
                  <a:lnTo>
                    <a:pt x="26231" y="57012"/>
                  </a:lnTo>
                  <a:lnTo>
                    <a:pt x="26320" y="56773"/>
                  </a:lnTo>
                  <a:lnTo>
                    <a:pt x="26440" y="56563"/>
                  </a:lnTo>
                  <a:lnTo>
                    <a:pt x="26620" y="56384"/>
                  </a:lnTo>
                  <a:lnTo>
                    <a:pt x="26800" y="56204"/>
                  </a:lnTo>
                  <a:lnTo>
                    <a:pt x="27009" y="56024"/>
                  </a:lnTo>
                  <a:lnTo>
                    <a:pt x="27249" y="55904"/>
                  </a:lnTo>
                  <a:lnTo>
                    <a:pt x="27548" y="55785"/>
                  </a:lnTo>
                  <a:lnTo>
                    <a:pt x="28117" y="55635"/>
                  </a:lnTo>
                  <a:lnTo>
                    <a:pt x="28656" y="55485"/>
                  </a:lnTo>
                  <a:lnTo>
                    <a:pt x="29195" y="55336"/>
                  </a:lnTo>
                  <a:lnTo>
                    <a:pt x="29704" y="55186"/>
                  </a:lnTo>
                  <a:lnTo>
                    <a:pt x="30183" y="54976"/>
                  </a:lnTo>
                  <a:lnTo>
                    <a:pt x="30632" y="54737"/>
                  </a:lnTo>
                  <a:lnTo>
                    <a:pt x="30872" y="54557"/>
                  </a:lnTo>
                  <a:lnTo>
                    <a:pt x="31111" y="54377"/>
                  </a:lnTo>
                  <a:lnTo>
                    <a:pt x="31321" y="54168"/>
                  </a:lnTo>
                  <a:lnTo>
                    <a:pt x="31531" y="53928"/>
                  </a:lnTo>
                  <a:lnTo>
                    <a:pt x="31770" y="53659"/>
                  </a:lnTo>
                  <a:lnTo>
                    <a:pt x="31950" y="53389"/>
                  </a:lnTo>
                  <a:lnTo>
                    <a:pt x="32100" y="53090"/>
                  </a:lnTo>
                  <a:lnTo>
                    <a:pt x="32249" y="52790"/>
                  </a:lnTo>
                  <a:lnTo>
                    <a:pt x="32369" y="52491"/>
                  </a:lnTo>
                  <a:lnTo>
                    <a:pt x="32459" y="52162"/>
                  </a:lnTo>
                  <a:lnTo>
                    <a:pt x="32609" y="51533"/>
                  </a:lnTo>
                  <a:lnTo>
                    <a:pt x="32728" y="50874"/>
                  </a:lnTo>
                  <a:lnTo>
                    <a:pt x="32818" y="50215"/>
                  </a:lnTo>
                  <a:lnTo>
                    <a:pt x="32938" y="49556"/>
                  </a:lnTo>
                  <a:lnTo>
                    <a:pt x="33088" y="48928"/>
                  </a:lnTo>
                  <a:lnTo>
                    <a:pt x="33207" y="48598"/>
                  </a:lnTo>
                  <a:lnTo>
                    <a:pt x="33327" y="48299"/>
                  </a:lnTo>
                  <a:lnTo>
                    <a:pt x="33507" y="47999"/>
                  </a:lnTo>
                  <a:lnTo>
                    <a:pt x="33687" y="47700"/>
                  </a:lnTo>
                  <a:lnTo>
                    <a:pt x="34076" y="47101"/>
                  </a:lnTo>
                  <a:lnTo>
                    <a:pt x="34555" y="46532"/>
                  </a:lnTo>
                  <a:lnTo>
                    <a:pt x="35034" y="45993"/>
                  </a:lnTo>
                  <a:lnTo>
                    <a:pt x="35543" y="45454"/>
                  </a:lnTo>
                  <a:lnTo>
                    <a:pt x="36501" y="44466"/>
                  </a:lnTo>
                  <a:lnTo>
                    <a:pt x="37549" y="43268"/>
                  </a:lnTo>
                  <a:lnTo>
                    <a:pt x="38567" y="42071"/>
                  </a:lnTo>
                  <a:lnTo>
                    <a:pt x="40633" y="39645"/>
                  </a:lnTo>
                  <a:lnTo>
                    <a:pt x="42670" y="37190"/>
                  </a:lnTo>
                  <a:lnTo>
                    <a:pt x="43688" y="35992"/>
                  </a:lnTo>
                  <a:lnTo>
                    <a:pt x="44736" y="34794"/>
                  </a:lnTo>
                  <a:lnTo>
                    <a:pt x="45724" y="33627"/>
                  </a:lnTo>
                  <a:lnTo>
                    <a:pt x="46712" y="32489"/>
                  </a:lnTo>
                  <a:lnTo>
                    <a:pt x="47670" y="31321"/>
                  </a:lnTo>
                  <a:lnTo>
                    <a:pt x="48598" y="30123"/>
                  </a:lnTo>
                  <a:lnTo>
                    <a:pt x="49527" y="28896"/>
                  </a:lnTo>
                  <a:lnTo>
                    <a:pt x="50395" y="27668"/>
                  </a:lnTo>
                  <a:lnTo>
                    <a:pt x="51233" y="26410"/>
                  </a:lnTo>
                  <a:lnTo>
                    <a:pt x="52012" y="25093"/>
                  </a:lnTo>
                  <a:lnTo>
                    <a:pt x="52731" y="23895"/>
                  </a:lnTo>
                  <a:lnTo>
                    <a:pt x="53419" y="22637"/>
                  </a:lnTo>
                  <a:lnTo>
                    <a:pt x="53749" y="22009"/>
                  </a:lnTo>
                  <a:lnTo>
                    <a:pt x="54048" y="21350"/>
                  </a:lnTo>
                  <a:lnTo>
                    <a:pt x="54347" y="20721"/>
                  </a:lnTo>
                  <a:lnTo>
                    <a:pt x="54587" y="20062"/>
                  </a:lnTo>
                  <a:lnTo>
                    <a:pt x="54916" y="19014"/>
                  </a:lnTo>
                  <a:lnTo>
                    <a:pt x="55096" y="18475"/>
                  </a:lnTo>
                  <a:lnTo>
                    <a:pt x="55306" y="17906"/>
                  </a:lnTo>
                  <a:lnTo>
                    <a:pt x="55545" y="17367"/>
                  </a:lnTo>
                  <a:lnTo>
                    <a:pt x="55665" y="17128"/>
                  </a:lnTo>
                  <a:lnTo>
                    <a:pt x="55815" y="16888"/>
                  </a:lnTo>
                  <a:lnTo>
                    <a:pt x="55994" y="16649"/>
                  </a:lnTo>
                  <a:lnTo>
                    <a:pt x="56174" y="16469"/>
                  </a:lnTo>
                  <a:lnTo>
                    <a:pt x="56354" y="16289"/>
                  </a:lnTo>
                  <a:lnTo>
                    <a:pt x="56563" y="16140"/>
                  </a:lnTo>
                  <a:lnTo>
                    <a:pt x="56743" y="15990"/>
                  </a:lnTo>
                  <a:lnTo>
                    <a:pt x="56863" y="15840"/>
                  </a:lnTo>
                  <a:lnTo>
                    <a:pt x="56923" y="15691"/>
                  </a:lnTo>
                  <a:lnTo>
                    <a:pt x="56953" y="15541"/>
                  </a:lnTo>
                  <a:lnTo>
                    <a:pt x="56953" y="15361"/>
                  </a:lnTo>
                  <a:lnTo>
                    <a:pt x="56923" y="15211"/>
                  </a:lnTo>
                  <a:lnTo>
                    <a:pt x="56863" y="15062"/>
                  </a:lnTo>
                  <a:lnTo>
                    <a:pt x="56743" y="14912"/>
                  </a:lnTo>
                  <a:lnTo>
                    <a:pt x="56653" y="14792"/>
                  </a:lnTo>
                  <a:lnTo>
                    <a:pt x="56503" y="14672"/>
                  </a:lnTo>
                  <a:lnTo>
                    <a:pt x="56354" y="14583"/>
                  </a:lnTo>
                  <a:lnTo>
                    <a:pt x="56174" y="14523"/>
                  </a:lnTo>
                  <a:lnTo>
                    <a:pt x="55994" y="14493"/>
                  </a:lnTo>
                  <a:lnTo>
                    <a:pt x="55815" y="14523"/>
                  </a:lnTo>
                  <a:lnTo>
                    <a:pt x="55635" y="14553"/>
                  </a:lnTo>
                  <a:lnTo>
                    <a:pt x="55455" y="14643"/>
                  </a:lnTo>
                  <a:lnTo>
                    <a:pt x="55096" y="14912"/>
                  </a:lnTo>
                  <a:lnTo>
                    <a:pt x="54767" y="15241"/>
                  </a:lnTo>
                  <a:lnTo>
                    <a:pt x="54497" y="15601"/>
                  </a:lnTo>
                  <a:lnTo>
                    <a:pt x="54258" y="15990"/>
                  </a:lnTo>
                  <a:lnTo>
                    <a:pt x="54018" y="16379"/>
                  </a:lnTo>
                  <a:lnTo>
                    <a:pt x="53838" y="16798"/>
                  </a:lnTo>
                  <a:lnTo>
                    <a:pt x="53479" y="17637"/>
                  </a:lnTo>
                  <a:lnTo>
                    <a:pt x="53000" y="18924"/>
                  </a:lnTo>
                  <a:lnTo>
                    <a:pt x="52461" y="20152"/>
                  </a:lnTo>
                  <a:lnTo>
                    <a:pt x="51922" y="21380"/>
                  </a:lnTo>
                  <a:lnTo>
                    <a:pt x="51293" y="22578"/>
                  </a:lnTo>
                  <a:lnTo>
                    <a:pt x="50485" y="24045"/>
                  </a:lnTo>
                  <a:lnTo>
                    <a:pt x="49646" y="25422"/>
                  </a:lnTo>
                  <a:lnTo>
                    <a:pt x="48748" y="26800"/>
                  </a:lnTo>
                  <a:lnTo>
                    <a:pt x="47790" y="28117"/>
                  </a:lnTo>
                  <a:lnTo>
                    <a:pt x="46802" y="29405"/>
                  </a:lnTo>
                  <a:lnTo>
                    <a:pt x="45784" y="30692"/>
                  </a:lnTo>
                  <a:lnTo>
                    <a:pt x="44736" y="31950"/>
                  </a:lnTo>
                  <a:lnTo>
                    <a:pt x="43658" y="33177"/>
                  </a:lnTo>
                  <a:lnTo>
                    <a:pt x="41592" y="35633"/>
                  </a:lnTo>
                  <a:lnTo>
                    <a:pt x="39496" y="38088"/>
                  </a:lnTo>
                  <a:lnTo>
                    <a:pt x="37429" y="40544"/>
                  </a:lnTo>
                  <a:lnTo>
                    <a:pt x="35363" y="42999"/>
                  </a:lnTo>
                  <a:lnTo>
                    <a:pt x="34435" y="44017"/>
                  </a:lnTo>
                  <a:lnTo>
                    <a:pt x="33537" y="45035"/>
                  </a:lnTo>
                  <a:lnTo>
                    <a:pt x="33088" y="45544"/>
                  </a:lnTo>
                  <a:lnTo>
                    <a:pt x="32668" y="46083"/>
                  </a:lnTo>
                  <a:lnTo>
                    <a:pt x="32279" y="46622"/>
                  </a:lnTo>
                  <a:lnTo>
                    <a:pt x="31890" y="47191"/>
                  </a:lnTo>
                  <a:lnTo>
                    <a:pt x="31710" y="47520"/>
                  </a:lnTo>
                  <a:lnTo>
                    <a:pt x="31561" y="47880"/>
                  </a:lnTo>
                  <a:lnTo>
                    <a:pt x="31441" y="48239"/>
                  </a:lnTo>
                  <a:lnTo>
                    <a:pt x="31321" y="48598"/>
                  </a:lnTo>
                  <a:lnTo>
                    <a:pt x="31171" y="49347"/>
                  </a:lnTo>
                  <a:lnTo>
                    <a:pt x="31051" y="50125"/>
                  </a:lnTo>
                  <a:lnTo>
                    <a:pt x="30932" y="50874"/>
                  </a:lnTo>
                  <a:lnTo>
                    <a:pt x="30842" y="51233"/>
                  </a:lnTo>
                  <a:lnTo>
                    <a:pt x="30722" y="51593"/>
                  </a:lnTo>
                  <a:lnTo>
                    <a:pt x="30602" y="51952"/>
                  </a:lnTo>
                  <a:lnTo>
                    <a:pt x="30453" y="52281"/>
                  </a:lnTo>
                  <a:lnTo>
                    <a:pt x="30243" y="52611"/>
                  </a:lnTo>
                  <a:lnTo>
                    <a:pt x="30033" y="52910"/>
                  </a:lnTo>
                  <a:lnTo>
                    <a:pt x="29824" y="53090"/>
                  </a:lnTo>
                  <a:lnTo>
                    <a:pt x="29614" y="53269"/>
                  </a:lnTo>
                  <a:lnTo>
                    <a:pt x="29405" y="53389"/>
                  </a:lnTo>
                  <a:lnTo>
                    <a:pt x="29165" y="53509"/>
                  </a:lnTo>
                  <a:lnTo>
                    <a:pt x="28926" y="53629"/>
                  </a:lnTo>
                  <a:lnTo>
                    <a:pt x="28656" y="53689"/>
                  </a:lnTo>
                  <a:lnTo>
                    <a:pt x="28117" y="53838"/>
                  </a:lnTo>
                  <a:lnTo>
                    <a:pt x="27039" y="54078"/>
                  </a:lnTo>
                  <a:lnTo>
                    <a:pt x="26530" y="54228"/>
                  </a:lnTo>
                  <a:lnTo>
                    <a:pt x="26261" y="54317"/>
                  </a:lnTo>
                  <a:lnTo>
                    <a:pt x="26021" y="54437"/>
                  </a:lnTo>
                  <a:lnTo>
                    <a:pt x="25811" y="54587"/>
                  </a:lnTo>
                  <a:lnTo>
                    <a:pt x="25632" y="54707"/>
                  </a:lnTo>
                  <a:lnTo>
                    <a:pt x="25452" y="54886"/>
                  </a:lnTo>
                  <a:lnTo>
                    <a:pt x="25272" y="55036"/>
                  </a:lnTo>
                  <a:lnTo>
                    <a:pt x="24973" y="55425"/>
                  </a:lnTo>
                  <a:lnTo>
                    <a:pt x="24733" y="55845"/>
                  </a:lnTo>
                  <a:lnTo>
                    <a:pt x="24524" y="56264"/>
                  </a:lnTo>
                  <a:lnTo>
                    <a:pt x="24374" y="56743"/>
                  </a:lnTo>
                  <a:lnTo>
                    <a:pt x="24254" y="57222"/>
                  </a:lnTo>
                  <a:lnTo>
                    <a:pt x="24165" y="57701"/>
                  </a:lnTo>
                  <a:lnTo>
                    <a:pt x="24105" y="58180"/>
                  </a:lnTo>
                  <a:lnTo>
                    <a:pt x="24075" y="58689"/>
                  </a:lnTo>
                  <a:lnTo>
                    <a:pt x="24015" y="59198"/>
                  </a:lnTo>
                  <a:lnTo>
                    <a:pt x="23925" y="59707"/>
                  </a:lnTo>
                  <a:lnTo>
                    <a:pt x="23835" y="60216"/>
                  </a:lnTo>
                  <a:lnTo>
                    <a:pt x="23655" y="60695"/>
                  </a:lnTo>
                  <a:lnTo>
                    <a:pt x="23566" y="60905"/>
                  </a:lnTo>
                  <a:lnTo>
                    <a:pt x="23446" y="61145"/>
                  </a:lnTo>
                  <a:lnTo>
                    <a:pt x="23296" y="61324"/>
                  </a:lnTo>
                  <a:lnTo>
                    <a:pt x="23116" y="61504"/>
                  </a:lnTo>
                  <a:lnTo>
                    <a:pt x="22937" y="61684"/>
                  </a:lnTo>
                  <a:lnTo>
                    <a:pt x="22757" y="61773"/>
                  </a:lnTo>
                  <a:lnTo>
                    <a:pt x="22578" y="61833"/>
                  </a:lnTo>
                  <a:lnTo>
                    <a:pt x="22368" y="61833"/>
                  </a:lnTo>
                  <a:lnTo>
                    <a:pt x="22158" y="61803"/>
                  </a:lnTo>
                  <a:lnTo>
                    <a:pt x="21979" y="61743"/>
                  </a:lnTo>
                  <a:lnTo>
                    <a:pt x="21769" y="61654"/>
                  </a:lnTo>
                  <a:lnTo>
                    <a:pt x="21589" y="61534"/>
                  </a:lnTo>
                  <a:lnTo>
                    <a:pt x="21200" y="61264"/>
                  </a:lnTo>
                  <a:lnTo>
                    <a:pt x="20811" y="60965"/>
                  </a:lnTo>
                  <a:lnTo>
                    <a:pt x="20452" y="60695"/>
                  </a:lnTo>
                  <a:lnTo>
                    <a:pt x="20122" y="60516"/>
                  </a:lnTo>
                  <a:lnTo>
                    <a:pt x="19972" y="60426"/>
                  </a:lnTo>
                  <a:lnTo>
                    <a:pt x="19793" y="60366"/>
                  </a:lnTo>
                  <a:lnTo>
                    <a:pt x="19463" y="60306"/>
                  </a:lnTo>
                  <a:lnTo>
                    <a:pt x="19134" y="60306"/>
                  </a:lnTo>
                  <a:lnTo>
                    <a:pt x="18805" y="60396"/>
                  </a:lnTo>
                  <a:lnTo>
                    <a:pt x="18505" y="60516"/>
                  </a:lnTo>
                  <a:lnTo>
                    <a:pt x="18206" y="60695"/>
                  </a:lnTo>
                  <a:lnTo>
                    <a:pt x="17936" y="60905"/>
                  </a:lnTo>
                  <a:lnTo>
                    <a:pt x="17697" y="61145"/>
                  </a:lnTo>
                  <a:lnTo>
                    <a:pt x="17517" y="61354"/>
                  </a:lnTo>
                  <a:lnTo>
                    <a:pt x="17397" y="61564"/>
                  </a:lnTo>
                  <a:lnTo>
                    <a:pt x="17278" y="61773"/>
                  </a:lnTo>
                  <a:lnTo>
                    <a:pt x="17188" y="61983"/>
                  </a:lnTo>
                  <a:lnTo>
                    <a:pt x="17128" y="62223"/>
                  </a:lnTo>
                  <a:lnTo>
                    <a:pt x="17068" y="62462"/>
                  </a:lnTo>
                  <a:lnTo>
                    <a:pt x="17008" y="62941"/>
                  </a:lnTo>
                  <a:lnTo>
                    <a:pt x="17008" y="63450"/>
                  </a:lnTo>
                  <a:lnTo>
                    <a:pt x="17038" y="63959"/>
                  </a:lnTo>
                  <a:lnTo>
                    <a:pt x="17098" y="64438"/>
                  </a:lnTo>
                  <a:lnTo>
                    <a:pt x="17158" y="64917"/>
                  </a:lnTo>
                  <a:lnTo>
                    <a:pt x="17337" y="65636"/>
                  </a:lnTo>
                  <a:lnTo>
                    <a:pt x="17577" y="66564"/>
                  </a:lnTo>
                  <a:lnTo>
                    <a:pt x="17846" y="67612"/>
                  </a:lnTo>
                  <a:lnTo>
                    <a:pt x="18086" y="68720"/>
                  </a:lnTo>
                  <a:lnTo>
                    <a:pt x="18176" y="69289"/>
                  </a:lnTo>
                  <a:lnTo>
                    <a:pt x="18236" y="69828"/>
                  </a:lnTo>
                  <a:lnTo>
                    <a:pt x="18236" y="70337"/>
                  </a:lnTo>
                  <a:lnTo>
                    <a:pt x="18236" y="70816"/>
                  </a:lnTo>
                  <a:lnTo>
                    <a:pt x="18146" y="71265"/>
                  </a:lnTo>
                  <a:lnTo>
                    <a:pt x="18086" y="71475"/>
                  </a:lnTo>
                  <a:lnTo>
                    <a:pt x="17996" y="71655"/>
                  </a:lnTo>
                  <a:lnTo>
                    <a:pt x="17906" y="71834"/>
                  </a:lnTo>
                  <a:lnTo>
                    <a:pt x="17817" y="71984"/>
                  </a:lnTo>
                  <a:lnTo>
                    <a:pt x="17667" y="72134"/>
                  </a:lnTo>
                  <a:lnTo>
                    <a:pt x="17517" y="72254"/>
                  </a:lnTo>
                  <a:lnTo>
                    <a:pt x="17337" y="72373"/>
                  </a:lnTo>
                  <a:lnTo>
                    <a:pt x="17128" y="72433"/>
                  </a:lnTo>
                  <a:lnTo>
                    <a:pt x="16948" y="72463"/>
                  </a:lnTo>
                  <a:lnTo>
                    <a:pt x="16768" y="72463"/>
                  </a:lnTo>
                  <a:lnTo>
                    <a:pt x="16589" y="72433"/>
                  </a:lnTo>
                  <a:lnTo>
                    <a:pt x="16409" y="72373"/>
                  </a:lnTo>
                  <a:lnTo>
                    <a:pt x="16230" y="72254"/>
                  </a:lnTo>
                  <a:lnTo>
                    <a:pt x="16050" y="72134"/>
                  </a:lnTo>
                  <a:lnTo>
                    <a:pt x="15870" y="71984"/>
                  </a:lnTo>
                  <a:lnTo>
                    <a:pt x="15720" y="71804"/>
                  </a:lnTo>
                  <a:lnTo>
                    <a:pt x="15391" y="71385"/>
                  </a:lnTo>
                  <a:lnTo>
                    <a:pt x="15092" y="70906"/>
                  </a:lnTo>
                  <a:lnTo>
                    <a:pt x="14822" y="70397"/>
                  </a:lnTo>
                  <a:lnTo>
                    <a:pt x="14583" y="69828"/>
                  </a:lnTo>
                  <a:lnTo>
                    <a:pt x="14343" y="69259"/>
                  </a:lnTo>
                  <a:lnTo>
                    <a:pt x="14163" y="68690"/>
                  </a:lnTo>
                  <a:lnTo>
                    <a:pt x="13984" y="68121"/>
                  </a:lnTo>
                  <a:lnTo>
                    <a:pt x="13714" y="67163"/>
                  </a:lnTo>
                  <a:lnTo>
                    <a:pt x="13565" y="66445"/>
                  </a:lnTo>
                  <a:lnTo>
                    <a:pt x="13505" y="65995"/>
                  </a:lnTo>
                  <a:lnTo>
                    <a:pt x="13475" y="65486"/>
                  </a:lnTo>
                  <a:lnTo>
                    <a:pt x="13415" y="64468"/>
                  </a:lnTo>
                  <a:lnTo>
                    <a:pt x="13355" y="63450"/>
                  </a:lnTo>
                  <a:lnTo>
                    <a:pt x="13325" y="62911"/>
                  </a:lnTo>
                  <a:lnTo>
                    <a:pt x="13265" y="62402"/>
                  </a:lnTo>
                  <a:lnTo>
                    <a:pt x="13175" y="61923"/>
                  </a:lnTo>
                  <a:lnTo>
                    <a:pt x="13056" y="61444"/>
                  </a:lnTo>
                  <a:lnTo>
                    <a:pt x="12906" y="60965"/>
                  </a:lnTo>
                  <a:lnTo>
                    <a:pt x="12696" y="60546"/>
                  </a:lnTo>
                  <a:lnTo>
                    <a:pt x="12457" y="60126"/>
                  </a:lnTo>
                  <a:lnTo>
                    <a:pt x="12157" y="59737"/>
                  </a:lnTo>
                  <a:lnTo>
                    <a:pt x="11978" y="59558"/>
                  </a:lnTo>
                  <a:lnTo>
                    <a:pt x="11768" y="59408"/>
                  </a:lnTo>
                  <a:lnTo>
                    <a:pt x="11558" y="59228"/>
                  </a:lnTo>
                  <a:lnTo>
                    <a:pt x="11349" y="59108"/>
                  </a:lnTo>
                  <a:lnTo>
                    <a:pt x="11169" y="59019"/>
                  </a:lnTo>
                  <a:lnTo>
                    <a:pt x="10989" y="58929"/>
                  </a:lnTo>
                  <a:lnTo>
                    <a:pt x="10630" y="58839"/>
                  </a:lnTo>
                  <a:lnTo>
                    <a:pt x="10241" y="58749"/>
                  </a:lnTo>
                  <a:lnTo>
                    <a:pt x="9852" y="58719"/>
                  </a:lnTo>
                  <a:lnTo>
                    <a:pt x="9492" y="58659"/>
                  </a:lnTo>
                  <a:lnTo>
                    <a:pt x="9163" y="58569"/>
                  </a:lnTo>
                  <a:lnTo>
                    <a:pt x="8863" y="58450"/>
                  </a:lnTo>
                  <a:lnTo>
                    <a:pt x="8564" y="58300"/>
                  </a:lnTo>
                  <a:lnTo>
                    <a:pt x="8324" y="58120"/>
                  </a:lnTo>
                  <a:lnTo>
                    <a:pt x="8055" y="57911"/>
                  </a:lnTo>
                  <a:lnTo>
                    <a:pt x="7845" y="57641"/>
                  </a:lnTo>
                  <a:lnTo>
                    <a:pt x="7606" y="57342"/>
                  </a:lnTo>
                  <a:lnTo>
                    <a:pt x="7396" y="56952"/>
                  </a:lnTo>
                  <a:lnTo>
                    <a:pt x="7187" y="56563"/>
                  </a:lnTo>
                  <a:lnTo>
                    <a:pt x="7037" y="56144"/>
                  </a:lnTo>
                  <a:lnTo>
                    <a:pt x="6887" y="55695"/>
                  </a:lnTo>
                  <a:lnTo>
                    <a:pt x="6767" y="55276"/>
                  </a:lnTo>
                  <a:lnTo>
                    <a:pt x="6678" y="54827"/>
                  </a:lnTo>
                  <a:lnTo>
                    <a:pt x="6498" y="53928"/>
                  </a:lnTo>
                  <a:lnTo>
                    <a:pt x="6378" y="52910"/>
                  </a:lnTo>
                  <a:lnTo>
                    <a:pt x="6258" y="51862"/>
                  </a:lnTo>
                  <a:lnTo>
                    <a:pt x="6198" y="50814"/>
                  </a:lnTo>
                  <a:lnTo>
                    <a:pt x="6169" y="49766"/>
                  </a:lnTo>
                  <a:lnTo>
                    <a:pt x="6169" y="47670"/>
                  </a:lnTo>
                  <a:lnTo>
                    <a:pt x="6169" y="45574"/>
                  </a:lnTo>
                  <a:lnTo>
                    <a:pt x="6169" y="44406"/>
                  </a:lnTo>
                  <a:lnTo>
                    <a:pt x="6109" y="43238"/>
                  </a:lnTo>
                  <a:lnTo>
                    <a:pt x="6049" y="42071"/>
                  </a:lnTo>
                  <a:lnTo>
                    <a:pt x="5959" y="40873"/>
                  </a:lnTo>
                  <a:lnTo>
                    <a:pt x="5719" y="38537"/>
                  </a:lnTo>
                  <a:lnTo>
                    <a:pt x="5510" y="36202"/>
                  </a:lnTo>
                  <a:lnTo>
                    <a:pt x="4941" y="29674"/>
                  </a:lnTo>
                  <a:lnTo>
                    <a:pt x="4372" y="23146"/>
                  </a:lnTo>
                  <a:lnTo>
                    <a:pt x="4252" y="21739"/>
                  </a:lnTo>
                  <a:lnTo>
                    <a:pt x="4132" y="20302"/>
                  </a:lnTo>
                  <a:lnTo>
                    <a:pt x="3983" y="17457"/>
                  </a:lnTo>
                  <a:lnTo>
                    <a:pt x="3803" y="14583"/>
                  </a:lnTo>
                  <a:lnTo>
                    <a:pt x="3623" y="11738"/>
                  </a:lnTo>
                  <a:lnTo>
                    <a:pt x="3474" y="10301"/>
                  </a:lnTo>
                  <a:lnTo>
                    <a:pt x="3324" y="8893"/>
                  </a:lnTo>
                  <a:lnTo>
                    <a:pt x="3144" y="7456"/>
                  </a:lnTo>
                  <a:lnTo>
                    <a:pt x="2935" y="6049"/>
                  </a:lnTo>
                  <a:lnTo>
                    <a:pt x="2695" y="4671"/>
                  </a:lnTo>
                  <a:lnTo>
                    <a:pt x="2366" y="3264"/>
                  </a:lnTo>
                  <a:lnTo>
                    <a:pt x="2036" y="1887"/>
                  </a:lnTo>
                  <a:lnTo>
                    <a:pt x="1617" y="539"/>
                  </a:lnTo>
                  <a:lnTo>
                    <a:pt x="1527" y="360"/>
                  </a:lnTo>
                  <a:lnTo>
                    <a:pt x="1437" y="210"/>
                  </a:lnTo>
                  <a:lnTo>
                    <a:pt x="1318" y="120"/>
                  </a:lnTo>
                  <a:lnTo>
                    <a:pt x="1168" y="30"/>
                  </a:lnTo>
                  <a:lnTo>
                    <a:pt x="1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7"/>
            <p:cNvSpPr/>
            <p:nvPr/>
          </p:nvSpPr>
          <p:spPr>
            <a:xfrm>
              <a:off x="10958628" y="2586482"/>
              <a:ext cx="200859" cy="299982"/>
            </a:xfrm>
            <a:custGeom>
              <a:avLst/>
              <a:gdLst/>
              <a:ahLst/>
              <a:cxnLst/>
              <a:rect l="l" t="t" r="r" b="b"/>
              <a:pathLst>
                <a:path w="27638" h="41263" extrusionOk="0">
                  <a:moveTo>
                    <a:pt x="26650" y="1"/>
                  </a:moveTo>
                  <a:lnTo>
                    <a:pt x="26530" y="31"/>
                  </a:lnTo>
                  <a:lnTo>
                    <a:pt x="26380" y="91"/>
                  </a:lnTo>
                  <a:lnTo>
                    <a:pt x="26260" y="151"/>
                  </a:lnTo>
                  <a:lnTo>
                    <a:pt x="26171" y="270"/>
                  </a:lnTo>
                  <a:lnTo>
                    <a:pt x="26081" y="390"/>
                  </a:lnTo>
                  <a:lnTo>
                    <a:pt x="26051" y="540"/>
                  </a:lnTo>
                  <a:lnTo>
                    <a:pt x="25841" y="1228"/>
                  </a:lnTo>
                  <a:lnTo>
                    <a:pt x="25632" y="1887"/>
                  </a:lnTo>
                  <a:lnTo>
                    <a:pt x="25422" y="2576"/>
                  </a:lnTo>
                  <a:lnTo>
                    <a:pt x="25153" y="3205"/>
                  </a:lnTo>
                  <a:lnTo>
                    <a:pt x="24853" y="3864"/>
                  </a:lnTo>
                  <a:lnTo>
                    <a:pt x="24554" y="4492"/>
                  </a:lnTo>
                  <a:lnTo>
                    <a:pt x="24224" y="5121"/>
                  </a:lnTo>
                  <a:lnTo>
                    <a:pt x="23895" y="5750"/>
                  </a:lnTo>
                  <a:lnTo>
                    <a:pt x="23536" y="6349"/>
                  </a:lnTo>
                  <a:lnTo>
                    <a:pt x="23146" y="6948"/>
                  </a:lnTo>
                  <a:lnTo>
                    <a:pt x="22338" y="8145"/>
                  </a:lnTo>
                  <a:lnTo>
                    <a:pt x="21470" y="9283"/>
                  </a:lnTo>
                  <a:lnTo>
                    <a:pt x="20571" y="10421"/>
                  </a:lnTo>
                  <a:lnTo>
                    <a:pt x="19613" y="11529"/>
                  </a:lnTo>
                  <a:lnTo>
                    <a:pt x="18655" y="12607"/>
                  </a:lnTo>
                  <a:lnTo>
                    <a:pt x="16679" y="14733"/>
                  </a:lnTo>
                  <a:lnTo>
                    <a:pt x="14702" y="16829"/>
                  </a:lnTo>
                  <a:lnTo>
                    <a:pt x="13744" y="17877"/>
                  </a:lnTo>
                  <a:lnTo>
                    <a:pt x="12816" y="18925"/>
                  </a:lnTo>
                  <a:lnTo>
                    <a:pt x="10750" y="21261"/>
                  </a:lnTo>
                  <a:lnTo>
                    <a:pt x="8714" y="23626"/>
                  </a:lnTo>
                  <a:lnTo>
                    <a:pt x="7696" y="24794"/>
                  </a:lnTo>
                  <a:lnTo>
                    <a:pt x="6737" y="26022"/>
                  </a:lnTo>
                  <a:lnTo>
                    <a:pt x="5779" y="27249"/>
                  </a:lnTo>
                  <a:lnTo>
                    <a:pt x="4881" y="28507"/>
                  </a:lnTo>
                  <a:lnTo>
                    <a:pt x="4462" y="29166"/>
                  </a:lnTo>
                  <a:lnTo>
                    <a:pt x="4072" y="29854"/>
                  </a:lnTo>
                  <a:lnTo>
                    <a:pt x="3743" y="30573"/>
                  </a:lnTo>
                  <a:lnTo>
                    <a:pt x="3414" y="31262"/>
                  </a:lnTo>
                  <a:lnTo>
                    <a:pt x="3114" y="32010"/>
                  </a:lnTo>
                  <a:lnTo>
                    <a:pt x="2845" y="32729"/>
                  </a:lnTo>
                  <a:lnTo>
                    <a:pt x="2336" y="34226"/>
                  </a:lnTo>
                  <a:lnTo>
                    <a:pt x="1827" y="35693"/>
                  </a:lnTo>
                  <a:lnTo>
                    <a:pt x="1318" y="37190"/>
                  </a:lnTo>
                  <a:lnTo>
                    <a:pt x="1048" y="37939"/>
                  </a:lnTo>
                  <a:lnTo>
                    <a:pt x="749" y="38658"/>
                  </a:lnTo>
                  <a:lnTo>
                    <a:pt x="449" y="39376"/>
                  </a:lnTo>
                  <a:lnTo>
                    <a:pt x="90" y="40065"/>
                  </a:lnTo>
                  <a:lnTo>
                    <a:pt x="30" y="40245"/>
                  </a:lnTo>
                  <a:lnTo>
                    <a:pt x="0" y="40394"/>
                  </a:lnTo>
                  <a:lnTo>
                    <a:pt x="0" y="40544"/>
                  </a:lnTo>
                  <a:lnTo>
                    <a:pt x="60" y="40664"/>
                  </a:lnTo>
                  <a:lnTo>
                    <a:pt x="120" y="40814"/>
                  </a:lnTo>
                  <a:lnTo>
                    <a:pt x="210" y="40933"/>
                  </a:lnTo>
                  <a:lnTo>
                    <a:pt x="329" y="41023"/>
                  </a:lnTo>
                  <a:lnTo>
                    <a:pt x="449" y="41113"/>
                  </a:lnTo>
                  <a:lnTo>
                    <a:pt x="599" y="41173"/>
                  </a:lnTo>
                  <a:lnTo>
                    <a:pt x="749" y="41233"/>
                  </a:lnTo>
                  <a:lnTo>
                    <a:pt x="898" y="41263"/>
                  </a:lnTo>
                  <a:lnTo>
                    <a:pt x="1048" y="41233"/>
                  </a:lnTo>
                  <a:lnTo>
                    <a:pt x="1198" y="41203"/>
                  </a:lnTo>
                  <a:lnTo>
                    <a:pt x="1318" y="41143"/>
                  </a:lnTo>
                  <a:lnTo>
                    <a:pt x="1467" y="41053"/>
                  </a:lnTo>
                  <a:lnTo>
                    <a:pt x="1557" y="40933"/>
                  </a:lnTo>
                  <a:lnTo>
                    <a:pt x="1946" y="40275"/>
                  </a:lnTo>
                  <a:lnTo>
                    <a:pt x="2306" y="39616"/>
                  </a:lnTo>
                  <a:lnTo>
                    <a:pt x="2635" y="38927"/>
                  </a:lnTo>
                  <a:lnTo>
                    <a:pt x="2905" y="38209"/>
                  </a:lnTo>
                  <a:lnTo>
                    <a:pt x="3144" y="37490"/>
                  </a:lnTo>
                  <a:lnTo>
                    <a:pt x="3384" y="36771"/>
                  </a:lnTo>
                  <a:lnTo>
                    <a:pt x="3833" y="35334"/>
                  </a:lnTo>
                  <a:lnTo>
                    <a:pt x="4102" y="34496"/>
                  </a:lnTo>
                  <a:lnTo>
                    <a:pt x="4372" y="33657"/>
                  </a:lnTo>
                  <a:lnTo>
                    <a:pt x="4671" y="32849"/>
                  </a:lnTo>
                  <a:lnTo>
                    <a:pt x="5001" y="32070"/>
                  </a:lnTo>
                  <a:lnTo>
                    <a:pt x="5360" y="31292"/>
                  </a:lnTo>
                  <a:lnTo>
                    <a:pt x="5749" y="30513"/>
                  </a:lnTo>
                  <a:lnTo>
                    <a:pt x="6168" y="29765"/>
                  </a:lnTo>
                  <a:lnTo>
                    <a:pt x="6648" y="29016"/>
                  </a:lnTo>
                  <a:lnTo>
                    <a:pt x="7097" y="28387"/>
                  </a:lnTo>
                  <a:lnTo>
                    <a:pt x="7576" y="27758"/>
                  </a:lnTo>
                  <a:lnTo>
                    <a:pt x="8085" y="27129"/>
                  </a:lnTo>
                  <a:lnTo>
                    <a:pt x="8594" y="26531"/>
                  </a:lnTo>
                  <a:lnTo>
                    <a:pt x="9642" y="25333"/>
                  </a:lnTo>
                  <a:lnTo>
                    <a:pt x="10690" y="24135"/>
                  </a:lnTo>
                  <a:lnTo>
                    <a:pt x="11678" y="22997"/>
                  </a:lnTo>
                  <a:lnTo>
                    <a:pt x="12636" y="21830"/>
                  </a:lnTo>
                  <a:lnTo>
                    <a:pt x="13624" y="20662"/>
                  </a:lnTo>
                  <a:lnTo>
                    <a:pt x="14613" y="19524"/>
                  </a:lnTo>
                  <a:lnTo>
                    <a:pt x="15601" y="18386"/>
                  </a:lnTo>
                  <a:lnTo>
                    <a:pt x="16619" y="17248"/>
                  </a:lnTo>
                  <a:lnTo>
                    <a:pt x="18685" y="15032"/>
                  </a:lnTo>
                  <a:lnTo>
                    <a:pt x="19673" y="13895"/>
                  </a:lnTo>
                  <a:lnTo>
                    <a:pt x="20691" y="12787"/>
                  </a:lnTo>
                  <a:lnTo>
                    <a:pt x="21679" y="11619"/>
                  </a:lnTo>
                  <a:lnTo>
                    <a:pt x="22637" y="10451"/>
                  </a:lnTo>
                  <a:lnTo>
                    <a:pt x="23476" y="9373"/>
                  </a:lnTo>
                  <a:lnTo>
                    <a:pt x="24284" y="8265"/>
                  </a:lnTo>
                  <a:lnTo>
                    <a:pt x="25063" y="7097"/>
                  </a:lnTo>
                  <a:lnTo>
                    <a:pt x="25422" y="6528"/>
                  </a:lnTo>
                  <a:lnTo>
                    <a:pt x="25751" y="5930"/>
                  </a:lnTo>
                  <a:lnTo>
                    <a:pt x="26081" y="5301"/>
                  </a:lnTo>
                  <a:lnTo>
                    <a:pt x="26380" y="4702"/>
                  </a:lnTo>
                  <a:lnTo>
                    <a:pt x="26650" y="4073"/>
                  </a:lnTo>
                  <a:lnTo>
                    <a:pt x="26919" y="3444"/>
                  </a:lnTo>
                  <a:lnTo>
                    <a:pt x="27129" y="2786"/>
                  </a:lnTo>
                  <a:lnTo>
                    <a:pt x="27338" y="2127"/>
                  </a:lnTo>
                  <a:lnTo>
                    <a:pt x="27488" y="1468"/>
                  </a:lnTo>
                  <a:lnTo>
                    <a:pt x="27608" y="809"/>
                  </a:lnTo>
                  <a:lnTo>
                    <a:pt x="27638" y="630"/>
                  </a:lnTo>
                  <a:lnTo>
                    <a:pt x="27608" y="510"/>
                  </a:lnTo>
                  <a:lnTo>
                    <a:pt x="27548" y="360"/>
                  </a:lnTo>
                  <a:lnTo>
                    <a:pt x="27458" y="270"/>
                  </a:lnTo>
                  <a:lnTo>
                    <a:pt x="27338" y="180"/>
                  </a:lnTo>
                  <a:lnTo>
                    <a:pt x="27219" y="91"/>
                  </a:lnTo>
                  <a:lnTo>
                    <a:pt x="27099" y="61"/>
                  </a:lnTo>
                  <a:lnTo>
                    <a:pt x="269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7"/>
            <p:cNvSpPr/>
            <p:nvPr/>
          </p:nvSpPr>
          <p:spPr>
            <a:xfrm>
              <a:off x="10839145" y="2593017"/>
              <a:ext cx="102283" cy="103627"/>
            </a:xfrm>
            <a:custGeom>
              <a:avLst/>
              <a:gdLst/>
              <a:ahLst/>
              <a:cxnLst/>
              <a:rect l="l" t="t" r="r" b="b"/>
              <a:pathLst>
                <a:path w="14074" h="14254" extrusionOk="0">
                  <a:moveTo>
                    <a:pt x="7007" y="1348"/>
                  </a:moveTo>
                  <a:lnTo>
                    <a:pt x="7426" y="1378"/>
                  </a:lnTo>
                  <a:lnTo>
                    <a:pt x="7815" y="1437"/>
                  </a:lnTo>
                  <a:lnTo>
                    <a:pt x="8175" y="1527"/>
                  </a:lnTo>
                  <a:lnTo>
                    <a:pt x="8744" y="1707"/>
                  </a:lnTo>
                  <a:lnTo>
                    <a:pt x="9133" y="1857"/>
                  </a:lnTo>
                  <a:lnTo>
                    <a:pt x="9253" y="1887"/>
                  </a:lnTo>
                  <a:lnTo>
                    <a:pt x="9313" y="1887"/>
                  </a:lnTo>
                  <a:lnTo>
                    <a:pt x="9582" y="2006"/>
                  </a:lnTo>
                  <a:lnTo>
                    <a:pt x="9822" y="2186"/>
                  </a:lnTo>
                  <a:lnTo>
                    <a:pt x="10031" y="2396"/>
                  </a:lnTo>
                  <a:lnTo>
                    <a:pt x="10271" y="2635"/>
                  </a:lnTo>
                  <a:lnTo>
                    <a:pt x="10480" y="2905"/>
                  </a:lnTo>
                  <a:lnTo>
                    <a:pt x="10690" y="3204"/>
                  </a:lnTo>
                  <a:lnTo>
                    <a:pt x="11079" y="3833"/>
                  </a:lnTo>
                  <a:lnTo>
                    <a:pt x="11409" y="4492"/>
                  </a:lnTo>
                  <a:lnTo>
                    <a:pt x="11648" y="5150"/>
                  </a:lnTo>
                  <a:lnTo>
                    <a:pt x="11858" y="5689"/>
                  </a:lnTo>
                  <a:lnTo>
                    <a:pt x="12007" y="6109"/>
                  </a:lnTo>
                  <a:lnTo>
                    <a:pt x="12127" y="6677"/>
                  </a:lnTo>
                  <a:lnTo>
                    <a:pt x="12217" y="7246"/>
                  </a:lnTo>
                  <a:lnTo>
                    <a:pt x="12247" y="7815"/>
                  </a:lnTo>
                  <a:lnTo>
                    <a:pt x="12247" y="8354"/>
                  </a:lnTo>
                  <a:lnTo>
                    <a:pt x="12217" y="8863"/>
                  </a:lnTo>
                  <a:lnTo>
                    <a:pt x="12097" y="9372"/>
                  </a:lnTo>
                  <a:lnTo>
                    <a:pt x="11948" y="9851"/>
                  </a:lnTo>
                  <a:lnTo>
                    <a:pt x="11768" y="10301"/>
                  </a:lnTo>
                  <a:lnTo>
                    <a:pt x="11528" y="10720"/>
                  </a:lnTo>
                  <a:lnTo>
                    <a:pt x="11229" y="11109"/>
                  </a:lnTo>
                  <a:lnTo>
                    <a:pt x="10870" y="11468"/>
                  </a:lnTo>
                  <a:lnTo>
                    <a:pt x="10450" y="11738"/>
                  </a:lnTo>
                  <a:lnTo>
                    <a:pt x="10001" y="12007"/>
                  </a:lnTo>
                  <a:lnTo>
                    <a:pt x="9492" y="12187"/>
                  </a:lnTo>
                  <a:lnTo>
                    <a:pt x="8923" y="12337"/>
                  </a:lnTo>
                  <a:lnTo>
                    <a:pt x="8295" y="12397"/>
                  </a:lnTo>
                  <a:lnTo>
                    <a:pt x="7636" y="12427"/>
                  </a:lnTo>
                  <a:lnTo>
                    <a:pt x="6977" y="12367"/>
                  </a:lnTo>
                  <a:lnTo>
                    <a:pt x="6318" y="12277"/>
                  </a:lnTo>
                  <a:lnTo>
                    <a:pt x="5719" y="12127"/>
                  </a:lnTo>
                  <a:lnTo>
                    <a:pt x="5121" y="11918"/>
                  </a:lnTo>
                  <a:lnTo>
                    <a:pt x="4582" y="11648"/>
                  </a:lnTo>
                  <a:lnTo>
                    <a:pt x="4072" y="11319"/>
                  </a:lnTo>
                  <a:lnTo>
                    <a:pt x="3593" y="10959"/>
                  </a:lnTo>
                  <a:lnTo>
                    <a:pt x="3174" y="10540"/>
                  </a:lnTo>
                  <a:lnTo>
                    <a:pt x="2785" y="10061"/>
                  </a:lnTo>
                  <a:lnTo>
                    <a:pt x="2456" y="9582"/>
                  </a:lnTo>
                  <a:lnTo>
                    <a:pt x="2336" y="9312"/>
                  </a:lnTo>
                  <a:lnTo>
                    <a:pt x="2216" y="9013"/>
                  </a:lnTo>
                  <a:lnTo>
                    <a:pt x="2096" y="8744"/>
                  </a:lnTo>
                  <a:lnTo>
                    <a:pt x="2006" y="8444"/>
                  </a:lnTo>
                  <a:lnTo>
                    <a:pt x="1947" y="8115"/>
                  </a:lnTo>
                  <a:lnTo>
                    <a:pt x="1887" y="7815"/>
                  </a:lnTo>
                  <a:lnTo>
                    <a:pt x="1827" y="7486"/>
                  </a:lnTo>
                  <a:lnTo>
                    <a:pt x="1797" y="7127"/>
                  </a:lnTo>
                  <a:lnTo>
                    <a:pt x="1797" y="6797"/>
                  </a:lnTo>
                  <a:lnTo>
                    <a:pt x="1827" y="6438"/>
                  </a:lnTo>
                  <a:lnTo>
                    <a:pt x="1887" y="5899"/>
                  </a:lnTo>
                  <a:lnTo>
                    <a:pt x="2006" y="5390"/>
                  </a:lnTo>
                  <a:lnTo>
                    <a:pt x="2156" y="4881"/>
                  </a:lnTo>
                  <a:lnTo>
                    <a:pt x="2336" y="4372"/>
                  </a:lnTo>
                  <a:lnTo>
                    <a:pt x="2575" y="3923"/>
                  </a:lnTo>
                  <a:lnTo>
                    <a:pt x="2875" y="3474"/>
                  </a:lnTo>
                  <a:lnTo>
                    <a:pt x="3204" y="3054"/>
                  </a:lnTo>
                  <a:lnTo>
                    <a:pt x="3593" y="2665"/>
                  </a:lnTo>
                  <a:lnTo>
                    <a:pt x="3833" y="2455"/>
                  </a:lnTo>
                  <a:lnTo>
                    <a:pt x="4102" y="2246"/>
                  </a:lnTo>
                  <a:lnTo>
                    <a:pt x="4372" y="2066"/>
                  </a:lnTo>
                  <a:lnTo>
                    <a:pt x="4611" y="1916"/>
                  </a:lnTo>
                  <a:lnTo>
                    <a:pt x="5121" y="1677"/>
                  </a:lnTo>
                  <a:lnTo>
                    <a:pt x="5630" y="1497"/>
                  </a:lnTo>
                  <a:lnTo>
                    <a:pt x="6109" y="1407"/>
                  </a:lnTo>
                  <a:lnTo>
                    <a:pt x="6588" y="1348"/>
                  </a:lnTo>
                  <a:close/>
                  <a:moveTo>
                    <a:pt x="6169" y="0"/>
                  </a:moveTo>
                  <a:lnTo>
                    <a:pt x="5540" y="60"/>
                  </a:lnTo>
                  <a:lnTo>
                    <a:pt x="4911" y="180"/>
                  </a:lnTo>
                  <a:lnTo>
                    <a:pt x="4312" y="389"/>
                  </a:lnTo>
                  <a:lnTo>
                    <a:pt x="3743" y="629"/>
                  </a:lnTo>
                  <a:lnTo>
                    <a:pt x="3204" y="898"/>
                  </a:lnTo>
                  <a:lnTo>
                    <a:pt x="2695" y="1258"/>
                  </a:lnTo>
                  <a:lnTo>
                    <a:pt x="2216" y="1677"/>
                  </a:lnTo>
                  <a:lnTo>
                    <a:pt x="1797" y="2126"/>
                  </a:lnTo>
                  <a:lnTo>
                    <a:pt x="1378" y="2635"/>
                  </a:lnTo>
                  <a:lnTo>
                    <a:pt x="1018" y="3174"/>
                  </a:lnTo>
                  <a:lnTo>
                    <a:pt x="719" y="3803"/>
                  </a:lnTo>
                  <a:lnTo>
                    <a:pt x="449" y="4462"/>
                  </a:lnTo>
                  <a:lnTo>
                    <a:pt x="240" y="5150"/>
                  </a:lnTo>
                  <a:lnTo>
                    <a:pt x="150" y="5510"/>
                  </a:lnTo>
                  <a:lnTo>
                    <a:pt x="90" y="5869"/>
                  </a:lnTo>
                  <a:lnTo>
                    <a:pt x="30" y="6588"/>
                  </a:lnTo>
                  <a:lnTo>
                    <a:pt x="0" y="7276"/>
                  </a:lnTo>
                  <a:lnTo>
                    <a:pt x="90" y="7965"/>
                  </a:lnTo>
                  <a:lnTo>
                    <a:pt x="210" y="8654"/>
                  </a:lnTo>
                  <a:lnTo>
                    <a:pt x="389" y="9283"/>
                  </a:lnTo>
                  <a:lnTo>
                    <a:pt x="659" y="9911"/>
                  </a:lnTo>
                  <a:lnTo>
                    <a:pt x="958" y="10510"/>
                  </a:lnTo>
                  <a:lnTo>
                    <a:pt x="1318" y="11079"/>
                  </a:lnTo>
                  <a:lnTo>
                    <a:pt x="1737" y="11618"/>
                  </a:lnTo>
                  <a:lnTo>
                    <a:pt x="2216" y="12097"/>
                  </a:lnTo>
                  <a:lnTo>
                    <a:pt x="2725" y="12546"/>
                  </a:lnTo>
                  <a:lnTo>
                    <a:pt x="3294" y="12966"/>
                  </a:lnTo>
                  <a:lnTo>
                    <a:pt x="3893" y="13325"/>
                  </a:lnTo>
                  <a:lnTo>
                    <a:pt x="4522" y="13624"/>
                  </a:lnTo>
                  <a:lnTo>
                    <a:pt x="5210" y="13864"/>
                  </a:lnTo>
                  <a:lnTo>
                    <a:pt x="5959" y="14073"/>
                  </a:lnTo>
                  <a:lnTo>
                    <a:pt x="6708" y="14193"/>
                  </a:lnTo>
                  <a:lnTo>
                    <a:pt x="7456" y="14253"/>
                  </a:lnTo>
                  <a:lnTo>
                    <a:pt x="8175" y="14253"/>
                  </a:lnTo>
                  <a:lnTo>
                    <a:pt x="8893" y="14163"/>
                  </a:lnTo>
                  <a:lnTo>
                    <a:pt x="9612" y="14014"/>
                  </a:lnTo>
                  <a:lnTo>
                    <a:pt x="9941" y="13924"/>
                  </a:lnTo>
                  <a:lnTo>
                    <a:pt x="10271" y="13804"/>
                  </a:lnTo>
                  <a:lnTo>
                    <a:pt x="10600" y="13684"/>
                  </a:lnTo>
                  <a:lnTo>
                    <a:pt x="10900" y="13535"/>
                  </a:lnTo>
                  <a:lnTo>
                    <a:pt x="11199" y="13355"/>
                  </a:lnTo>
                  <a:lnTo>
                    <a:pt x="11498" y="13175"/>
                  </a:lnTo>
                  <a:lnTo>
                    <a:pt x="11768" y="12996"/>
                  </a:lnTo>
                  <a:lnTo>
                    <a:pt x="12037" y="12786"/>
                  </a:lnTo>
                  <a:lnTo>
                    <a:pt x="12307" y="12546"/>
                  </a:lnTo>
                  <a:lnTo>
                    <a:pt x="12546" y="12307"/>
                  </a:lnTo>
                  <a:lnTo>
                    <a:pt x="12756" y="12037"/>
                  </a:lnTo>
                  <a:lnTo>
                    <a:pt x="12966" y="11768"/>
                  </a:lnTo>
                  <a:lnTo>
                    <a:pt x="13175" y="11468"/>
                  </a:lnTo>
                  <a:lnTo>
                    <a:pt x="13355" y="11169"/>
                  </a:lnTo>
                  <a:lnTo>
                    <a:pt x="13505" y="10840"/>
                  </a:lnTo>
                  <a:lnTo>
                    <a:pt x="13654" y="10510"/>
                  </a:lnTo>
                  <a:lnTo>
                    <a:pt x="13774" y="10151"/>
                  </a:lnTo>
                  <a:lnTo>
                    <a:pt x="13894" y="9792"/>
                  </a:lnTo>
                  <a:lnTo>
                    <a:pt x="13954" y="9402"/>
                  </a:lnTo>
                  <a:lnTo>
                    <a:pt x="14014" y="9013"/>
                  </a:lnTo>
                  <a:lnTo>
                    <a:pt x="14074" y="8444"/>
                  </a:lnTo>
                  <a:lnTo>
                    <a:pt x="14074" y="7845"/>
                  </a:lnTo>
                  <a:lnTo>
                    <a:pt x="14044" y="7246"/>
                  </a:lnTo>
                  <a:lnTo>
                    <a:pt x="13984" y="6648"/>
                  </a:lnTo>
                  <a:lnTo>
                    <a:pt x="13864" y="6019"/>
                  </a:lnTo>
                  <a:lnTo>
                    <a:pt x="13714" y="5390"/>
                  </a:lnTo>
                  <a:lnTo>
                    <a:pt x="13535" y="4791"/>
                  </a:lnTo>
                  <a:lnTo>
                    <a:pt x="13325" y="4192"/>
                  </a:lnTo>
                  <a:lnTo>
                    <a:pt x="13056" y="3593"/>
                  </a:lnTo>
                  <a:lnTo>
                    <a:pt x="12756" y="3024"/>
                  </a:lnTo>
                  <a:lnTo>
                    <a:pt x="12427" y="2485"/>
                  </a:lnTo>
                  <a:lnTo>
                    <a:pt x="12067" y="2006"/>
                  </a:lnTo>
                  <a:lnTo>
                    <a:pt x="11678" y="1527"/>
                  </a:lnTo>
                  <a:lnTo>
                    <a:pt x="11259" y="1108"/>
                  </a:lnTo>
                  <a:lnTo>
                    <a:pt x="10810" y="749"/>
                  </a:lnTo>
                  <a:lnTo>
                    <a:pt x="10301" y="419"/>
                  </a:lnTo>
                  <a:lnTo>
                    <a:pt x="10061" y="300"/>
                  </a:lnTo>
                  <a:lnTo>
                    <a:pt x="9792" y="180"/>
                  </a:lnTo>
                  <a:lnTo>
                    <a:pt x="9522" y="120"/>
                  </a:lnTo>
                  <a:lnTo>
                    <a:pt x="9253" y="60"/>
                  </a:lnTo>
                  <a:lnTo>
                    <a:pt x="8714" y="60"/>
                  </a:lnTo>
                  <a:lnTo>
                    <a:pt x="8444" y="90"/>
                  </a:lnTo>
                  <a:lnTo>
                    <a:pt x="8205" y="150"/>
                  </a:lnTo>
                  <a:lnTo>
                    <a:pt x="7516" y="30"/>
                  </a:lnTo>
                  <a:lnTo>
                    <a:pt x="6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7"/>
            <p:cNvSpPr/>
            <p:nvPr/>
          </p:nvSpPr>
          <p:spPr>
            <a:xfrm>
              <a:off x="10981915" y="2631757"/>
              <a:ext cx="134274" cy="153477"/>
            </a:xfrm>
            <a:custGeom>
              <a:avLst/>
              <a:gdLst/>
              <a:ahLst/>
              <a:cxnLst/>
              <a:rect l="l" t="t" r="r" b="b"/>
              <a:pathLst>
                <a:path w="18476" h="21111" extrusionOk="0">
                  <a:moveTo>
                    <a:pt x="11229" y="0"/>
                  </a:moveTo>
                  <a:lnTo>
                    <a:pt x="10720" y="60"/>
                  </a:lnTo>
                  <a:lnTo>
                    <a:pt x="10211" y="90"/>
                  </a:lnTo>
                  <a:lnTo>
                    <a:pt x="9732" y="180"/>
                  </a:lnTo>
                  <a:lnTo>
                    <a:pt x="9223" y="270"/>
                  </a:lnTo>
                  <a:lnTo>
                    <a:pt x="8744" y="389"/>
                  </a:lnTo>
                  <a:lnTo>
                    <a:pt x="8264" y="509"/>
                  </a:lnTo>
                  <a:lnTo>
                    <a:pt x="7785" y="689"/>
                  </a:lnTo>
                  <a:lnTo>
                    <a:pt x="7336" y="838"/>
                  </a:lnTo>
                  <a:lnTo>
                    <a:pt x="6887" y="1048"/>
                  </a:lnTo>
                  <a:lnTo>
                    <a:pt x="6468" y="1228"/>
                  </a:lnTo>
                  <a:lnTo>
                    <a:pt x="6049" y="1467"/>
                  </a:lnTo>
                  <a:lnTo>
                    <a:pt x="5629" y="1707"/>
                  </a:lnTo>
                  <a:lnTo>
                    <a:pt x="5270" y="1946"/>
                  </a:lnTo>
                  <a:lnTo>
                    <a:pt x="4911" y="2216"/>
                  </a:lnTo>
                  <a:lnTo>
                    <a:pt x="4551" y="2515"/>
                  </a:lnTo>
                  <a:lnTo>
                    <a:pt x="4072" y="2964"/>
                  </a:lnTo>
                  <a:lnTo>
                    <a:pt x="3623" y="3414"/>
                  </a:lnTo>
                  <a:lnTo>
                    <a:pt x="3204" y="3893"/>
                  </a:lnTo>
                  <a:lnTo>
                    <a:pt x="2815" y="4402"/>
                  </a:lnTo>
                  <a:lnTo>
                    <a:pt x="2425" y="4881"/>
                  </a:lnTo>
                  <a:lnTo>
                    <a:pt x="2096" y="5420"/>
                  </a:lnTo>
                  <a:lnTo>
                    <a:pt x="1767" y="5959"/>
                  </a:lnTo>
                  <a:lnTo>
                    <a:pt x="1467" y="6498"/>
                  </a:lnTo>
                  <a:lnTo>
                    <a:pt x="1228" y="7037"/>
                  </a:lnTo>
                  <a:lnTo>
                    <a:pt x="988" y="7606"/>
                  </a:lnTo>
                  <a:lnTo>
                    <a:pt x="749" y="8175"/>
                  </a:lnTo>
                  <a:lnTo>
                    <a:pt x="569" y="8743"/>
                  </a:lnTo>
                  <a:lnTo>
                    <a:pt x="419" y="9342"/>
                  </a:lnTo>
                  <a:lnTo>
                    <a:pt x="270" y="9941"/>
                  </a:lnTo>
                  <a:lnTo>
                    <a:pt x="180" y="10540"/>
                  </a:lnTo>
                  <a:lnTo>
                    <a:pt x="90" y="11139"/>
                  </a:lnTo>
                  <a:lnTo>
                    <a:pt x="30" y="11738"/>
                  </a:lnTo>
                  <a:lnTo>
                    <a:pt x="30" y="12337"/>
                  </a:lnTo>
                  <a:lnTo>
                    <a:pt x="0" y="12936"/>
                  </a:lnTo>
                  <a:lnTo>
                    <a:pt x="30" y="13564"/>
                  </a:lnTo>
                  <a:lnTo>
                    <a:pt x="90" y="14163"/>
                  </a:lnTo>
                  <a:lnTo>
                    <a:pt x="180" y="14792"/>
                  </a:lnTo>
                  <a:lnTo>
                    <a:pt x="270" y="15391"/>
                  </a:lnTo>
                  <a:lnTo>
                    <a:pt x="419" y="15990"/>
                  </a:lnTo>
                  <a:lnTo>
                    <a:pt x="569" y="16589"/>
                  </a:lnTo>
                  <a:lnTo>
                    <a:pt x="749" y="17188"/>
                  </a:lnTo>
                  <a:lnTo>
                    <a:pt x="958" y="17786"/>
                  </a:lnTo>
                  <a:lnTo>
                    <a:pt x="1198" y="18355"/>
                  </a:lnTo>
                  <a:lnTo>
                    <a:pt x="1467" y="18954"/>
                  </a:lnTo>
                  <a:lnTo>
                    <a:pt x="1767" y="19523"/>
                  </a:lnTo>
                  <a:lnTo>
                    <a:pt x="2066" y="20092"/>
                  </a:lnTo>
                  <a:lnTo>
                    <a:pt x="2425" y="20631"/>
                  </a:lnTo>
                  <a:lnTo>
                    <a:pt x="2545" y="20781"/>
                  </a:lnTo>
                  <a:lnTo>
                    <a:pt x="2725" y="20930"/>
                  </a:lnTo>
                  <a:lnTo>
                    <a:pt x="2905" y="21020"/>
                  </a:lnTo>
                  <a:lnTo>
                    <a:pt x="3084" y="21080"/>
                  </a:lnTo>
                  <a:lnTo>
                    <a:pt x="3294" y="21110"/>
                  </a:lnTo>
                  <a:lnTo>
                    <a:pt x="3503" y="21050"/>
                  </a:lnTo>
                  <a:lnTo>
                    <a:pt x="3683" y="20990"/>
                  </a:lnTo>
                  <a:lnTo>
                    <a:pt x="3833" y="20841"/>
                  </a:lnTo>
                  <a:lnTo>
                    <a:pt x="3893" y="20781"/>
                  </a:lnTo>
                  <a:lnTo>
                    <a:pt x="3923" y="20661"/>
                  </a:lnTo>
                  <a:lnTo>
                    <a:pt x="3983" y="20481"/>
                  </a:lnTo>
                  <a:lnTo>
                    <a:pt x="4012" y="20242"/>
                  </a:lnTo>
                  <a:lnTo>
                    <a:pt x="3983" y="19972"/>
                  </a:lnTo>
                  <a:lnTo>
                    <a:pt x="3923" y="19673"/>
                  </a:lnTo>
                  <a:lnTo>
                    <a:pt x="3803" y="19343"/>
                  </a:lnTo>
                  <a:lnTo>
                    <a:pt x="3683" y="19164"/>
                  </a:lnTo>
                  <a:lnTo>
                    <a:pt x="3563" y="18984"/>
                  </a:lnTo>
                  <a:lnTo>
                    <a:pt x="3114" y="18086"/>
                  </a:lnTo>
                  <a:lnTo>
                    <a:pt x="2755" y="17188"/>
                  </a:lnTo>
                  <a:lnTo>
                    <a:pt x="2425" y="16229"/>
                  </a:lnTo>
                  <a:lnTo>
                    <a:pt x="2186" y="15301"/>
                  </a:lnTo>
                  <a:lnTo>
                    <a:pt x="2006" y="14343"/>
                  </a:lnTo>
                  <a:lnTo>
                    <a:pt x="1886" y="13385"/>
                  </a:lnTo>
                  <a:lnTo>
                    <a:pt x="1857" y="12906"/>
                  </a:lnTo>
                  <a:lnTo>
                    <a:pt x="1827" y="12427"/>
                  </a:lnTo>
                  <a:lnTo>
                    <a:pt x="1827" y="11947"/>
                  </a:lnTo>
                  <a:lnTo>
                    <a:pt x="1857" y="11468"/>
                  </a:lnTo>
                  <a:lnTo>
                    <a:pt x="1916" y="10989"/>
                  </a:lnTo>
                  <a:lnTo>
                    <a:pt x="1976" y="10510"/>
                  </a:lnTo>
                  <a:lnTo>
                    <a:pt x="2036" y="10061"/>
                  </a:lnTo>
                  <a:lnTo>
                    <a:pt x="2156" y="9582"/>
                  </a:lnTo>
                  <a:lnTo>
                    <a:pt x="2276" y="9133"/>
                  </a:lnTo>
                  <a:lnTo>
                    <a:pt x="2425" y="8654"/>
                  </a:lnTo>
                  <a:lnTo>
                    <a:pt x="2575" y="8205"/>
                  </a:lnTo>
                  <a:lnTo>
                    <a:pt x="2755" y="7785"/>
                  </a:lnTo>
                  <a:lnTo>
                    <a:pt x="2964" y="7336"/>
                  </a:lnTo>
                  <a:lnTo>
                    <a:pt x="3204" y="6887"/>
                  </a:lnTo>
                  <a:lnTo>
                    <a:pt x="3444" y="6468"/>
                  </a:lnTo>
                  <a:lnTo>
                    <a:pt x="3713" y="6049"/>
                  </a:lnTo>
                  <a:lnTo>
                    <a:pt x="4012" y="5659"/>
                  </a:lnTo>
                  <a:lnTo>
                    <a:pt x="4342" y="5270"/>
                  </a:lnTo>
                  <a:lnTo>
                    <a:pt x="4671" y="4881"/>
                  </a:lnTo>
                  <a:lnTo>
                    <a:pt x="5031" y="4492"/>
                  </a:lnTo>
                  <a:lnTo>
                    <a:pt x="5300" y="4222"/>
                  </a:lnTo>
                  <a:lnTo>
                    <a:pt x="5599" y="3982"/>
                  </a:lnTo>
                  <a:lnTo>
                    <a:pt x="5929" y="3743"/>
                  </a:lnTo>
                  <a:lnTo>
                    <a:pt x="6258" y="3503"/>
                  </a:lnTo>
                  <a:lnTo>
                    <a:pt x="6947" y="3084"/>
                  </a:lnTo>
                  <a:lnTo>
                    <a:pt x="7696" y="2695"/>
                  </a:lnTo>
                  <a:lnTo>
                    <a:pt x="8504" y="2395"/>
                  </a:lnTo>
                  <a:lnTo>
                    <a:pt x="9312" y="2126"/>
                  </a:lnTo>
                  <a:lnTo>
                    <a:pt x="10151" y="1946"/>
                  </a:lnTo>
                  <a:lnTo>
                    <a:pt x="10570" y="1886"/>
                  </a:lnTo>
                  <a:lnTo>
                    <a:pt x="10989" y="1827"/>
                  </a:lnTo>
                  <a:lnTo>
                    <a:pt x="11438" y="1797"/>
                  </a:lnTo>
                  <a:lnTo>
                    <a:pt x="11858" y="1767"/>
                  </a:lnTo>
                  <a:lnTo>
                    <a:pt x="12277" y="1797"/>
                  </a:lnTo>
                  <a:lnTo>
                    <a:pt x="12696" y="1827"/>
                  </a:lnTo>
                  <a:lnTo>
                    <a:pt x="13085" y="1857"/>
                  </a:lnTo>
                  <a:lnTo>
                    <a:pt x="13505" y="1946"/>
                  </a:lnTo>
                  <a:lnTo>
                    <a:pt x="13894" y="2036"/>
                  </a:lnTo>
                  <a:lnTo>
                    <a:pt x="14283" y="2156"/>
                  </a:lnTo>
                  <a:lnTo>
                    <a:pt x="14642" y="2306"/>
                  </a:lnTo>
                  <a:lnTo>
                    <a:pt x="15032" y="2485"/>
                  </a:lnTo>
                  <a:lnTo>
                    <a:pt x="15361" y="2665"/>
                  </a:lnTo>
                  <a:lnTo>
                    <a:pt x="15720" y="2905"/>
                  </a:lnTo>
                  <a:lnTo>
                    <a:pt x="16020" y="3144"/>
                  </a:lnTo>
                  <a:lnTo>
                    <a:pt x="16319" y="3414"/>
                  </a:lnTo>
                  <a:lnTo>
                    <a:pt x="16619" y="3713"/>
                  </a:lnTo>
                  <a:lnTo>
                    <a:pt x="16888" y="4042"/>
                  </a:lnTo>
                  <a:lnTo>
                    <a:pt x="17008" y="4192"/>
                  </a:lnTo>
                  <a:lnTo>
                    <a:pt x="17158" y="4282"/>
                  </a:lnTo>
                  <a:lnTo>
                    <a:pt x="17307" y="4372"/>
                  </a:lnTo>
                  <a:lnTo>
                    <a:pt x="17487" y="4402"/>
                  </a:lnTo>
                  <a:lnTo>
                    <a:pt x="17786" y="4402"/>
                  </a:lnTo>
                  <a:lnTo>
                    <a:pt x="17936" y="4342"/>
                  </a:lnTo>
                  <a:lnTo>
                    <a:pt x="18086" y="4282"/>
                  </a:lnTo>
                  <a:lnTo>
                    <a:pt x="18206" y="4162"/>
                  </a:lnTo>
                  <a:lnTo>
                    <a:pt x="18325" y="4072"/>
                  </a:lnTo>
                  <a:lnTo>
                    <a:pt x="18385" y="3923"/>
                  </a:lnTo>
                  <a:lnTo>
                    <a:pt x="18445" y="3803"/>
                  </a:lnTo>
                  <a:lnTo>
                    <a:pt x="18475" y="3653"/>
                  </a:lnTo>
                  <a:lnTo>
                    <a:pt x="18475" y="3473"/>
                  </a:lnTo>
                  <a:lnTo>
                    <a:pt x="18415" y="3294"/>
                  </a:lnTo>
                  <a:lnTo>
                    <a:pt x="18325" y="3114"/>
                  </a:lnTo>
                  <a:lnTo>
                    <a:pt x="18056" y="2725"/>
                  </a:lnTo>
                  <a:lnTo>
                    <a:pt x="17757" y="2366"/>
                  </a:lnTo>
                  <a:lnTo>
                    <a:pt x="17457" y="2006"/>
                  </a:lnTo>
                  <a:lnTo>
                    <a:pt x="17098" y="1707"/>
                  </a:lnTo>
                  <a:lnTo>
                    <a:pt x="16738" y="1437"/>
                  </a:lnTo>
                  <a:lnTo>
                    <a:pt x="16349" y="1168"/>
                  </a:lnTo>
                  <a:lnTo>
                    <a:pt x="15930" y="928"/>
                  </a:lnTo>
                  <a:lnTo>
                    <a:pt x="15511" y="719"/>
                  </a:lnTo>
                  <a:lnTo>
                    <a:pt x="15062" y="569"/>
                  </a:lnTo>
                  <a:lnTo>
                    <a:pt x="14612" y="389"/>
                  </a:lnTo>
                  <a:lnTo>
                    <a:pt x="14163" y="270"/>
                  </a:lnTo>
                  <a:lnTo>
                    <a:pt x="13684" y="180"/>
                  </a:lnTo>
                  <a:lnTo>
                    <a:pt x="13205" y="90"/>
                  </a:lnTo>
                  <a:lnTo>
                    <a:pt x="12726" y="30"/>
                  </a:lnTo>
                  <a:lnTo>
                    <a:pt x="12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7"/>
            <p:cNvSpPr/>
            <p:nvPr/>
          </p:nvSpPr>
          <p:spPr>
            <a:xfrm>
              <a:off x="10868959" y="2750369"/>
              <a:ext cx="107072" cy="105800"/>
            </a:xfrm>
            <a:custGeom>
              <a:avLst/>
              <a:gdLst/>
              <a:ahLst/>
              <a:cxnLst/>
              <a:rect l="l" t="t" r="r" b="b"/>
              <a:pathLst>
                <a:path w="14733" h="14553" extrusionOk="0">
                  <a:moveTo>
                    <a:pt x="9283" y="1647"/>
                  </a:moveTo>
                  <a:lnTo>
                    <a:pt x="9912" y="1677"/>
                  </a:lnTo>
                  <a:lnTo>
                    <a:pt x="10301" y="1827"/>
                  </a:lnTo>
                  <a:lnTo>
                    <a:pt x="10630" y="2006"/>
                  </a:lnTo>
                  <a:lnTo>
                    <a:pt x="10960" y="2216"/>
                  </a:lnTo>
                  <a:lnTo>
                    <a:pt x="11259" y="2456"/>
                  </a:lnTo>
                  <a:lnTo>
                    <a:pt x="11559" y="2695"/>
                  </a:lnTo>
                  <a:lnTo>
                    <a:pt x="11798" y="2965"/>
                  </a:lnTo>
                  <a:lnTo>
                    <a:pt x="12038" y="3264"/>
                  </a:lnTo>
                  <a:lnTo>
                    <a:pt x="12247" y="3563"/>
                  </a:lnTo>
                  <a:lnTo>
                    <a:pt x="12457" y="3893"/>
                  </a:lnTo>
                  <a:lnTo>
                    <a:pt x="12607" y="4252"/>
                  </a:lnTo>
                  <a:lnTo>
                    <a:pt x="12726" y="4611"/>
                  </a:lnTo>
                  <a:lnTo>
                    <a:pt x="12846" y="4971"/>
                  </a:lnTo>
                  <a:lnTo>
                    <a:pt x="12936" y="5390"/>
                  </a:lnTo>
                  <a:lnTo>
                    <a:pt x="12996" y="5809"/>
                  </a:lnTo>
                  <a:lnTo>
                    <a:pt x="13026" y="6228"/>
                  </a:lnTo>
                  <a:lnTo>
                    <a:pt x="13026" y="6678"/>
                  </a:lnTo>
                  <a:lnTo>
                    <a:pt x="12996" y="7157"/>
                  </a:lnTo>
                  <a:lnTo>
                    <a:pt x="12936" y="7666"/>
                  </a:lnTo>
                  <a:lnTo>
                    <a:pt x="12846" y="8145"/>
                  </a:lnTo>
                  <a:lnTo>
                    <a:pt x="12696" y="8624"/>
                  </a:lnTo>
                  <a:lnTo>
                    <a:pt x="12547" y="9103"/>
                  </a:lnTo>
                  <a:lnTo>
                    <a:pt x="12337" y="9552"/>
                  </a:lnTo>
                  <a:lnTo>
                    <a:pt x="12098" y="9971"/>
                  </a:lnTo>
                  <a:lnTo>
                    <a:pt x="11858" y="10391"/>
                  </a:lnTo>
                  <a:lnTo>
                    <a:pt x="11559" y="10780"/>
                  </a:lnTo>
                  <a:lnTo>
                    <a:pt x="11229" y="11169"/>
                  </a:lnTo>
                  <a:lnTo>
                    <a:pt x="10900" y="11498"/>
                  </a:lnTo>
                  <a:lnTo>
                    <a:pt x="10511" y="11798"/>
                  </a:lnTo>
                  <a:lnTo>
                    <a:pt x="10091" y="12097"/>
                  </a:lnTo>
                  <a:lnTo>
                    <a:pt x="9672" y="12307"/>
                  </a:lnTo>
                  <a:lnTo>
                    <a:pt x="9223" y="12516"/>
                  </a:lnTo>
                  <a:lnTo>
                    <a:pt x="8714" y="12666"/>
                  </a:lnTo>
                  <a:lnTo>
                    <a:pt x="8355" y="12756"/>
                  </a:lnTo>
                  <a:lnTo>
                    <a:pt x="7965" y="12816"/>
                  </a:lnTo>
                  <a:lnTo>
                    <a:pt x="7606" y="12846"/>
                  </a:lnTo>
                  <a:lnTo>
                    <a:pt x="7247" y="12846"/>
                  </a:lnTo>
                  <a:lnTo>
                    <a:pt x="6887" y="12816"/>
                  </a:lnTo>
                  <a:lnTo>
                    <a:pt x="6528" y="12786"/>
                  </a:lnTo>
                  <a:lnTo>
                    <a:pt x="6199" y="12726"/>
                  </a:lnTo>
                  <a:lnTo>
                    <a:pt x="5839" y="12636"/>
                  </a:lnTo>
                  <a:lnTo>
                    <a:pt x="5510" y="12516"/>
                  </a:lnTo>
                  <a:lnTo>
                    <a:pt x="5211" y="12397"/>
                  </a:lnTo>
                  <a:lnTo>
                    <a:pt x="4881" y="12247"/>
                  </a:lnTo>
                  <a:lnTo>
                    <a:pt x="4582" y="12067"/>
                  </a:lnTo>
                  <a:lnTo>
                    <a:pt x="4312" y="11888"/>
                  </a:lnTo>
                  <a:lnTo>
                    <a:pt x="4043" y="11678"/>
                  </a:lnTo>
                  <a:lnTo>
                    <a:pt x="3773" y="11468"/>
                  </a:lnTo>
                  <a:lnTo>
                    <a:pt x="3534" y="11229"/>
                  </a:lnTo>
                  <a:lnTo>
                    <a:pt x="3294" y="10959"/>
                  </a:lnTo>
                  <a:lnTo>
                    <a:pt x="3055" y="10720"/>
                  </a:lnTo>
                  <a:lnTo>
                    <a:pt x="2875" y="10420"/>
                  </a:lnTo>
                  <a:lnTo>
                    <a:pt x="2665" y="10151"/>
                  </a:lnTo>
                  <a:lnTo>
                    <a:pt x="2486" y="9852"/>
                  </a:lnTo>
                  <a:lnTo>
                    <a:pt x="2336" y="9522"/>
                  </a:lnTo>
                  <a:lnTo>
                    <a:pt x="2216" y="9223"/>
                  </a:lnTo>
                  <a:lnTo>
                    <a:pt x="2096" y="8893"/>
                  </a:lnTo>
                  <a:lnTo>
                    <a:pt x="1977" y="8534"/>
                  </a:lnTo>
                  <a:lnTo>
                    <a:pt x="1917" y="8205"/>
                  </a:lnTo>
                  <a:lnTo>
                    <a:pt x="1857" y="7845"/>
                  </a:lnTo>
                  <a:lnTo>
                    <a:pt x="1827" y="7486"/>
                  </a:lnTo>
                  <a:lnTo>
                    <a:pt x="1797" y="7127"/>
                  </a:lnTo>
                  <a:lnTo>
                    <a:pt x="1827" y="6767"/>
                  </a:lnTo>
                  <a:lnTo>
                    <a:pt x="1857" y="6408"/>
                  </a:lnTo>
                  <a:lnTo>
                    <a:pt x="1917" y="6049"/>
                  </a:lnTo>
                  <a:lnTo>
                    <a:pt x="1977" y="5689"/>
                  </a:lnTo>
                  <a:lnTo>
                    <a:pt x="2067" y="5360"/>
                  </a:lnTo>
                  <a:lnTo>
                    <a:pt x="2186" y="5061"/>
                  </a:lnTo>
                  <a:lnTo>
                    <a:pt x="2306" y="4761"/>
                  </a:lnTo>
                  <a:lnTo>
                    <a:pt x="2456" y="4462"/>
                  </a:lnTo>
                  <a:lnTo>
                    <a:pt x="2635" y="4192"/>
                  </a:lnTo>
                  <a:lnTo>
                    <a:pt x="2815" y="3953"/>
                  </a:lnTo>
                  <a:lnTo>
                    <a:pt x="2995" y="3713"/>
                  </a:lnTo>
                  <a:lnTo>
                    <a:pt x="3204" y="3504"/>
                  </a:lnTo>
                  <a:lnTo>
                    <a:pt x="3414" y="3294"/>
                  </a:lnTo>
                  <a:lnTo>
                    <a:pt x="3624" y="3114"/>
                  </a:lnTo>
                  <a:lnTo>
                    <a:pt x="3863" y="2935"/>
                  </a:lnTo>
                  <a:lnTo>
                    <a:pt x="4372" y="2605"/>
                  </a:lnTo>
                  <a:lnTo>
                    <a:pt x="4941" y="2336"/>
                  </a:lnTo>
                  <a:lnTo>
                    <a:pt x="5510" y="2126"/>
                  </a:lnTo>
                  <a:lnTo>
                    <a:pt x="6109" y="1946"/>
                  </a:lnTo>
                  <a:lnTo>
                    <a:pt x="6708" y="1827"/>
                  </a:lnTo>
                  <a:lnTo>
                    <a:pt x="7367" y="1737"/>
                  </a:lnTo>
                  <a:lnTo>
                    <a:pt x="7995" y="1677"/>
                  </a:lnTo>
                  <a:lnTo>
                    <a:pt x="8654" y="1647"/>
                  </a:lnTo>
                  <a:close/>
                  <a:moveTo>
                    <a:pt x="8295" y="0"/>
                  </a:moveTo>
                  <a:lnTo>
                    <a:pt x="8205" y="30"/>
                  </a:lnTo>
                  <a:lnTo>
                    <a:pt x="7576" y="90"/>
                  </a:lnTo>
                  <a:lnTo>
                    <a:pt x="6947" y="150"/>
                  </a:lnTo>
                  <a:lnTo>
                    <a:pt x="6318" y="240"/>
                  </a:lnTo>
                  <a:lnTo>
                    <a:pt x="5720" y="359"/>
                  </a:lnTo>
                  <a:lnTo>
                    <a:pt x="5121" y="539"/>
                  </a:lnTo>
                  <a:lnTo>
                    <a:pt x="4552" y="749"/>
                  </a:lnTo>
                  <a:lnTo>
                    <a:pt x="3983" y="988"/>
                  </a:lnTo>
                  <a:lnTo>
                    <a:pt x="3444" y="1258"/>
                  </a:lnTo>
                  <a:lnTo>
                    <a:pt x="2935" y="1587"/>
                  </a:lnTo>
                  <a:lnTo>
                    <a:pt x="2486" y="1946"/>
                  </a:lnTo>
                  <a:lnTo>
                    <a:pt x="2037" y="2366"/>
                  </a:lnTo>
                  <a:lnTo>
                    <a:pt x="1617" y="2815"/>
                  </a:lnTo>
                  <a:lnTo>
                    <a:pt x="1228" y="3324"/>
                  </a:lnTo>
                  <a:lnTo>
                    <a:pt x="899" y="3893"/>
                  </a:lnTo>
                  <a:lnTo>
                    <a:pt x="599" y="4492"/>
                  </a:lnTo>
                  <a:lnTo>
                    <a:pt x="330" y="5180"/>
                  </a:lnTo>
                  <a:lnTo>
                    <a:pt x="210" y="5630"/>
                  </a:lnTo>
                  <a:lnTo>
                    <a:pt x="90" y="6109"/>
                  </a:lnTo>
                  <a:lnTo>
                    <a:pt x="30" y="6558"/>
                  </a:lnTo>
                  <a:lnTo>
                    <a:pt x="0" y="7037"/>
                  </a:lnTo>
                  <a:lnTo>
                    <a:pt x="0" y="7486"/>
                  </a:lnTo>
                  <a:lnTo>
                    <a:pt x="0" y="7905"/>
                  </a:lnTo>
                  <a:lnTo>
                    <a:pt x="60" y="8354"/>
                  </a:lnTo>
                  <a:lnTo>
                    <a:pt x="150" y="8774"/>
                  </a:lnTo>
                  <a:lnTo>
                    <a:pt x="270" y="9193"/>
                  </a:lnTo>
                  <a:lnTo>
                    <a:pt x="390" y="9612"/>
                  </a:lnTo>
                  <a:lnTo>
                    <a:pt x="569" y="10001"/>
                  </a:lnTo>
                  <a:lnTo>
                    <a:pt x="749" y="10391"/>
                  </a:lnTo>
                  <a:lnTo>
                    <a:pt x="959" y="10780"/>
                  </a:lnTo>
                  <a:lnTo>
                    <a:pt x="1198" y="11139"/>
                  </a:lnTo>
                  <a:lnTo>
                    <a:pt x="1438" y="11498"/>
                  </a:lnTo>
                  <a:lnTo>
                    <a:pt x="1707" y="11828"/>
                  </a:lnTo>
                  <a:lnTo>
                    <a:pt x="2007" y="12157"/>
                  </a:lnTo>
                  <a:lnTo>
                    <a:pt x="2306" y="12457"/>
                  </a:lnTo>
                  <a:lnTo>
                    <a:pt x="2635" y="12726"/>
                  </a:lnTo>
                  <a:lnTo>
                    <a:pt x="2995" y="12996"/>
                  </a:lnTo>
                  <a:lnTo>
                    <a:pt x="3354" y="13265"/>
                  </a:lnTo>
                  <a:lnTo>
                    <a:pt x="3713" y="13505"/>
                  </a:lnTo>
                  <a:lnTo>
                    <a:pt x="4103" y="13714"/>
                  </a:lnTo>
                  <a:lnTo>
                    <a:pt x="4522" y="13894"/>
                  </a:lnTo>
                  <a:lnTo>
                    <a:pt x="4911" y="14074"/>
                  </a:lnTo>
                  <a:lnTo>
                    <a:pt x="5330" y="14193"/>
                  </a:lnTo>
                  <a:lnTo>
                    <a:pt x="5780" y="14343"/>
                  </a:lnTo>
                  <a:lnTo>
                    <a:pt x="6199" y="14433"/>
                  </a:lnTo>
                  <a:lnTo>
                    <a:pt x="6648" y="14493"/>
                  </a:lnTo>
                  <a:lnTo>
                    <a:pt x="7097" y="14553"/>
                  </a:lnTo>
                  <a:lnTo>
                    <a:pt x="8025" y="14553"/>
                  </a:lnTo>
                  <a:lnTo>
                    <a:pt x="8654" y="14493"/>
                  </a:lnTo>
                  <a:lnTo>
                    <a:pt x="9253" y="14373"/>
                  </a:lnTo>
                  <a:lnTo>
                    <a:pt x="9822" y="14223"/>
                  </a:lnTo>
                  <a:lnTo>
                    <a:pt x="10361" y="13984"/>
                  </a:lnTo>
                  <a:lnTo>
                    <a:pt x="10870" y="13714"/>
                  </a:lnTo>
                  <a:lnTo>
                    <a:pt x="11349" y="13415"/>
                  </a:lnTo>
                  <a:lnTo>
                    <a:pt x="11798" y="13055"/>
                  </a:lnTo>
                  <a:lnTo>
                    <a:pt x="12217" y="12696"/>
                  </a:lnTo>
                  <a:lnTo>
                    <a:pt x="12607" y="12247"/>
                  </a:lnTo>
                  <a:lnTo>
                    <a:pt x="12966" y="11798"/>
                  </a:lnTo>
                  <a:lnTo>
                    <a:pt x="13295" y="11319"/>
                  </a:lnTo>
                  <a:lnTo>
                    <a:pt x="13595" y="10840"/>
                  </a:lnTo>
                  <a:lnTo>
                    <a:pt x="13864" y="10301"/>
                  </a:lnTo>
                  <a:lnTo>
                    <a:pt x="14074" y="9762"/>
                  </a:lnTo>
                  <a:lnTo>
                    <a:pt x="14283" y="9193"/>
                  </a:lnTo>
                  <a:lnTo>
                    <a:pt x="14433" y="8624"/>
                  </a:lnTo>
                  <a:lnTo>
                    <a:pt x="14553" y="8055"/>
                  </a:lnTo>
                  <a:lnTo>
                    <a:pt x="14643" y="7486"/>
                  </a:lnTo>
                  <a:lnTo>
                    <a:pt x="14703" y="6887"/>
                  </a:lnTo>
                  <a:lnTo>
                    <a:pt x="14733" y="6318"/>
                  </a:lnTo>
                  <a:lnTo>
                    <a:pt x="14703" y="5719"/>
                  </a:lnTo>
                  <a:lnTo>
                    <a:pt x="14643" y="5150"/>
                  </a:lnTo>
                  <a:lnTo>
                    <a:pt x="14553" y="4581"/>
                  </a:lnTo>
                  <a:lnTo>
                    <a:pt x="14433" y="4043"/>
                  </a:lnTo>
                  <a:lnTo>
                    <a:pt x="14253" y="3533"/>
                  </a:lnTo>
                  <a:lnTo>
                    <a:pt x="14044" y="3024"/>
                  </a:lnTo>
                  <a:lnTo>
                    <a:pt x="13804" y="2515"/>
                  </a:lnTo>
                  <a:lnTo>
                    <a:pt x="13505" y="2066"/>
                  </a:lnTo>
                  <a:lnTo>
                    <a:pt x="13176" y="1647"/>
                  </a:lnTo>
                  <a:lnTo>
                    <a:pt x="12816" y="1228"/>
                  </a:lnTo>
                  <a:lnTo>
                    <a:pt x="12397" y="869"/>
                  </a:lnTo>
                  <a:lnTo>
                    <a:pt x="11948" y="569"/>
                  </a:lnTo>
                  <a:lnTo>
                    <a:pt x="11888" y="509"/>
                  </a:lnTo>
                  <a:lnTo>
                    <a:pt x="11768" y="479"/>
                  </a:lnTo>
                  <a:lnTo>
                    <a:pt x="11349" y="359"/>
                  </a:lnTo>
                  <a:lnTo>
                    <a:pt x="10780" y="270"/>
                  </a:lnTo>
                  <a:lnTo>
                    <a:pt x="10091" y="150"/>
                  </a:lnTo>
                  <a:lnTo>
                    <a:pt x="9433" y="60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7"/>
            <p:cNvSpPr/>
            <p:nvPr/>
          </p:nvSpPr>
          <p:spPr>
            <a:xfrm>
              <a:off x="11179525" y="2384953"/>
              <a:ext cx="43532" cy="50512"/>
            </a:xfrm>
            <a:custGeom>
              <a:avLst/>
              <a:gdLst/>
              <a:ahLst/>
              <a:cxnLst/>
              <a:rect l="l" t="t" r="r" b="b"/>
              <a:pathLst>
                <a:path w="5990" h="6948" extrusionOk="0">
                  <a:moveTo>
                    <a:pt x="5001" y="0"/>
                  </a:moveTo>
                  <a:lnTo>
                    <a:pt x="4881" y="60"/>
                  </a:lnTo>
                  <a:lnTo>
                    <a:pt x="4732" y="150"/>
                  </a:lnTo>
                  <a:lnTo>
                    <a:pt x="4372" y="419"/>
                  </a:lnTo>
                  <a:lnTo>
                    <a:pt x="4073" y="719"/>
                  </a:lnTo>
                  <a:lnTo>
                    <a:pt x="3774" y="1048"/>
                  </a:lnTo>
                  <a:lnTo>
                    <a:pt x="3474" y="1378"/>
                  </a:lnTo>
                  <a:lnTo>
                    <a:pt x="2965" y="2096"/>
                  </a:lnTo>
                  <a:lnTo>
                    <a:pt x="2486" y="2815"/>
                  </a:lnTo>
                  <a:lnTo>
                    <a:pt x="1977" y="3564"/>
                  </a:lnTo>
                  <a:lnTo>
                    <a:pt x="1468" y="4282"/>
                  </a:lnTo>
                  <a:lnTo>
                    <a:pt x="1198" y="4612"/>
                  </a:lnTo>
                  <a:lnTo>
                    <a:pt x="899" y="4941"/>
                  </a:lnTo>
                  <a:lnTo>
                    <a:pt x="600" y="5270"/>
                  </a:lnTo>
                  <a:lnTo>
                    <a:pt x="270" y="5540"/>
                  </a:lnTo>
                  <a:lnTo>
                    <a:pt x="150" y="5689"/>
                  </a:lnTo>
                  <a:lnTo>
                    <a:pt x="61" y="5839"/>
                  </a:lnTo>
                  <a:lnTo>
                    <a:pt x="1" y="5989"/>
                  </a:lnTo>
                  <a:lnTo>
                    <a:pt x="1" y="6109"/>
                  </a:lnTo>
                  <a:lnTo>
                    <a:pt x="1" y="6258"/>
                  </a:lnTo>
                  <a:lnTo>
                    <a:pt x="61" y="6408"/>
                  </a:lnTo>
                  <a:lnTo>
                    <a:pt x="120" y="6528"/>
                  </a:lnTo>
                  <a:lnTo>
                    <a:pt x="210" y="6648"/>
                  </a:lnTo>
                  <a:lnTo>
                    <a:pt x="330" y="6767"/>
                  </a:lnTo>
                  <a:lnTo>
                    <a:pt x="450" y="6857"/>
                  </a:lnTo>
                  <a:lnTo>
                    <a:pt x="600" y="6917"/>
                  </a:lnTo>
                  <a:lnTo>
                    <a:pt x="749" y="6947"/>
                  </a:lnTo>
                  <a:lnTo>
                    <a:pt x="899" y="6947"/>
                  </a:lnTo>
                  <a:lnTo>
                    <a:pt x="1049" y="6917"/>
                  </a:lnTo>
                  <a:lnTo>
                    <a:pt x="1198" y="6857"/>
                  </a:lnTo>
                  <a:lnTo>
                    <a:pt x="1378" y="6767"/>
                  </a:lnTo>
                  <a:lnTo>
                    <a:pt x="1707" y="6498"/>
                  </a:lnTo>
                  <a:lnTo>
                    <a:pt x="2037" y="6199"/>
                  </a:lnTo>
                  <a:lnTo>
                    <a:pt x="2636" y="5570"/>
                  </a:lnTo>
                  <a:lnTo>
                    <a:pt x="3205" y="4911"/>
                  </a:lnTo>
                  <a:lnTo>
                    <a:pt x="3744" y="4222"/>
                  </a:lnTo>
                  <a:lnTo>
                    <a:pt x="4792" y="2785"/>
                  </a:lnTo>
                  <a:lnTo>
                    <a:pt x="5301" y="2066"/>
                  </a:lnTo>
                  <a:lnTo>
                    <a:pt x="5810" y="1378"/>
                  </a:lnTo>
                  <a:lnTo>
                    <a:pt x="5900" y="1258"/>
                  </a:lnTo>
                  <a:lnTo>
                    <a:pt x="5959" y="1108"/>
                  </a:lnTo>
                  <a:lnTo>
                    <a:pt x="5989" y="958"/>
                  </a:lnTo>
                  <a:lnTo>
                    <a:pt x="5989" y="809"/>
                  </a:lnTo>
                  <a:lnTo>
                    <a:pt x="5989" y="659"/>
                  </a:lnTo>
                  <a:lnTo>
                    <a:pt x="5929" y="539"/>
                  </a:lnTo>
                  <a:lnTo>
                    <a:pt x="5870" y="390"/>
                  </a:lnTo>
                  <a:lnTo>
                    <a:pt x="5780" y="300"/>
                  </a:lnTo>
                  <a:lnTo>
                    <a:pt x="5690" y="180"/>
                  </a:lnTo>
                  <a:lnTo>
                    <a:pt x="5570" y="90"/>
                  </a:lnTo>
                  <a:lnTo>
                    <a:pt x="5450" y="30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7"/>
            <p:cNvSpPr/>
            <p:nvPr/>
          </p:nvSpPr>
          <p:spPr>
            <a:xfrm>
              <a:off x="11213693" y="2426957"/>
              <a:ext cx="32435" cy="30047"/>
            </a:xfrm>
            <a:custGeom>
              <a:avLst/>
              <a:gdLst/>
              <a:ahLst/>
              <a:cxnLst/>
              <a:rect l="l" t="t" r="r" b="b"/>
              <a:pathLst>
                <a:path w="4463" h="4133" extrusionOk="0">
                  <a:moveTo>
                    <a:pt x="3534" y="0"/>
                  </a:moveTo>
                  <a:lnTo>
                    <a:pt x="3384" y="60"/>
                  </a:lnTo>
                  <a:lnTo>
                    <a:pt x="3235" y="120"/>
                  </a:lnTo>
                  <a:lnTo>
                    <a:pt x="2845" y="390"/>
                  </a:lnTo>
                  <a:lnTo>
                    <a:pt x="2486" y="689"/>
                  </a:lnTo>
                  <a:lnTo>
                    <a:pt x="1767" y="1318"/>
                  </a:lnTo>
                  <a:lnTo>
                    <a:pt x="1049" y="1947"/>
                  </a:lnTo>
                  <a:lnTo>
                    <a:pt x="690" y="2276"/>
                  </a:lnTo>
                  <a:lnTo>
                    <a:pt x="330" y="2575"/>
                  </a:lnTo>
                  <a:lnTo>
                    <a:pt x="180" y="2695"/>
                  </a:lnTo>
                  <a:lnTo>
                    <a:pt x="91" y="2845"/>
                  </a:lnTo>
                  <a:lnTo>
                    <a:pt x="31" y="2995"/>
                  </a:lnTo>
                  <a:lnTo>
                    <a:pt x="1" y="3144"/>
                  </a:lnTo>
                  <a:lnTo>
                    <a:pt x="1" y="3324"/>
                  </a:lnTo>
                  <a:lnTo>
                    <a:pt x="31" y="3474"/>
                  </a:lnTo>
                  <a:lnTo>
                    <a:pt x="61" y="3623"/>
                  </a:lnTo>
                  <a:lnTo>
                    <a:pt x="151" y="3743"/>
                  </a:lnTo>
                  <a:lnTo>
                    <a:pt x="240" y="3863"/>
                  </a:lnTo>
                  <a:lnTo>
                    <a:pt x="360" y="3983"/>
                  </a:lnTo>
                  <a:lnTo>
                    <a:pt x="480" y="4073"/>
                  </a:lnTo>
                  <a:lnTo>
                    <a:pt x="630" y="4103"/>
                  </a:lnTo>
                  <a:lnTo>
                    <a:pt x="779" y="4133"/>
                  </a:lnTo>
                  <a:lnTo>
                    <a:pt x="929" y="4103"/>
                  </a:lnTo>
                  <a:lnTo>
                    <a:pt x="1109" y="4043"/>
                  </a:lnTo>
                  <a:lnTo>
                    <a:pt x="1258" y="3953"/>
                  </a:lnTo>
                  <a:lnTo>
                    <a:pt x="2007" y="3324"/>
                  </a:lnTo>
                  <a:lnTo>
                    <a:pt x="2756" y="2695"/>
                  </a:lnTo>
                  <a:lnTo>
                    <a:pt x="4223" y="1408"/>
                  </a:lnTo>
                  <a:lnTo>
                    <a:pt x="4313" y="1288"/>
                  </a:lnTo>
                  <a:lnTo>
                    <a:pt x="4402" y="1138"/>
                  </a:lnTo>
                  <a:lnTo>
                    <a:pt x="4432" y="1018"/>
                  </a:lnTo>
                  <a:lnTo>
                    <a:pt x="4462" y="869"/>
                  </a:lnTo>
                  <a:lnTo>
                    <a:pt x="4432" y="749"/>
                  </a:lnTo>
                  <a:lnTo>
                    <a:pt x="4402" y="599"/>
                  </a:lnTo>
                  <a:lnTo>
                    <a:pt x="4343" y="479"/>
                  </a:lnTo>
                  <a:lnTo>
                    <a:pt x="4283" y="360"/>
                  </a:lnTo>
                  <a:lnTo>
                    <a:pt x="4163" y="240"/>
                  </a:lnTo>
                  <a:lnTo>
                    <a:pt x="4073" y="150"/>
                  </a:lnTo>
                  <a:lnTo>
                    <a:pt x="3953" y="90"/>
                  </a:lnTo>
                  <a:lnTo>
                    <a:pt x="3804" y="30"/>
                  </a:lnTo>
                  <a:lnTo>
                    <a:pt x="36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7"/>
            <p:cNvSpPr/>
            <p:nvPr/>
          </p:nvSpPr>
          <p:spPr>
            <a:xfrm>
              <a:off x="11233717" y="2473532"/>
              <a:ext cx="40698" cy="16765"/>
            </a:xfrm>
            <a:custGeom>
              <a:avLst/>
              <a:gdLst/>
              <a:ahLst/>
              <a:cxnLst/>
              <a:rect l="l" t="t" r="r" b="b"/>
              <a:pathLst>
                <a:path w="5600" h="2306" extrusionOk="0">
                  <a:moveTo>
                    <a:pt x="4821" y="0"/>
                  </a:moveTo>
                  <a:lnTo>
                    <a:pt x="4672" y="30"/>
                  </a:lnTo>
                  <a:lnTo>
                    <a:pt x="3714" y="300"/>
                  </a:lnTo>
                  <a:lnTo>
                    <a:pt x="3264" y="419"/>
                  </a:lnTo>
                  <a:lnTo>
                    <a:pt x="2785" y="509"/>
                  </a:lnTo>
                  <a:lnTo>
                    <a:pt x="2306" y="569"/>
                  </a:lnTo>
                  <a:lnTo>
                    <a:pt x="1827" y="629"/>
                  </a:lnTo>
                  <a:lnTo>
                    <a:pt x="1318" y="629"/>
                  </a:lnTo>
                  <a:lnTo>
                    <a:pt x="839" y="599"/>
                  </a:lnTo>
                  <a:lnTo>
                    <a:pt x="629" y="599"/>
                  </a:lnTo>
                  <a:lnTo>
                    <a:pt x="480" y="629"/>
                  </a:lnTo>
                  <a:lnTo>
                    <a:pt x="330" y="689"/>
                  </a:lnTo>
                  <a:lnTo>
                    <a:pt x="210" y="809"/>
                  </a:lnTo>
                  <a:lnTo>
                    <a:pt x="120" y="899"/>
                  </a:lnTo>
                  <a:lnTo>
                    <a:pt x="60" y="1048"/>
                  </a:lnTo>
                  <a:lnTo>
                    <a:pt x="1" y="1198"/>
                  </a:lnTo>
                  <a:lnTo>
                    <a:pt x="1" y="1348"/>
                  </a:lnTo>
                  <a:lnTo>
                    <a:pt x="1" y="1497"/>
                  </a:lnTo>
                  <a:lnTo>
                    <a:pt x="31" y="1647"/>
                  </a:lnTo>
                  <a:lnTo>
                    <a:pt x="90" y="1797"/>
                  </a:lnTo>
                  <a:lnTo>
                    <a:pt x="150" y="1947"/>
                  </a:lnTo>
                  <a:lnTo>
                    <a:pt x="270" y="2066"/>
                  </a:lnTo>
                  <a:lnTo>
                    <a:pt x="390" y="2156"/>
                  </a:lnTo>
                  <a:lnTo>
                    <a:pt x="570" y="2216"/>
                  </a:lnTo>
                  <a:lnTo>
                    <a:pt x="749" y="2276"/>
                  </a:lnTo>
                  <a:lnTo>
                    <a:pt x="1318" y="2306"/>
                  </a:lnTo>
                  <a:lnTo>
                    <a:pt x="1857" y="2306"/>
                  </a:lnTo>
                  <a:lnTo>
                    <a:pt x="2426" y="2276"/>
                  </a:lnTo>
                  <a:lnTo>
                    <a:pt x="2995" y="2186"/>
                  </a:lnTo>
                  <a:lnTo>
                    <a:pt x="3534" y="2096"/>
                  </a:lnTo>
                  <a:lnTo>
                    <a:pt x="4073" y="1947"/>
                  </a:lnTo>
                  <a:lnTo>
                    <a:pt x="4612" y="1797"/>
                  </a:lnTo>
                  <a:lnTo>
                    <a:pt x="5151" y="1587"/>
                  </a:lnTo>
                  <a:lnTo>
                    <a:pt x="5301" y="1527"/>
                  </a:lnTo>
                  <a:lnTo>
                    <a:pt x="5390" y="1437"/>
                  </a:lnTo>
                  <a:lnTo>
                    <a:pt x="5480" y="1318"/>
                  </a:lnTo>
                  <a:lnTo>
                    <a:pt x="5570" y="1168"/>
                  </a:lnTo>
                  <a:lnTo>
                    <a:pt x="5600" y="1048"/>
                  </a:lnTo>
                  <a:lnTo>
                    <a:pt x="5600" y="899"/>
                  </a:lnTo>
                  <a:lnTo>
                    <a:pt x="5600" y="749"/>
                  </a:lnTo>
                  <a:lnTo>
                    <a:pt x="5570" y="599"/>
                  </a:lnTo>
                  <a:lnTo>
                    <a:pt x="5510" y="449"/>
                  </a:lnTo>
                  <a:lnTo>
                    <a:pt x="5450" y="330"/>
                  </a:lnTo>
                  <a:lnTo>
                    <a:pt x="5360" y="210"/>
                  </a:lnTo>
                  <a:lnTo>
                    <a:pt x="5241" y="120"/>
                  </a:lnTo>
                  <a:lnTo>
                    <a:pt x="5121" y="60"/>
                  </a:lnTo>
                  <a:lnTo>
                    <a:pt x="4971" y="30"/>
                  </a:lnTo>
                  <a:lnTo>
                    <a:pt x="4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1" name="Google Shape;5711;p57"/>
          <p:cNvGrpSpPr/>
          <p:nvPr/>
        </p:nvGrpSpPr>
        <p:grpSpPr>
          <a:xfrm>
            <a:off x="4896243" y="3677863"/>
            <a:ext cx="520106" cy="522605"/>
            <a:chOff x="10663589" y="2983361"/>
            <a:chExt cx="520106" cy="522605"/>
          </a:xfrm>
        </p:grpSpPr>
        <p:sp>
          <p:nvSpPr>
            <p:cNvPr id="5712" name="Google Shape;5712;p57"/>
            <p:cNvSpPr/>
            <p:nvPr/>
          </p:nvSpPr>
          <p:spPr>
            <a:xfrm>
              <a:off x="10685575" y="3297412"/>
              <a:ext cx="468965" cy="208554"/>
            </a:xfrm>
            <a:custGeom>
              <a:avLst/>
              <a:gdLst/>
              <a:ahLst/>
              <a:cxnLst/>
              <a:rect l="l" t="t" r="r" b="b"/>
              <a:pathLst>
                <a:path w="64529" h="28687" extrusionOk="0">
                  <a:moveTo>
                    <a:pt x="60127" y="0"/>
                  </a:moveTo>
                  <a:lnTo>
                    <a:pt x="59797" y="30"/>
                  </a:lnTo>
                  <a:lnTo>
                    <a:pt x="59498" y="60"/>
                  </a:lnTo>
                  <a:lnTo>
                    <a:pt x="59168" y="150"/>
                  </a:lnTo>
                  <a:lnTo>
                    <a:pt x="58839" y="240"/>
                  </a:lnTo>
                  <a:lnTo>
                    <a:pt x="58180" y="509"/>
                  </a:lnTo>
                  <a:lnTo>
                    <a:pt x="57462" y="839"/>
                  </a:lnTo>
                  <a:lnTo>
                    <a:pt x="56713" y="1258"/>
                  </a:lnTo>
                  <a:lnTo>
                    <a:pt x="55964" y="1707"/>
                  </a:lnTo>
                  <a:lnTo>
                    <a:pt x="55156" y="2246"/>
                  </a:lnTo>
                  <a:lnTo>
                    <a:pt x="54318" y="2815"/>
                  </a:lnTo>
                  <a:lnTo>
                    <a:pt x="52551" y="4043"/>
                  </a:lnTo>
                  <a:lnTo>
                    <a:pt x="50664" y="5360"/>
                  </a:lnTo>
                  <a:lnTo>
                    <a:pt x="49676" y="6019"/>
                  </a:lnTo>
                  <a:lnTo>
                    <a:pt x="48628" y="6708"/>
                  </a:lnTo>
                  <a:lnTo>
                    <a:pt x="47580" y="7366"/>
                  </a:lnTo>
                  <a:lnTo>
                    <a:pt x="46472" y="7995"/>
                  </a:lnTo>
                  <a:lnTo>
                    <a:pt x="45335" y="8594"/>
                  </a:lnTo>
                  <a:lnTo>
                    <a:pt x="44167" y="9163"/>
                  </a:lnTo>
                  <a:lnTo>
                    <a:pt x="42939" y="9702"/>
                  </a:lnTo>
                  <a:lnTo>
                    <a:pt x="41681" y="10181"/>
                  </a:lnTo>
                  <a:lnTo>
                    <a:pt x="41053" y="10421"/>
                  </a:lnTo>
                  <a:lnTo>
                    <a:pt x="40424" y="10600"/>
                  </a:lnTo>
                  <a:lnTo>
                    <a:pt x="39765" y="10810"/>
                  </a:lnTo>
                  <a:lnTo>
                    <a:pt x="39076" y="10960"/>
                  </a:lnTo>
                  <a:lnTo>
                    <a:pt x="38418" y="11109"/>
                  </a:lnTo>
                  <a:lnTo>
                    <a:pt x="37729" y="11229"/>
                  </a:lnTo>
                  <a:lnTo>
                    <a:pt x="37040" y="11349"/>
                  </a:lnTo>
                  <a:lnTo>
                    <a:pt x="36322" y="11439"/>
                  </a:lnTo>
                  <a:lnTo>
                    <a:pt x="35603" y="11499"/>
                  </a:lnTo>
                  <a:lnTo>
                    <a:pt x="34884" y="11529"/>
                  </a:lnTo>
                  <a:lnTo>
                    <a:pt x="34136" y="11559"/>
                  </a:lnTo>
                  <a:lnTo>
                    <a:pt x="33387" y="11529"/>
                  </a:lnTo>
                  <a:lnTo>
                    <a:pt x="31920" y="11469"/>
                  </a:lnTo>
                  <a:lnTo>
                    <a:pt x="30453" y="11379"/>
                  </a:lnTo>
                  <a:lnTo>
                    <a:pt x="29015" y="11229"/>
                  </a:lnTo>
                  <a:lnTo>
                    <a:pt x="27608" y="11079"/>
                  </a:lnTo>
                  <a:lnTo>
                    <a:pt x="26231" y="10900"/>
                  </a:lnTo>
                  <a:lnTo>
                    <a:pt x="24853" y="10690"/>
                  </a:lnTo>
                  <a:lnTo>
                    <a:pt x="23536" y="10451"/>
                  </a:lnTo>
                  <a:lnTo>
                    <a:pt x="22248" y="10181"/>
                  </a:lnTo>
                  <a:lnTo>
                    <a:pt x="20961" y="9912"/>
                  </a:lnTo>
                  <a:lnTo>
                    <a:pt x="19733" y="9642"/>
                  </a:lnTo>
                  <a:lnTo>
                    <a:pt x="17337" y="9043"/>
                  </a:lnTo>
                  <a:lnTo>
                    <a:pt x="15092" y="8444"/>
                  </a:lnTo>
                  <a:lnTo>
                    <a:pt x="12966" y="7846"/>
                  </a:lnTo>
                  <a:lnTo>
                    <a:pt x="9073" y="6708"/>
                  </a:lnTo>
                  <a:lnTo>
                    <a:pt x="7366" y="6259"/>
                  </a:lnTo>
                  <a:lnTo>
                    <a:pt x="5779" y="5869"/>
                  </a:lnTo>
                  <a:lnTo>
                    <a:pt x="5031" y="5720"/>
                  </a:lnTo>
                  <a:lnTo>
                    <a:pt x="4342" y="5600"/>
                  </a:lnTo>
                  <a:lnTo>
                    <a:pt x="3683" y="5510"/>
                  </a:lnTo>
                  <a:lnTo>
                    <a:pt x="3054" y="5480"/>
                  </a:lnTo>
                  <a:lnTo>
                    <a:pt x="2485" y="5450"/>
                  </a:lnTo>
                  <a:lnTo>
                    <a:pt x="1917" y="5480"/>
                  </a:lnTo>
                  <a:lnTo>
                    <a:pt x="1408" y="5570"/>
                  </a:lnTo>
                  <a:lnTo>
                    <a:pt x="958" y="5690"/>
                  </a:lnTo>
                  <a:lnTo>
                    <a:pt x="749" y="6169"/>
                  </a:lnTo>
                  <a:lnTo>
                    <a:pt x="569" y="6768"/>
                  </a:lnTo>
                  <a:lnTo>
                    <a:pt x="359" y="7546"/>
                  </a:lnTo>
                  <a:lnTo>
                    <a:pt x="270" y="7995"/>
                  </a:lnTo>
                  <a:lnTo>
                    <a:pt x="180" y="8504"/>
                  </a:lnTo>
                  <a:lnTo>
                    <a:pt x="90" y="9043"/>
                  </a:lnTo>
                  <a:lnTo>
                    <a:pt x="60" y="9612"/>
                  </a:lnTo>
                  <a:lnTo>
                    <a:pt x="0" y="10181"/>
                  </a:lnTo>
                  <a:lnTo>
                    <a:pt x="0" y="10810"/>
                  </a:lnTo>
                  <a:lnTo>
                    <a:pt x="30" y="11469"/>
                  </a:lnTo>
                  <a:lnTo>
                    <a:pt x="90" y="12127"/>
                  </a:lnTo>
                  <a:lnTo>
                    <a:pt x="180" y="12816"/>
                  </a:lnTo>
                  <a:lnTo>
                    <a:pt x="330" y="13505"/>
                  </a:lnTo>
                  <a:lnTo>
                    <a:pt x="539" y="14223"/>
                  </a:lnTo>
                  <a:lnTo>
                    <a:pt x="779" y="14942"/>
                  </a:lnTo>
                  <a:lnTo>
                    <a:pt x="1078" y="15691"/>
                  </a:lnTo>
                  <a:lnTo>
                    <a:pt x="1437" y="16409"/>
                  </a:lnTo>
                  <a:lnTo>
                    <a:pt x="1887" y="17158"/>
                  </a:lnTo>
                  <a:lnTo>
                    <a:pt x="2396" y="17877"/>
                  </a:lnTo>
                  <a:lnTo>
                    <a:pt x="2965" y="18595"/>
                  </a:lnTo>
                  <a:lnTo>
                    <a:pt x="3623" y="19314"/>
                  </a:lnTo>
                  <a:lnTo>
                    <a:pt x="4372" y="20033"/>
                  </a:lnTo>
                  <a:lnTo>
                    <a:pt x="5210" y="20721"/>
                  </a:lnTo>
                  <a:lnTo>
                    <a:pt x="5659" y="21051"/>
                  </a:lnTo>
                  <a:lnTo>
                    <a:pt x="6139" y="21380"/>
                  </a:lnTo>
                  <a:lnTo>
                    <a:pt x="6618" y="21709"/>
                  </a:lnTo>
                  <a:lnTo>
                    <a:pt x="7157" y="22039"/>
                  </a:lnTo>
                  <a:lnTo>
                    <a:pt x="7696" y="22338"/>
                  </a:lnTo>
                  <a:lnTo>
                    <a:pt x="8265" y="22668"/>
                  </a:lnTo>
                  <a:lnTo>
                    <a:pt x="8863" y="22967"/>
                  </a:lnTo>
                  <a:lnTo>
                    <a:pt x="9492" y="23266"/>
                  </a:lnTo>
                  <a:lnTo>
                    <a:pt x="10810" y="23835"/>
                  </a:lnTo>
                  <a:lnTo>
                    <a:pt x="12097" y="24374"/>
                  </a:lnTo>
                  <a:lnTo>
                    <a:pt x="13445" y="24883"/>
                  </a:lnTo>
                  <a:lnTo>
                    <a:pt x="14762" y="25362"/>
                  </a:lnTo>
                  <a:lnTo>
                    <a:pt x="16110" y="25812"/>
                  </a:lnTo>
                  <a:lnTo>
                    <a:pt x="17457" y="26231"/>
                  </a:lnTo>
                  <a:lnTo>
                    <a:pt x="18835" y="26620"/>
                  </a:lnTo>
                  <a:lnTo>
                    <a:pt x="20182" y="26979"/>
                  </a:lnTo>
                  <a:lnTo>
                    <a:pt x="21559" y="27309"/>
                  </a:lnTo>
                  <a:lnTo>
                    <a:pt x="22907" y="27608"/>
                  </a:lnTo>
                  <a:lnTo>
                    <a:pt x="24284" y="27848"/>
                  </a:lnTo>
                  <a:lnTo>
                    <a:pt x="25632" y="28087"/>
                  </a:lnTo>
                  <a:lnTo>
                    <a:pt x="27009" y="28267"/>
                  </a:lnTo>
                  <a:lnTo>
                    <a:pt x="28327" y="28417"/>
                  </a:lnTo>
                  <a:lnTo>
                    <a:pt x="29674" y="28536"/>
                  </a:lnTo>
                  <a:lnTo>
                    <a:pt x="30992" y="28626"/>
                  </a:lnTo>
                  <a:lnTo>
                    <a:pt x="32309" y="28686"/>
                  </a:lnTo>
                  <a:lnTo>
                    <a:pt x="34914" y="28686"/>
                  </a:lnTo>
                  <a:lnTo>
                    <a:pt x="36172" y="28596"/>
                  </a:lnTo>
                  <a:lnTo>
                    <a:pt x="37399" y="28506"/>
                  </a:lnTo>
                  <a:lnTo>
                    <a:pt x="38627" y="28387"/>
                  </a:lnTo>
                  <a:lnTo>
                    <a:pt x="39825" y="28207"/>
                  </a:lnTo>
                  <a:lnTo>
                    <a:pt x="40993" y="27997"/>
                  </a:lnTo>
                  <a:lnTo>
                    <a:pt x="42131" y="27728"/>
                  </a:lnTo>
                  <a:lnTo>
                    <a:pt x="43238" y="27429"/>
                  </a:lnTo>
                  <a:lnTo>
                    <a:pt x="44316" y="27099"/>
                  </a:lnTo>
                  <a:lnTo>
                    <a:pt x="45364" y="26740"/>
                  </a:lnTo>
                  <a:lnTo>
                    <a:pt x="46353" y="26321"/>
                  </a:lnTo>
                  <a:lnTo>
                    <a:pt x="47341" y="25871"/>
                  </a:lnTo>
                  <a:lnTo>
                    <a:pt x="48269" y="25362"/>
                  </a:lnTo>
                  <a:lnTo>
                    <a:pt x="49137" y="24823"/>
                  </a:lnTo>
                  <a:lnTo>
                    <a:pt x="50874" y="23656"/>
                  </a:lnTo>
                  <a:lnTo>
                    <a:pt x="52611" y="22428"/>
                  </a:lnTo>
                  <a:lnTo>
                    <a:pt x="53449" y="21799"/>
                  </a:lnTo>
                  <a:lnTo>
                    <a:pt x="54288" y="21140"/>
                  </a:lnTo>
                  <a:lnTo>
                    <a:pt x="55096" y="20482"/>
                  </a:lnTo>
                  <a:lnTo>
                    <a:pt x="55905" y="19793"/>
                  </a:lnTo>
                  <a:lnTo>
                    <a:pt x="56713" y="19104"/>
                  </a:lnTo>
                  <a:lnTo>
                    <a:pt x="57462" y="18416"/>
                  </a:lnTo>
                  <a:lnTo>
                    <a:pt x="58210" y="17697"/>
                  </a:lnTo>
                  <a:lnTo>
                    <a:pt x="58929" y="16978"/>
                  </a:lnTo>
                  <a:lnTo>
                    <a:pt x="59618" y="16230"/>
                  </a:lnTo>
                  <a:lnTo>
                    <a:pt x="60246" y="15511"/>
                  </a:lnTo>
                  <a:lnTo>
                    <a:pt x="60875" y="14762"/>
                  </a:lnTo>
                  <a:lnTo>
                    <a:pt x="61444" y="14014"/>
                  </a:lnTo>
                  <a:lnTo>
                    <a:pt x="61983" y="13235"/>
                  </a:lnTo>
                  <a:lnTo>
                    <a:pt x="62462" y="12487"/>
                  </a:lnTo>
                  <a:lnTo>
                    <a:pt x="62911" y="11708"/>
                  </a:lnTo>
                  <a:lnTo>
                    <a:pt x="63330" y="10960"/>
                  </a:lnTo>
                  <a:lnTo>
                    <a:pt x="63660" y="10181"/>
                  </a:lnTo>
                  <a:lnTo>
                    <a:pt x="63959" y="9433"/>
                  </a:lnTo>
                  <a:lnTo>
                    <a:pt x="64199" y="8654"/>
                  </a:lnTo>
                  <a:lnTo>
                    <a:pt x="64349" y="7875"/>
                  </a:lnTo>
                  <a:lnTo>
                    <a:pt x="64468" y="7127"/>
                  </a:lnTo>
                  <a:lnTo>
                    <a:pt x="64528" y="6348"/>
                  </a:lnTo>
                  <a:lnTo>
                    <a:pt x="64498" y="5600"/>
                  </a:lnTo>
                  <a:lnTo>
                    <a:pt x="64468" y="5240"/>
                  </a:lnTo>
                  <a:lnTo>
                    <a:pt x="64408" y="4851"/>
                  </a:lnTo>
                  <a:lnTo>
                    <a:pt x="64319" y="4492"/>
                  </a:lnTo>
                  <a:lnTo>
                    <a:pt x="64229" y="4103"/>
                  </a:lnTo>
                  <a:lnTo>
                    <a:pt x="64109" y="3743"/>
                  </a:lnTo>
                  <a:lnTo>
                    <a:pt x="63989" y="3354"/>
                  </a:lnTo>
                  <a:lnTo>
                    <a:pt x="63840" y="2995"/>
                  </a:lnTo>
                  <a:lnTo>
                    <a:pt x="63660" y="2635"/>
                  </a:lnTo>
                  <a:lnTo>
                    <a:pt x="63480" y="2276"/>
                  </a:lnTo>
                  <a:lnTo>
                    <a:pt x="63271" y="1917"/>
                  </a:lnTo>
                  <a:lnTo>
                    <a:pt x="63031" y="1557"/>
                  </a:lnTo>
                  <a:lnTo>
                    <a:pt x="62792" y="1258"/>
                  </a:lnTo>
                  <a:lnTo>
                    <a:pt x="62552" y="989"/>
                  </a:lnTo>
                  <a:lnTo>
                    <a:pt x="62312" y="749"/>
                  </a:lnTo>
                  <a:lnTo>
                    <a:pt x="62073" y="539"/>
                  </a:lnTo>
                  <a:lnTo>
                    <a:pt x="61803" y="390"/>
                  </a:lnTo>
                  <a:lnTo>
                    <a:pt x="61534" y="240"/>
                  </a:lnTo>
                  <a:lnTo>
                    <a:pt x="61264" y="150"/>
                  </a:lnTo>
                  <a:lnTo>
                    <a:pt x="60995" y="60"/>
                  </a:lnTo>
                  <a:lnTo>
                    <a:pt x="60695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7"/>
            <p:cNvSpPr/>
            <p:nvPr/>
          </p:nvSpPr>
          <p:spPr>
            <a:xfrm>
              <a:off x="10666205" y="3051044"/>
              <a:ext cx="517490" cy="413394"/>
            </a:xfrm>
            <a:custGeom>
              <a:avLst/>
              <a:gdLst/>
              <a:ahLst/>
              <a:cxnLst/>
              <a:rect l="l" t="t" r="r" b="b"/>
              <a:pathLst>
                <a:path w="71206" h="56863" extrusionOk="0">
                  <a:moveTo>
                    <a:pt x="44047" y="19853"/>
                  </a:moveTo>
                  <a:lnTo>
                    <a:pt x="44796" y="19883"/>
                  </a:lnTo>
                  <a:lnTo>
                    <a:pt x="45155" y="19943"/>
                  </a:lnTo>
                  <a:lnTo>
                    <a:pt x="45484" y="20003"/>
                  </a:lnTo>
                  <a:lnTo>
                    <a:pt x="45754" y="20063"/>
                  </a:lnTo>
                  <a:lnTo>
                    <a:pt x="46023" y="20152"/>
                  </a:lnTo>
                  <a:lnTo>
                    <a:pt x="46263" y="20272"/>
                  </a:lnTo>
                  <a:lnTo>
                    <a:pt x="46472" y="20392"/>
                  </a:lnTo>
                  <a:lnTo>
                    <a:pt x="46652" y="20512"/>
                  </a:lnTo>
                  <a:lnTo>
                    <a:pt x="46802" y="20691"/>
                  </a:lnTo>
                  <a:lnTo>
                    <a:pt x="46892" y="20871"/>
                  </a:lnTo>
                  <a:lnTo>
                    <a:pt x="46981" y="21051"/>
                  </a:lnTo>
                  <a:lnTo>
                    <a:pt x="47011" y="21260"/>
                  </a:lnTo>
                  <a:lnTo>
                    <a:pt x="47011" y="21500"/>
                  </a:lnTo>
                  <a:lnTo>
                    <a:pt x="46981" y="21769"/>
                  </a:lnTo>
                  <a:lnTo>
                    <a:pt x="46892" y="22039"/>
                  </a:lnTo>
                  <a:lnTo>
                    <a:pt x="46802" y="22308"/>
                  </a:lnTo>
                  <a:lnTo>
                    <a:pt x="46652" y="22608"/>
                  </a:lnTo>
                  <a:lnTo>
                    <a:pt x="46502" y="22937"/>
                  </a:lnTo>
                  <a:lnTo>
                    <a:pt x="46293" y="23237"/>
                  </a:lnTo>
                  <a:lnTo>
                    <a:pt x="46083" y="23566"/>
                  </a:lnTo>
                  <a:lnTo>
                    <a:pt x="45814" y="23895"/>
                  </a:lnTo>
                  <a:lnTo>
                    <a:pt x="45514" y="24225"/>
                  </a:lnTo>
                  <a:lnTo>
                    <a:pt x="45215" y="24584"/>
                  </a:lnTo>
                  <a:lnTo>
                    <a:pt x="44855" y="24913"/>
                  </a:lnTo>
                  <a:lnTo>
                    <a:pt x="44466" y="25273"/>
                  </a:lnTo>
                  <a:lnTo>
                    <a:pt x="44077" y="25602"/>
                  </a:lnTo>
                  <a:lnTo>
                    <a:pt x="43658" y="25961"/>
                  </a:lnTo>
                  <a:lnTo>
                    <a:pt x="43209" y="26291"/>
                  </a:lnTo>
                  <a:lnTo>
                    <a:pt x="42729" y="26620"/>
                  </a:lnTo>
                  <a:lnTo>
                    <a:pt x="42220" y="26950"/>
                  </a:lnTo>
                  <a:lnTo>
                    <a:pt x="41681" y="27249"/>
                  </a:lnTo>
                  <a:lnTo>
                    <a:pt x="41142" y="27578"/>
                  </a:lnTo>
                  <a:lnTo>
                    <a:pt x="40574" y="27848"/>
                  </a:lnTo>
                  <a:lnTo>
                    <a:pt x="39975" y="28147"/>
                  </a:lnTo>
                  <a:lnTo>
                    <a:pt x="39346" y="28417"/>
                  </a:lnTo>
                  <a:lnTo>
                    <a:pt x="38717" y="28656"/>
                  </a:lnTo>
                  <a:lnTo>
                    <a:pt x="38058" y="28896"/>
                  </a:lnTo>
                  <a:lnTo>
                    <a:pt x="37400" y="29105"/>
                  </a:lnTo>
                  <a:lnTo>
                    <a:pt x="36681" y="29315"/>
                  </a:lnTo>
                  <a:lnTo>
                    <a:pt x="35992" y="29495"/>
                  </a:lnTo>
                  <a:lnTo>
                    <a:pt x="35244" y="29644"/>
                  </a:lnTo>
                  <a:lnTo>
                    <a:pt x="33836" y="29884"/>
                  </a:lnTo>
                  <a:lnTo>
                    <a:pt x="32489" y="30064"/>
                  </a:lnTo>
                  <a:lnTo>
                    <a:pt x="31261" y="30183"/>
                  </a:lnTo>
                  <a:lnTo>
                    <a:pt x="30093" y="30213"/>
                  </a:lnTo>
                  <a:lnTo>
                    <a:pt x="29045" y="30213"/>
                  </a:lnTo>
                  <a:lnTo>
                    <a:pt x="28057" y="30183"/>
                  </a:lnTo>
                  <a:lnTo>
                    <a:pt x="27129" y="30064"/>
                  </a:lnTo>
                  <a:lnTo>
                    <a:pt x="26320" y="29944"/>
                  </a:lnTo>
                  <a:lnTo>
                    <a:pt x="25542" y="29764"/>
                  </a:lnTo>
                  <a:lnTo>
                    <a:pt x="24853" y="29555"/>
                  </a:lnTo>
                  <a:lnTo>
                    <a:pt x="24224" y="29315"/>
                  </a:lnTo>
                  <a:lnTo>
                    <a:pt x="23656" y="29046"/>
                  </a:lnTo>
                  <a:lnTo>
                    <a:pt x="23146" y="28776"/>
                  </a:lnTo>
                  <a:lnTo>
                    <a:pt x="22697" y="28477"/>
                  </a:lnTo>
                  <a:lnTo>
                    <a:pt x="22308" y="28177"/>
                  </a:lnTo>
                  <a:lnTo>
                    <a:pt x="21949" y="27878"/>
                  </a:lnTo>
                  <a:lnTo>
                    <a:pt x="21769" y="27698"/>
                  </a:lnTo>
                  <a:lnTo>
                    <a:pt x="21619" y="27518"/>
                  </a:lnTo>
                  <a:lnTo>
                    <a:pt x="21530" y="27309"/>
                  </a:lnTo>
                  <a:lnTo>
                    <a:pt x="21470" y="27129"/>
                  </a:lnTo>
                  <a:lnTo>
                    <a:pt x="21440" y="26920"/>
                  </a:lnTo>
                  <a:lnTo>
                    <a:pt x="21440" y="26710"/>
                  </a:lnTo>
                  <a:lnTo>
                    <a:pt x="21470" y="26500"/>
                  </a:lnTo>
                  <a:lnTo>
                    <a:pt x="21530" y="26291"/>
                  </a:lnTo>
                  <a:lnTo>
                    <a:pt x="21619" y="26081"/>
                  </a:lnTo>
                  <a:lnTo>
                    <a:pt x="21769" y="25872"/>
                  </a:lnTo>
                  <a:lnTo>
                    <a:pt x="21919" y="25632"/>
                  </a:lnTo>
                  <a:lnTo>
                    <a:pt x="22098" y="25422"/>
                  </a:lnTo>
                  <a:lnTo>
                    <a:pt x="22338" y="25213"/>
                  </a:lnTo>
                  <a:lnTo>
                    <a:pt x="22578" y="24973"/>
                  </a:lnTo>
                  <a:lnTo>
                    <a:pt x="23146" y="24554"/>
                  </a:lnTo>
                  <a:lnTo>
                    <a:pt x="23865" y="24135"/>
                  </a:lnTo>
                  <a:lnTo>
                    <a:pt x="24644" y="23716"/>
                  </a:lnTo>
                  <a:lnTo>
                    <a:pt x="25542" y="23296"/>
                  </a:lnTo>
                  <a:lnTo>
                    <a:pt x="26530" y="22907"/>
                  </a:lnTo>
                  <a:lnTo>
                    <a:pt x="27608" y="22548"/>
                  </a:lnTo>
                  <a:lnTo>
                    <a:pt x="28746" y="22218"/>
                  </a:lnTo>
                  <a:lnTo>
                    <a:pt x="30004" y="21919"/>
                  </a:lnTo>
                  <a:lnTo>
                    <a:pt x="31321" y="21620"/>
                  </a:lnTo>
                  <a:lnTo>
                    <a:pt x="33986" y="21141"/>
                  </a:lnTo>
                  <a:lnTo>
                    <a:pt x="36561" y="20661"/>
                  </a:lnTo>
                  <a:lnTo>
                    <a:pt x="39016" y="20272"/>
                  </a:lnTo>
                  <a:lnTo>
                    <a:pt x="40154" y="20122"/>
                  </a:lnTo>
                  <a:lnTo>
                    <a:pt x="41232" y="19973"/>
                  </a:lnTo>
                  <a:lnTo>
                    <a:pt x="42250" y="19883"/>
                  </a:lnTo>
                  <a:lnTo>
                    <a:pt x="43179" y="19853"/>
                  </a:lnTo>
                  <a:close/>
                  <a:moveTo>
                    <a:pt x="39555" y="1"/>
                  </a:moveTo>
                  <a:lnTo>
                    <a:pt x="38477" y="30"/>
                  </a:lnTo>
                  <a:lnTo>
                    <a:pt x="37400" y="90"/>
                  </a:lnTo>
                  <a:lnTo>
                    <a:pt x="36381" y="150"/>
                  </a:lnTo>
                  <a:lnTo>
                    <a:pt x="35393" y="270"/>
                  </a:lnTo>
                  <a:lnTo>
                    <a:pt x="34435" y="390"/>
                  </a:lnTo>
                  <a:lnTo>
                    <a:pt x="33537" y="510"/>
                  </a:lnTo>
                  <a:lnTo>
                    <a:pt x="32668" y="659"/>
                  </a:lnTo>
                  <a:lnTo>
                    <a:pt x="31830" y="839"/>
                  </a:lnTo>
                  <a:lnTo>
                    <a:pt x="30303" y="1168"/>
                  </a:lnTo>
                  <a:lnTo>
                    <a:pt x="28985" y="1528"/>
                  </a:lnTo>
                  <a:lnTo>
                    <a:pt x="27848" y="1857"/>
                  </a:lnTo>
                  <a:lnTo>
                    <a:pt x="26949" y="2156"/>
                  </a:lnTo>
                  <a:lnTo>
                    <a:pt x="25123" y="2725"/>
                  </a:lnTo>
                  <a:lnTo>
                    <a:pt x="23206" y="3264"/>
                  </a:lnTo>
                  <a:lnTo>
                    <a:pt x="21260" y="3773"/>
                  </a:lnTo>
                  <a:lnTo>
                    <a:pt x="19284" y="4342"/>
                  </a:lnTo>
                  <a:lnTo>
                    <a:pt x="17278" y="4941"/>
                  </a:lnTo>
                  <a:lnTo>
                    <a:pt x="16289" y="5271"/>
                  </a:lnTo>
                  <a:lnTo>
                    <a:pt x="15301" y="5630"/>
                  </a:lnTo>
                  <a:lnTo>
                    <a:pt x="14313" y="5989"/>
                  </a:lnTo>
                  <a:lnTo>
                    <a:pt x="13355" y="6378"/>
                  </a:lnTo>
                  <a:lnTo>
                    <a:pt x="12397" y="6828"/>
                  </a:lnTo>
                  <a:lnTo>
                    <a:pt x="11469" y="7277"/>
                  </a:lnTo>
                  <a:lnTo>
                    <a:pt x="10570" y="7786"/>
                  </a:lnTo>
                  <a:lnTo>
                    <a:pt x="9672" y="8325"/>
                  </a:lnTo>
                  <a:lnTo>
                    <a:pt x="8804" y="8894"/>
                  </a:lnTo>
                  <a:lnTo>
                    <a:pt x="7965" y="9523"/>
                  </a:lnTo>
                  <a:lnTo>
                    <a:pt x="7157" y="10211"/>
                  </a:lnTo>
                  <a:lnTo>
                    <a:pt x="6378" y="10930"/>
                  </a:lnTo>
                  <a:lnTo>
                    <a:pt x="5660" y="11708"/>
                  </a:lnTo>
                  <a:lnTo>
                    <a:pt x="4971" y="12547"/>
                  </a:lnTo>
                  <a:lnTo>
                    <a:pt x="4611" y="12996"/>
                  </a:lnTo>
                  <a:lnTo>
                    <a:pt x="4312" y="13475"/>
                  </a:lnTo>
                  <a:lnTo>
                    <a:pt x="3983" y="13924"/>
                  </a:lnTo>
                  <a:lnTo>
                    <a:pt x="3713" y="14433"/>
                  </a:lnTo>
                  <a:lnTo>
                    <a:pt x="3414" y="14942"/>
                  </a:lnTo>
                  <a:lnTo>
                    <a:pt x="3144" y="15451"/>
                  </a:lnTo>
                  <a:lnTo>
                    <a:pt x="2875" y="16020"/>
                  </a:lnTo>
                  <a:lnTo>
                    <a:pt x="2635" y="16559"/>
                  </a:lnTo>
                  <a:lnTo>
                    <a:pt x="2396" y="17158"/>
                  </a:lnTo>
                  <a:lnTo>
                    <a:pt x="2186" y="17757"/>
                  </a:lnTo>
                  <a:lnTo>
                    <a:pt x="1976" y="18386"/>
                  </a:lnTo>
                  <a:lnTo>
                    <a:pt x="1797" y="19015"/>
                  </a:lnTo>
                  <a:lnTo>
                    <a:pt x="1617" y="19673"/>
                  </a:lnTo>
                  <a:lnTo>
                    <a:pt x="1437" y="20362"/>
                  </a:lnTo>
                  <a:lnTo>
                    <a:pt x="1318" y="21051"/>
                  </a:lnTo>
                  <a:lnTo>
                    <a:pt x="1168" y="21769"/>
                  </a:lnTo>
                  <a:lnTo>
                    <a:pt x="749" y="24554"/>
                  </a:lnTo>
                  <a:lnTo>
                    <a:pt x="419" y="27069"/>
                  </a:lnTo>
                  <a:lnTo>
                    <a:pt x="180" y="29285"/>
                  </a:lnTo>
                  <a:lnTo>
                    <a:pt x="120" y="30333"/>
                  </a:lnTo>
                  <a:lnTo>
                    <a:pt x="60" y="31291"/>
                  </a:lnTo>
                  <a:lnTo>
                    <a:pt x="0" y="32220"/>
                  </a:lnTo>
                  <a:lnTo>
                    <a:pt x="0" y="33088"/>
                  </a:lnTo>
                  <a:lnTo>
                    <a:pt x="0" y="33896"/>
                  </a:lnTo>
                  <a:lnTo>
                    <a:pt x="30" y="34645"/>
                  </a:lnTo>
                  <a:lnTo>
                    <a:pt x="60" y="35364"/>
                  </a:lnTo>
                  <a:lnTo>
                    <a:pt x="120" y="36052"/>
                  </a:lnTo>
                  <a:lnTo>
                    <a:pt x="210" y="36681"/>
                  </a:lnTo>
                  <a:lnTo>
                    <a:pt x="300" y="37250"/>
                  </a:lnTo>
                  <a:lnTo>
                    <a:pt x="389" y="37819"/>
                  </a:lnTo>
                  <a:lnTo>
                    <a:pt x="539" y="38328"/>
                  </a:lnTo>
                  <a:lnTo>
                    <a:pt x="659" y="38807"/>
                  </a:lnTo>
                  <a:lnTo>
                    <a:pt x="809" y="39256"/>
                  </a:lnTo>
                  <a:lnTo>
                    <a:pt x="988" y="39675"/>
                  </a:lnTo>
                  <a:lnTo>
                    <a:pt x="1168" y="40065"/>
                  </a:lnTo>
                  <a:lnTo>
                    <a:pt x="1348" y="40454"/>
                  </a:lnTo>
                  <a:lnTo>
                    <a:pt x="1557" y="40813"/>
                  </a:lnTo>
                  <a:lnTo>
                    <a:pt x="1767" y="41143"/>
                  </a:lnTo>
                  <a:lnTo>
                    <a:pt x="1976" y="41442"/>
                  </a:lnTo>
                  <a:lnTo>
                    <a:pt x="2456" y="42011"/>
                  </a:lnTo>
                  <a:lnTo>
                    <a:pt x="2965" y="42580"/>
                  </a:lnTo>
                  <a:lnTo>
                    <a:pt x="3474" y="43089"/>
                  </a:lnTo>
                  <a:lnTo>
                    <a:pt x="3983" y="43598"/>
                  </a:lnTo>
                  <a:lnTo>
                    <a:pt x="4462" y="44167"/>
                  </a:lnTo>
                  <a:lnTo>
                    <a:pt x="4911" y="44736"/>
                  </a:lnTo>
                  <a:lnTo>
                    <a:pt x="5330" y="45305"/>
                  </a:lnTo>
                  <a:lnTo>
                    <a:pt x="6109" y="46443"/>
                  </a:lnTo>
                  <a:lnTo>
                    <a:pt x="6857" y="47551"/>
                  </a:lnTo>
                  <a:lnTo>
                    <a:pt x="7247" y="48030"/>
                  </a:lnTo>
                  <a:lnTo>
                    <a:pt x="7636" y="48509"/>
                  </a:lnTo>
                  <a:lnTo>
                    <a:pt x="8025" y="48898"/>
                  </a:lnTo>
                  <a:lnTo>
                    <a:pt x="8474" y="49257"/>
                  </a:lnTo>
                  <a:lnTo>
                    <a:pt x="8684" y="49407"/>
                  </a:lnTo>
                  <a:lnTo>
                    <a:pt x="8923" y="49527"/>
                  </a:lnTo>
                  <a:lnTo>
                    <a:pt x="9163" y="49647"/>
                  </a:lnTo>
                  <a:lnTo>
                    <a:pt x="9432" y="49736"/>
                  </a:lnTo>
                  <a:lnTo>
                    <a:pt x="9672" y="49796"/>
                  </a:lnTo>
                  <a:lnTo>
                    <a:pt x="9971" y="49856"/>
                  </a:lnTo>
                  <a:lnTo>
                    <a:pt x="10840" y="49856"/>
                  </a:lnTo>
                  <a:lnTo>
                    <a:pt x="11109" y="49796"/>
                  </a:lnTo>
                  <a:lnTo>
                    <a:pt x="11349" y="49736"/>
                  </a:lnTo>
                  <a:lnTo>
                    <a:pt x="11588" y="49647"/>
                  </a:lnTo>
                  <a:lnTo>
                    <a:pt x="11798" y="49527"/>
                  </a:lnTo>
                  <a:lnTo>
                    <a:pt x="12008" y="49407"/>
                  </a:lnTo>
                  <a:lnTo>
                    <a:pt x="12187" y="49287"/>
                  </a:lnTo>
                  <a:lnTo>
                    <a:pt x="12367" y="49138"/>
                  </a:lnTo>
                  <a:lnTo>
                    <a:pt x="12666" y="48808"/>
                  </a:lnTo>
                  <a:lnTo>
                    <a:pt x="12906" y="48449"/>
                  </a:lnTo>
                  <a:lnTo>
                    <a:pt x="13145" y="48060"/>
                  </a:lnTo>
                  <a:lnTo>
                    <a:pt x="13355" y="47700"/>
                  </a:lnTo>
                  <a:lnTo>
                    <a:pt x="13714" y="47012"/>
                  </a:lnTo>
                  <a:lnTo>
                    <a:pt x="13924" y="46712"/>
                  </a:lnTo>
                  <a:lnTo>
                    <a:pt x="14163" y="46473"/>
                  </a:lnTo>
                  <a:lnTo>
                    <a:pt x="14283" y="46383"/>
                  </a:lnTo>
                  <a:lnTo>
                    <a:pt x="14403" y="46293"/>
                  </a:lnTo>
                  <a:lnTo>
                    <a:pt x="14553" y="46233"/>
                  </a:lnTo>
                  <a:lnTo>
                    <a:pt x="14702" y="46203"/>
                  </a:lnTo>
                  <a:lnTo>
                    <a:pt x="14852" y="46203"/>
                  </a:lnTo>
                  <a:lnTo>
                    <a:pt x="15032" y="46233"/>
                  </a:lnTo>
                  <a:lnTo>
                    <a:pt x="15211" y="46263"/>
                  </a:lnTo>
                  <a:lnTo>
                    <a:pt x="15421" y="46353"/>
                  </a:lnTo>
                  <a:lnTo>
                    <a:pt x="15631" y="46443"/>
                  </a:lnTo>
                  <a:lnTo>
                    <a:pt x="15840" y="46532"/>
                  </a:lnTo>
                  <a:lnTo>
                    <a:pt x="16170" y="46802"/>
                  </a:lnTo>
                  <a:lnTo>
                    <a:pt x="16469" y="47071"/>
                  </a:lnTo>
                  <a:lnTo>
                    <a:pt x="16709" y="47401"/>
                  </a:lnTo>
                  <a:lnTo>
                    <a:pt x="16918" y="47760"/>
                  </a:lnTo>
                  <a:lnTo>
                    <a:pt x="17128" y="48149"/>
                  </a:lnTo>
                  <a:lnTo>
                    <a:pt x="17547" y="48958"/>
                  </a:lnTo>
                  <a:lnTo>
                    <a:pt x="17757" y="49377"/>
                  </a:lnTo>
                  <a:lnTo>
                    <a:pt x="17996" y="49826"/>
                  </a:lnTo>
                  <a:lnTo>
                    <a:pt x="18296" y="50245"/>
                  </a:lnTo>
                  <a:lnTo>
                    <a:pt x="18625" y="50665"/>
                  </a:lnTo>
                  <a:lnTo>
                    <a:pt x="19044" y="51084"/>
                  </a:lnTo>
                  <a:lnTo>
                    <a:pt x="19493" y="51473"/>
                  </a:lnTo>
                  <a:lnTo>
                    <a:pt x="20062" y="51832"/>
                  </a:lnTo>
                  <a:lnTo>
                    <a:pt x="20362" y="52012"/>
                  </a:lnTo>
                  <a:lnTo>
                    <a:pt x="20691" y="52192"/>
                  </a:lnTo>
                  <a:lnTo>
                    <a:pt x="21020" y="52342"/>
                  </a:lnTo>
                  <a:lnTo>
                    <a:pt x="21380" y="52461"/>
                  </a:lnTo>
                  <a:lnTo>
                    <a:pt x="21709" y="52521"/>
                  </a:lnTo>
                  <a:lnTo>
                    <a:pt x="22009" y="52581"/>
                  </a:lnTo>
                  <a:lnTo>
                    <a:pt x="22338" y="52611"/>
                  </a:lnTo>
                  <a:lnTo>
                    <a:pt x="22637" y="52611"/>
                  </a:lnTo>
                  <a:lnTo>
                    <a:pt x="22937" y="52581"/>
                  </a:lnTo>
                  <a:lnTo>
                    <a:pt x="23236" y="52521"/>
                  </a:lnTo>
                  <a:lnTo>
                    <a:pt x="23506" y="52461"/>
                  </a:lnTo>
                  <a:lnTo>
                    <a:pt x="23775" y="52371"/>
                  </a:lnTo>
                  <a:lnTo>
                    <a:pt x="24314" y="52192"/>
                  </a:lnTo>
                  <a:lnTo>
                    <a:pt x="24853" y="51952"/>
                  </a:lnTo>
                  <a:lnTo>
                    <a:pt x="25332" y="51683"/>
                  </a:lnTo>
                  <a:lnTo>
                    <a:pt x="26261" y="51174"/>
                  </a:lnTo>
                  <a:lnTo>
                    <a:pt x="26710" y="50964"/>
                  </a:lnTo>
                  <a:lnTo>
                    <a:pt x="27129" y="50814"/>
                  </a:lnTo>
                  <a:lnTo>
                    <a:pt x="27339" y="50755"/>
                  </a:lnTo>
                  <a:lnTo>
                    <a:pt x="27548" y="50725"/>
                  </a:lnTo>
                  <a:lnTo>
                    <a:pt x="27758" y="50725"/>
                  </a:lnTo>
                  <a:lnTo>
                    <a:pt x="27967" y="50755"/>
                  </a:lnTo>
                  <a:lnTo>
                    <a:pt x="28147" y="50784"/>
                  </a:lnTo>
                  <a:lnTo>
                    <a:pt x="28357" y="50844"/>
                  </a:lnTo>
                  <a:lnTo>
                    <a:pt x="28536" y="50964"/>
                  </a:lnTo>
                  <a:lnTo>
                    <a:pt x="28746" y="51084"/>
                  </a:lnTo>
                  <a:lnTo>
                    <a:pt x="29105" y="51443"/>
                  </a:lnTo>
                  <a:lnTo>
                    <a:pt x="29465" y="51832"/>
                  </a:lnTo>
                  <a:lnTo>
                    <a:pt x="29854" y="52282"/>
                  </a:lnTo>
                  <a:lnTo>
                    <a:pt x="30213" y="52761"/>
                  </a:lnTo>
                  <a:lnTo>
                    <a:pt x="30932" y="53779"/>
                  </a:lnTo>
                  <a:lnTo>
                    <a:pt x="31321" y="54318"/>
                  </a:lnTo>
                  <a:lnTo>
                    <a:pt x="31710" y="54797"/>
                  </a:lnTo>
                  <a:lnTo>
                    <a:pt x="32129" y="55276"/>
                  </a:lnTo>
                  <a:lnTo>
                    <a:pt x="32579" y="55725"/>
                  </a:lnTo>
                  <a:lnTo>
                    <a:pt x="33058" y="56084"/>
                  </a:lnTo>
                  <a:lnTo>
                    <a:pt x="33297" y="56264"/>
                  </a:lnTo>
                  <a:lnTo>
                    <a:pt x="33537" y="56414"/>
                  </a:lnTo>
                  <a:lnTo>
                    <a:pt x="33806" y="56534"/>
                  </a:lnTo>
                  <a:lnTo>
                    <a:pt x="34076" y="56653"/>
                  </a:lnTo>
                  <a:lnTo>
                    <a:pt x="34345" y="56743"/>
                  </a:lnTo>
                  <a:lnTo>
                    <a:pt x="34645" y="56803"/>
                  </a:lnTo>
                  <a:lnTo>
                    <a:pt x="34944" y="56833"/>
                  </a:lnTo>
                  <a:lnTo>
                    <a:pt x="35274" y="56863"/>
                  </a:lnTo>
                  <a:lnTo>
                    <a:pt x="35603" y="56833"/>
                  </a:lnTo>
                  <a:lnTo>
                    <a:pt x="35932" y="56803"/>
                  </a:lnTo>
                  <a:lnTo>
                    <a:pt x="36262" y="56713"/>
                  </a:lnTo>
                  <a:lnTo>
                    <a:pt x="36591" y="56593"/>
                  </a:lnTo>
                  <a:lnTo>
                    <a:pt x="36861" y="56474"/>
                  </a:lnTo>
                  <a:lnTo>
                    <a:pt x="37160" y="56324"/>
                  </a:lnTo>
                  <a:lnTo>
                    <a:pt x="37429" y="56144"/>
                  </a:lnTo>
                  <a:lnTo>
                    <a:pt x="37669" y="55965"/>
                  </a:lnTo>
                  <a:lnTo>
                    <a:pt x="37909" y="55725"/>
                  </a:lnTo>
                  <a:lnTo>
                    <a:pt x="38118" y="55515"/>
                  </a:lnTo>
                  <a:lnTo>
                    <a:pt x="38537" y="55006"/>
                  </a:lnTo>
                  <a:lnTo>
                    <a:pt x="38897" y="54467"/>
                  </a:lnTo>
                  <a:lnTo>
                    <a:pt x="39196" y="53929"/>
                  </a:lnTo>
                  <a:lnTo>
                    <a:pt x="39496" y="53360"/>
                  </a:lnTo>
                  <a:lnTo>
                    <a:pt x="40035" y="52282"/>
                  </a:lnTo>
                  <a:lnTo>
                    <a:pt x="40304" y="51803"/>
                  </a:lnTo>
                  <a:lnTo>
                    <a:pt x="40574" y="51383"/>
                  </a:lnTo>
                  <a:lnTo>
                    <a:pt x="40843" y="51024"/>
                  </a:lnTo>
                  <a:lnTo>
                    <a:pt x="40963" y="50874"/>
                  </a:lnTo>
                  <a:lnTo>
                    <a:pt x="41113" y="50755"/>
                  </a:lnTo>
                  <a:lnTo>
                    <a:pt x="41262" y="50665"/>
                  </a:lnTo>
                  <a:lnTo>
                    <a:pt x="41412" y="50575"/>
                  </a:lnTo>
                  <a:lnTo>
                    <a:pt x="41592" y="50545"/>
                  </a:lnTo>
                  <a:lnTo>
                    <a:pt x="41771" y="50545"/>
                  </a:lnTo>
                  <a:lnTo>
                    <a:pt x="41951" y="50575"/>
                  </a:lnTo>
                  <a:lnTo>
                    <a:pt x="42131" y="50605"/>
                  </a:lnTo>
                  <a:lnTo>
                    <a:pt x="42460" y="50755"/>
                  </a:lnTo>
                  <a:lnTo>
                    <a:pt x="42819" y="50964"/>
                  </a:lnTo>
                  <a:lnTo>
                    <a:pt x="43209" y="51204"/>
                  </a:lnTo>
                  <a:lnTo>
                    <a:pt x="43957" y="51773"/>
                  </a:lnTo>
                  <a:lnTo>
                    <a:pt x="44346" y="52102"/>
                  </a:lnTo>
                  <a:lnTo>
                    <a:pt x="44766" y="52371"/>
                  </a:lnTo>
                  <a:lnTo>
                    <a:pt x="45185" y="52641"/>
                  </a:lnTo>
                  <a:lnTo>
                    <a:pt x="45634" y="52880"/>
                  </a:lnTo>
                  <a:lnTo>
                    <a:pt x="46113" y="53030"/>
                  </a:lnTo>
                  <a:lnTo>
                    <a:pt x="46353" y="53090"/>
                  </a:lnTo>
                  <a:lnTo>
                    <a:pt x="46622" y="53150"/>
                  </a:lnTo>
                  <a:lnTo>
                    <a:pt x="47431" y="53150"/>
                  </a:lnTo>
                  <a:lnTo>
                    <a:pt x="47730" y="53090"/>
                  </a:lnTo>
                  <a:lnTo>
                    <a:pt x="48000" y="53000"/>
                  </a:lnTo>
                  <a:lnTo>
                    <a:pt x="48329" y="52910"/>
                  </a:lnTo>
                  <a:lnTo>
                    <a:pt x="48628" y="52761"/>
                  </a:lnTo>
                  <a:lnTo>
                    <a:pt x="48958" y="52581"/>
                  </a:lnTo>
                  <a:lnTo>
                    <a:pt x="49287" y="52371"/>
                  </a:lnTo>
                  <a:lnTo>
                    <a:pt x="49557" y="52162"/>
                  </a:lnTo>
                  <a:lnTo>
                    <a:pt x="49826" y="51892"/>
                  </a:lnTo>
                  <a:lnTo>
                    <a:pt x="50096" y="51623"/>
                  </a:lnTo>
                  <a:lnTo>
                    <a:pt x="50305" y="51353"/>
                  </a:lnTo>
                  <a:lnTo>
                    <a:pt x="50515" y="51024"/>
                  </a:lnTo>
                  <a:lnTo>
                    <a:pt x="50694" y="50725"/>
                  </a:lnTo>
                  <a:lnTo>
                    <a:pt x="50874" y="50395"/>
                  </a:lnTo>
                  <a:lnTo>
                    <a:pt x="51144" y="49706"/>
                  </a:lnTo>
                  <a:lnTo>
                    <a:pt x="51383" y="48988"/>
                  </a:lnTo>
                  <a:lnTo>
                    <a:pt x="51593" y="48269"/>
                  </a:lnTo>
                  <a:lnTo>
                    <a:pt x="51742" y="47551"/>
                  </a:lnTo>
                  <a:lnTo>
                    <a:pt x="52012" y="46233"/>
                  </a:lnTo>
                  <a:lnTo>
                    <a:pt x="52162" y="45634"/>
                  </a:lnTo>
                  <a:lnTo>
                    <a:pt x="52311" y="45125"/>
                  </a:lnTo>
                  <a:lnTo>
                    <a:pt x="52491" y="44706"/>
                  </a:lnTo>
                  <a:lnTo>
                    <a:pt x="52611" y="44556"/>
                  </a:lnTo>
                  <a:lnTo>
                    <a:pt x="52731" y="44407"/>
                  </a:lnTo>
                  <a:lnTo>
                    <a:pt x="52850" y="44287"/>
                  </a:lnTo>
                  <a:lnTo>
                    <a:pt x="52970" y="44227"/>
                  </a:lnTo>
                  <a:lnTo>
                    <a:pt x="53120" y="44167"/>
                  </a:lnTo>
                  <a:lnTo>
                    <a:pt x="53299" y="44167"/>
                  </a:lnTo>
                  <a:lnTo>
                    <a:pt x="53629" y="44197"/>
                  </a:lnTo>
                  <a:lnTo>
                    <a:pt x="53928" y="44287"/>
                  </a:lnTo>
                  <a:lnTo>
                    <a:pt x="54198" y="44377"/>
                  </a:lnTo>
                  <a:lnTo>
                    <a:pt x="54467" y="44496"/>
                  </a:lnTo>
                  <a:lnTo>
                    <a:pt x="54916" y="44766"/>
                  </a:lnTo>
                  <a:lnTo>
                    <a:pt x="55396" y="45005"/>
                  </a:lnTo>
                  <a:lnTo>
                    <a:pt x="55635" y="45125"/>
                  </a:lnTo>
                  <a:lnTo>
                    <a:pt x="55935" y="45215"/>
                  </a:lnTo>
                  <a:lnTo>
                    <a:pt x="56264" y="45245"/>
                  </a:lnTo>
                  <a:lnTo>
                    <a:pt x="56593" y="45275"/>
                  </a:lnTo>
                  <a:lnTo>
                    <a:pt x="57012" y="45245"/>
                  </a:lnTo>
                  <a:lnTo>
                    <a:pt x="57462" y="45185"/>
                  </a:lnTo>
                  <a:lnTo>
                    <a:pt x="58001" y="45035"/>
                  </a:lnTo>
                  <a:lnTo>
                    <a:pt x="58599" y="44856"/>
                  </a:lnTo>
                  <a:lnTo>
                    <a:pt x="58899" y="44736"/>
                  </a:lnTo>
                  <a:lnTo>
                    <a:pt x="59168" y="44586"/>
                  </a:lnTo>
                  <a:lnTo>
                    <a:pt x="59438" y="44466"/>
                  </a:lnTo>
                  <a:lnTo>
                    <a:pt x="59677" y="44317"/>
                  </a:lnTo>
                  <a:lnTo>
                    <a:pt x="60067" y="43987"/>
                  </a:lnTo>
                  <a:lnTo>
                    <a:pt x="60396" y="43658"/>
                  </a:lnTo>
                  <a:lnTo>
                    <a:pt x="60666" y="43329"/>
                  </a:lnTo>
                  <a:lnTo>
                    <a:pt x="60875" y="42969"/>
                  </a:lnTo>
                  <a:lnTo>
                    <a:pt x="61025" y="42580"/>
                  </a:lnTo>
                  <a:lnTo>
                    <a:pt x="61175" y="42221"/>
                  </a:lnTo>
                  <a:lnTo>
                    <a:pt x="61384" y="41532"/>
                  </a:lnTo>
                  <a:lnTo>
                    <a:pt x="61474" y="41233"/>
                  </a:lnTo>
                  <a:lnTo>
                    <a:pt x="61594" y="40963"/>
                  </a:lnTo>
                  <a:lnTo>
                    <a:pt x="61744" y="40694"/>
                  </a:lnTo>
                  <a:lnTo>
                    <a:pt x="61893" y="40484"/>
                  </a:lnTo>
                  <a:lnTo>
                    <a:pt x="62013" y="40394"/>
                  </a:lnTo>
                  <a:lnTo>
                    <a:pt x="62133" y="40334"/>
                  </a:lnTo>
                  <a:lnTo>
                    <a:pt x="62253" y="40274"/>
                  </a:lnTo>
                  <a:lnTo>
                    <a:pt x="62402" y="40244"/>
                  </a:lnTo>
                  <a:lnTo>
                    <a:pt x="62702" y="40185"/>
                  </a:lnTo>
                  <a:lnTo>
                    <a:pt x="63061" y="40185"/>
                  </a:lnTo>
                  <a:lnTo>
                    <a:pt x="63420" y="40244"/>
                  </a:lnTo>
                  <a:lnTo>
                    <a:pt x="63780" y="40334"/>
                  </a:lnTo>
                  <a:lnTo>
                    <a:pt x="64588" y="40544"/>
                  </a:lnTo>
                  <a:lnTo>
                    <a:pt x="65037" y="40634"/>
                  </a:lnTo>
                  <a:lnTo>
                    <a:pt x="65457" y="40723"/>
                  </a:lnTo>
                  <a:lnTo>
                    <a:pt x="65936" y="40783"/>
                  </a:lnTo>
                  <a:lnTo>
                    <a:pt x="66415" y="40783"/>
                  </a:lnTo>
                  <a:lnTo>
                    <a:pt x="66894" y="40753"/>
                  </a:lnTo>
                  <a:lnTo>
                    <a:pt x="67373" y="40634"/>
                  </a:lnTo>
                  <a:lnTo>
                    <a:pt x="67642" y="40544"/>
                  </a:lnTo>
                  <a:lnTo>
                    <a:pt x="67882" y="40454"/>
                  </a:lnTo>
                  <a:lnTo>
                    <a:pt x="68151" y="40304"/>
                  </a:lnTo>
                  <a:lnTo>
                    <a:pt x="68391" y="40155"/>
                  </a:lnTo>
                  <a:lnTo>
                    <a:pt x="68660" y="39975"/>
                  </a:lnTo>
                  <a:lnTo>
                    <a:pt x="68930" y="39765"/>
                  </a:lnTo>
                  <a:lnTo>
                    <a:pt x="69199" y="39556"/>
                  </a:lnTo>
                  <a:lnTo>
                    <a:pt x="69469" y="39286"/>
                  </a:lnTo>
                  <a:lnTo>
                    <a:pt x="69708" y="39017"/>
                  </a:lnTo>
                  <a:lnTo>
                    <a:pt x="69918" y="38747"/>
                  </a:lnTo>
                  <a:lnTo>
                    <a:pt x="70068" y="38478"/>
                  </a:lnTo>
                  <a:lnTo>
                    <a:pt x="70218" y="38238"/>
                  </a:lnTo>
                  <a:lnTo>
                    <a:pt x="70307" y="37999"/>
                  </a:lnTo>
                  <a:lnTo>
                    <a:pt x="70367" y="37759"/>
                  </a:lnTo>
                  <a:lnTo>
                    <a:pt x="70427" y="37520"/>
                  </a:lnTo>
                  <a:lnTo>
                    <a:pt x="70427" y="37280"/>
                  </a:lnTo>
                  <a:lnTo>
                    <a:pt x="70427" y="37070"/>
                  </a:lnTo>
                  <a:lnTo>
                    <a:pt x="70397" y="36861"/>
                  </a:lnTo>
                  <a:lnTo>
                    <a:pt x="70277" y="36412"/>
                  </a:lnTo>
                  <a:lnTo>
                    <a:pt x="70098" y="35962"/>
                  </a:lnTo>
                  <a:lnTo>
                    <a:pt x="69888" y="35513"/>
                  </a:lnTo>
                  <a:lnTo>
                    <a:pt x="69679" y="35034"/>
                  </a:lnTo>
                  <a:lnTo>
                    <a:pt x="69469" y="34555"/>
                  </a:lnTo>
                  <a:lnTo>
                    <a:pt x="69259" y="34046"/>
                  </a:lnTo>
                  <a:lnTo>
                    <a:pt x="69110" y="33477"/>
                  </a:lnTo>
                  <a:lnTo>
                    <a:pt x="69050" y="33178"/>
                  </a:lnTo>
                  <a:lnTo>
                    <a:pt x="69020" y="32878"/>
                  </a:lnTo>
                  <a:lnTo>
                    <a:pt x="69020" y="32549"/>
                  </a:lnTo>
                  <a:lnTo>
                    <a:pt x="69020" y="32220"/>
                  </a:lnTo>
                  <a:lnTo>
                    <a:pt x="69050" y="31860"/>
                  </a:lnTo>
                  <a:lnTo>
                    <a:pt x="69110" y="31501"/>
                  </a:lnTo>
                  <a:lnTo>
                    <a:pt x="69199" y="31112"/>
                  </a:lnTo>
                  <a:lnTo>
                    <a:pt x="69319" y="30722"/>
                  </a:lnTo>
                  <a:lnTo>
                    <a:pt x="69649" y="29824"/>
                  </a:lnTo>
                  <a:lnTo>
                    <a:pt x="69978" y="28776"/>
                  </a:lnTo>
                  <a:lnTo>
                    <a:pt x="70367" y="27578"/>
                  </a:lnTo>
                  <a:lnTo>
                    <a:pt x="70517" y="26950"/>
                  </a:lnTo>
                  <a:lnTo>
                    <a:pt x="70697" y="26261"/>
                  </a:lnTo>
                  <a:lnTo>
                    <a:pt x="70846" y="25572"/>
                  </a:lnTo>
                  <a:lnTo>
                    <a:pt x="70966" y="24854"/>
                  </a:lnTo>
                  <a:lnTo>
                    <a:pt x="71086" y="24075"/>
                  </a:lnTo>
                  <a:lnTo>
                    <a:pt x="71146" y="23326"/>
                  </a:lnTo>
                  <a:lnTo>
                    <a:pt x="71206" y="22518"/>
                  </a:lnTo>
                  <a:lnTo>
                    <a:pt x="71206" y="21709"/>
                  </a:lnTo>
                  <a:lnTo>
                    <a:pt x="71176" y="20871"/>
                  </a:lnTo>
                  <a:lnTo>
                    <a:pt x="71116" y="20033"/>
                  </a:lnTo>
                  <a:lnTo>
                    <a:pt x="70966" y="19164"/>
                  </a:lnTo>
                  <a:lnTo>
                    <a:pt x="70816" y="18296"/>
                  </a:lnTo>
                  <a:lnTo>
                    <a:pt x="70577" y="17398"/>
                  </a:lnTo>
                  <a:lnTo>
                    <a:pt x="70277" y="16499"/>
                  </a:lnTo>
                  <a:lnTo>
                    <a:pt x="69918" y="15601"/>
                  </a:lnTo>
                  <a:lnTo>
                    <a:pt x="69469" y="14703"/>
                  </a:lnTo>
                  <a:lnTo>
                    <a:pt x="68960" y="13774"/>
                  </a:lnTo>
                  <a:lnTo>
                    <a:pt x="68391" y="12876"/>
                  </a:lnTo>
                  <a:lnTo>
                    <a:pt x="67732" y="11978"/>
                  </a:lnTo>
                  <a:lnTo>
                    <a:pt x="66954" y="11050"/>
                  </a:lnTo>
                  <a:lnTo>
                    <a:pt x="66564" y="10600"/>
                  </a:lnTo>
                  <a:lnTo>
                    <a:pt x="66115" y="10151"/>
                  </a:lnTo>
                  <a:lnTo>
                    <a:pt x="65666" y="9702"/>
                  </a:lnTo>
                  <a:lnTo>
                    <a:pt x="65187" y="9253"/>
                  </a:lnTo>
                  <a:lnTo>
                    <a:pt x="64678" y="8804"/>
                  </a:lnTo>
                  <a:lnTo>
                    <a:pt x="64139" y="8355"/>
                  </a:lnTo>
                  <a:lnTo>
                    <a:pt x="63570" y="7936"/>
                  </a:lnTo>
                  <a:lnTo>
                    <a:pt x="62971" y="7486"/>
                  </a:lnTo>
                  <a:lnTo>
                    <a:pt x="62372" y="7037"/>
                  </a:lnTo>
                  <a:lnTo>
                    <a:pt x="61744" y="6618"/>
                  </a:lnTo>
                  <a:lnTo>
                    <a:pt x="61055" y="6169"/>
                  </a:lnTo>
                  <a:lnTo>
                    <a:pt x="60366" y="5750"/>
                  </a:lnTo>
                  <a:lnTo>
                    <a:pt x="58929" y="4941"/>
                  </a:lnTo>
                  <a:lnTo>
                    <a:pt x="57522" y="4193"/>
                  </a:lnTo>
                  <a:lnTo>
                    <a:pt x="56114" y="3534"/>
                  </a:lnTo>
                  <a:lnTo>
                    <a:pt x="54737" y="2935"/>
                  </a:lnTo>
                  <a:lnTo>
                    <a:pt x="53359" y="2396"/>
                  </a:lnTo>
                  <a:lnTo>
                    <a:pt x="52012" y="1917"/>
                  </a:lnTo>
                  <a:lnTo>
                    <a:pt x="50664" y="1498"/>
                  </a:lnTo>
                  <a:lnTo>
                    <a:pt x="49317" y="1138"/>
                  </a:lnTo>
                  <a:lnTo>
                    <a:pt x="48029" y="839"/>
                  </a:lnTo>
                  <a:lnTo>
                    <a:pt x="46742" y="599"/>
                  </a:lnTo>
                  <a:lnTo>
                    <a:pt x="45484" y="390"/>
                  </a:lnTo>
                  <a:lnTo>
                    <a:pt x="44227" y="240"/>
                  </a:lnTo>
                  <a:lnTo>
                    <a:pt x="43029" y="120"/>
                  </a:lnTo>
                  <a:lnTo>
                    <a:pt x="41831" y="60"/>
                  </a:lnTo>
                  <a:lnTo>
                    <a:pt x="40693" y="1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7"/>
            <p:cNvSpPr/>
            <p:nvPr/>
          </p:nvSpPr>
          <p:spPr>
            <a:xfrm>
              <a:off x="10663589" y="3045818"/>
              <a:ext cx="506835" cy="407738"/>
            </a:xfrm>
            <a:custGeom>
              <a:avLst/>
              <a:gdLst/>
              <a:ahLst/>
              <a:cxnLst/>
              <a:rect l="l" t="t" r="r" b="b"/>
              <a:pathLst>
                <a:path w="69740" h="56085" extrusionOk="0">
                  <a:moveTo>
                    <a:pt x="37789" y="2127"/>
                  </a:moveTo>
                  <a:lnTo>
                    <a:pt x="39436" y="2157"/>
                  </a:lnTo>
                  <a:lnTo>
                    <a:pt x="41083" y="2277"/>
                  </a:lnTo>
                  <a:lnTo>
                    <a:pt x="42700" y="2426"/>
                  </a:lnTo>
                  <a:lnTo>
                    <a:pt x="44317" y="2666"/>
                  </a:lnTo>
                  <a:lnTo>
                    <a:pt x="45904" y="2965"/>
                  </a:lnTo>
                  <a:lnTo>
                    <a:pt x="47491" y="3325"/>
                  </a:lnTo>
                  <a:lnTo>
                    <a:pt x="49018" y="3744"/>
                  </a:lnTo>
                  <a:lnTo>
                    <a:pt x="50515" y="4223"/>
                  </a:lnTo>
                  <a:lnTo>
                    <a:pt x="51983" y="4732"/>
                  </a:lnTo>
                  <a:lnTo>
                    <a:pt x="53031" y="5151"/>
                  </a:lnTo>
                  <a:lnTo>
                    <a:pt x="54049" y="5630"/>
                  </a:lnTo>
                  <a:lnTo>
                    <a:pt x="55067" y="6109"/>
                  </a:lnTo>
                  <a:lnTo>
                    <a:pt x="56085" y="6648"/>
                  </a:lnTo>
                  <a:lnTo>
                    <a:pt x="57073" y="7217"/>
                  </a:lnTo>
                  <a:lnTo>
                    <a:pt x="58061" y="7816"/>
                  </a:lnTo>
                  <a:lnTo>
                    <a:pt x="58989" y="8445"/>
                  </a:lnTo>
                  <a:lnTo>
                    <a:pt x="59918" y="9134"/>
                  </a:lnTo>
                  <a:lnTo>
                    <a:pt x="60786" y="9852"/>
                  </a:lnTo>
                  <a:lnTo>
                    <a:pt x="61624" y="10601"/>
                  </a:lnTo>
                  <a:lnTo>
                    <a:pt x="62433" y="11409"/>
                  </a:lnTo>
                  <a:lnTo>
                    <a:pt x="63181" y="12248"/>
                  </a:lnTo>
                  <a:lnTo>
                    <a:pt x="63900" y="13116"/>
                  </a:lnTo>
                  <a:lnTo>
                    <a:pt x="64559" y="14044"/>
                  </a:lnTo>
                  <a:lnTo>
                    <a:pt x="64858" y="14523"/>
                  </a:lnTo>
                  <a:lnTo>
                    <a:pt x="65158" y="15032"/>
                  </a:lnTo>
                  <a:lnTo>
                    <a:pt x="65427" y="15512"/>
                  </a:lnTo>
                  <a:lnTo>
                    <a:pt x="65697" y="16021"/>
                  </a:lnTo>
                  <a:lnTo>
                    <a:pt x="66056" y="16829"/>
                  </a:lnTo>
                  <a:lnTo>
                    <a:pt x="66385" y="17667"/>
                  </a:lnTo>
                  <a:lnTo>
                    <a:pt x="66685" y="18506"/>
                  </a:lnTo>
                  <a:lnTo>
                    <a:pt x="66954" y="19374"/>
                  </a:lnTo>
                  <a:lnTo>
                    <a:pt x="67164" y="20243"/>
                  </a:lnTo>
                  <a:lnTo>
                    <a:pt x="67344" y="21141"/>
                  </a:lnTo>
                  <a:lnTo>
                    <a:pt x="67463" y="22039"/>
                  </a:lnTo>
                  <a:lnTo>
                    <a:pt x="67583" y="22967"/>
                  </a:lnTo>
                  <a:lnTo>
                    <a:pt x="67613" y="23866"/>
                  </a:lnTo>
                  <a:lnTo>
                    <a:pt x="67613" y="24764"/>
                  </a:lnTo>
                  <a:lnTo>
                    <a:pt x="67553" y="25692"/>
                  </a:lnTo>
                  <a:lnTo>
                    <a:pt x="67463" y="26591"/>
                  </a:lnTo>
                  <a:lnTo>
                    <a:pt x="67314" y="27459"/>
                  </a:lnTo>
                  <a:lnTo>
                    <a:pt x="67134" y="28357"/>
                  </a:lnTo>
                  <a:lnTo>
                    <a:pt x="66865" y="29226"/>
                  </a:lnTo>
                  <a:lnTo>
                    <a:pt x="66565" y="30064"/>
                  </a:lnTo>
                  <a:lnTo>
                    <a:pt x="66296" y="30783"/>
                  </a:lnTo>
                  <a:lnTo>
                    <a:pt x="66056" y="31501"/>
                  </a:lnTo>
                  <a:lnTo>
                    <a:pt x="65876" y="32190"/>
                  </a:lnTo>
                  <a:lnTo>
                    <a:pt x="65757" y="32879"/>
                  </a:lnTo>
                  <a:lnTo>
                    <a:pt x="65727" y="33238"/>
                  </a:lnTo>
                  <a:lnTo>
                    <a:pt x="65697" y="33567"/>
                  </a:lnTo>
                  <a:lnTo>
                    <a:pt x="65697" y="33927"/>
                  </a:lnTo>
                  <a:lnTo>
                    <a:pt x="65727" y="34286"/>
                  </a:lnTo>
                  <a:lnTo>
                    <a:pt x="65757" y="34645"/>
                  </a:lnTo>
                  <a:lnTo>
                    <a:pt x="65846" y="35005"/>
                  </a:lnTo>
                  <a:lnTo>
                    <a:pt x="65936" y="35394"/>
                  </a:lnTo>
                  <a:lnTo>
                    <a:pt x="66056" y="35783"/>
                  </a:lnTo>
                  <a:lnTo>
                    <a:pt x="66326" y="36442"/>
                  </a:lnTo>
                  <a:lnTo>
                    <a:pt x="66475" y="36831"/>
                  </a:lnTo>
                  <a:lnTo>
                    <a:pt x="66625" y="37220"/>
                  </a:lnTo>
                  <a:lnTo>
                    <a:pt x="66715" y="37610"/>
                  </a:lnTo>
                  <a:lnTo>
                    <a:pt x="66775" y="37969"/>
                  </a:lnTo>
                  <a:lnTo>
                    <a:pt x="66805" y="38149"/>
                  </a:lnTo>
                  <a:lnTo>
                    <a:pt x="66775" y="38328"/>
                  </a:lnTo>
                  <a:lnTo>
                    <a:pt x="66745" y="38508"/>
                  </a:lnTo>
                  <a:lnTo>
                    <a:pt x="66685" y="38688"/>
                  </a:lnTo>
                  <a:lnTo>
                    <a:pt x="66505" y="39047"/>
                  </a:lnTo>
                  <a:lnTo>
                    <a:pt x="66296" y="39346"/>
                  </a:lnTo>
                  <a:lnTo>
                    <a:pt x="66056" y="39556"/>
                  </a:lnTo>
                  <a:lnTo>
                    <a:pt x="65817" y="39706"/>
                  </a:lnTo>
                  <a:lnTo>
                    <a:pt x="65517" y="39826"/>
                  </a:lnTo>
                  <a:lnTo>
                    <a:pt x="65218" y="39885"/>
                  </a:lnTo>
                  <a:lnTo>
                    <a:pt x="64858" y="39915"/>
                  </a:lnTo>
                  <a:lnTo>
                    <a:pt x="64439" y="39915"/>
                  </a:lnTo>
                  <a:lnTo>
                    <a:pt x="63930" y="39945"/>
                  </a:lnTo>
                  <a:lnTo>
                    <a:pt x="63391" y="39975"/>
                  </a:lnTo>
                  <a:lnTo>
                    <a:pt x="62852" y="39975"/>
                  </a:lnTo>
                  <a:lnTo>
                    <a:pt x="62613" y="39915"/>
                  </a:lnTo>
                  <a:lnTo>
                    <a:pt x="62373" y="39796"/>
                  </a:lnTo>
                  <a:lnTo>
                    <a:pt x="61984" y="39586"/>
                  </a:lnTo>
                  <a:lnTo>
                    <a:pt x="61535" y="39376"/>
                  </a:lnTo>
                  <a:lnTo>
                    <a:pt x="61325" y="39317"/>
                  </a:lnTo>
                  <a:lnTo>
                    <a:pt x="61085" y="39257"/>
                  </a:lnTo>
                  <a:lnTo>
                    <a:pt x="60876" y="39257"/>
                  </a:lnTo>
                  <a:lnTo>
                    <a:pt x="60636" y="39287"/>
                  </a:lnTo>
                  <a:lnTo>
                    <a:pt x="60367" y="39346"/>
                  </a:lnTo>
                  <a:lnTo>
                    <a:pt x="60127" y="39436"/>
                  </a:lnTo>
                  <a:lnTo>
                    <a:pt x="59888" y="39586"/>
                  </a:lnTo>
                  <a:lnTo>
                    <a:pt x="59648" y="39706"/>
                  </a:lnTo>
                  <a:lnTo>
                    <a:pt x="59439" y="39885"/>
                  </a:lnTo>
                  <a:lnTo>
                    <a:pt x="59229" y="40065"/>
                  </a:lnTo>
                  <a:lnTo>
                    <a:pt x="58870" y="40454"/>
                  </a:lnTo>
                  <a:lnTo>
                    <a:pt x="58510" y="40904"/>
                  </a:lnTo>
                  <a:lnTo>
                    <a:pt x="58181" y="41353"/>
                  </a:lnTo>
                  <a:lnTo>
                    <a:pt x="57552" y="42251"/>
                  </a:lnTo>
                  <a:lnTo>
                    <a:pt x="57432" y="42431"/>
                  </a:lnTo>
                  <a:lnTo>
                    <a:pt x="57313" y="42640"/>
                  </a:lnTo>
                  <a:lnTo>
                    <a:pt x="57073" y="43089"/>
                  </a:lnTo>
                  <a:lnTo>
                    <a:pt x="56804" y="43539"/>
                  </a:lnTo>
                  <a:lnTo>
                    <a:pt x="56654" y="43718"/>
                  </a:lnTo>
                  <a:lnTo>
                    <a:pt x="56504" y="43898"/>
                  </a:lnTo>
                  <a:lnTo>
                    <a:pt x="56354" y="44018"/>
                  </a:lnTo>
                  <a:lnTo>
                    <a:pt x="56205" y="44107"/>
                  </a:lnTo>
                  <a:lnTo>
                    <a:pt x="55905" y="44257"/>
                  </a:lnTo>
                  <a:lnTo>
                    <a:pt x="55576" y="44347"/>
                  </a:lnTo>
                  <a:lnTo>
                    <a:pt x="55246" y="44347"/>
                  </a:lnTo>
                  <a:lnTo>
                    <a:pt x="54917" y="44317"/>
                  </a:lnTo>
                  <a:lnTo>
                    <a:pt x="54588" y="44257"/>
                  </a:lnTo>
                  <a:lnTo>
                    <a:pt x="54258" y="44167"/>
                  </a:lnTo>
                  <a:lnTo>
                    <a:pt x="53929" y="44018"/>
                  </a:lnTo>
                  <a:lnTo>
                    <a:pt x="53420" y="43838"/>
                  </a:lnTo>
                  <a:lnTo>
                    <a:pt x="52911" y="43688"/>
                  </a:lnTo>
                  <a:lnTo>
                    <a:pt x="52402" y="43598"/>
                  </a:lnTo>
                  <a:lnTo>
                    <a:pt x="51893" y="43568"/>
                  </a:lnTo>
                  <a:lnTo>
                    <a:pt x="51653" y="43598"/>
                  </a:lnTo>
                  <a:lnTo>
                    <a:pt x="51414" y="43628"/>
                  </a:lnTo>
                  <a:lnTo>
                    <a:pt x="51144" y="43658"/>
                  </a:lnTo>
                  <a:lnTo>
                    <a:pt x="50905" y="43748"/>
                  </a:lnTo>
                  <a:lnTo>
                    <a:pt x="50665" y="43838"/>
                  </a:lnTo>
                  <a:lnTo>
                    <a:pt x="50426" y="43928"/>
                  </a:lnTo>
                  <a:lnTo>
                    <a:pt x="50186" y="44077"/>
                  </a:lnTo>
                  <a:lnTo>
                    <a:pt x="49947" y="44227"/>
                  </a:lnTo>
                  <a:lnTo>
                    <a:pt x="49497" y="44616"/>
                  </a:lnTo>
                  <a:lnTo>
                    <a:pt x="49048" y="44976"/>
                  </a:lnTo>
                  <a:lnTo>
                    <a:pt x="48629" y="45365"/>
                  </a:lnTo>
                  <a:lnTo>
                    <a:pt x="48240" y="45784"/>
                  </a:lnTo>
                  <a:lnTo>
                    <a:pt x="47880" y="46233"/>
                  </a:lnTo>
                  <a:lnTo>
                    <a:pt x="47551" y="46683"/>
                  </a:lnTo>
                  <a:lnTo>
                    <a:pt x="47252" y="47192"/>
                  </a:lnTo>
                  <a:lnTo>
                    <a:pt x="46982" y="47701"/>
                  </a:lnTo>
                  <a:lnTo>
                    <a:pt x="46653" y="48479"/>
                  </a:lnTo>
                  <a:lnTo>
                    <a:pt x="46473" y="48809"/>
                  </a:lnTo>
                  <a:lnTo>
                    <a:pt x="46263" y="49138"/>
                  </a:lnTo>
                  <a:lnTo>
                    <a:pt x="46024" y="49407"/>
                  </a:lnTo>
                  <a:lnTo>
                    <a:pt x="45754" y="49677"/>
                  </a:lnTo>
                  <a:lnTo>
                    <a:pt x="45395" y="49887"/>
                  </a:lnTo>
                  <a:lnTo>
                    <a:pt x="44976" y="50066"/>
                  </a:lnTo>
                  <a:lnTo>
                    <a:pt x="44497" y="50186"/>
                  </a:lnTo>
                  <a:lnTo>
                    <a:pt x="44048" y="50276"/>
                  </a:lnTo>
                  <a:lnTo>
                    <a:pt x="43628" y="50306"/>
                  </a:lnTo>
                  <a:lnTo>
                    <a:pt x="43209" y="50306"/>
                  </a:lnTo>
                  <a:lnTo>
                    <a:pt x="42790" y="50246"/>
                  </a:lnTo>
                  <a:lnTo>
                    <a:pt x="42341" y="50186"/>
                  </a:lnTo>
                  <a:lnTo>
                    <a:pt x="41443" y="49976"/>
                  </a:lnTo>
                  <a:lnTo>
                    <a:pt x="40784" y="49827"/>
                  </a:lnTo>
                  <a:lnTo>
                    <a:pt x="40125" y="49767"/>
                  </a:lnTo>
                  <a:lnTo>
                    <a:pt x="39496" y="49737"/>
                  </a:lnTo>
                  <a:lnTo>
                    <a:pt x="38808" y="49797"/>
                  </a:lnTo>
                  <a:lnTo>
                    <a:pt x="38598" y="49827"/>
                  </a:lnTo>
                  <a:lnTo>
                    <a:pt x="38358" y="49916"/>
                  </a:lnTo>
                  <a:lnTo>
                    <a:pt x="38149" y="50006"/>
                  </a:lnTo>
                  <a:lnTo>
                    <a:pt x="37939" y="50126"/>
                  </a:lnTo>
                  <a:lnTo>
                    <a:pt x="37760" y="50246"/>
                  </a:lnTo>
                  <a:lnTo>
                    <a:pt x="37550" y="50396"/>
                  </a:lnTo>
                  <a:lnTo>
                    <a:pt x="37221" y="50755"/>
                  </a:lnTo>
                  <a:lnTo>
                    <a:pt x="36891" y="51144"/>
                  </a:lnTo>
                  <a:lnTo>
                    <a:pt x="36592" y="51533"/>
                  </a:lnTo>
                  <a:lnTo>
                    <a:pt x="36083" y="52282"/>
                  </a:lnTo>
                  <a:lnTo>
                    <a:pt x="35843" y="52611"/>
                  </a:lnTo>
                  <a:lnTo>
                    <a:pt x="35634" y="52881"/>
                  </a:lnTo>
                  <a:lnTo>
                    <a:pt x="35394" y="53120"/>
                  </a:lnTo>
                  <a:lnTo>
                    <a:pt x="35125" y="53330"/>
                  </a:lnTo>
                  <a:lnTo>
                    <a:pt x="34885" y="53480"/>
                  </a:lnTo>
                  <a:lnTo>
                    <a:pt x="34645" y="53599"/>
                  </a:lnTo>
                  <a:lnTo>
                    <a:pt x="34376" y="53719"/>
                  </a:lnTo>
                  <a:lnTo>
                    <a:pt x="34106" y="53749"/>
                  </a:lnTo>
                  <a:lnTo>
                    <a:pt x="33837" y="53779"/>
                  </a:lnTo>
                  <a:lnTo>
                    <a:pt x="33567" y="53749"/>
                  </a:lnTo>
                  <a:lnTo>
                    <a:pt x="33298" y="53689"/>
                  </a:lnTo>
                  <a:lnTo>
                    <a:pt x="33028" y="53570"/>
                  </a:lnTo>
                  <a:lnTo>
                    <a:pt x="32759" y="53420"/>
                  </a:lnTo>
                  <a:lnTo>
                    <a:pt x="32489" y="53210"/>
                  </a:lnTo>
                  <a:lnTo>
                    <a:pt x="32250" y="52971"/>
                  </a:lnTo>
                  <a:lnTo>
                    <a:pt x="31980" y="52671"/>
                  </a:lnTo>
                  <a:lnTo>
                    <a:pt x="31651" y="52312"/>
                  </a:lnTo>
                  <a:lnTo>
                    <a:pt x="31292" y="51953"/>
                  </a:lnTo>
                  <a:lnTo>
                    <a:pt x="30932" y="51623"/>
                  </a:lnTo>
                  <a:lnTo>
                    <a:pt x="30543" y="51324"/>
                  </a:lnTo>
                  <a:lnTo>
                    <a:pt x="30124" y="51054"/>
                  </a:lnTo>
                  <a:lnTo>
                    <a:pt x="29705" y="50785"/>
                  </a:lnTo>
                  <a:lnTo>
                    <a:pt x="29256" y="50545"/>
                  </a:lnTo>
                  <a:lnTo>
                    <a:pt x="28806" y="50306"/>
                  </a:lnTo>
                  <a:lnTo>
                    <a:pt x="28357" y="50126"/>
                  </a:lnTo>
                  <a:lnTo>
                    <a:pt x="27908" y="49976"/>
                  </a:lnTo>
                  <a:lnTo>
                    <a:pt x="27459" y="49887"/>
                  </a:lnTo>
                  <a:lnTo>
                    <a:pt x="26980" y="49827"/>
                  </a:lnTo>
                  <a:lnTo>
                    <a:pt x="26501" y="49797"/>
                  </a:lnTo>
                  <a:lnTo>
                    <a:pt x="26022" y="49767"/>
                  </a:lnTo>
                  <a:lnTo>
                    <a:pt x="25064" y="49767"/>
                  </a:lnTo>
                  <a:lnTo>
                    <a:pt x="24704" y="49797"/>
                  </a:lnTo>
                  <a:lnTo>
                    <a:pt x="24315" y="49857"/>
                  </a:lnTo>
                  <a:lnTo>
                    <a:pt x="23536" y="50006"/>
                  </a:lnTo>
                  <a:lnTo>
                    <a:pt x="22668" y="50246"/>
                  </a:lnTo>
                  <a:lnTo>
                    <a:pt x="21800" y="50455"/>
                  </a:lnTo>
                  <a:lnTo>
                    <a:pt x="21380" y="50515"/>
                  </a:lnTo>
                  <a:lnTo>
                    <a:pt x="20961" y="50575"/>
                  </a:lnTo>
                  <a:lnTo>
                    <a:pt x="20572" y="50605"/>
                  </a:lnTo>
                  <a:lnTo>
                    <a:pt x="20183" y="50605"/>
                  </a:lnTo>
                  <a:lnTo>
                    <a:pt x="19793" y="50545"/>
                  </a:lnTo>
                  <a:lnTo>
                    <a:pt x="19464" y="50425"/>
                  </a:lnTo>
                  <a:lnTo>
                    <a:pt x="19314" y="50366"/>
                  </a:lnTo>
                  <a:lnTo>
                    <a:pt x="19165" y="50276"/>
                  </a:lnTo>
                  <a:lnTo>
                    <a:pt x="19015" y="50156"/>
                  </a:lnTo>
                  <a:lnTo>
                    <a:pt x="18865" y="50036"/>
                  </a:lnTo>
                  <a:lnTo>
                    <a:pt x="18446" y="49557"/>
                  </a:lnTo>
                  <a:lnTo>
                    <a:pt x="18057" y="49018"/>
                  </a:lnTo>
                  <a:lnTo>
                    <a:pt x="17338" y="47970"/>
                  </a:lnTo>
                  <a:lnTo>
                    <a:pt x="16949" y="47461"/>
                  </a:lnTo>
                  <a:lnTo>
                    <a:pt x="16530" y="46952"/>
                  </a:lnTo>
                  <a:lnTo>
                    <a:pt x="16290" y="46742"/>
                  </a:lnTo>
                  <a:lnTo>
                    <a:pt x="16051" y="46533"/>
                  </a:lnTo>
                  <a:lnTo>
                    <a:pt x="15781" y="46323"/>
                  </a:lnTo>
                  <a:lnTo>
                    <a:pt x="15512" y="46174"/>
                  </a:lnTo>
                  <a:lnTo>
                    <a:pt x="15272" y="46024"/>
                  </a:lnTo>
                  <a:lnTo>
                    <a:pt x="15003" y="45904"/>
                  </a:lnTo>
                  <a:lnTo>
                    <a:pt x="14733" y="45814"/>
                  </a:lnTo>
                  <a:lnTo>
                    <a:pt x="14464" y="45754"/>
                  </a:lnTo>
                  <a:lnTo>
                    <a:pt x="14194" y="45724"/>
                  </a:lnTo>
                  <a:lnTo>
                    <a:pt x="13655" y="45724"/>
                  </a:lnTo>
                  <a:lnTo>
                    <a:pt x="13386" y="45754"/>
                  </a:lnTo>
                  <a:lnTo>
                    <a:pt x="12877" y="45844"/>
                  </a:lnTo>
                  <a:lnTo>
                    <a:pt x="12338" y="45994"/>
                  </a:lnTo>
                  <a:lnTo>
                    <a:pt x="11829" y="46233"/>
                  </a:lnTo>
                  <a:lnTo>
                    <a:pt x="11290" y="46473"/>
                  </a:lnTo>
                  <a:lnTo>
                    <a:pt x="10930" y="46653"/>
                  </a:lnTo>
                  <a:lnTo>
                    <a:pt x="10511" y="46832"/>
                  </a:lnTo>
                  <a:lnTo>
                    <a:pt x="10092" y="46952"/>
                  </a:lnTo>
                  <a:lnTo>
                    <a:pt x="9643" y="47042"/>
                  </a:lnTo>
                  <a:lnTo>
                    <a:pt x="9403" y="47072"/>
                  </a:lnTo>
                  <a:lnTo>
                    <a:pt x="9194" y="47072"/>
                  </a:lnTo>
                  <a:lnTo>
                    <a:pt x="8954" y="47042"/>
                  </a:lnTo>
                  <a:lnTo>
                    <a:pt x="8744" y="47012"/>
                  </a:lnTo>
                  <a:lnTo>
                    <a:pt x="8535" y="46952"/>
                  </a:lnTo>
                  <a:lnTo>
                    <a:pt x="8355" y="46832"/>
                  </a:lnTo>
                  <a:lnTo>
                    <a:pt x="8145" y="46713"/>
                  </a:lnTo>
                  <a:lnTo>
                    <a:pt x="7966" y="46563"/>
                  </a:lnTo>
                  <a:lnTo>
                    <a:pt x="7876" y="46443"/>
                  </a:lnTo>
                  <a:lnTo>
                    <a:pt x="7786" y="46293"/>
                  </a:lnTo>
                  <a:lnTo>
                    <a:pt x="7636" y="45994"/>
                  </a:lnTo>
                  <a:lnTo>
                    <a:pt x="7427" y="45365"/>
                  </a:lnTo>
                  <a:lnTo>
                    <a:pt x="7157" y="44856"/>
                  </a:lnTo>
                  <a:lnTo>
                    <a:pt x="6888" y="44377"/>
                  </a:lnTo>
                  <a:lnTo>
                    <a:pt x="6558" y="43928"/>
                  </a:lnTo>
                  <a:lnTo>
                    <a:pt x="6199" y="43509"/>
                  </a:lnTo>
                  <a:lnTo>
                    <a:pt x="5481" y="42670"/>
                  </a:lnTo>
                  <a:lnTo>
                    <a:pt x="4732" y="41802"/>
                  </a:lnTo>
                  <a:lnTo>
                    <a:pt x="4313" y="41293"/>
                  </a:lnTo>
                  <a:lnTo>
                    <a:pt x="3953" y="40754"/>
                  </a:lnTo>
                  <a:lnTo>
                    <a:pt x="3654" y="40215"/>
                  </a:lnTo>
                  <a:lnTo>
                    <a:pt x="3384" y="39646"/>
                  </a:lnTo>
                  <a:lnTo>
                    <a:pt x="3145" y="39077"/>
                  </a:lnTo>
                  <a:lnTo>
                    <a:pt x="2965" y="38448"/>
                  </a:lnTo>
                  <a:lnTo>
                    <a:pt x="2816" y="37819"/>
                  </a:lnTo>
                  <a:lnTo>
                    <a:pt x="2726" y="37161"/>
                  </a:lnTo>
                  <a:lnTo>
                    <a:pt x="2546" y="35693"/>
                  </a:lnTo>
                  <a:lnTo>
                    <a:pt x="2426" y="34226"/>
                  </a:lnTo>
                  <a:lnTo>
                    <a:pt x="2307" y="32759"/>
                  </a:lnTo>
                  <a:lnTo>
                    <a:pt x="2217" y="31292"/>
                  </a:lnTo>
                  <a:lnTo>
                    <a:pt x="2187" y="29795"/>
                  </a:lnTo>
                  <a:lnTo>
                    <a:pt x="2187" y="28327"/>
                  </a:lnTo>
                  <a:lnTo>
                    <a:pt x="2277" y="26860"/>
                  </a:lnTo>
                  <a:lnTo>
                    <a:pt x="2336" y="26111"/>
                  </a:lnTo>
                  <a:lnTo>
                    <a:pt x="2426" y="25393"/>
                  </a:lnTo>
                  <a:lnTo>
                    <a:pt x="2516" y="24614"/>
                  </a:lnTo>
                  <a:lnTo>
                    <a:pt x="2636" y="23866"/>
                  </a:lnTo>
                  <a:lnTo>
                    <a:pt x="2786" y="23087"/>
                  </a:lnTo>
                  <a:lnTo>
                    <a:pt x="2965" y="22339"/>
                  </a:lnTo>
                  <a:lnTo>
                    <a:pt x="3145" y="21590"/>
                  </a:lnTo>
                  <a:lnTo>
                    <a:pt x="3384" y="20841"/>
                  </a:lnTo>
                  <a:lnTo>
                    <a:pt x="3624" y="20123"/>
                  </a:lnTo>
                  <a:lnTo>
                    <a:pt x="3894" y="19404"/>
                  </a:lnTo>
                  <a:lnTo>
                    <a:pt x="4193" y="18686"/>
                  </a:lnTo>
                  <a:lnTo>
                    <a:pt x="4492" y="17967"/>
                  </a:lnTo>
                  <a:lnTo>
                    <a:pt x="4852" y="17278"/>
                  </a:lnTo>
                  <a:lnTo>
                    <a:pt x="5241" y="16619"/>
                  </a:lnTo>
                  <a:lnTo>
                    <a:pt x="5630" y="15961"/>
                  </a:lnTo>
                  <a:lnTo>
                    <a:pt x="6079" y="15332"/>
                  </a:lnTo>
                  <a:lnTo>
                    <a:pt x="6558" y="14733"/>
                  </a:lnTo>
                  <a:lnTo>
                    <a:pt x="7068" y="14134"/>
                  </a:lnTo>
                  <a:lnTo>
                    <a:pt x="8026" y="13086"/>
                  </a:lnTo>
                  <a:lnTo>
                    <a:pt x="9044" y="12098"/>
                  </a:lnTo>
                  <a:lnTo>
                    <a:pt x="10122" y="11170"/>
                  </a:lnTo>
                  <a:lnTo>
                    <a:pt x="11230" y="10242"/>
                  </a:lnTo>
                  <a:lnTo>
                    <a:pt x="12368" y="9403"/>
                  </a:lnTo>
                  <a:lnTo>
                    <a:pt x="13565" y="8595"/>
                  </a:lnTo>
                  <a:lnTo>
                    <a:pt x="14763" y="7846"/>
                  </a:lnTo>
                  <a:lnTo>
                    <a:pt x="16021" y="7157"/>
                  </a:lnTo>
                  <a:lnTo>
                    <a:pt x="16739" y="6798"/>
                  </a:lnTo>
                  <a:lnTo>
                    <a:pt x="17518" y="6439"/>
                  </a:lnTo>
                  <a:lnTo>
                    <a:pt x="18296" y="6079"/>
                  </a:lnTo>
                  <a:lnTo>
                    <a:pt x="19105" y="5750"/>
                  </a:lnTo>
                  <a:lnTo>
                    <a:pt x="19105" y="5780"/>
                  </a:lnTo>
                  <a:lnTo>
                    <a:pt x="19135" y="5810"/>
                  </a:lnTo>
                  <a:lnTo>
                    <a:pt x="19644" y="5810"/>
                  </a:lnTo>
                  <a:lnTo>
                    <a:pt x="20093" y="5750"/>
                  </a:lnTo>
                  <a:lnTo>
                    <a:pt x="21291" y="5570"/>
                  </a:lnTo>
                  <a:lnTo>
                    <a:pt x="22728" y="5301"/>
                  </a:lnTo>
                  <a:lnTo>
                    <a:pt x="24165" y="4971"/>
                  </a:lnTo>
                  <a:lnTo>
                    <a:pt x="24824" y="4822"/>
                  </a:lnTo>
                  <a:lnTo>
                    <a:pt x="25423" y="4642"/>
                  </a:lnTo>
                  <a:lnTo>
                    <a:pt x="25932" y="4462"/>
                  </a:lnTo>
                  <a:lnTo>
                    <a:pt x="26291" y="4313"/>
                  </a:lnTo>
                  <a:lnTo>
                    <a:pt x="26441" y="4223"/>
                  </a:lnTo>
                  <a:lnTo>
                    <a:pt x="26531" y="4163"/>
                  </a:lnTo>
                  <a:lnTo>
                    <a:pt x="26591" y="4073"/>
                  </a:lnTo>
                  <a:lnTo>
                    <a:pt x="26621" y="4013"/>
                  </a:lnTo>
                  <a:lnTo>
                    <a:pt x="27369" y="3744"/>
                  </a:lnTo>
                  <a:lnTo>
                    <a:pt x="28148" y="3504"/>
                  </a:lnTo>
                  <a:lnTo>
                    <a:pt x="28926" y="3295"/>
                  </a:lnTo>
                  <a:lnTo>
                    <a:pt x="29705" y="3085"/>
                  </a:lnTo>
                  <a:lnTo>
                    <a:pt x="30483" y="2905"/>
                  </a:lnTo>
                  <a:lnTo>
                    <a:pt x="31292" y="2726"/>
                  </a:lnTo>
                  <a:lnTo>
                    <a:pt x="32100" y="2576"/>
                  </a:lnTo>
                  <a:lnTo>
                    <a:pt x="32879" y="2456"/>
                  </a:lnTo>
                  <a:lnTo>
                    <a:pt x="33717" y="2366"/>
                  </a:lnTo>
                  <a:lnTo>
                    <a:pt x="34526" y="2277"/>
                  </a:lnTo>
                  <a:lnTo>
                    <a:pt x="35334" y="2217"/>
                  </a:lnTo>
                  <a:lnTo>
                    <a:pt x="36143" y="2157"/>
                  </a:lnTo>
                  <a:lnTo>
                    <a:pt x="36981" y="2127"/>
                  </a:lnTo>
                  <a:close/>
                  <a:moveTo>
                    <a:pt x="37221" y="1"/>
                  </a:moveTo>
                  <a:lnTo>
                    <a:pt x="36292" y="31"/>
                  </a:lnTo>
                  <a:lnTo>
                    <a:pt x="35364" y="61"/>
                  </a:lnTo>
                  <a:lnTo>
                    <a:pt x="34436" y="121"/>
                  </a:lnTo>
                  <a:lnTo>
                    <a:pt x="33508" y="210"/>
                  </a:lnTo>
                  <a:lnTo>
                    <a:pt x="32579" y="330"/>
                  </a:lnTo>
                  <a:lnTo>
                    <a:pt x="31681" y="450"/>
                  </a:lnTo>
                  <a:lnTo>
                    <a:pt x="30783" y="630"/>
                  </a:lnTo>
                  <a:lnTo>
                    <a:pt x="29884" y="809"/>
                  </a:lnTo>
                  <a:lnTo>
                    <a:pt x="28986" y="1019"/>
                  </a:lnTo>
                  <a:lnTo>
                    <a:pt x="28088" y="1258"/>
                  </a:lnTo>
                  <a:lnTo>
                    <a:pt x="27219" y="1498"/>
                  </a:lnTo>
                  <a:lnTo>
                    <a:pt x="26351" y="1797"/>
                  </a:lnTo>
                  <a:lnTo>
                    <a:pt x="25513" y="2097"/>
                  </a:lnTo>
                  <a:lnTo>
                    <a:pt x="24674" y="2456"/>
                  </a:lnTo>
                  <a:lnTo>
                    <a:pt x="23866" y="2816"/>
                  </a:lnTo>
                  <a:lnTo>
                    <a:pt x="23417" y="2786"/>
                  </a:lnTo>
                  <a:lnTo>
                    <a:pt x="22997" y="2786"/>
                  </a:lnTo>
                  <a:lnTo>
                    <a:pt x="22099" y="2816"/>
                  </a:lnTo>
                  <a:lnTo>
                    <a:pt x="21231" y="2905"/>
                  </a:lnTo>
                  <a:lnTo>
                    <a:pt x="20362" y="3055"/>
                  </a:lnTo>
                  <a:lnTo>
                    <a:pt x="19494" y="3265"/>
                  </a:lnTo>
                  <a:lnTo>
                    <a:pt x="18626" y="3534"/>
                  </a:lnTo>
                  <a:lnTo>
                    <a:pt x="17787" y="3834"/>
                  </a:lnTo>
                  <a:lnTo>
                    <a:pt x="16919" y="4193"/>
                  </a:lnTo>
                  <a:lnTo>
                    <a:pt x="16080" y="4552"/>
                  </a:lnTo>
                  <a:lnTo>
                    <a:pt x="15272" y="4971"/>
                  </a:lnTo>
                  <a:lnTo>
                    <a:pt x="14464" y="5421"/>
                  </a:lnTo>
                  <a:lnTo>
                    <a:pt x="13685" y="5870"/>
                  </a:lnTo>
                  <a:lnTo>
                    <a:pt x="12936" y="6349"/>
                  </a:lnTo>
                  <a:lnTo>
                    <a:pt x="12218" y="6828"/>
                  </a:lnTo>
                  <a:lnTo>
                    <a:pt x="10840" y="7816"/>
                  </a:lnTo>
                  <a:lnTo>
                    <a:pt x="9942" y="8505"/>
                  </a:lnTo>
                  <a:lnTo>
                    <a:pt x="9074" y="9193"/>
                  </a:lnTo>
                  <a:lnTo>
                    <a:pt x="8235" y="9912"/>
                  </a:lnTo>
                  <a:lnTo>
                    <a:pt x="7427" y="10661"/>
                  </a:lnTo>
                  <a:lnTo>
                    <a:pt x="6648" y="11409"/>
                  </a:lnTo>
                  <a:lnTo>
                    <a:pt x="5900" y="12218"/>
                  </a:lnTo>
                  <a:lnTo>
                    <a:pt x="5211" y="13026"/>
                  </a:lnTo>
                  <a:lnTo>
                    <a:pt x="4552" y="13865"/>
                  </a:lnTo>
                  <a:lnTo>
                    <a:pt x="3923" y="14733"/>
                  </a:lnTo>
                  <a:lnTo>
                    <a:pt x="3325" y="15631"/>
                  </a:lnTo>
                  <a:lnTo>
                    <a:pt x="2816" y="16560"/>
                  </a:lnTo>
                  <a:lnTo>
                    <a:pt x="2307" y="17518"/>
                  </a:lnTo>
                  <a:lnTo>
                    <a:pt x="1857" y="18536"/>
                  </a:lnTo>
                  <a:lnTo>
                    <a:pt x="1468" y="19554"/>
                  </a:lnTo>
                  <a:lnTo>
                    <a:pt x="1109" y="20632"/>
                  </a:lnTo>
                  <a:lnTo>
                    <a:pt x="839" y="21740"/>
                  </a:lnTo>
                  <a:lnTo>
                    <a:pt x="570" y="22997"/>
                  </a:lnTo>
                  <a:lnTo>
                    <a:pt x="360" y="24255"/>
                  </a:lnTo>
                  <a:lnTo>
                    <a:pt x="181" y="25513"/>
                  </a:lnTo>
                  <a:lnTo>
                    <a:pt x="91" y="26800"/>
                  </a:lnTo>
                  <a:lnTo>
                    <a:pt x="31" y="28058"/>
                  </a:lnTo>
                  <a:lnTo>
                    <a:pt x="1" y="29345"/>
                  </a:lnTo>
                  <a:lnTo>
                    <a:pt x="31" y="30633"/>
                  </a:lnTo>
                  <a:lnTo>
                    <a:pt x="91" y="31891"/>
                  </a:lnTo>
                  <a:lnTo>
                    <a:pt x="181" y="34136"/>
                  </a:lnTo>
                  <a:lnTo>
                    <a:pt x="240" y="35274"/>
                  </a:lnTo>
                  <a:lnTo>
                    <a:pt x="360" y="36442"/>
                  </a:lnTo>
                  <a:lnTo>
                    <a:pt x="480" y="37580"/>
                  </a:lnTo>
                  <a:lnTo>
                    <a:pt x="600" y="38149"/>
                  </a:lnTo>
                  <a:lnTo>
                    <a:pt x="720" y="38688"/>
                  </a:lnTo>
                  <a:lnTo>
                    <a:pt x="839" y="39227"/>
                  </a:lnTo>
                  <a:lnTo>
                    <a:pt x="1019" y="39766"/>
                  </a:lnTo>
                  <a:lnTo>
                    <a:pt x="1199" y="40305"/>
                  </a:lnTo>
                  <a:lnTo>
                    <a:pt x="1438" y="40814"/>
                  </a:lnTo>
                  <a:lnTo>
                    <a:pt x="1648" y="41233"/>
                  </a:lnTo>
                  <a:lnTo>
                    <a:pt x="1887" y="41622"/>
                  </a:lnTo>
                  <a:lnTo>
                    <a:pt x="2157" y="42011"/>
                  </a:lnTo>
                  <a:lnTo>
                    <a:pt x="2426" y="42401"/>
                  </a:lnTo>
                  <a:lnTo>
                    <a:pt x="2995" y="43119"/>
                  </a:lnTo>
                  <a:lnTo>
                    <a:pt x="3624" y="43838"/>
                  </a:lnTo>
                  <a:lnTo>
                    <a:pt x="4193" y="44557"/>
                  </a:lnTo>
                  <a:lnTo>
                    <a:pt x="4762" y="45305"/>
                  </a:lnTo>
                  <a:lnTo>
                    <a:pt x="5031" y="45694"/>
                  </a:lnTo>
                  <a:lnTo>
                    <a:pt x="5271" y="46084"/>
                  </a:lnTo>
                  <a:lnTo>
                    <a:pt x="5481" y="46503"/>
                  </a:lnTo>
                  <a:lnTo>
                    <a:pt x="5660" y="46922"/>
                  </a:lnTo>
                  <a:lnTo>
                    <a:pt x="5840" y="47311"/>
                  </a:lnTo>
                  <a:lnTo>
                    <a:pt x="6049" y="47641"/>
                  </a:lnTo>
                  <a:lnTo>
                    <a:pt x="6289" y="47940"/>
                  </a:lnTo>
                  <a:lnTo>
                    <a:pt x="6588" y="48240"/>
                  </a:lnTo>
                  <a:lnTo>
                    <a:pt x="6888" y="48479"/>
                  </a:lnTo>
                  <a:lnTo>
                    <a:pt x="7217" y="48689"/>
                  </a:lnTo>
                  <a:lnTo>
                    <a:pt x="7577" y="48868"/>
                  </a:lnTo>
                  <a:lnTo>
                    <a:pt x="7966" y="49018"/>
                  </a:lnTo>
                  <a:lnTo>
                    <a:pt x="8355" y="49138"/>
                  </a:lnTo>
                  <a:lnTo>
                    <a:pt x="8744" y="49228"/>
                  </a:lnTo>
                  <a:lnTo>
                    <a:pt x="9164" y="49258"/>
                  </a:lnTo>
                  <a:lnTo>
                    <a:pt x="9553" y="49288"/>
                  </a:lnTo>
                  <a:lnTo>
                    <a:pt x="9972" y="49258"/>
                  </a:lnTo>
                  <a:lnTo>
                    <a:pt x="10361" y="49228"/>
                  </a:lnTo>
                  <a:lnTo>
                    <a:pt x="10751" y="49138"/>
                  </a:lnTo>
                  <a:lnTo>
                    <a:pt x="11140" y="49018"/>
                  </a:lnTo>
                  <a:lnTo>
                    <a:pt x="11439" y="48868"/>
                  </a:lnTo>
                  <a:lnTo>
                    <a:pt x="11799" y="48659"/>
                  </a:lnTo>
                  <a:lnTo>
                    <a:pt x="12218" y="48419"/>
                  </a:lnTo>
                  <a:lnTo>
                    <a:pt x="12637" y="48210"/>
                  </a:lnTo>
                  <a:lnTo>
                    <a:pt x="13086" y="48000"/>
                  </a:lnTo>
                  <a:lnTo>
                    <a:pt x="13296" y="47940"/>
                  </a:lnTo>
                  <a:lnTo>
                    <a:pt x="13505" y="47880"/>
                  </a:lnTo>
                  <a:lnTo>
                    <a:pt x="13685" y="47850"/>
                  </a:lnTo>
                  <a:lnTo>
                    <a:pt x="13895" y="47850"/>
                  </a:lnTo>
                  <a:lnTo>
                    <a:pt x="14044" y="47880"/>
                  </a:lnTo>
                  <a:lnTo>
                    <a:pt x="14224" y="47970"/>
                  </a:lnTo>
                  <a:lnTo>
                    <a:pt x="14493" y="48150"/>
                  </a:lnTo>
                  <a:lnTo>
                    <a:pt x="14733" y="48329"/>
                  </a:lnTo>
                  <a:lnTo>
                    <a:pt x="14973" y="48569"/>
                  </a:lnTo>
                  <a:lnTo>
                    <a:pt x="15182" y="48809"/>
                  </a:lnTo>
                  <a:lnTo>
                    <a:pt x="15571" y="49318"/>
                  </a:lnTo>
                  <a:lnTo>
                    <a:pt x="15931" y="49827"/>
                  </a:lnTo>
                  <a:lnTo>
                    <a:pt x="16590" y="50755"/>
                  </a:lnTo>
                  <a:lnTo>
                    <a:pt x="16979" y="51234"/>
                  </a:lnTo>
                  <a:lnTo>
                    <a:pt x="17398" y="51683"/>
                  </a:lnTo>
                  <a:lnTo>
                    <a:pt x="17847" y="52102"/>
                  </a:lnTo>
                  <a:lnTo>
                    <a:pt x="18087" y="52252"/>
                  </a:lnTo>
                  <a:lnTo>
                    <a:pt x="18326" y="52402"/>
                  </a:lnTo>
                  <a:lnTo>
                    <a:pt x="18596" y="52551"/>
                  </a:lnTo>
                  <a:lnTo>
                    <a:pt x="18865" y="52641"/>
                  </a:lnTo>
                  <a:lnTo>
                    <a:pt x="19135" y="52731"/>
                  </a:lnTo>
                  <a:lnTo>
                    <a:pt x="19434" y="52761"/>
                  </a:lnTo>
                  <a:lnTo>
                    <a:pt x="19823" y="52791"/>
                  </a:lnTo>
                  <a:lnTo>
                    <a:pt x="20213" y="52791"/>
                  </a:lnTo>
                  <a:lnTo>
                    <a:pt x="20602" y="52761"/>
                  </a:lnTo>
                  <a:lnTo>
                    <a:pt x="20991" y="52731"/>
                  </a:lnTo>
                  <a:lnTo>
                    <a:pt x="21770" y="52611"/>
                  </a:lnTo>
                  <a:lnTo>
                    <a:pt x="22518" y="52462"/>
                  </a:lnTo>
                  <a:lnTo>
                    <a:pt x="23267" y="52282"/>
                  </a:lnTo>
                  <a:lnTo>
                    <a:pt x="24045" y="52132"/>
                  </a:lnTo>
                  <a:lnTo>
                    <a:pt x="24824" y="52012"/>
                  </a:lnTo>
                  <a:lnTo>
                    <a:pt x="25213" y="51983"/>
                  </a:lnTo>
                  <a:lnTo>
                    <a:pt x="26052" y="51983"/>
                  </a:lnTo>
                  <a:lnTo>
                    <a:pt x="26471" y="52012"/>
                  </a:lnTo>
                  <a:lnTo>
                    <a:pt x="26860" y="52072"/>
                  </a:lnTo>
                  <a:lnTo>
                    <a:pt x="27219" y="52162"/>
                  </a:lnTo>
                  <a:lnTo>
                    <a:pt x="27579" y="52252"/>
                  </a:lnTo>
                  <a:lnTo>
                    <a:pt x="27908" y="52402"/>
                  </a:lnTo>
                  <a:lnTo>
                    <a:pt x="28267" y="52581"/>
                  </a:lnTo>
                  <a:lnTo>
                    <a:pt x="28687" y="52791"/>
                  </a:lnTo>
                  <a:lnTo>
                    <a:pt x="28926" y="52941"/>
                  </a:lnTo>
                  <a:lnTo>
                    <a:pt x="29136" y="53120"/>
                  </a:lnTo>
                  <a:lnTo>
                    <a:pt x="29585" y="53480"/>
                  </a:lnTo>
                  <a:lnTo>
                    <a:pt x="29974" y="53869"/>
                  </a:lnTo>
                  <a:lnTo>
                    <a:pt x="30364" y="54288"/>
                  </a:lnTo>
                  <a:lnTo>
                    <a:pt x="30753" y="54677"/>
                  </a:lnTo>
                  <a:lnTo>
                    <a:pt x="31142" y="55067"/>
                  </a:lnTo>
                  <a:lnTo>
                    <a:pt x="31561" y="55426"/>
                  </a:lnTo>
                  <a:lnTo>
                    <a:pt x="31801" y="55576"/>
                  </a:lnTo>
                  <a:lnTo>
                    <a:pt x="32070" y="55696"/>
                  </a:lnTo>
                  <a:lnTo>
                    <a:pt x="32310" y="55815"/>
                  </a:lnTo>
                  <a:lnTo>
                    <a:pt x="32549" y="55905"/>
                  </a:lnTo>
                  <a:lnTo>
                    <a:pt x="32819" y="55995"/>
                  </a:lnTo>
                  <a:lnTo>
                    <a:pt x="33058" y="56025"/>
                  </a:lnTo>
                  <a:lnTo>
                    <a:pt x="33328" y="56085"/>
                  </a:lnTo>
                  <a:lnTo>
                    <a:pt x="33597" y="56085"/>
                  </a:lnTo>
                  <a:lnTo>
                    <a:pt x="34166" y="56055"/>
                  </a:lnTo>
                  <a:lnTo>
                    <a:pt x="34705" y="55995"/>
                  </a:lnTo>
                  <a:lnTo>
                    <a:pt x="35214" y="55845"/>
                  </a:lnTo>
                  <a:lnTo>
                    <a:pt x="35723" y="55636"/>
                  </a:lnTo>
                  <a:lnTo>
                    <a:pt x="36202" y="55396"/>
                  </a:lnTo>
                  <a:lnTo>
                    <a:pt x="36412" y="55246"/>
                  </a:lnTo>
                  <a:lnTo>
                    <a:pt x="36622" y="55067"/>
                  </a:lnTo>
                  <a:lnTo>
                    <a:pt x="36801" y="54887"/>
                  </a:lnTo>
                  <a:lnTo>
                    <a:pt x="36981" y="54677"/>
                  </a:lnTo>
                  <a:lnTo>
                    <a:pt x="37310" y="54258"/>
                  </a:lnTo>
                  <a:lnTo>
                    <a:pt x="37610" y="53809"/>
                  </a:lnTo>
                  <a:lnTo>
                    <a:pt x="37909" y="53360"/>
                  </a:lnTo>
                  <a:lnTo>
                    <a:pt x="38209" y="52941"/>
                  </a:lnTo>
                  <a:lnTo>
                    <a:pt x="38538" y="52551"/>
                  </a:lnTo>
                  <a:lnTo>
                    <a:pt x="38718" y="52342"/>
                  </a:lnTo>
                  <a:lnTo>
                    <a:pt x="38927" y="52192"/>
                  </a:lnTo>
                  <a:lnTo>
                    <a:pt x="39107" y="52072"/>
                  </a:lnTo>
                  <a:lnTo>
                    <a:pt x="39287" y="51983"/>
                  </a:lnTo>
                  <a:lnTo>
                    <a:pt x="39466" y="51923"/>
                  </a:lnTo>
                  <a:lnTo>
                    <a:pt x="39646" y="51893"/>
                  </a:lnTo>
                  <a:lnTo>
                    <a:pt x="39856" y="51893"/>
                  </a:lnTo>
                  <a:lnTo>
                    <a:pt x="40035" y="51923"/>
                  </a:lnTo>
                  <a:lnTo>
                    <a:pt x="40424" y="51983"/>
                  </a:lnTo>
                  <a:lnTo>
                    <a:pt x="40844" y="52102"/>
                  </a:lnTo>
                  <a:lnTo>
                    <a:pt x="41233" y="52222"/>
                  </a:lnTo>
                  <a:lnTo>
                    <a:pt x="41622" y="52372"/>
                  </a:lnTo>
                  <a:lnTo>
                    <a:pt x="41982" y="52462"/>
                  </a:lnTo>
                  <a:lnTo>
                    <a:pt x="42580" y="52581"/>
                  </a:lnTo>
                  <a:lnTo>
                    <a:pt x="42880" y="52611"/>
                  </a:lnTo>
                  <a:lnTo>
                    <a:pt x="43179" y="52611"/>
                  </a:lnTo>
                  <a:lnTo>
                    <a:pt x="43748" y="52581"/>
                  </a:lnTo>
                  <a:lnTo>
                    <a:pt x="44377" y="52492"/>
                  </a:lnTo>
                  <a:lnTo>
                    <a:pt x="44886" y="52372"/>
                  </a:lnTo>
                  <a:lnTo>
                    <a:pt x="45395" y="52222"/>
                  </a:lnTo>
                  <a:lnTo>
                    <a:pt x="45904" y="52042"/>
                  </a:lnTo>
                  <a:lnTo>
                    <a:pt x="46413" y="51833"/>
                  </a:lnTo>
                  <a:lnTo>
                    <a:pt x="46862" y="51593"/>
                  </a:lnTo>
                  <a:lnTo>
                    <a:pt x="47311" y="51294"/>
                  </a:lnTo>
                  <a:lnTo>
                    <a:pt x="47491" y="51114"/>
                  </a:lnTo>
                  <a:lnTo>
                    <a:pt x="47701" y="50935"/>
                  </a:lnTo>
                  <a:lnTo>
                    <a:pt x="47880" y="50755"/>
                  </a:lnTo>
                  <a:lnTo>
                    <a:pt x="48030" y="50515"/>
                  </a:lnTo>
                  <a:lnTo>
                    <a:pt x="48240" y="50186"/>
                  </a:lnTo>
                  <a:lnTo>
                    <a:pt x="48419" y="49857"/>
                  </a:lnTo>
                  <a:lnTo>
                    <a:pt x="48749" y="49108"/>
                  </a:lnTo>
                  <a:lnTo>
                    <a:pt x="49078" y="48419"/>
                  </a:lnTo>
                  <a:lnTo>
                    <a:pt x="49258" y="48060"/>
                  </a:lnTo>
                  <a:lnTo>
                    <a:pt x="49467" y="47731"/>
                  </a:lnTo>
                  <a:lnTo>
                    <a:pt x="49947" y="47132"/>
                  </a:lnTo>
                  <a:lnTo>
                    <a:pt x="50216" y="46802"/>
                  </a:lnTo>
                  <a:lnTo>
                    <a:pt x="50545" y="46503"/>
                  </a:lnTo>
                  <a:lnTo>
                    <a:pt x="50875" y="46203"/>
                  </a:lnTo>
                  <a:lnTo>
                    <a:pt x="51234" y="45964"/>
                  </a:lnTo>
                  <a:lnTo>
                    <a:pt x="51414" y="45874"/>
                  </a:lnTo>
                  <a:lnTo>
                    <a:pt x="51593" y="45814"/>
                  </a:lnTo>
                  <a:lnTo>
                    <a:pt x="51743" y="45784"/>
                  </a:lnTo>
                  <a:lnTo>
                    <a:pt x="51923" y="45754"/>
                  </a:lnTo>
                  <a:lnTo>
                    <a:pt x="52222" y="45784"/>
                  </a:lnTo>
                  <a:lnTo>
                    <a:pt x="52522" y="45844"/>
                  </a:lnTo>
                  <a:lnTo>
                    <a:pt x="52821" y="45934"/>
                  </a:lnTo>
                  <a:lnTo>
                    <a:pt x="53091" y="46054"/>
                  </a:lnTo>
                  <a:lnTo>
                    <a:pt x="53659" y="46323"/>
                  </a:lnTo>
                  <a:lnTo>
                    <a:pt x="53959" y="46413"/>
                  </a:lnTo>
                  <a:lnTo>
                    <a:pt x="54258" y="46503"/>
                  </a:lnTo>
                  <a:lnTo>
                    <a:pt x="54767" y="46563"/>
                  </a:lnTo>
                  <a:lnTo>
                    <a:pt x="55276" y="46593"/>
                  </a:lnTo>
                  <a:lnTo>
                    <a:pt x="55815" y="46533"/>
                  </a:lnTo>
                  <a:lnTo>
                    <a:pt x="56354" y="46443"/>
                  </a:lnTo>
                  <a:lnTo>
                    <a:pt x="56863" y="46263"/>
                  </a:lnTo>
                  <a:lnTo>
                    <a:pt x="57103" y="46144"/>
                  </a:lnTo>
                  <a:lnTo>
                    <a:pt x="57343" y="46024"/>
                  </a:lnTo>
                  <a:lnTo>
                    <a:pt x="57582" y="45874"/>
                  </a:lnTo>
                  <a:lnTo>
                    <a:pt x="57792" y="45724"/>
                  </a:lnTo>
                  <a:lnTo>
                    <a:pt x="57971" y="45545"/>
                  </a:lnTo>
                  <a:lnTo>
                    <a:pt x="58151" y="45365"/>
                  </a:lnTo>
                  <a:lnTo>
                    <a:pt x="58301" y="45155"/>
                  </a:lnTo>
                  <a:lnTo>
                    <a:pt x="58420" y="44976"/>
                  </a:lnTo>
                  <a:lnTo>
                    <a:pt x="58660" y="44527"/>
                  </a:lnTo>
                  <a:lnTo>
                    <a:pt x="58900" y="44137"/>
                  </a:lnTo>
                  <a:lnTo>
                    <a:pt x="59019" y="43928"/>
                  </a:lnTo>
                  <a:lnTo>
                    <a:pt x="59169" y="43748"/>
                  </a:lnTo>
                  <a:lnTo>
                    <a:pt x="59558" y="43329"/>
                  </a:lnTo>
                  <a:lnTo>
                    <a:pt x="59918" y="42910"/>
                  </a:lnTo>
                  <a:lnTo>
                    <a:pt x="60247" y="42490"/>
                  </a:lnTo>
                  <a:lnTo>
                    <a:pt x="60546" y="42011"/>
                  </a:lnTo>
                  <a:lnTo>
                    <a:pt x="60636" y="41862"/>
                  </a:lnTo>
                  <a:lnTo>
                    <a:pt x="60726" y="41742"/>
                  </a:lnTo>
                  <a:lnTo>
                    <a:pt x="60816" y="41682"/>
                  </a:lnTo>
                  <a:lnTo>
                    <a:pt x="60906" y="41622"/>
                  </a:lnTo>
                  <a:lnTo>
                    <a:pt x="60966" y="41592"/>
                  </a:lnTo>
                  <a:lnTo>
                    <a:pt x="61056" y="41622"/>
                  </a:lnTo>
                  <a:lnTo>
                    <a:pt x="61235" y="41682"/>
                  </a:lnTo>
                  <a:lnTo>
                    <a:pt x="61624" y="41922"/>
                  </a:lnTo>
                  <a:lnTo>
                    <a:pt x="61864" y="42041"/>
                  </a:lnTo>
                  <a:lnTo>
                    <a:pt x="62133" y="42131"/>
                  </a:lnTo>
                  <a:lnTo>
                    <a:pt x="62373" y="42161"/>
                  </a:lnTo>
                  <a:lnTo>
                    <a:pt x="62583" y="42191"/>
                  </a:lnTo>
                  <a:lnTo>
                    <a:pt x="63062" y="42161"/>
                  </a:lnTo>
                  <a:lnTo>
                    <a:pt x="63511" y="42131"/>
                  </a:lnTo>
                  <a:lnTo>
                    <a:pt x="63990" y="42101"/>
                  </a:lnTo>
                  <a:lnTo>
                    <a:pt x="65068" y="42101"/>
                  </a:lnTo>
                  <a:lnTo>
                    <a:pt x="65607" y="42041"/>
                  </a:lnTo>
                  <a:lnTo>
                    <a:pt x="66116" y="41952"/>
                  </a:lnTo>
                  <a:lnTo>
                    <a:pt x="66625" y="41802"/>
                  </a:lnTo>
                  <a:lnTo>
                    <a:pt x="66865" y="41712"/>
                  </a:lnTo>
                  <a:lnTo>
                    <a:pt x="67074" y="41592"/>
                  </a:lnTo>
                  <a:lnTo>
                    <a:pt x="67314" y="41442"/>
                  </a:lnTo>
                  <a:lnTo>
                    <a:pt x="67523" y="41293"/>
                  </a:lnTo>
                  <a:lnTo>
                    <a:pt x="67733" y="41113"/>
                  </a:lnTo>
                  <a:lnTo>
                    <a:pt x="67913" y="40904"/>
                  </a:lnTo>
                  <a:lnTo>
                    <a:pt x="68272" y="40424"/>
                  </a:lnTo>
                  <a:lnTo>
                    <a:pt x="68541" y="39915"/>
                  </a:lnTo>
                  <a:lnTo>
                    <a:pt x="68661" y="39676"/>
                  </a:lnTo>
                  <a:lnTo>
                    <a:pt x="68751" y="39406"/>
                  </a:lnTo>
                  <a:lnTo>
                    <a:pt x="68811" y="39167"/>
                  </a:lnTo>
                  <a:lnTo>
                    <a:pt x="68871" y="38897"/>
                  </a:lnTo>
                  <a:lnTo>
                    <a:pt x="68901" y="38628"/>
                  </a:lnTo>
                  <a:lnTo>
                    <a:pt x="68931" y="38388"/>
                  </a:lnTo>
                  <a:lnTo>
                    <a:pt x="68931" y="37819"/>
                  </a:lnTo>
                  <a:lnTo>
                    <a:pt x="68841" y="37280"/>
                  </a:lnTo>
                  <a:lnTo>
                    <a:pt x="68691" y="36711"/>
                  </a:lnTo>
                  <a:lnTo>
                    <a:pt x="68541" y="36322"/>
                  </a:lnTo>
                  <a:lnTo>
                    <a:pt x="68392" y="35903"/>
                  </a:lnTo>
                  <a:lnTo>
                    <a:pt x="68062" y="35035"/>
                  </a:lnTo>
                  <a:lnTo>
                    <a:pt x="67942" y="34585"/>
                  </a:lnTo>
                  <a:lnTo>
                    <a:pt x="67823" y="34136"/>
                  </a:lnTo>
                  <a:lnTo>
                    <a:pt x="67793" y="33687"/>
                  </a:lnTo>
                  <a:lnTo>
                    <a:pt x="67793" y="33478"/>
                  </a:lnTo>
                  <a:lnTo>
                    <a:pt x="67823" y="33268"/>
                  </a:lnTo>
                  <a:lnTo>
                    <a:pt x="67913" y="32879"/>
                  </a:lnTo>
                  <a:lnTo>
                    <a:pt x="68032" y="32489"/>
                  </a:lnTo>
                  <a:lnTo>
                    <a:pt x="68272" y="31741"/>
                  </a:lnTo>
                  <a:lnTo>
                    <a:pt x="68571" y="30992"/>
                  </a:lnTo>
                  <a:lnTo>
                    <a:pt x="68841" y="30214"/>
                  </a:lnTo>
                  <a:lnTo>
                    <a:pt x="69050" y="29435"/>
                  </a:lnTo>
                  <a:lnTo>
                    <a:pt x="69260" y="28597"/>
                  </a:lnTo>
                  <a:lnTo>
                    <a:pt x="69410" y="27758"/>
                  </a:lnTo>
                  <a:lnTo>
                    <a:pt x="69559" y="26920"/>
                  </a:lnTo>
                  <a:lnTo>
                    <a:pt x="69649" y="26052"/>
                  </a:lnTo>
                  <a:lnTo>
                    <a:pt x="69709" y="25213"/>
                  </a:lnTo>
                  <a:lnTo>
                    <a:pt x="69739" y="24345"/>
                  </a:lnTo>
                  <a:lnTo>
                    <a:pt x="69739" y="23536"/>
                  </a:lnTo>
                  <a:lnTo>
                    <a:pt x="69709" y="22818"/>
                  </a:lnTo>
                  <a:lnTo>
                    <a:pt x="69679" y="22129"/>
                  </a:lnTo>
                  <a:lnTo>
                    <a:pt x="69589" y="21440"/>
                  </a:lnTo>
                  <a:lnTo>
                    <a:pt x="69500" y="20752"/>
                  </a:lnTo>
                  <a:lnTo>
                    <a:pt x="69380" y="20063"/>
                  </a:lnTo>
                  <a:lnTo>
                    <a:pt x="69230" y="19404"/>
                  </a:lnTo>
                  <a:lnTo>
                    <a:pt x="69050" y="18715"/>
                  </a:lnTo>
                  <a:lnTo>
                    <a:pt x="68841" y="18057"/>
                  </a:lnTo>
                  <a:lnTo>
                    <a:pt x="68631" y="17398"/>
                  </a:lnTo>
                  <a:lnTo>
                    <a:pt x="68392" y="16769"/>
                  </a:lnTo>
                  <a:lnTo>
                    <a:pt x="68122" y="16110"/>
                  </a:lnTo>
                  <a:lnTo>
                    <a:pt x="67853" y="15482"/>
                  </a:lnTo>
                  <a:lnTo>
                    <a:pt x="67523" y="14853"/>
                  </a:lnTo>
                  <a:lnTo>
                    <a:pt x="67194" y="14254"/>
                  </a:lnTo>
                  <a:lnTo>
                    <a:pt x="66835" y="13655"/>
                  </a:lnTo>
                  <a:lnTo>
                    <a:pt x="66475" y="13056"/>
                  </a:lnTo>
                  <a:lnTo>
                    <a:pt x="65846" y="12158"/>
                  </a:lnTo>
                  <a:lnTo>
                    <a:pt x="65158" y="11260"/>
                  </a:lnTo>
                  <a:lnTo>
                    <a:pt x="64439" y="10421"/>
                  </a:lnTo>
                  <a:lnTo>
                    <a:pt x="63691" y="9613"/>
                  </a:lnTo>
                  <a:lnTo>
                    <a:pt x="62882" y="8834"/>
                  </a:lnTo>
                  <a:lnTo>
                    <a:pt x="62044" y="8086"/>
                  </a:lnTo>
                  <a:lnTo>
                    <a:pt x="61175" y="7397"/>
                  </a:lnTo>
                  <a:lnTo>
                    <a:pt x="60277" y="6708"/>
                  </a:lnTo>
                  <a:lnTo>
                    <a:pt x="59379" y="6079"/>
                  </a:lnTo>
                  <a:lnTo>
                    <a:pt x="58420" y="5481"/>
                  </a:lnTo>
                  <a:lnTo>
                    <a:pt x="57462" y="4912"/>
                  </a:lnTo>
                  <a:lnTo>
                    <a:pt x="56474" y="4373"/>
                  </a:lnTo>
                  <a:lnTo>
                    <a:pt x="55486" y="3894"/>
                  </a:lnTo>
                  <a:lnTo>
                    <a:pt x="54468" y="3414"/>
                  </a:lnTo>
                  <a:lnTo>
                    <a:pt x="53450" y="2995"/>
                  </a:lnTo>
                  <a:lnTo>
                    <a:pt x="52402" y="2606"/>
                  </a:lnTo>
                  <a:lnTo>
                    <a:pt x="51593" y="2307"/>
                  </a:lnTo>
                  <a:lnTo>
                    <a:pt x="50755" y="2037"/>
                  </a:lnTo>
                  <a:lnTo>
                    <a:pt x="49917" y="1768"/>
                  </a:lnTo>
                  <a:lnTo>
                    <a:pt x="49048" y="1528"/>
                  </a:lnTo>
                  <a:lnTo>
                    <a:pt x="48180" y="1318"/>
                  </a:lnTo>
                  <a:lnTo>
                    <a:pt x="47311" y="1109"/>
                  </a:lnTo>
                  <a:lnTo>
                    <a:pt x="46413" y="899"/>
                  </a:lnTo>
                  <a:lnTo>
                    <a:pt x="45515" y="749"/>
                  </a:lnTo>
                  <a:lnTo>
                    <a:pt x="44617" y="570"/>
                  </a:lnTo>
                  <a:lnTo>
                    <a:pt x="43718" y="450"/>
                  </a:lnTo>
                  <a:lnTo>
                    <a:pt x="42790" y="330"/>
                  </a:lnTo>
                  <a:lnTo>
                    <a:pt x="41862" y="210"/>
                  </a:lnTo>
                  <a:lnTo>
                    <a:pt x="40934" y="121"/>
                  </a:lnTo>
                  <a:lnTo>
                    <a:pt x="40005" y="61"/>
                  </a:lnTo>
                  <a:lnTo>
                    <a:pt x="39077" y="31"/>
                  </a:lnTo>
                  <a:lnTo>
                    <a:pt x="381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7"/>
            <p:cNvSpPr/>
            <p:nvPr/>
          </p:nvSpPr>
          <p:spPr>
            <a:xfrm>
              <a:off x="10680785" y="3335062"/>
              <a:ext cx="473754" cy="165451"/>
            </a:xfrm>
            <a:custGeom>
              <a:avLst/>
              <a:gdLst/>
              <a:ahLst/>
              <a:cxnLst/>
              <a:rect l="l" t="t" r="r" b="b"/>
              <a:pathLst>
                <a:path w="65188" h="22758" extrusionOk="0">
                  <a:moveTo>
                    <a:pt x="64019" y="1"/>
                  </a:moveTo>
                  <a:lnTo>
                    <a:pt x="63840" y="60"/>
                  </a:lnTo>
                  <a:lnTo>
                    <a:pt x="63660" y="120"/>
                  </a:lnTo>
                  <a:lnTo>
                    <a:pt x="63510" y="240"/>
                  </a:lnTo>
                  <a:lnTo>
                    <a:pt x="63391" y="420"/>
                  </a:lnTo>
                  <a:lnTo>
                    <a:pt x="63301" y="599"/>
                  </a:lnTo>
                  <a:lnTo>
                    <a:pt x="62762" y="1827"/>
                  </a:lnTo>
                  <a:lnTo>
                    <a:pt x="62193" y="3025"/>
                  </a:lnTo>
                  <a:lnTo>
                    <a:pt x="61564" y="4193"/>
                  </a:lnTo>
                  <a:lnTo>
                    <a:pt x="60905" y="5331"/>
                  </a:lnTo>
                  <a:lnTo>
                    <a:pt x="60187" y="6408"/>
                  </a:lnTo>
                  <a:lnTo>
                    <a:pt x="59438" y="7486"/>
                  </a:lnTo>
                  <a:lnTo>
                    <a:pt x="58630" y="8475"/>
                  </a:lnTo>
                  <a:lnTo>
                    <a:pt x="57761" y="9463"/>
                  </a:lnTo>
                  <a:lnTo>
                    <a:pt x="56863" y="10421"/>
                  </a:lnTo>
                  <a:lnTo>
                    <a:pt x="55935" y="11319"/>
                  </a:lnTo>
                  <a:lnTo>
                    <a:pt x="54947" y="12158"/>
                  </a:lnTo>
                  <a:lnTo>
                    <a:pt x="53929" y="12996"/>
                  </a:lnTo>
                  <a:lnTo>
                    <a:pt x="52880" y="13745"/>
                  </a:lnTo>
                  <a:lnTo>
                    <a:pt x="51773" y="14493"/>
                  </a:lnTo>
                  <a:lnTo>
                    <a:pt x="50635" y="15152"/>
                  </a:lnTo>
                  <a:lnTo>
                    <a:pt x="49467" y="15811"/>
                  </a:lnTo>
                  <a:lnTo>
                    <a:pt x="48329" y="16350"/>
                  </a:lnTo>
                  <a:lnTo>
                    <a:pt x="47161" y="16889"/>
                  </a:lnTo>
                  <a:lnTo>
                    <a:pt x="45964" y="17398"/>
                  </a:lnTo>
                  <a:lnTo>
                    <a:pt x="44736" y="17847"/>
                  </a:lnTo>
                  <a:lnTo>
                    <a:pt x="43508" y="18296"/>
                  </a:lnTo>
                  <a:lnTo>
                    <a:pt x="42281" y="18685"/>
                  </a:lnTo>
                  <a:lnTo>
                    <a:pt x="41023" y="19045"/>
                  </a:lnTo>
                  <a:lnTo>
                    <a:pt x="39735" y="19374"/>
                  </a:lnTo>
                  <a:lnTo>
                    <a:pt x="38478" y="19643"/>
                  </a:lnTo>
                  <a:lnTo>
                    <a:pt x="37190" y="19913"/>
                  </a:lnTo>
                  <a:lnTo>
                    <a:pt x="35903" y="20123"/>
                  </a:lnTo>
                  <a:lnTo>
                    <a:pt x="34585" y="20302"/>
                  </a:lnTo>
                  <a:lnTo>
                    <a:pt x="33297" y="20422"/>
                  </a:lnTo>
                  <a:lnTo>
                    <a:pt x="32010" y="20512"/>
                  </a:lnTo>
                  <a:lnTo>
                    <a:pt x="30752" y="20572"/>
                  </a:lnTo>
                  <a:lnTo>
                    <a:pt x="29465" y="20602"/>
                  </a:lnTo>
                  <a:lnTo>
                    <a:pt x="28357" y="20572"/>
                  </a:lnTo>
                  <a:lnTo>
                    <a:pt x="27249" y="20512"/>
                  </a:lnTo>
                  <a:lnTo>
                    <a:pt x="26141" y="20422"/>
                  </a:lnTo>
                  <a:lnTo>
                    <a:pt x="25033" y="20302"/>
                  </a:lnTo>
                  <a:lnTo>
                    <a:pt x="23895" y="20182"/>
                  </a:lnTo>
                  <a:lnTo>
                    <a:pt x="22787" y="20003"/>
                  </a:lnTo>
                  <a:lnTo>
                    <a:pt x="21650" y="19793"/>
                  </a:lnTo>
                  <a:lnTo>
                    <a:pt x="20542" y="19524"/>
                  </a:lnTo>
                  <a:lnTo>
                    <a:pt x="19434" y="19254"/>
                  </a:lnTo>
                  <a:lnTo>
                    <a:pt x="18326" y="18955"/>
                  </a:lnTo>
                  <a:lnTo>
                    <a:pt x="17248" y="18595"/>
                  </a:lnTo>
                  <a:lnTo>
                    <a:pt x="16200" y="18206"/>
                  </a:lnTo>
                  <a:lnTo>
                    <a:pt x="15152" y="17787"/>
                  </a:lnTo>
                  <a:lnTo>
                    <a:pt x="14104" y="17338"/>
                  </a:lnTo>
                  <a:lnTo>
                    <a:pt x="13116" y="16859"/>
                  </a:lnTo>
                  <a:lnTo>
                    <a:pt x="12127" y="16320"/>
                  </a:lnTo>
                  <a:lnTo>
                    <a:pt x="11199" y="15751"/>
                  </a:lnTo>
                  <a:lnTo>
                    <a:pt x="10271" y="15152"/>
                  </a:lnTo>
                  <a:lnTo>
                    <a:pt x="9373" y="14523"/>
                  </a:lnTo>
                  <a:lnTo>
                    <a:pt x="8534" y="13834"/>
                  </a:lnTo>
                  <a:lnTo>
                    <a:pt x="7726" y="13116"/>
                  </a:lnTo>
                  <a:lnTo>
                    <a:pt x="6947" y="12367"/>
                  </a:lnTo>
                  <a:lnTo>
                    <a:pt x="6229" y="11559"/>
                  </a:lnTo>
                  <a:lnTo>
                    <a:pt x="5570" y="10720"/>
                  </a:lnTo>
                  <a:lnTo>
                    <a:pt x="4941" y="9822"/>
                  </a:lnTo>
                  <a:lnTo>
                    <a:pt x="4342" y="8894"/>
                  </a:lnTo>
                  <a:lnTo>
                    <a:pt x="3833" y="7936"/>
                  </a:lnTo>
                  <a:lnTo>
                    <a:pt x="3354" y="6918"/>
                  </a:lnTo>
                  <a:lnTo>
                    <a:pt x="3144" y="6379"/>
                  </a:lnTo>
                  <a:lnTo>
                    <a:pt x="2965" y="5840"/>
                  </a:lnTo>
                  <a:lnTo>
                    <a:pt x="2785" y="5301"/>
                  </a:lnTo>
                  <a:lnTo>
                    <a:pt x="2605" y="4762"/>
                  </a:lnTo>
                  <a:lnTo>
                    <a:pt x="2456" y="4193"/>
                  </a:lnTo>
                  <a:lnTo>
                    <a:pt x="2336" y="3594"/>
                  </a:lnTo>
                  <a:lnTo>
                    <a:pt x="2216" y="3025"/>
                  </a:lnTo>
                  <a:lnTo>
                    <a:pt x="2126" y="2426"/>
                  </a:lnTo>
                  <a:lnTo>
                    <a:pt x="2067" y="2186"/>
                  </a:lnTo>
                  <a:lnTo>
                    <a:pt x="1947" y="1977"/>
                  </a:lnTo>
                  <a:lnTo>
                    <a:pt x="1827" y="1827"/>
                  </a:lnTo>
                  <a:lnTo>
                    <a:pt x="1677" y="1707"/>
                  </a:lnTo>
                  <a:lnTo>
                    <a:pt x="1498" y="1618"/>
                  </a:lnTo>
                  <a:lnTo>
                    <a:pt x="1318" y="1588"/>
                  </a:lnTo>
                  <a:lnTo>
                    <a:pt x="1138" y="1588"/>
                  </a:lnTo>
                  <a:lnTo>
                    <a:pt x="929" y="1618"/>
                  </a:lnTo>
                  <a:lnTo>
                    <a:pt x="749" y="1677"/>
                  </a:lnTo>
                  <a:lnTo>
                    <a:pt x="569" y="1767"/>
                  </a:lnTo>
                  <a:lnTo>
                    <a:pt x="390" y="1887"/>
                  </a:lnTo>
                  <a:lnTo>
                    <a:pt x="240" y="2037"/>
                  </a:lnTo>
                  <a:lnTo>
                    <a:pt x="120" y="2216"/>
                  </a:lnTo>
                  <a:lnTo>
                    <a:pt x="60" y="2426"/>
                  </a:lnTo>
                  <a:lnTo>
                    <a:pt x="0" y="2636"/>
                  </a:lnTo>
                  <a:lnTo>
                    <a:pt x="0" y="2875"/>
                  </a:lnTo>
                  <a:lnTo>
                    <a:pt x="90" y="3534"/>
                  </a:lnTo>
                  <a:lnTo>
                    <a:pt x="180" y="4163"/>
                  </a:lnTo>
                  <a:lnTo>
                    <a:pt x="300" y="4762"/>
                  </a:lnTo>
                  <a:lnTo>
                    <a:pt x="450" y="5360"/>
                  </a:lnTo>
                  <a:lnTo>
                    <a:pt x="599" y="5959"/>
                  </a:lnTo>
                  <a:lnTo>
                    <a:pt x="779" y="6558"/>
                  </a:lnTo>
                  <a:lnTo>
                    <a:pt x="959" y="7127"/>
                  </a:lnTo>
                  <a:lnTo>
                    <a:pt x="1168" y="7666"/>
                  </a:lnTo>
                  <a:lnTo>
                    <a:pt x="1408" y="8235"/>
                  </a:lnTo>
                  <a:lnTo>
                    <a:pt x="1647" y="8774"/>
                  </a:lnTo>
                  <a:lnTo>
                    <a:pt x="1917" y="9283"/>
                  </a:lnTo>
                  <a:lnTo>
                    <a:pt x="2186" y="9822"/>
                  </a:lnTo>
                  <a:lnTo>
                    <a:pt x="2486" y="10331"/>
                  </a:lnTo>
                  <a:lnTo>
                    <a:pt x="2785" y="10810"/>
                  </a:lnTo>
                  <a:lnTo>
                    <a:pt x="3115" y="11289"/>
                  </a:lnTo>
                  <a:lnTo>
                    <a:pt x="3444" y="11768"/>
                  </a:lnTo>
                  <a:lnTo>
                    <a:pt x="4163" y="12697"/>
                  </a:lnTo>
                  <a:lnTo>
                    <a:pt x="4941" y="13565"/>
                  </a:lnTo>
                  <a:lnTo>
                    <a:pt x="5750" y="14403"/>
                  </a:lnTo>
                  <a:lnTo>
                    <a:pt x="6618" y="15182"/>
                  </a:lnTo>
                  <a:lnTo>
                    <a:pt x="7546" y="15930"/>
                  </a:lnTo>
                  <a:lnTo>
                    <a:pt x="8504" y="16649"/>
                  </a:lnTo>
                  <a:lnTo>
                    <a:pt x="9492" y="17308"/>
                  </a:lnTo>
                  <a:lnTo>
                    <a:pt x="10511" y="17937"/>
                  </a:lnTo>
                  <a:lnTo>
                    <a:pt x="11559" y="18536"/>
                  </a:lnTo>
                  <a:lnTo>
                    <a:pt x="12637" y="19075"/>
                  </a:lnTo>
                  <a:lnTo>
                    <a:pt x="13744" y="19584"/>
                  </a:lnTo>
                  <a:lnTo>
                    <a:pt x="14882" y="20063"/>
                  </a:lnTo>
                  <a:lnTo>
                    <a:pt x="16020" y="20482"/>
                  </a:lnTo>
                  <a:lnTo>
                    <a:pt x="17188" y="20901"/>
                  </a:lnTo>
                  <a:lnTo>
                    <a:pt x="18356" y="21230"/>
                  </a:lnTo>
                  <a:lnTo>
                    <a:pt x="19553" y="21560"/>
                  </a:lnTo>
                  <a:lnTo>
                    <a:pt x="20751" y="21829"/>
                  </a:lnTo>
                  <a:lnTo>
                    <a:pt x="21919" y="22069"/>
                  </a:lnTo>
                  <a:lnTo>
                    <a:pt x="23117" y="22278"/>
                  </a:lnTo>
                  <a:lnTo>
                    <a:pt x="24314" y="22458"/>
                  </a:lnTo>
                  <a:lnTo>
                    <a:pt x="25512" y="22578"/>
                  </a:lnTo>
                  <a:lnTo>
                    <a:pt x="26680" y="22668"/>
                  </a:lnTo>
                  <a:lnTo>
                    <a:pt x="27848" y="22728"/>
                  </a:lnTo>
                  <a:lnTo>
                    <a:pt x="28986" y="22758"/>
                  </a:lnTo>
                  <a:lnTo>
                    <a:pt x="30393" y="22758"/>
                  </a:lnTo>
                  <a:lnTo>
                    <a:pt x="31770" y="22698"/>
                  </a:lnTo>
                  <a:lnTo>
                    <a:pt x="33178" y="22608"/>
                  </a:lnTo>
                  <a:lnTo>
                    <a:pt x="34585" y="22458"/>
                  </a:lnTo>
                  <a:lnTo>
                    <a:pt x="35962" y="22278"/>
                  </a:lnTo>
                  <a:lnTo>
                    <a:pt x="37370" y="22069"/>
                  </a:lnTo>
                  <a:lnTo>
                    <a:pt x="38747" y="21799"/>
                  </a:lnTo>
                  <a:lnTo>
                    <a:pt x="40125" y="21500"/>
                  </a:lnTo>
                  <a:lnTo>
                    <a:pt x="41502" y="21171"/>
                  </a:lnTo>
                  <a:lnTo>
                    <a:pt x="42849" y="20781"/>
                  </a:lnTo>
                  <a:lnTo>
                    <a:pt x="44197" y="20332"/>
                  </a:lnTo>
                  <a:lnTo>
                    <a:pt x="45514" y="19883"/>
                  </a:lnTo>
                  <a:lnTo>
                    <a:pt x="46802" y="19344"/>
                  </a:lnTo>
                  <a:lnTo>
                    <a:pt x="48090" y="18805"/>
                  </a:lnTo>
                  <a:lnTo>
                    <a:pt x="49347" y="18206"/>
                  </a:lnTo>
                  <a:lnTo>
                    <a:pt x="50575" y="17547"/>
                  </a:lnTo>
                  <a:lnTo>
                    <a:pt x="51803" y="16859"/>
                  </a:lnTo>
                  <a:lnTo>
                    <a:pt x="52970" y="16140"/>
                  </a:lnTo>
                  <a:lnTo>
                    <a:pt x="54108" y="15362"/>
                  </a:lnTo>
                  <a:lnTo>
                    <a:pt x="55216" y="14553"/>
                  </a:lnTo>
                  <a:lnTo>
                    <a:pt x="56294" y="13685"/>
                  </a:lnTo>
                  <a:lnTo>
                    <a:pt x="57342" y="12786"/>
                  </a:lnTo>
                  <a:lnTo>
                    <a:pt x="58330" y="11828"/>
                  </a:lnTo>
                  <a:lnTo>
                    <a:pt x="59288" y="10840"/>
                  </a:lnTo>
                  <a:lnTo>
                    <a:pt x="60187" y="9822"/>
                  </a:lnTo>
                  <a:lnTo>
                    <a:pt x="61055" y="8714"/>
                  </a:lnTo>
                  <a:lnTo>
                    <a:pt x="61864" y="7606"/>
                  </a:lnTo>
                  <a:lnTo>
                    <a:pt x="62642" y="6438"/>
                  </a:lnTo>
                  <a:lnTo>
                    <a:pt x="63331" y="5211"/>
                  </a:lnTo>
                  <a:lnTo>
                    <a:pt x="63989" y="3953"/>
                  </a:lnTo>
                  <a:lnTo>
                    <a:pt x="64289" y="3324"/>
                  </a:lnTo>
                  <a:lnTo>
                    <a:pt x="64588" y="2666"/>
                  </a:lnTo>
                  <a:lnTo>
                    <a:pt x="64858" y="1977"/>
                  </a:lnTo>
                  <a:lnTo>
                    <a:pt x="65127" y="1318"/>
                  </a:lnTo>
                  <a:lnTo>
                    <a:pt x="65187" y="1079"/>
                  </a:lnTo>
                  <a:lnTo>
                    <a:pt x="65187" y="899"/>
                  </a:lnTo>
                  <a:lnTo>
                    <a:pt x="65157" y="689"/>
                  </a:lnTo>
                  <a:lnTo>
                    <a:pt x="65097" y="540"/>
                  </a:lnTo>
                  <a:lnTo>
                    <a:pt x="65008" y="390"/>
                  </a:lnTo>
                  <a:lnTo>
                    <a:pt x="64858" y="240"/>
                  </a:lnTo>
                  <a:lnTo>
                    <a:pt x="64708" y="150"/>
                  </a:lnTo>
                  <a:lnTo>
                    <a:pt x="64558" y="60"/>
                  </a:lnTo>
                  <a:lnTo>
                    <a:pt x="64379" y="31"/>
                  </a:lnTo>
                  <a:lnTo>
                    <a:pt x="641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7"/>
            <p:cNvSpPr/>
            <p:nvPr/>
          </p:nvSpPr>
          <p:spPr>
            <a:xfrm>
              <a:off x="10790042" y="3123517"/>
              <a:ext cx="228279" cy="151958"/>
            </a:xfrm>
            <a:custGeom>
              <a:avLst/>
              <a:gdLst/>
              <a:ahLst/>
              <a:cxnLst/>
              <a:rect l="l" t="t" r="r" b="b"/>
              <a:pathLst>
                <a:path w="31411" h="20902" extrusionOk="0">
                  <a:moveTo>
                    <a:pt x="21889" y="1947"/>
                  </a:moveTo>
                  <a:lnTo>
                    <a:pt x="22667" y="2007"/>
                  </a:lnTo>
                  <a:lnTo>
                    <a:pt x="23476" y="2067"/>
                  </a:lnTo>
                  <a:lnTo>
                    <a:pt x="24254" y="2187"/>
                  </a:lnTo>
                  <a:lnTo>
                    <a:pt x="25063" y="2366"/>
                  </a:lnTo>
                  <a:lnTo>
                    <a:pt x="25811" y="2576"/>
                  </a:lnTo>
                  <a:lnTo>
                    <a:pt x="26171" y="2725"/>
                  </a:lnTo>
                  <a:lnTo>
                    <a:pt x="26530" y="2875"/>
                  </a:lnTo>
                  <a:lnTo>
                    <a:pt x="26859" y="3025"/>
                  </a:lnTo>
                  <a:lnTo>
                    <a:pt x="27189" y="3205"/>
                  </a:lnTo>
                  <a:lnTo>
                    <a:pt x="27488" y="3414"/>
                  </a:lnTo>
                  <a:lnTo>
                    <a:pt x="27787" y="3624"/>
                  </a:lnTo>
                  <a:lnTo>
                    <a:pt x="28057" y="3863"/>
                  </a:lnTo>
                  <a:lnTo>
                    <a:pt x="28326" y="4103"/>
                  </a:lnTo>
                  <a:lnTo>
                    <a:pt x="28536" y="4372"/>
                  </a:lnTo>
                  <a:lnTo>
                    <a:pt x="28746" y="4672"/>
                  </a:lnTo>
                  <a:lnTo>
                    <a:pt x="28925" y="4971"/>
                  </a:lnTo>
                  <a:lnTo>
                    <a:pt x="29105" y="5301"/>
                  </a:lnTo>
                  <a:lnTo>
                    <a:pt x="29225" y="5660"/>
                  </a:lnTo>
                  <a:lnTo>
                    <a:pt x="29315" y="6049"/>
                  </a:lnTo>
                  <a:lnTo>
                    <a:pt x="29374" y="6438"/>
                  </a:lnTo>
                  <a:lnTo>
                    <a:pt x="29404" y="6858"/>
                  </a:lnTo>
                  <a:lnTo>
                    <a:pt x="29404" y="7516"/>
                  </a:lnTo>
                  <a:lnTo>
                    <a:pt x="29374" y="8145"/>
                  </a:lnTo>
                  <a:lnTo>
                    <a:pt x="29255" y="8744"/>
                  </a:lnTo>
                  <a:lnTo>
                    <a:pt x="29105" y="9343"/>
                  </a:lnTo>
                  <a:lnTo>
                    <a:pt x="28895" y="9912"/>
                  </a:lnTo>
                  <a:lnTo>
                    <a:pt x="28656" y="10481"/>
                  </a:lnTo>
                  <a:lnTo>
                    <a:pt x="28386" y="11020"/>
                  </a:lnTo>
                  <a:lnTo>
                    <a:pt x="28057" y="11529"/>
                  </a:lnTo>
                  <a:lnTo>
                    <a:pt x="27698" y="12038"/>
                  </a:lnTo>
                  <a:lnTo>
                    <a:pt x="27308" y="12547"/>
                  </a:lnTo>
                  <a:lnTo>
                    <a:pt x="26889" y="12996"/>
                  </a:lnTo>
                  <a:lnTo>
                    <a:pt x="26440" y="13445"/>
                  </a:lnTo>
                  <a:lnTo>
                    <a:pt x="25961" y="13894"/>
                  </a:lnTo>
                  <a:lnTo>
                    <a:pt x="25452" y="14314"/>
                  </a:lnTo>
                  <a:lnTo>
                    <a:pt x="24913" y="14703"/>
                  </a:lnTo>
                  <a:lnTo>
                    <a:pt x="24374" y="15092"/>
                  </a:lnTo>
                  <a:lnTo>
                    <a:pt x="23805" y="15451"/>
                  </a:lnTo>
                  <a:lnTo>
                    <a:pt x="23236" y="15811"/>
                  </a:lnTo>
                  <a:lnTo>
                    <a:pt x="22637" y="16140"/>
                  </a:lnTo>
                  <a:lnTo>
                    <a:pt x="22038" y="16440"/>
                  </a:lnTo>
                  <a:lnTo>
                    <a:pt x="21439" y="16739"/>
                  </a:lnTo>
                  <a:lnTo>
                    <a:pt x="20811" y="17008"/>
                  </a:lnTo>
                  <a:lnTo>
                    <a:pt x="20212" y="17278"/>
                  </a:lnTo>
                  <a:lnTo>
                    <a:pt x="19583" y="17518"/>
                  </a:lnTo>
                  <a:lnTo>
                    <a:pt x="18355" y="17937"/>
                  </a:lnTo>
                  <a:lnTo>
                    <a:pt x="17128" y="18266"/>
                  </a:lnTo>
                  <a:lnTo>
                    <a:pt x="15960" y="18536"/>
                  </a:lnTo>
                  <a:lnTo>
                    <a:pt x="14852" y="18715"/>
                  </a:lnTo>
                  <a:lnTo>
                    <a:pt x="14283" y="18775"/>
                  </a:lnTo>
                  <a:lnTo>
                    <a:pt x="13714" y="18835"/>
                  </a:lnTo>
                  <a:lnTo>
                    <a:pt x="12576" y="18835"/>
                  </a:lnTo>
                  <a:lnTo>
                    <a:pt x="12037" y="18805"/>
                  </a:lnTo>
                  <a:lnTo>
                    <a:pt x="11498" y="18745"/>
                  </a:lnTo>
                  <a:lnTo>
                    <a:pt x="10959" y="18655"/>
                  </a:lnTo>
                  <a:lnTo>
                    <a:pt x="10420" y="18566"/>
                  </a:lnTo>
                  <a:lnTo>
                    <a:pt x="9881" y="18446"/>
                  </a:lnTo>
                  <a:lnTo>
                    <a:pt x="9372" y="18296"/>
                  </a:lnTo>
                  <a:lnTo>
                    <a:pt x="8863" y="18116"/>
                  </a:lnTo>
                  <a:lnTo>
                    <a:pt x="8324" y="17907"/>
                  </a:lnTo>
                  <a:lnTo>
                    <a:pt x="7815" y="17697"/>
                  </a:lnTo>
                  <a:lnTo>
                    <a:pt x="7306" y="17458"/>
                  </a:lnTo>
                  <a:lnTo>
                    <a:pt x="6797" y="17188"/>
                  </a:lnTo>
                  <a:lnTo>
                    <a:pt x="6288" y="16889"/>
                  </a:lnTo>
                  <a:lnTo>
                    <a:pt x="5779" y="16559"/>
                  </a:lnTo>
                  <a:lnTo>
                    <a:pt x="5240" y="16230"/>
                  </a:lnTo>
                  <a:lnTo>
                    <a:pt x="4731" y="15841"/>
                  </a:lnTo>
                  <a:lnTo>
                    <a:pt x="4222" y="15451"/>
                  </a:lnTo>
                  <a:lnTo>
                    <a:pt x="3743" y="15032"/>
                  </a:lnTo>
                  <a:lnTo>
                    <a:pt x="3294" y="14583"/>
                  </a:lnTo>
                  <a:lnTo>
                    <a:pt x="2905" y="14074"/>
                  </a:lnTo>
                  <a:lnTo>
                    <a:pt x="2575" y="13565"/>
                  </a:lnTo>
                  <a:lnTo>
                    <a:pt x="2366" y="13146"/>
                  </a:lnTo>
                  <a:lnTo>
                    <a:pt x="2186" y="12727"/>
                  </a:lnTo>
                  <a:lnTo>
                    <a:pt x="2096" y="12337"/>
                  </a:lnTo>
                  <a:lnTo>
                    <a:pt x="2066" y="11948"/>
                  </a:lnTo>
                  <a:lnTo>
                    <a:pt x="2246" y="11858"/>
                  </a:lnTo>
                  <a:lnTo>
                    <a:pt x="2395" y="11709"/>
                  </a:lnTo>
                  <a:lnTo>
                    <a:pt x="2545" y="11529"/>
                  </a:lnTo>
                  <a:lnTo>
                    <a:pt x="2605" y="11289"/>
                  </a:lnTo>
                  <a:lnTo>
                    <a:pt x="2695" y="10990"/>
                  </a:lnTo>
                  <a:lnTo>
                    <a:pt x="2785" y="10690"/>
                  </a:lnTo>
                  <a:lnTo>
                    <a:pt x="2994" y="10122"/>
                  </a:lnTo>
                  <a:lnTo>
                    <a:pt x="3264" y="9612"/>
                  </a:lnTo>
                  <a:lnTo>
                    <a:pt x="3593" y="9073"/>
                  </a:lnTo>
                  <a:lnTo>
                    <a:pt x="3982" y="8594"/>
                  </a:lnTo>
                  <a:lnTo>
                    <a:pt x="4402" y="8145"/>
                  </a:lnTo>
                  <a:lnTo>
                    <a:pt x="4821" y="7726"/>
                  </a:lnTo>
                  <a:lnTo>
                    <a:pt x="5270" y="7337"/>
                  </a:lnTo>
                  <a:lnTo>
                    <a:pt x="6019" y="6738"/>
                  </a:lnTo>
                  <a:lnTo>
                    <a:pt x="6827" y="6169"/>
                  </a:lnTo>
                  <a:lnTo>
                    <a:pt x="7636" y="5660"/>
                  </a:lnTo>
                  <a:lnTo>
                    <a:pt x="8474" y="5151"/>
                  </a:lnTo>
                  <a:lnTo>
                    <a:pt x="9342" y="4702"/>
                  </a:lnTo>
                  <a:lnTo>
                    <a:pt x="10241" y="4283"/>
                  </a:lnTo>
                  <a:lnTo>
                    <a:pt x="11139" y="3923"/>
                  </a:lnTo>
                  <a:lnTo>
                    <a:pt x="12067" y="3564"/>
                  </a:lnTo>
                  <a:lnTo>
                    <a:pt x="12995" y="3264"/>
                  </a:lnTo>
                  <a:lnTo>
                    <a:pt x="13954" y="2965"/>
                  </a:lnTo>
                  <a:lnTo>
                    <a:pt x="14912" y="2725"/>
                  </a:lnTo>
                  <a:lnTo>
                    <a:pt x="15870" y="2516"/>
                  </a:lnTo>
                  <a:lnTo>
                    <a:pt x="16828" y="2336"/>
                  </a:lnTo>
                  <a:lnTo>
                    <a:pt x="17786" y="2187"/>
                  </a:lnTo>
                  <a:lnTo>
                    <a:pt x="18745" y="2067"/>
                  </a:lnTo>
                  <a:lnTo>
                    <a:pt x="19703" y="2007"/>
                  </a:lnTo>
                  <a:lnTo>
                    <a:pt x="20391" y="1947"/>
                  </a:lnTo>
                  <a:close/>
                  <a:moveTo>
                    <a:pt x="20302" y="1"/>
                  </a:moveTo>
                  <a:lnTo>
                    <a:pt x="19343" y="61"/>
                  </a:lnTo>
                  <a:lnTo>
                    <a:pt x="18385" y="150"/>
                  </a:lnTo>
                  <a:lnTo>
                    <a:pt x="17427" y="270"/>
                  </a:lnTo>
                  <a:lnTo>
                    <a:pt x="16469" y="450"/>
                  </a:lnTo>
                  <a:lnTo>
                    <a:pt x="15511" y="629"/>
                  </a:lnTo>
                  <a:lnTo>
                    <a:pt x="14582" y="869"/>
                  </a:lnTo>
                  <a:lnTo>
                    <a:pt x="13654" y="1109"/>
                  </a:lnTo>
                  <a:lnTo>
                    <a:pt x="12726" y="1408"/>
                  </a:lnTo>
                  <a:lnTo>
                    <a:pt x="11828" y="1707"/>
                  </a:lnTo>
                  <a:lnTo>
                    <a:pt x="10929" y="2037"/>
                  </a:lnTo>
                  <a:lnTo>
                    <a:pt x="10061" y="2366"/>
                  </a:lnTo>
                  <a:lnTo>
                    <a:pt x="9013" y="2815"/>
                  </a:lnTo>
                  <a:lnTo>
                    <a:pt x="7935" y="3324"/>
                  </a:lnTo>
                  <a:lnTo>
                    <a:pt x="6857" y="3893"/>
                  </a:lnTo>
                  <a:lnTo>
                    <a:pt x="6318" y="4223"/>
                  </a:lnTo>
                  <a:lnTo>
                    <a:pt x="5809" y="4552"/>
                  </a:lnTo>
                  <a:lnTo>
                    <a:pt x="5300" y="4881"/>
                  </a:lnTo>
                  <a:lnTo>
                    <a:pt x="4791" y="5241"/>
                  </a:lnTo>
                  <a:lnTo>
                    <a:pt x="4312" y="5630"/>
                  </a:lnTo>
                  <a:lnTo>
                    <a:pt x="3863" y="6019"/>
                  </a:lnTo>
                  <a:lnTo>
                    <a:pt x="3414" y="6438"/>
                  </a:lnTo>
                  <a:lnTo>
                    <a:pt x="2994" y="6858"/>
                  </a:lnTo>
                  <a:lnTo>
                    <a:pt x="2605" y="7307"/>
                  </a:lnTo>
                  <a:lnTo>
                    <a:pt x="2246" y="7786"/>
                  </a:lnTo>
                  <a:lnTo>
                    <a:pt x="2096" y="7816"/>
                  </a:lnTo>
                  <a:lnTo>
                    <a:pt x="1946" y="7846"/>
                  </a:lnTo>
                  <a:lnTo>
                    <a:pt x="1827" y="7936"/>
                  </a:lnTo>
                  <a:lnTo>
                    <a:pt x="1707" y="8025"/>
                  </a:lnTo>
                  <a:lnTo>
                    <a:pt x="1377" y="8355"/>
                  </a:lnTo>
                  <a:lnTo>
                    <a:pt x="1078" y="8684"/>
                  </a:lnTo>
                  <a:lnTo>
                    <a:pt x="838" y="9044"/>
                  </a:lnTo>
                  <a:lnTo>
                    <a:pt x="629" y="9373"/>
                  </a:lnTo>
                  <a:lnTo>
                    <a:pt x="449" y="9732"/>
                  </a:lnTo>
                  <a:lnTo>
                    <a:pt x="299" y="10062"/>
                  </a:lnTo>
                  <a:lnTo>
                    <a:pt x="180" y="10421"/>
                  </a:lnTo>
                  <a:lnTo>
                    <a:pt x="90" y="10750"/>
                  </a:lnTo>
                  <a:lnTo>
                    <a:pt x="30" y="11110"/>
                  </a:lnTo>
                  <a:lnTo>
                    <a:pt x="0" y="11469"/>
                  </a:lnTo>
                  <a:lnTo>
                    <a:pt x="0" y="11798"/>
                  </a:lnTo>
                  <a:lnTo>
                    <a:pt x="30" y="12158"/>
                  </a:lnTo>
                  <a:lnTo>
                    <a:pt x="60" y="12517"/>
                  </a:lnTo>
                  <a:lnTo>
                    <a:pt x="120" y="12846"/>
                  </a:lnTo>
                  <a:lnTo>
                    <a:pt x="240" y="13176"/>
                  </a:lnTo>
                  <a:lnTo>
                    <a:pt x="359" y="13535"/>
                  </a:lnTo>
                  <a:lnTo>
                    <a:pt x="479" y="13864"/>
                  </a:lnTo>
                  <a:lnTo>
                    <a:pt x="629" y="14194"/>
                  </a:lnTo>
                  <a:lnTo>
                    <a:pt x="808" y="14523"/>
                  </a:lnTo>
                  <a:lnTo>
                    <a:pt x="1018" y="14853"/>
                  </a:lnTo>
                  <a:lnTo>
                    <a:pt x="1437" y="15451"/>
                  </a:lnTo>
                  <a:lnTo>
                    <a:pt x="1946" y="16050"/>
                  </a:lnTo>
                  <a:lnTo>
                    <a:pt x="2485" y="16619"/>
                  </a:lnTo>
                  <a:lnTo>
                    <a:pt x="3054" y="17158"/>
                  </a:lnTo>
                  <a:lnTo>
                    <a:pt x="3683" y="17667"/>
                  </a:lnTo>
                  <a:lnTo>
                    <a:pt x="4312" y="18116"/>
                  </a:lnTo>
                  <a:lnTo>
                    <a:pt x="5031" y="18566"/>
                  </a:lnTo>
                  <a:lnTo>
                    <a:pt x="5779" y="18985"/>
                  </a:lnTo>
                  <a:lnTo>
                    <a:pt x="6498" y="19374"/>
                  </a:lnTo>
                  <a:lnTo>
                    <a:pt x="7246" y="19703"/>
                  </a:lnTo>
                  <a:lnTo>
                    <a:pt x="7995" y="20003"/>
                  </a:lnTo>
                  <a:lnTo>
                    <a:pt x="8743" y="20242"/>
                  </a:lnTo>
                  <a:lnTo>
                    <a:pt x="9492" y="20452"/>
                  </a:lnTo>
                  <a:lnTo>
                    <a:pt x="10271" y="20632"/>
                  </a:lnTo>
                  <a:lnTo>
                    <a:pt x="11049" y="20751"/>
                  </a:lnTo>
                  <a:lnTo>
                    <a:pt x="11828" y="20841"/>
                  </a:lnTo>
                  <a:lnTo>
                    <a:pt x="12606" y="20901"/>
                  </a:lnTo>
                  <a:lnTo>
                    <a:pt x="13415" y="20901"/>
                  </a:lnTo>
                  <a:lnTo>
                    <a:pt x="14223" y="20871"/>
                  </a:lnTo>
                  <a:lnTo>
                    <a:pt x="15032" y="20781"/>
                  </a:lnTo>
                  <a:lnTo>
                    <a:pt x="15870" y="20662"/>
                  </a:lnTo>
                  <a:lnTo>
                    <a:pt x="16708" y="20482"/>
                  </a:lnTo>
                  <a:lnTo>
                    <a:pt x="17816" y="20212"/>
                  </a:lnTo>
                  <a:lnTo>
                    <a:pt x="18954" y="19883"/>
                  </a:lnTo>
                  <a:lnTo>
                    <a:pt x="20092" y="19494"/>
                  </a:lnTo>
                  <a:lnTo>
                    <a:pt x="21260" y="19045"/>
                  </a:lnTo>
                  <a:lnTo>
                    <a:pt x="22398" y="18536"/>
                  </a:lnTo>
                  <a:lnTo>
                    <a:pt x="23536" y="17967"/>
                  </a:lnTo>
                  <a:lnTo>
                    <a:pt x="24613" y="17338"/>
                  </a:lnTo>
                  <a:lnTo>
                    <a:pt x="25152" y="17008"/>
                  </a:lnTo>
                  <a:lnTo>
                    <a:pt x="25691" y="16679"/>
                  </a:lnTo>
                  <a:lnTo>
                    <a:pt x="26200" y="16320"/>
                  </a:lnTo>
                  <a:lnTo>
                    <a:pt x="26680" y="15931"/>
                  </a:lnTo>
                  <a:lnTo>
                    <a:pt x="27159" y="15541"/>
                  </a:lnTo>
                  <a:lnTo>
                    <a:pt x="27608" y="15122"/>
                  </a:lnTo>
                  <a:lnTo>
                    <a:pt x="28057" y="14703"/>
                  </a:lnTo>
                  <a:lnTo>
                    <a:pt x="28476" y="14254"/>
                  </a:lnTo>
                  <a:lnTo>
                    <a:pt x="28865" y="13805"/>
                  </a:lnTo>
                  <a:lnTo>
                    <a:pt x="29255" y="13325"/>
                  </a:lnTo>
                  <a:lnTo>
                    <a:pt x="29584" y="12846"/>
                  </a:lnTo>
                  <a:lnTo>
                    <a:pt x="29913" y="12337"/>
                  </a:lnTo>
                  <a:lnTo>
                    <a:pt x="30213" y="11828"/>
                  </a:lnTo>
                  <a:lnTo>
                    <a:pt x="30482" y="11289"/>
                  </a:lnTo>
                  <a:lnTo>
                    <a:pt x="30722" y="10720"/>
                  </a:lnTo>
                  <a:lnTo>
                    <a:pt x="30932" y="10151"/>
                  </a:lnTo>
                  <a:lnTo>
                    <a:pt x="31111" y="9583"/>
                  </a:lnTo>
                  <a:lnTo>
                    <a:pt x="31231" y="8984"/>
                  </a:lnTo>
                  <a:lnTo>
                    <a:pt x="31321" y="8564"/>
                  </a:lnTo>
                  <a:lnTo>
                    <a:pt x="31381" y="8145"/>
                  </a:lnTo>
                  <a:lnTo>
                    <a:pt x="31411" y="7756"/>
                  </a:lnTo>
                  <a:lnTo>
                    <a:pt x="31411" y="7367"/>
                  </a:lnTo>
                  <a:lnTo>
                    <a:pt x="31411" y="6977"/>
                  </a:lnTo>
                  <a:lnTo>
                    <a:pt x="31381" y="6588"/>
                  </a:lnTo>
                  <a:lnTo>
                    <a:pt x="31321" y="6229"/>
                  </a:lnTo>
                  <a:lnTo>
                    <a:pt x="31261" y="5870"/>
                  </a:lnTo>
                  <a:lnTo>
                    <a:pt x="31171" y="5510"/>
                  </a:lnTo>
                  <a:lnTo>
                    <a:pt x="31081" y="5151"/>
                  </a:lnTo>
                  <a:lnTo>
                    <a:pt x="30962" y="4822"/>
                  </a:lnTo>
                  <a:lnTo>
                    <a:pt x="30812" y="4522"/>
                  </a:lnTo>
                  <a:lnTo>
                    <a:pt x="30662" y="4193"/>
                  </a:lnTo>
                  <a:lnTo>
                    <a:pt x="30482" y="3893"/>
                  </a:lnTo>
                  <a:lnTo>
                    <a:pt x="30303" y="3594"/>
                  </a:lnTo>
                  <a:lnTo>
                    <a:pt x="30093" y="3324"/>
                  </a:lnTo>
                  <a:lnTo>
                    <a:pt x="29884" y="3055"/>
                  </a:lnTo>
                  <a:lnTo>
                    <a:pt x="29644" y="2785"/>
                  </a:lnTo>
                  <a:lnTo>
                    <a:pt x="29135" y="2306"/>
                  </a:lnTo>
                  <a:lnTo>
                    <a:pt x="28566" y="1857"/>
                  </a:lnTo>
                  <a:lnTo>
                    <a:pt x="27937" y="1468"/>
                  </a:lnTo>
                  <a:lnTo>
                    <a:pt x="27278" y="1109"/>
                  </a:lnTo>
                  <a:lnTo>
                    <a:pt x="26590" y="809"/>
                  </a:lnTo>
                  <a:lnTo>
                    <a:pt x="25811" y="570"/>
                  </a:lnTo>
                  <a:lnTo>
                    <a:pt x="25033" y="360"/>
                  </a:lnTo>
                  <a:lnTo>
                    <a:pt x="24104" y="210"/>
                  </a:lnTo>
                  <a:lnTo>
                    <a:pt x="23146" y="90"/>
                  </a:lnTo>
                  <a:lnTo>
                    <a:pt x="22218" y="31"/>
                  </a:lnTo>
                  <a:lnTo>
                    <a:pt x="212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7"/>
            <p:cNvSpPr/>
            <p:nvPr/>
          </p:nvSpPr>
          <p:spPr>
            <a:xfrm>
              <a:off x="10816811" y="3189681"/>
              <a:ext cx="188672" cy="66622"/>
            </a:xfrm>
            <a:custGeom>
              <a:avLst/>
              <a:gdLst/>
              <a:ahLst/>
              <a:cxnLst/>
              <a:rect l="l" t="t" r="r" b="b"/>
              <a:pathLst>
                <a:path w="25961" h="9164" extrusionOk="0">
                  <a:moveTo>
                    <a:pt x="17727" y="0"/>
                  </a:moveTo>
                  <a:lnTo>
                    <a:pt x="16858" y="30"/>
                  </a:lnTo>
                  <a:lnTo>
                    <a:pt x="16020" y="60"/>
                  </a:lnTo>
                  <a:lnTo>
                    <a:pt x="15181" y="150"/>
                  </a:lnTo>
                  <a:lnTo>
                    <a:pt x="14343" y="240"/>
                  </a:lnTo>
                  <a:lnTo>
                    <a:pt x="13505" y="390"/>
                  </a:lnTo>
                  <a:lnTo>
                    <a:pt x="12696" y="539"/>
                  </a:lnTo>
                  <a:lnTo>
                    <a:pt x="11888" y="719"/>
                  </a:lnTo>
                  <a:lnTo>
                    <a:pt x="11049" y="959"/>
                  </a:lnTo>
                  <a:lnTo>
                    <a:pt x="10271" y="1198"/>
                  </a:lnTo>
                  <a:lnTo>
                    <a:pt x="9462" y="1468"/>
                  </a:lnTo>
                  <a:lnTo>
                    <a:pt x="8684" y="1767"/>
                  </a:lnTo>
                  <a:lnTo>
                    <a:pt x="7905" y="2096"/>
                  </a:lnTo>
                  <a:lnTo>
                    <a:pt x="7127" y="2426"/>
                  </a:lnTo>
                  <a:lnTo>
                    <a:pt x="6378" y="2815"/>
                  </a:lnTo>
                  <a:lnTo>
                    <a:pt x="5659" y="3234"/>
                  </a:lnTo>
                  <a:lnTo>
                    <a:pt x="4911" y="3654"/>
                  </a:lnTo>
                  <a:lnTo>
                    <a:pt x="4222" y="4103"/>
                  </a:lnTo>
                  <a:lnTo>
                    <a:pt x="3503" y="4612"/>
                  </a:lnTo>
                  <a:lnTo>
                    <a:pt x="2845" y="5121"/>
                  </a:lnTo>
                  <a:lnTo>
                    <a:pt x="2156" y="5660"/>
                  </a:lnTo>
                  <a:lnTo>
                    <a:pt x="1527" y="6199"/>
                  </a:lnTo>
                  <a:lnTo>
                    <a:pt x="898" y="6798"/>
                  </a:lnTo>
                  <a:lnTo>
                    <a:pt x="270" y="7426"/>
                  </a:lnTo>
                  <a:lnTo>
                    <a:pt x="150" y="7606"/>
                  </a:lnTo>
                  <a:lnTo>
                    <a:pt x="30" y="7786"/>
                  </a:lnTo>
                  <a:lnTo>
                    <a:pt x="0" y="7995"/>
                  </a:lnTo>
                  <a:lnTo>
                    <a:pt x="0" y="8175"/>
                  </a:lnTo>
                  <a:lnTo>
                    <a:pt x="30" y="8355"/>
                  </a:lnTo>
                  <a:lnTo>
                    <a:pt x="120" y="8534"/>
                  </a:lnTo>
                  <a:lnTo>
                    <a:pt x="210" y="8714"/>
                  </a:lnTo>
                  <a:lnTo>
                    <a:pt x="359" y="8834"/>
                  </a:lnTo>
                  <a:lnTo>
                    <a:pt x="509" y="8953"/>
                  </a:lnTo>
                  <a:lnTo>
                    <a:pt x="689" y="9073"/>
                  </a:lnTo>
                  <a:lnTo>
                    <a:pt x="868" y="9133"/>
                  </a:lnTo>
                  <a:lnTo>
                    <a:pt x="1048" y="9163"/>
                  </a:lnTo>
                  <a:lnTo>
                    <a:pt x="1258" y="9133"/>
                  </a:lnTo>
                  <a:lnTo>
                    <a:pt x="1437" y="9073"/>
                  </a:lnTo>
                  <a:lnTo>
                    <a:pt x="1647" y="8983"/>
                  </a:lnTo>
                  <a:lnTo>
                    <a:pt x="1827" y="8834"/>
                  </a:lnTo>
                  <a:lnTo>
                    <a:pt x="2396" y="8265"/>
                  </a:lnTo>
                  <a:lnTo>
                    <a:pt x="2964" y="7756"/>
                  </a:lnTo>
                  <a:lnTo>
                    <a:pt x="3563" y="7217"/>
                  </a:lnTo>
                  <a:lnTo>
                    <a:pt x="4162" y="6738"/>
                  </a:lnTo>
                  <a:lnTo>
                    <a:pt x="4761" y="6259"/>
                  </a:lnTo>
                  <a:lnTo>
                    <a:pt x="5390" y="5809"/>
                  </a:lnTo>
                  <a:lnTo>
                    <a:pt x="6049" y="5390"/>
                  </a:lnTo>
                  <a:lnTo>
                    <a:pt x="6707" y="4971"/>
                  </a:lnTo>
                  <a:lnTo>
                    <a:pt x="7366" y="4582"/>
                  </a:lnTo>
                  <a:lnTo>
                    <a:pt x="8055" y="4222"/>
                  </a:lnTo>
                  <a:lnTo>
                    <a:pt x="8773" y="3893"/>
                  </a:lnTo>
                  <a:lnTo>
                    <a:pt x="9462" y="3594"/>
                  </a:lnTo>
                  <a:lnTo>
                    <a:pt x="10211" y="3294"/>
                  </a:lnTo>
                  <a:lnTo>
                    <a:pt x="10929" y="3055"/>
                  </a:lnTo>
                  <a:lnTo>
                    <a:pt x="11708" y="2845"/>
                  </a:lnTo>
                  <a:lnTo>
                    <a:pt x="12457" y="2635"/>
                  </a:lnTo>
                  <a:lnTo>
                    <a:pt x="13235" y="2486"/>
                  </a:lnTo>
                  <a:lnTo>
                    <a:pt x="14014" y="2366"/>
                  </a:lnTo>
                  <a:lnTo>
                    <a:pt x="14792" y="2246"/>
                  </a:lnTo>
                  <a:lnTo>
                    <a:pt x="15571" y="2186"/>
                  </a:lnTo>
                  <a:lnTo>
                    <a:pt x="16319" y="2126"/>
                  </a:lnTo>
                  <a:lnTo>
                    <a:pt x="17098" y="2096"/>
                  </a:lnTo>
                  <a:lnTo>
                    <a:pt x="17876" y="2096"/>
                  </a:lnTo>
                  <a:lnTo>
                    <a:pt x="18625" y="2126"/>
                  </a:lnTo>
                  <a:lnTo>
                    <a:pt x="19403" y="2156"/>
                  </a:lnTo>
                  <a:lnTo>
                    <a:pt x="20152" y="2246"/>
                  </a:lnTo>
                  <a:lnTo>
                    <a:pt x="21679" y="2426"/>
                  </a:lnTo>
                  <a:lnTo>
                    <a:pt x="23236" y="2665"/>
                  </a:lnTo>
                  <a:lnTo>
                    <a:pt x="24763" y="2965"/>
                  </a:lnTo>
                  <a:lnTo>
                    <a:pt x="25003" y="2995"/>
                  </a:lnTo>
                  <a:lnTo>
                    <a:pt x="25182" y="2965"/>
                  </a:lnTo>
                  <a:lnTo>
                    <a:pt x="25362" y="2935"/>
                  </a:lnTo>
                  <a:lnTo>
                    <a:pt x="25542" y="2845"/>
                  </a:lnTo>
                  <a:lnTo>
                    <a:pt x="25662" y="2725"/>
                  </a:lnTo>
                  <a:lnTo>
                    <a:pt x="25781" y="2606"/>
                  </a:lnTo>
                  <a:lnTo>
                    <a:pt x="25871" y="2426"/>
                  </a:lnTo>
                  <a:lnTo>
                    <a:pt x="25931" y="2276"/>
                  </a:lnTo>
                  <a:lnTo>
                    <a:pt x="25961" y="2096"/>
                  </a:lnTo>
                  <a:lnTo>
                    <a:pt x="25961" y="1947"/>
                  </a:lnTo>
                  <a:lnTo>
                    <a:pt x="25931" y="1767"/>
                  </a:lnTo>
                  <a:lnTo>
                    <a:pt x="25871" y="1587"/>
                  </a:lnTo>
                  <a:lnTo>
                    <a:pt x="25781" y="1438"/>
                  </a:lnTo>
                  <a:lnTo>
                    <a:pt x="25662" y="1318"/>
                  </a:lnTo>
                  <a:lnTo>
                    <a:pt x="25482" y="1198"/>
                  </a:lnTo>
                  <a:lnTo>
                    <a:pt x="25302" y="1108"/>
                  </a:lnTo>
                  <a:lnTo>
                    <a:pt x="24464" y="869"/>
                  </a:lnTo>
                  <a:lnTo>
                    <a:pt x="23625" y="659"/>
                  </a:lnTo>
                  <a:lnTo>
                    <a:pt x="22787" y="480"/>
                  </a:lnTo>
                  <a:lnTo>
                    <a:pt x="21949" y="330"/>
                  </a:lnTo>
                  <a:lnTo>
                    <a:pt x="21110" y="210"/>
                  </a:lnTo>
                  <a:lnTo>
                    <a:pt x="20242" y="120"/>
                  </a:lnTo>
                  <a:lnTo>
                    <a:pt x="19403" y="30"/>
                  </a:lnTo>
                  <a:lnTo>
                    <a:pt x="18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7"/>
            <p:cNvSpPr/>
            <p:nvPr/>
          </p:nvSpPr>
          <p:spPr>
            <a:xfrm>
              <a:off x="11034881" y="3123299"/>
              <a:ext cx="32428" cy="15681"/>
            </a:xfrm>
            <a:custGeom>
              <a:avLst/>
              <a:gdLst/>
              <a:ahLst/>
              <a:cxnLst/>
              <a:rect l="l" t="t" r="r" b="b"/>
              <a:pathLst>
                <a:path w="4462" h="2157" extrusionOk="0">
                  <a:moveTo>
                    <a:pt x="1767" y="1"/>
                  </a:moveTo>
                  <a:lnTo>
                    <a:pt x="1348" y="61"/>
                  </a:lnTo>
                  <a:lnTo>
                    <a:pt x="959" y="150"/>
                  </a:lnTo>
                  <a:lnTo>
                    <a:pt x="539" y="300"/>
                  </a:lnTo>
                  <a:lnTo>
                    <a:pt x="360" y="390"/>
                  </a:lnTo>
                  <a:lnTo>
                    <a:pt x="210" y="510"/>
                  </a:lnTo>
                  <a:lnTo>
                    <a:pt x="120" y="630"/>
                  </a:lnTo>
                  <a:lnTo>
                    <a:pt x="60" y="779"/>
                  </a:lnTo>
                  <a:lnTo>
                    <a:pt x="30" y="959"/>
                  </a:lnTo>
                  <a:lnTo>
                    <a:pt x="0" y="1109"/>
                  </a:lnTo>
                  <a:lnTo>
                    <a:pt x="30" y="1288"/>
                  </a:lnTo>
                  <a:lnTo>
                    <a:pt x="90" y="1438"/>
                  </a:lnTo>
                  <a:lnTo>
                    <a:pt x="150" y="1588"/>
                  </a:lnTo>
                  <a:lnTo>
                    <a:pt x="240" y="1737"/>
                  </a:lnTo>
                  <a:lnTo>
                    <a:pt x="360" y="1887"/>
                  </a:lnTo>
                  <a:lnTo>
                    <a:pt x="509" y="1977"/>
                  </a:lnTo>
                  <a:lnTo>
                    <a:pt x="659" y="2067"/>
                  </a:lnTo>
                  <a:lnTo>
                    <a:pt x="839" y="2127"/>
                  </a:lnTo>
                  <a:lnTo>
                    <a:pt x="1198" y="2127"/>
                  </a:lnTo>
                  <a:lnTo>
                    <a:pt x="1677" y="2037"/>
                  </a:lnTo>
                  <a:lnTo>
                    <a:pt x="2156" y="2007"/>
                  </a:lnTo>
                  <a:lnTo>
                    <a:pt x="2635" y="2037"/>
                  </a:lnTo>
                  <a:lnTo>
                    <a:pt x="3114" y="2097"/>
                  </a:lnTo>
                  <a:lnTo>
                    <a:pt x="3324" y="2157"/>
                  </a:lnTo>
                  <a:lnTo>
                    <a:pt x="3534" y="2157"/>
                  </a:lnTo>
                  <a:lnTo>
                    <a:pt x="3713" y="2127"/>
                  </a:lnTo>
                  <a:lnTo>
                    <a:pt x="3893" y="2067"/>
                  </a:lnTo>
                  <a:lnTo>
                    <a:pt x="4073" y="1977"/>
                  </a:lnTo>
                  <a:lnTo>
                    <a:pt x="4192" y="1857"/>
                  </a:lnTo>
                  <a:lnTo>
                    <a:pt x="4342" y="1707"/>
                  </a:lnTo>
                  <a:lnTo>
                    <a:pt x="4432" y="1498"/>
                  </a:lnTo>
                  <a:lnTo>
                    <a:pt x="4462" y="1318"/>
                  </a:lnTo>
                  <a:lnTo>
                    <a:pt x="4462" y="1109"/>
                  </a:lnTo>
                  <a:lnTo>
                    <a:pt x="4462" y="929"/>
                  </a:lnTo>
                  <a:lnTo>
                    <a:pt x="4372" y="719"/>
                  </a:lnTo>
                  <a:lnTo>
                    <a:pt x="4282" y="540"/>
                  </a:lnTo>
                  <a:lnTo>
                    <a:pt x="4162" y="390"/>
                  </a:lnTo>
                  <a:lnTo>
                    <a:pt x="4013" y="270"/>
                  </a:lnTo>
                  <a:lnTo>
                    <a:pt x="3833" y="210"/>
                  </a:lnTo>
                  <a:lnTo>
                    <a:pt x="3414" y="120"/>
                  </a:lnTo>
                  <a:lnTo>
                    <a:pt x="2995" y="61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7"/>
            <p:cNvSpPr/>
            <p:nvPr/>
          </p:nvSpPr>
          <p:spPr>
            <a:xfrm>
              <a:off x="11080802" y="3163784"/>
              <a:ext cx="25901" cy="30701"/>
            </a:xfrm>
            <a:custGeom>
              <a:avLst/>
              <a:gdLst/>
              <a:ahLst/>
              <a:cxnLst/>
              <a:rect l="l" t="t" r="r" b="b"/>
              <a:pathLst>
                <a:path w="3564" h="4223" extrusionOk="0">
                  <a:moveTo>
                    <a:pt x="2486" y="0"/>
                  </a:moveTo>
                  <a:lnTo>
                    <a:pt x="2306" y="30"/>
                  </a:lnTo>
                  <a:lnTo>
                    <a:pt x="2126" y="120"/>
                  </a:lnTo>
                  <a:lnTo>
                    <a:pt x="1977" y="210"/>
                  </a:lnTo>
                  <a:lnTo>
                    <a:pt x="1827" y="330"/>
                  </a:lnTo>
                  <a:lnTo>
                    <a:pt x="1707" y="509"/>
                  </a:lnTo>
                  <a:lnTo>
                    <a:pt x="1258" y="1078"/>
                  </a:lnTo>
                  <a:lnTo>
                    <a:pt x="839" y="1647"/>
                  </a:lnTo>
                  <a:lnTo>
                    <a:pt x="629" y="1917"/>
                  </a:lnTo>
                  <a:lnTo>
                    <a:pt x="420" y="2216"/>
                  </a:lnTo>
                  <a:lnTo>
                    <a:pt x="240" y="2545"/>
                  </a:lnTo>
                  <a:lnTo>
                    <a:pt x="90" y="2875"/>
                  </a:lnTo>
                  <a:lnTo>
                    <a:pt x="30" y="3054"/>
                  </a:lnTo>
                  <a:lnTo>
                    <a:pt x="0" y="3234"/>
                  </a:lnTo>
                  <a:lnTo>
                    <a:pt x="30" y="3414"/>
                  </a:lnTo>
                  <a:lnTo>
                    <a:pt x="90" y="3563"/>
                  </a:lnTo>
                  <a:lnTo>
                    <a:pt x="180" y="3713"/>
                  </a:lnTo>
                  <a:lnTo>
                    <a:pt x="270" y="3863"/>
                  </a:lnTo>
                  <a:lnTo>
                    <a:pt x="390" y="3983"/>
                  </a:lnTo>
                  <a:lnTo>
                    <a:pt x="539" y="4072"/>
                  </a:lnTo>
                  <a:lnTo>
                    <a:pt x="689" y="4162"/>
                  </a:lnTo>
                  <a:lnTo>
                    <a:pt x="839" y="4222"/>
                  </a:lnTo>
                  <a:lnTo>
                    <a:pt x="1168" y="4222"/>
                  </a:lnTo>
                  <a:lnTo>
                    <a:pt x="1348" y="4192"/>
                  </a:lnTo>
                  <a:lnTo>
                    <a:pt x="1498" y="4102"/>
                  </a:lnTo>
                  <a:lnTo>
                    <a:pt x="1617" y="3983"/>
                  </a:lnTo>
                  <a:lnTo>
                    <a:pt x="1737" y="3833"/>
                  </a:lnTo>
                  <a:lnTo>
                    <a:pt x="2156" y="3234"/>
                  </a:lnTo>
                  <a:lnTo>
                    <a:pt x="2576" y="2665"/>
                  </a:lnTo>
                  <a:lnTo>
                    <a:pt x="3414" y="1497"/>
                  </a:lnTo>
                  <a:lnTo>
                    <a:pt x="3504" y="1318"/>
                  </a:lnTo>
                  <a:lnTo>
                    <a:pt x="3564" y="1108"/>
                  </a:lnTo>
                  <a:lnTo>
                    <a:pt x="3564" y="928"/>
                  </a:lnTo>
                  <a:lnTo>
                    <a:pt x="3504" y="749"/>
                  </a:lnTo>
                  <a:lnTo>
                    <a:pt x="3444" y="569"/>
                  </a:lnTo>
                  <a:lnTo>
                    <a:pt x="3324" y="389"/>
                  </a:lnTo>
                  <a:lnTo>
                    <a:pt x="3204" y="240"/>
                  </a:lnTo>
                  <a:lnTo>
                    <a:pt x="3055" y="120"/>
                  </a:lnTo>
                  <a:lnTo>
                    <a:pt x="2875" y="60"/>
                  </a:lnTo>
                  <a:lnTo>
                    <a:pt x="26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7"/>
            <p:cNvSpPr/>
            <p:nvPr/>
          </p:nvSpPr>
          <p:spPr>
            <a:xfrm>
              <a:off x="11039671" y="3211224"/>
              <a:ext cx="22638" cy="28964"/>
            </a:xfrm>
            <a:custGeom>
              <a:avLst/>
              <a:gdLst/>
              <a:ahLst/>
              <a:cxnLst/>
              <a:rect l="l" t="t" r="r" b="b"/>
              <a:pathLst>
                <a:path w="3115" h="3984" extrusionOk="0">
                  <a:moveTo>
                    <a:pt x="1018" y="1"/>
                  </a:moveTo>
                  <a:lnTo>
                    <a:pt x="839" y="31"/>
                  </a:lnTo>
                  <a:lnTo>
                    <a:pt x="659" y="91"/>
                  </a:lnTo>
                  <a:lnTo>
                    <a:pt x="479" y="180"/>
                  </a:lnTo>
                  <a:lnTo>
                    <a:pt x="329" y="300"/>
                  </a:lnTo>
                  <a:lnTo>
                    <a:pt x="210" y="450"/>
                  </a:lnTo>
                  <a:lnTo>
                    <a:pt x="120" y="600"/>
                  </a:lnTo>
                  <a:lnTo>
                    <a:pt x="60" y="749"/>
                  </a:lnTo>
                  <a:lnTo>
                    <a:pt x="0" y="929"/>
                  </a:lnTo>
                  <a:lnTo>
                    <a:pt x="30" y="1139"/>
                  </a:lnTo>
                  <a:lnTo>
                    <a:pt x="90" y="1318"/>
                  </a:lnTo>
                  <a:lnTo>
                    <a:pt x="180" y="1528"/>
                  </a:lnTo>
                  <a:lnTo>
                    <a:pt x="479" y="2037"/>
                  </a:lnTo>
                  <a:lnTo>
                    <a:pt x="749" y="2576"/>
                  </a:lnTo>
                  <a:lnTo>
                    <a:pt x="1048" y="3115"/>
                  </a:lnTo>
                  <a:lnTo>
                    <a:pt x="1198" y="3354"/>
                  </a:lnTo>
                  <a:lnTo>
                    <a:pt x="1378" y="3624"/>
                  </a:lnTo>
                  <a:lnTo>
                    <a:pt x="1497" y="3744"/>
                  </a:lnTo>
                  <a:lnTo>
                    <a:pt x="1647" y="3864"/>
                  </a:lnTo>
                  <a:lnTo>
                    <a:pt x="1827" y="3953"/>
                  </a:lnTo>
                  <a:lnTo>
                    <a:pt x="2006" y="3983"/>
                  </a:lnTo>
                  <a:lnTo>
                    <a:pt x="2186" y="3983"/>
                  </a:lnTo>
                  <a:lnTo>
                    <a:pt x="2396" y="3953"/>
                  </a:lnTo>
                  <a:lnTo>
                    <a:pt x="2575" y="3893"/>
                  </a:lnTo>
                  <a:lnTo>
                    <a:pt x="2725" y="3804"/>
                  </a:lnTo>
                  <a:lnTo>
                    <a:pt x="2845" y="3684"/>
                  </a:lnTo>
                  <a:lnTo>
                    <a:pt x="2935" y="3564"/>
                  </a:lnTo>
                  <a:lnTo>
                    <a:pt x="3024" y="3414"/>
                  </a:lnTo>
                  <a:lnTo>
                    <a:pt x="3084" y="3265"/>
                  </a:lnTo>
                  <a:lnTo>
                    <a:pt x="3114" y="3115"/>
                  </a:lnTo>
                  <a:lnTo>
                    <a:pt x="3114" y="2965"/>
                  </a:lnTo>
                  <a:lnTo>
                    <a:pt x="3084" y="2786"/>
                  </a:lnTo>
                  <a:lnTo>
                    <a:pt x="3024" y="2666"/>
                  </a:lnTo>
                  <a:lnTo>
                    <a:pt x="2755" y="2097"/>
                  </a:lnTo>
                  <a:lnTo>
                    <a:pt x="2455" y="1558"/>
                  </a:lnTo>
                  <a:lnTo>
                    <a:pt x="2156" y="989"/>
                  </a:lnTo>
                  <a:lnTo>
                    <a:pt x="1857" y="450"/>
                  </a:lnTo>
                  <a:lnTo>
                    <a:pt x="1707" y="270"/>
                  </a:lnTo>
                  <a:lnTo>
                    <a:pt x="1557" y="151"/>
                  </a:lnTo>
                  <a:lnTo>
                    <a:pt x="1378" y="61"/>
                  </a:lnTo>
                  <a:lnTo>
                    <a:pt x="1198" y="31"/>
                  </a:lnTo>
                  <a:lnTo>
                    <a:pt x="10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7"/>
            <p:cNvSpPr/>
            <p:nvPr/>
          </p:nvSpPr>
          <p:spPr>
            <a:xfrm>
              <a:off x="11090810" y="3242565"/>
              <a:ext cx="15458" cy="25263"/>
            </a:xfrm>
            <a:custGeom>
              <a:avLst/>
              <a:gdLst/>
              <a:ahLst/>
              <a:cxnLst/>
              <a:rect l="l" t="t" r="r" b="b"/>
              <a:pathLst>
                <a:path w="2127" h="3475" extrusionOk="0">
                  <a:moveTo>
                    <a:pt x="1079" y="1"/>
                  </a:moveTo>
                  <a:lnTo>
                    <a:pt x="869" y="31"/>
                  </a:lnTo>
                  <a:lnTo>
                    <a:pt x="690" y="120"/>
                  </a:lnTo>
                  <a:lnTo>
                    <a:pt x="540" y="240"/>
                  </a:lnTo>
                  <a:lnTo>
                    <a:pt x="420" y="360"/>
                  </a:lnTo>
                  <a:lnTo>
                    <a:pt x="330" y="510"/>
                  </a:lnTo>
                  <a:lnTo>
                    <a:pt x="270" y="689"/>
                  </a:lnTo>
                  <a:lnTo>
                    <a:pt x="240" y="869"/>
                  </a:lnTo>
                  <a:lnTo>
                    <a:pt x="210" y="1079"/>
                  </a:lnTo>
                  <a:lnTo>
                    <a:pt x="210" y="1378"/>
                  </a:lnTo>
                  <a:lnTo>
                    <a:pt x="180" y="1677"/>
                  </a:lnTo>
                  <a:lnTo>
                    <a:pt x="151" y="1977"/>
                  </a:lnTo>
                  <a:lnTo>
                    <a:pt x="61" y="2246"/>
                  </a:lnTo>
                  <a:lnTo>
                    <a:pt x="1" y="2426"/>
                  </a:lnTo>
                  <a:lnTo>
                    <a:pt x="1" y="2606"/>
                  </a:lnTo>
                  <a:lnTo>
                    <a:pt x="31" y="2785"/>
                  </a:lnTo>
                  <a:lnTo>
                    <a:pt x="91" y="2935"/>
                  </a:lnTo>
                  <a:lnTo>
                    <a:pt x="180" y="3055"/>
                  </a:lnTo>
                  <a:lnTo>
                    <a:pt x="300" y="3175"/>
                  </a:lnTo>
                  <a:lnTo>
                    <a:pt x="420" y="3294"/>
                  </a:lnTo>
                  <a:lnTo>
                    <a:pt x="570" y="3384"/>
                  </a:lnTo>
                  <a:lnTo>
                    <a:pt x="719" y="3444"/>
                  </a:lnTo>
                  <a:lnTo>
                    <a:pt x="899" y="3474"/>
                  </a:lnTo>
                  <a:lnTo>
                    <a:pt x="1049" y="3474"/>
                  </a:lnTo>
                  <a:lnTo>
                    <a:pt x="1228" y="3444"/>
                  </a:lnTo>
                  <a:lnTo>
                    <a:pt x="1378" y="3414"/>
                  </a:lnTo>
                  <a:lnTo>
                    <a:pt x="1528" y="3324"/>
                  </a:lnTo>
                  <a:lnTo>
                    <a:pt x="1648" y="3205"/>
                  </a:lnTo>
                  <a:lnTo>
                    <a:pt x="1767" y="3025"/>
                  </a:lnTo>
                  <a:lnTo>
                    <a:pt x="1887" y="2785"/>
                  </a:lnTo>
                  <a:lnTo>
                    <a:pt x="1977" y="2516"/>
                  </a:lnTo>
                  <a:lnTo>
                    <a:pt x="2037" y="2246"/>
                  </a:lnTo>
                  <a:lnTo>
                    <a:pt x="2097" y="1977"/>
                  </a:lnTo>
                  <a:lnTo>
                    <a:pt x="2127" y="1408"/>
                  </a:lnTo>
                  <a:lnTo>
                    <a:pt x="2127" y="839"/>
                  </a:lnTo>
                  <a:lnTo>
                    <a:pt x="2127" y="659"/>
                  </a:lnTo>
                  <a:lnTo>
                    <a:pt x="2037" y="480"/>
                  </a:lnTo>
                  <a:lnTo>
                    <a:pt x="1917" y="330"/>
                  </a:lnTo>
                  <a:lnTo>
                    <a:pt x="1767" y="210"/>
                  </a:lnTo>
                  <a:lnTo>
                    <a:pt x="1618" y="90"/>
                  </a:lnTo>
                  <a:lnTo>
                    <a:pt x="1438" y="3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7"/>
            <p:cNvSpPr/>
            <p:nvPr/>
          </p:nvSpPr>
          <p:spPr>
            <a:xfrm>
              <a:off x="11028783" y="3273688"/>
              <a:ext cx="28736" cy="28746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869" y="1"/>
                  </a:moveTo>
                  <a:lnTo>
                    <a:pt x="690" y="60"/>
                  </a:lnTo>
                  <a:lnTo>
                    <a:pt x="540" y="120"/>
                  </a:lnTo>
                  <a:lnTo>
                    <a:pt x="420" y="210"/>
                  </a:lnTo>
                  <a:lnTo>
                    <a:pt x="270" y="300"/>
                  </a:lnTo>
                  <a:lnTo>
                    <a:pt x="181" y="420"/>
                  </a:lnTo>
                  <a:lnTo>
                    <a:pt x="91" y="569"/>
                  </a:lnTo>
                  <a:lnTo>
                    <a:pt x="31" y="719"/>
                  </a:lnTo>
                  <a:lnTo>
                    <a:pt x="1" y="869"/>
                  </a:lnTo>
                  <a:lnTo>
                    <a:pt x="1" y="1049"/>
                  </a:lnTo>
                  <a:lnTo>
                    <a:pt x="31" y="1198"/>
                  </a:lnTo>
                  <a:lnTo>
                    <a:pt x="91" y="1378"/>
                  </a:lnTo>
                  <a:lnTo>
                    <a:pt x="181" y="1528"/>
                  </a:lnTo>
                  <a:lnTo>
                    <a:pt x="660" y="2067"/>
                  </a:lnTo>
                  <a:lnTo>
                    <a:pt x="1169" y="2576"/>
                  </a:lnTo>
                  <a:lnTo>
                    <a:pt x="2187" y="3564"/>
                  </a:lnTo>
                  <a:lnTo>
                    <a:pt x="2337" y="3714"/>
                  </a:lnTo>
                  <a:lnTo>
                    <a:pt x="2486" y="3803"/>
                  </a:lnTo>
                  <a:lnTo>
                    <a:pt x="2666" y="3893"/>
                  </a:lnTo>
                  <a:lnTo>
                    <a:pt x="2846" y="3953"/>
                  </a:lnTo>
                  <a:lnTo>
                    <a:pt x="3025" y="3953"/>
                  </a:lnTo>
                  <a:lnTo>
                    <a:pt x="3205" y="3923"/>
                  </a:lnTo>
                  <a:lnTo>
                    <a:pt x="3385" y="3863"/>
                  </a:lnTo>
                  <a:lnTo>
                    <a:pt x="3564" y="3743"/>
                  </a:lnTo>
                  <a:lnTo>
                    <a:pt x="3684" y="3624"/>
                  </a:lnTo>
                  <a:lnTo>
                    <a:pt x="3804" y="3474"/>
                  </a:lnTo>
                  <a:lnTo>
                    <a:pt x="3894" y="3294"/>
                  </a:lnTo>
                  <a:lnTo>
                    <a:pt x="3924" y="3115"/>
                  </a:lnTo>
                  <a:lnTo>
                    <a:pt x="3953" y="2905"/>
                  </a:lnTo>
                  <a:lnTo>
                    <a:pt x="3924" y="2725"/>
                  </a:lnTo>
                  <a:lnTo>
                    <a:pt x="3864" y="2546"/>
                  </a:lnTo>
                  <a:lnTo>
                    <a:pt x="3744" y="2396"/>
                  </a:lnTo>
                  <a:lnTo>
                    <a:pt x="2636" y="1258"/>
                  </a:lnTo>
                  <a:lnTo>
                    <a:pt x="2067" y="719"/>
                  </a:lnTo>
                  <a:lnTo>
                    <a:pt x="1498" y="210"/>
                  </a:lnTo>
                  <a:lnTo>
                    <a:pt x="1348" y="90"/>
                  </a:lnTo>
                  <a:lnTo>
                    <a:pt x="1169" y="31"/>
                  </a:lnTo>
                  <a:lnTo>
                    <a:pt x="10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7"/>
            <p:cNvSpPr/>
            <p:nvPr/>
          </p:nvSpPr>
          <p:spPr>
            <a:xfrm>
              <a:off x="10966326" y="3271733"/>
              <a:ext cx="25683" cy="28956"/>
            </a:xfrm>
            <a:custGeom>
              <a:avLst/>
              <a:gdLst/>
              <a:ahLst/>
              <a:cxnLst/>
              <a:rect l="l" t="t" r="r" b="b"/>
              <a:pathLst>
                <a:path w="3534" h="3983" extrusionOk="0">
                  <a:moveTo>
                    <a:pt x="2515" y="0"/>
                  </a:moveTo>
                  <a:lnTo>
                    <a:pt x="2306" y="30"/>
                  </a:lnTo>
                  <a:lnTo>
                    <a:pt x="2126" y="90"/>
                  </a:lnTo>
                  <a:lnTo>
                    <a:pt x="1946" y="180"/>
                  </a:lnTo>
                  <a:lnTo>
                    <a:pt x="1797" y="300"/>
                  </a:lnTo>
                  <a:lnTo>
                    <a:pt x="1707" y="479"/>
                  </a:lnTo>
                  <a:lnTo>
                    <a:pt x="1408" y="1018"/>
                  </a:lnTo>
                  <a:lnTo>
                    <a:pt x="1228" y="1258"/>
                  </a:lnTo>
                  <a:lnTo>
                    <a:pt x="1048" y="1527"/>
                  </a:lnTo>
                  <a:lnTo>
                    <a:pt x="569" y="2036"/>
                  </a:lnTo>
                  <a:lnTo>
                    <a:pt x="330" y="2276"/>
                  </a:lnTo>
                  <a:lnTo>
                    <a:pt x="120" y="2545"/>
                  </a:lnTo>
                  <a:lnTo>
                    <a:pt x="60" y="2695"/>
                  </a:lnTo>
                  <a:lnTo>
                    <a:pt x="0" y="2845"/>
                  </a:lnTo>
                  <a:lnTo>
                    <a:pt x="0" y="2994"/>
                  </a:lnTo>
                  <a:lnTo>
                    <a:pt x="0" y="3174"/>
                  </a:lnTo>
                  <a:lnTo>
                    <a:pt x="60" y="3294"/>
                  </a:lnTo>
                  <a:lnTo>
                    <a:pt x="120" y="3444"/>
                  </a:lnTo>
                  <a:lnTo>
                    <a:pt x="210" y="3563"/>
                  </a:lnTo>
                  <a:lnTo>
                    <a:pt x="300" y="3683"/>
                  </a:lnTo>
                  <a:lnTo>
                    <a:pt x="419" y="3803"/>
                  </a:lnTo>
                  <a:lnTo>
                    <a:pt x="569" y="3893"/>
                  </a:lnTo>
                  <a:lnTo>
                    <a:pt x="689" y="3953"/>
                  </a:lnTo>
                  <a:lnTo>
                    <a:pt x="839" y="3983"/>
                  </a:lnTo>
                  <a:lnTo>
                    <a:pt x="1168" y="3983"/>
                  </a:lnTo>
                  <a:lnTo>
                    <a:pt x="1318" y="3923"/>
                  </a:lnTo>
                  <a:lnTo>
                    <a:pt x="1437" y="3863"/>
                  </a:lnTo>
                  <a:lnTo>
                    <a:pt x="1767" y="3623"/>
                  </a:lnTo>
                  <a:lnTo>
                    <a:pt x="2036" y="3354"/>
                  </a:lnTo>
                  <a:lnTo>
                    <a:pt x="2306" y="3084"/>
                  </a:lnTo>
                  <a:lnTo>
                    <a:pt x="2575" y="2815"/>
                  </a:lnTo>
                  <a:lnTo>
                    <a:pt x="2785" y="2485"/>
                  </a:lnTo>
                  <a:lnTo>
                    <a:pt x="3024" y="2186"/>
                  </a:lnTo>
                  <a:lnTo>
                    <a:pt x="3204" y="1857"/>
                  </a:lnTo>
                  <a:lnTo>
                    <a:pt x="3384" y="1527"/>
                  </a:lnTo>
                  <a:lnTo>
                    <a:pt x="3474" y="1348"/>
                  </a:lnTo>
                  <a:lnTo>
                    <a:pt x="3533" y="1138"/>
                  </a:lnTo>
                  <a:lnTo>
                    <a:pt x="3533" y="958"/>
                  </a:lnTo>
                  <a:lnTo>
                    <a:pt x="3504" y="779"/>
                  </a:lnTo>
                  <a:lnTo>
                    <a:pt x="3444" y="599"/>
                  </a:lnTo>
                  <a:lnTo>
                    <a:pt x="3354" y="419"/>
                  </a:lnTo>
                  <a:lnTo>
                    <a:pt x="3234" y="270"/>
                  </a:lnTo>
                  <a:lnTo>
                    <a:pt x="3084" y="150"/>
                  </a:lnTo>
                  <a:lnTo>
                    <a:pt x="2905" y="60"/>
                  </a:lnTo>
                  <a:lnTo>
                    <a:pt x="2695" y="30"/>
                  </a:lnTo>
                  <a:lnTo>
                    <a:pt x="25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7"/>
            <p:cNvSpPr/>
            <p:nvPr/>
          </p:nvSpPr>
          <p:spPr>
            <a:xfrm>
              <a:off x="10958491" y="3327663"/>
              <a:ext cx="26773" cy="15899"/>
            </a:xfrm>
            <a:custGeom>
              <a:avLst/>
              <a:gdLst/>
              <a:ahLst/>
              <a:cxnLst/>
              <a:rect l="l" t="t" r="r" b="b"/>
              <a:pathLst>
                <a:path w="3684" h="2187" extrusionOk="0">
                  <a:moveTo>
                    <a:pt x="2605" y="1"/>
                  </a:moveTo>
                  <a:lnTo>
                    <a:pt x="2426" y="60"/>
                  </a:lnTo>
                  <a:lnTo>
                    <a:pt x="2246" y="120"/>
                  </a:lnTo>
                  <a:lnTo>
                    <a:pt x="2006" y="180"/>
                  </a:lnTo>
                  <a:lnTo>
                    <a:pt x="1707" y="180"/>
                  </a:lnTo>
                  <a:lnTo>
                    <a:pt x="1078" y="210"/>
                  </a:lnTo>
                  <a:lnTo>
                    <a:pt x="1018" y="270"/>
                  </a:lnTo>
                  <a:lnTo>
                    <a:pt x="869" y="270"/>
                  </a:lnTo>
                  <a:lnTo>
                    <a:pt x="809" y="240"/>
                  </a:lnTo>
                  <a:lnTo>
                    <a:pt x="569" y="300"/>
                  </a:lnTo>
                  <a:lnTo>
                    <a:pt x="360" y="450"/>
                  </a:lnTo>
                  <a:lnTo>
                    <a:pt x="180" y="599"/>
                  </a:lnTo>
                  <a:lnTo>
                    <a:pt x="90" y="749"/>
                  </a:lnTo>
                  <a:lnTo>
                    <a:pt x="30" y="899"/>
                  </a:lnTo>
                  <a:lnTo>
                    <a:pt x="0" y="1019"/>
                  </a:lnTo>
                  <a:lnTo>
                    <a:pt x="0" y="1168"/>
                  </a:lnTo>
                  <a:lnTo>
                    <a:pt x="0" y="1348"/>
                  </a:lnTo>
                  <a:lnTo>
                    <a:pt x="30" y="1468"/>
                  </a:lnTo>
                  <a:lnTo>
                    <a:pt x="90" y="1617"/>
                  </a:lnTo>
                  <a:lnTo>
                    <a:pt x="180" y="1737"/>
                  </a:lnTo>
                  <a:lnTo>
                    <a:pt x="330" y="1917"/>
                  </a:lnTo>
                  <a:lnTo>
                    <a:pt x="539" y="2037"/>
                  </a:lnTo>
                  <a:lnTo>
                    <a:pt x="749" y="2097"/>
                  </a:lnTo>
                  <a:lnTo>
                    <a:pt x="988" y="2156"/>
                  </a:lnTo>
                  <a:lnTo>
                    <a:pt x="1228" y="2186"/>
                  </a:lnTo>
                  <a:lnTo>
                    <a:pt x="1467" y="2156"/>
                  </a:lnTo>
                  <a:lnTo>
                    <a:pt x="1917" y="2127"/>
                  </a:lnTo>
                  <a:lnTo>
                    <a:pt x="2246" y="2097"/>
                  </a:lnTo>
                  <a:lnTo>
                    <a:pt x="2575" y="2037"/>
                  </a:lnTo>
                  <a:lnTo>
                    <a:pt x="2905" y="1917"/>
                  </a:lnTo>
                  <a:lnTo>
                    <a:pt x="3204" y="1797"/>
                  </a:lnTo>
                  <a:lnTo>
                    <a:pt x="3384" y="1707"/>
                  </a:lnTo>
                  <a:lnTo>
                    <a:pt x="3504" y="1558"/>
                  </a:lnTo>
                  <a:lnTo>
                    <a:pt x="3593" y="1378"/>
                  </a:lnTo>
                  <a:lnTo>
                    <a:pt x="3653" y="1198"/>
                  </a:lnTo>
                  <a:lnTo>
                    <a:pt x="3683" y="1019"/>
                  </a:lnTo>
                  <a:lnTo>
                    <a:pt x="3683" y="809"/>
                  </a:lnTo>
                  <a:lnTo>
                    <a:pt x="3653" y="629"/>
                  </a:lnTo>
                  <a:lnTo>
                    <a:pt x="3563" y="480"/>
                  </a:lnTo>
                  <a:lnTo>
                    <a:pt x="3444" y="300"/>
                  </a:lnTo>
                  <a:lnTo>
                    <a:pt x="3294" y="180"/>
                  </a:lnTo>
                  <a:lnTo>
                    <a:pt x="3144" y="90"/>
                  </a:lnTo>
                  <a:lnTo>
                    <a:pt x="2965" y="30"/>
                  </a:lnTo>
                  <a:lnTo>
                    <a:pt x="27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7"/>
            <p:cNvSpPr/>
            <p:nvPr/>
          </p:nvSpPr>
          <p:spPr>
            <a:xfrm>
              <a:off x="10889719" y="3321354"/>
              <a:ext cx="15240" cy="26783"/>
            </a:xfrm>
            <a:custGeom>
              <a:avLst/>
              <a:gdLst/>
              <a:ahLst/>
              <a:cxnLst/>
              <a:rect l="l" t="t" r="r" b="b"/>
              <a:pathLst>
                <a:path w="2097" h="3684" extrusionOk="0">
                  <a:moveTo>
                    <a:pt x="988" y="0"/>
                  </a:moveTo>
                  <a:lnTo>
                    <a:pt x="809" y="30"/>
                  </a:lnTo>
                  <a:lnTo>
                    <a:pt x="659" y="90"/>
                  </a:lnTo>
                  <a:lnTo>
                    <a:pt x="539" y="180"/>
                  </a:lnTo>
                  <a:lnTo>
                    <a:pt x="419" y="270"/>
                  </a:lnTo>
                  <a:lnTo>
                    <a:pt x="300" y="419"/>
                  </a:lnTo>
                  <a:lnTo>
                    <a:pt x="240" y="569"/>
                  </a:lnTo>
                  <a:lnTo>
                    <a:pt x="210" y="779"/>
                  </a:lnTo>
                  <a:lnTo>
                    <a:pt x="180" y="1527"/>
                  </a:lnTo>
                  <a:lnTo>
                    <a:pt x="150" y="1917"/>
                  </a:lnTo>
                  <a:lnTo>
                    <a:pt x="60" y="2336"/>
                  </a:lnTo>
                  <a:lnTo>
                    <a:pt x="0" y="2515"/>
                  </a:lnTo>
                  <a:lnTo>
                    <a:pt x="0" y="2695"/>
                  </a:lnTo>
                  <a:lnTo>
                    <a:pt x="0" y="2875"/>
                  </a:lnTo>
                  <a:lnTo>
                    <a:pt x="30" y="3054"/>
                  </a:lnTo>
                  <a:lnTo>
                    <a:pt x="120" y="3234"/>
                  </a:lnTo>
                  <a:lnTo>
                    <a:pt x="210" y="3384"/>
                  </a:lnTo>
                  <a:lnTo>
                    <a:pt x="359" y="3504"/>
                  </a:lnTo>
                  <a:lnTo>
                    <a:pt x="539" y="3593"/>
                  </a:lnTo>
                  <a:lnTo>
                    <a:pt x="689" y="3653"/>
                  </a:lnTo>
                  <a:lnTo>
                    <a:pt x="898" y="3683"/>
                  </a:lnTo>
                  <a:lnTo>
                    <a:pt x="1078" y="3683"/>
                  </a:lnTo>
                  <a:lnTo>
                    <a:pt x="1258" y="3623"/>
                  </a:lnTo>
                  <a:lnTo>
                    <a:pt x="1437" y="3563"/>
                  </a:lnTo>
                  <a:lnTo>
                    <a:pt x="1587" y="3444"/>
                  </a:lnTo>
                  <a:lnTo>
                    <a:pt x="1737" y="3294"/>
                  </a:lnTo>
                  <a:lnTo>
                    <a:pt x="1797" y="3114"/>
                  </a:lnTo>
                  <a:lnTo>
                    <a:pt x="1946" y="2575"/>
                  </a:lnTo>
                  <a:lnTo>
                    <a:pt x="2066" y="2006"/>
                  </a:lnTo>
                  <a:lnTo>
                    <a:pt x="2096" y="1408"/>
                  </a:lnTo>
                  <a:lnTo>
                    <a:pt x="2096" y="839"/>
                  </a:lnTo>
                  <a:lnTo>
                    <a:pt x="2066" y="629"/>
                  </a:lnTo>
                  <a:lnTo>
                    <a:pt x="2006" y="479"/>
                  </a:lnTo>
                  <a:lnTo>
                    <a:pt x="1916" y="330"/>
                  </a:lnTo>
                  <a:lnTo>
                    <a:pt x="1797" y="210"/>
                  </a:lnTo>
                  <a:lnTo>
                    <a:pt x="1647" y="120"/>
                  </a:lnTo>
                  <a:lnTo>
                    <a:pt x="1497" y="60"/>
                  </a:lnTo>
                  <a:lnTo>
                    <a:pt x="1318" y="3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7"/>
            <p:cNvSpPr/>
            <p:nvPr/>
          </p:nvSpPr>
          <p:spPr>
            <a:xfrm>
              <a:off x="10906690" y="3286532"/>
              <a:ext cx="24819" cy="15681"/>
            </a:xfrm>
            <a:custGeom>
              <a:avLst/>
              <a:gdLst/>
              <a:ahLst/>
              <a:cxnLst/>
              <a:rect l="l" t="t" r="r" b="b"/>
              <a:pathLst>
                <a:path w="3415" h="2157" extrusionOk="0">
                  <a:moveTo>
                    <a:pt x="2366" y="0"/>
                  </a:moveTo>
                  <a:lnTo>
                    <a:pt x="2187" y="30"/>
                  </a:lnTo>
                  <a:lnTo>
                    <a:pt x="2007" y="90"/>
                  </a:lnTo>
                  <a:lnTo>
                    <a:pt x="1917" y="120"/>
                  </a:lnTo>
                  <a:lnTo>
                    <a:pt x="1797" y="150"/>
                  </a:lnTo>
                  <a:lnTo>
                    <a:pt x="1588" y="180"/>
                  </a:lnTo>
                  <a:lnTo>
                    <a:pt x="1378" y="150"/>
                  </a:lnTo>
                  <a:lnTo>
                    <a:pt x="1109" y="90"/>
                  </a:lnTo>
                  <a:lnTo>
                    <a:pt x="929" y="60"/>
                  </a:lnTo>
                  <a:lnTo>
                    <a:pt x="749" y="60"/>
                  </a:lnTo>
                  <a:lnTo>
                    <a:pt x="570" y="120"/>
                  </a:lnTo>
                  <a:lnTo>
                    <a:pt x="420" y="180"/>
                  </a:lnTo>
                  <a:lnTo>
                    <a:pt x="300" y="300"/>
                  </a:lnTo>
                  <a:lnTo>
                    <a:pt x="210" y="419"/>
                  </a:lnTo>
                  <a:lnTo>
                    <a:pt x="120" y="539"/>
                  </a:lnTo>
                  <a:lnTo>
                    <a:pt x="61" y="689"/>
                  </a:lnTo>
                  <a:lnTo>
                    <a:pt x="1" y="869"/>
                  </a:lnTo>
                  <a:lnTo>
                    <a:pt x="1" y="1018"/>
                  </a:lnTo>
                  <a:lnTo>
                    <a:pt x="1" y="1198"/>
                  </a:lnTo>
                  <a:lnTo>
                    <a:pt x="31" y="1348"/>
                  </a:lnTo>
                  <a:lnTo>
                    <a:pt x="120" y="1497"/>
                  </a:lnTo>
                  <a:lnTo>
                    <a:pt x="210" y="1647"/>
                  </a:lnTo>
                  <a:lnTo>
                    <a:pt x="330" y="1767"/>
                  </a:lnTo>
                  <a:lnTo>
                    <a:pt x="480" y="1887"/>
                  </a:lnTo>
                  <a:lnTo>
                    <a:pt x="779" y="2006"/>
                  </a:lnTo>
                  <a:lnTo>
                    <a:pt x="1049" y="2096"/>
                  </a:lnTo>
                  <a:lnTo>
                    <a:pt x="1348" y="2126"/>
                  </a:lnTo>
                  <a:lnTo>
                    <a:pt x="1678" y="2156"/>
                  </a:lnTo>
                  <a:lnTo>
                    <a:pt x="1977" y="2126"/>
                  </a:lnTo>
                  <a:lnTo>
                    <a:pt x="2276" y="2066"/>
                  </a:lnTo>
                  <a:lnTo>
                    <a:pt x="2576" y="1976"/>
                  </a:lnTo>
                  <a:lnTo>
                    <a:pt x="2845" y="1887"/>
                  </a:lnTo>
                  <a:lnTo>
                    <a:pt x="3025" y="1767"/>
                  </a:lnTo>
                  <a:lnTo>
                    <a:pt x="3145" y="1647"/>
                  </a:lnTo>
                  <a:lnTo>
                    <a:pt x="3265" y="1497"/>
                  </a:lnTo>
                  <a:lnTo>
                    <a:pt x="3354" y="1318"/>
                  </a:lnTo>
                  <a:lnTo>
                    <a:pt x="3384" y="1138"/>
                  </a:lnTo>
                  <a:lnTo>
                    <a:pt x="3414" y="958"/>
                  </a:lnTo>
                  <a:lnTo>
                    <a:pt x="3384" y="749"/>
                  </a:lnTo>
                  <a:lnTo>
                    <a:pt x="3324" y="569"/>
                  </a:lnTo>
                  <a:lnTo>
                    <a:pt x="3205" y="389"/>
                  </a:lnTo>
                  <a:lnTo>
                    <a:pt x="3085" y="270"/>
                  </a:lnTo>
                  <a:lnTo>
                    <a:pt x="2935" y="150"/>
                  </a:lnTo>
                  <a:lnTo>
                    <a:pt x="2755" y="60"/>
                  </a:lnTo>
                  <a:lnTo>
                    <a:pt x="2576" y="30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7"/>
            <p:cNvSpPr/>
            <p:nvPr/>
          </p:nvSpPr>
          <p:spPr>
            <a:xfrm>
              <a:off x="10827474" y="3301112"/>
              <a:ext cx="28946" cy="29175"/>
            </a:xfrm>
            <a:custGeom>
              <a:avLst/>
              <a:gdLst/>
              <a:ahLst/>
              <a:cxnLst/>
              <a:rect l="l" t="t" r="r" b="b"/>
              <a:pathLst>
                <a:path w="3983" h="4013" extrusionOk="0">
                  <a:moveTo>
                    <a:pt x="2875" y="0"/>
                  </a:moveTo>
                  <a:lnTo>
                    <a:pt x="2695" y="60"/>
                  </a:lnTo>
                  <a:lnTo>
                    <a:pt x="2516" y="120"/>
                  </a:lnTo>
                  <a:lnTo>
                    <a:pt x="2336" y="240"/>
                  </a:lnTo>
                  <a:lnTo>
                    <a:pt x="2186" y="360"/>
                  </a:lnTo>
                  <a:lnTo>
                    <a:pt x="1647" y="869"/>
                  </a:lnTo>
                  <a:lnTo>
                    <a:pt x="1108" y="1408"/>
                  </a:lnTo>
                  <a:lnTo>
                    <a:pt x="599" y="1947"/>
                  </a:lnTo>
                  <a:lnTo>
                    <a:pt x="360" y="2246"/>
                  </a:lnTo>
                  <a:lnTo>
                    <a:pt x="120" y="2546"/>
                  </a:lnTo>
                  <a:lnTo>
                    <a:pt x="60" y="2665"/>
                  </a:lnTo>
                  <a:lnTo>
                    <a:pt x="0" y="2815"/>
                  </a:lnTo>
                  <a:lnTo>
                    <a:pt x="0" y="2995"/>
                  </a:lnTo>
                  <a:lnTo>
                    <a:pt x="0" y="3144"/>
                  </a:lnTo>
                  <a:lnTo>
                    <a:pt x="30" y="3294"/>
                  </a:lnTo>
                  <a:lnTo>
                    <a:pt x="90" y="3444"/>
                  </a:lnTo>
                  <a:lnTo>
                    <a:pt x="180" y="3564"/>
                  </a:lnTo>
                  <a:lnTo>
                    <a:pt x="270" y="3683"/>
                  </a:lnTo>
                  <a:lnTo>
                    <a:pt x="390" y="3803"/>
                  </a:lnTo>
                  <a:lnTo>
                    <a:pt x="509" y="3893"/>
                  </a:lnTo>
                  <a:lnTo>
                    <a:pt x="629" y="3953"/>
                  </a:lnTo>
                  <a:lnTo>
                    <a:pt x="779" y="3983"/>
                  </a:lnTo>
                  <a:lnTo>
                    <a:pt x="929" y="4013"/>
                  </a:lnTo>
                  <a:lnTo>
                    <a:pt x="1078" y="3983"/>
                  </a:lnTo>
                  <a:lnTo>
                    <a:pt x="1228" y="3953"/>
                  </a:lnTo>
                  <a:lnTo>
                    <a:pt x="1378" y="3863"/>
                  </a:lnTo>
                  <a:lnTo>
                    <a:pt x="1707" y="3624"/>
                  </a:lnTo>
                  <a:lnTo>
                    <a:pt x="2036" y="3384"/>
                  </a:lnTo>
                  <a:lnTo>
                    <a:pt x="2605" y="2815"/>
                  </a:lnTo>
                  <a:lnTo>
                    <a:pt x="3743" y="1647"/>
                  </a:lnTo>
                  <a:lnTo>
                    <a:pt x="3863" y="1498"/>
                  </a:lnTo>
                  <a:lnTo>
                    <a:pt x="3923" y="1318"/>
                  </a:lnTo>
                  <a:lnTo>
                    <a:pt x="3983" y="1108"/>
                  </a:lnTo>
                  <a:lnTo>
                    <a:pt x="3953" y="929"/>
                  </a:lnTo>
                  <a:lnTo>
                    <a:pt x="3923" y="719"/>
                  </a:lnTo>
                  <a:lnTo>
                    <a:pt x="3863" y="539"/>
                  </a:lnTo>
                  <a:lnTo>
                    <a:pt x="3743" y="390"/>
                  </a:lnTo>
                  <a:lnTo>
                    <a:pt x="3623" y="240"/>
                  </a:lnTo>
                  <a:lnTo>
                    <a:pt x="3444" y="120"/>
                  </a:lnTo>
                  <a:lnTo>
                    <a:pt x="3264" y="30"/>
                  </a:lnTo>
                  <a:lnTo>
                    <a:pt x="30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7"/>
            <p:cNvSpPr/>
            <p:nvPr/>
          </p:nvSpPr>
          <p:spPr>
            <a:xfrm>
              <a:off x="10773281" y="3269771"/>
              <a:ext cx="33736" cy="15027"/>
            </a:xfrm>
            <a:custGeom>
              <a:avLst/>
              <a:gdLst/>
              <a:ahLst/>
              <a:cxnLst/>
              <a:rect l="l" t="t" r="r" b="b"/>
              <a:pathLst>
                <a:path w="4642" h="2067" extrusionOk="0">
                  <a:moveTo>
                    <a:pt x="2276" y="1"/>
                  </a:moveTo>
                  <a:lnTo>
                    <a:pt x="1557" y="31"/>
                  </a:lnTo>
                  <a:lnTo>
                    <a:pt x="869" y="60"/>
                  </a:lnTo>
                  <a:lnTo>
                    <a:pt x="659" y="90"/>
                  </a:lnTo>
                  <a:lnTo>
                    <a:pt x="509" y="180"/>
                  </a:lnTo>
                  <a:lnTo>
                    <a:pt x="360" y="270"/>
                  </a:lnTo>
                  <a:lnTo>
                    <a:pt x="240" y="390"/>
                  </a:lnTo>
                  <a:lnTo>
                    <a:pt x="150" y="540"/>
                  </a:lnTo>
                  <a:lnTo>
                    <a:pt x="60" y="689"/>
                  </a:lnTo>
                  <a:lnTo>
                    <a:pt x="30" y="869"/>
                  </a:lnTo>
                  <a:lnTo>
                    <a:pt x="0" y="1049"/>
                  </a:lnTo>
                  <a:lnTo>
                    <a:pt x="0" y="1198"/>
                  </a:lnTo>
                  <a:lnTo>
                    <a:pt x="30" y="1378"/>
                  </a:lnTo>
                  <a:lnTo>
                    <a:pt x="90" y="1528"/>
                  </a:lnTo>
                  <a:lnTo>
                    <a:pt x="180" y="1677"/>
                  </a:lnTo>
                  <a:lnTo>
                    <a:pt x="300" y="1797"/>
                  </a:lnTo>
                  <a:lnTo>
                    <a:pt x="450" y="1917"/>
                  </a:lnTo>
                  <a:lnTo>
                    <a:pt x="599" y="1977"/>
                  </a:lnTo>
                  <a:lnTo>
                    <a:pt x="809" y="2007"/>
                  </a:lnTo>
                  <a:lnTo>
                    <a:pt x="1527" y="2067"/>
                  </a:lnTo>
                  <a:lnTo>
                    <a:pt x="3653" y="2067"/>
                  </a:lnTo>
                  <a:lnTo>
                    <a:pt x="3863" y="2037"/>
                  </a:lnTo>
                  <a:lnTo>
                    <a:pt x="4073" y="1977"/>
                  </a:lnTo>
                  <a:lnTo>
                    <a:pt x="4252" y="1857"/>
                  </a:lnTo>
                  <a:lnTo>
                    <a:pt x="4402" y="1737"/>
                  </a:lnTo>
                  <a:lnTo>
                    <a:pt x="4492" y="1588"/>
                  </a:lnTo>
                  <a:lnTo>
                    <a:pt x="4582" y="1408"/>
                  </a:lnTo>
                  <a:lnTo>
                    <a:pt x="4642" y="1228"/>
                  </a:lnTo>
                  <a:lnTo>
                    <a:pt x="4642" y="1049"/>
                  </a:lnTo>
                  <a:lnTo>
                    <a:pt x="4642" y="839"/>
                  </a:lnTo>
                  <a:lnTo>
                    <a:pt x="4582" y="659"/>
                  </a:lnTo>
                  <a:lnTo>
                    <a:pt x="4522" y="510"/>
                  </a:lnTo>
                  <a:lnTo>
                    <a:pt x="4432" y="360"/>
                  </a:lnTo>
                  <a:lnTo>
                    <a:pt x="4282" y="210"/>
                  </a:lnTo>
                  <a:lnTo>
                    <a:pt x="4103" y="120"/>
                  </a:lnTo>
                  <a:lnTo>
                    <a:pt x="3923" y="60"/>
                  </a:lnTo>
                  <a:lnTo>
                    <a:pt x="3683" y="31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7"/>
            <p:cNvSpPr/>
            <p:nvPr/>
          </p:nvSpPr>
          <p:spPr>
            <a:xfrm>
              <a:off x="10766536" y="3317437"/>
              <a:ext cx="26119" cy="32875"/>
            </a:xfrm>
            <a:custGeom>
              <a:avLst/>
              <a:gdLst/>
              <a:ahLst/>
              <a:cxnLst/>
              <a:rect l="l" t="t" r="r" b="b"/>
              <a:pathLst>
                <a:path w="3594" h="4522" extrusionOk="0">
                  <a:moveTo>
                    <a:pt x="1048" y="0"/>
                  </a:moveTo>
                  <a:lnTo>
                    <a:pt x="898" y="30"/>
                  </a:lnTo>
                  <a:lnTo>
                    <a:pt x="719" y="90"/>
                  </a:lnTo>
                  <a:lnTo>
                    <a:pt x="539" y="150"/>
                  </a:lnTo>
                  <a:lnTo>
                    <a:pt x="389" y="240"/>
                  </a:lnTo>
                  <a:lnTo>
                    <a:pt x="270" y="360"/>
                  </a:lnTo>
                  <a:lnTo>
                    <a:pt x="150" y="509"/>
                  </a:lnTo>
                  <a:lnTo>
                    <a:pt x="60" y="659"/>
                  </a:lnTo>
                  <a:lnTo>
                    <a:pt x="0" y="809"/>
                  </a:lnTo>
                  <a:lnTo>
                    <a:pt x="0" y="988"/>
                  </a:lnTo>
                  <a:lnTo>
                    <a:pt x="0" y="1168"/>
                  </a:lnTo>
                  <a:lnTo>
                    <a:pt x="60" y="1378"/>
                  </a:lnTo>
                  <a:lnTo>
                    <a:pt x="419" y="2066"/>
                  </a:lnTo>
                  <a:lnTo>
                    <a:pt x="809" y="2725"/>
                  </a:lnTo>
                  <a:lnTo>
                    <a:pt x="1228" y="3384"/>
                  </a:lnTo>
                  <a:lnTo>
                    <a:pt x="1677" y="4013"/>
                  </a:lnTo>
                  <a:lnTo>
                    <a:pt x="1827" y="4192"/>
                  </a:lnTo>
                  <a:lnTo>
                    <a:pt x="1976" y="4312"/>
                  </a:lnTo>
                  <a:lnTo>
                    <a:pt x="2156" y="4402"/>
                  </a:lnTo>
                  <a:lnTo>
                    <a:pt x="2336" y="4492"/>
                  </a:lnTo>
                  <a:lnTo>
                    <a:pt x="2515" y="4522"/>
                  </a:lnTo>
                  <a:lnTo>
                    <a:pt x="2725" y="4522"/>
                  </a:lnTo>
                  <a:lnTo>
                    <a:pt x="2905" y="4462"/>
                  </a:lnTo>
                  <a:lnTo>
                    <a:pt x="3114" y="4372"/>
                  </a:lnTo>
                  <a:lnTo>
                    <a:pt x="3264" y="4252"/>
                  </a:lnTo>
                  <a:lnTo>
                    <a:pt x="3384" y="4102"/>
                  </a:lnTo>
                  <a:lnTo>
                    <a:pt x="3503" y="3923"/>
                  </a:lnTo>
                  <a:lnTo>
                    <a:pt x="3563" y="3743"/>
                  </a:lnTo>
                  <a:lnTo>
                    <a:pt x="3593" y="3534"/>
                  </a:lnTo>
                  <a:lnTo>
                    <a:pt x="3593" y="3324"/>
                  </a:lnTo>
                  <a:lnTo>
                    <a:pt x="3563" y="3144"/>
                  </a:lnTo>
                  <a:lnTo>
                    <a:pt x="3444" y="2965"/>
                  </a:lnTo>
                  <a:lnTo>
                    <a:pt x="2994" y="2336"/>
                  </a:lnTo>
                  <a:lnTo>
                    <a:pt x="2575" y="1737"/>
                  </a:lnTo>
                  <a:lnTo>
                    <a:pt x="2186" y="1078"/>
                  </a:lnTo>
                  <a:lnTo>
                    <a:pt x="1797" y="449"/>
                  </a:lnTo>
                  <a:lnTo>
                    <a:pt x="1677" y="270"/>
                  </a:lnTo>
                  <a:lnTo>
                    <a:pt x="1557" y="150"/>
                  </a:lnTo>
                  <a:lnTo>
                    <a:pt x="1407" y="60"/>
                  </a:lnTo>
                  <a:lnTo>
                    <a:pt x="1228" y="30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7"/>
            <p:cNvSpPr/>
            <p:nvPr/>
          </p:nvSpPr>
          <p:spPr>
            <a:xfrm>
              <a:off x="10706028" y="3242347"/>
              <a:ext cx="30909" cy="21127"/>
            </a:xfrm>
            <a:custGeom>
              <a:avLst/>
              <a:gdLst/>
              <a:ahLst/>
              <a:cxnLst/>
              <a:rect l="l" t="t" r="r" b="b"/>
              <a:pathLst>
                <a:path w="4253" h="2906" extrusionOk="0">
                  <a:moveTo>
                    <a:pt x="3175" y="1"/>
                  </a:moveTo>
                  <a:lnTo>
                    <a:pt x="2965" y="31"/>
                  </a:lnTo>
                  <a:lnTo>
                    <a:pt x="2786" y="91"/>
                  </a:lnTo>
                  <a:lnTo>
                    <a:pt x="2606" y="210"/>
                  </a:lnTo>
                  <a:lnTo>
                    <a:pt x="2157" y="480"/>
                  </a:lnTo>
                  <a:lnTo>
                    <a:pt x="1917" y="630"/>
                  </a:lnTo>
                  <a:lnTo>
                    <a:pt x="1678" y="719"/>
                  </a:lnTo>
                  <a:lnTo>
                    <a:pt x="1438" y="809"/>
                  </a:lnTo>
                  <a:lnTo>
                    <a:pt x="1229" y="839"/>
                  </a:lnTo>
                  <a:lnTo>
                    <a:pt x="749" y="929"/>
                  </a:lnTo>
                  <a:lnTo>
                    <a:pt x="570" y="989"/>
                  </a:lnTo>
                  <a:lnTo>
                    <a:pt x="390" y="1079"/>
                  </a:lnTo>
                  <a:lnTo>
                    <a:pt x="240" y="1228"/>
                  </a:lnTo>
                  <a:lnTo>
                    <a:pt x="151" y="1378"/>
                  </a:lnTo>
                  <a:lnTo>
                    <a:pt x="61" y="1558"/>
                  </a:lnTo>
                  <a:lnTo>
                    <a:pt x="1" y="1737"/>
                  </a:lnTo>
                  <a:lnTo>
                    <a:pt x="1" y="1947"/>
                  </a:lnTo>
                  <a:lnTo>
                    <a:pt x="31" y="2127"/>
                  </a:lnTo>
                  <a:lnTo>
                    <a:pt x="91" y="2306"/>
                  </a:lnTo>
                  <a:lnTo>
                    <a:pt x="151" y="2426"/>
                  </a:lnTo>
                  <a:lnTo>
                    <a:pt x="270" y="2546"/>
                  </a:lnTo>
                  <a:lnTo>
                    <a:pt x="360" y="2666"/>
                  </a:lnTo>
                  <a:lnTo>
                    <a:pt x="510" y="2726"/>
                  </a:lnTo>
                  <a:lnTo>
                    <a:pt x="660" y="2815"/>
                  </a:lnTo>
                  <a:lnTo>
                    <a:pt x="809" y="2845"/>
                  </a:lnTo>
                  <a:lnTo>
                    <a:pt x="959" y="2875"/>
                  </a:lnTo>
                  <a:lnTo>
                    <a:pt x="1169" y="2905"/>
                  </a:lnTo>
                  <a:lnTo>
                    <a:pt x="1348" y="2905"/>
                  </a:lnTo>
                  <a:lnTo>
                    <a:pt x="1738" y="2845"/>
                  </a:lnTo>
                  <a:lnTo>
                    <a:pt x="2127" y="2726"/>
                  </a:lnTo>
                  <a:lnTo>
                    <a:pt x="2486" y="2576"/>
                  </a:lnTo>
                  <a:lnTo>
                    <a:pt x="2875" y="2396"/>
                  </a:lnTo>
                  <a:lnTo>
                    <a:pt x="3205" y="2217"/>
                  </a:lnTo>
                  <a:lnTo>
                    <a:pt x="3864" y="1767"/>
                  </a:lnTo>
                  <a:lnTo>
                    <a:pt x="4013" y="1648"/>
                  </a:lnTo>
                  <a:lnTo>
                    <a:pt x="4133" y="1498"/>
                  </a:lnTo>
                  <a:lnTo>
                    <a:pt x="4193" y="1318"/>
                  </a:lnTo>
                  <a:lnTo>
                    <a:pt x="4253" y="1109"/>
                  </a:lnTo>
                  <a:lnTo>
                    <a:pt x="4253" y="899"/>
                  </a:lnTo>
                  <a:lnTo>
                    <a:pt x="4193" y="719"/>
                  </a:lnTo>
                  <a:lnTo>
                    <a:pt x="4133" y="540"/>
                  </a:lnTo>
                  <a:lnTo>
                    <a:pt x="4043" y="360"/>
                  </a:lnTo>
                  <a:lnTo>
                    <a:pt x="3893" y="210"/>
                  </a:lnTo>
                  <a:lnTo>
                    <a:pt x="3714" y="91"/>
                  </a:lnTo>
                  <a:lnTo>
                    <a:pt x="3534" y="31"/>
                  </a:lnTo>
                  <a:lnTo>
                    <a:pt x="33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7"/>
            <p:cNvSpPr/>
            <p:nvPr/>
          </p:nvSpPr>
          <p:spPr>
            <a:xfrm>
              <a:off x="10725616" y="3176838"/>
              <a:ext cx="32653" cy="32664"/>
            </a:xfrm>
            <a:custGeom>
              <a:avLst/>
              <a:gdLst/>
              <a:ahLst/>
              <a:cxnLst/>
              <a:rect l="l" t="t" r="r" b="b"/>
              <a:pathLst>
                <a:path w="4493" h="4493" extrusionOk="0">
                  <a:moveTo>
                    <a:pt x="899" y="1"/>
                  </a:moveTo>
                  <a:lnTo>
                    <a:pt x="749" y="31"/>
                  </a:lnTo>
                  <a:lnTo>
                    <a:pt x="600" y="121"/>
                  </a:lnTo>
                  <a:lnTo>
                    <a:pt x="450" y="210"/>
                  </a:lnTo>
                  <a:lnTo>
                    <a:pt x="330" y="330"/>
                  </a:lnTo>
                  <a:lnTo>
                    <a:pt x="210" y="450"/>
                  </a:lnTo>
                  <a:lnTo>
                    <a:pt x="121" y="600"/>
                  </a:lnTo>
                  <a:lnTo>
                    <a:pt x="61" y="749"/>
                  </a:lnTo>
                  <a:lnTo>
                    <a:pt x="31" y="929"/>
                  </a:lnTo>
                  <a:lnTo>
                    <a:pt x="1" y="1109"/>
                  </a:lnTo>
                  <a:lnTo>
                    <a:pt x="31" y="1258"/>
                  </a:lnTo>
                  <a:lnTo>
                    <a:pt x="121" y="1438"/>
                  </a:lnTo>
                  <a:lnTo>
                    <a:pt x="240" y="1618"/>
                  </a:lnTo>
                  <a:lnTo>
                    <a:pt x="839" y="2276"/>
                  </a:lnTo>
                  <a:lnTo>
                    <a:pt x="1468" y="2935"/>
                  </a:lnTo>
                  <a:lnTo>
                    <a:pt x="2756" y="4193"/>
                  </a:lnTo>
                  <a:lnTo>
                    <a:pt x="2935" y="4343"/>
                  </a:lnTo>
                  <a:lnTo>
                    <a:pt x="3115" y="4462"/>
                  </a:lnTo>
                  <a:lnTo>
                    <a:pt x="3324" y="4492"/>
                  </a:lnTo>
                  <a:lnTo>
                    <a:pt x="3504" y="4492"/>
                  </a:lnTo>
                  <a:lnTo>
                    <a:pt x="3684" y="4462"/>
                  </a:lnTo>
                  <a:lnTo>
                    <a:pt x="3863" y="4402"/>
                  </a:lnTo>
                  <a:lnTo>
                    <a:pt x="4013" y="4283"/>
                  </a:lnTo>
                  <a:lnTo>
                    <a:pt x="4163" y="4163"/>
                  </a:lnTo>
                  <a:lnTo>
                    <a:pt x="4283" y="4013"/>
                  </a:lnTo>
                  <a:lnTo>
                    <a:pt x="4402" y="3863"/>
                  </a:lnTo>
                  <a:lnTo>
                    <a:pt x="4462" y="3684"/>
                  </a:lnTo>
                  <a:lnTo>
                    <a:pt x="4492" y="3504"/>
                  </a:lnTo>
                  <a:lnTo>
                    <a:pt x="4462" y="3295"/>
                  </a:lnTo>
                  <a:lnTo>
                    <a:pt x="4432" y="3115"/>
                  </a:lnTo>
                  <a:lnTo>
                    <a:pt x="4343" y="2905"/>
                  </a:lnTo>
                  <a:lnTo>
                    <a:pt x="4193" y="2726"/>
                  </a:lnTo>
                  <a:lnTo>
                    <a:pt x="2905" y="1438"/>
                  </a:lnTo>
                  <a:lnTo>
                    <a:pt x="2247" y="809"/>
                  </a:lnTo>
                  <a:lnTo>
                    <a:pt x="1588" y="210"/>
                  </a:lnTo>
                  <a:lnTo>
                    <a:pt x="1408" y="91"/>
                  </a:lnTo>
                  <a:lnTo>
                    <a:pt x="1258" y="31"/>
                  </a:lnTo>
                  <a:lnTo>
                    <a:pt x="10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7"/>
            <p:cNvSpPr/>
            <p:nvPr/>
          </p:nvSpPr>
          <p:spPr>
            <a:xfrm>
              <a:off x="10780026" y="3134834"/>
              <a:ext cx="15458" cy="20254"/>
            </a:xfrm>
            <a:custGeom>
              <a:avLst/>
              <a:gdLst/>
              <a:ahLst/>
              <a:cxnLst/>
              <a:rect l="l" t="t" r="r" b="b"/>
              <a:pathLst>
                <a:path w="2127" h="2786" extrusionOk="0">
                  <a:moveTo>
                    <a:pt x="869" y="1"/>
                  </a:moveTo>
                  <a:lnTo>
                    <a:pt x="719" y="31"/>
                  </a:lnTo>
                  <a:lnTo>
                    <a:pt x="599" y="61"/>
                  </a:lnTo>
                  <a:lnTo>
                    <a:pt x="450" y="150"/>
                  </a:lnTo>
                  <a:lnTo>
                    <a:pt x="330" y="240"/>
                  </a:lnTo>
                  <a:lnTo>
                    <a:pt x="210" y="330"/>
                  </a:lnTo>
                  <a:lnTo>
                    <a:pt x="120" y="450"/>
                  </a:lnTo>
                  <a:lnTo>
                    <a:pt x="60" y="600"/>
                  </a:lnTo>
                  <a:lnTo>
                    <a:pt x="31" y="749"/>
                  </a:lnTo>
                  <a:lnTo>
                    <a:pt x="1" y="1139"/>
                  </a:lnTo>
                  <a:lnTo>
                    <a:pt x="1" y="1318"/>
                  </a:lnTo>
                  <a:lnTo>
                    <a:pt x="31" y="1498"/>
                  </a:lnTo>
                  <a:lnTo>
                    <a:pt x="90" y="1797"/>
                  </a:lnTo>
                  <a:lnTo>
                    <a:pt x="180" y="2067"/>
                  </a:lnTo>
                  <a:lnTo>
                    <a:pt x="330" y="2306"/>
                  </a:lnTo>
                  <a:lnTo>
                    <a:pt x="510" y="2546"/>
                  </a:lnTo>
                  <a:lnTo>
                    <a:pt x="659" y="2666"/>
                  </a:lnTo>
                  <a:lnTo>
                    <a:pt x="839" y="2755"/>
                  </a:lnTo>
                  <a:lnTo>
                    <a:pt x="1019" y="2785"/>
                  </a:lnTo>
                  <a:lnTo>
                    <a:pt x="1198" y="2785"/>
                  </a:lnTo>
                  <a:lnTo>
                    <a:pt x="1408" y="2755"/>
                  </a:lnTo>
                  <a:lnTo>
                    <a:pt x="1588" y="2696"/>
                  </a:lnTo>
                  <a:lnTo>
                    <a:pt x="1737" y="2576"/>
                  </a:lnTo>
                  <a:lnTo>
                    <a:pt x="1887" y="2456"/>
                  </a:lnTo>
                  <a:lnTo>
                    <a:pt x="1977" y="2336"/>
                  </a:lnTo>
                  <a:lnTo>
                    <a:pt x="2067" y="2187"/>
                  </a:lnTo>
                  <a:lnTo>
                    <a:pt x="2097" y="2007"/>
                  </a:lnTo>
                  <a:lnTo>
                    <a:pt x="2127" y="1857"/>
                  </a:lnTo>
                  <a:lnTo>
                    <a:pt x="2097" y="1707"/>
                  </a:lnTo>
                  <a:lnTo>
                    <a:pt x="2067" y="1558"/>
                  </a:lnTo>
                  <a:lnTo>
                    <a:pt x="2007" y="1408"/>
                  </a:lnTo>
                  <a:lnTo>
                    <a:pt x="1917" y="1258"/>
                  </a:lnTo>
                  <a:lnTo>
                    <a:pt x="1917" y="1228"/>
                  </a:lnTo>
                  <a:lnTo>
                    <a:pt x="1917" y="1198"/>
                  </a:lnTo>
                  <a:lnTo>
                    <a:pt x="1857" y="869"/>
                  </a:lnTo>
                  <a:lnTo>
                    <a:pt x="1827" y="689"/>
                  </a:lnTo>
                  <a:lnTo>
                    <a:pt x="1767" y="510"/>
                  </a:lnTo>
                  <a:lnTo>
                    <a:pt x="1677" y="360"/>
                  </a:lnTo>
                  <a:lnTo>
                    <a:pt x="1558" y="240"/>
                  </a:lnTo>
                  <a:lnTo>
                    <a:pt x="1408" y="120"/>
                  </a:lnTo>
                  <a:lnTo>
                    <a:pt x="1228" y="31"/>
                  </a:lnTo>
                  <a:lnTo>
                    <a:pt x="10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7"/>
            <p:cNvSpPr/>
            <p:nvPr/>
          </p:nvSpPr>
          <p:spPr>
            <a:xfrm>
              <a:off x="10884275" y="3083905"/>
              <a:ext cx="17413" cy="18953"/>
            </a:xfrm>
            <a:custGeom>
              <a:avLst/>
              <a:gdLst/>
              <a:ahLst/>
              <a:cxnLst/>
              <a:rect l="l" t="t" r="r" b="b"/>
              <a:pathLst>
                <a:path w="2396" h="2607" extrusionOk="0">
                  <a:moveTo>
                    <a:pt x="1468" y="1"/>
                  </a:moveTo>
                  <a:lnTo>
                    <a:pt x="1318" y="31"/>
                  </a:lnTo>
                  <a:lnTo>
                    <a:pt x="1168" y="61"/>
                  </a:lnTo>
                  <a:lnTo>
                    <a:pt x="1049" y="121"/>
                  </a:lnTo>
                  <a:lnTo>
                    <a:pt x="779" y="300"/>
                  </a:lnTo>
                  <a:lnTo>
                    <a:pt x="629" y="420"/>
                  </a:lnTo>
                  <a:lnTo>
                    <a:pt x="539" y="570"/>
                  </a:lnTo>
                  <a:lnTo>
                    <a:pt x="330" y="899"/>
                  </a:lnTo>
                  <a:lnTo>
                    <a:pt x="300" y="929"/>
                  </a:lnTo>
                  <a:lnTo>
                    <a:pt x="180" y="1079"/>
                  </a:lnTo>
                  <a:lnTo>
                    <a:pt x="90" y="1259"/>
                  </a:lnTo>
                  <a:lnTo>
                    <a:pt x="30" y="1438"/>
                  </a:lnTo>
                  <a:lnTo>
                    <a:pt x="1" y="1648"/>
                  </a:lnTo>
                  <a:lnTo>
                    <a:pt x="30" y="1828"/>
                  </a:lnTo>
                  <a:lnTo>
                    <a:pt x="90" y="2007"/>
                  </a:lnTo>
                  <a:lnTo>
                    <a:pt x="180" y="2187"/>
                  </a:lnTo>
                  <a:lnTo>
                    <a:pt x="300" y="2337"/>
                  </a:lnTo>
                  <a:lnTo>
                    <a:pt x="450" y="2456"/>
                  </a:lnTo>
                  <a:lnTo>
                    <a:pt x="629" y="2546"/>
                  </a:lnTo>
                  <a:lnTo>
                    <a:pt x="809" y="2606"/>
                  </a:lnTo>
                  <a:lnTo>
                    <a:pt x="1198" y="2606"/>
                  </a:lnTo>
                  <a:lnTo>
                    <a:pt x="1408" y="2546"/>
                  </a:lnTo>
                  <a:lnTo>
                    <a:pt x="1558" y="2456"/>
                  </a:lnTo>
                  <a:lnTo>
                    <a:pt x="1707" y="2307"/>
                  </a:lnTo>
                  <a:lnTo>
                    <a:pt x="1917" y="2067"/>
                  </a:lnTo>
                  <a:lnTo>
                    <a:pt x="2007" y="1917"/>
                  </a:lnTo>
                  <a:lnTo>
                    <a:pt x="2067" y="1798"/>
                  </a:lnTo>
                  <a:lnTo>
                    <a:pt x="2156" y="1588"/>
                  </a:lnTo>
                  <a:lnTo>
                    <a:pt x="2276" y="1408"/>
                  </a:lnTo>
                  <a:lnTo>
                    <a:pt x="2366" y="1259"/>
                  </a:lnTo>
                  <a:lnTo>
                    <a:pt x="2396" y="1049"/>
                  </a:lnTo>
                  <a:lnTo>
                    <a:pt x="2396" y="869"/>
                  </a:lnTo>
                  <a:lnTo>
                    <a:pt x="2366" y="690"/>
                  </a:lnTo>
                  <a:lnTo>
                    <a:pt x="2306" y="540"/>
                  </a:lnTo>
                  <a:lnTo>
                    <a:pt x="2186" y="360"/>
                  </a:lnTo>
                  <a:lnTo>
                    <a:pt x="2067" y="241"/>
                  </a:lnTo>
                  <a:lnTo>
                    <a:pt x="1917" y="121"/>
                  </a:lnTo>
                  <a:lnTo>
                    <a:pt x="1767" y="61"/>
                  </a:lnTo>
                  <a:lnTo>
                    <a:pt x="1617" y="31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7"/>
            <p:cNvSpPr/>
            <p:nvPr/>
          </p:nvSpPr>
          <p:spPr>
            <a:xfrm>
              <a:off x="10964800" y="3089130"/>
              <a:ext cx="29819" cy="21774"/>
            </a:xfrm>
            <a:custGeom>
              <a:avLst/>
              <a:gdLst/>
              <a:ahLst/>
              <a:cxnLst/>
              <a:rect l="l" t="t" r="r" b="b"/>
              <a:pathLst>
                <a:path w="4103" h="2995" extrusionOk="0">
                  <a:moveTo>
                    <a:pt x="2965" y="1"/>
                  </a:moveTo>
                  <a:lnTo>
                    <a:pt x="2636" y="60"/>
                  </a:lnTo>
                  <a:lnTo>
                    <a:pt x="2306" y="180"/>
                  </a:lnTo>
                  <a:lnTo>
                    <a:pt x="1977" y="300"/>
                  </a:lnTo>
                  <a:lnTo>
                    <a:pt x="1647" y="480"/>
                  </a:lnTo>
                  <a:lnTo>
                    <a:pt x="1049" y="839"/>
                  </a:lnTo>
                  <a:lnTo>
                    <a:pt x="480" y="1198"/>
                  </a:lnTo>
                  <a:lnTo>
                    <a:pt x="330" y="1318"/>
                  </a:lnTo>
                  <a:lnTo>
                    <a:pt x="210" y="1468"/>
                  </a:lnTo>
                  <a:lnTo>
                    <a:pt x="90" y="1618"/>
                  </a:lnTo>
                  <a:lnTo>
                    <a:pt x="31" y="1797"/>
                  </a:lnTo>
                  <a:lnTo>
                    <a:pt x="1" y="1977"/>
                  </a:lnTo>
                  <a:lnTo>
                    <a:pt x="1" y="2157"/>
                  </a:lnTo>
                  <a:lnTo>
                    <a:pt x="60" y="2336"/>
                  </a:lnTo>
                  <a:lnTo>
                    <a:pt x="120" y="2516"/>
                  </a:lnTo>
                  <a:lnTo>
                    <a:pt x="240" y="2666"/>
                  </a:lnTo>
                  <a:lnTo>
                    <a:pt x="390" y="2785"/>
                  </a:lnTo>
                  <a:lnTo>
                    <a:pt x="540" y="2875"/>
                  </a:lnTo>
                  <a:lnTo>
                    <a:pt x="719" y="2965"/>
                  </a:lnTo>
                  <a:lnTo>
                    <a:pt x="899" y="2995"/>
                  </a:lnTo>
                  <a:lnTo>
                    <a:pt x="1079" y="2995"/>
                  </a:lnTo>
                  <a:lnTo>
                    <a:pt x="1258" y="2935"/>
                  </a:lnTo>
                  <a:lnTo>
                    <a:pt x="1438" y="2845"/>
                  </a:lnTo>
                  <a:lnTo>
                    <a:pt x="1917" y="2546"/>
                  </a:lnTo>
                  <a:lnTo>
                    <a:pt x="2426" y="2276"/>
                  </a:lnTo>
                  <a:lnTo>
                    <a:pt x="2905" y="2037"/>
                  </a:lnTo>
                  <a:lnTo>
                    <a:pt x="3444" y="1797"/>
                  </a:lnTo>
                  <a:lnTo>
                    <a:pt x="3654" y="1707"/>
                  </a:lnTo>
                  <a:lnTo>
                    <a:pt x="3803" y="1588"/>
                  </a:lnTo>
                  <a:lnTo>
                    <a:pt x="3923" y="1468"/>
                  </a:lnTo>
                  <a:lnTo>
                    <a:pt x="4013" y="1318"/>
                  </a:lnTo>
                  <a:lnTo>
                    <a:pt x="4073" y="1168"/>
                  </a:lnTo>
                  <a:lnTo>
                    <a:pt x="4103" y="989"/>
                  </a:lnTo>
                  <a:lnTo>
                    <a:pt x="4103" y="839"/>
                  </a:lnTo>
                  <a:lnTo>
                    <a:pt x="4073" y="659"/>
                  </a:lnTo>
                  <a:lnTo>
                    <a:pt x="4013" y="510"/>
                  </a:lnTo>
                  <a:lnTo>
                    <a:pt x="3953" y="390"/>
                  </a:lnTo>
                  <a:lnTo>
                    <a:pt x="3833" y="240"/>
                  </a:lnTo>
                  <a:lnTo>
                    <a:pt x="3714" y="150"/>
                  </a:lnTo>
                  <a:lnTo>
                    <a:pt x="3564" y="60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7"/>
            <p:cNvSpPr/>
            <p:nvPr/>
          </p:nvSpPr>
          <p:spPr>
            <a:xfrm>
              <a:off x="10925406" y="3082167"/>
              <a:ext cx="17638" cy="22428"/>
            </a:xfrm>
            <a:custGeom>
              <a:avLst/>
              <a:gdLst/>
              <a:ahLst/>
              <a:cxnLst/>
              <a:rect l="l" t="t" r="r" b="b"/>
              <a:pathLst>
                <a:path w="2427" h="3085" extrusionOk="0">
                  <a:moveTo>
                    <a:pt x="869" y="0"/>
                  </a:moveTo>
                  <a:lnTo>
                    <a:pt x="690" y="30"/>
                  </a:lnTo>
                  <a:lnTo>
                    <a:pt x="510" y="90"/>
                  </a:lnTo>
                  <a:lnTo>
                    <a:pt x="330" y="210"/>
                  </a:lnTo>
                  <a:lnTo>
                    <a:pt x="210" y="360"/>
                  </a:lnTo>
                  <a:lnTo>
                    <a:pt x="121" y="509"/>
                  </a:lnTo>
                  <a:lnTo>
                    <a:pt x="31" y="659"/>
                  </a:lnTo>
                  <a:lnTo>
                    <a:pt x="1" y="839"/>
                  </a:lnTo>
                  <a:lnTo>
                    <a:pt x="1" y="1018"/>
                  </a:lnTo>
                  <a:lnTo>
                    <a:pt x="31" y="1198"/>
                  </a:lnTo>
                  <a:lnTo>
                    <a:pt x="91" y="1378"/>
                  </a:lnTo>
                  <a:lnTo>
                    <a:pt x="180" y="1557"/>
                  </a:lnTo>
                  <a:lnTo>
                    <a:pt x="360" y="2096"/>
                  </a:lnTo>
                  <a:lnTo>
                    <a:pt x="480" y="2456"/>
                  </a:lnTo>
                  <a:lnTo>
                    <a:pt x="600" y="2635"/>
                  </a:lnTo>
                  <a:lnTo>
                    <a:pt x="719" y="2785"/>
                  </a:lnTo>
                  <a:lnTo>
                    <a:pt x="869" y="2905"/>
                  </a:lnTo>
                  <a:lnTo>
                    <a:pt x="1049" y="2995"/>
                  </a:lnTo>
                  <a:lnTo>
                    <a:pt x="1228" y="3055"/>
                  </a:lnTo>
                  <a:lnTo>
                    <a:pt x="1408" y="3085"/>
                  </a:lnTo>
                  <a:lnTo>
                    <a:pt x="1588" y="3085"/>
                  </a:lnTo>
                  <a:lnTo>
                    <a:pt x="1797" y="3025"/>
                  </a:lnTo>
                  <a:lnTo>
                    <a:pt x="1977" y="2935"/>
                  </a:lnTo>
                  <a:lnTo>
                    <a:pt x="2127" y="2815"/>
                  </a:lnTo>
                  <a:lnTo>
                    <a:pt x="2247" y="2635"/>
                  </a:lnTo>
                  <a:lnTo>
                    <a:pt x="2336" y="2486"/>
                  </a:lnTo>
                  <a:lnTo>
                    <a:pt x="2396" y="2306"/>
                  </a:lnTo>
                  <a:lnTo>
                    <a:pt x="2426" y="2096"/>
                  </a:lnTo>
                  <a:lnTo>
                    <a:pt x="2426" y="1917"/>
                  </a:lnTo>
                  <a:lnTo>
                    <a:pt x="2366" y="1707"/>
                  </a:lnTo>
                  <a:lnTo>
                    <a:pt x="2187" y="1318"/>
                  </a:lnTo>
                  <a:lnTo>
                    <a:pt x="2097" y="1018"/>
                  </a:lnTo>
                  <a:lnTo>
                    <a:pt x="2037" y="809"/>
                  </a:lnTo>
                  <a:lnTo>
                    <a:pt x="1947" y="659"/>
                  </a:lnTo>
                  <a:lnTo>
                    <a:pt x="1857" y="480"/>
                  </a:lnTo>
                  <a:lnTo>
                    <a:pt x="1708" y="330"/>
                  </a:lnTo>
                  <a:lnTo>
                    <a:pt x="1558" y="210"/>
                  </a:lnTo>
                  <a:lnTo>
                    <a:pt x="1408" y="90"/>
                  </a:lnTo>
                  <a:lnTo>
                    <a:pt x="1228" y="3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7"/>
            <p:cNvSpPr/>
            <p:nvPr/>
          </p:nvSpPr>
          <p:spPr>
            <a:xfrm>
              <a:off x="11035099" y="3008823"/>
              <a:ext cx="144282" cy="110809"/>
            </a:xfrm>
            <a:custGeom>
              <a:avLst/>
              <a:gdLst/>
              <a:ahLst/>
              <a:cxnLst/>
              <a:rect l="l" t="t" r="r" b="b"/>
              <a:pathLst>
                <a:path w="19853" h="15242" extrusionOk="0">
                  <a:moveTo>
                    <a:pt x="749" y="0"/>
                  </a:moveTo>
                  <a:lnTo>
                    <a:pt x="569" y="60"/>
                  </a:lnTo>
                  <a:lnTo>
                    <a:pt x="420" y="150"/>
                  </a:lnTo>
                  <a:lnTo>
                    <a:pt x="270" y="270"/>
                  </a:lnTo>
                  <a:lnTo>
                    <a:pt x="180" y="420"/>
                  </a:lnTo>
                  <a:lnTo>
                    <a:pt x="90" y="569"/>
                  </a:lnTo>
                  <a:lnTo>
                    <a:pt x="30" y="719"/>
                  </a:lnTo>
                  <a:lnTo>
                    <a:pt x="0" y="899"/>
                  </a:lnTo>
                  <a:lnTo>
                    <a:pt x="0" y="1078"/>
                  </a:lnTo>
                  <a:lnTo>
                    <a:pt x="30" y="1258"/>
                  </a:lnTo>
                  <a:lnTo>
                    <a:pt x="90" y="1408"/>
                  </a:lnTo>
                  <a:lnTo>
                    <a:pt x="210" y="1558"/>
                  </a:lnTo>
                  <a:lnTo>
                    <a:pt x="330" y="1677"/>
                  </a:lnTo>
                  <a:lnTo>
                    <a:pt x="509" y="1797"/>
                  </a:lnTo>
                  <a:lnTo>
                    <a:pt x="689" y="1857"/>
                  </a:lnTo>
                  <a:lnTo>
                    <a:pt x="2007" y="2216"/>
                  </a:lnTo>
                  <a:lnTo>
                    <a:pt x="3324" y="2636"/>
                  </a:lnTo>
                  <a:lnTo>
                    <a:pt x="4612" y="3115"/>
                  </a:lnTo>
                  <a:lnTo>
                    <a:pt x="5869" y="3654"/>
                  </a:lnTo>
                  <a:lnTo>
                    <a:pt x="7127" y="4223"/>
                  </a:lnTo>
                  <a:lnTo>
                    <a:pt x="8325" y="4851"/>
                  </a:lnTo>
                  <a:lnTo>
                    <a:pt x="9522" y="5540"/>
                  </a:lnTo>
                  <a:lnTo>
                    <a:pt x="10690" y="6259"/>
                  </a:lnTo>
                  <a:lnTo>
                    <a:pt x="11828" y="7037"/>
                  </a:lnTo>
                  <a:lnTo>
                    <a:pt x="12966" y="7876"/>
                  </a:lnTo>
                  <a:lnTo>
                    <a:pt x="13505" y="8325"/>
                  </a:lnTo>
                  <a:lnTo>
                    <a:pt x="14074" y="8774"/>
                  </a:lnTo>
                  <a:lnTo>
                    <a:pt x="14583" y="9253"/>
                  </a:lnTo>
                  <a:lnTo>
                    <a:pt x="15092" y="9762"/>
                  </a:lnTo>
                  <a:lnTo>
                    <a:pt x="15571" y="10271"/>
                  </a:lnTo>
                  <a:lnTo>
                    <a:pt x="16020" y="10810"/>
                  </a:lnTo>
                  <a:lnTo>
                    <a:pt x="16469" y="11379"/>
                  </a:lnTo>
                  <a:lnTo>
                    <a:pt x="16858" y="11948"/>
                  </a:lnTo>
                  <a:lnTo>
                    <a:pt x="17188" y="12577"/>
                  </a:lnTo>
                  <a:lnTo>
                    <a:pt x="17517" y="13206"/>
                  </a:lnTo>
                  <a:lnTo>
                    <a:pt x="17757" y="13834"/>
                  </a:lnTo>
                  <a:lnTo>
                    <a:pt x="17966" y="14523"/>
                  </a:lnTo>
                  <a:lnTo>
                    <a:pt x="18056" y="14703"/>
                  </a:lnTo>
                  <a:lnTo>
                    <a:pt x="18146" y="14882"/>
                  </a:lnTo>
                  <a:lnTo>
                    <a:pt x="18296" y="15002"/>
                  </a:lnTo>
                  <a:lnTo>
                    <a:pt x="18445" y="15122"/>
                  </a:lnTo>
                  <a:lnTo>
                    <a:pt x="18595" y="15182"/>
                  </a:lnTo>
                  <a:lnTo>
                    <a:pt x="18775" y="15242"/>
                  </a:lnTo>
                  <a:lnTo>
                    <a:pt x="18954" y="15242"/>
                  </a:lnTo>
                  <a:lnTo>
                    <a:pt x="19134" y="15212"/>
                  </a:lnTo>
                  <a:lnTo>
                    <a:pt x="19314" y="15182"/>
                  </a:lnTo>
                  <a:lnTo>
                    <a:pt x="19464" y="15092"/>
                  </a:lnTo>
                  <a:lnTo>
                    <a:pt x="19613" y="15002"/>
                  </a:lnTo>
                  <a:lnTo>
                    <a:pt x="19703" y="14882"/>
                  </a:lnTo>
                  <a:lnTo>
                    <a:pt x="19793" y="14733"/>
                  </a:lnTo>
                  <a:lnTo>
                    <a:pt x="19853" y="14583"/>
                  </a:lnTo>
                  <a:lnTo>
                    <a:pt x="19853" y="14373"/>
                  </a:lnTo>
                  <a:lnTo>
                    <a:pt x="19823" y="14164"/>
                  </a:lnTo>
                  <a:lnTo>
                    <a:pt x="19613" y="13445"/>
                  </a:lnTo>
                  <a:lnTo>
                    <a:pt x="19374" y="12756"/>
                  </a:lnTo>
                  <a:lnTo>
                    <a:pt x="19074" y="12068"/>
                  </a:lnTo>
                  <a:lnTo>
                    <a:pt x="18715" y="11439"/>
                  </a:lnTo>
                  <a:lnTo>
                    <a:pt x="18326" y="10810"/>
                  </a:lnTo>
                  <a:lnTo>
                    <a:pt x="17936" y="10181"/>
                  </a:lnTo>
                  <a:lnTo>
                    <a:pt x="17487" y="9582"/>
                  </a:lnTo>
                  <a:lnTo>
                    <a:pt x="17008" y="9013"/>
                  </a:lnTo>
                  <a:lnTo>
                    <a:pt x="16499" y="8474"/>
                  </a:lnTo>
                  <a:lnTo>
                    <a:pt x="15960" y="7935"/>
                  </a:lnTo>
                  <a:lnTo>
                    <a:pt x="15421" y="7426"/>
                  </a:lnTo>
                  <a:lnTo>
                    <a:pt x="14852" y="6947"/>
                  </a:lnTo>
                  <a:lnTo>
                    <a:pt x="14283" y="6468"/>
                  </a:lnTo>
                  <a:lnTo>
                    <a:pt x="13714" y="6019"/>
                  </a:lnTo>
                  <a:lnTo>
                    <a:pt x="13116" y="5570"/>
                  </a:lnTo>
                  <a:lnTo>
                    <a:pt x="12487" y="5151"/>
                  </a:lnTo>
                  <a:lnTo>
                    <a:pt x="11199" y="4312"/>
                  </a:lnTo>
                  <a:lnTo>
                    <a:pt x="9852" y="3504"/>
                  </a:lnTo>
                  <a:lnTo>
                    <a:pt x="8474" y="2755"/>
                  </a:lnTo>
                  <a:lnTo>
                    <a:pt x="7067" y="2067"/>
                  </a:lnTo>
                  <a:lnTo>
                    <a:pt x="6348" y="1737"/>
                  </a:lnTo>
                  <a:lnTo>
                    <a:pt x="5600" y="1438"/>
                  </a:lnTo>
                  <a:lnTo>
                    <a:pt x="4881" y="1168"/>
                  </a:lnTo>
                  <a:lnTo>
                    <a:pt x="4162" y="899"/>
                  </a:lnTo>
                  <a:lnTo>
                    <a:pt x="3414" y="659"/>
                  </a:lnTo>
                  <a:lnTo>
                    <a:pt x="2665" y="420"/>
                  </a:lnTo>
                  <a:lnTo>
                    <a:pt x="1917" y="210"/>
                  </a:lnTo>
                  <a:lnTo>
                    <a:pt x="1138" y="30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7"/>
            <p:cNvSpPr/>
            <p:nvPr/>
          </p:nvSpPr>
          <p:spPr>
            <a:xfrm>
              <a:off x="11094946" y="2983361"/>
              <a:ext cx="69644" cy="55296"/>
            </a:xfrm>
            <a:custGeom>
              <a:avLst/>
              <a:gdLst/>
              <a:ahLst/>
              <a:cxnLst/>
              <a:rect l="l" t="t" r="r" b="b"/>
              <a:pathLst>
                <a:path w="9583" h="7606" extrusionOk="0">
                  <a:moveTo>
                    <a:pt x="749" y="0"/>
                  </a:moveTo>
                  <a:lnTo>
                    <a:pt x="570" y="30"/>
                  </a:lnTo>
                  <a:lnTo>
                    <a:pt x="420" y="90"/>
                  </a:lnTo>
                  <a:lnTo>
                    <a:pt x="300" y="180"/>
                  </a:lnTo>
                  <a:lnTo>
                    <a:pt x="180" y="300"/>
                  </a:lnTo>
                  <a:lnTo>
                    <a:pt x="91" y="449"/>
                  </a:lnTo>
                  <a:lnTo>
                    <a:pt x="31" y="599"/>
                  </a:lnTo>
                  <a:lnTo>
                    <a:pt x="1" y="779"/>
                  </a:lnTo>
                  <a:lnTo>
                    <a:pt x="1" y="958"/>
                  </a:lnTo>
                  <a:lnTo>
                    <a:pt x="1" y="1138"/>
                  </a:lnTo>
                  <a:lnTo>
                    <a:pt x="61" y="1318"/>
                  </a:lnTo>
                  <a:lnTo>
                    <a:pt x="121" y="1467"/>
                  </a:lnTo>
                  <a:lnTo>
                    <a:pt x="240" y="1617"/>
                  </a:lnTo>
                  <a:lnTo>
                    <a:pt x="390" y="1767"/>
                  </a:lnTo>
                  <a:lnTo>
                    <a:pt x="570" y="1857"/>
                  </a:lnTo>
                  <a:lnTo>
                    <a:pt x="1079" y="2126"/>
                  </a:lnTo>
                  <a:lnTo>
                    <a:pt x="1588" y="2396"/>
                  </a:lnTo>
                  <a:lnTo>
                    <a:pt x="2576" y="2965"/>
                  </a:lnTo>
                  <a:lnTo>
                    <a:pt x="3534" y="3593"/>
                  </a:lnTo>
                  <a:lnTo>
                    <a:pt x="4462" y="4252"/>
                  </a:lnTo>
                  <a:lnTo>
                    <a:pt x="5361" y="4971"/>
                  </a:lnTo>
                  <a:lnTo>
                    <a:pt x="6229" y="5719"/>
                  </a:lnTo>
                  <a:lnTo>
                    <a:pt x="7067" y="6498"/>
                  </a:lnTo>
                  <a:lnTo>
                    <a:pt x="7906" y="7306"/>
                  </a:lnTo>
                  <a:lnTo>
                    <a:pt x="8085" y="7456"/>
                  </a:lnTo>
                  <a:lnTo>
                    <a:pt x="8235" y="7546"/>
                  </a:lnTo>
                  <a:lnTo>
                    <a:pt x="8415" y="7576"/>
                  </a:lnTo>
                  <a:lnTo>
                    <a:pt x="8594" y="7606"/>
                  </a:lnTo>
                  <a:lnTo>
                    <a:pt x="8774" y="7576"/>
                  </a:lnTo>
                  <a:lnTo>
                    <a:pt x="8954" y="7516"/>
                  </a:lnTo>
                  <a:lnTo>
                    <a:pt x="9104" y="7456"/>
                  </a:lnTo>
                  <a:lnTo>
                    <a:pt x="9253" y="7336"/>
                  </a:lnTo>
                  <a:lnTo>
                    <a:pt x="9373" y="7216"/>
                  </a:lnTo>
                  <a:lnTo>
                    <a:pt x="9463" y="7097"/>
                  </a:lnTo>
                  <a:lnTo>
                    <a:pt x="9523" y="6947"/>
                  </a:lnTo>
                  <a:lnTo>
                    <a:pt x="9583" y="6797"/>
                  </a:lnTo>
                  <a:lnTo>
                    <a:pt x="9583" y="6618"/>
                  </a:lnTo>
                  <a:lnTo>
                    <a:pt x="9523" y="6468"/>
                  </a:lnTo>
                  <a:lnTo>
                    <a:pt x="9463" y="6288"/>
                  </a:lnTo>
                  <a:lnTo>
                    <a:pt x="9313" y="6139"/>
                  </a:lnTo>
                  <a:lnTo>
                    <a:pt x="8385" y="5240"/>
                  </a:lnTo>
                  <a:lnTo>
                    <a:pt x="7457" y="4372"/>
                  </a:lnTo>
                  <a:lnTo>
                    <a:pt x="6498" y="3533"/>
                  </a:lnTo>
                  <a:lnTo>
                    <a:pt x="5480" y="2755"/>
                  </a:lnTo>
                  <a:lnTo>
                    <a:pt x="4462" y="2006"/>
                  </a:lnTo>
                  <a:lnTo>
                    <a:pt x="3414" y="1318"/>
                  </a:lnTo>
                  <a:lnTo>
                    <a:pt x="2845" y="988"/>
                  </a:lnTo>
                  <a:lnTo>
                    <a:pt x="2306" y="659"/>
                  </a:lnTo>
                  <a:lnTo>
                    <a:pt x="1708" y="389"/>
                  </a:lnTo>
                  <a:lnTo>
                    <a:pt x="1139" y="90"/>
                  </a:lnTo>
                  <a:lnTo>
                    <a:pt x="929" y="3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8" name="Google Shape;5738;p57"/>
          <p:cNvGrpSpPr/>
          <p:nvPr/>
        </p:nvGrpSpPr>
        <p:grpSpPr>
          <a:xfrm>
            <a:off x="4896549" y="2399770"/>
            <a:ext cx="519495" cy="640392"/>
            <a:chOff x="9131776" y="3129947"/>
            <a:chExt cx="519495" cy="640392"/>
          </a:xfrm>
        </p:grpSpPr>
        <p:sp>
          <p:nvSpPr>
            <p:cNvPr id="5739" name="Google Shape;5739;p57"/>
            <p:cNvSpPr/>
            <p:nvPr/>
          </p:nvSpPr>
          <p:spPr>
            <a:xfrm>
              <a:off x="9310669" y="3357810"/>
              <a:ext cx="321420" cy="412529"/>
            </a:xfrm>
            <a:custGeom>
              <a:avLst/>
              <a:gdLst/>
              <a:ahLst/>
              <a:cxnLst/>
              <a:rect l="l" t="t" r="r" b="b"/>
              <a:pathLst>
                <a:path w="44227" h="56744" extrusionOk="0">
                  <a:moveTo>
                    <a:pt x="28447" y="1"/>
                  </a:moveTo>
                  <a:lnTo>
                    <a:pt x="28117" y="31"/>
                  </a:lnTo>
                  <a:lnTo>
                    <a:pt x="27818" y="120"/>
                  </a:lnTo>
                  <a:lnTo>
                    <a:pt x="27578" y="210"/>
                  </a:lnTo>
                  <a:lnTo>
                    <a:pt x="27369" y="300"/>
                  </a:lnTo>
                  <a:lnTo>
                    <a:pt x="27219" y="390"/>
                  </a:lnTo>
                  <a:lnTo>
                    <a:pt x="5271" y="13984"/>
                  </a:lnTo>
                  <a:lnTo>
                    <a:pt x="0" y="23117"/>
                  </a:lnTo>
                  <a:lnTo>
                    <a:pt x="1498" y="24704"/>
                  </a:lnTo>
                  <a:lnTo>
                    <a:pt x="3204" y="26471"/>
                  </a:lnTo>
                  <a:lnTo>
                    <a:pt x="5480" y="28806"/>
                  </a:lnTo>
                  <a:lnTo>
                    <a:pt x="8175" y="31531"/>
                  </a:lnTo>
                  <a:lnTo>
                    <a:pt x="11229" y="34555"/>
                  </a:lnTo>
                  <a:lnTo>
                    <a:pt x="14553" y="37759"/>
                  </a:lnTo>
                  <a:lnTo>
                    <a:pt x="16290" y="39406"/>
                  </a:lnTo>
                  <a:lnTo>
                    <a:pt x="18086" y="41053"/>
                  </a:lnTo>
                  <a:lnTo>
                    <a:pt x="19883" y="42670"/>
                  </a:lnTo>
                  <a:lnTo>
                    <a:pt x="21680" y="44287"/>
                  </a:lnTo>
                  <a:lnTo>
                    <a:pt x="23506" y="45874"/>
                  </a:lnTo>
                  <a:lnTo>
                    <a:pt x="25303" y="47401"/>
                  </a:lnTo>
                  <a:lnTo>
                    <a:pt x="27069" y="48838"/>
                  </a:lnTo>
                  <a:lnTo>
                    <a:pt x="28836" y="50216"/>
                  </a:lnTo>
                  <a:lnTo>
                    <a:pt x="30543" y="51503"/>
                  </a:lnTo>
                  <a:lnTo>
                    <a:pt x="32190" y="52701"/>
                  </a:lnTo>
                  <a:lnTo>
                    <a:pt x="33777" y="53749"/>
                  </a:lnTo>
                  <a:lnTo>
                    <a:pt x="34525" y="54228"/>
                  </a:lnTo>
                  <a:lnTo>
                    <a:pt x="35274" y="54677"/>
                  </a:lnTo>
                  <a:lnTo>
                    <a:pt x="35992" y="55067"/>
                  </a:lnTo>
                  <a:lnTo>
                    <a:pt x="36711" y="55426"/>
                  </a:lnTo>
                  <a:lnTo>
                    <a:pt x="37370" y="55755"/>
                  </a:lnTo>
                  <a:lnTo>
                    <a:pt x="38029" y="56025"/>
                  </a:lnTo>
                  <a:lnTo>
                    <a:pt x="38657" y="56264"/>
                  </a:lnTo>
                  <a:lnTo>
                    <a:pt x="39256" y="56474"/>
                  </a:lnTo>
                  <a:lnTo>
                    <a:pt x="39825" y="56624"/>
                  </a:lnTo>
                  <a:lnTo>
                    <a:pt x="40334" y="56713"/>
                  </a:lnTo>
                  <a:lnTo>
                    <a:pt x="40843" y="56743"/>
                  </a:lnTo>
                  <a:lnTo>
                    <a:pt x="41322" y="56743"/>
                  </a:lnTo>
                  <a:lnTo>
                    <a:pt x="41742" y="56654"/>
                  </a:lnTo>
                  <a:lnTo>
                    <a:pt x="42131" y="56534"/>
                  </a:lnTo>
                  <a:lnTo>
                    <a:pt x="42490" y="56354"/>
                  </a:lnTo>
                  <a:lnTo>
                    <a:pt x="42820" y="56145"/>
                  </a:lnTo>
                  <a:lnTo>
                    <a:pt x="43119" y="55875"/>
                  </a:lnTo>
                  <a:lnTo>
                    <a:pt x="43359" y="55546"/>
                  </a:lnTo>
                  <a:lnTo>
                    <a:pt x="43568" y="55156"/>
                  </a:lnTo>
                  <a:lnTo>
                    <a:pt x="43748" y="54737"/>
                  </a:lnTo>
                  <a:lnTo>
                    <a:pt x="43898" y="54288"/>
                  </a:lnTo>
                  <a:lnTo>
                    <a:pt x="44047" y="53779"/>
                  </a:lnTo>
                  <a:lnTo>
                    <a:pt x="44137" y="53240"/>
                  </a:lnTo>
                  <a:lnTo>
                    <a:pt x="44197" y="52671"/>
                  </a:lnTo>
                  <a:lnTo>
                    <a:pt x="44227" y="52072"/>
                  </a:lnTo>
                  <a:lnTo>
                    <a:pt x="44227" y="51413"/>
                  </a:lnTo>
                  <a:lnTo>
                    <a:pt x="44227" y="50725"/>
                  </a:lnTo>
                  <a:lnTo>
                    <a:pt x="44197" y="50006"/>
                  </a:lnTo>
                  <a:lnTo>
                    <a:pt x="44107" y="49258"/>
                  </a:lnTo>
                  <a:lnTo>
                    <a:pt x="44017" y="48479"/>
                  </a:lnTo>
                  <a:lnTo>
                    <a:pt x="43808" y="46862"/>
                  </a:lnTo>
                  <a:lnTo>
                    <a:pt x="43478" y="45125"/>
                  </a:lnTo>
                  <a:lnTo>
                    <a:pt x="43089" y="43299"/>
                  </a:lnTo>
                  <a:lnTo>
                    <a:pt x="42640" y="41382"/>
                  </a:lnTo>
                  <a:lnTo>
                    <a:pt x="42131" y="39436"/>
                  </a:lnTo>
                  <a:lnTo>
                    <a:pt x="41562" y="37430"/>
                  </a:lnTo>
                  <a:lnTo>
                    <a:pt x="40963" y="35364"/>
                  </a:lnTo>
                  <a:lnTo>
                    <a:pt x="40304" y="33298"/>
                  </a:lnTo>
                  <a:lnTo>
                    <a:pt x="38987" y="29106"/>
                  </a:lnTo>
                  <a:lnTo>
                    <a:pt x="37579" y="24944"/>
                  </a:lnTo>
                  <a:lnTo>
                    <a:pt x="34944" y="17128"/>
                  </a:lnTo>
                  <a:lnTo>
                    <a:pt x="33807" y="13655"/>
                  </a:lnTo>
                  <a:lnTo>
                    <a:pt x="33298" y="12068"/>
                  </a:lnTo>
                  <a:lnTo>
                    <a:pt x="32848" y="10601"/>
                  </a:lnTo>
                  <a:lnTo>
                    <a:pt x="32489" y="9253"/>
                  </a:lnTo>
                  <a:lnTo>
                    <a:pt x="32190" y="8055"/>
                  </a:lnTo>
                  <a:lnTo>
                    <a:pt x="31980" y="7037"/>
                  </a:lnTo>
                  <a:lnTo>
                    <a:pt x="31830" y="6139"/>
                  </a:lnTo>
                  <a:lnTo>
                    <a:pt x="31741" y="5391"/>
                  </a:lnTo>
                  <a:lnTo>
                    <a:pt x="31651" y="4702"/>
                  </a:lnTo>
                  <a:lnTo>
                    <a:pt x="31531" y="4073"/>
                  </a:lnTo>
                  <a:lnTo>
                    <a:pt x="31381" y="3474"/>
                  </a:lnTo>
                  <a:lnTo>
                    <a:pt x="31261" y="2965"/>
                  </a:lnTo>
                  <a:lnTo>
                    <a:pt x="31082" y="2486"/>
                  </a:lnTo>
                  <a:lnTo>
                    <a:pt x="30932" y="2067"/>
                  </a:lnTo>
                  <a:lnTo>
                    <a:pt x="30752" y="1707"/>
                  </a:lnTo>
                  <a:lnTo>
                    <a:pt x="30573" y="1378"/>
                  </a:lnTo>
                  <a:lnTo>
                    <a:pt x="30393" y="1079"/>
                  </a:lnTo>
                  <a:lnTo>
                    <a:pt x="30183" y="839"/>
                  </a:lnTo>
                  <a:lnTo>
                    <a:pt x="30004" y="630"/>
                  </a:lnTo>
                  <a:lnTo>
                    <a:pt x="29794" y="450"/>
                  </a:lnTo>
                  <a:lnTo>
                    <a:pt x="29615" y="300"/>
                  </a:lnTo>
                  <a:lnTo>
                    <a:pt x="29405" y="210"/>
                  </a:lnTo>
                  <a:lnTo>
                    <a:pt x="29195" y="120"/>
                  </a:lnTo>
                  <a:lnTo>
                    <a:pt x="29016" y="61"/>
                  </a:lnTo>
                  <a:lnTo>
                    <a:pt x="28806" y="31"/>
                  </a:lnTo>
                  <a:lnTo>
                    <a:pt x="28447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7"/>
            <p:cNvSpPr/>
            <p:nvPr/>
          </p:nvSpPr>
          <p:spPr>
            <a:xfrm>
              <a:off x="9131776" y="3129947"/>
              <a:ext cx="427176" cy="453234"/>
            </a:xfrm>
            <a:custGeom>
              <a:avLst/>
              <a:gdLst/>
              <a:ahLst/>
              <a:cxnLst/>
              <a:rect l="l" t="t" r="r" b="b"/>
              <a:pathLst>
                <a:path w="58779" h="62343" extrusionOk="0">
                  <a:moveTo>
                    <a:pt x="27458" y="0"/>
                  </a:moveTo>
                  <a:lnTo>
                    <a:pt x="26650" y="30"/>
                  </a:lnTo>
                  <a:lnTo>
                    <a:pt x="25871" y="60"/>
                  </a:lnTo>
                  <a:lnTo>
                    <a:pt x="25093" y="150"/>
                  </a:lnTo>
                  <a:lnTo>
                    <a:pt x="24344" y="240"/>
                  </a:lnTo>
                  <a:lnTo>
                    <a:pt x="23595" y="329"/>
                  </a:lnTo>
                  <a:lnTo>
                    <a:pt x="22847" y="479"/>
                  </a:lnTo>
                  <a:lnTo>
                    <a:pt x="22128" y="629"/>
                  </a:lnTo>
                  <a:lnTo>
                    <a:pt x="21410" y="808"/>
                  </a:lnTo>
                  <a:lnTo>
                    <a:pt x="20691" y="988"/>
                  </a:lnTo>
                  <a:lnTo>
                    <a:pt x="20002" y="1198"/>
                  </a:lnTo>
                  <a:lnTo>
                    <a:pt x="19314" y="1437"/>
                  </a:lnTo>
                  <a:lnTo>
                    <a:pt x="18625" y="1677"/>
                  </a:lnTo>
                  <a:lnTo>
                    <a:pt x="17966" y="1946"/>
                  </a:lnTo>
                  <a:lnTo>
                    <a:pt x="17307" y="2246"/>
                  </a:lnTo>
                  <a:lnTo>
                    <a:pt x="16649" y="2545"/>
                  </a:lnTo>
                  <a:lnTo>
                    <a:pt x="16020" y="2845"/>
                  </a:lnTo>
                  <a:lnTo>
                    <a:pt x="14792" y="3503"/>
                  </a:lnTo>
                  <a:lnTo>
                    <a:pt x="13624" y="4192"/>
                  </a:lnTo>
                  <a:lnTo>
                    <a:pt x="12486" y="4941"/>
                  </a:lnTo>
                  <a:lnTo>
                    <a:pt x="11408" y="5749"/>
                  </a:lnTo>
                  <a:lnTo>
                    <a:pt x="10390" y="6558"/>
                  </a:lnTo>
                  <a:lnTo>
                    <a:pt x="9432" y="7396"/>
                  </a:lnTo>
                  <a:lnTo>
                    <a:pt x="8504" y="8234"/>
                  </a:lnTo>
                  <a:lnTo>
                    <a:pt x="7666" y="9103"/>
                  </a:lnTo>
                  <a:lnTo>
                    <a:pt x="6857" y="9941"/>
                  </a:lnTo>
                  <a:lnTo>
                    <a:pt x="6138" y="10810"/>
                  </a:lnTo>
                  <a:lnTo>
                    <a:pt x="5450" y="11678"/>
                  </a:lnTo>
                  <a:lnTo>
                    <a:pt x="4851" y="12516"/>
                  </a:lnTo>
                  <a:lnTo>
                    <a:pt x="4312" y="13325"/>
                  </a:lnTo>
                  <a:lnTo>
                    <a:pt x="3833" y="14103"/>
                  </a:lnTo>
                  <a:lnTo>
                    <a:pt x="3414" y="14882"/>
                  </a:lnTo>
                  <a:lnTo>
                    <a:pt x="3084" y="15571"/>
                  </a:lnTo>
                  <a:lnTo>
                    <a:pt x="2815" y="16259"/>
                  </a:lnTo>
                  <a:lnTo>
                    <a:pt x="2605" y="16888"/>
                  </a:lnTo>
                  <a:lnTo>
                    <a:pt x="2156" y="18655"/>
                  </a:lnTo>
                  <a:lnTo>
                    <a:pt x="1707" y="20451"/>
                  </a:lnTo>
                  <a:lnTo>
                    <a:pt x="1288" y="22218"/>
                  </a:lnTo>
                  <a:lnTo>
                    <a:pt x="928" y="23985"/>
                  </a:lnTo>
                  <a:lnTo>
                    <a:pt x="599" y="25721"/>
                  </a:lnTo>
                  <a:lnTo>
                    <a:pt x="329" y="27458"/>
                  </a:lnTo>
                  <a:lnTo>
                    <a:pt x="150" y="29135"/>
                  </a:lnTo>
                  <a:lnTo>
                    <a:pt x="90" y="29973"/>
                  </a:lnTo>
                  <a:lnTo>
                    <a:pt x="30" y="30782"/>
                  </a:lnTo>
                  <a:lnTo>
                    <a:pt x="0" y="31590"/>
                  </a:lnTo>
                  <a:lnTo>
                    <a:pt x="0" y="32399"/>
                  </a:lnTo>
                  <a:lnTo>
                    <a:pt x="0" y="33177"/>
                  </a:lnTo>
                  <a:lnTo>
                    <a:pt x="60" y="33956"/>
                  </a:lnTo>
                  <a:lnTo>
                    <a:pt x="120" y="34734"/>
                  </a:lnTo>
                  <a:lnTo>
                    <a:pt x="210" y="35483"/>
                  </a:lnTo>
                  <a:lnTo>
                    <a:pt x="329" y="36202"/>
                  </a:lnTo>
                  <a:lnTo>
                    <a:pt x="449" y="36920"/>
                  </a:lnTo>
                  <a:lnTo>
                    <a:pt x="629" y="37639"/>
                  </a:lnTo>
                  <a:lnTo>
                    <a:pt x="838" y="38328"/>
                  </a:lnTo>
                  <a:lnTo>
                    <a:pt x="1078" y="38986"/>
                  </a:lnTo>
                  <a:lnTo>
                    <a:pt x="1347" y="39645"/>
                  </a:lnTo>
                  <a:lnTo>
                    <a:pt x="1647" y="40304"/>
                  </a:lnTo>
                  <a:lnTo>
                    <a:pt x="1976" y="40933"/>
                  </a:lnTo>
                  <a:lnTo>
                    <a:pt x="2336" y="41531"/>
                  </a:lnTo>
                  <a:lnTo>
                    <a:pt x="2725" y="42100"/>
                  </a:lnTo>
                  <a:lnTo>
                    <a:pt x="3174" y="42669"/>
                  </a:lnTo>
                  <a:lnTo>
                    <a:pt x="3653" y="43208"/>
                  </a:lnTo>
                  <a:lnTo>
                    <a:pt x="4192" y="43717"/>
                  </a:lnTo>
                  <a:lnTo>
                    <a:pt x="4761" y="44226"/>
                  </a:lnTo>
                  <a:lnTo>
                    <a:pt x="5390" y="44705"/>
                  </a:lnTo>
                  <a:lnTo>
                    <a:pt x="6019" y="45155"/>
                  </a:lnTo>
                  <a:lnTo>
                    <a:pt x="6707" y="45604"/>
                  </a:lnTo>
                  <a:lnTo>
                    <a:pt x="7396" y="46053"/>
                  </a:lnTo>
                  <a:lnTo>
                    <a:pt x="8115" y="46472"/>
                  </a:lnTo>
                  <a:lnTo>
                    <a:pt x="8863" y="46861"/>
                  </a:lnTo>
                  <a:lnTo>
                    <a:pt x="10390" y="47640"/>
                  </a:lnTo>
                  <a:lnTo>
                    <a:pt x="11947" y="48359"/>
                  </a:lnTo>
                  <a:lnTo>
                    <a:pt x="13534" y="49047"/>
                  </a:lnTo>
                  <a:lnTo>
                    <a:pt x="16589" y="50365"/>
                  </a:lnTo>
                  <a:lnTo>
                    <a:pt x="18026" y="51024"/>
                  </a:lnTo>
                  <a:lnTo>
                    <a:pt x="19373" y="51652"/>
                  </a:lnTo>
                  <a:lnTo>
                    <a:pt x="20002" y="51982"/>
                  </a:lnTo>
                  <a:lnTo>
                    <a:pt x="20601" y="52311"/>
                  </a:lnTo>
                  <a:lnTo>
                    <a:pt x="21140" y="52640"/>
                  </a:lnTo>
                  <a:lnTo>
                    <a:pt x="21649" y="52970"/>
                  </a:lnTo>
                  <a:lnTo>
                    <a:pt x="22128" y="53329"/>
                  </a:lnTo>
                  <a:lnTo>
                    <a:pt x="22547" y="53688"/>
                  </a:lnTo>
                  <a:lnTo>
                    <a:pt x="22907" y="54048"/>
                  </a:lnTo>
                  <a:lnTo>
                    <a:pt x="23206" y="54407"/>
                  </a:lnTo>
                  <a:lnTo>
                    <a:pt x="23476" y="54766"/>
                  </a:lnTo>
                  <a:lnTo>
                    <a:pt x="23715" y="55156"/>
                  </a:lnTo>
                  <a:lnTo>
                    <a:pt x="23925" y="55515"/>
                  </a:lnTo>
                  <a:lnTo>
                    <a:pt x="24104" y="55904"/>
                  </a:lnTo>
                  <a:lnTo>
                    <a:pt x="24434" y="56653"/>
                  </a:lnTo>
                  <a:lnTo>
                    <a:pt x="24673" y="57372"/>
                  </a:lnTo>
                  <a:lnTo>
                    <a:pt x="24883" y="58090"/>
                  </a:lnTo>
                  <a:lnTo>
                    <a:pt x="25033" y="58749"/>
                  </a:lnTo>
                  <a:lnTo>
                    <a:pt x="25332" y="60007"/>
                  </a:lnTo>
                  <a:lnTo>
                    <a:pt x="25482" y="60545"/>
                  </a:lnTo>
                  <a:lnTo>
                    <a:pt x="25662" y="61025"/>
                  </a:lnTo>
                  <a:lnTo>
                    <a:pt x="25751" y="61264"/>
                  </a:lnTo>
                  <a:lnTo>
                    <a:pt x="25871" y="61474"/>
                  </a:lnTo>
                  <a:lnTo>
                    <a:pt x="26021" y="61653"/>
                  </a:lnTo>
                  <a:lnTo>
                    <a:pt x="26171" y="61803"/>
                  </a:lnTo>
                  <a:lnTo>
                    <a:pt x="26320" y="61953"/>
                  </a:lnTo>
                  <a:lnTo>
                    <a:pt x="26530" y="62073"/>
                  </a:lnTo>
                  <a:lnTo>
                    <a:pt x="26739" y="62192"/>
                  </a:lnTo>
                  <a:lnTo>
                    <a:pt x="26979" y="62252"/>
                  </a:lnTo>
                  <a:lnTo>
                    <a:pt x="27249" y="62312"/>
                  </a:lnTo>
                  <a:lnTo>
                    <a:pt x="27518" y="62342"/>
                  </a:lnTo>
                  <a:lnTo>
                    <a:pt x="28207" y="62342"/>
                  </a:lnTo>
                  <a:lnTo>
                    <a:pt x="28566" y="62282"/>
                  </a:lnTo>
                  <a:lnTo>
                    <a:pt x="28895" y="62192"/>
                  </a:lnTo>
                  <a:lnTo>
                    <a:pt x="29165" y="62043"/>
                  </a:lnTo>
                  <a:lnTo>
                    <a:pt x="29434" y="61863"/>
                  </a:lnTo>
                  <a:lnTo>
                    <a:pt x="29644" y="61683"/>
                  </a:lnTo>
                  <a:lnTo>
                    <a:pt x="29824" y="61444"/>
                  </a:lnTo>
                  <a:lnTo>
                    <a:pt x="30003" y="61174"/>
                  </a:lnTo>
                  <a:lnTo>
                    <a:pt x="30153" y="60905"/>
                  </a:lnTo>
                  <a:lnTo>
                    <a:pt x="30243" y="60605"/>
                  </a:lnTo>
                  <a:lnTo>
                    <a:pt x="30363" y="60276"/>
                  </a:lnTo>
                  <a:lnTo>
                    <a:pt x="30423" y="59947"/>
                  </a:lnTo>
                  <a:lnTo>
                    <a:pt x="30482" y="59587"/>
                  </a:lnTo>
                  <a:lnTo>
                    <a:pt x="30572" y="58869"/>
                  </a:lnTo>
                  <a:lnTo>
                    <a:pt x="30632" y="58120"/>
                  </a:lnTo>
                  <a:lnTo>
                    <a:pt x="30662" y="56653"/>
                  </a:lnTo>
                  <a:lnTo>
                    <a:pt x="30692" y="55964"/>
                  </a:lnTo>
                  <a:lnTo>
                    <a:pt x="30722" y="55365"/>
                  </a:lnTo>
                  <a:lnTo>
                    <a:pt x="30782" y="55096"/>
                  </a:lnTo>
                  <a:lnTo>
                    <a:pt x="30842" y="54856"/>
                  </a:lnTo>
                  <a:lnTo>
                    <a:pt x="30902" y="54647"/>
                  </a:lnTo>
                  <a:lnTo>
                    <a:pt x="30991" y="54467"/>
                  </a:lnTo>
                  <a:lnTo>
                    <a:pt x="31111" y="54317"/>
                  </a:lnTo>
                  <a:lnTo>
                    <a:pt x="31231" y="54198"/>
                  </a:lnTo>
                  <a:lnTo>
                    <a:pt x="31381" y="54108"/>
                  </a:lnTo>
                  <a:lnTo>
                    <a:pt x="31560" y="54078"/>
                  </a:lnTo>
                  <a:lnTo>
                    <a:pt x="31740" y="54078"/>
                  </a:lnTo>
                  <a:lnTo>
                    <a:pt x="31950" y="54138"/>
                  </a:lnTo>
                  <a:lnTo>
                    <a:pt x="32129" y="54198"/>
                  </a:lnTo>
                  <a:lnTo>
                    <a:pt x="32279" y="54287"/>
                  </a:lnTo>
                  <a:lnTo>
                    <a:pt x="32459" y="54377"/>
                  </a:lnTo>
                  <a:lnTo>
                    <a:pt x="32638" y="54527"/>
                  </a:lnTo>
                  <a:lnTo>
                    <a:pt x="32938" y="54856"/>
                  </a:lnTo>
                  <a:lnTo>
                    <a:pt x="33237" y="55216"/>
                  </a:lnTo>
                  <a:lnTo>
                    <a:pt x="33537" y="55635"/>
                  </a:lnTo>
                  <a:lnTo>
                    <a:pt x="34106" y="56503"/>
                  </a:lnTo>
                  <a:lnTo>
                    <a:pt x="34405" y="56892"/>
                  </a:lnTo>
                  <a:lnTo>
                    <a:pt x="34704" y="57282"/>
                  </a:lnTo>
                  <a:lnTo>
                    <a:pt x="34974" y="57581"/>
                  </a:lnTo>
                  <a:lnTo>
                    <a:pt x="35124" y="57731"/>
                  </a:lnTo>
                  <a:lnTo>
                    <a:pt x="35303" y="57821"/>
                  </a:lnTo>
                  <a:lnTo>
                    <a:pt x="35453" y="57910"/>
                  </a:lnTo>
                  <a:lnTo>
                    <a:pt x="35603" y="57970"/>
                  </a:lnTo>
                  <a:lnTo>
                    <a:pt x="35752" y="58000"/>
                  </a:lnTo>
                  <a:lnTo>
                    <a:pt x="35932" y="58000"/>
                  </a:lnTo>
                  <a:lnTo>
                    <a:pt x="36112" y="57970"/>
                  </a:lnTo>
                  <a:lnTo>
                    <a:pt x="36291" y="57910"/>
                  </a:lnTo>
                  <a:lnTo>
                    <a:pt x="36471" y="57821"/>
                  </a:lnTo>
                  <a:lnTo>
                    <a:pt x="36651" y="57671"/>
                  </a:lnTo>
                  <a:lnTo>
                    <a:pt x="36800" y="57491"/>
                  </a:lnTo>
                  <a:lnTo>
                    <a:pt x="36950" y="57282"/>
                  </a:lnTo>
                  <a:lnTo>
                    <a:pt x="37040" y="57072"/>
                  </a:lnTo>
                  <a:lnTo>
                    <a:pt x="37070" y="56833"/>
                  </a:lnTo>
                  <a:lnTo>
                    <a:pt x="37100" y="56593"/>
                  </a:lnTo>
                  <a:lnTo>
                    <a:pt x="37100" y="56323"/>
                  </a:lnTo>
                  <a:lnTo>
                    <a:pt x="37040" y="56024"/>
                  </a:lnTo>
                  <a:lnTo>
                    <a:pt x="36980" y="55725"/>
                  </a:lnTo>
                  <a:lnTo>
                    <a:pt x="36800" y="55126"/>
                  </a:lnTo>
                  <a:lnTo>
                    <a:pt x="36591" y="54497"/>
                  </a:lnTo>
                  <a:lnTo>
                    <a:pt x="36022" y="53239"/>
                  </a:lnTo>
                  <a:lnTo>
                    <a:pt x="35752" y="52640"/>
                  </a:lnTo>
                  <a:lnTo>
                    <a:pt x="35543" y="52072"/>
                  </a:lnTo>
                  <a:lnTo>
                    <a:pt x="35363" y="51533"/>
                  </a:lnTo>
                  <a:lnTo>
                    <a:pt x="35333" y="51293"/>
                  </a:lnTo>
                  <a:lnTo>
                    <a:pt x="35303" y="51083"/>
                  </a:lnTo>
                  <a:lnTo>
                    <a:pt x="35303" y="50904"/>
                  </a:lnTo>
                  <a:lnTo>
                    <a:pt x="35333" y="50724"/>
                  </a:lnTo>
                  <a:lnTo>
                    <a:pt x="35393" y="50574"/>
                  </a:lnTo>
                  <a:lnTo>
                    <a:pt x="35483" y="50455"/>
                  </a:lnTo>
                  <a:lnTo>
                    <a:pt x="35633" y="50365"/>
                  </a:lnTo>
                  <a:lnTo>
                    <a:pt x="35812" y="50305"/>
                  </a:lnTo>
                  <a:lnTo>
                    <a:pt x="36052" y="50275"/>
                  </a:lnTo>
                  <a:lnTo>
                    <a:pt x="36321" y="50275"/>
                  </a:lnTo>
                  <a:lnTo>
                    <a:pt x="36651" y="50305"/>
                  </a:lnTo>
                  <a:lnTo>
                    <a:pt x="36950" y="50425"/>
                  </a:lnTo>
                  <a:lnTo>
                    <a:pt x="37280" y="50634"/>
                  </a:lnTo>
                  <a:lnTo>
                    <a:pt x="37609" y="50874"/>
                  </a:lnTo>
                  <a:lnTo>
                    <a:pt x="37968" y="51173"/>
                  </a:lnTo>
                  <a:lnTo>
                    <a:pt x="38328" y="51533"/>
                  </a:lnTo>
                  <a:lnTo>
                    <a:pt x="38687" y="51922"/>
                  </a:lnTo>
                  <a:lnTo>
                    <a:pt x="39046" y="52341"/>
                  </a:lnTo>
                  <a:lnTo>
                    <a:pt x="39795" y="53269"/>
                  </a:lnTo>
                  <a:lnTo>
                    <a:pt x="40543" y="54287"/>
                  </a:lnTo>
                  <a:lnTo>
                    <a:pt x="42100" y="56413"/>
                  </a:lnTo>
                  <a:lnTo>
                    <a:pt x="42879" y="57431"/>
                  </a:lnTo>
                  <a:lnTo>
                    <a:pt x="43268" y="57910"/>
                  </a:lnTo>
                  <a:lnTo>
                    <a:pt x="43657" y="58360"/>
                  </a:lnTo>
                  <a:lnTo>
                    <a:pt x="44077" y="58779"/>
                  </a:lnTo>
                  <a:lnTo>
                    <a:pt x="44466" y="59138"/>
                  </a:lnTo>
                  <a:lnTo>
                    <a:pt x="44825" y="59468"/>
                  </a:lnTo>
                  <a:lnTo>
                    <a:pt x="45215" y="59767"/>
                  </a:lnTo>
                  <a:lnTo>
                    <a:pt x="45604" y="59977"/>
                  </a:lnTo>
                  <a:lnTo>
                    <a:pt x="45963" y="60156"/>
                  </a:lnTo>
                  <a:lnTo>
                    <a:pt x="46352" y="60246"/>
                  </a:lnTo>
                  <a:lnTo>
                    <a:pt x="46532" y="60276"/>
                  </a:lnTo>
                  <a:lnTo>
                    <a:pt x="46712" y="60276"/>
                  </a:lnTo>
                  <a:lnTo>
                    <a:pt x="46891" y="60246"/>
                  </a:lnTo>
                  <a:lnTo>
                    <a:pt x="47071" y="60216"/>
                  </a:lnTo>
                  <a:lnTo>
                    <a:pt x="47251" y="60156"/>
                  </a:lnTo>
                  <a:lnTo>
                    <a:pt x="47430" y="60096"/>
                  </a:lnTo>
                  <a:lnTo>
                    <a:pt x="47580" y="59977"/>
                  </a:lnTo>
                  <a:lnTo>
                    <a:pt x="47760" y="59857"/>
                  </a:lnTo>
                  <a:lnTo>
                    <a:pt x="47939" y="59737"/>
                  </a:lnTo>
                  <a:lnTo>
                    <a:pt x="48089" y="59557"/>
                  </a:lnTo>
                  <a:lnTo>
                    <a:pt x="48239" y="59378"/>
                  </a:lnTo>
                  <a:lnTo>
                    <a:pt x="48389" y="59198"/>
                  </a:lnTo>
                  <a:lnTo>
                    <a:pt x="48478" y="59018"/>
                  </a:lnTo>
                  <a:lnTo>
                    <a:pt x="48568" y="58809"/>
                  </a:lnTo>
                  <a:lnTo>
                    <a:pt x="48628" y="58629"/>
                  </a:lnTo>
                  <a:lnTo>
                    <a:pt x="48688" y="58449"/>
                  </a:lnTo>
                  <a:lnTo>
                    <a:pt x="48688" y="58240"/>
                  </a:lnTo>
                  <a:lnTo>
                    <a:pt x="48688" y="58060"/>
                  </a:lnTo>
                  <a:lnTo>
                    <a:pt x="48688" y="57881"/>
                  </a:lnTo>
                  <a:lnTo>
                    <a:pt x="48658" y="57671"/>
                  </a:lnTo>
                  <a:lnTo>
                    <a:pt x="48538" y="57282"/>
                  </a:lnTo>
                  <a:lnTo>
                    <a:pt x="48329" y="56892"/>
                  </a:lnTo>
                  <a:lnTo>
                    <a:pt x="48089" y="56503"/>
                  </a:lnTo>
                  <a:lnTo>
                    <a:pt x="47820" y="56114"/>
                  </a:lnTo>
                  <a:lnTo>
                    <a:pt x="47460" y="55725"/>
                  </a:lnTo>
                  <a:lnTo>
                    <a:pt x="47101" y="55305"/>
                  </a:lnTo>
                  <a:lnTo>
                    <a:pt x="46682" y="54916"/>
                  </a:lnTo>
                  <a:lnTo>
                    <a:pt x="45783" y="54138"/>
                  </a:lnTo>
                  <a:lnTo>
                    <a:pt x="44825" y="53359"/>
                  </a:lnTo>
                  <a:lnTo>
                    <a:pt x="42879" y="51892"/>
                  </a:lnTo>
                  <a:lnTo>
                    <a:pt x="42041" y="51173"/>
                  </a:lnTo>
                  <a:lnTo>
                    <a:pt x="41651" y="50844"/>
                  </a:lnTo>
                  <a:lnTo>
                    <a:pt x="41292" y="50514"/>
                  </a:lnTo>
                  <a:lnTo>
                    <a:pt x="40993" y="50185"/>
                  </a:lnTo>
                  <a:lnTo>
                    <a:pt x="40723" y="49886"/>
                  </a:lnTo>
                  <a:lnTo>
                    <a:pt x="40513" y="49586"/>
                  </a:lnTo>
                  <a:lnTo>
                    <a:pt x="40394" y="49287"/>
                  </a:lnTo>
                  <a:lnTo>
                    <a:pt x="40304" y="49017"/>
                  </a:lnTo>
                  <a:lnTo>
                    <a:pt x="40304" y="48868"/>
                  </a:lnTo>
                  <a:lnTo>
                    <a:pt x="40304" y="48748"/>
                  </a:lnTo>
                  <a:lnTo>
                    <a:pt x="40334" y="48628"/>
                  </a:lnTo>
                  <a:lnTo>
                    <a:pt x="40394" y="48508"/>
                  </a:lnTo>
                  <a:lnTo>
                    <a:pt x="40454" y="48388"/>
                  </a:lnTo>
                  <a:lnTo>
                    <a:pt x="40573" y="48269"/>
                  </a:lnTo>
                  <a:lnTo>
                    <a:pt x="40783" y="48059"/>
                  </a:lnTo>
                  <a:lnTo>
                    <a:pt x="40993" y="47909"/>
                  </a:lnTo>
                  <a:lnTo>
                    <a:pt x="41232" y="47760"/>
                  </a:lnTo>
                  <a:lnTo>
                    <a:pt x="41472" y="47670"/>
                  </a:lnTo>
                  <a:lnTo>
                    <a:pt x="41741" y="47580"/>
                  </a:lnTo>
                  <a:lnTo>
                    <a:pt x="41981" y="47550"/>
                  </a:lnTo>
                  <a:lnTo>
                    <a:pt x="42250" y="47520"/>
                  </a:lnTo>
                  <a:lnTo>
                    <a:pt x="42520" y="47550"/>
                  </a:lnTo>
                  <a:lnTo>
                    <a:pt x="43059" y="47610"/>
                  </a:lnTo>
                  <a:lnTo>
                    <a:pt x="43598" y="47730"/>
                  </a:lnTo>
                  <a:lnTo>
                    <a:pt x="44137" y="47879"/>
                  </a:lnTo>
                  <a:lnTo>
                    <a:pt x="44676" y="48059"/>
                  </a:lnTo>
                  <a:lnTo>
                    <a:pt x="45215" y="48209"/>
                  </a:lnTo>
                  <a:lnTo>
                    <a:pt x="45724" y="48359"/>
                  </a:lnTo>
                  <a:lnTo>
                    <a:pt x="46203" y="48448"/>
                  </a:lnTo>
                  <a:lnTo>
                    <a:pt x="46442" y="48478"/>
                  </a:lnTo>
                  <a:lnTo>
                    <a:pt x="46682" y="48478"/>
                  </a:lnTo>
                  <a:lnTo>
                    <a:pt x="46891" y="48448"/>
                  </a:lnTo>
                  <a:lnTo>
                    <a:pt x="47101" y="48388"/>
                  </a:lnTo>
                  <a:lnTo>
                    <a:pt x="47281" y="48329"/>
                  </a:lnTo>
                  <a:lnTo>
                    <a:pt x="47460" y="48209"/>
                  </a:lnTo>
                  <a:lnTo>
                    <a:pt x="47640" y="48059"/>
                  </a:lnTo>
                  <a:lnTo>
                    <a:pt x="47790" y="47879"/>
                  </a:lnTo>
                  <a:lnTo>
                    <a:pt x="47909" y="47670"/>
                  </a:lnTo>
                  <a:lnTo>
                    <a:pt x="48029" y="47430"/>
                  </a:lnTo>
                  <a:lnTo>
                    <a:pt x="48149" y="47131"/>
                  </a:lnTo>
                  <a:lnTo>
                    <a:pt x="48209" y="46861"/>
                  </a:lnTo>
                  <a:lnTo>
                    <a:pt x="48269" y="46562"/>
                  </a:lnTo>
                  <a:lnTo>
                    <a:pt x="48269" y="46292"/>
                  </a:lnTo>
                  <a:lnTo>
                    <a:pt x="48269" y="46023"/>
                  </a:lnTo>
                  <a:lnTo>
                    <a:pt x="48239" y="45724"/>
                  </a:lnTo>
                  <a:lnTo>
                    <a:pt x="48149" y="45185"/>
                  </a:lnTo>
                  <a:lnTo>
                    <a:pt x="47999" y="44646"/>
                  </a:lnTo>
                  <a:lnTo>
                    <a:pt x="47790" y="44107"/>
                  </a:lnTo>
                  <a:lnTo>
                    <a:pt x="47370" y="43118"/>
                  </a:lnTo>
                  <a:lnTo>
                    <a:pt x="47161" y="42669"/>
                  </a:lnTo>
                  <a:lnTo>
                    <a:pt x="47011" y="42250"/>
                  </a:lnTo>
                  <a:lnTo>
                    <a:pt x="46891" y="41891"/>
                  </a:lnTo>
                  <a:lnTo>
                    <a:pt x="46861" y="41741"/>
                  </a:lnTo>
                  <a:lnTo>
                    <a:pt x="46861" y="41591"/>
                  </a:lnTo>
                  <a:lnTo>
                    <a:pt x="46861" y="41442"/>
                  </a:lnTo>
                  <a:lnTo>
                    <a:pt x="46891" y="41322"/>
                  </a:lnTo>
                  <a:lnTo>
                    <a:pt x="46951" y="41202"/>
                  </a:lnTo>
                  <a:lnTo>
                    <a:pt x="47041" y="41112"/>
                  </a:lnTo>
                  <a:lnTo>
                    <a:pt x="47161" y="41022"/>
                  </a:lnTo>
                  <a:lnTo>
                    <a:pt x="47311" y="40963"/>
                  </a:lnTo>
                  <a:lnTo>
                    <a:pt x="47520" y="40903"/>
                  </a:lnTo>
                  <a:lnTo>
                    <a:pt x="47730" y="40873"/>
                  </a:lnTo>
                  <a:lnTo>
                    <a:pt x="48269" y="40873"/>
                  </a:lnTo>
                  <a:lnTo>
                    <a:pt x="48838" y="40992"/>
                  </a:lnTo>
                  <a:lnTo>
                    <a:pt x="49437" y="41142"/>
                  </a:lnTo>
                  <a:lnTo>
                    <a:pt x="50095" y="41352"/>
                  </a:lnTo>
                  <a:lnTo>
                    <a:pt x="51443" y="41861"/>
                  </a:lnTo>
                  <a:lnTo>
                    <a:pt x="52102" y="42100"/>
                  </a:lnTo>
                  <a:lnTo>
                    <a:pt x="52790" y="42340"/>
                  </a:lnTo>
                  <a:lnTo>
                    <a:pt x="53419" y="42550"/>
                  </a:lnTo>
                  <a:lnTo>
                    <a:pt x="54048" y="42699"/>
                  </a:lnTo>
                  <a:lnTo>
                    <a:pt x="54347" y="42759"/>
                  </a:lnTo>
                  <a:lnTo>
                    <a:pt x="54617" y="42789"/>
                  </a:lnTo>
                  <a:lnTo>
                    <a:pt x="55126" y="42789"/>
                  </a:lnTo>
                  <a:lnTo>
                    <a:pt x="55365" y="42729"/>
                  </a:lnTo>
                  <a:lnTo>
                    <a:pt x="55605" y="42669"/>
                  </a:lnTo>
                  <a:lnTo>
                    <a:pt x="55815" y="42579"/>
                  </a:lnTo>
                  <a:lnTo>
                    <a:pt x="55994" y="42430"/>
                  </a:lnTo>
                  <a:lnTo>
                    <a:pt x="56144" y="42280"/>
                  </a:lnTo>
                  <a:lnTo>
                    <a:pt x="56294" y="42070"/>
                  </a:lnTo>
                  <a:lnTo>
                    <a:pt x="56413" y="41801"/>
                  </a:lnTo>
                  <a:lnTo>
                    <a:pt x="56503" y="41531"/>
                  </a:lnTo>
                  <a:lnTo>
                    <a:pt x="56563" y="41232"/>
                  </a:lnTo>
                  <a:lnTo>
                    <a:pt x="56593" y="40933"/>
                  </a:lnTo>
                  <a:lnTo>
                    <a:pt x="56563" y="40633"/>
                  </a:lnTo>
                  <a:lnTo>
                    <a:pt x="56533" y="40364"/>
                  </a:lnTo>
                  <a:lnTo>
                    <a:pt x="56443" y="40094"/>
                  </a:lnTo>
                  <a:lnTo>
                    <a:pt x="56354" y="39825"/>
                  </a:lnTo>
                  <a:lnTo>
                    <a:pt x="56204" y="39555"/>
                  </a:lnTo>
                  <a:lnTo>
                    <a:pt x="56054" y="39316"/>
                  </a:lnTo>
                  <a:lnTo>
                    <a:pt x="55874" y="39046"/>
                  </a:lnTo>
                  <a:lnTo>
                    <a:pt x="55695" y="38807"/>
                  </a:lnTo>
                  <a:lnTo>
                    <a:pt x="55276" y="38357"/>
                  </a:lnTo>
                  <a:lnTo>
                    <a:pt x="54826" y="37908"/>
                  </a:lnTo>
                  <a:lnTo>
                    <a:pt x="54347" y="37519"/>
                  </a:lnTo>
                  <a:lnTo>
                    <a:pt x="53449" y="36770"/>
                  </a:lnTo>
                  <a:lnTo>
                    <a:pt x="53090" y="36411"/>
                  </a:lnTo>
                  <a:lnTo>
                    <a:pt x="52790" y="36112"/>
                  </a:lnTo>
                  <a:lnTo>
                    <a:pt x="52670" y="35932"/>
                  </a:lnTo>
                  <a:lnTo>
                    <a:pt x="52581" y="35782"/>
                  </a:lnTo>
                  <a:lnTo>
                    <a:pt x="52521" y="35663"/>
                  </a:lnTo>
                  <a:lnTo>
                    <a:pt x="52521" y="35513"/>
                  </a:lnTo>
                  <a:lnTo>
                    <a:pt x="52521" y="35393"/>
                  </a:lnTo>
                  <a:lnTo>
                    <a:pt x="52581" y="35243"/>
                  </a:lnTo>
                  <a:lnTo>
                    <a:pt x="52670" y="35124"/>
                  </a:lnTo>
                  <a:lnTo>
                    <a:pt x="52790" y="35004"/>
                  </a:lnTo>
                  <a:lnTo>
                    <a:pt x="53150" y="34794"/>
                  </a:lnTo>
                  <a:lnTo>
                    <a:pt x="53569" y="34615"/>
                  </a:lnTo>
                  <a:lnTo>
                    <a:pt x="54048" y="34435"/>
                  </a:lnTo>
                  <a:lnTo>
                    <a:pt x="54557" y="34285"/>
                  </a:lnTo>
                  <a:lnTo>
                    <a:pt x="55605" y="34016"/>
                  </a:lnTo>
                  <a:lnTo>
                    <a:pt x="56683" y="33776"/>
                  </a:lnTo>
                  <a:lnTo>
                    <a:pt x="57192" y="33626"/>
                  </a:lnTo>
                  <a:lnTo>
                    <a:pt x="57641" y="33447"/>
                  </a:lnTo>
                  <a:lnTo>
                    <a:pt x="58030" y="33267"/>
                  </a:lnTo>
                  <a:lnTo>
                    <a:pt x="58210" y="33147"/>
                  </a:lnTo>
                  <a:lnTo>
                    <a:pt x="58360" y="33028"/>
                  </a:lnTo>
                  <a:lnTo>
                    <a:pt x="58479" y="32908"/>
                  </a:lnTo>
                  <a:lnTo>
                    <a:pt x="58599" y="32758"/>
                  </a:lnTo>
                  <a:lnTo>
                    <a:pt x="58689" y="32608"/>
                  </a:lnTo>
                  <a:lnTo>
                    <a:pt x="58749" y="32459"/>
                  </a:lnTo>
                  <a:lnTo>
                    <a:pt x="58779" y="32279"/>
                  </a:lnTo>
                  <a:lnTo>
                    <a:pt x="58779" y="32099"/>
                  </a:lnTo>
                  <a:lnTo>
                    <a:pt x="58749" y="31890"/>
                  </a:lnTo>
                  <a:lnTo>
                    <a:pt x="58689" y="31680"/>
                  </a:lnTo>
                  <a:lnTo>
                    <a:pt x="58599" y="31470"/>
                  </a:lnTo>
                  <a:lnTo>
                    <a:pt x="58479" y="31291"/>
                  </a:lnTo>
                  <a:lnTo>
                    <a:pt x="58330" y="31111"/>
                  </a:lnTo>
                  <a:lnTo>
                    <a:pt x="58180" y="30961"/>
                  </a:lnTo>
                  <a:lnTo>
                    <a:pt x="58030" y="30842"/>
                  </a:lnTo>
                  <a:lnTo>
                    <a:pt x="57821" y="30722"/>
                  </a:lnTo>
                  <a:lnTo>
                    <a:pt x="57431" y="30542"/>
                  </a:lnTo>
                  <a:lnTo>
                    <a:pt x="56952" y="30393"/>
                  </a:lnTo>
                  <a:lnTo>
                    <a:pt x="56473" y="30273"/>
                  </a:lnTo>
                  <a:lnTo>
                    <a:pt x="55455" y="30093"/>
                  </a:lnTo>
                  <a:lnTo>
                    <a:pt x="54946" y="30003"/>
                  </a:lnTo>
                  <a:lnTo>
                    <a:pt x="54467" y="29884"/>
                  </a:lnTo>
                  <a:lnTo>
                    <a:pt x="54018" y="29704"/>
                  </a:lnTo>
                  <a:lnTo>
                    <a:pt x="53808" y="29614"/>
                  </a:lnTo>
                  <a:lnTo>
                    <a:pt x="53629" y="29494"/>
                  </a:lnTo>
                  <a:lnTo>
                    <a:pt x="53449" y="29374"/>
                  </a:lnTo>
                  <a:lnTo>
                    <a:pt x="53269" y="29225"/>
                  </a:lnTo>
                  <a:lnTo>
                    <a:pt x="53120" y="29075"/>
                  </a:lnTo>
                  <a:lnTo>
                    <a:pt x="53000" y="28895"/>
                  </a:lnTo>
                  <a:lnTo>
                    <a:pt x="52880" y="28686"/>
                  </a:lnTo>
                  <a:lnTo>
                    <a:pt x="52790" y="28446"/>
                  </a:lnTo>
                  <a:lnTo>
                    <a:pt x="52730" y="28207"/>
                  </a:lnTo>
                  <a:lnTo>
                    <a:pt x="52700" y="27907"/>
                  </a:lnTo>
                  <a:lnTo>
                    <a:pt x="52700" y="27578"/>
                  </a:lnTo>
                  <a:lnTo>
                    <a:pt x="52700" y="27189"/>
                  </a:lnTo>
                  <a:lnTo>
                    <a:pt x="52760" y="26200"/>
                  </a:lnTo>
                  <a:lnTo>
                    <a:pt x="52850" y="25003"/>
                  </a:lnTo>
                  <a:lnTo>
                    <a:pt x="52910" y="23625"/>
                  </a:lnTo>
                  <a:lnTo>
                    <a:pt x="52910" y="22847"/>
                  </a:lnTo>
                  <a:lnTo>
                    <a:pt x="52910" y="22068"/>
                  </a:lnTo>
                  <a:lnTo>
                    <a:pt x="52880" y="21230"/>
                  </a:lnTo>
                  <a:lnTo>
                    <a:pt x="52820" y="20362"/>
                  </a:lnTo>
                  <a:lnTo>
                    <a:pt x="52700" y="19493"/>
                  </a:lnTo>
                  <a:lnTo>
                    <a:pt x="52581" y="18565"/>
                  </a:lnTo>
                  <a:lnTo>
                    <a:pt x="52371" y="17637"/>
                  </a:lnTo>
                  <a:lnTo>
                    <a:pt x="52161" y="16678"/>
                  </a:lnTo>
                  <a:lnTo>
                    <a:pt x="51862" y="15720"/>
                  </a:lnTo>
                  <a:lnTo>
                    <a:pt x="51503" y="14762"/>
                  </a:lnTo>
                  <a:lnTo>
                    <a:pt x="51083" y="13774"/>
                  </a:lnTo>
                  <a:lnTo>
                    <a:pt x="50604" y="12786"/>
                  </a:lnTo>
                  <a:lnTo>
                    <a:pt x="50065" y="11798"/>
                  </a:lnTo>
                  <a:lnTo>
                    <a:pt x="49736" y="11319"/>
                  </a:lnTo>
                  <a:lnTo>
                    <a:pt x="49407" y="10840"/>
                  </a:lnTo>
                  <a:lnTo>
                    <a:pt x="49077" y="10360"/>
                  </a:lnTo>
                  <a:lnTo>
                    <a:pt x="48688" y="9851"/>
                  </a:lnTo>
                  <a:lnTo>
                    <a:pt x="48299" y="9372"/>
                  </a:lnTo>
                  <a:lnTo>
                    <a:pt x="47880" y="8893"/>
                  </a:lnTo>
                  <a:lnTo>
                    <a:pt x="47430" y="8444"/>
                  </a:lnTo>
                  <a:lnTo>
                    <a:pt x="46981" y="7965"/>
                  </a:lnTo>
                  <a:lnTo>
                    <a:pt x="46472" y="7486"/>
                  </a:lnTo>
                  <a:lnTo>
                    <a:pt x="45963" y="7037"/>
                  </a:lnTo>
                  <a:lnTo>
                    <a:pt x="45424" y="6588"/>
                  </a:lnTo>
                  <a:lnTo>
                    <a:pt x="44855" y="6138"/>
                  </a:lnTo>
                  <a:lnTo>
                    <a:pt x="44256" y="5689"/>
                  </a:lnTo>
                  <a:lnTo>
                    <a:pt x="43628" y="5240"/>
                  </a:lnTo>
                  <a:lnTo>
                    <a:pt x="42969" y="4821"/>
                  </a:lnTo>
                  <a:lnTo>
                    <a:pt x="42310" y="4402"/>
                  </a:lnTo>
                  <a:lnTo>
                    <a:pt x="41591" y="3982"/>
                  </a:lnTo>
                  <a:lnTo>
                    <a:pt x="40843" y="3593"/>
                  </a:lnTo>
                  <a:lnTo>
                    <a:pt x="40064" y="3174"/>
                  </a:lnTo>
                  <a:lnTo>
                    <a:pt x="39256" y="2785"/>
                  </a:lnTo>
                  <a:lnTo>
                    <a:pt x="38417" y="2425"/>
                  </a:lnTo>
                  <a:lnTo>
                    <a:pt x="37549" y="2066"/>
                  </a:lnTo>
                  <a:lnTo>
                    <a:pt x="36681" y="1707"/>
                  </a:lnTo>
                  <a:lnTo>
                    <a:pt x="35782" y="1407"/>
                  </a:lnTo>
                  <a:lnTo>
                    <a:pt x="34914" y="1108"/>
                  </a:lnTo>
                  <a:lnTo>
                    <a:pt x="34076" y="868"/>
                  </a:lnTo>
                  <a:lnTo>
                    <a:pt x="33207" y="659"/>
                  </a:lnTo>
                  <a:lnTo>
                    <a:pt x="32369" y="479"/>
                  </a:lnTo>
                  <a:lnTo>
                    <a:pt x="31530" y="329"/>
                  </a:lnTo>
                  <a:lnTo>
                    <a:pt x="30692" y="210"/>
                  </a:lnTo>
                  <a:lnTo>
                    <a:pt x="29854" y="120"/>
                  </a:lnTo>
                  <a:lnTo>
                    <a:pt x="29045" y="60"/>
                  </a:lnTo>
                  <a:lnTo>
                    <a:pt x="28237" y="30"/>
                  </a:lnTo>
                  <a:lnTo>
                    <a:pt x="27458" y="0"/>
                  </a:lnTo>
                  <a:close/>
                </a:path>
              </a:pathLst>
            </a:custGeom>
            <a:solidFill>
              <a:srgbClr val="A865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7"/>
            <p:cNvSpPr/>
            <p:nvPr/>
          </p:nvSpPr>
          <p:spPr>
            <a:xfrm>
              <a:off x="9198149" y="3253560"/>
              <a:ext cx="19811" cy="34184"/>
            </a:xfrm>
            <a:custGeom>
              <a:avLst/>
              <a:gdLst/>
              <a:ahLst/>
              <a:cxnLst/>
              <a:rect l="l" t="t" r="r" b="b"/>
              <a:pathLst>
                <a:path w="2726" h="4702" extrusionOk="0">
                  <a:moveTo>
                    <a:pt x="1678" y="1"/>
                  </a:moveTo>
                  <a:lnTo>
                    <a:pt x="1528" y="61"/>
                  </a:lnTo>
                  <a:lnTo>
                    <a:pt x="1378" y="151"/>
                  </a:lnTo>
                  <a:lnTo>
                    <a:pt x="1258" y="270"/>
                  </a:lnTo>
                  <a:lnTo>
                    <a:pt x="1139" y="420"/>
                  </a:lnTo>
                  <a:lnTo>
                    <a:pt x="929" y="809"/>
                  </a:lnTo>
                  <a:lnTo>
                    <a:pt x="749" y="1199"/>
                  </a:lnTo>
                  <a:lnTo>
                    <a:pt x="600" y="1588"/>
                  </a:lnTo>
                  <a:lnTo>
                    <a:pt x="450" y="2007"/>
                  </a:lnTo>
                  <a:lnTo>
                    <a:pt x="210" y="2845"/>
                  </a:lnTo>
                  <a:lnTo>
                    <a:pt x="31" y="3684"/>
                  </a:lnTo>
                  <a:lnTo>
                    <a:pt x="1" y="3893"/>
                  </a:lnTo>
                  <a:lnTo>
                    <a:pt x="31" y="4073"/>
                  </a:lnTo>
                  <a:lnTo>
                    <a:pt x="91" y="4223"/>
                  </a:lnTo>
                  <a:lnTo>
                    <a:pt x="180" y="4343"/>
                  </a:lnTo>
                  <a:lnTo>
                    <a:pt x="270" y="4462"/>
                  </a:lnTo>
                  <a:lnTo>
                    <a:pt x="420" y="4552"/>
                  </a:lnTo>
                  <a:lnTo>
                    <a:pt x="540" y="4642"/>
                  </a:lnTo>
                  <a:lnTo>
                    <a:pt x="689" y="4672"/>
                  </a:lnTo>
                  <a:lnTo>
                    <a:pt x="869" y="4702"/>
                  </a:lnTo>
                  <a:lnTo>
                    <a:pt x="1019" y="4672"/>
                  </a:lnTo>
                  <a:lnTo>
                    <a:pt x="1169" y="4642"/>
                  </a:lnTo>
                  <a:lnTo>
                    <a:pt x="1318" y="4582"/>
                  </a:lnTo>
                  <a:lnTo>
                    <a:pt x="1438" y="4492"/>
                  </a:lnTo>
                  <a:lnTo>
                    <a:pt x="1558" y="4373"/>
                  </a:lnTo>
                  <a:lnTo>
                    <a:pt x="1648" y="4193"/>
                  </a:lnTo>
                  <a:lnTo>
                    <a:pt x="1708" y="4013"/>
                  </a:lnTo>
                  <a:lnTo>
                    <a:pt x="1887" y="3295"/>
                  </a:lnTo>
                  <a:lnTo>
                    <a:pt x="2097" y="2606"/>
                  </a:lnTo>
                  <a:lnTo>
                    <a:pt x="2366" y="1917"/>
                  </a:lnTo>
                  <a:lnTo>
                    <a:pt x="2636" y="1229"/>
                  </a:lnTo>
                  <a:lnTo>
                    <a:pt x="2696" y="1049"/>
                  </a:lnTo>
                  <a:lnTo>
                    <a:pt x="2726" y="869"/>
                  </a:lnTo>
                  <a:lnTo>
                    <a:pt x="2696" y="719"/>
                  </a:lnTo>
                  <a:lnTo>
                    <a:pt x="2666" y="570"/>
                  </a:lnTo>
                  <a:lnTo>
                    <a:pt x="2606" y="420"/>
                  </a:lnTo>
                  <a:lnTo>
                    <a:pt x="2486" y="300"/>
                  </a:lnTo>
                  <a:lnTo>
                    <a:pt x="2396" y="181"/>
                  </a:lnTo>
                  <a:lnTo>
                    <a:pt x="2246" y="91"/>
                  </a:lnTo>
                  <a:lnTo>
                    <a:pt x="2127" y="31"/>
                  </a:lnTo>
                  <a:lnTo>
                    <a:pt x="19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7"/>
            <p:cNvSpPr/>
            <p:nvPr/>
          </p:nvSpPr>
          <p:spPr>
            <a:xfrm>
              <a:off x="9238852" y="3249860"/>
              <a:ext cx="22638" cy="33100"/>
            </a:xfrm>
            <a:custGeom>
              <a:avLst/>
              <a:gdLst/>
              <a:ahLst/>
              <a:cxnLst/>
              <a:rect l="l" t="t" r="r" b="b"/>
              <a:pathLst>
                <a:path w="3115" h="4553" extrusionOk="0">
                  <a:moveTo>
                    <a:pt x="988" y="1"/>
                  </a:moveTo>
                  <a:lnTo>
                    <a:pt x="809" y="31"/>
                  </a:lnTo>
                  <a:lnTo>
                    <a:pt x="659" y="61"/>
                  </a:lnTo>
                  <a:lnTo>
                    <a:pt x="509" y="151"/>
                  </a:lnTo>
                  <a:lnTo>
                    <a:pt x="359" y="240"/>
                  </a:lnTo>
                  <a:lnTo>
                    <a:pt x="240" y="360"/>
                  </a:lnTo>
                  <a:lnTo>
                    <a:pt x="150" y="480"/>
                  </a:lnTo>
                  <a:lnTo>
                    <a:pt x="60" y="630"/>
                  </a:lnTo>
                  <a:lnTo>
                    <a:pt x="30" y="809"/>
                  </a:lnTo>
                  <a:lnTo>
                    <a:pt x="0" y="959"/>
                  </a:lnTo>
                  <a:lnTo>
                    <a:pt x="30" y="1169"/>
                  </a:lnTo>
                  <a:lnTo>
                    <a:pt x="120" y="1348"/>
                  </a:lnTo>
                  <a:lnTo>
                    <a:pt x="809" y="2786"/>
                  </a:lnTo>
                  <a:lnTo>
                    <a:pt x="1168" y="3504"/>
                  </a:lnTo>
                  <a:lnTo>
                    <a:pt x="1557" y="4193"/>
                  </a:lnTo>
                  <a:lnTo>
                    <a:pt x="1647" y="4343"/>
                  </a:lnTo>
                  <a:lnTo>
                    <a:pt x="1767" y="4462"/>
                  </a:lnTo>
                  <a:lnTo>
                    <a:pt x="1917" y="4522"/>
                  </a:lnTo>
                  <a:lnTo>
                    <a:pt x="2036" y="4552"/>
                  </a:lnTo>
                  <a:lnTo>
                    <a:pt x="2336" y="4552"/>
                  </a:lnTo>
                  <a:lnTo>
                    <a:pt x="2485" y="4492"/>
                  </a:lnTo>
                  <a:lnTo>
                    <a:pt x="2635" y="4432"/>
                  </a:lnTo>
                  <a:lnTo>
                    <a:pt x="2755" y="4343"/>
                  </a:lnTo>
                  <a:lnTo>
                    <a:pt x="2875" y="4223"/>
                  </a:lnTo>
                  <a:lnTo>
                    <a:pt x="2965" y="4103"/>
                  </a:lnTo>
                  <a:lnTo>
                    <a:pt x="3054" y="3983"/>
                  </a:lnTo>
                  <a:lnTo>
                    <a:pt x="3084" y="3834"/>
                  </a:lnTo>
                  <a:lnTo>
                    <a:pt x="3114" y="3684"/>
                  </a:lnTo>
                  <a:lnTo>
                    <a:pt x="3114" y="3504"/>
                  </a:lnTo>
                  <a:lnTo>
                    <a:pt x="3054" y="3354"/>
                  </a:lnTo>
                  <a:lnTo>
                    <a:pt x="2725" y="2606"/>
                  </a:lnTo>
                  <a:lnTo>
                    <a:pt x="2396" y="1887"/>
                  </a:lnTo>
                  <a:lnTo>
                    <a:pt x="1677" y="480"/>
                  </a:lnTo>
                  <a:lnTo>
                    <a:pt x="1557" y="300"/>
                  </a:lnTo>
                  <a:lnTo>
                    <a:pt x="1437" y="180"/>
                  </a:lnTo>
                  <a:lnTo>
                    <a:pt x="1288" y="91"/>
                  </a:lnTo>
                  <a:lnTo>
                    <a:pt x="1138" y="31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7"/>
            <p:cNvSpPr/>
            <p:nvPr/>
          </p:nvSpPr>
          <p:spPr>
            <a:xfrm>
              <a:off x="9251469" y="3225271"/>
              <a:ext cx="23728" cy="17855"/>
            </a:xfrm>
            <a:custGeom>
              <a:avLst/>
              <a:gdLst/>
              <a:ahLst/>
              <a:cxnLst/>
              <a:rect l="l" t="t" r="r" b="b"/>
              <a:pathLst>
                <a:path w="3265" h="2456" extrusionOk="0">
                  <a:moveTo>
                    <a:pt x="869" y="0"/>
                  </a:moveTo>
                  <a:lnTo>
                    <a:pt x="690" y="30"/>
                  </a:lnTo>
                  <a:lnTo>
                    <a:pt x="540" y="90"/>
                  </a:lnTo>
                  <a:lnTo>
                    <a:pt x="390" y="180"/>
                  </a:lnTo>
                  <a:lnTo>
                    <a:pt x="240" y="300"/>
                  </a:lnTo>
                  <a:lnTo>
                    <a:pt x="151" y="449"/>
                  </a:lnTo>
                  <a:lnTo>
                    <a:pt x="61" y="599"/>
                  </a:lnTo>
                  <a:lnTo>
                    <a:pt x="1" y="779"/>
                  </a:lnTo>
                  <a:lnTo>
                    <a:pt x="1" y="958"/>
                  </a:lnTo>
                  <a:lnTo>
                    <a:pt x="31" y="1108"/>
                  </a:lnTo>
                  <a:lnTo>
                    <a:pt x="91" y="1288"/>
                  </a:lnTo>
                  <a:lnTo>
                    <a:pt x="181" y="1438"/>
                  </a:lnTo>
                  <a:lnTo>
                    <a:pt x="300" y="1557"/>
                  </a:lnTo>
                  <a:lnTo>
                    <a:pt x="450" y="1677"/>
                  </a:lnTo>
                  <a:lnTo>
                    <a:pt x="839" y="1917"/>
                  </a:lnTo>
                  <a:lnTo>
                    <a:pt x="1229" y="2126"/>
                  </a:lnTo>
                  <a:lnTo>
                    <a:pt x="1648" y="2276"/>
                  </a:lnTo>
                  <a:lnTo>
                    <a:pt x="2097" y="2396"/>
                  </a:lnTo>
                  <a:lnTo>
                    <a:pt x="2277" y="2426"/>
                  </a:lnTo>
                  <a:lnTo>
                    <a:pt x="2426" y="2456"/>
                  </a:lnTo>
                  <a:lnTo>
                    <a:pt x="2606" y="2426"/>
                  </a:lnTo>
                  <a:lnTo>
                    <a:pt x="2786" y="2366"/>
                  </a:lnTo>
                  <a:lnTo>
                    <a:pt x="2905" y="2276"/>
                  </a:lnTo>
                  <a:lnTo>
                    <a:pt x="3055" y="2156"/>
                  </a:lnTo>
                  <a:lnTo>
                    <a:pt x="3145" y="2006"/>
                  </a:lnTo>
                  <a:lnTo>
                    <a:pt x="3235" y="1857"/>
                  </a:lnTo>
                  <a:lnTo>
                    <a:pt x="3265" y="1677"/>
                  </a:lnTo>
                  <a:lnTo>
                    <a:pt x="3265" y="1497"/>
                  </a:lnTo>
                  <a:lnTo>
                    <a:pt x="3235" y="1318"/>
                  </a:lnTo>
                  <a:lnTo>
                    <a:pt x="3175" y="1168"/>
                  </a:lnTo>
                  <a:lnTo>
                    <a:pt x="3085" y="1018"/>
                  </a:lnTo>
                  <a:lnTo>
                    <a:pt x="2965" y="899"/>
                  </a:lnTo>
                  <a:lnTo>
                    <a:pt x="2846" y="779"/>
                  </a:lnTo>
                  <a:lnTo>
                    <a:pt x="2666" y="719"/>
                  </a:lnTo>
                  <a:lnTo>
                    <a:pt x="1947" y="449"/>
                  </a:lnTo>
                  <a:lnTo>
                    <a:pt x="1797" y="389"/>
                  </a:lnTo>
                  <a:lnTo>
                    <a:pt x="1738" y="360"/>
                  </a:lnTo>
                  <a:lnTo>
                    <a:pt x="1558" y="240"/>
                  </a:lnTo>
                  <a:lnTo>
                    <a:pt x="1378" y="120"/>
                  </a:lnTo>
                  <a:lnTo>
                    <a:pt x="1229" y="3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7"/>
            <p:cNvSpPr/>
            <p:nvPr/>
          </p:nvSpPr>
          <p:spPr>
            <a:xfrm>
              <a:off x="9327212" y="3190449"/>
              <a:ext cx="25029" cy="15899"/>
            </a:xfrm>
            <a:custGeom>
              <a:avLst/>
              <a:gdLst/>
              <a:ahLst/>
              <a:cxnLst/>
              <a:rect l="l" t="t" r="r" b="b"/>
              <a:pathLst>
                <a:path w="3444" h="2187" extrusionOk="0">
                  <a:moveTo>
                    <a:pt x="2485" y="0"/>
                  </a:moveTo>
                  <a:lnTo>
                    <a:pt x="1976" y="30"/>
                  </a:lnTo>
                  <a:lnTo>
                    <a:pt x="1497" y="120"/>
                  </a:lnTo>
                  <a:lnTo>
                    <a:pt x="988" y="240"/>
                  </a:lnTo>
                  <a:lnTo>
                    <a:pt x="539" y="419"/>
                  </a:lnTo>
                  <a:lnTo>
                    <a:pt x="360" y="539"/>
                  </a:lnTo>
                  <a:lnTo>
                    <a:pt x="240" y="629"/>
                  </a:lnTo>
                  <a:lnTo>
                    <a:pt x="120" y="779"/>
                  </a:lnTo>
                  <a:lnTo>
                    <a:pt x="60" y="929"/>
                  </a:lnTo>
                  <a:lnTo>
                    <a:pt x="0" y="1108"/>
                  </a:lnTo>
                  <a:lnTo>
                    <a:pt x="0" y="1288"/>
                  </a:lnTo>
                  <a:lnTo>
                    <a:pt x="0" y="1468"/>
                  </a:lnTo>
                  <a:lnTo>
                    <a:pt x="60" y="1617"/>
                  </a:lnTo>
                  <a:lnTo>
                    <a:pt x="150" y="1797"/>
                  </a:lnTo>
                  <a:lnTo>
                    <a:pt x="270" y="1917"/>
                  </a:lnTo>
                  <a:lnTo>
                    <a:pt x="419" y="2036"/>
                  </a:lnTo>
                  <a:lnTo>
                    <a:pt x="569" y="2096"/>
                  </a:lnTo>
                  <a:lnTo>
                    <a:pt x="749" y="2156"/>
                  </a:lnTo>
                  <a:lnTo>
                    <a:pt x="928" y="2186"/>
                  </a:lnTo>
                  <a:lnTo>
                    <a:pt x="1108" y="2156"/>
                  </a:lnTo>
                  <a:lnTo>
                    <a:pt x="1258" y="2096"/>
                  </a:lnTo>
                  <a:lnTo>
                    <a:pt x="1587" y="1977"/>
                  </a:lnTo>
                  <a:lnTo>
                    <a:pt x="1917" y="1887"/>
                  </a:lnTo>
                  <a:lnTo>
                    <a:pt x="2276" y="1827"/>
                  </a:lnTo>
                  <a:lnTo>
                    <a:pt x="2605" y="1797"/>
                  </a:lnTo>
                  <a:lnTo>
                    <a:pt x="2785" y="1767"/>
                  </a:lnTo>
                  <a:lnTo>
                    <a:pt x="2965" y="1707"/>
                  </a:lnTo>
                  <a:lnTo>
                    <a:pt x="3114" y="1617"/>
                  </a:lnTo>
                  <a:lnTo>
                    <a:pt x="3234" y="1497"/>
                  </a:lnTo>
                  <a:lnTo>
                    <a:pt x="3324" y="1348"/>
                  </a:lnTo>
                  <a:lnTo>
                    <a:pt x="3414" y="1198"/>
                  </a:lnTo>
                  <a:lnTo>
                    <a:pt x="3444" y="1018"/>
                  </a:lnTo>
                  <a:lnTo>
                    <a:pt x="3444" y="839"/>
                  </a:lnTo>
                  <a:lnTo>
                    <a:pt x="3414" y="659"/>
                  </a:lnTo>
                  <a:lnTo>
                    <a:pt x="3354" y="509"/>
                  </a:lnTo>
                  <a:lnTo>
                    <a:pt x="3264" y="360"/>
                  </a:lnTo>
                  <a:lnTo>
                    <a:pt x="3144" y="240"/>
                  </a:lnTo>
                  <a:lnTo>
                    <a:pt x="2995" y="150"/>
                  </a:lnTo>
                  <a:lnTo>
                    <a:pt x="2845" y="60"/>
                  </a:lnTo>
                  <a:lnTo>
                    <a:pt x="2665" y="30"/>
                  </a:lnTo>
                  <a:lnTo>
                    <a:pt x="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7"/>
            <p:cNvSpPr/>
            <p:nvPr/>
          </p:nvSpPr>
          <p:spPr>
            <a:xfrm>
              <a:off x="9313497" y="3236370"/>
              <a:ext cx="22856" cy="19818"/>
            </a:xfrm>
            <a:custGeom>
              <a:avLst/>
              <a:gdLst/>
              <a:ahLst/>
              <a:cxnLst/>
              <a:rect l="l" t="t" r="r" b="b"/>
              <a:pathLst>
                <a:path w="3145" h="2726" extrusionOk="0">
                  <a:moveTo>
                    <a:pt x="839" y="0"/>
                  </a:moveTo>
                  <a:lnTo>
                    <a:pt x="660" y="30"/>
                  </a:lnTo>
                  <a:lnTo>
                    <a:pt x="510" y="90"/>
                  </a:lnTo>
                  <a:lnTo>
                    <a:pt x="360" y="210"/>
                  </a:lnTo>
                  <a:lnTo>
                    <a:pt x="240" y="330"/>
                  </a:lnTo>
                  <a:lnTo>
                    <a:pt x="121" y="479"/>
                  </a:lnTo>
                  <a:lnTo>
                    <a:pt x="61" y="629"/>
                  </a:lnTo>
                  <a:lnTo>
                    <a:pt x="1" y="809"/>
                  </a:lnTo>
                  <a:lnTo>
                    <a:pt x="1" y="988"/>
                  </a:lnTo>
                  <a:lnTo>
                    <a:pt x="31" y="1168"/>
                  </a:lnTo>
                  <a:lnTo>
                    <a:pt x="91" y="1318"/>
                  </a:lnTo>
                  <a:lnTo>
                    <a:pt x="210" y="1468"/>
                  </a:lnTo>
                  <a:lnTo>
                    <a:pt x="630" y="1857"/>
                  </a:lnTo>
                  <a:lnTo>
                    <a:pt x="1079" y="2216"/>
                  </a:lnTo>
                  <a:lnTo>
                    <a:pt x="1318" y="2366"/>
                  </a:lnTo>
                  <a:lnTo>
                    <a:pt x="1558" y="2486"/>
                  </a:lnTo>
                  <a:lnTo>
                    <a:pt x="1827" y="2605"/>
                  </a:lnTo>
                  <a:lnTo>
                    <a:pt x="2097" y="2695"/>
                  </a:lnTo>
                  <a:lnTo>
                    <a:pt x="2276" y="2725"/>
                  </a:lnTo>
                  <a:lnTo>
                    <a:pt x="2456" y="2725"/>
                  </a:lnTo>
                  <a:lnTo>
                    <a:pt x="2606" y="2695"/>
                  </a:lnTo>
                  <a:lnTo>
                    <a:pt x="2726" y="2605"/>
                  </a:lnTo>
                  <a:lnTo>
                    <a:pt x="2845" y="2516"/>
                  </a:lnTo>
                  <a:lnTo>
                    <a:pt x="2965" y="2396"/>
                  </a:lnTo>
                  <a:lnTo>
                    <a:pt x="3025" y="2276"/>
                  </a:lnTo>
                  <a:lnTo>
                    <a:pt x="3085" y="2126"/>
                  </a:lnTo>
                  <a:lnTo>
                    <a:pt x="3145" y="1977"/>
                  </a:lnTo>
                  <a:lnTo>
                    <a:pt x="3145" y="1797"/>
                  </a:lnTo>
                  <a:lnTo>
                    <a:pt x="3145" y="1647"/>
                  </a:lnTo>
                  <a:lnTo>
                    <a:pt x="3115" y="1497"/>
                  </a:lnTo>
                  <a:lnTo>
                    <a:pt x="3055" y="1348"/>
                  </a:lnTo>
                  <a:lnTo>
                    <a:pt x="2965" y="1228"/>
                  </a:lnTo>
                  <a:lnTo>
                    <a:pt x="2845" y="1108"/>
                  </a:lnTo>
                  <a:lnTo>
                    <a:pt x="2666" y="1048"/>
                  </a:lnTo>
                  <a:lnTo>
                    <a:pt x="2366" y="899"/>
                  </a:lnTo>
                  <a:lnTo>
                    <a:pt x="2217" y="809"/>
                  </a:lnTo>
                  <a:lnTo>
                    <a:pt x="2157" y="809"/>
                  </a:lnTo>
                  <a:lnTo>
                    <a:pt x="2127" y="779"/>
                  </a:lnTo>
                  <a:lnTo>
                    <a:pt x="1857" y="569"/>
                  </a:lnTo>
                  <a:lnTo>
                    <a:pt x="1618" y="330"/>
                  </a:lnTo>
                  <a:lnTo>
                    <a:pt x="1468" y="210"/>
                  </a:lnTo>
                  <a:lnTo>
                    <a:pt x="1318" y="120"/>
                  </a:lnTo>
                  <a:lnTo>
                    <a:pt x="1169" y="60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7"/>
            <p:cNvSpPr/>
            <p:nvPr/>
          </p:nvSpPr>
          <p:spPr>
            <a:xfrm>
              <a:off x="9279983" y="3197412"/>
              <a:ext cx="27428" cy="13500"/>
            </a:xfrm>
            <a:custGeom>
              <a:avLst/>
              <a:gdLst/>
              <a:ahLst/>
              <a:cxnLst/>
              <a:rect l="l" t="t" r="r" b="b"/>
              <a:pathLst>
                <a:path w="3774" h="1857" extrusionOk="0">
                  <a:moveTo>
                    <a:pt x="2396" y="0"/>
                  </a:moveTo>
                  <a:lnTo>
                    <a:pt x="1797" y="30"/>
                  </a:lnTo>
                  <a:lnTo>
                    <a:pt x="1228" y="90"/>
                  </a:lnTo>
                  <a:lnTo>
                    <a:pt x="659" y="150"/>
                  </a:lnTo>
                  <a:lnTo>
                    <a:pt x="510" y="210"/>
                  </a:lnTo>
                  <a:lnTo>
                    <a:pt x="360" y="300"/>
                  </a:lnTo>
                  <a:lnTo>
                    <a:pt x="240" y="420"/>
                  </a:lnTo>
                  <a:lnTo>
                    <a:pt x="120" y="539"/>
                  </a:lnTo>
                  <a:lnTo>
                    <a:pt x="60" y="719"/>
                  </a:lnTo>
                  <a:lnTo>
                    <a:pt x="30" y="869"/>
                  </a:lnTo>
                  <a:lnTo>
                    <a:pt x="0" y="1048"/>
                  </a:lnTo>
                  <a:lnTo>
                    <a:pt x="30" y="1198"/>
                  </a:lnTo>
                  <a:lnTo>
                    <a:pt x="90" y="1378"/>
                  </a:lnTo>
                  <a:lnTo>
                    <a:pt x="180" y="1528"/>
                  </a:lnTo>
                  <a:lnTo>
                    <a:pt x="300" y="1647"/>
                  </a:lnTo>
                  <a:lnTo>
                    <a:pt x="420" y="1737"/>
                  </a:lnTo>
                  <a:lnTo>
                    <a:pt x="569" y="1797"/>
                  </a:lnTo>
                  <a:lnTo>
                    <a:pt x="749" y="1827"/>
                  </a:lnTo>
                  <a:lnTo>
                    <a:pt x="899" y="1857"/>
                  </a:lnTo>
                  <a:lnTo>
                    <a:pt x="1078" y="1827"/>
                  </a:lnTo>
                  <a:lnTo>
                    <a:pt x="1528" y="1797"/>
                  </a:lnTo>
                  <a:lnTo>
                    <a:pt x="1947" y="1767"/>
                  </a:lnTo>
                  <a:lnTo>
                    <a:pt x="2396" y="1767"/>
                  </a:lnTo>
                  <a:lnTo>
                    <a:pt x="2815" y="1797"/>
                  </a:lnTo>
                  <a:lnTo>
                    <a:pt x="2995" y="1797"/>
                  </a:lnTo>
                  <a:lnTo>
                    <a:pt x="3174" y="1767"/>
                  </a:lnTo>
                  <a:lnTo>
                    <a:pt x="3324" y="1677"/>
                  </a:lnTo>
                  <a:lnTo>
                    <a:pt x="3474" y="1587"/>
                  </a:lnTo>
                  <a:lnTo>
                    <a:pt x="3594" y="1468"/>
                  </a:lnTo>
                  <a:lnTo>
                    <a:pt x="3684" y="1318"/>
                  </a:lnTo>
                  <a:lnTo>
                    <a:pt x="3743" y="1168"/>
                  </a:lnTo>
                  <a:lnTo>
                    <a:pt x="3773" y="989"/>
                  </a:lnTo>
                  <a:lnTo>
                    <a:pt x="3773" y="809"/>
                  </a:lnTo>
                  <a:lnTo>
                    <a:pt x="3743" y="629"/>
                  </a:lnTo>
                  <a:lnTo>
                    <a:pt x="3654" y="480"/>
                  </a:lnTo>
                  <a:lnTo>
                    <a:pt x="3564" y="360"/>
                  </a:lnTo>
                  <a:lnTo>
                    <a:pt x="3444" y="240"/>
                  </a:lnTo>
                  <a:lnTo>
                    <a:pt x="3294" y="150"/>
                  </a:lnTo>
                  <a:lnTo>
                    <a:pt x="3145" y="90"/>
                  </a:lnTo>
                  <a:lnTo>
                    <a:pt x="2965" y="30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7"/>
            <p:cNvSpPr/>
            <p:nvPr/>
          </p:nvSpPr>
          <p:spPr>
            <a:xfrm>
              <a:off x="9271711" y="3306880"/>
              <a:ext cx="16548" cy="26354"/>
            </a:xfrm>
            <a:custGeom>
              <a:avLst/>
              <a:gdLst/>
              <a:ahLst/>
              <a:cxnLst/>
              <a:rect l="l" t="t" r="r" b="b"/>
              <a:pathLst>
                <a:path w="2277" h="3625" extrusionOk="0">
                  <a:moveTo>
                    <a:pt x="1258" y="1"/>
                  </a:moveTo>
                  <a:lnTo>
                    <a:pt x="1079" y="61"/>
                  </a:lnTo>
                  <a:lnTo>
                    <a:pt x="929" y="121"/>
                  </a:lnTo>
                  <a:lnTo>
                    <a:pt x="779" y="211"/>
                  </a:lnTo>
                  <a:lnTo>
                    <a:pt x="659" y="360"/>
                  </a:lnTo>
                  <a:lnTo>
                    <a:pt x="570" y="510"/>
                  </a:lnTo>
                  <a:lnTo>
                    <a:pt x="420" y="780"/>
                  </a:lnTo>
                  <a:lnTo>
                    <a:pt x="330" y="1049"/>
                  </a:lnTo>
                  <a:lnTo>
                    <a:pt x="240" y="1318"/>
                  </a:lnTo>
                  <a:lnTo>
                    <a:pt x="180" y="1618"/>
                  </a:lnTo>
                  <a:lnTo>
                    <a:pt x="120" y="2067"/>
                  </a:lnTo>
                  <a:lnTo>
                    <a:pt x="90" y="2307"/>
                  </a:lnTo>
                  <a:lnTo>
                    <a:pt x="31" y="2516"/>
                  </a:lnTo>
                  <a:lnTo>
                    <a:pt x="1" y="2696"/>
                  </a:lnTo>
                  <a:lnTo>
                    <a:pt x="1" y="2876"/>
                  </a:lnTo>
                  <a:lnTo>
                    <a:pt x="61" y="3025"/>
                  </a:lnTo>
                  <a:lnTo>
                    <a:pt x="120" y="3205"/>
                  </a:lnTo>
                  <a:lnTo>
                    <a:pt x="240" y="3325"/>
                  </a:lnTo>
                  <a:lnTo>
                    <a:pt x="360" y="3444"/>
                  </a:lnTo>
                  <a:lnTo>
                    <a:pt x="510" y="3534"/>
                  </a:lnTo>
                  <a:lnTo>
                    <a:pt x="689" y="3594"/>
                  </a:lnTo>
                  <a:lnTo>
                    <a:pt x="869" y="3624"/>
                  </a:lnTo>
                  <a:lnTo>
                    <a:pt x="1049" y="3624"/>
                  </a:lnTo>
                  <a:lnTo>
                    <a:pt x="1198" y="3564"/>
                  </a:lnTo>
                  <a:lnTo>
                    <a:pt x="1348" y="3504"/>
                  </a:lnTo>
                  <a:lnTo>
                    <a:pt x="1498" y="3385"/>
                  </a:lnTo>
                  <a:lnTo>
                    <a:pt x="1588" y="3265"/>
                  </a:lnTo>
                  <a:lnTo>
                    <a:pt x="1677" y="3115"/>
                  </a:lnTo>
                  <a:lnTo>
                    <a:pt x="1767" y="2965"/>
                  </a:lnTo>
                  <a:lnTo>
                    <a:pt x="1827" y="2756"/>
                  </a:lnTo>
                  <a:lnTo>
                    <a:pt x="1857" y="2516"/>
                  </a:lnTo>
                  <a:lnTo>
                    <a:pt x="1947" y="2097"/>
                  </a:lnTo>
                  <a:lnTo>
                    <a:pt x="2037" y="1648"/>
                  </a:lnTo>
                  <a:lnTo>
                    <a:pt x="2097" y="1468"/>
                  </a:lnTo>
                  <a:lnTo>
                    <a:pt x="2186" y="1289"/>
                  </a:lnTo>
                  <a:lnTo>
                    <a:pt x="2246" y="1139"/>
                  </a:lnTo>
                  <a:lnTo>
                    <a:pt x="2276" y="959"/>
                  </a:lnTo>
                  <a:lnTo>
                    <a:pt x="2276" y="780"/>
                  </a:lnTo>
                  <a:lnTo>
                    <a:pt x="2216" y="600"/>
                  </a:lnTo>
                  <a:lnTo>
                    <a:pt x="2157" y="450"/>
                  </a:lnTo>
                  <a:lnTo>
                    <a:pt x="2037" y="300"/>
                  </a:lnTo>
                  <a:lnTo>
                    <a:pt x="1917" y="181"/>
                  </a:lnTo>
                  <a:lnTo>
                    <a:pt x="1767" y="91"/>
                  </a:lnTo>
                  <a:lnTo>
                    <a:pt x="1588" y="31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7"/>
            <p:cNvSpPr/>
            <p:nvPr/>
          </p:nvSpPr>
          <p:spPr>
            <a:xfrm>
              <a:off x="9199676" y="3326469"/>
              <a:ext cx="15022" cy="22217"/>
            </a:xfrm>
            <a:custGeom>
              <a:avLst/>
              <a:gdLst/>
              <a:ahLst/>
              <a:cxnLst/>
              <a:rect l="l" t="t" r="r" b="b"/>
              <a:pathLst>
                <a:path w="2067" h="3056" extrusionOk="0">
                  <a:moveTo>
                    <a:pt x="1108" y="1"/>
                  </a:moveTo>
                  <a:lnTo>
                    <a:pt x="959" y="31"/>
                  </a:lnTo>
                  <a:lnTo>
                    <a:pt x="809" y="91"/>
                  </a:lnTo>
                  <a:lnTo>
                    <a:pt x="659" y="181"/>
                  </a:lnTo>
                  <a:lnTo>
                    <a:pt x="509" y="300"/>
                  </a:lnTo>
                  <a:lnTo>
                    <a:pt x="390" y="450"/>
                  </a:lnTo>
                  <a:lnTo>
                    <a:pt x="270" y="630"/>
                  </a:lnTo>
                  <a:lnTo>
                    <a:pt x="180" y="809"/>
                  </a:lnTo>
                  <a:lnTo>
                    <a:pt x="120" y="1019"/>
                  </a:lnTo>
                  <a:lnTo>
                    <a:pt x="60" y="1229"/>
                  </a:lnTo>
                  <a:lnTo>
                    <a:pt x="0" y="1678"/>
                  </a:lnTo>
                  <a:lnTo>
                    <a:pt x="0" y="2127"/>
                  </a:lnTo>
                  <a:lnTo>
                    <a:pt x="0" y="2307"/>
                  </a:lnTo>
                  <a:lnTo>
                    <a:pt x="60" y="2456"/>
                  </a:lnTo>
                  <a:lnTo>
                    <a:pt x="120" y="2606"/>
                  </a:lnTo>
                  <a:lnTo>
                    <a:pt x="210" y="2756"/>
                  </a:lnTo>
                  <a:lnTo>
                    <a:pt x="330" y="2875"/>
                  </a:lnTo>
                  <a:lnTo>
                    <a:pt x="479" y="2965"/>
                  </a:lnTo>
                  <a:lnTo>
                    <a:pt x="629" y="3025"/>
                  </a:lnTo>
                  <a:lnTo>
                    <a:pt x="809" y="3055"/>
                  </a:lnTo>
                  <a:lnTo>
                    <a:pt x="988" y="3055"/>
                  </a:lnTo>
                  <a:lnTo>
                    <a:pt x="1168" y="3025"/>
                  </a:lnTo>
                  <a:lnTo>
                    <a:pt x="1318" y="2935"/>
                  </a:lnTo>
                  <a:lnTo>
                    <a:pt x="1468" y="2846"/>
                  </a:lnTo>
                  <a:lnTo>
                    <a:pt x="1587" y="2726"/>
                  </a:lnTo>
                  <a:lnTo>
                    <a:pt x="1677" y="2576"/>
                  </a:lnTo>
                  <a:lnTo>
                    <a:pt x="1737" y="2426"/>
                  </a:lnTo>
                  <a:lnTo>
                    <a:pt x="1767" y="2247"/>
                  </a:lnTo>
                  <a:lnTo>
                    <a:pt x="1797" y="1618"/>
                  </a:lnTo>
                  <a:lnTo>
                    <a:pt x="1827" y="1498"/>
                  </a:lnTo>
                  <a:lnTo>
                    <a:pt x="1917" y="1348"/>
                  </a:lnTo>
                  <a:lnTo>
                    <a:pt x="2007" y="1199"/>
                  </a:lnTo>
                  <a:lnTo>
                    <a:pt x="2036" y="1019"/>
                  </a:lnTo>
                  <a:lnTo>
                    <a:pt x="2066" y="869"/>
                  </a:lnTo>
                  <a:lnTo>
                    <a:pt x="2036" y="690"/>
                  </a:lnTo>
                  <a:lnTo>
                    <a:pt x="1977" y="510"/>
                  </a:lnTo>
                  <a:lnTo>
                    <a:pt x="1887" y="360"/>
                  </a:lnTo>
                  <a:lnTo>
                    <a:pt x="1767" y="240"/>
                  </a:lnTo>
                  <a:lnTo>
                    <a:pt x="1617" y="151"/>
                  </a:lnTo>
                  <a:lnTo>
                    <a:pt x="1468" y="61"/>
                  </a:lnTo>
                  <a:lnTo>
                    <a:pt x="1288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7"/>
            <p:cNvSpPr/>
            <p:nvPr/>
          </p:nvSpPr>
          <p:spPr>
            <a:xfrm>
              <a:off x="9379442" y="3190449"/>
              <a:ext cx="27210" cy="23300"/>
            </a:xfrm>
            <a:custGeom>
              <a:avLst/>
              <a:gdLst/>
              <a:ahLst/>
              <a:cxnLst/>
              <a:rect l="l" t="t" r="r" b="b"/>
              <a:pathLst>
                <a:path w="3744" h="3205" extrusionOk="0">
                  <a:moveTo>
                    <a:pt x="2875" y="0"/>
                  </a:moveTo>
                  <a:lnTo>
                    <a:pt x="2696" y="30"/>
                  </a:lnTo>
                  <a:lnTo>
                    <a:pt x="2546" y="60"/>
                  </a:lnTo>
                  <a:lnTo>
                    <a:pt x="2396" y="150"/>
                  </a:lnTo>
                  <a:lnTo>
                    <a:pt x="2276" y="270"/>
                  </a:lnTo>
                  <a:lnTo>
                    <a:pt x="2097" y="479"/>
                  </a:lnTo>
                  <a:lnTo>
                    <a:pt x="1887" y="659"/>
                  </a:lnTo>
                  <a:lnTo>
                    <a:pt x="1498" y="958"/>
                  </a:lnTo>
                  <a:lnTo>
                    <a:pt x="1049" y="1228"/>
                  </a:lnTo>
                  <a:lnTo>
                    <a:pt x="570" y="1497"/>
                  </a:lnTo>
                  <a:lnTo>
                    <a:pt x="420" y="1587"/>
                  </a:lnTo>
                  <a:lnTo>
                    <a:pt x="300" y="1677"/>
                  </a:lnTo>
                  <a:lnTo>
                    <a:pt x="180" y="1797"/>
                  </a:lnTo>
                  <a:lnTo>
                    <a:pt x="90" y="1947"/>
                  </a:lnTo>
                  <a:lnTo>
                    <a:pt x="31" y="2096"/>
                  </a:lnTo>
                  <a:lnTo>
                    <a:pt x="1" y="2246"/>
                  </a:lnTo>
                  <a:lnTo>
                    <a:pt x="1" y="2426"/>
                  </a:lnTo>
                  <a:lnTo>
                    <a:pt x="31" y="2605"/>
                  </a:lnTo>
                  <a:lnTo>
                    <a:pt x="120" y="2755"/>
                  </a:lnTo>
                  <a:lnTo>
                    <a:pt x="210" y="2905"/>
                  </a:lnTo>
                  <a:lnTo>
                    <a:pt x="330" y="3025"/>
                  </a:lnTo>
                  <a:lnTo>
                    <a:pt x="480" y="3114"/>
                  </a:lnTo>
                  <a:lnTo>
                    <a:pt x="659" y="3174"/>
                  </a:lnTo>
                  <a:lnTo>
                    <a:pt x="809" y="3204"/>
                  </a:lnTo>
                  <a:lnTo>
                    <a:pt x="989" y="3204"/>
                  </a:lnTo>
                  <a:lnTo>
                    <a:pt x="1168" y="3144"/>
                  </a:lnTo>
                  <a:lnTo>
                    <a:pt x="1827" y="2815"/>
                  </a:lnTo>
                  <a:lnTo>
                    <a:pt x="2456" y="2426"/>
                  </a:lnTo>
                  <a:lnTo>
                    <a:pt x="2725" y="2216"/>
                  </a:lnTo>
                  <a:lnTo>
                    <a:pt x="3025" y="2006"/>
                  </a:lnTo>
                  <a:lnTo>
                    <a:pt x="3294" y="1737"/>
                  </a:lnTo>
                  <a:lnTo>
                    <a:pt x="3534" y="1468"/>
                  </a:lnTo>
                  <a:lnTo>
                    <a:pt x="3624" y="1318"/>
                  </a:lnTo>
                  <a:lnTo>
                    <a:pt x="3684" y="1168"/>
                  </a:lnTo>
                  <a:lnTo>
                    <a:pt x="3744" y="988"/>
                  </a:lnTo>
                  <a:lnTo>
                    <a:pt x="3744" y="839"/>
                  </a:lnTo>
                  <a:lnTo>
                    <a:pt x="3744" y="689"/>
                  </a:lnTo>
                  <a:lnTo>
                    <a:pt x="3684" y="539"/>
                  </a:lnTo>
                  <a:lnTo>
                    <a:pt x="3624" y="390"/>
                  </a:lnTo>
                  <a:lnTo>
                    <a:pt x="3504" y="240"/>
                  </a:lnTo>
                  <a:lnTo>
                    <a:pt x="3354" y="150"/>
                  </a:lnTo>
                  <a:lnTo>
                    <a:pt x="3205" y="60"/>
                  </a:lnTo>
                  <a:lnTo>
                    <a:pt x="3055" y="30"/>
                  </a:lnTo>
                  <a:lnTo>
                    <a:pt x="28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7"/>
            <p:cNvSpPr/>
            <p:nvPr/>
          </p:nvSpPr>
          <p:spPr>
            <a:xfrm>
              <a:off x="9362681" y="3160198"/>
              <a:ext cx="20901" cy="20029"/>
            </a:xfrm>
            <a:custGeom>
              <a:avLst/>
              <a:gdLst/>
              <a:ahLst/>
              <a:cxnLst/>
              <a:rect l="l" t="t" r="r" b="b"/>
              <a:pathLst>
                <a:path w="2876" h="2755" extrusionOk="0">
                  <a:moveTo>
                    <a:pt x="2067" y="0"/>
                  </a:moveTo>
                  <a:lnTo>
                    <a:pt x="1917" y="30"/>
                  </a:lnTo>
                  <a:lnTo>
                    <a:pt x="1768" y="60"/>
                  </a:lnTo>
                  <a:lnTo>
                    <a:pt x="1618" y="120"/>
                  </a:lnTo>
                  <a:lnTo>
                    <a:pt x="1468" y="210"/>
                  </a:lnTo>
                  <a:lnTo>
                    <a:pt x="1348" y="330"/>
                  </a:lnTo>
                  <a:lnTo>
                    <a:pt x="1229" y="449"/>
                  </a:lnTo>
                  <a:lnTo>
                    <a:pt x="1079" y="569"/>
                  </a:lnTo>
                  <a:lnTo>
                    <a:pt x="809" y="749"/>
                  </a:lnTo>
                  <a:lnTo>
                    <a:pt x="480" y="1018"/>
                  </a:lnTo>
                  <a:lnTo>
                    <a:pt x="181" y="1348"/>
                  </a:lnTo>
                  <a:lnTo>
                    <a:pt x="91" y="1497"/>
                  </a:lnTo>
                  <a:lnTo>
                    <a:pt x="31" y="1647"/>
                  </a:lnTo>
                  <a:lnTo>
                    <a:pt x="1" y="1827"/>
                  </a:lnTo>
                  <a:lnTo>
                    <a:pt x="31" y="2006"/>
                  </a:lnTo>
                  <a:lnTo>
                    <a:pt x="61" y="2186"/>
                  </a:lnTo>
                  <a:lnTo>
                    <a:pt x="151" y="2336"/>
                  </a:lnTo>
                  <a:lnTo>
                    <a:pt x="241" y="2485"/>
                  </a:lnTo>
                  <a:lnTo>
                    <a:pt x="390" y="2605"/>
                  </a:lnTo>
                  <a:lnTo>
                    <a:pt x="540" y="2695"/>
                  </a:lnTo>
                  <a:lnTo>
                    <a:pt x="690" y="2755"/>
                  </a:lnTo>
                  <a:lnTo>
                    <a:pt x="1049" y="2755"/>
                  </a:lnTo>
                  <a:lnTo>
                    <a:pt x="1199" y="2725"/>
                  </a:lnTo>
                  <a:lnTo>
                    <a:pt x="1348" y="2635"/>
                  </a:lnTo>
                  <a:lnTo>
                    <a:pt x="1498" y="2545"/>
                  </a:lnTo>
                  <a:lnTo>
                    <a:pt x="1618" y="2396"/>
                  </a:lnTo>
                  <a:lnTo>
                    <a:pt x="1678" y="2366"/>
                  </a:lnTo>
                  <a:lnTo>
                    <a:pt x="1768" y="2276"/>
                  </a:lnTo>
                  <a:lnTo>
                    <a:pt x="2037" y="2036"/>
                  </a:lnTo>
                  <a:lnTo>
                    <a:pt x="2396" y="1737"/>
                  </a:lnTo>
                  <a:lnTo>
                    <a:pt x="2546" y="1587"/>
                  </a:lnTo>
                  <a:lnTo>
                    <a:pt x="2696" y="1407"/>
                  </a:lnTo>
                  <a:lnTo>
                    <a:pt x="2786" y="1258"/>
                  </a:lnTo>
                  <a:lnTo>
                    <a:pt x="2846" y="1108"/>
                  </a:lnTo>
                  <a:lnTo>
                    <a:pt x="2876" y="928"/>
                  </a:lnTo>
                  <a:lnTo>
                    <a:pt x="2876" y="779"/>
                  </a:lnTo>
                  <a:lnTo>
                    <a:pt x="2846" y="599"/>
                  </a:lnTo>
                  <a:lnTo>
                    <a:pt x="2786" y="449"/>
                  </a:lnTo>
                  <a:lnTo>
                    <a:pt x="2666" y="330"/>
                  </a:lnTo>
                  <a:lnTo>
                    <a:pt x="2546" y="180"/>
                  </a:lnTo>
                  <a:lnTo>
                    <a:pt x="2396" y="90"/>
                  </a:lnTo>
                  <a:lnTo>
                    <a:pt x="2247" y="30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7"/>
            <p:cNvSpPr/>
            <p:nvPr/>
          </p:nvSpPr>
          <p:spPr>
            <a:xfrm>
              <a:off x="9142220" y="3141046"/>
              <a:ext cx="477453" cy="615624"/>
            </a:xfrm>
            <a:custGeom>
              <a:avLst/>
              <a:gdLst/>
              <a:ahLst/>
              <a:cxnLst/>
              <a:rect l="l" t="t" r="r" b="b"/>
              <a:pathLst>
                <a:path w="65697" h="84680" extrusionOk="0">
                  <a:moveTo>
                    <a:pt x="53599" y="34495"/>
                  </a:moveTo>
                  <a:lnTo>
                    <a:pt x="53599" y="34675"/>
                  </a:lnTo>
                  <a:lnTo>
                    <a:pt x="53659" y="34854"/>
                  </a:lnTo>
                  <a:lnTo>
                    <a:pt x="54497" y="37908"/>
                  </a:lnTo>
                  <a:lnTo>
                    <a:pt x="54228" y="37399"/>
                  </a:lnTo>
                  <a:lnTo>
                    <a:pt x="53868" y="36950"/>
                  </a:lnTo>
                  <a:lnTo>
                    <a:pt x="53180" y="36082"/>
                  </a:lnTo>
                  <a:lnTo>
                    <a:pt x="52940" y="35782"/>
                  </a:lnTo>
                  <a:lnTo>
                    <a:pt x="52731" y="35483"/>
                  </a:lnTo>
                  <a:lnTo>
                    <a:pt x="52611" y="35214"/>
                  </a:lnTo>
                  <a:lnTo>
                    <a:pt x="52551" y="35124"/>
                  </a:lnTo>
                  <a:lnTo>
                    <a:pt x="52551" y="35004"/>
                  </a:lnTo>
                  <a:lnTo>
                    <a:pt x="52551" y="34914"/>
                  </a:lnTo>
                  <a:lnTo>
                    <a:pt x="52581" y="34824"/>
                  </a:lnTo>
                  <a:lnTo>
                    <a:pt x="52641" y="34764"/>
                  </a:lnTo>
                  <a:lnTo>
                    <a:pt x="52731" y="34675"/>
                  </a:lnTo>
                  <a:lnTo>
                    <a:pt x="52820" y="34615"/>
                  </a:lnTo>
                  <a:lnTo>
                    <a:pt x="52970" y="34585"/>
                  </a:lnTo>
                  <a:lnTo>
                    <a:pt x="53359" y="34525"/>
                  </a:lnTo>
                  <a:lnTo>
                    <a:pt x="53599" y="34495"/>
                  </a:lnTo>
                  <a:close/>
                  <a:moveTo>
                    <a:pt x="32010" y="2066"/>
                  </a:moveTo>
                  <a:lnTo>
                    <a:pt x="33477" y="2096"/>
                  </a:lnTo>
                  <a:lnTo>
                    <a:pt x="34944" y="2186"/>
                  </a:lnTo>
                  <a:lnTo>
                    <a:pt x="35633" y="2246"/>
                  </a:lnTo>
                  <a:lnTo>
                    <a:pt x="36352" y="2336"/>
                  </a:lnTo>
                  <a:lnTo>
                    <a:pt x="37040" y="2426"/>
                  </a:lnTo>
                  <a:lnTo>
                    <a:pt x="37729" y="2575"/>
                  </a:lnTo>
                  <a:lnTo>
                    <a:pt x="38418" y="2725"/>
                  </a:lnTo>
                  <a:lnTo>
                    <a:pt x="39106" y="2875"/>
                  </a:lnTo>
                  <a:lnTo>
                    <a:pt x="39765" y="3084"/>
                  </a:lnTo>
                  <a:lnTo>
                    <a:pt x="40454" y="3294"/>
                  </a:lnTo>
                  <a:lnTo>
                    <a:pt x="41083" y="3563"/>
                  </a:lnTo>
                  <a:lnTo>
                    <a:pt x="41741" y="3833"/>
                  </a:lnTo>
                  <a:lnTo>
                    <a:pt x="42370" y="4132"/>
                  </a:lnTo>
                  <a:lnTo>
                    <a:pt x="42969" y="4462"/>
                  </a:lnTo>
                  <a:lnTo>
                    <a:pt x="43568" y="4821"/>
                  </a:lnTo>
                  <a:lnTo>
                    <a:pt x="44167" y="5210"/>
                  </a:lnTo>
                  <a:lnTo>
                    <a:pt x="44736" y="5629"/>
                  </a:lnTo>
                  <a:lnTo>
                    <a:pt x="45305" y="6079"/>
                  </a:lnTo>
                  <a:lnTo>
                    <a:pt x="45784" y="6528"/>
                  </a:lnTo>
                  <a:lnTo>
                    <a:pt x="46233" y="7007"/>
                  </a:lnTo>
                  <a:lnTo>
                    <a:pt x="46682" y="7486"/>
                  </a:lnTo>
                  <a:lnTo>
                    <a:pt x="47071" y="7995"/>
                  </a:lnTo>
                  <a:lnTo>
                    <a:pt x="47461" y="8534"/>
                  </a:lnTo>
                  <a:lnTo>
                    <a:pt x="47820" y="9073"/>
                  </a:lnTo>
                  <a:lnTo>
                    <a:pt x="48149" y="9642"/>
                  </a:lnTo>
                  <a:lnTo>
                    <a:pt x="48479" y="10211"/>
                  </a:lnTo>
                  <a:lnTo>
                    <a:pt x="48748" y="10810"/>
                  </a:lnTo>
                  <a:lnTo>
                    <a:pt x="49018" y="11409"/>
                  </a:lnTo>
                  <a:lnTo>
                    <a:pt x="49287" y="12007"/>
                  </a:lnTo>
                  <a:lnTo>
                    <a:pt x="49527" y="12636"/>
                  </a:lnTo>
                  <a:lnTo>
                    <a:pt x="49916" y="13894"/>
                  </a:lnTo>
                  <a:lnTo>
                    <a:pt x="50275" y="15151"/>
                  </a:lnTo>
                  <a:lnTo>
                    <a:pt x="50605" y="16529"/>
                  </a:lnTo>
                  <a:lnTo>
                    <a:pt x="50874" y="17906"/>
                  </a:lnTo>
                  <a:lnTo>
                    <a:pt x="51084" y="19344"/>
                  </a:lnTo>
                  <a:lnTo>
                    <a:pt x="51233" y="20781"/>
                  </a:lnTo>
                  <a:lnTo>
                    <a:pt x="51353" y="22218"/>
                  </a:lnTo>
                  <a:lnTo>
                    <a:pt x="51413" y="23655"/>
                  </a:lnTo>
                  <a:lnTo>
                    <a:pt x="51413" y="25093"/>
                  </a:lnTo>
                  <a:lnTo>
                    <a:pt x="51353" y="26500"/>
                  </a:lnTo>
                  <a:lnTo>
                    <a:pt x="51353" y="27039"/>
                  </a:lnTo>
                  <a:lnTo>
                    <a:pt x="51383" y="27608"/>
                  </a:lnTo>
                  <a:lnTo>
                    <a:pt x="51473" y="28177"/>
                  </a:lnTo>
                  <a:lnTo>
                    <a:pt x="51533" y="28446"/>
                  </a:lnTo>
                  <a:lnTo>
                    <a:pt x="51623" y="28746"/>
                  </a:lnTo>
                  <a:lnTo>
                    <a:pt x="51713" y="28985"/>
                  </a:lnTo>
                  <a:lnTo>
                    <a:pt x="51832" y="29255"/>
                  </a:lnTo>
                  <a:lnTo>
                    <a:pt x="51982" y="29494"/>
                  </a:lnTo>
                  <a:lnTo>
                    <a:pt x="52132" y="29704"/>
                  </a:lnTo>
                  <a:lnTo>
                    <a:pt x="52311" y="29914"/>
                  </a:lnTo>
                  <a:lnTo>
                    <a:pt x="52521" y="30093"/>
                  </a:lnTo>
                  <a:lnTo>
                    <a:pt x="52761" y="30273"/>
                  </a:lnTo>
                  <a:lnTo>
                    <a:pt x="53030" y="30393"/>
                  </a:lnTo>
                  <a:lnTo>
                    <a:pt x="53300" y="30482"/>
                  </a:lnTo>
                  <a:lnTo>
                    <a:pt x="53569" y="30572"/>
                  </a:lnTo>
                  <a:lnTo>
                    <a:pt x="54168" y="30752"/>
                  </a:lnTo>
                  <a:lnTo>
                    <a:pt x="54467" y="30872"/>
                  </a:lnTo>
                  <a:lnTo>
                    <a:pt x="54767" y="30992"/>
                  </a:lnTo>
                  <a:lnTo>
                    <a:pt x="55006" y="31141"/>
                  </a:lnTo>
                  <a:lnTo>
                    <a:pt x="55216" y="31321"/>
                  </a:lnTo>
                  <a:lnTo>
                    <a:pt x="55336" y="31501"/>
                  </a:lnTo>
                  <a:lnTo>
                    <a:pt x="55455" y="31740"/>
                  </a:lnTo>
                  <a:lnTo>
                    <a:pt x="55545" y="31980"/>
                  </a:lnTo>
                  <a:lnTo>
                    <a:pt x="55605" y="32219"/>
                  </a:lnTo>
                  <a:lnTo>
                    <a:pt x="55575" y="32219"/>
                  </a:lnTo>
                  <a:lnTo>
                    <a:pt x="55515" y="32249"/>
                  </a:lnTo>
                  <a:lnTo>
                    <a:pt x="55396" y="32279"/>
                  </a:lnTo>
                  <a:lnTo>
                    <a:pt x="55216" y="32339"/>
                  </a:lnTo>
                  <a:lnTo>
                    <a:pt x="54857" y="32399"/>
                  </a:lnTo>
                  <a:lnTo>
                    <a:pt x="54497" y="32429"/>
                  </a:lnTo>
                  <a:lnTo>
                    <a:pt x="53749" y="32489"/>
                  </a:lnTo>
                  <a:lnTo>
                    <a:pt x="53000" y="32549"/>
                  </a:lnTo>
                  <a:lnTo>
                    <a:pt x="52641" y="32608"/>
                  </a:lnTo>
                  <a:lnTo>
                    <a:pt x="52311" y="32668"/>
                  </a:lnTo>
                  <a:lnTo>
                    <a:pt x="51952" y="32788"/>
                  </a:lnTo>
                  <a:lnTo>
                    <a:pt x="51653" y="32908"/>
                  </a:lnTo>
                  <a:lnTo>
                    <a:pt x="51383" y="33058"/>
                  </a:lnTo>
                  <a:lnTo>
                    <a:pt x="51114" y="33267"/>
                  </a:lnTo>
                  <a:lnTo>
                    <a:pt x="50904" y="33537"/>
                  </a:lnTo>
                  <a:lnTo>
                    <a:pt x="50694" y="33836"/>
                  </a:lnTo>
                  <a:lnTo>
                    <a:pt x="50575" y="34195"/>
                  </a:lnTo>
                  <a:lnTo>
                    <a:pt x="50455" y="34645"/>
                  </a:lnTo>
                  <a:lnTo>
                    <a:pt x="50455" y="34854"/>
                  </a:lnTo>
                  <a:lnTo>
                    <a:pt x="50425" y="35034"/>
                  </a:lnTo>
                  <a:lnTo>
                    <a:pt x="50485" y="35423"/>
                  </a:lnTo>
                  <a:lnTo>
                    <a:pt x="50605" y="35782"/>
                  </a:lnTo>
                  <a:lnTo>
                    <a:pt x="50754" y="36142"/>
                  </a:lnTo>
                  <a:lnTo>
                    <a:pt x="50964" y="36501"/>
                  </a:lnTo>
                  <a:lnTo>
                    <a:pt x="51174" y="36830"/>
                  </a:lnTo>
                  <a:lnTo>
                    <a:pt x="51653" y="37429"/>
                  </a:lnTo>
                  <a:lnTo>
                    <a:pt x="51952" y="37789"/>
                  </a:lnTo>
                  <a:lnTo>
                    <a:pt x="52252" y="38208"/>
                  </a:lnTo>
                  <a:lnTo>
                    <a:pt x="52521" y="38657"/>
                  </a:lnTo>
                  <a:lnTo>
                    <a:pt x="52611" y="38897"/>
                  </a:lnTo>
                  <a:lnTo>
                    <a:pt x="52701" y="39136"/>
                  </a:lnTo>
                  <a:lnTo>
                    <a:pt x="52761" y="39376"/>
                  </a:lnTo>
                  <a:lnTo>
                    <a:pt x="52791" y="39615"/>
                  </a:lnTo>
                  <a:lnTo>
                    <a:pt x="52791" y="39855"/>
                  </a:lnTo>
                  <a:lnTo>
                    <a:pt x="52731" y="40064"/>
                  </a:lnTo>
                  <a:lnTo>
                    <a:pt x="52611" y="40274"/>
                  </a:lnTo>
                  <a:lnTo>
                    <a:pt x="52461" y="40454"/>
                  </a:lnTo>
                  <a:lnTo>
                    <a:pt x="52222" y="40633"/>
                  </a:lnTo>
                  <a:lnTo>
                    <a:pt x="51922" y="40783"/>
                  </a:lnTo>
                  <a:lnTo>
                    <a:pt x="51772" y="40813"/>
                  </a:lnTo>
                  <a:lnTo>
                    <a:pt x="51383" y="40813"/>
                  </a:lnTo>
                  <a:lnTo>
                    <a:pt x="51174" y="40753"/>
                  </a:lnTo>
                  <a:lnTo>
                    <a:pt x="50754" y="40603"/>
                  </a:lnTo>
                  <a:lnTo>
                    <a:pt x="50305" y="40394"/>
                  </a:lnTo>
                  <a:lnTo>
                    <a:pt x="49856" y="40154"/>
                  </a:lnTo>
                  <a:lnTo>
                    <a:pt x="49437" y="39915"/>
                  </a:lnTo>
                  <a:lnTo>
                    <a:pt x="49078" y="39675"/>
                  </a:lnTo>
                  <a:lnTo>
                    <a:pt x="48778" y="39525"/>
                  </a:lnTo>
                  <a:lnTo>
                    <a:pt x="48359" y="39346"/>
                  </a:lnTo>
                  <a:lnTo>
                    <a:pt x="47940" y="39196"/>
                  </a:lnTo>
                  <a:lnTo>
                    <a:pt x="47520" y="39106"/>
                  </a:lnTo>
                  <a:lnTo>
                    <a:pt x="47101" y="39046"/>
                  </a:lnTo>
                  <a:lnTo>
                    <a:pt x="46682" y="39046"/>
                  </a:lnTo>
                  <a:lnTo>
                    <a:pt x="46263" y="39106"/>
                  </a:lnTo>
                  <a:lnTo>
                    <a:pt x="45844" y="39196"/>
                  </a:lnTo>
                  <a:lnTo>
                    <a:pt x="45424" y="39346"/>
                  </a:lnTo>
                  <a:lnTo>
                    <a:pt x="45185" y="39465"/>
                  </a:lnTo>
                  <a:lnTo>
                    <a:pt x="45005" y="39585"/>
                  </a:lnTo>
                  <a:lnTo>
                    <a:pt x="44826" y="39705"/>
                  </a:lnTo>
                  <a:lnTo>
                    <a:pt x="44706" y="39825"/>
                  </a:lnTo>
                  <a:lnTo>
                    <a:pt x="44586" y="39975"/>
                  </a:lnTo>
                  <a:lnTo>
                    <a:pt x="44496" y="40124"/>
                  </a:lnTo>
                  <a:lnTo>
                    <a:pt x="44406" y="40304"/>
                  </a:lnTo>
                  <a:lnTo>
                    <a:pt x="44346" y="40454"/>
                  </a:lnTo>
                  <a:lnTo>
                    <a:pt x="44257" y="40813"/>
                  </a:lnTo>
                  <a:lnTo>
                    <a:pt x="44257" y="41172"/>
                  </a:lnTo>
                  <a:lnTo>
                    <a:pt x="44257" y="41562"/>
                  </a:lnTo>
                  <a:lnTo>
                    <a:pt x="44317" y="41951"/>
                  </a:lnTo>
                  <a:lnTo>
                    <a:pt x="44406" y="42729"/>
                  </a:lnTo>
                  <a:lnTo>
                    <a:pt x="44436" y="43119"/>
                  </a:lnTo>
                  <a:lnTo>
                    <a:pt x="44436" y="43508"/>
                  </a:lnTo>
                  <a:lnTo>
                    <a:pt x="44406" y="43867"/>
                  </a:lnTo>
                  <a:lnTo>
                    <a:pt x="44317" y="44197"/>
                  </a:lnTo>
                  <a:lnTo>
                    <a:pt x="44227" y="44346"/>
                  </a:lnTo>
                  <a:lnTo>
                    <a:pt x="44137" y="44496"/>
                  </a:lnTo>
                  <a:lnTo>
                    <a:pt x="44047" y="44646"/>
                  </a:lnTo>
                  <a:lnTo>
                    <a:pt x="43897" y="44795"/>
                  </a:lnTo>
                  <a:lnTo>
                    <a:pt x="43778" y="44885"/>
                  </a:lnTo>
                  <a:lnTo>
                    <a:pt x="43598" y="44915"/>
                  </a:lnTo>
                  <a:lnTo>
                    <a:pt x="43448" y="44945"/>
                  </a:lnTo>
                  <a:lnTo>
                    <a:pt x="43239" y="44945"/>
                  </a:lnTo>
                  <a:lnTo>
                    <a:pt x="43059" y="44915"/>
                  </a:lnTo>
                  <a:lnTo>
                    <a:pt x="42849" y="44855"/>
                  </a:lnTo>
                  <a:lnTo>
                    <a:pt x="42430" y="44676"/>
                  </a:lnTo>
                  <a:lnTo>
                    <a:pt x="42011" y="44496"/>
                  </a:lnTo>
                  <a:lnTo>
                    <a:pt x="41622" y="44256"/>
                  </a:lnTo>
                  <a:lnTo>
                    <a:pt x="41023" y="43927"/>
                  </a:lnTo>
                  <a:lnTo>
                    <a:pt x="40663" y="43777"/>
                  </a:lnTo>
                  <a:lnTo>
                    <a:pt x="40334" y="43628"/>
                  </a:lnTo>
                  <a:lnTo>
                    <a:pt x="39945" y="43508"/>
                  </a:lnTo>
                  <a:lnTo>
                    <a:pt x="39585" y="43418"/>
                  </a:lnTo>
                  <a:lnTo>
                    <a:pt x="39226" y="43358"/>
                  </a:lnTo>
                  <a:lnTo>
                    <a:pt x="38837" y="43358"/>
                  </a:lnTo>
                  <a:lnTo>
                    <a:pt x="38478" y="43418"/>
                  </a:lnTo>
                  <a:lnTo>
                    <a:pt x="38298" y="43478"/>
                  </a:lnTo>
                  <a:lnTo>
                    <a:pt x="38088" y="43538"/>
                  </a:lnTo>
                  <a:lnTo>
                    <a:pt x="37729" y="43747"/>
                  </a:lnTo>
                  <a:lnTo>
                    <a:pt x="37430" y="43987"/>
                  </a:lnTo>
                  <a:lnTo>
                    <a:pt x="37160" y="44256"/>
                  </a:lnTo>
                  <a:lnTo>
                    <a:pt x="36950" y="44526"/>
                  </a:lnTo>
                  <a:lnTo>
                    <a:pt x="36801" y="44855"/>
                  </a:lnTo>
                  <a:lnTo>
                    <a:pt x="36711" y="45185"/>
                  </a:lnTo>
                  <a:lnTo>
                    <a:pt x="36621" y="45544"/>
                  </a:lnTo>
                  <a:lnTo>
                    <a:pt x="36621" y="45903"/>
                  </a:lnTo>
                  <a:lnTo>
                    <a:pt x="36621" y="46263"/>
                  </a:lnTo>
                  <a:lnTo>
                    <a:pt x="36681" y="46622"/>
                  </a:lnTo>
                  <a:lnTo>
                    <a:pt x="36771" y="46981"/>
                  </a:lnTo>
                  <a:lnTo>
                    <a:pt x="36891" y="47341"/>
                  </a:lnTo>
                  <a:lnTo>
                    <a:pt x="37040" y="47700"/>
                  </a:lnTo>
                  <a:lnTo>
                    <a:pt x="37220" y="48029"/>
                  </a:lnTo>
                  <a:lnTo>
                    <a:pt x="37400" y="48359"/>
                  </a:lnTo>
                  <a:lnTo>
                    <a:pt x="37609" y="48628"/>
                  </a:lnTo>
                  <a:lnTo>
                    <a:pt x="37909" y="49017"/>
                  </a:lnTo>
                  <a:lnTo>
                    <a:pt x="38238" y="49347"/>
                  </a:lnTo>
                  <a:lnTo>
                    <a:pt x="38897" y="50035"/>
                  </a:lnTo>
                  <a:lnTo>
                    <a:pt x="39585" y="50664"/>
                  </a:lnTo>
                  <a:lnTo>
                    <a:pt x="40274" y="51323"/>
                  </a:lnTo>
                  <a:lnTo>
                    <a:pt x="40963" y="51952"/>
                  </a:lnTo>
                  <a:lnTo>
                    <a:pt x="41592" y="52641"/>
                  </a:lnTo>
                  <a:lnTo>
                    <a:pt x="41921" y="53000"/>
                  </a:lnTo>
                  <a:lnTo>
                    <a:pt x="42191" y="53389"/>
                  </a:lnTo>
                  <a:lnTo>
                    <a:pt x="42460" y="53748"/>
                  </a:lnTo>
                  <a:lnTo>
                    <a:pt x="42700" y="54168"/>
                  </a:lnTo>
                  <a:lnTo>
                    <a:pt x="42789" y="54377"/>
                  </a:lnTo>
                  <a:lnTo>
                    <a:pt x="42879" y="54557"/>
                  </a:lnTo>
                  <a:lnTo>
                    <a:pt x="42939" y="54767"/>
                  </a:lnTo>
                  <a:lnTo>
                    <a:pt x="42969" y="54946"/>
                  </a:lnTo>
                  <a:lnTo>
                    <a:pt x="42999" y="55335"/>
                  </a:lnTo>
                  <a:lnTo>
                    <a:pt x="42939" y="55725"/>
                  </a:lnTo>
                  <a:lnTo>
                    <a:pt x="42849" y="56084"/>
                  </a:lnTo>
                  <a:lnTo>
                    <a:pt x="42670" y="56443"/>
                  </a:lnTo>
                  <a:lnTo>
                    <a:pt x="42460" y="56803"/>
                  </a:lnTo>
                  <a:lnTo>
                    <a:pt x="42191" y="57132"/>
                  </a:lnTo>
                  <a:lnTo>
                    <a:pt x="42101" y="57222"/>
                  </a:lnTo>
                  <a:lnTo>
                    <a:pt x="41981" y="57312"/>
                  </a:lnTo>
                  <a:lnTo>
                    <a:pt x="41891" y="57372"/>
                  </a:lnTo>
                  <a:lnTo>
                    <a:pt x="41801" y="57402"/>
                  </a:lnTo>
                  <a:lnTo>
                    <a:pt x="41592" y="57402"/>
                  </a:lnTo>
                  <a:lnTo>
                    <a:pt x="41412" y="57342"/>
                  </a:lnTo>
                  <a:lnTo>
                    <a:pt x="41202" y="57222"/>
                  </a:lnTo>
                  <a:lnTo>
                    <a:pt x="41023" y="57072"/>
                  </a:lnTo>
                  <a:lnTo>
                    <a:pt x="40693" y="56743"/>
                  </a:lnTo>
                  <a:lnTo>
                    <a:pt x="40424" y="56443"/>
                  </a:lnTo>
                  <a:lnTo>
                    <a:pt x="40154" y="56144"/>
                  </a:lnTo>
                  <a:lnTo>
                    <a:pt x="39705" y="55485"/>
                  </a:lnTo>
                  <a:lnTo>
                    <a:pt x="39286" y="54796"/>
                  </a:lnTo>
                  <a:lnTo>
                    <a:pt x="38897" y="54078"/>
                  </a:lnTo>
                  <a:lnTo>
                    <a:pt x="38537" y="53329"/>
                  </a:lnTo>
                  <a:lnTo>
                    <a:pt x="38208" y="52581"/>
                  </a:lnTo>
                  <a:lnTo>
                    <a:pt x="37609" y="51143"/>
                  </a:lnTo>
                  <a:lnTo>
                    <a:pt x="37040" y="49796"/>
                  </a:lnTo>
                  <a:lnTo>
                    <a:pt x="36741" y="49077"/>
                  </a:lnTo>
                  <a:lnTo>
                    <a:pt x="36382" y="48389"/>
                  </a:lnTo>
                  <a:lnTo>
                    <a:pt x="36202" y="48059"/>
                  </a:lnTo>
                  <a:lnTo>
                    <a:pt x="35992" y="47730"/>
                  </a:lnTo>
                  <a:lnTo>
                    <a:pt x="35753" y="47430"/>
                  </a:lnTo>
                  <a:lnTo>
                    <a:pt x="35513" y="47131"/>
                  </a:lnTo>
                  <a:lnTo>
                    <a:pt x="35274" y="46891"/>
                  </a:lnTo>
                  <a:lnTo>
                    <a:pt x="35004" y="46652"/>
                  </a:lnTo>
                  <a:lnTo>
                    <a:pt x="34705" y="46442"/>
                  </a:lnTo>
                  <a:lnTo>
                    <a:pt x="34375" y="46293"/>
                  </a:lnTo>
                  <a:lnTo>
                    <a:pt x="33986" y="46143"/>
                  </a:lnTo>
                  <a:lnTo>
                    <a:pt x="33597" y="46053"/>
                  </a:lnTo>
                  <a:lnTo>
                    <a:pt x="33148" y="46053"/>
                  </a:lnTo>
                  <a:lnTo>
                    <a:pt x="32728" y="46113"/>
                  </a:lnTo>
                  <a:lnTo>
                    <a:pt x="32549" y="46143"/>
                  </a:lnTo>
                  <a:lnTo>
                    <a:pt x="32339" y="46233"/>
                  </a:lnTo>
                  <a:lnTo>
                    <a:pt x="32160" y="46323"/>
                  </a:lnTo>
                  <a:lnTo>
                    <a:pt x="31980" y="46412"/>
                  </a:lnTo>
                  <a:lnTo>
                    <a:pt x="31830" y="46562"/>
                  </a:lnTo>
                  <a:lnTo>
                    <a:pt x="31680" y="46712"/>
                  </a:lnTo>
                  <a:lnTo>
                    <a:pt x="31531" y="46861"/>
                  </a:lnTo>
                  <a:lnTo>
                    <a:pt x="31441" y="47071"/>
                  </a:lnTo>
                  <a:lnTo>
                    <a:pt x="31321" y="47281"/>
                  </a:lnTo>
                  <a:lnTo>
                    <a:pt x="31261" y="47490"/>
                  </a:lnTo>
                  <a:lnTo>
                    <a:pt x="31231" y="47700"/>
                  </a:lnTo>
                  <a:lnTo>
                    <a:pt x="31231" y="47910"/>
                  </a:lnTo>
                  <a:lnTo>
                    <a:pt x="31261" y="48089"/>
                  </a:lnTo>
                  <a:lnTo>
                    <a:pt x="31291" y="48299"/>
                  </a:lnTo>
                  <a:lnTo>
                    <a:pt x="31411" y="48688"/>
                  </a:lnTo>
                  <a:lnTo>
                    <a:pt x="31710" y="49437"/>
                  </a:lnTo>
                  <a:lnTo>
                    <a:pt x="31830" y="49826"/>
                  </a:lnTo>
                  <a:lnTo>
                    <a:pt x="31920" y="50245"/>
                  </a:lnTo>
                  <a:lnTo>
                    <a:pt x="31980" y="50814"/>
                  </a:lnTo>
                  <a:lnTo>
                    <a:pt x="32040" y="51383"/>
                  </a:lnTo>
                  <a:lnTo>
                    <a:pt x="32040" y="51952"/>
                  </a:lnTo>
                  <a:lnTo>
                    <a:pt x="31980" y="52551"/>
                  </a:lnTo>
                  <a:lnTo>
                    <a:pt x="31950" y="52611"/>
                  </a:lnTo>
                  <a:lnTo>
                    <a:pt x="31890" y="52641"/>
                  </a:lnTo>
                  <a:lnTo>
                    <a:pt x="31710" y="52641"/>
                  </a:lnTo>
                  <a:lnTo>
                    <a:pt x="31501" y="52521"/>
                  </a:lnTo>
                  <a:lnTo>
                    <a:pt x="31231" y="52371"/>
                  </a:lnTo>
                  <a:lnTo>
                    <a:pt x="30662" y="51952"/>
                  </a:lnTo>
                  <a:lnTo>
                    <a:pt x="30273" y="51622"/>
                  </a:lnTo>
                  <a:lnTo>
                    <a:pt x="29974" y="51293"/>
                  </a:lnTo>
                  <a:lnTo>
                    <a:pt x="29704" y="50934"/>
                  </a:lnTo>
                  <a:lnTo>
                    <a:pt x="29225" y="50215"/>
                  </a:lnTo>
                  <a:lnTo>
                    <a:pt x="28956" y="49886"/>
                  </a:lnTo>
                  <a:lnTo>
                    <a:pt x="28806" y="49736"/>
                  </a:lnTo>
                  <a:lnTo>
                    <a:pt x="28626" y="49586"/>
                  </a:lnTo>
                  <a:lnTo>
                    <a:pt x="28476" y="49467"/>
                  </a:lnTo>
                  <a:lnTo>
                    <a:pt x="28267" y="49377"/>
                  </a:lnTo>
                  <a:lnTo>
                    <a:pt x="28057" y="49287"/>
                  </a:lnTo>
                  <a:lnTo>
                    <a:pt x="27818" y="49227"/>
                  </a:lnTo>
                  <a:lnTo>
                    <a:pt x="27548" y="49167"/>
                  </a:lnTo>
                  <a:lnTo>
                    <a:pt x="27279" y="49137"/>
                  </a:lnTo>
                  <a:lnTo>
                    <a:pt x="27039" y="49137"/>
                  </a:lnTo>
                  <a:lnTo>
                    <a:pt x="26860" y="49167"/>
                  </a:lnTo>
                  <a:lnTo>
                    <a:pt x="26650" y="49227"/>
                  </a:lnTo>
                  <a:lnTo>
                    <a:pt x="26500" y="49317"/>
                  </a:lnTo>
                  <a:lnTo>
                    <a:pt x="26350" y="49407"/>
                  </a:lnTo>
                  <a:lnTo>
                    <a:pt x="26201" y="49526"/>
                  </a:lnTo>
                  <a:lnTo>
                    <a:pt x="26111" y="49646"/>
                  </a:lnTo>
                  <a:lnTo>
                    <a:pt x="25991" y="49796"/>
                  </a:lnTo>
                  <a:lnTo>
                    <a:pt x="25931" y="49946"/>
                  </a:lnTo>
                  <a:lnTo>
                    <a:pt x="25841" y="50125"/>
                  </a:lnTo>
                  <a:lnTo>
                    <a:pt x="25752" y="50515"/>
                  </a:lnTo>
                  <a:lnTo>
                    <a:pt x="25692" y="50934"/>
                  </a:lnTo>
                  <a:lnTo>
                    <a:pt x="25692" y="51383"/>
                  </a:lnTo>
                  <a:lnTo>
                    <a:pt x="25692" y="51862"/>
                  </a:lnTo>
                  <a:lnTo>
                    <a:pt x="25782" y="52790"/>
                  </a:lnTo>
                  <a:lnTo>
                    <a:pt x="25901" y="53629"/>
                  </a:lnTo>
                  <a:lnTo>
                    <a:pt x="25961" y="54317"/>
                  </a:lnTo>
                  <a:lnTo>
                    <a:pt x="25961" y="54467"/>
                  </a:lnTo>
                  <a:lnTo>
                    <a:pt x="25931" y="54617"/>
                  </a:lnTo>
                  <a:lnTo>
                    <a:pt x="25901" y="54796"/>
                  </a:lnTo>
                  <a:lnTo>
                    <a:pt x="25812" y="54946"/>
                  </a:lnTo>
                  <a:lnTo>
                    <a:pt x="25632" y="55246"/>
                  </a:lnTo>
                  <a:lnTo>
                    <a:pt x="25392" y="55515"/>
                  </a:lnTo>
                  <a:lnTo>
                    <a:pt x="25093" y="55725"/>
                  </a:lnTo>
                  <a:lnTo>
                    <a:pt x="24943" y="55815"/>
                  </a:lnTo>
                  <a:lnTo>
                    <a:pt x="24793" y="55874"/>
                  </a:lnTo>
                  <a:lnTo>
                    <a:pt x="24644" y="55934"/>
                  </a:lnTo>
                  <a:lnTo>
                    <a:pt x="24464" y="55934"/>
                  </a:lnTo>
                  <a:lnTo>
                    <a:pt x="24314" y="55904"/>
                  </a:lnTo>
                  <a:lnTo>
                    <a:pt x="24165" y="55874"/>
                  </a:lnTo>
                  <a:lnTo>
                    <a:pt x="23925" y="55725"/>
                  </a:lnTo>
                  <a:lnTo>
                    <a:pt x="23715" y="55545"/>
                  </a:lnTo>
                  <a:lnTo>
                    <a:pt x="23506" y="55306"/>
                  </a:lnTo>
                  <a:lnTo>
                    <a:pt x="23356" y="55066"/>
                  </a:lnTo>
                  <a:lnTo>
                    <a:pt x="23206" y="54796"/>
                  </a:lnTo>
                  <a:lnTo>
                    <a:pt x="23087" y="54527"/>
                  </a:lnTo>
                  <a:lnTo>
                    <a:pt x="22847" y="53988"/>
                  </a:lnTo>
                  <a:lnTo>
                    <a:pt x="22638" y="53359"/>
                  </a:lnTo>
                  <a:lnTo>
                    <a:pt x="22428" y="52730"/>
                  </a:lnTo>
                  <a:lnTo>
                    <a:pt x="22039" y="51473"/>
                  </a:lnTo>
                  <a:lnTo>
                    <a:pt x="21829" y="50844"/>
                  </a:lnTo>
                  <a:lnTo>
                    <a:pt x="21560" y="50245"/>
                  </a:lnTo>
                  <a:lnTo>
                    <a:pt x="21260" y="49646"/>
                  </a:lnTo>
                  <a:lnTo>
                    <a:pt x="21080" y="49377"/>
                  </a:lnTo>
                  <a:lnTo>
                    <a:pt x="20901" y="49077"/>
                  </a:lnTo>
                  <a:lnTo>
                    <a:pt x="20661" y="48808"/>
                  </a:lnTo>
                  <a:lnTo>
                    <a:pt x="20422" y="48508"/>
                  </a:lnTo>
                  <a:lnTo>
                    <a:pt x="19883" y="47999"/>
                  </a:lnTo>
                  <a:lnTo>
                    <a:pt x="19344" y="47550"/>
                  </a:lnTo>
                  <a:lnTo>
                    <a:pt x="18745" y="47101"/>
                  </a:lnTo>
                  <a:lnTo>
                    <a:pt x="18116" y="46712"/>
                  </a:lnTo>
                  <a:lnTo>
                    <a:pt x="17457" y="46352"/>
                  </a:lnTo>
                  <a:lnTo>
                    <a:pt x="16769" y="46023"/>
                  </a:lnTo>
                  <a:lnTo>
                    <a:pt x="16080" y="45724"/>
                  </a:lnTo>
                  <a:lnTo>
                    <a:pt x="14673" y="45155"/>
                  </a:lnTo>
                  <a:lnTo>
                    <a:pt x="13265" y="44616"/>
                  </a:lnTo>
                  <a:lnTo>
                    <a:pt x="11858" y="44077"/>
                  </a:lnTo>
                  <a:lnTo>
                    <a:pt x="11199" y="43777"/>
                  </a:lnTo>
                  <a:lnTo>
                    <a:pt x="10540" y="43478"/>
                  </a:lnTo>
                  <a:lnTo>
                    <a:pt x="9882" y="43119"/>
                  </a:lnTo>
                  <a:lnTo>
                    <a:pt x="9223" y="42699"/>
                  </a:lnTo>
                  <a:lnTo>
                    <a:pt x="8624" y="42250"/>
                  </a:lnTo>
                  <a:lnTo>
                    <a:pt x="8025" y="41771"/>
                  </a:lnTo>
                  <a:lnTo>
                    <a:pt x="7486" y="41262"/>
                  </a:lnTo>
                  <a:lnTo>
                    <a:pt x="6947" y="40723"/>
                  </a:lnTo>
                  <a:lnTo>
                    <a:pt x="6468" y="40124"/>
                  </a:lnTo>
                  <a:lnTo>
                    <a:pt x="5989" y="39525"/>
                  </a:lnTo>
                  <a:lnTo>
                    <a:pt x="5540" y="38927"/>
                  </a:lnTo>
                  <a:lnTo>
                    <a:pt x="5121" y="38268"/>
                  </a:lnTo>
                  <a:lnTo>
                    <a:pt x="4761" y="37609"/>
                  </a:lnTo>
                  <a:lnTo>
                    <a:pt x="4402" y="36950"/>
                  </a:lnTo>
                  <a:lnTo>
                    <a:pt x="4043" y="36262"/>
                  </a:lnTo>
                  <a:lnTo>
                    <a:pt x="3743" y="35543"/>
                  </a:lnTo>
                  <a:lnTo>
                    <a:pt x="3474" y="34854"/>
                  </a:lnTo>
                  <a:lnTo>
                    <a:pt x="3204" y="34136"/>
                  </a:lnTo>
                  <a:lnTo>
                    <a:pt x="2965" y="33417"/>
                  </a:lnTo>
                  <a:lnTo>
                    <a:pt x="2755" y="32698"/>
                  </a:lnTo>
                  <a:lnTo>
                    <a:pt x="2575" y="31980"/>
                  </a:lnTo>
                  <a:lnTo>
                    <a:pt x="2426" y="31231"/>
                  </a:lnTo>
                  <a:lnTo>
                    <a:pt x="2306" y="30482"/>
                  </a:lnTo>
                  <a:lnTo>
                    <a:pt x="2186" y="29734"/>
                  </a:lnTo>
                  <a:lnTo>
                    <a:pt x="2096" y="28985"/>
                  </a:lnTo>
                  <a:lnTo>
                    <a:pt x="2036" y="28237"/>
                  </a:lnTo>
                  <a:lnTo>
                    <a:pt x="2006" y="27488"/>
                  </a:lnTo>
                  <a:lnTo>
                    <a:pt x="2006" y="26740"/>
                  </a:lnTo>
                  <a:lnTo>
                    <a:pt x="2006" y="25991"/>
                  </a:lnTo>
                  <a:lnTo>
                    <a:pt x="2066" y="25242"/>
                  </a:lnTo>
                  <a:lnTo>
                    <a:pt x="2126" y="24494"/>
                  </a:lnTo>
                  <a:lnTo>
                    <a:pt x="2216" y="23745"/>
                  </a:lnTo>
                  <a:lnTo>
                    <a:pt x="2336" y="22997"/>
                  </a:lnTo>
                  <a:lnTo>
                    <a:pt x="2456" y="22248"/>
                  </a:lnTo>
                  <a:lnTo>
                    <a:pt x="2635" y="21499"/>
                  </a:lnTo>
                  <a:lnTo>
                    <a:pt x="2815" y="20781"/>
                  </a:lnTo>
                  <a:lnTo>
                    <a:pt x="3025" y="20062"/>
                  </a:lnTo>
                  <a:lnTo>
                    <a:pt x="3264" y="19344"/>
                  </a:lnTo>
                  <a:lnTo>
                    <a:pt x="3534" y="18625"/>
                  </a:lnTo>
                  <a:lnTo>
                    <a:pt x="3803" y="17936"/>
                  </a:lnTo>
                  <a:lnTo>
                    <a:pt x="4103" y="17248"/>
                  </a:lnTo>
                  <a:lnTo>
                    <a:pt x="4432" y="16589"/>
                  </a:lnTo>
                  <a:lnTo>
                    <a:pt x="4791" y="15930"/>
                  </a:lnTo>
                  <a:lnTo>
                    <a:pt x="5151" y="15271"/>
                  </a:lnTo>
                  <a:lnTo>
                    <a:pt x="5570" y="14642"/>
                  </a:lnTo>
                  <a:lnTo>
                    <a:pt x="5989" y="14014"/>
                  </a:lnTo>
                  <a:lnTo>
                    <a:pt x="6438" y="13385"/>
                  </a:lnTo>
                  <a:lnTo>
                    <a:pt x="6887" y="12816"/>
                  </a:lnTo>
                  <a:lnTo>
                    <a:pt x="7396" y="12247"/>
                  </a:lnTo>
                  <a:lnTo>
                    <a:pt x="7905" y="11678"/>
                  </a:lnTo>
                  <a:lnTo>
                    <a:pt x="8953" y="10540"/>
                  </a:lnTo>
                  <a:lnTo>
                    <a:pt x="9552" y="9941"/>
                  </a:lnTo>
                  <a:lnTo>
                    <a:pt x="10181" y="9313"/>
                  </a:lnTo>
                  <a:lnTo>
                    <a:pt x="10840" y="8714"/>
                  </a:lnTo>
                  <a:lnTo>
                    <a:pt x="11528" y="8145"/>
                  </a:lnTo>
                  <a:lnTo>
                    <a:pt x="12247" y="7636"/>
                  </a:lnTo>
                  <a:lnTo>
                    <a:pt x="12606" y="7396"/>
                  </a:lnTo>
                  <a:lnTo>
                    <a:pt x="12966" y="7187"/>
                  </a:lnTo>
                  <a:lnTo>
                    <a:pt x="13265" y="6977"/>
                  </a:lnTo>
                  <a:lnTo>
                    <a:pt x="13684" y="6737"/>
                  </a:lnTo>
                  <a:lnTo>
                    <a:pt x="14762" y="6228"/>
                  </a:lnTo>
                  <a:lnTo>
                    <a:pt x="16140" y="5600"/>
                  </a:lnTo>
                  <a:lnTo>
                    <a:pt x="17667" y="5001"/>
                  </a:lnTo>
                  <a:lnTo>
                    <a:pt x="19254" y="4402"/>
                  </a:lnTo>
                  <a:lnTo>
                    <a:pt x="20781" y="3833"/>
                  </a:lnTo>
                  <a:lnTo>
                    <a:pt x="22128" y="3384"/>
                  </a:lnTo>
                  <a:lnTo>
                    <a:pt x="23206" y="3084"/>
                  </a:lnTo>
                  <a:lnTo>
                    <a:pt x="24644" y="2785"/>
                  </a:lnTo>
                  <a:lnTo>
                    <a:pt x="26111" y="2515"/>
                  </a:lnTo>
                  <a:lnTo>
                    <a:pt x="27578" y="2336"/>
                  </a:lnTo>
                  <a:lnTo>
                    <a:pt x="29045" y="2186"/>
                  </a:lnTo>
                  <a:lnTo>
                    <a:pt x="30513" y="2096"/>
                  </a:lnTo>
                  <a:lnTo>
                    <a:pt x="32010" y="2066"/>
                  </a:lnTo>
                  <a:close/>
                  <a:moveTo>
                    <a:pt x="54857" y="39196"/>
                  </a:moveTo>
                  <a:lnTo>
                    <a:pt x="55515" y="41741"/>
                  </a:lnTo>
                  <a:lnTo>
                    <a:pt x="56174" y="44286"/>
                  </a:lnTo>
                  <a:lnTo>
                    <a:pt x="56773" y="46832"/>
                  </a:lnTo>
                  <a:lnTo>
                    <a:pt x="57372" y="49377"/>
                  </a:lnTo>
                  <a:lnTo>
                    <a:pt x="58540" y="54497"/>
                  </a:lnTo>
                  <a:lnTo>
                    <a:pt x="59648" y="59617"/>
                  </a:lnTo>
                  <a:lnTo>
                    <a:pt x="59977" y="61115"/>
                  </a:lnTo>
                  <a:lnTo>
                    <a:pt x="60246" y="62612"/>
                  </a:lnTo>
                  <a:lnTo>
                    <a:pt x="60486" y="64139"/>
                  </a:lnTo>
                  <a:lnTo>
                    <a:pt x="60696" y="65666"/>
                  </a:lnTo>
                  <a:lnTo>
                    <a:pt x="61055" y="68690"/>
                  </a:lnTo>
                  <a:lnTo>
                    <a:pt x="61414" y="71744"/>
                  </a:lnTo>
                  <a:lnTo>
                    <a:pt x="61594" y="73301"/>
                  </a:lnTo>
                  <a:lnTo>
                    <a:pt x="61803" y="74859"/>
                  </a:lnTo>
                  <a:lnTo>
                    <a:pt x="62073" y="76386"/>
                  </a:lnTo>
                  <a:lnTo>
                    <a:pt x="62253" y="77134"/>
                  </a:lnTo>
                  <a:lnTo>
                    <a:pt x="62432" y="77883"/>
                  </a:lnTo>
                  <a:lnTo>
                    <a:pt x="63031" y="80278"/>
                  </a:lnTo>
                  <a:lnTo>
                    <a:pt x="63301" y="81476"/>
                  </a:lnTo>
                  <a:lnTo>
                    <a:pt x="63540" y="82704"/>
                  </a:lnTo>
                  <a:lnTo>
                    <a:pt x="63091" y="82614"/>
                  </a:lnTo>
                  <a:lnTo>
                    <a:pt x="62642" y="82464"/>
                  </a:lnTo>
                  <a:lnTo>
                    <a:pt x="62193" y="82314"/>
                  </a:lnTo>
                  <a:lnTo>
                    <a:pt x="61774" y="82105"/>
                  </a:lnTo>
                  <a:lnTo>
                    <a:pt x="61354" y="81895"/>
                  </a:lnTo>
                  <a:lnTo>
                    <a:pt x="60905" y="81656"/>
                  </a:lnTo>
                  <a:lnTo>
                    <a:pt x="60097" y="81117"/>
                  </a:lnTo>
                  <a:lnTo>
                    <a:pt x="59288" y="80548"/>
                  </a:lnTo>
                  <a:lnTo>
                    <a:pt x="58540" y="79979"/>
                  </a:lnTo>
                  <a:lnTo>
                    <a:pt x="57222" y="78901"/>
                  </a:lnTo>
                  <a:lnTo>
                    <a:pt x="55366" y="77464"/>
                  </a:lnTo>
                  <a:lnTo>
                    <a:pt x="53509" y="75996"/>
                  </a:lnTo>
                  <a:lnTo>
                    <a:pt x="51683" y="74529"/>
                  </a:lnTo>
                  <a:lnTo>
                    <a:pt x="49796" y="73092"/>
                  </a:lnTo>
                  <a:lnTo>
                    <a:pt x="48389" y="72014"/>
                  </a:lnTo>
                  <a:lnTo>
                    <a:pt x="46982" y="70936"/>
                  </a:lnTo>
                  <a:lnTo>
                    <a:pt x="44227" y="68750"/>
                  </a:lnTo>
                  <a:lnTo>
                    <a:pt x="41472" y="66534"/>
                  </a:lnTo>
                  <a:lnTo>
                    <a:pt x="38747" y="64289"/>
                  </a:lnTo>
                  <a:lnTo>
                    <a:pt x="36022" y="62073"/>
                  </a:lnTo>
                  <a:lnTo>
                    <a:pt x="33267" y="59857"/>
                  </a:lnTo>
                  <a:lnTo>
                    <a:pt x="30483" y="57701"/>
                  </a:lnTo>
                  <a:lnTo>
                    <a:pt x="29075" y="56623"/>
                  </a:lnTo>
                  <a:lnTo>
                    <a:pt x="27668" y="55575"/>
                  </a:lnTo>
                  <a:lnTo>
                    <a:pt x="27758" y="55335"/>
                  </a:lnTo>
                  <a:lnTo>
                    <a:pt x="27818" y="55126"/>
                  </a:lnTo>
                  <a:lnTo>
                    <a:pt x="27908" y="54677"/>
                  </a:lnTo>
                  <a:lnTo>
                    <a:pt x="27937" y="54228"/>
                  </a:lnTo>
                  <a:lnTo>
                    <a:pt x="27937" y="53778"/>
                  </a:lnTo>
                  <a:lnTo>
                    <a:pt x="27878" y="53329"/>
                  </a:lnTo>
                  <a:lnTo>
                    <a:pt x="27818" y="52880"/>
                  </a:lnTo>
                  <a:lnTo>
                    <a:pt x="27668" y="51922"/>
                  </a:lnTo>
                  <a:lnTo>
                    <a:pt x="27638" y="51413"/>
                  </a:lnTo>
                  <a:lnTo>
                    <a:pt x="27788" y="51593"/>
                  </a:lnTo>
                  <a:lnTo>
                    <a:pt x="28057" y="51982"/>
                  </a:lnTo>
                  <a:lnTo>
                    <a:pt x="28297" y="52371"/>
                  </a:lnTo>
                  <a:lnTo>
                    <a:pt x="28566" y="52760"/>
                  </a:lnTo>
                  <a:lnTo>
                    <a:pt x="28716" y="52940"/>
                  </a:lnTo>
                  <a:lnTo>
                    <a:pt x="28896" y="53090"/>
                  </a:lnTo>
                  <a:lnTo>
                    <a:pt x="29255" y="53419"/>
                  </a:lnTo>
                  <a:lnTo>
                    <a:pt x="29644" y="53719"/>
                  </a:lnTo>
                  <a:lnTo>
                    <a:pt x="30063" y="54018"/>
                  </a:lnTo>
                  <a:lnTo>
                    <a:pt x="30513" y="54287"/>
                  </a:lnTo>
                  <a:lnTo>
                    <a:pt x="30962" y="54497"/>
                  </a:lnTo>
                  <a:lnTo>
                    <a:pt x="31441" y="54647"/>
                  </a:lnTo>
                  <a:lnTo>
                    <a:pt x="31680" y="54677"/>
                  </a:lnTo>
                  <a:lnTo>
                    <a:pt x="31920" y="54707"/>
                  </a:lnTo>
                  <a:lnTo>
                    <a:pt x="32429" y="54707"/>
                  </a:lnTo>
                  <a:lnTo>
                    <a:pt x="32639" y="54647"/>
                  </a:lnTo>
                  <a:lnTo>
                    <a:pt x="32848" y="54587"/>
                  </a:lnTo>
                  <a:lnTo>
                    <a:pt x="33028" y="54497"/>
                  </a:lnTo>
                  <a:lnTo>
                    <a:pt x="33178" y="54377"/>
                  </a:lnTo>
                  <a:lnTo>
                    <a:pt x="33327" y="54258"/>
                  </a:lnTo>
                  <a:lnTo>
                    <a:pt x="33447" y="54078"/>
                  </a:lnTo>
                  <a:lnTo>
                    <a:pt x="33567" y="53928"/>
                  </a:lnTo>
                  <a:lnTo>
                    <a:pt x="33657" y="53748"/>
                  </a:lnTo>
                  <a:lnTo>
                    <a:pt x="33836" y="53359"/>
                  </a:lnTo>
                  <a:lnTo>
                    <a:pt x="33956" y="52970"/>
                  </a:lnTo>
                  <a:lnTo>
                    <a:pt x="34016" y="52581"/>
                  </a:lnTo>
                  <a:lnTo>
                    <a:pt x="34046" y="52191"/>
                  </a:lnTo>
                  <a:lnTo>
                    <a:pt x="34076" y="51712"/>
                  </a:lnTo>
                  <a:lnTo>
                    <a:pt x="34076" y="51233"/>
                  </a:lnTo>
                  <a:lnTo>
                    <a:pt x="34046" y="50754"/>
                  </a:lnTo>
                  <a:lnTo>
                    <a:pt x="34016" y="50275"/>
                  </a:lnTo>
                  <a:lnTo>
                    <a:pt x="33926" y="49796"/>
                  </a:lnTo>
                  <a:lnTo>
                    <a:pt x="33806" y="49347"/>
                  </a:lnTo>
                  <a:lnTo>
                    <a:pt x="33657" y="48898"/>
                  </a:lnTo>
                  <a:lnTo>
                    <a:pt x="33447" y="48448"/>
                  </a:lnTo>
                  <a:lnTo>
                    <a:pt x="33327" y="48149"/>
                  </a:lnTo>
                  <a:lnTo>
                    <a:pt x="33327" y="48089"/>
                  </a:lnTo>
                  <a:lnTo>
                    <a:pt x="33327" y="48029"/>
                  </a:lnTo>
                  <a:lnTo>
                    <a:pt x="33387" y="48029"/>
                  </a:lnTo>
                  <a:lnTo>
                    <a:pt x="33417" y="48059"/>
                  </a:lnTo>
                  <a:lnTo>
                    <a:pt x="33597" y="48179"/>
                  </a:lnTo>
                  <a:lnTo>
                    <a:pt x="33986" y="48598"/>
                  </a:lnTo>
                  <a:lnTo>
                    <a:pt x="34256" y="48958"/>
                  </a:lnTo>
                  <a:lnTo>
                    <a:pt x="34495" y="49287"/>
                  </a:lnTo>
                  <a:lnTo>
                    <a:pt x="34705" y="49646"/>
                  </a:lnTo>
                  <a:lnTo>
                    <a:pt x="35064" y="50365"/>
                  </a:lnTo>
                  <a:lnTo>
                    <a:pt x="35663" y="51682"/>
                  </a:lnTo>
                  <a:lnTo>
                    <a:pt x="36232" y="53000"/>
                  </a:lnTo>
                  <a:lnTo>
                    <a:pt x="36831" y="54317"/>
                  </a:lnTo>
                  <a:lnTo>
                    <a:pt x="37160" y="54976"/>
                  </a:lnTo>
                  <a:lnTo>
                    <a:pt x="37489" y="55605"/>
                  </a:lnTo>
                  <a:lnTo>
                    <a:pt x="37789" y="56204"/>
                  </a:lnTo>
                  <a:lnTo>
                    <a:pt x="38148" y="56803"/>
                  </a:lnTo>
                  <a:lnTo>
                    <a:pt x="38567" y="57402"/>
                  </a:lnTo>
                  <a:lnTo>
                    <a:pt x="39017" y="57970"/>
                  </a:lnTo>
                  <a:lnTo>
                    <a:pt x="39256" y="58210"/>
                  </a:lnTo>
                  <a:lnTo>
                    <a:pt x="39496" y="58480"/>
                  </a:lnTo>
                  <a:lnTo>
                    <a:pt x="39765" y="58689"/>
                  </a:lnTo>
                  <a:lnTo>
                    <a:pt x="40065" y="58899"/>
                  </a:lnTo>
                  <a:lnTo>
                    <a:pt x="40364" y="59078"/>
                  </a:lnTo>
                  <a:lnTo>
                    <a:pt x="40663" y="59228"/>
                  </a:lnTo>
                  <a:lnTo>
                    <a:pt x="40993" y="59348"/>
                  </a:lnTo>
                  <a:lnTo>
                    <a:pt x="41322" y="59438"/>
                  </a:lnTo>
                  <a:lnTo>
                    <a:pt x="41682" y="59468"/>
                  </a:lnTo>
                  <a:lnTo>
                    <a:pt x="42041" y="59438"/>
                  </a:lnTo>
                  <a:lnTo>
                    <a:pt x="42370" y="59378"/>
                  </a:lnTo>
                  <a:lnTo>
                    <a:pt x="42730" y="59258"/>
                  </a:lnTo>
                  <a:lnTo>
                    <a:pt x="43029" y="59078"/>
                  </a:lnTo>
                  <a:lnTo>
                    <a:pt x="43328" y="58869"/>
                  </a:lnTo>
                  <a:lnTo>
                    <a:pt x="43598" y="58629"/>
                  </a:lnTo>
                  <a:lnTo>
                    <a:pt x="43867" y="58360"/>
                  </a:lnTo>
                  <a:lnTo>
                    <a:pt x="44107" y="58060"/>
                  </a:lnTo>
                  <a:lnTo>
                    <a:pt x="44317" y="57731"/>
                  </a:lnTo>
                  <a:lnTo>
                    <a:pt x="44496" y="57402"/>
                  </a:lnTo>
                  <a:lnTo>
                    <a:pt x="44676" y="57042"/>
                  </a:lnTo>
                  <a:lnTo>
                    <a:pt x="44796" y="56713"/>
                  </a:lnTo>
                  <a:lnTo>
                    <a:pt x="44915" y="56354"/>
                  </a:lnTo>
                  <a:lnTo>
                    <a:pt x="44975" y="56024"/>
                  </a:lnTo>
                  <a:lnTo>
                    <a:pt x="45035" y="55695"/>
                  </a:lnTo>
                  <a:lnTo>
                    <a:pt x="45035" y="55246"/>
                  </a:lnTo>
                  <a:lnTo>
                    <a:pt x="45005" y="54796"/>
                  </a:lnTo>
                  <a:lnTo>
                    <a:pt x="44915" y="54377"/>
                  </a:lnTo>
                  <a:lnTo>
                    <a:pt x="44826" y="53958"/>
                  </a:lnTo>
                  <a:lnTo>
                    <a:pt x="44646" y="53569"/>
                  </a:lnTo>
                  <a:lnTo>
                    <a:pt x="44466" y="53180"/>
                  </a:lnTo>
                  <a:lnTo>
                    <a:pt x="44257" y="52790"/>
                  </a:lnTo>
                  <a:lnTo>
                    <a:pt x="44017" y="52431"/>
                  </a:lnTo>
                  <a:lnTo>
                    <a:pt x="43748" y="52072"/>
                  </a:lnTo>
                  <a:lnTo>
                    <a:pt x="43478" y="51712"/>
                  </a:lnTo>
                  <a:lnTo>
                    <a:pt x="42879" y="51054"/>
                  </a:lnTo>
                  <a:lnTo>
                    <a:pt x="42250" y="50425"/>
                  </a:lnTo>
                  <a:lnTo>
                    <a:pt x="41622" y="49826"/>
                  </a:lnTo>
                  <a:lnTo>
                    <a:pt x="40963" y="49227"/>
                  </a:lnTo>
                  <a:lnTo>
                    <a:pt x="40304" y="48598"/>
                  </a:lnTo>
                  <a:lnTo>
                    <a:pt x="39675" y="47939"/>
                  </a:lnTo>
                  <a:lnTo>
                    <a:pt x="39376" y="47610"/>
                  </a:lnTo>
                  <a:lnTo>
                    <a:pt x="39106" y="47251"/>
                  </a:lnTo>
                  <a:lnTo>
                    <a:pt x="38957" y="46981"/>
                  </a:lnTo>
                  <a:lnTo>
                    <a:pt x="38807" y="46682"/>
                  </a:lnTo>
                  <a:lnTo>
                    <a:pt x="38687" y="46352"/>
                  </a:lnTo>
                  <a:lnTo>
                    <a:pt x="38657" y="46023"/>
                  </a:lnTo>
                  <a:lnTo>
                    <a:pt x="38657" y="45873"/>
                  </a:lnTo>
                  <a:lnTo>
                    <a:pt x="38657" y="45724"/>
                  </a:lnTo>
                  <a:lnTo>
                    <a:pt x="38717" y="45604"/>
                  </a:lnTo>
                  <a:lnTo>
                    <a:pt x="38777" y="45514"/>
                  </a:lnTo>
                  <a:lnTo>
                    <a:pt x="38897" y="45454"/>
                  </a:lnTo>
                  <a:lnTo>
                    <a:pt x="39046" y="45424"/>
                  </a:lnTo>
                  <a:lnTo>
                    <a:pt x="39196" y="45424"/>
                  </a:lnTo>
                  <a:lnTo>
                    <a:pt x="39406" y="45454"/>
                  </a:lnTo>
                  <a:lnTo>
                    <a:pt x="39795" y="45574"/>
                  </a:lnTo>
                  <a:lnTo>
                    <a:pt x="40184" y="45694"/>
                  </a:lnTo>
                  <a:lnTo>
                    <a:pt x="40903" y="46023"/>
                  </a:lnTo>
                  <a:lnTo>
                    <a:pt x="41622" y="46352"/>
                  </a:lnTo>
                  <a:lnTo>
                    <a:pt x="42310" y="46652"/>
                  </a:lnTo>
                  <a:lnTo>
                    <a:pt x="42640" y="46772"/>
                  </a:lnTo>
                  <a:lnTo>
                    <a:pt x="42999" y="46861"/>
                  </a:lnTo>
                  <a:lnTo>
                    <a:pt x="43358" y="46891"/>
                  </a:lnTo>
                  <a:lnTo>
                    <a:pt x="43718" y="46891"/>
                  </a:lnTo>
                  <a:lnTo>
                    <a:pt x="44077" y="46832"/>
                  </a:lnTo>
                  <a:lnTo>
                    <a:pt x="44466" y="46742"/>
                  </a:lnTo>
                  <a:lnTo>
                    <a:pt x="44856" y="46562"/>
                  </a:lnTo>
                  <a:lnTo>
                    <a:pt x="45245" y="46293"/>
                  </a:lnTo>
                  <a:lnTo>
                    <a:pt x="45424" y="46173"/>
                  </a:lnTo>
                  <a:lnTo>
                    <a:pt x="45604" y="45993"/>
                  </a:lnTo>
                  <a:lnTo>
                    <a:pt x="45754" y="45843"/>
                  </a:lnTo>
                  <a:lnTo>
                    <a:pt x="45874" y="45664"/>
                  </a:lnTo>
                  <a:lnTo>
                    <a:pt x="45993" y="45484"/>
                  </a:lnTo>
                  <a:lnTo>
                    <a:pt x="46083" y="45274"/>
                  </a:lnTo>
                  <a:lnTo>
                    <a:pt x="46233" y="44855"/>
                  </a:lnTo>
                  <a:lnTo>
                    <a:pt x="46353" y="44436"/>
                  </a:lnTo>
                  <a:lnTo>
                    <a:pt x="46413" y="43987"/>
                  </a:lnTo>
                  <a:lnTo>
                    <a:pt x="46413" y="43538"/>
                  </a:lnTo>
                  <a:lnTo>
                    <a:pt x="46413" y="43119"/>
                  </a:lnTo>
                  <a:lnTo>
                    <a:pt x="46353" y="42759"/>
                  </a:lnTo>
                  <a:lnTo>
                    <a:pt x="46293" y="42430"/>
                  </a:lnTo>
                  <a:lnTo>
                    <a:pt x="46233" y="42071"/>
                  </a:lnTo>
                  <a:lnTo>
                    <a:pt x="46203" y="41741"/>
                  </a:lnTo>
                  <a:lnTo>
                    <a:pt x="46203" y="41591"/>
                  </a:lnTo>
                  <a:lnTo>
                    <a:pt x="46233" y="41472"/>
                  </a:lnTo>
                  <a:lnTo>
                    <a:pt x="46263" y="41352"/>
                  </a:lnTo>
                  <a:lnTo>
                    <a:pt x="46353" y="41232"/>
                  </a:lnTo>
                  <a:lnTo>
                    <a:pt x="46443" y="41172"/>
                  </a:lnTo>
                  <a:lnTo>
                    <a:pt x="46592" y="41112"/>
                  </a:lnTo>
                  <a:lnTo>
                    <a:pt x="46772" y="41082"/>
                  </a:lnTo>
                  <a:lnTo>
                    <a:pt x="46982" y="41052"/>
                  </a:lnTo>
                  <a:lnTo>
                    <a:pt x="47191" y="41082"/>
                  </a:lnTo>
                  <a:lnTo>
                    <a:pt x="47371" y="41112"/>
                  </a:lnTo>
                  <a:lnTo>
                    <a:pt x="47790" y="41232"/>
                  </a:lnTo>
                  <a:lnTo>
                    <a:pt x="48179" y="41412"/>
                  </a:lnTo>
                  <a:lnTo>
                    <a:pt x="48569" y="41621"/>
                  </a:lnTo>
                  <a:lnTo>
                    <a:pt x="49347" y="42071"/>
                  </a:lnTo>
                  <a:lnTo>
                    <a:pt x="49736" y="42280"/>
                  </a:lnTo>
                  <a:lnTo>
                    <a:pt x="50096" y="42460"/>
                  </a:lnTo>
                  <a:lnTo>
                    <a:pt x="50485" y="42610"/>
                  </a:lnTo>
                  <a:lnTo>
                    <a:pt x="50904" y="42729"/>
                  </a:lnTo>
                  <a:lnTo>
                    <a:pt x="51323" y="42789"/>
                  </a:lnTo>
                  <a:lnTo>
                    <a:pt x="51713" y="42789"/>
                  </a:lnTo>
                  <a:lnTo>
                    <a:pt x="52132" y="42759"/>
                  </a:lnTo>
                  <a:lnTo>
                    <a:pt x="52521" y="42669"/>
                  </a:lnTo>
                  <a:lnTo>
                    <a:pt x="52910" y="42550"/>
                  </a:lnTo>
                  <a:lnTo>
                    <a:pt x="53300" y="42340"/>
                  </a:lnTo>
                  <a:lnTo>
                    <a:pt x="53479" y="42220"/>
                  </a:lnTo>
                  <a:lnTo>
                    <a:pt x="53659" y="42071"/>
                  </a:lnTo>
                  <a:lnTo>
                    <a:pt x="53958" y="41741"/>
                  </a:lnTo>
                  <a:lnTo>
                    <a:pt x="54198" y="41382"/>
                  </a:lnTo>
                  <a:lnTo>
                    <a:pt x="54437" y="40963"/>
                  </a:lnTo>
                  <a:lnTo>
                    <a:pt x="54587" y="40543"/>
                  </a:lnTo>
                  <a:lnTo>
                    <a:pt x="54737" y="40124"/>
                  </a:lnTo>
                  <a:lnTo>
                    <a:pt x="54827" y="39675"/>
                  </a:lnTo>
                  <a:lnTo>
                    <a:pt x="54857" y="39256"/>
                  </a:lnTo>
                  <a:lnTo>
                    <a:pt x="54857" y="39196"/>
                  </a:lnTo>
                  <a:close/>
                  <a:moveTo>
                    <a:pt x="32489" y="0"/>
                  </a:moveTo>
                  <a:lnTo>
                    <a:pt x="31531" y="30"/>
                  </a:lnTo>
                  <a:lnTo>
                    <a:pt x="30573" y="60"/>
                  </a:lnTo>
                  <a:lnTo>
                    <a:pt x="29614" y="120"/>
                  </a:lnTo>
                  <a:lnTo>
                    <a:pt x="28656" y="180"/>
                  </a:lnTo>
                  <a:lnTo>
                    <a:pt x="26770" y="389"/>
                  </a:lnTo>
                  <a:lnTo>
                    <a:pt x="25153" y="629"/>
                  </a:lnTo>
                  <a:lnTo>
                    <a:pt x="23536" y="898"/>
                  </a:lnTo>
                  <a:lnTo>
                    <a:pt x="22727" y="1078"/>
                  </a:lnTo>
                  <a:lnTo>
                    <a:pt x="21889" y="1288"/>
                  </a:lnTo>
                  <a:lnTo>
                    <a:pt x="21080" y="1497"/>
                  </a:lnTo>
                  <a:lnTo>
                    <a:pt x="20272" y="1737"/>
                  </a:lnTo>
                  <a:lnTo>
                    <a:pt x="19493" y="2006"/>
                  </a:lnTo>
                  <a:lnTo>
                    <a:pt x="18715" y="2306"/>
                  </a:lnTo>
                  <a:lnTo>
                    <a:pt x="17936" y="2605"/>
                  </a:lnTo>
                  <a:lnTo>
                    <a:pt x="17158" y="2965"/>
                  </a:lnTo>
                  <a:lnTo>
                    <a:pt x="16439" y="3354"/>
                  </a:lnTo>
                  <a:lnTo>
                    <a:pt x="15721" y="3743"/>
                  </a:lnTo>
                  <a:lnTo>
                    <a:pt x="15002" y="4192"/>
                  </a:lnTo>
                  <a:lnTo>
                    <a:pt x="14343" y="4641"/>
                  </a:lnTo>
                  <a:lnTo>
                    <a:pt x="13804" y="4761"/>
                  </a:lnTo>
                  <a:lnTo>
                    <a:pt x="13265" y="4941"/>
                  </a:lnTo>
                  <a:lnTo>
                    <a:pt x="12756" y="5150"/>
                  </a:lnTo>
                  <a:lnTo>
                    <a:pt x="12247" y="5390"/>
                  </a:lnTo>
                  <a:lnTo>
                    <a:pt x="11738" y="5689"/>
                  </a:lnTo>
                  <a:lnTo>
                    <a:pt x="11259" y="6019"/>
                  </a:lnTo>
                  <a:lnTo>
                    <a:pt x="10780" y="6348"/>
                  </a:lnTo>
                  <a:lnTo>
                    <a:pt x="10331" y="6707"/>
                  </a:lnTo>
                  <a:lnTo>
                    <a:pt x="9432" y="7486"/>
                  </a:lnTo>
                  <a:lnTo>
                    <a:pt x="8564" y="8294"/>
                  </a:lnTo>
                  <a:lnTo>
                    <a:pt x="6977" y="9822"/>
                  </a:lnTo>
                  <a:lnTo>
                    <a:pt x="6468" y="10331"/>
                  </a:lnTo>
                  <a:lnTo>
                    <a:pt x="5959" y="10870"/>
                  </a:lnTo>
                  <a:lnTo>
                    <a:pt x="5510" y="11409"/>
                  </a:lnTo>
                  <a:lnTo>
                    <a:pt x="5031" y="11977"/>
                  </a:lnTo>
                  <a:lnTo>
                    <a:pt x="4612" y="12546"/>
                  </a:lnTo>
                  <a:lnTo>
                    <a:pt x="4192" y="13115"/>
                  </a:lnTo>
                  <a:lnTo>
                    <a:pt x="3803" y="13714"/>
                  </a:lnTo>
                  <a:lnTo>
                    <a:pt x="3414" y="14343"/>
                  </a:lnTo>
                  <a:lnTo>
                    <a:pt x="3055" y="14972"/>
                  </a:lnTo>
                  <a:lnTo>
                    <a:pt x="2725" y="15601"/>
                  </a:lnTo>
                  <a:lnTo>
                    <a:pt x="2396" y="16229"/>
                  </a:lnTo>
                  <a:lnTo>
                    <a:pt x="2096" y="16888"/>
                  </a:lnTo>
                  <a:lnTo>
                    <a:pt x="1827" y="17547"/>
                  </a:lnTo>
                  <a:lnTo>
                    <a:pt x="1557" y="18236"/>
                  </a:lnTo>
                  <a:lnTo>
                    <a:pt x="1318" y="18894"/>
                  </a:lnTo>
                  <a:lnTo>
                    <a:pt x="1078" y="19583"/>
                  </a:lnTo>
                  <a:lnTo>
                    <a:pt x="899" y="20242"/>
                  </a:lnTo>
                  <a:lnTo>
                    <a:pt x="719" y="20901"/>
                  </a:lnTo>
                  <a:lnTo>
                    <a:pt x="569" y="21559"/>
                  </a:lnTo>
                  <a:lnTo>
                    <a:pt x="419" y="22218"/>
                  </a:lnTo>
                  <a:lnTo>
                    <a:pt x="300" y="22877"/>
                  </a:lnTo>
                  <a:lnTo>
                    <a:pt x="210" y="23566"/>
                  </a:lnTo>
                  <a:lnTo>
                    <a:pt x="120" y="24254"/>
                  </a:lnTo>
                  <a:lnTo>
                    <a:pt x="60" y="24943"/>
                  </a:lnTo>
                  <a:lnTo>
                    <a:pt x="30" y="25632"/>
                  </a:lnTo>
                  <a:lnTo>
                    <a:pt x="0" y="26320"/>
                  </a:lnTo>
                  <a:lnTo>
                    <a:pt x="0" y="27009"/>
                  </a:lnTo>
                  <a:lnTo>
                    <a:pt x="0" y="27698"/>
                  </a:lnTo>
                  <a:lnTo>
                    <a:pt x="60" y="28386"/>
                  </a:lnTo>
                  <a:lnTo>
                    <a:pt x="90" y="29075"/>
                  </a:lnTo>
                  <a:lnTo>
                    <a:pt x="180" y="29764"/>
                  </a:lnTo>
                  <a:lnTo>
                    <a:pt x="270" y="30453"/>
                  </a:lnTo>
                  <a:lnTo>
                    <a:pt x="360" y="31141"/>
                  </a:lnTo>
                  <a:lnTo>
                    <a:pt x="509" y="31800"/>
                  </a:lnTo>
                  <a:lnTo>
                    <a:pt x="629" y="32489"/>
                  </a:lnTo>
                  <a:lnTo>
                    <a:pt x="809" y="33147"/>
                  </a:lnTo>
                  <a:lnTo>
                    <a:pt x="988" y="33836"/>
                  </a:lnTo>
                  <a:lnTo>
                    <a:pt x="1198" y="34465"/>
                  </a:lnTo>
                  <a:lnTo>
                    <a:pt x="1408" y="35124"/>
                  </a:lnTo>
                  <a:lnTo>
                    <a:pt x="1647" y="35782"/>
                  </a:lnTo>
                  <a:lnTo>
                    <a:pt x="1917" y="36411"/>
                  </a:lnTo>
                  <a:lnTo>
                    <a:pt x="2186" y="37040"/>
                  </a:lnTo>
                  <a:lnTo>
                    <a:pt x="2486" y="37639"/>
                  </a:lnTo>
                  <a:lnTo>
                    <a:pt x="2785" y="38238"/>
                  </a:lnTo>
                  <a:lnTo>
                    <a:pt x="3114" y="38837"/>
                  </a:lnTo>
                  <a:lnTo>
                    <a:pt x="3474" y="39436"/>
                  </a:lnTo>
                  <a:lnTo>
                    <a:pt x="3833" y="40004"/>
                  </a:lnTo>
                  <a:lnTo>
                    <a:pt x="4222" y="40543"/>
                  </a:lnTo>
                  <a:lnTo>
                    <a:pt x="4671" y="41142"/>
                  </a:lnTo>
                  <a:lnTo>
                    <a:pt x="5151" y="41681"/>
                  </a:lnTo>
                  <a:lnTo>
                    <a:pt x="5630" y="42190"/>
                  </a:lnTo>
                  <a:lnTo>
                    <a:pt x="6139" y="42699"/>
                  </a:lnTo>
                  <a:lnTo>
                    <a:pt x="6648" y="43149"/>
                  </a:lnTo>
                  <a:lnTo>
                    <a:pt x="7187" y="43568"/>
                  </a:lnTo>
                  <a:lnTo>
                    <a:pt x="7726" y="43987"/>
                  </a:lnTo>
                  <a:lnTo>
                    <a:pt x="8295" y="44376"/>
                  </a:lnTo>
                  <a:lnTo>
                    <a:pt x="8893" y="44736"/>
                  </a:lnTo>
                  <a:lnTo>
                    <a:pt x="9492" y="45095"/>
                  </a:lnTo>
                  <a:lnTo>
                    <a:pt x="10091" y="45424"/>
                  </a:lnTo>
                  <a:lnTo>
                    <a:pt x="10720" y="45724"/>
                  </a:lnTo>
                  <a:lnTo>
                    <a:pt x="12008" y="46323"/>
                  </a:lnTo>
                  <a:lnTo>
                    <a:pt x="13355" y="46861"/>
                  </a:lnTo>
                  <a:lnTo>
                    <a:pt x="14732" y="47400"/>
                  </a:lnTo>
                  <a:lnTo>
                    <a:pt x="15421" y="47700"/>
                  </a:lnTo>
                  <a:lnTo>
                    <a:pt x="16110" y="47999"/>
                  </a:lnTo>
                  <a:lnTo>
                    <a:pt x="16769" y="48329"/>
                  </a:lnTo>
                  <a:lnTo>
                    <a:pt x="17427" y="48718"/>
                  </a:lnTo>
                  <a:lnTo>
                    <a:pt x="18026" y="49137"/>
                  </a:lnTo>
                  <a:lnTo>
                    <a:pt x="18625" y="49586"/>
                  </a:lnTo>
                  <a:lnTo>
                    <a:pt x="18895" y="49826"/>
                  </a:lnTo>
                  <a:lnTo>
                    <a:pt x="19134" y="50095"/>
                  </a:lnTo>
                  <a:lnTo>
                    <a:pt x="19344" y="50395"/>
                  </a:lnTo>
                  <a:lnTo>
                    <a:pt x="19553" y="50694"/>
                  </a:lnTo>
                  <a:lnTo>
                    <a:pt x="19703" y="50994"/>
                  </a:lnTo>
                  <a:lnTo>
                    <a:pt x="19883" y="51323"/>
                  </a:lnTo>
                  <a:lnTo>
                    <a:pt x="20152" y="52012"/>
                  </a:lnTo>
                  <a:lnTo>
                    <a:pt x="20392" y="52700"/>
                  </a:lnTo>
                  <a:lnTo>
                    <a:pt x="20601" y="53419"/>
                  </a:lnTo>
                  <a:lnTo>
                    <a:pt x="20781" y="54138"/>
                  </a:lnTo>
                  <a:lnTo>
                    <a:pt x="20991" y="54796"/>
                  </a:lnTo>
                  <a:lnTo>
                    <a:pt x="21200" y="55335"/>
                  </a:lnTo>
                  <a:lnTo>
                    <a:pt x="21410" y="55785"/>
                  </a:lnTo>
                  <a:lnTo>
                    <a:pt x="21679" y="56234"/>
                  </a:lnTo>
                  <a:lnTo>
                    <a:pt x="21979" y="56593"/>
                  </a:lnTo>
                  <a:lnTo>
                    <a:pt x="22308" y="56952"/>
                  </a:lnTo>
                  <a:lnTo>
                    <a:pt x="22667" y="57222"/>
                  </a:lnTo>
                  <a:lnTo>
                    <a:pt x="23027" y="57461"/>
                  </a:lnTo>
                  <a:lnTo>
                    <a:pt x="23416" y="57671"/>
                  </a:lnTo>
                  <a:lnTo>
                    <a:pt x="23805" y="57791"/>
                  </a:lnTo>
                  <a:lnTo>
                    <a:pt x="24225" y="57881"/>
                  </a:lnTo>
                  <a:lnTo>
                    <a:pt x="24614" y="57911"/>
                  </a:lnTo>
                  <a:lnTo>
                    <a:pt x="25033" y="57851"/>
                  </a:lnTo>
                  <a:lnTo>
                    <a:pt x="25452" y="57761"/>
                  </a:lnTo>
                  <a:lnTo>
                    <a:pt x="25841" y="57611"/>
                  </a:lnTo>
                  <a:lnTo>
                    <a:pt x="26231" y="57372"/>
                  </a:lnTo>
                  <a:lnTo>
                    <a:pt x="26590" y="57072"/>
                  </a:lnTo>
                  <a:lnTo>
                    <a:pt x="28087" y="58210"/>
                  </a:lnTo>
                  <a:lnTo>
                    <a:pt x="29554" y="59348"/>
                  </a:lnTo>
                  <a:lnTo>
                    <a:pt x="32489" y="61683"/>
                  </a:lnTo>
                  <a:lnTo>
                    <a:pt x="35393" y="64049"/>
                  </a:lnTo>
                  <a:lnTo>
                    <a:pt x="38298" y="66415"/>
                  </a:lnTo>
                  <a:lnTo>
                    <a:pt x="41202" y="68780"/>
                  </a:lnTo>
                  <a:lnTo>
                    <a:pt x="44107" y="71146"/>
                  </a:lnTo>
                  <a:lnTo>
                    <a:pt x="47071" y="73451"/>
                  </a:lnTo>
                  <a:lnTo>
                    <a:pt x="48539" y="74589"/>
                  </a:lnTo>
                  <a:lnTo>
                    <a:pt x="50036" y="75727"/>
                  </a:lnTo>
                  <a:lnTo>
                    <a:pt x="50964" y="76416"/>
                  </a:lnTo>
                  <a:lnTo>
                    <a:pt x="51862" y="77134"/>
                  </a:lnTo>
                  <a:lnTo>
                    <a:pt x="53629" y="78572"/>
                  </a:lnTo>
                  <a:lnTo>
                    <a:pt x="55396" y="80009"/>
                  </a:lnTo>
                  <a:lnTo>
                    <a:pt x="56294" y="80727"/>
                  </a:lnTo>
                  <a:lnTo>
                    <a:pt x="57222" y="81416"/>
                  </a:lnTo>
                  <a:lnTo>
                    <a:pt x="58001" y="82015"/>
                  </a:lnTo>
                  <a:lnTo>
                    <a:pt x="58869" y="82614"/>
                  </a:lnTo>
                  <a:lnTo>
                    <a:pt x="59737" y="83183"/>
                  </a:lnTo>
                  <a:lnTo>
                    <a:pt x="60216" y="83452"/>
                  </a:lnTo>
                  <a:lnTo>
                    <a:pt x="60666" y="83692"/>
                  </a:lnTo>
                  <a:lnTo>
                    <a:pt x="61145" y="83931"/>
                  </a:lnTo>
                  <a:lnTo>
                    <a:pt x="61654" y="84111"/>
                  </a:lnTo>
                  <a:lnTo>
                    <a:pt x="62133" y="84291"/>
                  </a:lnTo>
                  <a:lnTo>
                    <a:pt x="62642" y="84440"/>
                  </a:lnTo>
                  <a:lnTo>
                    <a:pt x="63151" y="84560"/>
                  </a:lnTo>
                  <a:lnTo>
                    <a:pt x="63690" y="84650"/>
                  </a:lnTo>
                  <a:lnTo>
                    <a:pt x="64229" y="84680"/>
                  </a:lnTo>
                  <a:lnTo>
                    <a:pt x="64768" y="84650"/>
                  </a:lnTo>
                  <a:lnTo>
                    <a:pt x="64948" y="84620"/>
                  </a:lnTo>
                  <a:lnTo>
                    <a:pt x="65127" y="84530"/>
                  </a:lnTo>
                  <a:lnTo>
                    <a:pt x="65307" y="84440"/>
                  </a:lnTo>
                  <a:lnTo>
                    <a:pt x="65457" y="84291"/>
                  </a:lnTo>
                  <a:lnTo>
                    <a:pt x="65576" y="84111"/>
                  </a:lnTo>
                  <a:lnTo>
                    <a:pt x="65636" y="83931"/>
                  </a:lnTo>
                  <a:lnTo>
                    <a:pt x="65696" y="83752"/>
                  </a:lnTo>
                  <a:lnTo>
                    <a:pt x="65696" y="83572"/>
                  </a:lnTo>
                  <a:lnTo>
                    <a:pt x="65636" y="82853"/>
                  </a:lnTo>
                  <a:lnTo>
                    <a:pt x="65546" y="82135"/>
                  </a:lnTo>
                  <a:lnTo>
                    <a:pt x="65457" y="81416"/>
                  </a:lnTo>
                  <a:lnTo>
                    <a:pt x="65307" y="80727"/>
                  </a:lnTo>
                  <a:lnTo>
                    <a:pt x="65037" y="79320"/>
                  </a:lnTo>
                  <a:lnTo>
                    <a:pt x="64708" y="77943"/>
                  </a:lnTo>
                  <a:lnTo>
                    <a:pt x="64349" y="76535"/>
                  </a:lnTo>
                  <a:lnTo>
                    <a:pt x="64049" y="75158"/>
                  </a:lnTo>
                  <a:lnTo>
                    <a:pt x="63750" y="73751"/>
                  </a:lnTo>
                  <a:lnTo>
                    <a:pt x="63630" y="73032"/>
                  </a:lnTo>
                  <a:lnTo>
                    <a:pt x="63540" y="72313"/>
                  </a:lnTo>
                  <a:lnTo>
                    <a:pt x="63181" y="69139"/>
                  </a:lnTo>
                  <a:lnTo>
                    <a:pt x="62822" y="65995"/>
                  </a:lnTo>
                  <a:lnTo>
                    <a:pt x="62612" y="64408"/>
                  </a:lnTo>
                  <a:lnTo>
                    <a:pt x="62372" y="62821"/>
                  </a:lnTo>
                  <a:lnTo>
                    <a:pt x="62103" y="61264"/>
                  </a:lnTo>
                  <a:lnTo>
                    <a:pt x="61803" y="59707"/>
                  </a:lnTo>
                  <a:lnTo>
                    <a:pt x="61474" y="58120"/>
                  </a:lnTo>
                  <a:lnTo>
                    <a:pt x="61115" y="56503"/>
                  </a:lnTo>
                  <a:lnTo>
                    <a:pt x="60366" y="53359"/>
                  </a:lnTo>
                  <a:lnTo>
                    <a:pt x="59588" y="50185"/>
                  </a:lnTo>
                  <a:lnTo>
                    <a:pt x="58839" y="47011"/>
                  </a:lnTo>
                  <a:lnTo>
                    <a:pt x="58120" y="43837"/>
                  </a:lnTo>
                  <a:lnTo>
                    <a:pt x="57372" y="40633"/>
                  </a:lnTo>
                  <a:lnTo>
                    <a:pt x="56593" y="37459"/>
                  </a:lnTo>
                  <a:lnTo>
                    <a:pt x="56174" y="35872"/>
                  </a:lnTo>
                  <a:lnTo>
                    <a:pt x="55725" y="34315"/>
                  </a:lnTo>
                  <a:lnTo>
                    <a:pt x="56084" y="34225"/>
                  </a:lnTo>
                  <a:lnTo>
                    <a:pt x="56444" y="34076"/>
                  </a:lnTo>
                  <a:lnTo>
                    <a:pt x="56743" y="33896"/>
                  </a:lnTo>
                  <a:lnTo>
                    <a:pt x="57013" y="33686"/>
                  </a:lnTo>
                  <a:lnTo>
                    <a:pt x="57222" y="33447"/>
                  </a:lnTo>
                  <a:lnTo>
                    <a:pt x="57402" y="33177"/>
                  </a:lnTo>
                  <a:lnTo>
                    <a:pt x="57522" y="32878"/>
                  </a:lnTo>
                  <a:lnTo>
                    <a:pt x="57611" y="32579"/>
                  </a:lnTo>
                  <a:lnTo>
                    <a:pt x="57611" y="32249"/>
                  </a:lnTo>
                  <a:lnTo>
                    <a:pt x="57611" y="31890"/>
                  </a:lnTo>
                  <a:lnTo>
                    <a:pt x="57552" y="31620"/>
                  </a:lnTo>
                  <a:lnTo>
                    <a:pt x="57492" y="31321"/>
                  </a:lnTo>
                  <a:lnTo>
                    <a:pt x="57402" y="31081"/>
                  </a:lnTo>
                  <a:lnTo>
                    <a:pt x="57282" y="30842"/>
                  </a:lnTo>
                  <a:lnTo>
                    <a:pt x="57162" y="30602"/>
                  </a:lnTo>
                  <a:lnTo>
                    <a:pt x="57013" y="30393"/>
                  </a:lnTo>
                  <a:lnTo>
                    <a:pt x="56863" y="30183"/>
                  </a:lnTo>
                  <a:lnTo>
                    <a:pt x="56683" y="29973"/>
                  </a:lnTo>
                  <a:lnTo>
                    <a:pt x="56504" y="29794"/>
                  </a:lnTo>
                  <a:lnTo>
                    <a:pt x="56294" y="29644"/>
                  </a:lnTo>
                  <a:lnTo>
                    <a:pt x="55875" y="29345"/>
                  </a:lnTo>
                  <a:lnTo>
                    <a:pt x="55396" y="29105"/>
                  </a:lnTo>
                  <a:lnTo>
                    <a:pt x="54887" y="28895"/>
                  </a:lnTo>
                  <a:lnTo>
                    <a:pt x="54467" y="28746"/>
                  </a:lnTo>
                  <a:lnTo>
                    <a:pt x="54138" y="28596"/>
                  </a:lnTo>
                  <a:lnTo>
                    <a:pt x="53868" y="28386"/>
                  </a:lnTo>
                  <a:lnTo>
                    <a:pt x="53689" y="28147"/>
                  </a:lnTo>
                  <a:lnTo>
                    <a:pt x="53539" y="27877"/>
                  </a:lnTo>
                  <a:lnTo>
                    <a:pt x="53449" y="27548"/>
                  </a:lnTo>
                  <a:lnTo>
                    <a:pt x="53389" y="27159"/>
                  </a:lnTo>
                  <a:lnTo>
                    <a:pt x="53389" y="26740"/>
                  </a:lnTo>
                  <a:lnTo>
                    <a:pt x="53419" y="25362"/>
                  </a:lnTo>
                  <a:lnTo>
                    <a:pt x="53389" y="23985"/>
                  </a:lnTo>
                  <a:lnTo>
                    <a:pt x="53330" y="22547"/>
                  </a:lnTo>
                  <a:lnTo>
                    <a:pt x="53240" y="21080"/>
                  </a:lnTo>
                  <a:lnTo>
                    <a:pt x="53090" y="19643"/>
                  </a:lnTo>
                  <a:lnTo>
                    <a:pt x="52910" y="18206"/>
                  </a:lnTo>
                  <a:lnTo>
                    <a:pt x="52701" y="16888"/>
                  </a:lnTo>
                  <a:lnTo>
                    <a:pt x="52461" y="15571"/>
                  </a:lnTo>
                  <a:lnTo>
                    <a:pt x="52132" y="14283"/>
                  </a:lnTo>
                  <a:lnTo>
                    <a:pt x="51772" y="13026"/>
                  </a:lnTo>
                  <a:lnTo>
                    <a:pt x="51323" y="11798"/>
                  </a:lnTo>
                  <a:lnTo>
                    <a:pt x="51084" y="11199"/>
                  </a:lnTo>
                  <a:lnTo>
                    <a:pt x="50844" y="10600"/>
                  </a:lnTo>
                  <a:lnTo>
                    <a:pt x="50545" y="10031"/>
                  </a:lnTo>
                  <a:lnTo>
                    <a:pt x="50275" y="9462"/>
                  </a:lnTo>
                  <a:lnTo>
                    <a:pt x="49946" y="8893"/>
                  </a:lnTo>
                  <a:lnTo>
                    <a:pt x="49646" y="8324"/>
                  </a:lnTo>
                  <a:lnTo>
                    <a:pt x="49287" y="7815"/>
                  </a:lnTo>
                  <a:lnTo>
                    <a:pt x="48928" y="7276"/>
                  </a:lnTo>
                  <a:lnTo>
                    <a:pt x="48569" y="6767"/>
                  </a:lnTo>
                  <a:lnTo>
                    <a:pt x="48149" y="6258"/>
                  </a:lnTo>
                  <a:lnTo>
                    <a:pt x="47760" y="5779"/>
                  </a:lnTo>
                  <a:lnTo>
                    <a:pt x="47311" y="5330"/>
                  </a:lnTo>
                  <a:lnTo>
                    <a:pt x="46862" y="4881"/>
                  </a:lnTo>
                  <a:lnTo>
                    <a:pt x="46383" y="4432"/>
                  </a:lnTo>
                  <a:lnTo>
                    <a:pt x="45904" y="4013"/>
                  </a:lnTo>
                  <a:lnTo>
                    <a:pt x="45395" y="3623"/>
                  </a:lnTo>
                  <a:lnTo>
                    <a:pt x="44856" y="3234"/>
                  </a:lnTo>
                  <a:lnTo>
                    <a:pt x="44317" y="2875"/>
                  </a:lnTo>
                  <a:lnTo>
                    <a:pt x="43718" y="2545"/>
                  </a:lnTo>
                  <a:lnTo>
                    <a:pt x="43119" y="2216"/>
                  </a:lnTo>
                  <a:lnTo>
                    <a:pt x="42520" y="1917"/>
                  </a:lnTo>
                  <a:lnTo>
                    <a:pt x="41891" y="1647"/>
                  </a:lnTo>
                  <a:lnTo>
                    <a:pt x="40993" y="1318"/>
                  </a:lnTo>
                  <a:lnTo>
                    <a:pt x="40095" y="1018"/>
                  </a:lnTo>
                  <a:lnTo>
                    <a:pt x="39166" y="749"/>
                  </a:lnTo>
                  <a:lnTo>
                    <a:pt x="38238" y="539"/>
                  </a:lnTo>
                  <a:lnTo>
                    <a:pt x="37310" y="359"/>
                  </a:lnTo>
                  <a:lnTo>
                    <a:pt x="36352" y="240"/>
                  </a:lnTo>
                  <a:lnTo>
                    <a:pt x="35393" y="120"/>
                  </a:lnTo>
                  <a:lnTo>
                    <a:pt x="34435" y="60"/>
                  </a:lnTo>
                  <a:lnTo>
                    <a:pt x="33447" y="30"/>
                  </a:lnTo>
                  <a:lnTo>
                    <a:pt x="32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7"/>
            <p:cNvSpPr/>
            <p:nvPr/>
          </p:nvSpPr>
          <p:spPr>
            <a:xfrm>
              <a:off x="9613618" y="3549985"/>
              <a:ext cx="37653" cy="159576"/>
            </a:xfrm>
            <a:custGeom>
              <a:avLst/>
              <a:gdLst/>
              <a:ahLst/>
              <a:cxnLst/>
              <a:rect l="l" t="t" r="r" b="b"/>
              <a:pathLst>
                <a:path w="5181" h="21950" extrusionOk="0">
                  <a:moveTo>
                    <a:pt x="809" y="1"/>
                  </a:moveTo>
                  <a:lnTo>
                    <a:pt x="659" y="31"/>
                  </a:lnTo>
                  <a:lnTo>
                    <a:pt x="510" y="91"/>
                  </a:lnTo>
                  <a:lnTo>
                    <a:pt x="360" y="150"/>
                  </a:lnTo>
                  <a:lnTo>
                    <a:pt x="240" y="240"/>
                  </a:lnTo>
                  <a:lnTo>
                    <a:pt x="120" y="390"/>
                  </a:lnTo>
                  <a:lnTo>
                    <a:pt x="61" y="510"/>
                  </a:lnTo>
                  <a:lnTo>
                    <a:pt x="1" y="689"/>
                  </a:lnTo>
                  <a:lnTo>
                    <a:pt x="1" y="869"/>
                  </a:lnTo>
                  <a:lnTo>
                    <a:pt x="1" y="1049"/>
                  </a:lnTo>
                  <a:lnTo>
                    <a:pt x="270" y="2306"/>
                  </a:lnTo>
                  <a:lnTo>
                    <a:pt x="510" y="3594"/>
                  </a:lnTo>
                  <a:lnTo>
                    <a:pt x="749" y="4852"/>
                  </a:lnTo>
                  <a:lnTo>
                    <a:pt x="929" y="6139"/>
                  </a:lnTo>
                  <a:lnTo>
                    <a:pt x="1258" y="8714"/>
                  </a:lnTo>
                  <a:lnTo>
                    <a:pt x="1588" y="11289"/>
                  </a:lnTo>
                  <a:lnTo>
                    <a:pt x="1917" y="13835"/>
                  </a:lnTo>
                  <a:lnTo>
                    <a:pt x="2127" y="15122"/>
                  </a:lnTo>
                  <a:lnTo>
                    <a:pt x="2336" y="16410"/>
                  </a:lnTo>
                  <a:lnTo>
                    <a:pt x="2576" y="17667"/>
                  </a:lnTo>
                  <a:lnTo>
                    <a:pt x="2845" y="18925"/>
                  </a:lnTo>
                  <a:lnTo>
                    <a:pt x="3145" y="20183"/>
                  </a:lnTo>
                  <a:lnTo>
                    <a:pt x="3504" y="21440"/>
                  </a:lnTo>
                  <a:lnTo>
                    <a:pt x="3594" y="21590"/>
                  </a:lnTo>
                  <a:lnTo>
                    <a:pt x="3684" y="21710"/>
                  </a:lnTo>
                  <a:lnTo>
                    <a:pt x="3804" y="21829"/>
                  </a:lnTo>
                  <a:lnTo>
                    <a:pt x="3923" y="21889"/>
                  </a:lnTo>
                  <a:lnTo>
                    <a:pt x="4073" y="21919"/>
                  </a:lnTo>
                  <a:lnTo>
                    <a:pt x="4223" y="21949"/>
                  </a:lnTo>
                  <a:lnTo>
                    <a:pt x="4372" y="21949"/>
                  </a:lnTo>
                  <a:lnTo>
                    <a:pt x="4522" y="21919"/>
                  </a:lnTo>
                  <a:lnTo>
                    <a:pt x="4672" y="21859"/>
                  </a:lnTo>
                  <a:lnTo>
                    <a:pt x="4822" y="21799"/>
                  </a:lnTo>
                  <a:lnTo>
                    <a:pt x="4941" y="21710"/>
                  </a:lnTo>
                  <a:lnTo>
                    <a:pt x="5031" y="21590"/>
                  </a:lnTo>
                  <a:lnTo>
                    <a:pt x="5121" y="21470"/>
                  </a:lnTo>
                  <a:lnTo>
                    <a:pt x="5181" y="21350"/>
                  </a:lnTo>
                  <a:lnTo>
                    <a:pt x="5181" y="21171"/>
                  </a:lnTo>
                  <a:lnTo>
                    <a:pt x="5151" y="21021"/>
                  </a:lnTo>
                  <a:lnTo>
                    <a:pt x="4852" y="19763"/>
                  </a:lnTo>
                  <a:lnTo>
                    <a:pt x="4582" y="18476"/>
                  </a:lnTo>
                  <a:lnTo>
                    <a:pt x="4343" y="17218"/>
                  </a:lnTo>
                  <a:lnTo>
                    <a:pt x="4133" y="15961"/>
                  </a:lnTo>
                  <a:lnTo>
                    <a:pt x="3744" y="13385"/>
                  </a:lnTo>
                  <a:lnTo>
                    <a:pt x="3384" y="10840"/>
                  </a:lnTo>
                  <a:lnTo>
                    <a:pt x="3025" y="8265"/>
                  </a:lnTo>
                  <a:lnTo>
                    <a:pt x="2666" y="5720"/>
                  </a:lnTo>
                  <a:lnTo>
                    <a:pt x="2456" y="4432"/>
                  </a:lnTo>
                  <a:lnTo>
                    <a:pt x="2217" y="3175"/>
                  </a:lnTo>
                  <a:lnTo>
                    <a:pt x="1977" y="1887"/>
                  </a:lnTo>
                  <a:lnTo>
                    <a:pt x="1707" y="630"/>
                  </a:lnTo>
                  <a:lnTo>
                    <a:pt x="1618" y="450"/>
                  </a:lnTo>
                  <a:lnTo>
                    <a:pt x="1528" y="300"/>
                  </a:lnTo>
                  <a:lnTo>
                    <a:pt x="1438" y="180"/>
                  </a:lnTo>
                  <a:lnTo>
                    <a:pt x="1288" y="91"/>
                  </a:lnTo>
                  <a:lnTo>
                    <a:pt x="1139" y="31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3" name="Google Shape;5753;p57"/>
          <p:cNvGrpSpPr/>
          <p:nvPr/>
        </p:nvGrpSpPr>
        <p:grpSpPr>
          <a:xfrm>
            <a:off x="990190" y="3683966"/>
            <a:ext cx="578864" cy="510401"/>
            <a:chOff x="7235356" y="3151810"/>
            <a:chExt cx="578864" cy="510401"/>
          </a:xfrm>
        </p:grpSpPr>
        <p:sp>
          <p:nvSpPr>
            <p:cNvPr id="5754" name="Google Shape;5754;p57"/>
            <p:cNvSpPr/>
            <p:nvPr/>
          </p:nvSpPr>
          <p:spPr>
            <a:xfrm>
              <a:off x="7257553" y="3458679"/>
              <a:ext cx="509008" cy="153266"/>
            </a:xfrm>
            <a:custGeom>
              <a:avLst/>
              <a:gdLst/>
              <a:ahLst/>
              <a:cxnLst/>
              <a:rect l="l" t="t" r="r" b="b"/>
              <a:pathLst>
                <a:path w="70039" h="21082" extrusionOk="0">
                  <a:moveTo>
                    <a:pt x="17368" y="1"/>
                  </a:moveTo>
                  <a:lnTo>
                    <a:pt x="15062" y="31"/>
                  </a:lnTo>
                  <a:lnTo>
                    <a:pt x="12876" y="91"/>
                  </a:lnTo>
                  <a:lnTo>
                    <a:pt x="10840" y="151"/>
                  </a:lnTo>
                  <a:lnTo>
                    <a:pt x="8954" y="270"/>
                  </a:lnTo>
                  <a:lnTo>
                    <a:pt x="7277" y="420"/>
                  </a:lnTo>
                  <a:lnTo>
                    <a:pt x="5780" y="600"/>
                  </a:lnTo>
                  <a:lnTo>
                    <a:pt x="5121" y="720"/>
                  </a:lnTo>
                  <a:lnTo>
                    <a:pt x="4492" y="839"/>
                  </a:lnTo>
                  <a:lnTo>
                    <a:pt x="3953" y="959"/>
                  </a:lnTo>
                  <a:lnTo>
                    <a:pt x="3474" y="1079"/>
                  </a:lnTo>
                  <a:lnTo>
                    <a:pt x="3055" y="1229"/>
                  </a:lnTo>
                  <a:lnTo>
                    <a:pt x="2696" y="1378"/>
                  </a:lnTo>
                  <a:lnTo>
                    <a:pt x="2396" y="1588"/>
                  </a:lnTo>
                  <a:lnTo>
                    <a:pt x="2157" y="1768"/>
                  </a:lnTo>
                  <a:lnTo>
                    <a:pt x="1887" y="2007"/>
                  </a:lnTo>
                  <a:lnTo>
                    <a:pt x="1588" y="2277"/>
                  </a:lnTo>
                  <a:lnTo>
                    <a:pt x="1258" y="2636"/>
                  </a:lnTo>
                  <a:lnTo>
                    <a:pt x="959" y="3055"/>
                  </a:lnTo>
                  <a:lnTo>
                    <a:pt x="660" y="3534"/>
                  </a:lnTo>
                  <a:lnTo>
                    <a:pt x="420" y="4103"/>
                  </a:lnTo>
                  <a:lnTo>
                    <a:pt x="300" y="4373"/>
                  </a:lnTo>
                  <a:lnTo>
                    <a:pt x="210" y="4702"/>
                  </a:lnTo>
                  <a:lnTo>
                    <a:pt x="121" y="5002"/>
                  </a:lnTo>
                  <a:lnTo>
                    <a:pt x="61" y="5361"/>
                  </a:lnTo>
                  <a:lnTo>
                    <a:pt x="31" y="5720"/>
                  </a:lnTo>
                  <a:lnTo>
                    <a:pt x="1" y="6079"/>
                  </a:lnTo>
                  <a:lnTo>
                    <a:pt x="31" y="6469"/>
                  </a:lnTo>
                  <a:lnTo>
                    <a:pt x="61" y="6888"/>
                  </a:lnTo>
                  <a:lnTo>
                    <a:pt x="121" y="7277"/>
                  </a:lnTo>
                  <a:lnTo>
                    <a:pt x="180" y="7726"/>
                  </a:lnTo>
                  <a:lnTo>
                    <a:pt x="300" y="8176"/>
                  </a:lnTo>
                  <a:lnTo>
                    <a:pt x="450" y="8655"/>
                  </a:lnTo>
                  <a:lnTo>
                    <a:pt x="660" y="9134"/>
                  </a:lnTo>
                  <a:lnTo>
                    <a:pt x="869" y="9613"/>
                  </a:lnTo>
                  <a:lnTo>
                    <a:pt x="1348" y="10571"/>
                  </a:lnTo>
                  <a:lnTo>
                    <a:pt x="1797" y="11409"/>
                  </a:lnTo>
                  <a:lnTo>
                    <a:pt x="2247" y="12158"/>
                  </a:lnTo>
                  <a:lnTo>
                    <a:pt x="2696" y="12787"/>
                  </a:lnTo>
                  <a:lnTo>
                    <a:pt x="3115" y="13356"/>
                  </a:lnTo>
                  <a:lnTo>
                    <a:pt x="3564" y="13805"/>
                  </a:lnTo>
                  <a:lnTo>
                    <a:pt x="4013" y="14194"/>
                  </a:lnTo>
                  <a:lnTo>
                    <a:pt x="4492" y="14523"/>
                  </a:lnTo>
                  <a:lnTo>
                    <a:pt x="4971" y="14763"/>
                  </a:lnTo>
                  <a:lnTo>
                    <a:pt x="5480" y="14973"/>
                  </a:lnTo>
                  <a:lnTo>
                    <a:pt x="6019" y="15152"/>
                  </a:lnTo>
                  <a:lnTo>
                    <a:pt x="6588" y="15272"/>
                  </a:lnTo>
                  <a:lnTo>
                    <a:pt x="7217" y="15362"/>
                  </a:lnTo>
                  <a:lnTo>
                    <a:pt x="7876" y="15422"/>
                  </a:lnTo>
                  <a:lnTo>
                    <a:pt x="9343" y="15542"/>
                  </a:lnTo>
                  <a:lnTo>
                    <a:pt x="10990" y="15542"/>
                  </a:lnTo>
                  <a:lnTo>
                    <a:pt x="11858" y="15482"/>
                  </a:lnTo>
                  <a:lnTo>
                    <a:pt x="12757" y="15422"/>
                  </a:lnTo>
                  <a:lnTo>
                    <a:pt x="14703" y="15242"/>
                  </a:lnTo>
                  <a:lnTo>
                    <a:pt x="16829" y="15033"/>
                  </a:lnTo>
                  <a:lnTo>
                    <a:pt x="17967" y="14943"/>
                  </a:lnTo>
                  <a:lnTo>
                    <a:pt x="19135" y="14883"/>
                  </a:lnTo>
                  <a:lnTo>
                    <a:pt x="20362" y="14853"/>
                  </a:lnTo>
                  <a:lnTo>
                    <a:pt x="21680" y="14823"/>
                  </a:lnTo>
                  <a:lnTo>
                    <a:pt x="23027" y="14883"/>
                  </a:lnTo>
                  <a:lnTo>
                    <a:pt x="24435" y="14943"/>
                  </a:lnTo>
                  <a:lnTo>
                    <a:pt x="25932" y="15092"/>
                  </a:lnTo>
                  <a:lnTo>
                    <a:pt x="27489" y="15272"/>
                  </a:lnTo>
                  <a:lnTo>
                    <a:pt x="29196" y="15572"/>
                  </a:lnTo>
                  <a:lnTo>
                    <a:pt x="31142" y="15901"/>
                  </a:lnTo>
                  <a:lnTo>
                    <a:pt x="33298" y="16320"/>
                  </a:lnTo>
                  <a:lnTo>
                    <a:pt x="35574" y="16799"/>
                  </a:lnTo>
                  <a:lnTo>
                    <a:pt x="40484" y="17847"/>
                  </a:lnTo>
                  <a:lnTo>
                    <a:pt x="45545" y="18895"/>
                  </a:lnTo>
                  <a:lnTo>
                    <a:pt x="48060" y="19404"/>
                  </a:lnTo>
                  <a:lnTo>
                    <a:pt x="50485" y="19853"/>
                  </a:lnTo>
                  <a:lnTo>
                    <a:pt x="52791" y="20273"/>
                  </a:lnTo>
                  <a:lnTo>
                    <a:pt x="54947" y="20602"/>
                  </a:lnTo>
                  <a:lnTo>
                    <a:pt x="56923" y="20871"/>
                  </a:lnTo>
                  <a:lnTo>
                    <a:pt x="57851" y="20961"/>
                  </a:lnTo>
                  <a:lnTo>
                    <a:pt x="58690" y="21051"/>
                  </a:lnTo>
                  <a:lnTo>
                    <a:pt x="59468" y="21081"/>
                  </a:lnTo>
                  <a:lnTo>
                    <a:pt x="60816" y="21081"/>
                  </a:lnTo>
                  <a:lnTo>
                    <a:pt x="61355" y="21021"/>
                  </a:lnTo>
                  <a:lnTo>
                    <a:pt x="61864" y="20931"/>
                  </a:lnTo>
                  <a:lnTo>
                    <a:pt x="62373" y="20842"/>
                  </a:lnTo>
                  <a:lnTo>
                    <a:pt x="62912" y="20692"/>
                  </a:lnTo>
                  <a:lnTo>
                    <a:pt x="63421" y="20542"/>
                  </a:lnTo>
                  <a:lnTo>
                    <a:pt x="63930" y="20362"/>
                  </a:lnTo>
                  <a:lnTo>
                    <a:pt x="64469" y="20153"/>
                  </a:lnTo>
                  <a:lnTo>
                    <a:pt x="64948" y="19913"/>
                  </a:lnTo>
                  <a:lnTo>
                    <a:pt x="65457" y="19674"/>
                  </a:lnTo>
                  <a:lnTo>
                    <a:pt x="65936" y="19374"/>
                  </a:lnTo>
                  <a:lnTo>
                    <a:pt x="66415" y="19105"/>
                  </a:lnTo>
                  <a:lnTo>
                    <a:pt x="66864" y="18775"/>
                  </a:lnTo>
                  <a:lnTo>
                    <a:pt x="67284" y="18446"/>
                  </a:lnTo>
                  <a:lnTo>
                    <a:pt x="67703" y="18057"/>
                  </a:lnTo>
                  <a:lnTo>
                    <a:pt x="68092" y="17697"/>
                  </a:lnTo>
                  <a:lnTo>
                    <a:pt x="68421" y="17278"/>
                  </a:lnTo>
                  <a:lnTo>
                    <a:pt x="68751" y="16859"/>
                  </a:lnTo>
                  <a:lnTo>
                    <a:pt x="69050" y="16440"/>
                  </a:lnTo>
                  <a:lnTo>
                    <a:pt x="69320" y="15991"/>
                  </a:lnTo>
                  <a:lnTo>
                    <a:pt x="69529" y="15512"/>
                  </a:lnTo>
                  <a:lnTo>
                    <a:pt x="69739" y="15033"/>
                  </a:lnTo>
                  <a:lnTo>
                    <a:pt x="69859" y="14523"/>
                  </a:lnTo>
                  <a:lnTo>
                    <a:pt x="69979" y="13985"/>
                  </a:lnTo>
                  <a:lnTo>
                    <a:pt x="70038" y="13446"/>
                  </a:lnTo>
                  <a:lnTo>
                    <a:pt x="70038" y="12907"/>
                  </a:lnTo>
                  <a:lnTo>
                    <a:pt x="69979" y="12338"/>
                  </a:lnTo>
                  <a:lnTo>
                    <a:pt x="69889" y="11769"/>
                  </a:lnTo>
                  <a:lnTo>
                    <a:pt x="69709" y="11170"/>
                  </a:lnTo>
                  <a:lnTo>
                    <a:pt x="69499" y="10571"/>
                  </a:lnTo>
                  <a:lnTo>
                    <a:pt x="69230" y="9942"/>
                  </a:lnTo>
                  <a:lnTo>
                    <a:pt x="68901" y="9313"/>
                  </a:lnTo>
                  <a:lnTo>
                    <a:pt x="68481" y="8685"/>
                  </a:lnTo>
                  <a:lnTo>
                    <a:pt x="68002" y="8026"/>
                  </a:lnTo>
                  <a:lnTo>
                    <a:pt x="67703" y="7696"/>
                  </a:lnTo>
                  <a:lnTo>
                    <a:pt x="67373" y="7367"/>
                  </a:lnTo>
                  <a:lnTo>
                    <a:pt x="66924" y="7068"/>
                  </a:lnTo>
                  <a:lnTo>
                    <a:pt x="66445" y="6738"/>
                  </a:lnTo>
                  <a:lnTo>
                    <a:pt x="65906" y="6439"/>
                  </a:lnTo>
                  <a:lnTo>
                    <a:pt x="65307" y="6169"/>
                  </a:lnTo>
                  <a:lnTo>
                    <a:pt x="64649" y="5870"/>
                  </a:lnTo>
                  <a:lnTo>
                    <a:pt x="63930" y="5570"/>
                  </a:lnTo>
                  <a:lnTo>
                    <a:pt x="63151" y="5301"/>
                  </a:lnTo>
                  <a:lnTo>
                    <a:pt x="62343" y="5031"/>
                  </a:lnTo>
                  <a:lnTo>
                    <a:pt x="61475" y="4762"/>
                  </a:lnTo>
                  <a:lnTo>
                    <a:pt x="60546" y="4522"/>
                  </a:lnTo>
                  <a:lnTo>
                    <a:pt x="58600" y="4013"/>
                  </a:lnTo>
                  <a:lnTo>
                    <a:pt x="56474" y="3564"/>
                  </a:lnTo>
                  <a:lnTo>
                    <a:pt x="54228" y="3115"/>
                  </a:lnTo>
                  <a:lnTo>
                    <a:pt x="51833" y="2696"/>
                  </a:lnTo>
                  <a:lnTo>
                    <a:pt x="49348" y="2307"/>
                  </a:lnTo>
                  <a:lnTo>
                    <a:pt x="46772" y="1947"/>
                  </a:lnTo>
                  <a:lnTo>
                    <a:pt x="44137" y="1618"/>
                  </a:lnTo>
                  <a:lnTo>
                    <a:pt x="41413" y="1318"/>
                  </a:lnTo>
                  <a:lnTo>
                    <a:pt x="38688" y="1049"/>
                  </a:lnTo>
                  <a:lnTo>
                    <a:pt x="35903" y="809"/>
                  </a:lnTo>
                  <a:lnTo>
                    <a:pt x="33148" y="600"/>
                  </a:lnTo>
                  <a:lnTo>
                    <a:pt x="30393" y="420"/>
                  </a:lnTo>
                  <a:lnTo>
                    <a:pt x="27639" y="300"/>
                  </a:lnTo>
                  <a:lnTo>
                    <a:pt x="24974" y="181"/>
                  </a:lnTo>
                  <a:lnTo>
                    <a:pt x="22368" y="91"/>
                  </a:lnTo>
                  <a:lnTo>
                    <a:pt x="19823" y="31"/>
                  </a:lnTo>
                  <a:lnTo>
                    <a:pt x="173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7"/>
            <p:cNvSpPr/>
            <p:nvPr/>
          </p:nvSpPr>
          <p:spPr>
            <a:xfrm>
              <a:off x="7275622" y="3522888"/>
              <a:ext cx="471792" cy="139322"/>
            </a:xfrm>
            <a:custGeom>
              <a:avLst/>
              <a:gdLst/>
              <a:ahLst/>
              <a:cxnLst/>
              <a:rect l="l" t="t" r="r" b="b"/>
              <a:pathLst>
                <a:path w="64918" h="19164" extrusionOk="0">
                  <a:moveTo>
                    <a:pt x="1348" y="0"/>
                  </a:moveTo>
                  <a:lnTo>
                    <a:pt x="1288" y="60"/>
                  </a:lnTo>
                  <a:lnTo>
                    <a:pt x="1018" y="449"/>
                  </a:lnTo>
                  <a:lnTo>
                    <a:pt x="838" y="719"/>
                  </a:lnTo>
                  <a:lnTo>
                    <a:pt x="659" y="1078"/>
                  </a:lnTo>
                  <a:lnTo>
                    <a:pt x="479" y="1467"/>
                  </a:lnTo>
                  <a:lnTo>
                    <a:pt x="300" y="1917"/>
                  </a:lnTo>
                  <a:lnTo>
                    <a:pt x="180" y="2456"/>
                  </a:lnTo>
                  <a:lnTo>
                    <a:pt x="60" y="3025"/>
                  </a:lnTo>
                  <a:lnTo>
                    <a:pt x="0" y="3653"/>
                  </a:lnTo>
                  <a:lnTo>
                    <a:pt x="0" y="4342"/>
                  </a:lnTo>
                  <a:lnTo>
                    <a:pt x="60" y="5091"/>
                  </a:lnTo>
                  <a:lnTo>
                    <a:pt x="150" y="5480"/>
                  </a:lnTo>
                  <a:lnTo>
                    <a:pt x="210" y="5899"/>
                  </a:lnTo>
                  <a:lnTo>
                    <a:pt x="329" y="6318"/>
                  </a:lnTo>
                  <a:lnTo>
                    <a:pt x="449" y="6738"/>
                  </a:lnTo>
                  <a:lnTo>
                    <a:pt x="629" y="7187"/>
                  </a:lnTo>
                  <a:lnTo>
                    <a:pt x="809" y="7666"/>
                  </a:lnTo>
                  <a:lnTo>
                    <a:pt x="1018" y="8115"/>
                  </a:lnTo>
                  <a:lnTo>
                    <a:pt x="1288" y="8564"/>
                  </a:lnTo>
                  <a:lnTo>
                    <a:pt x="1587" y="8983"/>
                  </a:lnTo>
                  <a:lnTo>
                    <a:pt x="1946" y="9432"/>
                  </a:lnTo>
                  <a:lnTo>
                    <a:pt x="2336" y="9822"/>
                  </a:lnTo>
                  <a:lnTo>
                    <a:pt x="2785" y="10211"/>
                  </a:lnTo>
                  <a:lnTo>
                    <a:pt x="3234" y="10600"/>
                  </a:lnTo>
                  <a:lnTo>
                    <a:pt x="3743" y="10989"/>
                  </a:lnTo>
                  <a:lnTo>
                    <a:pt x="4282" y="11349"/>
                  </a:lnTo>
                  <a:lnTo>
                    <a:pt x="4881" y="11678"/>
                  </a:lnTo>
                  <a:lnTo>
                    <a:pt x="5480" y="12037"/>
                  </a:lnTo>
                  <a:lnTo>
                    <a:pt x="6138" y="12337"/>
                  </a:lnTo>
                  <a:lnTo>
                    <a:pt x="6827" y="12666"/>
                  </a:lnTo>
                  <a:lnTo>
                    <a:pt x="7516" y="12966"/>
                  </a:lnTo>
                  <a:lnTo>
                    <a:pt x="8264" y="13265"/>
                  </a:lnTo>
                  <a:lnTo>
                    <a:pt x="9043" y="13535"/>
                  </a:lnTo>
                  <a:lnTo>
                    <a:pt x="9851" y="13804"/>
                  </a:lnTo>
                  <a:lnTo>
                    <a:pt x="10660" y="14044"/>
                  </a:lnTo>
                  <a:lnTo>
                    <a:pt x="12397" y="14523"/>
                  </a:lnTo>
                  <a:lnTo>
                    <a:pt x="14223" y="14972"/>
                  </a:lnTo>
                  <a:lnTo>
                    <a:pt x="16170" y="15361"/>
                  </a:lnTo>
                  <a:lnTo>
                    <a:pt x="18146" y="15721"/>
                  </a:lnTo>
                  <a:lnTo>
                    <a:pt x="20212" y="16050"/>
                  </a:lnTo>
                  <a:lnTo>
                    <a:pt x="22368" y="16319"/>
                  </a:lnTo>
                  <a:lnTo>
                    <a:pt x="24554" y="16559"/>
                  </a:lnTo>
                  <a:lnTo>
                    <a:pt x="35034" y="17697"/>
                  </a:lnTo>
                  <a:lnTo>
                    <a:pt x="40963" y="18266"/>
                  </a:lnTo>
                  <a:lnTo>
                    <a:pt x="43927" y="18535"/>
                  </a:lnTo>
                  <a:lnTo>
                    <a:pt x="46862" y="18775"/>
                  </a:lnTo>
                  <a:lnTo>
                    <a:pt x="49676" y="18954"/>
                  </a:lnTo>
                  <a:lnTo>
                    <a:pt x="52341" y="19104"/>
                  </a:lnTo>
                  <a:lnTo>
                    <a:pt x="54826" y="19164"/>
                  </a:lnTo>
                  <a:lnTo>
                    <a:pt x="57072" y="19164"/>
                  </a:lnTo>
                  <a:lnTo>
                    <a:pt x="58090" y="19134"/>
                  </a:lnTo>
                  <a:lnTo>
                    <a:pt x="59048" y="19074"/>
                  </a:lnTo>
                  <a:lnTo>
                    <a:pt x="59917" y="19014"/>
                  </a:lnTo>
                  <a:lnTo>
                    <a:pt x="60695" y="18924"/>
                  </a:lnTo>
                  <a:lnTo>
                    <a:pt x="61354" y="18775"/>
                  </a:lnTo>
                  <a:lnTo>
                    <a:pt x="61953" y="18625"/>
                  </a:lnTo>
                  <a:lnTo>
                    <a:pt x="62432" y="18445"/>
                  </a:lnTo>
                  <a:lnTo>
                    <a:pt x="62642" y="18356"/>
                  </a:lnTo>
                  <a:lnTo>
                    <a:pt x="62791" y="18236"/>
                  </a:lnTo>
                  <a:lnTo>
                    <a:pt x="63091" y="17996"/>
                  </a:lnTo>
                  <a:lnTo>
                    <a:pt x="63390" y="17697"/>
                  </a:lnTo>
                  <a:lnTo>
                    <a:pt x="63630" y="17367"/>
                  </a:lnTo>
                  <a:lnTo>
                    <a:pt x="63869" y="17008"/>
                  </a:lnTo>
                  <a:lnTo>
                    <a:pt x="64079" y="16619"/>
                  </a:lnTo>
                  <a:lnTo>
                    <a:pt x="64259" y="16200"/>
                  </a:lnTo>
                  <a:lnTo>
                    <a:pt x="64438" y="15750"/>
                  </a:lnTo>
                  <a:lnTo>
                    <a:pt x="64558" y="15301"/>
                  </a:lnTo>
                  <a:lnTo>
                    <a:pt x="64678" y="14822"/>
                  </a:lnTo>
                  <a:lnTo>
                    <a:pt x="64798" y="14343"/>
                  </a:lnTo>
                  <a:lnTo>
                    <a:pt x="64858" y="13864"/>
                  </a:lnTo>
                  <a:lnTo>
                    <a:pt x="64917" y="13355"/>
                  </a:lnTo>
                  <a:lnTo>
                    <a:pt x="64917" y="12876"/>
                  </a:lnTo>
                  <a:lnTo>
                    <a:pt x="64917" y="12367"/>
                  </a:lnTo>
                  <a:lnTo>
                    <a:pt x="64917" y="11888"/>
                  </a:lnTo>
                  <a:lnTo>
                    <a:pt x="64858" y="11409"/>
                  </a:lnTo>
                  <a:lnTo>
                    <a:pt x="64798" y="10960"/>
                  </a:lnTo>
                  <a:lnTo>
                    <a:pt x="64678" y="10510"/>
                  </a:lnTo>
                  <a:lnTo>
                    <a:pt x="64558" y="10091"/>
                  </a:lnTo>
                  <a:lnTo>
                    <a:pt x="64408" y="9702"/>
                  </a:lnTo>
                  <a:lnTo>
                    <a:pt x="64259" y="9343"/>
                  </a:lnTo>
                  <a:lnTo>
                    <a:pt x="64049" y="9043"/>
                  </a:lnTo>
                  <a:lnTo>
                    <a:pt x="63839" y="8744"/>
                  </a:lnTo>
                  <a:lnTo>
                    <a:pt x="63570" y="8504"/>
                  </a:lnTo>
                  <a:lnTo>
                    <a:pt x="63300" y="8295"/>
                  </a:lnTo>
                  <a:lnTo>
                    <a:pt x="63001" y="8145"/>
                  </a:lnTo>
                  <a:lnTo>
                    <a:pt x="62702" y="8055"/>
                  </a:lnTo>
                  <a:lnTo>
                    <a:pt x="62342" y="7995"/>
                  </a:lnTo>
                  <a:lnTo>
                    <a:pt x="61953" y="8025"/>
                  </a:lnTo>
                  <a:lnTo>
                    <a:pt x="61564" y="8115"/>
                  </a:lnTo>
                  <a:lnTo>
                    <a:pt x="61145" y="8265"/>
                  </a:lnTo>
                  <a:lnTo>
                    <a:pt x="60695" y="8474"/>
                  </a:lnTo>
                  <a:lnTo>
                    <a:pt x="59857" y="8893"/>
                  </a:lnTo>
                  <a:lnTo>
                    <a:pt x="59048" y="9253"/>
                  </a:lnTo>
                  <a:lnTo>
                    <a:pt x="58210" y="9552"/>
                  </a:lnTo>
                  <a:lnTo>
                    <a:pt x="57402" y="9792"/>
                  </a:lnTo>
                  <a:lnTo>
                    <a:pt x="56563" y="9971"/>
                  </a:lnTo>
                  <a:lnTo>
                    <a:pt x="55725" y="10121"/>
                  </a:lnTo>
                  <a:lnTo>
                    <a:pt x="54886" y="10211"/>
                  </a:lnTo>
                  <a:lnTo>
                    <a:pt x="54018" y="10241"/>
                  </a:lnTo>
                  <a:lnTo>
                    <a:pt x="53180" y="10241"/>
                  </a:lnTo>
                  <a:lnTo>
                    <a:pt x="52311" y="10211"/>
                  </a:lnTo>
                  <a:lnTo>
                    <a:pt x="51413" y="10121"/>
                  </a:lnTo>
                  <a:lnTo>
                    <a:pt x="50545" y="10031"/>
                  </a:lnTo>
                  <a:lnTo>
                    <a:pt x="49646" y="9882"/>
                  </a:lnTo>
                  <a:lnTo>
                    <a:pt x="48718" y="9732"/>
                  </a:lnTo>
                  <a:lnTo>
                    <a:pt x="46862" y="9373"/>
                  </a:lnTo>
                  <a:lnTo>
                    <a:pt x="44975" y="8923"/>
                  </a:lnTo>
                  <a:lnTo>
                    <a:pt x="42999" y="8474"/>
                  </a:lnTo>
                  <a:lnTo>
                    <a:pt x="40963" y="7995"/>
                  </a:lnTo>
                  <a:lnTo>
                    <a:pt x="38867" y="7546"/>
                  </a:lnTo>
                  <a:lnTo>
                    <a:pt x="37789" y="7336"/>
                  </a:lnTo>
                  <a:lnTo>
                    <a:pt x="36711" y="7127"/>
                  </a:lnTo>
                  <a:lnTo>
                    <a:pt x="35573" y="6947"/>
                  </a:lnTo>
                  <a:lnTo>
                    <a:pt x="34435" y="6797"/>
                  </a:lnTo>
                  <a:lnTo>
                    <a:pt x="33297" y="6648"/>
                  </a:lnTo>
                  <a:lnTo>
                    <a:pt x="32099" y="6558"/>
                  </a:lnTo>
                  <a:lnTo>
                    <a:pt x="30902" y="6468"/>
                  </a:lnTo>
                  <a:lnTo>
                    <a:pt x="29674" y="6438"/>
                  </a:lnTo>
                  <a:lnTo>
                    <a:pt x="26590" y="6378"/>
                  </a:lnTo>
                  <a:lnTo>
                    <a:pt x="23715" y="6258"/>
                  </a:lnTo>
                  <a:lnTo>
                    <a:pt x="21050" y="6139"/>
                  </a:lnTo>
                  <a:lnTo>
                    <a:pt x="18625" y="5989"/>
                  </a:lnTo>
                  <a:lnTo>
                    <a:pt x="16379" y="5809"/>
                  </a:lnTo>
                  <a:lnTo>
                    <a:pt x="14343" y="5630"/>
                  </a:lnTo>
                  <a:lnTo>
                    <a:pt x="12457" y="5390"/>
                  </a:lnTo>
                  <a:lnTo>
                    <a:pt x="10780" y="5180"/>
                  </a:lnTo>
                  <a:lnTo>
                    <a:pt x="9283" y="4911"/>
                  </a:lnTo>
                  <a:lnTo>
                    <a:pt x="7905" y="4671"/>
                  </a:lnTo>
                  <a:lnTo>
                    <a:pt x="6707" y="4402"/>
                  </a:lnTo>
                  <a:lnTo>
                    <a:pt x="5659" y="4132"/>
                  </a:lnTo>
                  <a:lnTo>
                    <a:pt x="4731" y="3833"/>
                  </a:lnTo>
                  <a:lnTo>
                    <a:pt x="3923" y="3534"/>
                  </a:lnTo>
                  <a:lnTo>
                    <a:pt x="3234" y="3264"/>
                  </a:lnTo>
                  <a:lnTo>
                    <a:pt x="2665" y="2965"/>
                  </a:lnTo>
                  <a:lnTo>
                    <a:pt x="2216" y="2665"/>
                  </a:lnTo>
                  <a:lnTo>
                    <a:pt x="1827" y="2396"/>
                  </a:lnTo>
                  <a:lnTo>
                    <a:pt x="1527" y="2096"/>
                  </a:lnTo>
                  <a:lnTo>
                    <a:pt x="1318" y="1827"/>
                  </a:lnTo>
                  <a:lnTo>
                    <a:pt x="1138" y="1587"/>
                  </a:lnTo>
                  <a:lnTo>
                    <a:pt x="1048" y="1318"/>
                  </a:lnTo>
                  <a:lnTo>
                    <a:pt x="1018" y="1078"/>
                  </a:lnTo>
                  <a:lnTo>
                    <a:pt x="988" y="869"/>
                  </a:lnTo>
                  <a:lnTo>
                    <a:pt x="1018" y="659"/>
                  </a:lnTo>
                  <a:lnTo>
                    <a:pt x="1078" y="479"/>
                  </a:lnTo>
                  <a:lnTo>
                    <a:pt x="1138" y="330"/>
                  </a:lnTo>
                  <a:lnTo>
                    <a:pt x="1228" y="21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7"/>
            <p:cNvSpPr/>
            <p:nvPr/>
          </p:nvSpPr>
          <p:spPr>
            <a:xfrm>
              <a:off x="7238183" y="3422120"/>
              <a:ext cx="576037" cy="140413"/>
            </a:xfrm>
            <a:custGeom>
              <a:avLst/>
              <a:gdLst/>
              <a:ahLst/>
              <a:cxnLst/>
              <a:rect l="l" t="t" r="r" b="b"/>
              <a:pathLst>
                <a:path w="79262" h="19314" extrusionOk="0">
                  <a:moveTo>
                    <a:pt x="13954" y="0"/>
                  </a:moveTo>
                  <a:lnTo>
                    <a:pt x="12457" y="90"/>
                  </a:lnTo>
                  <a:lnTo>
                    <a:pt x="11769" y="120"/>
                  </a:lnTo>
                  <a:lnTo>
                    <a:pt x="11110" y="210"/>
                  </a:lnTo>
                  <a:lnTo>
                    <a:pt x="10541" y="300"/>
                  </a:lnTo>
                  <a:lnTo>
                    <a:pt x="10002" y="390"/>
                  </a:lnTo>
                  <a:lnTo>
                    <a:pt x="9493" y="510"/>
                  </a:lnTo>
                  <a:lnTo>
                    <a:pt x="9044" y="659"/>
                  </a:lnTo>
                  <a:lnTo>
                    <a:pt x="8684" y="809"/>
                  </a:lnTo>
                  <a:lnTo>
                    <a:pt x="8355" y="989"/>
                  </a:lnTo>
                  <a:lnTo>
                    <a:pt x="7816" y="1138"/>
                  </a:lnTo>
                  <a:lnTo>
                    <a:pt x="6648" y="1498"/>
                  </a:lnTo>
                  <a:lnTo>
                    <a:pt x="5900" y="1737"/>
                  </a:lnTo>
                  <a:lnTo>
                    <a:pt x="5061" y="2037"/>
                  </a:lnTo>
                  <a:lnTo>
                    <a:pt x="4223" y="2396"/>
                  </a:lnTo>
                  <a:lnTo>
                    <a:pt x="3354" y="2785"/>
                  </a:lnTo>
                  <a:lnTo>
                    <a:pt x="2516" y="3234"/>
                  </a:lnTo>
                  <a:lnTo>
                    <a:pt x="2127" y="3444"/>
                  </a:lnTo>
                  <a:lnTo>
                    <a:pt x="1767" y="3713"/>
                  </a:lnTo>
                  <a:lnTo>
                    <a:pt x="1408" y="3983"/>
                  </a:lnTo>
                  <a:lnTo>
                    <a:pt x="1109" y="4252"/>
                  </a:lnTo>
                  <a:lnTo>
                    <a:pt x="809" y="4522"/>
                  </a:lnTo>
                  <a:lnTo>
                    <a:pt x="570" y="4821"/>
                  </a:lnTo>
                  <a:lnTo>
                    <a:pt x="360" y="5121"/>
                  </a:lnTo>
                  <a:lnTo>
                    <a:pt x="180" y="5450"/>
                  </a:lnTo>
                  <a:lnTo>
                    <a:pt x="61" y="5780"/>
                  </a:lnTo>
                  <a:lnTo>
                    <a:pt x="1" y="6139"/>
                  </a:lnTo>
                  <a:lnTo>
                    <a:pt x="1" y="6498"/>
                  </a:lnTo>
                  <a:lnTo>
                    <a:pt x="61" y="6858"/>
                  </a:lnTo>
                  <a:lnTo>
                    <a:pt x="180" y="7247"/>
                  </a:lnTo>
                  <a:lnTo>
                    <a:pt x="360" y="7636"/>
                  </a:lnTo>
                  <a:lnTo>
                    <a:pt x="480" y="7816"/>
                  </a:lnTo>
                  <a:lnTo>
                    <a:pt x="600" y="7995"/>
                  </a:lnTo>
                  <a:lnTo>
                    <a:pt x="749" y="8145"/>
                  </a:lnTo>
                  <a:lnTo>
                    <a:pt x="899" y="8295"/>
                  </a:lnTo>
                  <a:lnTo>
                    <a:pt x="1228" y="8534"/>
                  </a:lnTo>
                  <a:lnTo>
                    <a:pt x="1588" y="8714"/>
                  </a:lnTo>
                  <a:lnTo>
                    <a:pt x="1977" y="8834"/>
                  </a:lnTo>
                  <a:lnTo>
                    <a:pt x="2396" y="8924"/>
                  </a:lnTo>
                  <a:lnTo>
                    <a:pt x="2845" y="8954"/>
                  </a:lnTo>
                  <a:lnTo>
                    <a:pt x="3325" y="8924"/>
                  </a:lnTo>
                  <a:lnTo>
                    <a:pt x="3804" y="8894"/>
                  </a:lnTo>
                  <a:lnTo>
                    <a:pt x="4313" y="8804"/>
                  </a:lnTo>
                  <a:lnTo>
                    <a:pt x="4852" y="8714"/>
                  </a:lnTo>
                  <a:lnTo>
                    <a:pt x="5391" y="8564"/>
                  </a:lnTo>
                  <a:lnTo>
                    <a:pt x="6499" y="8235"/>
                  </a:lnTo>
                  <a:lnTo>
                    <a:pt x="7636" y="7846"/>
                  </a:lnTo>
                  <a:lnTo>
                    <a:pt x="9912" y="7067"/>
                  </a:lnTo>
                  <a:lnTo>
                    <a:pt x="10990" y="6708"/>
                  </a:lnTo>
                  <a:lnTo>
                    <a:pt x="12008" y="6408"/>
                  </a:lnTo>
                  <a:lnTo>
                    <a:pt x="12487" y="6319"/>
                  </a:lnTo>
                  <a:lnTo>
                    <a:pt x="12936" y="6229"/>
                  </a:lnTo>
                  <a:lnTo>
                    <a:pt x="13356" y="6199"/>
                  </a:lnTo>
                  <a:lnTo>
                    <a:pt x="13775" y="6169"/>
                  </a:lnTo>
                  <a:lnTo>
                    <a:pt x="14134" y="6229"/>
                  </a:lnTo>
                  <a:lnTo>
                    <a:pt x="14463" y="6289"/>
                  </a:lnTo>
                  <a:lnTo>
                    <a:pt x="14763" y="6438"/>
                  </a:lnTo>
                  <a:lnTo>
                    <a:pt x="15032" y="6618"/>
                  </a:lnTo>
                  <a:lnTo>
                    <a:pt x="15272" y="6828"/>
                  </a:lnTo>
                  <a:lnTo>
                    <a:pt x="15482" y="7097"/>
                  </a:lnTo>
                  <a:lnTo>
                    <a:pt x="15691" y="7337"/>
                  </a:lnTo>
                  <a:lnTo>
                    <a:pt x="15871" y="7606"/>
                  </a:lnTo>
                  <a:lnTo>
                    <a:pt x="16230" y="8205"/>
                  </a:lnTo>
                  <a:lnTo>
                    <a:pt x="16560" y="8834"/>
                  </a:lnTo>
                  <a:lnTo>
                    <a:pt x="17188" y="10181"/>
                  </a:lnTo>
                  <a:lnTo>
                    <a:pt x="17518" y="10840"/>
                  </a:lnTo>
                  <a:lnTo>
                    <a:pt x="17847" y="11469"/>
                  </a:lnTo>
                  <a:lnTo>
                    <a:pt x="18236" y="12098"/>
                  </a:lnTo>
                  <a:lnTo>
                    <a:pt x="18446" y="12397"/>
                  </a:lnTo>
                  <a:lnTo>
                    <a:pt x="18685" y="12667"/>
                  </a:lnTo>
                  <a:lnTo>
                    <a:pt x="18925" y="12906"/>
                  </a:lnTo>
                  <a:lnTo>
                    <a:pt x="19195" y="13176"/>
                  </a:lnTo>
                  <a:lnTo>
                    <a:pt x="19464" y="13385"/>
                  </a:lnTo>
                  <a:lnTo>
                    <a:pt x="19763" y="13595"/>
                  </a:lnTo>
                  <a:lnTo>
                    <a:pt x="20093" y="13774"/>
                  </a:lnTo>
                  <a:lnTo>
                    <a:pt x="20452" y="13924"/>
                  </a:lnTo>
                  <a:lnTo>
                    <a:pt x="20841" y="14044"/>
                  </a:lnTo>
                  <a:lnTo>
                    <a:pt x="21231" y="14134"/>
                  </a:lnTo>
                  <a:lnTo>
                    <a:pt x="21680" y="14194"/>
                  </a:lnTo>
                  <a:lnTo>
                    <a:pt x="22129" y="14254"/>
                  </a:lnTo>
                  <a:lnTo>
                    <a:pt x="22638" y="14254"/>
                  </a:lnTo>
                  <a:lnTo>
                    <a:pt x="23177" y="14194"/>
                  </a:lnTo>
                  <a:lnTo>
                    <a:pt x="23716" y="14134"/>
                  </a:lnTo>
                  <a:lnTo>
                    <a:pt x="24195" y="14044"/>
                  </a:lnTo>
                  <a:lnTo>
                    <a:pt x="24674" y="13954"/>
                  </a:lnTo>
                  <a:lnTo>
                    <a:pt x="25093" y="13834"/>
                  </a:lnTo>
                  <a:lnTo>
                    <a:pt x="25483" y="13685"/>
                  </a:lnTo>
                  <a:lnTo>
                    <a:pt x="25842" y="13535"/>
                  </a:lnTo>
                  <a:lnTo>
                    <a:pt x="26171" y="13385"/>
                  </a:lnTo>
                  <a:lnTo>
                    <a:pt x="26501" y="13206"/>
                  </a:lnTo>
                  <a:lnTo>
                    <a:pt x="26770" y="13026"/>
                  </a:lnTo>
                  <a:lnTo>
                    <a:pt x="27040" y="12846"/>
                  </a:lnTo>
                  <a:lnTo>
                    <a:pt x="27489" y="12457"/>
                  </a:lnTo>
                  <a:lnTo>
                    <a:pt x="27848" y="12068"/>
                  </a:lnTo>
                  <a:lnTo>
                    <a:pt x="28178" y="11678"/>
                  </a:lnTo>
                  <a:lnTo>
                    <a:pt x="28717" y="10960"/>
                  </a:lnTo>
                  <a:lnTo>
                    <a:pt x="28986" y="10660"/>
                  </a:lnTo>
                  <a:lnTo>
                    <a:pt x="29226" y="10451"/>
                  </a:lnTo>
                  <a:lnTo>
                    <a:pt x="29345" y="10361"/>
                  </a:lnTo>
                  <a:lnTo>
                    <a:pt x="29495" y="10271"/>
                  </a:lnTo>
                  <a:lnTo>
                    <a:pt x="29645" y="10211"/>
                  </a:lnTo>
                  <a:lnTo>
                    <a:pt x="29795" y="10211"/>
                  </a:lnTo>
                  <a:lnTo>
                    <a:pt x="29944" y="10181"/>
                  </a:lnTo>
                  <a:lnTo>
                    <a:pt x="30124" y="10211"/>
                  </a:lnTo>
                  <a:lnTo>
                    <a:pt x="30304" y="10271"/>
                  </a:lnTo>
                  <a:lnTo>
                    <a:pt x="30513" y="10361"/>
                  </a:lnTo>
                  <a:lnTo>
                    <a:pt x="30753" y="10451"/>
                  </a:lnTo>
                  <a:lnTo>
                    <a:pt x="30932" y="10600"/>
                  </a:lnTo>
                  <a:lnTo>
                    <a:pt x="31142" y="10780"/>
                  </a:lnTo>
                  <a:lnTo>
                    <a:pt x="31322" y="10990"/>
                  </a:lnTo>
                  <a:lnTo>
                    <a:pt x="31501" y="11199"/>
                  </a:lnTo>
                  <a:lnTo>
                    <a:pt x="31681" y="11439"/>
                  </a:lnTo>
                  <a:lnTo>
                    <a:pt x="31980" y="12008"/>
                  </a:lnTo>
                  <a:lnTo>
                    <a:pt x="32310" y="12607"/>
                  </a:lnTo>
                  <a:lnTo>
                    <a:pt x="32609" y="13265"/>
                  </a:lnTo>
                  <a:lnTo>
                    <a:pt x="32939" y="13924"/>
                  </a:lnTo>
                  <a:lnTo>
                    <a:pt x="33268" y="14583"/>
                  </a:lnTo>
                  <a:lnTo>
                    <a:pt x="33627" y="15212"/>
                  </a:lnTo>
                  <a:lnTo>
                    <a:pt x="34046" y="15811"/>
                  </a:lnTo>
                  <a:lnTo>
                    <a:pt x="34256" y="16080"/>
                  </a:lnTo>
                  <a:lnTo>
                    <a:pt x="34496" y="16350"/>
                  </a:lnTo>
                  <a:lnTo>
                    <a:pt x="34735" y="16559"/>
                  </a:lnTo>
                  <a:lnTo>
                    <a:pt x="34975" y="16769"/>
                  </a:lnTo>
                  <a:lnTo>
                    <a:pt x="35244" y="16948"/>
                  </a:lnTo>
                  <a:lnTo>
                    <a:pt x="35544" y="17098"/>
                  </a:lnTo>
                  <a:lnTo>
                    <a:pt x="35843" y="17218"/>
                  </a:lnTo>
                  <a:lnTo>
                    <a:pt x="36172" y="17308"/>
                  </a:lnTo>
                  <a:lnTo>
                    <a:pt x="36502" y="17368"/>
                  </a:lnTo>
                  <a:lnTo>
                    <a:pt x="36891" y="17368"/>
                  </a:lnTo>
                  <a:lnTo>
                    <a:pt x="37280" y="17338"/>
                  </a:lnTo>
                  <a:lnTo>
                    <a:pt x="37670" y="17278"/>
                  </a:lnTo>
                  <a:lnTo>
                    <a:pt x="38478" y="17068"/>
                  </a:lnTo>
                  <a:lnTo>
                    <a:pt x="39227" y="16829"/>
                  </a:lnTo>
                  <a:lnTo>
                    <a:pt x="39885" y="16529"/>
                  </a:lnTo>
                  <a:lnTo>
                    <a:pt x="40454" y="16260"/>
                  </a:lnTo>
                  <a:lnTo>
                    <a:pt x="40993" y="15960"/>
                  </a:lnTo>
                  <a:lnTo>
                    <a:pt x="41502" y="15631"/>
                  </a:lnTo>
                  <a:lnTo>
                    <a:pt x="42371" y="15032"/>
                  </a:lnTo>
                  <a:lnTo>
                    <a:pt x="43149" y="14493"/>
                  </a:lnTo>
                  <a:lnTo>
                    <a:pt x="43539" y="14254"/>
                  </a:lnTo>
                  <a:lnTo>
                    <a:pt x="43928" y="14074"/>
                  </a:lnTo>
                  <a:lnTo>
                    <a:pt x="44317" y="13924"/>
                  </a:lnTo>
                  <a:lnTo>
                    <a:pt x="44736" y="13834"/>
                  </a:lnTo>
                  <a:lnTo>
                    <a:pt x="45155" y="13804"/>
                  </a:lnTo>
                  <a:lnTo>
                    <a:pt x="45635" y="13804"/>
                  </a:lnTo>
                  <a:lnTo>
                    <a:pt x="45874" y="13864"/>
                  </a:lnTo>
                  <a:lnTo>
                    <a:pt x="46114" y="13954"/>
                  </a:lnTo>
                  <a:lnTo>
                    <a:pt x="46353" y="14044"/>
                  </a:lnTo>
                  <a:lnTo>
                    <a:pt x="46593" y="14194"/>
                  </a:lnTo>
                  <a:lnTo>
                    <a:pt x="46832" y="14343"/>
                  </a:lnTo>
                  <a:lnTo>
                    <a:pt x="47072" y="14523"/>
                  </a:lnTo>
                  <a:lnTo>
                    <a:pt x="47551" y="14942"/>
                  </a:lnTo>
                  <a:lnTo>
                    <a:pt x="48000" y="15421"/>
                  </a:lnTo>
                  <a:lnTo>
                    <a:pt x="48479" y="15930"/>
                  </a:lnTo>
                  <a:lnTo>
                    <a:pt x="49407" y="16978"/>
                  </a:lnTo>
                  <a:lnTo>
                    <a:pt x="49887" y="17487"/>
                  </a:lnTo>
                  <a:lnTo>
                    <a:pt x="50396" y="17966"/>
                  </a:lnTo>
                  <a:lnTo>
                    <a:pt x="50905" y="18356"/>
                  </a:lnTo>
                  <a:lnTo>
                    <a:pt x="51144" y="18535"/>
                  </a:lnTo>
                  <a:lnTo>
                    <a:pt x="51414" y="18685"/>
                  </a:lnTo>
                  <a:lnTo>
                    <a:pt x="51683" y="18775"/>
                  </a:lnTo>
                  <a:lnTo>
                    <a:pt x="51953" y="18895"/>
                  </a:lnTo>
                  <a:lnTo>
                    <a:pt x="52222" y="18955"/>
                  </a:lnTo>
                  <a:lnTo>
                    <a:pt x="52791" y="18955"/>
                  </a:lnTo>
                  <a:lnTo>
                    <a:pt x="53090" y="18925"/>
                  </a:lnTo>
                  <a:lnTo>
                    <a:pt x="53390" y="18835"/>
                  </a:lnTo>
                  <a:lnTo>
                    <a:pt x="53719" y="18685"/>
                  </a:lnTo>
                  <a:lnTo>
                    <a:pt x="54288" y="18356"/>
                  </a:lnTo>
                  <a:lnTo>
                    <a:pt x="54767" y="18026"/>
                  </a:lnTo>
                  <a:lnTo>
                    <a:pt x="55216" y="17667"/>
                  </a:lnTo>
                  <a:lnTo>
                    <a:pt x="55576" y="17278"/>
                  </a:lnTo>
                  <a:lnTo>
                    <a:pt x="55875" y="16918"/>
                  </a:lnTo>
                  <a:lnTo>
                    <a:pt x="56145" y="16559"/>
                  </a:lnTo>
                  <a:lnTo>
                    <a:pt x="56654" y="15841"/>
                  </a:lnTo>
                  <a:lnTo>
                    <a:pt x="56893" y="15511"/>
                  </a:lnTo>
                  <a:lnTo>
                    <a:pt x="57133" y="15242"/>
                  </a:lnTo>
                  <a:lnTo>
                    <a:pt x="57402" y="14972"/>
                  </a:lnTo>
                  <a:lnTo>
                    <a:pt x="57702" y="14763"/>
                  </a:lnTo>
                  <a:lnTo>
                    <a:pt x="58031" y="14613"/>
                  </a:lnTo>
                  <a:lnTo>
                    <a:pt x="58241" y="14553"/>
                  </a:lnTo>
                  <a:lnTo>
                    <a:pt x="58450" y="14493"/>
                  </a:lnTo>
                  <a:lnTo>
                    <a:pt x="58660" y="14463"/>
                  </a:lnTo>
                  <a:lnTo>
                    <a:pt x="59468" y="14463"/>
                  </a:lnTo>
                  <a:lnTo>
                    <a:pt x="59768" y="14523"/>
                  </a:lnTo>
                  <a:lnTo>
                    <a:pt x="60067" y="14613"/>
                  </a:lnTo>
                  <a:lnTo>
                    <a:pt x="60337" y="14703"/>
                  </a:lnTo>
                  <a:lnTo>
                    <a:pt x="60636" y="14852"/>
                  </a:lnTo>
                  <a:lnTo>
                    <a:pt x="60936" y="15002"/>
                  </a:lnTo>
                  <a:lnTo>
                    <a:pt x="61235" y="15182"/>
                  </a:lnTo>
                  <a:lnTo>
                    <a:pt x="61804" y="15601"/>
                  </a:lnTo>
                  <a:lnTo>
                    <a:pt x="62373" y="16050"/>
                  </a:lnTo>
                  <a:lnTo>
                    <a:pt x="62942" y="16559"/>
                  </a:lnTo>
                  <a:lnTo>
                    <a:pt x="64050" y="17577"/>
                  </a:lnTo>
                  <a:lnTo>
                    <a:pt x="64619" y="18056"/>
                  </a:lnTo>
                  <a:lnTo>
                    <a:pt x="65158" y="18505"/>
                  </a:lnTo>
                  <a:lnTo>
                    <a:pt x="65727" y="18865"/>
                  </a:lnTo>
                  <a:lnTo>
                    <a:pt x="65996" y="19015"/>
                  </a:lnTo>
                  <a:lnTo>
                    <a:pt x="66266" y="19134"/>
                  </a:lnTo>
                  <a:lnTo>
                    <a:pt x="66565" y="19224"/>
                  </a:lnTo>
                  <a:lnTo>
                    <a:pt x="66835" y="19284"/>
                  </a:lnTo>
                  <a:lnTo>
                    <a:pt x="67104" y="19314"/>
                  </a:lnTo>
                  <a:lnTo>
                    <a:pt x="67403" y="19314"/>
                  </a:lnTo>
                  <a:lnTo>
                    <a:pt x="67673" y="19284"/>
                  </a:lnTo>
                  <a:lnTo>
                    <a:pt x="67972" y="19194"/>
                  </a:lnTo>
                  <a:lnTo>
                    <a:pt x="68242" y="19074"/>
                  </a:lnTo>
                  <a:lnTo>
                    <a:pt x="68511" y="18895"/>
                  </a:lnTo>
                  <a:lnTo>
                    <a:pt x="68781" y="18685"/>
                  </a:lnTo>
                  <a:lnTo>
                    <a:pt x="69050" y="18476"/>
                  </a:lnTo>
                  <a:lnTo>
                    <a:pt x="69260" y="18266"/>
                  </a:lnTo>
                  <a:lnTo>
                    <a:pt x="69440" y="18056"/>
                  </a:lnTo>
                  <a:lnTo>
                    <a:pt x="69769" y="17637"/>
                  </a:lnTo>
                  <a:lnTo>
                    <a:pt x="70009" y="17218"/>
                  </a:lnTo>
                  <a:lnTo>
                    <a:pt x="70188" y="16799"/>
                  </a:lnTo>
                  <a:lnTo>
                    <a:pt x="70308" y="16409"/>
                  </a:lnTo>
                  <a:lnTo>
                    <a:pt x="70398" y="16020"/>
                  </a:lnTo>
                  <a:lnTo>
                    <a:pt x="70488" y="15631"/>
                  </a:lnTo>
                  <a:lnTo>
                    <a:pt x="70607" y="15002"/>
                  </a:lnTo>
                  <a:lnTo>
                    <a:pt x="70697" y="14733"/>
                  </a:lnTo>
                  <a:lnTo>
                    <a:pt x="70817" y="14523"/>
                  </a:lnTo>
                  <a:lnTo>
                    <a:pt x="70877" y="14433"/>
                  </a:lnTo>
                  <a:lnTo>
                    <a:pt x="70967" y="14343"/>
                  </a:lnTo>
                  <a:lnTo>
                    <a:pt x="71086" y="14283"/>
                  </a:lnTo>
                  <a:lnTo>
                    <a:pt x="71206" y="14224"/>
                  </a:lnTo>
                  <a:lnTo>
                    <a:pt x="71326" y="14194"/>
                  </a:lnTo>
                  <a:lnTo>
                    <a:pt x="71476" y="14194"/>
                  </a:lnTo>
                  <a:lnTo>
                    <a:pt x="71865" y="14224"/>
                  </a:lnTo>
                  <a:lnTo>
                    <a:pt x="72075" y="14254"/>
                  </a:lnTo>
                  <a:lnTo>
                    <a:pt x="72284" y="14313"/>
                  </a:lnTo>
                  <a:lnTo>
                    <a:pt x="72733" y="14463"/>
                  </a:lnTo>
                  <a:lnTo>
                    <a:pt x="73183" y="14673"/>
                  </a:lnTo>
                  <a:lnTo>
                    <a:pt x="73632" y="14942"/>
                  </a:lnTo>
                  <a:lnTo>
                    <a:pt x="74530" y="15481"/>
                  </a:lnTo>
                  <a:lnTo>
                    <a:pt x="75009" y="15751"/>
                  </a:lnTo>
                  <a:lnTo>
                    <a:pt x="75458" y="15990"/>
                  </a:lnTo>
                  <a:lnTo>
                    <a:pt x="75907" y="16200"/>
                  </a:lnTo>
                  <a:lnTo>
                    <a:pt x="76357" y="16350"/>
                  </a:lnTo>
                  <a:lnTo>
                    <a:pt x="76566" y="16409"/>
                  </a:lnTo>
                  <a:lnTo>
                    <a:pt x="76776" y="16439"/>
                  </a:lnTo>
                  <a:lnTo>
                    <a:pt x="77225" y="16439"/>
                  </a:lnTo>
                  <a:lnTo>
                    <a:pt x="77434" y="16409"/>
                  </a:lnTo>
                  <a:lnTo>
                    <a:pt x="77644" y="16350"/>
                  </a:lnTo>
                  <a:lnTo>
                    <a:pt x="77854" y="16260"/>
                  </a:lnTo>
                  <a:lnTo>
                    <a:pt x="78033" y="16140"/>
                  </a:lnTo>
                  <a:lnTo>
                    <a:pt x="78243" y="15960"/>
                  </a:lnTo>
                  <a:lnTo>
                    <a:pt x="78453" y="15781"/>
                  </a:lnTo>
                  <a:lnTo>
                    <a:pt x="78632" y="15571"/>
                  </a:lnTo>
                  <a:lnTo>
                    <a:pt x="78812" y="15302"/>
                  </a:lnTo>
                  <a:lnTo>
                    <a:pt x="78992" y="15002"/>
                  </a:lnTo>
                  <a:lnTo>
                    <a:pt x="79111" y="14703"/>
                  </a:lnTo>
                  <a:lnTo>
                    <a:pt x="79201" y="14403"/>
                  </a:lnTo>
                  <a:lnTo>
                    <a:pt x="79261" y="14074"/>
                  </a:lnTo>
                  <a:lnTo>
                    <a:pt x="79261" y="13744"/>
                  </a:lnTo>
                  <a:lnTo>
                    <a:pt x="79261" y="13415"/>
                  </a:lnTo>
                  <a:lnTo>
                    <a:pt x="79201" y="13086"/>
                  </a:lnTo>
                  <a:lnTo>
                    <a:pt x="79111" y="12756"/>
                  </a:lnTo>
                  <a:lnTo>
                    <a:pt x="78992" y="12427"/>
                  </a:lnTo>
                  <a:lnTo>
                    <a:pt x="78842" y="12068"/>
                  </a:lnTo>
                  <a:lnTo>
                    <a:pt x="78662" y="11738"/>
                  </a:lnTo>
                  <a:lnTo>
                    <a:pt x="78453" y="11409"/>
                  </a:lnTo>
                  <a:lnTo>
                    <a:pt x="78183" y="11050"/>
                  </a:lnTo>
                  <a:lnTo>
                    <a:pt x="77914" y="10720"/>
                  </a:lnTo>
                  <a:lnTo>
                    <a:pt x="77614" y="10391"/>
                  </a:lnTo>
                  <a:lnTo>
                    <a:pt x="77285" y="10061"/>
                  </a:lnTo>
                  <a:lnTo>
                    <a:pt x="76925" y="9762"/>
                  </a:lnTo>
                  <a:lnTo>
                    <a:pt x="76536" y="9433"/>
                  </a:lnTo>
                  <a:lnTo>
                    <a:pt x="76117" y="9163"/>
                  </a:lnTo>
                  <a:lnTo>
                    <a:pt x="75698" y="8864"/>
                  </a:lnTo>
                  <a:lnTo>
                    <a:pt x="75219" y="8594"/>
                  </a:lnTo>
                  <a:lnTo>
                    <a:pt x="74740" y="8325"/>
                  </a:lnTo>
                  <a:lnTo>
                    <a:pt x="74231" y="8055"/>
                  </a:lnTo>
                  <a:lnTo>
                    <a:pt x="73692" y="7846"/>
                  </a:lnTo>
                  <a:lnTo>
                    <a:pt x="73153" y="7606"/>
                  </a:lnTo>
                  <a:lnTo>
                    <a:pt x="72554" y="7426"/>
                  </a:lnTo>
                  <a:lnTo>
                    <a:pt x="71985" y="7247"/>
                  </a:lnTo>
                  <a:lnTo>
                    <a:pt x="71356" y="7067"/>
                  </a:lnTo>
                  <a:lnTo>
                    <a:pt x="70727" y="6917"/>
                  </a:lnTo>
                  <a:lnTo>
                    <a:pt x="70068" y="6798"/>
                  </a:lnTo>
                  <a:lnTo>
                    <a:pt x="69410" y="6708"/>
                  </a:lnTo>
                  <a:lnTo>
                    <a:pt x="68721" y="6648"/>
                  </a:lnTo>
                  <a:lnTo>
                    <a:pt x="67912" y="6558"/>
                  </a:lnTo>
                  <a:lnTo>
                    <a:pt x="66894" y="6438"/>
                  </a:lnTo>
                  <a:lnTo>
                    <a:pt x="64259" y="6049"/>
                  </a:lnTo>
                  <a:lnTo>
                    <a:pt x="57043" y="4941"/>
                  </a:lnTo>
                  <a:lnTo>
                    <a:pt x="48030" y="3534"/>
                  </a:lnTo>
                  <a:lnTo>
                    <a:pt x="43119" y="2815"/>
                  </a:lnTo>
                  <a:lnTo>
                    <a:pt x="38119" y="2097"/>
                  </a:lnTo>
                  <a:lnTo>
                    <a:pt x="33118" y="1468"/>
                  </a:lnTo>
                  <a:lnTo>
                    <a:pt x="30693" y="1168"/>
                  </a:lnTo>
                  <a:lnTo>
                    <a:pt x="28267" y="899"/>
                  </a:lnTo>
                  <a:lnTo>
                    <a:pt x="25932" y="629"/>
                  </a:lnTo>
                  <a:lnTo>
                    <a:pt x="23656" y="420"/>
                  </a:lnTo>
                  <a:lnTo>
                    <a:pt x="21470" y="270"/>
                  </a:lnTo>
                  <a:lnTo>
                    <a:pt x="19404" y="120"/>
                  </a:lnTo>
                  <a:lnTo>
                    <a:pt x="17458" y="30"/>
                  </a:lnTo>
                  <a:lnTo>
                    <a:pt x="156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7"/>
            <p:cNvSpPr/>
            <p:nvPr/>
          </p:nvSpPr>
          <p:spPr>
            <a:xfrm>
              <a:off x="7283668" y="3215582"/>
              <a:ext cx="474408" cy="249259"/>
            </a:xfrm>
            <a:custGeom>
              <a:avLst/>
              <a:gdLst/>
              <a:ahLst/>
              <a:cxnLst/>
              <a:rect l="l" t="t" r="r" b="b"/>
              <a:pathLst>
                <a:path w="65278" h="34286" extrusionOk="0">
                  <a:moveTo>
                    <a:pt x="35334" y="0"/>
                  </a:moveTo>
                  <a:lnTo>
                    <a:pt x="33717" y="30"/>
                  </a:lnTo>
                  <a:lnTo>
                    <a:pt x="32070" y="120"/>
                  </a:lnTo>
                  <a:lnTo>
                    <a:pt x="30453" y="240"/>
                  </a:lnTo>
                  <a:lnTo>
                    <a:pt x="28777" y="449"/>
                  </a:lnTo>
                  <a:lnTo>
                    <a:pt x="27130" y="719"/>
                  </a:lnTo>
                  <a:lnTo>
                    <a:pt x="25483" y="1018"/>
                  </a:lnTo>
                  <a:lnTo>
                    <a:pt x="23806" y="1408"/>
                  </a:lnTo>
                  <a:lnTo>
                    <a:pt x="22159" y="1857"/>
                  </a:lnTo>
                  <a:lnTo>
                    <a:pt x="21321" y="2096"/>
                  </a:lnTo>
                  <a:lnTo>
                    <a:pt x="20542" y="2366"/>
                  </a:lnTo>
                  <a:lnTo>
                    <a:pt x="19764" y="2635"/>
                  </a:lnTo>
                  <a:lnTo>
                    <a:pt x="19015" y="2935"/>
                  </a:lnTo>
                  <a:lnTo>
                    <a:pt x="18266" y="3264"/>
                  </a:lnTo>
                  <a:lnTo>
                    <a:pt x="17548" y="3593"/>
                  </a:lnTo>
                  <a:lnTo>
                    <a:pt x="16859" y="3953"/>
                  </a:lnTo>
                  <a:lnTo>
                    <a:pt x="16200" y="4342"/>
                  </a:lnTo>
                  <a:lnTo>
                    <a:pt x="15542" y="4731"/>
                  </a:lnTo>
                  <a:lnTo>
                    <a:pt x="14913" y="5121"/>
                  </a:lnTo>
                  <a:lnTo>
                    <a:pt x="14284" y="5540"/>
                  </a:lnTo>
                  <a:lnTo>
                    <a:pt x="13685" y="5959"/>
                  </a:lnTo>
                  <a:lnTo>
                    <a:pt x="13116" y="6408"/>
                  </a:lnTo>
                  <a:lnTo>
                    <a:pt x="12547" y="6857"/>
                  </a:lnTo>
                  <a:lnTo>
                    <a:pt x="12008" y="7306"/>
                  </a:lnTo>
                  <a:lnTo>
                    <a:pt x="11499" y="7786"/>
                  </a:lnTo>
                  <a:lnTo>
                    <a:pt x="10511" y="8744"/>
                  </a:lnTo>
                  <a:lnTo>
                    <a:pt x="9583" y="9732"/>
                  </a:lnTo>
                  <a:lnTo>
                    <a:pt x="8715" y="10750"/>
                  </a:lnTo>
                  <a:lnTo>
                    <a:pt x="7906" y="11798"/>
                  </a:lnTo>
                  <a:lnTo>
                    <a:pt x="7187" y="12846"/>
                  </a:lnTo>
                  <a:lnTo>
                    <a:pt x="6499" y="13894"/>
                  </a:lnTo>
                  <a:lnTo>
                    <a:pt x="5870" y="14942"/>
                  </a:lnTo>
                  <a:lnTo>
                    <a:pt x="5301" y="15960"/>
                  </a:lnTo>
                  <a:lnTo>
                    <a:pt x="4792" y="16978"/>
                  </a:lnTo>
                  <a:lnTo>
                    <a:pt x="4313" y="17996"/>
                  </a:lnTo>
                  <a:lnTo>
                    <a:pt x="3894" y="18954"/>
                  </a:lnTo>
                  <a:lnTo>
                    <a:pt x="3534" y="19913"/>
                  </a:lnTo>
                  <a:lnTo>
                    <a:pt x="3205" y="20811"/>
                  </a:lnTo>
                  <a:lnTo>
                    <a:pt x="2905" y="21679"/>
                  </a:lnTo>
                  <a:lnTo>
                    <a:pt x="2666" y="22458"/>
                  </a:lnTo>
                  <a:lnTo>
                    <a:pt x="2426" y="23206"/>
                  </a:lnTo>
                  <a:lnTo>
                    <a:pt x="2097" y="24524"/>
                  </a:lnTo>
                  <a:lnTo>
                    <a:pt x="1887" y="25482"/>
                  </a:lnTo>
                  <a:lnTo>
                    <a:pt x="1738" y="26350"/>
                  </a:lnTo>
                  <a:lnTo>
                    <a:pt x="1618" y="26440"/>
                  </a:lnTo>
                  <a:lnTo>
                    <a:pt x="1289" y="26710"/>
                  </a:lnTo>
                  <a:lnTo>
                    <a:pt x="839" y="27129"/>
                  </a:lnTo>
                  <a:lnTo>
                    <a:pt x="630" y="27368"/>
                  </a:lnTo>
                  <a:lnTo>
                    <a:pt x="420" y="27608"/>
                  </a:lnTo>
                  <a:lnTo>
                    <a:pt x="270" y="27878"/>
                  </a:lnTo>
                  <a:lnTo>
                    <a:pt x="121" y="28177"/>
                  </a:lnTo>
                  <a:lnTo>
                    <a:pt x="31" y="28446"/>
                  </a:lnTo>
                  <a:lnTo>
                    <a:pt x="31" y="28596"/>
                  </a:lnTo>
                  <a:lnTo>
                    <a:pt x="1" y="28746"/>
                  </a:lnTo>
                  <a:lnTo>
                    <a:pt x="31" y="28866"/>
                  </a:lnTo>
                  <a:lnTo>
                    <a:pt x="61" y="29015"/>
                  </a:lnTo>
                  <a:lnTo>
                    <a:pt x="121" y="29135"/>
                  </a:lnTo>
                  <a:lnTo>
                    <a:pt x="211" y="29285"/>
                  </a:lnTo>
                  <a:lnTo>
                    <a:pt x="330" y="29405"/>
                  </a:lnTo>
                  <a:lnTo>
                    <a:pt x="480" y="29524"/>
                  </a:lnTo>
                  <a:lnTo>
                    <a:pt x="630" y="29644"/>
                  </a:lnTo>
                  <a:lnTo>
                    <a:pt x="839" y="29734"/>
                  </a:lnTo>
                  <a:lnTo>
                    <a:pt x="989" y="29794"/>
                  </a:lnTo>
                  <a:lnTo>
                    <a:pt x="1199" y="29854"/>
                  </a:lnTo>
                  <a:lnTo>
                    <a:pt x="1917" y="29974"/>
                  </a:lnTo>
                  <a:lnTo>
                    <a:pt x="2935" y="30123"/>
                  </a:lnTo>
                  <a:lnTo>
                    <a:pt x="4223" y="30273"/>
                  </a:lnTo>
                  <a:lnTo>
                    <a:pt x="7517" y="30572"/>
                  </a:lnTo>
                  <a:lnTo>
                    <a:pt x="11709" y="30932"/>
                  </a:lnTo>
                  <a:lnTo>
                    <a:pt x="16560" y="31291"/>
                  </a:lnTo>
                  <a:lnTo>
                    <a:pt x="21920" y="31680"/>
                  </a:lnTo>
                  <a:lnTo>
                    <a:pt x="33418" y="32429"/>
                  </a:lnTo>
                  <a:lnTo>
                    <a:pt x="44826" y="33148"/>
                  </a:lnTo>
                  <a:lnTo>
                    <a:pt x="54708" y="33746"/>
                  </a:lnTo>
                  <a:lnTo>
                    <a:pt x="64319" y="34285"/>
                  </a:lnTo>
                  <a:lnTo>
                    <a:pt x="64439" y="34106"/>
                  </a:lnTo>
                  <a:lnTo>
                    <a:pt x="64559" y="33866"/>
                  </a:lnTo>
                  <a:lnTo>
                    <a:pt x="64709" y="33507"/>
                  </a:lnTo>
                  <a:lnTo>
                    <a:pt x="64858" y="32998"/>
                  </a:lnTo>
                  <a:lnTo>
                    <a:pt x="65008" y="32399"/>
                  </a:lnTo>
                  <a:lnTo>
                    <a:pt x="65158" y="31620"/>
                  </a:lnTo>
                  <a:lnTo>
                    <a:pt x="65248" y="30692"/>
                  </a:lnTo>
                  <a:lnTo>
                    <a:pt x="65278" y="29584"/>
                  </a:lnTo>
                  <a:lnTo>
                    <a:pt x="65278" y="28985"/>
                  </a:lnTo>
                  <a:lnTo>
                    <a:pt x="65248" y="28327"/>
                  </a:lnTo>
                  <a:lnTo>
                    <a:pt x="65188" y="27608"/>
                  </a:lnTo>
                  <a:lnTo>
                    <a:pt x="65128" y="26859"/>
                  </a:lnTo>
                  <a:lnTo>
                    <a:pt x="65038" y="26051"/>
                  </a:lnTo>
                  <a:lnTo>
                    <a:pt x="64918" y="25183"/>
                  </a:lnTo>
                  <a:lnTo>
                    <a:pt x="64769" y="24284"/>
                  </a:lnTo>
                  <a:lnTo>
                    <a:pt x="64589" y="23326"/>
                  </a:lnTo>
                  <a:lnTo>
                    <a:pt x="64379" y="22308"/>
                  </a:lnTo>
                  <a:lnTo>
                    <a:pt x="64110" y="21230"/>
                  </a:lnTo>
                  <a:lnTo>
                    <a:pt x="63840" y="20092"/>
                  </a:lnTo>
                  <a:lnTo>
                    <a:pt x="63511" y="18924"/>
                  </a:lnTo>
                  <a:lnTo>
                    <a:pt x="63152" y="17667"/>
                  </a:lnTo>
                  <a:lnTo>
                    <a:pt x="62762" y="16349"/>
                  </a:lnTo>
                  <a:lnTo>
                    <a:pt x="62523" y="15691"/>
                  </a:lnTo>
                  <a:lnTo>
                    <a:pt x="62283" y="15062"/>
                  </a:lnTo>
                  <a:lnTo>
                    <a:pt x="62014" y="14403"/>
                  </a:lnTo>
                  <a:lnTo>
                    <a:pt x="61744" y="13804"/>
                  </a:lnTo>
                  <a:lnTo>
                    <a:pt x="61445" y="13175"/>
                  </a:lnTo>
                  <a:lnTo>
                    <a:pt x="61115" y="12576"/>
                  </a:lnTo>
                  <a:lnTo>
                    <a:pt x="60786" y="12008"/>
                  </a:lnTo>
                  <a:lnTo>
                    <a:pt x="60427" y="11439"/>
                  </a:lnTo>
                  <a:lnTo>
                    <a:pt x="60067" y="10870"/>
                  </a:lnTo>
                  <a:lnTo>
                    <a:pt x="59678" y="10331"/>
                  </a:lnTo>
                  <a:lnTo>
                    <a:pt x="59259" y="9792"/>
                  </a:lnTo>
                  <a:lnTo>
                    <a:pt x="58840" y="9283"/>
                  </a:lnTo>
                  <a:lnTo>
                    <a:pt x="58391" y="8774"/>
                  </a:lnTo>
                  <a:lnTo>
                    <a:pt x="57941" y="8295"/>
                  </a:lnTo>
                  <a:lnTo>
                    <a:pt x="57462" y="7815"/>
                  </a:lnTo>
                  <a:lnTo>
                    <a:pt x="56983" y="7366"/>
                  </a:lnTo>
                  <a:lnTo>
                    <a:pt x="56474" y="6917"/>
                  </a:lnTo>
                  <a:lnTo>
                    <a:pt x="55965" y="6498"/>
                  </a:lnTo>
                  <a:lnTo>
                    <a:pt x="55426" y="6079"/>
                  </a:lnTo>
                  <a:lnTo>
                    <a:pt x="54887" y="5660"/>
                  </a:lnTo>
                  <a:lnTo>
                    <a:pt x="54318" y="5270"/>
                  </a:lnTo>
                  <a:lnTo>
                    <a:pt x="53749" y="4881"/>
                  </a:lnTo>
                  <a:lnTo>
                    <a:pt x="53180" y="4522"/>
                  </a:lnTo>
                  <a:lnTo>
                    <a:pt x="52582" y="4162"/>
                  </a:lnTo>
                  <a:lnTo>
                    <a:pt x="51953" y="3833"/>
                  </a:lnTo>
                  <a:lnTo>
                    <a:pt x="51354" y="3504"/>
                  </a:lnTo>
                  <a:lnTo>
                    <a:pt x="50066" y="2905"/>
                  </a:lnTo>
                  <a:lnTo>
                    <a:pt x="48749" y="2366"/>
                  </a:lnTo>
                  <a:lnTo>
                    <a:pt x="47371" y="1887"/>
                  </a:lnTo>
                  <a:lnTo>
                    <a:pt x="45994" y="1438"/>
                  </a:lnTo>
                  <a:lnTo>
                    <a:pt x="44557" y="1078"/>
                  </a:lnTo>
                  <a:lnTo>
                    <a:pt x="43090" y="749"/>
                  </a:lnTo>
                  <a:lnTo>
                    <a:pt x="41562" y="479"/>
                  </a:lnTo>
                  <a:lnTo>
                    <a:pt x="40035" y="270"/>
                  </a:lnTo>
                  <a:lnTo>
                    <a:pt x="38478" y="120"/>
                  </a:lnTo>
                  <a:lnTo>
                    <a:pt x="36921" y="30"/>
                  </a:lnTo>
                  <a:lnTo>
                    <a:pt x="35334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7"/>
            <p:cNvSpPr/>
            <p:nvPr/>
          </p:nvSpPr>
          <p:spPr>
            <a:xfrm>
              <a:off x="7279969" y="3221673"/>
              <a:ext cx="475934" cy="259059"/>
            </a:xfrm>
            <a:custGeom>
              <a:avLst/>
              <a:gdLst/>
              <a:ahLst/>
              <a:cxnLst/>
              <a:rect l="l" t="t" r="r" b="b"/>
              <a:pathLst>
                <a:path w="65488" h="35634" extrusionOk="0">
                  <a:moveTo>
                    <a:pt x="34047" y="1"/>
                  </a:moveTo>
                  <a:lnTo>
                    <a:pt x="32729" y="31"/>
                  </a:lnTo>
                  <a:lnTo>
                    <a:pt x="31412" y="120"/>
                  </a:lnTo>
                  <a:lnTo>
                    <a:pt x="30124" y="240"/>
                  </a:lnTo>
                  <a:lnTo>
                    <a:pt x="28836" y="390"/>
                  </a:lnTo>
                  <a:lnTo>
                    <a:pt x="27549" y="600"/>
                  </a:lnTo>
                  <a:lnTo>
                    <a:pt x="26291" y="869"/>
                  </a:lnTo>
                  <a:lnTo>
                    <a:pt x="25034" y="1168"/>
                  </a:lnTo>
                  <a:lnTo>
                    <a:pt x="23776" y="1498"/>
                  </a:lnTo>
                  <a:lnTo>
                    <a:pt x="22548" y="1887"/>
                  </a:lnTo>
                  <a:lnTo>
                    <a:pt x="21321" y="2306"/>
                  </a:lnTo>
                  <a:lnTo>
                    <a:pt x="20123" y="2755"/>
                  </a:lnTo>
                  <a:lnTo>
                    <a:pt x="18955" y="3264"/>
                  </a:lnTo>
                  <a:lnTo>
                    <a:pt x="17787" y="3833"/>
                  </a:lnTo>
                  <a:lnTo>
                    <a:pt x="16649" y="4432"/>
                  </a:lnTo>
                  <a:lnTo>
                    <a:pt x="15542" y="5091"/>
                  </a:lnTo>
                  <a:lnTo>
                    <a:pt x="14464" y="5780"/>
                  </a:lnTo>
                  <a:lnTo>
                    <a:pt x="13386" y="6498"/>
                  </a:lnTo>
                  <a:lnTo>
                    <a:pt x="12368" y="7277"/>
                  </a:lnTo>
                  <a:lnTo>
                    <a:pt x="11349" y="8115"/>
                  </a:lnTo>
                  <a:lnTo>
                    <a:pt x="10361" y="8984"/>
                  </a:lnTo>
                  <a:lnTo>
                    <a:pt x="9403" y="9882"/>
                  </a:lnTo>
                  <a:lnTo>
                    <a:pt x="8475" y="10840"/>
                  </a:lnTo>
                  <a:lnTo>
                    <a:pt x="7607" y="11828"/>
                  </a:lnTo>
                  <a:lnTo>
                    <a:pt x="6738" y="12876"/>
                  </a:lnTo>
                  <a:lnTo>
                    <a:pt x="5930" y="13984"/>
                  </a:lnTo>
                  <a:lnTo>
                    <a:pt x="5391" y="14733"/>
                  </a:lnTo>
                  <a:lnTo>
                    <a:pt x="4882" y="15511"/>
                  </a:lnTo>
                  <a:lnTo>
                    <a:pt x="4403" y="16320"/>
                  </a:lnTo>
                  <a:lnTo>
                    <a:pt x="3953" y="17128"/>
                  </a:lnTo>
                  <a:lnTo>
                    <a:pt x="3504" y="17937"/>
                  </a:lnTo>
                  <a:lnTo>
                    <a:pt x="3085" y="18775"/>
                  </a:lnTo>
                  <a:lnTo>
                    <a:pt x="2696" y="19584"/>
                  </a:lnTo>
                  <a:lnTo>
                    <a:pt x="2307" y="20452"/>
                  </a:lnTo>
                  <a:lnTo>
                    <a:pt x="1947" y="21290"/>
                  </a:lnTo>
                  <a:lnTo>
                    <a:pt x="1618" y="22159"/>
                  </a:lnTo>
                  <a:lnTo>
                    <a:pt x="1289" y="23027"/>
                  </a:lnTo>
                  <a:lnTo>
                    <a:pt x="989" y="23925"/>
                  </a:lnTo>
                  <a:lnTo>
                    <a:pt x="720" y="24794"/>
                  </a:lnTo>
                  <a:lnTo>
                    <a:pt x="480" y="25692"/>
                  </a:lnTo>
                  <a:lnTo>
                    <a:pt x="240" y="26590"/>
                  </a:lnTo>
                  <a:lnTo>
                    <a:pt x="1" y="27489"/>
                  </a:lnTo>
                  <a:lnTo>
                    <a:pt x="1" y="27698"/>
                  </a:lnTo>
                  <a:lnTo>
                    <a:pt x="1" y="27878"/>
                  </a:lnTo>
                  <a:lnTo>
                    <a:pt x="61" y="28058"/>
                  </a:lnTo>
                  <a:lnTo>
                    <a:pt x="151" y="28177"/>
                  </a:lnTo>
                  <a:lnTo>
                    <a:pt x="270" y="28297"/>
                  </a:lnTo>
                  <a:lnTo>
                    <a:pt x="390" y="28387"/>
                  </a:lnTo>
                  <a:lnTo>
                    <a:pt x="540" y="28447"/>
                  </a:lnTo>
                  <a:lnTo>
                    <a:pt x="720" y="28477"/>
                  </a:lnTo>
                  <a:lnTo>
                    <a:pt x="869" y="28507"/>
                  </a:lnTo>
                  <a:lnTo>
                    <a:pt x="1049" y="28477"/>
                  </a:lnTo>
                  <a:lnTo>
                    <a:pt x="1229" y="28417"/>
                  </a:lnTo>
                  <a:lnTo>
                    <a:pt x="1378" y="28357"/>
                  </a:lnTo>
                  <a:lnTo>
                    <a:pt x="1528" y="28267"/>
                  </a:lnTo>
                  <a:lnTo>
                    <a:pt x="1648" y="28117"/>
                  </a:lnTo>
                  <a:lnTo>
                    <a:pt x="1738" y="27968"/>
                  </a:lnTo>
                  <a:lnTo>
                    <a:pt x="1827" y="27758"/>
                  </a:lnTo>
                  <a:lnTo>
                    <a:pt x="2157" y="26471"/>
                  </a:lnTo>
                  <a:lnTo>
                    <a:pt x="2546" y="25183"/>
                  </a:lnTo>
                  <a:lnTo>
                    <a:pt x="2965" y="23925"/>
                  </a:lnTo>
                  <a:lnTo>
                    <a:pt x="3444" y="22668"/>
                  </a:lnTo>
                  <a:lnTo>
                    <a:pt x="3953" y="21440"/>
                  </a:lnTo>
                  <a:lnTo>
                    <a:pt x="4492" y="20242"/>
                  </a:lnTo>
                  <a:lnTo>
                    <a:pt x="5091" y="19045"/>
                  </a:lnTo>
                  <a:lnTo>
                    <a:pt x="5750" y="17907"/>
                  </a:lnTo>
                  <a:lnTo>
                    <a:pt x="6439" y="16769"/>
                  </a:lnTo>
                  <a:lnTo>
                    <a:pt x="7157" y="15661"/>
                  </a:lnTo>
                  <a:lnTo>
                    <a:pt x="7906" y="14583"/>
                  </a:lnTo>
                  <a:lnTo>
                    <a:pt x="8744" y="13535"/>
                  </a:lnTo>
                  <a:lnTo>
                    <a:pt x="9583" y="12517"/>
                  </a:lnTo>
                  <a:lnTo>
                    <a:pt x="10481" y="11529"/>
                  </a:lnTo>
                  <a:lnTo>
                    <a:pt x="11439" y="10571"/>
                  </a:lnTo>
                  <a:lnTo>
                    <a:pt x="12427" y="9672"/>
                  </a:lnTo>
                  <a:lnTo>
                    <a:pt x="13416" y="8834"/>
                  </a:lnTo>
                  <a:lnTo>
                    <a:pt x="14464" y="8025"/>
                  </a:lnTo>
                  <a:lnTo>
                    <a:pt x="15542" y="7277"/>
                  </a:lnTo>
                  <a:lnTo>
                    <a:pt x="16620" y="6588"/>
                  </a:lnTo>
                  <a:lnTo>
                    <a:pt x="17757" y="5959"/>
                  </a:lnTo>
                  <a:lnTo>
                    <a:pt x="18895" y="5361"/>
                  </a:lnTo>
                  <a:lnTo>
                    <a:pt x="20063" y="4822"/>
                  </a:lnTo>
                  <a:lnTo>
                    <a:pt x="21261" y="4312"/>
                  </a:lnTo>
                  <a:lnTo>
                    <a:pt x="22488" y="3863"/>
                  </a:lnTo>
                  <a:lnTo>
                    <a:pt x="23716" y="3474"/>
                  </a:lnTo>
                  <a:lnTo>
                    <a:pt x="24944" y="3115"/>
                  </a:lnTo>
                  <a:lnTo>
                    <a:pt x="26231" y="2815"/>
                  </a:lnTo>
                  <a:lnTo>
                    <a:pt x="27489" y="2546"/>
                  </a:lnTo>
                  <a:lnTo>
                    <a:pt x="28777" y="2336"/>
                  </a:lnTo>
                  <a:lnTo>
                    <a:pt x="30064" y="2187"/>
                  </a:lnTo>
                  <a:lnTo>
                    <a:pt x="31352" y="2067"/>
                  </a:lnTo>
                  <a:lnTo>
                    <a:pt x="32759" y="1977"/>
                  </a:lnTo>
                  <a:lnTo>
                    <a:pt x="34196" y="1947"/>
                  </a:lnTo>
                  <a:lnTo>
                    <a:pt x="35634" y="1947"/>
                  </a:lnTo>
                  <a:lnTo>
                    <a:pt x="37101" y="2007"/>
                  </a:lnTo>
                  <a:lnTo>
                    <a:pt x="38538" y="2127"/>
                  </a:lnTo>
                  <a:lnTo>
                    <a:pt x="40005" y="2306"/>
                  </a:lnTo>
                  <a:lnTo>
                    <a:pt x="41473" y="2516"/>
                  </a:lnTo>
                  <a:lnTo>
                    <a:pt x="42910" y="2815"/>
                  </a:lnTo>
                  <a:lnTo>
                    <a:pt x="44347" y="3145"/>
                  </a:lnTo>
                  <a:lnTo>
                    <a:pt x="45754" y="3564"/>
                  </a:lnTo>
                  <a:lnTo>
                    <a:pt x="46443" y="3803"/>
                  </a:lnTo>
                  <a:lnTo>
                    <a:pt x="47102" y="4043"/>
                  </a:lnTo>
                  <a:lnTo>
                    <a:pt x="47791" y="4312"/>
                  </a:lnTo>
                  <a:lnTo>
                    <a:pt x="48449" y="4612"/>
                  </a:lnTo>
                  <a:lnTo>
                    <a:pt x="49108" y="4911"/>
                  </a:lnTo>
                  <a:lnTo>
                    <a:pt x="49767" y="5211"/>
                  </a:lnTo>
                  <a:lnTo>
                    <a:pt x="50396" y="5570"/>
                  </a:lnTo>
                  <a:lnTo>
                    <a:pt x="51025" y="5899"/>
                  </a:lnTo>
                  <a:lnTo>
                    <a:pt x="51623" y="6289"/>
                  </a:lnTo>
                  <a:lnTo>
                    <a:pt x="52222" y="6678"/>
                  </a:lnTo>
                  <a:lnTo>
                    <a:pt x="52791" y="7097"/>
                  </a:lnTo>
                  <a:lnTo>
                    <a:pt x="53360" y="7546"/>
                  </a:lnTo>
                  <a:lnTo>
                    <a:pt x="53959" y="8055"/>
                  </a:lnTo>
                  <a:lnTo>
                    <a:pt x="54558" y="8594"/>
                  </a:lnTo>
                  <a:lnTo>
                    <a:pt x="55127" y="9163"/>
                  </a:lnTo>
                  <a:lnTo>
                    <a:pt x="55636" y="9762"/>
                  </a:lnTo>
                  <a:lnTo>
                    <a:pt x="56145" y="10361"/>
                  </a:lnTo>
                  <a:lnTo>
                    <a:pt x="56624" y="10990"/>
                  </a:lnTo>
                  <a:lnTo>
                    <a:pt x="57043" y="11649"/>
                  </a:lnTo>
                  <a:lnTo>
                    <a:pt x="57462" y="12307"/>
                  </a:lnTo>
                  <a:lnTo>
                    <a:pt x="57882" y="12966"/>
                  </a:lnTo>
                  <a:lnTo>
                    <a:pt x="58241" y="13685"/>
                  </a:lnTo>
                  <a:lnTo>
                    <a:pt x="58570" y="14373"/>
                  </a:lnTo>
                  <a:lnTo>
                    <a:pt x="58900" y="15092"/>
                  </a:lnTo>
                  <a:lnTo>
                    <a:pt x="59199" y="15841"/>
                  </a:lnTo>
                  <a:lnTo>
                    <a:pt x="59499" y="16559"/>
                  </a:lnTo>
                  <a:lnTo>
                    <a:pt x="59768" y="17338"/>
                  </a:lnTo>
                  <a:lnTo>
                    <a:pt x="60008" y="18086"/>
                  </a:lnTo>
                  <a:lnTo>
                    <a:pt x="61056" y="21500"/>
                  </a:lnTo>
                  <a:lnTo>
                    <a:pt x="61595" y="23207"/>
                  </a:lnTo>
                  <a:lnTo>
                    <a:pt x="62044" y="24943"/>
                  </a:lnTo>
                  <a:lnTo>
                    <a:pt x="62253" y="25842"/>
                  </a:lnTo>
                  <a:lnTo>
                    <a:pt x="62463" y="26710"/>
                  </a:lnTo>
                  <a:lnTo>
                    <a:pt x="62643" y="27578"/>
                  </a:lnTo>
                  <a:lnTo>
                    <a:pt x="62792" y="28477"/>
                  </a:lnTo>
                  <a:lnTo>
                    <a:pt x="62942" y="29345"/>
                  </a:lnTo>
                  <a:lnTo>
                    <a:pt x="63032" y="30243"/>
                  </a:lnTo>
                  <a:lnTo>
                    <a:pt x="63122" y="31142"/>
                  </a:lnTo>
                  <a:lnTo>
                    <a:pt x="63152" y="32010"/>
                  </a:lnTo>
                  <a:lnTo>
                    <a:pt x="63152" y="32849"/>
                  </a:lnTo>
                  <a:lnTo>
                    <a:pt x="63152" y="33268"/>
                  </a:lnTo>
                  <a:lnTo>
                    <a:pt x="63152" y="33717"/>
                  </a:lnTo>
                  <a:lnTo>
                    <a:pt x="63182" y="34136"/>
                  </a:lnTo>
                  <a:lnTo>
                    <a:pt x="63241" y="34555"/>
                  </a:lnTo>
                  <a:lnTo>
                    <a:pt x="63391" y="34945"/>
                  </a:lnTo>
                  <a:lnTo>
                    <a:pt x="63481" y="35124"/>
                  </a:lnTo>
                  <a:lnTo>
                    <a:pt x="63571" y="35304"/>
                  </a:lnTo>
                  <a:lnTo>
                    <a:pt x="63691" y="35424"/>
                  </a:lnTo>
                  <a:lnTo>
                    <a:pt x="63840" y="35513"/>
                  </a:lnTo>
                  <a:lnTo>
                    <a:pt x="63990" y="35603"/>
                  </a:lnTo>
                  <a:lnTo>
                    <a:pt x="64140" y="35633"/>
                  </a:lnTo>
                  <a:lnTo>
                    <a:pt x="64469" y="35633"/>
                  </a:lnTo>
                  <a:lnTo>
                    <a:pt x="64649" y="35573"/>
                  </a:lnTo>
                  <a:lnTo>
                    <a:pt x="64798" y="35543"/>
                  </a:lnTo>
                  <a:lnTo>
                    <a:pt x="64948" y="35454"/>
                  </a:lnTo>
                  <a:lnTo>
                    <a:pt x="65068" y="35364"/>
                  </a:lnTo>
                  <a:lnTo>
                    <a:pt x="65158" y="35274"/>
                  </a:lnTo>
                  <a:lnTo>
                    <a:pt x="65248" y="35154"/>
                  </a:lnTo>
                  <a:lnTo>
                    <a:pt x="65367" y="34855"/>
                  </a:lnTo>
                  <a:lnTo>
                    <a:pt x="65457" y="34585"/>
                  </a:lnTo>
                  <a:lnTo>
                    <a:pt x="65487" y="34346"/>
                  </a:lnTo>
                  <a:lnTo>
                    <a:pt x="65457" y="34106"/>
                  </a:lnTo>
                  <a:lnTo>
                    <a:pt x="65397" y="33897"/>
                  </a:lnTo>
                  <a:lnTo>
                    <a:pt x="65308" y="33717"/>
                  </a:lnTo>
                  <a:lnTo>
                    <a:pt x="65248" y="33298"/>
                  </a:lnTo>
                  <a:lnTo>
                    <a:pt x="65218" y="31411"/>
                  </a:lnTo>
                  <a:lnTo>
                    <a:pt x="65188" y="30842"/>
                  </a:lnTo>
                  <a:lnTo>
                    <a:pt x="65128" y="30273"/>
                  </a:lnTo>
                  <a:lnTo>
                    <a:pt x="64978" y="29106"/>
                  </a:lnTo>
                  <a:lnTo>
                    <a:pt x="64769" y="27968"/>
                  </a:lnTo>
                  <a:lnTo>
                    <a:pt x="64529" y="26830"/>
                  </a:lnTo>
                  <a:lnTo>
                    <a:pt x="64170" y="25093"/>
                  </a:lnTo>
                  <a:lnTo>
                    <a:pt x="63780" y="23327"/>
                  </a:lnTo>
                  <a:lnTo>
                    <a:pt x="63331" y="21530"/>
                  </a:lnTo>
                  <a:lnTo>
                    <a:pt x="62822" y="19763"/>
                  </a:lnTo>
                  <a:lnTo>
                    <a:pt x="62283" y="17997"/>
                  </a:lnTo>
                  <a:lnTo>
                    <a:pt x="61984" y="17128"/>
                  </a:lnTo>
                  <a:lnTo>
                    <a:pt x="61654" y="16290"/>
                  </a:lnTo>
                  <a:lnTo>
                    <a:pt x="61325" y="15421"/>
                  </a:lnTo>
                  <a:lnTo>
                    <a:pt x="60996" y="14613"/>
                  </a:lnTo>
                  <a:lnTo>
                    <a:pt x="60606" y="13775"/>
                  </a:lnTo>
                  <a:lnTo>
                    <a:pt x="60247" y="12996"/>
                  </a:lnTo>
                  <a:lnTo>
                    <a:pt x="59918" y="12367"/>
                  </a:lnTo>
                  <a:lnTo>
                    <a:pt x="59588" y="11738"/>
                  </a:lnTo>
                  <a:lnTo>
                    <a:pt x="59229" y="11170"/>
                  </a:lnTo>
                  <a:lnTo>
                    <a:pt x="58840" y="10571"/>
                  </a:lnTo>
                  <a:lnTo>
                    <a:pt x="58450" y="10032"/>
                  </a:lnTo>
                  <a:lnTo>
                    <a:pt x="58031" y="9493"/>
                  </a:lnTo>
                  <a:lnTo>
                    <a:pt x="57612" y="8954"/>
                  </a:lnTo>
                  <a:lnTo>
                    <a:pt x="57193" y="8445"/>
                  </a:lnTo>
                  <a:lnTo>
                    <a:pt x="56744" y="7966"/>
                  </a:lnTo>
                  <a:lnTo>
                    <a:pt x="56265" y="7486"/>
                  </a:lnTo>
                  <a:lnTo>
                    <a:pt x="55786" y="7037"/>
                  </a:lnTo>
                  <a:lnTo>
                    <a:pt x="55306" y="6588"/>
                  </a:lnTo>
                  <a:lnTo>
                    <a:pt x="54797" y="6169"/>
                  </a:lnTo>
                  <a:lnTo>
                    <a:pt x="54258" y="5750"/>
                  </a:lnTo>
                  <a:lnTo>
                    <a:pt x="53719" y="5361"/>
                  </a:lnTo>
                  <a:lnTo>
                    <a:pt x="53180" y="4971"/>
                  </a:lnTo>
                  <a:lnTo>
                    <a:pt x="52641" y="4612"/>
                  </a:lnTo>
                  <a:lnTo>
                    <a:pt x="52073" y="4253"/>
                  </a:lnTo>
                  <a:lnTo>
                    <a:pt x="51504" y="3923"/>
                  </a:lnTo>
                  <a:lnTo>
                    <a:pt x="50905" y="3624"/>
                  </a:lnTo>
                  <a:lnTo>
                    <a:pt x="49707" y="3025"/>
                  </a:lnTo>
                  <a:lnTo>
                    <a:pt x="48479" y="2486"/>
                  </a:lnTo>
                  <a:lnTo>
                    <a:pt x="47222" y="2007"/>
                  </a:lnTo>
                  <a:lnTo>
                    <a:pt x="45934" y="1588"/>
                  </a:lnTo>
                  <a:lnTo>
                    <a:pt x="44617" y="1228"/>
                  </a:lnTo>
                  <a:lnTo>
                    <a:pt x="43269" y="899"/>
                  </a:lnTo>
                  <a:lnTo>
                    <a:pt x="41952" y="659"/>
                  </a:lnTo>
                  <a:lnTo>
                    <a:pt x="40634" y="450"/>
                  </a:lnTo>
                  <a:lnTo>
                    <a:pt x="39317" y="270"/>
                  </a:lnTo>
                  <a:lnTo>
                    <a:pt x="37999" y="120"/>
                  </a:lnTo>
                  <a:lnTo>
                    <a:pt x="36682" y="31"/>
                  </a:lnTo>
                  <a:lnTo>
                    <a:pt x="353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7"/>
            <p:cNvSpPr/>
            <p:nvPr/>
          </p:nvSpPr>
          <p:spPr>
            <a:xfrm>
              <a:off x="7268216" y="3415375"/>
              <a:ext cx="488986" cy="67487"/>
            </a:xfrm>
            <a:custGeom>
              <a:avLst/>
              <a:gdLst/>
              <a:ahLst/>
              <a:cxnLst/>
              <a:rect l="l" t="t" r="r" b="b"/>
              <a:pathLst>
                <a:path w="67284" h="9283" extrusionOk="0">
                  <a:moveTo>
                    <a:pt x="720" y="0"/>
                  </a:moveTo>
                  <a:lnTo>
                    <a:pt x="540" y="30"/>
                  </a:lnTo>
                  <a:lnTo>
                    <a:pt x="390" y="90"/>
                  </a:lnTo>
                  <a:lnTo>
                    <a:pt x="241" y="210"/>
                  </a:lnTo>
                  <a:lnTo>
                    <a:pt x="151" y="330"/>
                  </a:lnTo>
                  <a:lnTo>
                    <a:pt x="61" y="479"/>
                  </a:lnTo>
                  <a:lnTo>
                    <a:pt x="31" y="629"/>
                  </a:lnTo>
                  <a:lnTo>
                    <a:pt x="1" y="809"/>
                  </a:lnTo>
                  <a:lnTo>
                    <a:pt x="1" y="988"/>
                  </a:lnTo>
                  <a:lnTo>
                    <a:pt x="61" y="1138"/>
                  </a:lnTo>
                  <a:lnTo>
                    <a:pt x="121" y="1318"/>
                  </a:lnTo>
                  <a:lnTo>
                    <a:pt x="211" y="1467"/>
                  </a:lnTo>
                  <a:lnTo>
                    <a:pt x="330" y="1617"/>
                  </a:lnTo>
                  <a:lnTo>
                    <a:pt x="480" y="1707"/>
                  </a:lnTo>
                  <a:lnTo>
                    <a:pt x="660" y="1797"/>
                  </a:lnTo>
                  <a:lnTo>
                    <a:pt x="839" y="1857"/>
                  </a:lnTo>
                  <a:lnTo>
                    <a:pt x="2906" y="2156"/>
                  </a:lnTo>
                  <a:lnTo>
                    <a:pt x="4972" y="2456"/>
                  </a:lnTo>
                  <a:lnTo>
                    <a:pt x="9074" y="2965"/>
                  </a:lnTo>
                  <a:lnTo>
                    <a:pt x="13206" y="3414"/>
                  </a:lnTo>
                  <a:lnTo>
                    <a:pt x="17338" y="3833"/>
                  </a:lnTo>
                  <a:lnTo>
                    <a:pt x="21470" y="4222"/>
                  </a:lnTo>
                  <a:lnTo>
                    <a:pt x="25603" y="4552"/>
                  </a:lnTo>
                  <a:lnTo>
                    <a:pt x="33897" y="5240"/>
                  </a:lnTo>
                  <a:lnTo>
                    <a:pt x="37909" y="5570"/>
                  </a:lnTo>
                  <a:lnTo>
                    <a:pt x="41952" y="5839"/>
                  </a:lnTo>
                  <a:lnTo>
                    <a:pt x="45994" y="6169"/>
                  </a:lnTo>
                  <a:lnTo>
                    <a:pt x="48030" y="6318"/>
                  </a:lnTo>
                  <a:lnTo>
                    <a:pt x="50036" y="6498"/>
                  </a:lnTo>
                  <a:lnTo>
                    <a:pt x="52043" y="6737"/>
                  </a:lnTo>
                  <a:lnTo>
                    <a:pt x="54079" y="6947"/>
                  </a:lnTo>
                  <a:lnTo>
                    <a:pt x="56085" y="7247"/>
                  </a:lnTo>
                  <a:lnTo>
                    <a:pt x="58091" y="7546"/>
                  </a:lnTo>
                  <a:lnTo>
                    <a:pt x="60067" y="7905"/>
                  </a:lnTo>
                  <a:lnTo>
                    <a:pt x="62044" y="8295"/>
                  </a:lnTo>
                  <a:lnTo>
                    <a:pt x="64020" y="8744"/>
                  </a:lnTo>
                  <a:lnTo>
                    <a:pt x="65966" y="9253"/>
                  </a:lnTo>
                  <a:lnTo>
                    <a:pt x="66206" y="9283"/>
                  </a:lnTo>
                  <a:lnTo>
                    <a:pt x="66415" y="9283"/>
                  </a:lnTo>
                  <a:lnTo>
                    <a:pt x="66595" y="9223"/>
                  </a:lnTo>
                  <a:lnTo>
                    <a:pt x="66775" y="9133"/>
                  </a:lnTo>
                  <a:lnTo>
                    <a:pt x="66925" y="9013"/>
                  </a:lnTo>
                  <a:lnTo>
                    <a:pt x="67044" y="8893"/>
                  </a:lnTo>
                  <a:lnTo>
                    <a:pt x="67134" y="8714"/>
                  </a:lnTo>
                  <a:lnTo>
                    <a:pt x="67224" y="8534"/>
                  </a:lnTo>
                  <a:lnTo>
                    <a:pt x="67254" y="8354"/>
                  </a:lnTo>
                  <a:lnTo>
                    <a:pt x="67284" y="8175"/>
                  </a:lnTo>
                  <a:lnTo>
                    <a:pt x="67254" y="7995"/>
                  </a:lnTo>
                  <a:lnTo>
                    <a:pt x="67194" y="7815"/>
                  </a:lnTo>
                  <a:lnTo>
                    <a:pt x="67104" y="7666"/>
                  </a:lnTo>
                  <a:lnTo>
                    <a:pt x="66984" y="7516"/>
                  </a:lnTo>
                  <a:lnTo>
                    <a:pt x="66805" y="7396"/>
                  </a:lnTo>
                  <a:lnTo>
                    <a:pt x="66595" y="7336"/>
                  </a:lnTo>
                  <a:lnTo>
                    <a:pt x="64649" y="6827"/>
                  </a:lnTo>
                  <a:lnTo>
                    <a:pt x="62703" y="6408"/>
                  </a:lnTo>
                  <a:lnTo>
                    <a:pt x="60726" y="6019"/>
                  </a:lnTo>
                  <a:lnTo>
                    <a:pt x="58750" y="5660"/>
                  </a:lnTo>
                  <a:lnTo>
                    <a:pt x="56774" y="5360"/>
                  </a:lnTo>
                  <a:lnTo>
                    <a:pt x="54797" y="5091"/>
                  </a:lnTo>
                  <a:lnTo>
                    <a:pt x="52821" y="4851"/>
                  </a:lnTo>
                  <a:lnTo>
                    <a:pt x="50815" y="4641"/>
                  </a:lnTo>
                  <a:lnTo>
                    <a:pt x="48839" y="4432"/>
                  </a:lnTo>
                  <a:lnTo>
                    <a:pt x="46832" y="4252"/>
                  </a:lnTo>
                  <a:lnTo>
                    <a:pt x="42850" y="3953"/>
                  </a:lnTo>
                  <a:lnTo>
                    <a:pt x="38838" y="3653"/>
                  </a:lnTo>
                  <a:lnTo>
                    <a:pt x="34855" y="3324"/>
                  </a:lnTo>
                  <a:lnTo>
                    <a:pt x="26381" y="2605"/>
                  </a:lnTo>
                  <a:lnTo>
                    <a:pt x="17877" y="1797"/>
                  </a:lnTo>
                  <a:lnTo>
                    <a:pt x="13655" y="1378"/>
                  </a:lnTo>
                  <a:lnTo>
                    <a:pt x="9403" y="958"/>
                  </a:lnTo>
                  <a:lnTo>
                    <a:pt x="5181" y="479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7"/>
            <p:cNvSpPr/>
            <p:nvPr/>
          </p:nvSpPr>
          <p:spPr>
            <a:xfrm>
              <a:off x="7235356" y="3417548"/>
              <a:ext cx="567759" cy="128446"/>
            </a:xfrm>
            <a:custGeom>
              <a:avLst/>
              <a:gdLst/>
              <a:ahLst/>
              <a:cxnLst/>
              <a:rect l="l" t="t" r="r" b="b"/>
              <a:pathLst>
                <a:path w="78123" h="17668" extrusionOk="0">
                  <a:moveTo>
                    <a:pt x="7906" y="1"/>
                  </a:moveTo>
                  <a:lnTo>
                    <a:pt x="7726" y="31"/>
                  </a:lnTo>
                  <a:lnTo>
                    <a:pt x="7546" y="91"/>
                  </a:lnTo>
                  <a:lnTo>
                    <a:pt x="7367" y="210"/>
                  </a:lnTo>
                  <a:lnTo>
                    <a:pt x="6858" y="540"/>
                  </a:lnTo>
                  <a:lnTo>
                    <a:pt x="6229" y="959"/>
                  </a:lnTo>
                  <a:lnTo>
                    <a:pt x="4732" y="1977"/>
                  </a:lnTo>
                  <a:lnTo>
                    <a:pt x="3923" y="2546"/>
                  </a:lnTo>
                  <a:lnTo>
                    <a:pt x="3115" y="3145"/>
                  </a:lnTo>
                  <a:lnTo>
                    <a:pt x="2336" y="3774"/>
                  </a:lnTo>
                  <a:lnTo>
                    <a:pt x="1617" y="4432"/>
                  </a:lnTo>
                  <a:lnTo>
                    <a:pt x="1288" y="4792"/>
                  </a:lnTo>
                  <a:lnTo>
                    <a:pt x="989" y="5121"/>
                  </a:lnTo>
                  <a:lnTo>
                    <a:pt x="719" y="5480"/>
                  </a:lnTo>
                  <a:lnTo>
                    <a:pt x="510" y="5810"/>
                  </a:lnTo>
                  <a:lnTo>
                    <a:pt x="300" y="6169"/>
                  </a:lnTo>
                  <a:lnTo>
                    <a:pt x="150" y="6498"/>
                  </a:lnTo>
                  <a:lnTo>
                    <a:pt x="60" y="6858"/>
                  </a:lnTo>
                  <a:lnTo>
                    <a:pt x="1" y="7217"/>
                  </a:lnTo>
                  <a:lnTo>
                    <a:pt x="1" y="7546"/>
                  </a:lnTo>
                  <a:lnTo>
                    <a:pt x="60" y="7876"/>
                  </a:lnTo>
                  <a:lnTo>
                    <a:pt x="180" y="8235"/>
                  </a:lnTo>
                  <a:lnTo>
                    <a:pt x="360" y="8564"/>
                  </a:lnTo>
                  <a:lnTo>
                    <a:pt x="629" y="8864"/>
                  </a:lnTo>
                  <a:lnTo>
                    <a:pt x="959" y="9193"/>
                  </a:lnTo>
                  <a:lnTo>
                    <a:pt x="1378" y="9523"/>
                  </a:lnTo>
                  <a:lnTo>
                    <a:pt x="1857" y="9822"/>
                  </a:lnTo>
                  <a:lnTo>
                    <a:pt x="2246" y="10002"/>
                  </a:lnTo>
                  <a:lnTo>
                    <a:pt x="2666" y="10122"/>
                  </a:lnTo>
                  <a:lnTo>
                    <a:pt x="3085" y="10181"/>
                  </a:lnTo>
                  <a:lnTo>
                    <a:pt x="3504" y="10211"/>
                  </a:lnTo>
                  <a:lnTo>
                    <a:pt x="3953" y="10181"/>
                  </a:lnTo>
                  <a:lnTo>
                    <a:pt x="4402" y="10122"/>
                  </a:lnTo>
                  <a:lnTo>
                    <a:pt x="4851" y="10032"/>
                  </a:lnTo>
                  <a:lnTo>
                    <a:pt x="5301" y="9912"/>
                  </a:lnTo>
                  <a:lnTo>
                    <a:pt x="5750" y="9762"/>
                  </a:lnTo>
                  <a:lnTo>
                    <a:pt x="6169" y="9583"/>
                  </a:lnTo>
                  <a:lnTo>
                    <a:pt x="7037" y="9193"/>
                  </a:lnTo>
                  <a:lnTo>
                    <a:pt x="7816" y="8804"/>
                  </a:lnTo>
                  <a:lnTo>
                    <a:pt x="8534" y="8445"/>
                  </a:lnTo>
                  <a:lnTo>
                    <a:pt x="9373" y="7966"/>
                  </a:lnTo>
                  <a:lnTo>
                    <a:pt x="10331" y="7427"/>
                  </a:lnTo>
                  <a:lnTo>
                    <a:pt x="10870" y="7157"/>
                  </a:lnTo>
                  <a:lnTo>
                    <a:pt x="11379" y="6888"/>
                  </a:lnTo>
                  <a:lnTo>
                    <a:pt x="11918" y="6618"/>
                  </a:lnTo>
                  <a:lnTo>
                    <a:pt x="12487" y="6409"/>
                  </a:lnTo>
                  <a:lnTo>
                    <a:pt x="13026" y="6259"/>
                  </a:lnTo>
                  <a:lnTo>
                    <a:pt x="13565" y="6139"/>
                  </a:lnTo>
                  <a:lnTo>
                    <a:pt x="14074" y="6079"/>
                  </a:lnTo>
                  <a:lnTo>
                    <a:pt x="14343" y="6079"/>
                  </a:lnTo>
                  <a:lnTo>
                    <a:pt x="14583" y="6109"/>
                  </a:lnTo>
                  <a:lnTo>
                    <a:pt x="14823" y="6139"/>
                  </a:lnTo>
                  <a:lnTo>
                    <a:pt x="15062" y="6229"/>
                  </a:lnTo>
                  <a:lnTo>
                    <a:pt x="15272" y="6319"/>
                  </a:lnTo>
                  <a:lnTo>
                    <a:pt x="15511" y="6438"/>
                  </a:lnTo>
                  <a:lnTo>
                    <a:pt x="15721" y="6558"/>
                  </a:lnTo>
                  <a:lnTo>
                    <a:pt x="15930" y="6738"/>
                  </a:lnTo>
                  <a:lnTo>
                    <a:pt x="16110" y="6948"/>
                  </a:lnTo>
                  <a:lnTo>
                    <a:pt x="16290" y="7187"/>
                  </a:lnTo>
                  <a:lnTo>
                    <a:pt x="16619" y="7696"/>
                  </a:lnTo>
                  <a:lnTo>
                    <a:pt x="16889" y="8205"/>
                  </a:lnTo>
                  <a:lnTo>
                    <a:pt x="17398" y="9283"/>
                  </a:lnTo>
                  <a:lnTo>
                    <a:pt x="17667" y="9822"/>
                  </a:lnTo>
                  <a:lnTo>
                    <a:pt x="17907" y="10361"/>
                  </a:lnTo>
                  <a:lnTo>
                    <a:pt x="18206" y="10870"/>
                  </a:lnTo>
                  <a:lnTo>
                    <a:pt x="18536" y="11379"/>
                  </a:lnTo>
                  <a:lnTo>
                    <a:pt x="18745" y="11679"/>
                  </a:lnTo>
                  <a:lnTo>
                    <a:pt x="18985" y="11948"/>
                  </a:lnTo>
                  <a:lnTo>
                    <a:pt x="19224" y="12188"/>
                  </a:lnTo>
                  <a:lnTo>
                    <a:pt x="19494" y="12427"/>
                  </a:lnTo>
                  <a:lnTo>
                    <a:pt x="19763" y="12637"/>
                  </a:lnTo>
                  <a:lnTo>
                    <a:pt x="20033" y="12846"/>
                  </a:lnTo>
                  <a:lnTo>
                    <a:pt x="20332" y="12996"/>
                  </a:lnTo>
                  <a:lnTo>
                    <a:pt x="20632" y="13176"/>
                  </a:lnTo>
                  <a:lnTo>
                    <a:pt x="20931" y="13296"/>
                  </a:lnTo>
                  <a:lnTo>
                    <a:pt x="21260" y="13415"/>
                  </a:lnTo>
                  <a:lnTo>
                    <a:pt x="21590" y="13505"/>
                  </a:lnTo>
                  <a:lnTo>
                    <a:pt x="21919" y="13595"/>
                  </a:lnTo>
                  <a:lnTo>
                    <a:pt x="22248" y="13655"/>
                  </a:lnTo>
                  <a:lnTo>
                    <a:pt x="22608" y="13685"/>
                  </a:lnTo>
                  <a:lnTo>
                    <a:pt x="23297" y="13685"/>
                  </a:lnTo>
                  <a:lnTo>
                    <a:pt x="23626" y="13655"/>
                  </a:lnTo>
                  <a:lnTo>
                    <a:pt x="23955" y="13595"/>
                  </a:lnTo>
                  <a:lnTo>
                    <a:pt x="24255" y="13535"/>
                  </a:lnTo>
                  <a:lnTo>
                    <a:pt x="24554" y="13445"/>
                  </a:lnTo>
                  <a:lnTo>
                    <a:pt x="24854" y="13325"/>
                  </a:lnTo>
                  <a:lnTo>
                    <a:pt x="25153" y="13176"/>
                  </a:lnTo>
                  <a:lnTo>
                    <a:pt x="25722" y="12876"/>
                  </a:lnTo>
                  <a:lnTo>
                    <a:pt x="26291" y="12517"/>
                  </a:lnTo>
                  <a:lnTo>
                    <a:pt x="26800" y="12158"/>
                  </a:lnTo>
                  <a:lnTo>
                    <a:pt x="27309" y="11738"/>
                  </a:lnTo>
                  <a:lnTo>
                    <a:pt x="27788" y="11319"/>
                  </a:lnTo>
                  <a:lnTo>
                    <a:pt x="28297" y="10870"/>
                  </a:lnTo>
                  <a:lnTo>
                    <a:pt x="28567" y="10661"/>
                  </a:lnTo>
                  <a:lnTo>
                    <a:pt x="28866" y="10451"/>
                  </a:lnTo>
                  <a:lnTo>
                    <a:pt x="29135" y="10301"/>
                  </a:lnTo>
                  <a:lnTo>
                    <a:pt x="29465" y="10181"/>
                  </a:lnTo>
                  <a:lnTo>
                    <a:pt x="29794" y="10122"/>
                  </a:lnTo>
                  <a:lnTo>
                    <a:pt x="30154" y="10092"/>
                  </a:lnTo>
                  <a:lnTo>
                    <a:pt x="30393" y="10122"/>
                  </a:lnTo>
                  <a:lnTo>
                    <a:pt x="30603" y="10151"/>
                  </a:lnTo>
                  <a:lnTo>
                    <a:pt x="30812" y="10241"/>
                  </a:lnTo>
                  <a:lnTo>
                    <a:pt x="31022" y="10331"/>
                  </a:lnTo>
                  <a:lnTo>
                    <a:pt x="31202" y="10451"/>
                  </a:lnTo>
                  <a:lnTo>
                    <a:pt x="31381" y="10571"/>
                  </a:lnTo>
                  <a:lnTo>
                    <a:pt x="31681" y="10870"/>
                  </a:lnTo>
                  <a:lnTo>
                    <a:pt x="31950" y="11199"/>
                  </a:lnTo>
                  <a:lnTo>
                    <a:pt x="32190" y="11589"/>
                  </a:lnTo>
                  <a:lnTo>
                    <a:pt x="32429" y="11948"/>
                  </a:lnTo>
                  <a:lnTo>
                    <a:pt x="32609" y="12337"/>
                  </a:lnTo>
                  <a:lnTo>
                    <a:pt x="32848" y="12757"/>
                  </a:lnTo>
                  <a:lnTo>
                    <a:pt x="33088" y="13176"/>
                  </a:lnTo>
                  <a:lnTo>
                    <a:pt x="33387" y="13565"/>
                  </a:lnTo>
                  <a:lnTo>
                    <a:pt x="33657" y="13984"/>
                  </a:lnTo>
                  <a:lnTo>
                    <a:pt x="33986" y="14373"/>
                  </a:lnTo>
                  <a:lnTo>
                    <a:pt x="34316" y="14763"/>
                  </a:lnTo>
                  <a:lnTo>
                    <a:pt x="34675" y="15122"/>
                  </a:lnTo>
                  <a:lnTo>
                    <a:pt x="35064" y="15451"/>
                  </a:lnTo>
                  <a:lnTo>
                    <a:pt x="35454" y="15751"/>
                  </a:lnTo>
                  <a:lnTo>
                    <a:pt x="35873" y="16020"/>
                  </a:lnTo>
                  <a:lnTo>
                    <a:pt x="36292" y="16230"/>
                  </a:lnTo>
                  <a:lnTo>
                    <a:pt x="36741" y="16410"/>
                  </a:lnTo>
                  <a:lnTo>
                    <a:pt x="37220" y="16529"/>
                  </a:lnTo>
                  <a:lnTo>
                    <a:pt x="37699" y="16589"/>
                  </a:lnTo>
                  <a:lnTo>
                    <a:pt x="38208" y="16589"/>
                  </a:lnTo>
                  <a:lnTo>
                    <a:pt x="38717" y="16529"/>
                  </a:lnTo>
                  <a:lnTo>
                    <a:pt x="39167" y="16440"/>
                  </a:lnTo>
                  <a:lnTo>
                    <a:pt x="39586" y="16290"/>
                  </a:lnTo>
                  <a:lnTo>
                    <a:pt x="40005" y="16110"/>
                  </a:lnTo>
                  <a:lnTo>
                    <a:pt x="40424" y="15901"/>
                  </a:lnTo>
                  <a:lnTo>
                    <a:pt x="40813" y="15691"/>
                  </a:lnTo>
                  <a:lnTo>
                    <a:pt x="41203" y="15422"/>
                  </a:lnTo>
                  <a:lnTo>
                    <a:pt x="41981" y="14942"/>
                  </a:lnTo>
                  <a:lnTo>
                    <a:pt x="42760" y="14433"/>
                  </a:lnTo>
                  <a:lnTo>
                    <a:pt x="43149" y="14224"/>
                  </a:lnTo>
                  <a:lnTo>
                    <a:pt x="43568" y="14014"/>
                  </a:lnTo>
                  <a:lnTo>
                    <a:pt x="43957" y="13835"/>
                  </a:lnTo>
                  <a:lnTo>
                    <a:pt x="44407" y="13685"/>
                  </a:lnTo>
                  <a:lnTo>
                    <a:pt x="44826" y="13565"/>
                  </a:lnTo>
                  <a:lnTo>
                    <a:pt x="45275" y="13505"/>
                  </a:lnTo>
                  <a:lnTo>
                    <a:pt x="45634" y="13505"/>
                  </a:lnTo>
                  <a:lnTo>
                    <a:pt x="45994" y="13565"/>
                  </a:lnTo>
                  <a:lnTo>
                    <a:pt x="46323" y="13655"/>
                  </a:lnTo>
                  <a:lnTo>
                    <a:pt x="46652" y="13775"/>
                  </a:lnTo>
                  <a:lnTo>
                    <a:pt x="46952" y="13924"/>
                  </a:lnTo>
                  <a:lnTo>
                    <a:pt x="47281" y="14104"/>
                  </a:lnTo>
                  <a:lnTo>
                    <a:pt x="47581" y="14314"/>
                  </a:lnTo>
                  <a:lnTo>
                    <a:pt x="47880" y="14553"/>
                  </a:lnTo>
                  <a:lnTo>
                    <a:pt x="48449" y="15062"/>
                  </a:lnTo>
                  <a:lnTo>
                    <a:pt x="48988" y="15571"/>
                  </a:lnTo>
                  <a:lnTo>
                    <a:pt x="49527" y="16050"/>
                  </a:lnTo>
                  <a:lnTo>
                    <a:pt x="50036" y="16499"/>
                  </a:lnTo>
                  <a:lnTo>
                    <a:pt x="50575" y="16889"/>
                  </a:lnTo>
                  <a:lnTo>
                    <a:pt x="50874" y="17068"/>
                  </a:lnTo>
                  <a:lnTo>
                    <a:pt x="51144" y="17218"/>
                  </a:lnTo>
                  <a:lnTo>
                    <a:pt x="51413" y="17368"/>
                  </a:lnTo>
                  <a:lnTo>
                    <a:pt x="51713" y="17458"/>
                  </a:lnTo>
                  <a:lnTo>
                    <a:pt x="52012" y="17547"/>
                  </a:lnTo>
                  <a:lnTo>
                    <a:pt x="52312" y="17607"/>
                  </a:lnTo>
                  <a:lnTo>
                    <a:pt x="52611" y="17667"/>
                  </a:lnTo>
                  <a:lnTo>
                    <a:pt x="53210" y="17667"/>
                  </a:lnTo>
                  <a:lnTo>
                    <a:pt x="53509" y="17637"/>
                  </a:lnTo>
                  <a:lnTo>
                    <a:pt x="53839" y="17577"/>
                  </a:lnTo>
                  <a:lnTo>
                    <a:pt x="54138" y="17488"/>
                  </a:lnTo>
                  <a:lnTo>
                    <a:pt x="54468" y="17398"/>
                  </a:lnTo>
                  <a:lnTo>
                    <a:pt x="54797" y="17248"/>
                  </a:lnTo>
                  <a:lnTo>
                    <a:pt x="55126" y="17068"/>
                  </a:lnTo>
                  <a:lnTo>
                    <a:pt x="55426" y="16889"/>
                  </a:lnTo>
                  <a:lnTo>
                    <a:pt x="55755" y="16649"/>
                  </a:lnTo>
                  <a:lnTo>
                    <a:pt x="56025" y="16410"/>
                  </a:lnTo>
                  <a:lnTo>
                    <a:pt x="56594" y="15871"/>
                  </a:lnTo>
                  <a:lnTo>
                    <a:pt x="57133" y="15332"/>
                  </a:lnTo>
                  <a:lnTo>
                    <a:pt x="57342" y="15122"/>
                  </a:lnTo>
                  <a:lnTo>
                    <a:pt x="57582" y="14912"/>
                  </a:lnTo>
                  <a:lnTo>
                    <a:pt x="57791" y="14763"/>
                  </a:lnTo>
                  <a:lnTo>
                    <a:pt x="58031" y="14613"/>
                  </a:lnTo>
                  <a:lnTo>
                    <a:pt x="58270" y="14523"/>
                  </a:lnTo>
                  <a:lnTo>
                    <a:pt x="58510" y="14433"/>
                  </a:lnTo>
                  <a:lnTo>
                    <a:pt x="58720" y="14403"/>
                  </a:lnTo>
                  <a:lnTo>
                    <a:pt x="58959" y="14373"/>
                  </a:lnTo>
                  <a:lnTo>
                    <a:pt x="59468" y="14373"/>
                  </a:lnTo>
                  <a:lnTo>
                    <a:pt x="59708" y="14433"/>
                  </a:lnTo>
                  <a:lnTo>
                    <a:pt x="59977" y="14493"/>
                  </a:lnTo>
                  <a:lnTo>
                    <a:pt x="60516" y="14673"/>
                  </a:lnTo>
                  <a:lnTo>
                    <a:pt x="61085" y="14912"/>
                  </a:lnTo>
                  <a:lnTo>
                    <a:pt x="61474" y="15092"/>
                  </a:lnTo>
                  <a:lnTo>
                    <a:pt x="61864" y="15332"/>
                  </a:lnTo>
                  <a:lnTo>
                    <a:pt x="62732" y="15841"/>
                  </a:lnTo>
                  <a:lnTo>
                    <a:pt x="63660" y="16380"/>
                  </a:lnTo>
                  <a:lnTo>
                    <a:pt x="64109" y="16649"/>
                  </a:lnTo>
                  <a:lnTo>
                    <a:pt x="64618" y="16889"/>
                  </a:lnTo>
                  <a:lnTo>
                    <a:pt x="65098" y="17128"/>
                  </a:lnTo>
                  <a:lnTo>
                    <a:pt x="65577" y="17308"/>
                  </a:lnTo>
                  <a:lnTo>
                    <a:pt x="66086" y="17488"/>
                  </a:lnTo>
                  <a:lnTo>
                    <a:pt x="66565" y="17577"/>
                  </a:lnTo>
                  <a:lnTo>
                    <a:pt x="67044" y="17637"/>
                  </a:lnTo>
                  <a:lnTo>
                    <a:pt x="67523" y="17637"/>
                  </a:lnTo>
                  <a:lnTo>
                    <a:pt x="67762" y="17607"/>
                  </a:lnTo>
                  <a:lnTo>
                    <a:pt x="68002" y="17577"/>
                  </a:lnTo>
                  <a:lnTo>
                    <a:pt x="68242" y="17518"/>
                  </a:lnTo>
                  <a:lnTo>
                    <a:pt x="68451" y="17428"/>
                  </a:lnTo>
                  <a:lnTo>
                    <a:pt x="68721" y="17278"/>
                  </a:lnTo>
                  <a:lnTo>
                    <a:pt x="68960" y="17128"/>
                  </a:lnTo>
                  <a:lnTo>
                    <a:pt x="69200" y="16949"/>
                  </a:lnTo>
                  <a:lnTo>
                    <a:pt x="69409" y="16769"/>
                  </a:lnTo>
                  <a:lnTo>
                    <a:pt x="69829" y="16380"/>
                  </a:lnTo>
                  <a:lnTo>
                    <a:pt x="70248" y="15960"/>
                  </a:lnTo>
                  <a:lnTo>
                    <a:pt x="70907" y="15332"/>
                  </a:lnTo>
                  <a:lnTo>
                    <a:pt x="71236" y="15062"/>
                  </a:lnTo>
                  <a:lnTo>
                    <a:pt x="71416" y="14942"/>
                  </a:lnTo>
                  <a:lnTo>
                    <a:pt x="71565" y="14883"/>
                  </a:lnTo>
                  <a:lnTo>
                    <a:pt x="71745" y="14793"/>
                  </a:lnTo>
                  <a:lnTo>
                    <a:pt x="71925" y="14763"/>
                  </a:lnTo>
                  <a:lnTo>
                    <a:pt x="72104" y="14763"/>
                  </a:lnTo>
                  <a:lnTo>
                    <a:pt x="72284" y="14793"/>
                  </a:lnTo>
                  <a:lnTo>
                    <a:pt x="72464" y="14853"/>
                  </a:lnTo>
                  <a:lnTo>
                    <a:pt x="72673" y="14972"/>
                  </a:lnTo>
                  <a:lnTo>
                    <a:pt x="72853" y="15122"/>
                  </a:lnTo>
                  <a:lnTo>
                    <a:pt x="73062" y="15302"/>
                  </a:lnTo>
                  <a:lnTo>
                    <a:pt x="73302" y="15511"/>
                  </a:lnTo>
                  <a:lnTo>
                    <a:pt x="73542" y="15721"/>
                  </a:lnTo>
                  <a:lnTo>
                    <a:pt x="73811" y="15901"/>
                  </a:lnTo>
                  <a:lnTo>
                    <a:pt x="74110" y="16080"/>
                  </a:lnTo>
                  <a:lnTo>
                    <a:pt x="74440" y="16260"/>
                  </a:lnTo>
                  <a:lnTo>
                    <a:pt x="74769" y="16380"/>
                  </a:lnTo>
                  <a:lnTo>
                    <a:pt x="75099" y="16499"/>
                  </a:lnTo>
                  <a:lnTo>
                    <a:pt x="75458" y="16589"/>
                  </a:lnTo>
                  <a:lnTo>
                    <a:pt x="75787" y="16619"/>
                  </a:lnTo>
                  <a:lnTo>
                    <a:pt x="76147" y="16619"/>
                  </a:lnTo>
                  <a:lnTo>
                    <a:pt x="76476" y="16589"/>
                  </a:lnTo>
                  <a:lnTo>
                    <a:pt x="76775" y="16529"/>
                  </a:lnTo>
                  <a:lnTo>
                    <a:pt x="77075" y="16410"/>
                  </a:lnTo>
                  <a:lnTo>
                    <a:pt x="77344" y="16230"/>
                  </a:lnTo>
                  <a:lnTo>
                    <a:pt x="77614" y="15990"/>
                  </a:lnTo>
                  <a:lnTo>
                    <a:pt x="77823" y="15691"/>
                  </a:lnTo>
                  <a:lnTo>
                    <a:pt x="77973" y="15422"/>
                  </a:lnTo>
                  <a:lnTo>
                    <a:pt x="78063" y="15152"/>
                  </a:lnTo>
                  <a:lnTo>
                    <a:pt x="78123" y="14853"/>
                  </a:lnTo>
                  <a:lnTo>
                    <a:pt x="78123" y="14553"/>
                  </a:lnTo>
                  <a:lnTo>
                    <a:pt x="78093" y="14254"/>
                  </a:lnTo>
                  <a:lnTo>
                    <a:pt x="78033" y="13954"/>
                  </a:lnTo>
                  <a:lnTo>
                    <a:pt x="77913" y="13625"/>
                  </a:lnTo>
                  <a:lnTo>
                    <a:pt x="77794" y="13325"/>
                  </a:lnTo>
                  <a:lnTo>
                    <a:pt x="77644" y="13026"/>
                  </a:lnTo>
                  <a:lnTo>
                    <a:pt x="77494" y="12757"/>
                  </a:lnTo>
                  <a:lnTo>
                    <a:pt x="77135" y="12218"/>
                  </a:lnTo>
                  <a:lnTo>
                    <a:pt x="76746" y="11709"/>
                  </a:lnTo>
                  <a:lnTo>
                    <a:pt x="76386" y="11289"/>
                  </a:lnTo>
                  <a:lnTo>
                    <a:pt x="75069" y="9822"/>
                  </a:lnTo>
                  <a:lnTo>
                    <a:pt x="74380" y="9103"/>
                  </a:lnTo>
                  <a:lnTo>
                    <a:pt x="73661" y="8415"/>
                  </a:lnTo>
                  <a:lnTo>
                    <a:pt x="73302" y="8085"/>
                  </a:lnTo>
                  <a:lnTo>
                    <a:pt x="72913" y="7786"/>
                  </a:lnTo>
                  <a:lnTo>
                    <a:pt x="72494" y="7487"/>
                  </a:lnTo>
                  <a:lnTo>
                    <a:pt x="72074" y="7217"/>
                  </a:lnTo>
                  <a:lnTo>
                    <a:pt x="71655" y="7007"/>
                  </a:lnTo>
                  <a:lnTo>
                    <a:pt x="71206" y="6798"/>
                  </a:lnTo>
                  <a:lnTo>
                    <a:pt x="70757" y="6618"/>
                  </a:lnTo>
                  <a:lnTo>
                    <a:pt x="70278" y="6498"/>
                  </a:lnTo>
                  <a:lnTo>
                    <a:pt x="70038" y="6468"/>
                  </a:lnTo>
                  <a:lnTo>
                    <a:pt x="69829" y="6498"/>
                  </a:lnTo>
                  <a:lnTo>
                    <a:pt x="69649" y="6558"/>
                  </a:lnTo>
                  <a:lnTo>
                    <a:pt x="69469" y="6648"/>
                  </a:lnTo>
                  <a:lnTo>
                    <a:pt x="69290" y="6768"/>
                  </a:lnTo>
                  <a:lnTo>
                    <a:pt x="69170" y="6918"/>
                  </a:lnTo>
                  <a:lnTo>
                    <a:pt x="69050" y="7067"/>
                  </a:lnTo>
                  <a:lnTo>
                    <a:pt x="68990" y="7247"/>
                  </a:lnTo>
                  <a:lnTo>
                    <a:pt x="68930" y="7427"/>
                  </a:lnTo>
                  <a:lnTo>
                    <a:pt x="68900" y="7606"/>
                  </a:lnTo>
                  <a:lnTo>
                    <a:pt x="68930" y="7786"/>
                  </a:lnTo>
                  <a:lnTo>
                    <a:pt x="68960" y="7966"/>
                  </a:lnTo>
                  <a:lnTo>
                    <a:pt x="69050" y="8115"/>
                  </a:lnTo>
                  <a:lnTo>
                    <a:pt x="69200" y="8235"/>
                  </a:lnTo>
                  <a:lnTo>
                    <a:pt x="69379" y="8355"/>
                  </a:lnTo>
                  <a:lnTo>
                    <a:pt x="69589" y="8415"/>
                  </a:lnTo>
                  <a:lnTo>
                    <a:pt x="70008" y="8535"/>
                  </a:lnTo>
                  <a:lnTo>
                    <a:pt x="70398" y="8684"/>
                  </a:lnTo>
                  <a:lnTo>
                    <a:pt x="70787" y="8864"/>
                  </a:lnTo>
                  <a:lnTo>
                    <a:pt x="71146" y="9074"/>
                  </a:lnTo>
                  <a:lnTo>
                    <a:pt x="71505" y="9283"/>
                  </a:lnTo>
                  <a:lnTo>
                    <a:pt x="71835" y="9553"/>
                  </a:lnTo>
                  <a:lnTo>
                    <a:pt x="72164" y="9822"/>
                  </a:lnTo>
                  <a:lnTo>
                    <a:pt x="72464" y="10092"/>
                  </a:lnTo>
                  <a:lnTo>
                    <a:pt x="73062" y="10720"/>
                  </a:lnTo>
                  <a:lnTo>
                    <a:pt x="73661" y="11349"/>
                  </a:lnTo>
                  <a:lnTo>
                    <a:pt x="74230" y="11978"/>
                  </a:lnTo>
                  <a:lnTo>
                    <a:pt x="74829" y="12577"/>
                  </a:lnTo>
                  <a:lnTo>
                    <a:pt x="75188" y="12966"/>
                  </a:lnTo>
                  <a:lnTo>
                    <a:pt x="75488" y="13385"/>
                  </a:lnTo>
                  <a:lnTo>
                    <a:pt x="75757" y="13864"/>
                  </a:lnTo>
                  <a:lnTo>
                    <a:pt x="75967" y="14344"/>
                  </a:lnTo>
                  <a:lnTo>
                    <a:pt x="76027" y="14493"/>
                  </a:lnTo>
                  <a:lnTo>
                    <a:pt x="76057" y="14583"/>
                  </a:lnTo>
                  <a:lnTo>
                    <a:pt x="75817" y="14613"/>
                  </a:lnTo>
                  <a:lnTo>
                    <a:pt x="75578" y="14553"/>
                  </a:lnTo>
                  <a:lnTo>
                    <a:pt x="75368" y="14463"/>
                  </a:lnTo>
                  <a:lnTo>
                    <a:pt x="75129" y="14344"/>
                  </a:lnTo>
                  <a:lnTo>
                    <a:pt x="74919" y="14194"/>
                  </a:lnTo>
                  <a:lnTo>
                    <a:pt x="74709" y="14044"/>
                  </a:lnTo>
                  <a:lnTo>
                    <a:pt x="74410" y="13775"/>
                  </a:lnTo>
                  <a:lnTo>
                    <a:pt x="74021" y="13415"/>
                  </a:lnTo>
                  <a:lnTo>
                    <a:pt x="73601" y="13116"/>
                  </a:lnTo>
                  <a:lnTo>
                    <a:pt x="73182" y="12876"/>
                  </a:lnTo>
                  <a:lnTo>
                    <a:pt x="72943" y="12786"/>
                  </a:lnTo>
                  <a:lnTo>
                    <a:pt x="72733" y="12697"/>
                  </a:lnTo>
                  <a:lnTo>
                    <a:pt x="72494" y="12667"/>
                  </a:lnTo>
                  <a:lnTo>
                    <a:pt x="72254" y="12637"/>
                  </a:lnTo>
                  <a:lnTo>
                    <a:pt x="72014" y="12607"/>
                  </a:lnTo>
                  <a:lnTo>
                    <a:pt x="71775" y="12637"/>
                  </a:lnTo>
                  <a:lnTo>
                    <a:pt x="71535" y="12667"/>
                  </a:lnTo>
                  <a:lnTo>
                    <a:pt x="71266" y="12697"/>
                  </a:lnTo>
                  <a:lnTo>
                    <a:pt x="71026" y="12786"/>
                  </a:lnTo>
                  <a:lnTo>
                    <a:pt x="70757" y="12876"/>
                  </a:lnTo>
                  <a:lnTo>
                    <a:pt x="70547" y="12996"/>
                  </a:lnTo>
                  <a:lnTo>
                    <a:pt x="70338" y="13116"/>
                  </a:lnTo>
                  <a:lnTo>
                    <a:pt x="70158" y="13266"/>
                  </a:lnTo>
                  <a:lnTo>
                    <a:pt x="69978" y="13445"/>
                  </a:lnTo>
                  <a:lnTo>
                    <a:pt x="69619" y="13805"/>
                  </a:lnTo>
                  <a:lnTo>
                    <a:pt x="69290" y="14134"/>
                  </a:lnTo>
                  <a:lnTo>
                    <a:pt x="68960" y="14493"/>
                  </a:lnTo>
                  <a:lnTo>
                    <a:pt x="68541" y="14912"/>
                  </a:lnTo>
                  <a:lnTo>
                    <a:pt x="68331" y="15122"/>
                  </a:lnTo>
                  <a:lnTo>
                    <a:pt x="68122" y="15302"/>
                  </a:lnTo>
                  <a:lnTo>
                    <a:pt x="67882" y="15451"/>
                  </a:lnTo>
                  <a:lnTo>
                    <a:pt x="67703" y="15511"/>
                  </a:lnTo>
                  <a:lnTo>
                    <a:pt x="67343" y="15571"/>
                  </a:lnTo>
                  <a:lnTo>
                    <a:pt x="66984" y="15571"/>
                  </a:lnTo>
                  <a:lnTo>
                    <a:pt x="66595" y="15511"/>
                  </a:lnTo>
                  <a:lnTo>
                    <a:pt x="66235" y="15422"/>
                  </a:lnTo>
                  <a:lnTo>
                    <a:pt x="65846" y="15302"/>
                  </a:lnTo>
                  <a:lnTo>
                    <a:pt x="65427" y="15122"/>
                  </a:lnTo>
                  <a:lnTo>
                    <a:pt x="65038" y="14942"/>
                  </a:lnTo>
                  <a:lnTo>
                    <a:pt x="64648" y="14733"/>
                  </a:lnTo>
                  <a:lnTo>
                    <a:pt x="63870" y="14284"/>
                  </a:lnTo>
                  <a:lnTo>
                    <a:pt x="63121" y="13805"/>
                  </a:lnTo>
                  <a:lnTo>
                    <a:pt x="62433" y="13385"/>
                  </a:lnTo>
                  <a:lnTo>
                    <a:pt x="61834" y="13026"/>
                  </a:lnTo>
                  <a:lnTo>
                    <a:pt x="61265" y="12757"/>
                  </a:lnTo>
                  <a:lnTo>
                    <a:pt x="60696" y="12547"/>
                  </a:lnTo>
                  <a:lnTo>
                    <a:pt x="60067" y="12367"/>
                  </a:lnTo>
                  <a:lnTo>
                    <a:pt x="59768" y="12307"/>
                  </a:lnTo>
                  <a:lnTo>
                    <a:pt x="59438" y="12277"/>
                  </a:lnTo>
                  <a:lnTo>
                    <a:pt x="59139" y="12248"/>
                  </a:lnTo>
                  <a:lnTo>
                    <a:pt x="58809" y="12248"/>
                  </a:lnTo>
                  <a:lnTo>
                    <a:pt x="58510" y="12277"/>
                  </a:lnTo>
                  <a:lnTo>
                    <a:pt x="58211" y="12337"/>
                  </a:lnTo>
                  <a:lnTo>
                    <a:pt x="57911" y="12397"/>
                  </a:lnTo>
                  <a:lnTo>
                    <a:pt x="57612" y="12487"/>
                  </a:lnTo>
                  <a:lnTo>
                    <a:pt x="57312" y="12607"/>
                  </a:lnTo>
                  <a:lnTo>
                    <a:pt x="57013" y="12757"/>
                  </a:lnTo>
                  <a:lnTo>
                    <a:pt x="56773" y="12906"/>
                  </a:lnTo>
                  <a:lnTo>
                    <a:pt x="56564" y="13086"/>
                  </a:lnTo>
                  <a:lnTo>
                    <a:pt x="56144" y="13445"/>
                  </a:lnTo>
                  <a:lnTo>
                    <a:pt x="55725" y="13835"/>
                  </a:lnTo>
                  <a:lnTo>
                    <a:pt x="55336" y="14224"/>
                  </a:lnTo>
                  <a:lnTo>
                    <a:pt x="54917" y="14613"/>
                  </a:lnTo>
                  <a:lnTo>
                    <a:pt x="54498" y="14972"/>
                  </a:lnTo>
                  <a:lnTo>
                    <a:pt x="54048" y="15332"/>
                  </a:lnTo>
                  <a:lnTo>
                    <a:pt x="53809" y="15451"/>
                  </a:lnTo>
                  <a:lnTo>
                    <a:pt x="53569" y="15601"/>
                  </a:lnTo>
                  <a:lnTo>
                    <a:pt x="53300" y="15691"/>
                  </a:lnTo>
                  <a:lnTo>
                    <a:pt x="53030" y="15721"/>
                  </a:lnTo>
                  <a:lnTo>
                    <a:pt x="52761" y="15721"/>
                  </a:lnTo>
                  <a:lnTo>
                    <a:pt x="52491" y="15661"/>
                  </a:lnTo>
                  <a:lnTo>
                    <a:pt x="52222" y="15571"/>
                  </a:lnTo>
                  <a:lnTo>
                    <a:pt x="51952" y="15451"/>
                  </a:lnTo>
                  <a:lnTo>
                    <a:pt x="51713" y="15302"/>
                  </a:lnTo>
                  <a:lnTo>
                    <a:pt x="51443" y="15122"/>
                  </a:lnTo>
                  <a:lnTo>
                    <a:pt x="50964" y="14733"/>
                  </a:lnTo>
                  <a:lnTo>
                    <a:pt x="50515" y="14314"/>
                  </a:lnTo>
                  <a:lnTo>
                    <a:pt x="49737" y="13565"/>
                  </a:lnTo>
                  <a:lnTo>
                    <a:pt x="49317" y="13206"/>
                  </a:lnTo>
                  <a:lnTo>
                    <a:pt x="48898" y="12876"/>
                  </a:lnTo>
                  <a:lnTo>
                    <a:pt x="48479" y="12607"/>
                  </a:lnTo>
                  <a:lnTo>
                    <a:pt x="48060" y="12337"/>
                  </a:lnTo>
                  <a:lnTo>
                    <a:pt x="47641" y="12128"/>
                  </a:lnTo>
                  <a:lnTo>
                    <a:pt x="47221" y="11948"/>
                  </a:lnTo>
                  <a:lnTo>
                    <a:pt x="46772" y="11798"/>
                  </a:lnTo>
                  <a:lnTo>
                    <a:pt x="46323" y="11709"/>
                  </a:lnTo>
                  <a:lnTo>
                    <a:pt x="45904" y="11619"/>
                  </a:lnTo>
                  <a:lnTo>
                    <a:pt x="45425" y="11589"/>
                  </a:lnTo>
                  <a:lnTo>
                    <a:pt x="44976" y="11619"/>
                  </a:lnTo>
                  <a:lnTo>
                    <a:pt x="44526" y="11679"/>
                  </a:lnTo>
                  <a:lnTo>
                    <a:pt x="44047" y="11768"/>
                  </a:lnTo>
                  <a:lnTo>
                    <a:pt x="43568" y="11888"/>
                  </a:lnTo>
                  <a:lnTo>
                    <a:pt x="43059" y="12068"/>
                  </a:lnTo>
                  <a:lnTo>
                    <a:pt x="42580" y="12307"/>
                  </a:lnTo>
                  <a:lnTo>
                    <a:pt x="42191" y="12517"/>
                  </a:lnTo>
                  <a:lnTo>
                    <a:pt x="41802" y="12727"/>
                  </a:lnTo>
                  <a:lnTo>
                    <a:pt x="41053" y="13206"/>
                  </a:lnTo>
                  <a:lnTo>
                    <a:pt x="40304" y="13685"/>
                  </a:lnTo>
                  <a:lnTo>
                    <a:pt x="39526" y="14164"/>
                  </a:lnTo>
                  <a:lnTo>
                    <a:pt x="39256" y="14284"/>
                  </a:lnTo>
                  <a:lnTo>
                    <a:pt x="38987" y="14403"/>
                  </a:lnTo>
                  <a:lnTo>
                    <a:pt x="38717" y="14463"/>
                  </a:lnTo>
                  <a:lnTo>
                    <a:pt x="38478" y="14523"/>
                  </a:lnTo>
                  <a:lnTo>
                    <a:pt x="38208" y="14553"/>
                  </a:lnTo>
                  <a:lnTo>
                    <a:pt x="37969" y="14553"/>
                  </a:lnTo>
                  <a:lnTo>
                    <a:pt x="37729" y="14523"/>
                  </a:lnTo>
                  <a:lnTo>
                    <a:pt x="37490" y="14463"/>
                  </a:lnTo>
                  <a:lnTo>
                    <a:pt x="37280" y="14403"/>
                  </a:lnTo>
                  <a:lnTo>
                    <a:pt x="37041" y="14314"/>
                  </a:lnTo>
                  <a:lnTo>
                    <a:pt x="36801" y="14194"/>
                  </a:lnTo>
                  <a:lnTo>
                    <a:pt x="36591" y="14074"/>
                  </a:lnTo>
                  <a:lnTo>
                    <a:pt x="36142" y="13745"/>
                  </a:lnTo>
                  <a:lnTo>
                    <a:pt x="35693" y="13355"/>
                  </a:lnTo>
                  <a:lnTo>
                    <a:pt x="35483" y="13146"/>
                  </a:lnTo>
                  <a:lnTo>
                    <a:pt x="35304" y="12936"/>
                  </a:lnTo>
                  <a:lnTo>
                    <a:pt x="34974" y="12457"/>
                  </a:lnTo>
                  <a:lnTo>
                    <a:pt x="34645" y="11948"/>
                  </a:lnTo>
                  <a:lnTo>
                    <a:pt x="34376" y="11439"/>
                  </a:lnTo>
                  <a:lnTo>
                    <a:pt x="34076" y="10930"/>
                  </a:lnTo>
                  <a:lnTo>
                    <a:pt x="33777" y="10421"/>
                  </a:lnTo>
                  <a:lnTo>
                    <a:pt x="33477" y="9912"/>
                  </a:lnTo>
                  <a:lnTo>
                    <a:pt x="33118" y="9463"/>
                  </a:lnTo>
                  <a:lnTo>
                    <a:pt x="32908" y="9253"/>
                  </a:lnTo>
                  <a:lnTo>
                    <a:pt x="32699" y="9074"/>
                  </a:lnTo>
                  <a:lnTo>
                    <a:pt x="32459" y="8894"/>
                  </a:lnTo>
                  <a:lnTo>
                    <a:pt x="32220" y="8744"/>
                  </a:lnTo>
                  <a:lnTo>
                    <a:pt x="31980" y="8594"/>
                  </a:lnTo>
                  <a:lnTo>
                    <a:pt x="31711" y="8475"/>
                  </a:lnTo>
                  <a:lnTo>
                    <a:pt x="31441" y="8355"/>
                  </a:lnTo>
                  <a:lnTo>
                    <a:pt x="31172" y="8295"/>
                  </a:lnTo>
                  <a:lnTo>
                    <a:pt x="30872" y="8205"/>
                  </a:lnTo>
                  <a:lnTo>
                    <a:pt x="30603" y="8175"/>
                  </a:lnTo>
                  <a:lnTo>
                    <a:pt x="30303" y="8145"/>
                  </a:lnTo>
                  <a:lnTo>
                    <a:pt x="30034" y="8115"/>
                  </a:lnTo>
                  <a:lnTo>
                    <a:pt x="29734" y="8115"/>
                  </a:lnTo>
                  <a:lnTo>
                    <a:pt x="29465" y="8145"/>
                  </a:lnTo>
                  <a:lnTo>
                    <a:pt x="29165" y="8205"/>
                  </a:lnTo>
                  <a:lnTo>
                    <a:pt x="28896" y="8265"/>
                  </a:lnTo>
                  <a:lnTo>
                    <a:pt x="28626" y="8355"/>
                  </a:lnTo>
                  <a:lnTo>
                    <a:pt x="28357" y="8445"/>
                  </a:lnTo>
                  <a:lnTo>
                    <a:pt x="28117" y="8564"/>
                  </a:lnTo>
                  <a:lnTo>
                    <a:pt x="27848" y="8714"/>
                  </a:lnTo>
                  <a:lnTo>
                    <a:pt x="27399" y="9044"/>
                  </a:lnTo>
                  <a:lnTo>
                    <a:pt x="26950" y="9403"/>
                  </a:lnTo>
                  <a:lnTo>
                    <a:pt x="26081" y="10151"/>
                  </a:lnTo>
                  <a:lnTo>
                    <a:pt x="25632" y="10541"/>
                  </a:lnTo>
                  <a:lnTo>
                    <a:pt x="25213" y="10900"/>
                  </a:lnTo>
                  <a:lnTo>
                    <a:pt x="24764" y="11170"/>
                  </a:lnTo>
                  <a:lnTo>
                    <a:pt x="24315" y="11409"/>
                  </a:lnTo>
                  <a:lnTo>
                    <a:pt x="23895" y="11559"/>
                  </a:lnTo>
                  <a:lnTo>
                    <a:pt x="23476" y="11649"/>
                  </a:lnTo>
                  <a:lnTo>
                    <a:pt x="23057" y="11679"/>
                  </a:lnTo>
                  <a:lnTo>
                    <a:pt x="22638" y="11679"/>
                  </a:lnTo>
                  <a:lnTo>
                    <a:pt x="22248" y="11589"/>
                  </a:lnTo>
                  <a:lnTo>
                    <a:pt x="21859" y="11469"/>
                  </a:lnTo>
                  <a:lnTo>
                    <a:pt x="21500" y="11289"/>
                  </a:lnTo>
                  <a:lnTo>
                    <a:pt x="21141" y="11080"/>
                  </a:lnTo>
                  <a:lnTo>
                    <a:pt x="20811" y="10810"/>
                  </a:lnTo>
                  <a:lnTo>
                    <a:pt x="20482" y="10511"/>
                  </a:lnTo>
                  <a:lnTo>
                    <a:pt x="20182" y="10181"/>
                  </a:lnTo>
                  <a:lnTo>
                    <a:pt x="19913" y="9822"/>
                  </a:lnTo>
                  <a:lnTo>
                    <a:pt x="19673" y="9433"/>
                  </a:lnTo>
                  <a:lnTo>
                    <a:pt x="19434" y="9014"/>
                  </a:lnTo>
                  <a:lnTo>
                    <a:pt x="18955" y="8115"/>
                  </a:lnTo>
                  <a:lnTo>
                    <a:pt x="18506" y="7187"/>
                  </a:lnTo>
                  <a:lnTo>
                    <a:pt x="18266" y="6768"/>
                  </a:lnTo>
                  <a:lnTo>
                    <a:pt x="17997" y="6319"/>
                  </a:lnTo>
                  <a:lnTo>
                    <a:pt x="17727" y="5929"/>
                  </a:lnTo>
                  <a:lnTo>
                    <a:pt x="17428" y="5540"/>
                  </a:lnTo>
                  <a:lnTo>
                    <a:pt x="17128" y="5181"/>
                  </a:lnTo>
                  <a:lnTo>
                    <a:pt x="16769" y="4881"/>
                  </a:lnTo>
                  <a:lnTo>
                    <a:pt x="16410" y="4612"/>
                  </a:lnTo>
                  <a:lnTo>
                    <a:pt x="15990" y="4402"/>
                  </a:lnTo>
                  <a:lnTo>
                    <a:pt x="15541" y="4223"/>
                  </a:lnTo>
                  <a:lnTo>
                    <a:pt x="15062" y="4103"/>
                  </a:lnTo>
                  <a:lnTo>
                    <a:pt x="14523" y="4043"/>
                  </a:lnTo>
                  <a:lnTo>
                    <a:pt x="13954" y="4073"/>
                  </a:lnTo>
                  <a:lnTo>
                    <a:pt x="13475" y="4133"/>
                  </a:lnTo>
                  <a:lnTo>
                    <a:pt x="13026" y="4223"/>
                  </a:lnTo>
                  <a:lnTo>
                    <a:pt x="12547" y="4342"/>
                  </a:lnTo>
                  <a:lnTo>
                    <a:pt x="12098" y="4462"/>
                  </a:lnTo>
                  <a:lnTo>
                    <a:pt x="11649" y="4642"/>
                  </a:lnTo>
                  <a:lnTo>
                    <a:pt x="11199" y="4822"/>
                  </a:lnTo>
                  <a:lnTo>
                    <a:pt x="10301" y="5241"/>
                  </a:lnTo>
                  <a:lnTo>
                    <a:pt x="9433" y="5690"/>
                  </a:lnTo>
                  <a:lnTo>
                    <a:pt x="8594" y="6169"/>
                  </a:lnTo>
                  <a:lnTo>
                    <a:pt x="7756" y="6618"/>
                  </a:lnTo>
                  <a:lnTo>
                    <a:pt x="6917" y="7067"/>
                  </a:lnTo>
                  <a:lnTo>
                    <a:pt x="6109" y="7457"/>
                  </a:lnTo>
                  <a:lnTo>
                    <a:pt x="5690" y="7636"/>
                  </a:lnTo>
                  <a:lnTo>
                    <a:pt x="5241" y="7786"/>
                  </a:lnTo>
                  <a:lnTo>
                    <a:pt x="4821" y="7936"/>
                  </a:lnTo>
                  <a:lnTo>
                    <a:pt x="4372" y="8055"/>
                  </a:lnTo>
                  <a:lnTo>
                    <a:pt x="3953" y="8115"/>
                  </a:lnTo>
                  <a:lnTo>
                    <a:pt x="3504" y="8175"/>
                  </a:lnTo>
                  <a:lnTo>
                    <a:pt x="3025" y="8175"/>
                  </a:lnTo>
                  <a:lnTo>
                    <a:pt x="2815" y="8115"/>
                  </a:lnTo>
                  <a:lnTo>
                    <a:pt x="2666" y="8055"/>
                  </a:lnTo>
                  <a:lnTo>
                    <a:pt x="2516" y="7936"/>
                  </a:lnTo>
                  <a:lnTo>
                    <a:pt x="2396" y="7846"/>
                  </a:lnTo>
                  <a:lnTo>
                    <a:pt x="2306" y="7726"/>
                  </a:lnTo>
                  <a:lnTo>
                    <a:pt x="2246" y="7576"/>
                  </a:lnTo>
                  <a:lnTo>
                    <a:pt x="2186" y="7427"/>
                  </a:lnTo>
                  <a:lnTo>
                    <a:pt x="2186" y="7247"/>
                  </a:lnTo>
                  <a:lnTo>
                    <a:pt x="2186" y="7097"/>
                  </a:lnTo>
                  <a:lnTo>
                    <a:pt x="2216" y="6918"/>
                  </a:lnTo>
                  <a:lnTo>
                    <a:pt x="2246" y="6738"/>
                  </a:lnTo>
                  <a:lnTo>
                    <a:pt x="2336" y="6558"/>
                  </a:lnTo>
                  <a:lnTo>
                    <a:pt x="2426" y="6379"/>
                  </a:lnTo>
                  <a:lnTo>
                    <a:pt x="2546" y="6199"/>
                  </a:lnTo>
                  <a:lnTo>
                    <a:pt x="2845" y="5810"/>
                  </a:lnTo>
                  <a:lnTo>
                    <a:pt x="3175" y="5450"/>
                  </a:lnTo>
                  <a:lnTo>
                    <a:pt x="3504" y="5121"/>
                  </a:lnTo>
                  <a:lnTo>
                    <a:pt x="3863" y="4822"/>
                  </a:lnTo>
                  <a:lnTo>
                    <a:pt x="4223" y="4522"/>
                  </a:lnTo>
                  <a:lnTo>
                    <a:pt x="4612" y="4253"/>
                  </a:lnTo>
                  <a:lnTo>
                    <a:pt x="5420" y="3714"/>
                  </a:lnTo>
                  <a:lnTo>
                    <a:pt x="7067" y="2696"/>
                  </a:lnTo>
                  <a:lnTo>
                    <a:pt x="7876" y="2157"/>
                  </a:lnTo>
                  <a:lnTo>
                    <a:pt x="8265" y="1887"/>
                  </a:lnTo>
                  <a:lnTo>
                    <a:pt x="8624" y="1588"/>
                  </a:lnTo>
                  <a:lnTo>
                    <a:pt x="8774" y="1438"/>
                  </a:lnTo>
                  <a:lnTo>
                    <a:pt x="8894" y="1288"/>
                  </a:lnTo>
                  <a:lnTo>
                    <a:pt x="8954" y="1109"/>
                  </a:lnTo>
                  <a:lnTo>
                    <a:pt x="8984" y="959"/>
                  </a:lnTo>
                  <a:lnTo>
                    <a:pt x="8954" y="779"/>
                  </a:lnTo>
                  <a:lnTo>
                    <a:pt x="8894" y="629"/>
                  </a:lnTo>
                  <a:lnTo>
                    <a:pt x="8834" y="480"/>
                  </a:lnTo>
                  <a:lnTo>
                    <a:pt x="8714" y="330"/>
                  </a:lnTo>
                  <a:lnTo>
                    <a:pt x="8594" y="240"/>
                  </a:lnTo>
                  <a:lnTo>
                    <a:pt x="8445" y="120"/>
                  </a:lnTo>
                  <a:lnTo>
                    <a:pt x="8265" y="61"/>
                  </a:lnTo>
                  <a:lnTo>
                    <a:pt x="80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7"/>
            <p:cNvSpPr/>
            <p:nvPr/>
          </p:nvSpPr>
          <p:spPr>
            <a:xfrm>
              <a:off x="7270832" y="3474132"/>
              <a:ext cx="486588" cy="130838"/>
            </a:xfrm>
            <a:custGeom>
              <a:avLst/>
              <a:gdLst/>
              <a:ahLst/>
              <a:cxnLst/>
              <a:rect l="l" t="t" r="r" b="b"/>
              <a:pathLst>
                <a:path w="66954" h="17997" extrusionOk="0">
                  <a:moveTo>
                    <a:pt x="988" y="1"/>
                  </a:moveTo>
                  <a:lnTo>
                    <a:pt x="839" y="31"/>
                  </a:lnTo>
                  <a:lnTo>
                    <a:pt x="659" y="61"/>
                  </a:lnTo>
                  <a:lnTo>
                    <a:pt x="509" y="121"/>
                  </a:lnTo>
                  <a:lnTo>
                    <a:pt x="390" y="211"/>
                  </a:lnTo>
                  <a:lnTo>
                    <a:pt x="270" y="360"/>
                  </a:lnTo>
                  <a:lnTo>
                    <a:pt x="150" y="480"/>
                  </a:lnTo>
                  <a:lnTo>
                    <a:pt x="90" y="660"/>
                  </a:lnTo>
                  <a:lnTo>
                    <a:pt x="60" y="869"/>
                  </a:lnTo>
                  <a:lnTo>
                    <a:pt x="30" y="1798"/>
                  </a:lnTo>
                  <a:lnTo>
                    <a:pt x="0" y="2726"/>
                  </a:lnTo>
                  <a:lnTo>
                    <a:pt x="30" y="3654"/>
                  </a:lnTo>
                  <a:lnTo>
                    <a:pt x="90" y="4582"/>
                  </a:lnTo>
                  <a:lnTo>
                    <a:pt x="150" y="5061"/>
                  </a:lnTo>
                  <a:lnTo>
                    <a:pt x="210" y="5511"/>
                  </a:lnTo>
                  <a:lnTo>
                    <a:pt x="330" y="5960"/>
                  </a:lnTo>
                  <a:lnTo>
                    <a:pt x="449" y="6409"/>
                  </a:lnTo>
                  <a:lnTo>
                    <a:pt x="599" y="6858"/>
                  </a:lnTo>
                  <a:lnTo>
                    <a:pt x="749" y="7277"/>
                  </a:lnTo>
                  <a:lnTo>
                    <a:pt x="959" y="7696"/>
                  </a:lnTo>
                  <a:lnTo>
                    <a:pt x="1198" y="8086"/>
                  </a:lnTo>
                  <a:lnTo>
                    <a:pt x="1527" y="8595"/>
                  </a:lnTo>
                  <a:lnTo>
                    <a:pt x="1917" y="9044"/>
                  </a:lnTo>
                  <a:lnTo>
                    <a:pt x="2336" y="9463"/>
                  </a:lnTo>
                  <a:lnTo>
                    <a:pt x="2785" y="9822"/>
                  </a:lnTo>
                  <a:lnTo>
                    <a:pt x="3234" y="10182"/>
                  </a:lnTo>
                  <a:lnTo>
                    <a:pt x="3743" y="10481"/>
                  </a:lnTo>
                  <a:lnTo>
                    <a:pt x="4252" y="10721"/>
                  </a:lnTo>
                  <a:lnTo>
                    <a:pt x="4761" y="10960"/>
                  </a:lnTo>
                  <a:lnTo>
                    <a:pt x="5330" y="11170"/>
                  </a:lnTo>
                  <a:lnTo>
                    <a:pt x="5869" y="11349"/>
                  </a:lnTo>
                  <a:lnTo>
                    <a:pt x="6438" y="11499"/>
                  </a:lnTo>
                  <a:lnTo>
                    <a:pt x="7007" y="11619"/>
                  </a:lnTo>
                  <a:lnTo>
                    <a:pt x="7606" y="11739"/>
                  </a:lnTo>
                  <a:lnTo>
                    <a:pt x="8175" y="11829"/>
                  </a:lnTo>
                  <a:lnTo>
                    <a:pt x="9343" y="11978"/>
                  </a:lnTo>
                  <a:lnTo>
                    <a:pt x="15391" y="12577"/>
                  </a:lnTo>
                  <a:lnTo>
                    <a:pt x="18416" y="12907"/>
                  </a:lnTo>
                  <a:lnTo>
                    <a:pt x="21440" y="13266"/>
                  </a:lnTo>
                  <a:lnTo>
                    <a:pt x="22937" y="13446"/>
                  </a:lnTo>
                  <a:lnTo>
                    <a:pt x="24434" y="13625"/>
                  </a:lnTo>
                  <a:lnTo>
                    <a:pt x="27399" y="13925"/>
                  </a:lnTo>
                  <a:lnTo>
                    <a:pt x="28896" y="14104"/>
                  </a:lnTo>
                  <a:lnTo>
                    <a:pt x="30393" y="14284"/>
                  </a:lnTo>
                  <a:lnTo>
                    <a:pt x="31860" y="14523"/>
                  </a:lnTo>
                  <a:lnTo>
                    <a:pt x="33357" y="14793"/>
                  </a:lnTo>
                  <a:lnTo>
                    <a:pt x="36052" y="15332"/>
                  </a:lnTo>
                  <a:lnTo>
                    <a:pt x="38747" y="15931"/>
                  </a:lnTo>
                  <a:lnTo>
                    <a:pt x="41442" y="16500"/>
                  </a:lnTo>
                  <a:lnTo>
                    <a:pt x="44137" y="17009"/>
                  </a:lnTo>
                  <a:lnTo>
                    <a:pt x="45514" y="17248"/>
                  </a:lnTo>
                  <a:lnTo>
                    <a:pt x="46862" y="17458"/>
                  </a:lnTo>
                  <a:lnTo>
                    <a:pt x="48239" y="17638"/>
                  </a:lnTo>
                  <a:lnTo>
                    <a:pt x="49587" y="17787"/>
                  </a:lnTo>
                  <a:lnTo>
                    <a:pt x="50964" y="17907"/>
                  </a:lnTo>
                  <a:lnTo>
                    <a:pt x="52341" y="17967"/>
                  </a:lnTo>
                  <a:lnTo>
                    <a:pt x="53719" y="17997"/>
                  </a:lnTo>
                  <a:lnTo>
                    <a:pt x="55096" y="17967"/>
                  </a:lnTo>
                  <a:lnTo>
                    <a:pt x="56294" y="17877"/>
                  </a:lnTo>
                  <a:lnTo>
                    <a:pt x="57522" y="17787"/>
                  </a:lnTo>
                  <a:lnTo>
                    <a:pt x="58150" y="17697"/>
                  </a:lnTo>
                  <a:lnTo>
                    <a:pt x="58779" y="17608"/>
                  </a:lnTo>
                  <a:lnTo>
                    <a:pt x="59408" y="17488"/>
                  </a:lnTo>
                  <a:lnTo>
                    <a:pt x="60007" y="17368"/>
                  </a:lnTo>
                  <a:lnTo>
                    <a:pt x="60636" y="17188"/>
                  </a:lnTo>
                  <a:lnTo>
                    <a:pt x="61235" y="17009"/>
                  </a:lnTo>
                  <a:lnTo>
                    <a:pt x="61804" y="16769"/>
                  </a:lnTo>
                  <a:lnTo>
                    <a:pt x="62372" y="16530"/>
                  </a:lnTo>
                  <a:lnTo>
                    <a:pt x="62881" y="16230"/>
                  </a:lnTo>
                  <a:lnTo>
                    <a:pt x="63391" y="15901"/>
                  </a:lnTo>
                  <a:lnTo>
                    <a:pt x="63870" y="15542"/>
                  </a:lnTo>
                  <a:lnTo>
                    <a:pt x="64319" y="15122"/>
                  </a:lnTo>
                  <a:lnTo>
                    <a:pt x="64678" y="14703"/>
                  </a:lnTo>
                  <a:lnTo>
                    <a:pt x="65007" y="14254"/>
                  </a:lnTo>
                  <a:lnTo>
                    <a:pt x="65277" y="13775"/>
                  </a:lnTo>
                  <a:lnTo>
                    <a:pt x="65546" y="13296"/>
                  </a:lnTo>
                  <a:lnTo>
                    <a:pt x="65756" y="12757"/>
                  </a:lnTo>
                  <a:lnTo>
                    <a:pt x="65936" y="12248"/>
                  </a:lnTo>
                  <a:lnTo>
                    <a:pt x="66085" y="11709"/>
                  </a:lnTo>
                  <a:lnTo>
                    <a:pt x="66205" y="11140"/>
                  </a:lnTo>
                  <a:lnTo>
                    <a:pt x="66445" y="10032"/>
                  </a:lnTo>
                  <a:lnTo>
                    <a:pt x="66594" y="8924"/>
                  </a:lnTo>
                  <a:lnTo>
                    <a:pt x="66774" y="7816"/>
                  </a:lnTo>
                  <a:lnTo>
                    <a:pt x="66924" y="6738"/>
                  </a:lnTo>
                  <a:lnTo>
                    <a:pt x="66954" y="6499"/>
                  </a:lnTo>
                  <a:lnTo>
                    <a:pt x="66924" y="6289"/>
                  </a:lnTo>
                  <a:lnTo>
                    <a:pt x="66834" y="6109"/>
                  </a:lnTo>
                  <a:lnTo>
                    <a:pt x="66744" y="5960"/>
                  </a:lnTo>
                  <a:lnTo>
                    <a:pt x="66594" y="5840"/>
                  </a:lnTo>
                  <a:lnTo>
                    <a:pt x="66445" y="5750"/>
                  </a:lnTo>
                  <a:lnTo>
                    <a:pt x="66265" y="5690"/>
                  </a:lnTo>
                  <a:lnTo>
                    <a:pt x="66085" y="5660"/>
                  </a:lnTo>
                  <a:lnTo>
                    <a:pt x="65876" y="5660"/>
                  </a:lnTo>
                  <a:lnTo>
                    <a:pt x="65696" y="5690"/>
                  </a:lnTo>
                  <a:lnTo>
                    <a:pt x="65487" y="5750"/>
                  </a:lnTo>
                  <a:lnTo>
                    <a:pt x="65337" y="5870"/>
                  </a:lnTo>
                  <a:lnTo>
                    <a:pt x="65157" y="5990"/>
                  </a:lnTo>
                  <a:lnTo>
                    <a:pt x="65037" y="6139"/>
                  </a:lnTo>
                  <a:lnTo>
                    <a:pt x="64918" y="6349"/>
                  </a:lnTo>
                  <a:lnTo>
                    <a:pt x="64858" y="6559"/>
                  </a:lnTo>
                  <a:lnTo>
                    <a:pt x="64738" y="7457"/>
                  </a:lnTo>
                  <a:lnTo>
                    <a:pt x="64588" y="8385"/>
                  </a:lnTo>
                  <a:lnTo>
                    <a:pt x="64468" y="9313"/>
                  </a:lnTo>
                  <a:lnTo>
                    <a:pt x="64319" y="10242"/>
                  </a:lnTo>
                  <a:lnTo>
                    <a:pt x="64199" y="10721"/>
                  </a:lnTo>
                  <a:lnTo>
                    <a:pt x="64109" y="11170"/>
                  </a:lnTo>
                  <a:lnTo>
                    <a:pt x="63959" y="11619"/>
                  </a:lnTo>
                  <a:lnTo>
                    <a:pt x="63810" y="12038"/>
                  </a:lnTo>
                  <a:lnTo>
                    <a:pt x="63630" y="12457"/>
                  </a:lnTo>
                  <a:lnTo>
                    <a:pt x="63420" y="12877"/>
                  </a:lnTo>
                  <a:lnTo>
                    <a:pt x="63181" y="13266"/>
                  </a:lnTo>
                  <a:lnTo>
                    <a:pt x="62911" y="13625"/>
                  </a:lnTo>
                  <a:lnTo>
                    <a:pt x="62702" y="13835"/>
                  </a:lnTo>
                  <a:lnTo>
                    <a:pt x="62522" y="14014"/>
                  </a:lnTo>
                  <a:lnTo>
                    <a:pt x="62283" y="14224"/>
                  </a:lnTo>
                  <a:lnTo>
                    <a:pt x="62073" y="14374"/>
                  </a:lnTo>
                  <a:lnTo>
                    <a:pt x="61564" y="14703"/>
                  </a:lnTo>
                  <a:lnTo>
                    <a:pt x="61025" y="14943"/>
                  </a:lnTo>
                  <a:lnTo>
                    <a:pt x="60456" y="15182"/>
                  </a:lnTo>
                  <a:lnTo>
                    <a:pt x="59857" y="15362"/>
                  </a:lnTo>
                  <a:lnTo>
                    <a:pt x="59228" y="15512"/>
                  </a:lnTo>
                  <a:lnTo>
                    <a:pt x="58570" y="15631"/>
                  </a:lnTo>
                  <a:lnTo>
                    <a:pt x="57911" y="15721"/>
                  </a:lnTo>
                  <a:lnTo>
                    <a:pt x="57252" y="15811"/>
                  </a:lnTo>
                  <a:lnTo>
                    <a:pt x="55965" y="15901"/>
                  </a:lnTo>
                  <a:lnTo>
                    <a:pt x="54737" y="15931"/>
                  </a:lnTo>
                  <a:lnTo>
                    <a:pt x="52401" y="15931"/>
                  </a:lnTo>
                  <a:lnTo>
                    <a:pt x="51174" y="15871"/>
                  </a:lnTo>
                  <a:lnTo>
                    <a:pt x="49976" y="15811"/>
                  </a:lnTo>
                  <a:lnTo>
                    <a:pt x="48748" y="15691"/>
                  </a:lnTo>
                  <a:lnTo>
                    <a:pt x="47521" y="15512"/>
                  </a:lnTo>
                  <a:lnTo>
                    <a:pt x="46323" y="15362"/>
                  </a:lnTo>
                  <a:lnTo>
                    <a:pt x="45095" y="15152"/>
                  </a:lnTo>
                  <a:lnTo>
                    <a:pt x="43897" y="14913"/>
                  </a:lnTo>
                  <a:lnTo>
                    <a:pt x="41472" y="14434"/>
                  </a:lnTo>
                  <a:lnTo>
                    <a:pt x="39076" y="13925"/>
                  </a:lnTo>
                  <a:lnTo>
                    <a:pt x="36651" y="13386"/>
                  </a:lnTo>
                  <a:lnTo>
                    <a:pt x="34256" y="12877"/>
                  </a:lnTo>
                  <a:lnTo>
                    <a:pt x="33088" y="12637"/>
                  </a:lnTo>
                  <a:lnTo>
                    <a:pt x="31890" y="12457"/>
                  </a:lnTo>
                  <a:lnTo>
                    <a:pt x="30722" y="12248"/>
                  </a:lnTo>
                  <a:lnTo>
                    <a:pt x="29525" y="12098"/>
                  </a:lnTo>
                  <a:lnTo>
                    <a:pt x="27129" y="11799"/>
                  </a:lnTo>
                  <a:lnTo>
                    <a:pt x="24734" y="11589"/>
                  </a:lnTo>
                  <a:lnTo>
                    <a:pt x="23296" y="11439"/>
                  </a:lnTo>
                  <a:lnTo>
                    <a:pt x="21859" y="11260"/>
                  </a:lnTo>
                  <a:lnTo>
                    <a:pt x="19014" y="10870"/>
                  </a:lnTo>
                  <a:lnTo>
                    <a:pt x="17577" y="10691"/>
                  </a:lnTo>
                  <a:lnTo>
                    <a:pt x="16140" y="10511"/>
                  </a:lnTo>
                  <a:lnTo>
                    <a:pt x="14703" y="10361"/>
                  </a:lnTo>
                  <a:lnTo>
                    <a:pt x="13265" y="10242"/>
                  </a:lnTo>
                  <a:lnTo>
                    <a:pt x="10810" y="10122"/>
                  </a:lnTo>
                  <a:lnTo>
                    <a:pt x="9552" y="10032"/>
                  </a:lnTo>
                  <a:lnTo>
                    <a:pt x="8894" y="9972"/>
                  </a:lnTo>
                  <a:lnTo>
                    <a:pt x="8265" y="9882"/>
                  </a:lnTo>
                  <a:lnTo>
                    <a:pt x="7636" y="9762"/>
                  </a:lnTo>
                  <a:lnTo>
                    <a:pt x="7037" y="9643"/>
                  </a:lnTo>
                  <a:lnTo>
                    <a:pt x="6438" y="9463"/>
                  </a:lnTo>
                  <a:lnTo>
                    <a:pt x="5839" y="9283"/>
                  </a:lnTo>
                  <a:lnTo>
                    <a:pt x="5270" y="9044"/>
                  </a:lnTo>
                  <a:lnTo>
                    <a:pt x="4731" y="8744"/>
                  </a:lnTo>
                  <a:lnTo>
                    <a:pt x="4192" y="8445"/>
                  </a:lnTo>
                  <a:lnTo>
                    <a:pt x="3713" y="8056"/>
                  </a:lnTo>
                  <a:lnTo>
                    <a:pt x="3354" y="7726"/>
                  </a:lnTo>
                  <a:lnTo>
                    <a:pt x="3055" y="7367"/>
                  </a:lnTo>
                  <a:lnTo>
                    <a:pt x="2785" y="6978"/>
                  </a:lnTo>
                  <a:lnTo>
                    <a:pt x="2575" y="6559"/>
                  </a:lnTo>
                  <a:lnTo>
                    <a:pt x="2396" y="6139"/>
                  </a:lnTo>
                  <a:lnTo>
                    <a:pt x="2246" y="5690"/>
                  </a:lnTo>
                  <a:lnTo>
                    <a:pt x="2126" y="5211"/>
                  </a:lnTo>
                  <a:lnTo>
                    <a:pt x="2007" y="4732"/>
                  </a:lnTo>
                  <a:lnTo>
                    <a:pt x="1947" y="4223"/>
                  </a:lnTo>
                  <a:lnTo>
                    <a:pt x="1917" y="3744"/>
                  </a:lnTo>
                  <a:lnTo>
                    <a:pt x="1857" y="2756"/>
                  </a:lnTo>
                  <a:lnTo>
                    <a:pt x="1857" y="1798"/>
                  </a:lnTo>
                  <a:lnTo>
                    <a:pt x="1857" y="869"/>
                  </a:lnTo>
                  <a:lnTo>
                    <a:pt x="1857" y="690"/>
                  </a:lnTo>
                  <a:lnTo>
                    <a:pt x="1797" y="510"/>
                  </a:lnTo>
                  <a:lnTo>
                    <a:pt x="1707" y="360"/>
                  </a:lnTo>
                  <a:lnTo>
                    <a:pt x="1587" y="240"/>
                  </a:lnTo>
                  <a:lnTo>
                    <a:pt x="1468" y="121"/>
                  </a:lnTo>
                  <a:lnTo>
                    <a:pt x="1318" y="61"/>
                  </a:lnTo>
                  <a:lnTo>
                    <a:pt x="1168" y="31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7"/>
            <p:cNvSpPr/>
            <p:nvPr/>
          </p:nvSpPr>
          <p:spPr>
            <a:xfrm>
              <a:off x="7271705" y="3524189"/>
              <a:ext cx="476145" cy="126702"/>
            </a:xfrm>
            <a:custGeom>
              <a:avLst/>
              <a:gdLst/>
              <a:ahLst/>
              <a:cxnLst/>
              <a:rect l="l" t="t" r="r" b="b"/>
              <a:pathLst>
                <a:path w="65517" h="17428" extrusionOk="0">
                  <a:moveTo>
                    <a:pt x="1557" y="1"/>
                  </a:moveTo>
                  <a:lnTo>
                    <a:pt x="1377" y="31"/>
                  </a:lnTo>
                  <a:lnTo>
                    <a:pt x="1228" y="61"/>
                  </a:lnTo>
                  <a:lnTo>
                    <a:pt x="1048" y="151"/>
                  </a:lnTo>
                  <a:lnTo>
                    <a:pt x="898" y="240"/>
                  </a:lnTo>
                  <a:lnTo>
                    <a:pt x="779" y="390"/>
                  </a:lnTo>
                  <a:lnTo>
                    <a:pt x="659" y="540"/>
                  </a:lnTo>
                  <a:lnTo>
                    <a:pt x="599" y="750"/>
                  </a:lnTo>
                  <a:lnTo>
                    <a:pt x="389" y="1618"/>
                  </a:lnTo>
                  <a:lnTo>
                    <a:pt x="210" y="2486"/>
                  </a:lnTo>
                  <a:lnTo>
                    <a:pt x="90" y="3355"/>
                  </a:lnTo>
                  <a:lnTo>
                    <a:pt x="0" y="4253"/>
                  </a:lnTo>
                  <a:lnTo>
                    <a:pt x="0" y="4702"/>
                  </a:lnTo>
                  <a:lnTo>
                    <a:pt x="0" y="5121"/>
                  </a:lnTo>
                  <a:lnTo>
                    <a:pt x="0" y="5570"/>
                  </a:lnTo>
                  <a:lnTo>
                    <a:pt x="60" y="6020"/>
                  </a:lnTo>
                  <a:lnTo>
                    <a:pt x="120" y="6439"/>
                  </a:lnTo>
                  <a:lnTo>
                    <a:pt x="210" y="6888"/>
                  </a:lnTo>
                  <a:lnTo>
                    <a:pt x="329" y="7307"/>
                  </a:lnTo>
                  <a:lnTo>
                    <a:pt x="449" y="7726"/>
                  </a:lnTo>
                  <a:lnTo>
                    <a:pt x="659" y="8235"/>
                  </a:lnTo>
                  <a:lnTo>
                    <a:pt x="928" y="8684"/>
                  </a:lnTo>
                  <a:lnTo>
                    <a:pt x="1198" y="9104"/>
                  </a:lnTo>
                  <a:lnTo>
                    <a:pt x="1527" y="9463"/>
                  </a:lnTo>
                  <a:lnTo>
                    <a:pt x="1887" y="9822"/>
                  </a:lnTo>
                  <a:lnTo>
                    <a:pt x="2246" y="10152"/>
                  </a:lnTo>
                  <a:lnTo>
                    <a:pt x="2665" y="10421"/>
                  </a:lnTo>
                  <a:lnTo>
                    <a:pt x="3084" y="10691"/>
                  </a:lnTo>
                  <a:lnTo>
                    <a:pt x="3533" y="10930"/>
                  </a:lnTo>
                  <a:lnTo>
                    <a:pt x="3983" y="11140"/>
                  </a:lnTo>
                  <a:lnTo>
                    <a:pt x="4462" y="11349"/>
                  </a:lnTo>
                  <a:lnTo>
                    <a:pt x="4941" y="11529"/>
                  </a:lnTo>
                  <a:lnTo>
                    <a:pt x="5899" y="11858"/>
                  </a:lnTo>
                  <a:lnTo>
                    <a:pt x="6887" y="12128"/>
                  </a:lnTo>
                  <a:lnTo>
                    <a:pt x="8324" y="12547"/>
                  </a:lnTo>
                  <a:lnTo>
                    <a:pt x="9792" y="12907"/>
                  </a:lnTo>
                  <a:lnTo>
                    <a:pt x="11259" y="13236"/>
                  </a:lnTo>
                  <a:lnTo>
                    <a:pt x="12756" y="13565"/>
                  </a:lnTo>
                  <a:lnTo>
                    <a:pt x="14223" y="13865"/>
                  </a:lnTo>
                  <a:lnTo>
                    <a:pt x="15720" y="14134"/>
                  </a:lnTo>
                  <a:lnTo>
                    <a:pt x="17218" y="14374"/>
                  </a:lnTo>
                  <a:lnTo>
                    <a:pt x="18715" y="14613"/>
                  </a:lnTo>
                  <a:lnTo>
                    <a:pt x="21709" y="15032"/>
                  </a:lnTo>
                  <a:lnTo>
                    <a:pt x="24703" y="15392"/>
                  </a:lnTo>
                  <a:lnTo>
                    <a:pt x="27728" y="15691"/>
                  </a:lnTo>
                  <a:lnTo>
                    <a:pt x="30722" y="15961"/>
                  </a:lnTo>
                  <a:lnTo>
                    <a:pt x="36950" y="16500"/>
                  </a:lnTo>
                  <a:lnTo>
                    <a:pt x="40034" y="16739"/>
                  </a:lnTo>
                  <a:lnTo>
                    <a:pt x="43149" y="16949"/>
                  </a:lnTo>
                  <a:lnTo>
                    <a:pt x="46263" y="17129"/>
                  </a:lnTo>
                  <a:lnTo>
                    <a:pt x="49377" y="17248"/>
                  </a:lnTo>
                  <a:lnTo>
                    <a:pt x="52491" y="17338"/>
                  </a:lnTo>
                  <a:lnTo>
                    <a:pt x="55605" y="17368"/>
                  </a:lnTo>
                  <a:lnTo>
                    <a:pt x="56593" y="17398"/>
                  </a:lnTo>
                  <a:lnTo>
                    <a:pt x="57611" y="17428"/>
                  </a:lnTo>
                  <a:lnTo>
                    <a:pt x="58629" y="17428"/>
                  </a:lnTo>
                  <a:lnTo>
                    <a:pt x="59647" y="17398"/>
                  </a:lnTo>
                  <a:lnTo>
                    <a:pt x="60156" y="17338"/>
                  </a:lnTo>
                  <a:lnTo>
                    <a:pt x="60665" y="17278"/>
                  </a:lnTo>
                  <a:lnTo>
                    <a:pt x="61145" y="17188"/>
                  </a:lnTo>
                  <a:lnTo>
                    <a:pt x="61624" y="17069"/>
                  </a:lnTo>
                  <a:lnTo>
                    <a:pt x="62103" y="16919"/>
                  </a:lnTo>
                  <a:lnTo>
                    <a:pt x="62552" y="16739"/>
                  </a:lnTo>
                  <a:lnTo>
                    <a:pt x="63001" y="16500"/>
                  </a:lnTo>
                  <a:lnTo>
                    <a:pt x="63420" y="16230"/>
                  </a:lnTo>
                  <a:lnTo>
                    <a:pt x="63690" y="16021"/>
                  </a:lnTo>
                  <a:lnTo>
                    <a:pt x="63929" y="15811"/>
                  </a:lnTo>
                  <a:lnTo>
                    <a:pt x="64169" y="15601"/>
                  </a:lnTo>
                  <a:lnTo>
                    <a:pt x="64348" y="15392"/>
                  </a:lnTo>
                  <a:lnTo>
                    <a:pt x="64558" y="15152"/>
                  </a:lnTo>
                  <a:lnTo>
                    <a:pt x="64708" y="14913"/>
                  </a:lnTo>
                  <a:lnTo>
                    <a:pt x="64858" y="14643"/>
                  </a:lnTo>
                  <a:lnTo>
                    <a:pt x="64977" y="14374"/>
                  </a:lnTo>
                  <a:lnTo>
                    <a:pt x="65217" y="13835"/>
                  </a:lnTo>
                  <a:lnTo>
                    <a:pt x="65367" y="13296"/>
                  </a:lnTo>
                  <a:lnTo>
                    <a:pt x="65456" y="12697"/>
                  </a:lnTo>
                  <a:lnTo>
                    <a:pt x="65516" y="12098"/>
                  </a:lnTo>
                  <a:lnTo>
                    <a:pt x="65516" y="11499"/>
                  </a:lnTo>
                  <a:lnTo>
                    <a:pt x="65486" y="10900"/>
                  </a:lnTo>
                  <a:lnTo>
                    <a:pt x="65426" y="10271"/>
                  </a:lnTo>
                  <a:lnTo>
                    <a:pt x="65337" y="9673"/>
                  </a:lnTo>
                  <a:lnTo>
                    <a:pt x="65247" y="9074"/>
                  </a:lnTo>
                  <a:lnTo>
                    <a:pt x="65097" y="8475"/>
                  </a:lnTo>
                  <a:lnTo>
                    <a:pt x="64828" y="7337"/>
                  </a:lnTo>
                  <a:lnTo>
                    <a:pt x="64738" y="7127"/>
                  </a:lnTo>
                  <a:lnTo>
                    <a:pt x="64618" y="6948"/>
                  </a:lnTo>
                  <a:lnTo>
                    <a:pt x="64468" y="6798"/>
                  </a:lnTo>
                  <a:lnTo>
                    <a:pt x="64289" y="6678"/>
                  </a:lnTo>
                  <a:lnTo>
                    <a:pt x="64109" y="6588"/>
                  </a:lnTo>
                  <a:lnTo>
                    <a:pt x="63929" y="6559"/>
                  </a:lnTo>
                  <a:lnTo>
                    <a:pt x="63720" y="6559"/>
                  </a:lnTo>
                  <a:lnTo>
                    <a:pt x="63510" y="6588"/>
                  </a:lnTo>
                  <a:lnTo>
                    <a:pt x="63330" y="6618"/>
                  </a:lnTo>
                  <a:lnTo>
                    <a:pt x="63151" y="6708"/>
                  </a:lnTo>
                  <a:lnTo>
                    <a:pt x="63001" y="6828"/>
                  </a:lnTo>
                  <a:lnTo>
                    <a:pt x="62881" y="6978"/>
                  </a:lnTo>
                  <a:lnTo>
                    <a:pt x="62791" y="7127"/>
                  </a:lnTo>
                  <a:lnTo>
                    <a:pt x="62732" y="7337"/>
                  </a:lnTo>
                  <a:lnTo>
                    <a:pt x="62702" y="7547"/>
                  </a:lnTo>
                  <a:lnTo>
                    <a:pt x="62761" y="7786"/>
                  </a:lnTo>
                  <a:lnTo>
                    <a:pt x="63031" y="8894"/>
                  </a:lnTo>
                  <a:lnTo>
                    <a:pt x="63151" y="9463"/>
                  </a:lnTo>
                  <a:lnTo>
                    <a:pt x="63241" y="10062"/>
                  </a:lnTo>
                  <a:lnTo>
                    <a:pt x="63330" y="10631"/>
                  </a:lnTo>
                  <a:lnTo>
                    <a:pt x="63360" y="11230"/>
                  </a:lnTo>
                  <a:lnTo>
                    <a:pt x="63360" y="11799"/>
                  </a:lnTo>
                  <a:lnTo>
                    <a:pt x="63300" y="12338"/>
                  </a:lnTo>
                  <a:lnTo>
                    <a:pt x="63181" y="12877"/>
                  </a:lnTo>
                  <a:lnTo>
                    <a:pt x="63121" y="13116"/>
                  </a:lnTo>
                  <a:lnTo>
                    <a:pt x="63031" y="13356"/>
                  </a:lnTo>
                  <a:lnTo>
                    <a:pt x="62911" y="13595"/>
                  </a:lnTo>
                  <a:lnTo>
                    <a:pt x="62791" y="13805"/>
                  </a:lnTo>
                  <a:lnTo>
                    <a:pt x="62642" y="14014"/>
                  </a:lnTo>
                  <a:lnTo>
                    <a:pt x="62462" y="14224"/>
                  </a:lnTo>
                  <a:lnTo>
                    <a:pt x="62282" y="14404"/>
                  </a:lnTo>
                  <a:lnTo>
                    <a:pt x="62073" y="14553"/>
                  </a:lnTo>
                  <a:lnTo>
                    <a:pt x="61833" y="14703"/>
                  </a:lnTo>
                  <a:lnTo>
                    <a:pt x="61594" y="14853"/>
                  </a:lnTo>
                  <a:lnTo>
                    <a:pt x="61294" y="14973"/>
                  </a:lnTo>
                  <a:lnTo>
                    <a:pt x="60995" y="15062"/>
                  </a:lnTo>
                  <a:lnTo>
                    <a:pt x="60665" y="15152"/>
                  </a:lnTo>
                  <a:lnTo>
                    <a:pt x="60336" y="15212"/>
                  </a:lnTo>
                  <a:lnTo>
                    <a:pt x="59258" y="15332"/>
                  </a:lnTo>
                  <a:lnTo>
                    <a:pt x="58180" y="15392"/>
                  </a:lnTo>
                  <a:lnTo>
                    <a:pt x="57102" y="15422"/>
                  </a:lnTo>
                  <a:lnTo>
                    <a:pt x="56024" y="15392"/>
                  </a:lnTo>
                  <a:lnTo>
                    <a:pt x="53838" y="15332"/>
                  </a:lnTo>
                  <a:lnTo>
                    <a:pt x="52760" y="15302"/>
                  </a:lnTo>
                  <a:lnTo>
                    <a:pt x="51712" y="15272"/>
                  </a:lnTo>
                  <a:lnTo>
                    <a:pt x="49107" y="15212"/>
                  </a:lnTo>
                  <a:lnTo>
                    <a:pt x="46532" y="15122"/>
                  </a:lnTo>
                  <a:lnTo>
                    <a:pt x="43927" y="14973"/>
                  </a:lnTo>
                  <a:lnTo>
                    <a:pt x="41352" y="14793"/>
                  </a:lnTo>
                  <a:lnTo>
                    <a:pt x="38747" y="14583"/>
                  </a:lnTo>
                  <a:lnTo>
                    <a:pt x="36172" y="14374"/>
                  </a:lnTo>
                  <a:lnTo>
                    <a:pt x="31021" y="13925"/>
                  </a:lnTo>
                  <a:lnTo>
                    <a:pt x="28446" y="13685"/>
                  </a:lnTo>
                  <a:lnTo>
                    <a:pt x="25871" y="13416"/>
                  </a:lnTo>
                  <a:lnTo>
                    <a:pt x="23326" y="13086"/>
                  </a:lnTo>
                  <a:lnTo>
                    <a:pt x="20781" y="12757"/>
                  </a:lnTo>
                  <a:lnTo>
                    <a:pt x="18236" y="12368"/>
                  </a:lnTo>
                  <a:lnTo>
                    <a:pt x="15690" y="11948"/>
                  </a:lnTo>
                  <a:lnTo>
                    <a:pt x="13175" y="11469"/>
                  </a:lnTo>
                  <a:lnTo>
                    <a:pt x="10630" y="10960"/>
                  </a:lnTo>
                  <a:lnTo>
                    <a:pt x="8594" y="10541"/>
                  </a:lnTo>
                  <a:lnTo>
                    <a:pt x="7486" y="10301"/>
                  </a:lnTo>
                  <a:lnTo>
                    <a:pt x="6947" y="10152"/>
                  </a:lnTo>
                  <a:lnTo>
                    <a:pt x="6378" y="10002"/>
                  </a:lnTo>
                  <a:lnTo>
                    <a:pt x="5839" y="9822"/>
                  </a:lnTo>
                  <a:lnTo>
                    <a:pt x="5330" y="9613"/>
                  </a:lnTo>
                  <a:lnTo>
                    <a:pt x="4821" y="9373"/>
                  </a:lnTo>
                  <a:lnTo>
                    <a:pt x="4342" y="9134"/>
                  </a:lnTo>
                  <a:lnTo>
                    <a:pt x="3893" y="8864"/>
                  </a:lnTo>
                  <a:lnTo>
                    <a:pt x="3474" y="8535"/>
                  </a:lnTo>
                  <a:lnTo>
                    <a:pt x="3084" y="8175"/>
                  </a:lnTo>
                  <a:lnTo>
                    <a:pt x="2755" y="7786"/>
                  </a:lnTo>
                  <a:lnTo>
                    <a:pt x="2545" y="7427"/>
                  </a:lnTo>
                  <a:lnTo>
                    <a:pt x="2336" y="7068"/>
                  </a:lnTo>
                  <a:lnTo>
                    <a:pt x="2186" y="6678"/>
                  </a:lnTo>
                  <a:lnTo>
                    <a:pt x="2066" y="6259"/>
                  </a:lnTo>
                  <a:lnTo>
                    <a:pt x="2006" y="5840"/>
                  </a:lnTo>
                  <a:lnTo>
                    <a:pt x="1946" y="5391"/>
                  </a:lnTo>
                  <a:lnTo>
                    <a:pt x="1946" y="4972"/>
                  </a:lnTo>
                  <a:lnTo>
                    <a:pt x="1946" y="4522"/>
                  </a:lnTo>
                  <a:lnTo>
                    <a:pt x="1976" y="4073"/>
                  </a:lnTo>
                  <a:lnTo>
                    <a:pt x="2006" y="3624"/>
                  </a:lnTo>
                  <a:lnTo>
                    <a:pt x="2156" y="2756"/>
                  </a:lnTo>
                  <a:lnTo>
                    <a:pt x="2306" y="1887"/>
                  </a:lnTo>
                  <a:lnTo>
                    <a:pt x="2485" y="1109"/>
                  </a:lnTo>
                  <a:lnTo>
                    <a:pt x="2515" y="869"/>
                  </a:lnTo>
                  <a:lnTo>
                    <a:pt x="2485" y="690"/>
                  </a:lnTo>
                  <a:lnTo>
                    <a:pt x="2426" y="510"/>
                  </a:lnTo>
                  <a:lnTo>
                    <a:pt x="2336" y="360"/>
                  </a:lnTo>
                  <a:lnTo>
                    <a:pt x="2216" y="240"/>
                  </a:lnTo>
                  <a:lnTo>
                    <a:pt x="2066" y="151"/>
                  </a:lnTo>
                  <a:lnTo>
                    <a:pt x="1916" y="61"/>
                  </a:lnTo>
                  <a:lnTo>
                    <a:pt x="1737" y="31"/>
                  </a:lnTo>
                  <a:lnTo>
                    <a:pt x="15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7"/>
            <p:cNvSpPr/>
            <p:nvPr/>
          </p:nvSpPr>
          <p:spPr>
            <a:xfrm>
              <a:off x="7468224" y="3264549"/>
              <a:ext cx="29826" cy="27219"/>
            </a:xfrm>
            <a:custGeom>
              <a:avLst/>
              <a:gdLst/>
              <a:ahLst/>
              <a:cxnLst/>
              <a:rect l="l" t="t" r="r" b="b"/>
              <a:pathLst>
                <a:path w="4104" h="3744" extrusionOk="0">
                  <a:moveTo>
                    <a:pt x="3055" y="0"/>
                  </a:moveTo>
                  <a:lnTo>
                    <a:pt x="2906" y="30"/>
                  </a:lnTo>
                  <a:lnTo>
                    <a:pt x="2726" y="120"/>
                  </a:lnTo>
                  <a:lnTo>
                    <a:pt x="2426" y="300"/>
                  </a:lnTo>
                  <a:lnTo>
                    <a:pt x="2127" y="510"/>
                  </a:lnTo>
                  <a:lnTo>
                    <a:pt x="1558" y="989"/>
                  </a:lnTo>
                  <a:lnTo>
                    <a:pt x="869" y="1587"/>
                  </a:lnTo>
                  <a:lnTo>
                    <a:pt x="540" y="1887"/>
                  </a:lnTo>
                  <a:lnTo>
                    <a:pt x="211" y="2216"/>
                  </a:lnTo>
                  <a:lnTo>
                    <a:pt x="121" y="2366"/>
                  </a:lnTo>
                  <a:lnTo>
                    <a:pt x="31" y="2546"/>
                  </a:lnTo>
                  <a:lnTo>
                    <a:pt x="1" y="2725"/>
                  </a:lnTo>
                  <a:lnTo>
                    <a:pt x="1" y="2905"/>
                  </a:lnTo>
                  <a:lnTo>
                    <a:pt x="31" y="3085"/>
                  </a:lnTo>
                  <a:lnTo>
                    <a:pt x="91" y="3234"/>
                  </a:lnTo>
                  <a:lnTo>
                    <a:pt x="181" y="3384"/>
                  </a:lnTo>
                  <a:lnTo>
                    <a:pt x="330" y="3534"/>
                  </a:lnTo>
                  <a:lnTo>
                    <a:pt x="480" y="3654"/>
                  </a:lnTo>
                  <a:lnTo>
                    <a:pt x="630" y="3713"/>
                  </a:lnTo>
                  <a:lnTo>
                    <a:pt x="809" y="3743"/>
                  </a:lnTo>
                  <a:lnTo>
                    <a:pt x="989" y="3743"/>
                  </a:lnTo>
                  <a:lnTo>
                    <a:pt x="1169" y="3713"/>
                  </a:lnTo>
                  <a:lnTo>
                    <a:pt x="1319" y="3654"/>
                  </a:lnTo>
                  <a:lnTo>
                    <a:pt x="1468" y="3564"/>
                  </a:lnTo>
                  <a:lnTo>
                    <a:pt x="1618" y="3444"/>
                  </a:lnTo>
                  <a:lnTo>
                    <a:pt x="2157" y="2965"/>
                  </a:lnTo>
                  <a:lnTo>
                    <a:pt x="2726" y="2486"/>
                  </a:lnTo>
                  <a:lnTo>
                    <a:pt x="3325" y="2007"/>
                  </a:lnTo>
                  <a:lnTo>
                    <a:pt x="3594" y="1767"/>
                  </a:lnTo>
                  <a:lnTo>
                    <a:pt x="3864" y="1498"/>
                  </a:lnTo>
                  <a:lnTo>
                    <a:pt x="3954" y="1348"/>
                  </a:lnTo>
                  <a:lnTo>
                    <a:pt x="4043" y="1198"/>
                  </a:lnTo>
                  <a:lnTo>
                    <a:pt x="4073" y="1049"/>
                  </a:lnTo>
                  <a:lnTo>
                    <a:pt x="4103" y="899"/>
                  </a:lnTo>
                  <a:lnTo>
                    <a:pt x="4073" y="749"/>
                  </a:lnTo>
                  <a:lnTo>
                    <a:pt x="4043" y="599"/>
                  </a:lnTo>
                  <a:lnTo>
                    <a:pt x="3983" y="450"/>
                  </a:lnTo>
                  <a:lnTo>
                    <a:pt x="3894" y="330"/>
                  </a:lnTo>
                  <a:lnTo>
                    <a:pt x="3774" y="240"/>
                  </a:lnTo>
                  <a:lnTo>
                    <a:pt x="3654" y="150"/>
                  </a:lnTo>
                  <a:lnTo>
                    <a:pt x="3534" y="60"/>
                  </a:lnTo>
                  <a:lnTo>
                    <a:pt x="3385" y="30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7"/>
            <p:cNvSpPr/>
            <p:nvPr/>
          </p:nvSpPr>
          <p:spPr>
            <a:xfrm>
              <a:off x="7519371" y="3270211"/>
              <a:ext cx="16112" cy="32657"/>
            </a:xfrm>
            <a:custGeom>
              <a:avLst/>
              <a:gdLst/>
              <a:ahLst/>
              <a:cxnLst/>
              <a:rect l="l" t="t" r="r" b="b"/>
              <a:pathLst>
                <a:path w="2217" h="4492" extrusionOk="0">
                  <a:moveTo>
                    <a:pt x="839" y="0"/>
                  </a:moveTo>
                  <a:lnTo>
                    <a:pt x="659" y="30"/>
                  </a:lnTo>
                  <a:lnTo>
                    <a:pt x="510" y="90"/>
                  </a:lnTo>
                  <a:lnTo>
                    <a:pt x="360" y="180"/>
                  </a:lnTo>
                  <a:lnTo>
                    <a:pt x="240" y="299"/>
                  </a:lnTo>
                  <a:lnTo>
                    <a:pt x="120" y="419"/>
                  </a:lnTo>
                  <a:lnTo>
                    <a:pt x="61" y="599"/>
                  </a:lnTo>
                  <a:lnTo>
                    <a:pt x="1" y="749"/>
                  </a:lnTo>
                  <a:lnTo>
                    <a:pt x="1" y="958"/>
                  </a:lnTo>
                  <a:lnTo>
                    <a:pt x="31" y="1168"/>
                  </a:lnTo>
                  <a:lnTo>
                    <a:pt x="120" y="1467"/>
                  </a:lnTo>
                  <a:lnTo>
                    <a:pt x="180" y="1767"/>
                  </a:lnTo>
                  <a:lnTo>
                    <a:pt x="240" y="2366"/>
                  </a:lnTo>
                  <a:lnTo>
                    <a:pt x="240" y="2934"/>
                  </a:lnTo>
                  <a:lnTo>
                    <a:pt x="180" y="3563"/>
                  </a:lnTo>
                  <a:lnTo>
                    <a:pt x="210" y="3773"/>
                  </a:lnTo>
                  <a:lnTo>
                    <a:pt x="240" y="3953"/>
                  </a:lnTo>
                  <a:lnTo>
                    <a:pt x="300" y="4102"/>
                  </a:lnTo>
                  <a:lnTo>
                    <a:pt x="390" y="4222"/>
                  </a:lnTo>
                  <a:lnTo>
                    <a:pt x="510" y="4312"/>
                  </a:lnTo>
                  <a:lnTo>
                    <a:pt x="659" y="4402"/>
                  </a:lnTo>
                  <a:lnTo>
                    <a:pt x="809" y="4462"/>
                  </a:lnTo>
                  <a:lnTo>
                    <a:pt x="959" y="4492"/>
                  </a:lnTo>
                  <a:lnTo>
                    <a:pt x="1109" y="4492"/>
                  </a:lnTo>
                  <a:lnTo>
                    <a:pt x="1288" y="4462"/>
                  </a:lnTo>
                  <a:lnTo>
                    <a:pt x="1438" y="4432"/>
                  </a:lnTo>
                  <a:lnTo>
                    <a:pt x="1588" y="4342"/>
                  </a:lnTo>
                  <a:lnTo>
                    <a:pt x="1737" y="4252"/>
                  </a:lnTo>
                  <a:lnTo>
                    <a:pt x="1857" y="4132"/>
                  </a:lnTo>
                  <a:lnTo>
                    <a:pt x="1947" y="4012"/>
                  </a:lnTo>
                  <a:lnTo>
                    <a:pt x="2037" y="3833"/>
                  </a:lnTo>
                  <a:lnTo>
                    <a:pt x="2157" y="3444"/>
                  </a:lnTo>
                  <a:lnTo>
                    <a:pt x="2217" y="3054"/>
                  </a:lnTo>
                  <a:lnTo>
                    <a:pt x="2217" y="2635"/>
                  </a:lnTo>
                  <a:lnTo>
                    <a:pt x="2187" y="2216"/>
                  </a:lnTo>
                  <a:lnTo>
                    <a:pt x="2127" y="1797"/>
                  </a:lnTo>
                  <a:lnTo>
                    <a:pt x="2037" y="1407"/>
                  </a:lnTo>
                  <a:lnTo>
                    <a:pt x="1947" y="1018"/>
                  </a:lnTo>
                  <a:lnTo>
                    <a:pt x="1827" y="629"/>
                  </a:lnTo>
                  <a:lnTo>
                    <a:pt x="1737" y="419"/>
                  </a:lnTo>
                  <a:lnTo>
                    <a:pt x="1618" y="270"/>
                  </a:lnTo>
                  <a:lnTo>
                    <a:pt x="1498" y="150"/>
                  </a:lnTo>
                  <a:lnTo>
                    <a:pt x="1348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7"/>
            <p:cNvSpPr/>
            <p:nvPr/>
          </p:nvSpPr>
          <p:spPr>
            <a:xfrm>
              <a:off x="7558765" y="3262376"/>
              <a:ext cx="30691" cy="25910"/>
            </a:xfrm>
            <a:custGeom>
              <a:avLst/>
              <a:gdLst/>
              <a:ahLst/>
              <a:cxnLst/>
              <a:rect l="l" t="t" r="r" b="b"/>
              <a:pathLst>
                <a:path w="4223" h="3564" extrusionOk="0">
                  <a:moveTo>
                    <a:pt x="839" y="0"/>
                  </a:moveTo>
                  <a:lnTo>
                    <a:pt x="689" y="30"/>
                  </a:lnTo>
                  <a:lnTo>
                    <a:pt x="539" y="90"/>
                  </a:lnTo>
                  <a:lnTo>
                    <a:pt x="390" y="180"/>
                  </a:lnTo>
                  <a:lnTo>
                    <a:pt x="270" y="270"/>
                  </a:lnTo>
                  <a:lnTo>
                    <a:pt x="180" y="389"/>
                  </a:lnTo>
                  <a:lnTo>
                    <a:pt x="90" y="509"/>
                  </a:lnTo>
                  <a:lnTo>
                    <a:pt x="30" y="659"/>
                  </a:lnTo>
                  <a:lnTo>
                    <a:pt x="0" y="838"/>
                  </a:lnTo>
                  <a:lnTo>
                    <a:pt x="0" y="988"/>
                  </a:lnTo>
                  <a:lnTo>
                    <a:pt x="0" y="1168"/>
                  </a:lnTo>
                  <a:lnTo>
                    <a:pt x="60" y="1318"/>
                  </a:lnTo>
                  <a:lnTo>
                    <a:pt x="330" y="1767"/>
                  </a:lnTo>
                  <a:lnTo>
                    <a:pt x="629" y="2186"/>
                  </a:lnTo>
                  <a:lnTo>
                    <a:pt x="989" y="2545"/>
                  </a:lnTo>
                  <a:lnTo>
                    <a:pt x="1408" y="2905"/>
                  </a:lnTo>
                  <a:lnTo>
                    <a:pt x="1857" y="3174"/>
                  </a:lnTo>
                  <a:lnTo>
                    <a:pt x="2096" y="3294"/>
                  </a:lnTo>
                  <a:lnTo>
                    <a:pt x="2336" y="3384"/>
                  </a:lnTo>
                  <a:lnTo>
                    <a:pt x="2576" y="3473"/>
                  </a:lnTo>
                  <a:lnTo>
                    <a:pt x="2815" y="3533"/>
                  </a:lnTo>
                  <a:lnTo>
                    <a:pt x="3085" y="3563"/>
                  </a:lnTo>
                  <a:lnTo>
                    <a:pt x="3504" y="3563"/>
                  </a:lnTo>
                  <a:lnTo>
                    <a:pt x="3683" y="3503"/>
                  </a:lnTo>
                  <a:lnTo>
                    <a:pt x="3833" y="3414"/>
                  </a:lnTo>
                  <a:lnTo>
                    <a:pt x="3953" y="3324"/>
                  </a:lnTo>
                  <a:lnTo>
                    <a:pt x="4043" y="3204"/>
                  </a:lnTo>
                  <a:lnTo>
                    <a:pt x="4133" y="3054"/>
                  </a:lnTo>
                  <a:lnTo>
                    <a:pt x="4163" y="2905"/>
                  </a:lnTo>
                  <a:lnTo>
                    <a:pt x="4193" y="2725"/>
                  </a:lnTo>
                  <a:lnTo>
                    <a:pt x="4222" y="2575"/>
                  </a:lnTo>
                  <a:lnTo>
                    <a:pt x="4193" y="2396"/>
                  </a:lnTo>
                  <a:lnTo>
                    <a:pt x="4133" y="2246"/>
                  </a:lnTo>
                  <a:lnTo>
                    <a:pt x="4073" y="2096"/>
                  </a:lnTo>
                  <a:lnTo>
                    <a:pt x="3953" y="1976"/>
                  </a:lnTo>
                  <a:lnTo>
                    <a:pt x="3833" y="1857"/>
                  </a:lnTo>
                  <a:lnTo>
                    <a:pt x="3683" y="1767"/>
                  </a:lnTo>
                  <a:lnTo>
                    <a:pt x="3504" y="1707"/>
                  </a:lnTo>
                  <a:lnTo>
                    <a:pt x="3204" y="1617"/>
                  </a:lnTo>
                  <a:lnTo>
                    <a:pt x="2905" y="1497"/>
                  </a:lnTo>
                  <a:lnTo>
                    <a:pt x="2665" y="1348"/>
                  </a:lnTo>
                  <a:lnTo>
                    <a:pt x="2426" y="1198"/>
                  </a:lnTo>
                  <a:lnTo>
                    <a:pt x="2186" y="988"/>
                  </a:lnTo>
                  <a:lnTo>
                    <a:pt x="1977" y="779"/>
                  </a:lnTo>
                  <a:lnTo>
                    <a:pt x="1558" y="299"/>
                  </a:lnTo>
                  <a:lnTo>
                    <a:pt x="1438" y="180"/>
                  </a:lnTo>
                  <a:lnTo>
                    <a:pt x="1288" y="90"/>
                  </a:lnTo>
                  <a:lnTo>
                    <a:pt x="1138" y="30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7"/>
            <p:cNvSpPr/>
            <p:nvPr/>
          </p:nvSpPr>
          <p:spPr>
            <a:xfrm>
              <a:off x="7315009" y="3195122"/>
              <a:ext cx="35698" cy="30701"/>
            </a:xfrm>
            <a:custGeom>
              <a:avLst/>
              <a:gdLst/>
              <a:ahLst/>
              <a:cxnLst/>
              <a:rect l="l" t="t" r="r" b="b"/>
              <a:pathLst>
                <a:path w="4912" h="4223" extrusionOk="0">
                  <a:moveTo>
                    <a:pt x="719" y="1"/>
                  </a:moveTo>
                  <a:lnTo>
                    <a:pt x="570" y="60"/>
                  </a:lnTo>
                  <a:lnTo>
                    <a:pt x="420" y="120"/>
                  </a:lnTo>
                  <a:lnTo>
                    <a:pt x="300" y="210"/>
                  </a:lnTo>
                  <a:lnTo>
                    <a:pt x="210" y="330"/>
                  </a:lnTo>
                  <a:lnTo>
                    <a:pt x="121" y="480"/>
                  </a:lnTo>
                  <a:lnTo>
                    <a:pt x="61" y="629"/>
                  </a:lnTo>
                  <a:lnTo>
                    <a:pt x="1" y="779"/>
                  </a:lnTo>
                  <a:lnTo>
                    <a:pt x="1" y="959"/>
                  </a:lnTo>
                  <a:lnTo>
                    <a:pt x="1" y="1108"/>
                  </a:lnTo>
                  <a:lnTo>
                    <a:pt x="31" y="1288"/>
                  </a:lnTo>
                  <a:lnTo>
                    <a:pt x="91" y="1438"/>
                  </a:lnTo>
                  <a:lnTo>
                    <a:pt x="180" y="1588"/>
                  </a:lnTo>
                  <a:lnTo>
                    <a:pt x="300" y="1737"/>
                  </a:lnTo>
                  <a:lnTo>
                    <a:pt x="660" y="2037"/>
                  </a:lnTo>
                  <a:lnTo>
                    <a:pt x="1049" y="2366"/>
                  </a:lnTo>
                  <a:lnTo>
                    <a:pt x="1827" y="2935"/>
                  </a:lnTo>
                  <a:lnTo>
                    <a:pt x="2666" y="3474"/>
                  </a:lnTo>
                  <a:lnTo>
                    <a:pt x="3444" y="4043"/>
                  </a:lnTo>
                  <a:lnTo>
                    <a:pt x="3654" y="4163"/>
                  </a:lnTo>
                  <a:lnTo>
                    <a:pt x="3834" y="4223"/>
                  </a:lnTo>
                  <a:lnTo>
                    <a:pt x="4013" y="4223"/>
                  </a:lnTo>
                  <a:lnTo>
                    <a:pt x="4193" y="4193"/>
                  </a:lnTo>
                  <a:lnTo>
                    <a:pt x="4373" y="4133"/>
                  </a:lnTo>
                  <a:lnTo>
                    <a:pt x="4522" y="4043"/>
                  </a:lnTo>
                  <a:lnTo>
                    <a:pt x="4642" y="3923"/>
                  </a:lnTo>
                  <a:lnTo>
                    <a:pt x="4762" y="3773"/>
                  </a:lnTo>
                  <a:lnTo>
                    <a:pt x="4852" y="3594"/>
                  </a:lnTo>
                  <a:lnTo>
                    <a:pt x="4912" y="3444"/>
                  </a:lnTo>
                  <a:lnTo>
                    <a:pt x="4912" y="3234"/>
                  </a:lnTo>
                  <a:lnTo>
                    <a:pt x="4912" y="3055"/>
                  </a:lnTo>
                  <a:lnTo>
                    <a:pt x="4882" y="2875"/>
                  </a:lnTo>
                  <a:lnTo>
                    <a:pt x="4792" y="2695"/>
                  </a:lnTo>
                  <a:lnTo>
                    <a:pt x="4672" y="2546"/>
                  </a:lnTo>
                  <a:lnTo>
                    <a:pt x="4522" y="2396"/>
                  </a:lnTo>
                  <a:lnTo>
                    <a:pt x="2905" y="1198"/>
                  </a:lnTo>
                  <a:lnTo>
                    <a:pt x="2067" y="659"/>
                  </a:lnTo>
                  <a:lnTo>
                    <a:pt x="1229" y="120"/>
                  </a:lnTo>
                  <a:lnTo>
                    <a:pt x="1049" y="60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7"/>
            <p:cNvSpPr/>
            <p:nvPr/>
          </p:nvSpPr>
          <p:spPr>
            <a:xfrm>
              <a:off x="7333943" y="3168789"/>
              <a:ext cx="35916" cy="42239"/>
            </a:xfrm>
            <a:custGeom>
              <a:avLst/>
              <a:gdLst/>
              <a:ahLst/>
              <a:cxnLst/>
              <a:rect l="l" t="t" r="r" b="b"/>
              <a:pathLst>
                <a:path w="4942" h="5810" extrusionOk="0">
                  <a:moveTo>
                    <a:pt x="899" y="0"/>
                  </a:moveTo>
                  <a:lnTo>
                    <a:pt x="749" y="30"/>
                  </a:lnTo>
                  <a:lnTo>
                    <a:pt x="600" y="60"/>
                  </a:lnTo>
                  <a:lnTo>
                    <a:pt x="480" y="150"/>
                  </a:lnTo>
                  <a:lnTo>
                    <a:pt x="330" y="240"/>
                  </a:lnTo>
                  <a:lnTo>
                    <a:pt x="240" y="360"/>
                  </a:lnTo>
                  <a:lnTo>
                    <a:pt x="151" y="480"/>
                  </a:lnTo>
                  <a:lnTo>
                    <a:pt x="61" y="629"/>
                  </a:lnTo>
                  <a:lnTo>
                    <a:pt x="31" y="809"/>
                  </a:lnTo>
                  <a:lnTo>
                    <a:pt x="1" y="959"/>
                  </a:lnTo>
                  <a:lnTo>
                    <a:pt x="31" y="1138"/>
                  </a:lnTo>
                  <a:lnTo>
                    <a:pt x="61" y="1288"/>
                  </a:lnTo>
                  <a:lnTo>
                    <a:pt x="151" y="1468"/>
                  </a:lnTo>
                  <a:lnTo>
                    <a:pt x="300" y="1707"/>
                  </a:lnTo>
                  <a:lnTo>
                    <a:pt x="480" y="1947"/>
                  </a:lnTo>
                  <a:lnTo>
                    <a:pt x="869" y="2366"/>
                  </a:lnTo>
                  <a:lnTo>
                    <a:pt x="1648" y="3204"/>
                  </a:lnTo>
                  <a:lnTo>
                    <a:pt x="2097" y="3713"/>
                  </a:lnTo>
                  <a:lnTo>
                    <a:pt x="2486" y="4252"/>
                  </a:lnTo>
                  <a:lnTo>
                    <a:pt x="2846" y="4791"/>
                  </a:lnTo>
                  <a:lnTo>
                    <a:pt x="3205" y="5330"/>
                  </a:lnTo>
                  <a:lnTo>
                    <a:pt x="3325" y="5510"/>
                  </a:lnTo>
                  <a:lnTo>
                    <a:pt x="3474" y="5660"/>
                  </a:lnTo>
                  <a:lnTo>
                    <a:pt x="3624" y="5750"/>
                  </a:lnTo>
                  <a:lnTo>
                    <a:pt x="3804" y="5779"/>
                  </a:lnTo>
                  <a:lnTo>
                    <a:pt x="3953" y="5809"/>
                  </a:lnTo>
                  <a:lnTo>
                    <a:pt x="4133" y="5779"/>
                  </a:lnTo>
                  <a:lnTo>
                    <a:pt x="4313" y="5720"/>
                  </a:lnTo>
                  <a:lnTo>
                    <a:pt x="4462" y="5630"/>
                  </a:lnTo>
                  <a:lnTo>
                    <a:pt x="4612" y="5510"/>
                  </a:lnTo>
                  <a:lnTo>
                    <a:pt x="4732" y="5360"/>
                  </a:lnTo>
                  <a:lnTo>
                    <a:pt x="4822" y="5211"/>
                  </a:lnTo>
                  <a:lnTo>
                    <a:pt x="4912" y="5031"/>
                  </a:lnTo>
                  <a:lnTo>
                    <a:pt x="4942" y="4851"/>
                  </a:lnTo>
                  <a:lnTo>
                    <a:pt x="4942" y="4672"/>
                  </a:lnTo>
                  <a:lnTo>
                    <a:pt x="4912" y="4462"/>
                  </a:lnTo>
                  <a:lnTo>
                    <a:pt x="4822" y="4252"/>
                  </a:lnTo>
                  <a:lnTo>
                    <a:pt x="4462" y="3683"/>
                  </a:lnTo>
                  <a:lnTo>
                    <a:pt x="4103" y="3144"/>
                  </a:lnTo>
                  <a:lnTo>
                    <a:pt x="3714" y="2635"/>
                  </a:lnTo>
                  <a:lnTo>
                    <a:pt x="3295" y="2126"/>
                  </a:lnTo>
                  <a:lnTo>
                    <a:pt x="2456" y="1138"/>
                  </a:lnTo>
                  <a:lnTo>
                    <a:pt x="2007" y="659"/>
                  </a:lnTo>
                  <a:lnTo>
                    <a:pt x="1558" y="240"/>
                  </a:lnTo>
                  <a:lnTo>
                    <a:pt x="1408" y="120"/>
                  </a:lnTo>
                  <a:lnTo>
                    <a:pt x="1229" y="30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7"/>
            <p:cNvSpPr/>
            <p:nvPr/>
          </p:nvSpPr>
          <p:spPr>
            <a:xfrm>
              <a:off x="7378563" y="3151810"/>
              <a:ext cx="18067" cy="43765"/>
            </a:xfrm>
            <a:custGeom>
              <a:avLst/>
              <a:gdLst/>
              <a:ahLst/>
              <a:cxnLst/>
              <a:rect l="l" t="t" r="r" b="b"/>
              <a:pathLst>
                <a:path w="2486" h="6020" extrusionOk="0">
                  <a:moveTo>
                    <a:pt x="779" y="1"/>
                  </a:moveTo>
                  <a:lnTo>
                    <a:pt x="629" y="31"/>
                  </a:lnTo>
                  <a:lnTo>
                    <a:pt x="449" y="121"/>
                  </a:lnTo>
                  <a:lnTo>
                    <a:pt x="330" y="210"/>
                  </a:lnTo>
                  <a:lnTo>
                    <a:pt x="180" y="330"/>
                  </a:lnTo>
                  <a:lnTo>
                    <a:pt x="90" y="480"/>
                  </a:lnTo>
                  <a:lnTo>
                    <a:pt x="30" y="660"/>
                  </a:lnTo>
                  <a:lnTo>
                    <a:pt x="0" y="839"/>
                  </a:lnTo>
                  <a:lnTo>
                    <a:pt x="0" y="1079"/>
                  </a:lnTo>
                  <a:lnTo>
                    <a:pt x="60" y="1648"/>
                  </a:lnTo>
                  <a:lnTo>
                    <a:pt x="90" y="2187"/>
                  </a:lnTo>
                  <a:lnTo>
                    <a:pt x="150" y="3325"/>
                  </a:lnTo>
                  <a:lnTo>
                    <a:pt x="210" y="3864"/>
                  </a:lnTo>
                  <a:lnTo>
                    <a:pt x="270" y="4403"/>
                  </a:lnTo>
                  <a:lnTo>
                    <a:pt x="420" y="4941"/>
                  </a:lnTo>
                  <a:lnTo>
                    <a:pt x="509" y="5211"/>
                  </a:lnTo>
                  <a:lnTo>
                    <a:pt x="629" y="5480"/>
                  </a:lnTo>
                  <a:lnTo>
                    <a:pt x="749" y="5690"/>
                  </a:lnTo>
                  <a:lnTo>
                    <a:pt x="899" y="5840"/>
                  </a:lnTo>
                  <a:lnTo>
                    <a:pt x="1048" y="5930"/>
                  </a:lnTo>
                  <a:lnTo>
                    <a:pt x="1198" y="5990"/>
                  </a:lnTo>
                  <a:lnTo>
                    <a:pt x="1378" y="6019"/>
                  </a:lnTo>
                  <a:lnTo>
                    <a:pt x="1557" y="5990"/>
                  </a:lnTo>
                  <a:lnTo>
                    <a:pt x="1737" y="5960"/>
                  </a:lnTo>
                  <a:lnTo>
                    <a:pt x="1917" y="5870"/>
                  </a:lnTo>
                  <a:lnTo>
                    <a:pt x="2066" y="5780"/>
                  </a:lnTo>
                  <a:lnTo>
                    <a:pt x="2216" y="5660"/>
                  </a:lnTo>
                  <a:lnTo>
                    <a:pt x="2306" y="5510"/>
                  </a:lnTo>
                  <a:lnTo>
                    <a:pt x="2396" y="5331"/>
                  </a:lnTo>
                  <a:lnTo>
                    <a:pt x="2456" y="5151"/>
                  </a:lnTo>
                  <a:lnTo>
                    <a:pt x="2486" y="4971"/>
                  </a:lnTo>
                  <a:lnTo>
                    <a:pt x="2456" y="4762"/>
                  </a:lnTo>
                  <a:lnTo>
                    <a:pt x="2366" y="4552"/>
                  </a:lnTo>
                  <a:lnTo>
                    <a:pt x="2276" y="4313"/>
                  </a:lnTo>
                  <a:lnTo>
                    <a:pt x="2216" y="4103"/>
                  </a:lnTo>
                  <a:lnTo>
                    <a:pt x="2126" y="3624"/>
                  </a:lnTo>
                  <a:lnTo>
                    <a:pt x="2096" y="3145"/>
                  </a:lnTo>
                  <a:lnTo>
                    <a:pt x="2066" y="2666"/>
                  </a:lnTo>
                  <a:lnTo>
                    <a:pt x="2066" y="2187"/>
                  </a:lnTo>
                  <a:lnTo>
                    <a:pt x="2066" y="1708"/>
                  </a:lnTo>
                  <a:lnTo>
                    <a:pt x="2036" y="1229"/>
                  </a:lnTo>
                  <a:lnTo>
                    <a:pt x="1917" y="779"/>
                  </a:lnTo>
                  <a:lnTo>
                    <a:pt x="1857" y="570"/>
                  </a:lnTo>
                  <a:lnTo>
                    <a:pt x="1737" y="390"/>
                  </a:lnTo>
                  <a:lnTo>
                    <a:pt x="1617" y="240"/>
                  </a:lnTo>
                  <a:lnTo>
                    <a:pt x="1468" y="151"/>
                  </a:lnTo>
                  <a:lnTo>
                    <a:pt x="1318" y="61"/>
                  </a:lnTo>
                  <a:lnTo>
                    <a:pt x="11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769" name="Google Shape;5769;p57"/>
          <p:cNvCxnSpPr/>
          <p:nvPr/>
        </p:nvCxnSpPr>
        <p:spPr>
          <a:xfrm>
            <a:off x="2543775" y="1502275"/>
            <a:ext cx="1352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4" name="Google Shape;5774;p58"/>
          <p:cNvSpPr/>
          <p:nvPr/>
        </p:nvSpPr>
        <p:spPr>
          <a:xfrm>
            <a:off x="5357070" y="3594344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5" name="Google Shape;5775;p58"/>
          <p:cNvSpPr/>
          <p:nvPr/>
        </p:nvSpPr>
        <p:spPr>
          <a:xfrm>
            <a:off x="5357070" y="2747036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6" name="Google Shape;5776;p58"/>
          <p:cNvSpPr/>
          <p:nvPr/>
        </p:nvSpPr>
        <p:spPr>
          <a:xfrm>
            <a:off x="1470870" y="3594344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7" name="Google Shape;5777;p5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 APPETIZERS</a:t>
            </a:r>
            <a:endParaRPr/>
          </a:p>
        </p:txBody>
      </p:sp>
      <p:sp>
        <p:nvSpPr>
          <p:cNvPr id="5778" name="Google Shape;5778;p58"/>
          <p:cNvSpPr/>
          <p:nvPr/>
        </p:nvSpPr>
        <p:spPr>
          <a:xfrm>
            <a:off x="1722973" y="19079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9" name="Google Shape;5779;p58"/>
          <p:cNvSpPr txBox="1">
            <a:spLocks noGrp="1"/>
          </p:cNvSpPr>
          <p:nvPr>
            <p:ph type="body" idx="4294967295"/>
          </p:nvPr>
        </p:nvSpPr>
        <p:spPr>
          <a:xfrm>
            <a:off x="1858510" y="1950479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SANDWICH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780" name="Google Shape;5780;p58"/>
          <p:cNvSpPr/>
          <p:nvPr/>
        </p:nvSpPr>
        <p:spPr>
          <a:xfrm>
            <a:off x="1470870" y="2765251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1" name="Google Shape;5781;p58"/>
          <p:cNvSpPr txBox="1">
            <a:spLocks noGrp="1"/>
          </p:cNvSpPr>
          <p:nvPr>
            <p:ph type="body" idx="4294967295"/>
          </p:nvPr>
        </p:nvSpPr>
        <p:spPr>
          <a:xfrm>
            <a:off x="1470877" y="24051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Moon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782" name="Google Shape;5782;p58"/>
          <p:cNvSpPr txBox="1">
            <a:spLocks noGrp="1"/>
          </p:cNvSpPr>
          <p:nvPr>
            <p:ph type="body" idx="4294967295"/>
          </p:nvPr>
        </p:nvSpPr>
        <p:spPr>
          <a:xfrm>
            <a:off x="3071077" y="240515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$8.50</a:t>
            </a:r>
            <a:endParaRPr/>
          </a:p>
        </p:txBody>
      </p:sp>
      <p:sp>
        <p:nvSpPr>
          <p:cNvPr id="5783" name="Google Shape;5783;p58"/>
          <p:cNvSpPr txBox="1">
            <a:spLocks noGrp="1"/>
          </p:cNvSpPr>
          <p:nvPr>
            <p:ph type="body" idx="4294967295"/>
          </p:nvPr>
        </p:nvSpPr>
        <p:spPr>
          <a:xfrm>
            <a:off x="1470877" y="2819093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Jupiter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784" name="Google Shape;5784;p58"/>
          <p:cNvSpPr txBox="1">
            <a:spLocks noGrp="1"/>
          </p:cNvSpPr>
          <p:nvPr>
            <p:ph type="body" idx="4294967295"/>
          </p:nvPr>
        </p:nvSpPr>
        <p:spPr>
          <a:xfrm>
            <a:off x="3071077" y="2819093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$5.50</a:t>
            </a:r>
            <a:endParaRPr/>
          </a:p>
        </p:txBody>
      </p:sp>
      <p:cxnSp>
        <p:nvCxnSpPr>
          <p:cNvPr id="5785" name="Google Shape;5785;p58"/>
          <p:cNvCxnSpPr/>
          <p:nvPr/>
        </p:nvCxnSpPr>
        <p:spPr>
          <a:xfrm>
            <a:off x="2436245" y="2557300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786" name="Google Shape;5786;p58"/>
          <p:cNvSpPr txBox="1">
            <a:spLocks noGrp="1"/>
          </p:cNvSpPr>
          <p:nvPr>
            <p:ph type="body" idx="4294967295"/>
          </p:nvPr>
        </p:nvSpPr>
        <p:spPr>
          <a:xfrm>
            <a:off x="1470877" y="3233036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Mercury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787" name="Google Shape;5787;p58"/>
          <p:cNvSpPr txBox="1">
            <a:spLocks noGrp="1"/>
          </p:cNvSpPr>
          <p:nvPr>
            <p:ph type="body" idx="4294967295"/>
          </p:nvPr>
        </p:nvSpPr>
        <p:spPr>
          <a:xfrm>
            <a:off x="3071077" y="3233036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$8.50</a:t>
            </a:r>
            <a:endParaRPr/>
          </a:p>
        </p:txBody>
      </p:sp>
      <p:sp>
        <p:nvSpPr>
          <p:cNvPr id="5788" name="Google Shape;5788;p58"/>
          <p:cNvSpPr/>
          <p:nvPr/>
        </p:nvSpPr>
        <p:spPr>
          <a:xfrm rot="82119" flipH="1">
            <a:off x="2211672" y="1015863"/>
            <a:ext cx="859675" cy="817788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9" name="Google Shape;5789;p58"/>
          <p:cNvSpPr/>
          <p:nvPr/>
        </p:nvSpPr>
        <p:spPr>
          <a:xfrm>
            <a:off x="5582889" y="19079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0" name="Google Shape;5790;p58"/>
          <p:cNvSpPr txBox="1">
            <a:spLocks noGrp="1"/>
          </p:cNvSpPr>
          <p:nvPr>
            <p:ph type="body" idx="4294967295"/>
          </p:nvPr>
        </p:nvSpPr>
        <p:spPr>
          <a:xfrm>
            <a:off x="5718425" y="1950479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BREAD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791" name="Google Shape;5791;p58"/>
          <p:cNvSpPr/>
          <p:nvPr/>
        </p:nvSpPr>
        <p:spPr>
          <a:xfrm rot="82119" flipH="1">
            <a:off x="6071588" y="1015863"/>
            <a:ext cx="859675" cy="817788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2" name="Google Shape;5792;p58"/>
          <p:cNvGrpSpPr/>
          <p:nvPr/>
        </p:nvGrpSpPr>
        <p:grpSpPr>
          <a:xfrm>
            <a:off x="2336557" y="1095212"/>
            <a:ext cx="609905" cy="659091"/>
            <a:chOff x="-2499516" y="-1446825"/>
            <a:chExt cx="1643950" cy="1776525"/>
          </a:xfrm>
        </p:grpSpPr>
        <p:sp>
          <p:nvSpPr>
            <p:cNvPr id="5793" name="Google Shape;5793;p58"/>
            <p:cNvSpPr/>
            <p:nvPr/>
          </p:nvSpPr>
          <p:spPr>
            <a:xfrm>
              <a:off x="-1716116" y="-1012350"/>
              <a:ext cx="801300" cy="1254600"/>
            </a:xfrm>
            <a:custGeom>
              <a:avLst/>
              <a:gdLst/>
              <a:ahLst/>
              <a:cxnLst/>
              <a:rect l="l" t="t" r="r" b="b"/>
              <a:pathLst>
                <a:path w="32052" h="50184" extrusionOk="0">
                  <a:moveTo>
                    <a:pt x="31788" y="1"/>
                  </a:moveTo>
                  <a:lnTo>
                    <a:pt x="31788" y="1"/>
                  </a:lnTo>
                  <a:lnTo>
                    <a:pt x="31224" y="791"/>
                  </a:lnTo>
                  <a:lnTo>
                    <a:pt x="30735" y="1468"/>
                  </a:lnTo>
                  <a:lnTo>
                    <a:pt x="30735" y="1468"/>
                  </a:lnTo>
                  <a:lnTo>
                    <a:pt x="22496" y="14183"/>
                  </a:lnTo>
                  <a:lnTo>
                    <a:pt x="18396" y="20578"/>
                  </a:lnTo>
                  <a:lnTo>
                    <a:pt x="14333" y="26973"/>
                  </a:lnTo>
                  <a:lnTo>
                    <a:pt x="14333" y="26973"/>
                  </a:lnTo>
                  <a:lnTo>
                    <a:pt x="12828" y="29380"/>
                  </a:lnTo>
                  <a:lnTo>
                    <a:pt x="11286" y="31750"/>
                  </a:lnTo>
                  <a:lnTo>
                    <a:pt x="8201" y="36490"/>
                  </a:lnTo>
                  <a:lnTo>
                    <a:pt x="6696" y="38860"/>
                  </a:lnTo>
                  <a:lnTo>
                    <a:pt x="5192" y="41268"/>
                  </a:lnTo>
                  <a:lnTo>
                    <a:pt x="3724" y="43675"/>
                  </a:lnTo>
                  <a:lnTo>
                    <a:pt x="2333" y="46120"/>
                  </a:lnTo>
                  <a:lnTo>
                    <a:pt x="2333" y="46120"/>
                  </a:lnTo>
                  <a:lnTo>
                    <a:pt x="1881" y="46835"/>
                  </a:lnTo>
                  <a:lnTo>
                    <a:pt x="1467" y="47512"/>
                  </a:lnTo>
                  <a:lnTo>
                    <a:pt x="564" y="48904"/>
                  </a:lnTo>
                  <a:lnTo>
                    <a:pt x="564" y="48904"/>
                  </a:lnTo>
                  <a:lnTo>
                    <a:pt x="414" y="49205"/>
                  </a:lnTo>
                  <a:lnTo>
                    <a:pt x="264" y="49506"/>
                  </a:lnTo>
                  <a:lnTo>
                    <a:pt x="0" y="50183"/>
                  </a:lnTo>
                  <a:lnTo>
                    <a:pt x="0" y="50183"/>
                  </a:lnTo>
                  <a:lnTo>
                    <a:pt x="2972" y="49393"/>
                  </a:lnTo>
                  <a:lnTo>
                    <a:pt x="4402" y="49055"/>
                  </a:lnTo>
                  <a:lnTo>
                    <a:pt x="5793" y="48754"/>
                  </a:lnTo>
                  <a:lnTo>
                    <a:pt x="5793" y="48754"/>
                  </a:lnTo>
                  <a:lnTo>
                    <a:pt x="7072" y="48490"/>
                  </a:lnTo>
                  <a:lnTo>
                    <a:pt x="8314" y="48189"/>
                  </a:lnTo>
                  <a:lnTo>
                    <a:pt x="9555" y="47851"/>
                  </a:lnTo>
                  <a:lnTo>
                    <a:pt x="10759" y="47512"/>
                  </a:lnTo>
                  <a:lnTo>
                    <a:pt x="11963" y="47136"/>
                  </a:lnTo>
                  <a:lnTo>
                    <a:pt x="13167" y="46722"/>
                  </a:lnTo>
                  <a:lnTo>
                    <a:pt x="14370" y="46233"/>
                  </a:lnTo>
                  <a:lnTo>
                    <a:pt x="15537" y="45744"/>
                  </a:lnTo>
                  <a:lnTo>
                    <a:pt x="15537" y="45744"/>
                  </a:lnTo>
                  <a:lnTo>
                    <a:pt x="16176" y="45481"/>
                  </a:lnTo>
                  <a:lnTo>
                    <a:pt x="16816" y="45255"/>
                  </a:lnTo>
                  <a:lnTo>
                    <a:pt x="17493" y="45029"/>
                  </a:lnTo>
                  <a:lnTo>
                    <a:pt x="18132" y="44766"/>
                  </a:lnTo>
                  <a:lnTo>
                    <a:pt x="18132" y="44766"/>
                  </a:lnTo>
                  <a:lnTo>
                    <a:pt x="25393" y="41794"/>
                  </a:lnTo>
                  <a:lnTo>
                    <a:pt x="25393" y="41794"/>
                  </a:lnTo>
                  <a:lnTo>
                    <a:pt x="25506" y="39838"/>
                  </a:lnTo>
                  <a:lnTo>
                    <a:pt x="25506" y="39838"/>
                  </a:lnTo>
                  <a:lnTo>
                    <a:pt x="25618" y="37355"/>
                  </a:lnTo>
                  <a:lnTo>
                    <a:pt x="25806" y="34873"/>
                  </a:lnTo>
                  <a:lnTo>
                    <a:pt x="25919" y="33631"/>
                  </a:lnTo>
                  <a:lnTo>
                    <a:pt x="26070" y="32427"/>
                  </a:lnTo>
                  <a:lnTo>
                    <a:pt x="26258" y="31186"/>
                  </a:lnTo>
                  <a:lnTo>
                    <a:pt x="26484" y="29982"/>
                  </a:lnTo>
                  <a:lnTo>
                    <a:pt x="26484" y="29982"/>
                  </a:lnTo>
                  <a:lnTo>
                    <a:pt x="28665" y="19148"/>
                  </a:lnTo>
                  <a:lnTo>
                    <a:pt x="28665" y="19148"/>
                  </a:lnTo>
                  <a:lnTo>
                    <a:pt x="30245" y="11173"/>
                  </a:lnTo>
                  <a:lnTo>
                    <a:pt x="31750" y="3161"/>
                  </a:lnTo>
                  <a:lnTo>
                    <a:pt x="31750" y="3161"/>
                  </a:lnTo>
                  <a:lnTo>
                    <a:pt x="31901" y="2446"/>
                  </a:lnTo>
                  <a:lnTo>
                    <a:pt x="31976" y="2070"/>
                  </a:lnTo>
                  <a:lnTo>
                    <a:pt x="32051" y="1693"/>
                  </a:lnTo>
                  <a:lnTo>
                    <a:pt x="32051" y="1317"/>
                  </a:lnTo>
                  <a:lnTo>
                    <a:pt x="32014" y="903"/>
                  </a:lnTo>
                  <a:lnTo>
                    <a:pt x="31938" y="452"/>
                  </a:lnTo>
                  <a:lnTo>
                    <a:pt x="31788" y="1"/>
                  </a:lnTo>
                  <a:lnTo>
                    <a:pt x="31788" y="1"/>
                  </a:lnTo>
                  <a:close/>
                  <a:moveTo>
                    <a:pt x="17756" y="35700"/>
                  </a:moveTo>
                  <a:lnTo>
                    <a:pt x="17756" y="35700"/>
                  </a:lnTo>
                  <a:lnTo>
                    <a:pt x="17831" y="35625"/>
                  </a:lnTo>
                  <a:lnTo>
                    <a:pt x="17944" y="35625"/>
                  </a:lnTo>
                  <a:lnTo>
                    <a:pt x="18208" y="35587"/>
                  </a:lnTo>
                  <a:lnTo>
                    <a:pt x="18208" y="35587"/>
                  </a:lnTo>
                  <a:lnTo>
                    <a:pt x="18208" y="36076"/>
                  </a:lnTo>
                  <a:lnTo>
                    <a:pt x="18208" y="36076"/>
                  </a:lnTo>
                  <a:lnTo>
                    <a:pt x="17794" y="36152"/>
                  </a:lnTo>
                  <a:lnTo>
                    <a:pt x="17794" y="36152"/>
                  </a:lnTo>
                  <a:lnTo>
                    <a:pt x="17719" y="35888"/>
                  </a:lnTo>
                  <a:lnTo>
                    <a:pt x="17719" y="35775"/>
                  </a:lnTo>
                  <a:lnTo>
                    <a:pt x="17756" y="35700"/>
                  </a:lnTo>
                  <a:lnTo>
                    <a:pt x="17756" y="35700"/>
                  </a:lnTo>
                  <a:close/>
                  <a:moveTo>
                    <a:pt x="6395" y="46421"/>
                  </a:moveTo>
                  <a:lnTo>
                    <a:pt x="6395" y="46421"/>
                  </a:lnTo>
                  <a:lnTo>
                    <a:pt x="6282" y="46233"/>
                  </a:lnTo>
                  <a:lnTo>
                    <a:pt x="6282" y="46233"/>
                  </a:lnTo>
                  <a:lnTo>
                    <a:pt x="6546" y="46008"/>
                  </a:lnTo>
                  <a:lnTo>
                    <a:pt x="6546" y="46008"/>
                  </a:lnTo>
                  <a:lnTo>
                    <a:pt x="6583" y="46271"/>
                  </a:lnTo>
                  <a:lnTo>
                    <a:pt x="6583" y="46271"/>
                  </a:lnTo>
                  <a:lnTo>
                    <a:pt x="6395" y="46421"/>
                  </a:lnTo>
                  <a:lnTo>
                    <a:pt x="6395" y="46421"/>
                  </a:lnTo>
                  <a:close/>
                  <a:moveTo>
                    <a:pt x="17267" y="43562"/>
                  </a:moveTo>
                  <a:lnTo>
                    <a:pt x="17267" y="43562"/>
                  </a:lnTo>
                  <a:lnTo>
                    <a:pt x="16966" y="43826"/>
                  </a:lnTo>
                  <a:lnTo>
                    <a:pt x="16628" y="44051"/>
                  </a:lnTo>
                  <a:lnTo>
                    <a:pt x="16289" y="44277"/>
                  </a:lnTo>
                  <a:lnTo>
                    <a:pt x="15913" y="44428"/>
                  </a:lnTo>
                  <a:lnTo>
                    <a:pt x="15913" y="44428"/>
                  </a:lnTo>
                  <a:lnTo>
                    <a:pt x="15649" y="44503"/>
                  </a:lnTo>
                  <a:lnTo>
                    <a:pt x="15386" y="44540"/>
                  </a:lnTo>
                  <a:lnTo>
                    <a:pt x="14747" y="44540"/>
                  </a:lnTo>
                  <a:lnTo>
                    <a:pt x="14747" y="44540"/>
                  </a:lnTo>
                  <a:lnTo>
                    <a:pt x="14446" y="44089"/>
                  </a:lnTo>
                  <a:lnTo>
                    <a:pt x="14333" y="43826"/>
                  </a:lnTo>
                  <a:lnTo>
                    <a:pt x="14295" y="43600"/>
                  </a:lnTo>
                  <a:lnTo>
                    <a:pt x="14295" y="43600"/>
                  </a:lnTo>
                  <a:lnTo>
                    <a:pt x="14295" y="43374"/>
                  </a:lnTo>
                  <a:lnTo>
                    <a:pt x="14333" y="43186"/>
                  </a:lnTo>
                  <a:lnTo>
                    <a:pt x="14408" y="42998"/>
                  </a:lnTo>
                  <a:lnTo>
                    <a:pt x="14483" y="42810"/>
                  </a:lnTo>
                  <a:lnTo>
                    <a:pt x="14634" y="42697"/>
                  </a:lnTo>
                  <a:lnTo>
                    <a:pt x="14784" y="42547"/>
                  </a:lnTo>
                  <a:lnTo>
                    <a:pt x="14972" y="42471"/>
                  </a:lnTo>
                  <a:lnTo>
                    <a:pt x="15160" y="42396"/>
                  </a:lnTo>
                  <a:lnTo>
                    <a:pt x="15160" y="42396"/>
                  </a:lnTo>
                  <a:lnTo>
                    <a:pt x="15574" y="42359"/>
                  </a:lnTo>
                  <a:lnTo>
                    <a:pt x="15950" y="42321"/>
                  </a:lnTo>
                  <a:lnTo>
                    <a:pt x="16364" y="42321"/>
                  </a:lnTo>
                  <a:lnTo>
                    <a:pt x="16552" y="42321"/>
                  </a:lnTo>
                  <a:lnTo>
                    <a:pt x="16740" y="42246"/>
                  </a:lnTo>
                  <a:lnTo>
                    <a:pt x="16740" y="42246"/>
                  </a:lnTo>
                  <a:lnTo>
                    <a:pt x="16966" y="42171"/>
                  </a:lnTo>
                  <a:lnTo>
                    <a:pt x="17229" y="42020"/>
                  </a:lnTo>
                  <a:lnTo>
                    <a:pt x="17455" y="41870"/>
                  </a:lnTo>
                  <a:lnTo>
                    <a:pt x="17681" y="41719"/>
                  </a:lnTo>
                  <a:lnTo>
                    <a:pt x="17907" y="41644"/>
                  </a:lnTo>
                  <a:lnTo>
                    <a:pt x="18019" y="41644"/>
                  </a:lnTo>
                  <a:lnTo>
                    <a:pt x="18132" y="41644"/>
                  </a:lnTo>
                  <a:lnTo>
                    <a:pt x="18245" y="41719"/>
                  </a:lnTo>
                  <a:lnTo>
                    <a:pt x="18358" y="41794"/>
                  </a:lnTo>
                  <a:lnTo>
                    <a:pt x="18471" y="41907"/>
                  </a:lnTo>
                  <a:lnTo>
                    <a:pt x="18546" y="42095"/>
                  </a:lnTo>
                  <a:lnTo>
                    <a:pt x="18546" y="42095"/>
                  </a:lnTo>
                  <a:lnTo>
                    <a:pt x="18621" y="42246"/>
                  </a:lnTo>
                  <a:lnTo>
                    <a:pt x="18621" y="42396"/>
                  </a:lnTo>
                  <a:lnTo>
                    <a:pt x="18621" y="42509"/>
                  </a:lnTo>
                  <a:lnTo>
                    <a:pt x="18584" y="42622"/>
                  </a:lnTo>
                  <a:lnTo>
                    <a:pt x="18546" y="42735"/>
                  </a:lnTo>
                  <a:lnTo>
                    <a:pt x="18471" y="42810"/>
                  </a:lnTo>
                  <a:lnTo>
                    <a:pt x="18245" y="42998"/>
                  </a:lnTo>
                  <a:lnTo>
                    <a:pt x="17719" y="43261"/>
                  </a:lnTo>
                  <a:lnTo>
                    <a:pt x="17455" y="43374"/>
                  </a:lnTo>
                  <a:lnTo>
                    <a:pt x="17267" y="43562"/>
                  </a:lnTo>
                  <a:lnTo>
                    <a:pt x="17267" y="43562"/>
                  </a:lnTo>
                  <a:close/>
                  <a:moveTo>
                    <a:pt x="20841" y="40666"/>
                  </a:moveTo>
                  <a:lnTo>
                    <a:pt x="20841" y="40666"/>
                  </a:lnTo>
                  <a:lnTo>
                    <a:pt x="20841" y="40139"/>
                  </a:lnTo>
                  <a:lnTo>
                    <a:pt x="20841" y="39725"/>
                  </a:lnTo>
                  <a:lnTo>
                    <a:pt x="20878" y="39575"/>
                  </a:lnTo>
                  <a:lnTo>
                    <a:pt x="20916" y="39424"/>
                  </a:lnTo>
                  <a:lnTo>
                    <a:pt x="20991" y="39274"/>
                  </a:lnTo>
                  <a:lnTo>
                    <a:pt x="21104" y="39161"/>
                  </a:lnTo>
                  <a:lnTo>
                    <a:pt x="21217" y="39048"/>
                  </a:lnTo>
                  <a:lnTo>
                    <a:pt x="21367" y="38935"/>
                  </a:lnTo>
                  <a:lnTo>
                    <a:pt x="21781" y="38747"/>
                  </a:lnTo>
                  <a:lnTo>
                    <a:pt x="22346" y="38559"/>
                  </a:lnTo>
                  <a:lnTo>
                    <a:pt x="23098" y="38333"/>
                  </a:lnTo>
                  <a:lnTo>
                    <a:pt x="23098" y="38333"/>
                  </a:lnTo>
                  <a:lnTo>
                    <a:pt x="22722" y="39312"/>
                  </a:lnTo>
                  <a:lnTo>
                    <a:pt x="22534" y="39725"/>
                  </a:lnTo>
                  <a:lnTo>
                    <a:pt x="22308" y="40064"/>
                  </a:lnTo>
                  <a:lnTo>
                    <a:pt x="22195" y="40214"/>
                  </a:lnTo>
                  <a:lnTo>
                    <a:pt x="22045" y="40327"/>
                  </a:lnTo>
                  <a:lnTo>
                    <a:pt x="21894" y="40440"/>
                  </a:lnTo>
                  <a:lnTo>
                    <a:pt x="21744" y="40515"/>
                  </a:lnTo>
                  <a:lnTo>
                    <a:pt x="21556" y="40591"/>
                  </a:lnTo>
                  <a:lnTo>
                    <a:pt x="21330" y="40666"/>
                  </a:lnTo>
                  <a:lnTo>
                    <a:pt x="21104" y="40666"/>
                  </a:lnTo>
                  <a:lnTo>
                    <a:pt x="20841" y="40666"/>
                  </a:lnTo>
                  <a:lnTo>
                    <a:pt x="20841" y="40666"/>
                  </a:lnTo>
                  <a:close/>
                  <a:moveTo>
                    <a:pt x="23211" y="33744"/>
                  </a:moveTo>
                  <a:lnTo>
                    <a:pt x="23211" y="33744"/>
                  </a:lnTo>
                  <a:lnTo>
                    <a:pt x="23098" y="33819"/>
                  </a:lnTo>
                  <a:lnTo>
                    <a:pt x="22910" y="33857"/>
                  </a:lnTo>
                  <a:lnTo>
                    <a:pt x="22722" y="33857"/>
                  </a:lnTo>
                  <a:lnTo>
                    <a:pt x="22534" y="33782"/>
                  </a:lnTo>
                  <a:lnTo>
                    <a:pt x="22346" y="33706"/>
                  </a:lnTo>
                  <a:lnTo>
                    <a:pt x="22157" y="33556"/>
                  </a:lnTo>
                  <a:lnTo>
                    <a:pt x="22007" y="33405"/>
                  </a:lnTo>
                  <a:lnTo>
                    <a:pt x="21894" y="33255"/>
                  </a:lnTo>
                  <a:lnTo>
                    <a:pt x="21894" y="33255"/>
                  </a:lnTo>
                  <a:lnTo>
                    <a:pt x="21819" y="33067"/>
                  </a:lnTo>
                  <a:lnTo>
                    <a:pt x="21781" y="32879"/>
                  </a:lnTo>
                  <a:lnTo>
                    <a:pt x="21781" y="32728"/>
                  </a:lnTo>
                  <a:lnTo>
                    <a:pt x="21857" y="32578"/>
                  </a:lnTo>
                  <a:lnTo>
                    <a:pt x="21969" y="32427"/>
                  </a:lnTo>
                  <a:lnTo>
                    <a:pt x="22120" y="32277"/>
                  </a:lnTo>
                  <a:lnTo>
                    <a:pt x="22346" y="32126"/>
                  </a:lnTo>
                  <a:lnTo>
                    <a:pt x="22647" y="31976"/>
                  </a:lnTo>
                  <a:lnTo>
                    <a:pt x="22647" y="31976"/>
                  </a:lnTo>
                  <a:lnTo>
                    <a:pt x="22872" y="32126"/>
                  </a:lnTo>
                  <a:lnTo>
                    <a:pt x="22947" y="32202"/>
                  </a:lnTo>
                  <a:lnTo>
                    <a:pt x="23023" y="32315"/>
                  </a:lnTo>
                  <a:lnTo>
                    <a:pt x="23023" y="32315"/>
                  </a:lnTo>
                  <a:lnTo>
                    <a:pt x="23248" y="32653"/>
                  </a:lnTo>
                  <a:lnTo>
                    <a:pt x="23324" y="32841"/>
                  </a:lnTo>
                  <a:lnTo>
                    <a:pt x="23399" y="32992"/>
                  </a:lnTo>
                  <a:lnTo>
                    <a:pt x="23437" y="33180"/>
                  </a:lnTo>
                  <a:lnTo>
                    <a:pt x="23437" y="33368"/>
                  </a:lnTo>
                  <a:lnTo>
                    <a:pt x="23361" y="33556"/>
                  </a:lnTo>
                  <a:lnTo>
                    <a:pt x="23211" y="33744"/>
                  </a:lnTo>
                  <a:lnTo>
                    <a:pt x="23211" y="33744"/>
                  </a:lnTo>
                  <a:close/>
                  <a:moveTo>
                    <a:pt x="26032" y="18020"/>
                  </a:moveTo>
                  <a:lnTo>
                    <a:pt x="26032" y="18020"/>
                  </a:lnTo>
                  <a:lnTo>
                    <a:pt x="26032" y="17794"/>
                  </a:lnTo>
                  <a:lnTo>
                    <a:pt x="25995" y="17568"/>
                  </a:lnTo>
                  <a:lnTo>
                    <a:pt x="25995" y="17568"/>
                  </a:lnTo>
                  <a:lnTo>
                    <a:pt x="26032" y="17531"/>
                  </a:lnTo>
                  <a:lnTo>
                    <a:pt x="26070" y="17493"/>
                  </a:lnTo>
                  <a:lnTo>
                    <a:pt x="26220" y="17455"/>
                  </a:lnTo>
                  <a:lnTo>
                    <a:pt x="26220" y="17455"/>
                  </a:lnTo>
                  <a:lnTo>
                    <a:pt x="26258" y="17681"/>
                  </a:lnTo>
                  <a:lnTo>
                    <a:pt x="26258" y="17907"/>
                  </a:lnTo>
                  <a:lnTo>
                    <a:pt x="26258" y="17907"/>
                  </a:lnTo>
                  <a:lnTo>
                    <a:pt x="26258" y="17944"/>
                  </a:lnTo>
                  <a:lnTo>
                    <a:pt x="26183" y="17982"/>
                  </a:lnTo>
                  <a:lnTo>
                    <a:pt x="26032" y="18020"/>
                  </a:lnTo>
                  <a:lnTo>
                    <a:pt x="26032" y="1802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8"/>
            <p:cNvSpPr/>
            <p:nvPr/>
          </p:nvSpPr>
          <p:spPr>
            <a:xfrm>
              <a:off x="-2447791" y="-1381950"/>
              <a:ext cx="1045800" cy="1421050"/>
            </a:xfrm>
            <a:custGeom>
              <a:avLst/>
              <a:gdLst/>
              <a:ahLst/>
              <a:cxnLst/>
              <a:rect l="l" t="t" r="r" b="b"/>
              <a:pathLst>
                <a:path w="41832" h="56842" extrusionOk="0">
                  <a:moveTo>
                    <a:pt x="4100" y="56842"/>
                  </a:moveTo>
                  <a:lnTo>
                    <a:pt x="4100" y="56842"/>
                  </a:lnTo>
                  <a:lnTo>
                    <a:pt x="3649" y="56766"/>
                  </a:lnTo>
                  <a:lnTo>
                    <a:pt x="3198" y="56616"/>
                  </a:lnTo>
                  <a:lnTo>
                    <a:pt x="2784" y="56465"/>
                  </a:lnTo>
                  <a:lnTo>
                    <a:pt x="2370" y="56277"/>
                  </a:lnTo>
                  <a:lnTo>
                    <a:pt x="1618" y="55864"/>
                  </a:lnTo>
                  <a:lnTo>
                    <a:pt x="828" y="55375"/>
                  </a:lnTo>
                  <a:lnTo>
                    <a:pt x="828" y="55375"/>
                  </a:lnTo>
                  <a:lnTo>
                    <a:pt x="564" y="55186"/>
                  </a:lnTo>
                  <a:lnTo>
                    <a:pt x="339" y="54961"/>
                  </a:lnTo>
                  <a:lnTo>
                    <a:pt x="150" y="54735"/>
                  </a:lnTo>
                  <a:lnTo>
                    <a:pt x="75" y="54509"/>
                  </a:lnTo>
                  <a:lnTo>
                    <a:pt x="0" y="54246"/>
                  </a:lnTo>
                  <a:lnTo>
                    <a:pt x="0" y="53945"/>
                  </a:lnTo>
                  <a:lnTo>
                    <a:pt x="75" y="53606"/>
                  </a:lnTo>
                  <a:lnTo>
                    <a:pt x="188" y="53230"/>
                  </a:lnTo>
                  <a:lnTo>
                    <a:pt x="188" y="53230"/>
                  </a:lnTo>
                  <a:lnTo>
                    <a:pt x="602" y="52102"/>
                  </a:lnTo>
                  <a:lnTo>
                    <a:pt x="1091" y="50936"/>
                  </a:lnTo>
                  <a:lnTo>
                    <a:pt x="1091" y="50936"/>
                  </a:lnTo>
                  <a:lnTo>
                    <a:pt x="1806" y="49544"/>
                  </a:lnTo>
                  <a:lnTo>
                    <a:pt x="2520" y="48114"/>
                  </a:lnTo>
                  <a:lnTo>
                    <a:pt x="2897" y="47399"/>
                  </a:lnTo>
                  <a:lnTo>
                    <a:pt x="3198" y="46685"/>
                  </a:lnTo>
                  <a:lnTo>
                    <a:pt x="3499" y="45970"/>
                  </a:lnTo>
                  <a:lnTo>
                    <a:pt x="3762" y="45218"/>
                  </a:lnTo>
                  <a:lnTo>
                    <a:pt x="3762" y="45218"/>
                  </a:lnTo>
                  <a:lnTo>
                    <a:pt x="4063" y="44315"/>
                  </a:lnTo>
                  <a:lnTo>
                    <a:pt x="4401" y="43450"/>
                  </a:lnTo>
                  <a:lnTo>
                    <a:pt x="4778" y="42584"/>
                  </a:lnTo>
                  <a:lnTo>
                    <a:pt x="5154" y="41757"/>
                  </a:lnTo>
                  <a:lnTo>
                    <a:pt x="5568" y="40892"/>
                  </a:lnTo>
                  <a:lnTo>
                    <a:pt x="6019" y="40102"/>
                  </a:lnTo>
                  <a:lnTo>
                    <a:pt x="6922" y="38484"/>
                  </a:lnTo>
                  <a:lnTo>
                    <a:pt x="7900" y="36904"/>
                  </a:lnTo>
                  <a:lnTo>
                    <a:pt x="8916" y="35362"/>
                  </a:lnTo>
                  <a:lnTo>
                    <a:pt x="10947" y="32277"/>
                  </a:lnTo>
                  <a:lnTo>
                    <a:pt x="10947" y="32277"/>
                  </a:lnTo>
                  <a:lnTo>
                    <a:pt x="12715" y="29644"/>
                  </a:lnTo>
                  <a:lnTo>
                    <a:pt x="14483" y="27048"/>
                  </a:lnTo>
                  <a:lnTo>
                    <a:pt x="16326" y="24415"/>
                  </a:lnTo>
                  <a:lnTo>
                    <a:pt x="18095" y="21819"/>
                  </a:lnTo>
                  <a:lnTo>
                    <a:pt x="18095" y="21819"/>
                  </a:lnTo>
                  <a:lnTo>
                    <a:pt x="18772" y="20879"/>
                  </a:lnTo>
                  <a:lnTo>
                    <a:pt x="19486" y="19901"/>
                  </a:lnTo>
                  <a:lnTo>
                    <a:pt x="20916" y="18057"/>
                  </a:lnTo>
                  <a:lnTo>
                    <a:pt x="22383" y="16252"/>
                  </a:lnTo>
                  <a:lnTo>
                    <a:pt x="23925" y="14484"/>
                  </a:lnTo>
                  <a:lnTo>
                    <a:pt x="25505" y="12753"/>
                  </a:lnTo>
                  <a:lnTo>
                    <a:pt x="27123" y="11060"/>
                  </a:lnTo>
                  <a:lnTo>
                    <a:pt x="30358" y="7675"/>
                  </a:lnTo>
                  <a:lnTo>
                    <a:pt x="30358" y="7675"/>
                  </a:lnTo>
                  <a:lnTo>
                    <a:pt x="32089" y="5907"/>
                  </a:lnTo>
                  <a:lnTo>
                    <a:pt x="33819" y="4063"/>
                  </a:lnTo>
                  <a:lnTo>
                    <a:pt x="37318" y="339"/>
                  </a:lnTo>
                  <a:lnTo>
                    <a:pt x="37318" y="339"/>
                  </a:lnTo>
                  <a:lnTo>
                    <a:pt x="37844" y="264"/>
                  </a:lnTo>
                  <a:lnTo>
                    <a:pt x="38408" y="151"/>
                  </a:lnTo>
                  <a:lnTo>
                    <a:pt x="38973" y="38"/>
                  </a:lnTo>
                  <a:lnTo>
                    <a:pt x="39537" y="1"/>
                  </a:lnTo>
                  <a:lnTo>
                    <a:pt x="40101" y="1"/>
                  </a:lnTo>
                  <a:lnTo>
                    <a:pt x="40402" y="1"/>
                  </a:lnTo>
                  <a:lnTo>
                    <a:pt x="40666" y="76"/>
                  </a:lnTo>
                  <a:lnTo>
                    <a:pt x="40967" y="151"/>
                  </a:lnTo>
                  <a:lnTo>
                    <a:pt x="41267" y="264"/>
                  </a:lnTo>
                  <a:lnTo>
                    <a:pt x="41531" y="414"/>
                  </a:lnTo>
                  <a:lnTo>
                    <a:pt x="41832" y="603"/>
                  </a:lnTo>
                  <a:lnTo>
                    <a:pt x="41832" y="603"/>
                  </a:lnTo>
                  <a:lnTo>
                    <a:pt x="41719" y="2521"/>
                  </a:lnTo>
                  <a:lnTo>
                    <a:pt x="41681" y="3462"/>
                  </a:lnTo>
                  <a:lnTo>
                    <a:pt x="41606" y="4402"/>
                  </a:lnTo>
                  <a:lnTo>
                    <a:pt x="41606" y="4402"/>
                  </a:lnTo>
                  <a:lnTo>
                    <a:pt x="41531" y="4703"/>
                  </a:lnTo>
                  <a:lnTo>
                    <a:pt x="41418" y="5041"/>
                  </a:lnTo>
                  <a:lnTo>
                    <a:pt x="41230" y="5305"/>
                  </a:lnTo>
                  <a:lnTo>
                    <a:pt x="41004" y="5568"/>
                  </a:lnTo>
                  <a:lnTo>
                    <a:pt x="41004" y="5568"/>
                  </a:lnTo>
                  <a:lnTo>
                    <a:pt x="40515" y="6020"/>
                  </a:lnTo>
                  <a:lnTo>
                    <a:pt x="39988" y="6471"/>
                  </a:lnTo>
                  <a:lnTo>
                    <a:pt x="38898" y="7336"/>
                  </a:lnTo>
                  <a:lnTo>
                    <a:pt x="38898" y="7336"/>
                  </a:lnTo>
                  <a:lnTo>
                    <a:pt x="37393" y="8540"/>
                  </a:lnTo>
                  <a:lnTo>
                    <a:pt x="36640" y="9142"/>
                  </a:lnTo>
                  <a:lnTo>
                    <a:pt x="35926" y="9781"/>
                  </a:lnTo>
                  <a:lnTo>
                    <a:pt x="35926" y="9781"/>
                  </a:lnTo>
                  <a:lnTo>
                    <a:pt x="35437" y="10270"/>
                  </a:lnTo>
                  <a:lnTo>
                    <a:pt x="34910" y="10797"/>
                  </a:lnTo>
                  <a:lnTo>
                    <a:pt x="34684" y="11060"/>
                  </a:lnTo>
                  <a:lnTo>
                    <a:pt x="34534" y="11361"/>
                  </a:lnTo>
                  <a:lnTo>
                    <a:pt x="34383" y="11625"/>
                  </a:lnTo>
                  <a:lnTo>
                    <a:pt x="34270" y="11926"/>
                  </a:lnTo>
                  <a:lnTo>
                    <a:pt x="34270" y="11926"/>
                  </a:lnTo>
                  <a:lnTo>
                    <a:pt x="34195" y="12264"/>
                  </a:lnTo>
                  <a:lnTo>
                    <a:pt x="34120" y="12527"/>
                  </a:lnTo>
                  <a:lnTo>
                    <a:pt x="34007" y="12791"/>
                  </a:lnTo>
                  <a:lnTo>
                    <a:pt x="33857" y="13054"/>
                  </a:lnTo>
                  <a:lnTo>
                    <a:pt x="33556" y="13506"/>
                  </a:lnTo>
                  <a:lnTo>
                    <a:pt x="33217" y="13882"/>
                  </a:lnTo>
                  <a:lnTo>
                    <a:pt x="32803" y="14220"/>
                  </a:lnTo>
                  <a:lnTo>
                    <a:pt x="32352" y="14521"/>
                  </a:lnTo>
                  <a:lnTo>
                    <a:pt x="31900" y="14785"/>
                  </a:lnTo>
                  <a:lnTo>
                    <a:pt x="31411" y="15010"/>
                  </a:lnTo>
                  <a:lnTo>
                    <a:pt x="31411" y="15010"/>
                  </a:lnTo>
                  <a:lnTo>
                    <a:pt x="30659" y="15462"/>
                  </a:lnTo>
                  <a:lnTo>
                    <a:pt x="29982" y="15951"/>
                  </a:lnTo>
                  <a:lnTo>
                    <a:pt x="29643" y="16214"/>
                  </a:lnTo>
                  <a:lnTo>
                    <a:pt x="29380" y="16477"/>
                  </a:lnTo>
                  <a:lnTo>
                    <a:pt x="29079" y="16778"/>
                  </a:lnTo>
                  <a:lnTo>
                    <a:pt x="28816" y="17079"/>
                  </a:lnTo>
                  <a:lnTo>
                    <a:pt x="28590" y="17380"/>
                  </a:lnTo>
                  <a:lnTo>
                    <a:pt x="28364" y="17719"/>
                  </a:lnTo>
                  <a:lnTo>
                    <a:pt x="28176" y="18057"/>
                  </a:lnTo>
                  <a:lnTo>
                    <a:pt x="27988" y="18434"/>
                  </a:lnTo>
                  <a:lnTo>
                    <a:pt x="27838" y="18810"/>
                  </a:lnTo>
                  <a:lnTo>
                    <a:pt x="27687" y="19186"/>
                  </a:lnTo>
                  <a:lnTo>
                    <a:pt x="27574" y="19600"/>
                  </a:lnTo>
                  <a:lnTo>
                    <a:pt x="27462" y="20051"/>
                  </a:lnTo>
                  <a:lnTo>
                    <a:pt x="27462" y="20051"/>
                  </a:lnTo>
                  <a:lnTo>
                    <a:pt x="27311" y="20578"/>
                  </a:lnTo>
                  <a:lnTo>
                    <a:pt x="27161" y="21104"/>
                  </a:lnTo>
                  <a:lnTo>
                    <a:pt x="26935" y="21593"/>
                  </a:lnTo>
                  <a:lnTo>
                    <a:pt x="26709" y="22082"/>
                  </a:lnTo>
                  <a:lnTo>
                    <a:pt x="26446" y="22572"/>
                  </a:lnTo>
                  <a:lnTo>
                    <a:pt x="26182" y="23061"/>
                  </a:lnTo>
                  <a:lnTo>
                    <a:pt x="25543" y="23963"/>
                  </a:lnTo>
                  <a:lnTo>
                    <a:pt x="25543" y="23963"/>
                  </a:lnTo>
                  <a:lnTo>
                    <a:pt x="25016" y="24753"/>
                  </a:lnTo>
                  <a:lnTo>
                    <a:pt x="24490" y="25581"/>
                  </a:lnTo>
                  <a:lnTo>
                    <a:pt x="24038" y="26409"/>
                  </a:lnTo>
                  <a:lnTo>
                    <a:pt x="23850" y="26860"/>
                  </a:lnTo>
                  <a:lnTo>
                    <a:pt x="23662" y="27311"/>
                  </a:lnTo>
                  <a:lnTo>
                    <a:pt x="23662" y="27311"/>
                  </a:lnTo>
                  <a:lnTo>
                    <a:pt x="23361" y="27989"/>
                  </a:lnTo>
                  <a:lnTo>
                    <a:pt x="23060" y="28628"/>
                  </a:lnTo>
                  <a:lnTo>
                    <a:pt x="22684" y="29230"/>
                  </a:lnTo>
                  <a:lnTo>
                    <a:pt x="22270" y="29832"/>
                  </a:lnTo>
                  <a:lnTo>
                    <a:pt x="21819" y="30396"/>
                  </a:lnTo>
                  <a:lnTo>
                    <a:pt x="21330" y="30923"/>
                  </a:lnTo>
                  <a:lnTo>
                    <a:pt x="20841" y="31449"/>
                  </a:lnTo>
                  <a:lnTo>
                    <a:pt x="20314" y="31938"/>
                  </a:lnTo>
                  <a:lnTo>
                    <a:pt x="20314" y="31938"/>
                  </a:lnTo>
                  <a:lnTo>
                    <a:pt x="18433" y="33556"/>
                  </a:lnTo>
                  <a:lnTo>
                    <a:pt x="16515" y="35136"/>
                  </a:lnTo>
                  <a:lnTo>
                    <a:pt x="16515" y="35136"/>
                  </a:lnTo>
                  <a:lnTo>
                    <a:pt x="15536" y="36039"/>
                  </a:lnTo>
                  <a:lnTo>
                    <a:pt x="14596" y="36979"/>
                  </a:lnTo>
                  <a:lnTo>
                    <a:pt x="14182" y="37431"/>
                  </a:lnTo>
                  <a:lnTo>
                    <a:pt x="13768" y="37957"/>
                  </a:lnTo>
                  <a:lnTo>
                    <a:pt x="13355" y="38446"/>
                  </a:lnTo>
                  <a:lnTo>
                    <a:pt x="12978" y="38973"/>
                  </a:lnTo>
                  <a:lnTo>
                    <a:pt x="12640" y="39537"/>
                  </a:lnTo>
                  <a:lnTo>
                    <a:pt x="12301" y="40064"/>
                  </a:lnTo>
                  <a:lnTo>
                    <a:pt x="12000" y="40628"/>
                  </a:lnTo>
                  <a:lnTo>
                    <a:pt x="11699" y="41230"/>
                  </a:lnTo>
                  <a:lnTo>
                    <a:pt x="11436" y="41832"/>
                  </a:lnTo>
                  <a:lnTo>
                    <a:pt x="11210" y="42434"/>
                  </a:lnTo>
                  <a:lnTo>
                    <a:pt x="10985" y="43073"/>
                  </a:lnTo>
                  <a:lnTo>
                    <a:pt x="10797" y="43713"/>
                  </a:lnTo>
                  <a:lnTo>
                    <a:pt x="10797" y="43713"/>
                  </a:lnTo>
                  <a:lnTo>
                    <a:pt x="10571" y="44352"/>
                  </a:lnTo>
                  <a:lnTo>
                    <a:pt x="10345" y="45030"/>
                  </a:lnTo>
                  <a:lnTo>
                    <a:pt x="10082" y="45669"/>
                  </a:lnTo>
                  <a:lnTo>
                    <a:pt x="9781" y="46271"/>
                  </a:lnTo>
                  <a:lnTo>
                    <a:pt x="9480" y="46873"/>
                  </a:lnTo>
                  <a:lnTo>
                    <a:pt x="9141" y="47475"/>
                  </a:lnTo>
                  <a:lnTo>
                    <a:pt x="8389" y="48641"/>
                  </a:lnTo>
                  <a:lnTo>
                    <a:pt x="8389" y="48641"/>
                  </a:lnTo>
                  <a:lnTo>
                    <a:pt x="7223" y="50447"/>
                  </a:lnTo>
                  <a:lnTo>
                    <a:pt x="6658" y="51349"/>
                  </a:lnTo>
                  <a:lnTo>
                    <a:pt x="6132" y="52252"/>
                  </a:lnTo>
                  <a:lnTo>
                    <a:pt x="5643" y="53193"/>
                  </a:lnTo>
                  <a:lnTo>
                    <a:pt x="5229" y="54171"/>
                  </a:lnTo>
                  <a:lnTo>
                    <a:pt x="5041" y="54660"/>
                  </a:lnTo>
                  <a:lnTo>
                    <a:pt x="4890" y="55186"/>
                  </a:lnTo>
                  <a:lnTo>
                    <a:pt x="4740" y="55713"/>
                  </a:lnTo>
                  <a:lnTo>
                    <a:pt x="4627" y="56240"/>
                  </a:lnTo>
                  <a:lnTo>
                    <a:pt x="4627" y="56240"/>
                  </a:lnTo>
                  <a:lnTo>
                    <a:pt x="4552" y="56390"/>
                  </a:lnTo>
                  <a:lnTo>
                    <a:pt x="4439" y="56541"/>
                  </a:lnTo>
                  <a:lnTo>
                    <a:pt x="4100" y="56842"/>
                  </a:lnTo>
                  <a:lnTo>
                    <a:pt x="4100" y="56842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8"/>
            <p:cNvSpPr/>
            <p:nvPr/>
          </p:nvSpPr>
          <p:spPr>
            <a:xfrm>
              <a:off x="-2210816" y="-1280375"/>
              <a:ext cx="1072150" cy="1448325"/>
            </a:xfrm>
            <a:custGeom>
              <a:avLst/>
              <a:gdLst/>
              <a:ahLst/>
              <a:cxnLst/>
              <a:rect l="l" t="t" r="r" b="b"/>
              <a:pathLst>
                <a:path w="42886" h="57933" extrusionOk="0">
                  <a:moveTo>
                    <a:pt x="4402" y="57932"/>
                  </a:moveTo>
                  <a:lnTo>
                    <a:pt x="4402" y="57932"/>
                  </a:lnTo>
                  <a:lnTo>
                    <a:pt x="3010" y="57330"/>
                  </a:lnTo>
                  <a:lnTo>
                    <a:pt x="2371" y="57029"/>
                  </a:lnTo>
                  <a:lnTo>
                    <a:pt x="1731" y="56729"/>
                  </a:lnTo>
                  <a:lnTo>
                    <a:pt x="1731" y="56729"/>
                  </a:lnTo>
                  <a:lnTo>
                    <a:pt x="1318" y="56503"/>
                  </a:lnTo>
                  <a:lnTo>
                    <a:pt x="904" y="56240"/>
                  </a:lnTo>
                  <a:lnTo>
                    <a:pt x="1" y="55675"/>
                  </a:lnTo>
                  <a:lnTo>
                    <a:pt x="1" y="55675"/>
                  </a:lnTo>
                  <a:lnTo>
                    <a:pt x="377" y="54885"/>
                  </a:lnTo>
                  <a:lnTo>
                    <a:pt x="565" y="54509"/>
                  </a:lnTo>
                  <a:lnTo>
                    <a:pt x="753" y="54171"/>
                  </a:lnTo>
                  <a:lnTo>
                    <a:pt x="753" y="54171"/>
                  </a:lnTo>
                  <a:lnTo>
                    <a:pt x="8616" y="42847"/>
                  </a:lnTo>
                  <a:lnTo>
                    <a:pt x="8616" y="42847"/>
                  </a:lnTo>
                  <a:lnTo>
                    <a:pt x="10910" y="39462"/>
                  </a:lnTo>
                  <a:lnTo>
                    <a:pt x="12114" y="37731"/>
                  </a:lnTo>
                  <a:lnTo>
                    <a:pt x="13318" y="36076"/>
                  </a:lnTo>
                  <a:lnTo>
                    <a:pt x="13318" y="36076"/>
                  </a:lnTo>
                  <a:lnTo>
                    <a:pt x="14634" y="34383"/>
                  </a:lnTo>
                  <a:lnTo>
                    <a:pt x="15989" y="32728"/>
                  </a:lnTo>
                  <a:lnTo>
                    <a:pt x="18697" y="29455"/>
                  </a:lnTo>
                  <a:lnTo>
                    <a:pt x="18697" y="29455"/>
                  </a:lnTo>
                  <a:lnTo>
                    <a:pt x="22647" y="24640"/>
                  </a:lnTo>
                  <a:lnTo>
                    <a:pt x="24603" y="22270"/>
                  </a:lnTo>
                  <a:lnTo>
                    <a:pt x="26560" y="19825"/>
                  </a:lnTo>
                  <a:lnTo>
                    <a:pt x="26560" y="19825"/>
                  </a:lnTo>
                  <a:lnTo>
                    <a:pt x="27237" y="18885"/>
                  </a:lnTo>
                  <a:lnTo>
                    <a:pt x="27876" y="17907"/>
                  </a:lnTo>
                  <a:lnTo>
                    <a:pt x="28478" y="16929"/>
                  </a:lnTo>
                  <a:lnTo>
                    <a:pt x="29080" y="15913"/>
                  </a:lnTo>
                  <a:lnTo>
                    <a:pt x="29080" y="15913"/>
                  </a:lnTo>
                  <a:lnTo>
                    <a:pt x="29908" y="14559"/>
                  </a:lnTo>
                  <a:lnTo>
                    <a:pt x="30321" y="13882"/>
                  </a:lnTo>
                  <a:lnTo>
                    <a:pt x="30810" y="13242"/>
                  </a:lnTo>
                  <a:lnTo>
                    <a:pt x="31262" y="12602"/>
                  </a:lnTo>
                  <a:lnTo>
                    <a:pt x="31751" y="12001"/>
                  </a:lnTo>
                  <a:lnTo>
                    <a:pt x="32278" y="11399"/>
                  </a:lnTo>
                  <a:lnTo>
                    <a:pt x="32842" y="10834"/>
                  </a:lnTo>
                  <a:lnTo>
                    <a:pt x="32842" y="10834"/>
                  </a:lnTo>
                  <a:lnTo>
                    <a:pt x="33444" y="10157"/>
                  </a:lnTo>
                  <a:lnTo>
                    <a:pt x="34046" y="9480"/>
                  </a:lnTo>
                  <a:lnTo>
                    <a:pt x="35174" y="8126"/>
                  </a:lnTo>
                  <a:lnTo>
                    <a:pt x="35174" y="8126"/>
                  </a:lnTo>
                  <a:lnTo>
                    <a:pt x="35475" y="7787"/>
                  </a:lnTo>
                  <a:lnTo>
                    <a:pt x="35701" y="7449"/>
                  </a:lnTo>
                  <a:lnTo>
                    <a:pt x="35927" y="7110"/>
                  </a:lnTo>
                  <a:lnTo>
                    <a:pt x="36115" y="6772"/>
                  </a:lnTo>
                  <a:lnTo>
                    <a:pt x="36303" y="6395"/>
                  </a:lnTo>
                  <a:lnTo>
                    <a:pt x="36416" y="6019"/>
                  </a:lnTo>
                  <a:lnTo>
                    <a:pt x="36528" y="5606"/>
                  </a:lnTo>
                  <a:lnTo>
                    <a:pt x="36604" y="5192"/>
                  </a:lnTo>
                  <a:lnTo>
                    <a:pt x="36604" y="5192"/>
                  </a:lnTo>
                  <a:lnTo>
                    <a:pt x="36717" y="4627"/>
                  </a:lnTo>
                  <a:lnTo>
                    <a:pt x="36867" y="4101"/>
                  </a:lnTo>
                  <a:lnTo>
                    <a:pt x="37055" y="3574"/>
                  </a:lnTo>
                  <a:lnTo>
                    <a:pt x="37318" y="3123"/>
                  </a:lnTo>
                  <a:lnTo>
                    <a:pt x="37619" y="2671"/>
                  </a:lnTo>
                  <a:lnTo>
                    <a:pt x="37958" y="2258"/>
                  </a:lnTo>
                  <a:lnTo>
                    <a:pt x="38334" y="1881"/>
                  </a:lnTo>
                  <a:lnTo>
                    <a:pt x="38786" y="1543"/>
                  </a:lnTo>
                  <a:lnTo>
                    <a:pt x="38786" y="1543"/>
                  </a:lnTo>
                  <a:lnTo>
                    <a:pt x="39237" y="1204"/>
                  </a:lnTo>
                  <a:lnTo>
                    <a:pt x="39613" y="828"/>
                  </a:lnTo>
                  <a:lnTo>
                    <a:pt x="40441" y="0"/>
                  </a:lnTo>
                  <a:lnTo>
                    <a:pt x="40441" y="0"/>
                  </a:lnTo>
                  <a:lnTo>
                    <a:pt x="42660" y="565"/>
                  </a:lnTo>
                  <a:lnTo>
                    <a:pt x="42660" y="565"/>
                  </a:lnTo>
                  <a:lnTo>
                    <a:pt x="42811" y="978"/>
                  </a:lnTo>
                  <a:lnTo>
                    <a:pt x="42886" y="1129"/>
                  </a:lnTo>
                  <a:lnTo>
                    <a:pt x="42886" y="1242"/>
                  </a:lnTo>
                  <a:lnTo>
                    <a:pt x="42886" y="1242"/>
                  </a:lnTo>
                  <a:lnTo>
                    <a:pt x="42773" y="1806"/>
                  </a:lnTo>
                  <a:lnTo>
                    <a:pt x="42660" y="2333"/>
                  </a:lnTo>
                  <a:lnTo>
                    <a:pt x="42510" y="2859"/>
                  </a:lnTo>
                  <a:lnTo>
                    <a:pt x="42322" y="3386"/>
                  </a:lnTo>
                  <a:lnTo>
                    <a:pt x="42134" y="3875"/>
                  </a:lnTo>
                  <a:lnTo>
                    <a:pt x="41870" y="4364"/>
                  </a:lnTo>
                  <a:lnTo>
                    <a:pt x="41607" y="4853"/>
                  </a:lnTo>
                  <a:lnTo>
                    <a:pt x="41306" y="5305"/>
                  </a:lnTo>
                  <a:lnTo>
                    <a:pt x="41306" y="5305"/>
                  </a:lnTo>
                  <a:lnTo>
                    <a:pt x="36115" y="13129"/>
                  </a:lnTo>
                  <a:lnTo>
                    <a:pt x="36115" y="13129"/>
                  </a:lnTo>
                  <a:lnTo>
                    <a:pt x="28666" y="24377"/>
                  </a:lnTo>
                  <a:lnTo>
                    <a:pt x="28666" y="24377"/>
                  </a:lnTo>
                  <a:lnTo>
                    <a:pt x="25356" y="29305"/>
                  </a:lnTo>
                  <a:lnTo>
                    <a:pt x="22121" y="34271"/>
                  </a:lnTo>
                  <a:lnTo>
                    <a:pt x="22121" y="34271"/>
                  </a:lnTo>
                  <a:lnTo>
                    <a:pt x="18584" y="39688"/>
                  </a:lnTo>
                  <a:lnTo>
                    <a:pt x="15048" y="45105"/>
                  </a:lnTo>
                  <a:lnTo>
                    <a:pt x="15048" y="45105"/>
                  </a:lnTo>
                  <a:lnTo>
                    <a:pt x="14183" y="46346"/>
                  </a:lnTo>
                  <a:lnTo>
                    <a:pt x="13318" y="47587"/>
                  </a:lnTo>
                  <a:lnTo>
                    <a:pt x="11550" y="50033"/>
                  </a:lnTo>
                  <a:lnTo>
                    <a:pt x="11550" y="50033"/>
                  </a:lnTo>
                  <a:lnTo>
                    <a:pt x="11023" y="50710"/>
                  </a:lnTo>
                  <a:lnTo>
                    <a:pt x="10534" y="51349"/>
                  </a:lnTo>
                  <a:lnTo>
                    <a:pt x="10045" y="52026"/>
                  </a:lnTo>
                  <a:lnTo>
                    <a:pt x="9594" y="52703"/>
                  </a:lnTo>
                  <a:lnTo>
                    <a:pt x="9594" y="52703"/>
                  </a:lnTo>
                  <a:lnTo>
                    <a:pt x="9105" y="53493"/>
                  </a:lnTo>
                  <a:lnTo>
                    <a:pt x="8540" y="54208"/>
                  </a:lnTo>
                  <a:lnTo>
                    <a:pt x="7976" y="54885"/>
                  </a:lnTo>
                  <a:lnTo>
                    <a:pt x="7336" y="55525"/>
                  </a:lnTo>
                  <a:lnTo>
                    <a:pt x="6659" y="56127"/>
                  </a:lnTo>
                  <a:lnTo>
                    <a:pt x="5945" y="56729"/>
                  </a:lnTo>
                  <a:lnTo>
                    <a:pt x="4402" y="57932"/>
                  </a:lnTo>
                  <a:lnTo>
                    <a:pt x="4402" y="579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8"/>
            <p:cNvSpPr/>
            <p:nvPr/>
          </p:nvSpPr>
          <p:spPr>
            <a:xfrm>
              <a:off x="-2319891" y="-1366900"/>
              <a:ext cx="1092825" cy="1477475"/>
            </a:xfrm>
            <a:custGeom>
              <a:avLst/>
              <a:gdLst/>
              <a:ahLst/>
              <a:cxnLst/>
              <a:rect l="l" t="t" r="r" b="b"/>
              <a:pathLst>
                <a:path w="43713" h="59099" extrusionOk="0">
                  <a:moveTo>
                    <a:pt x="22872" y="30471"/>
                  </a:moveTo>
                  <a:lnTo>
                    <a:pt x="22872" y="30471"/>
                  </a:lnTo>
                  <a:lnTo>
                    <a:pt x="17154" y="37205"/>
                  </a:lnTo>
                  <a:lnTo>
                    <a:pt x="17154" y="37205"/>
                  </a:lnTo>
                  <a:lnTo>
                    <a:pt x="16590" y="35512"/>
                  </a:lnTo>
                  <a:lnTo>
                    <a:pt x="16590" y="35512"/>
                  </a:lnTo>
                  <a:lnTo>
                    <a:pt x="16327" y="35474"/>
                  </a:lnTo>
                  <a:lnTo>
                    <a:pt x="16138" y="35512"/>
                  </a:lnTo>
                  <a:lnTo>
                    <a:pt x="15950" y="35550"/>
                  </a:lnTo>
                  <a:lnTo>
                    <a:pt x="15800" y="35663"/>
                  </a:lnTo>
                  <a:lnTo>
                    <a:pt x="15687" y="35775"/>
                  </a:lnTo>
                  <a:lnTo>
                    <a:pt x="15612" y="35888"/>
                  </a:lnTo>
                  <a:lnTo>
                    <a:pt x="15461" y="36189"/>
                  </a:lnTo>
                  <a:lnTo>
                    <a:pt x="15461" y="36189"/>
                  </a:lnTo>
                  <a:lnTo>
                    <a:pt x="15311" y="36641"/>
                  </a:lnTo>
                  <a:lnTo>
                    <a:pt x="15198" y="37054"/>
                  </a:lnTo>
                  <a:lnTo>
                    <a:pt x="15123" y="37506"/>
                  </a:lnTo>
                  <a:lnTo>
                    <a:pt x="15085" y="37920"/>
                  </a:lnTo>
                  <a:lnTo>
                    <a:pt x="15123" y="38371"/>
                  </a:lnTo>
                  <a:lnTo>
                    <a:pt x="15160" y="38785"/>
                  </a:lnTo>
                  <a:lnTo>
                    <a:pt x="15273" y="39236"/>
                  </a:lnTo>
                  <a:lnTo>
                    <a:pt x="15424" y="39650"/>
                  </a:lnTo>
                  <a:lnTo>
                    <a:pt x="15424" y="39650"/>
                  </a:lnTo>
                  <a:lnTo>
                    <a:pt x="12414" y="44277"/>
                  </a:lnTo>
                  <a:lnTo>
                    <a:pt x="12414" y="44277"/>
                  </a:lnTo>
                  <a:lnTo>
                    <a:pt x="11775" y="43750"/>
                  </a:lnTo>
                  <a:lnTo>
                    <a:pt x="11474" y="43525"/>
                  </a:lnTo>
                  <a:lnTo>
                    <a:pt x="11210" y="43261"/>
                  </a:lnTo>
                  <a:lnTo>
                    <a:pt x="11210" y="43261"/>
                  </a:lnTo>
                  <a:lnTo>
                    <a:pt x="10947" y="42923"/>
                  </a:lnTo>
                  <a:lnTo>
                    <a:pt x="10721" y="42584"/>
                  </a:lnTo>
                  <a:lnTo>
                    <a:pt x="10157" y="41757"/>
                  </a:lnTo>
                  <a:lnTo>
                    <a:pt x="10157" y="41757"/>
                  </a:lnTo>
                  <a:lnTo>
                    <a:pt x="9931" y="41982"/>
                  </a:lnTo>
                  <a:lnTo>
                    <a:pt x="9668" y="42170"/>
                  </a:lnTo>
                  <a:lnTo>
                    <a:pt x="9480" y="42359"/>
                  </a:lnTo>
                  <a:lnTo>
                    <a:pt x="9405" y="42434"/>
                  </a:lnTo>
                  <a:lnTo>
                    <a:pt x="9405" y="42547"/>
                  </a:lnTo>
                  <a:lnTo>
                    <a:pt x="9405" y="42547"/>
                  </a:lnTo>
                  <a:lnTo>
                    <a:pt x="9405" y="42923"/>
                  </a:lnTo>
                  <a:lnTo>
                    <a:pt x="9442" y="43261"/>
                  </a:lnTo>
                  <a:lnTo>
                    <a:pt x="9593" y="43600"/>
                  </a:lnTo>
                  <a:lnTo>
                    <a:pt x="9781" y="43863"/>
                  </a:lnTo>
                  <a:lnTo>
                    <a:pt x="10082" y="44164"/>
                  </a:lnTo>
                  <a:lnTo>
                    <a:pt x="10496" y="44465"/>
                  </a:lnTo>
                  <a:lnTo>
                    <a:pt x="11022" y="44804"/>
                  </a:lnTo>
                  <a:lnTo>
                    <a:pt x="11662" y="45142"/>
                  </a:lnTo>
                  <a:lnTo>
                    <a:pt x="11662" y="45142"/>
                  </a:lnTo>
                  <a:lnTo>
                    <a:pt x="11210" y="45932"/>
                  </a:lnTo>
                  <a:lnTo>
                    <a:pt x="10985" y="46346"/>
                  </a:lnTo>
                  <a:lnTo>
                    <a:pt x="10759" y="46722"/>
                  </a:lnTo>
                  <a:lnTo>
                    <a:pt x="10759" y="46722"/>
                  </a:lnTo>
                  <a:lnTo>
                    <a:pt x="6997" y="51989"/>
                  </a:lnTo>
                  <a:lnTo>
                    <a:pt x="3235" y="57255"/>
                  </a:lnTo>
                  <a:lnTo>
                    <a:pt x="3235" y="57255"/>
                  </a:lnTo>
                  <a:lnTo>
                    <a:pt x="2972" y="57632"/>
                  </a:lnTo>
                  <a:lnTo>
                    <a:pt x="2633" y="58008"/>
                  </a:lnTo>
                  <a:lnTo>
                    <a:pt x="2295" y="58346"/>
                  </a:lnTo>
                  <a:lnTo>
                    <a:pt x="1956" y="58685"/>
                  </a:lnTo>
                  <a:lnTo>
                    <a:pt x="1956" y="58685"/>
                  </a:lnTo>
                  <a:lnTo>
                    <a:pt x="1731" y="58835"/>
                  </a:lnTo>
                  <a:lnTo>
                    <a:pt x="1542" y="58948"/>
                  </a:lnTo>
                  <a:lnTo>
                    <a:pt x="1317" y="59023"/>
                  </a:lnTo>
                  <a:lnTo>
                    <a:pt x="1091" y="59061"/>
                  </a:lnTo>
                  <a:lnTo>
                    <a:pt x="865" y="59099"/>
                  </a:lnTo>
                  <a:lnTo>
                    <a:pt x="640" y="59061"/>
                  </a:lnTo>
                  <a:lnTo>
                    <a:pt x="376" y="58986"/>
                  </a:lnTo>
                  <a:lnTo>
                    <a:pt x="151" y="58873"/>
                  </a:lnTo>
                  <a:lnTo>
                    <a:pt x="151" y="58873"/>
                  </a:lnTo>
                  <a:lnTo>
                    <a:pt x="38" y="58572"/>
                  </a:lnTo>
                  <a:lnTo>
                    <a:pt x="0" y="58309"/>
                  </a:lnTo>
                  <a:lnTo>
                    <a:pt x="38" y="58045"/>
                  </a:lnTo>
                  <a:lnTo>
                    <a:pt x="113" y="57782"/>
                  </a:lnTo>
                  <a:lnTo>
                    <a:pt x="188" y="57556"/>
                  </a:lnTo>
                  <a:lnTo>
                    <a:pt x="301" y="57293"/>
                  </a:lnTo>
                  <a:lnTo>
                    <a:pt x="564" y="56804"/>
                  </a:lnTo>
                  <a:lnTo>
                    <a:pt x="564" y="56804"/>
                  </a:lnTo>
                  <a:lnTo>
                    <a:pt x="2859" y="52741"/>
                  </a:lnTo>
                  <a:lnTo>
                    <a:pt x="3988" y="50710"/>
                  </a:lnTo>
                  <a:lnTo>
                    <a:pt x="5191" y="48678"/>
                  </a:lnTo>
                  <a:lnTo>
                    <a:pt x="5191" y="48678"/>
                  </a:lnTo>
                  <a:lnTo>
                    <a:pt x="5568" y="47926"/>
                  </a:lnTo>
                  <a:lnTo>
                    <a:pt x="5944" y="47211"/>
                  </a:lnTo>
                  <a:lnTo>
                    <a:pt x="6320" y="46459"/>
                  </a:lnTo>
                  <a:lnTo>
                    <a:pt x="6621" y="45707"/>
                  </a:lnTo>
                  <a:lnTo>
                    <a:pt x="7185" y="44127"/>
                  </a:lnTo>
                  <a:lnTo>
                    <a:pt x="7712" y="42584"/>
                  </a:lnTo>
                  <a:lnTo>
                    <a:pt x="7712" y="42584"/>
                  </a:lnTo>
                  <a:lnTo>
                    <a:pt x="8013" y="41794"/>
                  </a:lnTo>
                  <a:lnTo>
                    <a:pt x="8351" y="41042"/>
                  </a:lnTo>
                  <a:lnTo>
                    <a:pt x="8728" y="40290"/>
                  </a:lnTo>
                  <a:lnTo>
                    <a:pt x="9141" y="39612"/>
                  </a:lnTo>
                  <a:lnTo>
                    <a:pt x="9630" y="38935"/>
                  </a:lnTo>
                  <a:lnTo>
                    <a:pt x="10120" y="38296"/>
                  </a:lnTo>
                  <a:lnTo>
                    <a:pt x="10684" y="37694"/>
                  </a:lnTo>
                  <a:lnTo>
                    <a:pt x="11286" y="37092"/>
                  </a:lnTo>
                  <a:lnTo>
                    <a:pt x="11286" y="37092"/>
                  </a:lnTo>
                  <a:lnTo>
                    <a:pt x="13806" y="34760"/>
                  </a:lnTo>
                  <a:lnTo>
                    <a:pt x="16327" y="32390"/>
                  </a:lnTo>
                  <a:lnTo>
                    <a:pt x="16327" y="32390"/>
                  </a:lnTo>
                  <a:lnTo>
                    <a:pt x="16928" y="31825"/>
                  </a:lnTo>
                  <a:lnTo>
                    <a:pt x="17493" y="31224"/>
                  </a:lnTo>
                  <a:lnTo>
                    <a:pt x="18019" y="30622"/>
                  </a:lnTo>
                  <a:lnTo>
                    <a:pt x="18508" y="29982"/>
                  </a:lnTo>
                  <a:lnTo>
                    <a:pt x="18960" y="29305"/>
                  </a:lnTo>
                  <a:lnTo>
                    <a:pt x="19374" y="28590"/>
                  </a:lnTo>
                  <a:lnTo>
                    <a:pt x="19712" y="27800"/>
                  </a:lnTo>
                  <a:lnTo>
                    <a:pt x="20013" y="27010"/>
                  </a:lnTo>
                  <a:lnTo>
                    <a:pt x="20013" y="27010"/>
                  </a:lnTo>
                  <a:lnTo>
                    <a:pt x="20126" y="26672"/>
                  </a:lnTo>
                  <a:lnTo>
                    <a:pt x="20276" y="26333"/>
                  </a:lnTo>
                  <a:lnTo>
                    <a:pt x="20653" y="25656"/>
                  </a:lnTo>
                  <a:lnTo>
                    <a:pt x="21066" y="25017"/>
                  </a:lnTo>
                  <a:lnTo>
                    <a:pt x="21518" y="24415"/>
                  </a:lnTo>
                  <a:lnTo>
                    <a:pt x="21518" y="24415"/>
                  </a:lnTo>
                  <a:lnTo>
                    <a:pt x="21894" y="23888"/>
                  </a:lnTo>
                  <a:lnTo>
                    <a:pt x="22233" y="23399"/>
                  </a:lnTo>
                  <a:lnTo>
                    <a:pt x="22571" y="22872"/>
                  </a:lnTo>
                  <a:lnTo>
                    <a:pt x="22835" y="22308"/>
                  </a:lnTo>
                  <a:lnTo>
                    <a:pt x="23098" y="21744"/>
                  </a:lnTo>
                  <a:lnTo>
                    <a:pt x="23324" y="21180"/>
                  </a:lnTo>
                  <a:lnTo>
                    <a:pt x="23549" y="20615"/>
                  </a:lnTo>
                  <a:lnTo>
                    <a:pt x="23700" y="19976"/>
                  </a:lnTo>
                  <a:lnTo>
                    <a:pt x="23700" y="19976"/>
                  </a:lnTo>
                  <a:lnTo>
                    <a:pt x="23925" y="19223"/>
                  </a:lnTo>
                  <a:lnTo>
                    <a:pt x="24226" y="18546"/>
                  </a:lnTo>
                  <a:lnTo>
                    <a:pt x="24565" y="17869"/>
                  </a:lnTo>
                  <a:lnTo>
                    <a:pt x="24979" y="17305"/>
                  </a:lnTo>
                  <a:lnTo>
                    <a:pt x="25468" y="16778"/>
                  </a:lnTo>
                  <a:lnTo>
                    <a:pt x="26032" y="16289"/>
                  </a:lnTo>
                  <a:lnTo>
                    <a:pt x="26672" y="15838"/>
                  </a:lnTo>
                  <a:lnTo>
                    <a:pt x="27386" y="15462"/>
                  </a:lnTo>
                  <a:lnTo>
                    <a:pt x="27386" y="15462"/>
                  </a:lnTo>
                  <a:lnTo>
                    <a:pt x="27913" y="15161"/>
                  </a:lnTo>
                  <a:lnTo>
                    <a:pt x="28477" y="14860"/>
                  </a:lnTo>
                  <a:lnTo>
                    <a:pt x="28966" y="14521"/>
                  </a:lnTo>
                  <a:lnTo>
                    <a:pt x="29455" y="14145"/>
                  </a:lnTo>
                  <a:lnTo>
                    <a:pt x="29869" y="13731"/>
                  </a:lnTo>
                  <a:lnTo>
                    <a:pt x="30057" y="13468"/>
                  </a:lnTo>
                  <a:lnTo>
                    <a:pt x="30208" y="13242"/>
                  </a:lnTo>
                  <a:lnTo>
                    <a:pt x="30358" y="12941"/>
                  </a:lnTo>
                  <a:lnTo>
                    <a:pt x="30471" y="12640"/>
                  </a:lnTo>
                  <a:lnTo>
                    <a:pt x="30584" y="12339"/>
                  </a:lnTo>
                  <a:lnTo>
                    <a:pt x="30659" y="12001"/>
                  </a:lnTo>
                  <a:lnTo>
                    <a:pt x="30659" y="12001"/>
                  </a:lnTo>
                  <a:lnTo>
                    <a:pt x="31976" y="10609"/>
                  </a:lnTo>
                  <a:lnTo>
                    <a:pt x="32653" y="9932"/>
                  </a:lnTo>
                  <a:lnTo>
                    <a:pt x="33330" y="9255"/>
                  </a:lnTo>
                  <a:lnTo>
                    <a:pt x="33330" y="9255"/>
                  </a:lnTo>
                  <a:lnTo>
                    <a:pt x="34271" y="8465"/>
                  </a:lnTo>
                  <a:lnTo>
                    <a:pt x="35249" y="7712"/>
                  </a:lnTo>
                  <a:lnTo>
                    <a:pt x="37205" y="6208"/>
                  </a:lnTo>
                  <a:lnTo>
                    <a:pt x="37205" y="6208"/>
                  </a:lnTo>
                  <a:lnTo>
                    <a:pt x="37205" y="5004"/>
                  </a:lnTo>
                  <a:lnTo>
                    <a:pt x="37205" y="5004"/>
                  </a:lnTo>
                  <a:lnTo>
                    <a:pt x="37242" y="4327"/>
                  </a:lnTo>
                  <a:lnTo>
                    <a:pt x="37280" y="3687"/>
                  </a:lnTo>
                  <a:lnTo>
                    <a:pt x="37431" y="3085"/>
                  </a:lnTo>
                  <a:lnTo>
                    <a:pt x="37543" y="2822"/>
                  </a:lnTo>
                  <a:lnTo>
                    <a:pt x="37656" y="2521"/>
                  </a:lnTo>
                  <a:lnTo>
                    <a:pt x="37807" y="2295"/>
                  </a:lnTo>
                  <a:lnTo>
                    <a:pt x="37957" y="2032"/>
                  </a:lnTo>
                  <a:lnTo>
                    <a:pt x="38183" y="1806"/>
                  </a:lnTo>
                  <a:lnTo>
                    <a:pt x="38409" y="1618"/>
                  </a:lnTo>
                  <a:lnTo>
                    <a:pt x="38672" y="1430"/>
                  </a:lnTo>
                  <a:lnTo>
                    <a:pt x="38973" y="1280"/>
                  </a:lnTo>
                  <a:lnTo>
                    <a:pt x="39311" y="1129"/>
                  </a:lnTo>
                  <a:lnTo>
                    <a:pt x="39688" y="1016"/>
                  </a:lnTo>
                  <a:lnTo>
                    <a:pt x="39688" y="1016"/>
                  </a:lnTo>
                  <a:lnTo>
                    <a:pt x="39838" y="979"/>
                  </a:lnTo>
                  <a:lnTo>
                    <a:pt x="39951" y="866"/>
                  </a:lnTo>
                  <a:lnTo>
                    <a:pt x="40177" y="602"/>
                  </a:lnTo>
                  <a:lnTo>
                    <a:pt x="40402" y="339"/>
                  </a:lnTo>
                  <a:lnTo>
                    <a:pt x="40553" y="226"/>
                  </a:lnTo>
                  <a:lnTo>
                    <a:pt x="40666" y="151"/>
                  </a:lnTo>
                  <a:lnTo>
                    <a:pt x="40666" y="151"/>
                  </a:lnTo>
                  <a:lnTo>
                    <a:pt x="41004" y="38"/>
                  </a:lnTo>
                  <a:lnTo>
                    <a:pt x="41343" y="1"/>
                  </a:lnTo>
                  <a:lnTo>
                    <a:pt x="41681" y="38"/>
                  </a:lnTo>
                  <a:lnTo>
                    <a:pt x="41832" y="76"/>
                  </a:lnTo>
                  <a:lnTo>
                    <a:pt x="41907" y="151"/>
                  </a:lnTo>
                  <a:lnTo>
                    <a:pt x="41907" y="151"/>
                  </a:lnTo>
                  <a:lnTo>
                    <a:pt x="42434" y="602"/>
                  </a:lnTo>
                  <a:lnTo>
                    <a:pt x="42960" y="1054"/>
                  </a:lnTo>
                  <a:lnTo>
                    <a:pt x="43224" y="1317"/>
                  </a:lnTo>
                  <a:lnTo>
                    <a:pt x="43412" y="1581"/>
                  </a:lnTo>
                  <a:lnTo>
                    <a:pt x="43600" y="1919"/>
                  </a:lnTo>
                  <a:lnTo>
                    <a:pt x="43713" y="2333"/>
                  </a:lnTo>
                  <a:lnTo>
                    <a:pt x="43713" y="2333"/>
                  </a:lnTo>
                  <a:lnTo>
                    <a:pt x="43600" y="2671"/>
                  </a:lnTo>
                  <a:lnTo>
                    <a:pt x="43412" y="2972"/>
                  </a:lnTo>
                  <a:lnTo>
                    <a:pt x="43186" y="3273"/>
                  </a:lnTo>
                  <a:lnTo>
                    <a:pt x="42960" y="3537"/>
                  </a:lnTo>
                  <a:lnTo>
                    <a:pt x="42659" y="3800"/>
                  </a:lnTo>
                  <a:lnTo>
                    <a:pt x="42359" y="4063"/>
                  </a:lnTo>
                  <a:lnTo>
                    <a:pt x="41681" y="4552"/>
                  </a:lnTo>
                  <a:lnTo>
                    <a:pt x="41681" y="4552"/>
                  </a:lnTo>
                  <a:lnTo>
                    <a:pt x="40967" y="2860"/>
                  </a:lnTo>
                  <a:lnTo>
                    <a:pt x="40967" y="2860"/>
                  </a:lnTo>
                  <a:lnTo>
                    <a:pt x="40741" y="2822"/>
                  </a:lnTo>
                  <a:lnTo>
                    <a:pt x="40553" y="2784"/>
                  </a:lnTo>
                  <a:lnTo>
                    <a:pt x="40402" y="2822"/>
                  </a:lnTo>
                  <a:lnTo>
                    <a:pt x="40252" y="2897"/>
                  </a:lnTo>
                  <a:lnTo>
                    <a:pt x="40139" y="2972"/>
                  </a:lnTo>
                  <a:lnTo>
                    <a:pt x="40026" y="3123"/>
                  </a:lnTo>
                  <a:lnTo>
                    <a:pt x="39951" y="3273"/>
                  </a:lnTo>
                  <a:lnTo>
                    <a:pt x="39913" y="3424"/>
                  </a:lnTo>
                  <a:lnTo>
                    <a:pt x="39913" y="3424"/>
                  </a:lnTo>
                  <a:lnTo>
                    <a:pt x="39725" y="4139"/>
                  </a:lnTo>
                  <a:lnTo>
                    <a:pt x="39612" y="4853"/>
                  </a:lnTo>
                  <a:lnTo>
                    <a:pt x="39500" y="5530"/>
                  </a:lnTo>
                  <a:lnTo>
                    <a:pt x="39424" y="6245"/>
                  </a:lnTo>
                  <a:lnTo>
                    <a:pt x="39424" y="6960"/>
                  </a:lnTo>
                  <a:lnTo>
                    <a:pt x="39462" y="7675"/>
                  </a:lnTo>
                  <a:lnTo>
                    <a:pt x="39575" y="8352"/>
                  </a:lnTo>
                  <a:lnTo>
                    <a:pt x="39725" y="9067"/>
                  </a:lnTo>
                  <a:lnTo>
                    <a:pt x="39725" y="9067"/>
                  </a:lnTo>
                  <a:lnTo>
                    <a:pt x="39274" y="9706"/>
                  </a:lnTo>
                  <a:lnTo>
                    <a:pt x="38785" y="10346"/>
                  </a:lnTo>
                  <a:lnTo>
                    <a:pt x="38296" y="10910"/>
                  </a:lnTo>
                  <a:lnTo>
                    <a:pt x="37769" y="11474"/>
                  </a:lnTo>
                  <a:lnTo>
                    <a:pt x="36678" y="12527"/>
                  </a:lnTo>
                  <a:lnTo>
                    <a:pt x="35550" y="13618"/>
                  </a:lnTo>
                  <a:lnTo>
                    <a:pt x="35550" y="13618"/>
                  </a:lnTo>
                  <a:lnTo>
                    <a:pt x="34684" y="11963"/>
                  </a:lnTo>
                  <a:lnTo>
                    <a:pt x="34684" y="11963"/>
                  </a:lnTo>
                  <a:lnTo>
                    <a:pt x="34647" y="11925"/>
                  </a:lnTo>
                  <a:lnTo>
                    <a:pt x="34572" y="11888"/>
                  </a:lnTo>
                  <a:lnTo>
                    <a:pt x="34271" y="11775"/>
                  </a:lnTo>
                  <a:lnTo>
                    <a:pt x="34271" y="11775"/>
                  </a:lnTo>
                  <a:lnTo>
                    <a:pt x="33970" y="12151"/>
                  </a:lnTo>
                  <a:lnTo>
                    <a:pt x="33857" y="12339"/>
                  </a:lnTo>
                  <a:lnTo>
                    <a:pt x="33782" y="12415"/>
                  </a:lnTo>
                  <a:lnTo>
                    <a:pt x="33782" y="12527"/>
                  </a:lnTo>
                  <a:lnTo>
                    <a:pt x="33782" y="12527"/>
                  </a:lnTo>
                  <a:lnTo>
                    <a:pt x="33782" y="13205"/>
                  </a:lnTo>
                  <a:lnTo>
                    <a:pt x="33819" y="13882"/>
                  </a:lnTo>
                  <a:lnTo>
                    <a:pt x="33894" y="15349"/>
                  </a:lnTo>
                  <a:lnTo>
                    <a:pt x="33894" y="15349"/>
                  </a:lnTo>
                  <a:lnTo>
                    <a:pt x="33443" y="16252"/>
                  </a:lnTo>
                  <a:lnTo>
                    <a:pt x="32954" y="17117"/>
                  </a:lnTo>
                  <a:lnTo>
                    <a:pt x="32465" y="17982"/>
                  </a:lnTo>
                  <a:lnTo>
                    <a:pt x="31938" y="18847"/>
                  </a:lnTo>
                  <a:lnTo>
                    <a:pt x="30847" y="20502"/>
                  </a:lnTo>
                  <a:lnTo>
                    <a:pt x="29681" y="22158"/>
                  </a:lnTo>
                  <a:lnTo>
                    <a:pt x="28477" y="23775"/>
                  </a:lnTo>
                  <a:lnTo>
                    <a:pt x="27198" y="25355"/>
                  </a:lnTo>
                  <a:lnTo>
                    <a:pt x="25919" y="26935"/>
                  </a:lnTo>
                  <a:lnTo>
                    <a:pt x="24565" y="28515"/>
                  </a:lnTo>
                  <a:lnTo>
                    <a:pt x="24565" y="28515"/>
                  </a:lnTo>
                  <a:lnTo>
                    <a:pt x="24452" y="28440"/>
                  </a:lnTo>
                  <a:lnTo>
                    <a:pt x="24339" y="28327"/>
                  </a:lnTo>
                  <a:lnTo>
                    <a:pt x="24264" y="28214"/>
                  </a:lnTo>
                  <a:lnTo>
                    <a:pt x="24189" y="28101"/>
                  </a:lnTo>
                  <a:lnTo>
                    <a:pt x="24114" y="27838"/>
                  </a:lnTo>
                  <a:lnTo>
                    <a:pt x="24114" y="27575"/>
                  </a:lnTo>
                  <a:lnTo>
                    <a:pt x="24076" y="27311"/>
                  </a:lnTo>
                  <a:lnTo>
                    <a:pt x="24001" y="27086"/>
                  </a:lnTo>
                  <a:lnTo>
                    <a:pt x="23963" y="26973"/>
                  </a:lnTo>
                  <a:lnTo>
                    <a:pt x="23888" y="26860"/>
                  </a:lnTo>
                  <a:lnTo>
                    <a:pt x="23813" y="26785"/>
                  </a:lnTo>
                  <a:lnTo>
                    <a:pt x="23662" y="26709"/>
                  </a:lnTo>
                  <a:lnTo>
                    <a:pt x="23662" y="26709"/>
                  </a:lnTo>
                  <a:lnTo>
                    <a:pt x="23248" y="26935"/>
                  </a:lnTo>
                  <a:lnTo>
                    <a:pt x="22947" y="27161"/>
                  </a:lnTo>
                  <a:lnTo>
                    <a:pt x="22797" y="27311"/>
                  </a:lnTo>
                  <a:lnTo>
                    <a:pt x="22722" y="27462"/>
                  </a:lnTo>
                  <a:lnTo>
                    <a:pt x="22646" y="27612"/>
                  </a:lnTo>
                  <a:lnTo>
                    <a:pt x="22571" y="27800"/>
                  </a:lnTo>
                  <a:lnTo>
                    <a:pt x="22534" y="28026"/>
                  </a:lnTo>
                  <a:lnTo>
                    <a:pt x="22534" y="28252"/>
                  </a:lnTo>
                  <a:lnTo>
                    <a:pt x="22571" y="28816"/>
                  </a:lnTo>
                  <a:lnTo>
                    <a:pt x="22684" y="29568"/>
                  </a:lnTo>
                  <a:lnTo>
                    <a:pt x="22872" y="30471"/>
                  </a:lnTo>
                  <a:lnTo>
                    <a:pt x="22872" y="30471"/>
                  </a:lnTo>
                  <a:close/>
                  <a:moveTo>
                    <a:pt x="28026" y="18245"/>
                  </a:moveTo>
                  <a:lnTo>
                    <a:pt x="28026" y="18245"/>
                  </a:lnTo>
                  <a:lnTo>
                    <a:pt x="28064" y="19299"/>
                  </a:lnTo>
                  <a:lnTo>
                    <a:pt x="28101" y="19901"/>
                  </a:lnTo>
                  <a:lnTo>
                    <a:pt x="28176" y="20465"/>
                  </a:lnTo>
                  <a:lnTo>
                    <a:pt x="28176" y="20465"/>
                  </a:lnTo>
                  <a:lnTo>
                    <a:pt x="28176" y="20540"/>
                  </a:lnTo>
                  <a:lnTo>
                    <a:pt x="28214" y="20578"/>
                  </a:lnTo>
                  <a:lnTo>
                    <a:pt x="28402" y="20728"/>
                  </a:lnTo>
                  <a:lnTo>
                    <a:pt x="28590" y="20803"/>
                  </a:lnTo>
                  <a:lnTo>
                    <a:pt x="28741" y="20841"/>
                  </a:lnTo>
                  <a:lnTo>
                    <a:pt x="28741" y="20841"/>
                  </a:lnTo>
                  <a:lnTo>
                    <a:pt x="28929" y="20803"/>
                  </a:lnTo>
                  <a:lnTo>
                    <a:pt x="29154" y="20728"/>
                  </a:lnTo>
                  <a:lnTo>
                    <a:pt x="29305" y="20615"/>
                  </a:lnTo>
                  <a:lnTo>
                    <a:pt x="29343" y="20540"/>
                  </a:lnTo>
                  <a:lnTo>
                    <a:pt x="29380" y="20502"/>
                  </a:lnTo>
                  <a:lnTo>
                    <a:pt x="29380" y="20502"/>
                  </a:lnTo>
                  <a:lnTo>
                    <a:pt x="29380" y="19788"/>
                  </a:lnTo>
                  <a:lnTo>
                    <a:pt x="29380" y="19035"/>
                  </a:lnTo>
                  <a:lnTo>
                    <a:pt x="29267" y="17606"/>
                  </a:lnTo>
                  <a:lnTo>
                    <a:pt x="29267" y="17606"/>
                  </a:lnTo>
                  <a:lnTo>
                    <a:pt x="29192" y="17568"/>
                  </a:lnTo>
                  <a:lnTo>
                    <a:pt x="29004" y="17493"/>
                  </a:lnTo>
                  <a:lnTo>
                    <a:pt x="28816" y="17455"/>
                  </a:lnTo>
                  <a:lnTo>
                    <a:pt x="28628" y="17493"/>
                  </a:lnTo>
                  <a:lnTo>
                    <a:pt x="28628" y="17493"/>
                  </a:lnTo>
                  <a:lnTo>
                    <a:pt x="28477" y="17606"/>
                  </a:lnTo>
                  <a:lnTo>
                    <a:pt x="28364" y="17756"/>
                  </a:lnTo>
                  <a:lnTo>
                    <a:pt x="28026" y="18245"/>
                  </a:lnTo>
                  <a:lnTo>
                    <a:pt x="28026" y="182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8"/>
            <p:cNvSpPr/>
            <p:nvPr/>
          </p:nvSpPr>
          <p:spPr>
            <a:xfrm>
              <a:off x="-1900466" y="-1167525"/>
              <a:ext cx="999750" cy="1454900"/>
            </a:xfrm>
            <a:custGeom>
              <a:avLst/>
              <a:gdLst/>
              <a:ahLst/>
              <a:cxnLst/>
              <a:rect l="l" t="t" r="r" b="b"/>
              <a:pathLst>
                <a:path w="39990" h="58196" extrusionOk="0">
                  <a:moveTo>
                    <a:pt x="37281" y="1"/>
                  </a:moveTo>
                  <a:lnTo>
                    <a:pt x="37281" y="1"/>
                  </a:lnTo>
                  <a:lnTo>
                    <a:pt x="38109" y="1"/>
                  </a:lnTo>
                  <a:lnTo>
                    <a:pt x="38485" y="38"/>
                  </a:lnTo>
                  <a:lnTo>
                    <a:pt x="38823" y="113"/>
                  </a:lnTo>
                  <a:lnTo>
                    <a:pt x="39162" y="226"/>
                  </a:lnTo>
                  <a:lnTo>
                    <a:pt x="39463" y="339"/>
                  </a:lnTo>
                  <a:lnTo>
                    <a:pt x="39726" y="527"/>
                  </a:lnTo>
                  <a:lnTo>
                    <a:pt x="39952" y="753"/>
                  </a:lnTo>
                  <a:lnTo>
                    <a:pt x="39952" y="753"/>
                  </a:lnTo>
                  <a:lnTo>
                    <a:pt x="39989" y="1092"/>
                  </a:lnTo>
                  <a:lnTo>
                    <a:pt x="39989" y="1430"/>
                  </a:lnTo>
                  <a:lnTo>
                    <a:pt x="39914" y="1693"/>
                  </a:lnTo>
                  <a:lnTo>
                    <a:pt x="39801" y="1957"/>
                  </a:lnTo>
                  <a:lnTo>
                    <a:pt x="39651" y="2182"/>
                  </a:lnTo>
                  <a:lnTo>
                    <a:pt x="39500" y="2408"/>
                  </a:lnTo>
                  <a:lnTo>
                    <a:pt x="39199" y="2860"/>
                  </a:lnTo>
                  <a:lnTo>
                    <a:pt x="39199" y="2860"/>
                  </a:lnTo>
                  <a:lnTo>
                    <a:pt x="29795" y="17493"/>
                  </a:lnTo>
                  <a:lnTo>
                    <a:pt x="20390" y="32126"/>
                  </a:lnTo>
                  <a:lnTo>
                    <a:pt x="20390" y="32126"/>
                  </a:lnTo>
                  <a:lnTo>
                    <a:pt x="19186" y="34045"/>
                  </a:lnTo>
                  <a:lnTo>
                    <a:pt x="18020" y="35964"/>
                  </a:lnTo>
                  <a:lnTo>
                    <a:pt x="16816" y="37920"/>
                  </a:lnTo>
                  <a:lnTo>
                    <a:pt x="15613" y="39876"/>
                  </a:lnTo>
                  <a:lnTo>
                    <a:pt x="15613" y="39876"/>
                  </a:lnTo>
                  <a:lnTo>
                    <a:pt x="13619" y="42998"/>
                  </a:lnTo>
                  <a:lnTo>
                    <a:pt x="11625" y="46120"/>
                  </a:lnTo>
                  <a:lnTo>
                    <a:pt x="9669" y="49318"/>
                  </a:lnTo>
                  <a:lnTo>
                    <a:pt x="8728" y="50898"/>
                  </a:lnTo>
                  <a:lnTo>
                    <a:pt x="7788" y="52515"/>
                  </a:lnTo>
                  <a:lnTo>
                    <a:pt x="7788" y="52515"/>
                  </a:lnTo>
                  <a:lnTo>
                    <a:pt x="7449" y="53117"/>
                  </a:lnTo>
                  <a:lnTo>
                    <a:pt x="7036" y="53682"/>
                  </a:lnTo>
                  <a:lnTo>
                    <a:pt x="6622" y="54208"/>
                  </a:lnTo>
                  <a:lnTo>
                    <a:pt x="6208" y="54735"/>
                  </a:lnTo>
                  <a:lnTo>
                    <a:pt x="5305" y="55788"/>
                  </a:lnTo>
                  <a:lnTo>
                    <a:pt x="4402" y="56879"/>
                  </a:lnTo>
                  <a:lnTo>
                    <a:pt x="4402" y="56879"/>
                  </a:lnTo>
                  <a:lnTo>
                    <a:pt x="4177" y="57105"/>
                  </a:lnTo>
                  <a:lnTo>
                    <a:pt x="3913" y="57331"/>
                  </a:lnTo>
                  <a:lnTo>
                    <a:pt x="3650" y="57519"/>
                  </a:lnTo>
                  <a:lnTo>
                    <a:pt x="3349" y="57669"/>
                  </a:lnTo>
                  <a:lnTo>
                    <a:pt x="3048" y="57820"/>
                  </a:lnTo>
                  <a:lnTo>
                    <a:pt x="2710" y="57933"/>
                  </a:lnTo>
                  <a:lnTo>
                    <a:pt x="2032" y="58121"/>
                  </a:lnTo>
                  <a:lnTo>
                    <a:pt x="2032" y="58121"/>
                  </a:lnTo>
                  <a:lnTo>
                    <a:pt x="1731" y="58196"/>
                  </a:lnTo>
                  <a:lnTo>
                    <a:pt x="1430" y="58158"/>
                  </a:lnTo>
                  <a:lnTo>
                    <a:pt x="1167" y="58121"/>
                  </a:lnTo>
                  <a:lnTo>
                    <a:pt x="904" y="58008"/>
                  </a:lnTo>
                  <a:lnTo>
                    <a:pt x="678" y="57857"/>
                  </a:lnTo>
                  <a:lnTo>
                    <a:pt x="452" y="57707"/>
                  </a:lnTo>
                  <a:lnTo>
                    <a:pt x="1" y="57255"/>
                  </a:lnTo>
                  <a:lnTo>
                    <a:pt x="1" y="57255"/>
                  </a:lnTo>
                  <a:lnTo>
                    <a:pt x="866" y="55450"/>
                  </a:lnTo>
                  <a:lnTo>
                    <a:pt x="1318" y="54547"/>
                  </a:lnTo>
                  <a:lnTo>
                    <a:pt x="1807" y="53682"/>
                  </a:lnTo>
                  <a:lnTo>
                    <a:pt x="1807" y="53682"/>
                  </a:lnTo>
                  <a:lnTo>
                    <a:pt x="4628" y="49092"/>
                  </a:lnTo>
                  <a:lnTo>
                    <a:pt x="7449" y="44503"/>
                  </a:lnTo>
                  <a:lnTo>
                    <a:pt x="7449" y="44503"/>
                  </a:lnTo>
                  <a:lnTo>
                    <a:pt x="8428" y="42998"/>
                  </a:lnTo>
                  <a:lnTo>
                    <a:pt x="8954" y="42283"/>
                  </a:lnTo>
                  <a:lnTo>
                    <a:pt x="9481" y="41569"/>
                  </a:lnTo>
                  <a:lnTo>
                    <a:pt x="9481" y="41569"/>
                  </a:lnTo>
                  <a:lnTo>
                    <a:pt x="12001" y="38183"/>
                  </a:lnTo>
                  <a:lnTo>
                    <a:pt x="14484" y="34760"/>
                  </a:lnTo>
                  <a:lnTo>
                    <a:pt x="16892" y="31336"/>
                  </a:lnTo>
                  <a:lnTo>
                    <a:pt x="19262" y="27838"/>
                  </a:lnTo>
                  <a:lnTo>
                    <a:pt x="21556" y="24340"/>
                  </a:lnTo>
                  <a:lnTo>
                    <a:pt x="23851" y="20803"/>
                  </a:lnTo>
                  <a:lnTo>
                    <a:pt x="28365" y="13694"/>
                  </a:lnTo>
                  <a:lnTo>
                    <a:pt x="28365" y="13694"/>
                  </a:lnTo>
                  <a:lnTo>
                    <a:pt x="30359" y="10571"/>
                  </a:lnTo>
                  <a:lnTo>
                    <a:pt x="32390" y="7411"/>
                  </a:lnTo>
                  <a:lnTo>
                    <a:pt x="36416" y="1167"/>
                  </a:lnTo>
                  <a:lnTo>
                    <a:pt x="36416" y="1167"/>
                  </a:lnTo>
                  <a:lnTo>
                    <a:pt x="36829" y="602"/>
                  </a:lnTo>
                  <a:lnTo>
                    <a:pt x="37281" y="1"/>
                  </a:lnTo>
                  <a:lnTo>
                    <a:pt x="372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8"/>
            <p:cNvSpPr/>
            <p:nvPr/>
          </p:nvSpPr>
          <p:spPr>
            <a:xfrm>
              <a:off x="-2018016" y="-1222075"/>
              <a:ext cx="959300" cy="1455850"/>
            </a:xfrm>
            <a:custGeom>
              <a:avLst/>
              <a:gdLst/>
              <a:ahLst/>
              <a:cxnLst/>
              <a:rect l="l" t="t" r="r" b="b"/>
              <a:pathLst>
                <a:path w="38372" h="58234" extrusionOk="0">
                  <a:moveTo>
                    <a:pt x="36792" y="1"/>
                  </a:moveTo>
                  <a:lnTo>
                    <a:pt x="36792" y="1"/>
                  </a:lnTo>
                  <a:lnTo>
                    <a:pt x="38372" y="1092"/>
                  </a:lnTo>
                  <a:lnTo>
                    <a:pt x="38372" y="1092"/>
                  </a:lnTo>
                  <a:lnTo>
                    <a:pt x="38221" y="1919"/>
                  </a:lnTo>
                  <a:lnTo>
                    <a:pt x="37995" y="2897"/>
                  </a:lnTo>
                  <a:lnTo>
                    <a:pt x="37657" y="3913"/>
                  </a:lnTo>
                  <a:lnTo>
                    <a:pt x="37318" y="5004"/>
                  </a:lnTo>
                  <a:lnTo>
                    <a:pt x="36904" y="6057"/>
                  </a:lnTo>
                  <a:lnTo>
                    <a:pt x="36491" y="7035"/>
                  </a:lnTo>
                  <a:lnTo>
                    <a:pt x="36077" y="7863"/>
                  </a:lnTo>
                  <a:lnTo>
                    <a:pt x="35663" y="8578"/>
                  </a:lnTo>
                  <a:lnTo>
                    <a:pt x="35663" y="8578"/>
                  </a:lnTo>
                  <a:lnTo>
                    <a:pt x="26635" y="22233"/>
                  </a:lnTo>
                  <a:lnTo>
                    <a:pt x="17568" y="35926"/>
                  </a:lnTo>
                  <a:lnTo>
                    <a:pt x="17568" y="35926"/>
                  </a:lnTo>
                  <a:lnTo>
                    <a:pt x="17079" y="36641"/>
                  </a:lnTo>
                  <a:lnTo>
                    <a:pt x="16553" y="37393"/>
                  </a:lnTo>
                  <a:lnTo>
                    <a:pt x="15462" y="38823"/>
                  </a:lnTo>
                  <a:lnTo>
                    <a:pt x="14409" y="40252"/>
                  </a:lnTo>
                  <a:lnTo>
                    <a:pt x="13355" y="41682"/>
                  </a:lnTo>
                  <a:lnTo>
                    <a:pt x="13355" y="41682"/>
                  </a:lnTo>
                  <a:lnTo>
                    <a:pt x="12001" y="43675"/>
                  </a:lnTo>
                  <a:lnTo>
                    <a:pt x="10684" y="45707"/>
                  </a:lnTo>
                  <a:lnTo>
                    <a:pt x="9368" y="47701"/>
                  </a:lnTo>
                  <a:lnTo>
                    <a:pt x="8089" y="49770"/>
                  </a:lnTo>
                  <a:lnTo>
                    <a:pt x="8089" y="49770"/>
                  </a:lnTo>
                  <a:lnTo>
                    <a:pt x="6998" y="51575"/>
                  </a:lnTo>
                  <a:lnTo>
                    <a:pt x="5907" y="53418"/>
                  </a:lnTo>
                  <a:lnTo>
                    <a:pt x="3800" y="57143"/>
                  </a:lnTo>
                  <a:lnTo>
                    <a:pt x="3800" y="57143"/>
                  </a:lnTo>
                  <a:lnTo>
                    <a:pt x="3687" y="57293"/>
                  </a:lnTo>
                  <a:lnTo>
                    <a:pt x="3537" y="57481"/>
                  </a:lnTo>
                  <a:lnTo>
                    <a:pt x="3198" y="57745"/>
                  </a:lnTo>
                  <a:lnTo>
                    <a:pt x="2822" y="57970"/>
                  </a:lnTo>
                  <a:lnTo>
                    <a:pt x="2408" y="58121"/>
                  </a:lnTo>
                  <a:lnTo>
                    <a:pt x="1957" y="58234"/>
                  </a:lnTo>
                  <a:lnTo>
                    <a:pt x="1505" y="58234"/>
                  </a:lnTo>
                  <a:lnTo>
                    <a:pt x="1054" y="58196"/>
                  </a:lnTo>
                  <a:lnTo>
                    <a:pt x="640" y="58046"/>
                  </a:lnTo>
                  <a:lnTo>
                    <a:pt x="640" y="58046"/>
                  </a:lnTo>
                  <a:lnTo>
                    <a:pt x="452" y="57970"/>
                  </a:lnTo>
                  <a:lnTo>
                    <a:pt x="302" y="57857"/>
                  </a:lnTo>
                  <a:lnTo>
                    <a:pt x="189" y="57707"/>
                  </a:lnTo>
                  <a:lnTo>
                    <a:pt x="114" y="57556"/>
                  </a:lnTo>
                  <a:lnTo>
                    <a:pt x="38" y="57406"/>
                  </a:lnTo>
                  <a:lnTo>
                    <a:pt x="1" y="57256"/>
                  </a:lnTo>
                  <a:lnTo>
                    <a:pt x="38" y="57105"/>
                  </a:lnTo>
                  <a:lnTo>
                    <a:pt x="76" y="56917"/>
                  </a:lnTo>
                  <a:lnTo>
                    <a:pt x="76" y="56917"/>
                  </a:lnTo>
                  <a:lnTo>
                    <a:pt x="339" y="56165"/>
                  </a:lnTo>
                  <a:lnTo>
                    <a:pt x="640" y="55375"/>
                  </a:lnTo>
                  <a:lnTo>
                    <a:pt x="979" y="54622"/>
                  </a:lnTo>
                  <a:lnTo>
                    <a:pt x="1167" y="54284"/>
                  </a:lnTo>
                  <a:lnTo>
                    <a:pt x="1393" y="53945"/>
                  </a:lnTo>
                  <a:lnTo>
                    <a:pt x="1393" y="53945"/>
                  </a:lnTo>
                  <a:lnTo>
                    <a:pt x="2596" y="52252"/>
                  </a:lnTo>
                  <a:lnTo>
                    <a:pt x="3838" y="50635"/>
                  </a:lnTo>
                  <a:lnTo>
                    <a:pt x="5079" y="48980"/>
                  </a:lnTo>
                  <a:lnTo>
                    <a:pt x="6283" y="47287"/>
                  </a:lnTo>
                  <a:lnTo>
                    <a:pt x="6283" y="47287"/>
                  </a:lnTo>
                  <a:lnTo>
                    <a:pt x="7412" y="45669"/>
                  </a:lnTo>
                  <a:lnTo>
                    <a:pt x="8540" y="43976"/>
                  </a:lnTo>
                  <a:lnTo>
                    <a:pt x="10722" y="40666"/>
                  </a:lnTo>
                  <a:lnTo>
                    <a:pt x="10722" y="40666"/>
                  </a:lnTo>
                  <a:lnTo>
                    <a:pt x="16139" y="32352"/>
                  </a:lnTo>
                  <a:lnTo>
                    <a:pt x="16139" y="32352"/>
                  </a:lnTo>
                  <a:lnTo>
                    <a:pt x="19750" y="26822"/>
                  </a:lnTo>
                  <a:lnTo>
                    <a:pt x="21556" y="24039"/>
                  </a:lnTo>
                  <a:lnTo>
                    <a:pt x="23399" y="21293"/>
                  </a:lnTo>
                  <a:lnTo>
                    <a:pt x="23399" y="21293"/>
                  </a:lnTo>
                  <a:lnTo>
                    <a:pt x="25468" y="18208"/>
                  </a:lnTo>
                  <a:lnTo>
                    <a:pt x="27537" y="15123"/>
                  </a:lnTo>
                  <a:lnTo>
                    <a:pt x="29644" y="12039"/>
                  </a:lnTo>
                  <a:lnTo>
                    <a:pt x="31713" y="8954"/>
                  </a:lnTo>
                  <a:lnTo>
                    <a:pt x="31713" y="8954"/>
                  </a:lnTo>
                  <a:lnTo>
                    <a:pt x="33105" y="6922"/>
                  </a:lnTo>
                  <a:lnTo>
                    <a:pt x="33820" y="5869"/>
                  </a:lnTo>
                  <a:lnTo>
                    <a:pt x="34497" y="4816"/>
                  </a:lnTo>
                  <a:lnTo>
                    <a:pt x="35136" y="3687"/>
                  </a:lnTo>
                  <a:lnTo>
                    <a:pt x="35738" y="2521"/>
                  </a:lnTo>
                  <a:lnTo>
                    <a:pt x="36303" y="1317"/>
                  </a:lnTo>
                  <a:lnTo>
                    <a:pt x="36528" y="678"/>
                  </a:lnTo>
                  <a:lnTo>
                    <a:pt x="36792" y="1"/>
                  </a:lnTo>
                  <a:lnTo>
                    <a:pt x="36792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8"/>
            <p:cNvSpPr/>
            <p:nvPr/>
          </p:nvSpPr>
          <p:spPr>
            <a:xfrm>
              <a:off x="-2499516" y="-1446825"/>
              <a:ext cx="1643950" cy="1776525"/>
            </a:xfrm>
            <a:custGeom>
              <a:avLst/>
              <a:gdLst/>
              <a:ahLst/>
              <a:cxnLst/>
              <a:rect l="l" t="t" r="r" b="b"/>
              <a:pathLst>
                <a:path w="65758" h="71061" extrusionOk="0">
                  <a:moveTo>
                    <a:pt x="4890" y="61355"/>
                  </a:moveTo>
                  <a:lnTo>
                    <a:pt x="4890" y="61355"/>
                  </a:lnTo>
                  <a:lnTo>
                    <a:pt x="3198" y="60452"/>
                  </a:lnTo>
                  <a:lnTo>
                    <a:pt x="2408" y="60001"/>
                  </a:lnTo>
                  <a:lnTo>
                    <a:pt x="1655" y="59512"/>
                  </a:lnTo>
                  <a:lnTo>
                    <a:pt x="1655" y="59512"/>
                  </a:lnTo>
                  <a:lnTo>
                    <a:pt x="1091" y="59098"/>
                  </a:lnTo>
                  <a:lnTo>
                    <a:pt x="865" y="58872"/>
                  </a:lnTo>
                  <a:lnTo>
                    <a:pt x="640" y="58609"/>
                  </a:lnTo>
                  <a:lnTo>
                    <a:pt x="489" y="58383"/>
                  </a:lnTo>
                  <a:lnTo>
                    <a:pt x="301" y="58120"/>
                  </a:lnTo>
                  <a:lnTo>
                    <a:pt x="188" y="57894"/>
                  </a:lnTo>
                  <a:lnTo>
                    <a:pt x="113" y="57631"/>
                  </a:lnTo>
                  <a:lnTo>
                    <a:pt x="38" y="57368"/>
                  </a:lnTo>
                  <a:lnTo>
                    <a:pt x="0" y="57067"/>
                  </a:lnTo>
                  <a:lnTo>
                    <a:pt x="0" y="56803"/>
                  </a:lnTo>
                  <a:lnTo>
                    <a:pt x="38" y="56502"/>
                  </a:lnTo>
                  <a:lnTo>
                    <a:pt x="75" y="56201"/>
                  </a:lnTo>
                  <a:lnTo>
                    <a:pt x="188" y="55863"/>
                  </a:lnTo>
                  <a:lnTo>
                    <a:pt x="301" y="55562"/>
                  </a:lnTo>
                  <a:lnTo>
                    <a:pt x="451" y="55223"/>
                  </a:lnTo>
                  <a:lnTo>
                    <a:pt x="451" y="55223"/>
                  </a:lnTo>
                  <a:lnTo>
                    <a:pt x="1129" y="53756"/>
                  </a:lnTo>
                  <a:lnTo>
                    <a:pt x="1806" y="52289"/>
                  </a:lnTo>
                  <a:lnTo>
                    <a:pt x="3085" y="49317"/>
                  </a:lnTo>
                  <a:lnTo>
                    <a:pt x="4326" y="46346"/>
                  </a:lnTo>
                  <a:lnTo>
                    <a:pt x="5003" y="44841"/>
                  </a:lnTo>
                  <a:lnTo>
                    <a:pt x="5680" y="43374"/>
                  </a:lnTo>
                  <a:lnTo>
                    <a:pt x="5680" y="43374"/>
                  </a:lnTo>
                  <a:lnTo>
                    <a:pt x="6433" y="41907"/>
                  </a:lnTo>
                  <a:lnTo>
                    <a:pt x="7223" y="40439"/>
                  </a:lnTo>
                  <a:lnTo>
                    <a:pt x="8050" y="39010"/>
                  </a:lnTo>
                  <a:lnTo>
                    <a:pt x="8916" y="37618"/>
                  </a:lnTo>
                  <a:lnTo>
                    <a:pt x="9818" y="36226"/>
                  </a:lnTo>
                  <a:lnTo>
                    <a:pt x="10721" y="34834"/>
                  </a:lnTo>
                  <a:lnTo>
                    <a:pt x="12565" y="32088"/>
                  </a:lnTo>
                  <a:lnTo>
                    <a:pt x="12565" y="32088"/>
                  </a:lnTo>
                  <a:lnTo>
                    <a:pt x="15612" y="27649"/>
                  </a:lnTo>
                  <a:lnTo>
                    <a:pt x="18696" y="23248"/>
                  </a:lnTo>
                  <a:lnTo>
                    <a:pt x="18696" y="23248"/>
                  </a:lnTo>
                  <a:lnTo>
                    <a:pt x="19712" y="21819"/>
                  </a:lnTo>
                  <a:lnTo>
                    <a:pt x="20765" y="20389"/>
                  </a:lnTo>
                  <a:lnTo>
                    <a:pt x="21856" y="18997"/>
                  </a:lnTo>
                  <a:lnTo>
                    <a:pt x="22947" y="17643"/>
                  </a:lnTo>
                  <a:lnTo>
                    <a:pt x="24076" y="16326"/>
                  </a:lnTo>
                  <a:lnTo>
                    <a:pt x="25280" y="15010"/>
                  </a:lnTo>
                  <a:lnTo>
                    <a:pt x="26446" y="13731"/>
                  </a:lnTo>
                  <a:lnTo>
                    <a:pt x="27687" y="12452"/>
                  </a:lnTo>
                  <a:lnTo>
                    <a:pt x="27687" y="12452"/>
                  </a:lnTo>
                  <a:lnTo>
                    <a:pt x="30020" y="10119"/>
                  </a:lnTo>
                  <a:lnTo>
                    <a:pt x="32352" y="7749"/>
                  </a:lnTo>
                  <a:lnTo>
                    <a:pt x="32352" y="7749"/>
                  </a:lnTo>
                  <a:lnTo>
                    <a:pt x="33932" y="6094"/>
                  </a:lnTo>
                  <a:lnTo>
                    <a:pt x="35512" y="4477"/>
                  </a:lnTo>
                  <a:lnTo>
                    <a:pt x="36264" y="3649"/>
                  </a:lnTo>
                  <a:lnTo>
                    <a:pt x="37017" y="2784"/>
                  </a:lnTo>
                  <a:lnTo>
                    <a:pt x="37731" y="1881"/>
                  </a:lnTo>
                  <a:lnTo>
                    <a:pt x="38408" y="940"/>
                  </a:lnTo>
                  <a:lnTo>
                    <a:pt x="38408" y="940"/>
                  </a:lnTo>
                  <a:lnTo>
                    <a:pt x="38672" y="564"/>
                  </a:lnTo>
                  <a:lnTo>
                    <a:pt x="38935" y="301"/>
                  </a:lnTo>
                  <a:lnTo>
                    <a:pt x="39198" y="113"/>
                  </a:lnTo>
                  <a:lnTo>
                    <a:pt x="39424" y="0"/>
                  </a:lnTo>
                  <a:lnTo>
                    <a:pt x="39725" y="0"/>
                  </a:lnTo>
                  <a:lnTo>
                    <a:pt x="40064" y="75"/>
                  </a:lnTo>
                  <a:lnTo>
                    <a:pt x="40440" y="188"/>
                  </a:lnTo>
                  <a:lnTo>
                    <a:pt x="40891" y="414"/>
                  </a:lnTo>
                  <a:lnTo>
                    <a:pt x="40891" y="414"/>
                  </a:lnTo>
                  <a:lnTo>
                    <a:pt x="41192" y="527"/>
                  </a:lnTo>
                  <a:lnTo>
                    <a:pt x="41531" y="640"/>
                  </a:lnTo>
                  <a:lnTo>
                    <a:pt x="42170" y="790"/>
                  </a:lnTo>
                  <a:lnTo>
                    <a:pt x="42170" y="790"/>
                  </a:lnTo>
                  <a:lnTo>
                    <a:pt x="43374" y="1053"/>
                  </a:lnTo>
                  <a:lnTo>
                    <a:pt x="43976" y="1166"/>
                  </a:lnTo>
                  <a:lnTo>
                    <a:pt x="44578" y="1354"/>
                  </a:lnTo>
                  <a:lnTo>
                    <a:pt x="44578" y="1354"/>
                  </a:lnTo>
                  <a:lnTo>
                    <a:pt x="45443" y="1580"/>
                  </a:lnTo>
                  <a:lnTo>
                    <a:pt x="45857" y="1693"/>
                  </a:lnTo>
                  <a:lnTo>
                    <a:pt x="46271" y="1730"/>
                  </a:lnTo>
                  <a:lnTo>
                    <a:pt x="46722" y="1768"/>
                  </a:lnTo>
                  <a:lnTo>
                    <a:pt x="47174" y="1768"/>
                  </a:lnTo>
                  <a:lnTo>
                    <a:pt x="47625" y="1693"/>
                  </a:lnTo>
                  <a:lnTo>
                    <a:pt x="48076" y="1580"/>
                  </a:lnTo>
                  <a:lnTo>
                    <a:pt x="48076" y="1580"/>
                  </a:lnTo>
                  <a:lnTo>
                    <a:pt x="48453" y="1505"/>
                  </a:lnTo>
                  <a:lnTo>
                    <a:pt x="48829" y="1467"/>
                  </a:lnTo>
                  <a:lnTo>
                    <a:pt x="49167" y="1542"/>
                  </a:lnTo>
                  <a:lnTo>
                    <a:pt x="49506" y="1618"/>
                  </a:lnTo>
                  <a:lnTo>
                    <a:pt x="49844" y="1806"/>
                  </a:lnTo>
                  <a:lnTo>
                    <a:pt x="50145" y="2031"/>
                  </a:lnTo>
                  <a:lnTo>
                    <a:pt x="50409" y="2295"/>
                  </a:lnTo>
                  <a:lnTo>
                    <a:pt x="50672" y="2633"/>
                  </a:lnTo>
                  <a:lnTo>
                    <a:pt x="50672" y="2633"/>
                  </a:lnTo>
                  <a:lnTo>
                    <a:pt x="51124" y="3273"/>
                  </a:lnTo>
                  <a:lnTo>
                    <a:pt x="51575" y="3875"/>
                  </a:lnTo>
                  <a:lnTo>
                    <a:pt x="52553" y="5116"/>
                  </a:lnTo>
                  <a:lnTo>
                    <a:pt x="52553" y="5116"/>
                  </a:lnTo>
                  <a:lnTo>
                    <a:pt x="54359" y="5567"/>
                  </a:lnTo>
                  <a:lnTo>
                    <a:pt x="54359" y="5567"/>
                  </a:lnTo>
                  <a:lnTo>
                    <a:pt x="54660" y="5643"/>
                  </a:lnTo>
                  <a:lnTo>
                    <a:pt x="54961" y="5756"/>
                  </a:lnTo>
                  <a:lnTo>
                    <a:pt x="55224" y="5906"/>
                  </a:lnTo>
                  <a:lnTo>
                    <a:pt x="55450" y="6057"/>
                  </a:lnTo>
                  <a:lnTo>
                    <a:pt x="55713" y="6245"/>
                  </a:lnTo>
                  <a:lnTo>
                    <a:pt x="55901" y="6470"/>
                  </a:lnTo>
                  <a:lnTo>
                    <a:pt x="56089" y="6696"/>
                  </a:lnTo>
                  <a:lnTo>
                    <a:pt x="56277" y="6997"/>
                  </a:lnTo>
                  <a:lnTo>
                    <a:pt x="56277" y="6997"/>
                  </a:lnTo>
                  <a:lnTo>
                    <a:pt x="56428" y="7185"/>
                  </a:lnTo>
                  <a:lnTo>
                    <a:pt x="56578" y="7411"/>
                  </a:lnTo>
                  <a:lnTo>
                    <a:pt x="56992" y="7787"/>
                  </a:lnTo>
                  <a:lnTo>
                    <a:pt x="57857" y="8464"/>
                  </a:lnTo>
                  <a:lnTo>
                    <a:pt x="57857" y="8464"/>
                  </a:lnTo>
                  <a:lnTo>
                    <a:pt x="58610" y="9066"/>
                  </a:lnTo>
                  <a:lnTo>
                    <a:pt x="59437" y="9705"/>
                  </a:lnTo>
                  <a:lnTo>
                    <a:pt x="59437" y="9705"/>
                  </a:lnTo>
                  <a:lnTo>
                    <a:pt x="59701" y="9593"/>
                  </a:lnTo>
                  <a:lnTo>
                    <a:pt x="59964" y="9517"/>
                  </a:lnTo>
                  <a:lnTo>
                    <a:pt x="60491" y="9405"/>
                  </a:lnTo>
                  <a:lnTo>
                    <a:pt x="61017" y="9367"/>
                  </a:lnTo>
                  <a:lnTo>
                    <a:pt x="61581" y="9405"/>
                  </a:lnTo>
                  <a:lnTo>
                    <a:pt x="62108" y="9480"/>
                  </a:lnTo>
                  <a:lnTo>
                    <a:pt x="62635" y="9630"/>
                  </a:lnTo>
                  <a:lnTo>
                    <a:pt x="63688" y="9894"/>
                  </a:lnTo>
                  <a:lnTo>
                    <a:pt x="63688" y="9894"/>
                  </a:lnTo>
                  <a:lnTo>
                    <a:pt x="64140" y="10044"/>
                  </a:lnTo>
                  <a:lnTo>
                    <a:pt x="64553" y="10270"/>
                  </a:lnTo>
                  <a:lnTo>
                    <a:pt x="64892" y="10533"/>
                  </a:lnTo>
                  <a:lnTo>
                    <a:pt x="65193" y="10834"/>
                  </a:lnTo>
                  <a:lnTo>
                    <a:pt x="65419" y="11173"/>
                  </a:lnTo>
                  <a:lnTo>
                    <a:pt x="65607" y="11586"/>
                  </a:lnTo>
                  <a:lnTo>
                    <a:pt x="65719" y="12038"/>
                  </a:lnTo>
                  <a:lnTo>
                    <a:pt x="65757" y="12527"/>
                  </a:lnTo>
                  <a:lnTo>
                    <a:pt x="65757" y="12527"/>
                  </a:lnTo>
                  <a:lnTo>
                    <a:pt x="65757" y="13129"/>
                  </a:lnTo>
                  <a:lnTo>
                    <a:pt x="65719" y="13768"/>
                  </a:lnTo>
                  <a:lnTo>
                    <a:pt x="65682" y="14370"/>
                  </a:lnTo>
                  <a:lnTo>
                    <a:pt x="65607" y="14972"/>
                  </a:lnTo>
                  <a:lnTo>
                    <a:pt x="65607" y="14972"/>
                  </a:lnTo>
                  <a:lnTo>
                    <a:pt x="64252" y="23286"/>
                  </a:lnTo>
                  <a:lnTo>
                    <a:pt x="63575" y="27424"/>
                  </a:lnTo>
                  <a:lnTo>
                    <a:pt x="62860" y="31599"/>
                  </a:lnTo>
                  <a:lnTo>
                    <a:pt x="62860" y="31599"/>
                  </a:lnTo>
                  <a:lnTo>
                    <a:pt x="62259" y="34834"/>
                  </a:lnTo>
                  <a:lnTo>
                    <a:pt x="61657" y="38107"/>
                  </a:lnTo>
                  <a:lnTo>
                    <a:pt x="60980" y="41342"/>
                  </a:lnTo>
                  <a:lnTo>
                    <a:pt x="60302" y="44577"/>
                  </a:lnTo>
                  <a:lnTo>
                    <a:pt x="60302" y="44577"/>
                  </a:lnTo>
                  <a:lnTo>
                    <a:pt x="60001" y="46120"/>
                  </a:lnTo>
                  <a:lnTo>
                    <a:pt x="59738" y="47662"/>
                  </a:lnTo>
                  <a:lnTo>
                    <a:pt x="59512" y="49167"/>
                  </a:lnTo>
                  <a:lnTo>
                    <a:pt x="59287" y="50709"/>
                  </a:lnTo>
                  <a:lnTo>
                    <a:pt x="59136" y="52252"/>
                  </a:lnTo>
                  <a:lnTo>
                    <a:pt x="58948" y="53794"/>
                  </a:lnTo>
                  <a:lnTo>
                    <a:pt x="58722" y="56879"/>
                  </a:lnTo>
                  <a:lnTo>
                    <a:pt x="58722" y="56879"/>
                  </a:lnTo>
                  <a:lnTo>
                    <a:pt x="58647" y="58082"/>
                  </a:lnTo>
                  <a:lnTo>
                    <a:pt x="58534" y="58985"/>
                  </a:lnTo>
                  <a:lnTo>
                    <a:pt x="58459" y="59361"/>
                  </a:lnTo>
                  <a:lnTo>
                    <a:pt x="58346" y="59700"/>
                  </a:lnTo>
                  <a:lnTo>
                    <a:pt x="58233" y="60001"/>
                  </a:lnTo>
                  <a:lnTo>
                    <a:pt x="58083" y="60227"/>
                  </a:lnTo>
                  <a:lnTo>
                    <a:pt x="57895" y="60452"/>
                  </a:lnTo>
                  <a:lnTo>
                    <a:pt x="57632" y="60678"/>
                  </a:lnTo>
                  <a:lnTo>
                    <a:pt x="57368" y="60866"/>
                  </a:lnTo>
                  <a:lnTo>
                    <a:pt x="57030" y="61054"/>
                  </a:lnTo>
                  <a:lnTo>
                    <a:pt x="56202" y="61430"/>
                  </a:lnTo>
                  <a:lnTo>
                    <a:pt x="55111" y="61882"/>
                  </a:lnTo>
                  <a:lnTo>
                    <a:pt x="55111" y="61882"/>
                  </a:lnTo>
                  <a:lnTo>
                    <a:pt x="49844" y="63951"/>
                  </a:lnTo>
                  <a:lnTo>
                    <a:pt x="47211" y="64967"/>
                  </a:lnTo>
                  <a:lnTo>
                    <a:pt x="44540" y="65907"/>
                  </a:lnTo>
                  <a:lnTo>
                    <a:pt x="44540" y="65907"/>
                  </a:lnTo>
                  <a:lnTo>
                    <a:pt x="42998" y="66434"/>
                  </a:lnTo>
                  <a:lnTo>
                    <a:pt x="41380" y="66885"/>
                  </a:lnTo>
                  <a:lnTo>
                    <a:pt x="39800" y="67299"/>
                  </a:lnTo>
                  <a:lnTo>
                    <a:pt x="38183" y="67637"/>
                  </a:lnTo>
                  <a:lnTo>
                    <a:pt x="38183" y="67637"/>
                  </a:lnTo>
                  <a:lnTo>
                    <a:pt x="36339" y="68051"/>
                  </a:lnTo>
                  <a:lnTo>
                    <a:pt x="35437" y="68277"/>
                  </a:lnTo>
                  <a:lnTo>
                    <a:pt x="34534" y="68503"/>
                  </a:lnTo>
                  <a:lnTo>
                    <a:pt x="33669" y="68766"/>
                  </a:lnTo>
                  <a:lnTo>
                    <a:pt x="32766" y="69067"/>
                  </a:lnTo>
                  <a:lnTo>
                    <a:pt x="31900" y="69405"/>
                  </a:lnTo>
                  <a:lnTo>
                    <a:pt x="31073" y="69782"/>
                  </a:lnTo>
                  <a:lnTo>
                    <a:pt x="31073" y="69782"/>
                  </a:lnTo>
                  <a:lnTo>
                    <a:pt x="30734" y="69932"/>
                  </a:lnTo>
                  <a:lnTo>
                    <a:pt x="30358" y="70083"/>
                  </a:lnTo>
                  <a:lnTo>
                    <a:pt x="29681" y="70271"/>
                  </a:lnTo>
                  <a:lnTo>
                    <a:pt x="28966" y="70421"/>
                  </a:lnTo>
                  <a:lnTo>
                    <a:pt x="28251" y="70534"/>
                  </a:lnTo>
                  <a:lnTo>
                    <a:pt x="26822" y="70722"/>
                  </a:lnTo>
                  <a:lnTo>
                    <a:pt x="26107" y="70873"/>
                  </a:lnTo>
                  <a:lnTo>
                    <a:pt x="25430" y="71023"/>
                  </a:lnTo>
                  <a:lnTo>
                    <a:pt x="25430" y="71023"/>
                  </a:lnTo>
                  <a:lnTo>
                    <a:pt x="25242" y="71061"/>
                  </a:lnTo>
                  <a:lnTo>
                    <a:pt x="25054" y="71061"/>
                  </a:lnTo>
                  <a:lnTo>
                    <a:pt x="24866" y="71023"/>
                  </a:lnTo>
                  <a:lnTo>
                    <a:pt x="24678" y="70985"/>
                  </a:lnTo>
                  <a:lnTo>
                    <a:pt x="24264" y="70797"/>
                  </a:lnTo>
                  <a:lnTo>
                    <a:pt x="23925" y="70572"/>
                  </a:lnTo>
                  <a:lnTo>
                    <a:pt x="23925" y="70572"/>
                  </a:lnTo>
                  <a:lnTo>
                    <a:pt x="23474" y="70271"/>
                  </a:lnTo>
                  <a:lnTo>
                    <a:pt x="23023" y="69970"/>
                  </a:lnTo>
                  <a:lnTo>
                    <a:pt x="22533" y="69706"/>
                  </a:lnTo>
                  <a:lnTo>
                    <a:pt x="22044" y="69443"/>
                  </a:lnTo>
                  <a:lnTo>
                    <a:pt x="21518" y="69217"/>
                  </a:lnTo>
                  <a:lnTo>
                    <a:pt x="21029" y="69029"/>
                  </a:lnTo>
                  <a:lnTo>
                    <a:pt x="20502" y="68879"/>
                  </a:lnTo>
                  <a:lnTo>
                    <a:pt x="19975" y="68728"/>
                  </a:lnTo>
                  <a:lnTo>
                    <a:pt x="19975" y="68728"/>
                  </a:lnTo>
                  <a:lnTo>
                    <a:pt x="19411" y="68578"/>
                  </a:lnTo>
                  <a:lnTo>
                    <a:pt x="19148" y="68503"/>
                  </a:lnTo>
                  <a:lnTo>
                    <a:pt x="18922" y="68352"/>
                  </a:lnTo>
                  <a:lnTo>
                    <a:pt x="18922" y="68352"/>
                  </a:lnTo>
                  <a:lnTo>
                    <a:pt x="18621" y="68051"/>
                  </a:lnTo>
                  <a:lnTo>
                    <a:pt x="18283" y="67788"/>
                  </a:lnTo>
                  <a:lnTo>
                    <a:pt x="17906" y="67562"/>
                  </a:lnTo>
                  <a:lnTo>
                    <a:pt x="17568" y="67336"/>
                  </a:lnTo>
                  <a:lnTo>
                    <a:pt x="16815" y="66960"/>
                  </a:lnTo>
                  <a:lnTo>
                    <a:pt x="16025" y="66622"/>
                  </a:lnTo>
                  <a:lnTo>
                    <a:pt x="14445" y="66020"/>
                  </a:lnTo>
                  <a:lnTo>
                    <a:pt x="13656" y="65719"/>
                  </a:lnTo>
                  <a:lnTo>
                    <a:pt x="12903" y="65305"/>
                  </a:lnTo>
                  <a:lnTo>
                    <a:pt x="12903" y="65305"/>
                  </a:lnTo>
                  <a:lnTo>
                    <a:pt x="12414" y="65042"/>
                  </a:lnTo>
                  <a:lnTo>
                    <a:pt x="11925" y="64816"/>
                  </a:lnTo>
                  <a:lnTo>
                    <a:pt x="11436" y="64553"/>
                  </a:lnTo>
                  <a:lnTo>
                    <a:pt x="10985" y="64252"/>
                  </a:lnTo>
                  <a:lnTo>
                    <a:pt x="10985" y="64252"/>
                  </a:lnTo>
                  <a:lnTo>
                    <a:pt x="10608" y="63988"/>
                  </a:lnTo>
                  <a:lnTo>
                    <a:pt x="10232" y="63763"/>
                  </a:lnTo>
                  <a:lnTo>
                    <a:pt x="9856" y="63575"/>
                  </a:lnTo>
                  <a:lnTo>
                    <a:pt x="9480" y="63462"/>
                  </a:lnTo>
                  <a:lnTo>
                    <a:pt x="9066" y="63387"/>
                  </a:lnTo>
                  <a:lnTo>
                    <a:pt x="8652" y="63424"/>
                  </a:lnTo>
                  <a:lnTo>
                    <a:pt x="8201" y="63537"/>
                  </a:lnTo>
                  <a:lnTo>
                    <a:pt x="7712" y="63725"/>
                  </a:lnTo>
                  <a:lnTo>
                    <a:pt x="7712" y="63725"/>
                  </a:lnTo>
                  <a:lnTo>
                    <a:pt x="7561" y="63800"/>
                  </a:lnTo>
                  <a:lnTo>
                    <a:pt x="7373" y="63876"/>
                  </a:lnTo>
                  <a:lnTo>
                    <a:pt x="7185" y="63913"/>
                  </a:lnTo>
                  <a:lnTo>
                    <a:pt x="6997" y="63913"/>
                  </a:lnTo>
                  <a:lnTo>
                    <a:pt x="6658" y="63838"/>
                  </a:lnTo>
                  <a:lnTo>
                    <a:pt x="6320" y="63725"/>
                  </a:lnTo>
                  <a:lnTo>
                    <a:pt x="6019" y="63499"/>
                  </a:lnTo>
                  <a:lnTo>
                    <a:pt x="5756" y="63236"/>
                  </a:lnTo>
                  <a:lnTo>
                    <a:pt x="5492" y="62898"/>
                  </a:lnTo>
                  <a:lnTo>
                    <a:pt x="5304" y="62559"/>
                  </a:lnTo>
                  <a:lnTo>
                    <a:pt x="5304" y="62559"/>
                  </a:lnTo>
                  <a:lnTo>
                    <a:pt x="5154" y="62220"/>
                  </a:lnTo>
                  <a:lnTo>
                    <a:pt x="5041" y="61919"/>
                  </a:lnTo>
                  <a:lnTo>
                    <a:pt x="4890" y="61355"/>
                  </a:lnTo>
                  <a:lnTo>
                    <a:pt x="4890" y="61355"/>
                  </a:lnTo>
                  <a:close/>
                  <a:moveTo>
                    <a:pt x="56729" y="59173"/>
                  </a:moveTo>
                  <a:lnTo>
                    <a:pt x="56729" y="59173"/>
                  </a:lnTo>
                  <a:lnTo>
                    <a:pt x="56842" y="57217"/>
                  </a:lnTo>
                  <a:lnTo>
                    <a:pt x="56842" y="57217"/>
                  </a:lnTo>
                  <a:lnTo>
                    <a:pt x="56954" y="54734"/>
                  </a:lnTo>
                  <a:lnTo>
                    <a:pt x="57142" y="52252"/>
                  </a:lnTo>
                  <a:lnTo>
                    <a:pt x="57255" y="51010"/>
                  </a:lnTo>
                  <a:lnTo>
                    <a:pt x="57406" y="49806"/>
                  </a:lnTo>
                  <a:lnTo>
                    <a:pt x="57594" y="48565"/>
                  </a:lnTo>
                  <a:lnTo>
                    <a:pt x="57820" y="47361"/>
                  </a:lnTo>
                  <a:lnTo>
                    <a:pt x="57820" y="47361"/>
                  </a:lnTo>
                  <a:lnTo>
                    <a:pt x="60001" y="36527"/>
                  </a:lnTo>
                  <a:lnTo>
                    <a:pt x="60001" y="36527"/>
                  </a:lnTo>
                  <a:lnTo>
                    <a:pt x="61581" y="28552"/>
                  </a:lnTo>
                  <a:lnTo>
                    <a:pt x="63086" y="20540"/>
                  </a:lnTo>
                  <a:lnTo>
                    <a:pt x="63086" y="20540"/>
                  </a:lnTo>
                  <a:lnTo>
                    <a:pt x="63237" y="19825"/>
                  </a:lnTo>
                  <a:lnTo>
                    <a:pt x="63312" y="19449"/>
                  </a:lnTo>
                  <a:lnTo>
                    <a:pt x="63387" y="19072"/>
                  </a:lnTo>
                  <a:lnTo>
                    <a:pt x="63387" y="18696"/>
                  </a:lnTo>
                  <a:lnTo>
                    <a:pt x="63350" y="18282"/>
                  </a:lnTo>
                  <a:lnTo>
                    <a:pt x="63274" y="17831"/>
                  </a:lnTo>
                  <a:lnTo>
                    <a:pt x="63124" y="17380"/>
                  </a:lnTo>
                  <a:lnTo>
                    <a:pt x="63124" y="17380"/>
                  </a:lnTo>
                  <a:lnTo>
                    <a:pt x="62560" y="18170"/>
                  </a:lnTo>
                  <a:lnTo>
                    <a:pt x="62071" y="18847"/>
                  </a:lnTo>
                  <a:lnTo>
                    <a:pt x="62071" y="18847"/>
                  </a:lnTo>
                  <a:lnTo>
                    <a:pt x="53832" y="31562"/>
                  </a:lnTo>
                  <a:lnTo>
                    <a:pt x="49732" y="37957"/>
                  </a:lnTo>
                  <a:lnTo>
                    <a:pt x="45669" y="44352"/>
                  </a:lnTo>
                  <a:lnTo>
                    <a:pt x="45669" y="44352"/>
                  </a:lnTo>
                  <a:lnTo>
                    <a:pt x="44164" y="46759"/>
                  </a:lnTo>
                  <a:lnTo>
                    <a:pt x="42622" y="49129"/>
                  </a:lnTo>
                  <a:lnTo>
                    <a:pt x="39537" y="53869"/>
                  </a:lnTo>
                  <a:lnTo>
                    <a:pt x="38032" y="56239"/>
                  </a:lnTo>
                  <a:lnTo>
                    <a:pt x="36528" y="58647"/>
                  </a:lnTo>
                  <a:lnTo>
                    <a:pt x="35060" y="61054"/>
                  </a:lnTo>
                  <a:lnTo>
                    <a:pt x="33669" y="63499"/>
                  </a:lnTo>
                  <a:lnTo>
                    <a:pt x="33669" y="63499"/>
                  </a:lnTo>
                  <a:lnTo>
                    <a:pt x="33217" y="64214"/>
                  </a:lnTo>
                  <a:lnTo>
                    <a:pt x="32803" y="64891"/>
                  </a:lnTo>
                  <a:lnTo>
                    <a:pt x="31900" y="66283"/>
                  </a:lnTo>
                  <a:lnTo>
                    <a:pt x="31900" y="66283"/>
                  </a:lnTo>
                  <a:lnTo>
                    <a:pt x="31750" y="66584"/>
                  </a:lnTo>
                  <a:lnTo>
                    <a:pt x="31600" y="66885"/>
                  </a:lnTo>
                  <a:lnTo>
                    <a:pt x="31336" y="67562"/>
                  </a:lnTo>
                  <a:lnTo>
                    <a:pt x="31336" y="67562"/>
                  </a:lnTo>
                  <a:lnTo>
                    <a:pt x="34308" y="66772"/>
                  </a:lnTo>
                  <a:lnTo>
                    <a:pt x="35738" y="66434"/>
                  </a:lnTo>
                  <a:lnTo>
                    <a:pt x="37129" y="66133"/>
                  </a:lnTo>
                  <a:lnTo>
                    <a:pt x="37129" y="66133"/>
                  </a:lnTo>
                  <a:lnTo>
                    <a:pt x="38408" y="65869"/>
                  </a:lnTo>
                  <a:lnTo>
                    <a:pt x="39650" y="65568"/>
                  </a:lnTo>
                  <a:lnTo>
                    <a:pt x="40891" y="65230"/>
                  </a:lnTo>
                  <a:lnTo>
                    <a:pt x="42095" y="64891"/>
                  </a:lnTo>
                  <a:lnTo>
                    <a:pt x="43299" y="64515"/>
                  </a:lnTo>
                  <a:lnTo>
                    <a:pt x="44503" y="64101"/>
                  </a:lnTo>
                  <a:lnTo>
                    <a:pt x="45706" y="63612"/>
                  </a:lnTo>
                  <a:lnTo>
                    <a:pt x="46873" y="63123"/>
                  </a:lnTo>
                  <a:lnTo>
                    <a:pt x="46873" y="63123"/>
                  </a:lnTo>
                  <a:lnTo>
                    <a:pt x="47512" y="62860"/>
                  </a:lnTo>
                  <a:lnTo>
                    <a:pt x="48152" y="62634"/>
                  </a:lnTo>
                  <a:lnTo>
                    <a:pt x="48829" y="62408"/>
                  </a:lnTo>
                  <a:lnTo>
                    <a:pt x="49468" y="62145"/>
                  </a:lnTo>
                  <a:lnTo>
                    <a:pt x="49468" y="62145"/>
                  </a:lnTo>
                  <a:lnTo>
                    <a:pt x="56729" y="59173"/>
                  </a:lnTo>
                  <a:lnTo>
                    <a:pt x="56729" y="59173"/>
                  </a:lnTo>
                  <a:close/>
                  <a:moveTo>
                    <a:pt x="6169" y="59437"/>
                  </a:moveTo>
                  <a:lnTo>
                    <a:pt x="6169" y="59437"/>
                  </a:lnTo>
                  <a:lnTo>
                    <a:pt x="6508" y="59136"/>
                  </a:lnTo>
                  <a:lnTo>
                    <a:pt x="6621" y="58985"/>
                  </a:lnTo>
                  <a:lnTo>
                    <a:pt x="6696" y="58835"/>
                  </a:lnTo>
                  <a:lnTo>
                    <a:pt x="6696" y="58835"/>
                  </a:lnTo>
                  <a:lnTo>
                    <a:pt x="6809" y="58308"/>
                  </a:lnTo>
                  <a:lnTo>
                    <a:pt x="6959" y="57781"/>
                  </a:lnTo>
                  <a:lnTo>
                    <a:pt x="7110" y="57255"/>
                  </a:lnTo>
                  <a:lnTo>
                    <a:pt x="7298" y="56766"/>
                  </a:lnTo>
                  <a:lnTo>
                    <a:pt x="7712" y="55788"/>
                  </a:lnTo>
                  <a:lnTo>
                    <a:pt x="8201" y="54847"/>
                  </a:lnTo>
                  <a:lnTo>
                    <a:pt x="8727" y="53944"/>
                  </a:lnTo>
                  <a:lnTo>
                    <a:pt x="9292" y="53042"/>
                  </a:lnTo>
                  <a:lnTo>
                    <a:pt x="10458" y="51236"/>
                  </a:lnTo>
                  <a:lnTo>
                    <a:pt x="10458" y="51236"/>
                  </a:lnTo>
                  <a:lnTo>
                    <a:pt x="11210" y="50070"/>
                  </a:lnTo>
                  <a:lnTo>
                    <a:pt x="11549" y="49468"/>
                  </a:lnTo>
                  <a:lnTo>
                    <a:pt x="11850" y="48866"/>
                  </a:lnTo>
                  <a:lnTo>
                    <a:pt x="12151" y="48264"/>
                  </a:lnTo>
                  <a:lnTo>
                    <a:pt x="12414" y="47625"/>
                  </a:lnTo>
                  <a:lnTo>
                    <a:pt x="12640" y="46947"/>
                  </a:lnTo>
                  <a:lnTo>
                    <a:pt x="12866" y="46308"/>
                  </a:lnTo>
                  <a:lnTo>
                    <a:pt x="12866" y="46308"/>
                  </a:lnTo>
                  <a:lnTo>
                    <a:pt x="13054" y="45668"/>
                  </a:lnTo>
                  <a:lnTo>
                    <a:pt x="13279" y="45029"/>
                  </a:lnTo>
                  <a:lnTo>
                    <a:pt x="13505" y="44427"/>
                  </a:lnTo>
                  <a:lnTo>
                    <a:pt x="13768" y="43825"/>
                  </a:lnTo>
                  <a:lnTo>
                    <a:pt x="14069" y="43223"/>
                  </a:lnTo>
                  <a:lnTo>
                    <a:pt x="14370" y="42659"/>
                  </a:lnTo>
                  <a:lnTo>
                    <a:pt x="14709" y="42132"/>
                  </a:lnTo>
                  <a:lnTo>
                    <a:pt x="15047" y="41568"/>
                  </a:lnTo>
                  <a:lnTo>
                    <a:pt x="15424" y="41041"/>
                  </a:lnTo>
                  <a:lnTo>
                    <a:pt x="15837" y="40552"/>
                  </a:lnTo>
                  <a:lnTo>
                    <a:pt x="16251" y="40026"/>
                  </a:lnTo>
                  <a:lnTo>
                    <a:pt x="16665" y="39574"/>
                  </a:lnTo>
                  <a:lnTo>
                    <a:pt x="17605" y="38634"/>
                  </a:lnTo>
                  <a:lnTo>
                    <a:pt x="18584" y="37731"/>
                  </a:lnTo>
                  <a:lnTo>
                    <a:pt x="18584" y="37731"/>
                  </a:lnTo>
                  <a:lnTo>
                    <a:pt x="20502" y="36151"/>
                  </a:lnTo>
                  <a:lnTo>
                    <a:pt x="22383" y="34533"/>
                  </a:lnTo>
                  <a:lnTo>
                    <a:pt x="22383" y="34533"/>
                  </a:lnTo>
                  <a:lnTo>
                    <a:pt x="22910" y="34044"/>
                  </a:lnTo>
                  <a:lnTo>
                    <a:pt x="23399" y="33518"/>
                  </a:lnTo>
                  <a:lnTo>
                    <a:pt x="23888" y="32991"/>
                  </a:lnTo>
                  <a:lnTo>
                    <a:pt x="24339" y="32427"/>
                  </a:lnTo>
                  <a:lnTo>
                    <a:pt x="24753" y="31825"/>
                  </a:lnTo>
                  <a:lnTo>
                    <a:pt x="25129" y="31223"/>
                  </a:lnTo>
                  <a:lnTo>
                    <a:pt x="25430" y="30584"/>
                  </a:lnTo>
                  <a:lnTo>
                    <a:pt x="25731" y="29906"/>
                  </a:lnTo>
                  <a:lnTo>
                    <a:pt x="25731" y="29906"/>
                  </a:lnTo>
                  <a:lnTo>
                    <a:pt x="25919" y="29455"/>
                  </a:lnTo>
                  <a:lnTo>
                    <a:pt x="26107" y="29004"/>
                  </a:lnTo>
                  <a:lnTo>
                    <a:pt x="26559" y="28176"/>
                  </a:lnTo>
                  <a:lnTo>
                    <a:pt x="27085" y="27348"/>
                  </a:lnTo>
                  <a:lnTo>
                    <a:pt x="27612" y="26558"/>
                  </a:lnTo>
                  <a:lnTo>
                    <a:pt x="27612" y="26558"/>
                  </a:lnTo>
                  <a:lnTo>
                    <a:pt x="28251" y="25656"/>
                  </a:lnTo>
                  <a:lnTo>
                    <a:pt x="28515" y="25167"/>
                  </a:lnTo>
                  <a:lnTo>
                    <a:pt x="28778" y="24677"/>
                  </a:lnTo>
                  <a:lnTo>
                    <a:pt x="29004" y="24188"/>
                  </a:lnTo>
                  <a:lnTo>
                    <a:pt x="29230" y="23699"/>
                  </a:lnTo>
                  <a:lnTo>
                    <a:pt x="29380" y="23173"/>
                  </a:lnTo>
                  <a:lnTo>
                    <a:pt x="29531" y="22646"/>
                  </a:lnTo>
                  <a:lnTo>
                    <a:pt x="29531" y="22646"/>
                  </a:lnTo>
                  <a:lnTo>
                    <a:pt x="29643" y="22195"/>
                  </a:lnTo>
                  <a:lnTo>
                    <a:pt x="29756" y="21781"/>
                  </a:lnTo>
                  <a:lnTo>
                    <a:pt x="29907" y="21405"/>
                  </a:lnTo>
                  <a:lnTo>
                    <a:pt x="30057" y="21029"/>
                  </a:lnTo>
                  <a:lnTo>
                    <a:pt x="30245" y="20652"/>
                  </a:lnTo>
                  <a:lnTo>
                    <a:pt x="30433" y="20314"/>
                  </a:lnTo>
                  <a:lnTo>
                    <a:pt x="30659" y="19975"/>
                  </a:lnTo>
                  <a:lnTo>
                    <a:pt x="30885" y="19674"/>
                  </a:lnTo>
                  <a:lnTo>
                    <a:pt x="31148" y="19373"/>
                  </a:lnTo>
                  <a:lnTo>
                    <a:pt x="31449" y="19072"/>
                  </a:lnTo>
                  <a:lnTo>
                    <a:pt x="31712" y="18809"/>
                  </a:lnTo>
                  <a:lnTo>
                    <a:pt x="32051" y="18546"/>
                  </a:lnTo>
                  <a:lnTo>
                    <a:pt x="32728" y="18057"/>
                  </a:lnTo>
                  <a:lnTo>
                    <a:pt x="33480" y="17605"/>
                  </a:lnTo>
                  <a:lnTo>
                    <a:pt x="33480" y="17605"/>
                  </a:lnTo>
                  <a:lnTo>
                    <a:pt x="33969" y="17380"/>
                  </a:lnTo>
                  <a:lnTo>
                    <a:pt x="34421" y="17116"/>
                  </a:lnTo>
                  <a:lnTo>
                    <a:pt x="34872" y="16815"/>
                  </a:lnTo>
                  <a:lnTo>
                    <a:pt x="35286" y="16477"/>
                  </a:lnTo>
                  <a:lnTo>
                    <a:pt x="35625" y="16101"/>
                  </a:lnTo>
                  <a:lnTo>
                    <a:pt x="35926" y="15649"/>
                  </a:lnTo>
                  <a:lnTo>
                    <a:pt x="36076" y="15386"/>
                  </a:lnTo>
                  <a:lnTo>
                    <a:pt x="36189" y="15122"/>
                  </a:lnTo>
                  <a:lnTo>
                    <a:pt x="36264" y="14859"/>
                  </a:lnTo>
                  <a:lnTo>
                    <a:pt x="36339" y="14521"/>
                  </a:lnTo>
                  <a:lnTo>
                    <a:pt x="36339" y="14521"/>
                  </a:lnTo>
                  <a:lnTo>
                    <a:pt x="36452" y="14220"/>
                  </a:lnTo>
                  <a:lnTo>
                    <a:pt x="36603" y="13956"/>
                  </a:lnTo>
                  <a:lnTo>
                    <a:pt x="36753" y="13655"/>
                  </a:lnTo>
                  <a:lnTo>
                    <a:pt x="36979" y="13392"/>
                  </a:lnTo>
                  <a:lnTo>
                    <a:pt x="37506" y="12865"/>
                  </a:lnTo>
                  <a:lnTo>
                    <a:pt x="37995" y="12376"/>
                  </a:lnTo>
                  <a:lnTo>
                    <a:pt x="37995" y="12376"/>
                  </a:lnTo>
                  <a:lnTo>
                    <a:pt x="38709" y="11737"/>
                  </a:lnTo>
                  <a:lnTo>
                    <a:pt x="39462" y="11135"/>
                  </a:lnTo>
                  <a:lnTo>
                    <a:pt x="40967" y="9931"/>
                  </a:lnTo>
                  <a:lnTo>
                    <a:pt x="40967" y="9931"/>
                  </a:lnTo>
                  <a:lnTo>
                    <a:pt x="42057" y="9066"/>
                  </a:lnTo>
                  <a:lnTo>
                    <a:pt x="42584" y="8615"/>
                  </a:lnTo>
                  <a:lnTo>
                    <a:pt x="43073" y="8163"/>
                  </a:lnTo>
                  <a:lnTo>
                    <a:pt x="43073" y="8163"/>
                  </a:lnTo>
                  <a:lnTo>
                    <a:pt x="43299" y="7900"/>
                  </a:lnTo>
                  <a:lnTo>
                    <a:pt x="43487" y="7636"/>
                  </a:lnTo>
                  <a:lnTo>
                    <a:pt x="43600" y="7298"/>
                  </a:lnTo>
                  <a:lnTo>
                    <a:pt x="43675" y="6997"/>
                  </a:lnTo>
                  <a:lnTo>
                    <a:pt x="43675" y="6997"/>
                  </a:lnTo>
                  <a:lnTo>
                    <a:pt x="43750" y="6057"/>
                  </a:lnTo>
                  <a:lnTo>
                    <a:pt x="43788" y="5116"/>
                  </a:lnTo>
                  <a:lnTo>
                    <a:pt x="43901" y="3198"/>
                  </a:lnTo>
                  <a:lnTo>
                    <a:pt x="43901" y="3198"/>
                  </a:lnTo>
                  <a:lnTo>
                    <a:pt x="43600" y="3009"/>
                  </a:lnTo>
                  <a:lnTo>
                    <a:pt x="43336" y="2859"/>
                  </a:lnTo>
                  <a:lnTo>
                    <a:pt x="43036" y="2746"/>
                  </a:lnTo>
                  <a:lnTo>
                    <a:pt x="42735" y="2671"/>
                  </a:lnTo>
                  <a:lnTo>
                    <a:pt x="42471" y="2596"/>
                  </a:lnTo>
                  <a:lnTo>
                    <a:pt x="42170" y="2596"/>
                  </a:lnTo>
                  <a:lnTo>
                    <a:pt x="41606" y="2596"/>
                  </a:lnTo>
                  <a:lnTo>
                    <a:pt x="41042" y="2633"/>
                  </a:lnTo>
                  <a:lnTo>
                    <a:pt x="40477" y="2746"/>
                  </a:lnTo>
                  <a:lnTo>
                    <a:pt x="39913" y="2859"/>
                  </a:lnTo>
                  <a:lnTo>
                    <a:pt x="39387" y="2934"/>
                  </a:lnTo>
                  <a:lnTo>
                    <a:pt x="39387" y="2934"/>
                  </a:lnTo>
                  <a:lnTo>
                    <a:pt x="35888" y="6658"/>
                  </a:lnTo>
                  <a:lnTo>
                    <a:pt x="34158" y="8502"/>
                  </a:lnTo>
                  <a:lnTo>
                    <a:pt x="32427" y="10270"/>
                  </a:lnTo>
                  <a:lnTo>
                    <a:pt x="32427" y="10270"/>
                  </a:lnTo>
                  <a:lnTo>
                    <a:pt x="29192" y="13655"/>
                  </a:lnTo>
                  <a:lnTo>
                    <a:pt x="27574" y="15348"/>
                  </a:lnTo>
                  <a:lnTo>
                    <a:pt x="25994" y="17079"/>
                  </a:lnTo>
                  <a:lnTo>
                    <a:pt x="24452" y="18847"/>
                  </a:lnTo>
                  <a:lnTo>
                    <a:pt x="22985" y="20652"/>
                  </a:lnTo>
                  <a:lnTo>
                    <a:pt x="21555" y="22496"/>
                  </a:lnTo>
                  <a:lnTo>
                    <a:pt x="20841" y="23474"/>
                  </a:lnTo>
                  <a:lnTo>
                    <a:pt x="20164" y="24414"/>
                  </a:lnTo>
                  <a:lnTo>
                    <a:pt x="20164" y="24414"/>
                  </a:lnTo>
                  <a:lnTo>
                    <a:pt x="18395" y="27010"/>
                  </a:lnTo>
                  <a:lnTo>
                    <a:pt x="16552" y="29643"/>
                  </a:lnTo>
                  <a:lnTo>
                    <a:pt x="14784" y="32239"/>
                  </a:lnTo>
                  <a:lnTo>
                    <a:pt x="13016" y="34872"/>
                  </a:lnTo>
                  <a:lnTo>
                    <a:pt x="13016" y="34872"/>
                  </a:lnTo>
                  <a:lnTo>
                    <a:pt x="10985" y="37957"/>
                  </a:lnTo>
                  <a:lnTo>
                    <a:pt x="9969" y="39499"/>
                  </a:lnTo>
                  <a:lnTo>
                    <a:pt x="8991" y="41079"/>
                  </a:lnTo>
                  <a:lnTo>
                    <a:pt x="8088" y="42697"/>
                  </a:lnTo>
                  <a:lnTo>
                    <a:pt x="7637" y="43487"/>
                  </a:lnTo>
                  <a:lnTo>
                    <a:pt x="7223" y="44352"/>
                  </a:lnTo>
                  <a:lnTo>
                    <a:pt x="6847" y="45179"/>
                  </a:lnTo>
                  <a:lnTo>
                    <a:pt x="6470" y="46045"/>
                  </a:lnTo>
                  <a:lnTo>
                    <a:pt x="6132" y="46910"/>
                  </a:lnTo>
                  <a:lnTo>
                    <a:pt x="5831" y="47813"/>
                  </a:lnTo>
                  <a:lnTo>
                    <a:pt x="5831" y="47813"/>
                  </a:lnTo>
                  <a:lnTo>
                    <a:pt x="5568" y="48565"/>
                  </a:lnTo>
                  <a:lnTo>
                    <a:pt x="5267" y="49280"/>
                  </a:lnTo>
                  <a:lnTo>
                    <a:pt x="4966" y="49994"/>
                  </a:lnTo>
                  <a:lnTo>
                    <a:pt x="4589" y="50709"/>
                  </a:lnTo>
                  <a:lnTo>
                    <a:pt x="3875" y="52139"/>
                  </a:lnTo>
                  <a:lnTo>
                    <a:pt x="3160" y="53531"/>
                  </a:lnTo>
                  <a:lnTo>
                    <a:pt x="3160" y="53531"/>
                  </a:lnTo>
                  <a:lnTo>
                    <a:pt x="2671" y="54697"/>
                  </a:lnTo>
                  <a:lnTo>
                    <a:pt x="2257" y="55825"/>
                  </a:lnTo>
                  <a:lnTo>
                    <a:pt x="2257" y="55825"/>
                  </a:lnTo>
                  <a:lnTo>
                    <a:pt x="2144" y="56201"/>
                  </a:lnTo>
                  <a:lnTo>
                    <a:pt x="2069" y="56540"/>
                  </a:lnTo>
                  <a:lnTo>
                    <a:pt x="2069" y="56841"/>
                  </a:lnTo>
                  <a:lnTo>
                    <a:pt x="2144" y="57104"/>
                  </a:lnTo>
                  <a:lnTo>
                    <a:pt x="2219" y="57330"/>
                  </a:lnTo>
                  <a:lnTo>
                    <a:pt x="2408" y="57556"/>
                  </a:lnTo>
                  <a:lnTo>
                    <a:pt x="2633" y="57781"/>
                  </a:lnTo>
                  <a:lnTo>
                    <a:pt x="2897" y="57970"/>
                  </a:lnTo>
                  <a:lnTo>
                    <a:pt x="2897" y="57970"/>
                  </a:lnTo>
                  <a:lnTo>
                    <a:pt x="3687" y="58459"/>
                  </a:lnTo>
                  <a:lnTo>
                    <a:pt x="4439" y="58872"/>
                  </a:lnTo>
                  <a:lnTo>
                    <a:pt x="4853" y="59060"/>
                  </a:lnTo>
                  <a:lnTo>
                    <a:pt x="5267" y="59211"/>
                  </a:lnTo>
                  <a:lnTo>
                    <a:pt x="5718" y="59361"/>
                  </a:lnTo>
                  <a:lnTo>
                    <a:pt x="6169" y="59437"/>
                  </a:lnTo>
                  <a:lnTo>
                    <a:pt x="6169" y="59437"/>
                  </a:lnTo>
                  <a:close/>
                  <a:moveTo>
                    <a:pt x="15950" y="64590"/>
                  </a:moveTo>
                  <a:lnTo>
                    <a:pt x="15950" y="64590"/>
                  </a:lnTo>
                  <a:lnTo>
                    <a:pt x="17493" y="63387"/>
                  </a:lnTo>
                  <a:lnTo>
                    <a:pt x="18207" y="62785"/>
                  </a:lnTo>
                  <a:lnTo>
                    <a:pt x="18884" y="62183"/>
                  </a:lnTo>
                  <a:lnTo>
                    <a:pt x="19524" y="61543"/>
                  </a:lnTo>
                  <a:lnTo>
                    <a:pt x="20088" y="60866"/>
                  </a:lnTo>
                  <a:lnTo>
                    <a:pt x="20653" y="60151"/>
                  </a:lnTo>
                  <a:lnTo>
                    <a:pt x="21142" y="59361"/>
                  </a:lnTo>
                  <a:lnTo>
                    <a:pt x="21142" y="59361"/>
                  </a:lnTo>
                  <a:lnTo>
                    <a:pt x="21593" y="58684"/>
                  </a:lnTo>
                  <a:lnTo>
                    <a:pt x="22082" y="58007"/>
                  </a:lnTo>
                  <a:lnTo>
                    <a:pt x="22571" y="57368"/>
                  </a:lnTo>
                  <a:lnTo>
                    <a:pt x="23098" y="56691"/>
                  </a:lnTo>
                  <a:lnTo>
                    <a:pt x="23098" y="56691"/>
                  </a:lnTo>
                  <a:lnTo>
                    <a:pt x="24866" y="54245"/>
                  </a:lnTo>
                  <a:lnTo>
                    <a:pt x="25731" y="53004"/>
                  </a:lnTo>
                  <a:lnTo>
                    <a:pt x="26596" y="51763"/>
                  </a:lnTo>
                  <a:lnTo>
                    <a:pt x="26596" y="51763"/>
                  </a:lnTo>
                  <a:lnTo>
                    <a:pt x="30132" y="46346"/>
                  </a:lnTo>
                  <a:lnTo>
                    <a:pt x="33669" y="40929"/>
                  </a:lnTo>
                  <a:lnTo>
                    <a:pt x="33669" y="40929"/>
                  </a:lnTo>
                  <a:lnTo>
                    <a:pt x="36904" y="35963"/>
                  </a:lnTo>
                  <a:lnTo>
                    <a:pt x="40214" y="31035"/>
                  </a:lnTo>
                  <a:lnTo>
                    <a:pt x="40214" y="31035"/>
                  </a:lnTo>
                  <a:lnTo>
                    <a:pt x="47663" y="19787"/>
                  </a:lnTo>
                  <a:lnTo>
                    <a:pt x="47663" y="19787"/>
                  </a:lnTo>
                  <a:lnTo>
                    <a:pt x="52854" y="11963"/>
                  </a:lnTo>
                  <a:lnTo>
                    <a:pt x="52854" y="11963"/>
                  </a:lnTo>
                  <a:lnTo>
                    <a:pt x="53155" y="11511"/>
                  </a:lnTo>
                  <a:lnTo>
                    <a:pt x="53418" y="11022"/>
                  </a:lnTo>
                  <a:lnTo>
                    <a:pt x="53682" y="10533"/>
                  </a:lnTo>
                  <a:lnTo>
                    <a:pt x="53870" y="10044"/>
                  </a:lnTo>
                  <a:lnTo>
                    <a:pt x="54058" y="9517"/>
                  </a:lnTo>
                  <a:lnTo>
                    <a:pt x="54208" y="8991"/>
                  </a:lnTo>
                  <a:lnTo>
                    <a:pt x="54321" y="8464"/>
                  </a:lnTo>
                  <a:lnTo>
                    <a:pt x="54434" y="7900"/>
                  </a:lnTo>
                  <a:lnTo>
                    <a:pt x="54434" y="7900"/>
                  </a:lnTo>
                  <a:lnTo>
                    <a:pt x="54434" y="7787"/>
                  </a:lnTo>
                  <a:lnTo>
                    <a:pt x="54359" y="7636"/>
                  </a:lnTo>
                  <a:lnTo>
                    <a:pt x="54208" y="7223"/>
                  </a:lnTo>
                  <a:lnTo>
                    <a:pt x="54208" y="7223"/>
                  </a:lnTo>
                  <a:lnTo>
                    <a:pt x="51989" y="6658"/>
                  </a:lnTo>
                  <a:lnTo>
                    <a:pt x="51989" y="6658"/>
                  </a:lnTo>
                  <a:lnTo>
                    <a:pt x="51161" y="7486"/>
                  </a:lnTo>
                  <a:lnTo>
                    <a:pt x="50785" y="7862"/>
                  </a:lnTo>
                  <a:lnTo>
                    <a:pt x="50334" y="8201"/>
                  </a:lnTo>
                  <a:lnTo>
                    <a:pt x="50334" y="8201"/>
                  </a:lnTo>
                  <a:lnTo>
                    <a:pt x="49882" y="8539"/>
                  </a:lnTo>
                  <a:lnTo>
                    <a:pt x="49506" y="8916"/>
                  </a:lnTo>
                  <a:lnTo>
                    <a:pt x="49167" y="9329"/>
                  </a:lnTo>
                  <a:lnTo>
                    <a:pt x="48866" y="9781"/>
                  </a:lnTo>
                  <a:lnTo>
                    <a:pt x="48603" y="10232"/>
                  </a:lnTo>
                  <a:lnTo>
                    <a:pt x="48415" y="10759"/>
                  </a:lnTo>
                  <a:lnTo>
                    <a:pt x="48265" y="11285"/>
                  </a:lnTo>
                  <a:lnTo>
                    <a:pt x="48152" y="11850"/>
                  </a:lnTo>
                  <a:lnTo>
                    <a:pt x="48152" y="11850"/>
                  </a:lnTo>
                  <a:lnTo>
                    <a:pt x="48076" y="12264"/>
                  </a:lnTo>
                  <a:lnTo>
                    <a:pt x="47964" y="12677"/>
                  </a:lnTo>
                  <a:lnTo>
                    <a:pt x="47851" y="13053"/>
                  </a:lnTo>
                  <a:lnTo>
                    <a:pt x="47663" y="13430"/>
                  </a:lnTo>
                  <a:lnTo>
                    <a:pt x="47475" y="13768"/>
                  </a:lnTo>
                  <a:lnTo>
                    <a:pt x="47249" y="14107"/>
                  </a:lnTo>
                  <a:lnTo>
                    <a:pt x="47023" y="14445"/>
                  </a:lnTo>
                  <a:lnTo>
                    <a:pt x="46722" y="14784"/>
                  </a:lnTo>
                  <a:lnTo>
                    <a:pt x="46722" y="14784"/>
                  </a:lnTo>
                  <a:lnTo>
                    <a:pt x="45594" y="16138"/>
                  </a:lnTo>
                  <a:lnTo>
                    <a:pt x="44992" y="16815"/>
                  </a:lnTo>
                  <a:lnTo>
                    <a:pt x="44390" y="17492"/>
                  </a:lnTo>
                  <a:lnTo>
                    <a:pt x="44390" y="17492"/>
                  </a:lnTo>
                  <a:lnTo>
                    <a:pt x="43826" y="18057"/>
                  </a:lnTo>
                  <a:lnTo>
                    <a:pt x="43299" y="18659"/>
                  </a:lnTo>
                  <a:lnTo>
                    <a:pt x="42810" y="19260"/>
                  </a:lnTo>
                  <a:lnTo>
                    <a:pt x="42358" y="19900"/>
                  </a:lnTo>
                  <a:lnTo>
                    <a:pt x="41869" y="20540"/>
                  </a:lnTo>
                  <a:lnTo>
                    <a:pt x="41456" y="21217"/>
                  </a:lnTo>
                  <a:lnTo>
                    <a:pt x="40628" y="22571"/>
                  </a:lnTo>
                  <a:lnTo>
                    <a:pt x="40628" y="22571"/>
                  </a:lnTo>
                  <a:lnTo>
                    <a:pt x="40026" y="23587"/>
                  </a:lnTo>
                  <a:lnTo>
                    <a:pt x="39424" y="24565"/>
                  </a:lnTo>
                  <a:lnTo>
                    <a:pt x="38785" y="25543"/>
                  </a:lnTo>
                  <a:lnTo>
                    <a:pt x="38108" y="26483"/>
                  </a:lnTo>
                  <a:lnTo>
                    <a:pt x="38108" y="26483"/>
                  </a:lnTo>
                  <a:lnTo>
                    <a:pt x="36151" y="28928"/>
                  </a:lnTo>
                  <a:lnTo>
                    <a:pt x="34195" y="31298"/>
                  </a:lnTo>
                  <a:lnTo>
                    <a:pt x="30245" y="36113"/>
                  </a:lnTo>
                  <a:lnTo>
                    <a:pt x="30245" y="36113"/>
                  </a:lnTo>
                  <a:lnTo>
                    <a:pt x="27537" y="39386"/>
                  </a:lnTo>
                  <a:lnTo>
                    <a:pt x="26182" y="41041"/>
                  </a:lnTo>
                  <a:lnTo>
                    <a:pt x="24866" y="42734"/>
                  </a:lnTo>
                  <a:lnTo>
                    <a:pt x="24866" y="42734"/>
                  </a:lnTo>
                  <a:lnTo>
                    <a:pt x="23662" y="44389"/>
                  </a:lnTo>
                  <a:lnTo>
                    <a:pt x="22458" y="46120"/>
                  </a:lnTo>
                  <a:lnTo>
                    <a:pt x="20164" y="49505"/>
                  </a:lnTo>
                  <a:lnTo>
                    <a:pt x="20164" y="49505"/>
                  </a:lnTo>
                  <a:lnTo>
                    <a:pt x="12301" y="60829"/>
                  </a:lnTo>
                  <a:lnTo>
                    <a:pt x="12301" y="60829"/>
                  </a:lnTo>
                  <a:lnTo>
                    <a:pt x="12113" y="61167"/>
                  </a:lnTo>
                  <a:lnTo>
                    <a:pt x="11925" y="61543"/>
                  </a:lnTo>
                  <a:lnTo>
                    <a:pt x="11549" y="62333"/>
                  </a:lnTo>
                  <a:lnTo>
                    <a:pt x="11549" y="62333"/>
                  </a:lnTo>
                  <a:lnTo>
                    <a:pt x="12452" y="62898"/>
                  </a:lnTo>
                  <a:lnTo>
                    <a:pt x="12866" y="63161"/>
                  </a:lnTo>
                  <a:lnTo>
                    <a:pt x="13279" y="63387"/>
                  </a:lnTo>
                  <a:lnTo>
                    <a:pt x="13279" y="63387"/>
                  </a:lnTo>
                  <a:lnTo>
                    <a:pt x="13919" y="63687"/>
                  </a:lnTo>
                  <a:lnTo>
                    <a:pt x="14558" y="63988"/>
                  </a:lnTo>
                  <a:lnTo>
                    <a:pt x="15950" y="64590"/>
                  </a:lnTo>
                  <a:lnTo>
                    <a:pt x="15950" y="64590"/>
                  </a:lnTo>
                  <a:close/>
                  <a:moveTo>
                    <a:pt x="30057" y="33668"/>
                  </a:moveTo>
                  <a:lnTo>
                    <a:pt x="30057" y="33668"/>
                  </a:lnTo>
                  <a:lnTo>
                    <a:pt x="29869" y="32765"/>
                  </a:lnTo>
                  <a:lnTo>
                    <a:pt x="29756" y="32013"/>
                  </a:lnTo>
                  <a:lnTo>
                    <a:pt x="29719" y="31449"/>
                  </a:lnTo>
                  <a:lnTo>
                    <a:pt x="29719" y="31223"/>
                  </a:lnTo>
                  <a:lnTo>
                    <a:pt x="29756" y="30997"/>
                  </a:lnTo>
                  <a:lnTo>
                    <a:pt x="29831" y="30809"/>
                  </a:lnTo>
                  <a:lnTo>
                    <a:pt x="29907" y="30659"/>
                  </a:lnTo>
                  <a:lnTo>
                    <a:pt x="29982" y="30508"/>
                  </a:lnTo>
                  <a:lnTo>
                    <a:pt x="30132" y="30358"/>
                  </a:lnTo>
                  <a:lnTo>
                    <a:pt x="30433" y="30132"/>
                  </a:lnTo>
                  <a:lnTo>
                    <a:pt x="30847" y="29906"/>
                  </a:lnTo>
                  <a:lnTo>
                    <a:pt x="30847" y="29906"/>
                  </a:lnTo>
                  <a:lnTo>
                    <a:pt x="30998" y="29982"/>
                  </a:lnTo>
                  <a:lnTo>
                    <a:pt x="31073" y="30057"/>
                  </a:lnTo>
                  <a:lnTo>
                    <a:pt x="31148" y="30170"/>
                  </a:lnTo>
                  <a:lnTo>
                    <a:pt x="31186" y="30283"/>
                  </a:lnTo>
                  <a:lnTo>
                    <a:pt x="31261" y="30508"/>
                  </a:lnTo>
                  <a:lnTo>
                    <a:pt x="31299" y="30772"/>
                  </a:lnTo>
                  <a:lnTo>
                    <a:pt x="31299" y="31035"/>
                  </a:lnTo>
                  <a:lnTo>
                    <a:pt x="31374" y="31298"/>
                  </a:lnTo>
                  <a:lnTo>
                    <a:pt x="31449" y="31411"/>
                  </a:lnTo>
                  <a:lnTo>
                    <a:pt x="31524" y="31524"/>
                  </a:lnTo>
                  <a:lnTo>
                    <a:pt x="31637" y="31637"/>
                  </a:lnTo>
                  <a:lnTo>
                    <a:pt x="31750" y="31712"/>
                  </a:lnTo>
                  <a:lnTo>
                    <a:pt x="31750" y="31712"/>
                  </a:lnTo>
                  <a:lnTo>
                    <a:pt x="33104" y="30132"/>
                  </a:lnTo>
                  <a:lnTo>
                    <a:pt x="34383" y="28552"/>
                  </a:lnTo>
                  <a:lnTo>
                    <a:pt x="35662" y="26972"/>
                  </a:lnTo>
                  <a:lnTo>
                    <a:pt x="36866" y="25355"/>
                  </a:lnTo>
                  <a:lnTo>
                    <a:pt x="38032" y="23699"/>
                  </a:lnTo>
                  <a:lnTo>
                    <a:pt x="39123" y="22044"/>
                  </a:lnTo>
                  <a:lnTo>
                    <a:pt x="39650" y="21179"/>
                  </a:lnTo>
                  <a:lnTo>
                    <a:pt x="40139" y="20314"/>
                  </a:lnTo>
                  <a:lnTo>
                    <a:pt x="40628" y="19449"/>
                  </a:lnTo>
                  <a:lnTo>
                    <a:pt x="41079" y="18546"/>
                  </a:lnTo>
                  <a:lnTo>
                    <a:pt x="41079" y="18546"/>
                  </a:lnTo>
                  <a:lnTo>
                    <a:pt x="41004" y="17079"/>
                  </a:lnTo>
                  <a:lnTo>
                    <a:pt x="40967" y="16402"/>
                  </a:lnTo>
                  <a:lnTo>
                    <a:pt x="40967" y="15724"/>
                  </a:lnTo>
                  <a:lnTo>
                    <a:pt x="40967" y="15724"/>
                  </a:lnTo>
                  <a:lnTo>
                    <a:pt x="40967" y="15612"/>
                  </a:lnTo>
                  <a:lnTo>
                    <a:pt x="41042" y="15536"/>
                  </a:lnTo>
                  <a:lnTo>
                    <a:pt x="41155" y="15348"/>
                  </a:lnTo>
                  <a:lnTo>
                    <a:pt x="41456" y="14972"/>
                  </a:lnTo>
                  <a:lnTo>
                    <a:pt x="41456" y="14972"/>
                  </a:lnTo>
                  <a:lnTo>
                    <a:pt x="41757" y="15085"/>
                  </a:lnTo>
                  <a:lnTo>
                    <a:pt x="41832" y="15122"/>
                  </a:lnTo>
                  <a:lnTo>
                    <a:pt x="41869" y="15160"/>
                  </a:lnTo>
                  <a:lnTo>
                    <a:pt x="41869" y="15160"/>
                  </a:lnTo>
                  <a:lnTo>
                    <a:pt x="42735" y="16815"/>
                  </a:lnTo>
                  <a:lnTo>
                    <a:pt x="42735" y="16815"/>
                  </a:lnTo>
                  <a:lnTo>
                    <a:pt x="43863" y="15724"/>
                  </a:lnTo>
                  <a:lnTo>
                    <a:pt x="44954" y="14671"/>
                  </a:lnTo>
                  <a:lnTo>
                    <a:pt x="45481" y="14107"/>
                  </a:lnTo>
                  <a:lnTo>
                    <a:pt x="45970" y="13543"/>
                  </a:lnTo>
                  <a:lnTo>
                    <a:pt x="46459" y="12903"/>
                  </a:lnTo>
                  <a:lnTo>
                    <a:pt x="46910" y="12264"/>
                  </a:lnTo>
                  <a:lnTo>
                    <a:pt x="46910" y="12264"/>
                  </a:lnTo>
                  <a:lnTo>
                    <a:pt x="46760" y="11549"/>
                  </a:lnTo>
                  <a:lnTo>
                    <a:pt x="46647" y="10872"/>
                  </a:lnTo>
                  <a:lnTo>
                    <a:pt x="46609" y="10157"/>
                  </a:lnTo>
                  <a:lnTo>
                    <a:pt x="46609" y="9442"/>
                  </a:lnTo>
                  <a:lnTo>
                    <a:pt x="46685" y="8727"/>
                  </a:lnTo>
                  <a:lnTo>
                    <a:pt x="46797" y="8050"/>
                  </a:lnTo>
                  <a:lnTo>
                    <a:pt x="46910" y="7336"/>
                  </a:lnTo>
                  <a:lnTo>
                    <a:pt x="47098" y="6621"/>
                  </a:lnTo>
                  <a:lnTo>
                    <a:pt x="47098" y="6621"/>
                  </a:lnTo>
                  <a:lnTo>
                    <a:pt x="47136" y="6470"/>
                  </a:lnTo>
                  <a:lnTo>
                    <a:pt x="47211" y="6320"/>
                  </a:lnTo>
                  <a:lnTo>
                    <a:pt x="47324" y="6169"/>
                  </a:lnTo>
                  <a:lnTo>
                    <a:pt x="47437" y="6094"/>
                  </a:lnTo>
                  <a:lnTo>
                    <a:pt x="47587" y="6019"/>
                  </a:lnTo>
                  <a:lnTo>
                    <a:pt x="47738" y="5981"/>
                  </a:lnTo>
                  <a:lnTo>
                    <a:pt x="47926" y="6019"/>
                  </a:lnTo>
                  <a:lnTo>
                    <a:pt x="48152" y="6057"/>
                  </a:lnTo>
                  <a:lnTo>
                    <a:pt x="48152" y="6057"/>
                  </a:lnTo>
                  <a:lnTo>
                    <a:pt x="48866" y="7749"/>
                  </a:lnTo>
                  <a:lnTo>
                    <a:pt x="48866" y="7749"/>
                  </a:lnTo>
                  <a:lnTo>
                    <a:pt x="49544" y="7260"/>
                  </a:lnTo>
                  <a:lnTo>
                    <a:pt x="49844" y="6997"/>
                  </a:lnTo>
                  <a:lnTo>
                    <a:pt x="50145" y="6734"/>
                  </a:lnTo>
                  <a:lnTo>
                    <a:pt x="50371" y="6470"/>
                  </a:lnTo>
                  <a:lnTo>
                    <a:pt x="50597" y="6169"/>
                  </a:lnTo>
                  <a:lnTo>
                    <a:pt x="50785" y="5868"/>
                  </a:lnTo>
                  <a:lnTo>
                    <a:pt x="50898" y="5530"/>
                  </a:lnTo>
                  <a:lnTo>
                    <a:pt x="50898" y="5530"/>
                  </a:lnTo>
                  <a:lnTo>
                    <a:pt x="50785" y="5116"/>
                  </a:lnTo>
                  <a:lnTo>
                    <a:pt x="50597" y="4778"/>
                  </a:lnTo>
                  <a:lnTo>
                    <a:pt x="50409" y="4514"/>
                  </a:lnTo>
                  <a:lnTo>
                    <a:pt x="50145" y="4251"/>
                  </a:lnTo>
                  <a:lnTo>
                    <a:pt x="49619" y="3799"/>
                  </a:lnTo>
                  <a:lnTo>
                    <a:pt x="49092" y="3348"/>
                  </a:lnTo>
                  <a:lnTo>
                    <a:pt x="49092" y="3348"/>
                  </a:lnTo>
                  <a:lnTo>
                    <a:pt x="49017" y="3273"/>
                  </a:lnTo>
                  <a:lnTo>
                    <a:pt x="48866" y="3235"/>
                  </a:lnTo>
                  <a:lnTo>
                    <a:pt x="48528" y="3198"/>
                  </a:lnTo>
                  <a:lnTo>
                    <a:pt x="48189" y="3235"/>
                  </a:lnTo>
                  <a:lnTo>
                    <a:pt x="47851" y="3348"/>
                  </a:lnTo>
                  <a:lnTo>
                    <a:pt x="47851" y="3348"/>
                  </a:lnTo>
                  <a:lnTo>
                    <a:pt x="47738" y="3423"/>
                  </a:lnTo>
                  <a:lnTo>
                    <a:pt x="47587" y="3536"/>
                  </a:lnTo>
                  <a:lnTo>
                    <a:pt x="47362" y="3799"/>
                  </a:lnTo>
                  <a:lnTo>
                    <a:pt x="47136" y="4063"/>
                  </a:lnTo>
                  <a:lnTo>
                    <a:pt x="47023" y="4176"/>
                  </a:lnTo>
                  <a:lnTo>
                    <a:pt x="46873" y="4213"/>
                  </a:lnTo>
                  <a:lnTo>
                    <a:pt x="46873" y="4213"/>
                  </a:lnTo>
                  <a:lnTo>
                    <a:pt x="46496" y="4326"/>
                  </a:lnTo>
                  <a:lnTo>
                    <a:pt x="46158" y="4477"/>
                  </a:lnTo>
                  <a:lnTo>
                    <a:pt x="45857" y="4627"/>
                  </a:lnTo>
                  <a:lnTo>
                    <a:pt x="45594" y="4815"/>
                  </a:lnTo>
                  <a:lnTo>
                    <a:pt x="45368" y="5003"/>
                  </a:lnTo>
                  <a:lnTo>
                    <a:pt x="45142" y="5229"/>
                  </a:lnTo>
                  <a:lnTo>
                    <a:pt x="44992" y="5492"/>
                  </a:lnTo>
                  <a:lnTo>
                    <a:pt x="44841" y="5718"/>
                  </a:lnTo>
                  <a:lnTo>
                    <a:pt x="44728" y="6019"/>
                  </a:lnTo>
                  <a:lnTo>
                    <a:pt x="44616" y="6282"/>
                  </a:lnTo>
                  <a:lnTo>
                    <a:pt x="44465" y="6884"/>
                  </a:lnTo>
                  <a:lnTo>
                    <a:pt x="44427" y="7524"/>
                  </a:lnTo>
                  <a:lnTo>
                    <a:pt x="44390" y="8201"/>
                  </a:lnTo>
                  <a:lnTo>
                    <a:pt x="44390" y="8201"/>
                  </a:lnTo>
                  <a:lnTo>
                    <a:pt x="44390" y="9405"/>
                  </a:lnTo>
                  <a:lnTo>
                    <a:pt x="44390" y="9405"/>
                  </a:lnTo>
                  <a:lnTo>
                    <a:pt x="42434" y="10909"/>
                  </a:lnTo>
                  <a:lnTo>
                    <a:pt x="41456" y="11662"/>
                  </a:lnTo>
                  <a:lnTo>
                    <a:pt x="40515" y="12452"/>
                  </a:lnTo>
                  <a:lnTo>
                    <a:pt x="40515" y="12452"/>
                  </a:lnTo>
                  <a:lnTo>
                    <a:pt x="39838" y="13129"/>
                  </a:lnTo>
                  <a:lnTo>
                    <a:pt x="39161" y="13806"/>
                  </a:lnTo>
                  <a:lnTo>
                    <a:pt x="37844" y="15198"/>
                  </a:lnTo>
                  <a:lnTo>
                    <a:pt x="37844" y="15198"/>
                  </a:lnTo>
                  <a:lnTo>
                    <a:pt x="37769" y="15536"/>
                  </a:lnTo>
                  <a:lnTo>
                    <a:pt x="37656" y="15837"/>
                  </a:lnTo>
                  <a:lnTo>
                    <a:pt x="37543" y="16138"/>
                  </a:lnTo>
                  <a:lnTo>
                    <a:pt x="37393" y="16439"/>
                  </a:lnTo>
                  <a:lnTo>
                    <a:pt x="37242" y="16665"/>
                  </a:lnTo>
                  <a:lnTo>
                    <a:pt x="37054" y="16928"/>
                  </a:lnTo>
                  <a:lnTo>
                    <a:pt x="36640" y="17342"/>
                  </a:lnTo>
                  <a:lnTo>
                    <a:pt x="36151" y="17718"/>
                  </a:lnTo>
                  <a:lnTo>
                    <a:pt x="35662" y="18057"/>
                  </a:lnTo>
                  <a:lnTo>
                    <a:pt x="35098" y="18358"/>
                  </a:lnTo>
                  <a:lnTo>
                    <a:pt x="34571" y="18659"/>
                  </a:lnTo>
                  <a:lnTo>
                    <a:pt x="34571" y="18659"/>
                  </a:lnTo>
                  <a:lnTo>
                    <a:pt x="33857" y="19035"/>
                  </a:lnTo>
                  <a:lnTo>
                    <a:pt x="33217" y="19486"/>
                  </a:lnTo>
                  <a:lnTo>
                    <a:pt x="32653" y="19975"/>
                  </a:lnTo>
                  <a:lnTo>
                    <a:pt x="32164" y="20502"/>
                  </a:lnTo>
                  <a:lnTo>
                    <a:pt x="31750" y="21066"/>
                  </a:lnTo>
                  <a:lnTo>
                    <a:pt x="31411" y="21743"/>
                  </a:lnTo>
                  <a:lnTo>
                    <a:pt x="31110" y="22420"/>
                  </a:lnTo>
                  <a:lnTo>
                    <a:pt x="30885" y="23173"/>
                  </a:lnTo>
                  <a:lnTo>
                    <a:pt x="30885" y="23173"/>
                  </a:lnTo>
                  <a:lnTo>
                    <a:pt x="30734" y="23812"/>
                  </a:lnTo>
                  <a:lnTo>
                    <a:pt x="30509" y="24377"/>
                  </a:lnTo>
                  <a:lnTo>
                    <a:pt x="30283" y="24941"/>
                  </a:lnTo>
                  <a:lnTo>
                    <a:pt x="30020" y="25505"/>
                  </a:lnTo>
                  <a:lnTo>
                    <a:pt x="29756" y="26069"/>
                  </a:lnTo>
                  <a:lnTo>
                    <a:pt x="29418" y="26596"/>
                  </a:lnTo>
                  <a:lnTo>
                    <a:pt x="29079" y="27085"/>
                  </a:lnTo>
                  <a:lnTo>
                    <a:pt x="28703" y="27612"/>
                  </a:lnTo>
                  <a:lnTo>
                    <a:pt x="28703" y="27612"/>
                  </a:lnTo>
                  <a:lnTo>
                    <a:pt x="28251" y="28214"/>
                  </a:lnTo>
                  <a:lnTo>
                    <a:pt x="27838" y="28853"/>
                  </a:lnTo>
                  <a:lnTo>
                    <a:pt x="27461" y="29530"/>
                  </a:lnTo>
                  <a:lnTo>
                    <a:pt x="27311" y="29869"/>
                  </a:lnTo>
                  <a:lnTo>
                    <a:pt x="27198" y="30207"/>
                  </a:lnTo>
                  <a:lnTo>
                    <a:pt x="27198" y="30207"/>
                  </a:lnTo>
                  <a:lnTo>
                    <a:pt x="26897" y="30997"/>
                  </a:lnTo>
                  <a:lnTo>
                    <a:pt x="26559" y="31787"/>
                  </a:lnTo>
                  <a:lnTo>
                    <a:pt x="26145" y="32502"/>
                  </a:lnTo>
                  <a:lnTo>
                    <a:pt x="25693" y="33179"/>
                  </a:lnTo>
                  <a:lnTo>
                    <a:pt x="25204" y="33819"/>
                  </a:lnTo>
                  <a:lnTo>
                    <a:pt x="24678" y="34421"/>
                  </a:lnTo>
                  <a:lnTo>
                    <a:pt x="24113" y="35022"/>
                  </a:lnTo>
                  <a:lnTo>
                    <a:pt x="23512" y="35587"/>
                  </a:lnTo>
                  <a:lnTo>
                    <a:pt x="23512" y="35587"/>
                  </a:lnTo>
                  <a:lnTo>
                    <a:pt x="20991" y="37957"/>
                  </a:lnTo>
                  <a:lnTo>
                    <a:pt x="18471" y="40289"/>
                  </a:lnTo>
                  <a:lnTo>
                    <a:pt x="18471" y="40289"/>
                  </a:lnTo>
                  <a:lnTo>
                    <a:pt x="17869" y="40891"/>
                  </a:lnTo>
                  <a:lnTo>
                    <a:pt x="17305" y="41493"/>
                  </a:lnTo>
                  <a:lnTo>
                    <a:pt x="16815" y="42132"/>
                  </a:lnTo>
                  <a:lnTo>
                    <a:pt x="16326" y="42809"/>
                  </a:lnTo>
                  <a:lnTo>
                    <a:pt x="15913" y="43487"/>
                  </a:lnTo>
                  <a:lnTo>
                    <a:pt x="15536" y="44239"/>
                  </a:lnTo>
                  <a:lnTo>
                    <a:pt x="15198" y="44991"/>
                  </a:lnTo>
                  <a:lnTo>
                    <a:pt x="14897" y="45781"/>
                  </a:lnTo>
                  <a:lnTo>
                    <a:pt x="14897" y="45781"/>
                  </a:lnTo>
                  <a:lnTo>
                    <a:pt x="14370" y="47324"/>
                  </a:lnTo>
                  <a:lnTo>
                    <a:pt x="13806" y="48904"/>
                  </a:lnTo>
                  <a:lnTo>
                    <a:pt x="13505" y="49656"/>
                  </a:lnTo>
                  <a:lnTo>
                    <a:pt x="13129" y="50408"/>
                  </a:lnTo>
                  <a:lnTo>
                    <a:pt x="12753" y="51123"/>
                  </a:lnTo>
                  <a:lnTo>
                    <a:pt x="12376" y="51875"/>
                  </a:lnTo>
                  <a:lnTo>
                    <a:pt x="12376" y="51875"/>
                  </a:lnTo>
                  <a:lnTo>
                    <a:pt x="11173" y="53907"/>
                  </a:lnTo>
                  <a:lnTo>
                    <a:pt x="10044" y="55938"/>
                  </a:lnTo>
                  <a:lnTo>
                    <a:pt x="7749" y="60001"/>
                  </a:lnTo>
                  <a:lnTo>
                    <a:pt x="7749" y="60001"/>
                  </a:lnTo>
                  <a:lnTo>
                    <a:pt x="7486" y="60490"/>
                  </a:lnTo>
                  <a:lnTo>
                    <a:pt x="7373" y="60753"/>
                  </a:lnTo>
                  <a:lnTo>
                    <a:pt x="7298" y="60979"/>
                  </a:lnTo>
                  <a:lnTo>
                    <a:pt x="7223" y="61242"/>
                  </a:lnTo>
                  <a:lnTo>
                    <a:pt x="7185" y="61506"/>
                  </a:lnTo>
                  <a:lnTo>
                    <a:pt x="7223" y="61769"/>
                  </a:lnTo>
                  <a:lnTo>
                    <a:pt x="7336" y="62070"/>
                  </a:lnTo>
                  <a:lnTo>
                    <a:pt x="7336" y="62070"/>
                  </a:lnTo>
                  <a:lnTo>
                    <a:pt x="7561" y="62183"/>
                  </a:lnTo>
                  <a:lnTo>
                    <a:pt x="7825" y="62258"/>
                  </a:lnTo>
                  <a:lnTo>
                    <a:pt x="8050" y="62296"/>
                  </a:lnTo>
                  <a:lnTo>
                    <a:pt x="8276" y="62258"/>
                  </a:lnTo>
                  <a:lnTo>
                    <a:pt x="8502" y="62220"/>
                  </a:lnTo>
                  <a:lnTo>
                    <a:pt x="8727" y="62145"/>
                  </a:lnTo>
                  <a:lnTo>
                    <a:pt x="8916" y="62032"/>
                  </a:lnTo>
                  <a:lnTo>
                    <a:pt x="9141" y="61882"/>
                  </a:lnTo>
                  <a:lnTo>
                    <a:pt x="9141" y="61882"/>
                  </a:lnTo>
                  <a:lnTo>
                    <a:pt x="9480" y="61543"/>
                  </a:lnTo>
                  <a:lnTo>
                    <a:pt x="9818" y="61205"/>
                  </a:lnTo>
                  <a:lnTo>
                    <a:pt x="10157" y="60829"/>
                  </a:lnTo>
                  <a:lnTo>
                    <a:pt x="10420" y="60452"/>
                  </a:lnTo>
                  <a:lnTo>
                    <a:pt x="10420" y="60452"/>
                  </a:lnTo>
                  <a:lnTo>
                    <a:pt x="14182" y="55186"/>
                  </a:lnTo>
                  <a:lnTo>
                    <a:pt x="17944" y="49919"/>
                  </a:lnTo>
                  <a:lnTo>
                    <a:pt x="17944" y="49919"/>
                  </a:lnTo>
                  <a:lnTo>
                    <a:pt x="18170" y="49543"/>
                  </a:lnTo>
                  <a:lnTo>
                    <a:pt x="18395" y="49129"/>
                  </a:lnTo>
                  <a:lnTo>
                    <a:pt x="18847" y="48339"/>
                  </a:lnTo>
                  <a:lnTo>
                    <a:pt x="18847" y="48339"/>
                  </a:lnTo>
                  <a:lnTo>
                    <a:pt x="18207" y="48001"/>
                  </a:lnTo>
                  <a:lnTo>
                    <a:pt x="17681" y="47662"/>
                  </a:lnTo>
                  <a:lnTo>
                    <a:pt x="17267" y="47361"/>
                  </a:lnTo>
                  <a:lnTo>
                    <a:pt x="16966" y="47060"/>
                  </a:lnTo>
                  <a:lnTo>
                    <a:pt x="16778" y="46797"/>
                  </a:lnTo>
                  <a:lnTo>
                    <a:pt x="16627" y="46458"/>
                  </a:lnTo>
                  <a:lnTo>
                    <a:pt x="16590" y="46120"/>
                  </a:lnTo>
                  <a:lnTo>
                    <a:pt x="16590" y="45744"/>
                  </a:lnTo>
                  <a:lnTo>
                    <a:pt x="16590" y="45744"/>
                  </a:lnTo>
                  <a:lnTo>
                    <a:pt x="16590" y="45631"/>
                  </a:lnTo>
                  <a:lnTo>
                    <a:pt x="16665" y="45556"/>
                  </a:lnTo>
                  <a:lnTo>
                    <a:pt x="16853" y="45367"/>
                  </a:lnTo>
                  <a:lnTo>
                    <a:pt x="17116" y="45179"/>
                  </a:lnTo>
                  <a:lnTo>
                    <a:pt x="17342" y="44954"/>
                  </a:lnTo>
                  <a:lnTo>
                    <a:pt x="17342" y="44954"/>
                  </a:lnTo>
                  <a:lnTo>
                    <a:pt x="17906" y="45781"/>
                  </a:lnTo>
                  <a:lnTo>
                    <a:pt x="18132" y="46120"/>
                  </a:lnTo>
                  <a:lnTo>
                    <a:pt x="18395" y="46458"/>
                  </a:lnTo>
                  <a:lnTo>
                    <a:pt x="18395" y="46458"/>
                  </a:lnTo>
                  <a:lnTo>
                    <a:pt x="18659" y="46722"/>
                  </a:lnTo>
                  <a:lnTo>
                    <a:pt x="18960" y="46947"/>
                  </a:lnTo>
                  <a:lnTo>
                    <a:pt x="19599" y="47474"/>
                  </a:lnTo>
                  <a:lnTo>
                    <a:pt x="19599" y="47474"/>
                  </a:lnTo>
                  <a:lnTo>
                    <a:pt x="22609" y="42847"/>
                  </a:lnTo>
                  <a:lnTo>
                    <a:pt x="22609" y="42847"/>
                  </a:lnTo>
                  <a:lnTo>
                    <a:pt x="22458" y="42433"/>
                  </a:lnTo>
                  <a:lnTo>
                    <a:pt x="22345" y="41982"/>
                  </a:lnTo>
                  <a:lnTo>
                    <a:pt x="22308" y="41568"/>
                  </a:lnTo>
                  <a:lnTo>
                    <a:pt x="22270" y="41117"/>
                  </a:lnTo>
                  <a:lnTo>
                    <a:pt x="22308" y="40703"/>
                  </a:lnTo>
                  <a:lnTo>
                    <a:pt x="22383" y="40251"/>
                  </a:lnTo>
                  <a:lnTo>
                    <a:pt x="22496" y="39838"/>
                  </a:lnTo>
                  <a:lnTo>
                    <a:pt x="22646" y="39386"/>
                  </a:lnTo>
                  <a:lnTo>
                    <a:pt x="22646" y="39386"/>
                  </a:lnTo>
                  <a:lnTo>
                    <a:pt x="22797" y="39085"/>
                  </a:lnTo>
                  <a:lnTo>
                    <a:pt x="22872" y="38972"/>
                  </a:lnTo>
                  <a:lnTo>
                    <a:pt x="22985" y="38860"/>
                  </a:lnTo>
                  <a:lnTo>
                    <a:pt x="23135" y="38747"/>
                  </a:lnTo>
                  <a:lnTo>
                    <a:pt x="23323" y="38709"/>
                  </a:lnTo>
                  <a:lnTo>
                    <a:pt x="23512" y="38671"/>
                  </a:lnTo>
                  <a:lnTo>
                    <a:pt x="23775" y="38709"/>
                  </a:lnTo>
                  <a:lnTo>
                    <a:pt x="23775" y="38709"/>
                  </a:lnTo>
                  <a:lnTo>
                    <a:pt x="24339" y="40402"/>
                  </a:lnTo>
                  <a:lnTo>
                    <a:pt x="24339" y="40402"/>
                  </a:lnTo>
                  <a:lnTo>
                    <a:pt x="30057" y="33668"/>
                  </a:lnTo>
                  <a:lnTo>
                    <a:pt x="30057" y="33668"/>
                  </a:lnTo>
                  <a:close/>
                  <a:moveTo>
                    <a:pt x="61243" y="11173"/>
                  </a:moveTo>
                  <a:lnTo>
                    <a:pt x="61243" y="11173"/>
                  </a:lnTo>
                  <a:lnTo>
                    <a:pt x="60791" y="11774"/>
                  </a:lnTo>
                  <a:lnTo>
                    <a:pt x="60378" y="12339"/>
                  </a:lnTo>
                  <a:lnTo>
                    <a:pt x="60378" y="12339"/>
                  </a:lnTo>
                  <a:lnTo>
                    <a:pt x="56352" y="18583"/>
                  </a:lnTo>
                  <a:lnTo>
                    <a:pt x="54321" y="21743"/>
                  </a:lnTo>
                  <a:lnTo>
                    <a:pt x="52327" y="24866"/>
                  </a:lnTo>
                  <a:lnTo>
                    <a:pt x="52327" y="24866"/>
                  </a:lnTo>
                  <a:lnTo>
                    <a:pt x="47813" y="31975"/>
                  </a:lnTo>
                  <a:lnTo>
                    <a:pt x="45518" y="35512"/>
                  </a:lnTo>
                  <a:lnTo>
                    <a:pt x="43224" y="39010"/>
                  </a:lnTo>
                  <a:lnTo>
                    <a:pt x="40854" y="42508"/>
                  </a:lnTo>
                  <a:lnTo>
                    <a:pt x="38446" y="45932"/>
                  </a:lnTo>
                  <a:lnTo>
                    <a:pt x="35963" y="49355"/>
                  </a:lnTo>
                  <a:lnTo>
                    <a:pt x="33443" y="52741"/>
                  </a:lnTo>
                  <a:lnTo>
                    <a:pt x="33443" y="52741"/>
                  </a:lnTo>
                  <a:lnTo>
                    <a:pt x="32916" y="53455"/>
                  </a:lnTo>
                  <a:lnTo>
                    <a:pt x="32390" y="54170"/>
                  </a:lnTo>
                  <a:lnTo>
                    <a:pt x="31411" y="55675"/>
                  </a:lnTo>
                  <a:lnTo>
                    <a:pt x="31411" y="55675"/>
                  </a:lnTo>
                  <a:lnTo>
                    <a:pt x="28590" y="60264"/>
                  </a:lnTo>
                  <a:lnTo>
                    <a:pt x="25769" y="64854"/>
                  </a:lnTo>
                  <a:lnTo>
                    <a:pt x="25769" y="64854"/>
                  </a:lnTo>
                  <a:lnTo>
                    <a:pt x="25280" y="65719"/>
                  </a:lnTo>
                  <a:lnTo>
                    <a:pt x="24828" y="66622"/>
                  </a:lnTo>
                  <a:lnTo>
                    <a:pt x="23963" y="68427"/>
                  </a:lnTo>
                  <a:lnTo>
                    <a:pt x="23963" y="68427"/>
                  </a:lnTo>
                  <a:lnTo>
                    <a:pt x="24414" y="68879"/>
                  </a:lnTo>
                  <a:lnTo>
                    <a:pt x="24640" y="69029"/>
                  </a:lnTo>
                  <a:lnTo>
                    <a:pt x="24866" y="69180"/>
                  </a:lnTo>
                  <a:lnTo>
                    <a:pt x="25129" y="69293"/>
                  </a:lnTo>
                  <a:lnTo>
                    <a:pt x="25392" y="69330"/>
                  </a:lnTo>
                  <a:lnTo>
                    <a:pt x="25693" y="69368"/>
                  </a:lnTo>
                  <a:lnTo>
                    <a:pt x="25994" y="69293"/>
                  </a:lnTo>
                  <a:lnTo>
                    <a:pt x="25994" y="69293"/>
                  </a:lnTo>
                  <a:lnTo>
                    <a:pt x="26672" y="69105"/>
                  </a:lnTo>
                  <a:lnTo>
                    <a:pt x="27010" y="68992"/>
                  </a:lnTo>
                  <a:lnTo>
                    <a:pt x="27311" y="68841"/>
                  </a:lnTo>
                  <a:lnTo>
                    <a:pt x="27612" y="68691"/>
                  </a:lnTo>
                  <a:lnTo>
                    <a:pt x="27875" y="68503"/>
                  </a:lnTo>
                  <a:lnTo>
                    <a:pt x="28139" y="68277"/>
                  </a:lnTo>
                  <a:lnTo>
                    <a:pt x="28364" y="68051"/>
                  </a:lnTo>
                  <a:lnTo>
                    <a:pt x="28364" y="68051"/>
                  </a:lnTo>
                  <a:lnTo>
                    <a:pt x="29267" y="66960"/>
                  </a:lnTo>
                  <a:lnTo>
                    <a:pt x="30170" y="65907"/>
                  </a:lnTo>
                  <a:lnTo>
                    <a:pt x="30584" y="65380"/>
                  </a:lnTo>
                  <a:lnTo>
                    <a:pt x="30998" y="64854"/>
                  </a:lnTo>
                  <a:lnTo>
                    <a:pt x="31411" y="64289"/>
                  </a:lnTo>
                  <a:lnTo>
                    <a:pt x="31750" y="63687"/>
                  </a:lnTo>
                  <a:lnTo>
                    <a:pt x="31750" y="63687"/>
                  </a:lnTo>
                  <a:lnTo>
                    <a:pt x="32690" y="62070"/>
                  </a:lnTo>
                  <a:lnTo>
                    <a:pt x="33631" y="60490"/>
                  </a:lnTo>
                  <a:lnTo>
                    <a:pt x="35587" y="57292"/>
                  </a:lnTo>
                  <a:lnTo>
                    <a:pt x="37581" y="54170"/>
                  </a:lnTo>
                  <a:lnTo>
                    <a:pt x="39575" y="51048"/>
                  </a:lnTo>
                  <a:lnTo>
                    <a:pt x="39575" y="51048"/>
                  </a:lnTo>
                  <a:lnTo>
                    <a:pt x="40778" y="49092"/>
                  </a:lnTo>
                  <a:lnTo>
                    <a:pt x="41982" y="47136"/>
                  </a:lnTo>
                  <a:lnTo>
                    <a:pt x="43148" y="45217"/>
                  </a:lnTo>
                  <a:lnTo>
                    <a:pt x="44352" y="43298"/>
                  </a:lnTo>
                  <a:lnTo>
                    <a:pt x="44352" y="43298"/>
                  </a:lnTo>
                  <a:lnTo>
                    <a:pt x="53757" y="28665"/>
                  </a:lnTo>
                  <a:lnTo>
                    <a:pt x="63161" y="14032"/>
                  </a:lnTo>
                  <a:lnTo>
                    <a:pt x="63161" y="14032"/>
                  </a:lnTo>
                  <a:lnTo>
                    <a:pt x="63462" y="13580"/>
                  </a:lnTo>
                  <a:lnTo>
                    <a:pt x="63613" y="13354"/>
                  </a:lnTo>
                  <a:lnTo>
                    <a:pt x="63763" y="13129"/>
                  </a:lnTo>
                  <a:lnTo>
                    <a:pt x="63876" y="12865"/>
                  </a:lnTo>
                  <a:lnTo>
                    <a:pt x="63951" y="12602"/>
                  </a:lnTo>
                  <a:lnTo>
                    <a:pt x="63951" y="12264"/>
                  </a:lnTo>
                  <a:lnTo>
                    <a:pt x="63914" y="11925"/>
                  </a:lnTo>
                  <a:lnTo>
                    <a:pt x="63914" y="11925"/>
                  </a:lnTo>
                  <a:lnTo>
                    <a:pt x="63688" y="11699"/>
                  </a:lnTo>
                  <a:lnTo>
                    <a:pt x="63425" y="11511"/>
                  </a:lnTo>
                  <a:lnTo>
                    <a:pt x="63124" y="11398"/>
                  </a:lnTo>
                  <a:lnTo>
                    <a:pt x="62785" y="11285"/>
                  </a:lnTo>
                  <a:lnTo>
                    <a:pt x="62447" y="11210"/>
                  </a:lnTo>
                  <a:lnTo>
                    <a:pt x="62071" y="11173"/>
                  </a:lnTo>
                  <a:lnTo>
                    <a:pt x="61243" y="11173"/>
                  </a:lnTo>
                  <a:lnTo>
                    <a:pt x="61243" y="11173"/>
                  </a:lnTo>
                  <a:close/>
                  <a:moveTo>
                    <a:pt x="56052" y="8991"/>
                  </a:moveTo>
                  <a:lnTo>
                    <a:pt x="56052" y="8991"/>
                  </a:lnTo>
                  <a:lnTo>
                    <a:pt x="55788" y="9668"/>
                  </a:lnTo>
                  <a:lnTo>
                    <a:pt x="55563" y="10307"/>
                  </a:lnTo>
                  <a:lnTo>
                    <a:pt x="54998" y="11511"/>
                  </a:lnTo>
                  <a:lnTo>
                    <a:pt x="54396" y="12677"/>
                  </a:lnTo>
                  <a:lnTo>
                    <a:pt x="53757" y="13806"/>
                  </a:lnTo>
                  <a:lnTo>
                    <a:pt x="53080" y="14859"/>
                  </a:lnTo>
                  <a:lnTo>
                    <a:pt x="52365" y="15912"/>
                  </a:lnTo>
                  <a:lnTo>
                    <a:pt x="50973" y="17944"/>
                  </a:lnTo>
                  <a:lnTo>
                    <a:pt x="50973" y="17944"/>
                  </a:lnTo>
                  <a:lnTo>
                    <a:pt x="48904" y="21029"/>
                  </a:lnTo>
                  <a:lnTo>
                    <a:pt x="46797" y="24113"/>
                  </a:lnTo>
                  <a:lnTo>
                    <a:pt x="44728" y="27198"/>
                  </a:lnTo>
                  <a:lnTo>
                    <a:pt x="42659" y="30283"/>
                  </a:lnTo>
                  <a:lnTo>
                    <a:pt x="42659" y="30283"/>
                  </a:lnTo>
                  <a:lnTo>
                    <a:pt x="40816" y="33029"/>
                  </a:lnTo>
                  <a:lnTo>
                    <a:pt x="39010" y="35812"/>
                  </a:lnTo>
                  <a:lnTo>
                    <a:pt x="35399" y="41342"/>
                  </a:lnTo>
                  <a:lnTo>
                    <a:pt x="35399" y="41342"/>
                  </a:lnTo>
                  <a:lnTo>
                    <a:pt x="29982" y="49656"/>
                  </a:lnTo>
                  <a:lnTo>
                    <a:pt x="29982" y="49656"/>
                  </a:lnTo>
                  <a:lnTo>
                    <a:pt x="27800" y="52966"/>
                  </a:lnTo>
                  <a:lnTo>
                    <a:pt x="26672" y="54659"/>
                  </a:lnTo>
                  <a:lnTo>
                    <a:pt x="25543" y="56277"/>
                  </a:lnTo>
                  <a:lnTo>
                    <a:pt x="25543" y="56277"/>
                  </a:lnTo>
                  <a:lnTo>
                    <a:pt x="24339" y="57970"/>
                  </a:lnTo>
                  <a:lnTo>
                    <a:pt x="23098" y="59625"/>
                  </a:lnTo>
                  <a:lnTo>
                    <a:pt x="21856" y="61242"/>
                  </a:lnTo>
                  <a:lnTo>
                    <a:pt x="20653" y="62935"/>
                  </a:lnTo>
                  <a:lnTo>
                    <a:pt x="20653" y="62935"/>
                  </a:lnTo>
                  <a:lnTo>
                    <a:pt x="20427" y="63274"/>
                  </a:lnTo>
                  <a:lnTo>
                    <a:pt x="20239" y="63612"/>
                  </a:lnTo>
                  <a:lnTo>
                    <a:pt x="19900" y="64365"/>
                  </a:lnTo>
                  <a:lnTo>
                    <a:pt x="19599" y="65155"/>
                  </a:lnTo>
                  <a:lnTo>
                    <a:pt x="19336" y="65907"/>
                  </a:lnTo>
                  <a:lnTo>
                    <a:pt x="19336" y="65907"/>
                  </a:lnTo>
                  <a:lnTo>
                    <a:pt x="19298" y="66095"/>
                  </a:lnTo>
                  <a:lnTo>
                    <a:pt x="19261" y="66246"/>
                  </a:lnTo>
                  <a:lnTo>
                    <a:pt x="19298" y="66396"/>
                  </a:lnTo>
                  <a:lnTo>
                    <a:pt x="19374" y="66546"/>
                  </a:lnTo>
                  <a:lnTo>
                    <a:pt x="19449" y="66697"/>
                  </a:lnTo>
                  <a:lnTo>
                    <a:pt x="19562" y="66847"/>
                  </a:lnTo>
                  <a:lnTo>
                    <a:pt x="19712" y="66960"/>
                  </a:lnTo>
                  <a:lnTo>
                    <a:pt x="19900" y="67036"/>
                  </a:lnTo>
                  <a:lnTo>
                    <a:pt x="19900" y="67036"/>
                  </a:lnTo>
                  <a:lnTo>
                    <a:pt x="20314" y="67186"/>
                  </a:lnTo>
                  <a:lnTo>
                    <a:pt x="20765" y="67224"/>
                  </a:lnTo>
                  <a:lnTo>
                    <a:pt x="21217" y="67224"/>
                  </a:lnTo>
                  <a:lnTo>
                    <a:pt x="21668" y="67111"/>
                  </a:lnTo>
                  <a:lnTo>
                    <a:pt x="22082" y="66960"/>
                  </a:lnTo>
                  <a:lnTo>
                    <a:pt x="22458" y="66735"/>
                  </a:lnTo>
                  <a:lnTo>
                    <a:pt x="22797" y="66471"/>
                  </a:lnTo>
                  <a:lnTo>
                    <a:pt x="22947" y="66283"/>
                  </a:lnTo>
                  <a:lnTo>
                    <a:pt x="23060" y="66133"/>
                  </a:lnTo>
                  <a:lnTo>
                    <a:pt x="23060" y="66133"/>
                  </a:lnTo>
                  <a:lnTo>
                    <a:pt x="25167" y="62408"/>
                  </a:lnTo>
                  <a:lnTo>
                    <a:pt x="26258" y="60565"/>
                  </a:lnTo>
                  <a:lnTo>
                    <a:pt x="27349" y="58760"/>
                  </a:lnTo>
                  <a:lnTo>
                    <a:pt x="27349" y="58760"/>
                  </a:lnTo>
                  <a:lnTo>
                    <a:pt x="28628" y="56691"/>
                  </a:lnTo>
                  <a:lnTo>
                    <a:pt x="29944" y="54697"/>
                  </a:lnTo>
                  <a:lnTo>
                    <a:pt x="31261" y="52665"/>
                  </a:lnTo>
                  <a:lnTo>
                    <a:pt x="32615" y="50672"/>
                  </a:lnTo>
                  <a:lnTo>
                    <a:pt x="32615" y="50672"/>
                  </a:lnTo>
                  <a:lnTo>
                    <a:pt x="33669" y="49242"/>
                  </a:lnTo>
                  <a:lnTo>
                    <a:pt x="34722" y="47813"/>
                  </a:lnTo>
                  <a:lnTo>
                    <a:pt x="35813" y="46383"/>
                  </a:lnTo>
                  <a:lnTo>
                    <a:pt x="36339" y="45631"/>
                  </a:lnTo>
                  <a:lnTo>
                    <a:pt x="36828" y="44916"/>
                  </a:lnTo>
                  <a:lnTo>
                    <a:pt x="36828" y="44916"/>
                  </a:lnTo>
                  <a:lnTo>
                    <a:pt x="45895" y="31223"/>
                  </a:lnTo>
                  <a:lnTo>
                    <a:pt x="54923" y="17568"/>
                  </a:lnTo>
                  <a:lnTo>
                    <a:pt x="54923" y="17568"/>
                  </a:lnTo>
                  <a:lnTo>
                    <a:pt x="55337" y="16853"/>
                  </a:lnTo>
                  <a:lnTo>
                    <a:pt x="55751" y="16025"/>
                  </a:lnTo>
                  <a:lnTo>
                    <a:pt x="56164" y="15047"/>
                  </a:lnTo>
                  <a:lnTo>
                    <a:pt x="56578" y="13994"/>
                  </a:lnTo>
                  <a:lnTo>
                    <a:pt x="56917" y="12903"/>
                  </a:lnTo>
                  <a:lnTo>
                    <a:pt x="57255" y="11887"/>
                  </a:lnTo>
                  <a:lnTo>
                    <a:pt x="57481" y="10909"/>
                  </a:lnTo>
                  <a:lnTo>
                    <a:pt x="57632" y="10082"/>
                  </a:lnTo>
                  <a:lnTo>
                    <a:pt x="57632" y="10082"/>
                  </a:lnTo>
                  <a:lnTo>
                    <a:pt x="56052" y="8991"/>
                  </a:lnTo>
                  <a:lnTo>
                    <a:pt x="56052" y="8991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8"/>
            <p:cNvSpPr/>
            <p:nvPr/>
          </p:nvSpPr>
          <p:spPr>
            <a:xfrm>
              <a:off x="-1358741" y="28725"/>
              <a:ext cx="108175" cy="72450"/>
            </a:xfrm>
            <a:custGeom>
              <a:avLst/>
              <a:gdLst/>
              <a:ahLst/>
              <a:cxnLst/>
              <a:rect l="l" t="t" r="r" b="b"/>
              <a:pathLst>
                <a:path w="4327" h="2898" extrusionOk="0">
                  <a:moveTo>
                    <a:pt x="452" y="2897"/>
                  </a:moveTo>
                  <a:lnTo>
                    <a:pt x="452" y="2897"/>
                  </a:lnTo>
                  <a:lnTo>
                    <a:pt x="151" y="2446"/>
                  </a:lnTo>
                  <a:lnTo>
                    <a:pt x="38" y="2183"/>
                  </a:lnTo>
                  <a:lnTo>
                    <a:pt x="0" y="1957"/>
                  </a:lnTo>
                  <a:lnTo>
                    <a:pt x="0" y="1957"/>
                  </a:lnTo>
                  <a:lnTo>
                    <a:pt x="0" y="1731"/>
                  </a:lnTo>
                  <a:lnTo>
                    <a:pt x="38" y="1543"/>
                  </a:lnTo>
                  <a:lnTo>
                    <a:pt x="113" y="1355"/>
                  </a:lnTo>
                  <a:lnTo>
                    <a:pt x="188" y="1167"/>
                  </a:lnTo>
                  <a:lnTo>
                    <a:pt x="339" y="1054"/>
                  </a:lnTo>
                  <a:lnTo>
                    <a:pt x="489" y="904"/>
                  </a:lnTo>
                  <a:lnTo>
                    <a:pt x="677" y="828"/>
                  </a:lnTo>
                  <a:lnTo>
                    <a:pt x="865" y="753"/>
                  </a:lnTo>
                  <a:lnTo>
                    <a:pt x="865" y="753"/>
                  </a:lnTo>
                  <a:lnTo>
                    <a:pt x="1279" y="716"/>
                  </a:lnTo>
                  <a:lnTo>
                    <a:pt x="1655" y="678"/>
                  </a:lnTo>
                  <a:lnTo>
                    <a:pt x="2069" y="678"/>
                  </a:lnTo>
                  <a:lnTo>
                    <a:pt x="2257" y="678"/>
                  </a:lnTo>
                  <a:lnTo>
                    <a:pt x="2445" y="603"/>
                  </a:lnTo>
                  <a:lnTo>
                    <a:pt x="2445" y="603"/>
                  </a:lnTo>
                  <a:lnTo>
                    <a:pt x="2671" y="528"/>
                  </a:lnTo>
                  <a:lnTo>
                    <a:pt x="2934" y="377"/>
                  </a:lnTo>
                  <a:lnTo>
                    <a:pt x="3160" y="227"/>
                  </a:lnTo>
                  <a:lnTo>
                    <a:pt x="3386" y="76"/>
                  </a:lnTo>
                  <a:lnTo>
                    <a:pt x="3612" y="1"/>
                  </a:lnTo>
                  <a:lnTo>
                    <a:pt x="3724" y="1"/>
                  </a:lnTo>
                  <a:lnTo>
                    <a:pt x="3837" y="1"/>
                  </a:lnTo>
                  <a:lnTo>
                    <a:pt x="3950" y="76"/>
                  </a:lnTo>
                  <a:lnTo>
                    <a:pt x="4063" y="151"/>
                  </a:lnTo>
                  <a:lnTo>
                    <a:pt x="4176" y="264"/>
                  </a:lnTo>
                  <a:lnTo>
                    <a:pt x="4251" y="452"/>
                  </a:lnTo>
                  <a:lnTo>
                    <a:pt x="4251" y="452"/>
                  </a:lnTo>
                  <a:lnTo>
                    <a:pt x="4326" y="603"/>
                  </a:lnTo>
                  <a:lnTo>
                    <a:pt x="4326" y="753"/>
                  </a:lnTo>
                  <a:lnTo>
                    <a:pt x="4326" y="866"/>
                  </a:lnTo>
                  <a:lnTo>
                    <a:pt x="4289" y="979"/>
                  </a:lnTo>
                  <a:lnTo>
                    <a:pt x="4251" y="1092"/>
                  </a:lnTo>
                  <a:lnTo>
                    <a:pt x="4176" y="1167"/>
                  </a:lnTo>
                  <a:lnTo>
                    <a:pt x="3950" y="1355"/>
                  </a:lnTo>
                  <a:lnTo>
                    <a:pt x="3424" y="1618"/>
                  </a:lnTo>
                  <a:lnTo>
                    <a:pt x="3160" y="1731"/>
                  </a:lnTo>
                  <a:lnTo>
                    <a:pt x="2972" y="1919"/>
                  </a:lnTo>
                  <a:lnTo>
                    <a:pt x="2972" y="1919"/>
                  </a:lnTo>
                  <a:lnTo>
                    <a:pt x="2671" y="2183"/>
                  </a:lnTo>
                  <a:lnTo>
                    <a:pt x="2333" y="2408"/>
                  </a:lnTo>
                  <a:lnTo>
                    <a:pt x="1994" y="2634"/>
                  </a:lnTo>
                  <a:lnTo>
                    <a:pt x="1618" y="2785"/>
                  </a:lnTo>
                  <a:lnTo>
                    <a:pt x="1618" y="2785"/>
                  </a:lnTo>
                  <a:lnTo>
                    <a:pt x="1354" y="2860"/>
                  </a:lnTo>
                  <a:lnTo>
                    <a:pt x="1091" y="2897"/>
                  </a:lnTo>
                  <a:lnTo>
                    <a:pt x="452" y="2897"/>
                  </a:lnTo>
                  <a:lnTo>
                    <a:pt x="452" y="2897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8"/>
            <p:cNvSpPr/>
            <p:nvPr/>
          </p:nvSpPr>
          <p:spPr>
            <a:xfrm>
              <a:off x="-1195116" y="-54025"/>
              <a:ext cx="56450" cy="58325"/>
            </a:xfrm>
            <a:custGeom>
              <a:avLst/>
              <a:gdLst/>
              <a:ahLst/>
              <a:cxnLst/>
              <a:rect l="l" t="t" r="r" b="b"/>
              <a:pathLst>
                <a:path w="2258" h="2333" extrusionOk="0">
                  <a:moveTo>
                    <a:pt x="2258" y="0"/>
                  </a:moveTo>
                  <a:lnTo>
                    <a:pt x="2258" y="0"/>
                  </a:lnTo>
                  <a:lnTo>
                    <a:pt x="1882" y="979"/>
                  </a:lnTo>
                  <a:lnTo>
                    <a:pt x="1694" y="1392"/>
                  </a:lnTo>
                  <a:lnTo>
                    <a:pt x="1468" y="1731"/>
                  </a:lnTo>
                  <a:lnTo>
                    <a:pt x="1355" y="1881"/>
                  </a:lnTo>
                  <a:lnTo>
                    <a:pt x="1205" y="1994"/>
                  </a:lnTo>
                  <a:lnTo>
                    <a:pt x="1054" y="2107"/>
                  </a:lnTo>
                  <a:lnTo>
                    <a:pt x="904" y="2182"/>
                  </a:lnTo>
                  <a:lnTo>
                    <a:pt x="716" y="2258"/>
                  </a:lnTo>
                  <a:lnTo>
                    <a:pt x="490" y="2333"/>
                  </a:lnTo>
                  <a:lnTo>
                    <a:pt x="264" y="2333"/>
                  </a:lnTo>
                  <a:lnTo>
                    <a:pt x="1" y="2333"/>
                  </a:lnTo>
                  <a:lnTo>
                    <a:pt x="1" y="2333"/>
                  </a:lnTo>
                  <a:lnTo>
                    <a:pt x="1" y="1806"/>
                  </a:lnTo>
                  <a:lnTo>
                    <a:pt x="1" y="1392"/>
                  </a:lnTo>
                  <a:lnTo>
                    <a:pt x="38" y="1242"/>
                  </a:lnTo>
                  <a:lnTo>
                    <a:pt x="76" y="1091"/>
                  </a:lnTo>
                  <a:lnTo>
                    <a:pt x="151" y="941"/>
                  </a:lnTo>
                  <a:lnTo>
                    <a:pt x="264" y="828"/>
                  </a:lnTo>
                  <a:lnTo>
                    <a:pt x="377" y="715"/>
                  </a:lnTo>
                  <a:lnTo>
                    <a:pt x="527" y="602"/>
                  </a:lnTo>
                  <a:lnTo>
                    <a:pt x="941" y="414"/>
                  </a:lnTo>
                  <a:lnTo>
                    <a:pt x="1506" y="226"/>
                  </a:lnTo>
                  <a:lnTo>
                    <a:pt x="2258" y="0"/>
                  </a:lnTo>
                  <a:lnTo>
                    <a:pt x="2258" y="0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8"/>
            <p:cNvSpPr/>
            <p:nvPr/>
          </p:nvSpPr>
          <p:spPr>
            <a:xfrm>
              <a:off x="-1171591" y="-212975"/>
              <a:ext cx="41400" cy="47050"/>
            </a:xfrm>
            <a:custGeom>
              <a:avLst/>
              <a:gdLst/>
              <a:ahLst/>
              <a:cxnLst/>
              <a:rect l="l" t="t" r="r" b="b"/>
              <a:pathLst>
                <a:path w="1656" h="1882" extrusionOk="0">
                  <a:moveTo>
                    <a:pt x="866" y="1"/>
                  </a:moveTo>
                  <a:lnTo>
                    <a:pt x="866" y="1"/>
                  </a:lnTo>
                  <a:lnTo>
                    <a:pt x="1091" y="151"/>
                  </a:lnTo>
                  <a:lnTo>
                    <a:pt x="1166" y="227"/>
                  </a:lnTo>
                  <a:lnTo>
                    <a:pt x="1242" y="340"/>
                  </a:lnTo>
                  <a:lnTo>
                    <a:pt x="1242" y="340"/>
                  </a:lnTo>
                  <a:lnTo>
                    <a:pt x="1467" y="678"/>
                  </a:lnTo>
                  <a:lnTo>
                    <a:pt x="1543" y="866"/>
                  </a:lnTo>
                  <a:lnTo>
                    <a:pt x="1618" y="1017"/>
                  </a:lnTo>
                  <a:lnTo>
                    <a:pt x="1656" y="1205"/>
                  </a:lnTo>
                  <a:lnTo>
                    <a:pt x="1656" y="1393"/>
                  </a:lnTo>
                  <a:lnTo>
                    <a:pt x="1580" y="1581"/>
                  </a:lnTo>
                  <a:lnTo>
                    <a:pt x="1430" y="1769"/>
                  </a:lnTo>
                  <a:lnTo>
                    <a:pt x="1430" y="1769"/>
                  </a:lnTo>
                  <a:lnTo>
                    <a:pt x="1317" y="1844"/>
                  </a:lnTo>
                  <a:lnTo>
                    <a:pt x="1129" y="1882"/>
                  </a:lnTo>
                  <a:lnTo>
                    <a:pt x="941" y="1882"/>
                  </a:lnTo>
                  <a:lnTo>
                    <a:pt x="753" y="1807"/>
                  </a:lnTo>
                  <a:lnTo>
                    <a:pt x="565" y="1731"/>
                  </a:lnTo>
                  <a:lnTo>
                    <a:pt x="376" y="1581"/>
                  </a:lnTo>
                  <a:lnTo>
                    <a:pt x="226" y="1430"/>
                  </a:lnTo>
                  <a:lnTo>
                    <a:pt x="113" y="1280"/>
                  </a:lnTo>
                  <a:lnTo>
                    <a:pt x="113" y="1280"/>
                  </a:lnTo>
                  <a:lnTo>
                    <a:pt x="38" y="1092"/>
                  </a:lnTo>
                  <a:lnTo>
                    <a:pt x="0" y="904"/>
                  </a:lnTo>
                  <a:lnTo>
                    <a:pt x="0" y="753"/>
                  </a:lnTo>
                  <a:lnTo>
                    <a:pt x="76" y="603"/>
                  </a:lnTo>
                  <a:lnTo>
                    <a:pt x="188" y="452"/>
                  </a:lnTo>
                  <a:lnTo>
                    <a:pt x="339" y="302"/>
                  </a:lnTo>
                  <a:lnTo>
                    <a:pt x="565" y="151"/>
                  </a:lnTo>
                  <a:lnTo>
                    <a:pt x="866" y="1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8"/>
            <p:cNvSpPr/>
            <p:nvPr/>
          </p:nvSpPr>
          <p:spPr>
            <a:xfrm>
              <a:off x="-1273166" y="-122675"/>
              <a:ext cx="12250" cy="14125"/>
            </a:xfrm>
            <a:custGeom>
              <a:avLst/>
              <a:gdLst/>
              <a:ahLst/>
              <a:cxnLst/>
              <a:rect l="l" t="t" r="r" b="b"/>
              <a:pathLst>
                <a:path w="490" h="565" extrusionOk="0">
                  <a:moveTo>
                    <a:pt x="490" y="489"/>
                  </a:moveTo>
                  <a:lnTo>
                    <a:pt x="490" y="489"/>
                  </a:lnTo>
                  <a:lnTo>
                    <a:pt x="76" y="565"/>
                  </a:lnTo>
                  <a:lnTo>
                    <a:pt x="76" y="565"/>
                  </a:lnTo>
                  <a:lnTo>
                    <a:pt x="1" y="301"/>
                  </a:lnTo>
                  <a:lnTo>
                    <a:pt x="1" y="188"/>
                  </a:lnTo>
                  <a:lnTo>
                    <a:pt x="38" y="113"/>
                  </a:lnTo>
                  <a:lnTo>
                    <a:pt x="38" y="113"/>
                  </a:lnTo>
                  <a:lnTo>
                    <a:pt x="113" y="38"/>
                  </a:lnTo>
                  <a:lnTo>
                    <a:pt x="226" y="38"/>
                  </a:lnTo>
                  <a:lnTo>
                    <a:pt x="490" y="0"/>
                  </a:lnTo>
                  <a:lnTo>
                    <a:pt x="490" y="0"/>
                  </a:lnTo>
                  <a:lnTo>
                    <a:pt x="490" y="489"/>
                  </a:lnTo>
                  <a:lnTo>
                    <a:pt x="490" y="489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8"/>
            <p:cNvSpPr/>
            <p:nvPr/>
          </p:nvSpPr>
          <p:spPr>
            <a:xfrm>
              <a:off x="-1559066" y="137825"/>
              <a:ext cx="7550" cy="10375"/>
            </a:xfrm>
            <a:custGeom>
              <a:avLst/>
              <a:gdLst/>
              <a:ahLst/>
              <a:cxnLst/>
              <a:rect l="l" t="t" r="r" b="b"/>
              <a:pathLst>
                <a:path w="302" h="415" extrusionOk="0">
                  <a:moveTo>
                    <a:pt x="301" y="264"/>
                  </a:moveTo>
                  <a:lnTo>
                    <a:pt x="301" y="264"/>
                  </a:lnTo>
                  <a:lnTo>
                    <a:pt x="113" y="414"/>
                  </a:lnTo>
                  <a:lnTo>
                    <a:pt x="113" y="414"/>
                  </a:lnTo>
                  <a:lnTo>
                    <a:pt x="0" y="226"/>
                  </a:lnTo>
                  <a:lnTo>
                    <a:pt x="0" y="226"/>
                  </a:lnTo>
                  <a:lnTo>
                    <a:pt x="264" y="1"/>
                  </a:lnTo>
                  <a:lnTo>
                    <a:pt x="264" y="1"/>
                  </a:lnTo>
                  <a:lnTo>
                    <a:pt x="301" y="264"/>
                  </a:lnTo>
                  <a:lnTo>
                    <a:pt x="301" y="264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8"/>
            <p:cNvSpPr/>
            <p:nvPr/>
          </p:nvSpPr>
          <p:spPr>
            <a:xfrm>
              <a:off x="-1066266" y="-575975"/>
              <a:ext cx="6600" cy="14125"/>
            </a:xfrm>
            <a:custGeom>
              <a:avLst/>
              <a:gdLst/>
              <a:ahLst/>
              <a:cxnLst/>
              <a:rect l="l" t="t" r="r" b="b"/>
              <a:pathLst>
                <a:path w="264" h="565" extrusionOk="0">
                  <a:moveTo>
                    <a:pt x="226" y="0"/>
                  </a:moveTo>
                  <a:lnTo>
                    <a:pt x="226" y="0"/>
                  </a:lnTo>
                  <a:lnTo>
                    <a:pt x="264" y="226"/>
                  </a:lnTo>
                  <a:lnTo>
                    <a:pt x="264" y="452"/>
                  </a:lnTo>
                  <a:lnTo>
                    <a:pt x="264" y="452"/>
                  </a:lnTo>
                  <a:lnTo>
                    <a:pt x="264" y="489"/>
                  </a:lnTo>
                  <a:lnTo>
                    <a:pt x="189" y="527"/>
                  </a:lnTo>
                  <a:lnTo>
                    <a:pt x="38" y="565"/>
                  </a:lnTo>
                  <a:lnTo>
                    <a:pt x="38" y="565"/>
                  </a:lnTo>
                  <a:lnTo>
                    <a:pt x="38" y="339"/>
                  </a:lnTo>
                  <a:lnTo>
                    <a:pt x="1" y="113"/>
                  </a:lnTo>
                  <a:lnTo>
                    <a:pt x="1" y="113"/>
                  </a:lnTo>
                  <a:lnTo>
                    <a:pt x="38" y="76"/>
                  </a:lnTo>
                  <a:lnTo>
                    <a:pt x="76" y="38"/>
                  </a:lnTo>
                  <a:lnTo>
                    <a:pt x="226" y="0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8"/>
            <p:cNvSpPr/>
            <p:nvPr/>
          </p:nvSpPr>
          <p:spPr>
            <a:xfrm>
              <a:off x="-1619266" y="-930525"/>
              <a:ext cx="33900" cy="84650"/>
            </a:xfrm>
            <a:custGeom>
              <a:avLst/>
              <a:gdLst/>
              <a:ahLst/>
              <a:cxnLst/>
              <a:rect l="l" t="t" r="r" b="b"/>
              <a:pathLst>
                <a:path w="1356" h="3386" extrusionOk="0">
                  <a:moveTo>
                    <a:pt x="1" y="790"/>
                  </a:moveTo>
                  <a:lnTo>
                    <a:pt x="1" y="790"/>
                  </a:lnTo>
                  <a:lnTo>
                    <a:pt x="339" y="301"/>
                  </a:lnTo>
                  <a:lnTo>
                    <a:pt x="452" y="151"/>
                  </a:lnTo>
                  <a:lnTo>
                    <a:pt x="603" y="38"/>
                  </a:lnTo>
                  <a:lnTo>
                    <a:pt x="603" y="38"/>
                  </a:lnTo>
                  <a:lnTo>
                    <a:pt x="791" y="0"/>
                  </a:lnTo>
                  <a:lnTo>
                    <a:pt x="979" y="38"/>
                  </a:lnTo>
                  <a:lnTo>
                    <a:pt x="1167" y="113"/>
                  </a:lnTo>
                  <a:lnTo>
                    <a:pt x="1242" y="151"/>
                  </a:lnTo>
                  <a:lnTo>
                    <a:pt x="1242" y="151"/>
                  </a:lnTo>
                  <a:lnTo>
                    <a:pt x="1355" y="1580"/>
                  </a:lnTo>
                  <a:lnTo>
                    <a:pt x="1355" y="2333"/>
                  </a:lnTo>
                  <a:lnTo>
                    <a:pt x="1355" y="3047"/>
                  </a:lnTo>
                  <a:lnTo>
                    <a:pt x="1355" y="3047"/>
                  </a:lnTo>
                  <a:lnTo>
                    <a:pt x="1318" y="3085"/>
                  </a:lnTo>
                  <a:lnTo>
                    <a:pt x="1280" y="3160"/>
                  </a:lnTo>
                  <a:lnTo>
                    <a:pt x="1129" y="3273"/>
                  </a:lnTo>
                  <a:lnTo>
                    <a:pt x="904" y="3348"/>
                  </a:lnTo>
                  <a:lnTo>
                    <a:pt x="716" y="3386"/>
                  </a:lnTo>
                  <a:lnTo>
                    <a:pt x="716" y="3386"/>
                  </a:lnTo>
                  <a:lnTo>
                    <a:pt x="565" y="3348"/>
                  </a:lnTo>
                  <a:lnTo>
                    <a:pt x="377" y="3273"/>
                  </a:lnTo>
                  <a:lnTo>
                    <a:pt x="189" y="3123"/>
                  </a:lnTo>
                  <a:lnTo>
                    <a:pt x="151" y="3085"/>
                  </a:lnTo>
                  <a:lnTo>
                    <a:pt x="151" y="3010"/>
                  </a:lnTo>
                  <a:lnTo>
                    <a:pt x="151" y="3010"/>
                  </a:lnTo>
                  <a:lnTo>
                    <a:pt x="76" y="2446"/>
                  </a:lnTo>
                  <a:lnTo>
                    <a:pt x="39" y="1844"/>
                  </a:lnTo>
                  <a:lnTo>
                    <a:pt x="1" y="790"/>
                  </a:lnTo>
                  <a:lnTo>
                    <a:pt x="1" y="790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7" name="Google Shape;5807;p58"/>
          <p:cNvGrpSpPr/>
          <p:nvPr/>
        </p:nvGrpSpPr>
        <p:grpSpPr>
          <a:xfrm>
            <a:off x="6074687" y="1031116"/>
            <a:ext cx="853476" cy="787284"/>
            <a:chOff x="6128661" y="980436"/>
            <a:chExt cx="853476" cy="787284"/>
          </a:xfrm>
        </p:grpSpPr>
        <p:sp>
          <p:nvSpPr>
            <p:cNvPr id="5808" name="Google Shape;5808;p58"/>
            <p:cNvSpPr/>
            <p:nvPr/>
          </p:nvSpPr>
          <p:spPr>
            <a:xfrm rot="-2084376">
              <a:off x="6206793" y="1157219"/>
              <a:ext cx="694590" cy="434816"/>
            </a:xfrm>
            <a:custGeom>
              <a:avLst/>
              <a:gdLst/>
              <a:ahLst/>
              <a:cxnLst/>
              <a:rect l="l" t="t" r="r" b="b"/>
              <a:pathLst>
                <a:path w="131063" h="82046" extrusionOk="0">
                  <a:moveTo>
                    <a:pt x="90698" y="17004"/>
                  </a:moveTo>
                  <a:lnTo>
                    <a:pt x="90698" y="17004"/>
                  </a:lnTo>
                  <a:lnTo>
                    <a:pt x="91074" y="17004"/>
                  </a:lnTo>
                  <a:lnTo>
                    <a:pt x="91488" y="17004"/>
                  </a:lnTo>
                  <a:lnTo>
                    <a:pt x="91864" y="17042"/>
                  </a:lnTo>
                  <a:lnTo>
                    <a:pt x="92203" y="17079"/>
                  </a:lnTo>
                  <a:lnTo>
                    <a:pt x="92880" y="17268"/>
                  </a:lnTo>
                  <a:lnTo>
                    <a:pt x="93482" y="17493"/>
                  </a:lnTo>
                  <a:lnTo>
                    <a:pt x="94084" y="17794"/>
                  </a:lnTo>
                  <a:lnTo>
                    <a:pt x="94611" y="18133"/>
                  </a:lnTo>
                  <a:lnTo>
                    <a:pt x="95137" y="18471"/>
                  </a:lnTo>
                  <a:lnTo>
                    <a:pt x="95626" y="18847"/>
                  </a:lnTo>
                  <a:lnTo>
                    <a:pt x="95626" y="18847"/>
                  </a:lnTo>
                  <a:lnTo>
                    <a:pt x="97959" y="20653"/>
                  </a:lnTo>
                  <a:lnTo>
                    <a:pt x="100216" y="22496"/>
                  </a:lnTo>
                  <a:lnTo>
                    <a:pt x="104730" y="26183"/>
                  </a:lnTo>
                  <a:lnTo>
                    <a:pt x="104730" y="26183"/>
                  </a:lnTo>
                  <a:lnTo>
                    <a:pt x="105106" y="26559"/>
                  </a:lnTo>
                  <a:lnTo>
                    <a:pt x="105445" y="26935"/>
                  </a:lnTo>
                  <a:lnTo>
                    <a:pt x="106122" y="27763"/>
                  </a:lnTo>
                  <a:lnTo>
                    <a:pt x="106122" y="27763"/>
                  </a:lnTo>
                  <a:lnTo>
                    <a:pt x="106460" y="28177"/>
                  </a:lnTo>
                  <a:lnTo>
                    <a:pt x="106724" y="28591"/>
                  </a:lnTo>
                  <a:lnTo>
                    <a:pt x="106987" y="29042"/>
                  </a:lnTo>
                  <a:lnTo>
                    <a:pt x="107175" y="29493"/>
                  </a:lnTo>
                  <a:lnTo>
                    <a:pt x="107326" y="29982"/>
                  </a:lnTo>
                  <a:lnTo>
                    <a:pt x="107476" y="30509"/>
                  </a:lnTo>
                  <a:lnTo>
                    <a:pt x="107551" y="30998"/>
                  </a:lnTo>
                  <a:lnTo>
                    <a:pt x="107627" y="31562"/>
                  </a:lnTo>
                  <a:lnTo>
                    <a:pt x="107627" y="31562"/>
                  </a:lnTo>
                  <a:lnTo>
                    <a:pt x="107852" y="34986"/>
                  </a:lnTo>
                  <a:lnTo>
                    <a:pt x="108116" y="38409"/>
                  </a:lnTo>
                  <a:lnTo>
                    <a:pt x="108717" y="45293"/>
                  </a:lnTo>
                  <a:lnTo>
                    <a:pt x="108717" y="45293"/>
                  </a:lnTo>
                  <a:lnTo>
                    <a:pt x="108793" y="46083"/>
                  </a:lnTo>
                  <a:lnTo>
                    <a:pt x="108943" y="46911"/>
                  </a:lnTo>
                  <a:lnTo>
                    <a:pt x="109131" y="47701"/>
                  </a:lnTo>
                  <a:lnTo>
                    <a:pt x="109395" y="48491"/>
                  </a:lnTo>
                  <a:lnTo>
                    <a:pt x="109395" y="48491"/>
                  </a:lnTo>
                  <a:lnTo>
                    <a:pt x="109583" y="48942"/>
                  </a:lnTo>
                  <a:lnTo>
                    <a:pt x="109808" y="49318"/>
                  </a:lnTo>
                  <a:lnTo>
                    <a:pt x="110072" y="49694"/>
                  </a:lnTo>
                  <a:lnTo>
                    <a:pt x="110373" y="49995"/>
                  </a:lnTo>
                  <a:lnTo>
                    <a:pt x="110711" y="50259"/>
                  </a:lnTo>
                  <a:lnTo>
                    <a:pt x="111050" y="50447"/>
                  </a:lnTo>
                  <a:lnTo>
                    <a:pt x="111388" y="50635"/>
                  </a:lnTo>
                  <a:lnTo>
                    <a:pt x="111765" y="50710"/>
                  </a:lnTo>
                  <a:lnTo>
                    <a:pt x="112178" y="50785"/>
                  </a:lnTo>
                  <a:lnTo>
                    <a:pt x="112555" y="50785"/>
                  </a:lnTo>
                  <a:lnTo>
                    <a:pt x="112968" y="50748"/>
                  </a:lnTo>
                  <a:lnTo>
                    <a:pt x="113382" y="50635"/>
                  </a:lnTo>
                  <a:lnTo>
                    <a:pt x="113758" y="50484"/>
                  </a:lnTo>
                  <a:lnTo>
                    <a:pt x="114172" y="50296"/>
                  </a:lnTo>
                  <a:lnTo>
                    <a:pt x="114548" y="50033"/>
                  </a:lnTo>
                  <a:lnTo>
                    <a:pt x="114962" y="49732"/>
                  </a:lnTo>
                  <a:lnTo>
                    <a:pt x="114962" y="49732"/>
                  </a:lnTo>
                  <a:lnTo>
                    <a:pt x="115376" y="49318"/>
                  </a:lnTo>
                  <a:lnTo>
                    <a:pt x="115715" y="48904"/>
                  </a:lnTo>
                  <a:lnTo>
                    <a:pt x="116053" y="48453"/>
                  </a:lnTo>
                  <a:lnTo>
                    <a:pt x="116354" y="47964"/>
                  </a:lnTo>
                  <a:lnTo>
                    <a:pt x="116617" y="47475"/>
                  </a:lnTo>
                  <a:lnTo>
                    <a:pt x="116843" y="46948"/>
                  </a:lnTo>
                  <a:lnTo>
                    <a:pt x="117031" y="46422"/>
                  </a:lnTo>
                  <a:lnTo>
                    <a:pt x="117182" y="45895"/>
                  </a:lnTo>
                  <a:lnTo>
                    <a:pt x="117182" y="45895"/>
                  </a:lnTo>
                  <a:lnTo>
                    <a:pt x="117708" y="44052"/>
                  </a:lnTo>
                  <a:lnTo>
                    <a:pt x="118160" y="42208"/>
                  </a:lnTo>
                  <a:lnTo>
                    <a:pt x="118160" y="42208"/>
                  </a:lnTo>
                  <a:lnTo>
                    <a:pt x="118385" y="42133"/>
                  </a:lnTo>
                  <a:lnTo>
                    <a:pt x="118611" y="42133"/>
                  </a:lnTo>
                  <a:lnTo>
                    <a:pt x="118762" y="42171"/>
                  </a:lnTo>
                  <a:lnTo>
                    <a:pt x="118950" y="42246"/>
                  </a:lnTo>
                  <a:lnTo>
                    <a:pt x="119063" y="42359"/>
                  </a:lnTo>
                  <a:lnTo>
                    <a:pt x="119213" y="42509"/>
                  </a:lnTo>
                  <a:lnTo>
                    <a:pt x="119439" y="42773"/>
                  </a:lnTo>
                  <a:lnTo>
                    <a:pt x="119439" y="42773"/>
                  </a:lnTo>
                  <a:lnTo>
                    <a:pt x="120191" y="43563"/>
                  </a:lnTo>
                  <a:lnTo>
                    <a:pt x="120906" y="44353"/>
                  </a:lnTo>
                  <a:lnTo>
                    <a:pt x="121621" y="45180"/>
                  </a:lnTo>
                  <a:lnTo>
                    <a:pt x="122298" y="46045"/>
                  </a:lnTo>
                  <a:lnTo>
                    <a:pt x="122937" y="46911"/>
                  </a:lnTo>
                  <a:lnTo>
                    <a:pt x="123539" y="47813"/>
                  </a:lnTo>
                  <a:lnTo>
                    <a:pt x="124103" y="48716"/>
                  </a:lnTo>
                  <a:lnTo>
                    <a:pt x="124668" y="49694"/>
                  </a:lnTo>
                  <a:lnTo>
                    <a:pt x="124668" y="49694"/>
                  </a:lnTo>
                  <a:lnTo>
                    <a:pt x="125382" y="51011"/>
                  </a:lnTo>
                  <a:lnTo>
                    <a:pt x="126060" y="52328"/>
                  </a:lnTo>
                  <a:lnTo>
                    <a:pt x="126662" y="53682"/>
                  </a:lnTo>
                  <a:lnTo>
                    <a:pt x="127263" y="55036"/>
                  </a:lnTo>
                  <a:lnTo>
                    <a:pt x="127828" y="56390"/>
                  </a:lnTo>
                  <a:lnTo>
                    <a:pt x="128354" y="57782"/>
                  </a:lnTo>
                  <a:lnTo>
                    <a:pt x="128806" y="59136"/>
                  </a:lnTo>
                  <a:lnTo>
                    <a:pt x="129220" y="60566"/>
                  </a:lnTo>
                  <a:lnTo>
                    <a:pt x="129633" y="61958"/>
                  </a:lnTo>
                  <a:lnTo>
                    <a:pt x="129972" y="63387"/>
                  </a:lnTo>
                  <a:lnTo>
                    <a:pt x="130273" y="64817"/>
                  </a:lnTo>
                  <a:lnTo>
                    <a:pt x="130499" y="66284"/>
                  </a:lnTo>
                  <a:lnTo>
                    <a:pt x="130724" y="67751"/>
                  </a:lnTo>
                  <a:lnTo>
                    <a:pt x="130875" y="69218"/>
                  </a:lnTo>
                  <a:lnTo>
                    <a:pt x="130988" y="70685"/>
                  </a:lnTo>
                  <a:lnTo>
                    <a:pt x="131063" y="72190"/>
                  </a:lnTo>
                  <a:lnTo>
                    <a:pt x="131063" y="72190"/>
                  </a:lnTo>
                  <a:lnTo>
                    <a:pt x="131063" y="73394"/>
                  </a:lnTo>
                  <a:lnTo>
                    <a:pt x="131063" y="73996"/>
                  </a:lnTo>
                  <a:lnTo>
                    <a:pt x="131025" y="74598"/>
                  </a:lnTo>
                  <a:lnTo>
                    <a:pt x="130950" y="75162"/>
                  </a:lnTo>
                  <a:lnTo>
                    <a:pt x="130837" y="75764"/>
                  </a:lnTo>
                  <a:lnTo>
                    <a:pt x="130687" y="76366"/>
                  </a:lnTo>
                  <a:lnTo>
                    <a:pt x="130499" y="76930"/>
                  </a:lnTo>
                  <a:lnTo>
                    <a:pt x="130499" y="76930"/>
                  </a:lnTo>
                  <a:lnTo>
                    <a:pt x="130235" y="77607"/>
                  </a:lnTo>
                  <a:lnTo>
                    <a:pt x="129934" y="78246"/>
                  </a:lnTo>
                  <a:lnTo>
                    <a:pt x="129558" y="78848"/>
                  </a:lnTo>
                  <a:lnTo>
                    <a:pt x="129182" y="79450"/>
                  </a:lnTo>
                  <a:lnTo>
                    <a:pt x="128731" y="79977"/>
                  </a:lnTo>
                  <a:lnTo>
                    <a:pt x="128241" y="80504"/>
                  </a:lnTo>
                  <a:lnTo>
                    <a:pt x="127715" y="80955"/>
                  </a:lnTo>
                  <a:lnTo>
                    <a:pt x="127151" y="81406"/>
                  </a:lnTo>
                  <a:lnTo>
                    <a:pt x="127151" y="81406"/>
                  </a:lnTo>
                  <a:lnTo>
                    <a:pt x="126774" y="81595"/>
                  </a:lnTo>
                  <a:lnTo>
                    <a:pt x="126436" y="81783"/>
                  </a:lnTo>
                  <a:lnTo>
                    <a:pt x="126060" y="81895"/>
                  </a:lnTo>
                  <a:lnTo>
                    <a:pt x="125683" y="81971"/>
                  </a:lnTo>
                  <a:lnTo>
                    <a:pt x="125307" y="82046"/>
                  </a:lnTo>
                  <a:lnTo>
                    <a:pt x="124931" y="82046"/>
                  </a:lnTo>
                  <a:lnTo>
                    <a:pt x="124480" y="82046"/>
                  </a:lnTo>
                  <a:lnTo>
                    <a:pt x="124066" y="82008"/>
                  </a:lnTo>
                  <a:lnTo>
                    <a:pt x="124066" y="82008"/>
                  </a:lnTo>
                  <a:lnTo>
                    <a:pt x="123163" y="81895"/>
                  </a:lnTo>
                  <a:lnTo>
                    <a:pt x="122298" y="81745"/>
                  </a:lnTo>
                  <a:lnTo>
                    <a:pt x="121433" y="81557"/>
                  </a:lnTo>
                  <a:lnTo>
                    <a:pt x="120567" y="81369"/>
                  </a:lnTo>
                  <a:lnTo>
                    <a:pt x="119740" y="81143"/>
                  </a:lnTo>
                  <a:lnTo>
                    <a:pt x="118874" y="80880"/>
                  </a:lnTo>
                  <a:lnTo>
                    <a:pt x="118047" y="80616"/>
                  </a:lnTo>
                  <a:lnTo>
                    <a:pt x="117257" y="80315"/>
                  </a:lnTo>
                  <a:lnTo>
                    <a:pt x="115639" y="79638"/>
                  </a:lnTo>
                  <a:lnTo>
                    <a:pt x="114059" y="78924"/>
                  </a:lnTo>
                  <a:lnTo>
                    <a:pt x="112479" y="78134"/>
                  </a:lnTo>
                  <a:lnTo>
                    <a:pt x="110899" y="77344"/>
                  </a:lnTo>
                  <a:lnTo>
                    <a:pt x="110899" y="77344"/>
                  </a:lnTo>
                  <a:lnTo>
                    <a:pt x="103601" y="73507"/>
                  </a:lnTo>
                  <a:lnTo>
                    <a:pt x="96303" y="69670"/>
                  </a:lnTo>
                  <a:lnTo>
                    <a:pt x="89005" y="65908"/>
                  </a:lnTo>
                  <a:lnTo>
                    <a:pt x="81670" y="62184"/>
                  </a:lnTo>
                  <a:lnTo>
                    <a:pt x="81670" y="62184"/>
                  </a:lnTo>
                  <a:lnTo>
                    <a:pt x="80240" y="61469"/>
                  </a:lnTo>
                  <a:lnTo>
                    <a:pt x="78848" y="60792"/>
                  </a:lnTo>
                  <a:lnTo>
                    <a:pt x="75952" y="59513"/>
                  </a:lnTo>
                  <a:lnTo>
                    <a:pt x="73055" y="58309"/>
                  </a:lnTo>
                  <a:lnTo>
                    <a:pt x="70121" y="57143"/>
                  </a:lnTo>
                  <a:lnTo>
                    <a:pt x="70121" y="57143"/>
                  </a:lnTo>
                  <a:lnTo>
                    <a:pt x="67412" y="56052"/>
                  </a:lnTo>
                  <a:lnTo>
                    <a:pt x="64741" y="54923"/>
                  </a:lnTo>
                  <a:lnTo>
                    <a:pt x="62071" y="53757"/>
                  </a:lnTo>
                  <a:lnTo>
                    <a:pt x="59400" y="52553"/>
                  </a:lnTo>
                  <a:lnTo>
                    <a:pt x="56766" y="51312"/>
                  </a:lnTo>
                  <a:lnTo>
                    <a:pt x="54133" y="50033"/>
                  </a:lnTo>
                  <a:lnTo>
                    <a:pt x="48904" y="47437"/>
                  </a:lnTo>
                  <a:lnTo>
                    <a:pt x="48904" y="47437"/>
                  </a:lnTo>
                  <a:lnTo>
                    <a:pt x="43675" y="44879"/>
                  </a:lnTo>
                  <a:lnTo>
                    <a:pt x="38409" y="42321"/>
                  </a:lnTo>
                  <a:lnTo>
                    <a:pt x="38409" y="42321"/>
                  </a:lnTo>
                  <a:lnTo>
                    <a:pt x="37205" y="41719"/>
                  </a:lnTo>
                  <a:lnTo>
                    <a:pt x="36039" y="41117"/>
                  </a:lnTo>
                  <a:lnTo>
                    <a:pt x="34872" y="40440"/>
                  </a:lnTo>
                  <a:lnTo>
                    <a:pt x="33706" y="39726"/>
                  </a:lnTo>
                  <a:lnTo>
                    <a:pt x="33706" y="39726"/>
                  </a:lnTo>
                  <a:lnTo>
                    <a:pt x="33180" y="39349"/>
                  </a:lnTo>
                  <a:lnTo>
                    <a:pt x="32578" y="39011"/>
                  </a:lnTo>
                  <a:lnTo>
                    <a:pt x="31976" y="38747"/>
                  </a:lnTo>
                  <a:lnTo>
                    <a:pt x="31374" y="38447"/>
                  </a:lnTo>
                  <a:lnTo>
                    <a:pt x="30132" y="37920"/>
                  </a:lnTo>
                  <a:lnTo>
                    <a:pt x="28891" y="37393"/>
                  </a:lnTo>
                  <a:lnTo>
                    <a:pt x="28891" y="37393"/>
                  </a:lnTo>
                  <a:lnTo>
                    <a:pt x="27875" y="36904"/>
                  </a:lnTo>
                  <a:lnTo>
                    <a:pt x="27386" y="36678"/>
                  </a:lnTo>
                  <a:lnTo>
                    <a:pt x="26897" y="36415"/>
                  </a:lnTo>
                  <a:lnTo>
                    <a:pt x="26446" y="36152"/>
                  </a:lnTo>
                  <a:lnTo>
                    <a:pt x="25994" y="35813"/>
                  </a:lnTo>
                  <a:lnTo>
                    <a:pt x="25581" y="35437"/>
                  </a:lnTo>
                  <a:lnTo>
                    <a:pt x="25204" y="34986"/>
                  </a:lnTo>
                  <a:lnTo>
                    <a:pt x="25204" y="34986"/>
                  </a:lnTo>
                  <a:lnTo>
                    <a:pt x="24941" y="34685"/>
                  </a:lnTo>
                  <a:lnTo>
                    <a:pt x="24640" y="34421"/>
                  </a:lnTo>
                  <a:lnTo>
                    <a:pt x="24302" y="34196"/>
                  </a:lnTo>
                  <a:lnTo>
                    <a:pt x="23963" y="33970"/>
                  </a:lnTo>
                  <a:lnTo>
                    <a:pt x="23248" y="33519"/>
                  </a:lnTo>
                  <a:lnTo>
                    <a:pt x="22534" y="33105"/>
                  </a:lnTo>
                  <a:lnTo>
                    <a:pt x="22534" y="33105"/>
                  </a:lnTo>
                  <a:lnTo>
                    <a:pt x="20088" y="31450"/>
                  </a:lnTo>
                  <a:lnTo>
                    <a:pt x="18885" y="30622"/>
                  </a:lnTo>
                  <a:lnTo>
                    <a:pt x="17718" y="29757"/>
                  </a:lnTo>
                  <a:lnTo>
                    <a:pt x="16552" y="28892"/>
                  </a:lnTo>
                  <a:lnTo>
                    <a:pt x="15424" y="27989"/>
                  </a:lnTo>
                  <a:lnTo>
                    <a:pt x="14257" y="27048"/>
                  </a:lnTo>
                  <a:lnTo>
                    <a:pt x="13167" y="26108"/>
                  </a:lnTo>
                  <a:lnTo>
                    <a:pt x="12076" y="25167"/>
                  </a:lnTo>
                  <a:lnTo>
                    <a:pt x="10985" y="24189"/>
                  </a:lnTo>
                  <a:lnTo>
                    <a:pt x="9931" y="23174"/>
                  </a:lnTo>
                  <a:lnTo>
                    <a:pt x="8878" y="22158"/>
                  </a:lnTo>
                  <a:lnTo>
                    <a:pt x="7862" y="21142"/>
                  </a:lnTo>
                  <a:lnTo>
                    <a:pt x="6847" y="20051"/>
                  </a:lnTo>
                  <a:lnTo>
                    <a:pt x="5869" y="18960"/>
                  </a:lnTo>
                  <a:lnTo>
                    <a:pt x="4928" y="17869"/>
                  </a:lnTo>
                  <a:lnTo>
                    <a:pt x="4928" y="17869"/>
                  </a:lnTo>
                  <a:lnTo>
                    <a:pt x="3912" y="16666"/>
                  </a:lnTo>
                  <a:lnTo>
                    <a:pt x="2972" y="15387"/>
                  </a:lnTo>
                  <a:lnTo>
                    <a:pt x="2069" y="14108"/>
                  </a:lnTo>
                  <a:lnTo>
                    <a:pt x="1204" y="12791"/>
                  </a:lnTo>
                  <a:lnTo>
                    <a:pt x="1204" y="12791"/>
                  </a:lnTo>
                  <a:lnTo>
                    <a:pt x="865" y="12189"/>
                  </a:lnTo>
                  <a:lnTo>
                    <a:pt x="564" y="11587"/>
                  </a:lnTo>
                  <a:lnTo>
                    <a:pt x="339" y="11023"/>
                  </a:lnTo>
                  <a:lnTo>
                    <a:pt x="188" y="10421"/>
                  </a:lnTo>
                  <a:lnTo>
                    <a:pt x="38" y="9894"/>
                  </a:lnTo>
                  <a:lnTo>
                    <a:pt x="0" y="9330"/>
                  </a:lnTo>
                  <a:lnTo>
                    <a:pt x="0" y="8803"/>
                  </a:lnTo>
                  <a:lnTo>
                    <a:pt x="38" y="8277"/>
                  </a:lnTo>
                  <a:lnTo>
                    <a:pt x="151" y="7750"/>
                  </a:lnTo>
                  <a:lnTo>
                    <a:pt x="301" y="7223"/>
                  </a:lnTo>
                  <a:lnTo>
                    <a:pt x="527" y="6734"/>
                  </a:lnTo>
                  <a:lnTo>
                    <a:pt x="790" y="6208"/>
                  </a:lnTo>
                  <a:lnTo>
                    <a:pt x="1129" y="5719"/>
                  </a:lnTo>
                  <a:lnTo>
                    <a:pt x="1505" y="5192"/>
                  </a:lnTo>
                  <a:lnTo>
                    <a:pt x="1956" y="4703"/>
                  </a:lnTo>
                  <a:lnTo>
                    <a:pt x="2445" y="4176"/>
                  </a:lnTo>
                  <a:lnTo>
                    <a:pt x="2445" y="4176"/>
                  </a:lnTo>
                  <a:lnTo>
                    <a:pt x="3198" y="3499"/>
                  </a:lnTo>
                  <a:lnTo>
                    <a:pt x="3988" y="2860"/>
                  </a:lnTo>
                  <a:lnTo>
                    <a:pt x="4815" y="2295"/>
                  </a:lnTo>
                  <a:lnTo>
                    <a:pt x="5680" y="1806"/>
                  </a:lnTo>
                  <a:lnTo>
                    <a:pt x="6132" y="1581"/>
                  </a:lnTo>
                  <a:lnTo>
                    <a:pt x="6583" y="1393"/>
                  </a:lnTo>
                  <a:lnTo>
                    <a:pt x="7035" y="1242"/>
                  </a:lnTo>
                  <a:lnTo>
                    <a:pt x="7524" y="1092"/>
                  </a:lnTo>
                  <a:lnTo>
                    <a:pt x="8013" y="941"/>
                  </a:lnTo>
                  <a:lnTo>
                    <a:pt x="8502" y="866"/>
                  </a:lnTo>
                  <a:lnTo>
                    <a:pt x="9028" y="791"/>
                  </a:lnTo>
                  <a:lnTo>
                    <a:pt x="9555" y="716"/>
                  </a:lnTo>
                  <a:lnTo>
                    <a:pt x="9555" y="716"/>
                  </a:lnTo>
                  <a:lnTo>
                    <a:pt x="11699" y="527"/>
                  </a:lnTo>
                  <a:lnTo>
                    <a:pt x="13881" y="339"/>
                  </a:lnTo>
                  <a:lnTo>
                    <a:pt x="16026" y="151"/>
                  </a:lnTo>
                  <a:lnTo>
                    <a:pt x="18207" y="38"/>
                  </a:lnTo>
                  <a:lnTo>
                    <a:pt x="18207" y="38"/>
                  </a:lnTo>
                  <a:lnTo>
                    <a:pt x="19825" y="1"/>
                  </a:lnTo>
                  <a:lnTo>
                    <a:pt x="21443" y="38"/>
                  </a:lnTo>
                  <a:lnTo>
                    <a:pt x="23023" y="151"/>
                  </a:lnTo>
                  <a:lnTo>
                    <a:pt x="24640" y="339"/>
                  </a:lnTo>
                  <a:lnTo>
                    <a:pt x="26220" y="565"/>
                  </a:lnTo>
                  <a:lnTo>
                    <a:pt x="27800" y="866"/>
                  </a:lnTo>
                  <a:lnTo>
                    <a:pt x="29380" y="1242"/>
                  </a:lnTo>
                  <a:lnTo>
                    <a:pt x="30922" y="1656"/>
                  </a:lnTo>
                  <a:lnTo>
                    <a:pt x="30922" y="1656"/>
                  </a:lnTo>
                  <a:lnTo>
                    <a:pt x="33368" y="2408"/>
                  </a:lnTo>
                  <a:lnTo>
                    <a:pt x="35775" y="3198"/>
                  </a:lnTo>
                  <a:lnTo>
                    <a:pt x="35775" y="3198"/>
                  </a:lnTo>
                  <a:lnTo>
                    <a:pt x="37205" y="3687"/>
                  </a:lnTo>
                  <a:lnTo>
                    <a:pt x="38296" y="4101"/>
                  </a:lnTo>
                  <a:lnTo>
                    <a:pt x="38785" y="4289"/>
                  </a:lnTo>
                  <a:lnTo>
                    <a:pt x="39161" y="4515"/>
                  </a:lnTo>
                  <a:lnTo>
                    <a:pt x="39537" y="4703"/>
                  </a:lnTo>
                  <a:lnTo>
                    <a:pt x="39876" y="4929"/>
                  </a:lnTo>
                  <a:lnTo>
                    <a:pt x="40214" y="5192"/>
                  </a:lnTo>
                  <a:lnTo>
                    <a:pt x="40515" y="5493"/>
                  </a:lnTo>
                  <a:lnTo>
                    <a:pt x="40816" y="5832"/>
                  </a:lnTo>
                  <a:lnTo>
                    <a:pt x="41155" y="6208"/>
                  </a:lnTo>
                  <a:lnTo>
                    <a:pt x="41869" y="7148"/>
                  </a:lnTo>
                  <a:lnTo>
                    <a:pt x="42735" y="8352"/>
                  </a:lnTo>
                  <a:lnTo>
                    <a:pt x="42735" y="8352"/>
                  </a:lnTo>
                  <a:lnTo>
                    <a:pt x="43487" y="9443"/>
                  </a:lnTo>
                  <a:lnTo>
                    <a:pt x="44164" y="10571"/>
                  </a:lnTo>
                  <a:lnTo>
                    <a:pt x="44804" y="11700"/>
                  </a:lnTo>
                  <a:lnTo>
                    <a:pt x="45443" y="12866"/>
                  </a:lnTo>
                  <a:lnTo>
                    <a:pt x="46007" y="14032"/>
                  </a:lnTo>
                  <a:lnTo>
                    <a:pt x="46572" y="15199"/>
                  </a:lnTo>
                  <a:lnTo>
                    <a:pt x="47098" y="16402"/>
                  </a:lnTo>
                  <a:lnTo>
                    <a:pt x="47625" y="17606"/>
                  </a:lnTo>
                  <a:lnTo>
                    <a:pt x="47625" y="17606"/>
                  </a:lnTo>
                  <a:lnTo>
                    <a:pt x="48265" y="19036"/>
                  </a:lnTo>
                  <a:lnTo>
                    <a:pt x="48942" y="20465"/>
                  </a:lnTo>
                  <a:lnTo>
                    <a:pt x="49656" y="21857"/>
                  </a:lnTo>
                  <a:lnTo>
                    <a:pt x="50371" y="23249"/>
                  </a:lnTo>
                  <a:lnTo>
                    <a:pt x="50371" y="23249"/>
                  </a:lnTo>
                  <a:lnTo>
                    <a:pt x="50672" y="23700"/>
                  </a:lnTo>
                  <a:lnTo>
                    <a:pt x="50973" y="24114"/>
                  </a:lnTo>
                  <a:lnTo>
                    <a:pt x="51349" y="24490"/>
                  </a:lnTo>
                  <a:lnTo>
                    <a:pt x="51725" y="24829"/>
                  </a:lnTo>
                  <a:lnTo>
                    <a:pt x="52139" y="25092"/>
                  </a:lnTo>
                  <a:lnTo>
                    <a:pt x="52628" y="25355"/>
                  </a:lnTo>
                  <a:lnTo>
                    <a:pt x="53117" y="25543"/>
                  </a:lnTo>
                  <a:lnTo>
                    <a:pt x="53644" y="25694"/>
                  </a:lnTo>
                  <a:lnTo>
                    <a:pt x="53644" y="25694"/>
                  </a:lnTo>
                  <a:lnTo>
                    <a:pt x="54171" y="25807"/>
                  </a:lnTo>
                  <a:lnTo>
                    <a:pt x="54660" y="25807"/>
                  </a:lnTo>
                  <a:lnTo>
                    <a:pt x="55149" y="25769"/>
                  </a:lnTo>
                  <a:lnTo>
                    <a:pt x="55563" y="25619"/>
                  </a:lnTo>
                  <a:lnTo>
                    <a:pt x="55976" y="25393"/>
                  </a:lnTo>
                  <a:lnTo>
                    <a:pt x="56353" y="25130"/>
                  </a:lnTo>
                  <a:lnTo>
                    <a:pt x="56503" y="24942"/>
                  </a:lnTo>
                  <a:lnTo>
                    <a:pt x="56653" y="24754"/>
                  </a:lnTo>
                  <a:lnTo>
                    <a:pt x="56804" y="24565"/>
                  </a:lnTo>
                  <a:lnTo>
                    <a:pt x="56917" y="24340"/>
                  </a:lnTo>
                  <a:lnTo>
                    <a:pt x="56917" y="24340"/>
                  </a:lnTo>
                  <a:lnTo>
                    <a:pt x="57218" y="23625"/>
                  </a:lnTo>
                  <a:lnTo>
                    <a:pt x="57443" y="22910"/>
                  </a:lnTo>
                  <a:lnTo>
                    <a:pt x="57632" y="22195"/>
                  </a:lnTo>
                  <a:lnTo>
                    <a:pt x="57669" y="21819"/>
                  </a:lnTo>
                  <a:lnTo>
                    <a:pt x="57707" y="21481"/>
                  </a:lnTo>
                  <a:lnTo>
                    <a:pt x="57707" y="21481"/>
                  </a:lnTo>
                  <a:lnTo>
                    <a:pt x="57782" y="19675"/>
                  </a:lnTo>
                  <a:lnTo>
                    <a:pt x="57820" y="17869"/>
                  </a:lnTo>
                  <a:lnTo>
                    <a:pt x="57820" y="16064"/>
                  </a:lnTo>
                  <a:lnTo>
                    <a:pt x="57707" y="14296"/>
                  </a:lnTo>
                  <a:lnTo>
                    <a:pt x="57556" y="12528"/>
                  </a:lnTo>
                  <a:lnTo>
                    <a:pt x="57443" y="11625"/>
                  </a:lnTo>
                  <a:lnTo>
                    <a:pt x="57293" y="10722"/>
                  </a:lnTo>
                  <a:lnTo>
                    <a:pt x="57143" y="9857"/>
                  </a:lnTo>
                  <a:lnTo>
                    <a:pt x="56954" y="8992"/>
                  </a:lnTo>
                  <a:lnTo>
                    <a:pt x="56729" y="8089"/>
                  </a:lnTo>
                  <a:lnTo>
                    <a:pt x="56465" y="7223"/>
                  </a:lnTo>
                  <a:lnTo>
                    <a:pt x="56465" y="7223"/>
                  </a:lnTo>
                  <a:lnTo>
                    <a:pt x="56277" y="6659"/>
                  </a:lnTo>
                  <a:lnTo>
                    <a:pt x="56202" y="6358"/>
                  </a:lnTo>
                  <a:lnTo>
                    <a:pt x="56127" y="6095"/>
                  </a:lnTo>
                  <a:lnTo>
                    <a:pt x="56127" y="6095"/>
                  </a:lnTo>
                  <a:lnTo>
                    <a:pt x="56089" y="5756"/>
                  </a:lnTo>
                  <a:lnTo>
                    <a:pt x="56127" y="5455"/>
                  </a:lnTo>
                  <a:lnTo>
                    <a:pt x="56202" y="5192"/>
                  </a:lnTo>
                  <a:lnTo>
                    <a:pt x="56315" y="4929"/>
                  </a:lnTo>
                  <a:lnTo>
                    <a:pt x="56541" y="4741"/>
                  </a:lnTo>
                  <a:lnTo>
                    <a:pt x="56766" y="4590"/>
                  </a:lnTo>
                  <a:lnTo>
                    <a:pt x="57067" y="4515"/>
                  </a:lnTo>
                  <a:lnTo>
                    <a:pt x="57406" y="4477"/>
                  </a:lnTo>
                  <a:lnTo>
                    <a:pt x="57406" y="4477"/>
                  </a:lnTo>
                  <a:lnTo>
                    <a:pt x="58835" y="4440"/>
                  </a:lnTo>
                  <a:lnTo>
                    <a:pt x="60227" y="4440"/>
                  </a:lnTo>
                  <a:lnTo>
                    <a:pt x="61657" y="4515"/>
                  </a:lnTo>
                  <a:lnTo>
                    <a:pt x="62372" y="4553"/>
                  </a:lnTo>
                  <a:lnTo>
                    <a:pt x="63086" y="4665"/>
                  </a:lnTo>
                  <a:lnTo>
                    <a:pt x="63086" y="4665"/>
                  </a:lnTo>
                  <a:lnTo>
                    <a:pt x="64403" y="4854"/>
                  </a:lnTo>
                  <a:lnTo>
                    <a:pt x="65720" y="5117"/>
                  </a:lnTo>
                  <a:lnTo>
                    <a:pt x="67036" y="5380"/>
                  </a:lnTo>
                  <a:lnTo>
                    <a:pt x="68353" y="5719"/>
                  </a:lnTo>
                  <a:lnTo>
                    <a:pt x="69669" y="6020"/>
                  </a:lnTo>
                  <a:lnTo>
                    <a:pt x="70949" y="6396"/>
                  </a:lnTo>
                  <a:lnTo>
                    <a:pt x="73544" y="7148"/>
                  </a:lnTo>
                  <a:lnTo>
                    <a:pt x="73544" y="7148"/>
                  </a:lnTo>
                  <a:lnTo>
                    <a:pt x="73996" y="7299"/>
                  </a:lnTo>
                  <a:lnTo>
                    <a:pt x="74447" y="7487"/>
                  </a:lnTo>
                  <a:lnTo>
                    <a:pt x="74861" y="7675"/>
                  </a:lnTo>
                  <a:lnTo>
                    <a:pt x="75275" y="7901"/>
                  </a:lnTo>
                  <a:lnTo>
                    <a:pt x="75651" y="8164"/>
                  </a:lnTo>
                  <a:lnTo>
                    <a:pt x="75989" y="8427"/>
                  </a:lnTo>
                  <a:lnTo>
                    <a:pt x="76328" y="8691"/>
                  </a:lnTo>
                  <a:lnTo>
                    <a:pt x="76629" y="8992"/>
                  </a:lnTo>
                  <a:lnTo>
                    <a:pt x="76892" y="9292"/>
                  </a:lnTo>
                  <a:lnTo>
                    <a:pt x="77156" y="9631"/>
                  </a:lnTo>
                  <a:lnTo>
                    <a:pt x="77381" y="10007"/>
                  </a:lnTo>
                  <a:lnTo>
                    <a:pt x="77607" y="10383"/>
                  </a:lnTo>
                  <a:lnTo>
                    <a:pt x="77795" y="10760"/>
                  </a:lnTo>
                  <a:lnTo>
                    <a:pt x="77983" y="11173"/>
                  </a:lnTo>
                  <a:lnTo>
                    <a:pt x="78134" y="11625"/>
                  </a:lnTo>
                  <a:lnTo>
                    <a:pt x="78284" y="12076"/>
                  </a:lnTo>
                  <a:lnTo>
                    <a:pt x="78284" y="12076"/>
                  </a:lnTo>
                  <a:lnTo>
                    <a:pt x="78623" y="13430"/>
                  </a:lnTo>
                  <a:lnTo>
                    <a:pt x="78961" y="14822"/>
                  </a:lnTo>
                  <a:lnTo>
                    <a:pt x="79187" y="16214"/>
                  </a:lnTo>
                  <a:lnTo>
                    <a:pt x="79413" y="17606"/>
                  </a:lnTo>
                  <a:lnTo>
                    <a:pt x="79413" y="17606"/>
                  </a:lnTo>
                  <a:lnTo>
                    <a:pt x="79714" y="20202"/>
                  </a:lnTo>
                  <a:lnTo>
                    <a:pt x="79977" y="22835"/>
                  </a:lnTo>
                  <a:lnTo>
                    <a:pt x="80240" y="25431"/>
                  </a:lnTo>
                  <a:lnTo>
                    <a:pt x="80541" y="28026"/>
                  </a:lnTo>
                  <a:lnTo>
                    <a:pt x="80541" y="28026"/>
                  </a:lnTo>
                  <a:lnTo>
                    <a:pt x="80692" y="28929"/>
                  </a:lnTo>
                  <a:lnTo>
                    <a:pt x="80917" y="29794"/>
                  </a:lnTo>
                  <a:lnTo>
                    <a:pt x="81181" y="30622"/>
                  </a:lnTo>
                  <a:lnTo>
                    <a:pt x="81519" y="31487"/>
                  </a:lnTo>
                  <a:lnTo>
                    <a:pt x="81519" y="31487"/>
                  </a:lnTo>
                  <a:lnTo>
                    <a:pt x="81632" y="31788"/>
                  </a:lnTo>
                  <a:lnTo>
                    <a:pt x="81783" y="32051"/>
                  </a:lnTo>
                  <a:lnTo>
                    <a:pt x="81971" y="32315"/>
                  </a:lnTo>
                  <a:lnTo>
                    <a:pt x="82121" y="32578"/>
                  </a:lnTo>
                  <a:lnTo>
                    <a:pt x="82535" y="32992"/>
                  </a:lnTo>
                  <a:lnTo>
                    <a:pt x="82949" y="33330"/>
                  </a:lnTo>
                  <a:lnTo>
                    <a:pt x="83400" y="33631"/>
                  </a:lnTo>
                  <a:lnTo>
                    <a:pt x="83927" y="33819"/>
                  </a:lnTo>
                  <a:lnTo>
                    <a:pt x="84416" y="33970"/>
                  </a:lnTo>
                  <a:lnTo>
                    <a:pt x="84943" y="34045"/>
                  </a:lnTo>
                  <a:lnTo>
                    <a:pt x="85469" y="34045"/>
                  </a:lnTo>
                  <a:lnTo>
                    <a:pt x="85996" y="34008"/>
                  </a:lnTo>
                  <a:lnTo>
                    <a:pt x="86523" y="33895"/>
                  </a:lnTo>
                  <a:lnTo>
                    <a:pt x="87012" y="33707"/>
                  </a:lnTo>
                  <a:lnTo>
                    <a:pt x="87501" y="33481"/>
                  </a:lnTo>
                  <a:lnTo>
                    <a:pt x="87914" y="33218"/>
                  </a:lnTo>
                  <a:lnTo>
                    <a:pt x="88328" y="32917"/>
                  </a:lnTo>
                  <a:lnTo>
                    <a:pt x="88667" y="32540"/>
                  </a:lnTo>
                  <a:lnTo>
                    <a:pt x="88667" y="32540"/>
                  </a:lnTo>
                  <a:lnTo>
                    <a:pt x="89005" y="32127"/>
                  </a:lnTo>
                  <a:lnTo>
                    <a:pt x="89306" y="31675"/>
                  </a:lnTo>
                  <a:lnTo>
                    <a:pt x="89570" y="31224"/>
                  </a:lnTo>
                  <a:lnTo>
                    <a:pt x="89833" y="30772"/>
                  </a:lnTo>
                  <a:lnTo>
                    <a:pt x="90059" y="30321"/>
                  </a:lnTo>
                  <a:lnTo>
                    <a:pt x="90247" y="29832"/>
                  </a:lnTo>
                  <a:lnTo>
                    <a:pt x="90397" y="29343"/>
                  </a:lnTo>
                  <a:lnTo>
                    <a:pt x="90548" y="28816"/>
                  </a:lnTo>
                  <a:lnTo>
                    <a:pt x="90548" y="28816"/>
                  </a:lnTo>
                  <a:lnTo>
                    <a:pt x="90811" y="27612"/>
                  </a:lnTo>
                  <a:lnTo>
                    <a:pt x="91037" y="26409"/>
                  </a:lnTo>
                  <a:lnTo>
                    <a:pt x="91187" y="25167"/>
                  </a:lnTo>
                  <a:lnTo>
                    <a:pt x="91300" y="23964"/>
                  </a:lnTo>
                  <a:lnTo>
                    <a:pt x="91338" y="22722"/>
                  </a:lnTo>
                  <a:lnTo>
                    <a:pt x="91338" y="21481"/>
                  </a:lnTo>
                  <a:lnTo>
                    <a:pt x="91225" y="20277"/>
                  </a:lnTo>
                  <a:lnTo>
                    <a:pt x="91112" y="19637"/>
                  </a:lnTo>
                  <a:lnTo>
                    <a:pt x="90999" y="19036"/>
                  </a:lnTo>
                  <a:lnTo>
                    <a:pt x="90999" y="19036"/>
                  </a:lnTo>
                  <a:lnTo>
                    <a:pt x="90849" y="18133"/>
                  </a:lnTo>
                  <a:lnTo>
                    <a:pt x="90698" y="17004"/>
                  </a:lnTo>
                  <a:lnTo>
                    <a:pt x="90698" y="17004"/>
                  </a:lnTo>
                  <a:close/>
                  <a:moveTo>
                    <a:pt x="117483" y="76140"/>
                  </a:moveTo>
                  <a:lnTo>
                    <a:pt x="117483" y="76140"/>
                  </a:lnTo>
                  <a:lnTo>
                    <a:pt x="117483" y="75651"/>
                  </a:lnTo>
                  <a:lnTo>
                    <a:pt x="117445" y="75500"/>
                  </a:lnTo>
                  <a:lnTo>
                    <a:pt x="117407" y="75425"/>
                  </a:lnTo>
                  <a:lnTo>
                    <a:pt x="117407" y="75425"/>
                  </a:lnTo>
                  <a:lnTo>
                    <a:pt x="116805" y="75011"/>
                  </a:lnTo>
                  <a:lnTo>
                    <a:pt x="116204" y="74635"/>
                  </a:lnTo>
                  <a:lnTo>
                    <a:pt x="114962" y="73883"/>
                  </a:lnTo>
                  <a:lnTo>
                    <a:pt x="114323" y="73469"/>
                  </a:lnTo>
                  <a:lnTo>
                    <a:pt x="113758" y="73055"/>
                  </a:lnTo>
                  <a:lnTo>
                    <a:pt x="113156" y="72604"/>
                  </a:lnTo>
                  <a:lnTo>
                    <a:pt x="112630" y="72077"/>
                  </a:lnTo>
                  <a:lnTo>
                    <a:pt x="112630" y="72077"/>
                  </a:lnTo>
                  <a:lnTo>
                    <a:pt x="112479" y="72002"/>
                  </a:lnTo>
                  <a:lnTo>
                    <a:pt x="112329" y="72002"/>
                  </a:lnTo>
                  <a:lnTo>
                    <a:pt x="112178" y="72039"/>
                  </a:lnTo>
                  <a:lnTo>
                    <a:pt x="111990" y="72152"/>
                  </a:lnTo>
                  <a:lnTo>
                    <a:pt x="111840" y="72265"/>
                  </a:lnTo>
                  <a:lnTo>
                    <a:pt x="111727" y="72416"/>
                  </a:lnTo>
                  <a:lnTo>
                    <a:pt x="111614" y="72604"/>
                  </a:lnTo>
                  <a:lnTo>
                    <a:pt x="111576" y="72792"/>
                  </a:lnTo>
                  <a:lnTo>
                    <a:pt x="111576" y="72792"/>
                  </a:lnTo>
                  <a:lnTo>
                    <a:pt x="111614" y="73130"/>
                  </a:lnTo>
                  <a:lnTo>
                    <a:pt x="111652" y="73469"/>
                  </a:lnTo>
                  <a:lnTo>
                    <a:pt x="111765" y="73808"/>
                  </a:lnTo>
                  <a:lnTo>
                    <a:pt x="111953" y="74071"/>
                  </a:lnTo>
                  <a:lnTo>
                    <a:pt x="112141" y="74297"/>
                  </a:lnTo>
                  <a:lnTo>
                    <a:pt x="112404" y="74522"/>
                  </a:lnTo>
                  <a:lnTo>
                    <a:pt x="112667" y="74673"/>
                  </a:lnTo>
                  <a:lnTo>
                    <a:pt x="113006" y="74823"/>
                  </a:lnTo>
                  <a:lnTo>
                    <a:pt x="113006" y="74823"/>
                  </a:lnTo>
                  <a:lnTo>
                    <a:pt x="114097" y="75199"/>
                  </a:lnTo>
                  <a:lnTo>
                    <a:pt x="115188" y="75576"/>
                  </a:lnTo>
                  <a:lnTo>
                    <a:pt x="116316" y="75877"/>
                  </a:lnTo>
                  <a:lnTo>
                    <a:pt x="116881" y="76027"/>
                  </a:lnTo>
                  <a:lnTo>
                    <a:pt x="117483" y="76140"/>
                  </a:lnTo>
                  <a:lnTo>
                    <a:pt x="117483" y="76140"/>
                  </a:lnTo>
                  <a:close/>
                  <a:moveTo>
                    <a:pt x="102285" y="66510"/>
                  </a:moveTo>
                  <a:lnTo>
                    <a:pt x="102285" y="66510"/>
                  </a:lnTo>
                  <a:lnTo>
                    <a:pt x="102247" y="66133"/>
                  </a:lnTo>
                  <a:lnTo>
                    <a:pt x="102172" y="65757"/>
                  </a:lnTo>
                  <a:lnTo>
                    <a:pt x="102059" y="65419"/>
                  </a:lnTo>
                  <a:lnTo>
                    <a:pt x="101909" y="65080"/>
                  </a:lnTo>
                  <a:lnTo>
                    <a:pt x="101720" y="64779"/>
                  </a:lnTo>
                  <a:lnTo>
                    <a:pt x="101495" y="64516"/>
                  </a:lnTo>
                  <a:lnTo>
                    <a:pt x="101231" y="64290"/>
                  </a:lnTo>
                  <a:lnTo>
                    <a:pt x="100930" y="64064"/>
                  </a:lnTo>
                  <a:lnTo>
                    <a:pt x="100930" y="64064"/>
                  </a:lnTo>
                  <a:lnTo>
                    <a:pt x="100780" y="63989"/>
                  </a:lnTo>
                  <a:lnTo>
                    <a:pt x="100630" y="63952"/>
                  </a:lnTo>
                  <a:lnTo>
                    <a:pt x="100253" y="63914"/>
                  </a:lnTo>
                  <a:lnTo>
                    <a:pt x="99877" y="63952"/>
                  </a:lnTo>
                  <a:lnTo>
                    <a:pt x="99576" y="64064"/>
                  </a:lnTo>
                  <a:lnTo>
                    <a:pt x="99576" y="64064"/>
                  </a:lnTo>
                  <a:lnTo>
                    <a:pt x="99463" y="64140"/>
                  </a:lnTo>
                  <a:lnTo>
                    <a:pt x="99388" y="64215"/>
                  </a:lnTo>
                  <a:lnTo>
                    <a:pt x="99238" y="64478"/>
                  </a:lnTo>
                  <a:lnTo>
                    <a:pt x="99125" y="64779"/>
                  </a:lnTo>
                  <a:lnTo>
                    <a:pt x="99087" y="65043"/>
                  </a:lnTo>
                  <a:lnTo>
                    <a:pt x="99087" y="65043"/>
                  </a:lnTo>
                  <a:lnTo>
                    <a:pt x="99087" y="65456"/>
                  </a:lnTo>
                  <a:lnTo>
                    <a:pt x="99162" y="65870"/>
                  </a:lnTo>
                  <a:lnTo>
                    <a:pt x="99275" y="66246"/>
                  </a:lnTo>
                  <a:lnTo>
                    <a:pt x="99463" y="66585"/>
                  </a:lnTo>
                  <a:lnTo>
                    <a:pt x="99689" y="66886"/>
                  </a:lnTo>
                  <a:lnTo>
                    <a:pt x="99990" y="67149"/>
                  </a:lnTo>
                  <a:lnTo>
                    <a:pt x="100329" y="67375"/>
                  </a:lnTo>
                  <a:lnTo>
                    <a:pt x="100705" y="67601"/>
                  </a:lnTo>
                  <a:lnTo>
                    <a:pt x="100705" y="67601"/>
                  </a:lnTo>
                  <a:lnTo>
                    <a:pt x="101006" y="67676"/>
                  </a:lnTo>
                  <a:lnTo>
                    <a:pt x="101307" y="67713"/>
                  </a:lnTo>
                  <a:lnTo>
                    <a:pt x="101570" y="67638"/>
                  </a:lnTo>
                  <a:lnTo>
                    <a:pt x="101833" y="67525"/>
                  </a:lnTo>
                  <a:lnTo>
                    <a:pt x="102021" y="67337"/>
                  </a:lnTo>
                  <a:lnTo>
                    <a:pt x="102172" y="67112"/>
                  </a:lnTo>
                  <a:lnTo>
                    <a:pt x="102285" y="66848"/>
                  </a:lnTo>
                  <a:lnTo>
                    <a:pt x="102285" y="66510"/>
                  </a:lnTo>
                  <a:lnTo>
                    <a:pt x="102285" y="66510"/>
                  </a:lnTo>
                  <a:close/>
                  <a:moveTo>
                    <a:pt x="85883" y="60190"/>
                  </a:moveTo>
                  <a:lnTo>
                    <a:pt x="85883" y="60190"/>
                  </a:lnTo>
                  <a:lnTo>
                    <a:pt x="85883" y="59964"/>
                  </a:lnTo>
                  <a:lnTo>
                    <a:pt x="85845" y="59814"/>
                  </a:lnTo>
                  <a:lnTo>
                    <a:pt x="85845" y="59814"/>
                  </a:lnTo>
                  <a:lnTo>
                    <a:pt x="85582" y="59400"/>
                  </a:lnTo>
                  <a:lnTo>
                    <a:pt x="85244" y="59024"/>
                  </a:lnTo>
                  <a:lnTo>
                    <a:pt x="84905" y="58723"/>
                  </a:lnTo>
                  <a:lnTo>
                    <a:pt x="84529" y="58459"/>
                  </a:lnTo>
                  <a:lnTo>
                    <a:pt x="84153" y="58234"/>
                  </a:lnTo>
                  <a:lnTo>
                    <a:pt x="83701" y="58083"/>
                  </a:lnTo>
                  <a:lnTo>
                    <a:pt x="83250" y="57970"/>
                  </a:lnTo>
                  <a:lnTo>
                    <a:pt x="82761" y="57895"/>
                  </a:lnTo>
                  <a:lnTo>
                    <a:pt x="82761" y="57895"/>
                  </a:lnTo>
                  <a:lnTo>
                    <a:pt x="82573" y="57933"/>
                  </a:lnTo>
                  <a:lnTo>
                    <a:pt x="82347" y="58046"/>
                  </a:lnTo>
                  <a:lnTo>
                    <a:pt x="82196" y="58158"/>
                  </a:lnTo>
                  <a:lnTo>
                    <a:pt x="82084" y="58309"/>
                  </a:lnTo>
                  <a:lnTo>
                    <a:pt x="82084" y="58309"/>
                  </a:lnTo>
                  <a:lnTo>
                    <a:pt x="82046" y="58497"/>
                  </a:lnTo>
                  <a:lnTo>
                    <a:pt x="82084" y="58723"/>
                  </a:lnTo>
                  <a:lnTo>
                    <a:pt x="82159" y="58948"/>
                  </a:lnTo>
                  <a:lnTo>
                    <a:pt x="82272" y="59099"/>
                  </a:lnTo>
                  <a:lnTo>
                    <a:pt x="82272" y="59099"/>
                  </a:lnTo>
                  <a:lnTo>
                    <a:pt x="82573" y="59437"/>
                  </a:lnTo>
                  <a:lnTo>
                    <a:pt x="82911" y="59701"/>
                  </a:lnTo>
                  <a:lnTo>
                    <a:pt x="83287" y="59964"/>
                  </a:lnTo>
                  <a:lnTo>
                    <a:pt x="83664" y="60190"/>
                  </a:lnTo>
                  <a:lnTo>
                    <a:pt x="84040" y="60340"/>
                  </a:lnTo>
                  <a:lnTo>
                    <a:pt x="84454" y="60491"/>
                  </a:lnTo>
                  <a:lnTo>
                    <a:pt x="84867" y="60566"/>
                  </a:lnTo>
                  <a:lnTo>
                    <a:pt x="85319" y="60604"/>
                  </a:lnTo>
                  <a:lnTo>
                    <a:pt x="85319" y="60604"/>
                  </a:lnTo>
                  <a:lnTo>
                    <a:pt x="85394" y="60604"/>
                  </a:lnTo>
                  <a:lnTo>
                    <a:pt x="85469" y="60566"/>
                  </a:lnTo>
                  <a:lnTo>
                    <a:pt x="85620" y="60453"/>
                  </a:lnTo>
                  <a:lnTo>
                    <a:pt x="85883" y="60190"/>
                  </a:lnTo>
                  <a:lnTo>
                    <a:pt x="85883" y="60190"/>
                  </a:lnTo>
                  <a:close/>
                  <a:moveTo>
                    <a:pt x="108417" y="71475"/>
                  </a:moveTo>
                  <a:lnTo>
                    <a:pt x="108417" y="71475"/>
                  </a:lnTo>
                  <a:lnTo>
                    <a:pt x="108078" y="69971"/>
                  </a:lnTo>
                  <a:lnTo>
                    <a:pt x="107927" y="69331"/>
                  </a:lnTo>
                  <a:lnTo>
                    <a:pt x="107777" y="68804"/>
                  </a:lnTo>
                  <a:lnTo>
                    <a:pt x="107777" y="68804"/>
                  </a:lnTo>
                  <a:lnTo>
                    <a:pt x="107664" y="68579"/>
                  </a:lnTo>
                  <a:lnTo>
                    <a:pt x="107514" y="68391"/>
                  </a:lnTo>
                  <a:lnTo>
                    <a:pt x="107363" y="68240"/>
                  </a:lnTo>
                  <a:lnTo>
                    <a:pt x="107175" y="68127"/>
                  </a:lnTo>
                  <a:lnTo>
                    <a:pt x="106949" y="68052"/>
                  </a:lnTo>
                  <a:lnTo>
                    <a:pt x="106761" y="68014"/>
                  </a:lnTo>
                  <a:lnTo>
                    <a:pt x="106536" y="68014"/>
                  </a:lnTo>
                  <a:lnTo>
                    <a:pt x="106348" y="68090"/>
                  </a:lnTo>
                  <a:lnTo>
                    <a:pt x="106348" y="68090"/>
                  </a:lnTo>
                  <a:lnTo>
                    <a:pt x="106122" y="68202"/>
                  </a:lnTo>
                  <a:lnTo>
                    <a:pt x="105934" y="68353"/>
                  </a:lnTo>
                  <a:lnTo>
                    <a:pt x="105821" y="68503"/>
                  </a:lnTo>
                  <a:lnTo>
                    <a:pt x="105746" y="68691"/>
                  </a:lnTo>
                  <a:lnTo>
                    <a:pt x="105708" y="68917"/>
                  </a:lnTo>
                  <a:lnTo>
                    <a:pt x="105708" y="69105"/>
                  </a:lnTo>
                  <a:lnTo>
                    <a:pt x="105746" y="69557"/>
                  </a:lnTo>
                  <a:lnTo>
                    <a:pt x="105746" y="69557"/>
                  </a:lnTo>
                  <a:lnTo>
                    <a:pt x="105858" y="70008"/>
                  </a:lnTo>
                  <a:lnTo>
                    <a:pt x="106047" y="70347"/>
                  </a:lnTo>
                  <a:lnTo>
                    <a:pt x="106272" y="70685"/>
                  </a:lnTo>
                  <a:lnTo>
                    <a:pt x="106573" y="70911"/>
                  </a:lnTo>
                  <a:lnTo>
                    <a:pt x="106912" y="71137"/>
                  </a:lnTo>
                  <a:lnTo>
                    <a:pt x="107363" y="71287"/>
                  </a:lnTo>
                  <a:lnTo>
                    <a:pt x="107852" y="71400"/>
                  </a:lnTo>
                  <a:lnTo>
                    <a:pt x="108417" y="71475"/>
                  </a:lnTo>
                  <a:lnTo>
                    <a:pt x="108417" y="71475"/>
                  </a:lnTo>
                  <a:close/>
                  <a:moveTo>
                    <a:pt x="91263" y="64403"/>
                  </a:moveTo>
                  <a:lnTo>
                    <a:pt x="91263" y="64403"/>
                  </a:lnTo>
                  <a:lnTo>
                    <a:pt x="91864" y="64102"/>
                  </a:lnTo>
                  <a:lnTo>
                    <a:pt x="91864" y="64102"/>
                  </a:lnTo>
                  <a:lnTo>
                    <a:pt x="91413" y="63425"/>
                  </a:lnTo>
                  <a:lnTo>
                    <a:pt x="91413" y="63425"/>
                  </a:lnTo>
                  <a:lnTo>
                    <a:pt x="90811" y="63801"/>
                  </a:lnTo>
                  <a:lnTo>
                    <a:pt x="90811" y="63801"/>
                  </a:lnTo>
                  <a:lnTo>
                    <a:pt x="91263" y="64403"/>
                  </a:lnTo>
                  <a:lnTo>
                    <a:pt x="91263" y="64403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8"/>
            <p:cNvSpPr/>
            <p:nvPr/>
          </p:nvSpPr>
          <p:spPr>
            <a:xfrm rot="-2084376">
              <a:off x="6374784" y="1258509"/>
              <a:ext cx="59812" cy="95701"/>
            </a:xfrm>
            <a:custGeom>
              <a:avLst/>
              <a:gdLst/>
              <a:ahLst/>
              <a:cxnLst/>
              <a:rect l="l" t="t" r="r" b="b"/>
              <a:pathLst>
                <a:path w="11286" h="18058" extrusionOk="0">
                  <a:moveTo>
                    <a:pt x="38" y="602"/>
                  </a:moveTo>
                  <a:lnTo>
                    <a:pt x="38" y="602"/>
                  </a:lnTo>
                  <a:lnTo>
                    <a:pt x="9330" y="1"/>
                  </a:lnTo>
                  <a:lnTo>
                    <a:pt x="9330" y="1"/>
                  </a:lnTo>
                  <a:lnTo>
                    <a:pt x="9668" y="715"/>
                  </a:lnTo>
                  <a:lnTo>
                    <a:pt x="9969" y="1468"/>
                  </a:lnTo>
                  <a:lnTo>
                    <a:pt x="10233" y="2333"/>
                  </a:lnTo>
                  <a:lnTo>
                    <a:pt x="10458" y="3311"/>
                  </a:lnTo>
                  <a:lnTo>
                    <a:pt x="10646" y="4552"/>
                  </a:lnTo>
                  <a:lnTo>
                    <a:pt x="10797" y="6095"/>
                  </a:lnTo>
                  <a:lnTo>
                    <a:pt x="10985" y="8013"/>
                  </a:lnTo>
                  <a:lnTo>
                    <a:pt x="11135" y="10383"/>
                  </a:lnTo>
                  <a:lnTo>
                    <a:pt x="11135" y="10383"/>
                  </a:lnTo>
                  <a:lnTo>
                    <a:pt x="11286" y="12302"/>
                  </a:lnTo>
                  <a:lnTo>
                    <a:pt x="11286" y="13242"/>
                  </a:lnTo>
                  <a:lnTo>
                    <a:pt x="11286" y="14220"/>
                  </a:lnTo>
                  <a:lnTo>
                    <a:pt x="11248" y="15161"/>
                  </a:lnTo>
                  <a:lnTo>
                    <a:pt x="11098" y="16101"/>
                  </a:lnTo>
                  <a:lnTo>
                    <a:pt x="11023" y="16590"/>
                  </a:lnTo>
                  <a:lnTo>
                    <a:pt x="10872" y="17042"/>
                  </a:lnTo>
                  <a:lnTo>
                    <a:pt x="10759" y="17493"/>
                  </a:lnTo>
                  <a:lnTo>
                    <a:pt x="10571" y="17944"/>
                  </a:lnTo>
                  <a:lnTo>
                    <a:pt x="10571" y="17944"/>
                  </a:lnTo>
                  <a:lnTo>
                    <a:pt x="10233" y="18020"/>
                  </a:lnTo>
                  <a:lnTo>
                    <a:pt x="9969" y="18057"/>
                  </a:lnTo>
                  <a:lnTo>
                    <a:pt x="9668" y="18020"/>
                  </a:lnTo>
                  <a:lnTo>
                    <a:pt x="9443" y="17907"/>
                  </a:lnTo>
                  <a:lnTo>
                    <a:pt x="9217" y="17794"/>
                  </a:lnTo>
                  <a:lnTo>
                    <a:pt x="9029" y="17643"/>
                  </a:lnTo>
                  <a:lnTo>
                    <a:pt x="8841" y="17455"/>
                  </a:lnTo>
                  <a:lnTo>
                    <a:pt x="8690" y="17230"/>
                  </a:lnTo>
                  <a:lnTo>
                    <a:pt x="8690" y="17230"/>
                  </a:lnTo>
                  <a:lnTo>
                    <a:pt x="8201" y="16515"/>
                  </a:lnTo>
                  <a:lnTo>
                    <a:pt x="7712" y="15763"/>
                  </a:lnTo>
                  <a:lnTo>
                    <a:pt x="7261" y="14973"/>
                  </a:lnTo>
                  <a:lnTo>
                    <a:pt x="6884" y="14183"/>
                  </a:lnTo>
                  <a:lnTo>
                    <a:pt x="6884" y="14183"/>
                  </a:lnTo>
                  <a:lnTo>
                    <a:pt x="6170" y="12452"/>
                  </a:lnTo>
                  <a:lnTo>
                    <a:pt x="5417" y="10759"/>
                  </a:lnTo>
                  <a:lnTo>
                    <a:pt x="4627" y="9067"/>
                  </a:lnTo>
                  <a:lnTo>
                    <a:pt x="3800" y="7411"/>
                  </a:lnTo>
                  <a:lnTo>
                    <a:pt x="2935" y="5756"/>
                  </a:lnTo>
                  <a:lnTo>
                    <a:pt x="2032" y="4139"/>
                  </a:lnTo>
                  <a:lnTo>
                    <a:pt x="1054" y="2559"/>
                  </a:lnTo>
                  <a:lnTo>
                    <a:pt x="38" y="979"/>
                  </a:lnTo>
                  <a:lnTo>
                    <a:pt x="38" y="979"/>
                  </a:lnTo>
                  <a:lnTo>
                    <a:pt x="0" y="941"/>
                  </a:lnTo>
                  <a:lnTo>
                    <a:pt x="0" y="866"/>
                  </a:lnTo>
                  <a:lnTo>
                    <a:pt x="38" y="602"/>
                  </a:lnTo>
                  <a:lnTo>
                    <a:pt x="38" y="602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8"/>
            <p:cNvSpPr/>
            <p:nvPr/>
          </p:nvSpPr>
          <p:spPr>
            <a:xfrm rot="-2084376">
              <a:off x="6556914" y="1175166"/>
              <a:ext cx="44459" cy="111447"/>
            </a:xfrm>
            <a:custGeom>
              <a:avLst/>
              <a:gdLst/>
              <a:ahLst/>
              <a:cxnLst/>
              <a:rect l="l" t="t" r="r" b="b"/>
              <a:pathLst>
                <a:path w="8389" h="21029" extrusionOk="0">
                  <a:moveTo>
                    <a:pt x="38" y="0"/>
                  </a:moveTo>
                  <a:lnTo>
                    <a:pt x="38" y="0"/>
                  </a:lnTo>
                  <a:lnTo>
                    <a:pt x="602" y="376"/>
                  </a:lnTo>
                  <a:lnTo>
                    <a:pt x="1166" y="752"/>
                  </a:lnTo>
                  <a:lnTo>
                    <a:pt x="2220" y="1580"/>
                  </a:lnTo>
                  <a:lnTo>
                    <a:pt x="3198" y="2445"/>
                  </a:lnTo>
                  <a:lnTo>
                    <a:pt x="4176" y="3273"/>
                  </a:lnTo>
                  <a:lnTo>
                    <a:pt x="5116" y="4100"/>
                  </a:lnTo>
                  <a:lnTo>
                    <a:pt x="6057" y="4890"/>
                  </a:lnTo>
                  <a:lnTo>
                    <a:pt x="6997" y="5643"/>
                  </a:lnTo>
                  <a:lnTo>
                    <a:pt x="7524" y="5981"/>
                  </a:lnTo>
                  <a:lnTo>
                    <a:pt x="8013" y="6320"/>
                  </a:lnTo>
                  <a:lnTo>
                    <a:pt x="8013" y="6320"/>
                  </a:lnTo>
                  <a:lnTo>
                    <a:pt x="8126" y="6959"/>
                  </a:lnTo>
                  <a:lnTo>
                    <a:pt x="8239" y="7637"/>
                  </a:lnTo>
                  <a:lnTo>
                    <a:pt x="8314" y="8389"/>
                  </a:lnTo>
                  <a:lnTo>
                    <a:pt x="8351" y="9141"/>
                  </a:lnTo>
                  <a:lnTo>
                    <a:pt x="8389" y="9969"/>
                  </a:lnTo>
                  <a:lnTo>
                    <a:pt x="8389" y="10759"/>
                  </a:lnTo>
                  <a:lnTo>
                    <a:pt x="8351" y="12452"/>
                  </a:lnTo>
                  <a:lnTo>
                    <a:pt x="8239" y="14107"/>
                  </a:lnTo>
                  <a:lnTo>
                    <a:pt x="8126" y="14897"/>
                  </a:lnTo>
                  <a:lnTo>
                    <a:pt x="8013" y="15649"/>
                  </a:lnTo>
                  <a:lnTo>
                    <a:pt x="7862" y="16364"/>
                  </a:lnTo>
                  <a:lnTo>
                    <a:pt x="7712" y="17041"/>
                  </a:lnTo>
                  <a:lnTo>
                    <a:pt x="7524" y="17643"/>
                  </a:lnTo>
                  <a:lnTo>
                    <a:pt x="7336" y="18170"/>
                  </a:lnTo>
                  <a:lnTo>
                    <a:pt x="7336" y="18170"/>
                  </a:lnTo>
                  <a:lnTo>
                    <a:pt x="7072" y="18771"/>
                  </a:lnTo>
                  <a:lnTo>
                    <a:pt x="6734" y="19373"/>
                  </a:lnTo>
                  <a:lnTo>
                    <a:pt x="6358" y="19900"/>
                  </a:lnTo>
                  <a:lnTo>
                    <a:pt x="5944" y="20427"/>
                  </a:lnTo>
                  <a:lnTo>
                    <a:pt x="5944" y="20427"/>
                  </a:lnTo>
                  <a:lnTo>
                    <a:pt x="5793" y="20577"/>
                  </a:lnTo>
                  <a:lnTo>
                    <a:pt x="5605" y="20728"/>
                  </a:lnTo>
                  <a:lnTo>
                    <a:pt x="5455" y="20840"/>
                  </a:lnTo>
                  <a:lnTo>
                    <a:pt x="5267" y="20916"/>
                  </a:lnTo>
                  <a:lnTo>
                    <a:pt x="5041" y="20991"/>
                  </a:lnTo>
                  <a:lnTo>
                    <a:pt x="4853" y="21029"/>
                  </a:lnTo>
                  <a:lnTo>
                    <a:pt x="4665" y="21029"/>
                  </a:lnTo>
                  <a:lnTo>
                    <a:pt x="4477" y="21029"/>
                  </a:lnTo>
                  <a:lnTo>
                    <a:pt x="4289" y="20991"/>
                  </a:lnTo>
                  <a:lnTo>
                    <a:pt x="4101" y="20916"/>
                  </a:lnTo>
                  <a:lnTo>
                    <a:pt x="3912" y="20840"/>
                  </a:lnTo>
                  <a:lnTo>
                    <a:pt x="3724" y="20728"/>
                  </a:lnTo>
                  <a:lnTo>
                    <a:pt x="3574" y="20615"/>
                  </a:lnTo>
                  <a:lnTo>
                    <a:pt x="3423" y="20464"/>
                  </a:lnTo>
                  <a:lnTo>
                    <a:pt x="3273" y="20276"/>
                  </a:lnTo>
                  <a:lnTo>
                    <a:pt x="3160" y="20088"/>
                  </a:lnTo>
                  <a:lnTo>
                    <a:pt x="3160" y="20088"/>
                  </a:lnTo>
                  <a:lnTo>
                    <a:pt x="2897" y="19486"/>
                  </a:lnTo>
                  <a:lnTo>
                    <a:pt x="2633" y="18884"/>
                  </a:lnTo>
                  <a:lnTo>
                    <a:pt x="2445" y="18207"/>
                  </a:lnTo>
                  <a:lnTo>
                    <a:pt x="2295" y="17568"/>
                  </a:lnTo>
                  <a:lnTo>
                    <a:pt x="2295" y="17568"/>
                  </a:lnTo>
                  <a:lnTo>
                    <a:pt x="1994" y="15273"/>
                  </a:lnTo>
                  <a:lnTo>
                    <a:pt x="1731" y="12978"/>
                  </a:lnTo>
                  <a:lnTo>
                    <a:pt x="1467" y="10684"/>
                  </a:lnTo>
                  <a:lnTo>
                    <a:pt x="1242" y="8351"/>
                  </a:lnTo>
                  <a:lnTo>
                    <a:pt x="1242" y="8351"/>
                  </a:lnTo>
                  <a:lnTo>
                    <a:pt x="1091" y="6583"/>
                  </a:lnTo>
                  <a:lnTo>
                    <a:pt x="828" y="4815"/>
                  </a:lnTo>
                  <a:lnTo>
                    <a:pt x="677" y="3912"/>
                  </a:lnTo>
                  <a:lnTo>
                    <a:pt x="489" y="3047"/>
                  </a:lnTo>
                  <a:lnTo>
                    <a:pt x="301" y="2182"/>
                  </a:lnTo>
                  <a:lnTo>
                    <a:pt x="38" y="1317"/>
                  </a:lnTo>
                  <a:lnTo>
                    <a:pt x="38" y="1317"/>
                  </a:lnTo>
                  <a:lnTo>
                    <a:pt x="0" y="1091"/>
                  </a:lnTo>
                  <a:lnTo>
                    <a:pt x="0" y="828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8"/>
            <p:cNvSpPr/>
            <p:nvPr/>
          </p:nvSpPr>
          <p:spPr>
            <a:xfrm rot="-2084376">
              <a:off x="6749359" y="1197798"/>
              <a:ext cx="32704" cy="71975"/>
            </a:xfrm>
            <a:custGeom>
              <a:avLst/>
              <a:gdLst/>
              <a:ahLst/>
              <a:cxnLst/>
              <a:rect l="l" t="t" r="r" b="b"/>
              <a:pathLst>
                <a:path w="6171" h="13581" extrusionOk="0">
                  <a:moveTo>
                    <a:pt x="114" y="0"/>
                  </a:moveTo>
                  <a:lnTo>
                    <a:pt x="114" y="0"/>
                  </a:lnTo>
                  <a:lnTo>
                    <a:pt x="1355" y="790"/>
                  </a:lnTo>
                  <a:lnTo>
                    <a:pt x="2371" y="1467"/>
                  </a:lnTo>
                  <a:lnTo>
                    <a:pt x="2784" y="1806"/>
                  </a:lnTo>
                  <a:lnTo>
                    <a:pt x="3198" y="2107"/>
                  </a:lnTo>
                  <a:lnTo>
                    <a:pt x="3537" y="2445"/>
                  </a:lnTo>
                  <a:lnTo>
                    <a:pt x="3875" y="2784"/>
                  </a:lnTo>
                  <a:lnTo>
                    <a:pt x="4176" y="3160"/>
                  </a:lnTo>
                  <a:lnTo>
                    <a:pt x="4440" y="3536"/>
                  </a:lnTo>
                  <a:lnTo>
                    <a:pt x="4703" y="3988"/>
                  </a:lnTo>
                  <a:lnTo>
                    <a:pt x="5004" y="4439"/>
                  </a:lnTo>
                  <a:lnTo>
                    <a:pt x="5531" y="5530"/>
                  </a:lnTo>
                  <a:lnTo>
                    <a:pt x="6170" y="6884"/>
                  </a:lnTo>
                  <a:lnTo>
                    <a:pt x="6170" y="6884"/>
                  </a:lnTo>
                  <a:lnTo>
                    <a:pt x="6020" y="7449"/>
                  </a:lnTo>
                  <a:lnTo>
                    <a:pt x="5869" y="7975"/>
                  </a:lnTo>
                  <a:lnTo>
                    <a:pt x="5493" y="9066"/>
                  </a:lnTo>
                  <a:lnTo>
                    <a:pt x="5042" y="10119"/>
                  </a:lnTo>
                  <a:lnTo>
                    <a:pt x="4553" y="11210"/>
                  </a:lnTo>
                  <a:lnTo>
                    <a:pt x="4553" y="11210"/>
                  </a:lnTo>
                  <a:lnTo>
                    <a:pt x="4402" y="11474"/>
                  </a:lnTo>
                  <a:lnTo>
                    <a:pt x="4214" y="11775"/>
                  </a:lnTo>
                  <a:lnTo>
                    <a:pt x="3800" y="12301"/>
                  </a:lnTo>
                  <a:lnTo>
                    <a:pt x="3386" y="12790"/>
                  </a:lnTo>
                  <a:lnTo>
                    <a:pt x="2897" y="13279"/>
                  </a:lnTo>
                  <a:lnTo>
                    <a:pt x="2897" y="13279"/>
                  </a:lnTo>
                  <a:lnTo>
                    <a:pt x="2709" y="13430"/>
                  </a:lnTo>
                  <a:lnTo>
                    <a:pt x="2446" y="13543"/>
                  </a:lnTo>
                  <a:lnTo>
                    <a:pt x="2183" y="13580"/>
                  </a:lnTo>
                  <a:lnTo>
                    <a:pt x="1957" y="13543"/>
                  </a:lnTo>
                  <a:lnTo>
                    <a:pt x="1694" y="13467"/>
                  </a:lnTo>
                  <a:lnTo>
                    <a:pt x="1468" y="13355"/>
                  </a:lnTo>
                  <a:lnTo>
                    <a:pt x="1317" y="13166"/>
                  </a:lnTo>
                  <a:lnTo>
                    <a:pt x="1167" y="12903"/>
                  </a:lnTo>
                  <a:lnTo>
                    <a:pt x="1167" y="12903"/>
                  </a:lnTo>
                  <a:lnTo>
                    <a:pt x="941" y="12301"/>
                  </a:lnTo>
                  <a:lnTo>
                    <a:pt x="753" y="11662"/>
                  </a:lnTo>
                  <a:lnTo>
                    <a:pt x="603" y="10985"/>
                  </a:lnTo>
                  <a:lnTo>
                    <a:pt x="527" y="10345"/>
                  </a:lnTo>
                  <a:lnTo>
                    <a:pt x="527" y="10345"/>
                  </a:lnTo>
                  <a:lnTo>
                    <a:pt x="377" y="8050"/>
                  </a:lnTo>
                  <a:lnTo>
                    <a:pt x="226" y="5756"/>
                  </a:lnTo>
                  <a:lnTo>
                    <a:pt x="1" y="1166"/>
                  </a:lnTo>
                  <a:lnTo>
                    <a:pt x="1" y="1166"/>
                  </a:lnTo>
                  <a:lnTo>
                    <a:pt x="1" y="865"/>
                  </a:lnTo>
                  <a:lnTo>
                    <a:pt x="38" y="602"/>
                  </a:lnTo>
                  <a:lnTo>
                    <a:pt x="114" y="0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8"/>
            <p:cNvSpPr/>
            <p:nvPr/>
          </p:nvSpPr>
          <p:spPr>
            <a:xfrm rot="-2084376">
              <a:off x="6194945" y="1145008"/>
              <a:ext cx="720908" cy="458140"/>
            </a:xfrm>
            <a:custGeom>
              <a:avLst/>
              <a:gdLst/>
              <a:ahLst/>
              <a:cxnLst/>
              <a:rect l="l" t="t" r="r" b="b"/>
              <a:pathLst>
                <a:path w="136029" h="86447" extrusionOk="0">
                  <a:moveTo>
                    <a:pt x="19299" y="1"/>
                  </a:moveTo>
                  <a:lnTo>
                    <a:pt x="19299" y="1"/>
                  </a:lnTo>
                  <a:lnTo>
                    <a:pt x="21669" y="151"/>
                  </a:lnTo>
                  <a:lnTo>
                    <a:pt x="24039" y="339"/>
                  </a:lnTo>
                  <a:lnTo>
                    <a:pt x="26371" y="640"/>
                  </a:lnTo>
                  <a:lnTo>
                    <a:pt x="28703" y="1016"/>
                  </a:lnTo>
                  <a:lnTo>
                    <a:pt x="29832" y="1242"/>
                  </a:lnTo>
                  <a:lnTo>
                    <a:pt x="30998" y="1468"/>
                  </a:lnTo>
                  <a:lnTo>
                    <a:pt x="32164" y="1731"/>
                  </a:lnTo>
                  <a:lnTo>
                    <a:pt x="33293" y="2032"/>
                  </a:lnTo>
                  <a:lnTo>
                    <a:pt x="34421" y="2333"/>
                  </a:lnTo>
                  <a:lnTo>
                    <a:pt x="35550" y="2671"/>
                  </a:lnTo>
                  <a:lnTo>
                    <a:pt x="36679" y="3048"/>
                  </a:lnTo>
                  <a:lnTo>
                    <a:pt x="37807" y="3424"/>
                  </a:lnTo>
                  <a:lnTo>
                    <a:pt x="37807" y="3424"/>
                  </a:lnTo>
                  <a:lnTo>
                    <a:pt x="39086" y="3838"/>
                  </a:lnTo>
                  <a:lnTo>
                    <a:pt x="40365" y="4214"/>
                  </a:lnTo>
                  <a:lnTo>
                    <a:pt x="41682" y="4628"/>
                  </a:lnTo>
                  <a:lnTo>
                    <a:pt x="42961" y="5041"/>
                  </a:lnTo>
                  <a:lnTo>
                    <a:pt x="42961" y="5041"/>
                  </a:lnTo>
                  <a:lnTo>
                    <a:pt x="43563" y="5267"/>
                  </a:lnTo>
                  <a:lnTo>
                    <a:pt x="44165" y="5455"/>
                  </a:lnTo>
                  <a:lnTo>
                    <a:pt x="44767" y="5606"/>
                  </a:lnTo>
                  <a:lnTo>
                    <a:pt x="45368" y="5719"/>
                  </a:lnTo>
                  <a:lnTo>
                    <a:pt x="45970" y="5831"/>
                  </a:lnTo>
                  <a:lnTo>
                    <a:pt x="46572" y="5944"/>
                  </a:lnTo>
                  <a:lnTo>
                    <a:pt x="47776" y="6019"/>
                  </a:lnTo>
                  <a:lnTo>
                    <a:pt x="48980" y="6057"/>
                  </a:lnTo>
                  <a:lnTo>
                    <a:pt x="50221" y="5982"/>
                  </a:lnTo>
                  <a:lnTo>
                    <a:pt x="51463" y="5869"/>
                  </a:lnTo>
                  <a:lnTo>
                    <a:pt x="52666" y="5643"/>
                  </a:lnTo>
                  <a:lnTo>
                    <a:pt x="52666" y="5643"/>
                  </a:lnTo>
                  <a:lnTo>
                    <a:pt x="55751" y="5079"/>
                  </a:lnTo>
                  <a:lnTo>
                    <a:pt x="57294" y="4778"/>
                  </a:lnTo>
                  <a:lnTo>
                    <a:pt x="58798" y="4439"/>
                  </a:lnTo>
                  <a:lnTo>
                    <a:pt x="58798" y="4439"/>
                  </a:lnTo>
                  <a:lnTo>
                    <a:pt x="59513" y="4289"/>
                  </a:lnTo>
                  <a:lnTo>
                    <a:pt x="60265" y="4214"/>
                  </a:lnTo>
                  <a:lnTo>
                    <a:pt x="61018" y="4176"/>
                  </a:lnTo>
                  <a:lnTo>
                    <a:pt x="61770" y="4176"/>
                  </a:lnTo>
                  <a:lnTo>
                    <a:pt x="62522" y="4214"/>
                  </a:lnTo>
                  <a:lnTo>
                    <a:pt x="63275" y="4251"/>
                  </a:lnTo>
                  <a:lnTo>
                    <a:pt x="64780" y="4402"/>
                  </a:lnTo>
                  <a:lnTo>
                    <a:pt x="64780" y="4402"/>
                  </a:lnTo>
                  <a:lnTo>
                    <a:pt x="66059" y="4552"/>
                  </a:lnTo>
                  <a:lnTo>
                    <a:pt x="67338" y="4778"/>
                  </a:lnTo>
                  <a:lnTo>
                    <a:pt x="68617" y="5004"/>
                  </a:lnTo>
                  <a:lnTo>
                    <a:pt x="69896" y="5305"/>
                  </a:lnTo>
                  <a:lnTo>
                    <a:pt x="71137" y="5606"/>
                  </a:lnTo>
                  <a:lnTo>
                    <a:pt x="72379" y="5982"/>
                  </a:lnTo>
                  <a:lnTo>
                    <a:pt x="73582" y="6358"/>
                  </a:lnTo>
                  <a:lnTo>
                    <a:pt x="74786" y="6809"/>
                  </a:lnTo>
                  <a:lnTo>
                    <a:pt x="75990" y="7261"/>
                  </a:lnTo>
                  <a:lnTo>
                    <a:pt x="77194" y="7750"/>
                  </a:lnTo>
                  <a:lnTo>
                    <a:pt x="78360" y="8277"/>
                  </a:lnTo>
                  <a:lnTo>
                    <a:pt x="79526" y="8841"/>
                  </a:lnTo>
                  <a:lnTo>
                    <a:pt x="80655" y="9443"/>
                  </a:lnTo>
                  <a:lnTo>
                    <a:pt x="81783" y="10082"/>
                  </a:lnTo>
                  <a:lnTo>
                    <a:pt x="82912" y="10722"/>
                  </a:lnTo>
                  <a:lnTo>
                    <a:pt x="84040" y="11399"/>
                  </a:lnTo>
                  <a:lnTo>
                    <a:pt x="84040" y="11399"/>
                  </a:lnTo>
                  <a:lnTo>
                    <a:pt x="84642" y="11813"/>
                  </a:lnTo>
                  <a:lnTo>
                    <a:pt x="85244" y="12264"/>
                  </a:lnTo>
                  <a:lnTo>
                    <a:pt x="85846" y="12715"/>
                  </a:lnTo>
                  <a:lnTo>
                    <a:pt x="86410" y="13205"/>
                  </a:lnTo>
                  <a:lnTo>
                    <a:pt x="87539" y="14183"/>
                  </a:lnTo>
                  <a:lnTo>
                    <a:pt x="88630" y="15198"/>
                  </a:lnTo>
                  <a:lnTo>
                    <a:pt x="88630" y="15198"/>
                  </a:lnTo>
                  <a:lnTo>
                    <a:pt x="89006" y="15499"/>
                  </a:lnTo>
                  <a:lnTo>
                    <a:pt x="89344" y="15800"/>
                  </a:lnTo>
                  <a:lnTo>
                    <a:pt x="89721" y="16026"/>
                  </a:lnTo>
                  <a:lnTo>
                    <a:pt x="90097" y="16252"/>
                  </a:lnTo>
                  <a:lnTo>
                    <a:pt x="90473" y="16402"/>
                  </a:lnTo>
                  <a:lnTo>
                    <a:pt x="90887" y="16553"/>
                  </a:lnTo>
                  <a:lnTo>
                    <a:pt x="91338" y="16628"/>
                  </a:lnTo>
                  <a:lnTo>
                    <a:pt x="91790" y="16703"/>
                  </a:lnTo>
                  <a:lnTo>
                    <a:pt x="91790" y="16703"/>
                  </a:lnTo>
                  <a:lnTo>
                    <a:pt x="92392" y="16741"/>
                  </a:lnTo>
                  <a:lnTo>
                    <a:pt x="92993" y="16816"/>
                  </a:lnTo>
                  <a:lnTo>
                    <a:pt x="93558" y="16929"/>
                  </a:lnTo>
                  <a:lnTo>
                    <a:pt x="94122" y="17042"/>
                  </a:lnTo>
                  <a:lnTo>
                    <a:pt x="94686" y="17192"/>
                  </a:lnTo>
                  <a:lnTo>
                    <a:pt x="95213" y="17343"/>
                  </a:lnTo>
                  <a:lnTo>
                    <a:pt x="95777" y="17568"/>
                  </a:lnTo>
                  <a:lnTo>
                    <a:pt x="96304" y="17756"/>
                  </a:lnTo>
                  <a:lnTo>
                    <a:pt x="97320" y="18245"/>
                  </a:lnTo>
                  <a:lnTo>
                    <a:pt x="98335" y="18810"/>
                  </a:lnTo>
                  <a:lnTo>
                    <a:pt x="99313" y="19449"/>
                  </a:lnTo>
                  <a:lnTo>
                    <a:pt x="100254" y="20126"/>
                  </a:lnTo>
                  <a:lnTo>
                    <a:pt x="100254" y="20126"/>
                  </a:lnTo>
                  <a:lnTo>
                    <a:pt x="103451" y="22647"/>
                  </a:lnTo>
                  <a:lnTo>
                    <a:pt x="106574" y="25205"/>
                  </a:lnTo>
                  <a:lnTo>
                    <a:pt x="106574" y="25205"/>
                  </a:lnTo>
                  <a:lnTo>
                    <a:pt x="107401" y="25957"/>
                  </a:lnTo>
                  <a:lnTo>
                    <a:pt x="108154" y="26709"/>
                  </a:lnTo>
                  <a:lnTo>
                    <a:pt x="108868" y="27537"/>
                  </a:lnTo>
                  <a:lnTo>
                    <a:pt x="109508" y="28402"/>
                  </a:lnTo>
                  <a:lnTo>
                    <a:pt x="110110" y="29305"/>
                  </a:lnTo>
                  <a:lnTo>
                    <a:pt x="110637" y="30246"/>
                  </a:lnTo>
                  <a:lnTo>
                    <a:pt x="111088" y="31224"/>
                  </a:lnTo>
                  <a:lnTo>
                    <a:pt x="111464" y="32277"/>
                  </a:lnTo>
                  <a:lnTo>
                    <a:pt x="111464" y="32277"/>
                  </a:lnTo>
                  <a:lnTo>
                    <a:pt x="111690" y="32841"/>
                  </a:lnTo>
                  <a:lnTo>
                    <a:pt x="111953" y="33405"/>
                  </a:lnTo>
                  <a:lnTo>
                    <a:pt x="112254" y="33894"/>
                  </a:lnTo>
                  <a:lnTo>
                    <a:pt x="112593" y="34384"/>
                  </a:lnTo>
                  <a:lnTo>
                    <a:pt x="112969" y="34797"/>
                  </a:lnTo>
                  <a:lnTo>
                    <a:pt x="113420" y="35173"/>
                  </a:lnTo>
                  <a:lnTo>
                    <a:pt x="113872" y="35550"/>
                  </a:lnTo>
                  <a:lnTo>
                    <a:pt x="114361" y="35888"/>
                  </a:lnTo>
                  <a:lnTo>
                    <a:pt x="114361" y="35888"/>
                  </a:lnTo>
                  <a:lnTo>
                    <a:pt x="116505" y="37280"/>
                  </a:lnTo>
                  <a:lnTo>
                    <a:pt x="117558" y="37957"/>
                  </a:lnTo>
                  <a:lnTo>
                    <a:pt x="118574" y="38710"/>
                  </a:lnTo>
                  <a:lnTo>
                    <a:pt x="118574" y="38710"/>
                  </a:lnTo>
                  <a:lnTo>
                    <a:pt x="120079" y="39913"/>
                  </a:lnTo>
                  <a:lnTo>
                    <a:pt x="121471" y="41192"/>
                  </a:lnTo>
                  <a:lnTo>
                    <a:pt x="122825" y="42471"/>
                  </a:lnTo>
                  <a:lnTo>
                    <a:pt x="124104" y="43826"/>
                  </a:lnTo>
                  <a:lnTo>
                    <a:pt x="125308" y="45218"/>
                  </a:lnTo>
                  <a:lnTo>
                    <a:pt x="126436" y="46647"/>
                  </a:lnTo>
                  <a:lnTo>
                    <a:pt x="127490" y="48152"/>
                  </a:lnTo>
                  <a:lnTo>
                    <a:pt x="128505" y="49656"/>
                  </a:lnTo>
                  <a:lnTo>
                    <a:pt x="129408" y="51236"/>
                  </a:lnTo>
                  <a:lnTo>
                    <a:pt x="130311" y="52816"/>
                  </a:lnTo>
                  <a:lnTo>
                    <a:pt x="131101" y="54472"/>
                  </a:lnTo>
                  <a:lnTo>
                    <a:pt x="131853" y="56164"/>
                  </a:lnTo>
                  <a:lnTo>
                    <a:pt x="132530" y="57895"/>
                  </a:lnTo>
                  <a:lnTo>
                    <a:pt x="133170" y="59625"/>
                  </a:lnTo>
                  <a:lnTo>
                    <a:pt x="133734" y="61431"/>
                  </a:lnTo>
                  <a:lnTo>
                    <a:pt x="134261" y="63274"/>
                  </a:lnTo>
                  <a:lnTo>
                    <a:pt x="134261" y="63274"/>
                  </a:lnTo>
                  <a:lnTo>
                    <a:pt x="134562" y="64516"/>
                  </a:lnTo>
                  <a:lnTo>
                    <a:pt x="134863" y="65795"/>
                  </a:lnTo>
                  <a:lnTo>
                    <a:pt x="135126" y="67111"/>
                  </a:lnTo>
                  <a:lnTo>
                    <a:pt x="135352" y="68390"/>
                  </a:lnTo>
                  <a:lnTo>
                    <a:pt x="135540" y="69669"/>
                  </a:lnTo>
                  <a:lnTo>
                    <a:pt x="135728" y="70986"/>
                  </a:lnTo>
                  <a:lnTo>
                    <a:pt x="135879" y="72265"/>
                  </a:lnTo>
                  <a:lnTo>
                    <a:pt x="135991" y="73582"/>
                  </a:lnTo>
                  <a:lnTo>
                    <a:pt x="135991" y="73582"/>
                  </a:lnTo>
                  <a:lnTo>
                    <a:pt x="136029" y="74259"/>
                  </a:lnTo>
                  <a:lnTo>
                    <a:pt x="136029" y="74936"/>
                  </a:lnTo>
                  <a:lnTo>
                    <a:pt x="136029" y="75613"/>
                  </a:lnTo>
                  <a:lnTo>
                    <a:pt x="135991" y="76290"/>
                  </a:lnTo>
                  <a:lnTo>
                    <a:pt x="135916" y="76930"/>
                  </a:lnTo>
                  <a:lnTo>
                    <a:pt x="135803" y="77607"/>
                  </a:lnTo>
                  <a:lnTo>
                    <a:pt x="135690" y="78284"/>
                  </a:lnTo>
                  <a:lnTo>
                    <a:pt x="135540" y="78923"/>
                  </a:lnTo>
                  <a:lnTo>
                    <a:pt x="135540" y="78923"/>
                  </a:lnTo>
                  <a:lnTo>
                    <a:pt x="135352" y="79638"/>
                  </a:lnTo>
                  <a:lnTo>
                    <a:pt x="135126" y="80315"/>
                  </a:lnTo>
                  <a:lnTo>
                    <a:pt x="134825" y="80955"/>
                  </a:lnTo>
                  <a:lnTo>
                    <a:pt x="134524" y="81594"/>
                  </a:lnTo>
                  <a:lnTo>
                    <a:pt x="134148" y="82196"/>
                  </a:lnTo>
                  <a:lnTo>
                    <a:pt x="133772" y="82760"/>
                  </a:lnTo>
                  <a:lnTo>
                    <a:pt x="133320" y="83325"/>
                  </a:lnTo>
                  <a:lnTo>
                    <a:pt x="132831" y="83889"/>
                  </a:lnTo>
                  <a:lnTo>
                    <a:pt x="132831" y="83889"/>
                  </a:lnTo>
                  <a:lnTo>
                    <a:pt x="132493" y="84228"/>
                  </a:lnTo>
                  <a:lnTo>
                    <a:pt x="132117" y="84604"/>
                  </a:lnTo>
                  <a:lnTo>
                    <a:pt x="131741" y="84905"/>
                  </a:lnTo>
                  <a:lnTo>
                    <a:pt x="131327" y="85206"/>
                  </a:lnTo>
                  <a:lnTo>
                    <a:pt x="130951" y="85469"/>
                  </a:lnTo>
                  <a:lnTo>
                    <a:pt x="130537" y="85695"/>
                  </a:lnTo>
                  <a:lnTo>
                    <a:pt x="130085" y="85883"/>
                  </a:lnTo>
                  <a:lnTo>
                    <a:pt x="129671" y="86071"/>
                  </a:lnTo>
                  <a:lnTo>
                    <a:pt x="129220" y="86221"/>
                  </a:lnTo>
                  <a:lnTo>
                    <a:pt x="128769" y="86334"/>
                  </a:lnTo>
                  <a:lnTo>
                    <a:pt x="128317" y="86409"/>
                  </a:lnTo>
                  <a:lnTo>
                    <a:pt x="127828" y="86447"/>
                  </a:lnTo>
                  <a:lnTo>
                    <a:pt x="127339" y="86447"/>
                  </a:lnTo>
                  <a:lnTo>
                    <a:pt x="126850" y="86447"/>
                  </a:lnTo>
                  <a:lnTo>
                    <a:pt x="126361" y="86409"/>
                  </a:lnTo>
                  <a:lnTo>
                    <a:pt x="125834" y="86297"/>
                  </a:lnTo>
                  <a:lnTo>
                    <a:pt x="125834" y="86297"/>
                  </a:lnTo>
                  <a:lnTo>
                    <a:pt x="124781" y="86146"/>
                  </a:lnTo>
                  <a:lnTo>
                    <a:pt x="124292" y="86033"/>
                  </a:lnTo>
                  <a:lnTo>
                    <a:pt x="123765" y="85883"/>
                  </a:lnTo>
                  <a:lnTo>
                    <a:pt x="123765" y="85883"/>
                  </a:lnTo>
                  <a:lnTo>
                    <a:pt x="122599" y="85469"/>
                  </a:lnTo>
                  <a:lnTo>
                    <a:pt x="121395" y="85055"/>
                  </a:lnTo>
                  <a:lnTo>
                    <a:pt x="119025" y="84303"/>
                  </a:lnTo>
                  <a:lnTo>
                    <a:pt x="117859" y="83851"/>
                  </a:lnTo>
                  <a:lnTo>
                    <a:pt x="116693" y="83362"/>
                  </a:lnTo>
                  <a:lnTo>
                    <a:pt x="115565" y="82836"/>
                  </a:lnTo>
                  <a:lnTo>
                    <a:pt x="115000" y="82535"/>
                  </a:lnTo>
                  <a:lnTo>
                    <a:pt x="114436" y="82234"/>
                  </a:lnTo>
                  <a:lnTo>
                    <a:pt x="114436" y="82234"/>
                  </a:lnTo>
                  <a:lnTo>
                    <a:pt x="113458" y="81670"/>
                  </a:lnTo>
                  <a:lnTo>
                    <a:pt x="112480" y="81180"/>
                  </a:lnTo>
                  <a:lnTo>
                    <a:pt x="111464" y="80691"/>
                  </a:lnTo>
                  <a:lnTo>
                    <a:pt x="110448" y="80202"/>
                  </a:lnTo>
                  <a:lnTo>
                    <a:pt x="110448" y="80202"/>
                  </a:lnTo>
                  <a:lnTo>
                    <a:pt x="106310" y="78133"/>
                  </a:lnTo>
                  <a:lnTo>
                    <a:pt x="104241" y="77042"/>
                  </a:lnTo>
                  <a:lnTo>
                    <a:pt x="102172" y="75952"/>
                  </a:lnTo>
                  <a:lnTo>
                    <a:pt x="102172" y="75952"/>
                  </a:lnTo>
                  <a:lnTo>
                    <a:pt x="98373" y="73883"/>
                  </a:lnTo>
                  <a:lnTo>
                    <a:pt x="94536" y="71814"/>
                  </a:lnTo>
                  <a:lnTo>
                    <a:pt x="90699" y="69820"/>
                  </a:lnTo>
                  <a:lnTo>
                    <a:pt x="86824" y="67864"/>
                  </a:lnTo>
                  <a:lnTo>
                    <a:pt x="84868" y="66923"/>
                  </a:lnTo>
                  <a:lnTo>
                    <a:pt x="82912" y="66020"/>
                  </a:lnTo>
                  <a:lnTo>
                    <a:pt x="80918" y="65118"/>
                  </a:lnTo>
                  <a:lnTo>
                    <a:pt x="78924" y="64252"/>
                  </a:lnTo>
                  <a:lnTo>
                    <a:pt x="76930" y="63387"/>
                  </a:lnTo>
                  <a:lnTo>
                    <a:pt x="74937" y="62559"/>
                  </a:lnTo>
                  <a:lnTo>
                    <a:pt x="72905" y="61807"/>
                  </a:lnTo>
                  <a:lnTo>
                    <a:pt x="70836" y="61017"/>
                  </a:lnTo>
                  <a:lnTo>
                    <a:pt x="70836" y="61017"/>
                  </a:lnTo>
                  <a:lnTo>
                    <a:pt x="68203" y="60039"/>
                  </a:lnTo>
                  <a:lnTo>
                    <a:pt x="65570" y="58948"/>
                  </a:lnTo>
                  <a:lnTo>
                    <a:pt x="62936" y="57820"/>
                  </a:lnTo>
                  <a:lnTo>
                    <a:pt x="60378" y="56616"/>
                  </a:lnTo>
                  <a:lnTo>
                    <a:pt x="57820" y="55374"/>
                  </a:lnTo>
                  <a:lnTo>
                    <a:pt x="55262" y="54133"/>
                  </a:lnTo>
                  <a:lnTo>
                    <a:pt x="50146" y="51575"/>
                  </a:lnTo>
                  <a:lnTo>
                    <a:pt x="50146" y="51575"/>
                  </a:lnTo>
                  <a:lnTo>
                    <a:pt x="45331" y="49205"/>
                  </a:lnTo>
                  <a:lnTo>
                    <a:pt x="40478" y="46797"/>
                  </a:lnTo>
                  <a:lnTo>
                    <a:pt x="35663" y="44390"/>
                  </a:lnTo>
                  <a:lnTo>
                    <a:pt x="33255" y="43186"/>
                  </a:lnTo>
                  <a:lnTo>
                    <a:pt x="30885" y="41945"/>
                  </a:lnTo>
                  <a:lnTo>
                    <a:pt x="30885" y="41945"/>
                  </a:lnTo>
                  <a:lnTo>
                    <a:pt x="29757" y="41343"/>
                  </a:lnTo>
                  <a:lnTo>
                    <a:pt x="28666" y="40703"/>
                  </a:lnTo>
                  <a:lnTo>
                    <a:pt x="27575" y="40064"/>
                  </a:lnTo>
                  <a:lnTo>
                    <a:pt x="26522" y="39349"/>
                  </a:lnTo>
                  <a:lnTo>
                    <a:pt x="25506" y="38597"/>
                  </a:lnTo>
                  <a:lnTo>
                    <a:pt x="24528" y="37807"/>
                  </a:lnTo>
                  <a:lnTo>
                    <a:pt x="23587" y="36942"/>
                  </a:lnTo>
                  <a:lnTo>
                    <a:pt x="23136" y="36490"/>
                  </a:lnTo>
                  <a:lnTo>
                    <a:pt x="22722" y="36001"/>
                  </a:lnTo>
                  <a:lnTo>
                    <a:pt x="22722" y="36001"/>
                  </a:lnTo>
                  <a:lnTo>
                    <a:pt x="22346" y="35625"/>
                  </a:lnTo>
                  <a:lnTo>
                    <a:pt x="21932" y="35324"/>
                  </a:lnTo>
                  <a:lnTo>
                    <a:pt x="21518" y="35023"/>
                  </a:lnTo>
                  <a:lnTo>
                    <a:pt x="21067" y="34760"/>
                  </a:lnTo>
                  <a:lnTo>
                    <a:pt x="21067" y="34760"/>
                  </a:lnTo>
                  <a:lnTo>
                    <a:pt x="19788" y="34007"/>
                  </a:lnTo>
                  <a:lnTo>
                    <a:pt x="18546" y="33217"/>
                  </a:lnTo>
                  <a:lnTo>
                    <a:pt x="17343" y="32390"/>
                  </a:lnTo>
                  <a:lnTo>
                    <a:pt x="16139" y="31525"/>
                  </a:lnTo>
                  <a:lnTo>
                    <a:pt x="14973" y="30659"/>
                  </a:lnTo>
                  <a:lnTo>
                    <a:pt x="13844" y="29719"/>
                  </a:lnTo>
                  <a:lnTo>
                    <a:pt x="12753" y="28778"/>
                  </a:lnTo>
                  <a:lnTo>
                    <a:pt x="11662" y="27838"/>
                  </a:lnTo>
                  <a:lnTo>
                    <a:pt x="10609" y="26822"/>
                  </a:lnTo>
                  <a:lnTo>
                    <a:pt x="9593" y="25807"/>
                  </a:lnTo>
                  <a:lnTo>
                    <a:pt x="8578" y="24753"/>
                  </a:lnTo>
                  <a:lnTo>
                    <a:pt x="7562" y="23700"/>
                  </a:lnTo>
                  <a:lnTo>
                    <a:pt x="6584" y="22609"/>
                  </a:lnTo>
                  <a:lnTo>
                    <a:pt x="5643" y="21518"/>
                  </a:lnTo>
                  <a:lnTo>
                    <a:pt x="4703" y="20390"/>
                  </a:lnTo>
                  <a:lnTo>
                    <a:pt x="3762" y="19261"/>
                  </a:lnTo>
                  <a:lnTo>
                    <a:pt x="3762" y="19261"/>
                  </a:lnTo>
                  <a:lnTo>
                    <a:pt x="2972" y="18170"/>
                  </a:lnTo>
                  <a:lnTo>
                    <a:pt x="2220" y="17042"/>
                  </a:lnTo>
                  <a:lnTo>
                    <a:pt x="1543" y="15875"/>
                  </a:lnTo>
                  <a:lnTo>
                    <a:pt x="903" y="14709"/>
                  </a:lnTo>
                  <a:lnTo>
                    <a:pt x="903" y="14709"/>
                  </a:lnTo>
                  <a:lnTo>
                    <a:pt x="640" y="14145"/>
                  </a:lnTo>
                  <a:lnTo>
                    <a:pt x="414" y="13581"/>
                  </a:lnTo>
                  <a:lnTo>
                    <a:pt x="264" y="13016"/>
                  </a:lnTo>
                  <a:lnTo>
                    <a:pt x="113" y="12490"/>
                  </a:lnTo>
                  <a:lnTo>
                    <a:pt x="38" y="11925"/>
                  </a:lnTo>
                  <a:lnTo>
                    <a:pt x="1" y="11399"/>
                  </a:lnTo>
                  <a:lnTo>
                    <a:pt x="1" y="10872"/>
                  </a:lnTo>
                  <a:lnTo>
                    <a:pt x="38" y="10346"/>
                  </a:lnTo>
                  <a:lnTo>
                    <a:pt x="151" y="9819"/>
                  </a:lnTo>
                  <a:lnTo>
                    <a:pt x="264" y="9292"/>
                  </a:lnTo>
                  <a:lnTo>
                    <a:pt x="452" y="8766"/>
                  </a:lnTo>
                  <a:lnTo>
                    <a:pt x="678" y="8277"/>
                  </a:lnTo>
                  <a:lnTo>
                    <a:pt x="941" y="7787"/>
                  </a:lnTo>
                  <a:lnTo>
                    <a:pt x="1242" y="7298"/>
                  </a:lnTo>
                  <a:lnTo>
                    <a:pt x="1543" y="6809"/>
                  </a:lnTo>
                  <a:lnTo>
                    <a:pt x="1919" y="6320"/>
                  </a:lnTo>
                  <a:lnTo>
                    <a:pt x="1919" y="6320"/>
                  </a:lnTo>
                  <a:lnTo>
                    <a:pt x="2446" y="5719"/>
                  </a:lnTo>
                  <a:lnTo>
                    <a:pt x="3010" y="5154"/>
                  </a:lnTo>
                  <a:lnTo>
                    <a:pt x="3537" y="4590"/>
                  </a:lnTo>
                  <a:lnTo>
                    <a:pt x="4139" y="4101"/>
                  </a:lnTo>
                  <a:lnTo>
                    <a:pt x="4741" y="3612"/>
                  </a:lnTo>
                  <a:lnTo>
                    <a:pt x="5342" y="3198"/>
                  </a:lnTo>
                  <a:lnTo>
                    <a:pt x="5944" y="2784"/>
                  </a:lnTo>
                  <a:lnTo>
                    <a:pt x="6621" y="2408"/>
                  </a:lnTo>
                  <a:lnTo>
                    <a:pt x="7261" y="2070"/>
                  </a:lnTo>
                  <a:lnTo>
                    <a:pt x="7976" y="1769"/>
                  </a:lnTo>
                  <a:lnTo>
                    <a:pt x="8653" y="1468"/>
                  </a:lnTo>
                  <a:lnTo>
                    <a:pt x="9368" y="1242"/>
                  </a:lnTo>
                  <a:lnTo>
                    <a:pt x="10120" y="1016"/>
                  </a:lnTo>
                  <a:lnTo>
                    <a:pt x="10872" y="866"/>
                  </a:lnTo>
                  <a:lnTo>
                    <a:pt x="11662" y="753"/>
                  </a:lnTo>
                  <a:lnTo>
                    <a:pt x="12452" y="640"/>
                  </a:lnTo>
                  <a:lnTo>
                    <a:pt x="12452" y="640"/>
                  </a:lnTo>
                  <a:lnTo>
                    <a:pt x="19299" y="1"/>
                  </a:lnTo>
                  <a:lnTo>
                    <a:pt x="19299" y="1"/>
                  </a:lnTo>
                  <a:close/>
                  <a:moveTo>
                    <a:pt x="92918" y="19148"/>
                  </a:moveTo>
                  <a:lnTo>
                    <a:pt x="92918" y="19148"/>
                  </a:lnTo>
                  <a:lnTo>
                    <a:pt x="93069" y="20277"/>
                  </a:lnTo>
                  <a:lnTo>
                    <a:pt x="93219" y="21180"/>
                  </a:lnTo>
                  <a:lnTo>
                    <a:pt x="93219" y="21180"/>
                  </a:lnTo>
                  <a:lnTo>
                    <a:pt x="93332" y="21781"/>
                  </a:lnTo>
                  <a:lnTo>
                    <a:pt x="93445" y="22421"/>
                  </a:lnTo>
                  <a:lnTo>
                    <a:pt x="93558" y="23625"/>
                  </a:lnTo>
                  <a:lnTo>
                    <a:pt x="93558" y="24866"/>
                  </a:lnTo>
                  <a:lnTo>
                    <a:pt x="93520" y="26108"/>
                  </a:lnTo>
                  <a:lnTo>
                    <a:pt x="93407" y="27311"/>
                  </a:lnTo>
                  <a:lnTo>
                    <a:pt x="93257" y="28553"/>
                  </a:lnTo>
                  <a:lnTo>
                    <a:pt x="93031" y="29756"/>
                  </a:lnTo>
                  <a:lnTo>
                    <a:pt x="92768" y="30960"/>
                  </a:lnTo>
                  <a:lnTo>
                    <a:pt x="92768" y="30960"/>
                  </a:lnTo>
                  <a:lnTo>
                    <a:pt x="92617" y="31487"/>
                  </a:lnTo>
                  <a:lnTo>
                    <a:pt x="92467" y="31976"/>
                  </a:lnTo>
                  <a:lnTo>
                    <a:pt x="92279" y="32465"/>
                  </a:lnTo>
                  <a:lnTo>
                    <a:pt x="92053" y="32916"/>
                  </a:lnTo>
                  <a:lnTo>
                    <a:pt x="91790" y="33368"/>
                  </a:lnTo>
                  <a:lnTo>
                    <a:pt x="91526" y="33819"/>
                  </a:lnTo>
                  <a:lnTo>
                    <a:pt x="91225" y="34271"/>
                  </a:lnTo>
                  <a:lnTo>
                    <a:pt x="90887" y="34684"/>
                  </a:lnTo>
                  <a:lnTo>
                    <a:pt x="90887" y="34684"/>
                  </a:lnTo>
                  <a:lnTo>
                    <a:pt x="90548" y="35061"/>
                  </a:lnTo>
                  <a:lnTo>
                    <a:pt x="90134" y="35362"/>
                  </a:lnTo>
                  <a:lnTo>
                    <a:pt x="89721" y="35625"/>
                  </a:lnTo>
                  <a:lnTo>
                    <a:pt x="89232" y="35851"/>
                  </a:lnTo>
                  <a:lnTo>
                    <a:pt x="88743" y="36039"/>
                  </a:lnTo>
                  <a:lnTo>
                    <a:pt x="88216" y="36152"/>
                  </a:lnTo>
                  <a:lnTo>
                    <a:pt x="87689" y="36189"/>
                  </a:lnTo>
                  <a:lnTo>
                    <a:pt x="87163" y="36189"/>
                  </a:lnTo>
                  <a:lnTo>
                    <a:pt x="86636" y="36114"/>
                  </a:lnTo>
                  <a:lnTo>
                    <a:pt x="86147" y="35963"/>
                  </a:lnTo>
                  <a:lnTo>
                    <a:pt x="85620" y="35775"/>
                  </a:lnTo>
                  <a:lnTo>
                    <a:pt x="85169" y="35474"/>
                  </a:lnTo>
                  <a:lnTo>
                    <a:pt x="84755" y="35136"/>
                  </a:lnTo>
                  <a:lnTo>
                    <a:pt x="84341" y="34722"/>
                  </a:lnTo>
                  <a:lnTo>
                    <a:pt x="84191" y="34459"/>
                  </a:lnTo>
                  <a:lnTo>
                    <a:pt x="84003" y="34195"/>
                  </a:lnTo>
                  <a:lnTo>
                    <a:pt x="83852" y="33932"/>
                  </a:lnTo>
                  <a:lnTo>
                    <a:pt x="83739" y="33631"/>
                  </a:lnTo>
                  <a:lnTo>
                    <a:pt x="83739" y="33631"/>
                  </a:lnTo>
                  <a:lnTo>
                    <a:pt x="83401" y="32766"/>
                  </a:lnTo>
                  <a:lnTo>
                    <a:pt x="83137" y="31938"/>
                  </a:lnTo>
                  <a:lnTo>
                    <a:pt x="82912" y="31073"/>
                  </a:lnTo>
                  <a:lnTo>
                    <a:pt x="82761" y="30170"/>
                  </a:lnTo>
                  <a:lnTo>
                    <a:pt x="82761" y="30170"/>
                  </a:lnTo>
                  <a:lnTo>
                    <a:pt x="82460" y="27575"/>
                  </a:lnTo>
                  <a:lnTo>
                    <a:pt x="82197" y="24979"/>
                  </a:lnTo>
                  <a:lnTo>
                    <a:pt x="81934" y="22346"/>
                  </a:lnTo>
                  <a:lnTo>
                    <a:pt x="81633" y="19750"/>
                  </a:lnTo>
                  <a:lnTo>
                    <a:pt x="81633" y="19750"/>
                  </a:lnTo>
                  <a:lnTo>
                    <a:pt x="81407" y="18358"/>
                  </a:lnTo>
                  <a:lnTo>
                    <a:pt x="81181" y="16966"/>
                  </a:lnTo>
                  <a:lnTo>
                    <a:pt x="80843" y="15574"/>
                  </a:lnTo>
                  <a:lnTo>
                    <a:pt x="80504" y="14220"/>
                  </a:lnTo>
                  <a:lnTo>
                    <a:pt x="80504" y="14220"/>
                  </a:lnTo>
                  <a:lnTo>
                    <a:pt x="80354" y="13769"/>
                  </a:lnTo>
                  <a:lnTo>
                    <a:pt x="80203" y="13317"/>
                  </a:lnTo>
                  <a:lnTo>
                    <a:pt x="80015" y="12904"/>
                  </a:lnTo>
                  <a:lnTo>
                    <a:pt x="79827" y="12527"/>
                  </a:lnTo>
                  <a:lnTo>
                    <a:pt x="79601" y="12151"/>
                  </a:lnTo>
                  <a:lnTo>
                    <a:pt x="79376" y="11775"/>
                  </a:lnTo>
                  <a:lnTo>
                    <a:pt x="79112" y="11436"/>
                  </a:lnTo>
                  <a:lnTo>
                    <a:pt x="78849" y="11136"/>
                  </a:lnTo>
                  <a:lnTo>
                    <a:pt x="78548" y="10835"/>
                  </a:lnTo>
                  <a:lnTo>
                    <a:pt x="78209" y="10571"/>
                  </a:lnTo>
                  <a:lnTo>
                    <a:pt x="77871" y="10308"/>
                  </a:lnTo>
                  <a:lnTo>
                    <a:pt x="77495" y="10045"/>
                  </a:lnTo>
                  <a:lnTo>
                    <a:pt x="77081" y="9819"/>
                  </a:lnTo>
                  <a:lnTo>
                    <a:pt x="76667" y="9631"/>
                  </a:lnTo>
                  <a:lnTo>
                    <a:pt x="76216" y="9443"/>
                  </a:lnTo>
                  <a:lnTo>
                    <a:pt x="75764" y="9292"/>
                  </a:lnTo>
                  <a:lnTo>
                    <a:pt x="75764" y="9292"/>
                  </a:lnTo>
                  <a:lnTo>
                    <a:pt x="73169" y="8540"/>
                  </a:lnTo>
                  <a:lnTo>
                    <a:pt x="71889" y="8164"/>
                  </a:lnTo>
                  <a:lnTo>
                    <a:pt x="70573" y="7863"/>
                  </a:lnTo>
                  <a:lnTo>
                    <a:pt x="69256" y="7524"/>
                  </a:lnTo>
                  <a:lnTo>
                    <a:pt x="67940" y="7261"/>
                  </a:lnTo>
                  <a:lnTo>
                    <a:pt x="66623" y="6998"/>
                  </a:lnTo>
                  <a:lnTo>
                    <a:pt x="65306" y="6809"/>
                  </a:lnTo>
                  <a:lnTo>
                    <a:pt x="65306" y="6809"/>
                  </a:lnTo>
                  <a:lnTo>
                    <a:pt x="64592" y="6697"/>
                  </a:lnTo>
                  <a:lnTo>
                    <a:pt x="63877" y="6659"/>
                  </a:lnTo>
                  <a:lnTo>
                    <a:pt x="62447" y="6584"/>
                  </a:lnTo>
                  <a:lnTo>
                    <a:pt x="61055" y="6584"/>
                  </a:lnTo>
                  <a:lnTo>
                    <a:pt x="59626" y="6621"/>
                  </a:lnTo>
                  <a:lnTo>
                    <a:pt x="59626" y="6621"/>
                  </a:lnTo>
                  <a:lnTo>
                    <a:pt x="59287" y="6659"/>
                  </a:lnTo>
                  <a:lnTo>
                    <a:pt x="58986" y="6734"/>
                  </a:lnTo>
                  <a:lnTo>
                    <a:pt x="58761" y="6885"/>
                  </a:lnTo>
                  <a:lnTo>
                    <a:pt x="58535" y="7073"/>
                  </a:lnTo>
                  <a:lnTo>
                    <a:pt x="58422" y="7336"/>
                  </a:lnTo>
                  <a:lnTo>
                    <a:pt x="58347" y="7599"/>
                  </a:lnTo>
                  <a:lnTo>
                    <a:pt x="58309" y="7900"/>
                  </a:lnTo>
                  <a:lnTo>
                    <a:pt x="58347" y="8239"/>
                  </a:lnTo>
                  <a:lnTo>
                    <a:pt x="58347" y="8239"/>
                  </a:lnTo>
                  <a:lnTo>
                    <a:pt x="58422" y="8502"/>
                  </a:lnTo>
                  <a:lnTo>
                    <a:pt x="58497" y="8803"/>
                  </a:lnTo>
                  <a:lnTo>
                    <a:pt x="58685" y="9367"/>
                  </a:lnTo>
                  <a:lnTo>
                    <a:pt x="58685" y="9367"/>
                  </a:lnTo>
                  <a:lnTo>
                    <a:pt x="58949" y="10233"/>
                  </a:lnTo>
                  <a:lnTo>
                    <a:pt x="59174" y="11136"/>
                  </a:lnTo>
                  <a:lnTo>
                    <a:pt x="59363" y="12001"/>
                  </a:lnTo>
                  <a:lnTo>
                    <a:pt x="59513" y="12866"/>
                  </a:lnTo>
                  <a:lnTo>
                    <a:pt x="59663" y="13769"/>
                  </a:lnTo>
                  <a:lnTo>
                    <a:pt x="59776" y="14672"/>
                  </a:lnTo>
                  <a:lnTo>
                    <a:pt x="59927" y="16440"/>
                  </a:lnTo>
                  <a:lnTo>
                    <a:pt x="60040" y="18208"/>
                  </a:lnTo>
                  <a:lnTo>
                    <a:pt x="60040" y="20013"/>
                  </a:lnTo>
                  <a:lnTo>
                    <a:pt x="60002" y="21819"/>
                  </a:lnTo>
                  <a:lnTo>
                    <a:pt x="59927" y="23625"/>
                  </a:lnTo>
                  <a:lnTo>
                    <a:pt x="59927" y="23625"/>
                  </a:lnTo>
                  <a:lnTo>
                    <a:pt x="59889" y="23963"/>
                  </a:lnTo>
                  <a:lnTo>
                    <a:pt x="59852" y="24339"/>
                  </a:lnTo>
                  <a:lnTo>
                    <a:pt x="59663" y="25054"/>
                  </a:lnTo>
                  <a:lnTo>
                    <a:pt x="59438" y="25769"/>
                  </a:lnTo>
                  <a:lnTo>
                    <a:pt x="59137" y="26484"/>
                  </a:lnTo>
                  <a:lnTo>
                    <a:pt x="59137" y="26484"/>
                  </a:lnTo>
                  <a:lnTo>
                    <a:pt x="59024" y="26709"/>
                  </a:lnTo>
                  <a:lnTo>
                    <a:pt x="58873" y="26898"/>
                  </a:lnTo>
                  <a:lnTo>
                    <a:pt x="58723" y="27086"/>
                  </a:lnTo>
                  <a:lnTo>
                    <a:pt x="58573" y="27274"/>
                  </a:lnTo>
                  <a:lnTo>
                    <a:pt x="58196" y="27537"/>
                  </a:lnTo>
                  <a:lnTo>
                    <a:pt x="57783" y="27763"/>
                  </a:lnTo>
                  <a:lnTo>
                    <a:pt x="57369" y="27913"/>
                  </a:lnTo>
                  <a:lnTo>
                    <a:pt x="56880" y="27951"/>
                  </a:lnTo>
                  <a:lnTo>
                    <a:pt x="56391" y="27951"/>
                  </a:lnTo>
                  <a:lnTo>
                    <a:pt x="55864" y="27838"/>
                  </a:lnTo>
                  <a:lnTo>
                    <a:pt x="55864" y="27838"/>
                  </a:lnTo>
                  <a:lnTo>
                    <a:pt x="55337" y="27687"/>
                  </a:lnTo>
                  <a:lnTo>
                    <a:pt x="54848" y="27499"/>
                  </a:lnTo>
                  <a:lnTo>
                    <a:pt x="54359" y="27236"/>
                  </a:lnTo>
                  <a:lnTo>
                    <a:pt x="53945" y="26973"/>
                  </a:lnTo>
                  <a:lnTo>
                    <a:pt x="53569" y="26634"/>
                  </a:lnTo>
                  <a:lnTo>
                    <a:pt x="53193" y="26258"/>
                  </a:lnTo>
                  <a:lnTo>
                    <a:pt x="52892" y="25844"/>
                  </a:lnTo>
                  <a:lnTo>
                    <a:pt x="52591" y="25393"/>
                  </a:lnTo>
                  <a:lnTo>
                    <a:pt x="52591" y="25393"/>
                  </a:lnTo>
                  <a:lnTo>
                    <a:pt x="51876" y="24001"/>
                  </a:lnTo>
                  <a:lnTo>
                    <a:pt x="51162" y="22609"/>
                  </a:lnTo>
                  <a:lnTo>
                    <a:pt x="50485" y="21180"/>
                  </a:lnTo>
                  <a:lnTo>
                    <a:pt x="49845" y="19750"/>
                  </a:lnTo>
                  <a:lnTo>
                    <a:pt x="49845" y="19750"/>
                  </a:lnTo>
                  <a:lnTo>
                    <a:pt x="49318" y="18546"/>
                  </a:lnTo>
                  <a:lnTo>
                    <a:pt x="48792" y="17343"/>
                  </a:lnTo>
                  <a:lnTo>
                    <a:pt x="48227" y="16176"/>
                  </a:lnTo>
                  <a:lnTo>
                    <a:pt x="47663" y="15010"/>
                  </a:lnTo>
                  <a:lnTo>
                    <a:pt x="47024" y="13844"/>
                  </a:lnTo>
                  <a:lnTo>
                    <a:pt x="46384" y="12715"/>
                  </a:lnTo>
                  <a:lnTo>
                    <a:pt x="45707" y="11587"/>
                  </a:lnTo>
                  <a:lnTo>
                    <a:pt x="44955" y="10496"/>
                  </a:lnTo>
                  <a:lnTo>
                    <a:pt x="44955" y="10496"/>
                  </a:lnTo>
                  <a:lnTo>
                    <a:pt x="44089" y="9292"/>
                  </a:lnTo>
                  <a:lnTo>
                    <a:pt x="43375" y="8352"/>
                  </a:lnTo>
                  <a:lnTo>
                    <a:pt x="43036" y="7976"/>
                  </a:lnTo>
                  <a:lnTo>
                    <a:pt x="42735" y="7637"/>
                  </a:lnTo>
                  <a:lnTo>
                    <a:pt x="42434" y="7336"/>
                  </a:lnTo>
                  <a:lnTo>
                    <a:pt x="42096" y="7073"/>
                  </a:lnTo>
                  <a:lnTo>
                    <a:pt x="41757" y="6847"/>
                  </a:lnTo>
                  <a:lnTo>
                    <a:pt x="41381" y="6659"/>
                  </a:lnTo>
                  <a:lnTo>
                    <a:pt x="41005" y="6433"/>
                  </a:lnTo>
                  <a:lnTo>
                    <a:pt x="40516" y="6245"/>
                  </a:lnTo>
                  <a:lnTo>
                    <a:pt x="39425" y="5831"/>
                  </a:lnTo>
                  <a:lnTo>
                    <a:pt x="37995" y="5342"/>
                  </a:lnTo>
                  <a:lnTo>
                    <a:pt x="37995" y="5342"/>
                  </a:lnTo>
                  <a:lnTo>
                    <a:pt x="35588" y="4552"/>
                  </a:lnTo>
                  <a:lnTo>
                    <a:pt x="33142" y="3800"/>
                  </a:lnTo>
                  <a:lnTo>
                    <a:pt x="33142" y="3800"/>
                  </a:lnTo>
                  <a:lnTo>
                    <a:pt x="31600" y="3386"/>
                  </a:lnTo>
                  <a:lnTo>
                    <a:pt x="30020" y="3010"/>
                  </a:lnTo>
                  <a:lnTo>
                    <a:pt x="28440" y="2709"/>
                  </a:lnTo>
                  <a:lnTo>
                    <a:pt x="26860" y="2483"/>
                  </a:lnTo>
                  <a:lnTo>
                    <a:pt x="25243" y="2295"/>
                  </a:lnTo>
                  <a:lnTo>
                    <a:pt x="23663" y="2182"/>
                  </a:lnTo>
                  <a:lnTo>
                    <a:pt x="22045" y="2145"/>
                  </a:lnTo>
                  <a:lnTo>
                    <a:pt x="20427" y="2182"/>
                  </a:lnTo>
                  <a:lnTo>
                    <a:pt x="20427" y="2182"/>
                  </a:lnTo>
                  <a:lnTo>
                    <a:pt x="18246" y="2295"/>
                  </a:lnTo>
                  <a:lnTo>
                    <a:pt x="16101" y="2483"/>
                  </a:lnTo>
                  <a:lnTo>
                    <a:pt x="13919" y="2671"/>
                  </a:lnTo>
                  <a:lnTo>
                    <a:pt x="11775" y="2860"/>
                  </a:lnTo>
                  <a:lnTo>
                    <a:pt x="11775" y="2860"/>
                  </a:lnTo>
                  <a:lnTo>
                    <a:pt x="11248" y="2935"/>
                  </a:lnTo>
                  <a:lnTo>
                    <a:pt x="10722" y="3010"/>
                  </a:lnTo>
                  <a:lnTo>
                    <a:pt x="10233" y="3085"/>
                  </a:lnTo>
                  <a:lnTo>
                    <a:pt x="9744" y="3236"/>
                  </a:lnTo>
                  <a:lnTo>
                    <a:pt x="9255" y="3386"/>
                  </a:lnTo>
                  <a:lnTo>
                    <a:pt x="8803" y="3537"/>
                  </a:lnTo>
                  <a:lnTo>
                    <a:pt x="8352" y="3725"/>
                  </a:lnTo>
                  <a:lnTo>
                    <a:pt x="7900" y="3950"/>
                  </a:lnTo>
                  <a:lnTo>
                    <a:pt x="7035" y="4439"/>
                  </a:lnTo>
                  <a:lnTo>
                    <a:pt x="6208" y="5004"/>
                  </a:lnTo>
                  <a:lnTo>
                    <a:pt x="5418" y="5643"/>
                  </a:lnTo>
                  <a:lnTo>
                    <a:pt x="4665" y="6320"/>
                  </a:lnTo>
                  <a:lnTo>
                    <a:pt x="4665" y="6320"/>
                  </a:lnTo>
                  <a:lnTo>
                    <a:pt x="4176" y="6847"/>
                  </a:lnTo>
                  <a:lnTo>
                    <a:pt x="3725" y="7336"/>
                  </a:lnTo>
                  <a:lnTo>
                    <a:pt x="3349" y="7863"/>
                  </a:lnTo>
                  <a:lnTo>
                    <a:pt x="3010" y="8352"/>
                  </a:lnTo>
                  <a:lnTo>
                    <a:pt x="2747" y="8878"/>
                  </a:lnTo>
                  <a:lnTo>
                    <a:pt x="2521" y="9367"/>
                  </a:lnTo>
                  <a:lnTo>
                    <a:pt x="2371" y="9894"/>
                  </a:lnTo>
                  <a:lnTo>
                    <a:pt x="2258" y="10421"/>
                  </a:lnTo>
                  <a:lnTo>
                    <a:pt x="2220" y="10947"/>
                  </a:lnTo>
                  <a:lnTo>
                    <a:pt x="2220" y="11474"/>
                  </a:lnTo>
                  <a:lnTo>
                    <a:pt x="2258" y="12038"/>
                  </a:lnTo>
                  <a:lnTo>
                    <a:pt x="2408" y="12565"/>
                  </a:lnTo>
                  <a:lnTo>
                    <a:pt x="2559" y="13167"/>
                  </a:lnTo>
                  <a:lnTo>
                    <a:pt x="2784" y="13731"/>
                  </a:lnTo>
                  <a:lnTo>
                    <a:pt x="3085" y="14333"/>
                  </a:lnTo>
                  <a:lnTo>
                    <a:pt x="3424" y="14935"/>
                  </a:lnTo>
                  <a:lnTo>
                    <a:pt x="3424" y="14935"/>
                  </a:lnTo>
                  <a:lnTo>
                    <a:pt x="4289" y="16252"/>
                  </a:lnTo>
                  <a:lnTo>
                    <a:pt x="5192" y="17531"/>
                  </a:lnTo>
                  <a:lnTo>
                    <a:pt x="6132" y="18810"/>
                  </a:lnTo>
                  <a:lnTo>
                    <a:pt x="7148" y="20013"/>
                  </a:lnTo>
                  <a:lnTo>
                    <a:pt x="7148" y="20013"/>
                  </a:lnTo>
                  <a:lnTo>
                    <a:pt x="8089" y="21104"/>
                  </a:lnTo>
                  <a:lnTo>
                    <a:pt x="9067" y="22195"/>
                  </a:lnTo>
                  <a:lnTo>
                    <a:pt x="10082" y="23286"/>
                  </a:lnTo>
                  <a:lnTo>
                    <a:pt x="11098" y="24302"/>
                  </a:lnTo>
                  <a:lnTo>
                    <a:pt x="12151" y="25318"/>
                  </a:lnTo>
                  <a:lnTo>
                    <a:pt x="13205" y="26333"/>
                  </a:lnTo>
                  <a:lnTo>
                    <a:pt x="14296" y="27311"/>
                  </a:lnTo>
                  <a:lnTo>
                    <a:pt x="15387" y="28252"/>
                  </a:lnTo>
                  <a:lnTo>
                    <a:pt x="16477" y="29192"/>
                  </a:lnTo>
                  <a:lnTo>
                    <a:pt x="17644" y="30133"/>
                  </a:lnTo>
                  <a:lnTo>
                    <a:pt x="18772" y="31036"/>
                  </a:lnTo>
                  <a:lnTo>
                    <a:pt x="19938" y="31901"/>
                  </a:lnTo>
                  <a:lnTo>
                    <a:pt x="21105" y="32766"/>
                  </a:lnTo>
                  <a:lnTo>
                    <a:pt x="22308" y="33594"/>
                  </a:lnTo>
                  <a:lnTo>
                    <a:pt x="24754" y="35249"/>
                  </a:lnTo>
                  <a:lnTo>
                    <a:pt x="24754" y="35249"/>
                  </a:lnTo>
                  <a:lnTo>
                    <a:pt x="25468" y="35663"/>
                  </a:lnTo>
                  <a:lnTo>
                    <a:pt x="26183" y="36114"/>
                  </a:lnTo>
                  <a:lnTo>
                    <a:pt x="26522" y="36340"/>
                  </a:lnTo>
                  <a:lnTo>
                    <a:pt x="26860" y="36565"/>
                  </a:lnTo>
                  <a:lnTo>
                    <a:pt x="27161" y="36829"/>
                  </a:lnTo>
                  <a:lnTo>
                    <a:pt x="27424" y="37130"/>
                  </a:lnTo>
                  <a:lnTo>
                    <a:pt x="27424" y="37130"/>
                  </a:lnTo>
                  <a:lnTo>
                    <a:pt x="27801" y="37581"/>
                  </a:lnTo>
                  <a:lnTo>
                    <a:pt x="28214" y="37957"/>
                  </a:lnTo>
                  <a:lnTo>
                    <a:pt x="28666" y="38296"/>
                  </a:lnTo>
                  <a:lnTo>
                    <a:pt x="29117" y="38559"/>
                  </a:lnTo>
                  <a:lnTo>
                    <a:pt x="29606" y="38822"/>
                  </a:lnTo>
                  <a:lnTo>
                    <a:pt x="30095" y="39048"/>
                  </a:lnTo>
                  <a:lnTo>
                    <a:pt x="31111" y="39537"/>
                  </a:lnTo>
                  <a:lnTo>
                    <a:pt x="31111" y="39537"/>
                  </a:lnTo>
                  <a:lnTo>
                    <a:pt x="32352" y="40064"/>
                  </a:lnTo>
                  <a:lnTo>
                    <a:pt x="33594" y="40591"/>
                  </a:lnTo>
                  <a:lnTo>
                    <a:pt x="34196" y="40891"/>
                  </a:lnTo>
                  <a:lnTo>
                    <a:pt x="34798" y="41155"/>
                  </a:lnTo>
                  <a:lnTo>
                    <a:pt x="35400" y="41493"/>
                  </a:lnTo>
                  <a:lnTo>
                    <a:pt x="35926" y="41870"/>
                  </a:lnTo>
                  <a:lnTo>
                    <a:pt x="35926" y="41870"/>
                  </a:lnTo>
                  <a:lnTo>
                    <a:pt x="37092" y="42584"/>
                  </a:lnTo>
                  <a:lnTo>
                    <a:pt x="38259" y="43261"/>
                  </a:lnTo>
                  <a:lnTo>
                    <a:pt x="39425" y="43863"/>
                  </a:lnTo>
                  <a:lnTo>
                    <a:pt x="40629" y="44465"/>
                  </a:lnTo>
                  <a:lnTo>
                    <a:pt x="40629" y="44465"/>
                  </a:lnTo>
                  <a:lnTo>
                    <a:pt x="45895" y="47023"/>
                  </a:lnTo>
                  <a:lnTo>
                    <a:pt x="51124" y="49581"/>
                  </a:lnTo>
                  <a:lnTo>
                    <a:pt x="51124" y="49581"/>
                  </a:lnTo>
                  <a:lnTo>
                    <a:pt x="56353" y="52177"/>
                  </a:lnTo>
                  <a:lnTo>
                    <a:pt x="58986" y="53456"/>
                  </a:lnTo>
                  <a:lnTo>
                    <a:pt x="61620" y="54697"/>
                  </a:lnTo>
                  <a:lnTo>
                    <a:pt x="64291" y="55901"/>
                  </a:lnTo>
                  <a:lnTo>
                    <a:pt x="66961" y="57067"/>
                  </a:lnTo>
                  <a:lnTo>
                    <a:pt x="69632" y="58196"/>
                  </a:lnTo>
                  <a:lnTo>
                    <a:pt x="72341" y="59287"/>
                  </a:lnTo>
                  <a:lnTo>
                    <a:pt x="72341" y="59287"/>
                  </a:lnTo>
                  <a:lnTo>
                    <a:pt x="75275" y="60453"/>
                  </a:lnTo>
                  <a:lnTo>
                    <a:pt x="78172" y="61657"/>
                  </a:lnTo>
                  <a:lnTo>
                    <a:pt x="81068" y="62936"/>
                  </a:lnTo>
                  <a:lnTo>
                    <a:pt x="82460" y="63613"/>
                  </a:lnTo>
                  <a:lnTo>
                    <a:pt x="83890" y="64328"/>
                  </a:lnTo>
                  <a:lnTo>
                    <a:pt x="83890" y="64328"/>
                  </a:lnTo>
                  <a:lnTo>
                    <a:pt x="91225" y="68052"/>
                  </a:lnTo>
                  <a:lnTo>
                    <a:pt x="98523" y="71814"/>
                  </a:lnTo>
                  <a:lnTo>
                    <a:pt x="105821" y="75651"/>
                  </a:lnTo>
                  <a:lnTo>
                    <a:pt x="113119" y="79488"/>
                  </a:lnTo>
                  <a:lnTo>
                    <a:pt x="113119" y="79488"/>
                  </a:lnTo>
                  <a:lnTo>
                    <a:pt x="114699" y="80278"/>
                  </a:lnTo>
                  <a:lnTo>
                    <a:pt x="116279" y="81068"/>
                  </a:lnTo>
                  <a:lnTo>
                    <a:pt x="117859" y="81782"/>
                  </a:lnTo>
                  <a:lnTo>
                    <a:pt x="119477" y="82459"/>
                  </a:lnTo>
                  <a:lnTo>
                    <a:pt x="120267" y="82760"/>
                  </a:lnTo>
                  <a:lnTo>
                    <a:pt x="121094" y="83024"/>
                  </a:lnTo>
                  <a:lnTo>
                    <a:pt x="121960" y="83287"/>
                  </a:lnTo>
                  <a:lnTo>
                    <a:pt x="122787" y="83513"/>
                  </a:lnTo>
                  <a:lnTo>
                    <a:pt x="123653" y="83701"/>
                  </a:lnTo>
                  <a:lnTo>
                    <a:pt x="124518" y="83889"/>
                  </a:lnTo>
                  <a:lnTo>
                    <a:pt x="125383" y="84039"/>
                  </a:lnTo>
                  <a:lnTo>
                    <a:pt x="126286" y="84152"/>
                  </a:lnTo>
                  <a:lnTo>
                    <a:pt x="126286" y="84152"/>
                  </a:lnTo>
                  <a:lnTo>
                    <a:pt x="126700" y="84190"/>
                  </a:lnTo>
                  <a:lnTo>
                    <a:pt x="127151" y="84190"/>
                  </a:lnTo>
                  <a:lnTo>
                    <a:pt x="127527" y="84190"/>
                  </a:lnTo>
                  <a:lnTo>
                    <a:pt x="127903" y="84115"/>
                  </a:lnTo>
                  <a:lnTo>
                    <a:pt x="128280" y="84039"/>
                  </a:lnTo>
                  <a:lnTo>
                    <a:pt x="128656" y="83927"/>
                  </a:lnTo>
                  <a:lnTo>
                    <a:pt x="128994" y="83739"/>
                  </a:lnTo>
                  <a:lnTo>
                    <a:pt x="129371" y="83550"/>
                  </a:lnTo>
                  <a:lnTo>
                    <a:pt x="129371" y="83550"/>
                  </a:lnTo>
                  <a:lnTo>
                    <a:pt x="129935" y="83099"/>
                  </a:lnTo>
                  <a:lnTo>
                    <a:pt x="130461" y="82648"/>
                  </a:lnTo>
                  <a:lnTo>
                    <a:pt x="130951" y="82121"/>
                  </a:lnTo>
                  <a:lnTo>
                    <a:pt x="131402" y="81594"/>
                  </a:lnTo>
                  <a:lnTo>
                    <a:pt x="131778" y="80992"/>
                  </a:lnTo>
                  <a:lnTo>
                    <a:pt x="132154" y="80390"/>
                  </a:lnTo>
                  <a:lnTo>
                    <a:pt x="132455" y="79751"/>
                  </a:lnTo>
                  <a:lnTo>
                    <a:pt x="132719" y="79074"/>
                  </a:lnTo>
                  <a:lnTo>
                    <a:pt x="132719" y="79074"/>
                  </a:lnTo>
                  <a:lnTo>
                    <a:pt x="132907" y="78510"/>
                  </a:lnTo>
                  <a:lnTo>
                    <a:pt x="133057" y="77908"/>
                  </a:lnTo>
                  <a:lnTo>
                    <a:pt x="133170" y="77306"/>
                  </a:lnTo>
                  <a:lnTo>
                    <a:pt x="133245" y="76742"/>
                  </a:lnTo>
                  <a:lnTo>
                    <a:pt x="133283" y="76140"/>
                  </a:lnTo>
                  <a:lnTo>
                    <a:pt x="133283" y="75538"/>
                  </a:lnTo>
                  <a:lnTo>
                    <a:pt x="133283" y="74334"/>
                  </a:lnTo>
                  <a:lnTo>
                    <a:pt x="133283" y="74334"/>
                  </a:lnTo>
                  <a:lnTo>
                    <a:pt x="133208" y="72829"/>
                  </a:lnTo>
                  <a:lnTo>
                    <a:pt x="133095" y="71362"/>
                  </a:lnTo>
                  <a:lnTo>
                    <a:pt x="132944" y="69895"/>
                  </a:lnTo>
                  <a:lnTo>
                    <a:pt x="132719" y="68428"/>
                  </a:lnTo>
                  <a:lnTo>
                    <a:pt x="132493" y="66961"/>
                  </a:lnTo>
                  <a:lnTo>
                    <a:pt x="132192" y="65531"/>
                  </a:lnTo>
                  <a:lnTo>
                    <a:pt x="131853" y="64102"/>
                  </a:lnTo>
                  <a:lnTo>
                    <a:pt x="131440" y="62710"/>
                  </a:lnTo>
                  <a:lnTo>
                    <a:pt x="131026" y="61280"/>
                  </a:lnTo>
                  <a:lnTo>
                    <a:pt x="130574" y="59926"/>
                  </a:lnTo>
                  <a:lnTo>
                    <a:pt x="130048" y="58534"/>
                  </a:lnTo>
                  <a:lnTo>
                    <a:pt x="129483" y="57180"/>
                  </a:lnTo>
                  <a:lnTo>
                    <a:pt x="128882" y="55826"/>
                  </a:lnTo>
                  <a:lnTo>
                    <a:pt x="128280" y="54472"/>
                  </a:lnTo>
                  <a:lnTo>
                    <a:pt x="127602" y="53155"/>
                  </a:lnTo>
                  <a:lnTo>
                    <a:pt x="126888" y="51838"/>
                  </a:lnTo>
                  <a:lnTo>
                    <a:pt x="126888" y="51838"/>
                  </a:lnTo>
                  <a:lnTo>
                    <a:pt x="126323" y="50860"/>
                  </a:lnTo>
                  <a:lnTo>
                    <a:pt x="125759" y="49957"/>
                  </a:lnTo>
                  <a:lnTo>
                    <a:pt x="125157" y="49055"/>
                  </a:lnTo>
                  <a:lnTo>
                    <a:pt x="124518" y="48189"/>
                  </a:lnTo>
                  <a:lnTo>
                    <a:pt x="123841" y="47324"/>
                  </a:lnTo>
                  <a:lnTo>
                    <a:pt x="123126" y="46497"/>
                  </a:lnTo>
                  <a:lnTo>
                    <a:pt x="122411" y="45707"/>
                  </a:lnTo>
                  <a:lnTo>
                    <a:pt x="121659" y="44917"/>
                  </a:lnTo>
                  <a:lnTo>
                    <a:pt x="121659" y="44917"/>
                  </a:lnTo>
                  <a:lnTo>
                    <a:pt x="121433" y="44653"/>
                  </a:lnTo>
                  <a:lnTo>
                    <a:pt x="121283" y="44503"/>
                  </a:lnTo>
                  <a:lnTo>
                    <a:pt x="121170" y="44390"/>
                  </a:lnTo>
                  <a:lnTo>
                    <a:pt x="120982" y="44315"/>
                  </a:lnTo>
                  <a:lnTo>
                    <a:pt x="120831" y="44277"/>
                  </a:lnTo>
                  <a:lnTo>
                    <a:pt x="120605" y="44277"/>
                  </a:lnTo>
                  <a:lnTo>
                    <a:pt x="120380" y="44352"/>
                  </a:lnTo>
                  <a:lnTo>
                    <a:pt x="120380" y="44352"/>
                  </a:lnTo>
                  <a:lnTo>
                    <a:pt x="119928" y="46196"/>
                  </a:lnTo>
                  <a:lnTo>
                    <a:pt x="119402" y="48039"/>
                  </a:lnTo>
                  <a:lnTo>
                    <a:pt x="119402" y="48039"/>
                  </a:lnTo>
                  <a:lnTo>
                    <a:pt x="119251" y="48566"/>
                  </a:lnTo>
                  <a:lnTo>
                    <a:pt x="119063" y="49092"/>
                  </a:lnTo>
                  <a:lnTo>
                    <a:pt x="118837" y="49619"/>
                  </a:lnTo>
                  <a:lnTo>
                    <a:pt x="118574" y="50108"/>
                  </a:lnTo>
                  <a:lnTo>
                    <a:pt x="118273" y="50597"/>
                  </a:lnTo>
                  <a:lnTo>
                    <a:pt x="117935" y="51048"/>
                  </a:lnTo>
                  <a:lnTo>
                    <a:pt x="117596" y="51462"/>
                  </a:lnTo>
                  <a:lnTo>
                    <a:pt x="117182" y="51876"/>
                  </a:lnTo>
                  <a:lnTo>
                    <a:pt x="117182" y="51876"/>
                  </a:lnTo>
                  <a:lnTo>
                    <a:pt x="116768" y="52177"/>
                  </a:lnTo>
                  <a:lnTo>
                    <a:pt x="116392" y="52440"/>
                  </a:lnTo>
                  <a:lnTo>
                    <a:pt x="115978" y="52628"/>
                  </a:lnTo>
                  <a:lnTo>
                    <a:pt x="115602" y="52779"/>
                  </a:lnTo>
                  <a:lnTo>
                    <a:pt x="115188" y="52892"/>
                  </a:lnTo>
                  <a:lnTo>
                    <a:pt x="114775" y="52929"/>
                  </a:lnTo>
                  <a:lnTo>
                    <a:pt x="114398" y="52929"/>
                  </a:lnTo>
                  <a:lnTo>
                    <a:pt x="113985" y="52854"/>
                  </a:lnTo>
                  <a:lnTo>
                    <a:pt x="113608" y="52779"/>
                  </a:lnTo>
                  <a:lnTo>
                    <a:pt x="113270" y="52591"/>
                  </a:lnTo>
                  <a:lnTo>
                    <a:pt x="112931" y="52403"/>
                  </a:lnTo>
                  <a:lnTo>
                    <a:pt x="112593" y="52139"/>
                  </a:lnTo>
                  <a:lnTo>
                    <a:pt x="112292" y="51838"/>
                  </a:lnTo>
                  <a:lnTo>
                    <a:pt x="112028" y="51462"/>
                  </a:lnTo>
                  <a:lnTo>
                    <a:pt x="111803" y="51086"/>
                  </a:lnTo>
                  <a:lnTo>
                    <a:pt x="111615" y="50635"/>
                  </a:lnTo>
                  <a:lnTo>
                    <a:pt x="111615" y="50635"/>
                  </a:lnTo>
                  <a:lnTo>
                    <a:pt x="111351" y="49845"/>
                  </a:lnTo>
                  <a:lnTo>
                    <a:pt x="111163" y="49055"/>
                  </a:lnTo>
                  <a:lnTo>
                    <a:pt x="111013" y="48227"/>
                  </a:lnTo>
                  <a:lnTo>
                    <a:pt x="110937" y="47437"/>
                  </a:lnTo>
                  <a:lnTo>
                    <a:pt x="110937" y="47437"/>
                  </a:lnTo>
                  <a:lnTo>
                    <a:pt x="110336" y="40553"/>
                  </a:lnTo>
                  <a:lnTo>
                    <a:pt x="110072" y="37130"/>
                  </a:lnTo>
                  <a:lnTo>
                    <a:pt x="109847" y="33706"/>
                  </a:lnTo>
                  <a:lnTo>
                    <a:pt x="109847" y="33706"/>
                  </a:lnTo>
                  <a:lnTo>
                    <a:pt x="109771" y="33142"/>
                  </a:lnTo>
                  <a:lnTo>
                    <a:pt x="109696" y="32653"/>
                  </a:lnTo>
                  <a:lnTo>
                    <a:pt x="109546" y="32126"/>
                  </a:lnTo>
                  <a:lnTo>
                    <a:pt x="109395" y="31637"/>
                  </a:lnTo>
                  <a:lnTo>
                    <a:pt x="109207" y="31186"/>
                  </a:lnTo>
                  <a:lnTo>
                    <a:pt x="108944" y="30735"/>
                  </a:lnTo>
                  <a:lnTo>
                    <a:pt x="108680" y="30321"/>
                  </a:lnTo>
                  <a:lnTo>
                    <a:pt x="108342" y="29907"/>
                  </a:lnTo>
                  <a:lnTo>
                    <a:pt x="108342" y="29907"/>
                  </a:lnTo>
                  <a:lnTo>
                    <a:pt x="107665" y="29079"/>
                  </a:lnTo>
                  <a:lnTo>
                    <a:pt x="107326" y="28703"/>
                  </a:lnTo>
                  <a:lnTo>
                    <a:pt x="106950" y="28327"/>
                  </a:lnTo>
                  <a:lnTo>
                    <a:pt x="106950" y="28327"/>
                  </a:lnTo>
                  <a:lnTo>
                    <a:pt x="102436" y="24640"/>
                  </a:lnTo>
                  <a:lnTo>
                    <a:pt x="100179" y="22797"/>
                  </a:lnTo>
                  <a:lnTo>
                    <a:pt x="97846" y="20991"/>
                  </a:lnTo>
                  <a:lnTo>
                    <a:pt x="97846" y="20991"/>
                  </a:lnTo>
                  <a:lnTo>
                    <a:pt x="97357" y="20615"/>
                  </a:lnTo>
                  <a:lnTo>
                    <a:pt x="96831" y="20277"/>
                  </a:lnTo>
                  <a:lnTo>
                    <a:pt x="96304" y="19938"/>
                  </a:lnTo>
                  <a:lnTo>
                    <a:pt x="95702" y="19637"/>
                  </a:lnTo>
                  <a:lnTo>
                    <a:pt x="95100" y="19412"/>
                  </a:lnTo>
                  <a:lnTo>
                    <a:pt x="94423" y="19223"/>
                  </a:lnTo>
                  <a:lnTo>
                    <a:pt x="94084" y="19186"/>
                  </a:lnTo>
                  <a:lnTo>
                    <a:pt x="93708" y="19148"/>
                  </a:lnTo>
                  <a:lnTo>
                    <a:pt x="93294" y="19148"/>
                  </a:lnTo>
                  <a:lnTo>
                    <a:pt x="92918" y="19148"/>
                  </a:lnTo>
                  <a:lnTo>
                    <a:pt x="92918" y="19148"/>
                  </a:lnTo>
                  <a:close/>
                  <a:moveTo>
                    <a:pt x="46309" y="8088"/>
                  </a:moveTo>
                  <a:lnTo>
                    <a:pt x="46309" y="8088"/>
                  </a:lnTo>
                  <a:lnTo>
                    <a:pt x="46271" y="8352"/>
                  </a:lnTo>
                  <a:lnTo>
                    <a:pt x="46271" y="8427"/>
                  </a:lnTo>
                  <a:lnTo>
                    <a:pt x="46309" y="8465"/>
                  </a:lnTo>
                  <a:lnTo>
                    <a:pt x="46309" y="8465"/>
                  </a:lnTo>
                  <a:lnTo>
                    <a:pt x="47325" y="10045"/>
                  </a:lnTo>
                  <a:lnTo>
                    <a:pt x="48303" y="11625"/>
                  </a:lnTo>
                  <a:lnTo>
                    <a:pt x="49206" y="13242"/>
                  </a:lnTo>
                  <a:lnTo>
                    <a:pt x="50071" y="14897"/>
                  </a:lnTo>
                  <a:lnTo>
                    <a:pt x="50898" y="16553"/>
                  </a:lnTo>
                  <a:lnTo>
                    <a:pt x="51688" y="18245"/>
                  </a:lnTo>
                  <a:lnTo>
                    <a:pt x="52441" y="19938"/>
                  </a:lnTo>
                  <a:lnTo>
                    <a:pt x="53155" y="21669"/>
                  </a:lnTo>
                  <a:lnTo>
                    <a:pt x="53155" y="21669"/>
                  </a:lnTo>
                  <a:lnTo>
                    <a:pt x="53532" y="22459"/>
                  </a:lnTo>
                  <a:lnTo>
                    <a:pt x="53983" y="23249"/>
                  </a:lnTo>
                  <a:lnTo>
                    <a:pt x="54472" y="24001"/>
                  </a:lnTo>
                  <a:lnTo>
                    <a:pt x="54961" y="24716"/>
                  </a:lnTo>
                  <a:lnTo>
                    <a:pt x="54961" y="24716"/>
                  </a:lnTo>
                  <a:lnTo>
                    <a:pt x="55112" y="24941"/>
                  </a:lnTo>
                  <a:lnTo>
                    <a:pt x="55300" y="25129"/>
                  </a:lnTo>
                  <a:lnTo>
                    <a:pt x="55488" y="25280"/>
                  </a:lnTo>
                  <a:lnTo>
                    <a:pt x="55714" y="25393"/>
                  </a:lnTo>
                  <a:lnTo>
                    <a:pt x="55939" y="25506"/>
                  </a:lnTo>
                  <a:lnTo>
                    <a:pt x="56240" y="25543"/>
                  </a:lnTo>
                  <a:lnTo>
                    <a:pt x="56504" y="25506"/>
                  </a:lnTo>
                  <a:lnTo>
                    <a:pt x="56842" y="25430"/>
                  </a:lnTo>
                  <a:lnTo>
                    <a:pt x="56842" y="25430"/>
                  </a:lnTo>
                  <a:lnTo>
                    <a:pt x="57030" y="24979"/>
                  </a:lnTo>
                  <a:lnTo>
                    <a:pt x="57143" y="24528"/>
                  </a:lnTo>
                  <a:lnTo>
                    <a:pt x="57294" y="24076"/>
                  </a:lnTo>
                  <a:lnTo>
                    <a:pt x="57369" y="23587"/>
                  </a:lnTo>
                  <a:lnTo>
                    <a:pt x="57519" y="22647"/>
                  </a:lnTo>
                  <a:lnTo>
                    <a:pt x="57557" y="21706"/>
                  </a:lnTo>
                  <a:lnTo>
                    <a:pt x="57557" y="20728"/>
                  </a:lnTo>
                  <a:lnTo>
                    <a:pt x="57557" y="19788"/>
                  </a:lnTo>
                  <a:lnTo>
                    <a:pt x="57406" y="17869"/>
                  </a:lnTo>
                  <a:lnTo>
                    <a:pt x="57406" y="17869"/>
                  </a:lnTo>
                  <a:lnTo>
                    <a:pt x="57256" y="15499"/>
                  </a:lnTo>
                  <a:lnTo>
                    <a:pt x="57068" y="13581"/>
                  </a:lnTo>
                  <a:lnTo>
                    <a:pt x="56917" y="12038"/>
                  </a:lnTo>
                  <a:lnTo>
                    <a:pt x="56729" y="10797"/>
                  </a:lnTo>
                  <a:lnTo>
                    <a:pt x="56504" y="9819"/>
                  </a:lnTo>
                  <a:lnTo>
                    <a:pt x="56240" y="8954"/>
                  </a:lnTo>
                  <a:lnTo>
                    <a:pt x="55939" y="8201"/>
                  </a:lnTo>
                  <a:lnTo>
                    <a:pt x="55601" y="7487"/>
                  </a:lnTo>
                  <a:lnTo>
                    <a:pt x="55601" y="7487"/>
                  </a:lnTo>
                  <a:lnTo>
                    <a:pt x="46309" y="8088"/>
                  </a:lnTo>
                  <a:lnTo>
                    <a:pt x="46309" y="8088"/>
                  </a:lnTo>
                  <a:close/>
                  <a:moveTo>
                    <a:pt x="82912" y="13054"/>
                  </a:moveTo>
                  <a:lnTo>
                    <a:pt x="82912" y="13054"/>
                  </a:lnTo>
                  <a:lnTo>
                    <a:pt x="82874" y="13882"/>
                  </a:lnTo>
                  <a:lnTo>
                    <a:pt x="82874" y="14145"/>
                  </a:lnTo>
                  <a:lnTo>
                    <a:pt x="82912" y="14371"/>
                  </a:lnTo>
                  <a:lnTo>
                    <a:pt x="82912" y="14371"/>
                  </a:lnTo>
                  <a:lnTo>
                    <a:pt x="83175" y="15236"/>
                  </a:lnTo>
                  <a:lnTo>
                    <a:pt x="83363" y="16101"/>
                  </a:lnTo>
                  <a:lnTo>
                    <a:pt x="83551" y="16966"/>
                  </a:lnTo>
                  <a:lnTo>
                    <a:pt x="83702" y="17869"/>
                  </a:lnTo>
                  <a:lnTo>
                    <a:pt x="83965" y="19637"/>
                  </a:lnTo>
                  <a:lnTo>
                    <a:pt x="84116" y="21405"/>
                  </a:lnTo>
                  <a:lnTo>
                    <a:pt x="84116" y="21405"/>
                  </a:lnTo>
                  <a:lnTo>
                    <a:pt x="84341" y="23738"/>
                  </a:lnTo>
                  <a:lnTo>
                    <a:pt x="84605" y="26032"/>
                  </a:lnTo>
                  <a:lnTo>
                    <a:pt x="84868" y="28327"/>
                  </a:lnTo>
                  <a:lnTo>
                    <a:pt x="85169" y="30622"/>
                  </a:lnTo>
                  <a:lnTo>
                    <a:pt x="85169" y="30622"/>
                  </a:lnTo>
                  <a:lnTo>
                    <a:pt x="85319" y="31261"/>
                  </a:lnTo>
                  <a:lnTo>
                    <a:pt x="85507" y="31938"/>
                  </a:lnTo>
                  <a:lnTo>
                    <a:pt x="85771" y="32540"/>
                  </a:lnTo>
                  <a:lnTo>
                    <a:pt x="86034" y="33142"/>
                  </a:lnTo>
                  <a:lnTo>
                    <a:pt x="86034" y="33142"/>
                  </a:lnTo>
                  <a:lnTo>
                    <a:pt x="86147" y="33330"/>
                  </a:lnTo>
                  <a:lnTo>
                    <a:pt x="86297" y="33518"/>
                  </a:lnTo>
                  <a:lnTo>
                    <a:pt x="86448" y="33669"/>
                  </a:lnTo>
                  <a:lnTo>
                    <a:pt x="86598" y="33782"/>
                  </a:lnTo>
                  <a:lnTo>
                    <a:pt x="86786" y="33894"/>
                  </a:lnTo>
                  <a:lnTo>
                    <a:pt x="86975" y="33970"/>
                  </a:lnTo>
                  <a:lnTo>
                    <a:pt x="87163" y="34045"/>
                  </a:lnTo>
                  <a:lnTo>
                    <a:pt x="87351" y="34083"/>
                  </a:lnTo>
                  <a:lnTo>
                    <a:pt x="87539" y="34083"/>
                  </a:lnTo>
                  <a:lnTo>
                    <a:pt x="87727" y="34083"/>
                  </a:lnTo>
                  <a:lnTo>
                    <a:pt x="87915" y="34045"/>
                  </a:lnTo>
                  <a:lnTo>
                    <a:pt x="88141" y="33970"/>
                  </a:lnTo>
                  <a:lnTo>
                    <a:pt x="88329" y="33894"/>
                  </a:lnTo>
                  <a:lnTo>
                    <a:pt x="88479" y="33782"/>
                  </a:lnTo>
                  <a:lnTo>
                    <a:pt x="88667" y="33631"/>
                  </a:lnTo>
                  <a:lnTo>
                    <a:pt x="88818" y="33481"/>
                  </a:lnTo>
                  <a:lnTo>
                    <a:pt x="88818" y="33481"/>
                  </a:lnTo>
                  <a:lnTo>
                    <a:pt x="89232" y="32954"/>
                  </a:lnTo>
                  <a:lnTo>
                    <a:pt x="89608" y="32427"/>
                  </a:lnTo>
                  <a:lnTo>
                    <a:pt x="89946" y="31825"/>
                  </a:lnTo>
                  <a:lnTo>
                    <a:pt x="90210" y="31224"/>
                  </a:lnTo>
                  <a:lnTo>
                    <a:pt x="90210" y="31224"/>
                  </a:lnTo>
                  <a:lnTo>
                    <a:pt x="90398" y="30697"/>
                  </a:lnTo>
                  <a:lnTo>
                    <a:pt x="90586" y="30095"/>
                  </a:lnTo>
                  <a:lnTo>
                    <a:pt x="90736" y="29418"/>
                  </a:lnTo>
                  <a:lnTo>
                    <a:pt x="90887" y="28703"/>
                  </a:lnTo>
                  <a:lnTo>
                    <a:pt x="91000" y="27951"/>
                  </a:lnTo>
                  <a:lnTo>
                    <a:pt x="91113" y="27161"/>
                  </a:lnTo>
                  <a:lnTo>
                    <a:pt x="91225" y="25506"/>
                  </a:lnTo>
                  <a:lnTo>
                    <a:pt x="91263" y="23813"/>
                  </a:lnTo>
                  <a:lnTo>
                    <a:pt x="91263" y="23023"/>
                  </a:lnTo>
                  <a:lnTo>
                    <a:pt x="91225" y="22195"/>
                  </a:lnTo>
                  <a:lnTo>
                    <a:pt x="91188" y="21443"/>
                  </a:lnTo>
                  <a:lnTo>
                    <a:pt x="91113" y="20691"/>
                  </a:lnTo>
                  <a:lnTo>
                    <a:pt x="91000" y="20013"/>
                  </a:lnTo>
                  <a:lnTo>
                    <a:pt x="90887" y="19374"/>
                  </a:lnTo>
                  <a:lnTo>
                    <a:pt x="90887" y="19374"/>
                  </a:lnTo>
                  <a:lnTo>
                    <a:pt x="90398" y="19035"/>
                  </a:lnTo>
                  <a:lnTo>
                    <a:pt x="89871" y="18697"/>
                  </a:lnTo>
                  <a:lnTo>
                    <a:pt x="88931" y="17944"/>
                  </a:lnTo>
                  <a:lnTo>
                    <a:pt x="87990" y="17154"/>
                  </a:lnTo>
                  <a:lnTo>
                    <a:pt x="87050" y="16327"/>
                  </a:lnTo>
                  <a:lnTo>
                    <a:pt x="86072" y="15499"/>
                  </a:lnTo>
                  <a:lnTo>
                    <a:pt x="85094" y="14634"/>
                  </a:lnTo>
                  <a:lnTo>
                    <a:pt x="84040" y="13806"/>
                  </a:lnTo>
                  <a:lnTo>
                    <a:pt x="83476" y="13430"/>
                  </a:lnTo>
                  <a:lnTo>
                    <a:pt x="82912" y="13054"/>
                  </a:lnTo>
                  <a:lnTo>
                    <a:pt x="82912" y="13054"/>
                  </a:lnTo>
                  <a:close/>
                  <a:moveTo>
                    <a:pt x="112706" y="37280"/>
                  </a:moveTo>
                  <a:lnTo>
                    <a:pt x="112706" y="37280"/>
                  </a:lnTo>
                  <a:lnTo>
                    <a:pt x="112630" y="37882"/>
                  </a:lnTo>
                  <a:lnTo>
                    <a:pt x="112593" y="38145"/>
                  </a:lnTo>
                  <a:lnTo>
                    <a:pt x="112593" y="38446"/>
                  </a:lnTo>
                  <a:lnTo>
                    <a:pt x="112593" y="38446"/>
                  </a:lnTo>
                  <a:lnTo>
                    <a:pt x="112818" y="43036"/>
                  </a:lnTo>
                  <a:lnTo>
                    <a:pt x="112969" y="45330"/>
                  </a:lnTo>
                  <a:lnTo>
                    <a:pt x="113119" y="47625"/>
                  </a:lnTo>
                  <a:lnTo>
                    <a:pt x="113119" y="47625"/>
                  </a:lnTo>
                  <a:lnTo>
                    <a:pt x="113195" y="48265"/>
                  </a:lnTo>
                  <a:lnTo>
                    <a:pt x="113345" y="48942"/>
                  </a:lnTo>
                  <a:lnTo>
                    <a:pt x="113533" y="49581"/>
                  </a:lnTo>
                  <a:lnTo>
                    <a:pt x="113759" y="50183"/>
                  </a:lnTo>
                  <a:lnTo>
                    <a:pt x="113759" y="50183"/>
                  </a:lnTo>
                  <a:lnTo>
                    <a:pt x="113909" y="50446"/>
                  </a:lnTo>
                  <a:lnTo>
                    <a:pt x="114060" y="50635"/>
                  </a:lnTo>
                  <a:lnTo>
                    <a:pt x="114286" y="50747"/>
                  </a:lnTo>
                  <a:lnTo>
                    <a:pt x="114549" y="50823"/>
                  </a:lnTo>
                  <a:lnTo>
                    <a:pt x="114775" y="50860"/>
                  </a:lnTo>
                  <a:lnTo>
                    <a:pt x="115038" y="50823"/>
                  </a:lnTo>
                  <a:lnTo>
                    <a:pt x="115301" y="50710"/>
                  </a:lnTo>
                  <a:lnTo>
                    <a:pt x="115489" y="50559"/>
                  </a:lnTo>
                  <a:lnTo>
                    <a:pt x="115489" y="50559"/>
                  </a:lnTo>
                  <a:lnTo>
                    <a:pt x="115978" y="50070"/>
                  </a:lnTo>
                  <a:lnTo>
                    <a:pt x="116392" y="49581"/>
                  </a:lnTo>
                  <a:lnTo>
                    <a:pt x="116806" y="49055"/>
                  </a:lnTo>
                  <a:lnTo>
                    <a:pt x="116994" y="48754"/>
                  </a:lnTo>
                  <a:lnTo>
                    <a:pt x="117145" y="48490"/>
                  </a:lnTo>
                  <a:lnTo>
                    <a:pt x="117145" y="48490"/>
                  </a:lnTo>
                  <a:lnTo>
                    <a:pt x="117634" y="47399"/>
                  </a:lnTo>
                  <a:lnTo>
                    <a:pt x="118085" y="46346"/>
                  </a:lnTo>
                  <a:lnTo>
                    <a:pt x="118461" y="45255"/>
                  </a:lnTo>
                  <a:lnTo>
                    <a:pt x="118612" y="44729"/>
                  </a:lnTo>
                  <a:lnTo>
                    <a:pt x="118762" y="44164"/>
                  </a:lnTo>
                  <a:lnTo>
                    <a:pt x="118762" y="44164"/>
                  </a:lnTo>
                  <a:lnTo>
                    <a:pt x="118123" y="42810"/>
                  </a:lnTo>
                  <a:lnTo>
                    <a:pt x="117596" y="41719"/>
                  </a:lnTo>
                  <a:lnTo>
                    <a:pt x="117295" y="41268"/>
                  </a:lnTo>
                  <a:lnTo>
                    <a:pt x="117032" y="40816"/>
                  </a:lnTo>
                  <a:lnTo>
                    <a:pt x="116768" y="40440"/>
                  </a:lnTo>
                  <a:lnTo>
                    <a:pt x="116467" y="40064"/>
                  </a:lnTo>
                  <a:lnTo>
                    <a:pt x="116129" y="39725"/>
                  </a:lnTo>
                  <a:lnTo>
                    <a:pt x="115790" y="39387"/>
                  </a:lnTo>
                  <a:lnTo>
                    <a:pt x="115376" y="39086"/>
                  </a:lnTo>
                  <a:lnTo>
                    <a:pt x="114963" y="38747"/>
                  </a:lnTo>
                  <a:lnTo>
                    <a:pt x="113947" y="38070"/>
                  </a:lnTo>
                  <a:lnTo>
                    <a:pt x="112706" y="37280"/>
                  </a:lnTo>
                  <a:lnTo>
                    <a:pt x="112706" y="37280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8"/>
            <p:cNvSpPr/>
            <p:nvPr/>
          </p:nvSpPr>
          <p:spPr>
            <a:xfrm rot="-2084376">
              <a:off x="6851833" y="1359616"/>
              <a:ext cx="31305" cy="21935"/>
            </a:xfrm>
            <a:custGeom>
              <a:avLst/>
              <a:gdLst/>
              <a:ahLst/>
              <a:cxnLst/>
              <a:rect l="l" t="t" r="r" b="b"/>
              <a:pathLst>
                <a:path w="5907" h="4139" extrusionOk="0">
                  <a:moveTo>
                    <a:pt x="5907" y="4139"/>
                  </a:moveTo>
                  <a:lnTo>
                    <a:pt x="5907" y="4139"/>
                  </a:lnTo>
                  <a:lnTo>
                    <a:pt x="5305" y="4026"/>
                  </a:lnTo>
                  <a:lnTo>
                    <a:pt x="4740" y="3876"/>
                  </a:lnTo>
                  <a:lnTo>
                    <a:pt x="3612" y="3575"/>
                  </a:lnTo>
                  <a:lnTo>
                    <a:pt x="2521" y="3198"/>
                  </a:lnTo>
                  <a:lnTo>
                    <a:pt x="1430" y="2822"/>
                  </a:lnTo>
                  <a:lnTo>
                    <a:pt x="1430" y="2822"/>
                  </a:lnTo>
                  <a:lnTo>
                    <a:pt x="1091" y="2672"/>
                  </a:lnTo>
                  <a:lnTo>
                    <a:pt x="828" y="2521"/>
                  </a:lnTo>
                  <a:lnTo>
                    <a:pt x="565" y="2296"/>
                  </a:lnTo>
                  <a:lnTo>
                    <a:pt x="377" y="2070"/>
                  </a:lnTo>
                  <a:lnTo>
                    <a:pt x="189" y="1807"/>
                  </a:lnTo>
                  <a:lnTo>
                    <a:pt x="76" y="1468"/>
                  </a:lnTo>
                  <a:lnTo>
                    <a:pt x="38" y="1129"/>
                  </a:lnTo>
                  <a:lnTo>
                    <a:pt x="0" y="791"/>
                  </a:lnTo>
                  <a:lnTo>
                    <a:pt x="0" y="791"/>
                  </a:lnTo>
                  <a:lnTo>
                    <a:pt x="38" y="603"/>
                  </a:lnTo>
                  <a:lnTo>
                    <a:pt x="151" y="415"/>
                  </a:lnTo>
                  <a:lnTo>
                    <a:pt x="264" y="264"/>
                  </a:lnTo>
                  <a:lnTo>
                    <a:pt x="414" y="151"/>
                  </a:lnTo>
                  <a:lnTo>
                    <a:pt x="602" y="38"/>
                  </a:lnTo>
                  <a:lnTo>
                    <a:pt x="753" y="1"/>
                  </a:lnTo>
                  <a:lnTo>
                    <a:pt x="903" y="1"/>
                  </a:lnTo>
                  <a:lnTo>
                    <a:pt x="1054" y="76"/>
                  </a:lnTo>
                  <a:lnTo>
                    <a:pt x="1054" y="76"/>
                  </a:lnTo>
                  <a:lnTo>
                    <a:pt x="1580" y="603"/>
                  </a:lnTo>
                  <a:lnTo>
                    <a:pt x="2182" y="1054"/>
                  </a:lnTo>
                  <a:lnTo>
                    <a:pt x="2747" y="1468"/>
                  </a:lnTo>
                  <a:lnTo>
                    <a:pt x="3386" y="1882"/>
                  </a:lnTo>
                  <a:lnTo>
                    <a:pt x="4628" y="2634"/>
                  </a:lnTo>
                  <a:lnTo>
                    <a:pt x="5229" y="3010"/>
                  </a:lnTo>
                  <a:lnTo>
                    <a:pt x="5831" y="3424"/>
                  </a:lnTo>
                  <a:lnTo>
                    <a:pt x="5831" y="3424"/>
                  </a:lnTo>
                  <a:lnTo>
                    <a:pt x="5869" y="3499"/>
                  </a:lnTo>
                  <a:lnTo>
                    <a:pt x="5907" y="3650"/>
                  </a:lnTo>
                  <a:lnTo>
                    <a:pt x="5907" y="4139"/>
                  </a:lnTo>
                  <a:lnTo>
                    <a:pt x="5907" y="4139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8"/>
            <p:cNvSpPr/>
            <p:nvPr/>
          </p:nvSpPr>
          <p:spPr>
            <a:xfrm rot="-2084376">
              <a:off x="6773764" y="1366359"/>
              <a:ext cx="16948" cy="20144"/>
            </a:xfrm>
            <a:custGeom>
              <a:avLst/>
              <a:gdLst/>
              <a:ahLst/>
              <a:cxnLst/>
              <a:rect l="l" t="t" r="r" b="b"/>
              <a:pathLst>
                <a:path w="3198" h="3801" extrusionOk="0">
                  <a:moveTo>
                    <a:pt x="3198" y="2597"/>
                  </a:moveTo>
                  <a:lnTo>
                    <a:pt x="3198" y="2597"/>
                  </a:lnTo>
                  <a:lnTo>
                    <a:pt x="3198" y="2935"/>
                  </a:lnTo>
                  <a:lnTo>
                    <a:pt x="3085" y="3199"/>
                  </a:lnTo>
                  <a:lnTo>
                    <a:pt x="2934" y="3424"/>
                  </a:lnTo>
                  <a:lnTo>
                    <a:pt x="2746" y="3612"/>
                  </a:lnTo>
                  <a:lnTo>
                    <a:pt x="2483" y="3725"/>
                  </a:lnTo>
                  <a:lnTo>
                    <a:pt x="2220" y="3800"/>
                  </a:lnTo>
                  <a:lnTo>
                    <a:pt x="1919" y="3763"/>
                  </a:lnTo>
                  <a:lnTo>
                    <a:pt x="1618" y="3688"/>
                  </a:lnTo>
                  <a:lnTo>
                    <a:pt x="1618" y="3688"/>
                  </a:lnTo>
                  <a:lnTo>
                    <a:pt x="1242" y="3462"/>
                  </a:lnTo>
                  <a:lnTo>
                    <a:pt x="903" y="3236"/>
                  </a:lnTo>
                  <a:lnTo>
                    <a:pt x="602" y="2973"/>
                  </a:lnTo>
                  <a:lnTo>
                    <a:pt x="376" y="2672"/>
                  </a:lnTo>
                  <a:lnTo>
                    <a:pt x="188" y="2333"/>
                  </a:lnTo>
                  <a:lnTo>
                    <a:pt x="75" y="1957"/>
                  </a:lnTo>
                  <a:lnTo>
                    <a:pt x="0" y="1543"/>
                  </a:lnTo>
                  <a:lnTo>
                    <a:pt x="0" y="1130"/>
                  </a:lnTo>
                  <a:lnTo>
                    <a:pt x="0" y="1130"/>
                  </a:lnTo>
                  <a:lnTo>
                    <a:pt x="38" y="866"/>
                  </a:lnTo>
                  <a:lnTo>
                    <a:pt x="151" y="565"/>
                  </a:lnTo>
                  <a:lnTo>
                    <a:pt x="301" y="302"/>
                  </a:lnTo>
                  <a:lnTo>
                    <a:pt x="376" y="227"/>
                  </a:lnTo>
                  <a:lnTo>
                    <a:pt x="489" y="151"/>
                  </a:lnTo>
                  <a:lnTo>
                    <a:pt x="489" y="151"/>
                  </a:lnTo>
                  <a:lnTo>
                    <a:pt x="790" y="39"/>
                  </a:lnTo>
                  <a:lnTo>
                    <a:pt x="1166" y="1"/>
                  </a:lnTo>
                  <a:lnTo>
                    <a:pt x="1543" y="39"/>
                  </a:lnTo>
                  <a:lnTo>
                    <a:pt x="1693" y="76"/>
                  </a:lnTo>
                  <a:lnTo>
                    <a:pt x="1843" y="151"/>
                  </a:lnTo>
                  <a:lnTo>
                    <a:pt x="1843" y="151"/>
                  </a:lnTo>
                  <a:lnTo>
                    <a:pt x="2144" y="377"/>
                  </a:lnTo>
                  <a:lnTo>
                    <a:pt x="2408" y="603"/>
                  </a:lnTo>
                  <a:lnTo>
                    <a:pt x="2633" y="866"/>
                  </a:lnTo>
                  <a:lnTo>
                    <a:pt x="2822" y="1167"/>
                  </a:lnTo>
                  <a:lnTo>
                    <a:pt x="2972" y="1506"/>
                  </a:lnTo>
                  <a:lnTo>
                    <a:pt x="3085" y="1844"/>
                  </a:lnTo>
                  <a:lnTo>
                    <a:pt x="3160" y="2220"/>
                  </a:lnTo>
                  <a:lnTo>
                    <a:pt x="3198" y="2597"/>
                  </a:lnTo>
                  <a:lnTo>
                    <a:pt x="3198" y="2597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8"/>
            <p:cNvSpPr/>
            <p:nvPr/>
          </p:nvSpPr>
          <p:spPr>
            <a:xfrm rot="-2084376">
              <a:off x="6679392" y="1391170"/>
              <a:ext cx="20345" cy="14357"/>
            </a:xfrm>
            <a:custGeom>
              <a:avLst/>
              <a:gdLst/>
              <a:ahLst/>
              <a:cxnLst/>
              <a:rect l="l" t="t" r="r" b="b"/>
              <a:pathLst>
                <a:path w="3839" h="2709" extrusionOk="0">
                  <a:moveTo>
                    <a:pt x="3838" y="2295"/>
                  </a:moveTo>
                  <a:lnTo>
                    <a:pt x="3838" y="2295"/>
                  </a:lnTo>
                  <a:lnTo>
                    <a:pt x="3575" y="2558"/>
                  </a:lnTo>
                  <a:lnTo>
                    <a:pt x="3424" y="2671"/>
                  </a:lnTo>
                  <a:lnTo>
                    <a:pt x="3349" y="2709"/>
                  </a:lnTo>
                  <a:lnTo>
                    <a:pt x="3274" y="2709"/>
                  </a:lnTo>
                  <a:lnTo>
                    <a:pt x="3274" y="2709"/>
                  </a:lnTo>
                  <a:lnTo>
                    <a:pt x="2822" y="2671"/>
                  </a:lnTo>
                  <a:lnTo>
                    <a:pt x="2409" y="2596"/>
                  </a:lnTo>
                  <a:lnTo>
                    <a:pt x="1995" y="2445"/>
                  </a:lnTo>
                  <a:lnTo>
                    <a:pt x="1619" y="2295"/>
                  </a:lnTo>
                  <a:lnTo>
                    <a:pt x="1242" y="2069"/>
                  </a:lnTo>
                  <a:lnTo>
                    <a:pt x="866" y="1806"/>
                  </a:lnTo>
                  <a:lnTo>
                    <a:pt x="528" y="1542"/>
                  </a:lnTo>
                  <a:lnTo>
                    <a:pt x="227" y="1204"/>
                  </a:lnTo>
                  <a:lnTo>
                    <a:pt x="227" y="1204"/>
                  </a:lnTo>
                  <a:lnTo>
                    <a:pt x="114" y="1053"/>
                  </a:lnTo>
                  <a:lnTo>
                    <a:pt x="39" y="828"/>
                  </a:lnTo>
                  <a:lnTo>
                    <a:pt x="1" y="602"/>
                  </a:lnTo>
                  <a:lnTo>
                    <a:pt x="39" y="414"/>
                  </a:lnTo>
                  <a:lnTo>
                    <a:pt x="39" y="414"/>
                  </a:lnTo>
                  <a:lnTo>
                    <a:pt x="151" y="263"/>
                  </a:lnTo>
                  <a:lnTo>
                    <a:pt x="302" y="151"/>
                  </a:lnTo>
                  <a:lnTo>
                    <a:pt x="528" y="38"/>
                  </a:lnTo>
                  <a:lnTo>
                    <a:pt x="716" y="0"/>
                  </a:lnTo>
                  <a:lnTo>
                    <a:pt x="716" y="0"/>
                  </a:lnTo>
                  <a:lnTo>
                    <a:pt x="1205" y="75"/>
                  </a:lnTo>
                  <a:lnTo>
                    <a:pt x="1656" y="188"/>
                  </a:lnTo>
                  <a:lnTo>
                    <a:pt x="2108" y="339"/>
                  </a:lnTo>
                  <a:lnTo>
                    <a:pt x="2484" y="564"/>
                  </a:lnTo>
                  <a:lnTo>
                    <a:pt x="2860" y="828"/>
                  </a:lnTo>
                  <a:lnTo>
                    <a:pt x="3199" y="1129"/>
                  </a:lnTo>
                  <a:lnTo>
                    <a:pt x="3537" y="1505"/>
                  </a:lnTo>
                  <a:lnTo>
                    <a:pt x="3800" y="1919"/>
                  </a:lnTo>
                  <a:lnTo>
                    <a:pt x="3800" y="1919"/>
                  </a:lnTo>
                  <a:lnTo>
                    <a:pt x="3838" y="2069"/>
                  </a:lnTo>
                  <a:lnTo>
                    <a:pt x="3838" y="2295"/>
                  </a:lnTo>
                  <a:lnTo>
                    <a:pt x="3838" y="2295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8"/>
            <p:cNvSpPr/>
            <p:nvPr/>
          </p:nvSpPr>
          <p:spPr>
            <a:xfrm rot="-2084376">
              <a:off x="6814714" y="1365122"/>
              <a:ext cx="14357" cy="18347"/>
            </a:xfrm>
            <a:custGeom>
              <a:avLst/>
              <a:gdLst/>
              <a:ahLst/>
              <a:cxnLst/>
              <a:rect l="l" t="t" r="r" b="b"/>
              <a:pathLst>
                <a:path w="2709" h="3462" extrusionOk="0">
                  <a:moveTo>
                    <a:pt x="2709" y="3461"/>
                  </a:moveTo>
                  <a:lnTo>
                    <a:pt x="2709" y="3461"/>
                  </a:lnTo>
                  <a:lnTo>
                    <a:pt x="2144" y="3386"/>
                  </a:lnTo>
                  <a:lnTo>
                    <a:pt x="1655" y="3273"/>
                  </a:lnTo>
                  <a:lnTo>
                    <a:pt x="1204" y="3123"/>
                  </a:lnTo>
                  <a:lnTo>
                    <a:pt x="865" y="2897"/>
                  </a:lnTo>
                  <a:lnTo>
                    <a:pt x="564" y="2671"/>
                  </a:lnTo>
                  <a:lnTo>
                    <a:pt x="339" y="2333"/>
                  </a:lnTo>
                  <a:lnTo>
                    <a:pt x="150" y="1994"/>
                  </a:lnTo>
                  <a:lnTo>
                    <a:pt x="38" y="1543"/>
                  </a:lnTo>
                  <a:lnTo>
                    <a:pt x="38" y="1543"/>
                  </a:lnTo>
                  <a:lnTo>
                    <a:pt x="0" y="1091"/>
                  </a:lnTo>
                  <a:lnTo>
                    <a:pt x="0" y="903"/>
                  </a:lnTo>
                  <a:lnTo>
                    <a:pt x="38" y="677"/>
                  </a:lnTo>
                  <a:lnTo>
                    <a:pt x="113" y="489"/>
                  </a:lnTo>
                  <a:lnTo>
                    <a:pt x="226" y="339"/>
                  </a:lnTo>
                  <a:lnTo>
                    <a:pt x="414" y="188"/>
                  </a:lnTo>
                  <a:lnTo>
                    <a:pt x="640" y="76"/>
                  </a:lnTo>
                  <a:lnTo>
                    <a:pt x="640" y="76"/>
                  </a:lnTo>
                  <a:lnTo>
                    <a:pt x="828" y="0"/>
                  </a:lnTo>
                  <a:lnTo>
                    <a:pt x="1053" y="0"/>
                  </a:lnTo>
                  <a:lnTo>
                    <a:pt x="1241" y="38"/>
                  </a:lnTo>
                  <a:lnTo>
                    <a:pt x="1467" y="113"/>
                  </a:lnTo>
                  <a:lnTo>
                    <a:pt x="1655" y="226"/>
                  </a:lnTo>
                  <a:lnTo>
                    <a:pt x="1806" y="377"/>
                  </a:lnTo>
                  <a:lnTo>
                    <a:pt x="1956" y="565"/>
                  </a:lnTo>
                  <a:lnTo>
                    <a:pt x="2069" y="790"/>
                  </a:lnTo>
                  <a:lnTo>
                    <a:pt x="2069" y="790"/>
                  </a:lnTo>
                  <a:lnTo>
                    <a:pt x="2219" y="1317"/>
                  </a:lnTo>
                  <a:lnTo>
                    <a:pt x="2370" y="1957"/>
                  </a:lnTo>
                  <a:lnTo>
                    <a:pt x="2709" y="3461"/>
                  </a:lnTo>
                  <a:lnTo>
                    <a:pt x="2709" y="3461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8"/>
            <p:cNvSpPr/>
            <p:nvPr/>
          </p:nvSpPr>
          <p:spPr>
            <a:xfrm rot="-2084376">
              <a:off x="6732986" y="1393798"/>
              <a:ext cx="5586" cy="5194"/>
            </a:xfrm>
            <a:custGeom>
              <a:avLst/>
              <a:gdLst/>
              <a:ahLst/>
              <a:cxnLst/>
              <a:rect l="l" t="t" r="r" b="b"/>
              <a:pathLst>
                <a:path w="1054" h="980" extrusionOk="0">
                  <a:moveTo>
                    <a:pt x="452" y="979"/>
                  </a:moveTo>
                  <a:lnTo>
                    <a:pt x="452" y="979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02" y="1"/>
                  </a:lnTo>
                  <a:lnTo>
                    <a:pt x="602" y="1"/>
                  </a:lnTo>
                  <a:lnTo>
                    <a:pt x="1053" y="678"/>
                  </a:lnTo>
                  <a:lnTo>
                    <a:pt x="1053" y="678"/>
                  </a:lnTo>
                  <a:lnTo>
                    <a:pt x="452" y="979"/>
                  </a:lnTo>
                  <a:lnTo>
                    <a:pt x="452" y="979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8" name="Google Shape;5818;p58"/>
          <p:cNvGrpSpPr/>
          <p:nvPr/>
        </p:nvGrpSpPr>
        <p:grpSpPr>
          <a:xfrm>
            <a:off x="760679" y="1147801"/>
            <a:ext cx="474981" cy="650298"/>
            <a:chOff x="1060100" y="3348113"/>
            <a:chExt cx="349225" cy="478125"/>
          </a:xfrm>
        </p:grpSpPr>
        <p:sp>
          <p:nvSpPr>
            <p:cNvPr id="5819" name="Google Shape;5819;p58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8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1" name="Google Shape;5821;p58"/>
          <p:cNvGrpSpPr/>
          <p:nvPr/>
        </p:nvGrpSpPr>
        <p:grpSpPr>
          <a:xfrm>
            <a:off x="8013095" y="3727257"/>
            <a:ext cx="636765" cy="391233"/>
            <a:chOff x="83000" y="3568688"/>
            <a:chExt cx="468175" cy="287650"/>
          </a:xfrm>
        </p:grpSpPr>
        <p:sp>
          <p:nvSpPr>
            <p:cNvPr id="5822" name="Google Shape;5822;p58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8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8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8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8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8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8" name="Google Shape;5828;p58"/>
          <p:cNvGrpSpPr/>
          <p:nvPr/>
        </p:nvGrpSpPr>
        <p:grpSpPr>
          <a:xfrm>
            <a:off x="4571997" y="1423947"/>
            <a:ext cx="551725" cy="484026"/>
            <a:chOff x="734050" y="4906100"/>
            <a:chExt cx="405650" cy="355875"/>
          </a:xfrm>
        </p:grpSpPr>
        <p:sp>
          <p:nvSpPr>
            <p:cNvPr id="5829" name="Google Shape;5829;p58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extrusionOk="0">
                  <a:moveTo>
                    <a:pt x="6918" y="0"/>
                  </a:move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8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fill="none" extrusionOk="0">
                  <a:moveTo>
                    <a:pt x="6937" y="0"/>
                  </a:moveTo>
                  <a:lnTo>
                    <a:pt x="6937" y="0"/>
                  </a:lnTo>
                  <a:lnTo>
                    <a:pt x="6918" y="0"/>
                  </a:lnTo>
                  <a:lnTo>
                    <a:pt x="6918" y="0"/>
                  </a:ln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171" y="4511"/>
                  </a:lnTo>
                  <a:lnTo>
                    <a:pt x="171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8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extrusionOk="0">
                  <a:moveTo>
                    <a:pt x="513" y="0"/>
                  </a:move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8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fill="none" extrusionOk="0">
                  <a:moveTo>
                    <a:pt x="570" y="0"/>
                  </a:moveTo>
                  <a:lnTo>
                    <a:pt x="570" y="0"/>
                  </a:lnTo>
                  <a:lnTo>
                    <a:pt x="513" y="0"/>
                  </a:ln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8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extrusionOk="0">
                  <a:moveTo>
                    <a:pt x="607" y="0"/>
                  </a:move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8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fill="none" extrusionOk="0">
                  <a:moveTo>
                    <a:pt x="702" y="0"/>
                  </a:moveTo>
                  <a:lnTo>
                    <a:pt x="702" y="0"/>
                  </a:lnTo>
                  <a:lnTo>
                    <a:pt x="607" y="0"/>
                  </a:ln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285" y="1422"/>
                  </a:lnTo>
                  <a:lnTo>
                    <a:pt x="285" y="1422"/>
                  </a:lnTo>
                  <a:lnTo>
                    <a:pt x="323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02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8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extrusionOk="0">
                  <a:moveTo>
                    <a:pt x="569" y="341"/>
                  </a:moveTo>
                  <a:lnTo>
                    <a:pt x="607" y="360"/>
                  </a:lnTo>
                  <a:lnTo>
                    <a:pt x="645" y="398"/>
                  </a:lnTo>
                  <a:lnTo>
                    <a:pt x="645" y="455"/>
                  </a:lnTo>
                  <a:lnTo>
                    <a:pt x="626" y="512"/>
                  </a:lnTo>
                  <a:lnTo>
                    <a:pt x="607" y="550"/>
                  </a:lnTo>
                  <a:lnTo>
                    <a:pt x="569" y="569"/>
                  </a:lnTo>
                  <a:lnTo>
                    <a:pt x="456" y="607"/>
                  </a:lnTo>
                  <a:lnTo>
                    <a:pt x="361" y="626"/>
                  </a:lnTo>
                  <a:lnTo>
                    <a:pt x="304" y="626"/>
                  </a:lnTo>
                  <a:lnTo>
                    <a:pt x="380" y="569"/>
                  </a:lnTo>
                  <a:lnTo>
                    <a:pt x="418" y="493"/>
                  </a:lnTo>
                  <a:lnTo>
                    <a:pt x="418" y="436"/>
                  </a:lnTo>
                  <a:lnTo>
                    <a:pt x="418" y="398"/>
                  </a:lnTo>
                  <a:lnTo>
                    <a:pt x="493" y="360"/>
                  </a:lnTo>
                  <a:lnTo>
                    <a:pt x="569" y="341"/>
                  </a:lnTo>
                  <a:close/>
                  <a:moveTo>
                    <a:pt x="569" y="0"/>
                  </a:move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8"/>
            <p:cNvSpPr/>
            <p:nvPr/>
          </p:nvSpPr>
          <p:spPr>
            <a:xfrm>
              <a:off x="1028775" y="5028825"/>
              <a:ext cx="8575" cy="7125"/>
            </a:xfrm>
            <a:custGeom>
              <a:avLst/>
              <a:gdLst/>
              <a:ahLst/>
              <a:cxnLst/>
              <a:rect l="l" t="t" r="r" b="b"/>
              <a:pathLst>
                <a:path w="343" h="285" fill="none" extrusionOk="0">
                  <a:moveTo>
                    <a:pt x="58" y="285"/>
                  </a:moveTo>
                  <a:lnTo>
                    <a:pt x="58" y="285"/>
                  </a:lnTo>
                  <a:lnTo>
                    <a:pt x="1" y="285"/>
                  </a:lnTo>
                  <a:lnTo>
                    <a:pt x="1" y="285"/>
                  </a:lnTo>
                  <a:lnTo>
                    <a:pt x="77" y="228"/>
                  </a:lnTo>
                  <a:lnTo>
                    <a:pt x="77" y="228"/>
                  </a:lnTo>
                  <a:lnTo>
                    <a:pt x="115" y="152"/>
                  </a:lnTo>
                  <a:lnTo>
                    <a:pt x="115" y="9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90" y="19"/>
                  </a:lnTo>
                  <a:lnTo>
                    <a:pt x="190" y="19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304" y="19"/>
                  </a:lnTo>
                  <a:lnTo>
                    <a:pt x="342" y="57"/>
                  </a:lnTo>
                  <a:lnTo>
                    <a:pt x="342" y="57"/>
                  </a:lnTo>
                  <a:lnTo>
                    <a:pt x="342" y="114"/>
                  </a:lnTo>
                  <a:lnTo>
                    <a:pt x="323" y="171"/>
                  </a:lnTo>
                  <a:lnTo>
                    <a:pt x="304" y="209"/>
                  </a:lnTo>
                  <a:lnTo>
                    <a:pt x="266" y="228"/>
                  </a:lnTo>
                  <a:lnTo>
                    <a:pt x="153" y="266"/>
                  </a:lnTo>
                  <a:lnTo>
                    <a:pt x="58" y="28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8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fill="none" extrusionOk="0">
                  <a:moveTo>
                    <a:pt x="569" y="0"/>
                  </a:moveTo>
                  <a:lnTo>
                    <a:pt x="569" y="0"/>
                  </a:ln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8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extrusionOk="0">
                  <a:moveTo>
                    <a:pt x="14690" y="2995"/>
                  </a:moveTo>
                  <a:lnTo>
                    <a:pt x="14766" y="3147"/>
                  </a:lnTo>
                  <a:lnTo>
                    <a:pt x="14785" y="3298"/>
                  </a:lnTo>
                  <a:lnTo>
                    <a:pt x="14785" y="3431"/>
                  </a:lnTo>
                  <a:lnTo>
                    <a:pt x="14766" y="3564"/>
                  </a:lnTo>
                  <a:lnTo>
                    <a:pt x="14690" y="3696"/>
                  </a:lnTo>
                  <a:lnTo>
                    <a:pt x="14614" y="3829"/>
                  </a:lnTo>
                  <a:lnTo>
                    <a:pt x="14500" y="3924"/>
                  </a:lnTo>
                  <a:lnTo>
                    <a:pt x="14368" y="4018"/>
                  </a:lnTo>
                  <a:lnTo>
                    <a:pt x="14197" y="4094"/>
                  </a:lnTo>
                  <a:lnTo>
                    <a:pt x="14045" y="4170"/>
                  </a:lnTo>
                  <a:lnTo>
                    <a:pt x="13723" y="4303"/>
                  </a:lnTo>
                  <a:lnTo>
                    <a:pt x="13780" y="3943"/>
                  </a:lnTo>
                  <a:lnTo>
                    <a:pt x="13780" y="3867"/>
                  </a:lnTo>
                  <a:lnTo>
                    <a:pt x="13723" y="3791"/>
                  </a:lnTo>
                  <a:lnTo>
                    <a:pt x="13666" y="3753"/>
                  </a:lnTo>
                  <a:lnTo>
                    <a:pt x="13591" y="3734"/>
                  </a:lnTo>
                  <a:lnTo>
                    <a:pt x="13553" y="3753"/>
                  </a:lnTo>
                  <a:lnTo>
                    <a:pt x="13515" y="3772"/>
                  </a:lnTo>
                  <a:lnTo>
                    <a:pt x="13477" y="3810"/>
                  </a:lnTo>
                  <a:lnTo>
                    <a:pt x="13458" y="3867"/>
                  </a:lnTo>
                  <a:lnTo>
                    <a:pt x="13382" y="4379"/>
                  </a:lnTo>
                  <a:lnTo>
                    <a:pt x="13325" y="4644"/>
                  </a:lnTo>
                  <a:lnTo>
                    <a:pt x="13249" y="4909"/>
                  </a:lnTo>
                  <a:lnTo>
                    <a:pt x="13192" y="5023"/>
                  </a:lnTo>
                  <a:lnTo>
                    <a:pt x="13136" y="5118"/>
                  </a:lnTo>
                  <a:lnTo>
                    <a:pt x="13060" y="5212"/>
                  </a:lnTo>
                  <a:lnTo>
                    <a:pt x="12984" y="5307"/>
                  </a:lnTo>
                  <a:lnTo>
                    <a:pt x="12889" y="5364"/>
                  </a:lnTo>
                  <a:lnTo>
                    <a:pt x="12794" y="5421"/>
                  </a:lnTo>
                  <a:lnTo>
                    <a:pt x="12662" y="5459"/>
                  </a:lnTo>
                  <a:lnTo>
                    <a:pt x="12415" y="5459"/>
                  </a:lnTo>
                  <a:lnTo>
                    <a:pt x="12302" y="5440"/>
                  </a:lnTo>
                  <a:lnTo>
                    <a:pt x="11866" y="5326"/>
                  </a:lnTo>
                  <a:lnTo>
                    <a:pt x="11449" y="5212"/>
                  </a:lnTo>
                  <a:lnTo>
                    <a:pt x="11032" y="5061"/>
                  </a:lnTo>
                  <a:lnTo>
                    <a:pt x="10615" y="4909"/>
                  </a:lnTo>
                  <a:lnTo>
                    <a:pt x="10804" y="4833"/>
                  </a:lnTo>
                  <a:lnTo>
                    <a:pt x="11013" y="4777"/>
                  </a:lnTo>
                  <a:lnTo>
                    <a:pt x="11449" y="4701"/>
                  </a:lnTo>
                  <a:lnTo>
                    <a:pt x="11866" y="4606"/>
                  </a:lnTo>
                  <a:lnTo>
                    <a:pt x="12036" y="4549"/>
                  </a:lnTo>
                  <a:lnTo>
                    <a:pt x="12207" y="4473"/>
                  </a:lnTo>
                  <a:lnTo>
                    <a:pt x="12359" y="4379"/>
                  </a:lnTo>
                  <a:lnTo>
                    <a:pt x="12510" y="4246"/>
                  </a:lnTo>
                  <a:lnTo>
                    <a:pt x="12662" y="4113"/>
                  </a:lnTo>
                  <a:lnTo>
                    <a:pt x="12794" y="3962"/>
                  </a:lnTo>
                  <a:lnTo>
                    <a:pt x="12927" y="3810"/>
                  </a:lnTo>
                  <a:lnTo>
                    <a:pt x="13079" y="3677"/>
                  </a:lnTo>
                  <a:lnTo>
                    <a:pt x="13230" y="3564"/>
                  </a:lnTo>
                  <a:lnTo>
                    <a:pt x="13382" y="3469"/>
                  </a:lnTo>
                  <a:lnTo>
                    <a:pt x="13553" y="3393"/>
                  </a:lnTo>
                  <a:lnTo>
                    <a:pt x="13742" y="3317"/>
                  </a:lnTo>
                  <a:lnTo>
                    <a:pt x="13932" y="3260"/>
                  </a:lnTo>
                  <a:lnTo>
                    <a:pt x="14140" y="3203"/>
                  </a:lnTo>
                  <a:lnTo>
                    <a:pt x="14406" y="3128"/>
                  </a:lnTo>
                  <a:lnTo>
                    <a:pt x="14557" y="3071"/>
                  </a:lnTo>
                  <a:lnTo>
                    <a:pt x="14690" y="2995"/>
                  </a:lnTo>
                  <a:close/>
                  <a:moveTo>
                    <a:pt x="1043" y="1839"/>
                  </a:moveTo>
                  <a:lnTo>
                    <a:pt x="1138" y="1877"/>
                  </a:lnTo>
                  <a:lnTo>
                    <a:pt x="1233" y="1915"/>
                  </a:lnTo>
                  <a:lnTo>
                    <a:pt x="1309" y="1971"/>
                  </a:lnTo>
                  <a:lnTo>
                    <a:pt x="1366" y="2047"/>
                  </a:lnTo>
                  <a:lnTo>
                    <a:pt x="1422" y="2161"/>
                  </a:lnTo>
                  <a:lnTo>
                    <a:pt x="1441" y="2294"/>
                  </a:lnTo>
                  <a:lnTo>
                    <a:pt x="1441" y="2445"/>
                  </a:lnTo>
                  <a:lnTo>
                    <a:pt x="1422" y="2654"/>
                  </a:lnTo>
                  <a:lnTo>
                    <a:pt x="1422" y="2767"/>
                  </a:lnTo>
                  <a:lnTo>
                    <a:pt x="1441" y="2862"/>
                  </a:lnTo>
                  <a:lnTo>
                    <a:pt x="1479" y="2938"/>
                  </a:lnTo>
                  <a:lnTo>
                    <a:pt x="1536" y="3014"/>
                  </a:lnTo>
                  <a:lnTo>
                    <a:pt x="1593" y="3090"/>
                  </a:lnTo>
                  <a:lnTo>
                    <a:pt x="1688" y="3147"/>
                  </a:lnTo>
                  <a:lnTo>
                    <a:pt x="1858" y="3222"/>
                  </a:lnTo>
                  <a:lnTo>
                    <a:pt x="1953" y="3241"/>
                  </a:lnTo>
                  <a:lnTo>
                    <a:pt x="2029" y="3241"/>
                  </a:lnTo>
                  <a:lnTo>
                    <a:pt x="2256" y="3222"/>
                  </a:lnTo>
                  <a:lnTo>
                    <a:pt x="2484" y="3203"/>
                  </a:lnTo>
                  <a:lnTo>
                    <a:pt x="2598" y="3184"/>
                  </a:lnTo>
                  <a:lnTo>
                    <a:pt x="2711" y="3203"/>
                  </a:lnTo>
                  <a:lnTo>
                    <a:pt x="2825" y="3222"/>
                  </a:lnTo>
                  <a:lnTo>
                    <a:pt x="2939" y="3260"/>
                  </a:lnTo>
                  <a:lnTo>
                    <a:pt x="3033" y="3317"/>
                  </a:lnTo>
                  <a:lnTo>
                    <a:pt x="3128" y="3374"/>
                  </a:lnTo>
                  <a:lnTo>
                    <a:pt x="3204" y="3450"/>
                  </a:lnTo>
                  <a:lnTo>
                    <a:pt x="3356" y="3620"/>
                  </a:lnTo>
                  <a:lnTo>
                    <a:pt x="3488" y="3829"/>
                  </a:lnTo>
                  <a:lnTo>
                    <a:pt x="3602" y="4037"/>
                  </a:lnTo>
                  <a:lnTo>
                    <a:pt x="3811" y="4454"/>
                  </a:lnTo>
                  <a:lnTo>
                    <a:pt x="3905" y="4644"/>
                  </a:lnTo>
                  <a:lnTo>
                    <a:pt x="3981" y="4758"/>
                  </a:lnTo>
                  <a:lnTo>
                    <a:pt x="4038" y="4852"/>
                  </a:lnTo>
                  <a:lnTo>
                    <a:pt x="4133" y="4928"/>
                  </a:lnTo>
                  <a:lnTo>
                    <a:pt x="4228" y="5004"/>
                  </a:lnTo>
                  <a:lnTo>
                    <a:pt x="4322" y="5042"/>
                  </a:lnTo>
                  <a:lnTo>
                    <a:pt x="4436" y="5061"/>
                  </a:lnTo>
                  <a:lnTo>
                    <a:pt x="4531" y="5042"/>
                  </a:lnTo>
                  <a:lnTo>
                    <a:pt x="4701" y="5004"/>
                  </a:lnTo>
                  <a:lnTo>
                    <a:pt x="4872" y="4947"/>
                  </a:lnTo>
                  <a:lnTo>
                    <a:pt x="5024" y="4890"/>
                  </a:lnTo>
                  <a:lnTo>
                    <a:pt x="5175" y="4871"/>
                  </a:lnTo>
                  <a:lnTo>
                    <a:pt x="5308" y="4890"/>
                  </a:lnTo>
                  <a:lnTo>
                    <a:pt x="5422" y="4947"/>
                  </a:lnTo>
                  <a:lnTo>
                    <a:pt x="5554" y="5061"/>
                  </a:lnTo>
                  <a:lnTo>
                    <a:pt x="5668" y="5250"/>
                  </a:lnTo>
                  <a:lnTo>
                    <a:pt x="5763" y="5440"/>
                  </a:lnTo>
                  <a:lnTo>
                    <a:pt x="5839" y="5648"/>
                  </a:lnTo>
                  <a:lnTo>
                    <a:pt x="5914" y="5857"/>
                  </a:lnTo>
                  <a:lnTo>
                    <a:pt x="5971" y="5952"/>
                  </a:lnTo>
                  <a:lnTo>
                    <a:pt x="6047" y="6046"/>
                  </a:lnTo>
                  <a:lnTo>
                    <a:pt x="6199" y="6198"/>
                  </a:lnTo>
                  <a:lnTo>
                    <a:pt x="6369" y="6312"/>
                  </a:lnTo>
                  <a:lnTo>
                    <a:pt x="6540" y="6369"/>
                  </a:lnTo>
                  <a:lnTo>
                    <a:pt x="6710" y="6388"/>
                  </a:lnTo>
                  <a:lnTo>
                    <a:pt x="6900" y="6369"/>
                  </a:lnTo>
                  <a:lnTo>
                    <a:pt x="7108" y="6312"/>
                  </a:lnTo>
                  <a:lnTo>
                    <a:pt x="7393" y="6217"/>
                  </a:lnTo>
                  <a:lnTo>
                    <a:pt x="7620" y="6103"/>
                  </a:lnTo>
                  <a:lnTo>
                    <a:pt x="7886" y="6009"/>
                  </a:lnTo>
                  <a:lnTo>
                    <a:pt x="8018" y="5971"/>
                  </a:lnTo>
                  <a:lnTo>
                    <a:pt x="8189" y="5952"/>
                  </a:lnTo>
                  <a:lnTo>
                    <a:pt x="8530" y="5952"/>
                  </a:lnTo>
                  <a:lnTo>
                    <a:pt x="8757" y="5990"/>
                  </a:lnTo>
                  <a:lnTo>
                    <a:pt x="8966" y="6009"/>
                  </a:lnTo>
                  <a:lnTo>
                    <a:pt x="9193" y="6027"/>
                  </a:lnTo>
                  <a:lnTo>
                    <a:pt x="9364" y="6009"/>
                  </a:lnTo>
                  <a:lnTo>
                    <a:pt x="9497" y="5990"/>
                  </a:lnTo>
                  <a:lnTo>
                    <a:pt x="9629" y="5933"/>
                  </a:lnTo>
                  <a:lnTo>
                    <a:pt x="9743" y="5876"/>
                  </a:lnTo>
                  <a:lnTo>
                    <a:pt x="9838" y="5781"/>
                  </a:lnTo>
                  <a:lnTo>
                    <a:pt x="9932" y="5686"/>
                  </a:lnTo>
                  <a:lnTo>
                    <a:pt x="9989" y="5592"/>
                  </a:lnTo>
                  <a:lnTo>
                    <a:pt x="10122" y="5326"/>
                  </a:lnTo>
                  <a:lnTo>
                    <a:pt x="10179" y="5231"/>
                  </a:lnTo>
                  <a:lnTo>
                    <a:pt x="10236" y="5156"/>
                  </a:lnTo>
                  <a:lnTo>
                    <a:pt x="10312" y="5080"/>
                  </a:lnTo>
                  <a:lnTo>
                    <a:pt x="10406" y="5023"/>
                  </a:lnTo>
                  <a:lnTo>
                    <a:pt x="10406" y="5080"/>
                  </a:lnTo>
                  <a:lnTo>
                    <a:pt x="10425" y="5137"/>
                  </a:lnTo>
                  <a:lnTo>
                    <a:pt x="10444" y="5175"/>
                  </a:lnTo>
                  <a:lnTo>
                    <a:pt x="10501" y="5212"/>
                  </a:lnTo>
                  <a:lnTo>
                    <a:pt x="10918" y="5364"/>
                  </a:lnTo>
                  <a:lnTo>
                    <a:pt x="11335" y="5516"/>
                  </a:lnTo>
                  <a:lnTo>
                    <a:pt x="10823" y="5857"/>
                  </a:lnTo>
                  <a:lnTo>
                    <a:pt x="10293" y="6198"/>
                  </a:lnTo>
                  <a:lnTo>
                    <a:pt x="9762" y="6501"/>
                  </a:lnTo>
                  <a:lnTo>
                    <a:pt x="9231" y="6767"/>
                  </a:lnTo>
                  <a:lnTo>
                    <a:pt x="8966" y="6880"/>
                  </a:lnTo>
                  <a:lnTo>
                    <a:pt x="8701" y="6975"/>
                  </a:lnTo>
                  <a:lnTo>
                    <a:pt x="8435" y="7070"/>
                  </a:lnTo>
                  <a:lnTo>
                    <a:pt x="8151" y="7146"/>
                  </a:lnTo>
                  <a:lnTo>
                    <a:pt x="7886" y="7203"/>
                  </a:lnTo>
                  <a:lnTo>
                    <a:pt x="7601" y="7259"/>
                  </a:lnTo>
                  <a:lnTo>
                    <a:pt x="7336" y="7278"/>
                  </a:lnTo>
                  <a:lnTo>
                    <a:pt x="7052" y="7297"/>
                  </a:lnTo>
                  <a:lnTo>
                    <a:pt x="6786" y="7278"/>
                  </a:lnTo>
                  <a:lnTo>
                    <a:pt x="6521" y="7259"/>
                  </a:lnTo>
                  <a:lnTo>
                    <a:pt x="6237" y="7203"/>
                  </a:lnTo>
                  <a:lnTo>
                    <a:pt x="5971" y="7146"/>
                  </a:lnTo>
                  <a:lnTo>
                    <a:pt x="5687" y="7051"/>
                  </a:lnTo>
                  <a:lnTo>
                    <a:pt x="5403" y="6956"/>
                  </a:lnTo>
                  <a:lnTo>
                    <a:pt x="5137" y="6824"/>
                  </a:lnTo>
                  <a:lnTo>
                    <a:pt x="4853" y="6672"/>
                  </a:lnTo>
                  <a:lnTo>
                    <a:pt x="4436" y="6407"/>
                  </a:lnTo>
                  <a:lnTo>
                    <a:pt x="4019" y="6122"/>
                  </a:lnTo>
                  <a:lnTo>
                    <a:pt x="3621" y="5838"/>
                  </a:lnTo>
                  <a:lnTo>
                    <a:pt x="3242" y="5535"/>
                  </a:lnTo>
                  <a:lnTo>
                    <a:pt x="3450" y="5592"/>
                  </a:lnTo>
                  <a:lnTo>
                    <a:pt x="3678" y="5648"/>
                  </a:lnTo>
                  <a:lnTo>
                    <a:pt x="3905" y="5667"/>
                  </a:lnTo>
                  <a:lnTo>
                    <a:pt x="4417" y="5667"/>
                  </a:lnTo>
                  <a:lnTo>
                    <a:pt x="4682" y="5648"/>
                  </a:lnTo>
                  <a:lnTo>
                    <a:pt x="4929" y="5611"/>
                  </a:lnTo>
                  <a:lnTo>
                    <a:pt x="5175" y="5554"/>
                  </a:lnTo>
                  <a:lnTo>
                    <a:pt x="5232" y="5535"/>
                  </a:lnTo>
                  <a:lnTo>
                    <a:pt x="5270" y="5478"/>
                  </a:lnTo>
                  <a:lnTo>
                    <a:pt x="5289" y="5440"/>
                  </a:lnTo>
                  <a:lnTo>
                    <a:pt x="5289" y="5383"/>
                  </a:lnTo>
                  <a:lnTo>
                    <a:pt x="5270" y="5326"/>
                  </a:lnTo>
                  <a:lnTo>
                    <a:pt x="5232" y="5269"/>
                  </a:lnTo>
                  <a:lnTo>
                    <a:pt x="5194" y="5250"/>
                  </a:lnTo>
                  <a:lnTo>
                    <a:pt x="5137" y="5231"/>
                  </a:lnTo>
                  <a:lnTo>
                    <a:pt x="5099" y="5231"/>
                  </a:lnTo>
                  <a:lnTo>
                    <a:pt x="4644" y="5307"/>
                  </a:lnTo>
                  <a:lnTo>
                    <a:pt x="4417" y="5326"/>
                  </a:lnTo>
                  <a:lnTo>
                    <a:pt x="4171" y="5345"/>
                  </a:lnTo>
                  <a:lnTo>
                    <a:pt x="3905" y="5326"/>
                  </a:lnTo>
                  <a:lnTo>
                    <a:pt x="3640" y="5288"/>
                  </a:lnTo>
                  <a:lnTo>
                    <a:pt x="3375" y="5231"/>
                  </a:lnTo>
                  <a:lnTo>
                    <a:pt x="3128" y="5137"/>
                  </a:lnTo>
                  <a:lnTo>
                    <a:pt x="3033" y="5080"/>
                  </a:lnTo>
                  <a:lnTo>
                    <a:pt x="2958" y="5004"/>
                  </a:lnTo>
                  <a:lnTo>
                    <a:pt x="2901" y="4909"/>
                  </a:lnTo>
                  <a:lnTo>
                    <a:pt x="2863" y="4814"/>
                  </a:lnTo>
                  <a:lnTo>
                    <a:pt x="2825" y="4701"/>
                  </a:lnTo>
                  <a:lnTo>
                    <a:pt x="2806" y="4587"/>
                  </a:lnTo>
                  <a:lnTo>
                    <a:pt x="2768" y="4322"/>
                  </a:lnTo>
                  <a:lnTo>
                    <a:pt x="2768" y="3791"/>
                  </a:lnTo>
                  <a:lnTo>
                    <a:pt x="2749" y="3564"/>
                  </a:lnTo>
                  <a:lnTo>
                    <a:pt x="2730" y="3469"/>
                  </a:lnTo>
                  <a:lnTo>
                    <a:pt x="2711" y="3374"/>
                  </a:lnTo>
                  <a:lnTo>
                    <a:pt x="2673" y="3317"/>
                  </a:lnTo>
                  <a:lnTo>
                    <a:pt x="2654" y="3279"/>
                  </a:lnTo>
                  <a:lnTo>
                    <a:pt x="2598" y="3260"/>
                  </a:lnTo>
                  <a:lnTo>
                    <a:pt x="2541" y="3241"/>
                  </a:lnTo>
                  <a:lnTo>
                    <a:pt x="2503" y="3241"/>
                  </a:lnTo>
                  <a:lnTo>
                    <a:pt x="2427" y="3260"/>
                  </a:lnTo>
                  <a:lnTo>
                    <a:pt x="2389" y="3298"/>
                  </a:lnTo>
                  <a:lnTo>
                    <a:pt x="2351" y="3336"/>
                  </a:lnTo>
                  <a:lnTo>
                    <a:pt x="2351" y="3355"/>
                  </a:lnTo>
                  <a:lnTo>
                    <a:pt x="2332" y="3431"/>
                  </a:lnTo>
                  <a:lnTo>
                    <a:pt x="2332" y="3507"/>
                  </a:lnTo>
                  <a:lnTo>
                    <a:pt x="2370" y="3564"/>
                  </a:lnTo>
                  <a:lnTo>
                    <a:pt x="2427" y="3601"/>
                  </a:lnTo>
                  <a:lnTo>
                    <a:pt x="2446" y="3753"/>
                  </a:lnTo>
                  <a:lnTo>
                    <a:pt x="2465" y="3943"/>
                  </a:lnTo>
                  <a:lnTo>
                    <a:pt x="2465" y="4322"/>
                  </a:lnTo>
                  <a:lnTo>
                    <a:pt x="2484" y="4492"/>
                  </a:lnTo>
                  <a:lnTo>
                    <a:pt x="2503" y="4682"/>
                  </a:lnTo>
                  <a:lnTo>
                    <a:pt x="2522" y="4852"/>
                  </a:lnTo>
                  <a:lnTo>
                    <a:pt x="2579" y="5023"/>
                  </a:lnTo>
                  <a:lnTo>
                    <a:pt x="2579" y="5023"/>
                  </a:lnTo>
                  <a:lnTo>
                    <a:pt x="2294" y="4796"/>
                  </a:lnTo>
                  <a:lnTo>
                    <a:pt x="1783" y="4416"/>
                  </a:lnTo>
                  <a:lnTo>
                    <a:pt x="1536" y="4227"/>
                  </a:lnTo>
                  <a:lnTo>
                    <a:pt x="1328" y="4018"/>
                  </a:lnTo>
                  <a:lnTo>
                    <a:pt x="1252" y="3905"/>
                  </a:lnTo>
                  <a:lnTo>
                    <a:pt x="1176" y="3791"/>
                  </a:lnTo>
                  <a:lnTo>
                    <a:pt x="1100" y="3658"/>
                  </a:lnTo>
                  <a:lnTo>
                    <a:pt x="1062" y="3526"/>
                  </a:lnTo>
                  <a:lnTo>
                    <a:pt x="1024" y="3393"/>
                  </a:lnTo>
                  <a:lnTo>
                    <a:pt x="1005" y="3222"/>
                  </a:lnTo>
                  <a:lnTo>
                    <a:pt x="1005" y="3052"/>
                  </a:lnTo>
                  <a:lnTo>
                    <a:pt x="1024" y="2881"/>
                  </a:lnTo>
                  <a:lnTo>
                    <a:pt x="1062" y="2616"/>
                  </a:lnTo>
                  <a:lnTo>
                    <a:pt x="1081" y="2369"/>
                  </a:lnTo>
                  <a:lnTo>
                    <a:pt x="1081" y="2123"/>
                  </a:lnTo>
                  <a:lnTo>
                    <a:pt x="1043" y="1877"/>
                  </a:lnTo>
                  <a:lnTo>
                    <a:pt x="1043" y="1839"/>
                  </a:lnTo>
                  <a:close/>
                  <a:moveTo>
                    <a:pt x="15353" y="0"/>
                  </a:move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35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8"/>
            <p:cNvSpPr/>
            <p:nvPr/>
          </p:nvSpPr>
          <p:spPr>
            <a:xfrm>
              <a:off x="999400" y="5145375"/>
              <a:ext cx="104275" cy="61625"/>
            </a:xfrm>
            <a:custGeom>
              <a:avLst/>
              <a:gdLst/>
              <a:ahLst/>
              <a:cxnLst/>
              <a:rect l="l" t="t" r="r" b="b"/>
              <a:pathLst>
                <a:path w="4171" h="2465" fill="none" extrusionOk="0">
                  <a:moveTo>
                    <a:pt x="1915" y="2465"/>
                  </a:moveTo>
                  <a:lnTo>
                    <a:pt x="1915" y="2465"/>
                  </a:lnTo>
                  <a:lnTo>
                    <a:pt x="1801" y="2465"/>
                  </a:lnTo>
                  <a:lnTo>
                    <a:pt x="1688" y="2446"/>
                  </a:lnTo>
                  <a:lnTo>
                    <a:pt x="1688" y="2446"/>
                  </a:lnTo>
                  <a:lnTo>
                    <a:pt x="1252" y="2332"/>
                  </a:lnTo>
                  <a:lnTo>
                    <a:pt x="835" y="2218"/>
                  </a:lnTo>
                  <a:lnTo>
                    <a:pt x="418" y="2067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190" y="1839"/>
                  </a:lnTo>
                  <a:lnTo>
                    <a:pt x="399" y="1783"/>
                  </a:lnTo>
                  <a:lnTo>
                    <a:pt x="835" y="1707"/>
                  </a:lnTo>
                  <a:lnTo>
                    <a:pt x="1252" y="1612"/>
                  </a:lnTo>
                  <a:lnTo>
                    <a:pt x="1422" y="1555"/>
                  </a:lnTo>
                  <a:lnTo>
                    <a:pt x="1593" y="1479"/>
                  </a:lnTo>
                  <a:lnTo>
                    <a:pt x="1593" y="1479"/>
                  </a:lnTo>
                  <a:lnTo>
                    <a:pt x="1745" y="1385"/>
                  </a:lnTo>
                  <a:lnTo>
                    <a:pt x="1896" y="1252"/>
                  </a:lnTo>
                  <a:lnTo>
                    <a:pt x="2048" y="1119"/>
                  </a:lnTo>
                  <a:lnTo>
                    <a:pt x="2180" y="968"/>
                  </a:lnTo>
                  <a:lnTo>
                    <a:pt x="2180" y="968"/>
                  </a:lnTo>
                  <a:lnTo>
                    <a:pt x="2313" y="816"/>
                  </a:lnTo>
                  <a:lnTo>
                    <a:pt x="2465" y="683"/>
                  </a:lnTo>
                  <a:lnTo>
                    <a:pt x="2616" y="570"/>
                  </a:lnTo>
                  <a:lnTo>
                    <a:pt x="2768" y="475"/>
                  </a:lnTo>
                  <a:lnTo>
                    <a:pt x="2939" y="399"/>
                  </a:lnTo>
                  <a:lnTo>
                    <a:pt x="3128" y="323"/>
                  </a:lnTo>
                  <a:lnTo>
                    <a:pt x="3318" y="266"/>
                  </a:lnTo>
                  <a:lnTo>
                    <a:pt x="3526" y="209"/>
                  </a:lnTo>
                  <a:lnTo>
                    <a:pt x="3526" y="209"/>
                  </a:lnTo>
                  <a:lnTo>
                    <a:pt x="3792" y="134"/>
                  </a:lnTo>
                  <a:lnTo>
                    <a:pt x="3943" y="77"/>
                  </a:lnTo>
                  <a:lnTo>
                    <a:pt x="4076" y="1"/>
                  </a:lnTo>
                  <a:lnTo>
                    <a:pt x="4076" y="1"/>
                  </a:lnTo>
                  <a:lnTo>
                    <a:pt x="4152" y="153"/>
                  </a:lnTo>
                  <a:lnTo>
                    <a:pt x="4171" y="304"/>
                  </a:lnTo>
                  <a:lnTo>
                    <a:pt x="4171" y="437"/>
                  </a:lnTo>
                  <a:lnTo>
                    <a:pt x="4152" y="570"/>
                  </a:lnTo>
                  <a:lnTo>
                    <a:pt x="4076" y="702"/>
                  </a:lnTo>
                  <a:lnTo>
                    <a:pt x="4000" y="835"/>
                  </a:lnTo>
                  <a:lnTo>
                    <a:pt x="3886" y="930"/>
                  </a:lnTo>
                  <a:lnTo>
                    <a:pt x="3754" y="1024"/>
                  </a:lnTo>
                  <a:lnTo>
                    <a:pt x="3754" y="1024"/>
                  </a:lnTo>
                  <a:lnTo>
                    <a:pt x="3583" y="1100"/>
                  </a:lnTo>
                  <a:lnTo>
                    <a:pt x="3431" y="1176"/>
                  </a:lnTo>
                  <a:lnTo>
                    <a:pt x="3109" y="1309"/>
                  </a:lnTo>
                  <a:lnTo>
                    <a:pt x="3109" y="1309"/>
                  </a:lnTo>
                  <a:lnTo>
                    <a:pt x="3166" y="949"/>
                  </a:lnTo>
                  <a:lnTo>
                    <a:pt x="3166" y="949"/>
                  </a:lnTo>
                  <a:lnTo>
                    <a:pt x="3166" y="873"/>
                  </a:lnTo>
                  <a:lnTo>
                    <a:pt x="3109" y="797"/>
                  </a:lnTo>
                  <a:lnTo>
                    <a:pt x="3052" y="759"/>
                  </a:lnTo>
                  <a:lnTo>
                    <a:pt x="2977" y="740"/>
                  </a:lnTo>
                  <a:lnTo>
                    <a:pt x="2977" y="740"/>
                  </a:lnTo>
                  <a:lnTo>
                    <a:pt x="2939" y="759"/>
                  </a:lnTo>
                  <a:lnTo>
                    <a:pt x="2901" y="778"/>
                  </a:lnTo>
                  <a:lnTo>
                    <a:pt x="2863" y="816"/>
                  </a:lnTo>
                  <a:lnTo>
                    <a:pt x="2844" y="873"/>
                  </a:lnTo>
                  <a:lnTo>
                    <a:pt x="2844" y="873"/>
                  </a:lnTo>
                  <a:lnTo>
                    <a:pt x="2768" y="1385"/>
                  </a:lnTo>
                  <a:lnTo>
                    <a:pt x="2711" y="1650"/>
                  </a:lnTo>
                  <a:lnTo>
                    <a:pt x="2635" y="1915"/>
                  </a:lnTo>
                  <a:lnTo>
                    <a:pt x="2578" y="2029"/>
                  </a:lnTo>
                  <a:lnTo>
                    <a:pt x="2522" y="2124"/>
                  </a:lnTo>
                  <a:lnTo>
                    <a:pt x="2446" y="2218"/>
                  </a:lnTo>
                  <a:lnTo>
                    <a:pt x="2370" y="2313"/>
                  </a:lnTo>
                  <a:lnTo>
                    <a:pt x="2275" y="2370"/>
                  </a:lnTo>
                  <a:lnTo>
                    <a:pt x="2180" y="2427"/>
                  </a:lnTo>
                  <a:lnTo>
                    <a:pt x="2048" y="2465"/>
                  </a:lnTo>
                  <a:lnTo>
                    <a:pt x="1915" y="246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8"/>
            <p:cNvSpPr/>
            <p:nvPr/>
          </p:nvSpPr>
          <p:spPr>
            <a:xfrm>
              <a:off x="759175" y="5116475"/>
              <a:ext cx="258275" cy="136500"/>
            </a:xfrm>
            <a:custGeom>
              <a:avLst/>
              <a:gdLst/>
              <a:ahLst/>
              <a:cxnLst/>
              <a:rect l="l" t="t" r="r" b="b"/>
              <a:pathLst>
                <a:path w="10331" h="5460" fill="none" extrusionOk="0">
                  <a:moveTo>
                    <a:pt x="1574" y="3185"/>
                  </a:moveTo>
                  <a:lnTo>
                    <a:pt x="1574" y="3185"/>
                  </a:lnTo>
                  <a:lnTo>
                    <a:pt x="1289" y="2958"/>
                  </a:lnTo>
                  <a:lnTo>
                    <a:pt x="1289" y="2958"/>
                  </a:lnTo>
                  <a:lnTo>
                    <a:pt x="778" y="2578"/>
                  </a:lnTo>
                  <a:lnTo>
                    <a:pt x="531" y="2389"/>
                  </a:lnTo>
                  <a:lnTo>
                    <a:pt x="323" y="2180"/>
                  </a:lnTo>
                  <a:lnTo>
                    <a:pt x="247" y="2067"/>
                  </a:lnTo>
                  <a:lnTo>
                    <a:pt x="171" y="1953"/>
                  </a:lnTo>
                  <a:lnTo>
                    <a:pt x="95" y="1820"/>
                  </a:lnTo>
                  <a:lnTo>
                    <a:pt x="57" y="1688"/>
                  </a:lnTo>
                  <a:lnTo>
                    <a:pt x="19" y="1555"/>
                  </a:lnTo>
                  <a:lnTo>
                    <a:pt x="0" y="1384"/>
                  </a:lnTo>
                  <a:lnTo>
                    <a:pt x="0" y="1214"/>
                  </a:lnTo>
                  <a:lnTo>
                    <a:pt x="19" y="1043"/>
                  </a:lnTo>
                  <a:lnTo>
                    <a:pt x="19" y="1043"/>
                  </a:lnTo>
                  <a:lnTo>
                    <a:pt x="57" y="778"/>
                  </a:lnTo>
                  <a:lnTo>
                    <a:pt x="76" y="531"/>
                  </a:lnTo>
                  <a:lnTo>
                    <a:pt x="76" y="285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33" y="39"/>
                  </a:lnTo>
                  <a:lnTo>
                    <a:pt x="228" y="77"/>
                  </a:lnTo>
                  <a:lnTo>
                    <a:pt x="304" y="133"/>
                  </a:lnTo>
                  <a:lnTo>
                    <a:pt x="361" y="209"/>
                  </a:lnTo>
                  <a:lnTo>
                    <a:pt x="417" y="323"/>
                  </a:lnTo>
                  <a:lnTo>
                    <a:pt x="436" y="456"/>
                  </a:lnTo>
                  <a:lnTo>
                    <a:pt x="436" y="607"/>
                  </a:lnTo>
                  <a:lnTo>
                    <a:pt x="417" y="816"/>
                  </a:lnTo>
                  <a:lnTo>
                    <a:pt x="417" y="816"/>
                  </a:lnTo>
                  <a:lnTo>
                    <a:pt x="417" y="929"/>
                  </a:lnTo>
                  <a:lnTo>
                    <a:pt x="436" y="1024"/>
                  </a:lnTo>
                  <a:lnTo>
                    <a:pt x="474" y="1100"/>
                  </a:lnTo>
                  <a:lnTo>
                    <a:pt x="531" y="1176"/>
                  </a:lnTo>
                  <a:lnTo>
                    <a:pt x="588" y="1252"/>
                  </a:lnTo>
                  <a:lnTo>
                    <a:pt x="683" y="1309"/>
                  </a:lnTo>
                  <a:lnTo>
                    <a:pt x="853" y="1384"/>
                  </a:lnTo>
                  <a:lnTo>
                    <a:pt x="853" y="1384"/>
                  </a:lnTo>
                  <a:lnTo>
                    <a:pt x="948" y="1403"/>
                  </a:lnTo>
                  <a:lnTo>
                    <a:pt x="1024" y="1403"/>
                  </a:lnTo>
                  <a:lnTo>
                    <a:pt x="1024" y="1403"/>
                  </a:lnTo>
                  <a:lnTo>
                    <a:pt x="1251" y="1384"/>
                  </a:lnTo>
                  <a:lnTo>
                    <a:pt x="1479" y="1365"/>
                  </a:lnTo>
                  <a:lnTo>
                    <a:pt x="1479" y="1365"/>
                  </a:lnTo>
                  <a:lnTo>
                    <a:pt x="1593" y="1346"/>
                  </a:lnTo>
                  <a:lnTo>
                    <a:pt x="1593" y="1346"/>
                  </a:lnTo>
                  <a:lnTo>
                    <a:pt x="1706" y="1365"/>
                  </a:lnTo>
                  <a:lnTo>
                    <a:pt x="1820" y="1384"/>
                  </a:lnTo>
                  <a:lnTo>
                    <a:pt x="1934" y="1422"/>
                  </a:lnTo>
                  <a:lnTo>
                    <a:pt x="2028" y="1479"/>
                  </a:lnTo>
                  <a:lnTo>
                    <a:pt x="2123" y="1536"/>
                  </a:lnTo>
                  <a:lnTo>
                    <a:pt x="2199" y="1612"/>
                  </a:lnTo>
                  <a:lnTo>
                    <a:pt x="2351" y="1782"/>
                  </a:lnTo>
                  <a:lnTo>
                    <a:pt x="2483" y="1991"/>
                  </a:lnTo>
                  <a:lnTo>
                    <a:pt x="2597" y="2199"/>
                  </a:lnTo>
                  <a:lnTo>
                    <a:pt x="2806" y="2616"/>
                  </a:lnTo>
                  <a:lnTo>
                    <a:pt x="2806" y="2616"/>
                  </a:lnTo>
                  <a:lnTo>
                    <a:pt x="2900" y="2806"/>
                  </a:lnTo>
                  <a:lnTo>
                    <a:pt x="2976" y="2920"/>
                  </a:lnTo>
                  <a:lnTo>
                    <a:pt x="3033" y="3014"/>
                  </a:lnTo>
                  <a:lnTo>
                    <a:pt x="3128" y="3090"/>
                  </a:lnTo>
                  <a:lnTo>
                    <a:pt x="3223" y="3166"/>
                  </a:lnTo>
                  <a:lnTo>
                    <a:pt x="3317" y="3204"/>
                  </a:lnTo>
                  <a:lnTo>
                    <a:pt x="3431" y="3223"/>
                  </a:lnTo>
                  <a:lnTo>
                    <a:pt x="3431" y="3223"/>
                  </a:lnTo>
                  <a:lnTo>
                    <a:pt x="3526" y="3204"/>
                  </a:lnTo>
                  <a:lnTo>
                    <a:pt x="3526" y="3204"/>
                  </a:lnTo>
                  <a:lnTo>
                    <a:pt x="3696" y="3166"/>
                  </a:lnTo>
                  <a:lnTo>
                    <a:pt x="3867" y="3109"/>
                  </a:lnTo>
                  <a:lnTo>
                    <a:pt x="4019" y="3052"/>
                  </a:lnTo>
                  <a:lnTo>
                    <a:pt x="4170" y="3033"/>
                  </a:lnTo>
                  <a:lnTo>
                    <a:pt x="4170" y="3033"/>
                  </a:lnTo>
                  <a:lnTo>
                    <a:pt x="4303" y="3052"/>
                  </a:lnTo>
                  <a:lnTo>
                    <a:pt x="4417" y="3109"/>
                  </a:lnTo>
                  <a:lnTo>
                    <a:pt x="4549" y="3223"/>
                  </a:lnTo>
                  <a:lnTo>
                    <a:pt x="4663" y="3412"/>
                  </a:lnTo>
                  <a:lnTo>
                    <a:pt x="4663" y="3412"/>
                  </a:lnTo>
                  <a:lnTo>
                    <a:pt x="4758" y="3602"/>
                  </a:lnTo>
                  <a:lnTo>
                    <a:pt x="4834" y="3810"/>
                  </a:lnTo>
                  <a:lnTo>
                    <a:pt x="4909" y="4019"/>
                  </a:lnTo>
                  <a:lnTo>
                    <a:pt x="4966" y="4114"/>
                  </a:lnTo>
                  <a:lnTo>
                    <a:pt x="5042" y="4208"/>
                  </a:lnTo>
                  <a:lnTo>
                    <a:pt x="5042" y="4208"/>
                  </a:lnTo>
                  <a:lnTo>
                    <a:pt x="5194" y="4360"/>
                  </a:lnTo>
                  <a:lnTo>
                    <a:pt x="5364" y="4474"/>
                  </a:lnTo>
                  <a:lnTo>
                    <a:pt x="5535" y="4531"/>
                  </a:lnTo>
                  <a:lnTo>
                    <a:pt x="5705" y="4550"/>
                  </a:lnTo>
                  <a:lnTo>
                    <a:pt x="5705" y="4550"/>
                  </a:lnTo>
                  <a:lnTo>
                    <a:pt x="5895" y="4531"/>
                  </a:lnTo>
                  <a:lnTo>
                    <a:pt x="6103" y="4474"/>
                  </a:lnTo>
                  <a:lnTo>
                    <a:pt x="6103" y="4474"/>
                  </a:lnTo>
                  <a:lnTo>
                    <a:pt x="6388" y="4379"/>
                  </a:lnTo>
                  <a:lnTo>
                    <a:pt x="6615" y="4265"/>
                  </a:lnTo>
                  <a:lnTo>
                    <a:pt x="6881" y="4171"/>
                  </a:lnTo>
                  <a:lnTo>
                    <a:pt x="7013" y="4133"/>
                  </a:lnTo>
                  <a:lnTo>
                    <a:pt x="7184" y="4114"/>
                  </a:lnTo>
                  <a:lnTo>
                    <a:pt x="7184" y="4114"/>
                  </a:lnTo>
                  <a:lnTo>
                    <a:pt x="7316" y="4114"/>
                  </a:lnTo>
                  <a:lnTo>
                    <a:pt x="7316" y="4114"/>
                  </a:lnTo>
                  <a:lnTo>
                    <a:pt x="7525" y="4114"/>
                  </a:lnTo>
                  <a:lnTo>
                    <a:pt x="7752" y="4152"/>
                  </a:lnTo>
                  <a:lnTo>
                    <a:pt x="7752" y="4152"/>
                  </a:lnTo>
                  <a:lnTo>
                    <a:pt x="7961" y="4171"/>
                  </a:lnTo>
                  <a:lnTo>
                    <a:pt x="8188" y="4189"/>
                  </a:lnTo>
                  <a:lnTo>
                    <a:pt x="8188" y="4189"/>
                  </a:lnTo>
                  <a:lnTo>
                    <a:pt x="8359" y="4171"/>
                  </a:lnTo>
                  <a:lnTo>
                    <a:pt x="8359" y="4171"/>
                  </a:lnTo>
                  <a:lnTo>
                    <a:pt x="8492" y="4152"/>
                  </a:lnTo>
                  <a:lnTo>
                    <a:pt x="8624" y="4095"/>
                  </a:lnTo>
                  <a:lnTo>
                    <a:pt x="8738" y="4038"/>
                  </a:lnTo>
                  <a:lnTo>
                    <a:pt x="8833" y="3943"/>
                  </a:lnTo>
                  <a:lnTo>
                    <a:pt x="8927" y="3848"/>
                  </a:lnTo>
                  <a:lnTo>
                    <a:pt x="8984" y="3754"/>
                  </a:lnTo>
                  <a:lnTo>
                    <a:pt x="9117" y="3488"/>
                  </a:lnTo>
                  <a:lnTo>
                    <a:pt x="9117" y="3488"/>
                  </a:lnTo>
                  <a:lnTo>
                    <a:pt x="9174" y="3393"/>
                  </a:lnTo>
                  <a:lnTo>
                    <a:pt x="9231" y="3318"/>
                  </a:lnTo>
                  <a:lnTo>
                    <a:pt x="9307" y="3242"/>
                  </a:lnTo>
                  <a:lnTo>
                    <a:pt x="9401" y="3185"/>
                  </a:lnTo>
                  <a:lnTo>
                    <a:pt x="9401" y="3185"/>
                  </a:lnTo>
                  <a:lnTo>
                    <a:pt x="9401" y="3242"/>
                  </a:lnTo>
                  <a:lnTo>
                    <a:pt x="9420" y="3299"/>
                  </a:lnTo>
                  <a:lnTo>
                    <a:pt x="9439" y="3337"/>
                  </a:lnTo>
                  <a:lnTo>
                    <a:pt x="9496" y="3374"/>
                  </a:lnTo>
                  <a:lnTo>
                    <a:pt x="9496" y="3374"/>
                  </a:lnTo>
                  <a:lnTo>
                    <a:pt x="9913" y="3526"/>
                  </a:lnTo>
                  <a:lnTo>
                    <a:pt x="10330" y="3678"/>
                  </a:lnTo>
                  <a:lnTo>
                    <a:pt x="10330" y="3678"/>
                  </a:lnTo>
                  <a:lnTo>
                    <a:pt x="9818" y="4019"/>
                  </a:lnTo>
                  <a:lnTo>
                    <a:pt x="9288" y="4360"/>
                  </a:lnTo>
                  <a:lnTo>
                    <a:pt x="8757" y="4663"/>
                  </a:lnTo>
                  <a:lnTo>
                    <a:pt x="8226" y="4929"/>
                  </a:lnTo>
                  <a:lnTo>
                    <a:pt x="7961" y="5042"/>
                  </a:lnTo>
                  <a:lnTo>
                    <a:pt x="7696" y="5137"/>
                  </a:lnTo>
                  <a:lnTo>
                    <a:pt x="7430" y="5232"/>
                  </a:lnTo>
                  <a:lnTo>
                    <a:pt x="7146" y="5308"/>
                  </a:lnTo>
                  <a:lnTo>
                    <a:pt x="6881" y="5365"/>
                  </a:lnTo>
                  <a:lnTo>
                    <a:pt x="6596" y="5421"/>
                  </a:lnTo>
                  <a:lnTo>
                    <a:pt x="6331" y="5440"/>
                  </a:lnTo>
                  <a:lnTo>
                    <a:pt x="6047" y="5459"/>
                  </a:lnTo>
                  <a:lnTo>
                    <a:pt x="6047" y="5459"/>
                  </a:lnTo>
                  <a:lnTo>
                    <a:pt x="5781" y="5440"/>
                  </a:lnTo>
                  <a:lnTo>
                    <a:pt x="5516" y="5421"/>
                  </a:lnTo>
                  <a:lnTo>
                    <a:pt x="5232" y="5365"/>
                  </a:lnTo>
                  <a:lnTo>
                    <a:pt x="4966" y="5308"/>
                  </a:lnTo>
                  <a:lnTo>
                    <a:pt x="4682" y="5213"/>
                  </a:lnTo>
                  <a:lnTo>
                    <a:pt x="4398" y="5118"/>
                  </a:lnTo>
                  <a:lnTo>
                    <a:pt x="4132" y="4986"/>
                  </a:lnTo>
                  <a:lnTo>
                    <a:pt x="3848" y="4834"/>
                  </a:lnTo>
                  <a:lnTo>
                    <a:pt x="3848" y="4834"/>
                  </a:lnTo>
                  <a:lnTo>
                    <a:pt x="3431" y="4569"/>
                  </a:lnTo>
                  <a:lnTo>
                    <a:pt x="3014" y="4284"/>
                  </a:lnTo>
                  <a:lnTo>
                    <a:pt x="2616" y="4000"/>
                  </a:lnTo>
                  <a:lnTo>
                    <a:pt x="2237" y="3697"/>
                  </a:lnTo>
                  <a:lnTo>
                    <a:pt x="2237" y="3697"/>
                  </a:lnTo>
                  <a:lnTo>
                    <a:pt x="2445" y="3754"/>
                  </a:lnTo>
                  <a:lnTo>
                    <a:pt x="2673" y="3810"/>
                  </a:lnTo>
                  <a:lnTo>
                    <a:pt x="2900" y="3829"/>
                  </a:lnTo>
                  <a:lnTo>
                    <a:pt x="3147" y="3829"/>
                  </a:lnTo>
                  <a:lnTo>
                    <a:pt x="3147" y="3829"/>
                  </a:lnTo>
                  <a:lnTo>
                    <a:pt x="3412" y="3829"/>
                  </a:lnTo>
                  <a:lnTo>
                    <a:pt x="3677" y="3810"/>
                  </a:lnTo>
                  <a:lnTo>
                    <a:pt x="3924" y="3773"/>
                  </a:lnTo>
                  <a:lnTo>
                    <a:pt x="4170" y="3716"/>
                  </a:lnTo>
                  <a:lnTo>
                    <a:pt x="4170" y="3716"/>
                  </a:lnTo>
                  <a:lnTo>
                    <a:pt x="4227" y="3697"/>
                  </a:lnTo>
                  <a:lnTo>
                    <a:pt x="4265" y="3640"/>
                  </a:lnTo>
                  <a:lnTo>
                    <a:pt x="4284" y="3602"/>
                  </a:lnTo>
                  <a:lnTo>
                    <a:pt x="4284" y="3545"/>
                  </a:lnTo>
                  <a:lnTo>
                    <a:pt x="4265" y="3488"/>
                  </a:lnTo>
                  <a:lnTo>
                    <a:pt x="4227" y="3431"/>
                  </a:lnTo>
                  <a:lnTo>
                    <a:pt x="4189" y="3412"/>
                  </a:lnTo>
                  <a:lnTo>
                    <a:pt x="4132" y="3393"/>
                  </a:lnTo>
                  <a:lnTo>
                    <a:pt x="4132" y="3393"/>
                  </a:lnTo>
                  <a:lnTo>
                    <a:pt x="4094" y="3393"/>
                  </a:lnTo>
                  <a:lnTo>
                    <a:pt x="4094" y="3393"/>
                  </a:lnTo>
                  <a:lnTo>
                    <a:pt x="3639" y="3469"/>
                  </a:lnTo>
                  <a:lnTo>
                    <a:pt x="3412" y="3488"/>
                  </a:lnTo>
                  <a:lnTo>
                    <a:pt x="3166" y="3507"/>
                  </a:lnTo>
                  <a:lnTo>
                    <a:pt x="3166" y="3507"/>
                  </a:lnTo>
                  <a:lnTo>
                    <a:pt x="2900" y="3488"/>
                  </a:lnTo>
                  <a:lnTo>
                    <a:pt x="2635" y="3450"/>
                  </a:lnTo>
                  <a:lnTo>
                    <a:pt x="2370" y="3393"/>
                  </a:lnTo>
                  <a:lnTo>
                    <a:pt x="2123" y="3299"/>
                  </a:lnTo>
                  <a:lnTo>
                    <a:pt x="2123" y="3299"/>
                  </a:lnTo>
                  <a:lnTo>
                    <a:pt x="2028" y="3242"/>
                  </a:lnTo>
                  <a:lnTo>
                    <a:pt x="1953" y="3166"/>
                  </a:lnTo>
                  <a:lnTo>
                    <a:pt x="1896" y="3071"/>
                  </a:lnTo>
                  <a:lnTo>
                    <a:pt x="1858" y="2976"/>
                  </a:lnTo>
                  <a:lnTo>
                    <a:pt x="1820" y="2863"/>
                  </a:lnTo>
                  <a:lnTo>
                    <a:pt x="1801" y="2749"/>
                  </a:lnTo>
                  <a:lnTo>
                    <a:pt x="1763" y="2484"/>
                  </a:lnTo>
                  <a:lnTo>
                    <a:pt x="1763" y="1953"/>
                  </a:lnTo>
                  <a:lnTo>
                    <a:pt x="1744" y="1726"/>
                  </a:lnTo>
                  <a:lnTo>
                    <a:pt x="1725" y="1631"/>
                  </a:lnTo>
                  <a:lnTo>
                    <a:pt x="1706" y="1536"/>
                  </a:lnTo>
                  <a:lnTo>
                    <a:pt x="1706" y="1536"/>
                  </a:lnTo>
                  <a:lnTo>
                    <a:pt x="1668" y="1479"/>
                  </a:lnTo>
                  <a:lnTo>
                    <a:pt x="1649" y="1441"/>
                  </a:lnTo>
                  <a:lnTo>
                    <a:pt x="1593" y="1422"/>
                  </a:lnTo>
                  <a:lnTo>
                    <a:pt x="1536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22" y="1422"/>
                  </a:lnTo>
                  <a:lnTo>
                    <a:pt x="1384" y="1460"/>
                  </a:lnTo>
                  <a:lnTo>
                    <a:pt x="1346" y="1498"/>
                  </a:lnTo>
                  <a:lnTo>
                    <a:pt x="1346" y="1498"/>
                  </a:lnTo>
                  <a:lnTo>
                    <a:pt x="1346" y="1517"/>
                  </a:lnTo>
                  <a:lnTo>
                    <a:pt x="1346" y="1517"/>
                  </a:lnTo>
                  <a:lnTo>
                    <a:pt x="1327" y="1593"/>
                  </a:lnTo>
                  <a:lnTo>
                    <a:pt x="1327" y="1669"/>
                  </a:lnTo>
                  <a:lnTo>
                    <a:pt x="1365" y="1726"/>
                  </a:lnTo>
                  <a:lnTo>
                    <a:pt x="1422" y="1763"/>
                  </a:lnTo>
                  <a:lnTo>
                    <a:pt x="1422" y="1763"/>
                  </a:lnTo>
                  <a:lnTo>
                    <a:pt x="1441" y="1915"/>
                  </a:lnTo>
                  <a:lnTo>
                    <a:pt x="1460" y="2105"/>
                  </a:lnTo>
                  <a:lnTo>
                    <a:pt x="1460" y="2484"/>
                  </a:lnTo>
                  <a:lnTo>
                    <a:pt x="1479" y="2654"/>
                  </a:lnTo>
                  <a:lnTo>
                    <a:pt x="1498" y="2844"/>
                  </a:lnTo>
                  <a:lnTo>
                    <a:pt x="1517" y="3014"/>
                  </a:lnTo>
                  <a:lnTo>
                    <a:pt x="1574" y="318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8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fill="none" extrusionOk="0">
                  <a:moveTo>
                    <a:pt x="15353" y="0"/>
                  </a:moveTo>
                  <a:lnTo>
                    <a:pt x="15353" y="0"/>
                  </a:ln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512" y="4701"/>
                  </a:lnTo>
                  <a:lnTo>
                    <a:pt x="4512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740" y="341"/>
                  </a:lnTo>
                  <a:lnTo>
                    <a:pt x="740" y="341"/>
                  </a:lnTo>
                  <a:lnTo>
                    <a:pt x="721" y="341"/>
                  </a:lnTo>
                  <a:lnTo>
                    <a:pt x="721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6995" y="7657"/>
                  </a:lnTo>
                  <a:lnTo>
                    <a:pt x="6995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410" y="19"/>
                  </a:lnTo>
                  <a:lnTo>
                    <a:pt x="15353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42" name="Google Shape;5842;p58"/>
          <p:cNvCxnSpPr/>
          <p:nvPr/>
        </p:nvCxnSpPr>
        <p:spPr>
          <a:xfrm>
            <a:off x="2436245" y="2972853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843" name="Google Shape;5843;p58"/>
          <p:cNvCxnSpPr/>
          <p:nvPr/>
        </p:nvCxnSpPr>
        <p:spPr>
          <a:xfrm>
            <a:off x="2436245" y="3385628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844" name="Google Shape;5844;p58"/>
          <p:cNvSpPr txBox="1">
            <a:spLocks noGrp="1"/>
          </p:cNvSpPr>
          <p:nvPr>
            <p:ph type="body" idx="4294967295"/>
          </p:nvPr>
        </p:nvSpPr>
        <p:spPr>
          <a:xfrm>
            <a:off x="1470877" y="3646978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Mars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845" name="Google Shape;5845;p58"/>
          <p:cNvSpPr txBox="1">
            <a:spLocks noGrp="1"/>
          </p:cNvSpPr>
          <p:nvPr>
            <p:ph type="body" idx="4294967295"/>
          </p:nvPr>
        </p:nvSpPr>
        <p:spPr>
          <a:xfrm>
            <a:off x="3071077" y="3646978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$6.50</a:t>
            </a:r>
            <a:endParaRPr/>
          </a:p>
        </p:txBody>
      </p:sp>
      <p:cxnSp>
        <p:nvCxnSpPr>
          <p:cNvPr id="5846" name="Google Shape;5846;p58"/>
          <p:cNvCxnSpPr/>
          <p:nvPr/>
        </p:nvCxnSpPr>
        <p:spPr>
          <a:xfrm>
            <a:off x="2436245" y="3798402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847" name="Google Shape;5847;p58"/>
          <p:cNvSpPr txBox="1">
            <a:spLocks noGrp="1"/>
          </p:cNvSpPr>
          <p:nvPr>
            <p:ph type="body" idx="4294967295"/>
          </p:nvPr>
        </p:nvSpPr>
        <p:spPr>
          <a:xfrm>
            <a:off x="1470877" y="4060921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Earth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848" name="Google Shape;5848;p58"/>
          <p:cNvSpPr txBox="1">
            <a:spLocks noGrp="1"/>
          </p:cNvSpPr>
          <p:nvPr>
            <p:ph type="body" idx="4294967295"/>
          </p:nvPr>
        </p:nvSpPr>
        <p:spPr>
          <a:xfrm>
            <a:off x="3071077" y="4060921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$5.50</a:t>
            </a:r>
            <a:endParaRPr/>
          </a:p>
        </p:txBody>
      </p:sp>
      <p:cxnSp>
        <p:nvCxnSpPr>
          <p:cNvPr id="5849" name="Google Shape;5849;p58"/>
          <p:cNvCxnSpPr/>
          <p:nvPr/>
        </p:nvCxnSpPr>
        <p:spPr>
          <a:xfrm>
            <a:off x="2436245" y="4211176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850" name="Google Shape;5850;p58"/>
          <p:cNvSpPr/>
          <p:nvPr/>
        </p:nvSpPr>
        <p:spPr>
          <a:xfrm>
            <a:off x="5327453" y="2765251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1" name="Google Shape;5851;p58"/>
          <p:cNvSpPr txBox="1">
            <a:spLocks noGrp="1"/>
          </p:cNvSpPr>
          <p:nvPr>
            <p:ph type="body" idx="4294967295"/>
          </p:nvPr>
        </p:nvSpPr>
        <p:spPr>
          <a:xfrm>
            <a:off x="5327460" y="24051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Saturn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852" name="Google Shape;5852;p58"/>
          <p:cNvSpPr txBox="1">
            <a:spLocks noGrp="1"/>
          </p:cNvSpPr>
          <p:nvPr>
            <p:ph type="body" idx="4294967295"/>
          </p:nvPr>
        </p:nvSpPr>
        <p:spPr>
          <a:xfrm>
            <a:off x="6927660" y="240515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$3.50</a:t>
            </a:r>
            <a:endParaRPr/>
          </a:p>
        </p:txBody>
      </p:sp>
      <p:sp>
        <p:nvSpPr>
          <p:cNvPr id="5853" name="Google Shape;5853;p58"/>
          <p:cNvSpPr txBox="1">
            <a:spLocks noGrp="1"/>
          </p:cNvSpPr>
          <p:nvPr>
            <p:ph type="body" idx="4294967295"/>
          </p:nvPr>
        </p:nvSpPr>
        <p:spPr>
          <a:xfrm>
            <a:off x="5327460" y="2819093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Neptune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854" name="Google Shape;5854;p58"/>
          <p:cNvSpPr txBox="1">
            <a:spLocks noGrp="1"/>
          </p:cNvSpPr>
          <p:nvPr>
            <p:ph type="body" idx="4294967295"/>
          </p:nvPr>
        </p:nvSpPr>
        <p:spPr>
          <a:xfrm>
            <a:off x="6927660" y="2819093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$2.50</a:t>
            </a:r>
            <a:endParaRPr/>
          </a:p>
        </p:txBody>
      </p:sp>
      <p:cxnSp>
        <p:nvCxnSpPr>
          <p:cNvPr id="5855" name="Google Shape;5855;p58"/>
          <p:cNvCxnSpPr/>
          <p:nvPr/>
        </p:nvCxnSpPr>
        <p:spPr>
          <a:xfrm>
            <a:off x="6292828" y="2557300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856" name="Google Shape;5856;p58"/>
          <p:cNvSpPr txBox="1">
            <a:spLocks noGrp="1"/>
          </p:cNvSpPr>
          <p:nvPr>
            <p:ph type="body" idx="4294967295"/>
          </p:nvPr>
        </p:nvSpPr>
        <p:spPr>
          <a:xfrm>
            <a:off x="5327460" y="3233036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Pluto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857" name="Google Shape;5857;p58"/>
          <p:cNvSpPr txBox="1">
            <a:spLocks noGrp="1"/>
          </p:cNvSpPr>
          <p:nvPr>
            <p:ph type="body" idx="4294967295"/>
          </p:nvPr>
        </p:nvSpPr>
        <p:spPr>
          <a:xfrm>
            <a:off x="6927660" y="3233036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$1.50</a:t>
            </a:r>
            <a:endParaRPr/>
          </a:p>
        </p:txBody>
      </p:sp>
      <p:cxnSp>
        <p:nvCxnSpPr>
          <p:cNvPr id="5858" name="Google Shape;5858;p58"/>
          <p:cNvCxnSpPr/>
          <p:nvPr/>
        </p:nvCxnSpPr>
        <p:spPr>
          <a:xfrm>
            <a:off x="6292828" y="2972853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859" name="Google Shape;5859;p58"/>
          <p:cNvCxnSpPr/>
          <p:nvPr/>
        </p:nvCxnSpPr>
        <p:spPr>
          <a:xfrm>
            <a:off x="6292828" y="3385628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860" name="Google Shape;5860;p58"/>
          <p:cNvSpPr txBox="1">
            <a:spLocks noGrp="1"/>
          </p:cNvSpPr>
          <p:nvPr>
            <p:ph type="body" idx="4294967295"/>
          </p:nvPr>
        </p:nvSpPr>
        <p:spPr>
          <a:xfrm>
            <a:off x="5327460" y="3646978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Eris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861" name="Google Shape;5861;p58"/>
          <p:cNvSpPr txBox="1">
            <a:spLocks noGrp="1"/>
          </p:cNvSpPr>
          <p:nvPr>
            <p:ph type="body" idx="4294967295"/>
          </p:nvPr>
        </p:nvSpPr>
        <p:spPr>
          <a:xfrm>
            <a:off x="6927660" y="3646978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$2.00</a:t>
            </a:r>
            <a:endParaRPr/>
          </a:p>
        </p:txBody>
      </p:sp>
      <p:cxnSp>
        <p:nvCxnSpPr>
          <p:cNvPr id="5862" name="Google Shape;5862;p58"/>
          <p:cNvCxnSpPr/>
          <p:nvPr/>
        </p:nvCxnSpPr>
        <p:spPr>
          <a:xfrm>
            <a:off x="6292828" y="3798402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863" name="Google Shape;5863;p58"/>
          <p:cNvSpPr txBox="1">
            <a:spLocks noGrp="1"/>
          </p:cNvSpPr>
          <p:nvPr>
            <p:ph type="body" idx="4294967295"/>
          </p:nvPr>
        </p:nvSpPr>
        <p:spPr>
          <a:xfrm>
            <a:off x="5327460" y="4060921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Venus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864" name="Google Shape;5864;p58"/>
          <p:cNvSpPr txBox="1">
            <a:spLocks noGrp="1"/>
          </p:cNvSpPr>
          <p:nvPr>
            <p:ph type="body" idx="4294967295"/>
          </p:nvPr>
        </p:nvSpPr>
        <p:spPr>
          <a:xfrm>
            <a:off x="6927660" y="4060921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$4.00</a:t>
            </a:r>
            <a:endParaRPr/>
          </a:p>
        </p:txBody>
      </p:sp>
      <p:cxnSp>
        <p:nvCxnSpPr>
          <p:cNvPr id="5865" name="Google Shape;5865;p58"/>
          <p:cNvCxnSpPr/>
          <p:nvPr/>
        </p:nvCxnSpPr>
        <p:spPr>
          <a:xfrm>
            <a:off x="6292828" y="4211176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0" name="Google Shape;5870;p59"/>
          <p:cNvGrpSpPr/>
          <p:nvPr/>
        </p:nvGrpSpPr>
        <p:grpSpPr>
          <a:xfrm>
            <a:off x="3285751" y="1205600"/>
            <a:ext cx="2572498" cy="3242346"/>
            <a:chOff x="3285751" y="1205600"/>
            <a:chExt cx="2572498" cy="3242346"/>
          </a:xfrm>
        </p:grpSpPr>
        <p:sp>
          <p:nvSpPr>
            <p:cNvPr id="5871" name="Google Shape;5871;p59"/>
            <p:cNvSpPr/>
            <p:nvPr/>
          </p:nvSpPr>
          <p:spPr>
            <a:xfrm>
              <a:off x="3285751" y="1205600"/>
              <a:ext cx="2572498" cy="3242346"/>
            </a:xfrm>
            <a:custGeom>
              <a:avLst/>
              <a:gdLst/>
              <a:ahLst/>
              <a:cxnLst/>
              <a:rect l="l" t="t" r="r" b="b"/>
              <a:pathLst>
                <a:path w="54430" h="54969" extrusionOk="0">
                  <a:moveTo>
                    <a:pt x="16727" y="519"/>
                  </a:moveTo>
                  <a:lnTo>
                    <a:pt x="18344" y="540"/>
                  </a:lnTo>
                  <a:lnTo>
                    <a:pt x="17452" y="560"/>
                  </a:lnTo>
                  <a:lnTo>
                    <a:pt x="15856" y="560"/>
                  </a:lnTo>
                  <a:lnTo>
                    <a:pt x="16727" y="519"/>
                  </a:lnTo>
                  <a:close/>
                  <a:moveTo>
                    <a:pt x="1430" y="12810"/>
                  </a:moveTo>
                  <a:lnTo>
                    <a:pt x="1430" y="13432"/>
                  </a:lnTo>
                  <a:lnTo>
                    <a:pt x="1389" y="13225"/>
                  </a:lnTo>
                  <a:lnTo>
                    <a:pt x="1389" y="13142"/>
                  </a:lnTo>
                  <a:lnTo>
                    <a:pt x="1389" y="13038"/>
                  </a:lnTo>
                  <a:lnTo>
                    <a:pt x="1430" y="12810"/>
                  </a:lnTo>
                  <a:close/>
                  <a:moveTo>
                    <a:pt x="1430" y="13556"/>
                  </a:moveTo>
                  <a:lnTo>
                    <a:pt x="1410" y="13971"/>
                  </a:lnTo>
                  <a:lnTo>
                    <a:pt x="1410" y="13888"/>
                  </a:lnTo>
                  <a:lnTo>
                    <a:pt x="1430" y="13556"/>
                  </a:lnTo>
                  <a:close/>
                  <a:moveTo>
                    <a:pt x="30966" y="1"/>
                  </a:moveTo>
                  <a:lnTo>
                    <a:pt x="30303" y="21"/>
                  </a:lnTo>
                  <a:lnTo>
                    <a:pt x="29640" y="63"/>
                  </a:lnTo>
                  <a:lnTo>
                    <a:pt x="29246" y="84"/>
                  </a:lnTo>
                  <a:lnTo>
                    <a:pt x="28355" y="42"/>
                  </a:lnTo>
                  <a:lnTo>
                    <a:pt x="27816" y="21"/>
                  </a:lnTo>
                  <a:lnTo>
                    <a:pt x="26634" y="21"/>
                  </a:lnTo>
                  <a:lnTo>
                    <a:pt x="26013" y="63"/>
                  </a:lnTo>
                  <a:lnTo>
                    <a:pt x="25577" y="104"/>
                  </a:lnTo>
                  <a:lnTo>
                    <a:pt x="25163" y="146"/>
                  </a:lnTo>
                  <a:lnTo>
                    <a:pt x="24976" y="187"/>
                  </a:lnTo>
                  <a:lnTo>
                    <a:pt x="24396" y="229"/>
                  </a:lnTo>
                  <a:lnTo>
                    <a:pt x="23940" y="249"/>
                  </a:lnTo>
                  <a:lnTo>
                    <a:pt x="23214" y="270"/>
                  </a:lnTo>
                  <a:lnTo>
                    <a:pt x="22344" y="249"/>
                  </a:lnTo>
                  <a:lnTo>
                    <a:pt x="21618" y="249"/>
                  </a:lnTo>
                  <a:lnTo>
                    <a:pt x="20872" y="270"/>
                  </a:lnTo>
                  <a:lnTo>
                    <a:pt x="20748" y="229"/>
                  </a:lnTo>
                  <a:lnTo>
                    <a:pt x="20582" y="208"/>
                  </a:lnTo>
                  <a:lnTo>
                    <a:pt x="19421" y="167"/>
                  </a:lnTo>
                  <a:lnTo>
                    <a:pt x="18530" y="146"/>
                  </a:lnTo>
                  <a:lnTo>
                    <a:pt x="18136" y="125"/>
                  </a:lnTo>
                  <a:lnTo>
                    <a:pt x="17722" y="125"/>
                  </a:lnTo>
                  <a:lnTo>
                    <a:pt x="16830" y="167"/>
                  </a:lnTo>
                  <a:lnTo>
                    <a:pt x="14530" y="167"/>
                  </a:lnTo>
                  <a:lnTo>
                    <a:pt x="13929" y="146"/>
                  </a:lnTo>
                  <a:lnTo>
                    <a:pt x="13328" y="167"/>
                  </a:lnTo>
                  <a:lnTo>
                    <a:pt x="11980" y="208"/>
                  </a:lnTo>
                  <a:lnTo>
                    <a:pt x="10239" y="249"/>
                  </a:lnTo>
                  <a:lnTo>
                    <a:pt x="8519" y="249"/>
                  </a:lnTo>
                  <a:lnTo>
                    <a:pt x="7752" y="270"/>
                  </a:lnTo>
                  <a:lnTo>
                    <a:pt x="6964" y="291"/>
                  </a:lnTo>
                  <a:lnTo>
                    <a:pt x="5824" y="291"/>
                  </a:lnTo>
                  <a:lnTo>
                    <a:pt x="4664" y="270"/>
                  </a:lnTo>
                  <a:lnTo>
                    <a:pt x="4021" y="291"/>
                  </a:lnTo>
                  <a:lnTo>
                    <a:pt x="3379" y="332"/>
                  </a:lnTo>
                  <a:lnTo>
                    <a:pt x="2322" y="312"/>
                  </a:lnTo>
                  <a:lnTo>
                    <a:pt x="2177" y="332"/>
                  </a:lnTo>
                  <a:lnTo>
                    <a:pt x="2135" y="332"/>
                  </a:lnTo>
                  <a:lnTo>
                    <a:pt x="2114" y="374"/>
                  </a:lnTo>
                  <a:lnTo>
                    <a:pt x="2135" y="395"/>
                  </a:lnTo>
                  <a:lnTo>
                    <a:pt x="2156" y="395"/>
                  </a:lnTo>
                  <a:lnTo>
                    <a:pt x="2322" y="415"/>
                  </a:lnTo>
                  <a:lnTo>
                    <a:pt x="2715" y="415"/>
                  </a:lnTo>
                  <a:lnTo>
                    <a:pt x="3586" y="436"/>
                  </a:lnTo>
                  <a:lnTo>
                    <a:pt x="4456" y="436"/>
                  </a:lnTo>
                  <a:lnTo>
                    <a:pt x="6115" y="457"/>
                  </a:lnTo>
                  <a:lnTo>
                    <a:pt x="6695" y="477"/>
                  </a:lnTo>
                  <a:lnTo>
                    <a:pt x="7255" y="498"/>
                  </a:lnTo>
                  <a:lnTo>
                    <a:pt x="7690" y="498"/>
                  </a:lnTo>
                  <a:lnTo>
                    <a:pt x="7172" y="519"/>
                  </a:lnTo>
                  <a:lnTo>
                    <a:pt x="6156" y="540"/>
                  </a:lnTo>
                  <a:lnTo>
                    <a:pt x="2881" y="540"/>
                  </a:lnTo>
                  <a:lnTo>
                    <a:pt x="2591" y="581"/>
                  </a:lnTo>
                  <a:lnTo>
                    <a:pt x="2322" y="643"/>
                  </a:lnTo>
                  <a:lnTo>
                    <a:pt x="2094" y="705"/>
                  </a:lnTo>
                  <a:lnTo>
                    <a:pt x="1907" y="788"/>
                  </a:lnTo>
                  <a:lnTo>
                    <a:pt x="1721" y="892"/>
                  </a:lnTo>
                  <a:lnTo>
                    <a:pt x="1575" y="1016"/>
                  </a:lnTo>
                  <a:lnTo>
                    <a:pt x="1451" y="1141"/>
                  </a:lnTo>
                  <a:lnTo>
                    <a:pt x="1347" y="1265"/>
                  </a:lnTo>
                  <a:lnTo>
                    <a:pt x="1265" y="1410"/>
                  </a:lnTo>
                  <a:lnTo>
                    <a:pt x="1202" y="1555"/>
                  </a:lnTo>
                  <a:lnTo>
                    <a:pt x="1140" y="1680"/>
                  </a:lnTo>
                  <a:lnTo>
                    <a:pt x="1099" y="1825"/>
                  </a:lnTo>
                  <a:lnTo>
                    <a:pt x="1078" y="1970"/>
                  </a:lnTo>
                  <a:lnTo>
                    <a:pt x="1057" y="2219"/>
                  </a:lnTo>
                  <a:lnTo>
                    <a:pt x="1057" y="2571"/>
                  </a:lnTo>
                  <a:lnTo>
                    <a:pt x="1037" y="2923"/>
                  </a:lnTo>
                  <a:lnTo>
                    <a:pt x="995" y="3607"/>
                  </a:lnTo>
                  <a:lnTo>
                    <a:pt x="912" y="4084"/>
                  </a:lnTo>
                  <a:lnTo>
                    <a:pt x="891" y="4312"/>
                  </a:lnTo>
                  <a:lnTo>
                    <a:pt x="871" y="4540"/>
                  </a:lnTo>
                  <a:lnTo>
                    <a:pt x="829" y="5535"/>
                  </a:lnTo>
                  <a:lnTo>
                    <a:pt x="809" y="6447"/>
                  </a:lnTo>
                  <a:lnTo>
                    <a:pt x="809" y="6530"/>
                  </a:lnTo>
                  <a:lnTo>
                    <a:pt x="809" y="6550"/>
                  </a:lnTo>
                  <a:lnTo>
                    <a:pt x="829" y="6758"/>
                  </a:lnTo>
                  <a:lnTo>
                    <a:pt x="850" y="6944"/>
                  </a:lnTo>
                  <a:lnTo>
                    <a:pt x="891" y="7089"/>
                  </a:lnTo>
                  <a:lnTo>
                    <a:pt x="912" y="7317"/>
                  </a:lnTo>
                  <a:lnTo>
                    <a:pt x="912" y="7483"/>
                  </a:lnTo>
                  <a:lnTo>
                    <a:pt x="891" y="7670"/>
                  </a:lnTo>
                  <a:lnTo>
                    <a:pt x="829" y="8043"/>
                  </a:lnTo>
                  <a:lnTo>
                    <a:pt x="809" y="8229"/>
                  </a:lnTo>
                  <a:lnTo>
                    <a:pt x="809" y="8416"/>
                  </a:lnTo>
                  <a:lnTo>
                    <a:pt x="850" y="9100"/>
                  </a:lnTo>
                  <a:lnTo>
                    <a:pt x="850" y="9307"/>
                  </a:lnTo>
                  <a:lnTo>
                    <a:pt x="726" y="9929"/>
                  </a:lnTo>
                  <a:lnTo>
                    <a:pt x="581" y="10841"/>
                  </a:lnTo>
                  <a:lnTo>
                    <a:pt x="518" y="11152"/>
                  </a:lnTo>
                  <a:lnTo>
                    <a:pt x="456" y="11483"/>
                  </a:lnTo>
                  <a:lnTo>
                    <a:pt x="456" y="11649"/>
                  </a:lnTo>
                  <a:lnTo>
                    <a:pt x="456" y="11815"/>
                  </a:lnTo>
                  <a:lnTo>
                    <a:pt x="477" y="11981"/>
                  </a:lnTo>
                  <a:lnTo>
                    <a:pt x="518" y="12147"/>
                  </a:lnTo>
                  <a:lnTo>
                    <a:pt x="581" y="12375"/>
                  </a:lnTo>
                  <a:lnTo>
                    <a:pt x="601" y="12582"/>
                  </a:lnTo>
                  <a:lnTo>
                    <a:pt x="581" y="12706"/>
                  </a:lnTo>
                  <a:lnTo>
                    <a:pt x="560" y="12851"/>
                  </a:lnTo>
                  <a:lnTo>
                    <a:pt x="581" y="12997"/>
                  </a:lnTo>
                  <a:lnTo>
                    <a:pt x="601" y="13162"/>
                  </a:lnTo>
                  <a:lnTo>
                    <a:pt x="601" y="13328"/>
                  </a:lnTo>
                  <a:lnTo>
                    <a:pt x="601" y="13411"/>
                  </a:lnTo>
                  <a:lnTo>
                    <a:pt x="560" y="13494"/>
                  </a:lnTo>
                  <a:lnTo>
                    <a:pt x="498" y="13639"/>
                  </a:lnTo>
                  <a:lnTo>
                    <a:pt x="456" y="13805"/>
                  </a:lnTo>
                  <a:lnTo>
                    <a:pt x="456" y="14095"/>
                  </a:lnTo>
                  <a:lnTo>
                    <a:pt x="477" y="14385"/>
                  </a:lnTo>
                  <a:lnTo>
                    <a:pt x="435" y="14758"/>
                  </a:lnTo>
                  <a:lnTo>
                    <a:pt x="353" y="15152"/>
                  </a:lnTo>
                  <a:lnTo>
                    <a:pt x="311" y="15442"/>
                  </a:lnTo>
                  <a:lnTo>
                    <a:pt x="290" y="15774"/>
                  </a:lnTo>
                  <a:lnTo>
                    <a:pt x="228" y="16541"/>
                  </a:lnTo>
                  <a:lnTo>
                    <a:pt x="125" y="17018"/>
                  </a:lnTo>
                  <a:lnTo>
                    <a:pt x="42" y="17349"/>
                  </a:lnTo>
                  <a:lnTo>
                    <a:pt x="21" y="17660"/>
                  </a:lnTo>
                  <a:lnTo>
                    <a:pt x="0" y="18158"/>
                  </a:lnTo>
                  <a:lnTo>
                    <a:pt x="0" y="18655"/>
                  </a:lnTo>
                  <a:lnTo>
                    <a:pt x="21" y="19194"/>
                  </a:lnTo>
                  <a:lnTo>
                    <a:pt x="62" y="19463"/>
                  </a:lnTo>
                  <a:lnTo>
                    <a:pt x="104" y="19733"/>
                  </a:lnTo>
                  <a:lnTo>
                    <a:pt x="166" y="20044"/>
                  </a:lnTo>
                  <a:lnTo>
                    <a:pt x="104" y="20417"/>
                  </a:lnTo>
                  <a:lnTo>
                    <a:pt x="62" y="20769"/>
                  </a:lnTo>
                  <a:lnTo>
                    <a:pt x="21" y="21204"/>
                  </a:lnTo>
                  <a:lnTo>
                    <a:pt x="21" y="21660"/>
                  </a:lnTo>
                  <a:lnTo>
                    <a:pt x="21" y="21909"/>
                  </a:lnTo>
                  <a:lnTo>
                    <a:pt x="42" y="22158"/>
                  </a:lnTo>
                  <a:lnTo>
                    <a:pt x="125" y="22676"/>
                  </a:lnTo>
                  <a:lnTo>
                    <a:pt x="166" y="22863"/>
                  </a:lnTo>
                  <a:lnTo>
                    <a:pt x="207" y="23028"/>
                  </a:lnTo>
                  <a:lnTo>
                    <a:pt x="332" y="23360"/>
                  </a:lnTo>
                  <a:lnTo>
                    <a:pt x="415" y="23505"/>
                  </a:lnTo>
                  <a:lnTo>
                    <a:pt x="498" y="23982"/>
                  </a:lnTo>
                  <a:lnTo>
                    <a:pt x="539" y="24355"/>
                  </a:lnTo>
                  <a:lnTo>
                    <a:pt x="581" y="24935"/>
                  </a:lnTo>
                  <a:lnTo>
                    <a:pt x="581" y="25288"/>
                  </a:lnTo>
                  <a:lnTo>
                    <a:pt x="560" y="25640"/>
                  </a:lnTo>
                  <a:lnTo>
                    <a:pt x="560" y="25951"/>
                  </a:lnTo>
                  <a:lnTo>
                    <a:pt x="560" y="26241"/>
                  </a:lnTo>
                  <a:lnTo>
                    <a:pt x="601" y="26842"/>
                  </a:lnTo>
                  <a:lnTo>
                    <a:pt x="518" y="26946"/>
                  </a:lnTo>
                  <a:lnTo>
                    <a:pt x="498" y="27008"/>
                  </a:lnTo>
                  <a:lnTo>
                    <a:pt x="477" y="27070"/>
                  </a:lnTo>
                  <a:lnTo>
                    <a:pt x="415" y="27547"/>
                  </a:lnTo>
                  <a:lnTo>
                    <a:pt x="373" y="28003"/>
                  </a:lnTo>
                  <a:lnTo>
                    <a:pt x="311" y="28728"/>
                  </a:lnTo>
                  <a:lnTo>
                    <a:pt x="290" y="29060"/>
                  </a:lnTo>
                  <a:lnTo>
                    <a:pt x="270" y="29412"/>
                  </a:lnTo>
                  <a:lnTo>
                    <a:pt x="311" y="29765"/>
                  </a:lnTo>
                  <a:lnTo>
                    <a:pt x="353" y="30117"/>
                  </a:lnTo>
                  <a:lnTo>
                    <a:pt x="373" y="30200"/>
                  </a:lnTo>
                  <a:lnTo>
                    <a:pt x="373" y="30262"/>
                  </a:lnTo>
                  <a:lnTo>
                    <a:pt x="373" y="30946"/>
                  </a:lnTo>
                  <a:lnTo>
                    <a:pt x="373" y="31464"/>
                  </a:lnTo>
                  <a:lnTo>
                    <a:pt x="332" y="31982"/>
                  </a:lnTo>
                  <a:lnTo>
                    <a:pt x="332" y="32459"/>
                  </a:lnTo>
                  <a:lnTo>
                    <a:pt x="353" y="32957"/>
                  </a:lnTo>
                  <a:lnTo>
                    <a:pt x="456" y="34055"/>
                  </a:lnTo>
                  <a:lnTo>
                    <a:pt x="518" y="34760"/>
                  </a:lnTo>
                  <a:lnTo>
                    <a:pt x="539" y="35465"/>
                  </a:lnTo>
                  <a:lnTo>
                    <a:pt x="539" y="36024"/>
                  </a:lnTo>
                  <a:lnTo>
                    <a:pt x="539" y="36356"/>
                  </a:lnTo>
                  <a:lnTo>
                    <a:pt x="539" y="36688"/>
                  </a:lnTo>
                  <a:lnTo>
                    <a:pt x="539" y="36853"/>
                  </a:lnTo>
                  <a:lnTo>
                    <a:pt x="560" y="37144"/>
                  </a:lnTo>
                  <a:lnTo>
                    <a:pt x="581" y="37475"/>
                  </a:lnTo>
                  <a:lnTo>
                    <a:pt x="622" y="37828"/>
                  </a:lnTo>
                  <a:lnTo>
                    <a:pt x="643" y="38118"/>
                  </a:lnTo>
                  <a:lnTo>
                    <a:pt x="643" y="38594"/>
                  </a:lnTo>
                  <a:lnTo>
                    <a:pt x="622" y="39050"/>
                  </a:lnTo>
                  <a:lnTo>
                    <a:pt x="601" y="39486"/>
                  </a:lnTo>
                  <a:lnTo>
                    <a:pt x="601" y="39983"/>
                  </a:lnTo>
                  <a:lnTo>
                    <a:pt x="622" y="40232"/>
                  </a:lnTo>
                  <a:lnTo>
                    <a:pt x="663" y="40501"/>
                  </a:lnTo>
                  <a:lnTo>
                    <a:pt x="705" y="40771"/>
                  </a:lnTo>
                  <a:lnTo>
                    <a:pt x="726" y="41019"/>
                  </a:lnTo>
                  <a:lnTo>
                    <a:pt x="726" y="41517"/>
                  </a:lnTo>
                  <a:lnTo>
                    <a:pt x="705" y="41890"/>
                  </a:lnTo>
                  <a:lnTo>
                    <a:pt x="705" y="41952"/>
                  </a:lnTo>
                  <a:lnTo>
                    <a:pt x="726" y="41994"/>
                  </a:lnTo>
                  <a:lnTo>
                    <a:pt x="767" y="42035"/>
                  </a:lnTo>
                  <a:lnTo>
                    <a:pt x="850" y="42035"/>
                  </a:lnTo>
                  <a:lnTo>
                    <a:pt x="891" y="42014"/>
                  </a:lnTo>
                  <a:lnTo>
                    <a:pt x="912" y="41952"/>
                  </a:lnTo>
                  <a:lnTo>
                    <a:pt x="912" y="41890"/>
                  </a:lnTo>
                  <a:lnTo>
                    <a:pt x="912" y="41558"/>
                  </a:lnTo>
                  <a:lnTo>
                    <a:pt x="954" y="41206"/>
                  </a:lnTo>
                  <a:lnTo>
                    <a:pt x="974" y="40854"/>
                  </a:lnTo>
                  <a:lnTo>
                    <a:pt x="995" y="40667"/>
                  </a:lnTo>
                  <a:lnTo>
                    <a:pt x="995" y="40501"/>
                  </a:lnTo>
                  <a:lnTo>
                    <a:pt x="974" y="40149"/>
                  </a:lnTo>
                  <a:lnTo>
                    <a:pt x="974" y="39465"/>
                  </a:lnTo>
                  <a:lnTo>
                    <a:pt x="995" y="38802"/>
                  </a:lnTo>
                  <a:lnTo>
                    <a:pt x="1078" y="38346"/>
                  </a:lnTo>
                  <a:lnTo>
                    <a:pt x="1099" y="38097"/>
                  </a:lnTo>
                  <a:lnTo>
                    <a:pt x="1119" y="37869"/>
                  </a:lnTo>
                  <a:lnTo>
                    <a:pt x="1140" y="36874"/>
                  </a:lnTo>
                  <a:lnTo>
                    <a:pt x="1182" y="35299"/>
                  </a:lnTo>
                  <a:lnTo>
                    <a:pt x="1182" y="35237"/>
                  </a:lnTo>
                  <a:lnTo>
                    <a:pt x="1306" y="34656"/>
                  </a:lnTo>
                  <a:lnTo>
                    <a:pt x="1347" y="34490"/>
                  </a:lnTo>
                  <a:lnTo>
                    <a:pt x="1347" y="34304"/>
                  </a:lnTo>
                  <a:lnTo>
                    <a:pt x="1368" y="33952"/>
                  </a:lnTo>
                  <a:lnTo>
                    <a:pt x="1347" y="33309"/>
                  </a:lnTo>
                  <a:lnTo>
                    <a:pt x="1327" y="32666"/>
                  </a:lnTo>
                  <a:lnTo>
                    <a:pt x="1285" y="31423"/>
                  </a:lnTo>
                  <a:lnTo>
                    <a:pt x="1244" y="30822"/>
                  </a:lnTo>
                  <a:lnTo>
                    <a:pt x="1182" y="30200"/>
                  </a:lnTo>
                  <a:lnTo>
                    <a:pt x="1182" y="29371"/>
                  </a:lnTo>
                  <a:lnTo>
                    <a:pt x="1223" y="28542"/>
                  </a:lnTo>
                  <a:lnTo>
                    <a:pt x="1223" y="28480"/>
                  </a:lnTo>
                  <a:lnTo>
                    <a:pt x="1285" y="29081"/>
                  </a:lnTo>
                  <a:lnTo>
                    <a:pt x="1347" y="29640"/>
                  </a:lnTo>
                  <a:lnTo>
                    <a:pt x="1451" y="30179"/>
                  </a:lnTo>
                  <a:lnTo>
                    <a:pt x="1513" y="30428"/>
                  </a:lnTo>
                  <a:lnTo>
                    <a:pt x="1596" y="30677"/>
                  </a:lnTo>
                  <a:lnTo>
                    <a:pt x="1555" y="31195"/>
                  </a:lnTo>
                  <a:lnTo>
                    <a:pt x="1534" y="31775"/>
                  </a:lnTo>
                  <a:lnTo>
                    <a:pt x="1534" y="32356"/>
                  </a:lnTo>
                  <a:lnTo>
                    <a:pt x="1575" y="32915"/>
                  </a:lnTo>
                  <a:lnTo>
                    <a:pt x="1555" y="33350"/>
                  </a:lnTo>
                  <a:lnTo>
                    <a:pt x="1555" y="33703"/>
                  </a:lnTo>
                  <a:lnTo>
                    <a:pt x="1575" y="33972"/>
                  </a:lnTo>
                  <a:lnTo>
                    <a:pt x="1596" y="34221"/>
                  </a:lnTo>
                  <a:lnTo>
                    <a:pt x="1638" y="34408"/>
                  </a:lnTo>
                  <a:lnTo>
                    <a:pt x="1679" y="34594"/>
                  </a:lnTo>
                  <a:lnTo>
                    <a:pt x="1783" y="34988"/>
                  </a:lnTo>
                  <a:lnTo>
                    <a:pt x="1783" y="35071"/>
                  </a:lnTo>
                  <a:lnTo>
                    <a:pt x="1721" y="35195"/>
                  </a:lnTo>
                  <a:lnTo>
                    <a:pt x="1679" y="35361"/>
                  </a:lnTo>
                  <a:lnTo>
                    <a:pt x="1658" y="35548"/>
                  </a:lnTo>
                  <a:lnTo>
                    <a:pt x="1638" y="35755"/>
                  </a:lnTo>
                  <a:lnTo>
                    <a:pt x="1596" y="36211"/>
                  </a:lnTo>
                  <a:lnTo>
                    <a:pt x="1617" y="36667"/>
                  </a:lnTo>
                  <a:lnTo>
                    <a:pt x="1596" y="37144"/>
                  </a:lnTo>
                  <a:lnTo>
                    <a:pt x="1575" y="37600"/>
                  </a:lnTo>
                  <a:lnTo>
                    <a:pt x="1596" y="38056"/>
                  </a:lnTo>
                  <a:lnTo>
                    <a:pt x="1638" y="38511"/>
                  </a:lnTo>
                  <a:lnTo>
                    <a:pt x="1638" y="38885"/>
                  </a:lnTo>
                  <a:lnTo>
                    <a:pt x="1638" y="39216"/>
                  </a:lnTo>
                  <a:lnTo>
                    <a:pt x="1596" y="39817"/>
                  </a:lnTo>
                  <a:lnTo>
                    <a:pt x="1596" y="40107"/>
                  </a:lnTo>
                  <a:lnTo>
                    <a:pt x="1617" y="40356"/>
                  </a:lnTo>
                  <a:lnTo>
                    <a:pt x="1638" y="40605"/>
                  </a:lnTo>
                  <a:lnTo>
                    <a:pt x="1679" y="40833"/>
                  </a:lnTo>
                  <a:lnTo>
                    <a:pt x="1783" y="41310"/>
                  </a:lnTo>
                  <a:lnTo>
                    <a:pt x="1783" y="41869"/>
                  </a:lnTo>
                  <a:lnTo>
                    <a:pt x="1741" y="42512"/>
                  </a:lnTo>
                  <a:lnTo>
                    <a:pt x="1721" y="43113"/>
                  </a:lnTo>
                  <a:lnTo>
                    <a:pt x="1721" y="43631"/>
                  </a:lnTo>
                  <a:lnTo>
                    <a:pt x="1700" y="44087"/>
                  </a:lnTo>
                  <a:lnTo>
                    <a:pt x="1575" y="44419"/>
                  </a:lnTo>
                  <a:lnTo>
                    <a:pt x="1534" y="44585"/>
                  </a:lnTo>
                  <a:lnTo>
                    <a:pt x="1493" y="44750"/>
                  </a:lnTo>
                  <a:lnTo>
                    <a:pt x="1430" y="45269"/>
                  </a:lnTo>
                  <a:lnTo>
                    <a:pt x="1368" y="46077"/>
                  </a:lnTo>
                  <a:lnTo>
                    <a:pt x="1347" y="46678"/>
                  </a:lnTo>
                  <a:lnTo>
                    <a:pt x="1368" y="47403"/>
                  </a:lnTo>
                  <a:lnTo>
                    <a:pt x="1410" y="48108"/>
                  </a:lnTo>
                  <a:lnTo>
                    <a:pt x="1430" y="48419"/>
                  </a:lnTo>
                  <a:lnTo>
                    <a:pt x="1493" y="48668"/>
                  </a:lnTo>
                  <a:lnTo>
                    <a:pt x="1430" y="49476"/>
                  </a:lnTo>
                  <a:lnTo>
                    <a:pt x="1410" y="50430"/>
                  </a:lnTo>
                  <a:lnTo>
                    <a:pt x="1410" y="51570"/>
                  </a:lnTo>
                  <a:lnTo>
                    <a:pt x="1430" y="52627"/>
                  </a:lnTo>
                  <a:lnTo>
                    <a:pt x="1451" y="53103"/>
                  </a:lnTo>
                  <a:lnTo>
                    <a:pt x="1493" y="53559"/>
                  </a:lnTo>
                  <a:lnTo>
                    <a:pt x="1534" y="53808"/>
                  </a:lnTo>
                  <a:lnTo>
                    <a:pt x="1575" y="54015"/>
                  </a:lnTo>
                  <a:lnTo>
                    <a:pt x="1638" y="54181"/>
                  </a:lnTo>
                  <a:lnTo>
                    <a:pt x="1700" y="54326"/>
                  </a:lnTo>
                  <a:lnTo>
                    <a:pt x="1783" y="54451"/>
                  </a:lnTo>
                  <a:lnTo>
                    <a:pt x="1845" y="54533"/>
                  </a:lnTo>
                  <a:lnTo>
                    <a:pt x="1928" y="54616"/>
                  </a:lnTo>
                  <a:lnTo>
                    <a:pt x="2031" y="54658"/>
                  </a:lnTo>
                  <a:lnTo>
                    <a:pt x="2135" y="54699"/>
                  </a:lnTo>
                  <a:lnTo>
                    <a:pt x="2239" y="54699"/>
                  </a:lnTo>
                  <a:lnTo>
                    <a:pt x="2446" y="54720"/>
                  </a:lnTo>
                  <a:lnTo>
                    <a:pt x="2943" y="54679"/>
                  </a:lnTo>
                  <a:lnTo>
                    <a:pt x="3959" y="54679"/>
                  </a:lnTo>
                  <a:lnTo>
                    <a:pt x="5679" y="54658"/>
                  </a:lnTo>
                  <a:lnTo>
                    <a:pt x="7358" y="54658"/>
                  </a:lnTo>
                  <a:lnTo>
                    <a:pt x="9389" y="54637"/>
                  </a:lnTo>
                  <a:lnTo>
                    <a:pt x="12063" y="54679"/>
                  </a:lnTo>
                  <a:lnTo>
                    <a:pt x="13431" y="54699"/>
                  </a:lnTo>
                  <a:lnTo>
                    <a:pt x="16478" y="54699"/>
                  </a:lnTo>
                  <a:lnTo>
                    <a:pt x="19028" y="54720"/>
                  </a:lnTo>
                  <a:lnTo>
                    <a:pt x="20333" y="54741"/>
                  </a:lnTo>
                  <a:lnTo>
                    <a:pt x="21722" y="54761"/>
                  </a:lnTo>
                  <a:lnTo>
                    <a:pt x="23131" y="54741"/>
                  </a:lnTo>
                  <a:lnTo>
                    <a:pt x="27194" y="54741"/>
                  </a:lnTo>
                  <a:lnTo>
                    <a:pt x="29453" y="54761"/>
                  </a:lnTo>
                  <a:lnTo>
                    <a:pt x="32023" y="54782"/>
                  </a:lnTo>
                  <a:lnTo>
                    <a:pt x="35008" y="54803"/>
                  </a:lnTo>
                  <a:lnTo>
                    <a:pt x="36335" y="54803"/>
                  </a:lnTo>
                  <a:lnTo>
                    <a:pt x="37247" y="54782"/>
                  </a:lnTo>
                  <a:lnTo>
                    <a:pt x="38076" y="54761"/>
                  </a:lnTo>
                  <a:lnTo>
                    <a:pt x="39216" y="54741"/>
                  </a:lnTo>
                  <a:lnTo>
                    <a:pt x="41910" y="54782"/>
                  </a:lnTo>
                  <a:lnTo>
                    <a:pt x="43796" y="54782"/>
                  </a:lnTo>
                  <a:lnTo>
                    <a:pt x="46532" y="54761"/>
                  </a:lnTo>
                  <a:lnTo>
                    <a:pt x="46947" y="54761"/>
                  </a:lnTo>
                  <a:lnTo>
                    <a:pt x="47320" y="54720"/>
                  </a:lnTo>
                  <a:lnTo>
                    <a:pt x="48045" y="54637"/>
                  </a:lnTo>
                  <a:lnTo>
                    <a:pt x="48398" y="54616"/>
                  </a:lnTo>
                  <a:lnTo>
                    <a:pt x="48771" y="54616"/>
                  </a:lnTo>
                  <a:lnTo>
                    <a:pt x="49185" y="54679"/>
                  </a:lnTo>
                  <a:lnTo>
                    <a:pt x="49413" y="54720"/>
                  </a:lnTo>
                  <a:lnTo>
                    <a:pt x="49662" y="54782"/>
                  </a:lnTo>
                  <a:lnTo>
                    <a:pt x="49911" y="54865"/>
                  </a:lnTo>
                  <a:lnTo>
                    <a:pt x="50201" y="54907"/>
                  </a:lnTo>
                  <a:lnTo>
                    <a:pt x="50491" y="54948"/>
                  </a:lnTo>
                  <a:lnTo>
                    <a:pt x="50781" y="54969"/>
                  </a:lnTo>
                  <a:lnTo>
                    <a:pt x="51092" y="54969"/>
                  </a:lnTo>
                  <a:lnTo>
                    <a:pt x="51403" y="54948"/>
                  </a:lnTo>
                  <a:lnTo>
                    <a:pt x="51714" y="54886"/>
                  </a:lnTo>
                  <a:lnTo>
                    <a:pt x="52004" y="54824"/>
                  </a:lnTo>
                  <a:lnTo>
                    <a:pt x="52274" y="54720"/>
                  </a:lnTo>
                  <a:lnTo>
                    <a:pt x="52543" y="54575"/>
                  </a:lnTo>
                  <a:lnTo>
                    <a:pt x="52771" y="54409"/>
                  </a:lnTo>
                  <a:lnTo>
                    <a:pt x="52978" y="54202"/>
                  </a:lnTo>
                  <a:lnTo>
                    <a:pt x="53061" y="54098"/>
                  </a:lnTo>
                  <a:lnTo>
                    <a:pt x="53144" y="53974"/>
                  </a:lnTo>
                  <a:lnTo>
                    <a:pt x="53206" y="53849"/>
                  </a:lnTo>
                  <a:lnTo>
                    <a:pt x="53268" y="53704"/>
                  </a:lnTo>
                  <a:lnTo>
                    <a:pt x="53310" y="53539"/>
                  </a:lnTo>
                  <a:lnTo>
                    <a:pt x="53331" y="53373"/>
                  </a:lnTo>
                  <a:lnTo>
                    <a:pt x="53351" y="53207"/>
                  </a:lnTo>
                  <a:lnTo>
                    <a:pt x="53372" y="53020"/>
                  </a:lnTo>
                  <a:lnTo>
                    <a:pt x="53351" y="52647"/>
                  </a:lnTo>
                  <a:lnTo>
                    <a:pt x="53393" y="52336"/>
                  </a:lnTo>
                  <a:lnTo>
                    <a:pt x="53414" y="52171"/>
                  </a:lnTo>
                  <a:lnTo>
                    <a:pt x="53393" y="52005"/>
                  </a:lnTo>
                  <a:lnTo>
                    <a:pt x="53372" y="51839"/>
                  </a:lnTo>
                  <a:lnTo>
                    <a:pt x="53372" y="51673"/>
                  </a:lnTo>
                  <a:lnTo>
                    <a:pt x="53372" y="51362"/>
                  </a:lnTo>
                  <a:lnTo>
                    <a:pt x="53393" y="51051"/>
                  </a:lnTo>
                  <a:lnTo>
                    <a:pt x="53393" y="50886"/>
                  </a:lnTo>
                  <a:lnTo>
                    <a:pt x="53434" y="50284"/>
                  </a:lnTo>
                  <a:lnTo>
                    <a:pt x="53517" y="49808"/>
                  </a:lnTo>
                  <a:lnTo>
                    <a:pt x="53538" y="49580"/>
                  </a:lnTo>
                  <a:lnTo>
                    <a:pt x="53559" y="49352"/>
                  </a:lnTo>
                  <a:lnTo>
                    <a:pt x="53600" y="48357"/>
                  </a:lnTo>
                  <a:lnTo>
                    <a:pt x="53621" y="47445"/>
                  </a:lnTo>
                  <a:lnTo>
                    <a:pt x="53621" y="47362"/>
                  </a:lnTo>
                  <a:lnTo>
                    <a:pt x="53621" y="47341"/>
                  </a:lnTo>
                  <a:lnTo>
                    <a:pt x="53600" y="47134"/>
                  </a:lnTo>
                  <a:lnTo>
                    <a:pt x="53579" y="46927"/>
                  </a:lnTo>
                  <a:lnTo>
                    <a:pt x="53538" y="46802"/>
                  </a:lnTo>
                  <a:lnTo>
                    <a:pt x="53517" y="46574"/>
                  </a:lnTo>
                  <a:lnTo>
                    <a:pt x="53517" y="46408"/>
                  </a:lnTo>
                  <a:lnTo>
                    <a:pt x="53538" y="46222"/>
                  </a:lnTo>
                  <a:lnTo>
                    <a:pt x="53600" y="45849"/>
                  </a:lnTo>
                  <a:lnTo>
                    <a:pt x="53621" y="45662"/>
                  </a:lnTo>
                  <a:lnTo>
                    <a:pt x="53621" y="45476"/>
                  </a:lnTo>
                  <a:lnTo>
                    <a:pt x="53579" y="44792"/>
                  </a:lnTo>
                  <a:lnTo>
                    <a:pt x="53579" y="44585"/>
                  </a:lnTo>
                  <a:lnTo>
                    <a:pt x="53704" y="43963"/>
                  </a:lnTo>
                  <a:lnTo>
                    <a:pt x="53849" y="43051"/>
                  </a:lnTo>
                  <a:lnTo>
                    <a:pt x="53911" y="42740"/>
                  </a:lnTo>
                  <a:lnTo>
                    <a:pt x="53973" y="42408"/>
                  </a:lnTo>
                  <a:lnTo>
                    <a:pt x="53973" y="42242"/>
                  </a:lnTo>
                  <a:lnTo>
                    <a:pt x="53973" y="42077"/>
                  </a:lnTo>
                  <a:lnTo>
                    <a:pt x="53952" y="41911"/>
                  </a:lnTo>
                  <a:lnTo>
                    <a:pt x="53911" y="41745"/>
                  </a:lnTo>
                  <a:lnTo>
                    <a:pt x="53849" y="41517"/>
                  </a:lnTo>
                  <a:lnTo>
                    <a:pt x="53828" y="41310"/>
                  </a:lnTo>
                  <a:lnTo>
                    <a:pt x="53849" y="41165"/>
                  </a:lnTo>
                  <a:lnTo>
                    <a:pt x="53870" y="41040"/>
                  </a:lnTo>
                  <a:lnTo>
                    <a:pt x="53849" y="40874"/>
                  </a:lnTo>
                  <a:lnTo>
                    <a:pt x="53828" y="40729"/>
                  </a:lnTo>
                  <a:lnTo>
                    <a:pt x="53828" y="40563"/>
                  </a:lnTo>
                  <a:lnTo>
                    <a:pt x="53828" y="40481"/>
                  </a:lnTo>
                  <a:lnTo>
                    <a:pt x="53870" y="40398"/>
                  </a:lnTo>
                  <a:lnTo>
                    <a:pt x="53932" y="40253"/>
                  </a:lnTo>
                  <a:lnTo>
                    <a:pt x="53973" y="40087"/>
                  </a:lnTo>
                  <a:lnTo>
                    <a:pt x="53973" y="39797"/>
                  </a:lnTo>
                  <a:lnTo>
                    <a:pt x="53952" y="39506"/>
                  </a:lnTo>
                  <a:lnTo>
                    <a:pt x="53994" y="39133"/>
                  </a:lnTo>
                  <a:lnTo>
                    <a:pt x="54077" y="38739"/>
                  </a:lnTo>
                  <a:lnTo>
                    <a:pt x="54118" y="38429"/>
                  </a:lnTo>
                  <a:lnTo>
                    <a:pt x="54139" y="38118"/>
                  </a:lnTo>
                  <a:lnTo>
                    <a:pt x="54201" y="37351"/>
                  </a:lnTo>
                  <a:lnTo>
                    <a:pt x="54305" y="36853"/>
                  </a:lnTo>
                  <a:lnTo>
                    <a:pt x="54388" y="36542"/>
                  </a:lnTo>
                  <a:lnTo>
                    <a:pt x="54408" y="36211"/>
                  </a:lnTo>
                  <a:lnTo>
                    <a:pt x="54429" y="35734"/>
                  </a:lnTo>
                  <a:lnTo>
                    <a:pt x="54429" y="35237"/>
                  </a:lnTo>
                  <a:lnTo>
                    <a:pt x="54408" y="34698"/>
                  </a:lnTo>
                  <a:lnTo>
                    <a:pt x="54367" y="34408"/>
                  </a:lnTo>
                  <a:lnTo>
                    <a:pt x="54326" y="34138"/>
                  </a:lnTo>
                  <a:lnTo>
                    <a:pt x="54263" y="33827"/>
                  </a:lnTo>
                  <a:lnTo>
                    <a:pt x="54326" y="33475"/>
                  </a:lnTo>
                  <a:lnTo>
                    <a:pt x="54367" y="33102"/>
                  </a:lnTo>
                  <a:lnTo>
                    <a:pt x="54408" y="32666"/>
                  </a:lnTo>
                  <a:lnTo>
                    <a:pt x="54429" y="32231"/>
                  </a:lnTo>
                  <a:lnTo>
                    <a:pt x="54408" y="31982"/>
                  </a:lnTo>
                  <a:lnTo>
                    <a:pt x="54388" y="31734"/>
                  </a:lnTo>
                  <a:lnTo>
                    <a:pt x="54305" y="31216"/>
                  </a:lnTo>
                  <a:lnTo>
                    <a:pt x="54263" y="31029"/>
                  </a:lnTo>
                  <a:lnTo>
                    <a:pt x="54222" y="30863"/>
                  </a:lnTo>
                  <a:lnTo>
                    <a:pt x="54098" y="30532"/>
                  </a:lnTo>
                  <a:lnTo>
                    <a:pt x="54015" y="30387"/>
                  </a:lnTo>
                  <a:lnTo>
                    <a:pt x="53952" y="29910"/>
                  </a:lnTo>
                  <a:lnTo>
                    <a:pt x="53890" y="29537"/>
                  </a:lnTo>
                  <a:lnTo>
                    <a:pt x="53849" y="28936"/>
                  </a:lnTo>
                  <a:lnTo>
                    <a:pt x="53849" y="28583"/>
                  </a:lnTo>
                  <a:lnTo>
                    <a:pt x="53870" y="28231"/>
                  </a:lnTo>
                  <a:lnTo>
                    <a:pt x="53870" y="27941"/>
                  </a:lnTo>
                  <a:lnTo>
                    <a:pt x="53870" y="27651"/>
                  </a:lnTo>
                  <a:lnTo>
                    <a:pt x="53828" y="27049"/>
                  </a:lnTo>
                  <a:lnTo>
                    <a:pt x="53911" y="26946"/>
                  </a:lnTo>
                  <a:lnTo>
                    <a:pt x="53932" y="26884"/>
                  </a:lnTo>
                  <a:lnTo>
                    <a:pt x="53952" y="26821"/>
                  </a:lnTo>
                  <a:lnTo>
                    <a:pt x="54015" y="26345"/>
                  </a:lnTo>
                  <a:lnTo>
                    <a:pt x="54056" y="25868"/>
                  </a:lnTo>
                  <a:lnTo>
                    <a:pt x="54118" y="25163"/>
                  </a:lnTo>
                  <a:lnTo>
                    <a:pt x="54139" y="24832"/>
                  </a:lnTo>
                  <a:lnTo>
                    <a:pt x="54160" y="24479"/>
                  </a:lnTo>
                  <a:lnTo>
                    <a:pt x="54118" y="24127"/>
                  </a:lnTo>
                  <a:lnTo>
                    <a:pt x="54077" y="23775"/>
                  </a:lnTo>
                  <a:lnTo>
                    <a:pt x="54056" y="23692"/>
                  </a:lnTo>
                  <a:lnTo>
                    <a:pt x="54056" y="23630"/>
                  </a:lnTo>
                  <a:lnTo>
                    <a:pt x="54056" y="22946"/>
                  </a:lnTo>
                  <a:lnTo>
                    <a:pt x="54077" y="22427"/>
                  </a:lnTo>
                  <a:lnTo>
                    <a:pt x="54098" y="21909"/>
                  </a:lnTo>
                  <a:lnTo>
                    <a:pt x="54098" y="21412"/>
                  </a:lnTo>
                  <a:lnTo>
                    <a:pt x="54098" y="20935"/>
                  </a:lnTo>
                  <a:lnTo>
                    <a:pt x="53973" y="19836"/>
                  </a:lnTo>
                  <a:lnTo>
                    <a:pt x="53911" y="19132"/>
                  </a:lnTo>
                  <a:lnTo>
                    <a:pt x="53890" y="18427"/>
                  </a:lnTo>
                  <a:lnTo>
                    <a:pt x="53890" y="17867"/>
                  </a:lnTo>
                  <a:lnTo>
                    <a:pt x="53890" y="17536"/>
                  </a:lnTo>
                  <a:lnTo>
                    <a:pt x="53890" y="17204"/>
                  </a:lnTo>
                  <a:lnTo>
                    <a:pt x="53890" y="17038"/>
                  </a:lnTo>
                  <a:lnTo>
                    <a:pt x="53870" y="16748"/>
                  </a:lnTo>
                  <a:lnTo>
                    <a:pt x="53849" y="16417"/>
                  </a:lnTo>
                  <a:lnTo>
                    <a:pt x="53807" y="16064"/>
                  </a:lnTo>
                  <a:lnTo>
                    <a:pt x="53787" y="15774"/>
                  </a:lnTo>
                  <a:lnTo>
                    <a:pt x="53787" y="15297"/>
                  </a:lnTo>
                  <a:lnTo>
                    <a:pt x="53807" y="14841"/>
                  </a:lnTo>
                  <a:lnTo>
                    <a:pt x="53828" y="14406"/>
                  </a:lnTo>
                  <a:lnTo>
                    <a:pt x="53828" y="13909"/>
                  </a:lnTo>
                  <a:lnTo>
                    <a:pt x="53807" y="13639"/>
                  </a:lnTo>
                  <a:lnTo>
                    <a:pt x="53766" y="13390"/>
                  </a:lnTo>
                  <a:lnTo>
                    <a:pt x="53724" y="13121"/>
                  </a:lnTo>
                  <a:lnTo>
                    <a:pt x="53704" y="12872"/>
                  </a:lnTo>
                  <a:lnTo>
                    <a:pt x="53704" y="12375"/>
                  </a:lnTo>
                  <a:lnTo>
                    <a:pt x="53724" y="12002"/>
                  </a:lnTo>
                  <a:lnTo>
                    <a:pt x="53724" y="11939"/>
                  </a:lnTo>
                  <a:lnTo>
                    <a:pt x="53704" y="11898"/>
                  </a:lnTo>
                  <a:lnTo>
                    <a:pt x="53662" y="11857"/>
                  </a:lnTo>
                  <a:lnTo>
                    <a:pt x="53621" y="11836"/>
                  </a:lnTo>
                  <a:lnTo>
                    <a:pt x="53579" y="11857"/>
                  </a:lnTo>
                  <a:lnTo>
                    <a:pt x="53538" y="11877"/>
                  </a:lnTo>
                  <a:lnTo>
                    <a:pt x="53517" y="11939"/>
                  </a:lnTo>
                  <a:lnTo>
                    <a:pt x="53517" y="12002"/>
                  </a:lnTo>
                  <a:lnTo>
                    <a:pt x="53517" y="12333"/>
                  </a:lnTo>
                  <a:lnTo>
                    <a:pt x="53476" y="12686"/>
                  </a:lnTo>
                  <a:lnTo>
                    <a:pt x="53455" y="13038"/>
                  </a:lnTo>
                  <a:lnTo>
                    <a:pt x="53434" y="13225"/>
                  </a:lnTo>
                  <a:lnTo>
                    <a:pt x="53434" y="13390"/>
                  </a:lnTo>
                  <a:lnTo>
                    <a:pt x="53455" y="13743"/>
                  </a:lnTo>
                  <a:lnTo>
                    <a:pt x="53455" y="14406"/>
                  </a:lnTo>
                  <a:lnTo>
                    <a:pt x="53434" y="15090"/>
                  </a:lnTo>
                  <a:lnTo>
                    <a:pt x="53351" y="15546"/>
                  </a:lnTo>
                  <a:lnTo>
                    <a:pt x="53331" y="15774"/>
                  </a:lnTo>
                  <a:lnTo>
                    <a:pt x="53310" y="16023"/>
                  </a:lnTo>
                  <a:lnTo>
                    <a:pt x="53289" y="17018"/>
                  </a:lnTo>
                  <a:lnTo>
                    <a:pt x="53289" y="17391"/>
                  </a:lnTo>
                  <a:lnTo>
                    <a:pt x="53268" y="17246"/>
                  </a:lnTo>
                  <a:lnTo>
                    <a:pt x="53248" y="16624"/>
                  </a:lnTo>
                  <a:lnTo>
                    <a:pt x="53227" y="16520"/>
                  </a:lnTo>
                  <a:lnTo>
                    <a:pt x="53248" y="16251"/>
                  </a:lnTo>
                  <a:lnTo>
                    <a:pt x="53248" y="15981"/>
                  </a:lnTo>
                  <a:lnTo>
                    <a:pt x="53268" y="15712"/>
                  </a:lnTo>
                  <a:lnTo>
                    <a:pt x="53268" y="15422"/>
                  </a:lnTo>
                  <a:lnTo>
                    <a:pt x="53227" y="14986"/>
                  </a:lnTo>
                  <a:lnTo>
                    <a:pt x="53186" y="14572"/>
                  </a:lnTo>
                  <a:lnTo>
                    <a:pt x="53144" y="14219"/>
                  </a:lnTo>
                  <a:lnTo>
                    <a:pt x="53123" y="13867"/>
                  </a:lnTo>
                  <a:lnTo>
                    <a:pt x="53144" y="13494"/>
                  </a:lnTo>
                  <a:lnTo>
                    <a:pt x="53186" y="13017"/>
                  </a:lnTo>
                  <a:lnTo>
                    <a:pt x="53165" y="12520"/>
                  </a:lnTo>
                  <a:lnTo>
                    <a:pt x="53206" y="12043"/>
                  </a:lnTo>
                  <a:lnTo>
                    <a:pt x="53206" y="11587"/>
                  </a:lnTo>
                  <a:lnTo>
                    <a:pt x="53186" y="11152"/>
                  </a:lnTo>
                  <a:lnTo>
                    <a:pt x="53144" y="10675"/>
                  </a:lnTo>
                  <a:lnTo>
                    <a:pt x="53165" y="10323"/>
                  </a:lnTo>
                  <a:lnTo>
                    <a:pt x="53165" y="9970"/>
                  </a:lnTo>
                  <a:lnTo>
                    <a:pt x="53186" y="9577"/>
                  </a:lnTo>
                  <a:lnTo>
                    <a:pt x="53186" y="9204"/>
                  </a:lnTo>
                  <a:lnTo>
                    <a:pt x="53186" y="8872"/>
                  </a:lnTo>
                  <a:lnTo>
                    <a:pt x="53144" y="8561"/>
                  </a:lnTo>
                  <a:lnTo>
                    <a:pt x="53082" y="7981"/>
                  </a:lnTo>
                  <a:lnTo>
                    <a:pt x="53040" y="7566"/>
                  </a:lnTo>
                  <a:lnTo>
                    <a:pt x="53040" y="7359"/>
                  </a:lnTo>
                  <a:lnTo>
                    <a:pt x="53061" y="7027"/>
                  </a:lnTo>
                  <a:lnTo>
                    <a:pt x="53082" y="6778"/>
                  </a:lnTo>
                  <a:lnTo>
                    <a:pt x="53103" y="6530"/>
                  </a:lnTo>
                  <a:lnTo>
                    <a:pt x="53103" y="6240"/>
                  </a:lnTo>
                  <a:lnTo>
                    <a:pt x="53082" y="5970"/>
                  </a:lnTo>
                  <a:lnTo>
                    <a:pt x="53103" y="5701"/>
                  </a:lnTo>
                  <a:lnTo>
                    <a:pt x="53144" y="5493"/>
                  </a:lnTo>
                  <a:lnTo>
                    <a:pt x="53227" y="5037"/>
                  </a:lnTo>
                  <a:lnTo>
                    <a:pt x="53268" y="4768"/>
                  </a:lnTo>
                  <a:lnTo>
                    <a:pt x="53289" y="4498"/>
                  </a:lnTo>
                  <a:lnTo>
                    <a:pt x="53310" y="3939"/>
                  </a:lnTo>
                  <a:lnTo>
                    <a:pt x="53414" y="3338"/>
                  </a:lnTo>
                  <a:lnTo>
                    <a:pt x="53434" y="3048"/>
                  </a:lnTo>
                  <a:lnTo>
                    <a:pt x="53455" y="2757"/>
                  </a:lnTo>
                  <a:lnTo>
                    <a:pt x="53455" y="2467"/>
                  </a:lnTo>
                  <a:lnTo>
                    <a:pt x="53455" y="2198"/>
                  </a:lnTo>
                  <a:lnTo>
                    <a:pt x="53414" y="1928"/>
                  </a:lnTo>
                  <a:lnTo>
                    <a:pt x="53372" y="1700"/>
                  </a:lnTo>
                  <a:lnTo>
                    <a:pt x="53310" y="1472"/>
                  </a:lnTo>
                  <a:lnTo>
                    <a:pt x="53227" y="1265"/>
                  </a:lnTo>
                  <a:lnTo>
                    <a:pt x="53123" y="1099"/>
                  </a:lnTo>
                  <a:lnTo>
                    <a:pt x="52999" y="933"/>
                  </a:lnTo>
                  <a:lnTo>
                    <a:pt x="52854" y="830"/>
                  </a:lnTo>
                  <a:lnTo>
                    <a:pt x="52667" y="726"/>
                  </a:lnTo>
                  <a:lnTo>
                    <a:pt x="52460" y="685"/>
                  </a:lnTo>
                  <a:lnTo>
                    <a:pt x="52232" y="664"/>
                  </a:lnTo>
                  <a:lnTo>
                    <a:pt x="51341" y="664"/>
                  </a:lnTo>
                  <a:lnTo>
                    <a:pt x="49703" y="705"/>
                  </a:lnTo>
                  <a:lnTo>
                    <a:pt x="46263" y="747"/>
                  </a:lnTo>
                  <a:lnTo>
                    <a:pt x="44356" y="768"/>
                  </a:lnTo>
                  <a:lnTo>
                    <a:pt x="39920" y="768"/>
                  </a:lnTo>
                  <a:lnTo>
                    <a:pt x="37288" y="726"/>
                  </a:lnTo>
                  <a:lnTo>
                    <a:pt x="36542" y="685"/>
                  </a:lnTo>
                  <a:lnTo>
                    <a:pt x="35733" y="664"/>
                  </a:lnTo>
                  <a:lnTo>
                    <a:pt x="34863" y="643"/>
                  </a:lnTo>
                  <a:lnTo>
                    <a:pt x="36625" y="643"/>
                  </a:lnTo>
                  <a:lnTo>
                    <a:pt x="36873" y="623"/>
                  </a:lnTo>
                  <a:lnTo>
                    <a:pt x="37143" y="643"/>
                  </a:lnTo>
                  <a:lnTo>
                    <a:pt x="37412" y="643"/>
                  </a:lnTo>
                  <a:lnTo>
                    <a:pt x="37661" y="623"/>
                  </a:lnTo>
                  <a:lnTo>
                    <a:pt x="37910" y="623"/>
                  </a:lnTo>
                  <a:lnTo>
                    <a:pt x="38449" y="664"/>
                  </a:lnTo>
                  <a:lnTo>
                    <a:pt x="38988" y="685"/>
                  </a:lnTo>
                  <a:lnTo>
                    <a:pt x="39630" y="705"/>
                  </a:lnTo>
                  <a:lnTo>
                    <a:pt x="40128" y="705"/>
                  </a:lnTo>
                  <a:lnTo>
                    <a:pt x="40625" y="685"/>
                  </a:lnTo>
                  <a:lnTo>
                    <a:pt x="41060" y="664"/>
                  </a:lnTo>
                  <a:lnTo>
                    <a:pt x="41330" y="664"/>
                  </a:lnTo>
                  <a:lnTo>
                    <a:pt x="41889" y="685"/>
                  </a:lnTo>
                  <a:lnTo>
                    <a:pt x="42490" y="685"/>
                  </a:lnTo>
                  <a:lnTo>
                    <a:pt x="43071" y="664"/>
                  </a:lnTo>
                  <a:lnTo>
                    <a:pt x="43589" y="643"/>
                  </a:lnTo>
                  <a:lnTo>
                    <a:pt x="44128" y="643"/>
                  </a:lnTo>
                  <a:lnTo>
                    <a:pt x="44439" y="623"/>
                  </a:lnTo>
                  <a:lnTo>
                    <a:pt x="45268" y="623"/>
                  </a:lnTo>
                  <a:lnTo>
                    <a:pt x="45537" y="643"/>
                  </a:lnTo>
                  <a:lnTo>
                    <a:pt x="50988" y="643"/>
                  </a:lnTo>
                  <a:lnTo>
                    <a:pt x="51610" y="623"/>
                  </a:lnTo>
                  <a:lnTo>
                    <a:pt x="52253" y="602"/>
                  </a:lnTo>
                  <a:lnTo>
                    <a:pt x="53082" y="581"/>
                  </a:lnTo>
                  <a:lnTo>
                    <a:pt x="53227" y="560"/>
                  </a:lnTo>
                  <a:lnTo>
                    <a:pt x="53268" y="560"/>
                  </a:lnTo>
                  <a:lnTo>
                    <a:pt x="53289" y="540"/>
                  </a:lnTo>
                  <a:lnTo>
                    <a:pt x="53268" y="519"/>
                  </a:lnTo>
                  <a:lnTo>
                    <a:pt x="53227" y="519"/>
                  </a:lnTo>
                  <a:lnTo>
                    <a:pt x="53082" y="498"/>
                  </a:lnTo>
                  <a:lnTo>
                    <a:pt x="52688" y="498"/>
                  </a:lnTo>
                  <a:lnTo>
                    <a:pt x="52087" y="457"/>
                  </a:lnTo>
                  <a:lnTo>
                    <a:pt x="51672" y="457"/>
                  </a:lnTo>
                  <a:lnTo>
                    <a:pt x="51258" y="477"/>
                  </a:lnTo>
                  <a:lnTo>
                    <a:pt x="50387" y="457"/>
                  </a:lnTo>
                  <a:lnTo>
                    <a:pt x="49538" y="436"/>
                  </a:lnTo>
                  <a:lnTo>
                    <a:pt x="48957" y="415"/>
                  </a:lnTo>
                  <a:lnTo>
                    <a:pt x="48398" y="395"/>
                  </a:lnTo>
                  <a:lnTo>
                    <a:pt x="47175" y="374"/>
                  </a:lnTo>
                  <a:lnTo>
                    <a:pt x="46035" y="353"/>
                  </a:lnTo>
                  <a:lnTo>
                    <a:pt x="45910" y="353"/>
                  </a:lnTo>
                  <a:lnTo>
                    <a:pt x="45413" y="374"/>
                  </a:lnTo>
                  <a:lnTo>
                    <a:pt x="45247" y="395"/>
                  </a:lnTo>
                  <a:lnTo>
                    <a:pt x="44957" y="415"/>
                  </a:lnTo>
                  <a:lnTo>
                    <a:pt x="44750" y="415"/>
                  </a:lnTo>
                  <a:lnTo>
                    <a:pt x="44542" y="395"/>
                  </a:lnTo>
                  <a:lnTo>
                    <a:pt x="44066" y="374"/>
                  </a:lnTo>
                  <a:lnTo>
                    <a:pt x="42781" y="374"/>
                  </a:lnTo>
                  <a:lnTo>
                    <a:pt x="42511" y="395"/>
                  </a:lnTo>
                  <a:lnTo>
                    <a:pt x="41744" y="332"/>
                  </a:lnTo>
                  <a:lnTo>
                    <a:pt x="40625" y="270"/>
                  </a:lnTo>
                  <a:lnTo>
                    <a:pt x="39817" y="208"/>
                  </a:lnTo>
                  <a:lnTo>
                    <a:pt x="39402" y="208"/>
                  </a:lnTo>
                  <a:lnTo>
                    <a:pt x="39008" y="229"/>
                  </a:lnTo>
                  <a:lnTo>
                    <a:pt x="38718" y="270"/>
                  </a:lnTo>
                  <a:lnTo>
                    <a:pt x="38469" y="270"/>
                  </a:lnTo>
                  <a:lnTo>
                    <a:pt x="38138" y="249"/>
                  </a:lnTo>
                  <a:lnTo>
                    <a:pt x="37951" y="270"/>
                  </a:lnTo>
                  <a:lnTo>
                    <a:pt x="37557" y="270"/>
                  </a:lnTo>
                  <a:lnTo>
                    <a:pt x="37350" y="249"/>
                  </a:lnTo>
                  <a:lnTo>
                    <a:pt x="37164" y="229"/>
                  </a:lnTo>
                  <a:lnTo>
                    <a:pt x="36956" y="208"/>
                  </a:lnTo>
                  <a:lnTo>
                    <a:pt x="35796" y="208"/>
                  </a:lnTo>
                  <a:lnTo>
                    <a:pt x="35298" y="167"/>
                  </a:lnTo>
                  <a:lnTo>
                    <a:pt x="34531" y="125"/>
                  </a:lnTo>
                  <a:lnTo>
                    <a:pt x="33578" y="104"/>
                  </a:lnTo>
                  <a:lnTo>
                    <a:pt x="32977" y="63"/>
                  </a:lnTo>
                  <a:lnTo>
                    <a:pt x="32583" y="21"/>
                  </a:lnTo>
                  <a:lnTo>
                    <a:pt x="32189" y="21"/>
                  </a:lnTo>
                  <a:lnTo>
                    <a:pt x="31588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9"/>
            <p:cNvSpPr/>
            <p:nvPr/>
          </p:nvSpPr>
          <p:spPr>
            <a:xfrm>
              <a:off x="3474579" y="3332759"/>
              <a:ext cx="2194842" cy="67046"/>
            </a:xfrm>
            <a:custGeom>
              <a:avLst/>
              <a:gdLst/>
              <a:ahLst/>
              <a:cxnLst/>
              <a:rect l="l" t="t" r="r" b="b"/>
              <a:pathLst>
                <a:path w="81623" h="7078" extrusionOk="0">
                  <a:moveTo>
                    <a:pt x="31634" y="0"/>
                  </a:moveTo>
                  <a:lnTo>
                    <a:pt x="29668" y="18"/>
                  </a:lnTo>
                  <a:lnTo>
                    <a:pt x="27685" y="36"/>
                  </a:lnTo>
                  <a:lnTo>
                    <a:pt x="25719" y="90"/>
                  </a:lnTo>
                  <a:lnTo>
                    <a:pt x="23735" y="161"/>
                  </a:lnTo>
                  <a:lnTo>
                    <a:pt x="21769" y="250"/>
                  </a:lnTo>
                  <a:lnTo>
                    <a:pt x="19803" y="340"/>
                  </a:lnTo>
                  <a:lnTo>
                    <a:pt x="17837" y="483"/>
                  </a:lnTo>
                  <a:lnTo>
                    <a:pt x="16729" y="554"/>
                  </a:lnTo>
                  <a:lnTo>
                    <a:pt x="15639" y="661"/>
                  </a:lnTo>
                  <a:lnTo>
                    <a:pt x="14549" y="769"/>
                  </a:lnTo>
                  <a:lnTo>
                    <a:pt x="13459" y="876"/>
                  </a:lnTo>
                  <a:lnTo>
                    <a:pt x="12386" y="1019"/>
                  </a:lnTo>
                  <a:lnTo>
                    <a:pt x="11296" y="1162"/>
                  </a:lnTo>
                  <a:lnTo>
                    <a:pt x="10224" y="1341"/>
                  </a:lnTo>
                  <a:lnTo>
                    <a:pt x="9151" y="1519"/>
                  </a:lnTo>
                  <a:lnTo>
                    <a:pt x="8079" y="1716"/>
                  </a:lnTo>
                  <a:lnTo>
                    <a:pt x="7007" y="1930"/>
                  </a:lnTo>
                  <a:lnTo>
                    <a:pt x="5934" y="2163"/>
                  </a:lnTo>
                  <a:lnTo>
                    <a:pt x="4880" y="2413"/>
                  </a:lnTo>
                  <a:lnTo>
                    <a:pt x="3826" y="2681"/>
                  </a:lnTo>
                  <a:lnTo>
                    <a:pt x="2771" y="2985"/>
                  </a:lnTo>
                  <a:lnTo>
                    <a:pt x="1717" y="3289"/>
                  </a:lnTo>
                  <a:lnTo>
                    <a:pt x="662" y="3628"/>
                  </a:lnTo>
                  <a:lnTo>
                    <a:pt x="573" y="3664"/>
                  </a:lnTo>
                  <a:lnTo>
                    <a:pt x="501" y="3718"/>
                  </a:lnTo>
                  <a:lnTo>
                    <a:pt x="412" y="3789"/>
                  </a:lnTo>
                  <a:lnTo>
                    <a:pt x="340" y="3878"/>
                  </a:lnTo>
                  <a:lnTo>
                    <a:pt x="287" y="3968"/>
                  </a:lnTo>
                  <a:lnTo>
                    <a:pt x="233" y="4075"/>
                  </a:lnTo>
                  <a:lnTo>
                    <a:pt x="144" y="4307"/>
                  </a:lnTo>
                  <a:lnTo>
                    <a:pt x="72" y="4575"/>
                  </a:lnTo>
                  <a:lnTo>
                    <a:pt x="37" y="4861"/>
                  </a:lnTo>
                  <a:lnTo>
                    <a:pt x="1" y="5165"/>
                  </a:lnTo>
                  <a:lnTo>
                    <a:pt x="19" y="5469"/>
                  </a:lnTo>
                  <a:lnTo>
                    <a:pt x="37" y="5755"/>
                  </a:lnTo>
                  <a:lnTo>
                    <a:pt x="90" y="6041"/>
                  </a:lnTo>
                  <a:lnTo>
                    <a:pt x="162" y="6291"/>
                  </a:lnTo>
                  <a:lnTo>
                    <a:pt x="233" y="6523"/>
                  </a:lnTo>
                  <a:lnTo>
                    <a:pt x="340" y="6684"/>
                  </a:lnTo>
                  <a:lnTo>
                    <a:pt x="394" y="6756"/>
                  </a:lnTo>
                  <a:lnTo>
                    <a:pt x="466" y="6827"/>
                  </a:lnTo>
                  <a:lnTo>
                    <a:pt x="519" y="6863"/>
                  </a:lnTo>
                  <a:lnTo>
                    <a:pt x="591" y="6881"/>
                  </a:lnTo>
                  <a:lnTo>
                    <a:pt x="680" y="6899"/>
                  </a:lnTo>
                  <a:lnTo>
                    <a:pt x="752" y="6881"/>
                  </a:lnTo>
                  <a:lnTo>
                    <a:pt x="1681" y="6631"/>
                  </a:lnTo>
                  <a:lnTo>
                    <a:pt x="2610" y="6416"/>
                  </a:lnTo>
                  <a:lnTo>
                    <a:pt x="3540" y="6202"/>
                  </a:lnTo>
                  <a:lnTo>
                    <a:pt x="4487" y="5987"/>
                  </a:lnTo>
                  <a:lnTo>
                    <a:pt x="5416" y="5809"/>
                  </a:lnTo>
                  <a:lnTo>
                    <a:pt x="6363" y="5630"/>
                  </a:lnTo>
                  <a:lnTo>
                    <a:pt x="7311" y="5469"/>
                  </a:lnTo>
                  <a:lnTo>
                    <a:pt x="8258" y="5326"/>
                  </a:lnTo>
                  <a:lnTo>
                    <a:pt x="9205" y="5183"/>
                  </a:lnTo>
                  <a:lnTo>
                    <a:pt x="10134" y="5058"/>
                  </a:lnTo>
                  <a:lnTo>
                    <a:pt x="12047" y="4826"/>
                  </a:lnTo>
                  <a:lnTo>
                    <a:pt x="13941" y="4629"/>
                  </a:lnTo>
                  <a:lnTo>
                    <a:pt x="15853" y="4486"/>
                  </a:lnTo>
                  <a:lnTo>
                    <a:pt x="17766" y="4361"/>
                  </a:lnTo>
                  <a:lnTo>
                    <a:pt x="19660" y="4272"/>
                  </a:lnTo>
                  <a:lnTo>
                    <a:pt x="21590" y="4200"/>
                  </a:lnTo>
                  <a:lnTo>
                    <a:pt x="23503" y="4164"/>
                  </a:lnTo>
                  <a:lnTo>
                    <a:pt x="25415" y="4129"/>
                  </a:lnTo>
                  <a:lnTo>
                    <a:pt x="27327" y="4111"/>
                  </a:lnTo>
                  <a:lnTo>
                    <a:pt x="31152" y="4111"/>
                  </a:lnTo>
                  <a:lnTo>
                    <a:pt x="33136" y="4129"/>
                  </a:lnTo>
                  <a:lnTo>
                    <a:pt x="35119" y="4146"/>
                  </a:lnTo>
                  <a:lnTo>
                    <a:pt x="37103" y="4182"/>
                  </a:lnTo>
                  <a:lnTo>
                    <a:pt x="39087" y="4218"/>
                  </a:lnTo>
                  <a:lnTo>
                    <a:pt x="41071" y="4272"/>
                  </a:lnTo>
                  <a:lnTo>
                    <a:pt x="43055" y="4343"/>
                  </a:lnTo>
                  <a:lnTo>
                    <a:pt x="45038" y="4415"/>
                  </a:lnTo>
                  <a:lnTo>
                    <a:pt x="47022" y="4504"/>
                  </a:lnTo>
                  <a:lnTo>
                    <a:pt x="49006" y="4593"/>
                  </a:lnTo>
                  <a:lnTo>
                    <a:pt x="50972" y="4701"/>
                  </a:lnTo>
                  <a:lnTo>
                    <a:pt x="52956" y="4826"/>
                  </a:lnTo>
                  <a:lnTo>
                    <a:pt x="54939" y="4951"/>
                  </a:lnTo>
                  <a:lnTo>
                    <a:pt x="56905" y="5094"/>
                  </a:lnTo>
                  <a:lnTo>
                    <a:pt x="58889" y="5255"/>
                  </a:lnTo>
                  <a:lnTo>
                    <a:pt x="60873" y="5415"/>
                  </a:lnTo>
                  <a:lnTo>
                    <a:pt x="62839" y="5594"/>
                  </a:lnTo>
                  <a:lnTo>
                    <a:pt x="67325" y="6005"/>
                  </a:lnTo>
                  <a:lnTo>
                    <a:pt x="69577" y="6220"/>
                  </a:lnTo>
                  <a:lnTo>
                    <a:pt x="71811" y="6452"/>
                  </a:lnTo>
                  <a:lnTo>
                    <a:pt x="72954" y="6577"/>
                  </a:lnTo>
                  <a:lnTo>
                    <a:pt x="74098" y="6720"/>
                  </a:lnTo>
                  <a:lnTo>
                    <a:pt x="75260" y="6863"/>
                  </a:lnTo>
                  <a:lnTo>
                    <a:pt x="76439" y="6970"/>
                  </a:lnTo>
                  <a:lnTo>
                    <a:pt x="77029" y="7024"/>
                  </a:lnTo>
                  <a:lnTo>
                    <a:pt x="77601" y="7042"/>
                  </a:lnTo>
                  <a:lnTo>
                    <a:pt x="78191" y="7078"/>
                  </a:lnTo>
                  <a:lnTo>
                    <a:pt x="78781" y="7078"/>
                  </a:lnTo>
                  <a:lnTo>
                    <a:pt x="79353" y="7060"/>
                  </a:lnTo>
                  <a:lnTo>
                    <a:pt x="79925" y="7024"/>
                  </a:lnTo>
                  <a:lnTo>
                    <a:pt x="80496" y="6970"/>
                  </a:lnTo>
                  <a:lnTo>
                    <a:pt x="81050" y="6881"/>
                  </a:lnTo>
                  <a:lnTo>
                    <a:pt x="81122" y="6863"/>
                  </a:lnTo>
                  <a:lnTo>
                    <a:pt x="81193" y="6827"/>
                  </a:lnTo>
                  <a:lnTo>
                    <a:pt x="81247" y="6792"/>
                  </a:lnTo>
                  <a:lnTo>
                    <a:pt x="81301" y="6738"/>
                  </a:lnTo>
                  <a:lnTo>
                    <a:pt x="81408" y="6613"/>
                  </a:lnTo>
                  <a:lnTo>
                    <a:pt x="81479" y="6470"/>
                  </a:lnTo>
                  <a:lnTo>
                    <a:pt x="81551" y="6291"/>
                  </a:lnTo>
                  <a:lnTo>
                    <a:pt x="81587" y="6095"/>
                  </a:lnTo>
                  <a:lnTo>
                    <a:pt x="81622" y="5880"/>
                  </a:lnTo>
                  <a:lnTo>
                    <a:pt x="81622" y="5666"/>
                  </a:lnTo>
                  <a:lnTo>
                    <a:pt x="81622" y="5433"/>
                  </a:lnTo>
                  <a:lnTo>
                    <a:pt x="81604" y="5219"/>
                  </a:lnTo>
                  <a:lnTo>
                    <a:pt x="81551" y="5004"/>
                  </a:lnTo>
                  <a:lnTo>
                    <a:pt x="81497" y="4826"/>
                  </a:lnTo>
                  <a:lnTo>
                    <a:pt x="81444" y="4647"/>
                  </a:lnTo>
                  <a:lnTo>
                    <a:pt x="81354" y="4504"/>
                  </a:lnTo>
                  <a:lnTo>
                    <a:pt x="81247" y="4397"/>
                  </a:lnTo>
                  <a:lnTo>
                    <a:pt x="81140" y="4325"/>
                  </a:lnTo>
                  <a:lnTo>
                    <a:pt x="80693" y="4129"/>
                  </a:lnTo>
                  <a:lnTo>
                    <a:pt x="80246" y="3950"/>
                  </a:lnTo>
                  <a:lnTo>
                    <a:pt x="79782" y="3789"/>
                  </a:lnTo>
                  <a:lnTo>
                    <a:pt x="79317" y="3646"/>
                  </a:lnTo>
                  <a:lnTo>
                    <a:pt x="78852" y="3521"/>
                  </a:lnTo>
                  <a:lnTo>
                    <a:pt x="78388" y="3414"/>
                  </a:lnTo>
                  <a:lnTo>
                    <a:pt x="77422" y="3199"/>
                  </a:lnTo>
                  <a:lnTo>
                    <a:pt x="76457" y="3021"/>
                  </a:lnTo>
                  <a:lnTo>
                    <a:pt x="75492" y="2878"/>
                  </a:lnTo>
                  <a:lnTo>
                    <a:pt x="73562" y="2609"/>
                  </a:lnTo>
                  <a:lnTo>
                    <a:pt x="71560" y="2324"/>
                  </a:lnTo>
                  <a:lnTo>
                    <a:pt x="69559" y="2073"/>
                  </a:lnTo>
                  <a:lnTo>
                    <a:pt x="67539" y="1841"/>
                  </a:lnTo>
                  <a:lnTo>
                    <a:pt x="65520" y="1644"/>
                  </a:lnTo>
                  <a:lnTo>
                    <a:pt x="63518" y="1448"/>
                  </a:lnTo>
                  <a:lnTo>
                    <a:pt x="61498" y="1269"/>
                  </a:lnTo>
                  <a:lnTo>
                    <a:pt x="59479" y="1108"/>
                  </a:lnTo>
                  <a:lnTo>
                    <a:pt x="57477" y="965"/>
                  </a:lnTo>
                  <a:lnTo>
                    <a:pt x="55458" y="822"/>
                  </a:lnTo>
                  <a:lnTo>
                    <a:pt x="53438" y="697"/>
                  </a:lnTo>
                  <a:lnTo>
                    <a:pt x="49399" y="483"/>
                  </a:lnTo>
                  <a:lnTo>
                    <a:pt x="45467" y="304"/>
                  </a:lnTo>
                  <a:lnTo>
                    <a:pt x="41518" y="161"/>
                  </a:lnTo>
                  <a:lnTo>
                    <a:pt x="39534" y="107"/>
                  </a:lnTo>
                  <a:lnTo>
                    <a:pt x="37568" y="54"/>
                  </a:lnTo>
                  <a:lnTo>
                    <a:pt x="35584" y="18"/>
                  </a:lnTo>
                  <a:lnTo>
                    <a:pt x="3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9"/>
            <p:cNvSpPr/>
            <p:nvPr/>
          </p:nvSpPr>
          <p:spPr>
            <a:xfrm>
              <a:off x="3474579" y="2342159"/>
              <a:ext cx="2194842" cy="67046"/>
            </a:xfrm>
            <a:custGeom>
              <a:avLst/>
              <a:gdLst/>
              <a:ahLst/>
              <a:cxnLst/>
              <a:rect l="l" t="t" r="r" b="b"/>
              <a:pathLst>
                <a:path w="81623" h="7078" extrusionOk="0">
                  <a:moveTo>
                    <a:pt x="31634" y="0"/>
                  </a:moveTo>
                  <a:lnTo>
                    <a:pt x="29668" y="18"/>
                  </a:lnTo>
                  <a:lnTo>
                    <a:pt x="27685" y="36"/>
                  </a:lnTo>
                  <a:lnTo>
                    <a:pt x="25719" y="90"/>
                  </a:lnTo>
                  <a:lnTo>
                    <a:pt x="23735" y="161"/>
                  </a:lnTo>
                  <a:lnTo>
                    <a:pt x="21769" y="250"/>
                  </a:lnTo>
                  <a:lnTo>
                    <a:pt x="19803" y="340"/>
                  </a:lnTo>
                  <a:lnTo>
                    <a:pt x="17837" y="483"/>
                  </a:lnTo>
                  <a:lnTo>
                    <a:pt x="16729" y="554"/>
                  </a:lnTo>
                  <a:lnTo>
                    <a:pt x="15639" y="661"/>
                  </a:lnTo>
                  <a:lnTo>
                    <a:pt x="14549" y="769"/>
                  </a:lnTo>
                  <a:lnTo>
                    <a:pt x="13459" y="876"/>
                  </a:lnTo>
                  <a:lnTo>
                    <a:pt x="12386" y="1019"/>
                  </a:lnTo>
                  <a:lnTo>
                    <a:pt x="11296" y="1162"/>
                  </a:lnTo>
                  <a:lnTo>
                    <a:pt x="10224" y="1341"/>
                  </a:lnTo>
                  <a:lnTo>
                    <a:pt x="9151" y="1519"/>
                  </a:lnTo>
                  <a:lnTo>
                    <a:pt x="8079" y="1716"/>
                  </a:lnTo>
                  <a:lnTo>
                    <a:pt x="7007" y="1930"/>
                  </a:lnTo>
                  <a:lnTo>
                    <a:pt x="5934" y="2163"/>
                  </a:lnTo>
                  <a:lnTo>
                    <a:pt x="4880" y="2413"/>
                  </a:lnTo>
                  <a:lnTo>
                    <a:pt x="3826" y="2681"/>
                  </a:lnTo>
                  <a:lnTo>
                    <a:pt x="2771" y="2985"/>
                  </a:lnTo>
                  <a:lnTo>
                    <a:pt x="1717" y="3289"/>
                  </a:lnTo>
                  <a:lnTo>
                    <a:pt x="662" y="3628"/>
                  </a:lnTo>
                  <a:lnTo>
                    <a:pt x="573" y="3664"/>
                  </a:lnTo>
                  <a:lnTo>
                    <a:pt x="501" y="3718"/>
                  </a:lnTo>
                  <a:lnTo>
                    <a:pt x="412" y="3789"/>
                  </a:lnTo>
                  <a:lnTo>
                    <a:pt x="340" y="3878"/>
                  </a:lnTo>
                  <a:lnTo>
                    <a:pt x="287" y="3968"/>
                  </a:lnTo>
                  <a:lnTo>
                    <a:pt x="233" y="4075"/>
                  </a:lnTo>
                  <a:lnTo>
                    <a:pt x="144" y="4307"/>
                  </a:lnTo>
                  <a:lnTo>
                    <a:pt x="72" y="4575"/>
                  </a:lnTo>
                  <a:lnTo>
                    <a:pt x="37" y="4861"/>
                  </a:lnTo>
                  <a:lnTo>
                    <a:pt x="1" y="5165"/>
                  </a:lnTo>
                  <a:lnTo>
                    <a:pt x="19" y="5469"/>
                  </a:lnTo>
                  <a:lnTo>
                    <a:pt x="37" y="5755"/>
                  </a:lnTo>
                  <a:lnTo>
                    <a:pt x="90" y="6041"/>
                  </a:lnTo>
                  <a:lnTo>
                    <a:pt x="162" y="6291"/>
                  </a:lnTo>
                  <a:lnTo>
                    <a:pt x="233" y="6523"/>
                  </a:lnTo>
                  <a:lnTo>
                    <a:pt x="340" y="6684"/>
                  </a:lnTo>
                  <a:lnTo>
                    <a:pt x="394" y="6756"/>
                  </a:lnTo>
                  <a:lnTo>
                    <a:pt x="466" y="6827"/>
                  </a:lnTo>
                  <a:lnTo>
                    <a:pt x="519" y="6863"/>
                  </a:lnTo>
                  <a:lnTo>
                    <a:pt x="591" y="6881"/>
                  </a:lnTo>
                  <a:lnTo>
                    <a:pt x="680" y="6899"/>
                  </a:lnTo>
                  <a:lnTo>
                    <a:pt x="752" y="6881"/>
                  </a:lnTo>
                  <a:lnTo>
                    <a:pt x="1681" y="6631"/>
                  </a:lnTo>
                  <a:lnTo>
                    <a:pt x="2610" y="6416"/>
                  </a:lnTo>
                  <a:lnTo>
                    <a:pt x="3540" y="6202"/>
                  </a:lnTo>
                  <a:lnTo>
                    <a:pt x="4487" y="5987"/>
                  </a:lnTo>
                  <a:lnTo>
                    <a:pt x="5416" y="5809"/>
                  </a:lnTo>
                  <a:lnTo>
                    <a:pt x="6363" y="5630"/>
                  </a:lnTo>
                  <a:lnTo>
                    <a:pt x="7311" y="5469"/>
                  </a:lnTo>
                  <a:lnTo>
                    <a:pt x="8258" y="5326"/>
                  </a:lnTo>
                  <a:lnTo>
                    <a:pt x="9205" y="5183"/>
                  </a:lnTo>
                  <a:lnTo>
                    <a:pt x="10134" y="5058"/>
                  </a:lnTo>
                  <a:lnTo>
                    <a:pt x="12047" y="4826"/>
                  </a:lnTo>
                  <a:lnTo>
                    <a:pt x="13941" y="4629"/>
                  </a:lnTo>
                  <a:lnTo>
                    <a:pt x="15853" y="4486"/>
                  </a:lnTo>
                  <a:lnTo>
                    <a:pt x="17766" y="4361"/>
                  </a:lnTo>
                  <a:lnTo>
                    <a:pt x="19660" y="4272"/>
                  </a:lnTo>
                  <a:lnTo>
                    <a:pt x="21590" y="4200"/>
                  </a:lnTo>
                  <a:lnTo>
                    <a:pt x="23503" y="4164"/>
                  </a:lnTo>
                  <a:lnTo>
                    <a:pt x="25415" y="4129"/>
                  </a:lnTo>
                  <a:lnTo>
                    <a:pt x="27327" y="4111"/>
                  </a:lnTo>
                  <a:lnTo>
                    <a:pt x="31152" y="4111"/>
                  </a:lnTo>
                  <a:lnTo>
                    <a:pt x="33136" y="4129"/>
                  </a:lnTo>
                  <a:lnTo>
                    <a:pt x="35119" y="4146"/>
                  </a:lnTo>
                  <a:lnTo>
                    <a:pt x="37103" y="4182"/>
                  </a:lnTo>
                  <a:lnTo>
                    <a:pt x="39087" y="4218"/>
                  </a:lnTo>
                  <a:lnTo>
                    <a:pt x="41071" y="4272"/>
                  </a:lnTo>
                  <a:lnTo>
                    <a:pt x="43055" y="4343"/>
                  </a:lnTo>
                  <a:lnTo>
                    <a:pt x="45038" y="4415"/>
                  </a:lnTo>
                  <a:lnTo>
                    <a:pt x="47022" y="4504"/>
                  </a:lnTo>
                  <a:lnTo>
                    <a:pt x="49006" y="4593"/>
                  </a:lnTo>
                  <a:lnTo>
                    <a:pt x="50972" y="4701"/>
                  </a:lnTo>
                  <a:lnTo>
                    <a:pt x="52956" y="4826"/>
                  </a:lnTo>
                  <a:lnTo>
                    <a:pt x="54939" y="4951"/>
                  </a:lnTo>
                  <a:lnTo>
                    <a:pt x="56905" y="5094"/>
                  </a:lnTo>
                  <a:lnTo>
                    <a:pt x="58889" y="5255"/>
                  </a:lnTo>
                  <a:lnTo>
                    <a:pt x="60873" y="5415"/>
                  </a:lnTo>
                  <a:lnTo>
                    <a:pt x="62839" y="5594"/>
                  </a:lnTo>
                  <a:lnTo>
                    <a:pt x="67325" y="6005"/>
                  </a:lnTo>
                  <a:lnTo>
                    <a:pt x="69577" y="6220"/>
                  </a:lnTo>
                  <a:lnTo>
                    <a:pt x="71811" y="6452"/>
                  </a:lnTo>
                  <a:lnTo>
                    <a:pt x="72954" y="6577"/>
                  </a:lnTo>
                  <a:lnTo>
                    <a:pt x="74098" y="6720"/>
                  </a:lnTo>
                  <a:lnTo>
                    <a:pt x="75260" y="6863"/>
                  </a:lnTo>
                  <a:lnTo>
                    <a:pt x="76439" y="6970"/>
                  </a:lnTo>
                  <a:lnTo>
                    <a:pt x="77029" y="7024"/>
                  </a:lnTo>
                  <a:lnTo>
                    <a:pt x="77601" y="7042"/>
                  </a:lnTo>
                  <a:lnTo>
                    <a:pt x="78191" y="7078"/>
                  </a:lnTo>
                  <a:lnTo>
                    <a:pt x="78781" y="7078"/>
                  </a:lnTo>
                  <a:lnTo>
                    <a:pt x="79353" y="7060"/>
                  </a:lnTo>
                  <a:lnTo>
                    <a:pt x="79925" y="7024"/>
                  </a:lnTo>
                  <a:lnTo>
                    <a:pt x="80496" y="6970"/>
                  </a:lnTo>
                  <a:lnTo>
                    <a:pt x="81050" y="6881"/>
                  </a:lnTo>
                  <a:lnTo>
                    <a:pt x="81122" y="6863"/>
                  </a:lnTo>
                  <a:lnTo>
                    <a:pt x="81193" y="6827"/>
                  </a:lnTo>
                  <a:lnTo>
                    <a:pt x="81247" y="6792"/>
                  </a:lnTo>
                  <a:lnTo>
                    <a:pt x="81301" y="6738"/>
                  </a:lnTo>
                  <a:lnTo>
                    <a:pt x="81408" y="6613"/>
                  </a:lnTo>
                  <a:lnTo>
                    <a:pt x="81479" y="6470"/>
                  </a:lnTo>
                  <a:lnTo>
                    <a:pt x="81551" y="6291"/>
                  </a:lnTo>
                  <a:lnTo>
                    <a:pt x="81587" y="6095"/>
                  </a:lnTo>
                  <a:lnTo>
                    <a:pt x="81622" y="5880"/>
                  </a:lnTo>
                  <a:lnTo>
                    <a:pt x="81622" y="5666"/>
                  </a:lnTo>
                  <a:lnTo>
                    <a:pt x="81622" y="5433"/>
                  </a:lnTo>
                  <a:lnTo>
                    <a:pt x="81604" y="5219"/>
                  </a:lnTo>
                  <a:lnTo>
                    <a:pt x="81551" y="5004"/>
                  </a:lnTo>
                  <a:lnTo>
                    <a:pt x="81497" y="4826"/>
                  </a:lnTo>
                  <a:lnTo>
                    <a:pt x="81444" y="4647"/>
                  </a:lnTo>
                  <a:lnTo>
                    <a:pt x="81354" y="4504"/>
                  </a:lnTo>
                  <a:lnTo>
                    <a:pt x="81247" y="4397"/>
                  </a:lnTo>
                  <a:lnTo>
                    <a:pt x="81140" y="4325"/>
                  </a:lnTo>
                  <a:lnTo>
                    <a:pt x="80693" y="4129"/>
                  </a:lnTo>
                  <a:lnTo>
                    <a:pt x="80246" y="3950"/>
                  </a:lnTo>
                  <a:lnTo>
                    <a:pt x="79782" y="3789"/>
                  </a:lnTo>
                  <a:lnTo>
                    <a:pt x="79317" y="3646"/>
                  </a:lnTo>
                  <a:lnTo>
                    <a:pt x="78852" y="3521"/>
                  </a:lnTo>
                  <a:lnTo>
                    <a:pt x="78388" y="3414"/>
                  </a:lnTo>
                  <a:lnTo>
                    <a:pt x="77422" y="3199"/>
                  </a:lnTo>
                  <a:lnTo>
                    <a:pt x="76457" y="3021"/>
                  </a:lnTo>
                  <a:lnTo>
                    <a:pt x="75492" y="2878"/>
                  </a:lnTo>
                  <a:lnTo>
                    <a:pt x="73562" y="2609"/>
                  </a:lnTo>
                  <a:lnTo>
                    <a:pt x="71560" y="2324"/>
                  </a:lnTo>
                  <a:lnTo>
                    <a:pt x="69559" y="2073"/>
                  </a:lnTo>
                  <a:lnTo>
                    <a:pt x="67539" y="1841"/>
                  </a:lnTo>
                  <a:lnTo>
                    <a:pt x="65520" y="1644"/>
                  </a:lnTo>
                  <a:lnTo>
                    <a:pt x="63518" y="1448"/>
                  </a:lnTo>
                  <a:lnTo>
                    <a:pt x="61498" y="1269"/>
                  </a:lnTo>
                  <a:lnTo>
                    <a:pt x="59479" y="1108"/>
                  </a:lnTo>
                  <a:lnTo>
                    <a:pt x="57477" y="965"/>
                  </a:lnTo>
                  <a:lnTo>
                    <a:pt x="55458" y="822"/>
                  </a:lnTo>
                  <a:lnTo>
                    <a:pt x="53438" y="697"/>
                  </a:lnTo>
                  <a:lnTo>
                    <a:pt x="49399" y="483"/>
                  </a:lnTo>
                  <a:lnTo>
                    <a:pt x="45467" y="304"/>
                  </a:lnTo>
                  <a:lnTo>
                    <a:pt x="41518" y="161"/>
                  </a:lnTo>
                  <a:lnTo>
                    <a:pt x="39534" y="107"/>
                  </a:lnTo>
                  <a:lnTo>
                    <a:pt x="37568" y="54"/>
                  </a:lnTo>
                  <a:lnTo>
                    <a:pt x="35584" y="18"/>
                  </a:lnTo>
                  <a:lnTo>
                    <a:pt x="3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4" name="Google Shape;5874;p59"/>
          <p:cNvSpPr txBox="1">
            <a:spLocks noGrp="1"/>
          </p:cNvSpPr>
          <p:nvPr>
            <p:ph type="title"/>
          </p:nvPr>
        </p:nvSpPr>
        <p:spPr>
          <a:xfrm>
            <a:off x="3471450" y="530350"/>
            <a:ext cx="2201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RESTAURANT MENU</a:t>
            </a:r>
            <a:endParaRPr/>
          </a:p>
        </p:txBody>
      </p:sp>
      <p:sp>
        <p:nvSpPr>
          <p:cNvPr id="5875" name="Google Shape;5875;p59"/>
          <p:cNvSpPr/>
          <p:nvPr/>
        </p:nvSpPr>
        <p:spPr>
          <a:xfrm>
            <a:off x="714229" y="1782250"/>
            <a:ext cx="2006533" cy="373396"/>
          </a:xfrm>
          <a:custGeom>
            <a:avLst/>
            <a:gdLst/>
            <a:ahLst/>
            <a:cxnLst/>
            <a:rect l="l" t="t" r="r" b="b"/>
            <a:pathLst>
              <a:path w="24808" h="5470" extrusionOk="0">
                <a:moveTo>
                  <a:pt x="1" y="1"/>
                </a:moveTo>
                <a:lnTo>
                  <a:pt x="3396" y="2735"/>
                </a:lnTo>
                <a:lnTo>
                  <a:pt x="90" y="5470"/>
                </a:lnTo>
                <a:lnTo>
                  <a:pt x="24807" y="5470"/>
                </a:lnTo>
                <a:lnTo>
                  <a:pt x="22377" y="2735"/>
                </a:lnTo>
                <a:lnTo>
                  <a:pt x="2480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6" name="Google Shape;5876;p59"/>
          <p:cNvSpPr txBox="1">
            <a:spLocks noGrp="1"/>
          </p:cNvSpPr>
          <p:nvPr>
            <p:ph type="body" idx="4294967295"/>
          </p:nvPr>
        </p:nvSpPr>
        <p:spPr>
          <a:xfrm>
            <a:off x="1022246" y="1822700"/>
            <a:ext cx="1390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BAGUETTE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877" name="Google Shape;5877;p59"/>
          <p:cNvSpPr/>
          <p:nvPr/>
        </p:nvSpPr>
        <p:spPr>
          <a:xfrm rot="82121" flipH="1">
            <a:off x="2054628" y="2315396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8" name="Google Shape;5878;p59"/>
          <p:cNvSpPr txBox="1">
            <a:spLocks noGrp="1"/>
          </p:cNvSpPr>
          <p:nvPr>
            <p:ph type="body" idx="4294967295"/>
          </p:nvPr>
        </p:nvSpPr>
        <p:spPr>
          <a:xfrm>
            <a:off x="720662" y="2449625"/>
            <a:ext cx="11496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Mercury is a hot planet</a:t>
            </a:r>
            <a:endParaRPr sz="1400"/>
          </a:p>
        </p:txBody>
      </p:sp>
      <p:sp>
        <p:nvSpPr>
          <p:cNvPr id="5879" name="Google Shape;5879;p59"/>
          <p:cNvSpPr txBox="1">
            <a:spLocks noGrp="1"/>
          </p:cNvSpPr>
          <p:nvPr>
            <p:ph type="body" idx="4294967295"/>
          </p:nvPr>
        </p:nvSpPr>
        <p:spPr>
          <a:xfrm>
            <a:off x="2159362" y="2495380"/>
            <a:ext cx="4572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$10</a:t>
            </a:r>
            <a:endParaRPr sz="2000" b="1"/>
          </a:p>
        </p:txBody>
      </p:sp>
      <p:sp>
        <p:nvSpPr>
          <p:cNvPr id="5880" name="Google Shape;5880;p59"/>
          <p:cNvSpPr/>
          <p:nvPr/>
        </p:nvSpPr>
        <p:spPr>
          <a:xfrm>
            <a:off x="3568733" y="1126455"/>
            <a:ext cx="2006533" cy="373396"/>
          </a:xfrm>
          <a:custGeom>
            <a:avLst/>
            <a:gdLst/>
            <a:ahLst/>
            <a:cxnLst/>
            <a:rect l="l" t="t" r="r" b="b"/>
            <a:pathLst>
              <a:path w="24808" h="5470" extrusionOk="0">
                <a:moveTo>
                  <a:pt x="1" y="1"/>
                </a:moveTo>
                <a:lnTo>
                  <a:pt x="3396" y="2735"/>
                </a:lnTo>
                <a:lnTo>
                  <a:pt x="90" y="5470"/>
                </a:lnTo>
                <a:lnTo>
                  <a:pt x="24807" y="5470"/>
                </a:lnTo>
                <a:lnTo>
                  <a:pt x="22377" y="2735"/>
                </a:lnTo>
                <a:lnTo>
                  <a:pt x="2480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1" name="Google Shape;5881;p59"/>
          <p:cNvSpPr txBox="1">
            <a:spLocks noGrp="1"/>
          </p:cNvSpPr>
          <p:nvPr>
            <p:ph type="body" idx="4294967295"/>
          </p:nvPr>
        </p:nvSpPr>
        <p:spPr>
          <a:xfrm>
            <a:off x="3876750" y="1166900"/>
            <a:ext cx="1390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DESSERTS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882" name="Google Shape;5882;p59"/>
          <p:cNvSpPr/>
          <p:nvPr/>
        </p:nvSpPr>
        <p:spPr>
          <a:xfrm rot="82121" flipH="1">
            <a:off x="4881254" y="1582821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3" name="Google Shape;5883;p59"/>
          <p:cNvSpPr txBox="1">
            <a:spLocks noGrp="1"/>
          </p:cNvSpPr>
          <p:nvPr>
            <p:ph type="body" idx="4294967295"/>
          </p:nvPr>
        </p:nvSpPr>
        <p:spPr>
          <a:xfrm>
            <a:off x="3596173" y="1717050"/>
            <a:ext cx="11496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Mars is a cold planet</a:t>
            </a:r>
            <a:endParaRPr sz="1400"/>
          </a:p>
        </p:txBody>
      </p:sp>
      <p:sp>
        <p:nvSpPr>
          <p:cNvPr id="5884" name="Google Shape;5884;p59"/>
          <p:cNvSpPr txBox="1">
            <a:spLocks noGrp="1"/>
          </p:cNvSpPr>
          <p:nvPr>
            <p:ph type="body" idx="4294967295"/>
          </p:nvPr>
        </p:nvSpPr>
        <p:spPr>
          <a:xfrm>
            <a:off x="5031738" y="1762805"/>
            <a:ext cx="3657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$2</a:t>
            </a:r>
            <a:endParaRPr sz="2000" b="1"/>
          </a:p>
        </p:txBody>
      </p:sp>
      <p:sp>
        <p:nvSpPr>
          <p:cNvPr id="5885" name="Google Shape;5885;p59"/>
          <p:cNvSpPr/>
          <p:nvPr/>
        </p:nvSpPr>
        <p:spPr>
          <a:xfrm rot="82121" flipH="1">
            <a:off x="2054628" y="3077396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6" name="Google Shape;5886;p59"/>
          <p:cNvSpPr txBox="1">
            <a:spLocks noGrp="1"/>
          </p:cNvSpPr>
          <p:nvPr>
            <p:ph type="body" idx="4294967295"/>
          </p:nvPr>
        </p:nvSpPr>
        <p:spPr>
          <a:xfrm>
            <a:off x="720662" y="3211625"/>
            <a:ext cx="11496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Jupiter is a big planet</a:t>
            </a:r>
            <a:endParaRPr sz="1400"/>
          </a:p>
        </p:txBody>
      </p:sp>
      <p:sp>
        <p:nvSpPr>
          <p:cNvPr id="5887" name="Google Shape;5887;p59"/>
          <p:cNvSpPr txBox="1">
            <a:spLocks noGrp="1"/>
          </p:cNvSpPr>
          <p:nvPr>
            <p:ph type="body" idx="4294967295"/>
          </p:nvPr>
        </p:nvSpPr>
        <p:spPr>
          <a:xfrm>
            <a:off x="2159362" y="3257380"/>
            <a:ext cx="4572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$15</a:t>
            </a:r>
            <a:endParaRPr sz="2000" b="1"/>
          </a:p>
        </p:txBody>
      </p:sp>
      <p:sp>
        <p:nvSpPr>
          <p:cNvPr id="5888" name="Google Shape;5888;p59"/>
          <p:cNvSpPr/>
          <p:nvPr/>
        </p:nvSpPr>
        <p:spPr>
          <a:xfrm rot="82121" flipH="1">
            <a:off x="2054628" y="3839396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9" name="Google Shape;5889;p59"/>
          <p:cNvSpPr txBox="1">
            <a:spLocks noGrp="1"/>
          </p:cNvSpPr>
          <p:nvPr>
            <p:ph type="body" idx="4294967295"/>
          </p:nvPr>
        </p:nvSpPr>
        <p:spPr>
          <a:xfrm>
            <a:off x="720662" y="3973625"/>
            <a:ext cx="1149600" cy="365700"/>
          </a:xfrm>
          <a:prstGeom prst="rect">
            <a:avLst/>
          </a:prstGeom>
          <a:noFill/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Neptune is far away</a:t>
            </a:r>
            <a:endParaRPr sz="1400"/>
          </a:p>
        </p:txBody>
      </p:sp>
      <p:sp>
        <p:nvSpPr>
          <p:cNvPr id="5890" name="Google Shape;5890;p59"/>
          <p:cNvSpPr txBox="1">
            <a:spLocks noGrp="1"/>
          </p:cNvSpPr>
          <p:nvPr>
            <p:ph type="body" idx="4294967295"/>
          </p:nvPr>
        </p:nvSpPr>
        <p:spPr>
          <a:xfrm>
            <a:off x="2159362" y="4019380"/>
            <a:ext cx="4572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$12</a:t>
            </a:r>
            <a:endParaRPr sz="2000" b="1"/>
          </a:p>
        </p:txBody>
      </p:sp>
      <p:sp>
        <p:nvSpPr>
          <p:cNvPr id="5891" name="Google Shape;5891;p59"/>
          <p:cNvSpPr/>
          <p:nvPr/>
        </p:nvSpPr>
        <p:spPr>
          <a:xfrm rot="82121" flipH="1">
            <a:off x="4881254" y="2573421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2" name="Google Shape;5892;p59"/>
          <p:cNvSpPr txBox="1">
            <a:spLocks noGrp="1"/>
          </p:cNvSpPr>
          <p:nvPr>
            <p:ph type="body" idx="4294967295"/>
          </p:nvPr>
        </p:nvSpPr>
        <p:spPr>
          <a:xfrm>
            <a:off x="3596173" y="2707650"/>
            <a:ext cx="11496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Earth is the third planet</a:t>
            </a:r>
            <a:endParaRPr sz="1400"/>
          </a:p>
        </p:txBody>
      </p:sp>
      <p:sp>
        <p:nvSpPr>
          <p:cNvPr id="5893" name="Google Shape;5893;p59"/>
          <p:cNvSpPr txBox="1">
            <a:spLocks noGrp="1"/>
          </p:cNvSpPr>
          <p:nvPr>
            <p:ph type="body" idx="4294967295"/>
          </p:nvPr>
        </p:nvSpPr>
        <p:spPr>
          <a:xfrm>
            <a:off x="5031738" y="2753405"/>
            <a:ext cx="3657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$5</a:t>
            </a:r>
            <a:endParaRPr sz="2000" b="1"/>
          </a:p>
        </p:txBody>
      </p:sp>
      <p:sp>
        <p:nvSpPr>
          <p:cNvPr id="5894" name="Google Shape;5894;p59"/>
          <p:cNvSpPr/>
          <p:nvPr/>
        </p:nvSpPr>
        <p:spPr>
          <a:xfrm rot="82121" flipH="1">
            <a:off x="4881254" y="3564021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5" name="Google Shape;5895;p59"/>
          <p:cNvSpPr txBox="1">
            <a:spLocks noGrp="1"/>
          </p:cNvSpPr>
          <p:nvPr>
            <p:ph type="body" idx="4294967295"/>
          </p:nvPr>
        </p:nvSpPr>
        <p:spPr>
          <a:xfrm>
            <a:off x="3596173" y="3698250"/>
            <a:ext cx="11496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Moon is our satellite</a:t>
            </a:r>
            <a:endParaRPr sz="1400"/>
          </a:p>
        </p:txBody>
      </p:sp>
      <p:sp>
        <p:nvSpPr>
          <p:cNvPr id="5896" name="Google Shape;5896;p59"/>
          <p:cNvSpPr txBox="1">
            <a:spLocks noGrp="1"/>
          </p:cNvSpPr>
          <p:nvPr>
            <p:ph type="body" idx="4294967295"/>
          </p:nvPr>
        </p:nvSpPr>
        <p:spPr>
          <a:xfrm>
            <a:off x="5031738" y="3744005"/>
            <a:ext cx="3657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$8</a:t>
            </a:r>
            <a:endParaRPr sz="2000" b="1"/>
          </a:p>
        </p:txBody>
      </p:sp>
      <p:sp>
        <p:nvSpPr>
          <p:cNvPr id="5897" name="Google Shape;5897;p59"/>
          <p:cNvSpPr/>
          <p:nvPr/>
        </p:nvSpPr>
        <p:spPr>
          <a:xfrm>
            <a:off x="6315869" y="1782250"/>
            <a:ext cx="2006533" cy="373396"/>
          </a:xfrm>
          <a:custGeom>
            <a:avLst/>
            <a:gdLst/>
            <a:ahLst/>
            <a:cxnLst/>
            <a:rect l="l" t="t" r="r" b="b"/>
            <a:pathLst>
              <a:path w="24808" h="5470" extrusionOk="0">
                <a:moveTo>
                  <a:pt x="1" y="1"/>
                </a:moveTo>
                <a:lnTo>
                  <a:pt x="3396" y="2735"/>
                </a:lnTo>
                <a:lnTo>
                  <a:pt x="90" y="5470"/>
                </a:lnTo>
                <a:lnTo>
                  <a:pt x="24807" y="5470"/>
                </a:lnTo>
                <a:lnTo>
                  <a:pt x="22377" y="2735"/>
                </a:lnTo>
                <a:lnTo>
                  <a:pt x="2480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8" name="Google Shape;5898;p59"/>
          <p:cNvSpPr txBox="1">
            <a:spLocks noGrp="1"/>
          </p:cNvSpPr>
          <p:nvPr>
            <p:ph type="body" idx="4294967295"/>
          </p:nvPr>
        </p:nvSpPr>
        <p:spPr>
          <a:xfrm>
            <a:off x="6724836" y="1822698"/>
            <a:ext cx="1188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TACOS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899" name="Google Shape;5899;p59"/>
          <p:cNvSpPr/>
          <p:nvPr/>
        </p:nvSpPr>
        <p:spPr>
          <a:xfrm rot="82121" flipH="1">
            <a:off x="7701806" y="2315396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0" name="Google Shape;5900;p59"/>
          <p:cNvSpPr txBox="1">
            <a:spLocks noGrp="1"/>
          </p:cNvSpPr>
          <p:nvPr>
            <p:ph type="body" idx="4294967295"/>
          </p:nvPr>
        </p:nvSpPr>
        <p:spPr>
          <a:xfrm>
            <a:off x="6264328" y="2449630"/>
            <a:ext cx="12801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Venus is the hottest planet</a:t>
            </a:r>
            <a:endParaRPr sz="1400"/>
          </a:p>
        </p:txBody>
      </p:sp>
      <p:sp>
        <p:nvSpPr>
          <p:cNvPr id="5901" name="Google Shape;5901;p59"/>
          <p:cNvSpPr txBox="1">
            <a:spLocks noGrp="1"/>
          </p:cNvSpPr>
          <p:nvPr>
            <p:ph type="body" idx="4294967295"/>
          </p:nvPr>
        </p:nvSpPr>
        <p:spPr>
          <a:xfrm>
            <a:off x="7806540" y="2495380"/>
            <a:ext cx="4572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$12</a:t>
            </a:r>
            <a:endParaRPr sz="2000" b="1"/>
          </a:p>
        </p:txBody>
      </p:sp>
      <p:sp>
        <p:nvSpPr>
          <p:cNvPr id="5902" name="Google Shape;5902;p59"/>
          <p:cNvSpPr/>
          <p:nvPr/>
        </p:nvSpPr>
        <p:spPr>
          <a:xfrm rot="82121" flipH="1">
            <a:off x="7701806" y="3077396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3" name="Google Shape;5903;p59"/>
          <p:cNvSpPr txBox="1">
            <a:spLocks noGrp="1"/>
          </p:cNvSpPr>
          <p:nvPr>
            <p:ph type="body" idx="4294967295"/>
          </p:nvPr>
        </p:nvSpPr>
        <p:spPr>
          <a:xfrm>
            <a:off x="6264328" y="3211630"/>
            <a:ext cx="12801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Ceres is an main asteroid</a:t>
            </a:r>
            <a:endParaRPr sz="1400"/>
          </a:p>
        </p:txBody>
      </p:sp>
      <p:sp>
        <p:nvSpPr>
          <p:cNvPr id="5904" name="Google Shape;5904;p59"/>
          <p:cNvSpPr txBox="1">
            <a:spLocks noGrp="1"/>
          </p:cNvSpPr>
          <p:nvPr>
            <p:ph type="body" idx="4294967295"/>
          </p:nvPr>
        </p:nvSpPr>
        <p:spPr>
          <a:xfrm>
            <a:off x="7806540" y="3257380"/>
            <a:ext cx="4572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$18</a:t>
            </a:r>
            <a:endParaRPr sz="2000" b="1"/>
          </a:p>
        </p:txBody>
      </p:sp>
      <p:sp>
        <p:nvSpPr>
          <p:cNvPr id="5905" name="Google Shape;5905;p59"/>
          <p:cNvSpPr/>
          <p:nvPr/>
        </p:nvSpPr>
        <p:spPr>
          <a:xfrm rot="82121" flipH="1">
            <a:off x="7701806" y="3839396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6" name="Google Shape;5906;p59"/>
          <p:cNvSpPr txBox="1">
            <a:spLocks noGrp="1"/>
          </p:cNvSpPr>
          <p:nvPr>
            <p:ph type="body" idx="4294967295"/>
          </p:nvPr>
        </p:nvSpPr>
        <p:spPr>
          <a:xfrm>
            <a:off x="6264328" y="3973630"/>
            <a:ext cx="12801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Uranus orbits our Sun</a:t>
            </a:r>
            <a:endParaRPr sz="1400"/>
          </a:p>
        </p:txBody>
      </p:sp>
      <p:sp>
        <p:nvSpPr>
          <p:cNvPr id="5907" name="Google Shape;5907;p59"/>
          <p:cNvSpPr txBox="1">
            <a:spLocks noGrp="1"/>
          </p:cNvSpPr>
          <p:nvPr>
            <p:ph type="body" idx="4294967295"/>
          </p:nvPr>
        </p:nvSpPr>
        <p:spPr>
          <a:xfrm>
            <a:off x="7806540" y="4019380"/>
            <a:ext cx="4572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$22</a:t>
            </a:r>
            <a:endParaRPr sz="2000" b="1"/>
          </a:p>
        </p:txBody>
      </p:sp>
      <p:grpSp>
        <p:nvGrpSpPr>
          <p:cNvPr id="5908" name="Google Shape;5908;p59"/>
          <p:cNvGrpSpPr/>
          <p:nvPr/>
        </p:nvGrpSpPr>
        <p:grpSpPr>
          <a:xfrm>
            <a:off x="7" y="-29942"/>
            <a:ext cx="9015330" cy="437000"/>
            <a:chOff x="7" y="-29942"/>
            <a:chExt cx="9015330" cy="437000"/>
          </a:xfrm>
        </p:grpSpPr>
        <p:grpSp>
          <p:nvGrpSpPr>
            <p:cNvPr id="5909" name="Google Shape;5909;p59"/>
            <p:cNvGrpSpPr/>
            <p:nvPr/>
          </p:nvGrpSpPr>
          <p:grpSpPr>
            <a:xfrm>
              <a:off x="7" y="-28627"/>
              <a:ext cx="864242" cy="434382"/>
              <a:chOff x="-520650" y="4377063"/>
              <a:chExt cx="635425" cy="319375"/>
            </a:xfrm>
          </p:grpSpPr>
          <p:sp>
            <p:nvSpPr>
              <p:cNvPr id="5910" name="Google Shape;5910;p59"/>
              <p:cNvSpPr/>
              <p:nvPr/>
            </p:nvSpPr>
            <p:spPr>
              <a:xfrm>
                <a:off x="-520650" y="4412113"/>
                <a:ext cx="6354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25417" h="11373" extrusionOk="0">
                    <a:moveTo>
                      <a:pt x="12851" y="1"/>
                    </a:moveTo>
                    <a:lnTo>
                      <a:pt x="12490" y="20"/>
                    </a:lnTo>
                    <a:lnTo>
                      <a:pt x="12111" y="76"/>
                    </a:lnTo>
                    <a:lnTo>
                      <a:pt x="11732" y="133"/>
                    </a:lnTo>
                    <a:lnTo>
                      <a:pt x="11353" y="228"/>
                    </a:lnTo>
                    <a:lnTo>
                      <a:pt x="10406" y="437"/>
                    </a:lnTo>
                    <a:lnTo>
                      <a:pt x="9458" y="664"/>
                    </a:lnTo>
                    <a:lnTo>
                      <a:pt x="8529" y="929"/>
                    </a:lnTo>
                    <a:lnTo>
                      <a:pt x="7600" y="1214"/>
                    </a:lnTo>
                    <a:lnTo>
                      <a:pt x="6842" y="1479"/>
                    </a:lnTo>
                    <a:lnTo>
                      <a:pt x="6084" y="1782"/>
                    </a:lnTo>
                    <a:lnTo>
                      <a:pt x="5364" y="2105"/>
                    </a:lnTo>
                    <a:lnTo>
                      <a:pt x="4644" y="2484"/>
                    </a:lnTo>
                    <a:lnTo>
                      <a:pt x="4303" y="2673"/>
                    </a:lnTo>
                    <a:lnTo>
                      <a:pt x="3961" y="2882"/>
                    </a:lnTo>
                    <a:lnTo>
                      <a:pt x="3620" y="3109"/>
                    </a:lnTo>
                    <a:lnTo>
                      <a:pt x="3298" y="3336"/>
                    </a:lnTo>
                    <a:lnTo>
                      <a:pt x="2976" y="3583"/>
                    </a:lnTo>
                    <a:lnTo>
                      <a:pt x="2654" y="3829"/>
                    </a:lnTo>
                    <a:lnTo>
                      <a:pt x="2350" y="4095"/>
                    </a:lnTo>
                    <a:lnTo>
                      <a:pt x="2047" y="4360"/>
                    </a:lnTo>
                    <a:lnTo>
                      <a:pt x="1839" y="4568"/>
                    </a:lnTo>
                    <a:lnTo>
                      <a:pt x="1630" y="4796"/>
                    </a:lnTo>
                    <a:lnTo>
                      <a:pt x="1403" y="5042"/>
                    </a:lnTo>
                    <a:lnTo>
                      <a:pt x="1194" y="5308"/>
                    </a:lnTo>
                    <a:lnTo>
                      <a:pt x="986" y="5592"/>
                    </a:lnTo>
                    <a:lnTo>
                      <a:pt x="777" y="5895"/>
                    </a:lnTo>
                    <a:lnTo>
                      <a:pt x="588" y="6198"/>
                    </a:lnTo>
                    <a:lnTo>
                      <a:pt x="417" y="6521"/>
                    </a:lnTo>
                    <a:lnTo>
                      <a:pt x="284" y="6843"/>
                    </a:lnTo>
                    <a:lnTo>
                      <a:pt x="152" y="7165"/>
                    </a:lnTo>
                    <a:lnTo>
                      <a:pt x="57" y="7487"/>
                    </a:lnTo>
                    <a:lnTo>
                      <a:pt x="19" y="7828"/>
                    </a:lnTo>
                    <a:lnTo>
                      <a:pt x="0" y="8151"/>
                    </a:lnTo>
                    <a:lnTo>
                      <a:pt x="0" y="8302"/>
                    </a:lnTo>
                    <a:lnTo>
                      <a:pt x="19" y="8473"/>
                    </a:lnTo>
                    <a:lnTo>
                      <a:pt x="57" y="8625"/>
                    </a:lnTo>
                    <a:lnTo>
                      <a:pt x="95" y="8795"/>
                    </a:lnTo>
                    <a:lnTo>
                      <a:pt x="152" y="8947"/>
                    </a:lnTo>
                    <a:lnTo>
                      <a:pt x="228" y="9098"/>
                    </a:lnTo>
                    <a:lnTo>
                      <a:pt x="322" y="9231"/>
                    </a:lnTo>
                    <a:lnTo>
                      <a:pt x="417" y="9364"/>
                    </a:lnTo>
                    <a:lnTo>
                      <a:pt x="512" y="9496"/>
                    </a:lnTo>
                    <a:lnTo>
                      <a:pt x="626" y="9610"/>
                    </a:lnTo>
                    <a:lnTo>
                      <a:pt x="891" y="9819"/>
                    </a:lnTo>
                    <a:lnTo>
                      <a:pt x="1175" y="9989"/>
                    </a:lnTo>
                    <a:lnTo>
                      <a:pt x="1478" y="10141"/>
                    </a:lnTo>
                    <a:lnTo>
                      <a:pt x="1801" y="10292"/>
                    </a:lnTo>
                    <a:lnTo>
                      <a:pt x="2388" y="10558"/>
                    </a:lnTo>
                    <a:lnTo>
                      <a:pt x="2786" y="10728"/>
                    </a:lnTo>
                    <a:lnTo>
                      <a:pt x="3165" y="10861"/>
                    </a:lnTo>
                    <a:lnTo>
                      <a:pt x="3544" y="10975"/>
                    </a:lnTo>
                    <a:lnTo>
                      <a:pt x="3942" y="11070"/>
                    </a:lnTo>
                    <a:lnTo>
                      <a:pt x="4340" y="11145"/>
                    </a:lnTo>
                    <a:lnTo>
                      <a:pt x="4738" y="11183"/>
                    </a:lnTo>
                    <a:lnTo>
                      <a:pt x="5136" y="11221"/>
                    </a:lnTo>
                    <a:lnTo>
                      <a:pt x="5553" y="11240"/>
                    </a:lnTo>
                    <a:lnTo>
                      <a:pt x="8036" y="11335"/>
                    </a:lnTo>
                    <a:lnTo>
                      <a:pt x="9287" y="11373"/>
                    </a:lnTo>
                    <a:lnTo>
                      <a:pt x="11277" y="11373"/>
                    </a:lnTo>
                    <a:lnTo>
                      <a:pt x="12017" y="11354"/>
                    </a:lnTo>
                    <a:lnTo>
                      <a:pt x="12756" y="11316"/>
                    </a:lnTo>
                    <a:lnTo>
                      <a:pt x="13476" y="11259"/>
                    </a:lnTo>
                    <a:lnTo>
                      <a:pt x="13893" y="11202"/>
                    </a:lnTo>
                    <a:lnTo>
                      <a:pt x="14291" y="11126"/>
                    </a:lnTo>
                    <a:lnTo>
                      <a:pt x="14708" y="11051"/>
                    </a:lnTo>
                    <a:lnTo>
                      <a:pt x="15125" y="10956"/>
                    </a:lnTo>
                    <a:lnTo>
                      <a:pt x="15921" y="10747"/>
                    </a:lnTo>
                    <a:lnTo>
                      <a:pt x="16736" y="10539"/>
                    </a:lnTo>
                    <a:lnTo>
                      <a:pt x="17608" y="10292"/>
                    </a:lnTo>
                    <a:lnTo>
                      <a:pt x="18461" y="10027"/>
                    </a:lnTo>
                    <a:lnTo>
                      <a:pt x="18878" y="9875"/>
                    </a:lnTo>
                    <a:lnTo>
                      <a:pt x="19295" y="9705"/>
                    </a:lnTo>
                    <a:lnTo>
                      <a:pt x="19693" y="9534"/>
                    </a:lnTo>
                    <a:lnTo>
                      <a:pt x="20110" y="9345"/>
                    </a:lnTo>
                    <a:lnTo>
                      <a:pt x="20451" y="9174"/>
                    </a:lnTo>
                    <a:lnTo>
                      <a:pt x="20792" y="9004"/>
                    </a:lnTo>
                    <a:lnTo>
                      <a:pt x="21133" y="8814"/>
                    </a:lnTo>
                    <a:lnTo>
                      <a:pt x="21474" y="8606"/>
                    </a:lnTo>
                    <a:lnTo>
                      <a:pt x="21797" y="8397"/>
                    </a:lnTo>
                    <a:lnTo>
                      <a:pt x="22119" y="8170"/>
                    </a:lnTo>
                    <a:lnTo>
                      <a:pt x="22441" y="7923"/>
                    </a:lnTo>
                    <a:lnTo>
                      <a:pt x="22744" y="7677"/>
                    </a:lnTo>
                    <a:lnTo>
                      <a:pt x="23047" y="7430"/>
                    </a:lnTo>
                    <a:lnTo>
                      <a:pt x="23332" y="7165"/>
                    </a:lnTo>
                    <a:lnTo>
                      <a:pt x="23616" y="6881"/>
                    </a:lnTo>
                    <a:lnTo>
                      <a:pt x="23900" y="6597"/>
                    </a:lnTo>
                    <a:lnTo>
                      <a:pt x="24147" y="6312"/>
                    </a:lnTo>
                    <a:lnTo>
                      <a:pt x="24393" y="6009"/>
                    </a:lnTo>
                    <a:lnTo>
                      <a:pt x="24640" y="5706"/>
                    </a:lnTo>
                    <a:lnTo>
                      <a:pt x="24848" y="5402"/>
                    </a:lnTo>
                    <a:lnTo>
                      <a:pt x="25019" y="5118"/>
                    </a:lnTo>
                    <a:lnTo>
                      <a:pt x="25170" y="4834"/>
                    </a:lnTo>
                    <a:lnTo>
                      <a:pt x="25284" y="4531"/>
                    </a:lnTo>
                    <a:lnTo>
                      <a:pt x="25360" y="4227"/>
                    </a:lnTo>
                    <a:lnTo>
                      <a:pt x="25398" y="3924"/>
                    </a:lnTo>
                    <a:lnTo>
                      <a:pt x="25417" y="3602"/>
                    </a:lnTo>
                    <a:lnTo>
                      <a:pt x="25379" y="3299"/>
                    </a:lnTo>
                    <a:lnTo>
                      <a:pt x="25341" y="3147"/>
                    </a:lnTo>
                    <a:lnTo>
                      <a:pt x="25303" y="2995"/>
                    </a:lnTo>
                    <a:lnTo>
                      <a:pt x="25246" y="2844"/>
                    </a:lnTo>
                    <a:lnTo>
                      <a:pt x="25170" y="2692"/>
                    </a:lnTo>
                    <a:lnTo>
                      <a:pt x="25075" y="2559"/>
                    </a:lnTo>
                    <a:lnTo>
                      <a:pt x="24981" y="2427"/>
                    </a:lnTo>
                    <a:lnTo>
                      <a:pt x="24772" y="2180"/>
                    </a:lnTo>
                    <a:lnTo>
                      <a:pt x="24526" y="1953"/>
                    </a:lnTo>
                    <a:lnTo>
                      <a:pt x="24242" y="1725"/>
                    </a:lnTo>
                    <a:lnTo>
                      <a:pt x="23976" y="1536"/>
                    </a:lnTo>
                    <a:lnTo>
                      <a:pt x="23692" y="1365"/>
                    </a:lnTo>
                    <a:lnTo>
                      <a:pt x="23427" y="1214"/>
                    </a:lnTo>
                    <a:lnTo>
                      <a:pt x="23142" y="1062"/>
                    </a:lnTo>
                    <a:lnTo>
                      <a:pt x="22858" y="929"/>
                    </a:lnTo>
                    <a:lnTo>
                      <a:pt x="22574" y="816"/>
                    </a:lnTo>
                    <a:lnTo>
                      <a:pt x="22270" y="721"/>
                    </a:lnTo>
                    <a:lnTo>
                      <a:pt x="21967" y="645"/>
                    </a:lnTo>
                    <a:lnTo>
                      <a:pt x="21664" y="588"/>
                    </a:lnTo>
                    <a:lnTo>
                      <a:pt x="21342" y="531"/>
                    </a:lnTo>
                    <a:lnTo>
                      <a:pt x="21038" y="493"/>
                    </a:lnTo>
                    <a:lnTo>
                      <a:pt x="21019" y="493"/>
                    </a:lnTo>
                    <a:lnTo>
                      <a:pt x="20944" y="512"/>
                    </a:lnTo>
                    <a:lnTo>
                      <a:pt x="20906" y="550"/>
                    </a:lnTo>
                    <a:lnTo>
                      <a:pt x="20887" y="588"/>
                    </a:lnTo>
                    <a:lnTo>
                      <a:pt x="20868" y="664"/>
                    </a:lnTo>
                    <a:lnTo>
                      <a:pt x="20887" y="721"/>
                    </a:lnTo>
                    <a:lnTo>
                      <a:pt x="20925" y="759"/>
                    </a:lnTo>
                    <a:lnTo>
                      <a:pt x="20963" y="816"/>
                    </a:lnTo>
                    <a:lnTo>
                      <a:pt x="21038" y="835"/>
                    </a:lnTo>
                    <a:lnTo>
                      <a:pt x="21399" y="873"/>
                    </a:lnTo>
                    <a:lnTo>
                      <a:pt x="21740" y="948"/>
                    </a:lnTo>
                    <a:lnTo>
                      <a:pt x="22100" y="1024"/>
                    </a:lnTo>
                    <a:lnTo>
                      <a:pt x="22441" y="1138"/>
                    </a:lnTo>
                    <a:lnTo>
                      <a:pt x="22763" y="1271"/>
                    </a:lnTo>
                    <a:lnTo>
                      <a:pt x="23085" y="1422"/>
                    </a:lnTo>
                    <a:lnTo>
                      <a:pt x="23408" y="1574"/>
                    </a:lnTo>
                    <a:lnTo>
                      <a:pt x="23730" y="1763"/>
                    </a:lnTo>
                    <a:lnTo>
                      <a:pt x="24052" y="2010"/>
                    </a:lnTo>
                    <a:lnTo>
                      <a:pt x="24374" y="2275"/>
                    </a:lnTo>
                    <a:lnTo>
                      <a:pt x="24640" y="2578"/>
                    </a:lnTo>
                    <a:lnTo>
                      <a:pt x="24772" y="2749"/>
                    </a:lnTo>
                    <a:lnTo>
                      <a:pt x="24886" y="2901"/>
                    </a:lnTo>
                    <a:lnTo>
                      <a:pt x="24962" y="3033"/>
                    </a:lnTo>
                    <a:lnTo>
                      <a:pt x="25019" y="3166"/>
                    </a:lnTo>
                    <a:lnTo>
                      <a:pt x="25057" y="3299"/>
                    </a:lnTo>
                    <a:lnTo>
                      <a:pt x="25094" y="3431"/>
                    </a:lnTo>
                    <a:lnTo>
                      <a:pt x="25094" y="3564"/>
                    </a:lnTo>
                    <a:lnTo>
                      <a:pt x="25094" y="3697"/>
                    </a:lnTo>
                    <a:lnTo>
                      <a:pt x="25075" y="3962"/>
                    </a:lnTo>
                    <a:lnTo>
                      <a:pt x="25019" y="4246"/>
                    </a:lnTo>
                    <a:lnTo>
                      <a:pt x="24924" y="4512"/>
                    </a:lnTo>
                    <a:lnTo>
                      <a:pt x="24810" y="4758"/>
                    </a:lnTo>
                    <a:lnTo>
                      <a:pt x="24696" y="5004"/>
                    </a:lnTo>
                    <a:lnTo>
                      <a:pt x="24526" y="5308"/>
                    </a:lnTo>
                    <a:lnTo>
                      <a:pt x="24336" y="5611"/>
                    </a:lnTo>
                    <a:lnTo>
                      <a:pt x="24128" y="5895"/>
                    </a:lnTo>
                    <a:lnTo>
                      <a:pt x="23900" y="6180"/>
                    </a:lnTo>
                    <a:lnTo>
                      <a:pt x="23654" y="6445"/>
                    </a:lnTo>
                    <a:lnTo>
                      <a:pt x="23389" y="6710"/>
                    </a:lnTo>
                    <a:lnTo>
                      <a:pt x="23123" y="6957"/>
                    </a:lnTo>
                    <a:lnTo>
                      <a:pt x="22839" y="7203"/>
                    </a:lnTo>
                    <a:lnTo>
                      <a:pt x="22536" y="7430"/>
                    </a:lnTo>
                    <a:lnTo>
                      <a:pt x="22251" y="7658"/>
                    </a:lnTo>
                    <a:lnTo>
                      <a:pt x="21645" y="8094"/>
                    </a:lnTo>
                    <a:lnTo>
                      <a:pt x="21019" y="8473"/>
                    </a:lnTo>
                    <a:lnTo>
                      <a:pt x="20432" y="8814"/>
                    </a:lnTo>
                    <a:lnTo>
                      <a:pt x="20091" y="9004"/>
                    </a:lnTo>
                    <a:lnTo>
                      <a:pt x="19750" y="9174"/>
                    </a:lnTo>
                    <a:lnTo>
                      <a:pt x="19048" y="9477"/>
                    </a:lnTo>
                    <a:lnTo>
                      <a:pt x="18328" y="9743"/>
                    </a:lnTo>
                    <a:lnTo>
                      <a:pt x="17589" y="9970"/>
                    </a:lnTo>
                    <a:lnTo>
                      <a:pt x="16850" y="10198"/>
                    </a:lnTo>
                    <a:lnTo>
                      <a:pt x="16092" y="10387"/>
                    </a:lnTo>
                    <a:lnTo>
                      <a:pt x="14594" y="10728"/>
                    </a:lnTo>
                    <a:lnTo>
                      <a:pt x="14196" y="10804"/>
                    </a:lnTo>
                    <a:lnTo>
                      <a:pt x="13798" y="10880"/>
                    </a:lnTo>
                    <a:lnTo>
                      <a:pt x="13400" y="10918"/>
                    </a:lnTo>
                    <a:lnTo>
                      <a:pt x="12983" y="10975"/>
                    </a:lnTo>
                    <a:lnTo>
                      <a:pt x="12168" y="11013"/>
                    </a:lnTo>
                    <a:lnTo>
                      <a:pt x="11334" y="11032"/>
                    </a:lnTo>
                    <a:lnTo>
                      <a:pt x="10519" y="11013"/>
                    </a:lnTo>
                    <a:lnTo>
                      <a:pt x="9704" y="10994"/>
                    </a:lnTo>
                    <a:lnTo>
                      <a:pt x="8074" y="10956"/>
                    </a:lnTo>
                    <a:lnTo>
                      <a:pt x="6520" y="10937"/>
                    </a:lnTo>
                    <a:lnTo>
                      <a:pt x="5743" y="10918"/>
                    </a:lnTo>
                    <a:lnTo>
                      <a:pt x="4985" y="10899"/>
                    </a:lnTo>
                    <a:lnTo>
                      <a:pt x="4549" y="10861"/>
                    </a:lnTo>
                    <a:lnTo>
                      <a:pt x="4132" y="10785"/>
                    </a:lnTo>
                    <a:lnTo>
                      <a:pt x="3734" y="10690"/>
                    </a:lnTo>
                    <a:lnTo>
                      <a:pt x="3336" y="10577"/>
                    </a:lnTo>
                    <a:lnTo>
                      <a:pt x="2938" y="10425"/>
                    </a:lnTo>
                    <a:lnTo>
                      <a:pt x="2540" y="10255"/>
                    </a:lnTo>
                    <a:lnTo>
                      <a:pt x="2161" y="10084"/>
                    </a:lnTo>
                    <a:lnTo>
                      <a:pt x="1782" y="9894"/>
                    </a:lnTo>
                    <a:lnTo>
                      <a:pt x="1384" y="9686"/>
                    </a:lnTo>
                    <a:lnTo>
                      <a:pt x="1175" y="9572"/>
                    </a:lnTo>
                    <a:lnTo>
                      <a:pt x="1005" y="9458"/>
                    </a:lnTo>
                    <a:lnTo>
                      <a:pt x="834" y="9326"/>
                    </a:lnTo>
                    <a:lnTo>
                      <a:pt x="682" y="9155"/>
                    </a:lnTo>
                    <a:lnTo>
                      <a:pt x="550" y="8985"/>
                    </a:lnTo>
                    <a:lnTo>
                      <a:pt x="455" y="8757"/>
                    </a:lnTo>
                    <a:lnTo>
                      <a:pt x="417" y="8568"/>
                    </a:lnTo>
                    <a:lnTo>
                      <a:pt x="379" y="8359"/>
                    </a:lnTo>
                    <a:lnTo>
                      <a:pt x="379" y="8151"/>
                    </a:lnTo>
                    <a:lnTo>
                      <a:pt x="398" y="7942"/>
                    </a:lnTo>
                    <a:lnTo>
                      <a:pt x="417" y="7734"/>
                    </a:lnTo>
                    <a:lnTo>
                      <a:pt x="455" y="7525"/>
                    </a:lnTo>
                    <a:lnTo>
                      <a:pt x="550" y="7146"/>
                    </a:lnTo>
                    <a:lnTo>
                      <a:pt x="682" y="6767"/>
                    </a:lnTo>
                    <a:lnTo>
                      <a:pt x="853" y="6426"/>
                    </a:lnTo>
                    <a:lnTo>
                      <a:pt x="1043" y="6085"/>
                    </a:lnTo>
                    <a:lnTo>
                      <a:pt x="1251" y="5763"/>
                    </a:lnTo>
                    <a:lnTo>
                      <a:pt x="1497" y="5459"/>
                    </a:lnTo>
                    <a:lnTo>
                      <a:pt x="1763" y="5156"/>
                    </a:lnTo>
                    <a:lnTo>
                      <a:pt x="2009" y="4872"/>
                    </a:lnTo>
                    <a:lnTo>
                      <a:pt x="2293" y="4606"/>
                    </a:lnTo>
                    <a:lnTo>
                      <a:pt x="2559" y="4341"/>
                    </a:lnTo>
                    <a:lnTo>
                      <a:pt x="2843" y="4095"/>
                    </a:lnTo>
                    <a:lnTo>
                      <a:pt x="3127" y="3867"/>
                    </a:lnTo>
                    <a:lnTo>
                      <a:pt x="3431" y="3640"/>
                    </a:lnTo>
                    <a:lnTo>
                      <a:pt x="3734" y="3412"/>
                    </a:lnTo>
                    <a:lnTo>
                      <a:pt x="4037" y="3204"/>
                    </a:lnTo>
                    <a:lnTo>
                      <a:pt x="4682" y="2825"/>
                    </a:lnTo>
                    <a:lnTo>
                      <a:pt x="5345" y="2484"/>
                    </a:lnTo>
                    <a:lnTo>
                      <a:pt x="6027" y="2161"/>
                    </a:lnTo>
                    <a:lnTo>
                      <a:pt x="6710" y="1877"/>
                    </a:lnTo>
                    <a:lnTo>
                      <a:pt x="7411" y="1631"/>
                    </a:lnTo>
                    <a:lnTo>
                      <a:pt x="8112" y="1384"/>
                    </a:lnTo>
                    <a:lnTo>
                      <a:pt x="8832" y="1176"/>
                    </a:lnTo>
                    <a:lnTo>
                      <a:pt x="9553" y="986"/>
                    </a:lnTo>
                    <a:lnTo>
                      <a:pt x="10273" y="797"/>
                    </a:lnTo>
                    <a:lnTo>
                      <a:pt x="10879" y="645"/>
                    </a:lnTo>
                    <a:lnTo>
                      <a:pt x="11505" y="493"/>
                    </a:lnTo>
                    <a:lnTo>
                      <a:pt x="11827" y="418"/>
                    </a:lnTo>
                    <a:lnTo>
                      <a:pt x="12149" y="361"/>
                    </a:lnTo>
                    <a:lnTo>
                      <a:pt x="12471" y="323"/>
                    </a:lnTo>
                    <a:lnTo>
                      <a:pt x="13059" y="323"/>
                    </a:lnTo>
                    <a:lnTo>
                      <a:pt x="13324" y="361"/>
                    </a:lnTo>
                    <a:lnTo>
                      <a:pt x="13571" y="418"/>
                    </a:lnTo>
                    <a:lnTo>
                      <a:pt x="13836" y="512"/>
                    </a:lnTo>
                    <a:lnTo>
                      <a:pt x="13893" y="531"/>
                    </a:lnTo>
                    <a:lnTo>
                      <a:pt x="13950" y="512"/>
                    </a:lnTo>
                    <a:lnTo>
                      <a:pt x="14007" y="493"/>
                    </a:lnTo>
                    <a:lnTo>
                      <a:pt x="14045" y="456"/>
                    </a:lnTo>
                    <a:lnTo>
                      <a:pt x="14064" y="399"/>
                    </a:lnTo>
                    <a:lnTo>
                      <a:pt x="14082" y="361"/>
                    </a:lnTo>
                    <a:lnTo>
                      <a:pt x="14082" y="304"/>
                    </a:lnTo>
                    <a:lnTo>
                      <a:pt x="14045" y="266"/>
                    </a:lnTo>
                    <a:lnTo>
                      <a:pt x="13988" y="228"/>
                    </a:lnTo>
                    <a:lnTo>
                      <a:pt x="13703" y="133"/>
                    </a:lnTo>
                    <a:lnTo>
                      <a:pt x="13419" y="58"/>
                    </a:lnTo>
                    <a:lnTo>
                      <a:pt x="13135" y="20"/>
                    </a:lnTo>
                    <a:lnTo>
                      <a:pt x="12851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59"/>
              <p:cNvSpPr/>
              <p:nvPr/>
            </p:nvSpPr>
            <p:spPr>
              <a:xfrm>
                <a:off x="-520650" y="4412113"/>
                <a:ext cx="6354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25417" h="11373" fill="none" extrusionOk="0">
                    <a:moveTo>
                      <a:pt x="12851" y="1"/>
                    </a:moveTo>
                    <a:lnTo>
                      <a:pt x="12851" y="1"/>
                    </a:lnTo>
                    <a:lnTo>
                      <a:pt x="12490" y="20"/>
                    </a:lnTo>
                    <a:lnTo>
                      <a:pt x="12111" y="76"/>
                    </a:lnTo>
                    <a:lnTo>
                      <a:pt x="11732" y="133"/>
                    </a:lnTo>
                    <a:lnTo>
                      <a:pt x="11353" y="228"/>
                    </a:lnTo>
                    <a:lnTo>
                      <a:pt x="11353" y="228"/>
                    </a:lnTo>
                    <a:lnTo>
                      <a:pt x="10406" y="437"/>
                    </a:lnTo>
                    <a:lnTo>
                      <a:pt x="9458" y="664"/>
                    </a:lnTo>
                    <a:lnTo>
                      <a:pt x="8529" y="929"/>
                    </a:lnTo>
                    <a:lnTo>
                      <a:pt x="7600" y="1214"/>
                    </a:lnTo>
                    <a:lnTo>
                      <a:pt x="7600" y="1214"/>
                    </a:lnTo>
                    <a:lnTo>
                      <a:pt x="6842" y="1479"/>
                    </a:lnTo>
                    <a:lnTo>
                      <a:pt x="6084" y="1782"/>
                    </a:lnTo>
                    <a:lnTo>
                      <a:pt x="5364" y="2105"/>
                    </a:lnTo>
                    <a:lnTo>
                      <a:pt x="4644" y="2484"/>
                    </a:lnTo>
                    <a:lnTo>
                      <a:pt x="4303" y="2673"/>
                    </a:lnTo>
                    <a:lnTo>
                      <a:pt x="3961" y="2882"/>
                    </a:lnTo>
                    <a:lnTo>
                      <a:pt x="3620" y="3109"/>
                    </a:lnTo>
                    <a:lnTo>
                      <a:pt x="3298" y="3336"/>
                    </a:lnTo>
                    <a:lnTo>
                      <a:pt x="2976" y="3583"/>
                    </a:lnTo>
                    <a:lnTo>
                      <a:pt x="2654" y="3829"/>
                    </a:lnTo>
                    <a:lnTo>
                      <a:pt x="2350" y="4095"/>
                    </a:lnTo>
                    <a:lnTo>
                      <a:pt x="2047" y="4360"/>
                    </a:lnTo>
                    <a:lnTo>
                      <a:pt x="2047" y="4360"/>
                    </a:lnTo>
                    <a:lnTo>
                      <a:pt x="1839" y="4568"/>
                    </a:lnTo>
                    <a:lnTo>
                      <a:pt x="1630" y="4796"/>
                    </a:lnTo>
                    <a:lnTo>
                      <a:pt x="1403" y="5042"/>
                    </a:lnTo>
                    <a:lnTo>
                      <a:pt x="1194" y="5308"/>
                    </a:lnTo>
                    <a:lnTo>
                      <a:pt x="986" y="5592"/>
                    </a:lnTo>
                    <a:lnTo>
                      <a:pt x="777" y="5895"/>
                    </a:lnTo>
                    <a:lnTo>
                      <a:pt x="588" y="6198"/>
                    </a:lnTo>
                    <a:lnTo>
                      <a:pt x="417" y="6521"/>
                    </a:lnTo>
                    <a:lnTo>
                      <a:pt x="284" y="6843"/>
                    </a:lnTo>
                    <a:lnTo>
                      <a:pt x="152" y="7165"/>
                    </a:lnTo>
                    <a:lnTo>
                      <a:pt x="57" y="7487"/>
                    </a:lnTo>
                    <a:lnTo>
                      <a:pt x="19" y="7828"/>
                    </a:lnTo>
                    <a:lnTo>
                      <a:pt x="0" y="8151"/>
                    </a:lnTo>
                    <a:lnTo>
                      <a:pt x="0" y="8302"/>
                    </a:lnTo>
                    <a:lnTo>
                      <a:pt x="19" y="8473"/>
                    </a:lnTo>
                    <a:lnTo>
                      <a:pt x="57" y="8625"/>
                    </a:lnTo>
                    <a:lnTo>
                      <a:pt x="95" y="8795"/>
                    </a:lnTo>
                    <a:lnTo>
                      <a:pt x="152" y="8947"/>
                    </a:lnTo>
                    <a:lnTo>
                      <a:pt x="228" y="9098"/>
                    </a:lnTo>
                    <a:lnTo>
                      <a:pt x="228" y="9098"/>
                    </a:lnTo>
                    <a:lnTo>
                      <a:pt x="322" y="9231"/>
                    </a:lnTo>
                    <a:lnTo>
                      <a:pt x="417" y="9364"/>
                    </a:lnTo>
                    <a:lnTo>
                      <a:pt x="512" y="9496"/>
                    </a:lnTo>
                    <a:lnTo>
                      <a:pt x="626" y="9610"/>
                    </a:lnTo>
                    <a:lnTo>
                      <a:pt x="891" y="9819"/>
                    </a:lnTo>
                    <a:lnTo>
                      <a:pt x="1175" y="9989"/>
                    </a:lnTo>
                    <a:lnTo>
                      <a:pt x="1478" y="10141"/>
                    </a:lnTo>
                    <a:lnTo>
                      <a:pt x="1801" y="10292"/>
                    </a:lnTo>
                    <a:lnTo>
                      <a:pt x="2388" y="10558"/>
                    </a:lnTo>
                    <a:lnTo>
                      <a:pt x="2388" y="10558"/>
                    </a:lnTo>
                    <a:lnTo>
                      <a:pt x="2786" y="10728"/>
                    </a:lnTo>
                    <a:lnTo>
                      <a:pt x="3165" y="10861"/>
                    </a:lnTo>
                    <a:lnTo>
                      <a:pt x="3544" y="10975"/>
                    </a:lnTo>
                    <a:lnTo>
                      <a:pt x="3942" y="11070"/>
                    </a:lnTo>
                    <a:lnTo>
                      <a:pt x="4340" y="11145"/>
                    </a:lnTo>
                    <a:lnTo>
                      <a:pt x="4738" y="11183"/>
                    </a:lnTo>
                    <a:lnTo>
                      <a:pt x="5136" y="11221"/>
                    </a:lnTo>
                    <a:lnTo>
                      <a:pt x="5553" y="11240"/>
                    </a:lnTo>
                    <a:lnTo>
                      <a:pt x="5553" y="11240"/>
                    </a:lnTo>
                    <a:lnTo>
                      <a:pt x="8036" y="11335"/>
                    </a:lnTo>
                    <a:lnTo>
                      <a:pt x="9287" y="11373"/>
                    </a:lnTo>
                    <a:lnTo>
                      <a:pt x="10538" y="11373"/>
                    </a:lnTo>
                    <a:lnTo>
                      <a:pt x="10538" y="11373"/>
                    </a:lnTo>
                    <a:lnTo>
                      <a:pt x="11277" y="11373"/>
                    </a:lnTo>
                    <a:lnTo>
                      <a:pt x="12017" y="11354"/>
                    </a:lnTo>
                    <a:lnTo>
                      <a:pt x="12756" y="11316"/>
                    </a:lnTo>
                    <a:lnTo>
                      <a:pt x="13476" y="11259"/>
                    </a:lnTo>
                    <a:lnTo>
                      <a:pt x="13476" y="11259"/>
                    </a:lnTo>
                    <a:lnTo>
                      <a:pt x="13893" y="11202"/>
                    </a:lnTo>
                    <a:lnTo>
                      <a:pt x="14291" y="11126"/>
                    </a:lnTo>
                    <a:lnTo>
                      <a:pt x="14708" y="11051"/>
                    </a:lnTo>
                    <a:lnTo>
                      <a:pt x="15125" y="10956"/>
                    </a:lnTo>
                    <a:lnTo>
                      <a:pt x="15921" y="10747"/>
                    </a:lnTo>
                    <a:lnTo>
                      <a:pt x="16736" y="10539"/>
                    </a:lnTo>
                    <a:lnTo>
                      <a:pt x="16736" y="10539"/>
                    </a:lnTo>
                    <a:lnTo>
                      <a:pt x="17608" y="10292"/>
                    </a:lnTo>
                    <a:lnTo>
                      <a:pt x="18461" y="10027"/>
                    </a:lnTo>
                    <a:lnTo>
                      <a:pt x="18878" y="9875"/>
                    </a:lnTo>
                    <a:lnTo>
                      <a:pt x="19295" y="9705"/>
                    </a:lnTo>
                    <a:lnTo>
                      <a:pt x="19693" y="9534"/>
                    </a:lnTo>
                    <a:lnTo>
                      <a:pt x="20110" y="9345"/>
                    </a:lnTo>
                    <a:lnTo>
                      <a:pt x="20110" y="9345"/>
                    </a:lnTo>
                    <a:lnTo>
                      <a:pt x="20451" y="9174"/>
                    </a:lnTo>
                    <a:lnTo>
                      <a:pt x="20792" y="9004"/>
                    </a:lnTo>
                    <a:lnTo>
                      <a:pt x="21133" y="8814"/>
                    </a:lnTo>
                    <a:lnTo>
                      <a:pt x="21474" y="8606"/>
                    </a:lnTo>
                    <a:lnTo>
                      <a:pt x="21797" y="8397"/>
                    </a:lnTo>
                    <a:lnTo>
                      <a:pt x="22119" y="8170"/>
                    </a:lnTo>
                    <a:lnTo>
                      <a:pt x="22441" y="7923"/>
                    </a:lnTo>
                    <a:lnTo>
                      <a:pt x="22744" y="7677"/>
                    </a:lnTo>
                    <a:lnTo>
                      <a:pt x="23047" y="7430"/>
                    </a:lnTo>
                    <a:lnTo>
                      <a:pt x="23332" y="7165"/>
                    </a:lnTo>
                    <a:lnTo>
                      <a:pt x="23616" y="6881"/>
                    </a:lnTo>
                    <a:lnTo>
                      <a:pt x="23900" y="6597"/>
                    </a:lnTo>
                    <a:lnTo>
                      <a:pt x="24147" y="6312"/>
                    </a:lnTo>
                    <a:lnTo>
                      <a:pt x="24393" y="6009"/>
                    </a:lnTo>
                    <a:lnTo>
                      <a:pt x="24640" y="5706"/>
                    </a:lnTo>
                    <a:lnTo>
                      <a:pt x="24848" y="5402"/>
                    </a:lnTo>
                    <a:lnTo>
                      <a:pt x="24848" y="5402"/>
                    </a:lnTo>
                    <a:lnTo>
                      <a:pt x="25019" y="5118"/>
                    </a:lnTo>
                    <a:lnTo>
                      <a:pt x="25170" y="4834"/>
                    </a:lnTo>
                    <a:lnTo>
                      <a:pt x="25284" y="4531"/>
                    </a:lnTo>
                    <a:lnTo>
                      <a:pt x="25360" y="4227"/>
                    </a:lnTo>
                    <a:lnTo>
                      <a:pt x="25398" y="3924"/>
                    </a:lnTo>
                    <a:lnTo>
                      <a:pt x="25417" y="3602"/>
                    </a:lnTo>
                    <a:lnTo>
                      <a:pt x="25379" y="3299"/>
                    </a:lnTo>
                    <a:lnTo>
                      <a:pt x="25341" y="3147"/>
                    </a:lnTo>
                    <a:lnTo>
                      <a:pt x="25303" y="2995"/>
                    </a:lnTo>
                    <a:lnTo>
                      <a:pt x="25303" y="2995"/>
                    </a:lnTo>
                    <a:lnTo>
                      <a:pt x="25246" y="2844"/>
                    </a:lnTo>
                    <a:lnTo>
                      <a:pt x="25170" y="2692"/>
                    </a:lnTo>
                    <a:lnTo>
                      <a:pt x="25075" y="2559"/>
                    </a:lnTo>
                    <a:lnTo>
                      <a:pt x="24981" y="2427"/>
                    </a:lnTo>
                    <a:lnTo>
                      <a:pt x="24772" y="2180"/>
                    </a:lnTo>
                    <a:lnTo>
                      <a:pt x="24526" y="1953"/>
                    </a:lnTo>
                    <a:lnTo>
                      <a:pt x="24242" y="1725"/>
                    </a:lnTo>
                    <a:lnTo>
                      <a:pt x="23976" y="1536"/>
                    </a:lnTo>
                    <a:lnTo>
                      <a:pt x="23692" y="1365"/>
                    </a:lnTo>
                    <a:lnTo>
                      <a:pt x="23427" y="1214"/>
                    </a:lnTo>
                    <a:lnTo>
                      <a:pt x="23427" y="1214"/>
                    </a:lnTo>
                    <a:lnTo>
                      <a:pt x="23142" y="1062"/>
                    </a:lnTo>
                    <a:lnTo>
                      <a:pt x="22858" y="929"/>
                    </a:lnTo>
                    <a:lnTo>
                      <a:pt x="22574" y="816"/>
                    </a:lnTo>
                    <a:lnTo>
                      <a:pt x="22270" y="721"/>
                    </a:lnTo>
                    <a:lnTo>
                      <a:pt x="21967" y="645"/>
                    </a:lnTo>
                    <a:lnTo>
                      <a:pt x="21664" y="588"/>
                    </a:lnTo>
                    <a:lnTo>
                      <a:pt x="21342" y="531"/>
                    </a:lnTo>
                    <a:lnTo>
                      <a:pt x="21038" y="493"/>
                    </a:lnTo>
                    <a:lnTo>
                      <a:pt x="21038" y="493"/>
                    </a:lnTo>
                    <a:lnTo>
                      <a:pt x="21019" y="493"/>
                    </a:lnTo>
                    <a:lnTo>
                      <a:pt x="21019" y="493"/>
                    </a:lnTo>
                    <a:lnTo>
                      <a:pt x="20944" y="512"/>
                    </a:lnTo>
                    <a:lnTo>
                      <a:pt x="20906" y="550"/>
                    </a:lnTo>
                    <a:lnTo>
                      <a:pt x="20887" y="588"/>
                    </a:lnTo>
                    <a:lnTo>
                      <a:pt x="20868" y="664"/>
                    </a:lnTo>
                    <a:lnTo>
                      <a:pt x="20887" y="721"/>
                    </a:lnTo>
                    <a:lnTo>
                      <a:pt x="20925" y="759"/>
                    </a:lnTo>
                    <a:lnTo>
                      <a:pt x="20963" y="816"/>
                    </a:lnTo>
                    <a:lnTo>
                      <a:pt x="21038" y="835"/>
                    </a:lnTo>
                    <a:lnTo>
                      <a:pt x="21038" y="835"/>
                    </a:lnTo>
                    <a:lnTo>
                      <a:pt x="21399" y="873"/>
                    </a:lnTo>
                    <a:lnTo>
                      <a:pt x="21740" y="948"/>
                    </a:lnTo>
                    <a:lnTo>
                      <a:pt x="22100" y="1024"/>
                    </a:lnTo>
                    <a:lnTo>
                      <a:pt x="22441" y="1138"/>
                    </a:lnTo>
                    <a:lnTo>
                      <a:pt x="22763" y="1271"/>
                    </a:lnTo>
                    <a:lnTo>
                      <a:pt x="23085" y="1422"/>
                    </a:lnTo>
                    <a:lnTo>
                      <a:pt x="23408" y="1574"/>
                    </a:lnTo>
                    <a:lnTo>
                      <a:pt x="23730" y="1763"/>
                    </a:lnTo>
                    <a:lnTo>
                      <a:pt x="23730" y="1763"/>
                    </a:lnTo>
                    <a:lnTo>
                      <a:pt x="24052" y="2010"/>
                    </a:lnTo>
                    <a:lnTo>
                      <a:pt x="24374" y="2275"/>
                    </a:lnTo>
                    <a:lnTo>
                      <a:pt x="24640" y="2578"/>
                    </a:lnTo>
                    <a:lnTo>
                      <a:pt x="24772" y="2749"/>
                    </a:lnTo>
                    <a:lnTo>
                      <a:pt x="24886" y="2901"/>
                    </a:lnTo>
                    <a:lnTo>
                      <a:pt x="24886" y="2901"/>
                    </a:lnTo>
                    <a:lnTo>
                      <a:pt x="24962" y="3033"/>
                    </a:lnTo>
                    <a:lnTo>
                      <a:pt x="25019" y="3166"/>
                    </a:lnTo>
                    <a:lnTo>
                      <a:pt x="25057" y="3299"/>
                    </a:lnTo>
                    <a:lnTo>
                      <a:pt x="25094" y="3431"/>
                    </a:lnTo>
                    <a:lnTo>
                      <a:pt x="25094" y="3564"/>
                    </a:lnTo>
                    <a:lnTo>
                      <a:pt x="25094" y="3697"/>
                    </a:lnTo>
                    <a:lnTo>
                      <a:pt x="25075" y="3962"/>
                    </a:lnTo>
                    <a:lnTo>
                      <a:pt x="25019" y="4246"/>
                    </a:lnTo>
                    <a:lnTo>
                      <a:pt x="24924" y="4512"/>
                    </a:lnTo>
                    <a:lnTo>
                      <a:pt x="24810" y="4758"/>
                    </a:lnTo>
                    <a:lnTo>
                      <a:pt x="24696" y="5004"/>
                    </a:lnTo>
                    <a:lnTo>
                      <a:pt x="24696" y="5004"/>
                    </a:lnTo>
                    <a:lnTo>
                      <a:pt x="24526" y="5308"/>
                    </a:lnTo>
                    <a:lnTo>
                      <a:pt x="24336" y="5611"/>
                    </a:lnTo>
                    <a:lnTo>
                      <a:pt x="24128" y="5895"/>
                    </a:lnTo>
                    <a:lnTo>
                      <a:pt x="23900" y="6180"/>
                    </a:lnTo>
                    <a:lnTo>
                      <a:pt x="23654" y="6445"/>
                    </a:lnTo>
                    <a:lnTo>
                      <a:pt x="23389" y="6710"/>
                    </a:lnTo>
                    <a:lnTo>
                      <a:pt x="23123" y="6957"/>
                    </a:lnTo>
                    <a:lnTo>
                      <a:pt x="22839" y="7203"/>
                    </a:lnTo>
                    <a:lnTo>
                      <a:pt x="22536" y="7430"/>
                    </a:lnTo>
                    <a:lnTo>
                      <a:pt x="22251" y="7658"/>
                    </a:lnTo>
                    <a:lnTo>
                      <a:pt x="21645" y="8094"/>
                    </a:lnTo>
                    <a:lnTo>
                      <a:pt x="21019" y="8473"/>
                    </a:lnTo>
                    <a:lnTo>
                      <a:pt x="20432" y="8814"/>
                    </a:lnTo>
                    <a:lnTo>
                      <a:pt x="20432" y="8814"/>
                    </a:lnTo>
                    <a:lnTo>
                      <a:pt x="20091" y="9004"/>
                    </a:lnTo>
                    <a:lnTo>
                      <a:pt x="19750" y="9174"/>
                    </a:lnTo>
                    <a:lnTo>
                      <a:pt x="19048" y="9477"/>
                    </a:lnTo>
                    <a:lnTo>
                      <a:pt x="18328" y="9743"/>
                    </a:lnTo>
                    <a:lnTo>
                      <a:pt x="17589" y="9970"/>
                    </a:lnTo>
                    <a:lnTo>
                      <a:pt x="16850" y="10198"/>
                    </a:lnTo>
                    <a:lnTo>
                      <a:pt x="16092" y="10387"/>
                    </a:lnTo>
                    <a:lnTo>
                      <a:pt x="14594" y="10728"/>
                    </a:lnTo>
                    <a:lnTo>
                      <a:pt x="14594" y="10728"/>
                    </a:lnTo>
                    <a:lnTo>
                      <a:pt x="14196" y="10804"/>
                    </a:lnTo>
                    <a:lnTo>
                      <a:pt x="13798" y="10880"/>
                    </a:lnTo>
                    <a:lnTo>
                      <a:pt x="13400" y="10918"/>
                    </a:lnTo>
                    <a:lnTo>
                      <a:pt x="12983" y="10975"/>
                    </a:lnTo>
                    <a:lnTo>
                      <a:pt x="12168" y="11013"/>
                    </a:lnTo>
                    <a:lnTo>
                      <a:pt x="11334" y="11032"/>
                    </a:lnTo>
                    <a:lnTo>
                      <a:pt x="11334" y="11032"/>
                    </a:lnTo>
                    <a:lnTo>
                      <a:pt x="10519" y="11013"/>
                    </a:lnTo>
                    <a:lnTo>
                      <a:pt x="9704" y="10994"/>
                    </a:lnTo>
                    <a:lnTo>
                      <a:pt x="8074" y="10956"/>
                    </a:lnTo>
                    <a:lnTo>
                      <a:pt x="8074" y="10956"/>
                    </a:lnTo>
                    <a:lnTo>
                      <a:pt x="6520" y="10937"/>
                    </a:lnTo>
                    <a:lnTo>
                      <a:pt x="5743" y="10918"/>
                    </a:lnTo>
                    <a:lnTo>
                      <a:pt x="4985" y="10899"/>
                    </a:lnTo>
                    <a:lnTo>
                      <a:pt x="4985" y="10899"/>
                    </a:lnTo>
                    <a:lnTo>
                      <a:pt x="4549" y="10861"/>
                    </a:lnTo>
                    <a:lnTo>
                      <a:pt x="4132" y="10785"/>
                    </a:lnTo>
                    <a:lnTo>
                      <a:pt x="3734" y="10690"/>
                    </a:lnTo>
                    <a:lnTo>
                      <a:pt x="3336" y="10577"/>
                    </a:lnTo>
                    <a:lnTo>
                      <a:pt x="2938" y="10425"/>
                    </a:lnTo>
                    <a:lnTo>
                      <a:pt x="2540" y="10255"/>
                    </a:lnTo>
                    <a:lnTo>
                      <a:pt x="2161" y="10084"/>
                    </a:lnTo>
                    <a:lnTo>
                      <a:pt x="1782" y="9894"/>
                    </a:lnTo>
                    <a:lnTo>
                      <a:pt x="1782" y="9894"/>
                    </a:lnTo>
                    <a:lnTo>
                      <a:pt x="1384" y="9686"/>
                    </a:lnTo>
                    <a:lnTo>
                      <a:pt x="1175" y="9572"/>
                    </a:lnTo>
                    <a:lnTo>
                      <a:pt x="1005" y="9458"/>
                    </a:lnTo>
                    <a:lnTo>
                      <a:pt x="834" y="9326"/>
                    </a:lnTo>
                    <a:lnTo>
                      <a:pt x="682" y="9155"/>
                    </a:lnTo>
                    <a:lnTo>
                      <a:pt x="550" y="8985"/>
                    </a:lnTo>
                    <a:lnTo>
                      <a:pt x="455" y="8757"/>
                    </a:lnTo>
                    <a:lnTo>
                      <a:pt x="455" y="8757"/>
                    </a:lnTo>
                    <a:lnTo>
                      <a:pt x="417" y="8568"/>
                    </a:lnTo>
                    <a:lnTo>
                      <a:pt x="379" y="8359"/>
                    </a:lnTo>
                    <a:lnTo>
                      <a:pt x="379" y="8151"/>
                    </a:lnTo>
                    <a:lnTo>
                      <a:pt x="398" y="7942"/>
                    </a:lnTo>
                    <a:lnTo>
                      <a:pt x="417" y="7734"/>
                    </a:lnTo>
                    <a:lnTo>
                      <a:pt x="455" y="7525"/>
                    </a:lnTo>
                    <a:lnTo>
                      <a:pt x="550" y="7146"/>
                    </a:lnTo>
                    <a:lnTo>
                      <a:pt x="550" y="7146"/>
                    </a:lnTo>
                    <a:lnTo>
                      <a:pt x="682" y="6767"/>
                    </a:lnTo>
                    <a:lnTo>
                      <a:pt x="853" y="6426"/>
                    </a:lnTo>
                    <a:lnTo>
                      <a:pt x="1043" y="6085"/>
                    </a:lnTo>
                    <a:lnTo>
                      <a:pt x="1251" y="5763"/>
                    </a:lnTo>
                    <a:lnTo>
                      <a:pt x="1497" y="5459"/>
                    </a:lnTo>
                    <a:lnTo>
                      <a:pt x="1763" y="5156"/>
                    </a:lnTo>
                    <a:lnTo>
                      <a:pt x="2009" y="4872"/>
                    </a:lnTo>
                    <a:lnTo>
                      <a:pt x="2293" y="4606"/>
                    </a:lnTo>
                    <a:lnTo>
                      <a:pt x="2293" y="4606"/>
                    </a:lnTo>
                    <a:lnTo>
                      <a:pt x="2559" y="4341"/>
                    </a:lnTo>
                    <a:lnTo>
                      <a:pt x="2843" y="4095"/>
                    </a:lnTo>
                    <a:lnTo>
                      <a:pt x="3127" y="3867"/>
                    </a:lnTo>
                    <a:lnTo>
                      <a:pt x="3431" y="3640"/>
                    </a:lnTo>
                    <a:lnTo>
                      <a:pt x="3734" y="3412"/>
                    </a:lnTo>
                    <a:lnTo>
                      <a:pt x="4037" y="3204"/>
                    </a:lnTo>
                    <a:lnTo>
                      <a:pt x="4682" y="2825"/>
                    </a:lnTo>
                    <a:lnTo>
                      <a:pt x="5345" y="2484"/>
                    </a:lnTo>
                    <a:lnTo>
                      <a:pt x="6027" y="2161"/>
                    </a:lnTo>
                    <a:lnTo>
                      <a:pt x="6710" y="1877"/>
                    </a:lnTo>
                    <a:lnTo>
                      <a:pt x="7411" y="1631"/>
                    </a:lnTo>
                    <a:lnTo>
                      <a:pt x="7411" y="1631"/>
                    </a:lnTo>
                    <a:lnTo>
                      <a:pt x="8112" y="1384"/>
                    </a:lnTo>
                    <a:lnTo>
                      <a:pt x="8832" y="1176"/>
                    </a:lnTo>
                    <a:lnTo>
                      <a:pt x="9553" y="986"/>
                    </a:lnTo>
                    <a:lnTo>
                      <a:pt x="10273" y="797"/>
                    </a:lnTo>
                    <a:lnTo>
                      <a:pt x="10273" y="797"/>
                    </a:lnTo>
                    <a:lnTo>
                      <a:pt x="10879" y="645"/>
                    </a:lnTo>
                    <a:lnTo>
                      <a:pt x="11505" y="493"/>
                    </a:lnTo>
                    <a:lnTo>
                      <a:pt x="11827" y="418"/>
                    </a:lnTo>
                    <a:lnTo>
                      <a:pt x="12149" y="361"/>
                    </a:lnTo>
                    <a:lnTo>
                      <a:pt x="12471" y="323"/>
                    </a:lnTo>
                    <a:lnTo>
                      <a:pt x="12775" y="323"/>
                    </a:lnTo>
                    <a:lnTo>
                      <a:pt x="12775" y="323"/>
                    </a:lnTo>
                    <a:lnTo>
                      <a:pt x="13059" y="323"/>
                    </a:lnTo>
                    <a:lnTo>
                      <a:pt x="13324" y="361"/>
                    </a:lnTo>
                    <a:lnTo>
                      <a:pt x="13571" y="418"/>
                    </a:lnTo>
                    <a:lnTo>
                      <a:pt x="13836" y="512"/>
                    </a:lnTo>
                    <a:lnTo>
                      <a:pt x="13836" y="512"/>
                    </a:lnTo>
                    <a:lnTo>
                      <a:pt x="13893" y="531"/>
                    </a:lnTo>
                    <a:lnTo>
                      <a:pt x="13893" y="531"/>
                    </a:lnTo>
                    <a:lnTo>
                      <a:pt x="13950" y="512"/>
                    </a:lnTo>
                    <a:lnTo>
                      <a:pt x="14007" y="493"/>
                    </a:lnTo>
                    <a:lnTo>
                      <a:pt x="14045" y="456"/>
                    </a:lnTo>
                    <a:lnTo>
                      <a:pt x="14064" y="399"/>
                    </a:lnTo>
                    <a:lnTo>
                      <a:pt x="14082" y="361"/>
                    </a:lnTo>
                    <a:lnTo>
                      <a:pt x="14082" y="304"/>
                    </a:lnTo>
                    <a:lnTo>
                      <a:pt x="14045" y="266"/>
                    </a:lnTo>
                    <a:lnTo>
                      <a:pt x="13988" y="228"/>
                    </a:lnTo>
                    <a:lnTo>
                      <a:pt x="13988" y="228"/>
                    </a:lnTo>
                    <a:lnTo>
                      <a:pt x="13703" y="133"/>
                    </a:lnTo>
                    <a:lnTo>
                      <a:pt x="13419" y="58"/>
                    </a:lnTo>
                    <a:lnTo>
                      <a:pt x="13135" y="20"/>
                    </a:lnTo>
                    <a:lnTo>
                      <a:pt x="1285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59"/>
              <p:cNvSpPr/>
              <p:nvPr/>
            </p:nvSpPr>
            <p:spPr>
              <a:xfrm>
                <a:off x="-457175" y="4377063"/>
                <a:ext cx="5070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11430" extrusionOk="0">
                    <a:moveTo>
                      <a:pt x="15524" y="1308"/>
                    </a:moveTo>
                    <a:lnTo>
                      <a:pt x="15618" y="1346"/>
                    </a:lnTo>
                    <a:lnTo>
                      <a:pt x="15808" y="1422"/>
                    </a:lnTo>
                    <a:lnTo>
                      <a:pt x="15979" y="1497"/>
                    </a:lnTo>
                    <a:lnTo>
                      <a:pt x="16073" y="1535"/>
                    </a:lnTo>
                    <a:lnTo>
                      <a:pt x="16206" y="1535"/>
                    </a:lnTo>
                    <a:lnTo>
                      <a:pt x="16396" y="1554"/>
                    </a:lnTo>
                    <a:lnTo>
                      <a:pt x="16604" y="1573"/>
                    </a:lnTo>
                    <a:lnTo>
                      <a:pt x="16794" y="1592"/>
                    </a:lnTo>
                    <a:lnTo>
                      <a:pt x="16964" y="1649"/>
                    </a:lnTo>
                    <a:lnTo>
                      <a:pt x="17154" y="1706"/>
                    </a:lnTo>
                    <a:lnTo>
                      <a:pt x="17343" y="1782"/>
                    </a:lnTo>
                    <a:lnTo>
                      <a:pt x="17514" y="1877"/>
                    </a:lnTo>
                    <a:lnTo>
                      <a:pt x="17684" y="1971"/>
                    </a:lnTo>
                    <a:lnTo>
                      <a:pt x="17609" y="2085"/>
                    </a:lnTo>
                    <a:lnTo>
                      <a:pt x="17305" y="2256"/>
                    </a:lnTo>
                    <a:lnTo>
                      <a:pt x="16964" y="2388"/>
                    </a:lnTo>
                    <a:lnTo>
                      <a:pt x="16623" y="2502"/>
                    </a:lnTo>
                    <a:lnTo>
                      <a:pt x="16263" y="2578"/>
                    </a:lnTo>
                    <a:lnTo>
                      <a:pt x="15884" y="2635"/>
                    </a:lnTo>
                    <a:lnTo>
                      <a:pt x="15524" y="2673"/>
                    </a:lnTo>
                    <a:lnTo>
                      <a:pt x="15164" y="2710"/>
                    </a:lnTo>
                    <a:lnTo>
                      <a:pt x="14822" y="2710"/>
                    </a:lnTo>
                    <a:lnTo>
                      <a:pt x="14709" y="2729"/>
                    </a:lnTo>
                    <a:lnTo>
                      <a:pt x="14424" y="2710"/>
                    </a:lnTo>
                    <a:lnTo>
                      <a:pt x="14140" y="2692"/>
                    </a:lnTo>
                    <a:lnTo>
                      <a:pt x="13856" y="2654"/>
                    </a:lnTo>
                    <a:lnTo>
                      <a:pt x="13590" y="2616"/>
                    </a:lnTo>
                    <a:lnTo>
                      <a:pt x="13306" y="2559"/>
                    </a:lnTo>
                    <a:lnTo>
                      <a:pt x="13041" y="2483"/>
                    </a:lnTo>
                    <a:lnTo>
                      <a:pt x="12510" y="2293"/>
                    </a:lnTo>
                    <a:lnTo>
                      <a:pt x="12567" y="2199"/>
                    </a:lnTo>
                    <a:lnTo>
                      <a:pt x="12624" y="2104"/>
                    </a:lnTo>
                    <a:lnTo>
                      <a:pt x="12700" y="2047"/>
                    </a:lnTo>
                    <a:lnTo>
                      <a:pt x="12775" y="1971"/>
                    </a:lnTo>
                    <a:lnTo>
                      <a:pt x="12870" y="1933"/>
                    </a:lnTo>
                    <a:lnTo>
                      <a:pt x="12965" y="1895"/>
                    </a:lnTo>
                    <a:lnTo>
                      <a:pt x="13155" y="1839"/>
                    </a:lnTo>
                    <a:lnTo>
                      <a:pt x="13363" y="1801"/>
                    </a:lnTo>
                    <a:lnTo>
                      <a:pt x="13590" y="1782"/>
                    </a:lnTo>
                    <a:lnTo>
                      <a:pt x="13799" y="1763"/>
                    </a:lnTo>
                    <a:lnTo>
                      <a:pt x="14007" y="1725"/>
                    </a:lnTo>
                    <a:lnTo>
                      <a:pt x="14178" y="1668"/>
                    </a:lnTo>
                    <a:lnTo>
                      <a:pt x="14349" y="1611"/>
                    </a:lnTo>
                    <a:lnTo>
                      <a:pt x="14690" y="1497"/>
                    </a:lnTo>
                    <a:lnTo>
                      <a:pt x="15050" y="1384"/>
                    </a:lnTo>
                    <a:lnTo>
                      <a:pt x="15220" y="1327"/>
                    </a:lnTo>
                    <a:lnTo>
                      <a:pt x="15391" y="1308"/>
                    </a:lnTo>
                    <a:close/>
                    <a:moveTo>
                      <a:pt x="17912" y="2331"/>
                    </a:moveTo>
                    <a:lnTo>
                      <a:pt x="17779" y="2881"/>
                    </a:lnTo>
                    <a:lnTo>
                      <a:pt x="17628" y="3412"/>
                    </a:lnTo>
                    <a:lnTo>
                      <a:pt x="17476" y="3942"/>
                    </a:lnTo>
                    <a:lnTo>
                      <a:pt x="17438" y="4227"/>
                    </a:lnTo>
                    <a:lnTo>
                      <a:pt x="17400" y="4511"/>
                    </a:lnTo>
                    <a:lnTo>
                      <a:pt x="17040" y="4625"/>
                    </a:lnTo>
                    <a:lnTo>
                      <a:pt x="16680" y="4776"/>
                    </a:lnTo>
                    <a:lnTo>
                      <a:pt x="15998" y="5080"/>
                    </a:lnTo>
                    <a:lnTo>
                      <a:pt x="14955" y="5572"/>
                    </a:lnTo>
                    <a:lnTo>
                      <a:pt x="14633" y="5288"/>
                    </a:lnTo>
                    <a:lnTo>
                      <a:pt x="14330" y="5061"/>
                    </a:lnTo>
                    <a:lnTo>
                      <a:pt x="14007" y="4814"/>
                    </a:lnTo>
                    <a:lnTo>
                      <a:pt x="13837" y="4720"/>
                    </a:lnTo>
                    <a:lnTo>
                      <a:pt x="13666" y="4625"/>
                    </a:lnTo>
                    <a:lnTo>
                      <a:pt x="13496" y="4549"/>
                    </a:lnTo>
                    <a:lnTo>
                      <a:pt x="13325" y="4473"/>
                    </a:lnTo>
                    <a:lnTo>
                      <a:pt x="13192" y="4454"/>
                    </a:lnTo>
                    <a:lnTo>
                      <a:pt x="13079" y="4473"/>
                    </a:lnTo>
                    <a:lnTo>
                      <a:pt x="12946" y="4492"/>
                    </a:lnTo>
                    <a:lnTo>
                      <a:pt x="12681" y="4587"/>
                    </a:lnTo>
                    <a:lnTo>
                      <a:pt x="12131" y="2938"/>
                    </a:lnTo>
                    <a:lnTo>
                      <a:pt x="12093" y="2748"/>
                    </a:lnTo>
                    <a:lnTo>
                      <a:pt x="12055" y="2521"/>
                    </a:lnTo>
                    <a:lnTo>
                      <a:pt x="12396" y="2635"/>
                    </a:lnTo>
                    <a:lnTo>
                      <a:pt x="12643" y="2710"/>
                    </a:lnTo>
                    <a:lnTo>
                      <a:pt x="12927" y="2805"/>
                    </a:lnTo>
                    <a:lnTo>
                      <a:pt x="13192" y="2862"/>
                    </a:lnTo>
                    <a:lnTo>
                      <a:pt x="13458" y="2919"/>
                    </a:lnTo>
                    <a:lnTo>
                      <a:pt x="13742" y="2976"/>
                    </a:lnTo>
                    <a:lnTo>
                      <a:pt x="14311" y="3033"/>
                    </a:lnTo>
                    <a:lnTo>
                      <a:pt x="14860" y="3052"/>
                    </a:lnTo>
                    <a:lnTo>
                      <a:pt x="15107" y="3052"/>
                    </a:lnTo>
                    <a:lnTo>
                      <a:pt x="15372" y="3033"/>
                    </a:lnTo>
                    <a:lnTo>
                      <a:pt x="15694" y="3014"/>
                    </a:lnTo>
                    <a:lnTo>
                      <a:pt x="16073" y="2957"/>
                    </a:lnTo>
                    <a:lnTo>
                      <a:pt x="16471" y="2881"/>
                    </a:lnTo>
                    <a:lnTo>
                      <a:pt x="16869" y="2805"/>
                    </a:lnTo>
                    <a:lnTo>
                      <a:pt x="17248" y="2673"/>
                    </a:lnTo>
                    <a:lnTo>
                      <a:pt x="17419" y="2597"/>
                    </a:lnTo>
                    <a:lnTo>
                      <a:pt x="17609" y="2521"/>
                    </a:lnTo>
                    <a:lnTo>
                      <a:pt x="17760" y="2426"/>
                    </a:lnTo>
                    <a:lnTo>
                      <a:pt x="17912" y="2331"/>
                    </a:lnTo>
                    <a:close/>
                    <a:moveTo>
                      <a:pt x="19314" y="5137"/>
                    </a:moveTo>
                    <a:lnTo>
                      <a:pt x="19333" y="5250"/>
                    </a:lnTo>
                    <a:lnTo>
                      <a:pt x="19333" y="5383"/>
                    </a:lnTo>
                    <a:lnTo>
                      <a:pt x="19314" y="5516"/>
                    </a:lnTo>
                    <a:lnTo>
                      <a:pt x="19276" y="5648"/>
                    </a:lnTo>
                    <a:lnTo>
                      <a:pt x="19258" y="5705"/>
                    </a:lnTo>
                    <a:lnTo>
                      <a:pt x="19276" y="5743"/>
                    </a:lnTo>
                    <a:lnTo>
                      <a:pt x="19295" y="5781"/>
                    </a:lnTo>
                    <a:lnTo>
                      <a:pt x="19333" y="5819"/>
                    </a:lnTo>
                    <a:lnTo>
                      <a:pt x="19030" y="5819"/>
                    </a:lnTo>
                    <a:lnTo>
                      <a:pt x="18120" y="5838"/>
                    </a:lnTo>
                    <a:lnTo>
                      <a:pt x="17665" y="5857"/>
                    </a:lnTo>
                    <a:lnTo>
                      <a:pt x="17192" y="5895"/>
                    </a:lnTo>
                    <a:lnTo>
                      <a:pt x="17192" y="5895"/>
                    </a:lnTo>
                    <a:lnTo>
                      <a:pt x="17722" y="5686"/>
                    </a:lnTo>
                    <a:lnTo>
                      <a:pt x="18253" y="5497"/>
                    </a:lnTo>
                    <a:lnTo>
                      <a:pt x="18784" y="5307"/>
                    </a:lnTo>
                    <a:lnTo>
                      <a:pt x="19314" y="5137"/>
                    </a:lnTo>
                    <a:close/>
                    <a:moveTo>
                      <a:pt x="18878" y="4625"/>
                    </a:moveTo>
                    <a:lnTo>
                      <a:pt x="19030" y="4663"/>
                    </a:lnTo>
                    <a:lnTo>
                      <a:pt x="19144" y="4720"/>
                    </a:lnTo>
                    <a:lnTo>
                      <a:pt x="19239" y="4795"/>
                    </a:lnTo>
                    <a:lnTo>
                      <a:pt x="18310" y="5118"/>
                    </a:lnTo>
                    <a:lnTo>
                      <a:pt x="17400" y="5459"/>
                    </a:lnTo>
                    <a:lnTo>
                      <a:pt x="16490" y="5819"/>
                    </a:lnTo>
                    <a:lnTo>
                      <a:pt x="15618" y="6236"/>
                    </a:lnTo>
                    <a:lnTo>
                      <a:pt x="15429" y="6027"/>
                    </a:lnTo>
                    <a:lnTo>
                      <a:pt x="15220" y="5800"/>
                    </a:lnTo>
                    <a:lnTo>
                      <a:pt x="15637" y="5610"/>
                    </a:lnTo>
                    <a:lnTo>
                      <a:pt x="16206" y="5364"/>
                    </a:lnTo>
                    <a:lnTo>
                      <a:pt x="16850" y="5099"/>
                    </a:lnTo>
                    <a:lnTo>
                      <a:pt x="17192" y="4966"/>
                    </a:lnTo>
                    <a:lnTo>
                      <a:pt x="17533" y="4852"/>
                    </a:lnTo>
                    <a:lnTo>
                      <a:pt x="17609" y="4852"/>
                    </a:lnTo>
                    <a:lnTo>
                      <a:pt x="17646" y="4814"/>
                    </a:lnTo>
                    <a:lnTo>
                      <a:pt x="17950" y="4738"/>
                    </a:lnTo>
                    <a:lnTo>
                      <a:pt x="18215" y="4682"/>
                    </a:lnTo>
                    <a:lnTo>
                      <a:pt x="18480" y="4625"/>
                    </a:lnTo>
                    <a:close/>
                    <a:moveTo>
                      <a:pt x="10368" y="3923"/>
                    </a:moveTo>
                    <a:lnTo>
                      <a:pt x="10539" y="3980"/>
                    </a:lnTo>
                    <a:lnTo>
                      <a:pt x="10691" y="4056"/>
                    </a:lnTo>
                    <a:lnTo>
                      <a:pt x="10804" y="4132"/>
                    </a:lnTo>
                    <a:lnTo>
                      <a:pt x="10880" y="4208"/>
                    </a:lnTo>
                    <a:lnTo>
                      <a:pt x="10918" y="4284"/>
                    </a:lnTo>
                    <a:lnTo>
                      <a:pt x="10918" y="4340"/>
                    </a:lnTo>
                    <a:lnTo>
                      <a:pt x="10899" y="4397"/>
                    </a:lnTo>
                    <a:lnTo>
                      <a:pt x="10842" y="4454"/>
                    </a:lnTo>
                    <a:lnTo>
                      <a:pt x="10766" y="4511"/>
                    </a:lnTo>
                    <a:lnTo>
                      <a:pt x="10577" y="4606"/>
                    </a:lnTo>
                    <a:lnTo>
                      <a:pt x="10349" y="4682"/>
                    </a:lnTo>
                    <a:lnTo>
                      <a:pt x="9932" y="4795"/>
                    </a:lnTo>
                    <a:lnTo>
                      <a:pt x="9080" y="5004"/>
                    </a:lnTo>
                    <a:lnTo>
                      <a:pt x="8227" y="5174"/>
                    </a:lnTo>
                    <a:lnTo>
                      <a:pt x="6502" y="5497"/>
                    </a:lnTo>
                    <a:lnTo>
                      <a:pt x="6142" y="5591"/>
                    </a:lnTo>
                    <a:lnTo>
                      <a:pt x="5820" y="5686"/>
                    </a:lnTo>
                    <a:lnTo>
                      <a:pt x="5497" y="5819"/>
                    </a:lnTo>
                    <a:lnTo>
                      <a:pt x="5175" y="5970"/>
                    </a:lnTo>
                    <a:lnTo>
                      <a:pt x="4872" y="6160"/>
                    </a:lnTo>
                    <a:lnTo>
                      <a:pt x="4644" y="6293"/>
                    </a:lnTo>
                    <a:lnTo>
                      <a:pt x="4550" y="6331"/>
                    </a:lnTo>
                    <a:lnTo>
                      <a:pt x="4436" y="6350"/>
                    </a:lnTo>
                    <a:lnTo>
                      <a:pt x="4417" y="6331"/>
                    </a:lnTo>
                    <a:lnTo>
                      <a:pt x="4360" y="6331"/>
                    </a:lnTo>
                    <a:lnTo>
                      <a:pt x="4303" y="6293"/>
                    </a:lnTo>
                    <a:lnTo>
                      <a:pt x="4284" y="6255"/>
                    </a:lnTo>
                    <a:lnTo>
                      <a:pt x="4246" y="6198"/>
                    </a:lnTo>
                    <a:lnTo>
                      <a:pt x="4190" y="6065"/>
                    </a:lnTo>
                    <a:lnTo>
                      <a:pt x="4133" y="5933"/>
                    </a:lnTo>
                    <a:lnTo>
                      <a:pt x="3962" y="5686"/>
                    </a:lnTo>
                    <a:lnTo>
                      <a:pt x="3943" y="5648"/>
                    </a:lnTo>
                    <a:lnTo>
                      <a:pt x="3905" y="5629"/>
                    </a:lnTo>
                    <a:lnTo>
                      <a:pt x="3829" y="5610"/>
                    </a:lnTo>
                    <a:lnTo>
                      <a:pt x="3810" y="5610"/>
                    </a:lnTo>
                    <a:lnTo>
                      <a:pt x="4133" y="5421"/>
                    </a:lnTo>
                    <a:lnTo>
                      <a:pt x="4474" y="5231"/>
                    </a:lnTo>
                    <a:lnTo>
                      <a:pt x="4474" y="5307"/>
                    </a:lnTo>
                    <a:lnTo>
                      <a:pt x="4493" y="5364"/>
                    </a:lnTo>
                    <a:lnTo>
                      <a:pt x="4550" y="5421"/>
                    </a:lnTo>
                    <a:lnTo>
                      <a:pt x="4625" y="5440"/>
                    </a:lnTo>
                    <a:lnTo>
                      <a:pt x="4663" y="5421"/>
                    </a:lnTo>
                    <a:lnTo>
                      <a:pt x="5592" y="5212"/>
                    </a:lnTo>
                    <a:lnTo>
                      <a:pt x="6502" y="4985"/>
                    </a:lnTo>
                    <a:lnTo>
                      <a:pt x="7412" y="4738"/>
                    </a:lnTo>
                    <a:lnTo>
                      <a:pt x="8321" y="4473"/>
                    </a:lnTo>
                    <a:lnTo>
                      <a:pt x="8719" y="4322"/>
                    </a:lnTo>
                    <a:lnTo>
                      <a:pt x="9212" y="4132"/>
                    </a:lnTo>
                    <a:lnTo>
                      <a:pt x="9459" y="4056"/>
                    </a:lnTo>
                    <a:lnTo>
                      <a:pt x="9705" y="3980"/>
                    </a:lnTo>
                    <a:lnTo>
                      <a:pt x="9951" y="3923"/>
                    </a:lnTo>
                    <a:close/>
                    <a:moveTo>
                      <a:pt x="19921" y="6141"/>
                    </a:moveTo>
                    <a:lnTo>
                      <a:pt x="19921" y="6842"/>
                    </a:lnTo>
                    <a:lnTo>
                      <a:pt x="19352" y="6842"/>
                    </a:lnTo>
                    <a:lnTo>
                      <a:pt x="18954" y="6899"/>
                    </a:lnTo>
                    <a:lnTo>
                      <a:pt x="18556" y="6956"/>
                    </a:lnTo>
                    <a:lnTo>
                      <a:pt x="18158" y="7032"/>
                    </a:lnTo>
                    <a:lnTo>
                      <a:pt x="17362" y="7184"/>
                    </a:lnTo>
                    <a:lnTo>
                      <a:pt x="16964" y="7240"/>
                    </a:lnTo>
                    <a:lnTo>
                      <a:pt x="16566" y="7297"/>
                    </a:lnTo>
                    <a:lnTo>
                      <a:pt x="16509" y="7297"/>
                    </a:lnTo>
                    <a:lnTo>
                      <a:pt x="16471" y="7316"/>
                    </a:lnTo>
                    <a:lnTo>
                      <a:pt x="16433" y="7392"/>
                    </a:lnTo>
                    <a:lnTo>
                      <a:pt x="16130" y="6937"/>
                    </a:lnTo>
                    <a:lnTo>
                      <a:pt x="15827" y="6501"/>
                    </a:lnTo>
                    <a:lnTo>
                      <a:pt x="16035" y="6406"/>
                    </a:lnTo>
                    <a:lnTo>
                      <a:pt x="16111" y="6406"/>
                    </a:lnTo>
                    <a:lnTo>
                      <a:pt x="16452" y="6331"/>
                    </a:lnTo>
                    <a:lnTo>
                      <a:pt x="16813" y="6274"/>
                    </a:lnTo>
                    <a:lnTo>
                      <a:pt x="17154" y="6217"/>
                    </a:lnTo>
                    <a:lnTo>
                      <a:pt x="17514" y="6198"/>
                    </a:lnTo>
                    <a:lnTo>
                      <a:pt x="18253" y="6160"/>
                    </a:lnTo>
                    <a:lnTo>
                      <a:pt x="18973" y="6141"/>
                    </a:lnTo>
                    <a:close/>
                    <a:moveTo>
                      <a:pt x="11259" y="5099"/>
                    </a:moveTo>
                    <a:lnTo>
                      <a:pt x="11430" y="5231"/>
                    </a:lnTo>
                    <a:lnTo>
                      <a:pt x="11619" y="5345"/>
                    </a:lnTo>
                    <a:lnTo>
                      <a:pt x="11828" y="5440"/>
                    </a:lnTo>
                    <a:lnTo>
                      <a:pt x="12055" y="5516"/>
                    </a:lnTo>
                    <a:lnTo>
                      <a:pt x="12510" y="5648"/>
                    </a:lnTo>
                    <a:lnTo>
                      <a:pt x="12719" y="5724"/>
                    </a:lnTo>
                    <a:lnTo>
                      <a:pt x="12908" y="5800"/>
                    </a:lnTo>
                    <a:lnTo>
                      <a:pt x="13211" y="5952"/>
                    </a:lnTo>
                    <a:lnTo>
                      <a:pt x="13496" y="6103"/>
                    </a:lnTo>
                    <a:lnTo>
                      <a:pt x="13780" y="6274"/>
                    </a:lnTo>
                    <a:lnTo>
                      <a:pt x="14045" y="6463"/>
                    </a:lnTo>
                    <a:lnTo>
                      <a:pt x="14311" y="6672"/>
                    </a:lnTo>
                    <a:lnTo>
                      <a:pt x="14557" y="6880"/>
                    </a:lnTo>
                    <a:lnTo>
                      <a:pt x="14785" y="7127"/>
                    </a:lnTo>
                    <a:lnTo>
                      <a:pt x="15012" y="7354"/>
                    </a:lnTo>
                    <a:lnTo>
                      <a:pt x="14709" y="7411"/>
                    </a:lnTo>
                    <a:lnTo>
                      <a:pt x="14405" y="7468"/>
                    </a:lnTo>
                    <a:lnTo>
                      <a:pt x="14121" y="7563"/>
                    </a:lnTo>
                    <a:lnTo>
                      <a:pt x="13837" y="7657"/>
                    </a:lnTo>
                    <a:lnTo>
                      <a:pt x="13799" y="7695"/>
                    </a:lnTo>
                    <a:lnTo>
                      <a:pt x="13761" y="7714"/>
                    </a:lnTo>
                    <a:lnTo>
                      <a:pt x="13534" y="7506"/>
                    </a:lnTo>
                    <a:lnTo>
                      <a:pt x="13249" y="7316"/>
                    </a:lnTo>
                    <a:lnTo>
                      <a:pt x="12965" y="7146"/>
                    </a:lnTo>
                    <a:lnTo>
                      <a:pt x="12662" y="6994"/>
                    </a:lnTo>
                    <a:lnTo>
                      <a:pt x="12358" y="6861"/>
                    </a:lnTo>
                    <a:lnTo>
                      <a:pt x="12036" y="6748"/>
                    </a:lnTo>
                    <a:lnTo>
                      <a:pt x="11430" y="6539"/>
                    </a:lnTo>
                    <a:lnTo>
                      <a:pt x="11127" y="6463"/>
                    </a:lnTo>
                    <a:lnTo>
                      <a:pt x="10823" y="6368"/>
                    </a:lnTo>
                    <a:lnTo>
                      <a:pt x="10501" y="6312"/>
                    </a:lnTo>
                    <a:lnTo>
                      <a:pt x="10198" y="6255"/>
                    </a:lnTo>
                    <a:lnTo>
                      <a:pt x="9876" y="6217"/>
                    </a:lnTo>
                    <a:lnTo>
                      <a:pt x="9553" y="6179"/>
                    </a:lnTo>
                    <a:lnTo>
                      <a:pt x="9250" y="6179"/>
                    </a:lnTo>
                    <a:lnTo>
                      <a:pt x="8928" y="6160"/>
                    </a:lnTo>
                    <a:lnTo>
                      <a:pt x="8833" y="6160"/>
                    </a:lnTo>
                    <a:lnTo>
                      <a:pt x="9023" y="6122"/>
                    </a:lnTo>
                    <a:lnTo>
                      <a:pt x="9686" y="6027"/>
                    </a:lnTo>
                    <a:lnTo>
                      <a:pt x="10027" y="5970"/>
                    </a:lnTo>
                    <a:lnTo>
                      <a:pt x="10330" y="5895"/>
                    </a:lnTo>
                    <a:lnTo>
                      <a:pt x="10482" y="5838"/>
                    </a:lnTo>
                    <a:lnTo>
                      <a:pt x="10634" y="5781"/>
                    </a:lnTo>
                    <a:lnTo>
                      <a:pt x="10766" y="5705"/>
                    </a:lnTo>
                    <a:lnTo>
                      <a:pt x="10880" y="5610"/>
                    </a:lnTo>
                    <a:lnTo>
                      <a:pt x="10994" y="5516"/>
                    </a:lnTo>
                    <a:lnTo>
                      <a:pt x="11108" y="5402"/>
                    </a:lnTo>
                    <a:lnTo>
                      <a:pt x="11183" y="5250"/>
                    </a:lnTo>
                    <a:lnTo>
                      <a:pt x="11259" y="5099"/>
                    </a:lnTo>
                    <a:close/>
                    <a:moveTo>
                      <a:pt x="5289" y="3905"/>
                    </a:moveTo>
                    <a:lnTo>
                      <a:pt x="5346" y="3942"/>
                    </a:lnTo>
                    <a:lnTo>
                      <a:pt x="5403" y="3961"/>
                    </a:lnTo>
                    <a:lnTo>
                      <a:pt x="5440" y="4018"/>
                    </a:lnTo>
                    <a:lnTo>
                      <a:pt x="5516" y="4132"/>
                    </a:lnTo>
                    <a:lnTo>
                      <a:pt x="5554" y="4284"/>
                    </a:lnTo>
                    <a:lnTo>
                      <a:pt x="5592" y="4454"/>
                    </a:lnTo>
                    <a:lnTo>
                      <a:pt x="5611" y="4606"/>
                    </a:lnTo>
                    <a:lnTo>
                      <a:pt x="5630" y="4871"/>
                    </a:lnTo>
                    <a:lnTo>
                      <a:pt x="4815" y="5061"/>
                    </a:lnTo>
                    <a:lnTo>
                      <a:pt x="4967" y="4985"/>
                    </a:lnTo>
                    <a:lnTo>
                      <a:pt x="5024" y="4947"/>
                    </a:lnTo>
                    <a:lnTo>
                      <a:pt x="5042" y="4890"/>
                    </a:lnTo>
                    <a:lnTo>
                      <a:pt x="5061" y="4852"/>
                    </a:lnTo>
                    <a:lnTo>
                      <a:pt x="5042" y="4795"/>
                    </a:lnTo>
                    <a:lnTo>
                      <a:pt x="5024" y="4757"/>
                    </a:lnTo>
                    <a:lnTo>
                      <a:pt x="4986" y="4720"/>
                    </a:lnTo>
                    <a:lnTo>
                      <a:pt x="4929" y="4682"/>
                    </a:lnTo>
                    <a:lnTo>
                      <a:pt x="4872" y="4682"/>
                    </a:lnTo>
                    <a:lnTo>
                      <a:pt x="4796" y="4701"/>
                    </a:lnTo>
                    <a:lnTo>
                      <a:pt x="4474" y="4852"/>
                    </a:lnTo>
                    <a:lnTo>
                      <a:pt x="4171" y="5023"/>
                    </a:lnTo>
                    <a:lnTo>
                      <a:pt x="3848" y="5193"/>
                    </a:lnTo>
                    <a:lnTo>
                      <a:pt x="3545" y="5383"/>
                    </a:lnTo>
                    <a:lnTo>
                      <a:pt x="3261" y="5591"/>
                    </a:lnTo>
                    <a:lnTo>
                      <a:pt x="2977" y="5800"/>
                    </a:lnTo>
                    <a:lnTo>
                      <a:pt x="2692" y="6027"/>
                    </a:lnTo>
                    <a:lnTo>
                      <a:pt x="2427" y="6255"/>
                    </a:lnTo>
                    <a:lnTo>
                      <a:pt x="2180" y="6482"/>
                    </a:lnTo>
                    <a:lnTo>
                      <a:pt x="1953" y="6729"/>
                    </a:lnTo>
                    <a:lnTo>
                      <a:pt x="1745" y="6975"/>
                    </a:lnTo>
                    <a:lnTo>
                      <a:pt x="1536" y="7240"/>
                    </a:lnTo>
                    <a:lnTo>
                      <a:pt x="1441" y="7373"/>
                    </a:lnTo>
                    <a:lnTo>
                      <a:pt x="1347" y="7525"/>
                    </a:lnTo>
                    <a:lnTo>
                      <a:pt x="1271" y="7600"/>
                    </a:lnTo>
                    <a:lnTo>
                      <a:pt x="1214" y="7657"/>
                    </a:lnTo>
                    <a:lnTo>
                      <a:pt x="1138" y="7714"/>
                    </a:lnTo>
                    <a:lnTo>
                      <a:pt x="1062" y="7733"/>
                    </a:lnTo>
                    <a:lnTo>
                      <a:pt x="1005" y="7714"/>
                    </a:lnTo>
                    <a:lnTo>
                      <a:pt x="361" y="7563"/>
                    </a:lnTo>
                    <a:lnTo>
                      <a:pt x="437" y="7373"/>
                    </a:lnTo>
                    <a:lnTo>
                      <a:pt x="532" y="7184"/>
                    </a:lnTo>
                    <a:lnTo>
                      <a:pt x="626" y="7013"/>
                    </a:lnTo>
                    <a:lnTo>
                      <a:pt x="759" y="6842"/>
                    </a:lnTo>
                    <a:lnTo>
                      <a:pt x="911" y="6672"/>
                    </a:lnTo>
                    <a:lnTo>
                      <a:pt x="1062" y="6520"/>
                    </a:lnTo>
                    <a:lnTo>
                      <a:pt x="1384" y="6236"/>
                    </a:lnTo>
                    <a:lnTo>
                      <a:pt x="1745" y="5970"/>
                    </a:lnTo>
                    <a:lnTo>
                      <a:pt x="2124" y="5705"/>
                    </a:lnTo>
                    <a:lnTo>
                      <a:pt x="2806" y="5250"/>
                    </a:lnTo>
                    <a:lnTo>
                      <a:pt x="3412" y="4833"/>
                    </a:lnTo>
                    <a:lnTo>
                      <a:pt x="4057" y="4435"/>
                    </a:lnTo>
                    <a:lnTo>
                      <a:pt x="4284" y="4284"/>
                    </a:lnTo>
                    <a:lnTo>
                      <a:pt x="4531" y="4170"/>
                    </a:lnTo>
                    <a:lnTo>
                      <a:pt x="4777" y="4056"/>
                    </a:lnTo>
                    <a:lnTo>
                      <a:pt x="5024" y="3942"/>
                    </a:lnTo>
                    <a:lnTo>
                      <a:pt x="5118" y="3905"/>
                    </a:lnTo>
                    <a:close/>
                    <a:moveTo>
                      <a:pt x="7033" y="6937"/>
                    </a:moveTo>
                    <a:lnTo>
                      <a:pt x="7829" y="7070"/>
                    </a:lnTo>
                    <a:lnTo>
                      <a:pt x="8606" y="7240"/>
                    </a:lnTo>
                    <a:lnTo>
                      <a:pt x="9383" y="7430"/>
                    </a:lnTo>
                    <a:lnTo>
                      <a:pt x="10141" y="7657"/>
                    </a:lnTo>
                    <a:lnTo>
                      <a:pt x="9932" y="7733"/>
                    </a:lnTo>
                    <a:lnTo>
                      <a:pt x="9743" y="7809"/>
                    </a:lnTo>
                    <a:lnTo>
                      <a:pt x="9610" y="7847"/>
                    </a:lnTo>
                    <a:lnTo>
                      <a:pt x="9553" y="7809"/>
                    </a:lnTo>
                    <a:lnTo>
                      <a:pt x="9440" y="7809"/>
                    </a:lnTo>
                    <a:lnTo>
                      <a:pt x="9402" y="7828"/>
                    </a:lnTo>
                    <a:lnTo>
                      <a:pt x="9345" y="7771"/>
                    </a:lnTo>
                    <a:lnTo>
                      <a:pt x="9307" y="7733"/>
                    </a:lnTo>
                    <a:lnTo>
                      <a:pt x="9250" y="7733"/>
                    </a:lnTo>
                    <a:lnTo>
                      <a:pt x="9174" y="7752"/>
                    </a:lnTo>
                    <a:lnTo>
                      <a:pt x="9136" y="7714"/>
                    </a:lnTo>
                    <a:lnTo>
                      <a:pt x="9080" y="7714"/>
                    </a:lnTo>
                    <a:lnTo>
                      <a:pt x="8795" y="7676"/>
                    </a:lnTo>
                    <a:lnTo>
                      <a:pt x="8549" y="7676"/>
                    </a:lnTo>
                    <a:lnTo>
                      <a:pt x="8302" y="7695"/>
                    </a:lnTo>
                    <a:lnTo>
                      <a:pt x="8246" y="7657"/>
                    </a:lnTo>
                    <a:lnTo>
                      <a:pt x="8170" y="7657"/>
                    </a:lnTo>
                    <a:lnTo>
                      <a:pt x="7393" y="7790"/>
                    </a:lnTo>
                    <a:lnTo>
                      <a:pt x="6635" y="7942"/>
                    </a:lnTo>
                    <a:lnTo>
                      <a:pt x="6616" y="7923"/>
                    </a:lnTo>
                    <a:lnTo>
                      <a:pt x="6521" y="7885"/>
                    </a:lnTo>
                    <a:lnTo>
                      <a:pt x="5933" y="7885"/>
                    </a:lnTo>
                    <a:lnTo>
                      <a:pt x="6976" y="6994"/>
                    </a:lnTo>
                    <a:lnTo>
                      <a:pt x="7033" y="6937"/>
                    </a:lnTo>
                    <a:close/>
                    <a:moveTo>
                      <a:pt x="19921" y="7165"/>
                    </a:moveTo>
                    <a:lnTo>
                      <a:pt x="19883" y="7354"/>
                    </a:lnTo>
                    <a:lnTo>
                      <a:pt x="19845" y="7430"/>
                    </a:lnTo>
                    <a:lnTo>
                      <a:pt x="19807" y="7506"/>
                    </a:lnTo>
                    <a:lnTo>
                      <a:pt x="19750" y="7544"/>
                    </a:lnTo>
                    <a:lnTo>
                      <a:pt x="19675" y="7582"/>
                    </a:lnTo>
                    <a:lnTo>
                      <a:pt x="19580" y="7619"/>
                    </a:lnTo>
                    <a:lnTo>
                      <a:pt x="19447" y="7638"/>
                    </a:lnTo>
                    <a:lnTo>
                      <a:pt x="19087" y="7695"/>
                    </a:lnTo>
                    <a:lnTo>
                      <a:pt x="18708" y="7771"/>
                    </a:lnTo>
                    <a:lnTo>
                      <a:pt x="16869" y="8150"/>
                    </a:lnTo>
                    <a:lnTo>
                      <a:pt x="16566" y="7619"/>
                    </a:lnTo>
                    <a:lnTo>
                      <a:pt x="16964" y="7582"/>
                    </a:lnTo>
                    <a:lnTo>
                      <a:pt x="17362" y="7506"/>
                    </a:lnTo>
                    <a:lnTo>
                      <a:pt x="18158" y="7354"/>
                    </a:lnTo>
                    <a:lnTo>
                      <a:pt x="18556" y="7278"/>
                    </a:lnTo>
                    <a:lnTo>
                      <a:pt x="18973" y="7221"/>
                    </a:lnTo>
                    <a:lnTo>
                      <a:pt x="19371" y="7184"/>
                    </a:lnTo>
                    <a:lnTo>
                      <a:pt x="19769" y="7165"/>
                    </a:lnTo>
                    <a:close/>
                    <a:moveTo>
                      <a:pt x="6578" y="6918"/>
                    </a:moveTo>
                    <a:lnTo>
                      <a:pt x="5649" y="7695"/>
                    </a:lnTo>
                    <a:lnTo>
                      <a:pt x="5611" y="7733"/>
                    </a:lnTo>
                    <a:lnTo>
                      <a:pt x="5592" y="7771"/>
                    </a:lnTo>
                    <a:lnTo>
                      <a:pt x="5592" y="7847"/>
                    </a:lnTo>
                    <a:lnTo>
                      <a:pt x="4398" y="8169"/>
                    </a:lnTo>
                    <a:lnTo>
                      <a:pt x="4493" y="8055"/>
                    </a:lnTo>
                    <a:lnTo>
                      <a:pt x="4607" y="7942"/>
                    </a:lnTo>
                    <a:lnTo>
                      <a:pt x="4834" y="7733"/>
                    </a:lnTo>
                    <a:lnTo>
                      <a:pt x="5099" y="7563"/>
                    </a:lnTo>
                    <a:lnTo>
                      <a:pt x="5384" y="7392"/>
                    </a:lnTo>
                    <a:lnTo>
                      <a:pt x="5687" y="7259"/>
                    </a:lnTo>
                    <a:lnTo>
                      <a:pt x="5990" y="7127"/>
                    </a:lnTo>
                    <a:lnTo>
                      <a:pt x="6578" y="6918"/>
                    </a:lnTo>
                    <a:close/>
                    <a:moveTo>
                      <a:pt x="3678" y="5705"/>
                    </a:moveTo>
                    <a:lnTo>
                      <a:pt x="3659" y="5781"/>
                    </a:lnTo>
                    <a:lnTo>
                      <a:pt x="3678" y="5857"/>
                    </a:lnTo>
                    <a:lnTo>
                      <a:pt x="3735" y="5952"/>
                    </a:lnTo>
                    <a:lnTo>
                      <a:pt x="3792" y="6084"/>
                    </a:lnTo>
                    <a:lnTo>
                      <a:pt x="3905" y="6350"/>
                    </a:lnTo>
                    <a:lnTo>
                      <a:pt x="3735" y="6425"/>
                    </a:lnTo>
                    <a:lnTo>
                      <a:pt x="3583" y="6520"/>
                    </a:lnTo>
                    <a:lnTo>
                      <a:pt x="3450" y="6634"/>
                    </a:lnTo>
                    <a:lnTo>
                      <a:pt x="3318" y="6748"/>
                    </a:lnTo>
                    <a:lnTo>
                      <a:pt x="3052" y="7032"/>
                    </a:lnTo>
                    <a:lnTo>
                      <a:pt x="2825" y="7278"/>
                    </a:lnTo>
                    <a:lnTo>
                      <a:pt x="2560" y="7563"/>
                    </a:lnTo>
                    <a:lnTo>
                      <a:pt x="2332" y="7866"/>
                    </a:lnTo>
                    <a:lnTo>
                      <a:pt x="1858" y="8472"/>
                    </a:lnTo>
                    <a:lnTo>
                      <a:pt x="1839" y="8321"/>
                    </a:lnTo>
                    <a:lnTo>
                      <a:pt x="1782" y="8169"/>
                    </a:lnTo>
                    <a:lnTo>
                      <a:pt x="1707" y="7999"/>
                    </a:lnTo>
                    <a:lnTo>
                      <a:pt x="1631" y="7866"/>
                    </a:lnTo>
                    <a:lnTo>
                      <a:pt x="1593" y="7809"/>
                    </a:lnTo>
                    <a:lnTo>
                      <a:pt x="1536" y="7790"/>
                    </a:lnTo>
                    <a:lnTo>
                      <a:pt x="1764" y="7487"/>
                    </a:lnTo>
                    <a:lnTo>
                      <a:pt x="2010" y="7202"/>
                    </a:lnTo>
                    <a:lnTo>
                      <a:pt x="2256" y="6918"/>
                    </a:lnTo>
                    <a:lnTo>
                      <a:pt x="2522" y="6653"/>
                    </a:lnTo>
                    <a:lnTo>
                      <a:pt x="2787" y="6406"/>
                    </a:lnTo>
                    <a:lnTo>
                      <a:pt x="3071" y="6160"/>
                    </a:lnTo>
                    <a:lnTo>
                      <a:pt x="3375" y="5933"/>
                    </a:lnTo>
                    <a:lnTo>
                      <a:pt x="3678" y="5705"/>
                    </a:lnTo>
                    <a:close/>
                    <a:moveTo>
                      <a:pt x="15088" y="7695"/>
                    </a:moveTo>
                    <a:lnTo>
                      <a:pt x="15069" y="7885"/>
                    </a:lnTo>
                    <a:lnTo>
                      <a:pt x="15031" y="8074"/>
                    </a:lnTo>
                    <a:lnTo>
                      <a:pt x="14993" y="8264"/>
                    </a:lnTo>
                    <a:lnTo>
                      <a:pt x="14936" y="8434"/>
                    </a:lnTo>
                    <a:lnTo>
                      <a:pt x="14159" y="8586"/>
                    </a:lnTo>
                    <a:lnTo>
                      <a:pt x="14159" y="8586"/>
                    </a:lnTo>
                    <a:lnTo>
                      <a:pt x="14197" y="8548"/>
                    </a:lnTo>
                    <a:lnTo>
                      <a:pt x="14216" y="8491"/>
                    </a:lnTo>
                    <a:lnTo>
                      <a:pt x="14235" y="8453"/>
                    </a:lnTo>
                    <a:lnTo>
                      <a:pt x="14235" y="8397"/>
                    </a:lnTo>
                    <a:lnTo>
                      <a:pt x="14121" y="8169"/>
                    </a:lnTo>
                    <a:lnTo>
                      <a:pt x="13970" y="7961"/>
                    </a:lnTo>
                    <a:lnTo>
                      <a:pt x="13988" y="7961"/>
                    </a:lnTo>
                    <a:lnTo>
                      <a:pt x="14273" y="7847"/>
                    </a:lnTo>
                    <a:lnTo>
                      <a:pt x="14538" y="7771"/>
                    </a:lnTo>
                    <a:lnTo>
                      <a:pt x="14803" y="7714"/>
                    </a:lnTo>
                    <a:lnTo>
                      <a:pt x="15088" y="7695"/>
                    </a:lnTo>
                    <a:close/>
                    <a:moveTo>
                      <a:pt x="7506" y="8112"/>
                    </a:moveTo>
                    <a:lnTo>
                      <a:pt x="7431" y="8169"/>
                    </a:lnTo>
                    <a:lnTo>
                      <a:pt x="7108" y="8415"/>
                    </a:lnTo>
                    <a:lnTo>
                      <a:pt x="6786" y="8624"/>
                    </a:lnTo>
                    <a:lnTo>
                      <a:pt x="6786" y="8453"/>
                    </a:lnTo>
                    <a:lnTo>
                      <a:pt x="6786" y="8264"/>
                    </a:lnTo>
                    <a:lnTo>
                      <a:pt x="7506" y="8112"/>
                    </a:lnTo>
                    <a:close/>
                    <a:moveTo>
                      <a:pt x="8833" y="6501"/>
                    </a:moveTo>
                    <a:lnTo>
                      <a:pt x="9402" y="6520"/>
                    </a:lnTo>
                    <a:lnTo>
                      <a:pt x="9970" y="6577"/>
                    </a:lnTo>
                    <a:lnTo>
                      <a:pt x="10520" y="6672"/>
                    </a:lnTo>
                    <a:lnTo>
                      <a:pt x="11089" y="6785"/>
                    </a:lnTo>
                    <a:lnTo>
                      <a:pt x="11373" y="6880"/>
                    </a:lnTo>
                    <a:lnTo>
                      <a:pt x="11790" y="7032"/>
                    </a:lnTo>
                    <a:lnTo>
                      <a:pt x="12302" y="7240"/>
                    </a:lnTo>
                    <a:lnTo>
                      <a:pt x="12813" y="7487"/>
                    </a:lnTo>
                    <a:lnTo>
                      <a:pt x="13060" y="7619"/>
                    </a:lnTo>
                    <a:lnTo>
                      <a:pt x="13287" y="7752"/>
                    </a:lnTo>
                    <a:lnTo>
                      <a:pt x="13458" y="7904"/>
                    </a:lnTo>
                    <a:lnTo>
                      <a:pt x="13609" y="8036"/>
                    </a:lnTo>
                    <a:lnTo>
                      <a:pt x="13666" y="8112"/>
                    </a:lnTo>
                    <a:lnTo>
                      <a:pt x="13704" y="8188"/>
                    </a:lnTo>
                    <a:lnTo>
                      <a:pt x="13723" y="8264"/>
                    </a:lnTo>
                    <a:lnTo>
                      <a:pt x="13742" y="8340"/>
                    </a:lnTo>
                    <a:lnTo>
                      <a:pt x="13723" y="8397"/>
                    </a:lnTo>
                    <a:lnTo>
                      <a:pt x="13704" y="8472"/>
                    </a:lnTo>
                    <a:lnTo>
                      <a:pt x="13647" y="8548"/>
                    </a:lnTo>
                    <a:lnTo>
                      <a:pt x="13590" y="8605"/>
                    </a:lnTo>
                    <a:lnTo>
                      <a:pt x="13553" y="8624"/>
                    </a:lnTo>
                    <a:lnTo>
                      <a:pt x="13496" y="8643"/>
                    </a:lnTo>
                    <a:lnTo>
                      <a:pt x="13477" y="8643"/>
                    </a:lnTo>
                    <a:lnTo>
                      <a:pt x="13458" y="8586"/>
                    </a:lnTo>
                    <a:lnTo>
                      <a:pt x="13439" y="8529"/>
                    </a:lnTo>
                    <a:lnTo>
                      <a:pt x="13401" y="8510"/>
                    </a:lnTo>
                    <a:lnTo>
                      <a:pt x="13344" y="8491"/>
                    </a:lnTo>
                    <a:lnTo>
                      <a:pt x="13287" y="8510"/>
                    </a:lnTo>
                    <a:lnTo>
                      <a:pt x="13173" y="8548"/>
                    </a:lnTo>
                    <a:lnTo>
                      <a:pt x="12832" y="8415"/>
                    </a:lnTo>
                    <a:lnTo>
                      <a:pt x="12510" y="8245"/>
                    </a:lnTo>
                    <a:lnTo>
                      <a:pt x="12055" y="7999"/>
                    </a:lnTo>
                    <a:lnTo>
                      <a:pt x="11354" y="7714"/>
                    </a:lnTo>
                    <a:lnTo>
                      <a:pt x="10634" y="7449"/>
                    </a:lnTo>
                    <a:lnTo>
                      <a:pt x="10198" y="7316"/>
                    </a:lnTo>
                    <a:lnTo>
                      <a:pt x="9743" y="7184"/>
                    </a:lnTo>
                    <a:lnTo>
                      <a:pt x="9307" y="7051"/>
                    </a:lnTo>
                    <a:lnTo>
                      <a:pt x="8852" y="6937"/>
                    </a:lnTo>
                    <a:lnTo>
                      <a:pt x="7942" y="6748"/>
                    </a:lnTo>
                    <a:lnTo>
                      <a:pt x="7033" y="6615"/>
                    </a:lnTo>
                    <a:lnTo>
                      <a:pt x="7203" y="6558"/>
                    </a:lnTo>
                    <a:lnTo>
                      <a:pt x="7260" y="6615"/>
                    </a:lnTo>
                    <a:lnTo>
                      <a:pt x="7336" y="6634"/>
                    </a:lnTo>
                    <a:lnTo>
                      <a:pt x="7374" y="6615"/>
                    </a:lnTo>
                    <a:lnTo>
                      <a:pt x="7734" y="6577"/>
                    </a:lnTo>
                    <a:lnTo>
                      <a:pt x="8113" y="6539"/>
                    </a:lnTo>
                    <a:lnTo>
                      <a:pt x="8473" y="6501"/>
                    </a:lnTo>
                    <a:close/>
                    <a:moveTo>
                      <a:pt x="13363" y="4852"/>
                    </a:moveTo>
                    <a:lnTo>
                      <a:pt x="13515" y="4909"/>
                    </a:lnTo>
                    <a:lnTo>
                      <a:pt x="13837" y="5118"/>
                    </a:lnTo>
                    <a:lnTo>
                      <a:pt x="14159" y="5345"/>
                    </a:lnTo>
                    <a:lnTo>
                      <a:pt x="14481" y="5591"/>
                    </a:lnTo>
                    <a:lnTo>
                      <a:pt x="14785" y="5838"/>
                    </a:lnTo>
                    <a:lnTo>
                      <a:pt x="14822" y="5876"/>
                    </a:lnTo>
                    <a:lnTo>
                      <a:pt x="14860" y="5895"/>
                    </a:lnTo>
                    <a:lnTo>
                      <a:pt x="15050" y="6065"/>
                    </a:lnTo>
                    <a:lnTo>
                      <a:pt x="15220" y="6217"/>
                    </a:lnTo>
                    <a:lnTo>
                      <a:pt x="15372" y="6387"/>
                    </a:lnTo>
                    <a:lnTo>
                      <a:pt x="15353" y="6463"/>
                    </a:lnTo>
                    <a:lnTo>
                      <a:pt x="15391" y="6539"/>
                    </a:lnTo>
                    <a:lnTo>
                      <a:pt x="15448" y="6596"/>
                    </a:lnTo>
                    <a:lnTo>
                      <a:pt x="15486" y="6615"/>
                    </a:lnTo>
                    <a:lnTo>
                      <a:pt x="15562" y="6615"/>
                    </a:lnTo>
                    <a:lnTo>
                      <a:pt x="15732" y="6842"/>
                    </a:lnTo>
                    <a:lnTo>
                      <a:pt x="15903" y="7089"/>
                    </a:lnTo>
                    <a:lnTo>
                      <a:pt x="16206" y="7582"/>
                    </a:lnTo>
                    <a:lnTo>
                      <a:pt x="16490" y="8112"/>
                    </a:lnTo>
                    <a:lnTo>
                      <a:pt x="16756" y="8624"/>
                    </a:lnTo>
                    <a:lnTo>
                      <a:pt x="16509" y="8643"/>
                    </a:lnTo>
                    <a:lnTo>
                      <a:pt x="16377" y="8624"/>
                    </a:lnTo>
                    <a:lnTo>
                      <a:pt x="16244" y="8586"/>
                    </a:lnTo>
                    <a:lnTo>
                      <a:pt x="16130" y="8491"/>
                    </a:lnTo>
                    <a:lnTo>
                      <a:pt x="16016" y="8359"/>
                    </a:lnTo>
                    <a:lnTo>
                      <a:pt x="15884" y="8207"/>
                    </a:lnTo>
                    <a:lnTo>
                      <a:pt x="15732" y="8055"/>
                    </a:lnTo>
                    <a:lnTo>
                      <a:pt x="15581" y="7923"/>
                    </a:lnTo>
                    <a:lnTo>
                      <a:pt x="15410" y="7809"/>
                    </a:lnTo>
                    <a:lnTo>
                      <a:pt x="15410" y="7657"/>
                    </a:lnTo>
                    <a:lnTo>
                      <a:pt x="15467" y="7619"/>
                    </a:lnTo>
                    <a:lnTo>
                      <a:pt x="15505" y="7563"/>
                    </a:lnTo>
                    <a:lnTo>
                      <a:pt x="15505" y="7487"/>
                    </a:lnTo>
                    <a:lnTo>
                      <a:pt x="15486" y="7430"/>
                    </a:lnTo>
                    <a:lnTo>
                      <a:pt x="15410" y="7335"/>
                    </a:lnTo>
                    <a:lnTo>
                      <a:pt x="15391" y="7278"/>
                    </a:lnTo>
                    <a:lnTo>
                      <a:pt x="15372" y="7240"/>
                    </a:lnTo>
                    <a:lnTo>
                      <a:pt x="15334" y="7202"/>
                    </a:lnTo>
                    <a:lnTo>
                      <a:pt x="15296" y="7184"/>
                    </a:lnTo>
                    <a:lnTo>
                      <a:pt x="14993" y="6861"/>
                    </a:lnTo>
                    <a:lnTo>
                      <a:pt x="14671" y="6558"/>
                    </a:lnTo>
                    <a:lnTo>
                      <a:pt x="14330" y="6274"/>
                    </a:lnTo>
                    <a:lnTo>
                      <a:pt x="13970" y="6008"/>
                    </a:lnTo>
                    <a:lnTo>
                      <a:pt x="13704" y="5838"/>
                    </a:lnTo>
                    <a:lnTo>
                      <a:pt x="13420" y="5686"/>
                    </a:lnTo>
                    <a:lnTo>
                      <a:pt x="12851" y="5402"/>
                    </a:lnTo>
                    <a:lnTo>
                      <a:pt x="12719" y="5364"/>
                    </a:lnTo>
                    <a:lnTo>
                      <a:pt x="12548" y="5307"/>
                    </a:lnTo>
                    <a:lnTo>
                      <a:pt x="12188" y="5193"/>
                    </a:lnTo>
                    <a:lnTo>
                      <a:pt x="12586" y="5023"/>
                    </a:lnTo>
                    <a:lnTo>
                      <a:pt x="12662" y="5004"/>
                    </a:lnTo>
                    <a:lnTo>
                      <a:pt x="12738" y="4947"/>
                    </a:lnTo>
                    <a:lnTo>
                      <a:pt x="12984" y="4871"/>
                    </a:lnTo>
                    <a:lnTo>
                      <a:pt x="13098" y="4852"/>
                    </a:lnTo>
                    <a:close/>
                    <a:moveTo>
                      <a:pt x="4076" y="6634"/>
                    </a:moveTo>
                    <a:lnTo>
                      <a:pt x="4133" y="6672"/>
                    </a:lnTo>
                    <a:lnTo>
                      <a:pt x="4190" y="6710"/>
                    </a:lnTo>
                    <a:lnTo>
                      <a:pt x="4265" y="6729"/>
                    </a:lnTo>
                    <a:lnTo>
                      <a:pt x="4379" y="6729"/>
                    </a:lnTo>
                    <a:lnTo>
                      <a:pt x="4607" y="7032"/>
                    </a:lnTo>
                    <a:lnTo>
                      <a:pt x="4815" y="7335"/>
                    </a:lnTo>
                    <a:lnTo>
                      <a:pt x="4569" y="7525"/>
                    </a:lnTo>
                    <a:lnTo>
                      <a:pt x="4341" y="7733"/>
                    </a:lnTo>
                    <a:lnTo>
                      <a:pt x="4152" y="7942"/>
                    </a:lnTo>
                    <a:lnTo>
                      <a:pt x="4057" y="8074"/>
                    </a:lnTo>
                    <a:lnTo>
                      <a:pt x="4000" y="8207"/>
                    </a:lnTo>
                    <a:lnTo>
                      <a:pt x="3981" y="8245"/>
                    </a:lnTo>
                    <a:lnTo>
                      <a:pt x="3981" y="8283"/>
                    </a:lnTo>
                    <a:lnTo>
                      <a:pt x="2920" y="8567"/>
                    </a:lnTo>
                    <a:lnTo>
                      <a:pt x="2029" y="8795"/>
                    </a:lnTo>
                    <a:lnTo>
                      <a:pt x="2484" y="8207"/>
                    </a:lnTo>
                    <a:lnTo>
                      <a:pt x="2939" y="7638"/>
                    </a:lnTo>
                    <a:lnTo>
                      <a:pt x="3185" y="7354"/>
                    </a:lnTo>
                    <a:lnTo>
                      <a:pt x="3450" y="7051"/>
                    </a:lnTo>
                    <a:lnTo>
                      <a:pt x="3602" y="6918"/>
                    </a:lnTo>
                    <a:lnTo>
                      <a:pt x="3754" y="6804"/>
                    </a:lnTo>
                    <a:lnTo>
                      <a:pt x="3905" y="6691"/>
                    </a:lnTo>
                    <a:lnTo>
                      <a:pt x="4076" y="6634"/>
                    </a:lnTo>
                    <a:close/>
                    <a:moveTo>
                      <a:pt x="569" y="7942"/>
                    </a:moveTo>
                    <a:lnTo>
                      <a:pt x="1195" y="8112"/>
                    </a:lnTo>
                    <a:lnTo>
                      <a:pt x="1233" y="8112"/>
                    </a:lnTo>
                    <a:lnTo>
                      <a:pt x="1309" y="8093"/>
                    </a:lnTo>
                    <a:lnTo>
                      <a:pt x="1365" y="8055"/>
                    </a:lnTo>
                    <a:lnTo>
                      <a:pt x="1441" y="8207"/>
                    </a:lnTo>
                    <a:lnTo>
                      <a:pt x="1498" y="8359"/>
                    </a:lnTo>
                    <a:lnTo>
                      <a:pt x="1536" y="8529"/>
                    </a:lnTo>
                    <a:lnTo>
                      <a:pt x="1555" y="8719"/>
                    </a:lnTo>
                    <a:lnTo>
                      <a:pt x="1347" y="8738"/>
                    </a:lnTo>
                    <a:lnTo>
                      <a:pt x="1138" y="8757"/>
                    </a:lnTo>
                    <a:lnTo>
                      <a:pt x="949" y="8814"/>
                    </a:lnTo>
                    <a:lnTo>
                      <a:pt x="759" y="8889"/>
                    </a:lnTo>
                    <a:lnTo>
                      <a:pt x="683" y="8415"/>
                    </a:lnTo>
                    <a:lnTo>
                      <a:pt x="569" y="7942"/>
                    </a:lnTo>
                    <a:close/>
                    <a:moveTo>
                      <a:pt x="15353" y="8188"/>
                    </a:moveTo>
                    <a:lnTo>
                      <a:pt x="15524" y="8378"/>
                    </a:lnTo>
                    <a:lnTo>
                      <a:pt x="15675" y="8586"/>
                    </a:lnTo>
                    <a:lnTo>
                      <a:pt x="15846" y="8757"/>
                    </a:lnTo>
                    <a:lnTo>
                      <a:pt x="15941" y="8851"/>
                    </a:lnTo>
                    <a:lnTo>
                      <a:pt x="16035" y="8927"/>
                    </a:lnTo>
                    <a:lnTo>
                      <a:pt x="15998" y="8984"/>
                    </a:lnTo>
                    <a:lnTo>
                      <a:pt x="15979" y="9098"/>
                    </a:lnTo>
                    <a:lnTo>
                      <a:pt x="15960" y="9193"/>
                    </a:lnTo>
                    <a:lnTo>
                      <a:pt x="15865" y="9382"/>
                    </a:lnTo>
                    <a:lnTo>
                      <a:pt x="15732" y="9174"/>
                    </a:lnTo>
                    <a:lnTo>
                      <a:pt x="15581" y="8984"/>
                    </a:lnTo>
                    <a:lnTo>
                      <a:pt x="15410" y="8795"/>
                    </a:lnTo>
                    <a:lnTo>
                      <a:pt x="15239" y="8624"/>
                    </a:lnTo>
                    <a:lnTo>
                      <a:pt x="15296" y="8415"/>
                    </a:lnTo>
                    <a:lnTo>
                      <a:pt x="15353" y="8188"/>
                    </a:lnTo>
                    <a:close/>
                    <a:moveTo>
                      <a:pt x="16964" y="8927"/>
                    </a:moveTo>
                    <a:lnTo>
                      <a:pt x="16926" y="9079"/>
                    </a:lnTo>
                    <a:lnTo>
                      <a:pt x="16907" y="9230"/>
                    </a:lnTo>
                    <a:lnTo>
                      <a:pt x="16907" y="9363"/>
                    </a:lnTo>
                    <a:lnTo>
                      <a:pt x="16926" y="9515"/>
                    </a:lnTo>
                    <a:lnTo>
                      <a:pt x="16225" y="9401"/>
                    </a:lnTo>
                    <a:lnTo>
                      <a:pt x="16282" y="9212"/>
                    </a:lnTo>
                    <a:lnTo>
                      <a:pt x="16339" y="9003"/>
                    </a:lnTo>
                    <a:lnTo>
                      <a:pt x="16358" y="9003"/>
                    </a:lnTo>
                    <a:lnTo>
                      <a:pt x="16509" y="8984"/>
                    </a:lnTo>
                    <a:lnTo>
                      <a:pt x="16661" y="8965"/>
                    </a:lnTo>
                    <a:lnTo>
                      <a:pt x="16964" y="8927"/>
                    </a:lnTo>
                    <a:close/>
                    <a:moveTo>
                      <a:pt x="10539" y="7790"/>
                    </a:moveTo>
                    <a:lnTo>
                      <a:pt x="11108" y="7999"/>
                    </a:lnTo>
                    <a:lnTo>
                      <a:pt x="11676" y="8226"/>
                    </a:lnTo>
                    <a:lnTo>
                      <a:pt x="12245" y="8453"/>
                    </a:lnTo>
                    <a:lnTo>
                      <a:pt x="12813" y="8719"/>
                    </a:lnTo>
                    <a:lnTo>
                      <a:pt x="12529" y="8870"/>
                    </a:lnTo>
                    <a:lnTo>
                      <a:pt x="12264" y="9022"/>
                    </a:lnTo>
                    <a:lnTo>
                      <a:pt x="11998" y="9193"/>
                    </a:lnTo>
                    <a:lnTo>
                      <a:pt x="11733" y="9382"/>
                    </a:lnTo>
                    <a:lnTo>
                      <a:pt x="11695" y="9420"/>
                    </a:lnTo>
                    <a:lnTo>
                      <a:pt x="11676" y="9458"/>
                    </a:lnTo>
                    <a:lnTo>
                      <a:pt x="11657" y="9496"/>
                    </a:lnTo>
                    <a:lnTo>
                      <a:pt x="11657" y="9534"/>
                    </a:lnTo>
                    <a:lnTo>
                      <a:pt x="11240" y="9344"/>
                    </a:lnTo>
                    <a:lnTo>
                      <a:pt x="10804" y="9193"/>
                    </a:lnTo>
                    <a:lnTo>
                      <a:pt x="10368" y="9041"/>
                    </a:lnTo>
                    <a:lnTo>
                      <a:pt x="9913" y="8908"/>
                    </a:lnTo>
                    <a:lnTo>
                      <a:pt x="10236" y="8776"/>
                    </a:lnTo>
                    <a:lnTo>
                      <a:pt x="10577" y="8662"/>
                    </a:lnTo>
                    <a:lnTo>
                      <a:pt x="10918" y="8548"/>
                    </a:lnTo>
                    <a:lnTo>
                      <a:pt x="11278" y="8453"/>
                    </a:lnTo>
                    <a:lnTo>
                      <a:pt x="11335" y="8415"/>
                    </a:lnTo>
                    <a:lnTo>
                      <a:pt x="11373" y="8378"/>
                    </a:lnTo>
                    <a:lnTo>
                      <a:pt x="11392" y="8321"/>
                    </a:lnTo>
                    <a:lnTo>
                      <a:pt x="11392" y="8264"/>
                    </a:lnTo>
                    <a:lnTo>
                      <a:pt x="11373" y="8226"/>
                    </a:lnTo>
                    <a:lnTo>
                      <a:pt x="11335" y="8169"/>
                    </a:lnTo>
                    <a:lnTo>
                      <a:pt x="11297" y="8131"/>
                    </a:lnTo>
                    <a:lnTo>
                      <a:pt x="11183" y="8131"/>
                    </a:lnTo>
                    <a:lnTo>
                      <a:pt x="10842" y="8226"/>
                    </a:lnTo>
                    <a:lnTo>
                      <a:pt x="10482" y="8340"/>
                    </a:lnTo>
                    <a:lnTo>
                      <a:pt x="10141" y="8472"/>
                    </a:lnTo>
                    <a:lnTo>
                      <a:pt x="9800" y="8605"/>
                    </a:lnTo>
                    <a:lnTo>
                      <a:pt x="9724" y="8397"/>
                    </a:lnTo>
                    <a:lnTo>
                      <a:pt x="9629" y="8188"/>
                    </a:lnTo>
                    <a:lnTo>
                      <a:pt x="9819" y="8112"/>
                    </a:lnTo>
                    <a:lnTo>
                      <a:pt x="10425" y="7904"/>
                    </a:lnTo>
                    <a:lnTo>
                      <a:pt x="10463" y="7885"/>
                    </a:lnTo>
                    <a:lnTo>
                      <a:pt x="10501" y="7847"/>
                    </a:lnTo>
                    <a:lnTo>
                      <a:pt x="10539" y="7790"/>
                    </a:lnTo>
                    <a:close/>
                    <a:moveTo>
                      <a:pt x="14917" y="8776"/>
                    </a:moveTo>
                    <a:lnTo>
                      <a:pt x="15145" y="9003"/>
                    </a:lnTo>
                    <a:lnTo>
                      <a:pt x="15353" y="9230"/>
                    </a:lnTo>
                    <a:lnTo>
                      <a:pt x="15543" y="9477"/>
                    </a:lnTo>
                    <a:lnTo>
                      <a:pt x="15694" y="9761"/>
                    </a:lnTo>
                    <a:lnTo>
                      <a:pt x="15732" y="9799"/>
                    </a:lnTo>
                    <a:lnTo>
                      <a:pt x="15751" y="9818"/>
                    </a:lnTo>
                    <a:lnTo>
                      <a:pt x="15694" y="9951"/>
                    </a:lnTo>
                    <a:lnTo>
                      <a:pt x="15637" y="10083"/>
                    </a:lnTo>
                    <a:lnTo>
                      <a:pt x="14822" y="9856"/>
                    </a:lnTo>
                    <a:lnTo>
                      <a:pt x="13988" y="9647"/>
                    </a:lnTo>
                    <a:lnTo>
                      <a:pt x="13590" y="9553"/>
                    </a:lnTo>
                    <a:lnTo>
                      <a:pt x="13173" y="9477"/>
                    </a:lnTo>
                    <a:lnTo>
                      <a:pt x="12757" y="9420"/>
                    </a:lnTo>
                    <a:lnTo>
                      <a:pt x="12321" y="9363"/>
                    </a:lnTo>
                    <a:lnTo>
                      <a:pt x="12757" y="9117"/>
                    </a:lnTo>
                    <a:lnTo>
                      <a:pt x="13192" y="8908"/>
                    </a:lnTo>
                    <a:lnTo>
                      <a:pt x="13230" y="8927"/>
                    </a:lnTo>
                    <a:lnTo>
                      <a:pt x="13249" y="8984"/>
                    </a:lnTo>
                    <a:lnTo>
                      <a:pt x="13268" y="9022"/>
                    </a:lnTo>
                    <a:lnTo>
                      <a:pt x="13325" y="9060"/>
                    </a:lnTo>
                    <a:lnTo>
                      <a:pt x="13420" y="9060"/>
                    </a:lnTo>
                    <a:lnTo>
                      <a:pt x="13477" y="9041"/>
                    </a:lnTo>
                    <a:lnTo>
                      <a:pt x="13553" y="9060"/>
                    </a:lnTo>
                    <a:lnTo>
                      <a:pt x="13628" y="9060"/>
                    </a:lnTo>
                    <a:lnTo>
                      <a:pt x="13666" y="9022"/>
                    </a:lnTo>
                    <a:lnTo>
                      <a:pt x="13685" y="9003"/>
                    </a:lnTo>
                    <a:lnTo>
                      <a:pt x="14292" y="8889"/>
                    </a:lnTo>
                    <a:lnTo>
                      <a:pt x="14917" y="8776"/>
                    </a:lnTo>
                    <a:close/>
                    <a:moveTo>
                      <a:pt x="8852" y="8017"/>
                    </a:moveTo>
                    <a:lnTo>
                      <a:pt x="8170" y="8605"/>
                    </a:lnTo>
                    <a:lnTo>
                      <a:pt x="7450" y="9136"/>
                    </a:lnTo>
                    <a:lnTo>
                      <a:pt x="6729" y="9629"/>
                    </a:lnTo>
                    <a:lnTo>
                      <a:pt x="5971" y="10102"/>
                    </a:lnTo>
                    <a:lnTo>
                      <a:pt x="5952" y="10121"/>
                    </a:lnTo>
                    <a:lnTo>
                      <a:pt x="5933" y="10102"/>
                    </a:lnTo>
                    <a:lnTo>
                      <a:pt x="5649" y="10027"/>
                    </a:lnTo>
                    <a:lnTo>
                      <a:pt x="5346" y="9989"/>
                    </a:lnTo>
                    <a:lnTo>
                      <a:pt x="5061" y="9951"/>
                    </a:lnTo>
                    <a:lnTo>
                      <a:pt x="4720" y="9951"/>
                    </a:lnTo>
                    <a:lnTo>
                      <a:pt x="5232" y="9761"/>
                    </a:lnTo>
                    <a:lnTo>
                      <a:pt x="5744" y="9553"/>
                    </a:lnTo>
                    <a:lnTo>
                      <a:pt x="6255" y="9325"/>
                    </a:lnTo>
                    <a:lnTo>
                      <a:pt x="6729" y="9041"/>
                    </a:lnTo>
                    <a:lnTo>
                      <a:pt x="7108" y="8814"/>
                    </a:lnTo>
                    <a:lnTo>
                      <a:pt x="7450" y="8567"/>
                    </a:lnTo>
                    <a:lnTo>
                      <a:pt x="7772" y="8340"/>
                    </a:lnTo>
                    <a:lnTo>
                      <a:pt x="7942" y="8245"/>
                    </a:lnTo>
                    <a:lnTo>
                      <a:pt x="8094" y="8169"/>
                    </a:lnTo>
                    <a:lnTo>
                      <a:pt x="8265" y="8093"/>
                    </a:lnTo>
                    <a:lnTo>
                      <a:pt x="8435" y="8055"/>
                    </a:lnTo>
                    <a:lnTo>
                      <a:pt x="8606" y="8036"/>
                    </a:lnTo>
                    <a:lnTo>
                      <a:pt x="8795" y="8017"/>
                    </a:lnTo>
                    <a:close/>
                    <a:moveTo>
                      <a:pt x="9497" y="9155"/>
                    </a:moveTo>
                    <a:lnTo>
                      <a:pt x="9838" y="9230"/>
                    </a:lnTo>
                    <a:lnTo>
                      <a:pt x="10160" y="9325"/>
                    </a:lnTo>
                    <a:lnTo>
                      <a:pt x="10482" y="9420"/>
                    </a:lnTo>
                    <a:lnTo>
                      <a:pt x="10804" y="9534"/>
                    </a:lnTo>
                    <a:lnTo>
                      <a:pt x="11127" y="9666"/>
                    </a:lnTo>
                    <a:lnTo>
                      <a:pt x="11430" y="9799"/>
                    </a:lnTo>
                    <a:lnTo>
                      <a:pt x="11752" y="9951"/>
                    </a:lnTo>
                    <a:lnTo>
                      <a:pt x="12055" y="10102"/>
                    </a:lnTo>
                    <a:lnTo>
                      <a:pt x="11828" y="10368"/>
                    </a:lnTo>
                    <a:lnTo>
                      <a:pt x="11127" y="10102"/>
                    </a:lnTo>
                    <a:lnTo>
                      <a:pt x="10406" y="9875"/>
                    </a:lnTo>
                    <a:lnTo>
                      <a:pt x="9667" y="9685"/>
                    </a:lnTo>
                    <a:lnTo>
                      <a:pt x="8928" y="9553"/>
                    </a:lnTo>
                    <a:lnTo>
                      <a:pt x="9497" y="9155"/>
                    </a:lnTo>
                    <a:close/>
                    <a:moveTo>
                      <a:pt x="5554" y="8188"/>
                    </a:moveTo>
                    <a:lnTo>
                      <a:pt x="5611" y="8378"/>
                    </a:lnTo>
                    <a:lnTo>
                      <a:pt x="5649" y="8548"/>
                    </a:lnTo>
                    <a:lnTo>
                      <a:pt x="5668" y="8719"/>
                    </a:lnTo>
                    <a:lnTo>
                      <a:pt x="5687" y="8927"/>
                    </a:lnTo>
                    <a:lnTo>
                      <a:pt x="5706" y="9003"/>
                    </a:lnTo>
                    <a:lnTo>
                      <a:pt x="5744" y="9041"/>
                    </a:lnTo>
                    <a:lnTo>
                      <a:pt x="5801" y="9079"/>
                    </a:lnTo>
                    <a:lnTo>
                      <a:pt x="5857" y="9098"/>
                    </a:lnTo>
                    <a:lnTo>
                      <a:pt x="5914" y="9079"/>
                    </a:lnTo>
                    <a:lnTo>
                      <a:pt x="5971" y="9041"/>
                    </a:lnTo>
                    <a:lnTo>
                      <a:pt x="6009" y="9003"/>
                    </a:lnTo>
                    <a:lnTo>
                      <a:pt x="6009" y="8927"/>
                    </a:lnTo>
                    <a:lnTo>
                      <a:pt x="6009" y="8738"/>
                    </a:lnTo>
                    <a:lnTo>
                      <a:pt x="5990" y="8567"/>
                    </a:lnTo>
                    <a:lnTo>
                      <a:pt x="5952" y="8397"/>
                    </a:lnTo>
                    <a:lnTo>
                      <a:pt x="5914" y="8226"/>
                    </a:lnTo>
                    <a:lnTo>
                      <a:pt x="6350" y="8207"/>
                    </a:lnTo>
                    <a:lnTo>
                      <a:pt x="6388" y="8264"/>
                    </a:lnTo>
                    <a:lnTo>
                      <a:pt x="6445" y="8302"/>
                    </a:lnTo>
                    <a:lnTo>
                      <a:pt x="6445" y="8340"/>
                    </a:lnTo>
                    <a:lnTo>
                      <a:pt x="6464" y="8662"/>
                    </a:lnTo>
                    <a:lnTo>
                      <a:pt x="6483" y="8738"/>
                    </a:lnTo>
                    <a:lnTo>
                      <a:pt x="6540" y="8795"/>
                    </a:lnTo>
                    <a:lnTo>
                      <a:pt x="6085" y="9041"/>
                    </a:lnTo>
                    <a:lnTo>
                      <a:pt x="5611" y="9268"/>
                    </a:lnTo>
                    <a:lnTo>
                      <a:pt x="5118" y="9458"/>
                    </a:lnTo>
                    <a:lnTo>
                      <a:pt x="4625" y="9629"/>
                    </a:lnTo>
                    <a:lnTo>
                      <a:pt x="4569" y="9629"/>
                    </a:lnTo>
                    <a:lnTo>
                      <a:pt x="4512" y="9647"/>
                    </a:lnTo>
                    <a:lnTo>
                      <a:pt x="3924" y="9875"/>
                    </a:lnTo>
                    <a:lnTo>
                      <a:pt x="3337" y="10083"/>
                    </a:lnTo>
                    <a:lnTo>
                      <a:pt x="2730" y="10292"/>
                    </a:lnTo>
                    <a:lnTo>
                      <a:pt x="2124" y="10481"/>
                    </a:lnTo>
                    <a:lnTo>
                      <a:pt x="1934" y="10519"/>
                    </a:lnTo>
                    <a:lnTo>
                      <a:pt x="1764" y="10538"/>
                    </a:lnTo>
                    <a:lnTo>
                      <a:pt x="1669" y="10519"/>
                    </a:lnTo>
                    <a:lnTo>
                      <a:pt x="1593" y="10519"/>
                    </a:lnTo>
                    <a:lnTo>
                      <a:pt x="1517" y="10481"/>
                    </a:lnTo>
                    <a:lnTo>
                      <a:pt x="1441" y="10444"/>
                    </a:lnTo>
                    <a:lnTo>
                      <a:pt x="1328" y="10349"/>
                    </a:lnTo>
                    <a:lnTo>
                      <a:pt x="1233" y="10216"/>
                    </a:lnTo>
                    <a:lnTo>
                      <a:pt x="1157" y="10064"/>
                    </a:lnTo>
                    <a:lnTo>
                      <a:pt x="1100" y="9913"/>
                    </a:lnTo>
                    <a:lnTo>
                      <a:pt x="986" y="9534"/>
                    </a:lnTo>
                    <a:lnTo>
                      <a:pt x="1233" y="9420"/>
                    </a:lnTo>
                    <a:lnTo>
                      <a:pt x="1479" y="9325"/>
                    </a:lnTo>
                    <a:lnTo>
                      <a:pt x="1726" y="9230"/>
                    </a:lnTo>
                    <a:lnTo>
                      <a:pt x="1972" y="9155"/>
                    </a:lnTo>
                    <a:lnTo>
                      <a:pt x="3014" y="8889"/>
                    </a:lnTo>
                    <a:lnTo>
                      <a:pt x="5554" y="8188"/>
                    </a:lnTo>
                    <a:close/>
                    <a:moveTo>
                      <a:pt x="4796" y="10273"/>
                    </a:moveTo>
                    <a:lnTo>
                      <a:pt x="5175" y="10292"/>
                    </a:lnTo>
                    <a:lnTo>
                      <a:pt x="5554" y="10349"/>
                    </a:lnTo>
                    <a:lnTo>
                      <a:pt x="5611" y="10368"/>
                    </a:lnTo>
                    <a:lnTo>
                      <a:pt x="5668" y="10406"/>
                    </a:lnTo>
                    <a:lnTo>
                      <a:pt x="5687" y="10444"/>
                    </a:lnTo>
                    <a:lnTo>
                      <a:pt x="5706" y="10500"/>
                    </a:lnTo>
                    <a:lnTo>
                      <a:pt x="5744" y="10652"/>
                    </a:lnTo>
                    <a:lnTo>
                      <a:pt x="5744" y="10804"/>
                    </a:lnTo>
                    <a:lnTo>
                      <a:pt x="5459" y="10766"/>
                    </a:lnTo>
                    <a:lnTo>
                      <a:pt x="4910" y="10766"/>
                    </a:lnTo>
                    <a:lnTo>
                      <a:pt x="4625" y="10804"/>
                    </a:lnTo>
                    <a:lnTo>
                      <a:pt x="4607" y="10273"/>
                    </a:lnTo>
                    <a:close/>
                    <a:moveTo>
                      <a:pt x="9212" y="8245"/>
                    </a:moveTo>
                    <a:lnTo>
                      <a:pt x="9288" y="8283"/>
                    </a:lnTo>
                    <a:lnTo>
                      <a:pt x="9326" y="8340"/>
                    </a:lnTo>
                    <a:lnTo>
                      <a:pt x="9383" y="8397"/>
                    </a:lnTo>
                    <a:lnTo>
                      <a:pt x="9421" y="8472"/>
                    </a:lnTo>
                    <a:lnTo>
                      <a:pt x="9421" y="8529"/>
                    </a:lnTo>
                    <a:lnTo>
                      <a:pt x="9421" y="8605"/>
                    </a:lnTo>
                    <a:lnTo>
                      <a:pt x="9383" y="8681"/>
                    </a:lnTo>
                    <a:lnTo>
                      <a:pt x="9307" y="8832"/>
                    </a:lnTo>
                    <a:lnTo>
                      <a:pt x="9155" y="8984"/>
                    </a:lnTo>
                    <a:lnTo>
                      <a:pt x="8966" y="9155"/>
                    </a:lnTo>
                    <a:lnTo>
                      <a:pt x="8738" y="9325"/>
                    </a:lnTo>
                    <a:lnTo>
                      <a:pt x="8492" y="9496"/>
                    </a:lnTo>
                    <a:lnTo>
                      <a:pt x="8208" y="9685"/>
                    </a:lnTo>
                    <a:lnTo>
                      <a:pt x="7620" y="10027"/>
                    </a:lnTo>
                    <a:lnTo>
                      <a:pt x="7033" y="10330"/>
                    </a:lnTo>
                    <a:lnTo>
                      <a:pt x="6483" y="10614"/>
                    </a:lnTo>
                    <a:lnTo>
                      <a:pt x="6047" y="10804"/>
                    </a:lnTo>
                    <a:lnTo>
                      <a:pt x="6047" y="10406"/>
                    </a:lnTo>
                    <a:lnTo>
                      <a:pt x="6085" y="10406"/>
                    </a:lnTo>
                    <a:lnTo>
                      <a:pt x="6123" y="10387"/>
                    </a:lnTo>
                    <a:lnTo>
                      <a:pt x="6559" y="10140"/>
                    </a:lnTo>
                    <a:lnTo>
                      <a:pt x="6976" y="9875"/>
                    </a:lnTo>
                    <a:lnTo>
                      <a:pt x="7393" y="9591"/>
                    </a:lnTo>
                    <a:lnTo>
                      <a:pt x="7791" y="9306"/>
                    </a:lnTo>
                    <a:lnTo>
                      <a:pt x="8151" y="9041"/>
                    </a:lnTo>
                    <a:lnTo>
                      <a:pt x="8492" y="8757"/>
                    </a:lnTo>
                    <a:lnTo>
                      <a:pt x="8644" y="8624"/>
                    </a:lnTo>
                    <a:lnTo>
                      <a:pt x="8814" y="8453"/>
                    </a:lnTo>
                    <a:lnTo>
                      <a:pt x="8909" y="8378"/>
                    </a:lnTo>
                    <a:lnTo>
                      <a:pt x="8985" y="8302"/>
                    </a:lnTo>
                    <a:lnTo>
                      <a:pt x="9080" y="8264"/>
                    </a:lnTo>
                    <a:lnTo>
                      <a:pt x="9155" y="8245"/>
                    </a:lnTo>
                    <a:close/>
                    <a:moveTo>
                      <a:pt x="8530" y="9799"/>
                    </a:moveTo>
                    <a:lnTo>
                      <a:pt x="8606" y="9837"/>
                    </a:lnTo>
                    <a:lnTo>
                      <a:pt x="8985" y="9894"/>
                    </a:lnTo>
                    <a:lnTo>
                      <a:pt x="9383" y="9970"/>
                    </a:lnTo>
                    <a:lnTo>
                      <a:pt x="9781" y="10064"/>
                    </a:lnTo>
                    <a:lnTo>
                      <a:pt x="10160" y="10159"/>
                    </a:lnTo>
                    <a:lnTo>
                      <a:pt x="10539" y="10273"/>
                    </a:lnTo>
                    <a:lnTo>
                      <a:pt x="10918" y="10387"/>
                    </a:lnTo>
                    <a:lnTo>
                      <a:pt x="11297" y="10519"/>
                    </a:lnTo>
                    <a:lnTo>
                      <a:pt x="11676" y="10652"/>
                    </a:lnTo>
                    <a:lnTo>
                      <a:pt x="11525" y="10804"/>
                    </a:lnTo>
                    <a:lnTo>
                      <a:pt x="11411" y="10974"/>
                    </a:lnTo>
                    <a:lnTo>
                      <a:pt x="11373" y="11031"/>
                    </a:lnTo>
                    <a:lnTo>
                      <a:pt x="11316" y="11050"/>
                    </a:lnTo>
                    <a:lnTo>
                      <a:pt x="11259" y="11069"/>
                    </a:lnTo>
                    <a:lnTo>
                      <a:pt x="11183" y="11069"/>
                    </a:lnTo>
                    <a:lnTo>
                      <a:pt x="11032" y="11050"/>
                    </a:lnTo>
                    <a:lnTo>
                      <a:pt x="10842" y="11012"/>
                    </a:lnTo>
                    <a:lnTo>
                      <a:pt x="10653" y="10936"/>
                    </a:lnTo>
                    <a:lnTo>
                      <a:pt x="10463" y="10860"/>
                    </a:lnTo>
                    <a:lnTo>
                      <a:pt x="9876" y="10595"/>
                    </a:lnTo>
                    <a:lnTo>
                      <a:pt x="9402" y="10425"/>
                    </a:lnTo>
                    <a:lnTo>
                      <a:pt x="8928" y="10311"/>
                    </a:lnTo>
                    <a:lnTo>
                      <a:pt x="8435" y="10216"/>
                    </a:lnTo>
                    <a:lnTo>
                      <a:pt x="7942" y="10159"/>
                    </a:lnTo>
                    <a:lnTo>
                      <a:pt x="8530" y="9799"/>
                    </a:lnTo>
                    <a:close/>
                    <a:moveTo>
                      <a:pt x="15183" y="0"/>
                    </a:moveTo>
                    <a:lnTo>
                      <a:pt x="15107" y="19"/>
                    </a:lnTo>
                    <a:lnTo>
                      <a:pt x="15069" y="57"/>
                    </a:lnTo>
                    <a:lnTo>
                      <a:pt x="15031" y="114"/>
                    </a:lnTo>
                    <a:lnTo>
                      <a:pt x="15031" y="171"/>
                    </a:lnTo>
                    <a:lnTo>
                      <a:pt x="15050" y="228"/>
                    </a:lnTo>
                    <a:lnTo>
                      <a:pt x="15069" y="284"/>
                    </a:lnTo>
                    <a:lnTo>
                      <a:pt x="15126" y="322"/>
                    </a:lnTo>
                    <a:lnTo>
                      <a:pt x="15183" y="341"/>
                    </a:lnTo>
                    <a:lnTo>
                      <a:pt x="15524" y="360"/>
                    </a:lnTo>
                    <a:lnTo>
                      <a:pt x="15865" y="417"/>
                    </a:lnTo>
                    <a:lnTo>
                      <a:pt x="16509" y="531"/>
                    </a:lnTo>
                    <a:lnTo>
                      <a:pt x="17059" y="682"/>
                    </a:lnTo>
                    <a:lnTo>
                      <a:pt x="17267" y="758"/>
                    </a:lnTo>
                    <a:lnTo>
                      <a:pt x="17457" y="815"/>
                    </a:lnTo>
                    <a:lnTo>
                      <a:pt x="17609" y="891"/>
                    </a:lnTo>
                    <a:lnTo>
                      <a:pt x="17722" y="986"/>
                    </a:lnTo>
                    <a:lnTo>
                      <a:pt x="17817" y="1080"/>
                    </a:lnTo>
                    <a:lnTo>
                      <a:pt x="17855" y="1213"/>
                    </a:lnTo>
                    <a:lnTo>
                      <a:pt x="17874" y="1346"/>
                    </a:lnTo>
                    <a:lnTo>
                      <a:pt x="17874" y="1497"/>
                    </a:lnTo>
                    <a:lnTo>
                      <a:pt x="17817" y="1668"/>
                    </a:lnTo>
                    <a:lnTo>
                      <a:pt x="17533" y="1516"/>
                    </a:lnTo>
                    <a:lnTo>
                      <a:pt x="17248" y="1384"/>
                    </a:lnTo>
                    <a:lnTo>
                      <a:pt x="16945" y="1270"/>
                    </a:lnTo>
                    <a:lnTo>
                      <a:pt x="16642" y="1175"/>
                    </a:lnTo>
                    <a:lnTo>
                      <a:pt x="16566" y="1156"/>
                    </a:lnTo>
                    <a:lnTo>
                      <a:pt x="16490" y="1156"/>
                    </a:lnTo>
                    <a:lnTo>
                      <a:pt x="16320" y="1175"/>
                    </a:lnTo>
                    <a:lnTo>
                      <a:pt x="16149" y="1194"/>
                    </a:lnTo>
                    <a:lnTo>
                      <a:pt x="16016" y="1175"/>
                    </a:lnTo>
                    <a:lnTo>
                      <a:pt x="15941" y="1137"/>
                    </a:lnTo>
                    <a:lnTo>
                      <a:pt x="15865" y="1099"/>
                    </a:lnTo>
                    <a:lnTo>
                      <a:pt x="15751" y="1043"/>
                    </a:lnTo>
                    <a:lnTo>
                      <a:pt x="15637" y="1005"/>
                    </a:lnTo>
                    <a:lnTo>
                      <a:pt x="15505" y="986"/>
                    </a:lnTo>
                    <a:lnTo>
                      <a:pt x="15201" y="986"/>
                    </a:lnTo>
                    <a:lnTo>
                      <a:pt x="15050" y="1024"/>
                    </a:lnTo>
                    <a:lnTo>
                      <a:pt x="14917" y="1062"/>
                    </a:lnTo>
                    <a:lnTo>
                      <a:pt x="14652" y="1156"/>
                    </a:lnTo>
                    <a:lnTo>
                      <a:pt x="14462" y="1232"/>
                    </a:lnTo>
                    <a:lnTo>
                      <a:pt x="14273" y="1289"/>
                    </a:lnTo>
                    <a:lnTo>
                      <a:pt x="13875" y="1384"/>
                    </a:lnTo>
                    <a:lnTo>
                      <a:pt x="13496" y="1441"/>
                    </a:lnTo>
                    <a:lnTo>
                      <a:pt x="13079" y="1497"/>
                    </a:lnTo>
                    <a:lnTo>
                      <a:pt x="12927" y="1535"/>
                    </a:lnTo>
                    <a:lnTo>
                      <a:pt x="12794" y="1592"/>
                    </a:lnTo>
                    <a:lnTo>
                      <a:pt x="12662" y="1649"/>
                    </a:lnTo>
                    <a:lnTo>
                      <a:pt x="12548" y="1725"/>
                    </a:lnTo>
                    <a:lnTo>
                      <a:pt x="12453" y="1820"/>
                    </a:lnTo>
                    <a:lnTo>
                      <a:pt x="12358" y="1933"/>
                    </a:lnTo>
                    <a:lnTo>
                      <a:pt x="12264" y="2047"/>
                    </a:lnTo>
                    <a:lnTo>
                      <a:pt x="12207" y="2180"/>
                    </a:lnTo>
                    <a:lnTo>
                      <a:pt x="12017" y="2104"/>
                    </a:lnTo>
                    <a:lnTo>
                      <a:pt x="11960" y="2066"/>
                    </a:lnTo>
                    <a:lnTo>
                      <a:pt x="11904" y="1971"/>
                    </a:lnTo>
                    <a:lnTo>
                      <a:pt x="11847" y="1895"/>
                    </a:lnTo>
                    <a:lnTo>
                      <a:pt x="11847" y="1820"/>
                    </a:lnTo>
                    <a:lnTo>
                      <a:pt x="11866" y="1744"/>
                    </a:lnTo>
                    <a:lnTo>
                      <a:pt x="11885" y="1668"/>
                    </a:lnTo>
                    <a:lnTo>
                      <a:pt x="11942" y="1573"/>
                    </a:lnTo>
                    <a:lnTo>
                      <a:pt x="12074" y="1403"/>
                    </a:lnTo>
                    <a:lnTo>
                      <a:pt x="12226" y="1213"/>
                    </a:lnTo>
                    <a:lnTo>
                      <a:pt x="12396" y="1062"/>
                    </a:lnTo>
                    <a:lnTo>
                      <a:pt x="12567" y="929"/>
                    </a:lnTo>
                    <a:lnTo>
                      <a:pt x="12794" y="758"/>
                    </a:lnTo>
                    <a:lnTo>
                      <a:pt x="12984" y="663"/>
                    </a:lnTo>
                    <a:lnTo>
                      <a:pt x="13173" y="588"/>
                    </a:lnTo>
                    <a:lnTo>
                      <a:pt x="13363" y="531"/>
                    </a:lnTo>
                    <a:lnTo>
                      <a:pt x="13571" y="474"/>
                    </a:lnTo>
                    <a:lnTo>
                      <a:pt x="13988" y="398"/>
                    </a:lnTo>
                    <a:lnTo>
                      <a:pt x="14386" y="341"/>
                    </a:lnTo>
                    <a:lnTo>
                      <a:pt x="14462" y="322"/>
                    </a:lnTo>
                    <a:lnTo>
                      <a:pt x="14500" y="284"/>
                    </a:lnTo>
                    <a:lnTo>
                      <a:pt x="14519" y="228"/>
                    </a:lnTo>
                    <a:lnTo>
                      <a:pt x="14519" y="171"/>
                    </a:lnTo>
                    <a:lnTo>
                      <a:pt x="14481" y="114"/>
                    </a:lnTo>
                    <a:lnTo>
                      <a:pt x="14443" y="76"/>
                    </a:lnTo>
                    <a:lnTo>
                      <a:pt x="14405" y="38"/>
                    </a:lnTo>
                    <a:lnTo>
                      <a:pt x="14330" y="19"/>
                    </a:lnTo>
                    <a:lnTo>
                      <a:pt x="14311" y="38"/>
                    </a:lnTo>
                    <a:lnTo>
                      <a:pt x="13894" y="95"/>
                    </a:lnTo>
                    <a:lnTo>
                      <a:pt x="13458" y="190"/>
                    </a:lnTo>
                    <a:lnTo>
                      <a:pt x="13003" y="341"/>
                    </a:lnTo>
                    <a:lnTo>
                      <a:pt x="12794" y="417"/>
                    </a:lnTo>
                    <a:lnTo>
                      <a:pt x="12586" y="512"/>
                    </a:lnTo>
                    <a:lnTo>
                      <a:pt x="12377" y="626"/>
                    </a:lnTo>
                    <a:lnTo>
                      <a:pt x="12188" y="758"/>
                    </a:lnTo>
                    <a:lnTo>
                      <a:pt x="12036" y="891"/>
                    </a:lnTo>
                    <a:lnTo>
                      <a:pt x="11885" y="1043"/>
                    </a:lnTo>
                    <a:lnTo>
                      <a:pt x="11752" y="1213"/>
                    </a:lnTo>
                    <a:lnTo>
                      <a:pt x="11657" y="1403"/>
                    </a:lnTo>
                    <a:lnTo>
                      <a:pt x="11581" y="1611"/>
                    </a:lnTo>
                    <a:lnTo>
                      <a:pt x="11562" y="1839"/>
                    </a:lnTo>
                    <a:lnTo>
                      <a:pt x="11506" y="1895"/>
                    </a:lnTo>
                    <a:lnTo>
                      <a:pt x="11487" y="1971"/>
                    </a:lnTo>
                    <a:lnTo>
                      <a:pt x="11506" y="2047"/>
                    </a:lnTo>
                    <a:lnTo>
                      <a:pt x="11525" y="2085"/>
                    </a:lnTo>
                    <a:lnTo>
                      <a:pt x="11562" y="2104"/>
                    </a:lnTo>
                    <a:lnTo>
                      <a:pt x="11600" y="2199"/>
                    </a:lnTo>
                    <a:lnTo>
                      <a:pt x="11657" y="2275"/>
                    </a:lnTo>
                    <a:lnTo>
                      <a:pt x="11828" y="2919"/>
                    </a:lnTo>
                    <a:lnTo>
                      <a:pt x="11942" y="3412"/>
                    </a:lnTo>
                    <a:lnTo>
                      <a:pt x="12377" y="4738"/>
                    </a:lnTo>
                    <a:lnTo>
                      <a:pt x="12150" y="4852"/>
                    </a:lnTo>
                    <a:lnTo>
                      <a:pt x="11942" y="4947"/>
                    </a:lnTo>
                    <a:lnTo>
                      <a:pt x="11904" y="4966"/>
                    </a:lnTo>
                    <a:lnTo>
                      <a:pt x="11885" y="5004"/>
                    </a:lnTo>
                    <a:lnTo>
                      <a:pt x="11847" y="5080"/>
                    </a:lnTo>
                    <a:lnTo>
                      <a:pt x="11714" y="5023"/>
                    </a:lnTo>
                    <a:lnTo>
                      <a:pt x="11619" y="4966"/>
                    </a:lnTo>
                    <a:lnTo>
                      <a:pt x="11525" y="4890"/>
                    </a:lnTo>
                    <a:lnTo>
                      <a:pt x="11468" y="4833"/>
                    </a:lnTo>
                    <a:lnTo>
                      <a:pt x="11392" y="4776"/>
                    </a:lnTo>
                    <a:lnTo>
                      <a:pt x="11316" y="4757"/>
                    </a:lnTo>
                    <a:lnTo>
                      <a:pt x="11240" y="4776"/>
                    </a:lnTo>
                    <a:lnTo>
                      <a:pt x="11183" y="4814"/>
                    </a:lnTo>
                    <a:lnTo>
                      <a:pt x="11089" y="4814"/>
                    </a:lnTo>
                    <a:lnTo>
                      <a:pt x="11051" y="4833"/>
                    </a:lnTo>
                    <a:lnTo>
                      <a:pt x="11013" y="4871"/>
                    </a:lnTo>
                    <a:lnTo>
                      <a:pt x="10975" y="4928"/>
                    </a:lnTo>
                    <a:lnTo>
                      <a:pt x="10918" y="5061"/>
                    </a:lnTo>
                    <a:lnTo>
                      <a:pt x="10861" y="5174"/>
                    </a:lnTo>
                    <a:lnTo>
                      <a:pt x="10766" y="5269"/>
                    </a:lnTo>
                    <a:lnTo>
                      <a:pt x="10691" y="5345"/>
                    </a:lnTo>
                    <a:lnTo>
                      <a:pt x="10577" y="5421"/>
                    </a:lnTo>
                    <a:lnTo>
                      <a:pt x="10463" y="5478"/>
                    </a:lnTo>
                    <a:lnTo>
                      <a:pt x="10236" y="5572"/>
                    </a:lnTo>
                    <a:lnTo>
                      <a:pt x="9970" y="5648"/>
                    </a:lnTo>
                    <a:lnTo>
                      <a:pt x="9705" y="5686"/>
                    </a:lnTo>
                    <a:lnTo>
                      <a:pt x="9212" y="5762"/>
                    </a:lnTo>
                    <a:lnTo>
                      <a:pt x="8378" y="5914"/>
                    </a:lnTo>
                    <a:lnTo>
                      <a:pt x="7563" y="6103"/>
                    </a:lnTo>
                    <a:lnTo>
                      <a:pt x="6900" y="6293"/>
                    </a:lnTo>
                    <a:lnTo>
                      <a:pt x="6274" y="6501"/>
                    </a:lnTo>
                    <a:lnTo>
                      <a:pt x="5649" y="6767"/>
                    </a:lnTo>
                    <a:lnTo>
                      <a:pt x="5346" y="6918"/>
                    </a:lnTo>
                    <a:lnTo>
                      <a:pt x="5042" y="7070"/>
                    </a:lnTo>
                    <a:lnTo>
                      <a:pt x="4891" y="6842"/>
                    </a:lnTo>
                    <a:lnTo>
                      <a:pt x="4720" y="6615"/>
                    </a:lnTo>
                    <a:lnTo>
                      <a:pt x="4872" y="6539"/>
                    </a:lnTo>
                    <a:lnTo>
                      <a:pt x="5024" y="6444"/>
                    </a:lnTo>
                    <a:lnTo>
                      <a:pt x="5327" y="6255"/>
                    </a:lnTo>
                    <a:lnTo>
                      <a:pt x="5516" y="6160"/>
                    </a:lnTo>
                    <a:lnTo>
                      <a:pt x="5687" y="6065"/>
                    </a:lnTo>
                    <a:lnTo>
                      <a:pt x="5876" y="6008"/>
                    </a:lnTo>
                    <a:lnTo>
                      <a:pt x="6066" y="5933"/>
                    </a:lnTo>
                    <a:lnTo>
                      <a:pt x="6464" y="5838"/>
                    </a:lnTo>
                    <a:lnTo>
                      <a:pt x="6862" y="5762"/>
                    </a:lnTo>
                    <a:lnTo>
                      <a:pt x="8151" y="5516"/>
                    </a:lnTo>
                    <a:lnTo>
                      <a:pt x="8795" y="5402"/>
                    </a:lnTo>
                    <a:lnTo>
                      <a:pt x="9440" y="5269"/>
                    </a:lnTo>
                    <a:lnTo>
                      <a:pt x="9932" y="5155"/>
                    </a:lnTo>
                    <a:lnTo>
                      <a:pt x="10198" y="5118"/>
                    </a:lnTo>
                    <a:lnTo>
                      <a:pt x="10463" y="5042"/>
                    </a:lnTo>
                    <a:lnTo>
                      <a:pt x="10710" y="4966"/>
                    </a:lnTo>
                    <a:lnTo>
                      <a:pt x="10937" y="4852"/>
                    </a:lnTo>
                    <a:lnTo>
                      <a:pt x="11145" y="4720"/>
                    </a:lnTo>
                    <a:lnTo>
                      <a:pt x="11240" y="4644"/>
                    </a:lnTo>
                    <a:lnTo>
                      <a:pt x="11335" y="4549"/>
                    </a:lnTo>
                    <a:lnTo>
                      <a:pt x="11373" y="4492"/>
                    </a:lnTo>
                    <a:lnTo>
                      <a:pt x="11373" y="4435"/>
                    </a:lnTo>
                    <a:lnTo>
                      <a:pt x="11373" y="4378"/>
                    </a:lnTo>
                    <a:lnTo>
                      <a:pt x="11335" y="4322"/>
                    </a:lnTo>
                    <a:lnTo>
                      <a:pt x="11183" y="4132"/>
                    </a:lnTo>
                    <a:lnTo>
                      <a:pt x="11051" y="3999"/>
                    </a:lnTo>
                    <a:lnTo>
                      <a:pt x="10899" y="3867"/>
                    </a:lnTo>
                    <a:lnTo>
                      <a:pt x="10766" y="3772"/>
                    </a:lnTo>
                    <a:lnTo>
                      <a:pt x="10634" y="3715"/>
                    </a:lnTo>
                    <a:lnTo>
                      <a:pt x="10482" y="3658"/>
                    </a:lnTo>
                    <a:lnTo>
                      <a:pt x="10349" y="3639"/>
                    </a:lnTo>
                    <a:lnTo>
                      <a:pt x="10198" y="3620"/>
                    </a:lnTo>
                    <a:lnTo>
                      <a:pt x="9970" y="3639"/>
                    </a:lnTo>
                    <a:lnTo>
                      <a:pt x="9705" y="3696"/>
                    </a:lnTo>
                    <a:lnTo>
                      <a:pt x="9440" y="3772"/>
                    </a:lnTo>
                    <a:lnTo>
                      <a:pt x="9136" y="3867"/>
                    </a:lnTo>
                    <a:lnTo>
                      <a:pt x="8340" y="4113"/>
                    </a:lnTo>
                    <a:lnTo>
                      <a:pt x="7544" y="4359"/>
                    </a:lnTo>
                    <a:lnTo>
                      <a:pt x="6748" y="4568"/>
                    </a:lnTo>
                    <a:lnTo>
                      <a:pt x="5952" y="4776"/>
                    </a:lnTo>
                    <a:lnTo>
                      <a:pt x="5895" y="4492"/>
                    </a:lnTo>
                    <a:lnTo>
                      <a:pt x="5839" y="4208"/>
                    </a:lnTo>
                    <a:lnTo>
                      <a:pt x="5763" y="3923"/>
                    </a:lnTo>
                    <a:lnTo>
                      <a:pt x="5687" y="3639"/>
                    </a:lnTo>
                    <a:lnTo>
                      <a:pt x="5649" y="3582"/>
                    </a:lnTo>
                    <a:lnTo>
                      <a:pt x="5630" y="3544"/>
                    </a:lnTo>
                    <a:lnTo>
                      <a:pt x="5573" y="3525"/>
                    </a:lnTo>
                    <a:lnTo>
                      <a:pt x="5535" y="3507"/>
                    </a:lnTo>
                    <a:lnTo>
                      <a:pt x="5516" y="3507"/>
                    </a:lnTo>
                    <a:lnTo>
                      <a:pt x="5289" y="3544"/>
                    </a:lnTo>
                    <a:lnTo>
                      <a:pt x="5061" y="3601"/>
                    </a:lnTo>
                    <a:lnTo>
                      <a:pt x="4815" y="3677"/>
                    </a:lnTo>
                    <a:lnTo>
                      <a:pt x="4607" y="3753"/>
                    </a:lnTo>
                    <a:lnTo>
                      <a:pt x="4379" y="3848"/>
                    </a:lnTo>
                    <a:lnTo>
                      <a:pt x="4152" y="3961"/>
                    </a:lnTo>
                    <a:lnTo>
                      <a:pt x="3735" y="4208"/>
                    </a:lnTo>
                    <a:lnTo>
                      <a:pt x="3318" y="4473"/>
                    </a:lnTo>
                    <a:lnTo>
                      <a:pt x="2920" y="4738"/>
                    </a:lnTo>
                    <a:lnTo>
                      <a:pt x="2143" y="5307"/>
                    </a:lnTo>
                    <a:lnTo>
                      <a:pt x="1498" y="5781"/>
                    </a:lnTo>
                    <a:lnTo>
                      <a:pt x="1157" y="6027"/>
                    </a:lnTo>
                    <a:lnTo>
                      <a:pt x="854" y="6293"/>
                    </a:lnTo>
                    <a:lnTo>
                      <a:pt x="702" y="6425"/>
                    </a:lnTo>
                    <a:lnTo>
                      <a:pt x="550" y="6577"/>
                    </a:lnTo>
                    <a:lnTo>
                      <a:pt x="418" y="6729"/>
                    </a:lnTo>
                    <a:lnTo>
                      <a:pt x="304" y="6899"/>
                    </a:lnTo>
                    <a:lnTo>
                      <a:pt x="209" y="7070"/>
                    </a:lnTo>
                    <a:lnTo>
                      <a:pt x="115" y="7240"/>
                    </a:lnTo>
                    <a:lnTo>
                      <a:pt x="58" y="7430"/>
                    </a:lnTo>
                    <a:lnTo>
                      <a:pt x="20" y="7638"/>
                    </a:lnTo>
                    <a:lnTo>
                      <a:pt x="1" y="7695"/>
                    </a:lnTo>
                    <a:lnTo>
                      <a:pt x="20" y="7752"/>
                    </a:lnTo>
                    <a:lnTo>
                      <a:pt x="58" y="7809"/>
                    </a:lnTo>
                    <a:lnTo>
                      <a:pt x="134" y="7828"/>
                    </a:lnTo>
                    <a:lnTo>
                      <a:pt x="209" y="7847"/>
                    </a:lnTo>
                    <a:lnTo>
                      <a:pt x="361" y="8510"/>
                    </a:lnTo>
                    <a:lnTo>
                      <a:pt x="475" y="9174"/>
                    </a:lnTo>
                    <a:lnTo>
                      <a:pt x="494" y="9230"/>
                    </a:lnTo>
                    <a:lnTo>
                      <a:pt x="532" y="9268"/>
                    </a:lnTo>
                    <a:lnTo>
                      <a:pt x="588" y="9287"/>
                    </a:lnTo>
                    <a:lnTo>
                      <a:pt x="626" y="9287"/>
                    </a:lnTo>
                    <a:lnTo>
                      <a:pt x="721" y="9268"/>
                    </a:lnTo>
                    <a:lnTo>
                      <a:pt x="873" y="9193"/>
                    </a:lnTo>
                    <a:lnTo>
                      <a:pt x="1024" y="9136"/>
                    </a:lnTo>
                    <a:lnTo>
                      <a:pt x="1024" y="9136"/>
                    </a:lnTo>
                    <a:lnTo>
                      <a:pt x="835" y="9249"/>
                    </a:lnTo>
                    <a:lnTo>
                      <a:pt x="626" y="9363"/>
                    </a:lnTo>
                    <a:lnTo>
                      <a:pt x="588" y="9401"/>
                    </a:lnTo>
                    <a:lnTo>
                      <a:pt x="569" y="9439"/>
                    </a:lnTo>
                    <a:lnTo>
                      <a:pt x="550" y="9477"/>
                    </a:lnTo>
                    <a:lnTo>
                      <a:pt x="569" y="9534"/>
                    </a:lnTo>
                    <a:lnTo>
                      <a:pt x="588" y="9572"/>
                    </a:lnTo>
                    <a:lnTo>
                      <a:pt x="607" y="9610"/>
                    </a:lnTo>
                    <a:lnTo>
                      <a:pt x="645" y="9647"/>
                    </a:lnTo>
                    <a:lnTo>
                      <a:pt x="683" y="9666"/>
                    </a:lnTo>
                    <a:lnTo>
                      <a:pt x="930" y="10538"/>
                    </a:lnTo>
                    <a:lnTo>
                      <a:pt x="949" y="10576"/>
                    </a:lnTo>
                    <a:lnTo>
                      <a:pt x="986" y="10614"/>
                    </a:lnTo>
                    <a:lnTo>
                      <a:pt x="1024" y="10652"/>
                    </a:lnTo>
                    <a:lnTo>
                      <a:pt x="1157" y="10652"/>
                    </a:lnTo>
                    <a:lnTo>
                      <a:pt x="1233" y="10690"/>
                    </a:lnTo>
                    <a:lnTo>
                      <a:pt x="1384" y="10747"/>
                    </a:lnTo>
                    <a:lnTo>
                      <a:pt x="1517" y="10823"/>
                    </a:lnTo>
                    <a:lnTo>
                      <a:pt x="1669" y="10898"/>
                    </a:lnTo>
                    <a:lnTo>
                      <a:pt x="1745" y="10917"/>
                    </a:lnTo>
                    <a:lnTo>
                      <a:pt x="1877" y="10898"/>
                    </a:lnTo>
                    <a:lnTo>
                      <a:pt x="2010" y="10860"/>
                    </a:lnTo>
                    <a:lnTo>
                      <a:pt x="2218" y="10785"/>
                    </a:lnTo>
                    <a:lnTo>
                      <a:pt x="2730" y="10633"/>
                    </a:lnTo>
                    <a:lnTo>
                      <a:pt x="3261" y="10462"/>
                    </a:lnTo>
                    <a:lnTo>
                      <a:pt x="3773" y="10292"/>
                    </a:lnTo>
                    <a:lnTo>
                      <a:pt x="4265" y="10083"/>
                    </a:lnTo>
                    <a:lnTo>
                      <a:pt x="4284" y="10538"/>
                    </a:lnTo>
                    <a:lnTo>
                      <a:pt x="4284" y="10993"/>
                    </a:lnTo>
                    <a:lnTo>
                      <a:pt x="4303" y="11050"/>
                    </a:lnTo>
                    <a:lnTo>
                      <a:pt x="4341" y="11107"/>
                    </a:lnTo>
                    <a:lnTo>
                      <a:pt x="4398" y="11145"/>
                    </a:lnTo>
                    <a:lnTo>
                      <a:pt x="4493" y="11145"/>
                    </a:lnTo>
                    <a:lnTo>
                      <a:pt x="4853" y="11107"/>
                    </a:lnTo>
                    <a:lnTo>
                      <a:pt x="5194" y="11088"/>
                    </a:lnTo>
                    <a:lnTo>
                      <a:pt x="5459" y="11107"/>
                    </a:lnTo>
                    <a:lnTo>
                      <a:pt x="5725" y="11126"/>
                    </a:lnTo>
                    <a:lnTo>
                      <a:pt x="5744" y="11164"/>
                    </a:lnTo>
                    <a:lnTo>
                      <a:pt x="5782" y="11202"/>
                    </a:lnTo>
                    <a:lnTo>
                      <a:pt x="5839" y="11221"/>
                    </a:lnTo>
                    <a:lnTo>
                      <a:pt x="5876" y="11240"/>
                    </a:lnTo>
                    <a:lnTo>
                      <a:pt x="5971" y="11221"/>
                    </a:lnTo>
                    <a:lnTo>
                      <a:pt x="6710" y="10842"/>
                    </a:lnTo>
                    <a:lnTo>
                      <a:pt x="7450" y="10444"/>
                    </a:lnTo>
                    <a:lnTo>
                      <a:pt x="7487" y="10462"/>
                    </a:lnTo>
                    <a:lnTo>
                      <a:pt x="8075" y="10519"/>
                    </a:lnTo>
                    <a:lnTo>
                      <a:pt x="8663" y="10595"/>
                    </a:lnTo>
                    <a:lnTo>
                      <a:pt x="9231" y="10728"/>
                    </a:lnTo>
                    <a:lnTo>
                      <a:pt x="9781" y="10917"/>
                    </a:lnTo>
                    <a:lnTo>
                      <a:pt x="10198" y="11069"/>
                    </a:lnTo>
                    <a:lnTo>
                      <a:pt x="10596" y="11221"/>
                    </a:lnTo>
                    <a:lnTo>
                      <a:pt x="10804" y="11296"/>
                    </a:lnTo>
                    <a:lnTo>
                      <a:pt x="11013" y="11353"/>
                    </a:lnTo>
                    <a:lnTo>
                      <a:pt x="11221" y="11391"/>
                    </a:lnTo>
                    <a:lnTo>
                      <a:pt x="11449" y="11429"/>
                    </a:lnTo>
                    <a:lnTo>
                      <a:pt x="11468" y="11429"/>
                    </a:lnTo>
                    <a:lnTo>
                      <a:pt x="11506" y="11410"/>
                    </a:lnTo>
                    <a:lnTo>
                      <a:pt x="11543" y="11391"/>
                    </a:lnTo>
                    <a:lnTo>
                      <a:pt x="11600" y="11334"/>
                    </a:lnTo>
                    <a:lnTo>
                      <a:pt x="11695" y="11164"/>
                    </a:lnTo>
                    <a:lnTo>
                      <a:pt x="11809" y="10993"/>
                    </a:lnTo>
                    <a:lnTo>
                      <a:pt x="11942" y="10860"/>
                    </a:lnTo>
                    <a:lnTo>
                      <a:pt x="12093" y="10728"/>
                    </a:lnTo>
                    <a:lnTo>
                      <a:pt x="12131" y="10690"/>
                    </a:lnTo>
                    <a:lnTo>
                      <a:pt x="12131" y="10652"/>
                    </a:lnTo>
                    <a:lnTo>
                      <a:pt x="12150" y="10614"/>
                    </a:lnTo>
                    <a:lnTo>
                      <a:pt x="12131" y="10576"/>
                    </a:lnTo>
                    <a:lnTo>
                      <a:pt x="12226" y="10462"/>
                    </a:lnTo>
                    <a:lnTo>
                      <a:pt x="12321" y="10368"/>
                    </a:lnTo>
                    <a:lnTo>
                      <a:pt x="12377" y="10235"/>
                    </a:lnTo>
                    <a:lnTo>
                      <a:pt x="12453" y="10102"/>
                    </a:lnTo>
                    <a:lnTo>
                      <a:pt x="12453" y="10045"/>
                    </a:lnTo>
                    <a:lnTo>
                      <a:pt x="12434" y="9989"/>
                    </a:lnTo>
                    <a:lnTo>
                      <a:pt x="12415" y="9951"/>
                    </a:lnTo>
                    <a:lnTo>
                      <a:pt x="12377" y="9913"/>
                    </a:lnTo>
                    <a:lnTo>
                      <a:pt x="11904" y="9666"/>
                    </a:lnTo>
                    <a:lnTo>
                      <a:pt x="11979" y="9610"/>
                    </a:lnTo>
                    <a:lnTo>
                      <a:pt x="12036" y="9647"/>
                    </a:lnTo>
                    <a:lnTo>
                      <a:pt x="12112" y="9685"/>
                    </a:lnTo>
                    <a:lnTo>
                      <a:pt x="12567" y="9723"/>
                    </a:lnTo>
                    <a:lnTo>
                      <a:pt x="13022" y="9780"/>
                    </a:lnTo>
                    <a:lnTo>
                      <a:pt x="13477" y="9856"/>
                    </a:lnTo>
                    <a:lnTo>
                      <a:pt x="13913" y="9970"/>
                    </a:lnTo>
                    <a:lnTo>
                      <a:pt x="14803" y="10197"/>
                    </a:lnTo>
                    <a:lnTo>
                      <a:pt x="15694" y="10444"/>
                    </a:lnTo>
                    <a:lnTo>
                      <a:pt x="15789" y="10444"/>
                    </a:lnTo>
                    <a:lnTo>
                      <a:pt x="15846" y="10425"/>
                    </a:lnTo>
                    <a:lnTo>
                      <a:pt x="15884" y="10387"/>
                    </a:lnTo>
                    <a:lnTo>
                      <a:pt x="15903" y="10330"/>
                    </a:lnTo>
                    <a:lnTo>
                      <a:pt x="16187" y="9761"/>
                    </a:lnTo>
                    <a:lnTo>
                      <a:pt x="16206" y="9742"/>
                    </a:lnTo>
                    <a:lnTo>
                      <a:pt x="16642" y="9799"/>
                    </a:lnTo>
                    <a:lnTo>
                      <a:pt x="17097" y="9875"/>
                    </a:lnTo>
                    <a:lnTo>
                      <a:pt x="17116" y="9894"/>
                    </a:lnTo>
                    <a:lnTo>
                      <a:pt x="17192" y="9875"/>
                    </a:lnTo>
                    <a:lnTo>
                      <a:pt x="17267" y="9818"/>
                    </a:lnTo>
                    <a:lnTo>
                      <a:pt x="17305" y="9761"/>
                    </a:lnTo>
                    <a:lnTo>
                      <a:pt x="17305" y="9723"/>
                    </a:lnTo>
                    <a:lnTo>
                      <a:pt x="17286" y="9685"/>
                    </a:lnTo>
                    <a:lnTo>
                      <a:pt x="17248" y="9496"/>
                    </a:lnTo>
                    <a:lnTo>
                      <a:pt x="17230" y="9325"/>
                    </a:lnTo>
                    <a:lnTo>
                      <a:pt x="17248" y="9155"/>
                    </a:lnTo>
                    <a:lnTo>
                      <a:pt x="17286" y="8984"/>
                    </a:lnTo>
                    <a:lnTo>
                      <a:pt x="17286" y="8908"/>
                    </a:lnTo>
                    <a:lnTo>
                      <a:pt x="17267" y="8851"/>
                    </a:lnTo>
                    <a:lnTo>
                      <a:pt x="17230" y="8814"/>
                    </a:lnTo>
                    <a:lnTo>
                      <a:pt x="17173" y="8795"/>
                    </a:lnTo>
                    <a:lnTo>
                      <a:pt x="17173" y="8738"/>
                    </a:lnTo>
                    <a:lnTo>
                      <a:pt x="17154" y="8681"/>
                    </a:lnTo>
                    <a:lnTo>
                      <a:pt x="17040" y="8453"/>
                    </a:lnTo>
                    <a:lnTo>
                      <a:pt x="18480" y="8131"/>
                    </a:lnTo>
                    <a:lnTo>
                      <a:pt x="18841" y="8055"/>
                    </a:lnTo>
                    <a:lnTo>
                      <a:pt x="19201" y="7999"/>
                    </a:lnTo>
                    <a:lnTo>
                      <a:pt x="19561" y="7961"/>
                    </a:lnTo>
                    <a:lnTo>
                      <a:pt x="19921" y="7942"/>
                    </a:lnTo>
                    <a:lnTo>
                      <a:pt x="19978" y="7923"/>
                    </a:lnTo>
                    <a:lnTo>
                      <a:pt x="20035" y="7904"/>
                    </a:lnTo>
                    <a:lnTo>
                      <a:pt x="20073" y="7866"/>
                    </a:lnTo>
                    <a:lnTo>
                      <a:pt x="20091" y="7809"/>
                    </a:lnTo>
                    <a:lnTo>
                      <a:pt x="20281" y="7146"/>
                    </a:lnTo>
                    <a:lnTo>
                      <a:pt x="20281" y="7070"/>
                    </a:lnTo>
                    <a:lnTo>
                      <a:pt x="20262" y="7013"/>
                    </a:lnTo>
                    <a:lnTo>
                      <a:pt x="20262" y="5989"/>
                    </a:lnTo>
                    <a:lnTo>
                      <a:pt x="20243" y="5914"/>
                    </a:lnTo>
                    <a:lnTo>
                      <a:pt x="20205" y="5876"/>
                    </a:lnTo>
                    <a:lnTo>
                      <a:pt x="20148" y="5838"/>
                    </a:lnTo>
                    <a:lnTo>
                      <a:pt x="20091" y="5819"/>
                    </a:lnTo>
                    <a:lnTo>
                      <a:pt x="19523" y="5819"/>
                    </a:lnTo>
                    <a:lnTo>
                      <a:pt x="19561" y="5781"/>
                    </a:lnTo>
                    <a:lnTo>
                      <a:pt x="19599" y="5724"/>
                    </a:lnTo>
                    <a:lnTo>
                      <a:pt x="19637" y="5535"/>
                    </a:lnTo>
                    <a:lnTo>
                      <a:pt x="19656" y="5345"/>
                    </a:lnTo>
                    <a:lnTo>
                      <a:pt x="19656" y="5155"/>
                    </a:lnTo>
                    <a:lnTo>
                      <a:pt x="19618" y="4966"/>
                    </a:lnTo>
                    <a:lnTo>
                      <a:pt x="19618" y="4909"/>
                    </a:lnTo>
                    <a:lnTo>
                      <a:pt x="19618" y="4852"/>
                    </a:lnTo>
                    <a:lnTo>
                      <a:pt x="19580" y="4701"/>
                    </a:lnTo>
                    <a:lnTo>
                      <a:pt x="19504" y="4568"/>
                    </a:lnTo>
                    <a:lnTo>
                      <a:pt x="19409" y="4473"/>
                    </a:lnTo>
                    <a:lnTo>
                      <a:pt x="19295" y="4378"/>
                    </a:lnTo>
                    <a:lnTo>
                      <a:pt x="19182" y="4322"/>
                    </a:lnTo>
                    <a:lnTo>
                      <a:pt x="19030" y="4265"/>
                    </a:lnTo>
                    <a:lnTo>
                      <a:pt x="18878" y="4246"/>
                    </a:lnTo>
                    <a:lnTo>
                      <a:pt x="18480" y="4246"/>
                    </a:lnTo>
                    <a:lnTo>
                      <a:pt x="18234" y="4284"/>
                    </a:lnTo>
                    <a:lnTo>
                      <a:pt x="17988" y="4322"/>
                    </a:lnTo>
                    <a:lnTo>
                      <a:pt x="17741" y="4397"/>
                    </a:lnTo>
                    <a:lnTo>
                      <a:pt x="17798" y="4075"/>
                    </a:lnTo>
                    <a:lnTo>
                      <a:pt x="17874" y="3753"/>
                    </a:lnTo>
                    <a:lnTo>
                      <a:pt x="18045" y="3108"/>
                    </a:lnTo>
                    <a:lnTo>
                      <a:pt x="18215" y="2445"/>
                    </a:lnTo>
                    <a:lnTo>
                      <a:pt x="18272" y="2123"/>
                    </a:lnTo>
                    <a:lnTo>
                      <a:pt x="18310" y="1782"/>
                    </a:lnTo>
                    <a:lnTo>
                      <a:pt x="18348" y="1668"/>
                    </a:lnTo>
                    <a:lnTo>
                      <a:pt x="18348" y="1516"/>
                    </a:lnTo>
                    <a:lnTo>
                      <a:pt x="18348" y="1403"/>
                    </a:lnTo>
                    <a:lnTo>
                      <a:pt x="18329" y="1289"/>
                    </a:lnTo>
                    <a:lnTo>
                      <a:pt x="18291" y="1194"/>
                    </a:lnTo>
                    <a:lnTo>
                      <a:pt x="18253" y="1080"/>
                    </a:lnTo>
                    <a:lnTo>
                      <a:pt x="18196" y="986"/>
                    </a:lnTo>
                    <a:lnTo>
                      <a:pt x="18139" y="910"/>
                    </a:lnTo>
                    <a:lnTo>
                      <a:pt x="17988" y="739"/>
                    </a:lnTo>
                    <a:lnTo>
                      <a:pt x="17798" y="607"/>
                    </a:lnTo>
                    <a:lnTo>
                      <a:pt x="17590" y="493"/>
                    </a:lnTo>
                    <a:lnTo>
                      <a:pt x="17362" y="379"/>
                    </a:lnTo>
                    <a:lnTo>
                      <a:pt x="17097" y="303"/>
                    </a:lnTo>
                    <a:lnTo>
                      <a:pt x="16850" y="228"/>
                    </a:lnTo>
                    <a:lnTo>
                      <a:pt x="16585" y="171"/>
                    </a:lnTo>
                    <a:lnTo>
                      <a:pt x="16054" y="95"/>
                    </a:lnTo>
                    <a:lnTo>
                      <a:pt x="15581" y="38"/>
                    </a:lnTo>
                    <a:lnTo>
                      <a:pt x="15183" y="0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59"/>
              <p:cNvSpPr/>
              <p:nvPr/>
            </p:nvSpPr>
            <p:spPr>
              <a:xfrm>
                <a:off x="-342025" y="4633863"/>
                <a:ext cx="284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532" fill="none" extrusionOk="0">
                    <a:moveTo>
                      <a:pt x="19" y="532"/>
                    </a:moveTo>
                    <a:lnTo>
                      <a:pt x="19" y="532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90" y="1"/>
                    </a:lnTo>
                    <a:lnTo>
                      <a:pt x="190" y="1"/>
                    </a:lnTo>
                    <a:lnTo>
                      <a:pt x="569" y="20"/>
                    </a:lnTo>
                    <a:lnTo>
                      <a:pt x="948" y="77"/>
                    </a:lnTo>
                    <a:lnTo>
                      <a:pt x="948" y="77"/>
                    </a:lnTo>
                    <a:lnTo>
                      <a:pt x="1005" y="96"/>
                    </a:lnTo>
                    <a:lnTo>
                      <a:pt x="1062" y="134"/>
                    </a:lnTo>
                    <a:lnTo>
                      <a:pt x="1081" y="172"/>
                    </a:lnTo>
                    <a:lnTo>
                      <a:pt x="1100" y="228"/>
                    </a:lnTo>
                    <a:lnTo>
                      <a:pt x="1138" y="380"/>
                    </a:lnTo>
                    <a:lnTo>
                      <a:pt x="1138" y="532"/>
                    </a:lnTo>
                    <a:lnTo>
                      <a:pt x="1138" y="532"/>
                    </a:lnTo>
                    <a:lnTo>
                      <a:pt x="853" y="494"/>
                    </a:lnTo>
                    <a:lnTo>
                      <a:pt x="588" y="494"/>
                    </a:lnTo>
                    <a:lnTo>
                      <a:pt x="588" y="494"/>
                    </a:lnTo>
                    <a:lnTo>
                      <a:pt x="304" y="494"/>
                    </a:lnTo>
                    <a:lnTo>
                      <a:pt x="19" y="53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59"/>
              <p:cNvSpPr/>
              <p:nvPr/>
            </p:nvSpPr>
            <p:spPr>
              <a:xfrm>
                <a:off x="-258625" y="4622038"/>
                <a:ext cx="93375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3735" h="1270" fill="none" extrusionOk="0">
                    <a:moveTo>
                      <a:pt x="3241" y="1270"/>
                    </a:moveTo>
                    <a:lnTo>
                      <a:pt x="3241" y="1270"/>
                    </a:lnTo>
                    <a:lnTo>
                      <a:pt x="3090" y="1251"/>
                    </a:lnTo>
                    <a:lnTo>
                      <a:pt x="2900" y="1213"/>
                    </a:lnTo>
                    <a:lnTo>
                      <a:pt x="2711" y="1137"/>
                    </a:lnTo>
                    <a:lnTo>
                      <a:pt x="2521" y="1061"/>
                    </a:lnTo>
                    <a:lnTo>
                      <a:pt x="1934" y="796"/>
                    </a:lnTo>
                    <a:lnTo>
                      <a:pt x="1934" y="796"/>
                    </a:lnTo>
                    <a:lnTo>
                      <a:pt x="1460" y="626"/>
                    </a:lnTo>
                    <a:lnTo>
                      <a:pt x="986" y="512"/>
                    </a:lnTo>
                    <a:lnTo>
                      <a:pt x="493" y="417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588" y="0"/>
                    </a:lnTo>
                    <a:lnTo>
                      <a:pt x="588" y="0"/>
                    </a:lnTo>
                    <a:lnTo>
                      <a:pt x="664" y="38"/>
                    </a:lnTo>
                    <a:lnTo>
                      <a:pt x="664" y="38"/>
                    </a:lnTo>
                    <a:lnTo>
                      <a:pt x="1043" y="95"/>
                    </a:lnTo>
                    <a:lnTo>
                      <a:pt x="1441" y="171"/>
                    </a:lnTo>
                    <a:lnTo>
                      <a:pt x="1839" y="265"/>
                    </a:lnTo>
                    <a:lnTo>
                      <a:pt x="2218" y="360"/>
                    </a:lnTo>
                    <a:lnTo>
                      <a:pt x="2597" y="474"/>
                    </a:lnTo>
                    <a:lnTo>
                      <a:pt x="2976" y="588"/>
                    </a:lnTo>
                    <a:lnTo>
                      <a:pt x="3355" y="720"/>
                    </a:lnTo>
                    <a:lnTo>
                      <a:pt x="3734" y="853"/>
                    </a:lnTo>
                    <a:lnTo>
                      <a:pt x="3734" y="853"/>
                    </a:lnTo>
                    <a:lnTo>
                      <a:pt x="3583" y="1005"/>
                    </a:lnTo>
                    <a:lnTo>
                      <a:pt x="3469" y="1175"/>
                    </a:lnTo>
                    <a:lnTo>
                      <a:pt x="3469" y="1175"/>
                    </a:lnTo>
                    <a:lnTo>
                      <a:pt x="3431" y="1232"/>
                    </a:lnTo>
                    <a:lnTo>
                      <a:pt x="3374" y="1251"/>
                    </a:lnTo>
                    <a:lnTo>
                      <a:pt x="3317" y="1270"/>
                    </a:lnTo>
                    <a:lnTo>
                      <a:pt x="3241" y="127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59"/>
              <p:cNvSpPr/>
              <p:nvPr/>
            </p:nvSpPr>
            <p:spPr>
              <a:xfrm>
                <a:off x="-234000" y="4605913"/>
                <a:ext cx="782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1214" fill="none" extrusionOk="0">
                    <a:moveTo>
                      <a:pt x="2901" y="1214"/>
                    </a:moveTo>
                    <a:lnTo>
                      <a:pt x="2901" y="1214"/>
                    </a:lnTo>
                    <a:lnTo>
                      <a:pt x="2200" y="948"/>
                    </a:lnTo>
                    <a:lnTo>
                      <a:pt x="1479" y="721"/>
                    </a:lnTo>
                    <a:lnTo>
                      <a:pt x="740" y="531"/>
                    </a:lnTo>
                    <a:lnTo>
                      <a:pt x="1" y="399"/>
                    </a:lnTo>
                    <a:lnTo>
                      <a:pt x="1" y="399"/>
                    </a:lnTo>
                    <a:lnTo>
                      <a:pt x="570" y="1"/>
                    </a:lnTo>
                    <a:lnTo>
                      <a:pt x="570" y="1"/>
                    </a:lnTo>
                    <a:lnTo>
                      <a:pt x="911" y="76"/>
                    </a:lnTo>
                    <a:lnTo>
                      <a:pt x="1233" y="171"/>
                    </a:lnTo>
                    <a:lnTo>
                      <a:pt x="1555" y="266"/>
                    </a:lnTo>
                    <a:lnTo>
                      <a:pt x="1877" y="380"/>
                    </a:lnTo>
                    <a:lnTo>
                      <a:pt x="2200" y="512"/>
                    </a:lnTo>
                    <a:lnTo>
                      <a:pt x="2503" y="645"/>
                    </a:lnTo>
                    <a:lnTo>
                      <a:pt x="2825" y="797"/>
                    </a:lnTo>
                    <a:lnTo>
                      <a:pt x="3128" y="948"/>
                    </a:lnTo>
                    <a:lnTo>
                      <a:pt x="3128" y="948"/>
                    </a:lnTo>
                    <a:lnTo>
                      <a:pt x="2901" y="1214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59"/>
              <p:cNvSpPr/>
              <p:nvPr/>
            </p:nvSpPr>
            <p:spPr>
              <a:xfrm>
                <a:off x="-51575" y="4600238"/>
                <a:ext cx="18525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588" fill="none" extrusionOk="0">
                    <a:moveTo>
                      <a:pt x="134" y="76"/>
                    </a:moveTo>
                    <a:lnTo>
                      <a:pt x="134" y="76"/>
                    </a:lnTo>
                    <a:lnTo>
                      <a:pt x="285" y="57"/>
                    </a:lnTo>
                    <a:lnTo>
                      <a:pt x="437" y="38"/>
                    </a:lnTo>
                    <a:lnTo>
                      <a:pt x="740" y="0"/>
                    </a:lnTo>
                    <a:lnTo>
                      <a:pt x="740" y="0"/>
                    </a:lnTo>
                    <a:lnTo>
                      <a:pt x="702" y="152"/>
                    </a:lnTo>
                    <a:lnTo>
                      <a:pt x="683" y="303"/>
                    </a:lnTo>
                    <a:lnTo>
                      <a:pt x="683" y="436"/>
                    </a:lnTo>
                    <a:lnTo>
                      <a:pt x="702" y="588"/>
                    </a:lnTo>
                    <a:lnTo>
                      <a:pt x="702" y="588"/>
                    </a:lnTo>
                    <a:lnTo>
                      <a:pt x="1" y="474"/>
                    </a:lnTo>
                    <a:lnTo>
                      <a:pt x="1" y="474"/>
                    </a:lnTo>
                    <a:lnTo>
                      <a:pt x="58" y="285"/>
                    </a:lnTo>
                    <a:lnTo>
                      <a:pt x="115" y="76"/>
                    </a:lnTo>
                    <a:lnTo>
                      <a:pt x="115" y="76"/>
                    </a:lnTo>
                    <a:lnTo>
                      <a:pt x="134" y="76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59"/>
              <p:cNvSpPr/>
              <p:nvPr/>
            </p:nvSpPr>
            <p:spPr>
              <a:xfrm>
                <a:off x="-149175" y="4596438"/>
                <a:ext cx="85800" cy="32725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1309" fill="none" extrusionOk="0">
                    <a:moveTo>
                      <a:pt x="1233" y="285"/>
                    </a:moveTo>
                    <a:lnTo>
                      <a:pt x="1233" y="285"/>
                    </a:lnTo>
                    <a:lnTo>
                      <a:pt x="1308" y="285"/>
                    </a:lnTo>
                    <a:lnTo>
                      <a:pt x="1346" y="247"/>
                    </a:lnTo>
                    <a:lnTo>
                      <a:pt x="1365" y="228"/>
                    </a:lnTo>
                    <a:lnTo>
                      <a:pt x="1365" y="228"/>
                    </a:lnTo>
                    <a:lnTo>
                      <a:pt x="1972" y="114"/>
                    </a:lnTo>
                    <a:lnTo>
                      <a:pt x="2597" y="1"/>
                    </a:lnTo>
                    <a:lnTo>
                      <a:pt x="2597" y="1"/>
                    </a:lnTo>
                    <a:lnTo>
                      <a:pt x="2825" y="228"/>
                    </a:lnTo>
                    <a:lnTo>
                      <a:pt x="3033" y="455"/>
                    </a:lnTo>
                    <a:lnTo>
                      <a:pt x="3223" y="702"/>
                    </a:lnTo>
                    <a:lnTo>
                      <a:pt x="3374" y="986"/>
                    </a:lnTo>
                    <a:lnTo>
                      <a:pt x="3374" y="986"/>
                    </a:lnTo>
                    <a:lnTo>
                      <a:pt x="3412" y="1024"/>
                    </a:lnTo>
                    <a:lnTo>
                      <a:pt x="3431" y="1043"/>
                    </a:lnTo>
                    <a:lnTo>
                      <a:pt x="3431" y="1043"/>
                    </a:lnTo>
                    <a:lnTo>
                      <a:pt x="3374" y="1176"/>
                    </a:lnTo>
                    <a:lnTo>
                      <a:pt x="3317" y="1308"/>
                    </a:lnTo>
                    <a:lnTo>
                      <a:pt x="3317" y="1308"/>
                    </a:lnTo>
                    <a:lnTo>
                      <a:pt x="2502" y="1081"/>
                    </a:lnTo>
                    <a:lnTo>
                      <a:pt x="1668" y="872"/>
                    </a:lnTo>
                    <a:lnTo>
                      <a:pt x="1270" y="778"/>
                    </a:lnTo>
                    <a:lnTo>
                      <a:pt x="853" y="702"/>
                    </a:lnTo>
                    <a:lnTo>
                      <a:pt x="437" y="645"/>
                    </a:lnTo>
                    <a:lnTo>
                      <a:pt x="1" y="588"/>
                    </a:lnTo>
                    <a:lnTo>
                      <a:pt x="1" y="588"/>
                    </a:lnTo>
                    <a:lnTo>
                      <a:pt x="437" y="342"/>
                    </a:lnTo>
                    <a:lnTo>
                      <a:pt x="872" y="133"/>
                    </a:lnTo>
                    <a:lnTo>
                      <a:pt x="872" y="133"/>
                    </a:lnTo>
                    <a:lnTo>
                      <a:pt x="910" y="152"/>
                    </a:lnTo>
                    <a:lnTo>
                      <a:pt x="910" y="152"/>
                    </a:lnTo>
                    <a:lnTo>
                      <a:pt x="929" y="209"/>
                    </a:lnTo>
                    <a:lnTo>
                      <a:pt x="948" y="247"/>
                    </a:lnTo>
                    <a:lnTo>
                      <a:pt x="1005" y="285"/>
                    </a:lnTo>
                    <a:lnTo>
                      <a:pt x="1062" y="285"/>
                    </a:lnTo>
                    <a:lnTo>
                      <a:pt x="1062" y="285"/>
                    </a:lnTo>
                    <a:lnTo>
                      <a:pt x="1100" y="285"/>
                    </a:lnTo>
                    <a:lnTo>
                      <a:pt x="1100" y="285"/>
                    </a:lnTo>
                    <a:lnTo>
                      <a:pt x="1157" y="266"/>
                    </a:lnTo>
                    <a:lnTo>
                      <a:pt x="1157" y="266"/>
                    </a:lnTo>
                    <a:lnTo>
                      <a:pt x="1233" y="285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59"/>
              <p:cNvSpPr/>
              <p:nvPr/>
            </p:nvSpPr>
            <p:spPr>
              <a:xfrm>
                <a:off x="-306025" y="4583163"/>
                <a:ext cx="84375" cy="640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2560" fill="none" extrusionOk="0">
                    <a:moveTo>
                      <a:pt x="1" y="2560"/>
                    </a:moveTo>
                    <a:lnTo>
                      <a:pt x="1" y="2560"/>
                    </a:lnTo>
                    <a:lnTo>
                      <a:pt x="1" y="2162"/>
                    </a:lnTo>
                    <a:lnTo>
                      <a:pt x="1" y="2162"/>
                    </a:lnTo>
                    <a:lnTo>
                      <a:pt x="39" y="2162"/>
                    </a:lnTo>
                    <a:lnTo>
                      <a:pt x="77" y="2143"/>
                    </a:lnTo>
                    <a:lnTo>
                      <a:pt x="77" y="2143"/>
                    </a:lnTo>
                    <a:lnTo>
                      <a:pt x="513" y="1896"/>
                    </a:lnTo>
                    <a:lnTo>
                      <a:pt x="930" y="1631"/>
                    </a:lnTo>
                    <a:lnTo>
                      <a:pt x="1347" y="1347"/>
                    </a:lnTo>
                    <a:lnTo>
                      <a:pt x="1745" y="1062"/>
                    </a:lnTo>
                    <a:lnTo>
                      <a:pt x="1745" y="1062"/>
                    </a:lnTo>
                    <a:lnTo>
                      <a:pt x="2105" y="797"/>
                    </a:lnTo>
                    <a:lnTo>
                      <a:pt x="2446" y="513"/>
                    </a:lnTo>
                    <a:lnTo>
                      <a:pt x="2446" y="513"/>
                    </a:lnTo>
                    <a:lnTo>
                      <a:pt x="2598" y="380"/>
                    </a:lnTo>
                    <a:lnTo>
                      <a:pt x="2768" y="209"/>
                    </a:lnTo>
                    <a:lnTo>
                      <a:pt x="2863" y="134"/>
                    </a:lnTo>
                    <a:lnTo>
                      <a:pt x="2939" y="58"/>
                    </a:lnTo>
                    <a:lnTo>
                      <a:pt x="3034" y="20"/>
                    </a:lnTo>
                    <a:lnTo>
                      <a:pt x="3109" y="1"/>
                    </a:lnTo>
                    <a:lnTo>
                      <a:pt x="3109" y="1"/>
                    </a:lnTo>
                    <a:lnTo>
                      <a:pt x="3166" y="1"/>
                    </a:lnTo>
                    <a:lnTo>
                      <a:pt x="3242" y="39"/>
                    </a:lnTo>
                    <a:lnTo>
                      <a:pt x="3280" y="96"/>
                    </a:lnTo>
                    <a:lnTo>
                      <a:pt x="3337" y="153"/>
                    </a:lnTo>
                    <a:lnTo>
                      <a:pt x="3337" y="153"/>
                    </a:lnTo>
                    <a:lnTo>
                      <a:pt x="3375" y="228"/>
                    </a:lnTo>
                    <a:lnTo>
                      <a:pt x="3375" y="285"/>
                    </a:lnTo>
                    <a:lnTo>
                      <a:pt x="3375" y="361"/>
                    </a:lnTo>
                    <a:lnTo>
                      <a:pt x="3337" y="437"/>
                    </a:lnTo>
                    <a:lnTo>
                      <a:pt x="3261" y="588"/>
                    </a:lnTo>
                    <a:lnTo>
                      <a:pt x="3109" y="740"/>
                    </a:lnTo>
                    <a:lnTo>
                      <a:pt x="2920" y="911"/>
                    </a:lnTo>
                    <a:lnTo>
                      <a:pt x="2692" y="1081"/>
                    </a:lnTo>
                    <a:lnTo>
                      <a:pt x="2446" y="1252"/>
                    </a:lnTo>
                    <a:lnTo>
                      <a:pt x="2162" y="1441"/>
                    </a:lnTo>
                    <a:lnTo>
                      <a:pt x="1574" y="1783"/>
                    </a:lnTo>
                    <a:lnTo>
                      <a:pt x="987" y="2086"/>
                    </a:lnTo>
                    <a:lnTo>
                      <a:pt x="437" y="2370"/>
                    </a:lnTo>
                    <a:lnTo>
                      <a:pt x="1" y="256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59"/>
              <p:cNvSpPr/>
              <p:nvPr/>
            </p:nvSpPr>
            <p:spPr>
              <a:xfrm>
                <a:off x="-432525" y="4581763"/>
                <a:ext cx="138850" cy="58775"/>
              </a:xfrm>
              <a:custGeom>
                <a:avLst/>
                <a:gdLst/>
                <a:ahLst/>
                <a:cxnLst/>
                <a:rect l="l" t="t" r="r" b="b"/>
                <a:pathLst>
                  <a:path w="5554" h="2351" fill="none" extrusionOk="0">
                    <a:moveTo>
                      <a:pt x="778" y="2350"/>
                    </a:moveTo>
                    <a:lnTo>
                      <a:pt x="778" y="2350"/>
                    </a:lnTo>
                    <a:lnTo>
                      <a:pt x="683" y="2331"/>
                    </a:lnTo>
                    <a:lnTo>
                      <a:pt x="607" y="2331"/>
                    </a:lnTo>
                    <a:lnTo>
                      <a:pt x="531" y="2293"/>
                    </a:lnTo>
                    <a:lnTo>
                      <a:pt x="455" y="2256"/>
                    </a:lnTo>
                    <a:lnTo>
                      <a:pt x="342" y="2161"/>
                    </a:lnTo>
                    <a:lnTo>
                      <a:pt x="247" y="2028"/>
                    </a:lnTo>
                    <a:lnTo>
                      <a:pt x="171" y="1876"/>
                    </a:lnTo>
                    <a:lnTo>
                      <a:pt x="114" y="1725"/>
                    </a:lnTo>
                    <a:lnTo>
                      <a:pt x="0" y="1346"/>
                    </a:lnTo>
                    <a:lnTo>
                      <a:pt x="0" y="1346"/>
                    </a:lnTo>
                    <a:lnTo>
                      <a:pt x="247" y="1232"/>
                    </a:lnTo>
                    <a:lnTo>
                      <a:pt x="493" y="1137"/>
                    </a:lnTo>
                    <a:lnTo>
                      <a:pt x="740" y="1042"/>
                    </a:lnTo>
                    <a:lnTo>
                      <a:pt x="986" y="967"/>
                    </a:lnTo>
                    <a:lnTo>
                      <a:pt x="2028" y="701"/>
                    </a:lnTo>
                    <a:lnTo>
                      <a:pt x="2028" y="701"/>
                    </a:lnTo>
                    <a:lnTo>
                      <a:pt x="4568" y="0"/>
                    </a:lnTo>
                    <a:lnTo>
                      <a:pt x="4568" y="0"/>
                    </a:lnTo>
                    <a:lnTo>
                      <a:pt x="4625" y="190"/>
                    </a:lnTo>
                    <a:lnTo>
                      <a:pt x="4663" y="360"/>
                    </a:lnTo>
                    <a:lnTo>
                      <a:pt x="4682" y="531"/>
                    </a:lnTo>
                    <a:lnTo>
                      <a:pt x="4701" y="739"/>
                    </a:lnTo>
                    <a:lnTo>
                      <a:pt x="4701" y="739"/>
                    </a:lnTo>
                    <a:lnTo>
                      <a:pt x="4720" y="815"/>
                    </a:lnTo>
                    <a:lnTo>
                      <a:pt x="4758" y="853"/>
                    </a:lnTo>
                    <a:lnTo>
                      <a:pt x="4815" y="891"/>
                    </a:lnTo>
                    <a:lnTo>
                      <a:pt x="4871" y="910"/>
                    </a:lnTo>
                    <a:lnTo>
                      <a:pt x="4871" y="910"/>
                    </a:lnTo>
                    <a:lnTo>
                      <a:pt x="4928" y="891"/>
                    </a:lnTo>
                    <a:lnTo>
                      <a:pt x="4985" y="853"/>
                    </a:lnTo>
                    <a:lnTo>
                      <a:pt x="5023" y="815"/>
                    </a:lnTo>
                    <a:lnTo>
                      <a:pt x="5023" y="739"/>
                    </a:lnTo>
                    <a:lnTo>
                      <a:pt x="5023" y="739"/>
                    </a:lnTo>
                    <a:lnTo>
                      <a:pt x="5023" y="550"/>
                    </a:lnTo>
                    <a:lnTo>
                      <a:pt x="5004" y="379"/>
                    </a:lnTo>
                    <a:lnTo>
                      <a:pt x="4966" y="209"/>
                    </a:lnTo>
                    <a:lnTo>
                      <a:pt x="4928" y="38"/>
                    </a:lnTo>
                    <a:lnTo>
                      <a:pt x="4928" y="38"/>
                    </a:lnTo>
                    <a:lnTo>
                      <a:pt x="5364" y="19"/>
                    </a:lnTo>
                    <a:lnTo>
                      <a:pt x="5364" y="19"/>
                    </a:lnTo>
                    <a:lnTo>
                      <a:pt x="5364" y="19"/>
                    </a:lnTo>
                    <a:lnTo>
                      <a:pt x="5402" y="76"/>
                    </a:lnTo>
                    <a:lnTo>
                      <a:pt x="5459" y="114"/>
                    </a:lnTo>
                    <a:lnTo>
                      <a:pt x="5459" y="114"/>
                    </a:lnTo>
                    <a:lnTo>
                      <a:pt x="5459" y="152"/>
                    </a:lnTo>
                    <a:lnTo>
                      <a:pt x="5459" y="152"/>
                    </a:lnTo>
                    <a:lnTo>
                      <a:pt x="5478" y="474"/>
                    </a:lnTo>
                    <a:lnTo>
                      <a:pt x="5478" y="474"/>
                    </a:lnTo>
                    <a:lnTo>
                      <a:pt x="5497" y="550"/>
                    </a:lnTo>
                    <a:lnTo>
                      <a:pt x="5554" y="607"/>
                    </a:lnTo>
                    <a:lnTo>
                      <a:pt x="5554" y="607"/>
                    </a:lnTo>
                    <a:lnTo>
                      <a:pt x="5099" y="853"/>
                    </a:lnTo>
                    <a:lnTo>
                      <a:pt x="4625" y="1080"/>
                    </a:lnTo>
                    <a:lnTo>
                      <a:pt x="4132" y="1270"/>
                    </a:lnTo>
                    <a:lnTo>
                      <a:pt x="3639" y="1441"/>
                    </a:lnTo>
                    <a:lnTo>
                      <a:pt x="3639" y="1441"/>
                    </a:lnTo>
                    <a:lnTo>
                      <a:pt x="3621" y="1441"/>
                    </a:lnTo>
                    <a:lnTo>
                      <a:pt x="3621" y="1441"/>
                    </a:lnTo>
                    <a:lnTo>
                      <a:pt x="3583" y="1441"/>
                    </a:lnTo>
                    <a:lnTo>
                      <a:pt x="3583" y="1441"/>
                    </a:lnTo>
                    <a:lnTo>
                      <a:pt x="3526" y="1459"/>
                    </a:lnTo>
                    <a:lnTo>
                      <a:pt x="3526" y="1459"/>
                    </a:lnTo>
                    <a:lnTo>
                      <a:pt x="2938" y="1687"/>
                    </a:lnTo>
                    <a:lnTo>
                      <a:pt x="2351" y="1895"/>
                    </a:lnTo>
                    <a:lnTo>
                      <a:pt x="1744" y="2104"/>
                    </a:lnTo>
                    <a:lnTo>
                      <a:pt x="1138" y="2293"/>
                    </a:lnTo>
                    <a:lnTo>
                      <a:pt x="1138" y="2293"/>
                    </a:lnTo>
                    <a:lnTo>
                      <a:pt x="948" y="2331"/>
                    </a:lnTo>
                    <a:lnTo>
                      <a:pt x="778" y="235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59"/>
              <p:cNvSpPr/>
              <p:nvPr/>
            </p:nvSpPr>
            <p:spPr>
              <a:xfrm>
                <a:off x="-76200" y="4581763"/>
                <a:ext cx="19925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95" fill="none" extrusionOk="0">
                    <a:moveTo>
                      <a:pt x="626" y="1194"/>
                    </a:moveTo>
                    <a:lnTo>
                      <a:pt x="626" y="1194"/>
                    </a:lnTo>
                    <a:lnTo>
                      <a:pt x="493" y="986"/>
                    </a:lnTo>
                    <a:lnTo>
                      <a:pt x="342" y="796"/>
                    </a:lnTo>
                    <a:lnTo>
                      <a:pt x="171" y="607"/>
                    </a:lnTo>
                    <a:lnTo>
                      <a:pt x="0" y="436"/>
                    </a:lnTo>
                    <a:lnTo>
                      <a:pt x="0" y="436"/>
                    </a:lnTo>
                    <a:lnTo>
                      <a:pt x="57" y="227"/>
                    </a:lnTo>
                    <a:lnTo>
                      <a:pt x="114" y="0"/>
                    </a:lnTo>
                    <a:lnTo>
                      <a:pt x="114" y="0"/>
                    </a:lnTo>
                    <a:lnTo>
                      <a:pt x="285" y="190"/>
                    </a:lnTo>
                    <a:lnTo>
                      <a:pt x="436" y="398"/>
                    </a:lnTo>
                    <a:lnTo>
                      <a:pt x="607" y="569"/>
                    </a:lnTo>
                    <a:lnTo>
                      <a:pt x="702" y="663"/>
                    </a:lnTo>
                    <a:lnTo>
                      <a:pt x="796" y="739"/>
                    </a:lnTo>
                    <a:lnTo>
                      <a:pt x="796" y="739"/>
                    </a:lnTo>
                    <a:lnTo>
                      <a:pt x="759" y="796"/>
                    </a:lnTo>
                    <a:lnTo>
                      <a:pt x="759" y="796"/>
                    </a:lnTo>
                    <a:lnTo>
                      <a:pt x="740" y="910"/>
                    </a:lnTo>
                    <a:lnTo>
                      <a:pt x="721" y="1005"/>
                    </a:lnTo>
                    <a:lnTo>
                      <a:pt x="626" y="1194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59"/>
              <p:cNvSpPr/>
              <p:nvPr/>
            </p:nvSpPr>
            <p:spPr>
              <a:xfrm>
                <a:off x="-287525" y="4579863"/>
                <a:ext cx="180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721" h="512" fill="none" extrusionOk="0">
                    <a:moveTo>
                      <a:pt x="0" y="512"/>
                    </a:moveTo>
                    <a:lnTo>
                      <a:pt x="0" y="512"/>
                    </a:lnTo>
                    <a:lnTo>
                      <a:pt x="0" y="341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720" y="0"/>
                    </a:lnTo>
                    <a:lnTo>
                      <a:pt x="720" y="0"/>
                    </a:lnTo>
                    <a:lnTo>
                      <a:pt x="645" y="57"/>
                    </a:lnTo>
                    <a:lnTo>
                      <a:pt x="645" y="57"/>
                    </a:lnTo>
                    <a:lnTo>
                      <a:pt x="322" y="303"/>
                    </a:lnTo>
                    <a:lnTo>
                      <a:pt x="0" y="51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59"/>
              <p:cNvSpPr/>
              <p:nvPr/>
            </p:nvSpPr>
            <p:spPr>
              <a:xfrm>
                <a:off x="-339650" y="4577488"/>
                <a:ext cx="103800" cy="52625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105" fill="none" extrusionOk="0">
                    <a:moveTo>
                      <a:pt x="0" y="1934"/>
                    </a:moveTo>
                    <a:lnTo>
                      <a:pt x="19" y="1934"/>
                    </a:lnTo>
                    <a:lnTo>
                      <a:pt x="19" y="1934"/>
                    </a:lnTo>
                    <a:lnTo>
                      <a:pt x="531" y="1744"/>
                    </a:lnTo>
                    <a:lnTo>
                      <a:pt x="1043" y="1536"/>
                    </a:lnTo>
                    <a:lnTo>
                      <a:pt x="1554" y="1308"/>
                    </a:lnTo>
                    <a:lnTo>
                      <a:pt x="2028" y="1024"/>
                    </a:lnTo>
                    <a:lnTo>
                      <a:pt x="2028" y="1024"/>
                    </a:lnTo>
                    <a:lnTo>
                      <a:pt x="2407" y="797"/>
                    </a:lnTo>
                    <a:lnTo>
                      <a:pt x="2749" y="550"/>
                    </a:lnTo>
                    <a:lnTo>
                      <a:pt x="2749" y="550"/>
                    </a:lnTo>
                    <a:lnTo>
                      <a:pt x="3071" y="323"/>
                    </a:lnTo>
                    <a:lnTo>
                      <a:pt x="3241" y="228"/>
                    </a:lnTo>
                    <a:lnTo>
                      <a:pt x="3393" y="152"/>
                    </a:lnTo>
                    <a:lnTo>
                      <a:pt x="3564" y="76"/>
                    </a:lnTo>
                    <a:lnTo>
                      <a:pt x="3734" y="38"/>
                    </a:lnTo>
                    <a:lnTo>
                      <a:pt x="3905" y="19"/>
                    </a:lnTo>
                    <a:lnTo>
                      <a:pt x="4094" y="0"/>
                    </a:lnTo>
                    <a:lnTo>
                      <a:pt x="4094" y="0"/>
                    </a:lnTo>
                    <a:lnTo>
                      <a:pt x="4151" y="0"/>
                    </a:lnTo>
                    <a:lnTo>
                      <a:pt x="4151" y="0"/>
                    </a:lnTo>
                    <a:lnTo>
                      <a:pt x="3469" y="588"/>
                    </a:lnTo>
                    <a:lnTo>
                      <a:pt x="2749" y="1119"/>
                    </a:lnTo>
                    <a:lnTo>
                      <a:pt x="2028" y="1612"/>
                    </a:lnTo>
                    <a:lnTo>
                      <a:pt x="1270" y="2085"/>
                    </a:lnTo>
                    <a:lnTo>
                      <a:pt x="1251" y="2104"/>
                    </a:lnTo>
                    <a:lnTo>
                      <a:pt x="1251" y="2104"/>
                    </a:lnTo>
                    <a:lnTo>
                      <a:pt x="1232" y="2085"/>
                    </a:lnTo>
                    <a:lnTo>
                      <a:pt x="1232" y="2085"/>
                    </a:lnTo>
                    <a:lnTo>
                      <a:pt x="948" y="2010"/>
                    </a:lnTo>
                    <a:lnTo>
                      <a:pt x="645" y="1972"/>
                    </a:lnTo>
                    <a:lnTo>
                      <a:pt x="360" y="1934"/>
                    </a:lnTo>
                    <a:lnTo>
                      <a:pt x="76" y="1934"/>
                    </a:lnTo>
                    <a:lnTo>
                      <a:pt x="76" y="1934"/>
                    </a:lnTo>
                    <a:lnTo>
                      <a:pt x="0" y="1934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59"/>
              <p:cNvSpPr/>
              <p:nvPr/>
            </p:nvSpPr>
            <p:spPr>
              <a:xfrm>
                <a:off x="-442950" y="4575588"/>
                <a:ext cx="24675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987" h="949" fill="none" extrusionOk="0">
                    <a:moveTo>
                      <a:pt x="190" y="948"/>
                    </a:moveTo>
                    <a:lnTo>
                      <a:pt x="190" y="948"/>
                    </a:lnTo>
                    <a:lnTo>
                      <a:pt x="114" y="474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626" y="171"/>
                    </a:lnTo>
                    <a:lnTo>
                      <a:pt x="626" y="171"/>
                    </a:lnTo>
                    <a:lnTo>
                      <a:pt x="664" y="171"/>
                    </a:lnTo>
                    <a:lnTo>
                      <a:pt x="664" y="171"/>
                    </a:lnTo>
                    <a:lnTo>
                      <a:pt x="740" y="152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872" y="266"/>
                    </a:lnTo>
                    <a:lnTo>
                      <a:pt x="929" y="418"/>
                    </a:lnTo>
                    <a:lnTo>
                      <a:pt x="967" y="588"/>
                    </a:lnTo>
                    <a:lnTo>
                      <a:pt x="986" y="778"/>
                    </a:lnTo>
                    <a:lnTo>
                      <a:pt x="986" y="778"/>
                    </a:lnTo>
                    <a:lnTo>
                      <a:pt x="778" y="797"/>
                    </a:lnTo>
                    <a:lnTo>
                      <a:pt x="569" y="816"/>
                    </a:lnTo>
                    <a:lnTo>
                      <a:pt x="380" y="873"/>
                    </a:lnTo>
                    <a:lnTo>
                      <a:pt x="190" y="948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59"/>
              <p:cNvSpPr/>
              <p:nvPr/>
            </p:nvSpPr>
            <p:spPr>
              <a:xfrm>
                <a:off x="-216450" y="4571813"/>
                <a:ext cx="79625" cy="43600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1744" fill="none" extrusionOk="0">
                    <a:moveTo>
                      <a:pt x="171" y="815"/>
                    </a:moveTo>
                    <a:lnTo>
                      <a:pt x="171" y="815"/>
                    </a:lnTo>
                    <a:lnTo>
                      <a:pt x="95" y="607"/>
                    </a:lnTo>
                    <a:lnTo>
                      <a:pt x="0" y="398"/>
                    </a:lnTo>
                    <a:lnTo>
                      <a:pt x="0" y="398"/>
                    </a:lnTo>
                    <a:lnTo>
                      <a:pt x="190" y="322"/>
                    </a:lnTo>
                    <a:lnTo>
                      <a:pt x="190" y="322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834" y="95"/>
                    </a:lnTo>
                    <a:lnTo>
                      <a:pt x="872" y="57"/>
                    </a:lnTo>
                    <a:lnTo>
                      <a:pt x="910" y="0"/>
                    </a:lnTo>
                    <a:lnTo>
                      <a:pt x="910" y="0"/>
                    </a:lnTo>
                    <a:lnTo>
                      <a:pt x="1479" y="209"/>
                    </a:lnTo>
                    <a:lnTo>
                      <a:pt x="2047" y="436"/>
                    </a:lnTo>
                    <a:lnTo>
                      <a:pt x="2616" y="663"/>
                    </a:lnTo>
                    <a:lnTo>
                      <a:pt x="3184" y="929"/>
                    </a:lnTo>
                    <a:lnTo>
                      <a:pt x="3184" y="929"/>
                    </a:lnTo>
                    <a:lnTo>
                      <a:pt x="2900" y="1080"/>
                    </a:lnTo>
                    <a:lnTo>
                      <a:pt x="2635" y="1232"/>
                    </a:lnTo>
                    <a:lnTo>
                      <a:pt x="2369" y="1403"/>
                    </a:lnTo>
                    <a:lnTo>
                      <a:pt x="2104" y="1592"/>
                    </a:lnTo>
                    <a:lnTo>
                      <a:pt x="2104" y="1592"/>
                    </a:lnTo>
                    <a:lnTo>
                      <a:pt x="2066" y="1630"/>
                    </a:lnTo>
                    <a:lnTo>
                      <a:pt x="2047" y="1668"/>
                    </a:lnTo>
                    <a:lnTo>
                      <a:pt x="2028" y="1706"/>
                    </a:lnTo>
                    <a:lnTo>
                      <a:pt x="2028" y="1744"/>
                    </a:lnTo>
                    <a:lnTo>
                      <a:pt x="2028" y="1744"/>
                    </a:lnTo>
                    <a:lnTo>
                      <a:pt x="1611" y="1554"/>
                    </a:lnTo>
                    <a:lnTo>
                      <a:pt x="1175" y="1403"/>
                    </a:lnTo>
                    <a:lnTo>
                      <a:pt x="739" y="1251"/>
                    </a:lnTo>
                    <a:lnTo>
                      <a:pt x="284" y="1118"/>
                    </a:lnTo>
                    <a:lnTo>
                      <a:pt x="284" y="1118"/>
                    </a:lnTo>
                    <a:lnTo>
                      <a:pt x="607" y="986"/>
                    </a:lnTo>
                    <a:lnTo>
                      <a:pt x="948" y="872"/>
                    </a:lnTo>
                    <a:lnTo>
                      <a:pt x="1289" y="758"/>
                    </a:lnTo>
                    <a:lnTo>
                      <a:pt x="1649" y="663"/>
                    </a:lnTo>
                    <a:lnTo>
                      <a:pt x="1649" y="663"/>
                    </a:lnTo>
                    <a:lnTo>
                      <a:pt x="1706" y="625"/>
                    </a:lnTo>
                    <a:lnTo>
                      <a:pt x="1744" y="588"/>
                    </a:lnTo>
                    <a:lnTo>
                      <a:pt x="1763" y="531"/>
                    </a:lnTo>
                    <a:lnTo>
                      <a:pt x="1763" y="474"/>
                    </a:lnTo>
                    <a:lnTo>
                      <a:pt x="1744" y="436"/>
                    </a:lnTo>
                    <a:lnTo>
                      <a:pt x="1706" y="379"/>
                    </a:lnTo>
                    <a:lnTo>
                      <a:pt x="1668" y="341"/>
                    </a:lnTo>
                    <a:lnTo>
                      <a:pt x="1611" y="341"/>
                    </a:lnTo>
                    <a:lnTo>
                      <a:pt x="1611" y="341"/>
                    </a:lnTo>
                    <a:lnTo>
                      <a:pt x="1554" y="341"/>
                    </a:lnTo>
                    <a:lnTo>
                      <a:pt x="1554" y="341"/>
                    </a:lnTo>
                    <a:lnTo>
                      <a:pt x="1213" y="436"/>
                    </a:lnTo>
                    <a:lnTo>
                      <a:pt x="853" y="550"/>
                    </a:lnTo>
                    <a:lnTo>
                      <a:pt x="512" y="682"/>
                    </a:lnTo>
                    <a:lnTo>
                      <a:pt x="171" y="815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59"/>
              <p:cNvSpPr/>
              <p:nvPr/>
            </p:nvSpPr>
            <p:spPr>
              <a:xfrm>
                <a:off x="-107950" y="4569438"/>
                <a:ext cx="27975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892" fill="none" extrusionOk="0">
                    <a:moveTo>
                      <a:pt x="190" y="891"/>
                    </a:moveTo>
                    <a:lnTo>
                      <a:pt x="190" y="891"/>
                    </a:lnTo>
                    <a:lnTo>
                      <a:pt x="228" y="853"/>
                    </a:lnTo>
                    <a:lnTo>
                      <a:pt x="247" y="796"/>
                    </a:lnTo>
                    <a:lnTo>
                      <a:pt x="266" y="758"/>
                    </a:lnTo>
                    <a:lnTo>
                      <a:pt x="266" y="702"/>
                    </a:lnTo>
                    <a:lnTo>
                      <a:pt x="266" y="702"/>
                    </a:lnTo>
                    <a:lnTo>
                      <a:pt x="152" y="474"/>
                    </a:lnTo>
                    <a:lnTo>
                      <a:pt x="1" y="266"/>
                    </a:lnTo>
                    <a:lnTo>
                      <a:pt x="1" y="266"/>
                    </a:lnTo>
                    <a:lnTo>
                      <a:pt x="19" y="266"/>
                    </a:lnTo>
                    <a:lnTo>
                      <a:pt x="19" y="266"/>
                    </a:lnTo>
                    <a:lnTo>
                      <a:pt x="304" y="152"/>
                    </a:lnTo>
                    <a:lnTo>
                      <a:pt x="569" y="76"/>
                    </a:lnTo>
                    <a:lnTo>
                      <a:pt x="834" y="19"/>
                    </a:lnTo>
                    <a:lnTo>
                      <a:pt x="1119" y="0"/>
                    </a:lnTo>
                    <a:lnTo>
                      <a:pt x="1119" y="0"/>
                    </a:lnTo>
                    <a:lnTo>
                      <a:pt x="1100" y="190"/>
                    </a:lnTo>
                    <a:lnTo>
                      <a:pt x="1062" y="379"/>
                    </a:lnTo>
                    <a:lnTo>
                      <a:pt x="1024" y="569"/>
                    </a:lnTo>
                    <a:lnTo>
                      <a:pt x="967" y="739"/>
                    </a:lnTo>
                    <a:lnTo>
                      <a:pt x="967" y="739"/>
                    </a:lnTo>
                    <a:lnTo>
                      <a:pt x="190" y="89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59"/>
              <p:cNvSpPr/>
              <p:nvPr/>
            </p:nvSpPr>
            <p:spPr>
              <a:xfrm>
                <a:off x="-43025" y="4556163"/>
                <a:ext cx="8387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987" fill="none" extrusionOk="0">
                    <a:moveTo>
                      <a:pt x="303" y="986"/>
                    </a:moveTo>
                    <a:lnTo>
                      <a:pt x="303" y="986"/>
                    </a:lnTo>
                    <a:lnTo>
                      <a:pt x="0" y="455"/>
                    </a:lnTo>
                    <a:lnTo>
                      <a:pt x="0" y="455"/>
                    </a:lnTo>
                    <a:lnTo>
                      <a:pt x="398" y="418"/>
                    </a:lnTo>
                    <a:lnTo>
                      <a:pt x="796" y="342"/>
                    </a:lnTo>
                    <a:lnTo>
                      <a:pt x="1592" y="190"/>
                    </a:lnTo>
                    <a:lnTo>
                      <a:pt x="1990" y="114"/>
                    </a:lnTo>
                    <a:lnTo>
                      <a:pt x="2407" y="57"/>
                    </a:lnTo>
                    <a:lnTo>
                      <a:pt x="2805" y="20"/>
                    </a:lnTo>
                    <a:lnTo>
                      <a:pt x="3203" y="1"/>
                    </a:lnTo>
                    <a:lnTo>
                      <a:pt x="3203" y="1"/>
                    </a:lnTo>
                    <a:lnTo>
                      <a:pt x="3355" y="1"/>
                    </a:lnTo>
                    <a:lnTo>
                      <a:pt x="3355" y="1"/>
                    </a:lnTo>
                    <a:lnTo>
                      <a:pt x="3317" y="190"/>
                    </a:lnTo>
                    <a:lnTo>
                      <a:pt x="3279" y="266"/>
                    </a:lnTo>
                    <a:lnTo>
                      <a:pt x="3241" y="342"/>
                    </a:lnTo>
                    <a:lnTo>
                      <a:pt x="3184" y="380"/>
                    </a:lnTo>
                    <a:lnTo>
                      <a:pt x="3109" y="418"/>
                    </a:lnTo>
                    <a:lnTo>
                      <a:pt x="3014" y="455"/>
                    </a:lnTo>
                    <a:lnTo>
                      <a:pt x="2881" y="474"/>
                    </a:lnTo>
                    <a:lnTo>
                      <a:pt x="2881" y="474"/>
                    </a:lnTo>
                    <a:lnTo>
                      <a:pt x="2521" y="531"/>
                    </a:lnTo>
                    <a:lnTo>
                      <a:pt x="2142" y="607"/>
                    </a:lnTo>
                    <a:lnTo>
                      <a:pt x="2142" y="607"/>
                    </a:lnTo>
                    <a:lnTo>
                      <a:pt x="303" y="986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59"/>
              <p:cNvSpPr/>
              <p:nvPr/>
            </p:nvSpPr>
            <p:spPr>
              <a:xfrm>
                <a:off x="-308850" y="4550488"/>
                <a:ext cx="105200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1005" fill="none" extrusionOk="0">
                    <a:moveTo>
                      <a:pt x="0" y="948"/>
                    </a:moveTo>
                    <a:lnTo>
                      <a:pt x="0" y="948"/>
                    </a:lnTo>
                    <a:lnTo>
                      <a:pt x="1043" y="57"/>
                    </a:lnTo>
                    <a:lnTo>
                      <a:pt x="1043" y="57"/>
                    </a:lnTo>
                    <a:lnTo>
                      <a:pt x="1100" y="0"/>
                    </a:lnTo>
                    <a:lnTo>
                      <a:pt x="1100" y="0"/>
                    </a:lnTo>
                    <a:lnTo>
                      <a:pt x="1896" y="133"/>
                    </a:lnTo>
                    <a:lnTo>
                      <a:pt x="2673" y="303"/>
                    </a:lnTo>
                    <a:lnTo>
                      <a:pt x="3450" y="493"/>
                    </a:lnTo>
                    <a:lnTo>
                      <a:pt x="4208" y="720"/>
                    </a:lnTo>
                    <a:lnTo>
                      <a:pt x="4208" y="720"/>
                    </a:lnTo>
                    <a:lnTo>
                      <a:pt x="3999" y="796"/>
                    </a:lnTo>
                    <a:lnTo>
                      <a:pt x="3810" y="872"/>
                    </a:lnTo>
                    <a:lnTo>
                      <a:pt x="3810" y="872"/>
                    </a:lnTo>
                    <a:lnTo>
                      <a:pt x="3677" y="910"/>
                    </a:lnTo>
                    <a:lnTo>
                      <a:pt x="3677" y="910"/>
                    </a:lnTo>
                    <a:lnTo>
                      <a:pt x="3620" y="872"/>
                    </a:lnTo>
                    <a:lnTo>
                      <a:pt x="3620" y="872"/>
                    </a:lnTo>
                    <a:lnTo>
                      <a:pt x="3545" y="872"/>
                    </a:lnTo>
                    <a:lnTo>
                      <a:pt x="3545" y="872"/>
                    </a:lnTo>
                    <a:lnTo>
                      <a:pt x="3507" y="872"/>
                    </a:lnTo>
                    <a:lnTo>
                      <a:pt x="3469" y="891"/>
                    </a:lnTo>
                    <a:lnTo>
                      <a:pt x="3469" y="891"/>
                    </a:lnTo>
                    <a:lnTo>
                      <a:pt x="3412" y="834"/>
                    </a:lnTo>
                    <a:lnTo>
                      <a:pt x="3412" y="834"/>
                    </a:lnTo>
                    <a:lnTo>
                      <a:pt x="3374" y="796"/>
                    </a:lnTo>
                    <a:lnTo>
                      <a:pt x="3317" y="796"/>
                    </a:lnTo>
                    <a:lnTo>
                      <a:pt x="3317" y="796"/>
                    </a:lnTo>
                    <a:lnTo>
                      <a:pt x="3241" y="815"/>
                    </a:lnTo>
                    <a:lnTo>
                      <a:pt x="3241" y="815"/>
                    </a:lnTo>
                    <a:lnTo>
                      <a:pt x="3203" y="777"/>
                    </a:lnTo>
                    <a:lnTo>
                      <a:pt x="3147" y="777"/>
                    </a:lnTo>
                    <a:lnTo>
                      <a:pt x="3147" y="777"/>
                    </a:lnTo>
                    <a:lnTo>
                      <a:pt x="2862" y="739"/>
                    </a:lnTo>
                    <a:lnTo>
                      <a:pt x="2616" y="739"/>
                    </a:lnTo>
                    <a:lnTo>
                      <a:pt x="2616" y="739"/>
                    </a:lnTo>
                    <a:lnTo>
                      <a:pt x="2369" y="758"/>
                    </a:lnTo>
                    <a:lnTo>
                      <a:pt x="2369" y="758"/>
                    </a:lnTo>
                    <a:lnTo>
                      <a:pt x="2313" y="720"/>
                    </a:lnTo>
                    <a:lnTo>
                      <a:pt x="2256" y="720"/>
                    </a:lnTo>
                    <a:lnTo>
                      <a:pt x="2256" y="720"/>
                    </a:lnTo>
                    <a:lnTo>
                      <a:pt x="2237" y="720"/>
                    </a:lnTo>
                    <a:lnTo>
                      <a:pt x="2237" y="720"/>
                    </a:lnTo>
                    <a:lnTo>
                      <a:pt x="1460" y="853"/>
                    </a:lnTo>
                    <a:lnTo>
                      <a:pt x="702" y="1005"/>
                    </a:lnTo>
                    <a:lnTo>
                      <a:pt x="702" y="1005"/>
                    </a:lnTo>
                    <a:lnTo>
                      <a:pt x="683" y="986"/>
                    </a:lnTo>
                    <a:lnTo>
                      <a:pt x="683" y="986"/>
                    </a:lnTo>
                    <a:lnTo>
                      <a:pt x="588" y="948"/>
                    </a:lnTo>
                    <a:lnTo>
                      <a:pt x="493" y="948"/>
                    </a:lnTo>
                    <a:lnTo>
                      <a:pt x="493" y="948"/>
                    </a:lnTo>
                    <a:lnTo>
                      <a:pt x="341" y="948"/>
                    </a:lnTo>
                    <a:lnTo>
                      <a:pt x="341" y="948"/>
                    </a:lnTo>
                    <a:lnTo>
                      <a:pt x="0" y="948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59"/>
              <p:cNvSpPr/>
              <p:nvPr/>
            </p:nvSpPr>
            <p:spPr>
              <a:xfrm>
                <a:off x="-347225" y="4550013"/>
                <a:ext cx="545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252" fill="none" extrusionOk="0">
                    <a:moveTo>
                      <a:pt x="0" y="1251"/>
                    </a:moveTo>
                    <a:lnTo>
                      <a:pt x="0" y="1251"/>
                    </a:lnTo>
                    <a:lnTo>
                      <a:pt x="95" y="1137"/>
                    </a:lnTo>
                    <a:lnTo>
                      <a:pt x="209" y="1024"/>
                    </a:lnTo>
                    <a:lnTo>
                      <a:pt x="436" y="815"/>
                    </a:lnTo>
                    <a:lnTo>
                      <a:pt x="701" y="645"/>
                    </a:lnTo>
                    <a:lnTo>
                      <a:pt x="986" y="474"/>
                    </a:lnTo>
                    <a:lnTo>
                      <a:pt x="1289" y="341"/>
                    </a:lnTo>
                    <a:lnTo>
                      <a:pt x="1592" y="209"/>
                    </a:lnTo>
                    <a:lnTo>
                      <a:pt x="2180" y="0"/>
                    </a:lnTo>
                    <a:lnTo>
                      <a:pt x="2180" y="0"/>
                    </a:lnTo>
                    <a:lnTo>
                      <a:pt x="1251" y="777"/>
                    </a:lnTo>
                    <a:lnTo>
                      <a:pt x="1251" y="777"/>
                    </a:lnTo>
                    <a:lnTo>
                      <a:pt x="1213" y="815"/>
                    </a:lnTo>
                    <a:lnTo>
                      <a:pt x="1194" y="853"/>
                    </a:lnTo>
                    <a:lnTo>
                      <a:pt x="1194" y="929"/>
                    </a:lnTo>
                    <a:lnTo>
                      <a:pt x="1194" y="929"/>
                    </a:lnTo>
                    <a:lnTo>
                      <a:pt x="0" y="125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59"/>
              <p:cNvSpPr/>
              <p:nvPr/>
            </p:nvSpPr>
            <p:spPr>
              <a:xfrm>
                <a:off x="-406475" y="4542888"/>
                <a:ext cx="69700" cy="54050"/>
              </a:xfrm>
              <a:custGeom>
                <a:avLst/>
                <a:gdLst/>
                <a:ahLst/>
                <a:cxnLst/>
                <a:rect l="l" t="t" r="r" b="b"/>
                <a:pathLst>
                  <a:path w="2788" h="2162" fill="none" extrusionOk="0">
                    <a:moveTo>
                      <a:pt x="1" y="2162"/>
                    </a:moveTo>
                    <a:lnTo>
                      <a:pt x="1" y="2162"/>
                    </a:lnTo>
                    <a:lnTo>
                      <a:pt x="456" y="1574"/>
                    </a:lnTo>
                    <a:lnTo>
                      <a:pt x="911" y="1005"/>
                    </a:lnTo>
                    <a:lnTo>
                      <a:pt x="911" y="1005"/>
                    </a:lnTo>
                    <a:lnTo>
                      <a:pt x="1157" y="721"/>
                    </a:lnTo>
                    <a:lnTo>
                      <a:pt x="1422" y="418"/>
                    </a:lnTo>
                    <a:lnTo>
                      <a:pt x="1574" y="285"/>
                    </a:lnTo>
                    <a:lnTo>
                      <a:pt x="1726" y="171"/>
                    </a:lnTo>
                    <a:lnTo>
                      <a:pt x="1877" y="58"/>
                    </a:lnTo>
                    <a:lnTo>
                      <a:pt x="2048" y="1"/>
                    </a:lnTo>
                    <a:lnTo>
                      <a:pt x="2048" y="1"/>
                    </a:lnTo>
                    <a:lnTo>
                      <a:pt x="2048" y="1"/>
                    </a:lnTo>
                    <a:lnTo>
                      <a:pt x="2105" y="39"/>
                    </a:lnTo>
                    <a:lnTo>
                      <a:pt x="2162" y="77"/>
                    </a:lnTo>
                    <a:lnTo>
                      <a:pt x="2237" y="96"/>
                    </a:lnTo>
                    <a:lnTo>
                      <a:pt x="2294" y="96"/>
                    </a:lnTo>
                    <a:lnTo>
                      <a:pt x="2294" y="96"/>
                    </a:lnTo>
                    <a:lnTo>
                      <a:pt x="2351" y="96"/>
                    </a:lnTo>
                    <a:lnTo>
                      <a:pt x="2351" y="96"/>
                    </a:lnTo>
                    <a:lnTo>
                      <a:pt x="2579" y="399"/>
                    </a:lnTo>
                    <a:lnTo>
                      <a:pt x="2787" y="702"/>
                    </a:lnTo>
                    <a:lnTo>
                      <a:pt x="2787" y="702"/>
                    </a:lnTo>
                    <a:lnTo>
                      <a:pt x="2541" y="892"/>
                    </a:lnTo>
                    <a:lnTo>
                      <a:pt x="2313" y="1100"/>
                    </a:lnTo>
                    <a:lnTo>
                      <a:pt x="2124" y="1309"/>
                    </a:lnTo>
                    <a:lnTo>
                      <a:pt x="2029" y="1441"/>
                    </a:lnTo>
                    <a:lnTo>
                      <a:pt x="1972" y="1574"/>
                    </a:lnTo>
                    <a:lnTo>
                      <a:pt x="1972" y="1574"/>
                    </a:lnTo>
                    <a:lnTo>
                      <a:pt x="1953" y="1612"/>
                    </a:lnTo>
                    <a:lnTo>
                      <a:pt x="1953" y="1650"/>
                    </a:lnTo>
                    <a:lnTo>
                      <a:pt x="892" y="1934"/>
                    </a:lnTo>
                    <a:lnTo>
                      <a:pt x="892" y="1934"/>
                    </a:lnTo>
                    <a:lnTo>
                      <a:pt x="1" y="216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59"/>
              <p:cNvSpPr/>
              <p:nvPr/>
            </p:nvSpPr>
            <p:spPr>
              <a:xfrm>
                <a:off x="-281375" y="4539588"/>
                <a:ext cx="167775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2142" fill="none" extrusionOk="0">
                    <a:moveTo>
                      <a:pt x="304" y="133"/>
                    </a:moveTo>
                    <a:lnTo>
                      <a:pt x="304" y="133"/>
                    </a:lnTo>
                    <a:lnTo>
                      <a:pt x="342" y="114"/>
                    </a:lnTo>
                    <a:lnTo>
                      <a:pt x="342" y="114"/>
                    </a:lnTo>
                    <a:lnTo>
                      <a:pt x="702" y="76"/>
                    </a:lnTo>
                    <a:lnTo>
                      <a:pt x="1081" y="38"/>
                    </a:lnTo>
                    <a:lnTo>
                      <a:pt x="1441" y="0"/>
                    </a:lnTo>
                    <a:lnTo>
                      <a:pt x="1801" y="0"/>
                    </a:lnTo>
                    <a:lnTo>
                      <a:pt x="1801" y="0"/>
                    </a:lnTo>
                    <a:lnTo>
                      <a:pt x="2370" y="19"/>
                    </a:lnTo>
                    <a:lnTo>
                      <a:pt x="2938" y="76"/>
                    </a:lnTo>
                    <a:lnTo>
                      <a:pt x="3488" y="171"/>
                    </a:lnTo>
                    <a:lnTo>
                      <a:pt x="4057" y="284"/>
                    </a:lnTo>
                    <a:lnTo>
                      <a:pt x="4057" y="284"/>
                    </a:lnTo>
                    <a:lnTo>
                      <a:pt x="4341" y="379"/>
                    </a:lnTo>
                    <a:lnTo>
                      <a:pt x="4758" y="531"/>
                    </a:lnTo>
                    <a:lnTo>
                      <a:pt x="5270" y="739"/>
                    </a:lnTo>
                    <a:lnTo>
                      <a:pt x="5781" y="986"/>
                    </a:lnTo>
                    <a:lnTo>
                      <a:pt x="6028" y="1118"/>
                    </a:lnTo>
                    <a:lnTo>
                      <a:pt x="6255" y="1251"/>
                    </a:lnTo>
                    <a:lnTo>
                      <a:pt x="6426" y="1403"/>
                    </a:lnTo>
                    <a:lnTo>
                      <a:pt x="6577" y="1535"/>
                    </a:lnTo>
                    <a:lnTo>
                      <a:pt x="6634" y="1611"/>
                    </a:lnTo>
                    <a:lnTo>
                      <a:pt x="6672" y="1687"/>
                    </a:lnTo>
                    <a:lnTo>
                      <a:pt x="6691" y="1763"/>
                    </a:lnTo>
                    <a:lnTo>
                      <a:pt x="6710" y="1839"/>
                    </a:lnTo>
                    <a:lnTo>
                      <a:pt x="6691" y="1896"/>
                    </a:lnTo>
                    <a:lnTo>
                      <a:pt x="6672" y="1971"/>
                    </a:lnTo>
                    <a:lnTo>
                      <a:pt x="6615" y="2047"/>
                    </a:lnTo>
                    <a:lnTo>
                      <a:pt x="6558" y="2104"/>
                    </a:lnTo>
                    <a:lnTo>
                      <a:pt x="6558" y="2104"/>
                    </a:lnTo>
                    <a:lnTo>
                      <a:pt x="6521" y="2123"/>
                    </a:lnTo>
                    <a:lnTo>
                      <a:pt x="6464" y="2142"/>
                    </a:lnTo>
                    <a:lnTo>
                      <a:pt x="6464" y="2142"/>
                    </a:lnTo>
                    <a:lnTo>
                      <a:pt x="6445" y="2142"/>
                    </a:lnTo>
                    <a:lnTo>
                      <a:pt x="6445" y="2142"/>
                    </a:lnTo>
                    <a:lnTo>
                      <a:pt x="6426" y="2085"/>
                    </a:lnTo>
                    <a:lnTo>
                      <a:pt x="6407" y="2028"/>
                    </a:lnTo>
                    <a:lnTo>
                      <a:pt x="6369" y="2009"/>
                    </a:lnTo>
                    <a:lnTo>
                      <a:pt x="6312" y="1990"/>
                    </a:lnTo>
                    <a:lnTo>
                      <a:pt x="6312" y="1990"/>
                    </a:lnTo>
                    <a:lnTo>
                      <a:pt x="6255" y="2009"/>
                    </a:lnTo>
                    <a:lnTo>
                      <a:pt x="6255" y="2009"/>
                    </a:lnTo>
                    <a:lnTo>
                      <a:pt x="6141" y="2047"/>
                    </a:lnTo>
                    <a:lnTo>
                      <a:pt x="6141" y="2047"/>
                    </a:lnTo>
                    <a:lnTo>
                      <a:pt x="5800" y="1914"/>
                    </a:lnTo>
                    <a:lnTo>
                      <a:pt x="5478" y="1744"/>
                    </a:lnTo>
                    <a:lnTo>
                      <a:pt x="5023" y="1498"/>
                    </a:lnTo>
                    <a:lnTo>
                      <a:pt x="5023" y="1498"/>
                    </a:lnTo>
                    <a:lnTo>
                      <a:pt x="4322" y="1213"/>
                    </a:lnTo>
                    <a:lnTo>
                      <a:pt x="3602" y="948"/>
                    </a:lnTo>
                    <a:lnTo>
                      <a:pt x="3602" y="948"/>
                    </a:lnTo>
                    <a:lnTo>
                      <a:pt x="3166" y="815"/>
                    </a:lnTo>
                    <a:lnTo>
                      <a:pt x="2711" y="683"/>
                    </a:lnTo>
                    <a:lnTo>
                      <a:pt x="2275" y="550"/>
                    </a:lnTo>
                    <a:lnTo>
                      <a:pt x="1820" y="436"/>
                    </a:lnTo>
                    <a:lnTo>
                      <a:pt x="910" y="247"/>
                    </a:lnTo>
                    <a:lnTo>
                      <a:pt x="1" y="114"/>
                    </a:lnTo>
                    <a:lnTo>
                      <a:pt x="1" y="114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228" y="114"/>
                    </a:lnTo>
                    <a:lnTo>
                      <a:pt x="304" y="133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59"/>
              <p:cNvSpPr/>
              <p:nvPr/>
            </p:nvSpPr>
            <p:spPr>
              <a:xfrm>
                <a:off x="-61525" y="4530588"/>
                <a:ext cx="10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251" fill="none" extrusionOk="0">
                    <a:moveTo>
                      <a:pt x="247" y="265"/>
                    </a:moveTo>
                    <a:lnTo>
                      <a:pt x="247" y="265"/>
                    </a:lnTo>
                    <a:lnTo>
                      <a:pt x="285" y="265"/>
                    </a:lnTo>
                    <a:lnTo>
                      <a:pt x="285" y="265"/>
                    </a:lnTo>
                    <a:lnTo>
                      <a:pt x="626" y="190"/>
                    </a:lnTo>
                    <a:lnTo>
                      <a:pt x="987" y="133"/>
                    </a:lnTo>
                    <a:lnTo>
                      <a:pt x="1328" y="76"/>
                    </a:lnTo>
                    <a:lnTo>
                      <a:pt x="1688" y="57"/>
                    </a:lnTo>
                    <a:lnTo>
                      <a:pt x="2427" y="19"/>
                    </a:lnTo>
                    <a:lnTo>
                      <a:pt x="3147" y="0"/>
                    </a:lnTo>
                    <a:lnTo>
                      <a:pt x="3147" y="0"/>
                    </a:lnTo>
                    <a:lnTo>
                      <a:pt x="4095" y="0"/>
                    </a:lnTo>
                    <a:lnTo>
                      <a:pt x="4095" y="0"/>
                    </a:lnTo>
                    <a:lnTo>
                      <a:pt x="4095" y="701"/>
                    </a:lnTo>
                    <a:lnTo>
                      <a:pt x="4095" y="701"/>
                    </a:lnTo>
                    <a:lnTo>
                      <a:pt x="3924" y="701"/>
                    </a:lnTo>
                    <a:lnTo>
                      <a:pt x="3924" y="701"/>
                    </a:lnTo>
                    <a:lnTo>
                      <a:pt x="3526" y="701"/>
                    </a:lnTo>
                    <a:lnTo>
                      <a:pt x="3128" y="758"/>
                    </a:lnTo>
                    <a:lnTo>
                      <a:pt x="2730" y="815"/>
                    </a:lnTo>
                    <a:lnTo>
                      <a:pt x="2332" y="891"/>
                    </a:lnTo>
                    <a:lnTo>
                      <a:pt x="1536" y="1043"/>
                    </a:lnTo>
                    <a:lnTo>
                      <a:pt x="1138" y="1099"/>
                    </a:lnTo>
                    <a:lnTo>
                      <a:pt x="740" y="1156"/>
                    </a:lnTo>
                    <a:lnTo>
                      <a:pt x="740" y="1156"/>
                    </a:lnTo>
                    <a:lnTo>
                      <a:pt x="683" y="1156"/>
                    </a:lnTo>
                    <a:lnTo>
                      <a:pt x="645" y="1175"/>
                    </a:lnTo>
                    <a:lnTo>
                      <a:pt x="607" y="1251"/>
                    </a:lnTo>
                    <a:lnTo>
                      <a:pt x="607" y="1251"/>
                    </a:lnTo>
                    <a:lnTo>
                      <a:pt x="304" y="796"/>
                    </a:lnTo>
                    <a:lnTo>
                      <a:pt x="1" y="360"/>
                    </a:lnTo>
                    <a:lnTo>
                      <a:pt x="1" y="360"/>
                    </a:lnTo>
                    <a:lnTo>
                      <a:pt x="209" y="265"/>
                    </a:lnTo>
                    <a:lnTo>
                      <a:pt x="209" y="265"/>
                    </a:lnTo>
                    <a:lnTo>
                      <a:pt x="247" y="265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59"/>
              <p:cNvSpPr/>
              <p:nvPr/>
            </p:nvSpPr>
            <p:spPr>
              <a:xfrm>
                <a:off x="-418775" y="4519688"/>
                <a:ext cx="59250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2768" fill="none" extrusionOk="0">
                    <a:moveTo>
                      <a:pt x="322" y="2767"/>
                    </a:moveTo>
                    <a:lnTo>
                      <a:pt x="322" y="2767"/>
                    </a:lnTo>
                    <a:lnTo>
                      <a:pt x="303" y="2616"/>
                    </a:lnTo>
                    <a:lnTo>
                      <a:pt x="246" y="2464"/>
                    </a:lnTo>
                    <a:lnTo>
                      <a:pt x="171" y="2294"/>
                    </a:lnTo>
                    <a:lnTo>
                      <a:pt x="95" y="2161"/>
                    </a:lnTo>
                    <a:lnTo>
                      <a:pt x="95" y="2161"/>
                    </a:lnTo>
                    <a:lnTo>
                      <a:pt x="57" y="2104"/>
                    </a:lnTo>
                    <a:lnTo>
                      <a:pt x="0" y="2085"/>
                    </a:lnTo>
                    <a:lnTo>
                      <a:pt x="0" y="2085"/>
                    </a:lnTo>
                    <a:lnTo>
                      <a:pt x="228" y="1782"/>
                    </a:lnTo>
                    <a:lnTo>
                      <a:pt x="474" y="1497"/>
                    </a:lnTo>
                    <a:lnTo>
                      <a:pt x="720" y="1213"/>
                    </a:lnTo>
                    <a:lnTo>
                      <a:pt x="986" y="948"/>
                    </a:lnTo>
                    <a:lnTo>
                      <a:pt x="1251" y="701"/>
                    </a:lnTo>
                    <a:lnTo>
                      <a:pt x="1535" y="455"/>
                    </a:lnTo>
                    <a:lnTo>
                      <a:pt x="1839" y="228"/>
                    </a:lnTo>
                    <a:lnTo>
                      <a:pt x="2142" y="0"/>
                    </a:lnTo>
                    <a:lnTo>
                      <a:pt x="2142" y="0"/>
                    </a:lnTo>
                    <a:lnTo>
                      <a:pt x="2123" y="76"/>
                    </a:lnTo>
                    <a:lnTo>
                      <a:pt x="2142" y="152"/>
                    </a:lnTo>
                    <a:lnTo>
                      <a:pt x="2142" y="152"/>
                    </a:lnTo>
                    <a:lnTo>
                      <a:pt x="2199" y="247"/>
                    </a:lnTo>
                    <a:lnTo>
                      <a:pt x="2256" y="379"/>
                    </a:lnTo>
                    <a:lnTo>
                      <a:pt x="2369" y="645"/>
                    </a:lnTo>
                    <a:lnTo>
                      <a:pt x="2369" y="645"/>
                    </a:lnTo>
                    <a:lnTo>
                      <a:pt x="2199" y="720"/>
                    </a:lnTo>
                    <a:lnTo>
                      <a:pt x="2047" y="815"/>
                    </a:lnTo>
                    <a:lnTo>
                      <a:pt x="1914" y="929"/>
                    </a:lnTo>
                    <a:lnTo>
                      <a:pt x="1782" y="1043"/>
                    </a:lnTo>
                    <a:lnTo>
                      <a:pt x="1516" y="1327"/>
                    </a:lnTo>
                    <a:lnTo>
                      <a:pt x="1289" y="1573"/>
                    </a:lnTo>
                    <a:lnTo>
                      <a:pt x="1289" y="1573"/>
                    </a:lnTo>
                    <a:lnTo>
                      <a:pt x="1024" y="1858"/>
                    </a:lnTo>
                    <a:lnTo>
                      <a:pt x="796" y="2161"/>
                    </a:lnTo>
                    <a:lnTo>
                      <a:pt x="322" y="2767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59"/>
              <p:cNvSpPr/>
              <p:nvPr/>
            </p:nvSpPr>
            <p:spPr>
              <a:xfrm>
                <a:off x="-27400" y="4505463"/>
                <a:ext cx="535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59" fill="none" extrusionOk="0">
                    <a:moveTo>
                      <a:pt x="1" y="759"/>
                    </a:moveTo>
                    <a:lnTo>
                      <a:pt x="1" y="759"/>
                    </a:lnTo>
                    <a:lnTo>
                      <a:pt x="531" y="550"/>
                    </a:lnTo>
                    <a:lnTo>
                      <a:pt x="1062" y="361"/>
                    </a:lnTo>
                    <a:lnTo>
                      <a:pt x="1593" y="171"/>
                    </a:lnTo>
                    <a:lnTo>
                      <a:pt x="2123" y="1"/>
                    </a:lnTo>
                    <a:lnTo>
                      <a:pt x="2123" y="1"/>
                    </a:lnTo>
                    <a:lnTo>
                      <a:pt x="2142" y="114"/>
                    </a:lnTo>
                    <a:lnTo>
                      <a:pt x="2142" y="247"/>
                    </a:lnTo>
                    <a:lnTo>
                      <a:pt x="2123" y="380"/>
                    </a:lnTo>
                    <a:lnTo>
                      <a:pt x="2085" y="512"/>
                    </a:lnTo>
                    <a:lnTo>
                      <a:pt x="2085" y="512"/>
                    </a:lnTo>
                    <a:lnTo>
                      <a:pt x="2067" y="569"/>
                    </a:lnTo>
                    <a:lnTo>
                      <a:pt x="2085" y="607"/>
                    </a:lnTo>
                    <a:lnTo>
                      <a:pt x="2104" y="645"/>
                    </a:lnTo>
                    <a:lnTo>
                      <a:pt x="2142" y="683"/>
                    </a:lnTo>
                    <a:lnTo>
                      <a:pt x="2142" y="683"/>
                    </a:lnTo>
                    <a:lnTo>
                      <a:pt x="1839" y="683"/>
                    </a:lnTo>
                    <a:lnTo>
                      <a:pt x="1839" y="683"/>
                    </a:lnTo>
                    <a:lnTo>
                      <a:pt x="929" y="702"/>
                    </a:lnTo>
                    <a:lnTo>
                      <a:pt x="474" y="721"/>
                    </a:lnTo>
                    <a:lnTo>
                      <a:pt x="1" y="759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59"/>
              <p:cNvSpPr/>
              <p:nvPr/>
            </p:nvSpPr>
            <p:spPr>
              <a:xfrm>
                <a:off x="-236350" y="4504513"/>
                <a:ext cx="154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6179" h="2617" fill="none" extrusionOk="0">
                    <a:moveTo>
                      <a:pt x="0" y="1062"/>
                    </a:moveTo>
                    <a:lnTo>
                      <a:pt x="0" y="1062"/>
                    </a:lnTo>
                    <a:lnTo>
                      <a:pt x="190" y="1024"/>
                    </a:lnTo>
                    <a:lnTo>
                      <a:pt x="190" y="1024"/>
                    </a:lnTo>
                    <a:lnTo>
                      <a:pt x="853" y="929"/>
                    </a:lnTo>
                    <a:lnTo>
                      <a:pt x="1194" y="872"/>
                    </a:lnTo>
                    <a:lnTo>
                      <a:pt x="1497" y="797"/>
                    </a:lnTo>
                    <a:lnTo>
                      <a:pt x="1649" y="740"/>
                    </a:lnTo>
                    <a:lnTo>
                      <a:pt x="1801" y="683"/>
                    </a:lnTo>
                    <a:lnTo>
                      <a:pt x="1933" y="607"/>
                    </a:lnTo>
                    <a:lnTo>
                      <a:pt x="2047" y="512"/>
                    </a:lnTo>
                    <a:lnTo>
                      <a:pt x="2161" y="418"/>
                    </a:lnTo>
                    <a:lnTo>
                      <a:pt x="2275" y="304"/>
                    </a:lnTo>
                    <a:lnTo>
                      <a:pt x="2350" y="152"/>
                    </a:lnTo>
                    <a:lnTo>
                      <a:pt x="2426" y="1"/>
                    </a:lnTo>
                    <a:lnTo>
                      <a:pt x="2426" y="1"/>
                    </a:lnTo>
                    <a:lnTo>
                      <a:pt x="2597" y="133"/>
                    </a:lnTo>
                    <a:lnTo>
                      <a:pt x="2786" y="247"/>
                    </a:lnTo>
                    <a:lnTo>
                      <a:pt x="2995" y="342"/>
                    </a:lnTo>
                    <a:lnTo>
                      <a:pt x="3222" y="418"/>
                    </a:lnTo>
                    <a:lnTo>
                      <a:pt x="3677" y="550"/>
                    </a:lnTo>
                    <a:lnTo>
                      <a:pt x="3886" y="626"/>
                    </a:lnTo>
                    <a:lnTo>
                      <a:pt x="4075" y="702"/>
                    </a:lnTo>
                    <a:lnTo>
                      <a:pt x="4075" y="702"/>
                    </a:lnTo>
                    <a:lnTo>
                      <a:pt x="4378" y="854"/>
                    </a:lnTo>
                    <a:lnTo>
                      <a:pt x="4663" y="1005"/>
                    </a:lnTo>
                    <a:lnTo>
                      <a:pt x="4947" y="1176"/>
                    </a:lnTo>
                    <a:lnTo>
                      <a:pt x="5212" y="1365"/>
                    </a:lnTo>
                    <a:lnTo>
                      <a:pt x="5478" y="1574"/>
                    </a:lnTo>
                    <a:lnTo>
                      <a:pt x="5724" y="1782"/>
                    </a:lnTo>
                    <a:lnTo>
                      <a:pt x="5952" y="2029"/>
                    </a:lnTo>
                    <a:lnTo>
                      <a:pt x="6179" y="2256"/>
                    </a:lnTo>
                    <a:lnTo>
                      <a:pt x="6179" y="2256"/>
                    </a:lnTo>
                    <a:lnTo>
                      <a:pt x="5876" y="2313"/>
                    </a:lnTo>
                    <a:lnTo>
                      <a:pt x="5572" y="2370"/>
                    </a:lnTo>
                    <a:lnTo>
                      <a:pt x="5288" y="2465"/>
                    </a:lnTo>
                    <a:lnTo>
                      <a:pt x="5004" y="2559"/>
                    </a:lnTo>
                    <a:lnTo>
                      <a:pt x="5004" y="2559"/>
                    </a:lnTo>
                    <a:lnTo>
                      <a:pt x="4966" y="2597"/>
                    </a:lnTo>
                    <a:lnTo>
                      <a:pt x="4928" y="2616"/>
                    </a:lnTo>
                    <a:lnTo>
                      <a:pt x="4928" y="2616"/>
                    </a:lnTo>
                    <a:lnTo>
                      <a:pt x="4701" y="2408"/>
                    </a:lnTo>
                    <a:lnTo>
                      <a:pt x="4416" y="2218"/>
                    </a:lnTo>
                    <a:lnTo>
                      <a:pt x="4132" y="2048"/>
                    </a:lnTo>
                    <a:lnTo>
                      <a:pt x="3829" y="1896"/>
                    </a:lnTo>
                    <a:lnTo>
                      <a:pt x="3525" y="1763"/>
                    </a:lnTo>
                    <a:lnTo>
                      <a:pt x="3203" y="1650"/>
                    </a:lnTo>
                    <a:lnTo>
                      <a:pt x="2597" y="1441"/>
                    </a:lnTo>
                    <a:lnTo>
                      <a:pt x="2597" y="1441"/>
                    </a:lnTo>
                    <a:lnTo>
                      <a:pt x="2294" y="1365"/>
                    </a:lnTo>
                    <a:lnTo>
                      <a:pt x="1990" y="1270"/>
                    </a:lnTo>
                    <a:lnTo>
                      <a:pt x="1668" y="1214"/>
                    </a:lnTo>
                    <a:lnTo>
                      <a:pt x="1365" y="1157"/>
                    </a:lnTo>
                    <a:lnTo>
                      <a:pt x="1043" y="1119"/>
                    </a:lnTo>
                    <a:lnTo>
                      <a:pt x="720" y="1081"/>
                    </a:lnTo>
                    <a:lnTo>
                      <a:pt x="417" y="1081"/>
                    </a:lnTo>
                    <a:lnTo>
                      <a:pt x="95" y="1062"/>
                    </a:lnTo>
                    <a:lnTo>
                      <a:pt x="95" y="1062"/>
                    </a:lnTo>
                    <a:lnTo>
                      <a:pt x="0" y="106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59"/>
              <p:cNvSpPr/>
              <p:nvPr/>
            </p:nvSpPr>
            <p:spPr>
              <a:xfrm>
                <a:off x="-152500" y="4498363"/>
                <a:ext cx="114225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4569" h="3791" fill="none" extrusionOk="0">
                    <a:moveTo>
                      <a:pt x="399" y="171"/>
                    </a:moveTo>
                    <a:lnTo>
                      <a:pt x="399" y="171"/>
                    </a:lnTo>
                    <a:lnTo>
                      <a:pt x="475" y="152"/>
                    </a:lnTo>
                    <a:lnTo>
                      <a:pt x="551" y="95"/>
                    </a:lnTo>
                    <a:lnTo>
                      <a:pt x="551" y="95"/>
                    </a:lnTo>
                    <a:lnTo>
                      <a:pt x="797" y="19"/>
                    </a:lnTo>
                    <a:lnTo>
                      <a:pt x="911" y="0"/>
                    </a:lnTo>
                    <a:lnTo>
                      <a:pt x="1043" y="0"/>
                    </a:lnTo>
                    <a:lnTo>
                      <a:pt x="1043" y="0"/>
                    </a:lnTo>
                    <a:lnTo>
                      <a:pt x="1176" y="0"/>
                    </a:lnTo>
                    <a:lnTo>
                      <a:pt x="1328" y="57"/>
                    </a:lnTo>
                    <a:lnTo>
                      <a:pt x="1328" y="57"/>
                    </a:lnTo>
                    <a:lnTo>
                      <a:pt x="1650" y="266"/>
                    </a:lnTo>
                    <a:lnTo>
                      <a:pt x="1972" y="493"/>
                    </a:lnTo>
                    <a:lnTo>
                      <a:pt x="2294" y="739"/>
                    </a:lnTo>
                    <a:lnTo>
                      <a:pt x="2598" y="986"/>
                    </a:lnTo>
                    <a:lnTo>
                      <a:pt x="2598" y="986"/>
                    </a:lnTo>
                    <a:lnTo>
                      <a:pt x="2635" y="1024"/>
                    </a:lnTo>
                    <a:lnTo>
                      <a:pt x="2673" y="1043"/>
                    </a:lnTo>
                    <a:lnTo>
                      <a:pt x="2673" y="1043"/>
                    </a:lnTo>
                    <a:lnTo>
                      <a:pt x="2863" y="1213"/>
                    </a:lnTo>
                    <a:lnTo>
                      <a:pt x="2863" y="1213"/>
                    </a:lnTo>
                    <a:lnTo>
                      <a:pt x="3033" y="1365"/>
                    </a:lnTo>
                    <a:lnTo>
                      <a:pt x="3185" y="1535"/>
                    </a:lnTo>
                    <a:lnTo>
                      <a:pt x="3185" y="1535"/>
                    </a:lnTo>
                    <a:lnTo>
                      <a:pt x="3166" y="1611"/>
                    </a:lnTo>
                    <a:lnTo>
                      <a:pt x="3204" y="1687"/>
                    </a:lnTo>
                    <a:lnTo>
                      <a:pt x="3261" y="1744"/>
                    </a:lnTo>
                    <a:lnTo>
                      <a:pt x="3299" y="1763"/>
                    </a:lnTo>
                    <a:lnTo>
                      <a:pt x="3337" y="1763"/>
                    </a:lnTo>
                    <a:lnTo>
                      <a:pt x="3337" y="1763"/>
                    </a:lnTo>
                    <a:lnTo>
                      <a:pt x="3375" y="1763"/>
                    </a:lnTo>
                    <a:lnTo>
                      <a:pt x="3375" y="1763"/>
                    </a:lnTo>
                    <a:lnTo>
                      <a:pt x="3545" y="1990"/>
                    </a:lnTo>
                    <a:lnTo>
                      <a:pt x="3716" y="2237"/>
                    </a:lnTo>
                    <a:lnTo>
                      <a:pt x="4019" y="2730"/>
                    </a:lnTo>
                    <a:lnTo>
                      <a:pt x="4303" y="3260"/>
                    </a:lnTo>
                    <a:lnTo>
                      <a:pt x="4569" y="3772"/>
                    </a:lnTo>
                    <a:lnTo>
                      <a:pt x="4569" y="3772"/>
                    </a:lnTo>
                    <a:lnTo>
                      <a:pt x="4322" y="3791"/>
                    </a:lnTo>
                    <a:lnTo>
                      <a:pt x="4322" y="3791"/>
                    </a:lnTo>
                    <a:lnTo>
                      <a:pt x="4190" y="3772"/>
                    </a:lnTo>
                    <a:lnTo>
                      <a:pt x="4057" y="3734"/>
                    </a:lnTo>
                    <a:lnTo>
                      <a:pt x="3943" y="3639"/>
                    </a:lnTo>
                    <a:lnTo>
                      <a:pt x="3829" y="3507"/>
                    </a:lnTo>
                    <a:lnTo>
                      <a:pt x="3829" y="3507"/>
                    </a:lnTo>
                    <a:lnTo>
                      <a:pt x="3697" y="3355"/>
                    </a:lnTo>
                    <a:lnTo>
                      <a:pt x="3545" y="3203"/>
                    </a:lnTo>
                    <a:lnTo>
                      <a:pt x="3394" y="3071"/>
                    </a:lnTo>
                    <a:lnTo>
                      <a:pt x="3223" y="2957"/>
                    </a:lnTo>
                    <a:lnTo>
                      <a:pt x="3223" y="2957"/>
                    </a:lnTo>
                    <a:lnTo>
                      <a:pt x="3223" y="2805"/>
                    </a:lnTo>
                    <a:lnTo>
                      <a:pt x="3223" y="2805"/>
                    </a:lnTo>
                    <a:lnTo>
                      <a:pt x="3280" y="2767"/>
                    </a:lnTo>
                    <a:lnTo>
                      <a:pt x="3318" y="2711"/>
                    </a:lnTo>
                    <a:lnTo>
                      <a:pt x="3318" y="2635"/>
                    </a:lnTo>
                    <a:lnTo>
                      <a:pt x="3299" y="2578"/>
                    </a:lnTo>
                    <a:lnTo>
                      <a:pt x="3299" y="2578"/>
                    </a:lnTo>
                    <a:lnTo>
                      <a:pt x="3223" y="2483"/>
                    </a:lnTo>
                    <a:lnTo>
                      <a:pt x="3223" y="2483"/>
                    </a:lnTo>
                    <a:lnTo>
                      <a:pt x="3204" y="2426"/>
                    </a:lnTo>
                    <a:lnTo>
                      <a:pt x="3185" y="2388"/>
                    </a:lnTo>
                    <a:lnTo>
                      <a:pt x="3147" y="2350"/>
                    </a:lnTo>
                    <a:lnTo>
                      <a:pt x="3109" y="2332"/>
                    </a:lnTo>
                    <a:lnTo>
                      <a:pt x="3109" y="2332"/>
                    </a:lnTo>
                    <a:lnTo>
                      <a:pt x="2806" y="2009"/>
                    </a:lnTo>
                    <a:lnTo>
                      <a:pt x="2484" y="1706"/>
                    </a:lnTo>
                    <a:lnTo>
                      <a:pt x="2143" y="1422"/>
                    </a:lnTo>
                    <a:lnTo>
                      <a:pt x="1783" y="1156"/>
                    </a:lnTo>
                    <a:lnTo>
                      <a:pt x="1783" y="1156"/>
                    </a:lnTo>
                    <a:lnTo>
                      <a:pt x="1517" y="986"/>
                    </a:lnTo>
                    <a:lnTo>
                      <a:pt x="1233" y="834"/>
                    </a:lnTo>
                    <a:lnTo>
                      <a:pt x="664" y="550"/>
                    </a:lnTo>
                    <a:lnTo>
                      <a:pt x="664" y="550"/>
                    </a:lnTo>
                    <a:lnTo>
                      <a:pt x="532" y="512"/>
                    </a:lnTo>
                    <a:lnTo>
                      <a:pt x="361" y="455"/>
                    </a:lnTo>
                    <a:lnTo>
                      <a:pt x="1" y="341"/>
                    </a:lnTo>
                    <a:lnTo>
                      <a:pt x="1" y="341"/>
                    </a:lnTo>
                    <a:lnTo>
                      <a:pt x="399" y="171"/>
                    </a:lnTo>
                    <a:lnTo>
                      <a:pt x="399" y="171"/>
                    </a:lnTo>
                    <a:lnTo>
                      <a:pt x="399" y="17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59"/>
              <p:cNvSpPr/>
              <p:nvPr/>
            </p:nvSpPr>
            <p:spPr>
              <a:xfrm>
                <a:off x="-76675" y="4492663"/>
                <a:ext cx="10047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1612" fill="none" extrusionOk="0">
                    <a:moveTo>
                      <a:pt x="2313" y="228"/>
                    </a:moveTo>
                    <a:lnTo>
                      <a:pt x="2313" y="228"/>
                    </a:lnTo>
                    <a:lnTo>
                      <a:pt x="2389" y="228"/>
                    </a:lnTo>
                    <a:lnTo>
                      <a:pt x="2426" y="190"/>
                    </a:lnTo>
                    <a:lnTo>
                      <a:pt x="2426" y="190"/>
                    </a:lnTo>
                    <a:lnTo>
                      <a:pt x="2730" y="114"/>
                    </a:lnTo>
                    <a:lnTo>
                      <a:pt x="2995" y="58"/>
                    </a:lnTo>
                    <a:lnTo>
                      <a:pt x="3260" y="1"/>
                    </a:lnTo>
                    <a:lnTo>
                      <a:pt x="3488" y="1"/>
                    </a:lnTo>
                    <a:lnTo>
                      <a:pt x="3488" y="1"/>
                    </a:lnTo>
                    <a:lnTo>
                      <a:pt x="3658" y="1"/>
                    </a:lnTo>
                    <a:lnTo>
                      <a:pt x="3810" y="39"/>
                    </a:lnTo>
                    <a:lnTo>
                      <a:pt x="3924" y="96"/>
                    </a:lnTo>
                    <a:lnTo>
                      <a:pt x="4019" y="171"/>
                    </a:lnTo>
                    <a:lnTo>
                      <a:pt x="4019" y="171"/>
                    </a:lnTo>
                    <a:lnTo>
                      <a:pt x="3090" y="494"/>
                    </a:lnTo>
                    <a:lnTo>
                      <a:pt x="2180" y="835"/>
                    </a:lnTo>
                    <a:lnTo>
                      <a:pt x="1270" y="1195"/>
                    </a:lnTo>
                    <a:lnTo>
                      <a:pt x="398" y="1612"/>
                    </a:lnTo>
                    <a:lnTo>
                      <a:pt x="398" y="1612"/>
                    </a:lnTo>
                    <a:lnTo>
                      <a:pt x="209" y="1403"/>
                    </a:lnTo>
                    <a:lnTo>
                      <a:pt x="0" y="1176"/>
                    </a:lnTo>
                    <a:lnTo>
                      <a:pt x="0" y="1176"/>
                    </a:lnTo>
                    <a:lnTo>
                      <a:pt x="417" y="986"/>
                    </a:lnTo>
                    <a:lnTo>
                      <a:pt x="986" y="740"/>
                    </a:lnTo>
                    <a:lnTo>
                      <a:pt x="1630" y="475"/>
                    </a:lnTo>
                    <a:lnTo>
                      <a:pt x="1972" y="342"/>
                    </a:lnTo>
                    <a:lnTo>
                      <a:pt x="2313" y="228"/>
                    </a:lnTo>
                    <a:lnTo>
                      <a:pt x="2313" y="228"/>
                    </a:lnTo>
                    <a:lnTo>
                      <a:pt x="2313" y="228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59"/>
              <p:cNvSpPr/>
              <p:nvPr/>
            </p:nvSpPr>
            <p:spPr>
              <a:xfrm>
                <a:off x="-361925" y="4475138"/>
                <a:ext cx="177725" cy="60675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427" fill="none" extrusionOk="0">
                    <a:moveTo>
                      <a:pt x="815" y="1517"/>
                    </a:moveTo>
                    <a:lnTo>
                      <a:pt x="815" y="1517"/>
                    </a:lnTo>
                    <a:lnTo>
                      <a:pt x="853" y="1498"/>
                    </a:lnTo>
                    <a:lnTo>
                      <a:pt x="853" y="1498"/>
                    </a:lnTo>
                    <a:lnTo>
                      <a:pt x="1782" y="1289"/>
                    </a:lnTo>
                    <a:lnTo>
                      <a:pt x="2692" y="1062"/>
                    </a:lnTo>
                    <a:lnTo>
                      <a:pt x="3602" y="815"/>
                    </a:lnTo>
                    <a:lnTo>
                      <a:pt x="4511" y="550"/>
                    </a:lnTo>
                    <a:lnTo>
                      <a:pt x="4511" y="550"/>
                    </a:lnTo>
                    <a:lnTo>
                      <a:pt x="4909" y="399"/>
                    </a:lnTo>
                    <a:lnTo>
                      <a:pt x="5402" y="209"/>
                    </a:lnTo>
                    <a:lnTo>
                      <a:pt x="5649" y="133"/>
                    </a:lnTo>
                    <a:lnTo>
                      <a:pt x="5895" y="57"/>
                    </a:lnTo>
                    <a:lnTo>
                      <a:pt x="6141" y="0"/>
                    </a:lnTo>
                    <a:lnTo>
                      <a:pt x="6388" y="0"/>
                    </a:lnTo>
                    <a:lnTo>
                      <a:pt x="6388" y="0"/>
                    </a:lnTo>
                    <a:lnTo>
                      <a:pt x="6558" y="0"/>
                    </a:lnTo>
                    <a:lnTo>
                      <a:pt x="6729" y="57"/>
                    </a:lnTo>
                    <a:lnTo>
                      <a:pt x="6729" y="57"/>
                    </a:lnTo>
                    <a:lnTo>
                      <a:pt x="6881" y="133"/>
                    </a:lnTo>
                    <a:lnTo>
                      <a:pt x="6994" y="209"/>
                    </a:lnTo>
                    <a:lnTo>
                      <a:pt x="7070" y="285"/>
                    </a:lnTo>
                    <a:lnTo>
                      <a:pt x="7108" y="361"/>
                    </a:lnTo>
                    <a:lnTo>
                      <a:pt x="7108" y="417"/>
                    </a:lnTo>
                    <a:lnTo>
                      <a:pt x="7089" y="474"/>
                    </a:lnTo>
                    <a:lnTo>
                      <a:pt x="7032" y="531"/>
                    </a:lnTo>
                    <a:lnTo>
                      <a:pt x="6956" y="588"/>
                    </a:lnTo>
                    <a:lnTo>
                      <a:pt x="6767" y="683"/>
                    </a:lnTo>
                    <a:lnTo>
                      <a:pt x="6539" y="759"/>
                    </a:lnTo>
                    <a:lnTo>
                      <a:pt x="6122" y="872"/>
                    </a:lnTo>
                    <a:lnTo>
                      <a:pt x="6122" y="872"/>
                    </a:lnTo>
                    <a:lnTo>
                      <a:pt x="5270" y="1081"/>
                    </a:lnTo>
                    <a:lnTo>
                      <a:pt x="4417" y="1251"/>
                    </a:lnTo>
                    <a:lnTo>
                      <a:pt x="2692" y="1574"/>
                    </a:lnTo>
                    <a:lnTo>
                      <a:pt x="2692" y="1574"/>
                    </a:lnTo>
                    <a:lnTo>
                      <a:pt x="2332" y="1668"/>
                    </a:lnTo>
                    <a:lnTo>
                      <a:pt x="2010" y="1763"/>
                    </a:lnTo>
                    <a:lnTo>
                      <a:pt x="1687" y="1896"/>
                    </a:lnTo>
                    <a:lnTo>
                      <a:pt x="1365" y="2047"/>
                    </a:lnTo>
                    <a:lnTo>
                      <a:pt x="1365" y="2047"/>
                    </a:lnTo>
                    <a:lnTo>
                      <a:pt x="1062" y="2237"/>
                    </a:lnTo>
                    <a:lnTo>
                      <a:pt x="834" y="2370"/>
                    </a:lnTo>
                    <a:lnTo>
                      <a:pt x="740" y="2408"/>
                    </a:lnTo>
                    <a:lnTo>
                      <a:pt x="626" y="2427"/>
                    </a:lnTo>
                    <a:lnTo>
                      <a:pt x="626" y="2427"/>
                    </a:lnTo>
                    <a:lnTo>
                      <a:pt x="607" y="2408"/>
                    </a:lnTo>
                    <a:lnTo>
                      <a:pt x="607" y="2408"/>
                    </a:lnTo>
                    <a:lnTo>
                      <a:pt x="588" y="2408"/>
                    </a:lnTo>
                    <a:lnTo>
                      <a:pt x="588" y="2408"/>
                    </a:lnTo>
                    <a:lnTo>
                      <a:pt x="550" y="2408"/>
                    </a:lnTo>
                    <a:lnTo>
                      <a:pt x="493" y="2370"/>
                    </a:lnTo>
                    <a:lnTo>
                      <a:pt x="474" y="2332"/>
                    </a:lnTo>
                    <a:lnTo>
                      <a:pt x="436" y="2275"/>
                    </a:lnTo>
                    <a:lnTo>
                      <a:pt x="436" y="2275"/>
                    </a:lnTo>
                    <a:lnTo>
                      <a:pt x="380" y="2142"/>
                    </a:lnTo>
                    <a:lnTo>
                      <a:pt x="323" y="2010"/>
                    </a:lnTo>
                    <a:lnTo>
                      <a:pt x="152" y="1763"/>
                    </a:lnTo>
                    <a:lnTo>
                      <a:pt x="152" y="1763"/>
                    </a:lnTo>
                    <a:lnTo>
                      <a:pt x="133" y="1725"/>
                    </a:lnTo>
                    <a:lnTo>
                      <a:pt x="95" y="1706"/>
                    </a:lnTo>
                    <a:lnTo>
                      <a:pt x="19" y="1687"/>
                    </a:lnTo>
                    <a:lnTo>
                      <a:pt x="19" y="1687"/>
                    </a:lnTo>
                    <a:lnTo>
                      <a:pt x="0" y="1687"/>
                    </a:lnTo>
                    <a:lnTo>
                      <a:pt x="0" y="1687"/>
                    </a:lnTo>
                    <a:lnTo>
                      <a:pt x="323" y="1498"/>
                    </a:lnTo>
                    <a:lnTo>
                      <a:pt x="664" y="1308"/>
                    </a:lnTo>
                    <a:lnTo>
                      <a:pt x="664" y="1308"/>
                    </a:lnTo>
                    <a:lnTo>
                      <a:pt x="664" y="1384"/>
                    </a:lnTo>
                    <a:lnTo>
                      <a:pt x="683" y="1441"/>
                    </a:lnTo>
                    <a:lnTo>
                      <a:pt x="740" y="1498"/>
                    </a:lnTo>
                    <a:lnTo>
                      <a:pt x="815" y="1517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59"/>
              <p:cNvSpPr/>
              <p:nvPr/>
            </p:nvSpPr>
            <p:spPr>
              <a:xfrm>
                <a:off x="-448175" y="4474663"/>
                <a:ext cx="131775" cy="95750"/>
              </a:xfrm>
              <a:custGeom>
                <a:avLst/>
                <a:gdLst/>
                <a:ahLst/>
                <a:cxnLst/>
                <a:rect l="l" t="t" r="r" b="b"/>
                <a:pathLst>
                  <a:path w="5271" h="3830" fill="none" extrusionOk="0">
                    <a:moveTo>
                      <a:pt x="702" y="3829"/>
                    </a:moveTo>
                    <a:lnTo>
                      <a:pt x="702" y="3829"/>
                    </a:lnTo>
                    <a:lnTo>
                      <a:pt x="645" y="3810"/>
                    </a:lnTo>
                    <a:lnTo>
                      <a:pt x="645" y="3810"/>
                    </a:lnTo>
                    <a:lnTo>
                      <a:pt x="1" y="3659"/>
                    </a:lnTo>
                    <a:lnTo>
                      <a:pt x="1" y="3659"/>
                    </a:lnTo>
                    <a:lnTo>
                      <a:pt x="77" y="3469"/>
                    </a:lnTo>
                    <a:lnTo>
                      <a:pt x="172" y="3280"/>
                    </a:lnTo>
                    <a:lnTo>
                      <a:pt x="266" y="3109"/>
                    </a:lnTo>
                    <a:lnTo>
                      <a:pt x="399" y="2938"/>
                    </a:lnTo>
                    <a:lnTo>
                      <a:pt x="551" y="2768"/>
                    </a:lnTo>
                    <a:lnTo>
                      <a:pt x="702" y="2616"/>
                    </a:lnTo>
                    <a:lnTo>
                      <a:pt x="1024" y="2332"/>
                    </a:lnTo>
                    <a:lnTo>
                      <a:pt x="1385" y="2066"/>
                    </a:lnTo>
                    <a:lnTo>
                      <a:pt x="1764" y="1801"/>
                    </a:lnTo>
                    <a:lnTo>
                      <a:pt x="2446" y="1346"/>
                    </a:lnTo>
                    <a:lnTo>
                      <a:pt x="2446" y="1346"/>
                    </a:lnTo>
                    <a:lnTo>
                      <a:pt x="3052" y="929"/>
                    </a:lnTo>
                    <a:lnTo>
                      <a:pt x="3697" y="531"/>
                    </a:lnTo>
                    <a:lnTo>
                      <a:pt x="3697" y="531"/>
                    </a:lnTo>
                    <a:lnTo>
                      <a:pt x="3924" y="380"/>
                    </a:lnTo>
                    <a:lnTo>
                      <a:pt x="4171" y="266"/>
                    </a:lnTo>
                    <a:lnTo>
                      <a:pt x="4417" y="152"/>
                    </a:lnTo>
                    <a:lnTo>
                      <a:pt x="4664" y="38"/>
                    </a:lnTo>
                    <a:lnTo>
                      <a:pt x="4664" y="38"/>
                    </a:lnTo>
                    <a:lnTo>
                      <a:pt x="4758" y="1"/>
                    </a:lnTo>
                    <a:lnTo>
                      <a:pt x="4853" y="1"/>
                    </a:lnTo>
                    <a:lnTo>
                      <a:pt x="4853" y="1"/>
                    </a:lnTo>
                    <a:lnTo>
                      <a:pt x="4929" y="1"/>
                    </a:lnTo>
                    <a:lnTo>
                      <a:pt x="4986" y="38"/>
                    </a:lnTo>
                    <a:lnTo>
                      <a:pt x="5043" y="57"/>
                    </a:lnTo>
                    <a:lnTo>
                      <a:pt x="5080" y="114"/>
                    </a:lnTo>
                    <a:lnTo>
                      <a:pt x="5156" y="228"/>
                    </a:lnTo>
                    <a:lnTo>
                      <a:pt x="5194" y="380"/>
                    </a:lnTo>
                    <a:lnTo>
                      <a:pt x="5232" y="550"/>
                    </a:lnTo>
                    <a:lnTo>
                      <a:pt x="5251" y="702"/>
                    </a:lnTo>
                    <a:lnTo>
                      <a:pt x="5270" y="967"/>
                    </a:lnTo>
                    <a:lnTo>
                      <a:pt x="5270" y="967"/>
                    </a:lnTo>
                    <a:lnTo>
                      <a:pt x="5270" y="967"/>
                    </a:lnTo>
                    <a:lnTo>
                      <a:pt x="4455" y="1157"/>
                    </a:lnTo>
                    <a:lnTo>
                      <a:pt x="4455" y="1157"/>
                    </a:lnTo>
                    <a:lnTo>
                      <a:pt x="4607" y="1081"/>
                    </a:lnTo>
                    <a:lnTo>
                      <a:pt x="4607" y="1081"/>
                    </a:lnTo>
                    <a:lnTo>
                      <a:pt x="4664" y="1043"/>
                    </a:lnTo>
                    <a:lnTo>
                      <a:pt x="4682" y="986"/>
                    </a:lnTo>
                    <a:lnTo>
                      <a:pt x="4701" y="948"/>
                    </a:lnTo>
                    <a:lnTo>
                      <a:pt x="4682" y="891"/>
                    </a:lnTo>
                    <a:lnTo>
                      <a:pt x="4664" y="853"/>
                    </a:lnTo>
                    <a:lnTo>
                      <a:pt x="4626" y="816"/>
                    </a:lnTo>
                    <a:lnTo>
                      <a:pt x="4569" y="778"/>
                    </a:lnTo>
                    <a:lnTo>
                      <a:pt x="4512" y="778"/>
                    </a:lnTo>
                    <a:lnTo>
                      <a:pt x="4512" y="778"/>
                    </a:lnTo>
                    <a:lnTo>
                      <a:pt x="4436" y="797"/>
                    </a:lnTo>
                    <a:lnTo>
                      <a:pt x="4436" y="797"/>
                    </a:lnTo>
                    <a:lnTo>
                      <a:pt x="4114" y="948"/>
                    </a:lnTo>
                    <a:lnTo>
                      <a:pt x="3811" y="1119"/>
                    </a:lnTo>
                    <a:lnTo>
                      <a:pt x="3488" y="1289"/>
                    </a:lnTo>
                    <a:lnTo>
                      <a:pt x="3185" y="1479"/>
                    </a:lnTo>
                    <a:lnTo>
                      <a:pt x="2901" y="1687"/>
                    </a:lnTo>
                    <a:lnTo>
                      <a:pt x="2617" y="1896"/>
                    </a:lnTo>
                    <a:lnTo>
                      <a:pt x="2332" y="2123"/>
                    </a:lnTo>
                    <a:lnTo>
                      <a:pt x="2067" y="2351"/>
                    </a:lnTo>
                    <a:lnTo>
                      <a:pt x="2067" y="2351"/>
                    </a:lnTo>
                    <a:lnTo>
                      <a:pt x="1820" y="2578"/>
                    </a:lnTo>
                    <a:lnTo>
                      <a:pt x="1593" y="2825"/>
                    </a:lnTo>
                    <a:lnTo>
                      <a:pt x="1385" y="3071"/>
                    </a:lnTo>
                    <a:lnTo>
                      <a:pt x="1176" y="3336"/>
                    </a:lnTo>
                    <a:lnTo>
                      <a:pt x="1176" y="3336"/>
                    </a:lnTo>
                    <a:lnTo>
                      <a:pt x="1081" y="3469"/>
                    </a:lnTo>
                    <a:lnTo>
                      <a:pt x="987" y="3621"/>
                    </a:lnTo>
                    <a:lnTo>
                      <a:pt x="911" y="3696"/>
                    </a:lnTo>
                    <a:lnTo>
                      <a:pt x="854" y="3753"/>
                    </a:lnTo>
                    <a:lnTo>
                      <a:pt x="778" y="3810"/>
                    </a:lnTo>
                    <a:lnTo>
                      <a:pt x="702" y="3829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59"/>
              <p:cNvSpPr/>
              <p:nvPr/>
            </p:nvSpPr>
            <p:spPr>
              <a:xfrm>
                <a:off x="-155800" y="4435338"/>
                <a:ext cx="146425" cy="81050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3242" fill="none" extrusionOk="0">
                    <a:moveTo>
                      <a:pt x="2805" y="721"/>
                    </a:moveTo>
                    <a:lnTo>
                      <a:pt x="2805" y="721"/>
                    </a:lnTo>
                    <a:lnTo>
                      <a:pt x="3052" y="721"/>
                    </a:lnTo>
                    <a:lnTo>
                      <a:pt x="3052" y="721"/>
                    </a:lnTo>
                    <a:lnTo>
                      <a:pt x="3317" y="702"/>
                    </a:lnTo>
                    <a:lnTo>
                      <a:pt x="3639" y="683"/>
                    </a:lnTo>
                    <a:lnTo>
                      <a:pt x="4018" y="626"/>
                    </a:lnTo>
                    <a:lnTo>
                      <a:pt x="4416" y="550"/>
                    </a:lnTo>
                    <a:lnTo>
                      <a:pt x="4814" y="474"/>
                    </a:lnTo>
                    <a:lnTo>
                      <a:pt x="5193" y="342"/>
                    </a:lnTo>
                    <a:lnTo>
                      <a:pt x="5364" y="266"/>
                    </a:lnTo>
                    <a:lnTo>
                      <a:pt x="5554" y="190"/>
                    </a:lnTo>
                    <a:lnTo>
                      <a:pt x="5705" y="95"/>
                    </a:lnTo>
                    <a:lnTo>
                      <a:pt x="5857" y="0"/>
                    </a:lnTo>
                    <a:lnTo>
                      <a:pt x="5857" y="0"/>
                    </a:lnTo>
                    <a:lnTo>
                      <a:pt x="5724" y="550"/>
                    </a:lnTo>
                    <a:lnTo>
                      <a:pt x="5573" y="1081"/>
                    </a:lnTo>
                    <a:lnTo>
                      <a:pt x="5421" y="1611"/>
                    </a:lnTo>
                    <a:lnTo>
                      <a:pt x="5383" y="1896"/>
                    </a:lnTo>
                    <a:lnTo>
                      <a:pt x="5345" y="2180"/>
                    </a:lnTo>
                    <a:lnTo>
                      <a:pt x="5345" y="2180"/>
                    </a:lnTo>
                    <a:lnTo>
                      <a:pt x="4985" y="2294"/>
                    </a:lnTo>
                    <a:lnTo>
                      <a:pt x="4625" y="2445"/>
                    </a:lnTo>
                    <a:lnTo>
                      <a:pt x="3943" y="2749"/>
                    </a:lnTo>
                    <a:lnTo>
                      <a:pt x="2900" y="3241"/>
                    </a:lnTo>
                    <a:lnTo>
                      <a:pt x="2900" y="3241"/>
                    </a:lnTo>
                    <a:lnTo>
                      <a:pt x="2578" y="2957"/>
                    </a:lnTo>
                    <a:lnTo>
                      <a:pt x="2578" y="2957"/>
                    </a:lnTo>
                    <a:lnTo>
                      <a:pt x="2275" y="2730"/>
                    </a:lnTo>
                    <a:lnTo>
                      <a:pt x="1952" y="2483"/>
                    </a:lnTo>
                    <a:lnTo>
                      <a:pt x="1782" y="2389"/>
                    </a:lnTo>
                    <a:lnTo>
                      <a:pt x="1611" y="2294"/>
                    </a:lnTo>
                    <a:lnTo>
                      <a:pt x="1441" y="2218"/>
                    </a:lnTo>
                    <a:lnTo>
                      <a:pt x="1270" y="2142"/>
                    </a:lnTo>
                    <a:lnTo>
                      <a:pt x="1270" y="2142"/>
                    </a:lnTo>
                    <a:lnTo>
                      <a:pt x="1137" y="2123"/>
                    </a:lnTo>
                    <a:lnTo>
                      <a:pt x="1137" y="2123"/>
                    </a:lnTo>
                    <a:lnTo>
                      <a:pt x="1024" y="2142"/>
                    </a:lnTo>
                    <a:lnTo>
                      <a:pt x="891" y="2161"/>
                    </a:lnTo>
                    <a:lnTo>
                      <a:pt x="626" y="2256"/>
                    </a:lnTo>
                    <a:lnTo>
                      <a:pt x="626" y="2256"/>
                    </a:lnTo>
                    <a:lnTo>
                      <a:pt x="76" y="607"/>
                    </a:lnTo>
                    <a:lnTo>
                      <a:pt x="76" y="607"/>
                    </a:lnTo>
                    <a:lnTo>
                      <a:pt x="38" y="417"/>
                    </a:lnTo>
                    <a:lnTo>
                      <a:pt x="0" y="190"/>
                    </a:lnTo>
                    <a:lnTo>
                      <a:pt x="0" y="190"/>
                    </a:lnTo>
                    <a:lnTo>
                      <a:pt x="341" y="304"/>
                    </a:lnTo>
                    <a:lnTo>
                      <a:pt x="588" y="379"/>
                    </a:lnTo>
                    <a:lnTo>
                      <a:pt x="588" y="379"/>
                    </a:lnTo>
                    <a:lnTo>
                      <a:pt x="872" y="474"/>
                    </a:lnTo>
                    <a:lnTo>
                      <a:pt x="1137" y="531"/>
                    </a:lnTo>
                    <a:lnTo>
                      <a:pt x="1403" y="588"/>
                    </a:lnTo>
                    <a:lnTo>
                      <a:pt x="1687" y="645"/>
                    </a:lnTo>
                    <a:lnTo>
                      <a:pt x="2256" y="702"/>
                    </a:lnTo>
                    <a:lnTo>
                      <a:pt x="2805" y="72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59"/>
              <p:cNvSpPr/>
              <p:nvPr/>
            </p:nvSpPr>
            <p:spPr>
              <a:xfrm>
                <a:off x="-144425" y="4409738"/>
                <a:ext cx="129375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5175" h="1423" fill="none" extrusionOk="0">
                    <a:moveTo>
                      <a:pt x="2199" y="1422"/>
                    </a:moveTo>
                    <a:lnTo>
                      <a:pt x="2199" y="1422"/>
                    </a:lnTo>
                    <a:lnTo>
                      <a:pt x="1914" y="1403"/>
                    </a:lnTo>
                    <a:lnTo>
                      <a:pt x="1630" y="1385"/>
                    </a:lnTo>
                    <a:lnTo>
                      <a:pt x="1346" y="1347"/>
                    </a:lnTo>
                    <a:lnTo>
                      <a:pt x="1080" y="1309"/>
                    </a:lnTo>
                    <a:lnTo>
                      <a:pt x="796" y="1252"/>
                    </a:lnTo>
                    <a:lnTo>
                      <a:pt x="531" y="1176"/>
                    </a:lnTo>
                    <a:lnTo>
                      <a:pt x="0" y="986"/>
                    </a:lnTo>
                    <a:lnTo>
                      <a:pt x="0" y="986"/>
                    </a:lnTo>
                    <a:lnTo>
                      <a:pt x="57" y="892"/>
                    </a:lnTo>
                    <a:lnTo>
                      <a:pt x="114" y="797"/>
                    </a:lnTo>
                    <a:lnTo>
                      <a:pt x="190" y="740"/>
                    </a:lnTo>
                    <a:lnTo>
                      <a:pt x="265" y="664"/>
                    </a:lnTo>
                    <a:lnTo>
                      <a:pt x="360" y="626"/>
                    </a:lnTo>
                    <a:lnTo>
                      <a:pt x="455" y="588"/>
                    </a:lnTo>
                    <a:lnTo>
                      <a:pt x="645" y="532"/>
                    </a:lnTo>
                    <a:lnTo>
                      <a:pt x="853" y="494"/>
                    </a:lnTo>
                    <a:lnTo>
                      <a:pt x="1080" y="475"/>
                    </a:lnTo>
                    <a:lnTo>
                      <a:pt x="1289" y="456"/>
                    </a:lnTo>
                    <a:lnTo>
                      <a:pt x="1497" y="418"/>
                    </a:lnTo>
                    <a:lnTo>
                      <a:pt x="1497" y="418"/>
                    </a:lnTo>
                    <a:lnTo>
                      <a:pt x="1668" y="361"/>
                    </a:lnTo>
                    <a:lnTo>
                      <a:pt x="1839" y="304"/>
                    </a:lnTo>
                    <a:lnTo>
                      <a:pt x="2180" y="190"/>
                    </a:lnTo>
                    <a:lnTo>
                      <a:pt x="2540" y="77"/>
                    </a:lnTo>
                    <a:lnTo>
                      <a:pt x="2710" y="20"/>
                    </a:lnTo>
                    <a:lnTo>
                      <a:pt x="2881" y="1"/>
                    </a:lnTo>
                    <a:lnTo>
                      <a:pt x="2881" y="1"/>
                    </a:lnTo>
                    <a:lnTo>
                      <a:pt x="2919" y="1"/>
                    </a:lnTo>
                    <a:lnTo>
                      <a:pt x="2919" y="1"/>
                    </a:lnTo>
                    <a:lnTo>
                      <a:pt x="3014" y="1"/>
                    </a:lnTo>
                    <a:lnTo>
                      <a:pt x="3108" y="39"/>
                    </a:lnTo>
                    <a:lnTo>
                      <a:pt x="3298" y="115"/>
                    </a:lnTo>
                    <a:lnTo>
                      <a:pt x="3298" y="115"/>
                    </a:lnTo>
                    <a:lnTo>
                      <a:pt x="3469" y="190"/>
                    </a:lnTo>
                    <a:lnTo>
                      <a:pt x="3563" y="228"/>
                    </a:lnTo>
                    <a:lnTo>
                      <a:pt x="3658" y="228"/>
                    </a:lnTo>
                    <a:lnTo>
                      <a:pt x="3658" y="228"/>
                    </a:lnTo>
                    <a:lnTo>
                      <a:pt x="3677" y="228"/>
                    </a:lnTo>
                    <a:lnTo>
                      <a:pt x="3677" y="228"/>
                    </a:lnTo>
                    <a:lnTo>
                      <a:pt x="3696" y="228"/>
                    </a:lnTo>
                    <a:lnTo>
                      <a:pt x="3696" y="228"/>
                    </a:lnTo>
                    <a:lnTo>
                      <a:pt x="3886" y="247"/>
                    </a:lnTo>
                    <a:lnTo>
                      <a:pt x="4094" y="266"/>
                    </a:lnTo>
                    <a:lnTo>
                      <a:pt x="4284" y="285"/>
                    </a:lnTo>
                    <a:lnTo>
                      <a:pt x="4454" y="342"/>
                    </a:lnTo>
                    <a:lnTo>
                      <a:pt x="4644" y="399"/>
                    </a:lnTo>
                    <a:lnTo>
                      <a:pt x="4833" y="475"/>
                    </a:lnTo>
                    <a:lnTo>
                      <a:pt x="5004" y="570"/>
                    </a:lnTo>
                    <a:lnTo>
                      <a:pt x="5174" y="664"/>
                    </a:lnTo>
                    <a:lnTo>
                      <a:pt x="5174" y="664"/>
                    </a:lnTo>
                    <a:lnTo>
                      <a:pt x="5099" y="778"/>
                    </a:lnTo>
                    <a:lnTo>
                      <a:pt x="5099" y="778"/>
                    </a:lnTo>
                    <a:lnTo>
                      <a:pt x="4795" y="949"/>
                    </a:lnTo>
                    <a:lnTo>
                      <a:pt x="4454" y="1081"/>
                    </a:lnTo>
                    <a:lnTo>
                      <a:pt x="4113" y="1195"/>
                    </a:lnTo>
                    <a:lnTo>
                      <a:pt x="3753" y="1271"/>
                    </a:lnTo>
                    <a:lnTo>
                      <a:pt x="3374" y="1328"/>
                    </a:lnTo>
                    <a:lnTo>
                      <a:pt x="3014" y="1366"/>
                    </a:lnTo>
                    <a:lnTo>
                      <a:pt x="2654" y="1403"/>
                    </a:lnTo>
                    <a:lnTo>
                      <a:pt x="2312" y="1403"/>
                    </a:lnTo>
                    <a:lnTo>
                      <a:pt x="2312" y="1403"/>
                    </a:lnTo>
                    <a:lnTo>
                      <a:pt x="2199" y="142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59"/>
              <p:cNvSpPr/>
              <p:nvPr/>
            </p:nvSpPr>
            <p:spPr>
              <a:xfrm>
                <a:off x="-457175" y="4377063"/>
                <a:ext cx="5070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11430" fill="none" extrusionOk="0">
                    <a:moveTo>
                      <a:pt x="15183" y="0"/>
                    </a:moveTo>
                    <a:lnTo>
                      <a:pt x="15183" y="0"/>
                    </a:lnTo>
                    <a:lnTo>
                      <a:pt x="15107" y="19"/>
                    </a:lnTo>
                    <a:lnTo>
                      <a:pt x="15069" y="57"/>
                    </a:lnTo>
                    <a:lnTo>
                      <a:pt x="15031" y="114"/>
                    </a:lnTo>
                    <a:lnTo>
                      <a:pt x="15031" y="171"/>
                    </a:lnTo>
                    <a:lnTo>
                      <a:pt x="15050" y="228"/>
                    </a:lnTo>
                    <a:lnTo>
                      <a:pt x="15069" y="284"/>
                    </a:lnTo>
                    <a:lnTo>
                      <a:pt x="15126" y="322"/>
                    </a:lnTo>
                    <a:lnTo>
                      <a:pt x="15183" y="341"/>
                    </a:lnTo>
                    <a:lnTo>
                      <a:pt x="15183" y="341"/>
                    </a:lnTo>
                    <a:lnTo>
                      <a:pt x="15524" y="360"/>
                    </a:lnTo>
                    <a:lnTo>
                      <a:pt x="15865" y="417"/>
                    </a:lnTo>
                    <a:lnTo>
                      <a:pt x="16509" y="531"/>
                    </a:lnTo>
                    <a:lnTo>
                      <a:pt x="16509" y="531"/>
                    </a:lnTo>
                    <a:lnTo>
                      <a:pt x="17059" y="682"/>
                    </a:lnTo>
                    <a:lnTo>
                      <a:pt x="17267" y="758"/>
                    </a:lnTo>
                    <a:lnTo>
                      <a:pt x="17267" y="758"/>
                    </a:lnTo>
                    <a:lnTo>
                      <a:pt x="17457" y="815"/>
                    </a:lnTo>
                    <a:lnTo>
                      <a:pt x="17609" y="891"/>
                    </a:lnTo>
                    <a:lnTo>
                      <a:pt x="17722" y="986"/>
                    </a:lnTo>
                    <a:lnTo>
                      <a:pt x="17817" y="1080"/>
                    </a:lnTo>
                    <a:lnTo>
                      <a:pt x="17855" y="1213"/>
                    </a:lnTo>
                    <a:lnTo>
                      <a:pt x="17874" y="1346"/>
                    </a:lnTo>
                    <a:lnTo>
                      <a:pt x="17874" y="1497"/>
                    </a:lnTo>
                    <a:lnTo>
                      <a:pt x="17817" y="1668"/>
                    </a:lnTo>
                    <a:lnTo>
                      <a:pt x="17817" y="1668"/>
                    </a:lnTo>
                    <a:lnTo>
                      <a:pt x="17533" y="1516"/>
                    </a:lnTo>
                    <a:lnTo>
                      <a:pt x="17248" y="1384"/>
                    </a:lnTo>
                    <a:lnTo>
                      <a:pt x="16945" y="1270"/>
                    </a:lnTo>
                    <a:lnTo>
                      <a:pt x="16642" y="1175"/>
                    </a:lnTo>
                    <a:lnTo>
                      <a:pt x="16642" y="1175"/>
                    </a:lnTo>
                    <a:lnTo>
                      <a:pt x="16566" y="1156"/>
                    </a:lnTo>
                    <a:lnTo>
                      <a:pt x="16490" y="1156"/>
                    </a:lnTo>
                    <a:lnTo>
                      <a:pt x="16490" y="1156"/>
                    </a:lnTo>
                    <a:lnTo>
                      <a:pt x="16320" y="1175"/>
                    </a:lnTo>
                    <a:lnTo>
                      <a:pt x="16320" y="1175"/>
                    </a:lnTo>
                    <a:lnTo>
                      <a:pt x="16149" y="1194"/>
                    </a:lnTo>
                    <a:lnTo>
                      <a:pt x="16149" y="1194"/>
                    </a:lnTo>
                    <a:lnTo>
                      <a:pt x="16016" y="1175"/>
                    </a:lnTo>
                    <a:lnTo>
                      <a:pt x="15941" y="1137"/>
                    </a:lnTo>
                    <a:lnTo>
                      <a:pt x="15865" y="1099"/>
                    </a:lnTo>
                    <a:lnTo>
                      <a:pt x="15865" y="1099"/>
                    </a:lnTo>
                    <a:lnTo>
                      <a:pt x="15751" y="1043"/>
                    </a:lnTo>
                    <a:lnTo>
                      <a:pt x="15637" y="1005"/>
                    </a:lnTo>
                    <a:lnTo>
                      <a:pt x="15505" y="986"/>
                    </a:lnTo>
                    <a:lnTo>
                      <a:pt x="15391" y="986"/>
                    </a:lnTo>
                    <a:lnTo>
                      <a:pt x="15391" y="986"/>
                    </a:lnTo>
                    <a:lnTo>
                      <a:pt x="15201" y="986"/>
                    </a:lnTo>
                    <a:lnTo>
                      <a:pt x="15201" y="986"/>
                    </a:lnTo>
                    <a:lnTo>
                      <a:pt x="15050" y="1024"/>
                    </a:lnTo>
                    <a:lnTo>
                      <a:pt x="14917" y="1062"/>
                    </a:lnTo>
                    <a:lnTo>
                      <a:pt x="14652" y="1156"/>
                    </a:lnTo>
                    <a:lnTo>
                      <a:pt x="14652" y="1156"/>
                    </a:lnTo>
                    <a:lnTo>
                      <a:pt x="14462" y="1232"/>
                    </a:lnTo>
                    <a:lnTo>
                      <a:pt x="14273" y="1289"/>
                    </a:lnTo>
                    <a:lnTo>
                      <a:pt x="13875" y="1384"/>
                    </a:lnTo>
                    <a:lnTo>
                      <a:pt x="13496" y="1441"/>
                    </a:lnTo>
                    <a:lnTo>
                      <a:pt x="13079" y="1497"/>
                    </a:lnTo>
                    <a:lnTo>
                      <a:pt x="13079" y="1497"/>
                    </a:lnTo>
                    <a:lnTo>
                      <a:pt x="12927" y="1535"/>
                    </a:lnTo>
                    <a:lnTo>
                      <a:pt x="12794" y="1592"/>
                    </a:lnTo>
                    <a:lnTo>
                      <a:pt x="12662" y="1649"/>
                    </a:lnTo>
                    <a:lnTo>
                      <a:pt x="12548" y="1725"/>
                    </a:lnTo>
                    <a:lnTo>
                      <a:pt x="12453" y="1820"/>
                    </a:lnTo>
                    <a:lnTo>
                      <a:pt x="12358" y="1933"/>
                    </a:lnTo>
                    <a:lnTo>
                      <a:pt x="12264" y="2047"/>
                    </a:lnTo>
                    <a:lnTo>
                      <a:pt x="12207" y="2180"/>
                    </a:lnTo>
                    <a:lnTo>
                      <a:pt x="12207" y="2180"/>
                    </a:lnTo>
                    <a:lnTo>
                      <a:pt x="12017" y="2104"/>
                    </a:lnTo>
                    <a:lnTo>
                      <a:pt x="12017" y="2104"/>
                    </a:lnTo>
                    <a:lnTo>
                      <a:pt x="11960" y="2066"/>
                    </a:lnTo>
                    <a:lnTo>
                      <a:pt x="11960" y="2066"/>
                    </a:lnTo>
                    <a:lnTo>
                      <a:pt x="11904" y="1971"/>
                    </a:lnTo>
                    <a:lnTo>
                      <a:pt x="11847" y="1895"/>
                    </a:lnTo>
                    <a:lnTo>
                      <a:pt x="11847" y="1895"/>
                    </a:lnTo>
                    <a:lnTo>
                      <a:pt x="11847" y="1820"/>
                    </a:lnTo>
                    <a:lnTo>
                      <a:pt x="11866" y="1744"/>
                    </a:lnTo>
                    <a:lnTo>
                      <a:pt x="11885" y="1668"/>
                    </a:lnTo>
                    <a:lnTo>
                      <a:pt x="11942" y="1573"/>
                    </a:lnTo>
                    <a:lnTo>
                      <a:pt x="12074" y="1403"/>
                    </a:lnTo>
                    <a:lnTo>
                      <a:pt x="12226" y="1213"/>
                    </a:lnTo>
                    <a:lnTo>
                      <a:pt x="12396" y="1062"/>
                    </a:lnTo>
                    <a:lnTo>
                      <a:pt x="12567" y="929"/>
                    </a:lnTo>
                    <a:lnTo>
                      <a:pt x="12794" y="758"/>
                    </a:lnTo>
                    <a:lnTo>
                      <a:pt x="12794" y="758"/>
                    </a:lnTo>
                    <a:lnTo>
                      <a:pt x="12984" y="663"/>
                    </a:lnTo>
                    <a:lnTo>
                      <a:pt x="13173" y="588"/>
                    </a:lnTo>
                    <a:lnTo>
                      <a:pt x="13363" y="531"/>
                    </a:lnTo>
                    <a:lnTo>
                      <a:pt x="13571" y="474"/>
                    </a:lnTo>
                    <a:lnTo>
                      <a:pt x="13988" y="398"/>
                    </a:lnTo>
                    <a:lnTo>
                      <a:pt x="14386" y="341"/>
                    </a:lnTo>
                    <a:lnTo>
                      <a:pt x="14386" y="341"/>
                    </a:lnTo>
                    <a:lnTo>
                      <a:pt x="14462" y="322"/>
                    </a:lnTo>
                    <a:lnTo>
                      <a:pt x="14500" y="284"/>
                    </a:lnTo>
                    <a:lnTo>
                      <a:pt x="14519" y="228"/>
                    </a:lnTo>
                    <a:lnTo>
                      <a:pt x="14519" y="171"/>
                    </a:lnTo>
                    <a:lnTo>
                      <a:pt x="14481" y="114"/>
                    </a:lnTo>
                    <a:lnTo>
                      <a:pt x="14443" y="76"/>
                    </a:lnTo>
                    <a:lnTo>
                      <a:pt x="14405" y="38"/>
                    </a:lnTo>
                    <a:lnTo>
                      <a:pt x="14330" y="19"/>
                    </a:lnTo>
                    <a:lnTo>
                      <a:pt x="14330" y="19"/>
                    </a:lnTo>
                    <a:lnTo>
                      <a:pt x="14311" y="38"/>
                    </a:lnTo>
                    <a:lnTo>
                      <a:pt x="14311" y="38"/>
                    </a:lnTo>
                    <a:lnTo>
                      <a:pt x="13894" y="95"/>
                    </a:lnTo>
                    <a:lnTo>
                      <a:pt x="13458" y="190"/>
                    </a:lnTo>
                    <a:lnTo>
                      <a:pt x="13003" y="341"/>
                    </a:lnTo>
                    <a:lnTo>
                      <a:pt x="12794" y="417"/>
                    </a:lnTo>
                    <a:lnTo>
                      <a:pt x="12586" y="512"/>
                    </a:lnTo>
                    <a:lnTo>
                      <a:pt x="12377" y="626"/>
                    </a:lnTo>
                    <a:lnTo>
                      <a:pt x="12188" y="758"/>
                    </a:lnTo>
                    <a:lnTo>
                      <a:pt x="12036" y="891"/>
                    </a:lnTo>
                    <a:lnTo>
                      <a:pt x="11885" y="1043"/>
                    </a:lnTo>
                    <a:lnTo>
                      <a:pt x="11752" y="1213"/>
                    </a:lnTo>
                    <a:lnTo>
                      <a:pt x="11657" y="1403"/>
                    </a:lnTo>
                    <a:lnTo>
                      <a:pt x="11581" y="1611"/>
                    </a:lnTo>
                    <a:lnTo>
                      <a:pt x="11562" y="1839"/>
                    </a:lnTo>
                    <a:lnTo>
                      <a:pt x="11562" y="1839"/>
                    </a:lnTo>
                    <a:lnTo>
                      <a:pt x="11506" y="1895"/>
                    </a:lnTo>
                    <a:lnTo>
                      <a:pt x="11487" y="1971"/>
                    </a:lnTo>
                    <a:lnTo>
                      <a:pt x="11506" y="2047"/>
                    </a:lnTo>
                    <a:lnTo>
                      <a:pt x="11525" y="2085"/>
                    </a:lnTo>
                    <a:lnTo>
                      <a:pt x="11562" y="2104"/>
                    </a:lnTo>
                    <a:lnTo>
                      <a:pt x="11562" y="2104"/>
                    </a:lnTo>
                    <a:lnTo>
                      <a:pt x="11600" y="2199"/>
                    </a:lnTo>
                    <a:lnTo>
                      <a:pt x="11657" y="2275"/>
                    </a:lnTo>
                    <a:lnTo>
                      <a:pt x="11657" y="2275"/>
                    </a:lnTo>
                    <a:lnTo>
                      <a:pt x="11828" y="2919"/>
                    </a:lnTo>
                    <a:lnTo>
                      <a:pt x="11942" y="3412"/>
                    </a:lnTo>
                    <a:lnTo>
                      <a:pt x="11942" y="3412"/>
                    </a:lnTo>
                    <a:lnTo>
                      <a:pt x="12377" y="4738"/>
                    </a:lnTo>
                    <a:lnTo>
                      <a:pt x="12377" y="4738"/>
                    </a:lnTo>
                    <a:lnTo>
                      <a:pt x="12150" y="4852"/>
                    </a:lnTo>
                    <a:lnTo>
                      <a:pt x="11942" y="4947"/>
                    </a:lnTo>
                    <a:lnTo>
                      <a:pt x="11942" y="4947"/>
                    </a:lnTo>
                    <a:lnTo>
                      <a:pt x="11904" y="4966"/>
                    </a:lnTo>
                    <a:lnTo>
                      <a:pt x="11885" y="5004"/>
                    </a:lnTo>
                    <a:lnTo>
                      <a:pt x="11847" y="5080"/>
                    </a:lnTo>
                    <a:lnTo>
                      <a:pt x="11847" y="5080"/>
                    </a:lnTo>
                    <a:lnTo>
                      <a:pt x="11714" y="5023"/>
                    </a:lnTo>
                    <a:lnTo>
                      <a:pt x="11619" y="4966"/>
                    </a:lnTo>
                    <a:lnTo>
                      <a:pt x="11525" y="4890"/>
                    </a:lnTo>
                    <a:lnTo>
                      <a:pt x="11468" y="4833"/>
                    </a:lnTo>
                    <a:lnTo>
                      <a:pt x="11468" y="4833"/>
                    </a:lnTo>
                    <a:lnTo>
                      <a:pt x="11392" y="4776"/>
                    </a:lnTo>
                    <a:lnTo>
                      <a:pt x="11316" y="4757"/>
                    </a:lnTo>
                    <a:lnTo>
                      <a:pt x="11316" y="4757"/>
                    </a:lnTo>
                    <a:lnTo>
                      <a:pt x="11240" y="4776"/>
                    </a:lnTo>
                    <a:lnTo>
                      <a:pt x="11183" y="4814"/>
                    </a:lnTo>
                    <a:lnTo>
                      <a:pt x="11183" y="4814"/>
                    </a:lnTo>
                    <a:lnTo>
                      <a:pt x="11145" y="4814"/>
                    </a:lnTo>
                    <a:lnTo>
                      <a:pt x="11145" y="4814"/>
                    </a:lnTo>
                    <a:lnTo>
                      <a:pt x="11089" y="4814"/>
                    </a:lnTo>
                    <a:lnTo>
                      <a:pt x="11051" y="4833"/>
                    </a:lnTo>
                    <a:lnTo>
                      <a:pt x="11013" y="4871"/>
                    </a:lnTo>
                    <a:lnTo>
                      <a:pt x="10975" y="4928"/>
                    </a:lnTo>
                    <a:lnTo>
                      <a:pt x="10975" y="4928"/>
                    </a:lnTo>
                    <a:lnTo>
                      <a:pt x="10918" y="5061"/>
                    </a:lnTo>
                    <a:lnTo>
                      <a:pt x="10861" y="5174"/>
                    </a:lnTo>
                    <a:lnTo>
                      <a:pt x="10766" y="5269"/>
                    </a:lnTo>
                    <a:lnTo>
                      <a:pt x="10691" y="5345"/>
                    </a:lnTo>
                    <a:lnTo>
                      <a:pt x="10577" y="5421"/>
                    </a:lnTo>
                    <a:lnTo>
                      <a:pt x="10463" y="5478"/>
                    </a:lnTo>
                    <a:lnTo>
                      <a:pt x="10236" y="5572"/>
                    </a:lnTo>
                    <a:lnTo>
                      <a:pt x="9970" y="5648"/>
                    </a:lnTo>
                    <a:lnTo>
                      <a:pt x="9705" y="5686"/>
                    </a:lnTo>
                    <a:lnTo>
                      <a:pt x="9212" y="5762"/>
                    </a:lnTo>
                    <a:lnTo>
                      <a:pt x="9212" y="5762"/>
                    </a:lnTo>
                    <a:lnTo>
                      <a:pt x="8378" y="5914"/>
                    </a:lnTo>
                    <a:lnTo>
                      <a:pt x="7563" y="6103"/>
                    </a:lnTo>
                    <a:lnTo>
                      <a:pt x="7563" y="6103"/>
                    </a:lnTo>
                    <a:lnTo>
                      <a:pt x="6900" y="6293"/>
                    </a:lnTo>
                    <a:lnTo>
                      <a:pt x="6274" y="6501"/>
                    </a:lnTo>
                    <a:lnTo>
                      <a:pt x="5649" y="6767"/>
                    </a:lnTo>
                    <a:lnTo>
                      <a:pt x="5346" y="6918"/>
                    </a:lnTo>
                    <a:lnTo>
                      <a:pt x="5042" y="7070"/>
                    </a:lnTo>
                    <a:lnTo>
                      <a:pt x="5042" y="7070"/>
                    </a:lnTo>
                    <a:lnTo>
                      <a:pt x="4891" y="6842"/>
                    </a:lnTo>
                    <a:lnTo>
                      <a:pt x="4720" y="6615"/>
                    </a:lnTo>
                    <a:lnTo>
                      <a:pt x="4720" y="6615"/>
                    </a:lnTo>
                    <a:lnTo>
                      <a:pt x="4872" y="6539"/>
                    </a:lnTo>
                    <a:lnTo>
                      <a:pt x="5024" y="6444"/>
                    </a:lnTo>
                    <a:lnTo>
                      <a:pt x="5327" y="6255"/>
                    </a:lnTo>
                    <a:lnTo>
                      <a:pt x="5327" y="6255"/>
                    </a:lnTo>
                    <a:lnTo>
                      <a:pt x="5516" y="6160"/>
                    </a:lnTo>
                    <a:lnTo>
                      <a:pt x="5687" y="6065"/>
                    </a:lnTo>
                    <a:lnTo>
                      <a:pt x="5876" y="6008"/>
                    </a:lnTo>
                    <a:lnTo>
                      <a:pt x="6066" y="5933"/>
                    </a:lnTo>
                    <a:lnTo>
                      <a:pt x="6464" y="5838"/>
                    </a:lnTo>
                    <a:lnTo>
                      <a:pt x="6862" y="5762"/>
                    </a:lnTo>
                    <a:lnTo>
                      <a:pt x="6862" y="5762"/>
                    </a:lnTo>
                    <a:lnTo>
                      <a:pt x="8151" y="5516"/>
                    </a:lnTo>
                    <a:lnTo>
                      <a:pt x="8795" y="5402"/>
                    </a:lnTo>
                    <a:lnTo>
                      <a:pt x="9440" y="5269"/>
                    </a:lnTo>
                    <a:lnTo>
                      <a:pt x="9440" y="5269"/>
                    </a:lnTo>
                    <a:lnTo>
                      <a:pt x="9932" y="5155"/>
                    </a:lnTo>
                    <a:lnTo>
                      <a:pt x="10198" y="5118"/>
                    </a:lnTo>
                    <a:lnTo>
                      <a:pt x="10463" y="5042"/>
                    </a:lnTo>
                    <a:lnTo>
                      <a:pt x="10710" y="4966"/>
                    </a:lnTo>
                    <a:lnTo>
                      <a:pt x="10937" y="4852"/>
                    </a:lnTo>
                    <a:lnTo>
                      <a:pt x="11145" y="4720"/>
                    </a:lnTo>
                    <a:lnTo>
                      <a:pt x="11240" y="4644"/>
                    </a:lnTo>
                    <a:lnTo>
                      <a:pt x="11335" y="4549"/>
                    </a:lnTo>
                    <a:lnTo>
                      <a:pt x="11335" y="4549"/>
                    </a:lnTo>
                    <a:lnTo>
                      <a:pt x="11373" y="4492"/>
                    </a:lnTo>
                    <a:lnTo>
                      <a:pt x="11373" y="4435"/>
                    </a:lnTo>
                    <a:lnTo>
                      <a:pt x="11373" y="4378"/>
                    </a:lnTo>
                    <a:lnTo>
                      <a:pt x="11335" y="4322"/>
                    </a:lnTo>
                    <a:lnTo>
                      <a:pt x="11335" y="4322"/>
                    </a:lnTo>
                    <a:lnTo>
                      <a:pt x="11183" y="4132"/>
                    </a:lnTo>
                    <a:lnTo>
                      <a:pt x="11051" y="3999"/>
                    </a:lnTo>
                    <a:lnTo>
                      <a:pt x="10899" y="3867"/>
                    </a:lnTo>
                    <a:lnTo>
                      <a:pt x="10766" y="3772"/>
                    </a:lnTo>
                    <a:lnTo>
                      <a:pt x="10634" y="3715"/>
                    </a:lnTo>
                    <a:lnTo>
                      <a:pt x="10482" y="3658"/>
                    </a:lnTo>
                    <a:lnTo>
                      <a:pt x="10349" y="3639"/>
                    </a:lnTo>
                    <a:lnTo>
                      <a:pt x="10198" y="3620"/>
                    </a:lnTo>
                    <a:lnTo>
                      <a:pt x="10198" y="3620"/>
                    </a:lnTo>
                    <a:lnTo>
                      <a:pt x="9970" y="3639"/>
                    </a:lnTo>
                    <a:lnTo>
                      <a:pt x="9705" y="3696"/>
                    </a:lnTo>
                    <a:lnTo>
                      <a:pt x="9440" y="3772"/>
                    </a:lnTo>
                    <a:lnTo>
                      <a:pt x="9136" y="3867"/>
                    </a:lnTo>
                    <a:lnTo>
                      <a:pt x="9136" y="3867"/>
                    </a:lnTo>
                    <a:lnTo>
                      <a:pt x="8340" y="4113"/>
                    </a:lnTo>
                    <a:lnTo>
                      <a:pt x="7544" y="4359"/>
                    </a:lnTo>
                    <a:lnTo>
                      <a:pt x="6748" y="4568"/>
                    </a:lnTo>
                    <a:lnTo>
                      <a:pt x="5952" y="4776"/>
                    </a:lnTo>
                    <a:lnTo>
                      <a:pt x="5952" y="4776"/>
                    </a:lnTo>
                    <a:lnTo>
                      <a:pt x="5895" y="4492"/>
                    </a:lnTo>
                    <a:lnTo>
                      <a:pt x="5839" y="4208"/>
                    </a:lnTo>
                    <a:lnTo>
                      <a:pt x="5763" y="3923"/>
                    </a:lnTo>
                    <a:lnTo>
                      <a:pt x="5687" y="3639"/>
                    </a:lnTo>
                    <a:lnTo>
                      <a:pt x="5687" y="3639"/>
                    </a:lnTo>
                    <a:lnTo>
                      <a:pt x="5649" y="3582"/>
                    </a:lnTo>
                    <a:lnTo>
                      <a:pt x="5630" y="3544"/>
                    </a:lnTo>
                    <a:lnTo>
                      <a:pt x="5573" y="3525"/>
                    </a:lnTo>
                    <a:lnTo>
                      <a:pt x="5535" y="3507"/>
                    </a:lnTo>
                    <a:lnTo>
                      <a:pt x="5535" y="3507"/>
                    </a:lnTo>
                    <a:lnTo>
                      <a:pt x="5516" y="3507"/>
                    </a:lnTo>
                    <a:lnTo>
                      <a:pt x="5516" y="3507"/>
                    </a:lnTo>
                    <a:lnTo>
                      <a:pt x="5289" y="3544"/>
                    </a:lnTo>
                    <a:lnTo>
                      <a:pt x="5061" y="3601"/>
                    </a:lnTo>
                    <a:lnTo>
                      <a:pt x="4815" y="3677"/>
                    </a:lnTo>
                    <a:lnTo>
                      <a:pt x="4607" y="3753"/>
                    </a:lnTo>
                    <a:lnTo>
                      <a:pt x="4379" y="3848"/>
                    </a:lnTo>
                    <a:lnTo>
                      <a:pt x="4152" y="3961"/>
                    </a:lnTo>
                    <a:lnTo>
                      <a:pt x="3735" y="4208"/>
                    </a:lnTo>
                    <a:lnTo>
                      <a:pt x="3318" y="4473"/>
                    </a:lnTo>
                    <a:lnTo>
                      <a:pt x="2920" y="4738"/>
                    </a:lnTo>
                    <a:lnTo>
                      <a:pt x="2143" y="5307"/>
                    </a:lnTo>
                    <a:lnTo>
                      <a:pt x="2143" y="5307"/>
                    </a:lnTo>
                    <a:lnTo>
                      <a:pt x="1498" y="5781"/>
                    </a:lnTo>
                    <a:lnTo>
                      <a:pt x="1157" y="6027"/>
                    </a:lnTo>
                    <a:lnTo>
                      <a:pt x="854" y="6293"/>
                    </a:lnTo>
                    <a:lnTo>
                      <a:pt x="702" y="6425"/>
                    </a:lnTo>
                    <a:lnTo>
                      <a:pt x="550" y="6577"/>
                    </a:lnTo>
                    <a:lnTo>
                      <a:pt x="418" y="6729"/>
                    </a:lnTo>
                    <a:lnTo>
                      <a:pt x="304" y="6899"/>
                    </a:lnTo>
                    <a:lnTo>
                      <a:pt x="209" y="7070"/>
                    </a:lnTo>
                    <a:lnTo>
                      <a:pt x="115" y="7240"/>
                    </a:lnTo>
                    <a:lnTo>
                      <a:pt x="58" y="7430"/>
                    </a:lnTo>
                    <a:lnTo>
                      <a:pt x="20" y="7638"/>
                    </a:lnTo>
                    <a:lnTo>
                      <a:pt x="20" y="7638"/>
                    </a:lnTo>
                    <a:lnTo>
                      <a:pt x="1" y="7695"/>
                    </a:lnTo>
                    <a:lnTo>
                      <a:pt x="20" y="7752"/>
                    </a:lnTo>
                    <a:lnTo>
                      <a:pt x="58" y="7809"/>
                    </a:lnTo>
                    <a:lnTo>
                      <a:pt x="134" y="7828"/>
                    </a:lnTo>
                    <a:lnTo>
                      <a:pt x="134" y="7828"/>
                    </a:lnTo>
                    <a:lnTo>
                      <a:pt x="209" y="7847"/>
                    </a:lnTo>
                    <a:lnTo>
                      <a:pt x="209" y="7847"/>
                    </a:lnTo>
                    <a:lnTo>
                      <a:pt x="361" y="8510"/>
                    </a:lnTo>
                    <a:lnTo>
                      <a:pt x="475" y="9174"/>
                    </a:lnTo>
                    <a:lnTo>
                      <a:pt x="475" y="9174"/>
                    </a:lnTo>
                    <a:lnTo>
                      <a:pt x="494" y="9230"/>
                    </a:lnTo>
                    <a:lnTo>
                      <a:pt x="532" y="9268"/>
                    </a:lnTo>
                    <a:lnTo>
                      <a:pt x="588" y="9287"/>
                    </a:lnTo>
                    <a:lnTo>
                      <a:pt x="626" y="9287"/>
                    </a:lnTo>
                    <a:lnTo>
                      <a:pt x="626" y="9287"/>
                    </a:lnTo>
                    <a:lnTo>
                      <a:pt x="721" y="9268"/>
                    </a:lnTo>
                    <a:lnTo>
                      <a:pt x="721" y="9268"/>
                    </a:lnTo>
                    <a:lnTo>
                      <a:pt x="873" y="9193"/>
                    </a:lnTo>
                    <a:lnTo>
                      <a:pt x="1024" y="9136"/>
                    </a:lnTo>
                    <a:lnTo>
                      <a:pt x="1024" y="9136"/>
                    </a:lnTo>
                    <a:lnTo>
                      <a:pt x="835" y="9249"/>
                    </a:lnTo>
                    <a:lnTo>
                      <a:pt x="626" y="9363"/>
                    </a:lnTo>
                    <a:lnTo>
                      <a:pt x="626" y="9363"/>
                    </a:lnTo>
                    <a:lnTo>
                      <a:pt x="588" y="9401"/>
                    </a:lnTo>
                    <a:lnTo>
                      <a:pt x="569" y="9439"/>
                    </a:lnTo>
                    <a:lnTo>
                      <a:pt x="550" y="9477"/>
                    </a:lnTo>
                    <a:lnTo>
                      <a:pt x="569" y="9534"/>
                    </a:lnTo>
                    <a:lnTo>
                      <a:pt x="588" y="9572"/>
                    </a:lnTo>
                    <a:lnTo>
                      <a:pt x="607" y="9610"/>
                    </a:lnTo>
                    <a:lnTo>
                      <a:pt x="645" y="9647"/>
                    </a:lnTo>
                    <a:lnTo>
                      <a:pt x="683" y="9666"/>
                    </a:lnTo>
                    <a:lnTo>
                      <a:pt x="683" y="9666"/>
                    </a:lnTo>
                    <a:lnTo>
                      <a:pt x="930" y="10538"/>
                    </a:lnTo>
                    <a:lnTo>
                      <a:pt x="930" y="10538"/>
                    </a:lnTo>
                    <a:lnTo>
                      <a:pt x="949" y="10576"/>
                    </a:lnTo>
                    <a:lnTo>
                      <a:pt x="986" y="10614"/>
                    </a:lnTo>
                    <a:lnTo>
                      <a:pt x="1024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157" y="10652"/>
                    </a:lnTo>
                    <a:lnTo>
                      <a:pt x="1233" y="10690"/>
                    </a:lnTo>
                    <a:lnTo>
                      <a:pt x="1384" y="10747"/>
                    </a:lnTo>
                    <a:lnTo>
                      <a:pt x="1517" y="10823"/>
                    </a:lnTo>
                    <a:lnTo>
                      <a:pt x="1669" y="10898"/>
                    </a:lnTo>
                    <a:lnTo>
                      <a:pt x="1669" y="10898"/>
                    </a:lnTo>
                    <a:lnTo>
                      <a:pt x="1745" y="10917"/>
                    </a:lnTo>
                    <a:lnTo>
                      <a:pt x="1745" y="10917"/>
                    </a:lnTo>
                    <a:lnTo>
                      <a:pt x="1877" y="10898"/>
                    </a:lnTo>
                    <a:lnTo>
                      <a:pt x="2010" y="10860"/>
                    </a:lnTo>
                    <a:lnTo>
                      <a:pt x="2218" y="10785"/>
                    </a:lnTo>
                    <a:lnTo>
                      <a:pt x="2218" y="10785"/>
                    </a:lnTo>
                    <a:lnTo>
                      <a:pt x="2730" y="10633"/>
                    </a:lnTo>
                    <a:lnTo>
                      <a:pt x="3261" y="10462"/>
                    </a:lnTo>
                    <a:lnTo>
                      <a:pt x="3773" y="10292"/>
                    </a:lnTo>
                    <a:lnTo>
                      <a:pt x="4265" y="10083"/>
                    </a:lnTo>
                    <a:lnTo>
                      <a:pt x="4265" y="10083"/>
                    </a:lnTo>
                    <a:lnTo>
                      <a:pt x="4284" y="10538"/>
                    </a:lnTo>
                    <a:lnTo>
                      <a:pt x="4284" y="10993"/>
                    </a:lnTo>
                    <a:lnTo>
                      <a:pt x="4284" y="10993"/>
                    </a:lnTo>
                    <a:lnTo>
                      <a:pt x="4303" y="11050"/>
                    </a:lnTo>
                    <a:lnTo>
                      <a:pt x="4341" y="11107"/>
                    </a:lnTo>
                    <a:lnTo>
                      <a:pt x="4398" y="11145"/>
                    </a:lnTo>
                    <a:lnTo>
                      <a:pt x="4474" y="11145"/>
                    </a:lnTo>
                    <a:lnTo>
                      <a:pt x="4474" y="11145"/>
                    </a:lnTo>
                    <a:lnTo>
                      <a:pt x="4493" y="11145"/>
                    </a:lnTo>
                    <a:lnTo>
                      <a:pt x="4493" y="11145"/>
                    </a:lnTo>
                    <a:lnTo>
                      <a:pt x="4853" y="11107"/>
                    </a:lnTo>
                    <a:lnTo>
                      <a:pt x="5194" y="11088"/>
                    </a:lnTo>
                    <a:lnTo>
                      <a:pt x="5194" y="11088"/>
                    </a:lnTo>
                    <a:lnTo>
                      <a:pt x="5459" y="11107"/>
                    </a:lnTo>
                    <a:lnTo>
                      <a:pt x="5725" y="11126"/>
                    </a:lnTo>
                    <a:lnTo>
                      <a:pt x="5725" y="11126"/>
                    </a:lnTo>
                    <a:lnTo>
                      <a:pt x="5744" y="11164"/>
                    </a:lnTo>
                    <a:lnTo>
                      <a:pt x="5782" y="11202"/>
                    </a:lnTo>
                    <a:lnTo>
                      <a:pt x="5839" y="11221"/>
                    </a:lnTo>
                    <a:lnTo>
                      <a:pt x="5876" y="11240"/>
                    </a:lnTo>
                    <a:lnTo>
                      <a:pt x="5876" y="11240"/>
                    </a:lnTo>
                    <a:lnTo>
                      <a:pt x="5971" y="11221"/>
                    </a:lnTo>
                    <a:lnTo>
                      <a:pt x="5971" y="11221"/>
                    </a:lnTo>
                    <a:lnTo>
                      <a:pt x="6710" y="10842"/>
                    </a:lnTo>
                    <a:lnTo>
                      <a:pt x="7450" y="10444"/>
                    </a:lnTo>
                    <a:lnTo>
                      <a:pt x="7450" y="10444"/>
                    </a:lnTo>
                    <a:lnTo>
                      <a:pt x="7487" y="10462"/>
                    </a:lnTo>
                    <a:lnTo>
                      <a:pt x="7487" y="10462"/>
                    </a:lnTo>
                    <a:lnTo>
                      <a:pt x="8075" y="10519"/>
                    </a:lnTo>
                    <a:lnTo>
                      <a:pt x="8663" y="10595"/>
                    </a:lnTo>
                    <a:lnTo>
                      <a:pt x="9231" y="10728"/>
                    </a:lnTo>
                    <a:lnTo>
                      <a:pt x="9781" y="10917"/>
                    </a:lnTo>
                    <a:lnTo>
                      <a:pt x="9781" y="10917"/>
                    </a:lnTo>
                    <a:lnTo>
                      <a:pt x="10198" y="11069"/>
                    </a:lnTo>
                    <a:lnTo>
                      <a:pt x="10596" y="11221"/>
                    </a:lnTo>
                    <a:lnTo>
                      <a:pt x="10804" y="11296"/>
                    </a:lnTo>
                    <a:lnTo>
                      <a:pt x="11013" y="11353"/>
                    </a:lnTo>
                    <a:lnTo>
                      <a:pt x="11221" y="11391"/>
                    </a:lnTo>
                    <a:lnTo>
                      <a:pt x="11449" y="11429"/>
                    </a:lnTo>
                    <a:lnTo>
                      <a:pt x="11449" y="11429"/>
                    </a:lnTo>
                    <a:lnTo>
                      <a:pt x="11468" y="11429"/>
                    </a:lnTo>
                    <a:lnTo>
                      <a:pt x="11468" y="11429"/>
                    </a:lnTo>
                    <a:lnTo>
                      <a:pt x="11506" y="11410"/>
                    </a:lnTo>
                    <a:lnTo>
                      <a:pt x="11543" y="11391"/>
                    </a:lnTo>
                    <a:lnTo>
                      <a:pt x="11600" y="11334"/>
                    </a:lnTo>
                    <a:lnTo>
                      <a:pt x="11600" y="11334"/>
                    </a:lnTo>
                    <a:lnTo>
                      <a:pt x="11695" y="11164"/>
                    </a:lnTo>
                    <a:lnTo>
                      <a:pt x="11809" y="10993"/>
                    </a:lnTo>
                    <a:lnTo>
                      <a:pt x="11942" y="10860"/>
                    </a:lnTo>
                    <a:lnTo>
                      <a:pt x="12093" y="10728"/>
                    </a:lnTo>
                    <a:lnTo>
                      <a:pt x="12093" y="10728"/>
                    </a:lnTo>
                    <a:lnTo>
                      <a:pt x="12131" y="10690"/>
                    </a:lnTo>
                    <a:lnTo>
                      <a:pt x="12131" y="10652"/>
                    </a:lnTo>
                    <a:lnTo>
                      <a:pt x="12150" y="10614"/>
                    </a:lnTo>
                    <a:lnTo>
                      <a:pt x="12131" y="10576"/>
                    </a:lnTo>
                    <a:lnTo>
                      <a:pt x="12131" y="10576"/>
                    </a:lnTo>
                    <a:lnTo>
                      <a:pt x="12226" y="10462"/>
                    </a:lnTo>
                    <a:lnTo>
                      <a:pt x="12321" y="10368"/>
                    </a:lnTo>
                    <a:lnTo>
                      <a:pt x="12377" y="10235"/>
                    </a:lnTo>
                    <a:lnTo>
                      <a:pt x="12453" y="10102"/>
                    </a:lnTo>
                    <a:lnTo>
                      <a:pt x="12453" y="10102"/>
                    </a:lnTo>
                    <a:lnTo>
                      <a:pt x="12453" y="10045"/>
                    </a:lnTo>
                    <a:lnTo>
                      <a:pt x="12434" y="9989"/>
                    </a:lnTo>
                    <a:lnTo>
                      <a:pt x="12415" y="9951"/>
                    </a:lnTo>
                    <a:lnTo>
                      <a:pt x="12377" y="9913"/>
                    </a:lnTo>
                    <a:lnTo>
                      <a:pt x="12377" y="9913"/>
                    </a:lnTo>
                    <a:lnTo>
                      <a:pt x="11904" y="9666"/>
                    </a:lnTo>
                    <a:lnTo>
                      <a:pt x="11904" y="9666"/>
                    </a:lnTo>
                    <a:lnTo>
                      <a:pt x="11979" y="9610"/>
                    </a:lnTo>
                    <a:lnTo>
                      <a:pt x="11979" y="9610"/>
                    </a:lnTo>
                    <a:lnTo>
                      <a:pt x="12036" y="9647"/>
                    </a:lnTo>
                    <a:lnTo>
                      <a:pt x="12112" y="9685"/>
                    </a:lnTo>
                    <a:lnTo>
                      <a:pt x="12112" y="9685"/>
                    </a:lnTo>
                    <a:lnTo>
                      <a:pt x="12567" y="9723"/>
                    </a:lnTo>
                    <a:lnTo>
                      <a:pt x="13022" y="9780"/>
                    </a:lnTo>
                    <a:lnTo>
                      <a:pt x="13477" y="9856"/>
                    </a:lnTo>
                    <a:lnTo>
                      <a:pt x="13913" y="9970"/>
                    </a:lnTo>
                    <a:lnTo>
                      <a:pt x="14803" y="10197"/>
                    </a:lnTo>
                    <a:lnTo>
                      <a:pt x="15694" y="10444"/>
                    </a:lnTo>
                    <a:lnTo>
                      <a:pt x="15694" y="10444"/>
                    </a:lnTo>
                    <a:lnTo>
                      <a:pt x="15732" y="10444"/>
                    </a:lnTo>
                    <a:lnTo>
                      <a:pt x="15732" y="10444"/>
                    </a:lnTo>
                    <a:lnTo>
                      <a:pt x="15789" y="10444"/>
                    </a:lnTo>
                    <a:lnTo>
                      <a:pt x="15846" y="10425"/>
                    </a:lnTo>
                    <a:lnTo>
                      <a:pt x="15884" y="10387"/>
                    </a:lnTo>
                    <a:lnTo>
                      <a:pt x="15903" y="10330"/>
                    </a:lnTo>
                    <a:lnTo>
                      <a:pt x="16187" y="9761"/>
                    </a:lnTo>
                    <a:lnTo>
                      <a:pt x="16187" y="9761"/>
                    </a:lnTo>
                    <a:lnTo>
                      <a:pt x="16206" y="9742"/>
                    </a:lnTo>
                    <a:lnTo>
                      <a:pt x="16206" y="9742"/>
                    </a:lnTo>
                    <a:lnTo>
                      <a:pt x="16642" y="9799"/>
                    </a:lnTo>
                    <a:lnTo>
                      <a:pt x="17097" y="9875"/>
                    </a:lnTo>
                    <a:lnTo>
                      <a:pt x="17097" y="9875"/>
                    </a:lnTo>
                    <a:lnTo>
                      <a:pt x="17116" y="9894"/>
                    </a:lnTo>
                    <a:lnTo>
                      <a:pt x="17116" y="9894"/>
                    </a:lnTo>
                    <a:lnTo>
                      <a:pt x="17192" y="9875"/>
                    </a:lnTo>
                    <a:lnTo>
                      <a:pt x="17267" y="9818"/>
                    </a:lnTo>
                    <a:lnTo>
                      <a:pt x="17305" y="9761"/>
                    </a:lnTo>
                    <a:lnTo>
                      <a:pt x="17305" y="9723"/>
                    </a:lnTo>
                    <a:lnTo>
                      <a:pt x="17286" y="9685"/>
                    </a:lnTo>
                    <a:lnTo>
                      <a:pt x="17286" y="9685"/>
                    </a:lnTo>
                    <a:lnTo>
                      <a:pt x="17248" y="9496"/>
                    </a:lnTo>
                    <a:lnTo>
                      <a:pt x="17230" y="9325"/>
                    </a:lnTo>
                    <a:lnTo>
                      <a:pt x="17248" y="9155"/>
                    </a:lnTo>
                    <a:lnTo>
                      <a:pt x="17286" y="8984"/>
                    </a:lnTo>
                    <a:lnTo>
                      <a:pt x="17286" y="8984"/>
                    </a:lnTo>
                    <a:lnTo>
                      <a:pt x="17286" y="8908"/>
                    </a:lnTo>
                    <a:lnTo>
                      <a:pt x="17267" y="8851"/>
                    </a:lnTo>
                    <a:lnTo>
                      <a:pt x="17230" y="8814"/>
                    </a:lnTo>
                    <a:lnTo>
                      <a:pt x="17173" y="8795"/>
                    </a:lnTo>
                    <a:lnTo>
                      <a:pt x="17173" y="8795"/>
                    </a:lnTo>
                    <a:lnTo>
                      <a:pt x="17173" y="8738"/>
                    </a:lnTo>
                    <a:lnTo>
                      <a:pt x="17154" y="8681"/>
                    </a:lnTo>
                    <a:lnTo>
                      <a:pt x="17154" y="8681"/>
                    </a:lnTo>
                    <a:lnTo>
                      <a:pt x="17040" y="8453"/>
                    </a:lnTo>
                    <a:lnTo>
                      <a:pt x="17040" y="8453"/>
                    </a:lnTo>
                    <a:lnTo>
                      <a:pt x="18480" y="8131"/>
                    </a:lnTo>
                    <a:lnTo>
                      <a:pt x="18841" y="8055"/>
                    </a:lnTo>
                    <a:lnTo>
                      <a:pt x="19201" y="7999"/>
                    </a:lnTo>
                    <a:lnTo>
                      <a:pt x="19561" y="7961"/>
                    </a:lnTo>
                    <a:lnTo>
                      <a:pt x="19921" y="7942"/>
                    </a:lnTo>
                    <a:lnTo>
                      <a:pt x="19921" y="7942"/>
                    </a:lnTo>
                    <a:lnTo>
                      <a:pt x="19978" y="7923"/>
                    </a:lnTo>
                    <a:lnTo>
                      <a:pt x="20035" y="7904"/>
                    </a:lnTo>
                    <a:lnTo>
                      <a:pt x="20073" y="7866"/>
                    </a:lnTo>
                    <a:lnTo>
                      <a:pt x="20091" y="7809"/>
                    </a:lnTo>
                    <a:lnTo>
                      <a:pt x="20281" y="7146"/>
                    </a:lnTo>
                    <a:lnTo>
                      <a:pt x="20281" y="7146"/>
                    </a:lnTo>
                    <a:lnTo>
                      <a:pt x="20281" y="7070"/>
                    </a:lnTo>
                    <a:lnTo>
                      <a:pt x="20262" y="7013"/>
                    </a:lnTo>
                    <a:lnTo>
                      <a:pt x="20262" y="7013"/>
                    </a:lnTo>
                    <a:lnTo>
                      <a:pt x="20262" y="7013"/>
                    </a:lnTo>
                    <a:lnTo>
                      <a:pt x="20262" y="5989"/>
                    </a:lnTo>
                    <a:lnTo>
                      <a:pt x="20262" y="5989"/>
                    </a:lnTo>
                    <a:lnTo>
                      <a:pt x="20243" y="5914"/>
                    </a:lnTo>
                    <a:lnTo>
                      <a:pt x="20205" y="5876"/>
                    </a:lnTo>
                    <a:lnTo>
                      <a:pt x="20148" y="5838"/>
                    </a:lnTo>
                    <a:lnTo>
                      <a:pt x="20091" y="5819"/>
                    </a:lnTo>
                    <a:lnTo>
                      <a:pt x="20091" y="5819"/>
                    </a:lnTo>
                    <a:lnTo>
                      <a:pt x="19523" y="5819"/>
                    </a:lnTo>
                    <a:lnTo>
                      <a:pt x="19523" y="5819"/>
                    </a:lnTo>
                    <a:lnTo>
                      <a:pt x="19561" y="5781"/>
                    </a:lnTo>
                    <a:lnTo>
                      <a:pt x="19599" y="5724"/>
                    </a:lnTo>
                    <a:lnTo>
                      <a:pt x="19599" y="5724"/>
                    </a:lnTo>
                    <a:lnTo>
                      <a:pt x="19637" y="5535"/>
                    </a:lnTo>
                    <a:lnTo>
                      <a:pt x="19656" y="5345"/>
                    </a:lnTo>
                    <a:lnTo>
                      <a:pt x="19656" y="5155"/>
                    </a:lnTo>
                    <a:lnTo>
                      <a:pt x="19618" y="4966"/>
                    </a:lnTo>
                    <a:lnTo>
                      <a:pt x="19618" y="4966"/>
                    </a:lnTo>
                    <a:lnTo>
                      <a:pt x="19618" y="4966"/>
                    </a:lnTo>
                    <a:lnTo>
                      <a:pt x="19618" y="4909"/>
                    </a:lnTo>
                    <a:lnTo>
                      <a:pt x="19618" y="4852"/>
                    </a:lnTo>
                    <a:lnTo>
                      <a:pt x="19618" y="4852"/>
                    </a:lnTo>
                    <a:lnTo>
                      <a:pt x="19580" y="4701"/>
                    </a:lnTo>
                    <a:lnTo>
                      <a:pt x="19504" y="4568"/>
                    </a:lnTo>
                    <a:lnTo>
                      <a:pt x="19409" y="4473"/>
                    </a:lnTo>
                    <a:lnTo>
                      <a:pt x="19295" y="4378"/>
                    </a:lnTo>
                    <a:lnTo>
                      <a:pt x="19182" y="4322"/>
                    </a:lnTo>
                    <a:lnTo>
                      <a:pt x="19030" y="4265"/>
                    </a:lnTo>
                    <a:lnTo>
                      <a:pt x="18878" y="4246"/>
                    </a:lnTo>
                    <a:lnTo>
                      <a:pt x="18708" y="4246"/>
                    </a:lnTo>
                    <a:lnTo>
                      <a:pt x="18708" y="4246"/>
                    </a:lnTo>
                    <a:lnTo>
                      <a:pt x="18480" y="4246"/>
                    </a:lnTo>
                    <a:lnTo>
                      <a:pt x="18234" y="4284"/>
                    </a:lnTo>
                    <a:lnTo>
                      <a:pt x="17988" y="4322"/>
                    </a:lnTo>
                    <a:lnTo>
                      <a:pt x="17741" y="4397"/>
                    </a:lnTo>
                    <a:lnTo>
                      <a:pt x="17741" y="4397"/>
                    </a:lnTo>
                    <a:lnTo>
                      <a:pt x="17798" y="4075"/>
                    </a:lnTo>
                    <a:lnTo>
                      <a:pt x="17874" y="3753"/>
                    </a:lnTo>
                    <a:lnTo>
                      <a:pt x="18045" y="3108"/>
                    </a:lnTo>
                    <a:lnTo>
                      <a:pt x="18215" y="2445"/>
                    </a:lnTo>
                    <a:lnTo>
                      <a:pt x="18272" y="2123"/>
                    </a:lnTo>
                    <a:lnTo>
                      <a:pt x="18310" y="1782"/>
                    </a:lnTo>
                    <a:lnTo>
                      <a:pt x="18310" y="1782"/>
                    </a:lnTo>
                    <a:lnTo>
                      <a:pt x="18348" y="1668"/>
                    </a:lnTo>
                    <a:lnTo>
                      <a:pt x="18348" y="1516"/>
                    </a:lnTo>
                    <a:lnTo>
                      <a:pt x="18348" y="1516"/>
                    </a:lnTo>
                    <a:lnTo>
                      <a:pt x="18348" y="1403"/>
                    </a:lnTo>
                    <a:lnTo>
                      <a:pt x="18329" y="1289"/>
                    </a:lnTo>
                    <a:lnTo>
                      <a:pt x="18291" y="1194"/>
                    </a:lnTo>
                    <a:lnTo>
                      <a:pt x="18253" y="1080"/>
                    </a:lnTo>
                    <a:lnTo>
                      <a:pt x="18196" y="986"/>
                    </a:lnTo>
                    <a:lnTo>
                      <a:pt x="18139" y="910"/>
                    </a:lnTo>
                    <a:lnTo>
                      <a:pt x="17988" y="739"/>
                    </a:lnTo>
                    <a:lnTo>
                      <a:pt x="17798" y="607"/>
                    </a:lnTo>
                    <a:lnTo>
                      <a:pt x="17590" y="493"/>
                    </a:lnTo>
                    <a:lnTo>
                      <a:pt x="17362" y="379"/>
                    </a:lnTo>
                    <a:lnTo>
                      <a:pt x="17097" y="303"/>
                    </a:lnTo>
                    <a:lnTo>
                      <a:pt x="16850" y="228"/>
                    </a:lnTo>
                    <a:lnTo>
                      <a:pt x="16585" y="171"/>
                    </a:lnTo>
                    <a:lnTo>
                      <a:pt x="16054" y="95"/>
                    </a:lnTo>
                    <a:lnTo>
                      <a:pt x="15581" y="38"/>
                    </a:lnTo>
                    <a:lnTo>
                      <a:pt x="15183" y="0"/>
                    </a:lnTo>
                    <a:lnTo>
                      <a:pt x="15183" y="0"/>
                    </a:lnTo>
                    <a:lnTo>
                      <a:pt x="15183" y="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42" name="Google Shape;5942;p59"/>
            <p:cNvGrpSpPr/>
            <p:nvPr/>
          </p:nvGrpSpPr>
          <p:grpSpPr>
            <a:xfrm>
              <a:off x="8430766" y="-29942"/>
              <a:ext cx="584571" cy="437000"/>
              <a:chOff x="-522075" y="3957700"/>
              <a:chExt cx="429800" cy="321300"/>
            </a:xfrm>
          </p:grpSpPr>
          <p:sp>
            <p:nvSpPr>
              <p:cNvPr id="5943" name="Google Shape;5943;p59"/>
              <p:cNvSpPr/>
              <p:nvPr/>
            </p:nvSpPr>
            <p:spPr>
              <a:xfrm>
                <a:off x="-492700" y="3957700"/>
                <a:ext cx="3620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14482" h="9137" extrusionOk="0">
                    <a:moveTo>
                      <a:pt x="7468" y="1"/>
                    </a:moveTo>
                    <a:lnTo>
                      <a:pt x="7165" y="20"/>
                    </a:lnTo>
                    <a:lnTo>
                      <a:pt x="6862" y="58"/>
                    </a:lnTo>
                    <a:lnTo>
                      <a:pt x="6559" y="96"/>
                    </a:lnTo>
                    <a:lnTo>
                      <a:pt x="6255" y="153"/>
                    </a:lnTo>
                    <a:lnTo>
                      <a:pt x="5952" y="228"/>
                    </a:lnTo>
                    <a:lnTo>
                      <a:pt x="5668" y="304"/>
                    </a:lnTo>
                    <a:lnTo>
                      <a:pt x="5365" y="399"/>
                    </a:lnTo>
                    <a:lnTo>
                      <a:pt x="5080" y="513"/>
                    </a:lnTo>
                    <a:lnTo>
                      <a:pt x="4796" y="626"/>
                    </a:lnTo>
                    <a:lnTo>
                      <a:pt x="4531" y="759"/>
                    </a:lnTo>
                    <a:lnTo>
                      <a:pt x="4265" y="892"/>
                    </a:lnTo>
                    <a:lnTo>
                      <a:pt x="4000" y="1043"/>
                    </a:lnTo>
                    <a:lnTo>
                      <a:pt x="3735" y="1195"/>
                    </a:lnTo>
                    <a:lnTo>
                      <a:pt x="3488" y="1366"/>
                    </a:lnTo>
                    <a:lnTo>
                      <a:pt x="3242" y="1555"/>
                    </a:lnTo>
                    <a:lnTo>
                      <a:pt x="3014" y="1745"/>
                    </a:lnTo>
                    <a:lnTo>
                      <a:pt x="2787" y="1953"/>
                    </a:lnTo>
                    <a:lnTo>
                      <a:pt x="2578" y="2162"/>
                    </a:lnTo>
                    <a:lnTo>
                      <a:pt x="2389" y="2370"/>
                    </a:lnTo>
                    <a:lnTo>
                      <a:pt x="2199" y="2598"/>
                    </a:lnTo>
                    <a:lnTo>
                      <a:pt x="2010" y="2844"/>
                    </a:lnTo>
                    <a:lnTo>
                      <a:pt x="1839" y="3090"/>
                    </a:lnTo>
                    <a:lnTo>
                      <a:pt x="1688" y="3337"/>
                    </a:lnTo>
                    <a:lnTo>
                      <a:pt x="1555" y="3602"/>
                    </a:lnTo>
                    <a:lnTo>
                      <a:pt x="1441" y="3886"/>
                    </a:lnTo>
                    <a:lnTo>
                      <a:pt x="1328" y="4171"/>
                    </a:lnTo>
                    <a:lnTo>
                      <a:pt x="1233" y="4455"/>
                    </a:lnTo>
                    <a:lnTo>
                      <a:pt x="1157" y="4739"/>
                    </a:lnTo>
                    <a:lnTo>
                      <a:pt x="1081" y="5043"/>
                    </a:lnTo>
                    <a:lnTo>
                      <a:pt x="1043" y="5365"/>
                    </a:lnTo>
                    <a:lnTo>
                      <a:pt x="1024" y="5687"/>
                    </a:lnTo>
                    <a:lnTo>
                      <a:pt x="911" y="5687"/>
                    </a:lnTo>
                    <a:lnTo>
                      <a:pt x="854" y="5706"/>
                    </a:lnTo>
                    <a:lnTo>
                      <a:pt x="816" y="5725"/>
                    </a:lnTo>
                    <a:lnTo>
                      <a:pt x="797" y="5763"/>
                    </a:lnTo>
                    <a:lnTo>
                      <a:pt x="778" y="5801"/>
                    </a:lnTo>
                    <a:lnTo>
                      <a:pt x="607" y="5839"/>
                    </a:lnTo>
                    <a:lnTo>
                      <a:pt x="437" y="5914"/>
                    </a:lnTo>
                    <a:lnTo>
                      <a:pt x="304" y="5990"/>
                    </a:lnTo>
                    <a:lnTo>
                      <a:pt x="209" y="6104"/>
                    </a:lnTo>
                    <a:lnTo>
                      <a:pt x="115" y="6237"/>
                    </a:lnTo>
                    <a:lnTo>
                      <a:pt x="58" y="6369"/>
                    </a:lnTo>
                    <a:lnTo>
                      <a:pt x="20" y="6521"/>
                    </a:lnTo>
                    <a:lnTo>
                      <a:pt x="1" y="6692"/>
                    </a:lnTo>
                    <a:lnTo>
                      <a:pt x="20" y="6862"/>
                    </a:lnTo>
                    <a:lnTo>
                      <a:pt x="39" y="7033"/>
                    </a:lnTo>
                    <a:lnTo>
                      <a:pt x="77" y="7184"/>
                    </a:lnTo>
                    <a:lnTo>
                      <a:pt x="152" y="7355"/>
                    </a:lnTo>
                    <a:lnTo>
                      <a:pt x="228" y="7507"/>
                    </a:lnTo>
                    <a:lnTo>
                      <a:pt x="304" y="7658"/>
                    </a:lnTo>
                    <a:lnTo>
                      <a:pt x="418" y="7791"/>
                    </a:lnTo>
                    <a:lnTo>
                      <a:pt x="532" y="7924"/>
                    </a:lnTo>
                    <a:lnTo>
                      <a:pt x="664" y="8018"/>
                    </a:lnTo>
                    <a:lnTo>
                      <a:pt x="797" y="8113"/>
                    </a:lnTo>
                    <a:lnTo>
                      <a:pt x="1081" y="8284"/>
                    </a:lnTo>
                    <a:lnTo>
                      <a:pt x="1403" y="8416"/>
                    </a:lnTo>
                    <a:lnTo>
                      <a:pt x="1726" y="8530"/>
                    </a:lnTo>
                    <a:lnTo>
                      <a:pt x="2067" y="8625"/>
                    </a:lnTo>
                    <a:lnTo>
                      <a:pt x="2408" y="8701"/>
                    </a:lnTo>
                    <a:lnTo>
                      <a:pt x="3033" y="8852"/>
                    </a:lnTo>
                    <a:lnTo>
                      <a:pt x="3431" y="8928"/>
                    </a:lnTo>
                    <a:lnTo>
                      <a:pt x="3829" y="8985"/>
                    </a:lnTo>
                    <a:lnTo>
                      <a:pt x="4227" y="9042"/>
                    </a:lnTo>
                    <a:lnTo>
                      <a:pt x="4607" y="9080"/>
                    </a:lnTo>
                    <a:lnTo>
                      <a:pt x="5403" y="9137"/>
                    </a:lnTo>
                    <a:lnTo>
                      <a:pt x="7014" y="9137"/>
                    </a:lnTo>
                    <a:lnTo>
                      <a:pt x="7810" y="9080"/>
                    </a:lnTo>
                    <a:lnTo>
                      <a:pt x="8587" y="9023"/>
                    </a:lnTo>
                    <a:lnTo>
                      <a:pt x="9364" y="8928"/>
                    </a:lnTo>
                    <a:lnTo>
                      <a:pt x="10160" y="8795"/>
                    </a:lnTo>
                    <a:lnTo>
                      <a:pt x="10918" y="8644"/>
                    </a:lnTo>
                    <a:lnTo>
                      <a:pt x="11695" y="8473"/>
                    </a:lnTo>
                    <a:lnTo>
                      <a:pt x="12434" y="8265"/>
                    </a:lnTo>
                    <a:lnTo>
                      <a:pt x="12984" y="8094"/>
                    </a:lnTo>
                    <a:lnTo>
                      <a:pt x="13249" y="7980"/>
                    </a:lnTo>
                    <a:lnTo>
                      <a:pt x="13515" y="7867"/>
                    </a:lnTo>
                    <a:lnTo>
                      <a:pt x="13780" y="7715"/>
                    </a:lnTo>
                    <a:lnTo>
                      <a:pt x="14007" y="7544"/>
                    </a:lnTo>
                    <a:lnTo>
                      <a:pt x="14216" y="7355"/>
                    </a:lnTo>
                    <a:lnTo>
                      <a:pt x="14311" y="7241"/>
                    </a:lnTo>
                    <a:lnTo>
                      <a:pt x="14386" y="7127"/>
                    </a:lnTo>
                    <a:lnTo>
                      <a:pt x="14443" y="6976"/>
                    </a:lnTo>
                    <a:lnTo>
                      <a:pt x="14481" y="6824"/>
                    </a:lnTo>
                    <a:lnTo>
                      <a:pt x="14462" y="6673"/>
                    </a:lnTo>
                    <a:lnTo>
                      <a:pt x="14424" y="6540"/>
                    </a:lnTo>
                    <a:lnTo>
                      <a:pt x="14349" y="6407"/>
                    </a:lnTo>
                    <a:lnTo>
                      <a:pt x="14254" y="6275"/>
                    </a:lnTo>
                    <a:lnTo>
                      <a:pt x="14140" y="6180"/>
                    </a:lnTo>
                    <a:lnTo>
                      <a:pt x="14007" y="6104"/>
                    </a:lnTo>
                    <a:lnTo>
                      <a:pt x="13932" y="6085"/>
                    </a:lnTo>
                    <a:lnTo>
                      <a:pt x="13875" y="6104"/>
                    </a:lnTo>
                    <a:lnTo>
                      <a:pt x="13818" y="6123"/>
                    </a:lnTo>
                    <a:lnTo>
                      <a:pt x="13780" y="6161"/>
                    </a:lnTo>
                    <a:lnTo>
                      <a:pt x="13761" y="6218"/>
                    </a:lnTo>
                    <a:lnTo>
                      <a:pt x="13742" y="6275"/>
                    </a:lnTo>
                    <a:lnTo>
                      <a:pt x="13761" y="6312"/>
                    </a:lnTo>
                    <a:lnTo>
                      <a:pt x="13780" y="6369"/>
                    </a:lnTo>
                    <a:lnTo>
                      <a:pt x="13837" y="6407"/>
                    </a:lnTo>
                    <a:lnTo>
                      <a:pt x="13875" y="6616"/>
                    </a:lnTo>
                    <a:lnTo>
                      <a:pt x="13894" y="6805"/>
                    </a:lnTo>
                    <a:lnTo>
                      <a:pt x="13894" y="6957"/>
                    </a:lnTo>
                    <a:lnTo>
                      <a:pt x="13856" y="7109"/>
                    </a:lnTo>
                    <a:lnTo>
                      <a:pt x="13780" y="7241"/>
                    </a:lnTo>
                    <a:lnTo>
                      <a:pt x="13704" y="7336"/>
                    </a:lnTo>
                    <a:lnTo>
                      <a:pt x="13571" y="7431"/>
                    </a:lnTo>
                    <a:lnTo>
                      <a:pt x="13439" y="7488"/>
                    </a:lnTo>
                    <a:lnTo>
                      <a:pt x="13173" y="7620"/>
                    </a:lnTo>
                    <a:lnTo>
                      <a:pt x="12889" y="7734"/>
                    </a:lnTo>
                    <a:lnTo>
                      <a:pt x="12340" y="7924"/>
                    </a:lnTo>
                    <a:lnTo>
                      <a:pt x="11979" y="8037"/>
                    </a:lnTo>
                    <a:lnTo>
                      <a:pt x="11600" y="8132"/>
                    </a:lnTo>
                    <a:lnTo>
                      <a:pt x="10842" y="8284"/>
                    </a:lnTo>
                    <a:lnTo>
                      <a:pt x="9932" y="8454"/>
                    </a:lnTo>
                    <a:lnTo>
                      <a:pt x="9004" y="8587"/>
                    </a:lnTo>
                    <a:lnTo>
                      <a:pt x="8075" y="8701"/>
                    </a:lnTo>
                    <a:lnTo>
                      <a:pt x="7146" y="8757"/>
                    </a:lnTo>
                    <a:lnTo>
                      <a:pt x="6635" y="8795"/>
                    </a:lnTo>
                    <a:lnTo>
                      <a:pt x="6123" y="8795"/>
                    </a:lnTo>
                    <a:lnTo>
                      <a:pt x="5459" y="8776"/>
                    </a:lnTo>
                    <a:lnTo>
                      <a:pt x="4777" y="8739"/>
                    </a:lnTo>
                    <a:lnTo>
                      <a:pt x="4114" y="8663"/>
                    </a:lnTo>
                    <a:lnTo>
                      <a:pt x="3450" y="8568"/>
                    </a:lnTo>
                    <a:lnTo>
                      <a:pt x="3052" y="8492"/>
                    </a:lnTo>
                    <a:lnTo>
                      <a:pt x="2673" y="8397"/>
                    </a:lnTo>
                    <a:lnTo>
                      <a:pt x="1934" y="8189"/>
                    </a:lnTo>
                    <a:lnTo>
                      <a:pt x="1669" y="8113"/>
                    </a:lnTo>
                    <a:lnTo>
                      <a:pt x="1441" y="8018"/>
                    </a:lnTo>
                    <a:lnTo>
                      <a:pt x="1195" y="7905"/>
                    </a:lnTo>
                    <a:lnTo>
                      <a:pt x="967" y="7791"/>
                    </a:lnTo>
                    <a:lnTo>
                      <a:pt x="873" y="7734"/>
                    </a:lnTo>
                    <a:lnTo>
                      <a:pt x="778" y="7639"/>
                    </a:lnTo>
                    <a:lnTo>
                      <a:pt x="683" y="7544"/>
                    </a:lnTo>
                    <a:lnTo>
                      <a:pt x="588" y="7412"/>
                    </a:lnTo>
                    <a:lnTo>
                      <a:pt x="513" y="7298"/>
                    </a:lnTo>
                    <a:lnTo>
                      <a:pt x="437" y="7146"/>
                    </a:lnTo>
                    <a:lnTo>
                      <a:pt x="380" y="7014"/>
                    </a:lnTo>
                    <a:lnTo>
                      <a:pt x="342" y="6862"/>
                    </a:lnTo>
                    <a:lnTo>
                      <a:pt x="323" y="6729"/>
                    </a:lnTo>
                    <a:lnTo>
                      <a:pt x="323" y="6597"/>
                    </a:lnTo>
                    <a:lnTo>
                      <a:pt x="342" y="6483"/>
                    </a:lnTo>
                    <a:lnTo>
                      <a:pt x="399" y="6369"/>
                    </a:lnTo>
                    <a:lnTo>
                      <a:pt x="475" y="6275"/>
                    </a:lnTo>
                    <a:lnTo>
                      <a:pt x="588" y="6199"/>
                    </a:lnTo>
                    <a:lnTo>
                      <a:pt x="740" y="6161"/>
                    </a:lnTo>
                    <a:lnTo>
                      <a:pt x="948" y="6142"/>
                    </a:lnTo>
                    <a:lnTo>
                      <a:pt x="1024" y="6142"/>
                    </a:lnTo>
                    <a:lnTo>
                      <a:pt x="1062" y="6104"/>
                    </a:lnTo>
                    <a:lnTo>
                      <a:pt x="1100" y="6066"/>
                    </a:lnTo>
                    <a:lnTo>
                      <a:pt x="1119" y="6028"/>
                    </a:lnTo>
                    <a:lnTo>
                      <a:pt x="1290" y="6047"/>
                    </a:lnTo>
                    <a:lnTo>
                      <a:pt x="1460" y="6085"/>
                    </a:lnTo>
                    <a:lnTo>
                      <a:pt x="1631" y="6142"/>
                    </a:lnTo>
                    <a:lnTo>
                      <a:pt x="1801" y="6218"/>
                    </a:lnTo>
                    <a:lnTo>
                      <a:pt x="2143" y="6388"/>
                    </a:lnTo>
                    <a:lnTo>
                      <a:pt x="2446" y="6540"/>
                    </a:lnTo>
                    <a:lnTo>
                      <a:pt x="3128" y="6805"/>
                    </a:lnTo>
                    <a:lnTo>
                      <a:pt x="3829" y="7033"/>
                    </a:lnTo>
                    <a:lnTo>
                      <a:pt x="4190" y="7146"/>
                    </a:lnTo>
                    <a:lnTo>
                      <a:pt x="4550" y="7241"/>
                    </a:lnTo>
                    <a:lnTo>
                      <a:pt x="5289" y="7393"/>
                    </a:lnTo>
                    <a:lnTo>
                      <a:pt x="6028" y="7507"/>
                    </a:lnTo>
                    <a:lnTo>
                      <a:pt x="6767" y="7601"/>
                    </a:lnTo>
                    <a:lnTo>
                      <a:pt x="7374" y="7639"/>
                    </a:lnTo>
                    <a:lnTo>
                      <a:pt x="7999" y="7658"/>
                    </a:lnTo>
                    <a:lnTo>
                      <a:pt x="8587" y="7639"/>
                    </a:lnTo>
                    <a:lnTo>
                      <a:pt x="9174" y="7601"/>
                    </a:lnTo>
                    <a:lnTo>
                      <a:pt x="9762" y="7544"/>
                    </a:lnTo>
                    <a:lnTo>
                      <a:pt x="10349" y="7450"/>
                    </a:lnTo>
                    <a:lnTo>
                      <a:pt x="10937" y="7336"/>
                    </a:lnTo>
                    <a:lnTo>
                      <a:pt x="11506" y="7203"/>
                    </a:lnTo>
                    <a:lnTo>
                      <a:pt x="12074" y="7052"/>
                    </a:lnTo>
                    <a:lnTo>
                      <a:pt x="12643" y="6862"/>
                    </a:lnTo>
                    <a:lnTo>
                      <a:pt x="12700" y="6824"/>
                    </a:lnTo>
                    <a:lnTo>
                      <a:pt x="12738" y="6786"/>
                    </a:lnTo>
                    <a:lnTo>
                      <a:pt x="12756" y="6729"/>
                    </a:lnTo>
                    <a:lnTo>
                      <a:pt x="12756" y="6673"/>
                    </a:lnTo>
                    <a:lnTo>
                      <a:pt x="12738" y="6616"/>
                    </a:lnTo>
                    <a:lnTo>
                      <a:pt x="12700" y="6559"/>
                    </a:lnTo>
                    <a:lnTo>
                      <a:pt x="12662" y="6540"/>
                    </a:lnTo>
                    <a:lnTo>
                      <a:pt x="12605" y="6521"/>
                    </a:lnTo>
                    <a:lnTo>
                      <a:pt x="12548" y="6521"/>
                    </a:lnTo>
                    <a:lnTo>
                      <a:pt x="11979" y="6710"/>
                    </a:lnTo>
                    <a:lnTo>
                      <a:pt x="11411" y="6862"/>
                    </a:lnTo>
                    <a:lnTo>
                      <a:pt x="10842" y="6995"/>
                    </a:lnTo>
                    <a:lnTo>
                      <a:pt x="10255" y="7109"/>
                    </a:lnTo>
                    <a:lnTo>
                      <a:pt x="9667" y="7184"/>
                    </a:lnTo>
                    <a:lnTo>
                      <a:pt x="9098" y="7241"/>
                    </a:lnTo>
                    <a:lnTo>
                      <a:pt x="8511" y="7279"/>
                    </a:lnTo>
                    <a:lnTo>
                      <a:pt x="7923" y="7298"/>
                    </a:lnTo>
                    <a:lnTo>
                      <a:pt x="7203" y="7279"/>
                    </a:lnTo>
                    <a:lnTo>
                      <a:pt x="6483" y="7222"/>
                    </a:lnTo>
                    <a:lnTo>
                      <a:pt x="6085" y="7184"/>
                    </a:lnTo>
                    <a:lnTo>
                      <a:pt x="5687" y="7109"/>
                    </a:lnTo>
                    <a:lnTo>
                      <a:pt x="5289" y="7052"/>
                    </a:lnTo>
                    <a:lnTo>
                      <a:pt x="4910" y="6957"/>
                    </a:lnTo>
                    <a:lnTo>
                      <a:pt x="4133" y="6767"/>
                    </a:lnTo>
                    <a:lnTo>
                      <a:pt x="3356" y="6521"/>
                    </a:lnTo>
                    <a:lnTo>
                      <a:pt x="3128" y="6426"/>
                    </a:lnTo>
                    <a:lnTo>
                      <a:pt x="2882" y="6312"/>
                    </a:lnTo>
                    <a:lnTo>
                      <a:pt x="2389" y="6066"/>
                    </a:lnTo>
                    <a:lnTo>
                      <a:pt x="2124" y="5952"/>
                    </a:lnTo>
                    <a:lnTo>
                      <a:pt x="1877" y="5839"/>
                    </a:lnTo>
                    <a:lnTo>
                      <a:pt x="1631" y="5763"/>
                    </a:lnTo>
                    <a:lnTo>
                      <a:pt x="1365" y="5706"/>
                    </a:lnTo>
                    <a:lnTo>
                      <a:pt x="1384" y="5403"/>
                    </a:lnTo>
                    <a:lnTo>
                      <a:pt x="1422" y="5118"/>
                    </a:lnTo>
                    <a:lnTo>
                      <a:pt x="1479" y="4834"/>
                    </a:lnTo>
                    <a:lnTo>
                      <a:pt x="1555" y="4569"/>
                    </a:lnTo>
                    <a:lnTo>
                      <a:pt x="1631" y="4303"/>
                    </a:lnTo>
                    <a:lnTo>
                      <a:pt x="1726" y="4038"/>
                    </a:lnTo>
                    <a:lnTo>
                      <a:pt x="1839" y="3792"/>
                    </a:lnTo>
                    <a:lnTo>
                      <a:pt x="1972" y="3564"/>
                    </a:lnTo>
                    <a:lnTo>
                      <a:pt x="2105" y="3318"/>
                    </a:lnTo>
                    <a:lnTo>
                      <a:pt x="2237" y="3109"/>
                    </a:lnTo>
                    <a:lnTo>
                      <a:pt x="2408" y="2882"/>
                    </a:lnTo>
                    <a:lnTo>
                      <a:pt x="2578" y="2673"/>
                    </a:lnTo>
                    <a:lnTo>
                      <a:pt x="2749" y="2484"/>
                    </a:lnTo>
                    <a:lnTo>
                      <a:pt x="2939" y="2294"/>
                    </a:lnTo>
                    <a:lnTo>
                      <a:pt x="3128" y="2105"/>
                    </a:lnTo>
                    <a:lnTo>
                      <a:pt x="3337" y="1934"/>
                    </a:lnTo>
                    <a:lnTo>
                      <a:pt x="3545" y="1764"/>
                    </a:lnTo>
                    <a:lnTo>
                      <a:pt x="3773" y="1612"/>
                    </a:lnTo>
                    <a:lnTo>
                      <a:pt x="4227" y="1328"/>
                    </a:lnTo>
                    <a:lnTo>
                      <a:pt x="4720" y="1081"/>
                    </a:lnTo>
                    <a:lnTo>
                      <a:pt x="5232" y="873"/>
                    </a:lnTo>
                    <a:lnTo>
                      <a:pt x="5763" y="683"/>
                    </a:lnTo>
                    <a:lnTo>
                      <a:pt x="6293" y="532"/>
                    </a:lnTo>
                    <a:lnTo>
                      <a:pt x="6843" y="437"/>
                    </a:lnTo>
                    <a:lnTo>
                      <a:pt x="7393" y="361"/>
                    </a:lnTo>
                    <a:lnTo>
                      <a:pt x="7658" y="342"/>
                    </a:lnTo>
                    <a:lnTo>
                      <a:pt x="8208" y="342"/>
                    </a:lnTo>
                    <a:lnTo>
                      <a:pt x="8454" y="361"/>
                    </a:lnTo>
                    <a:lnTo>
                      <a:pt x="8719" y="399"/>
                    </a:lnTo>
                    <a:lnTo>
                      <a:pt x="8966" y="437"/>
                    </a:lnTo>
                    <a:lnTo>
                      <a:pt x="9231" y="494"/>
                    </a:lnTo>
                    <a:lnTo>
                      <a:pt x="9459" y="570"/>
                    </a:lnTo>
                    <a:lnTo>
                      <a:pt x="9705" y="645"/>
                    </a:lnTo>
                    <a:lnTo>
                      <a:pt x="9932" y="740"/>
                    </a:lnTo>
                    <a:lnTo>
                      <a:pt x="10179" y="854"/>
                    </a:lnTo>
                    <a:lnTo>
                      <a:pt x="10387" y="968"/>
                    </a:lnTo>
                    <a:lnTo>
                      <a:pt x="10615" y="1100"/>
                    </a:lnTo>
                    <a:lnTo>
                      <a:pt x="10823" y="1233"/>
                    </a:lnTo>
                    <a:lnTo>
                      <a:pt x="11032" y="1403"/>
                    </a:lnTo>
                    <a:lnTo>
                      <a:pt x="11240" y="1574"/>
                    </a:lnTo>
                    <a:lnTo>
                      <a:pt x="11430" y="1745"/>
                    </a:lnTo>
                    <a:lnTo>
                      <a:pt x="11619" y="1953"/>
                    </a:lnTo>
                    <a:lnTo>
                      <a:pt x="11979" y="2370"/>
                    </a:lnTo>
                    <a:lnTo>
                      <a:pt x="12150" y="2617"/>
                    </a:lnTo>
                    <a:lnTo>
                      <a:pt x="12321" y="2863"/>
                    </a:lnTo>
                    <a:lnTo>
                      <a:pt x="12491" y="3109"/>
                    </a:lnTo>
                    <a:lnTo>
                      <a:pt x="12643" y="3394"/>
                    </a:lnTo>
                    <a:lnTo>
                      <a:pt x="12775" y="3659"/>
                    </a:lnTo>
                    <a:lnTo>
                      <a:pt x="12908" y="3943"/>
                    </a:lnTo>
                    <a:lnTo>
                      <a:pt x="13003" y="4228"/>
                    </a:lnTo>
                    <a:lnTo>
                      <a:pt x="13098" y="4512"/>
                    </a:lnTo>
                    <a:lnTo>
                      <a:pt x="13154" y="4796"/>
                    </a:lnTo>
                    <a:lnTo>
                      <a:pt x="13192" y="5099"/>
                    </a:lnTo>
                    <a:lnTo>
                      <a:pt x="13211" y="5384"/>
                    </a:lnTo>
                    <a:lnTo>
                      <a:pt x="13192" y="5668"/>
                    </a:lnTo>
                    <a:lnTo>
                      <a:pt x="13154" y="5933"/>
                    </a:lnTo>
                    <a:lnTo>
                      <a:pt x="13060" y="6218"/>
                    </a:lnTo>
                    <a:lnTo>
                      <a:pt x="13060" y="6256"/>
                    </a:lnTo>
                    <a:lnTo>
                      <a:pt x="13060" y="6294"/>
                    </a:lnTo>
                    <a:lnTo>
                      <a:pt x="13098" y="6369"/>
                    </a:lnTo>
                    <a:lnTo>
                      <a:pt x="13154" y="6407"/>
                    </a:lnTo>
                    <a:lnTo>
                      <a:pt x="13230" y="6426"/>
                    </a:lnTo>
                    <a:lnTo>
                      <a:pt x="13287" y="6426"/>
                    </a:lnTo>
                    <a:lnTo>
                      <a:pt x="13325" y="6407"/>
                    </a:lnTo>
                    <a:lnTo>
                      <a:pt x="13363" y="6369"/>
                    </a:lnTo>
                    <a:lnTo>
                      <a:pt x="13401" y="6312"/>
                    </a:lnTo>
                    <a:lnTo>
                      <a:pt x="13496" y="6028"/>
                    </a:lnTo>
                    <a:lnTo>
                      <a:pt x="13553" y="5725"/>
                    </a:lnTo>
                    <a:lnTo>
                      <a:pt x="13571" y="5441"/>
                    </a:lnTo>
                    <a:lnTo>
                      <a:pt x="13553" y="5137"/>
                    </a:lnTo>
                    <a:lnTo>
                      <a:pt x="13534" y="4853"/>
                    </a:lnTo>
                    <a:lnTo>
                      <a:pt x="13477" y="4569"/>
                    </a:lnTo>
                    <a:lnTo>
                      <a:pt x="13382" y="4284"/>
                    </a:lnTo>
                    <a:lnTo>
                      <a:pt x="13287" y="4000"/>
                    </a:lnTo>
                    <a:lnTo>
                      <a:pt x="13173" y="3716"/>
                    </a:lnTo>
                    <a:lnTo>
                      <a:pt x="13041" y="3450"/>
                    </a:lnTo>
                    <a:lnTo>
                      <a:pt x="12889" y="3166"/>
                    </a:lnTo>
                    <a:lnTo>
                      <a:pt x="12738" y="2901"/>
                    </a:lnTo>
                    <a:lnTo>
                      <a:pt x="12396" y="2408"/>
                    </a:lnTo>
                    <a:lnTo>
                      <a:pt x="12055" y="1934"/>
                    </a:lnTo>
                    <a:lnTo>
                      <a:pt x="11866" y="1707"/>
                    </a:lnTo>
                    <a:lnTo>
                      <a:pt x="11657" y="1479"/>
                    </a:lnTo>
                    <a:lnTo>
                      <a:pt x="11449" y="1271"/>
                    </a:lnTo>
                    <a:lnTo>
                      <a:pt x="11221" y="1081"/>
                    </a:lnTo>
                    <a:lnTo>
                      <a:pt x="10994" y="911"/>
                    </a:lnTo>
                    <a:lnTo>
                      <a:pt x="10766" y="759"/>
                    </a:lnTo>
                    <a:lnTo>
                      <a:pt x="10520" y="626"/>
                    </a:lnTo>
                    <a:lnTo>
                      <a:pt x="10255" y="494"/>
                    </a:lnTo>
                    <a:lnTo>
                      <a:pt x="9989" y="380"/>
                    </a:lnTo>
                    <a:lnTo>
                      <a:pt x="9724" y="285"/>
                    </a:lnTo>
                    <a:lnTo>
                      <a:pt x="9459" y="209"/>
                    </a:lnTo>
                    <a:lnTo>
                      <a:pt x="9174" y="134"/>
                    </a:lnTo>
                    <a:lnTo>
                      <a:pt x="8890" y="77"/>
                    </a:lnTo>
                    <a:lnTo>
                      <a:pt x="8587" y="39"/>
                    </a:lnTo>
                    <a:lnTo>
                      <a:pt x="8283" y="20"/>
                    </a:lnTo>
                    <a:lnTo>
                      <a:pt x="7980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59"/>
              <p:cNvSpPr/>
              <p:nvPr/>
            </p:nvSpPr>
            <p:spPr>
              <a:xfrm>
                <a:off x="-492700" y="3957700"/>
                <a:ext cx="3620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14482" h="9137" fill="none" extrusionOk="0">
                    <a:moveTo>
                      <a:pt x="7791" y="1"/>
                    </a:moveTo>
                    <a:lnTo>
                      <a:pt x="7791" y="1"/>
                    </a:lnTo>
                    <a:lnTo>
                      <a:pt x="7468" y="1"/>
                    </a:lnTo>
                    <a:lnTo>
                      <a:pt x="7165" y="20"/>
                    </a:lnTo>
                    <a:lnTo>
                      <a:pt x="6862" y="58"/>
                    </a:lnTo>
                    <a:lnTo>
                      <a:pt x="6559" y="96"/>
                    </a:lnTo>
                    <a:lnTo>
                      <a:pt x="6255" y="153"/>
                    </a:lnTo>
                    <a:lnTo>
                      <a:pt x="5952" y="228"/>
                    </a:lnTo>
                    <a:lnTo>
                      <a:pt x="5668" y="304"/>
                    </a:lnTo>
                    <a:lnTo>
                      <a:pt x="5365" y="399"/>
                    </a:lnTo>
                    <a:lnTo>
                      <a:pt x="5080" y="513"/>
                    </a:lnTo>
                    <a:lnTo>
                      <a:pt x="4796" y="626"/>
                    </a:lnTo>
                    <a:lnTo>
                      <a:pt x="4531" y="759"/>
                    </a:lnTo>
                    <a:lnTo>
                      <a:pt x="4265" y="892"/>
                    </a:lnTo>
                    <a:lnTo>
                      <a:pt x="4000" y="1043"/>
                    </a:lnTo>
                    <a:lnTo>
                      <a:pt x="3735" y="1195"/>
                    </a:lnTo>
                    <a:lnTo>
                      <a:pt x="3488" y="1366"/>
                    </a:lnTo>
                    <a:lnTo>
                      <a:pt x="3242" y="1555"/>
                    </a:lnTo>
                    <a:lnTo>
                      <a:pt x="3014" y="1745"/>
                    </a:lnTo>
                    <a:lnTo>
                      <a:pt x="2787" y="1953"/>
                    </a:lnTo>
                    <a:lnTo>
                      <a:pt x="2578" y="2162"/>
                    </a:lnTo>
                    <a:lnTo>
                      <a:pt x="2389" y="2370"/>
                    </a:lnTo>
                    <a:lnTo>
                      <a:pt x="2199" y="2598"/>
                    </a:lnTo>
                    <a:lnTo>
                      <a:pt x="2010" y="2844"/>
                    </a:lnTo>
                    <a:lnTo>
                      <a:pt x="1839" y="3090"/>
                    </a:lnTo>
                    <a:lnTo>
                      <a:pt x="1688" y="3337"/>
                    </a:lnTo>
                    <a:lnTo>
                      <a:pt x="1555" y="3602"/>
                    </a:lnTo>
                    <a:lnTo>
                      <a:pt x="1441" y="3886"/>
                    </a:lnTo>
                    <a:lnTo>
                      <a:pt x="1328" y="4171"/>
                    </a:lnTo>
                    <a:lnTo>
                      <a:pt x="1233" y="4455"/>
                    </a:lnTo>
                    <a:lnTo>
                      <a:pt x="1157" y="4739"/>
                    </a:lnTo>
                    <a:lnTo>
                      <a:pt x="1081" y="5043"/>
                    </a:lnTo>
                    <a:lnTo>
                      <a:pt x="1043" y="5365"/>
                    </a:lnTo>
                    <a:lnTo>
                      <a:pt x="1024" y="5687"/>
                    </a:lnTo>
                    <a:lnTo>
                      <a:pt x="1024" y="5687"/>
                    </a:lnTo>
                    <a:lnTo>
                      <a:pt x="911" y="5687"/>
                    </a:lnTo>
                    <a:lnTo>
                      <a:pt x="911" y="5687"/>
                    </a:lnTo>
                    <a:lnTo>
                      <a:pt x="854" y="5706"/>
                    </a:lnTo>
                    <a:lnTo>
                      <a:pt x="816" y="5725"/>
                    </a:lnTo>
                    <a:lnTo>
                      <a:pt x="797" y="5763"/>
                    </a:lnTo>
                    <a:lnTo>
                      <a:pt x="778" y="5801"/>
                    </a:lnTo>
                    <a:lnTo>
                      <a:pt x="778" y="5801"/>
                    </a:lnTo>
                    <a:lnTo>
                      <a:pt x="607" y="5839"/>
                    </a:lnTo>
                    <a:lnTo>
                      <a:pt x="437" y="5914"/>
                    </a:lnTo>
                    <a:lnTo>
                      <a:pt x="304" y="5990"/>
                    </a:lnTo>
                    <a:lnTo>
                      <a:pt x="209" y="6104"/>
                    </a:lnTo>
                    <a:lnTo>
                      <a:pt x="115" y="6237"/>
                    </a:lnTo>
                    <a:lnTo>
                      <a:pt x="58" y="6369"/>
                    </a:lnTo>
                    <a:lnTo>
                      <a:pt x="20" y="6521"/>
                    </a:lnTo>
                    <a:lnTo>
                      <a:pt x="1" y="6692"/>
                    </a:lnTo>
                    <a:lnTo>
                      <a:pt x="20" y="6862"/>
                    </a:lnTo>
                    <a:lnTo>
                      <a:pt x="39" y="7033"/>
                    </a:lnTo>
                    <a:lnTo>
                      <a:pt x="77" y="7184"/>
                    </a:lnTo>
                    <a:lnTo>
                      <a:pt x="152" y="7355"/>
                    </a:lnTo>
                    <a:lnTo>
                      <a:pt x="228" y="7507"/>
                    </a:lnTo>
                    <a:lnTo>
                      <a:pt x="304" y="7658"/>
                    </a:lnTo>
                    <a:lnTo>
                      <a:pt x="418" y="7791"/>
                    </a:lnTo>
                    <a:lnTo>
                      <a:pt x="532" y="7924"/>
                    </a:lnTo>
                    <a:lnTo>
                      <a:pt x="532" y="7924"/>
                    </a:lnTo>
                    <a:lnTo>
                      <a:pt x="664" y="8018"/>
                    </a:lnTo>
                    <a:lnTo>
                      <a:pt x="797" y="8113"/>
                    </a:lnTo>
                    <a:lnTo>
                      <a:pt x="1081" y="8284"/>
                    </a:lnTo>
                    <a:lnTo>
                      <a:pt x="1403" y="8416"/>
                    </a:lnTo>
                    <a:lnTo>
                      <a:pt x="1726" y="8530"/>
                    </a:lnTo>
                    <a:lnTo>
                      <a:pt x="2067" y="8625"/>
                    </a:lnTo>
                    <a:lnTo>
                      <a:pt x="2408" y="8701"/>
                    </a:lnTo>
                    <a:lnTo>
                      <a:pt x="3033" y="8852"/>
                    </a:lnTo>
                    <a:lnTo>
                      <a:pt x="3033" y="8852"/>
                    </a:lnTo>
                    <a:lnTo>
                      <a:pt x="3431" y="8928"/>
                    </a:lnTo>
                    <a:lnTo>
                      <a:pt x="3829" y="8985"/>
                    </a:lnTo>
                    <a:lnTo>
                      <a:pt x="4227" y="9042"/>
                    </a:lnTo>
                    <a:lnTo>
                      <a:pt x="4607" y="9080"/>
                    </a:lnTo>
                    <a:lnTo>
                      <a:pt x="5403" y="9137"/>
                    </a:lnTo>
                    <a:lnTo>
                      <a:pt x="6199" y="9137"/>
                    </a:lnTo>
                    <a:lnTo>
                      <a:pt x="6199" y="9137"/>
                    </a:lnTo>
                    <a:lnTo>
                      <a:pt x="6255" y="9137"/>
                    </a:lnTo>
                    <a:lnTo>
                      <a:pt x="6255" y="9137"/>
                    </a:lnTo>
                    <a:lnTo>
                      <a:pt x="7014" y="9137"/>
                    </a:lnTo>
                    <a:lnTo>
                      <a:pt x="7810" y="9080"/>
                    </a:lnTo>
                    <a:lnTo>
                      <a:pt x="8587" y="9023"/>
                    </a:lnTo>
                    <a:lnTo>
                      <a:pt x="9364" y="8928"/>
                    </a:lnTo>
                    <a:lnTo>
                      <a:pt x="10160" y="8795"/>
                    </a:lnTo>
                    <a:lnTo>
                      <a:pt x="10918" y="8644"/>
                    </a:lnTo>
                    <a:lnTo>
                      <a:pt x="11695" y="8473"/>
                    </a:lnTo>
                    <a:lnTo>
                      <a:pt x="12434" y="8265"/>
                    </a:lnTo>
                    <a:lnTo>
                      <a:pt x="12434" y="8265"/>
                    </a:lnTo>
                    <a:lnTo>
                      <a:pt x="12984" y="8094"/>
                    </a:lnTo>
                    <a:lnTo>
                      <a:pt x="13249" y="7980"/>
                    </a:lnTo>
                    <a:lnTo>
                      <a:pt x="13515" y="7867"/>
                    </a:lnTo>
                    <a:lnTo>
                      <a:pt x="13780" y="7715"/>
                    </a:lnTo>
                    <a:lnTo>
                      <a:pt x="14007" y="7544"/>
                    </a:lnTo>
                    <a:lnTo>
                      <a:pt x="14216" y="7355"/>
                    </a:lnTo>
                    <a:lnTo>
                      <a:pt x="14311" y="7241"/>
                    </a:lnTo>
                    <a:lnTo>
                      <a:pt x="14386" y="7127"/>
                    </a:lnTo>
                    <a:lnTo>
                      <a:pt x="14386" y="7127"/>
                    </a:lnTo>
                    <a:lnTo>
                      <a:pt x="14443" y="6976"/>
                    </a:lnTo>
                    <a:lnTo>
                      <a:pt x="14481" y="6824"/>
                    </a:lnTo>
                    <a:lnTo>
                      <a:pt x="14462" y="6673"/>
                    </a:lnTo>
                    <a:lnTo>
                      <a:pt x="14424" y="6540"/>
                    </a:lnTo>
                    <a:lnTo>
                      <a:pt x="14349" y="6407"/>
                    </a:lnTo>
                    <a:lnTo>
                      <a:pt x="14254" y="6275"/>
                    </a:lnTo>
                    <a:lnTo>
                      <a:pt x="14140" y="6180"/>
                    </a:lnTo>
                    <a:lnTo>
                      <a:pt x="14007" y="6104"/>
                    </a:lnTo>
                    <a:lnTo>
                      <a:pt x="14007" y="6104"/>
                    </a:lnTo>
                    <a:lnTo>
                      <a:pt x="13932" y="6085"/>
                    </a:lnTo>
                    <a:lnTo>
                      <a:pt x="13932" y="6085"/>
                    </a:lnTo>
                    <a:lnTo>
                      <a:pt x="13875" y="6104"/>
                    </a:lnTo>
                    <a:lnTo>
                      <a:pt x="13818" y="6123"/>
                    </a:lnTo>
                    <a:lnTo>
                      <a:pt x="13780" y="6161"/>
                    </a:lnTo>
                    <a:lnTo>
                      <a:pt x="13761" y="6218"/>
                    </a:lnTo>
                    <a:lnTo>
                      <a:pt x="13742" y="6275"/>
                    </a:lnTo>
                    <a:lnTo>
                      <a:pt x="13761" y="6312"/>
                    </a:lnTo>
                    <a:lnTo>
                      <a:pt x="13780" y="6369"/>
                    </a:lnTo>
                    <a:lnTo>
                      <a:pt x="13837" y="6407"/>
                    </a:lnTo>
                    <a:lnTo>
                      <a:pt x="13837" y="6407"/>
                    </a:lnTo>
                    <a:lnTo>
                      <a:pt x="13875" y="6616"/>
                    </a:lnTo>
                    <a:lnTo>
                      <a:pt x="13894" y="6805"/>
                    </a:lnTo>
                    <a:lnTo>
                      <a:pt x="13894" y="6957"/>
                    </a:lnTo>
                    <a:lnTo>
                      <a:pt x="13856" y="7109"/>
                    </a:lnTo>
                    <a:lnTo>
                      <a:pt x="13780" y="7241"/>
                    </a:lnTo>
                    <a:lnTo>
                      <a:pt x="13704" y="7336"/>
                    </a:lnTo>
                    <a:lnTo>
                      <a:pt x="13571" y="7431"/>
                    </a:lnTo>
                    <a:lnTo>
                      <a:pt x="13439" y="7488"/>
                    </a:lnTo>
                    <a:lnTo>
                      <a:pt x="13439" y="7488"/>
                    </a:lnTo>
                    <a:lnTo>
                      <a:pt x="13173" y="7620"/>
                    </a:lnTo>
                    <a:lnTo>
                      <a:pt x="12889" y="7734"/>
                    </a:lnTo>
                    <a:lnTo>
                      <a:pt x="12340" y="7924"/>
                    </a:lnTo>
                    <a:lnTo>
                      <a:pt x="12340" y="7924"/>
                    </a:lnTo>
                    <a:lnTo>
                      <a:pt x="11979" y="8037"/>
                    </a:lnTo>
                    <a:lnTo>
                      <a:pt x="11600" y="8132"/>
                    </a:lnTo>
                    <a:lnTo>
                      <a:pt x="10842" y="8284"/>
                    </a:lnTo>
                    <a:lnTo>
                      <a:pt x="10842" y="8284"/>
                    </a:lnTo>
                    <a:lnTo>
                      <a:pt x="9932" y="8454"/>
                    </a:lnTo>
                    <a:lnTo>
                      <a:pt x="9004" y="8587"/>
                    </a:lnTo>
                    <a:lnTo>
                      <a:pt x="8075" y="8701"/>
                    </a:lnTo>
                    <a:lnTo>
                      <a:pt x="7146" y="8757"/>
                    </a:lnTo>
                    <a:lnTo>
                      <a:pt x="7146" y="8757"/>
                    </a:lnTo>
                    <a:lnTo>
                      <a:pt x="6635" y="8795"/>
                    </a:lnTo>
                    <a:lnTo>
                      <a:pt x="6123" y="8795"/>
                    </a:lnTo>
                    <a:lnTo>
                      <a:pt x="6123" y="8795"/>
                    </a:lnTo>
                    <a:lnTo>
                      <a:pt x="5459" y="8776"/>
                    </a:lnTo>
                    <a:lnTo>
                      <a:pt x="4777" y="8739"/>
                    </a:lnTo>
                    <a:lnTo>
                      <a:pt x="4114" y="8663"/>
                    </a:lnTo>
                    <a:lnTo>
                      <a:pt x="3450" y="8568"/>
                    </a:lnTo>
                    <a:lnTo>
                      <a:pt x="3450" y="8568"/>
                    </a:lnTo>
                    <a:lnTo>
                      <a:pt x="3052" y="8492"/>
                    </a:lnTo>
                    <a:lnTo>
                      <a:pt x="2673" y="8397"/>
                    </a:lnTo>
                    <a:lnTo>
                      <a:pt x="1934" y="8189"/>
                    </a:lnTo>
                    <a:lnTo>
                      <a:pt x="1934" y="8189"/>
                    </a:lnTo>
                    <a:lnTo>
                      <a:pt x="1669" y="8113"/>
                    </a:lnTo>
                    <a:lnTo>
                      <a:pt x="1441" y="8018"/>
                    </a:lnTo>
                    <a:lnTo>
                      <a:pt x="1195" y="7905"/>
                    </a:lnTo>
                    <a:lnTo>
                      <a:pt x="967" y="7791"/>
                    </a:lnTo>
                    <a:lnTo>
                      <a:pt x="967" y="7791"/>
                    </a:lnTo>
                    <a:lnTo>
                      <a:pt x="873" y="7734"/>
                    </a:lnTo>
                    <a:lnTo>
                      <a:pt x="778" y="7639"/>
                    </a:lnTo>
                    <a:lnTo>
                      <a:pt x="683" y="7544"/>
                    </a:lnTo>
                    <a:lnTo>
                      <a:pt x="588" y="7412"/>
                    </a:lnTo>
                    <a:lnTo>
                      <a:pt x="513" y="7298"/>
                    </a:lnTo>
                    <a:lnTo>
                      <a:pt x="437" y="7146"/>
                    </a:lnTo>
                    <a:lnTo>
                      <a:pt x="380" y="7014"/>
                    </a:lnTo>
                    <a:lnTo>
                      <a:pt x="342" y="6862"/>
                    </a:lnTo>
                    <a:lnTo>
                      <a:pt x="323" y="6729"/>
                    </a:lnTo>
                    <a:lnTo>
                      <a:pt x="323" y="6597"/>
                    </a:lnTo>
                    <a:lnTo>
                      <a:pt x="342" y="6483"/>
                    </a:lnTo>
                    <a:lnTo>
                      <a:pt x="399" y="6369"/>
                    </a:lnTo>
                    <a:lnTo>
                      <a:pt x="475" y="6275"/>
                    </a:lnTo>
                    <a:lnTo>
                      <a:pt x="588" y="6199"/>
                    </a:lnTo>
                    <a:lnTo>
                      <a:pt x="740" y="6161"/>
                    </a:lnTo>
                    <a:lnTo>
                      <a:pt x="948" y="6142"/>
                    </a:lnTo>
                    <a:lnTo>
                      <a:pt x="948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1024" y="6142"/>
                    </a:lnTo>
                    <a:lnTo>
                      <a:pt x="1062" y="6104"/>
                    </a:lnTo>
                    <a:lnTo>
                      <a:pt x="1100" y="6066"/>
                    </a:lnTo>
                    <a:lnTo>
                      <a:pt x="1119" y="6028"/>
                    </a:lnTo>
                    <a:lnTo>
                      <a:pt x="1119" y="6028"/>
                    </a:lnTo>
                    <a:lnTo>
                      <a:pt x="1290" y="6047"/>
                    </a:lnTo>
                    <a:lnTo>
                      <a:pt x="1460" y="6085"/>
                    </a:lnTo>
                    <a:lnTo>
                      <a:pt x="1631" y="6142"/>
                    </a:lnTo>
                    <a:lnTo>
                      <a:pt x="1801" y="6218"/>
                    </a:lnTo>
                    <a:lnTo>
                      <a:pt x="2143" y="6388"/>
                    </a:lnTo>
                    <a:lnTo>
                      <a:pt x="2446" y="6540"/>
                    </a:lnTo>
                    <a:lnTo>
                      <a:pt x="2446" y="6540"/>
                    </a:lnTo>
                    <a:lnTo>
                      <a:pt x="3128" y="6805"/>
                    </a:lnTo>
                    <a:lnTo>
                      <a:pt x="3829" y="7033"/>
                    </a:lnTo>
                    <a:lnTo>
                      <a:pt x="3829" y="7033"/>
                    </a:lnTo>
                    <a:lnTo>
                      <a:pt x="4190" y="7146"/>
                    </a:lnTo>
                    <a:lnTo>
                      <a:pt x="4550" y="7241"/>
                    </a:lnTo>
                    <a:lnTo>
                      <a:pt x="5289" y="7393"/>
                    </a:lnTo>
                    <a:lnTo>
                      <a:pt x="6028" y="7507"/>
                    </a:lnTo>
                    <a:lnTo>
                      <a:pt x="6767" y="7601"/>
                    </a:lnTo>
                    <a:lnTo>
                      <a:pt x="6767" y="7601"/>
                    </a:lnTo>
                    <a:lnTo>
                      <a:pt x="7374" y="7639"/>
                    </a:lnTo>
                    <a:lnTo>
                      <a:pt x="7999" y="7658"/>
                    </a:lnTo>
                    <a:lnTo>
                      <a:pt x="7999" y="7658"/>
                    </a:lnTo>
                    <a:lnTo>
                      <a:pt x="8587" y="7639"/>
                    </a:lnTo>
                    <a:lnTo>
                      <a:pt x="9174" y="7601"/>
                    </a:lnTo>
                    <a:lnTo>
                      <a:pt x="9762" y="7544"/>
                    </a:lnTo>
                    <a:lnTo>
                      <a:pt x="10349" y="7450"/>
                    </a:lnTo>
                    <a:lnTo>
                      <a:pt x="10937" y="7336"/>
                    </a:lnTo>
                    <a:lnTo>
                      <a:pt x="11506" y="7203"/>
                    </a:lnTo>
                    <a:lnTo>
                      <a:pt x="12074" y="7052"/>
                    </a:lnTo>
                    <a:lnTo>
                      <a:pt x="12643" y="6862"/>
                    </a:lnTo>
                    <a:lnTo>
                      <a:pt x="12643" y="6862"/>
                    </a:lnTo>
                    <a:lnTo>
                      <a:pt x="12700" y="6824"/>
                    </a:lnTo>
                    <a:lnTo>
                      <a:pt x="12738" y="6786"/>
                    </a:lnTo>
                    <a:lnTo>
                      <a:pt x="12756" y="6729"/>
                    </a:lnTo>
                    <a:lnTo>
                      <a:pt x="12756" y="6673"/>
                    </a:lnTo>
                    <a:lnTo>
                      <a:pt x="12738" y="6616"/>
                    </a:lnTo>
                    <a:lnTo>
                      <a:pt x="12700" y="6559"/>
                    </a:lnTo>
                    <a:lnTo>
                      <a:pt x="12662" y="6540"/>
                    </a:lnTo>
                    <a:lnTo>
                      <a:pt x="12605" y="6521"/>
                    </a:lnTo>
                    <a:lnTo>
                      <a:pt x="12605" y="6521"/>
                    </a:lnTo>
                    <a:lnTo>
                      <a:pt x="12548" y="6521"/>
                    </a:lnTo>
                    <a:lnTo>
                      <a:pt x="12548" y="6521"/>
                    </a:lnTo>
                    <a:lnTo>
                      <a:pt x="11979" y="6710"/>
                    </a:lnTo>
                    <a:lnTo>
                      <a:pt x="11411" y="6862"/>
                    </a:lnTo>
                    <a:lnTo>
                      <a:pt x="10842" y="6995"/>
                    </a:lnTo>
                    <a:lnTo>
                      <a:pt x="10255" y="7109"/>
                    </a:lnTo>
                    <a:lnTo>
                      <a:pt x="9667" y="7184"/>
                    </a:lnTo>
                    <a:lnTo>
                      <a:pt x="9098" y="7241"/>
                    </a:lnTo>
                    <a:lnTo>
                      <a:pt x="8511" y="7279"/>
                    </a:lnTo>
                    <a:lnTo>
                      <a:pt x="7923" y="7298"/>
                    </a:lnTo>
                    <a:lnTo>
                      <a:pt x="7923" y="7298"/>
                    </a:lnTo>
                    <a:lnTo>
                      <a:pt x="7203" y="7279"/>
                    </a:lnTo>
                    <a:lnTo>
                      <a:pt x="6483" y="7222"/>
                    </a:lnTo>
                    <a:lnTo>
                      <a:pt x="6483" y="7222"/>
                    </a:lnTo>
                    <a:lnTo>
                      <a:pt x="6085" y="7184"/>
                    </a:lnTo>
                    <a:lnTo>
                      <a:pt x="5687" y="7109"/>
                    </a:lnTo>
                    <a:lnTo>
                      <a:pt x="5289" y="7052"/>
                    </a:lnTo>
                    <a:lnTo>
                      <a:pt x="4910" y="6957"/>
                    </a:lnTo>
                    <a:lnTo>
                      <a:pt x="4133" y="6767"/>
                    </a:lnTo>
                    <a:lnTo>
                      <a:pt x="3356" y="6521"/>
                    </a:lnTo>
                    <a:lnTo>
                      <a:pt x="3356" y="6521"/>
                    </a:lnTo>
                    <a:lnTo>
                      <a:pt x="3128" y="6426"/>
                    </a:lnTo>
                    <a:lnTo>
                      <a:pt x="2882" y="6312"/>
                    </a:lnTo>
                    <a:lnTo>
                      <a:pt x="2389" y="6066"/>
                    </a:lnTo>
                    <a:lnTo>
                      <a:pt x="2124" y="5952"/>
                    </a:lnTo>
                    <a:lnTo>
                      <a:pt x="1877" y="5839"/>
                    </a:lnTo>
                    <a:lnTo>
                      <a:pt x="1631" y="5763"/>
                    </a:lnTo>
                    <a:lnTo>
                      <a:pt x="1365" y="5706"/>
                    </a:lnTo>
                    <a:lnTo>
                      <a:pt x="1365" y="5706"/>
                    </a:lnTo>
                    <a:lnTo>
                      <a:pt x="1384" y="5403"/>
                    </a:lnTo>
                    <a:lnTo>
                      <a:pt x="1422" y="5118"/>
                    </a:lnTo>
                    <a:lnTo>
                      <a:pt x="1479" y="4834"/>
                    </a:lnTo>
                    <a:lnTo>
                      <a:pt x="1555" y="4569"/>
                    </a:lnTo>
                    <a:lnTo>
                      <a:pt x="1631" y="4303"/>
                    </a:lnTo>
                    <a:lnTo>
                      <a:pt x="1726" y="4038"/>
                    </a:lnTo>
                    <a:lnTo>
                      <a:pt x="1839" y="3792"/>
                    </a:lnTo>
                    <a:lnTo>
                      <a:pt x="1972" y="3564"/>
                    </a:lnTo>
                    <a:lnTo>
                      <a:pt x="2105" y="3318"/>
                    </a:lnTo>
                    <a:lnTo>
                      <a:pt x="2237" y="3109"/>
                    </a:lnTo>
                    <a:lnTo>
                      <a:pt x="2408" y="2882"/>
                    </a:lnTo>
                    <a:lnTo>
                      <a:pt x="2578" y="2673"/>
                    </a:lnTo>
                    <a:lnTo>
                      <a:pt x="2749" y="2484"/>
                    </a:lnTo>
                    <a:lnTo>
                      <a:pt x="2939" y="2294"/>
                    </a:lnTo>
                    <a:lnTo>
                      <a:pt x="3128" y="2105"/>
                    </a:lnTo>
                    <a:lnTo>
                      <a:pt x="3337" y="1934"/>
                    </a:lnTo>
                    <a:lnTo>
                      <a:pt x="3545" y="1764"/>
                    </a:lnTo>
                    <a:lnTo>
                      <a:pt x="3773" y="1612"/>
                    </a:lnTo>
                    <a:lnTo>
                      <a:pt x="4227" y="1328"/>
                    </a:lnTo>
                    <a:lnTo>
                      <a:pt x="4720" y="1081"/>
                    </a:lnTo>
                    <a:lnTo>
                      <a:pt x="5232" y="873"/>
                    </a:lnTo>
                    <a:lnTo>
                      <a:pt x="5763" y="683"/>
                    </a:lnTo>
                    <a:lnTo>
                      <a:pt x="6293" y="532"/>
                    </a:lnTo>
                    <a:lnTo>
                      <a:pt x="6843" y="437"/>
                    </a:lnTo>
                    <a:lnTo>
                      <a:pt x="7393" y="361"/>
                    </a:lnTo>
                    <a:lnTo>
                      <a:pt x="7393" y="361"/>
                    </a:lnTo>
                    <a:lnTo>
                      <a:pt x="7658" y="342"/>
                    </a:lnTo>
                    <a:lnTo>
                      <a:pt x="7942" y="342"/>
                    </a:lnTo>
                    <a:lnTo>
                      <a:pt x="7942" y="342"/>
                    </a:lnTo>
                    <a:lnTo>
                      <a:pt x="8208" y="342"/>
                    </a:lnTo>
                    <a:lnTo>
                      <a:pt x="8454" y="361"/>
                    </a:lnTo>
                    <a:lnTo>
                      <a:pt x="8719" y="399"/>
                    </a:lnTo>
                    <a:lnTo>
                      <a:pt x="8966" y="437"/>
                    </a:lnTo>
                    <a:lnTo>
                      <a:pt x="9231" y="494"/>
                    </a:lnTo>
                    <a:lnTo>
                      <a:pt x="9459" y="570"/>
                    </a:lnTo>
                    <a:lnTo>
                      <a:pt x="9705" y="645"/>
                    </a:lnTo>
                    <a:lnTo>
                      <a:pt x="9932" y="740"/>
                    </a:lnTo>
                    <a:lnTo>
                      <a:pt x="10179" y="854"/>
                    </a:lnTo>
                    <a:lnTo>
                      <a:pt x="10387" y="968"/>
                    </a:lnTo>
                    <a:lnTo>
                      <a:pt x="10615" y="1100"/>
                    </a:lnTo>
                    <a:lnTo>
                      <a:pt x="10823" y="1233"/>
                    </a:lnTo>
                    <a:lnTo>
                      <a:pt x="11032" y="1403"/>
                    </a:lnTo>
                    <a:lnTo>
                      <a:pt x="11240" y="1574"/>
                    </a:lnTo>
                    <a:lnTo>
                      <a:pt x="11430" y="1745"/>
                    </a:lnTo>
                    <a:lnTo>
                      <a:pt x="11619" y="1953"/>
                    </a:lnTo>
                    <a:lnTo>
                      <a:pt x="11619" y="1953"/>
                    </a:lnTo>
                    <a:lnTo>
                      <a:pt x="11979" y="2370"/>
                    </a:lnTo>
                    <a:lnTo>
                      <a:pt x="12150" y="2617"/>
                    </a:lnTo>
                    <a:lnTo>
                      <a:pt x="12321" y="2863"/>
                    </a:lnTo>
                    <a:lnTo>
                      <a:pt x="12491" y="3109"/>
                    </a:lnTo>
                    <a:lnTo>
                      <a:pt x="12643" y="3394"/>
                    </a:lnTo>
                    <a:lnTo>
                      <a:pt x="12775" y="3659"/>
                    </a:lnTo>
                    <a:lnTo>
                      <a:pt x="12908" y="3943"/>
                    </a:lnTo>
                    <a:lnTo>
                      <a:pt x="13003" y="4228"/>
                    </a:lnTo>
                    <a:lnTo>
                      <a:pt x="13098" y="4512"/>
                    </a:lnTo>
                    <a:lnTo>
                      <a:pt x="13154" y="4796"/>
                    </a:lnTo>
                    <a:lnTo>
                      <a:pt x="13192" y="5099"/>
                    </a:lnTo>
                    <a:lnTo>
                      <a:pt x="13211" y="5384"/>
                    </a:lnTo>
                    <a:lnTo>
                      <a:pt x="13192" y="5668"/>
                    </a:lnTo>
                    <a:lnTo>
                      <a:pt x="13154" y="5933"/>
                    </a:lnTo>
                    <a:lnTo>
                      <a:pt x="13060" y="6218"/>
                    </a:lnTo>
                    <a:lnTo>
                      <a:pt x="13060" y="6218"/>
                    </a:lnTo>
                    <a:lnTo>
                      <a:pt x="13060" y="6256"/>
                    </a:lnTo>
                    <a:lnTo>
                      <a:pt x="13060" y="6294"/>
                    </a:lnTo>
                    <a:lnTo>
                      <a:pt x="13098" y="6369"/>
                    </a:lnTo>
                    <a:lnTo>
                      <a:pt x="13154" y="6407"/>
                    </a:lnTo>
                    <a:lnTo>
                      <a:pt x="13230" y="6426"/>
                    </a:lnTo>
                    <a:lnTo>
                      <a:pt x="13230" y="6426"/>
                    </a:lnTo>
                    <a:lnTo>
                      <a:pt x="13287" y="6426"/>
                    </a:lnTo>
                    <a:lnTo>
                      <a:pt x="13325" y="6407"/>
                    </a:lnTo>
                    <a:lnTo>
                      <a:pt x="13363" y="6369"/>
                    </a:lnTo>
                    <a:lnTo>
                      <a:pt x="13401" y="6312"/>
                    </a:lnTo>
                    <a:lnTo>
                      <a:pt x="13401" y="6312"/>
                    </a:lnTo>
                    <a:lnTo>
                      <a:pt x="13496" y="6028"/>
                    </a:lnTo>
                    <a:lnTo>
                      <a:pt x="13553" y="5725"/>
                    </a:lnTo>
                    <a:lnTo>
                      <a:pt x="13571" y="5441"/>
                    </a:lnTo>
                    <a:lnTo>
                      <a:pt x="13553" y="5137"/>
                    </a:lnTo>
                    <a:lnTo>
                      <a:pt x="13534" y="4853"/>
                    </a:lnTo>
                    <a:lnTo>
                      <a:pt x="13477" y="4569"/>
                    </a:lnTo>
                    <a:lnTo>
                      <a:pt x="13382" y="4284"/>
                    </a:lnTo>
                    <a:lnTo>
                      <a:pt x="13287" y="4000"/>
                    </a:lnTo>
                    <a:lnTo>
                      <a:pt x="13173" y="3716"/>
                    </a:lnTo>
                    <a:lnTo>
                      <a:pt x="13041" y="3450"/>
                    </a:lnTo>
                    <a:lnTo>
                      <a:pt x="12889" y="3166"/>
                    </a:lnTo>
                    <a:lnTo>
                      <a:pt x="12738" y="2901"/>
                    </a:lnTo>
                    <a:lnTo>
                      <a:pt x="12396" y="2408"/>
                    </a:lnTo>
                    <a:lnTo>
                      <a:pt x="12055" y="1934"/>
                    </a:lnTo>
                    <a:lnTo>
                      <a:pt x="12055" y="1934"/>
                    </a:lnTo>
                    <a:lnTo>
                      <a:pt x="11866" y="1707"/>
                    </a:lnTo>
                    <a:lnTo>
                      <a:pt x="11657" y="1479"/>
                    </a:lnTo>
                    <a:lnTo>
                      <a:pt x="11449" y="1271"/>
                    </a:lnTo>
                    <a:lnTo>
                      <a:pt x="11221" y="1081"/>
                    </a:lnTo>
                    <a:lnTo>
                      <a:pt x="10994" y="911"/>
                    </a:lnTo>
                    <a:lnTo>
                      <a:pt x="10766" y="759"/>
                    </a:lnTo>
                    <a:lnTo>
                      <a:pt x="10520" y="626"/>
                    </a:lnTo>
                    <a:lnTo>
                      <a:pt x="10255" y="494"/>
                    </a:lnTo>
                    <a:lnTo>
                      <a:pt x="9989" y="380"/>
                    </a:lnTo>
                    <a:lnTo>
                      <a:pt x="9724" y="285"/>
                    </a:lnTo>
                    <a:lnTo>
                      <a:pt x="9459" y="209"/>
                    </a:lnTo>
                    <a:lnTo>
                      <a:pt x="9174" y="134"/>
                    </a:lnTo>
                    <a:lnTo>
                      <a:pt x="8890" y="77"/>
                    </a:lnTo>
                    <a:lnTo>
                      <a:pt x="8587" y="39"/>
                    </a:lnTo>
                    <a:lnTo>
                      <a:pt x="8283" y="20"/>
                    </a:lnTo>
                    <a:lnTo>
                      <a:pt x="7980" y="1"/>
                    </a:lnTo>
                    <a:lnTo>
                      <a:pt x="7980" y="1"/>
                    </a:lnTo>
                    <a:lnTo>
                      <a:pt x="779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59"/>
              <p:cNvSpPr/>
              <p:nvPr/>
            </p:nvSpPr>
            <p:spPr>
              <a:xfrm>
                <a:off x="-522075" y="4131125"/>
                <a:ext cx="42980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3868" extrusionOk="0">
                    <a:moveTo>
                      <a:pt x="16016" y="1"/>
                    </a:moveTo>
                    <a:lnTo>
                      <a:pt x="15959" y="20"/>
                    </a:lnTo>
                    <a:lnTo>
                      <a:pt x="15903" y="58"/>
                    </a:lnTo>
                    <a:lnTo>
                      <a:pt x="15865" y="96"/>
                    </a:lnTo>
                    <a:lnTo>
                      <a:pt x="15846" y="153"/>
                    </a:lnTo>
                    <a:lnTo>
                      <a:pt x="15846" y="209"/>
                    </a:lnTo>
                    <a:lnTo>
                      <a:pt x="15865" y="266"/>
                    </a:lnTo>
                    <a:lnTo>
                      <a:pt x="15903" y="323"/>
                    </a:lnTo>
                    <a:lnTo>
                      <a:pt x="15978" y="342"/>
                    </a:lnTo>
                    <a:lnTo>
                      <a:pt x="16130" y="399"/>
                    </a:lnTo>
                    <a:lnTo>
                      <a:pt x="16282" y="475"/>
                    </a:lnTo>
                    <a:lnTo>
                      <a:pt x="16395" y="570"/>
                    </a:lnTo>
                    <a:lnTo>
                      <a:pt x="16509" y="664"/>
                    </a:lnTo>
                    <a:lnTo>
                      <a:pt x="16604" y="778"/>
                    </a:lnTo>
                    <a:lnTo>
                      <a:pt x="16680" y="892"/>
                    </a:lnTo>
                    <a:lnTo>
                      <a:pt x="16737" y="1005"/>
                    </a:lnTo>
                    <a:lnTo>
                      <a:pt x="16756" y="1138"/>
                    </a:lnTo>
                    <a:lnTo>
                      <a:pt x="16774" y="1252"/>
                    </a:lnTo>
                    <a:lnTo>
                      <a:pt x="16756" y="1366"/>
                    </a:lnTo>
                    <a:lnTo>
                      <a:pt x="16718" y="1498"/>
                    </a:lnTo>
                    <a:lnTo>
                      <a:pt x="16661" y="1593"/>
                    </a:lnTo>
                    <a:lnTo>
                      <a:pt x="16566" y="1688"/>
                    </a:lnTo>
                    <a:lnTo>
                      <a:pt x="16433" y="1783"/>
                    </a:lnTo>
                    <a:lnTo>
                      <a:pt x="16282" y="1858"/>
                    </a:lnTo>
                    <a:lnTo>
                      <a:pt x="16092" y="1896"/>
                    </a:lnTo>
                    <a:lnTo>
                      <a:pt x="15713" y="1991"/>
                    </a:lnTo>
                    <a:lnTo>
                      <a:pt x="15315" y="2105"/>
                    </a:lnTo>
                    <a:lnTo>
                      <a:pt x="14557" y="2351"/>
                    </a:lnTo>
                    <a:lnTo>
                      <a:pt x="14083" y="2522"/>
                    </a:lnTo>
                    <a:lnTo>
                      <a:pt x="13628" y="2730"/>
                    </a:lnTo>
                    <a:lnTo>
                      <a:pt x="13477" y="2787"/>
                    </a:lnTo>
                    <a:lnTo>
                      <a:pt x="13363" y="2825"/>
                    </a:lnTo>
                    <a:lnTo>
                      <a:pt x="13230" y="2844"/>
                    </a:lnTo>
                    <a:lnTo>
                      <a:pt x="13116" y="2844"/>
                    </a:lnTo>
                    <a:lnTo>
                      <a:pt x="12908" y="2825"/>
                    </a:lnTo>
                    <a:lnTo>
                      <a:pt x="12718" y="2787"/>
                    </a:lnTo>
                    <a:lnTo>
                      <a:pt x="12301" y="2673"/>
                    </a:lnTo>
                    <a:lnTo>
                      <a:pt x="12112" y="2635"/>
                    </a:lnTo>
                    <a:lnTo>
                      <a:pt x="11771" y="2635"/>
                    </a:lnTo>
                    <a:lnTo>
                      <a:pt x="11619" y="2654"/>
                    </a:lnTo>
                    <a:lnTo>
                      <a:pt x="11449" y="2692"/>
                    </a:lnTo>
                    <a:lnTo>
                      <a:pt x="11297" y="2730"/>
                    </a:lnTo>
                    <a:lnTo>
                      <a:pt x="11013" y="2863"/>
                    </a:lnTo>
                    <a:lnTo>
                      <a:pt x="10728" y="2996"/>
                    </a:lnTo>
                    <a:lnTo>
                      <a:pt x="10425" y="3166"/>
                    </a:lnTo>
                    <a:lnTo>
                      <a:pt x="10122" y="3280"/>
                    </a:lnTo>
                    <a:lnTo>
                      <a:pt x="9970" y="3318"/>
                    </a:lnTo>
                    <a:lnTo>
                      <a:pt x="9838" y="3356"/>
                    </a:lnTo>
                    <a:lnTo>
                      <a:pt x="9686" y="3375"/>
                    </a:lnTo>
                    <a:lnTo>
                      <a:pt x="9288" y="3375"/>
                    </a:lnTo>
                    <a:lnTo>
                      <a:pt x="9023" y="3337"/>
                    </a:lnTo>
                    <a:lnTo>
                      <a:pt x="8492" y="3242"/>
                    </a:lnTo>
                    <a:lnTo>
                      <a:pt x="8226" y="3204"/>
                    </a:lnTo>
                    <a:lnTo>
                      <a:pt x="7961" y="3185"/>
                    </a:lnTo>
                    <a:lnTo>
                      <a:pt x="7923" y="3185"/>
                    </a:lnTo>
                    <a:lnTo>
                      <a:pt x="7734" y="3204"/>
                    </a:lnTo>
                    <a:lnTo>
                      <a:pt x="7563" y="3242"/>
                    </a:lnTo>
                    <a:lnTo>
                      <a:pt x="7393" y="3299"/>
                    </a:lnTo>
                    <a:lnTo>
                      <a:pt x="7222" y="3356"/>
                    </a:lnTo>
                    <a:lnTo>
                      <a:pt x="6957" y="3450"/>
                    </a:lnTo>
                    <a:lnTo>
                      <a:pt x="6843" y="3469"/>
                    </a:lnTo>
                    <a:lnTo>
                      <a:pt x="6748" y="3488"/>
                    </a:lnTo>
                    <a:lnTo>
                      <a:pt x="6672" y="3469"/>
                    </a:lnTo>
                    <a:lnTo>
                      <a:pt x="6578" y="3450"/>
                    </a:lnTo>
                    <a:lnTo>
                      <a:pt x="6502" y="3432"/>
                    </a:lnTo>
                    <a:lnTo>
                      <a:pt x="6445" y="3375"/>
                    </a:lnTo>
                    <a:lnTo>
                      <a:pt x="6293" y="3261"/>
                    </a:lnTo>
                    <a:lnTo>
                      <a:pt x="6142" y="3128"/>
                    </a:lnTo>
                    <a:lnTo>
                      <a:pt x="5990" y="3052"/>
                    </a:lnTo>
                    <a:lnTo>
                      <a:pt x="5857" y="2996"/>
                    </a:lnTo>
                    <a:lnTo>
                      <a:pt x="5687" y="2958"/>
                    </a:lnTo>
                    <a:lnTo>
                      <a:pt x="5383" y="2958"/>
                    </a:lnTo>
                    <a:lnTo>
                      <a:pt x="5232" y="2977"/>
                    </a:lnTo>
                    <a:lnTo>
                      <a:pt x="4948" y="3033"/>
                    </a:lnTo>
                    <a:lnTo>
                      <a:pt x="4682" y="3109"/>
                    </a:lnTo>
                    <a:lnTo>
                      <a:pt x="4436" y="3185"/>
                    </a:lnTo>
                    <a:lnTo>
                      <a:pt x="4133" y="3261"/>
                    </a:lnTo>
                    <a:lnTo>
                      <a:pt x="4000" y="3280"/>
                    </a:lnTo>
                    <a:lnTo>
                      <a:pt x="3753" y="3280"/>
                    </a:lnTo>
                    <a:lnTo>
                      <a:pt x="3640" y="3261"/>
                    </a:lnTo>
                    <a:lnTo>
                      <a:pt x="3526" y="3223"/>
                    </a:lnTo>
                    <a:lnTo>
                      <a:pt x="3431" y="3185"/>
                    </a:lnTo>
                    <a:lnTo>
                      <a:pt x="3337" y="3109"/>
                    </a:lnTo>
                    <a:lnTo>
                      <a:pt x="3261" y="3015"/>
                    </a:lnTo>
                    <a:lnTo>
                      <a:pt x="3185" y="2920"/>
                    </a:lnTo>
                    <a:lnTo>
                      <a:pt x="3109" y="2787"/>
                    </a:lnTo>
                    <a:lnTo>
                      <a:pt x="3014" y="2635"/>
                    </a:lnTo>
                    <a:lnTo>
                      <a:pt x="2901" y="2522"/>
                    </a:lnTo>
                    <a:lnTo>
                      <a:pt x="2749" y="2408"/>
                    </a:lnTo>
                    <a:lnTo>
                      <a:pt x="2597" y="2313"/>
                    </a:lnTo>
                    <a:lnTo>
                      <a:pt x="2503" y="2256"/>
                    </a:lnTo>
                    <a:lnTo>
                      <a:pt x="2408" y="2218"/>
                    </a:lnTo>
                    <a:lnTo>
                      <a:pt x="2180" y="2143"/>
                    </a:lnTo>
                    <a:lnTo>
                      <a:pt x="1953" y="2105"/>
                    </a:lnTo>
                    <a:lnTo>
                      <a:pt x="1725" y="2067"/>
                    </a:lnTo>
                    <a:lnTo>
                      <a:pt x="1460" y="2048"/>
                    </a:lnTo>
                    <a:lnTo>
                      <a:pt x="1290" y="2010"/>
                    </a:lnTo>
                    <a:lnTo>
                      <a:pt x="1138" y="1972"/>
                    </a:lnTo>
                    <a:lnTo>
                      <a:pt x="1005" y="1915"/>
                    </a:lnTo>
                    <a:lnTo>
                      <a:pt x="873" y="1839"/>
                    </a:lnTo>
                    <a:lnTo>
                      <a:pt x="759" y="1764"/>
                    </a:lnTo>
                    <a:lnTo>
                      <a:pt x="683" y="1669"/>
                    </a:lnTo>
                    <a:lnTo>
                      <a:pt x="607" y="1574"/>
                    </a:lnTo>
                    <a:lnTo>
                      <a:pt x="550" y="1479"/>
                    </a:lnTo>
                    <a:lnTo>
                      <a:pt x="531" y="1366"/>
                    </a:lnTo>
                    <a:lnTo>
                      <a:pt x="531" y="1252"/>
                    </a:lnTo>
                    <a:lnTo>
                      <a:pt x="550" y="1157"/>
                    </a:lnTo>
                    <a:lnTo>
                      <a:pt x="588" y="1043"/>
                    </a:lnTo>
                    <a:lnTo>
                      <a:pt x="683" y="949"/>
                    </a:lnTo>
                    <a:lnTo>
                      <a:pt x="778" y="835"/>
                    </a:lnTo>
                    <a:lnTo>
                      <a:pt x="929" y="740"/>
                    </a:lnTo>
                    <a:lnTo>
                      <a:pt x="1100" y="664"/>
                    </a:lnTo>
                    <a:lnTo>
                      <a:pt x="1157" y="645"/>
                    </a:lnTo>
                    <a:lnTo>
                      <a:pt x="1176" y="607"/>
                    </a:lnTo>
                    <a:lnTo>
                      <a:pt x="1214" y="570"/>
                    </a:lnTo>
                    <a:lnTo>
                      <a:pt x="1233" y="513"/>
                    </a:lnTo>
                    <a:lnTo>
                      <a:pt x="1233" y="475"/>
                    </a:lnTo>
                    <a:lnTo>
                      <a:pt x="1214" y="418"/>
                    </a:lnTo>
                    <a:lnTo>
                      <a:pt x="1195" y="380"/>
                    </a:lnTo>
                    <a:lnTo>
                      <a:pt x="1138" y="342"/>
                    </a:lnTo>
                    <a:lnTo>
                      <a:pt x="854" y="190"/>
                    </a:lnTo>
                    <a:lnTo>
                      <a:pt x="816" y="172"/>
                    </a:lnTo>
                    <a:lnTo>
                      <a:pt x="759" y="153"/>
                    </a:lnTo>
                    <a:lnTo>
                      <a:pt x="721" y="172"/>
                    </a:lnTo>
                    <a:lnTo>
                      <a:pt x="664" y="190"/>
                    </a:lnTo>
                    <a:lnTo>
                      <a:pt x="626" y="228"/>
                    </a:lnTo>
                    <a:lnTo>
                      <a:pt x="607" y="285"/>
                    </a:lnTo>
                    <a:lnTo>
                      <a:pt x="588" y="342"/>
                    </a:lnTo>
                    <a:lnTo>
                      <a:pt x="607" y="399"/>
                    </a:lnTo>
                    <a:lnTo>
                      <a:pt x="626" y="437"/>
                    </a:lnTo>
                    <a:lnTo>
                      <a:pt x="683" y="475"/>
                    </a:lnTo>
                    <a:lnTo>
                      <a:pt x="702" y="494"/>
                    </a:lnTo>
                    <a:lnTo>
                      <a:pt x="531" y="607"/>
                    </a:lnTo>
                    <a:lnTo>
                      <a:pt x="380" y="740"/>
                    </a:lnTo>
                    <a:lnTo>
                      <a:pt x="247" y="892"/>
                    </a:lnTo>
                    <a:lnTo>
                      <a:pt x="133" y="1043"/>
                    </a:lnTo>
                    <a:lnTo>
                      <a:pt x="58" y="1214"/>
                    </a:lnTo>
                    <a:lnTo>
                      <a:pt x="20" y="1290"/>
                    </a:lnTo>
                    <a:lnTo>
                      <a:pt x="1" y="1385"/>
                    </a:lnTo>
                    <a:lnTo>
                      <a:pt x="1" y="1479"/>
                    </a:lnTo>
                    <a:lnTo>
                      <a:pt x="20" y="1574"/>
                    </a:lnTo>
                    <a:lnTo>
                      <a:pt x="39" y="1669"/>
                    </a:lnTo>
                    <a:lnTo>
                      <a:pt x="77" y="1745"/>
                    </a:lnTo>
                    <a:lnTo>
                      <a:pt x="190" y="1934"/>
                    </a:lnTo>
                    <a:lnTo>
                      <a:pt x="323" y="2067"/>
                    </a:lnTo>
                    <a:lnTo>
                      <a:pt x="475" y="2181"/>
                    </a:lnTo>
                    <a:lnTo>
                      <a:pt x="645" y="2256"/>
                    </a:lnTo>
                    <a:lnTo>
                      <a:pt x="816" y="2313"/>
                    </a:lnTo>
                    <a:lnTo>
                      <a:pt x="1005" y="2351"/>
                    </a:lnTo>
                    <a:lnTo>
                      <a:pt x="1403" y="2408"/>
                    </a:lnTo>
                    <a:lnTo>
                      <a:pt x="1801" y="2446"/>
                    </a:lnTo>
                    <a:lnTo>
                      <a:pt x="1991" y="2484"/>
                    </a:lnTo>
                    <a:lnTo>
                      <a:pt x="2180" y="2522"/>
                    </a:lnTo>
                    <a:lnTo>
                      <a:pt x="2351" y="2598"/>
                    </a:lnTo>
                    <a:lnTo>
                      <a:pt x="2522" y="2692"/>
                    </a:lnTo>
                    <a:lnTo>
                      <a:pt x="2673" y="2806"/>
                    </a:lnTo>
                    <a:lnTo>
                      <a:pt x="2806" y="2958"/>
                    </a:lnTo>
                    <a:lnTo>
                      <a:pt x="2957" y="3185"/>
                    </a:lnTo>
                    <a:lnTo>
                      <a:pt x="3071" y="3375"/>
                    </a:lnTo>
                    <a:lnTo>
                      <a:pt x="3147" y="3450"/>
                    </a:lnTo>
                    <a:lnTo>
                      <a:pt x="3223" y="3507"/>
                    </a:lnTo>
                    <a:lnTo>
                      <a:pt x="3337" y="3564"/>
                    </a:lnTo>
                    <a:lnTo>
                      <a:pt x="3469" y="3621"/>
                    </a:lnTo>
                    <a:lnTo>
                      <a:pt x="3621" y="3659"/>
                    </a:lnTo>
                    <a:lnTo>
                      <a:pt x="3772" y="3678"/>
                    </a:lnTo>
                    <a:lnTo>
                      <a:pt x="3905" y="3678"/>
                    </a:lnTo>
                    <a:lnTo>
                      <a:pt x="4038" y="3659"/>
                    </a:lnTo>
                    <a:lnTo>
                      <a:pt x="4284" y="3602"/>
                    </a:lnTo>
                    <a:lnTo>
                      <a:pt x="4777" y="3450"/>
                    </a:lnTo>
                    <a:lnTo>
                      <a:pt x="5099" y="3356"/>
                    </a:lnTo>
                    <a:lnTo>
                      <a:pt x="5270" y="3337"/>
                    </a:lnTo>
                    <a:lnTo>
                      <a:pt x="5573" y="3337"/>
                    </a:lnTo>
                    <a:lnTo>
                      <a:pt x="5687" y="3356"/>
                    </a:lnTo>
                    <a:lnTo>
                      <a:pt x="5819" y="3394"/>
                    </a:lnTo>
                    <a:lnTo>
                      <a:pt x="5952" y="3432"/>
                    </a:lnTo>
                    <a:lnTo>
                      <a:pt x="6009" y="3469"/>
                    </a:lnTo>
                    <a:lnTo>
                      <a:pt x="6066" y="3507"/>
                    </a:lnTo>
                    <a:lnTo>
                      <a:pt x="6161" y="3621"/>
                    </a:lnTo>
                    <a:lnTo>
                      <a:pt x="6274" y="3735"/>
                    </a:lnTo>
                    <a:lnTo>
                      <a:pt x="6331" y="3773"/>
                    </a:lnTo>
                    <a:lnTo>
                      <a:pt x="6388" y="3811"/>
                    </a:lnTo>
                    <a:lnTo>
                      <a:pt x="6540" y="3848"/>
                    </a:lnTo>
                    <a:lnTo>
                      <a:pt x="6710" y="3867"/>
                    </a:lnTo>
                    <a:lnTo>
                      <a:pt x="6862" y="3848"/>
                    </a:lnTo>
                    <a:lnTo>
                      <a:pt x="7013" y="3811"/>
                    </a:lnTo>
                    <a:lnTo>
                      <a:pt x="7317" y="3716"/>
                    </a:lnTo>
                    <a:lnTo>
                      <a:pt x="7639" y="3602"/>
                    </a:lnTo>
                    <a:lnTo>
                      <a:pt x="7791" y="3564"/>
                    </a:lnTo>
                    <a:lnTo>
                      <a:pt x="7961" y="3526"/>
                    </a:lnTo>
                    <a:lnTo>
                      <a:pt x="8113" y="3526"/>
                    </a:lnTo>
                    <a:lnTo>
                      <a:pt x="8321" y="3545"/>
                    </a:lnTo>
                    <a:lnTo>
                      <a:pt x="8511" y="3564"/>
                    </a:lnTo>
                    <a:lnTo>
                      <a:pt x="8928" y="3640"/>
                    </a:lnTo>
                    <a:lnTo>
                      <a:pt x="9326" y="3716"/>
                    </a:lnTo>
                    <a:lnTo>
                      <a:pt x="9534" y="3754"/>
                    </a:lnTo>
                    <a:lnTo>
                      <a:pt x="9932" y="3754"/>
                    </a:lnTo>
                    <a:lnTo>
                      <a:pt x="10084" y="3716"/>
                    </a:lnTo>
                    <a:lnTo>
                      <a:pt x="10236" y="3678"/>
                    </a:lnTo>
                    <a:lnTo>
                      <a:pt x="10368" y="3621"/>
                    </a:lnTo>
                    <a:lnTo>
                      <a:pt x="10653" y="3469"/>
                    </a:lnTo>
                    <a:lnTo>
                      <a:pt x="10918" y="3299"/>
                    </a:lnTo>
                    <a:lnTo>
                      <a:pt x="11145" y="3166"/>
                    </a:lnTo>
                    <a:lnTo>
                      <a:pt x="11354" y="3090"/>
                    </a:lnTo>
                    <a:lnTo>
                      <a:pt x="11581" y="3052"/>
                    </a:lnTo>
                    <a:lnTo>
                      <a:pt x="11790" y="3033"/>
                    </a:lnTo>
                    <a:lnTo>
                      <a:pt x="11922" y="3033"/>
                    </a:lnTo>
                    <a:lnTo>
                      <a:pt x="12074" y="3052"/>
                    </a:lnTo>
                    <a:lnTo>
                      <a:pt x="12377" y="3109"/>
                    </a:lnTo>
                    <a:lnTo>
                      <a:pt x="13022" y="3280"/>
                    </a:lnTo>
                    <a:lnTo>
                      <a:pt x="13135" y="3299"/>
                    </a:lnTo>
                    <a:lnTo>
                      <a:pt x="13287" y="3280"/>
                    </a:lnTo>
                    <a:lnTo>
                      <a:pt x="13439" y="3242"/>
                    </a:lnTo>
                    <a:lnTo>
                      <a:pt x="13609" y="3166"/>
                    </a:lnTo>
                    <a:lnTo>
                      <a:pt x="13799" y="3090"/>
                    </a:lnTo>
                    <a:lnTo>
                      <a:pt x="14102" y="2920"/>
                    </a:lnTo>
                    <a:lnTo>
                      <a:pt x="14348" y="2806"/>
                    </a:lnTo>
                    <a:lnTo>
                      <a:pt x="14879" y="2598"/>
                    </a:lnTo>
                    <a:lnTo>
                      <a:pt x="15410" y="2446"/>
                    </a:lnTo>
                    <a:lnTo>
                      <a:pt x="15959" y="2294"/>
                    </a:lnTo>
                    <a:lnTo>
                      <a:pt x="16509" y="2181"/>
                    </a:lnTo>
                    <a:lnTo>
                      <a:pt x="16699" y="2124"/>
                    </a:lnTo>
                    <a:lnTo>
                      <a:pt x="16812" y="2086"/>
                    </a:lnTo>
                    <a:lnTo>
                      <a:pt x="16907" y="2029"/>
                    </a:lnTo>
                    <a:lnTo>
                      <a:pt x="16983" y="1972"/>
                    </a:lnTo>
                    <a:lnTo>
                      <a:pt x="17059" y="1896"/>
                    </a:lnTo>
                    <a:lnTo>
                      <a:pt x="17116" y="1820"/>
                    </a:lnTo>
                    <a:lnTo>
                      <a:pt x="17154" y="1707"/>
                    </a:lnTo>
                    <a:lnTo>
                      <a:pt x="17191" y="1555"/>
                    </a:lnTo>
                    <a:lnTo>
                      <a:pt x="17191" y="1422"/>
                    </a:lnTo>
                    <a:lnTo>
                      <a:pt x="17191" y="1271"/>
                    </a:lnTo>
                    <a:lnTo>
                      <a:pt x="17173" y="1138"/>
                    </a:lnTo>
                    <a:lnTo>
                      <a:pt x="17135" y="1005"/>
                    </a:lnTo>
                    <a:lnTo>
                      <a:pt x="17097" y="873"/>
                    </a:lnTo>
                    <a:lnTo>
                      <a:pt x="17040" y="759"/>
                    </a:lnTo>
                    <a:lnTo>
                      <a:pt x="16964" y="645"/>
                    </a:lnTo>
                    <a:lnTo>
                      <a:pt x="16888" y="532"/>
                    </a:lnTo>
                    <a:lnTo>
                      <a:pt x="16793" y="437"/>
                    </a:lnTo>
                    <a:lnTo>
                      <a:pt x="16699" y="342"/>
                    </a:lnTo>
                    <a:lnTo>
                      <a:pt x="16585" y="247"/>
                    </a:lnTo>
                    <a:lnTo>
                      <a:pt x="16471" y="172"/>
                    </a:lnTo>
                    <a:lnTo>
                      <a:pt x="16339" y="115"/>
                    </a:lnTo>
                    <a:lnTo>
                      <a:pt x="16206" y="58"/>
                    </a:lnTo>
                    <a:lnTo>
                      <a:pt x="16073" y="20"/>
                    </a:lnTo>
                    <a:lnTo>
                      <a:pt x="16016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59"/>
              <p:cNvSpPr/>
              <p:nvPr/>
            </p:nvSpPr>
            <p:spPr>
              <a:xfrm>
                <a:off x="-522075" y="4131125"/>
                <a:ext cx="42980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3868" fill="none" extrusionOk="0">
                    <a:moveTo>
                      <a:pt x="16016" y="1"/>
                    </a:moveTo>
                    <a:lnTo>
                      <a:pt x="16016" y="1"/>
                    </a:lnTo>
                    <a:lnTo>
                      <a:pt x="15959" y="20"/>
                    </a:lnTo>
                    <a:lnTo>
                      <a:pt x="15903" y="58"/>
                    </a:lnTo>
                    <a:lnTo>
                      <a:pt x="15865" y="96"/>
                    </a:lnTo>
                    <a:lnTo>
                      <a:pt x="15846" y="153"/>
                    </a:lnTo>
                    <a:lnTo>
                      <a:pt x="15846" y="209"/>
                    </a:lnTo>
                    <a:lnTo>
                      <a:pt x="15865" y="266"/>
                    </a:lnTo>
                    <a:lnTo>
                      <a:pt x="15903" y="323"/>
                    </a:lnTo>
                    <a:lnTo>
                      <a:pt x="15978" y="342"/>
                    </a:lnTo>
                    <a:lnTo>
                      <a:pt x="15978" y="342"/>
                    </a:lnTo>
                    <a:lnTo>
                      <a:pt x="16130" y="399"/>
                    </a:lnTo>
                    <a:lnTo>
                      <a:pt x="16282" y="475"/>
                    </a:lnTo>
                    <a:lnTo>
                      <a:pt x="16395" y="570"/>
                    </a:lnTo>
                    <a:lnTo>
                      <a:pt x="16509" y="664"/>
                    </a:lnTo>
                    <a:lnTo>
                      <a:pt x="16604" y="778"/>
                    </a:lnTo>
                    <a:lnTo>
                      <a:pt x="16680" y="892"/>
                    </a:lnTo>
                    <a:lnTo>
                      <a:pt x="16737" y="1005"/>
                    </a:lnTo>
                    <a:lnTo>
                      <a:pt x="16756" y="1138"/>
                    </a:lnTo>
                    <a:lnTo>
                      <a:pt x="16774" y="1252"/>
                    </a:lnTo>
                    <a:lnTo>
                      <a:pt x="16756" y="1366"/>
                    </a:lnTo>
                    <a:lnTo>
                      <a:pt x="16718" y="1498"/>
                    </a:lnTo>
                    <a:lnTo>
                      <a:pt x="16661" y="1593"/>
                    </a:lnTo>
                    <a:lnTo>
                      <a:pt x="16566" y="1688"/>
                    </a:lnTo>
                    <a:lnTo>
                      <a:pt x="16433" y="1783"/>
                    </a:lnTo>
                    <a:lnTo>
                      <a:pt x="16282" y="1858"/>
                    </a:lnTo>
                    <a:lnTo>
                      <a:pt x="16092" y="1896"/>
                    </a:lnTo>
                    <a:lnTo>
                      <a:pt x="16092" y="1896"/>
                    </a:lnTo>
                    <a:lnTo>
                      <a:pt x="15713" y="1991"/>
                    </a:lnTo>
                    <a:lnTo>
                      <a:pt x="15315" y="2105"/>
                    </a:lnTo>
                    <a:lnTo>
                      <a:pt x="14557" y="2351"/>
                    </a:lnTo>
                    <a:lnTo>
                      <a:pt x="14557" y="2351"/>
                    </a:lnTo>
                    <a:lnTo>
                      <a:pt x="14083" y="2522"/>
                    </a:lnTo>
                    <a:lnTo>
                      <a:pt x="13628" y="2730"/>
                    </a:lnTo>
                    <a:lnTo>
                      <a:pt x="13628" y="2730"/>
                    </a:lnTo>
                    <a:lnTo>
                      <a:pt x="13477" y="2787"/>
                    </a:lnTo>
                    <a:lnTo>
                      <a:pt x="13363" y="2825"/>
                    </a:lnTo>
                    <a:lnTo>
                      <a:pt x="13230" y="2844"/>
                    </a:lnTo>
                    <a:lnTo>
                      <a:pt x="13116" y="2844"/>
                    </a:lnTo>
                    <a:lnTo>
                      <a:pt x="13116" y="2844"/>
                    </a:lnTo>
                    <a:lnTo>
                      <a:pt x="12908" y="2825"/>
                    </a:lnTo>
                    <a:lnTo>
                      <a:pt x="12718" y="2787"/>
                    </a:lnTo>
                    <a:lnTo>
                      <a:pt x="12301" y="2673"/>
                    </a:lnTo>
                    <a:lnTo>
                      <a:pt x="12301" y="2673"/>
                    </a:lnTo>
                    <a:lnTo>
                      <a:pt x="12112" y="2635"/>
                    </a:lnTo>
                    <a:lnTo>
                      <a:pt x="11922" y="2635"/>
                    </a:lnTo>
                    <a:lnTo>
                      <a:pt x="11922" y="2635"/>
                    </a:lnTo>
                    <a:lnTo>
                      <a:pt x="11771" y="2635"/>
                    </a:lnTo>
                    <a:lnTo>
                      <a:pt x="11619" y="2654"/>
                    </a:lnTo>
                    <a:lnTo>
                      <a:pt x="11449" y="2692"/>
                    </a:lnTo>
                    <a:lnTo>
                      <a:pt x="11297" y="2730"/>
                    </a:lnTo>
                    <a:lnTo>
                      <a:pt x="11013" y="2863"/>
                    </a:lnTo>
                    <a:lnTo>
                      <a:pt x="10728" y="2996"/>
                    </a:lnTo>
                    <a:lnTo>
                      <a:pt x="10728" y="2996"/>
                    </a:lnTo>
                    <a:lnTo>
                      <a:pt x="10425" y="3166"/>
                    </a:lnTo>
                    <a:lnTo>
                      <a:pt x="10122" y="3280"/>
                    </a:lnTo>
                    <a:lnTo>
                      <a:pt x="9970" y="3318"/>
                    </a:lnTo>
                    <a:lnTo>
                      <a:pt x="9838" y="3356"/>
                    </a:lnTo>
                    <a:lnTo>
                      <a:pt x="9686" y="3375"/>
                    </a:lnTo>
                    <a:lnTo>
                      <a:pt x="9515" y="3375"/>
                    </a:lnTo>
                    <a:lnTo>
                      <a:pt x="9515" y="3375"/>
                    </a:lnTo>
                    <a:lnTo>
                      <a:pt x="9288" y="3375"/>
                    </a:lnTo>
                    <a:lnTo>
                      <a:pt x="9023" y="3337"/>
                    </a:lnTo>
                    <a:lnTo>
                      <a:pt x="9023" y="3337"/>
                    </a:lnTo>
                    <a:lnTo>
                      <a:pt x="8492" y="3242"/>
                    </a:lnTo>
                    <a:lnTo>
                      <a:pt x="8226" y="3204"/>
                    </a:lnTo>
                    <a:lnTo>
                      <a:pt x="7961" y="3185"/>
                    </a:lnTo>
                    <a:lnTo>
                      <a:pt x="7961" y="3185"/>
                    </a:lnTo>
                    <a:lnTo>
                      <a:pt x="7923" y="3185"/>
                    </a:lnTo>
                    <a:lnTo>
                      <a:pt x="7923" y="3185"/>
                    </a:lnTo>
                    <a:lnTo>
                      <a:pt x="7734" y="3204"/>
                    </a:lnTo>
                    <a:lnTo>
                      <a:pt x="7563" y="3242"/>
                    </a:lnTo>
                    <a:lnTo>
                      <a:pt x="7393" y="3299"/>
                    </a:lnTo>
                    <a:lnTo>
                      <a:pt x="7222" y="3356"/>
                    </a:lnTo>
                    <a:lnTo>
                      <a:pt x="7222" y="3356"/>
                    </a:lnTo>
                    <a:lnTo>
                      <a:pt x="6957" y="3450"/>
                    </a:lnTo>
                    <a:lnTo>
                      <a:pt x="6843" y="3469"/>
                    </a:lnTo>
                    <a:lnTo>
                      <a:pt x="6748" y="3488"/>
                    </a:lnTo>
                    <a:lnTo>
                      <a:pt x="6748" y="3488"/>
                    </a:lnTo>
                    <a:lnTo>
                      <a:pt x="6672" y="3469"/>
                    </a:lnTo>
                    <a:lnTo>
                      <a:pt x="6578" y="3450"/>
                    </a:lnTo>
                    <a:lnTo>
                      <a:pt x="6502" y="3432"/>
                    </a:lnTo>
                    <a:lnTo>
                      <a:pt x="6445" y="3375"/>
                    </a:lnTo>
                    <a:lnTo>
                      <a:pt x="6293" y="3261"/>
                    </a:lnTo>
                    <a:lnTo>
                      <a:pt x="6142" y="3128"/>
                    </a:lnTo>
                    <a:lnTo>
                      <a:pt x="6142" y="3128"/>
                    </a:lnTo>
                    <a:lnTo>
                      <a:pt x="5990" y="3052"/>
                    </a:lnTo>
                    <a:lnTo>
                      <a:pt x="5857" y="2996"/>
                    </a:lnTo>
                    <a:lnTo>
                      <a:pt x="5687" y="2958"/>
                    </a:lnTo>
                    <a:lnTo>
                      <a:pt x="5535" y="2958"/>
                    </a:lnTo>
                    <a:lnTo>
                      <a:pt x="5535" y="2958"/>
                    </a:lnTo>
                    <a:lnTo>
                      <a:pt x="5383" y="2958"/>
                    </a:lnTo>
                    <a:lnTo>
                      <a:pt x="5232" y="2977"/>
                    </a:lnTo>
                    <a:lnTo>
                      <a:pt x="4948" y="3033"/>
                    </a:lnTo>
                    <a:lnTo>
                      <a:pt x="4682" y="3109"/>
                    </a:lnTo>
                    <a:lnTo>
                      <a:pt x="4436" y="3185"/>
                    </a:lnTo>
                    <a:lnTo>
                      <a:pt x="4436" y="3185"/>
                    </a:lnTo>
                    <a:lnTo>
                      <a:pt x="4133" y="3261"/>
                    </a:lnTo>
                    <a:lnTo>
                      <a:pt x="4000" y="3280"/>
                    </a:lnTo>
                    <a:lnTo>
                      <a:pt x="3867" y="3280"/>
                    </a:lnTo>
                    <a:lnTo>
                      <a:pt x="3867" y="3280"/>
                    </a:lnTo>
                    <a:lnTo>
                      <a:pt x="3753" y="3280"/>
                    </a:lnTo>
                    <a:lnTo>
                      <a:pt x="3640" y="3261"/>
                    </a:lnTo>
                    <a:lnTo>
                      <a:pt x="3526" y="3223"/>
                    </a:lnTo>
                    <a:lnTo>
                      <a:pt x="3431" y="3185"/>
                    </a:lnTo>
                    <a:lnTo>
                      <a:pt x="3337" y="3109"/>
                    </a:lnTo>
                    <a:lnTo>
                      <a:pt x="3261" y="3015"/>
                    </a:lnTo>
                    <a:lnTo>
                      <a:pt x="3185" y="2920"/>
                    </a:lnTo>
                    <a:lnTo>
                      <a:pt x="3109" y="2787"/>
                    </a:lnTo>
                    <a:lnTo>
                      <a:pt x="3109" y="2787"/>
                    </a:lnTo>
                    <a:lnTo>
                      <a:pt x="3014" y="2635"/>
                    </a:lnTo>
                    <a:lnTo>
                      <a:pt x="2901" y="2522"/>
                    </a:lnTo>
                    <a:lnTo>
                      <a:pt x="2749" y="2408"/>
                    </a:lnTo>
                    <a:lnTo>
                      <a:pt x="2597" y="2313"/>
                    </a:lnTo>
                    <a:lnTo>
                      <a:pt x="2597" y="2313"/>
                    </a:lnTo>
                    <a:lnTo>
                      <a:pt x="2503" y="2256"/>
                    </a:lnTo>
                    <a:lnTo>
                      <a:pt x="2408" y="2218"/>
                    </a:lnTo>
                    <a:lnTo>
                      <a:pt x="2180" y="2143"/>
                    </a:lnTo>
                    <a:lnTo>
                      <a:pt x="1953" y="2105"/>
                    </a:lnTo>
                    <a:lnTo>
                      <a:pt x="1725" y="2067"/>
                    </a:lnTo>
                    <a:lnTo>
                      <a:pt x="1725" y="2067"/>
                    </a:lnTo>
                    <a:lnTo>
                      <a:pt x="1460" y="2048"/>
                    </a:lnTo>
                    <a:lnTo>
                      <a:pt x="1460" y="2048"/>
                    </a:lnTo>
                    <a:lnTo>
                      <a:pt x="1290" y="2010"/>
                    </a:lnTo>
                    <a:lnTo>
                      <a:pt x="1138" y="1972"/>
                    </a:lnTo>
                    <a:lnTo>
                      <a:pt x="1005" y="1915"/>
                    </a:lnTo>
                    <a:lnTo>
                      <a:pt x="873" y="1839"/>
                    </a:lnTo>
                    <a:lnTo>
                      <a:pt x="759" y="1764"/>
                    </a:lnTo>
                    <a:lnTo>
                      <a:pt x="683" y="1669"/>
                    </a:lnTo>
                    <a:lnTo>
                      <a:pt x="607" y="1574"/>
                    </a:lnTo>
                    <a:lnTo>
                      <a:pt x="550" y="1479"/>
                    </a:lnTo>
                    <a:lnTo>
                      <a:pt x="531" y="1366"/>
                    </a:lnTo>
                    <a:lnTo>
                      <a:pt x="531" y="1252"/>
                    </a:lnTo>
                    <a:lnTo>
                      <a:pt x="550" y="1157"/>
                    </a:lnTo>
                    <a:lnTo>
                      <a:pt x="588" y="1043"/>
                    </a:lnTo>
                    <a:lnTo>
                      <a:pt x="683" y="949"/>
                    </a:lnTo>
                    <a:lnTo>
                      <a:pt x="778" y="835"/>
                    </a:lnTo>
                    <a:lnTo>
                      <a:pt x="929" y="740"/>
                    </a:lnTo>
                    <a:lnTo>
                      <a:pt x="1100" y="664"/>
                    </a:lnTo>
                    <a:lnTo>
                      <a:pt x="1100" y="664"/>
                    </a:lnTo>
                    <a:lnTo>
                      <a:pt x="1157" y="645"/>
                    </a:lnTo>
                    <a:lnTo>
                      <a:pt x="1176" y="607"/>
                    </a:lnTo>
                    <a:lnTo>
                      <a:pt x="1214" y="570"/>
                    </a:lnTo>
                    <a:lnTo>
                      <a:pt x="1233" y="513"/>
                    </a:lnTo>
                    <a:lnTo>
                      <a:pt x="1233" y="475"/>
                    </a:lnTo>
                    <a:lnTo>
                      <a:pt x="1214" y="418"/>
                    </a:lnTo>
                    <a:lnTo>
                      <a:pt x="1195" y="380"/>
                    </a:lnTo>
                    <a:lnTo>
                      <a:pt x="1138" y="342"/>
                    </a:lnTo>
                    <a:lnTo>
                      <a:pt x="1138" y="342"/>
                    </a:lnTo>
                    <a:lnTo>
                      <a:pt x="854" y="190"/>
                    </a:lnTo>
                    <a:lnTo>
                      <a:pt x="854" y="190"/>
                    </a:lnTo>
                    <a:lnTo>
                      <a:pt x="816" y="172"/>
                    </a:lnTo>
                    <a:lnTo>
                      <a:pt x="759" y="153"/>
                    </a:lnTo>
                    <a:lnTo>
                      <a:pt x="759" y="153"/>
                    </a:lnTo>
                    <a:lnTo>
                      <a:pt x="721" y="172"/>
                    </a:lnTo>
                    <a:lnTo>
                      <a:pt x="664" y="190"/>
                    </a:lnTo>
                    <a:lnTo>
                      <a:pt x="626" y="228"/>
                    </a:lnTo>
                    <a:lnTo>
                      <a:pt x="607" y="285"/>
                    </a:lnTo>
                    <a:lnTo>
                      <a:pt x="588" y="342"/>
                    </a:lnTo>
                    <a:lnTo>
                      <a:pt x="607" y="399"/>
                    </a:lnTo>
                    <a:lnTo>
                      <a:pt x="626" y="437"/>
                    </a:lnTo>
                    <a:lnTo>
                      <a:pt x="683" y="475"/>
                    </a:lnTo>
                    <a:lnTo>
                      <a:pt x="702" y="494"/>
                    </a:lnTo>
                    <a:lnTo>
                      <a:pt x="702" y="494"/>
                    </a:lnTo>
                    <a:lnTo>
                      <a:pt x="531" y="607"/>
                    </a:lnTo>
                    <a:lnTo>
                      <a:pt x="380" y="740"/>
                    </a:lnTo>
                    <a:lnTo>
                      <a:pt x="247" y="892"/>
                    </a:lnTo>
                    <a:lnTo>
                      <a:pt x="133" y="1043"/>
                    </a:lnTo>
                    <a:lnTo>
                      <a:pt x="58" y="1214"/>
                    </a:lnTo>
                    <a:lnTo>
                      <a:pt x="20" y="1290"/>
                    </a:lnTo>
                    <a:lnTo>
                      <a:pt x="1" y="1385"/>
                    </a:lnTo>
                    <a:lnTo>
                      <a:pt x="1" y="1479"/>
                    </a:lnTo>
                    <a:lnTo>
                      <a:pt x="20" y="1574"/>
                    </a:lnTo>
                    <a:lnTo>
                      <a:pt x="39" y="1669"/>
                    </a:lnTo>
                    <a:lnTo>
                      <a:pt x="77" y="1745"/>
                    </a:lnTo>
                    <a:lnTo>
                      <a:pt x="77" y="1745"/>
                    </a:lnTo>
                    <a:lnTo>
                      <a:pt x="190" y="1934"/>
                    </a:lnTo>
                    <a:lnTo>
                      <a:pt x="323" y="2067"/>
                    </a:lnTo>
                    <a:lnTo>
                      <a:pt x="475" y="2181"/>
                    </a:lnTo>
                    <a:lnTo>
                      <a:pt x="645" y="2256"/>
                    </a:lnTo>
                    <a:lnTo>
                      <a:pt x="816" y="2313"/>
                    </a:lnTo>
                    <a:lnTo>
                      <a:pt x="1005" y="2351"/>
                    </a:lnTo>
                    <a:lnTo>
                      <a:pt x="1403" y="2408"/>
                    </a:lnTo>
                    <a:lnTo>
                      <a:pt x="1801" y="2446"/>
                    </a:lnTo>
                    <a:lnTo>
                      <a:pt x="1991" y="2484"/>
                    </a:lnTo>
                    <a:lnTo>
                      <a:pt x="2180" y="2522"/>
                    </a:lnTo>
                    <a:lnTo>
                      <a:pt x="2351" y="2598"/>
                    </a:lnTo>
                    <a:lnTo>
                      <a:pt x="2522" y="2692"/>
                    </a:lnTo>
                    <a:lnTo>
                      <a:pt x="2673" y="2806"/>
                    </a:lnTo>
                    <a:lnTo>
                      <a:pt x="2806" y="2958"/>
                    </a:lnTo>
                    <a:lnTo>
                      <a:pt x="2806" y="2958"/>
                    </a:lnTo>
                    <a:lnTo>
                      <a:pt x="2957" y="3185"/>
                    </a:lnTo>
                    <a:lnTo>
                      <a:pt x="3071" y="3375"/>
                    </a:lnTo>
                    <a:lnTo>
                      <a:pt x="3147" y="3450"/>
                    </a:lnTo>
                    <a:lnTo>
                      <a:pt x="3223" y="3507"/>
                    </a:lnTo>
                    <a:lnTo>
                      <a:pt x="3337" y="3564"/>
                    </a:lnTo>
                    <a:lnTo>
                      <a:pt x="3469" y="3621"/>
                    </a:lnTo>
                    <a:lnTo>
                      <a:pt x="3469" y="3621"/>
                    </a:lnTo>
                    <a:lnTo>
                      <a:pt x="3621" y="3659"/>
                    </a:lnTo>
                    <a:lnTo>
                      <a:pt x="3772" y="3678"/>
                    </a:lnTo>
                    <a:lnTo>
                      <a:pt x="3772" y="3678"/>
                    </a:lnTo>
                    <a:lnTo>
                      <a:pt x="3905" y="3678"/>
                    </a:lnTo>
                    <a:lnTo>
                      <a:pt x="4038" y="3659"/>
                    </a:lnTo>
                    <a:lnTo>
                      <a:pt x="4284" y="3602"/>
                    </a:lnTo>
                    <a:lnTo>
                      <a:pt x="4777" y="3450"/>
                    </a:lnTo>
                    <a:lnTo>
                      <a:pt x="4777" y="3450"/>
                    </a:lnTo>
                    <a:lnTo>
                      <a:pt x="5099" y="3356"/>
                    </a:lnTo>
                    <a:lnTo>
                      <a:pt x="5270" y="3337"/>
                    </a:lnTo>
                    <a:lnTo>
                      <a:pt x="5440" y="3337"/>
                    </a:lnTo>
                    <a:lnTo>
                      <a:pt x="5440" y="3337"/>
                    </a:lnTo>
                    <a:lnTo>
                      <a:pt x="5573" y="3337"/>
                    </a:lnTo>
                    <a:lnTo>
                      <a:pt x="5687" y="3356"/>
                    </a:lnTo>
                    <a:lnTo>
                      <a:pt x="5819" y="3394"/>
                    </a:lnTo>
                    <a:lnTo>
                      <a:pt x="5952" y="3432"/>
                    </a:lnTo>
                    <a:lnTo>
                      <a:pt x="5952" y="3432"/>
                    </a:lnTo>
                    <a:lnTo>
                      <a:pt x="6009" y="3469"/>
                    </a:lnTo>
                    <a:lnTo>
                      <a:pt x="6066" y="3507"/>
                    </a:lnTo>
                    <a:lnTo>
                      <a:pt x="6161" y="3621"/>
                    </a:lnTo>
                    <a:lnTo>
                      <a:pt x="6274" y="3735"/>
                    </a:lnTo>
                    <a:lnTo>
                      <a:pt x="6331" y="3773"/>
                    </a:lnTo>
                    <a:lnTo>
                      <a:pt x="6388" y="3811"/>
                    </a:lnTo>
                    <a:lnTo>
                      <a:pt x="6388" y="3811"/>
                    </a:lnTo>
                    <a:lnTo>
                      <a:pt x="6540" y="3848"/>
                    </a:lnTo>
                    <a:lnTo>
                      <a:pt x="6710" y="3867"/>
                    </a:lnTo>
                    <a:lnTo>
                      <a:pt x="6710" y="3867"/>
                    </a:lnTo>
                    <a:lnTo>
                      <a:pt x="6862" y="3848"/>
                    </a:lnTo>
                    <a:lnTo>
                      <a:pt x="7013" y="3811"/>
                    </a:lnTo>
                    <a:lnTo>
                      <a:pt x="7317" y="3716"/>
                    </a:lnTo>
                    <a:lnTo>
                      <a:pt x="7639" y="3602"/>
                    </a:lnTo>
                    <a:lnTo>
                      <a:pt x="7791" y="3564"/>
                    </a:lnTo>
                    <a:lnTo>
                      <a:pt x="7961" y="3526"/>
                    </a:lnTo>
                    <a:lnTo>
                      <a:pt x="7961" y="3526"/>
                    </a:lnTo>
                    <a:lnTo>
                      <a:pt x="8113" y="3526"/>
                    </a:lnTo>
                    <a:lnTo>
                      <a:pt x="8113" y="3526"/>
                    </a:lnTo>
                    <a:lnTo>
                      <a:pt x="8321" y="3545"/>
                    </a:lnTo>
                    <a:lnTo>
                      <a:pt x="8511" y="3564"/>
                    </a:lnTo>
                    <a:lnTo>
                      <a:pt x="8928" y="3640"/>
                    </a:lnTo>
                    <a:lnTo>
                      <a:pt x="9326" y="3716"/>
                    </a:lnTo>
                    <a:lnTo>
                      <a:pt x="9534" y="3754"/>
                    </a:lnTo>
                    <a:lnTo>
                      <a:pt x="9724" y="3754"/>
                    </a:lnTo>
                    <a:lnTo>
                      <a:pt x="9724" y="3754"/>
                    </a:lnTo>
                    <a:lnTo>
                      <a:pt x="9781" y="3754"/>
                    </a:lnTo>
                    <a:lnTo>
                      <a:pt x="9781" y="3754"/>
                    </a:lnTo>
                    <a:lnTo>
                      <a:pt x="9932" y="3754"/>
                    </a:lnTo>
                    <a:lnTo>
                      <a:pt x="10084" y="3716"/>
                    </a:lnTo>
                    <a:lnTo>
                      <a:pt x="10236" y="3678"/>
                    </a:lnTo>
                    <a:lnTo>
                      <a:pt x="10368" y="3621"/>
                    </a:lnTo>
                    <a:lnTo>
                      <a:pt x="10653" y="3469"/>
                    </a:lnTo>
                    <a:lnTo>
                      <a:pt x="10918" y="3299"/>
                    </a:lnTo>
                    <a:lnTo>
                      <a:pt x="10918" y="3299"/>
                    </a:lnTo>
                    <a:lnTo>
                      <a:pt x="11145" y="3166"/>
                    </a:lnTo>
                    <a:lnTo>
                      <a:pt x="11354" y="3090"/>
                    </a:lnTo>
                    <a:lnTo>
                      <a:pt x="11581" y="3052"/>
                    </a:lnTo>
                    <a:lnTo>
                      <a:pt x="11790" y="3033"/>
                    </a:lnTo>
                    <a:lnTo>
                      <a:pt x="11790" y="3033"/>
                    </a:lnTo>
                    <a:lnTo>
                      <a:pt x="11922" y="3033"/>
                    </a:lnTo>
                    <a:lnTo>
                      <a:pt x="12074" y="3052"/>
                    </a:lnTo>
                    <a:lnTo>
                      <a:pt x="12377" y="3109"/>
                    </a:lnTo>
                    <a:lnTo>
                      <a:pt x="13022" y="3280"/>
                    </a:lnTo>
                    <a:lnTo>
                      <a:pt x="13022" y="3280"/>
                    </a:lnTo>
                    <a:lnTo>
                      <a:pt x="13135" y="3299"/>
                    </a:lnTo>
                    <a:lnTo>
                      <a:pt x="13135" y="3299"/>
                    </a:lnTo>
                    <a:lnTo>
                      <a:pt x="13287" y="3280"/>
                    </a:lnTo>
                    <a:lnTo>
                      <a:pt x="13439" y="3242"/>
                    </a:lnTo>
                    <a:lnTo>
                      <a:pt x="13609" y="3166"/>
                    </a:lnTo>
                    <a:lnTo>
                      <a:pt x="13799" y="3090"/>
                    </a:lnTo>
                    <a:lnTo>
                      <a:pt x="14102" y="2920"/>
                    </a:lnTo>
                    <a:lnTo>
                      <a:pt x="14348" y="2806"/>
                    </a:lnTo>
                    <a:lnTo>
                      <a:pt x="14348" y="2806"/>
                    </a:lnTo>
                    <a:lnTo>
                      <a:pt x="14879" y="2598"/>
                    </a:lnTo>
                    <a:lnTo>
                      <a:pt x="15410" y="2446"/>
                    </a:lnTo>
                    <a:lnTo>
                      <a:pt x="15959" y="2294"/>
                    </a:lnTo>
                    <a:lnTo>
                      <a:pt x="16509" y="2181"/>
                    </a:lnTo>
                    <a:lnTo>
                      <a:pt x="16509" y="2181"/>
                    </a:lnTo>
                    <a:lnTo>
                      <a:pt x="16699" y="2124"/>
                    </a:lnTo>
                    <a:lnTo>
                      <a:pt x="16812" y="2086"/>
                    </a:lnTo>
                    <a:lnTo>
                      <a:pt x="16907" y="2029"/>
                    </a:lnTo>
                    <a:lnTo>
                      <a:pt x="16983" y="1972"/>
                    </a:lnTo>
                    <a:lnTo>
                      <a:pt x="17059" y="1896"/>
                    </a:lnTo>
                    <a:lnTo>
                      <a:pt x="17116" y="1820"/>
                    </a:lnTo>
                    <a:lnTo>
                      <a:pt x="17154" y="1707"/>
                    </a:lnTo>
                    <a:lnTo>
                      <a:pt x="17154" y="1707"/>
                    </a:lnTo>
                    <a:lnTo>
                      <a:pt x="17191" y="1555"/>
                    </a:lnTo>
                    <a:lnTo>
                      <a:pt x="17191" y="1422"/>
                    </a:lnTo>
                    <a:lnTo>
                      <a:pt x="17191" y="1271"/>
                    </a:lnTo>
                    <a:lnTo>
                      <a:pt x="17173" y="1138"/>
                    </a:lnTo>
                    <a:lnTo>
                      <a:pt x="17135" y="1005"/>
                    </a:lnTo>
                    <a:lnTo>
                      <a:pt x="17097" y="873"/>
                    </a:lnTo>
                    <a:lnTo>
                      <a:pt x="17040" y="759"/>
                    </a:lnTo>
                    <a:lnTo>
                      <a:pt x="16964" y="645"/>
                    </a:lnTo>
                    <a:lnTo>
                      <a:pt x="16888" y="532"/>
                    </a:lnTo>
                    <a:lnTo>
                      <a:pt x="16793" y="437"/>
                    </a:lnTo>
                    <a:lnTo>
                      <a:pt x="16699" y="342"/>
                    </a:lnTo>
                    <a:lnTo>
                      <a:pt x="16585" y="247"/>
                    </a:lnTo>
                    <a:lnTo>
                      <a:pt x="16471" y="172"/>
                    </a:lnTo>
                    <a:lnTo>
                      <a:pt x="16339" y="115"/>
                    </a:lnTo>
                    <a:lnTo>
                      <a:pt x="16206" y="58"/>
                    </a:lnTo>
                    <a:lnTo>
                      <a:pt x="16073" y="20"/>
                    </a:lnTo>
                    <a:lnTo>
                      <a:pt x="16073" y="20"/>
                    </a:lnTo>
                    <a:lnTo>
                      <a:pt x="16016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59"/>
              <p:cNvSpPr/>
              <p:nvPr/>
            </p:nvSpPr>
            <p:spPr>
              <a:xfrm>
                <a:off x="-475625" y="4193675"/>
                <a:ext cx="327900" cy="85325"/>
              </a:xfrm>
              <a:custGeom>
                <a:avLst/>
                <a:gdLst/>
                <a:ahLst/>
                <a:cxnLst/>
                <a:rect l="l" t="t" r="r" b="b"/>
                <a:pathLst>
                  <a:path w="13116" h="3413" extrusionOk="0">
                    <a:moveTo>
                      <a:pt x="171" y="1"/>
                    </a:moveTo>
                    <a:lnTo>
                      <a:pt x="114" y="20"/>
                    </a:lnTo>
                    <a:lnTo>
                      <a:pt x="76" y="39"/>
                    </a:lnTo>
                    <a:lnTo>
                      <a:pt x="38" y="77"/>
                    </a:lnTo>
                    <a:lnTo>
                      <a:pt x="19" y="133"/>
                    </a:lnTo>
                    <a:lnTo>
                      <a:pt x="0" y="399"/>
                    </a:lnTo>
                    <a:lnTo>
                      <a:pt x="0" y="645"/>
                    </a:lnTo>
                    <a:lnTo>
                      <a:pt x="19" y="892"/>
                    </a:lnTo>
                    <a:lnTo>
                      <a:pt x="76" y="1119"/>
                    </a:lnTo>
                    <a:lnTo>
                      <a:pt x="152" y="1328"/>
                    </a:lnTo>
                    <a:lnTo>
                      <a:pt x="265" y="1517"/>
                    </a:lnTo>
                    <a:lnTo>
                      <a:pt x="379" y="1707"/>
                    </a:lnTo>
                    <a:lnTo>
                      <a:pt x="512" y="1877"/>
                    </a:lnTo>
                    <a:lnTo>
                      <a:pt x="682" y="2029"/>
                    </a:lnTo>
                    <a:lnTo>
                      <a:pt x="853" y="2180"/>
                    </a:lnTo>
                    <a:lnTo>
                      <a:pt x="1062" y="2313"/>
                    </a:lnTo>
                    <a:lnTo>
                      <a:pt x="1270" y="2427"/>
                    </a:lnTo>
                    <a:lnTo>
                      <a:pt x="1479" y="2560"/>
                    </a:lnTo>
                    <a:lnTo>
                      <a:pt x="1725" y="2654"/>
                    </a:lnTo>
                    <a:lnTo>
                      <a:pt x="1952" y="2749"/>
                    </a:lnTo>
                    <a:lnTo>
                      <a:pt x="2218" y="2844"/>
                    </a:lnTo>
                    <a:lnTo>
                      <a:pt x="2729" y="2995"/>
                    </a:lnTo>
                    <a:lnTo>
                      <a:pt x="3260" y="3109"/>
                    </a:lnTo>
                    <a:lnTo>
                      <a:pt x="3810" y="3204"/>
                    </a:lnTo>
                    <a:lnTo>
                      <a:pt x="4340" y="3280"/>
                    </a:lnTo>
                    <a:lnTo>
                      <a:pt x="4852" y="3337"/>
                    </a:lnTo>
                    <a:lnTo>
                      <a:pt x="5345" y="3375"/>
                    </a:lnTo>
                    <a:lnTo>
                      <a:pt x="6179" y="3412"/>
                    </a:lnTo>
                    <a:lnTo>
                      <a:pt x="6558" y="3412"/>
                    </a:lnTo>
                    <a:lnTo>
                      <a:pt x="7108" y="3393"/>
                    </a:lnTo>
                    <a:lnTo>
                      <a:pt x="7657" y="3356"/>
                    </a:lnTo>
                    <a:lnTo>
                      <a:pt x="8207" y="3299"/>
                    </a:lnTo>
                    <a:lnTo>
                      <a:pt x="8738" y="3223"/>
                    </a:lnTo>
                    <a:lnTo>
                      <a:pt x="9287" y="3109"/>
                    </a:lnTo>
                    <a:lnTo>
                      <a:pt x="9818" y="2976"/>
                    </a:lnTo>
                    <a:lnTo>
                      <a:pt x="10349" y="2825"/>
                    </a:lnTo>
                    <a:lnTo>
                      <a:pt x="10860" y="2654"/>
                    </a:lnTo>
                    <a:lnTo>
                      <a:pt x="11258" y="2503"/>
                    </a:lnTo>
                    <a:lnTo>
                      <a:pt x="11675" y="2332"/>
                    </a:lnTo>
                    <a:lnTo>
                      <a:pt x="12073" y="2124"/>
                    </a:lnTo>
                    <a:lnTo>
                      <a:pt x="12263" y="2010"/>
                    </a:lnTo>
                    <a:lnTo>
                      <a:pt x="12434" y="1877"/>
                    </a:lnTo>
                    <a:lnTo>
                      <a:pt x="12585" y="1745"/>
                    </a:lnTo>
                    <a:lnTo>
                      <a:pt x="12737" y="1593"/>
                    </a:lnTo>
                    <a:lnTo>
                      <a:pt x="12870" y="1422"/>
                    </a:lnTo>
                    <a:lnTo>
                      <a:pt x="12964" y="1252"/>
                    </a:lnTo>
                    <a:lnTo>
                      <a:pt x="13059" y="1062"/>
                    </a:lnTo>
                    <a:lnTo>
                      <a:pt x="13097" y="854"/>
                    </a:lnTo>
                    <a:lnTo>
                      <a:pt x="13116" y="626"/>
                    </a:lnTo>
                    <a:lnTo>
                      <a:pt x="13116" y="399"/>
                    </a:lnTo>
                    <a:lnTo>
                      <a:pt x="13078" y="323"/>
                    </a:lnTo>
                    <a:lnTo>
                      <a:pt x="13040" y="266"/>
                    </a:lnTo>
                    <a:lnTo>
                      <a:pt x="12983" y="228"/>
                    </a:lnTo>
                    <a:lnTo>
                      <a:pt x="12851" y="228"/>
                    </a:lnTo>
                    <a:lnTo>
                      <a:pt x="12794" y="266"/>
                    </a:lnTo>
                    <a:lnTo>
                      <a:pt x="12756" y="323"/>
                    </a:lnTo>
                    <a:lnTo>
                      <a:pt x="12756" y="399"/>
                    </a:lnTo>
                    <a:lnTo>
                      <a:pt x="12775" y="513"/>
                    </a:lnTo>
                    <a:lnTo>
                      <a:pt x="12775" y="645"/>
                    </a:lnTo>
                    <a:lnTo>
                      <a:pt x="12756" y="759"/>
                    </a:lnTo>
                    <a:lnTo>
                      <a:pt x="12737" y="873"/>
                    </a:lnTo>
                    <a:lnTo>
                      <a:pt x="12661" y="1081"/>
                    </a:lnTo>
                    <a:lnTo>
                      <a:pt x="12528" y="1271"/>
                    </a:lnTo>
                    <a:lnTo>
                      <a:pt x="12396" y="1460"/>
                    </a:lnTo>
                    <a:lnTo>
                      <a:pt x="12206" y="1612"/>
                    </a:lnTo>
                    <a:lnTo>
                      <a:pt x="12017" y="1763"/>
                    </a:lnTo>
                    <a:lnTo>
                      <a:pt x="11789" y="1896"/>
                    </a:lnTo>
                    <a:lnTo>
                      <a:pt x="11562" y="2010"/>
                    </a:lnTo>
                    <a:lnTo>
                      <a:pt x="11315" y="2124"/>
                    </a:lnTo>
                    <a:lnTo>
                      <a:pt x="10823" y="2313"/>
                    </a:lnTo>
                    <a:lnTo>
                      <a:pt x="10349" y="2465"/>
                    </a:lnTo>
                    <a:lnTo>
                      <a:pt x="9932" y="2597"/>
                    </a:lnTo>
                    <a:lnTo>
                      <a:pt x="9515" y="2711"/>
                    </a:lnTo>
                    <a:lnTo>
                      <a:pt x="9079" y="2806"/>
                    </a:lnTo>
                    <a:lnTo>
                      <a:pt x="8643" y="2882"/>
                    </a:lnTo>
                    <a:lnTo>
                      <a:pt x="8226" y="2939"/>
                    </a:lnTo>
                    <a:lnTo>
                      <a:pt x="7790" y="2995"/>
                    </a:lnTo>
                    <a:lnTo>
                      <a:pt x="7354" y="3033"/>
                    </a:lnTo>
                    <a:lnTo>
                      <a:pt x="6918" y="3052"/>
                    </a:lnTo>
                    <a:lnTo>
                      <a:pt x="6331" y="3052"/>
                    </a:lnTo>
                    <a:lnTo>
                      <a:pt x="5553" y="3033"/>
                    </a:lnTo>
                    <a:lnTo>
                      <a:pt x="5099" y="3014"/>
                    </a:lnTo>
                    <a:lnTo>
                      <a:pt x="4606" y="2976"/>
                    </a:lnTo>
                    <a:lnTo>
                      <a:pt x="4075" y="2901"/>
                    </a:lnTo>
                    <a:lnTo>
                      <a:pt x="3563" y="2825"/>
                    </a:lnTo>
                    <a:lnTo>
                      <a:pt x="3033" y="2711"/>
                    </a:lnTo>
                    <a:lnTo>
                      <a:pt x="2540" y="2578"/>
                    </a:lnTo>
                    <a:lnTo>
                      <a:pt x="2047" y="2427"/>
                    </a:lnTo>
                    <a:lnTo>
                      <a:pt x="1820" y="2332"/>
                    </a:lnTo>
                    <a:lnTo>
                      <a:pt x="1611" y="2218"/>
                    </a:lnTo>
                    <a:lnTo>
                      <a:pt x="1403" y="2124"/>
                    </a:lnTo>
                    <a:lnTo>
                      <a:pt x="1213" y="1991"/>
                    </a:lnTo>
                    <a:lnTo>
                      <a:pt x="1043" y="1877"/>
                    </a:lnTo>
                    <a:lnTo>
                      <a:pt x="872" y="1726"/>
                    </a:lnTo>
                    <a:lnTo>
                      <a:pt x="739" y="1574"/>
                    </a:lnTo>
                    <a:lnTo>
                      <a:pt x="607" y="1422"/>
                    </a:lnTo>
                    <a:lnTo>
                      <a:pt x="512" y="1252"/>
                    </a:lnTo>
                    <a:lnTo>
                      <a:pt x="436" y="1062"/>
                    </a:lnTo>
                    <a:lnTo>
                      <a:pt x="379" y="873"/>
                    </a:lnTo>
                    <a:lnTo>
                      <a:pt x="341" y="664"/>
                    </a:lnTo>
                    <a:lnTo>
                      <a:pt x="341" y="456"/>
                    </a:lnTo>
                    <a:lnTo>
                      <a:pt x="360" y="228"/>
                    </a:lnTo>
                    <a:lnTo>
                      <a:pt x="360" y="171"/>
                    </a:lnTo>
                    <a:lnTo>
                      <a:pt x="360" y="133"/>
                    </a:lnTo>
                    <a:lnTo>
                      <a:pt x="303" y="58"/>
                    </a:lnTo>
                    <a:lnTo>
                      <a:pt x="247" y="20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59"/>
              <p:cNvSpPr/>
              <p:nvPr/>
            </p:nvSpPr>
            <p:spPr>
              <a:xfrm>
                <a:off x="-475625" y="4193675"/>
                <a:ext cx="327900" cy="85325"/>
              </a:xfrm>
              <a:custGeom>
                <a:avLst/>
                <a:gdLst/>
                <a:ahLst/>
                <a:cxnLst/>
                <a:rect l="l" t="t" r="r" b="b"/>
                <a:pathLst>
                  <a:path w="13116" h="3413" fill="none" extrusionOk="0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76" y="39"/>
                    </a:lnTo>
                    <a:lnTo>
                      <a:pt x="38" y="77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0" y="399"/>
                    </a:lnTo>
                    <a:lnTo>
                      <a:pt x="0" y="645"/>
                    </a:lnTo>
                    <a:lnTo>
                      <a:pt x="19" y="892"/>
                    </a:lnTo>
                    <a:lnTo>
                      <a:pt x="76" y="1119"/>
                    </a:lnTo>
                    <a:lnTo>
                      <a:pt x="152" y="1328"/>
                    </a:lnTo>
                    <a:lnTo>
                      <a:pt x="265" y="1517"/>
                    </a:lnTo>
                    <a:lnTo>
                      <a:pt x="379" y="1707"/>
                    </a:lnTo>
                    <a:lnTo>
                      <a:pt x="512" y="1877"/>
                    </a:lnTo>
                    <a:lnTo>
                      <a:pt x="682" y="2029"/>
                    </a:lnTo>
                    <a:lnTo>
                      <a:pt x="853" y="2180"/>
                    </a:lnTo>
                    <a:lnTo>
                      <a:pt x="1062" y="2313"/>
                    </a:lnTo>
                    <a:lnTo>
                      <a:pt x="1270" y="2427"/>
                    </a:lnTo>
                    <a:lnTo>
                      <a:pt x="1479" y="2560"/>
                    </a:lnTo>
                    <a:lnTo>
                      <a:pt x="1725" y="2654"/>
                    </a:lnTo>
                    <a:lnTo>
                      <a:pt x="1952" y="2749"/>
                    </a:lnTo>
                    <a:lnTo>
                      <a:pt x="2218" y="2844"/>
                    </a:lnTo>
                    <a:lnTo>
                      <a:pt x="2729" y="2995"/>
                    </a:lnTo>
                    <a:lnTo>
                      <a:pt x="3260" y="3109"/>
                    </a:lnTo>
                    <a:lnTo>
                      <a:pt x="3810" y="3204"/>
                    </a:lnTo>
                    <a:lnTo>
                      <a:pt x="4340" y="3280"/>
                    </a:lnTo>
                    <a:lnTo>
                      <a:pt x="4852" y="3337"/>
                    </a:lnTo>
                    <a:lnTo>
                      <a:pt x="5345" y="3375"/>
                    </a:lnTo>
                    <a:lnTo>
                      <a:pt x="6179" y="3412"/>
                    </a:lnTo>
                    <a:lnTo>
                      <a:pt x="6179" y="3412"/>
                    </a:lnTo>
                    <a:lnTo>
                      <a:pt x="6558" y="3412"/>
                    </a:lnTo>
                    <a:lnTo>
                      <a:pt x="6558" y="3412"/>
                    </a:lnTo>
                    <a:lnTo>
                      <a:pt x="7108" y="3393"/>
                    </a:lnTo>
                    <a:lnTo>
                      <a:pt x="7657" y="3356"/>
                    </a:lnTo>
                    <a:lnTo>
                      <a:pt x="8207" y="3299"/>
                    </a:lnTo>
                    <a:lnTo>
                      <a:pt x="8738" y="3223"/>
                    </a:lnTo>
                    <a:lnTo>
                      <a:pt x="9287" y="3109"/>
                    </a:lnTo>
                    <a:lnTo>
                      <a:pt x="9818" y="2976"/>
                    </a:lnTo>
                    <a:lnTo>
                      <a:pt x="10349" y="2825"/>
                    </a:lnTo>
                    <a:lnTo>
                      <a:pt x="10860" y="2654"/>
                    </a:lnTo>
                    <a:lnTo>
                      <a:pt x="10860" y="2654"/>
                    </a:lnTo>
                    <a:lnTo>
                      <a:pt x="11258" y="2503"/>
                    </a:lnTo>
                    <a:lnTo>
                      <a:pt x="11675" y="2332"/>
                    </a:lnTo>
                    <a:lnTo>
                      <a:pt x="12073" y="2124"/>
                    </a:lnTo>
                    <a:lnTo>
                      <a:pt x="12263" y="2010"/>
                    </a:lnTo>
                    <a:lnTo>
                      <a:pt x="12434" y="1877"/>
                    </a:lnTo>
                    <a:lnTo>
                      <a:pt x="12585" y="1745"/>
                    </a:lnTo>
                    <a:lnTo>
                      <a:pt x="12737" y="1593"/>
                    </a:lnTo>
                    <a:lnTo>
                      <a:pt x="12870" y="1422"/>
                    </a:lnTo>
                    <a:lnTo>
                      <a:pt x="12964" y="1252"/>
                    </a:lnTo>
                    <a:lnTo>
                      <a:pt x="13059" y="1062"/>
                    </a:lnTo>
                    <a:lnTo>
                      <a:pt x="13097" y="854"/>
                    </a:lnTo>
                    <a:lnTo>
                      <a:pt x="13116" y="626"/>
                    </a:lnTo>
                    <a:lnTo>
                      <a:pt x="13116" y="399"/>
                    </a:lnTo>
                    <a:lnTo>
                      <a:pt x="13116" y="399"/>
                    </a:lnTo>
                    <a:lnTo>
                      <a:pt x="13078" y="323"/>
                    </a:lnTo>
                    <a:lnTo>
                      <a:pt x="13040" y="266"/>
                    </a:lnTo>
                    <a:lnTo>
                      <a:pt x="12983" y="228"/>
                    </a:lnTo>
                    <a:lnTo>
                      <a:pt x="12907" y="228"/>
                    </a:lnTo>
                    <a:lnTo>
                      <a:pt x="12907" y="228"/>
                    </a:lnTo>
                    <a:lnTo>
                      <a:pt x="12851" y="228"/>
                    </a:lnTo>
                    <a:lnTo>
                      <a:pt x="12794" y="266"/>
                    </a:lnTo>
                    <a:lnTo>
                      <a:pt x="12756" y="323"/>
                    </a:lnTo>
                    <a:lnTo>
                      <a:pt x="12756" y="399"/>
                    </a:lnTo>
                    <a:lnTo>
                      <a:pt x="12756" y="399"/>
                    </a:lnTo>
                    <a:lnTo>
                      <a:pt x="12775" y="513"/>
                    </a:lnTo>
                    <a:lnTo>
                      <a:pt x="12775" y="645"/>
                    </a:lnTo>
                    <a:lnTo>
                      <a:pt x="12756" y="759"/>
                    </a:lnTo>
                    <a:lnTo>
                      <a:pt x="12737" y="873"/>
                    </a:lnTo>
                    <a:lnTo>
                      <a:pt x="12661" y="1081"/>
                    </a:lnTo>
                    <a:lnTo>
                      <a:pt x="12528" y="1271"/>
                    </a:lnTo>
                    <a:lnTo>
                      <a:pt x="12396" y="1460"/>
                    </a:lnTo>
                    <a:lnTo>
                      <a:pt x="12206" y="1612"/>
                    </a:lnTo>
                    <a:lnTo>
                      <a:pt x="12017" y="1763"/>
                    </a:lnTo>
                    <a:lnTo>
                      <a:pt x="11789" y="1896"/>
                    </a:lnTo>
                    <a:lnTo>
                      <a:pt x="11562" y="2010"/>
                    </a:lnTo>
                    <a:lnTo>
                      <a:pt x="11315" y="2124"/>
                    </a:lnTo>
                    <a:lnTo>
                      <a:pt x="10823" y="2313"/>
                    </a:lnTo>
                    <a:lnTo>
                      <a:pt x="10349" y="2465"/>
                    </a:lnTo>
                    <a:lnTo>
                      <a:pt x="9932" y="2597"/>
                    </a:lnTo>
                    <a:lnTo>
                      <a:pt x="9932" y="2597"/>
                    </a:lnTo>
                    <a:lnTo>
                      <a:pt x="9515" y="2711"/>
                    </a:lnTo>
                    <a:lnTo>
                      <a:pt x="9079" y="2806"/>
                    </a:lnTo>
                    <a:lnTo>
                      <a:pt x="8643" y="2882"/>
                    </a:lnTo>
                    <a:lnTo>
                      <a:pt x="8226" y="2939"/>
                    </a:lnTo>
                    <a:lnTo>
                      <a:pt x="7790" y="2995"/>
                    </a:lnTo>
                    <a:lnTo>
                      <a:pt x="7354" y="3033"/>
                    </a:lnTo>
                    <a:lnTo>
                      <a:pt x="6918" y="3052"/>
                    </a:lnTo>
                    <a:lnTo>
                      <a:pt x="6482" y="3052"/>
                    </a:lnTo>
                    <a:lnTo>
                      <a:pt x="6482" y="3052"/>
                    </a:lnTo>
                    <a:lnTo>
                      <a:pt x="6331" y="3052"/>
                    </a:lnTo>
                    <a:lnTo>
                      <a:pt x="6331" y="3052"/>
                    </a:lnTo>
                    <a:lnTo>
                      <a:pt x="5553" y="3033"/>
                    </a:lnTo>
                    <a:lnTo>
                      <a:pt x="5099" y="3014"/>
                    </a:lnTo>
                    <a:lnTo>
                      <a:pt x="4606" y="2976"/>
                    </a:lnTo>
                    <a:lnTo>
                      <a:pt x="4075" y="2901"/>
                    </a:lnTo>
                    <a:lnTo>
                      <a:pt x="3563" y="2825"/>
                    </a:lnTo>
                    <a:lnTo>
                      <a:pt x="3033" y="2711"/>
                    </a:lnTo>
                    <a:lnTo>
                      <a:pt x="2540" y="2578"/>
                    </a:lnTo>
                    <a:lnTo>
                      <a:pt x="2047" y="2427"/>
                    </a:lnTo>
                    <a:lnTo>
                      <a:pt x="1820" y="2332"/>
                    </a:lnTo>
                    <a:lnTo>
                      <a:pt x="1611" y="2218"/>
                    </a:lnTo>
                    <a:lnTo>
                      <a:pt x="1403" y="2124"/>
                    </a:lnTo>
                    <a:lnTo>
                      <a:pt x="1213" y="1991"/>
                    </a:lnTo>
                    <a:lnTo>
                      <a:pt x="1043" y="1877"/>
                    </a:lnTo>
                    <a:lnTo>
                      <a:pt x="872" y="1726"/>
                    </a:lnTo>
                    <a:lnTo>
                      <a:pt x="739" y="1574"/>
                    </a:lnTo>
                    <a:lnTo>
                      <a:pt x="607" y="1422"/>
                    </a:lnTo>
                    <a:lnTo>
                      <a:pt x="512" y="1252"/>
                    </a:lnTo>
                    <a:lnTo>
                      <a:pt x="436" y="1062"/>
                    </a:lnTo>
                    <a:lnTo>
                      <a:pt x="379" y="873"/>
                    </a:lnTo>
                    <a:lnTo>
                      <a:pt x="341" y="664"/>
                    </a:lnTo>
                    <a:lnTo>
                      <a:pt x="341" y="456"/>
                    </a:lnTo>
                    <a:lnTo>
                      <a:pt x="360" y="228"/>
                    </a:lnTo>
                    <a:lnTo>
                      <a:pt x="360" y="228"/>
                    </a:lnTo>
                    <a:lnTo>
                      <a:pt x="360" y="171"/>
                    </a:lnTo>
                    <a:lnTo>
                      <a:pt x="360" y="133"/>
                    </a:lnTo>
                    <a:lnTo>
                      <a:pt x="303" y="58"/>
                    </a:lnTo>
                    <a:lnTo>
                      <a:pt x="247" y="20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59"/>
              <p:cNvSpPr/>
              <p:nvPr/>
            </p:nvSpPr>
            <p:spPr>
              <a:xfrm>
                <a:off x="-277575" y="3989450"/>
                <a:ext cx="175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532" extrusionOk="0">
                    <a:moveTo>
                      <a:pt x="171" y="1"/>
                    </a:moveTo>
                    <a:lnTo>
                      <a:pt x="114" y="20"/>
                    </a:lnTo>
                    <a:lnTo>
                      <a:pt x="58" y="58"/>
                    </a:lnTo>
                    <a:lnTo>
                      <a:pt x="20" y="115"/>
                    </a:lnTo>
                    <a:lnTo>
                      <a:pt x="1" y="171"/>
                    </a:lnTo>
                    <a:lnTo>
                      <a:pt x="20" y="247"/>
                    </a:lnTo>
                    <a:lnTo>
                      <a:pt x="58" y="304"/>
                    </a:lnTo>
                    <a:lnTo>
                      <a:pt x="114" y="342"/>
                    </a:lnTo>
                    <a:lnTo>
                      <a:pt x="190" y="361"/>
                    </a:lnTo>
                    <a:lnTo>
                      <a:pt x="247" y="361"/>
                    </a:lnTo>
                    <a:lnTo>
                      <a:pt x="304" y="399"/>
                    </a:lnTo>
                    <a:lnTo>
                      <a:pt x="418" y="475"/>
                    </a:lnTo>
                    <a:lnTo>
                      <a:pt x="475" y="513"/>
                    </a:lnTo>
                    <a:lnTo>
                      <a:pt x="531" y="532"/>
                    </a:lnTo>
                    <a:lnTo>
                      <a:pt x="569" y="513"/>
                    </a:lnTo>
                    <a:lnTo>
                      <a:pt x="626" y="494"/>
                    </a:lnTo>
                    <a:lnTo>
                      <a:pt x="664" y="456"/>
                    </a:lnTo>
                    <a:lnTo>
                      <a:pt x="683" y="418"/>
                    </a:lnTo>
                    <a:lnTo>
                      <a:pt x="702" y="380"/>
                    </a:lnTo>
                    <a:lnTo>
                      <a:pt x="702" y="323"/>
                    </a:lnTo>
                    <a:lnTo>
                      <a:pt x="683" y="266"/>
                    </a:lnTo>
                    <a:lnTo>
                      <a:pt x="664" y="228"/>
                    </a:lnTo>
                    <a:lnTo>
                      <a:pt x="550" y="133"/>
                    </a:lnTo>
                    <a:lnTo>
                      <a:pt x="437" y="77"/>
                    </a:lnTo>
                    <a:lnTo>
                      <a:pt x="323" y="20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59"/>
              <p:cNvSpPr/>
              <p:nvPr/>
            </p:nvSpPr>
            <p:spPr>
              <a:xfrm>
                <a:off x="-277575" y="3989450"/>
                <a:ext cx="175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532" fill="none" extrusionOk="0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58" y="58"/>
                    </a:lnTo>
                    <a:lnTo>
                      <a:pt x="20" y="115"/>
                    </a:lnTo>
                    <a:lnTo>
                      <a:pt x="1" y="171"/>
                    </a:lnTo>
                    <a:lnTo>
                      <a:pt x="1" y="171"/>
                    </a:lnTo>
                    <a:lnTo>
                      <a:pt x="20" y="247"/>
                    </a:lnTo>
                    <a:lnTo>
                      <a:pt x="58" y="304"/>
                    </a:lnTo>
                    <a:lnTo>
                      <a:pt x="114" y="342"/>
                    </a:lnTo>
                    <a:lnTo>
                      <a:pt x="190" y="361"/>
                    </a:lnTo>
                    <a:lnTo>
                      <a:pt x="190" y="361"/>
                    </a:lnTo>
                    <a:lnTo>
                      <a:pt x="247" y="361"/>
                    </a:lnTo>
                    <a:lnTo>
                      <a:pt x="304" y="399"/>
                    </a:lnTo>
                    <a:lnTo>
                      <a:pt x="418" y="475"/>
                    </a:lnTo>
                    <a:lnTo>
                      <a:pt x="418" y="475"/>
                    </a:lnTo>
                    <a:lnTo>
                      <a:pt x="475" y="513"/>
                    </a:lnTo>
                    <a:lnTo>
                      <a:pt x="531" y="532"/>
                    </a:lnTo>
                    <a:lnTo>
                      <a:pt x="531" y="532"/>
                    </a:lnTo>
                    <a:lnTo>
                      <a:pt x="569" y="513"/>
                    </a:lnTo>
                    <a:lnTo>
                      <a:pt x="626" y="494"/>
                    </a:lnTo>
                    <a:lnTo>
                      <a:pt x="664" y="456"/>
                    </a:lnTo>
                    <a:lnTo>
                      <a:pt x="683" y="418"/>
                    </a:lnTo>
                    <a:lnTo>
                      <a:pt x="702" y="380"/>
                    </a:lnTo>
                    <a:lnTo>
                      <a:pt x="702" y="323"/>
                    </a:lnTo>
                    <a:lnTo>
                      <a:pt x="683" y="266"/>
                    </a:lnTo>
                    <a:lnTo>
                      <a:pt x="664" y="228"/>
                    </a:lnTo>
                    <a:lnTo>
                      <a:pt x="664" y="228"/>
                    </a:lnTo>
                    <a:lnTo>
                      <a:pt x="550" y="133"/>
                    </a:lnTo>
                    <a:lnTo>
                      <a:pt x="437" y="77"/>
                    </a:lnTo>
                    <a:lnTo>
                      <a:pt x="323" y="20"/>
                    </a:lnTo>
                    <a:lnTo>
                      <a:pt x="190" y="1"/>
                    </a:lnTo>
                    <a:lnTo>
                      <a:pt x="190" y="1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59"/>
              <p:cNvSpPr/>
              <p:nvPr/>
            </p:nvSpPr>
            <p:spPr>
              <a:xfrm>
                <a:off x="-255300" y="4043000"/>
                <a:ext cx="199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797" h="418" extrusionOk="0">
                    <a:moveTo>
                      <a:pt x="171" y="1"/>
                    </a:moveTo>
                    <a:lnTo>
                      <a:pt x="114" y="20"/>
                    </a:lnTo>
                    <a:lnTo>
                      <a:pt x="57" y="38"/>
                    </a:lnTo>
                    <a:lnTo>
                      <a:pt x="19" y="76"/>
                    </a:lnTo>
                    <a:lnTo>
                      <a:pt x="0" y="133"/>
                    </a:lnTo>
                    <a:lnTo>
                      <a:pt x="0" y="190"/>
                    </a:lnTo>
                    <a:lnTo>
                      <a:pt x="19" y="266"/>
                    </a:lnTo>
                    <a:lnTo>
                      <a:pt x="57" y="323"/>
                    </a:lnTo>
                    <a:lnTo>
                      <a:pt x="114" y="342"/>
                    </a:lnTo>
                    <a:lnTo>
                      <a:pt x="588" y="418"/>
                    </a:lnTo>
                    <a:lnTo>
                      <a:pt x="683" y="418"/>
                    </a:lnTo>
                    <a:lnTo>
                      <a:pt x="740" y="399"/>
                    </a:lnTo>
                    <a:lnTo>
                      <a:pt x="778" y="361"/>
                    </a:lnTo>
                    <a:lnTo>
                      <a:pt x="797" y="304"/>
                    </a:lnTo>
                    <a:lnTo>
                      <a:pt x="797" y="228"/>
                    </a:lnTo>
                    <a:lnTo>
                      <a:pt x="778" y="171"/>
                    </a:lnTo>
                    <a:lnTo>
                      <a:pt x="740" y="114"/>
                    </a:lnTo>
                    <a:lnTo>
                      <a:pt x="683" y="76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59"/>
              <p:cNvSpPr/>
              <p:nvPr/>
            </p:nvSpPr>
            <p:spPr>
              <a:xfrm>
                <a:off x="-255300" y="4043000"/>
                <a:ext cx="199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797" h="418" fill="none" extrusionOk="0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57" y="38"/>
                    </a:lnTo>
                    <a:lnTo>
                      <a:pt x="19" y="76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0" y="190"/>
                    </a:lnTo>
                    <a:lnTo>
                      <a:pt x="19" y="266"/>
                    </a:lnTo>
                    <a:lnTo>
                      <a:pt x="57" y="323"/>
                    </a:lnTo>
                    <a:lnTo>
                      <a:pt x="114" y="342"/>
                    </a:lnTo>
                    <a:lnTo>
                      <a:pt x="114" y="342"/>
                    </a:lnTo>
                    <a:lnTo>
                      <a:pt x="588" y="418"/>
                    </a:lnTo>
                    <a:lnTo>
                      <a:pt x="588" y="418"/>
                    </a:lnTo>
                    <a:lnTo>
                      <a:pt x="626" y="418"/>
                    </a:lnTo>
                    <a:lnTo>
                      <a:pt x="626" y="418"/>
                    </a:lnTo>
                    <a:lnTo>
                      <a:pt x="683" y="418"/>
                    </a:lnTo>
                    <a:lnTo>
                      <a:pt x="740" y="399"/>
                    </a:lnTo>
                    <a:lnTo>
                      <a:pt x="778" y="361"/>
                    </a:lnTo>
                    <a:lnTo>
                      <a:pt x="797" y="304"/>
                    </a:lnTo>
                    <a:lnTo>
                      <a:pt x="797" y="304"/>
                    </a:lnTo>
                    <a:lnTo>
                      <a:pt x="797" y="228"/>
                    </a:lnTo>
                    <a:lnTo>
                      <a:pt x="778" y="171"/>
                    </a:lnTo>
                    <a:lnTo>
                      <a:pt x="740" y="114"/>
                    </a:lnTo>
                    <a:lnTo>
                      <a:pt x="683" y="76"/>
                    </a:lnTo>
                    <a:lnTo>
                      <a:pt x="683" y="76"/>
                    </a:lnTo>
                    <a:lnTo>
                      <a:pt x="209" y="1"/>
                    </a:lnTo>
                    <a:lnTo>
                      <a:pt x="209" y="1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59"/>
              <p:cNvSpPr/>
              <p:nvPr/>
            </p:nvSpPr>
            <p:spPr>
              <a:xfrm>
                <a:off x="-223550" y="4008400"/>
                <a:ext cx="118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56" extrusionOk="0">
                    <a:moveTo>
                      <a:pt x="133" y="1"/>
                    </a:moveTo>
                    <a:lnTo>
                      <a:pt x="95" y="20"/>
                    </a:lnTo>
                    <a:lnTo>
                      <a:pt x="57" y="58"/>
                    </a:lnTo>
                    <a:lnTo>
                      <a:pt x="19" y="96"/>
                    </a:lnTo>
                    <a:lnTo>
                      <a:pt x="0" y="153"/>
                    </a:lnTo>
                    <a:lnTo>
                      <a:pt x="0" y="190"/>
                    </a:lnTo>
                    <a:lnTo>
                      <a:pt x="19" y="247"/>
                    </a:lnTo>
                    <a:lnTo>
                      <a:pt x="57" y="304"/>
                    </a:lnTo>
                    <a:lnTo>
                      <a:pt x="171" y="418"/>
                    </a:lnTo>
                    <a:lnTo>
                      <a:pt x="228" y="456"/>
                    </a:lnTo>
                    <a:lnTo>
                      <a:pt x="342" y="456"/>
                    </a:lnTo>
                    <a:lnTo>
                      <a:pt x="379" y="437"/>
                    </a:lnTo>
                    <a:lnTo>
                      <a:pt x="417" y="399"/>
                    </a:lnTo>
                    <a:lnTo>
                      <a:pt x="455" y="361"/>
                    </a:lnTo>
                    <a:lnTo>
                      <a:pt x="455" y="323"/>
                    </a:lnTo>
                    <a:lnTo>
                      <a:pt x="474" y="266"/>
                    </a:lnTo>
                    <a:lnTo>
                      <a:pt x="455" y="209"/>
                    </a:lnTo>
                    <a:lnTo>
                      <a:pt x="417" y="172"/>
                    </a:lnTo>
                    <a:lnTo>
                      <a:pt x="304" y="58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59"/>
              <p:cNvSpPr/>
              <p:nvPr/>
            </p:nvSpPr>
            <p:spPr>
              <a:xfrm>
                <a:off x="-223550" y="4008400"/>
                <a:ext cx="118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56" fill="none" extrusionOk="0">
                    <a:moveTo>
                      <a:pt x="190" y="1"/>
                    </a:moveTo>
                    <a:lnTo>
                      <a:pt x="190" y="1"/>
                    </a:lnTo>
                    <a:lnTo>
                      <a:pt x="133" y="1"/>
                    </a:lnTo>
                    <a:lnTo>
                      <a:pt x="95" y="20"/>
                    </a:lnTo>
                    <a:lnTo>
                      <a:pt x="57" y="58"/>
                    </a:lnTo>
                    <a:lnTo>
                      <a:pt x="19" y="96"/>
                    </a:lnTo>
                    <a:lnTo>
                      <a:pt x="0" y="153"/>
                    </a:lnTo>
                    <a:lnTo>
                      <a:pt x="0" y="190"/>
                    </a:lnTo>
                    <a:lnTo>
                      <a:pt x="19" y="247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171" y="418"/>
                    </a:lnTo>
                    <a:lnTo>
                      <a:pt x="171" y="418"/>
                    </a:lnTo>
                    <a:lnTo>
                      <a:pt x="228" y="456"/>
                    </a:lnTo>
                    <a:lnTo>
                      <a:pt x="285" y="456"/>
                    </a:lnTo>
                    <a:lnTo>
                      <a:pt x="285" y="456"/>
                    </a:lnTo>
                    <a:lnTo>
                      <a:pt x="342" y="456"/>
                    </a:lnTo>
                    <a:lnTo>
                      <a:pt x="379" y="437"/>
                    </a:lnTo>
                    <a:lnTo>
                      <a:pt x="417" y="399"/>
                    </a:lnTo>
                    <a:lnTo>
                      <a:pt x="455" y="361"/>
                    </a:lnTo>
                    <a:lnTo>
                      <a:pt x="455" y="323"/>
                    </a:lnTo>
                    <a:lnTo>
                      <a:pt x="474" y="266"/>
                    </a:lnTo>
                    <a:lnTo>
                      <a:pt x="455" y="209"/>
                    </a:lnTo>
                    <a:lnTo>
                      <a:pt x="417" y="172"/>
                    </a:lnTo>
                    <a:lnTo>
                      <a:pt x="417" y="172"/>
                    </a:lnTo>
                    <a:lnTo>
                      <a:pt x="304" y="58"/>
                    </a:lnTo>
                    <a:lnTo>
                      <a:pt x="304" y="58"/>
                    </a:lnTo>
                    <a:lnTo>
                      <a:pt x="247" y="1"/>
                    </a:lnTo>
                    <a:lnTo>
                      <a:pt x="190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55" name="Google Shape;5955;p59"/>
          <p:cNvGrpSpPr/>
          <p:nvPr/>
        </p:nvGrpSpPr>
        <p:grpSpPr>
          <a:xfrm>
            <a:off x="6720118" y="914702"/>
            <a:ext cx="1198035" cy="1200507"/>
            <a:chOff x="6720119" y="914702"/>
            <a:chExt cx="1198035" cy="1200507"/>
          </a:xfrm>
        </p:grpSpPr>
        <p:sp>
          <p:nvSpPr>
            <p:cNvPr id="5956" name="Google Shape;5956;p59"/>
            <p:cNvSpPr/>
            <p:nvPr/>
          </p:nvSpPr>
          <p:spPr>
            <a:xfrm rot="-2443304">
              <a:off x="6899802" y="1083907"/>
              <a:ext cx="838668" cy="862097"/>
            </a:xfrm>
            <a:custGeom>
              <a:avLst/>
              <a:gdLst/>
              <a:ahLst/>
              <a:cxnLst/>
              <a:rect l="l" t="t" r="r" b="b"/>
              <a:pathLst>
                <a:path w="22731" h="23366" extrusionOk="0">
                  <a:moveTo>
                    <a:pt x="7705" y="366"/>
                  </a:moveTo>
                  <a:lnTo>
                    <a:pt x="7821" y="385"/>
                  </a:lnTo>
                  <a:lnTo>
                    <a:pt x="7936" y="424"/>
                  </a:lnTo>
                  <a:lnTo>
                    <a:pt x="8071" y="501"/>
                  </a:lnTo>
                  <a:lnTo>
                    <a:pt x="8263" y="443"/>
                  </a:lnTo>
                  <a:lnTo>
                    <a:pt x="8436" y="443"/>
                  </a:lnTo>
                  <a:lnTo>
                    <a:pt x="8493" y="481"/>
                  </a:lnTo>
                  <a:lnTo>
                    <a:pt x="8551" y="520"/>
                  </a:lnTo>
                  <a:lnTo>
                    <a:pt x="8589" y="558"/>
                  </a:lnTo>
                  <a:lnTo>
                    <a:pt x="8628" y="635"/>
                  </a:lnTo>
                  <a:lnTo>
                    <a:pt x="8647" y="712"/>
                  </a:lnTo>
                  <a:lnTo>
                    <a:pt x="8724" y="750"/>
                  </a:lnTo>
                  <a:lnTo>
                    <a:pt x="8743" y="808"/>
                  </a:lnTo>
                  <a:lnTo>
                    <a:pt x="8781" y="846"/>
                  </a:lnTo>
                  <a:lnTo>
                    <a:pt x="8858" y="866"/>
                  </a:lnTo>
                  <a:lnTo>
                    <a:pt x="8935" y="866"/>
                  </a:lnTo>
                  <a:lnTo>
                    <a:pt x="8974" y="846"/>
                  </a:lnTo>
                  <a:lnTo>
                    <a:pt x="9031" y="808"/>
                  </a:lnTo>
                  <a:lnTo>
                    <a:pt x="9089" y="770"/>
                  </a:lnTo>
                  <a:lnTo>
                    <a:pt x="9223" y="673"/>
                  </a:lnTo>
                  <a:lnTo>
                    <a:pt x="9358" y="577"/>
                  </a:lnTo>
                  <a:lnTo>
                    <a:pt x="9492" y="481"/>
                  </a:lnTo>
                  <a:lnTo>
                    <a:pt x="9569" y="443"/>
                  </a:lnTo>
                  <a:lnTo>
                    <a:pt x="9665" y="424"/>
                  </a:lnTo>
                  <a:lnTo>
                    <a:pt x="9819" y="404"/>
                  </a:lnTo>
                  <a:lnTo>
                    <a:pt x="9992" y="424"/>
                  </a:lnTo>
                  <a:lnTo>
                    <a:pt x="10146" y="462"/>
                  </a:lnTo>
                  <a:lnTo>
                    <a:pt x="10280" y="539"/>
                  </a:lnTo>
                  <a:lnTo>
                    <a:pt x="10415" y="635"/>
                  </a:lnTo>
                  <a:lnTo>
                    <a:pt x="10511" y="770"/>
                  </a:lnTo>
                  <a:lnTo>
                    <a:pt x="10607" y="885"/>
                  </a:lnTo>
                  <a:lnTo>
                    <a:pt x="10684" y="1039"/>
                  </a:lnTo>
                  <a:lnTo>
                    <a:pt x="10722" y="1077"/>
                  </a:lnTo>
                  <a:lnTo>
                    <a:pt x="10780" y="1115"/>
                  </a:lnTo>
                  <a:lnTo>
                    <a:pt x="10837" y="1115"/>
                  </a:lnTo>
                  <a:lnTo>
                    <a:pt x="10876" y="1077"/>
                  </a:lnTo>
                  <a:lnTo>
                    <a:pt x="10933" y="1019"/>
                  </a:lnTo>
                  <a:lnTo>
                    <a:pt x="10991" y="962"/>
                  </a:lnTo>
                  <a:lnTo>
                    <a:pt x="11049" y="904"/>
                  </a:lnTo>
                  <a:lnTo>
                    <a:pt x="11126" y="885"/>
                  </a:lnTo>
                  <a:lnTo>
                    <a:pt x="11202" y="866"/>
                  </a:lnTo>
                  <a:lnTo>
                    <a:pt x="11279" y="866"/>
                  </a:lnTo>
                  <a:lnTo>
                    <a:pt x="11356" y="885"/>
                  </a:lnTo>
                  <a:lnTo>
                    <a:pt x="11452" y="923"/>
                  </a:lnTo>
                  <a:lnTo>
                    <a:pt x="11587" y="866"/>
                  </a:lnTo>
                  <a:lnTo>
                    <a:pt x="11683" y="846"/>
                  </a:lnTo>
                  <a:lnTo>
                    <a:pt x="11779" y="846"/>
                  </a:lnTo>
                  <a:lnTo>
                    <a:pt x="11837" y="885"/>
                  </a:lnTo>
                  <a:lnTo>
                    <a:pt x="11894" y="923"/>
                  </a:lnTo>
                  <a:lnTo>
                    <a:pt x="11952" y="1000"/>
                  </a:lnTo>
                  <a:lnTo>
                    <a:pt x="11971" y="1077"/>
                  </a:lnTo>
                  <a:lnTo>
                    <a:pt x="11971" y="1192"/>
                  </a:lnTo>
                  <a:lnTo>
                    <a:pt x="12067" y="1577"/>
                  </a:lnTo>
                  <a:lnTo>
                    <a:pt x="11913" y="1519"/>
                  </a:lnTo>
                  <a:lnTo>
                    <a:pt x="11760" y="1480"/>
                  </a:lnTo>
                  <a:lnTo>
                    <a:pt x="11606" y="1461"/>
                  </a:lnTo>
                  <a:lnTo>
                    <a:pt x="11433" y="1442"/>
                  </a:lnTo>
                  <a:lnTo>
                    <a:pt x="11260" y="1461"/>
                  </a:lnTo>
                  <a:lnTo>
                    <a:pt x="11087" y="1480"/>
                  </a:lnTo>
                  <a:lnTo>
                    <a:pt x="10914" y="1519"/>
                  </a:lnTo>
                  <a:lnTo>
                    <a:pt x="10761" y="1577"/>
                  </a:lnTo>
                  <a:lnTo>
                    <a:pt x="10530" y="1653"/>
                  </a:lnTo>
                  <a:lnTo>
                    <a:pt x="10434" y="1673"/>
                  </a:lnTo>
                  <a:lnTo>
                    <a:pt x="10357" y="1673"/>
                  </a:lnTo>
                  <a:lnTo>
                    <a:pt x="10299" y="1653"/>
                  </a:lnTo>
                  <a:lnTo>
                    <a:pt x="10203" y="1615"/>
                  </a:lnTo>
                  <a:lnTo>
                    <a:pt x="10011" y="1500"/>
                  </a:lnTo>
                  <a:lnTo>
                    <a:pt x="9896" y="1442"/>
                  </a:lnTo>
                  <a:lnTo>
                    <a:pt x="9781" y="1404"/>
                  </a:lnTo>
                  <a:lnTo>
                    <a:pt x="9646" y="1384"/>
                  </a:lnTo>
                  <a:lnTo>
                    <a:pt x="9396" y="1384"/>
                  </a:lnTo>
                  <a:lnTo>
                    <a:pt x="9281" y="1404"/>
                  </a:lnTo>
                  <a:lnTo>
                    <a:pt x="9166" y="1461"/>
                  </a:lnTo>
                  <a:lnTo>
                    <a:pt x="9050" y="1500"/>
                  </a:lnTo>
                  <a:lnTo>
                    <a:pt x="8954" y="1577"/>
                  </a:lnTo>
                  <a:lnTo>
                    <a:pt x="8878" y="1653"/>
                  </a:lnTo>
                  <a:lnTo>
                    <a:pt x="8801" y="1749"/>
                  </a:lnTo>
                  <a:lnTo>
                    <a:pt x="8724" y="1846"/>
                  </a:lnTo>
                  <a:lnTo>
                    <a:pt x="8685" y="1846"/>
                  </a:lnTo>
                  <a:lnTo>
                    <a:pt x="8647" y="1730"/>
                  </a:lnTo>
                  <a:lnTo>
                    <a:pt x="8589" y="1596"/>
                  </a:lnTo>
                  <a:lnTo>
                    <a:pt x="8532" y="1500"/>
                  </a:lnTo>
                  <a:lnTo>
                    <a:pt x="8455" y="1404"/>
                  </a:lnTo>
                  <a:lnTo>
                    <a:pt x="8378" y="1308"/>
                  </a:lnTo>
                  <a:lnTo>
                    <a:pt x="8282" y="1231"/>
                  </a:lnTo>
                  <a:lnTo>
                    <a:pt x="8090" y="1096"/>
                  </a:lnTo>
                  <a:lnTo>
                    <a:pt x="7878" y="1000"/>
                  </a:lnTo>
                  <a:lnTo>
                    <a:pt x="7629" y="942"/>
                  </a:lnTo>
                  <a:lnTo>
                    <a:pt x="7398" y="923"/>
                  </a:lnTo>
                  <a:lnTo>
                    <a:pt x="7148" y="942"/>
                  </a:lnTo>
                  <a:lnTo>
                    <a:pt x="7302" y="654"/>
                  </a:lnTo>
                  <a:lnTo>
                    <a:pt x="7360" y="558"/>
                  </a:lnTo>
                  <a:lnTo>
                    <a:pt x="7436" y="462"/>
                  </a:lnTo>
                  <a:lnTo>
                    <a:pt x="7513" y="404"/>
                  </a:lnTo>
                  <a:lnTo>
                    <a:pt x="7609" y="385"/>
                  </a:lnTo>
                  <a:lnTo>
                    <a:pt x="7705" y="366"/>
                  </a:lnTo>
                  <a:close/>
                  <a:moveTo>
                    <a:pt x="7436" y="1135"/>
                  </a:moveTo>
                  <a:lnTo>
                    <a:pt x="7629" y="1154"/>
                  </a:lnTo>
                  <a:lnTo>
                    <a:pt x="7763" y="1192"/>
                  </a:lnTo>
                  <a:lnTo>
                    <a:pt x="7898" y="1231"/>
                  </a:lnTo>
                  <a:lnTo>
                    <a:pt x="8013" y="1308"/>
                  </a:lnTo>
                  <a:lnTo>
                    <a:pt x="8109" y="1384"/>
                  </a:lnTo>
                  <a:lnTo>
                    <a:pt x="8205" y="1480"/>
                  </a:lnTo>
                  <a:lnTo>
                    <a:pt x="8301" y="1577"/>
                  </a:lnTo>
                  <a:lnTo>
                    <a:pt x="8359" y="1692"/>
                  </a:lnTo>
                  <a:lnTo>
                    <a:pt x="8416" y="1826"/>
                  </a:lnTo>
                  <a:lnTo>
                    <a:pt x="7878" y="1788"/>
                  </a:lnTo>
                  <a:lnTo>
                    <a:pt x="7340" y="1807"/>
                  </a:lnTo>
                  <a:lnTo>
                    <a:pt x="6802" y="1846"/>
                  </a:lnTo>
                  <a:lnTo>
                    <a:pt x="6245" y="1942"/>
                  </a:lnTo>
                  <a:lnTo>
                    <a:pt x="5746" y="2057"/>
                  </a:lnTo>
                  <a:lnTo>
                    <a:pt x="5246" y="2211"/>
                  </a:lnTo>
                  <a:lnTo>
                    <a:pt x="4766" y="2384"/>
                  </a:lnTo>
                  <a:lnTo>
                    <a:pt x="4305" y="2576"/>
                  </a:lnTo>
                  <a:lnTo>
                    <a:pt x="3843" y="2787"/>
                  </a:lnTo>
                  <a:lnTo>
                    <a:pt x="3382" y="3018"/>
                  </a:lnTo>
                  <a:lnTo>
                    <a:pt x="2921" y="3267"/>
                  </a:lnTo>
                  <a:lnTo>
                    <a:pt x="2479" y="3517"/>
                  </a:lnTo>
                  <a:lnTo>
                    <a:pt x="1845" y="3901"/>
                  </a:lnTo>
                  <a:lnTo>
                    <a:pt x="1519" y="4113"/>
                  </a:lnTo>
                  <a:lnTo>
                    <a:pt x="1230" y="4343"/>
                  </a:lnTo>
                  <a:lnTo>
                    <a:pt x="1211" y="4228"/>
                  </a:lnTo>
                  <a:lnTo>
                    <a:pt x="1211" y="4094"/>
                  </a:lnTo>
                  <a:lnTo>
                    <a:pt x="1230" y="3978"/>
                  </a:lnTo>
                  <a:lnTo>
                    <a:pt x="1269" y="3882"/>
                  </a:lnTo>
                  <a:lnTo>
                    <a:pt x="1326" y="3767"/>
                  </a:lnTo>
                  <a:lnTo>
                    <a:pt x="1403" y="3690"/>
                  </a:lnTo>
                  <a:lnTo>
                    <a:pt x="1499" y="3613"/>
                  </a:lnTo>
                  <a:lnTo>
                    <a:pt x="1595" y="3536"/>
                  </a:lnTo>
                  <a:lnTo>
                    <a:pt x="1730" y="3498"/>
                  </a:lnTo>
                  <a:lnTo>
                    <a:pt x="1845" y="3460"/>
                  </a:lnTo>
                  <a:lnTo>
                    <a:pt x="1980" y="3421"/>
                  </a:lnTo>
                  <a:lnTo>
                    <a:pt x="2037" y="3402"/>
                  </a:lnTo>
                  <a:lnTo>
                    <a:pt x="2076" y="3363"/>
                  </a:lnTo>
                  <a:lnTo>
                    <a:pt x="2133" y="3287"/>
                  </a:lnTo>
                  <a:lnTo>
                    <a:pt x="2191" y="3191"/>
                  </a:lnTo>
                  <a:lnTo>
                    <a:pt x="2229" y="2998"/>
                  </a:lnTo>
                  <a:lnTo>
                    <a:pt x="2249" y="2922"/>
                  </a:lnTo>
                  <a:lnTo>
                    <a:pt x="2306" y="2825"/>
                  </a:lnTo>
                  <a:lnTo>
                    <a:pt x="2364" y="2768"/>
                  </a:lnTo>
                  <a:lnTo>
                    <a:pt x="2441" y="2729"/>
                  </a:lnTo>
                  <a:lnTo>
                    <a:pt x="2498" y="2691"/>
                  </a:lnTo>
                  <a:lnTo>
                    <a:pt x="2575" y="2672"/>
                  </a:lnTo>
                  <a:lnTo>
                    <a:pt x="2671" y="2672"/>
                  </a:lnTo>
                  <a:lnTo>
                    <a:pt x="2748" y="2691"/>
                  </a:lnTo>
                  <a:lnTo>
                    <a:pt x="2806" y="2710"/>
                  </a:lnTo>
                  <a:lnTo>
                    <a:pt x="2883" y="2768"/>
                  </a:lnTo>
                  <a:lnTo>
                    <a:pt x="2748" y="2883"/>
                  </a:lnTo>
                  <a:lnTo>
                    <a:pt x="2652" y="3018"/>
                  </a:lnTo>
                  <a:lnTo>
                    <a:pt x="2652" y="3056"/>
                  </a:lnTo>
                  <a:lnTo>
                    <a:pt x="2671" y="3094"/>
                  </a:lnTo>
                  <a:lnTo>
                    <a:pt x="2710" y="3094"/>
                  </a:lnTo>
                  <a:lnTo>
                    <a:pt x="2748" y="3075"/>
                  </a:lnTo>
                  <a:lnTo>
                    <a:pt x="2864" y="2979"/>
                  </a:lnTo>
                  <a:lnTo>
                    <a:pt x="2979" y="2883"/>
                  </a:lnTo>
                  <a:lnTo>
                    <a:pt x="2998" y="2922"/>
                  </a:lnTo>
                  <a:lnTo>
                    <a:pt x="3036" y="2941"/>
                  </a:lnTo>
                  <a:lnTo>
                    <a:pt x="3113" y="2941"/>
                  </a:lnTo>
                  <a:lnTo>
                    <a:pt x="3132" y="2922"/>
                  </a:lnTo>
                  <a:lnTo>
                    <a:pt x="3171" y="2902"/>
                  </a:lnTo>
                  <a:lnTo>
                    <a:pt x="3171" y="2864"/>
                  </a:lnTo>
                  <a:lnTo>
                    <a:pt x="3171" y="2825"/>
                  </a:lnTo>
                  <a:lnTo>
                    <a:pt x="3171" y="2787"/>
                  </a:lnTo>
                  <a:lnTo>
                    <a:pt x="3421" y="2729"/>
                  </a:lnTo>
                  <a:lnTo>
                    <a:pt x="3459" y="2710"/>
                  </a:lnTo>
                  <a:lnTo>
                    <a:pt x="3478" y="2691"/>
                  </a:lnTo>
                  <a:lnTo>
                    <a:pt x="3498" y="2633"/>
                  </a:lnTo>
                  <a:lnTo>
                    <a:pt x="3478" y="2576"/>
                  </a:lnTo>
                  <a:lnTo>
                    <a:pt x="3459" y="2556"/>
                  </a:lnTo>
                  <a:lnTo>
                    <a:pt x="3421" y="2556"/>
                  </a:lnTo>
                  <a:lnTo>
                    <a:pt x="3267" y="2576"/>
                  </a:lnTo>
                  <a:lnTo>
                    <a:pt x="3113" y="2614"/>
                  </a:lnTo>
                  <a:lnTo>
                    <a:pt x="3248" y="2307"/>
                  </a:lnTo>
                  <a:lnTo>
                    <a:pt x="3305" y="2172"/>
                  </a:lnTo>
                  <a:lnTo>
                    <a:pt x="3401" y="2038"/>
                  </a:lnTo>
                  <a:lnTo>
                    <a:pt x="3536" y="1884"/>
                  </a:lnTo>
                  <a:lnTo>
                    <a:pt x="3690" y="1749"/>
                  </a:lnTo>
                  <a:lnTo>
                    <a:pt x="3863" y="1634"/>
                  </a:lnTo>
                  <a:lnTo>
                    <a:pt x="4055" y="1557"/>
                  </a:lnTo>
                  <a:lnTo>
                    <a:pt x="4151" y="1538"/>
                  </a:lnTo>
                  <a:lnTo>
                    <a:pt x="4247" y="1538"/>
                  </a:lnTo>
                  <a:lnTo>
                    <a:pt x="4343" y="1557"/>
                  </a:lnTo>
                  <a:lnTo>
                    <a:pt x="4420" y="1577"/>
                  </a:lnTo>
                  <a:lnTo>
                    <a:pt x="4516" y="1634"/>
                  </a:lnTo>
                  <a:lnTo>
                    <a:pt x="4593" y="1711"/>
                  </a:lnTo>
                  <a:lnTo>
                    <a:pt x="4650" y="1807"/>
                  </a:lnTo>
                  <a:lnTo>
                    <a:pt x="4708" y="1922"/>
                  </a:lnTo>
                  <a:lnTo>
                    <a:pt x="4766" y="1961"/>
                  </a:lnTo>
                  <a:lnTo>
                    <a:pt x="4804" y="1980"/>
                  </a:lnTo>
                  <a:lnTo>
                    <a:pt x="4881" y="1980"/>
                  </a:lnTo>
                  <a:lnTo>
                    <a:pt x="4919" y="1942"/>
                  </a:lnTo>
                  <a:lnTo>
                    <a:pt x="5035" y="1807"/>
                  </a:lnTo>
                  <a:lnTo>
                    <a:pt x="5150" y="1692"/>
                  </a:lnTo>
                  <a:lnTo>
                    <a:pt x="5284" y="1615"/>
                  </a:lnTo>
                  <a:lnTo>
                    <a:pt x="5419" y="1577"/>
                  </a:lnTo>
                  <a:lnTo>
                    <a:pt x="5573" y="1557"/>
                  </a:lnTo>
                  <a:lnTo>
                    <a:pt x="5726" y="1577"/>
                  </a:lnTo>
                  <a:lnTo>
                    <a:pt x="5919" y="1634"/>
                  </a:lnTo>
                  <a:lnTo>
                    <a:pt x="6111" y="1730"/>
                  </a:lnTo>
                  <a:lnTo>
                    <a:pt x="6130" y="1769"/>
                  </a:lnTo>
                  <a:lnTo>
                    <a:pt x="6168" y="1788"/>
                  </a:lnTo>
                  <a:lnTo>
                    <a:pt x="6245" y="1788"/>
                  </a:lnTo>
                  <a:lnTo>
                    <a:pt x="6264" y="1769"/>
                  </a:lnTo>
                  <a:lnTo>
                    <a:pt x="6303" y="1749"/>
                  </a:lnTo>
                  <a:lnTo>
                    <a:pt x="6303" y="1711"/>
                  </a:lnTo>
                  <a:lnTo>
                    <a:pt x="6303" y="1673"/>
                  </a:lnTo>
                  <a:lnTo>
                    <a:pt x="6303" y="1634"/>
                  </a:lnTo>
                  <a:lnTo>
                    <a:pt x="6591" y="1404"/>
                  </a:lnTo>
                  <a:lnTo>
                    <a:pt x="6764" y="1308"/>
                  </a:lnTo>
                  <a:lnTo>
                    <a:pt x="6918" y="1231"/>
                  </a:lnTo>
                  <a:lnTo>
                    <a:pt x="7091" y="1173"/>
                  </a:lnTo>
                  <a:lnTo>
                    <a:pt x="7264" y="1135"/>
                  </a:lnTo>
                  <a:close/>
                  <a:moveTo>
                    <a:pt x="5707" y="270"/>
                  </a:moveTo>
                  <a:lnTo>
                    <a:pt x="5880" y="289"/>
                  </a:lnTo>
                  <a:lnTo>
                    <a:pt x="6034" y="328"/>
                  </a:lnTo>
                  <a:lnTo>
                    <a:pt x="6188" y="385"/>
                  </a:lnTo>
                  <a:lnTo>
                    <a:pt x="6341" y="481"/>
                  </a:lnTo>
                  <a:lnTo>
                    <a:pt x="6476" y="577"/>
                  </a:lnTo>
                  <a:lnTo>
                    <a:pt x="6591" y="712"/>
                  </a:lnTo>
                  <a:lnTo>
                    <a:pt x="6706" y="866"/>
                  </a:lnTo>
                  <a:lnTo>
                    <a:pt x="6802" y="1039"/>
                  </a:lnTo>
                  <a:lnTo>
                    <a:pt x="6802" y="1058"/>
                  </a:lnTo>
                  <a:lnTo>
                    <a:pt x="6649" y="1154"/>
                  </a:lnTo>
                  <a:lnTo>
                    <a:pt x="6514" y="1250"/>
                  </a:lnTo>
                  <a:lnTo>
                    <a:pt x="6380" y="1384"/>
                  </a:lnTo>
                  <a:lnTo>
                    <a:pt x="6264" y="1538"/>
                  </a:lnTo>
                  <a:lnTo>
                    <a:pt x="6207" y="1442"/>
                  </a:lnTo>
                  <a:lnTo>
                    <a:pt x="6149" y="1346"/>
                  </a:lnTo>
                  <a:lnTo>
                    <a:pt x="6072" y="1288"/>
                  </a:lnTo>
                  <a:lnTo>
                    <a:pt x="5995" y="1231"/>
                  </a:lnTo>
                  <a:lnTo>
                    <a:pt x="5899" y="1211"/>
                  </a:lnTo>
                  <a:lnTo>
                    <a:pt x="5803" y="1192"/>
                  </a:lnTo>
                  <a:lnTo>
                    <a:pt x="5707" y="1211"/>
                  </a:lnTo>
                  <a:lnTo>
                    <a:pt x="5611" y="1231"/>
                  </a:lnTo>
                  <a:lnTo>
                    <a:pt x="5419" y="1288"/>
                  </a:lnTo>
                  <a:lnTo>
                    <a:pt x="5208" y="1404"/>
                  </a:lnTo>
                  <a:lnTo>
                    <a:pt x="5015" y="1538"/>
                  </a:lnTo>
                  <a:lnTo>
                    <a:pt x="4862" y="1673"/>
                  </a:lnTo>
                  <a:lnTo>
                    <a:pt x="4766" y="1557"/>
                  </a:lnTo>
                  <a:lnTo>
                    <a:pt x="4670" y="1461"/>
                  </a:lnTo>
                  <a:lnTo>
                    <a:pt x="4554" y="1404"/>
                  </a:lnTo>
                  <a:lnTo>
                    <a:pt x="4420" y="1346"/>
                  </a:lnTo>
                  <a:lnTo>
                    <a:pt x="4285" y="1327"/>
                  </a:lnTo>
                  <a:lnTo>
                    <a:pt x="4151" y="1308"/>
                  </a:lnTo>
                  <a:lnTo>
                    <a:pt x="3997" y="1327"/>
                  </a:lnTo>
                  <a:lnTo>
                    <a:pt x="3863" y="1384"/>
                  </a:lnTo>
                  <a:lnTo>
                    <a:pt x="3690" y="1461"/>
                  </a:lnTo>
                  <a:lnTo>
                    <a:pt x="3536" y="1557"/>
                  </a:lnTo>
                  <a:lnTo>
                    <a:pt x="3401" y="1692"/>
                  </a:lnTo>
                  <a:lnTo>
                    <a:pt x="3286" y="1846"/>
                  </a:lnTo>
                  <a:lnTo>
                    <a:pt x="3190" y="1999"/>
                  </a:lnTo>
                  <a:lnTo>
                    <a:pt x="3113" y="2172"/>
                  </a:lnTo>
                  <a:lnTo>
                    <a:pt x="3056" y="2345"/>
                  </a:lnTo>
                  <a:lnTo>
                    <a:pt x="3017" y="2537"/>
                  </a:lnTo>
                  <a:lnTo>
                    <a:pt x="2940" y="2460"/>
                  </a:lnTo>
                  <a:lnTo>
                    <a:pt x="2844" y="2422"/>
                  </a:lnTo>
                  <a:lnTo>
                    <a:pt x="2748" y="2403"/>
                  </a:lnTo>
                  <a:lnTo>
                    <a:pt x="2633" y="2384"/>
                  </a:lnTo>
                  <a:lnTo>
                    <a:pt x="2518" y="2384"/>
                  </a:lnTo>
                  <a:lnTo>
                    <a:pt x="2422" y="2422"/>
                  </a:lnTo>
                  <a:lnTo>
                    <a:pt x="2326" y="2460"/>
                  </a:lnTo>
                  <a:lnTo>
                    <a:pt x="2249" y="2537"/>
                  </a:lnTo>
                  <a:lnTo>
                    <a:pt x="2172" y="2614"/>
                  </a:lnTo>
                  <a:lnTo>
                    <a:pt x="2114" y="2691"/>
                  </a:lnTo>
                  <a:lnTo>
                    <a:pt x="1999" y="2883"/>
                  </a:lnTo>
                  <a:lnTo>
                    <a:pt x="1922" y="3075"/>
                  </a:lnTo>
                  <a:lnTo>
                    <a:pt x="1864" y="3171"/>
                  </a:lnTo>
                  <a:lnTo>
                    <a:pt x="1768" y="3248"/>
                  </a:lnTo>
                  <a:lnTo>
                    <a:pt x="1499" y="3325"/>
                  </a:lnTo>
                  <a:lnTo>
                    <a:pt x="1403" y="3383"/>
                  </a:lnTo>
                  <a:lnTo>
                    <a:pt x="1288" y="3460"/>
                  </a:lnTo>
                  <a:lnTo>
                    <a:pt x="1192" y="3556"/>
                  </a:lnTo>
                  <a:lnTo>
                    <a:pt x="1115" y="3652"/>
                  </a:lnTo>
                  <a:lnTo>
                    <a:pt x="1057" y="3748"/>
                  </a:lnTo>
                  <a:lnTo>
                    <a:pt x="1019" y="3844"/>
                  </a:lnTo>
                  <a:lnTo>
                    <a:pt x="1000" y="3940"/>
                  </a:lnTo>
                  <a:lnTo>
                    <a:pt x="981" y="4055"/>
                  </a:lnTo>
                  <a:lnTo>
                    <a:pt x="981" y="4151"/>
                  </a:lnTo>
                  <a:lnTo>
                    <a:pt x="1000" y="4247"/>
                  </a:lnTo>
                  <a:lnTo>
                    <a:pt x="1038" y="4363"/>
                  </a:lnTo>
                  <a:lnTo>
                    <a:pt x="1096" y="4459"/>
                  </a:lnTo>
                  <a:lnTo>
                    <a:pt x="846" y="4670"/>
                  </a:lnTo>
                  <a:lnTo>
                    <a:pt x="596" y="4901"/>
                  </a:lnTo>
                  <a:lnTo>
                    <a:pt x="519" y="4747"/>
                  </a:lnTo>
                  <a:lnTo>
                    <a:pt x="443" y="4555"/>
                  </a:lnTo>
                  <a:lnTo>
                    <a:pt x="423" y="4363"/>
                  </a:lnTo>
                  <a:lnTo>
                    <a:pt x="423" y="4170"/>
                  </a:lnTo>
                  <a:lnTo>
                    <a:pt x="462" y="3978"/>
                  </a:lnTo>
                  <a:lnTo>
                    <a:pt x="519" y="3786"/>
                  </a:lnTo>
                  <a:lnTo>
                    <a:pt x="615" y="3613"/>
                  </a:lnTo>
                  <a:lnTo>
                    <a:pt x="750" y="3479"/>
                  </a:lnTo>
                  <a:lnTo>
                    <a:pt x="884" y="3383"/>
                  </a:lnTo>
                  <a:lnTo>
                    <a:pt x="1038" y="3325"/>
                  </a:lnTo>
                  <a:lnTo>
                    <a:pt x="1173" y="3248"/>
                  </a:lnTo>
                  <a:lnTo>
                    <a:pt x="1230" y="3191"/>
                  </a:lnTo>
                  <a:lnTo>
                    <a:pt x="1288" y="3133"/>
                  </a:lnTo>
                  <a:lnTo>
                    <a:pt x="1346" y="3037"/>
                  </a:lnTo>
                  <a:lnTo>
                    <a:pt x="1384" y="2922"/>
                  </a:lnTo>
                  <a:lnTo>
                    <a:pt x="1422" y="2691"/>
                  </a:lnTo>
                  <a:lnTo>
                    <a:pt x="1480" y="2460"/>
                  </a:lnTo>
                  <a:lnTo>
                    <a:pt x="1519" y="2345"/>
                  </a:lnTo>
                  <a:lnTo>
                    <a:pt x="1576" y="2230"/>
                  </a:lnTo>
                  <a:lnTo>
                    <a:pt x="1711" y="2076"/>
                  </a:lnTo>
                  <a:lnTo>
                    <a:pt x="1845" y="1942"/>
                  </a:lnTo>
                  <a:lnTo>
                    <a:pt x="1999" y="1846"/>
                  </a:lnTo>
                  <a:lnTo>
                    <a:pt x="2153" y="1749"/>
                  </a:lnTo>
                  <a:lnTo>
                    <a:pt x="2326" y="1692"/>
                  </a:lnTo>
                  <a:lnTo>
                    <a:pt x="2518" y="1653"/>
                  </a:lnTo>
                  <a:lnTo>
                    <a:pt x="2710" y="1634"/>
                  </a:lnTo>
                  <a:lnTo>
                    <a:pt x="2940" y="1634"/>
                  </a:lnTo>
                  <a:lnTo>
                    <a:pt x="2979" y="1615"/>
                  </a:lnTo>
                  <a:lnTo>
                    <a:pt x="3017" y="1577"/>
                  </a:lnTo>
                  <a:lnTo>
                    <a:pt x="3036" y="1538"/>
                  </a:lnTo>
                  <a:lnTo>
                    <a:pt x="3056" y="1404"/>
                  </a:lnTo>
                  <a:lnTo>
                    <a:pt x="3094" y="1288"/>
                  </a:lnTo>
                  <a:lnTo>
                    <a:pt x="3132" y="1192"/>
                  </a:lnTo>
                  <a:lnTo>
                    <a:pt x="3190" y="1096"/>
                  </a:lnTo>
                  <a:lnTo>
                    <a:pt x="3267" y="1019"/>
                  </a:lnTo>
                  <a:lnTo>
                    <a:pt x="3363" y="942"/>
                  </a:lnTo>
                  <a:lnTo>
                    <a:pt x="3440" y="885"/>
                  </a:lnTo>
                  <a:lnTo>
                    <a:pt x="3536" y="827"/>
                  </a:lnTo>
                  <a:lnTo>
                    <a:pt x="3651" y="808"/>
                  </a:lnTo>
                  <a:lnTo>
                    <a:pt x="3747" y="789"/>
                  </a:lnTo>
                  <a:lnTo>
                    <a:pt x="3863" y="789"/>
                  </a:lnTo>
                  <a:lnTo>
                    <a:pt x="3978" y="808"/>
                  </a:lnTo>
                  <a:lnTo>
                    <a:pt x="4093" y="827"/>
                  </a:lnTo>
                  <a:lnTo>
                    <a:pt x="4189" y="885"/>
                  </a:lnTo>
                  <a:lnTo>
                    <a:pt x="4285" y="942"/>
                  </a:lnTo>
                  <a:lnTo>
                    <a:pt x="4381" y="1039"/>
                  </a:lnTo>
                  <a:lnTo>
                    <a:pt x="4439" y="1077"/>
                  </a:lnTo>
                  <a:lnTo>
                    <a:pt x="4497" y="1077"/>
                  </a:lnTo>
                  <a:lnTo>
                    <a:pt x="4554" y="1058"/>
                  </a:lnTo>
                  <a:lnTo>
                    <a:pt x="4593" y="1000"/>
                  </a:lnTo>
                  <a:lnTo>
                    <a:pt x="4708" y="827"/>
                  </a:lnTo>
                  <a:lnTo>
                    <a:pt x="4804" y="673"/>
                  </a:lnTo>
                  <a:lnTo>
                    <a:pt x="4939" y="539"/>
                  </a:lnTo>
                  <a:lnTo>
                    <a:pt x="5092" y="443"/>
                  </a:lnTo>
                  <a:lnTo>
                    <a:pt x="5227" y="366"/>
                  </a:lnTo>
                  <a:lnTo>
                    <a:pt x="5381" y="308"/>
                  </a:lnTo>
                  <a:lnTo>
                    <a:pt x="5553" y="270"/>
                  </a:lnTo>
                  <a:close/>
                  <a:moveTo>
                    <a:pt x="13162" y="1500"/>
                  </a:moveTo>
                  <a:lnTo>
                    <a:pt x="13354" y="1538"/>
                  </a:lnTo>
                  <a:lnTo>
                    <a:pt x="13450" y="1557"/>
                  </a:lnTo>
                  <a:lnTo>
                    <a:pt x="13547" y="1615"/>
                  </a:lnTo>
                  <a:lnTo>
                    <a:pt x="13623" y="1673"/>
                  </a:lnTo>
                  <a:lnTo>
                    <a:pt x="13700" y="1730"/>
                  </a:lnTo>
                  <a:lnTo>
                    <a:pt x="13777" y="1826"/>
                  </a:lnTo>
                  <a:lnTo>
                    <a:pt x="13854" y="1922"/>
                  </a:lnTo>
                  <a:lnTo>
                    <a:pt x="13892" y="2018"/>
                  </a:lnTo>
                  <a:lnTo>
                    <a:pt x="13873" y="2076"/>
                  </a:lnTo>
                  <a:lnTo>
                    <a:pt x="13873" y="2134"/>
                  </a:lnTo>
                  <a:lnTo>
                    <a:pt x="13912" y="2172"/>
                  </a:lnTo>
                  <a:lnTo>
                    <a:pt x="13969" y="2211"/>
                  </a:lnTo>
                  <a:lnTo>
                    <a:pt x="14008" y="2345"/>
                  </a:lnTo>
                  <a:lnTo>
                    <a:pt x="14085" y="2441"/>
                  </a:lnTo>
                  <a:lnTo>
                    <a:pt x="14161" y="2499"/>
                  </a:lnTo>
                  <a:lnTo>
                    <a:pt x="14238" y="2537"/>
                  </a:lnTo>
                  <a:lnTo>
                    <a:pt x="14411" y="2556"/>
                  </a:lnTo>
                  <a:lnTo>
                    <a:pt x="14584" y="2576"/>
                  </a:lnTo>
                  <a:lnTo>
                    <a:pt x="14738" y="2595"/>
                  </a:lnTo>
                  <a:lnTo>
                    <a:pt x="14872" y="2653"/>
                  </a:lnTo>
                  <a:lnTo>
                    <a:pt x="14968" y="2710"/>
                  </a:lnTo>
                  <a:lnTo>
                    <a:pt x="15064" y="2768"/>
                  </a:lnTo>
                  <a:lnTo>
                    <a:pt x="15141" y="2845"/>
                  </a:lnTo>
                  <a:lnTo>
                    <a:pt x="15218" y="2941"/>
                  </a:lnTo>
                  <a:lnTo>
                    <a:pt x="15276" y="3018"/>
                  </a:lnTo>
                  <a:lnTo>
                    <a:pt x="15333" y="3114"/>
                  </a:lnTo>
                  <a:lnTo>
                    <a:pt x="15353" y="3229"/>
                  </a:lnTo>
                  <a:lnTo>
                    <a:pt x="15410" y="3440"/>
                  </a:lnTo>
                  <a:lnTo>
                    <a:pt x="15410" y="3652"/>
                  </a:lnTo>
                  <a:lnTo>
                    <a:pt x="15372" y="3882"/>
                  </a:lnTo>
                  <a:lnTo>
                    <a:pt x="15295" y="4113"/>
                  </a:lnTo>
                  <a:lnTo>
                    <a:pt x="15276" y="4170"/>
                  </a:lnTo>
                  <a:lnTo>
                    <a:pt x="15295" y="4209"/>
                  </a:lnTo>
                  <a:lnTo>
                    <a:pt x="15314" y="4228"/>
                  </a:lnTo>
                  <a:lnTo>
                    <a:pt x="15372" y="4267"/>
                  </a:lnTo>
                  <a:lnTo>
                    <a:pt x="15449" y="4286"/>
                  </a:lnTo>
                  <a:lnTo>
                    <a:pt x="15487" y="4267"/>
                  </a:lnTo>
                  <a:lnTo>
                    <a:pt x="15506" y="4228"/>
                  </a:lnTo>
                  <a:lnTo>
                    <a:pt x="15545" y="4170"/>
                  </a:lnTo>
                  <a:lnTo>
                    <a:pt x="15679" y="4132"/>
                  </a:lnTo>
                  <a:lnTo>
                    <a:pt x="15833" y="4113"/>
                  </a:lnTo>
                  <a:lnTo>
                    <a:pt x="15968" y="4132"/>
                  </a:lnTo>
                  <a:lnTo>
                    <a:pt x="16083" y="4151"/>
                  </a:lnTo>
                  <a:lnTo>
                    <a:pt x="16217" y="4170"/>
                  </a:lnTo>
                  <a:lnTo>
                    <a:pt x="16333" y="4228"/>
                  </a:lnTo>
                  <a:lnTo>
                    <a:pt x="16429" y="4286"/>
                  </a:lnTo>
                  <a:lnTo>
                    <a:pt x="16525" y="4363"/>
                  </a:lnTo>
                  <a:lnTo>
                    <a:pt x="16621" y="4459"/>
                  </a:lnTo>
                  <a:lnTo>
                    <a:pt x="16678" y="4555"/>
                  </a:lnTo>
                  <a:lnTo>
                    <a:pt x="16736" y="4651"/>
                  </a:lnTo>
                  <a:lnTo>
                    <a:pt x="16775" y="4785"/>
                  </a:lnTo>
                  <a:lnTo>
                    <a:pt x="16794" y="4901"/>
                  </a:lnTo>
                  <a:lnTo>
                    <a:pt x="16794" y="5035"/>
                  </a:lnTo>
                  <a:lnTo>
                    <a:pt x="16775" y="5189"/>
                  </a:lnTo>
                  <a:lnTo>
                    <a:pt x="16736" y="5323"/>
                  </a:lnTo>
                  <a:lnTo>
                    <a:pt x="16736" y="5381"/>
                  </a:lnTo>
                  <a:lnTo>
                    <a:pt x="16736" y="5419"/>
                  </a:lnTo>
                  <a:lnTo>
                    <a:pt x="16755" y="5458"/>
                  </a:lnTo>
                  <a:lnTo>
                    <a:pt x="16775" y="5477"/>
                  </a:lnTo>
                  <a:lnTo>
                    <a:pt x="16851" y="5496"/>
                  </a:lnTo>
                  <a:lnTo>
                    <a:pt x="16909" y="5496"/>
                  </a:lnTo>
                  <a:lnTo>
                    <a:pt x="16947" y="5477"/>
                  </a:lnTo>
                  <a:lnTo>
                    <a:pt x="17485" y="5400"/>
                  </a:lnTo>
                  <a:lnTo>
                    <a:pt x="17562" y="5439"/>
                  </a:lnTo>
                  <a:lnTo>
                    <a:pt x="17658" y="5496"/>
                  </a:lnTo>
                  <a:lnTo>
                    <a:pt x="17716" y="5554"/>
                  </a:lnTo>
                  <a:lnTo>
                    <a:pt x="17774" y="5612"/>
                  </a:lnTo>
                  <a:lnTo>
                    <a:pt x="17812" y="5688"/>
                  </a:lnTo>
                  <a:lnTo>
                    <a:pt x="17851" y="5746"/>
                  </a:lnTo>
                  <a:lnTo>
                    <a:pt x="17870" y="5842"/>
                  </a:lnTo>
                  <a:lnTo>
                    <a:pt x="17870" y="5919"/>
                  </a:lnTo>
                  <a:lnTo>
                    <a:pt x="17889" y="6092"/>
                  </a:lnTo>
                  <a:lnTo>
                    <a:pt x="17889" y="6246"/>
                  </a:lnTo>
                  <a:lnTo>
                    <a:pt x="17851" y="6419"/>
                  </a:lnTo>
                  <a:lnTo>
                    <a:pt x="17812" y="6572"/>
                  </a:lnTo>
                  <a:lnTo>
                    <a:pt x="17793" y="6611"/>
                  </a:lnTo>
                  <a:lnTo>
                    <a:pt x="17812" y="6649"/>
                  </a:lnTo>
                  <a:lnTo>
                    <a:pt x="17697" y="6534"/>
                  </a:lnTo>
                  <a:lnTo>
                    <a:pt x="17562" y="6419"/>
                  </a:lnTo>
                  <a:lnTo>
                    <a:pt x="17409" y="6322"/>
                  </a:lnTo>
                  <a:lnTo>
                    <a:pt x="17236" y="6265"/>
                  </a:lnTo>
                  <a:lnTo>
                    <a:pt x="17082" y="6207"/>
                  </a:lnTo>
                  <a:lnTo>
                    <a:pt x="16909" y="6169"/>
                  </a:lnTo>
                  <a:lnTo>
                    <a:pt x="16717" y="6169"/>
                  </a:lnTo>
                  <a:lnTo>
                    <a:pt x="16544" y="6188"/>
                  </a:lnTo>
                  <a:lnTo>
                    <a:pt x="16506" y="6053"/>
                  </a:lnTo>
                  <a:lnTo>
                    <a:pt x="16448" y="5919"/>
                  </a:lnTo>
                  <a:lnTo>
                    <a:pt x="16390" y="5823"/>
                  </a:lnTo>
                  <a:lnTo>
                    <a:pt x="16313" y="5708"/>
                  </a:lnTo>
                  <a:lnTo>
                    <a:pt x="16217" y="5612"/>
                  </a:lnTo>
                  <a:lnTo>
                    <a:pt x="16121" y="5554"/>
                  </a:lnTo>
                  <a:lnTo>
                    <a:pt x="16006" y="5477"/>
                  </a:lnTo>
                  <a:lnTo>
                    <a:pt x="15910" y="5439"/>
                  </a:lnTo>
                  <a:lnTo>
                    <a:pt x="15775" y="5400"/>
                  </a:lnTo>
                  <a:lnTo>
                    <a:pt x="15660" y="5381"/>
                  </a:lnTo>
                  <a:lnTo>
                    <a:pt x="15545" y="5381"/>
                  </a:lnTo>
                  <a:lnTo>
                    <a:pt x="15410" y="5419"/>
                  </a:lnTo>
                  <a:lnTo>
                    <a:pt x="15295" y="5458"/>
                  </a:lnTo>
                  <a:lnTo>
                    <a:pt x="15180" y="5515"/>
                  </a:lnTo>
                  <a:lnTo>
                    <a:pt x="15064" y="5592"/>
                  </a:lnTo>
                  <a:lnTo>
                    <a:pt x="14949" y="5688"/>
                  </a:lnTo>
                  <a:lnTo>
                    <a:pt x="14834" y="5535"/>
                  </a:lnTo>
                  <a:lnTo>
                    <a:pt x="14526" y="5189"/>
                  </a:lnTo>
                  <a:lnTo>
                    <a:pt x="14219" y="4862"/>
                  </a:lnTo>
                  <a:lnTo>
                    <a:pt x="13912" y="4555"/>
                  </a:lnTo>
                  <a:lnTo>
                    <a:pt x="13585" y="4247"/>
                  </a:lnTo>
                  <a:lnTo>
                    <a:pt x="13239" y="3940"/>
                  </a:lnTo>
                  <a:lnTo>
                    <a:pt x="12893" y="3671"/>
                  </a:lnTo>
                  <a:lnTo>
                    <a:pt x="12528" y="3402"/>
                  </a:lnTo>
                  <a:lnTo>
                    <a:pt x="12163" y="3152"/>
                  </a:lnTo>
                  <a:lnTo>
                    <a:pt x="11779" y="2922"/>
                  </a:lnTo>
                  <a:lnTo>
                    <a:pt x="11395" y="2710"/>
                  </a:lnTo>
                  <a:lnTo>
                    <a:pt x="10991" y="2518"/>
                  </a:lnTo>
                  <a:lnTo>
                    <a:pt x="10588" y="2345"/>
                  </a:lnTo>
                  <a:lnTo>
                    <a:pt x="10184" y="2191"/>
                  </a:lnTo>
                  <a:lnTo>
                    <a:pt x="9761" y="2076"/>
                  </a:lnTo>
                  <a:lnTo>
                    <a:pt x="9339" y="1961"/>
                  </a:lnTo>
                  <a:lnTo>
                    <a:pt x="8916" y="1884"/>
                  </a:lnTo>
                  <a:lnTo>
                    <a:pt x="9031" y="1788"/>
                  </a:lnTo>
                  <a:lnTo>
                    <a:pt x="9147" y="1692"/>
                  </a:lnTo>
                  <a:lnTo>
                    <a:pt x="9262" y="1634"/>
                  </a:lnTo>
                  <a:lnTo>
                    <a:pt x="9377" y="1596"/>
                  </a:lnTo>
                  <a:lnTo>
                    <a:pt x="9492" y="1577"/>
                  </a:lnTo>
                  <a:lnTo>
                    <a:pt x="9588" y="1596"/>
                  </a:lnTo>
                  <a:lnTo>
                    <a:pt x="9704" y="1634"/>
                  </a:lnTo>
                  <a:lnTo>
                    <a:pt x="9800" y="1692"/>
                  </a:lnTo>
                  <a:lnTo>
                    <a:pt x="9992" y="1807"/>
                  </a:lnTo>
                  <a:lnTo>
                    <a:pt x="10165" y="1922"/>
                  </a:lnTo>
                  <a:lnTo>
                    <a:pt x="10280" y="1980"/>
                  </a:lnTo>
                  <a:lnTo>
                    <a:pt x="10338" y="1999"/>
                  </a:lnTo>
                  <a:lnTo>
                    <a:pt x="10415" y="1999"/>
                  </a:lnTo>
                  <a:lnTo>
                    <a:pt x="10530" y="1980"/>
                  </a:lnTo>
                  <a:lnTo>
                    <a:pt x="10645" y="1922"/>
                  </a:lnTo>
                  <a:lnTo>
                    <a:pt x="10741" y="1846"/>
                  </a:lnTo>
                  <a:lnTo>
                    <a:pt x="10857" y="1788"/>
                  </a:lnTo>
                  <a:lnTo>
                    <a:pt x="11087" y="1711"/>
                  </a:lnTo>
                  <a:lnTo>
                    <a:pt x="11337" y="1673"/>
                  </a:lnTo>
                  <a:lnTo>
                    <a:pt x="11568" y="1692"/>
                  </a:lnTo>
                  <a:lnTo>
                    <a:pt x="11683" y="1711"/>
                  </a:lnTo>
                  <a:lnTo>
                    <a:pt x="11798" y="1749"/>
                  </a:lnTo>
                  <a:lnTo>
                    <a:pt x="11894" y="1788"/>
                  </a:lnTo>
                  <a:lnTo>
                    <a:pt x="11990" y="1846"/>
                  </a:lnTo>
                  <a:lnTo>
                    <a:pt x="12067" y="1903"/>
                  </a:lnTo>
                  <a:lnTo>
                    <a:pt x="12144" y="1999"/>
                  </a:lnTo>
                  <a:lnTo>
                    <a:pt x="12221" y="2095"/>
                  </a:lnTo>
                  <a:lnTo>
                    <a:pt x="12259" y="2191"/>
                  </a:lnTo>
                  <a:lnTo>
                    <a:pt x="12298" y="2307"/>
                  </a:lnTo>
                  <a:lnTo>
                    <a:pt x="12298" y="2441"/>
                  </a:lnTo>
                  <a:lnTo>
                    <a:pt x="12182" y="2422"/>
                  </a:lnTo>
                  <a:lnTo>
                    <a:pt x="12048" y="2403"/>
                  </a:lnTo>
                  <a:lnTo>
                    <a:pt x="12009" y="2422"/>
                  </a:lnTo>
                  <a:lnTo>
                    <a:pt x="11990" y="2441"/>
                  </a:lnTo>
                  <a:lnTo>
                    <a:pt x="11990" y="2480"/>
                  </a:lnTo>
                  <a:lnTo>
                    <a:pt x="12029" y="2518"/>
                  </a:lnTo>
                  <a:lnTo>
                    <a:pt x="12298" y="2614"/>
                  </a:lnTo>
                  <a:lnTo>
                    <a:pt x="12432" y="2691"/>
                  </a:lnTo>
                  <a:lnTo>
                    <a:pt x="12547" y="2768"/>
                  </a:lnTo>
                  <a:lnTo>
                    <a:pt x="12663" y="2845"/>
                  </a:lnTo>
                  <a:lnTo>
                    <a:pt x="12778" y="2941"/>
                  </a:lnTo>
                  <a:lnTo>
                    <a:pt x="12970" y="3171"/>
                  </a:lnTo>
                  <a:lnTo>
                    <a:pt x="13009" y="3191"/>
                  </a:lnTo>
                  <a:lnTo>
                    <a:pt x="13047" y="3210"/>
                  </a:lnTo>
                  <a:lnTo>
                    <a:pt x="13085" y="3191"/>
                  </a:lnTo>
                  <a:lnTo>
                    <a:pt x="13124" y="3171"/>
                  </a:lnTo>
                  <a:lnTo>
                    <a:pt x="13143" y="3152"/>
                  </a:lnTo>
                  <a:lnTo>
                    <a:pt x="13162" y="3114"/>
                  </a:lnTo>
                  <a:lnTo>
                    <a:pt x="13162" y="3075"/>
                  </a:lnTo>
                  <a:lnTo>
                    <a:pt x="13143" y="3018"/>
                  </a:lnTo>
                  <a:lnTo>
                    <a:pt x="13009" y="2864"/>
                  </a:lnTo>
                  <a:lnTo>
                    <a:pt x="12836" y="2729"/>
                  </a:lnTo>
                  <a:lnTo>
                    <a:pt x="12989" y="2710"/>
                  </a:lnTo>
                  <a:lnTo>
                    <a:pt x="13124" y="2691"/>
                  </a:lnTo>
                  <a:lnTo>
                    <a:pt x="13258" y="2691"/>
                  </a:lnTo>
                  <a:lnTo>
                    <a:pt x="13393" y="2710"/>
                  </a:lnTo>
                  <a:lnTo>
                    <a:pt x="13508" y="2749"/>
                  </a:lnTo>
                  <a:lnTo>
                    <a:pt x="13623" y="2787"/>
                  </a:lnTo>
                  <a:lnTo>
                    <a:pt x="13739" y="2845"/>
                  </a:lnTo>
                  <a:lnTo>
                    <a:pt x="13835" y="2922"/>
                  </a:lnTo>
                  <a:lnTo>
                    <a:pt x="13912" y="3018"/>
                  </a:lnTo>
                  <a:lnTo>
                    <a:pt x="13988" y="3114"/>
                  </a:lnTo>
                  <a:lnTo>
                    <a:pt x="14046" y="3210"/>
                  </a:lnTo>
                  <a:lnTo>
                    <a:pt x="14065" y="3325"/>
                  </a:lnTo>
                  <a:lnTo>
                    <a:pt x="14085" y="3460"/>
                  </a:lnTo>
                  <a:lnTo>
                    <a:pt x="14065" y="3594"/>
                  </a:lnTo>
                  <a:lnTo>
                    <a:pt x="14027" y="3748"/>
                  </a:lnTo>
                  <a:lnTo>
                    <a:pt x="13969" y="3901"/>
                  </a:lnTo>
                  <a:lnTo>
                    <a:pt x="13950" y="3959"/>
                  </a:lnTo>
                  <a:lnTo>
                    <a:pt x="13969" y="4017"/>
                  </a:lnTo>
                  <a:lnTo>
                    <a:pt x="14027" y="4055"/>
                  </a:lnTo>
                  <a:lnTo>
                    <a:pt x="14065" y="4074"/>
                  </a:lnTo>
                  <a:lnTo>
                    <a:pt x="14200" y="4094"/>
                  </a:lnTo>
                  <a:lnTo>
                    <a:pt x="14315" y="4132"/>
                  </a:lnTo>
                  <a:lnTo>
                    <a:pt x="14430" y="4190"/>
                  </a:lnTo>
                  <a:lnTo>
                    <a:pt x="14526" y="4247"/>
                  </a:lnTo>
                  <a:lnTo>
                    <a:pt x="14603" y="4305"/>
                  </a:lnTo>
                  <a:lnTo>
                    <a:pt x="14680" y="4382"/>
                  </a:lnTo>
                  <a:lnTo>
                    <a:pt x="14738" y="4459"/>
                  </a:lnTo>
                  <a:lnTo>
                    <a:pt x="14795" y="4555"/>
                  </a:lnTo>
                  <a:lnTo>
                    <a:pt x="14834" y="4651"/>
                  </a:lnTo>
                  <a:lnTo>
                    <a:pt x="14872" y="4747"/>
                  </a:lnTo>
                  <a:lnTo>
                    <a:pt x="14892" y="4958"/>
                  </a:lnTo>
                  <a:lnTo>
                    <a:pt x="14892" y="5189"/>
                  </a:lnTo>
                  <a:lnTo>
                    <a:pt x="14834" y="5419"/>
                  </a:lnTo>
                  <a:lnTo>
                    <a:pt x="14834" y="5477"/>
                  </a:lnTo>
                  <a:lnTo>
                    <a:pt x="14853" y="5515"/>
                  </a:lnTo>
                  <a:lnTo>
                    <a:pt x="14892" y="5554"/>
                  </a:lnTo>
                  <a:lnTo>
                    <a:pt x="14930" y="5573"/>
                  </a:lnTo>
                  <a:lnTo>
                    <a:pt x="14988" y="5573"/>
                  </a:lnTo>
                  <a:lnTo>
                    <a:pt x="15026" y="5535"/>
                  </a:lnTo>
                  <a:lnTo>
                    <a:pt x="15103" y="5362"/>
                  </a:lnTo>
                  <a:lnTo>
                    <a:pt x="15141" y="5208"/>
                  </a:lnTo>
                  <a:lnTo>
                    <a:pt x="15180" y="5054"/>
                  </a:lnTo>
                  <a:lnTo>
                    <a:pt x="15180" y="4901"/>
                  </a:lnTo>
                  <a:lnTo>
                    <a:pt x="15161" y="4747"/>
                  </a:lnTo>
                  <a:lnTo>
                    <a:pt x="15103" y="4593"/>
                  </a:lnTo>
                  <a:lnTo>
                    <a:pt x="15045" y="4459"/>
                  </a:lnTo>
                  <a:lnTo>
                    <a:pt x="14968" y="4343"/>
                  </a:lnTo>
                  <a:lnTo>
                    <a:pt x="14834" y="4170"/>
                  </a:lnTo>
                  <a:lnTo>
                    <a:pt x="14661" y="4036"/>
                  </a:lnTo>
                  <a:lnTo>
                    <a:pt x="14469" y="3940"/>
                  </a:lnTo>
                  <a:lnTo>
                    <a:pt x="14257" y="3863"/>
                  </a:lnTo>
                  <a:lnTo>
                    <a:pt x="14296" y="3690"/>
                  </a:lnTo>
                  <a:lnTo>
                    <a:pt x="14296" y="3517"/>
                  </a:lnTo>
                  <a:lnTo>
                    <a:pt x="14277" y="3344"/>
                  </a:lnTo>
                  <a:lnTo>
                    <a:pt x="14238" y="3191"/>
                  </a:lnTo>
                  <a:lnTo>
                    <a:pt x="14181" y="3037"/>
                  </a:lnTo>
                  <a:lnTo>
                    <a:pt x="14104" y="2902"/>
                  </a:lnTo>
                  <a:lnTo>
                    <a:pt x="14008" y="2768"/>
                  </a:lnTo>
                  <a:lnTo>
                    <a:pt x="13912" y="2653"/>
                  </a:lnTo>
                  <a:lnTo>
                    <a:pt x="13777" y="2556"/>
                  </a:lnTo>
                  <a:lnTo>
                    <a:pt x="13643" y="2480"/>
                  </a:lnTo>
                  <a:lnTo>
                    <a:pt x="13508" y="2441"/>
                  </a:lnTo>
                  <a:lnTo>
                    <a:pt x="13354" y="2403"/>
                  </a:lnTo>
                  <a:lnTo>
                    <a:pt x="13201" y="2422"/>
                  </a:lnTo>
                  <a:lnTo>
                    <a:pt x="13047" y="2460"/>
                  </a:lnTo>
                  <a:lnTo>
                    <a:pt x="12874" y="2537"/>
                  </a:lnTo>
                  <a:lnTo>
                    <a:pt x="12720" y="2653"/>
                  </a:lnTo>
                  <a:lnTo>
                    <a:pt x="12547" y="2537"/>
                  </a:lnTo>
                  <a:lnTo>
                    <a:pt x="12547" y="2307"/>
                  </a:lnTo>
                  <a:lnTo>
                    <a:pt x="12509" y="2095"/>
                  </a:lnTo>
                  <a:lnTo>
                    <a:pt x="12432" y="1922"/>
                  </a:lnTo>
                  <a:lnTo>
                    <a:pt x="12317" y="1769"/>
                  </a:lnTo>
                  <a:lnTo>
                    <a:pt x="12317" y="1730"/>
                  </a:lnTo>
                  <a:lnTo>
                    <a:pt x="12317" y="1692"/>
                  </a:lnTo>
                  <a:lnTo>
                    <a:pt x="12528" y="1615"/>
                  </a:lnTo>
                  <a:lnTo>
                    <a:pt x="12740" y="1557"/>
                  </a:lnTo>
                  <a:lnTo>
                    <a:pt x="12951" y="1519"/>
                  </a:lnTo>
                  <a:lnTo>
                    <a:pt x="13162" y="1500"/>
                  </a:lnTo>
                  <a:close/>
                  <a:moveTo>
                    <a:pt x="15660" y="5612"/>
                  </a:moveTo>
                  <a:lnTo>
                    <a:pt x="15756" y="5631"/>
                  </a:lnTo>
                  <a:lnTo>
                    <a:pt x="15852" y="5650"/>
                  </a:lnTo>
                  <a:lnTo>
                    <a:pt x="15948" y="5688"/>
                  </a:lnTo>
                  <a:lnTo>
                    <a:pt x="16025" y="5746"/>
                  </a:lnTo>
                  <a:lnTo>
                    <a:pt x="16102" y="5823"/>
                  </a:lnTo>
                  <a:lnTo>
                    <a:pt x="16160" y="5900"/>
                  </a:lnTo>
                  <a:lnTo>
                    <a:pt x="16217" y="5996"/>
                  </a:lnTo>
                  <a:lnTo>
                    <a:pt x="16256" y="6092"/>
                  </a:lnTo>
                  <a:lnTo>
                    <a:pt x="16275" y="6207"/>
                  </a:lnTo>
                  <a:lnTo>
                    <a:pt x="16294" y="6322"/>
                  </a:lnTo>
                  <a:lnTo>
                    <a:pt x="16313" y="6380"/>
                  </a:lnTo>
                  <a:lnTo>
                    <a:pt x="16333" y="6438"/>
                  </a:lnTo>
                  <a:lnTo>
                    <a:pt x="16390" y="6476"/>
                  </a:lnTo>
                  <a:lnTo>
                    <a:pt x="16448" y="6476"/>
                  </a:lnTo>
                  <a:lnTo>
                    <a:pt x="16582" y="6438"/>
                  </a:lnTo>
                  <a:lnTo>
                    <a:pt x="16736" y="6419"/>
                  </a:lnTo>
                  <a:lnTo>
                    <a:pt x="16890" y="6419"/>
                  </a:lnTo>
                  <a:lnTo>
                    <a:pt x="17024" y="6438"/>
                  </a:lnTo>
                  <a:lnTo>
                    <a:pt x="17178" y="6476"/>
                  </a:lnTo>
                  <a:lnTo>
                    <a:pt x="17293" y="6534"/>
                  </a:lnTo>
                  <a:lnTo>
                    <a:pt x="17428" y="6611"/>
                  </a:lnTo>
                  <a:lnTo>
                    <a:pt x="17543" y="6707"/>
                  </a:lnTo>
                  <a:lnTo>
                    <a:pt x="17639" y="6841"/>
                  </a:lnTo>
                  <a:lnTo>
                    <a:pt x="17716" y="6976"/>
                  </a:lnTo>
                  <a:lnTo>
                    <a:pt x="17774" y="7110"/>
                  </a:lnTo>
                  <a:lnTo>
                    <a:pt x="17793" y="7264"/>
                  </a:lnTo>
                  <a:lnTo>
                    <a:pt x="17812" y="7398"/>
                  </a:lnTo>
                  <a:lnTo>
                    <a:pt x="17793" y="7552"/>
                  </a:lnTo>
                  <a:lnTo>
                    <a:pt x="17774" y="7706"/>
                  </a:lnTo>
                  <a:lnTo>
                    <a:pt x="17716" y="7840"/>
                  </a:lnTo>
                  <a:lnTo>
                    <a:pt x="17639" y="7744"/>
                  </a:lnTo>
                  <a:lnTo>
                    <a:pt x="17524" y="7667"/>
                  </a:lnTo>
                  <a:lnTo>
                    <a:pt x="17466" y="7667"/>
                  </a:lnTo>
                  <a:lnTo>
                    <a:pt x="17447" y="7706"/>
                  </a:lnTo>
                  <a:lnTo>
                    <a:pt x="17447" y="7744"/>
                  </a:lnTo>
                  <a:lnTo>
                    <a:pt x="17505" y="7860"/>
                  </a:lnTo>
                  <a:lnTo>
                    <a:pt x="17562" y="7975"/>
                  </a:lnTo>
                  <a:lnTo>
                    <a:pt x="17620" y="8090"/>
                  </a:lnTo>
                  <a:lnTo>
                    <a:pt x="17678" y="8205"/>
                  </a:lnTo>
                  <a:lnTo>
                    <a:pt x="17716" y="8340"/>
                  </a:lnTo>
                  <a:lnTo>
                    <a:pt x="17735" y="8474"/>
                  </a:lnTo>
                  <a:lnTo>
                    <a:pt x="17774" y="8763"/>
                  </a:lnTo>
                  <a:lnTo>
                    <a:pt x="17793" y="8801"/>
                  </a:lnTo>
                  <a:lnTo>
                    <a:pt x="17812" y="8840"/>
                  </a:lnTo>
                  <a:lnTo>
                    <a:pt x="17851" y="8840"/>
                  </a:lnTo>
                  <a:lnTo>
                    <a:pt x="17908" y="8859"/>
                  </a:lnTo>
                  <a:lnTo>
                    <a:pt x="17947" y="8840"/>
                  </a:lnTo>
                  <a:lnTo>
                    <a:pt x="17985" y="8820"/>
                  </a:lnTo>
                  <a:lnTo>
                    <a:pt x="18004" y="8801"/>
                  </a:lnTo>
                  <a:lnTo>
                    <a:pt x="18023" y="8743"/>
                  </a:lnTo>
                  <a:lnTo>
                    <a:pt x="18004" y="8609"/>
                  </a:lnTo>
                  <a:lnTo>
                    <a:pt x="17985" y="8455"/>
                  </a:lnTo>
                  <a:lnTo>
                    <a:pt x="17947" y="8302"/>
                  </a:lnTo>
                  <a:lnTo>
                    <a:pt x="17889" y="8148"/>
                  </a:lnTo>
                  <a:lnTo>
                    <a:pt x="18023" y="8148"/>
                  </a:lnTo>
                  <a:lnTo>
                    <a:pt x="18139" y="8167"/>
                  </a:lnTo>
                  <a:lnTo>
                    <a:pt x="18254" y="8225"/>
                  </a:lnTo>
                  <a:lnTo>
                    <a:pt x="18331" y="8302"/>
                  </a:lnTo>
                  <a:lnTo>
                    <a:pt x="18408" y="8378"/>
                  </a:lnTo>
                  <a:lnTo>
                    <a:pt x="18485" y="8494"/>
                  </a:lnTo>
                  <a:lnTo>
                    <a:pt x="18523" y="8609"/>
                  </a:lnTo>
                  <a:lnTo>
                    <a:pt x="18561" y="8724"/>
                  </a:lnTo>
                  <a:lnTo>
                    <a:pt x="18600" y="8859"/>
                  </a:lnTo>
                  <a:lnTo>
                    <a:pt x="18600" y="8974"/>
                  </a:lnTo>
                  <a:lnTo>
                    <a:pt x="18600" y="9109"/>
                  </a:lnTo>
                  <a:lnTo>
                    <a:pt x="18600" y="9243"/>
                  </a:lnTo>
                  <a:lnTo>
                    <a:pt x="18581" y="9378"/>
                  </a:lnTo>
                  <a:lnTo>
                    <a:pt x="18542" y="9493"/>
                  </a:lnTo>
                  <a:lnTo>
                    <a:pt x="18485" y="9608"/>
                  </a:lnTo>
                  <a:lnTo>
                    <a:pt x="18427" y="9685"/>
                  </a:lnTo>
                  <a:lnTo>
                    <a:pt x="18408" y="9743"/>
                  </a:lnTo>
                  <a:lnTo>
                    <a:pt x="18408" y="9781"/>
                  </a:lnTo>
                  <a:lnTo>
                    <a:pt x="18427" y="9839"/>
                  </a:lnTo>
                  <a:lnTo>
                    <a:pt x="18465" y="9877"/>
                  </a:lnTo>
                  <a:lnTo>
                    <a:pt x="18542" y="9935"/>
                  </a:lnTo>
                  <a:lnTo>
                    <a:pt x="18619" y="10031"/>
                  </a:lnTo>
                  <a:lnTo>
                    <a:pt x="18734" y="10223"/>
                  </a:lnTo>
                  <a:lnTo>
                    <a:pt x="18830" y="10454"/>
                  </a:lnTo>
                  <a:lnTo>
                    <a:pt x="18850" y="10569"/>
                  </a:lnTo>
                  <a:lnTo>
                    <a:pt x="18869" y="10684"/>
                  </a:lnTo>
                  <a:lnTo>
                    <a:pt x="18869" y="10799"/>
                  </a:lnTo>
                  <a:lnTo>
                    <a:pt x="18869" y="10915"/>
                  </a:lnTo>
                  <a:lnTo>
                    <a:pt x="18850" y="11030"/>
                  </a:lnTo>
                  <a:lnTo>
                    <a:pt x="18792" y="11126"/>
                  </a:lnTo>
                  <a:lnTo>
                    <a:pt x="18734" y="11222"/>
                  </a:lnTo>
                  <a:lnTo>
                    <a:pt x="18658" y="11299"/>
                  </a:lnTo>
                  <a:lnTo>
                    <a:pt x="18581" y="11357"/>
                  </a:lnTo>
                  <a:lnTo>
                    <a:pt x="18446" y="11414"/>
                  </a:lnTo>
                  <a:lnTo>
                    <a:pt x="18408" y="11433"/>
                  </a:lnTo>
                  <a:lnTo>
                    <a:pt x="18389" y="11472"/>
                  </a:lnTo>
                  <a:lnTo>
                    <a:pt x="18369" y="11529"/>
                  </a:lnTo>
                  <a:lnTo>
                    <a:pt x="18389" y="11568"/>
                  </a:lnTo>
                  <a:lnTo>
                    <a:pt x="18408" y="11606"/>
                  </a:lnTo>
                  <a:lnTo>
                    <a:pt x="18446" y="11645"/>
                  </a:lnTo>
                  <a:lnTo>
                    <a:pt x="18485" y="11645"/>
                  </a:lnTo>
                  <a:lnTo>
                    <a:pt x="18542" y="11664"/>
                  </a:lnTo>
                  <a:lnTo>
                    <a:pt x="18734" y="11933"/>
                  </a:lnTo>
                  <a:lnTo>
                    <a:pt x="18830" y="12106"/>
                  </a:lnTo>
                  <a:lnTo>
                    <a:pt x="18907" y="12298"/>
                  </a:lnTo>
                  <a:lnTo>
                    <a:pt x="18946" y="12471"/>
                  </a:lnTo>
                  <a:lnTo>
                    <a:pt x="18946" y="12567"/>
                  </a:lnTo>
                  <a:lnTo>
                    <a:pt x="18946" y="12644"/>
                  </a:lnTo>
                  <a:lnTo>
                    <a:pt x="18907" y="12721"/>
                  </a:lnTo>
                  <a:lnTo>
                    <a:pt x="18869" y="12778"/>
                  </a:lnTo>
                  <a:lnTo>
                    <a:pt x="18811" y="12836"/>
                  </a:lnTo>
                  <a:lnTo>
                    <a:pt x="18715" y="12894"/>
                  </a:lnTo>
                  <a:lnTo>
                    <a:pt x="18677" y="12913"/>
                  </a:lnTo>
                  <a:lnTo>
                    <a:pt x="18658" y="12971"/>
                  </a:lnTo>
                  <a:lnTo>
                    <a:pt x="18638" y="13009"/>
                  </a:lnTo>
                  <a:lnTo>
                    <a:pt x="18658" y="13067"/>
                  </a:lnTo>
                  <a:lnTo>
                    <a:pt x="18792" y="13278"/>
                  </a:lnTo>
                  <a:lnTo>
                    <a:pt x="18927" y="13509"/>
                  </a:lnTo>
                  <a:lnTo>
                    <a:pt x="19023" y="13758"/>
                  </a:lnTo>
                  <a:lnTo>
                    <a:pt x="19119" y="14008"/>
                  </a:lnTo>
                  <a:lnTo>
                    <a:pt x="19138" y="14123"/>
                  </a:lnTo>
                  <a:lnTo>
                    <a:pt x="19157" y="14258"/>
                  </a:lnTo>
                  <a:lnTo>
                    <a:pt x="19157" y="14373"/>
                  </a:lnTo>
                  <a:lnTo>
                    <a:pt x="19138" y="14508"/>
                  </a:lnTo>
                  <a:lnTo>
                    <a:pt x="19119" y="14623"/>
                  </a:lnTo>
                  <a:lnTo>
                    <a:pt x="19061" y="14738"/>
                  </a:lnTo>
                  <a:lnTo>
                    <a:pt x="18984" y="14854"/>
                  </a:lnTo>
                  <a:lnTo>
                    <a:pt x="18888" y="14969"/>
                  </a:lnTo>
                  <a:lnTo>
                    <a:pt x="18811" y="14604"/>
                  </a:lnTo>
                  <a:lnTo>
                    <a:pt x="18561" y="13720"/>
                  </a:lnTo>
                  <a:lnTo>
                    <a:pt x="18312" y="12817"/>
                  </a:lnTo>
                  <a:lnTo>
                    <a:pt x="18043" y="11933"/>
                  </a:lnTo>
                  <a:lnTo>
                    <a:pt x="17754" y="11049"/>
                  </a:lnTo>
                  <a:lnTo>
                    <a:pt x="17428" y="10165"/>
                  </a:lnTo>
                  <a:lnTo>
                    <a:pt x="17082" y="9301"/>
                  </a:lnTo>
                  <a:lnTo>
                    <a:pt x="16698" y="8455"/>
                  </a:lnTo>
                  <a:lnTo>
                    <a:pt x="16486" y="8052"/>
                  </a:lnTo>
                  <a:lnTo>
                    <a:pt x="16256" y="7629"/>
                  </a:lnTo>
                  <a:lnTo>
                    <a:pt x="15987" y="7168"/>
                  </a:lnTo>
                  <a:lnTo>
                    <a:pt x="15699" y="6688"/>
                  </a:lnTo>
                  <a:lnTo>
                    <a:pt x="15372" y="6226"/>
                  </a:lnTo>
                  <a:lnTo>
                    <a:pt x="15026" y="5784"/>
                  </a:lnTo>
                  <a:lnTo>
                    <a:pt x="15122" y="5727"/>
                  </a:lnTo>
                  <a:lnTo>
                    <a:pt x="15237" y="5669"/>
                  </a:lnTo>
                  <a:lnTo>
                    <a:pt x="15333" y="5631"/>
                  </a:lnTo>
                  <a:lnTo>
                    <a:pt x="15449" y="5612"/>
                  </a:lnTo>
                  <a:close/>
                  <a:moveTo>
                    <a:pt x="19176" y="15046"/>
                  </a:moveTo>
                  <a:lnTo>
                    <a:pt x="19330" y="15084"/>
                  </a:lnTo>
                  <a:lnTo>
                    <a:pt x="19465" y="15142"/>
                  </a:lnTo>
                  <a:lnTo>
                    <a:pt x="19599" y="15219"/>
                  </a:lnTo>
                  <a:lnTo>
                    <a:pt x="19714" y="15295"/>
                  </a:lnTo>
                  <a:lnTo>
                    <a:pt x="19810" y="15392"/>
                  </a:lnTo>
                  <a:lnTo>
                    <a:pt x="19906" y="15488"/>
                  </a:lnTo>
                  <a:lnTo>
                    <a:pt x="19983" y="15603"/>
                  </a:lnTo>
                  <a:lnTo>
                    <a:pt x="20060" y="15718"/>
                  </a:lnTo>
                  <a:lnTo>
                    <a:pt x="20118" y="15833"/>
                  </a:lnTo>
                  <a:lnTo>
                    <a:pt x="20156" y="15968"/>
                  </a:lnTo>
                  <a:lnTo>
                    <a:pt x="20175" y="16102"/>
                  </a:lnTo>
                  <a:lnTo>
                    <a:pt x="20175" y="16237"/>
                  </a:lnTo>
                  <a:lnTo>
                    <a:pt x="20156" y="16391"/>
                  </a:lnTo>
                  <a:lnTo>
                    <a:pt x="20118" y="16525"/>
                  </a:lnTo>
                  <a:lnTo>
                    <a:pt x="20060" y="16679"/>
                  </a:lnTo>
                  <a:lnTo>
                    <a:pt x="20003" y="16813"/>
                  </a:lnTo>
                  <a:lnTo>
                    <a:pt x="19964" y="16890"/>
                  </a:lnTo>
                  <a:lnTo>
                    <a:pt x="19983" y="16967"/>
                  </a:lnTo>
                  <a:lnTo>
                    <a:pt x="20041" y="17025"/>
                  </a:lnTo>
                  <a:lnTo>
                    <a:pt x="20118" y="17025"/>
                  </a:lnTo>
                  <a:lnTo>
                    <a:pt x="20233" y="17044"/>
                  </a:lnTo>
                  <a:lnTo>
                    <a:pt x="20310" y="17082"/>
                  </a:lnTo>
                  <a:lnTo>
                    <a:pt x="20387" y="17140"/>
                  </a:lnTo>
                  <a:lnTo>
                    <a:pt x="20464" y="17217"/>
                  </a:lnTo>
                  <a:lnTo>
                    <a:pt x="20502" y="17313"/>
                  </a:lnTo>
                  <a:lnTo>
                    <a:pt x="20560" y="17409"/>
                  </a:lnTo>
                  <a:lnTo>
                    <a:pt x="20579" y="17544"/>
                  </a:lnTo>
                  <a:lnTo>
                    <a:pt x="20598" y="17659"/>
                  </a:lnTo>
                  <a:lnTo>
                    <a:pt x="20598" y="17793"/>
                  </a:lnTo>
                  <a:lnTo>
                    <a:pt x="20598" y="17909"/>
                  </a:lnTo>
                  <a:lnTo>
                    <a:pt x="20579" y="18043"/>
                  </a:lnTo>
                  <a:lnTo>
                    <a:pt x="20560" y="18158"/>
                  </a:lnTo>
                  <a:lnTo>
                    <a:pt x="20521" y="18254"/>
                  </a:lnTo>
                  <a:lnTo>
                    <a:pt x="20464" y="18351"/>
                  </a:lnTo>
                  <a:lnTo>
                    <a:pt x="20387" y="18427"/>
                  </a:lnTo>
                  <a:lnTo>
                    <a:pt x="20310" y="18485"/>
                  </a:lnTo>
                  <a:lnTo>
                    <a:pt x="20310" y="18331"/>
                  </a:lnTo>
                  <a:lnTo>
                    <a:pt x="20291" y="18178"/>
                  </a:lnTo>
                  <a:lnTo>
                    <a:pt x="20214" y="17909"/>
                  </a:lnTo>
                  <a:lnTo>
                    <a:pt x="20195" y="17870"/>
                  </a:lnTo>
                  <a:lnTo>
                    <a:pt x="20137" y="17870"/>
                  </a:lnTo>
                  <a:lnTo>
                    <a:pt x="20079" y="17889"/>
                  </a:lnTo>
                  <a:lnTo>
                    <a:pt x="20079" y="17928"/>
                  </a:lnTo>
                  <a:lnTo>
                    <a:pt x="20079" y="17947"/>
                  </a:lnTo>
                  <a:lnTo>
                    <a:pt x="20099" y="18158"/>
                  </a:lnTo>
                  <a:lnTo>
                    <a:pt x="20099" y="18389"/>
                  </a:lnTo>
                  <a:lnTo>
                    <a:pt x="20060" y="18581"/>
                  </a:lnTo>
                  <a:lnTo>
                    <a:pt x="20041" y="18677"/>
                  </a:lnTo>
                  <a:lnTo>
                    <a:pt x="20041" y="18773"/>
                  </a:lnTo>
                  <a:lnTo>
                    <a:pt x="20041" y="18812"/>
                  </a:lnTo>
                  <a:lnTo>
                    <a:pt x="20060" y="18850"/>
                  </a:lnTo>
                  <a:lnTo>
                    <a:pt x="20118" y="18889"/>
                  </a:lnTo>
                  <a:lnTo>
                    <a:pt x="20195" y="18869"/>
                  </a:lnTo>
                  <a:lnTo>
                    <a:pt x="20214" y="18850"/>
                  </a:lnTo>
                  <a:lnTo>
                    <a:pt x="20233" y="18831"/>
                  </a:lnTo>
                  <a:lnTo>
                    <a:pt x="20272" y="18735"/>
                  </a:lnTo>
                  <a:lnTo>
                    <a:pt x="20329" y="18754"/>
                  </a:lnTo>
                  <a:lnTo>
                    <a:pt x="20387" y="18754"/>
                  </a:lnTo>
                  <a:lnTo>
                    <a:pt x="20560" y="18927"/>
                  </a:lnTo>
                  <a:lnTo>
                    <a:pt x="20694" y="19119"/>
                  </a:lnTo>
                  <a:lnTo>
                    <a:pt x="20733" y="19234"/>
                  </a:lnTo>
                  <a:lnTo>
                    <a:pt x="20771" y="19330"/>
                  </a:lnTo>
                  <a:lnTo>
                    <a:pt x="20810" y="19446"/>
                  </a:lnTo>
                  <a:lnTo>
                    <a:pt x="20810" y="19561"/>
                  </a:lnTo>
                  <a:lnTo>
                    <a:pt x="20810" y="19676"/>
                  </a:lnTo>
                  <a:lnTo>
                    <a:pt x="20810" y="19792"/>
                  </a:lnTo>
                  <a:lnTo>
                    <a:pt x="20771" y="19907"/>
                  </a:lnTo>
                  <a:lnTo>
                    <a:pt x="20752" y="20003"/>
                  </a:lnTo>
                  <a:lnTo>
                    <a:pt x="20694" y="20118"/>
                  </a:lnTo>
                  <a:lnTo>
                    <a:pt x="20617" y="20234"/>
                  </a:lnTo>
                  <a:lnTo>
                    <a:pt x="20541" y="20330"/>
                  </a:lnTo>
                  <a:lnTo>
                    <a:pt x="20444" y="20426"/>
                  </a:lnTo>
                  <a:lnTo>
                    <a:pt x="20406" y="20503"/>
                  </a:lnTo>
                  <a:lnTo>
                    <a:pt x="20406" y="20560"/>
                  </a:lnTo>
                  <a:lnTo>
                    <a:pt x="20425" y="20618"/>
                  </a:lnTo>
                  <a:lnTo>
                    <a:pt x="20483" y="20656"/>
                  </a:lnTo>
                  <a:lnTo>
                    <a:pt x="20617" y="20714"/>
                  </a:lnTo>
                  <a:lnTo>
                    <a:pt x="20733" y="20791"/>
                  </a:lnTo>
                  <a:lnTo>
                    <a:pt x="20829" y="20868"/>
                  </a:lnTo>
                  <a:lnTo>
                    <a:pt x="20925" y="20944"/>
                  </a:lnTo>
                  <a:lnTo>
                    <a:pt x="20982" y="21041"/>
                  </a:lnTo>
                  <a:lnTo>
                    <a:pt x="21021" y="21156"/>
                  </a:lnTo>
                  <a:lnTo>
                    <a:pt x="21059" y="21271"/>
                  </a:lnTo>
                  <a:lnTo>
                    <a:pt x="21059" y="21406"/>
                  </a:lnTo>
                  <a:lnTo>
                    <a:pt x="21098" y="21579"/>
                  </a:lnTo>
                  <a:lnTo>
                    <a:pt x="21098" y="21732"/>
                  </a:lnTo>
                  <a:lnTo>
                    <a:pt x="21040" y="21905"/>
                  </a:lnTo>
                  <a:lnTo>
                    <a:pt x="20944" y="22059"/>
                  </a:lnTo>
                  <a:lnTo>
                    <a:pt x="20925" y="22040"/>
                  </a:lnTo>
                  <a:lnTo>
                    <a:pt x="20886" y="22020"/>
                  </a:lnTo>
                  <a:lnTo>
                    <a:pt x="20829" y="22020"/>
                  </a:lnTo>
                  <a:lnTo>
                    <a:pt x="20771" y="22059"/>
                  </a:lnTo>
                  <a:lnTo>
                    <a:pt x="20733" y="22117"/>
                  </a:lnTo>
                  <a:lnTo>
                    <a:pt x="20617" y="22001"/>
                  </a:lnTo>
                  <a:lnTo>
                    <a:pt x="20483" y="21867"/>
                  </a:lnTo>
                  <a:lnTo>
                    <a:pt x="20387" y="21713"/>
                  </a:lnTo>
                  <a:lnTo>
                    <a:pt x="20291" y="21559"/>
                  </a:lnTo>
                  <a:lnTo>
                    <a:pt x="20118" y="21252"/>
                  </a:lnTo>
                  <a:lnTo>
                    <a:pt x="20003" y="20944"/>
                  </a:lnTo>
                  <a:lnTo>
                    <a:pt x="19926" y="20675"/>
                  </a:lnTo>
                  <a:lnTo>
                    <a:pt x="19868" y="20387"/>
                  </a:lnTo>
                  <a:lnTo>
                    <a:pt x="19772" y="19830"/>
                  </a:lnTo>
                  <a:lnTo>
                    <a:pt x="19695" y="19273"/>
                  </a:lnTo>
                  <a:lnTo>
                    <a:pt x="19618" y="18716"/>
                  </a:lnTo>
                  <a:lnTo>
                    <a:pt x="19503" y="17832"/>
                  </a:lnTo>
                  <a:lnTo>
                    <a:pt x="19349" y="16967"/>
                  </a:lnTo>
                  <a:lnTo>
                    <a:pt x="19176" y="16102"/>
                  </a:lnTo>
                  <a:lnTo>
                    <a:pt x="18965" y="15257"/>
                  </a:lnTo>
                  <a:lnTo>
                    <a:pt x="19003" y="15238"/>
                  </a:lnTo>
                  <a:lnTo>
                    <a:pt x="19099" y="15142"/>
                  </a:lnTo>
                  <a:lnTo>
                    <a:pt x="19176" y="15046"/>
                  </a:lnTo>
                  <a:close/>
                  <a:moveTo>
                    <a:pt x="7648" y="2115"/>
                  </a:moveTo>
                  <a:lnTo>
                    <a:pt x="8071" y="2134"/>
                  </a:lnTo>
                  <a:lnTo>
                    <a:pt x="8493" y="2153"/>
                  </a:lnTo>
                  <a:lnTo>
                    <a:pt x="8512" y="2191"/>
                  </a:lnTo>
                  <a:lnTo>
                    <a:pt x="8532" y="2230"/>
                  </a:lnTo>
                  <a:lnTo>
                    <a:pt x="8589" y="2249"/>
                  </a:lnTo>
                  <a:lnTo>
                    <a:pt x="8666" y="2230"/>
                  </a:lnTo>
                  <a:lnTo>
                    <a:pt x="8685" y="2211"/>
                  </a:lnTo>
                  <a:lnTo>
                    <a:pt x="8705" y="2191"/>
                  </a:lnTo>
                  <a:lnTo>
                    <a:pt x="9012" y="2249"/>
                  </a:lnTo>
                  <a:lnTo>
                    <a:pt x="9319" y="2307"/>
                  </a:lnTo>
                  <a:lnTo>
                    <a:pt x="9608" y="2384"/>
                  </a:lnTo>
                  <a:lnTo>
                    <a:pt x="9896" y="2460"/>
                  </a:lnTo>
                  <a:lnTo>
                    <a:pt x="10472" y="2672"/>
                  </a:lnTo>
                  <a:lnTo>
                    <a:pt x="11030" y="2902"/>
                  </a:lnTo>
                  <a:lnTo>
                    <a:pt x="11568" y="3191"/>
                  </a:lnTo>
                  <a:lnTo>
                    <a:pt x="12106" y="3498"/>
                  </a:lnTo>
                  <a:lnTo>
                    <a:pt x="12605" y="3844"/>
                  </a:lnTo>
                  <a:lnTo>
                    <a:pt x="13085" y="4209"/>
                  </a:lnTo>
                  <a:lnTo>
                    <a:pt x="13431" y="4516"/>
                  </a:lnTo>
                  <a:lnTo>
                    <a:pt x="13758" y="4843"/>
                  </a:lnTo>
                  <a:lnTo>
                    <a:pt x="14085" y="5170"/>
                  </a:lnTo>
                  <a:lnTo>
                    <a:pt x="14392" y="5496"/>
                  </a:lnTo>
                  <a:lnTo>
                    <a:pt x="14680" y="5861"/>
                  </a:lnTo>
                  <a:lnTo>
                    <a:pt x="14968" y="6226"/>
                  </a:lnTo>
                  <a:lnTo>
                    <a:pt x="15237" y="6591"/>
                  </a:lnTo>
                  <a:lnTo>
                    <a:pt x="15487" y="6976"/>
                  </a:lnTo>
                  <a:lnTo>
                    <a:pt x="15718" y="7360"/>
                  </a:lnTo>
                  <a:lnTo>
                    <a:pt x="15948" y="7764"/>
                  </a:lnTo>
                  <a:lnTo>
                    <a:pt x="16179" y="8167"/>
                  </a:lnTo>
                  <a:lnTo>
                    <a:pt x="16371" y="8571"/>
                  </a:lnTo>
                  <a:lnTo>
                    <a:pt x="16775" y="9416"/>
                  </a:lnTo>
                  <a:lnTo>
                    <a:pt x="17120" y="10261"/>
                  </a:lnTo>
                  <a:lnTo>
                    <a:pt x="17466" y="11203"/>
                  </a:lnTo>
                  <a:lnTo>
                    <a:pt x="17793" y="12164"/>
                  </a:lnTo>
                  <a:lnTo>
                    <a:pt x="18100" y="13124"/>
                  </a:lnTo>
                  <a:lnTo>
                    <a:pt x="18389" y="14104"/>
                  </a:lnTo>
                  <a:lnTo>
                    <a:pt x="18658" y="15103"/>
                  </a:lnTo>
                  <a:lnTo>
                    <a:pt x="18869" y="16102"/>
                  </a:lnTo>
                  <a:lnTo>
                    <a:pt x="19061" y="17082"/>
                  </a:lnTo>
                  <a:lnTo>
                    <a:pt x="19215" y="18082"/>
                  </a:lnTo>
                  <a:lnTo>
                    <a:pt x="19272" y="18543"/>
                  </a:lnTo>
                  <a:lnTo>
                    <a:pt x="19311" y="19042"/>
                  </a:lnTo>
                  <a:lnTo>
                    <a:pt x="19368" y="19523"/>
                  </a:lnTo>
                  <a:lnTo>
                    <a:pt x="19426" y="20022"/>
                  </a:lnTo>
                  <a:lnTo>
                    <a:pt x="19522" y="20522"/>
                  </a:lnTo>
                  <a:lnTo>
                    <a:pt x="19580" y="20752"/>
                  </a:lnTo>
                  <a:lnTo>
                    <a:pt x="19657" y="20983"/>
                  </a:lnTo>
                  <a:lnTo>
                    <a:pt x="19734" y="21213"/>
                  </a:lnTo>
                  <a:lnTo>
                    <a:pt x="19830" y="21444"/>
                  </a:lnTo>
                  <a:lnTo>
                    <a:pt x="19926" y="21655"/>
                  </a:lnTo>
                  <a:lnTo>
                    <a:pt x="20041" y="21867"/>
                  </a:lnTo>
                  <a:lnTo>
                    <a:pt x="20137" y="21982"/>
                  </a:lnTo>
                  <a:lnTo>
                    <a:pt x="20233" y="22097"/>
                  </a:lnTo>
                  <a:lnTo>
                    <a:pt x="20329" y="22213"/>
                  </a:lnTo>
                  <a:lnTo>
                    <a:pt x="20444" y="22309"/>
                  </a:lnTo>
                  <a:lnTo>
                    <a:pt x="20560" y="22386"/>
                  </a:lnTo>
                  <a:lnTo>
                    <a:pt x="20675" y="22462"/>
                  </a:lnTo>
                  <a:lnTo>
                    <a:pt x="20810" y="22520"/>
                  </a:lnTo>
                  <a:lnTo>
                    <a:pt x="20925" y="22578"/>
                  </a:lnTo>
                  <a:lnTo>
                    <a:pt x="21059" y="22597"/>
                  </a:lnTo>
                  <a:lnTo>
                    <a:pt x="21194" y="22616"/>
                  </a:lnTo>
                  <a:lnTo>
                    <a:pt x="21328" y="22635"/>
                  </a:lnTo>
                  <a:lnTo>
                    <a:pt x="21482" y="22616"/>
                  </a:lnTo>
                  <a:lnTo>
                    <a:pt x="21617" y="22578"/>
                  </a:lnTo>
                  <a:lnTo>
                    <a:pt x="21751" y="22539"/>
                  </a:lnTo>
                  <a:lnTo>
                    <a:pt x="21886" y="22462"/>
                  </a:lnTo>
                  <a:lnTo>
                    <a:pt x="22020" y="22386"/>
                  </a:lnTo>
                  <a:lnTo>
                    <a:pt x="22058" y="22328"/>
                  </a:lnTo>
                  <a:lnTo>
                    <a:pt x="22078" y="22270"/>
                  </a:lnTo>
                  <a:lnTo>
                    <a:pt x="22058" y="22232"/>
                  </a:lnTo>
                  <a:lnTo>
                    <a:pt x="22039" y="22174"/>
                  </a:lnTo>
                  <a:lnTo>
                    <a:pt x="21982" y="22136"/>
                  </a:lnTo>
                  <a:lnTo>
                    <a:pt x="21943" y="22117"/>
                  </a:lnTo>
                  <a:lnTo>
                    <a:pt x="21866" y="22117"/>
                  </a:lnTo>
                  <a:lnTo>
                    <a:pt x="21809" y="22136"/>
                  </a:lnTo>
                  <a:lnTo>
                    <a:pt x="21617" y="22251"/>
                  </a:lnTo>
                  <a:lnTo>
                    <a:pt x="21444" y="22309"/>
                  </a:lnTo>
                  <a:lnTo>
                    <a:pt x="21290" y="22328"/>
                  </a:lnTo>
                  <a:lnTo>
                    <a:pt x="21117" y="22309"/>
                  </a:lnTo>
                  <a:lnTo>
                    <a:pt x="21232" y="22117"/>
                  </a:lnTo>
                  <a:lnTo>
                    <a:pt x="21309" y="21944"/>
                  </a:lnTo>
                  <a:lnTo>
                    <a:pt x="21463" y="21905"/>
                  </a:lnTo>
                  <a:lnTo>
                    <a:pt x="21617" y="21848"/>
                  </a:lnTo>
                  <a:lnTo>
                    <a:pt x="21732" y="21771"/>
                  </a:lnTo>
                  <a:lnTo>
                    <a:pt x="21847" y="21694"/>
                  </a:lnTo>
                  <a:lnTo>
                    <a:pt x="21943" y="21598"/>
                  </a:lnTo>
                  <a:lnTo>
                    <a:pt x="22020" y="21482"/>
                  </a:lnTo>
                  <a:lnTo>
                    <a:pt x="22097" y="21367"/>
                  </a:lnTo>
                  <a:lnTo>
                    <a:pt x="22135" y="21252"/>
                  </a:lnTo>
                  <a:lnTo>
                    <a:pt x="22174" y="21137"/>
                  </a:lnTo>
                  <a:lnTo>
                    <a:pt x="22193" y="21002"/>
                  </a:lnTo>
                  <a:lnTo>
                    <a:pt x="22193" y="20868"/>
                  </a:lnTo>
                  <a:lnTo>
                    <a:pt x="22155" y="20733"/>
                  </a:lnTo>
                  <a:lnTo>
                    <a:pt x="22116" y="20599"/>
                  </a:lnTo>
                  <a:lnTo>
                    <a:pt x="22058" y="20483"/>
                  </a:lnTo>
                  <a:lnTo>
                    <a:pt x="21982" y="20349"/>
                  </a:lnTo>
                  <a:lnTo>
                    <a:pt x="21886" y="20234"/>
                  </a:lnTo>
                  <a:lnTo>
                    <a:pt x="21962" y="20137"/>
                  </a:lnTo>
                  <a:lnTo>
                    <a:pt x="22039" y="20041"/>
                  </a:lnTo>
                  <a:lnTo>
                    <a:pt x="22116" y="19945"/>
                  </a:lnTo>
                  <a:lnTo>
                    <a:pt x="22155" y="19830"/>
                  </a:lnTo>
                  <a:lnTo>
                    <a:pt x="22193" y="19715"/>
                  </a:lnTo>
                  <a:lnTo>
                    <a:pt x="22231" y="19580"/>
                  </a:lnTo>
                  <a:lnTo>
                    <a:pt x="22231" y="19465"/>
                  </a:lnTo>
                  <a:lnTo>
                    <a:pt x="22251" y="19330"/>
                  </a:lnTo>
                  <a:lnTo>
                    <a:pt x="22231" y="19158"/>
                  </a:lnTo>
                  <a:lnTo>
                    <a:pt x="22193" y="18985"/>
                  </a:lnTo>
                  <a:lnTo>
                    <a:pt x="22135" y="18812"/>
                  </a:lnTo>
                  <a:lnTo>
                    <a:pt x="22058" y="18639"/>
                  </a:lnTo>
                  <a:lnTo>
                    <a:pt x="22020" y="18562"/>
                  </a:lnTo>
                  <a:lnTo>
                    <a:pt x="21943" y="18466"/>
                  </a:lnTo>
                  <a:lnTo>
                    <a:pt x="21789" y="18293"/>
                  </a:lnTo>
                  <a:lnTo>
                    <a:pt x="21655" y="18101"/>
                  </a:lnTo>
                  <a:lnTo>
                    <a:pt x="21617" y="18005"/>
                  </a:lnTo>
                  <a:lnTo>
                    <a:pt x="21597" y="17928"/>
                  </a:lnTo>
                  <a:lnTo>
                    <a:pt x="21617" y="17870"/>
                  </a:lnTo>
                  <a:lnTo>
                    <a:pt x="21636" y="17813"/>
                  </a:lnTo>
                  <a:lnTo>
                    <a:pt x="21732" y="17659"/>
                  </a:lnTo>
                  <a:lnTo>
                    <a:pt x="21809" y="17505"/>
                  </a:lnTo>
                  <a:lnTo>
                    <a:pt x="21866" y="17371"/>
                  </a:lnTo>
                  <a:lnTo>
                    <a:pt x="21905" y="17217"/>
                  </a:lnTo>
                  <a:lnTo>
                    <a:pt x="21905" y="17063"/>
                  </a:lnTo>
                  <a:lnTo>
                    <a:pt x="21905" y="16909"/>
                  </a:lnTo>
                  <a:lnTo>
                    <a:pt x="21866" y="16756"/>
                  </a:lnTo>
                  <a:lnTo>
                    <a:pt x="21828" y="16621"/>
                  </a:lnTo>
                  <a:lnTo>
                    <a:pt x="21770" y="16487"/>
                  </a:lnTo>
                  <a:lnTo>
                    <a:pt x="21693" y="16371"/>
                  </a:lnTo>
                  <a:lnTo>
                    <a:pt x="21617" y="16275"/>
                  </a:lnTo>
                  <a:lnTo>
                    <a:pt x="21520" y="16179"/>
                  </a:lnTo>
                  <a:lnTo>
                    <a:pt x="21405" y="16083"/>
                  </a:lnTo>
                  <a:lnTo>
                    <a:pt x="21290" y="16006"/>
                  </a:lnTo>
                  <a:lnTo>
                    <a:pt x="21175" y="15949"/>
                  </a:lnTo>
                  <a:lnTo>
                    <a:pt x="21117" y="16083"/>
                  </a:lnTo>
                  <a:lnTo>
                    <a:pt x="21271" y="16218"/>
                  </a:lnTo>
                  <a:lnTo>
                    <a:pt x="21405" y="16352"/>
                  </a:lnTo>
                  <a:lnTo>
                    <a:pt x="21520" y="16525"/>
                  </a:lnTo>
                  <a:lnTo>
                    <a:pt x="21597" y="16698"/>
                  </a:lnTo>
                  <a:lnTo>
                    <a:pt x="21655" y="16871"/>
                  </a:lnTo>
                  <a:lnTo>
                    <a:pt x="21674" y="17063"/>
                  </a:lnTo>
                  <a:lnTo>
                    <a:pt x="21636" y="17275"/>
                  </a:lnTo>
                  <a:lnTo>
                    <a:pt x="21578" y="17486"/>
                  </a:lnTo>
                  <a:lnTo>
                    <a:pt x="21501" y="17601"/>
                  </a:lnTo>
                  <a:lnTo>
                    <a:pt x="21405" y="17716"/>
                  </a:lnTo>
                  <a:lnTo>
                    <a:pt x="21328" y="17832"/>
                  </a:lnTo>
                  <a:lnTo>
                    <a:pt x="21309" y="17909"/>
                  </a:lnTo>
                  <a:lnTo>
                    <a:pt x="21309" y="17966"/>
                  </a:lnTo>
                  <a:lnTo>
                    <a:pt x="21328" y="18062"/>
                  </a:lnTo>
                  <a:lnTo>
                    <a:pt x="21367" y="18139"/>
                  </a:lnTo>
                  <a:lnTo>
                    <a:pt x="21501" y="18293"/>
                  </a:lnTo>
                  <a:lnTo>
                    <a:pt x="21636" y="18504"/>
                  </a:lnTo>
                  <a:lnTo>
                    <a:pt x="21770" y="18735"/>
                  </a:lnTo>
                  <a:lnTo>
                    <a:pt x="21886" y="18965"/>
                  </a:lnTo>
                  <a:lnTo>
                    <a:pt x="21943" y="19215"/>
                  </a:lnTo>
                  <a:lnTo>
                    <a:pt x="21962" y="19330"/>
                  </a:lnTo>
                  <a:lnTo>
                    <a:pt x="21962" y="19446"/>
                  </a:lnTo>
                  <a:lnTo>
                    <a:pt x="21962" y="19580"/>
                  </a:lnTo>
                  <a:lnTo>
                    <a:pt x="21924" y="19696"/>
                  </a:lnTo>
                  <a:lnTo>
                    <a:pt x="21866" y="19811"/>
                  </a:lnTo>
                  <a:lnTo>
                    <a:pt x="21809" y="19926"/>
                  </a:lnTo>
                  <a:lnTo>
                    <a:pt x="21713" y="20022"/>
                  </a:lnTo>
                  <a:lnTo>
                    <a:pt x="21597" y="20137"/>
                  </a:lnTo>
                  <a:lnTo>
                    <a:pt x="21559" y="20176"/>
                  </a:lnTo>
                  <a:lnTo>
                    <a:pt x="21559" y="20234"/>
                  </a:lnTo>
                  <a:lnTo>
                    <a:pt x="21559" y="20310"/>
                  </a:lnTo>
                  <a:lnTo>
                    <a:pt x="21597" y="20349"/>
                  </a:lnTo>
                  <a:lnTo>
                    <a:pt x="21693" y="20426"/>
                  </a:lnTo>
                  <a:lnTo>
                    <a:pt x="21751" y="20522"/>
                  </a:lnTo>
                  <a:lnTo>
                    <a:pt x="21809" y="20599"/>
                  </a:lnTo>
                  <a:lnTo>
                    <a:pt x="21847" y="20695"/>
                  </a:lnTo>
                  <a:lnTo>
                    <a:pt x="21866" y="20791"/>
                  </a:lnTo>
                  <a:lnTo>
                    <a:pt x="21886" y="20887"/>
                  </a:lnTo>
                  <a:lnTo>
                    <a:pt x="21886" y="20983"/>
                  </a:lnTo>
                  <a:lnTo>
                    <a:pt x="21866" y="21079"/>
                  </a:lnTo>
                  <a:lnTo>
                    <a:pt x="21847" y="21175"/>
                  </a:lnTo>
                  <a:lnTo>
                    <a:pt x="21809" y="21252"/>
                  </a:lnTo>
                  <a:lnTo>
                    <a:pt x="21751" y="21348"/>
                  </a:lnTo>
                  <a:lnTo>
                    <a:pt x="21693" y="21425"/>
                  </a:lnTo>
                  <a:lnTo>
                    <a:pt x="21636" y="21502"/>
                  </a:lnTo>
                  <a:lnTo>
                    <a:pt x="21540" y="21559"/>
                  </a:lnTo>
                  <a:lnTo>
                    <a:pt x="21463" y="21598"/>
                  </a:lnTo>
                  <a:lnTo>
                    <a:pt x="21367" y="21636"/>
                  </a:lnTo>
                  <a:lnTo>
                    <a:pt x="21367" y="21482"/>
                  </a:lnTo>
                  <a:lnTo>
                    <a:pt x="21348" y="21310"/>
                  </a:lnTo>
                  <a:lnTo>
                    <a:pt x="21290" y="21156"/>
                  </a:lnTo>
                  <a:lnTo>
                    <a:pt x="21232" y="21002"/>
                  </a:lnTo>
                  <a:lnTo>
                    <a:pt x="21136" y="20848"/>
                  </a:lnTo>
                  <a:lnTo>
                    <a:pt x="21040" y="20733"/>
                  </a:lnTo>
                  <a:lnTo>
                    <a:pt x="20906" y="20599"/>
                  </a:lnTo>
                  <a:lnTo>
                    <a:pt x="20752" y="20503"/>
                  </a:lnTo>
                  <a:lnTo>
                    <a:pt x="20829" y="20387"/>
                  </a:lnTo>
                  <a:lnTo>
                    <a:pt x="20906" y="20272"/>
                  </a:lnTo>
                  <a:lnTo>
                    <a:pt x="20963" y="20137"/>
                  </a:lnTo>
                  <a:lnTo>
                    <a:pt x="21002" y="20022"/>
                  </a:lnTo>
                  <a:lnTo>
                    <a:pt x="21040" y="19888"/>
                  </a:lnTo>
                  <a:lnTo>
                    <a:pt x="21059" y="19772"/>
                  </a:lnTo>
                  <a:lnTo>
                    <a:pt x="21059" y="19638"/>
                  </a:lnTo>
                  <a:lnTo>
                    <a:pt x="21059" y="19523"/>
                  </a:lnTo>
                  <a:lnTo>
                    <a:pt x="21040" y="19407"/>
                  </a:lnTo>
                  <a:lnTo>
                    <a:pt x="21002" y="19273"/>
                  </a:lnTo>
                  <a:lnTo>
                    <a:pt x="20963" y="19158"/>
                  </a:lnTo>
                  <a:lnTo>
                    <a:pt x="20906" y="19042"/>
                  </a:lnTo>
                  <a:lnTo>
                    <a:pt x="20848" y="18946"/>
                  </a:lnTo>
                  <a:lnTo>
                    <a:pt x="20771" y="18850"/>
                  </a:lnTo>
                  <a:lnTo>
                    <a:pt x="20675" y="18754"/>
                  </a:lnTo>
                  <a:lnTo>
                    <a:pt x="20579" y="18658"/>
                  </a:lnTo>
                  <a:lnTo>
                    <a:pt x="20675" y="18581"/>
                  </a:lnTo>
                  <a:lnTo>
                    <a:pt x="20752" y="18466"/>
                  </a:lnTo>
                  <a:lnTo>
                    <a:pt x="20829" y="18351"/>
                  </a:lnTo>
                  <a:lnTo>
                    <a:pt x="20867" y="18216"/>
                  </a:lnTo>
                  <a:lnTo>
                    <a:pt x="20906" y="18082"/>
                  </a:lnTo>
                  <a:lnTo>
                    <a:pt x="20925" y="17947"/>
                  </a:lnTo>
                  <a:lnTo>
                    <a:pt x="20925" y="17793"/>
                  </a:lnTo>
                  <a:lnTo>
                    <a:pt x="20906" y="17640"/>
                  </a:lnTo>
                  <a:lnTo>
                    <a:pt x="20867" y="17505"/>
                  </a:lnTo>
                  <a:lnTo>
                    <a:pt x="20829" y="17351"/>
                  </a:lnTo>
                  <a:lnTo>
                    <a:pt x="20771" y="17236"/>
                  </a:lnTo>
                  <a:lnTo>
                    <a:pt x="20694" y="17102"/>
                  </a:lnTo>
                  <a:lnTo>
                    <a:pt x="20617" y="17006"/>
                  </a:lnTo>
                  <a:lnTo>
                    <a:pt x="20521" y="16909"/>
                  </a:lnTo>
                  <a:lnTo>
                    <a:pt x="20425" y="16833"/>
                  </a:lnTo>
                  <a:lnTo>
                    <a:pt x="20310" y="16794"/>
                  </a:lnTo>
                  <a:lnTo>
                    <a:pt x="20348" y="16640"/>
                  </a:lnTo>
                  <a:lnTo>
                    <a:pt x="20387" y="16468"/>
                  </a:lnTo>
                  <a:lnTo>
                    <a:pt x="20406" y="16314"/>
                  </a:lnTo>
                  <a:lnTo>
                    <a:pt x="20406" y="16160"/>
                  </a:lnTo>
                  <a:lnTo>
                    <a:pt x="20387" y="16006"/>
                  </a:lnTo>
                  <a:lnTo>
                    <a:pt x="20368" y="15853"/>
                  </a:lnTo>
                  <a:lnTo>
                    <a:pt x="20310" y="15718"/>
                  </a:lnTo>
                  <a:lnTo>
                    <a:pt x="20252" y="15584"/>
                  </a:lnTo>
                  <a:lnTo>
                    <a:pt x="20175" y="15449"/>
                  </a:lnTo>
                  <a:lnTo>
                    <a:pt x="20079" y="15334"/>
                  </a:lnTo>
                  <a:lnTo>
                    <a:pt x="19983" y="15238"/>
                  </a:lnTo>
                  <a:lnTo>
                    <a:pt x="19868" y="15142"/>
                  </a:lnTo>
                  <a:lnTo>
                    <a:pt x="19734" y="15065"/>
                  </a:lnTo>
                  <a:lnTo>
                    <a:pt x="19580" y="14988"/>
                  </a:lnTo>
                  <a:lnTo>
                    <a:pt x="19426" y="14950"/>
                  </a:lnTo>
                  <a:lnTo>
                    <a:pt x="19272" y="14911"/>
                  </a:lnTo>
                  <a:lnTo>
                    <a:pt x="19330" y="14796"/>
                  </a:lnTo>
                  <a:lnTo>
                    <a:pt x="19368" y="14681"/>
                  </a:lnTo>
                  <a:lnTo>
                    <a:pt x="19388" y="14565"/>
                  </a:lnTo>
                  <a:lnTo>
                    <a:pt x="19407" y="14450"/>
                  </a:lnTo>
                  <a:lnTo>
                    <a:pt x="19407" y="14219"/>
                  </a:lnTo>
                  <a:lnTo>
                    <a:pt x="19368" y="13970"/>
                  </a:lnTo>
                  <a:lnTo>
                    <a:pt x="19292" y="13739"/>
                  </a:lnTo>
                  <a:lnTo>
                    <a:pt x="19196" y="13509"/>
                  </a:lnTo>
                  <a:lnTo>
                    <a:pt x="19080" y="13278"/>
                  </a:lnTo>
                  <a:lnTo>
                    <a:pt x="18946" y="13047"/>
                  </a:lnTo>
                  <a:lnTo>
                    <a:pt x="19023" y="12990"/>
                  </a:lnTo>
                  <a:lnTo>
                    <a:pt x="19080" y="12913"/>
                  </a:lnTo>
                  <a:lnTo>
                    <a:pt x="19138" y="12817"/>
                  </a:lnTo>
                  <a:lnTo>
                    <a:pt x="19157" y="12721"/>
                  </a:lnTo>
                  <a:lnTo>
                    <a:pt x="19176" y="12644"/>
                  </a:lnTo>
                  <a:lnTo>
                    <a:pt x="19176" y="12548"/>
                  </a:lnTo>
                  <a:lnTo>
                    <a:pt x="19138" y="12336"/>
                  </a:lnTo>
                  <a:lnTo>
                    <a:pt x="19061" y="12144"/>
                  </a:lnTo>
                  <a:lnTo>
                    <a:pt x="18946" y="11933"/>
                  </a:lnTo>
                  <a:lnTo>
                    <a:pt x="18811" y="11760"/>
                  </a:lnTo>
                  <a:lnTo>
                    <a:pt x="18696" y="11606"/>
                  </a:lnTo>
                  <a:lnTo>
                    <a:pt x="18811" y="11529"/>
                  </a:lnTo>
                  <a:lnTo>
                    <a:pt x="18927" y="11453"/>
                  </a:lnTo>
                  <a:lnTo>
                    <a:pt x="19023" y="11357"/>
                  </a:lnTo>
                  <a:lnTo>
                    <a:pt x="19099" y="11241"/>
                  </a:lnTo>
                  <a:lnTo>
                    <a:pt x="19157" y="11126"/>
                  </a:lnTo>
                  <a:lnTo>
                    <a:pt x="19215" y="10991"/>
                  </a:lnTo>
                  <a:lnTo>
                    <a:pt x="19234" y="10838"/>
                  </a:lnTo>
                  <a:lnTo>
                    <a:pt x="19234" y="10684"/>
                  </a:lnTo>
                  <a:lnTo>
                    <a:pt x="19215" y="10550"/>
                  </a:lnTo>
                  <a:lnTo>
                    <a:pt x="19196" y="10434"/>
                  </a:lnTo>
                  <a:lnTo>
                    <a:pt x="19138" y="10319"/>
                  </a:lnTo>
                  <a:lnTo>
                    <a:pt x="19023" y="10088"/>
                  </a:lnTo>
                  <a:lnTo>
                    <a:pt x="18888" y="9916"/>
                  </a:lnTo>
                  <a:lnTo>
                    <a:pt x="18811" y="9800"/>
                  </a:lnTo>
                  <a:lnTo>
                    <a:pt x="18811" y="9762"/>
                  </a:lnTo>
                  <a:lnTo>
                    <a:pt x="18792" y="9704"/>
                  </a:lnTo>
                  <a:lnTo>
                    <a:pt x="18811" y="9531"/>
                  </a:lnTo>
                  <a:lnTo>
                    <a:pt x="18850" y="9243"/>
                  </a:lnTo>
                  <a:lnTo>
                    <a:pt x="18850" y="8974"/>
                  </a:lnTo>
                  <a:lnTo>
                    <a:pt x="18850" y="8840"/>
                  </a:lnTo>
                  <a:lnTo>
                    <a:pt x="18811" y="8705"/>
                  </a:lnTo>
                  <a:lnTo>
                    <a:pt x="18754" y="8590"/>
                  </a:lnTo>
                  <a:lnTo>
                    <a:pt x="18696" y="8455"/>
                  </a:lnTo>
                  <a:lnTo>
                    <a:pt x="18542" y="8263"/>
                  </a:lnTo>
                  <a:lnTo>
                    <a:pt x="18465" y="8186"/>
                  </a:lnTo>
                  <a:lnTo>
                    <a:pt x="18369" y="8109"/>
                  </a:lnTo>
                  <a:lnTo>
                    <a:pt x="18273" y="8052"/>
                  </a:lnTo>
                  <a:lnTo>
                    <a:pt x="18158" y="8013"/>
                  </a:lnTo>
                  <a:lnTo>
                    <a:pt x="18062" y="7994"/>
                  </a:lnTo>
                  <a:lnTo>
                    <a:pt x="17947" y="7994"/>
                  </a:lnTo>
                  <a:lnTo>
                    <a:pt x="18043" y="7821"/>
                  </a:lnTo>
                  <a:lnTo>
                    <a:pt x="18081" y="7648"/>
                  </a:lnTo>
                  <a:lnTo>
                    <a:pt x="18120" y="7475"/>
                  </a:lnTo>
                  <a:lnTo>
                    <a:pt x="18100" y="7322"/>
                  </a:lnTo>
                  <a:lnTo>
                    <a:pt x="18081" y="7149"/>
                  </a:lnTo>
                  <a:lnTo>
                    <a:pt x="18023" y="6995"/>
                  </a:lnTo>
                  <a:lnTo>
                    <a:pt x="17966" y="6860"/>
                  </a:lnTo>
                  <a:lnTo>
                    <a:pt x="17870" y="6707"/>
                  </a:lnTo>
                  <a:lnTo>
                    <a:pt x="17908" y="6726"/>
                  </a:lnTo>
                  <a:lnTo>
                    <a:pt x="17985" y="6726"/>
                  </a:lnTo>
                  <a:lnTo>
                    <a:pt x="18004" y="6688"/>
                  </a:lnTo>
                  <a:lnTo>
                    <a:pt x="18081" y="6688"/>
                  </a:lnTo>
                  <a:lnTo>
                    <a:pt x="18081" y="6534"/>
                  </a:lnTo>
                  <a:lnTo>
                    <a:pt x="18120" y="6399"/>
                  </a:lnTo>
                  <a:lnTo>
                    <a:pt x="18139" y="6246"/>
                  </a:lnTo>
                  <a:lnTo>
                    <a:pt x="18158" y="6111"/>
                  </a:lnTo>
                  <a:lnTo>
                    <a:pt x="18139" y="5977"/>
                  </a:lnTo>
                  <a:lnTo>
                    <a:pt x="18120" y="5823"/>
                  </a:lnTo>
                  <a:lnTo>
                    <a:pt x="18081" y="5708"/>
                  </a:lnTo>
                  <a:lnTo>
                    <a:pt x="18023" y="5573"/>
                  </a:lnTo>
                  <a:lnTo>
                    <a:pt x="17947" y="5458"/>
                  </a:lnTo>
                  <a:lnTo>
                    <a:pt x="17870" y="5362"/>
                  </a:lnTo>
                  <a:lnTo>
                    <a:pt x="17774" y="5285"/>
                  </a:lnTo>
                  <a:lnTo>
                    <a:pt x="17678" y="5208"/>
                  </a:lnTo>
                  <a:lnTo>
                    <a:pt x="17562" y="5150"/>
                  </a:lnTo>
                  <a:lnTo>
                    <a:pt x="17447" y="5112"/>
                  </a:lnTo>
                  <a:lnTo>
                    <a:pt x="17313" y="5093"/>
                  </a:lnTo>
                  <a:lnTo>
                    <a:pt x="17178" y="5112"/>
                  </a:lnTo>
                  <a:lnTo>
                    <a:pt x="17044" y="5150"/>
                  </a:lnTo>
                  <a:lnTo>
                    <a:pt x="17044" y="4997"/>
                  </a:lnTo>
                  <a:lnTo>
                    <a:pt x="17024" y="4862"/>
                  </a:lnTo>
                  <a:lnTo>
                    <a:pt x="17005" y="4728"/>
                  </a:lnTo>
                  <a:lnTo>
                    <a:pt x="16947" y="4593"/>
                  </a:lnTo>
                  <a:lnTo>
                    <a:pt x="16890" y="4478"/>
                  </a:lnTo>
                  <a:lnTo>
                    <a:pt x="16832" y="4363"/>
                  </a:lnTo>
                  <a:lnTo>
                    <a:pt x="16736" y="4247"/>
                  </a:lnTo>
                  <a:lnTo>
                    <a:pt x="16659" y="4151"/>
                  </a:lnTo>
                  <a:lnTo>
                    <a:pt x="16544" y="4074"/>
                  </a:lnTo>
                  <a:lnTo>
                    <a:pt x="16429" y="4017"/>
                  </a:lnTo>
                  <a:lnTo>
                    <a:pt x="16313" y="3959"/>
                  </a:lnTo>
                  <a:lnTo>
                    <a:pt x="16179" y="3921"/>
                  </a:lnTo>
                  <a:lnTo>
                    <a:pt x="16044" y="3901"/>
                  </a:lnTo>
                  <a:lnTo>
                    <a:pt x="15910" y="3901"/>
                  </a:lnTo>
                  <a:lnTo>
                    <a:pt x="15775" y="3921"/>
                  </a:lnTo>
                  <a:lnTo>
                    <a:pt x="15622" y="3978"/>
                  </a:lnTo>
                  <a:lnTo>
                    <a:pt x="15660" y="3844"/>
                  </a:lnTo>
                  <a:lnTo>
                    <a:pt x="15699" y="3729"/>
                  </a:lnTo>
                  <a:lnTo>
                    <a:pt x="15699" y="3594"/>
                  </a:lnTo>
                  <a:lnTo>
                    <a:pt x="15699" y="3460"/>
                  </a:lnTo>
                  <a:lnTo>
                    <a:pt x="15679" y="3325"/>
                  </a:lnTo>
                  <a:lnTo>
                    <a:pt x="15660" y="3210"/>
                  </a:lnTo>
                  <a:lnTo>
                    <a:pt x="15622" y="3075"/>
                  </a:lnTo>
                  <a:lnTo>
                    <a:pt x="15564" y="2960"/>
                  </a:lnTo>
                  <a:lnTo>
                    <a:pt x="15468" y="2806"/>
                  </a:lnTo>
                  <a:lnTo>
                    <a:pt x="15353" y="2691"/>
                  </a:lnTo>
                  <a:lnTo>
                    <a:pt x="15237" y="2595"/>
                  </a:lnTo>
                  <a:lnTo>
                    <a:pt x="15122" y="2518"/>
                  </a:lnTo>
                  <a:lnTo>
                    <a:pt x="14988" y="2460"/>
                  </a:lnTo>
                  <a:lnTo>
                    <a:pt x="14853" y="2403"/>
                  </a:lnTo>
                  <a:lnTo>
                    <a:pt x="14565" y="2307"/>
                  </a:lnTo>
                  <a:lnTo>
                    <a:pt x="14450" y="2249"/>
                  </a:lnTo>
                  <a:lnTo>
                    <a:pt x="14699" y="2287"/>
                  </a:lnTo>
                  <a:lnTo>
                    <a:pt x="14968" y="2326"/>
                  </a:lnTo>
                  <a:lnTo>
                    <a:pt x="15468" y="2441"/>
                  </a:lnTo>
                  <a:lnTo>
                    <a:pt x="15948" y="2595"/>
                  </a:lnTo>
                  <a:lnTo>
                    <a:pt x="16409" y="2806"/>
                  </a:lnTo>
                  <a:lnTo>
                    <a:pt x="16851" y="3037"/>
                  </a:lnTo>
                  <a:lnTo>
                    <a:pt x="17274" y="3287"/>
                  </a:lnTo>
                  <a:lnTo>
                    <a:pt x="17678" y="3594"/>
                  </a:lnTo>
                  <a:lnTo>
                    <a:pt x="18043" y="3921"/>
                  </a:lnTo>
                  <a:lnTo>
                    <a:pt x="18408" y="4267"/>
                  </a:lnTo>
                  <a:lnTo>
                    <a:pt x="18754" y="4632"/>
                  </a:lnTo>
                  <a:lnTo>
                    <a:pt x="19080" y="5035"/>
                  </a:lnTo>
                  <a:lnTo>
                    <a:pt x="19388" y="5439"/>
                  </a:lnTo>
                  <a:lnTo>
                    <a:pt x="19657" y="5861"/>
                  </a:lnTo>
                  <a:lnTo>
                    <a:pt x="19926" y="6303"/>
                  </a:lnTo>
                  <a:lnTo>
                    <a:pt x="20175" y="6764"/>
                  </a:lnTo>
                  <a:lnTo>
                    <a:pt x="20406" y="7226"/>
                  </a:lnTo>
                  <a:lnTo>
                    <a:pt x="20656" y="7821"/>
                  </a:lnTo>
                  <a:lnTo>
                    <a:pt x="20886" y="8417"/>
                  </a:lnTo>
                  <a:lnTo>
                    <a:pt x="21117" y="9070"/>
                  </a:lnTo>
                  <a:lnTo>
                    <a:pt x="21309" y="9723"/>
                  </a:lnTo>
                  <a:lnTo>
                    <a:pt x="21482" y="10396"/>
                  </a:lnTo>
                  <a:lnTo>
                    <a:pt x="21655" y="11068"/>
                  </a:lnTo>
                  <a:lnTo>
                    <a:pt x="21789" y="11741"/>
                  </a:lnTo>
                  <a:lnTo>
                    <a:pt x="21905" y="12433"/>
                  </a:lnTo>
                  <a:lnTo>
                    <a:pt x="22020" y="13105"/>
                  </a:lnTo>
                  <a:lnTo>
                    <a:pt x="22097" y="13797"/>
                  </a:lnTo>
                  <a:lnTo>
                    <a:pt x="22174" y="14488"/>
                  </a:lnTo>
                  <a:lnTo>
                    <a:pt x="22231" y="15180"/>
                  </a:lnTo>
                  <a:lnTo>
                    <a:pt x="22327" y="16564"/>
                  </a:lnTo>
                  <a:lnTo>
                    <a:pt x="22385" y="17947"/>
                  </a:lnTo>
                  <a:lnTo>
                    <a:pt x="22404" y="19330"/>
                  </a:lnTo>
                  <a:lnTo>
                    <a:pt x="22404" y="19676"/>
                  </a:lnTo>
                  <a:lnTo>
                    <a:pt x="22424" y="20906"/>
                  </a:lnTo>
                  <a:lnTo>
                    <a:pt x="22424" y="21521"/>
                  </a:lnTo>
                  <a:lnTo>
                    <a:pt x="22404" y="21828"/>
                  </a:lnTo>
                  <a:lnTo>
                    <a:pt x="22385" y="22117"/>
                  </a:lnTo>
                  <a:lnTo>
                    <a:pt x="22327" y="22347"/>
                  </a:lnTo>
                  <a:lnTo>
                    <a:pt x="22251" y="22539"/>
                  </a:lnTo>
                  <a:lnTo>
                    <a:pt x="22155" y="22693"/>
                  </a:lnTo>
                  <a:lnTo>
                    <a:pt x="22039" y="22808"/>
                  </a:lnTo>
                  <a:lnTo>
                    <a:pt x="21886" y="22904"/>
                  </a:lnTo>
                  <a:lnTo>
                    <a:pt x="21732" y="22962"/>
                  </a:lnTo>
                  <a:lnTo>
                    <a:pt x="21540" y="23000"/>
                  </a:lnTo>
                  <a:lnTo>
                    <a:pt x="21367" y="23020"/>
                  </a:lnTo>
                  <a:lnTo>
                    <a:pt x="21155" y="23039"/>
                  </a:lnTo>
                  <a:lnTo>
                    <a:pt x="20963" y="23020"/>
                  </a:lnTo>
                  <a:lnTo>
                    <a:pt x="20560" y="22962"/>
                  </a:lnTo>
                  <a:lnTo>
                    <a:pt x="20175" y="22885"/>
                  </a:lnTo>
                  <a:lnTo>
                    <a:pt x="19830" y="22789"/>
                  </a:lnTo>
                  <a:lnTo>
                    <a:pt x="19272" y="22616"/>
                  </a:lnTo>
                  <a:lnTo>
                    <a:pt x="18715" y="22424"/>
                  </a:lnTo>
                  <a:lnTo>
                    <a:pt x="18158" y="22213"/>
                  </a:lnTo>
                  <a:lnTo>
                    <a:pt x="17620" y="21963"/>
                  </a:lnTo>
                  <a:lnTo>
                    <a:pt x="17101" y="21713"/>
                  </a:lnTo>
                  <a:lnTo>
                    <a:pt x="16582" y="21425"/>
                  </a:lnTo>
                  <a:lnTo>
                    <a:pt x="16064" y="21137"/>
                  </a:lnTo>
                  <a:lnTo>
                    <a:pt x="15564" y="20829"/>
                  </a:lnTo>
                  <a:lnTo>
                    <a:pt x="14526" y="20137"/>
                  </a:lnTo>
                  <a:lnTo>
                    <a:pt x="13508" y="19407"/>
                  </a:lnTo>
                  <a:lnTo>
                    <a:pt x="12509" y="18639"/>
                  </a:lnTo>
                  <a:lnTo>
                    <a:pt x="11529" y="17851"/>
                  </a:lnTo>
                  <a:lnTo>
                    <a:pt x="10568" y="17025"/>
                  </a:lnTo>
                  <a:lnTo>
                    <a:pt x="9627" y="16199"/>
                  </a:lnTo>
                  <a:lnTo>
                    <a:pt x="8705" y="15334"/>
                  </a:lnTo>
                  <a:lnTo>
                    <a:pt x="7802" y="14469"/>
                  </a:lnTo>
                  <a:lnTo>
                    <a:pt x="7302" y="13970"/>
                  </a:lnTo>
                  <a:lnTo>
                    <a:pt x="6802" y="13432"/>
                  </a:lnTo>
                  <a:lnTo>
                    <a:pt x="5822" y="12375"/>
                  </a:lnTo>
                  <a:lnTo>
                    <a:pt x="4881" y="11280"/>
                  </a:lnTo>
                  <a:lnTo>
                    <a:pt x="3959" y="10165"/>
                  </a:lnTo>
                  <a:lnTo>
                    <a:pt x="2133" y="7936"/>
                  </a:lnTo>
                  <a:lnTo>
                    <a:pt x="1211" y="6822"/>
                  </a:lnTo>
                  <a:lnTo>
                    <a:pt x="270" y="5727"/>
                  </a:lnTo>
                  <a:lnTo>
                    <a:pt x="558" y="5381"/>
                  </a:lnTo>
                  <a:lnTo>
                    <a:pt x="865" y="5054"/>
                  </a:lnTo>
                  <a:lnTo>
                    <a:pt x="1192" y="4766"/>
                  </a:lnTo>
                  <a:lnTo>
                    <a:pt x="1538" y="4497"/>
                  </a:lnTo>
                  <a:lnTo>
                    <a:pt x="1903" y="4247"/>
                  </a:lnTo>
                  <a:lnTo>
                    <a:pt x="2287" y="4017"/>
                  </a:lnTo>
                  <a:lnTo>
                    <a:pt x="2671" y="3786"/>
                  </a:lnTo>
                  <a:lnTo>
                    <a:pt x="3056" y="3575"/>
                  </a:lnTo>
                  <a:lnTo>
                    <a:pt x="3498" y="3325"/>
                  </a:lnTo>
                  <a:lnTo>
                    <a:pt x="3959" y="3114"/>
                  </a:lnTo>
                  <a:lnTo>
                    <a:pt x="4401" y="2902"/>
                  </a:lnTo>
                  <a:lnTo>
                    <a:pt x="4862" y="2710"/>
                  </a:lnTo>
                  <a:lnTo>
                    <a:pt x="5342" y="2537"/>
                  </a:lnTo>
                  <a:lnTo>
                    <a:pt x="5822" y="2384"/>
                  </a:lnTo>
                  <a:lnTo>
                    <a:pt x="6303" y="2268"/>
                  </a:lnTo>
                  <a:lnTo>
                    <a:pt x="6783" y="2191"/>
                  </a:lnTo>
                  <a:lnTo>
                    <a:pt x="7225" y="2134"/>
                  </a:lnTo>
                  <a:lnTo>
                    <a:pt x="7648" y="2115"/>
                  </a:lnTo>
                  <a:close/>
                  <a:moveTo>
                    <a:pt x="8013" y="1"/>
                  </a:moveTo>
                  <a:lnTo>
                    <a:pt x="7859" y="20"/>
                  </a:lnTo>
                  <a:lnTo>
                    <a:pt x="7686" y="78"/>
                  </a:lnTo>
                  <a:lnTo>
                    <a:pt x="7552" y="155"/>
                  </a:lnTo>
                  <a:lnTo>
                    <a:pt x="7417" y="251"/>
                  </a:lnTo>
                  <a:lnTo>
                    <a:pt x="7321" y="366"/>
                  </a:lnTo>
                  <a:lnTo>
                    <a:pt x="7225" y="481"/>
                  </a:lnTo>
                  <a:lnTo>
                    <a:pt x="7148" y="635"/>
                  </a:lnTo>
                  <a:lnTo>
                    <a:pt x="7091" y="789"/>
                  </a:lnTo>
                  <a:lnTo>
                    <a:pt x="7033" y="942"/>
                  </a:lnTo>
                  <a:lnTo>
                    <a:pt x="7033" y="981"/>
                  </a:lnTo>
                  <a:lnTo>
                    <a:pt x="7014" y="942"/>
                  </a:lnTo>
                  <a:lnTo>
                    <a:pt x="6918" y="731"/>
                  </a:lnTo>
                  <a:lnTo>
                    <a:pt x="6783" y="558"/>
                  </a:lnTo>
                  <a:lnTo>
                    <a:pt x="6649" y="404"/>
                  </a:lnTo>
                  <a:lnTo>
                    <a:pt x="6495" y="270"/>
                  </a:lnTo>
                  <a:lnTo>
                    <a:pt x="6322" y="174"/>
                  </a:lnTo>
                  <a:lnTo>
                    <a:pt x="6149" y="97"/>
                  </a:lnTo>
                  <a:lnTo>
                    <a:pt x="5976" y="59"/>
                  </a:lnTo>
                  <a:lnTo>
                    <a:pt x="5784" y="20"/>
                  </a:lnTo>
                  <a:lnTo>
                    <a:pt x="5592" y="39"/>
                  </a:lnTo>
                  <a:lnTo>
                    <a:pt x="5400" y="59"/>
                  </a:lnTo>
                  <a:lnTo>
                    <a:pt x="5227" y="116"/>
                  </a:lnTo>
                  <a:lnTo>
                    <a:pt x="5035" y="193"/>
                  </a:lnTo>
                  <a:lnTo>
                    <a:pt x="4881" y="289"/>
                  </a:lnTo>
                  <a:lnTo>
                    <a:pt x="4727" y="424"/>
                  </a:lnTo>
                  <a:lnTo>
                    <a:pt x="4574" y="577"/>
                  </a:lnTo>
                  <a:lnTo>
                    <a:pt x="4458" y="770"/>
                  </a:lnTo>
                  <a:lnTo>
                    <a:pt x="4285" y="654"/>
                  </a:lnTo>
                  <a:lnTo>
                    <a:pt x="4132" y="577"/>
                  </a:lnTo>
                  <a:lnTo>
                    <a:pt x="3939" y="520"/>
                  </a:lnTo>
                  <a:lnTo>
                    <a:pt x="3767" y="501"/>
                  </a:lnTo>
                  <a:lnTo>
                    <a:pt x="3594" y="520"/>
                  </a:lnTo>
                  <a:lnTo>
                    <a:pt x="3401" y="558"/>
                  </a:lnTo>
                  <a:lnTo>
                    <a:pt x="3248" y="654"/>
                  </a:lnTo>
                  <a:lnTo>
                    <a:pt x="3075" y="789"/>
                  </a:lnTo>
                  <a:lnTo>
                    <a:pt x="3036" y="846"/>
                  </a:lnTo>
                  <a:lnTo>
                    <a:pt x="2998" y="904"/>
                  </a:lnTo>
                  <a:lnTo>
                    <a:pt x="2940" y="1039"/>
                  </a:lnTo>
                  <a:lnTo>
                    <a:pt x="2883" y="1192"/>
                  </a:lnTo>
                  <a:lnTo>
                    <a:pt x="2844" y="1250"/>
                  </a:lnTo>
                  <a:lnTo>
                    <a:pt x="2806" y="1288"/>
                  </a:lnTo>
                  <a:lnTo>
                    <a:pt x="2748" y="1346"/>
                  </a:lnTo>
                  <a:lnTo>
                    <a:pt x="2729" y="1365"/>
                  </a:lnTo>
                  <a:lnTo>
                    <a:pt x="2671" y="1365"/>
                  </a:lnTo>
                  <a:lnTo>
                    <a:pt x="2537" y="1384"/>
                  </a:lnTo>
                  <a:lnTo>
                    <a:pt x="2287" y="1461"/>
                  </a:lnTo>
                  <a:lnTo>
                    <a:pt x="2057" y="1538"/>
                  </a:lnTo>
                  <a:lnTo>
                    <a:pt x="1845" y="1653"/>
                  </a:lnTo>
                  <a:lnTo>
                    <a:pt x="1730" y="1730"/>
                  </a:lnTo>
                  <a:lnTo>
                    <a:pt x="1634" y="1807"/>
                  </a:lnTo>
                  <a:lnTo>
                    <a:pt x="1538" y="1903"/>
                  </a:lnTo>
                  <a:lnTo>
                    <a:pt x="1461" y="1999"/>
                  </a:lnTo>
                  <a:lnTo>
                    <a:pt x="1326" y="2211"/>
                  </a:lnTo>
                  <a:lnTo>
                    <a:pt x="1211" y="2422"/>
                  </a:lnTo>
                  <a:lnTo>
                    <a:pt x="1115" y="2672"/>
                  </a:lnTo>
                  <a:lnTo>
                    <a:pt x="1057" y="2787"/>
                  </a:lnTo>
                  <a:lnTo>
                    <a:pt x="1000" y="2902"/>
                  </a:lnTo>
                  <a:lnTo>
                    <a:pt x="923" y="2998"/>
                  </a:lnTo>
                  <a:lnTo>
                    <a:pt x="846" y="3075"/>
                  </a:lnTo>
                  <a:lnTo>
                    <a:pt x="673" y="3229"/>
                  </a:lnTo>
                  <a:lnTo>
                    <a:pt x="481" y="3421"/>
                  </a:lnTo>
                  <a:lnTo>
                    <a:pt x="346" y="3594"/>
                  </a:lnTo>
                  <a:lnTo>
                    <a:pt x="250" y="3805"/>
                  </a:lnTo>
                  <a:lnTo>
                    <a:pt x="212" y="3998"/>
                  </a:lnTo>
                  <a:lnTo>
                    <a:pt x="193" y="4209"/>
                  </a:lnTo>
                  <a:lnTo>
                    <a:pt x="212" y="4420"/>
                  </a:lnTo>
                  <a:lnTo>
                    <a:pt x="289" y="4612"/>
                  </a:lnTo>
                  <a:lnTo>
                    <a:pt x="385" y="4805"/>
                  </a:lnTo>
                  <a:lnTo>
                    <a:pt x="519" y="4977"/>
                  </a:lnTo>
                  <a:lnTo>
                    <a:pt x="539" y="4997"/>
                  </a:lnTo>
                  <a:lnTo>
                    <a:pt x="385" y="5170"/>
                  </a:lnTo>
                  <a:lnTo>
                    <a:pt x="250" y="5362"/>
                  </a:lnTo>
                  <a:lnTo>
                    <a:pt x="116" y="5554"/>
                  </a:lnTo>
                  <a:lnTo>
                    <a:pt x="1" y="5765"/>
                  </a:lnTo>
                  <a:lnTo>
                    <a:pt x="1" y="5823"/>
                  </a:lnTo>
                  <a:lnTo>
                    <a:pt x="20" y="5861"/>
                  </a:lnTo>
                  <a:lnTo>
                    <a:pt x="58" y="5900"/>
                  </a:lnTo>
                  <a:lnTo>
                    <a:pt x="116" y="5900"/>
                  </a:lnTo>
                  <a:lnTo>
                    <a:pt x="961" y="7091"/>
                  </a:lnTo>
                  <a:lnTo>
                    <a:pt x="1845" y="8263"/>
                  </a:lnTo>
                  <a:lnTo>
                    <a:pt x="2767" y="9416"/>
                  </a:lnTo>
                  <a:lnTo>
                    <a:pt x="3709" y="10569"/>
                  </a:lnTo>
                  <a:lnTo>
                    <a:pt x="4689" y="11683"/>
                  </a:lnTo>
                  <a:lnTo>
                    <a:pt x="5688" y="12778"/>
                  </a:lnTo>
                  <a:lnTo>
                    <a:pt x="6706" y="13835"/>
                  </a:lnTo>
                  <a:lnTo>
                    <a:pt x="7744" y="14873"/>
                  </a:lnTo>
                  <a:lnTo>
                    <a:pt x="8243" y="15353"/>
                  </a:lnTo>
                  <a:lnTo>
                    <a:pt x="8762" y="15833"/>
                  </a:lnTo>
                  <a:lnTo>
                    <a:pt x="9800" y="16756"/>
                  </a:lnTo>
                  <a:lnTo>
                    <a:pt x="10876" y="17659"/>
                  </a:lnTo>
                  <a:lnTo>
                    <a:pt x="11952" y="18543"/>
                  </a:lnTo>
                  <a:lnTo>
                    <a:pt x="12989" y="19388"/>
                  </a:lnTo>
                  <a:lnTo>
                    <a:pt x="13508" y="19792"/>
                  </a:lnTo>
                  <a:lnTo>
                    <a:pt x="14046" y="20176"/>
                  </a:lnTo>
                  <a:lnTo>
                    <a:pt x="14584" y="20560"/>
                  </a:lnTo>
                  <a:lnTo>
                    <a:pt x="15122" y="20925"/>
                  </a:lnTo>
                  <a:lnTo>
                    <a:pt x="15679" y="21290"/>
                  </a:lnTo>
                  <a:lnTo>
                    <a:pt x="16256" y="21617"/>
                  </a:lnTo>
                  <a:lnTo>
                    <a:pt x="16775" y="21905"/>
                  </a:lnTo>
                  <a:lnTo>
                    <a:pt x="17293" y="22193"/>
                  </a:lnTo>
                  <a:lnTo>
                    <a:pt x="17851" y="22443"/>
                  </a:lnTo>
                  <a:lnTo>
                    <a:pt x="18408" y="22674"/>
                  </a:lnTo>
                  <a:lnTo>
                    <a:pt x="18965" y="22885"/>
                  </a:lnTo>
                  <a:lnTo>
                    <a:pt x="19541" y="23077"/>
                  </a:lnTo>
                  <a:lnTo>
                    <a:pt x="20118" y="23212"/>
                  </a:lnTo>
                  <a:lnTo>
                    <a:pt x="20713" y="23327"/>
                  </a:lnTo>
                  <a:lnTo>
                    <a:pt x="21098" y="23365"/>
                  </a:lnTo>
                  <a:lnTo>
                    <a:pt x="21309" y="23365"/>
                  </a:lnTo>
                  <a:lnTo>
                    <a:pt x="21501" y="23346"/>
                  </a:lnTo>
                  <a:lnTo>
                    <a:pt x="21693" y="23308"/>
                  </a:lnTo>
                  <a:lnTo>
                    <a:pt x="21886" y="23250"/>
                  </a:lnTo>
                  <a:lnTo>
                    <a:pt x="22078" y="23173"/>
                  </a:lnTo>
                  <a:lnTo>
                    <a:pt x="22231" y="23077"/>
                  </a:lnTo>
                  <a:lnTo>
                    <a:pt x="22327" y="22981"/>
                  </a:lnTo>
                  <a:lnTo>
                    <a:pt x="22424" y="22904"/>
                  </a:lnTo>
                  <a:lnTo>
                    <a:pt x="22500" y="22789"/>
                  </a:lnTo>
                  <a:lnTo>
                    <a:pt x="22558" y="22693"/>
                  </a:lnTo>
                  <a:lnTo>
                    <a:pt x="22635" y="22462"/>
                  </a:lnTo>
                  <a:lnTo>
                    <a:pt x="22693" y="22213"/>
                  </a:lnTo>
                  <a:lnTo>
                    <a:pt x="22712" y="21963"/>
                  </a:lnTo>
                  <a:lnTo>
                    <a:pt x="22731" y="21713"/>
                  </a:lnTo>
                  <a:lnTo>
                    <a:pt x="22712" y="21213"/>
                  </a:lnTo>
                  <a:lnTo>
                    <a:pt x="22731" y="19676"/>
                  </a:lnTo>
                  <a:lnTo>
                    <a:pt x="22712" y="18139"/>
                  </a:lnTo>
                  <a:lnTo>
                    <a:pt x="22654" y="16602"/>
                  </a:lnTo>
                  <a:lnTo>
                    <a:pt x="22596" y="15814"/>
                  </a:lnTo>
                  <a:lnTo>
                    <a:pt x="22539" y="15065"/>
                  </a:lnTo>
                  <a:lnTo>
                    <a:pt x="22481" y="14296"/>
                  </a:lnTo>
                  <a:lnTo>
                    <a:pt x="22385" y="13528"/>
                  </a:lnTo>
                  <a:lnTo>
                    <a:pt x="22270" y="12759"/>
                  </a:lnTo>
                  <a:lnTo>
                    <a:pt x="22155" y="12010"/>
                  </a:lnTo>
                  <a:lnTo>
                    <a:pt x="22001" y="11260"/>
                  </a:lnTo>
                  <a:lnTo>
                    <a:pt x="21828" y="10511"/>
                  </a:lnTo>
                  <a:lnTo>
                    <a:pt x="21636" y="9762"/>
                  </a:lnTo>
                  <a:lnTo>
                    <a:pt x="21424" y="9012"/>
                  </a:lnTo>
                  <a:lnTo>
                    <a:pt x="21213" y="8378"/>
                  </a:lnTo>
                  <a:lnTo>
                    <a:pt x="20963" y="7744"/>
                  </a:lnTo>
                  <a:lnTo>
                    <a:pt x="20694" y="7129"/>
                  </a:lnTo>
                  <a:lnTo>
                    <a:pt x="20387" y="6515"/>
                  </a:lnTo>
                  <a:lnTo>
                    <a:pt x="20060" y="5919"/>
                  </a:lnTo>
                  <a:lnTo>
                    <a:pt x="19695" y="5343"/>
                  </a:lnTo>
                  <a:lnTo>
                    <a:pt x="19292" y="4785"/>
                  </a:lnTo>
                  <a:lnTo>
                    <a:pt x="19080" y="4516"/>
                  </a:lnTo>
                  <a:lnTo>
                    <a:pt x="18850" y="4267"/>
                  </a:lnTo>
                  <a:lnTo>
                    <a:pt x="18619" y="4017"/>
                  </a:lnTo>
                  <a:lnTo>
                    <a:pt x="18389" y="3786"/>
                  </a:lnTo>
                  <a:lnTo>
                    <a:pt x="18139" y="3556"/>
                  </a:lnTo>
                  <a:lnTo>
                    <a:pt x="17889" y="3344"/>
                  </a:lnTo>
                  <a:lnTo>
                    <a:pt x="17620" y="3152"/>
                  </a:lnTo>
                  <a:lnTo>
                    <a:pt x="17351" y="2960"/>
                  </a:lnTo>
                  <a:lnTo>
                    <a:pt x="17063" y="2787"/>
                  </a:lnTo>
                  <a:lnTo>
                    <a:pt x="16775" y="2633"/>
                  </a:lnTo>
                  <a:lnTo>
                    <a:pt x="16486" y="2480"/>
                  </a:lnTo>
                  <a:lnTo>
                    <a:pt x="16179" y="2345"/>
                  </a:lnTo>
                  <a:lnTo>
                    <a:pt x="15871" y="2230"/>
                  </a:lnTo>
                  <a:lnTo>
                    <a:pt x="15545" y="2134"/>
                  </a:lnTo>
                  <a:lnTo>
                    <a:pt x="15218" y="2057"/>
                  </a:lnTo>
                  <a:lnTo>
                    <a:pt x="14872" y="1999"/>
                  </a:lnTo>
                  <a:lnTo>
                    <a:pt x="14526" y="1961"/>
                  </a:lnTo>
                  <a:lnTo>
                    <a:pt x="14161" y="1922"/>
                  </a:lnTo>
                  <a:lnTo>
                    <a:pt x="14065" y="1788"/>
                  </a:lnTo>
                  <a:lnTo>
                    <a:pt x="13969" y="1634"/>
                  </a:lnTo>
                  <a:lnTo>
                    <a:pt x="13835" y="1500"/>
                  </a:lnTo>
                  <a:lnTo>
                    <a:pt x="13758" y="1442"/>
                  </a:lnTo>
                  <a:lnTo>
                    <a:pt x="13662" y="1404"/>
                  </a:lnTo>
                  <a:lnTo>
                    <a:pt x="13489" y="1327"/>
                  </a:lnTo>
                  <a:lnTo>
                    <a:pt x="13316" y="1288"/>
                  </a:lnTo>
                  <a:lnTo>
                    <a:pt x="13143" y="1288"/>
                  </a:lnTo>
                  <a:lnTo>
                    <a:pt x="12970" y="1308"/>
                  </a:lnTo>
                  <a:lnTo>
                    <a:pt x="12797" y="1346"/>
                  </a:lnTo>
                  <a:lnTo>
                    <a:pt x="12624" y="1384"/>
                  </a:lnTo>
                  <a:lnTo>
                    <a:pt x="12471" y="1461"/>
                  </a:lnTo>
                  <a:lnTo>
                    <a:pt x="12298" y="1538"/>
                  </a:lnTo>
                  <a:lnTo>
                    <a:pt x="12259" y="1250"/>
                  </a:lnTo>
                  <a:lnTo>
                    <a:pt x="12240" y="1096"/>
                  </a:lnTo>
                  <a:lnTo>
                    <a:pt x="12202" y="962"/>
                  </a:lnTo>
                  <a:lnTo>
                    <a:pt x="12144" y="827"/>
                  </a:lnTo>
                  <a:lnTo>
                    <a:pt x="12067" y="693"/>
                  </a:lnTo>
                  <a:lnTo>
                    <a:pt x="11990" y="577"/>
                  </a:lnTo>
                  <a:lnTo>
                    <a:pt x="11875" y="501"/>
                  </a:lnTo>
                  <a:lnTo>
                    <a:pt x="11740" y="424"/>
                  </a:lnTo>
                  <a:lnTo>
                    <a:pt x="11587" y="385"/>
                  </a:lnTo>
                  <a:lnTo>
                    <a:pt x="11452" y="385"/>
                  </a:lnTo>
                  <a:lnTo>
                    <a:pt x="11318" y="424"/>
                  </a:lnTo>
                  <a:lnTo>
                    <a:pt x="11183" y="481"/>
                  </a:lnTo>
                  <a:lnTo>
                    <a:pt x="11068" y="577"/>
                  </a:lnTo>
                  <a:lnTo>
                    <a:pt x="10953" y="654"/>
                  </a:lnTo>
                  <a:lnTo>
                    <a:pt x="10837" y="770"/>
                  </a:lnTo>
                  <a:lnTo>
                    <a:pt x="10761" y="654"/>
                  </a:lnTo>
                  <a:lnTo>
                    <a:pt x="10684" y="558"/>
                  </a:lnTo>
                  <a:lnTo>
                    <a:pt x="10588" y="462"/>
                  </a:lnTo>
                  <a:lnTo>
                    <a:pt x="10492" y="366"/>
                  </a:lnTo>
                  <a:lnTo>
                    <a:pt x="10395" y="308"/>
                  </a:lnTo>
                  <a:lnTo>
                    <a:pt x="10280" y="232"/>
                  </a:lnTo>
                  <a:lnTo>
                    <a:pt x="10146" y="193"/>
                  </a:lnTo>
                  <a:lnTo>
                    <a:pt x="10011" y="155"/>
                  </a:lnTo>
                  <a:lnTo>
                    <a:pt x="9704" y="155"/>
                  </a:lnTo>
                  <a:lnTo>
                    <a:pt x="9550" y="174"/>
                  </a:lnTo>
                  <a:lnTo>
                    <a:pt x="9416" y="232"/>
                  </a:lnTo>
                  <a:lnTo>
                    <a:pt x="9319" y="270"/>
                  </a:lnTo>
                  <a:lnTo>
                    <a:pt x="9223" y="328"/>
                  </a:lnTo>
                  <a:lnTo>
                    <a:pt x="9147" y="385"/>
                  </a:lnTo>
                  <a:lnTo>
                    <a:pt x="9070" y="443"/>
                  </a:lnTo>
                  <a:lnTo>
                    <a:pt x="8954" y="481"/>
                  </a:lnTo>
                  <a:lnTo>
                    <a:pt x="8916" y="520"/>
                  </a:lnTo>
                  <a:lnTo>
                    <a:pt x="8878" y="501"/>
                  </a:lnTo>
                  <a:lnTo>
                    <a:pt x="8762" y="404"/>
                  </a:lnTo>
                  <a:lnTo>
                    <a:pt x="8570" y="232"/>
                  </a:lnTo>
                  <a:lnTo>
                    <a:pt x="8474" y="155"/>
                  </a:lnTo>
                  <a:lnTo>
                    <a:pt x="8359" y="78"/>
                  </a:lnTo>
                  <a:lnTo>
                    <a:pt x="8263" y="39"/>
                  </a:lnTo>
                  <a:lnTo>
                    <a:pt x="8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9"/>
            <p:cNvSpPr/>
            <p:nvPr/>
          </p:nvSpPr>
          <p:spPr>
            <a:xfrm rot="-2443304">
              <a:off x="6931405" y="1154382"/>
              <a:ext cx="817416" cy="772035"/>
            </a:xfrm>
            <a:custGeom>
              <a:avLst/>
              <a:gdLst/>
              <a:ahLst/>
              <a:cxnLst/>
              <a:rect l="l" t="t" r="r" b="b"/>
              <a:pathLst>
                <a:path w="22155" h="20925" extrusionOk="0">
                  <a:moveTo>
                    <a:pt x="3325" y="1499"/>
                  </a:moveTo>
                  <a:lnTo>
                    <a:pt x="3344" y="1518"/>
                  </a:lnTo>
                  <a:lnTo>
                    <a:pt x="3344" y="1538"/>
                  </a:lnTo>
                  <a:lnTo>
                    <a:pt x="3325" y="1576"/>
                  </a:lnTo>
                  <a:lnTo>
                    <a:pt x="2940" y="1768"/>
                  </a:lnTo>
                  <a:lnTo>
                    <a:pt x="2575" y="1999"/>
                  </a:lnTo>
                  <a:lnTo>
                    <a:pt x="1845" y="2441"/>
                  </a:lnTo>
                  <a:lnTo>
                    <a:pt x="1807" y="2441"/>
                  </a:lnTo>
                  <a:lnTo>
                    <a:pt x="1788" y="2422"/>
                  </a:lnTo>
                  <a:lnTo>
                    <a:pt x="1768" y="2383"/>
                  </a:lnTo>
                  <a:lnTo>
                    <a:pt x="1788" y="2345"/>
                  </a:lnTo>
                  <a:lnTo>
                    <a:pt x="2153" y="2095"/>
                  </a:lnTo>
                  <a:lnTo>
                    <a:pt x="2518" y="1884"/>
                  </a:lnTo>
                  <a:lnTo>
                    <a:pt x="2902" y="1672"/>
                  </a:lnTo>
                  <a:lnTo>
                    <a:pt x="3286" y="1499"/>
                  </a:lnTo>
                  <a:close/>
                  <a:moveTo>
                    <a:pt x="3036" y="2056"/>
                  </a:moveTo>
                  <a:lnTo>
                    <a:pt x="3075" y="2076"/>
                  </a:lnTo>
                  <a:lnTo>
                    <a:pt x="3094" y="2095"/>
                  </a:lnTo>
                  <a:lnTo>
                    <a:pt x="3094" y="2133"/>
                  </a:lnTo>
                  <a:lnTo>
                    <a:pt x="3056" y="2153"/>
                  </a:lnTo>
                  <a:lnTo>
                    <a:pt x="2883" y="2191"/>
                  </a:lnTo>
                  <a:lnTo>
                    <a:pt x="2710" y="2249"/>
                  </a:lnTo>
                  <a:lnTo>
                    <a:pt x="2556" y="2325"/>
                  </a:lnTo>
                  <a:lnTo>
                    <a:pt x="2402" y="2422"/>
                  </a:lnTo>
                  <a:lnTo>
                    <a:pt x="2249" y="2518"/>
                  </a:lnTo>
                  <a:lnTo>
                    <a:pt x="2114" y="2633"/>
                  </a:lnTo>
                  <a:lnTo>
                    <a:pt x="1980" y="2748"/>
                  </a:lnTo>
                  <a:lnTo>
                    <a:pt x="1864" y="2902"/>
                  </a:lnTo>
                  <a:lnTo>
                    <a:pt x="1845" y="2921"/>
                  </a:lnTo>
                  <a:lnTo>
                    <a:pt x="1807" y="2921"/>
                  </a:lnTo>
                  <a:lnTo>
                    <a:pt x="1768" y="2902"/>
                  </a:lnTo>
                  <a:lnTo>
                    <a:pt x="1730" y="2863"/>
                  </a:lnTo>
                  <a:lnTo>
                    <a:pt x="1730" y="2844"/>
                  </a:lnTo>
                  <a:lnTo>
                    <a:pt x="1749" y="2806"/>
                  </a:lnTo>
                  <a:lnTo>
                    <a:pt x="1864" y="2671"/>
                  </a:lnTo>
                  <a:lnTo>
                    <a:pt x="2018" y="2537"/>
                  </a:lnTo>
                  <a:lnTo>
                    <a:pt x="2153" y="2402"/>
                  </a:lnTo>
                  <a:lnTo>
                    <a:pt x="2326" y="2306"/>
                  </a:lnTo>
                  <a:lnTo>
                    <a:pt x="2498" y="2210"/>
                  </a:lnTo>
                  <a:lnTo>
                    <a:pt x="2671" y="2153"/>
                  </a:lnTo>
                  <a:lnTo>
                    <a:pt x="2863" y="2095"/>
                  </a:lnTo>
                  <a:lnTo>
                    <a:pt x="3036" y="2056"/>
                  </a:lnTo>
                  <a:close/>
                  <a:moveTo>
                    <a:pt x="12394" y="5976"/>
                  </a:moveTo>
                  <a:lnTo>
                    <a:pt x="12413" y="6015"/>
                  </a:lnTo>
                  <a:lnTo>
                    <a:pt x="12451" y="6303"/>
                  </a:lnTo>
                  <a:lnTo>
                    <a:pt x="12509" y="6591"/>
                  </a:lnTo>
                  <a:lnTo>
                    <a:pt x="12567" y="6726"/>
                  </a:lnTo>
                  <a:lnTo>
                    <a:pt x="12624" y="6879"/>
                  </a:lnTo>
                  <a:lnTo>
                    <a:pt x="12740" y="7148"/>
                  </a:lnTo>
                  <a:lnTo>
                    <a:pt x="12759" y="7167"/>
                  </a:lnTo>
                  <a:lnTo>
                    <a:pt x="12740" y="7206"/>
                  </a:lnTo>
                  <a:lnTo>
                    <a:pt x="12701" y="7244"/>
                  </a:lnTo>
                  <a:lnTo>
                    <a:pt x="12663" y="7264"/>
                  </a:lnTo>
                  <a:lnTo>
                    <a:pt x="12624" y="7244"/>
                  </a:lnTo>
                  <a:lnTo>
                    <a:pt x="12605" y="7225"/>
                  </a:lnTo>
                  <a:lnTo>
                    <a:pt x="12528" y="7091"/>
                  </a:lnTo>
                  <a:lnTo>
                    <a:pt x="12471" y="6956"/>
                  </a:lnTo>
                  <a:lnTo>
                    <a:pt x="12413" y="6802"/>
                  </a:lnTo>
                  <a:lnTo>
                    <a:pt x="12355" y="6649"/>
                  </a:lnTo>
                  <a:lnTo>
                    <a:pt x="12336" y="6476"/>
                  </a:lnTo>
                  <a:lnTo>
                    <a:pt x="12317" y="6322"/>
                  </a:lnTo>
                  <a:lnTo>
                    <a:pt x="12317" y="6168"/>
                  </a:lnTo>
                  <a:lnTo>
                    <a:pt x="12317" y="6015"/>
                  </a:lnTo>
                  <a:lnTo>
                    <a:pt x="12336" y="5976"/>
                  </a:lnTo>
                  <a:close/>
                  <a:moveTo>
                    <a:pt x="12816" y="6399"/>
                  </a:moveTo>
                  <a:lnTo>
                    <a:pt x="12836" y="6437"/>
                  </a:lnTo>
                  <a:lnTo>
                    <a:pt x="12855" y="6591"/>
                  </a:lnTo>
                  <a:lnTo>
                    <a:pt x="12874" y="6745"/>
                  </a:lnTo>
                  <a:lnTo>
                    <a:pt x="12912" y="6898"/>
                  </a:lnTo>
                  <a:lnTo>
                    <a:pt x="12970" y="7052"/>
                  </a:lnTo>
                  <a:lnTo>
                    <a:pt x="13085" y="7340"/>
                  </a:lnTo>
                  <a:lnTo>
                    <a:pt x="13239" y="7629"/>
                  </a:lnTo>
                  <a:lnTo>
                    <a:pt x="13258" y="7648"/>
                  </a:lnTo>
                  <a:lnTo>
                    <a:pt x="13258" y="7667"/>
                  </a:lnTo>
                  <a:lnTo>
                    <a:pt x="13220" y="7705"/>
                  </a:lnTo>
                  <a:lnTo>
                    <a:pt x="13181" y="7725"/>
                  </a:lnTo>
                  <a:lnTo>
                    <a:pt x="13143" y="7705"/>
                  </a:lnTo>
                  <a:lnTo>
                    <a:pt x="13028" y="7552"/>
                  </a:lnTo>
                  <a:lnTo>
                    <a:pt x="12951" y="7417"/>
                  </a:lnTo>
                  <a:lnTo>
                    <a:pt x="12893" y="7264"/>
                  </a:lnTo>
                  <a:lnTo>
                    <a:pt x="12836" y="7091"/>
                  </a:lnTo>
                  <a:lnTo>
                    <a:pt x="12797" y="6937"/>
                  </a:lnTo>
                  <a:lnTo>
                    <a:pt x="12759" y="6764"/>
                  </a:lnTo>
                  <a:lnTo>
                    <a:pt x="12740" y="6610"/>
                  </a:lnTo>
                  <a:lnTo>
                    <a:pt x="12740" y="6437"/>
                  </a:lnTo>
                  <a:lnTo>
                    <a:pt x="12759" y="6399"/>
                  </a:lnTo>
                  <a:close/>
                  <a:moveTo>
                    <a:pt x="10223" y="13489"/>
                  </a:moveTo>
                  <a:lnTo>
                    <a:pt x="10261" y="13527"/>
                  </a:lnTo>
                  <a:lnTo>
                    <a:pt x="10357" y="13796"/>
                  </a:lnTo>
                  <a:lnTo>
                    <a:pt x="10472" y="14065"/>
                  </a:lnTo>
                  <a:lnTo>
                    <a:pt x="10645" y="14296"/>
                  </a:lnTo>
                  <a:lnTo>
                    <a:pt x="10741" y="14411"/>
                  </a:lnTo>
                  <a:lnTo>
                    <a:pt x="10837" y="14507"/>
                  </a:lnTo>
                  <a:lnTo>
                    <a:pt x="10876" y="14546"/>
                  </a:lnTo>
                  <a:lnTo>
                    <a:pt x="10876" y="14565"/>
                  </a:lnTo>
                  <a:lnTo>
                    <a:pt x="10876" y="14603"/>
                  </a:lnTo>
                  <a:lnTo>
                    <a:pt x="10857" y="14623"/>
                  </a:lnTo>
                  <a:lnTo>
                    <a:pt x="10837" y="14642"/>
                  </a:lnTo>
                  <a:lnTo>
                    <a:pt x="10799" y="14661"/>
                  </a:lnTo>
                  <a:lnTo>
                    <a:pt x="10761" y="14642"/>
                  </a:lnTo>
                  <a:lnTo>
                    <a:pt x="10741" y="14623"/>
                  </a:lnTo>
                  <a:lnTo>
                    <a:pt x="10530" y="14392"/>
                  </a:lnTo>
                  <a:lnTo>
                    <a:pt x="10357" y="14123"/>
                  </a:lnTo>
                  <a:lnTo>
                    <a:pt x="10299" y="13988"/>
                  </a:lnTo>
                  <a:lnTo>
                    <a:pt x="10242" y="13854"/>
                  </a:lnTo>
                  <a:lnTo>
                    <a:pt x="10184" y="13700"/>
                  </a:lnTo>
                  <a:lnTo>
                    <a:pt x="10146" y="13547"/>
                  </a:lnTo>
                  <a:lnTo>
                    <a:pt x="10165" y="13508"/>
                  </a:lnTo>
                  <a:lnTo>
                    <a:pt x="10184" y="13489"/>
                  </a:lnTo>
                  <a:close/>
                  <a:moveTo>
                    <a:pt x="9665" y="13585"/>
                  </a:moveTo>
                  <a:lnTo>
                    <a:pt x="9685" y="13604"/>
                  </a:lnTo>
                  <a:lnTo>
                    <a:pt x="9877" y="13931"/>
                  </a:lnTo>
                  <a:lnTo>
                    <a:pt x="10088" y="14238"/>
                  </a:lnTo>
                  <a:lnTo>
                    <a:pt x="10319" y="14507"/>
                  </a:lnTo>
                  <a:lnTo>
                    <a:pt x="10588" y="14776"/>
                  </a:lnTo>
                  <a:lnTo>
                    <a:pt x="10607" y="14795"/>
                  </a:lnTo>
                  <a:lnTo>
                    <a:pt x="10626" y="14834"/>
                  </a:lnTo>
                  <a:lnTo>
                    <a:pt x="10607" y="14872"/>
                  </a:lnTo>
                  <a:lnTo>
                    <a:pt x="10568" y="14911"/>
                  </a:lnTo>
                  <a:lnTo>
                    <a:pt x="10530" y="14911"/>
                  </a:lnTo>
                  <a:lnTo>
                    <a:pt x="10511" y="14892"/>
                  </a:lnTo>
                  <a:lnTo>
                    <a:pt x="10357" y="14757"/>
                  </a:lnTo>
                  <a:lnTo>
                    <a:pt x="10223" y="14623"/>
                  </a:lnTo>
                  <a:lnTo>
                    <a:pt x="10107" y="14488"/>
                  </a:lnTo>
                  <a:lnTo>
                    <a:pt x="9973" y="14334"/>
                  </a:lnTo>
                  <a:lnTo>
                    <a:pt x="9781" y="14008"/>
                  </a:lnTo>
                  <a:lnTo>
                    <a:pt x="9608" y="13643"/>
                  </a:lnTo>
                  <a:lnTo>
                    <a:pt x="9588" y="13604"/>
                  </a:lnTo>
                  <a:lnTo>
                    <a:pt x="9627" y="13585"/>
                  </a:lnTo>
                  <a:close/>
                  <a:moveTo>
                    <a:pt x="18830" y="18369"/>
                  </a:moveTo>
                  <a:lnTo>
                    <a:pt x="18850" y="18408"/>
                  </a:lnTo>
                  <a:lnTo>
                    <a:pt x="18965" y="18773"/>
                  </a:lnTo>
                  <a:lnTo>
                    <a:pt x="19119" y="19119"/>
                  </a:lnTo>
                  <a:lnTo>
                    <a:pt x="19196" y="19272"/>
                  </a:lnTo>
                  <a:lnTo>
                    <a:pt x="19292" y="19407"/>
                  </a:lnTo>
                  <a:lnTo>
                    <a:pt x="19368" y="19561"/>
                  </a:lnTo>
                  <a:lnTo>
                    <a:pt x="19445" y="19695"/>
                  </a:lnTo>
                  <a:lnTo>
                    <a:pt x="19465" y="19753"/>
                  </a:lnTo>
                  <a:lnTo>
                    <a:pt x="19426" y="19772"/>
                  </a:lnTo>
                  <a:lnTo>
                    <a:pt x="19388" y="19791"/>
                  </a:lnTo>
                  <a:lnTo>
                    <a:pt x="19349" y="19772"/>
                  </a:lnTo>
                  <a:lnTo>
                    <a:pt x="19234" y="19637"/>
                  </a:lnTo>
                  <a:lnTo>
                    <a:pt x="19119" y="19484"/>
                  </a:lnTo>
                  <a:lnTo>
                    <a:pt x="19042" y="19311"/>
                  </a:lnTo>
                  <a:lnTo>
                    <a:pt x="18965" y="19138"/>
                  </a:lnTo>
                  <a:lnTo>
                    <a:pt x="18907" y="18965"/>
                  </a:lnTo>
                  <a:lnTo>
                    <a:pt x="18850" y="18773"/>
                  </a:lnTo>
                  <a:lnTo>
                    <a:pt x="18773" y="18408"/>
                  </a:lnTo>
                  <a:lnTo>
                    <a:pt x="18773" y="18389"/>
                  </a:lnTo>
                  <a:lnTo>
                    <a:pt x="18811" y="18369"/>
                  </a:lnTo>
                  <a:close/>
                  <a:moveTo>
                    <a:pt x="18581" y="18830"/>
                  </a:moveTo>
                  <a:lnTo>
                    <a:pt x="18600" y="18850"/>
                  </a:lnTo>
                  <a:lnTo>
                    <a:pt x="18773" y="19176"/>
                  </a:lnTo>
                  <a:lnTo>
                    <a:pt x="18965" y="19465"/>
                  </a:lnTo>
                  <a:lnTo>
                    <a:pt x="19157" y="19772"/>
                  </a:lnTo>
                  <a:lnTo>
                    <a:pt x="19368" y="20041"/>
                  </a:lnTo>
                  <a:lnTo>
                    <a:pt x="19388" y="20079"/>
                  </a:lnTo>
                  <a:lnTo>
                    <a:pt x="19388" y="20118"/>
                  </a:lnTo>
                  <a:lnTo>
                    <a:pt x="19388" y="20137"/>
                  </a:lnTo>
                  <a:lnTo>
                    <a:pt x="19368" y="20175"/>
                  </a:lnTo>
                  <a:lnTo>
                    <a:pt x="19311" y="20195"/>
                  </a:lnTo>
                  <a:lnTo>
                    <a:pt x="19272" y="20175"/>
                  </a:lnTo>
                  <a:lnTo>
                    <a:pt x="19234" y="20156"/>
                  </a:lnTo>
                  <a:lnTo>
                    <a:pt x="19023" y="19868"/>
                  </a:lnTo>
                  <a:lnTo>
                    <a:pt x="18811" y="19561"/>
                  </a:lnTo>
                  <a:lnTo>
                    <a:pt x="18658" y="19234"/>
                  </a:lnTo>
                  <a:lnTo>
                    <a:pt x="18504" y="18888"/>
                  </a:lnTo>
                  <a:lnTo>
                    <a:pt x="18504" y="18850"/>
                  </a:lnTo>
                  <a:lnTo>
                    <a:pt x="18542" y="18830"/>
                  </a:lnTo>
                  <a:close/>
                  <a:moveTo>
                    <a:pt x="7379" y="1"/>
                  </a:moveTo>
                  <a:lnTo>
                    <a:pt x="6956" y="20"/>
                  </a:lnTo>
                  <a:lnTo>
                    <a:pt x="6514" y="77"/>
                  </a:lnTo>
                  <a:lnTo>
                    <a:pt x="6034" y="154"/>
                  </a:lnTo>
                  <a:lnTo>
                    <a:pt x="5553" y="270"/>
                  </a:lnTo>
                  <a:lnTo>
                    <a:pt x="5073" y="423"/>
                  </a:lnTo>
                  <a:lnTo>
                    <a:pt x="4593" y="596"/>
                  </a:lnTo>
                  <a:lnTo>
                    <a:pt x="4132" y="788"/>
                  </a:lnTo>
                  <a:lnTo>
                    <a:pt x="3690" y="1000"/>
                  </a:lnTo>
                  <a:lnTo>
                    <a:pt x="3229" y="1211"/>
                  </a:lnTo>
                  <a:lnTo>
                    <a:pt x="2787" y="1461"/>
                  </a:lnTo>
                  <a:lnTo>
                    <a:pt x="2402" y="1672"/>
                  </a:lnTo>
                  <a:lnTo>
                    <a:pt x="2018" y="1903"/>
                  </a:lnTo>
                  <a:lnTo>
                    <a:pt x="1634" y="2133"/>
                  </a:lnTo>
                  <a:lnTo>
                    <a:pt x="1269" y="2383"/>
                  </a:lnTo>
                  <a:lnTo>
                    <a:pt x="923" y="2652"/>
                  </a:lnTo>
                  <a:lnTo>
                    <a:pt x="596" y="2940"/>
                  </a:lnTo>
                  <a:lnTo>
                    <a:pt x="289" y="3267"/>
                  </a:lnTo>
                  <a:lnTo>
                    <a:pt x="1" y="3613"/>
                  </a:lnTo>
                  <a:lnTo>
                    <a:pt x="942" y="4708"/>
                  </a:lnTo>
                  <a:lnTo>
                    <a:pt x="1864" y="5822"/>
                  </a:lnTo>
                  <a:lnTo>
                    <a:pt x="3690" y="8051"/>
                  </a:lnTo>
                  <a:lnTo>
                    <a:pt x="4612" y="9166"/>
                  </a:lnTo>
                  <a:lnTo>
                    <a:pt x="5553" y="10261"/>
                  </a:lnTo>
                  <a:lnTo>
                    <a:pt x="6533" y="11318"/>
                  </a:lnTo>
                  <a:lnTo>
                    <a:pt x="7033" y="11856"/>
                  </a:lnTo>
                  <a:lnTo>
                    <a:pt x="7533" y="12355"/>
                  </a:lnTo>
                  <a:lnTo>
                    <a:pt x="8436" y="13220"/>
                  </a:lnTo>
                  <a:lnTo>
                    <a:pt x="9358" y="14085"/>
                  </a:lnTo>
                  <a:lnTo>
                    <a:pt x="10299" y="14911"/>
                  </a:lnTo>
                  <a:lnTo>
                    <a:pt x="11260" y="15737"/>
                  </a:lnTo>
                  <a:lnTo>
                    <a:pt x="12240" y="16525"/>
                  </a:lnTo>
                  <a:lnTo>
                    <a:pt x="13239" y="17293"/>
                  </a:lnTo>
                  <a:lnTo>
                    <a:pt x="14257" y="18023"/>
                  </a:lnTo>
                  <a:lnTo>
                    <a:pt x="15295" y="18715"/>
                  </a:lnTo>
                  <a:lnTo>
                    <a:pt x="15795" y="19023"/>
                  </a:lnTo>
                  <a:lnTo>
                    <a:pt x="16313" y="19311"/>
                  </a:lnTo>
                  <a:lnTo>
                    <a:pt x="16832" y="19599"/>
                  </a:lnTo>
                  <a:lnTo>
                    <a:pt x="17351" y="19849"/>
                  </a:lnTo>
                  <a:lnTo>
                    <a:pt x="17889" y="20099"/>
                  </a:lnTo>
                  <a:lnTo>
                    <a:pt x="18446" y="20310"/>
                  </a:lnTo>
                  <a:lnTo>
                    <a:pt x="19003" y="20502"/>
                  </a:lnTo>
                  <a:lnTo>
                    <a:pt x="19561" y="20675"/>
                  </a:lnTo>
                  <a:lnTo>
                    <a:pt x="19906" y="20771"/>
                  </a:lnTo>
                  <a:lnTo>
                    <a:pt x="20291" y="20848"/>
                  </a:lnTo>
                  <a:lnTo>
                    <a:pt x="20694" y="20906"/>
                  </a:lnTo>
                  <a:lnTo>
                    <a:pt x="20886" y="20925"/>
                  </a:lnTo>
                  <a:lnTo>
                    <a:pt x="21098" y="20906"/>
                  </a:lnTo>
                  <a:lnTo>
                    <a:pt x="21271" y="20886"/>
                  </a:lnTo>
                  <a:lnTo>
                    <a:pt x="21463" y="20848"/>
                  </a:lnTo>
                  <a:lnTo>
                    <a:pt x="21617" y="20790"/>
                  </a:lnTo>
                  <a:lnTo>
                    <a:pt x="21770" y="20694"/>
                  </a:lnTo>
                  <a:lnTo>
                    <a:pt x="21886" y="20579"/>
                  </a:lnTo>
                  <a:lnTo>
                    <a:pt x="21982" y="20425"/>
                  </a:lnTo>
                  <a:lnTo>
                    <a:pt x="22058" y="20233"/>
                  </a:lnTo>
                  <a:lnTo>
                    <a:pt x="22116" y="20003"/>
                  </a:lnTo>
                  <a:lnTo>
                    <a:pt x="22135" y="19714"/>
                  </a:lnTo>
                  <a:lnTo>
                    <a:pt x="22155" y="19407"/>
                  </a:lnTo>
                  <a:lnTo>
                    <a:pt x="22155" y="18792"/>
                  </a:lnTo>
                  <a:lnTo>
                    <a:pt x="22135" y="17562"/>
                  </a:lnTo>
                  <a:lnTo>
                    <a:pt x="22135" y="17216"/>
                  </a:lnTo>
                  <a:lnTo>
                    <a:pt x="21982" y="17216"/>
                  </a:lnTo>
                  <a:lnTo>
                    <a:pt x="21962" y="17351"/>
                  </a:lnTo>
                  <a:lnTo>
                    <a:pt x="21962" y="17466"/>
                  </a:lnTo>
                  <a:lnTo>
                    <a:pt x="21924" y="17601"/>
                  </a:lnTo>
                  <a:lnTo>
                    <a:pt x="21886" y="17716"/>
                  </a:lnTo>
                  <a:lnTo>
                    <a:pt x="21847" y="17831"/>
                  </a:lnTo>
                  <a:lnTo>
                    <a:pt x="21770" y="17927"/>
                  </a:lnTo>
                  <a:lnTo>
                    <a:pt x="21693" y="18023"/>
                  </a:lnTo>
                  <a:lnTo>
                    <a:pt x="21617" y="18120"/>
                  </a:lnTo>
                  <a:lnTo>
                    <a:pt x="21713" y="18235"/>
                  </a:lnTo>
                  <a:lnTo>
                    <a:pt x="21789" y="18369"/>
                  </a:lnTo>
                  <a:lnTo>
                    <a:pt x="21847" y="18485"/>
                  </a:lnTo>
                  <a:lnTo>
                    <a:pt x="21886" y="18619"/>
                  </a:lnTo>
                  <a:lnTo>
                    <a:pt x="21924" y="18754"/>
                  </a:lnTo>
                  <a:lnTo>
                    <a:pt x="21924" y="18888"/>
                  </a:lnTo>
                  <a:lnTo>
                    <a:pt x="21905" y="19023"/>
                  </a:lnTo>
                  <a:lnTo>
                    <a:pt x="21866" y="19138"/>
                  </a:lnTo>
                  <a:lnTo>
                    <a:pt x="21828" y="19253"/>
                  </a:lnTo>
                  <a:lnTo>
                    <a:pt x="21751" y="19368"/>
                  </a:lnTo>
                  <a:lnTo>
                    <a:pt x="21674" y="19484"/>
                  </a:lnTo>
                  <a:lnTo>
                    <a:pt x="21578" y="19580"/>
                  </a:lnTo>
                  <a:lnTo>
                    <a:pt x="21463" y="19657"/>
                  </a:lnTo>
                  <a:lnTo>
                    <a:pt x="21348" y="19734"/>
                  </a:lnTo>
                  <a:lnTo>
                    <a:pt x="21194" y="19791"/>
                  </a:lnTo>
                  <a:lnTo>
                    <a:pt x="21040" y="19830"/>
                  </a:lnTo>
                  <a:lnTo>
                    <a:pt x="20963" y="20003"/>
                  </a:lnTo>
                  <a:lnTo>
                    <a:pt x="20848" y="20195"/>
                  </a:lnTo>
                  <a:lnTo>
                    <a:pt x="21021" y="20214"/>
                  </a:lnTo>
                  <a:lnTo>
                    <a:pt x="21175" y="20195"/>
                  </a:lnTo>
                  <a:lnTo>
                    <a:pt x="21348" y="20137"/>
                  </a:lnTo>
                  <a:lnTo>
                    <a:pt x="21540" y="20022"/>
                  </a:lnTo>
                  <a:lnTo>
                    <a:pt x="21597" y="20003"/>
                  </a:lnTo>
                  <a:lnTo>
                    <a:pt x="21674" y="20003"/>
                  </a:lnTo>
                  <a:lnTo>
                    <a:pt x="21713" y="20022"/>
                  </a:lnTo>
                  <a:lnTo>
                    <a:pt x="21770" y="20060"/>
                  </a:lnTo>
                  <a:lnTo>
                    <a:pt x="21789" y="20118"/>
                  </a:lnTo>
                  <a:lnTo>
                    <a:pt x="21809" y="20156"/>
                  </a:lnTo>
                  <a:lnTo>
                    <a:pt x="21789" y="20214"/>
                  </a:lnTo>
                  <a:lnTo>
                    <a:pt x="21751" y="20272"/>
                  </a:lnTo>
                  <a:lnTo>
                    <a:pt x="21617" y="20348"/>
                  </a:lnTo>
                  <a:lnTo>
                    <a:pt x="21482" y="20425"/>
                  </a:lnTo>
                  <a:lnTo>
                    <a:pt x="21348" y="20464"/>
                  </a:lnTo>
                  <a:lnTo>
                    <a:pt x="21213" y="20502"/>
                  </a:lnTo>
                  <a:lnTo>
                    <a:pt x="21059" y="20521"/>
                  </a:lnTo>
                  <a:lnTo>
                    <a:pt x="20925" y="20502"/>
                  </a:lnTo>
                  <a:lnTo>
                    <a:pt x="20790" y="20483"/>
                  </a:lnTo>
                  <a:lnTo>
                    <a:pt x="20656" y="20464"/>
                  </a:lnTo>
                  <a:lnTo>
                    <a:pt x="20541" y="20406"/>
                  </a:lnTo>
                  <a:lnTo>
                    <a:pt x="20406" y="20348"/>
                  </a:lnTo>
                  <a:lnTo>
                    <a:pt x="20291" y="20272"/>
                  </a:lnTo>
                  <a:lnTo>
                    <a:pt x="20175" y="20195"/>
                  </a:lnTo>
                  <a:lnTo>
                    <a:pt x="20060" y="20099"/>
                  </a:lnTo>
                  <a:lnTo>
                    <a:pt x="19964" y="19983"/>
                  </a:lnTo>
                  <a:lnTo>
                    <a:pt x="19868" y="19868"/>
                  </a:lnTo>
                  <a:lnTo>
                    <a:pt x="19772" y="19753"/>
                  </a:lnTo>
                  <a:lnTo>
                    <a:pt x="19657" y="19541"/>
                  </a:lnTo>
                  <a:lnTo>
                    <a:pt x="19561" y="19330"/>
                  </a:lnTo>
                  <a:lnTo>
                    <a:pt x="19465" y="19099"/>
                  </a:lnTo>
                  <a:lnTo>
                    <a:pt x="19388" y="18869"/>
                  </a:lnTo>
                  <a:lnTo>
                    <a:pt x="19311" y="18638"/>
                  </a:lnTo>
                  <a:lnTo>
                    <a:pt x="19253" y="18408"/>
                  </a:lnTo>
                  <a:lnTo>
                    <a:pt x="19157" y="17908"/>
                  </a:lnTo>
                  <a:lnTo>
                    <a:pt x="19099" y="17409"/>
                  </a:lnTo>
                  <a:lnTo>
                    <a:pt x="19042" y="16928"/>
                  </a:lnTo>
                  <a:lnTo>
                    <a:pt x="19003" y="16429"/>
                  </a:lnTo>
                  <a:lnTo>
                    <a:pt x="18946" y="15968"/>
                  </a:lnTo>
                  <a:lnTo>
                    <a:pt x="18792" y="14968"/>
                  </a:lnTo>
                  <a:lnTo>
                    <a:pt x="18600" y="13988"/>
                  </a:lnTo>
                  <a:lnTo>
                    <a:pt x="18389" y="12989"/>
                  </a:lnTo>
                  <a:lnTo>
                    <a:pt x="18120" y="11990"/>
                  </a:lnTo>
                  <a:lnTo>
                    <a:pt x="17831" y="11010"/>
                  </a:lnTo>
                  <a:lnTo>
                    <a:pt x="17524" y="10050"/>
                  </a:lnTo>
                  <a:lnTo>
                    <a:pt x="17197" y="9089"/>
                  </a:lnTo>
                  <a:lnTo>
                    <a:pt x="16851" y="8147"/>
                  </a:lnTo>
                  <a:lnTo>
                    <a:pt x="16506" y="7302"/>
                  </a:lnTo>
                  <a:lnTo>
                    <a:pt x="16102" y="6457"/>
                  </a:lnTo>
                  <a:lnTo>
                    <a:pt x="15910" y="6053"/>
                  </a:lnTo>
                  <a:lnTo>
                    <a:pt x="15679" y="5650"/>
                  </a:lnTo>
                  <a:lnTo>
                    <a:pt x="15449" y="5246"/>
                  </a:lnTo>
                  <a:lnTo>
                    <a:pt x="15218" y="4862"/>
                  </a:lnTo>
                  <a:lnTo>
                    <a:pt x="14968" y="4477"/>
                  </a:lnTo>
                  <a:lnTo>
                    <a:pt x="14699" y="4112"/>
                  </a:lnTo>
                  <a:lnTo>
                    <a:pt x="14411" y="3747"/>
                  </a:lnTo>
                  <a:lnTo>
                    <a:pt x="14123" y="3382"/>
                  </a:lnTo>
                  <a:lnTo>
                    <a:pt x="13816" y="3056"/>
                  </a:lnTo>
                  <a:lnTo>
                    <a:pt x="13489" y="2729"/>
                  </a:lnTo>
                  <a:lnTo>
                    <a:pt x="13162" y="2402"/>
                  </a:lnTo>
                  <a:lnTo>
                    <a:pt x="12816" y="2095"/>
                  </a:lnTo>
                  <a:lnTo>
                    <a:pt x="12336" y="1730"/>
                  </a:lnTo>
                  <a:lnTo>
                    <a:pt x="11837" y="1384"/>
                  </a:lnTo>
                  <a:lnTo>
                    <a:pt x="11299" y="1077"/>
                  </a:lnTo>
                  <a:lnTo>
                    <a:pt x="10761" y="788"/>
                  </a:lnTo>
                  <a:lnTo>
                    <a:pt x="10203" y="558"/>
                  </a:lnTo>
                  <a:lnTo>
                    <a:pt x="9627" y="346"/>
                  </a:lnTo>
                  <a:lnTo>
                    <a:pt x="9339" y="270"/>
                  </a:lnTo>
                  <a:lnTo>
                    <a:pt x="9050" y="193"/>
                  </a:lnTo>
                  <a:lnTo>
                    <a:pt x="8743" y="135"/>
                  </a:lnTo>
                  <a:lnTo>
                    <a:pt x="8436" y="77"/>
                  </a:lnTo>
                  <a:lnTo>
                    <a:pt x="8416" y="97"/>
                  </a:lnTo>
                  <a:lnTo>
                    <a:pt x="8397" y="116"/>
                  </a:lnTo>
                  <a:lnTo>
                    <a:pt x="8320" y="135"/>
                  </a:lnTo>
                  <a:lnTo>
                    <a:pt x="8263" y="116"/>
                  </a:lnTo>
                  <a:lnTo>
                    <a:pt x="8243" y="77"/>
                  </a:lnTo>
                  <a:lnTo>
                    <a:pt x="8224" y="39"/>
                  </a:lnTo>
                  <a:lnTo>
                    <a:pt x="7802" y="20"/>
                  </a:lnTo>
                  <a:lnTo>
                    <a:pt x="7379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9"/>
            <p:cNvSpPr/>
            <p:nvPr/>
          </p:nvSpPr>
          <p:spPr>
            <a:xfrm rot="-2443304">
              <a:off x="7761662" y="1578904"/>
              <a:ext cx="32652" cy="50362"/>
            </a:xfrm>
            <a:custGeom>
              <a:avLst/>
              <a:gdLst/>
              <a:ahLst/>
              <a:cxnLst/>
              <a:rect l="l" t="t" r="r" b="b"/>
              <a:pathLst>
                <a:path w="885" h="1365" extrusionOk="0">
                  <a:moveTo>
                    <a:pt x="39" y="0"/>
                  </a:moveTo>
                  <a:lnTo>
                    <a:pt x="1" y="20"/>
                  </a:lnTo>
                  <a:lnTo>
                    <a:pt x="1" y="58"/>
                  </a:lnTo>
                  <a:lnTo>
                    <a:pt x="155" y="404"/>
                  </a:lnTo>
                  <a:lnTo>
                    <a:pt x="308" y="731"/>
                  </a:lnTo>
                  <a:lnTo>
                    <a:pt x="520" y="1038"/>
                  </a:lnTo>
                  <a:lnTo>
                    <a:pt x="731" y="1326"/>
                  </a:lnTo>
                  <a:lnTo>
                    <a:pt x="769" y="1345"/>
                  </a:lnTo>
                  <a:lnTo>
                    <a:pt x="808" y="1365"/>
                  </a:lnTo>
                  <a:lnTo>
                    <a:pt x="865" y="1345"/>
                  </a:lnTo>
                  <a:lnTo>
                    <a:pt x="885" y="1307"/>
                  </a:lnTo>
                  <a:lnTo>
                    <a:pt x="885" y="1288"/>
                  </a:lnTo>
                  <a:lnTo>
                    <a:pt x="885" y="1249"/>
                  </a:lnTo>
                  <a:lnTo>
                    <a:pt x="865" y="1211"/>
                  </a:lnTo>
                  <a:lnTo>
                    <a:pt x="654" y="942"/>
                  </a:lnTo>
                  <a:lnTo>
                    <a:pt x="462" y="635"/>
                  </a:lnTo>
                  <a:lnTo>
                    <a:pt x="270" y="346"/>
                  </a:lnTo>
                  <a:lnTo>
                    <a:pt x="97" y="20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9"/>
            <p:cNvSpPr/>
            <p:nvPr/>
          </p:nvSpPr>
          <p:spPr>
            <a:xfrm rot="-2443304">
              <a:off x="7688143" y="1368804"/>
              <a:ext cx="78735" cy="260924"/>
            </a:xfrm>
            <a:custGeom>
              <a:avLst/>
              <a:gdLst/>
              <a:ahLst/>
              <a:cxnLst/>
              <a:rect l="l" t="t" r="r" b="b"/>
              <a:pathLst>
                <a:path w="2134" h="7072" extrusionOk="0">
                  <a:moveTo>
                    <a:pt x="212" y="1"/>
                  </a:moveTo>
                  <a:lnTo>
                    <a:pt x="135" y="97"/>
                  </a:lnTo>
                  <a:lnTo>
                    <a:pt x="39" y="193"/>
                  </a:lnTo>
                  <a:lnTo>
                    <a:pt x="1" y="212"/>
                  </a:lnTo>
                  <a:lnTo>
                    <a:pt x="212" y="1057"/>
                  </a:lnTo>
                  <a:lnTo>
                    <a:pt x="385" y="1922"/>
                  </a:lnTo>
                  <a:lnTo>
                    <a:pt x="539" y="2787"/>
                  </a:lnTo>
                  <a:lnTo>
                    <a:pt x="654" y="3671"/>
                  </a:lnTo>
                  <a:lnTo>
                    <a:pt x="731" y="4228"/>
                  </a:lnTo>
                  <a:lnTo>
                    <a:pt x="808" y="4785"/>
                  </a:lnTo>
                  <a:lnTo>
                    <a:pt x="904" y="5342"/>
                  </a:lnTo>
                  <a:lnTo>
                    <a:pt x="962" y="5630"/>
                  </a:lnTo>
                  <a:lnTo>
                    <a:pt x="1039" y="5899"/>
                  </a:lnTo>
                  <a:lnTo>
                    <a:pt x="1154" y="6207"/>
                  </a:lnTo>
                  <a:lnTo>
                    <a:pt x="1327" y="6514"/>
                  </a:lnTo>
                  <a:lnTo>
                    <a:pt x="1423" y="6668"/>
                  </a:lnTo>
                  <a:lnTo>
                    <a:pt x="1519" y="6822"/>
                  </a:lnTo>
                  <a:lnTo>
                    <a:pt x="1653" y="6956"/>
                  </a:lnTo>
                  <a:lnTo>
                    <a:pt x="1769" y="7072"/>
                  </a:lnTo>
                  <a:lnTo>
                    <a:pt x="1807" y="7014"/>
                  </a:lnTo>
                  <a:lnTo>
                    <a:pt x="1865" y="6975"/>
                  </a:lnTo>
                  <a:lnTo>
                    <a:pt x="1922" y="6975"/>
                  </a:lnTo>
                  <a:lnTo>
                    <a:pt x="1961" y="6995"/>
                  </a:lnTo>
                  <a:lnTo>
                    <a:pt x="1980" y="7014"/>
                  </a:lnTo>
                  <a:lnTo>
                    <a:pt x="2076" y="6860"/>
                  </a:lnTo>
                  <a:lnTo>
                    <a:pt x="2134" y="6687"/>
                  </a:lnTo>
                  <a:lnTo>
                    <a:pt x="2134" y="6534"/>
                  </a:lnTo>
                  <a:lnTo>
                    <a:pt x="2095" y="6361"/>
                  </a:lnTo>
                  <a:lnTo>
                    <a:pt x="2095" y="6226"/>
                  </a:lnTo>
                  <a:lnTo>
                    <a:pt x="2057" y="6111"/>
                  </a:lnTo>
                  <a:lnTo>
                    <a:pt x="2018" y="5996"/>
                  </a:lnTo>
                  <a:lnTo>
                    <a:pt x="1961" y="5899"/>
                  </a:lnTo>
                  <a:lnTo>
                    <a:pt x="1865" y="5823"/>
                  </a:lnTo>
                  <a:lnTo>
                    <a:pt x="1769" y="5746"/>
                  </a:lnTo>
                  <a:lnTo>
                    <a:pt x="1653" y="5669"/>
                  </a:lnTo>
                  <a:lnTo>
                    <a:pt x="1519" y="5611"/>
                  </a:lnTo>
                  <a:lnTo>
                    <a:pt x="1461" y="5573"/>
                  </a:lnTo>
                  <a:lnTo>
                    <a:pt x="1442" y="5515"/>
                  </a:lnTo>
                  <a:lnTo>
                    <a:pt x="1442" y="5458"/>
                  </a:lnTo>
                  <a:lnTo>
                    <a:pt x="1480" y="5381"/>
                  </a:lnTo>
                  <a:lnTo>
                    <a:pt x="1577" y="5285"/>
                  </a:lnTo>
                  <a:lnTo>
                    <a:pt x="1653" y="5189"/>
                  </a:lnTo>
                  <a:lnTo>
                    <a:pt x="1730" y="5073"/>
                  </a:lnTo>
                  <a:lnTo>
                    <a:pt x="1788" y="4958"/>
                  </a:lnTo>
                  <a:lnTo>
                    <a:pt x="1807" y="4862"/>
                  </a:lnTo>
                  <a:lnTo>
                    <a:pt x="1846" y="4747"/>
                  </a:lnTo>
                  <a:lnTo>
                    <a:pt x="1846" y="4631"/>
                  </a:lnTo>
                  <a:lnTo>
                    <a:pt x="1846" y="4516"/>
                  </a:lnTo>
                  <a:lnTo>
                    <a:pt x="1846" y="4401"/>
                  </a:lnTo>
                  <a:lnTo>
                    <a:pt x="1807" y="4285"/>
                  </a:lnTo>
                  <a:lnTo>
                    <a:pt x="1769" y="4189"/>
                  </a:lnTo>
                  <a:lnTo>
                    <a:pt x="1730" y="4074"/>
                  </a:lnTo>
                  <a:lnTo>
                    <a:pt x="1596" y="3882"/>
                  </a:lnTo>
                  <a:lnTo>
                    <a:pt x="1423" y="3709"/>
                  </a:lnTo>
                  <a:lnTo>
                    <a:pt x="1365" y="3709"/>
                  </a:lnTo>
                  <a:lnTo>
                    <a:pt x="1308" y="3690"/>
                  </a:lnTo>
                  <a:lnTo>
                    <a:pt x="1269" y="3786"/>
                  </a:lnTo>
                  <a:lnTo>
                    <a:pt x="1250" y="3805"/>
                  </a:lnTo>
                  <a:lnTo>
                    <a:pt x="1231" y="3824"/>
                  </a:lnTo>
                  <a:lnTo>
                    <a:pt x="1154" y="3844"/>
                  </a:lnTo>
                  <a:lnTo>
                    <a:pt x="1096" y="3805"/>
                  </a:lnTo>
                  <a:lnTo>
                    <a:pt x="1077" y="3767"/>
                  </a:lnTo>
                  <a:lnTo>
                    <a:pt x="1077" y="3728"/>
                  </a:lnTo>
                  <a:lnTo>
                    <a:pt x="1077" y="3632"/>
                  </a:lnTo>
                  <a:lnTo>
                    <a:pt x="1096" y="3536"/>
                  </a:lnTo>
                  <a:lnTo>
                    <a:pt x="1135" y="3344"/>
                  </a:lnTo>
                  <a:lnTo>
                    <a:pt x="1135" y="3113"/>
                  </a:lnTo>
                  <a:lnTo>
                    <a:pt x="1115" y="2902"/>
                  </a:lnTo>
                  <a:lnTo>
                    <a:pt x="1115" y="2883"/>
                  </a:lnTo>
                  <a:lnTo>
                    <a:pt x="1115" y="2844"/>
                  </a:lnTo>
                  <a:lnTo>
                    <a:pt x="1173" y="2825"/>
                  </a:lnTo>
                  <a:lnTo>
                    <a:pt x="1231" y="2825"/>
                  </a:lnTo>
                  <a:lnTo>
                    <a:pt x="1250" y="2864"/>
                  </a:lnTo>
                  <a:lnTo>
                    <a:pt x="1327" y="3133"/>
                  </a:lnTo>
                  <a:lnTo>
                    <a:pt x="1346" y="3286"/>
                  </a:lnTo>
                  <a:lnTo>
                    <a:pt x="1346" y="3440"/>
                  </a:lnTo>
                  <a:lnTo>
                    <a:pt x="1423" y="3382"/>
                  </a:lnTo>
                  <a:lnTo>
                    <a:pt x="1500" y="3306"/>
                  </a:lnTo>
                  <a:lnTo>
                    <a:pt x="1557" y="3209"/>
                  </a:lnTo>
                  <a:lnTo>
                    <a:pt x="1596" y="3113"/>
                  </a:lnTo>
                  <a:lnTo>
                    <a:pt x="1615" y="2998"/>
                  </a:lnTo>
                  <a:lnTo>
                    <a:pt x="1634" y="2864"/>
                  </a:lnTo>
                  <a:lnTo>
                    <a:pt x="1634" y="2748"/>
                  </a:lnTo>
                  <a:lnTo>
                    <a:pt x="1634" y="2614"/>
                  </a:lnTo>
                  <a:lnTo>
                    <a:pt x="1615" y="2499"/>
                  </a:lnTo>
                  <a:lnTo>
                    <a:pt x="1596" y="2364"/>
                  </a:lnTo>
                  <a:lnTo>
                    <a:pt x="1538" y="2268"/>
                  </a:lnTo>
                  <a:lnTo>
                    <a:pt x="1500" y="2172"/>
                  </a:lnTo>
                  <a:lnTo>
                    <a:pt x="1423" y="2095"/>
                  </a:lnTo>
                  <a:lnTo>
                    <a:pt x="1346" y="2037"/>
                  </a:lnTo>
                  <a:lnTo>
                    <a:pt x="1269" y="1999"/>
                  </a:lnTo>
                  <a:lnTo>
                    <a:pt x="1154" y="1980"/>
                  </a:lnTo>
                  <a:lnTo>
                    <a:pt x="1077" y="1980"/>
                  </a:lnTo>
                  <a:lnTo>
                    <a:pt x="1019" y="1922"/>
                  </a:lnTo>
                  <a:lnTo>
                    <a:pt x="1000" y="1845"/>
                  </a:lnTo>
                  <a:lnTo>
                    <a:pt x="1039" y="1768"/>
                  </a:lnTo>
                  <a:lnTo>
                    <a:pt x="1096" y="1634"/>
                  </a:lnTo>
                  <a:lnTo>
                    <a:pt x="1154" y="1480"/>
                  </a:lnTo>
                  <a:lnTo>
                    <a:pt x="1192" y="1346"/>
                  </a:lnTo>
                  <a:lnTo>
                    <a:pt x="1211" y="1192"/>
                  </a:lnTo>
                  <a:lnTo>
                    <a:pt x="1211" y="1057"/>
                  </a:lnTo>
                  <a:lnTo>
                    <a:pt x="1192" y="923"/>
                  </a:lnTo>
                  <a:lnTo>
                    <a:pt x="1154" y="788"/>
                  </a:lnTo>
                  <a:lnTo>
                    <a:pt x="1096" y="673"/>
                  </a:lnTo>
                  <a:lnTo>
                    <a:pt x="1019" y="558"/>
                  </a:lnTo>
                  <a:lnTo>
                    <a:pt x="942" y="443"/>
                  </a:lnTo>
                  <a:lnTo>
                    <a:pt x="846" y="347"/>
                  </a:lnTo>
                  <a:lnTo>
                    <a:pt x="750" y="250"/>
                  </a:lnTo>
                  <a:lnTo>
                    <a:pt x="635" y="174"/>
                  </a:lnTo>
                  <a:lnTo>
                    <a:pt x="501" y="97"/>
                  </a:lnTo>
                  <a:lnTo>
                    <a:pt x="366" y="39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9"/>
            <p:cNvSpPr/>
            <p:nvPr/>
          </p:nvSpPr>
          <p:spPr>
            <a:xfrm rot="-2443304">
              <a:off x="7759643" y="1561589"/>
              <a:ext cx="25568" cy="52502"/>
            </a:xfrm>
            <a:custGeom>
              <a:avLst/>
              <a:gdLst/>
              <a:ahLst/>
              <a:cxnLst/>
              <a:rect l="l" t="t" r="r" b="b"/>
              <a:pathLst>
                <a:path w="693" h="1423" extrusionOk="0">
                  <a:moveTo>
                    <a:pt x="39" y="0"/>
                  </a:moveTo>
                  <a:lnTo>
                    <a:pt x="1" y="20"/>
                  </a:lnTo>
                  <a:lnTo>
                    <a:pt x="1" y="39"/>
                  </a:lnTo>
                  <a:lnTo>
                    <a:pt x="78" y="404"/>
                  </a:lnTo>
                  <a:lnTo>
                    <a:pt x="135" y="596"/>
                  </a:lnTo>
                  <a:lnTo>
                    <a:pt x="193" y="769"/>
                  </a:lnTo>
                  <a:lnTo>
                    <a:pt x="270" y="942"/>
                  </a:lnTo>
                  <a:lnTo>
                    <a:pt x="347" y="1115"/>
                  </a:lnTo>
                  <a:lnTo>
                    <a:pt x="462" y="1268"/>
                  </a:lnTo>
                  <a:lnTo>
                    <a:pt x="577" y="1403"/>
                  </a:lnTo>
                  <a:lnTo>
                    <a:pt x="616" y="1422"/>
                  </a:lnTo>
                  <a:lnTo>
                    <a:pt x="654" y="1403"/>
                  </a:lnTo>
                  <a:lnTo>
                    <a:pt x="693" y="1384"/>
                  </a:lnTo>
                  <a:lnTo>
                    <a:pt x="673" y="1326"/>
                  </a:lnTo>
                  <a:lnTo>
                    <a:pt x="596" y="1192"/>
                  </a:lnTo>
                  <a:lnTo>
                    <a:pt x="520" y="1038"/>
                  </a:lnTo>
                  <a:lnTo>
                    <a:pt x="424" y="903"/>
                  </a:lnTo>
                  <a:lnTo>
                    <a:pt x="347" y="750"/>
                  </a:lnTo>
                  <a:lnTo>
                    <a:pt x="193" y="404"/>
                  </a:lnTo>
                  <a:lnTo>
                    <a:pt x="78" y="3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9"/>
            <p:cNvSpPr/>
            <p:nvPr/>
          </p:nvSpPr>
          <p:spPr>
            <a:xfrm rot="-2443304">
              <a:off x="7615210" y="1216737"/>
              <a:ext cx="120574" cy="410498"/>
            </a:xfrm>
            <a:custGeom>
              <a:avLst/>
              <a:gdLst/>
              <a:ahLst/>
              <a:cxnLst/>
              <a:rect l="l" t="t" r="r" b="b"/>
              <a:pathLst>
                <a:path w="3268" h="11126" extrusionOk="0">
                  <a:moveTo>
                    <a:pt x="1942" y="3478"/>
                  </a:moveTo>
                  <a:lnTo>
                    <a:pt x="1961" y="3497"/>
                  </a:lnTo>
                  <a:lnTo>
                    <a:pt x="1999" y="3612"/>
                  </a:lnTo>
                  <a:lnTo>
                    <a:pt x="2018" y="3728"/>
                  </a:lnTo>
                  <a:lnTo>
                    <a:pt x="2038" y="3862"/>
                  </a:lnTo>
                  <a:lnTo>
                    <a:pt x="2018" y="3977"/>
                  </a:lnTo>
                  <a:lnTo>
                    <a:pt x="2018" y="4112"/>
                  </a:lnTo>
                  <a:lnTo>
                    <a:pt x="1980" y="4227"/>
                  </a:lnTo>
                  <a:lnTo>
                    <a:pt x="1942" y="4343"/>
                  </a:lnTo>
                  <a:lnTo>
                    <a:pt x="1884" y="4439"/>
                  </a:lnTo>
                  <a:lnTo>
                    <a:pt x="1846" y="4477"/>
                  </a:lnTo>
                  <a:lnTo>
                    <a:pt x="1826" y="4477"/>
                  </a:lnTo>
                  <a:lnTo>
                    <a:pt x="1769" y="4458"/>
                  </a:lnTo>
                  <a:lnTo>
                    <a:pt x="1749" y="4419"/>
                  </a:lnTo>
                  <a:lnTo>
                    <a:pt x="1749" y="4381"/>
                  </a:lnTo>
                  <a:lnTo>
                    <a:pt x="1749" y="4362"/>
                  </a:lnTo>
                  <a:lnTo>
                    <a:pt x="1846" y="4150"/>
                  </a:lnTo>
                  <a:lnTo>
                    <a:pt x="1903" y="3958"/>
                  </a:lnTo>
                  <a:lnTo>
                    <a:pt x="1903" y="3747"/>
                  </a:lnTo>
                  <a:lnTo>
                    <a:pt x="1884" y="3516"/>
                  </a:lnTo>
                  <a:lnTo>
                    <a:pt x="1884" y="3497"/>
                  </a:lnTo>
                  <a:lnTo>
                    <a:pt x="1903" y="3478"/>
                  </a:lnTo>
                  <a:close/>
                  <a:moveTo>
                    <a:pt x="2249" y="3343"/>
                  </a:moveTo>
                  <a:lnTo>
                    <a:pt x="2249" y="3382"/>
                  </a:lnTo>
                  <a:lnTo>
                    <a:pt x="2307" y="3536"/>
                  </a:lnTo>
                  <a:lnTo>
                    <a:pt x="2345" y="3689"/>
                  </a:lnTo>
                  <a:lnTo>
                    <a:pt x="2364" y="3862"/>
                  </a:lnTo>
                  <a:lnTo>
                    <a:pt x="2384" y="4035"/>
                  </a:lnTo>
                  <a:lnTo>
                    <a:pt x="2384" y="4208"/>
                  </a:lnTo>
                  <a:lnTo>
                    <a:pt x="2364" y="4381"/>
                  </a:lnTo>
                  <a:lnTo>
                    <a:pt x="2326" y="4554"/>
                  </a:lnTo>
                  <a:lnTo>
                    <a:pt x="2268" y="4708"/>
                  </a:lnTo>
                  <a:lnTo>
                    <a:pt x="2268" y="4727"/>
                  </a:lnTo>
                  <a:lnTo>
                    <a:pt x="2230" y="4746"/>
                  </a:lnTo>
                  <a:lnTo>
                    <a:pt x="2172" y="4746"/>
                  </a:lnTo>
                  <a:lnTo>
                    <a:pt x="2134" y="4727"/>
                  </a:lnTo>
                  <a:lnTo>
                    <a:pt x="2115" y="4708"/>
                  </a:lnTo>
                  <a:lnTo>
                    <a:pt x="2115" y="4669"/>
                  </a:lnTo>
                  <a:lnTo>
                    <a:pt x="2172" y="4343"/>
                  </a:lnTo>
                  <a:lnTo>
                    <a:pt x="2191" y="4035"/>
                  </a:lnTo>
                  <a:lnTo>
                    <a:pt x="2172" y="3728"/>
                  </a:lnTo>
                  <a:lnTo>
                    <a:pt x="2134" y="3420"/>
                  </a:lnTo>
                  <a:lnTo>
                    <a:pt x="2134" y="3382"/>
                  </a:lnTo>
                  <a:lnTo>
                    <a:pt x="2134" y="3363"/>
                  </a:lnTo>
                  <a:lnTo>
                    <a:pt x="2172" y="3343"/>
                  </a:lnTo>
                  <a:close/>
                  <a:moveTo>
                    <a:pt x="673" y="0"/>
                  </a:moveTo>
                  <a:lnTo>
                    <a:pt x="520" y="39"/>
                  </a:lnTo>
                  <a:lnTo>
                    <a:pt x="539" y="173"/>
                  </a:lnTo>
                  <a:lnTo>
                    <a:pt x="539" y="327"/>
                  </a:lnTo>
                  <a:lnTo>
                    <a:pt x="520" y="480"/>
                  </a:lnTo>
                  <a:lnTo>
                    <a:pt x="462" y="615"/>
                  </a:lnTo>
                  <a:lnTo>
                    <a:pt x="404" y="730"/>
                  </a:lnTo>
                  <a:lnTo>
                    <a:pt x="328" y="846"/>
                  </a:lnTo>
                  <a:lnTo>
                    <a:pt x="232" y="942"/>
                  </a:lnTo>
                  <a:lnTo>
                    <a:pt x="116" y="1018"/>
                  </a:lnTo>
                  <a:lnTo>
                    <a:pt x="1" y="1095"/>
                  </a:lnTo>
                  <a:lnTo>
                    <a:pt x="116" y="1249"/>
                  </a:lnTo>
                  <a:lnTo>
                    <a:pt x="251" y="1422"/>
                  </a:lnTo>
                  <a:lnTo>
                    <a:pt x="366" y="1633"/>
                  </a:lnTo>
                  <a:lnTo>
                    <a:pt x="443" y="1825"/>
                  </a:lnTo>
                  <a:lnTo>
                    <a:pt x="481" y="2037"/>
                  </a:lnTo>
                  <a:lnTo>
                    <a:pt x="481" y="2133"/>
                  </a:lnTo>
                  <a:lnTo>
                    <a:pt x="462" y="2210"/>
                  </a:lnTo>
                  <a:lnTo>
                    <a:pt x="443" y="2306"/>
                  </a:lnTo>
                  <a:lnTo>
                    <a:pt x="385" y="2402"/>
                  </a:lnTo>
                  <a:lnTo>
                    <a:pt x="328" y="2479"/>
                  </a:lnTo>
                  <a:lnTo>
                    <a:pt x="251" y="2536"/>
                  </a:lnTo>
                  <a:lnTo>
                    <a:pt x="385" y="2767"/>
                  </a:lnTo>
                  <a:lnTo>
                    <a:pt x="501" y="2998"/>
                  </a:lnTo>
                  <a:lnTo>
                    <a:pt x="597" y="3228"/>
                  </a:lnTo>
                  <a:lnTo>
                    <a:pt x="673" y="3459"/>
                  </a:lnTo>
                  <a:lnTo>
                    <a:pt x="712" y="3708"/>
                  </a:lnTo>
                  <a:lnTo>
                    <a:pt x="712" y="3939"/>
                  </a:lnTo>
                  <a:lnTo>
                    <a:pt x="693" y="4054"/>
                  </a:lnTo>
                  <a:lnTo>
                    <a:pt x="673" y="4170"/>
                  </a:lnTo>
                  <a:lnTo>
                    <a:pt x="635" y="4285"/>
                  </a:lnTo>
                  <a:lnTo>
                    <a:pt x="577" y="4400"/>
                  </a:lnTo>
                  <a:lnTo>
                    <a:pt x="731" y="4439"/>
                  </a:lnTo>
                  <a:lnTo>
                    <a:pt x="885" y="4477"/>
                  </a:lnTo>
                  <a:lnTo>
                    <a:pt x="1039" y="4554"/>
                  </a:lnTo>
                  <a:lnTo>
                    <a:pt x="1173" y="4631"/>
                  </a:lnTo>
                  <a:lnTo>
                    <a:pt x="1288" y="4727"/>
                  </a:lnTo>
                  <a:lnTo>
                    <a:pt x="1384" y="4823"/>
                  </a:lnTo>
                  <a:lnTo>
                    <a:pt x="1480" y="4938"/>
                  </a:lnTo>
                  <a:lnTo>
                    <a:pt x="1557" y="5073"/>
                  </a:lnTo>
                  <a:lnTo>
                    <a:pt x="1615" y="5207"/>
                  </a:lnTo>
                  <a:lnTo>
                    <a:pt x="1673" y="5342"/>
                  </a:lnTo>
                  <a:lnTo>
                    <a:pt x="1692" y="5495"/>
                  </a:lnTo>
                  <a:lnTo>
                    <a:pt x="1711" y="5649"/>
                  </a:lnTo>
                  <a:lnTo>
                    <a:pt x="1711" y="5803"/>
                  </a:lnTo>
                  <a:lnTo>
                    <a:pt x="1692" y="5957"/>
                  </a:lnTo>
                  <a:lnTo>
                    <a:pt x="1653" y="6129"/>
                  </a:lnTo>
                  <a:lnTo>
                    <a:pt x="1615" y="6283"/>
                  </a:lnTo>
                  <a:lnTo>
                    <a:pt x="1730" y="6322"/>
                  </a:lnTo>
                  <a:lnTo>
                    <a:pt x="1826" y="6398"/>
                  </a:lnTo>
                  <a:lnTo>
                    <a:pt x="1922" y="6495"/>
                  </a:lnTo>
                  <a:lnTo>
                    <a:pt x="1999" y="6591"/>
                  </a:lnTo>
                  <a:lnTo>
                    <a:pt x="2076" y="6725"/>
                  </a:lnTo>
                  <a:lnTo>
                    <a:pt x="2134" y="6840"/>
                  </a:lnTo>
                  <a:lnTo>
                    <a:pt x="2172" y="6994"/>
                  </a:lnTo>
                  <a:lnTo>
                    <a:pt x="2211" y="7129"/>
                  </a:lnTo>
                  <a:lnTo>
                    <a:pt x="2230" y="7282"/>
                  </a:lnTo>
                  <a:lnTo>
                    <a:pt x="2230" y="7436"/>
                  </a:lnTo>
                  <a:lnTo>
                    <a:pt x="2211" y="7571"/>
                  </a:lnTo>
                  <a:lnTo>
                    <a:pt x="2172" y="7705"/>
                  </a:lnTo>
                  <a:lnTo>
                    <a:pt x="2134" y="7840"/>
                  </a:lnTo>
                  <a:lnTo>
                    <a:pt x="2057" y="7955"/>
                  </a:lnTo>
                  <a:lnTo>
                    <a:pt x="1980" y="8070"/>
                  </a:lnTo>
                  <a:lnTo>
                    <a:pt x="1884" y="8147"/>
                  </a:lnTo>
                  <a:lnTo>
                    <a:pt x="1980" y="8243"/>
                  </a:lnTo>
                  <a:lnTo>
                    <a:pt x="2076" y="8339"/>
                  </a:lnTo>
                  <a:lnTo>
                    <a:pt x="2153" y="8435"/>
                  </a:lnTo>
                  <a:lnTo>
                    <a:pt x="2211" y="8531"/>
                  </a:lnTo>
                  <a:lnTo>
                    <a:pt x="2268" y="8647"/>
                  </a:lnTo>
                  <a:lnTo>
                    <a:pt x="2307" y="8762"/>
                  </a:lnTo>
                  <a:lnTo>
                    <a:pt x="2345" y="8896"/>
                  </a:lnTo>
                  <a:lnTo>
                    <a:pt x="2364" y="9012"/>
                  </a:lnTo>
                  <a:lnTo>
                    <a:pt x="2364" y="9127"/>
                  </a:lnTo>
                  <a:lnTo>
                    <a:pt x="2364" y="9261"/>
                  </a:lnTo>
                  <a:lnTo>
                    <a:pt x="2345" y="9377"/>
                  </a:lnTo>
                  <a:lnTo>
                    <a:pt x="2307" y="9511"/>
                  </a:lnTo>
                  <a:lnTo>
                    <a:pt x="2268" y="9626"/>
                  </a:lnTo>
                  <a:lnTo>
                    <a:pt x="2211" y="9761"/>
                  </a:lnTo>
                  <a:lnTo>
                    <a:pt x="2134" y="9876"/>
                  </a:lnTo>
                  <a:lnTo>
                    <a:pt x="2057" y="9992"/>
                  </a:lnTo>
                  <a:lnTo>
                    <a:pt x="2211" y="10088"/>
                  </a:lnTo>
                  <a:lnTo>
                    <a:pt x="2345" y="10222"/>
                  </a:lnTo>
                  <a:lnTo>
                    <a:pt x="2441" y="10337"/>
                  </a:lnTo>
                  <a:lnTo>
                    <a:pt x="2537" y="10491"/>
                  </a:lnTo>
                  <a:lnTo>
                    <a:pt x="2595" y="10645"/>
                  </a:lnTo>
                  <a:lnTo>
                    <a:pt x="2653" y="10799"/>
                  </a:lnTo>
                  <a:lnTo>
                    <a:pt x="2672" y="10971"/>
                  </a:lnTo>
                  <a:lnTo>
                    <a:pt x="2672" y="11125"/>
                  </a:lnTo>
                  <a:lnTo>
                    <a:pt x="2768" y="11087"/>
                  </a:lnTo>
                  <a:lnTo>
                    <a:pt x="2845" y="11048"/>
                  </a:lnTo>
                  <a:lnTo>
                    <a:pt x="2941" y="10991"/>
                  </a:lnTo>
                  <a:lnTo>
                    <a:pt x="2998" y="10914"/>
                  </a:lnTo>
                  <a:lnTo>
                    <a:pt x="3056" y="10837"/>
                  </a:lnTo>
                  <a:lnTo>
                    <a:pt x="3114" y="10741"/>
                  </a:lnTo>
                  <a:lnTo>
                    <a:pt x="3152" y="10664"/>
                  </a:lnTo>
                  <a:lnTo>
                    <a:pt x="3171" y="10568"/>
                  </a:lnTo>
                  <a:lnTo>
                    <a:pt x="3191" y="10472"/>
                  </a:lnTo>
                  <a:lnTo>
                    <a:pt x="3191" y="10376"/>
                  </a:lnTo>
                  <a:lnTo>
                    <a:pt x="3171" y="10280"/>
                  </a:lnTo>
                  <a:lnTo>
                    <a:pt x="3152" y="10184"/>
                  </a:lnTo>
                  <a:lnTo>
                    <a:pt x="3114" y="10088"/>
                  </a:lnTo>
                  <a:lnTo>
                    <a:pt x="3056" y="10011"/>
                  </a:lnTo>
                  <a:lnTo>
                    <a:pt x="2998" y="9915"/>
                  </a:lnTo>
                  <a:lnTo>
                    <a:pt x="2902" y="9838"/>
                  </a:lnTo>
                  <a:lnTo>
                    <a:pt x="2864" y="9799"/>
                  </a:lnTo>
                  <a:lnTo>
                    <a:pt x="2864" y="9723"/>
                  </a:lnTo>
                  <a:lnTo>
                    <a:pt x="2864" y="9665"/>
                  </a:lnTo>
                  <a:lnTo>
                    <a:pt x="2902" y="9626"/>
                  </a:lnTo>
                  <a:lnTo>
                    <a:pt x="3018" y="9511"/>
                  </a:lnTo>
                  <a:lnTo>
                    <a:pt x="3114" y="9415"/>
                  </a:lnTo>
                  <a:lnTo>
                    <a:pt x="3171" y="9300"/>
                  </a:lnTo>
                  <a:lnTo>
                    <a:pt x="3229" y="9185"/>
                  </a:lnTo>
                  <a:lnTo>
                    <a:pt x="3267" y="9069"/>
                  </a:lnTo>
                  <a:lnTo>
                    <a:pt x="3267" y="8935"/>
                  </a:lnTo>
                  <a:lnTo>
                    <a:pt x="3267" y="8819"/>
                  </a:lnTo>
                  <a:lnTo>
                    <a:pt x="3248" y="8704"/>
                  </a:lnTo>
                  <a:lnTo>
                    <a:pt x="3191" y="8454"/>
                  </a:lnTo>
                  <a:lnTo>
                    <a:pt x="3075" y="8224"/>
                  </a:lnTo>
                  <a:lnTo>
                    <a:pt x="2941" y="7993"/>
                  </a:lnTo>
                  <a:lnTo>
                    <a:pt x="2806" y="7782"/>
                  </a:lnTo>
                  <a:lnTo>
                    <a:pt x="2672" y="7628"/>
                  </a:lnTo>
                  <a:lnTo>
                    <a:pt x="2633" y="7551"/>
                  </a:lnTo>
                  <a:lnTo>
                    <a:pt x="2614" y="7455"/>
                  </a:lnTo>
                  <a:lnTo>
                    <a:pt x="2614" y="7398"/>
                  </a:lnTo>
                  <a:lnTo>
                    <a:pt x="2633" y="7321"/>
                  </a:lnTo>
                  <a:lnTo>
                    <a:pt x="2710" y="7205"/>
                  </a:lnTo>
                  <a:lnTo>
                    <a:pt x="2806" y="7090"/>
                  </a:lnTo>
                  <a:lnTo>
                    <a:pt x="2883" y="6975"/>
                  </a:lnTo>
                  <a:lnTo>
                    <a:pt x="2941" y="6764"/>
                  </a:lnTo>
                  <a:lnTo>
                    <a:pt x="2979" y="6552"/>
                  </a:lnTo>
                  <a:lnTo>
                    <a:pt x="2960" y="6360"/>
                  </a:lnTo>
                  <a:lnTo>
                    <a:pt x="2902" y="6187"/>
                  </a:lnTo>
                  <a:lnTo>
                    <a:pt x="2825" y="6014"/>
                  </a:lnTo>
                  <a:lnTo>
                    <a:pt x="2710" y="5841"/>
                  </a:lnTo>
                  <a:lnTo>
                    <a:pt x="2576" y="5707"/>
                  </a:lnTo>
                  <a:lnTo>
                    <a:pt x="2422" y="5572"/>
                  </a:lnTo>
                  <a:lnTo>
                    <a:pt x="2287" y="5495"/>
                  </a:lnTo>
                  <a:lnTo>
                    <a:pt x="2268" y="5457"/>
                  </a:lnTo>
                  <a:lnTo>
                    <a:pt x="2268" y="5419"/>
                  </a:lnTo>
                  <a:lnTo>
                    <a:pt x="2230" y="5342"/>
                  </a:lnTo>
                  <a:lnTo>
                    <a:pt x="2249" y="5303"/>
                  </a:lnTo>
                  <a:lnTo>
                    <a:pt x="2249" y="5265"/>
                  </a:lnTo>
                  <a:lnTo>
                    <a:pt x="2384" y="5034"/>
                  </a:lnTo>
                  <a:lnTo>
                    <a:pt x="2460" y="4804"/>
                  </a:lnTo>
                  <a:lnTo>
                    <a:pt x="2537" y="4554"/>
                  </a:lnTo>
                  <a:lnTo>
                    <a:pt x="2576" y="4323"/>
                  </a:lnTo>
                  <a:lnTo>
                    <a:pt x="2614" y="4093"/>
                  </a:lnTo>
                  <a:lnTo>
                    <a:pt x="2614" y="3843"/>
                  </a:lnTo>
                  <a:lnTo>
                    <a:pt x="2576" y="3612"/>
                  </a:lnTo>
                  <a:lnTo>
                    <a:pt x="2537" y="3382"/>
                  </a:lnTo>
                  <a:lnTo>
                    <a:pt x="2460" y="3170"/>
                  </a:lnTo>
                  <a:lnTo>
                    <a:pt x="2384" y="2940"/>
                  </a:lnTo>
                  <a:lnTo>
                    <a:pt x="2268" y="2748"/>
                  </a:lnTo>
                  <a:lnTo>
                    <a:pt x="2134" y="2536"/>
                  </a:lnTo>
                  <a:lnTo>
                    <a:pt x="1980" y="2363"/>
                  </a:lnTo>
                  <a:lnTo>
                    <a:pt x="1807" y="2171"/>
                  </a:lnTo>
                  <a:lnTo>
                    <a:pt x="1615" y="2018"/>
                  </a:lnTo>
                  <a:lnTo>
                    <a:pt x="1404" y="1864"/>
                  </a:lnTo>
                  <a:lnTo>
                    <a:pt x="1384" y="1825"/>
                  </a:lnTo>
                  <a:lnTo>
                    <a:pt x="1365" y="1787"/>
                  </a:lnTo>
                  <a:lnTo>
                    <a:pt x="1365" y="1729"/>
                  </a:lnTo>
                  <a:lnTo>
                    <a:pt x="1384" y="1691"/>
                  </a:lnTo>
                  <a:lnTo>
                    <a:pt x="1461" y="1595"/>
                  </a:lnTo>
                  <a:lnTo>
                    <a:pt x="1519" y="1499"/>
                  </a:lnTo>
                  <a:lnTo>
                    <a:pt x="1577" y="1384"/>
                  </a:lnTo>
                  <a:lnTo>
                    <a:pt x="1615" y="1287"/>
                  </a:lnTo>
                  <a:lnTo>
                    <a:pt x="1653" y="1172"/>
                  </a:lnTo>
                  <a:lnTo>
                    <a:pt x="1653" y="1057"/>
                  </a:lnTo>
                  <a:lnTo>
                    <a:pt x="1653" y="942"/>
                  </a:lnTo>
                  <a:lnTo>
                    <a:pt x="1653" y="807"/>
                  </a:lnTo>
                  <a:lnTo>
                    <a:pt x="1596" y="634"/>
                  </a:lnTo>
                  <a:lnTo>
                    <a:pt x="1538" y="500"/>
                  </a:lnTo>
                  <a:lnTo>
                    <a:pt x="1461" y="384"/>
                  </a:lnTo>
                  <a:lnTo>
                    <a:pt x="1365" y="288"/>
                  </a:lnTo>
                  <a:lnTo>
                    <a:pt x="1250" y="211"/>
                  </a:lnTo>
                  <a:lnTo>
                    <a:pt x="1135" y="154"/>
                  </a:lnTo>
                  <a:lnTo>
                    <a:pt x="981" y="135"/>
                  </a:lnTo>
                  <a:lnTo>
                    <a:pt x="827" y="154"/>
                  </a:lnTo>
                  <a:lnTo>
                    <a:pt x="789" y="173"/>
                  </a:lnTo>
                  <a:lnTo>
                    <a:pt x="750" y="154"/>
                  </a:lnTo>
                  <a:lnTo>
                    <a:pt x="712" y="115"/>
                  </a:lnTo>
                  <a:lnTo>
                    <a:pt x="712" y="77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9"/>
            <p:cNvSpPr/>
            <p:nvPr/>
          </p:nvSpPr>
          <p:spPr>
            <a:xfrm rot="-2443304">
              <a:off x="7572749" y="1099519"/>
              <a:ext cx="104266" cy="452337"/>
            </a:xfrm>
            <a:custGeom>
              <a:avLst/>
              <a:gdLst/>
              <a:ahLst/>
              <a:cxnLst/>
              <a:rect l="l" t="t" r="r" b="b"/>
              <a:pathLst>
                <a:path w="2826" h="12260" extrusionOk="0">
                  <a:moveTo>
                    <a:pt x="327" y="1"/>
                  </a:moveTo>
                  <a:lnTo>
                    <a:pt x="155" y="78"/>
                  </a:lnTo>
                  <a:lnTo>
                    <a:pt x="231" y="270"/>
                  </a:lnTo>
                  <a:lnTo>
                    <a:pt x="270" y="462"/>
                  </a:lnTo>
                  <a:lnTo>
                    <a:pt x="308" y="654"/>
                  </a:lnTo>
                  <a:lnTo>
                    <a:pt x="308" y="865"/>
                  </a:lnTo>
                  <a:lnTo>
                    <a:pt x="308" y="885"/>
                  </a:lnTo>
                  <a:lnTo>
                    <a:pt x="289" y="904"/>
                  </a:lnTo>
                  <a:lnTo>
                    <a:pt x="231" y="923"/>
                  </a:lnTo>
                  <a:lnTo>
                    <a:pt x="193" y="904"/>
                  </a:lnTo>
                  <a:lnTo>
                    <a:pt x="174" y="885"/>
                  </a:lnTo>
                  <a:lnTo>
                    <a:pt x="174" y="865"/>
                  </a:lnTo>
                  <a:lnTo>
                    <a:pt x="135" y="635"/>
                  </a:lnTo>
                  <a:lnTo>
                    <a:pt x="20" y="654"/>
                  </a:lnTo>
                  <a:lnTo>
                    <a:pt x="39" y="904"/>
                  </a:lnTo>
                  <a:lnTo>
                    <a:pt x="39" y="1173"/>
                  </a:lnTo>
                  <a:lnTo>
                    <a:pt x="1" y="1365"/>
                  </a:lnTo>
                  <a:lnTo>
                    <a:pt x="20" y="1480"/>
                  </a:lnTo>
                  <a:lnTo>
                    <a:pt x="78" y="1576"/>
                  </a:lnTo>
                  <a:lnTo>
                    <a:pt x="193" y="1749"/>
                  </a:lnTo>
                  <a:lnTo>
                    <a:pt x="289" y="1884"/>
                  </a:lnTo>
                  <a:lnTo>
                    <a:pt x="347" y="2018"/>
                  </a:lnTo>
                  <a:lnTo>
                    <a:pt x="404" y="2153"/>
                  </a:lnTo>
                  <a:lnTo>
                    <a:pt x="443" y="2307"/>
                  </a:lnTo>
                  <a:lnTo>
                    <a:pt x="462" y="2460"/>
                  </a:lnTo>
                  <a:lnTo>
                    <a:pt x="462" y="2595"/>
                  </a:lnTo>
                  <a:lnTo>
                    <a:pt x="443" y="2729"/>
                  </a:lnTo>
                  <a:lnTo>
                    <a:pt x="424" y="2864"/>
                  </a:lnTo>
                  <a:lnTo>
                    <a:pt x="366" y="2998"/>
                  </a:lnTo>
                  <a:lnTo>
                    <a:pt x="327" y="3114"/>
                  </a:lnTo>
                  <a:lnTo>
                    <a:pt x="251" y="3229"/>
                  </a:lnTo>
                  <a:lnTo>
                    <a:pt x="174" y="3344"/>
                  </a:lnTo>
                  <a:lnTo>
                    <a:pt x="270" y="3363"/>
                  </a:lnTo>
                  <a:lnTo>
                    <a:pt x="366" y="3402"/>
                  </a:lnTo>
                  <a:lnTo>
                    <a:pt x="539" y="3517"/>
                  </a:lnTo>
                  <a:lnTo>
                    <a:pt x="693" y="3632"/>
                  </a:lnTo>
                  <a:lnTo>
                    <a:pt x="808" y="3786"/>
                  </a:lnTo>
                  <a:lnTo>
                    <a:pt x="904" y="3940"/>
                  </a:lnTo>
                  <a:lnTo>
                    <a:pt x="981" y="4093"/>
                  </a:lnTo>
                  <a:lnTo>
                    <a:pt x="1019" y="4266"/>
                  </a:lnTo>
                  <a:lnTo>
                    <a:pt x="1038" y="4458"/>
                  </a:lnTo>
                  <a:lnTo>
                    <a:pt x="1019" y="4555"/>
                  </a:lnTo>
                  <a:lnTo>
                    <a:pt x="1000" y="4651"/>
                  </a:lnTo>
                  <a:lnTo>
                    <a:pt x="923" y="4843"/>
                  </a:lnTo>
                  <a:lnTo>
                    <a:pt x="846" y="5035"/>
                  </a:lnTo>
                  <a:lnTo>
                    <a:pt x="846" y="5131"/>
                  </a:lnTo>
                  <a:lnTo>
                    <a:pt x="846" y="5208"/>
                  </a:lnTo>
                  <a:lnTo>
                    <a:pt x="904" y="5265"/>
                  </a:lnTo>
                  <a:lnTo>
                    <a:pt x="1000" y="5342"/>
                  </a:lnTo>
                  <a:lnTo>
                    <a:pt x="1192" y="5496"/>
                  </a:lnTo>
                  <a:lnTo>
                    <a:pt x="1403" y="5707"/>
                  </a:lnTo>
                  <a:lnTo>
                    <a:pt x="1576" y="5957"/>
                  </a:lnTo>
                  <a:lnTo>
                    <a:pt x="1692" y="6149"/>
                  </a:lnTo>
                  <a:lnTo>
                    <a:pt x="1788" y="6361"/>
                  </a:lnTo>
                  <a:lnTo>
                    <a:pt x="1884" y="6572"/>
                  </a:lnTo>
                  <a:lnTo>
                    <a:pt x="1941" y="6783"/>
                  </a:lnTo>
                  <a:lnTo>
                    <a:pt x="1999" y="7052"/>
                  </a:lnTo>
                  <a:lnTo>
                    <a:pt x="2018" y="7321"/>
                  </a:lnTo>
                  <a:lnTo>
                    <a:pt x="1999" y="7590"/>
                  </a:lnTo>
                  <a:lnTo>
                    <a:pt x="1980" y="7859"/>
                  </a:lnTo>
                  <a:lnTo>
                    <a:pt x="1922" y="8109"/>
                  </a:lnTo>
                  <a:lnTo>
                    <a:pt x="1826" y="8378"/>
                  </a:lnTo>
                  <a:lnTo>
                    <a:pt x="1730" y="8628"/>
                  </a:lnTo>
                  <a:lnTo>
                    <a:pt x="1596" y="8859"/>
                  </a:lnTo>
                  <a:lnTo>
                    <a:pt x="1596" y="8878"/>
                  </a:lnTo>
                  <a:lnTo>
                    <a:pt x="1711" y="8935"/>
                  </a:lnTo>
                  <a:lnTo>
                    <a:pt x="1826" y="9012"/>
                  </a:lnTo>
                  <a:lnTo>
                    <a:pt x="1941" y="9108"/>
                  </a:lnTo>
                  <a:lnTo>
                    <a:pt x="2038" y="9204"/>
                  </a:lnTo>
                  <a:lnTo>
                    <a:pt x="2114" y="9300"/>
                  </a:lnTo>
                  <a:lnTo>
                    <a:pt x="2191" y="9416"/>
                  </a:lnTo>
                  <a:lnTo>
                    <a:pt x="2249" y="9550"/>
                  </a:lnTo>
                  <a:lnTo>
                    <a:pt x="2287" y="9685"/>
                  </a:lnTo>
                  <a:lnTo>
                    <a:pt x="2326" y="9838"/>
                  </a:lnTo>
                  <a:lnTo>
                    <a:pt x="2326" y="9992"/>
                  </a:lnTo>
                  <a:lnTo>
                    <a:pt x="2326" y="10146"/>
                  </a:lnTo>
                  <a:lnTo>
                    <a:pt x="2287" y="10300"/>
                  </a:lnTo>
                  <a:lnTo>
                    <a:pt x="2230" y="10434"/>
                  </a:lnTo>
                  <a:lnTo>
                    <a:pt x="2153" y="10588"/>
                  </a:lnTo>
                  <a:lnTo>
                    <a:pt x="2057" y="10742"/>
                  </a:lnTo>
                  <a:lnTo>
                    <a:pt x="2038" y="10799"/>
                  </a:lnTo>
                  <a:lnTo>
                    <a:pt x="2018" y="10857"/>
                  </a:lnTo>
                  <a:lnTo>
                    <a:pt x="2038" y="10934"/>
                  </a:lnTo>
                  <a:lnTo>
                    <a:pt x="2076" y="11030"/>
                  </a:lnTo>
                  <a:lnTo>
                    <a:pt x="2210" y="11222"/>
                  </a:lnTo>
                  <a:lnTo>
                    <a:pt x="2364" y="11395"/>
                  </a:lnTo>
                  <a:lnTo>
                    <a:pt x="2441" y="11491"/>
                  </a:lnTo>
                  <a:lnTo>
                    <a:pt x="2479" y="11568"/>
                  </a:lnTo>
                  <a:lnTo>
                    <a:pt x="2556" y="11741"/>
                  </a:lnTo>
                  <a:lnTo>
                    <a:pt x="2614" y="11914"/>
                  </a:lnTo>
                  <a:lnTo>
                    <a:pt x="2652" y="12087"/>
                  </a:lnTo>
                  <a:lnTo>
                    <a:pt x="2672" y="12259"/>
                  </a:lnTo>
                  <a:lnTo>
                    <a:pt x="2825" y="12259"/>
                  </a:lnTo>
                  <a:lnTo>
                    <a:pt x="2806" y="10876"/>
                  </a:lnTo>
                  <a:lnTo>
                    <a:pt x="2748" y="9493"/>
                  </a:lnTo>
                  <a:lnTo>
                    <a:pt x="2652" y="8109"/>
                  </a:lnTo>
                  <a:lnTo>
                    <a:pt x="2595" y="7417"/>
                  </a:lnTo>
                  <a:lnTo>
                    <a:pt x="2518" y="6726"/>
                  </a:lnTo>
                  <a:lnTo>
                    <a:pt x="2441" y="6034"/>
                  </a:lnTo>
                  <a:lnTo>
                    <a:pt x="2326" y="5362"/>
                  </a:lnTo>
                  <a:lnTo>
                    <a:pt x="2210" y="4670"/>
                  </a:lnTo>
                  <a:lnTo>
                    <a:pt x="2076" y="3997"/>
                  </a:lnTo>
                  <a:lnTo>
                    <a:pt x="1903" y="3325"/>
                  </a:lnTo>
                  <a:lnTo>
                    <a:pt x="1730" y="2652"/>
                  </a:lnTo>
                  <a:lnTo>
                    <a:pt x="1538" y="1999"/>
                  </a:lnTo>
                  <a:lnTo>
                    <a:pt x="1307" y="1346"/>
                  </a:lnTo>
                  <a:lnTo>
                    <a:pt x="1077" y="750"/>
                  </a:lnTo>
                  <a:lnTo>
                    <a:pt x="827" y="155"/>
                  </a:lnTo>
                  <a:lnTo>
                    <a:pt x="596" y="251"/>
                  </a:lnTo>
                  <a:lnTo>
                    <a:pt x="654" y="385"/>
                  </a:lnTo>
                  <a:lnTo>
                    <a:pt x="693" y="520"/>
                  </a:lnTo>
                  <a:lnTo>
                    <a:pt x="712" y="654"/>
                  </a:lnTo>
                  <a:lnTo>
                    <a:pt x="731" y="789"/>
                  </a:lnTo>
                  <a:lnTo>
                    <a:pt x="731" y="923"/>
                  </a:lnTo>
                  <a:lnTo>
                    <a:pt x="712" y="1077"/>
                  </a:lnTo>
                  <a:lnTo>
                    <a:pt x="673" y="1211"/>
                  </a:lnTo>
                  <a:lnTo>
                    <a:pt x="635" y="1346"/>
                  </a:lnTo>
                  <a:lnTo>
                    <a:pt x="616" y="1365"/>
                  </a:lnTo>
                  <a:lnTo>
                    <a:pt x="596" y="1384"/>
                  </a:lnTo>
                  <a:lnTo>
                    <a:pt x="539" y="1384"/>
                  </a:lnTo>
                  <a:lnTo>
                    <a:pt x="481" y="1346"/>
                  </a:lnTo>
                  <a:lnTo>
                    <a:pt x="481" y="1307"/>
                  </a:lnTo>
                  <a:lnTo>
                    <a:pt x="481" y="1288"/>
                  </a:lnTo>
                  <a:lnTo>
                    <a:pt x="539" y="1115"/>
                  </a:lnTo>
                  <a:lnTo>
                    <a:pt x="558" y="942"/>
                  </a:lnTo>
                  <a:lnTo>
                    <a:pt x="577" y="789"/>
                  </a:lnTo>
                  <a:lnTo>
                    <a:pt x="558" y="616"/>
                  </a:lnTo>
                  <a:lnTo>
                    <a:pt x="539" y="462"/>
                  </a:lnTo>
                  <a:lnTo>
                    <a:pt x="481" y="308"/>
                  </a:lnTo>
                  <a:lnTo>
                    <a:pt x="424" y="155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9"/>
            <p:cNvSpPr/>
            <p:nvPr/>
          </p:nvSpPr>
          <p:spPr>
            <a:xfrm rot="-2443304">
              <a:off x="7481991" y="1123699"/>
              <a:ext cx="129761" cy="353088"/>
            </a:xfrm>
            <a:custGeom>
              <a:avLst/>
              <a:gdLst/>
              <a:ahLst/>
              <a:cxnLst/>
              <a:rect l="l" t="t" r="r" b="b"/>
              <a:pathLst>
                <a:path w="3517" h="9570" extrusionOk="0">
                  <a:moveTo>
                    <a:pt x="154" y="1"/>
                  </a:moveTo>
                  <a:lnTo>
                    <a:pt x="0" y="20"/>
                  </a:lnTo>
                  <a:lnTo>
                    <a:pt x="0" y="174"/>
                  </a:lnTo>
                  <a:lnTo>
                    <a:pt x="173" y="193"/>
                  </a:lnTo>
                  <a:lnTo>
                    <a:pt x="346" y="231"/>
                  </a:lnTo>
                  <a:lnTo>
                    <a:pt x="500" y="270"/>
                  </a:lnTo>
                  <a:lnTo>
                    <a:pt x="653" y="346"/>
                  </a:lnTo>
                  <a:lnTo>
                    <a:pt x="788" y="423"/>
                  </a:lnTo>
                  <a:lnTo>
                    <a:pt x="922" y="519"/>
                  </a:lnTo>
                  <a:lnTo>
                    <a:pt x="1018" y="635"/>
                  </a:lnTo>
                  <a:lnTo>
                    <a:pt x="1115" y="769"/>
                  </a:lnTo>
                  <a:lnTo>
                    <a:pt x="1191" y="884"/>
                  </a:lnTo>
                  <a:lnTo>
                    <a:pt x="1249" y="1038"/>
                  </a:lnTo>
                  <a:lnTo>
                    <a:pt x="1287" y="1192"/>
                  </a:lnTo>
                  <a:lnTo>
                    <a:pt x="1307" y="1346"/>
                  </a:lnTo>
                  <a:lnTo>
                    <a:pt x="1287" y="1499"/>
                  </a:lnTo>
                  <a:lnTo>
                    <a:pt x="1268" y="1672"/>
                  </a:lnTo>
                  <a:lnTo>
                    <a:pt x="1211" y="1845"/>
                  </a:lnTo>
                  <a:lnTo>
                    <a:pt x="1134" y="2018"/>
                  </a:lnTo>
                  <a:lnTo>
                    <a:pt x="1134" y="2057"/>
                  </a:lnTo>
                  <a:lnTo>
                    <a:pt x="1134" y="2095"/>
                  </a:lnTo>
                  <a:lnTo>
                    <a:pt x="1153" y="2133"/>
                  </a:lnTo>
                  <a:lnTo>
                    <a:pt x="1172" y="2172"/>
                  </a:lnTo>
                  <a:lnTo>
                    <a:pt x="1287" y="2249"/>
                  </a:lnTo>
                  <a:lnTo>
                    <a:pt x="1384" y="2345"/>
                  </a:lnTo>
                  <a:lnTo>
                    <a:pt x="1460" y="2460"/>
                  </a:lnTo>
                  <a:lnTo>
                    <a:pt x="1537" y="2556"/>
                  </a:lnTo>
                  <a:lnTo>
                    <a:pt x="1576" y="2671"/>
                  </a:lnTo>
                  <a:lnTo>
                    <a:pt x="1633" y="2787"/>
                  </a:lnTo>
                  <a:lnTo>
                    <a:pt x="1653" y="2902"/>
                  </a:lnTo>
                  <a:lnTo>
                    <a:pt x="1672" y="3017"/>
                  </a:lnTo>
                  <a:lnTo>
                    <a:pt x="1672" y="3133"/>
                  </a:lnTo>
                  <a:lnTo>
                    <a:pt x="1653" y="3248"/>
                  </a:lnTo>
                  <a:lnTo>
                    <a:pt x="1633" y="3363"/>
                  </a:lnTo>
                  <a:lnTo>
                    <a:pt x="1595" y="3478"/>
                  </a:lnTo>
                  <a:lnTo>
                    <a:pt x="1537" y="3594"/>
                  </a:lnTo>
                  <a:lnTo>
                    <a:pt x="1480" y="3709"/>
                  </a:lnTo>
                  <a:lnTo>
                    <a:pt x="1403" y="3805"/>
                  </a:lnTo>
                  <a:lnTo>
                    <a:pt x="1326" y="3920"/>
                  </a:lnTo>
                  <a:lnTo>
                    <a:pt x="1287" y="3959"/>
                  </a:lnTo>
                  <a:lnTo>
                    <a:pt x="1287" y="3997"/>
                  </a:lnTo>
                  <a:lnTo>
                    <a:pt x="1326" y="4074"/>
                  </a:lnTo>
                  <a:lnTo>
                    <a:pt x="1326" y="4112"/>
                  </a:lnTo>
                  <a:lnTo>
                    <a:pt x="1364" y="4151"/>
                  </a:lnTo>
                  <a:lnTo>
                    <a:pt x="1403" y="4170"/>
                  </a:lnTo>
                  <a:lnTo>
                    <a:pt x="1441" y="4151"/>
                  </a:lnTo>
                  <a:lnTo>
                    <a:pt x="1595" y="4132"/>
                  </a:lnTo>
                  <a:lnTo>
                    <a:pt x="1749" y="4151"/>
                  </a:lnTo>
                  <a:lnTo>
                    <a:pt x="1864" y="4208"/>
                  </a:lnTo>
                  <a:lnTo>
                    <a:pt x="1979" y="4285"/>
                  </a:lnTo>
                  <a:lnTo>
                    <a:pt x="2075" y="4381"/>
                  </a:lnTo>
                  <a:lnTo>
                    <a:pt x="2152" y="4497"/>
                  </a:lnTo>
                  <a:lnTo>
                    <a:pt x="2210" y="4631"/>
                  </a:lnTo>
                  <a:lnTo>
                    <a:pt x="2267" y="4804"/>
                  </a:lnTo>
                  <a:lnTo>
                    <a:pt x="2267" y="4939"/>
                  </a:lnTo>
                  <a:lnTo>
                    <a:pt x="2267" y="5054"/>
                  </a:lnTo>
                  <a:lnTo>
                    <a:pt x="2267" y="5169"/>
                  </a:lnTo>
                  <a:lnTo>
                    <a:pt x="2229" y="5284"/>
                  </a:lnTo>
                  <a:lnTo>
                    <a:pt x="2191" y="5381"/>
                  </a:lnTo>
                  <a:lnTo>
                    <a:pt x="2133" y="5496"/>
                  </a:lnTo>
                  <a:lnTo>
                    <a:pt x="2075" y="5592"/>
                  </a:lnTo>
                  <a:lnTo>
                    <a:pt x="1998" y="5688"/>
                  </a:lnTo>
                  <a:lnTo>
                    <a:pt x="1979" y="5726"/>
                  </a:lnTo>
                  <a:lnTo>
                    <a:pt x="1979" y="5784"/>
                  </a:lnTo>
                  <a:lnTo>
                    <a:pt x="1998" y="5822"/>
                  </a:lnTo>
                  <a:lnTo>
                    <a:pt x="2018" y="5861"/>
                  </a:lnTo>
                  <a:lnTo>
                    <a:pt x="2229" y="6015"/>
                  </a:lnTo>
                  <a:lnTo>
                    <a:pt x="2421" y="6168"/>
                  </a:lnTo>
                  <a:lnTo>
                    <a:pt x="2594" y="6360"/>
                  </a:lnTo>
                  <a:lnTo>
                    <a:pt x="2748" y="6533"/>
                  </a:lnTo>
                  <a:lnTo>
                    <a:pt x="2882" y="6745"/>
                  </a:lnTo>
                  <a:lnTo>
                    <a:pt x="2998" y="6937"/>
                  </a:lnTo>
                  <a:lnTo>
                    <a:pt x="3074" y="7167"/>
                  </a:lnTo>
                  <a:lnTo>
                    <a:pt x="3151" y="7379"/>
                  </a:lnTo>
                  <a:lnTo>
                    <a:pt x="3190" y="7609"/>
                  </a:lnTo>
                  <a:lnTo>
                    <a:pt x="3228" y="7840"/>
                  </a:lnTo>
                  <a:lnTo>
                    <a:pt x="3228" y="8090"/>
                  </a:lnTo>
                  <a:lnTo>
                    <a:pt x="3190" y="8320"/>
                  </a:lnTo>
                  <a:lnTo>
                    <a:pt x="3151" y="8551"/>
                  </a:lnTo>
                  <a:lnTo>
                    <a:pt x="3074" y="8801"/>
                  </a:lnTo>
                  <a:lnTo>
                    <a:pt x="2998" y="9031"/>
                  </a:lnTo>
                  <a:lnTo>
                    <a:pt x="2863" y="9262"/>
                  </a:lnTo>
                  <a:lnTo>
                    <a:pt x="2863" y="9300"/>
                  </a:lnTo>
                  <a:lnTo>
                    <a:pt x="2844" y="9339"/>
                  </a:lnTo>
                  <a:lnTo>
                    <a:pt x="2882" y="9416"/>
                  </a:lnTo>
                  <a:lnTo>
                    <a:pt x="2882" y="9454"/>
                  </a:lnTo>
                  <a:lnTo>
                    <a:pt x="2901" y="9492"/>
                  </a:lnTo>
                  <a:lnTo>
                    <a:pt x="3036" y="9569"/>
                  </a:lnTo>
                  <a:lnTo>
                    <a:pt x="3094" y="9435"/>
                  </a:lnTo>
                  <a:lnTo>
                    <a:pt x="3094" y="9416"/>
                  </a:lnTo>
                  <a:lnTo>
                    <a:pt x="3228" y="9185"/>
                  </a:lnTo>
                  <a:lnTo>
                    <a:pt x="3324" y="8935"/>
                  </a:lnTo>
                  <a:lnTo>
                    <a:pt x="3420" y="8666"/>
                  </a:lnTo>
                  <a:lnTo>
                    <a:pt x="3478" y="8416"/>
                  </a:lnTo>
                  <a:lnTo>
                    <a:pt x="3497" y="8147"/>
                  </a:lnTo>
                  <a:lnTo>
                    <a:pt x="3516" y="7878"/>
                  </a:lnTo>
                  <a:lnTo>
                    <a:pt x="3497" y="7609"/>
                  </a:lnTo>
                  <a:lnTo>
                    <a:pt x="3439" y="7340"/>
                  </a:lnTo>
                  <a:lnTo>
                    <a:pt x="3382" y="7129"/>
                  </a:lnTo>
                  <a:lnTo>
                    <a:pt x="3286" y="6918"/>
                  </a:lnTo>
                  <a:lnTo>
                    <a:pt x="3190" y="6706"/>
                  </a:lnTo>
                  <a:lnTo>
                    <a:pt x="3074" y="6514"/>
                  </a:lnTo>
                  <a:lnTo>
                    <a:pt x="2901" y="6264"/>
                  </a:lnTo>
                  <a:lnTo>
                    <a:pt x="2690" y="6053"/>
                  </a:lnTo>
                  <a:lnTo>
                    <a:pt x="2498" y="5899"/>
                  </a:lnTo>
                  <a:lnTo>
                    <a:pt x="2402" y="5822"/>
                  </a:lnTo>
                  <a:lnTo>
                    <a:pt x="2344" y="5765"/>
                  </a:lnTo>
                  <a:lnTo>
                    <a:pt x="2344" y="5688"/>
                  </a:lnTo>
                  <a:lnTo>
                    <a:pt x="2344" y="5592"/>
                  </a:lnTo>
                  <a:lnTo>
                    <a:pt x="2421" y="5400"/>
                  </a:lnTo>
                  <a:lnTo>
                    <a:pt x="2498" y="5208"/>
                  </a:lnTo>
                  <a:lnTo>
                    <a:pt x="2517" y="5112"/>
                  </a:lnTo>
                  <a:lnTo>
                    <a:pt x="2536" y="5015"/>
                  </a:lnTo>
                  <a:lnTo>
                    <a:pt x="2517" y="4823"/>
                  </a:lnTo>
                  <a:lnTo>
                    <a:pt x="2479" y="4650"/>
                  </a:lnTo>
                  <a:lnTo>
                    <a:pt x="2402" y="4497"/>
                  </a:lnTo>
                  <a:lnTo>
                    <a:pt x="2306" y="4343"/>
                  </a:lnTo>
                  <a:lnTo>
                    <a:pt x="2191" y="4189"/>
                  </a:lnTo>
                  <a:lnTo>
                    <a:pt x="2037" y="4074"/>
                  </a:lnTo>
                  <a:lnTo>
                    <a:pt x="1864" y="3959"/>
                  </a:lnTo>
                  <a:lnTo>
                    <a:pt x="1768" y="3920"/>
                  </a:lnTo>
                  <a:lnTo>
                    <a:pt x="1672" y="3901"/>
                  </a:lnTo>
                  <a:lnTo>
                    <a:pt x="1749" y="3786"/>
                  </a:lnTo>
                  <a:lnTo>
                    <a:pt x="1825" y="3671"/>
                  </a:lnTo>
                  <a:lnTo>
                    <a:pt x="1864" y="3555"/>
                  </a:lnTo>
                  <a:lnTo>
                    <a:pt x="1922" y="3421"/>
                  </a:lnTo>
                  <a:lnTo>
                    <a:pt x="1941" y="3286"/>
                  </a:lnTo>
                  <a:lnTo>
                    <a:pt x="1960" y="3152"/>
                  </a:lnTo>
                  <a:lnTo>
                    <a:pt x="1960" y="3017"/>
                  </a:lnTo>
                  <a:lnTo>
                    <a:pt x="1941" y="2864"/>
                  </a:lnTo>
                  <a:lnTo>
                    <a:pt x="1902" y="2710"/>
                  </a:lnTo>
                  <a:lnTo>
                    <a:pt x="1845" y="2575"/>
                  </a:lnTo>
                  <a:lnTo>
                    <a:pt x="1787" y="2441"/>
                  </a:lnTo>
                  <a:lnTo>
                    <a:pt x="1691" y="2306"/>
                  </a:lnTo>
                  <a:lnTo>
                    <a:pt x="1576" y="2133"/>
                  </a:lnTo>
                  <a:lnTo>
                    <a:pt x="1518" y="2037"/>
                  </a:lnTo>
                  <a:lnTo>
                    <a:pt x="1499" y="1922"/>
                  </a:lnTo>
                  <a:lnTo>
                    <a:pt x="1537" y="1730"/>
                  </a:lnTo>
                  <a:lnTo>
                    <a:pt x="1537" y="1461"/>
                  </a:lnTo>
                  <a:lnTo>
                    <a:pt x="1518" y="1211"/>
                  </a:lnTo>
                  <a:lnTo>
                    <a:pt x="1460" y="942"/>
                  </a:lnTo>
                  <a:lnTo>
                    <a:pt x="1345" y="692"/>
                  </a:lnTo>
                  <a:lnTo>
                    <a:pt x="1287" y="577"/>
                  </a:lnTo>
                  <a:lnTo>
                    <a:pt x="1211" y="481"/>
                  </a:lnTo>
                  <a:lnTo>
                    <a:pt x="1115" y="385"/>
                  </a:lnTo>
                  <a:lnTo>
                    <a:pt x="1018" y="289"/>
                  </a:lnTo>
                  <a:lnTo>
                    <a:pt x="922" y="212"/>
                  </a:lnTo>
                  <a:lnTo>
                    <a:pt x="807" y="154"/>
                  </a:lnTo>
                  <a:lnTo>
                    <a:pt x="692" y="97"/>
                  </a:lnTo>
                  <a:lnTo>
                    <a:pt x="577" y="58"/>
                  </a:lnTo>
                  <a:lnTo>
                    <a:pt x="442" y="20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9"/>
            <p:cNvSpPr/>
            <p:nvPr/>
          </p:nvSpPr>
          <p:spPr>
            <a:xfrm rot="-2443304">
              <a:off x="7384951" y="1645125"/>
              <a:ext cx="38297" cy="48960"/>
            </a:xfrm>
            <a:custGeom>
              <a:avLst/>
              <a:gdLst/>
              <a:ahLst/>
              <a:cxnLst/>
              <a:rect l="l" t="t" r="r" b="b"/>
              <a:pathLst>
                <a:path w="1038" h="1327" extrusionOk="0">
                  <a:moveTo>
                    <a:pt x="39" y="1"/>
                  </a:moveTo>
                  <a:lnTo>
                    <a:pt x="0" y="20"/>
                  </a:lnTo>
                  <a:lnTo>
                    <a:pt x="20" y="59"/>
                  </a:lnTo>
                  <a:lnTo>
                    <a:pt x="193" y="424"/>
                  </a:lnTo>
                  <a:lnTo>
                    <a:pt x="385" y="750"/>
                  </a:lnTo>
                  <a:lnTo>
                    <a:pt x="519" y="904"/>
                  </a:lnTo>
                  <a:lnTo>
                    <a:pt x="635" y="1039"/>
                  </a:lnTo>
                  <a:lnTo>
                    <a:pt x="769" y="1173"/>
                  </a:lnTo>
                  <a:lnTo>
                    <a:pt x="923" y="1308"/>
                  </a:lnTo>
                  <a:lnTo>
                    <a:pt x="942" y="1327"/>
                  </a:lnTo>
                  <a:lnTo>
                    <a:pt x="980" y="1327"/>
                  </a:lnTo>
                  <a:lnTo>
                    <a:pt x="1019" y="1288"/>
                  </a:lnTo>
                  <a:lnTo>
                    <a:pt x="1038" y="1250"/>
                  </a:lnTo>
                  <a:lnTo>
                    <a:pt x="1019" y="1211"/>
                  </a:lnTo>
                  <a:lnTo>
                    <a:pt x="1000" y="1192"/>
                  </a:lnTo>
                  <a:lnTo>
                    <a:pt x="731" y="923"/>
                  </a:lnTo>
                  <a:lnTo>
                    <a:pt x="500" y="654"/>
                  </a:lnTo>
                  <a:lnTo>
                    <a:pt x="289" y="347"/>
                  </a:lnTo>
                  <a:lnTo>
                    <a:pt x="97" y="20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9"/>
            <p:cNvSpPr/>
            <p:nvPr/>
          </p:nvSpPr>
          <p:spPr>
            <a:xfrm rot="-2443304">
              <a:off x="7651179" y="1338838"/>
              <a:ext cx="9962" cy="51801"/>
            </a:xfrm>
            <a:custGeom>
              <a:avLst/>
              <a:gdLst/>
              <a:ahLst/>
              <a:cxnLst/>
              <a:rect l="l" t="t" r="r" b="b"/>
              <a:pathLst>
                <a:path w="270" h="1404" extrusionOk="0">
                  <a:moveTo>
                    <a:pt x="58" y="0"/>
                  </a:moveTo>
                  <a:lnTo>
                    <a:pt x="20" y="20"/>
                  </a:lnTo>
                  <a:lnTo>
                    <a:pt x="20" y="39"/>
                  </a:lnTo>
                  <a:lnTo>
                    <a:pt x="20" y="77"/>
                  </a:lnTo>
                  <a:lnTo>
                    <a:pt x="58" y="385"/>
                  </a:lnTo>
                  <a:lnTo>
                    <a:pt x="77" y="692"/>
                  </a:lnTo>
                  <a:lnTo>
                    <a:pt x="58" y="1000"/>
                  </a:lnTo>
                  <a:lnTo>
                    <a:pt x="1" y="1326"/>
                  </a:lnTo>
                  <a:lnTo>
                    <a:pt x="1" y="1365"/>
                  </a:lnTo>
                  <a:lnTo>
                    <a:pt x="20" y="1384"/>
                  </a:lnTo>
                  <a:lnTo>
                    <a:pt x="58" y="1403"/>
                  </a:lnTo>
                  <a:lnTo>
                    <a:pt x="116" y="1403"/>
                  </a:lnTo>
                  <a:lnTo>
                    <a:pt x="154" y="1384"/>
                  </a:lnTo>
                  <a:lnTo>
                    <a:pt x="154" y="1365"/>
                  </a:lnTo>
                  <a:lnTo>
                    <a:pt x="212" y="1211"/>
                  </a:lnTo>
                  <a:lnTo>
                    <a:pt x="250" y="1038"/>
                  </a:lnTo>
                  <a:lnTo>
                    <a:pt x="270" y="865"/>
                  </a:lnTo>
                  <a:lnTo>
                    <a:pt x="270" y="692"/>
                  </a:lnTo>
                  <a:lnTo>
                    <a:pt x="250" y="519"/>
                  </a:lnTo>
                  <a:lnTo>
                    <a:pt x="231" y="346"/>
                  </a:lnTo>
                  <a:lnTo>
                    <a:pt x="193" y="193"/>
                  </a:lnTo>
                  <a:lnTo>
                    <a:pt x="135" y="3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9"/>
            <p:cNvSpPr/>
            <p:nvPr/>
          </p:nvSpPr>
          <p:spPr>
            <a:xfrm rot="-2443304">
              <a:off x="7397734" y="1633416"/>
              <a:ext cx="26970" cy="43278"/>
            </a:xfrm>
            <a:custGeom>
              <a:avLst/>
              <a:gdLst/>
              <a:ahLst/>
              <a:cxnLst/>
              <a:rect l="l" t="t" r="r" b="b"/>
              <a:pathLst>
                <a:path w="731" h="1173" extrusionOk="0">
                  <a:moveTo>
                    <a:pt x="39" y="1"/>
                  </a:moveTo>
                  <a:lnTo>
                    <a:pt x="20" y="20"/>
                  </a:lnTo>
                  <a:lnTo>
                    <a:pt x="1" y="59"/>
                  </a:lnTo>
                  <a:lnTo>
                    <a:pt x="39" y="212"/>
                  </a:lnTo>
                  <a:lnTo>
                    <a:pt x="97" y="366"/>
                  </a:lnTo>
                  <a:lnTo>
                    <a:pt x="154" y="500"/>
                  </a:lnTo>
                  <a:lnTo>
                    <a:pt x="212" y="635"/>
                  </a:lnTo>
                  <a:lnTo>
                    <a:pt x="385" y="904"/>
                  </a:lnTo>
                  <a:lnTo>
                    <a:pt x="596" y="1135"/>
                  </a:lnTo>
                  <a:lnTo>
                    <a:pt x="616" y="1154"/>
                  </a:lnTo>
                  <a:lnTo>
                    <a:pt x="654" y="1173"/>
                  </a:lnTo>
                  <a:lnTo>
                    <a:pt x="692" y="1154"/>
                  </a:lnTo>
                  <a:lnTo>
                    <a:pt x="712" y="1135"/>
                  </a:lnTo>
                  <a:lnTo>
                    <a:pt x="731" y="1115"/>
                  </a:lnTo>
                  <a:lnTo>
                    <a:pt x="731" y="1077"/>
                  </a:lnTo>
                  <a:lnTo>
                    <a:pt x="731" y="1058"/>
                  </a:lnTo>
                  <a:lnTo>
                    <a:pt x="692" y="1019"/>
                  </a:lnTo>
                  <a:lnTo>
                    <a:pt x="596" y="923"/>
                  </a:lnTo>
                  <a:lnTo>
                    <a:pt x="500" y="808"/>
                  </a:lnTo>
                  <a:lnTo>
                    <a:pt x="327" y="577"/>
                  </a:lnTo>
                  <a:lnTo>
                    <a:pt x="212" y="308"/>
                  </a:lnTo>
                  <a:lnTo>
                    <a:pt x="116" y="39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9"/>
            <p:cNvSpPr/>
            <p:nvPr/>
          </p:nvSpPr>
          <p:spPr>
            <a:xfrm rot="-2443304">
              <a:off x="7639263" y="1352942"/>
              <a:ext cx="10663" cy="36932"/>
            </a:xfrm>
            <a:custGeom>
              <a:avLst/>
              <a:gdLst/>
              <a:ahLst/>
              <a:cxnLst/>
              <a:rect l="l" t="t" r="r" b="b"/>
              <a:pathLst>
                <a:path w="289" h="1001" extrusionOk="0">
                  <a:moveTo>
                    <a:pt x="154" y="1"/>
                  </a:moveTo>
                  <a:lnTo>
                    <a:pt x="135" y="20"/>
                  </a:lnTo>
                  <a:lnTo>
                    <a:pt x="135" y="39"/>
                  </a:lnTo>
                  <a:lnTo>
                    <a:pt x="154" y="270"/>
                  </a:lnTo>
                  <a:lnTo>
                    <a:pt x="154" y="481"/>
                  </a:lnTo>
                  <a:lnTo>
                    <a:pt x="97" y="673"/>
                  </a:lnTo>
                  <a:lnTo>
                    <a:pt x="0" y="885"/>
                  </a:lnTo>
                  <a:lnTo>
                    <a:pt x="0" y="904"/>
                  </a:lnTo>
                  <a:lnTo>
                    <a:pt x="0" y="942"/>
                  </a:lnTo>
                  <a:lnTo>
                    <a:pt x="20" y="981"/>
                  </a:lnTo>
                  <a:lnTo>
                    <a:pt x="77" y="1000"/>
                  </a:lnTo>
                  <a:lnTo>
                    <a:pt x="97" y="1000"/>
                  </a:lnTo>
                  <a:lnTo>
                    <a:pt x="135" y="962"/>
                  </a:lnTo>
                  <a:lnTo>
                    <a:pt x="193" y="866"/>
                  </a:lnTo>
                  <a:lnTo>
                    <a:pt x="231" y="750"/>
                  </a:lnTo>
                  <a:lnTo>
                    <a:pt x="269" y="635"/>
                  </a:lnTo>
                  <a:lnTo>
                    <a:pt x="269" y="500"/>
                  </a:lnTo>
                  <a:lnTo>
                    <a:pt x="289" y="385"/>
                  </a:lnTo>
                  <a:lnTo>
                    <a:pt x="269" y="251"/>
                  </a:lnTo>
                  <a:lnTo>
                    <a:pt x="250" y="135"/>
                  </a:lnTo>
                  <a:lnTo>
                    <a:pt x="212" y="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9"/>
            <p:cNvSpPr/>
            <p:nvPr/>
          </p:nvSpPr>
          <p:spPr>
            <a:xfrm rot="-2443304">
              <a:off x="7369529" y="1165530"/>
              <a:ext cx="152452" cy="345267"/>
            </a:xfrm>
            <a:custGeom>
              <a:avLst/>
              <a:gdLst/>
              <a:ahLst/>
              <a:cxnLst/>
              <a:rect l="l" t="t" r="r" b="b"/>
              <a:pathLst>
                <a:path w="4132" h="9358" extrusionOk="0">
                  <a:moveTo>
                    <a:pt x="423" y="1"/>
                  </a:moveTo>
                  <a:lnTo>
                    <a:pt x="307" y="20"/>
                  </a:lnTo>
                  <a:lnTo>
                    <a:pt x="211" y="58"/>
                  </a:lnTo>
                  <a:lnTo>
                    <a:pt x="96" y="116"/>
                  </a:lnTo>
                  <a:lnTo>
                    <a:pt x="0" y="173"/>
                  </a:lnTo>
                  <a:lnTo>
                    <a:pt x="346" y="615"/>
                  </a:lnTo>
                  <a:lnTo>
                    <a:pt x="673" y="1077"/>
                  </a:lnTo>
                  <a:lnTo>
                    <a:pt x="961" y="1557"/>
                  </a:lnTo>
                  <a:lnTo>
                    <a:pt x="1230" y="2018"/>
                  </a:lnTo>
                  <a:lnTo>
                    <a:pt x="1460" y="2441"/>
                  </a:lnTo>
                  <a:lnTo>
                    <a:pt x="1672" y="2844"/>
                  </a:lnTo>
                  <a:lnTo>
                    <a:pt x="2056" y="3690"/>
                  </a:lnTo>
                  <a:lnTo>
                    <a:pt x="2402" y="4554"/>
                  </a:lnTo>
                  <a:lnTo>
                    <a:pt x="2728" y="5438"/>
                  </a:lnTo>
                  <a:lnTo>
                    <a:pt x="3017" y="6322"/>
                  </a:lnTo>
                  <a:lnTo>
                    <a:pt x="3286" y="7206"/>
                  </a:lnTo>
                  <a:lnTo>
                    <a:pt x="3535" y="8109"/>
                  </a:lnTo>
                  <a:lnTo>
                    <a:pt x="3785" y="8993"/>
                  </a:lnTo>
                  <a:lnTo>
                    <a:pt x="3862" y="9358"/>
                  </a:lnTo>
                  <a:lnTo>
                    <a:pt x="3958" y="9243"/>
                  </a:lnTo>
                  <a:lnTo>
                    <a:pt x="4035" y="9127"/>
                  </a:lnTo>
                  <a:lnTo>
                    <a:pt x="4093" y="9012"/>
                  </a:lnTo>
                  <a:lnTo>
                    <a:pt x="4112" y="8897"/>
                  </a:lnTo>
                  <a:lnTo>
                    <a:pt x="4131" y="8762"/>
                  </a:lnTo>
                  <a:lnTo>
                    <a:pt x="4131" y="8647"/>
                  </a:lnTo>
                  <a:lnTo>
                    <a:pt x="4112" y="8512"/>
                  </a:lnTo>
                  <a:lnTo>
                    <a:pt x="4093" y="8397"/>
                  </a:lnTo>
                  <a:lnTo>
                    <a:pt x="3997" y="8147"/>
                  </a:lnTo>
                  <a:lnTo>
                    <a:pt x="3901" y="7898"/>
                  </a:lnTo>
                  <a:lnTo>
                    <a:pt x="3766" y="7667"/>
                  </a:lnTo>
                  <a:lnTo>
                    <a:pt x="3632" y="7456"/>
                  </a:lnTo>
                  <a:lnTo>
                    <a:pt x="3612" y="7398"/>
                  </a:lnTo>
                  <a:lnTo>
                    <a:pt x="3632" y="7360"/>
                  </a:lnTo>
                  <a:lnTo>
                    <a:pt x="3651" y="7302"/>
                  </a:lnTo>
                  <a:lnTo>
                    <a:pt x="3689" y="7283"/>
                  </a:lnTo>
                  <a:lnTo>
                    <a:pt x="3785" y="7225"/>
                  </a:lnTo>
                  <a:lnTo>
                    <a:pt x="3843" y="7167"/>
                  </a:lnTo>
                  <a:lnTo>
                    <a:pt x="3881" y="7110"/>
                  </a:lnTo>
                  <a:lnTo>
                    <a:pt x="3920" y="7033"/>
                  </a:lnTo>
                  <a:lnTo>
                    <a:pt x="3920" y="6956"/>
                  </a:lnTo>
                  <a:lnTo>
                    <a:pt x="3920" y="6860"/>
                  </a:lnTo>
                  <a:lnTo>
                    <a:pt x="3881" y="6687"/>
                  </a:lnTo>
                  <a:lnTo>
                    <a:pt x="3804" y="6495"/>
                  </a:lnTo>
                  <a:lnTo>
                    <a:pt x="3708" y="6322"/>
                  </a:lnTo>
                  <a:lnTo>
                    <a:pt x="3516" y="6053"/>
                  </a:lnTo>
                  <a:lnTo>
                    <a:pt x="3459" y="6034"/>
                  </a:lnTo>
                  <a:lnTo>
                    <a:pt x="3420" y="6034"/>
                  </a:lnTo>
                  <a:lnTo>
                    <a:pt x="3382" y="5995"/>
                  </a:lnTo>
                  <a:lnTo>
                    <a:pt x="3363" y="5957"/>
                  </a:lnTo>
                  <a:lnTo>
                    <a:pt x="3343" y="5918"/>
                  </a:lnTo>
                  <a:lnTo>
                    <a:pt x="3363" y="5861"/>
                  </a:lnTo>
                  <a:lnTo>
                    <a:pt x="3382" y="5822"/>
                  </a:lnTo>
                  <a:lnTo>
                    <a:pt x="3420" y="5803"/>
                  </a:lnTo>
                  <a:lnTo>
                    <a:pt x="3555" y="5746"/>
                  </a:lnTo>
                  <a:lnTo>
                    <a:pt x="3632" y="5688"/>
                  </a:lnTo>
                  <a:lnTo>
                    <a:pt x="3708" y="5611"/>
                  </a:lnTo>
                  <a:lnTo>
                    <a:pt x="3766" y="5515"/>
                  </a:lnTo>
                  <a:lnTo>
                    <a:pt x="3824" y="5419"/>
                  </a:lnTo>
                  <a:lnTo>
                    <a:pt x="3843" y="5304"/>
                  </a:lnTo>
                  <a:lnTo>
                    <a:pt x="3843" y="5188"/>
                  </a:lnTo>
                  <a:lnTo>
                    <a:pt x="3843" y="5073"/>
                  </a:lnTo>
                  <a:lnTo>
                    <a:pt x="3824" y="4958"/>
                  </a:lnTo>
                  <a:lnTo>
                    <a:pt x="3804" y="4843"/>
                  </a:lnTo>
                  <a:lnTo>
                    <a:pt x="3708" y="4612"/>
                  </a:lnTo>
                  <a:lnTo>
                    <a:pt x="3593" y="4420"/>
                  </a:lnTo>
                  <a:lnTo>
                    <a:pt x="3516" y="4324"/>
                  </a:lnTo>
                  <a:lnTo>
                    <a:pt x="3439" y="4266"/>
                  </a:lnTo>
                  <a:lnTo>
                    <a:pt x="3401" y="4228"/>
                  </a:lnTo>
                  <a:lnTo>
                    <a:pt x="3382" y="4170"/>
                  </a:lnTo>
                  <a:lnTo>
                    <a:pt x="3382" y="4132"/>
                  </a:lnTo>
                  <a:lnTo>
                    <a:pt x="3401" y="4074"/>
                  </a:lnTo>
                  <a:lnTo>
                    <a:pt x="3459" y="3997"/>
                  </a:lnTo>
                  <a:lnTo>
                    <a:pt x="3516" y="3882"/>
                  </a:lnTo>
                  <a:lnTo>
                    <a:pt x="3555" y="3767"/>
                  </a:lnTo>
                  <a:lnTo>
                    <a:pt x="3574" y="3632"/>
                  </a:lnTo>
                  <a:lnTo>
                    <a:pt x="3574" y="3498"/>
                  </a:lnTo>
                  <a:lnTo>
                    <a:pt x="3574" y="3363"/>
                  </a:lnTo>
                  <a:lnTo>
                    <a:pt x="3574" y="3248"/>
                  </a:lnTo>
                  <a:lnTo>
                    <a:pt x="3535" y="3113"/>
                  </a:lnTo>
                  <a:lnTo>
                    <a:pt x="3497" y="2998"/>
                  </a:lnTo>
                  <a:lnTo>
                    <a:pt x="3459" y="2883"/>
                  </a:lnTo>
                  <a:lnTo>
                    <a:pt x="3382" y="2767"/>
                  </a:lnTo>
                  <a:lnTo>
                    <a:pt x="3305" y="2691"/>
                  </a:lnTo>
                  <a:lnTo>
                    <a:pt x="3228" y="2614"/>
                  </a:lnTo>
                  <a:lnTo>
                    <a:pt x="3113" y="2556"/>
                  </a:lnTo>
                  <a:lnTo>
                    <a:pt x="2997" y="2537"/>
                  </a:lnTo>
                  <a:lnTo>
                    <a:pt x="2863" y="2537"/>
                  </a:lnTo>
                  <a:lnTo>
                    <a:pt x="2921" y="2691"/>
                  </a:lnTo>
                  <a:lnTo>
                    <a:pt x="2959" y="2844"/>
                  </a:lnTo>
                  <a:lnTo>
                    <a:pt x="2978" y="2998"/>
                  </a:lnTo>
                  <a:lnTo>
                    <a:pt x="2997" y="3132"/>
                  </a:lnTo>
                  <a:lnTo>
                    <a:pt x="2978" y="3190"/>
                  </a:lnTo>
                  <a:lnTo>
                    <a:pt x="2959" y="3209"/>
                  </a:lnTo>
                  <a:lnTo>
                    <a:pt x="2921" y="3229"/>
                  </a:lnTo>
                  <a:lnTo>
                    <a:pt x="2882" y="3248"/>
                  </a:lnTo>
                  <a:lnTo>
                    <a:pt x="2825" y="3229"/>
                  </a:lnTo>
                  <a:lnTo>
                    <a:pt x="2786" y="3229"/>
                  </a:lnTo>
                  <a:lnTo>
                    <a:pt x="2767" y="3190"/>
                  </a:lnTo>
                  <a:lnTo>
                    <a:pt x="2748" y="3152"/>
                  </a:lnTo>
                  <a:lnTo>
                    <a:pt x="2709" y="2863"/>
                  </a:lnTo>
                  <a:lnTo>
                    <a:pt x="2690" y="2729"/>
                  </a:lnTo>
                  <a:lnTo>
                    <a:pt x="2652" y="2594"/>
                  </a:lnTo>
                  <a:lnTo>
                    <a:pt x="2594" y="2479"/>
                  </a:lnTo>
                  <a:lnTo>
                    <a:pt x="2536" y="2364"/>
                  </a:lnTo>
                  <a:lnTo>
                    <a:pt x="2479" y="2249"/>
                  </a:lnTo>
                  <a:lnTo>
                    <a:pt x="2421" y="2133"/>
                  </a:lnTo>
                  <a:lnTo>
                    <a:pt x="2421" y="2095"/>
                  </a:lnTo>
                  <a:lnTo>
                    <a:pt x="2440" y="2056"/>
                  </a:lnTo>
                  <a:lnTo>
                    <a:pt x="2498" y="2056"/>
                  </a:lnTo>
                  <a:lnTo>
                    <a:pt x="2613" y="2133"/>
                  </a:lnTo>
                  <a:lnTo>
                    <a:pt x="2690" y="2229"/>
                  </a:lnTo>
                  <a:lnTo>
                    <a:pt x="2748" y="2095"/>
                  </a:lnTo>
                  <a:lnTo>
                    <a:pt x="2767" y="1941"/>
                  </a:lnTo>
                  <a:lnTo>
                    <a:pt x="2786" y="1787"/>
                  </a:lnTo>
                  <a:lnTo>
                    <a:pt x="2767" y="1653"/>
                  </a:lnTo>
                  <a:lnTo>
                    <a:pt x="2748" y="1499"/>
                  </a:lnTo>
                  <a:lnTo>
                    <a:pt x="2690" y="1365"/>
                  </a:lnTo>
                  <a:lnTo>
                    <a:pt x="2613" y="1230"/>
                  </a:lnTo>
                  <a:lnTo>
                    <a:pt x="2517" y="1096"/>
                  </a:lnTo>
                  <a:lnTo>
                    <a:pt x="2402" y="1000"/>
                  </a:lnTo>
                  <a:lnTo>
                    <a:pt x="2267" y="923"/>
                  </a:lnTo>
                  <a:lnTo>
                    <a:pt x="2152" y="865"/>
                  </a:lnTo>
                  <a:lnTo>
                    <a:pt x="1998" y="827"/>
                  </a:lnTo>
                  <a:lnTo>
                    <a:pt x="1864" y="808"/>
                  </a:lnTo>
                  <a:lnTo>
                    <a:pt x="1710" y="808"/>
                  </a:lnTo>
                  <a:lnTo>
                    <a:pt x="1556" y="827"/>
                  </a:lnTo>
                  <a:lnTo>
                    <a:pt x="1422" y="865"/>
                  </a:lnTo>
                  <a:lnTo>
                    <a:pt x="1364" y="865"/>
                  </a:lnTo>
                  <a:lnTo>
                    <a:pt x="1307" y="827"/>
                  </a:lnTo>
                  <a:lnTo>
                    <a:pt x="1287" y="769"/>
                  </a:lnTo>
                  <a:lnTo>
                    <a:pt x="1268" y="711"/>
                  </a:lnTo>
                  <a:lnTo>
                    <a:pt x="1249" y="596"/>
                  </a:lnTo>
                  <a:lnTo>
                    <a:pt x="1230" y="481"/>
                  </a:lnTo>
                  <a:lnTo>
                    <a:pt x="1191" y="385"/>
                  </a:lnTo>
                  <a:lnTo>
                    <a:pt x="1134" y="289"/>
                  </a:lnTo>
                  <a:lnTo>
                    <a:pt x="1076" y="212"/>
                  </a:lnTo>
                  <a:lnTo>
                    <a:pt x="999" y="135"/>
                  </a:lnTo>
                  <a:lnTo>
                    <a:pt x="922" y="77"/>
                  </a:lnTo>
                  <a:lnTo>
                    <a:pt x="826" y="39"/>
                  </a:lnTo>
                  <a:lnTo>
                    <a:pt x="730" y="20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9"/>
            <p:cNvSpPr/>
            <p:nvPr/>
          </p:nvSpPr>
          <p:spPr>
            <a:xfrm rot="-2443304">
              <a:off x="7418837" y="1178783"/>
              <a:ext cx="69511" cy="142527"/>
            </a:xfrm>
            <a:custGeom>
              <a:avLst/>
              <a:gdLst/>
              <a:ahLst/>
              <a:cxnLst/>
              <a:rect l="l" t="t" r="r" b="b"/>
              <a:pathLst>
                <a:path w="1884" h="3863" extrusionOk="0">
                  <a:moveTo>
                    <a:pt x="135" y="1"/>
                  </a:moveTo>
                  <a:lnTo>
                    <a:pt x="116" y="39"/>
                  </a:lnTo>
                  <a:lnTo>
                    <a:pt x="39" y="39"/>
                  </a:lnTo>
                  <a:lnTo>
                    <a:pt x="1" y="20"/>
                  </a:lnTo>
                  <a:lnTo>
                    <a:pt x="97" y="173"/>
                  </a:lnTo>
                  <a:lnTo>
                    <a:pt x="154" y="308"/>
                  </a:lnTo>
                  <a:lnTo>
                    <a:pt x="212" y="462"/>
                  </a:lnTo>
                  <a:lnTo>
                    <a:pt x="231" y="635"/>
                  </a:lnTo>
                  <a:lnTo>
                    <a:pt x="251" y="788"/>
                  </a:lnTo>
                  <a:lnTo>
                    <a:pt x="212" y="961"/>
                  </a:lnTo>
                  <a:lnTo>
                    <a:pt x="174" y="1134"/>
                  </a:lnTo>
                  <a:lnTo>
                    <a:pt x="78" y="1307"/>
                  </a:lnTo>
                  <a:lnTo>
                    <a:pt x="193" y="1307"/>
                  </a:lnTo>
                  <a:lnTo>
                    <a:pt x="289" y="1326"/>
                  </a:lnTo>
                  <a:lnTo>
                    <a:pt x="404" y="1365"/>
                  </a:lnTo>
                  <a:lnTo>
                    <a:pt x="500" y="1422"/>
                  </a:lnTo>
                  <a:lnTo>
                    <a:pt x="596" y="1499"/>
                  </a:lnTo>
                  <a:lnTo>
                    <a:pt x="673" y="1576"/>
                  </a:lnTo>
                  <a:lnTo>
                    <a:pt x="827" y="1768"/>
                  </a:lnTo>
                  <a:lnTo>
                    <a:pt x="885" y="1903"/>
                  </a:lnTo>
                  <a:lnTo>
                    <a:pt x="942" y="2018"/>
                  </a:lnTo>
                  <a:lnTo>
                    <a:pt x="981" y="2153"/>
                  </a:lnTo>
                  <a:lnTo>
                    <a:pt x="981" y="2287"/>
                  </a:lnTo>
                  <a:lnTo>
                    <a:pt x="981" y="2556"/>
                  </a:lnTo>
                  <a:lnTo>
                    <a:pt x="942" y="2844"/>
                  </a:lnTo>
                  <a:lnTo>
                    <a:pt x="923" y="3017"/>
                  </a:lnTo>
                  <a:lnTo>
                    <a:pt x="942" y="3075"/>
                  </a:lnTo>
                  <a:lnTo>
                    <a:pt x="942" y="3113"/>
                  </a:lnTo>
                  <a:lnTo>
                    <a:pt x="1019" y="3229"/>
                  </a:lnTo>
                  <a:lnTo>
                    <a:pt x="1154" y="3401"/>
                  </a:lnTo>
                  <a:lnTo>
                    <a:pt x="1269" y="3632"/>
                  </a:lnTo>
                  <a:lnTo>
                    <a:pt x="1327" y="3747"/>
                  </a:lnTo>
                  <a:lnTo>
                    <a:pt x="1346" y="3863"/>
                  </a:lnTo>
                  <a:lnTo>
                    <a:pt x="1499" y="3824"/>
                  </a:lnTo>
                  <a:lnTo>
                    <a:pt x="1499" y="3786"/>
                  </a:lnTo>
                  <a:lnTo>
                    <a:pt x="1538" y="3747"/>
                  </a:lnTo>
                  <a:lnTo>
                    <a:pt x="1615" y="3632"/>
                  </a:lnTo>
                  <a:lnTo>
                    <a:pt x="1692" y="3536"/>
                  </a:lnTo>
                  <a:lnTo>
                    <a:pt x="1749" y="3421"/>
                  </a:lnTo>
                  <a:lnTo>
                    <a:pt x="1807" y="3305"/>
                  </a:lnTo>
                  <a:lnTo>
                    <a:pt x="1845" y="3190"/>
                  </a:lnTo>
                  <a:lnTo>
                    <a:pt x="1865" y="3075"/>
                  </a:lnTo>
                  <a:lnTo>
                    <a:pt x="1884" y="2960"/>
                  </a:lnTo>
                  <a:lnTo>
                    <a:pt x="1884" y="2844"/>
                  </a:lnTo>
                  <a:lnTo>
                    <a:pt x="1865" y="2729"/>
                  </a:lnTo>
                  <a:lnTo>
                    <a:pt x="1845" y="2614"/>
                  </a:lnTo>
                  <a:lnTo>
                    <a:pt x="1788" y="2498"/>
                  </a:lnTo>
                  <a:lnTo>
                    <a:pt x="1749" y="2383"/>
                  </a:lnTo>
                  <a:lnTo>
                    <a:pt x="1672" y="2287"/>
                  </a:lnTo>
                  <a:lnTo>
                    <a:pt x="1596" y="2172"/>
                  </a:lnTo>
                  <a:lnTo>
                    <a:pt x="1499" y="2076"/>
                  </a:lnTo>
                  <a:lnTo>
                    <a:pt x="1384" y="1999"/>
                  </a:lnTo>
                  <a:lnTo>
                    <a:pt x="1365" y="1960"/>
                  </a:lnTo>
                  <a:lnTo>
                    <a:pt x="1346" y="1922"/>
                  </a:lnTo>
                  <a:lnTo>
                    <a:pt x="1346" y="1884"/>
                  </a:lnTo>
                  <a:lnTo>
                    <a:pt x="1346" y="1845"/>
                  </a:lnTo>
                  <a:lnTo>
                    <a:pt x="1423" y="1672"/>
                  </a:lnTo>
                  <a:lnTo>
                    <a:pt x="1480" y="1499"/>
                  </a:lnTo>
                  <a:lnTo>
                    <a:pt x="1499" y="1326"/>
                  </a:lnTo>
                  <a:lnTo>
                    <a:pt x="1519" y="1173"/>
                  </a:lnTo>
                  <a:lnTo>
                    <a:pt x="1499" y="1019"/>
                  </a:lnTo>
                  <a:lnTo>
                    <a:pt x="1461" y="865"/>
                  </a:lnTo>
                  <a:lnTo>
                    <a:pt x="1403" y="711"/>
                  </a:lnTo>
                  <a:lnTo>
                    <a:pt x="1327" y="596"/>
                  </a:lnTo>
                  <a:lnTo>
                    <a:pt x="1230" y="462"/>
                  </a:lnTo>
                  <a:lnTo>
                    <a:pt x="1134" y="346"/>
                  </a:lnTo>
                  <a:lnTo>
                    <a:pt x="1000" y="250"/>
                  </a:lnTo>
                  <a:lnTo>
                    <a:pt x="865" y="173"/>
                  </a:lnTo>
                  <a:lnTo>
                    <a:pt x="712" y="97"/>
                  </a:lnTo>
                  <a:lnTo>
                    <a:pt x="558" y="58"/>
                  </a:lnTo>
                  <a:lnTo>
                    <a:pt x="385" y="20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9"/>
            <p:cNvSpPr/>
            <p:nvPr/>
          </p:nvSpPr>
          <p:spPr>
            <a:xfrm rot="-2443304">
              <a:off x="7302407" y="1374567"/>
              <a:ext cx="19186" cy="48960"/>
            </a:xfrm>
            <a:custGeom>
              <a:avLst/>
              <a:gdLst/>
              <a:ahLst/>
              <a:cxnLst/>
              <a:rect l="l" t="t" r="r" b="b"/>
              <a:pathLst>
                <a:path w="520" h="1327" extrusionOk="0">
                  <a:moveTo>
                    <a:pt x="20" y="1"/>
                  </a:moveTo>
                  <a:lnTo>
                    <a:pt x="1" y="39"/>
                  </a:lnTo>
                  <a:lnTo>
                    <a:pt x="1" y="212"/>
                  </a:lnTo>
                  <a:lnTo>
                    <a:pt x="20" y="366"/>
                  </a:lnTo>
                  <a:lnTo>
                    <a:pt x="58" y="539"/>
                  </a:lnTo>
                  <a:lnTo>
                    <a:pt x="97" y="693"/>
                  </a:lnTo>
                  <a:lnTo>
                    <a:pt x="154" y="866"/>
                  </a:lnTo>
                  <a:lnTo>
                    <a:pt x="212" y="1019"/>
                  </a:lnTo>
                  <a:lnTo>
                    <a:pt x="289" y="1154"/>
                  </a:lnTo>
                  <a:lnTo>
                    <a:pt x="404" y="1307"/>
                  </a:lnTo>
                  <a:lnTo>
                    <a:pt x="442" y="1327"/>
                  </a:lnTo>
                  <a:lnTo>
                    <a:pt x="481" y="1307"/>
                  </a:lnTo>
                  <a:lnTo>
                    <a:pt x="519" y="1269"/>
                  </a:lnTo>
                  <a:lnTo>
                    <a:pt x="519" y="1250"/>
                  </a:lnTo>
                  <a:lnTo>
                    <a:pt x="500" y="1231"/>
                  </a:lnTo>
                  <a:lnTo>
                    <a:pt x="346" y="942"/>
                  </a:lnTo>
                  <a:lnTo>
                    <a:pt x="231" y="654"/>
                  </a:lnTo>
                  <a:lnTo>
                    <a:pt x="173" y="500"/>
                  </a:lnTo>
                  <a:lnTo>
                    <a:pt x="135" y="347"/>
                  </a:lnTo>
                  <a:lnTo>
                    <a:pt x="116" y="193"/>
                  </a:lnTo>
                  <a:lnTo>
                    <a:pt x="97" y="39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9"/>
            <p:cNvSpPr/>
            <p:nvPr/>
          </p:nvSpPr>
          <p:spPr>
            <a:xfrm rot="-2443304">
              <a:off x="7460903" y="1166872"/>
              <a:ext cx="14906" cy="53941"/>
            </a:xfrm>
            <a:custGeom>
              <a:avLst/>
              <a:gdLst/>
              <a:ahLst/>
              <a:cxnLst/>
              <a:rect l="l" t="t" r="r" b="b"/>
              <a:pathLst>
                <a:path w="404" h="1462" extrusionOk="0">
                  <a:moveTo>
                    <a:pt x="58" y="1"/>
                  </a:moveTo>
                  <a:lnTo>
                    <a:pt x="20" y="20"/>
                  </a:lnTo>
                  <a:lnTo>
                    <a:pt x="0" y="39"/>
                  </a:lnTo>
                  <a:lnTo>
                    <a:pt x="0" y="78"/>
                  </a:lnTo>
                  <a:lnTo>
                    <a:pt x="97" y="232"/>
                  </a:lnTo>
                  <a:lnTo>
                    <a:pt x="154" y="385"/>
                  </a:lnTo>
                  <a:lnTo>
                    <a:pt x="212" y="539"/>
                  </a:lnTo>
                  <a:lnTo>
                    <a:pt x="231" y="693"/>
                  </a:lnTo>
                  <a:lnTo>
                    <a:pt x="250" y="866"/>
                  </a:lnTo>
                  <a:lnTo>
                    <a:pt x="231" y="1019"/>
                  </a:lnTo>
                  <a:lnTo>
                    <a:pt x="212" y="1192"/>
                  </a:lnTo>
                  <a:lnTo>
                    <a:pt x="154" y="1365"/>
                  </a:lnTo>
                  <a:lnTo>
                    <a:pt x="154" y="1384"/>
                  </a:lnTo>
                  <a:lnTo>
                    <a:pt x="154" y="1423"/>
                  </a:lnTo>
                  <a:lnTo>
                    <a:pt x="212" y="1461"/>
                  </a:lnTo>
                  <a:lnTo>
                    <a:pt x="269" y="1461"/>
                  </a:lnTo>
                  <a:lnTo>
                    <a:pt x="289" y="1442"/>
                  </a:lnTo>
                  <a:lnTo>
                    <a:pt x="308" y="1423"/>
                  </a:lnTo>
                  <a:lnTo>
                    <a:pt x="346" y="1288"/>
                  </a:lnTo>
                  <a:lnTo>
                    <a:pt x="385" y="1154"/>
                  </a:lnTo>
                  <a:lnTo>
                    <a:pt x="404" y="1000"/>
                  </a:lnTo>
                  <a:lnTo>
                    <a:pt x="404" y="866"/>
                  </a:lnTo>
                  <a:lnTo>
                    <a:pt x="385" y="731"/>
                  </a:lnTo>
                  <a:lnTo>
                    <a:pt x="366" y="597"/>
                  </a:lnTo>
                  <a:lnTo>
                    <a:pt x="327" y="462"/>
                  </a:lnTo>
                  <a:lnTo>
                    <a:pt x="269" y="328"/>
                  </a:lnTo>
                  <a:lnTo>
                    <a:pt x="193" y="174"/>
                  </a:lnTo>
                  <a:lnTo>
                    <a:pt x="77" y="20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9"/>
            <p:cNvSpPr/>
            <p:nvPr/>
          </p:nvSpPr>
          <p:spPr>
            <a:xfrm rot="-2443304">
              <a:off x="7280295" y="1374049"/>
              <a:ext cx="16345" cy="47521"/>
            </a:xfrm>
            <a:custGeom>
              <a:avLst/>
              <a:gdLst/>
              <a:ahLst/>
              <a:cxnLst/>
              <a:rect l="l" t="t" r="r" b="b"/>
              <a:pathLst>
                <a:path w="443" h="1288" extrusionOk="0">
                  <a:moveTo>
                    <a:pt x="20" y="0"/>
                  </a:moveTo>
                  <a:lnTo>
                    <a:pt x="1" y="39"/>
                  </a:lnTo>
                  <a:lnTo>
                    <a:pt x="1" y="192"/>
                  </a:lnTo>
                  <a:lnTo>
                    <a:pt x="1" y="346"/>
                  </a:lnTo>
                  <a:lnTo>
                    <a:pt x="20" y="500"/>
                  </a:lnTo>
                  <a:lnTo>
                    <a:pt x="39" y="673"/>
                  </a:lnTo>
                  <a:lnTo>
                    <a:pt x="97" y="826"/>
                  </a:lnTo>
                  <a:lnTo>
                    <a:pt x="155" y="980"/>
                  </a:lnTo>
                  <a:lnTo>
                    <a:pt x="212" y="1115"/>
                  </a:lnTo>
                  <a:lnTo>
                    <a:pt x="289" y="1249"/>
                  </a:lnTo>
                  <a:lnTo>
                    <a:pt x="308" y="1268"/>
                  </a:lnTo>
                  <a:lnTo>
                    <a:pt x="347" y="1288"/>
                  </a:lnTo>
                  <a:lnTo>
                    <a:pt x="385" y="1268"/>
                  </a:lnTo>
                  <a:lnTo>
                    <a:pt x="424" y="1230"/>
                  </a:lnTo>
                  <a:lnTo>
                    <a:pt x="443" y="1191"/>
                  </a:lnTo>
                  <a:lnTo>
                    <a:pt x="424" y="1172"/>
                  </a:lnTo>
                  <a:lnTo>
                    <a:pt x="308" y="903"/>
                  </a:lnTo>
                  <a:lnTo>
                    <a:pt x="251" y="750"/>
                  </a:lnTo>
                  <a:lnTo>
                    <a:pt x="193" y="615"/>
                  </a:lnTo>
                  <a:lnTo>
                    <a:pt x="135" y="327"/>
                  </a:lnTo>
                  <a:lnTo>
                    <a:pt x="97" y="39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9"/>
            <p:cNvSpPr/>
            <p:nvPr/>
          </p:nvSpPr>
          <p:spPr>
            <a:xfrm rot="-2443304">
              <a:off x="7431747" y="1166461"/>
              <a:ext cx="22027" cy="53941"/>
            </a:xfrm>
            <a:custGeom>
              <a:avLst/>
              <a:gdLst/>
              <a:ahLst/>
              <a:cxnLst/>
              <a:rect l="l" t="t" r="r" b="b"/>
              <a:pathLst>
                <a:path w="597" h="1462" extrusionOk="0">
                  <a:moveTo>
                    <a:pt x="20" y="1"/>
                  </a:moveTo>
                  <a:lnTo>
                    <a:pt x="1" y="20"/>
                  </a:lnTo>
                  <a:lnTo>
                    <a:pt x="20" y="58"/>
                  </a:lnTo>
                  <a:lnTo>
                    <a:pt x="154" y="327"/>
                  </a:lnTo>
                  <a:lnTo>
                    <a:pt x="270" y="596"/>
                  </a:lnTo>
                  <a:lnTo>
                    <a:pt x="346" y="885"/>
                  </a:lnTo>
                  <a:lnTo>
                    <a:pt x="423" y="1173"/>
                  </a:lnTo>
                  <a:lnTo>
                    <a:pt x="462" y="1403"/>
                  </a:lnTo>
                  <a:lnTo>
                    <a:pt x="462" y="1423"/>
                  </a:lnTo>
                  <a:lnTo>
                    <a:pt x="481" y="1442"/>
                  </a:lnTo>
                  <a:lnTo>
                    <a:pt x="519" y="1461"/>
                  </a:lnTo>
                  <a:lnTo>
                    <a:pt x="577" y="1442"/>
                  </a:lnTo>
                  <a:lnTo>
                    <a:pt x="596" y="1423"/>
                  </a:lnTo>
                  <a:lnTo>
                    <a:pt x="596" y="1403"/>
                  </a:lnTo>
                  <a:lnTo>
                    <a:pt x="596" y="1192"/>
                  </a:lnTo>
                  <a:lnTo>
                    <a:pt x="558" y="1000"/>
                  </a:lnTo>
                  <a:lnTo>
                    <a:pt x="519" y="808"/>
                  </a:lnTo>
                  <a:lnTo>
                    <a:pt x="443" y="616"/>
                  </a:lnTo>
                  <a:lnTo>
                    <a:pt x="385" y="443"/>
                  </a:lnTo>
                  <a:lnTo>
                    <a:pt x="289" y="289"/>
                  </a:lnTo>
                  <a:lnTo>
                    <a:pt x="193" y="135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9"/>
            <p:cNvSpPr/>
            <p:nvPr/>
          </p:nvSpPr>
          <p:spPr>
            <a:xfrm rot="-2443304">
              <a:off x="7217609" y="1080775"/>
              <a:ext cx="219786" cy="202076"/>
            </a:xfrm>
            <a:custGeom>
              <a:avLst/>
              <a:gdLst/>
              <a:ahLst/>
              <a:cxnLst/>
              <a:rect l="l" t="t" r="r" b="b"/>
              <a:pathLst>
                <a:path w="5957" h="5477" extrusionOk="0">
                  <a:moveTo>
                    <a:pt x="1" y="0"/>
                  </a:moveTo>
                  <a:lnTo>
                    <a:pt x="116" y="58"/>
                  </a:lnTo>
                  <a:lnTo>
                    <a:pt x="404" y="154"/>
                  </a:lnTo>
                  <a:lnTo>
                    <a:pt x="539" y="211"/>
                  </a:lnTo>
                  <a:lnTo>
                    <a:pt x="673" y="269"/>
                  </a:lnTo>
                  <a:lnTo>
                    <a:pt x="788" y="346"/>
                  </a:lnTo>
                  <a:lnTo>
                    <a:pt x="904" y="442"/>
                  </a:lnTo>
                  <a:lnTo>
                    <a:pt x="1019" y="557"/>
                  </a:lnTo>
                  <a:lnTo>
                    <a:pt x="1115" y="711"/>
                  </a:lnTo>
                  <a:lnTo>
                    <a:pt x="1173" y="826"/>
                  </a:lnTo>
                  <a:lnTo>
                    <a:pt x="1211" y="961"/>
                  </a:lnTo>
                  <a:lnTo>
                    <a:pt x="1230" y="1076"/>
                  </a:lnTo>
                  <a:lnTo>
                    <a:pt x="1250" y="1211"/>
                  </a:lnTo>
                  <a:lnTo>
                    <a:pt x="1250" y="1345"/>
                  </a:lnTo>
                  <a:lnTo>
                    <a:pt x="1250" y="1480"/>
                  </a:lnTo>
                  <a:lnTo>
                    <a:pt x="1211" y="1595"/>
                  </a:lnTo>
                  <a:lnTo>
                    <a:pt x="1173" y="1729"/>
                  </a:lnTo>
                  <a:lnTo>
                    <a:pt x="1326" y="1672"/>
                  </a:lnTo>
                  <a:lnTo>
                    <a:pt x="1461" y="1652"/>
                  </a:lnTo>
                  <a:lnTo>
                    <a:pt x="1595" y="1652"/>
                  </a:lnTo>
                  <a:lnTo>
                    <a:pt x="1730" y="1672"/>
                  </a:lnTo>
                  <a:lnTo>
                    <a:pt x="1864" y="1710"/>
                  </a:lnTo>
                  <a:lnTo>
                    <a:pt x="1980" y="1768"/>
                  </a:lnTo>
                  <a:lnTo>
                    <a:pt x="2095" y="1825"/>
                  </a:lnTo>
                  <a:lnTo>
                    <a:pt x="2210" y="1902"/>
                  </a:lnTo>
                  <a:lnTo>
                    <a:pt x="2287" y="1998"/>
                  </a:lnTo>
                  <a:lnTo>
                    <a:pt x="2383" y="2114"/>
                  </a:lnTo>
                  <a:lnTo>
                    <a:pt x="2441" y="2229"/>
                  </a:lnTo>
                  <a:lnTo>
                    <a:pt x="2498" y="2344"/>
                  </a:lnTo>
                  <a:lnTo>
                    <a:pt x="2556" y="2479"/>
                  </a:lnTo>
                  <a:lnTo>
                    <a:pt x="2575" y="2613"/>
                  </a:lnTo>
                  <a:lnTo>
                    <a:pt x="2595" y="2748"/>
                  </a:lnTo>
                  <a:lnTo>
                    <a:pt x="2595" y="2901"/>
                  </a:lnTo>
                  <a:lnTo>
                    <a:pt x="2729" y="2863"/>
                  </a:lnTo>
                  <a:lnTo>
                    <a:pt x="2864" y="2844"/>
                  </a:lnTo>
                  <a:lnTo>
                    <a:pt x="2998" y="2863"/>
                  </a:lnTo>
                  <a:lnTo>
                    <a:pt x="3113" y="2901"/>
                  </a:lnTo>
                  <a:lnTo>
                    <a:pt x="3229" y="2959"/>
                  </a:lnTo>
                  <a:lnTo>
                    <a:pt x="3325" y="3036"/>
                  </a:lnTo>
                  <a:lnTo>
                    <a:pt x="3421" y="3113"/>
                  </a:lnTo>
                  <a:lnTo>
                    <a:pt x="3498" y="3209"/>
                  </a:lnTo>
                  <a:lnTo>
                    <a:pt x="3574" y="3324"/>
                  </a:lnTo>
                  <a:lnTo>
                    <a:pt x="3632" y="3459"/>
                  </a:lnTo>
                  <a:lnTo>
                    <a:pt x="3671" y="3574"/>
                  </a:lnTo>
                  <a:lnTo>
                    <a:pt x="3690" y="3728"/>
                  </a:lnTo>
                  <a:lnTo>
                    <a:pt x="3709" y="3862"/>
                  </a:lnTo>
                  <a:lnTo>
                    <a:pt x="3690" y="3997"/>
                  </a:lnTo>
                  <a:lnTo>
                    <a:pt x="3671" y="4150"/>
                  </a:lnTo>
                  <a:lnTo>
                    <a:pt x="3632" y="4285"/>
                  </a:lnTo>
                  <a:lnTo>
                    <a:pt x="3786" y="4266"/>
                  </a:lnTo>
                  <a:lnTo>
                    <a:pt x="3940" y="4266"/>
                  </a:lnTo>
                  <a:lnTo>
                    <a:pt x="4074" y="4285"/>
                  </a:lnTo>
                  <a:lnTo>
                    <a:pt x="4209" y="4323"/>
                  </a:lnTo>
                  <a:lnTo>
                    <a:pt x="4324" y="4362"/>
                  </a:lnTo>
                  <a:lnTo>
                    <a:pt x="4439" y="4419"/>
                  </a:lnTo>
                  <a:lnTo>
                    <a:pt x="4554" y="4477"/>
                  </a:lnTo>
                  <a:lnTo>
                    <a:pt x="4650" y="4554"/>
                  </a:lnTo>
                  <a:lnTo>
                    <a:pt x="4747" y="4650"/>
                  </a:lnTo>
                  <a:lnTo>
                    <a:pt x="4843" y="4746"/>
                  </a:lnTo>
                  <a:lnTo>
                    <a:pt x="4919" y="4842"/>
                  </a:lnTo>
                  <a:lnTo>
                    <a:pt x="4977" y="4957"/>
                  </a:lnTo>
                  <a:lnTo>
                    <a:pt x="5092" y="5207"/>
                  </a:lnTo>
                  <a:lnTo>
                    <a:pt x="5150" y="5476"/>
                  </a:lnTo>
                  <a:lnTo>
                    <a:pt x="5265" y="5457"/>
                  </a:lnTo>
                  <a:lnTo>
                    <a:pt x="5188" y="5169"/>
                  </a:lnTo>
                  <a:lnTo>
                    <a:pt x="5112" y="4880"/>
                  </a:lnTo>
                  <a:lnTo>
                    <a:pt x="4996" y="4611"/>
                  </a:lnTo>
                  <a:lnTo>
                    <a:pt x="4862" y="4342"/>
                  </a:lnTo>
                  <a:lnTo>
                    <a:pt x="4843" y="4304"/>
                  </a:lnTo>
                  <a:lnTo>
                    <a:pt x="4862" y="4285"/>
                  </a:lnTo>
                  <a:lnTo>
                    <a:pt x="4919" y="4285"/>
                  </a:lnTo>
                  <a:lnTo>
                    <a:pt x="5035" y="4419"/>
                  </a:lnTo>
                  <a:lnTo>
                    <a:pt x="5131" y="4573"/>
                  </a:lnTo>
                  <a:lnTo>
                    <a:pt x="5227" y="4727"/>
                  </a:lnTo>
                  <a:lnTo>
                    <a:pt x="5285" y="4900"/>
                  </a:lnTo>
                  <a:lnTo>
                    <a:pt x="5457" y="4823"/>
                  </a:lnTo>
                  <a:lnTo>
                    <a:pt x="5457" y="4784"/>
                  </a:lnTo>
                  <a:lnTo>
                    <a:pt x="5477" y="4765"/>
                  </a:lnTo>
                  <a:lnTo>
                    <a:pt x="5515" y="4746"/>
                  </a:lnTo>
                  <a:lnTo>
                    <a:pt x="5534" y="4765"/>
                  </a:lnTo>
                  <a:lnTo>
                    <a:pt x="5650" y="4919"/>
                  </a:lnTo>
                  <a:lnTo>
                    <a:pt x="5726" y="5073"/>
                  </a:lnTo>
                  <a:lnTo>
                    <a:pt x="5957" y="4977"/>
                  </a:lnTo>
                  <a:lnTo>
                    <a:pt x="5726" y="4515"/>
                  </a:lnTo>
                  <a:lnTo>
                    <a:pt x="5477" y="4054"/>
                  </a:lnTo>
                  <a:lnTo>
                    <a:pt x="5208" y="3612"/>
                  </a:lnTo>
                  <a:lnTo>
                    <a:pt x="4939" y="3190"/>
                  </a:lnTo>
                  <a:lnTo>
                    <a:pt x="4631" y="2786"/>
                  </a:lnTo>
                  <a:lnTo>
                    <a:pt x="4305" y="2383"/>
                  </a:lnTo>
                  <a:lnTo>
                    <a:pt x="3959" y="2018"/>
                  </a:lnTo>
                  <a:lnTo>
                    <a:pt x="3594" y="1672"/>
                  </a:lnTo>
                  <a:lnTo>
                    <a:pt x="3229" y="1345"/>
                  </a:lnTo>
                  <a:lnTo>
                    <a:pt x="2825" y="1038"/>
                  </a:lnTo>
                  <a:lnTo>
                    <a:pt x="2402" y="788"/>
                  </a:lnTo>
                  <a:lnTo>
                    <a:pt x="1960" y="557"/>
                  </a:lnTo>
                  <a:lnTo>
                    <a:pt x="1499" y="346"/>
                  </a:lnTo>
                  <a:lnTo>
                    <a:pt x="1019" y="192"/>
                  </a:lnTo>
                  <a:lnTo>
                    <a:pt x="519" y="77"/>
                  </a:lnTo>
                  <a:lnTo>
                    <a:pt x="250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9"/>
            <p:cNvSpPr/>
            <p:nvPr/>
          </p:nvSpPr>
          <p:spPr>
            <a:xfrm rot="-2443304">
              <a:off x="7250777" y="1171668"/>
              <a:ext cx="112752" cy="93640"/>
            </a:xfrm>
            <a:custGeom>
              <a:avLst/>
              <a:gdLst/>
              <a:ahLst/>
              <a:cxnLst/>
              <a:rect l="l" t="t" r="r" b="b"/>
              <a:pathLst>
                <a:path w="3056" h="2538" extrusionOk="0">
                  <a:moveTo>
                    <a:pt x="1000" y="1"/>
                  </a:moveTo>
                  <a:lnTo>
                    <a:pt x="846" y="20"/>
                  </a:lnTo>
                  <a:lnTo>
                    <a:pt x="712" y="58"/>
                  </a:lnTo>
                  <a:lnTo>
                    <a:pt x="673" y="116"/>
                  </a:lnTo>
                  <a:lnTo>
                    <a:pt x="654" y="155"/>
                  </a:lnTo>
                  <a:lnTo>
                    <a:pt x="616" y="174"/>
                  </a:lnTo>
                  <a:lnTo>
                    <a:pt x="539" y="155"/>
                  </a:lnTo>
                  <a:lnTo>
                    <a:pt x="481" y="116"/>
                  </a:lnTo>
                  <a:lnTo>
                    <a:pt x="462" y="97"/>
                  </a:lnTo>
                  <a:lnTo>
                    <a:pt x="443" y="58"/>
                  </a:lnTo>
                  <a:lnTo>
                    <a:pt x="135" y="231"/>
                  </a:lnTo>
                  <a:lnTo>
                    <a:pt x="212" y="347"/>
                  </a:lnTo>
                  <a:lnTo>
                    <a:pt x="270" y="481"/>
                  </a:lnTo>
                  <a:lnTo>
                    <a:pt x="328" y="635"/>
                  </a:lnTo>
                  <a:lnTo>
                    <a:pt x="347" y="789"/>
                  </a:lnTo>
                  <a:lnTo>
                    <a:pt x="347" y="942"/>
                  </a:lnTo>
                  <a:lnTo>
                    <a:pt x="308" y="1096"/>
                  </a:lnTo>
                  <a:lnTo>
                    <a:pt x="270" y="1250"/>
                  </a:lnTo>
                  <a:lnTo>
                    <a:pt x="193" y="1423"/>
                  </a:lnTo>
                  <a:lnTo>
                    <a:pt x="155" y="1461"/>
                  </a:lnTo>
                  <a:lnTo>
                    <a:pt x="97" y="1461"/>
                  </a:lnTo>
                  <a:lnTo>
                    <a:pt x="59" y="1442"/>
                  </a:lnTo>
                  <a:lnTo>
                    <a:pt x="20" y="1403"/>
                  </a:lnTo>
                  <a:lnTo>
                    <a:pt x="1" y="1423"/>
                  </a:lnTo>
                  <a:lnTo>
                    <a:pt x="116" y="1576"/>
                  </a:lnTo>
                  <a:lnTo>
                    <a:pt x="231" y="1480"/>
                  </a:lnTo>
                  <a:lnTo>
                    <a:pt x="347" y="1403"/>
                  </a:lnTo>
                  <a:lnTo>
                    <a:pt x="462" y="1346"/>
                  </a:lnTo>
                  <a:lnTo>
                    <a:pt x="577" y="1307"/>
                  </a:lnTo>
                  <a:lnTo>
                    <a:pt x="712" y="1269"/>
                  </a:lnTo>
                  <a:lnTo>
                    <a:pt x="827" y="1269"/>
                  </a:lnTo>
                  <a:lnTo>
                    <a:pt x="942" y="1288"/>
                  </a:lnTo>
                  <a:lnTo>
                    <a:pt x="1077" y="1327"/>
                  </a:lnTo>
                  <a:lnTo>
                    <a:pt x="1173" y="1365"/>
                  </a:lnTo>
                  <a:lnTo>
                    <a:pt x="1288" y="1442"/>
                  </a:lnTo>
                  <a:lnTo>
                    <a:pt x="1384" y="1500"/>
                  </a:lnTo>
                  <a:lnTo>
                    <a:pt x="1480" y="1596"/>
                  </a:lnTo>
                  <a:lnTo>
                    <a:pt x="1557" y="1711"/>
                  </a:lnTo>
                  <a:lnTo>
                    <a:pt x="1615" y="1807"/>
                  </a:lnTo>
                  <a:lnTo>
                    <a:pt x="1673" y="1941"/>
                  </a:lnTo>
                  <a:lnTo>
                    <a:pt x="1711" y="2076"/>
                  </a:lnTo>
                  <a:lnTo>
                    <a:pt x="1884" y="2057"/>
                  </a:lnTo>
                  <a:lnTo>
                    <a:pt x="2076" y="2057"/>
                  </a:lnTo>
                  <a:lnTo>
                    <a:pt x="2249" y="2095"/>
                  </a:lnTo>
                  <a:lnTo>
                    <a:pt x="2403" y="2153"/>
                  </a:lnTo>
                  <a:lnTo>
                    <a:pt x="2576" y="2210"/>
                  </a:lnTo>
                  <a:lnTo>
                    <a:pt x="2729" y="2307"/>
                  </a:lnTo>
                  <a:lnTo>
                    <a:pt x="2864" y="2422"/>
                  </a:lnTo>
                  <a:lnTo>
                    <a:pt x="2979" y="2537"/>
                  </a:lnTo>
                  <a:lnTo>
                    <a:pt x="2960" y="2499"/>
                  </a:lnTo>
                  <a:lnTo>
                    <a:pt x="2979" y="2460"/>
                  </a:lnTo>
                  <a:lnTo>
                    <a:pt x="3018" y="2307"/>
                  </a:lnTo>
                  <a:lnTo>
                    <a:pt x="3056" y="2134"/>
                  </a:lnTo>
                  <a:lnTo>
                    <a:pt x="3056" y="1980"/>
                  </a:lnTo>
                  <a:lnTo>
                    <a:pt x="3037" y="1807"/>
                  </a:lnTo>
                  <a:lnTo>
                    <a:pt x="3037" y="1730"/>
                  </a:lnTo>
                  <a:lnTo>
                    <a:pt x="3018" y="1634"/>
                  </a:lnTo>
                  <a:lnTo>
                    <a:pt x="2979" y="1576"/>
                  </a:lnTo>
                  <a:lnTo>
                    <a:pt x="2941" y="1500"/>
                  </a:lnTo>
                  <a:lnTo>
                    <a:pt x="2883" y="1442"/>
                  </a:lnTo>
                  <a:lnTo>
                    <a:pt x="2825" y="1384"/>
                  </a:lnTo>
                  <a:lnTo>
                    <a:pt x="2729" y="1327"/>
                  </a:lnTo>
                  <a:lnTo>
                    <a:pt x="2652" y="1288"/>
                  </a:lnTo>
                  <a:lnTo>
                    <a:pt x="2114" y="1365"/>
                  </a:lnTo>
                  <a:lnTo>
                    <a:pt x="2076" y="1384"/>
                  </a:lnTo>
                  <a:lnTo>
                    <a:pt x="2018" y="1384"/>
                  </a:lnTo>
                  <a:lnTo>
                    <a:pt x="1942" y="1365"/>
                  </a:lnTo>
                  <a:lnTo>
                    <a:pt x="1922" y="1346"/>
                  </a:lnTo>
                  <a:lnTo>
                    <a:pt x="1903" y="1307"/>
                  </a:lnTo>
                  <a:lnTo>
                    <a:pt x="1903" y="1269"/>
                  </a:lnTo>
                  <a:lnTo>
                    <a:pt x="1903" y="1211"/>
                  </a:lnTo>
                  <a:lnTo>
                    <a:pt x="1942" y="1077"/>
                  </a:lnTo>
                  <a:lnTo>
                    <a:pt x="1961" y="923"/>
                  </a:lnTo>
                  <a:lnTo>
                    <a:pt x="1961" y="789"/>
                  </a:lnTo>
                  <a:lnTo>
                    <a:pt x="1942" y="673"/>
                  </a:lnTo>
                  <a:lnTo>
                    <a:pt x="1903" y="539"/>
                  </a:lnTo>
                  <a:lnTo>
                    <a:pt x="1845" y="443"/>
                  </a:lnTo>
                  <a:lnTo>
                    <a:pt x="1788" y="347"/>
                  </a:lnTo>
                  <a:lnTo>
                    <a:pt x="1692" y="251"/>
                  </a:lnTo>
                  <a:lnTo>
                    <a:pt x="1596" y="174"/>
                  </a:lnTo>
                  <a:lnTo>
                    <a:pt x="1500" y="116"/>
                  </a:lnTo>
                  <a:lnTo>
                    <a:pt x="1384" y="58"/>
                  </a:lnTo>
                  <a:lnTo>
                    <a:pt x="1250" y="39"/>
                  </a:lnTo>
                  <a:lnTo>
                    <a:pt x="1135" y="20"/>
                  </a:lnTo>
                  <a:lnTo>
                    <a:pt x="10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9"/>
            <p:cNvSpPr/>
            <p:nvPr/>
          </p:nvSpPr>
          <p:spPr>
            <a:xfrm rot="-2443304">
              <a:off x="7028300" y="1201702"/>
              <a:ext cx="220523" cy="146069"/>
            </a:xfrm>
            <a:custGeom>
              <a:avLst/>
              <a:gdLst/>
              <a:ahLst/>
              <a:cxnLst/>
              <a:rect l="l" t="t" r="r" b="b"/>
              <a:pathLst>
                <a:path w="5977" h="3959" extrusionOk="0">
                  <a:moveTo>
                    <a:pt x="577" y="1"/>
                  </a:moveTo>
                  <a:lnTo>
                    <a:pt x="462" y="20"/>
                  </a:lnTo>
                  <a:lnTo>
                    <a:pt x="347" y="58"/>
                  </a:lnTo>
                  <a:lnTo>
                    <a:pt x="232" y="116"/>
                  </a:lnTo>
                  <a:lnTo>
                    <a:pt x="116" y="212"/>
                  </a:lnTo>
                  <a:lnTo>
                    <a:pt x="1" y="308"/>
                  </a:lnTo>
                  <a:lnTo>
                    <a:pt x="424" y="385"/>
                  </a:lnTo>
                  <a:lnTo>
                    <a:pt x="846" y="500"/>
                  </a:lnTo>
                  <a:lnTo>
                    <a:pt x="1269" y="615"/>
                  </a:lnTo>
                  <a:lnTo>
                    <a:pt x="1673" y="769"/>
                  </a:lnTo>
                  <a:lnTo>
                    <a:pt x="2076" y="942"/>
                  </a:lnTo>
                  <a:lnTo>
                    <a:pt x="2480" y="1134"/>
                  </a:lnTo>
                  <a:lnTo>
                    <a:pt x="2864" y="1346"/>
                  </a:lnTo>
                  <a:lnTo>
                    <a:pt x="3248" y="1576"/>
                  </a:lnTo>
                  <a:lnTo>
                    <a:pt x="3613" y="1826"/>
                  </a:lnTo>
                  <a:lnTo>
                    <a:pt x="3978" y="2095"/>
                  </a:lnTo>
                  <a:lnTo>
                    <a:pt x="4324" y="2364"/>
                  </a:lnTo>
                  <a:lnTo>
                    <a:pt x="4670" y="2671"/>
                  </a:lnTo>
                  <a:lnTo>
                    <a:pt x="4997" y="2979"/>
                  </a:lnTo>
                  <a:lnTo>
                    <a:pt x="5304" y="3286"/>
                  </a:lnTo>
                  <a:lnTo>
                    <a:pt x="5611" y="3613"/>
                  </a:lnTo>
                  <a:lnTo>
                    <a:pt x="5919" y="3959"/>
                  </a:lnTo>
                  <a:lnTo>
                    <a:pt x="5938" y="3939"/>
                  </a:lnTo>
                  <a:lnTo>
                    <a:pt x="5919" y="3901"/>
                  </a:lnTo>
                  <a:lnTo>
                    <a:pt x="5919" y="3843"/>
                  </a:lnTo>
                  <a:lnTo>
                    <a:pt x="5977" y="3613"/>
                  </a:lnTo>
                  <a:lnTo>
                    <a:pt x="5977" y="3382"/>
                  </a:lnTo>
                  <a:lnTo>
                    <a:pt x="5957" y="3171"/>
                  </a:lnTo>
                  <a:lnTo>
                    <a:pt x="5919" y="3075"/>
                  </a:lnTo>
                  <a:lnTo>
                    <a:pt x="5880" y="2979"/>
                  </a:lnTo>
                  <a:lnTo>
                    <a:pt x="5823" y="2883"/>
                  </a:lnTo>
                  <a:lnTo>
                    <a:pt x="5765" y="2806"/>
                  </a:lnTo>
                  <a:lnTo>
                    <a:pt x="5688" y="2729"/>
                  </a:lnTo>
                  <a:lnTo>
                    <a:pt x="5611" y="2671"/>
                  </a:lnTo>
                  <a:lnTo>
                    <a:pt x="5515" y="2614"/>
                  </a:lnTo>
                  <a:lnTo>
                    <a:pt x="5400" y="2556"/>
                  </a:lnTo>
                  <a:lnTo>
                    <a:pt x="5285" y="2518"/>
                  </a:lnTo>
                  <a:lnTo>
                    <a:pt x="5150" y="2498"/>
                  </a:lnTo>
                  <a:lnTo>
                    <a:pt x="5112" y="2479"/>
                  </a:lnTo>
                  <a:lnTo>
                    <a:pt x="5054" y="2441"/>
                  </a:lnTo>
                  <a:lnTo>
                    <a:pt x="5035" y="2383"/>
                  </a:lnTo>
                  <a:lnTo>
                    <a:pt x="5054" y="2325"/>
                  </a:lnTo>
                  <a:lnTo>
                    <a:pt x="5112" y="2172"/>
                  </a:lnTo>
                  <a:lnTo>
                    <a:pt x="5150" y="2018"/>
                  </a:lnTo>
                  <a:lnTo>
                    <a:pt x="5170" y="1884"/>
                  </a:lnTo>
                  <a:lnTo>
                    <a:pt x="5150" y="1749"/>
                  </a:lnTo>
                  <a:lnTo>
                    <a:pt x="5131" y="1634"/>
                  </a:lnTo>
                  <a:lnTo>
                    <a:pt x="5073" y="1538"/>
                  </a:lnTo>
                  <a:lnTo>
                    <a:pt x="4997" y="1442"/>
                  </a:lnTo>
                  <a:lnTo>
                    <a:pt x="4920" y="1346"/>
                  </a:lnTo>
                  <a:lnTo>
                    <a:pt x="4824" y="1269"/>
                  </a:lnTo>
                  <a:lnTo>
                    <a:pt x="4708" y="1211"/>
                  </a:lnTo>
                  <a:lnTo>
                    <a:pt x="4593" y="1173"/>
                  </a:lnTo>
                  <a:lnTo>
                    <a:pt x="4478" y="1134"/>
                  </a:lnTo>
                  <a:lnTo>
                    <a:pt x="4343" y="1115"/>
                  </a:lnTo>
                  <a:lnTo>
                    <a:pt x="4209" y="1115"/>
                  </a:lnTo>
                  <a:lnTo>
                    <a:pt x="4074" y="1134"/>
                  </a:lnTo>
                  <a:lnTo>
                    <a:pt x="3921" y="1153"/>
                  </a:lnTo>
                  <a:lnTo>
                    <a:pt x="4094" y="1288"/>
                  </a:lnTo>
                  <a:lnTo>
                    <a:pt x="4228" y="1442"/>
                  </a:lnTo>
                  <a:lnTo>
                    <a:pt x="4247" y="1499"/>
                  </a:lnTo>
                  <a:lnTo>
                    <a:pt x="4247" y="1538"/>
                  </a:lnTo>
                  <a:lnTo>
                    <a:pt x="4228" y="1576"/>
                  </a:lnTo>
                  <a:lnTo>
                    <a:pt x="4209" y="1595"/>
                  </a:lnTo>
                  <a:lnTo>
                    <a:pt x="4170" y="1615"/>
                  </a:lnTo>
                  <a:lnTo>
                    <a:pt x="4132" y="1634"/>
                  </a:lnTo>
                  <a:lnTo>
                    <a:pt x="4094" y="1615"/>
                  </a:lnTo>
                  <a:lnTo>
                    <a:pt x="4055" y="1595"/>
                  </a:lnTo>
                  <a:lnTo>
                    <a:pt x="3863" y="1365"/>
                  </a:lnTo>
                  <a:lnTo>
                    <a:pt x="3748" y="1269"/>
                  </a:lnTo>
                  <a:lnTo>
                    <a:pt x="3632" y="1192"/>
                  </a:lnTo>
                  <a:lnTo>
                    <a:pt x="3517" y="1115"/>
                  </a:lnTo>
                  <a:lnTo>
                    <a:pt x="3383" y="1038"/>
                  </a:lnTo>
                  <a:lnTo>
                    <a:pt x="3114" y="942"/>
                  </a:lnTo>
                  <a:lnTo>
                    <a:pt x="3075" y="904"/>
                  </a:lnTo>
                  <a:lnTo>
                    <a:pt x="3075" y="865"/>
                  </a:lnTo>
                  <a:lnTo>
                    <a:pt x="3094" y="846"/>
                  </a:lnTo>
                  <a:lnTo>
                    <a:pt x="3133" y="827"/>
                  </a:lnTo>
                  <a:lnTo>
                    <a:pt x="3267" y="846"/>
                  </a:lnTo>
                  <a:lnTo>
                    <a:pt x="3383" y="865"/>
                  </a:lnTo>
                  <a:lnTo>
                    <a:pt x="3383" y="731"/>
                  </a:lnTo>
                  <a:lnTo>
                    <a:pt x="3344" y="615"/>
                  </a:lnTo>
                  <a:lnTo>
                    <a:pt x="3306" y="519"/>
                  </a:lnTo>
                  <a:lnTo>
                    <a:pt x="3229" y="423"/>
                  </a:lnTo>
                  <a:lnTo>
                    <a:pt x="3152" y="327"/>
                  </a:lnTo>
                  <a:lnTo>
                    <a:pt x="3075" y="270"/>
                  </a:lnTo>
                  <a:lnTo>
                    <a:pt x="2979" y="212"/>
                  </a:lnTo>
                  <a:lnTo>
                    <a:pt x="2883" y="173"/>
                  </a:lnTo>
                  <a:lnTo>
                    <a:pt x="2768" y="135"/>
                  </a:lnTo>
                  <a:lnTo>
                    <a:pt x="2653" y="116"/>
                  </a:lnTo>
                  <a:lnTo>
                    <a:pt x="2422" y="97"/>
                  </a:lnTo>
                  <a:lnTo>
                    <a:pt x="2172" y="135"/>
                  </a:lnTo>
                  <a:lnTo>
                    <a:pt x="1942" y="212"/>
                  </a:lnTo>
                  <a:lnTo>
                    <a:pt x="1826" y="270"/>
                  </a:lnTo>
                  <a:lnTo>
                    <a:pt x="1730" y="346"/>
                  </a:lnTo>
                  <a:lnTo>
                    <a:pt x="1615" y="404"/>
                  </a:lnTo>
                  <a:lnTo>
                    <a:pt x="1500" y="423"/>
                  </a:lnTo>
                  <a:lnTo>
                    <a:pt x="1423" y="423"/>
                  </a:lnTo>
                  <a:lnTo>
                    <a:pt x="1365" y="404"/>
                  </a:lnTo>
                  <a:lnTo>
                    <a:pt x="1250" y="346"/>
                  </a:lnTo>
                  <a:lnTo>
                    <a:pt x="1077" y="231"/>
                  </a:lnTo>
                  <a:lnTo>
                    <a:pt x="885" y="116"/>
                  </a:lnTo>
                  <a:lnTo>
                    <a:pt x="789" y="58"/>
                  </a:lnTo>
                  <a:lnTo>
                    <a:pt x="673" y="20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9"/>
            <p:cNvSpPr/>
            <p:nvPr/>
          </p:nvSpPr>
          <p:spPr>
            <a:xfrm rot="-2443304">
              <a:off x="7121016" y="1157345"/>
              <a:ext cx="114191" cy="104967"/>
            </a:xfrm>
            <a:custGeom>
              <a:avLst/>
              <a:gdLst/>
              <a:ahLst/>
              <a:cxnLst/>
              <a:rect l="l" t="t" r="r" b="b"/>
              <a:pathLst>
                <a:path w="3095" h="2845" extrusionOk="0">
                  <a:moveTo>
                    <a:pt x="846" y="1"/>
                  </a:moveTo>
                  <a:lnTo>
                    <a:pt x="635" y="20"/>
                  </a:lnTo>
                  <a:lnTo>
                    <a:pt x="424" y="58"/>
                  </a:lnTo>
                  <a:lnTo>
                    <a:pt x="212" y="116"/>
                  </a:lnTo>
                  <a:lnTo>
                    <a:pt x="1" y="193"/>
                  </a:lnTo>
                  <a:lnTo>
                    <a:pt x="1" y="231"/>
                  </a:lnTo>
                  <a:lnTo>
                    <a:pt x="1" y="270"/>
                  </a:lnTo>
                  <a:lnTo>
                    <a:pt x="116" y="423"/>
                  </a:lnTo>
                  <a:lnTo>
                    <a:pt x="193" y="596"/>
                  </a:lnTo>
                  <a:lnTo>
                    <a:pt x="231" y="808"/>
                  </a:lnTo>
                  <a:lnTo>
                    <a:pt x="231" y="1038"/>
                  </a:lnTo>
                  <a:lnTo>
                    <a:pt x="404" y="1154"/>
                  </a:lnTo>
                  <a:lnTo>
                    <a:pt x="558" y="1038"/>
                  </a:lnTo>
                  <a:lnTo>
                    <a:pt x="731" y="961"/>
                  </a:lnTo>
                  <a:lnTo>
                    <a:pt x="885" y="923"/>
                  </a:lnTo>
                  <a:lnTo>
                    <a:pt x="1038" y="904"/>
                  </a:lnTo>
                  <a:lnTo>
                    <a:pt x="1192" y="942"/>
                  </a:lnTo>
                  <a:lnTo>
                    <a:pt x="1327" y="981"/>
                  </a:lnTo>
                  <a:lnTo>
                    <a:pt x="1461" y="1057"/>
                  </a:lnTo>
                  <a:lnTo>
                    <a:pt x="1596" y="1154"/>
                  </a:lnTo>
                  <a:lnTo>
                    <a:pt x="1692" y="1269"/>
                  </a:lnTo>
                  <a:lnTo>
                    <a:pt x="1788" y="1403"/>
                  </a:lnTo>
                  <a:lnTo>
                    <a:pt x="1865" y="1538"/>
                  </a:lnTo>
                  <a:lnTo>
                    <a:pt x="1922" y="1692"/>
                  </a:lnTo>
                  <a:lnTo>
                    <a:pt x="1961" y="1845"/>
                  </a:lnTo>
                  <a:lnTo>
                    <a:pt x="1980" y="2018"/>
                  </a:lnTo>
                  <a:lnTo>
                    <a:pt x="1980" y="2191"/>
                  </a:lnTo>
                  <a:lnTo>
                    <a:pt x="1941" y="2364"/>
                  </a:lnTo>
                  <a:lnTo>
                    <a:pt x="2153" y="2441"/>
                  </a:lnTo>
                  <a:lnTo>
                    <a:pt x="2345" y="2537"/>
                  </a:lnTo>
                  <a:lnTo>
                    <a:pt x="2518" y="2671"/>
                  </a:lnTo>
                  <a:lnTo>
                    <a:pt x="2652" y="2844"/>
                  </a:lnTo>
                  <a:lnTo>
                    <a:pt x="2960" y="2671"/>
                  </a:lnTo>
                  <a:lnTo>
                    <a:pt x="2979" y="2614"/>
                  </a:lnTo>
                  <a:lnTo>
                    <a:pt x="3056" y="2383"/>
                  </a:lnTo>
                  <a:lnTo>
                    <a:pt x="3094" y="2153"/>
                  </a:lnTo>
                  <a:lnTo>
                    <a:pt x="3094" y="1941"/>
                  </a:lnTo>
                  <a:lnTo>
                    <a:pt x="3037" y="1730"/>
                  </a:lnTo>
                  <a:lnTo>
                    <a:pt x="3017" y="1615"/>
                  </a:lnTo>
                  <a:lnTo>
                    <a:pt x="2960" y="1519"/>
                  </a:lnTo>
                  <a:lnTo>
                    <a:pt x="2902" y="1442"/>
                  </a:lnTo>
                  <a:lnTo>
                    <a:pt x="2825" y="1346"/>
                  </a:lnTo>
                  <a:lnTo>
                    <a:pt x="2748" y="1269"/>
                  </a:lnTo>
                  <a:lnTo>
                    <a:pt x="2652" y="1211"/>
                  </a:lnTo>
                  <a:lnTo>
                    <a:pt x="2556" y="1154"/>
                  </a:lnTo>
                  <a:lnTo>
                    <a:pt x="2422" y="1096"/>
                  </a:lnTo>
                  <a:lnTo>
                    <a:pt x="2268" y="1077"/>
                  </a:lnTo>
                  <a:lnTo>
                    <a:pt x="2095" y="1057"/>
                  </a:lnTo>
                  <a:lnTo>
                    <a:pt x="1922" y="1038"/>
                  </a:lnTo>
                  <a:lnTo>
                    <a:pt x="1845" y="1000"/>
                  </a:lnTo>
                  <a:lnTo>
                    <a:pt x="1769" y="942"/>
                  </a:lnTo>
                  <a:lnTo>
                    <a:pt x="1692" y="846"/>
                  </a:lnTo>
                  <a:lnTo>
                    <a:pt x="1653" y="712"/>
                  </a:lnTo>
                  <a:lnTo>
                    <a:pt x="1596" y="673"/>
                  </a:lnTo>
                  <a:lnTo>
                    <a:pt x="1557" y="635"/>
                  </a:lnTo>
                  <a:lnTo>
                    <a:pt x="1557" y="577"/>
                  </a:lnTo>
                  <a:lnTo>
                    <a:pt x="1576" y="519"/>
                  </a:lnTo>
                  <a:lnTo>
                    <a:pt x="1538" y="423"/>
                  </a:lnTo>
                  <a:lnTo>
                    <a:pt x="1461" y="327"/>
                  </a:lnTo>
                  <a:lnTo>
                    <a:pt x="1384" y="231"/>
                  </a:lnTo>
                  <a:lnTo>
                    <a:pt x="1307" y="174"/>
                  </a:lnTo>
                  <a:lnTo>
                    <a:pt x="1231" y="116"/>
                  </a:lnTo>
                  <a:lnTo>
                    <a:pt x="1134" y="58"/>
                  </a:lnTo>
                  <a:lnTo>
                    <a:pt x="1038" y="39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9"/>
            <p:cNvSpPr/>
            <p:nvPr/>
          </p:nvSpPr>
          <p:spPr>
            <a:xfrm rot="-2443304">
              <a:off x="6880686" y="1510044"/>
              <a:ext cx="50399" cy="31951"/>
            </a:xfrm>
            <a:custGeom>
              <a:avLst/>
              <a:gdLst/>
              <a:ahLst/>
              <a:cxnLst/>
              <a:rect l="l" t="t" r="r" b="b"/>
              <a:pathLst>
                <a:path w="1366" h="866" extrusionOk="0">
                  <a:moveTo>
                    <a:pt x="1307" y="0"/>
                  </a:moveTo>
                  <a:lnTo>
                    <a:pt x="1134" y="39"/>
                  </a:lnTo>
                  <a:lnTo>
                    <a:pt x="942" y="97"/>
                  </a:lnTo>
                  <a:lnTo>
                    <a:pt x="769" y="154"/>
                  </a:lnTo>
                  <a:lnTo>
                    <a:pt x="597" y="250"/>
                  </a:lnTo>
                  <a:lnTo>
                    <a:pt x="424" y="346"/>
                  </a:lnTo>
                  <a:lnTo>
                    <a:pt x="289" y="481"/>
                  </a:lnTo>
                  <a:lnTo>
                    <a:pt x="135" y="615"/>
                  </a:lnTo>
                  <a:lnTo>
                    <a:pt x="20" y="750"/>
                  </a:lnTo>
                  <a:lnTo>
                    <a:pt x="1" y="788"/>
                  </a:lnTo>
                  <a:lnTo>
                    <a:pt x="1" y="807"/>
                  </a:lnTo>
                  <a:lnTo>
                    <a:pt x="39" y="846"/>
                  </a:lnTo>
                  <a:lnTo>
                    <a:pt x="78" y="865"/>
                  </a:lnTo>
                  <a:lnTo>
                    <a:pt x="116" y="865"/>
                  </a:lnTo>
                  <a:lnTo>
                    <a:pt x="135" y="846"/>
                  </a:lnTo>
                  <a:lnTo>
                    <a:pt x="251" y="692"/>
                  </a:lnTo>
                  <a:lnTo>
                    <a:pt x="385" y="577"/>
                  </a:lnTo>
                  <a:lnTo>
                    <a:pt x="520" y="462"/>
                  </a:lnTo>
                  <a:lnTo>
                    <a:pt x="673" y="366"/>
                  </a:lnTo>
                  <a:lnTo>
                    <a:pt x="827" y="269"/>
                  </a:lnTo>
                  <a:lnTo>
                    <a:pt x="981" y="193"/>
                  </a:lnTo>
                  <a:lnTo>
                    <a:pt x="1154" y="135"/>
                  </a:lnTo>
                  <a:lnTo>
                    <a:pt x="1327" y="97"/>
                  </a:lnTo>
                  <a:lnTo>
                    <a:pt x="1365" y="77"/>
                  </a:lnTo>
                  <a:lnTo>
                    <a:pt x="1365" y="39"/>
                  </a:lnTo>
                  <a:lnTo>
                    <a:pt x="1346" y="20"/>
                  </a:lnTo>
                  <a:lnTo>
                    <a:pt x="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9"/>
            <p:cNvSpPr/>
            <p:nvPr/>
          </p:nvSpPr>
          <p:spPr>
            <a:xfrm rot="-2443304">
              <a:off x="6765673" y="1361706"/>
              <a:ext cx="235392" cy="170899"/>
            </a:xfrm>
            <a:custGeom>
              <a:avLst/>
              <a:gdLst/>
              <a:ahLst/>
              <a:cxnLst/>
              <a:rect l="l" t="t" r="r" b="b"/>
              <a:pathLst>
                <a:path w="6380" h="4632" extrusionOk="0">
                  <a:moveTo>
                    <a:pt x="5130" y="1"/>
                  </a:moveTo>
                  <a:lnTo>
                    <a:pt x="4958" y="39"/>
                  </a:lnTo>
                  <a:lnTo>
                    <a:pt x="4804" y="97"/>
                  </a:lnTo>
                  <a:lnTo>
                    <a:pt x="4669" y="174"/>
                  </a:lnTo>
                  <a:lnTo>
                    <a:pt x="4516" y="270"/>
                  </a:lnTo>
                  <a:lnTo>
                    <a:pt x="4381" y="404"/>
                  </a:lnTo>
                  <a:lnTo>
                    <a:pt x="4285" y="558"/>
                  </a:lnTo>
                  <a:lnTo>
                    <a:pt x="4170" y="731"/>
                  </a:lnTo>
                  <a:lnTo>
                    <a:pt x="4131" y="789"/>
                  </a:lnTo>
                  <a:lnTo>
                    <a:pt x="4074" y="808"/>
                  </a:lnTo>
                  <a:lnTo>
                    <a:pt x="4016" y="808"/>
                  </a:lnTo>
                  <a:lnTo>
                    <a:pt x="3958" y="770"/>
                  </a:lnTo>
                  <a:lnTo>
                    <a:pt x="3862" y="673"/>
                  </a:lnTo>
                  <a:lnTo>
                    <a:pt x="3766" y="616"/>
                  </a:lnTo>
                  <a:lnTo>
                    <a:pt x="3670" y="558"/>
                  </a:lnTo>
                  <a:lnTo>
                    <a:pt x="3555" y="539"/>
                  </a:lnTo>
                  <a:lnTo>
                    <a:pt x="3440" y="520"/>
                  </a:lnTo>
                  <a:lnTo>
                    <a:pt x="3324" y="520"/>
                  </a:lnTo>
                  <a:lnTo>
                    <a:pt x="3228" y="539"/>
                  </a:lnTo>
                  <a:lnTo>
                    <a:pt x="3113" y="558"/>
                  </a:lnTo>
                  <a:lnTo>
                    <a:pt x="3017" y="616"/>
                  </a:lnTo>
                  <a:lnTo>
                    <a:pt x="2940" y="673"/>
                  </a:lnTo>
                  <a:lnTo>
                    <a:pt x="2844" y="750"/>
                  </a:lnTo>
                  <a:lnTo>
                    <a:pt x="2767" y="827"/>
                  </a:lnTo>
                  <a:lnTo>
                    <a:pt x="2709" y="923"/>
                  </a:lnTo>
                  <a:lnTo>
                    <a:pt x="2671" y="1019"/>
                  </a:lnTo>
                  <a:lnTo>
                    <a:pt x="2633" y="1135"/>
                  </a:lnTo>
                  <a:lnTo>
                    <a:pt x="2613" y="1269"/>
                  </a:lnTo>
                  <a:lnTo>
                    <a:pt x="2594" y="1308"/>
                  </a:lnTo>
                  <a:lnTo>
                    <a:pt x="2556" y="1346"/>
                  </a:lnTo>
                  <a:lnTo>
                    <a:pt x="2517" y="1365"/>
                  </a:lnTo>
                  <a:lnTo>
                    <a:pt x="2287" y="1365"/>
                  </a:lnTo>
                  <a:lnTo>
                    <a:pt x="2095" y="1384"/>
                  </a:lnTo>
                  <a:lnTo>
                    <a:pt x="1903" y="1423"/>
                  </a:lnTo>
                  <a:lnTo>
                    <a:pt x="1730" y="1480"/>
                  </a:lnTo>
                  <a:lnTo>
                    <a:pt x="1576" y="1577"/>
                  </a:lnTo>
                  <a:lnTo>
                    <a:pt x="1422" y="1673"/>
                  </a:lnTo>
                  <a:lnTo>
                    <a:pt x="1288" y="1807"/>
                  </a:lnTo>
                  <a:lnTo>
                    <a:pt x="1153" y="1961"/>
                  </a:lnTo>
                  <a:lnTo>
                    <a:pt x="1096" y="2076"/>
                  </a:lnTo>
                  <a:lnTo>
                    <a:pt x="1057" y="2191"/>
                  </a:lnTo>
                  <a:lnTo>
                    <a:pt x="999" y="2422"/>
                  </a:lnTo>
                  <a:lnTo>
                    <a:pt x="961" y="2653"/>
                  </a:lnTo>
                  <a:lnTo>
                    <a:pt x="923" y="2768"/>
                  </a:lnTo>
                  <a:lnTo>
                    <a:pt x="865" y="2864"/>
                  </a:lnTo>
                  <a:lnTo>
                    <a:pt x="807" y="2922"/>
                  </a:lnTo>
                  <a:lnTo>
                    <a:pt x="750" y="2979"/>
                  </a:lnTo>
                  <a:lnTo>
                    <a:pt x="615" y="3056"/>
                  </a:lnTo>
                  <a:lnTo>
                    <a:pt x="461" y="3114"/>
                  </a:lnTo>
                  <a:lnTo>
                    <a:pt x="327" y="3210"/>
                  </a:lnTo>
                  <a:lnTo>
                    <a:pt x="192" y="3344"/>
                  </a:lnTo>
                  <a:lnTo>
                    <a:pt x="96" y="3517"/>
                  </a:lnTo>
                  <a:lnTo>
                    <a:pt x="39" y="3709"/>
                  </a:lnTo>
                  <a:lnTo>
                    <a:pt x="0" y="3901"/>
                  </a:lnTo>
                  <a:lnTo>
                    <a:pt x="0" y="4094"/>
                  </a:lnTo>
                  <a:lnTo>
                    <a:pt x="20" y="4286"/>
                  </a:lnTo>
                  <a:lnTo>
                    <a:pt x="96" y="4478"/>
                  </a:lnTo>
                  <a:lnTo>
                    <a:pt x="173" y="4632"/>
                  </a:lnTo>
                  <a:lnTo>
                    <a:pt x="423" y="4401"/>
                  </a:lnTo>
                  <a:lnTo>
                    <a:pt x="673" y="4190"/>
                  </a:lnTo>
                  <a:lnTo>
                    <a:pt x="615" y="4094"/>
                  </a:lnTo>
                  <a:lnTo>
                    <a:pt x="577" y="3978"/>
                  </a:lnTo>
                  <a:lnTo>
                    <a:pt x="558" y="3882"/>
                  </a:lnTo>
                  <a:lnTo>
                    <a:pt x="558" y="3786"/>
                  </a:lnTo>
                  <a:lnTo>
                    <a:pt x="577" y="3671"/>
                  </a:lnTo>
                  <a:lnTo>
                    <a:pt x="596" y="3575"/>
                  </a:lnTo>
                  <a:lnTo>
                    <a:pt x="634" y="3479"/>
                  </a:lnTo>
                  <a:lnTo>
                    <a:pt x="692" y="3383"/>
                  </a:lnTo>
                  <a:lnTo>
                    <a:pt x="769" y="3287"/>
                  </a:lnTo>
                  <a:lnTo>
                    <a:pt x="865" y="3191"/>
                  </a:lnTo>
                  <a:lnTo>
                    <a:pt x="980" y="3114"/>
                  </a:lnTo>
                  <a:lnTo>
                    <a:pt x="1076" y="3056"/>
                  </a:lnTo>
                  <a:lnTo>
                    <a:pt x="1345" y="2979"/>
                  </a:lnTo>
                  <a:lnTo>
                    <a:pt x="1441" y="2902"/>
                  </a:lnTo>
                  <a:lnTo>
                    <a:pt x="1499" y="2806"/>
                  </a:lnTo>
                  <a:lnTo>
                    <a:pt x="1576" y="2614"/>
                  </a:lnTo>
                  <a:lnTo>
                    <a:pt x="1691" y="2422"/>
                  </a:lnTo>
                  <a:lnTo>
                    <a:pt x="1749" y="2345"/>
                  </a:lnTo>
                  <a:lnTo>
                    <a:pt x="1826" y="2268"/>
                  </a:lnTo>
                  <a:lnTo>
                    <a:pt x="1903" y="2191"/>
                  </a:lnTo>
                  <a:lnTo>
                    <a:pt x="1999" y="2153"/>
                  </a:lnTo>
                  <a:lnTo>
                    <a:pt x="2095" y="2115"/>
                  </a:lnTo>
                  <a:lnTo>
                    <a:pt x="2210" y="2115"/>
                  </a:lnTo>
                  <a:lnTo>
                    <a:pt x="2325" y="2134"/>
                  </a:lnTo>
                  <a:lnTo>
                    <a:pt x="2421" y="2153"/>
                  </a:lnTo>
                  <a:lnTo>
                    <a:pt x="2517" y="2191"/>
                  </a:lnTo>
                  <a:lnTo>
                    <a:pt x="2594" y="2268"/>
                  </a:lnTo>
                  <a:lnTo>
                    <a:pt x="2633" y="2076"/>
                  </a:lnTo>
                  <a:lnTo>
                    <a:pt x="2690" y="1903"/>
                  </a:lnTo>
                  <a:lnTo>
                    <a:pt x="2767" y="1730"/>
                  </a:lnTo>
                  <a:lnTo>
                    <a:pt x="2863" y="1577"/>
                  </a:lnTo>
                  <a:lnTo>
                    <a:pt x="2978" y="1423"/>
                  </a:lnTo>
                  <a:lnTo>
                    <a:pt x="3113" y="1288"/>
                  </a:lnTo>
                  <a:lnTo>
                    <a:pt x="3267" y="1192"/>
                  </a:lnTo>
                  <a:lnTo>
                    <a:pt x="3440" y="1115"/>
                  </a:lnTo>
                  <a:lnTo>
                    <a:pt x="3574" y="1058"/>
                  </a:lnTo>
                  <a:lnTo>
                    <a:pt x="3728" y="1039"/>
                  </a:lnTo>
                  <a:lnTo>
                    <a:pt x="3862" y="1058"/>
                  </a:lnTo>
                  <a:lnTo>
                    <a:pt x="3997" y="1077"/>
                  </a:lnTo>
                  <a:lnTo>
                    <a:pt x="4131" y="1135"/>
                  </a:lnTo>
                  <a:lnTo>
                    <a:pt x="4247" y="1192"/>
                  </a:lnTo>
                  <a:lnTo>
                    <a:pt x="4343" y="1288"/>
                  </a:lnTo>
                  <a:lnTo>
                    <a:pt x="4439" y="1404"/>
                  </a:lnTo>
                  <a:lnTo>
                    <a:pt x="4592" y="1269"/>
                  </a:lnTo>
                  <a:lnTo>
                    <a:pt x="4785" y="1135"/>
                  </a:lnTo>
                  <a:lnTo>
                    <a:pt x="4996" y="1019"/>
                  </a:lnTo>
                  <a:lnTo>
                    <a:pt x="5188" y="962"/>
                  </a:lnTo>
                  <a:lnTo>
                    <a:pt x="5284" y="942"/>
                  </a:lnTo>
                  <a:lnTo>
                    <a:pt x="5380" y="923"/>
                  </a:lnTo>
                  <a:lnTo>
                    <a:pt x="5476" y="942"/>
                  </a:lnTo>
                  <a:lnTo>
                    <a:pt x="5572" y="962"/>
                  </a:lnTo>
                  <a:lnTo>
                    <a:pt x="5649" y="1019"/>
                  </a:lnTo>
                  <a:lnTo>
                    <a:pt x="5726" y="1077"/>
                  </a:lnTo>
                  <a:lnTo>
                    <a:pt x="5784" y="1173"/>
                  </a:lnTo>
                  <a:lnTo>
                    <a:pt x="5841" y="1269"/>
                  </a:lnTo>
                  <a:lnTo>
                    <a:pt x="5957" y="1115"/>
                  </a:lnTo>
                  <a:lnTo>
                    <a:pt x="6091" y="981"/>
                  </a:lnTo>
                  <a:lnTo>
                    <a:pt x="6226" y="885"/>
                  </a:lnTo>
                  <a:lnTo>
                    <a:pt x="6379" y="789"/>
                  </a:lnTo>
                  <a:lnTo>
                    <a:pt x="6379" y="770"/>
                  </a:lnTo>
                  <a:lnTo>
                    <a:pt x="6283" y="597"/>
                  </a:lnTo>
                  <a:lnTo>
                    <a:pt x="6168" y="443"/>
                  </a:lnTo>
                  <a:lnTo>
                    <a:pt x="6053" y="308"/>
                  </a:lnTo>
                  <a:lnTo>
                    <a:pt x="5918" y="212"/>
                  </a:lnTo>
                  <a:lnTo>
                    <a:pt x="5765" y="116"/>
                  </a:lnTo>
                  <a:lnTo>
                    <a:pt x="5611" y="59"/>
                  </a:lnTo>
                  <a:lnTo>
                    <a:pt x="5457" y="20"/>
                  </a:lnTo>
                  <a:lnTo>
                    <a:pt x="52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9"/>
            <p:cNvSpPr/>
            <p:nvPr/>
          </p:nvSpPr>
          <p:spPr>
            <a:xfrm rot="-2443304">
              <a:off x="6868346" y="1490663"/>
              <a:ext cx="58147" cy="34755"/>
            </a:xfrm>
            <a:custGeom>
              <a:avLst/>
              <a:gdLst/>
              <a:ahLst/>
              <a:cxnLst/>
              <a:rect l="l" t="t" r="r" b="b"/>
              <a:pathLst>
                <a:path w="1576" h="942" extrusionOk="0">
                  <a:moveTo>
                    <a:pt x="1518" y="0"/>
                  </a:moveTo>
                  <a:lnTo>
                    <a:pt x="1134" y="173"/>
                  </a:lnTo>
                  <a:lnTo>
                    <a:pt x="750" y="385"/>
                  </a:lnTo>
                  <a:lnTo>
                    <a:pt x="385" y="596"/>
                  </a:lnTo>
                  <a:lnTo>
                    <a:pt x="20" y="846"/>
                  </a:lnTo>
                  <a:lnTo>
                    <a:pt x="0" y="884"/>
                  </a:lnTo>
                  <a:lnTo>
                    <a:pt x="20" y="923"/>
                  </a:lnTo>
                  <a:lnTo>
                    <a:pt x="39" y="942"/>
                  </a:lnTo>
                  <a:lnTo>
                    <a:pt x="77" y="942"/>
                  </a:lnTo>
                  <a:lnTo>
                    <a:pt x="807" y="500"/>
                  </a:lnTo>
                  <a:lnTo>
                    <a:pt x="1172" y="269"/>
                  </a:lnTo>
                  <a:lnTo>
                    <a:pt x="1557" y="77"/>
                  </a:lnTo>
                  <a:lnTo>
                    <a:pt x="1576" y="39"/>
                  </a:lnTo>
                  <a:lnTo>
                    <a:pt x="1576" y="19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9"/>
            <p:cNvSpPr/>
            <p:nvPr/>
          </p:nvSpPr>
          <p:spPr>
            <a:xfrm rot="-2443304">
              <a:off x="6787726" y="1363337"/>
              <a:ext cx="265868" cy="118434"/>
            </a:xfrm>
            <a:custGeom>
              <a:avLst/>
              <a:gdLst/>
              <a:ahLst/>
              <a:cxnLst/>
              <a:rect l="l" t="t" r="r" b="b"/>
              <a:pathLst>
                <a:path w="7206" h="3210" extrusionOk="0">
                  <a:moveTo>
                    <a:pt x="6053" y="1"/>
                  </a:moveTo>
                  <a:lnTo>
                    <a:pt x="5880" y="39"/>
                  </a:lnTo>
                  <a:lnTo>
                    <a:pt x="5707" y="97"/>
                  </a:lnTo>
                  <a:lnTo>
                    <a:pt x="5553" y="174"/>
                  </a:lnTo>
                  <a:lnTo>
                    <a:pt x="5380" y="270"/>
                  </a:lnTo>
                  <a:lnTo>
                    <a:pt x="5092" y="500"/>
                  </a:lnTo>
                  <a:lnTo>
                    <a:pt x="5092" y="539"/>
                  </a:lnTo>
                  <a:lnTo>
                    <a:pt x="5092" y="577"/>
                  </a:lnTo>
                  <a:lnTo>
                    <a:pt x="5092" y="615"/>
                  </a:lnTo>
                  <a:lnTo>
                    <a:pt x="5053" y="635"/>
                  </a:lnTo>
                  <a:lnTo>
                    <a:pt x="5034" y="654"/>
                  </a:lnTo>
                  <a:lnTo>
                    <a:pt x="4957" y="654"/>
                  </a:lnTo>
                  <a:lnTo>
                    <a:pt x="4919" y="635"/>
                  </a:lnTo>
                  <a:lnTo>
                    <a:pt x="4900" y="596"/>
                  </a:lnTo>
                  <a:lnTo>
                    <a:pt x="4708" y="500"/>
                  </a:lnTo>
                  <a:lnTo>
                    <a:pt x="4515" y="443"/>
                  </a:lnTo>
                  <a:lnTo>
                    <a:pt x="4362" y="423"/>
                  </a:lnTo>
                  <a:lnTo>
                    <a:pt x="4208" y="443"/>
                  </a:lnTo>
                  <a:lnTo>
                    <a:pt x="4073" y="481"/>
                  </a:lnTo>
                  <a:lnTo>
                    <a:pt x="3939" y="558"/>
                  </a:lnTo>
                  <a:lnTo>
                    <a:pt x="3824" y="673"/>
                  </a:lnTo>
                  <a:lnTo>
                    <a:pt x="3708" y="808"/>
                  </a:lnTo>
                  <a:lnTo>
                    <a:pt x="3670" y="846"/>
                  </a:lnTo>
                  <a:lnTo>
                    <a:pt x="3593" y="846"/>
                  </a:lnTo>
                  <a:lnTo>
                    <a:pt x="3555" y="827"/>
                  </a:lnTo>
                  <a:lnTo>
                    <a:pt x="3497" y="788"/>
                  </a:lnTo>
                  <a:lnTo>
                    <a:pt x="3439" y="673"/>
                  </a:lnTo>
                  <a:lnTo>
                    <a:pt x="3382" y="577"/>
                  </a:lnTo>
                  <a:lnTo>
                    <a:pt x="3305" y="500"/>
                  </a:lnTo>
                  <a:lnTo>
                    <a:pt x="3209" y="443"/>
                  </a:lnTo>
                  <a:lnTo>
                    <a:pt x="3132" y="423"/>
                  </a:lnTo>
                  <a:lnTo>
                    <a:pt x="3036" y="404"/>
                  </a:lnTo>
                  <a:lnTo>
                    <a:pt x="2940" y="404"/>
                  </a:lnTo>
                  <a:lnTo>
                    <a:pt x="2844" y="423"/>
                  </a:lnTo>
                  <a:lnTo>
                    <a:pt x="2652" y="500"/>
                  </a:lnTo>
                  <a:lnTo>
                    <a:pt x="2479" y="615"/>
                  </a:lnTo>
                  <a:lnTo>
                    <a:pt x="2325" y="750"/>
                  </a:lnTo>
                  <a:lnTo>
                    <a:pt x="2190" y="904"/>
                  </a:lnTo>
                  <a:lnTo>
                    <a:pt x="2094" y="1038"/>
                  </a:lnTo>
                  <a:lnTo>
                    <a:pt x="2037" y="1173"/>
                  </a:lnTo>
                  <a:lnTo>
                    <a:pt x="1902" y="1480"/>
                  </a:lnTo>
                  <a:lnTo>
                    <a:pt x="2056" y="1442"/>
                  </a:lnTo>
                  <a:lnTo>
                    <a:pt x="2210" y="1422"/>
                  </a:lnTo>
                  <a:lnTo>
                    <a:pt x="2248" y="1422"/>
                  </a:lnTo>
                  <a:lnTo>
                    <a:pt x="2267" y="1442"/>
                  </a:lnTo>
                  <a:lnTo>
                    <a:pt x="2287" y="1499"/>
                  </a:lnTo>
                  <a:lnTo>
                    <a:pt x="2267" y="1557"/>
                  </a:lnTo>
                  <a:lnTo>
                    <a:pt x="2248" y="1576"/>
                  </a:lnTo>
                  <a:lnTo>
                    <a:pt x="2210" y="1595"/>
                  </a:lnTo>
                  <a:lnTo>
                    <a:pt x="1960" y="1653"/>
                  </a:lnTo>
                  <a:lnTo>
                    <a:pt x="1960" y="1691"/>
                  </a:lnTo>
                  <a:lnTo>
                    <a:pt x="1960" y="1730"/>
                  </a:lnTo>
                  <a:lnTo>
                    <a:pt x="1960" y="1768"/>
                  </a:lnTo>
                  <a:lnTo>
                    <a:pt x="1921" y="1788"/>
                  </a:lnTo>
                  <a:lnTo>
                    <a:pt x="1902" y="1807"/>
                  </a:lnTo>
                  <a:lnTo>
                    <a:pt x="1825" y="1807"/>
                  </a:lnTo>
                  <a:lnTo>
                    <a:pt x="1787" y="1788"/>
                  </a:lnTo>
                  <a:lnTo>
                    <a:pt x="1768" y="1749"/>
                  </a:lnTo>
                  <a:lnTo>
                    <a:pt x="1653" y="1845"/>
                  </a:lnTo>
                  <a:lnTo>
                    <a:pt x="1537" y="1941"/>
                  </a:lnTo>
                  <a:lnTo>
                    <a:pt x="1499" y="1960"/>
                  </a:lnTo>
                  <a:lnTo>
                    <a:pt x="1460" y="1960"/>
                  </a:lnTo>
                  <a:lnTo>
                    <a:pt x="1441" y="1922"/>
                  </a:lnTo>
                  <a:lnTo>
                    <a:pt x="1441" y="1884"/>
                  </a:lnTo>
                  <a:lnTo>
                    <a:pt x="1537" y="1749"/>
                  </a:lnTo>
                  <a:lnTo>
                    <a:pt x="1672" y="1634"/>
                  </a:lnTo>
                  <a:lnTo>
                    <a:pt x="1595" y="1576"/>
                  </a:lnTo>
                  <a:lnTo>
                    <a:pt x="1537" y="1557"/>
                  </a:lnTo>
                  <a:lnTo>
                    <a:pt x="1460" y="1538"/>
                  </a:lnTo>
                  <a:lnTo>
                    <a:pt x="1364" y="1538"/>
                  </a:lnTo>
                  <a:lnTo>
                    <a:pt x="1287" y="1557"/>
                  </a:lnTo>
                  <a:lnTo>
                    <a:pt x="1230" y="1595"/>
                  </a:lnTo>
                  <a:lnTo>
                    <a:pt x="1153" y="1634"/>
                  </a:lnTo>
                  <a:lnTo>
                    <a:pt x="1095" y="1691"/>
                  </a:lnTo>
                  <a:lnTo>
                    <a:pt x="1038" y="1788"/>
                  </a:lnTo>
                  <a:lnTo>
                    <a:pt x="1018" y="1864"/>
                  </a:lnTo>
                  <a:lnTo>
                    <a:pt x="980" y="2057"/>
                  </a:lnTo>
                  <a:lnTo>
                    <a:pt x="922" y="2153"/>
                  </a:lnTo>
                  <a:lnTo>
                    <a:pt x="865" y="2229"/>
                  </a:lnTo>
                  <a:lnTo>
                    <a:pt x="826" y="2268"/>
                  </a:lnTo>
                  <a:lnTo>
                    <a:pt x="769" y="2287"/>
                  </a:lnTo>
                  <a:lnTo>
                    <a:pt x="634" y="2326"/>
                  </a:lnTo>
                  <a:lnTo>
                    <a:pt x="519" y="2364"/>
                  </a:lnTo>
                  <a:lnTo>
                    <a:pt x="384" y="2402"/>
                  </a:lnTo>
                  <a:lnTo>
                    <a:pt x="288" y="2479"/>
                  </a:lnTo>
                  <a:lnTo>
                    <a:pt x="192" y="2556"/>
                  </a:lnTo>
                  <a:lnTo>
                    <a:pt x="115" y="2633"/>
                  </a:lnTo>
                  <a:lnTo>
                    <a:pt x="58" y="2748"/>
                  </a:lnTo>
                  <a:lnTo>
                    <a:pt x="19" y="2844"/>
                  </a:lnTo>
                  <a:lnTo>
                    <a:pt x="0" y="2960"/>
                  </a:lnTo>
                  <a:lnTo>
                    <a:pt x="0" y="3094"/>
                  </a:lnTo>
                  <a:lnTo>
                    <a:pt x="19" y="3209"/>
                  </a:lnTo>
                  <a:lnTo>
                    <a:pt x="308" y="2979"/>
                  </a:lnTo>
                  <a:lnTo>
                    <a:pt x="634" y="2767"/>
                  </a:lnTo>
                  <a:lnTo>
                    <a:pt x="1268" y="2383"/>
                  </a:lnTo>
                  <a:lnTo>
                    <a:pt x="1710" y="2133"/>
                  </a:lnTo>
                  <a:lnTo>
                    <a:pt x="2171" y="1884"/>
                  </a:lnTo>
                  <a:lnTo>
                    <a:pt x="2632" y="1653"/>
                  </a:lnTo>
                  <a:lnTo>
                    <a:pt x="3094" y="1442"/>
                  </a:lnTo>
                  <a:lnTo>
                    <a:pt x="3555" y="1250"/>
                  </a:lnTo>
                  <a:lnTo>
                    <a:pt x="4035" y="1077"/>
                  </a:lnTo>
                  <a:lnTo>
                    <a:pt x="4535" y="923"/>
                  </a:lnTo>
                  <a:lnTo>
                    <a:pt x="5034" y="808"/>
                  </a:lnTo>
                  <a:lnTo>
                    <a:pt x="5591" y="712"/>
                  </a:lnTo>
                  <a:lnTo>
                    <a:pt x="6129" y="673"/>
                  </a:lnTo>
                  <a:lnTo>
                    <a:pt x="6667" y="654"/>
                  </a:lnTo>
                  <a:lnTo>
                    <a:pt x="7205" y="692"/>
                  </a:lnTo>
                  <a:lnTo>
                    <a:pt x="7148" y="558"/>
                  </a:lnTo>
                  <a:lnTo>
                    <a:pt x="7090" y="443"/>
                  </a:lnTo>
                  <a:lnTo>
                    <a:pt x="6994" y="346"/>
                  </a:lnTo>
                  <a:lnTo>
                    <a:pt x="6898" y="250"/>
                  </a:lnTo>
                  <a:lnTo>
                    <a:pt x="6802" y="174"/>
                  </a:lnTo>
                  <a:lnTo>
                    <a:pt x="6687" y="97"/>
                  </a:lnTo>
                  <a:lnTo>
                    <a:pt x="6552" y="58"/>
                  </a:lnTo>
                  <a:lnTo>
                    <a:pt x="6418" y="20"/>
                  </a:lnTo>
                  <a:lnTo>
                    <a:pt x="62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9"/>
            <p:cNvSpPr/>
            <p:nvPr/>
          </p:nvSpPr>
          <p:spPr>
            <a:xfrm rot="-2443304">
              <a:off x="6924650" y="1234192"/>
              <a:ext cx="181525" cy="54605"/>
            </a:xfrm>
            <a:custGeom>
              <a:avLst/>
              <a:gdLst/>
              <a:ahLst/>
              <a:cxnLst/>
              <a:rect l="l" t="t" r="r" b="b"/>
              <a:pathLst>
                <a:path w="4920" h="1480" extrusionOk="0">
                  <a:moveTo>
                    <a:pt x="557" y="0"/>
                  </a:moveTo>
                  <a:lnTo>
                    <a:pt x="461" y="19"/>
                  </a:lnTo>
                  <a:lnTo>
                    <a:pt x="365" y="38"/>
                  </a:lnTo>
                  <a:lnTo>
                    <a:pt x="288" y="96"/>
                  </a:lnTo>
                  <a:lnTo>
                    <a:pt x="212" y="192"/>
                  </a:lnTo>
                  <a:lnTo>
                    <a:pt x="154" y="288"/>
                  </a:lnTo>
                  <a:lnTo>
                    <a:pt x="0" y="576"/>
                  </a:lnTo>
                  <a:lnTo>
                    <a:pt x="250" y="557"/>
                  </a:lnTo>
                  <a:lnTo>
                    <a:pt x="481" y="576"/>
                  </a:lnTo>
                  <a:lnTo>
                    <a:pt x="730" y="634"/>
                  </a:lnTo>
                  <a:lnTo>
                    <a:pt x="942" y="730"/>
                  </a:lnTo>
                  <a:lnTo>
                    <a:pt x="1134" y="865"/>
                  </a:lnTo>
                  <a:lnTo>
                    <a:pt x="1230" y="942"/>
                  </a:lnTo>
                  <a:lnTo>
                    <a:pt x="1307" y="1038"/>
                  </a:lnTo>
                  <a:lnTo>
                    <a:pt x="1384" y="1134"/>
                  </a:lnTo>
                  <a:lnTo>
                    <a:pt x="1441" y="1230"/>
                  </a:lnTo>
                  <a:lnTo>
                    <a:pt x="1499" y="1364"/>
                  </a:lnTo>
                  <a:lnTo>
                    <a:pt x="1537" y="1480"/>
                  </a:lnTo>
                  <a:lnTo>
                    <a:pt x="1576" y="1480"/>
                  </a:lnTo>
                  <a:lnTo>
                    <a:pt x="1653" y="1383"/>
                  </a:lnTo>
                  <a:lnTo>
                    <a:pt x="1730" y="1287"/>
                  </a:lnTo>
                  <a:lnTo>
                    <a:pt x="1806" y="1211"/>
                  </a:lnTo>
                  <a:lnTo>
                    <a:pt x="1902" y="1134"/>
                  </a:lnTo>
                  <a:lnTo>
                    <a:pt x="2018" y="1095"/>
                  </a:lnTo>
                  <a:lnTo>
                    <a:pt x="2133" y="1038"/>
                  </a:lnTo>
                  <a:lnTo>
                    <a:pt x="2248" y="1018"/>
                  </a:lnTo>
                  <a:lnTo>
                    <a:pt x="2498" y="1018"/>
                  </a:lnTo>
                  <a:lnTo>
                    <a:pt x="2633" y="1038"/>
                  </a:lnTo>
                  <a:lnTo>
                    <a:pt x="2748" y="1076"/>
                  </a:lnTo>
                  <a:lnTo>
                    <a:pt x="2863" y="1134"/>
                  </a:lnTo>
                  <a:lnTo>
                    <a:pt x="3055" y="1249"/>
                  </a:lnTo>
                  <a:lnTo>
                    <a:pt x="3151" y="1287"/>
                  </a:lnTo>
                  <a:lnTo>
                    <a:pt x="3209" y="1307"/>
                  </a:lnTo>
                  <a:lnTo>
                    <a:pt x="3286" y="1307"/>
                  </a:lnTo>
                  <a:lnTo>
                    <a:pt x="3382" y="1287"/>
                  </a:lnTo>
                  <a:lnTo>
                    <a:pt x="3613" y="1211"/>
                  </a:lnTo>
                  <a:lnTo>
                    <a:pt x="3766" y="1153"/>
                  </a:lnTo>
                  <a:lnTo>
                    <a:pt x="3939" y="1114"/>
                  </a:lnTo>
                  <a:lnTo>
                    <a:pt x="4112" y="1095"/>
                  </a:lnTo>
                  <a:lnTo>
                    <a:pt x="4285" y="1076"/>
                  </a:lnTo>
                  <a:lnTo>
                    <a:pt x="4458" y="1095"/>
                  </a:lnTo>
                  <a:lnTo>
                    <a:pt x="4612" y="1114"/>
                  </a:lnTo>
                  <a:lnTo>
                    <a:pt x="4765" y="1153"/>
                  </a:lnTo>
                  <a:lnTo>
                    <a:pt x="4919" y="1211"/>
                  </a:lnTo>
                  <a:lnTo>
                    <a:pt x="4823" y="826"/>
                  </a:lnTo>
                  <a:lnTo>
                    <a:pt x="4823" y="711"/>
                  </a:lnTo>
                  <a:lnTo>
                    <a:pt x="4804" y="634"/>
                  </a:lnTo>
                  <a:lnTo>
                    <a:pt x="4746" y="557"/>
                  </a:lnTo>
                  <a:lnTo>
                    <a:pt x="4689" y="519"/>
                  </a:lnTo>
                  <a:lnTo>
                    <a:pt x="4631" y="480"/>
                  </a:lnTo>
                  <a:lnTo>
                    <a:pt x="4535" y="480"/>
                  </a:lnTo>
                  <a:lnTo>
                    <a:pt x="4439" y="500"/>
                  </a:lnTo>
                  <a:lnTo>
                    <a:pt x="4304" y="557"/>
                  </a:lnTo>
                  <a:lnTo>
                    <a:pt x="4208" y="519"/>
                  </a:lnTo>
                  <a:lnTo>
                    <a:pt x="4131" y="500"/>
                  </a:lnTo>
                  <a:lnTo>
                    <a:pt x="4054" y="500"/>
                  </a:lnTo>
                  <a:lnTo>
                    <a:pt x="3978" y="519"/>
                  </a:lnTo>
                  <a:lnTo>
                    <a:pt x="3901" y="538"/>
                  </a:lnTo>
                  <a:lnTo>
                    <a:pt x="3843" y="596"/>
                  </a:lnTo>
                  <a:lnTo>
                    <a:pt x="3785" y="653"/>
                  </a:lnTo>
                  <a:lnTo>
                    <a:pt x="3728" y="711"/>
                  </a:lnTo>
                  <a:lnTo>
                    <a:pt x="3689" y="749"/>
                  </a:lnTo>
                  <a:lnTo>
                    <a:pt x="3632" y="749"/>
                  </a:lnTo>
                  <a:lnTo>
                    <a:pt x="3574" y="711"/>
                  </a:lnTo>
                  <a:lnTo>
                    <a:pt x="3536" y="673"/>
                  </a:lnTo>
                  <a:lnTo>
                    <a:pt x="3459" y="519"/>
                  </a:lnTo>
                  <a:lnTo>
                    <a:pt x="3363" y="404"/>
                  </a:lnTo>
                  <a:lnTo>
                    <a:pt x="3267" y="269"/>
                  </a:lnTo>
                  <a:lnTo>
                    <a:pt x="3132" y="173"/>
                  </a:lnTo>
                  <a:lnTo>
                    <a:pt x="2998" y="96"/>
                  </a:lnTo>
                  <a:lnTo>
                    <a:pt x="2844" y="58"/>
                  </a:lnTo>
                  <a:lnTo>
                    <a:pt x="2671" y="38"/>
                  </a:lnTo>
                  <a:lnTo>
                    <a:pt x="2517" y="58"/>
                  </a:lnTo>
                  <a:lnTo>
                    <a:pt x="2421" y="77"/>
                  </a:lnTo>
                  <a:lnTo>
                    <a:pt x="2344" y="115"/>
                  </a:lnTo>
                  <a:lnTo>
                    <a:pt x="2210" y="211"/>
                  </a:lnTo>
                  <a:lnTo>
                    <a:pt x="2075" y="307"/>
                  </a:lnTo>
                  <a:lnTo>
                    <a:pt x="1941" y="404"/>
                  </a:lnTo>
                  <a:lnTo>
                    <a:pt x="1883" y="442"/>
                  </a:lnTo>
                  <a:lnTo>
                    <a:pt x="1826" y="480"/>
                  </a:lnTo>
                  <a:lnTo>
                    <a:pt x="1787" y="500"/>
                  </a:lnTo>
                  <a:lnTo>
                    <a:pt x="1710" y="500"/>
                  </a:lnTo>
                  <a:lnTo>
                    <a:pt x="1633" y="480"/>
                  </a:lnTo>
                  <a:lnTo>
                    <a:pt x="1595" y="442"/>
                  </a:lnTo>
                  <a:lnTo>
                    <a:pt x="1576" y="384"/>
                  </a:lnTo>
                  <a:lnTo>
                    <a:pt x="1499" y="346"/>
                  </a:lnTo>
                  <a:lnTo>
                    <a:pt x="1480" y="269"/>
                  </a:lnTo>
                  <a:lnTo>
                    <a:pt x="1441" y="192"/>
                  </a:lnTo>
                  <a:lnTo>
                    <a:pt x="1403" y="154"/>
                  </a:lnTo>
                  <a:lnTo>
                    <a:pt x="1345" y="115"/>
                  </a:lnTo>
                  <a:lnTo>
                    <a:pt x="1288" y="77"/>
                  </a:lnTo>
                  <a:lnTo>
                    <a:pt x="1115" y="77"/>
                  </a:lnTo>
                  <a:lnTo>
                    <a:pt x="923" y="135"/>
                  </a:lnTo>
                  <a:lnTo>
                    <a:pt x="788" y="58"/>
                  </a:lnTo>
                  <a:lnTo>
                    <a:pt x="673" y="19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3" name="Google Shape;5983;p59"/>
          <p:cNvGrpSpPr/>
          <p:nvPr/>
        </p:nvGrpSpPr>
        <p:grpSpPr>
          <a:xfrm>
            <a:off x="1022307" y="958041"/>
            <a:ext cx="1390378" cy="1005393"/>
            <a:chOff x="1022307" y="958041"/>
            <a:chExt cx="1390378" cy="1005393"/>
          </a:xfrm>
        </p:grpSpPr>
        <p:sp>
          <p:nvSpPr>
            <p:cNvPr id="5984" name="Google Shape;5984;p59"/>
            <p:cNvSpPr/>
            <p:nvPr/>
          </p:nvSpPr>
          <p:spPr>
            <a:xfrm rot="1143297">
              <a:off x="1090957" y="1145306"/>
              <a:ext cx="1253079" cy="630862"/>
            </a:xfrm>
            <a:custGeom>
              <a:avLst/>
              <a:gdLst/>
              <a:ahLst/>
              <a:cxnLst/>
              <a:rect l="l" t="t" r="r" b="b"/>
              <a:pathLst>
                <a:path w="50150" h="25248" extrusionOk="0">
                  <a:moveTo>
                    <a:pt x="45097" y="2056"/>
                  </a:moveTo>
                  <a:lnTo>
                    <a:pt x="45481" y="2075"/>
                  </a:lnTo>
                  <a:lnTo>
                    <a:pt x="45865" y="2095"/>
                  </a:lnTo>
                  <a:lnTo>
                    <a:pt x="46269" y="2133"/>
                  </a:lnTo>
                  <a:lnTo>
                    <a:pt x="46653" y="2172"/>
                  </a:lnTo>
                  <a:lnTo>
                    <a:pt x="47037" y="2248"/>
                  </a:lnTo>
                  <a:lnTo>
                    <a:pt x="47421" y="2325"/>
                  </a:lnTo>
                  <a:lnTo>
                    <a:pt x="47806" y="2402"/>
                  </a:lnTo>
                  <a:lnTo>
                    <a:pt x="48190" y="2517"/>
                  </a:lnTo>
                  <a:lnTo>
                    <a:pt x="48574" y="2633"/>
                  </a:lnTo>
                  <a:lnTo>
                    <a:pt x="48863" y="2729"/>
                  </a:lnTo>
                  <a:lnTo>
                    <a:pt x="49016" y="2767"/>
                  </a:lnTo>
                  <a:lnTo>
                    <a:pt x="49132" y="2825"/>
                  </a:lnTo>
                  <a:lnTo>
                    <a:pt x="49247" y="2902"/>
                  </a:lnTo>
                  <a:lnTo>
                    <a:pt x="49362" y="2979"/>
                  </a:lnTo>
                  <a:lnTo>
                    <a:pt x="49439" y="3094"/>
                  </a:lnTo>
                  <a:lnTo>
                    <a:pt x="49497" y="3228"/>
                  </a:lnTo>
                  <a:lnTo>
                    <a:pt x="49516" y="3344"/>
                  </a:lnTo>
                  <a:lnTo>
                    <a:pt x="49516" y="3478"/>
                  </a:lnTo>
                  <a:lnTo>
                    <a:pt x="49497" y="3613"/>
                  </a:lnTo>
                  <a:lnTo>
                    <a:pt x="49439" y="3728"/>
                  </a:lnTo>
                  <a:lnTo>
                    <a:pt x="49324" y="3997"/>
                  </a:lnTo>
                  <a:lnTo>
                    <a:pt x="49170" y="4247"/>
                  </a:lnTo>
                  <a:lnTo>
                    <a:pt x="49055" y="4170"/>
                  </a:lnTo>
                  <a:lnTo>
                    <a:pt x="48920" y="4093"/>
                  </a:lnTo>
                  <a:lnTo>
                    <a:pt x="48632" y="3958"/>
                  </a:lnTo>
                  <a:lnTo>
                    <a:pt x="48286" y="3824"/>
                  </a:lnTo>
                  <a:lnTo>
                    <a:pt x="47940" y="3728"/>
                  </a:lnTo>
                  <a:lnTo>
                    <a:pt x="47594" y="3651"/>
                  </a:lnTo>
                  <a:lnTo>
                    <a:pt x="47249" y="3593"/>
                  </a:lnTo>
                  <a:lnTo>
                    <a:pt x="46711" y="3497"/>
                  </a:lnTo>
                  <a:lnTo>
                    <a:pt x="46192" y="3401"/>
                  </a:lnTo>
                  <a:lnTo>
                    <a:pt x="45673" y="3344"/>
                  </a:lnTo>
                  <a:lnTo>
                    <a:pt x="45154" y="3324"/>
                  </a:lnTo>
                  <a:lnTo>
                    <a:pt x="44635" y="3305"/>
                  </a:lnTo>
                  <a:lnTo>
                    <a:pt x="44136" y="3324"/>
                  </a:lnTo>
                  <a:lnTo>
                    <a:pt x="43617" y="3363"/>
                  </a:lnTo>
                  <a:lnTo>
                    <a:pt x="43098" y="3420"/>
                  </a:lnTo>
                  <a:lnTo>
                    <a:pt x="42579" y="3497"/>
                  </a:lnTo>
                  <a:lnTo>
                    <a:pt x="42579" y="3209"/>
                  </a:lnTo>
                  <a:lnTo>
                    <a:pt x="42541" y="2940"/>
                  </a:lnTo>
                  <a:lnTo>
                    <a:pt x="42464" y="2652"/>
                  </a:lnTo>
                  <a:lnTo>
                    <a:pt x="42349" y="2364"/>
                  </a:lnTo>
                  <a:lnTo>
                    <a:pt x="43137" y="2210"/>
                  </a:lnTo>
                  <a:lnTo>
                    <a:pt x="43521" y="2172"/>
                  </a:lnTo>
                  <a:lnTo>
                    <a:pt x="43924" y="2114"/>
                  </a:lnTo>
                  <a:lnTo>
                    <a:pt x="44309" y="2095"/>
                  </a:lnTo>
                  <a:lnTo>
                    <a:pt x="44693" y="2075"/>
                  </a:lnTo>
                  <a:lnTo>
                    <a:pt x="45097" y="2056"/>
                  </a:lnTo>
                  <a:close/>
                  <a:moveTo>
                    <a:pt x="44597" y="3555"/>
                  </a:moveTo>
                  <a:lnTo>
                    <a:pt x="45020" y="3574"/>
                  </a:lnTo>
                  <a:lnTo>
                    <a:pt x="45423" y="3613"/>
                  </a:lnTo>
                  <a:lnTo>
                    <a:pt x="45827" y="3670"/>
                  </a:lnTo>
                  <a:lnTo>
                    <a:pt x="46249" y="3728"/>
                  </a:lnTo>
                  <a:lnTo>
                    <a:pt x="46653" y="3805"/>
                  </a:lnTo>
                  <a:lnTo>
                    <a:pt x="47056" y="3901"/>
                  </a:lnTo>
                  <a:lnTo>
                    <a:pt x="47460" y="4016"/>
                  </a:lnTo>
                  <a:lnTo>
                    <a:pt x="48036" y="4208"/>
                  </a:lnTo>
                  <a:lnTo>
                    <a:pt x="48613" y="4420"/>
                  </a:lnTo>
                  <a:lnTo>
                    <a:pt x="48690" y="4496"/>
                  </a:lnTo>
                  <a:lnTo>
                    <a:pt x="48766" y="4535"/>
                  </a:lnTo>
                  <a:lnTo>
                    <a:pt x="48843" y="4573"/>
                  </a:lnTo>
                  <a:lnTo>
                    <a:pt x="48920" y="4593"/>
                  </a:lnTo>
                  <a:lnTo>
                    <a:pt x="48920" y="4631"/>
                  </a:lnTo>
                  <a:lnTo>
                    <a:pt x="48939" y="4669"/>
                  </a:lnTo>
                  <a:lnTo>
                    <a:pt x="48459" y="5649"/>
                  </a:lnTo>
                  <a:lnTo>
                    <a:pt x="47614" y="5515"/>
                  </a:lnTo>
                  <a:lnTo>
                    <a:pt x="46749" y="5400"/>
                  </a:lnTo>
                  <a:lnTo>
                    <a:pt x="45884" y="5342"/>
                  </a:lnTo>
                  <a:lnTo>
                    <a:pt x="45020" y="5303"/>
                  </a:lnTo>
                  <a:lnTo>
                    <a:pt x="44155" y="5303"/>
                  </a:lnTo>
                  <a:lnTo>
                    <a:pt x="43290" y="5323"/>
                  </a:lnTo>
                  <a:lnTo>
                    <a:pt x="42426" y="5400"/>
                  </a:lnTo>
                  <a:lnTo>
                    <a:pt x="41561" y="5496"/>
                  </a:lnTo>
                  <a:lnTo>
                    <a:pt x="41561" y="5496"/>
                  </a:lnTo>
                  <a:lnTo>
                    <a:pt x="41753" y="5284"/>
                  </a:lnTo>
                  <a:lnTo>
                    <a:pt x="41926" y="5054"/>
                  </a:lnTo>
                  <a:lnTo>
                    <a:pt x="42080" y="4842"/>
                  </a:lnTo>
                  <a:lnTo>
                    <a:pt x="42214" y="4612"/>
                  </a:lnTo>
                  <a:lnTo>
                    <a:pt x="42349" y="4381"/>
                  </a:lnTo>
                  <a:lnTo>
                    <a:pt x="42445" y="4151"/>
                  </a:lnTo>
                  <a:lnTo>
                    <a:pt x="42522" y="3901"/>
                  </a:lnTo>
                  <a:lnTo>
                    <a:pt x="42560" y="3651"/>
                  </a:lnTo>
                  <a:lnTo>
                    <a:pt x="42964" y="3613"/>
                  </a:lnTo>
                  <a:lnTo>
                    <a:pt x="43386" y="3574"/>
                  </a:lnTo>
                  <a:lnTo>
                    <a:pt x="43790" y="3555"/>
                  </a:lnTo>
                  <a:close/>
                  <a:moveTo>
                    <a:pt x="25748" y="3248"/>
                  </a:moveTo>
                  <a:lnTo>
                    <a:pt x="26055" y="3613"/>
                  </a:lnTo>
                  <a:lnTo>
                    <a:pt x="26363" y="3997"/>
                  </a:lnTo>
                  <a:lnTo>
                    <a:pt x="26651" y="4381"/>
                  </a:lnTo>
                  <a:lnTo>
                    <a:pt x="26939" y="4785"/>
                  </a:lnTo>
                  <a:lnTo>
                    <a:pt x="27208" y="5188"/>
                  </a:lnTo>
                  <a:lnTo>
                    <a:pt x="27458" y="5611"/>
                  </a:lnTo>
                  <a:lnTo>
                    <a:pt x="27708" y="6034"/>
                  </a:lnTo>
                  <a:lnTo>
                    <a:pt x="27938" y="6456"/>
                  </a:lnTo>
                  <a:lnTo>
                    <a:pt x="24172" y="4727"/>
                  </a:lnTo>
                  <a:lnTo>
                    <a:pt x="23461" y="4420"/>
                  </a:lnTo>
                  <a:lnTo>
                    <a:pt x="23116" y="4266"/>
                  </a:lnTo>
                  <a:lnTo>
                    <a:pt x="22770" y="4131"/>
                  </a:lnTo>
                  <a:lnTo>
                    <a:pt x="24268" y="3709"/>
                  </a:lnTo>
                  <a:lnTo>
                    <a:pt x="25748" y="3248"/>
                  </a:lnTo>
                  <a:close/>
                  <a:moveTo>
                    <a:pt x="44808" y="5649"/>
                  </a:moveTo>
                  <a:lnTo>
                    <a:pt x="45692" y="5707"/>
                  </a:lnTo>
                  <a:lnTo>
                    <a:pt x="46557" y="5765"/>
                  </a:lnTo>
                  <a:lnTo>
                    <a:pt x="47441" y="5861"/>
                  </a:lnTo>
                  <a:lnTo>
                    <a:pt x="48305" y="5976"/>
                  </a:lnTo>
                  <a:lnTo>
                    <a:pt x="48228" y="6130"/>
                  </a:lnTo>
                  <a:lnTo>
                    <a:pt x="48017" y="6572"/>
                  </a:lnTo>
                  <a:lnTo>
                    <a:pt x="47921" y="6764"/>
                  </a:lnTo>
                  <a:lnTo>
                    <a:pt x="47825" y="6917"/>
                  </a:lnTo>
                  <a:lnTo>
                    <a:pt x="47710" y="7052"/>
                  </a:lnTo>
                  <a:lnTo>
                    <a:pt x="47537" y="7167"/>
                  </a:lnTo>
                  <a:lnTo>
                    <a:pt x="47345" y="7283"/>
                  </a:lnTo>
                  <a:lnTo>
                    <a:pt x="47076" y="7359"/>
                  </a:lnTo>
                  <a:lnTo>
                    <a:pt x="46903" y="7398"/>
                  </a:lnTo>
                  <a:lnTo>
                    <a:pt x="46730" y="7436"/>
                  </a:lnTo>
                  <a:lnTo>
                    <a:pt x="46384" y="7455"/>
                  </a:lnTo>
                  <a:lnTo>
                    <a:pt x="46038" y="7436"/>
                  </a:lnTo>
                  <a:lnTo>
                    <a:pt x="45692" y="7379"/>
                  </a:lnTo>
                  <a:lnTo>
                    <a:pt x="44981" y="7244"/>
                  </a:lnTo>
                  <a:lnTo>
                    <a:pt x="44635" y="7186"/>
                  </a:lnTo>
                  <a:lnTo>
                    <a:pt x="44270" y="7129"/>
                  </a:lnTo>
                  <a:lnTo>
                    <a:pt x="43713" y="7090"/>
                  </a:lnTo>
                  <a:lnTo>
                    <a:pt x="43156" y="7052"/>
                  </a:lnTo>
                  <a:lnTo>
                    <a:pt x="42599" y="7052"/>
                  </a:lnTo>
                  <a:lnTo>
                    <a:pt x="42022" y="7071"/>
                  </a:lnTo>
                  <a:lnTo>
                    <a:pt x="41523" y="7129"/>
                  </a:lnTo>
                  <a:lnTo>
                    <a:pt x="41042" y="7186"/>
                  </a:lnTo>
                  <a:lnTo>
                    <a:pt x="40543" y="7263"/>
                  </a:lnTo>
                  <a:lnTo>
                    <a:pt x="40062" y="7359"/>
                  </a:lnTo>
                  <a:lnTo>
                    <a:pt x="39563" y="7494"/>
                  </a:lnTo>
                  <a:lnTo>
                    <a:pt x="39083" y="7628"/>
                  </a:lnTo>
                  <a:lnTo>
                    <a:pt x="38621" y="7782"/>
                  </a:lnTo>
                  <a:lnTo>
                    <a:pt x="38160" y="7955"/>
                  </a:lnTo>
                  <a:lnTo>
                    <a:pt x="38948" y="7494"/>
                  </a:lnTo>
                  <a:lnTo>
                    <a:pt x="39371" y="7244"/>
                  </a:lnTo>
                  <a:lnTo>
                    <a:pt x="39774" y="6956"/>
                  </a:lnTo>
                  <a:lnTo>
                    <a:pt x="40197" y="6668"/>
                  </a:lnTo>
                  <a:lnTo>
                    <a:pt x="40581" y="6379"/>
                  </a:lnTo>
                  <a:lnTo>
                    <a:pt x="40966" y="6053"/>
                  </a:lnTo>
                  <a:lnTo>
                    <a:pt x="41331" y="5726"/>
                  </a:lnTo>
                  <a:lnTo>
                    <a:pt x="42195" y="5688"/>
                  </a:lnTo>
                  <a:lnTo>
                    <a:pt x="43079" y="5649"/>
                  </a:lnTo>
                  <a:close/>
                  <a:moveTo>
                    <a:pt x="13681" y="8166"/>
                  </a:moveTo>
                  <a:lnTo>
                    <a:pt x="16102" y="11221"/>
                  </a:lnTo>
                  <a:lnTo>
                    <a:pt x="13797" y="9973"/>
                  </a:lnTo>
                  <a:lnTo>
                    <a:pt x="13316" y="9684"/>
                  </a:lnTo>
                  <a:lnTo>
                    <a:pt x="12817" y="9377"/>
                  </a:lnTo>
                  <a:lnTo>
                    <a:pt x="12298" y="9069"/>
                  </a:lnTo>
                  <a:lnTo>
                    <a:pt x="12029" y="8935"/>
                  </a:lnTo>
                  <a:lnTo>
                    <a:pt x="11779" y="8820"/>
                  </a:lnTo>
                  <a:lnTo>
                    <a:pt x="12279" y="8704"/>
                  </a:lnTo>
                  <a:lnTo>
                    <a:pt x="12759" y="8551"/>
                  </a:lnTo>
                  <a:lnTo>
                    <a:pt x="13239" y="8378"/>
                  </a:lnTo>
                  <a:lnTo>
                    <a:pt x="13681" y="8166"/>
                  </a:lnTo>
                  <a:close/>
                  <a:moveTo>
                    <a:pt x="33568" y="10395"/>
                  </a:moveTo>
                  <a:lnTo>
                    <a:pt x="33145" y="11433"/>
                  </a:lnTo>
                  <a:lnTo>
                    <a:pt x="32780" y="11375"/>
                  </a:lnTo>
                  <a:lnTo>
                    <a:pt x="32396" y="11318"/>
                  </a:lnTo>
                  <a:lnTo>
                    <a:pt x="32012" y="11279"/>
                  </a:lnTo>
                  <a:lnTo>
                    <a:pt x="31608" y="11279"/>
                  </a:lnTo>
                  <a:lnTo>
                    <a:pt x="32588" y="10837"/>
                  </a:lnTo>
                  <a:lnTo>
                    <a:pt x="33568" y="10395"/>
                  </a:lnTo>
                  <a:close/>
                  <a:moveTo>
                    <a:pt x="31070" y="11510"/>
                  </a:moveTo>
                  <a:lnTo>
                    <a:pt x="31570" y="11529"/>
                  </a:lnTo>
                  <a:lnTo>
                    <a:pt x="32050" y="11567"/>
                  </a:lnTo>
                  <a:lnTo>
                    <a:pt x="32550" y="11625"/>
                  </a:lnTo>
                  <a:lnTo>
                    <a:pt x="33049" y="11702"/>
                  </a:lnTo>
                  <a:lnTo>
                    <a:pt x="32569" y="12912"/>
                  </a:lnTo>
                  <a:lnTo>
                    <a:pt x="32511" y="12874"/>
                  </a:lnTo>
                  <a:lnTo>
                    <a:pt x="32454" y="12855"/>
                  </a:lnTo>
                  <a:lnTo>
                    <a:pt x="31858" y="12797"/>
                  </a:lnTo>
                  <a:lnTo>
                    <a:pt x="31243" y="12759"/>
                  </a:lnTo>
                  <a:lnTo>
                    <a:pt x="30648" y="12720"/>
                  </a:lnTo>
                  <a:lnTo>
                    <a:pt x="30033" y="12720"/>
                  </a:lnTo>
                  <a:lnTo>
                    <a:pt x="29437" y="12739"/>
                  </a:lnTo>
                  <a:lnTo>
                    <a:pt x="28822" y="12759"/>
                  </a:lnTo>
                  <a:lnTo>
                    <a:pt x="28227" y="12816"/>
                  </a:lnTo>
                  <a:lnTo>
                    <a:pt x="27612" y="12893"/>
                  </a:lnTo>
                  <a:lnTo>
                    <a:pt x="29341" y="12221"/>
                  </a:lnTo>
                  <a:lnTo>
                    <a:pt x="31070" y="11510"/>
                  </a:lnTo>
                  <a:close/>
                  <a:moveTo>
                    <a:pt x="42310" y="7552"/>
                  </a:moveTo>
                  <a:lnTo>
                    <a:pt x="43117" y="7571"/>
                  </a:lnTo>
                  <a:lnTo>
                    <a:pt x="43944" y="7609"/>
                  </a:lnTo>
                  <a:lnTo>
                    <a:pt x="43905" y="7801"/>
                  </a:lnTo>
                  <a:lnTo>
                    <a:pt x="43848" y="7993"/>
                  </a:lnTo>
                  <a:lnTo>
                    <a:pt x="43790" y="8147"/>
                  </a:lnTo>
                  <a:lnTo>
                    <a:pt x="43694" y="8301"/>
                  </a:lnTo>
                  <a:lnTo>
                    <a:pt x="43598" y="8435"/>
                  </a:lnTo>
                  <a:lnTo>
                    <a:pt x="43483" y="8551"/>
                  </a:lnTo>
                  <a:lnTo>
                    <a:pt x="43367" y="8647"/>
                  </a:lnTo>
                  <a:lnTo>
                    <a:pt x="43233" y="8724"/>
                  </a:lnTo>
                  <a:lnTo>
                    <a:pt x="43079" y="8781"/>
                  </a:lnTo>
                  <a:lnTo>
                    <a:pt x="42925" y="8820"/>
                  </a:lnTo>
                  <a:lnTo>
                    <a:pt x="42772" y="8839"/>
                  </a:lnTo>
                  <a:lnTo>
                    <a:pt x="42599" y="8858"/>
                  </a:lnTo>
                  <a:lnTo>
                    <a:pt x="42445" y="8839"/>
                  </a:lnTo>
                  <a:lnTo>
                    <a:pt x="42272" y="8800"/>
                  </a:lnTo>
                  <a:lnTo>
                    <a:pt x="42080" y="8743"/>
                  </a:lnTo>
                  <a:lnTo>
                    <a:pt x="41907" y="8666"/>
                  </a:lnTo>
                  <a:lnTo>
                    <a:pt x="41888" y="8589"/>
                  </a:lnTo>
                  <a:lnTo>
                    <a:pt x="41830" y="8551"/>
                  </a:lnTo>
                  <a:lnTo>
                    <a:pt x="41753" y="8531"/>
                  </a:lnTo>
                  <a:lnTo>
                    <a:pt x="41676" y="8551"/>
                  </a:lnTo>
                  <a:lnTo>
                    <a:pt x="41619" y="8551"/>
                  </a:lnTo>
                  <a:lnTo>
                    <a:pt x="41580" y="8570"/>
                  </a:lnTo>
                  <a:lnTo>
                    <a:pt x="41561" y="8608"/>
                  </a:lnTo>
                  <a:lnTo>
                    <a:pt x="41561" y="8628"/>
                  </a:lnTo>
                  <a:lnTo>
                    <a:pt x="41580" y="8666"/>
                  </a:lnTo>
                  <a:lnTo>
                    <a:pt x="41580" y="8685"/>
                  </a:lnTo>
                  <a:lnTo>
                    <a:pt x="41580" y="8704"/>
                  </a:lnTo>
                  <a:lnTo>
                    <a:pt x="41561" y="8877"/>
                  </a:lnTo>
                  <a:lnTo>
                    <a:pt x="41542" y="9031"/>
                  </a:lnTo>
                  <a:lnTo>
                    <a:pt x="41523" y="9185"/>
                  </a:lnTo>
                  <a:lnTo>
                    <a:pt x="41465" y="9338"/>
                  </a:lnTo>
                  <a:lnTo>
                    <a:pt x="41350" y="9607"/>
                  </a:lnTo>
                  <a:lnTo>
                    <a:pt x="41215" y="9857"/>
                  </a:lnTo>
                  <a:lnTo>
                    <a:pt x="41023" y="10049"/>
                  </a:lnTo>
                  <a:lnTo>
                    <a:pt x="40831" y="10242"/>
                  </a:lnTo>
                  <a:lnTo>
                    <a:pt x="40600" y="10376"/>
                  </a:lnTo>
                  <a:lnTo>
                    <a:pt x="40370" y="10472"/>
                  </a:lnTo>
                  <a:lnTo>
                    <a:pt x="40120" y="10549"/>
                  </a:lnTo>
                  <a:lnTo>
                    <a:pt x="39851" y="10568"/>
                  </a:lnTo>
                  <a:lnTo>
                    <a:pt x="39582" y="10530"/>
                  </a:lnTo>
                  <a:lnTo>
                    <a:pt x="39467" y="10511"/>
                  </a:lnTo>
                  <a:lnTo>
                    <a:pt x="39332" y="10472"/>
                  </a:lnTo>
                  <a:lnTo>
                    <a:pt x="39198" y="10414"/>
                  </a:lnTo>
                  <a:lnTo>
                    <a:pt x="39083" y="10357"/>
                  </a:lnTo>
                  <a:lnTo>
                    <a:pt x="38948" y="10280"/>
                  </a:lnTo>
                  <a:lnTo>
                    <a:pt x="38833" y="10184"/>
                  </a:lnTo>
                  <a:lnTo>
                    <a:pt x="38717" y="10088"/>
                  </a:lnTo>
                  <a:lnTo>
                    <a:pt x="38602" y="9973"/>
                  </a:lnTo>
                  <a:lnTo>
                    <a:pt x="38506" y="9838"/>
                  </a:lnTo>
                  <a:lnTo>
                    <a:pt x="38391" y="9684"/>
                  </a:lnTo>
                  <a:lnTo>
                    <a:pt x="38352" y="9646"/>
                  </a:lnTo>
                  <a:lnTo>
                    <a:pt x="38314" y="9627"/>
                  </a:lnTo>
                  <a:lnTo>
                    <a:pt x="38256" y="9607"/>
                  </a:lnTo>
                  <a:lnTo>
                    <a:pt x="38218" y="9627"/>
                  </a:lnTo>
                  <a:lnTo>
                    <a:pt x="38160" y="9646"/>
                  </a:lnTo>
                  <a:lnTo>
                    <a:pt x="38122" y="9665"/>
                  </a:lnTo>
                  <a:lnTo>
                    <a:pt x="38083" y="9723"/>
                  </a:lnTo>
                  <a:lnTo>
                    <a:pt x="38064" y="9761"/>
                  </a:lnTo>
                  <a:lnTo>
                    <a:pt x="38026" y="9934"/>
                  </a:lnTo>
                  <a:lnTo>
                    <a:pt x="37968" y="10088"/>
                  </a:lnTo>
                  <a:lnTo>
                    <a:pt x="37891" y="10242"/>
                  </a:lnTo>
                  <a:lnTo>
                    <a:pt x="37795" y="10357"/>
                  </a:lnTo>
                  <a:lnTo>
                    <a:pt x="37680" y="10472"/>
                  </a:lnTo>
                  <a:lnTo>
                    <a:pt x="37565" y="10568"/>
                  </a:lnTo>
                  <a:lnTo>
                    <a:pt x="37430" y="10645"/>
                  </a:lnTo>
                  <a:lnTo>
                    <a:pt x="37296" y="10703"/>
                  </a:lnTo>
                  <a:lnTo>
                    <a:pt x="37161" y="10741"/>
                  </a:lnTo>
                  <a:lnTo>
                    <a:pt x="37007" y="10760"/>
                  </a:lnTo>
                  <a:lnTo>
                    <a:pt x="36854" y="10780"/>
                  </a:lnTo>
                  <a:lnTo>
                    <a:pt x="36700" y="10760"/>
                  </a:lnTo>
                  <a:lnTo>
                    <a:pt x="36546" y="10741"/>
                  </a:lnTo>
                  <a:lnTo>
                    <a:pt x="36393" y="10703"/>
                  </a:lnTo>
                  <a:lnTo>
                    <a:pt x="36239" y="10645"/>
                  </a:lnTo>
                  <a:lnTo>
                    <a:pt x="36104" y="10549"/>
                  </a:lnTo>
                  <a:lnTo>
                    <a:pt x="36008" y="10549"/>
                  </a:lnTo>
                  <a:lnTo>
                    <a:pt x="35931" y="10491"/>
                  </a:lnTo>
                  <a:lnTo>
                    <a:pt x="35874" y="10472"/>
                  </a:lnTo>
                  <a:lnTo>
                    <a:pt x="35797" y="10453"/>
                  </a:lnTo>
                  <a:lnTo>
                    <a:pt x="35739" y="10491"/>
                  </a:lnTo>
                  <a:lnTo>
                    <a:pt x="35701" y="10530"/>
                  </a:lnTo>
                  <a:lnTo>
                    <a:pt x="35662" y="10568"/>
                  </a:lnTo>
                  <a:lnTo>
                    <a:pt x="35662" y="10645"/>
                  </a:lnTo>
                  <a:lnTo>
                    <a:pt x="35662" y="10703"/>
                  </a:lnTo>
                  <a:lnTo>
                    <a:pt x="35720" y="10760"/>
                  </a:lnTo>
                  <a:lnTo>
                    <a:pt x="35855" y="10876"/>
                  </a:lnTo>
                  <a:lnTo>
                    <a:pt x="35951" y="11010"/>
                  </a:lnTo>
                  <a:lnTo>
                    <a:pt x="36027" y="11164"/>
                  </a:lnTo>
                  <a:lnTo>
                    <a:pt x="36085" y="11298"/>
                  </a:lnTo>
                  <a:lnTo>
                    <a:pt x="36124" y="11452"/>
                  </a:lnTo>
                  <a:lnTo>
                    <a:pt x="36124" y="11606"/>
                  </a:lnTo>
                  <a:lnTo>
                    <a:pt x="36104" y="11759"/>
                  </a:lnTo>
                  <a:lnTo>
                    <a:pt x="36085" y="11894"/>
                  </a:lnTo>
                  <a:lnTo>
                    <a:pt x="36027" y="12048"/>
                  </a:lnTo>
                  <a:lnTo>
                    <a:pt x="35951" y="12182"/>
                  </a:lnTo>
                  <a:lnTo>
                    <a:pt x="35874" y="12317"/>
                  </a:lnTo>
                  <a:lnTo>
                    <a:pt x="35758" y="12432"/>
                  </a:lnTo>
                  <a:lnTo>
                    <a:pt x="35643" y="12547"/>
                  </a:lnTo>
                  <a:lnTo>
                    <a:pt x="35509" y="12643"/>
                  </a:lnTo>
                  <a:lnTo>
                    <a:pt x="35355" y="12739"/>
                  </a:lnTo>
                  <a:lnTo>
                    <a:pt x="35201" y="12797"/>
                  </a:lnTo>
                  <a:lnTo>
                    <a:pt x="34951" y="12874"/>
                  </a:lnTo>
                  <a:lnTo>
                    <a:pt x="34682" y="12912"/>
                  </a:lnTo>
                  <a:lnTo>
                    <a:pt x="34413" y="12932"/>
                  </a:lnTo>
                  <a:lnTo>
                    <a:pt x="34164" y="12893"/>
                  </a:lnTo>
                  <a:lnTo>
                    <a:pt x="33914" y="12835"/>
                  </a:lnTo>
                  <a:lnTo>
                    <a:pt x="33664" y="12759"/>
                  </a:lnTo>
                  <a:lnTo>
                    <a:pt x="33414" y="12643"/>
                  </a:lnTo>
                  <a:lnTo>
                    <a:pt x="33203" y="12509"/>
                  </a:lnTo>
                  <a:lnTo>
                    <a:pt x="33453" y="11913"/>
                  </a:lnTo>
                  <a:lnTo>
                    <a:pt x="33683" y="11318"/>
                  </a:lnTo>
                  <a:lnTo>
                    <a:pt x="33914" y="10722"/>
                  </a:lnTo>
                  <a:lnTo>
                    <a:pt x="34144" y="10126"/>
                  </a:lnTo>
                  <a:lnTo>
                    <a:pt x="34855" y="9780"/>
                  </a:lnTo>
                  <a:lnTo>
                    <a:pt x="35566" y="9396"/>
                  </a:lnTo>
                  <a:lnTo>
                    <a:pt x="36277" y="9031"/>
                  </a:lnTo>
                  <a:lnTo>
                    <a:pt x="36969" y="8628"/>
                  </a:lnTo>
                  <a:lnTo>
                    <a:pt x="37257" y="8474"/>
                  </a:lnTo>
                  <a:lnTo>
                    <a:pt x="37296" y="8493"/>
                  </a:lnTo>
                  <a:lnTo>
                    <a:pt x="37315" y="8512"/>
                  </a:lnTo>
                  <a:lnTo>
                    <a:pt x="37353" y="8493"/>
                  </a:lnTo>
                  <a:lnTo>
                    <a:pt x="37776" y="8339"/>
                  </a:lnTo>
                  <a:lnTo>
                    <a:pt x="38218" y="8205"/>
                  </a:lnTo>
                  <a:lnTo>
                    <a:pt x="38621" y="8090"/>
                  </a:lnTo>
                  <a:lnTo>
                    <a:pt x="39044" y="7974"/>
                  </a:lnTo>
                  <a:lnTo>
                    <a:pt x="39467" y="7878"/>
                  </a:lnTo>
                  <a:lnTo>
                    <a:pt x="39870" y="7782"/>
                  </a:lnTo>
                  <a:lnTo>
                    <a:pt x="40274" y="7724"/>
                  </a:lnTo>
                  <a:lnTo>
                    <a:pt x="40677" y="7667"/>
                  </a:lnTo>
                  <a:lnTo>
                    <a:pt x="41081" y="7628"/>
                  </a:lnTo>
                  <a:lnTo>
                    <a:pt x="41484" y="7590"/>
                  </a:lnTo>
                  <a:lnTo>
                    <a:pt x="42310" y="7552"/>
                  </a:lnTo>
                  <a:close/>
                  <a:moveTo>
                    <a:pt x="31531" y="14718"/>
                  </a:moveTo>
                  <a:lnTo>
                    <a:pt x="31397" y="14891"/>
                  </a:lnTo>
                  <a:lnTo>
                    <a:pt x="31243" y="15045"/>
                  </a:lnTo>
                  <a:lnTo>
                    <a:pt x="31089" y="15160"/>
                  </a:lnTo>
                  <a:lnTo>
                    <a:pt x="30897" y="15256"/>
                  </a:lnTo>
                  <a:lnTo>
                    <a:pt x="30705" y="15295"/>
                  </a:lnTo>
                  <a:lnTo>
                    <a:pt x="30513" y="15314"/>
                  </a:lnTo>
                  <a:lnTo>
                    <a:pt x="30302" y="15314"/>
                  </a:lnTo>
                  <a:lnTo>
                    <a:pt x="30071" y="15237"/>
                  </a:lnTo>
                  <a:lnTo>
                    <a:pt x="29937" y="15237"/>
                  </a:lnTo>
                  <a:lnTo>
                    <a:pt x="29879" y="15276"/>
                  </a:lnTo>
                  <a:lnTo>
                    <a:pt x="29841" y="15333"/>
                  </a:lnTo>
                  <a:lnTo>
                    <a:pt x="29725" y="15545"/>
                  </a:lnTo>
                  <a:lnTo>
                    <a:pt x="29591" y="15756"/>
                  </a:lnTo>
                  <a:lnTo>
                    <a:pt x="29418" y="15929"/>
                  </a:lnTo>
                  <a:lnTo>
                    <a:pt x="29226" y="16083"/>
                  </a:lnTo>
                  <a:lnTo>
                    <a:pt x="28995" y="16179"/>
                  </a:lnTo>
                  <a:lnTo>
                    <a:pt x="28765" y="16217"/>
                  </a:lnTo>
                  <a:lnTo>
                    <a:pt x="28572" y="16236"/>
                  </a:lnTo>
                  <a:lnTo>
                    <a:pt x="28399" y="16217"/>
                  </a:lnTo>
                  <a:lnTo>
                    <a:pt x="28246" y="16179"/>
                  </a:lnTo>
                  <a:lnTo>
                    <a:pt x="28111" y="16102"/>
                  </a:lnTo>
                  <a:lnTo>
                    <a:pt x="27996" y="15987"/>
                  </a:lnTo>
                  <a:lnTo>
                    <a:pt x="27900" y="15852"/>
                  </a:lnTo>
                  <a:lnTo>
                    <a:pt x="28246" y="15410"/>
                  </a:lnTo>
                  <a:lnTo>
                    <a:pt x="28649" y="14987"/>
                  </a:lnTo>
                  <a:lnTo>
                    <a:pt x="28668" y="14968"/>
                  </a:lnTo>
                  <a:lnTo>
                    <a:pt x="28668" y="14911"/>
                  </a:lnTo>
                  <a:lnTo>
                    <a:pt x="29379" y="14853"/>
                  </a:lnTo>
                  <a:lnTo>
                    <a:pt x="30090" y="14795"/>
                  </a:lnTo>
                  <a:lnTo>
                    <a:pt x="31531" y="14718"/>
                  </a:lnTo>
                  <a:close/>
                  <a:moveTo>
                    <a:pt x="22174" y="16063"/>
                  </a:moveTo>
                  <a:lnTo>
                    <a:pt x="22020" y="16256"/>
                  </a:lnTo>
                  <a:lnTo>
                    <a:pt x="21867" y="16448"/>
                  </a:lnTo>
                  <a:lnTo>
                    <a:pt x="21732" y="16659"/>
                  </a:lnTo>
                  <a:lnTo>
                    <a:pt x="21598" y="16870"/>
                  </a:lnTo>
                  <a:lnTo>
                    <a:pt x="21482" y="17082"/>
                  </a:lnTo>
                  <a:lnTo>
                    <a:pt x="21386" y="17312"/>
                  </a:lnTo>
                  <a:lnTo>
                    <a:pt x="21213" y="17773"/>
                  </a:lnTo>
                  <a:lnTo>
                    <a:pt x="20829" y="17754"/>
                  </a:lnTo>
                  <a:lnTo>
                    <a:pt x="20387" y="17735"/>
                  </a:lnTo>
                  <a:lnTo>
                    <a:pt x="20195" y="17716"/>
                  </a:lnTo>
                  <a:lnTo>
                    <a:pt x="20003" y="17677"/>
                  </a:lnTo>
                  <a:lnTo>
                    <a:pt x="19868" y="17639"/>
                  </a:lnTo>
                  <a:lnTo>
                    <a:pt x="19772" y="17581"/>
                  </a:lnTo>
                  <a:lnTo>
                    <a:pt x="19695" y="17485"/>
                  </a:lnTo>
                  <a:lnTo>
                    <a:pt x="19657" y="17389"/>
                  </a:lnTo>
                  <a:lnTo>
                    <a:pt x="19638" y="17274"/>
                  </a:lnTo>
                  <a:lnTo>
                    <a:pt x="19638" y="17159"/>
                  </a:lnTo>
                  <a:lnTo>
                    <a:pt x="19657" y="17063"/>
                  </a:lnTo>
                  <a:lnTo>
                    <a:pt x="19695" y="16947"/>
                  </a:lnTo>
                  <a:lnTo>
                    <a:pt x="19753" y="16832"/>
                  </a:lnTo>
                  <a:lnTo>
                    <a:pt x="19830" y="16717"/>
                  </a:lnTo>
                  <a:lnTo>
                    <a:pt x="21002" y="16371"/>
                  </a:lnTo>
                  <a:lnTo>
                    <a:pt x="22174" y="16063"/>
                  </a:lnTo>
                  <a:close/>
                  <a:moveTo>
                    <a:pt x="28188" y="14968"/>
                  </a:moveTo>
                  <a:lnTo>
                    <a:pt x="27919" y="15218"/>
                  </a:lnTo>
                  <a:lnTo>
                    <a:pt x="27689" y="15487"/>
                  </a:lnTo>
                  <a:lnTo>
                    <a:pt x="27650" y="15487"/>
                  </a:lnTo>
                  <a:lnTo>
                    <a:pt x="27612" y="15506"/>
                  </a:lnTo>
                  <a:lnTo>
                    <a:pt x="27592" y="15545"/>
                  </a:lnTo>
                  <a:lnTo>
                    <a:pt x="27592" y="15583"/>
                  </a:lnTo>
                  <a:lnTo>
                    <a:pt x="27592" y="15602"/>
                  </a:lnTo>
                  <a:lnTo>
                    <a:pt x="27381" y="15852"/>
                  </a:lnTo>
                  <a:lnTo>
                    <a:pt x="27208" y="16102"/>
                  </a:lnTo>
                  <a:lnTo>
                    <a:pt x="27035" y="16352"/>
                  </a:lnTo>
                  <a:lnTo>
                    <a:pt x="26862" y="16621"/>
                  </a:lnTo>
                  <a:lnTo>
                    <a:pt x="26785" y="16794"/>
                  </a:lnTo>
                  <a:lnTo>
                    <a:pt x="26709" y="16947"/>
                  </a:lnTo>
                  <a:lnTo>
                    <a:pt x="26574" y="17293"/>
                  </a:lnTo>
                  <a:lnTo>
                    <a:pt x="26440" y="17620"/>
                  </a:lnTo>
                  <a:lnTo>
                    <a:pt x="26363" y="17793"/>
                  </a:lnTo>
                  <a:lnTo>
                    <a:pt x="26286" y="17946"/>
                  </a:lnTo>
                  <a:lnTo>
                    <a:pt x="26055" y="18331"/>
                  </a:lnTo>
                  <a:lnTo>
                    <a:pt x="25978" y="18427"/>
                  </a:lnTo>
                  <a:lnTo>
                    <a:pt x="25902" y="18484"/>
                  </a:lnTo>
                  <a:lnTo>
                    <a:pt x="25806" y="18523"/>
                  </a:lnTo>
                  <a:lnTo>
                    <a:pt x="25671" y="18504"/>
                  </a:lnTo>
                  <a:lnTo>
                    <a:pt x="25191" y="18465"/>
                  </a:lnTo>
                  <a:lnTo>
                    <a:pt x="24883" y="18446"/>
                  </a:lnTo>
                  <a:lnTo>
                    <a:pt x="24576" y="18388"/>
                  </a:lnTo>
                  <a:lnTo>
                    <a:pt x="23942" y="18292"/>
                  </a:lnTo>
                  <a:lnTo>
                    <a:pt x="22674" y="18023"/>
                  </a:lnTo>
                  <a:lnTo>
                    <a:pt x="22059" y="17889"/>
                  </a:lnTo>
                  <a:lnTo>
                    <a:pt x="21425" y="17773"/>
                  </a:lnTo>
                  <a:lnTo>
                    <a:pt x="21540" y="17524"/>
                  </a:lnTo>
                  <a:lnTo>
                    <a:pt x="21675" y="17274"/>
                  </a:lnTo>
                  <a:lnTo>
                    <a:pt x="21828" y="17024"/>
                  </a:lnTo>
                  <a:lnTo>
                    <a:pt x="21982" y="16813"/>
                  </a:lnTo>
                  <a:lnTo>
                    <a:pt x="22309" y="16371"/>
                  </a:lnTo>
                  <a:lnTo>
                    <a:pt x="22693" y="15929"/>
                  </a:lnTo>
                  <a:lnTo>
                    <a:pt x="23980" y="15641"/>
                  </a:lnTo>
                  <a:lnTo>
                    <a:pt x="25287" y="15391"/>
                  </a:lnTo>
                  <a:lnTo>
                    <a:pt x="25075" y="15718"/>
                  </a:lnTo>
                  <a:lnTo>
                    <a:pt x="24864" y="16044"/>
                  </a:lnTo>
                  <a:lnTo>
                    <a:pt x="24672" y="16371"/>
                  </a:lnTo>
                  <a:lnTo>
                    <a:pt x="24480" y="16717"/>
                  </a:lnTo>
                  <a:lnTo>
                    <a:pt x="24153" y="17408"/>
                  </a:lnTo>
                  <a:lnTo>
                    <a:pt x="23846" y="18119"/>
                  </a:lnTo>
                  <a:lnTo>
                    <a:pt x="23826" y="18177"/>
                  </a:lnTo>
                  <a:lnTo>
                    <a:pt x="23846" y="18235"/>
                  </a:lnTo>
                  <a:lnTo>
                    <a:pt x="23903" y="18273"/>
                  </a:lnTo>
                  <a:lnTo>
                    <a:pt x="23999" y="18273"/>
                  </a:lnTo>
                  <a:lnTo>
                    <a:pt x="24038" y="18254"/>
                  </a:lnTo>
                  <a:lnTo>
                    <a:pt x="24057" y="18215"/>
                  </a:lnTo>
                  <a:lnTo>
                    <a:pt x="24403" y="17485"/>
                  </a:lnTo>
                  <a:lnTo>
                    <a:pt x="24787" y="16794"/>
                  </a:lnTo>
                  <a:lnTo>
                    <a:pt x="25191" y="16102"/>
                  </a:lnTo>
                  <a:lnTo>
                    <a:pt x="25594" y="15410"/>
                  </a:lnTo>
                  <a:lnTo>
                    <a:pt x="25613" y="15372"/>
                  </a:lnTo>
                  <a:lnTo>
                    <a:pt x="25613" y="15333"/>
                  </a:lnTo>
                  <a:lnTo>
                    <a:pt x="26901" y="15141"/>
                  </a:lnTo>
                  <a:lnTo>
                    <a:pt x="28188" y="14968"/>
                  </a:lnTo>
                  <a:close/>
                  <a:moveTo>
                    <a:pt x="35605" y="385"/>
                  </a:moveTo>
                  <a:lnTo>
                    <a:pt x="36316" y="423"/>
                  </a:lnTo>
                  <a:lnTo>
                    <a:pt x="37046" y="500"/>
                  </a:lnTo>
                  <a:lnTo>
                    <a:pt x="37757" y="615"/>
                  </a:lnTo>
                  <a:lnTo>
                    <a:pt x="38448" y="750"/>
                  </a:lnTo>
                  <a:lnTo>
                    <a:pt x="39140" y="942"/>
                  </a:lnTo>
                  <a:lnTo>
                    <a:pt x="39486" y="1057"/>
                  </a:lnTo>
                  <a:lnTo>
                    <a:pt x="39832" y="1172"/>
                  </a:lnTo>
                  <a:lnTo>
                    <a:pt x="40178" y="1307"/>
                  </a:lnTo>
                  <a:lnTo>
                    <a:pt x="40504" y="1461"/>
                  </a:lnTo>
                  <a:lnTo>
                    <a:pt x="40831" y="1614"/>
                  </a:lnTo>
                  <a:lnTo>
                    <a:pt x="41158" y="1787"/>
                  </a:lnTo>
                  <a:lnTo>
                    <a:pt x="41484" y="1979"/>
                  </a:lnTo>
                  <a:lnTo>
                    <a:pt x="41811" y="2172"/>
                  </a:lnTo>
                  <a:lnTo>
                    <a:pt x="41811" y="2229"/>
                  </a:lnTo>
                  <a:lnTo>
                    <a:pt x="41830" y="2306"/>
                  </a:lnTo>
                  <a:lnTo>
                    <a:pt x="41869" y="4227"/>
                  </a:lnTo>
                  <a:lnTo>
                    <a:pt x="41715" y="4496"/>
                  </a:lnTo>
                  <a:lnTo>
                    <a:pt x="41523" y="4746"/>
                  </a:lnTo>
                  <a:lnTo>
                    <a:pt x="41311" y="4977"/>
                  </a:lnTo>
                  <a:lnTo>
                    <a:pt x="41062" y="5188"/>
                  </a:lnTo>
                  <a:lnTo>
                    <a:pt x="40793" y="5438"/>
                  </a:lnTo>
                  <a:lnTo>
                    <a:pt x="40504" y="5669"/>
                  </a:lnTo>
                  <a:lnTo>
                    <a:pt x="40178" y="5726"/>
                  </a:lnTo>
                  <a:lnTo>
                    <a:pt x="40139" y="5745"/>
                  </a:lnTo>
                  <a:lnTo>
                    <a:pt x="40139" y="5784"/>
                  </a:lnTo>
                  <a:lnTo>
                    <a:pt x="40159" y="5822"/>
                  </a:lnTo>
                  <a:lnTo>
                    <a:pt x="40197" y="5841"/>
                  </a:lnTo>
                  <a:lnTo>
                    <a:pt x="40312" y="5822"/>
                  </a:lnTo>
                  <a:lnTo>
                    <a:pt x="40178" y="5938"/>
                  </a:lnTo>
                  <a:lnTo>
                    <a:pt x="39659" y="6303"/>
                  </a:lnTo>
                  <a:lnTo>
                    <a:pt x="39140" y="6668"/>
                  </a:lnTo>
                  <a:lnTo>
                    <a:pt x="38621" y="7014"/>
                  </a:lnTo>
                  <a:lnTo>
                    <a:pt x="38103" y="7359"/>
                  </a:lnTo>
                  <a:lnTo>
                    <a:pt x="37488" y="7724"/>
                  </a:lnTo>
                  <a:lnTo>
                    <a:pt x="36873" y="8109"/>
                  </a:lnTo>
                  <a:lnTo>
                    <a:pt x="36239" y="8455"/>
                  </a:lnTo>
                  <a:lnTo>
                    <a:pt x="35605" y="8800"/>
                  </a:lnTo>
                  <a:lnTo>
                    <a:pt x="34317" y="9473"/>
                  </a:lnTo>
                  <a:lnTo>
                    <a:pt x="33011" y="10088"/>
                  </a:lnTo>
                  <a:lnTo>
                    <a:pt x="31800" y="10645"/>
                  </a:lnTo>
                  <a:lnTo>
                    <a:pt x="30609" y="11164"/>
                  </a:lnTo>
                  <a:lnTo>
                    <a:pt x="29399" y="11663"/>
                  </a:lnTo>
                  <a:lnTo>
                    <a:pt x="28169" y="12144"/>
                  </a:lnTo>
                  <a:lnTo>
                    <a:pt x="26939" y="12605"/>
                  </a:lnTo>
                  <a:lnTo>
                    <a:pt x="25709" y="13066"/>
                  </a:lnTo>
                  <a:lnTo>
                    <a:pt x="23250" y="13969"/>
                  </a:lnTo>
                  <a:lnTo>
                    <a:pt x="20771" y="14834"/>
                  </a:lnTo>
                  <a:lnTo>
                    <a:pt x="18293" y="15679"/>
                  </a:lnTo>
                  <a:lnTo>
                    <a:pt x="15814" y="16505"/>
                  </a:lnTo>
                  <a:lnTo>
                    <a:pt x="13316" y="17293"/>
                  </a:lnTo>
                  <a:lnTo>
                    <a:pt x="12125" y="17658"/>
                  </a:lnTo>
                  <a:lnTo>
                    <a:pt x="10953" y="18023"/>
                  </a:lnTo>
                  <a:lnTo>
                    <a:pt x="10357" y="18177"/>
                  </a:lnTo>
                  <a:lnTo>
                    <a:pt x="9762" y="18331"/>
                  </a:lnTo>
                  <a:lnTo>
                    <a:pt x="9166" y="18446"/>
                  </a:lnTo>
                  <a:lnTo>
                    <a:pt x="8551" y="18561"/>
                  </a:lnTo>
                  <a:lnTo>
                    <a:pt x="7956" y="18638"/>
                  </a:lnTo>
                  <a:lnTo>
                    <a:pt x="7360" y="18677"/>
                  </a:lnTo>
                  <a:lnTo>
                    <a:pt x="6764" y="18696"/>
                  </a:lnTo>
                  <a:lnTo>
                    <a:pt x="6149" y="18677"/>
                  </a:lnTo>
                  <a:lnTo>
                    <a:pt x="5554" y="18619"/>
                  </a:lnTo>
                  <a:lnTo>
                    <a:pt x="4958" y="18523"/>
                  </a:lnTo>
                  <a:lnTo>
                    <a:pt x="4651" y="18446"/>
                  </a:lnTo>
                  <a:lnTo>
                    <a:pt x="4343" y="18369"/>
                  </a:lnTo>
                  <a:lnTo>
                    <a:pt x="4055" y="18273"/>
                  </a:lnTo>
                  <a:lnTo>
                    <a:pt x="3748" y="18158"/>
                  </a:lnTo>
                  <a:lnTo>
                    <a:pt x="3805" y="17620"/>
                  </a:lnTo>
                  <a:lnTo>
                    <a:pt x="3901" y="17082"/>
                  </a:lnTo>
                  <a:lnTo>
                    <a:pt x="4017" y="16582"/>
                  </a:lnTo>
                  <a:lnTo>
                    <a:pt x="4170" y="16083"/>
                  </a:lnTo>
                  <a:lnTo>
                    <a:pt x="4363" y="15583"/>
                  </a:lnTo>
                  <a:lnTo>
                    <a:pt x="4574" y="15103"/>
                  </a:lnTo>
                  <a:lnTo>
                    <a:pt x="4804" y="14642"/>
                  </a:lnTo>
                  <a:lnTo>
                    <a:pt x="5054" y="14180"/>
                  </a:lnTo>
                  <a:lnTo>
                    <a:pt x="5342" y="13758"/>
                  </a:lnTo>
                  <a:lnTo>
                    <a:pt x="5650" y="13316"/>
                  </a:lnTo>
                  <a:lnTo>
                    <a:pt x="5957" y="12912"/>
                  </a:lnTo>
                  <a:lnTo>
                    <a:pt x="6303" y="12490"/>
                  </a:lnTo>
                  <a:lnTo>
                    <a:pt x="6649" y="12105"/>
                  </a:lnTo>
                  <a:lnTo>
                    <a:pt x="7033" y="11721"/>
                  </a:lnTo>
                  <a:lnTo>
                    <a:pt x="7418" y="11356"/>
                  </a:lnTo>
                  <a:lnTo>
                    <a:pt x="7802" y="10991"/>
                  </a:lnTo>
                  <a:lnTo>
                    <a:pt x="8301" y="10568"/>
                  </a:lnTo>
                  <a:lnTo>
                    <a:pt x="8782" y="10184"/>
                  </a:lnTo>
                  <a:lnTo>
                    <a:pt x="9032" y="10011"/>
                  </a:lnTo>
                  <a:lnTo>
                    <a:pt x="9262" y="9838"/>
                  </a:lnTo>
                  <a:lnTo>
                    <a:pt x="9531" y="9684"/>
                  </a:lnTo>
                  <a:lnTo>
                    <a:pt x="9781" y="9550"/>
                  </a:lnTo>
                  <a:lnTo>
                    <a:pt x="10050" y="9435"/>
                  </a:lnTo>
                  <a:lnTo>
                    <a:pt x="10319" y="9358"/>
                  </a:lnTo>
                  <a:lnTo>
                    <a:pt x="10588" y="9300"/>
                  </a:lnTo>
                  <a:lnTo>
                    <a:pt x="10876" y="9262"/>
                  </a:lnTo>
                  <a:lnTo>
                    <a:pt x="11184" y="9281"/>
                  </a:lnTo>
                  <a:lnTo>
                    <a:pt x="11472" y="9300"/>
                  </a:lnTo>
                  <a:lnTo>
                    <a:pt x="11798" y="9377"/>
                  </a:lnTo>
                  <a:lnTo>
                    <a:pt x="12125" y="9492"/>
                  </a:lnTo>
                  <a:lnTo>
                    <a:pt x="12702" y="9761"/>
                  </a:lnTo>
                  <a:lnTo>
                    <a:pt x="13278" y="10030"/>
                  </a:lnTo>
                  <a:lnTo>
                    <a:pt x="13854" y="10338"/>
                  </a:lnTo>
                  <a:lnTo>
                    <a:pt x="14412" y="10645"/>
                  </a:lnTo>
                  <a:lnTo>
                    <a:pt x="15545" y="11279"/>
                  </a:lnTo>
                  <a:lnTo>
                    <a:pt x="16102" y="11606"/>
                  </a:lnTo>
                  <a:lnTo>
                    <a:pt x="16660" y="11894"/>
                  </a:lnTo>
                  <a:lnTo>
                    <a:pt x="16717" y="11913"/>
                  </a:lnTo>
                  <a:lnTo>
                    <a:pt x="16756" y="11913"/>
                  </a:lnTo>
                  <a:lnTo>
                    <a:pt x="16813" y="11894"/>
                  </a:lnTo>
                  <a:lnTo>
                    <a:pt x="16852" y="11856"/>
                  </a:lnTo>
                  <a:lnTo>
                    <a:pt x="16871" y="11817"/>
                  </a:lnTo>
                  <a:lnTo>
                    <a:pt x="16890" y="11759"/>
                  </a:lnTo>
                  <a:lnTo>
                    <a:pt x="16890" y="11702"/>
                  </a:lnTo>
                  <a:lnTo>
                    <a:pt x="16852" y="11663"/>
                  </a:lnTo>
                  <a:lnTo>
                    <a:pt x="15372" y="9780"/>
                  </a:lnTo>
                  <a:lnTo>
                    <a:pt x="15199" y="9569"/>
                  </a:lnTo>
                  <a:lnTo>
                    <a:pt x="14969" y="9319"/>
                  </a:lnTo>
                  <a:lnTo>
                    <a:pt x="14719" y="9050"/>
                  </a:lnTo>
                  <a:lnTo>
                    <a:pt x="14469" y="8762"/>
                  </a:lnTo>
                  <a:lnTo>
                    <a:pt x="14239" y="8455"/>
                  </a:lnTo>
                  <a:lnTo>
                    <a:pt x="14143" y="8301"/>
                  </a:lnTo>
                  <a:lnTo>
                    <a:pt x="14066" y="8166"/>
                  </a:lnTo>
                  <a:lnTo>
                    <a:pt x="13989" y="8013"/>
                  </a:lnTo>
                  <a:lnTo>
                    <a:pt x="13950" y="7878"/>
                  </a:lnTo>
                  <a:lnTo>
                    <a:pt x="13931" y="7744"/>
                  </a:lnTo>
                  <a:lnTo>
                    <a:pt x="13931" y="7628"/>
                  </a:lnTo>
                  <a:lnTo>
                    <a:pt x="13970" y="7494"/>
                  </a:lnTo>
                  <a:lnTo>
                    <a:pt x="14046" y="7379"/>
                  </a:lnTo>
                  <a:lnTo>
                    <a:pt x="14143" y="7263"/>
                  </a:lnTo>
                  <a:lnTo>
                    <a:pt x="14277" y="7148"/>
                  </a:lnTo>
                  <a:lnTo>
                    <a:pt x="14412" y="7052"/>
                  </a:lnTo>
                  <a:lnTo>
                    <a:pt x="14565" y="6937"/>
                  </a:lnTo>
                  <a:lnTo>
                    <a:pt x="14930" y="6745"/>
                  </a:lnTo>
                  <a:lnTo>
                    <a:pt x="15295" y="6552"/>
                  </a:lnTo>
                  <a:lnTo>
                    <a:pt x="15660" y="6399"/>
                  </a:lnTo>
                  <a:lnTo>
                    <a:pt x="16218" y="6149"/>
                  </a:lnTo>
                  <a:lnTo>
                    <a:pt x="16813" y="5861"/>
                  </a:lnTo>
                  <a:lnTo>
                    <a:pt x="17390" y="5592"/>
                  </a:lnTo>
                  <a:lnTo>
                    <a:pt x="17985" y="5323"/>
                  </a:lnTo>
                  <a:lnTo>
                    <a:pt x="18600" y="5073"/>
                  </a:lnTo>
                  <a:lnTo>
                    <a:pt x="19177" y="4842"/>
                  </a:lnTo>
                  <a:lnTo>
                    <a:pt x="19792" y="4612"/>
                  </a:lnTo>
                  <a:lnTo>
                    <a:pt x="20099" y="4496"/>
                  </a:lnTo>
                  <a:lnTo>
                    <a:pt x="20406" y="4400"/>
                  </a:lnTo>
                  <a:lnTo>
                    <a:pt x="20714" y="4343"/>
                  </a:lnTo>
                  <a:lnTo>
                    <a:pt x="21021" y="4285"/>
                  </a:lnTo>
                  <a:lnTo>
                    <a:pt x="21213" y="4266"/>
                  </a:lnTo>
                  <a:lnTo>
                    <a:pt x="21386" y="4247"/>
                  </a:lnTo>
                  <a:lnTo>
                    <a:pt x="21751" y="4266"/>
                  </a:lnTo>
                  <a:lnTo>
                    <a:pt x="22097" y="4324"/>
                  </a:lnTo>
                  <a:lnTo>
                    <a:pt x="22443" y="4420"/>
                  </a:lnTo>
                  <a:lnTo>
                    <a:pt x="22770" y="4535"/>
                  </a:lnTo>
                  <a:lnTo>
                    <a:pt x="23096" y="4669"/>
                  </a:lnTo>
                  <a:lnTo>
                    <a:pt x="23769" y="4958"/>
                  </a:lnTo>
                  <a:lnTo>
                    <a:pt x="28265" y="7033"/>
                  </a:lnTo>
                  <a:lnTo>
                    <a:pt x="28323" y="7052"/>
                  </a:lnTo>
                  <a:lnTo>
                    <a:pt x="28380" y="7033"/>
                  </a:lnTo>
                  <a:lnTo>
                    <a:pt x="28438" y="7033"/>
                  </a:lnTo>
                  <a:lnTo>
                    <a:pt x="28476" y="6994"/>
                  </a:lnTo>
                  <a:lnTo>
                    <a:pt x="28515" y="6956"/>
                  </a:lnTo>
                  <a:lnTo>
                    <a:pt x="28534" y="6898"/>
                  </a:lnTo>
                  <a:lnTo>
                    <a:pt x="28534" y="6841"/>
                  </a:lnTo>
                  <a:lnTo>
                    <a:pt x="28515" y="6783"/>
                  </a:lnTo>
                  <a:lnTo>
                    <a:pt x="28284" y="6303"/>
                  </a:lnTo>
                  <a:lnTo>
                    <a:pt x="28015" y="5803"/>
                  </a:lnTo>
                  <a:lnTo>
                    <a:pt x="27746" y="5323"/>
                  </a:lnTo>
                  <a:lnTo>
                    <a:pt x="27458" y="4862"/>
                  </a:lnTo>
                  <a:lnTo>
                    <a:pt x="26997" y="4189"/>
                  </a:lnTo>
                  <a:lnTo>
                    <a:pt x="26497" y="3536"/>
                  </a:lnTo>
                  <a:lnTo>
                    <a:pt x="26113" y="3113"/>
                  </a:lnTo>
                  <a:lnTo>
                    <a:pt x="26151" y="3075"/>
                  </a:lnTo>
                  <a:lnTo>
                    <a:pt x="26171" y="3036"/>
                  </a:lnTo>
                  <a:lnTo>
                    <a:pt x="26171" y="2998"/>
                  </a:lnTo>
                  <a:lnTo>
                    <a:pt x="26151" y="2940"/>
                  </a:lnTo>
                  <a:lnTo>
                    <a:pt x="26132" y="2902"/>
                  </a:lnTo>
                  <a:lnTo>
                    <a:pt x="26094" y="2882"/>
                  </a:lnTo>
                  <a:lnTo>
                    <a:pt x="26036" y="2863"/>
                  </a:lnTo>
                  <a:lnTo>
                    <a:pt x="25978" y="2863"/>
                  </a:lnTo>
                  <a:lnTo>
                    <a:pt x="25902" y="2882"/>
                  </a:lnTo>
                  <a:lnTo>
                    <a:pt x="25806" y="2767"/>
                  </a:lnTo>
                  <a:lnTo>
                    <a:pt x="25786" y="2710"/>
                  </a:lnTo>
                  <a:lnTo>
                    <a:pt x="25786" y="2633"/>
                  </a:lnTo>
                  <a:lnTo>
                    <a:pt x="25825" y="2575"/>
                  </a:lnTo>
                  <a:lnTo>
                    <a:pt x="25882" y="2498"/>
                  </a:lnTo>
                  <a:lnTo>
                    <a:pt x="25959" y="2441"/>
                  </a:lnTo>
                  <a:lnTo>
                    <a:pt x="26171" y="2287"/>
                  </a:lnTo>
                  <a:lnTo>
                    <a:pt x="26440" y="2152"/>
                  </a:lnTo>
                  <a:lnTo>
                    <a:pt x="26747" y="2018"/>
                  </a:lnTo>
                  <a:lnTo>
                    <a:pt x="27112" y="1903"/>
                  </a:lnTo>
                  <a:lnTo>
                    <a:pt x="27900" y="1653"/>
                  </a:lnTo>
                  <a:lnTo>
                    <a:pt x="28726" y="1422"/>
                  </a:lnTo>
                  <a:lnTo>
                    <a:pt x="29514" y="1230"/>
                  </a:lnTo>
                  <a:lnTo>
                    <a:pt x="30551" y="999"/>
                  </a:lnTo>
                  <a:lnTo>
                    <a:pt x="31262" y="846"/>
                  </a:lnTo>
                  <a:lnTo>
                    <a:pt x="31973" y="692"/>
                  </a:lnTo>
                  <a:lnTo>
                    <a:pt x="32703" y="577"/>
                  </a:lnTo>
                  <a:lnTo>
                    <a:pt x="33414" y="481"/>
                  </a:lnTo>
                  <a:lnTo>
                    <a:pt x="34144" y="423"/>
                  </a:lnTo>
                  <a:lnTo>
                    <a:pt x="34875" y="385"/>
                  </a:lnTo>
                  <a:close/>
                  <a:moveTo>
                    <a:pt x="3517" y="17293"/>
                  </a:moveTo>
                  <a:lnTo>
                    <a:pt x="3459" y="17697"/>
                  </a:lnTo>
                  <a:lnTo>
                    <a:pt x="3421" y="18139"/>
                  </a:lnTo>
                  <a:lnTo>
                    <a:pt x="3440" y="18158"/>
                  </a:lnTo>
                  <a:lnTo>
                    <a:pt x="3421" y="18215"/>
                  </a:lnTo>
                  <a:lnTo>
                    <a:pt x="3440" y="18254"/>
                  </a:lnTo>
                  <a:lnTo>
                    <a:pt x="3459" y="18273"/>
                  </a:lnTo>
                  <a:lnTo>
                    <a:pt x="3805" y="18465"/>
                  </a:lnTo>
                  <a:lnTo>
                    <a:pt x="4151" y="18638"/>
                  </a:lnTo>
                  <a:lnTo>
                    <a:pt x="4497" y="18773"/>
                  </a:lnTo>
                  <a:lnTo>
                    <a:pt x="4843" y="18888"/>
                  </a:lnTo>
                  <a:lnTo>
                    <a:pt x="4343" y="19234"/>
                  </a:lnTo>
                  <a:lnTo>
                    <a:pt x="3844" y="19618"/>
                  </a:lnTo>
                  <a:lnTo>
                    <a:pt x="3383" y="20022"/>
                  </a:lnTo>
                  <a:lnTo>
                    <a:pt x="2941" y="20444"/>
                  </a:lnTo>
                  <a:lnTo>
                    <a:pt x="2537" y="20905"/>
                  </a:lnTo>
                  <a:lnTo>
                    <a:pt x="2153" y="21386"/>
                  </a:lnTo>
                  <a:lnTo>
                    <a:pt x="1788" y="21885"/>
                  </a:lnTo>
                  <a:lnTo>
                    <a:pt x="1461" y="22404"/>
                  </a:lnTo>
                  <a:lnTo>
                    <a:pt x="1288" y="22250"/>
                  </a:lnTo>
                  <a:lnTo>
                    <a:pt x="1135" y="22097"/>
                  </a:lnTo>
                  <a:lnTo>
                    <a:pt x="981" y="21943"/>
                  </a:lnTo>
                  <a:lnTo>
                    <a:pt x="866" y="21789"/>
                  </a:lnTo>
                  <a:lnTo>
                    <a:pt x="789" y="21636"/>
                  </a:lnTo>
                  <a:lnTo>
                    <a:pt x="731" y="21482"/>
                  </a:lnTo>
                  <a:lnTo>
                    <a:pt x="693" y="21328"/>
                  </a:lnTo>
                  <a:lnTo>
                    <a:pt x="712" y="21174"/>
                  </a:lnTo>
                  <a:lnTo>
                    <a:pt x="731" y="21078"/>
                  </a:lnTo>
                  <a:lnTo>
                    <a:pt x="789" y="20944"/>
                  </a:lnTo>
                  <a:lnTo>
                    <a:pt x="904" y="20713"/>
                  </a:lnTo>
                  <a:lnTo>
                    <a:pt x="1077" y="20463"/>
                  </a:lnTo>
                  <a:lnTo>
                    <a:pt x="1269" y="20214"/>
                  </a:lnTo>
                  <a:lnTo>
                    <a:pt x="1673" y="19733"/>
                  </a:lnTo>
                  <a:lnTo>
                    <a:pt x="1846" y="19522"/>
                  </a:lnTo>
                  <a:lnTo>
                    <a:pt x="1999" y="19330"/>
                  </a:lnTo>
                  <a:lnTo>
                    <a:pt x="3517" y="17293"/>
                  </a:lnTo>
                  <a:close/>
                  <a:moveTo>
                    <a:pt x="5227" y="19003"/>
                  </a:moveTo>
                  <a:lnTo>
                    <a:pt x="5592" y="19080"/>
                  </a:lnTo>
                  <a:lnTo>
                    <a:pt x="5938" y="19118"/>
                  </a:lnTo>
                  <a:lnTo>
                    <a:pt x="6303" y="19157"/>
                  </a:lnTo>
                  <a:lnTo>
                    <a:pt x="6668" y="19176"/>
                  </a:lnTo>
                  <a:lnTo>
                    <a:pt x="7398" y="19176"/>
                  </a:lnTo>
                  <a:lnTo>
                    <a:pt x="7763" y="19138"/>
                  </a:lnTo>
                  <a:lnTo>
                    <a:pt x="8129" y="19099"/>
                  </a:lnTo>
                  <a:lnTo>
                    <a:pt x="7437" y="19541"/>
                  </a:lnTo>
                  <a:lnTo>
                    <a:pt x="6764" y="20002"/>
                  </a:lnTo>
                  <a:lnTo>
                    <a:pt x="6130" y="20502"/>
                  </a:lnTo>
                  <a:lnTo>
                    <a:pt x="5515" y="21040"/>
                  </a:lnTo>
                  <a:lnTo>
                    <a:pt x="5227" y="21328"/>
                  </a:lnTo>
                  <a:lnTo>
                    <a:pt x="4939" y="21616"/>
                  </a:lnTo>
                  <a:lnTo>
                    <a:pt x="4651" y="21905"/>
                  </a:lnTo>
                  <a:lnTo>
                    <a:pt x="4382" y="22212"/>
                  </a:lnTo>
                  <a:lnTo>
                    <a:pt x="4132" y="22539"/>
                  </a:lnTo>
                  <a:lnTo>
                    <a:pt x="3882" y="22846"/>
                  </a:lnTo>
                  <a:lnTo>
                    <a:pt x="3632" y="23192"/>
                  </a:lnTo>
                  <a:lnTo>
                    <a:pt x="3402" y="23519"/>
                  </a:lnTo>
                  <a:lnTo>
                    <a:pt x="3402" y="23557"/>
                  </a:lnTo>
                  <a:lnTo>
                    <a:pt x="2941" y="23326"/>
                  </a:lnTo>
                  <a:lnTo>
                    <a:pt x="2480" y="23077"/>
                  </a:lnTo>
                  <a:lnTo>
                    <a:pt x="2038" y="22808"/>
                  </a:lnTo>
                  <a:lnTo>
                    <a:pt x="1615" y="22519"/>
                  </a:lnTo>
                  <a:lnTo>
                    <a:pt x="1999" y="22001"/>
                  </a:lnTo>
                  <a:lnTo>
                    <a:pt x="2403" y="21520"/>
                  </a:lnTo>
                  <a:lnTo>
                    <a:pt x="2825" y="21040"/>
                  </a:lnTo>
                  <a:lnTo>
                    <a:pt x="3248" y="20598"/>
                  </a:lnTo>
                  <a:lnTo>
                    <a:pt x="3709" y="20156"/>
                  </a:lnTo>
                  <a:lnTo>
                    <a:pt x="4190" y="19753"/>
                  </a:lnTo>
                  <a:lnTo>
                    <a:pt x="4708" y="19368"/>
                  </a:lnTo>
                  <a:lnTo>
                    <a:pt x="5227" y="19003"/>
                  </a:lnTo>
                  <a:close/>
                  <a:moveTo>
                    <a:pt x="44309" y="7648"/>
                  </a:moveTo>
                  <a:lnTo>
                    <a:pt x="44443" y="7667"/>
                  </a:lnTo>
                  <a:lnTo>
                    <a:pt x="44386" y="7993"/>
                  </a:lnTo>
                  <a:lnTo>
                    <a:pt x="44309" y="8320"/>
                  </a:lnTo>
                  <a:lnTo>
                    <a:pt x="44232" y="8628"/>
                  </a:lnTo>
                  <a:lnTo>
                    <a:pt x="44136" y="8935"/>
                  </a:lnTo>
                  <a:lnTo>
                    <a:pt x="44040" y="9242"/>
                  </a:lnTo>
                  <a:lnTo>
                    <a:pt x="43924" y="9550"/>
                  </a:lnTo>
                  <a:lnTo>
                    <a:pt x="43655" y="10145"/>
                  </a:lnTo>
                  <a:lnTo>
                    <a:pt x="43367" y="10703"/>
                  </a:lnTo>
                  <a:lnTo>
                    <a:pt x="43041" y="11260"/>
                  </a:lnTo>
                  <a:lnTo>
                    <a:pt x="42676" y="11798"/>
                  </a:lnTo>
                  <a:lnTo>
                    <a:pt x="42272" y="12317"/>
                  </a:lnTo>
                  <a:lnTo>
                    <a:pt x="41849" y="12797"/>
                  </a:lnTo>
                  <a:lnTo>
                    <a:pt x="41407" y="13277"/>
                  </a:lnTo>
                  <a:lnTo>
                    <a:pt x="40946" y="13738"/>
                  </a:lnTo>
                  <a:lnTo>
                    <a:pt x="40466" y="14200"/>
                  </a:lnTo>
                  <a:lnTo>
                    <a:pt x="39986" y="14622"/>
                  </a:lnTo>
                  <a:lnTo>
                    <a:pt x="39467" y="15045"/>
                  </a:lnTo>
                  <a:lnTo>
                    <a:pt x="38967" y="15429"/>
                  </a:lnTo>
                  <a:lnTo>
                    <a:pt x="38448" y="15814"/>
                  </a:lnTo>
                  <a:lnTo>
                    <a:pt x="37891" y="16217"/>
                  </a:lnTo>
                  <a:lnTo>
                    <a:pt x="37315" y="16601"/>
                  </a:lnTo>
                  <a:lnTo>
                    <a:pt x="36758" y="16966"/>
                  </a:lnTo>
                  <a:lnTo>
                    <a:pt x="36162" y="17312"/>
                  </a:lnTo>
                  <a:lnTo>
                    <a:pt x="35586" y="17658"/>
                  </a:lnTo>
                  <a:lnTo>
                    <a:pt x="34990" y="17985"/>
                  </a:lnTo>
                  <a:lnTo>
                    <a:pt x="34394" y="18311"/>
                  </a:lnTo>
                  <a:lnTo>
                    <a:pt x="33779" y="18619"/>
                  </a:lnTo>
                  <a:lnTo>
                    <a:pt x="32550" y="19195"/>
                  </a:lnTo>
                  <a:lnTo>
                    <a:pt x="31301" y="19753"/>
                  </a:lnTo>
                  <a:lnTo>
                    <a:pt x="30052" y="20271"/>
                  </a:lnTo>
                  <a:lnTo>
                    <a:pt x="28784" y="20771"/>
                  </a:lnTo>
                  <a:lnTo>
                    <a:pt x="26401" y="21655"/>
                  </a:lnTo>
                  <a:lnTo>
                    <a:pt x="25210" y="22077"/>
                  </a:lnTo>
                  <a:lnTo>
                    <a:pt x="23999" y="22481"/>
                  </a:lnTo>
                  <a:lnTo>
                    <a:pt x="22789" y="22865"/>
                  </a:lnTo>
                  <a:lnTo>
                    <a:pt x="21578" y="23250"/>
                  </a:lnTo>
                  <a:lnTo>
                    <a:pt x="20349" y="23595"/>
                  </a:lnTo>
                  <a:lnTo>
                    <a:pt x="19138" y="23922"/>
                  </a:lnTo>
                  <a:lnTo>
                    <a:pt x="17832" y="24229"/>
                  </a:lnTo>
                  <a:lnTo>
                    <a:pt x="17159" y="24383"/>
                  </a:lnTo>
                  <a:lnTo>
                    <a:pt x="16448" y="24518"/>
                  </a:lnTo>
                  <a:lnTo>
                    <a:pt x="15718" y="24652"/>
                  </a:lnTo>
                  <a:lnTo>
                    <a:pt x="14969" y="24748"/>
                  </a:lnTo>
                  <a:lnTo>
                    <a:pt x="14239" y="24825"/>
                  </a:lnTo>
                  <a:lnTo>
                    <a:pt x="13489" y="24864"/>
                  </a:lnTo>
                  <a:lnTo>
                    <a:pt x="12740" y="24883"/>
                  </a:lnTo>
                  <a:lnTo>
                    <a:pt x="12010" y="24864"/>
                  </a:lnTo>
                  <a:lnTo>
                    <a:pt x="11645" y="24825"/>
                  </a:lnTo>
                  <a:lnTo>
                    <a:pt x="11299" y="24787"/>
                  </a:lnTo>
                  <a:lnTo>
                    <a:pt x="10934" y="24729"/>
                  </a:lnTo>
                  <a:lnTo>
                    <a:pt x="10588" y="24671"/>
                  </a:lnTo>
                  <a:lnTo>
                    <a:pt x="10242" y="24595"/>
                  </a:lnTo>
                  <a:lnTo>
                    <a:pt x="9915" y="24498"/>
                  </a:lnTo>
                  <a:lnTo>
                    <a:pt x="9589" y="24402"/>
                  </a:lnTo>
                  <a:lnTo>
                    <a:pt x="9262" y="24268"/>
                  </a:lnTo>
                  <a:lnTo>
                    <a:pt x="8955" y="24133"/>
                  </a:lnTo>
                  <a:lnTo>
                    <a:pt x="8647" y="23980"/>
                  </a:lnTo>
                  <a:lnTo>
                    <a:pt x="8359" y="23807"/>
                  </a:lnTo>
                  <a:lnTo>
                    <a:pt x="8071" y="23634"/>
                  </a:lnTo>
                  <a:lnTo>
                    <a:pt x="8205" y="23615"/>
                  </a:lnTo>
                  <a:lnTo>
                    <a:pt x="8321" y="23576"/>
                  </a:lnTo>
                  <a:lnTo>
                    <a:pt x="8455" y="23538"/>
                  </a:lnTo>
                  <a:lnTo>
                    <a:pt x="8590" y="23480"/>
                  </a:lnTo>
                  <a:lnTo>
                    <a:pt x="8667" y="23422"/>
                  </a:lnTo>
                  <a:lnTo>
                    <a:pt x="8743" y="23346"/>
                  </a:lnTo>
                  <a:lnTo>
                    <a:pt x="8897" y="23192"/>
                  </a:lnTo>
                  <a:lnTo>
                    <a:pt x="9012" y="23038"/>
                  </a:lnTo>
                  <a:lnTo>
                    <a:pt x="9128" y="22865"/>
                  </a:lnTo>
                  <a:lnTo>
                    <a:pt x="9243" y="22712"/>
                  </a:lnTo>
                  <a:lnTo>
                    <a:pt x="9377" y="22577"/>
                  </a:lnTo>
                  <a:lnTo>
                    <a:pt x="9454" y="22519"/>
                  </a:lnTo>
                  <a:lnTo>
                    <a:pt x="9531" y="22462"/>
                  </a:lnTo>
                  <a:lnTo>
                    <a:pt x="9627" y="22423"/>
                  </a:lnTo>
                  <a:lnTo>
                    <a:pt x="9743" y="22404"/>
                  </a:lnTo>
                  <a:lnTo>
                    <a:pt x="9954" y="22366"/>
                  </a:lnTo>
                  <a:lnTo>
                    <a:pt x="10146" y="22366"/>
                  </a:lnTo>
                  <a:lnTo>
                    <a:pt x="10550" y="22346"/>
                  </a:lnTo>
                  <a:lnTo>
                    <a:pt x="10742" y="22308"/>
                  </a:lnTo>
                  <a:lnTo>
                    <a:pt x="10915" y="22270"/>
                  </a:lnTo>
                  <a:lnTo>
                    <a:pt x="11107" y="22174"/>
                  </a:lnTo>
                  <a:lnTo>
                    <a:pt x="11280" y="22039"/>
                  </a:lnTo>
                  <a:lnTo>
                    <a:pt x="11357" y="21943"/>
                  </a:lnTo>
                  <a:lnTo>
                    <a:pt x="11433" y="21847"/>
                  </a:lnTo>
                  <a:lnTo>
                    <a:pt x="11491" y="21751"/>
                  </a:lnTo>
                  <a:lnTo>
                    <a:pt x="11549" y="21655"/>
                  </a:lnTo>
                  <a:lnTo>
                    <a:pt x="11587" y="21559"/>
                  </a:lnTo>
                  <a:lnTo>
                    <a:pt x="11606" y="21443"/>
                  </a:lnTo>
                  <a:lnTo>
                    <a:pt x="11626" y="21328"/>
                  </a:lnTo>
                  <a:lnTo>
                    <a:pt x="11626" y="21213"/>
                  </a:lnTo>
                  <a:lnTo>
                    <a:pt x="11875" y="21367"/>
                  </a:lnTo>
                  <a:lnTo>
                    <a:pt x="12144" y="21482"/>
                  </a:lnTo>
                  <a:lnTo>
                    <a:pt x="12433" y="21578"/>
                  </a:lnTo>
                  <a:lnTo>
                    <a:pt x="12721" y="21636"/>
                  </a:lnTo>
                  <a:lnTo>
                    <a:pt x="13009" y="21674"/>
                  </a:lnTo>
                  <a:lnTo>
                    <a:pt x="13566" y="21674"/>
                  </a:lnTo>
                  <a:lnTo>
                    <a:pt x="13854" y="21616"/>
                  </a:lnTo>
                  <a:lnTo>
                    <a:pt x="14123" y="21539"/>
                  </a:lnTo>
                  <a:lnTo>
                    <a:pt x="14392" y="21443"/>
                  </a:lnTo>
                  <a:lnTo>
                    <a:pt x="14623" y="21309"/>
                  </a:lnTo>
                  <a:lnTo>
                    <a:pt x="14853" y="21136"/>
                  </a:lnTo>
                  <a:lnTo>
                    <a:pt x="15065" y="20944"/>
                  </a:lnTo>
                  <a:lnTo>
                    <a:pt x="15257" y="20732"/>
                  </a:lnTo>
                  <a:lnTo>
                    <a:pt x="15411" y="20463"/>
                  </a:lnTo>
                  <a:lnTo>
                    <a:pt x="15545" y="20175"/>
                  </a:lnTo>
                  <a:lnTo>
                    <a:pt x="15564" y="20098"/>
                  </a:lnTo>
                  <a:lnTo>
                    <a:pt x="15584" y="20022"/>
                  </a:lnTo>
                  <a:lnTo>
                    <a:pt x="15584" y="19906"/>
                  </a:lnTo>
                  <a:lnTo>
                    <a:pt x="15584" y="19829"/>
                  </a:lnTo>
                  <a:lnTo>
                    <a:pt x="15622" y="19791"/>
                  </a:lnTo>
                  <a:lnTo>
                    <a:pt x="15660" y="19753"/>
                  </a:lnTo>
                  <a:lnTo>
                    <a:pt x="15757" y="19733"/>
                  </a:lnTo>
                  <a:lnTo>
                    <a:pt x="15872" y="19733"/>
                  </a:lnTo>
                  <a:lnTo>
                    <a:pt x="16198" y="19791"/>
                  </a:lnTo>
                  <a:lnTo>
                    <a:pt x="16544" y="19849"/>
                  </a:lnTo>
                  <a:lnTo>
                    <a:pt x="16679" y="19849"/>
                  </a:lnTo>
                  <a:lnTo>
                    <a:pt x="16813" y="19829"/>
                  </a:lnTo>
                  <a:lnTo>
                    <a:pt x="16967" y="19791"/>
                  </a:lnTo>
                  <a:lnTo>
                    <a:pt x="17121" y="19714"/>
                  </a:lnTo>
                  <a:lnTo>
                    <a:pt x="17236" y="19637"/>
                  </a:lnTo>
                  <a:lnTo>
                    <a:pt x="17351" y="19560"/>
                  </a:lnTo>
                  <a:lnTo>
                    <a:pt x="17467" y="19445"/>
                  </a:lnTo>
                  <a:lnTo>
                    <a:pt x="17543" y="19330"/>
                  </a:lnTo>
                  <a:lnTo>
                    <a:pt x="17601" y="19215"/>
                  </a:lnTo>
                  <a:lnTo>
                    <a:pt x="17659" y="19080"/>
                  </a:lnTo>
                  <a:lnTo>
                    <a:pt x="17870" y="19253"/>
                  </a:lnTo>
                  <a:lnTo>
                    <a:pt x="18081" y="19407"/>
                  </a:lnTo>
                  <a:lnTo>
                    <a:pt x="18312" y="19522"/>
                  </a:lnTo>
                  <a:lnTo>
                    <a:pt x="18543" y="19599"/>
                  </a:lnTo>
                  <a:lnTo>
                    <a:pt x="18792" y="19656"/>
                  </a:lnTo>
                  <a:lnTo>
                    <a:pt x="19042" y="19676"/>
                  </a:lnTo>
                  <a:lnTo>
                    <a:pt x="19292" y="19676"/>
                  </a:lnTo>
                  <a:lnTo>
                    <a:pt x="19542" y="19637"/>
                  </a:lnTo>
                  <a:lnTo>
                    <a:pt x="19792" y="19580"/>
                  </a:lnTo>
                  <a:lnTo>
                    <a:pt x="20041" y="19484"/>
                  </a:lnTo>
                  <a:lnTo>
                    <a:pt x="20272" y="19368"/>
                  </a:lnTo>
                  <a:lnTo>
                    <a:pt x="20483" y="19234"/>
                  </a:lnTo>
                  <a:lnTo>
                    <a:pt x="20675" y="19061"/>
                  </a:lnTo>
                  <a:lnTo>
                    <a:pt x="20868" y="18869"/>
                  </a:lnTo>
                  <a:lnTo>
                    <a:pt x="21021" y="18638"/>
                  </a:lnTo>
                  <a:lnTo>
                    <a:pt x="21156" y="18408"/>
                  </a:lnTo>
                  <a:lnTo>
                    <a:pt x="21175" y="18311"/>
                  </a:lnTo>
                  <a:lnTo>
                    <a:pt x="21156" y="18254"/>
                  </a:lnTo>
                  <a:lnTo>
                    <a:pt x="21117" y="18196"/>
                  </a:lnTo>
                  <a:lnTo>
                    <a:pt x="21040" y="18158"/>
                  </a:lnTo>
                  <a:lnTo>
                    <a:pt x="20983" y="18158"/>
                  </a:lnTo>
                  <a:lnTo>
                    <a:pt x="20925" y="18177"/>
                  </a:lnTo>
                  <a:lnTo>
                    <a:pt x="20887" y="18196"/>
                  </a:lnTo>
                  <a:lnTo>
                    <a:pt x="20848" y="18254"/>
                  </a:lnTo>
                  <a:lnTo>
                    <a:pt x="20714" y="18484"/>
                  </a:lnTo>
                  <a:lnTo>
                    <a:pt x="20560" y="18696"/>
                  </a:lnTo>
                  <a:lnTo>
                    <a:pt x="20406" y="18869"/>
                  </a:lnTo>
                  <a:lnTo>
                    <a:pt x="20214" y="19022"/>
                  </a:lnTo>
                  <a:lnTo>
                    <a:pt x="20022" y="19138"/>
                  </a:lnTo>
                  <a:lnTo>
                    <a:pt x="19830" y="19234"/>
                  </a:lnTo>
                  <a:lnTo>
                    <a:pt x="19619" y="19311"/>
                  </a:lnTo>
                  <a:lnTo>
                    <a:pt x="19407" y="19349"/>
                  </a:lnTo>
                  <a:lnTo>
                    <a:pt x="19196" y="19368"/>
                  </a:lnTo>
                  <a:lnTo>
                    <a:pt x="18965" y="19368"/>
                  </a:lnTo>
                  <a:lnTo>
                    <a:pt x="18754" y="19330"/>
                  </a:lnTo>
                  <a:lnTo>
                    <a:pt x="18523" y="19272"/>
                  </a:lnTo>
                  <a:lnTo>
                    <a:pt x="18312" y="19176"/>
                  </a:lnTo>
                  <a:lnTo>
                    <a:pt x="18101" y="19080"/>
                  </a:lnTo>
                  <a:lnTo>
                    <a:pt x="17909" y="18946"/>
                  </a:lnTo>
                  <a:lnTo>
                    <a:pt x="17716" y="18773"/>
                  </a:lnTo>
                  <a:lnTo>
                    <a:pt x="17716" y="18600"/>
                  </a:lnTo>
                  <a:lnTo>
                    <a:pt x="17697" y="18542"/>
                  </a:lnTo>
                  <a:lnTo>
                    <a:pt x="17659" y="18504"/>
                  </a:lnTo>
                  <a:lnTo>
                    <a:pt x="17620" y="18465"/>
                  </a:lnTo>
                  <a:lnTo>
                    <a:pt x="17524" y="18465"/>
                  </a:lnTo>
                  <a:lnTo>
                    <a:pt x="17467" y="18504"/>
                  </a:lnTo>
                  <a:lnTo>
                    <a:pt x="17428" y="18542"/>
                  </a:lnTo>
                  <a:lnTo>
                    <a:pt x="17409" y="18600"/>
                  </a:lnTo>
                  <a:lnTo>
                    <a:pt x="17390" y="18619"/>
                  </a:lnTo>
                  <a:lnTo>
                    <a:pt x="17371" y="18657"/>
                  </a:lnTo>
                  <a:lnTo>
                    <a:pt x="17371" y="18696"/>
                  </a:lnTo>
                  <a:lnTo>
                    <a:pt x="17390" y="18734"/>
                  </a:lnTo>
                  <a:lnTo>
                    <a:pt x="17409" y="18753"/>
                  </a:lnTo>
                  <a:lnTo>
                    <a:pt x="17371" y="18965"/>
                  </a:lnTo>
                  <a:lnTo>
                    <a:pt x="17313" y="19138"/>
                  </a:lnTo>
                  <a:lnTo>
                    <a:pt x="17236" y="19272"/>
                  </a:lnTo>
                  <a:lnTo>
                    <a:pt x="17140" y="19387"/>
                  </a:lnTo>
                  <a:lnTo>
                    <a:pt x="17005" y="19464"/>
                  </a:lnTo>
                  <a:lnTo>
                    <a:pt x="16871" y="19522"/>
                  </a:lnTo>
                  <a:lnTo>
                    <a:pt x="16717" y="19541"/>
                  </a:lnTo>
                  <a:lnTo>
                    <a:pt x="16564" y="19560"/>
                  </a:lnTo>
                  <a:lnTo>
                    <a:pt x="16391" y="19560"/>
                  </a:lnTo>
                  <a:lnTo>
                    <a:pt x="16218" y="19541"/>
                  </a:lnTo>
                  <a:lnTo>
                    <a:pt x="15891" y="19464"/>
                  </a:lnTo>
                  <a:lnTo>
                    <a:pt x="15603" y="19387"/>
                  </a:lnTo>
                  <a:lnTo>
                    <a:pt x="15353" y="19311"/>
                  </a:lnTo>
                  <a:lnTo>
                    <a:pt x="15276" y="19311"/>
                  </a:lnTo>
                  <a:lnTo>
                    <a:pt x="15238" y="19349"/>
                  </a:lnTo>
                  <a:lnTo>
                    <a:pt x="15199" y="19368"/>
                  </a:lnTo>
                  <a:lnTo>
                    <a:pt x="15180" y="19464"/>
                  </a:lnTo>
                  <a:lnTo>
                    <a:pt x="15180" y="19541"/>
                  </a:lnTo>
                  <a:lnTo>
                    <a:pt x="15219" y="19733"/>
                  </a:lnTo>
                  <a:lnTo>
                    <a:pt x="15238" y="19925"/>
                  </a:lnTo>
                  <a:lnTo>
                    <a:pt x="15238" y="20079"/>
                  </a:lnTo>
                  <a:lnTo>
                    <a:pt x="15219" y="20252"/>
                  </a:lnTo>
                  <a:lnTo>
                    <a:pt x="15199" y="20387"/>
                  </a:lnTo>
                  <a:lnTo>
                    <a:pt x="15142" y="20521"/>
                  </a:lnTo>
                  <a:lnTo>
                    <a:pt x="15084" y="20636"/>
                  </a:lnTo>
                  <a:lnTo>
                    <a:pt x="15007" y="20752"/>
                  </a:lnTo>
                  <a:lnTo>
                    <a:pt x="14930" y="20848"/>
                  </a:lnTo>
                  <a:lnTo>
                    <a:pt x="14815" y="20944"/>
                  </a:lnTo>
                  <a:lnTo>
                    <a:pt x="14719" y="21021"/>
                  </a:lnTo>
                  <a:lnTo>
                    <a:pt x="14584" y="21078"/>
                  </a:lnTo>
                  <a:lnTo>
                    <a:pt x="14450" y="21136"/>
                  </a:lnTo>
                  <a:lnTo>
                    <a:pt x="14315" y="21194"/>
                  </a:lnTo>
                  <a:lnTo>
                    <a:pt x="14027" y="21270"/>
                  </a:lnTo>
                  <a:lnTo>
                    <a:pt x="13701" y="21309"/>
                  </a:lnTo>
                  <a:lnTo>
                    <a:pt x="13374" y="21328"/>
                  </a:lnTo>
                  <a:lnTo>
                    <a:pt x="13047" y="21309"/>
                  </a:lnTo>
                  <a:lnTo>
                    <a:pt x="12702" y="21270"/>
                  </a:lnTo>
                  <a:lnTo>
                    <a:pt x="12375" y="21213"/>
                  </a:lnTo>
                  <a:lnTo>
                    <a:pt x="12087" y="21136"/>
                  </a:lnTo>
                  <a:lnTo>
                    <a:pt x="11798" y="21059"/>
                  </a:lnTo>
                  <a:lnTo>
                    <a:pt x="11549" y="20963"/>
                  </a:lnTo>
                  <a:lnTo>
                    <a:pt x="11510" y="20848"/>
                  </a:lnTo>
                  <a:lnTo>
                    <a:pt x="11472" y="20790"/>
                  </a:lnTo>
                  <a:lnTo>
                    <a:pt x="11414" y="20771"/>
                  </a:lnTo>
                  <a:lnTo>
                    <a:pt x="11357" y="20752"/>
                  </a:lnTo>
                  <a:lnTo>
                    <a:pt x="11299" y="20771"/>
                  </a:lnTo>
                  <a:lnTo>
                    <a:pt x="11241" y="20790"/>
                  </a:lnTo>
                  <a:lnTo>
                    <a:pt x="11203" y="20848"/>
                  </a:lnTo>
                  <a:lnTo>
                    <a:pt x="11203" y="20886"/>
                  </a:lnTo>
                  <a:lnTo>
                    <a:pt x="11203" y="20963"/>
                  </a:lnTo>
                  <a:lnTo>
                    <a:pt x="10415" y="22058"/>
                  </a:lnTo>
                  <a:lnTo>
                    <a:pt x="10127" y="22077"/>
                  </a:lnTo>
                  <a:lnTo>
                    <a:pt x="9973" y="22097"/>
                  </a:lnTo>
                  <a:lnTo>
                    <a:pt x="9800" y="22077"/>
                  </a:lnTo>
                  <a:lnTo>
                    <a:pt x="9474" y="22077"/>
                  </a:lnTo>
                  <a:lnTo>
                    <a:pt x="9262" y="22116"/>
                  </a:lnTo>
                  <a:lnTo>
                    <a:pt x="9166" y="22154"/>
                  </a:lnTo>
                  <a:lnTo>
                    <a:pt x="9089" y="22212"/>
                  </a:lnTo>
                  <a:lnTo>
                    <a:pt x="9012" y="22289"/>
                  </a:lnTo>
                  <a:lnTo>
                    <a:pt x="8955" y="22385"/>
                  </a:lnTo>
                  <a:lnTo>
                    <a:pt x="8878" y="22596"/>
                  </a:lnTo>
                  <a:lnTo>
                    <a:pt x="8801" y="22808"/>
                  </a:lnTo>
                  <a:lnTo>
                    <a:pt x="8763" y="22884"/>
                  </a:lnTo>
                  <a:lnTo>
                    <a:pt x="8705" y="22981"/>
                  </a:lnTo>
                  <a:lnTo>
                    <a:pt x="8609" y="23057"/>
                  </a:lnTo>
                  <a:lnTo>
                    <a:pt x="8494" y="23153"/>
                  </a:lnTo>
                  <a:lnTo>
                    <a:pt x="8359" y="23230"/>
                  </a:lnTo>
                  <a:lnTo>
                    <a:pt x="8205" y="23307"/>
                  </a:lnTo>
                  <a:lnTo>
                    <a:pt x="8052" y="23346"/>
                  </a:lnTo>
                  <a:lnTo>
                    <a:pt x="7898" y="23346"/>
                  </a:lnTo>
                  <a:lnTo>
                    <a:pt x="7840" y="23326"/>
                  </a:lnTo>
                  <a:lnTo>
                    <a:pt x="7783" y="23307"/>
                  </a:lnTo>
                  <a:lnTo>
                    <a:pt x="7725" y="23288"/>
                  </a:lnTo>
                  <a:lnTo>
                    <a:pt x="7667" y="23230"/>
                  </a:lnTo>
                  <a:lnTo>
                    <a:pt x="7629" y="23192"/>
                  </a:lnTo>
                  <a:lnTo>
                    <a:pt x="7610" y="23115"/>
                  </a:lnTo>
                  <a:lnTo>
                    <a:pt x="7591" y="22961"/>
                  </a:lnTo>
                  <a:lnTo>
                    <a:pt x="7591" y="22788"/>
                  </a:lnTo>
                  <a:lnTo>
                    <a:pt x="7610" y="22615"/>
                  </a:lnTo>
                  <a:lnTo>
                    <a:pt x="8321" y="22154"/>
                  </a:lnTo>
                  <a:lnTo>
                    <a:pt x="9012" y="21712"/>
                  </a:lnTo>
                  <a:lnTo>
                    <a:pt x="9723" y="21270"/>
                  </a:lnTo>
                  <a:lnTo>
                    <a:pt x="10434" y="20848"/>
                  </a:lnTo>
                  <a:lnTo>
                    <a:pt x="11164" y="20444"/>
                  </a:lnTo>
                  <a:lnTo>
                    <a:pt x="11895" y="20041"/>
                  </a:lnTo>
                  <a:lnTo>
                    <a:pt x="12625" y="19656"/>
                  </a:lnTo>
                  <a:lnTo>
                    <a:pt x="13355" y="19291"/>
                  </a:lnTo>
                  <a:lnTo>
                    <a:pt x="14104" y="18946"/>
                  </a:lnTo>
                  <a:lnTo>
                    <a:pt x="14853" y="18600"/>
                  </a:lnTo>
                  <a:lnTo>
                    <a:pt x="15603" y="18273"/>
                  </a:lnTo>
                  <a:lnTo>
                    <a:pt x="16371" y="17946"/>
                  </a:lnTo>
                  <a:lnTo>
                    <a:pt x="17140" y="17658"/>
                  </a:lnTo>
                  <a:lnTo>
                    <a:pt x="17909" y="17370"/>
                  </a:lnTo>
                  <a:lnTo>
                    <a:pt x="18677" y="17101"/>
                  </a:lnTo>
                  <a:lnTo>
                    <a:pt x="19465" y="16832"/>
                  </a:lnTo>
                  <a:lnTo>
                    <a:pt x="19465" y="16832"/>
                  </a:lnTo>
                  <a:lnTo>
                    <a:pt x="19234" y="17216"/>
                  </a:lnTo>
                  <a:lnTo>
                    <a:pt x="19042" y="17639"/>
                  </a:lnTo>
                  <a:lnTo>
                    <a:pt x="19023" y="17716"/>
                  </a:lnTo>
                  <a:lnTo>
                    <a:pt x="19042" y="17793"/>
                  </a:lnTo>
                  <a:lnTo>
                    <a:pt x="19100" y="17870"/>
                  </a:lnTo>
                  <a:lnTo>
                    <a:pt x="19138" y="17889"/>
                  </a:lnTo>
                  <a:lnTo>
                    <a:pt x="19177" y="17889"/>
                  </a:lnTo>
                  <a:lnTo>
                    <a:pt x="20118" y="18004"/>
                  </a:lnTo>
                  <a:lnTo>
                    <a:pt x="21040" y="18119"/>
                  </a:lnTo>
                  <a:lnTo>
                    <a:pt x="22347" y="18311"/>
                  </a:lnTo>
                  <a:lnTo>
                    <a:pt x="23634" y="18542"/>
                  </a:lnTo>
                  <a:lnTo>
                    <a:pt x="24922" y="18811"/>
                  </a:lnTo>
                  <a:lnTo>
                    <a:pt x="26190" y="19099"/>
                  </a:lnTo>
                  <a:lnTo>
                    <a:pt x="26267" y="19099"/>
                  </a:lnTo>
                  <a:lnTo>
                    <a:pt x="26344" y="19061"/>
                  </a:lnTo>
                  <a:lnTo>
                    <a:pt x="26382" y="19003"/>
                  </a:lnTo>
                  <a:lnTo>
                    <a:pt x="26420" y="18946"/>
                  </a:lnTo>
                  <a:lnTo>
                    <a:pt x="26516" y="18542"/>
                  </a:lnTo>
                  <a:lnTo>
                    <a:pt x="26632" y="18139"/>
                  </a:lnTo>
                  <a:lnTo>
                    <a:pt x="26785" y="17754"/>
                  </a:lnTo>
                  <a:lnTo>
                    <a:pt x="26939" y="17408"/>
                  </a:lnTo>
                  <a:lnTo>
                    <a:pt x="27112" y="17043"/>
                  </a:lnTo>
                  <a:lnTo>
                    <a:pt x="27304" y="16697"/>
                  </a:lnTo>
                  <a:lnTo>
                    <a:pt x="27516" y="16371"/>
                  </a:lnTo>
                  <a:lnTo>
                    <a:pt x="27746" y="16044"/>
                  </a:lnTo>
                  <a:lnTo>
                    <a:pt x="27823" y="16159"/>
                  </a:lnTo>
                  <a:lnTo>
                    <a:pt x="27900" y="16236"/>
                  </a:lnTo>
                  <a:lnTo>
                    <a:pt x="27996" y="16332"/>
                  </a:lnTo>
                  <a:lnTo>
                    <a:pt x="28092" y="16390"/>
                  </a:lnTo>
                  <a:lnTo>
                    <a:pt x="28207" y="16448"/>
                  </a:lnTo>
                  <a:lnTo>
                    <a:pt x="28323" y="16505"/>
                  </a:lnTo>
                  <a:lnTo>
                    <a:pt x="28457" y="16544"/>
                  </a:lnTo>
                  <a:lnTo>
                    <a:pt x="28592" y="16563"/>
                  </a:lnTo>
                  <a:lnTo>
                    <a:pt x="28707" y="16563"/>
                  </a:lnTo>
                  <a:lnTo>
                    <a:pt x="28822" y="16544"/>
                  </a:lnTo>
                  <a:lnTo>
                    <a:pt x="28937" y="16525"/>
                  </a:lnTo>
                  <a:lnTo>
                    <a:pt x="29053" y="16505"/>
                  </a:lnTo>
                  <a:lnTo>
                    <a:pt x="29264" y="16409"/>
                  </a:lnTo>
                  <a:lnTo>
                    <a:pt x="29456" y="16294"/>
                  </a:lnTo>
                  <a:lnTo>
                    <a:pt x="29629" y="16140"/>
                  </a:lnTo>
                  <a:lnTo>
                    <a:pt x="29802" y="15967"/>
                  </a:lnTo>
                  <a:lnTo>
                    <a:pt x="29956" y="15794"/>
                  </a:lnTo>
                  <a:lnTo>
                    <a:pt x="30071" y="15602"/>
                  </a:lnTo>
                  <a:lnTo>
                    <a:pt x="30225" y="15641"/>
                  </a:lnTo>
                  <a:lnTo>
                    <a:pt x="30359" y="15641"/>
                  </a:lnTo>
                  <a:lnTo>
                    <a:pt x="30494" y="15660"/>
                  </a:lnTo>
                  <a:lnTo>
                    <a:pt x="30648" y="15641"/>
                  </a:lnTo>
                  <a:lnTo>
                    <a:pt x="30782" y="15641"/>
                  </a:lnTo>
                  <a:lnTo>
                    <a:pt x="30917" y="15602"/>
                  </a:lnTo>
                  <a:lnTo>
                    <a:pt x="31051" y="15564"/>
                  </a:lnTo>
                  <a:lnTo>
                    <a:pt x="31166" y="15506"/>
                  </a:lnTo>
                  <a:lnTo>
                    <a:pt x="31282" y="15449"/>
                  </a:lnTo>
                  <a:lnTo>
                    <a:pt x="31397" y="15372"/>
                  </a:lnTo>
                  <a:lnTo>
                    <a:pt x="31512" y="15295"/>
                  </a:lnTo>
                  <a:lnTo>
                    <a:pt x="31608" y="15199"/>
                  </a:lnTo>
                  <a:lnTo>
                    <a:pt x="31685" y="15103"/>
                  </a:lnTo>
                  <a:lnTo>
                    <a:pt x="31781" y="14968"/>
                  </a:lnTo>
                  <a:lnTo>
                    <a:pt x="31839" y="14853"/>
                  </a:lnTo>
                  <a:lnTo>
                    <a:pt x="31896" y="14718"/>
                  </a:lnTo>
                  <a:lnTo>
                    <a:pt x="32127" y="14699"/>
                  </a:lnTo>
                  <a:lnTo>
                    <a:pt x="32185" y="14699"/>
                  </a:lnTo>
                  <a:lnTo>
                    <a:pt x="32242" y="14661"/>
                  </a:lnTo>
                  <a:lnTo>
                    <a:pt x="32281" y="14622"/>
                  </a:lnTo>
                  <a:lnTo>
                    <a:pt x="32319" y="14584"/>
                  </a:lnTo>
                  <a:lnTo>
                    <a:pt x="32319" y="14526"/>
                  </a:lnTo>
                  <a:lnTo>
                    <a:pt x="32319" y="14469"/>
                  </a:lnTo>
                  <a:lnTo>
                    <a:pt x="32300" y="14411"/>
                  </a:lnTo>
                  <a:lnTo>
                    <a:pt x="32281" y="14373"/>
                  </a:lnTo>
                  <a:lnTo>
                    <a:pt x="32703" y="13546"/>
                  </a:lnTo>
                  <a:lnTo>
                    <a:pt x="33107" y="12701"/>
                  </a:lnTo>
                  <a:lnTo>
                    <a:pt x="33261" y="12816"/>
                  </a:lnTo>
                  <a:lnTo>
                    <a:pt x="33414" y="12912"/>
                  </a:lnTo>
                  <a:lnTo>
                    <a:pt x="33587" y="12989"/>
                  </a:lnTo>
                  <a:lnTo>
                    <a:pt x="33760" y="13066"/>
                  </a:lnTo>
                  <a:lnTo>
                    <a:pt x="33933" y="13124"/>
                  </a:lnTo>
                  <a:lnTo>
                    <a:pt x="34106" y="13162"/>
                  </a:lnTo>
                  <a:lnTo>
                    <a:pt x="34298" y="13201"/>
                  </a:lnTo>
                  <a:lnTo>
                    <a:pt x="34490" y="13220"/>
                  </a:lnTo>
                  <a:lnTo>
                    <a:pt x="34663" y="13220"/>
                  </a:lnTo>
                  <a:lnTo>
                    <a:pt x="34855" y="13201"/>
                  </a:lnTo>
                  <a:lnTo>
                    <a:pt x="35048" y="13162"/>
                  </a:lnTo>
                  <a:lnTo>
                    <a:pt x="35220" y="13124"/>
                  </a:lnTo>
                  <a:lnTo>
                    <a:pt x="35393" y="13066"/>
                  </a:lnTo>
                  <a:lnTo>
                    <a:pt x="35566" y="12989"/>
                  </a:lnTo>
                  <a:lnTo>
                    <a:pt x="35720" y="12893"/>
                  </a:lnTo>
                  <a:lnTo>
                    <a:pt x="35893" y="12778"/>
                  </a:lnTo>
                  <a:lnTo>
                    <a:pt x="35989" y="12682"/>
                  </a:lnTo>
                  <a:lnTo>
                    <a:pt x="36085" y="12586"/>
                  </a:lnTo>
                  <a:lnTo>
                    <a:pt x="36239" y="12374"/>
                  </a:lnTo>
                  <a:lnTo>
                    <a:pt x="36354" y="12144"/>
                  </a:lnTo>
                  <a:lnTo>
                    <a:pt x="36431" y="11894"/>
                  </a:lnTo>
                  <a:lnTo>
                    <a:pt x="36469" y="11644"/>
                  </a:lnTo>
                  <a:lnTo>
                    <a:pt x="36450" y="11394"/>
                  </a:lnTo>
                  <a:lnTo>
                    <a:pt x="36431" y="11260"/>
                  </a:lnTo>
                  <a:lnTo>
                    <a:pt x="36412" y="11145"/>
                  </a:lnTo>
                  <a:lnTo>
                    <a:pt x="36354" y="11029"/>
                  </a:lnTo>
                  <a:lnTo>
                    <a:pt x="36296" y="10914"/>
                  </a:lnTo>
                  <a:lnTo>
                    <a:pt x="36296" y="10914"/>
                  </a:lnTo>
                  <a:lnTo>
                    <a:pt x="36450" y="10972"/>
                  </a:lnTo>
                  <a:lnTo>
                    <a:pt x="36585" y="11010"/>
                  </a:lnTo>
                  <a:lnTo>
                    <a:pt x="36738" y="11029"/>
                  </a:lnTo>
                  <a:lnTo>
                    <a:pt x="36873" y="11049"/>
                  </a:lnTo>
                  <a:lnTo>
                    <a:pt x="37027" y="11049"/>
                  </a:lnTo>
                  <a:lnTo>
                    <a:pt x="37161" y="11029"/>
                  </a:lnTo>
                  <a:lnTo>
                    <a:pt x="37315" y="10991"/>
                  </a:lnTo>
                  <a:lnTo>
                    <a:pt x="37449" y="10952"/>
                  </a:lnTo>
                  <a:lnTo>
                    <a:pt x="37584" y="10895"/>
                  </a:lnTo>
                  <a:lnTo>
                    <a:pt x="37699" y="10818"/>
                  </a:lnTo>
                  <a:lnTo>
                    <a:pt x="37814" y="10741"/>
                  </a:lnTo>
                  <a:lnTo>
                    <a:pt x="37930" y="10645"/>
                  </a:lnTo>
                  <a:lnTo>
                    <a:pt x="38045" y="10549"/>
                  </a:lnTo>
                  <a:lnTo>
                    <a:pt x="38141" y="10434"/>
                  </a:lnTo>
                  <a:lnTo>
                    <a:pt x="38218" y="10299"/>
                  </a:lnTo>
                  <a:lnTo>
                    <a:pt x="38295" y="10165"/>
                  </a:lnTo>
                  <a:lnTo>
                    <a:pt x="38410" y="10299"/>
                  </a:lnTo>
                  <a:lnTo>
                    <a:pt x="38545" y="10414"/>
                  </a:lnTo>
                  <a:lnTo>
                    <a:pt x="38660" y="10511"/>
                  </a:lnTo>
                  <a:lnTo>
                    <a:pt x="38794" y="10607"/>
                  </a:lnTo>
                  <a:lnTo>
                    <a:pt x="38929" y="10683"/>
                  </a:lnTo>
                  <a:lnTo>
                    <a:pt x="39083" y="10760"/>
                  </a:lnTo>
                  <a:lnTo>
                    <a:pt x="39217" y="10818"/>
                  </a:lnTo>
                  <a:lnTo>
                    <a:pt x="39371" y="10856"/>
                  </a:lnTo>
                  <a:lnTo>
                    <a:pt x="39659" y="10914"/>
                  </a:lnTo>
                  <a:lnTo>
                    <a:pt x="39966" y="10933"/>
                  </a:lnTo>
                  <a:lnTo>
                    <a:pt x="40274" y="10895"/>
                  </a:lnTo>
                  <a:lnTo>
                    <a:pt x="40562" y="10837"/>
                  </a:lnTo>
                  <a:lnTo>
                    <a:pt x="40831" y="10722"/>
                  </a:lnTo>
                  <a:lnTo>
                    <a:pt x="41081" y="10587"/>
                  </a:lnTo>
                  <a:lnTo>
                    <a:pt x="41331" y="10395"/>
                  </a:lnTo>
                  <a:lnTo>
                    <a:pt x="41427" y="10299"/>
                  </a:lnTo>
                  <a:lnTo>
                    <a:pt x="41523" y="10184"/>
                  </a:lnTo>
                  <a:lnTo>
                    <a:pt x="41619" y="10069"/>
                  </a:lnTo>
                  <a:lnTo>
                    <a:pt x="41696" y="9934"/>
                  </a:lnTo>
                  <a:lnTo>
                    <a:pt x="41753" y="9800"/>
                  </a:lnTo>
                  <a:lnTo>
                    <a:pt x="41811" y="9646"/>
                  </a:lnTo>
                  <a:lnTo>
                    <a:pt x="41869" y="9492"/>
                  </a:lnTo>
                  <a:lnTo>
                    <a:pt x="41907" y="9338"/>
                  </a:lnTo>
                  <a:lnTo>
                    <a:pt x="41926" y="9166"/>
                  </a:lnTo>
                  <a:lnTo>
                    <a:pt x="41926" y="8993"/>
                  </a:lnTo>
                  <a:lnTo>
                    <a:pt x="42118" y="9089"/>
                  </a:lnTo>
                  <a:lnTo>
                    <a:pt x="42291" y="9146"/>
                  </a:lnTo>
                  <a:lnTo>
                    <a:pt x="42503" y="9185"/>
                  </a:lnTo>
                  <a:lnTo>
                    <a:pt x="42695" y="9204"/>
                  </a:lnTo>
                  <a:lnTo>
                    <a:pt x="42887" y="9185"/>
                  </a:lnTo>
                  <a:lnTo>
                    <a:pt x="43079" y="9146"/>
                  </a:lnTo>
                  <a:lnTo>
                    <a:pt x="43271" y="9069"/>
                  </a:lnTo>
                  <a:lnTo>
                    <a:pt x="43463" y="8993"/>
                  </a:lnTo>
                  <a:lnTo>
                    <a:pt x="43636" y="8877"/>
                  </a:lnTo>
                  <a:lnTo>
                    <a:pt x="43790" y="8743"/>
                  </a:lnTo>
                  <a:lnTo>
                    <a:pt x="43924" y="8608"/>
                  </a:lnTo>
                  <a:lnTo>
                    <a:pt x="44059" y="8435"/>
                  </a:lnTo>
                  <a:lnTo>
                    <a:pt x="44155" y="8262"/>
                  </a:lnTo>
                  <a:lnTo>
                    <a:pt x="44232" y="8070"/>
                  </a:lnTo>
                  <a:lnTo>
                    <a:pt x="44290" y="7859"/>
                  </a:lnTo>
                  <a:lnTo>
                    <a:pt x="44309" y="7648"/>
                  </a:lnTo>
                  <a:close/>
                  <a:moveTo>
                    <a:pt x="34855" y="0"/>
                  </a:moveTo>
                  <a:lnTo>
                    <a:pt x="34298" y="39"/>
                  </a:lnTo>
                  <a:lnTo>
                    <a:pt x="33760" y="77"/>
                  </a:lnTo>
                  <a:lnTo>
                    <a:pt x="33222" y="135"/>
                  </a:lnTo>
                  <a:lnTo>
                    <a:pt x="32665" y="212"/>
                  </a:lnTo>
                  <a:lnTo>
                    <a:pt x="32127" y="308"/>
                  </a:lnTo>
                  <a:lnTo>
                    <a:pt x="31570" y="404"/>
                  </a:lnTo>
                  <a:lnTo>
                    <a:pt x="30494" y="654"/>
                  </a:lnTo>
                  <a:lnTo>
                    <a:pt x="29418" y="923"/>
                  </a:lnTo>
                  <a:lnTo>
                    <a:pt x="28342" y="1230"/>
                  </a:lnTo>
                  <a:lnTo>
                    <a:pt x="27285" y="1576"/>
                  </a:lnTo>
                  <a:lnTo>
                    <a:pt x="26228" y="1922"/>
                  </a:lnTo>
                  <a:lnTo>
                    <a:pt x="25210" y="2268"/>
                  </a:lnTo>
                  <a:lnTo>
                    <a:pt x="25152" y="2287"/>
                  </a:lnTo>
                  <a:lnTo>
                    <a:pt x="25114" y="2325"/>
                  </a:lnTo>
                  <a:lnTo>
                    <a:pt x="25095" y="2364"/>
                  </a:lnTo>
                  <a:lnTo>
                    <a:pt x="25075" y="2402"/>
                  </a:lnTo>
                  <a:lnTo>
                    <a:pt x="25095" y="2498"/>
                  </a:lnTo>
                  <a:lnTo>
                    <a:pt x="25152" y="2594"/>
                  </a:lnTo>
                  <a:lnTo>
                    <a:pt x="25537" y="2998"/>
                  </a:lnTo>
                  <a:lnTo>
                    <a:pt x="23980" y="3497"/>
                  </a:lnTo>
                  <a:lnTo>
                    <a:pt x="23192" y="3766"/>
                  </a:lnTo>
                  <a:lnTo>
                    <a:pt x="22424" y="4035"/>
                  </a:lnTo>
                  <a:lnTo>
                    <a:pt x="22078" y="3939"/>
                  </a:lnTo>
                  <a:lnTo>
                    <a:pt x="21732" y="3901"/>
                  </a:lnTo>
                  <a:lnTo>
                    <a:pt x="21367" y="3882"/>
                  </a:lnTo>
                  <a:lnTo>
                    <a:pt x="20983" y="3920"/>
                  </a:lnTo>
                  <a:lnTo>
                    <a:pt x="20483" y="3997"/>
                  </a:lnTo>
                  <a:lnTo>
                    <a:pt x="19984" y="4112"/>
                  </a:lnTo>
                  <a:lnTo>
                    <a:pt x="19484" y="4247"/>
                  </a:lnTo>
                  <a:lnTo>
                    <a:pt x="18985" y="4420"/>
                  </a:lnTo>
                  <a:lnTo>
                    <a:pt x="18485" y="4593"/>
                  </a:lnTo>
                  <a:lnTo>
                    <a:pt x="17985" y="4804"/>
                  </a:lnTo>
                  <a:lnTo>
                    <a:pt x="17486" y="5034"/>
                  </a:lnTo>
                  <a:lnTo>
                    <a:pt x="16986" y="5265"/>
                  </a:lnTo>
                  <a:lnTo>
                    <a:pt x="16506" y="5515"/>
                  </a:lnTo>
                  <a:lnTo>
                    <a:pt x="16026" y="5765"/>
                  </a:lnTo>
                  <a:lnTo>
                    <a:pt x="15084" y="6303"/>
                  </a:lnTo>
                  <a:lnTo>
                    <a:pt x="14162" y="6860"/>
                  </a:lnTo>
                  <a:lnTo>
                    <a:pt x="13297" y="7398"/>
                  </a:lnTo>
                  <a:lnTo>
                    <a:pt x="13259" y="7436"/>
                  </a:lnTo>
                  <a:lnTo>
                    <a:pt x="13239" y="7494"/>
                  </a:lnTo>
                  <a:lnTo>
                    <a:pt x="13239" y="7552"/>
                  </a:lnTo>
                  <a:lnTo>
                    <a:pt x="13259" y="7609"/>
                  </a:lnTo>
                  <a:lnTo>
                    <a:pt x="13528" y="7936"/>
                  </a:lnTo>
                  <a:lnTo>
                    <a:pt x="12490" y="8339"/>
                  </a:lnTo>
                  <a:lnTo>
                    <a:pt x="11453" y="8704"/>
                  </a:lnTo>
                  <a:lnTo>
                    <a:pt x="11299" y="8666"/>
                  </a:lnTo>
                  <a:lnTo>
                    <a:pt x="11049" y="8628"/>
                  </a:lnTo>
                  <a:lnTo>
                    <a:pt x="10799" y="8628"/>
                  </a:lnTo>
                  <a:lnTo>
                    <a:pt x="10569" y="8666"/>
                  </a:lnTo>
                  <a:lnTo>
                    <a:pt x="10319" y="8724"/>
                  </a:lnTo>
                  <a:lnTo>
                    <a:pt x="10069" y="8800"/>
                  </a:lnTo>
                  <a:lnTo>
                    <a:pt x="9839" y="8916"/>
                  </a:lnTo>
                  <a:lnTo>
                    <a:pt x="9608" y="9050"/>
                  </a:lnTo>
                  <a:lnTo>
                    <a:pt x="9377" y="9185"/>
                  </a:lnTo>
                  <a:lnTo>
                    <a:pt x="8936" y="9511"/>
                  </a:lnTo>
                  <a:lnTo>
                    <a:pt x="8513" y="9857"/>
                  </a:lnTo>
                  <a:lnTo>
                    <a:pt x="7744" y="10549"/>
                  </a:lnTo>
                  <a:lnTo>
                    <a:pt x="7379" y="10876"/>
                  </a:lnTo>
                  <a:lnTo>
                    <a:pt x="7014" y="11202"/>
                  </a:lnTo>
                  <a:lnTo>
                    <a:pt x="6668" y="11548"/>
                  </a:lnTo>
                  <a:lnTo>
                    <a:pt x="6322" y="11913"/>
                  </a:lnTo>
                  <a:lnTo>
                    <a:pt x="5996" y="12278"/>
                  </a:lnTo>
                  <a:lnTo>
                    <a:pt x="5669" y="12663"/>
                  </a:lnTo>
                  <a:lnTo>
                    <a:pt x="5381" y="13047"/>
                  </a:lnTo>
                  <a:lnTo>
                    <a:pt x="5093" y="13450"/>
                  </a:lnTo>
                  <a:lnTo>
                    <a:pt x="4824" y="13854"/>
                  </a:lnTo>
                  <a:lnTo>
                    <a:pt x="4574" y="14276"/>
                  </a:lnTo>
                  <a:lnTo>
                    <a:pt x="4363" y="14699"/>
                  </a:lnTo>
                  <a:lnTo>
                    <a:pt x="4151" y="15141"/>
                  </a:lnTo>
                  <a:lnTo>
                    <a:pt x="3978" y="15583"/>
                  </a:lnTo>
                  <a:lnTo>
                    <a:pt x="3805" y="16044"/>
                  </a:lnTo>
                  <a:lnTo>
                    <a:pt x="3671" y="16525"/>
                  </a:lnTo>
                  <a:lnTo>
                    <a:pt x="3575" y="16986"/>
                  </a:lnTo>
                  <a:lnTo>
                    <a:pt x="3536" y="17005"/>
                  </a:lnTo>
                  <a:lnTo>
                    <a:pt x="3056" y="17485"/>
                  </a:lnTo>
                  <a:lnTo>
                    <a:pt x="2537" y="18004"/>
                  </a:lnTo>
                  <a:lnTo>
                    <a:pt x="2018" y="18580"/>
                  </a:lnTo>
                  <a:lnTo>
                    <a:pt x="1500" y="19176"/>
                  </a:lnTo>
                  <a:lnTo>
                    <a:pt x="1250" y="19484"/>
                  </a:lnTo>
                  <a:lnTo>
                    <a:pt x="1019" y="19791"/>
                  </a:lnTo>
                  <a:lnTo>
                    <a:pt x="789" y="20098"/>
                  </a:lnTo>
                  <a:lnTo>
                    <a:pt x="597" y="20425"/>
                  </a:lnTo>
                  <a:lnTo>
                    <a:pt x="404" y="20752"/>
                  </a:lnTo>
                  <a:lnTo>
                    <a:pt x="251" y="21059"/>
                  </a:lnTo>
                  <a:lnTo>
                    <a:pt x="116" y="21386"/>
                  </a:lnTo>
                  <a:lnTo>
                    <a:pt x="1" y="21693"/>
                  </a:lnTo>
                  <a:lnTo>
                    <a:pt x="1" y="21751"/>
                  </a:lnTo>
                  <a:lnTo>
                    <a:pt x="20" y="21789"/>
                  </a:lnTo>
                  <a:lnTo>
                    <a:pt x="78" y="21885"/>
                  </a:lnTo>
                  <a:lnTo>
                    <a:pt x="289" y="22077"/>
                  </a:lnTo>
                  <a:lnTo>
                    <a:pt x="520" y="22270"/>
                  </a:lnTo>
                  <a:lnTo>
                    <a:pt x="750" y="22462"/>
                  </a:lnTo>
                  <a:lnTo>
                    <a:pt x="1000" y="22635"/>
                  </a:lnTo>
                  <a:lnTo>
                    <a:pt x="1557" y="22981"/>
                  </a:lnTo>
                  <a:lnTo>
                    <a:pt x="2115" y="23307"/>
                  </a:lnTo>
                  <a:lnTo>
                    <a:pt x="2691" y="23634"/>
                  </a:lnTo>
                  <a:lnTo>
                    <a:pt x="3267" y="23922"/>
                  </a:lnTo>
                  <a:lnTo>
                    <a:pt x="3825" y="24210"/>
                  </a:lnTo>
                  <a:lnTo>
                    <a:pt x="4343" y="24498"/>
                  </a:lnTo>
                  <a:lnTo>
                    <a:pt x="4420" y="24518"/>
                  </a:lnTo>
                  <a:lnTo>
                    <a:pt x="4478" y="24498"/>
                  </a:lnTo>
                  <a:lnTo>
                    <a:pt x="4535" y="24460"/>
                  </a:lnTo>
                  <a:lnTo>
                    <a:pt x="4593" y="24402"/>
                  </a:lnTo>
                  <a:lnTo>
                    <a:pt x="4612" y="24345"/>
                  </a:lnTo>
                  <a:lnTo>
                    <a:pt x="4612" y="24287"/>
                  </a:lnTo>
                  <a:lnTo>
                    <a:pt x="4593" y="24229"/>
                  </a:lnTo>
                  <a:lnTo>
                    <a:pt x="4535" y="24191"/>
                  </a:lnTo>
                  <a:lnTo>
                    <a:pt x="4132" y="23941"/>
                  </a:lnTo>
                  <a:lnTo>
                    <a:pt x="3575" y="23672"/>
                  </a:lnTo>
                  <a:lnTo>
                    <a:pt x="4132" y="22981"/>
                  </a:lnTo>
                  <a:lnTo>
                    <a:pt x="4689" y="22327"/>
                  </a:lnTo>
                  <a:lnTo>
                    <a:pt x="5266" y="21712"/>
                  </a:lnTo>
                  <a:lnTo>
                    <a:pt x="5880" y="21136"/>
                  </a:lnTo>
                  <a:lnTo>
                    <a:pt x="6534" y="20598"/>
                  </a:lnTo>
                  <a:lnTo>
                    <a:pt x="6860" y="20329"/>
                  </a:lnTo>
                  <a:lnTo>
                    <a:pt x="7206" y="20079"/>
                  </a:lnTo>
                  <a:lnTo>
                    <a:pt x="7552" y="19829"/>
                  </a:lnTo>
                  <a:lnTo>
                    <a:pt x="7917" y="19599"/>
                  </a:lnTo>
                  <a:lnTo>
                    <a:pt x="8282" y="19368"/>
                  </a:lnTo>
                  <a:lnTo>
                    <a:pt x="8667" y="19138"/>
                  </a:lnTo>
                  <a:lnTo>
                    <a:pt x="8686" y="19118"/>
                  </a:lnTo>
                  <a:lnTo>
                    <a:pt x="8705" y="19080"/>
                  </a:lnTo>
                  <a:lnTo>
                    <a:pt x="8724" y="19022"/>
                  </a:lnTo>
                  <a:lnTo>
                    <a:pt x="9185" y="18926"/>
                  </a:lnTo>
                  <a:lnTo>
                    <a:pt x="9666" y="18830"/>
                  </a:lnTo>
                  <a:lnTo>
                    <a:pt x="10588" y="18600"/>
                  </a:lnTo>
                  <a:lnTo>
                    <a:pt x="11491" y="18350"/>
                  </a:lnTo>
                  <a:lnTo>
                    <a:pt x="12375" y="18100"/>
                  </a:lnTo>
                  <a:lnTo>
                    <a:pt x="14354" y="17485"/>
                  </a:lnTo>
                  <a:lnTo>
                    <a:pt x="16314" y="16870"/>
                  </a:lnTo>
                  <a:lnTo>
                    <a:pt x="18274" y="16217"/>
                  </a:lnTo>
                  <a:lnTo>
                    <a:pt x="20233" y="15564"/>
                  </a:lnTo>
                  <a:lnTo>
                    <a:pt x="22789" y="14661"/>
                  </a:lnTo>
                  <a:lnTo>
                    <a:pt x="25344" y="13738"/>
                  </a:lnTo>
                  <a:lnTo>
                    <a:pt x="26978" y="13124"/>
                  </a:lnTo>
                  <a:lnTo>
                    <a:pt x="26997" y="13143"/>
                  </a:lnTo>
                  <a:lnTo>
                    <a:pt x="27035" y="13143"/>
                  </a:lnTo>
                  <a:lnTo>
                    <a:pt x="27708" y="13104"/>
                  </a:lnTo>
                  <a:lnTo>
                    <a:pt x="28380" y="13066"/>
                  </a:lnTo>
                  <a:lnTo>
                    <a:pt x="29053" y="13047"/>
                  </a:lnTo>
                  <a:lnTo>
                    <a:pt x="30379" y="13047"/>
                  </a:lnTo>
                  <a:lnTo>
                    <a:pt x="31051" y="13066"/>
                  </a:lnTo>
                  <a:lnTo>
                    <a:pt x="31724" y="13124"/>
                  </a:lnTo>
                  <a:lnTo>
                    <a:pt x="32396" y="13181"/>
                  </a:lnTo>
                  <a:lnTo>
                    <a:pt x="32454" y="13181"/>
                  </a:lnTo>
                  <a:lnTo>
                    <a:pt x="32031" y="14257"/>
                  </a:lnTo>
                  <a:lnTo>
                    <a:pt x="31301" y="14276"/>
                  </a:lnTo>
                  <a:lnTo>
                    <a:pt x="30571" y="14296"/>
                  </a:lnTo>
                  <a:lnTo>
                    <a:pt x="29841" y="14334"/>
                  </a:lnTo>
                  <a:lnTo>
                    <a:pt x="29110" y="14392"/>
                  </a:lnTo>
                  <a:lnTo>
                    <a:pt x="28380" y="14469"/>
                  </a:lnTo>
                  <a:lnTo>
                    <a:pt x="27650" y="14545"/>
                  </a:lnTo>
                  <a:lnTo>
                    <a:pt x="26920" y="14622"/>
                  </a:lnTo>
                  <a:lnTo>
                    <a:pt x="26190" y="14738"/>
                  </a:lnTo>
                  <a:lnTo>
                    <a:pt x="25460" y="14853"/>
                  </a:lnTo>
                  <a:lnTo>
                    <a:pt x="24730" y="14968"/>
                  </a:lnTo>
                  <a:lnTo>
                    <a:pt x="24019" y="15122"/>
                  </a:lnTo>
                  <a:lnTo>
                    <a:pt x="23288" y="15256"/>
                  </a:lnTo>
                  <a:lnTo>
                    <a:pt x="22578" y="15429"/>
                  </a:lnTo>
                  <a:lnTo>
                    <a:pt x="21847" y="15602"/>
                  </a:lnTo>
                  <a:lnTo>
                    <a:pt x="21137" y="15794"/>
                  </a:lnTo>
                  <a:lnTo>
                    <a:pt x="20426" y="15987"/>
                  </a:lnTo>
                  <a:lnTo>
                    <a:pt x="20426" y="15987"/>
                  </a:lnTo>
                  <a:lnTo>
                    <a:pt x="20445" y="15967"/>
                  </a:lnTo>
                  <a:lnTo>
                    <a:pt x="20464" y="15929"/>
                  </a:lnTo>
                  <a:lnTo>
                    <a:pt x="20483" y="15890"/>
                  </a:lnTo>
                  <a:lnTo>
                    <a:pt x="20464" y="15852"/>
                  </a:lnTo>
                  <a:lnTo>
                    <a:pt x="20445" y="15833"/>
                  </a:lnTo>
                  <a:lnTo>
                    <a:pt x="20387" y="15794"/>
                  </a:lnTo>
                  <a:lnTo>
                    <a:pt x="20349" y="15775"/>
                  </a:lnTo>
                  <a:lnTo>
                    <a:pt x="20310" y="15794"/>
                  </a:lnTo>
                  <a:lnTo>
                    <a:pt x="20253" y="15814"/>
                  </a:lnTo>
                  <a:lnTo>
                    <a:pt x="19984" y="16121"/>
                  </a:lnTo>
                  <a:lnTo>
                    <a:pt x="18946" y="16448"/>
                  </a:lnTo>
                  <a:lnTo>
                    <a:pt x="17889" y="16794"/>
                  </a:lnTo>
                  <a:lnTo>
                    <a:pt x="16852" y="17178"/>
                  </a:lnTo>
                  <a:lnTo>
                    <a:pt x="15833" y="17601"/>
                  </a:lnTo>
                  <a:lnTo>
                    <a:pt x="14834" y="18023"/>
                  </a:lnTo>
                  <a:lnTo>
                    <a:pt x="13816" y="18484"/>
                  </a:lnTo>
                  <a:lnTo>
                    <a:pt x="12836" y="18965"/>
                  </a:lnTo>
                  <a:lnTo>
                    <a:pt x="11856" y="19484"/>
                  </a:lnTo>
                  <a:lnTo>
                    <a:pt x="10895" y="20002"/>
                  </a:lnTo>
                  <a:lnTo>
                    <a:pt x="9954" y="20579"/>
                  </a:lnTo>
                  <a:lnTo>
                    <a:pt x="9032" y="21155"/>
                  </a:lnTo>
                  <a:lnTo>
                    <a:pt x="8109" y="21770"/>
                  </a:lnTo>
                  <a:lnTo>
                    <a:pt x="7206" y="22385"/>
                  </a:lnTo>
                  <a:lnTo>
                    <a:pt x="6342" y="23057"/>
                  </a:lnTo>
                  <a:lnTo>
                    <a:pt x="5477" y="23730"/>
                  </a:lnTo>
                  <a:lnTo>
                    <a:pt x="4632" y="24441"/>
                  </a:lnTo>
                  <a:lnTo>
                    <a:pt x="4593" y="24498"/>
                  </a:lnTo>
                  <a:lnTo>
                    <a:pt x="4593" y="24537"/>
                  </a:lnTo>
                  <a:lnTo>
                    <a:pt x="4593" y="24595"/>
                  </a:lnTo>
                  <a:lnTo>
                    <a:pt x="4612" y="24633"/>
                  </a:lnTo>
                  <a:lnTo>
                    <a:pt x="4651" y="24671"/>
                  </a:lnTo>
                  <a:lnTo>
                    <a:pt x="4689" y="24691"/>
                  </a:lnTo>
                  <a:lnTo>
                    <a:pt x="4747" y="24691"/>
                  </a:lnTo>
                  <a:lnTo>
                    <a:pt x="4804" y="24652"/>
                  </a:lnTo>
                  <a:lnTo>
                    <a:pt x="5439" y="24172"/>
                  </a:lnTo>
                  <a:lnTo>
                    <a:pt x="6073" y="23691"/>
                  </a:lnTo>
                  <a:lnTo>
                    <a:pt x="6726" y="23230"/>
                  </a:lnTo>
                  <a:lnTo>
                    <a:pt x="7379" y="22769"/>
                  </a:lnTo>
                  <a:lnTo>
                    <a:pt x="7379" y="22769"/>
                  </a:lnTo>
                  <a:lnTo>
                    <a:pt x="7341" y="23096"/>
                  </a:lnTo>
                  <a:lnTo>
                    <a:pt x="7360" y="23422"/>
                  </a:lnTo>
                  <a:lnTo>
                    <a:pt x="7398" y="23499"/>
                  </a:lnTo>
                  <a:lnTo>
                    <a:pt x="7418" y="23519"/>
                  </a:lnTo>
                  <a:lnTo>
                    <a:pt x="7456" y="23538"/>
                  </a:lnTo>
                  <a:lnTo>
                    <a:pt x="7629" y="23595"/>
                  </a:lnTo>
                  <a:lnTo>
                    <a:pt x="7821" y="23615"/>
                  </a:lnTo>
                  <a:lnTo>
                    <a:pt x="7821" y="23672"/>
                  </a:lnTo>
                  <a:lnTo>
                    <a:pt x="7840" y="23711"/>
                  </a:lnTo>
                  <a:lnTo>
                    <a:pt x="8013" y="23922"/>
                  </a:lnTo>
                  <a:lnTo>
                    <a:pt x="8205" y="24114"/>
                  </a:lnTo>
                  <a:lnTo>
                    <a:pt x="8417" y="24287"/>
                  </a:lnTo>
                  <a:lnTo>
                    <a:pt x="8628" y="24422"/>
                  </a:lnTo>
                  <a:lnTo>
                    <a:pt x="8859" y="24556"/>
                  </a:lnTo>
                  <a:lnTo>
                    <a:pt x="9108" y="24671"/>
                  </a:lnTo>
                  <a:lnTo>
                    <a:pt x="9358" y="24767"/>
                  </a:lnTo>
                  <a:lnTo>
                    <a:pt x="9627" y="24844"/>
                  </a:lnTo>
                  <a:lnTo>
                    <a:pt x="9877" y="24921"/>
                  </a:lnTo>
                  <a:lnTo>
                    <a:pt x="10146" y="24979"/>
                  </a:lnTo>
                  <a:lnTo>
                    <a:pt x="10703" y="25075"/>
                  </a:lnTo>
                  <a:lnTo>
                    <a:pt x="11241" y="25133"/>
                  </a:lnTo>
                  <a:lnTo>
                    <a:pt x="11779" y="25190"/>
                  </a:lnTo>
                  <a:lnTo>
                    <a:pt x="12452" y="25229"/>
                  </a:lnTo>
                  <a:lnTo>
                    <a:pt x="13143" y="25248"/>
                  </a:lnTo>
                  <a:lnTo>
                    <a:pt x="13835" y="25229"/>
                  </a:lnTo>
                  <a:lnTo>
                    <a:pt x="14527" y="25190"/>
                  </a:lnTo>
                  <a:lnTo>
                    <a:pt x="15219" y="25133"/>
                  </a:lnTo>
                  <a:lnTo>
                    <a:pt x="15910" y="25036"/>
                  </a:lnTo>
                  <a:lnTo>
                    <a:pt x="16583" y="24940"/>
                  </a:lnTo>
                  <a:lnTo>
                    <a:pt x="17274" y="24825"/>
                  </a:lnTo>
                  <a:lnTo>
                    <a:pt x="18005" y="24671"/>
                  </a:lnTo>
                  <a:lnTo>
                    <a:pt x="18716" y="24518"/>
                  </a:lnTo>
                  <a:lnTo>
                    <a:pt x="19446" y="24345"/>
                  </a:lnTo>
                  <a:lnTo>
                    <a:pt x="20176" y="24153"/>
                  </a:lnTo>
                  <a:lnTo>
                    <a:pt x="21617" y="23749"/>
                  </a:lnTo>
                  <a:lnTo>
                    <a:pt x="23058" y="23307"/>
                  </a:lnTo>
                  <a:lnTo>
                    <a:pt x="24480" y="22827"/>
                  </a:lnTo>
                  <a:lnTo>
                    <a:pt x="25882" y="22346"/>
                  </a:lnTo>
                  <a:lnTo>
                    <a:pt x="27304" y="21828"/>
                  </a:lnTo>
                  <a:lnTo>
                    <a:pt x="28688" y="21309"/>
                  </a:lnTo>
                  <a:lnTo>
                    <a:pt x="30129" y="20752"/>
                  </a:lnTo>
                  <a:lnTo>
                    <a:pt x="31551" y="20175"/>
                  </a:lnTo>
                  <a:lnTo>
                    <a:pt x="32261" y="19868"/>
                  </a:lnTo>
                  <a:lnTo>
                    <a:pt x="32972" y="19541"/>
                  </a:lnTo>
                  <a:lnTo>
                    <a:pt x="33664" y="19215"/>
                  </a:lnTo>
                  <a:lnTo>
                    <a:pt x="34356" y="18869"/>
                  </a:lnTo>
                  <a:lnTo>
                    <a:pt x="35048" y="18504"/>
                  </a:lnTo>
                  <a:lnTo>
                    <a:pt x="35720" y="18139"/>
                  </a:lnTo>
                  <a:lnTo>
                    <a:pt x="36393" y="17754"/>
                  </a:lnTo>
                  <a:lnTo>
                    <a:pt x="37046" y="17351"/>
                  </a:lnTo>
                  <a:lnTo>
                    <a:pt x="37699" y="16928"/>
                  </a:lnTo>
                  <a:lnTo>
                    <a:pt x="38333" y="16505"/>
                  </a:lnTo>
                  <a:lnTo>
                    <a:pt x="38967" y="16044"/>
                  </a:lnTo>
                  <a:lnTo>
                    <a:pt x="39582" y="15583"/>
                  </a:lnTo>
                  <a:lnTo>
                    <a:pt x="40043" y="15199"/>
                  </a:lnTo>
                  <a:lnTo>
                    <a:pt x="40524" y="14795"/>
                  </a:lnTo>
                  <a:lnTo>
                    <a:pt x="40966" y="14392"/>
                  </a:lnTo>
                  <a:lnTo>
                    <a:pt x="41427" y="13969"/>
                  </a:lnTo>
                  <a:lnTo>
                    <a:pt x="41849" y="13527"/>
                  </a:lnTo>
                  <a:lnTo>
                    <a:pt x="42253" y="13085"/>
                  </a:lnTo>
                  <a:lnTo>
                    <a:pt x="42656" y="12624"/>
                  </a:lnTo>
                  <a:lnTo>
                    <a:pt x="43021" y="12144"/>
                  </a:lnTo>
                  <a:lnTo>
                    <a:pt x="43367" y="11644"/>
                  </a:lnTo>
                  <a:lnTo>
                    <a:pt x="43675" y="11125"/>
                  </a:lnTo>
                  <a:lnTo>
                    <a:pt x="43982" y="10607"/>
                  </a:lnTo>
                  <a:lnTo>
                    <a:pt x="44232" y="10069"/>
                  </a:lnTo>
                  <a:lnTo>
                    <a:pt x="44462" y="9511"/>
                  </a:lnTo>
                  <a:lnTo>
                    <a:pt x="44655" y="8935"/>
                  </a:lnTo>
                  <a:lnTo>
                    <a:pt x="44789" y="8339"/>
                  </a:lnTo>
                  <a:lnTo>
                    <a:pt x="44904" y="7724"/>
                  </a:lnTo>
                  <a:lnTo>
                    <a:pt x="45731" y="7821"/>
                  </a:lnTo>
                  <a:lnTo>
                    <a:pt x="46576" y="7974"/>
                  </a:lnTo>
                  <a:lnTo>
                    <a:pt x="46787" y="7993"/>
                  </a:lnTo>
                  <a:lnTo>
                    <a:pt x="46980" y="8013"/>
                  </a:lnTo>
                  <a:lnTo>
                    <a:pt x="47152" y="8013"/>
                  </a:lnTo>
                  <a:lnTo>
                    <a:pt x="47325" y="7974"/>
                  </a:lnTo>
                  <a:lnTo>
                    <a:pt x="47479" y="7936"/>
                  </a:lnTo>
                  <a:lnTo>
                    <a:pt x="47633" y="7840"/>
                  </a:lnTo>
                  <a:lnTo>
                    <a:pt x="47787" y="7724"/>
                  </a:lnTo>
                  <a:lnTo>
                    <a:pt x="47940" y="7571"/>
                  </a:lnTo>
                  <a:lnTo>
                    <a:pt x="48075" y="7379"/>
                  </a:lnTo>
                  <a:lnTo>
                    <a:pt x="48209" y="7167"/>
                  </a:lnTo>
                  <a:lnTo>
                    <a:pt x="48325" y="6937"/>
                  </a:lnTo>
                  <a:lnTo>
                    <a:pt x="48440" y="6687"/>
                  </a:lnTo>
                  <a:lnTo>
                    <a:pt x="48632" y="6207"/>
                  </a:lnTo>
                  <a:lnTo>
                    <a:pt x="48843" y="5745"/>
                  </a:lnTo>
                  <a:lnTo>
                    <a:pt x="49343" y="4727"/>
                  </a:lnTo>
                  <a:lnTo>
                    <a:pt x="49381" y="4669"/>
                  </a:lnTo>
                  <a:lnTo>
                    <a:pt x="49401" y="4612"/>
                  </a:lnTo>
                  <a:lnTo>
                    <a:pt x="50131" y="3094"/>
                  </a:lnTo>
                  <a:lnTo>
                    <a:pt x="50150" y="3017"/>
                  </a:lnTo>
                  <a:lnTo>
                    <a:pt x="50150" y="2959"/>
                  </a:lnTo>
                  <a:lnTo>
                    <a:pt x="50111" y="2882"/>
                  </a:lnTo>
                  <a:lnTo>
                    <a:pt x="50054" y="2844"/>
                  </a:lnTo>
                  <a:lnTo>
                    <a:pt x="49573" y="2633"/>
                  </a:lnTo>
                  <a:lnTo>
                    <a:pt x="49112" y="2460"/>
                  </a:lnTo>
                  <a:lnTo>
                    <a:pt x="48632" y="2287"/>
                  </a:lnTo>
                  <a:lnTo>
                    <a:pt x="48152" y="2152"/>
                  </a:lnTo>
                  <a:lnTo>
                    <a:pt x="47671" y="2037"/>
                  </a:lnTo>
                  <a:lnTo>
                    <a:pt x="47191" y="1922"/>
                  </a:lnTo>
                  <a:lnTo>
                    <a:pt x="46711" y="1845"/>
                  </a:lnTo>
                  <a:lnTo>
                    <a:pt x="46211" y="1787"/>
                  </a:lnTo>
                  <a:lnTo>
                    <a:pt x="45731" y="1730"/>
                  </a:lnTo>
                  <a:lnTo>
                    <a:pt x="45231" y="1710"/>
                  </a:lnTo>
                  <a:lnTo>
                    <a:pt x="44731" y="1710"/>
                  </a:lnTo>
                  <a:lnTo>
                    <a:pt x="44232" y="1730"/>
                  </a:lnTo>
                  <a:lnTo>
                    <a:pt x="43732" y="1787"/>
                  </a:lnTo>
                  <a:lnTo>
                    <a:pt x="43252" y="1845"/>
                  </a:lnTo>
                  <a:lnTo>
                    <a:pt x="42752" y="1922"/>
                  </a:lnTo>
                  <a:lnTo>
                    <a:pt x="42253" y="2037"/>
                  </a:lnTo>
                  <a:lnTo>
                    <a:pt x="42234" y="1960"/>
                  </a:lnTo>
                  <a:lnTo>
                    <a:pt x="42176" y="1903"/>
                  </a:lnTo>
                  <a:lnTo>
                    <a:pt x="41676" y="1595"/>
                  </a:lnTo>
                  <a:lnTo>
                    <a:pt x="41177" y="1307"/>
                  </a:lnTo>
                  <a:lnTo>
                    <a:pt x="40677" y="1057"/>
                  </a:lnTo>
                  <a:lnTo>
                    <a:pt x="40159" y="846"/>
                  </a:lnTo>
                  <a:lnTo>
                    <a:pt x="39640" y="654"/>
                  </a:lnTo>
                  <a:lnTo>
                    <a:pt x="39121" y="481"/>
                  </a:lnTo>
                  <a:lnTo>
                    <a:pt x="38602" y="346"/>
                  </a:lnTo>
                  <a:lnTo>
                    <a:pt x="38083" y="231"/>
                  </a:lnTo>
                  <a:lnTo>
                    <a:pt x="37545" y="135"/>
                  </a:lnTo>
                  <a:lnTo>
                    <a:pt x="37007" y="77"/>
                  </a:lnTo>
                  <a:lnTo>
                    <a:pt x="36469" y="20"/>
                  </a:lnTo>
                  <a:lnTo>
                    <a:pt x="359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9"/>
            <p:cNvSpPr/>
            <p:nvPr/>
          </p:nvSpPr>
          <p:spPr>
            <a:xfrm rot="1143297">
              <a:off x="2197812" y="1379824"/>
              <a:ext cx="179104" cy="54746"/>
            </a:xfrm>
            <a:custGeom>
              <a:avLst/>
              <a:gdLst/>
              <a:ahLst/>
              <a:cxnLst/>
              <a:rect l="l" t="t" r="r" b="b"/>
              <a:pathLst>
                <a:path w="7168" h="2191" extrusionOk="0">
                  <a:moveTo>
                    <a:pt x="2749" y="0"/>
                  </a:moveTo>
                  <a:lnTo>
                    <a:pt x="2345" y="19"/>
                  </a:lnTo>
                  <a:lnTo>
                    <a:pt x="1961" y="39"/>
                  </a:lnTo>
                  <a:lnTo>
                    <a:pt x="1576" y="58"/>
                  </a:lnTo>
                  <a:lnTo>
                    <a:pt x="1173" y="116"/>
                  </a:lnTo>
                  <a:lnTo>
                    <a:pt x="789" y="154"/>
                  </a:lnTo>
                  <a:lnTo>
                    <a:pt x="1" y="308"/>
                  </a:lnTo>
                  <a:lnTo>
                    <a:pt x="116" y="596"/>
                  </a:lnTo>
                  <a:lnTo>
                    <a:pt x="193" y="884"/>
                  </a:lnTo>
                  <a:lnTo>
                    <a:pt x="231" y="1153"/>
                  </a:lnTo>
                  <a:lnTo>
                    <a:pt x="231" y="1441"/>
                  </a:lnTo>
                  <a:lnTo>
                    <a:pt x="750" y="1364"/>
                  </a:lnTo>
                  <a:lnTo>
                    <a:pt x="1269" y="1307"/>
                  </a:lnTo>
                  <a:lnTo>
                    <a:pt x="1788" y="1268"/>
                  </a:lnTo>
                  <a:lnTo>
                    <a:pt x="2287" y="1249"/>
                  </a:lnTo>
                  <a:lnTo>
                    <a:pt x="2806" y="1268"/>
                  </a:lnTo>
                  <a:lnTo>
                    <a:pt x="3325" y="1288"/>
                  </a:lnTo>
                  <a:lnTo>
                    <a:pt x="3844" y="1345"/>
                  </a:lnTo>
                  <a:lnTo>
                    <a:pt x="4363" y="1441"/>
                  </a:lnTo>
                  <a:lnTo>
                    <a:pt x="4901" y="1537"/>
                  </a:lnTo>
                  <a:lnTo>
                    <a:pt x="5246" y="1595"/>
                  </a:lnTo>
                  <a:lnTo>
                    <a:pt x="5592" y="1672"/>
                  </a:lnTo>
                  <a:lnTo>
                    <a:pt x="5938" y="1768"/>
                  </a:lnTo>
                  <a:lnTo>
                    <a:pt x="6284" y="1902"/>
                  </a:lnTo>
                  <a:lnTo>
                    <a:pt x="6572" y="2037"/>
                  </a:lnTo>
                  <a:lnTo>
                    <a:pt x="6707" y="2114"/>
                  </a:lnTo>
                  <a:lnTo>
                    <a:pt x="6822" y="2191"/>
                  </a:lnTo>
                  <a:lnTo>
                    <a:pt x="6976" y="1941"/>
                  </a:lnTo>
                  <a:lnTo>
                    <a:pt x="7091" y="1672"/>
                  </a:lnTo>
                  <a:lnTo>
                    <a:pt x="7149" y="1557"/>
                  </a:lnTo>
                  <a:lnTo>
                    <a:pt x="7168" y="1422"/>
                  </a:lnTo>
                  <a:lnTo>
                    <a:pt x="7168" y="1288"/>
                  </a:lnTo>
                  <a:lnTo>
                    <a:pt x="7149" y="1172"/>
                  </a:lnTo>
                  <a:lnTo>
                    <a:pt x="7091" y="1038"/>
                  </a:lnTo>
                  <a:lnTo>
                    <a:pt x="7014" y="923"/>
                  </a:lnTo>
                  <a:lnTo>
                    <a:pt x="6899" y="846"/>
                  </a:lnTo>
                  <a:lnTo>
                    <a:pt x="6784" y="769"/>
                  </a:lnTo>
                  <a:lnTo>
                    <a:pt x="6668" y="711"/>
                  </a:lnTo>
                  <a:lnTo>
                    <a:pt x="6515" y="673"/>
                  </a:lnTo>
                  <a:lnTo>
                    <a:pt x="6226" y="577"/>
                  </a:lnTo>
                  <a:lnTo>
                    <a:pt x="5842" y="461"/>
                  </a:lnTo>
                  <a:lnTo>
                    <a:pt x="5458" y="346"/>
                  </a:lnTo>
                  <a:lnTo>
                    <a:pt x="5073" y="269"/>
                  </a:lnTo>
                  <a:lnTo>
                    <a:pt x="4689" y="192"/>
                  </a:lnTo>
                  <a:lnTo>
                    <a:pt x="4305" y="116"/>
                  </a:lnTo>
                  <a:lnTo>
                    <a:pt x="3921" y="77"/>
                  </a:lnTo>
                  <a:lnTo>
                    <a:pt x="3517" y="39"/>
                  </a:lnTo>
                  <a:lnTo>
                    <a:pt x="3133" y="1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9"/>
            <p:cNvSpPr/>
            <p:nvPr/>
          </p:nvSpPr>
          <p:spPr>
            <a:xfrm rot="1143297">
              <a:off x="2167246" y="1409708"/>
              <a:ext cx="184376" cy="52372"/>
            </a:xfrm>
            <a:custGeom>
              <a:avLst/>
              <a:gdLst/>
              <a:ahLst/>
              <a:cxnLst/>
              <a:rect l="l" t="t" r="r" b="b"/>
              <a:pathLst>
                <a:path w="7379" h="2096" extrusionOk="0">
                  <a:moveTo>
                    <a:pt x="2229" y="1"/>
                  </a:moveTo>
                  <a:lnTo>
                    <a:pt x="1825" y="20"/>
                  </a:lnTo>
                  <a:lnTo>
                    <a:pt x="1403" y="59"/>
                  </a:lnTo>
                  <a:lnTo>
                    <a:pt x="999" y="97"/>
                  </a:lnTo>
                  <a:lnTo>
                    <a:pt x="961" y="347"/>
                  </a:lnTo>
                  <a:lnTo>
                    <a:pt x="884" y="597"/>
                  </a:lnTo>
                  <a:lnTo>
                    <a:pt x="788" y="827"/>
                  </a:lnTo>
                  <a:lnTo>
                    <a:pt x="653" y="1058"/>
                  </a:lnTo>
                  <a:lnTo>
                    <a:pt x="519" y="1288"/>
                  </a:lnTo>
                  <a:lnTo>
                    <a:pt x="365" y="1500"/>
                  </a:lnTo>
                  <a:lnTo>
                    <a:pt x="192" y="1730"/>
                  </a:lnTo>
                  <a:lnTo>
                    <a:pt x="0" y="1942"/>
                  </a:lnTo>
                  <a:lnTo>
                    <a:pt x="0" y="1942"/>
                  </a:lnTo>
                  <a:lnTo>
                    <a:pt x="865" y="1846"/>
                  </a:lnTo>
                  <a:lnTo>
                    <a:pt x="1729" y="1769"/>
                  </a:lnTo>
                  <a:lnTo>
                    <a:pt x="2594" y="1749"/>
                  </a:lnTo>
                  <a:lnTo>
                    <a:pt x="3459" y="1749"/>
                  </a:lnTo>
                  <a:lnTo>
                    <a:pt x="4323" y="1788"/>
                  </a:lnTo>
                  <a:lnTo>
                    <a:pt x="5188" y="1846"/>
                  </a:lnTo>
                  <a:lnTo>
                    <a:pt x="6053" y="1961"/>
                  </a:lnTo>
                  <a:lnTo>
                    <a:pt x="6898" y="2095"/>
                  </a:lnTo>
                  <a:lnTo>
                    <a:pt x="7378" y="1115"/>
                  </a:lnTo>
                  <a:lnTo>
                    <a:pt x="7359" y="1077"/>
                  </a:lnTo>
                  <a:lnTo>
                    <a:pt x="7359" y="1039"/>
                  </a:lnTo>
                  <a:lnTo>
                    <a:pt x="7282" y="1019"/>
                  </a:lnTo>
                  <a:lnTo>
                    <a:pt x="7205" y="981"/>
                  </a:lnTo>
                  <a:lnTo>
                    <a:pt x="7129" y="942"/>
                  </a:lnTo>
                  <a:lnTo>
                    <a:pt x="7052" y="866"/>
                  </a:lnTo>
                  <a:lnTo>
                    <a:pt x="6475" y="654"/>
                  </a:lnTo>
                  <a:lnTo>
                    <a:pt x="5899" y="462"/>
                  </a:lnTo>
                  <a:lnTo>
                    <a:pt x="5495" y="347"/>
                  </a:lnTo>
                  <a:lnTo>
                    <a:pt x="5092" y="251"/>
                  </a:lnTo>
                  <a:lnTo>
                    <a:pt x="4688" y="174"/>
                  </a:lnTo>
                  <a:lnTo>
                    <a:pt x="4266" y="116"/>
                  </a:lnTo>
                  <a:lnTo>
                    <a:pt x="3862" y="59"/>
                  </a:lnTo>
                  <a:lnTo>
                    <a:pt x="3459" y="20"/>
                  </a:lnTo>
                  <a:lnTo>
                    <a:pt x="3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9"/>
            <p:cNvSpPr/>
            <p:nvPr/>
          </p:nvSpPr>
          <p:spPr>
            <a:xfrm rot="1143297">
              <a:off x="2067076" y="1442582"/>
              <a:ext cx="253514" cy="57644"/>
            </a:xfrm>
            <a:custGeom>
              <a:avLst/>
              <a:gdLst/>
              <a:ahLst/>
              <a:cxnLst/>
              <a:rect l="l" t="t" r="r" b="b"/>
              <a:pathLst>
                <a:path w="10146" h="2307" extrusionOk="0">
                  <a:moveTo>
                    <a:pt x="4919" y="0"/>
                  </a:moveTo>
                  <a:lnTo>
                    <a:pt x="4035" y="39"/>
                  </a:lnTo>
                  <a:lnTo>
                    <a:pt x="3171" y="77"/>
                  </a:lnTo>
                  <a:lnTo>
                    <a:pt x="2806" y="404"/>
                  </a:lnTo>
                  <a:lnTo>
                    <a:pt x="2421" y="730"/>
                  </a:lnTo>
                  <a:lnTo>
                    <a:pt x="2037" y="1019"/>
                  </a:lnTo>
                  <a:lnTo>
                    <a:pt x="1614" y="1307"/>
                  </a:lnTo>
                  <a:lnTo>
                    <a:pt x="1211" y="1595"/>
                  </a:lnTo>
                  <a:lnTo>
                    <a:pt x="788" y="1845"/>
                  </a:lnTo>
                  <a:lnTo>
                    <a:pt x="0" y="2306"/>
                  </a:lnTo>
                  <a:lnTo>
                    <a:pt x="461" y="2133"/>
                  </a:lnTo>
                  <a:lnTo>
                    <a:pt x="923" y="1979"/>
                  </a:lnTo>
                  <a:lnTo>
                    <a:pt x="1403" y="1845"/>
                  </a:lnTo>
                  <a:lnTo>
                    <a:pt x="1902" y="1710"/>
                  </a:lnTo>
                  <a:lnTo>
                    <a:pt x="2383" y="1614"/>
                  </a:lnTo>
                  <a:lnTo>
                    <a:pt x="2882" y="1537"/>
                  </a:lnTo>
                  <a:lnTo>
                    <a:pt x="3363" y="1480"/>
                  </a:lnTo>
                  <a:lnTo>
                    <a:pt x="3862" y="1422"/>
                  </a:lnTo>
                  <a:lnTo>
                    <a:pt x="4439" y="1403"/>
                  </a:lnTo>
                  <a:lnTo>
                    <a:pt x="4996" y="1403"/>
                  </a:lnTo>
                  <a:lnTo>
                    <a:pt x="5553" y="1441"/>
                  </a:lnTo>
                  <a:lnTo>
                    <a:pt x="6110" y="1480"/>
                  </a:lnTo>
                  <a:lnTo>
                    <a:pt x="6475" y="1537"/>
                  </a:lnTo>
                  <a:lnTo>
                    <a:pt x="6821" y="1595"/>
                  </a:lnTo>
                  <a:lnTo>
                    <a:pt x="7532" y="1730"/>
                  </a:lnTo>
                  <a:lnTo>
                    <a:pt x="7878" y="1787"/>
                  </a:lnTo>
                  <a:lnTo>
                    <a:pt x="8224" y="1806"/>
                  </a:lnTo>
                  <a:lnTo>
                    <a:pt x="8570" y="1787"/>
                  </a:lnTo>
                  <a:lnTo>
                    <a:pt x="8743" y="1749"/>
                  </a:lnTo>
                  <a:lnTo>
                    <a:pt x="8916" y="1710"/>
                  </a:lnTo>
                  <a:lnTo>
                    <a:pt x="9185" y="1634"/>
                  </a:lnTo>
                  <a:lnTo>
                    <a:pt x="9377" y="1518"/>
                  </a:lnTo>
                  <a:lnTo>
                    <a:pt x="9550" y="1403"/>
                  </a:lnTo>
                  <a:lnTo>
                    <a:pt x="9665" y="1268"/>
                  </a:lnTo>
                  <a:lnTo>
                    <a:pt x="9761" y="1115"/>
                  </a:lnTo>
                  <a:lnTo>
                    <a:pt x="9857" y="923"/>
                  </a:lnTo>
                  <a:lnTo>
                    <a:pt x="10068" y="481"/>
                  </a:lnTo>
                  <a:lnTo>
                    <a:pt x="10145" y="327"/>
                  </a:lnTo>
                  <a:lnTo>
                    <a:pt x="9281" y="212"/>
                  </a:lnTo>
                  <a:lnTo>
                    <a:pt x="8397" y="116"/>
                  </a:lnTo>
                  <a:lnTo>
                    <a:pt x="7532" y="58"/>
                  </a:lnTo>
                  <a:lnTo>
                    <a:pt x="66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9"/>
            <p:cNvSpPr/>
            <p:nvPr/>
          </p:nvSpPr>
          <p:spPr>
            <a:xfrm rot="1143297">
              <a:off x="1261274" y="1341044"/>
              <a:ext cx="908863" cy="430669"/>
            </a:xfrm>
            <a:custGeom>
              <a:avLst/>
              <a:gdLst/>
              <a:ahLst/>
              <a:cxnLst/>
              <a:rect l="l" t="t" r="r" b="b"/>
              <a:pathLst>
                <a:path w="36374" h="17236" extrusionOk="0">
                  <a:moveTo>
                    <a:pt x="36239" y="1"/>
                  </a:moveTo>
                  <a:lnTo>
                    <a:pt x="36220" y="212"/>
                  </a:lnTo>
                  <a:lnTo>
                    <a:pt x="36162" y="423"/>
                  </a:lnTo>
                  <a:lnTo>
                    <a:pt x="36085" y="615"/>
                  </a:lnTo>
                  <a:lnTo>
                    <a:pt x="35989" y="788"/>
                  </a:lnTo>
                  <a:lnTo>
                    <a:pt x="35854" y="961"/>
                  </a:lnTo>
                  <a:lnTo>
                    <a:pt x="35720" y="1096"/>
                  </a:lnTo>
                  <a:lnTo>
                    <a:pt x="35566" y="1230"/>
                  </a:lnTo>
                  <a:lnTo>
                    <a:pt x="35393" y="1346"/>
                  </a:lnTo>
                  <a:lnTo>
                    <a:pt x="35201" y="1422"/>
                  </a:lnTo>
                  <a:lnTo>
                    <a:pt x="35009" y="1499"/>
                  </a:lnTo>
                  <a:lnTo>
                    <a:pt x="34817" y="1538"/>
                  </a:lnTo>
                  <a:lnTo>
                    <a:pt x="34625" y="1557"/>
                  </a:lnTo>
                  <a:lnTo>
                    <a:pt x="34433" y="1538"/>
                  </a:lnTo>
                  <a:lnTo>
                    <a:pt x="34221" y="1499"/>
                  </a:lnTo>
                  <a:lnTo>
                    <a:pt x="34048" y="1442"/>
                  </a:lnTo>
                  <a:lnTo>
                    <a:pt x="33856" y="1346"/>
                  </a:lnTo>
                  <a:lnTo>
                    <a:pt x="33856" y="1519"/>
                  </a:lnTo>
                  <a:lnTo>
                    <a:pt x="33837" y="1691"/>
                  </a:lnTo>
                  <a:lnTo>
                    <a:pt x="33799" y="1845"/>
                  </a:lnTo>
                  <a:lnTo>
                    <a:pt x="33741" y="1999"/>
                  </a:lnTo>
                  <a:lnTo>
                    <a:pt x="33683" y="2153"/>
                  </a:lnTo>
                  <a:lnTo>
                    <a:pt x="33626" y="2287"/>
                  </a:lnTo>
                  <a:lnTo>
                    <a:pt x="33549" y="2422"/>
                  </a:lnTo>
                  <a:lnTo>
                    <a:pt x="33453" y="2537"/>
                  </a:lnTo>
                  <a:lnTo>
                    <a:pt x="33357" y="2652"/>
                  </a:lnTo>
                  <a:lnTo>
                    <a:pt x="33261" y="2748"/>
                  </a:lnTo>
                  <a:lnTo>
                    <a:pt x="33011" y="2940"/>
                  </a:lnTo>
                  <a:lnTo>
                    <a:pt x="32761" y="3075"/>
                  </a:lnTo>
                  <a:lnTo>
                    <a:pt x="32492" y="3190"/>
                  </a:lnTo>
                  <a:lnTo>
                    <a:pt x="32204" y="3248"/>
                  </a:lnTo>
                  <a:lnTo>
                    <a:pt x="31896" y="3286"/>
                  </a:lnTo>
                  <a:lnTo>
                    <a:pt x="31589" y="3267"/>
                  </a:lnTo>
                  <a:lnTo>
                    <a:pt x="31301" y="3209"/>
                  </a:lnTo>
                  <a:lnTo>
                    <a:pt x="31147" y="3171"/>
                  </a:lnTo>
                  <a:lnTo>
                    <a:pt x="31013" y="3113"/>
                  </a:lnTo>
                  <a:lnTo>
                    <a:pt x="30859" y="3036"/>
                  </a:lnTo>
                  <a:lnTo>
                    <a:pt x="30724" y="2960"/>
                  </a:lnTo>
                  <a:lnTo>
                    <a:pt x="30590" y="2864"/>
                  </a:lnTo>
                  <a:lnTo>
                    <a:pt x="30475" y="2767"/>
                  </a:lnTo>
                  <a:lnTo>
                    <a:pt x="30340" y="2652"/>
                  </a:lnTo>
                  <a:lnTo>
                    <a:pt x="30225" y="2518"/>
                  </a:lnTo>
                  <a:lnTo>
                    <a:pt x="30148" y="2652"/>
                  </a:lnTo>
                  <a:lnTo>
                    <a:pt x="30071" y="2787"/>
                  </a:lnTo>
                  <a:lnTo>
                    <a:pt x="29975" y="2902"/>
                  </a:lnTo>
                  <a:lnTo>
                    <a:pt x="29860" y="2998"/>
                  </a:lnTo>
                  <a:lnTo>
                    <a:pt x="29744" y="3094"/>
                  </a:lnTo>
                  <a:lnTo>
                    <a:pt x="29629" y="3171"/>
                  </a:lnTo>
                  <a:lnTo>
                    <a:pt x="29514" y="3248"/>
                  </a:lnTo>
                  <a:lnTo>
                    <a:pt x="29379" y="3305"/>
                  </a:lnTo>
                  <a:lnTo>
                    <a:pt x="29245" y="3344"/>
                  </a:lnTo>
                  <a:lnTo>
                    <a:pt x="29091" y="3382"/>
                  </a:lnTo>
                  <a:lnTo>
                    <a:pt x="28957" y="3402"/>
                  </a:lnTo>
                  <a:lnTo>
                    <a:pt x="28803" y="3402"/>
                  </a:lnTo>
                  <a:lnTo>
                    <a:pt x="28668" y="3382"/>
                  </a:lnTo>
                  <a:lnTo>
                    <a:pt x="28515" y="3363"/>
                  </a:lnTo>
                  <a:lnTo>
                    <a:pt x="28380" y="3325"/>
                  </a:lnTo>
                  <a:lnTo>
                    <a:pt x="28226" y="3267"/>
                  </a:lnTo>
                  <a:lnTo>
                    <a:pt x="28226" y="3267"/>
                  </a:lnTo>
                  <a:lnTo>
                    <a:pt x="28284" y="3382"/>
                  </a:lnTo>
                  <a:lnTo>
                    <a:pt x="28342" y="3498"/>
                  </a:lnTo>
                  <a:lnTo>
                    <a:pt x="28361" y="3613"/>
                  </a:lnTo>
                  <a:lnTo>
                    <a:pt x="28380" y="3747"/>
                  </a:lnTo>
                  <a:lnTo>
                    <a:pt x="28399" y="3997"/>
                  </a:lnTo>
                  <a:lnTo>
                    <a:pt x="28361" y="4247"/>
                  </a:lnTo>
                  <a:lnTo>
                    <a:pt x="28284" y="4497"/>
                  </a:lnTo>
                  <a:lnTo>
                    <a:pt x="28169" y="4727"/>
                  </a:lnTo>
                  <a:lnTo>
                    <a:pt x="28015" y="4939"/>
                  </a:lnTo>
                  <a:lnTo>
                    <a:pt x="27919" y="5035"/>
                  </a:lnTo>
                  <a:lnTo>
                    <a:pt x="27823" y="5131"/>
                  </a:lnTo>
                  <a:lnTo>
                    <a:pt x="27650" y="5246"/>
                  </a:lnTo>
                  <a:lnTo>
                    <a:pt x="27496" y="5342"/>
                  </a:lnTo>
                  <a:lnTo>
                    <a:pt x="27323" y="5419"/>
                  </a:lnTo>
                  <a:lnTo>
                    <a:pt x="27150" y="5477"/>
                  </a:lnTo>
                  <a:lnTo>
                    <a:pt x="26978" y="5515"/>
                  </a:lnTo>
                  <a:lnTo>
                    <a:pt x="26785" y="5554"/>
                  </a:lnTo>
                  <a:lnTo>
                    <a:pt x="26593" y="5573"/>
                  </a:lnTo>
                  <a:lnTo>
                    <a:pt x="26420" y="5573"/>
                  </a:lnTo>
                  <a:lnTo>
                    <a:pt x="26228" y="5554"/>
                  </a:lnTo>
                  <a:lnTo>
                    <a:pt x="26036" y="5515"/>
                  </a:lnTo>
                  <a:lnTo>
                    <a:pt x="25863" y="5477"/>
                  </a:lnTo>
                  <a:lnTo>
                    <a:pt x="25690" y="5419"/>
                  </a:lnTo>
                  <a:lnTo>
                    <a:pt x="25517" y="5342"/>
                  </a:lnTo>
                  <a:lnTo>
                    <a:pt x="25344" y="5265"/>
                  </a:lnTo>
                  <a:lnTo>
                    <a:pt x="25191" y="5169"/>
                  </a:lnTo>
                  <a:lnTo>
                    <a:pt x="25037" y="5054"/>
                  </a:lnTo>
                  <a:lnTo>
                    <a:pt x="24633" y="5899"/>
                  </a:lnTo>
                  <a:lnTo>
                    <a:pt x="24211" y="6726"/>
                  </a:lnTo>
                  <a:lnTo>
                    <a:pt x="24230" y="6764"/>
                  </a:lnTo>
                  <a:lnTo>
                    <a:pt x="24249" y="6822"/>
                  </a:lnTo>
                  <a:lnTo>
                    <a:pt x="24249" y="6879"/>
                  </a:lnTo>
                  <a:lnTo>
                    <a:pt x="24249" y="6937"/>
                  </a:lnTo>
                  <a:lnTo>
                    <a:pt x="24211" y="6975"/>
                  </a:lnTo>
                  <a:lnTo>
                    <a:pt x="24172" y="7014"/>
                  </a:lnTo>
                  <a:lnTo>
                    <a:pt x="24115" y="7052"/>
                  </a:lnTo>
                  <a:lnTo>
                    <a:pt x="24057" y="7052"/>
                  </a:lnTo>
                  <a:lnTo>
                    <a:pt x="23826" y="7071"/>
                  </a:lnTo>
                  <a:lnTo>
                    <a:pt x="23769" y="7206"/>
                  </a:lnTo>
                  <a:lnTo>
                    <a:pt x="23711" y="7321"/>
                  </a:lnTo>
                  <a:lnTo>
                    <a:pt x="23615" y="7456"/>
                  </a:lnTo>
                  <a:lnTo>
                    <a:pt x="23538" y="7552"/>
                  </a:lnTo>
                  <a:lnTo>
                    <a:pt x="23442" y="7648"/>
                  </a:lnTo>
                  <a:lnTo>
                    <a:pt x="23327" y="7725"/>
                  </a:lnTo>
                  <a:lnTo>
                    <a:pt x="23212" y="7802"/>
                  </a:lnTo>
                  <a:lnTo>
                    <a:pt x="23096" y="7859"/>
                  </a:lnTo>
                  <a:lnTo>
                    <a:pt x="22981" y="7917"/>
                  </a:lnTo>
                  <a:lnTo>
                    <a:pt x="22847" y="7955"/>
                  </a:lnTo>
                  <a:lnTo>
                    <a:pt x="22712" y="7994"/>
                  </a:lnTo>
                  <a:lnTo>
                    <a:pt x="22578" y="7994"/>
                  </a:lnTo>
                  <a:lnTo>
                    <a:pt x="22424" y="8013"/>
                  </a:lnTo>
                  <a:lnTo>
                    <a:pt x="22289" y="7994"/>
                  </a:lnTo>
                  <a:lnTo>
                    <a:pt x="22155" y="7994"/>
                  </a:lnTo>
                  <a:lnTo>
                    <a:pt x="22001" y="7955"/>
                  </a:lnTo>
                  <a:lnTo>
                    <a:pt x="21886" y="8147"/>
                  </a:lnTo>
                  <a:lnTo>
                    <a:pt x="21732" y="8320"/>
                  </a:lnTo>
                  <a:lnTo>
                    <a:pt x="21559" y="8493"/>
                  </a:lnTo>
                  <a:lnTo>
                    <a:pt x="21386" y="8647"/>
                  </a:lnTo>
                  <a:lnTo>
                    <a:pt x="21194" y="8762"/>
                  </a:lnTo>
                  <a:lnTo>
                    <a:pt x="20983" y="8858"/>
                  </a:lnTo>
                  <a:lnTo>
                    <a:pt x="20867" y="8878"/>
                  </a:lnTo>
                  <a:lnTo>
                    <a:pt x="20752" y="8897"/>
                  </a:lnTo>
                  <a:lnTo>
                    <a:pt x="20637" y="8916"/>
                  </a:lnTo>
                  <a:lnTo>
                    <a:pt x="20522" y="8916"/>
                  </a:lnTo>
                  <a:lnTo>
                    <a:pt x="20387" y="8897"/>
                  </a:lnTo>
                  <a:lnTo>
                    <a:pt x="20253" y="8858"/>
                  </a:lnTo>
                  <a:lnTo>
                    <a:pt x="20137" y="8801"/>
                  </a:lnTo>
                  <a:lnTo>
                    <a:pt x="20022" y="8743"/>
                  </a:lnTo>
                  <a:lnTo>
                    <a:pt x="19926" y="8685"/>
                  </a:lnTo>
                  <a:lnTo>
                    <a:pt x="19830" y="8589"/>
                  </a:lnTo>
                  <a:lnTo>
                    <a:pt x="19753" y="8512"/>
                  </a:lnTo>
                  <a:lnTo>
                    <a:pt x="19676" y="8397"/>
                  </a:lnTo>
                  <a:lnTo>
                    <a:pt x="19446" y="8724"/>
                  </a:lnTo>
                  <a:lnTo>
                    <a:pt x="19234" y="9050"/>
                  </a:lnTo>
                  <a:lnTo>
                    <a:pt x="19042" y="9396"/>
                  </a:lnTo>
                  <a:lnTo>
                    <a:pt x="18869" y="9761"/>
                  </a:lnTo>
                  <a:lnTo>
                    <a:pt x="18715" y="10107"/>
                  </a:lnTo>
                  <a:lnTo>
                    <a:pt x="18562" y="10492"/>
                  </a:lnTo>
                  <a:lnTo>
                    <a:pt x="18446" y="10895"/>
                  </a:lnTo>
                  <a:lnTo>
                    <a:pt x="18350" y="11299"/>
                  </a:lnTo>
                  <a:lnTo>
                    <a:pt x="18312" y="11356"/>
                  </a:lnTo>
                  <a:lnTo>
                    <a:pt x="18274" y="11414"/>
                  </a:lnTo>
                  <a:lnTo>
                    <a:pt x="18197" y="11452"/>
                  </a:lnTo>
                  <a:lnTo>
                    <a:pt x="18120" y="11452"/>
                  </a:lnTo>
                  <a:lnTo>
                    <a:pt x="16852" y="11164"/>
                  </a:lnTo>
                  <a:lnTo>
                    <a:pt x="15564" y="10895"/>
                  </a:lnTo>
                  <a:lnTo>
                    <a:pt x="14277" y="10664"/>
                  </a:lnTo>
                  <a:lnTo>
                    <a:pt x="12970" y="10472"/>
                  </a:lnTo>
                  <a:lnTo>
                    <a:pt x="12970" y="10511"/>
                  </a:lnTo>
                  <a:lnTo>
                    <a:pt x="13047" y="10549"/>
                  </a:lnTo>
                  <a:lnTo>
                    <a:pt x="13086" y="10607"/>
                  </a:lnTo>
                  <a:lnTo>
                    <a:pt x="13105" y="10664"/>
                  </a:lnTo>
                  <a:lnTo>
                    <a:pt x="13086" y="10761"/>
                  </a:lnTo>
                  <a:lnTo>
                    <a:pt x="12951" y="10991"/>
                  </a:lnTo>
                  <a:lnTo>
                    <a:pt x="12798" y="11222"/>
                  </a:lnTo>
                  <a:lnTo>
                    <a:pt x="12605" y="11414"/>
                  </a:lnTo>
                  <a:lnTo>
                    <a:pt x="12413" y="11587"/>
                  </a:lnTo>
                  <a:lnTo>
                    <a:pt x="12202" y="11721"/>
                  </a:lnTo>
                  <a:lnTo>
                    <a:pt x="11971" y="11837"/>
                  </a:lnTo>
                  <a:lnTo>
                    <a:pt x="11722" y="11933"/>
                  </a:lnTo>
                  <a:lnTo>
                    <a:pt x="11472" y="11990"/>
                  </a:lnTo>
                  <a:lnTo>
                    <a:pt x="11222" y="12029"/>
                  </a:lnTo>
                  <a:lnTo>
                    <a:pt x="10972" y="12029"/>
                  </a:lnTo>
                  <a:lnTo>
                    <a:pt x="10722" y="12009"/>
                  </a:lnTo>
                  <a:lnTo>
                    <a:pt x="10473" y="11952"/>
                  </a:lnTo>
                  <a:lnTo>
                    <a:pt x="10242" y="11875"/>
                  </a:lnTo>
                  <a:lnTo>
                    <a:pt x="10011" y="11760"/>
                  </a:lnTo>
                  <a:lnTo>
                    <a:pt x="9800" y="11606"/>
                  </a:lnTo>
                  <a:lnTo>
                    <a:pt x="9589" y="11433"/>
                  </a:lnTo>
                  <a:lnTo>
                    <a:pt x="9531" y="11568"/>
                  </a:lnTo>
                  <a:lnTo>
                    <a:pt x="9473" y="11683"/>
                  </a:lnTo>
                  <a:lnTo>
                    <a:pt x="9397" y="11798"/>
                  </a:lnTo>
                  <a:lnTo>
                    <a:pt x="9281" y="11913"/>
                  </a:lnTo>
                  <a:lnTo>
                    <a:pt x="9166" y="11990"/>
                  </a:lnTo>
                  <a:lnTo>
                    <a:pt x="9051" y="12067"/>
                  </a:lnTo>
                  <a:lnTo>
                    <a:pt x="8897" y="12144"/>
                  </a:lnTo>
                  <a:lnTo>
                    <a:pt x="8743" y="12182"/>
                  </a:lnTo>
                  <a:lnTo>
                    <a:pt x="8609" y="12202"/>
                  </a:lnTo>
                  <a:lnTo>
                    <a:pt x="8474" y="12202"/>
                  </a:lnTo>
                  <a:lnTo>
                    <a:pt x="8128" y="12144"/>
                  </a:lnTo>
                  <a:lnTo>
                    <a:pt x="7802" y="12086"/>
                  </a:lnTo>
                  <a:lnTo>
                    <a:pt x="7687" y="12086"/>
                  </a:lnTo>
                  <a:lnTo>
                    <a:pt x="7590" y="12106"/>
                  </a:lnTo>
                  <a:lnTo>
                    <a:pt x="7552" y="12144"/>
                  </a:lnTo>
                  <a:lnTo>
                    <a:pt x="7514" y="12182"/>
                  </a:lnTo>
                  <a:lnTo>
                    <a:pt x="7514" y="12259"/>
                  </a:lnTo>
                  <a:lnTo>
                    <a:pt x="7514" y="12375"/>
                  </a:lnTo>
                  <a:lnTo>
                    <a:pt x="7494" y="12451"/>
                  </a:lnTo>
                  <a:lnTo>
                    <a:pt x="7475" y="12528"/>
                  </a:lnTo>
                  <a:lnTo>
                    <a:pt x="7341" y="12816"/>
                  </a:lnTo>
                  <a:lnTo>
                    <a:pt x="7187" y="13085"/>
                  </a:lnTo>
                  <a:lnTo>
                    <a:pt x="6995" y="13297"/>
                  </a:lnTo>
                  <a:lnTo>
                    <a:pt x="6783" y="13489"/>
                  </a:lnTo>
                  <a:lnTo>
                    <a:pt x="6553" y="13662"/>
                  </a:lnTo>
                  <a:lnTo>
                    <a:pt x="6322" y="13796"/>
                  </a:lnTo>
                  <a:lnTo>
                    <a:pt x="6053" y="13892"/>
                  </a:lnTo>
                  <a:lnTo>
                    <a:pt x="5784" y="13969"/>
                  </a:lnTo>
                  <a:lnTo>
                    <a:pt x="5496" y="14027"/>
                  </a:lnTo>
                  <a:lnTo>
                    <a:pt x="4939" y="14027"/>
                  </a:lnTo>
                  <a:lnTo>
                    <a:pt x="4651" y="13989"/>
                  </a:lnTo>
                  <a:lnTo>
                    <a:pt x="4363" y="13931"/>
                  </a:lnTo>
                  <a:lnTo>
                    <a:pt x="4074" y="13835"/>
                  </a:lnTo>
                  <a:lnTo>
                    <a:pt x="3805" y="13720"/>
                  </a:lnTo>
                  <a:lnTo>
                    <a:pt x="3556" y="13566"/>
                  </a:lnTo>
                  <a:lnTo>
                    <a:pt x="3556" y="13681"/>
                  </a:lnTo>
                  <a:lnTo>
                    <a:pt x="3536" y="13796"/>
                  </a:lnTo>
                  <a:lnTo>
                    <a:pt x="3517" y="13912"/>
                  </a:lnTo>
                  <a:lnTo>
                    <a:pt x="3479" y="14008"/>
                  </a:lnTo>
                  <a:lnTo>
                    <a:pt x="3421" y="14104"/>
                  </a:lnTo>
                  <a:lnTo>
                    <a:pt x="3363" y="14200"/>
                  </a:lnTo>
                  <a:lnTo>
                    <a:pt x="3287" y="14296"/>
                  </a:lnTo>
                  <a:lnTo>
                    <a:pt x="3210" y="14392"/>
                  </a:lnTo>
                  <a:lnTo>
                    <a:pt x="3037" y="14527"/>
                  </a:lnTo>
                  <a:lnTo>
                    <a:pt x="2845" y="14623"/>
                  </a:lnTo>
                  <a:lnTo>
                    <a:pt x="2672" y="14661"/>
                  </a:lnTo>
                  <a:lnTo>
                    <a:pt x="2480" y="14699"/>
                  </a:lnTo>
                  <a:lnTo>
                    <a:pt x="2076" y="14719"/>
                  </a:lnTo>
                  <a:lnTo>
                    <a:pt x="1884" y="14719"/>
                  </a:lnTo>
                  <a:lnTo>
                    <a:pt x="1673" y="14757"/>
                  </a:lnTo>
                  <a:lnTo>
                    <a:pt x="1557" y="14776"/>
                  </a:lnTo>
                  <a:lnTo>
                    <a:pt x="1461" y="14815"/>
                  </a:lnTo>
                  <a:lnTo>
                    <a:pt x="1384" y="14872"/>
                  </a:lnTo>
                  <a:lnTo>
                    <a:pt x="1307" y="14930"/>
                  </a:lnTo>
                  <a:lnTo>
                    <a:pt x="1173" y="15065"/>
                  </a:lnTo>
                  <a:lnTo>
                    <a:pt x="1058" y="15218"/>
                  </a:lnTo>
                  <a:lnTo>
                    <a:pt x="942" y="15391"/>
                  </a:lnTo>
                  <a:lnTo>
                    <a:pt x="827" y="15545"/>
                  </a:lnTo>
                  <a:lnTo>
                    <a:pt x="673" y="15699"/>
                  </a:lnTo>
                  <a:lnTo>
                    <a:pt x="597" y="15775"/>
                  </a:lnTo>
                  <a:lnTo>
                    <a:pt x="520" y="15833"/>
                  </a:lnTo>
                  <a:lnTo>
                    <a:pt x="385" y="15891"/>
                  </a:lnTo>
                  <a:lnTo>
                    <a:pt x="251" y="15929"/>
                  </a:lnTo>
                  <a:lnTo>
                    <a:pt x="135" y="15968"/>
                  </a:lnTo>
                  <a:lnTo>
                    <a:pt x="1" y="15987"/>
                  </a:lnTo>
                  <a:lnTo>
                    <a:pt x="289" y="16160"/>
                  </a:lnTo>
                  <a:lnTo>
                    <a:pt x="577" y="16333"/>
                  </a:lnTo>
                  <a:lnTo>
                    <a:pt x="885" y="16486"/>
                  </a:lnTo>
                  <a:lnTo>
                    <a:pt x="1192" y="16621"/>
                  </a:lnTo>
                  <a:lnTo>
                    <a:pt x="1519" y="16755"/>
                  </a:lnTo>
                  <a:lnTo>
                    <a:pt x="1845" y="16851"/>
                  </a:lnTo>
                  <a:lnTo>
                    <a:pt x="2172" y="16948"/>
                  </a:lnTo>
                  <a:lnTo>
                    <a:pt x="2518" y="17024"/>
                  </a:lnTo>
                  <a:lnTo>
                    <a:pt x="2864" y="17082"/>
                  </a:lnTo>
                  <a:lnTo>
                    <a:pt x="3229" y="17140"/>
                  </a:lnTo>
                  <a:lnTo>
                    <a:pt x="3575" y="17178"/>
                  </a:lnTo>
                  <a:lnTo>
                    <a:pt x="3940" y="17217"/>
                  </a:lnTo>
                  <a:lnTo>
                    <a:pt x="4670" y="17236"/>
                  </a:lnTo>
                  <a:lnTo>
                    <a:pt x="5419" y="17217"/>
                  </a:lnTo>
                  <a:lnTo>
                    <a:pt x="6169" y="17178"/>
                  </a:lnTo>
                  <a:lnTo>
                    <a:pt x="6899" y="17101"/>
                  </a:lnTo>
                  <a:lnTo>
                    <a:pt x="7648" y="17005"/>
                  </a:lnTo>
                  <a:lnTo>
                    <a:pt x="8378" y="16871"/>
                  </a:lnTo>
                  <a:lnTo>
                    <a:pt x="9089" y="16736"/>
                  </a:lnTo>
                  <a:lnTo>
                    <a:pt x="9762" y="16582"/>
                  </a:lnTo>
                  <a:lnTo>
                    <a:pt x="11068" y="16275"/>
                  </a:lnTo>
                  <a:lnTo>
                    <a:pt x="12279" y="15948"/>
                  </a:lnTo>
                  <a:lnTo>
                    <a:pt x="13508" y="15603"/>
                  </a:lnTo>
                  <a:lnTo>
                    <a:pt x="14719" y="15218"/>
                  </a:lnTo>
                  <a:lnTo>
                    <a:pt x="15929" y="14834"/>
                  </a:lnTo>
                  <a:lnTo>
                    <a:pt x="17140" y="14430"/>
                  </a:lnTo>
                  <a:lnTo>
                    <a:pt x="18331" y="14008"/>
                  </a:lnTo>
                  <a:lnTo>
                    <a:pt x="20714" y="13124"/>
                  </a:lnTo>
                  <a:lnTo>
                    <a:pt x="21982" y="12624"/>
                  </a:lnTo>
                  <a:lnTo>
                    <a:pt x="23231" y="12106"/>
                  </a:lnTo>
                  <a:lnTo>
                    <a:pt x="24480" y="11548"/>
                  </a:lnTo>
                  <a:lnTo>
                    <a:pt x="25709" y="10972"/>
                  </a:lnTo>
                  <a:lnTo>
                    <a:pt x="26324" y="10664"/>
                  </a:lnTo>
                  <a:lnTo>
                    <a:pt x="26920" y="10338"/>
                  </a:lnTo>
                  <a:lnTo>
                    <a:pt x="27516" y="10011"/>
                  </a:lnTo>
                  <a:lnTo>
                    <a:pt x="28092" y="9665"/>
                  </a:lnTo>
                  <a:lnTo>
                    <a:pt x="28688" y="9319"/>
                  </a:lnTo>
                  <a:lnTo>
                    <a:pt x="29245" y="8954"/>
                  </a:lnTo>
                  <a:lnTo>
                    <a:pt x="29821" y="8570"/>
                  </a:lnTo>
                  <a:lnTo>
                    <a:pt x="30378" y="8167"/>
                  </a:lnTo>
                  <a:lnTo>
                    <a:pt x="30897" y="7782"/>
                  </a:lnTo>
                  <a:lnTo>
                    <a:pt x="31397" y="7398"/>
                  </a:lnTo>
                  <a:lnTo>
                    <a:pt x="31916" y="6975"/>
                  </a:lnTo>
                  <a:lnTo>
                    <a:pt x="32396" y="6553"/>
                  </a:lnTo>
                  <a:lnTo>
                    <a:pt x="32876" y="6091"/>
                  </a:lnTo>
                  <a:lnTo>
                    <a:pt x="33337" y="5630"/>
                  </a:lnTo>
                  <a:lnTo>
                    <a:pt x="33779" y="5150"/>
                  </a:lnTo>
                  <a:lnTo>
                    <a:pt x="34202" y="4670"/>
                  </a:lnTo>
                  <a:lnTo>
                    <a:pt x="34606" y="4151"/>
                  </a:lnTo>
                  <a:lnTo>
                    <a:pt x="34971" y="3613"/>
                  </a:lnTo>
                  <a:lnTo>
                    <a:pt x="35297" y="3056"/>
                  </a:lnTo>
                  <a:lnTo>
                    <a:pt x="35585" y="2498"/>
                  </a:lnTo>
                  <a:lnTo>
                    <a:pt x="35854" y="1903"/>
                  </a:lnTo>
                  <a:lnTo>
                    <a:pt x="35970" y="1595"/>
                  </a:lnTo>
                  <a:lnTo>
                    <a:pt x="36066" y="1288"/>
                  </a:lnTo>
                  <a:lnTo>
                    <a:pt x="36162" y="981"/>
                  </a:lnTo>
                  <a:lnTo>
                    <a:pt x="36239" y="673"/>
                  </a:lnTo>
                  <a:lnTo>
                    <a:pt x="36316" y="346"/>
                  </a:lnTo>
                  <a:lnTo>
                    <a:pt x="36373" y="20"/>
                  </a:lnTo>
                  <a:lnTo>
                    <a:pt x="36239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9"/>
            <p:cNvSpPr/>
            <p:nvPr/>
          </p:nvSpPr>
          <p:spPr>
            <a:xfrm rot="1143297">
              <a:off x="1212844" y="1140634"/>
              <a:ext cx="952540" cy="457555"/>
            </a:xfrm>
            <a:custGeom>
              <a:avLst/>
              <a:gdLst/>
              <a:ahLst/>
              <a:cxnLst/>
              <a:rect l="l" t="t" r="r" b="b"/>
              <a:pathLst>
                <a:path w="38122" h="18312" extrusionOk="0">
                  <a:moveTo>
                    <a:pt x="31128" y="1"/>
                  </a:moveTo>
                  <a:lnTo>
                    <a:pt x="30397" y="39"/>
                  </a:lnTo>
                  <a:lnTo>
                    <a:pt x="29667" y="97"/>
                  </a:lnTo>
                  <a:lnTo>
                    <a:pt x="28956" y="193"/>
                  </a:lnTo>
                  <a:lnTo>
                    <a:pt x="28226" y="308"/>
                  </a:lnTo>
                  <a:lnTo>
                    <a:pt x="27515" y="462"/>
                  </a:lnTo>
                  <a:lnTo>
                    <a:pt x="26804" y="615"/>
                  </a:lnTo>
                  <a:lnTo>
                    <a:pt x="25767" y="846"/>
                  </a:lnTo>
                  <a:lnTo>
                    <a:pt x="24979" y="1038"/>
                  </a:lnTo>
                  <a:lnTo>
                    <a:pt x="24153" y="1269"/>
                  </a:lnTo>
                  <a:lnTo>
                    <a:pt x="23365" y="1519"/>
                  </a:lnTo>
                  <a:lnTo>
                    <a:pt x="23000" y="1634"/>
                  </a:lnTo>
                  <a:lnTo>
                    <a:pt x="22693" y="1768"/>
                  </a:lnTo>
                  <a:lnTo>
                    <a:pt x="22424" y="1903"/>
                  </a:lnTo>
                  <a:lnTo>
                    <a:pt x="22212" y="2057"/>
                  </a:lnTo>
                  <a:lnTo>
                    <a:pt x="22135" y="2114"/>
                  </a:lnTo>
                  <a:lnTo>
                    <a:pt x="22078" y="2191"/>
                  </a:lnTo>
                  <a:lnTo>
                    <a:pt x="22039" y="2249"/>
                  </a:lnTo>
                  <a:lnTo>
                    <a:pt x="22039" y="2326"/>
                  </a:lnTo>
                  <a:lnTo>
                    <a:pt x="22059" y="2383"/>
                  </a:lnTo>
                  <a:lnTo>
                    <a:pt x="22155" y="2498"/>
                  </a:lnTo>
                  <a:lnTo>
                    <a:pt x="22231" y="2479"/>
                  </a:lnTo>
                  <a:lnTo>
                    <a:pt x="22289" y="2479"/>
                  </a:lnTo>
                  <a:lnTo>
                    <a:pt x="22347" y="2498"/>
                  </a:lnTo>
                  <a:lnTo>
                    <a:pt x="22385" y="2518"/>
                  </a:lnTo>
                  <a:lnTo>
                    <a:pt x="22404" y="2556"/>
                  </a:lnTo>
                  <a:lnTo>
                    <a:pt x="22424" y="2614"/>
                  </a:lnTo>
                  <a:lnTo>
                    <a:pt x="22424" y="2652"/>
                  </a:lnTo>
                  <a:lnTo>
                    <a:pt x="22404" y="2691"/>
                  </a:lnTo>
                  <a:lnTo>
                    <a:pt x="22366" y="2729"/>
                  </a:lnTo>
                  <a:lnTo>
                    <a:pt x="22750" y="3152"/>
                  </a:lnTo>
                  <a:lnTo>
                    <a:pt x="23250" y="3805"/>
                  </a:lnTo>
                  <a:lnTo>
                    <a:pt x="23711" y="4478"/>
                  </a:lnTo>
                  <a:lnTo>
                    <a:pt x="23999" y="4939"/>
                  </a:lnTo>
                  <a:lnTo>
                    <a:pt x="24268" y="5419"/>
                  </a:lnTo>
                  <a:lnTo>
                    <a:pt x="24537" y="5919"/>
                  </a:lnTo>
                  <a:lnTo>
                    <a:pt x="24768" y="6399"/>
                  </a:lnTo>
                  <a:lnTo>
                    <a:pt x="24787" y="6457"/>
                  </a:lnTo>
                  <a:lnTo>
                    <a:pt x="24787" y="6514"/>
                  </a:lnTo>
                  <a:lnTo>
                    <a:pt x="24768" y="6572"/>
                  </a:lnTo>
                  <a:lnTo>
                    <a:pt x="24729" y="6610"/>
                  </a:lnTo>
                  <a:lnTo>
                    <a:pt x="24691" y="6649"/>
                  </a:lnTo>
                  <a:lnTo>
                    <a:pt x="24633" y="6649"/>
                  </a:lnTo>
                  <a:lnTo>
                    <a:pt x="24576" y="6668"/>
                  </a:lnTo>
                  <a:lnTo>
                    <a:pt x="24518" y="6649"/>
                  </a:lnTo>
                  <a:lnTo>
                    <a:pt x="20022" y="4574"/>
                  </a:lnTo>
                  <a:lnTo>
                    <a:pt x="19349" y="4285"/>
                  </a:lnTo>
                  <a:lnTo>
                    <a:pt x="19023" y="4151"/>
                  </a:lnTo>
                  <a:lnTo>
                    <a:pt x="18696" y="4036"/>
                  </a:lnTo>
                  <a:lnTo>
                    <a:pt x="18350" y="3940"/>
                  </a:lnTo>
                  <a:lnTo>
                    <a:pt x="18004" y="3882"/>
                  </a:lnTo>
                  <a:lnTo>
                    <a:pt x="17639" y="3863"/>
                  </a:lnTo>
                  <a:lnTo>
                    <a:pt x="17466" y="3882"/>
                  </a:lnTo>
                  <a:lnTo>
                    <a:pt x="17274" y="3901"/>
                  </a:lnTo>
                  <a:lnTo>
                    <a:pt x="16967" y="3959"/>
                  </a:lnTo>
                  <a:lnTo>
                    <a:pt x="16659" y="4016"/>
                  </a:lnTo>
                  <a:lnTo>
                    <a:pt x="16352" y="4112"/>
                  </a:lnTo>
                  <a:lnTo>
                    <a:pt x="16045" y="4228"/>
                  </a:lnTo>
                  <a:lnTo>
                    <a:pt x="15430" y="4458"/>
                  </a:lnTo>
                  <a:lnTo>
                    <a:pt x="14853" y="4689"/>
                  </a:lnTo>
                  <a:lnTo>
                    <a:pt x="14238" y="4939"/>
                  </a:lnTo>
                  <a:lnTo>
                    <a:pt x="13643" y="5208"/>
                  </a:lnTo>
                  <a:lnTo>
                    <a:pt x="13066" y="5477"/>
                  </a:lnTo>
                  <a:lnTo>
                    <a:pt x="12471" y="5765"/>
                  </a:lnTo>
                  <a:lnTo>
                    <a:pt x="11913" y="6015"/>
                  </a:lnTo>
                  <a:lnTo>
                    <a:pt x="11548" y="6168"/>
                  </a:lnTo>
                  <a:lnTo>
                    <a:pt x="11183" y="6361"/>
                  </a:lnTo>
                  <a:lnTo>
                    <a:pt x="10818" y="6553"/>
                  </a:lnTo>
                  <a:lnTo>
                    <a:pt x="10665" y="6668"/>
                  </a:lnTo>
                  <a:lnTo>
                    <a:pt x="10530" y="6764"/>
                  </a:lnTo>
                  <a:lnTo>
                    <a:pt x="10396" y="6879"/>
                  </a:lnTo>
                  <a:lnTo>
                    <a:pt x="10299" y="6995"/>
                  </a:lnTo>
                  <a:lnTo>
                    <a:pt x="10223" y="7110"/>
                  </a:lnTo>
                  <a:lnTo>
                    <a:pt x="10184" y="7244"/>
                  </a:lnTo>
                  <a:lnTo>
                    <a:pt x="10184" y="7360"/>
                  </a:lnTo>
                  <a:lnTo>
                    <a:pt x="10203" y="7494"/>
                  </a:lnTo>
                  <a:lnTo>
                    <a:pt x="10242" y="7629"/>
                  </a:lnTo>
                  <a:lnTo>
                    <a:pt x="10319" y="7782"/>
                  </a:lnTo>
                  <a:lnTo>
                    <a:pt x="10396" y="7917"/>
                  </a:lnTo>
                  <a:lnTo>
                    <a:pt x="10492" y="8071"/>
                  </a:lnTo>
                  <a:lnTo>
                    <a:pt x="10722" y="8378"/>
                  </a:lnTo>
                  <a:lnTo>
                    <a:pt x="10972" y="8666"/>
                  </a:lnTo>
                  <a:lnTo>
                    <a:pt x="11222" y="8935"/>
                  </a:lnTo>
                  <a:lnTo>
                    <a:pt x="11452" y="9185"/>
                  </a:lnTo>
                  <a:lnTo>
                    <a:pt x="11625" y="9396"/>
                  </a:lnTo>
                  <a:lnTo>
                    <a:pt x="13105" y="11279"/>
                  </a:lnTo>
                  <a:lnTo>
                    <a:pt x="13143" y="11318"/>
                  </a:lnTo>
                  <a:lnTo>
                    <a:pt x="13143" y="11375"/>
                  </a:lnTo>
                  <a:lnTo>
                    <a:pt x="13124" y="11433"/>
                  </a:lnTo>
                  <a:lnTo>
                    <a:pt x="13105" y="11472"/>
                  </a:lnTo>
                  <a:lnTo>
                    <a:pt x="13066" y="11510"/>
                  </a:lnTo>
                  <a:lnTo>
                    <a:pt x="13009" y="11529"/>
                  </a:lnTo>
                  <a:lnTo>
                    <a:pt x="12970" y="11529"/>
                  </a:lnTo>
                  <a:lnTo>
                    <a:pt x="12913" y="11510"/>
                  </a:lnTo>
                  <a:lnTo>
                    <a:pt x="12355" y="11222"/>
                  </a:lnTo>
                  <a:lnTo>
                    <a:pt x="11798" y="10895"/>
                  </a:lnTo>
                  <a:lnTo>
                    <a:pt x="10665" y="10261"/>
                  </a:lnTo>
                  <a:lnTo>
                    <a:pt x="10107" y="9954"/>
                  </a:lnTo>
                  <a:lnTo>
                    <a:pt x="9531" y="9646"/>
                  </a:lnTo>
                  <a:lnTo>
                    <a:pt x="8955" y="9377"/>
                  </a:lnTo>
                  <a:lnTo>
                    <a:pt x="8378" y="9108"/>
                  </a:lnTo>
                  <a:lnTo>
                    <a:pt x="8051" y="8993"/>
                  </a:lnTo>
                  <a:lnTo>
                    <a:pt x="7725" y="8916"/>
                  </a:lnTo>
                  <a:lnTo>
                    <a:pt x="7437" y="8897"/>
                  </a:lnTo>
                  <a:lnTo>
                    <a:pt x="7129" y="8878"/>
                  </a:lnTo>
                  <a:lnTo>
                    <a:pt x="6841" y="8916"/>
                  </a:lnTo>
                  <a:lnTo>
                    <a:pt x="6572" y="8974"/>
                  </a:lnTo>
                  <a:lnTo>
                    <a:pt x="6303" y="9051"/>
                  </a:lnTo>
                  <a:lnTo>
                    <a:pt x="6034" y="9166"/>
                  </a:lnTo>
                  <a:lnTo>
                    <a:pt x="5784" y="9300"/>
                  </a:lnTo>
                  <a:lnTo>
                    <a:pt x="5515" y="9454"/>
                  </a:lnTo>
                  <a:lnTo>
                    <a:pt x="5285" y="9627"/>
                  </a:lnTo>
                  <a:lnTo>
                    <a:pt x="5035" y="9800"/>
                  </a:lnTo>
                  <a:lnTo>
                    <a:pt x="4554" y="10184"/>
                  </a:lnTo>
                  <a:lnTo>
                    <a:pt x="4055" y="10607"/>
                  </a:lnTo>
                  <a:lnTo>
                    <a:pt x="3671" y="10972"/>
                  </a:lnTo>
                  <a:lnTo>
                    <a:pt x="3286" y="11337"/>
                  </a:lnTo>
                  <a:lnTo>
                    <a:pt x="2902" y="11721"/>
                  </a:lnTo>
                  <a:lnTo>
                    <a:pt x="2556" y="12106"/>
                  </a:lnTo>
                  <a:lnTo>
                    <a:pt x="2210" y="12528"/>
                  </a:lnTo>
                  <a:lnTo>
                    <a:pt x="1903" y="12932"/>
                  </a:lnTo>
                  <a:lnTo>
                    <a:pt x="1595" y="13374"/>
                  </a:lnTo>
                  <a:lnTo>
                    <a:pt x="1307" y="13796"/>
                  </a:lnTo>
                  <a:lnTo>
                    <a:pt x="1057" y="14258"/>
                  </a:lnTo>
                  <a:lnTo>
                    <a:pt x="827" y="14719"/>
                  </a:lnTo>
                  <a:lnTo>
                    <a:pt x="616" y="15199"/>
                  </a:lnTo>
                  <a:lnTo>
                    <a:pt x="423" y="15699"/>
                  </a:lnTo>
                  <a:lnTo>
                    <a:pt x="270" y="16198"/>
                  </a:lnTo>
                  <a:lnTo>
                    <a:pt x="154" y="16698"/>
                  </a:lnTo>
                  <a:lnTo>
                    <a:pt x="58" y="17236"/>
                  </a:lnTo>
                  <a:lnTo>
                    <a:pt x="1" y="17774"/>
                  </a:lnTo>
                  <a:lnTo>
                    <a:pt x="308" y="17889"/>
                  </a:lnTo>
                  <a:lnTo>
                    <a:pt x="596" y="17985"/>
                  </a:lnTo>
                  <a:lnTo>
                    <a:pt x="904" y="18062"/>
                  </a:lnTo>
                  <a:lnTo>
                    <a:pt x="1211" y="18139"/>
                  </a:lnTo>
                  <a:lnTo>
                    <a:pt x="1807" y="18235"/>
                  </a:lnTo>
                  <a:lnTo>
                    <a:pt x="2402" y="18293"/>
                  </a:lnTo>
                  <a:lnTo>
                    <a:pt x="3017" y="18312"/>
                  </a:lnTo>
                  <a:lnTo>
                    <a:pt x="3613" y="18293"/>
                  </a:lnTo>
                  <a:lnTo>
                    <a:pt x="4209" y="18254"/>
                  </a:lnTo>
                  <a:lnTo>
                    <a:pt x="4804" y="18177"/>
                  </a:lnTo>
                  <a:lnTo>
                    <a:pt x="5419" y="18062"/>
                  </a:lnTo>
                  <a:lnTo>
                    <a:pt x="6015" y="17947"/>
                  </a:lnTo>
                  <a:lnTo>
                    <a:pt x="6610" y="17793"/>
                  </a:lnTo>
                  <a:lnTo>
                    <a:pt x="7206" y="17639"/>
                  </a:lnTo>
                  <a:lnTo>
                    <a:pt x="8378" y="17274"/>
                  </a:lnTo>
                  <a:lnTo>
                    <a:pt x="9569" y="16909"/>
                  </a:lnTo>
                  <a:lnTo>
                    <a:pt x="12067" y="16121"/>
                  </a:lnTo>
                  <a:lnTo>
                    <a:pt x="14546" y="15295"/>
                  </a:lnTo>
                  <a:lnTo>
                    <a:pt x="17024" y="14450"/>
                  </a:lnTo>
                  <a:lnTo>
                    <a:pt x="19503" y="13585"/>
                  </a:lnTo>
                  <a:lnTo>
                    <a:pt x="21962" y="12682"/>
                  </a:lnTo>
                  <a:lnTo>
                    <a:pt x="23192" y="12221"/>
                  </a:lnTo>
                  <a:lnTo>
                    <a:pt x="24422" y="11760"/>
                  </a:lnTo>
                  <a:lnTo>
                    <a:pt x="25652" y="11279"/>
                  </a:lnTo>
                  <a:lnTo>
                    <a:pt x="26862" y="10780"/>
                  </a:lnTo>
                  <a:lnTo>
                    <a:pt x="28053" y="10261"/>
                  </a:lnTo>
                  <a:lnTo>
                    <a:pt x="29264" y="9704"/>
                  </a:lnTo>
                  <a:lnTo>
                    <a:pt x="30570" y="9089"/>
                  </a:lnTo>
                  <a:lnTo>
                    <a:pt x="31858" y="8416"/>
                  </a:lnTo>
                  <a:lnTo>
                    <a:pt x="32492" y="8071"/>
                  </a:lnTo>
                  <a:lnTo>
                    <a:pt x="33126" y="7725"/>
                  </a:lnTo>
                  <a:lnTo>
                    <a:pt x="33741" y="7340"/>
                  </a:lnTo>
                  <a:lnTo>
                    <a:pt x="34356" y="6975"/>
                  </a:lnTo>
                  <a:lnTo>
                    <a:pt x="34874" y="6630"/>
                  </a:lnTo>
                  <a:lnTo>
                    <a:pt x="35393" y="6284"/>
                  </a:lnTo>
                  <a:lnTo>
                    <a:pt x="35912" y="5919"/>
                  </a:lnTo>
                  <a:lnTo>
                    <a:pt x="36431" y="5554"/>
                  </a:lnTo>
                  <a:lnTo>
                    <a:pt x="36565" y="5438"/>
                  </a:lnTo>
                  <a:lnTo>
                    <a:pt x="36450" y="5457"/>
                  </a:lnTo>
                  <a:lnTo>
                    <a:pt x="36412" y="5438"/>
                  </a:lnTo>
                  <a:lnTo>
                    <a:pt x="36392" y="5400"/>
                  </a:lnTo>
                  <a:lnTo>
                    <a:pt x="36392" y="5361"/>
                  </a:lnTo>
                  <a:lnTo>
                    <a:pt x="36431" y="5342"/>
                  </a:lnTo>
                  <a:lnTo>
                    <a:pt x="36757" y="5285"/>
                  </a:lnTo>
                  <a:lnTo>
                    <a:pt x="37046" y="5054"/>
                  </a:lnTo>
                  <a:lnTo>
                    <a:pt x="37315" y="4804"/>
                  </a:lnTo>
                  <a:lnTo>
                    <a:pt x="37564" y="4593"/>
                  </a:lnTo>
                  <a:lnTo>
                    <a:pt x="37776" y="4362"/>
                  </a:lnTo>
                  <a:lnTo>
                    <a:pt x="37968" y="4112"/>
                  </a:lnTo>
                  <a:lnTo>
                    <a:pt x="38122" y="3843"/>
                  </a:lnTo>
                  <a:lnTo>
                    <a:pt x="38083" y="1922"/>
                  </a:lnTo>
                  <a:lnTo>
                    <a:pt x="38064" y="1845"/>
                  </a:lnTo>
                  <a:lnTo>
                    <a:pt x="38064" y="1788"/>
                  </a:lnTo>
                  <a:lnTo>
                    <a:pt x="37737" y="1595"/>
                  </a:lnTo>
                  <a:lnTo>
                    <a:pt x="37411" y="1403"/>
                  </a:lnTo>
                  <a:lnTo>
                    <a:pt x="37084" y="1230"/>
                  </a:lnTo>
                  <a:lnTo>
                    <a:pt x="36757" y="1077"/>
                  </a:lnTo>
                  <a:lnTo>
                    <a:pt x="36431" y="923"/>
                  </a:lnTo>
                  <a:lnTo>
                    <a:pt x="36085" y="788"/>
                  </a:lnTo>
                  <a:lnTo>
                    <a:pt x="35739" y="673"/>
                  </a:lnTo>
                  <a:lnTo>
                    <a:pt x="35393" y="558"/>
                  </a:lnTo>
                  <a:lnTo>
                    <a:pt x="34701" y="366"/>
                  </a:lnTo>
                  <a:lnTo>
                    <a:pt x="34010" y="231"/>
                  </a:lnTo>
                  <a:lnTo>
                    <a:pt x="33299" y="116"/>
                  </a:lnTo>
                  <a:lnTo>
                    <a:pt x="32569" y="39"/>
                  </a:lnTo>
                  <a:lnTo>
                    <a:pt x="31858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9"/>
            <p:cNvSpPr/>
            <p:nvPr/>
          </p:nvSpPr>
          <p:spPr>
            <a:xfrm rot="1143297">
              <a:off x="1921517" y="1447381"/>
              <a:ext cx="268406" cy="134453"/>
            </a:xfrm>
            <a:custGeom>
              <a:avLst/>
              <a:gdLst/>
              <a:ahLst/>
              <a:cxnLst/>
              <a:rect l="l" t="t" r="r" b="b"/>
              <a:pathLst>
                <a:path w="10742" h="5381" extrusionOk="0">
                  <a:moveTo>
                    <a:pt x="9108" y="1"/>
                  </a:moveTo>
                  <a:lnTo>
                    <a:pt x="8282" y="39"/>
                  </a:lnTo>
                  <a:lnTo>
                    <a:pt x="7879" y="77"/>
                  </a:lnTo>
                  <a:lnTo>
                    <a:pt x="7475" y="116"/>
                  </a:lnTo>
                  <a:lnTo>
                    <a:pt x="7072" y="173"/>
                  </a:lnTo>
                  <a:lnTo>
                    <a:pt x="6668" y="231"/>
                  </a:lnTo>
                  <a:lnTo>
                    <a:pt x="6265" y="327"/>
                  </a:lnTo>
                  <a:lnTo>
                    <a:pt x="5842" y="423"/>
                  </a:lnTo>
                  <a:lnTo>
                    <a:pt x="5419" y="539"/>
                  </a:lnTo>
                  <a:lnTo>
                    <a:pt x="5016" y="654"/>
                  </a:lnTo>
                  <a:lnTo>
                    <a:pt x="4574" y="788"/>
                  </a:lnTo>
                  <a:lnTo>
                    <a:pt x="4151" y="942"/>
                  </a:lnTo>
                  <a:lnTo>
                    <a:pt x="4113" y="961"/>
                  </a:lnTo>
                  <a:lnTo>
                    <a:pt x="4094" y="942"/>
                  </a:lnTo>
                  <a:lnTo>
                    <a:pt x="4055" y="923"/>
                  </a:lnTo>
                  <a:lnTo>
                    <a:pt x="3767" y="1077"/>
                  </a:lnTo>
                  <a:lnTo>
                    <a:pt x="3075" y="1480"/>
                  </a:lnTo>
                  <a:lnTo>
                    <a:pt x="2364" y="1845"/>
                  </a:lnTo>
                  <a:lnTo>
                    <a:pt x="1653" y="2229"/>
                  </a:lnTo>
                  <a:lnTo>
                    <a:pt x="942" y="2575"/>
                  </a:lnTo>
                  <a:lnTo>
                    <a:pt x="712" y="3171"/>
                  </a:lnTo>
                  <a:lnTo>
                    <a:pt x="481" y="3767"/>
                  </a:lnTo>
                  <a:lnTo>
                    <a:pt x="251" y="4362"/>
                  </a:lnTo>
                  <a:lnTo>
                    <a:pt x="1" y="4958"/>
                  </a:lnTo>
                  <a:lnTo>
                    <a:pt x="212" y="5092"/>
                  </a:lnTo>
                  <a:lnTo>
                    <a:pt x="462" y="5208"/>
                  </a:lnTo>
                  <a:lnTo>
                    <a:pt x="712" y="5284"/>
                  </a:lnTo>
                  <a:lnTo>
                    <a:pt x="962" y="5342"/>
                  </a:lnTo>
                  <a:lnTo>
                    <a:pt x="1211" y="5381"/>
                  </a:lnTo>
                  <a:lnTo>
                    <a:pt x="1480" y="5361"/>
                  </a:lnTo>
                  <a:lnTo>
                    <a:pt x="1749" y="5323"/>
                  </a:lnTo>
                  <a:lnTo>
                    <a:pt x="1999" y="5246"/>
                  </a:lnTo>
                  <a:lnTo>
                    <a:pt x="2153" y="5188"/>
                  </a:lnTo>
                  <a:lnTo>
                    <a:pt x="2307" y="5092"/>
                  </a:lnTo>
                  <a:lnTo>
                    <a:pt x="2441" y="4996"/>
                  </a:lnTo>
                  <a:lnTo>
                    <a:pt x="2556" y="4881"/>
                  </a:lnTo>
                  <a:lnTo>
                    <a:pt x="2672" y="4766"/>
                  </a:lnTo>
                  <a:lnTo>
                    <a:pt x="2749" y="4631"/>
                  </a:lnTo>
                  <a:lnTo>
                    <a:pt x="2825" y="4497"/>
                  </a:lnTo>
                  <a:lnTo>
                    <a:pt x="2883" y="4343"/>
                  </a:lnTo>
                  <a:lnTo>
                    <a:pt x="2902" y="4208"/>
                  </a:lnTo>
                  <a:lnTo>
                    <a:pt x="2922" y="4055"/>
                  </a:lnTo>
                  <a:lnTo>
                    <a:pt x="2922" y="3901"/>
                  </a:lnTo>
                  <a:lnTo>
                    <a:pt x="2883" y="3747"/>
                  </a:lnTo>
                  <a:lnTo>
                    <a:pt x="2825" y="3613"/>
                  </a:lnTo>
                  <a:lnTo>
                    <a:pt x="2749" y="3459"/>
                  </a:lnTo>
                  <a:lnTo>
                    <a:pt x="2653" y="3325"/>
                  </a:lnTo>
                  <a:lnTo>
                    <a:pt x="2518" y="3209"/>
                  </a:lnTo>
                  <a:lnTo>
                    <a:pt x="2460" y="3152"/>
                  </a:lnTo>
                  <a:lnTo>
                    <a:pt x="2460" y="3094"/>
                  </a:lnTo>
                  <a:lnTo>
                    <a:pt x="2460" y="3017"/>
                  </a:lnTo>
                  <a:lnTo>
                    <a:pt x="2499" y="2979"/>
                  </a:lnTo>
                  <a:lnTo>
                    <a:pt x="2537" y="2940"/>
                  </a:lnTo>
                  <a:lnTo>
                    <a:pt x="2595" y="2902"/>
                  </a:lnTo>
                  <a:lnTo>
                    <a:pt x="2672" y="2921"/>
                  </a:lnTo>
                  <a:lnTo>
                    <a:pt x="2729" y="2940"/>
                  </a:lnTo>
                  <a:lnTo>
                    <a:pt x="2806" y="2998"/>
                  </a:lnTo>
                  <a:lnTo>
                    <a:pt x="2902" y="2998"/>
                  </a:lnTo>
                  <a:lnTo>
                    <a:pt x="3037" y="3094"/>
                  </a:lnTo>
                  <a:lnTo>
                    <a:pt x="3191" y="3152"/>
                  </a:lnTo>
                  <a:lnTo>
                    <a:pt x="3344" y="3190"/>
                  </a:lnTo>
                  <a:lnTo>
                    <a:pt x="3498" y="3209"/>
                  </a:lnTo>
                  <a:lnTo>
                    <a:pt x="3652" y="3229"/>
                  </a:lnTo>
                  <a:lnTo>
                    <a:pt x="3805" y="3209"/>
                  </a:lnTo>
                  <a:lnTo>
                    <a:pt x="3959" y="3190"/>
                  </a:lnTo>
                  <a:lnTo>
                    <a:pt x="4094" y="3152"/>
                  </a:lnTo>
                  <a:lnTo>
                    <a:pt x="4228" y="3094"/>
                  </a:lnTo>
                  <a:lnTo>
                    <a:pt x="4363" y="3017"/>
                  </a:lnTo>
                  <a:lnTo>
                    <a:pt x="4478" y="2921"/>
                  </a:lnTo>
                  <a:lnTo>
                    <a:pt x="4593" y="2806"/>
                  </a:lnTo>
                  <a:lnTo>
                    <a:pt x="4689" y="2691"/>
                  </a:lnTo>
                  <a:lnTo>
                    <a:pt x="4766" y="2537"/>
                  </a:lnTo>
                  <a:lnTo>
                    <a:pt x="4824" y="2383"/>
                  </a:lnTo>
                  <a:lnTo>
                    <a:pt x="4862" y="2210"/>
                  </a:lnTo>
                  <a:lnTo>
                    <a:pt x="4881" y="2172"/>
                  </a:lnTo>
                  <a:lnTo>
                    <a:pt x="4920" y="2114"/>
                  </a:lnTo>
                  <a:lnTo>
                    <a:pt x="4958" y="2095"/>
                  </a:lnTo>
                  <a:lnTo>
                    <a:pt x="5016" y="2076"/>
                  </a:lnTo>
                  <a:lnTo>
                    <a:pt x="5054" y="2056"/>
                  </a:lnTo>
                  <a:lnTo>
                    <a:pt x="5112" y="2076"/>
                  </a:lnTo>
                  <a:lnTo>
                    <a:pt x="5150" y="2095"/>
                  </a:lnTo>
                  <a:lnTo>
                    <a:pt x="5189" y="2133"/>
                  </a:lnTo>
                  <a:lnTo>
                    <a:pt x="5304" y="2287"/>
                  </a:lnTo>
                  <a:lnTo>
                    <a:pt x="5400" y="2422"/>
                  </a:lnTo>
                  <a:lnTo>
                    <a:pt x="5515" y="2537"/>
                  </a:lnTo>
                  <a:lnTo>
                    <a:pt x="5631" y="2633"/>
                  </a:lnTo>
                  <a:lnTo>
                    <a:pt x="5746" y="2729"/>
                  </a:lnTo>
                  <a:lnTo>
                    <a:pt x="5881" y="2806"/>
                  </a:lnTo>
                  <a:lnTo>
                    <a:pt x="5996" y="2863"/>
                  </a:lnTo>
                  <a:lnTo>
                    <a:pt x="6130" y="2921"/>
                  </a:lnTo>
                  <a:lnTo>
                    <a:pt x="6265" y="2960"/>
                  </a:lnTo>
                  <a:lnTo>
                    <a:pt x="6380" y="2979"/>
                  </a:lnTo>
                  <a:lnTo>
                    <a:pt x="6649" y="3017"/>
                  </a:lnTo>
                  <a:lnTo>
                    <a:pt x="6918" y="2998"/>
                  </a:lnTo>
                  <a:lnTo>
                    <a:pt x="7168" y="2921"/>
                  </a:lnTo>
                  <a:lnTo>
                    <a:pt x="7398" y="2825"/>
                  </a:lnTo>
                  <a:lnTo>
                    <a:pt x="7629" y="2691"/>
                  </a:lnTo>
                  <a:lnTo>
                    <a:pt x="7821" y="2498"/>
                  </a:lnTo>
                  <a:lnTo>
                    <a:pt x="8013" y="2306"/>
                  </a:lnTo>
                  <a:lnTo>
                    <a:pt x="8148" y="2056"/>
                  </a:lnTo>
                  <a:lnTo>
                    <a:pt x="8263" y="1787"/>
                  </a:lnTo>
                  <a:lnTo>
                    <a:pt x="8321" y="1634"/>
                  </a:lnTo>
                  <a:lnTo>
                    <a:pt x="8340" y="1480"/>
                  </a:lnTo>
                  <a:lnTo>
                    <a:pt x="8359" y="1326"/>
                  </a:lnTo>
                  <a:lnTo>
                    <a:pt x="8378" y="1153"/>
                  </a:lnTo>
                  <a:lnTo>
                    <a:pt x="8378" y="1134"/>
                  </a:lnTo>
                  <a:lnTo>
                    <a:pt x="8378" y="1115"/>
                  </a:lnTo>
                  <a:lnTo>
                    <a:pt x="8359" y="1077"/>
                  </a:lnTo>
                  <a:lnTo>
                    <a:pt x="8359" y="1057"/>
                  </a:lnTo>
                  <a:lnTo>
                    <a:pt x="8378" y="1019"/>
                  </a:lnTo>
                  <a:lnTo>
                    <a:pt x="8417" y="1000"/>
                  </a:lnTo>
                  <a:lnTo>
                    <a:pt x="8474" y="1000"/>
                  </a:lnTo>
                  <a:lnTo>
                    <a:pt x="8551" y="980"/>
                  </a:lnTo>
                  <a:lnTo>
                    <a:pt x="8628" y="1000"/>
                  </a:lnTo>
                  <a:lnTo>
                    <a:pt x="8686" y="1038"/>
                  </a:lnTo>
                  <a:lnTo>
                    <a:pt x="8705" y="1115"/>
                  </a:lnTo>
                  <a:lnTo>
                    <a:pt x="8878" y="1192"/>
                  </a:lnTo>
                  <a:lnTo>
                    <a:pt x="9070" y="1249"/>
                  </a:lnTo>
                  <a:lnTo>
                    <a:pt x="9243" y="1288"/>
                  </a:lnTo>
                  <a:lnTo>
                    <a:pt x="9397" y="1307"/>
                  </a:lnTo>
                  <a:lnTo>
                    <a:pt x="9570" y="1288"/>
                  </a:lnTo>
                  <a:lnTo>
                    <a:pt x="9723" y="1269"/>
                  </a:lnTo>
                  <a:lnTo>
                    <a:pt x="9877" y="1230"/>
                  </a:lnTo>
                  <a:lnTo>
                    <a:pt x="10031" y="1173"/>
                  </a:lnTo>
                  <a:lnTo>
                    <a:pt x="10165" y="1096"/>
                  </a:lnTo>
                  <a:lnTo>
                    <a:pt x="10281" y="1000"/>
                  </a:lnTo>
                  <a:lnTo>
                    <a:pt x="10396" y="884"/>
                  </a:lnTo>
                  <a:lnTo>
                    <a:pt x="10492" y="750"/>
                  </a:lnTo>
                  <a:lnTo>
                    <a:pt x="10588" y="596"/>
                  </a:lnTo>
                  <a:lnTo>
                    <a:pt x="10646" y="442"/>
                  </a:lnTo>
                  <a:lnTo>
                    <a:pt x="10703" y="250"/>
                  </a:lnTo>
                  <a:lnTo>
                    <a:pt x="10742" y="58"/>
                  </a:lnTo>
                  <a:lnTo>
                    <a:pt x="9915" y="20"/>
                  </a:lnTo>
                  <a:lnTo>
                    <a:pt x="91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9"/>
            <p:cNvSpPr/>
            <p:nvPr/>
          </p:nvSpPr>
          <p:spPr>
            <a:xfrm rot="1143297">
              <a:off x="1884393" y="1468703"/>
              <a:ext cx="48999" cy="25936"/>
            </a:xfrm>
            <a:custGeom>
              <a:avLst/>
              <a:gdLst/>
              <a:ahLst/>
              <a:cxnLst/>
              <a:rect l="l" t="t" r="r" b="b"/>
              <a:pathLst>
                <a:path w="1961" h="1038" extrusionOk="0">
                  <a:moveTo>
                    <a:pt x="1960" y="0"/>
                  </a:moveTo>
                  <a:lnTo>
                    <a:pt x="980" y="442"/>
                  </a:lnTo>
                  <a:lnTo>
                    <a:pt x="0" y="884"/>
                  </a:lnTo>
                  <a:lnTo>
                    <a:pt x="404" y="884"/>
                  </a:lnTo>
                  <a:lnTo>
                    <a:pt x="788" y="923"/>
                  </a:lnTo>
                  <a:lnTo>
                    <a:pt x="1172" y="980"/>
                  </a:lnTo>
                  <a:lnTo>
                    <a:pt x="1537" y="1038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9"/>
            <p:cNvSpPr/>
            <p:nvPr/>
          </p:nvSpPr>
          <p:spPr>
            <a:xfrm rot="1143297">
              <a:off x="1777031" y="1476339"/>
              <a:ext cx="135902" cy="35081"/>
            </a:xfrm>
            <a:custGeom>
              <a:avLst/>
              <a:gdLst/>
              <a:ahLst/>
              <a:cxnLst/>
              <a:rect l="l" t="t" r="r" b="b"/>
              <a:pathLst>
                <a:path w="5439" h="1404" extrusionOk="0">
                  <a:moveTo>
                    <a:pt x="3459" y="1"/>
                  </a:moveTo>
                  <a:lnTo>
                    <a:pt x="1730" y="712"/>
                  </a:lnTo>
                  <a:lnTo>
                    <a:pt x="1" y="1384"/>
                  </a:lnTo>
                  <a:lnTo>
                    <a:pt x="616" y="1307"/>
                  </a:lnTo>
                  <a:lnTo>
                    <a:pt x="1211" y="1250"/>
                  </a:lnTo>
                  <a:lnTo>
                    <a:pt x="1826" y="1230"/>
                  </a:lnTo>
                  <a:lnTo>
                    <a:pt x="2422" y="1211"/>
                  </a:lnTo>
                  <a:lnTo>
                    <a:pt x="3037" y="1211"/>
                  </a:lnTo>
                  <a:lnTo>
                    <a:pt x="3632" y="1250"/>
                  </a:lnTo>
                  <a:lnTo>
                    <a:pt x="4247" y="1288"/>
                  </a:lnTo>
                  <a:lnTo>
                    <a:pt x="4843" y="1346"/>
                  </a:lnTo>
                  <a:lnTo>
                    <a:pt x="4900" y="1365"/>
                  </a:lnTo>
                  <a:lnTo>
                    <a:pt x="4958" y="1403"/>
                  </a:lnTo>
                  <a:lnTo>
                    <a:pt x="5438" y="193"/>
                  </a:lnTo>
                  <a:lnTo>
                    <a:pt x="4939" y="116"/>
                  </a:lnTo>
                  <a:lnTo>
                    <a:pt x="4439" y="58"/>
                  </a:lnTo>
                  <a:lnTo>
                    <a:pt x="3959" y="20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9"/>
            <p:cNvSpPr/>
            <p:nvPr/>
          </p:nvSpPr>
          <p:spPr>
            <a:xfrm rot="1143297">
              <a:off x="1579329" y="1479057"/>
              <a:ext cx="305361" cy="73486"/>
            </a:xfrm>
            <a:custGeom>
              <a:avLst/>
              <a:gdLst/>
              <a:ahLst/>
              <a:cxnLst/>
              <a:rect l="l" t="t" r="r" b="b"/>
              <a:pathLst>
                <a:path w="12221" h="2941" extrusionOk="0">
                  <a:moveTo>
                    <a:pt x="8820" y="1"/>
                  </a:moveTo>
                  <a:lnTo>
                    <a:pt x="8147" y="20"/>
                  </a:lnTo>
                  <a:lnTo>
                    <a:pt x="7475" y="58"/>
                  </a:lnTo>
                  <a:lnTo>
                    <a:pt x="6802" y="97"/>
                  </a:lnTo>
                  <a:lnTo>
                    <a:pt x="6764" y="97"/>
                  </a:lnTo>
                  <a:lnTo>
                    <a:pt x="6745" y="78"/>
                  </a:lnTo>
                  <a:lnTo>
                    <a:pt x="5111" y="692"/>
                  </a:lnTo>
                  <a:lnTo>
                    <a:pt x="2556" y="1615"/>
                  </a:lnTo>
                  <a:lnTo>
                    <a:pt x="0" y="2518"/>
                  </a:lnTo>
                  <a:lnTo>
                    <a:pt x="77" y="2748"/>
                  </a:lnTo>
                  <a:lnTo>
                    <a:pt x="116" y="2729"/>
                  </a:lnTo>
                  <a:lnTo>
                    <a:pt x="154" y="2748"/>
                  </a:lnTo>
                  <a:lnTo>
                    <a:pt x="212" y="2787"/>
                  </a:lnTo>
                  <a:lnTo>
                    <a:pt x="231" y="2806"/>
                  </a:lnTo>
                  <a:lnTo>
                    <a:pt x="250" y="2844"/>
                  </a:lnTo>
                  <a:lnTo>
                    <a:pt x="231" y="2883"/>
                  </a:lnTo>
                  <a:lnTo>
                    <a:pt x="212" y="2921"/>
                  </a:lnTo>
                  <a:lnTo>
                    <a:pt x="193" y="2941"/>
                  </a:lnTo>
                  <a:lnTo>
                    <a:pt x="193" y="2941"/>
                  </a:lnTo>
                  <a:lnTo>
                    <a:pt x="904" y="2748"/>
                  </a:lnTo>
                  <a:lnTo>
                    <a:pt x="1614" y="2556"/>
                  </a:lnTo>
                  <a:lnTo>
                    <a:pt x="2345" y="2383"/>
                  </a:lnTo>
                  <a:lnTo>
                    <a:pt x="3055" y="2210"/>
                  </a:lnTo>
                  <a:lnTo>
                    <a:pt x="3786" y="2076"/>
                  </a:lnTo>
                  <a:lnTo>
                    <a:pt x="4497" y="1922"/>
                  </a:lnTo>
                  <a:lnTo>
                    <a:pt x="5227" y="1807"/>
                  </a:lnTo>
                  <a:lnTo>
                    <a:pt x="5957" y="1692"/>
                  </a:lnTo>
                  <a:lnTo>
                    <a:pt x="6687" y="1576"/>
                  </a:lnTo>
                  <a:lnTo>
                    <a:pt x="7417" y="1499"/>
                  </a:lnTo>
                  <a:lnTo>
                    <a:pt x="8147" y="1423"/>
                  </a:lnTo>
                  <a:lnTo>
                    <a:pt x="8877" y="1346"/>
                  </a:lnTo>
                  <a:lnTo>
                    <a:pt x="9608" y="1288"/>
                  </a:lnTo>
                  <a:lnTo>
                    <a:pt x="10338" y="1250"/>
                  </a:lnTo>
                  <a:lnTo>
                    <a:pt x="11068" y="1230"/>
                  </a:lnTo>
                  <a:lnTo>
                    <a:pt x="11798" y="1211"/>
                  </a:lnTo>
                  <a:lnTo>
                    <a:pt x="12221" y="135"/>
                  </a:lnTo>
                  <a:lnTo>
                    <a:pt x="12163" y="135"/>
                  </a:lnTo>
                  <a:lnTo>
                    <a:pt x="11491" y="78"/>
                  </a:lnTo>
                  <a:lnTo>
                    <a:pt x="10818" y="20"/>
                  </a:lnTo>
                  <a:lnTo>
                    <a:pt x="1014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9"/>
            <p:cNvSpPr/>
            <p:nvPr/>
          </p:nvSpPr>
          <p:spPr>
            <a:xfrm rot="1143297">
              <a:off x="1722896" y="1239374"/>
              <a:ext cx="129181" cy="80207"/>
            </a:xfrm>
            <a:custGeom>
              <a:avLst/>
              <a:gdLst/>
              <a:ahLst/>
              <a:cxnLst/>
              <a:rect l="l" t="t" r="r" b="b"/>
              <a:pathLst>
                <a:path w="5170" h="3210" extrusionOk="0">
                  <a:moveTo>
                    <a:pt x="2979" y="1"/>
                  </a:moveTo>
                  <a:lnTo>
                    <a:pt x="1499" y="462"/>
                  </a:lnTo>
                  <a:lnTo>
                    <a:pt x="1" y="884"/>
                  </a:lnTo>
                  <a:lnTo>
                    <a:pt x="347" y="1019"/>
                  </a:lnTo>
                  <a:lnTo>
                    <a:pt x="692" y="1173"/>
                  </a:lnTo>
                  <a:lnTo>
                    <a:pt x="1403" y="1480"/>
                  </a:lnTo>
                  <a:lnTo>
                    <a:pt x="5169" y="3209"/>
                  </a:lnTo>
                  <a:lnTo>
                    <a:pt x="4939" y="2787"/>
                  </a:lnTo>
                  <a:lnTo>
                    <a:pt x="4689" y="2364"/>
                  </a:lnTo>
                  <a:lnTo>
                    <a:pt x="4439" y="1941"/>
                  </a:lnTo>
                  <a:lnTo>
                    <a:pt x="4170" y="1538"/>
                  </a:lnTo>
                  <a:lnTo>
                    <a:pt x="3882" y="1134"/>
                  </a:lnTo>
                  <a:lnTo>
                    <a:pt x="3594" y="750"/>
                  </a:lnTo>
                  <a:lnTo>
                    <a:pt x="3286" y="366"/>
                  </a:lnTo>
                  <a:lnTo>
                    <a:pt x="2979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9"/>
            <p:cNvSpPr/>
            <p:nvPr/>
          </p:nvSpPr>
          <p:spPr>
            <a:xfrm rot="1143297">
              <a:off x="1758420" y="1547033"/>
              <a:ext cx="90776" cy="37955"/>
            </a:xfrm>
            <a:custGeom>
              <a:avLst/>
              <a:gdLst/>
              <a:ahLst/>
              <a:cxnLst/>
              <a:rect l="l" t="t" r="r" b="b"/>
              <a:pathLst>
                <a:path w="3633" h="1519" extrusionOk="0">
                  <a:moveTo>
                    <a:pt x="3632" y="0"/>
                  </a:moveTo>
                  <a:lnTo>
                    <a:pt x="2191" y="77"/>
                  </a:lnTo>
                  <a:lnTo>
                    <a:pt x="1480" y="135"/>
                  </a:lnTo>
                  <a:lnTo>
                    <a:pt x="769" y="193"/>
                  </a:lnTo>
                  <a:lnTo>
                    <a:pt x="769" y="250"/>
                  </a:lnTo>
                  <a:lnTo>
                    <a:pt x="750" y="269"/>
                  </a:lnTo>
                  <a:lnTo>
                    <a:pt x="347" y="692"/>
                  </a:lnTo>
                  <a:lnTo>
                    <a:pt x="1" y="1134"/>
                  </a:lnTo>
                  <a:lnTo>
                    <a:pt x="97" y="1269"/>
                  </a:lnTo>
                  <a:lnTo>
                    <a:pt x="212" y="1384"/>
                  </a:lnTo>
                  <a:lnTo>
                    <a:pt x="347" y="1461"/>
                  </a:lnTo>
                  <a:lnTo>
                    <a:pt x="500" y="1499"/>
                  </a:lnTo>
                  <a:lnTo>
                    <a:pt x="673" y="1518"/>
                  </a:lnTo>
                  <a:lnTo>
                    <a:pt x="866" y="1499"/>
                  </a:lnTo>
                  <a:lnTo>
                    <a:pt x="1096" y="1461"/>
                  </a:lnTo>
                  <a:lnTo>
                    <a:pt x="1327" y="1365"/>
                  </a:lnTo>
                  <a:lnTo>
                    <a:pt x="1519" y="1211"/>
                  </a:lnTo>
                  <a:lnTo>
                    <a:pt x="1692" y="1038"/>
                  </a:lnTo>
                  <a:lnTo>
                    <a:pt x="1826" y="827"/>
                  </a:lnTo>
                  <a:lnTo>
                    <a:pt x="1942" y="615"/>
                  </a:lnTo>
                  <a:lnTo>
                    <a:pt x="1980" y="558"/>
                  </a:lnTo>
                  <a:lnTo>
                    <a:pt x="2038" y="519"/>
                  </a:lnTo>
                  <a:lnTo>
                    <a:pt x="2172" y="519"/>
                  </a:lnTo>
                  <a:lnTo>
                    <a:pt x="2403" y="596"/>
                  </a:lnTo>
                  <a:lnTo>
                    <a:pt x="2614" y="596"/>
                  </a:lnTo>
                  <a:lnTo>
                    <a:pt x="2806" y="577"/>
                  </a:lnTo>
                  <a:lnTo>
                    <a:pt x="2998" y="538"/>
                  </a:lnTo>
                  <a:lnTo>
                    <a:pt x="3190" y="442"/>
                  </a:lnTo>
                  <a:lnTo>
                    <a:pt x="3344" y="327"/>
                  </a:lnTo>
                  <a:lnTo>
                    <a:pt x="3498" y="173"/>
                  </a:lnTo>
                  <a:lnTo>
                    <a:pt x="3632" y="0"/>
                  </a:lnTo>
                  <a:close/>
                </a:path>
              </a:pathLst>
            </a:custGeom>
            <a:solidFill>
              <a:srgbClr val="3BB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9"/>
            <p:cNvSpPr/>
            <p:nvPr/>
          </p:nvSpPr>
          <p:spPr>
            <a:xfrm rot="1143297">
              <a:off x="1654177" y="1521761"/>
              <a:ext cx="106143" cy="88827"/>
            </a:xfrm>
            <a:custGeom>
              <a:avLst/>
              <a:gdLst/>
              <a:ahLst/>
              <a:cxnLst/>
              <a:rect l="l" t="t" r="r" b="b"/>
              <a:pathLst>
                <a:path w="4248" h="3555" extrusionOk="0">
                  <a:moveTo>
                    <a:pt x="4247" y="0"/>
                  </a:moveTo>
                  <a:lnTo>
                    <a:pt x="2960" y="173"/>
                  </a:lnTo>
                  <a:lnTo>
                    <a:pt x="1672" y="365"/>
                  </a:lnTo>
                  <a:lnTo>
                    <a:pt x="1672" y="404"/>
                  </a:lnTo>
                  <a:lnTo>
                    <a:pt x="1653" y="442"/>
                  </a:lnTo>
                  <a:lnTo>
                    <a:pt x="1250" y="1134"/>
                  </a:lnTo>
                  <a:lnTo>
                    <a:pt x="846" y="1826"/>
                  </a:lnTo>
                  <a:lnTo>
                    <a:pt x="462" y="2517"/>
                  </a:lnTo>
                  <a:lnTo>
                    <a:pt x="116" y="3247"/>
                  </a:lnTo>
                  <a:lnTo>
                    <a:pt x="97" y="3286"/>
                  </a:lnTo>
                  <a:lnTo>
                    <a:pt x="58" y="3305"/>
                  </a:lnTo>
                  <a:lnTo>
                    <a:pt x="1" y="3305"/>
                  </a:lnTo>
                  <a:lnTo>
                    <a:pt x="1" y="3324"/>
                  </a:lnTo>
                  <a:lnTo>
                    <a:pt x="635" y="3420"/>
                  </a:lnTo>
                  <a:lnTo>
                    <a:pt x="942" y="3478"/>
                  </a:lnTo>
                  <a:lnTo>
                    <a:pt x="1250" y="3497"/>
                  </a:lnTo>
                  <a:lnTo>
                    <a:pt x="1730" y="3536"/>
                  </a:lnTo>
                  <a:lnTo>
                    <a:pt x="1865" y="3555"/>
                  </a:lnTo>
                  <a:lnTo>
                    <a:pt x="1961" y="3516"/>
                  </a:lnTo>
                  <a:lnTo>
                    <a:pt x="2037" y="3459"/>
                  </a:lnTo>
                  <a:lnTo>
                    <a:pt x="2114" y="3363"/>
                  </a:lnTo>
                  <a:lnTo>
                    <a:pt x="2345" y="2978"/>
                  </a:lnTo>
                  <a:lnTo>
                    <a:pt x="2422" y="2825"/>
                  </a:lnTo>
                  <a:lnTo>
                    <a:pt x="2499" y="2652"/>
                  </a:lnTo>
                  <a:lnTo>
                    <a:pt x="2633" y="2325"/>
                  </a:lnTo>
                  <a:lnTo>
                    <a:pt x="2768" y="1979"/>
                  </a:lnTo>
                  <a:lnTo>
                    <a:pt x="2844" y="1826"/>
                  </a:lnTo>
                  <a:lnTo>
                    <a:pt x="2921" y="1653"/>
                  </a:lnTo>
                  <a:lnTo>
                    <a:pt x="3094" y="1384"/>
                  </a:lnTo>
                  <a:lnTo>
                    <a:pt x="3267" y="1134"/>
                  </a:lnTo>
                  <a:lnTo>
                    <a:pt x="3440" y="884"/>
                  </a:lnTo>
                  <a:lnTo>
                    <a:pt x="3651" y="634"/>
                  </a:lnTo>
                  <a:lnTo>
                    <a:pt x="3651" y="615"/>
                  </a:lnTo>
                  <a:lnTo>
                    <a:pt x="3651" y="577"/>
                  </a:lnTo>
                  <a:lnTo>
                    <a:pt x="3671" y="538"/>
                  </a:lnTo>
                  <a:lnTo>
                    <a:pt x="3709" y="519"/>
                  </a:lnTo>
                  <a:lnTo>
                    <a:pt x="3748" y="519"/>
                  </a:lnTo>
                  <a:lnTo>
                    <a:pt x="3978" y="250"/>
                  </a:lnTo>
                  <a:lnTo>
                    <a:pt x="42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9"/>
            <p:cNvSpPr/>
            <p:nvPr/>
          </p:nvSpPr>
          <p:spPr>
            <a:xfrm rot="1143297">
              <a:off x="1594211" y="1510069"/>
              <a:ext cx="96523" cy="72536"/>
            </a:xfrm>
            <a:custGeom>
              <a:avLst/>
              <a:gdLst/>
              <a:ahLst/>
              <a:cxnLst/>
              <a:rect l="l" t="t" r="r" b="b"/>
              <a:pathLst>
                <a:path w="3863" h="2903" extrusionOk="0">
                  <a:moveTo>
                    <a:pt x="3863" y="1"/>
                  </a:moveTo>
                  <a:lnTo>
                    <a:pt x="2556" y="251"/>
                  </a:lnTo>
                  <a:lnTo>
                    <a:pt x="1269" y="539"/>
                  </a:lnTo>
                  <a:lnTo>
                    <a:pt x="885" y="981"/>
                  </a:lnTo>
                  <a:lnTo>
                    <a:pt x="558" y="1423"/>
                  </a:lnTo>
                  <a:lnTo>
                    <a:pt x="404" y="1634"/>
                  </a:lnTo>
                  <a:lnTo>
                    <a:pt x="251" y="1884"/>
                  </a:lnTo>
                  <a:lnTo>
                    <a:pt x="116" y="2134"/>
                  </a:lnTo>
                  <a:lnTo>
                    <a:pt x="1" y="2383"/>
                  </a:lnTo>
                  <a:lnTo>
                    <a:pt x="635" y="2499"/>
                  </a:lnTo>
                  <a:lnTo>
                    <a:pt x="1250" y="2633"/>
                  </a:lnTo>
                  <a:lnTo>
                    <a:pt x="2518" y="2902"/>
                  </a:lnTo>
                  <a:lnTo>
                    <a:pt x="2518" y="2883"/>
                  </a:lnTo>
                  <a:lnTo>
                    <a:pt x="2479" y="2883"/>
                  </a:lnTo>
                  <a:lnTo>
                    <a:pt x="2422" y="2845"/>
                  </a:lnTo>
                  <a:lnTo>
                    <a:pt x="2402" y="2787"/>
                  </a:lnTo>
                  <a:lnTo>
                    <a:pt x="2422" y="2729"/>
                  </a:lnTo>
                  <a:lnTo>
                    <a:pt x="2729" y="2018"/>
                  </a:lnTo>
                  <a:lnTo>
                    <a:pt x="3056" y="1327"/>
                  </a:lnTo>
                  <a:lnTo>
                    <a:pt x="3248" y="981"/>
                  </a:lnTo>
                  <a:lnTo>
                    <a:pt x="3440" y="654"/>
                  </a:lnTo>
                  <a:lnTo>
                    <a:pt x="3651" y="328"/>
                  </a:lnTo>
                  <a:lnTo>
                    <a:pt x="38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9"/>
            <p:cNvSpPr/>
            <p:nvPr/>
          </p:nvSpPr>
          <p:spPr>
            <a:xfrm rot="1143297">
              <a:off x="1552285" y="1506797"/>
              <a:ext cx="63416" cy="42752"/>
            </a:xfrm>
            <a:custGeom>
              <a:avLst/>
              <a:gdLst/>
              <a:ahLst/>
              <a:cxnLst/>
              <a:rect l="l" t="t" r="r" b="b"/>
              <a:pathLst>
                <a:path w="2538" h="1711" extrusionOk="0">
                  <a:moveTo>
                    <a:pt x="2537" y="0"/>
                  </a:moveTo>
                  <a:lnTo>
                    <a:pt x="1365" y="308"/>
                  </a:lnTo>
                  <a:lnTo>
                    <a:pt x="193" y="654"/>
                  </a:lnTo>
                  <a:lnTo>
                    <a:pt x="116" y="769"/>
                  </a:lnTo>
                  <a:lnTo>
                    <a:pt x="58" y="884"/>
                  </a:lnTo>
                  <a:lnTo>
                    <a:pt x="20" y="1000"/>
                  </a:lnTo>
                  <a:lnTo>
                    <a:pt x="1" y="1096"/>
                  </a:lnTo>
                  <a:lnTo>
                    <a:pt x="1" y="1211"/>
                  </a:lnTo>
                  <a:lnTo>
                    <a:pt x="20" y="1326"/>
                  </a:lnTo>
                  <a:lnTo>
                    <a:pt x="58" y="1422"/>
                  </a:lnTo>
                  <a:lnTo>
                    <a:pt x="135" y="1518"/>
                  </a:lnTo>
                  <a:lnTo>
                    <a:pt x="231" y="1576"/>
                  </a:lnTo>
                  <a:lnTo>
                    <a:pt x="366" y="1614"/>
                  </a:lnTo>
                  <a:lnTo>
                    <a:pt x="558" y="1653"/>
                  </a:lnTo>
                  <a:lnTo>
                    <a:pt x="750" y="1672"/>
                  </a:lnTo>
                  <a:lnTo>
                    <a:pt x="1192" y="1691"/>
                  </a:lnTo>
                  <a:lnTo>
                    <a:pt x="1576" y="1710"/>
                  </a:lnTo>
                  <a:lnTo>
                    <a:pt x="1749" y="1249"/>
                  </a:lnTo>
                  <a:lnTo>
                    <a:pt x="1845" y="1019"/>
                  </a:lnTo>
                  <a:lnTo>
                    <a:pt x="1961" y="807"/>
                  </a:lnTo>
                  <a:lnTo>
                    <a:pt x="2095" y="596"/>
                  </a:lnTo>
                  <a:lnTo>
                    <a:pt x="2230" y="385"/>
                  </a:lnTo>
                  <a:lnTo>
                    <a:pt x="2383" y="193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9"/>
            <p:cNvSpPr/>
            <p:nvPr/>
          </p:nvSpPr>
          <p:spPr>
            <a:xfrm rot="1143297">
              <a:off x="1138041" y="1416949"/>
              <a:ext cx="418201" cy="221831"/>
            </a:xfrm>
            <a:custGeom>
              <a:avLst/>
              <a:gdLst/>
              <a:ahLst/>
              <a:cxnLst/>
              <a:rect l="l" t="t" r="r" b="b"/>
              <a:pathLst>
                <a:path w="16737" h="8878" extrusionOk="0">
                  <a:moveTo>
                    <a:pt x="16659" y="1"/>
                  </a:moveTo>
                  <a:lnTo>
                    <a:pt x="14700" y="654"/>
                  </a:lnTo>
                  <a:lnTo>
                    <a:pt x="12740" y="1307"/>
                  </a:lnTo>
                  <a:lnTo>
                    <a:pt x="10780" y="1922"/>
                  </a:lnTo>
                  <a:lnTo>
                    <a:pt x="8801" y="2537"/>
                  </a:lnTo>
                  <a:lnTo>
                    <a:pt x="7917" y="2787"/>
                  </a:lnTo>
                  <a:lnTo>
                    <a:pt x="7014" y="3037"/>
                  </a:lnTo>
                  <a:lnTo>
                    <a:pt x="6092" y="3267"/>
                  </a:lnTo>
                  <a:lnTo>
                    <a:pt x="5611" y="3363"/>
                  </a:lnTo>
                  <a:lnTo>
                    <a:pt x="5150" y="3459"/>
                  </a:lnTo>
                  <a:lnTo>
                    <a:pt x="5131" y="3517"/>
                  </a:lnTo>
                  <a:lnTo>
                    <a:pt x="5112" y="3555"/>
                  </a:lnTo>
                  <a:lnTo>
                    <a:pt x="5093" y="3575"/>
                  </a:lnTo>
                  <a:lnTo>
                    <a:pt x="4708" y="3805"/>
                  </a:lnTo>
                  <a:lnTo>
                    <a:pt x="4343" y="4036"/>
                  </a:lnTo>
                  <a:lnTo>
                    <a:pt x="3978" y="4266"/>
                  </a:lnTo>
                  <a:lnTo>
                    <a:pt x="3632" y="4516"/>
                  </a:lnTo>
                  <a:lnTo>
                    <a:pt x="3286" y="4766"/>
                  </a:lnTo>
                  <a:lnTo>
                    <a:pt x="2960" y="5035"/>
                  </a:lnTo>
                  <a:lnTo>
                    <a:pt x="2306" y="5573"/>
                  </a:lnTo>
                  <a:lnTo>
                    <a:pt x="1692" y="6149"/>
                  </a:lnTo>
                  <a:lnTo>
                    <a:pt x="1115" y="6764"/>
                  </a:lnTo>
                  <a:lnTo>
                    <a:pt x="558" y="7418"/>
                  </a:lnTo>
                  <a:lnTo>
                    <a:pt x="1" y="8109"/>
                  </a:lnTo>
                  <a:lnTo>
                    <a:pt x="558" y="8378"/>
                  </a:lnTo>
                  <a:lnTo>
                    <a:pt x="961" y="8628"/>
                  </a:lnTo>
                  <a:lnTo>
                    <a:pt x="1019" y="8666"/>
                  </a:lnTo>
                  <a:lnTo>
                    <a:pt x="1038" y="8724"/>
                  </a:lnTo>
                  <a:lnTo>
                    <a:pt x="1038" y="8782"/>
                  </a:lnTo>
                  <a:lnTo>
                    <a:pt x="1019" y="8839"/>
                  </a:lnTo>
                  <a:lnTo>
                    <a:pt x="1058" y="8878"/>
                  </a:lnTo>
                  <a:lnTo>
                    <a:pt x="1903" y="8167"/>
                  </a:lnTo>
                  <a:lnTo>
                    <a:pt x="2768" y="7494"/>
                  </a:lnTo>
                  <a:lnTo>
                    <a:pt x="3632" y="6822"/>
                  </a:lnTo>
                  <a:lnTo>
                    <a:pt x="4535" y="6207"/>
                  </a:lnTo>
                  <a:lnTo>
                    <a:pt x="5458" y="5592"/>
                  </a:lnTo>
                  <a:lnTo>
                    <a:pt x="6380" y="5016"/>
                  </a:lnTo>
                  <a:lnTo>
                    <a:pt x="7321" y="4439"/>
                  </a:lnTo>
                  <a:lnTo>
                    <a:pt x="8282" y="3921"/>
                  </a:lnTo>
                  <a:lnTo>
                    <a:pt x="9262" y="3402"/>
                  </a:lnTo>
                  <a:lnTo>
                    <a:pt x="10242" y="2921"/>
                  </a:lnTo>
                  <a:lnTo>
                    <a:pt x="11260" y="2460"/>
                  </a:lnTo>
                  <a:lnTo>
                    <a:pt x="12259" y="2038"/>
                  </a:lnTo>
                  <a:lnTo>
                    <a:pt x="13278" y="1615"/>
                  </a:lnTo>
                  <a:lnTo>
                    <a:pt x="14315" y="1231"/>
                  </a:lnTo>
                  <a:lnTo>
                    <a:pt x="15372" y="885"/>
                  </a:lnTo>
                  <a:lnTo>
                    <a:pt x="16410" y="558"/>
                  </a:lnTo>
                  <a:lnTo>
                    <a:pt x="16679" y="251"/>
                  </a:lnTo>
                  <a:lnTo>
                    <a:pt x="16736" y="231"/>
                  </a:lnTo>
                  <a:lnTo>
                    <a:pt x="166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9"/>
            <p:cNvSpPr/>
            <p:nvPr/>
          </p:nvSpPr>
          <p:spPr>
            <a:xfrm rot="1143297">
              <a:off x="1234432" y="1467875"/>
              <a:ext cx="336095" cy="162788"/>
            </a:xfrm>
            <a:custGeom>
              <a:avLst/>
              <a:gdLst/>
              <a:ahLst/>
              <a:cxnLst/>
              <a:rect l="l" t="t" r="r" b="b"/>
              <a:pathLst>
                <a:path w="13451" h="6515" extrusionOk="0">
                  <a:moveTo>
                    <a:pt x="11875" y="1"/>
                  </a:moveTo>
                  <a:lnTo>
                    <a:pt x="11087" y="270"/>
                  </a:lnTo>
                  <a:lnTo>
                    <a:pt x="10319" y="539"/>
                  </a:lnTo>
                  <a:lnTo>
                    <a:pt x="9550" y="827"/>
                  </a:lnTo>
                  <a:lnTo>
                    <a:pt x="8781" y="1115"/>
                  </a:lnTo>
                  <a:lnTo>
                    <a:pt x="8013" y="1442"/>
                  </a:lnTo>
                  <a:lnTo>
                    <a:pt x="7263" y="1769"/>
                  </a:lnTo>
                  <a:lnTo>
                    <a:pt x="6514" y="2115"/>
                  </a:lnTo>
                  <a:lnTo>
                    <a:pt x="5765" y="2460"/>
                  </a:lnTo>
                  <a:lnTo>
                    <a:pt x="5035" y="2825"/>
                  </a:lnTo>
                  <a:lnTo>
                    <a:pt x="4305" y="3210"/>
                  </a:lnTo>
                  <a:lnTo>
                    <a:pt x="3574" y="3613"/>
                  </a:lnTo>
                  <a:lnTo>
                    <a:pt x="2844" y="4017"/>
                  </a:lnTo>
                  <a:lnTo>
                    <a:pt x="2133" y="4439"/>
                  </a:lnTo>
                  <a:lnTo>
                    <a:pt x="1422" y="4881"/>
                  </a:lnTo>
                  <a:lnTo>
                    <a:pt x="731" y="5323"/>
                  </a:lnTo>
                  <a:lnTo>
                    <a:pt x="20" y="5784"/>
                  </a:lnTo>
                  <a:lnTo>
                    <a:pt x="1" y="5957"/>
                  </a:lnTo>
                  <a:lnTo>
                    <a:pt x="1" y="6130"/>
                  </a:lnTo>
                  <a:lnTo>
                    <a:pt x="20" y="6284"/>
                  </a:lnTo>
                  <a:lnTo>
                    <a:pt x="39" y="6361"/>
                  </a:lnTo>
                  <a:lnTo>
                    <a:pt x="77" y="6399"/>
                  </a:lnTo>
                  <a:lnTo>
                    <a:pt x="135" y="6457"/>
                  </a:lnTo>
                  <a:lnTo>
                    <a:pt x="193" y="6476"/>
                  </a:lnTo>
                  <a:lnTo>
                    <a:pt x="250" y="6495"/>
                  </a:lnTo>
                  <a:lnTo>
                    <a:pt x="308" y="6515"/>
                  </a:lnTo>
                  <a:lnTo>
                    <a:pt x="462" y="6515"/>
                  </a:lnTo>
                  <a:lnTo>
                    <a:pt x="615" y="6476"/>
                  </a:lnTo>
                  <a:lnTo>
                    <a:pt x="769" y="6399"/>
                  </a:lnTo>
                  <a:lnTo>
                    <a:pt x="904" y="6322"/>
                  </a:lnTo>
                  <a:lnTo>
                    <a:pt x="1019" y="6226"/>
                  </a:lnTo>
                  <a:lnTo>
                    <a:pt x="1115" y="6150"/>
                  </a:lnTo>
                  <a:lnTo>
                    <a:pt x="1173" y="6053"/>
                  </a:lnTo>
                  <a:lnTo>
                    <a:pt x="1211" y="5977"/>
                  </a:lnTo>
                  <a:lnTo>
                    <a:pt x="1288" y="5765"/>
                  </a:lnTo>
                  <a:lnTo>
                    <a:pt x="1365" y="5554"/>
                  </a:lnTo>
                  <a:lnTo>
                    <a:pt x="1422" y="5458"/>
                  </a:lnTo>
                  <a:lnTo>
                    <a:pt x="1499" y="5381"/>
                  </a:lnTo>
                  <a:lnTo>
                    <a:pt x="1576" y="5323"/>
                  </a:lnTo>
                  <a:lnTo>
                    <a:pt x="1672" y="5285"/>
                  </a:lnTo>
                  <a:lnTo>
                    <a:pt x="1884" y="5246"/>
                  </a:lnTo>
                  <a:lnTo>
                    <a:pt x="2210" y="5246"/>
                  </a:lnTo>
                  <a:lnTo>
                    <a:pt x="2383" y="5266"/>
                  </a:lnTo>
                  <a:lnTo>
                    <a:pt x="2537" y="5246"/>
                  </a:lnTo>
                  <a:lnTo>
                    <a:pt x="2825" y="5227"/>
                  </a:lnTo>
                  <a:lnTo>
                    <a:pt x="3613" y="4132"/>
                  </a:lnTo>
                  <a:lnTo>
                    <a:pt x="3613" y="4055"/>
                  </a:lnTo>
                  <a:lnTo>
                    <a:pt x="3613" y="4017"/>
                  </a:lnTo>
                  <a:lnTo>
                    <a:pt x="3651" y="3959"/>
                  </a:lnTo>
                  <a:lnTo>
                    <a:pt x="3709" y="3940"/>
                  </a:lnTo>
                  <a:lnTo>
                    <a:pt x="3767" y="3921"/>
                  </a:lnTo>
                  <a:lnTo>
                    <a:pt x="3824" y="3940"/>
                  </a:lnTo>
                  <a:lnTo>
                    <a:pt x="3882" y="3959"/>
                  </a:lnTo>
                  <a:lnTo>
                    <a:pt x="3920" y="4017"/>
                  </a:lnTo>
                  <a:lnTo>
                    <a:pt x="3959" y="4132"/>
                  </a:lnTo>
                  <a:lnTo>
                    <a:pt x="4208" y="4228"/>
                  </a:lnTo>
                  <a:lnTo>
                    <a:pt x="4497" y="4305"/>
                  </a:lnTo>
                  <a:lnTo>
                    <a:pt x="4785" y="4382"/>
                  </a:lnTo>
                  <a:lnTo>
                    <a:pt x="5112" y="4439"/>
                  </a:lnTo>
                  <a:lnTo>
                    <a:pt x="5457" y="4478"/>
                  </a:lnTo>
                  <a:lnTo>
                    <a:pt x="5784" y="4497"/>
                  </a:lnTo>
                  <a:lnTo>
                    <a:pt x="6111" y="4478"/>
                  </a:lnTo>
                  <a:lnTo>
                    <a:pt x="6437" y="4439"/>
                  </a:lnTo>
                  <a:lnTo>
                    <a:pt x="6725" y="4363"/>
                  </a:lnTo>
                  <a:lnTo>
                    <a:pt x="6860" y="4305"/>
                  </a:lnTo>
                  <a:lnTo>
                    <a:pt x="6994" y="4247"/>
                  </a:lnTo>
                  <a:lnTo>
                    <a:pt x="7129" y="4190"/>
                  </a:lnTo>
                  <a:lnTo>
                    <a:pt x="7225" y="4113"/>
                  </a:lnTo>
                  <a:lnTo>
                    <a:pt x="7340" y="4017"/>
                  </a:lnTo>
                  <a:lnTo>
                    <a:pt x="7417" y="3921"/>
                  </a:lnTo>
                  <a:lnTo>
                    <a:pt x="7494" y="3805"/>
                  </a:lnTo>
                  <a:lnTo>
                    <a:pt x="7552" y="3690"/>
                  </a:lnTo>
                  <a:lnTo>
                    <a:pt x="7609" y="3556"/>
                  </a:lnTo>
                  <a:lnTo>
                    <a:pt x="7629" y="3421"/>
                  </a:lnTo>
                  <a:lnTo>
                    <a:pt x="7648" y="3248"/>
                  </a:lnTo>
                  <a:lnTo>
                    <a:pt x="7648" y="3094"/>
                  </a:lnTo>
                  <a:lnTo>
                    <a:pt x="7629" y="2902"/>
                  </a:lnTo>
                  <a:lnTo>
                    <a:pt x="7590" y="2710"/>
                  </a:lnTo>
                  <a:lnTo>
                    <a:pt x="7590" y="2633"/>
                  </a:lnTo>
                  <a:lnTo>
                    <a:pt x="7609" y="2537"/>
                  </a:lnTo>
                  <a:lnTo>
                    <a:pt x="7648" y="2518"/>
                  </a:lnTo>
                  <a:lnTo>
                    <a:pt x="7686" y="2480"/>
                  </a:lnTo>
                  <a:lnTo>
                    <a:pt x="7763" y="2480"/>
                  </a:lnTo>
                  <a:lnTo>
                    <a:pt x="8013" y="2556"/>
                  </a:lnTo>
                  <a:lnTo>
                    <a:pt x="8301" y="2633"/>
                  </a:lnTo>
                  <a:lnTo>
                    <a:pt x="8628" y="2710"/>
                  </a:lnTo>
                  <a:lnTo>
                    <a:pt x="8801" y="2729"/>
                  </a:lnTo>
                  <a:lnTo>
                    <a:pt x="8974" y="2729"/>
                  </a:lnTo>
                  <a:lnTo>
                    <a:pt x="9127" y="2710"/>
                  </a:lnTo>
                  <a:lnTo>
                    <a:pt x="9281" y="2691"/>
                  </a:lnTo>
                  <a:lnTo>
                    <a:pt x="9415" y="2633"/>
                  </a:lnTo>
                  <a:lnTo>
                    <a:pt x="9550" y="2556"/>
                  </a:lnTo>
                  <a:lnTo>
                    <a:pt x="9646" y="2441"/>
                  </a:lnTo>
                  <a:lnTo>
                    <a:pt x="9723" y="2307"/>
                  </a:lnTo>
                  <a:lnTo>
                    <a:pt x="9781" y="2134"/>
                  </a:lnTo>
                  <a:lnTo>
                    <a:pt x="9819" y="1922"/>
                  </a:lnTo>
                  <a:lnTo>
                    <a:pt x="9800" y="1903"/>
                  </a:lnTo>
                  <a:lnTo>
                    <a:pt x="9781" y="1865"/>
                  </a:lnTo>
                  <a:lnTo>
                    <a:pt x="9781" y="1826"/>
                  </a:lnTo>
                  <a:lnTo>
                    <a:pt x="9800" y="1788"/>
                  </a:lnTo>
                  <a:lnTo>
                    <a:pt x="9819" y="1769"/>
                  </a:lnTo>
                  <a:lnTo>
                    <a:pt x="9838" y="1711"/>
                  </a:lnTo>
                  <a:lnTo>
                    <a:pt x="9877" y="1673"/>
                  </a:lnTo>
                  <a:lnTo>
                    <a:pt x="9934" y="1634"/>
                  </a:lnTo>
                  <a:lnTo>
                    <a:pt x="10030" y="1634"/>
                  </a:lnTo>
                  <a:lnTo>
                    <a:pt x="10069" y="1673"/>
                  </a:lnTo>
                  <a:lnTo>
                    <a:pt x="10107" y="1711"/>
                  </a:lnTo>
                  <a:lnTo>
                    <a:pt x="10126" y="1769"/>
                  </a:lnTo>
                  <a:lnTo>
                    <a:pt x="10126" y="1942"/>
                  </a:lnTo>
                  <a:lnTo>
                    <a:pt x="10319" y="2115"/>
                  </a:lnTo>
                  <a:lnTo>
                    <a:pt x="10511" y="2249"/>
                  </a:lnTo>
                  <a:lnTo>
                    <a:pt x="10722" y="2345"/>
                  </a:lnTo>
                  <a:lnTo>
                    <a:pt x="10933" y="2441"/>
                  </a:lnTo>
                  <a:lnTo>
                    <a:pt x="11164" y="2499"/>
                  </a:lnTo>
                  <a:lnTo>
                    <a:pt x="11375" y="2537"/>
                  </a:lnTo>
                  <a:lnTo>
                    <a:pt x="11606" y="2537"/>
                  </a:lnTo>
                  <a:lnTo>
                    <a:pt x="11817" y="2518"/>
                  </a:lnTo>
                  <a:lnTo>
                    <a:pt x="12029" y="2480"/>
                  </a:lnTo>
                  <a:lnTo>
                    <a:pt x="12240" y="2403"/>
                  </a:lnTo>
                  <a:lnTo>
                    <a:pt x="12432" y="2307"/>
                  </a:lnTo>
                  <a:lnTo>
                    <a:pt x="12624" y="2191"/>
                  </a:lnTo>
                  <a:lnTo>
                    <a:pt x="12816" y="2038"/>
                  </a:lnTo>
                  <a:lnTo>
                    <a:pt x="12970" y="1865"/>
                  </a:lnTo>
                  <a:lnTo>
                    <a:pt x="13124" y="1653"/>
                  </a:lnTo>
                  <a:lnTo>
                    <a:pt x="13258" y="1423"/>
                  </a:lnTo>
                  <a:lnTo>
                    <a:pt x="13297" y="1365"/>
                  </a:lnTo>
                  <a:lnTo>
                    <a:pt x="13335" y="1346"/>
                  </a:lnTo>
                  <a:lnTo>
                    <a:pt x="13393" y="1327"/>
                  </a:lnTo>
                  <a:lnTo>
                    <a:pt x="13450" y="1327"/>
                  </a:lnTo>
                  <a:lnTo>
                    <a:pt x="13450" y="1288"/>
                  </a:lnTo>
                  <a:lnTo>
                    <a:pt x="12528" y="1173"/>
                  </a:lnTo>
                  <a:lnTo>
                    <a:pt x="11587" y="1058"/>
                  </a:lnTo>
                  <a:lnTo>
                    <a:pt x="11548" y="1058"/>
                  </a:lnTo>
                  <a:lnTo>
                    <a:pt x="11510" y="1039"/>
                  </a:lnTo>
                  <a:lnTo>
                    <a:pt x="11452" y="962"/>
                  </a:lnTo>
                  <a:lnTo>
                    <a:pt x="11433" y="885"/>
                  </a:lnTo>
                  <a:lnTo>
                    <a:pt x="11452" y="808"/>
                  </a:lnTo>
                  <a:lnTo>
                    <a:pt x="11644" y="385"/>
                  </a:lnTo>
                  <a:lnTo>
                    <a:pt x="118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9"/>
            <p:cNvSpPr/>
            <p:nvPr/>
          </p:nvSpPr>
          <p:spPr>
            <a:xfrm rot="1143297">
              <a:off x="1424415" y="1262544"/>
              <a:ext cx="108042" cy="76359"/>
            </a:xfrm>
            <a:custGeom>
              <a:avLst/>
              <a:gdLst/>
              <a:ahLst/>
              <a:cxnLst/>
              <a:rect l="l" t="t" r="r" b="b"/>
              <a:pathLst>
                <a:path w="4324" h="3056" extrusionOk="0">
                  <a:moveTo>
                    <a:pt x="1902" y="0"/>
                  </a:moveTo>
                  <a:lnTo>
                    <a:pt x="1460" y="212"/>
                  </a:lnTo>
                  <a:lnTo>
                    <a:pt x="980" y="385"/>
                  </a:lnTo>
                  <a:lnTo>
                    <a:pt x="500" y="538"/>
                  </a:lnTo>
                  <a:lnTo>
                    <a:pt x="0" y="654"/>
                  </a:lnTo>
                  <a:lnTo>
                    <a:pt x="250" y="769"/>
                  </a:lnTo>
                  <a:lnTo>
                    <a:pt x="519" y="903"/>
                  </a:lnTo>
                  <a:lnTo>
                    <a:pt x="1038" y="1211"/>
                  </a:lnTo>
                  <a:lnTo>
                    <a:pt x="1537" y="1518"/>
                  </a:lnTo>
                  <a:lnTo>
                    <a:pt x="2018" y="1807"/>
                  </a:lnTo>
                  <a:lnTo>
                    <a:pt x="4323" y="3055"/>
                  </a:lnTo>
                  <a:lnTo>
                    <a:pt x="1902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9"/>
            <p:cNvSpPr/>
            <p:nvPr/>
          </p:nvSpPr>
          <p:spPr>
            <a:xfrm rot="1143297">
              <a:off x="1088320" y="1443470"/>
              <a:ext cx="162788" cy="113789"/>
            </a:xfrm>
            <a:custGeom>
              <a:avLst/>
              <a:gdLst/>
              <a:ahLst/>
              <a:cxnLst/>
              <a:rect l="l" t="t" r="r" b="b"/>
              <a:pathLst>
                <a:path w="6515" h="4554" extrusionOk="0">
                  <a:moveTo>
                    <a:pt x="3613" y="0"/>
                  </a:moveTo>
                  <a:lnTo>
                    <a:pt x="3094" y="365"/>
                  </a:lnTo>
                  <a:lnTo>
                    <a:pt x="2576" y="750"/>
                  </a:lnTo>
                  <a:lnTo>
                    <a:pt x="2095" y="1153"/>
                  </a:lnTo>
                  <a:lnTo>
                    <a:pt x="1634" y="1595"/>
                  </a:lnTo>
                  <a:lnTo>
                    <a:pt x="1211" y="2037"/>
                  </a:lnTo>
                  <a:lnTo>
                    <a:pt x="789" y="2517"/>
                  </a:lnTo>
                  <a:lnTo>
                    <a:pt x="385" y="2998"/>
                  </a:lnTo>
                  <a:lnTo>
                    <a:pt x="1" y="3516"/>
                  </a:lnTo>
                  <a:lnTo>
                    <a:pt x="424" y="3805"/>
                  </a:lnTo>
                  <a:lnTo>
                    <a:pt x="866" y="4074"/>
                  </a:lnTo>
                  <a:lnTo>
                    <a:pt x="1327" y="4323"/>
                  </a:lnTo>
                  <a:lnTo>
                    <a:pt x="1788" y="4554"/>
                  </a:lnTo>
                  <a:lnTo>
                    <a:pt x="1788" y="4516"/>
                  </a:lnTo>
                  <a:lnTo>
                    <a:pt x="2018" y="4189"/>
                  </a:lnTo>
                  <a:lnTo>
                    <a:pt x="2268" y="3843"/>
                  </a:lnTo>
                  <a:lnTo>
                    <a:pt x="2518" y="3536"/>
                  </a:lnTo>
                  <a:lnTo>
                    <a:pt x="2768" y="3209"/>
                  </a:lnTo>
                  <a:lnTo>
                    <a:pt x="3037" y="2902"/>
                  </a:lnTo>
                  <a:lnTo>
                    <a:pt x="3325" y="2613"/>
                  </a:lnTo>
                  <a:lnTo>
                    <a:pt x="3613" y="2325"/>
                  </a:lnTo>
                  <a:lnTo>
                    <a:pt x="3901" y="2037"/>
                  </a:lnTo>
                  <a:lnTo>
                    <a:pt x="4516" y="1499"/>
                  </a:lnTo>
                  <a:lnTo>
                    <a:pt x="5150" y="999"/>
                  </a:lnTo>
                  <a:lnTo>
                    <a:pt x="5823" y="538"/>
                  </a:lnTo>
                  <a:lnTo>
                    <a:pt x="6515" y="96"/>
                  </a:lnTo>
                  <a:lnTo>
                    <a:pt x="6149" y="135"/>
                  </a:lnTo>
                  <a:lnTo>
                    <a:pt x="5784" y="173"/>
                  </a:lnTo>
                  <a:lnTo>
                    <a:pt x="5054" y="173"/>
                  </a:lnTo>
                  <a:lnTo>
                    <a:pt x="4689" y="154"/>
                  </a:lnTo>
                  <a:lnTo>
                    <a:pt x="4324" y="115"/>
                  </a:lnTo>
                  <a:lnTo>
                    <a:pt x="3978" y="77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9"/>
            <p:cNvSpPr/>
            <p:nvPr/>
          </p:nvSpPr>
          <p:spPr>
            <a:xfrm rot="1143297">
              <a:off x="1079837" y="1385538"/>
              <a:ext cx="103719" cy="127732"/>
            </a:xfrm>
            <a:custGeom>
              <a:avLst/>
              <a:gdLst/>
              <a:ahLst/>
              <a:cxnLst/>
              <a:rect l="l" t="t" r="r" b="b"/>
              <a:pathLst>
                <a:path w="4151" h="5112" extrusionOk="0">
                  <a:moveTo>
                    <a:pt x="2825" y="0"/>
                  </a:moveTo>
                  <a:lnTo>
                    <a:pt x="1307" y="2037"/>
                  </a:lnTo>
                  <a:lnTo>
                    <a:pt x="1154" y="2229"/>
                  </a:lnTo>
                  <a:lnTo>
                    <a:pt x="981" y="2440"/>
                  </a:lnTo>
                  <a:lnTo>
                    <a:pt x="577" y="2921"/>
                  </a:lnTo>
                  <a:lnTo>
                    <a:pt x="385" y="3170"/>
                  </a:lnTo>
                  <a:lnTo>
                    <a:pt x="212" y="3420"/>
                  </a:lnTo>
                  <a:lnTo>
                    <a:pt x="97" y="3651"/>
                  </a:lnTo>
                  <a:lnTo>
                    <a:pt x="39" y="3785"/>
                  </a:lnTo>
                  <a:lnTo>
                    <a:pt x="20" y="3881"/>
                  </a:lnTo>
                  <a:lnTo>
                    <a:pt x="1" y="4035"/>
                  </a:lnTo>
                  <a:lnTo>
                    <a:pt x="39" y="4189"/>
                  </a:lnTo>
                  <a:lnTo>
                    <a:pt x="97" y="4343"/>
                  </a:lnTo>
                  <a:lnTo>
                    <a:pt x="174" y="4496"/>
                  </a:lnTo>
                  <a:lnTo>
                    <a:pt x="289" y="4650"/>
                  </a:lnTo>
                  <a:lnTo>
                    <a:pt x="443" y="4804"/>
                  </a:lnTo>
                  <a:lnTo>
                    <a:pt x="596" y="4957"/>
                  </a:lnTo>
                  <a:lnTo>
                    <a:pt x="769" y="5111"/>
                  </a:lnTo>
                  <a:lnTo>
                    <a:pt x="1096" y="4592"/>
                  </a:lnTo>
                  <a:lnTo>
                    <a:pt x="1461" y="4093"/>
                  </a:lnTo>
                  <a:lnTo>
                    <a:pt x="1845" y="3612"/>
                  </a:lnTo>
                  <a:lnTo>
                    <a:pt x="2249" y="3151"/>
                  </a:lnTo>
                  <a:lnTo>
                    <a:pt x="2691" y="2729"/>
                  </a:lnTo>
                  <a:lnTo>
                    <a:pt x="3152" y="2325"/>
                  </a:lnTo>
                  <a:lnTo>
                    <a:pt x="3651" y="1941"/>
                  </a:lnTo>
                  <a:lnTo>
                    <a:pt x="4151" y="1595"/>
                  </a:lnTo>
                  <a:lnTo>
                    <a:pt x="3805" y="1480"/>
                  </a:lnTo>
                  <a:lnTo>
                    <a:pt x="3459" y="1345"/>
                  </a:lnTo>
                  <a:lnTo>
                    <a:pt x="3113" y="1172"/>
                  </a:lnTo>
                  <a:lnTo>
                    <a:pt x="2767" y="980"/>
                  </a:lnTo>
                  <a:lnTo>
                    <a:pt x="2748" y="961"/>
                  </a:lnTo>
                  <a:lnTo>
                    <a:pt x="2729" y="922"/>
                  </a:lnTo>
                  <a:lnTo>
                    <a:pt x="2748" y="865"/>
                  </a:lnTo>
                  <a:lnTo>
                    <a:pt x="2729" y="846"/>
                  </a:lnTo>
                  <a:lnTo>
                    <a:pt x="2767" y="404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8" name="Google Shape;6008;p60"/>
          <p:cNvSpPr/>
          <p:nvPr/>
        </p:nvSpPr>
        <p:spPr>
          <a:xfrm rot="5400000">
            <a:off x="6479112" y="2600661"/>
            <a:ext cx="1330793" cy="2023388"/>
          </a:xfrm>
          <a:custGeom>
            <a:avLst/>
            <a:gdLst/>
            <a:ahLst/>
            <a:cxnLst/>
            <a:rect l="l" t="t" r="r" b="b"/>
            <a:pathLst>
              <a:path w="46140" h="70153" extrusionOk="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9" name="Google Shape;6009;p60"/>
          <p:cNvSpPr txBox="1">
            <a:spLocks noGrp="1"/>
          </p:cNvSpPr>
          <p:nvPr>
            <p:ph type="title"/>
          </p:nvPr>
        </p:nvSpPr>
        <p:spPr>
          <a:xfrm>
            <a:off x="2321700" y="530350"/>
            <a:ext cx="4500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MENU OF THE WEEK</a:t>
            </a:r>
            <a:endParaRPr/>
          </a:p>
        </p:txBody>
      </p:sp>
      <p:sp>
        <p:nvSpPr>
          <p:cNvPr id="6010" name="Google Shape;6010;p60"/>
          <p:cNvSpPr/>
          <p:nvPr/>
        </p:nvSpPr>
        <p:spPr>
          <a:xfrm rot="5400000">
            <a:off x="1334229" y="2600661"/>
            <a:ext cx="1330793" cy="2023388"/>
          </a:xfrm>
          <a:custGeom>
            <a:avLst/>
            <a:gdLst/>
            <a:ahLst/>
            <a:cxnLst/>
            <a:rect l="l" t="t" r="r" b="b"/>
            <a:pathLst>
              <a:path w="46140" h="70153" extrusionOk="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1" name="Google Shape;6011;p60"/>
          <p:cNvSpPr/>
          <p:nvPr/>
        </p:nvSpPr>
        <p:spPr>
          <a:xfrm>
            <a:off x="1215838" y="1217425"/>
            <a:ext cx="1567275" cy="333225"/>
          </a:xfrm>
          <a:custGeom>
            <a:avLst/>
            <a:gdLst/>
            <a:ahLst/>
            <a:cxnLst/>
            <a:rect l="l" t="t" r="r" b="b"/>
            <a:pathLst>
              <a:path w="62691" h="13329" extrusionOk="0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2" name="Google Shape;6012;p60"/>
          <p:cNvSpPr txBox="1">
            <a:spLocks noGrp="1"/>
          </p:cNvSpPr>
          <p:nvPr>
            <p:ph type="body" idx="4294967295"/>
          </p:nvPr>
        </p:nvSpPr>
        <p:spPr>
          <a:xfrm>
            <a:off x="1216475" y="1237788"/>
            <a:ext cx="1566000" cy="292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BURGER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6013" name="Google Shape;6013;p60"/>
          <p:cNvSpPr/>
          <p:nvPr/>
        </p:nvSpPr>
        <p:spPr>
          <a:xfrm rot="5400000">
            <a:off x="3906629" y="2600661"/>
            <a:ext cx="1330793" cy="2023388"/>
          </a:xfrm>
          <a:custGeom>
            <a:avLst/>
            <a:gdLst/>
            <a:ahLst/>
            <a:cxnLst/>
            <a:rect l="l" t="t" r="r" b="b"/>
            <a:pathLst>
              <a:path w="46140" h="70153" extrusionOk="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4" name="Google Shape;6014;p60"/>
          <p:cNvSpPr/>
          <p:nvPr/>
        </p:nvSpPr>
        <p:spPr>
          <a:xfrm>
            <a:off x="3782315" y="1217425"/>
            <a:ext cx="1567275" cy="333225"/>
          </a:xfrm>
          <a:custGeom>
            <a:avLst/>
            <a:gdLst/>
            <a:ahLst/>
            <a:cxnLst/>
            <a:rect l="l" t="t" r="r" b="b"/>
            <a:pathLst>
              <a:path w="62691" h="13329" extrusionOk="0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5" name="Google Shape;6015;p60"/>
          <p:cNvSpPr txBox="1">
            <a:spLocks noGrp="1"/>
          </p:cNvSpPr>
          <p:nvPr>
            <p:ph type="body" idx="4294967295"/>
          </p:nvPr>
        </p:nvSpPr>
        <p:spPr>
          <a:xfrm>
            <a:off x="3782953" y="1237788"/>
            <a:ext cx="1566000" cy="292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PIZZAS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6016" name="Google Shape;6016;p60"/>
          <p:cNvSpPr/>
          <p:nvPr/>
        </p:nvSpPr>
        <p:spPr>
          <a:xfrm>
            <a:off x="6360871" y="1217425"/>
            <a:ext cx="1567275" cy="333225"/>
          </a:xfrm>
          <a:custGeom>
            <a:avLst/>
            <a:gdLst/>
            <a:ahLst/>
            <a:cxnLst/>
            <a:rect l="l" t="t" r="r" b="b"/>
            <a:pathLst>
              <a:path w="62691" h="13329" extrusionOk="0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7" name="Google Shape;6017;p60"/>
          <p:cNvSpPr txBox="1">
            <a:spLocks noGrp="1"/>
          </p:cNvSpPr>
          <p:nvPr>
            <p:ph type="body" idx="4294967295"/>
          </p:nvPr>
        </p:nvSpPr>
        <p:spPr>
          <a:xfrm>
            <a:off x="6361508" y="1237788"/>
            <a:ext cx="1566000" cy="292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CHIPS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6018" name="Google Shape;6018;p60"/>
          <p:cNvGrpSpPr/>
          <p:nvPr/>
        </p:nvGrpSpPr>
        <p:grpSpPr>
          <a:xfrm>
            <a:off x="1588493" y="3245905"/>
            <a:ext cx="836700" cy="732900"/>
            <a:chOff x="1482306" y="3474500"/>
            <a:chExt cx="836700" cy="732900"/>
          </a:xfrm>
        </p:grpSpPr>
        <p:sp>
          <p:nvSpPr>
            <p:cNvPr id="6019" name="Google Shape;6019;p60"/>
            <p:cNvSpPr/>
            <p:nvPr/>
          </p:nvSpPr>
          <p:spPr>
            <a:xfrm>
              <a:off x="1487131" y="3578300"/>
              <a:ext cx="828025" cy="623775"/>
            </a:xfrm>
            <a:custGeom>
              <a:avLst/>
              <a:gdLst/>
              <a:ahLst/>
              <a:cxnLst/>
              <a:rect l="l" t="t" r="r" b="b"/>
              <a:pathLst>
                <a:path w="33121" h="24951" extrusionOk="0">
                  <a:moveTo>
                    <a:pt x="2222" y="0"/>
                  </a:moveTo>
                  <a:lnTo>
                    <a:pt x="2048" y="309"/>
                  </a:lnTo>
                  <a:lnTo>
                    <a:pt x="1894" y="638"/>
                  </a:lnTo>
                  <a:lnTo>
                    <a:pt x="1778" y="966"/>
                  </a:lnTo>
                  <a:lnTo>
                    <a:pt x="1700" y="1313"/>
                  </a:lnTo>
                  <a:lnTo>
                    <a:pt x="1585" y="1931"/>
                  </a:lnTo>
                  <a:lnTo>
                    <a:pt x="1507" y="2491"/>
                  </a:lnTo>
                  <a:lnTo>
                    <a:pt x="1469" y="2955"/>
                  </a:lnTo>
                  <a:lnTo>
                    <a:pt x="1449" y="3361"/>
                  </a:lnTo>
                  <a:lnTo>
                    <a:pt x="1469" y="3689"/>
                  </a:lnTo>
                  <a:lnTo>
                    <a:pt x="1527" y="3940"/>
                  </a:lnTo>
                  <a:lnTo>
                    <a:pt x="1565" y="4056"/>
                  </a:lnTo>
                  <a:lnTo>
                    <a:pt x="1604" y="4133"/>
                  </a:lnTo>
                  <a:lnTo>
                    <a:pt x="1662" y="4191"/>
                  </a:lnTo>
                  <a:lnTo>
                    <a:pt x="1720" y="4249"/>
                  </a:lnTo>
                  <a:lnTo>
                    <a:pt x="1797" y="4307"/>
                  </a:lnTo>
                  <a:lnTo>
                    <a:pt x="1894" y="4326"/>
                  </a:lnTo>
                  <a:lnTo>
                    <a:pt x="2569" y="4423"/>
                  </a:lnTo>
                  <a:lnTo>
                    <a:pt x="3207" y="4539"/>
                  </a:lnTo>
                  <a:lnTo>
                    <a:pt x="5254" y="4848"/>
                  </a:lnTo>
                  <a:lnTo>
                    <a:pt x="7629" y="5156"/>
                  </a:lnTo>
                  <a:lnTo>
                    <a:pt x="10313" y="5465"/>
                  </a:lnTo>
                  <a:lnTo>
                    <a:pt x="13345" y="5794"/>
                  </a:lnTo>
                  <a:lnTo>
                    <a:pt x="14774" y="5929"/>
                  </a:lnTo>
                  <a:lnTo>
                    <a:pt x="14890" y="5929"/>
                  </a:lnTo>
                  <a:lnTo>
                    <a:pt x="15199" y="5968"/>
                  </a:lnTo>
                  <a:lnTo>
                    <a:pt x="15508" y="5987"/>
                  </a:lnTo>
                  <a:lnTo>
                    <a:pt x="15740" y="6026"/>
                  </a:lnTo>
                  <a:lnTo>
                    <a:pt x="15972" y="6064"/>
                  </a:lnTo>
                  <a:lnTo>
                    <a:pt x="19718" y="6412"/>
                  </a:lnTo>
                  <a:lnTo>
                    <a:pt x="23967" y="6779"/>
                  </a:lnTo>
                  <a:lnTo>
                    <a:pt x="28292" y="7532"/>
                  </a:lnTo>
                  <a:lnTo>
                    <a:pt x="29084" y="7667"/>
                  </a:lnTo>
                  <a:lnTo>
                    <a:pt x="29799" y="7764"/>
                  </a:lnTo>
                  <a:lnTo>
                    <a:pt x="30436" y="7841"/>
                  </a:lnTo>
                  <a:lnTo>
                    <a:pt x="31015" y="7879"/>
                  </a:lnTo>
                  <a:lnTo>
                    <a:pt x="31517" y="7879"/>
                  </a:lnTo>
                  <a:lnTo>
                    <a:pt x="31962" y="7860"/>
                  </a:lnTo>
                  <a:lnTo>
                    <a:pt x="32328" y="7802"/>
                  </a:lnTo>
                  <a:lnTo>
                    <a:pt x="32483" y="7764"/>
                  </a:lnTo>
                  <a:lnTo>
                    <a:pt x="32637" y="7725"/>
                  </a:lnTo>
                  <a:lnTo>
                    <a:pt x="32831" y="7609"/>
                  </a:lnTo>
                  <a:lnTo>
                    <a:pt x="33004" y="7493"/>
                  </a:lnTo>
                  <a:lnTo>
                    <a:pt x="33043" y="7030"/>
                  </a:lnTo>
                  <a:lnTo>
                    <a:pt x="33062" y="6431"/>
                  </a:lnTo>
                  <a:lnTo>
                    <a:pt x="33101" y="5697"/>
                  </a:lnTo>
                  <a:lnTo>
                    <a:pt x="33120" y="4809"/>
                  </a:lnTo>
                  <a:lnTo>
                    <a:pt x="32715" y="4886"/>
                  </a:lnTo>
                  <a:lnTo>
                    <a:pt x="32406" y="4886"/>
                  </a:lnTo>
                  <a:lnTo>
                    <a:pt x="31942" y="4867"/>
                  </a:lnTo>
                  <a:lnTo>
                    <a:pt x="31286" y="4809"/>
                  </a:lnTo>
                  <a:lnTo>
                    <a:pt x="30455" y="4712"/>
                  </a:lnTo>
                  <a:lnTo>
                    <a:pt x="29741" y="4596"/>
                  </a:lnTo>
                  <a:lnTo>
                    <a:pt x="28949" y="4442"/>
                  </a:lnTo>
                  <a:lnTo>
                    <a:pt x="28061" y="4249"/>
                  </a:lnTo>
                  <a:lnTo>
                    <a:pt x="27095" y="4036"/>
                  </a:lnTo>
                  <a:lnTo>
                    <a:pt x="26129" y="3805"/>
                  </a:lnTo>
                  <a:lnTo>
                    <a:pt x="25260" y="3631"/>
                  </a:lnTo>
                  <a:lnTo>
                    <a:pt x="24488" y="3496"/>
                  </a:lnTo>
                  <a:lnTo>
                    <a:pt x="23831" y="3399"/>
                  </a:lnTo>
                  <a:lnTo>
                    <a:pt x="23175" y="3303"/>
                  </a:lnTo>
                  <a:lnTo>
                    <a:pt x="22518" y="3245"/>
                  </a:lnTo>
                  <a:lnTo>
                    <a:pt x="21166" y="3129"/>
                  </a:lnTo>
                  <a:lnTo>
                    <a:pt x="19757" y="3052"/>
                  </a:lnTo>
                  <a:lnTo>
                    <a:pt x="18270" y="3013"/>
                  </a:lnTo>
                  <a:lnTo>
                    <a:pt x="16841" y="2994"/>
                  </a:lnTo>
                  <a:lnTo>
                    <a:pt x="15489" y="2916"/>
                  </a:lnTo>
                  <a:lnTo>
                    <a:pt x="14253" y="2820"/>
                  </a:lnTo>
                  <a:lnTo>
                    <a:pt x="13113" y="2704"/>
                  </a:lnTo>
                  <a:lnTo>
                    <a:pt x="12515" y="2607"/>
                  </a:lnTo>
                  <a:lnTo>
                    <a:pt x="11897" y="2491"/>
                  </a:lnTo>
                  <a:lnTo>
                    <a:pt x="11260" y="2356"/>
                  </a:lnTo>
                  <a:lnTo>
                    <a:pt x="10603" y="2183"/>
                  </a:lnTo>
                  <a:lnTo>
                    <a:pt x="9966" y="2028"/>
                  </a:lnTo>
                  <a:lnTo>
                    <a:pt x="9386" y="1893"/>
                  </a:lnTo>
                  <a:lnTo>
                    <a:pt x="8884" y="1777"/>
                  </a:lnTo>
                  <a:lnTo>
                    <a:pt x="8421" y="1700"/>
                  </a:lnTo>
                  <a:lnTo>
                    <a:pt x="8112" y="1680"/>
                  </a:lnTo>
                  <a:lnTo>
                    <a:pt x="7745" y="1661"/>
                  </a:lnTo>
                  <a:lnTo>
                    <a:pt x="6799" y="1642"/>
                  </a:lnTo>
                  <a:lnTo>
                    <a:pt x="5930" y="1622"/>
                  </a:lnTo>
                  <a:lnTo>
                    <a:pt x="5640" y="1622"/>
                  </a:lnTo>
                  <a:lnTo>
                    <a:pt x="5428" y="1584"/>
                  </a:lnTo>
                  <a:lnTo>
                    <a:pt x="4867" y="1507"/>
                  </a:lnTo>
                  <a:lnTo>
                    <a:pt x="4327" y="1391"/>
                  </a:lnTo>
                  <a:lnTo>
                    <a:pt x="3844" y="1236"/>
                  </a:lnTo>
                  <a:lnTo>
                    <a:pt x="3612" y="1140"/>
                  </a:lnTo>
                  <a:lnTo>
                    <a:pt x="3400" y="1043"/>
                  </a:lnTo>
                  <a:lnTo>
                    <a:pt x="3207" y="927"/>
                  </a:lnTo>
                  <a:lnTo>
                    <a:pt x="3014" y="811"/>
                  </a:lnTo>
                  <a:lnTo>
                    <a:pt x="2840" y="696"/>
                  </a:lnTo>
                  <a:lnTo>
                    <a:pt x="2685" y="560"/>
                  </a:lnTo>
                  <a:lnTo>
                    <a:pt x="2550" y="425"/>
                  </a:lnTo>
                  <a:lnTo>
                    <a:pt x="2434" y="290"/>
                  </a:lnTo>
                  <a:lnTo>
                    <a:pt x="2318" y="155"/>
                  </a:lnTo>
                  <a:lnTo>
                    <a:pt x="2222" y="0"/>
                  </a:lnTo>
                  <a:close/>
                  <a:moveTo>
                    <a:pt x="3941" y="18559"/>
                  </a:moveTo>
                  <a:lnTo>
                    <a:pt x="4462" y="18597"/>
                  </a:lnTo>
                  <a:lnTo>
                    <a:pt x="5505" y="18733"/>
                  </a:lnTo>
                  <a:lnTo>
                    <a:pt x="7069" y="18964"/>
                  </a:lnTo>
                  <a:lnTo>
                    <a:pt x="11858" y="19698"/>
                  </a:lnTo>
                  <a:lnTo>
                    <a:pt x="14562" y="20065"/>
                  </a:lnTo>
                  <a:lnTo>
                    <a:pt x="14890" y="20181"/>
                  </a:lnTo>
                  <a:lnTo>
                    <a:pt x="18617" y="20664"/>
                  </a:lnTo>
                  <a:lnTo>
                    <a:pt x="20548" y="20644"/>
                  </a:lnTo>
                  <a:lnTo>
                    <a:pt x="24295" y="21127"/>
                  </a:lnTo>
                  <a:lnTo>
                    <a:pt x="24797" y="21146"/>
                  </a:lnTo>
                  <a:lnTo>
                    <a:pt x="25145" y="21185"/>
                  </a:lnTo>
                  <a:lnTo>
                    <a:pt x="25376" y="21224"/>
                  </a:lnTo>
                  <a:lnTo>
                    <a:pt x="25743" y="21282"/>
                  </a:lnTo>
                  <a:lnTo>
                    <a:pt x="26072" y="21340"/>
                  </a:lnTo>
                  <a:lnTo>
                    <a:pt x="26381" y="21436"/>
                  </a:lnTo>
                  <a:lnTo>
                    <a:pt x="26670" y="21533"/>
                  </a:lnTo>
                  <a:lnTo>
                    <a:pt x="26902" y="21649"/>
                  </a:lnTo>
                  <a:lnTo>
                    <a:pt x="27114" y="21784"/>
                  </a:lnTo>
                  <a:lnTo>
                    <a:pt x="27288" y="21938"/>
                  </a:lnTo>
                  <a:lnTo>
                    <a:pt x="27443" y="22093"/>
                  </a:lnTo>
                  <a:lnTo>
                    <a:pt x="27559" y="22267"/>
                  </a:lnTo>
                  <a:lnTo>
                    <a:pt x="27616" y="22460"/>
                  </a:lnTo>
                  <a:lnTo>
                    <a:pt x="27636" y="22672"/>
                  </a:lnTo>
                  <a:lnTo>
                    <a:pt x="27636" y="22885"/>
                  </a:lnTo>
                  <a:lnTo>
                    <a:pt x="27597" y="23020"/>
                  </a:lnTo>
                  <a:lnTo>
                    <a:pt x="27559" y="23136"/>
                  </a:lnTo>
                  <a:lnTo>
                    <a:pt x="27520" y="23251"/>
                  </a:lnTo>
                  <a:lnTo>
                    <a:pt x="27443" y="23367"/>
                  </a:lnTo>
                  <a:lnTo>
                    <a:pt x="27365" y="23445"/>
                  </a:lnTo>
                  <a:lnTo>
                    <a:pt x="27269" y="23522"/>
                  </a:lnTo>
                  <a:lnTo>
                    <a:pt x="27172" y="23599"/>
                  </a:lnTo>
                  <a:lnTo>
                    <a:pt x="27037" y="23657"/>
                  </a:lnTo>
                  <a:lnTo>
                    <a:pt x="26902" y="23696"/>
                  </a:lnTo>
                  <a:lnTo>
                    <a:pt x="26747" y="23734"/>
                  </a:lnTo>
                  <a:lnTo>
                    <a:pt x="26593" y="23754"/>
                  </a:lnTo>
                  <a:lnTo>
                    <a:pt x="26014" y="23754"/>
                  </a:lnTo>
                  <a:lnTo>
                    <a:pt x="25550" y="23676"/>
                  </a:lnTo>
                  <a:lnTo>
                    <a:pt x="22615" y="23309"/>
                  </a:lnTo>
                  <a:lnTo>
                    <a:pt x="21572" y="23000"/>
                  </a:lnTo>
                  <a:lnTo>
                    <a:pt x="14485" y="22054"/>
                  </a:lnTo>
                  <a:lnTo>
                    <a:pt x="14156" y="21938"/>
                  </a:lnTo>
                  <a:lnTo>
                    <a:pt x="11433" y="21571"/>
                  </a:lnTo>
                  <a:lnTo>
                    <a:pt x="11202" y="21494"/>
                  </a:lnTo>
                  <a:lnTo>
                    <a:pt x="10815" y="21398"/>
                  </a:lnTo>
                  <a:lnTo>
                    <a:pt x="9657" y="21146"/>
                  </a:lnTo>
                  <a:lnTo>
                    <a:pt x="8517" y="20934"/>
                  </a:lnTo>
                  <a:lnTo>
                    <a:pt x="7803" y="20818"/>
                  </a:lnTo>
                  <a:lnTo>
                    <a:pt x="7513" y="20799"/>
                  </a:lnTo>
                  <a:lnTo>
                    <a:pt x="7146" y="20780"/>
                  </a:lnTo>
                  <a:lnTo>
                    <a:pt x="6702" y="20780"/>
                  </a:lnTo>
                  <a:lnTo>
                    <a:pt x="6181" y="20799"/>
                  </a:lnTo>
                  <a:lnTo>
                    <a:pt x="5621" y="20799"/>
                  </a:lnTo>
                  <a:lnTo>
                    <a:pt x="4983" y="20760"/>
                  </a:lnTo>
                  <a:lnTo>
                    <a:pt x="4269" y="20702"/>
                  </a:lnTo>
                  <a:lnTo>
                    <a:pt x="3496" y="20606"/>
                  </a:lnTo>
                  <a:lnTo>
                    <a:pt x="3245" y="20567"/>
                  </a:lnTo>
                  <a:lnTo>
                    <a:pt x="3033" y="20509"/>
                  </a:lnTo>
                  <a:lnTo>
                    <a:pt x="2840" y="20451"/>
                  </a:lnTo>
                  <a:lnTo>
                    <a:pt x="2666" y="20393"/>
                  </a:lnTo>
                  <a:lnTo>
                    <a:pt x="2511" y="20316"/>
                  </a:lnTo>
                  <a:lnTo>
                    <a:pt x="2396" y="20220"/>
                  </a:lnTo>
                  <a:lnTo>
                    <a:pt x="2299" y="20104"/>
                  </a:lnTo>
                  <a:lnTo>
                    <a:pt x="2222" y="20007"/>
                  </a:lnTo>
                  <a:lnTo>
                    <a:pt x="2183" y="19891"/>
                  </a:lnTo>
                  <a:lnTo>
                    <a:pt x="2145" y="19756"/>
                  </a:lnTo>
                  <a:lnTo>
                    <a:pt x="2145" y="19602"/>
                  </a:lnTo>
                  <a:lnTo>
                    <a:pt x="2164" y="19428"/>
                  </a:lnTo>
                  <a:lnTo>
                    <a:pt x="2183" y="19293"/>
                  </a:lnTo>
                  <a:lnTo>
                    <a:pt x="2222" y="19177"/>
                  </a:lnTo>
                  <a:lnTo>
                    <a:pt x="2280" y="19080"/>
                  </a:lnTo>
                  <a:lnTo>
                    <a:pt x="2357" y="18984"/>
                  </a:lnTo>
                  <a:lnTo>
                    <a:pt x="2434" y="18887"/>
                  </a:lnTo>
                  <a:lnTo>
                    <a:pt x="2550" y="18810"/>
                  </a:lnTo>
                  <a:lnTo>
                    <a:pt x="2666" y="18752"/>
                  </a:lnTo>
                  <a:lnTo>
                    <a:pt x="2801" y="18694"/>
                  </a:lnTo>
                  <a:lnTo>
                    <a:pt x="2956" y="18655"/>
                  </a:lnTo>
                  <a:lnTo>
                    <a:pt x="3110" y="18617"/>
                  </a:lnTo>
                  <a:lnTo>
                    <a:pt x="3496" y="18559"/>
                  </a:lnTo>
                  <a:close/>
                  <a:moveTo>
                    <a:pt x="773" y="17168"/>
                  </a:moveTo>
                  <a:lnTo>
                    <a:pt x="522" y="17555"/>
                  </a:lnTo>
                  <a:lnTo>
                    <a:pt x="310" y="17921"/>
                  </a:lnTo>
                  <a:lnTo>
                    <a:pt x="233" y="18115"/>
                  </a:lnTo>
                  <a:lnTo>
                    <a:pt x="175" y="18288"/>
                  </a:lnTo>
                  <a:lnTo>
                    <a:pt x="136" y="18443"/>
                  </a:lnTo>
                  <a:lnTo>
                    <a:pt x="98" y="18617"/>
                  </a:lnTo>
                  <a:lnTo>
                    <a:pt x="40" y="19177"/>
                  </a:lnTo>
                  <a:lnTo>
                    <a:pt x="1" y="19640"/>
                  </a:lnTo>
                  <a:lnTo>
                    <a:pt x="1" y="20007"/>
                  </a:lnTo>
                  <a:lnTo>
                    <a:pt x="40" y="20258"/>
                  </a:lnTo>
                  <a:lnTo>
                    <a:pt x="117" y="20529"/>
                  </a:lnTo>
                  <a:lnTo>
                    <a:pt x="252" y="20780"/>
                  </a:lnTo>
                  <a:lnTo>
                    <a:pt x="407" y="21031"/>
                  </a:lnTo>
                  <a:lnTo>
                    <a:pt x="619" y="21262"/>
                  </a:lnTo>
                  <a:lnTo>
                    <a:pt x="716" y="21320"/>
                  </a:lnTo>
                  <a:lnTo>
                    <a:pt x="928" y="21398"/>
                  </a:lnTo>
                  <a:lnTo>
                    <a:pt x="1237" y="21475"/>
                  </a:lnTo>
                  <a:lnTo>
                    <a:pt x="1662" y="21552"/>
                  </a:lnTo>
                  <a:lnTo>
                    <a:pt x="2801" y="21764"/>
                  </a:lnTo>
                  <a:lnTo>
                    <a:pt x="4385" y="22016"/>
                  </a:lnTo>
                  <a:lnTo>
                    <a:pt x="6374" y="22305"/>
                  </a:lnTo>
                  <a:lnTo>
                    <a:pt x="8788" y="22653"/>
                  </a:lnTo>
                  <a:lnTo>
                    <a:pt x="11627" y="23039"/>
                  </a:lnTo>
                  <a:lnTo>
                    <a:pt x="14871" y="23445"/>
                  </a:lnTo>
                  <a:lnTo>
                    <a:pt x="20954" y="24198"/>
                  </a:lnTo>
                  <a:lnTo>
                    <a:pt x="23368" y="24468"/>
                  </a:lnTo>
                  <a:lnTo>
                    <a:pt x="25376" y="24681"/>
                  </a:lnTo>
                  <a:lnTo>
                    <a:pt x="26960" y="24835"/>
                  </a:lnTo>
                  <a:lnTo>
                    <a:pt x="28138" y="24932"/>
                  </a:lnTo>
                  <a:lnTo>
                    <a:pt x="28891" y="24951"/>
                  </a:lnTo>
                  <a:lnTo>
                    <a:pt x="29123" y="24951"/>
                  </a:lnTo>
                  <a:lnTo>
                    <a:pt x="29239" y="24932"/>
                  </a:lnTo>
                  <a:lnTo>
                    <a:pt x="29490" y="24796"/>
                  </a:lnTo>
                  <a:lnTo>
                    <a:pt x="29702" y="24642"/>
                  </a:lnTo>
                  <a:lnTo>
                    <a:pt x="29895" y="24468"/>
                  </a:lnTo>
                  <a:lnTo>
                    <a:pt x="30050" y="24275"/>
                  </a:lnTo>
                  <a:lnTo>
                    <a:pt x="30127" y="24159"/>
                  </a:lnTo>
                  <a:lnTo>
                    <a:pt x="30185" y="24024"/>
                  </a:lnTo>
                  <a:lnTo>
                    <a:pt x="30243" y="23850"/>
                  </a:lnTo>
                  <a:lnTo>
                    <a:pt x="30301" y="23638"/>
                  </a:lnTo>
                  <a:lnTo>
                    <a:pt x="30378" y="23136"/>
                  </a:lnTo>
                  <a:lnTo>
                    <a:pt x="30436" y="22518"/>
                  </a:lnTo>
                  <a:lnTo>
                    <a:pt x="30455" y="21822"/>
                  </a:lnTo>
                  <a:lnTo>
                    <a:pt x="30455" y="21513"/>
                  </a:lnTo>
                  <a:lnTo>
                    <a:pt x="30436" y="21224"/>
                  </a:lnTo>
                  <a:lnTo>
                    <a:pt x="30397" y="20953"/>
                  </a:lnTo>
                  <a:lnTo>
                    <a:pt x="30359" y="20702"/>
                  </a:lnTo>
                  <a:lnTo>
                    <a:pt x="30301" y="20471"/>
                  </a:lnTo>
                  <a:lnTo>
                    <a:pt x="30223" y="20277"/>
                  </a:lnTo>
                  <a:lnTo>
                    <a:pt x="29915" y="20413"/>
                  </a:lnTo>
                  <a:lnTo>
                    <a:pt x="29721" y="20471"/>
                  </a:lnTo>
                  <a:lnTo>
                    <a:pt x="29528" y="20509"/>
                  </a:lnTo>
                  <a:lnTo>
                    <a:pt x="29335" y="20548"/>
                  </a:lnTo>
                  <a:lnTo>
                    <a:pt x="29161" y="20567"/>
                  </a:lnTo>
                  <a:lnTo>
                    <a:pt x="28968" y="20567"/>
                  </a:lnTo>
                  <a:lnTo>
                    <a:pt x="28775" y="20548"/>
                  </a:lnTo>
                  <a:lnTo>
                    <a:pt x="28601" y="20509"/>
                  </a:lnTo>
                  <a:lnTo>
                    <a:pt x="28408" y="20451"/>
                  </a:lnTo>
                  <a:lnTo>
                    <a:pt x="28254" y="20413"/>
                  </a:lnTo>
                  <a:lnTo>
                    <a:pt x="28061" y="20374"/>
                  </a:lnTo>
                  <a:lnTo>
                    <a:pt x="27655" y="20316"/>
                  </a:lnTo>
                  <a:lnTo>
                    <a:pt x="27172" y="20297"/>
                  </a:lnTo>
                  <a:lnTo>
                    <a:pt x="26632" y="20316"/>
                  </a:lnTo>
                  <a:lnTo>
                    <a:pt x="25569" y="20355"/>
                  </a:lnTo>
                  <a:lnTo>
                    <a:pt x="25029" y="20335"/>
                  </a:lnTo>
                  <a:lnTo>
                    <a:pt x="24816" y="20297"/>
                  </a:lnTo>
                  <a:lnTo>
                    <a:pt x="24507" y="20200"/>
                  </a:lnTo>
                  <a:lnTo>
                    <a:pt x="24140" y="20065"/>
                  </a:lnTo>
                  <a:lnTo>
                    <a:pt x="23677" y="19891"/>
                  </a:lnTo>
                  <a:lnTo>
                    <a:pt x="23175" y="19698"/>
                  </a:lnTo>
                  <a:lnTo>
                    <a:pt x="22731" y="19544"/>
                  </a:lnTo>
                  <a:lnTo>
                    <a:pt x="22306" y="19447"/>
                  </a:lnTo>
                  <a:lnTo>
                    <a:pt x="21920" y="19370"/>
                  </a:lnTo>
                  <a:lnTo>
                    <a:pt x="21611" y="19331"/>
                  </a:lnTo>
                  <a:lnTo>
                    <a:pt x="21089" y="19331"/>
                  </a:lnTo>
                  <a:lnTo>
                    <a:pt x="20877" y="19351"/>
                  </a:lnTo>
                  <a:lnTo>
                    <a:pt x="20703" y="19389"/>
                  </a:lnTo>
                  <a:lnTo>
                    <a:pt x="20375" y="19389"/>
                  </a:lnTo>
                  <a:lnTo>
                    <a:pt x="20239" y="19370"/>
                  </a:lnTo>
                  <a:lnTo>
                    <a:pt x="19853" y="19312"/>
                  </a:lnTo>
                  <a:lnTo>
                    <a:pt x="19409" y="19196"/>
                  </a:lnTo>
                  <a:lnTo>
                    <a:pt x="18907" y="19061"/>
                  </a:lnTo>
                  <a:lnTo>
                    <a:pt x="18482" y="18984"/>
                  </a:lnTo>
                  <a:lnTo>
                    <a:pt x="18134" y="18945"/>
                  </a:lnTo>
                  <a:lnTo>
                    <a:pt x="17826" y="18926"/>
                  </a:lnTo>
                  <a:lnTo>
                    <a:pt x="17536" y="18926"/>
                  </a:lnTo>
                  <a:lnTo>
                    <a:pt x="17265" y="18945"/>
                  </a:lnTo>
                  <a:lnTo>
                    <a:pt x="17014" y="18964"/>
                  </a:lnTo>
                  <a:lnTo>
                    <a:pt x="16512" y="18964"/>
                  </a:lnTo>
                  <a:lnTo>
                    <a:pt x="16281" y="18945"/>
                  </a:lnTo>
                  <a:lnTo>
                    <a:pt x="15045" y="18790"/>
                  </a:lnTo>
                  <a:lnTo>
                    <a:pt x="14002" y="18694"/>
                  </a:lnTo>
                  <a:lnTo>
                    <a:pt x="13152" y="18636"/>
                  </a:lnTo>
                  <a:lnTo>
                    <a:pt x="12496" y="18636"/>
                  </a:lnTo>
                  <a:lnTo>
                    <a:pt x="11916" y="18655"/>
                  </a:lnTo>
                  <a:lnTo>
                    <a:pt x="11318" y="18636"/>
                  </a:lnTo>
                  <a:lnTo>
                    <a:pt x="10700" y="18597"/>
                  </a:lnTo>
                  <a:lnTo>
                    <a:pt x="10062" y="18520"/>
                  </a:lnTo>
                  <a:lnTo>
                    <a:pt x="9425" y="18404"/>
                  </a:lnTo>
                  <a:lnTo>
                    <a:pt x="8691" y="18269"/>
                  </a:lnTo>
                  <a:lnTo>
                    <a:pt x="7977" y="18115"/>
                  </a:lnTo>
                  <a:lnTo>
                    <a:pt x="7397" y="18018"/>
                  </a:lnTo>
                  <a:lnTo>
                    <a:pt x="6316" y="17941"/>
                  </a:lnTo>
                  <a:lnTo>
                    <a:pt x="5891" y="17941"/>
                  </a:lnTo>
                  <a:lnTo>
                    <a:pt x="5061" y="17825"/>
                  </a:lnTo>
                  <a:lnTo>
                    <a:pt x="4443" y="17709"/>
                  </a:lnTo>
                  <a:lnTo>
                    <a:pt x="4037" y="17612"/>
                  </a:lnTo>
                  <a:lnTo>
                    <a:pt x="3902" y="17555"/>
                  </a:lnTo>
                  <a:lnTo>
                    <a:pt x="3805" y="17516"/>
                  </a:lnTo>
                  <a:lnTo>
                    <a:pt x="3689" y="17419"/>
                  </a:lnTo>
                  <a:lnTo>
                    <a:pt x="3516" y="17342"/>
                  </a:lnTo>
                  <a:lnTo>
                    <a:pt x="3323" y="17303"/>
                  </a:lnTo>
                  <a:lnTo>
                    <a:pt x="3091" y="17303"/>
                  </a:lnTo>
                  <a:lnTo>
                    <a:pt x="2531" y="17265"/>
                  </a:lnTo>
                  <a:lnTo>
                    <a:pt x="1855" y="17284"/>
                  </a:lnTo>
                  <a:lnTo>
                    <a:pt x="1237" y="17284"/>
                  </a:lnTo>
                  <a:lnTo>
                    <a:pt x="1044" y="17265"/>
                  </a:lnTo>
                  <a:lnTo>
                    <a:pt x="889" y="17226"/>
                  </a:lnTo>
                  <a:lnTo>
                    <a:pt x="831" y="17207"/>
                  </a:lnTo>
                  <a:lnTo>
                    <a:pt x="773" y="17168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60"/>
            <p:cNvSpPr/>
            <p:nvPr/>
          </p:nvSpPr>
          <p:spPr>
            <a:xfrm>
              <a:off x="1487131" y="4007500"/>
              <a:ext cx="761400" cy="194575"/>
            </a:xfrm>
            <a:custGeom>
              <a:avLst/>
              <a:gdLst/>
              <a:ahLst/>
              <a:cxnLst/>
              <a:rect l="l" t="t" r="r" b="b"/>
              <a:pathLst>
                <a:path w="30456" h="7783" fill="none" extrusionOk="0">
                  <a:moveTo>
                    <a:pt x="17265" y="1777"/>
                  </a:moveTo>
                  <a:lnTo>
                    <a:pt x="17265" y="1777"/>
                  </a:lnTo>
                  <a:lnTo>
                    <a:pt x="17014" y="1796"/>
                  </a:lnTo>
                  <a:lnTo>
                    <a:pt x="16763" y="1796"/>
                  </a:lnTo>
                  <a:lnTo>
                    <a:pt x="16512" y="1796"/>
                  </a:lnTo>
                  <a:lnTo>
                    <a:pt x="16281" y="1777"/>
                  </a:lnTo>
                  <a:lnTo>
                    <a:pt x="16281" y="1777"/>
                  </a:lnTo>
                  <a:lnTo>
                    <a:pt x="15045" y="1622"/>
                  </a:lnTo>
                  <a:lnTo>
                    <a:pt x="14002" y="1526"/>
                  </a:lnTo>
                  <a:lnTo>
                    <a:pt x="13152" y="1468"/>
                  </a:lnTo>
                  <a:lnTo>
                    <a:pt x="12805" y="1468"/>
                  </a:lnTo>
                  <a:lnTo>
                    <a:pt x="12496" y="1468"/>
                  </a:lnTo>
                  <a:lnTo>
                    <a:pt x="12496" y="1468"/>
                  </a:lnTo>
                  <a:lnTo>
                    <a:pt x="11916" y="1487"/>
                  </a:lnTo>
                  <a:lnTo>
                    <a:pt x="11318" y="1468"/>
                  </a:lnTo>
                  <a:lnTo>
                    <a:pt x="10700" y="1429"/>
                  </a:lnTo>
                  <a:lnTo>
                    <a:pt x="10062" y="1352"/>
                  </a:lnTo>
                  <a:lnTo>
                    <a:pt x="10062" y="1352"/>
                  </a:lnTo>
                  <a:lnTo>
                    <a:pt x="9425" y="1236"/>
                  </a:lnTo>
                  <a:lnTo>
                    <a:pt x="8691" y="1101"/>
                  </a:lnTo>
                  <a:lnTo>
                    <a:pt x="8691" y="1101"/>
                  </a:lnTo>
                  <a:lnTo>
                    <a:pt x="7977" y="947"/>
                  </a:lnTo>
                  <a:lnTo>
                    <a:pt x="7397" y="850"/>
                  </a:lnTo>
                  <a:lnTo>
                    <a:pt x="7397" y="850"/>
                  </a:lnTo>
                  <a:lnTo>
                    <a:pt x="6316" y="773"/>
                  </a:lnTo>
                  <a:lnTo>
                    <a:pt x="6316" y="773"/>
                  </a:lnTo>
                  <a:lnTo>
                    <a:pt x="5891" y="773"/>
                  </a:lnTo>
                  <a:lnTo>
                    <a:pt x="5891" y="773"/>
                  </a:lnTo>
                  <a:lnTo>
                    <a:pt x="5061" y="657"/>
                  </a:lnTo>
                  <a:lnTo>
                    <a:pt x="4443" y="541"/>
                  </a:lnTo>
                  <a:lnTo>
                    <a:pt x="4037" y="444"/>
                  </a:lnTo>
                  <a:lnTo>
                    <a:pt x="3902" y="387"/>
                  </a:lnTo>
                  <a:lnTo>
                    <a:pt x="3805" y="348"/>
                  </a:lnTo>
                  <a:lnTo>
                    <a:pt x="3805" y="348"/>
                  </a:lnTo>
                  <a:lnTo>
                    <a:pt x="3689" y="251"/>
                  </a:lnTo>
                  <a:lnTo>
                    <a:pt x="3516" y="174"/>
                  </a:lnTo>
                  <a:lnTo>
                    <a:pt x="3323" y="135"/>
                  </a:lnTo>
                  <a:lnTo>
                    <a:pt x="3091" y="135"/>
                  </a:lnTo>
                  <a:lnTo>
                    <a:pt x="3091" y="135"/>
                  </a:lnTo>
                  <a:lnTo>
                    <a:pt x="2531" y="97"/>
                  </a:lnTo>
                  <a:lnTo>
                    <a:pt x="1855" y="116"/>
                  </a:lnTo>
                  <a:lnTo>
                    <a:pt x="1855" y="116"/>
                  </a:lnTo>
                  <a:lnTo>
                    <a:pt x="1237" y="116"/>
                  </a:lnTo>
                  <a:lnTo>
                    <a:pt x="1044" y="97"/>
                  </a:lnTo>
                  <a:lnTo>
                    <a:pt x="889" y="58"/>
                  </a:lnTo>
                  <a:lnTo>
                    <a:pt x="889" y="58"/>
                  </a:lnTo>
                  <a:lnTo>
                    <a:pt x="831" y="39"/>
                  </a:lnTo>
                  <a:lnTo>
                    <a:pt x="773" y="0"/>
                  </a:lnTo>
                  <a:lnTo>
                    <a:pt x="773" y="0"/>
                  </a:lnTo>
                  <a:lnTo>
                    <a:pt x="522" y="387"/>
                  </a:lnTo>
                  <a:lnTo>
                    <a:pt x="310" y="753"/>
                  </a:lnTo>
                  <a:lnTo>
                    <a:pt x="233" y="947"/>
                  </a:lnTo>
                  <a:lnTo>
                    <a:pt x="175" y="1120"/>
                  </a:lnTo>
                  <a:lnTo>
                    <a:pt x="136" y="1275"/>
                  </a:lnTo>
                  <a:lnTo>
                    <a:pt x="98" y="1449"/>
                  </a:lnTo>
                  <a:lnTo>
                    <a:pt x="98" y="1449"/>
                  </a:lnTo>
                  <a:lnTo>
                    <a:pt x="40" y="2009"/>
                  </a:lnTo>
                  <a:lnTo>
                    <a:pt x="1" y="2472"/>
                  </a:lnTo>
                  <a:lnTo>
                    <a:pt x="1" y="2839"/>
                  </a:lnTo>
                  <a:lnTo>
                    <a:pt x="40" y="3090"/>
                  </a:lnTo>
                  <a:lnTo>
                    <a:pt x="40" y="3090"/>
                  </a:lnTo>
                  <a:lnTo>
                    <a:pt x="117" y="3361"/>
                  </a:lnTo>
                  <a:lnTo>
                    <a:pt x="252" y="3612"/>
                  </a:lnTo>
                  <a:lnTo>
                    <a:pt x="407" y="3863"/>
                  </a:lnTo>
                  <a:lnTo>
                    <a:pt x="619" y="4094"/>
                  </a:lnTo>
                  <a:lnTo>
                    <a:pt x="619" y="4094"/>
                  </a:lnTo>
                  <a:lnTo>
                    <a:pt x="716" y="4152"/>
                  </a:lnTo>
                  <a:lnTo>
                    <a:pt x="928" y="4230"/>
                  </a:lnTo>
                  <a:lnTo>
                    <a:pt x="1237" y="4307"/>
                  </a:lnTo>
                  <a:lnTo>
                    <a:pt x="1662" y="4384"/>
                  </a:lnTo>
                  <a:lnTo>
                    <a:pt x="2801" y="4596"/>
                  </a:lnTo>
                  <a:lnTo>
                    <a:pt x="4385" y="4848"/>
                  </a:lnTo>
                  <a:lnTo>
                    <a:pt x="6374" y="5137"/>
                  </a:lnTo>
                  <a:lnTo>
                    <a:pt x="8788" y="5485"/>
                  </a:lnTo>
                  <a:lnTo>
                    <a:pt x="11627" y="5871"/>
                  </a:lnTo>
                  <a:lnTo>
                    <a:pt x="14871" y="6277"/>
                  </a:lnTo>
                  <a:lnTo>
                    <a:pt x="14871" y="6277"/>
                  </a:lnTo>
                  <a:lnTo>
                    <a:pt x="20954" y="7030"/>
                  </a:lnTo>
                  <a:lnTo>
                    <a:pt x="23368" y="7300"/>
                  </a:lnTo>
                  <a:lnTo>
                    <a:pt x="25376" y="7513"/>
                  </a:lnTo>
                  <a:lnTo>
                    <a:pt x="26960" y="7667"/>
                  </a:lnTo>
                  <a:lnTo>
                    <a:pt x="28138" y="7764"/>
                  </a:lnTo>
                  <a:lnTo>
                    <a:pt x="28891" y="7783"/>
                  </a:lnTo>
                  <a:lnTo>
                    <a:pt x="29123" y="7783"/>
                  </a:lnTo>
                  <a:lnTo>
                    <a:pt x="29239" y="7764"/>
                  </a:lnTo>
                  <a:lnTo>
                    <a:pt x="29239" y="7764"/>
                  </a:lnTo>
                  <a:lnTo>
                    <a:pt x="29490" y="7628"/>
                  </a:lnTo>
                  <a:lnTo>
                    <a:pt x="29702" y="7474"/>
                  </a:lnTo>
                  <a:lnTo>
                    <a:pt x="29895" y="7300"/>
                  </a:lnTo>
                  <a:lnTo>
                    <a:pt x="30050" y="7107"/>
                  </a:lnTo>
                  <a:lnTo>
                    <a:pt x="30050" y="7107"/>
                  </a:lnTo>
                  <a:lnTo>
                    <a:pt x="30127" y="6991"/>
                  </a:lnTo>
                  <a:lnTo>
                    <a:pt x="30185" y="6856"/>
                  </a:lnTo>
                  <a:lnTo>
                    <a:pt x="30243" y="6682"/>
                  </a:lnTo>
                  <a:lnTo>
                    <a:pt x="30301" y="6470"/>
                  </a:lnTo>
                  <a:lnTo>
                    <a:pt x="30378" y="5968"/>
                  </a:lnTo>
                  <a:lnTo>
                    <a:pt x="30436" y="5350"/>
                  </a:lnTo>
                  <a:lnTo>
                    <a:pt x="30436" y="5350"/>
                  </a:lnTo>
                  <a:lnTo>
                    <a:pt x="30455" y="4654"/>
                  </a:lnTo>
                  <a:lnTo>
                    <a:pt x="30455" y="4345"/>
                  </a:lnTo>
                  <a:lnTo>
                    <a:pt x="30436" y="4056"/>
                  </a:lnTo>
                  <a:lnTo>
                    <a:pt x="30397" y="3785"/>
                  </a:lnTo>
                  <a:lnTo>
                    <a:pt x="30359" y="3534"/>
                  </a:lnTo>
                  <a:lnTo>
                    <a:pt x="30301" y="3303"/>
                  </a:lnTo>
                  <a:lnTo>
                    <a:pt x="30223" y="3109"/>
                  </a:lnTo>
                  <a:lnTo>
                    <a:pt x="30223" y="3109"/>
                  </a:lnTo>
                  <a:lnTo>
                    <a:pt x="29915" y="3245"/>
                  </a:lnTo>
                  <a:lnTo>
                    <a:pt x="29915" y="3245"/>
                  </a:lnTo>
                  <a:lnTo>
                    <a:pt x="29721" y="3303"/>
                  </a:lnTo>
                  <a:lnTo>
                    <a:pt x="29528" y="3341"/>
                  </a:lnTo>
                  <a:lnTo>
                    <a:pt x="29335" y="3380"/>
                  </a:lnTo>
                  <a:lnTo>
                    <a:pt x="29161" y="3399"/>
                  </a:lnTo>
                  <a:lnTo>
                    <a:pt x="28968" y="3399"/>
                  </a:lnTo>
                  <a:lnTo>
                    <a:pt x="28775" y="3380"/>
                  </a:lnTo>
                  <a:lnTo>
                    <a:pt x="28601" y="3341"/>
                  </a:lnTo>
                  <a:lnTo>
                    <a:pt x="28408" y="3283"/>
                  </a:lnTo>
                  <a:lnTo>
                    <a:pt x="28408" y="3283"/>
                  </a:lnTo>
                  <a:lnTo>
                    <a:pt x="28254" y="3245"/>
                  </a:lnTo>
                  <a:lnTo>
                    <a:pt x="28061" y="3206"/>
                  </a:lnTo>
                  <a:lnTo>
                    <a:pt x="27655" y="3148"/>
                  </a:lnTo>
                  <a:lnTo>
                    <a:pt x="27172" y="3129"/>
                  </a:lnTo>
                  <a:lnTo>
                    <a:pt x="26632" y="3148"/>
                  </a:lnTo>
                  <a:lnTo>
                    <a:pt x="26632" y="3148"/>
                  </a:lnTo>
                  <a:lnTo>
                    <a:pt x="25569" y="3187"/>
                  </a:lnTo>
                  <a:lnTo>
                    <a:pt x="25029" y="3167"/>
                  </a:lnTo>
                  <a:lnTo>
                    <a:pt x="25029" y="3167"/>
                  </a:lnTo>
                  <a:lnTo>
                    <a:pt x="24816" y="3129"/>
                  </a:lnTo>
                  <a:lnTo>
                    <a:pt x="24507" y="3032"/>
                  </a:lnTo>
                  <a:lnTo>
                    <a:pt x="24140" y="2897"/>
                  </a:lnTo>
                  <a:lnTo>
                    <a:pt x="23677" y="2723"/>
                  </a:lnTo>
                  <a:lnTo>
                    <a:pt x="23677" y="2723"/>
                  </a:lnTo>
                  <a:lnTo>
                    <a:pt x="23175" y="2530"/>
                  </a:lnTo>
                  <a:lnTo>
                    <a:pt x="22731" y="2376"/>
                  </a:lnTo>
                  <a:lnTo>
                    <a:pt x="22306" y="2279"/>
                  </a:lnTo>
                  <a:lnTo>
                    <a:pt x="21920" y="2202"/>
                  </a:lnTo>
                  <a:lnTo>
                    <a:pt x="21920" y="2202"/>
                  </a:lnTo>
                  <a:lnTo>
                    <a:pt x="21611" y="2163"/>
                  </a:lnTo>
                  <a:lnTo>
                    <a:pt x="21340" y="2163"/>
                  </a:lnTo>
                  <a:lnTo>
                    <a:pt x="21089" y="2163"/>
                  </a:lnTo>
                  <a:lnTo>
                    <a:pt x="20877" y="2183"/>
                  </a:lnTo>
                  <a:lnTo>
                    <a:pt x="20877" y="2183"/>
                  </a:lnTo>
                  <a:lnTo>
                    <a:pt x="20703" y="2221"/>
                  </a:lnTo>
                  <a:lnTo>
                    <a:pt x="20529" y="2221"/>
                  </a:lnTo>
                  <a:lnTo>
                    <a:pt x="20375" y="2221"/>
                  </a:lnTo>
                  <a:lnTo>
                    <a:pt x="20239" y="2202"/>
                  </a:lnTo>
                  <a:lnTo>
                    <a:pt x="20239" y="2202"/>
                  </a:lnTo>
                  <a:lnTo>
                    <a:pt x="19853" y="2144"/>
                  </a:lnTo>
                  <a:lnTo>
                    <a:pt x="19409" y="2028"/>
                  </a:lnTo>
                  <a:lnTo>
                    <a:pt x="19409" y="2028"/>
                  </a:lnTo>
                  <a:lnTo>
                    <a:pt x="18907" y="1893"/>
                  </a:lnTo>
                  <a:lnTo>
                    <a:pt x="18482" y="1816"/>
                  </a:lnTo>
                  <a:lnTo>
                    <a:pt x="18482" y="1816"/>
                  </a:lnTo>
                  <a:lnTo>
                    <a:pt x="18134" y="1777"/>
                  </a:lnTo>
                  <a:lnTo>
                    <a:pt x="17826" y="1758"/>
                  </a:lnTo>
                  <a:lnTo>
                    <a:pt x="17536" y="1758"/>
                  </a:lnTo>
                  <a:lnTo>
                    <a:pt x="17265" y="17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60"/>
            <p:cNvSpPr/>
            <p:nvPr/>
          </p:nvSpPr>
          <p:spPr>
            <a:xfrm>
              <a:off x="1540731" y="4042250"/>
              <a:ext cx="637300" cy="129900"/>
            </a:xfrm>
            <a:custGeom>
              <a:avLst/>
              <a:gdLst/>
              <a:ahLst/>
              <a:cxnLst/>
              <a:rect l="l" t="t" r="r" b="b"/>
              <a:pathLst>
                <a:path w="25492" h="5196" fill="none" extrusionOk="0">
                  <a:moveTo>
                    <a:pt x="12418" y="1507"/>
                  </a:moveTo>
                  <a:lnTo>
                    <a:pt x="12746" y="1623"/>
                  </a:lnTo>
                  <a:lnTo>
                    <a:pt x="16473" y="2106"/>
                  </a:lnTo>
                  <a:lnTo>
                    <a:pt x="18404" y="2086"/>
                  </a:lnTo>
                  <a:lnTo>
                    <a:pt x="22151" y="2569"/>
                  </a:lnTo>
                  <a:lnTo>
                    <a:pt x="22151" y="2569"/>
                  </a:lnTo>
                  <a:lnTo>
                    <a:pt x="22653" y="2588"/>
                  </a:lnTo>
                  <a:lnTo>
                    <a:pt x="22653" y="2588"/>
                  </a:lnTo>
                  <a:lnTo>
                    <a:pt x="23001" y="2627"/>
                  </a:lnTo>
                  <a:lnTo>
                    <a:pt x="23232" y="2666"/>
                  </a:lnTo>
                  <a:lnTo>
                    <a:pt x="23232" y="2666"/>
                  </a:lnTo>
                  <a:lnTo>
                    <a:pt x="23599" y="2724"/>
                  </a:lnTo>
                  <a:lnTo>
                    <a:pt x="23928" y="2782"/>
                  </a:lnTo>
                  <a:lnTo>
                    <a:pt x="24237" y="2878"/>
                  </a:lnTo>
                  <a:lnTo>
                    <a:pt x="24526" y="2975"/>
                  </a:lnTo>
                  <a:lnTo>
                    <a:pt x="24758" y="3091"/>
                  </a:lnTo>
                  <a:lnTo>
                    <a:pt x="24970" y="3226"/>
                  </a:lnTo>
                  <a:lnTo>
                    <a:pt x="25144" y="3380"/>
                  </a:lnTo>
                  <a:lnTo>
                    <a:pt x="25299" y="3535"/>
                  </a:lnTo>
                  <a:lnTo>
                    <a:pt x="25299" y="3535"/>
                  </a:lnTo>
                  <a:lnTo>
                    <a:pt x="25415" y="3709"/>
                  </a:lnTo>
                  <a:lnTo>
                    <a:pt x="25472" y="3902"/>
                  </a:lnTo>
                  <a:lnTo>
                    <a:pt x="25492" y="4114"/>
                  </a:lnTo>
                  <a:lnTo>
                    <a:pt x="25492" y="4327"/>
                  </a:lnTo>
                  <a:lnTo>
                    <a:pt x="25492" y="4327"/>
                  </a:lnTo>
                  <a:lnTo>
                    <a:pt x="25453" y="4462"/>
                  </a:lnTo>
                  <a:lnTo>
                    <a:pt x="25415" y="4578"/>
                  </a:lnTo>
                  <a:lnTo>
                    <a:pt x="25376" y="4693"/>
                  </a:lnTo>
                  <a:lnTo>
                    <a:pt x="25299" y="4809"/>
                  </a:lnTo>
                  <a:lnTo>
                    <a:pt x="25221" y="4887"/>
                  </a:lnTo>
                  <a:lnTo>
                    <a:pt x="25125" y="4964"/>
                  </a:lnTo>
                  <a:lnTo>
                    <a:pt x="25028" y="5041"/>
                  </a:lnTo>
                  <a:lnTo>
                    <a:pt x="24893" y="5099"/>
                  </a:lnTo>
                  <a:lnTo>
                    <a:pt x="24758" y="5138"/>
                  </a:lnTo>
                  <a:lnTo>
                    <a:pt x="24603" y="5176"/>
                  </a:lnTo>
                  <a:lnTo>
                    <a:pt x="24449" y="5196"/>
                  </a:lnTo>
                  <a:lnTo>
                    <a:pt x="24275" y="5196"/>
                  </a:lnTo>
                  <a:lnTo>
                    <a:pt x="23870" y="5196"/>
                  </a:lnTo>
                  <a:lnTo>
                    <a:pt x="23406" y="5118"/>
                  </a:lnTo>
                  <a:lnTo>
                    <a:pt x="20471" y="4751"/>
                  </a:lnTo>
                  <a:lnTo>
                    <a:pt x="19428" y="4442"/>
                  </a:lnTo>
                  <a:lnTo>
                    <a:pt x="12341" y="3496"/>
                  </a:lnTo>
                  <a:lnTo>
                    <a:pt x="12012" y="3380"/>
                  </a:lnTo>
                  <a:lnTo>
                    <a:pt x="9289" y="3013"/>
                  </a:lnTo>
                  <a:lnTo>
                    <a:pt x="9289" y="3013"/>
                  </a:lnTo>
                  <a:lnTo>
                    <a:pt x="9058" y="2936"/>
                  </a:lnTo>
                  <a:lnTo>
                    <a:pt x="8671" y="2840"/>
                  </a:lnTo>
                  <a:lnTo>
                    <a:pt x="7513" y="2588"/>
                  </a:lnTo>
                  <a:lnTo>
                    <a:pt x="7513" y="2588"/>
                  </a:lnTo>
                  <a:lnTo>
                    <a:pt x="6373" y="2376"/>
                  </a:lnTo>
                  <a:lnTo>
                    <a:pt x="5659" y="2260"/>
                  </a:lnTo>
                  <a:lnTo>
                    <a:pt x="5659" y="2260"/>
                  </a:lnTo>
                  <a:lnTo>
                    <a:pt x="5369" y="2241"/>
                  </a:lnTo>
                  <a:lnTo>
                    <a:pt x="5002" y="2222"/>
                  </a:lnTo>
                  <a:lnTo>
                    <a:pt x="4558" y="2222"/>
                  </a:lnTo>
                  <a:lnTo>
                    <a:pt x="4037" y="2241"/>
                  </a:lnTo>
                  <a:lnTo>
                    <a:pt x="4037" y="2241"/>
                  </a:lnTo>
                  <a:lnTo>
                    <a:pt x="3477" y="2241"/>
                  </a:lnTo>
                  <a:lnTo>
                    <a:pt x="2839" y="2202"/>
                  </a:lnTo>
                  <a:lnTo>
                    <a:pt x="2125" y="2144"/>
                  </a:lnTo>
                  <a:lnTo>
                    <a:pt x="1352" y="2048"/>
                  </a:lnTo>
                  <a:lnTo>
                    <a:pt x="1352" y="2048"/>
                  </a:lnTo>
                  <a:lnTo>
                    <a:pt x="1101" y="2009"/>
                  </a:lnTo>
                  <a:lnTo>
                    <a:pt x="889" y="1951"/>
                  </a:lnTo>
                  <a:lnTo>
                    <a:pt x="696" y="1893"/>
                  </a:lnTo>
                  <a:lnTo>
                    <a:pt x="522" y="1835"/>
                  </a:lnTo>
                  <a:lnTo>
                    <a:pt x="367" y="1758"/>
                  </a:lnTo>
                  <a:lnTo>
                    <a:pt x="252" y="1662"/>
                  </a:lnTo>
                  <a:lnTo>
                    <a:pt x="155" y="1546"/>
                  </a:lnTo>
                  <a:lnTo>
                    <a:pt x="78" y="1449"/>
                  </a:lnTo>
                  <a:lnTo>
                    <a:pt x="78" y="1449"/>
                  </a:lnTo>
                  <a:lnTo>
                    <a:pt x="39" y="1333"/>
                  </a:lnTo>
                  <a:lnTo>
                    <a:pt x="1" y="1198"/>
                  </a:lnTo>
                  <a:lnTo>
                    <a:pt x="1" y="1044"/>
                  </a:lnTo>
                  <a:lnTo>
                    <a:pt x="20" y="870"/>
                  </a:lnTo>
                  <a:lnTo>
                    <a:pt x="20" y="870"/>
                  </a:lnTo>
                  <a:lnTo>
                    <a:pt x="39" y="735"/>
                  </a:lnTo>
                  <a:lnTo>
                    <a:pt x="78" y="619"/>
                  </a:lnTo>
                  <a:lnTo>
                    <a:pt x="136" y="522"/>
                  </a:lnTo>
                  <a:lnTo>
                    <a:pt x="213" y="426"/>
                  </a:lnTo>
                  <a:lnTo>
                    <a:pt x="290" y="329"/>
                  </a:lnTo>
                  <a:lnTo>
                    <a:pt x="406" y="252"/>
                  </a:lnTo>
                  <a:lnTo>
                    <a:pt x="522" y="194"/>
                  </a:lnTo>
                  <a:lnTo>
                    <a:pt x="657" y="136"/>
                  </a:lnTo>
                  <a:lnTo>
                    <a:pt x="812" y="97"/>
                  </a:lnTo>
                  <a:lnTo>
                    <a:pt x="966" y="59"/>
                  </a:lnTo>
                  <a:lnTo>
                    <a:pt x="1352" y="1"/>
                  </a:lnTo>
                  <a:lnTo>
                    <a:pt x="1797" y="1"/>
                  </a:lnTo>
                  <a:lnTo>
                    <a:pt x="2318" y="39"/>
                  </a:lnTo>
                  <a:lnTo>
                    <a:pt x="2318" y="39"/>
                  </a:lnTo>
                  <a:lnTo>
                    <a:pt x="3361" y="175"/>
                  </a:lnTo>
                  <a:lnTo>
                    <a:pt x="4925" y="406"/>
                  </a:lnTo>
                  <a:lnTo>
                    <a:pt x="9714" y="1140"/>
                  </a:lnTo>
                  <a:lnTo>
                    <a:pt x="12418" y="15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60"/>
            <p:cNvSpPr/>
            <p:nvPr/>
          </p:nvSpPr>
          <p:spPr>
            <a:xfrm>
              <a:off x="1523356" y="3578300"/>
              <a:ext cx="791800" cy="197000"/>
            </a:xfrm>
            <a:custGeom>
              <a:avLst/>
              <a:gdLst/>
              <a:ahLst/>
              <a:cxnLst/>
              <a:rect l="l" t="t" r="r" b="b"/>
              <a:pathLst>
                <a:path w="31672" h="7880" fill="none" extrusionOk="0">
                  <a:moveTo>
                    <a:pt x="31671" y="4809"/>
                  </a:moveTo>
                  <a:lnTo>
                    <a:pt x="31671" y="4809"/>
                  </a:lnTo>
                  <a:lnTo>
                    <a:pt x="31266" y="4886"/>
                  </a:lnTo>
                  <a:lnTo>
                    <a:pt x="31266" y="4886"/>
                  </a:lnTo>
                  <a:lnTo>
                    <a:pt x="30957" y="4886"/>
                  </a:lnTo>
                  <a:lnTo>
                    <a:pt x="30493" y="4867"/>
                  </a:lnTo>
                  <a:lnTo>
                    <a:pt x="29837" y="4809"/>
                  </a:lnTo>
                  <a:lnTo>
                    <a:pt x="29006" y="4712"/>
                  </a:lnTo>
                  <a:lnTo>
                    <a:pt x="29006" y="4712"/>
                  </a:lnTo>
                  <a:lnTo>
                    <a:pt x="28292" y="4596"/>
                  </a:lnTo>
                  <a:lnTo>
                    <a:pt x="27500" y="4442"/>
                  </a:lnTo>
                  <a:lnTo>
                    <a:pt x="26612" y="4249"/>
                  </a:lnTo>
                  <a:lnTo>
                    <a:pt x="25646" y="4036"/>
                  </a:lnTo>
                  <a:lnTo>
                    <a:pt x="25646" y="4036"/>
                  </a:lnTo>
                  <a:lnTo>
                    <a:pt x="24680" y="3805"/>
                  </a:lnTo>
                  <a:lnTo>
                    <a:pt x="23811" y="3631"/>
                  </a:lnTo>
                  <a:lnTo>
                    <a:pt x="23039" y="3496"/>
                  </a:lnTo>
                  <a:lnTo>
                    <a:pt x="22382" y="3399"/>
                  </a:lnTo>
                  <a:lnTo>
                    <a:pt x="22382" y="3399"/>
                  </a:lnTo>
                  <a:lnTo>
                    <a:pt x="21726" y="3303"/>
                  </a:lnTo>
                  <a:lnTo>
                    <a:pt x="21069" y="3245"/>
                  </a:lnTo>
                  <a:lnTo>
                    <a:pt x="19717" y="3129"/>
                  </a:lnTo>
                  <a:lnTo>
                    <a:pt x="18308" y="3052"/>
                  </a:lnTo>
                  <a:lnTo>
                    <a:pt x="16821" y="3013"/>
                  </a:lnTo>
                  <a:lnTo>
                    <a:pt x="16821" y="3013"/>
                  </a:lnTo>
                  <a:lnTo>
                    <a:pt x="15392" y="2994"/>
                  </a:lnTo>
                  <a:lnTo>
                    <a:pt x="14040" y="2916"/>
                  </a:lnTo>
                  <a:lnTo>
                    <a:pt x="12804" y="2820"/>
                  </a:lnTo>
                  <a:lnTo>
                    <a:pt x="11664" y="2704"/>
                  </a:lnTo>
                  <a:lnTo>
                    <a:pt x="11664" y="2704"/>
                  </a:lnTo>
                  <a:lnTo>
                    <a:pt x="11066" y="2607"/>
                  </a:lnTo>
                  <a:lnTo>
                    <a:pt x="10448" y="2491"/>
                  </a:lnTo>
                  <a:lnTo>
                    <a:pt x="9811" y="2356"/>
                  </a:lnTo>
                  <a:lnTo>
                    <a:pt x="9154" y="2183"/>
                  </a:lnTo>
                  <a:lnTo>
                    <a:pt x="9154" y="2183"/>
                  </a:lnTo>
                  <a:lnTo>
                    <a:pt x="8517" y="2028"/>
                  </a:lnTo>
                  <a:lnTo>
                    <a:pt x="7937" y="1893"/>
                  </a:lnTo>
                  <a:lnTo>
                    <a:pt x="7435" y="1777"/>
                  </a:lnTo>
                  <a:lnTo>
                    <a:pt x="6972" y="1700"/>
                  </a:lnTo>
                  <a:lnTo>
                    <a:pt x="6972" y="1700"/>
                  </a:lnTo>
                  <a:lnTo>
                    <a:pt x="6663" y="1680"/>
                  </a:lnTo>
                  <a:lnTo>
                    <a:pt x="6296" y="1661"/>
                  </a:lnTo>
                  <a:lnTo>
                    <a:pt x="5350" y="1642"/>
                  </a:lnTo>
                  <a:lnTo>
                    <a:pt x="5350" y="1642"/>
                  </a:lnTo>
                  <a:lnTo>
                    <a:pt x="4481" y="1622"/>
                  </a:lnTo>
                  <a:lnTo>
                    <a:pt x="4191" y="1622"/>
                  </a:lnTo>
                  <a:lnTo>
                    <a:pt x="3979" y="1584"/>
                  </a:lnTo>
                  <a:lnTo>
                    <a:pt x="3979" y="1584"/>
                  </a:lnTo>
                  <a:lnTo>
                    <a:pt x="3418" y="1507"/>
                  </a:lnTo>
                  <a:lnTo>
                    <a:pt x="2878" y="1391"/>
                  </a:lnTo>
                  <a:lnTo>
                    <a:pt x="2395" y="1236"/>
                  </a:lnTo>
                  <a:lnTo>
                    <a:pt x="2163" y="1140"/>
                  </a:lnTo>
                  <a:lnTo>
                    <a:pt x="1951" y="1043"/>
                  </a:lnTo>
                  <a:lnTo>
                    <a:pt x="1951" y="1043"/>
                  </a:lnTo>
                  <a:lnTo>
                    <a:pt x="1758" y="927"/>
                  </a:lnTo>
                  <a:lnTo>
                    <a:pt x="1565" y="811"/>
                  </a:lnTo>
                  <a:lnTo>
                    <a:pt x="1391" y="696"/>
                  </a:lnTo>
                  <a:lnTo>
                    <a:pt x="1236" y="560"/>
                  </a:lnTo>
                  <a:lnTo>
                    <a:pt x="1101" y="425"/>
                  </a:lnTo>
                  <a:lnTo>
                    <a:pt x="985" y="290"/>
                  </a:lnTo>
                  <a:lnTo>
                    <a:pt x="869" y="155"/>
                  </a:lnTo>
                  <a:lnTo>
                    <a:pt x="773" y="0"/>
                  </a:lnTo>
                  <a:lnTo>
                    <a:pt x="773" y="0"/>
                  </a:lnTo>
                  <a:lnTo>
                    <a:pt x="599" y="309"/>
                  </a:lnTo>
                  <a:lnTo>
                    <a:pt x="445" y="638"/>
                  </a:lnTo>
                  <a:lnTo>
                    <a:pt x="329" y="966"/>
                  </a:lnTo>
                  <a:lnTo>
                    <a:pt x="251" y="1313"/>
                  </a:lnTo>
                  <a:lnTo>
                    <a:pt x="251" y="1313"/>
                  </a:lnTo>
                  <a:lnTo>
                    <a:pt x="136" y="1931"/>
                  </a:lnTo>
                  <a:lnTo>
                    <a:pt x="58" y="2491"/>
                  </a:lnTo>
                  <a:lnTo>
                    <a:pt x="20" y="2955"/>
                  </a:lnTo>
                  <a:lnTo>
                    <a:pt x="0" y="3361"/>
                  </a:lnTo>
                  <a:lnTo>
                    <a:pt x="20" y="3689"/>
                  </a:lnTo>
                  <a:lnTo>
                    <a:pt x="78" y="3940"/>
                  </a:lnTo>
                  <a:lnTo>
                    <a:pt x="116" y="4056"/>
                  </a:lnTo>
                  <a:lnTo>
                    <a:pt x="155" y="4133"/>
                  </a:lnTo>
                  <a:lnTo>
                    <a:pt x="213" y="4191"/>
                  </a:lnTo>
                  <a:lnTo>
                    <a:pt x="271" y="4249"/>
                  </a:lnTo>
                  <a:lnTo>
                    <a:pt x="271" y="4249"/>
                  </a:lnTo>
                  <a:lnTo>
                    <a:pt x="348" y="4307"/>
                  </a:lnTo>
                  <a:lnTo>
                    <a:pt x="445" y="4326"/>
                  </a:lnTo>
                  <a:lnTo>
                    <a:pt x="445" y="4326"/>
                  </a:lnTo>
                  <a:lnTo>
                    <a:pt x="1120" y="4423"/>
                  </a:lnTo>
                  <a:lnTo>
                    <a:pt x="1758" y="4539"/>
                  </a:lnTo>
                  <a:lnTo>
                    <a:pt x="1758" y="4539"/>
                  </a:lnTo>
                  <a:lnTo>
                    <a:pt x="3805" y="4848"/>
                  </a:lnTo>
                  <a:lnTo>
                    <a:pt x="6180" y="5156"/>
                  </a:lnTo>
                  <a:lnTo>
                    <a:pt x="8864" y="5465"/>
                  </a:lnTo>
                  <a:lnTo>
                    <a:pt x="11896" y="5794"/>
                  </a:lnTo>
                  <a:lnTo>
                    <a:pt x="11896" y="5794"/>
                  </a:lnTo>
                  <a:lnTo>
                    <a:pt x="13325" y="5929"/>
                  </a:lnTo>
                  <a:lnTo>
                    <a:pt x="13345" y="5929"/>
                  </a:lnTo>
                  <a:lnTo>
                    <a:pt x="13345" y="5929"/>
                  </a:lnTo>
                  <a:lnTo>
                    <a:pt x="13441" y="5929"/>
                  </a:lnTo>
                  <a:lnTo>
                    <a:pt x="13441" y="5929"/>
                  </a:lnTo>
                  <a:lnTo>
                    <a:pt x="13750" y="5968"/>
                  </a:lnTo>
                  <a:lnTo>
                    <a:pt x="14059" y="5987"/>
                  </a:lnTo>
                  <a:lnTo>
                    <a:pt x="14059" y="5987"/>
                  </a:lnTo>
                  <a:lnTo>
                    <a:pt x="14291" y="6026"/>
                  </a:lnTo>
                  <a:lnTo>
                    <a:pt x="14523" y="6064"/>
                  </a:lnTo>
                  <a:lnTo>
                    <a:pt x="14523" y="6064"/>
                  </a:lnTo>
                  <a:lnTo>
                    <a:pt x="18269" y="6412"/>
                  </a:lnTo>
                  <a:lnTo>
                    <a:pt x="22518" y="6779"/>
                  </a:lnTo>
                  <a:lnTo>
                    <a:pt x="22518" y="6779"/>
                  </a:lnTo>
                  <a:lnTo>
                    <a:pt x="26843" y="7532"/>
                  </a:lnTo>
                  <a:lnTo>
                    <a:pt x="26843" y="7532"/>
                  </a:lnTo>
                  <a:lnTo>
                    <a:pt x="27635" y="7667"/>
                  </a:lnTo>
                  <a:lnTo>
                    <a:pt x="28350" y="7764"/>
                  </a:lnTo>
                  <a:lnTo>
                    <a:pt x="28987" y="7841"/>
                  </a:lnTo>
                  <a:lnTo>
                    <a:pt x="29566" y="7879"/>
                  </a:lnTo>
                  <a:lnTo>
                    <a:pt x="30068" y="7879"/>
                  </a:lnTo>
                  <a:lnTo>
                    <a:pt x="30513" y="7860"/>
                  </a:lnTo>
                  <a:lnTo>
                    <a:pt x="30879" y="7802"/>
                  </a:lnTo>
                  <a:lnTo>
                    <a:pt x="31034" y="7764"/>
                  </a:lnTo>
                  <a:lnTo>
                    <a:pt x="31188" y="7725"/>
                  </a:lnTo>
                  <a:lnTo>
                    <a:pt x="31188" y="7725"/>
                  </a:lnTo>
                  <a:lnTo>
                    <a:pt x="31382" y="7609"/>
                  </a:lnTo>
                  <a:lnTo>
                    <a:pt x="31555" y="7493"/>
                  </a:lnTo>
                  <a:lnTo>
                    <a:pt x="31555" y="7493"/>
                  </a:lnTo>
                  <a:lnTo>
                    <a:pt x="31594" y="7030"/>
                  </a:lnTo>
                  <a:lnTo>
                    <a:pt x="31613" y="6431"/>
                  </a:lnTo>
                  <a:lnTo>
                    <a:pt x="31652" y="5697"/>
                  </a:lnTo>
                  <a:lnTo>
                    <a:pt x="31671" y="4809"/>
                  </a:lnTo>
                  <a:lnTo>
                    <a:pt x="31671" y="480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60"/>
            <p:cNvSpPr/>
            <p:nvPr/>
          </p:nvSpPr>
          <p:spPr>
            <a:xfrm>
              <a:off x="1540731" y="3478350"/>
              <a:ext cx="774425" cy="693800"/>
            </a:xfrm>
            <a:custGeom>
              <a:avLst/>
              <a:gdLst/>
              <a:ahLst/>
              <a:cxnLst/>
              <a:rect l="l" t="t" r="r" b="b"/>
              <a:pathLst>
                <a:path w="30977" h="27752" extrusionOk="0">
                  <a:moveTo>
                    <a:pt x="10815" y="1"/>
                  </a:moveTo>
                  <a:lnTo>
                    <a:pt x="10004" y="20"/>
                  </a:lnTo>
                  <a:lnTo>
                    <a:pt x="9231" y="39"/>
                  </a:lnTo>
                  <a:lnTo>
                    <a:pt x="8498" y="97"/>
                  </a:lnTo>
                  <a:lnTo>
                    <a:pt x="7783" y="175"/>
                  </a:lnTo>
                  <a:lnTo>
                    <a:pt x="7107" y="252"/>
                  </a:lnTo>
                  <a:lnTo>
                    <a:pt x="6451" y="368"/>
                  </a:lnTo>
                  <a:lnTo>
                    <a:pt x="5833" y="503"/>
                  </a:lnTo>
                  <a:lnTo>
                    <a:pt x="5234" y="657"/>
                  </a:lnTo>
                  <a:lnTo>
                    <a:pt x="4693" y="831"/>
                  </a:lnTo>
                  <a:lnTo>
                    <a:pt x="4153" y="1024"/>
                  </a:lnTo>
                  <a:lnTo>
                    <a:pt x="3438" y="1353"/>
                  </a:lnTo>
                  <a:lnTo>
                    <a:pt x="2762" y="1681"/>
                  </a:lnTo>
                  <a:lnTo>
                    <a:pt x="2163" y="2029"/>
                  </a:lnTo>
                  <a:lnTo>
                    <a:pt x="1893" y="2202"/>
                  </a:lnTo>
                  <a:lnTo>
                    <a:pt x="1623" y="2376"/>
                  </a:lnTo>
                  <a:lnTo>
                    <a:pt x="1391" y="2569"/>
                  </a:lnTo>
                  <a:lnTo>
                    <a:pt x="1159" y="2762"/>
                  </a:lnTo>
                  <a:lnTo>
                    <a:pt x="928" y="2955"/>
                  </a:lnTo>
                  <a:lnTo>
                    <a:pt x="734" y="3168"/>
                  </a:lnTo>
                  <a:lnTo>
                    <a:pt x="541" y="3361"/>
                  </a:lnTo>
                  <a:lnTo>
                    <a:pt x="367" y="3573"/>
                  </a:lnTo>
                  <a:lnTo>
                    <a:pt x="213" y="3786"/>
                  </a:lnTo>
                  <a:lnTo>
                    <a:pt x="78" y="3998"/>
                  </a:lnTo>
                  <a:lnTo>
                    <a:pt x="174" y="4153"/>
                  </a:lnTo>
                  <a:lnTo>
                    <a:pt x="290" y="4288"/>
                  </a:lnTo>
                  <a:lnTo>
                    <a:pt x="406" y="4423"/>
                  </a:lnTo>
                  <a:lnTo>
                    <a:pt x="541" y="4558"/>
                  </a:lnTo>
                  <a:lnTo>
                    <a:pt x="696" y="4694"/>
                  </a:lnTo>
                  <a:lnTo>
                    <a:pt x="870" y="4809"/>
                  </a:lnTo>
                  <a:lnTo>
                    <a:pt x="1063" y="4925"/>
                  </a:lnTo>
                  <a:lnTo>
                    <a:pt x="1256" y="5041"/>
                  </a:lnTo>
                  <a:lnTo>
                    <a:pt x="1468" y="5138"/>
                  </a:lnTo>
                  <a:lnTo>
                    <a:pt x="1700" y="5234"/>
                  </a:lnTo>
                  <a:lnTo>
                    <a:pt x="2183" y="5389"/>
                  </a:lnTo>
                  <a:lnTo>
                    <a:pt x="2723" y="5505"/>
                  </a:lnTo>
                  <a:lnTo>
                    <a:pt x="3284" y="5582"/>
                  </a:lnTo>
                  <a:lnTo>
                    <a:pt x="3496" y="5620"/>
                  </a:lnTo>
                  <a:lnTo>
                    <a:pt x="3786" y="5620"/>
                  </a:lnTo>
                  <a:lnTo>
                    <a:pt x="4655" y="5640"/>
                  </a:lnTo>
                  <a:lnTo>
                    <a:pt x="5601" y="5659"/>
                  </a:lnTo>
                  <a:lnTo>
                    <a:pt x="5968" y="5678"/>
                  </a:lnTo>
                  <a:lnTo>
                    <a:pt x="6277" y="5698"/>
                  </a:lnTo>
                  <a:lnTo>
                    <a:pt x="6740" y="5775"/>
                  </a:lnTo>
                  <a:lnTo>
                    <a:pt x="7242" y="5891"/>
                  </a:lnTo>
                  <a:lnTo>
                    <a:pt x="7822" y="6026"/>
                  </a:lnTo>
                  <a:lnTo>
                    <a:pt x="8459" y="6181"/>
                  </a:lnTo>
                  <a:lnTo>
                    <a:pt x="9116" y="6354"/>
                  </a:lnTo>
                  <a:lnTo>
                    <a:pt x="9753" y="6489"/>
                  </a:lnTo>
                  <a:lnTo>
                    <a:pt x="10371" y="6605"/>
                  </a:lnTo>
                  <a:lnTo>
                    <a:pt x="10969" y="6702"/>
                  </a:lnTo>
                  <a:lnTo>
                    <a:pt x="12109" y="6818"/>
                  </a:lnTo>
                  <a:lnTo>
                    <a:pt x="13345" y="6914"/>
                  </a:lnTo>
                  <a:lnTo>
                    <a:pt x="14697" y="6992"/>
                  </a:lnTo>
                  <a:lnTo>
                    <a:pt x="16126" y="7011"/>
                  </a:lnTo>
                  <a:lnTo>
                    <a:pt x="17613" y="7050"/>
                  </a:lnTo>
                  <a:lnTo>
                    <a:pt x="19022" y="7127"/>
                  </a:lnTo>
                  <a:lnTo>
                    <a:pt x="20374" y="7243"/>
                  </a:lnTo>
                  <a:lnTo>
                    <a:pt x="21031" y="7301"/>
                  </a:lnTo>
                  <a:lnTo>
                    <a:pt x="21687" y="7397"/>
                  </a:lnTo>
                  <a:lnTo>
                    <a:pt x="22344" y="7494"/>
                  </a:lnTo>
                  <a:lnTo>
                    <a:pt x="23116" y="7629"/>
                  </a:lnTo>
                  <a:lnTo>
                    <a:pt x="23985" y="7803"/>
                  </a:lnTo>
                  <a:lnTo>
                    <a:pt x="24951" y="8034"/>
                  </a:lnTo>
                  <a:lnTo>
                    <a:pt x="25917" y="8247"/>
                  </a:lnTo>
                  <a:lnTo>
                    <a:pt x="26805" y="8440"/>
                  </a:lnTo>
                  <a:lnTo>
                    <a:pt x="27597" y="8594"/>
                  </a:lnTo>
                  <a:lnTo>
                    <a:pt x="28311" y="8710"/>
                  </a:lnTo>
                  <a:lnTo>
                    <a:pt x="29142" y="8807"/>
                  </a:lnTo>
                  <a:lnTo>
                    <a:pt x="29798" y="8865"/>
                  </a:lnTo>
                  <a:lnTo>
                    <a:pt x="30262" y="8884"/>
                  </a:lnTo>
                  <a:lnTo>
                    <a:pt x="30571" y="8884"/>
                  </a:lnTo>
                  <a:lnTo>
                    <a:pt x="30976" y="8807"/>
                  </a:lnTo>
                  <a:lnTo>
                    <a:pt x="30957" y="8710"/>
                  </a:lnTo>
                  <a:lnTo>
                    <a:pt x="30938" y="8594"/>
                  </a:lnTo>
                  <a:lnTo>
                    <a:pt x="30938" y="8324"/>
                  </a:lnTo>
                  <a:lnTo>
                    <a:pt x="30899" y="8054"/>
                  </a:lnTo>
                  <a:lnTo>
                    <a:pt x="30822" y="7783"/>
                  </a:lnTo>
                  <a:lnTo>
                    <a:pt x="30744" y="7513"/>
                  </a:lnTo>
                  <a:lnTo>
                    <a:pt x="30629" y="7243"/>
                  </a:lnTo>
                  <a:lnTo>
                    <a:pt x="30474" y="6953"/>
                  </a:lnTo>
                  <a:lnTo>
                    <a:pt x="30320" y="6663"/>
                  </a:lnTo>
                  <a:lnTo>
                    <a:pt x="30107" y="6393"/>
                  </a:lnTo>
                  <a:lnTo>
                    <a:pt x="29895" y="6103"/>
                  </a:lnTo>
                  <a:lnTo>
                    <a:pt x="29644" y="5794"/>
                  </a:lnTo>
                  <a:lnTo>
                    <a:pt x="29373" y="5505"/>
                  </a:lnTo>
                  <a:lnTo>
                    <a:pt x="29084" y="5215"/>
                  </a:lnTo>
                  <a:lnTo>
                    <a:pt x="28755" y="4906"/>
                  </a:lnTo>
                  <a:lnTo>
                    <a:pt x="28408" y="4597"/>
                  </a:lnTo>
                  <a:lnTo>
                    <a:pt x="28022" y="4288"/>
                  </a:lnTo>
                  <a:lnTo>
                    <a:pt x="27635" y="3979"/>
                  </a:lnTo>
                  <a:lnTo>
                    <a:pt x="27191" y="3670"/>
                  </a:lnTo>
                  <a:lnTo>
                    <a:pt x="26728" y="3361"/>
                  </a:lnTo>
                  <a:lnTo>
                    <a:pt x="26206" y="3091"/>
                  </a:lnTo>
                  <a:lnTo>
                    <a:pt x="25666" y="2801"/>
                  </a:lnTo>
                  <a:lnTo>
                    <a:pt x="25086" y="2550"/>
                  </a:lnTo>
                  <a:lnTo>
                    <a:pt x="24468" y="2299"/>
                  </a:lnTo>
                  <a:lnTo>
                    <a:pt x="23812" y="2048"/>
                  </a:lnTo>
                  <a:lnTo>
                    <a:pt x="23116" y="1816"/>
                  </a:lnTo>
                  <a:lnTo>
                    <a:pt x="22383" y="1604"/>
                  </a:lnTo>
                  <a:lnTo>
                    <a:pt x="21629" y="1391"/>
                  </a:lnTo>
                  <a:lnTo>
                    <a:pt x="20818" y="1198"/>
                  </a:lnTo>
                  <a:lnTo>
                    <a:pt x="19988" y="1024"/>
                  </a:lnTo>
                  <a:lnTo>
                    <a:pt x="19119" y="851"/>
                  </a:lnTo>
                  <a:lnTo>
                    <a:pt x="18211" y="696"/>
                  </a:lnTo>
                  <a:lnTo>
                    <a:pt x="17265" y="542"/>
                  </a:lnTo>
                  <a:lnTo>
                    <a:pt x="16280" y="406"/>
                  </a:lnTo>
                  <a:lnTo>
                    <a:pt x="15295" y="290"/>
                  </a:lnTo>
                  <a:lnTo>
                    <a:pt x="14330" y="194"/>
                  </a:lnTo>
                  <a:lnTo>
                    <a:pt x="13403" y="117"/>
                  </a:lnTo>
                  <a:lnTo>
                    <a:pt x="12514" y="59"/>
                  </a:lnTo>
                  <a:lnTo>
                    <a:pt x="11645" y="20"/>
                  </a:lnTo>
                  <a:lnTo>
                    <a:pt x="10815" y="1"/>
                  </a:lnTo>
                  <a:close/>
                  <a:moveTo>
                    <a:pt x="1352" y="22557"/>
                  </a:moveTo>
                  <a:lnTo>
                    <a:pt x="966" y="22615"/>
                  </a:lnTo>
                  <a:lnTo>
                    <a:pt x="812" y="22653"/>
                  </a:lnTo>
                  <a:lnTo>
                    <a:pt x="657" y="22692"/>
                  </a:lnTo>
                  <a:lnTo>
                    <a:pt x="522" y="22750"/>
                  </a:lnTo>
                  <a:lnTo>
                    <a:pt x="406" y="22808"/>
                  </a:lnTo>
                  <a:lnTo>
                    <a:pt x="290" y="22885"/>
                  </a:lnTo>
                  <a:lnTo>
                    <a:pt x="213" y="22982"/>
                  </a:lnTo>
                  <a:lnTo>
                    <a:pt x="136" y="23078"/>
                  </a:lnTo>
                  <a:lnTo>
                    <a:pt x="78" y="23175"/>
                  </a:lnTo>
                  <a:lnTo>
                    <a:pt x="39" y="23291"/>
                  </a:lnTo>
                  <a:lnTo>
                    <a:pt x="20" y="23426"/>
                  </a:lnTo>
                  <a:lnTo>
                    <a:pt x="1" y="23600"/>
                  </a:lnTo>
                  <a:lnTo>
                    <a:pt x="1" y="23754"/>
                  </a:lnTo>
                  <a:lnTo>
                    <a:pt x="39" y="23889"/>
                  </a:lnTo>
                  <a:lnTo>
                    <a:pt x="78" y="24005"/>
                  </a:lnTo>
                  <a:lnTo>
                    <a:pt x="155" y="24102"/>
                  </a:lnTo>
                  <a:lnTo>
                    <a:pt x="252" y="24218"/>
                  </a:lnTo>
                  <a:lnTo>
                    <a:pt x="367" y="24314"/>
                  </a:lnTo>
                  <a:lnTo>
                    <a:pt x="522" y="24391"/>
                  </a:lnTo>
                  <a:lnTo>
                    <a:pt x="696" y="24449"/>
                  </a:lnTo>
                  <a:lnTo>
                    <a:pt x="889" y="24507"/>
                  </a:lnTo>
                  <a:lnTo>
                    <a:pt x="1101" y="24565"/>
                  </a:lnTo>
                  <a:lnTo>
                    <a:pt x="1352" y="24604"/>
                  </a:lnTo>
                  <a:lnTo>
                    <a:pt x="2125" y="24700"/>
                  </a:lnTo>
                  <a:lnTo>
                    <a:pt x="2839" y="24758"/>
                  </a:lnTo>
                  <a:lnTo>
                    <a:pt x="3477" y="24797"/>
                  </a:lnTo>
                  <a:lnTo>
                    <a:pt x="4037" y="24797"/>
                  </a:lnTo>
                  <a:lnTo>
                    <a:pt x="4558" y="24778"/>
                  </a:lnTo>
                  <a:lnTo>
                    <a:pt x="5002" y="24778"/>
                  </a:lnTo>
                  <a:lnTo>
                    <a:pt x="5369" y="24797"/>
                  </a:lnTo>
                  <a:lnTo>
                    <a:pt x="5659" y="24816"/>
                  </a:lnTo>
                  <a:lnTo>
                    <a:pt x="6373" y="24932"/>
                  </a:lnTo>
                  <a:lnTo>
                    <a:pt x="7513" y="25144"/>
                  </a:lnTo>
                  <a:lnTo>
                    <a:pt x="8671" y="25396"/>
                  </a:lnTo>
                  <a:lnTo>
                    <a:pt x="9058" y="25492"/>
                  </a:lnTo>
                  <a:lnTo>
                    <a:pt x="9289" y="25569"/>
                  </a:lnTo>
                  <a:lnTo>
                    <a:pt x="12012" y="25936"/>
                  </a:lnTo>
                  <a:lnTo>
                    <a:pt x="12341" y="26052"/>
                  </a:lnTo>
                  <a:lnTo>
                    <a:pt x="19428" y="26998"/>
                  </a:lnTo>
                  <a:lnTo>
                    <a:pt x="20471" y="27307"/>
                  </a:lnTo>
                  <a:lnTo>
                    <a:pt x="23406" y="27674"/>
                  </a:lnTo>
                  <a:lnTo>
                    <a:pt x="23870" y="27752"/>
                  </a:lnTo>
                  <a:lnTo>
                    <a:pt x="24449" y="27752"/>
                  </a:lnTo>
                  <a:lnTo>
                    <a:pt x="24603" y="27732"/>
                  </a:lnTo>
                  <a:lnTo>
                    <a:pt x="24758" y="27694"/>
                  </a:lnTo>
                  <a:lnTo>
                    <a:pt x="24893" y="27655"/>
                  </a:lnTo>
                  <a:lnTo>
                    <a:pt x="25028" y="27597"/>
                  </a:lnTo>
                  <a:lnTo>
                    <a:pt x="25125" y="27520"/>
                  </a:lnTo>
                  <a:lnTo>
                    <a:pt x="25221" y="27443"/>
                  </a:lnTo>
                  <a:lnTo>
                    <a:pt x="25299" y="27365"/>
                  </a:lnTo>
                  <a:lnTo>
                    <a:pt x="25376" y="27249"/>
                  </a:lnTo>
                  <a:lnTo>
                    <a:pt x="25415" y="27134"/>
                  </a:lnTo>
                  <a:lnTo>
                    <a:pt x="25453" y="27018"/>
                  </a:lnTo>
                  <a:lnTo>
                    <a:pt x="25492" y="26883"/>
                  </a:lnTo>
                  <a:lnTo>
                    <a:pt x="25492" y="26670"/>
                  </a:lnTo>
                  <a:lnTo>
                    <a:pt x="25472" y="26458"/>
                  </a:lnTo>
                  <a:lnTo>
                    <a:pt x="25415" y="26265"/>
                  </a:lnTo>
                  <a:lnTo>
                    <a:pt x="25299" y="26091"/>
                  </a:lnTo>
                  <a:lnTo>
                    <a:pt x="25144" y="25936"/>
                  </a:lnTo>
                  <a:lnTo>
                    <a:pt x="24970" y="25782"/>
                  </a:lnTo>
                  <a:lnTo>
                    <a:pt x="24758" y="25647"/>
                  </a:lnTo>
                  <a:lnTo>
                    <a:pt x="24526" y="25531"/>
                  </a:lnTo>
                  <a:lnTo>
                    <a:pt x="24237" y="25434"/>
                  </a:lnTo>
                  <a:lnTo>
                    <a:pt x="23928" y="25338"/>
                  </a:lnTo>
                  <a:lnTo>
                    <a:pt x="23599" y="25280"/>
                  </a:lnTo>
                  <a:lnTo>
                    <a:pt x="23232" y="25222"/>
                  </a:lnTo>
                  <a:lnTo>
                    <a:pt x="23001" y="25183"/>
                  </a:lnTo>
                  <a:lnTo>
                    <a:pt x="22653" y="25144"/>
                  </a:lnTo>
                  <a:lnTo>
                    <a:pt x="22151" y="25125"/>
                  </a:lnTo>
                  <a:lnTo>
                    <a:pt x="18404" y="24642"/>
                  </a:lnTo>
                  <a:lnTo>
                    <a:pt x="16473" y="24662"/>
                  </a:lnTo>
                  <a:lnTo>
                    <a:pt x="12746" y="24179"/>
                  </a:lnTo>
                  <a:lnTo>
                    <a:pt x="12418" y="24063"/>
                  </a:lnTo>
                  <a:lnTo>
                    <a:pt x="9714" y="23696"/>
                  </a:lnTo>
                  <a:lnTo>
                    <a:pt x="4925" y="22962"/>
                  </a:lnTo>
                  <a:lnTo>
                    <a:pt x="3361" y="22731"/>
                  </a:lnTo>
                  <a:lnTo>
                    <a:pt x="2318" y="22595"/>
                  </a:lnTo>
                  <a:lnTo>
                    <a:pt x="1797" y="22557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60"/>
            <p:cNvSpPr/>
            <p:nvPr/>
          </p:nvSpPr>
          <p:spPr>
            <a:xfrm>
              <a:off x="1540731" y="4042250"/>
              <a:ext cx="637300" cy="129900"/>
            </a:xfrm>
            <a:custGeom>
              <a:avLst/>
              <a:gdLst/>
              <a:ahLst/>
              <a:cxnLst/>
              <a:rect l="l" t="t" r="r" b="b"/>
              <a:pathLst>
                <a:path w="25492" h="5196" fill="none" extrusionOk="0">
                  <a:moveTo>
                    <a:pt x="12746" y="1623"/>
                  </a:moveTo>
                  <a:lnTo>
                    <a:pt x="12418" y="1507"/>
                  </a:lnTo>
                  <a:lnTo>
                    <a:pt x="9714" y="1140"/>
                  </a:lnTo>
                  <a:lnTo>
                    <a:pt x="9714" y="1140"/>
                  </a:lnTo>
                  <a:lnTo>
                    <a:pt x="4925" y="406"/>
                  </a:lnTo>
                  <a:lnTo>
                    <a:pt x="3361" y="175"/>
                  </a:lnTo>
                  <a:lnTo>
                    <a:pt x="2318" y="39"/>
                  </a:lnTo>
                  <a:lnTo>
                    <a:pt x="2318" y="39"/>
                  </a:lnTo>
                  <a:lnTo>
                    <a:pt x="1797" y="1"/>
                  </a:lnTo>
                  <a:lnTo>
                    <a:pt x="1352" y="1"/>
                  </a:lnTo>
                  <a:lnTo>
                    <a:pt x="966" y="59"/>
                  </a:lnTo>
                  <a:lnTo>
                    <a:pt x="812" y="97"/>
                  </a:lnTo>
                  <a:lnTo>
                    <a:pt x="657" y="136"/>
                  </a:lnTo>
                  <a:lnTo>
                    <a:pt x="522" y="194"/>
                  </a:lnTo>
                  <a:lnTo>
                    <a:pt x="406" y="252"/>
                  </a:lnTo>
                  <a:lnTo>
                    <a:pt x="290" y="329"/>
                  </a:lnTo>
                  <a:lnTo>
                    <a:pt x="213" y="426"/>
                  </a:lnTo>
                  <a:lnTo>
                    <a:pt x="136" y="522"/>
                  </a:lnTo>
                  <a:lnTo>
                    <a:pt x="78" y="619"/>
                  </a:lnTo>
                  <a:lnTo>
                    <a:pt x="39" y="735"/>
                  </a:lnTo>
                  <a:lnTo>
                    <a:pt x="20" y="870"/>
                  </a:lnTo>
                  <a:lnTo>
                    <a:pt x="20" y="870"/>
                  </a:lnTo>
                  <a:lnTo>
                    <a:pt x="1" y="1044"/>
                  </a:lnTo>
                  <a:lnTo>
                    <a:pt x="1" y="1198"/>
                  </a:lnTo>
                  <a:lnTo>
                    <a:pt x="39" y="1333"/>
                  </a:lnTo>
                  <a:lnTo>
                    <a:pt x="78" y="1449"/>
                  </a:lnTo>
                  <a:lnTo>
                    <a:pt x="78" y="1449"/>
                  </a:lnTo>
                  <a:lnTo>
                    <a:pt x="155" y="1546"/>
                  </a:lnTo>
                  <a:lnTo>
                    <a:pt x="252" y="1662"/>
                  </a:lnTo>
                  <a:lnTo>
                    <a:pt x="367" y="1758"/>
                  </a:lnTo>
                  <a:lnTo>
                    <a:pt x="522" y="1835"/>
                  </a:lnTo>
                  <a:lnTo>
                    <a:pt x="696" y="1893"/>
                  </a:lnTo>
                  <a:lnTo>
                    <a:pt x="889" y="1951"/>
                  </a:lnTo>
                  <a:lnTo>
                    <a:pt x="1101" y="2009"/>
                  </a:lnTo>
                  <a:lnTo>
                    <a:pt x="1352" y="2048"/>
                  </a:lnTo>
                  <a:lnTo>
                    <a:pt x="1352" y="2048"/>
                  </a:lnTo>
                  <a:lnTo>
                    <a:pt x="2125" y="2144"/>
                  </a:lnTo>
                  <a:lnTo>
                    <a:pt x="2839" y="2202"/>
                  </a:lnTo>
                  <a:lnTo>
                    <a:pt x="3477" y="2241"/>
                  </a:lnTo>
                  <a:lnTo>
                    <a:pt x="4037" y="2241"/>
                  </a:lnTo>
                  <a:lnTo>
                    <a:pt x="4037" y="2241"/>
                  </a:lnTo>
                  <a:lnTo>
                    <a:pt x="4558" y="2222"/>
                  </a:lnTo>
                  <a:lnTo>
                    <a:pt x="5002" y="2222"/>
                  </a:lnTo>
                  <a:lnTo>
                    <a:pt x="5369" y="2241"/>
                  </a:lnTo>
                  <a:lnTo>
                    <a:pt x="5659" y="2260"/>
                  </a:lnTo>
                  <a:lnTo>
                    <a:pt x="5659" y="2260"/>
                  </a:lnTo>
                  <a:lnTo>
                    <a:pt x="6373" y="2376"/>
                  </a:lnTo>
                  <a:lnTo>
                    <a:pt x="7513" y="2588"/>
                  </a:lnTo>
                  <a:lnTo>
                    <a:pt x="7513" y="2588"/>
                  </a:lnTo>
                  <a:lnTo>
                    <a:pt x="8671" y="2840"/>
                  </a:lnTo>
                  <a:lnTo>
                    <a:pt x="9058" y="2936"/>
                  </a:lnTo>
                  <a:lnTo>
                    <a:pt x="9289" y="3013"/>
                  </a:lnTo>
                  <a:lnTo>
                    <a:pt x="12012" y="3380"/>
                  </a:lnTo>
                  <a:lnTo>
                    <a:pt x="12341" y="3496"/>
                  </a:lnTo>
                  <a:lnTo>
                    <a:pt x="19428" y="4442"/>
                  </a:lnTo>
                  <a:lnTo>
                    <a:pt x="20471" y="4751"/>
                  </a:lnTo>
                  <a:lnTo>
                    <a:pt x="23406" y="5118"/>
                  </a:lnTo>
                  <a:lnTo>
                    <a:pt x="23406" y="5118"/>
                  </a:lnTo>
                  <a:lnTo>
                    <a:pt x="23870" y="5196"/>
                  </a:lnTo>
                  <a:lnTo>
                    <a:pt x="24275" y="5196"/>
                  </a:lnTo>
                  <a:lnTo>
                    <a:pt x="24449" y="5196"/>
                  </a:lnTo>
                  <a:lnTo>
                    <a:pt x="24603" y="5176"/>
                  </a:lnTo>
                  <a:lnTo>
                    <a:pt x="24758" y="5138"/>
                  </a:lnTo>
                  <a:lnTo>
                    <a:pt x="24893" y="5099"/>
                  </a:lnTo>
                  <a:lnTo>
                    <a:pt x="25028" y="5041"/>
                  </a:lnTo>
                  <a:lnTo>
                    <a:pt x="25125" y="4964"/>
                  </a:lnTo>
                  <a:lnTo>
                    <a:pt x="25221" y="4887"/>
                  </a:lnTo>
                  <a:lnTo>
                    <a:pt x="25299" y="4809"/>
                  </a:lnTo>
                  <a:lnTo>
                    <a:pt x="25376" y="4693"/>
                  </a:lnTo>
                  <a:lnTo>
                    <a:pt x="25415" y="4578"/>
                  </a:lnTo>
                  <a:lnTo>
                    <a:pt x="25453" y="4462"/>
                  </a:lnTo>
                  <a:lnTo>
                    <a:pt x="25492" y="4327"/>
                  </a:lnTo>
                  <a:lnTo>
                    <a:pt x="25492" y="4327"/>
                  </a:lnTo>
                  <a:lnTo>
                    <a:pt x="25492" y="4114"/>
                  </a:lnTo>
                  <a:lnTo>
                    <a:pt x="25472" y="3902"/>
                  </a:lnTo>
                  <a:lnTo>
                    <a:pt x="25415" y="3709"/>
                  </a:lnTo>
                  <a:lnTo>
                    <a:pt x="25299" y="3535"/>
                  </a:lnTo>
                  <a:lnTo>
                    <a:pt x="25299" y="3535"/>
                  </a:lnTo>
                  <a:lnTo>
                    <a:pt x="25144" y="3380"/>
                  </a:lnTo>
                  <a:lnTo>
                    <a:pt x="24970" y="3226"/>
                  </a:lnTo>
                  <a:lnTo>
                    <a:pt x="24758" y="3091"/>
                  </a:lnTo>
                  <a:lnTo>
                    <a:pt x="24526" y="2975"/>
                  </a:lnTo>
                  <a:lnTo>
                    <a:pt x="24237" y="2878"/>
                  </a:lnTo>
                  <a:lnTo>
                    <a:pt x="23928" y="2782"/>
                  </a:lnTo>
                  <a:lnTo>
                    <a:pt x="23599" y="2724"/>
                  </a:lnTo>
                  <a:lnTo>
                    <a:pt x="23232" y="2666"/>
                  </a:lnTo>
                  <a:lnTo>
                    <a:pt x="23232" y="2666"/>
                  </a:lnTo>
                  <a:lnTo>
                    <a:pt x="23001" y="2627"/>
                  </a:lnTo>
                  <a:lnTo>
                    <a:pt x="22653" y="2588"/>
                  </a:lnTo>
                  <a:lnTo>
                    <a:pt x="22653" y="2588"/>
                  </a:lnTo>
                  <a:lnTo>
                    <a:pt x="22151" y="2569"/>
                  </a:lnTo>
                  <a:lnTo>
                    <a:pt x="18404" y="2086"/>
                  </a:lnTo>
                  <a:lnTo>
                    <a:pt x="16473" y="2106"/>
                  </a:lnTo>
                  <a:lnTo>
                    <a:pt x="12746" y="16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60"/>
            <p:cNvSpPr/>
            <p:nvPr/>
          </p:nvSpPr>
          <p:spPr>
            <a:xfrm>
              <a:off x="1542656" y="3478350"/>
              <a:ext cx="772500" cy="222125"/>
            </a:xfrm>
            <a:custGeom>
              <a:avLst/>
              <a:gdLst/>
              <a:ahLst/>
              <a:cxnLst/>
              <a:rect l="l" t="t" r="r" b="b"/>
              <a:pathLst>
                <a:path w="30900" h="8885" fill="none" extrusionOk="0">
                  <a:moveTo>
                    <a:pt x="30899" y="8807"/>
                  </a:moveTo>
                  <a:lnTo>
                    <a:pt x="30899" y="8807"/>
                  </a:lnTo>
                  <a:lnTo>
                    <a:pt x="30880" y="8710"/>
                  </a:lnTo>
                  <a:lnTo>
                    <a:pt x="30861" y="8594"/>
                  </a:lnTo>
                  <a:lnTo>
                    <a:pt x="30861" y="8594"/>
                  </a:lnTo>
                  <a:lnTo>
                    <a:pt x="30861" y="8324"/>
                  </a:lnTo>
                  <a:lnTo>
                    <a:pt x="30822" y="8054"/>
                  </a:lnTo>
                  <a:lnTo>
                    <a:pt x="30745" y="7783"/>
                  </a:lnTo>
                  <a:lnTo>
                    <a:pt x="30667" y="7513"/>
                  </a:lnTo>
                  <a:lnTo>
                    <a:pt x="30552" y="7243"/>
                  </a:lnTo>
                  <a:lnTo>
                    <a:pt x="30397" y="6953"/>
                  </a:lnTo>
                  <a:lnTo>
                    <a:pt x="30243" y="6663"/>
                  </a:lnTo>
                  <a:lnTo>
                    <a:pt x="30030" y="6393"/>
                  </a:lnTo>
                  <a:lnTo>
                    <a:pt x="29818" y="6103"/>
                  </a:lnTo>
                  <a:lnTo>
                    <a:pt x="29567" y="5794"/>
                  </a:lnTo>
                  <a:lnTo>
                    <a:pt x="29296" y="5505"/>
                  </a:lnTo>
                  <a:lnTo>
                    <a:pt x="29007" y="5215"/>
                  </a:lnTo>
                  <a:lnTo>
                    <a:pt x="28678" y="4906"/>
                  </a:lnTo>
                  <a:lnTo>
                    <a:pt x="28331" y="4597"/>
                  </a:lnTo>
                  <a:lnTo>
                    <a:pt x="27945" y="4288"/>
                  </a:lnTo>
                  <a:lnTo>
                    <a:pt x="27558" y="3979"/>
                  </a:lnTo>
                  <a:lnTo>
                    <a:pt x="27558" y="3979"/>
                  </a:lnTo>
                  <a:lnTo>
                    <a:pt x="27114" y="3670"/>
                  </a:lnTo>
                  <a:lnTo>
                    <a:pt x="26651" y="3361"/>
                  </a:lnTo>
                  <a:lnTo>
                    <a:pt x="26129" y="3091"/>
                  </a:lnTo>
                  <a:lnTo>
                    <a:pt x="25589" y="2801"/>
                  </a:lnTo>
                  <a:lnTo>
                    <a:pt x="25009" y="2550"/>
                  </a:lnTo>
                  <a:lnTo>
                    <a:pt x="24391" y="2299"/>
                  </a:lnTo>
                  <a:lnTo>
                    <a:pt x="23735" y="2048"/>
                  </a:lnTo>
                  <a:lnTo>
                    <a:pt x="23039" y="1816"/>
                  </a:lnTo>
                  <a:lnTo>
                    <a:pt x="22306" y="1604"/>
                  </a:lnTo>
                  <a:lnTo>
                    <a:pt x="21552" y="1391"/>
                  </a:lnTo>
                  <a:lnTo>
                    <a:pt x="20741" y="1198"/>
                  </a:lnTo>
                  <a:lnTo>
                    <a:pt x="19911" y="1024"/>
                  </a:lnTo>
                  <a:lnTo>
                    <a:pt x="19042" y="851"/>
                  </a:lnTo>
                  <a:lnTo>
                    <a:pt x="18134" y="696"/>
                  </a:lnTo>
                  <a:lnTo>
                    <a:pt x="17188" y="542"/>
                  </a:lnTo>
                  <a:lnTo>
                    <a:pt x="16203" y="406"/>
                  </a:lnTo>
                  <a:lnTo>
                    <a:pt x="16203" y="406"/>
                  </a:lnTo>
                  <a:lnTo>
                    <a:pt x="15218" y="290"/>
                  </a:lnTo>
                  <a:lnTo>
                    <a:pt x="14253" y="194"/>
                  </a:lnTo>
                  <a:lnTo>
                    <a:pt x="13326" y="117"/>
                  </a:lnTo>
                  <a:lnTo>
                    <a:pt x="12437" y="59"/>
                  </a:lnTo>
                  <a:lnTo>
                    <a:pt x="11568" y="20"/>
                  </a:lnTo>
                  <a:lnTo>
                    <a:pt x="10738" y="1"/>
                  </a:lnTo>
                  <a:lnTo>
                    <a:pt x="9927" y="20"/>
                  </a:lnTo>
                  <a:lnTo>
                    <a:pt x="9154" y="39"/>
                  </a:lnTo>
                  <a:lnTo>
                    <a:pt x="8421" y="97"/>
                  </a:lnTo>
                  <a:lnTo>
                    <a:pt x="7706" y="175"/>
                  </a:lnTo>
                  <a:lnTo>
                    <a:pt x="7030" y="252"/>
                  </a:lnTo>
                  <a:lnTo>
                    <a:pt x="6374" y="368"/>
                  </a:lnTo>
                  <a:lnTo>
                    <a:pt x="5756" y="503"/>
                  </a:lnTo>
                  <a:lnTo>
                    <a:pt x="5157" y="657"/>
                  </a:lnTo>
                  <a:lnTo>
                    <a:pt x="4616" y="831"/>
                  </a:lnTo>
                  <a:lnTo>
                    <a:pt x="4076" y="1024"/>
                  </a:lnTo>
                  <a:lnTo>
                    <a:pt x="4076" y="1024"/>
                  </a:lnTo>
                  <a:lnTo>
                    <a:pt x="3361" y="1353"/>
                  </a:lnTo>
                  <a:lnTo>
                    <a:pt x="2685" y="1681"/>
                  </a:lnTo>
                  <a:lnTo>
                    <a:pt x="2086" y="2029"/>
                  </a:lnTo>
                  <a:lnTo>
                    <a:pt x="1816" y="2202"/>
                  </a:lnTo>
                  <a:lnTo>
                    <a:pt x="1546" y="2376"/>
                  </a:lnTo>
                  <a:lnTo>
                    <a:pt x="1314" y="2569"/>
                  </a:lnTo>
                  <a:lnTo>
                    <a:pt x="1082" y="2762"/>
                  </a:lnTo>
                  <a:lnTo>
                    <a:pt x="851" y="2955"/>
                  </a:lnTo>
                  <a:lnTo>
                    <a:pt x="657" y="3168"/>
                  </a:lnTo>
                  <a:lnTo>
                    <a:pt x="464" y="3361"/>
                  </a:lnTo>
                  <a:lnTo>
                    <a:pt x="290" y="3573"/>
                  </a:lnTo>
                  <a:lnTo>
                    <a:pt x="136" y="3786"/>
                  </a:lnTo>
                  <a:lnTo>
                    <a:pt x="1" y="3998"/>
                  </a:lnTo>
                  <a:lnTo>
                    <a:pt x="1" y="3998"/>
                  </a:lnTo>
                  <a:lnTo>
                    <a:pt x="97" y="4153"/>
                  </a:lnTo>
                  <a:lnTo>
                    <a:pt x="213" y="4288"/>
                  </a:lnTo>
                  <a:lnTo>
                    <a:pt x="329" y="4423"/>
                  </a:lnTo>
                  <a:lnTo>
                    <a:pt x="464" y="4558"/>
                  </a:lnTo>
                  <a:lnTo>
                    <a:pt x="619" y="4694"/>
                  </a:lnTo>
                  <a:lnTo>
                    <a:pt x="793" y="4809"/>
                  </a:lnTo>
                  <a:lnTo>
                    <a:pt x="986" y="4925"/>
                  </a:lnTo>
                  <a:lnTo>
                    <a:pt x="1179" y="5041"/>
                  </a:lnTo>
                  <a:lnTo>
                    <a:pt x="1179" y="5041"/>
                  </a:lnTo>
                  <a:lnTo>
                    <a:pt x="1391" y="5138"/>
                  </a:lnTo>
                  <a:lnTo>
                    <a:pt x="1623" y="5234"/>
                  </a:lnTo>
                  <a:lnTo>
                    <a:pt x="2106" y="5389"/>
                  </a:lnTo>
                  <a:lnTo>
                    <a:pt x="2646" y="5505"/>
                  </a:lnTo>
                  <a:lnTo>
                    <a:pt x="3207" y="5582"/>
                  </a:lnTo>
                  <a:lnTo>
                    <a:pt x="3207" y="5582"/>
                  </a:lnTo>
                  <a:lnTo>
                    <a:pt x="3419" y="5620"/>
                  </a:lnTo>
                  <a:lnTo>
                    <a:pt x="3709" y="5620"/>
                  </a:lnTo>
                  <a:lnTo>
                    <a:pt x="4578" y="5640"/>
                  </a:lnTo>
                  <a:lnTo>
                    <a:pt x="4578" y="5640"/>
                  </a:lnTo>
                  <a:lnTo>
                    <a:pt x="5524" y="5659"/>
                  </a:lnTo>
                  <a:lnTo>
                    <a:pt x="5891" y="5678"/>
                  </a:lnTo>
                  <a:lnTo>
                    <a:pt x="6200" y="5698"/>
                  </a:lnTo>
                  <a:lnTo>
                    <a:pt x="6200" y="5698"/>
                  </a:lnTo>
                  <a:lnTo>
                    <a:pt x="6663" y="5775"/>
                  </a:lnTo>
                  <a:lnTo>
                    <a:pt x="7165" y="5891"/>
                  </a:lnTo>
                  <a:lnTo>
                    <a:pt x="7745" y="6026"/>
                  </a:lnTo>
                  <a:lnTo>
                    <a:pt x="8382" y="6181"/>
                  </a:lnTo>
                  <a:lnTo>
                    <a:pt x="8382" y="6181"/>
                  </a:lnTo>
                  <a:lnTo>
                    <a:pt x="9039" y="6354"/>
                  </a:lnTo>
                  <a:lnTo>
                    <a:pt x="9676" y="6489"/>
                  </a:lnTo>
                  <a:lnTo>
                    <a:pt x="10294" y="6605"/>
                  </a:lnTo>
                  <a:lnTo>
                    <a:pt x="10892" y="6702"/>
                  </a:lnTo>
                  <a:lnTo>
                    <a:pt x="10892" y="6702"/>
                  </a:lnTo>
                  <a:lnTo>
                    <a:pt x="12032" y="6818"/>
                  </a:lnTo>
                  <a:lnTo>
                    <a:pt x="13268" y="6914"/>
                  </a:lnTo>
                  <a:lnTo>
                    <a:pt x="14620" y="6992"/>
                  </a:lnTo>
                  <a:lnTo>
                    <a:pt x="16049" y="7011"/>
                  </a:lnTo>
                  <a:lnTo>
                    <a:pt x="16049" y="7011"/>
                  </a:lnTo>
                  <a:lnTo>
                    <a:pt x="17536" y="7050"/>
                  </a:lnTo>
                  <a:lnTo>
                    <a:pt x="18945" y="7127"/>
                  </a:lnTo>
                  <a:lnTo>
                    <a:pt x="20297" y="7243"/>
                  </a:lnTo>
                  <a:lnTo>
                    <a:pt x="20954" y="7301"/>
                  </a:lnTo>
                  <a:lnTo>
                    <a:pt x="21610" y="7397"/>
                  </a:lnTo>
                  <a:lnTo>
                    <a:pt x="21610" y="7397"/>
                  </a:lnTo>
                  <a:lnTo>
                    <a:pt x="22267" y="7494"/>
                  </a:lnTo>
                  <a:lnTo>
                    <a:pt x="23039" y="7629"/>
                  </a:lnTo>
                  <a:lnTo>
                    <a:pt x="23908" y="7803"/>
                  </a:lnTo>
                  <a:lnTo>
                    <a:pt x="24874" y="8034"/>
                  </a:lnTo>
                  <a:lnTo>
                    <a:pt x="24874" y="8034"/>
                  </a:lnTo>
                  <a:lnTo>
                    <a:pt x="25840" y="8247"/>
                  </a:lnTo>
                  <a:lnTo>
                    <a:pt x="26728" y="8440"/>
                  </a:lnTo>
                  <a:lnTo>
                    <a:pt x="27520" y="8594"/>
                  </a:lnTo>
                  <a:lnTo>
                    <a:pt x="28234" y="8710"/>
                  </a:lnTo>
                  <a:lnTo>
                    <a:pt x="28234" y="8710"/>
                  </a:lnTo>
                  <a:lnTo>
                    <a:pt x="29065" y="8807"/>
                  </a:lnTo>
                  <a:lnTo>
                    <a:pt x="29721" y="8865"/>
                  </a:lnTo>
                  <a:lnTo>
                    <a:pt x="30185" y="8884"/>
                  </a:lnTo>
                  <a:lnTo>
                    <a:pt x="30494" y="8884"/>
                  </a:lnTo>
                  <a:lnTo>
                    <a:pt x="30494" y="8884"/>
                  </a:lnTo>
                  <a:lnTo>
                    <a:pt x="30899" y="8807"/>
                  </a:lnTo>
                  <a:lnTo>
                    <a:pt x="30899" y="88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60"/>
            <p:cNvSpPr/>
            <p:nvPr/>
          </p:nvSpPr>
          <p:spPr>
            <a:xfrm>
              <a:off x="1498731" y="3684500"/>
              <a:ext cx="814475" cy="408000"/>
            </a:xfrm>
            <a:custGeom>
              <a:avLst/>
              <a:gdLst/>
              <a:ahLst/>
              <a:cxnLst/>
              <a:rect l="l" t="t" r="r" b="b"/>
              <a:pathLst>
                <a:path w="32579" h="16320" extrusionOk="0">
                  <a:moveTo>
                    <a:pt x="1256" y="1"/>
                  </a:moveTo>
                  <a:lnTo>
                    <a:pt x="1005" y="117"/>
                  </a:lnTo>
                  <a:lnTo>
                    <a:pt x="812" y="233"/>
                  </a:lnTo>
                  <a:lnTo>
                    <a:pt x="657" y="348"/>
                  </a:lnTo>
                  <a:lnTo>
                    <a:pt x="541" y="464"/>
                  </a:lnTo>
                  <a:lnTo>
                    <a:pt x="425" y="580"/>
                  </a:lnTo>
                  <a:lnTo>
                    <a:pt x="348" y="754"/>
                  </a:lnTo>
                  <a:lnTo>
                    <a:pt x="290" y="947"/>
                  </a:lnTo>
                  <a:lnTo>
                    <a:pt x="232" y="1198"/>
                  </a:lnTo>
                  <a:lnTo>
                    <a:pt x="213" y="1430"/>
                  </a:lnTo>
                  <a:lnTo>
                    <a:pt x="213" y="1604"/>
                  </a:lnTo>
                  <a:lnTo>
                    <a:pt x="252" y="1739"/>
                  </a:lnTo>
                  <a:lnTo>
                    <a:pt x="271" y="1778"/>
                  </a:lnTo>
                  <a:lnTo>
                    <a:pt x="309" y="1816"/>
                  </a:lnTo>
                  <a:lnTo>
                    <a:pt x="348" y="1855"/>
                  </a:lnTo>
                  <a:lnTo>
                    <a:pt x="425" y="1893"/>
                  </a:lnTo>
                  <a:lnTo>
                    <a:pt x="541" y="1932"/>
                  </a:lnTo>
                  <a:lnTo>
                    <a:pt x="696" y="1951"/>
                  </a:lnTo>
                  <a:lnTo>
                    <a:pt x="908" y="1951"/>
                  </a:lnTo>
                  <a:lnTo>
                    <a:pt x="1082" y="1913"/>
                  </a:lnTo>
                  <a:lnTo>
                    <a:pt x="1294" y="1835"/>
                  </a:lnTo>
                  <a:lnTo>
                    <a:pt x="1545" y="1720"/>
                  </a:lnTo>
                  <a:lnTo>
                    <a:pt x="1835" y="1565"/>
                  </a:lnTo>
                  <a:lnTo>
                    <a:pt x="2183" y="1391"/>
                  </a:lnTo>
                  <a:lnTo>
                    <a:pt x="2511" y="1256"/>
                  </a:lnTo>
                  <a:lnTo>
                    <a:pt x="2646" y="1217"/>
                  </a:lnTo>
                  <a:lnTo>
                    <a:pt x="2781" y="1198"/>
                  </a:lnTo>
                  <a:lnTo>
                    <a:pt x="2917" y="1179"/>
                  </a:lnTo>
                  <a:lnTo>
                    <a:pt x="3032" y="1198"/>
                  </a:lnTo>
                  <a:lnTo>
                    <a:pt x="3168" y="1217"/>
                  </a:lnTo>
                  <a:lnTo>
                    <a:pt x="3303" y="1256"/>
                  </a:lnTo>
                  <a:lnTo>
                    <a:pt x="3419" y="1333"/>
                  </a:lnTo>
                  <a:lnTo>
                    <a:pt x="3554" y="1411"/>
                  </a:lnTo>
                  <a:lnTo>
                    <a:pt x="3670" y="1507"/>
                  </a:lnTo>
                  <a:lnTo>
                    <a:pt x="3786" y="1623"/>
                  </a:lnTo>
                  <a:lnTo>
                    <a:pt x="3882" y="1778"/>
                  </a:lnTo>
                  <a:lnTo>
                    <a:pt x="3998" y="1932"/>
                  </a:lnTo>
                  <a:lnTo>
                    <a:pt x="4191" y="2241"/>
                  </a:lnTo>
                  <a:lnTo>
                    <a:pt x="4288" y="2357"/>
                  </a:lnTo>
                  <a:lnTo>
                    <a:pt x="4384" y="2453"/>
                  </a:lnTo>
                  <a:lnTo>
                    <a:pt x="4500" y="2550"/>
                  </a:lnTo>
                  <a:lnTo>
                    <a:pt x="4597" y="2608"/>
                  </a:lnTo>
                  <a:lnTo>
                    <a:pt x="4693" y="2647"/>
                  </a:lnTo>
                  <a:lnTo>
                    <a:pt x="4809" y="2666"/>
                  </a:lnTo>
                  <a:lnTo>
                    <a:pt x="4867" y="2666"/>
                  </a:lnTo>
                  <a:lnTo>
                    <a:pt x="4944" y="2647"/>
                  </a:lnTo>
                  <a:lnTo>
                    <a:pt x="5157" y="2589"/>
                  </a:lnTo>
                  <a:lnTo>
                    <a:pt x="5446" y="2434"/>
                  </a:lnTo>
                  <a:lnTo>
                    <a:pt x="5813" y="2222"/>
                  </a:lnTo>
                  <a:lnTo>
                    <a:pt x="6006" y="2106"/>
                  </a:lnTo>
                  <a:lnTo>
                    <a:pt x="6199" y="2009"/>
                  </a:lnTo>
                  <a:lnTo>
                    <a:pt x="6373" y="1932"/>
                  </a:lnTo>
                  <a:lnTo>
                    <a:pt x="6566" y="1874"/>
                  </a:lnTo>
                  <a:lnTo>
                    <a:pt x="6740" y="1835"/>
                  </a:lnTo>
                  <a:lnTo>
                    <a:pt x="6933" y="1797"/>
                  </a:lnTo>
                  <a:lnTo>
                    <a:pt x="7107" y="1797"/>
                  </a:lnTo>
                  <a:lnTo>
                    <a:pt x="7281" y="1816"/>
                  </a:lnTo>
                  <a:lnTo>
                    <a:pt x="7397" y="1835"/>
                  </a:lnTo>
                  <a:lnTo>
                    <a:pt x="7493" y="1874"/>
                  </a:lnTo>
                  <a:lnTo>
                    <a:pt x="7686" y="1971"/>
                  </a:lnTo>
                  <a:lnTo>
                    <a:pt x="7880" y="2125"/>
                  </a:lnTo>
                  <a:lnTo>
                    <a:pt x="8053" y="2318"/>
                  </a:lnTo>
                  <a:lnTo>
                    <a:pt x="8189" y="2531"/>
                  </a:lnTo>
                  <a:lnTo>
                    <a:pt x="8343" y="2685"/>
                  </a:lnTo>
                  <a:lnTo>
                    <a:pt x="8498" y="2782"/>
                  </a:lnTo>
                  <a:lnTo>
                    <a:pt x="8575" y="2801"/>
                  </a:lnTo>
                  <a:lnTo>
                    <a:pt x="8652" y="2820"/>
                  </a:lnTo>
                  <a:lnTo>
                    <a:pt x="8768" y="2840"/>
                  </a:lnTo>
                  <a:lnTo>
                    <a:pt x="8884" y="2840"/>
                  </a:lnTo>
                  <a:lnTo>
                    <a:pt x="8980" y="2820"/>
                  </a:lnTo>
                  <a:lnTo>
                    <a:pt x="9096" y="2801"/>
                  </a:lnTo>
                  <a:lnTo>
                    <a:pt x="9212" y="2762"/>
                  </a:lnTo>
                  <a:lnTo>
                    <a:pt x="9309" y="2704"/>
                  </a:lnTo>
                  <a:lnTo>
                    <a:pt x="9521" y="2569"/>
                  </a:lnTo>
                  <a:lnTo>
                    <a:pt x="9733" y="2434"/>
                  </a:lnTo>
                  <a:lnTo>
                    <a:pt x="9965" y="2338"/>
                  </a:lnTo>
                  <a:lnTo>
                    <a:pt x="10197" y="2299"/>
                  </a:lnTo>
                  <a:lnTo>
                    <a:pt x="10429" y="2299"/>
                  </a:lnTo>
                  <a:lnTo>
                    <a:pt x="10545" y="2338"/>
                  </a:lnTo>
                  <a:lnTo>
                    <a:pt x="10680" y="2376"/>
                  </a:lnTo>
                  <a:lnTo>
                    <a:pt x="10834" y="2453"/>
                  </a:lnTo>
                  <a:lnTo>
                    <a:pt x="10969" y="2531"/>
                  </a:lnTo>
                  <a:lnTo>
                    <a:pt x="11220" y="2647"/>
                  </a:lnTo>
                  <a:lnTo>
                    <a:pt x="11317" y="2685"/>
                  </a:lnTo>
                  <a:lnTo>
                    <a:pt x="11414" y="2704"/>
                  </a:lnTo>
                  <a:lnTo>
                    <a:pt x="11645" y="2724"/>
                  </a:lnTo>
                  <a:lnTo>
                    <a:pt x="11838" y="2724"/>
                  </a:lnTo>
                  <a:lnTo>
                    <a:pt x="12032" y="2666"/>
                  </a:lnTo>
                  <a:lnTo>
                    <a:pt x="12205" y="2589"/>
                  </a:lnTo>
                  <a:lnTo>
                    <a:pt x="12341" y="2473"/>
                  </a:lnTo>
                  <a:lnTo>
                    <a:pt x="12476" y="2318"/>
                  </a:lnTo>
                  <a:lnTo>
                    <a:pt x="12592" y="2144"/>
                  </a:lnTo>
                  <a:lnTo>
                    <a:pt x="12669" y="1932"/>
                  </a:lnTo>
                  <a:lnTo>
                    <a:pt x="12785" y="1720"/>
                  </a:lnTo>
                  <a:lnTo>
                    <a:pt x="12881" y="1546"/>
                  </a:lnTo>
                  <a:lnTo>
                    <a:pt x="9849" y="1217"/>
                  </a:lnTo>
                  <a:lnTo>
                    <a:pt x="7165" y="908"/>
                  </a:lnTo>
                  <a:lnTo>
                    <a:pt x="4790" y="600"/>
                  </a:lnTo>
                  <a:lnTo>
                    <a:pt x="2743" y="291"/>
                  </a:lnTo>
                  <a:lnTo>
                    <a:pt x="2105" y="175"/>
                  </a:lnTo>
                  <a:lnTo>
                    <a:pt x="1430" y="78"/>
                  </a:lnTo>
                  <a:lnTo>
                    <a:pt x="1333" y="59"/>
                  </a:lnTo>
                  <a:lnTo>
                    <a:pt x="1256" y="1"/>
                  </a:lnTo>
                  <a:close/>
                  <a:moveTo>
                    <a:pt x="15508" y="1816"/>
                  </a:moveTo>
                  <a:lnTo>
                    <a:pt x="15643" y="2125"/>
                  </a:lnTo>
                  <a:lnTo>
                    <a:pt x="15720" y="2434"/>
                  </a:lnTo>
                  <a:lnTo>
                    <a:pt x="15778" y="2762"/>
                  </a:lnTo>
                  <a:lnTo>
                    <a:pt x="15778" y="3110"/>
                  </a:lnTo>
                  <a:lnTo>
                    <a:pt x="15778" y="3265"/>
                  </a:lnTo>
                  <a:lnTo>
                    <a:pt x="15797" y="3419"/>
                  </a:lnTo>
                  <a:lnTo>
                    <a:pt x="15836" y="3554"/>
                  </a:lnTo>
                  <a:lnTo>
                    <a:pt x="15894" y="3670"/>
                  </a:lnTo>
                  <a:lnTo>
                    <a:pt x="15971" y="3747"/>
                  </a:lnTo>
                  <a:lnTo>
                    <a:pt x="16068" y="3825"/>
                  </a:lnTo>
                  <a:lnTo>
                    <a:pt x="16184" y="3882"/>
                  </a:lnTo>
                  <a:lnTo>
                    <a:pt x="16319" y="3902"/>
                  </a:lnTo>
                  <a:lnTo>
                    <a:pt x="16377" y="3902"/>
                  </a:lnTo>
                  <a:lnTo>
                    <a:pt x="16454" y="3882"/>
                  </a:lnTo>
                  <a:lnTo>
                    <a:pt x="16628" y="3805"/>
                  </a:lnTo>
                  <a:lnTo>
                    <a:pt x="16840" y="3651"/>
                  </a:lnTo>
                  <a:lnTo>
                    <a:pt x="17091" y="3419"/>
                  </a:lnTo>
                  <a:lnTo>
                    <a:pt x="17246" y="3303"/>
                  </a:lnTo>
                  <a:lnTo>
                    <a:pt x="17400" y="3207"/>
                  </a:lnTo>
                  <a:lnTo>
                    <a:pt x="17555" y="3110"/>
                  </a:lnTo>
                  <a:lnTo>
                    <a:pt x="17709" y="3052"/>
                  </a:lnTo>
                  <a:lnTo>
                    <a:pt x="17883" y="3013"/>
                  </a:lnTo>
                  <a:lnTo>
                    <a:pt x="18057" y="2994"/>
                  </a:lnTo>
                  <a:lnTo>
                    <a:pt x="18231" y="2994"/>
                  </a:lnTo>
                  <a:lnTo>
                    <a:pt x="18404" y="3013"/>
                  </a:lnTo>
                  <a:lnTo>
                    <a:pt x="18501" y="3033"/>
                  </a:lnTo>
                  <a:lnTo>
                    <a:pt x="18617" y="3091"/>
                  </a:lnTo>
                  <a:lnTo>
                    <a:pt x="18984" y="3342"/>
                  </a:lnTo>
                  <a:lnTo>
                    <a:pt x="19215" y="3477"/>
                  </a:lnTo>
                  <a:lnTo>
                    <a:pt x="19428" y="3573"/>
                  </a:lnTo>
                  <a:lnTo>
                    <a:pt x="19602" y="3631"/>
                  </a:lnTo>
                  <a:lnTo>
                    <a:pt x="19718" y="3670"/>
                  </a:lnTo>
                  <a:lnTo>
                    <a:pt x="19969" y="3689"/>
                  </a:lnTo>
                  <a:lnTo>
                    <a:pt x="20239" y="3651"/>
                  </a:lnTo>
                  <a:lnTo>
                    <a:pt x="20509" y="3573"/>
                  </a:lnTo>
                  <a:lnTo>
                    <a:pt x="20780" y="3477"/>
                  </a:lnTo>
                  <a:lnTo>
                    <a:pt x="20934" y="3419"/>
                  </a:lnTo>
                  <a:lnTo>
                    <a:pt x="21108" y="3361"/>
                  </a:lnTo>
                  <a:lnTo>
                    <a:pt x="21282" y="3342"/>
                  </a:lnTo>
                  <a:lnTo>
                    <a:pt x="21456" y="3303"/>
                  </a:lnTo>
                  <a:lnTo>
                    <a:pt x="21842" y="3303"/>
                  </a:lnTo>
                  <a:lnTo>
                    <a:pt x="22267" y="3342"/>
                  </a:lnTo>
                  <a:lnTo>
                    <a:pt x="22595" y="3400"/>
                  </a:lnTo>
                  <a:lnTo>
                    <a:pt x="22749" y="3438"/>
                  </a:lnTo>
                  <a:lnTo>
                    <a:pt x="22865" y="3496"/>
                  </a:lnTo>
                  <a:lnTo>
                    <a:pt x="22981" y="3554"/>
                  </a:lnTo>
                  <a:lnTo>
                    <a:pt x="23078" y="3612"/>
                  </a:lnTo>
                  <a:lnTo>
                    <a:pt x="23155" y="3689"/>
                  </a:lnTo>
                  <a:lnTo>
                    <a:pt x="23232" y="3767"/>
                  </a:lnTo>
                  <a:lnTo>
                    <a:pt x="23348" y="3921"/>
                  </a:lnTo>
                  <a:lnTo>
                    <a:pt x="23483" y="4018"/>
                  </a:lnTo>
                  <a:lnTo>
                    <a:pt x="23657" y="4095"/>
                  </a:lnTo>
                  <a:lnTo>
                    <a:pt x="23831" y="4134"/>
                  </a:lnTo>
                  <a:lnTo>
                    <a:pt x="23966" y="4134"/>
                  </a:lnTo>
                  <a:lnTo>
                    <a:pt x="24178" y="4095"/>
                  </a:lnTo>
                  <a:lnTo>
                    <a:pt x="24893" y="3940"/>
                  </a:lnTo>
                  <a:lnTo>
                    <a:pt x="25299" y="3825"/>
                  </a:lnTo>
                  <a:lnTo>
                    <a:pt x="25665" y="3728"/>
                  </a:lnTo>
                  <a:lnTo>
                    <a:pt x="25955" y="3709"/>
                  </a:lnTo>
                  <a:lnTo>
                    <a:pt x="26206" y="3709"/>
                  </a:lnTo>
                  <a:lnTo>
                    <a:pt x="26380" y="3747"/>
                  </a:lnTo>
                  <a:lnTo>
                    <a:pt x="26534" y="3805"/>
                  </a:lnTo>
                  <a:lnTo>
                    <a:pt x="26612" y="3863"/>
                  </a:lnTo>
                  <a:lnTo>
                    <a:pt x="26670" y="3921"/>
                  </a:lnTo>
                  <a:lnTo>
                    <a:pt x="26747" y="4056"/>
                  </a:lnTo>
                  <a:lnTo>
                    <a:pt x="26824" y="4172"/>
                  </a:lnTo>
                  <a:lnTo>
                    <a:pt x="26940" y="4269"/>
                  </a:lnTo>
                  <a:lnTo>
                    <a:pt x="27095" y="4346"/>
                  </a:lnTo>
                  <a:lnTo>
                    <a:pt x="27288" y="4385"/>
                  </a:lnTo>
                  <a:lnTo>
                    <a:pt x="27423" y="4404"/>
                  </a:lnTo>
                  <a:lnTo>
                    <a:pt x="27577" y="4385"/>
                  </a:lnTo>
                  <a:lnTo>
                    <a:pt x="27732" y="4346"/>
                  </a:lnTo>
                  <a:lnTo>
                    <a:pt x="27925" y="4307"/>
                  </a:lnTo>
                  <a:lnTo>
                    <a:pt x="28137" y="4249"/>
                  </a:lnTo>
                  <a:lnTo>
                    <a:pt x="28388" y="4230"/>
                  </a:lnTo>
                  <a:lnTo>
                    <a:pt x="28659" y="4249"/>
                  </a:lnTo>
                  <a:lnTo>
                    <a:pt x="28968" y="4269"/>
                  </a:lnTo>
                  <a:lnTo>
                    <a:pt x="29103" y="4307"/>
                  </a:lnTo>
                  <a:lnTo>
                    <a:pt x="29257" y="4346"/>
                  </a:lnTo>
                  <a:lnTo>
                    <a:pt x="29393" y="4385"/>
                  </a:lnTo>
                  <a:lnTo>
                    <a:pt x="29547" y="4462"/>
                  </a:lnTo>
                  <a:lnTo>
                    <a:pt x="29856" y="4636"/>
                  </a:lnTo>
                  <a:lnTo>
                    <a:pt x="30165" y="4848"/>
                  </a:lnTo>
                  <a:lnTo>
                    <a:pt x="30455" y="5060"/>
                  </a:lnTo>
                  <a:lnTo>
                    <a:pt x="30725" y="5215"/>
                  </a:lnTo>
                  <a:lnTo>
                    <a:pt x="30957" y="5312"/>
                  </a:lnTo>
                  <a:lnTo>
                    <a:pt x="31169" y="5369"/>
                  </a:lnTo>
                  <a:lnTo>
                    <a:pt x="31189" y="5369"/>
                  </a:lnTo>
                  <a:lnTo>
                    <a:pt x="31498" y="5389"/>
                  </a:lnTo>
                  <a:lnTo>
                    <a:pt x="31749" y="5369"/>
                  </a:lnTo>
                  <a:lnTo>
                    <a:pt x="31864" y="5331"/>
                  </a:lnTo>
                  <a:lnTo>
                    <a:pt x="31980" y="5292"/>
                  </a:lnTo>
                  <a:lnTo>
                    <a:pt x="32077" y="5254"/>
                  </a:lnTo>
                  <a:lnTo>
                    <a:pt x="32173" y="5196"/>
                  </a:lnTo>
                  <a:lnTo>
                    <a:pt x="32251" y="5138"/>
                  </a:lnTo>
                  <a:lnTo>
                    <a:pt x="32328" y="5060"/>
                  </a:lnTo>
                  <a:lnTo>
                    <a:pt x="32386" y="4964"/>
                  </a:lnTo>
                  <a:lnTo>
                    <a:pt x="32444" y="4887"/>
                  </a:lnTo>
                  <a:lnTo>
                    <a:pt x="32482" y="4771"/>
                  </a:lnTo>
                  <a:lnTo>
                    <a:pt x="32521" y="4655"/>
                  </a:lnTo>
                  <a:lnTo>
                    <a:pt x="32579" y="4385"/>
                  </a:lnTo>
                  <a:lnTo>
                    <a:pt x="32579" y="4269"/>
                  </a:lnTo>
                  <a:lnTo>
                    <a:pt x="32579" y="4153"/>
                  </a:lnTo>
                  <a:lnTo>
                    <a:pt x="32560" y="4056"/>
                  </a:lnTo>
                  <a:lnTo>
                    <a:pt x="32521" y="3940"/>
                  </a:lnTo>
                  <a:lnTo>
                    <a:pt x="32482" y="3825"/>
                  </a:lnTo>
                  <a:lnTo>
                    <a:pt x="32405" y="3728"/>
                  </a:lnTo>
                  <a:lnTo>
                    <a:pt x="32328" y="3631"/>
                  </a:lnTo>
                  <a:lnTo>
                    <a:pt x="32231" y="3535"/>
                  </a:lnTo>
                  <a:lnTo>
                    <a:pt x="32173" y="3477"/>
                  </a:lnTo>
                  <a:lnTo>
                    <a:pt x="32019" y="3516"/>
                  </a:lnTo>
                  <a:lnTo>
                    <a:pt x="31864" y="3554"/>
                  </a:lnTo>
                  <a:lnTo>
                    <a:pt x="31498" y="3612"/>
                  </a:lnTo>
                  <a:lnTo>
                    <a:pt x="31053" y="3631"/>
                  </a:lnTo>
                  <a:lnTo>
                    <a:pt x="30551" y="3631"/>
                  </a:lnTo>
                  <a:lnTo>
                    <a:pt x="29972" y="3593"/>
                  </a:lnTo>
                  <a:lnTo>
                    <a:pt x="29335" y="3516"/>
                  </a:lnTo>
                  <a:lnTo>
                    <a:pt x="28620" y="3419"/>
                  </a:lnTo>
                  <a:lnTo>
                    <a:pt x="27828" y="3284"/>
                  </a:lnTo>
                  <a:lnTo>
                    <a:pt x="23503" y="2531"/>
                  </a:lnTo>
                  <a:lnTo>
                    <a:pt x="19254" y="2164"/>
                  </a:lnTo>
                  <a:lnTo>
                    <a:pt x="15508" y="1816"/>
                  </a:lnTo>
                  <a:close/>
                  <a:moveTo>
                    <a:pt x="1391" y="3516"/>
                  </a:moveTo>
                  <a:lnTo>
                    <a:pt x="812" y="3998"/>
                  </a:lnTo>
                  <a:lnTo>
                    <a:pt x="560" y="4230"/>
                  </a:lnTo>
                  <a:lnTo>
                    <a:pt x="329" y="4462"/>
                  </a:lnTo>
                  <a:lnTo>
                    <a:pt x="174" y="4694"/>
                  </a:lnTo>
                  <a:lnTo>
                    <a:pt x="116" y="4809"/>
                  </a:lnTo>
                  <a:lnTo>
                    <a:pt x="58" y="4925"/>
                  </a:lnTo>
                  <a:lnTo>
                    <a:pt x="20" y="5022"/>
                  </a:lnTo>
                  <a:lnTo>
                    <a:pt x="0" y="5138"/>
                  </a:lnTo>
                  <a:lnTo>
                    <a:pt x="0" y="5273"/>
                  </a:lnTo>
                  <a:lnTo>
                    <a:pt x="20" y="5408"/>
                  </a:lnTo>
                  <a:lnTo>
                    <a:pt x="58" y="5505"/>
                  </a:lnTo>
                  <a:lnTo>
                    <a:pt x="136" y="5601"/>
                  </a:lnTo>
                  <a:lnTo>
                    <a:pt x="213" y="5678"/>
                  </a:lnTo>
                  <a:lnTo>
                    <a:pt x="329" y="5736"/>
                  </a:lnTo>
                  <a:lnTo>
                    <a:pt x="464" y="5794"/>
                  </a:lnTo>
                  <a:lnTo>
                    <a:pt x="638" y="5814"/>
                  </a:lnTo>
                  <a:lnTo>
                    <a:pt x="831" y="5814"/>
                  </a:lnTo>
                  <a:lnTo>
                    <a:pt x="1024" y="5756"/>
                  </a:lnTo>
                  <a:lnTo>
                    <a:pt x="1217" y="5659"/>
                  </a:lnTo>
                  <a:lnTo>
                    <a:pt x="1430" y="5524"/>
                  </a:lnTo>
                  <a:lnTo>
                    <a:pt x="1681" y="5369"/>
                  </a:lnTo>
                  <a:lnTo>
                    <a:pt x="1816" y="5312"/>
                  </a:lnTo>
                  <a:lnTo>
                    <a:pt x="1932" y="5254"/>
                  </a:lnTo>
                  <a:lnTo>
                    <a:pt x="2067" y="5234"/>
                  </a:lnTo>
                  <a:lnTo>
                    <a:pt x="2183" y="5215"/>
                  </a:lnTo>
                  <a:lnTo>
                    <a:pt x="2434" y="5215"/>
                  </a:lnTo>
                  <a:lnTo>
                    <a:pt x="2511" y="5254"/>
                  </a:lnTo>
                  <a:lnTo>
                    <a:pt x="2627" y="5292"/>
                  </a:lnTo>
                  <a:lnTo>
                    <a:pt x="2936" y="5427"/>
                  </a:lnTo>
                  <a:lnTo>
                    <a:pt x="3090" y="5505"/>
                  </a:lnTo>
                  <a:lnTo>
                    <a:pt x="3245" y="5582"/>
                  </a:lnTo>
                  <a:lnTo>
                    <a:pt x="3380" y="5621"/>
                  </a:lnTo>
                  <a:lnTo>
                    <a:pt x="3515" y="5640"/>
                  </a:lnTo>
                  <a:lnTo>
                    <a:pt x="3592" y="5640"/>
                  </a:lnTo>
                  <a:lnTo>
                    <a:pt x="3728" y="5601"/>
                  </a:lnTo>
                  <a:lnTo>
                    <a:pt x="4172" y="5447"/>
                  </a:lnTo>
                  <a:lnTo>
                    <a:pt x="4461" y="5369"/>
                  </a:lnTo>
                  <a:lnTo>
                    <a:pt x="4732" y="5312"/>
                  </a:lnTo>
                  <a:lnTo>
                    <a:pt x="4983" y="5292"/>
                  </a:lnTo>
                  <a:lnTo>
                    <a:pt x="5234" y="5312"/>
                  </a:lnTo>
                  <a:lnTo>
                    <a:pt x="5369" y="5331"/>
                  </a:lnTo>
                  <a:lnTo>
                    <a:pt x="5524" y="5369"/>
                  </a:lnTo>
                  <a:lnTo>
                    <a:pt x="5678" y="5447"/>
                  </a:lnTo>
                  <a:lnTo>
                    <a:pt x="5833" y="5524"/>
                  </a:lnTo>
                  <a:lnTo>
                    <a:pt x="5987" y="5601"/>
                  </a:lnTo>
                  <a:lnTo>
                    <a:pt x="6180" y="5678"/>
                  </a:lnTo>
                  <a:lnTo>
                    <a:pt x="6354" y="5717"/>
                  </a:lnTo>
                  <a:lnTo>
                    <a:pt x="6566" y="5756"/>
                  </a:lnTo>
                  <a:lnTo>
                    <a:pt x="6895" y="5756"/>
                  </a:lnTo>
                  <a:lnTo>
                    <a:pt x="7107" y="5717"/>
                  </a:lnTo>
                  <a:lnTo>
                    <a:pt x="7358" y="5659"/>
                  </a:lnTo>
                  <a:lnTo>
                    <a:pt x="7590" y="5601"/>
                  </a:lnTo>
                  <a:lnTo>
                    <a:pt x="7802" y="5543"/>
                  </a:lnTo>
                  <a:lnTo>
                    <a:pt x="8131" y="5543"/>
                  </a:lnTo>
                  <a:lnTo>
                    <a:pt x="8420" y="5601"/>
                  </a:lnTo>
                  <a:lnTo>
                    <a:pt x="8671" y="5678"/>
                  </a:lnTo>
                  <a:lnTo>
                    <a:pt x="8922" y="5814"/>
                  </a:lnTo>
                  <a:lnTo>
                    <a:pt x="9135" y="5968"/>
                  </a:lnTo>
                  <a:lnTo>
                    <a:pt x="9347" y="6123"/>
                  </a:lnTo>
                  <a:lnTo>
                    <a:pt x="9540" y="6238"/>
                  </a:lnTo>
                  <a:lnTo>
                    <a:pt x="9733" y="6316"/>
                  </a:lnTo>
                  <a:lnTo>
                    <a:pt x="9907" y="6354"/>
                  </a:lnTo>
                  <a:lnTo>
                    <a:pt x="10023" y="6335"/>
                  </a:lnTo>
                  <a:lnTo>
                    <a:pt x="10216" y="6296"/>
                  </a:lnTo>
                  <a:lnTo>
                    <a:pt x="10487" y="6219"/>
                  </a:lnTo>
                  <a:lnTo>
                    <a:pt x="10815" y="6103"/>
                  </a:lnTo>
                  <a:lnTo>
                    <a:pt x="11163" y="5987"/>
                  </a:lnTo>
                  <a:lnTo>
                    <a:pt x="11491" y="5930"/>
                  </a:lnTo>
                  <a:lnTo>
                    <a:pt x="11800" y="5910"/>
                  </a:lnTo>
                  <a:lnTo>
                    <a:pt x="12109" y="5930"/>
                  </a:lnTo>
                  <a:lnTo>
                    <a:pt x="12263" y="5968"/>
                  </a:lnTo>
                  <a:lnTo>
                    <a:pt x="12437" y="6026"/>
                  </a:lnTo>
                  <a:lnTo>
                    <a:pt x="12630" y="6123"/>
                  </a:lnTo>
                  <a:lnTo>
                    <a:pt x="12843" y="6238"/>
                  </a:lnTo>
                  <a:lnTo>
                    <a:pt x="13055" y="6354"/>
                  </a:lnTo>
                  <a:lnTo>
                    <a:pt x="13248" y="6451"/>
                  </a:lnTo>
                  <a:lnTo>
                    <a:pt x="13422" y="6509"/>
                  </a:lnTo>
                  <a:lnTo>
                    <a:pt x="13576" y="6528"/>
                  </a:lnTo>
                  <a:lnTo>
                    <a:pt x="13712" y="6528"/>
                  </a:lnTo>
                  <a:lnTo>
                    <a:pt x="13943" y="6509"/>
                  </a:lnTo>
                  <a:lnTo>
                    <a:pt x="14677" y="6412"/>
                  </a:lnTo>
                  <a:lnTo>
                    <a:pt x="15083" y="6374"/>
                  </a:lnTo>
                  <a:lnTo>
                    <a:pt x="15430" y="6354"/>
                  </a:lnTo>
                  <a:lnTo>
                    <a:pt x="15701" y="6374"/>
                  </a:lnTo>
                  <a:lnTo>
                    <a:pt x="15817" y="6393"/>
                  </a:lnTo>
                  <a:lnTo>
                    <a:pt x="15932" y="6412"/>
                  </a:lnTo>
                  <a:lnTo>
                    <a:pt x="16454" y="6625"/>
                  </a:lnTo>
                  <a:lnTo>
                    <a:pt x="17284" y="6934"/>
                  </a:lnTo>
                  <a:lnTo>
                    <a:pt x="17709" y="7088"/>
                  </a:lnTo>
                  <a:lnTo>
                    <a:pt x="18076" y="7223"/>
                  </a:lnTo>
                  <a:lnTo>
                    <a:pt x="18385" y="7301"/>
                  </a:lnTo>
                  <a:lnTo>
                    <a:pt x="18617" y="7339"/>
                  </a:lnTo>
                  <a:lnTo>
                    <a:pt x="18926" y="7339"/>
                  </a:lnTo>
                  <a:lnTo>
                    <a:pt x="19466" y="7320"/>
                  </a:lnTo>
                  <a:lnTo>
                    <a:pt x="19602" y="7339"/>
                  </a:lnTo>
                  <a:lnTo>
                    <a:pt x="19718" y="7378"/>
                  </a:lnTo>
                  <a:lnTo>
                    <a:pt x="19853" y="7436"/>
                  </a:lnTo>
                  <a:lnTo>
                    <a:pt x="19988" y="7532"/>
                  </a:lnTo>
                  <a:lnTo>
                    <a:pt x="20220" y="7668"/>
                  </a:lnTo>
                  <a:lnTo>
                    <a:pt x="20335" y="7706"/>
                  </a:lnTo>
                  <a:lnTo>
                    <a:pt x="20432" y="7725"/>
                  </a:lnTo>
                  <a:lnTo>
                    <a:pt x="20644" y="7745"/>
                  </a:lnTo>
                  <a:lnTo>
                    <a:pt x="20896" y="7706"/>
                  </a:lnTo>
                  <a:lnTo>
                    <a:pt x="21166" y="7629"/>
                  </a:lnTo>
                  <a:lnTo>
                    <a:pt x="21475" y="7494"/>
                  </a:lnTo>
                  <a:lnTo>
                    <a:pt x="21784" y="7397"/>
                  </a:lnTo>
                  <a:lnTo>
                    <a:pt x="22074" y="7320"/>
                  </a:lnTo>
                  <a:lnTo>
                    <a:pt x="22344" y="7301"/>
                  </a:lnTo>
                  <a:lnTo>
                    <a:pt x="22614" y="7301"/>
                  </a:lnTo>
                  <a:lnTo>
                    <a:pt x="22730" y="7339"/>
                  </a:lnTo>
                  <a:lnTo>
                    <a:pt x="22923" y="7417"/>
                  </a:lnTo>
                  <a:lnTo>
                    <a:pt x="23522" y="7706"/>
                  </a:lnTo>
                  <a:lnTo>
                    <a:pt x="23869" y="7880"/>
                  </a:lnTo>
                  <a:lnTo>
                    <a:pt x="24140" y="7996"/>
                  </a:lnTo>
                  <a:lnTo>
                    <a:pt x="24391" y="8073"/>
                  </a:lnTo>
                  <a:lnTo>
                    <a:pt x="24584" y="8131"/>
                  </a:lnTo>
                  <a:lnTo>
                    <a:pt x="25492" y="8189"/>
                  </a:lnTo>
                  <a:lnTo>
                    <a:pt x="25801" y="8208"/>
                  </a:lnTo>
                  <a:lnTo>
                    <a:pt x="26110" y="8208"/>
                  </a:lnTo>
                  <a:lnTo>
                    <a:pt x="26419" y="8170"/>
                  </a:lnTo>
                  <a:lnTo>
                    <a:pt x="26708" y="8131"/>
                  </a:lnTo>
                  <a:lnTo>
                    <a:pt x="26843" y="8112"/>
                  </a:lnTo>
                  <a:lnTo>
                    <a:pt x="26998" y="8112"/>
                  </a:lnTo>
                  <a:lnTo>
                    <a:pt x="27172" y="8150"/>
                  </a:lnTo>
                  <a:lnTo>
                    <a:pt x="27346" y="8208"/>
                  </a:lnTo>
                  <a:lnTo>
                    <a:pt x="27539" y="8305"/>
                  </a:lnTo>
                  <a:lnTo>
                    <a:pt x="27751" y="8421"/>
                  </a:lnTo>
                  <a:lnTo>
                    <a:pt x="27964" y="8556"/>
                  </a:lnTo>
                  <a:lnTo>
                    <a:pt x="28176" y="8730"/>
                  </a:lnTo>
                  <a:lnTo>
                    <a:pt x="28543" y="9000"/>
                  </a:lnTo>
                  <a:lnTo>
                    <a:pt x="28890" y="9212"/>
                  </a:lnTo>
                  <a:lnTo>
                    <a:pt x="29199" y="9367"/>
                  </a:lnTo>
                  <a:lnTo>
                    <a:pt x="29508" y="9483"/>
                  </a:lnTo>
                  <a:lnTo>
                    <a:pt x="29605" y="9483"/>
                  </a:lnTo>
                  <a:lnTo>
                    <a:pt x="29702" y="9502"/>
                  </a:lnTo>
                  <a:lnTo>
                    <a:pt x="29895" y="9521"/>
                  </a:lnTo>
                  <a:lnTo>
                    <a:pt x="30068" y="9483"/>
                  </a:lnTo>
                  <a:lnTo>
                    <a:pt x="30242" y="9425"/>
                  </a:lnTo>
                  <a:lnTo>
                    <a:pt x="30397" y="9348"/>
                  </a:lnTo>
                  <a:lnTo>
                    <a:pt x="30551" y="9232"/>
                  </a:lnTo>
                  <a:lnTo>
                    <a:pt x="30706" y="9077"/>
                  </a:lnTo>
                  <a:lnTo>
                    <a:pt x="30860" y="8884"/>
                  </a:lnTo>
                  <a:lnTo>
                    <a:pt x="30995" y="8672"/>
                  </a:lnTo>
                  <a:lnTo>
                    <a:pt x="31150" y="8343"/>
                  </a:lnTo>
                  <a:lnTo>
                    <a:pt x="31266" y="7996"/>
                  </a:lnTo>
                  <a:lnTo>
                    <a:pt x="31362" y="7629"/>
                  </a:lnTo>
                  <a:lnTo>
                    <a:pt x="31420" y="7223"/>
                  </a:lnTo>
                  <a:lnTo>
                    <a:pt x="31459" y="6953"/>
                  </a:lnTo>
                  <a:lnTo>
                    <a:pt x="31440" y="6721"/>
                  </a:lnTo>
                  <a:lnTo>
                    <a:pt x="31382" y="6509"/>
                  </a:lnTo>
                  <a:lnTo>
                    <a:pt x="31343" y="6393"/>
                  </a:lnTo>
                  <a:lnTo>
                    <a:pt x="31285" y="6296"/>
                  </a:lnTo>
                  <a:lnTo>
                    <a:pt x="31169" y="6161"/>
                  </a:lnTo>
                  <a:lnTo>
                    <a:pt x="31034" y="6045"/>
                  </a:lnTo>
                  <a:lnTo>
                    <a:pt x="30744" y="6992"/>
                  </a:lnTo>
                  <a:lnTo>
                    <a:pt x="30493" y="6972"/>
                  </a:lnTo>
                  <a:lnTo>
                    <a:pt x="30088" y="6934"/>
                  </a:lnTo>
                  <a:lnTo>
                    <a:pt x="28717" y="6721"/>
                  </a:lnTo>
                  <a:lnTo>
                    <a:pt x="28639" y="7108"/>
                  </a:lnTo>
                  <a:lnTo>
                    <a:pt x="28562" y="7648"/>
                  </a:lnTo>
                  <a:lnTo>
                    <a:pt x="27964" y="7513"/>
                  </a:lnTo>
                  <a:lnTo>
                    <a:pt x="26959" y="7320"/>
                  </a:lnTo>
                  <a:lnTo>
                    <a:pt x="25550" y="7088"/>
                  </a:lnTo>
                  <a:lnTo>
                    <a:pt x="23754" y="6818"/>
                  </a:lnTo>
                  <a:lnTo>
                    <a:pt x="21301" y="6393"/>
                  </a:lnTo>
                  <a:lnTo>
                    <a:pt x="20374" y="6238"/>
                  </a:lnTo>
                  <a:lnTo>
                    <a:pt x="19640" y="6142"/>
                  </a:lnTo>
                  <a:lnTo>
                    <a:pt x="19582" y="6509"/>
                  </a:lnTo>
                  <a:lnTo>
                    <a:pt x="16454" y="5852"/>
                  </a:lnTo>
                  <a:lnTo>
                    <a:pt x="13924" y="5350"/>
                  </a:lnTo>
                  <a:lnTo>
                    <a:pt x="11993" y="4964"/>
                  </a:lnTo>
                  <a:lnTo>
                    <a:pt x="10680" y="4732"/>
                  </a:lnTo>
                  <a:lnTo>
                    <a:pt x="10680" y="5080"/>
                  </a:lnTo>
                  <a:lnTo>
                    <a:pt x="7802" y="4829"/>
                  </a:lnTo>
                  <a:lnTo>
                    <a:pt x="1893" y="4365"/>
                  </a:lnTo>
                  <a:lnTo>
                    <a:pt x="1835" y="3998"/>
                  </a:lnTo>
                  <a:lnTo>
                    <a:pt x="1796" y="3747"/>
                  </a:lnTo>
                  <a:lnTo>
                    <a:pt x="1796" y="3516"/>
                  </a:lnTo>
                  <a:close/>
                  <a:moveTo>
                    <a:pt x="4307" y="10487"/>
                  </a:moveTo>
                  <a:lnTo>
                    <a:pt x="4152" y="10506"/>
                  </a:lnTo>
                  <a:lnTo>
                    <a:pt x="3998" y="10545"/>
                  </a:lnTo>
                  <a:lnTo>
                    <a:pt x="3863" y="10584"/>
                  </a:lnTo>
                  <a:lnTo>
                    <a:pt x="3728" y="10661"/>
                  </a:lnTo>
                  <a:lnTo>
                    <a:pt x="3573" y="10719"/>
                  </a:lnTo>
                  <a:lnTo>
                    <a:pt x="3322" y="10873"/>
                  </a:lnTo>
                  <a:lnTo>
                    <a:pt x="3090" y="10951"/>
                  </a:lnTo>
                  <a:lnTo>
                    <a:pt x="2859" y="10989"/>
                  </a:lnTo>
                  <a:lnTo>
                    <a:pt x="2665" y="10989"/>
                  </a:lnTo>
                  <a:lnTo>
                    <a:pt x="2588" y="10970"/>
                  </a:lnTo>
                  <a:lnTo>
                    <a:pt x="2511" y="10951"/>
                  </a:lnTo>
                  <a:lnTo>
                    <a:pt x="2260" y="10835"/>
                  </a:lnTo>
                  <a:lnTo>
                    <a:pt x="2125" y="10777"/>
                  </a:lnTo>
                  <a:lnTo>
                    <a:pt x="1970" y="10719"/>
                  </a:lnTo>
                  <a:lnTo>
                    <a:pt x="1835" y="10680"/>
                  </a:lnTo>
                  <a:lnTo>
                    <a:pt x="1700" y="10661"/>
                  </a:lnTo>
                  <a:lnTo>
                    <a:pt x="1391" y="10719"/>
                  </a:lnTo>
                  <a:lnTo>
                    <a:pt x="1101" y="10835"/>
                  </a:lnTo>
                  <a:lnTo>
                    <a:pt x="1024" y="10854"/>
                  </a:lnTo>
                  <a:lnTo>
                    <a:pt x="985" y="10873"/>
                  </a:lnTo>
                  <a:lnTo>
                    <a:pt x="657" y="11008"/>
                  </a:lnTo>
                  <a:lnTo>
                    <a:pt x="406" y="11163"/>
                  </a:lnTo>
                  <a:lnTo>
                    <a:pt x="309" y="11240"/>
                  </a:lnTo>
                  <a:lnTo>
                    <a:pt x="213" y="11317"/>
                  </a:lnTo>
                  <a:lnTo>
                    <a:pt x="155" y="11395"/>
                  </a:lnTo>
                  <a:lnTo>
                    <a:pt x="97" y="11491"/>
                  </a:lnTo>
                  <a:lnTo>
                    <a:pt x="39" y="11665"/>
                  </a:lnTo>
                  <a:lnTo>
                    <a:pt x="20" y="11877"/>
                  </a:lnTo>
                  <a:lnTo>
                    <a:pt x="39" y="12109"/>
                  </a:lnTo>
                  <a:lnTo>
                    <a:pt x="78" y="12360"/>
                  </a:lnTo>
                  <a:lnTo>
                    <a:pt x="116" y="12534"/>
                  </a:lnTo>
                  <a:lnTo>
                    <a:pt x="155" y="12689"/>
                  </a:lnTo>
                  <a:lnTo>
                    <a:pt x="232" y="12804"/>
                  </a:lnTo>
                  <a:lnTo>
                    <a:pt x="309" y="12920"/>
                  </a:lnTo>
                  <a:lnTo>
                    <a:pt x="367" y="12959"/>
                  </a:lnTo>
                  <a:lnTo>
                    <a:pt x="425" y="12978"/>
                  </a:lnTo>
                  <a:lnTo>
                    <a:pt x="580" y="13017"/>
                  </a:lnTo>
                  <a:lnTo>
                    <a:pt x="773" y="13036"/>
                  </a:lnTo>
                  <a:lnTo>
                    <a:pt x="1391" y="13036"/>
                  </a:lnTo>
                  <a:lnTo>
                    <a:pt x="2067" y="13017"/>
                  </a:lnTo>
                  <a:lnTo>
                    <a:pt x="2627" y="13055"/>
                  </a:lnTo>
                  <a:lnTo>
                    <a:pt x="2859" y="13055"/>
                  </a:lnTo>
                  <a:lnTo>
                    <a:pt x="3052" y="13094"/>
                  </a:lnTo>
                  <a:lnTo>
                    <a:pt x="3225" y="13171"/>
                  </a:lnTo>
                  <a:lnTo>
                    <a:pt x="3341" y="13268"/>
                  </a:lnTo>
                  <a:lnTo>
                    <a:pt x="3438" y="13307"/>
                  </a:lnTo>
                  <a:lnTo>
                    <a:pt x="3573" y="13364"/>
                  </a:lnTo>
                  <a:lnTo>
                    <a:pt x="3979" y="13461"/>
                  </a:lnTo>
                  <a:lnTo>
                    <a:pt x="4597" y="13577"/>
                  </a:lnTo>
                  <a:lnTo>
                    <a:pt x="5427" y="13693"/>
                  </a:lnTo>
                  <a:lnTo>
                    <a:pt x="5852" y="13693"/>
                  </a:lnTo>
                  <a:lnTo>
                    <a:pt x="6933" y="13770"/>
                  </a:lnTo>
                  <a:lnTo>
                    <a:pt x="7513" y="13867"/>
                  </a:lnTo>
                  <a:lnTo>
                    <a:pt x="8227" y="14021"/>
                  </a:lnTo>
                  <a:lnTo>
                    <a:pt x="8961" y="14156"/>
                  </a:lnTo>
                  <a:lnTo>
                    <a:pt x="9598" y="14272"/>
                  </a:lnTo>
                  <a:lnTo>
                    <a:pt x="10236" y="14349"/>
                  </a:lnTo>
                  <a:lnTo>
                    <a:pt x="10854" y="14388"/>
                  </a:lnTo>
                  <a:lnTo>
                    <a:pt x="11452" y="14407"/>
                  </a:lnTo>
                  <a:lnTo>
                    <a:pt x="12032" y="14388"/>
                  </a:lnTo>
                  <a:lnTo>
                    <a:pt x="12688" y="14388"/>
                  </a:lnTo>
                  <a:lnTo>
                    <a:pt x="13538" y="14446"/>
                  </a:lnTo>
                  <a:lnTo>
                    <a:pt x="14581" y="14542"/>
                  </a:lnTo>
                  <a:lnTo>
                    <a:pt x="15817" y="14697"/>
                  </a:lnTo>
                  <a:lnTo>
                    <a:pt x="16048" y="14716"/>
                  </a:lnTo>
                  <a:lnTo>
                    <a:pt x="16550" y="14716"/>
                  </a:lnTo>
                  <a:lnTo>
                    <a:pt x="16801" y="14697"/>
                  </a:lnTo>
                  <a:lnTo>
                    <a:pt x="17072" y="14678"/>
                  </a:lnTo>
                  <a:lnTo>
                    <a:pt x="17362" y="14678"/>
                  </a:lnTo>
                  <a:lnTo>
                    <a:pt x="17670" y="14697"/>
                  </a:lnTo>
                  <a:lnTo>
                    <a:pt x="18018" y="14736"/>
                  </a:lnTo>
                  <a:lnTo>
                    <a:pt x="18443" y="14813"/>
                  </a:lnTo>
                  <a:lnTo>
                    <a:pt x="18945" y="14948"/>
                  </a:lnTo>
                  <a:lnTo>
                    <a:pt x="19389" y="15064"/>
                  </a:lnTo>
                  <a:lnTo>
                    <a:pt x="19775" y="15122"/>
                  </a:lnTo>
                  <a:lnTo>
                    <a:pt x="19911" y="15141"/>
                  </a:lnTo>
                  <a:lnTo>
                    <a:pt x="20239" y="15141"/>
                  </a:lnTo>
                  <a:lnTo>
                    <a:pt x="20413" y="15103"/>
                  </a:lnTo>
                  <a:lnTo>
                    <a:pt x="20625" y="15083"/>
                  </a:lnTo>
                  <a:lnTo>
                    <a:pt x="21147" y="15083"/>
                  </a:lnTo>
                  <a:lnTo>
                    <a:pt x="21456" y="15122"/>
                  </a:lnTo>
                  <a:lnTo>
                    <a:pt x="21842" y="15199"/>
                  </a:lnTo>
                  <a:lnTo>
                    <a:pt x="22267" y="15296"/>
                  </a:lnTo>
                  <a:lnTo>
                    <a:pt x="22711" y="15450"/>
                  </a:lnTo>
                  <a:lnTo>
                    <a:pt x="23213" y="15643"/>
                  </a:lnTo>
                  <a:lnTo>
                    <a:pt x="23676" y="15817"/>
                  </a:lnTo>
                  <a:lnTo>
                    <a:pt x="24043" y="15952"/>
                  </a:lnTo>
                  <a:lnTo>
                    <a:pt x="24352" y="16049"/>
                  </a:lnTo>
                  <a:lnTo>
                    <a:pt x="24565" y="16087"/>
                  </a:lnTo>
                  <a:lnTo>
                    <a:pt x="25105" y="16107"/>
                  </a:lnTo>
                  <a:lnTo>
                    <a:pt x="26168" y="16068"/>
                  </a:lnTo>
                  <a:lnTo>
                    <a:pt x="26708" y="16049"/>
                  </a:lnTo>
                  <a:lnTo>
                    <a:pt x="27191" y="16068"/>
                  </a:lnTo>
                  <a:lnTo>
                    <a:pt x="27597" y="16126"/>
                  </a:lnTo>
                  <a:lnTo>
                    <a:pt x="27790" y="16165"/>
                  </a:lnTo>
                  <a:lnTo>
                    <a:pt x="27944" y="16203"/>
                  </a:lnTo>
                  <a:lnTo>
                    <a:pt x="28137" y="16261"/>
                  </a:lnTo>
                  <a:lnTo>
                    <a:pt x="28311" y="16300"/>
                  </a:lnTo>
                  <a:lnTo>
                    <a:pt x="28504" y="16319"/>
                  </a:lnTo>
                  <a:lnTo>
                    <a:pt x="28697" y="16319"/>
                  </a:lnTo>
                  <a:lnTo>
                    <a:pt x="28871" y="16300"/>
                  </a:lnTo>
                  <a:lnTo>
                    <a:pt x="29064" y="16261"/>
                  </a:lnTo>
                  <a:lnTo>
                    <a:pt x="29257" y="16223"/>
                  </a:lnTo>
                  <a:lnTo>
                    <a:pt x="29451" y="16165"/>
                  </a:lnTo>
                  <a:lnTo>
                    <a:pt x="29759" y="16029"/>
                  </a:lnTo>
                  <a:lnTo>
                    <a:pt x="29875" y="15952"/>
                  </a:lnTo>
                  <a:lnTo>
                    <a:pt x="29972" y="15856"/>
                  </a:lnTo>
                  <a:lnTo>
                    <a:pt x="30068" y="15778"/>
                  </a:lnTo>
                  <a:lnTo>
                    <a:pt x="30126" y="15682"/>
                  </a:lnTo>
                  <a:lnTo>
                    <a:pt x="30184" y="15566"/>
                  </a:lnTo>
                  <a:lnTo>
                    <a:pt x="30242" y="15469"/>
                  </a:lnTo>
                  <a:lnTo>
                    <a:pt x="30281" y="15334"/>
                  </a:lnTo>
                  <a:lnTo>
                    <a:pt x="30300" y="15218"/>
                  </a:lnTo>
                  <a:lnTo>
                    <a:pt x="30300" y="15141"/>
                  </a:lnTo>
                  <a:lnTo>
                    <a:pt x="30300" y="15045"/>
                  </a:lnTo>
                  <a:lnTo>
                    <a:pt x="30262" y="14967"/>
                  </a:lnTo>
                  <a:lnTo>
                    <a:pt x="30223" y="14890"/>
                  </a:lnTo>
                  <a:lnTo>
                    <a:pt x="30184" y="14813"/>
                  </a:lnTo>
                  <a:lnTo>
                    <a:pt x="30107" y="14736"/>
                  </a:lnTo>
                  <a:lnTo>
                    <a:pt x="29933" y="14581"/>
                  </a:lnTo>
                  <a:lnTo>
                    <a:pt x="29489" y="14291"/>
                  </a:lnTo>
                  <a:lnTo>
                    <a:pt x="29257" y="14098"/>
                  </a:lnTo>
                  <a:lnTo>
                    <a:pt x="29103" y="13847"/>
                  </a:lnTo>
                  <a:lnTo>
                    <a:pt x="28833" y="13384"/>
                  </a:lnTo>
                  <a:lnTo>
                    <a:pt x="28775" y="13307"/>
                  </a:lnTo>
                  <a:lnTo>
                    <a:pt x="28717" y="13249"/>
                  </a:lnTo>
                  <a:lnTo>
                    <a:pt x="28639" y="13191"/>
                  </a:lnTo>
                  <a:lnTo>
                    <a:pt x="28543" y="13152"/>
                  </a:lnTo>
                  <a:lnTo>
                    <a:pt x="28330" y="13075"/>
                  </a:lnTo>
                  <a:lnTo>
                    <a:pt x="28041" y="13017"/>
                  </a:lnTo>
                  <a:lnTo>
                    <a:pt x="27925" y="13017"/>
                  </a:lnTo>
                  <a:lnTo>
                    <a:pt x="27770" y="13075"/>
                  </a:lnTo>
                  <a:lnTo>
                    <a:pt x="27616" y="13191"/>
                  </a:lnTo>
                  <a:lnTo>
                    <a:pt x="27442" y="13345"/>
                  </a:lnTo>
                  <a:lnTo>
                    <a:pt x="27346" y="13442"/>
                  </a:lnTo>
                  <a:lnTo>
                    <a:pt x="27210" y="13500"/>
                  </a:lnTo>
                  <a:lnTo>
                    <a:pt x="27095" y="13558"/>
                  </a:lnTo>
                  <a:lnTo>
                    <a:pt x="26940" y="13596"/>
                  </a:lnTo>
                  <a:lnTo>
                    <a:pt x="26786" y="13635"/>
                  </a:lnTo>
                  <a:lnTo>
                    <a:pt x="26419" y="13635"/>
                  </a:lnTo>
                  <a:lnTo>
                    <a:pt x="26225" y="13616"/>
                  </a:lnTo>
                  <a:lnTo>
                    <a:pt x="26071" y="13596"/>
                  </a:lnTo>
                  <a:lnTo>
                    <a:pt x="25917" y="13616"/>
                  </a:lnTo>
                  <a:lnTo>
                    <a:pt x="25781" y="13654"/>
                  </a:lnTo>
                  <a:lnTo>
                    <a:pt x="25646" y="13712"/>
                  </a:lnTo>
                  <a:lnTo>
                    <a:pt x="25530" y="13789"/>
                  </a:lnTo>
                  <a:lnTo>
                    <a:pt x="25414" y="13886"/>
                  </a:lnTo>
                  <a:lnTo>
                    <a:pt x="25299" y="14002"/>
                  </a:lnTo>
                  <a:lnTo>
                    <a:pt x="25183" y="14137"/>
                  </a:lnTo>
                  <a:lnTo>
                    <a:pt x="25028" y="14079"/>
                  </a:lnTo>
                  <a:lnTo>
                    <a:pt x="24816" y="14021"/>
                  </a:lnTo>
                  <a:lnTo>
                    <a:pt x="24236" y="13905"/>
                  </a:lnTo>
                  <a:lnTo>
                    <a:pt x="23773" y="13828"/>
                  </a:lnTo>
                  <a:lnTo>
                    <a:pt x="23367" y="13789"/>
                  </a:lnTo>
                  <a:lnTo>
                    <a:pt x="23078" y="13770"/>
                  </a:lnTo>
                  <a:lnTo>
                    <a:pt x="22865" y="13789"/>
                  </a:lnTo>
                  <a:lnTo>
                    <a:pt x="22769" y="13809"/>
                  </a:lnTo>
                  <a:lnTo>
                    <a:pt x="22672" y="13809"/>
                  </a:lnTo>
                  <a:lnTo>
                    <a:pt x="22440" y="13770"/>
                  </a:lnTo>
                  <a:lnTo>
                    <a:pt x="22151" y="13673"/>
                  </a:lnTo>
                  <a:lnTo>
                    <a:pt x="21803" y="13538"/>
                  </a:lnTo>
                  <a:lnTo>
                    <a:pt x="21571" y="13461"/>
                  </a:lnTo>
                  <a:lnTo>
                    <a:pt x="21301" y="13422"/>
                  </a:lnTo>
                  <a:lnTo>
                    <a:pt x="20973" y="13384"/>
                  </a:lnTo>
                  <a:lnTo>
                    <a:pt x="20587" y="13345"/>
                  </a:lnTo>
                  <a:lnTo>
                    <a:pt x="20142" y="13326"/>
                  </a:lnTo>
                  <a:lnTo>
                    <a:pt x="19660" y="13326"/>
                  </a:lnTo>
                  <a:lnTo>
                    <a:pt x="19100" y="13345"/>
                  </a:lnTo>
                  <a:lnTo>
                    <a:pt x="18501" y="13384"/>
                  </a:lnTo>
                  <a:lnTo>
                    <a:pt x="18095" y="13422"/>
                  </a:lnTo>
                  <a:lnTo>
                    <a:pt x="17362" y="13538"/>
                  </a:lnTo>
                  <a:lnTo>
                    <a:pt x="17149" y="13384"/>
                  </a:lnTo>
                  <a:lnTo>
                    <a:pt x="16937" y="13249"/>
                  </a:lnTo>
                  <a:lnTo>
                    <a:pt x="16744" y="13171"/>
                  </a:lnTo>
                  <a:lnTo>
                    <a:pt x="16512" y="13133"/>
                  </a:lnTo>
                  <a:lnTo>
                    <a:pt x="16299" y="13133"/>
                  </a:lnTo>
                  <a:lnTo>
                    <a:pt x="15932" y="13152"/>
                  </a:lnTo>
                  <a:lnTo>
                    <a:pt x="15759" y="13152"/>
                  </a:lnTo>
                  <a:lnTo>
                    <a:pt x="15662" y="13113"/>
                  </a:lnTo>
                  <a:lnTo>
                    <a:pt x="15508" y="13075"/>
                  </a:lnTo>
                  <a:lnTo>
                    <a:pt x="15121" y="12901"/>
                  </a:lnTo>
                  <a:lnTo>
                    <a:pt x="14754" y="12689"/>
                  </a:lnTo>
                  <a:lnTo>
                    <a:pt x="14542" y="12611"/>
                  </a:lnTo>
                  <a:lnTo>
                    <a:pt x="14233" y="12611"/>
                  </a:lnTo>
                  <a:lnTo>
                    <a:pt x="14059" y="12631"/>
                  </a:lnTo>
                  <a:lnTo>
                    <a:pt x="13885" y="12669"/>
                  </a:lnTo>
                  <a:lnTo>
                    <a:pt x="13692" y="12727"/>
                  </a:lnTo>
                  <a:lnTo>
                    <a:pt x="13499" y="12804"/>
                  </a:lnTo>
                  <a:lnTo>
                    <a:pt x="13074" y="12978"/>
                  </a:lnTo>
                  <a:lnTo>
                    <a:pt x="12920" y="13055"/>
                  </a:lnTo>
                  <a:lnTo>
                    <a:pt x="12765" y="13152"/>
                  </a:lnTo>
                  <a:lnTo>
                    <a:pt x="12456" y="13249"/>
                  </a:lnTo>
                  <a:lnTo>
                    <a:pt x="12167" y="13345"/>
                  </a:lnTo>
                  <a:lnTo>
                    <a:pt x="11877" y="13403"/>
                  </a:lnTo>
                  <a:lnTo>
                    <a:pt x="11626" y="13461"/>
                  </a:lnTo>
                  <a:lnTo>
                    <a:pt x="11375" y="13500"/>
                  </a:lnTo>
                  <a:lnTo>
                    <a:pt x="11124" y="13519"/>
                  </a:lnTo>
                  <a:lnTo>
                    <a:pt x="10911" y="13519"/>
                  </a:lnTo>
                  <a:lnTo>
                    <a:pt x="10699" y="13500"/>
                  </a:lnTo>
                  <a:lnTo>
                    <a:pt x="10448" y="13442"/>
                  </a:lnTo>
                  <a:lnTo>
                    <a:pt x="10197" y="13384"/>
                  </a:lnTo>
                  <a:lnTo>
                    <a:pt x="9946" y="13268"/>
                  </a:lnTo>
                  <a:lnTo>
                    <a:pt x="9714" y="13152"/>
                  </a:lnTo>
                  <a:lnTo>
                    <a:pt x="9463" y="12998"/>
                  </a:lnTo>
                  <a:lnTo>
                    <a:pt x="9231" y="12804"/>
                  </a:lnTo>
                  <a:lnTo>
                    <a:pt x="9000" y="12592"/>
                  </a:lnTo>
                  <a:lnTo>
                    <a:pt x="8768" y="12341"/>
                  </a:lnTo>
                  <a:lnTo>
                    <a:pt x="8555" y="12090"/>
                  </a:lnTo>
                  <a:lnTo>
                    <a:pt x="8343" y="11877"/>
                  </a:lnTo>
                  <a:lnTo>
                    <a:pt x="8034" y="11607"/>
                  </a:lnTo>
                  <a:lnTo>
                    <a:pt x="7744" y="11395"/>
                  </a:lnTo>
                  <a:lnTo>
                    <a:pt x="7629" y="11317"/>
                  </a:lnTo>
                  <a:lnTo>
                    <a:pt x="7493" y="11260"/>
                  </a:lnTo>
                  <a:lnTo>
                    <a:pt x="7377" y="11221"/>
                  </a:lnTo>
                  <a:lnTo>
                    <a:pt x="7262" y="11182"/>
                  </a:lnTo>
                  <a:lnTo>
                    <a:pt x="6933" y="11182"/>
                  </a:lnTo>
                  <a:lnTo>
                    <a:pt x="6779" y="11202"/>
                  </a:lnTo>
                  <a:lnTo>
                    <a:pt x="6644" y="11260"/>
                  </a:lnTo>
                  <a:lnTo>
                    <a:pt x="6354" y="11298"/>
                  </a:lnTo>
                  <a:lnTo>
                    <a:pt x="6084" y="11298"/>
                  </a:lnTo>
                  <a:lnTo>
                    <a:pt x="5871" y="11260"/>
                  </a:lnTo>
                  <a:lnTo>
                    <a:pt x="5678" y="11163"/>
                  </a:lnTo>
                  <a:lnTo>
                    <a:pt x="5524" y="11066"/>
                  </a:lnTo>
                  <a:lnTo>
                    <a:pt x="5408" y="10912"/>
                  </a:lnTo>
                  <a:lnTo>
                    <a:pt x="5273" y="10757"/>
                  </a:lnTo>
                  <a:lnTo>
                    <a:pt x="5118" y="10622"/>
                  </a:lnTo>
                  <a:lnTo>
                    <a:pt x="4944" y="10545"/>
                  </a:lnTo>
                  <a:lnTo>
                    <a:pt x="4770" y="10506"/>
                  </a:lnTo>
                  <a:lnTo>
                    <a:pt x="4616" y="1048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0"/>
            <p:cNvSpPr/>
            <p:nvPr/>
          </p:nvSpPr>
          <p:spPr>
            <a:xfrm>
              <a:off x="1499206" y="3946675"/>
              <a:ext cx="757050" cy="145825"/>
            </a:xfrm>
            <a:custGeom>
              <a:avLst/>
              <a:gdLst/>
              <a:ahLst/>
              <a:cxnLst/>
              <a:rect l="l" t="t" r="r" b="b"/>
              <a:pathLst>
                <a:path w="30282" h="5833" fill="none" extrusionOk="0">
                  <a:moveTo>
                    <a:pt x="8749" y="1854"/>
                  </a:moveTo>
                  <a:lnTo>
                    <a:pt x="8749" y="1854"/>
                  </a:lnTo>
                  <a:lnTo>
                    <a:pt x="8536" y="1603"/>
                  </a:lnTo>
                  <a:lnTo>
                    <a:pt x="8324" y="1390"/>
                  </a:lnTo>
                  <a:lnTo>
                    <a:pt x="8324" y="1390"/>
                  </a:lnTo>
                  <a:lnTo>
                    <a:pt x="8015" y="1120"/>
                  </a:lnTo>
                  <a:lnTo>
                    <a:pt x="7725" y="908"/>
                  </a:lnTo>
                  <a:lnTo>
                    <a:pt x="7610" y="830"/>
                  </a:lnTo>
                  <a:lnTo>
                    <a:pt x="7474" y="773"/>
                  </a:lnTo>
                  <a:lnTo>
                    <a:pt x="7358" y="734"/>
                  </a:lnTo>
                  <a:lnTo>
                    <a:pt x="7243" y="695"/>
                  </a:lnTo>
                  <a:lnTo>
                    <a:pt x="7243" y="695"/>
                  </a:lnTo>
                  <a:lnTo>
                    <a:pt x="7069" y="695"/>
                  </a:lnTo>
                  <a:lnTo>
                    <a:pt x="6914" y="695"/>
                  </a:lnTo>
                  <a:lnTo>
                    <a:pt x="6760" y="715"/>
                  </a:lnTo>
                  <a:lnTo>
                    <a:pt x="6625" y="773"/>
                  </a:lnTo>
                  <a:lnTo>
                    <a:pt x="6625" y="773"/>
                  </a:lnTo>
                  <a:lnTo>
                    <a:pt x="6335" y="811"/>
                  </a:lnTo>
                  <a:lnTo>
                    <a:pt x="6065" y="811"/>
                  </a:lnTo>
                  <a:lnTo>
                    <a:pt x="6065" y="811"/>
                  </a:lnTo>
                  <a:lnTo>
                    <a:pt x="5852" y="773"/>
                  </a:lnTo>
                  <a:lnTo>
                    <a:pt x="5659" y="676"/>
                  </a:lnTo>
                  <a:lnTo>
                    <a:pt x="5505" y="579"/>
                  </a:lnTo>
                  <a:lnTo>
                    <a:pt x="5389" y="425"/>
                  </a:lnTo>
                  <a:lnTo>
                    <a:pt x="5389" y="425"/>
                  </a:lnTo>
                  <a:lnTo>
                    <a:pt x="5254" y="270"/>
                  </a:lnTo>
                  <a:lnTo>
                    <a:pt x="5099" y="135"/>
                  </a:lnTo>
                  <a:lnTo>
                    <a:pt x="4925" y="58"/>
                  </a:lnTo>
                  <a:lnTo>
                    <a:pt x="4751" y="19"/>
                  </a:lnTo>
                  <a:lnTo>
                    <a:pt x="4751" y="19"/>
                  </a:lnTo>
                  <a:lnTo>
                    <a:pt x="4597" y="0"/>
                  </a:lnTo>
                  <a:lnTo>
                    <a:pt x="4442" y="0"/>
                  </a:lnTo>
                  <a:lnTo>
                    <a:pt x="4288" y="0"/>
                  </a:lnTo>
                  <a:lnTo>
                    <a:pt x="4133" y="19"/>
                  </a:lnTo>
                  <a:lnTo>
                    <a:pt x="3979" y="58"/>
                  </a:lnTo>
                  <a:lnTo>
                    <a:pt x="3844" y="97"/>
                  </a:lnTo>
                  <a:lnTo>
                    <a:pt x="3709" y="174"/>
                  </a:lnTo>
                  <a:lnTo>
                    <a:pt x="3554" y="232"/>
                  </a:lnTo>
                  <a:lnTo>
                    <a:pt x="3554" y="232"/>
                  </a:lnTo>
                  <a:lnTo>
                    <a:pt x="3303" y="386"/>
                  </a:lnTo>
                  <a:lnTo>
                    <a:pt x="3071" y="464"/>
                  </a:lnTo>
                  <a:lnTo>
                    <a:pt x="2840" y="502"/>
                  </a:lnTo>
                  <a:lnTo>
                    <a:pt x="2743" y="502"/>
                  </a:lnTo>
                  <a:lnTo>
                    <a:pt x="2646" y="502"/>
                  </a:lnTo>
                  <a:lnTo>
                    <a:pt x="2646" y="502"/>
                  </a:lnTo>
                  <a:lnTo>
                    <a:pt x="2569" y="483"/>
                  </a:lnTo>
                  <a:lnTo>
                    <a:pt x="2492" y="464"/>
                  </a:lnTo>
                  <a:lnTo>
                    <a:pt x="2241" y="348"/>
                  </a:lnTo>
                  <a:lnTo>
                    <a:pt x="2241" y="348"/>
                  </a:lnTo>
                  <a:lnTo>
                    <a:pt x="2106" y="290"/>
                  </a:lnTo>
                  <a:lnTo>
                    <a:pt x="1951" y="232"/>
                  </a:lnTo>
                  <a:lnTo>
                    <a:pt x="1816" y="193"/>
                  </a:lnTo>
                  <a:lnTo>
                    <a:pt x="1681" y="174"/>
                  </a:lnTo>
                  <a:lnTo>
                    <a:pt x="1681" y="174"/>
                  </a:lnTo>
                  <a:lnTo>
                    <a:pt x="1372" y="232"/>
                  </a:lnTo>
                  <a:lnTo>
                    <a:pt x="1082" y="348"/>
                  </a:lnTo>
                  <a:lnTo>
                    <a:pt x="1082" y="348"/>
                  </a:lnTo>
                  <a:lnTo>
                    <a:pt x="1005" y="367"/>
                  </a:lnTo>
                  <a:lnTo>
                    <a:pt x="966" y="386"/>
                  </a:lnTo>
                  <a:lnTo>
                    <a:pt x="966" y="386"/>
                  </a:lnTo>
                  <a:lnTo>
                    <a:pt x="638" y="521"/>
                  </a:lnTo>
                  <a:lnTo>
                    <a:pt x="387" y="676"/>
                  </a:lnTo>
                  <a:lnTo>
                    <a:pt x="290" y="753"/>
                  </a:lnTo>
                  <a:lnTo>
                    <a:pt x="194" y="830"/>
                  </a:lnTo>
                  <a:lnTo>
                    <a:pt x="136" y="908"/>
                  </a:lnTo>
                  <a:lnTo>
                    <a:pt x="78" y="1004"/>
                  </a:lnTo>
                  <a:lnTo>
                    <a:pt x="78" y="1004"/>
                  </a:lnTo>
                  <a:lnTo>
                    <a:pt x="20" y="1178"/>
                  </a:lnTo>
                  <a:lnTo>
                    <a:pt x="1" y="1390"/>
                  </a:lnTo>
                  <a:lnTo>
                    <a:pt x="20" y="1622"/>
                  </a:lnTo>
                  <a:lnTo>
                    <a:pt x="59" y="1873"/>
                  </a:lnTo>
                  <a:lnTo>
                    <a:pt x="59" y="1873"/>
                  </a:lnTo>
                  <a:lnTo>
                    <a:pt x="97" y="2047"/>
                  </a:lnTo>
                  <a:lnTo>
                    <a:pt x="136" y="2202"/>
                  </a:lnTo>
                  <a:lnTo>
                    <a:pt x="213" y="2317"/>
                  </a:lnTo>
                  <a:lnTo>
                    <a:pt x="290" y="2433"/>
                  </a:lnTo>
                  <a:lnTo>
                    <a:pt x="290" y="2433"/>
                  </a:lnTo>
                  <a:lnTo>
                    <a:pt x="348" y="2472"/>
                  </a:lnTo>
                  <a:lnTo>
                    <a:pt x="406" y="2491"/>
                  </a:lnTo>
                  <a:lnTo>
                    <a:pt x="406" y="2491"/>
                  </a:lnTo>
                  <a:lnTo>
                    <a:pt x="561" y="2530"/>
                  </a:lnTo>
                  <a:lnTo>
                    <a:pt x="754" y="2549"/>
                  </a:lnTo>
                  <a:lnTo>
                    <a:pt x="1372" y="2549"/>
                  </a:lnTo>
                  <a:lnTo>
                    <a:pt x="1372" y="2549"/>
                  </a:lnTo>
                  <a:lnTo>
                    <a:pt x="2048" y="2530"/>
                  </a:lnTo>
                  <a:lnTo>
                    <a:pt x="2608" y="2568"/>
                  </a:lnTo>
                  <a:lnTo>
                    <a:pt x="2608" y="2568"/>
                  </a:lnTo>
                  <a:lnTo>
                    <a:pt x="2840" y="2568"/>
                  </a:lnTo>
                  <a:lnTo>
                    <a:pt x="3033" y="2607"/>
                  </a:lnTo>
                  <a:lnTo>
                    <a:pt x="3206" y="2684"/>
                  </a:lnTo>
                  <a:lnTo>
                    <a:pt x="3322" y="2781"/>
                  </a:lnTo>
                  <a:lnTo>
                    <a:pt x="3322" y="2781"/>
                  </a:lnTo>
                  <a:lnTo>
                    <a:pt x="3419" y="2820"/>
                  </a:lnTo>
                  <a:lnTo>
                    <a:pt x="3554" y="2877"/>
                  </a:lnTo>
                  <a:lnTo>
                    <a:pt x="3960" y="2974"/>
                  </a:lnTo>
                  <a:lnTo>
                    <a:pt x="4578" y="3090"/>
                  </a:lnTo>
                  <a:lnTo>
                    <a:pt x="5408" y="3206"/>
                  </a:lnTo>
                  <a:lnTo>
                    <a:pt x="5408" y="3206"/>
                  </a:lnTo>
                  <a:lnTo>
                    <a:pt x="5833" y="3206"/>
                  </a:lnTo>
                  <a:lnTo>
                    <a:pt x="5833" y="3206"/>
                  </a:lnTo>
                  <a:lnTo>
                    <a:pt x="6914" y="3283"/>
                  </a:lnTo>
                  <a:lnTo>
                    <a:pt x="6914" y="3283"/>
                  </a:lnTo>
                  <a:lnTo>
                    <a:pt x="7494" y="3380"/>
                  </a:lnTo>
                  <a:lnTo>
                    <a:pt x="8208" y="3534"/>
                  </a:lnTo>
                  <a:lnTo>
                    <a:pt x="8208" y="3534"/>
                  </a:lnTo>
                  <a:lnTo>
                    <a:pt x="8942" y="3669"/>
                  </a:lnTo>
                  <a:lnTo>
                    <a:pt x="9579" y="3785"/>
                  </a:lnTo>
                  <a:lnTo>
                    <a:pt x="9579" y="3785"/>
                  </a:lnTo>
                  <a:lnTo>
                    <a:pt x="10217" y="3862"/>
                  </a:lnTo>
                  <a:lnTo>
                    <a:pt x="10835" y="3901"/>
                  </a:lnTo>
                  <a:lnTo>
                    <a:pt x="11433" y="3920"/>
                  </a:lnTo>
                  <a:lnTo>
                    <a:pt x="12013" y="3901"/>
                  </a:lnTo>
                  <a:lnTo>
                    <a:pt x="12013" y="3901"/>
                  </a:lnTo>
                  <a:lnTo>
                    <a:pt x="12322" y="3901"/>
                  </a:lnTo>
                  <a:lnTo>
                    <a:pt x="12669" y="3901"/>
                  </a:lnTo>
                  <a:lnTo>
                    <a:pt x="13519" y="3959"/>
                  </a:lnTo>
                  <a:lnTo>
                    <a:pt x="14562" y="4055"/>
                  </a:lnTo>
                  <a:lnTo>
                    <a:pt x="15798" y="4210"/>
                  </a:lnTo>
                  <a:lnTo>
                    <a:pt x="15798" y="4210"/>
                  </a:lnTo>
                  <a:lnTo>
                    <a:pt x="16029" y="4229"/>
                  </a:lnTo>
                  <a:lnTo>
                    <a:pt x="16280" y="4229"/>
                  </a:lnTo>
                  <a:lnTo>
                    <a:pt x="16531" y="4229"/>
                  </a:lnTo>
                  <a:lnTo>
                    <a:pt x="16782" y="4210"/>
                  </a:lnTo>
                  <a:lnTo>
                    <a:pt x="16782" y="4210"/>
                  </a:lnTo>
                  <a:lnTo>
                    <a:pt x="17053" y="4191"/>
                  </a:lnTo>
                  <a:lnTo>
                    <a:pt x="17343" y="4191"/>
                  </a:lnTo>
                  <a:lnTo>
                    <a:pt x="17651" y="4210"/>
                  </a:lnTo>
                  <a:lnTo>
                    <a:pt x="17999" y="4249"/>
                  </a:lnTo>
                  <a:lnTo>
                    <a:pt x="17999" y="4249"/>
                  </a:lnTo>
                  <a:lnTo>
                    <a:pt x="18424" y="4326"/>
                  </a:lnTo>
                  <a:lnTo>
                    <a:pt x="18926" y="4461"/>
                  </a:lnTo>
                  <a:lnTo>
                    <a:pt x="18926" y="4461"/>
                  </a:lnTo>
                  <a:lnTo>
                    <a:pt x="19370" y="4577"/>
                  </a:lnTo>
                  <a:lnTo>
                    <a:pt x="19756" y="4635"/>
                  </a:lnTo>
                  <a:lnTo>
                    <a:pt x="19756" y="4635"/>
                  </a:lnTo>
                  <a:lnTo>
                    <a:pt x="19892" y="4654"/>
                  </a:lnTo>
                  <a:lnTo>
                    <a:pt x="20046" y="4654"/>
                  </a:lnTo>
                  <a:lnTo>
                    <a:pt x="20220" y="4654"/>
                  </a:lnTo>
                  <a:lnTo>
                    <a:pt x="20394" y="4616"/>
                  </a:lnTo>
                  <a:lnTo>
                    <a:pt x="20394" y="4616"/>
                  </a:lnTo>
                  <a:lnTo>
                    <a:pt x="20606" y="4596"/>
                  </a:lnTo>
                  <a:lnTo>
                    <a:pt x="20857" y="4596"/>
                  </a:lnTo>
                  <a:lnTo>
                    <a:pt x="21128" y="4596"/>
                  </a:lnTo>
                  <a:lnTo>
                    <a:pt x="21437" y="4635"/>
                  </a:lnTo>
                  <a:lnTo>
                    <a:pt x="21437" y="4635"/>
                  </a:lnTo>
                  <a:lnTo>
                    <a:pt x="21823" y="4712"/>
                  </a:lnTo>
                  <a:lnTo>
                    <a:pt x="22248" y="4809"/>
                  </a:lnTo>
                  <a:lnTo>
                    <a:pt x="22692" y="4963"/>
                  </a:lnTo>
                  <a:lnTo>
                    <a:pt x="23194" y="5156"/>
                  </a:lnTo>
                  <a:lnTo>
                    <a:pt x="23194" y="5156"/>
                  </a:lnTo>
                  <a:lnTo>
                    <a:pt x="23657" y="5330"/>
                  </a:lnTo>
                  <a:lnTo>
                    <a:pt x="24024" y="5465"/>
                  </a:lnTo>
                  <a:lnTo>
                    <a:pt x="24333" y="5562"/>
                  </a:lnTo>
                  <a:lnTo>
                    <a:pt x="24546" y="5600"/>
                  </a:lnTo>
                  <a:lnTo>
                    <a:pt x="24546" y="5600"/>
                  </a:lnTo>
                  <a:lnTo>
                    <a:pt x="25086" y="5620"/>
                  </a:lnTo>
                  <a:lnTo>
                    <a:pt x="26149" y="5581"/>
                  </a:lnTo>
                  <a:lnTo>
                    <a:pt x="26149" y="5581"/>
                  </a:lnTo>
                  <a:lnTo>
                    <a:pt x="26689" y="5562"/>
                  </a:lnTo>
                  <a:lnTo>
                    <a:pt x="27172" y="5581"/>
                  </a:lnTo>
                  <a:lnTo>
                    <a:pt x="27578" y="5639"/>
                  </a:lnTo>
                  <a:lnTo>
                    <a:pt x="27771" y="5678"/>
                  </a:lnTo>
                  <a:lnTo>
                    <a:pt x="27925" y="5716"/>
                  </a:lnTo>
                  <a:lnTo>
                    <a:pt x="27925" y="5716"/>
                  </a:lnTo>
                  <a:lnTo>
                    <a:pt x="28118" y="5774"/>
                  </a:lnTo>
                  <a:lnTo>
                    <a:pt x="28292" y="5813"/>
                  </a:lnTo>
                  <a:lnTo>
                    <a:pt x="28485" y="5832"/>
                  </a:lnTo>
                  <a:lnTo>
                    <a:pt x="28678" y="5832"/>
                  </a:lnTo>
                  <a:lnTo>
                    <a:pt x="28852" y="5813"/>
                  </a:lnTo>
                  <a:lnTo>
                    <a:pt x="29045" y="5774"/>
                  </a:lnTo>
                  <a:lnTo>
                    <a:pt x="29238" y="5736"/>
                  </a:lnTo>
                  <a:lnTo>
                    <a:pt x="29432" y="5678"/>
                  </a:lnTo>
                  <a:lnTo>
                    <a:pt x="29432" y="5678"/>
                  </a:lnTo>
                  <a:lnTo>
                    <a:pt x="29740" y="5542"/>
                  </a:lnTo>
                  <a:lnTo>
                    <a:pt x="29740" y="5542"/>
                  </a:lnTo>
                  <a:lnTo>
                    <a:pt x="29856" y="5465"/>
                  </a:lnTo>
                  <a:lnTo>
                    <a:pt x="29953" y="5369"/>
                  </a:lnTo>
                  <a:lnTo>
                    <a:pt x="30049" y="5291"/>
                  </a:lnTo>
                  <a:lnTo>
                    <a:pt x="30107" y="5195"/>
                  </a:lnTo>
                  <a:lnTo>
                    <a:pt x="30165" y="5079"/>
                  </a:lnTo>
                  <a:lnTo>
                    <a:pt x="30223" y="4982"/>
                  </a:lnTo>
                  <a:lnTo>
                    <a:pt x="30262" y="4847"/>
                  </a:lnTo>
                  <a:lnTo>
                    <a:pt x="30281" y="4731"/>
                  </a:lnTo>
                  <a:lnTo>
                    <a:pt x="30281" y="4731"/>
                  </a:lnTo>
                  <a:lnTo>
                    <a:pt x="30281" y="4654"/>
                  </a:lnTo>
                  <a:lnTo>
                    <a:pt x="30281" y="4558"/>
                  </a:lnTo>
                  <a:lnTo>
                    <a:pt x="30243" y="4480"/>
                  </a:lnTo>
                  <a:lnTo>
                    <a:pt x="30204" y="4403"/>
                  </a:lnTo>
                  <a:lnTo>
                    <a:pt x="30165" y="4326"/>
                  </a:lnTo>
                  <a:lnTo>
                    <a:pt x="30088" y="4249"/>
                  </a:lnTo>
                  <a:lnTo>
                    <a:pt x="29914" y="4094"/>
                  </a:lnTo>
                  <a:lnTo>
                    <a:pt x="29914" y="4094"/>
                  </a:lnTo>
                  <a:lnTo>
                    <a:pt x="29470" y="3804"/>
                  </a:lnTo>
                  <a:lnTo>
                    <a:pt x="29470" y="3804"/>
                  </a:lnTo>
                  <a:lnTo>
                    <a:pt x="29238" y="3611"/>
                  </a:lnTo>
                  <a:lnTo>
                    <a:pt x="29238" y="3611"/>
                  </a:lnTo>
                  <a:lnTo>
                    <a:pt x="29084" y="3360"/>
                  </a:lnTo>
                  <a:lnTo>
                    <a:pt x="28814" y="2897"/>
                  </a:lnTo>
                  <a:lnTo>
                    <a:pt x="28814" y="2897"/>
                  </a:lnTo>
                  <a:lnTo>
                    <a:pt x="28756" y="2820"/>
                  </a:lnTo>
                  <a:lnTo>
                    <a:pt x="28698" y="2762"/>
                  </a:lnTo>
                  <a:lnTo>
                    <a:pt x="28620" y="2704"/>
                  </a:lnTo>
                  <a:lnTo>
                    <a:pt x="28524" y="2665"/>
                  </a:lnTo>
                  <a:lnTo>
                    <a:pt x="28311" y="2588"/>
                  </a:lnTo>
                  <a:lnTo>
                    <a:pt x="28022" y="2530"/>
                  </a:lnTo>
                  <a:lnTo>
                    <a:pt x="28022" y="2530"/>
                  </a:lnTo>
                  <a:lnTo>
                    <a:pt x="27964" y="2530"/>
                  </a:lnTo>
                  <a:lnTo>
                    <a:pt x="27906" y="2530"/>
                  </a:lnTo>
                  <a:lnTo>
                    <a:pt x="27751" y="2588"/>
                  </a:lnTo>
                  <a:lnTo>
                    <a:pt x="27597" y="2704"/>
                  </a:lnTo>
                  <a:lnTo>
                    <a:pt x="27423" y="2858"/>
                  </a:lnTo>
                  <a:lnTo>
                    <a:pt x="27423" y="2858"/>
                  </a:lnTo>
                  <a:lnTo>
                    <a:pt x="27327" y="2955"/>
                  </a:lnTo>
                  <a:lnTo>
                    <a:pt x="27191" y="3013"/>
                  </a:lnTo>
                  <a:lnTo>
                    <a:pt x="27076" y="3071"/>
                  </a:lnTo>
                  <a:lnTo>
                    <a:pt x="26921" y="3109"/>
                  </a:lnTo>
                  <a:lnTo>
                    <a:pt x="26767" y="3148"/>
                  </a:lnTo>
                  <a:lnTo>
                    <a:pt x="26593" y="3148"/>
                  </a:lnTo>
                  <a:lnTo>
                    <a:pt x="26400" y="3148"/>
                  </a:lnTo>
                  <a:lnTo>
                    <a:pt x="26206" y="3129"/>
                  </a:lnTo>
                  <a:lnTo>
                    <a:pt x="26206" y="3129"/>
                  </a:lnTo>
                  <a:lnTo>
                    <a:pt x="26052" y="3109"/>
                  </a:lnTo>
                  <a:lnTo>
                    <a:pt x="25898" y="3129"/>
                  </a:lnTo>
                  <a:lnTo>
                    <a:pt x="25762" y="3167"/>
                  </a:lnTo>
                  <a:lnTo>
                    <a:pt x="25627" y="3225"/>
                  </a:lnTo>
                  <a:lnTo>
                    <a:pt x="25511" y="3302"/>
                  </a:lnTo>
                  <a:lnTo>
                    <a:pt x="25395" y="3399"/>
                  </a:lnTo>
                  <a:lnTo>
                    <a:pt x="25280" y="3515"/>
                  </a:lnTo>
                  <a:lnTo>
                    <a:pt x="25164" y="3650"/>
                  </a:lnTo>
                  <a:lnTo>
                    <a:pt x="25164" y="3650"/>
                  </a:lnTo>
                  <a:lnTo>
                    <a:pt x="25144" y="3689"/>
                  </a:lnTo>
                  <a:lnTo>
                    <a:pt x="25144" y="3689"/>
                  </a:lnTo>
                  <a:lnTo>
                    <a:pt x="25028" y="3843"/>
                  </a:lnTo>
                  <a:lnTo>
                    <a:pt x="24932" y="3959"/>
                  </a:lnTo>
                  <a:lnTo>
                    <a:pt x="24797" y="4055"/>
                  </a:lnTo>
                  <a:lnTo>
                    <a:pt x="24681" y="4133"/>
                  </a:lnTo>
                  <a:lnTo>
                    <a:pt x="24546" y="4191"/>
                  </a:lnTo>
                  <a:lnTo>
                    <a:pt x="24411" y="4229"/>
                  </a:lnTo>
                  <a:lnTo>
                    <a:pt x="24256" y="4229"/>
                  </a:lnTo>
                  <a:lnTo>
                    <a:pt x="24102" y="4229"/>
                  </a:lnTo>
                  <a:lnTo>
                    <a:pt x="24102" y="4229"/>
                  </a:lnTo>
                  <a:lnTo>
                    <a:pt x="23966" y="4229"/>
                  </a:lnTo>
                  <a:lnTo>
                    <a:pt x="23966" y="4229"/>
                  </a:lnTo>
                  <a:lnTo>
                    <a:pt x="24102" y="4229"/>
                  </a:lnTo>
                  <a:lnTo>
                    <a:pt x="24102" y="4229"/>
                  </a:lnTo>
                  <a:lnTo>
                    <a:pt x="24256" y="4229"/>
                  </a:lnTo>
                  <a:lnTo>
                    <a:pt x="24411" y="4229"/>
                  </a:lnTo>
                  <a:lnTo>
                    <a:pt x="24546" y="4191"/>
                  </a:lnTo>
                  <a:lnTo>
                    <a:pt x="24681" y="4133"/>
                  </a:lnTo>
                  <a:lnTo>
                    <a:pt x="24797" y="4055"/>
                  </a:lnTo>
                  <a:lnTo>
                    <a:pt x="24932" y="3959"/>
                  </a:lnTo>
                  <a:lnTo>
                    <a:pt x="25028" y="3843"/>
                  </a:lnTo>
                  <a:lnTo>
                    <a:pt x="25144" y="3689"/>
                  </a:lnTo>
                  <a:lnTo>
                    <a:pt x="25144" y="3689"/>
                  </a:lnTo>
                  <a:lnTo>
                    <a:pt x="25164" y="3650"/>
                  </a:lnTo>
                  <a:lnTo>
                    <a:pt x="25164" y="3650"/>
                  </a:lnTo>
                  <a:lnTo>
                    <a:pt x="25009" y="3592"/>
                  </a:lnTo>
                  <a:lnTo>
                    <a:pt x="24797" y="3534"/>
                  </a:lnTo>
                  <a:lnTo>
                    <a:pt x="24217" y="3418"/>
                  </a:lnTo>
                  <a:lnTo>
                    <a:pt x="24217" y="3418"/>
                  </a:lnTo>
                  <a:lnTo>
                    <a:pt x="23754" y="3341"/>
                  </a:lnTo>
                  <a:lnTo>
                    <a:pt x="23348" y="3302"/>
                  </a:lnTo>
                  <a:lnTo>
                    <a:pt x="23059" y="3283"/>
                  </a:lnTo>
                  <a:lnTo>
                    <a:pt x="22846" y="3302"/>
                  </a:lnTo>
                  <a:lnTo>
                    <a:pt x="22846" y="3302"/>
                  </a:lnTo>
                  <a:lnTo>
                    <a:pt x="22750" y="3322"/>
                  </a:lnTo>
                  <a:lnTo>
                    <a:pt x="22653" y="3322"/>
                  </a:lnTo>
                  <a:lnTo>
                    <a:pt x="22421" y="3283"/>
                  </a:lnTo>
                  <a:lnTo>
                    <a:pt x="22132" y="3186"/>
                  </a:lnTo>
                  <a:lnTo>
                    <a:pt x="21784" y="3051"/>
                  </a:lnTo>
                  <a:lnTo>
                    <a:pt x="21784" y="3051"/>
                  </a:lnTo>
                  <a:lnTo>
                    <a:pt x="21552" y="2974"/>
                  </a:lnTo>
                  <a:lnTo>
                    <a:pt x="21282" y="2935"/>
                  </a:lnTo>
                  <a:lnTo>
                    <a:pt x="20954" y="2897"/>
                  </a:lnTo>
                  <a:lnTo>
                    <a:pt x="20568" y="2858"/>
                  </a:lnTo>
                  <a:lnTo>
                    <a:pt x="20123" y="2839"/>
                  </a:lnTo>
                  <a:lnTo>
                    <a:pt x="19641" y="2839"/>
                  </a:lnTo>
                  <a:lnTo>
                    <a:pt x="19081" y="2858"/>
                  </a:lnTo>
                  <a:lnTo>
                    <a:pt x="18482" y="2897"/>
                  </a:lnTo>
                  <a:lnTo>
                    <a:pt x="18482" y="2897"/>
                  </a:lnTo>
                  <a:lnTo>
                    <a:pt x="18076" y="2935"/>
                  </a:lnTo>
                  <a:lnTo>
                    <a:pt x="17343" y="3051"/>
                  </a:lnTo>
                  <a:lnTo>
                    <a:pt x="17343" y="3051"/>
                  </a:lnTo>
                  <a:lnTo>
                    <a:pt x="17767" y="3264"/>
                  </a:lnTo>
                  <a:lnTo>
                    <a:pt x="18327" y="3495"/>
                  </a:lnTo>
                  <a:lnTo>
                    <a:pt x="18327" y="3495"/>
                  </a:lnTo>
                  <a:lnTo>
                    <a:pt x="17767" y="3264"/>
                  </a:lnTo>
                  <a:lnTo>
                    <a:pt x="17343" y="3051"/>
                  </a:lnTo>
                  <a:lnTo>
                    <a:pt x="17343" y="3051"/>
                  </a:lnTo>
                  <a:lnTo>
                    <a:pt x="17130" y="2897"/>
                  </a:lnTo>
                  <a:lnTo>
                    <a:pt x="17130" y="2897"/>
                  </a:lnTo>
                  <a:lnTo>
                    <a:pt x="16918" y="2762"/>
                  </a:lnTo>
                  <a:lnTo>
                    <a:pt x="16725" y="2684"/>
                  </a:lnTo>
                  <a:lnTo>
                    <a:pt x="16493" y="2646"/>
                  </a:lnTo>
                  <a:lnTo>
                    <a:pt x="16280" y="2646"/>
                  </a:lnTo>
                  <a:lnTo>
                    <a:pt x="16280" y="2646"/>
                  </a:lnTo>
                  <a:lnTo>
                    <a:pt x="15913" y="2665"/>
                  </a:lnTo>
                  <a:lnTo>
                    <a:pt x="15740" y="2665"/>
                  </a:lnTo>
                  <a:lnTo>
                    <a:pt x="15740" y="2665"/>
                  </a:lnTo>
                  <a:lnTo>
                    <a:pt x="15643" y="2626"/>
                  </a:lnTo>
                  <a:lnTo>
                    <a:pt x="15489" y="2588"/>
                  </a:lnTo>
                  <a:lnTo>
                    <a:pt x="15102" y="2414"/>
                  </a:lnTo>
                  <a:lnTo>
                    <a:pt x="15102" y="2414"/>
                  </a:lnTo>
                  <a:lnTo>
                    <a:pt x="14735" y="2202"/>
                  </a:lnTo>
                  <a:lnTo>
                    <a:pt x="14523" y="2124"/>
                  </a:lnTo>
                  <a:lnTo>
                    <a:pt x="14523" y="2124"/>
                  </a:lnTo>
                  <a:lnTo>
                    <a:pt x="14369" y="2124"/>
                  </a:lnTo>
                  <a:lnTo>
                    <a:pt x="14214" y="2124"/>
                  </a:lnTo>
                  <a:lnTo>
                    <a:pt x="14040" y="2144"/>
                  </a:lnTo>
                  <a:lnTo>
                    <a:pt x="13866" y="2182"/>
                  </a:lnTo>
                  <a:lnTo>
                    <a:pt x="13673" y="2240"/>
                  </a:lnTo>
                  <a:lnTo>
                    <a:pt x="13480" y="2317"/>
                  </a:lnTo>
                  <a:lnTo>
                    <a:pt x="13055" y="2491"/>
                  </a:lnTo>
                  <a:lnTo>
                    <a:pt x="13055" y="2491"/>
                  </a:lnTo>
                  <a:lnTo>
                    <a:pt x="12901" y="2568"/>
                  </a:lnTo>
                  <a:lnTo>
                    <a:pt x="12746" y="2665"/>
                  </a:lnTo>
                  <a:lnTo>
                    <a:pt x="12746" y="2665"/>
                  </a:lnTo>
                  <a:lnTo>
                    <a:pt x="12437" y="2762"/>
                  </a:lnTo>
                  <a:lnTo>
                    <a:pt x="12148" y="2858"/>
                  </a:lnTo>
                  <a:lnTo>
                    <a:pt x="11858" y="2916"/>
                  </a:lnTo>
                  <a:lnTo>
                    <a:pt x="11607" y="2974"/>
                  </a:lnTo>
                  <a:lnTo>
                    <a:pt x="11356" y="3013"/>
                  </a:lnTo>
                  <a:lnTo>
                    <a:pt x="11105" y="3032"/>
                  </a:lnTo>
                  <a:lnTo>
                    <a:pt x="10892" y="3032"/>
                  </a:lnTo>
                  <a:lnTo>
                    <a:pt x="10680" y="3013"/>
                  </a:lnTo>
                  <a:lnTo>
                    <a:pt x="10680" y="3013"/>
                  </a:lnTo>
                  <a:lnTo>
                    <a:pt x="10429" y="2955"/>
                  </a:lnTo>
                  <a:lnTo>
                    <a:pt x="10178" y="2897"/>
                  </a:lnTo>
                  <a:lnTo>
                    <a:pt x="9927" y="2781"/>
                  </a:lnTo>
                  <a:lnTo>
                    <a:pt x="9695" y="2665"/>
                  </a:lnTo>
                  <a:lnTo>
                    <a:pt x="9444" y="2511"/>
                  </a:lnTo>
                  <a:lnTo>
                    <a:pt x="9212" y="2317"/>
                  </a:lnTo>
                  <a:lnTo>
                    <a:pt x="8981" y="2105"/>
                  </a:lnTo>
                  <a:lnTo>
                    <a:pt x="8749" y="18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0"/>
            <p:cNvSpPr/>
            <p:nvPr/>
          </p:nvSpPr>
          <p:spPr>
            <a:xfrm>
              <a:off x="1504031" y="3684500"/>
              <a:ext cx="316750" cy="71000"/>
            </a:xfrm>
            <a:custGeom>
              <a:avLst/>
              <a:gdLst/>
              <a:ahLst/>
              <a:cxnLst/>
              <a:rect l="l" t="t" r="r" b="b"/>
              <a:pathLst>
                <a:path w="12670" h="2840" fill="none" extrusionOk="0">
                  <a:moveTo>
                    <a:pt x="12457" y="1932"/>
                  </a:moveTo>
                  <a:lnTo>
                    <a:pt x="12457" y="1932"/>
                  </a:lnTo>
                  <a:lnTo>
                    <a:pt x="12573" y="1720"/>
                  </a:lnTo>
                  <a:lnTo>
                    <a:pt x="12669" y="1546"/>
                  </a:lnTo>
                  <a:lnTo>
                    <a:pt x="12669" y="1546"/>
                  </a:lnTo>
                  <a:lnTo>
                    <a:pt x="9637" y="1217"/>
                  </a:lnTo>
                  <a:lnTo>
                    <a:pt x="6953" y="908"/>
                  </a:lnTo>
                  <a:lnTo>
                    <a:pt x="4578" y="600"/>
                  </a:lnTo>
                  <a:lnTo>
                    <a:pt x="2531" y="291"/>
                  </a:lnTo>
                  <a:lnTo>
                    <a:pt x="2531" y="291"/>
                  </a:lnTo>
                  <a:lnTo>
                    <a:pt x="1893" y="175"/>
                  </a:lnTo>
                  <a:lnTo>
                    <a:pt x="1218" y="78"/>
                  </a:lnTo>
                  <a:lnTo>
                    <a:pt x="1218" y="78"/>
                  </a:lnTo>
                  <a:lnTo>
                    <a:pt x="1121" y="59"/>
                  </a:lnTo>
                  <a:lnTo>
                    <a:pt x="1044" y="1"/>
                  </a:lnTo>
                  <a:lnTo>
                    <a:pt x="1044" y="1"/>
                  </a:lnTo>
                  <a:lnTo>
                    <a:pt x="793" y="117"/>
                  </a:lnTo>
                  <a:lnTo>
                    <a:pt x="600" y="233"/>
                  </a:lnTo>
                  <a:lnTo>
                    <a:pt x="445" y="348"/>
                  </a:lnTo>
                  <a:lnTo>
                    <a:pt x="329" y="464"/>
                  </a:lnTo>
                  <a:lnTo>
                    <a:pt x="329" y="464"/>
                  </a:lnTo>
                  <a:lnTo>
                    <a:pt x="213" y="580"/>
                  </a:lnTo>
                  <a:lnTo>
                    <a:pt x="136" y="754"/>
                  </a:lnTo>
                  <a:lnTo>
                    <a:pt x="78" y="947"/>
                  </a:lnTo>
                  <a:lnTo>
                    <a:pt x="20" y="1198"/>
                  </a:lnTo>
                  <a:lnTo>
                    <a:pt x="20" y="1198"/>
                  </a:lnTo>
                  <a:lnTo>
                    <a:pt x="1" y="1430"/>
                  </a:lnTo>
                  <a:lnTo>
                    <a:pt x="1" y="1604"/>
                  </a:lnTo>
                  <a:lnTo>
                    <a:pt x="40" y="1739"/>
                  </a:lnTo>
                  <a:lnTo>
                    <a:pt x="59" y="1778"/>
                  </a:lnTo>
                  <a:lnTo>
                    <a:pt x="97" y="1816"/>
                  </a:lnTo>
                  <a:lnTo>
                    <a:pt x="97" y="1816"/>
                  </a:lnTo>
                  <a:lnTo>
                    <a:pt x="136" y="1855"/>
                  </a:lnTo>
                  <a:lnTo>
                    <a:pt x="213" y="1893"/>
                  </a:lnTo>
                  <a:lnTo>
                    <a:pt x="329" y="1932"/>
                  </a:lnTo>
                  <a:lnTo>
                    <a:pt x="484" y="1951"/>
                  </a:lnTo>
                  <a:lnTo>
                    <a:pt x="484" y="1951"/>
                  </a:lnTo>
                  <a:lnTo>
                    <a:pt x="696" y="1951"/>
                  </a:lnTo>
                  <a:lnTo>
                    <a:pt x="696" y="1951"/>
                  </a:lnTo>
                  <a:lnTo>
                    <a:pt x="870" y="1913"/>
                  </a:lnTo>
                  <a:lnTo>
                    <a:pt x="1082" y="1835"/>
                  </a:lnTo>
                  <a:lnTo>
                    <a:pt x="1333" y="1720"/>
                  </a:lnTo>
                  <a:lnTo>
                    <a:pt x="1623" y="1565"/>
                  </a:lnTo>
                  <a:lnTo>
                    <a:pt x="1623" y="1565"/>
                  </a:lnTo>
                  <a:lnTo>
                    <a:pt x="1971" y="1391"/>
                  </a:lnTo>
                  <a:lnTo>
                    <a:pt x="2299" y="1256"/>
                  </a:lnTo>
                  <a:lnTo>
                    <a:pt x="2434" y="1217"/>
                  </a:lnTo>
                  <a:lnTo>
                    <a:pt x="2569" y="1198"/>
                  </a:lnTo>
                  <a:lnTo>
                    <a:pt x="2705" y="1179"/>
                  </a:lnTo>
                  <a:lnTo>
                    <a:pt x="2820" y="1198"/>
                  </a:lnTo>
                  <a:lnTo>
                    <a:pt x="2820" y="1198"/>
                  </a:lnTo>
                  <a:lnTo>
                    <a:pt x="2956" y="1217"/>
                  </a:lnTo>
                  <a:lnTo>
                    <a:pt x="3091" y="1256"/>
                  </a:lnTo>
                  <a:lnTo>
                    <a:pt x="3207" y="1333"/>
                  </a:lnTo>
                  <a:lnTo>
                    <a:pt x="3342" y="1411"/>
                  </a:lnTo>
                  <a:lnTo>
                    <a:pt x="3458" y="1507"/>
                  </a:lnTo>
                  <a:lnTo>
                    <a:pt x="3574" y="1623"/>
                  </a:lnTo>
                  <a:lnTo>
                    <a:pt x="3670" y="1778"/>
                  </a:lnTo>
                  <a:lnTo>
                    <a:pt x="3786" y="1932"/>
                  </a:lnTo>
                  <a:lnTo>
                    <a:pt x="3786" y="1932"/>
                  </a:lnTo>
                  <a:lnTo>
                    <a:pt x="3979" y="2241"/>
                  </a:lnTo>
                  <a:lnTo>
                    <a:pt x="4076" y="2357"/>
                  </a:lnTo>
                  <a:lnTo>
                    <a:pt x="4172" y="2453"/>
                  </a:lnTo>
                  <a:lnTo>
                    <a:pt x="4288" y="2550"/>
                  </a:lnTo>
                  <a:lnTo>
                    <a:pt x="4385" y="2608"/>
                  </a:lnTo>
                  <a:lnTo>
                    <a:pt x="4481" y="2647"/>
                  </a:lnTo>
                  <a:lnTo>
                    <a:pt x="4597" y="2666"/>
                  </a:lnTo>
                  <a:lnTo>
                    <a:pt x="4597" y="2666"/>
                  </a:lnTo>
                  <a:lnTo>
                    <a:pt x="4655" y="2666"/>
                  </a:lnTo>
                  <a:lnTo>
                    <a:pt x="4732" y="2647"/>
                  </a:lnTo>
                  <a:lnTo>
                    <a:pt x="4945" y="2589"/>
                  </a:lnTo>
                  <a:lnTo>
                    <a:pt x="5234" y="2434"/>
                  </a:lnTo>
                  <a:lnTo>
                    <a:pt x="5601" y="2222"/>
                  </a:lnTo>
                  <a:lnTo>
                    <a:pt x="5601" y="2222"/>
                  </a:lnTo>
                  <a:lnTo>
                    <a:pt x="5794" y="2106"/>
                  </a:lnTo>
                  <a:lnTo>
                    <a:pt x="5987" y="2009"/>
                  </a:lnTo>
                  <a:lnTo>
                    <a:pt x="6161" y="1932"/>
                  </a:lnTo>
                  <a:lnTo>
                    <a:pt x="6354" y="1874"/>
                  </a:lnTo>
                  <a:lnTo>
                    <a:pt x="6528" y="1835"/>
                  </a:lnTo>
                  <a:lnTo>
                    <a:pt x="6721" y="1797"/>
                  </a:lnTo>
                  <a:lnTo>
                    <a:pt x="6895" y="1797"/>
                  </a:lnTo>
                  <a:lnTo>
                    <a:pt x="7069" y="1816"/>
                  </a:lnTo>
                  <a:lnTo>
                    <a:pt x="7069" y="1816"/>
                  </a:lnTo>
                  <a:lnTo>
                    <a:pt x="7185" y="1835"/>
                  </a:lnTo>
                  <a:lnTo>
                    <a:pt x="7281" y="1874"/>
                  </a:lnTo>
                  <a:lnTo>
                    <a:pt x="7474" y="1971"/>
                  </a:lnTo>
                  <a:lnTo>
                    <a:pt x="7668" y="2125"/>
                  </a:lnTo>
                  <a:lnTo>
                    <a:pt x="7841" y="2318"/>
                  </a:lnTo>
                  <a:lnTo>
                    <a:pt x="7841" y="2318"/>
                  </a:lnTo>
                  <a:lnTo>
                    <a:pt x="7977" y="2531"/>
                  </a:lnTo>
                  <a:lnTo>
                    <a:pt x="8131" y="2685"/>
                  </a:lnTo>
                  <a:lnTo>
                    <a:pt x="8286" y="2782"/>
                  </a:lnTo>
                  <a:lnTo>
                    <a:pt x="8363" y="2801"/>
                  </a:lnTo>
                  <a:lnTo>
                    <a:pt x="8440" y="2820"/>
                  </a:lnTo>
                  <a:lnTo>
                    <a:pt x="8440" y="2820"/>
                  </a:lnTo>
                  <a:lnTo>
                    <a:pt x="8556" y="2840"/>
                  </a:lnTo>
                  <a:lnTo>
                    <a:pt x="8672" y="2840"/>
                  </a:lnTo>
                  <a:lnTo>
                    <a:pt x="8768" y="2820"/>
                  </a:lnTo>
                  <a:lnTo>
                    <a:pt x="8884" y="2801"/>
                  </a:lnTo>
                  <a:lnTo>
                    <a:pt x="9000" y="2762"/>
                  </a:lnTo>
                  <a:lnTo>
                    <a:pt x="9097" y="2704"/>
                  </a:lnTo>
                  <a:lnTo>
                    <a:pt x="9309" y="2569"/>
                  </a:lnTo>
                  <a:lnTo>
                    <a:pt x="9309" y="2569"/>
                  </a:lnTo>
                  <a:lnTo>
                    <a:pt x="9521" y="2434"/>
                  </a:lnTo>
                  <a:lnTo>
                    <a:pt x="9753" y="2338"/>
                  </a:lnTo>
                  <a:lnTo>
                    <a:pt x="9985" y="2299"/>
                  </a:lnTo>
                  <a:lnTo>
                    <a:pt x="10217" y="2299"/>
                  </a:lnTo>
                  <a:lnTo>
                    <a:pt x="10217" y="2299"/>
                  </a:lnTo>
                  <a:lnTo>
                    <a:pt x="10333" y="2338"/>
                  </a:lnTo>
                  <a:lnTo>
                    <a:pt x="10468" y="2376"/>
                  </a:lnTo>
                  <a:lnTo>
                    <a:pt x="10622" y="2453"/>
                  </a:lnTo>
                  <a:lnTo>
                    <a:pt x="10757" y="2531"/>
                  </a:lnTo>
                  <a:lnTo>
                    <a:pt x="10757" y="2531"/>
                  </a:lnTo>
                  <a:lnTo>
                    <a:pt x="11008" y="2647"/>
                  </a:lnTo>
                  <a:lnTo>
                    <a:pt x="11105" y="2685"/>
                  </a:lnTo>
                  <a:lnTo>
                    <a:pt x="11202" y="2704"/>
                  </a:lnTo>
                  <a:lnTo>
                    <a:pt x="11202" y="2704"/>
                  </a:lnTo>
                  <a:lnTo>
                    <a:pt x="11433" y="2724"/>
                  </a:lnTo>
                  <a:lnTo>
                    <a:pt x="11626" y="2724"/>
                  </a:lnTo>
                  <a:lnTo>
                    <a:pt x="11820" y="2666"/>
                  </a:lnTo>
                  <a:lnTo>
                    <a:pt x="11993" y="2589"/>
                  </a:lnTo>
                  <a:lnTo>
                    <a:pt x="12129" y="2473"/>
                  </a:lnTo>
                  <a:lnTo>
                    <a:pt x="12264" y="2318"/>
                  </a:lnTo>
                  <a:lnTo>
                    <a:pt x="12380" y="2144"/>
                  </a:lnTo>
                  <a:lnTo>
                    <a:pt x="12457" y="19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0"/>
            <p:cNvSpPr/>
            <p:nvPr/>
          </p:nvSpPr>
          <p:spPr>
            <a:xfrm>
              <a:off x="1498731" y="3772375"/>
              <a:ext cx="786475" cy="150175"/>
            </a:xfrm>
            <a:custGeom>
              <a:avLst/>
              <a:gdLst/>
              <a:ahLst/>
              <a:cxnLst/>
              <a:rect l="l" t="t" r="r" b="b"/>
              <a:pathLst>
                <a:path w="31459" h="6007" fill="none" extrusionOk="0">
                  <a:moveTo>
                    <a:pt x="19640" y="2627"/>
                  </a:moveTo>
                  <a:lnTo>
                    <a:pt x="19640" y="2627"/>
                  </a:lnTo>
                  <a:lnTo>
                    <a:pt x="19582" y="2994"/>
                  </a:lnTo>
                  <a:lnTo>
                    <a:pt x="19582" y="2994"/>
                  </a:lnTo>
                  <a:lnTo>
                    <a:pt x="16454" y="2337"/>
                  </a:lnTo>
                  <a:lnTo>
                    <a:pt x="13924" y="1835"/>
                  </a:lnTo>
                  <a:lnTo>
                    <a:pt x="11993" y="1449"/>
                  </a:lnTo>
                  <a:lnTo>
                    <a:pt x="10680" y="1217"/>
                  </a:lnTo>
                  <a:lnTo>
                    <a:pt x="10680" y="1217"/>
                  </a:lnTo>
                  <a:lnTo>
                    <a:pt x="10680" y="1565"/>
                  </a:lnTo>
                  <a:lnTo>
                    <a:pt x="10680" y="1565"/>
                  </a:lnTo>
                  <a:lnTo>
                    <a:pt x="7802" y="1314"/>
                  </a:lnTo>
                  <a:lnTo>
                    <a:pt x="1893" y="850"/>
                  </a:lnTo>
                  <a:lnTo>
                    <a:pt x="1893" y="850"/>
                  </a:lnTo>
                  <a:lnTo>
                    <a:pt x="1835" y="483"/>
                  </a:lnTo>
                  <a:lnTo>
                    <a:pt x="1835" y="483"/>
                  </a:lnTo>
                  <a:lnTo>
                    <a:pt x="1796" y="232"/>
                  </a:lnTo>
                  <a:lnTo>
                    <a:pt x="1796" y="1"/>
                  </a:lnTo>
                  <a:lnTo>
                    <a:pt x="1796" y="1"/>
                  </a:lnTo>
                  <a:lnTo>
                    <a:pt x="1391" y="1"/>
                  </a:lnTo>
                  <a:lnTo>
                    <a:pt x="1391" y="1"/>
                  </a:lnTo>
                  <a:lnTo>
                    <a:pt x="812" y="483"/>
                  </a:lnTo>
                  <a:lnTo>
                    <a:pt x="560" y="715"/>
                  </a:lnTo>
                  <a:lnTo>
                    <a:pt x="560" y="715"/>
                  </a:lnTo>
                  <a:lnTo>
                    <a:pt x="329" y="947"/>
                  </a:lnTo>
                  <a:lnTo>
                    <a:pt x="174" y="1179"/>
                  </a:lnTo>
                  <a:lnTo>
                    <a:pt x="116" y="1294"/>
                  </a:lnTo>
                  <a:lnTo>
                    <a:pt x="58" y="1410"/>
                  </a:lnTo>
                  <a:lnTo>
                    <a:pt x="20" y="1507"/>
                  </a:lnTo>
                  <a:lnTo>
                    <a:pt x="0" y="1623"/>
                  </a:lnTo>
                  <a:lnTo>
                    <a:pt x="0" y="1623"/>
                  </a:lnTo>
                  <a:lnTo>
                    <a:pt x="0" y="1758"/>
                  </a:lnTo>
                  <a:lnTo>
                    <a:pt x="20" y="1893"/>
                  </a:lnTo>
                  <a:lnTo>
                    <a:pt x="58" y="1990"/>
                  </a:lnTo>
                  <a:lnTo>
                    <a:pt x="136" y="2086"/>
                  </a:lnTo>
                  <a:lnTo>
                    <a:pt x="213" y="2163"/>
                  </a:lnTo>
                  <a:lnTo>
                    <a:pt x="329" y="2221"/>
                  </a:lnTo>
                  <a:lnTo>
                    <a:pt x="464" y="2279"/>
                  </a:lnTo>
                  <a:lnTo>
                    <a:pt x="638" y="2299"/>
                  </a:lnTo>
                  <a:lnTo>
                    <a:pt x="638" y="2299"/>
                  </a:lnTo>
                  <a:lnTo>
                    <a:pt x="676" y="2299"/>
                  </a:lnTo>
                  <a:lnTo>
                    <a:pt x="676" y="2299"/>
                  </a:lnTo>
                  <a:lnTo>
                    <a:pt x="831" y="2299"/>
                  </a:lnTo>
                  <a:lnTo>
                    <a:pt x="1024" y="2241"/>
                  </a:lnTo>
                  <a:lnTo>
                    <a:pt x="1217" y="2144"/>
                  </a:lnTo>
                  <a:lnTo>
                    <a:pt x="1430" y="2009"/>
                  </a:lnTo>
                  <a:lnTo>
                    <a:pt x="1430" y="2009"/>
                  </a:lnTo>
                  <a:lnTo>
                    <a:pt x="1681" y="1854"/>
                  </a:lnTo>
                  <a:lnTo>
                    <a:pt x="1816" y="1797"/>
                  </a:lnTo>
                  <a:lnTo>
                    <a:pt x="1932" y="1739"/>
                  </a:lnTo>
                  <a:lnTo>
                    <a:pt x="2067" y="1719"/>
                  </a:lnTo>
                  <a:lnTo>
                    <a:pt x="2183" y="1700"/>
                  </a:lnTo>
                  <a:lnTo>
                    <a:pt x="2299" y="1700"/>
                  </a:lnTo>
                  <a:lnTo>
                    <a:pt x="2434" y="1700"/>
                  </a:lnTo>
                  <a:lnTo>
                    <a:pt x="2434" y="1700"/>
                  </a:lnTo>
                  <a:lnTo>
                    <a:pt x="2511" y="1739"/>
                  </a:lnTo>
                  <a:lnTo>
                    <a:pt x="2627" y="1777"/>
                  </a:lnTo>
                  <a:lnTo>
                    <a:pt x="2936" y="1912"/>
                  </a:lnTo>
                  <a:lnTo>
                    <a:pt x="2936" y="1912"/>
                  </a:lnTo>
                  <a:lnTo>
                    <a:pt x="3090" y="1990"/>
                  </a:lnTo>
                  <a:lnTo>
                    <a:pt x="3245" y="2067"/>
                  </a:lnTo>
                  <a:lnTo>
                    <a:pt x="3380" y="2106"/>
                  </a:lnTo>
                  <a:lnTo>
                    <a:pt x="3515" y="2125"/>
                  </a:lnTo>
                  <a:lnTo>
                    <a:pt x="3515" y="2125"/>
                  </a:lnTo>
                  <a:lnTo>
                    <a:pt x="3592" y="2125"/>
                  </a:lnTo>
                  <a:lnTo>
                    <a:pt x="3728" y="2086"/>
                  </a:lnTo>
                  <a:lnTo>
                    <a:pt x="4172" y="1932"/>
                  </a:lnTo>
                  <a:lnTo>
                    <a:pt x="4172" y="1932"/>
                  </a:lnTo>
                  <a:lnTo>
                    <a:pt x="4461" y="1854"/>
                  </a:lnTo>
                  <a:lnTo>
                    <a:pt x="4732" y="1797"/>
                  </a:lnTo>
                  <a:lnTo>
                    <a:pt x="4983" y="1777"/>
                  </a:lnTo>
                  <a:lnTo>
                    <a:pt x="5234" y="1797"/>
                  </a:lnTo>
                  <a:lnTo>
                    <a:pt x="5234" y="1797"/>
                  </a:lnTo>
                  <a:lnTo>
                    <a:pt x="5369" y="1816"/>
                  </a:lnTo>
                  <a:lnTo>
                    <a:pt x="5524" y="1854"/>
                  </a:lnTo>
                  <a:lnTo>
                    <a:pt x="5678" y="1932"/>
                  </a:lnTo>
                  <a:lnTo>
                    <a:pt x="5833" y="2009"/>
                  </a:lnTo>
                  <a:lnTo>
                    <a:pt x="5833" y="2009"/>
                  </a:lnTo>
                  <a:lnTo>
                    <a:pt x="5987" y="2086"/>
                  </a:lnTo>
                  <a:lnTo>
                    <a:pt x="6180" y="2163"/>
                  </a:lnTo>
                  <a:lnTo>
                    <a:pt x="6354" y="2202"/>
                  </a:lnTo>
                  <a:lnTo>
                    <a:pt x="6566" y="2241"/>
                  </a:lnTo>
                  <a:lnTo>
                    <a:pt x="6566" y="2241"/>
                  </a:lnTo>
                  <a:lnTo>
                    <a:pt x="6721" y="2241"/>
                  </a:lnTo>
                  <a:lnTo>
                    <a:pt x="6895" y="2241"/>
                  </a:lnTo>
                  <a:lnTo>
                    <a:pt x="7107" y="2202"/>
                  </a:lnTo>
                  <a:lnTo>
                    <a:pt x="7358" y="2144"/>
                  </a:lnTo>
                  <a:lnTo>
                    <a:pt x="7358" y="2144"/>
                  </a:lnTo>
                  <a:lnTo>
                    <a:pt x="7590" y="2086"/>
                  </a:lnTo>
                  <a:lnTo>
                    <a:pt x="7802" y="2028"/>
                  </a:lnTo>
                  <a:lnTo>
                    <a:pt x="7995" y="2028"/>
                  </a:lnTo>
                  <a:lnTo>
                    <a:pt x="8131" y="2028"/>
                  </a:lnTo>
                  <a:lnTo>
                    <a:pt x="8131" y="2028"/>
                  </a:lnTo>
                  <a:lnTo>
                    <a:pt x="8420" y="2086"/>
                  </a:lnTo>
                  <a:lnTo>
                    <a:pt x="8671" y="2163"/>
                  </a:lnTo>
                  <a:lnTo>
                    <a:pt x="8922" y="2299"/>
                  </a:lnTo>
                  <a:lnTo>
                    <a:pt x="9135" y="2453"/>
                  </a:lnTo>
                  <a:lnTo>
                    <a:pt x="9135" y="2453"/>
                  </a:lnTo>
                  <a:lnTo>
                    <a:pt x="9347" y="2608"/>
                  </a:lnTo>
                  <a:lnTo>
                    <a:pt x="9540" y="2723"/>
                  </a:lnTo>
                  <a:lnTo>
                    <a:pt x="9733" y="2801"/>
                  </a:lnTo>
                  <a:lnTo>
                    <a:pt x="9907" y="2839"/>
                  </a:lnTo>
                  <a:lnTo>
                    <a:pt x="9907" y="2839"/>
                  </a:lnTo>
                  <a:lnTo>
                    <a:pt x="10023" y="2820"/>
                  </a:lnTo>
                  <a:lnTo>
                    <a:pt x="10216" y="2781"/>
                  </a:lnTo>
                  <a:lnTo>
                    <a:pt x="10487" y="2704"/>
                  </a:lnTo>
                  <a:lnTo>
                    <a:pt x="10815" y="2588"/>
                  </a:lnTo>
                  <a:lnTo>
                    <a:pt x="10815" y="2588"/>
                  </a:lnTo>
                  <a:lnTo>
                    <a:pt x="11163" y="2472"/>
                  </a:lnTo>
                  <a:lnTo>
                    <a:pt x="11491" y="2415"/>
                  </a:lnTo>
                  <a:lnTo>
                    <a:pt x="11800" y="2395"/>
                  </a:lnTo>
                  <a:lnTo>
                    <a:pt x="12109" y="2415"/>
                  </a:lnTo>
                  <a:lnTo>
                    <a:pt x="12109" y="2415"/>
                  </a:lnTo>
                  <a:lnTo>
                    <a:pt x="12263" y="2453"/>
                  </a:lnTo>
                  <a:lnTo>
                    <a:pt x="12437" y="2511"/>
                  </a:lnTo>
                  <a:lnTo>
                    <a:pt x="12630" y="2608"/>
                  </a:lnTo>
                  <a:lnTo>
                    <a:pt x="12843" y="2723"/>
                  </a:lnTo>
                  <a:lnTo>
                    <a:pt x="12843" y="2723"/>
                  </a:lnTo>
                  <a:lnTo>
                    <a:pt x="13055" y="2839"/>
                  </a:lnTo>
                  <a:lnTo>
                    <a:pt x="13248" y="2936"/>
                  </a:lnTo>
                  <a:lnTo>
                    <a:pt x="13422" y="2994"/>
                  </a:lnTo>
                  <a:lnTo>
                    <a:pt x="13576" y="3013"/>
                  </a:lnTo>
                  <a:lnTo>
                    <a:pt x="13576" y="3013"/>
                  </a:lnTo>
                  <a:lnTo>
                    <a:pt x="13712" y="3013"/>
                  </a:lnTo>
                  <a:lnTo>
                    <a:pt x="13943" y="2994"/>
                  </a:lnTo>
                  <a:lnTo>
                    <a:pt x="14677" y="2897"/>
                  </a:lnTo>
                  <a:lnTo>
                    <a:pt x="14677" y="2897"/>
                  </a:lnTo>
                  <a:lnTo>
                    <a:pt x="15083" y="2859"/>
                  </a:lnTo>
                  <a:lnTo>
                    <a:pt x="15430" y="2839"/>
                  </a:lnTo>
                  <a:lnTo>
                    <a:pt x="15701" y="2859"/>
                  </a:lnTo>
                  <a:lnTo>
                    <a:pt x="15817" y="2878"/>
                  </a:lnTo>
                  <a:lnTo>
                    <a:pt x="15932" y="2897"/>
                  </a:lnTo>
                  <a:lnTo>
                    <a:pt x="15932" y="2897"/>
                  </a:lnTo>
                  <a:lnTo>
                    <a:pt x="16454" y="3110"/>
                  </a:lnTo>
                  <a:lnTo>
                    <a:pt x="17284" y="3419"/>
                  </a:lnTo>
                  <a:lnTo>
                    <a:pt x="17284" y="3419"/>
                  </a:lnTo>
                  <a:lnTo>
                    <a:pt x="17709" y="3573"/>
                  </a:lnTo>
                  <a:lnTo>
                    <a:pt x="18076" y="3708"/>
                  </a:lnTo>
                  <a:lnTo>
                    <a:pt x="18385" y="3786"/>
                  </a:lnTo>
                  <a:lnTo>
                    <a:pt x="18617" y="3824"/>
                  </a:lnTo>
                  <a:lnTo>
                    <a:pt x="18617" y="3824"/>
                  </a:lnTo>
                  <a:lnTo>
                    <a:pt x="18926" y="3824"/>
                  </a:lnTo>
                  <a:lnTo>
                    <a:pt x="19466" y="3805"/>
                  </a:lnTo>
                  <a:lnTo>
                    <a:pt x="19466" y="3805"/>
                  </a:lnTo>
                  <a:lnTo>
                    <a:pt x="19602" y="3824"/>
                  </a:lnTo>
                  <a:lnTo>
                    <a:pt x="19718" y="3863"/>
                  </a:lnTo>
                  <a:lnTo>
                    <a:pt x="19853" y="3921"/>
                  </a:lnTo>
                  <a:lnTo>
                    <a:pt x="19988" y="4017"/>
                  </a:lnTo>
                  <a:lnTo>
                    <a:pt x="19988" y="4017"/>
                  </a:lnTo>
                  <a:lnTo>
                    <a:pt x="20220" y="4153"/>
                  </a:lnTo>
                  <a:lnTo>
                    <a:pt x="20335" y="4191"/>
                  </a:lnTo>
                  <a:lnTo>
                    <a:pt x="20432" y="4210"/>
                  </a:lnTo>
                  <a:lnTo>
                    <a:pt x="20432" y="4210"/>
                  </a:lnTo>
                  <a:lnTo>
                    <a:pt x="20644" y="4230"/>
                  </a:lnTo>
                  <a:lnTo>
                    <a:pt x="20896" y="4191"/>
                  </a:lnTo>
                  <a:lnTo>
                    <a:pt x="21166" y="4114"/>
                  </a:lnTo>
                  <a:lnTo>
                    <a:pt x="21475" y="3979"/>
                  </a:lnTo>
                  <a:lnTo>
                    <a:pt x="21475" y="3979"/>
                  </a:lnTo>
                  <a:lnTo>
                    <a:pt x="21784" y="3882"/>
                  </a:lnTo>
                  <a:lnTo>
                    <a:pt x="22074" y="3805"/>
                  </a:lnTo>
                  <a:lnTo>
                    <a:pt x="22344" y="3786"/>
                  </a:lnTo>
                  <a:lnTo>
                    <a:pt x="22614" y="3786"/>
                  </a:lnTo>
                  <a:lnTo>
                    <a:pt x="22614" y="3786"/>
                  </a:lnTo>
                  <a:lnTo>
                    <a:pt x="22730" y="3824"/>
                  </a:lnTo>
                  <a:lnTo>
                    <a:pt x="22923" y="3902"/>
                  </a:lnTo>
                  <a:lnTo>
                    <a:pt x="23522" y="4191"/>
                  </a:lnTo>
                  <a:lnTo>
                    <a:pt x="23522" y="4191"/>
                  </a:lnTo>
                  <a:lnTo>
                    <a:pt x="23869" y="4365"/>
                  </a:lnTo>
                  <a:lnTo>
                    <a:pt x="24140" y="4481"/>
                  </a:lnTo>
                  <a:lnTo>
                    <a:pt x="24391" y="4558"/>
                  </a:lnTo>
                  <a:lnTo>
                    <a:pt x="24584" y="4616"/>
                  </a:lnTo>
                  <a:lnTo>
                    <a:pt x="24584" y="4616"/>
                  </a:lnTo>
                  <a:lnTo>
                    <a:pt x="25492" y="4674"/>
                  </a:lnTo>
                  <a:lnTo>
                    <a:pt x="25492" y="4674"/>
                  </a:lnTo>
                  <a:lnTo>
                    <a:pt x="25801" y="4693"/>
                  </a:lnTo>
                  <a:lnTo>
                    <a:pt x="26110" y="4693"/>
                  </a:lnTo>
                  <a:lnTo>
                    <a:pt x="26419" y="4655"/>
                  </a:lnTo>
                  <a:lnTo>
                    <a:pt x="26708" y="4616"/>
                  </a:lnTo>
                  <a:lnTo>
                    <a:pt x="26708" y="4616"/>
                  </a:lnTo>
                  <a:lnTo>
                    <a:pt x="26843" y="4597"/>
                  </a:lnTo>
                  <a:lnTo>
                    <a:pt x="26998" y="4597"/>
                  </a:lnTo>
                  <a:lnTo>
                    <a:pt x="27172" y="4635"/>
                  </a:lnTo>
                  <a:lnTo>
                    <a:pt x="27346" y="4693"/>
                  </a:lnTo>
                  <a:lnTo>
                    <a:pt x="27539" y="4790"/>
                  </a:lnTo>
                  <a:lnTo>
                    <a:pt x="27751" y="4906"/>
                  </a:lnTo>
                  <a:lnTo>
                    <a:pt x="27964" y="5041"/>
                  </a:lnTo>
                  <a:lnTo>
                    <a:pt x="28176" y="5215"/>
                  </a:lnTo>
                  <a:lnTo>
                    <a:pt x="28176" y="5215"/>
                  </a:lnTo>
                  <a:lnTo>
                    <a:pt x="28543" y="5485"/>
                  </a:lnTo>
                  <a:lnTo>
                    <a:pt x="28890" y="5697"/>
                  </a:lnTo>
                  <a:lnTo>
                    <a:pt x="29199" y="5852"/>
                  </a:lnTo>
                  <a:lnTo>
                    <a:pt x="29508" y="5968"/>
                  </a:lnTo>
                  <a:lnTo>
                    <a:pt x="29508" y="5968"/>
                  </a:lnTo>
                  <a:lnTo>
                    <a:pt x="29605" y="5968"/>
                  </a:lnTo>
                  <a:lnTo>
                    <a:pt x="29702" y="5987"/>
                  </a:lnTo>
                  <a:lnTo>
                    <a:pt x="29702" y="5987"/>
                  </a:lnTo>
                  <a:lnTo>
                    <a:pt x="29895" y="6006"/>
                  </a:lnTo>
                  <a:lnTo>
                    <a:pt x="30068" y="5968"/>
                  </a:lnTo>
                  <a:lnTo>
                    <a:pt x="30242" y="5910"/>
                  </a:lnTo>
                  <a:lnTo>
                    <a:pt x="30397" y="5833"/>
                  </a:lnTo>
                  <a:lnTo>
                    <a:pt x="30551" y="5717"/>
                  </a:lnTo>
                  <a:lnTo>
                    <a:pt x="30706" y="5562"/>
                  </a:lnTo>
                  <a:lnTo>
                    <a:pt x="30860" y="5369"/>
                  </a:lnTo>
                  <a:lnTo>
                    <a:pt x="30995" y="5157"/>
                  </a:lnTo>
                  <a:lnTo>
                    <a:pt x="30995" y="5157"/>
                  </a:lnTo>
                  <a:lnTo>
                    <a:pt x="31150" y="4828"/>
                  </a:lnTo>
                  <a:lnTo>
                    <a:pt x="31266" y="4481"/>
                  </a:lnTo>
                  <a:lnTo>
                    <a:pt x="31362" y="4114"/>
                  </a:lnTo>
                  <a:lnTo>
                    <a:pt x="31420" y="3708"/>
                  </a:lnTo>
                  <a:lnTo>
                    <a:pt x="31420" y="3708"/>
                  </a:lnTo>
                  <a:lnTo>
                    <a:pt x="31459" y="3438"/>
                  </a:lnTo>
                  <a:lnTo>
                    <a:pt x="31440" y="3206"/>
                  </a:lnTo>
                  <a:lnTo>
                    <a:pt x="31382" y="2994"/>
                  </a:lnTo>
                  <a:lnTo>
                    <a:pt x="31343" y="2878"/>
                  </a:lnTo>
                  <a:lnTo>
                    <a:pt x="31285" y="2781"/>
                  </a:lnTo>
                  <a:lnTo>
                    <a:pt x="31285" y="2781"/>
                  </a:lnTo>
                  <a:lnTo>
                    <a:pt x="31169" y="2646"/>
                  </a:lnTo>
                  <a:lnTo>
                    <a:pt x="31034" y="2530"/>
                  </a:lnTo>
                  <a:lnTo>
                    <a:pt x="31034" y="2530"/>
                  </a:lnTo>
                  <a:lnTo>
                    <a:pt x="30744" y="3477"/>
                  </a:lnTo>
                  <a:lnTo>
                    <a:pt x="30744" y="3477"/>
                  </a:lnTo>
                  <a:lnTo>
                    <a:pt x="30493" y="3457"/>
                  </a:lnTo>
                  <a:lnTo>
                    <a:pt x="30088" y="3419"/>
                  </a:lnTo>
                  <a:lnTo>
                    <a:pt x="28717" y="3206"/>
                  </a:lnTo>
                  <a:lnTo>
                    <a:pt x="28717" y="3206"/>
                  </a:lnTo>
                  <a:lnTo>
                    <a:pt x="28639" y="3593"/>
                  </a:lnTo>
                  <a:lnTo>
                    <a:pt x="28562" y="4133"/>
                  </a:lnTo>
                  <a:lnTo>
                    <a:pt x="28562" y="4133"/>
                  </a:lnTo>
                  <a:lnTo>
                    <a:pt x="27964" y="3998"/>
                  </a:lnTo>
                  <a:lnTo>
                    <a:pt x="26959" y="3805"/>
                  </a:lnTo>
                  <a:lnTo>
                    <a:pt x="25550" y="3573"/>
                  </a:lnTo>
                  <a:lnTo>
                    <a:pt x="23754" y="3303"/>
                  </a:lnTo>
                  <a:lnTo>
                    <a:pt x="23754" y="3303"/>
                  </a:lnTo>
                  <a:lnTo>
                    <a:pt x="21301" y="2878"/>
                  </a:lnTo>
                  <a:lnTo>
                    <a:pt x="20374" y="2723"/>
                  </a:lnTo>
                  <a:lnTo>
                    <a:pt x="19640" y="26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0"/>
            <p:cNvSpPr/>
            <p:nvPr/>
          </p:nvSpPr>
          <p:spPr>
            <a:xfrm>
              <a:off x="1886406" y="3729900"/>
              <a:ext cx="426800" cy="89325"/>
            </a:xfrm>
            <a:custGeom>
              <a:avLst/>
              <a:gdLst/>
              <a:ahLst/>
              <a:cxnLst/>
              <a:rect l="l" t="t" r="r" b="b"/>
              <a:pathLst>
                <a:path w="17072" h="3573" fill="none" extrusionOk="0">
                  <a:moveTo>
                    <a:pt x="9386" y="2124"/>
                  </a:moveTo>
                  <a:lnTo>
                    <a:pt x="9386" y="2124"/>
                  </a:lnTo>
                  <a:lnTo>
                    <a:pt x="9792" y="2009"/>
                  </a:lnTo>
                  <a:lnTo>
                    <a:pt x="10158" y="1912"/>
                  </a:lnTo>
                  <a:lnTo>
                    <a:pt x="10448" y="1893"/>
                  </a:lnTo>
                  <a:lnTo>
                    <a:pt x="10699" y="1893"/>
                  </a:lnTo>
                  <a:lnTo>
                    <a:pt x="10699" y="1893"/>
                  </a:lnTo>
                  <a:lnTo>
                    <a:pt x="10873" y="1931"/>
                  </a:lnTo>
                  <a:lnTo>
                    <a:pt x="11027" y="1989"/>
                  </a:lnTo>
                  <a:lnTo>
                    <a:pt x="11105" y="2047"/>
                  </a:lnTo>
                  <a:lnTo>
                    <a:pt x="11163" y="2105"/>
                  </a:lnTo>
                  <a:lnTo>
                    <a:pt x="11240" y="2240"/>
                  </a:lnTo>
                  <a:lnTo>
                    <a:pt x="11240" y="2240"/>
                  </a:lnTo>
                  <a:lnTo>
                    <a:pt x="11317" y="2356"/>
                  </a:lnTo>
                  <a:lnTo>
                    <a:pt x="11433" y="2453"/>
                  </a:lnTo>
                  <a:lnTo>
                    <a:pt x="11588" y="2530"/>
                  </a:lnTo>
                  <a:lnTo>
                    <a:pt x="11781" y="2569"/>
                  </a:lnTo>
                  <a:lnTo>
                    <a:pt x="11781" y="2569"/>
                  </a:lnTo>
                  <a:lnTo>
                    <a:pt x="11916" y="2588"/>
                  </a:lnTo>
                  <a:lnTo>
                    <a:pt x="12070" y="2569"/>
                  </a:lnTo>
                  <a:lnTo>
                    <a:pt x="12225" y="2530"/>
                  </a:lnTo>
                  <a:lnTo>
                    <a:pt x="12418" y="2491"/>
                  </a:lnTo>
                  <a:lnTo>
                    <a:pt x="12418" y="2491"/>
                  </a:lnTo>
                  <a:lnTo>
                    <a:pt x="12630" y="2433"/>
                  </a:lnTo>
                  <a:lnTo>
                    <a:pt x="12881" y="2414"/>
                  </a:lnTo>
                  <a:lnTo>
                    <a:pt x="13152" y="2433"/>
                  </a:lnTo>
                  <a:lnTo>
                    <a:pt x="13461" y="2453"/>
                  </a:lnTo>
                  <a:lnTo>
                    <a:pt x="13461" y="2453"/>
                  </a:lnTo>
                  <a:lnTo>
                    <a:pt x="13596" y="2491"/>
                  </a:lnTo>
                  <a:lnTo>
                    <a:pt x="13750" y="2530"/>
                  </a:lnTo>
                  <a:lnTo>
                    <a:pt x="13886" y="2569"/>
                  </a:lnTo>
                  <a:lnTo>
                    <a:pt x="14040" y="2646"/>
                  </a:lnTo>
                  <a:lnTo>
                    <a:pt x="14349" y="2820"/>
                  </a:lnTo>
                  <a:lnTo>
                    <a:pt x="14658" y="3032"/>
                  </a:lnTo>
                  <a:lnTo>
                    <a:pt x="14658" y="3032"/>
                  </a:lnTo>
                  <a:lnTo>
                    <a:pt x="14948" y="3244"/>
                  </a:lnTo>
                  <a:lnTo>
                    <a:pt x="15218" y="3399"/>
                  </a:lnTo>
                  <a:lnTo>
                    <a:pt x="15450" y="3496"/>
                  </a:lnTo>
                  <a:lnTo>
                    <a:pt x="15662" y="3553"/>
                  </a:lnTo>
                  <a:lnTo>
                    <a:pt x="15682" y="3553"/>
                  </a:lnTo>
                  <a:lnTo>
                    <a:pt x="15682" y="3553"/>
                  </a:lnTo>
                  <a:lnTo>
                    <a:pt x="15991" y="3573"/>
                  </a:lnTo>
                  <a:lnTo>
                    <a:pt x="16242" y="3553"/>
                  </a:lnTo>
                  <a:lnTo>
                    <a:pt x="16357" y="3515"/>
                  </a:lnTo>
                  <a:lnTo>
                    <a:pt x="16473" y="3476"/>
                  </a:lnTo>
                  <a:lnTo>
                    <a:pt x="16570" y="3438"/>
                  </a:lnTo>
                  <a:lnTo>
                    <a:pt x="16666" y="3380"/>
                  </a:lnTo>
                  <a:lnTo>
                    <a:pt x="16744" y="3322"/>
                  </a:lnTo>
                  <a:lnTo>
                    <a:pt x="16821" y="3244"/>
                  </a:lnTo>
                  <a:lnTo>
                    <a:pt x="16879" y="3148"/>
                  </a:lnTo>
                  <a:lnTo>
                    <a:pt x="16937" y="3071"/>
                  </a:lnTo>
                  <a:lnTo>
                    <a:pt x="16975" y="2955"/>
                  </a:lnTo>
                  <a:lnTo>
                    <a:pt x="17014" y="2839"/>
                  </a:lnTo>
                  <a:lnTo>
                    <a:pt x="17072" y="2569"/>
                  </a:lnTo>
                  <a:lnTo>
                    <a:pt x="17072" y="2569"/>
                  </a:lnTo>
                  <a:lnTo>
                    <a:pt x="17072" y="2453"/>
                  </a:lnTo>
                  <a:lnTo>
                    <a:pt x="17072" y="2337"/>
                  </a:lnTo>
                  <a:lnTo>
                    <a:pt x="17053" y="2240"/>
                  </a:lnTo>
                  <a:lnTo>
                    <a:pt x="17014" y="2124"/>
                  </a:lnTo>
                  <a:lnTo>
                    <a:pt x="16975" y="2009"/>
                  </a:lnTo>
                  <a:lnTo>
                    <a:pt x="16898" y="1912"/>
                  </a:lnTo>
                  <a:lnTo>
                    <a:pt x="16821" y="1815"/>
                  </a:lnTo>
                  <a:lnTo>
                    <a:pt x="16724" y="1719"/>
                  </a:lnTo>
                  <a:lnTo>
                    <a:pt x="16724" y="1719"/>
                  </a:lnTo>
                  <a:lnTo>
                    <a:pt x="16666" y="1661"/>
                  </a:lnTo>
                  <a:lnTo>
                    <a:pt x="16666" y="1661"/>
                  </a:lnTo>
                  <a:lnTo>
                    <a:pt x="16512" y="1700"/>
                  </a:lnTo>
                  <a:lnTo>
                    <a:pt x="16357" y="1738"/>
                  </a:lnTo>
                  <a:lnTo>
                    <a:pt x="15991" y="1796"/>
                  </a:lnTo>
                  <a:lnTo>
                    <a:pt x="15546" y="1815"/>
                  </a:lnTo>
                  <a:lnTo>
                    <a:pt x="15044" y="1815"/>
                  </a:lnTo>
                  <a:lnTo>
                    <a:pt x="14465" y="1777"/>
                  </a:lnTo>
                  <a:lnTo>
                    <a:pt x="13828" y="1700"/>
                  </a:lnTo>
                  <a:lnTo>
                    <a:pt x="13113" y="1603"/>
                  </a:lnTo>
                  <a:lnTo>
                    <a:pt x="12321" y="1468"/>
                  </a:lnTo>
                  <a:lnTo>
                    <a:pt x="12321" y="1468"/>
                  </a:lnTo>
                  <a:lnTo>
                    <a:pt x="7996" y="715"/>
                  </a:lnTo>
                  <a:lnTo>
                    <a:pt x="7996" y="715"/>
                  </a:lnTo>
                  <a:lnTo>
                    <a:pt x="3747" y="348"/>
                  </a:lnTo>
                  <a:lnTo>
                    <a:pt x="1" y="0"/>
                  </a:lnTo>
                  <a:lnTo>
                    <a:pt x="1" y="0"/>
                  </a:lnTo>
                  <a:lnTo>
                    <a:pt x="136" y="309"/>
                  </a:lnTo>
                  <a:lnTo>
                    <a:pt x="213" y="618"/>
                  </a:lnTo>
                  <a:lnTo>
                    <a:pt x="271" y="946"/>
                  </a:lnTo>
                  <a:lnTo>
                    <a:pt x="271" y="1294"/>
                  </a:lnTo>
                  <a:lnTo>
                    <a:pt x="271" y="1294"/>
                  </a:lnTo>
                  <a:lnTo>
                    <a:pt x="271" y="1449"/>
                  </a:lnTo>
                  <a:lnTo>
                    <a:pt x="290" y="1603"/>
                  </a:lnTo>
                  <a:lnTo>
                    <a:pt x="329" y="1738"/>
                  </a:lnTo>
                  <a:lnTo>
                    <a:pt x="387" y="1854"/>
                  </a:lnTo>
                  <a:lnTo>
                    <a:pt x="464" y="1931"/>
                  </a:lnTo>
                  <a:lnTo>
                    <a:pt x="561" y="2009"/>
                  </a:lnTo>
                  <a:lnTo>
                    <a:pt x="677" y="2066"/>
                  </a:lnTo>
                  <a:lnTo>
                    <a:pt x="812" y="2086"/>
                  </a:lnTo>
                  <a:lnTo>
                    <a:pt x="812" y="2086"/>
                  </a:lnTo>
                  <a:lnTo>
                    <a:pt x="870" y="2086"/>
                  </a:lnTo>
                  <a:lnTo>
                    <a:pt x="947" y="2066"/>
                  </a:lnTo>
                  <a:lnTo>
                    <a:pt x="1121" y="1989"/>
                  </a:lnTo>
                  <a:lnTo>
                    <a:pt x="1333" y="1835"/>
                  </a:lnTo>
                  <a:lnTo>
                    <a:pt x="1584" y="1603"/>
                  </a:lnTo>
                  <a:lnTo>
                    <a:pt x="1584" y="1603"/>
                  </a:lnTo>
                  <a:lnTo>
                    <a:pt x="1739" y="1487"/>
                  </a:lnTo>
                  <a:lnTo>
                    <a:pt x="1893" y="1391"/>
                  </a:lnTo>
                  <a:lnTo>
                    <a:pt x="2048" y="1294"/>
                  </a:lnTo>
                  <a:lnTo>
                    <a:pt x="2202" y="1236"/>
                  </a:lnTo>
                  <a:lnTo>
                    <a:pt x="2376" y="1197"/>
                  </a:lnTo>
                  <a:lnTo>
                    <a:pt x="2550" y="1178"/>
                  </a:lnTo>
                  <a:lnTo>
                    <a:pt x="2724" y="1178"/>
                  </a:lnTo>
                  <a:lnTo>
                    <a:pt x="2897" y="1197"/>
                  </a:lnTo>
                  <a:lnTo>
                    <a:pt x="2897" y="1197"/>
                  </a:lnTo>
                  <a:lnTo>
                    <a:pt x="2994" y="1217"/>
                  </a:lnTo>
                  <a:lnTo>
                    <a:pt x="3110" y="1275"/>
                  </a:lnTo>
                  <a:lnTo>
                    <a:pt x="3477" y="1526"/>
                  </a:lnTo>
                  <a:lnTo>
                    <a:pt x="3477" y="1526"/>
                  </a:lnTo>
                  <a:lnTo>
                    <a:pt x="3708" y="1661"/>
                  </a:lnTo>
                  <a:lnTo>
                    <a:pt x="3921" y="1757"/>
                  </a:lnTo>
                  <a:lnTo>
                    <a:pt x="4095" y="1815"/>
                  </a:lnTo>
                  <a:lnTo>
                    <a:pt x="4211" y="1854"/>
                  </a:lnTo>
                  <a:lnTo>
                    <a:pt x="4211" y="1854"/>
                  </a:lnTo>
                  <a:lnTo>
                    <a:pt x="4462" y="1873"/>
                  </a:lnTo>
                  <a:lnTo>
                    <a:pt x="4732" y="1835"/>
                  </a:lnTo>
                  <a:lnTo>
                    <a:pt x="5002" y="1757"/>
                  </a:lnTo>
                  <a:lnTo>
                    <a:pt x="5273" y="1661"/>
                  </a:lnTo>
                  <a:lnTo>
                    <a:pt x="5273" y="1661"/>
                  </a:lnTo>
                  <a:lnTo>
                    <a:pt x="5427" y="1603"/>
                  </a:lnTo>
                  <a:lnTo>
                    <a:pt x="5601" y="1545"/>
                  </a:lnTo>
                  <a:lnTo>
                    <a:pt x="5775" y="1526"/>
                  </a:lnTo>
                  <a:lnTo>
                    <a:pt x="5949" y="1487"/>
                  </a:lnTo>
                  <a:lnTo>
                    <a:pt x="6142" y="1487"/>
                  </a:lnTo>
                  <a:lnTo>
                    <a:pt x="6335" y="1487"/>
                  </a:lnTo>
                  <a:lnTo>
                    <a:pt x="6760" y="1526"/>
                  </a:lnTo>
                  <a:lnTo>
                    <a:pt x="6760" y="1526"/>
                  </a:lnTo>
                  <a:lnTo>
                    <a:pt x="7088" y="1584"/>
                  </a:lnTo>
                  <a:lnTo>
                    <a:pt x="7242" y="1622"/>
                  </a:lnTo>
                  <a:lnTo>
                    <a:pt x="7358" y="1680"/>
                  </a:lnTo>
                  <a:lnTo>
                    <a:pt x="7474" y="1738"/>
                  </a:lnTo>
                  <a:lnTo>
                    <a:pt x="7571" y="1796"/>
                  </a:lnTo>
                  <a:lnTo>
                    <a:pt x="7648" y="1873"/>
                  </a:lnTo>
                  <a:lnTo>
                    <a:pt x="7725" y="1951"/>
                  </a:lnTo>
                  <a:lnTo>
                    <a:pt x="7725" y="1951"/>
                  </a:lnTo>
                  <a:lnTo>
                    <a:pt x="7841" y="2105"/>
                  </a:lnTo>
                  <a:lnTo>
                    <a:pt x="7976" y="2202"/>
                  </a:lnTo>
                  <a:lnTo>
                    <a:pt x="8150" y="2279"/>
                  </a:lnTo>
                  <a:lnTo>
                    <a:pt x="8324" y="2318"/>
                  </a:lnTo>
                  <a:lnTo>
                    <a:pt x="8324" y="2318"/>
                  </a:lnTo>
                  <a:lnTo>
                    <a:pt x="8459" y="2318"/>
                  </a:lnTo>
                  <a:lnTo>
                    <a:pt x="8671" y="2279"/>
                  </a:lnTo>
                  <a:lnTo>
                    <a:pt x="9386" y="2124"/>
                  </a:lnTo>
                  <a:lnTo>
                    <a:pt x="9386" y="2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0"/>
            <p:cNvSpPr/>
            <p:nvPr/>
          </p:nvSpPr>
          <p:spPr>
            <a:xfrm>
              <a:off x="1707306" y="3981425"/>
              <a:ext cx="118300" cy="41050"/>
            </a:xfrm>
            <a:custGeom>
              <a:avLst/>
              <a:gdLst/>
              <a:ahLst/>
              <a:cxnLst/>
              <a:rect l="l" t="t" r="r" b="b"/>
              <a:pathLst>
                <a:path w="4732" h="1642" extrusionOk="0">
                  <a:moveTo>
                    <a:pt x="0" y="0"/>
                  </a:moveTo>
                  <a:lnTo>
                    <a:pt x="212" y="213"/>
                  </a:lnTo>
                  <a:lnTo>
                    <a:pt x="425" y="464"/>
                  </a:lnTo>
                  <a:lnTo>
                    <a:pt x="657" y="715"/>
                  </a:lnTo>
                  <a:lnTo>
                    <a:pt x="888" y="927"/>
                  </a:lnTo>
                  <a:lnTo>
                    <a:pt x="1120" y="1121"/>
                  </a:lnTo>
                  <a:lnTo>
                    <a:pt x="1371" y="1275"/>
                  </a:lnTo>
                  <a:lnTo>
                    <a:pt x="1603" y="1391"/>
                  </a:lnTo>
                  <a:lnTo>
                    <a:pt x="1854" y="1507"/>
                  </a:lnTo>
                  <a:lnTo>
                    <a:pt x="2105" y="1565"/>
                  </a:lnTo>
                  <a:lnTo>
                    <a:pt x="2356" y="1623"/>
                  </a:lnTo>
                  <a:lnTo>
                    <a:pt x="2568" y="1642"/>
                  </a:lnTo>
                  <a:lnTo>
                    <a:pt x="2781" y="1642"/>
                  </a:lnTo>
                  <a:lnTo>
                    <a:pt x="3032" y="1623"/>
                  </a:lnTo>
                  <a:lnTo>
                    <a:pt x="3283" y="1584"/>
                  </a:lnTo>
                  <a:lnTo>
                    <a:pt x="3534" y="1526"/>
                  </a:lnTo>
                  <a:lnTo>
                    <a:pt x="3824" y="1468"/>
                  </a:lnTo>
                  <a:lnTo>
                    <a:pt x="4113" y="1372"/>
                  </a:lnTo>
                  <a:lnTo>
                    <a:pt x="4422" y="1275"/>
                  </a:lnTo>
                  <a:lnTo>
                    <a:pt x="4577" y="1178"/>
                  </a:lnTo>
                  <a:lnTo>
                    <a:pt x="4731" y="1101"/>
                  </a:lnTo>
                  <a:lnTo>
                    <a:pt x="3746" y="947"/>
                  </a:lnTo>
                  <a:lnTo>
                    <a:pt x="2955" y="792"/>
                  </a:lnTo>
                  <a:lnTo>
                    <a:pt x="2395" y="657"/>
                  </a:lnTo>
                  <a:lnTo>
                    <a:pt x="2202" y="599"/>
                  </a:lnTo>
                  <a:lnTo>
                    <a:pt x="2047" y="541"/>
                  </a:lnTo>
                  <a:lnTo>
                    <a:pt x="1699" y="387"/>
                  </a:lnTo>
                  <a:lnTo>
                    <a:pt x="1236" y="252"/>
                  </a:lnTo>
                  <a:lnTo>
                    <a:pt x="676" y="1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60"/>
            <p:cNvSpPr/>
            <p:nvPr/>
          </p:nvSpPr>
          <p:spPr>
            <a:xfrm>
              <a:off x="1543631" y="3772375"/>
              <a:ext cx="673025" cy="103350"/>
            </a:xfrm>
            <a:custGeom>
              <a:avLst/>
              <a:gdLst/>
              <a:ahLst/>
              <a:cxnLst/>
              <a:rect l="l" t="t" r="r" b="b"/>
              <a:pathLst>
                <a:path w="26921" h="4134" extrusionOk="0">
                  <a:moveTo>
                    <a:pt x="0" y="1"/>
                  </a:moveTo>
                  <a:lnTo>
                    <a:pt x="0" y="232"/>
                  </a:lnTo>
                  <a:lnTo>
                    <a:pt x="39" y="483"/>
                  </a:lnTo>
                  <a:lnTo>
                    <a:pt x="97" y="850"/>
                  </a:lnTo>
                  <a:lnTo>
                    <a:pt x="6006" y="1314"/>
                  </a:lnTo>
                  <a:lnTo>
                    <a:pt x="8884" y="1565"/>
                  </a:lnTo>
                  <a:lnTo>
                    <a:pt x="8884" y="1217"/>
                  </a:lnTo>
                  <a:lnTo>
                    <a:pt x="10197" y="1449"/>
                  </a:lnTo>
                  <a:lnTo>
                    <a:pt x="12128" y="1835"/>
                  </a:lnTo>
                  <a:lnTo>
                    <a:pt x="14658" y="2337"/>
                  </a:lnTo>
                  <a:lnTo>
                    <a:pt x="17786" y="2994"/>
                  </a:lnTo>
                  <a:lnTo>
                    <a:pt x="17844" y="2627"/>
                  </a:lnTo>
                  <a:lnTo>
                    <a:pt x="18578" y="2723"/>
                  </a:lnTo>
                  <a:lnTo>
                    <a:pt x="19505" y="2878"/>
                  </a:lnTo>
                  <a:lnTo>
                    <a:pt x="21958" y="3303"/>
                  </a:lnTo>
                  <a:lnTo>
                    <a:pt x="23754" y="3573"/>
                  </a:lnTo>
                  <a:lnTo>
                    <a:pt x="25163" y="3805"/>
                  </a:lnTo>
                  <a:lnTo>
                    <a:pt x="26168" y="3998"/>
                  </a:lnTo>
                  <a:lnTo>
                    <a:pt x="26766" y="4133"/>
                  </a:lnTo>
                  <a:lnTo>
                    <a:pt x="26843" y="3593"/>
                  </a:lnTo>
                  <a:lnTo>
                    <a:pt x="26921" y="3206"/>
                  </a:lnTo>
                  <a:lnTo>
                    <a:pt x="23406" y="2588"/>
                  </a:lnTo>
                  <a:lnTo>
                    <a:pt x="18076" y="1584"/>
                  </a:lnTo>
                  <a:lnTo>
                    <a:pt x="13016" y="657"/>
                  </a:lnTo>
                  <a:lnTo>
                    <a:pt x="12901" y="966"/>
                  </a:lnTo>
                  <a:lnTo>
                    <a:pt x="11954" y="831"/>
                  </a:lnTo>
                  <a:lnTo>
                    <a:pt x="10989" y="715"/>
                  </a:lnTo>
                  <a:lnTo>
                    <a:pt x="9984" y="619"/>
                  </a:lnTo>
                  <a:lnTo>
                    <a:pt x="8942" y="541"/>
                  </a:lnTo>
                  <a:lnTo>
                    <a:pt x="6875" y="348"/>
                  </a:lnTo>
                  <a:lnTo>
                    <a:pt x="4693" y="213"/>
                  </a:lnTo>
                  <a:lnTo>
                    <a:pt x="2395" y="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60"/>
            <p:cNvSpPr/>
            <p:nvPr/>
          </p:nvSpPr>
          <p:spPr>
            <a:xfrm>
              <a:off x="1543631" y="3772375"/>
              <a:ext cx="223550" cy="39125"/>
            </a:xfrm>
            <a:custGeom>
              <a:avLst/>
              <a:gdLst/>
              <a:ahLst/>
              <a:cxnLst/>
              <a:rect l="l" t="t" r="r" b="b"/>
              <a:pathLst>
                <a:path w="8942" h="1565" fill="none" extrusionOk="0">
                  <a:moveTo>
                    <a:pt x="8884" y="1565"/>
                  </a:moveTo>
                  <a:lnTo>
                    <a:pt x="8884" y="1565"/>
                  </a:lnTo>
                  <a:lnTo>
                    <a:pt x="8884" y="1217"/>
                  </a:lnTo>
                  <a:lnTo>
                    <a:pt x="8884" y="1217"/>
                  </a:lnTo>
                  <a:lnTo>
                    <a:pt x="8903" y="870"/>
                  </a:lnTo>
                  <a:lnTo>
                    <a:pt x="8942" y="541"/>
                  </a:lnTo>
                  <a:lnTo>
                    <a:pt x="8942" y="541"/>
                  </a:lnTo>
                  <a:lnTo>
                    <a:pt x="6875" y="348"/>
                  </a:lnTo>
                  <a:lnTo>
                    <a:pt x="4693" y="213"/>
                  </a:lnTo>
                  <a:lnTo>
                    <a:pt x="2395" y="97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232"/>
                  </a:lnTo>
                  <a:lnTo>
                    <a:pt x="39" y="483"/>
                  </a:lnTo>
                  <a:lnTo>
                    <a:pt x="39" y="483"/>
                  </a:lnTo>
                  <a:lnTo>
                    <a:pt x="97" y="850"/>
                  </a:lnTo>
                  <a:lnTo>
                    <a:pt x="97" y="850"/>
                  </a:lnTo>
                  <a:lnTo>
                    <a:pt x="6006" y="1314"/>
                  </a:lnTo>
                  <a:lnTo>
                    <a:pt x="8884" y="15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0"/>
            <p:cNvSpPr/>
            <p:nvPr/>
          </p:nvSpPr>
          <p:spPr>
            <a:xfrm>
              <a:off x="1765706" y="3785900"/>
              <a:ext cx="229825" cy="61325"/>
            </a:xfrm>
            <a:custGeom>
              <a:avLst/>
              <a:gdLst/>
              <a:ahLst/>
              <a:cxnLst/>
              <a:rect l="l" t="t" r="r" b="b"/>
              <a:pathLst>
                <a:path w="9193" h="2453" fill="none" extrusionOk="0">
                  <a:moveTo>
                    <a:pt x="8961" y="2086"/>
                  </a:moveTo>
                  <a:lnTo>
                    <a:pt x="8961" y="2086"/>
                  </a:lnTo>
                  <a:lnTo>
                    <a:pt x="9077" y="1487"/>
                  </a:lnTo>
                  <a:lnTo>
                    <a:pt x="9193" y="1043"/>
                  </a:lnTo>
                  <a:lnTo>
                    <a:pt x="9193" y="1043"/>
                  </a:lnTo>
                  <a:lnTo>
                    <a:pt x="4133" y="116"/>
                  </a:lnTo>
                  <a:lnTo>
                    <a:pt x="4133" y="116"/>
                  </a:lnTo>
                  <a:lnTo>
                    <a:pt x="4018" y="425"/>
                  </a:lnTo>
                  <a:lnTo>
                    <a:pt x="4018" y="425"/>
                  </a:lnTo>
                  <a:lnTo>
                    <a:pt x="3071" y="290"/>
                  </a:lnTo>
                  <a:lnTo>
                    <a:pt x="2106" y="174"/>
                  </a:lnTo>
                  <a:lnTo>
                    <a:pt x="1101" y="78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20" y="329"/>
                  </a:lnTo>
                  <a:lnTo>
                    <a:pt x="1" y="676"/>
                  </a:lnTo>
                  <a:lnTo>
                    <a:pt x="1" y="676"/>
                  </a:lnTo>
                  <a:lnTo>
                    <a:pt x="1314" y="908"/>
                  </a:lnTo>
                  <a:lnTo>
                    <a:pt x="3245" y="1294"/>
                  </a:lnTo>
                  <a:lnTo>
                    <a:pt x="5775" y="1796"/>
                  </a:lnTo>
                  <a:lnTo>
                    <a:pt x="8903" y="2453"/>
                  </a:lnTo>
                  <a:lnTo>
                    <a:pt x="8903" y="2453"/>
                  </a:lnTo>
                  <a:lnTo>
                    <a:pt x="8961" y="2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60"/>
            <p:cNvSpPr/>
            <p:nvPr/>
          </p:nvSpPr>
          <p:spPr>
            <a:xfrm>
              <a:off x="1989731" y="3811975"/>
              <a:ext cx="226925" cy="63750"/>
            </a:xfrm>
            <a:custGeom>
              <a:avLst/>
              <a:gdLst/>
              <a:ahLst/>
              <a:cxnLst/>
              <a:rect l="l" t="t" r="r" b="b"/>
              <a:pathLst>
                <a:path w="9077" h="2550" fill="none" extrusionOk="0">
                  <a:moveTo>
                    <a:pt x="232" y="0"/>
                  </a:moveTo>
                  <a:lnTo>
                    <a:pt x="232" y="0"/>
                  </a:lnTo>
                  <a:lnTo>
                    <a:pt x="116" y="444"/>
                  </a:lnTo>
                  <a:lnTo>
                    <a:pt x="0" y="1043"/>
                  </a:lnTo>
                  <a:lnTo>
                    <a:pt x="0" y="1043"/>
                  </a:lnTo>
                  <a:lnTo>
                    <a:pt x="734" y="1139"/>
                  </a:lnTo>
                  <a:lnTo>
                    <a:pt x="1661" y="1294"/>
                  </a:lnTo>
                  <a:lnTo>
                    <a:pt x="4114" y="1719"/>
                  </a:lnTo>
                  <a:lnTo>
                    <a:pt x="4114" y="1719"/>
                  </a:lnTo>
                  <a:lnTo>
                    <a:pt x="5910" y="1989"/>
                  </a:lnTo>
                  <a:lnTo>
                    <a:pt x="7319" y="2221"/>
                  </a:lnTo>
                  <a:lnTo>
                    <a:pt x="8324" y="2414"/>
                  </a:lnTo>
                  <a:lnTo>
                    <a:pt x="8922" y="2549"/>
                  </a:lnTo>
                  <a:lnTo>
                    <a:pt x="8922" y="2549"/>
                  </a:lnTo>
                  <a:lnTo>
                    <a:pt x="8999" y="2009"/>
                  </a:lnTo>
                  <a:lnTo>
                    <a:pt x="9077" y="1622"/>
                  </a:lnTo>
                  <a:lnTo>
                    <a:pt x="9077" y="1622"/>
                  </a:lnTo>
                  <a:lnTo>
                    <a:pt x="5562" y="1004"/>
                  </a:lnTo>
                  <a:lnTo>
                    <a:pt x="5562" y="1004"/>
                  </a:lnTo>
                  <a:lnTo>
                    <a:pt x="232" y="0"/>
                  </a:lnTo>
                  <a:lnTo>
                    <a:pt x="2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60"/>
            <p:cNvSpPr/>
            <p:nvPr/>
          </p:nvSpPr>
          <p:spPr>
            <a:xfrm>
              <a:off x="1519981" y="3713950"/>
              <a:ext cx="758475" cy="145350"/>
            </a:xfrm>
            <a:custGeom>
              <a:avLst/>
              <a:gdLst/>
              <a:ahLst/>
              <a:cxnLst/>
              <a:rect l="l" t="t" r="r" b="b"/>
              <a:pathLst>
                <a:path w="30339" h="5814" extrusionOk="0">
                  <a:moveTo>
                    <a:pt x="2067" y="1"/>
                  </a:moveTo>
                  <a:lnTo>
                    <a:pt x="1931" y="20"/>
                  </a:lnTo>
                  <a:lnTo>
                    <a:pt x="1796" y="39"/>
                  </a:lnTo>
                  <a:lnTo>
                    <a:pt x="1661" y="78"/>
                  </a:lnTo>
                  <a:lnTo>
                    <a:pt x="1333" y="213"/>
                  </a:lnTo>
                  <a:lnTo>
                    <a:pt x="985" y="387"/>
                  </a:lnTo>
                  <a:lnTo>
                    <a:pt x="695" y="542"/>
                  </a:lnTo>
                  <a:lnTo>
                    <a:pt x="444" y="657"/>
                  </a:lnTo>
                  <a:lnTo>
                    <a:pt x="232" y="735"/>
                  </a:lnTo>
                  <a:lnTo>
                    <a:pt x="58" y="773"/>
                  </a:lnTo>
                  <a:lnTo>
                    <a:pt x="19" y="1121"/>
                  </a:lnTo>
                  <a:lnTo>
                    <a:pt x="0" y="1488"/>
                  </a:lnTo>
                  <a:lnTo>
                    <a:pt x="19" y="1893"/>
                  </a:lnTo>
                  <a:lnTo>
                    <a:pt x="77" y="2318"/>
                  </a:lnTo>
                  <a:lnTo>
                    <a:pt x="541" y="2338"/>
                  </a:lnTo>
                  <a:lnTo>
                    <a:pt x="946" y="2338"/>
                  </a:lnTo>
                  <a:lnTo>
                    <a:pt x="3341" y="2434"/>
                  </a:lnTo>
                  <a:lnTo>
                    <a:pt x="5639" y="2550"/>
                  </a:lnTo>
                  <a:lnTo>
                    <a:pt x="7821" y="2685"/>
                  </a:lnTo>
                  <a:lnTo>
                    <a:pt x="9888" y="2878"/>
                  </a:lnTo>
                  <a:lnTo>
                    <a:pt x="10930" y="2956"/>
                  </a:lnTo>
                  <a:lnTo>
                    <a:pt x="11935" y="3052"/>
                  </a:lnTo>
                  <a:lnTo>
                    <a:pt x="12900" y="3168"/>
                  </a:lnTo>
                  <a:lnTo>
                    <a:pt x="13847" y="3303"/>
                  </a:lnTo>
                  <a:lnTo>
                    <a:pt x="13962" y="2994"/>
                  </a:lnTo>
                  <a:lnTo>
                    <a:pt x="19022" y="3921"/>
                  </a:lnTo>
                  <a:lnTo>
                    <a:pt x="24352" y="4925"/>
                  </a:lnTo>
                  <a:lnTo>
                    <a:pt x="27867" y="5543"/>
                  </a:lnTo>
                  <a:lnTo>
                    <a:pt x="29238" y="5756"/>
                  </a:lnTo>
                  <a:lnTo>
                    <a:pt x="29643" y="5794"/>
                  </a:lnTo>
                  <a:lnTo>
                    <a:pt x="29894" y="5814"/>
                  </a:lnTo>
                  <a:lnTo>
                    <a:pt x="30184" y="4867"/>
                  </a:lnTo>
                  <a:lnTo>
                    <a:pt x="30339" y="4191"/>
                  </a:lnTo>
                  <a:lnTo>
                    <a:pt x="30319" y="4191"/>
                  </a:lnTo>
                  <a:lnTo>
                    <a:pt x="30107" y="4134"/>
                  </a:lnTo>
                  <a:lnTo>
                    <a:pt x="29875" y="4037"/>
                  </a:lnTo>
                  <a:lnTo>
                    <a:pt x="29605" y="3882"/>
                  </a:lnTo>
                  <a:lnTo>
                    <a:pt x="29315" y="3670"/>
                  </a:lnTo>
                  <a:lnTo>
                    <a:pt x="29006" y="3458"/>
                  </a:lnTo>
                  <a:lnTo>
                    <a:pt x="28697" y="3284"/>
                  </a:lnTo>
                  <a:lnTo>
                    <a:pt x="28543" y="3207"/>
                  </a:lnTo>
                  <a:lnTo>
                    <a:pt x="28407" y="3168"/>
                  </a:lnTo>
                  <a:lnTo>
                    <a:pt x="28253" y="3129"/>
                  </a:lnTo>
                  <a:lnTo>
                    <a:pt x="28118" y="3091"/>
                  </a:lnTo>
                  <a:lnTo>
                    <a:pt x="27809" y="3071"/>
                  </a:lnTo>
                  <a:lnTo>
                    <a:pt x="27538" y="3052"/>
                  </a:lnTo>
                  <a:lnTo>
                    <a:pt x="27287" y="3071"/>
                  </a:lnTo>
                  <a:lnTo>
                    <a:pt x="27075" y="3129"/>
                  </a:lnTo>
                  <a:lnTo>
                    <a:pt x="26882" y="3168"/>
                  </a:lnTo>
                  <a:lnTo>
                    <a:pt x="26727" y="3207"/>
                  </a:lnTo>
                  <a:lnTo>
                    <a:pt x="26573" y="3226"/>
                  </a:lnTo>
                  <a:lnTo>
                    <a:pt x="26438" y="3207"/>
                  </a:lnTo>
                  <a:lnTo>
                    <a:pt x="26245" y="3168"/>
                  </a:lnTo>
                  <a:lnTo>
                    <a:pt x="26090" y="3091"/>
                  </a:lnTo>
                  <a:lnTo>
                    <a:pt x="25974" y="2994"/>
                  </a:lnTo>
                  <a:lnTo>
                    <a:pt x="25897" y="2878"/>
                  </a:lnTo>
                  <a:lnTo>
                    <a:pt x="25820" y="2743"/>
                  </a:lnTo>
                  <a:lnTo>
                    <a:pt x="25762" y="2685"/>
                  </a:lnTo>
                  <a:lnTo>
                    <a:pt x="25684" y="2627"/>
                  </a:lnTo>
                  <a:lnTo>
                    <a:pt x="25530" y="2569"/>
                  </a:lnTo>
                  <a:lnTo>
                    <a:pt x="25356" y="2531"/>
                  </a:lnTo>
                  <a:lnTo>
                    <a:pt x="25105" y="2531"/>
                  </a:lnTo>
                  <a:lnTo>
                    <a:pt x="24815" y="2550"/>
                  </a:lnTo>
                  <a:lnTo>
                    <a:pt x="24449" y="2647"/>
                  </a:lnTo>
                  <a:lnTo>
                    <a:pt x="24043" y="2762"/>
                  </a:lnTo>
                  <a:lnTo>
                    <a:pt x="23328" y="2917"/>
                  </a:lnTo>
                  <a:lnTo>
                    <a:pt x="23116" y="2956"/>
                  </a:lnTo>
                  <a:lnTo>
                    <a:pt x="22981" y="2956"/>
                  </a:lnTo>
                  <a:lnTo>
                    <a:pt x="22807" y="2917"/>
                  </a:lnTo>
                  <a:lnTo>
                    <a:pt x="22633" y="2840"/>
                  </a:lnTo>
                  <a:lnTo>
                    <a:pt x="22498" y="2743"/>
                  </a:lnTo>
                  <a:lnTo>
                    <a:pt x="22382" y="2589"/>
                  </a:lnTo>
                  <a:lnTo>
                    <a:pt x="22305" y="2511"/>
                  </a:lnTo>
                  <a:lnTo>
                    <a:pt x="22228" y="2434"/>
                  </a:lnTo>
                  <a:lnTo>
                    <a:pt x="22131" y="2376"/>
                  </a:lnTo>
                  <a:lnTo>
                    <a:pt x="22015" y="2318"/>
                  </a:lnTo>
                  <a:lnTo>
                    <a:pt x="21899" y="2260"/>
                  </a:lnTo>
                  <a:lnTo>
                    <a:pt x="21745" y="2222"/>
                  </a:lnTo>
                  <a:lnTo>
                    <a:pt x="21417" y="2164"/>
                  </a:lnTo>
                  <a:lnTo>
                    <a:pt x="20992" y="2125"/>
                  </a:lnTo>
                  <a:lnTo>
                    <a:pt x="20606" y="2125"/>
                  </a:lnTo>
                  <a:lnTo>
                    <a:pt x="20432" y="2164"/>
                  </a:lnTo>
                  <a:lnTo>
                    <a:pt x="20258" y="2183"/>
                  </a:lnTo>
                  <a:lnTo>
                    <a:pt x="20084" y="2241"/>
                  </a:lnTo>
                  <a:lnTo>
                    <a:pt x="19930" y="2299"/>
                  </a:lnTo>
                  <a:lnTo>
                    <a:pt x="19659" y="2395"/>
                  </a:lnTo>
                  <a:lnTo>
                    <a:pt x="19389" y="2473"/>
                  </a:lnTo>
                  <a:lnTo>
                    <a:pt x="19119" y="2511"/>
                  </a:lnTo>
                  <a:lnTo>
                    <a:pt x="18868" y="2492"/>
                  </a:lnTo>
                  <a:lnTo>
                    <a:pt x="18752" y="2453"/>
                  </a:lnTo>
                  <a:lnTo>
                    <a:pt x="18578" y="2395"/>
                  </a:lnTo>
                  <a:lnTo>
                    <a:pt x="18365" y="2299"/>
                  </a:lnTo>
                  <a:lnTo>
                    <a:pt x="18134" y="2164"/>
                  </a:lnTo>
                  <a:lnTo>
                    <a:pt x="17767" y="1913"/>
                  </a:lnTo>
                  <a:lnTo>
                    <a:pt x="17651" y="1855"/>
                  </a:lnTo>
                  <a:lnTo>
                    <a:pt x="17554" y="1835"/>
                  </a:lnTo>
                  <a:lnTo>
                    <a:pt x="17381" y="1816"/>
                  </a:lnTo>
                  <a:lnTo>
                    <a:pt x="17207" y="1816"/>
                  </a:lnTo>
                  <a:lnTo>
                    <a:pt x="17033" y="1835"/>
                  </a:lnTo>
                  <a:lnTo>
                    <a:pt x="16859" y="1874"/>
                  </a:lnTo>
                  <a:lnTo>
                    <a:pt x="16705" y="1932"/>
                  </a:lnTo>
                  <a:lnTo>
                    <a:pt x="16550" y="2029"/>
                  </a:lnTo>
                  <a:lnTo>
                    <a:pt x="16396" y="2125"/>
                  </a:lnTo>
                  <a:lnTo>
                    <a:pt x="16241" y="2241"/>
                  </a:lnTo>
                  <a:lnTo>
                    <a:pt x="15990" y="2473"/>
                  </a:lnTo>
                  <a:lnTo>
                    <a:pt x="15778" y="2627"/>
                  </a:lnTo>
                  <a:lnTo>
                    <a:pt x="15604" y="2704"/>
                  </a:lnTo>
                  <a:lnTo>
                    <a:pt x="15527" y="2724"/>
                  </a:lnTo>
                  <a:lnTo>
                    <a:pt x="15469" y="2724"/>
                  </a:lnTo>
                  <a:lnTo>
                    <a:pt x="15334" y="2704"/>
                  </a:lnTo>
                  <a:lnTo>
                    <a:pt x="15218" y="2647"/>
                  </a:lnTo>
                  <a:lnTo>
                    <a:pt x="15121" y="2569"/>
                  </a:lnTo>
                  <a:lnTo>
                    <a:pt x="15044" y="2492"/>
                  </a:lnTo>
                  <a:lnTo>
                    <a:pt x="14986" y="2376"/>
                  </a:lnTo>
                  <a:lnTo>
                    <a:pt x="14947" y="2241"/>
                  </a:lnTo>
                  <a:lnTo>
                    <a:pt x="14928" y="2087"/>
                  </a:lnTo>
                  <a:lnTo>
                    <a:pt x="14928" y="1932"/>
                  </a:lnTo>
                  <a:lnTo>
                    <a:pt x="14928" y="1584"/>
                  </a:lnTo>
                  <a:lnTo>
                    <a:pt x="14870" y="1256"/>
                  </a:lnTo>
                  <a:lnTo>
                    <a:pt x="14793" y="947"/>
                  </a:lnTo>
                  <a:lnTo>
                    <a:pt x="14658" y="638"/>
                  </a:lnTo>
                  <a:lnTo>
                    <a:pt x="14426" y="600"/>
                  </a:lnTo>
                  <a:lnTo>
                    <a:pt x="14194" y="561"/>
                  </a:lnTo>
                  <a:lnTo>
                    <a:pt x="13885" y="542"/>
                  </a:lnTo>
                  <a:lnTo>
                    <a:pt x="13576" y="503"/>
                  </a:lnTo>
                  <a:lnTo>
                    <a:pt x="13460" y="503"/>
                  </a:lnTo>
                  <a:lnTo>
                    <a:pt x="12031" y="368"/>
                  </a:lnTo>
                  <a:lnTo>
                    <a:pt x="11935" y="542"/>
                  </a:lnTo>
                  <a:lnTo>
                    <a:pt x="11819" y="754"/>
                  </a:lnTo>
                  <a:lnTo>
                    <a:pt x="11742" y="966"/>
                  </a:lnTo>
                  <a:lnTo>
                    <a:pt x="11626" y="1140"/>
                  </a:lnTo>
                  <a:lnTo>
                    <a:pt x="11491" y="1295"/>
                  </a:lnTo>
                  <a:lnTo>
                    <a:pt x="11355" y="1411"/>
                  </a:lnTo>
                  <a:lnTo>
                    <a:pt x="11182" y="1488"/>
                  </a:lnTo>
                  <a:lnTo>
                    <a:pt x="10988" y="1546"/>
                  </a:lnTo>
                  <a:lnTo>
                    <a:pt x="10795" y="1546"/>
                  </a:lnTo>
                  <a:lnTo>
                    <a:pt x="10564" y="1526"/>
                  </a:lnTo>
                  <a:lnTo>
                    <a:pt x="10467" y="1507"/>
                  </a:lnTo>
                  <a:lnTo>
                    <a:pt x="10370" y="1469"/>
                  </a:lnTo>
                  <a:lnTo>
                    <a:pt x="10119" y="1353"/>
                  </a:lnTo>
                  <a:lnTo>
                    <a:pt x="9984" y="1275"/>
                  </a:lnTo>
                  <a:lnTo>
                    <a:pt x="9830" y="1198"/>
                  </a:lnTo>
                  <a:lnTo>
                    <a:pt x="9695" y="1160"/>
                  </a:lnTo>
                  <a:lnTo>
                    <a:pt x="9579" y="1121"/>
                  </a:lnTo>
                  <a:lnTo>
                    <a:pt x="9347" y="1121"/>
                  </a:lnTo>
                  <a:lnTo>
                    <a:pt x="9115" y="1160"/>
                  </a:lnTo>
                  <a:lnTo>
                    <a:pt x="8883" y="1256"/>
                  </a:lnTo>
                  <a:lnTo>
                    <a:pt x="8671" y="1391"/>
                  </a:lnTo>
                  <a:lnTo>
                    <a:pt x="8459" y="1526"/>
                  </a:lnTo>
                  <a:lnTo>
                    <a:pt x="8362" y="1584"/>
                  </a:lnTo>
                  <a:lnTo>
                    <a:pt x="8246" y="1623"/>
                  </a:lnTo>
                  <a:lnTo>
                    <a:pt x="8130" y="1642"/>
                  </a:lnTo>
                  <a:lnTo>
                    <a:pt x="8034" y="1662"/>
                  </a:lnTo>
                  <a:lnTo>
                    <a:pt x="7918" y="1662"/>
                  </a:lnTo>
                  <a:lnTo>
                    <a:pt x="7802" y="1642"/>
                  </a:lnTo>
                  <a:lnTo>
                    <a:pt x="7725" y="1623"/>
                  </a:lnTo>
                  <a:lnTo>
                    <a:pt x="7648" y="1604"/>
                  </a:lnTo>
                  <a:lnTo>
                    <a:pt x="7493" y="1507"/>
                  </a:lnTo>
                  <a:lnTo>
                    <a:pt x="7339" y="1353"/>
                  </a:lnTo>
                  <a:lnTo>
                    <a:pt x="7203" y="1140"/>
                  </a:lnTo>
                  <a:lnTo>
                    <a:pt x="7030" y="947"/>
                  </a:lnTo>
                  <a:lnTo>
                    <a:pt x="6836" y="793"/>
                  </a:lnTo>
                  <a:lnTo>
                    <a:pt x="6643" y="696"/>
                  </a:lnTo>
                  <a:lnTo>
                    <a:pt x="6547" y="657"/>
                  </a:lnTo>
                  <a:lnTo>
                    <a:pt x="6431" y="638"/>
                  </a:lnTo>
                  <a:lnTo>
                    <a:pt x="6257" y="619"/>
                  </a:lnTo>
                  <a:lnTo>
                    <a:pt x="6083" y="619"/>
                  </a:lnTo>
                  <a:lnTo>
                    <a:pt x="5890" y="657"/>
                  </a:lnTo>
                  <a:lnTo>
                    <a:pt x="5716" y="696"/>
                  </a:lnTo>
                  <a:lnTo>
                    <a:pt x="5523" y="754"/>
                  </a:lnTo>
                  <a:lnTo>
                    <a:pt x="5349" y="831"/>
                  </a:lnTo>
                  <a:lnTo>
                    <a:pt x="5156" y="928"/>
                  </a:lnTo>
                  <a:lnTo>
                    <a:pt x="4963" y="1044"/>
                  </a:lnTo>
                  <a:lnTo>
                    <a:pt x="4596" y="1256"/>
                  </a:lnTo>
                  <a:lnTo>
                    <a:pt x="4307" y="1411"/>
                  </a:lnTo>
                  <a:lnTo>
                    <a:pt x="4094" y="1469"/>
                  </a:lnTo>
                  <a:lnTo>
                    <a:pt x="4017" y="1488"/>
                  </a:lnTo>
                  <a:lnTo>
                    <a:pt x="3959" y="1488"/>
                  </a:lnTo>
                  <a:lnTo>
                    <a:pt x="3843" y="1469"/>
                  </a:lnTo>
                  <a:lnTo>
                    <a:pt x="3747" y="1430"/>
                  </a:lnTo>
                  <a:lnTo>
                    <a:pt x="3650" y="1372"/>
                  </a:lnTo>
                  <a:lnTo>
                    <a:pt x="3534" y="1275"/>
                  </a:lnTo>
                  <a:lnTo>
                    <a:pt x="3438" y="1179"/>
                  </a:lnTo>
                  <a:lnTo>
                    <a:pt x="3341" y="1063"/>
                  </a:lnTo>
                  <a:lnTo>
                    <a:pt x="3148" y="754"/>
                  </a:lnTo>
                  <a:lnTo>
                    <a:pt x="3032" y="600"/>
                  </a:lnTo>
                  <a:lnTo>
                    <a:pt x="2936" y="445"/>
                  </a:lnTo>
                  <a:lnTo>
                    <a:pt x="2820" y="329"/>
                  </a:lnTo>
                  <a:lnTo>
                    <a:pt x="2704" y="233"/>
                  </a:lnTo>
                  <a:lnTo>
                    <a:pt x="2569" y="155"/>
                  </a:lnTo>
                  <a:lnTo>
                    <a:pt x="2453" y="78"/>
                  </a:lnTo>
                  <a:lnTo>
                    <a:pt x="2318" y="39"/>
                  </a:lnTo>
                  <a:lnTo>
                    <a:pt x="2182" y="20"/>
                  </a:lnTo>
                  <a:lnTo>
                    <a:pt x="20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60"/>
            <p:cNvSpPr/>
            <p:nvPr/>
          </p:nvSpPr>
          <p:spPr>
            <a:xfrm>
              <a:off x="1519981" y="3713950"/>
              <a:ext cx="355350" cy="82600"/>
            </a:xfrm>
            <a:custGeom>
              <a:avLst/>
              <a:gdLst/>
              <a:ahLst/>
              <a:cxnLst/>
              <a:rect l="l" t="t" r="r" b="b"/>
              <a:pathLst>
                <a:path w="14214" h="3304" fill="none" extrusionOk="0">
                  <a:moveTo>
                    <a:pt x="12031" y="368"/>
                  </a:moveTo>
                  <a:lnTo>
                    <a:pt x="12031" y="368"/>
                  </a:lnTo>
                  <a:lnTo>
                    <a:pt x="11935" y="542"/>
                  </a:lnTo>
                  <a:lnTo>
                    <a:pt x="11819" y="754"/>
                  </a:lnTo>
                  <a:lnTo>
                    <a:pt x="11819" y="754"/>
                  </a:lnTo>
                  <a:lnTo>
                    <a:pt x="11742" y="966"/>
                  </a:lnTo>
                  <a:lnTo>
                    <a:pt x="11626" y="1140"/>
                  </a:lnTo>
                  <a:lnTo>
                    <a:pt x="11491" y="1295"/>
                  </a:lnTo>
                  <a:lnTo>
                    <a:pt x="11355" y="1411"/>
                  </a:lnTo>
                  <a:lnTo>
                    <a:pt x="11182" y="1488"/>
                  </a:lnTo>
                  <a:lnTo>
                    <a:pt x="10988" y="1546"/>
                  </a:lnTo>
                  <a:lnTo>
                    <a:pt x="10795" y="1546"/>
                  </a:lnTo>
                  <a:lnTo>
                    <a:pt x="10564" y="1526"/>
                  </a:lnTo>
                  <a:lnTo>
                    <a:pt x="10564" y="1526"/>
                  </a:lnTo>
                  <a:lnTo>
                    <a:pt x="10467" y="1507"/>
                  </a:lnTo>
                  <a:lnTo>
                    <a:pt x="10370" y="1469"/>
                  </a:lnTo>
                  <a:lnTo>
                    <a:pt x="10119" y="1353"/>
                  </a:lnTo>
                  <a:lnTo>
                    <a:pt x="10119" y="1353"/>
                  </a:lnTo>
                  <a:lnTo>
                    <a:pt x="9984" y="1275"/>
                  </a:lnTo>
                  <a:lnTo>
                    <a:pt x="9830" y="1198"/>
                  </a:lnTo>
                  <a:lnTo>
                    <a:pt x="9695" y="1160"/>
                  </a:lnTo>
                  <a:lnTo>
                    <a:pt x="9579" y="1121"/>
                  </a:lnTo>
                  <a:lnTo>
                    <a:pt x="9579" y="1121"/>
                  </a:lnTo>
                  <a:lnTo>
                    <a:pt x="9347" y="1121"/>
                  </a:lnTo>
                  <a:lnTo>
                    <a:pt x="9115" y="1160"/>
                  </a:lnTo>
                  <a:lnTo>
                    <a:pt x="8883" y="1256"/>
                  </a:lnTo>
                  <a:lnTo>
                    <a:pt x="8671" y="1391"/>
                  </a:lnTo>
                  <a:lnTo>
                    <a:pt x="8671" y="1391"/>
                  </a:lnTo>
                  <a:lnTo>
                    <a:pt x="8459" y="1526"/>
                  </a:lnTo>
                  <a:lnTo>
                    <a:pt x="8362" y="1584"/>
                  </a:lnTo>
                  <a:lnTo>
                    <a:pt x="8246" y="1623"/>
                  </a:lnTo>
                  <a:lnTo>
                    <a:pt x="8130" y="1642"/>
                  </a:lnTo>
                  <a:lnTo>
                    <a:pt x="8034" y="1662"/>
                  </a:lnTo>
                  <a:lnTo>
                    <a:pt x="7918" y="1662"/>
                  </a:lnTo>
                  <a:lnTo>
                    <a:pt x="7802" y="1642"/>
                  </a:lnTo>
                  <a:lnTo>
                    <a:pt x="7802" y="1642"/>
                  </a:lnTo>
                  <a:lnTo>
                    <a:pt x="7725" y="1623"/>
                  </a:lnTo>
                  <a:lnTo>
                    <a:pt x="7648" y="1604"/>
                  </a:lnTo>
                  <a:lnTo>
                    <a:pt x="7493" y="1507"/>
                  </a:lnTo>
                  <a:lnTo>
                    <a:pt x="7339" y="1353"/>
                  </a:lnTo>
                  <a:lnTo>
                    <a:pt x="7203" y="1140"/>
                  </a:lnTo>
                  <a:lnTo>
                    <a:pt x="7203" y="1140"/>
                  </a:lnTo>
                  <a:lnTo>
                    <a:pt x="7030" y="947"/>
                  </a:lnTo>
                  <a:lnTo>
                    <a:pt x="6836" y="793"/>
                  </a:lnTo>
                  <a:lnTo>
                    <a:pt x="6643" y="696"/>
                  </a:lnTo>
                  <a:lnTo>
                    <a:pt x="6547" y="657"/>
                  </a:lnTo>
                  <a:lnTo>
                    <a:pt x="6431" y="638"/>
                  </a:lnTo>
                  <a:lnTo>
                    <a:pt x="6431" y="638"/>
                  </a:lnTo>
                  <a:lnTo>
                    <a:pt x="6257" y="619"/>
                  </a:lnTo>
                  <a:lnTo>
                    <a:pt x="6083" y="619"/>
                  </a:lnTo>
                  <a:lnTo>
                    <a:pt x="5890" y="657"/>
                  </a:lnTo>
                  <a:lnTo>
                    <a:pt x="5716" y="696"/>
                  </a:lnTo>
                  <a:lnTo>
                    <a:pt x="5523" y="754"/>
                  </a:lnTo>
                  <a:lnTo>
                    <a:pt x="5349" y="831"/>
                  </a:lnTo>
                  <a:lnTo>
                    <a:pt x="5156" y="928"/>
                  </a:lnTo>
                  <a:lnTo>
                    <a:pt x="4963" y="1044"/>
                  </a:lnTo>
                  <a:lnTo>
                    <a:pt x="4963" y="1044"/>
                  </a:lnTo>
                  <a:lnTo>
                    <a:pt x="4596" y="1256"/>
                  </a:lnTo>
                  <a:lnTo>
                    <a:pt x="4307" y="1411"/>
                  </a:lnTo>
                  <a:lnTo>
                    <a:pt x="4094" y="1469"/>
                  </a:lnTo>
                  <a:lnTo>
                    <a:pt x="4017" y="1488"/>
                  </a:lnTo>
                  <a:lnTo>
                    <a:pt x="3959" y="1488"/>
                  </a:lnTo>
                  <a:lnTo>
                    <a:pt x="3959" y="1488"/>
                  </a:lnTo>
                  <a:lnTo>
                    <a:pt x="3843" y="1469"/>
                  </a:lnTo>
                  <a:lnTo>
                    <a:pt x="3747" y="1430"/>
                  </a:lnTo>
                  <a:lnTo>
                    <a:pt x="3650" y="1372"/>
                  </a:lnTo>
                  <a:lnTo>
                    <a:pt x="3534" y="1275"/>
                  </a:lnTo>
                  <a:lnTo>
                    <a:pt x="3438" y="1179"/>
                  </a:lnTo>
                  <a:lnTo>
                    <a:pt x="3341" y="1063"/>
                  </a:lnTo>
                  <a:lnTo>
                    <a:pt x="3148" y="754"/>
                  </a:lnTo>
                  <a:lnTo>
                    <a:pt x="3148" y="754"/>
                  </a:lnTo>
                  <a:lnTo>
                    <a:pt x="3032" y="600"/>
                  </a:lnTo>
                  <a:lnTo>
                    <a:pt x="2936" y="445"/>
                  </a:lnTo>
                  <a:lnTo>
                    <a:pt x="2820" y="329"/>
                  </a:lnTo>
                  <a:lnTo>
                    <a:pt x="2704" y="233"/>
                  </a:lnTo>
                  <a:lnTo>
                    <a:pt x="2569" y="155"/>
                  </a:lnTo>
                  <a:lnTo>
                    <a:pt x="2453" y="78"/>
                  </a:lnTo>
                  <a:lnTo>
                    <a:pt x="2318" y="39"/>
                  </a:lnTo>
                  <a:lnTo>
                    <a:pt x="2182" y="20"/>
                  </a:lnTo>
                  <a:lnTo>
                    <a:pt x="2182" y="20"/>
                  </a:lnTo>
                  <a:lnTo>
                    <a:pt x="2067" y="1"/>
                  </a:lnTo>
                  <a:lnTo>
                    <a:pt x="1931" y="20"/>
                  </a:lnTo>
                  <a:lnTo>
                    <a:pt x="1796" y="39"/>
                  </a:lnTo>
                  <a:lnTo>
                    <a:pt x="1661" y="78"/>
                  </a:lnTo>
                  <a:lnTo>
                    <a:pt x="1333" y="213"/>
                  </a:lnTo>
                  <a:lnTo>
                    <a:pt x="985" y="387"/>
                  </a:lnTo>
                  <a:lnTo>
                    <a:pt x="985" y="387"/>
                  </a:lnTo>
                  <a:lnTo>
                    <a:pt x="695" y="542"/>
                  </a:lnTo>
                  <a:lnTo>
                    <a:pt x="444" y="657"/>
                  </a:lnTo>
                  <a:lnTo>
                    <a:pt x="232" y="735"/>
                  </a:lnTo>
                  <a:lnTo>
                    <a:pt x="58" y="773"/>
                  </a:lnTo>
                  <a:lnTo>
                    <a:pt x="58" y="773"/>
                  </a:lnTo>
                  <a:lnTo>
                    <a:pt x="19" y="1121"/>
                  </a:lnTo>
                  <a:lnTo>
                    <a:pt x="0" y="1488"/>
                  </a:lnTo>
                  <a:lnTo>
                    <a:pt x="19" y="1893"/>
                  </a:lnTo>
                  <a:lnTo>
                    <a:pt x="77" y="2318"/>
                  </a:lnTo>
                  <a:lnTo>
                    <a:pt x="77" y="2318"/>
                  </a:lnTo>
                  <a:lnTo>
                    <a:pt x="541" y="2338"/>
                  </a:lnTo>
                  <a:lnTo>
                    <a:pt x="541" y="2338"/>
                  </a:lnTo>
                  <a:lnTo>
                    <a:pt x="946" y="2338"/>
                  </a:lnTo>
                  <a:lnTo>
                    <a:pt x="946" y="2338"/>
                  </a:lnTo>
                  <a:lnTo>
                    <a:pt x="3341" y="2434"/>
                  </a:lnTo>
                  <a:lnTo>
                    <a:pt x="5639" y="2550"/>
                  </a:lnTo>
                  <a:lnTo>
                    <a:pt x="7821" y="2685"/>
                  </a:lnTo>
                  <a:lnTo>
                    <a:pt x="9888" y="2878"/>
                  </a:lnTo>
                  <a:lnTo>
                    <a:pt x="9888" y="2878"/>
                  </a:lnTo>
                  <a:lnTo>
                    <a:pt x="10930" y="2956"/>
                  </a:lnTo>
                  <a:lnTo>
                    <a:pt x="11935" y="3052"/>
                  </a:lnTo>
                  <a:lnTo>
                    <a:pt x="12900" y="3168"/>
                  </a:lnTo>
                  <a:lnTo>
                    <a:pt x="13847" y="3303"/>
                  </a:lnTo>
                  <a:lnTo>
                    <a:pt x="13847" y="3303"/>
                  </a:lnTo>
                  <a:lnTo>
                    <a:pt x="13962" y="2994"/>
                  </a:lnTo>
                  <a:lnTo>
                    <a:pt x="13962" y="2994"/>
                  </a:lnTo>
                  <a:lnTo>
                    <a:pt x="14040" y="2704"/>
                  </a:lnTo>
                  <a:lnTo>
                    <a:pt x="14098" y="2415"/>
                  </a:lnTo>
                  <a:lnTo>
                    <a:pt x="14156" y="2125"/>
                  </a:lnTo>
                  <a:lnTo>
                    <a:pt x="14194" y="1835"/>
                  </a:lnTo>
                  <a:lnTo>
                    <a:pt x="14213" y="1526"/>
                  </a:lnTo>
                  <a:lnTo>
                    <a:pt x="14213" y="1217"/>
                  </a:lnTo>
                  <a:lnTo>
                    <a:pt x="14213" y="889"/>
                  </a:lnTo>
                  <a:lnTo>
                    <a:pt x="14194" y="561"/>
                  </a:lnTo>
                  <a:lnTo>
                    <a:pt x="14194" y="561"/>
                  </a:lnTo>
                  <a:lnTo>
                    <a:pt x="13885" y="542"/>
                  </a:lnTo>
                  <a:lnTo>
                    <a:pt x="13576" y="503"/>
                  </a:lnTo>
                  <a:lnTo>
                    <a:pt x="13576" y="503"/>
                  </a:lnTo>
                  <a:lnTo>
                    <a:pt x="13480" y="503"/>
                  </a:lnTo>
                  <a:lnTo>
                    <a:pt x="13460" y="503"/>
                  </a:lnTo>
                  <a:lnTo>
                    <a:pt x="13460" y="503"/>
                  </a:lnTo>
                  <a:lnTo>
                    <a:pt x="12031" y="36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60"/>
            <p:cNvSpPr/>
            <p:nvPr/>
          </p:nvSpPr>
          <p:spPr>
            <a:xfrm>
              <a:off x="1869031" y="3727950"/>
              <a:ext cx="409425" cy="131350"/>
            </a:xfrm>
            <a:custGeom>
              <a:avLst/>
              <a:gdLst/>
              <a:ahLst/>
              <a:cxnLst/>
              <a:rect l="l" t="t" r="r" b="b"/>
              <a:pathLst>
                <a:path w="16377" h="5254" fill="none" extrusionOk="0">
                  <a:moveTo>
                    <a:pt x="11394" y="1971"/>
                  </a:moveTo>
                  <a:lnTo>
                    <a:pt x="11394" y="1971"/>
                  </a:lnTo>
                  <a:lnTo>
                    <a:pt x="11143" y="1971"/>
                  </a:lnTo>
                  <a:lnTo>
                    <a:pt x="10853" y="1990"/>
                  </a:lnTo>
                  <a:lnTo>
                    <a:pt x="10487" y="2087"/>
                  </a:lnTo>
                  <a:lnTo>
                    <a:pt x="10081" y="2202"/>
                  </a:lnTo>
                  <a:lnTo>
                    <a:pt x="10081" y="2202"/>
                  </a:lnTo>
                  <a:lnTo>
                    <a:pt x="9366" y="2357"/>
                  </a:lnTo>
                  <a:lnTo>
                    <a:pt x="9154" y="2396"/>
                  </a:lnTo>
                  <a:lnTo>
                    <a:pt x="9019" y="2396"/>
                  </a:lnTo>
                  <a:lnTo>
                    <a:pt x="9019" y="2396"/>
                  </a:lnTo>
                  <a:lnTo>
                    <a:pt x="8845" y="2357"/>
                  </a:lnTo>
                  <a:lnTo>
                    <a:pt x="8671" y="2280"/>
                  </a:lnTo>
                  <a:lnTo>
                    <a:pt x="8536" y="2183"/>
                  </a:lnTo>
                  <a:lnTo>
                    <a:pt x="8420" y="2029"/>
                  </a:lnTo>
                  <a:lnTo>
                    <a:pt x="8420" y="2029"/>
                  </a:lnTo>
                  <a:lnTo>
                    <a:pt x="8343" y="1951"/>
                  </a:lnTo>
                  <a:lnTo>
                    <a:pt x="8266" y="1874"/>
                  </a:lnTo>
                  <a:lnTo>
                    <a:pt x="8169" y="1816"/>
                  </a:lnTo>
                  <a:lnTo>
                    <a:pt x="8053" y="1758"/>
                  </a:lnTo>
                  <a:lnTo>
                    <a:pt x="7937" y="1700"/>
                  </a:lnTo>
                  <a:lnTo>
                    <a:pt x="7783" y="1662"/>
                  </a:lnTo>
                  <a:lnTo>
                    <a:pt x="7455" y="1604"/>
                  </a:lnTo>
                  <a:lnTo>
                    <a:pt x="7455" y="1604"/>
                  </a:lnTo>
                  <a:lnTo>
                    <a:pt x="7030" y="1565"/>
                  </a:lnTo>
                  <a:lnTo>
                    <a:pt x="6837" y="1565"/>
                  </a:lnTo>
                  <a:lnTo>
                    <a:pt x="6644" y="1565"/>
                  </a:lnTo>
                  <a:lnTo>
                    <a:pt x="6470" y="1604"/>
                  </a:lnTo>
                  <a:lnTo>
                    <a:pt x="6296" y="1623"/>
                  </a:lnTo>
                  <a:lnTo>
                    <a:pt x="6122" y="1681"/>
                  </a:lnTo>
                  <a:lnTo>
                    <a:pt x="5968" y="1739"/>
                  </a:lnTo>
                  <a:lnTo>
                    <a:pt x="5968" y="1739"/>
                  </a:lnTo>
                  <a:lnTo>
                    <a:pt x="5697" y="1835"/>
                  </a:lnTo>
                  <a:lnTo>
                    <a:pt x="5427" y="1913"/>
                  </a:lnTo>
                  <a:lnTo>
                    <a:pt x="5157" y="1951"/>
                  </a:lnTo>
                  <a:lnTo>
                    <a:pt x="4906" y="1932"/>
                  </a:lnTo>
                  <a:lnTo>
                    <a:pt x="4906" y="1932"/>
                  </a:lnTo>
                  <a:lnTo>
                    <a:pt x="4790" y="1893"/>
                  </a:lnTo>
                  <a:lnTo>
                    <a:pt x="4616" y="1835"/>
                  </a:lnTo>
                  <a:lnTo>
                    <a:pt x="4403" y="1739"/>
                  </a:lnTo>
                  <a:lnTo>
                    <a:pt x="4172" y="1604"/>
                  </a:lnTo>
                  <a:lnTo>
                    <a:pt x="4172" y="1604"/>
                  </a:lnTo>
                  <a:lnTo>
                    <a:pt x="3805" y="1353"/>
                  </a:lnTo>
                  <a:lnTo>
                    <a:pt x="3689" y="1295"/>
                  </a:lnTo>
                  <a:lnTo>
                    <a:pt x="3592" y="1275"/>
                  </a:lnTo>
                  <a:lnTo>
                    <a:pt x="3592" y="1275"/>
                  </a:lnTo>
                  <a:lnTo>
                    <a:pt x="3419" y="1256"/>
                  </a:lnTo>
                  <a:lnTo>
                    <a:pt x="3245" y="1256"/>
                  </a:lnTo>
                  <a:lnTo>
                    <a:pt x="3071" y="1275"/>
                  </a:lnTo>
                  <a:lnTo>
                    <a:pt x="2897" y="1314"/>
                  </a:lnTo>
                  <a:lnTo>
                    <a:pt x="2743" y="1372"/>
                  </a:lnTo>
                  <a:lnTo>
                    <a:pt x="2588" y="1469"/>
                  </a:lnTo>
                  <a:lnTo>
                    <a:pt x="2434" y="1565"/>
                  </a:lnTo>
                  <a:lnTo>
                    <a:pt x="2279" y="1681"/>
                  </a:lnTo>
                  <a:lnTo>
                    <a:pt x="2279" y="1681"/>
                  </a:lnTo>
                  <a:lnTo>
                    <a:pt x="2028" y="1913"/>
                  </a:lnTo>
                  <a:lnTo>
                    <a:pt x="1816" y="2067"/>
                  </a:lnTo>
                  <a:lnTo>
                    <a:pt x="1642" y="2144"/>
                  </a:lnTo>
                  <a:lnTo>
                    <a:pt x="1565" y="2164"/>
                  </a:lnTo>
                  <a:lnTo>
                    <a:pt x="1507" y="2164"/>
                  </a:lnTo>
                  <a:lnTo>
                    <a:pt x="1507" y="2164"/>
                  </a:lnTo>
                  <a:lnTo>
                    <a:pt x="1372" y="2144"/>
                  </a:lnTo>
                  <a:lnTo>
                    <a:pt x="1256" y="2087"/>
                  </a:lnTo>
                  <a:lnTo>
                    <a:pt x="1159" y="2009"/>
                  </a:lnTo>
                  <a:lnTo>
                    <a:pt x="1082" y="1932"/>
                  </a:lnTo>
                  <a:lnTo>
                    <a:pt x="1024" y="1816"/>
                  </a:lnTo>
                  <a:lnTo>
                    <a:pt x="985" y="1681"/>
                  </a:lnTo>
                  <a:lnTo>
                    <a:pt x="966" y="1527"/>
                  </a:lnTo>
                  <a:lnTo>
                    <a:pt x="966" y="1372"/>
                  </a:lnTo>
                  <a:lnTo>
                    <a:pt x="966" y="1372"/>
                  </a:lnTo>
                  <a:lnTo>
                    <a:pt x="966" y="1024"/>
                  </a:lnTo>
                  <a:lnTo>
                    <a:pt x="908" y="696"/>
                  </a:lnTo>
                  <a:lnTo>
                    <a:pt x="831" y="387"/>
                  </a:lnTo>
                  <a:lnTo>
                    <a:pt x="696" y="78"/>
                  </a:lnTo>
                  <a:lnTo>
                    <a:pt x="696" y="78"/>
                  </a:lnTo>
                  <a:lnTo>
                    <a:pt x="464" y="40"/>
                  </a:lnTo>
                  <a:lnTo>
                    <a:pt x="232" y="1"/>
                  </a:lnTo>
                  <a:lnTo>
                    <a:pt x="232" y="1"/>
                  </a:lnTo>
                  <a:lnTo>
                    <a:pt x="251" y="329"/>
                  </a:lnTo>
                  <a:lnTo>
                    <a:pt x="251" y="657"/>
                  </a:lnTo>
                  <a:lnTo>
                    <a:pt x="251" y="966"/>
                  </a:lnTo>
                  <a:lnTo>
                    <a:pt x="232" y="1275"/>
                  </a:lnTo>
                  <a:lnTo>
                    <a:pt x="194" y="1565"/>
                  </a:lnTo>
                  <a:lnTo>
                    <a:pt x="136" y="1855"/>
                  </a:lnTo>
                  <a:lnTo>
                    <a:pt x="78" y="2144"/>
                  </a:lnTo>
                  <a:lnTo>
                    <a:pt x="0" y="2434"/>
                  </a:lnTo>
                  <a:lnTo>
                    <a:pt x="0" y="2434"/>
                  </a:lnTo>
                  <a:lnTo>
                    <a:pt x="5060" y="3361"/>
                  </a:lnTo>
                  <a:lnTo>
                    <a:pt x="5060" y="3361"/>
                  </a:lnTo>
                  <a:lnTo>
                    <a:pt x="10390" y="4365"/>
                  </a:lnTo>
                  <a:lnTo>
                    <a:pt x="10390" y="4365"/>
                  </a:lnTo>
                  <a:lnTo>
                    <a:pt x="13905" y="4983"/>
                  </a:lnTo>
                  <a:lnTo>
                    <a:pt x="13905" y="4983"/>
                  </a:lnTo>
                  <a:lnTo>
                    <a:pt x="15276" y="5196"/>
                  </a:lnTo>
                  <a:lnTo>
                    <a:pt x="15681" y="5234"/>
                  </a:lnTo>
                  <a:lnTo>
                    <a:pt x="15932" y="5254"/>
                  </a:lnTo>
                  <a:lnTo>
                    <a:pt x="15932" y="5254"/>
                  </a:lnTo>
                  <a:lnTo>
                    <a:pt x="16222" y="4307"/>
                  </a:lnTo>
                  <a:lnTo>
                    <a:pt x="16222" y="4307"/>
                  </a:lnTo>
                  <a:lnTo>
                    <a:pt x="16377" y="3631"/>
                  </a:lnTo>
                  <a:lnTo>
                    <a:pt x="16357" y="3631"/>
                  </a:lnTo>
                  <a:lnTo>
                    <a:pt x="16357" y="3631"/>
                  </a:lnTo>
                  <a:lnTo>
                    <a:pt x="16145" y="3574"/>
                  </a:lnTo>
                  <a:lnTo>
                    <a:pt x="15913" y="3477"/>
                  </a:lnTo>
                  <a:lnTo>
                    <a:pt x="15643" y="3322"/>
                  </a:lnTo>
                  <a:lnTo>
                    <a:pt x="15353" y="3110"/>
                  </a:lnTo>
                  <a:lnTo>
                    <a:pt x="15353" y="3110"/>
                  </a:lnTo>
                  <a:lnTo>
                    <a:pt x="15044" y="2898"/>
                  </a:lnTo>
                  <a:lnTo>
                    <a:pt x="14735" y="2724"/>
                  </a:lnTo>
                  <a:lnTo>
                    <a:pt x="14581" y="2647"/>
                  </a:lnTo>
                  <a:lnTo>
                    <a:pt x="14445" y="2608"/>
                  </a:lnTo>
                  <a:lnTo>
                    <a:pt x="14291" y="2569"/>
                  </a:lnTo>
                  <a:lnTo>
                    <a:pt x="14156" y="2531"/>
                  </a:lnTo>
                  <a:lnTo>
                    <a:pt x="14156" y="2531"/>
                  </a:lnTo>
                  <a:lnTo>
                    <a:pt x="13847" y="2511"/>
                  </a:lnTo>
                  <a:lnTo>
                    <a:pt x="13576" y="2492"/>
                  </a:lnTo>
                  <a:lnTo>
                    <a:pt x="13325" y="2511"/>
                  </a:lnTo>
                  <a:lnTo>
                    <a:pt x="13113" y="2569"/>
                  </a:lnTo>
                  <a:lnTo>
                    <a:pt x="13113" y="2569"/>
                  </a:lnTo>
                  <a:lnTo>
                    <a:pt x="12920" y="2608"/>
                  </a:lnTo>
                  <a:lnTo>
                    <a:pt x="12765" y="2647"/>
                  </a:lnTo>
                  <a:lnTo>
                    <a:pt x="12611" y="2666"/>
                  </a:lnTo>
                  <a:lnTo>
                    <a:pt x="12476" y="2647"/>
                  </a:lnTo>
                  <a:lnTo>
                    <a:pt x="12476" y="2647"/>
                  </a:lnTo>
                  <a:lnTo>
                    <a:pt x="12283" y="2608"/>
                  </a:lnTo>
                  <a:lnTo>
                    <a:pt x="12128" y="2531"/>
                  </a:lnTo>
                  <a:lnTo>
                    <a:pt x="12012" y="2434"/>
                  </a:lnTo>
                  <a:lnTo>
                    <a:pt x="11935" y="2318"/>
                  </a:lnTo>
                  <a:lnTo>
                    <a:pt x="11935" y="2318"/>
                  </a:lnTo>
                  <a:lnTo>
                    <a:pt x="11858" y="2183"/>
                  </a:lnTo>
                  <a:lnTo>
                    <a:pt x="11800" y="2125"/>
                  </a:lnTo>
                  <a:lnTo>
                    <a:pt x="11722" y="2067"/>
                  </a:lnTo>
                  <a:lnTo>
                    <a:pt x="11568" y="2009"/>
                  </a:lnTo>
                  <a:lnTo>
                    <a:pt x="11394" y="1971"/>
                  </a:lnTo>
                  <a:lnTo>
                    <a:pt x="11394" y="19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60"/>
            <p:cNvSpPr/>
            <p:nvPr/>
          </p:nvSpPr>
          <p:spPr>
            <a:xfrm>
              <a:off x="1510806" y="3852525"/>
              <a:ext cx="738675" cy="189275"/>
            </a:xfrm>
            <a:custGeom>
              <a:avLst/>
              <a:gdLst/>
              <a:ahLst/>
              <a:cxnLst/>
              <a:rect l="l" t="t" r="r" b="b"/>
              <a:pathLst>
                <a:path w="29547" h="7571" extrusionOk="0">
                  <a:moveTo>
                    <a:pt x="406" y="0"/>
                  </a:moveTo>
                  <a:lnTo>
                    <a:pt x="271" y="502"/>
                  </a:lnTo>
                  <a:lnTo>
                    <a:pt x="97" y="1004"/>
                  </a:lnTo>
                  <a:lnTo>
                    <a:pt x="58" y="1159"/>
                  </a:lnTo>
                  <a:lnTo>
                    <a:pt x="39" y="1313"/>
                  </a:lnTo>
                  <a:lnTo>
                    <a:pt x="20" y="1487"/>
                  </a:lnTo>
                  <a:lnTo>
                    <a:pt x="0" y="1680"/>
                  </a:lnTo>
                  <a:lnTo>
                    <a:pt x="39" y="2125"/>
                  </a:lnTo>
                  <a:lnTo>
                    <a:pt x="97" y="2627"/>
                  </a:lnTo>
                  <a:lnTo>
                    <a:pt x="193" y="3109"/>
                  </a:lnTo>
                  <a:lnTo>
                    <a:pt x="329" y="3515"/>
                  </a:lnTo>
                  <a:lnTo>
                    <a:pt x="464" y="3863"/>
                  </a:lnTo>
                  <a:lnTo>
                    <a:pt x="522" y="3998"/>
                  </a:lnTo>
                  <a:lnTo>
                    <a:pt x="618" y="4114"/>
                  </a:lnTo>
                  <a:lnTo>
                    <a:pt x="908" y="3998"/>
                  </a:lnTo>
                  <a:lnTo>
                    <a:pt x="1217" y="3940"/>
                  </a:lnTo>
                  <a:lnTo>
                    <a:pt x="1352" y="3959"/>
                  </a:lnTo>
                  <a:lnTo>
                    <a:pt x="1487" y="3998"/>
                  </a:lnTo>
                  <a:lnTo>
                    <a:pt x="1642" y="4056"/>
                  </a:lnTo>
                  <a:lnTo>
                    <a:pt x="1777" y="4114"/>
                  </a:lnTo>
                  <a:lnTo>
                    <a:pt x="2028" y="4230"/>
                  </a:lnTo>
                  <a:lnTo>
                    <a:pt x="2105" y="4249"/>
                  </a:lnTo>
                  <a:lnTo>
                    <a:pt x="2182" y="4268"/>
                  </a:lnTo>
                  <a:lnTo>
                    <a:pt x="2376" y="4268"/>
                  </a:lnTo>
                  <a:lnTo>
                    <a:pt x="2607" y="4230"/>
                  </a:lnTo>
                  <a:lnTo>
                    <a:pt x="2839" y="4152"/>
                  </a:lnTo>
                  <a:lnTo>
                    <a:pt x="3090" y="3998"/>
                  </a:lnTo>
                  <a:lnTo>
                    <a:pt x="3245" y="3940"/>
                  </a:lnTo>
                  <a:lnTo>
                    <a:pt x="3380" y="3863"/>
                  </a:lnTo>
                  <a:lnTo>
                    <a:pt x="3515" y="3824"/>
                  </a:lnTo>
                  <a:lnTo>
                    <a:pt x="3669" y="3785"/>
                  </a:lnTo>
                  <a:lnTo>
                    <a:pt x="3824" y="3766"/>
                  </a:lnTo>
                  <a:lnTo>
                    <a:pt x="4133" y="3766"/>
                  </a:lnTo>
                  <a:lnTo>
                    <a:pt x="4287" y="3785"/>
                  </a:lnTo>
                  <a:lnTo>
                    <a:pt x="4461" y="3824"/>
                  </a:lnTo>
                  <a:lnTo>
                    <a:pt x="4635" y="3901"/>
                  </a:lnTo>
                  <a:lnTo>
                    <a:pt x="4790" y="4036"/>
                  </a:lnTo>
                  <a:lnTo>
                    <a:pt x="4925" y="4191"/>
                  </a:lnTo>
                  <a:lnTo>
                    <a:pt x="5041" y="4345"/>
                  </a:lnTo>
                  <a:lnTo>
                    <a:pt x="5195" y="4442"/>
                  </a:lnTo>
                  <a:lnTo>
                    <a:pt x="5388" y="4539"/>
                  </a:lnTo>
                  <a:lnTo>
                    <a:pt x="5601" y="4577"/>
                  </a:lnTo>
                  <a:lnTo>
                    <a:pt x="5871" y="4577"/>
                  </a:lnTo>
                  <a:lnTo>
                    <a:pt x="6161" y="4539"/>
                  </a:lnTo>
                  <a:lnTo>
                    <a:pt x="6296" y="4481"/>
                  </a:lnTo>
                  <a:lnTo>
                    <a:pt x="6450" y="4461"/>
                  </a:lnTo>
                  <a:lnTo>
                    <a:pt x="6779" y="4461"/>
                  </a:lnTo>
                  <a:lnTo>
                    <a:pt x="6894" y="4500"/>
                  </a:lnTo>
                  <a:lnTo>
                    <a:pt x="7010" y="4539"/>
                  </a:lnTo>
                  <a:lnTo>
                    <a:pt x="7146" y="4596"/>
                  </a:lnTo>
                  <a:lnTo>
                    <a:pt x="7261" y="4674"/>
                  </a:lnTo>
                  <a:lnTo>
                    <a:pt x="7551" y="4886"/>
                  </a:lnTo>
                  <a:lnTo>
                    <a:pt x="7860" y="5156"/>
                  </a:lnTo>
                  <a:lnTo>
                    <a:pt x="8536" y="5272"/>
                  </a:lnTo>
                  <a:lnTo>
                    <a:pt x="9096" y="5408"/>
                  </a:lnTo>
                  <a:lnTo>
                    <a:pt x="9559" y="5543"/>
                  </a:lnTo>
                  <a:lnTo>
                    <a:pt x="9907" y="5697"/>
                  </a:lnTo>
                  <a:lnTo>
                    <a:pt x="10062" y="5755"/>
                  </a:lnTo>
                  <a:lnTo>
                    <a:pt x="10255" y="5813"/>
                  </a:lnTo>
                  <a:lnTo>
                    <a:pt x="10815" y="5948"/>
                  </a:lnTo>
                  <a:lnTo>
                    <a:pt x="11606" y="6103"/>
                  </a:lnTo>
                  <a:lnTo>
                    <a:pt x="12591" y="6257"/>
                  </a:lnTo>
                  <a:lnTo>
                    <a:pt x="13016" y="6083"/>
                  </a:lnTo>
                  <a:lnTo>
                    <a:pt x="13209" y="6006"/>
                  </a:lnTo>
                  <a:lnTo>
                    <a:pt x="13402" y="5948"/>
                  </a:lnTo>
                  <a:lnTo>
                    <a:pt x="13576" y="5910"/>
                  </a:lnTo>
                  <a:lnTo>
                    <a:pt x="13750" y="5890"/>
                  </a:lnTo>
                  <a:lnTo>
                    <a:pt x="14059" y="5890"/>
                  </a:lnTo>
                  <a:lnTo>
                    <a:pt x="14271" y="5968"/>
                  </a:lnTo>
                  <a:lnTo>
                    <a:pt x="14638" y="6180"/>
                  </a:lnTo>
                  <a:lnTo>
                    <a:pt x="15025" y="6354"/>
                  </a:lnTo>
                  <a:lnTo>
                    <a:pt x="15179" y="6392"/>
                  </a:lnTo>
                  <a:lnTo>
                    <a:pt x="15276" y="6431"/>
                  </a:lnTo>
                  <a:lnTo>
                    <a:pt x="15449" y="6431"/>
                  </a:lnTo>
                  <a:lnTo>
                    <a:pt x="15816" y="6412"/>
                  </a:lnTo>
                  <a:lnTo>
                    <a:pt x="16029" y="6412"/>
                  </a:lnTo>
                  <a:lnTo>
                    <a:pt x="16261" y="6450"/>
                  </a:lnTo>
                  <a:lnTo>
                    <a:pt x="16454" y="6528"/>
                  </a:lnTo>
                  <a:lnTo>
                    <a:pt x="16666" y="6663"/>
                  </a:lnTo>
                  <a:lnTo>
                    <a:pt x="16879" y="6817"/>
                  </a:lnTo>
                  <a:lnTo>
                    <a:pt x="17612" y="6701"/>
                  </a:lnTo>
                  <a:lnTo>
                    <a:pt x="18018" y="6663"/>
                  </a:lnTo>
                  <a:lnTo>
                    <a:pt x="18617" y="6624"/>
                  </a:lnTo>
                  <a:lnTo>
                    <a:pt x="19177" y="6605"/>
                  </a:lnTo>
                  <a:lnTo>
                    <a:pt x="19659" y="6605"/>
                  </a:lnTo>
                  <a:lnTo>
                    <a:pt x="20104" y="6624"/>
                  </a:lnTo>
                  <a:lnTo>
                    <a:pt x="20490" y="6663"/>
                  </a:lnTo>
                  <a:lnTo>
                    <a:pt x="20818" y="6701"/>
                  </a:lnTo>
                  <a:lnTo>
                    <a:pt x="21088" y="6740"/>
                  </a:lnTo>
                  <a:lnTo>
                    <a:pt x="21320" y="6817"/>
                  </a:lnTo>
                  <a:lnTo>
                    <a:pt x="21668" y="6952"/>
                  </a:lnTo>
                  <a:lnTo>
                    <a:pt x="21957" y="7049"/>
                  </a:lnTo>
                  <a:lnTo>
                    <a:pt x="22189" y="7088"/>
                  </a:lnTo>
                  <a:lnTo>
                    <a:pt x="22286" y="7088"/>
                  </a:lnTo>
                  <a:lnTo>
                    <a:pt x="22382" y="7068"/>
                  </a:lnTo>
                  <a:lnTo>
                    <a:pt x="22595" y="7049"/>
                  </a:lnTo>
                  <a:lnTo>
                    <a:pt x="22884" y="7068"/>
                  </a:lnTo>
                  <a:lnTo>
                    <a:pt x="23290" y="7107"/>
                  </a:lnTo>
                  <a:lnTo>
                    <a:pt x="23753" y="7184"/>
                  </a:lnTo>
                  <a:lnTo>
                    <a:pt x="24333" y="7300"/>
                  </a:lnTo>
                  <a:lnTo>
                    <a:pt x="24545" y="7358"/>
                  </a:lnTo>
                  <a:lnTo>
                    <a:pt x="24700" y="7416"/>
                  </a:lnTo>
                  <a:lnTo>
                    <a:pt x="24816" y="7281"/>
                  </a:lnTo>
                  <a:lnTo>
                    <a:pt x="24931" y="7165"/>
                  </a:lnTo>
                  <a:lnTo>
                    <a:pt x="25047" y="7068"/>
                  </a:lnTo>
                  <a:lnTo>
                    <a:pt x="25163" y="6991"/>
                  </a:lnTo>
                  <a:lnTo>
                    <a:pt x="25298" y="6933"/>
                  </a:lnTo>
                  <a:lnTo>
                    <a:pt x="25434" y="6895"/>
                  </a:lnTo>
                  <a:lnTo>
                    <a:pt x="25588" y="6875"/>
                  </a:lnTo>
                  <a:lnTo>
                    <a:pt x="25742" y="6895"/>
                  </a:lnTo>
                  <a:lnTo>
                    <a:pt x="25936" y="6914"/>
                  </a:lnTo>
                  <a:lnTo>
                    <a:pt x="26303" y="6914"/>
                  </a:lnTo>
                  <a:lnTo>
                    <a:pt x="26457" y="6875"/>
                  </a:lnTo>
                  <a:lnTo>
                    <a:pt x="26612" y="6837"/>
                  </a:lnTo>
                  <a:lnTo>
                    <a:pt x="26727" y="6779"/>
                  </a:lnTo>
                  <a:lnTo>
                    <a:pt x="26863" y="6721"/>
                  </a:lnTo>
                  <a:lnTo>
                    <a:pt x="26959" y="6624"/>
                  </a:lnTo>
                  <a:lnTo>
                    <a:pt x="27133" y="6470"/>
                  </a:lnTo>
                  <a:lnTo>
                    <a:pt x="27287" y="6354"/>
                  </a:lnTo>
                  <a:lnTo>
                    <a:pt x="27442" y="6296"/>
                  </a:lnTo>
                  <a:lnTo>
                    <a:pt x="27558" y="6296"/>
                  </a:lnTo>
                  <a:lnTo>
                    <a:pt x="27847" y="6354"/>
                  </a:lnTo>
                  <a:lnTo>
                    <a:pt x="28060" y="6431"/>
                  </a:lnTo>
                  <a:lnTo>
                    <a:pt x="28156" y="6470"/>
                  </a:lnTo>
                  <a:lnTo>
                    <a:pt x="28234" y="6528"/>
                  </a:lnTo>
                  <a:lnTo>
                    <a:pt x="28292" y="6586"/>
                  </a:lnTo>
                  <a:lnTo>
                    <a:pt x="28350" y="6663"/>
                  </a:lnTo>
                  <a:lnTo>
                    <a:pt x="28620" y="7126"/>
                  </a:lnTo>
                  <a:lnTo>
                    <a:pt x="28774" y="7377"/>
                  </a:lnTo>
                  <a:lnTo>
                    <a:pt x="29006" y="7570"/>
                  </a:lnTo>
                  <a:lnTo>
                    <a:pt x="29083" y="7474"/>
                  </a:lnTo>
                  <a:lnTo>
                    <a:pt x="29141" y="7339"/>
                  </a:lnTo>
                  <a:lnTo>
                    <a:pt x="29238" y="7010"/>
                  </a:lnTo>
                  <a:lnTo>
                    <a:pt x="29334" y="6624"/>
                  </a:lnTo>
                  <a:lnTo>
                    <a:pt x="29392" y="6180"/>
                  </a:lnTo>
                  <a:lnTo>
                    <a:pt x="29508" y="4944"/>
                  </a:lnTo>
                  <a:lnTo>
                    <a:pt x="29547" y="4558"/>
                  </a:lnTo>
                  <a:lnTo>
                    <a:pt x="29547" y="4326"/>
                  </a:lnTo>
                  <a:lnTo>
                    <a:pt x="29508" y="4056"/>
                  </a:lnTo>
                  <a:lnTo>
                    <a:pt x="29470" y="3863"/>
                  </a:lnTo>
                  <a:lnTo>
                    <a:pt x="29450" y="3785"/>
                  </a:lnTo>
                  <a:lnTo>
                    <a:pt x="29412" y="3708"/>
                  </a:lnTo>
                  <a:lnTo>
                    <a:pt x="29373" y="3631"/>
                  </a:lnTo>
                  <a:lnTo>
                    <a:pt x="29315" y="3573"/>
                  </a:lnTo>
                  <a:lnTo>
                    <a:pt x="29219" y="3476"/>
                  </a:lnTo>
                  <a:lnTo>
                    <a:pt x="29122" y="3399"/>
                  </a:lnTo>
                  <a:lnTo>
                    <a:pt x="29006" y="3341"/>
                  </a:lnTo>
                  <a:lnTo>
                    <a:pt x="28890" y="3264"/>
                  </a:lnTo>
                  <a:lnTo>
                    <a:pt x="28813" y="3380"/>
                  </a:lnTo>
                  <a:lnTo>
                    <a:pt x="28716" y="3457"/>
                  </a:lnTo>
                  <a:lnTo>
                    <a:pt x="28601" y="3496"/>
                  </a:lnTo>
                  <a:lnTo>
                    <a:pt x="28485" y="3515"/>
                  </a:lnTo>
                  <a:lnTo>
                    <a:pt x="28292" y="3496"/>
                  </a:lnTo>
                  <a:lnTo>
                    <a:pt x="28060" y="3457"/>
                  </a:lnTo>
                  <a:lnTo>
                    <a:pt x="27635" y="3360"/>
                  </a:lnTo>
                  <a:lnTo>
                    <a:pt x="26167" y="2994"/>
                  </a:lnTo>
                  <a:lnTo>
                    <a:pt x="25298" y="2762"/>
                  </a:lnTo>
                  <a:lnTo>
                    <a:pt x="24526" y="2588"/>
                  </a:lnTo>
                  <a:lnTo>
                    <a:pt x="23850" y="2434"/>
                  </a:lnTo>
                  <a:lnTo>
                    <a:pt x="23271" y="2356"/>
                  </a:lnTo>
                  <a:lnTo>
                    <a:pt x="20664" y="2144"/>
                  </a:lnTo>
                  <a:lnTo>
                    <a:pt x="20104" y="2047"/>
                  </a:lnTo>
                  <a:lnTo>
                    <a:pt x="19215" y="1874"/>
                  </a:lnTo>
                  <a:lnTo>
                    <a:pt x="18655" y="1738"/>
                  </a:lnTo>
                  <a:lnTo>
                    <a:pt x="18037" y="1622"/>
                  </a:lnTo>
                  <a:lnTo>
                    <a:pt x="17342" y="1507"/>
                  </a:lnTo>
                  <a:lnTo>
                    <a:pt x="16589" y="1410"/>
                  </a:lnTo>
                  <a:lnTo>
                    <a:pt x="15025" y="1256"/>
                  </a:lnTo>
                  <a:lnTo>
                    <a:pt x="11780" y="966"/>
                  </a:lnTo>
                  <a:lnTo>
                    <a:pt x="8690" y="676"/>
                  </a:lnTo>
                  <a:lnTo>
                    <a:pt x="7763" y="599"/>
                  </a:lnTo>
                  <a:lnTo>
                    <a:pt x="7261" y="522"/>
                  </a:lnTo>
                  <a:lnTo>
                    <a:pt x="6856" y="464"/>
                  </a:lnTo>
                  <a:lnTo>
                    <a:pt x="6392" y="406"/>
                  </a:lnTo>
                  <a:lnTo>
                    <a:pt x="5910" y="367"/>
                  </a:lnTo>
                  <a:lnTo>
                    <a:pt x="5407" y="348"/>
                  </a:lnTo>
                  <a:lnTo>
                    <a:pt x="4828" y="329"/>
                  </a:lnTo>
                  <a:lnTo>
                    <a:pt x="4403" y="348"/>
                  </a:lnTo>
                  <a:lnTo>
                    <a:pt x="4229" y="387"/>
                  </a:lnTo>
                  <a:lnTo>
                    <a:pt x="4094" y="406"/>
                  </a:lnTo>
                  <a:lnTo>
                    <a:pt x="3998" y="444"/>
                  </a:lnTo>
                  <a:lnTo>
                    <a:pt x="3920" y="483"/>
                  </a:lnTo>
                  <a:lnTo>
                    <a:pt x="3457" y="1101"/>
                  </a:lnTo>
                  <a:lnTo>
                    <a:pt x="3013" y="1661"/>
                  </a:lnTo>
                  <a:lnTo>
                    <a:pt x="2627" y="2086"/>
                  </a:lnTo>
                  <a:lnTo>
                    <a:pt x="2453" y="2260"/>
                  </a:lnTo>
                  <a:lnTo>
                    <a:pt x="2298" y="2395"/>
                  </a:lnTo>
                  <a:lnTo>
                    <a:pt x="2163" y="2491"/>
                  </a:lnTo>
                  <a:lnTo>
                    <a:pt x="2047" y="2569"/>
                  </a:lnTo>
                  <a:lnTo>
                    <a:pt x="1931" y="2588"/>
                  </a:lnTo>
                  <a:lnTo>
                    <a:pt x="1835" y="2607"/>
                  </a:lnTo>
                  <a:lnTo>
                    <a:pt x="1719" y="2569"/>
                  </a:lnTo>
                  <a:lnTo>
                    <a:pt x="1603" y="2491"/>
                  </a:lnTo>
                  <a:lnTo>
                    <a:pt x="1487" y="2376"/>
                  </a:lnTo>
                  <a:lnTo>
                    <a:pt x="1352" y="2202"/>
                  </a:lnTo>
                  <a:lnTo>
                    <a:pt x="1217" y="2009"/>
                  </a:lnTo>
                  <a:lnTo>
                    <a:pt x="1082" y="1758"/>
                  </a:lnTo>
                  <a:lnTo>
                    <a:pt x="947" y="1468"/>
                  </a:lnTo>
                  <a:lnTo>
                    <a:pt x="792" y="1120"/>
                  </a:lnTo>
                  <a:lnTo>
                    <a:pt x="580" y="560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60"/>
            <p:cNvSpPr/>
            <p:nvPr/>
          </p:nvSpPr>
          <p:spPr>
            <a:xfrm>
              <a:off x="1515631" y="3814850"/>
              <a:ext cx="720825" cy="125550"/>
            </a:xfrm>
            <a:custGeom>
              <a:avLst/>
              <a:gdLst/>
              <a:ahLst/>
              <a:cxnLst/>
              <a:rect l="l" t="t" r="r" b="b"/>
              <a:pathLst>
                <a:path w="28833" h="5022" extrusionOk="0">
                  <a:moveTo>
                    <a:pt x="1507" y="1"/>
                  </a:moveTo>
                  <a:lnTo>
                    <a:pt x="1391" y="20"/>
                  </a:lnTo>
                  <a:lnTo>
                    <a:pt x="1256" y="40"/>
                  </a:lnTo>
                  <a:lnTo>
                    <a:pt x="1140" y="98"/>
                  </a:lnTo>
                  <a:lnTo>
                    <a:pt x="1005" y="155"/>
                  </a:lnTo>
                  <a:lnTo>
                    <a:pt x="754" y="310"/>
                  </a:lnTo>
                  <a:lnTo>
                    <a:pt x="541" y="445"/>
                  </a:lnTo>
                  <a:lnTo>
                    <a:pt x="348" y="542"/>
                  </a:lnTo>
                  <a:lnTo>
                    <a:pt x="155" y="600"/>
                  </a:lnTo>
                  <a:lnTo>
                    <a:pt x="0" y="600"/>
                  </a:lnTo>
                  <a:lnTo>
                    <a:pt x="97" y="1063"/>
                  </a:lnTo>
                  <a:lnTo>
                    <a:pt x="213" y="1507"/>
                  </a:lnTo>
                  <a:lnTo>
                    <a:pt x="387" y="2067"/>
                  </a:lnTo>
                  <a:lnTo>
                    <a:pt x="599" y="2627"/>
                  </a:lnTo>
                  <a:lnTo>
                    <a:pt x="754" y="2975"/>
                  </a:lnTo>
                  <a:lnTo>
                    <a:pt x="889" y="3265"/>
                  </a:lnTo>
                  <a:lnTo>
                    <a:pt x="1024" y="3516"/>
                  </a:lnTo>
                  <a:lnTo>
                    <a:pt x="1159" y="3709"/>
                  </a:lnTo>
                  <a:lnTo>
                    <a:pt x="1294" y="3883"/>
                  </a:lnTo>
                  <a:lnTo>
                    <a:pt x="1410" y="3998"/>
                  </a:lnTo>
                  <a:lnTo>
                    <a:pt x="1526" y="4076"/>
                  </a:lnTo>
                  <a:lnTo>
                    <a:pt x="1642" y="4114"/>
                  </a:lnTo>
                  <a:lnTo>
                    <a:pt x="1738" y="4095"/>
                  </a:lnTo>
                  <a:lnTo>
                    <a:pt x="1854" y="4076"/>
                  </a:lnTo>
                  <a:lnTo>
                    <a:pt x="1970" y="3998"/>
                  </a:lnTo>
                  <a:lnTo>
                    <a:pt x="2105" y="3902"/>
                  </a:lnTo>
                  <a:lnTo>
                    <a:pt x="2260" y="3767"/>
                  </a:lnTo>
                  <a:lnTo>
                    <a:pt x="2434" y="3593"/>
                  </a:lnTo>
                  <a:lnTo>
                    <a:pt x="2820" y="3168"/>
                  </a:lnTo>
                  <a:lnTo>
                    <a:pt x="3264" y="2608"/>
                  </a:lnTo>
                  <a:lnTo>
                    <a:pt x="3727" y="1990"/>
                  </a:lnTo>
                  <a:lnTo>
                    <a:pt x="3805" y="1951"/>
                  </a:lnTo>
                  <a:lnTo>
                    <a:pt x="3901" y="1913"/>
                  </a:lnTo>
                  <a:lnTo>
                    <a:pt x="4036" y="1894"/>
                  </a:lnTo>
                  <a:lnTo>
                    <a:pt x="4210" y="1855"/>
                  </a:lnTo>
                  <a:lnTo>
                    <a:pt x="4635" y="1836"/>
                  </a:lnTo>
                  <a:lnTo>
                    <a:pt x="5214" y="1855"/>
                  </a:lnTo>
                  <a:lnTo>
                    <a:pt x="5717" y="1874"/>
                  </a:lnTo>
                  <a:lnTo>
                    <a:pt x="6199" y="1913"/>
                  </a:lnTo>
                  <a:lnTo>
                    <a:pt x="6663" y="1971"/>
                  </a:lnTo>
                  <a:lnTo>
                    <a:pt x="7068" y="2029"/>
                  </a:lnTo>
                  <a:lnTo>
                    <a:pt x="7570" y="2106"/>
                  </a:lnTo>
                  <a:lnTo>
                    <a:pt x="8497" y="2183"/>
                  </a:lnTo>
                  <a:lnTo>
                    <a:pt x="11587" y="2473"/>
                  </a:lnTo>
                  <a:lnTo>
                    <a:pt x="14832" y="2763"/>
                  </a:lnTo>
                  <a:lnTo>
                    <a:pt x="16396" y="2917"/>
                  </a:lnTo>
                  <a:lnTo>
                    <a:pt x="17149" y="3014"/>
                  </a:lnTo>
                  <a:lnTo>
                    <a:pt x="17844" y="3129"/>
                  </a:lnTo>
                  <a:lnTo>
                    <a:pt x="18462" y="3245"/>
                  </a:lnTo>
                  <a:lnTo>
                    <a:pt x="19022" y="3381"/>
                  </a:lnTo>
                  <a:lnTo>
                    <a:pt x="19911" y="3554"/>
                  </a:lnTo>
                  <a:lnTo>
                    <a:pt x="20471" y="3651"/>
                  </a:lnTo>
                  <a:lnTo>
                    <a:pt x="23078" y="3863"/>
                  </a:lnTo>
                  <a:lnTo>
                    <a:pt x="23657" y="3941"/>
                  </a:lnTo>
                  <a:lnTo>
                    <a:pt x="24333" y="4095"/>
                  </a:lnTo>
                  <a:lnTo>
                    <a:pt x="25105" y="4269"/>
                  </a:lnTo>
                  <a:lnTo>
                    <a:pt x="25974" y="4501"/>
                  </a:lnTo>
                  <a:lnTo>
                    <a:pt x="27442" y="4867"/>
                  </a:lnTo>
                  <a:lnTo>
                    <a:pt x="27867" y="4964"/>
                  </a:lnTo>
                  <a:lnTo>
                    <a:pt x="28099" y="5003"/>
                  </a:lnTo>
                  <a:lnTo>
                    <a:pt x="28292" y="5022"/>
                  </a:lnTo>
                  <a:lnTo>
                    <a:pt x="28408" y="5003"/>
                  </a:lnTo>
                  <a:lnTo>
                    <a:pt x="28523" y="4964"/>
                  </a:lnTo>
                  <a:lnTo>
                    <a:pt x="28620" y="4887"/>
                  </a:lnTo>
                  <a:lnTo>
                    <a:pt x="28697" y="4771"/>
                  </a:lnTo>
                  <a:lnTo>
                    <a:pt x="28736" y="4713"/>
                  </a:lnTo>
                  <a:lnTo>
                    <a:pt x="28775" y="4636"/>
                  </a:lnTo>
                  <a:lnTo>
                    <a:pt x="28794" y="4597"/>
                  </a:lnTo>
                  <a:lnTo>
                    <a:pt x="28813" y="4520"/>
                  </a:lnTo>
                  <a:lnTo>
                    <a:pt x="28832" y="4269"/>
                  </a:lnTo>
                  <a:lnTo>
                    <a:pt x="28523" y="4153"/>
                  </a:lnTo>
                  <a:lnTo>
                    <a:pt x="28214" y="3998"/>
                  </a:lnTo>
                  <a:lnTo>
                    <a:pt x="27867" y="3786"/>
                  </a:lnTo>
                  <a:lnTo>
                    <a:pt x="27500" y="3516"/>
                  </a:lnTo>
                  <a:lnTo>
                    <a:pt x="27288" y="3342"/>
                  </a:lnTo>
                  <a:lnTo>
                    <a:pt x="27075" y="3207"/>
                  </a:lnTo>
                  <a:lnTo>
                    <a:pt x="26863" y="3091"/>
                  </a:lnTo>
                  <a:lnTo>
                    <a:pt x="26670" y="2994"/>
                  </a:lnTo>
                  <a:lnTo>
                    <a:pt x="26496" y="2936"/>
                  </a:lnTo>
                  <a:lnTo>
                    <a:pt x="26322" y="2898"/>
                  </a:lnTo>
                  <a:lnTo>
                    <a:pt x="26167" y="2898"/>
                  </a:lnTo>
                  <a:lnTo>
                    <a:pt x="26032" y="2917"/>
                  </a:lnTo>
                  <a:lnTo>
                    <a:pt x="25743" y="2956"/>
                  </a:lnTo>
                  <a:lnTo>
                    <a:pt x="25434" y="2994"/>
                  </a:lnTo>
                  <a:lnTo>
                    <a:pt x="25125" y="2994"/>
                  </a:lnTo>
                  <a:lnTo>
                    <a:pt x="24816" y="2975"/>
                  </a:lnTo>
                  <a:lnTo>
                    <a:pt x="23908" y="2917"/>
                  </a:lnTo>
                  <a:lnTo>
                    <a:pt x="23715" y="2859"/>
                  </a:lnTo>
                  <a:lnTo>
                    <a:pt x="23464" y="2782"/>
                  </a:lnTo>
                  <a:lnTo>
                    <a:pt x="23193" y="2666"/>
                  </a:lnTo>
                  <a:lnTo>
                    <a:pt x="22846" y="2492"/>
                  </a:lnTo>
                  <a:lnTo>
                    <a:pt x="22247" y="2203"/>
                  </a:lnTo>
                  <a:lnTo>
                    <a:pt x="22054" y="2125"/>
                  </a:lnTo>
                  <a:lnTo>
                    <a:pt x="21938" y="2087"/>
                  </a:lnTo>
                  <a:lnTo>
                    <a:pt x="21668" y="2087"/>
                  </a:lnTo>
                  <a:lnTo>
                    <a:pt x="21398" y="2106"/>
                  </a:lnTo>
                  <a:lnTo>
                    <a:pt x="21108" y="2183"/>
                  </a:lnTo>
                  <a:lnTo>
                    <a:pt x="20799" y="2280"/>
                  </a:lnTo>
                  <a:lnTo>
                    <a:pt x="20490" y="2415"/>
                  </a:lnTo>
                  <a:lnTo>
                    <a:pt x="20220" y="2492"/>
                  </a:lnTo>
                  <a:lnTo>
                    <a:pt x="19968" y="2531"/>
                  </a:lnTo>
                  <a:lnTo>
                    <a:pt x="19756" y="2511"/>
                  </a:lnTo>
                  <a:lnTo>
                    <a:pt x="19659" y="2492"/>
                  </a:lnTo>
                  <a:lnTo>
                    <a:pt x="19544" y="2454"/>
                  </a:lnTo>
                  <a:lnTo>
                    <a:pt x="19312" y="2318"/>
                  </a:lnTo>
                  <a:lnTo>
                    <a:pt x="19177" y="2222"/>
                  </a:lnTo>
                  <a:lnTo>
                    <a:pt x="19042" y="2164"/>
                  </a:lnTo>
                  <a:lnTo>
                    <a:pt x="18926" y="2125"/>
                  </a:lnTo>
                  <a:lnTo>
                    <a:pt x="18790" y="2106"/>
                  </a:lnTo>
                  <a:lnTo>
                    <a:pt x="18250" y="2125"/>
                  </a:lnTo>
                  <a:lnTo>
                    <a:pt x="17941" y="2125"/>
                  </a:lnTo>
                  <a:lnTo>
                    <a:pt x="17709" y="2087"/>
                  </a:lnTo>
                  <a:lnTo>
                    <a:pt x="17400" y="2009"/>
                  </a:lnTo>
                  <a:lnTo>
                    <a:pt x="17033" y="1874"/>
                  </a:lnTo>
                  <a:lnTo>
                    <a:pt x="16608" y="1720"/>
                  </a:lnTo>
                  <a:lnTo>
                    <a:pt x="15778" y="1411"/>
                  </a:lnTo>
                  <a:lnTo>
                    <a:pt x="15256" y="1198"/>
                  </a:lnTo>
                  <a:lnTo>
                    <a:pt x="15141" y="1179"/>
                  </a:lnTo>
                  <a:lnTo>
                    <a:pt x="15025" y="1160"/>
                  </a:lnTo>
                  <a:lnTo>
                    <a:pt x="14754" y="1140"/>
                  </a:lnTo>
                  <a:lnTo>
                    <a:pt x="14407" y="1160"/>
                  </a:lnTo>
                  <a:lnTo>
                    <a:pt x="14001" y="1198"/>
                  </a:lnTo>
                  <a:lnTo>
                    <a:pt x="13267" y="1295"/>
                  </a:lnTo>
                  <a:lnTo>
                    <a:pt x="13036" y="1314"/>
                  </a:lnTo>
                  <a:lnTo>
                    <a:pt x="12900" y="1314"/>
                  </a:lnTo>
                  <a:lnTo>
                    <a:pt x="12746" y="1295"/>
                  </a:lnTo>
                  <a:lnTo>
                    <a:pt x="12572" y="1237"/>
                  </a:lnTo>
                  <a:lnTo>
                    <a:pt x="12379" y="1140"/>
                  </a:lnTo>
                  <a:lnTo>
                    <a:pt x="12167" y="1024"/>
                  </a:lnTo>
                  <a:lnTo>
                    <a:pt x="11954" y="909"/>
                  </a:lnTo>
                  <a:lnTo>
                    <a:pt x="11761" y="812"/>
                  </a:lnTo>
                  <a:lnTo>
                    <a:pt x="11587" y="754"/>
                  </a:lnTo>
                  <a:lnTo>
                    <a:pt x="11433" y="716"/>
                  </a:lnTo>
                  <a:lnTo>
                    <a:pt x="11124" y="696"/>
                  </a:lnTo>
                  <a:lnTo>
                    <a:pt x="10815" y="716"/>
                  </a:lnTo>
                  <a:lnTo>
                    <a:pt x="10487" y="773"/>
                  </a:lnTo>
                  <a:lnTo>
                    <a:pt x="10139" y="889"/>
                  </a:lnTo>
                  <a:lnTo>
                    <a:pt x="9811" y="1005"/>
                  </a:lnTo>
                  <a:lnTo>
                    <a:pt x="9540" y="1082"/>
                  </a:lnTo>
                  <a:lnTo>
                    <a:pt x="9347" y="1121"/>
                  </a:lnTo>
                  <a:lnTo>
                    <a:pt x="9231" y="1140"/>
                  </a:lnTo>
                  <a:lnTo>
                    <a:pt x="9057" y="1102"/>
                  </a:lnTo>
                  <a:lnTo>
                    <a:pt x="8864" y="1024"/>
                  </a:lnTo>
                  <a:lnTo>
                    <a:pt x="8671" y="909"/>
                  </a:lnTo>
                  <a:lnTo>
                    <a:pt x="8459" y="754"/>
                  </a:lnTo>
                  <a:lnTo>
                    <a:pt x="8246" y="600"/>
                  </a:lnTo>
                  <a:lnTo>
                    <a:pt x="7995" y="464"/>
                  </a:lnTo>
                  <a:lnTo>
                    <a:pt x="7744" y="387"/>
                  </a:lnTo>
                  <a:lnTo>
                    <a:pt x="7455" y="329"/>
                  </a:lnTo>
                  <a:lnTo>
                    <a:pt x="7126" y="329"/>
                  </a:lnTo>
                  <a:lnTo>
                    <a:pt x="6914" y="387"/>
                  </a:lnTo>
                  <a:lnTo>
                    <a:pt x="6682" y="445"/>
                  </a:lnTo>
                  <a:lnTo>
                    <a:pt x="6431" y="503"/>
                  </a:lnTo>
                  <a:lnTo>
                    <a:pt x="6219" y="542"/>
                  </a:lnTo>
                  <a:lnTo>
                    <a:pt x="5890" y="542"/>
                  </a:lnTo>
                  <a:lnTo>
                    <a:pt x="5678" y="503"/>
                  </a:lnTo>
                  <a:lnTo>
                    <a:pt x="5504" y="464"/>
                  </a:lnTo>
                  <a:lnTo>
                    <a:pt x="5311" y="387"/>
                  </a:lnTo>
                  <a:lnTo>
                    <a:pt x="5157" y="310"/>
                  </a:lnTo>
                  <a:lnTo>
                    <a:pt x="5002" y="233"/>
                  </a:lnTo>
                  <a:lnTo>
                    <a:pt x="4848" y="155"/>
                  </a:lnTo>
                  <a:lnTo>
                    <a:pt x="4693" y="117"/>
                  </a:lnTo>
                  <a:lnTo>
                    <a:pt x="4558" y="98"/>
                  </a:lnTo>
                  <a:lnTo>
                    <a:pt x="4307" y="78"/>
                  </a:lnTo>
                  <a:lnTo>
                    <a:pt x="4056" y="98"/>
                  </a:lnTo>
                  <a:lnTo>
                    <a:pt x="3785" y="155"/>
                  </a:lnTo>
                  <a:lnTo>
                    <a:pt x="3496" y="233"/>
                  </a:lnTo>
                  <a:lnTo>
                    <a:pt x="3052" y="387"/>
                  </a:lnTo>
                  <a:lnTo>
                    <a:pt x="2916" y="426"/>
                  </a:lnTo>
                  <a:lnTo>
                    <a:pt x="2839" y="426"/>
                  </a:lnTo>
                  <a:lnTo>
                    <a:pt x="2704" y="407"/>
                  </a:lnTo>
                  <a:lnTo>
                    <a:pt x="2569" y="368"/>
                  </a:lnTo>
                  <a:lnTo>
                    <a:pt x="2414" y="291"/>
                  </a:lnTo>
                  <a:lnTo>
                    <a:pt x="2260" y="213"/>
                  </a:lnTo>
                  <a:lnTo>
                    <a:pt x="1951" y="78"/>
                  </a:lnTo>
                  <a:lnTo>
                    <a:pt x="1835" y="40"/>
                  </a:lnTo>
                  <a:lnTo>
                    <a:pt x="17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60"/>
            <p:cNvSpPr/>
            <p:nvPr/>
          </p:nvSpPr>
          <p:spPr>
            <a:xfrm>
              <a:off x="1538331" y="3474500"/>
              <a:ext cx="780675" cy="228375"/>
            </a:xfrm>
            <a:custGeom>
              <a:avLst/>
              <a:gdLst/>
              <a:ahLst/>
              <a:cxnLst/>
              <a:rect l="l" t="t" r="r" b="b"/>
              <a:pathLst>
                <a:path w="31227" h="9135" extrusionOk="0">
                  <a:moveTo>
                    <a:pt x="9849" y="0"/>
                  </a:moveTo>
                  <a:lnTo>
                    <a:pt x="8941" y="39"/>
                  </a:lnTo>
                  <a:lnTo>
                    <a:pt x="8034" y="116"/>
                  </a:lnTo>
                  <a:lnTo>
                    <a:pt x="7126" y="251"/>
                  </a:lnTo>
                  <a:lnTo>
                    <a:pt x="6682" y="329"/>
                  </a:lnTo>
                  <a:lnTo>
                    <a:pt x="6238" y="406"/>
                  </a:lnTo>
                  <a:lnTo>
                    <a:pt x="5851" y="502"/>
                  </a:lnTo>
                  <a:lnTo>
                    <a:pt x="5484" y="599"/>
                  </a:lnTo>
                  <a:lnTo>
                    <a:pt x="5098" y="696"/>
                  </a:lnTo>
                  <a:lnTo>
                    <a:pt x="4731" y="811"/>
                  </a:lnTo>
                  <a:lnTo>
                    <a:pt x="3997" y="1082"/>
                  </a:lnTo>
                  <a:lnTo>
                    <a:pt x="3283" y="1410"/>
                  </a:lnTo>
                  <a:lnTo>
                    <a:pt x="2897" y="1603"/>
                  </a:lnTo>
                  <a:lnTo>
                    <a:pt x="2511" y="1816"/>
                  </a:lnTo>
                  <a:lnTo>
                    <a:pt x="2124" y="2028"/>
                  </a:lnTo>
                  <a:lnTo>
                    <a:pt x="1757" y="2279"/>
                  </a:lnTo>
                  <a:lnTo>
                    <a:pt x="1390" y="2530"/>
                  </a:lnTo>
                  <a:lnTo>
                    <a:pt x="1062" y="2820"/>
                  </a:lnTo>
                  <a:lnTo>
                    <a:pt x="734" y="3129"/>
                  </a:lnTo>
                  <a:lnTo>
                    <a:pt x="444" y="3457"/>
                  </a:lnTo>
                  <a:lnTo>
                    <a:pt x="212" y="3727"/>
                  </a:lnTo>
                  <a:lnTo>
                    <a:pt x="19" y="4036"/>
                  </a:lnTo>
                  <a:lnTo>
                    <a:pt x="0" y="4114"/>
                  </a:lnTo>
                  <a:lnTo>
                    <a:pt x="0" y="4172"/>
                  </a:lnTo>
                  <a:lnTo>
                    <a:pt x="39" y="4249"/>
                  </a:lnTo>
                  <a:lnTo>
                    <a:pt x="77" y="4287"/>
                  </a:lnTo>
                  <a:lnTo>
                    <a:pt x="154" y="4326"/>
                  </a:lnTo>
                  <a:lnTo>
                    <a:pt x="212" y="4345"/>
                  </a:lnTo>
                  <a:lnTo>
                    <a:pt x="270" y="4326"/>
                  </a:lnTo>
                  <a:lnTo>
                    <a:pt x="309" y="4287"/>
                  </a:lnTo>
                  <a:lnTo>
                    <a:pt x="541" y="3940"/>
                  </a:lnTo>
                  <a:lnTo>
                    <a:pt x="792" y="3631"/>
                  </a:lnTo>
                  <a:lnTo>
                    <a:pt x="1081" y="3341"/>
                  </a:lnTo>
                  <a:lnTo>
                    <a:pt x="1371" y="3071"/>
                  </a:lnTo>
                  <a:lnTo>
                    <a:pt x="1680" y="2800"/>
                  </a:lnTo>
                  <a:lnTo>
                    <a:pt x="2008" y="2569"/>
                  </a:lnTo>
                  <a:lnTo>
                    <a:pt x="2356" y="2337"/>
                  </a:lnTo>
                  <a:lnTo>
                    <a:pt x="2704" y="2144"/>
                  </a:lnTo>
                  <a:lnTo>
                    <a:pt x="3071" y="1931"/>
                  </a:lnTo>
                  <a:lnTo>
                    <a:pt x="3437" y="1758"/>
                  </a:lnTo>
                  <a:lnTo>
                    <a:pt x="3804" y="1584"/>
                  </a:lnTo>
                  <a:lnTo>
                    <a:pt x="4171" y="1410"/>
                  </a:lnTo>
                  <a:lnTo>
                    <a:pt x="4558" y="1275"/>
                  </a:lnTo>
                  <a:lnTo>
                    <a:pt x="4944" y="1120"/>
                  </a:lnTo>
                  <a:lnTo>
                    <a:pt x="5330" y="1005"/>
                  </a:lnTo>
                  <a:lnTo>
                    <a:pt x="5736" y="889"/>
                  </a:lnTo>
                  <a:lnTo>
                    <a:pt x="6141" y="792"/>
                  </a:lnTo>
                  <a:lnTo>
                    <a:pt x="6547" y="715"/>
                  </a:lnTo>
                  <a:lnTo>
                    <a:pt x="7377" y="560"/>
                  </a:lnTo>
                  <a:lnTo>
                    <a:pt x="8207" y="464"/>
                  </a:lnTo>
                  <a:lnTo>
                    <a:pt x="9057" y="387"/>
                  </a:lnTo>
                  <a:lnTo>
                    <a:pt x="9887" y="348"/>
                  </a:lnTo>
                  <a:lnTo>
                    <a:pt x="11568" y="348"/>
                  </a:lnTo>
                  <a:lnTo>
                    <a:pt x="12398" y="387"/>
                  </a:lnTo>
                  <a:lnTo>
                    <a:pt x="13460" y="444"/>
                  </a:lnTo>
                  <a:lnTo>
                    <a:pt x="14522" y="522"/>
                  </a:lnTo>
                  <a:lnTo>
                    <a:pt x="15565" y="638"/>
                  </a:lnTo>
                  <a:lnTo>
                    <a:pt x="16627" y="753"/>
                  </a:lnTo>
                  <a:lnTo>
                    <a:pt x="17670" y="908"/>
                  </a:lnTo>
                  <a:lnTo>
                    <a:pt x="18732" y="1082"/>
                  </a:lnTo>
                  <a:lnTo>
                    <a:pt x="19756" y="1275"/>
                  </a:lnTo>
                  <a:lnTo>
                    <a:pt x="20798" y="1507"/>
                  </a:lnTo>
                  <a:lnTo>
                    <a:pt x="21552" y="1680"/>
                  </a:lnTo>
                  <a:lnTo>
                    <a:pt x="22305" y="1874"/>
                  </a:lnTo>
                  <a:lnTo>
                    <a:pt x="23058" y="2105"/>
                  </a:lnTo>
                  <a:lnTo>
                    <a:pt x="23811" y="2337"/>
                  </a:lnTo>
                  <a:lnTo>
                    <a:pt x="24545" y="2607"/>
                  </a:lnTo>
                  <a:lnTo>
                    <a:pt x="25259" y="2916"/>
                  </a:lnTo>
                  <a:lnTo>
                    <a:pt x="25974" y="3245"/>
                  </a:lnTo>
                  <a:lnTo>
                    <a:pt x="26650" y="3612"/>
                  </a:lnTo>
                  <a:lnTo>
                    <a:pt x="27055" y="3863"/>
                  </a:lnTo>
                  <a:lnTo>
                    <a:pt x="27442" y="4133"/>
                  </a:lnTo>
                  <a:lnTo>
                    <a:pt x="27847" y="4423"/>
                  </a:lnTo>
                  <a:lnTo>
                    <a:pt x="28214" y="4712"/>
                  </a:lnTo>
                  <a:lnTo>
                    <a:pt x="28581" y="5021"/>
                  </a:lnTo>
                  <a:lnTo>
                    <a:pt x="28929" y="5350"/>
                  </a:lnTo>
                  <a:lnTo>
                    <a:pt x="29276" y="5678"/>
                  </a:lnTo>
                  <a:lnTo>
                    <a:pt x="29585" y="6045"/>
                  </a:lnTo>
                  <a:lnTo>
                    <a:pt x="29875" y="6373"/>
                  </a:lnTo>
                  <a:lnTo>
                    <a:pt x="30145" y="6740"/>
                  </a:lnTo>
                  <a:lnTo>
                    <a:pt x="30377" y="7107"/>
                  </a:lnTo>
                  <a:lnTo>
                    <a:pt x="30570" y="7513"/>
                  </a:lnTo>
                  <a:lnTo>
                    <a:pt x="30705" y="7841"/>
                  </a:lnTo>
                  <a:lnTo>
                    <a:pt x="30802" y="8208"/>
                  </a:lnTo>
                  <a:lnTo>
                    <a:pt x="30821" y="8401"/>
                  </a:lnTo>
                  <a:lnTo>
                    <a:pt x="30840" y="8594"/>
                  </a:lnTo>
                  <a:lnTo>
                    <a:pt x="30860" y="8787"/>
                  </a:lnTo>
                  <a:lnTo>
                    <a:pt x="30879" y="8980"/>
                  </a:lnTo>
                  <a:lnTo>
                    <a:pt x="30898" y="9038"/>
                  </a:lnTo>
                  <a:lnTo>
                    <a:pt x="30956" y="9096"/>
                  </a:lnTo>
                  <a:lnTo>
                    <a:pt x="31014" y="9135"/>
                  </a:lnTo>
                  <a:lnTo>
                    <a:pt x="31149" y="9135"/>
                  </a:lnTo>
                  <a:lnTo>
                    <a:pt x="31207" y="9115"/>
                  </a:lnTo>
                  <a:lnTo>
                    <a:pt x="31227" y="9057"/>
                  </a:lnTo>
                  <a:lnTo>
                    <a:pt x="31227" y="8980"/>
                  </a:lnTo>
                  <a:lnTo>
                    <a:pt x="31207" y="8806"/>
                  </a:lnTo>
                  <a:lnTo>
                    <a:pt x="31207" y="8633"/>
                  </a:lnTo>
                  <a:lnTo>
                    <a:pt x="31188" y="8459"/>
                  </a:lnTo>
                  <a:lnTo>
                    <a:pt x="31169" y="8285"/>
                  </a:lnTo>
                  <a:lnTo>
                    <a:pt x="31092" y="7957"/>
                  </a:lnTo>
                  <a:lnTo>
                    <a:pt x="30995" y="7648"/>
                  </a:lnTo>
                  <a:lnTo>
                    <a:pt x="30860" y="7300"/>
                  </a:lnTo>
                  <a:lnTo>
                    <a:pt x="30667" y="6972"/>
                  </a:lnTo>
                  <a:lnTo>
                    <a:pt x="30474" y="6663"/>
                  </a:lnTo>
                  <a:lnTo>
                    <a:pt x="30261" y="6354"/>
                  </a:lnTo>
                  <a:lnTo>
                    <a:pt x="29971" y="5987"/>
                  </a:lnTo>
                  <a:lnTo>
                    <a:pt x="29662" y="5639"/>
                  </a:lnTo>
                  <a:lnTo>
                    <a:pt x="29334" y="5292"/>
                  </a:lnTo>
                  <a:lnTo>
                    <a:pt x="28987" y="4963"/>
                  </a:lnTo>
                  <a:lnTo>
                    <a:pt x="28620" y="4654"/>
                  </a:lnTo>
                  <a:lnTo>
                    <a:pt x="28253" y="4345"/>
                  </a:lnTo>
                  <a:lnTo>
                    <a:pt x="27886" y="4056"/>
                  </a:lnTo>
                  <a:lnTo>
                    <a:pt x="27500" y="3785"/>
                  </a:lnTo>
                  <a:lnTo>
                    <a:pt x="27191" y="3573"/>
                  </a:lnTo>
                  <a:lnTo>
                    <a:pt x="26862" y="3380"/>
                  </a:lnTo>
                  <a:lnTo>
                    <a:pt x="26206" y="3013"/>
                  </a:lnTo>
                  <a:lnTo>
                    <a:pt x="25511" y="2665"/>
                  </a:lnTo>
                  <a:lnTo>
                    <a:pt x="24815" y="2376"/>
                  </a:lnTo>
                  <a:lnTo>
                    <a:pt x="24101" y="2105"/>
                  </a:lnTo>
                  <a:lnTo>
                    <a:pt x="23386" y="1854"/>
                  </a:lnTo>
                  <a:lnTo>
                    <a:pt x="22652" y="1642"/>
                  </a:lnTo>
                  <a:lnTo>
                    <a:pt x="21919" y="1449"/>
                  </a:lnTo>
                  <a:lnTo>
                    <a:pt x="20876" y="1178"/>
                  </a:lnTo>
                  <a:lnTo>
                    <a:pt x="19833" y="947"/>
                  </a:lnTo>
                  <a:lnTo>
                    <a:pt x="18790" y="753"/>
                  </a:lnTo>
                  <a:lnTo>
                    <a:pt x="17728" y="580"/>
                  </a:lnTo>
                  <a:lnTo>
                    <a:pt x="16666" y="425"/>
                  </a:lnTo>
                  <a:lnTo>
                    <a:pt x="15604" y="290"/>
                  </a:lnTo>
                  <a:lnTo>
                    <a:pt x="14542" y="193"/>
                  </a:lnTo>
                  <a:lnTo>
                    <a:pt x="13479" y="97"/>
                  </a:lnTo>
                  <a:lnTo>
                    <a:pt x="12572" y="39"/>
                  </a:lnTo>
                  <a:lnTo>
                    <a:pt x="116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60"/>
            <p:cNvSpPr/>
            <p:nvPr/>
          </p:nvSpPr>
          <p:spPr>
            <a:xfrm>
              <a:off x="2307406" y="3694650"/>
              <a:ext cx="11600" cy="75350"/>
            </a:xfrm>
            <a:custGeom>
              <a:avLst/>
              <a:gdLst/>
              <a:ahLst/>
              <a:cxnLst/>
              <a:rect l="l" t="t" r="r" b="b"/>
              <a:pathLst>
                <a:path w="464" h="3014" extrusionOk="0">
                  <a:moveTo>
                    <a:pt x="232" y="0"/>
                  </a:moveTo>
                  <a:lnTo>
                    <a:pt x="174" y="20"/>
                  </a:lnTo>
                  <a:lnTo>
                    <a:pt x="135" y="58"/>
                  </a:lnTo>
                  <a:lnTo>
                    <a:pt x="116" y="136"/>
                  </a:lnTo>
                  <a:lnTo>
                    <a:pt x="97" y="1468"/>
                  </a:lnTo>
                  <a:lnTo>
                    <a:pt x="58" y="2125"/>
                  </a:lnTo>
                  <a:lnTo>
                    <a:pt x="0" y="2801"/>
                  </a:lnTo>
                  <a:lnTo>
                    <a:pt x="0" y="2878"/>
                  </a:lnTo>
                  <a:lnTo>
                    <a:pt x="39" y="2936"/>
                  </a:lnTo>
                  <a:lnTo>
                    <a:pt x="97" y="2974"/>
                  </a:lnTo>
                  <a:lnTo>
                    <a:pt x="155" y="2994"/>
                  </a:lnTo>
                  <a:lnTo>
                    <a:pt x="232" y="3013"/>
                  </a:lnTo>
                  <a:lnTo>
                    <a:pt x="290" y="2994"/>
                  </a:lnTo>
                  <a:lnTo>
                    <a:pt x="329" y="2955"/>
                  </a:lnTo>
                  <a:lnTo>
                    <a:pt x="367" y="2878"/>
                  </a:lnTo>
                  <a:lnTo>
                    <a:pt x="425" y="2221"/>
                  </a:lnTo>
                  <a:lnTo>
                    <a:pt x="444" y="1545"/>
                  </a:lnTo>
                  <a:lnTo>
                    <a:pt x="464" y="213"/>
                  </a:lnTo>
                  <a:lnTo>
                    <a:pt x="464" y="136"/>
                  </a:lnTo>
                  <a:lnTo>
                    <a:pt x="425" y="78"/>
                  </a:lnTo>
                  <a:lnTo>
                    <a:pt x="367" y="39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60"/>
            <p:cNvSpPr/>
            <p:nvPr/>
          </p:nvSpPr>
          <p:spPr>
            <a:xfrm>
              <a:off x="2298231" y="3761275"/>
              <a:ext cx="17875" cy="14500"/>
            </a:xfrm>
            <a:custGeom>
              <a:avLst/>
              <a:gdLst/>
              <a:ahLst/>
              <a:cxnLst/>
              <a:rect l="l" t="t" r="r" b="b"/>
              <a:pathLst>
                <a:path w="715" h="580" extrusionOk="0">
                  <a:moveTo>
                    <a:pt x="464" y="0"/>
                  </a:moveTo>
                  <a:lnTo>
                    <a:pt x="425" y="20"/>
                  </a:lnTo>
                  <a:lnTo>
                    <a:pt x="387" y="58"/>
                  </a:lnTo>
                  <a:lnTo>
                    <a:pt x="251" y="155"/>
                  </a:lnTo>
                  <a:lnTo>
                    <a:pt x="97" y="232"/>
                  </a:lnTo>
                  <a:lnTo>
                    <a:pt x="39" y="271"/>
                  </a:lnTo>
                  <a:lnTo>
                    <a:pt x="0" y="329"/>
                  </a:lnTo>
                  <a:lnTo>
                    <a:pt x="0" y="387"/>
                  </a:lnTo>
                  <a:lnTo>
                    <a:pt x="20" y="445"/>
                  </a:lnTo>
                  <a:lnTo>
                    <a:pt x="58" y="522"/>
                  </a:lnTo>
                  <a:lnTo>
                    <a:pt x="116" y="560"/>
                  </a:lnTo>
                  <a:lnTo>
                    <a:pt x="193" y="580"/>
                  </a:lnTo>
                  <a:lnTo>
                    <a:pt x="251" y="580"/>
                  </a:lnTo>
                  <a:lnTo>
                    <a:pt x="387" y="522"/>
                  </a:lnTo>
                  <a:lnTo>
                    <a:pt x="502" y="445"/>
                  </a:lnTo>
                  <a:lnTo>
                    <a:pt x="599" y="387"/>
                  </a:lnTo>
                  <a:lnTo>
                    <a:pt x="696" y="290"/>
                  </a:lnTo>
                  <a:lnTo>
                    <a:pt x="715" y="232"/>
                  </a:lnTo>
                  <a:lnTo>
                    <a:pt x="715" y="174"/>
                  </a:lnTo>
                  <a:lnTo>
                    <a:pt x="696" y="116"/>
                  </a:lnTo>
                  <a:lnTo>
                    <a:pt x="638" y="58"/>
                  </a:lnTo>
                  <a:lnTo>
                    <a:pt x="580" y="20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6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60"/>
            <p:cNvSpPr/>
            <p:nvPr/>
          </p:nvSpPr>
          <p:spPr>
            <a:xfrm>
              <a:off x="2298231" y="3767075"/>
              <a:ext cx="10650" cy="10150"/>
            </a:xfrm>
            <a:custGeom>
              <a:avLst/>
              <a:gdLst/>
              <a:ahLst/>
              <a:cxnLst/>
              <a:rect l="l" t="t" r="r" b="b"/>
              <a:pathLst>
                <a:path w="426" h="406" extrusionOk="0">
                  <a:moveTo>
                    <a:pt x="135" y="0"/>
                  </a:moveTo>
                  <a:lnTo>
                    <a:pt x="78" y="19"/>
                  </a:lnTo>
                  <a:lnTo>
                    <a:pt x="20" y="58"/>
                  </a:lnTo>
                  <a:lnTo>
                    <a:pt x="0" y="97"/>
                  </a:lnTo>
                  <a:lnTo>
                    <a:pt x="0" y="135"/>
                  </a:lnTo>
                  <a:lnTo>
                    <a:pt x="0" y="174"/>
                  </a:lnTo>
                  <a:lnTo>
                    <a:pt x="20" y="213"/>
                  </a:lnTo>
                  <a:lnTo>
                    <a:pt x="78" y="290"/>
                  </a:lnTo>
                  <a:lnTo>
                    <a:pt x="116" y="328"/>
                  </a:lnTo>
                  <a:lnTo>
                    <a:pt x="174" y="386"/>
                  </a:lnTo>
                  <a:lnTo>
                    <a:pt x="232" y="406"/>
                  </a:lnTo>
                  <a:lnTo>
                    <a:pt x="309" y="406"/>
                  </a:lnTo>
                  <a:lnTo>
                    <a:pt x="367" y="386"/>
                  </a:lnTo>
                  <a:lnTo>
                    <a:pt x="387" y="367"/>
                  </a:lnTo>
                  <a:lnTo>
                    <a:pt x="425" y="328"/>
                  </a:lnTo>
                  <a:lnTo>
                    <a:pt x="425" y="290"/>
                  </a:lnTo>
                  <a:lnTo>
                    <a:pt x="425" y="251"/>
                  </a:lnTo>
                  <a:lnTo>
                    <a:pt x="387" y="155"/>
                  </a:lnTo>
                  <a:lnTo>
                    <a:pt x="271" y="58"/>
                  </a:lnTo>
                  <a:lnTo>
                    <a:pt x="213" y="1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6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60"/>
            <p:cNvSpPr/>
            <p:nvPr/>
          </p:nvSpPr>
          <p:spPr>
            <a:xfrm>
              <a:off x="2299681" y="3769000"/>
              <a:ext cx="17875" cy="29950"/>
            </a:xfrm>
            <a:custGeom>
              <a:avLst/>
              <a:gdLst/>
              <a:ahLst/>
              <a:cxnLst/>
              <a:rect l="l" t="t" r="r" b="b"/>
              <a:pathLst>
                <a:path w="715" h="1198" extrusionOk="0">
                  <a:moveTo>
                    <a:pt x="97" y="0"/>
                  </a:moveTo>
                  <a:lnTo>
                    <a:pt x="39" y="39"/>
                  </a:lnTo>
                  <a:lnTo>
                    <a:pt x="0" y="116"/>
                  </a:lnTo>
                  <a:lnTo>
                    <a:pt x="20" y="174"/>
                  </a:lnTo>
                  <a:lnTo>
                    <a:pt x="39" y="232"/>
                  </a:lnTo>
                  <a:lnTo>
                    <a:pt x="97" y="290"/>
                  </a:lnTo>
                  <a:lnTo>
                    <a:pt x="135" y="329"/>
                  </a:lnTo>
                  <a:lnTo>
                    <a:pt x="155" y="348"/>
                  </a:lnTo>
                  <a:lnTo>
                    <a:pt x="232" y="445"/>
                  </a:lnTo>
                  <a:lnTo>
                    <a:pt x="251" y="483"/>
                  </a:lnTo>
                  <a:lnTo>
                    <a:pt x="271" y="502"/>
                  </a:lnTo>
                  <a:lnTo>
                    <a:pt x="309" y="618"/>
                  </a:lnTo>
                  <a:lnTo>
                    <a:pt x="329" y="638"/>
                  </a:lnTo>
                  <a:lnTo>
                    <a:pt x="329" y="618"/>
                  </a:lnTo>
                  <a:lnTo>
                    <a:pt x="348" y="676"/>
                  </a:lnTo>
                  <a:lnTo>
                    <a:pt x="367" y="773"/>
                  </a:lnTo>
                  <a:lnTo>
                    <a:pt x="367" y="811"/>
                  </a:lnTo>
                  <a:lnTo>
                    <a:pt x="367" y="850"/>
                  </a:lnTo>
                  <a:lnTo>
                    <a:pt x="348" y="985"/>
                  </a:lnTo>
                  <a:lnTo>
                    <a:pt x="367" y="1043"/>
                  </a:lnTo>
                  <a:lnTo>
                    <a:pt x="406" y="1101"/>
                  </a:lnTo>
                  <a:lnTo>
                    <a:pt x="464" y="1159"/>
                  </a:lnTo>
                  <a:lnTo>
                    <a:pt x="522" y="1178"/>
                  </a:lnTo>
                  <a:lnTo>
                    <a:pt x="599" y="1198"/>
                  </a:lnTo>
                  <a:lnTo>
                    <a:pt x="657" y="1178"/>
                  </a:lnTo>
                  <a:lnTo>
                    <a:pt x="695" y="1120"/>
                  </a:lnTo>
                  <a:lnTo>
                    <a:pt x="715" y="1063"/>
                  </a:lnTo>
                  <a:lnTo>
                    <a:pt x="715" y="927"/>
                  </a:lnTo>
                  <a:lnTo>
                    <a:pt x="715" y="792"/>
                  </a:lnTo>
                  <a:lnTo>
                    <a:pt x="695" y="657"/>
                  </a:lnTo>
                  <a:lnTo>
                    <a:pt x="638" y="522"/>
                  </a:lnTo>
                  <a:lnTo>
                    <a:pt x="580" y="387"/>
                  </a:lnTo>
                  <a:lnTo>
                    <a:pt x="483" y="271"/>
                  </a:lnTo>
                  <a:lnTo>
                    <a:pt x="386" y="155"/>
                  </a:lnTo>
                  <a:lnTo>
                    <a:pt x="290" y="39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rgbClr val="6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60"/>
            <p:cNvSpPr/>
            <p:nvPr/>
          </p:nvSpPr>
          <p:spPr>
            <a:xfrm>
              <a:off x="2274081" y="3790250"/>
              <a:ext cx="43475" cy="33325"/>
            </a:xfrm>
            <a:custGeom>
              <a:avLst/>
              <a:gdLst/>
              <a:ahLst/>
              <a:cxnLst/>
              <a:rect l="l" t="t" r="r" b="b"/>
              <a:pathLst>
                <a:path w="1739" h="1333" extrusionOk="0">
                  <a:moveTo>
                    <a:pt x="1507" y="0"/>
                  </a:moveTo>
                  <a:lnTo>
                    <a:pt x="1449" y="19"/>
                  </a:lnTo>
                  <a:lnTo>
                    <a:pt x="1410" y="58"/>
                  </a:lnTo>
                  <a:lnTo>
                    <a:pt x="1372" y="135"/>
                  </a:lnTo>
                  <a:lnTo>
                    <a:pt x="1333" y="348"/>
                  </a:lnTo>
                  <a:lnTo>
                    <a:pt x="1295" y="444"/>
                  </a:lnTo>
                  <a:lnTo>
                    <a:pt x="1256" y="560"/>
                  </a:lnTo>
                  <a:lnTo>
                    <a:pt x="1237" y="579"/>
                  </a:lnTo>
                  <a:lnTo>
                    <a:pt x="1217" y="618"/>
                  </a:lnTo>
                  <a:lnTo>
                    <a:pt x="1140" y="715"/>
                  </a:lnTo>
                  <a:lnTo>
                    <a:pt x="1082" y="792"/>
                  </a:lnTo>
                  <a:lnTo>
                    <a:pt x="1063" y="792"/>
                  </a:lnTo>
                  <a:lnTo>
                    <a:pt x="1024" y="830"/>
                  </a:lnTo>
                  <a:lnTo>
                    <a:pt x="947" y="869"/>
                  </a:lnTo>
                  <a:lnTo>
                    <a:pt x="889" y="908"/>
                  </a:lnTo>
                  <a:lnTo>
                    <a:pt x="870" y="908"/>
                  </a:lnTo>
                  <a:lnTo>
                    <a:pt x="657" y="966"/>
                  </a:lnTo>
                  <a:lnTo>
                    <a:pt x="638" y="966"/>
                  </a:lnTo>
                  <a:lnTo>
                    <a:pt x="561" y="985"/>
                  </a:lnTo>
                  <a:lnTo>
                    <a:pt x="445" y="985"/>
                  </a:lnTo>
                  <a:lnTo>
                    <a:pt x="194" y="966"/>
                  </a:lnTo>
                  <a:lnTo>
                    <a:pt x="117" y="966"/>
                  </a:lnTo>
                  <a:lnTo>
                    <a:pt x="59" y="985"/>
                  </a:lnTo>
                  <a:lnTo>
                    <a:pt x="20" y="1024"/>
                  </a:lnTo>
                  <a:lnTo>
                    <a:pt x="1" y="1101"/>
                  </a:lnTo>
                  <a:lnTo>
                    <a:pt x="1" y="1159"/>
                  </a:lnTo>
                  <a:lnTo>
                    <a:pt x="39" y="1236"/>
                  </a:lnTo>
                  <a:lnTo>
                    <a:pt x="97" y="1275"/>
                  </a:lnTo>
                  <a:lnTo>
                    <a:pt x="175" y="1313"/>
                  </a:lnTo>
                  <a:lnTo>
                    <a:pt x="445" y="1333"/>
                  </a:lnTo>
                  <a:lnTo>
                    <a:pt x="735" y="1313"/>
                  </a:lnTo>
                  <a:lnTo>
                    <a:pt x="870" y="1294"/>
                  </a:lnTo>
                  <a:lnTo>
                    <a:pt x="1005" y="1255"/>
                  </a:lnTo>
                  <a:lnTo>
                    <a:pt x="1140" y="1197"/>
                  </a:lnTo>
                  <a:lnTo>
                    <a:pt x="1256" y="1120"/>
                  </a:lnTo>
                  <a:lnTo>
                    <a:pt x="1372" y="1043"/>
                  </a:lnTo>
                  <a:lnTo>
                    <a:pt x="1449" y="946"/>
                  </a:lnTo>
                  <a:lnTo>
                    <a:pt x="1526" y="830"/>
                  </a:lnTo>
                  <a:lnTo>
                    <a:pt x="1604" y="715"/>
                  </a:lnTo>
                  <a:lnTo>
                    <a:pt x="1642" y="599"/>
                  </a:lnTo>
                  <a:lnTo>
                    <a:pt x="1681" y="483"/>
                  </a:lnTo>
                  <a:lnTo>
                    <a:pt x="1739" y="213"/>
                  </a:lnTo>
                  <a:lnTo>
                    <a:pt x="1739" y="135"/>
                  </a:lnTo>
                  <a:lnTo>
                    <a:pt x="1700" y="77"/>
                  </a:lnTo>
                  <a:lnTo>
                    <a:pt x="1642" y="39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60"/>
            <p:cNvSpPr/>
            <p:nvPr/>
          </p:nvSpPr>
          <p:spPr>
            <a:xfrm>
              <a:off x="1482306" y="3573950"/>
              <a:ext cx="807250" cy="633450"/>
            </a:xfrm>
            <a:custGeom>
              <a:avLst/>
              <a:gdLst/>
              <a:ahLst/>
              <a:cxnLst/>
              <a:rect l="l" t="t" r="r" b="b"/>
              <a:pathLst>
                <a:path w="32290" h="25338" extrusionOk="0">
                  <a:moveTo>
                    <a:pt x="2376" y="0"/>
                  </a:moveTo>
                  <a:lnTo>
                    <a:pt x="2299" y="20"/>
                  </a:lnTo>
                  <a:lnTo>
                    <a:pt x="2260" y="58"/>
                  </a:lnTo>
                  <a:lnTo>
                    <a:pt x="2067" y="406"/>
                  </a:lnTo>
                  <a:lnTo>
                    <a:pt x="1913" y="773"/>
                  </a:lnTo>
                  <a:lnTo>
                    <a:pt x="1778" y="1140"/>
                  </a:lnTo>
                  <a:lnTo>
                    <a:pt x="1681" y="1526"/>
                  </a:lnTo>
                  <a:lnTo>
                    <a:pt x="1604" y="1912"/>
                  </a:lnTo>
                  <a:lnTo>
                    <a:pt x="1546" y="2299"/>
                  </a:lnTo>
                  <a:lnTo>
                    <a:pt x="1507" y="2704"/>
                  </a:lnTo>
                  <a:lnTo>
                    <a:pt x="1469" y="3090"/>
                  </a:lnTo>
                  <a:lnTo>
                    <a:pt x="1449" y="3477"/>
                  </a:lnTo>
                  <a:lnTo>
                    <a:pt x="1449" y="3689"/>
                  </a:lnTo>
                  <a:lnTo>
                    <a:pt x="1469" y="3901"/>
                  </a:lnTo>
                  <a:lnTo>
                    <a:pt x="1526" y="4095"/>
                  </a:lnTo>
                  <a:lnTo>
                    <a:pt x="1584" y="4288"/>
                  </a:lnTo>
                  <a:lnTo>
                    <a:pt x="1623" y="4339"/>
                  </a:lnTo>
                  <a:lnTo>
                    <a:pt x="1623" y="4339"/>
                  </a:lnTo>
                  <a:lnTo>
                    <a:pt x="1565" y="4365"/>
                  </a:lnTo>
                  <a:lnTo>
                    <a:pt x="1353" y="4500"/>
                  </a:lnTo>
                  <a:lnTo>
                    <a:pt x="1160" y="4635"/>
                  </a:lnTo>
                  <a:lnTo>
                    <a:pt x="1005" y="4809"/>
                  </a:lnTo>
                  <a:lnTo>
                    <a:pt x="928" y="4906"/>
                  </a:lnTo>
                  <a:lnTo>
                    <a:pt x="870" y="5002"/>
                  </a:lnTo>
                  <a:lnTo>
                    <a:pt x="773" y="5234"/>
                  </a:lnTo>
                  <a:lnTo>
                    <a:pt x="735" y="5466"/>
                  </a:lnTo>
                  <a:lnTo>
                    <a:pt x="696" y="5697"/>
                  </a:lnTo>
                  <a:lnTo>
                    <a:pt x="677" y="5871"/>
                  </a:lnTo>
                  <a:lnTo>
                    <a:pt x="696" y="6045"/>
                  </a:lnTo>
                  <a:lnTo>
                    <a:pt x="715" y="6122"/>
                  </a:lnTo>
                  <a:lnTo>
                    <a:pt x="735" y="6200"/>
                  </a:lnTo>
                  <a:lnTo>
                    <a:pt x="773" y="6277"/>
                  </a:lnTo>
                  <a:lnTo>
                    <a:pt x="831" y="6354"/>
                  </a:lnTo>
                  <a:lnTo>
                    <a:pt x="909" y="6412"/>
                  </a:lnTo>
                  <a:lnTo>
                    <a:pt x="1005" y="6470"/>
                  </a:lnTo>
                  <a:lnTo>
                    <a:pt x="1102" y="6509"/>
                  </a:lnTo>
                  <a:lnTo>
                    <a:pt x="1198" y="6528"/>
                  </a:lnTo>
                  <a:lnTo>
                    <a:pt x="1352" y="6543"/>
                  </a:lnTo>
                  <a:lnTo>
                    <a:pt x="1352" y="6543"/>
                  </a:lnTo>
                  <a:lnTo>
                    <a:pt x="1333" y="6740"/>
                  </a:lnTo>
                  <a:lnTo>
                    <a:pt x="1333" y="7126"/>
                  </a:lnTo>
                  <a:lnTo>
                    <a:pt x="1353" y="7532"/>
                  </a:lnTo>
                  <a:lnTo>
                    <a:pt x="1411" y="7918"/>
                  </a:lnTo>
                  <a:lnTo>
                    <a:pt x="1430" y="7995"/>
                  </a:lnTo>
                  <a:lnTo>
                    <a:pt x="1488" y="8053"/>
                  </a:lnTo>
                  <a:lnTo>
                    <a:pt x="1546" y="8073"/>
                  </a:lnTo>
                  <a:lnTo>
                    <a:pt x="1564" y="8077"/>
                  </a:lnTo>
                  <a:lnTo>
                    <a:pt x="1546" y="8092"/>
                  </a:lnTo>
                  <a:lnTo>
                    <a:pt x="1160" y="8440"/>
                  </a:lnTo>
                  <a:lnTo>
                    <a:pt x="966" y="8613"/>
                  </a:lnTo>
                  <a:lnTo>
                    <a:pt x="812" y="8807"/>
                  </a:lnTo>
                  <a:lnTo>
                    <a:pt x="657" y="9000"/>
                  </a:lnTo>
                  <a:lnTo>
                    <a:pt x="561" y="9212"/>
                  </a:lnTo>
                  <a:lnTo>
                    <a:pt x="522" y="9328"/>
                  </a:lnTo>
                  <a:lnTo>
                    <a:pt x="484" y="9444"/>
                  </a:lnTo>
                  <a:lnTo>
                    <a:pt x="484" y="9560"/>
                  </a:lnTo>
                  <a:lnTo>
                    <a:pt x="484" y="9656"/>
                  </a:lnTo>
                  <a:lnTo>
                    <a:pt x="503" y="9772"/>
                  </a:lnTo>
                  <a:lnTo>
                    <a:pt x="522" y="9869"/>
                  </a:lnTo>
                  <a:lnTo>
                    <a:pt x="561" y="9965"/>
                  </a:lnTo>
                  <a:lnTo>
                    <a:pt x="619" y="10043"/>
                  </a:lnTo>
                  <a:lnTo>
                    <a:pt x="677" y="10120"/>
                  </a:lnTo>
                  <a:lnTo>
                    <a:pt x="754" y="10197"/>
                  </a:lnTo>
                  <a:lnTo>
                    <a:pt x="831" y="10274"/>
                  </a:lnTo>
                  <a:lnTo>
                    <a:pt x="928" y="10313"/>
                  </a:lnTo>
                  <a:lnTo>
                    <a:pt x="1024" y="10371"/>
                  </a:lnTo>
                  <a:lnTo>
                    <a:pt x="1121" y="10390"/>
                  </a:lnTo>
                  <a:lnTo>
                    <a:pt x="1184" y="10401"/>
                  </a:lnTo>
                  <a:lnTo>
                    <a:pt x="1198" y="10448"/>
                  </a:lnTo>
                  <a:lnTo>
                    <a:pt x="1237" y="10660"/>
                  </a:lnTo>
                  <a:lnTo>
                    <a:pt x="1295" y="10854"/>
                  </a:lnTo>
                  <a:lnTo>
                    <a:pt x="1333" y="11066"/>
                  </a:lnTo>
                  <a:lnTo>
                    <a:pt x="1333" y="11143"/>
                  </a:lnTo>
                  <a:lnTo>
                    <a:pt x="1333" y="11240"/>
                  </a:lnTo>
                  <a:lnTo>
                    <a:pt x="1275" y="11414"/>
                  </a:lnTo>
                  <a:lnTo>
                    <a:pt x="1160" y="11781"/>
                  </a:lnTo>
                  <a:lnTo>
                    <a:pt x="1082" y="12051"/>
                  </a:lnTo>
                  <a:lnTo>
                    <a:pt x="1005" y="12341"/>
                  </a:lnTo>
                  <a:lnTo>
                    <a:pt x="966" y="12630"/>
                  </a:lnTo>
                  <a:lnTo>
                    <a:pt x="966" y="12939"/>
                  </a:lnTo>
                  <a:lnTo>
                    <a:pt x="986" y="13229"/>
                  </a:lnTo>
                  <a:lnTo>
                    <a:pt x="1005" y="13557"/>
                  </a:lnTo>
                  <a:lnTo>
                    <a:pt x="1063" y="13866"/>
                  </a:lnTo>
                  <a:lnTo>
                    <a:pt x="1121" y="14195"/>
                  </a:lnTo>
                  <a:lnTo>
                    <a:pt x="1217" y="14503"/>
                  </a:lnTo>
                  <a:lnTo>
                    <a:pt x="1314" y="14812"/>
                  </a:lnTo>
                  <a:lnTo>
                    <a:pt x="1449" y="15083"/>
                  </a:lnTo>
                  <a:lnTo>
                    <a:pt x="1483" y="15142"/>
                  </a:lnTo>
                  <a:lnTo>
                    <a:pt x="1372" y="15179"/>
                  </a:lnTo>
                  <a:lnTo>
                    <a:pt x="1198" y="15257"/>
                  </a:lnTo>
                  <a:lnTo>
                    <a:pt x="1024" y="15353"/>
                  </a:lnTo>
                  <a:lnTo>
                    <a:pt x="870" y="15469"/>
                  </a:lnTo>
                  <a:lnTo>
                    <a:pt x="735" y="15604"/>
                  </a:lnTo>
                  <a:lnTo>
                    <a:pt x="638" y="15739"/>
                  </a:lnTo>
                  <a:lnTo>
                    <a:pt x="561" y="15894"/>
                  </a:lnTo>
                  <a:lnTo>
                    <a:pt x="503" y="16087"/>
                  </a:lnTo>
                  <a:lnTo>
                    <a:pt x="503" y="16299"/>
                  </a:lnTo>
                  <a:lnTo>
                    <a:pt x="503" y="16493"/>
                  </a:lnTo>
                  <a:lnTo>
                    <a:pt x="542" y="16705"/>
                  </a:lnTo>
                  <a:lnTo>
                    <a:pt x="561" y="16898"/>
                  </a:lnTo>
                  <a:lnTo>
                    <a:pt x="619" y="17091"/>
                  </a:lnTo>
                  <a:lnTo>
                    <a:pt x="696" y="17265"/>
                  </a:lnTo>
                  <a:lnTo>
                    <a:pt x="741" y="17333"/>
                  </a:lnTo>
                  <a:lnTo>
                    <a:pt x="741" y="17333"/>
                  </a:lnTo>
                  <a:lnTo>
                    <a:pt x="619" y="17516"/>
                  </a:lnTo>
                  <a:lnTo>
                    <a:pt x="426" y="17806"/>
                  </a:lnTo>
                  <a:lnTo>
                    <a:pt x="291" y="18134"/>
                  </a:lnTo>
                  <a:lnTo>
                    <a:pt x="213" y="18289"/>
                  </a:lnTo>
                  <a:lnTo>
                    <a:pt x="175" y="18462"/>
                  </a:lnTo>
                  <a:lnTo>
                    <a:pt x="97" y="18791"/>
                  </a:lnTo>
                  <a:lnTo>
                    <a:pt x="59" y="19119"/>
                  </a:lnTo>
                  <a:lnTo>
                    <a:pt x="20" y="19447"/>
                  </a:lnTo>
                  <a:lnTo>
                    <a:pt x="20" y="19776"/>
                  </a:lnTo>
                  <a:lnTo>
                    <a:pt x="1" y="20007"/>
                  </a:lnTo>
                  <a:lnTo>
                    <a:pt x="20" y="20220"/>
                  </a:lnTo>
                  <a:lnTo>
                    <a:pt x="59" y="20432"/>
                  </a:lnTo>
                  <a:lnTo>
                    <a:pt x="117" y="20664"/>
                  </a:lnTo>
                  <a:lnTo>
                    <a:pt x="213" y="20896"/>
                  </a:lnTo>
                  <a:lnTo>
                    <a:pt x="348" y="21147"/>
                  </a:lnTo>
                  <a:lnTo>
                    <a:pt x="522" y="21378"/>
                  </a:lnTo>
                  <a:lnTo>
                    <a:pt x="600" y="21494"/>
                  </a:lnTo>
                  <a:lnTo>
                    <a:pt x="715" y="21572"/>
                  </a:lnTo>
                  <a:lnTo>
                    <a:pt x="831" y="21649"/>
                  </a:lnTo>
                  <a:lnTo>
                    <a:pt x="966" y="21707"/>
                  </a:lnTo>
                  <a:lnTo>
                    <a:pt x="1102" y="21765"/>
                  </a:lnTo>
                  <a:lnTo>
                    <a:pt x="1256" y="21803"/>
                  </a:lnTo>
                  <a:lnTo>
                    <a:pt x="1565" y="21861"/>
                  </a:lnTo>
                  <a:lnTo>
                    <a:pt x="1855" y="21900"/>
                  </a:lnTo>
                  <a:lnTo>
                    <a:pt x="2724" y="22074"/>
                  </a:lnTo>
                  <a:lnTo>
                    <a:pt x="3593" y="22228"/>
                  </a:lnTo>
                  <a:lnTo>
                    <a:pt x="5350" y="22498"/>
                  </a:lnTo>
                  <a:lnTo>
                    <a:pt x="7127" y="22750"/>
                  </a:lnTo>
                  <a:lnTo>
                    <a:pt x="8884" y="22981"/>
                  </a:lnTo>
                  <a:lnTo>
                    <a:pt x="11877" y="23387"/>
                  </a:lnTo>
                  <a:lnTo>
                    <a:pt x="14871" y="23773"/>
                  </a:lnTo>
                  <a:lnTo>
                    <a:pt x="17883" y="24159"/>
                  </a:lnTo>
                  <a:lnTo>
                    <a:pt x="20877" y="24507"/>
                  </a:lnTo>
                  <a:lnTo>
                    <a:pt x="22711" y="24719"/>
                  </a:lnTo>
                  <a:lnTo>
                    <a:pt x="24526" y="24932"/>
                  </a:lnTo>
                  <a:lnTo>
                    <a:pt x="26361" y="25125"/>
                  </a:lnTo>
                  <a:lnTo>
                    <a:pt x="27269" y="25202"/>
                  </a:lnTo>
                  <a:lnTo>
                    <a:pt x="28196" y="25279"/>
                  </a:lnTo>
                  <a:lnTo>
                    <a:pt x="28833" y="25318"/>
                  </a:lnTo>
                  <a:lnTo>
                    <a:pt x="29161" y="25337"/>
                  </a:lnTo>
                  <a:lnTo>
                    <a:pt x="29316" y="25318"/>
                  </a:lnTo>
                  <a:lnTo>
                    <a:pt x="29470" y="25279"/>
                  </a:lnTo>
                  <a:lnTo>
                    <a:pt x="29663" y="25221"/>
                  </a:lnTo>
                  <a:lnTo>
                    <a:pt x="29837" y="25125"/>
                  </a:lnTo>
                  <a:lnTo>
                    <a:pt x="30011" y="24990"/>
                  </a:lnTo>
                  <a:lnTo>
                    <a:pt x="30165" y="24835"/>
                  </a:lnTo>
                  <a:lnTo>
                    <a:pt x="30320" y="24681"/>
                  </a:lnTo>
                  <a:lnTo>
                    <a:pt x="30436" y="24507"/>
                  </a:lnTo>
                  <a:lnTo>
                    <a:pt x="30532" y="24314"/>
                  </a:lnTo>
                  <a:lnTo>
                    <a:pt x="30590" y="24121"/>
                  </a:lnTo>
                  <a:lnTo>
                    <a:pt x="30687" y="23812"/>
                  </a:lnTo>
                  <a:lnTo>
                    <a:pt x="30745" y="23483"/>
                  </a:lnTo>
                  <a:lnTo>
                    <a:pt x="30783" y="23155"/>
                  </a:lnTo>
                  <a:lnTo>
                    <a:pt x="30822" y="22807"/>
                  </a:lnTo>
                  <a:lnTo>
                    <a:pt x="30841" y="22479"/>
                  </a:lnTo>
                  <a:lnTo>
                    <a:pt x="30841" y="22132"/>
                  </a:lnTo>
                  <a:lnTo>
                    <a:pt x="30803" y="21475"/>
                  </a:lnTo>
                  <a:lnTo>
                    <a:pt x="30764" y="21205"/>
                  </a:lnTo>
                  <a:lnTo>
                    <a:pt x="30725" y="20934"/>
                  </a:lnTo>
                  <a:lnTo>
                    <a:pt x="30668" y="20664"/>
                  </a:lnTo>
                  <a:lnTo>
                    <a:pt x="30621" y="20543"/>
                  </a:lnTo>
                  <a:lnTo>
                    <a:pt x="30668" y="20509"/>
                  </a:lnTo>
                  <a:lnTo>
                    <a:pt x="30783" y="20394"/>
                  </a:lnTo>
                  <a:lnTo>
                    <a:pt x="30880" y="20278"/>
                  </a:lnTo>
                  <a:lnTo>
                    <a:pt x="30977" y="20142"/>
                  </a:lnTo>
                  <a:lnTo>
                    <a:pt x="31054" y="20007"/>
                  </a:lnTo>
                  <a:lnTo>
                    <a:pt x="31112" y="19853"/>
                  </a:lnTo>
                  <a:lnTo>
                    <a:pt x="31131" y="19698"/>
                  </a:lnTo>
                  <a:lnTo>
                    <a:pt x="31131" y="19525"/>
                  </a:lnTo>
                  <a:lnTo>
                    <a:pt x="31092" y="19370"/>
                  </a:lnTo>
                  <a:lnTo>
                    <a:pt x="31015" y="19216"/>
                  </a:lnTo>
                  <a:lnTo>
                    <a:pt x="30899" y="19080"/>
                  </a:lnTo>
                  <a:lnTo>
                    <a:pt x="30783" y="18964"/>
                  </a:lnTo>
                  <a:lnTo>
                    <a:pt x="30629" y="18849"/>
                  </a:lnTo>
                  <a:lnTo>
                    <a:pt x="30494" y="18752"/>
                  </a:lnTo>
                  <a:lnTo>
                    <a:pt x="30377" y="18682"/>
                  </a:lnTo>
                  <a:lnTo>
                    <a:pt x="30436" y="18578"/>
                  </a:lnTo>
                  <a:lnTo>
                    <a:pt x="30532" y="18289"/>
                  </a:lnTo>
                  <a:lnTo>
                    <a:pt x="30610" y="17999"/>
                  </a:lnTo>
                  <a:lnTo>
                    <a:pt x="30668" y="17709"/>
                  </a:lnTo>
                  <a:lnTo>
                    <a:pt x="30725" y="17323"/>
                  </a:lnTo>
                  <a:lnTo>
                    <a:pt x="30764" y="16917"/>
                  </a:lnTo>
                  <a:lnTo>
                    <a:pt x="30822" y="16126"/>
                  </a:lnTo>
                  <a:lnTo>
                    <a:pt x="30841" y="15701"/>
                  </a:lnTo>
                  <a:lnTo>
                    <a:pt x="30841" y="15488"/>
                  </a:lnTo>
                  <a:lnTo>
                    <a:pt x="30822" y="15276"/>
                  </a:lnTo>
                  <a:lnTo>
                    <a:pt x="30803" y="15102"/>
                  </a:lnTo>
                  <a:lnTo>
                    <a:pt x="30745" y="14948"/>
                  </a:lnTo>
                  <a:lnTo>
                    <a:pt x="30687" y="14793"/>
                  </a:lnTo>
                  <a:lnTo>
                    <a:pt x="30590" y="14677"/>
                  </a:lnTo>
                  <a:lnTo>
                    <a:pt x="30494" y="14542"/>
                  </a:lnTo>
                  <a:lnTo>
                    <a:pt x="30378" y="14446"/>
                  </a:lnTo>
                  <a:lnTo>
                    <a:pt x="30271" y="14369"/>
                  </a:lnTo>
                  <a:lnTo>
                    <a:pt x="30301" y="14252"/>
                  </a:lnTo>
                  <a:lnTo>
                    <a:pt x="30339" y="14117"/>
                  </a:lnTo>
                  <a:lnTo>
                    <a:pt x="30339" y="14088"/>
                  </a:lnTo>
                  <a:lnTo>
                    <a:pt x="30474" y="14098"/>
                  </a:lnTo>
                  <a:lnTo>
                    <a:pt x="30745" y="14079"/>
                  </a:lnTo>
                  <a:lnTo>
                    <a:pt x="30880" y="14059"/>
                  </a:lnTo>
                  <a:lnTo>
                    <a:pt x="30996" y="14021"/>
                  </a:lnTo>
                  <a:lnTo>
                    <a:pt x="31131" y="13943"/>
                  </a:lnTo>
                  <a:lnTo>
                    <a:pt x="31247" y="13866"/>
                  </a:lnTo>
                  <a:lnTo>
                    <a:pt x="31382" y="13770"/>
                  </a:lnTo>
                  <a:lnTo>
                    <a:pt x="31498" y="13654"/>
                  </a:lnTo>
                  <a:lnTo>
                    <a:pt x="31594" y="13519"/>
                  </a:lnTo>
                  <a:lnTo>
                    <a:pt x="31691" y="13383"/>
                  </a:lnTo>
                  <a:lnTo>
                    <a:pt x="31865" y="13113"/>
                  </a:lnTo>
                  <a:lnTo>
                    <a:pt x="31981" y="12804"/>
                  </a:lnTo>
                  <a:lnTo>
                    <a:pt x="32097" y="12514"/>
                  </a:lnTo>
                  <a:lnTo>
                    <a:pt x="32193" y="12186"/>
                  </a:lnTo>
                  <a:lnTo>
                    <a:pt x="32251" y="11839"/>
                  </a:lnTo>
                  <a:lnTo>
                    <a:pt x="32290" y="11510"/>
                  </a:lnTo>
                  <a:lnTo>
                    <a:pt x="32290" y="11336"/>
                  </a:lnTo>
                  <a:lnTo>
                    <a:pt x="32270" y="11182"/>
                  </a:lnTo>
                  <a:lnTo>
                    <a:pt x="32232" y="11027"/>
                  </a:lnTo>
                  <a:lnTo>
                    <a:pt x="32174" y="10873"/>
                  </a:lnTo>
                  <a:lnTo>
                    <a:pt x="32116" y="10718"/>
                  </a:lnTo>
                  <a:lnTo>
                    <a:pt x="32019" y="10583"/>
                  </a:lnTo>
                  <a:lnTo>
                    <a:pt x="31923" y="10467"/>
                  </a:lnTo>
                  <a:lnTo>
                    <a:pt x="31886" y="10436"/>
                  </a:lnTo>
                  <a:lnTo>
                    <a:pt x="32019" y="9869"/>
                  </a:lnTo>
                  <a:lnTo>
                    <a:pt x="32019" y="9811"/>
                  </a:lnTo>
                  <a:lnTo>
                    <a:pt x="32000" y="9734"/>
                  </a:lnTo>
                  <a:lnTo>
                    <a:pt x="31942" y="9676"/>
                  </a:lnTo>
                  <a:lnTo>
                    <a:pt x="31884" y="9637"/>
                  </a:lnTo>
                  <a:lnTo>
                    <a:pt x="31826" y="9618"/>
                  </a:lnTo>
                  <a:lnTo>
                    <a:pt x="31749" y="9618"/>
                  </a:lnTo>
                  <a:lnTo>
                    <a:pt x="31710" y="9637"/>
                  </a:lnTo>
                  <a:lnTo>
                    <a:pt x="31672" y="9695"/>
                  </a:lnTo>
                  <a:lnTo>
                    <a:pt x="31498" y="10429"/>
                  </a:lnTo>
                  <a:lnTo>
                    <a:pt x="31498" y="10487"/>
                  </a:lnTo>
                  <a:lnTo>
                    <a:pt x="31517" y="10525"/>
                  </a:lnTo>
                  <a:lnTo>
                    <a:pt x="31594" y="10603"/>
                  </a:lnTo>
                  <a:lnTo>
                    <a:pt x="31691" y="10699"/>
                  </a:lnTo>
                  <a:lnTo>
                    <a:pt x="31788" y="10815"/>
                  </a:lnTo>
                  <a:lnTo>
                    <a:pt x="31846" y="10931"/>
                  </a:lnTo>
                  <a:lnTo>
                    <a:pt x="31884" y="11047"/>
                  </a:lnTo>
                  <a:lnTo>
                    <a:pt x="31903" y="11182"/>
                  </a:lnTo>
                  <a:lnTo>
                    <a:pt x="31923" y="11317"/>
                  </a:lnTo>
                  <a:lnTo>
                    <a:pt x="31903" y="11607"/>
                  </a:lnTo>
                  <a:lnTo>
                    <a:pt x="31846" y="11896"/>
                  </a:lnTo>
                  <a:lnTo>
                    <a:pt x="31788" y="12167"/>
                  </a:lnTo>
                  <a:lnTo>
                    <a:pt x="31710" y="12437"/>
                  </a:lnTo>
                  <a:lnTo>
                    <a:pt x="31614" y="12708"/>
                  </a:lnTo>
                  <a:lnTo>
                    <a:pt x="31498" y="12939"/>
                  </a:lnTo>
                  <a:lnTo>
                    <a:pt x="31363" y="13171"/>
                  </a:lnTo>
                  <a:lnTo>
                    <a:pt x="31208" y="13383"/>
                  </a:lnTo>
                  <a:lnTo>
                    <a:pt x="31112" y="13480"/>
                  </a:lnTo>
                  <a:lnTo>
                    <a:pt x="31015" y="13577"/>
                  </a:lnTo>
                  <a:lnTo>
                    <a:pt x="30899" y="13634"/>
                  </a:lnTo>
                  <a:lnTo>
                    <a:pt x="30803" y="13692"/>
                  </a:lnTo>
                  <a:lnTo>
                    <a:pt x="30687" y="13731"/>
                  </a:lnTo>
                  <a:lnTo>
                    <a:pt x="30590" y="13750"/>
                  </a:lnTo>
                  <a:lnTo>
                    <a:pt x="30359" y="13750"/>
                  </a:lnTo>
                  <a:lnTo>
                    <a:pt x="30127" y="13731"/>
                  </a:lnTo>
                  <a:lnTo>
                    <a:pt x="30069" y="13750"/>
                  </a:lnTo>
                  <a:lnTo>
                    <a:pt x="30030" y="13770"/>
                  </a:lnTo>
                  <a:lnTo>
                    <a:pt x="29992" y="13808"/>
                  </a:lnTo>
                  <a:lnTo>
                    <a:pt x="29992" y="13866"/>
                  </a:lnTo>
                  <a:lnTo>
                    <a:pt x="29953" y="14098"/>
                  </a:lnTo>
                  <a:lnTo>
                    <a:pt x="29934" y="14195"/>
                  </a:lnTo>
                  <a:lnTo>
                    <a:pt x="29876" y="14291"/>
                  </a:lnTo>
                  <a:lnTo>
                    <a:pt x="29856" y="14330"/>
                  </a:lnTo>
                  <a:lnTo>
                    <a:pt x="29837" y="14368"/>
                  </a:lnTo>
                  <a:lnTo>
                    <a:pt x="29856" y="14446"/>
                  </a:lnTo>
                  <a:lnTo>
                    <a:pt x="29914" y="14523"/>
                  </a:lnTo>
                  <a:lnTo>
                    <a:pt x="29972" y="14561"/>
                  </a:lnTo>
                  <a:lnTo>
                    <a:pt x="30108" y="14658"/>
                  </a:lnTo>
                  <a:lnTo>
                    <a:pt x="30243" y="14755"/>
                  </a:lnTo>
                  <a:lnTo>
                    <a:pt x="30359" y="14870"/>
                  </a:lnTo>
                  <a:lnTo>
                    <a:pt x="30397" y="14948"/>
                  </a:lnTo>
                  <a:lnTo>
                    <a:pt x="30416" y="15025"/>
                  </a:lnTo>
                  <a:lnTo>
                    <a:pt x="30474" y="15257"/>
                  </a:lnTo>
                  <a:lnTo>
                    <a:pt x="30494" y="15488"/>
                  </a:lnTo>
                  <a:lnTo>
                    <a:pt x="30474" y="15855"/>
                  </a:lnTo>
                  <a:lnTo>
                    <a:pt x="30455" y="16222"/>
                  </a:lnTo>
                  <a:lnTo>
                    <a:pt x="30397" y="16879"/>
                  </a:lnTo>
                  <a:lnTo>
                    <a:pt x="30320" y="17535"/>
                  </a:lnTo>
                  <a:lnTo>
                    <a:pt x="30281" y="17806"/>
                  </a:lnTo>
                  <a:lnTo>
                    <a:pt x="30204" y="18095"/>
                  </a:lnTo>
                  <a:lnTo>
                    <a:pt x="30127" y="18347"/>
                  </a:lnTo>
                  <a:lnTo>
                    <a:pt x="30069" y="18482"/>
                  </a:lnTo>
                  <a:lnTo>
                    <a:pt x="29992" y="18598"/>
                  </a:lnTo>
                  <a:lnTo>
                    <a:pt x="29953" y="18675"/>
                  </a:lnTo>
                  <a:lnTo>
                    <a:pt x="29972" y="18752"/>
                  </a:lnTo>
                  <a:lnTo>
                    <a:pt x="30011" y="18829"/>
                  </a:lnTo>
                  <a:lnTo>
                    <a:pt x="30088" y="18868"/>
                  </a:lnTo>
                  <a:lnTo>
                    <a:pt x="30301" y="19003"/>
                  </a:lnTo>
                  <a:lnTo>
                    <a:pt x="30513" y="19138"/>
                  </a:lnTo>
                  <a:lnTo>
                    <a:pt x="30610" y="19235"/>
                  </a:lnTo>
                  <a:lnTo>
                    <a:pt x="30687" y="19331"/>
                  </a:lnTo>
                  <a:lnTo>
                    <a:pt x="30745" y="19428"/>
                  </a:lnTo>
                  <a:lnTo>
                    <a:pt x="30764" y="19544"/>
                  </a:lnTo>
                  <a:lnTo>
                    <a:pt x="30764" y="19660"/>
                  </a:lnTo>
                  <a:lnTo>
                    <a:pt x="30725" y="19776"/>
                  </a:lnTo>
                  <a:lnTo>
                    <a:pt x="30687" y="19872"/>
                  </a:lnTo>
                  <a:lnTo>
                    <a:pt x="30629" y="19988"/>
                  </a:lnTo>
                  <a:lnTo>
                    <a:pt x="30552" y="20065"/>
                  </a:lnTo>
                  <a:lnTo>
                    <a:pt x="30474" y="20162"/>
                  </a:lnTo>
                  <a:lnTo>
                    <a:pt x="30301" y="20297"/>
                  </a:lnTo>
                  <a:lnTo>
                    <a:pt x="30262" y="20336"/>
                  </a:lnTo>
                  <a:lnTo>
                    <a:pt x="30243" y="20394"/>
                  </a:lnTo>
                  <a:lnTo>
                    <a:pt x="30243" y="20451"/>
                  </a:lnTo>
                  <a:lnTo>
                    <a:pt x="30262" y="20490"/>
                  </a:lnTo>
                  <a:lnTo>
                    <a:pt x="30359" y="20799"/>
                  </a:lnTo>
                  <a:lnTo>
                    <a:pt x="30416" y="21127"/>
                  </a:lnTo>
                  <a:lnTo>
                    <a:pt x="30455" y="21456"/>
                  </a:lnTo>
                  <a:lnTo>
                    <a:pt x="30474" y="21784"/>
                  </a:lnTo>
                  <a:lnTo>
                    <a:pt x="30474" y="22112"/>
                  </a:lnTo>
                  <a:lnTo>
                    <a:pt x="30455" y="22441"/>
                  </a:lnTo>
                  <a:lnTo>
                    <a:pt x="30416" y="23078"/>
                  </a:lnTo>
                  <a:lnTo>
                    <a:pt x="30378" y="23348"/>
                  </a:lnTo>
                  <a:lnTo>
                    <a:pt x="30339" y="23619"/>
                  </a:lnTo>
                  <a:lnTo>
                    <a:pt x="30281" y="23889"/>
                  </a:lnTo>
                  <a:lnTo>
                    <a:pt x="30185" y="24140"/>
                  </a:lnTo>
                  <a:lnTo>
                    <a:pt x="30127" y="24256"/>
                  </a:lnTo>
                  <a:lnTo>
                    <a:pt x="30069" y="24372"/>
                  </a:lnTo>
                  <a:lnTo>
                    <a:pt x="29972" y="24468"/>
                  </a:lnTo>
                  <a:lnTo>
                    <a:pt x="29876" y="24565"/>
                  </a:lnTo>
                  <a:lnTo>
                    <a:pt x="29683" y="24739"/>
                  </a:lnTo>
                  <a:lnTo>
                    <a:pt x="29451" y="24874"/>
                  </a:lnTo>
                  <a:lnTo>
                    <a:pt x="29354" y="24932"/>
                  </a:lnTo>
                  <a:lnTo>
                    <a:pt x="29277" y="24951"/>
                  </a:lnTo>
                  <a:lnTo>
                    <a:pt x="29084" y="24970"/>
                  </a:lnTo>
                  <a:lnTo>
                    <a:pt x="28736" y="24951"/>
                  </a:lnTo>
                  <a:lnTo>
                    <a:pt x="28389" y="24951"/>
                  </a:lnTo>
                  <a:lnTo>
                    <a:pt x="27578" y="24893"/>
                  </a:lnTo>
                  <a:lnTo>
                    <a:pt x="26786" y="24816"/>
                  </a:lnTo>
                  <a:lnTo>
                    <a:pt x="25164" y="24661"/>
                  </a:lnTo>
                  <a:lnTo>
                    <a:pt x="23561" y="24488"/>
                  </a:lnTo>
                  <a:lnTo>
                    <a:pt x="21958" y="24294"/>
                  </a:lnTo>
                  <a:lnTo>
                    <a:pt x="19061" y="23966"/>
                  </a:lnTo>
                  <a:lnTo>
                    <a:pt x="16184" y="23599"/>
                  </a:lnTo>
                  <a:lnTo>
                    <a:pt x="13306" y="23232"/>
                  </a:lnTo>
                  <a:lnTo>
                    <a:pt x="10429" y="22865"/>
                  </a:lnTo>
                  <a:lnTo>
                    <a:pt x="8479" y="22595"/>
                  </a:lnTo>
                  <a:lnTo>
                    <a:pt x="6547" y="22325"/>
                  </a:lnTo>
                  <a:lnTo>
                    <a:pt x="4616" y="22035"/>
                  </a:lnTo>
                  <a:lnTo>
                    <a:pt x="2685" y="21726"/>
                  </a:lnTo>
                  <a:lnTo>
                    <a:pt x="1855" y="21572"/>
                  </a:lnTo>
                  <a:lnTo>
                    <a:pt x="1449" y="21494"/>
                  </a:lnTo>
                  <a:lnTo>
                    <a:pt x="1044" y="21378"/>
                  </a:lnTo>
                  <a:lnTo>
                    <a:pt x="947" y="21340"/>
                  </a:lnTo>
                  <a:lnTo>
                    <a:pt x="909" y="21340"/>
                  </a:lnTo>
                  <a:lnTo>
                    <a:pt x="831" y="21243"/>
                  </a:lnTo>
                  <a:lnTo>
                    <a:pt x="754" y="21147"/>
                  </a:lnTo>
                  <a:lnTo>
                    <a:pt x="619" y="20954"/>
                  </a:lnTo>
                  <a:lnTo>
                    <a:pt x="503" y="20722"/>
                  </a:lnTo>
                  <a:lnTo>
                    <a:pt x="426" y="20490"/>
                  </a:lnTo>
                  <a:lnTo>
                    <a:pt x="387" y="20239"/>
                  </a:lnTo>
                  <a:lnTo>
                    <a:pt x="368" y="19988"/>
                  </a:lnTo>
                  <a:lnTo>
                    <a:pt x="387" y="19660"/>
                  </a:lnTo>
                  <a:lnTo>
                    <a:pt x="406" y="19331"/>
                  </a:lnTo>
                  <a:lnTo>
                    <a:pt x="445" y="19003"/>
                  </a:lnTo>
                  <a:lnTo>
                    <a:pt x="503" y="18694"/>
                  </a:lnTo>
                  <a:lnTo>
                    <a:pt x="542" y="18520"/>
                  </a:lnTo>
                  <a:lnTo>
                    <a:pt x="600" y="18366"/>
                  </a:lnTo>
                  <a:lnTo>
                    <a:pt x="735" y="18057"/>
                  </a:lnTo>
                  <a:lnTo>
                    <a:pt x="909" y="17748"/>
                  </a:lnTo>
                  <a:lnTo>
                    <a:pt x="1102" y="17458"/>
                  </a:lnTo>
                  <a:lnTo>
                    <a:pt x="1140" y="17420"/>
                  </a:lnTo>
                  <a:lnTo>
                    <a:pt x="1140" y="17362"/>
                  </a:lnTo>
                  <a:lnTo>
                    <a:pt x="1121" y="17304"/>
                  </a:lnTo>
                  <a:lnTo>
                    <a:pt x="1102" y="17265"/>
                  </a:lnTo>
                  <a:lnTo>
                    <a:pt x="1005" y="17130"/>
                  </a:lnTo>
                  <a:lnTo>
                    <a:pt x="947" y="16995"/>
                  </a:lnTo>
                  <a:lnTo>
                    <a:pt x="909" y="16860"/>
                  </a:lnTo>
                  <a:lnTo>
                    <a:pt x="889" y="16705"/>
                  </a:lnTo>
                  <a:lnTo>
                    <a:pt x="870" y="16551"/>
                  </a:lnTo>
                  <a:lnTo>
                    <a:pt x="851" y="16377"/>
                  </a:lnTo>
                  <a:lnTo>
                    <a:pt x="870" y="16222"/>
                  </a:lnTo>
                  <a:lnTo>
                    <a:pt x="909" y="16068"/>
                  </a:lnTo>
                  <a:lnTo>
                    <a:pt x="947" y="15952"/>
                  </a:lnTo>
                  <a:lnTo>
                    <a:pt x="1024" y="15875"/>
                  </a:lnTo>
                  <a:lnTo>
                    <a:pt x="1102" y="15797"/>
                  </a:lnTo>
                  <a:lnTo>
                    <a:pt x="1198" y="15720"/>
                  </a:lnTo>
                  <a:lnTo>
                    <a:pt x="1333" y="15624"/>
                  </a:lnTo>
                  <a:lnTo>
                    <a:pt x="1469" y="15546"/>
                  </a:lnTo>
                  <a:lnTo>
                    <a:pt x="1623" y="15488"/>
                  </a:lnTo>
                  <a:lnTo>
                    <a:pt x="1778" y="15450"/>
                  </a:lnTo>
                  <a:lnTo>
                    <a:pt x="1835" y="15430"/>
                  </a:lnTo>
                  <a:lnTo>
                    <a:pt x="1874" y="15411"/>
                  </a:lnTo>
                  <a:lnTo>
                    <a:pt x="1893" y="15392"/>
                  </a:lnTo>
                  <a:lnTo>
                    <a:pt x="1913" y="15353"/>
                  </a:lnTo>
                  <a:lnTo>
                    <a:pt x="1913" y="15276"/>
                  </a:lnTo>
                  <a:lnTo>
                    <a:pt x="1874" y="15179"/>
                  </a:lnTo>
                  <a:lnTo>
                    <a:pt x="1739" y="14948"/>
                  </a:lnTo>
                  <a:lnTo>
                    <a:pt x="1642" y="14697"/>
                  </a:lnTo>
                  <a:lnTo>
                    <a:pt x="1546" y="14426"/>
                  </a:lnTo>
                  <a:lnTo>
                    <a:pt x="1488" y="14156"/>
                  </a:lnTo>
                  <a:lnTo>
                    <a:pt x="1411" y="13808"/>
                  </a:lnTo>
                  <a:lnTo>
                    <a:pt x="1353" y="13461"/>
                  </a:lnTo>
                  <a:lnTo>
                    <a:pt x="1333" y="13113"/>
                  </a:lnTo>
                  <a:lnTo>
                    <a:pt x="1333" y="12765"/>
                  </a:lnTo>
                  <a:lnTo>
                    <a:pt x="1333" y="12630"/>
                  </a:lnTo>
                  <a:lnTo>
                    <a:pt x="1353" y="12476"/>
                  </a:lnTo>
                  <a:lnTo>
                    <a:pt x="1430" y="12205"/>
                  </a:lnTo>
                  <a:lnTo>
                    <a:pt x="1604" y="11645"/>
                  </a:lnTo>
                  <a:lnTo>
                    <a:pt x="1642" y="11491"/>
                  </a:lnTo>
                  <a:lnTo>
                    <a:pt x="1681" y="11336"/>
                  </a:lnTo>
                  <a:lnTo>
                    <a:pt x="1700" y="11182"/>
                  </a:lnTo>
                  <a:lnTo>
                    <a:pt x="1662" y="11008"/>
                  </a:lnTo>
                  <a:lnTo>
                    <a:pt x="1565" y="10641"/>
                  </a:lnTo>
                  <a:lnTo>
                    <a:pt x="1507" y="10255"/>
                  </a:lnTo>
                  <a:lnTo>
                    <a:pt x="1469" y="10178"/>
                  </a:lnTo>
                  <a:lnTo>
                    <a:pt x="1430" y="10120"/>
                  </a:lnTo>
                  <a:lnTo>
                    <a:pt x="1353" y="10081"/>
                  </a:lnTo>
                  <a:lnTo>
                    <a:pt x="1295" y="10081"/>
                  </a:lnTo>
                  <a:lnTo>
                    <a:pt x="1160" y="10062"/>
                  </a:lnTo>
                  <a:lnTo>
                    <a:pt x="1063" y="10043"/>
                  </a:lnTo>
                  <a:lnTo>
                    <a:pt x="986" y="10004"/>
                  </a:lnTo>
                  <a:lnTo>
                    <a:pt x="928" y="9946"/>
                  </a:lnTo>
                  <a:lnTo>
                    <a:pt x="889" y="9888"/>
                  </a:lnTo>
                  <a:lnTo>
                    <a:pt x="870" y="9830"/>
                  </a:lnTo>
                  <a:lnTo>
                    <a:pt x="851" y="9753"/>
                  </a:lnTo>
                  <a:lnTo>
                    <a:pt x="851" y="9656"/>
                  </a:lnTo>
                  <a:lnTo>
                    <a:pt x="889" y="9482"/>
                  </a:lnTo>
                  <a:lnTo>
                    <a:pt x="947" y="9309"/>
                  </a:lnTo>
                  <a:lnTo>
                    <a:pt x="1044" y="9135"/>
                  </a:lnTo>
                  <a:lnTo>
                    <a:pt x="1160" y="9000"/>
                  </a:lnTo>
                  <a:lnTo>
                    <a:pt x="1391" y="8749"/>
                  </a:lnTo>
                  <a:lnTo>
                    <a:pt x="1642" y="8536"/>
                  </a:lnTo>
                  <a:lnTo>
                    <a:pt x="2164" y="8092"/>
                  </a:lnTo>
                  <a:lnTo>
                    <a:pt x="2202" y="8053"/>
                  </a:lnTo>
                  <a:lnTo>
                    <a:pt x="2222" y="7995"/>
                  </a:lnTo>
                  <a:lnTo>
                    <a:pt x="2222" y="7938"/>
                  </a:lnTo>
                  <a:lnTo>
                    <a:pt x="2202" y="7899"/>
                  </a:lnTo>
                  <a:lnTo>
                    <a:pt x="2164" y="7841"/>
                  </a:lnTo>
                  <a:lnTo>
                    <a:pt x="2106" y="7802"/>
                  </a:lnTo>
                  <a:lnTo>
                    <a:pt x="2067" y="7783"/>
                  </a:lnTo>
                  <a:lnTo>
                    <a:pt x="2009" y="7764"/>
                  </a:lnTo>
                  <a:lnTo>
                    <a:pt x="1741" y="7753"/>
                  </a:lnTo>
                  <a:lnTo>
                    <a:pt x="1741" y="7753"/>
                  </a:lnTo>
                  <a:lnTo>
                    <a:pt x="1720" y="7551"/>
                  </a:lnTo>
                  <a:lnTo>
                    <a:pt x="1681" y="7165"/>
                  </a:lnTo>
                  <a:lnTo>
                    <a:pt x="1700" y="6798"/>
                  </a:lnTo>
                  <a:lnTo>
                    <a:pt x="1739" y="6431"/>
                  </a:lnTo>
                  <a:lnTo>
                    <a:pt x="1739" y="6373"/>
                  </a:lnTo>
                  <a:lnTo>
                    <a:pt x="1720" y="6335"/>
                  </a:lnTo>
                  <a:lnTo>
                    <a:pt x="1681" y="6277"/>
                  </a:lnTo>
                  <a:lnTo>
                    <a:pt x="1604" y="6219"/>
                  </a:lnTo>
                  <a:lnTo>
                    <a:pt x="1526" y="6200"/>
                  </a:lnTo>
                  <a:lnTo>
                    <a:pt x="1256" y="6200"/>
                  </a:lnTo>
                  <a:lnTo>
                    <a:pt x="1140" y="6180"/>
                  </a:lnTo>
                  <a:lnTo>
                    <a:pt x="1102" y="6161"/>
                  </a:lnTo>
                  <a:lnTo>
                    <a:pt x="1063" y="6122"/>
                  </a:lnTo>
                  <a:lnTo>
                    <a:pt x="1044" y="6064"/>
                  </a:lnTo>
                  <a:lnTo>
                    <a:pt x="1024" y="5968"/>
                  </a:lnTo>
                  <a:lnTo>
                    <a:pt x="1044" y="5775"/>
                  </a:lnTo>
                  <a:lnTo>
                    <a:pt x="1082" y="5582"/>
                  </a:lnTo>
                  <a:lnTo>
                    <a:pt x="1121" y="5427"/>
                  </a:lnTo>
                  <a:lnTo>
                    <a:pt x="1179" y="5273"/>
                  </a:lnTo>
                  <a:lnTo>
                    <a:pt x="1256" y="5137"/>
                  </a:lnTo>
                  <a:lnTo>
                    <a:pt x="1353" y="5002"/>
                  </a:lnTo>
                  <a:lnTo>
                    <a:pt x="1469" y="4906"/>
                  </a:lnTo>
                  <a:lnTo>
                    <a:pt x="1584" y="4809"/>
                  </a:lnTo>
                  <a:lnTo>
                    <a:pt x="1720" y="4713"/>
                  </a:lnTo>
                  <a:lnTo>
                    <a:pt x="2029" y="4577"/>
                  </a:lnTo>
                  <a:lnTo>
                    <a:pt x="2067" y="4539"/>
                  </a:lnTo>
                  <a:lnTo>
                    <a:pt x="2087" y="4500"/>
                  </a:lnTo>
                  <a:lnTo>
                    <a:pt x="2087" y="4461"/>
                  </a:lnTo>
                  <a:lnTo>
                    <a:pt x="2067" y="4423"/>
                  </a:lnTo>
                  <a:lnTo>
                    <a:pt x="2029" y="4326"/>
                  </a:lnTo>
                  <a:lnTo>
                    <a:pt x="1951" y="4268"/>
                  </a:lnTo>
                  <a:lnTo>
                    <a:pt x="1913" y="4210"/>
                  </a:lnTo>
                  <a:lnTo>
                    <a:pt x="1874" y="4114"/>
                  </a:lnTo>
                  <a:lnTo>
                    <a:pt x="1835" y="3882"/>
                  </a:lnTo>
                  <a:lnTo>
                    <a:pt x="1816" y="3670"/>
                  </a:lnTo>
                  <a:lnTo>
                    <a:pt x="1816" y="3438"/>
                  </a:lnTo>
                  <a:lnTo>
                    <a:pt x="1855" y="2994"/>
                  </a:lnTo>
                  <a:lnTo>
                    <a:pt x="1932" y="2299"/>
                  </a:lnTo>
                  <a:lnTo>
                    <a:pt x="1971" y="1951"/>
                  </a:lnTo>
                  <a:lnTo>
                    <a:pt x="2048" y="1603"/>
                  </a:lnTo>
                  <a:lnTo>
                    <a:pt x="2125" y="1256"/>
                  </a:lnTo>
                  <a:lnTo>
                    <a:pt x="2241" y="927"/>
                  </a:lnTo>
                  <a:lnTo>
                    <a:pt x="2395" y="618"/>
                  </a:lnTo>
                  <a:lnTo>
                    <a:pt x="2550" y="309"/>
                  </a:lnTo>
                  <a:lnTo>
                    <a:pt x="2589" y="232"/>
                  </a:lnTo>
                  <a:lnTo>
                    <a:pt x="2569" y="174"/>
                  </a:lnTo>
                  <a:lnTo>
                    <a:pt x="2550" y="97"/>
                  </a:lnTo>
                  <a:lnTo>
                    <a:pt x="2492" y="58"/>
                  </a:lnTo>
                  <a:lnTo>
                    <a:pt x="2434" y="20"/>
                  </a:lnTo>
                  <a:lnTo>
                    <a:pt x="23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60"/>
            <p:cNvSpPr/>
            <p:nvPr/>
          </p:nvSpPr>
          <p:spPr>
            <a:xfrm>
              <a:off x="1881581" y="3726025"/>
              <a:ext cx="401225" cy="97075"/>
            </a:xfrm>
            <a:custGeom>
              <a:avLst/>
              <a:gdLst/>
              <a:ahLst/>
              <a:cxnLst/>
              <a:rect l="l" t="t" r="r" b="b"/>
              <a:pathLst>
                <a:path w="16049" h="3883" extrusionOk="0">
                  <a:moveTo>
                    <a:pt x="116" y="1"/>
                  </a:moveTo>
                  <a:lnTo>
                    <a:pt x="58" y="20"/>
                  </a:lnTo>
                  <a:lnTo>
                    <a:pt x="20" y="59"/>
                  </a:lnTo>
                  <a:lnTo>
                    <a:pt x="0" y="117"/>
                  </a:lnTo>
                  <a:lnTo>
                    <a:pt x="20" y="194"/>
                  </a:lnTo>
                  <a:lnTo>
                    <a:pt x="136" y="483"/>
                  </a:lnTo>
                  <a:lnTo>
                    <a:pt x="232" y="773"/>
                  </a:lnTo>
                  <a:lnTo>
                    <a:pt x="271" y="1063"/>
                  </a:lnTo>
                  <a:lnTo>
                    <a:pt x="290" y="1352"/>
                  </a:lnTo>
                  <a:lnTo>
                    <a:pt x="290" y="1565"/>
                  </a:lnTo>
                  <a:lnTo>
                    <a:pt x="309" y="1758"/>
                  </a:lnTo>
                  <a:lnTo>
                    <a:pt x="348" y="1932"/>
                  </a:lnTo>
                  <a:lnTo>
                    <a:pt x="406" y="2028"/>
                  </a:lnTo>
                  <a:lnTo>
                    <a:pt x="445" y="2106"/>
                  </a:lnTo>
                  <a:lnTo>
                    <a:pt x="580" y="2241"/>
                  </a:lnTo>
                  <a:lnTo>
                    <a:pt x="715" y="2337"/>
                  </a:lnTo>
                  <a:lnTo>
                    <a:pt x="889" y="2415"/>
                  </a:lnTo>
                  <a:lnTo>
                    <a:pt x="966" y="2415"/>
                  </a:lnTo>
                  <a:lnTo>
                    <a:pt x="1063" y="2434"/>
                  </a:lnTo>
                  <a:lnTo>
                    <a:pt x="1140" y="2415"/>
                  </a:lnTo>
                  <a:lnTo>
                    <a:pt x="1236" y="2395"/>
                  </a:lnTo>
                  <a:lnTo>
                    <a:pt x="1391" y="2318"/>
                  </a:lnTo>
                  <a:lnTo>
                    <a:pt x="1545" y="2221"/>
                  </a:lnTo>
                  <a:lnTo>
                    <a:pt x="1661" y="2125"/>
                  </a:lnTo>
                  <a:lnTo>
                    <a:pt x="1874" y="1932"/>
                  </a:lnTo>
                  <a:lnTo>
                    <a:pt x="2086" y="1777"/>
                  </a:lnTo>
                  <a:lnTo>
                    <a:pt x="2202" y="1700"/>
                  </a:lnTo>
                  <a:lnTo>
                    <a:pt x="2318" y="1642"/>
                  </a:lnTo>
                  <a:lnTo>
                    <a:pt x="2453" y="1584"/>
                  </a:lnTo>
                  <a:lnTo>
                    <a:pt x="2588" y="1546"/>
                  </a:lnTo>
                  <a:lnTo>
                    <a:pt x="2801" y="1507"/>
                  </a:lnTo>
                  <a:lnTo>
                    <a:pt x="2994" y="1526"/>
                  </a:lnTo>
                  <a:lnTo>
                    <a:pt x="3187" y="1584"/>
                  </a:lnTo>
                  <a:lnTo>
                    <a:pt x="3380" y="1681"/>
                  </a:lnTo>
                  <a:lnTo>
                    <a:pt x="3786" y="1932"/>
                  </a:lnTo>
                  <a:lnTo>
                    <a:pt x="3998" y="2048"/>
                  </a:lnTo>
                  <a:lnTo>
                    <a:pt x="4230" y="2144"/>
                  </a:lnTo>
                  <a:lnTo>
                    <a:pt x="4326" y="2164"/>
                  </a:lnTo>
                  <a:lnTo>
                    <a:pt x="4442" y="2202"/>
                  </a:lnTo>
                  <a:lnTo>
                    <a:pt x="4674" y="2202"/>
                  </a:lnTo>
                  <a:lnTo>
                    <a:pt x="4886" y="2183"/>
                  </a:lnTo>
                  <a:lnTo>
                    <a:pt x="5118" y="2144"/>
                  </a:lnTo>
                  <a:lnTo>
                    <a:pt x="5369" y="2048"/>
                  </a:lnTo>
                  <a:lnTo>
                    <a:pt x="5639" y="1970"/>
                  </a:lnTo>
                  <a:lnTo>
                    <a:pt x="5890" y="1874"/>
                  </a:lnTo>
                  <a:lnTo>
                    <a:pt x="6026" y="1855"/>
                  </a:lnTo>
                  <a:lnTo>
                    <a:pt x="6161" y="1835"/>
                  </a:lnTo>
                  <a:lnTo>
                    <a:pt x="6451" y="1816"/>
                  </a:lnTo>
                  <a:lnTo>
                    <a:pt x="6740" y="1816"/>
                  </a:lnTo>
                  <a:lnTo>
                    <a:pt x="7030" y="1855"/>
                  </a:lnTo>
                  <a:lnTo>
                    <a:pt x="7320" y="1932"/>
                  </a:lnTo>
                  <a:lnTo>
                    <a:pt x="7513" y="1990"/>
                  </a:lnTo>
                  <a:lnTo>
                    <a:pt x="7609" y="2048"/>
                  </a:lnTo>
                  <a:lnTo>
                    <a:pt x="7686" y="2106"/>
                  </a:lnTo>
                  <a:lnTo>
                    <a:pt x="7822" y="2260"/>
                  </a:lnTo>
                  <a:lnTo>
                    <a:pt x="7899" y="2337"/>
                  </a:lnTo>
                  <a:lnTo>
                    <a:pt x="7957" y="2415"/>
                  </a:lnTo>
                  <a:lnTo>
                    <a:pt x="8111" y="2511"/>
                  </a:lnTo>
                  <a:lnTo>
                    <a:pt x="8266" y="2588"/>
                  </a:lnTo>
                  <a:lnTo>
                    <a:pt x="8440" y="2646"/>
                  </a:lnTo>
                  <a:lnTo>
                    <a:pt x="8613" y="2666"/>
                  </a:lnTo>
                  <a:lnTo>
                    <a:pt x="8845" y="2646"/>
                  </a:lnTo>
                  <a:lnTo>
                    <a:pt x="9077" y="2608"/>
                  </a:lnTo>
                  <a:lnTo>
                    <a:pt x="9540" y="2473"/>
                  </a:lnTo>
                  <a:lnTo>
                    <a:pt x="10004" y="2357"/>
                  </a:lnTo>
                  <a:lnTo>
                    <a:pt x="10216" y="2299"/>
                  </a:lnTo>
                  <a:lnTo>
                    <a:pt x="10448" y="2241"/>
                  </a:lnTo>
                  <a:lnTo>
                    <a:pt x="10660" y="2221"/>
                  </a:lnTo>
                  <a:lnTo>
                    <a:pt x="10969" y="2221"/>
                  </a:lnTo>
                  <a:lnTo>
                    <a:pt x="11066" y="2260"/>
                  </a:lnTo>
                  <a:lnTo>
                    <a:pt x="11163" y="2299"/>
                  </a:lnTo>
                  <a:lnTo>
                    <a:pt x="11240" y="2376"/>
                  </a:lnTo>
                  <a:lnTo>
                    <a:pt x="11317" y="2530"/>
                  </a:lnTo>
                  <a:lnTo>
                    <a:pt x="11375" y="2608"/>
                  </a:lnTo>
                  <a:lnTo>
                    <a:pt x="11433" y="2666"/>
                  </a:lnTo>
                  <a:lnTo>
                    <a:pt x="11510" y="2724"/>
                  </a:lnTo>
                  <a:lnTo>
                    <a:pt x="11587" y="2782"/>
                  </a:lnTo>
                  <a:lnTo>
                    <a:pt x="11781" y="2859"/>
                  </a:lnTo>
                  <a:lnTo>
                    <a:pt x="11916" y="2897"/>
                  </a:lnTo>
                  <a:lnTo>
                    <a:pt x="12032" y="2917"/>
                  </a:lnTo>
                  <a:lnTo>
                    <a:pt x="12167" y="2897"/>
                  </a:lnTo>
                  <a:lnTo>
                    <a:pt x="12302" y="2897"/>
                  </a:lnTo>
                  <a:lnTo>
                    <a:pt x="12553" y="2839"/>
                  </a:lnTo>
                  <a:lnTo>
                    <a:pt x="12804" y="2782"/>
                  </a:lnTo>
                  <a:lnTo>
                    <a:pt x="13094" y="2743"/>
                  </a:lnTo>
                  <a:lnTo>
                    <a:pt x="13403" y="2762"/>
                  </a:lnTo>
                  <a:lnTo>
                    <a:pt x="13692" y="2801"/>
                  </a:lnTo>
                  <a:lnTo>
                    <a:pt x="13982" y="2878"/>
                  </a:lnTo>
                  <a:lnTo>
                    <a:pt x="14137" y="2936"/>
                  </a:lnTo>
                  <a:lnTo>
                    <a:pt x="14272" y="3013"/>
                  </a:lnTo>
                  <a:lnTo>
                    <a:pt x="14561" y="3187"/>
                  </a:lnTo>
                  <a:lnTo>
                    <a:pt x="14832" y="3380"/>
                  </a:lnTo>
                  <a:lnTo>
                    <a:pt x="15121" y="3573"/>
                  </a:lnTo>
                  <a:lnTo>
                    <a:pt x="15295" y="3689"/>
                  </a:lnTo>
                  <a:lnTo>
                    <a:pt x="15488" y="3786"/>
                  </a:lnTo>
                  <a:lnTo>
                    <a:pt x="15701" y="3844"/>
                  </a:lnTo>
                  <a:lnTo>
                    <a:pt x="15797" y="3863"/>
                  </a:lnTo>
                  <a:lnTo>
                    <a:pt x="15913" y="3882"/>
                  </a:lnTo>
                  <a:lnTo>
                    <a:pt x="15990" y="3863"/>
                  </a:lnTo>
                  <a:lnTo>
                    <a:pt x="16029" y="3824"/>
                  </a:lnTo>
                  <a:lnTo>
                    <a:pt x="16048" y="3766"/>
                  </a:lnTo>
                  <a:lnTo>
                    <a:pt x="16048" y="3708"/>
                  </a:lnTo>
                  <a:lnTo>
                    <a:pt x="16010" y="3651"/>
                  </a:lnTo>
                  <a:lnTo>
                    <a:pt x="15971" y="3593"/>
                  </a:lnTo>
                  <a:lnTo>
                    <a:pt x="15913" y="3554"/>
                  </a:lnTo>
                  <a:lnTo>
                    <a:pt x="15836" y="3535"/>
                  </a:lnTo>
                  <a:lnTo>
                    <a:pt x="15739" y="3515"/>
                  </a:lnTo>
                  <a:lnTo>
                    <a:pt x="15643" y="3496"/>
                  </a:lnTo>
                  <a:lnTo>
                    <a:pt x="15450" y="3419"/>
                  </a:lnTo>
                  <a:lnTo>
                    <a:pt x="15257" y="3303"/>
                  </a:lnTo>
                  <a:lnTo>
                    <a:pt x="15083" y="3187"/>
                  </a:lnTo>
                  <a:lnTo>
                    <a:pt x="14658" y="2878"/>
                  </a:lnTo>
                  <a:lnTo>
                    <a:pt x="14426" y="2724"/>
                  </a:lnTo>
                  <a:lnTo>
                    <a:pt x="14175" y="2608"/>
                  </a:lnTo>
                  <a:lnTo>
                    <a:pt x="13943" y="2530"/>
                  </a:lnTo>
                  <a:lnTo>
                    <a:pt x="13712" y="2473"/>
                  </a:lnTo>
                  <a:lnTo>
                    <a:pt x="13480" y="2434"/>
                  </a:lnTo>
                  <a:lnTo>
                    <a:pt x="13248" y="2415"/>
                  </a:lnTo>
                  <a:lnTo>
                    <a:pt x="13016" y="2434"/>
                  </a:lnTo>
                  <a:lnTo>
                    <a:pt x="12785" y="2453"/>
                  </a:lnTo>
                  <a:lnTo>
                    <a:pt x="12321" y="2530"/>
                  </a:lnTo>
                  <a:lnTo>
                    <a:pt x="12186" y="2550"/>
                  </a:lnTo>
                  <a:lnTo>
                    <a:pt x="12070" y="2569"/>
                  </a:lnTo>
                  <a:lnTo>
                    <a:pt x="11954" y="2569"/>
                  </a:lnTo>
                  <a:lnTo>
                    <a:pt x="11819" y="2530"/>
                  </a:lnTo>
                  <a:lnTo>
                    <a:pt x="11723" y="2492"/>
                  </a:lnTo>
                  <a:lnTo>
                    <a:pt x="11665" y="2434"/>
                  </a:lnTo>
                  <a:lnTo>
                    <a:pt x="11607" y="2357"/>
                  </a:lnTo>
                  <a:lnTo>
                    <a:pt x="11549" y="2279"/>
                  </a:lnTo>
                  <a:lnTo>
                    <a:pt x="11491" y="2202"/>
                  </a:lnTo>
                  <a:lnTo>
                    <a:pt x="11433" y="2125"/>
                  </a:lnTo>
                  <a:lnTo>
                    <a:pt x="11278" y="2009"/>
                  </a:lnTo>
                  <a:lnTo>
                    <a:pt x="11105" y="1932"/>
                  </a:lnTo>
                  <a:lnTo>
                    <a:pt x="10931" y="1893"/>
                  </a:lnTo>
                  <a:lnTo>
                    <a:pt x="10699" y="1874"/>
                  </a:lnTo>
                  <a:lnTo>
                    <a:pt x="10467" y="1874"/>
                  </a:lnTo>
                  <a:lnTo>
                    <a:pt x="10255" y="1912"/>
                  </a:lnTo>
                  <a:lnTo>
                    <a:pt x="10023" y="1951"/>
                  </a:lnTo>
                  <a:lnTo>
                    <a:pt x="9579" y="2067"/>
                  </a:lnTo>
                  <a:lnTo>
                    <a:pt x="9154" y="2202"/>
                  </a:lnTo>
                  <a:lnTo>
                    <a:pt x="8826" y="2279"/>
                  </a:lnTo>
                  <a:lnTo>
                    <a:pt x="8652" y="2318"/>
                  </a:lnTo>
                  <a:lnTo>
                    <a:pt x="8498" y="2318"/>
                  </a:lnTo>
                  <a:lnTo>
                    <a:pt x="8382" y="2299"/>
                  </a:lnTo>
                  <a:lnTo>
                    <a:pt x="8285" y="2260"/>
                  </a:lnTo>
                  <a:lnTo>
                    <a:pt x="8208" y="2202"/>
                  </a:lnTo>
                  <a:lnTo>
                    <a:pt x="8150" y="2125"/>
                  </a:lnTo>
                  <a:lnTo>
                    <a:pt x="8015" y="1990"/>
                  </a:lnTo>
                  <a:lnTo>
                    <a:pt x="7860" y="1855"/>
                  </a:lnTo>
                  <a:lnTo>
                    <a:pt x="7667" y="1719"/>
                  </a:lnTo>
                  <a:lnTo>
                    <a:pt x="7455" y="1623"/>
                  </a:lnTo>
                  <a:lnTo>
                    <a:pt x="7223" y="1546"/>
                  </a:lnTo>
                  <a:lnTo>
                    <a:pt x="6991" y="1488"/>
                  </a:lnTo>
                  <a:lnTo>
                    <a:pt x="6740" y="1468"/>
                  </a:lnTo>
                  <a:lnTo>
                    <a:pt x="6238" y="1468"/>
                  </a:lnTo>
                  <a:lnTo>
                    <a:pt x="6026" y="1488"/>
                  </a:lnTo>
                  <a:lnTo>
                    <a:pt x="5794" y="1526"/>
                  </a:lnTo>
                  <a:lnTo>
                    <a:pt x="5562" y="1604"/>
                  </a:lnTo>
                  <a:lnTo>
                    <a:pt x="5099" y="1758"/>
                  </a:lnTo>
                  <a:lnTo>
                    <a:pt x="4848" y="1816"/>
                  </a:lnTo>
                  <a:lnTo>
                    <a:pt x="4616" y="1855"/>
                  </a:lnTo>
                  <a:lnTo>
                    <a:pt x="4500" y="1855"/>
                  </a:lnTo>
                  <a:lnTo>
                    <a:pt x="4384" y="1835"/>
                  </a:lnTo>
                  <a:lnTo>
                    <a:pt x="4268" y="1816"/>
                  </a:lnTo>
                  <a:lnTo>
                    <a:pt x="4152" y="1758"/>
                  </a:lnTo>
                  <a:lnTo>
                    <a:pt x="3940" y="1642"/>
                  </a:lnTo>
                  <a:lnTo>
                    <a:pt x="3747" y="1526"/>
                  </a:lnTo>
                  <a:lnTo>
                    <a:pt x="3534" y="1391"/>
                  </a:lnTo>
                  <a:lnTo>
                    <a:pt x="3322" y="1275"/>
                  </a:lnTo>
                  <a:lnTo>
                    <a:pt x="3148" y="1198"/>
                  </a:lnTo>
                  <a:lnTo>
                    <a:pt x="2974" y="1179"/>
                  </a:lnTo>
                  <a:lnTo>
                    <a:pt x="2781" y="1159"/>
                  </a:lnTo>
                  <a:lnTo>
                    <a:pt x="2608" y="1179"/>
                  </a:lnTo>
                  <a:lnTo>
                    <a:pt x="2356" y="1217"/>
                  </a:lnTo>
                  <a:lnTo>
                    <a:pt x="2125" y="1314"/>
                  </a:lnTo>
                  <a:lnTo>
                    <a:pt x="1893" y="1430"/>
                  </a:lnTo>
                  <a:lnTo>
                    <a:pt x="1681" y="1584"/>
                  </a:lnTo>
                  <a:lnTo>
                    <a:pt x="1526" y="1739"/>
                  </a:lnTo>
                  <a:lnTo>
                    <a:pt x="1352" y="1893"/>
                  </a:lnTo>
                  <a:lnTo>
                    <a:pt x="1256" y="1970"/>
                  </a:lnTo>
                  <a:lnTo>
                    <a:pt x="1140" y="2028"/>
                  </a:lnTo>
                  <a:lnTo>
                    <a:pt x="1043" y="2067"/>
                  </a:lnTo>
                  <a:lnTo>
                    <a:pt x="870" y="2067"/>
                  </a:lnTo>
                  <a:lnTo>
                    <a:pt x="831" y="2028"/>
                  </a:lnTo>
                  <a:lnTo>
                    <a:pt x="773" y="2009"/>
                  </a:lnTo>
                  <a:lnTo>
                    <a:pt x="734" y="1970"/>
                  </a:lnTo>
                  <a:lnTo>
                    <a:pt x="676" y="1855"/>
                  </a:lnTo>
                  <a:lnTo>
                    <a:pt x="657" y="1739"/>
                  </a:lnTo>
                  <a:lnTo>
                    <a:pt x="638" y="1604"/>
                  </a:lnTo>
                  <a:lnTo>
                    <a:pt x="638" y="1468"/>
                  </a:lnTo>
                  <a:lnTo>
                    <a:pt x="638" y="1237"/>
                  </a:lnTo>
                  <a:lnTo>
                    <a:pt x="618" y="947"/>
                  </a:lnTo>
                  <a:lnTo>
                    <a:pt x="561" y="657"/>
                  </a:lnTo>
                  <a:lnTo>
                    <a:pt x="464" y="387"/>
                  </a:lnTo>
                  <a:lnTo>
                    <a:pt x="348" y="117"/>
                  </a:lnTo>
                  <a:lnTo>
                    <a:pt x="309" y="59"/>
                  </a:lnTo>
                  <a:lnTo>
                    <a:pt x="252" y="2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60"/>
            <p:cNvSpPr/>
            <p:nvPr/>
          </p:nvSpPr>
          <p:spPr>
            <a:xfrm>
              <a:off x="1984906" y="3808100"/>
              <a:ext cx="235625" cy="71975"/>
            </a:xfrm>
            <a:custGeom>
              <a:avLst/>
              <a:gdLst/>
              <a:ahLst/>
              <a:cxnLst/>
              <a:rect l="l" t="t" r="r" b="b"/>
              <a:pathLst>
                <a:path w="9425" h="2879" extrusionOk="0">
                  <a:moveTo>
                    <a:pt x="548" y="356"/>
                  </a:moveTo>
                  <a:lnTo>
                    <a:pt x="4828" y="1159"/>
                  </a:lnTo>
                  <a:lnTo>
                    <a:pt x="9042" y="1914"/>
                  </a:lnTo>
                  <a:lnTo>
                    <a:pt x="9042" y="1914"/>
                  </a:lnTo>
                  <a:lnTo>
                    <a:pt x="8999" y="2183"/>
                  </a:lnTo>
                  <a:lnTo>
                    <a:pt x="8962" y="2494"/>
                  </a:lnTo>
                  <a:lnTo>
                    <a:pt x="8497" y="2395"/>
                  </a:lnTo>
                  <a:lnTo>
                    <a:pt x="7879" y="2260"/>
                  </a:lnTo>
                  <a:lnTo>
                    <a:pt x="6624" y="2067"/>
                  </a:lnTo>
                  <a:lnTo>
                    <a:pt x="1989" y="1314"/>
                  </a:lnTo>
                  <a:lnTo>
                    <a:pt x="1082" y="1159"/>
                  </a:lnTo>
                  <a:lnTo>
                    <a:pt x="396" y="1070"/>
                  </a:lnTo>
                  <a:lnTo>
                    <a:pt x="444" y="754"/>
                  </a:lnTo>
                  <a:lnTo>
                    <a:pt x="502" y="503"/>
                  </a:lnTo>
                  <a:lnTo>
                    <a:pt x="548" y="356"/>
                  </a:lnTo>
                  <a:close/>
                  <a:moveTo>
                    <a:pt x="328" y="1"/>
                  </a:moveTo>
                  <a:lnTo>
                    <a:pt x="328" y="1"/>
                  </a:lnTo>
                  <a:lnTo>
                    <a:pt x="271" y="20"/>
                  </a:lnTo>
                  <a:lnTo>
                    <a:pt x="232" y="78"/>
                  </a:lnTo>
                  <a:lnTo>
                    <a:pt x="155" y="348"/>
                  </a:lnTo>
                  <a:lnTo>
                    <a:pt x="97" y="619"/>
                  </a:lnTo>
                  <a:lnTo>
                    <a:pt x="0" y="1159"/>
                  </a:lnTo>
                  <a:lnTo>
                    <a:pt x="0" y="1237"/>
                  </a:lnTo>
                  <a:lnTo>
                    <a:pt x="39" y="1294"/>
                  </a:lnTo>
                  <a:lnTo>
                    <a:pt x="97" y="1352"/>
                  </a:lnTo>
                  <a:lnTo>
                    <a:pt x="174" y="1372"/>
                  </a:lnTo>
                  <a:lnTo>
                    <a:pt x="1101" y="1507"/>
                  </a:lnTo>
                  <a:lnTo>
                    <a:pt x="2047" y="1661"/>
                  </a:lnTo>
                  <a:lnTo>
                    <a:pt x="3920" y="1970"/>
                  </a:lnTo>
                  <a:lnTo>
                    <a:pt x="4944" y="2144"/>
                  </a:lnTo>
                  <a:lnTo>
                    <a:pt x="5967" y="2299"/>
                  </a:lnTo>
                  <a:lnTo>
                    <a:pt x="6991" y="2473"/>
                  </a:lnTo>
                  <a:lnTo>
                    <a:pt x="8014" y="2646"/>
                  </a:lnTo>
                  <a:lnTo>
                    <a:pt x="8555" y="2743"/>
                  </a:lnTo>
                  <a:lnTo>
                    <a:pt x="9115" y="2878"/>
                  </a:lnTo>
                  <a:lnTo>
                    <a:pt x="9173" y="2878"/>
                  </a:lnTo>
                  <a:lnTo>
                    <a:pt x="9231" y="2859"/>
                  </a:lnTo>
                  <a:lnTo>
                    <a:pt x="9270" y="2801"/>
                  </a:lnTo>
                  <a:lnTo>
                    <a:pt x="9289" y="2743"/>
                  </a:lnTo>
                  <a:lnTo>
                    <a:pt x="9347" y="2299"/>
                  </a:lnTo>
                  <a:lnTo>
                    <a:pt x="9424" y="1874"/>
                  </a:lnTo>
                  <a:lnTo>
                    <a:pt x="9424" y="1777"/>
                  </a:lnTo>
                  <a:lnTo>
                    <a:pt x="9405" y="1700"/>
                  </a:lnTo>
                  <a:lnTo>
                    <a:pt x="9347" y="1642"/>
                  </a:lnTo>
                  <a:lnTo>
                    <a:pt x="9270" y="1623"/>
                  </a:lnTo>
                  <a:lnTo>
                    <a:pt x="4847" y="812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60"/>
            <p:cNvSpPr/>
            <p:nvPr/>
          </p:nvSpPr>
          <p:spPr>
            <a:xfrm>
              <a:off x="1760881" y="3781550"/>
              <a:ext cx="238525" cy="70025"/>
            </a:xfrm>
            <a:custGeom>
              <a:avLst/>
              <a:gdLst/>
              <a:ahLst/>
              <a:cxnLst/>
              <a:rect l="l" t="t" r="r" b="b"/>
              <a:pathLst>
                <a:path w="9541" h="2801" extrusionOk="0">
                  <a:moveTo>
                    <a:pt x="155" y="0"/>
                  </a:moveTo>
                  <a:lnTo>
                    <a:pt x="116" y="39"/>
                  </a:lnTo>
                  <a:lnTo>
                    <a:pt x="78" y="78"/>
                  </a:lnTo>
                  <a:lnTo>
                    <a:pt x="78" y="136"/>
                  </a:lnTo>
                  <a:lnTo>
                    <a:pt x="1" y="812"/>
                  </a:lnTo>
                  <a:lnTo>
                    <a:pt x="1" y="889"/>
                  </a:lnTo>
                  <a:lnTo>
                    <a:pt x="39" y="947"/>
                  </a:lnTo>
                  <a:lnTo>
                    <a:pt x="97" y="1005"/>
                  </a:lnTo>
                  <a:lnTo>
                    <a:pt x="174" y="1024"/>
                  </a:lnTo>
                  <a:lnTo>
                    <a:pt x="1700" y="1294"/>
                  </a:lnTo>
                  <a:lnTo>
                    <a:pt x="3245" y="1584"/>
                  </a:lnTo>
                  <a:lnTo>
                    <a:pt x="6296" y="2221"/>
                  </a:lnTo>
                  <a:lnTo>
                    <a:pt x="9077" y="2801"/>
                  </a:lnTo>
                  <a:lnTo>
                    <a:pt x="9154" y="2801"/>
                  </a:lnTo>
                  <a:lnTo>
                    <a:pt x="9212" y="2781"/>
                  </a:lnTo>
                  <a:lnTo>
                    <a:pt x="9251" y="2743"/>
                  </a:lnTo>
                  <a:lnTo>
                    <a:pt x="9270" y="2685"/>
                  </a:lnTo>
                  <a:lnTo>
                    <a:pt x="9328" y="2318"/>
                  </a:lnTo>
                  <a:lnTo>
                    <a:pt x="9309" y="2241"/>
                  </a:lnTo>
                  <a:lnTo>
                    <a:pt x="9270" y="2183"/>
                  </a:lnTo>
                  <a:lnTo>
                    <a:pt x="9232" y="2144"/>
                  </a:lnTo>
                  <a:lnTo>
                    <a:pt x="9154" y="2105"/>
                  </a:lnTo>
                  <a:lnTo>
                    <a:pt x="9038" y="2105"/>
                  </a:lnTo>
                  <a:lnTo>
                    <a:pt x="8980" y="2144"/>
                  </a:lnTo>
                  <a:lnTo>
                    <a:pt x="8961" y="2221"/>
                  </a:lnTo>
                  <a:lnTo>
                    <a:pt x="8938" y="2439"/>
                  </a:lnTo>
                  <a:lnTo>
                    <a:pt x="5215" y="1661"/>
                  </a:lnTo>
                  <a:lnTo>
                    <a:pt x="3284" y="1256"/>
                  </a:lnTo>
                  <a:lnTo>
                    <a:pt x="1333" y="889"/>
                  </a:lnTo>
                  <a:lnTo>
                    <a:pt x="383" y="728"/>
                  </a:lnTo>
                  <a:lnTo>
                    <a:pt x="413" y="358"/>
                  </a:lnTo>
                  <a:lnTo>
                    <a:pt x="413" y="358"/>
                  </a:lnTo>
                  <a:lnTo>
                    <a:pt x="1275" y="425"/>
                  </a:lnTo>
                  <a:lnTo>
                    <a:pt x="2241" y="522"/>
                  </a:lnTo>
                  <a:lnTo>
                    <a:pt x="3226" y="638"/>
                  </a:lnTo>
                  <a:lnTo>
                    <a:pt x="4191" y="773"/>
                  </a:lnTo>
                  <a:lnTo>
                    <a:pt x="4307" y="773"/>
                  </a:lnTo>
                  <a:lnTo>
                    <a:pt x="4346" y="734"/>
                  </a:lnTo>
                  <a:lnTo>
                    <a:pt x="4384" y="696"/>
                  </a:lnTo>
                  <a:lnTo>
                    <a:pt x="4456" y="491"/>
                  </a:lnTo>
                  <a:lnTo>
                    <a:pt x="9367" y="1391"/>
                  </a:lnTo>
                  <a:lnTo>
                    <a:pt x="9444" y="1391"/>
                  </a:lnTo>
                  <a:lnTo>
                    <a:pt x="9502" y="1372"/>
                  </a:lnTo>
                  <a:lnTo>
                    <a:pt x="9540" y="1333"/>
                  </a:lnTo>
                  <a:lnTo>
                    <a:pt x="9540" y="1256"/>
                  </a:lnTo>
                  <a:lnTo>
                    <a:pt x="9540" y="1198"/>
                  </a:lnTo>
                  <a:lnTo>
                    <a:pt x="9502" y="1140"/>
                  </a:lnTo>
                  <a:lnTo>
                    <a:pt x="9444" y="1082"/>
                  </a:lnTo>
                  <a:lnTo>
                    <a:pt x="9386" y="1063"/>
                  </a:lnTo>
                  <a:lnTo>
                    <a:pt x="4326" y="116"/>
                  </a:lnTo>
                  <a:lnTo>
                    <a:pt x="4288" y="116"/>
                  </a:lnTo>
                  <a:lnTo>
                    <a:pt x="4230" y="136"/>
                  </a:lnTo>
                  <a:lnTo>
                    <a:pt x="4191" y="155"/>
                  </a:lnTo>
                  <a:lnTo>
                    <a:pt x="4153" y="194"/>
                  </a:lnTo>
                  <a:lnTo>
                    <a:pt x="4072" y="423"/>
                  </a:lnTo>
                  <a:lnTo>
                    <a:pt x="3226" y="309"/>
                  </a:lnTo>
                  <a:lnTo>
                    <a:pt x="2221" y="194"/>
                  </a:lnTo>
                  <a:lnTo>
                    <a:pt x="1217" y="78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60"/>
            <p:cNvSpPr/>
            <p:nvPr/>
          </p:nvSpPr>
          <p:spPr>
            <a:xfrm>
              <a:off x="1511281" y="3810525"/>
              <a:ext cx="729525" cy="115400"/>
            </a:xfrm>
            <a:custGeom>
              <a:avLst/>
              <a:gdLst/>
              <a:ahLst/>
              <a:cxnLst/>
              <a:rect l="l" t="t" r="r" b="b"/>
              <a:pathLst>
                <a:path w="29181" h="4616" extrusionOk="0">
                  <a:moveTo>
                    <a:pt x="1623" y="0"/>
                  </a:moveTo>
                  <a:lnTo>
                    <a:pt x="1410" y="39"/>
                  </a:lnTo>
                  <a:lnTo>
                    <a:pt x="1198" y="116"/>
                  </a:lnTo>
                  <a:lnTo>
                    <a:pt x="1005" y="213"/>
                  </a:lnTo>
                  <a:lnTo>
                    <a:pt x="792" y="348"/>
                  </a:lnTo>
                  <a:lnTo>
                    <a:pt x="599" y="483"/>
                  </a:lnTo>
                  <a:lnTo>
                    <a:pt x="483" y="522"/>
                  </a:lnTo>
                  <a:lnTo>
                    <a:pt x="367" y="580"/>
                  </a:lnTo>
                  <a:lnTo>
                    <a:pt x="252" y="599"/>
                  </a:lnTo>
                  <a:lnTo>
                    <a:pt x="136" y="618"/>
                  </a:lnTo>
                  <a:lnTo>
                    <a:pt x="58" y="618"/>
                  </a:lnTo>
                  <a:lnTo>
                    <a:pt x="20" y="657"/>
                  </a:lnTo>
                  <a:lnTo>
                    <a:pt x="1" y="715"/>
                  </a:lnTo>
                  <a:lnTo>
                    <a:pt x="1" y="773"/>
                  </a:lnTo>
                  <a:lnTo>
                    <a:pt x="20" y="850"/>
                  </a:lnTo>
                  <a:lnTo>
                    <a:pt x="78" y="908"/>
                  </a:lnTo>
                  <a:lnTo>
                    <a:pt x="136" y="946"/>
                  </a:lnTo>
                  <a:lnTo>
                    <a:pt x="213" y="966"/>
                  </a:lnTo>
                  <a:lnTo>
                    <a:pt x="310" y="946"/>
                  </a:lnTo>
                  <a:lnTo>
                    <a:pt x="406" y="946"/>
                  </a:lnTo>
                  <a:lnTo>
                    <a:pt x="619" y="869"/>
                  </a:lnTo>
                  <a:lnTo>
                    <a:pt x="792" y="792"/>
                  </a:lnTo>
                  <a:lnTo>
                    <a:pt x="966" y="676"/>
                  </a:lnTo>
                  <a:lnTo>
                    <a:pt x="1159" y="560"/>
                  </a:lnTo>
                  <a:lnTo>
                    <a:pt x="1333" y="464"/>
                  </a:lnTo>
                  <a:lnTo>
                    <a:pt x="1526" y="386"/>
                  </a:lnTo>
                  <a:lnTo>
                    <a:pt x="1623" y="367"/>
                  </a:lnTo>
                  <a:lnTo>
                    <a:pt x="1739" y="348"/>
                  </a:lnTo>
                  <a:lnTo>
                    <a:pt x="1912" y="367"/>
                  </a:lnTo>
                  <a:lnTo>
                    <a:pt x="2067" y="406"/>
                  </a:lnTo>
                  <a:lnTo>
                    <a:pt x="2241" y="464"/>
                  </a:lnTo>
                  <a:lnTo>
                    <a:pt x="2395" y="560"/>
                  </a:lnTo>
                  <a:lnTo>
                    <a:pt x="2550" y="637"/>
                  </a:lnTo>
                  <a:lnTo>
                    <a:pt x="2704" y="715"/>
                  </a:lnTo>
                  <a:lnTo>
                    <a:pt x="2878" y="753"/>
                  </a:lnTo>
                  <a:lnTo>
                    <a:pt x="3052" y="773"/>
                  </a:lnTo>
                  <a:lnTo>
                    <a:pt x="3168" y="773"/>
                  </a:lnTo>
                  <a:lnTo>
                    <a:pt x="3284" y="734"/>
                  </a:lnTo>
                  <a:lnTo>
                    <a:pt x="3515" y="676"/>
                  </a:lnTo>
                  <a:lnTo>
                    <a:pt x="3979" y="522"/>
                  </a:lnTo>
                  <a:lnTo>
                    <a:pt x="4210" y="464"/>
                  </a:lnTo>
                  <a:lnTo>
                    <a:pt x="4462" y="444"/>
                  </a:lnTo>
                  <a:lnTo>
                    <a:pt x="4674" y="444"/>
                  </a:lnTo>
                  <a:lnTo>
                    <a:pt x="4886" y="483"/>
                  </a:lnTo>
                  <a:lnTo>
                    <a:pt x="5099" y="560"/>
                  </a:lnTo>
                  <a:lnTo>
                    <a:pt x="5311" y="657"/>
                  </a:lnTo>
                  <a:lnTo>
                    <a:pt x="5485" y="734"/>
                  </a:lnTo>
                  <a:lnTo>
                    <a:pt x="5678" y="811"/>
                  </a:lnTo>
                  <a:lnTo>
                    <a:pt x="5871" y="850"/>
                  </a:lnTo>
                  <a:lnTo>
                    <a:pt x="6084" y="889"/>
                  </a:lnTo>
                  <a:lnTo>
                    <a:pt x="6277" y="889"/>
                  </a:lnTo>
                  <a:lnTo>
                    <a:pt x="6451" y="869"/>
                  </a:lnTo>
                  <a:lnTo>
                    <a:pt x="6644" y="850"/>
                  </a:lnTo>
                  <a:lnTo>
                    <a:pt x="6818" y="792"/>
                  </a:lnTo>
                  <a:lnTo>
                    <a:pt x="7184" y="715"/>
                  </a:lnTo>
                  <a:lnTo>
                    <a:pt x="7378" y="676"/>
                  </a:lnTo>
                  <a:lnTo>
                    <a:pt x="7551" y="676"/>
                  </a:lnTo>
                  <a:lnTo>
                    <a:pt x="7764" y="695"/>
                  </a:lnTo>
                  <a:lnTo>
                    <a:pt x="7957" y="734"/>
                  </a:lnTo>
                  <a:lnTo>
                    <a:pt x="8131" y="811"/>
                  </a:lnTo>
                  <a:lnTo>
                    <a:pt x="8324" y="908"/>
                  </a:lnTo>
                  <a:lnTo>
                    <a:pt x="8498" y="1024"/>
                  </a:lnTo>
                  <a:lnTo>
                    <a:pt x="8671" y="1140"/>
                  </a:lnTo>
                  <a:lnTo>
                    <a:pt x="8845" y="1275"/>
                  </a:lnTo>
                  <a:lnTo>
                    <a:pt x="9038" y="1371"/>
                  </a:lnTo>
                  <a:lnTo>
                    <a:pt x="9193" y="1429"/>
                  </a:lnTo>
                  <a:lnTo>
                    <a:pt x="9309" y="1468"/>
                  </a:lnTo>
                  <a:lnTo>
                    <a:pt x="9579" y="1468"/>
                  </a:lnTo>
                  <a:lnTo>
                    <a:pt x="9695" y="1449"/>
                  </a:lnTo>
                  <a:lnTo>
                    <a:pt x="9830" y="1410"/>
                  </a:lnTo>
                  <a:lnTo>
                    <a:pt x="10100" y="1333"/>
                  </a:lnTo>
                  <a:lnTo>
                    <a:pt x="10525" y="1197"/>
                  </a:lnTo>
                  <a:lnTo>
                    <a:pt x="10738" y="1140"/>
                  </a:lnTo>
                  <a:lnTo>
                    <a:pt x="10950" y="1082"/>
                  </a:lnTo>
                  <a:lnTo>
                    <a:pt x="11163" y="1043"/>
                  </a:lnTo>
                  <a:lnTo>
                    <a:pt x="11375" y="1043"/>
                  </a:lnTo>
                  <a:lnTo>
                    <a:pt x="11607" y="1062"/>
                  </a:lnTo>
                  <a:lnTo>
                    <a:pt x="11819" y="1120"/>
                  </a:lnTo>
                  <a:lnTo>
                    <a:pt x="11974" y="1178"/>
                  </a:lnTo>
                  <a:lnTo>
                    <a:pt x="12147" y="1275"/>
                  </a:lnTo>
                  <a:lnTo>
                    <a:pt x="12456" y="1449"/>
                  </a:lnTo>
                  <a:lnTo>
                    <a:pt x="12611" y="1526"/>
                  </a:lnTo>
                  <a:lnTo>
                    <a:pt x="12765" y="1603"/>
                  </a:lnTo>
                  <a:lnTo>
                    <a:pt x="12939" y="1642"/>
                  </a:lnTo>
                  <a:lnTo>
                    <a:pt x="13113" y="1680"/>
                  </a:lnTo>
                  <a:lnTo>
                    <a:pt x="13422" y="1680"/>
                  </a:lnTo>
                  <a:lnTo>
                    <a:pt x="13731" y="1642"/>
                  </a:lnTo>
                  <a:lnTo>
                    <a:pt x="14349" y="1545"/>
                  </a:lnTo>
                  <a:lnTo>
                    <a:pt x="14735" y="1487"/>
                  </a:lnTo>
                  <a:lnTo>
                    <a:pt x="15141" y="1487"/>
                  </a:lnTo>
                  <a:lnTo>
                    <a:pt x="15276" y="1526"/>
                  </a:lnTo>
                  <a:lnTo>
                    <a:pt x="15411" y="1564"/>
                  </a:lnTo>
                  <a:lnTo>
                    <a:pt x="15662" y="1661"/>
                  </a:lnTo>
                  <a:lnTo>
                    <a:pt x="16415" y="1951"/>
                  </a:lnTo>
                  <a:lnTo>
                    <a:pt x="17168" y="2221"/>
                  </a:lnTo>
                  <a:lnTo>
                    <a:pt x="17439" y="2318"/>
                  </a:lnTo>
                  <a:lnTo>
                    <a:pt x="17729" y="2395"/>
                  </a:lnTo>
                  <a:lnTo>
                    <a:pt x="17999" y="2453"/>
                  </a:lnTo>
                  <a:lnTo>
                    <a:pt x="18289" y="2491"/>
                  </a:lnTo>
                  <a:lnTo>
                    <a:pt x="18482" y="2472"/>
                  </a:lnTo>
                  <a:lnTo>
                    <a:pt x="18675" y="2472"/>
                  </a:lnTo>
                  <a:lnTo>
                    <a:pt x="18868" y="2453"/>
                  </a:lnTo>
                  <a:lnTo>
                    <a:pt x="19061" y="2472"/>
                  </a:lnTo>
                  <a:lnTo>
                    <a:pt x="19158" y="2491"/>
                  </a:lnTo>
                  <a:lnTo>
                    <a:pt x="19254" y="2530"/>
                  </a:lnTo>
                  <a:lnTo>
                    <a:pt x="19447" y="2646"/>
                  </a:lnTo>
                  <a:lnTo>
                    <a:pt x="19640" y="2762"/>
                  </a:lnTo>
                  <a:lnTo>
                    <a:pt x="19737" y="2800"/>
                  </a:lnTo>
                  <a:lnTo>
                    <a:pt x="19833" y="2839"/>
                  </a:lnTo>
                  <a:lnTo>
                    <a:pt x="20027" y="2878"/>
                  </a:lnTo>
                  <a:lnTo>
                    <a:pt x="20200" y="2878"/>
                  </a:lnTo>
                  <a:lnTo>
                    <a:pt x="20394" y="2858"/>
                  </a:lnTo>
                  <a:lnTo>
                    <a:pt x="20587" y="2800"/>
                  </a:lnTo>
                  <a:lnTo>
                    <a:pt x="20954" y="2665"/>
                  </a:lnTo>
                  <a:lnTo>
                    <a:pt x="21301" y="2549"/>
                  </a:lnTo>
                  <a:lnTo>
                    <a:pt x="21494" y="2491"/>
                  </a:lnTo>
                  <a:lnTo>
                    <a:pt x="21707" y="2433"/>
                  </a:lnTo>
                  <a:lnTo>
                    <a:pt x="21919" y="2414"/>
                  </a:lnTo>
                  <a:lnTo>
                    <a:pt x="22016" y="2414"/>
                  </a:lnTo>
                  <a:lnTo>
                    <a:pt x="22112" y="2433"/>
                  </a:lnTo>
                  <a:lnTo>
                    <a:pt x="22247" y="2472"/>
                  </a:lnTo>
                  <a:lnTo>
                    <a:pt x="22383" y="2530"/>
                  </a:lnTo>
                  <a:lnTo>
                    <a:pt x="22653" y="2665"/>
                  </a:lnTo>
                  <a:lnTo>
                    <a:pt x="23001" y="2858"/>
                  </a:lnTo>
                  <a:lnTo>
                    <a:pt x="23367" y="3032"/>
                  </a:lnTo>
                  <a:lnTo>
                    <a:pt x="23561" y="3109"/>
                  </a:lnTo>
                  <a:lnTo>
                    <a:pt x="23754" y="3187"/>
                  </a:lnTo>
                  <a:lnTo>
                    <a:pt x="23947" y="3225"/>
                  </a:lnTo>
                  <a:lnTo>
                    <a:pt x="24140" y="3264"/>
                  </a:lnTo>
                  <a:lnTo>
                    <a:pt x="24584" y="3302"/>
                  </a:lnTo>
                  <a:lnTo>
                    <a:pt x="25009" y="3341"/>
                  </a:lnTo>
                  <a:lnTo>
                    <a:pt x="25453" y="3341"/>
                  </a:lnTo>
                  <a:lnTo>
                    <a:pt x="25897" y="3322"/>
                  </a:lnTo>
                  <a:lnTo>
                    <a:pt x="26264" y="3264"/>
                  </a:lnTo>
                  <a:lnTo>
                    <a:pt x="26438" y="3264"/>
                  </a:lnTo>
                  <a:lnTo>
                    <a:pt x="26631" y="3283"/>
                  </a:lnTo>
                  <a:lnTo>
                    <a:pt x="26844" y="3360"/>
                  </a:lnTo>
                  <a:lnTo>
                    <a:pt x="27056" y="3457"/>
                  </a:lnTo>
                  <a:lnTo>
                    <a:pt x="27249" y="3573"/>
                  </a:lnTo>
                  <a:lnTo>
                    <a:pt x="27423" y="3708"/>
                  </a:lnTo>
                  <a:lnTo>
                    <a:pt x="27790" y="3978"/>
                  </a:lnTo>
                  <a:lnTo>
                    <a:pt x="28176" y="4229"/>
                  </a:lnTo>
                  <a:lnTo>
                    <a:pt x="28369" y="4345"/>
                  </a:lnTo>
                  <a:lnTo>
                    <a:pt x="28562" y="4461"/>
                  </a:lnTo>
                  <a:lnTo>
                    <a:pt x="28775" y="4538"/>
                  </a:lnTo>
                  <a:lnTo>
                    <a:pt x="28987" y="4616"/>
                  </a:lnTo>
                  <a:lnTo>
                    <a:pt x="29084" y="4616"/>
                  </a:lnTo>
                  <a:lnTo>
                    <a:pt x="29122" y="4596"/>
                  </a:lnTo>
                  <a:lnTo>
                    <a:pt x="29161" y="4558"/>
                  </a:lnTo>
                  <a:lnTo>
                    <a:pt x="29180" y="4500"/>
                  </a:lnTo>
                  <a:lnTo>
                    <a:pt x="29161" y="4423"/>
                  </a:lnTo>
                  <a:lnTo>
                    <a:pt x="29142" y="4365"/>
                  </a:lnTo>
                  <a:lnTo>
                    <a:pt x="29084" y="4307"/>
                  </a:lnTo>
                  <a:lnTo>
                    <a:pt x="29006" y="4287"/>
                  </a:lnTo>
                  <a:lnTo>
                    <a:pt x="28794" y="4210"/>
                  </a:lnTo>
                  <a:lnTo>
                    <a:pt x="28601" y="4114"/>
                  </a:lnTo>
                  <a:lnTo>
                    <a:pt x="28408" y="3998"/>
                  </a:lnTo>
                  <a:lnTo>
                    <a:pt x="28215" y="3882"/>
                  </a:lnTo>
                  <a:lnTo>
                    <a:pt x="27848" y="3631"/>
                  </a:lnTo>
                  <a:lnTo>
                    <a:pt x="27481" y="3360"/>
                  </a:lnTo>
                  <a:lnTo>
                    <a:pt x="27210" y="3187"/>
                  </a:lnTo>
                  <a:lnTo>
                    <a:pt x="26921" y="3032"/>
                  </a:lnTo>
                  <a:lnTo>
                    <a:pt x="26766" y="2974"/>
                  </a:lnTo>
                  <a:lnTo>
                    <a:pt x="26612" y="2936"/>
                  </a:lnTo>
                  <a:lnTo>
                    <a:pt x="26457" y="2916"/>
                  </a:lnTo>
                  <a:lnTo>
                    <a:pt x="26303" y="2897"/>
                  </a:lnTo>
                  <a:lnTo>
                    <a:pt x="26110" y="2916"/>
                  </a:lnTo>
                  <a:lnTo>
                    <a:pt x="25936" y="2936"/>
                  </a:lnTo>
                  <a:lnTo>
                    <a:pt x="25743" y="2974"/>
                  </a:lnTo>
                  <a:lnTo>
                    <a:pt x="25569" y="2993"/>
                  </a:lnTo>
                  <a:lnTo>
                    <a:pt x="25067" y="2993"/>
                  </a:lnTo>
                  <a:lnTo>
                    <a:pt x="24565" y="2955"/>
                  </a:lnTo>
                  <a:lnTo>
                    <a:pt x="24256" y="2936"/>
                  </a:lnTo>
                  <a:lnTo>
                    <a:pt x="23966" y="2878"/>
                  </a:lnTo>
                  <a:lnTo>
                    <a:pt x="23676" y="2800"/>
                  </a:lnTo>
                  <a:lnTo>
                    <a:pt x="23387" y="2684"/>
                  </a:lnTo>
                  <a:lnTo>
                    <a:pt x="23078" y="2530"/>
                  </a:lnTo>
                  <a:lnTo>
                    <a:pt x="22769" y="2356"/>
                  </a:lnTo>
                  <a:lnTo>
                    <a:pt x="22460" y="2202"/>
                  </a:lnTo>
                  <a:lnTo>
                    <a:pt x="22286" y="2144"/>
                  </a:lnTo>
                  <a:lnTo>
                    <a:pt x="22132" y="2105"/>
                  </a:lnTo>
                  <a:lnTo>
                    <a:pt x="21919" y="2067"/>
                  </a:lnTo>
                  <a:lnTo>
                    <a:pt x="21707" y="2067"/>
                  </a:lnTo>
                  <a:lnTo>
                    <a:pt x="21494" y="2105"/>
                  </a:lnTo>
                  <a:lnTo>
                    <a:pt x="21282" y="2163"/>
                  </a:lnTo>
                  <a:lnTo>
                    <a:pt x="20876" y="2318"/>
                  </a:lnTo>
                  <a:lnTo>
                    <a:pt x="20490" y="2453"/>
                  </a:lnTo>
                  <a:lnTo>
                    <a:pt x="20316" y="2491"/>
                  </a:lnTo>
                  <a:lnTo>
                    <a:pt x="20142" y="2530"/>
                  </a:lnTo>
                  <a:lnTo>
                    <a:pt x="19969" y="2530"/>
                  </a:lnTo>
                  <a:lnTo>
                    <a:pt x="19891" y="2511"/>
                  </a:lnTo>
                  <a:lnTo>
                    <a:pt x="19795" y="2491"/>
                  </a:lnTo>
                  <a:lnTo>
                    <a:pt x="19602" y="2395"/>
                  </a:lnTo>
                  <a:lnTo>
                    <a:pt x="19428" y="2298"/>
                  </a:lnTo>
                  <a:lnTo>
                    <a:pt x="19254" y="2182"/>
                  </a:lnTo>
                  <a:lnTo>
                    <a:pt x="19158" y="2144"/>
                  </a:lnTo>
                  <a:lnTo>
                    <a:pt x="19042" y="2124"/>
                  </a:lnTo>
                  <a:lnTo>
                    <a:pt x="18868" y="2105"/>
                  </a:lnTo>
                  <a:lnTo>
                    <a:pt x="18675" y="2124"/>
                  </a:lnTo>
                  <a:lnTo>
                    <a:pt x="18327" y="2144"/>
                  </a:lnTo>
                  <a:lnTo>
                    <a:pt x="18057" y="2124"/>
                  </a:lnTo>
                  <a:lnTo>
                    <a:pt x="17806" y="2086"/>
                  </a:lnTo>
                  <a:lnTo>
                    <a:pt x="17400" y="1970"/>
                  </a:lnTo>
                  <a:lnTo>
                    <a:pt x="17014" y="1815"/>
                  </a:lnTo>
                  <a:lnTo>
                    <a:pt x="16222" y="1526"/>
                  </a:lnTo>
                  <a:lnTo>
                    <a:pt x="15701" y="1313"/>
                  </a:lnTo>
                  <a:lnTo>
                    <a:pt x="15430" y="1217"/>
                  </a:lnTo>
                  <a:lnTo>
                    <a:pt x="15295" y="1178"/>
                  </a:lnTo>
                  <a:lnTo>
                    <a:pt x="15141" y="1159"/>
                  </a:lnTo>
                  <a:lnTo>
                    <a:pt x="14948" y="1140"/>
                  </a:lnTo>
                  <a:lnTo>
                    <a:pt x="14735" y="1140"/>
                  </a:lnTo>
                  <a:lnTo>
                    <a:pt x="14330" y="1178"/>
                  </a:lnTo>
                  <a:lnTo>
                    <a:pt x="13519" y="1294"/>
                  </a:lnTo>
                  <a:lnTo>
                    <a:pt x="13287" y="1313"/>
                  </a:lnTo>
                  <a:lnTo>
                    <a:pt x="13074" y="1333"/>
                  </a:lnTo>
                  <a:lnTo>
                    <a:pt x="12920" y="1294"/>
                  </a:lnTo>
                  <a:lnTo>
                    <a:pt x="12746" y="1255"/>
                  </a:lnTo>
                  <a:lnTo>
                    <a:pt x="12611" y="1178"/>
                  </a:lnTo>
                  <a:lnTo>
                    <a:pt x="12456" y="1101"/>
                  </a:lnTo>
                  <a:lnTo>
                    <a:pt x="12109" y="908"/>
                  </a:lnTo>
                  <a:lnTo>
                    <a:pt x="11935" y="831"/>
                  </a:lnTo>
                  <a:lnTo>
                    <a:pt x="11761" y="773"/>
                  </a:lnTo>
                  <a:lnTo>
                    <a:pt x="11568" y="734"/>
                  </a:lnTo>
                  <a:lnTo>
                    <a:pt x="11394" y="715"/>
                  </a:lnTo>
                  <a:lnTo>
                    <a:pt x="10989" y="715"/>
                  </a:lnTo>
                  <a:lnTo>
                    <a:pt x="10776" y="753"/>
                  </a:lnTo>
                  <a:lnTo>
                    <a:pt x="10564" y="792"/>
                  </a:lnTo>
                  <a:lnTo>
                    <a:pt x="10139" y="927"/>
                  </a:lnTo>
                  <a:lnTo>
                    <a:pt x="9811" y="1043"/>
                  </a:lnTo>
                  <a:lnTo>
                    <a:pt x="9637" y="1101"/>
                  </a:lnTo>
                  <a:lnTo>
                    <a:pt x="9463" y="1140"/>
                  </a:lnTo>
                  <a:lnTo>
                    <a:pt x="9289" y="1140"/>
                  </a:lnTo>
                  <a:lnTo>
                    <a:pt x="9135" y="1082"/>
                  </a:lnTo>
                  <a:lnTo>
                    <a:pt x="8980" y="1004"/>
                  </a:lnTo>
                  <a:lnTo>
                    <a:pt x="8826" y="908"/>
                  </a:lnTo>
                  <a:lnTo>
                    <a:pt x="8517" y="676"/>
                  </a:lnTo>
                  <a:lnTo>
                    <a:pt x="8362" y="580"/>
                  </a:lnTo>
                  <a:lnTo>
                    <a:pt x="8227" y="502"/>
                  </a:lnTo>
                  <a:lnTo>
                    <a:pt x="8053" y="425"/>
                  </a:lnTo>
                  <a:lnTo>
                    <a:pt x="7880" y="386"/>
                  </a:lnTo>
                  <a:lnTo>
                    <a:pt x="7687" y="348"/>
                  </a:lnTo>
                  <a:lnTo>
                    <a:pt x="7513" y="328"/>
                  </a:lnTo>
                  <a:lnTo>
                    <a:pt x="7300" y="328"/>
                  </a:lnTo>
                  <a:lnTo>
                    <a:pt x="7088" y="367"/>
                  </a:lnTo>
                  <a:lnTo>
                    <a:pt x="6682" y="483"/>
                  </a:lnTo>
                  <a:lnTo>
                    <a:pt x="6470" y="522"/>
                  </a:lnTo>
                  <a:lnTo>
                    <a:pt x="6257" y="541"/>
                  </a:lnTo>
                  <a:lnTo>
                    <a:pt x="6045" y="541"/>
                  </a:lnTo>
                  <a:lnTo>
                    <a:pt x="5833" y="502"/>
                  </a:lnTo>
                  <a:lnTo>
                    <a:pt x="5601" y="444"/>
                  </a:lnTo>
                  <a:lnTo>
                    <a:pt x="5388" y="328"/>
                  </a:lnTo>
                  <a:lnTo>
                    <a:pt x="5176" y="232"/>
                  </a:lnTo>
                  <a:lnTo>
                    <a:pt x="4944" y="155"/>
                  </a:lnTo>
                  <a:lnTo>
                    <a:pt x="4713" y="97"/>
                  </a:lnTo>
                  <a:lnTo>
                    <a:pt x="4268" y="97"/>
                  </a:lnTo>
                  <a:lnTo>
                    <a:pt x="4056" y="135"/>
                  </a:lnTo>
                  <a:lnTo>
                    <a:pt x="3824" y="193"/>
                  </a:lnTo>
                  <a:lnTo>
                    <a:pt x="3612" y="251"/>
                  </a:lnTo>
                  <a:lnTo>
                    <a:pt x="3168" y="386"/>
                  </a:lnTo>
                  <a:lnTo>
                    <a:pt x="3090" y="406"/>
                  </a:lnTo>
                  <a:lnTo>
                    <a:pt x="2994" y="425"/>
                  </a:lnTo>
                  <a:lnTo>
                    <a:pt x="2820" y="406"/>
                  </a:lnTo>
                  <a:lnTo>
                    <a:pt x="2666" y="348"/>
                  </a:lnTo>
                  <a:lnTo>
                    <a:pt x="2511" y="271"/>
                  </a:lnTo>
                  <a:lnTo>
                    <a:pt x="2183" y="116"/>
                  </a:lnTo>
                  <a:lnTo>
                    <a:pt x="2009" y="39"/>
                  </a:lnTo>
                  <a:lnTo>
                    <a:pt x="1835" y="19"/>
                  </a:lnTo>
                  <a:lnTo>
                    <a:pt x="16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0"/>
            <p:cNvSpPr/>
            <p:nvPr/>
          </p:nvSpPr>
          <p:spPr>
            <a:xfrm>
              <a:off x="1516106" y="3848650"/>
              <a:ext cx="721325" cy="96100"/>
            </a:xfrm>
            <a:custGeom>
              <a:avLst/>
              <a:gdLst/>
              <a:ahLst/>
              <a:cxnLst/>
              <a:rect l="l" t="t" r="r" b="b"/>
              <a:pathLst>
                <a:path w="28853" h="3844" extrusionOk="0">
                  <a:moveTo>
                    <a:pt x="78" y="1"/>
                  </a:moveTo>
                  <a:lnTo>
                    <a:pt x="20" y="39"/>
                  </a:lnTo>
                  <a:lnTo>
                    <a:pt x="1" y="78"/>
                  </a:lnTo>
                  <a:lnTo>
                    <a:pt x="1" y="155"/>
                  </a:lnTo>
                  <a:lnTo>
                    <a:pt x="174" y="696"/>
                  </a:lnTo>
                  <a:lnTo>
                    <a:pt x="368" y="1217"/>
                  </a:lnTo>
                  <a:lnTo>
                    <a:pt x="580" y="1739"/>
                  </a:lnTo>
                  <a:lnTo>
                    <a:pt x="715" y="1990"/>
                  </a:lnTo>
                  <a:lnTo>
                    <a:pt x="850" y="2241"/>
                  </a:lnTo>
                  <a:lnTo>
                    <a:pt x="1005" y="2473"/>
                  </a:lnTo>
                  <a:lnTo>
                    <a:pt x="1101" y="2589"/>
                  </a:lnTo>
                  <a:lnTo>
                    <a:pt x="1198" y="2704"/>
                  </a:lnTo>
                  <a:lnTo>
                    <a:pt x="1314" y="2801"/>
                  </a:lnTo>
                  <a:lnTo>
                    <a:pt x="1430" y="2878"/>
                  </a:lnTo>
                  <a:lnTo>
                    <a:pt x="1565" y="2917"/>
                  </a:lnTo>
                  <a:lnTo>
                    <a:pt x="1700" y="2936"/>
                  </a:lnTo>
                  <a:lnTo>
                    <a:pt x="1874" y="2898"/>
                  </a:lnTo>
                  <a:lnTo>
                    <a:pt x="2028" y="2840"/>
                  </a:lnTo>
                  <a:lnTo>
                    <a:pt x="2183" y="2743"/>
                  </a:lnTo>
                  <a:lnTo>
                    <a:pt x="2337" y="2608"/>
                  </a:lnTo>
                  <a:lnTo>
                    <a:pt x="2473" y="2473"/>
                  </a:lnTo>
                  <a:lnTo>
                    <a:pt x="2588" y="2337"/>
                  </a:lnTo>
                  <a:lnTo>
                    <a:pt x="2820" y="2086"/>
                  </a:lnTo>
                  <a:lnTo>
                    <a:pt x="3187" y="1642"/>
                  </a:lnTo>
                  <a:lnTo>
                    <a:pt x="3554" y="1179"/>
                  </a:lnTo>
                  <a:lnTo>
                    <a:pt x="3689" y="966"/>
                  </a:lnTo>
                  <a:lnTo>
                    <a:pt x="3766" y="851"/>
                  </a:lnTo>
                  <a:lnTo>
                    <a:pt x="3844" y="773"/>
                  </a:lnTo>
                  <a:lnTo>
                    <a:pt x="3902" y="754"/>
                  </a:lnTo>
                  <a:lnTo>
                    <a:pt x="3960" y="735"/>
                  </a:lnTo>
                  <a:lnTo>
                    <a:pt x="4056" y="715"/>
                  </a:lnTo>
                  <a:lnTo>
                    <a:pt x="4307" y="677"/>
                  </a:lnTo>
                  <a:lnTo>
                    <a:pt x="4558" y="657"/>
                  </a:lnTo>
                  <a:lnTo>
                    <a:pt x="5080" y="657"/>
                  </a:lnTo>
                  <a:lnTo>
                    <a:pt x="5582" y="696"/>
                  </a:lnTo>
                  <a:lnTo>
                    <a:pt x="6084" y="735"/>
                  </a:lnTo>
                  <a:lnTo>
                    <a:pt x="6721" y="812"/>
                  </a:lnTo>
                  <a:lnTo>
                    <a:pt x="7358" y="908"/>
                  </a:lnTo>
                  <a:lnTo>
                    <a:pt x="8768" y="1044"/>
                  </a:lnTo>
                  <a:lnTo>
                    <a:pt x="10178" y="1179"/>
                  </a:lnTo>
                  <a:lnTo>
                    <a:pt x="14504" y="1546"/>
                  </a:lnTo>
                  <a:lnTo>
                    <a:pt x="15701" y="1662"/>
                  </a:lnTo>
                  <a:lnTo>
                    <a:pt x="16300" y="1720"/>
                  </a:lnTo>
                  <a:lnTo>
                    <a:pt x="16879" y="1797"/>
                  </a:lnTo>
                  <a:lnTo>
                    <a:pt x="17902" y="1971"/>
                  </a:lnTo>
                  <a:lnTo>
                    <a:pt x="18424" y="2067"/>
                  </a:lnTo>
                  <a:lnTo>
                    <a:pt x="18926" y="2183"/>
                  </a:lnTo>
                  <a:lnTo>
                    <a:pt x="19698" y="2357"/>
                  </a:lnTo>
                  <a:lnTo>
                    <a:pt x="20104" y="2415"/>
                  </a:lnTo>
                  <a:lnTo>
                    <a:pt x="20490" y="2473"/>
                  </a:lnTo>
                  <a:lnTo>
                    <a:pt x="21494" y="2550"/>
                  </a:lnTo>
                  <a:lnTo>
                    <a:pt x="22479" y="2627"/>
                  </a:lnTo>
                  <a:lnTo>
                    <a:pt x="23097" y="2704"/>
                  </a:lnTo>
                  <a:lnTo>
                    <a:pt x="23696" y="2801"/>
                  </a:lnTo>
                  <a:lnTo>
                    <a:pt x="24314" y="2917"/>
                  </a:lnTo>
                  <a:lnTo>
                    <a:pt x="24913" y="3052"/>
                  </a:lnTo>
                  <a:lnTo>
                    <a:pt x="25724" y="3264"/>
                  </a:lnTo>
                  <a:lnTo>
                    <a:pt x="26515" y="3496"/>
                  </a:lnTo>
                  <a:lnTo>
                    <a:pt x="27346" y="3689"/>
                  </a:lnTo>
                  <a:lnTo>
                    <a:pt x="27751" y="3786"/>
                  </a:lnTo>
                  <a:lnTo>
                    <a:pt x="28157" y="3844"/>
                  </a:lnTo>
                  <a:lnTo>
                    <a:pt x="28350" y="3844"/>
                  </a:lnTo>
                  <a:lnTo>
                    <a:pt x="28447" y="3824"/>
                  </a:lnTo>
                  <a:lnTo>
                    <a:pt x="28543" y="3805"/>
                  </a:lnTo>
                  <a:lnTo>
                    <a:pt x="28620" y="3747"/>
                  </a:lnTo>
                  <a:lnTo>
                    <a:pt x="28698" y="3709"/>
                  </a:lnTo>
                  <a:lnTo>
                    <a:pt x="28756" y="3631"/>
                  </a:lnTo>
                  <a:lnTo>
                    <a:pt x="28833" y="3554"/>
                  </a:lnTo>
                  <a:lnTo>
                    <a:pt x="28852" y="3477"/>
                  </a:lnTo>
                  <a:lnTo>
                    <a:pt x="28852" y="3419"/>
                  </a:lnTo>
                  <a:lnTo>
                    <a:pt x="28813" y="3361"/>
                  </a:lnTo>
                  <a:lnTo>
                    <a:pt x="28756" y="3303"/>
                  </a:lnTo>
                  <a:lnTo>
                    <a:pt x="28698" y="3264"/>
                  </a:lnTo>
                  <a:lnTo>
                    <a:pt x="28640" y="3245"/>
                  </a:lnTo>
                  <a:lnTo>
                    <a:pt x="28582" y="3264"/>
                  </a:lnTo>
                  <a:lnTo>
                    <a:pt x="28524" y="3303"/>
                  </a:lnTo>
                  <a:lnTo>
                    <a:pt x="28485" y="3361"/>
                  </a:lnTo>
                  <a:lnTo>
                    <a:pt x="28427" y="3419"/>
                  </a:lnTo>
                  <a:lnTo>
                    <a:pt x="28311" y="3477"/>
                  </a:lnTo>
                  <a:lnTo>
                    <a:pt x="28176" y="3496"/>
                  </a:lnTo>
                  <a:lnTo>
                    <a:pt x="28022" y="3496"/>
                  </a:lnTo>
                  <a:lnTo>
                    <a:pt x="27867" y="3477"/>
                  </a:lnTo>
                  <a:lnTo>
                    <a:pt x="27732" y="3438"/>
                  </a:lnTo>
                  <a:lnTo>
                    <a:pt x="27442" y="3361"/>
                  </a:lnTo>
                  <a:lnTo>
                    <a:pt x="26477" y="3110"/>
                  </a:lnTo>
                  <a:lnTo>
                    <a:pt x="25511" y="2859"/>
                  </a:lnTo>
                  <a:lnTo>
                    <a:pt x="24835" y="2685"/>
                  </a:lnTo>
                  <a:lnTo>
                    <a:pt x="24159" y="2531"/>
                  </a:lnTo>
                  <a:lnTo>
                    <a:pt x="23483" y="2395"/>
                  </a:lnTo>
                  <a:lnTo>
                    <a:pt x="23136" y="2357"/>
                  </a:lnTo>
                  <a:lnTo>
                    <a:pt x="22788" y="2318"/>
                  </a:lnTo>
                  <a:lnTo>
                    <a:pt x="20645" y="2144"/>
                  </a:lnTo>
                  <a:lnTo>
                    <a:pt x="20316" y="2106"/>
                  </a:lnTo>
                  <a:lnTo>
                    <a:pt x="19969" y="2067"/>
                  </a:lnTo>
                  <a:lnTo>
                    <a:pt x="19293" y="1932"/>
                  </a:lnTo>
                  <a:lnTo>
                    <a:pt x="18617" y="1777"/>
                  </a:lnTo>
                  <a:lnTo>
                    <a:pt x="17941" y="1642"/>
                  </a:lnTo>
                  <a:lnTo>
                    <a:pt x="17169" y="1507"/>
                  </a:lnTo>
                  <a:lnTo>
                    <a:pt x="16396" y="1411"/>
                  </a:lnTo>
                  <a:lnTo>
                    <a:pt x="15624" y="1314"/>
                  </a:lnTo>
                  <a:lnTo>
                    <a:pt x="14832" y="1237"/>
                  </a:lnTo>
                  <a:lnTo>
                    <a:pt x="13268" y="1102"/>
                  </a:lnTo>
                  <a:lnTo>
                    <a:pt x="11723" y="966"/>
                  </a:lnTo>
                  <a:lnTo>
                    <a:pt x="9869" y="812"/>
                  </a:lnTo>
                  <a:lnTo>
                    <a:pt x="8015" y="638"/>
                  </a:lnTo>
                  <a:lnTo>
                    <a:pt x="7416" y="561"/>
                  </a:lnTo>
                  <a:lnTo>
                    <a:pt x="6798" y="484"/>
                  </a:lnTo>
                  <a:lnTo>
                    <a:pt x="6200" y="406"/>
                  </a:lnTo>
                  <a:lnTo>
                    <a:pt x="5601" y="348"/>
                  </a:lnTo>
                  <a:lnTo>
                    <a:pt x="5157" y="329"/>
                  </a:lnTo>
                  <a:lnTo>
                    <a:pt x="4713" y="310"/>
                  </a:lnTo>
                  <a:lnTo>
                    <a:pt x="4481" y="310"/>
                  </a:lnTo>
                  <a:lnTo>
                    <a:pt x="4249" y="329"/>
                  </a:lnTo>
                  <a:lnTo>
                    <a:pt x="4037" y="348"/>
                  </a:lnTo>
                  <a:lnTo>
                    <a:pt x="3824" y="387"/>
                  </a:lnTo>
                  <a:lnTo>
                    <a:pt x="3747" y="426"/>
                  </a:lnTo>
                  <a:lnTo>
                    <a:pt x="3670" y="445"/>
                  </a:lnTo>
                  <a:lnTo>
                    <a:pt x="3554" y="542"/>
                  </a:lnTo>
                  <a:lnTo>
                    <a:pt x="3457" y="657"/>
                  </a:lnTo>
                  <a:lnTo>
                    <a:pt x="3361" y="793"/>
                  </a:lnTo>
                  <a:lnTo>
                    <a:pt x="3033" y="1217"/>
                  </a:lnTo>
                  <a:lnTo>
                    <a:pt x="2685" y="1642"/>
                  </a:lnTo>
                  <a:lnTo>
                    <a:pt x="2357" y="2029"/>
                  </a:lnTo>
                  <a:lnTo>
                    <a:pt x="2183" y="2202"/>
                  </a:lnTo>
                  <a:lnTo>
                    <a:pt x="1990" y="2376"/>
                  </a:lnTo>
                  <a:lnTo>
                    <a:pt x="1913" y="2453"/>
                  </a:lnTo>
                  <a:lnTo>
                    <a:pt x="1797" y="2531"/>
                  </a:lnTo>
                  <a:lnTo>
                    <a:pt x="1681" y="2569"/>
                  </a:lnTo>
                  <a:lnTo>
                    <a:pt x="1642" y="2589"/>
                  </a:lnTo>
                  <a:lnTo>
                    <a:pt x="1584" y="2589"/>
                  </a:lnTo>
                  <a:lnTo>
                    <a:pt x="1526" y="2569"/>
                  </a:lnTo>
                  <a:lnTo>
                    <a:pt x="1468" y="2531"/>
                  </a:lnTo>
                  <a:lnTo>
                    <a:pt x="1372" y="2434"/>
                  </a:lnTo>
                  <a:lnTo>
                    <a:pt x="1295" y="2318"/>
                  </a:lnTo>
                  <a:lnTo>
                    <a:pt x="1217" y="2222"/>
                  </a:lnTo>
                  <a:lnTo>
                    <a:pt x="1082" y="2009"/>
                  </a:lnTo>
                  <a:lnTo>
                    <a:pt x="986" y="1777"/>
                  </a:lnTo>
                  <a:lnTo>
                    <a:pt x="773" y="1333"/>
                  </a:lnTo>
                  <a:lnTo>
                    <a:pt x="541" y="754"/>
                  </a:lnTo>
                  <a:lnTo>
                    <a:pt x="368" y="155"/>
                  </a:lnTo>
                  <a:lnTo>
                    <a:pt x="329" y="97"/>
                  </a:lnTo>
                  <a:lnTo>
                    <a:pt x="271" y="39"/>
                  </a:lnTo>
                  <a:lnTo>
                    <a:pt x="213" y="20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60"/>
            <p:cNvSpPr/>
            <p:nvPr/>
          </p:nvSpPr>
          <p:spPr>
            <a:xfrm>
              <a:off x="1816406" y="3718775"/>
              <a:ext cx="490525" cy="61350"/>
            </a:xfrm>
            <a:custGeom>
              <a:avLst/>
              <a:gdLst/>
              <a:ahLst/>
              <a:cxnLst/>
              <a:rect l="l" t="t" r="r" b="b"/>
              <a:pathLst>
                <a:path w="19621" h="2454" extrusionOk="0">
                  <a:moveTo>
                    <a:pt x="58" y="1"/>
                  </a:moveTo>
                  <a:lnTo>
                    <a:pt x="20" y="40"/>
                  </a:lnTo>
                  <a:lnTo>
                    <a:pt x="0" y="98"/>
                  </a:lnTo>
                  <a:lnTo>
                    <a:pt x="0" y="155"/>
                  </a:lnTo>
                  <a:lnTo>
                    <a:pt x="39" y="213"/>
                  </a:lnTo>
                  <a:lnTo>
                    <a:pt x="78" y="271"/>
                  </a:lnTo>
                  <a:lnTo>
                    <a:pt x="136" y="329"/>
                  </a:lnTo>
                  <a:lnTo>
                    <a:pt x="213" y="349"/>
                  </a:lnTo>
                  <a:lnTo>
                    <a:pt x="4809" y="793"/>
                  </a:lnTo>
                  <a:lnTo>
                    <a:pt x="7107" y="1024"/>
                  </a:lnTo>
                  <a:lnTo>
                    <a:pt x="9405" y="1218"/>
                  </a:lnTo>
                  <a:lnTo>
                    <a:pt x="10178" y="1276"/>
                  </a:lnTo>
                  <a:lnTo>
                    <a:pt x="10564" y="1314"/>
                  </a:lnTo>
                  <a:lnTo>
                    <a:pt x="10950" y="1353"/>
                  </a:lnTo>
                  <a:lnTo>
                    <a:pt x="11896" y="1527"/>
                  </a:lnTo>
                  <a:lnTo>
                    <a:pt x="13924" y="1894"/>
                  </a:lnTo>
                  <a:lnTo>
                    <a:pt x="14948" y="2067"/>
                  </a:lnTo>
                  <a:lnTo>
                    <a:pt x="15971" y="2241"/>
                  </a:lnTo>
                  <a:lnTo>
                    <a:pt x="16512" y="2318"/>
                  </a:lnTo>
                  <a:lnTo>
                    <a:pt x="17052" y="2376"/>
                  </a:lnTo>
                  <a:lnTo>
                    <a:pt x="17593" y="2434"/>
                  </a:lnTo>
                  <a:lnTo>
                    <a:pt x="18153" y="2454"/>
                  </a:lnTo>
                  <a:lnTo>
                    <a:pt x="18501" y="2454"/>
                  </a:lnTo>
                  <a:lnTo>
                    <a:pt x="18848" y="2434"/>
                  </a:lnTo>
                  <a:lnTo>
                    <a:pt x="19196" y="2376"/>
                  </a:lnTo>
                  <a:lnTo>
                    <a:pt x="19370" y="2338"/>
                  </a:lnTo>
                  <a:lnTo>
                    <a:pt x="19524" y="2280"/>
                  </a:lnTo>
                  <a:lnTo>
                    <a:pt x="19602" y="2241"/>
                  </a:lnTo>
                  <a:lnTo>
                    <a:pt x="19621" y="2183"/>
                  </a:lnTo>
                  <a:lnTo>
                    <a:pt x="19621" y="2106"/>
                  </a:lnTo>
                  <a:lnTo>
                    <a:pt x="19602" y="2048"/>
                  </a:lnTo>
                  <a:lnTo>
                    <a:pt x="19563" y="1990"/>
                  </a:lnTo>
                  <a:lnTo>
                    <a:pt x="19505" y="1951"/>
                  </a:lnTo>
                  <a:lnTo>
                    <a:pt x="19447" y="1932"/>
                  </a:lnTo>
                  <a:lnTo>
                    <a:pt x="19370" y="1932"/>
                  </a:lnTo>
                  <a:lnTo>
                    <a:pt x="19080" y="2029"/>
                  </a:lnTo>
                  <a:lnTo>
                    <a:pt x="18791" y="2067"/>
                  </a:lnTo>
                  <a:lnTo>
                    <a:pt x="18482" y="2106"/>
                  </a:lnTo>
                  <a:lnTo>
                    <a:pt x="18192" y="2106"/>
                  </a:lnTo>
                  <a:lnTo>
                    <a:pt x="17709" y="2087"/>
                  </a:lnTo>
                  <a:lnTo>
                    <a:pt x="17226" y="2067"/>
                  </a:lnTo>
                  <a:lnTo>
                    <a:pt x="16763" y="2009"/>
                  </a:lnTo>
                  <a:lnTo>
                    <a:pt x="16280" y="1951"/>
                  </a:lnTo>
                  <a:lnTo>
                    <a:pt x="15237" y="1778"/>
                  </a:lnTo>
                  <a:lnTo>
                    <a:pt x="14194" y="1604"/>
                  </a:lnTo>
                  <a:lnTo>
                    <a:pt x="12109" y="1218"/>
                  </a:lnTo>
                  <a:lnTo>
                    <a:pt x="11008" y="1044"/>
                  </a:lnTo>
                  <a:lnTo>
                    <a:pt x="10448" y="967"/>
                  </a:lnTo>
                  <a:lnTo>
                    <a:pt x="9888" y="928"/>
                  </a:lnTo>
                  <a:lnTo>
                    <a:pt x="5118" y="503"/>
                  </a:lnTo>
                  <a:lnTo>
                    <a:pt x="2627" y="25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60"/>
            <p:cNvSpPr/>
            <p:nvPr/>
          </p:nvSpPr>
          <p:spPr>
            <a:xfrm>
              <a:off x="1516581" y="3680175"/>
              <a:ext cx="308550" cy="79675"/>
            </a:xfrm>
            <a:custGeom>
              <a:avLst/>
              <a:gdLst/>
              <a:ahLst/>
              <a:cxnLst/>
              <a:rect l="l" t="t" r="r" b="b"/>
              <a:pathLst>
                <a:path w="12342" h="3187" extrusionOk="0">
                  <a:moveTo>
                    <a:pt x="484" y="0"/>
                  </a:moveTo>
                  <a:lnTo>
                    <a:pt x="426" y="19"/>
                  </a:lnTo>
                  <a:lnTo>
                    <a:pt x="387" y="58"/>
                  </a:lnTo>
                  <a:lnTo>
                    <a:pt x="368" y="116"/>
                  </a:lnTo>
                  <a:lnTo>
                    <a:pt x="349" y="174"/>
                  </a:lnTo>
                  <a:lnTo>
                    <a:pt x="368" y="232"/>
                  </a:lnTo>
                  <a:lnTo>
                    <a:pt x="426" y="290"/>
                  </a:lnTo>
                  <a:lnTo>
                    <a:pt x="542" y="367"/>
                  </a:lnTo>
                  <a:lnTo>
                    <a:pt x="658" y="406"/>
                  </a:lnTo>
                  <a:lnTo>
                    <a:pt x="773" y="444"/>
                  </a:lnTo>
                  <a:lnTo>
                    <a:pt x="889" y="464"/>
                  </a:lnTo>
                  <a:lnTo>
                    <a:pt x="1642" y="579"/>
                  </a:lnTo>
                  <a:lnTo>
                    <a:pt x="2666" y="734"/>
                  </a:lnTo>
                  <a:lnTo>
                    <a:pt x="4539" y="1004"/>
                  </a:lnTo>
                  <a:lnTo>
                    <a:pt x="6818" y="1294"/>
                  </a:lnTo>
                  <a:lnTo>
                    <a:pt x="9116" y="1564"/>
                  </a:lnTo>
                  <a:lnTo>
                    <a:pt x="11868" y="1857"/>
                  </a:lnTo>
                  <a:lnTo>
                    <a:pt x="11868" y="1857"/>
                  </a:lnTo>
                  <a:lnTo>
                    <a:pt x="11858" y="1873"/>
                  </a:lnTo>
                  <a:lnTo>
                    <a:pt x="11723" y="2163"/>
                  </a:lnTo>
                  <a:lnTo>
                    <a:pt x="11646" y="2317"/>
                  </a:lnTo>
                  <a:lnTo>
                    <a:pt x="11549" y="2433"/>
                  </a:lnTo>
                  <a:lnTo>
                    <a:pt x="11453" y="2549"/>
                  </a:lnTo>
                  <a:lnTo>
                    <a:pt x="11318" y="2646"/>
                  </a:lnTo>
                  <a:lnTo>
                    <a:pt x="11182" y="2704"/>
                  </a:lnTo>
                  <a:lnTo>
                    <a:pt x="11028" y="2723"/>
                  </a:lnTo>
                  <a:lnTo>
                    <a:pt x="10893" y="2742"/>
                  </a:lnTo>
                  <a:lnTo>
                    <a:pt x="10738" y="2723"/>
                  </a:lnTo>
                  <a:lnTo>
                    <a:pt x="10642" y="2704"/>
                  </a:lnTo>
                  <a:lnTo>
                    <a:pt x="10545" y="2684"/>
                  </a:lnTo>
                  <a:lnTo>
                    <a:pt x="10371" y="2588"/>
                  </a:lnTo>
                  <a:lnTo>
                    <a:pt x="10197" y="2491"/>
                  </a:lnTo>
                  <a:lnTo>
                    <a:pt x="10024" y="2414"/>
                  </a:lnTo>
                  <a:lnTo>
                    <a:pt x="9850" y="2356"/>
                  </a:lnTo>
                  <a:lnTo>
                    <a:pt x="9676" y="2317"/>
                  </a:lnTo>
                  <a:lnTo>
                    <a:pt x="9522" y="2298"/>
                  </a:lnTo>
                  <a:lnTo>
                    <a:pt x="9348" y="2317"/>
                  </a:lnTo>
                  <a:lnTo>
                    <a:pt x="9193" y="2356"/>
                  </a:lnTo>
                  <a:lnTo>
                    <a:pt x="9019" y="2414"/>
                  </a:lnTo>
                  <a:lnTo>
                    <a:pt x="8865" y="2491"/>
                  </a:lnTo>
                  <a:lnTo>
                    <a:pt x="8710" y="2568"/>
                  </a:lnTo>
                  <a:lnTo>
                    <a:pt x="8537" y="2684"/>
                  </a:lnTo>
                  <a:lnTo>
                    <a:pt x="8363" y="2781"/>
                  </a:lnTo>
                  <a:lnTo>
                    <a:pt x="8266" y="2820"/>
                  </a:lnTo>
                  <a:lnTo>
                    <a:pt x="8170" y="2839"/>
                  </a:lnTo>
                  <a:lnTo>
                    <a:pt x="7957" y="2839"/>
                  </a:lnTo>
                  <a:lnTo>
                    <a:pt x="7861" y="2820"/>
                  </a:lnTo>
                  <a:lnTo>
                    <a:pt x="7784" y="2781"/>
                  </a:lnTo>
                  <a:lnTo>
                    <a:pt x="7706" y="2723"/>
                  </a:lnTo>
                  <a:lnTo>
                    <a:pt x="7648" y="2646"/>
                  </a:lnTo>
                  <a:lnTo>
                    <a:pt x="7532" y="2491"/>
                  </a:lnTo>
                  <a:lnTo>
                    <a:pt x="7417" y="2356"/>
                  </a:lnTo>
                  <a:lnTo>
                    <a:pt x="7281" y="2221"/>
                  </a:lnTo>
                  <a:lnTo>
                    <a:pt x="7166" y="2105"/>
                  </a:lnTo>
                  <a:lnTo>
                    <a:pt x="7030" y="2008"/>
                  </a:lnTo>
                  <a:lnTo>
                    <a:pt x="6876" y="1931"/>
                  </a:lnTo>
                  <a:lnTo>
                    <a:pt x="6721" y="1873"/>
                  </a:lnTo>
                  <a:lnTo>
                    <a:pt x="6567" y="1835"/>
                  </a:lnTo>
                  <a:lnTo>
                    <a:pt x="6393" y="1815"/>
                  </a:lnTo>
                  <a:lnTo>
                    <a:pt x="6219" y="1815"/>
                  </a:lnTo>
                  <a:lnTo>
                    <a:pt x="6026" y="1835"/>
                  </a:lnTo>
                  <a:lnTo>
                    <a:pt x="5814" y="1873"/>
                  </a:lnTo>
                  <a:lnTo>
                    <a:pt x="5640" y="1931"/>
                  </a:lnTo>
                  <a:lnTo>
                    <a:pt x="5447" y="2008"/>
                  </a:lnTo>
                  <a:lnTo>
                    <a:pt x="5099" y="2182"/>
                  </a:lnTo>
                  <a:lnTo>
                    <a:pt x="4752" y="2395"/>
                  </a:lnTo>
                  <a:lnTo>
                    <a:pt x="4520" y="2511"/>
                  </a:lnTo>
                  <a:lnTo>
                    <a:pt x="4404" y="2588"/>
                  </a:lnTo>
                  <a:lnTo>
                    <a:pt x="4288" y="2626"/>
                  </a:lnTo>
                  <a:lnTo>
                    <a:pt x="4172" y="2646"/>
                  </a:lnTo>
                  <a:lnTo>
                    <a:pt x="4056" y="2665"/>
                  </a:lnTo>
                  <a:lnTo>
                    <a:pt x="3941" y="2626"/>
                  </a:lnTo>
                  <a:lnTo>
                    <a:pt x="3825" y="2549"/>
                  </a:lnTo>
                  <a:lnTo>
                    <a:pt x="3670" y="2414"/>
                  </a:lnTo>
                  <a:lnTo>
                    <a:pt x="3574" y="2279"/>
                  </a:lnTo>
                  <a:lnTo>
                    <a:pt x="3361" y="1951"/>
                  </a:lnTo>
                  <a:lnTo>
                    <a:pt x="3265" y="1796"/>
                  </a:lnTo>
                  <a:lnTo>
                    <a:pt x="3129" y="1661"/>
                  </a:lnTo>
                  <a:lnTo>
                    <a:pt x="3014" y="1545"/>
                  </a:lnTo>
                  <a:lnTo>
                    <a:pt x="2859" y="1429"/>
                  </a:lnTo>
                  <a:lnTo>
                    <a:pt x="2724" y="1333"/>
                  </a:lnTo>
                  <a:lnTo>
                    <a:pt x="2569" y="1275"/>
                  </a:lnTo>
                  <a:lnTo>
                    <a:pt x="2434" y="1236"/>
                  </a:lnTo>
                  <a:lnTo>
                    <a:pt x="2280" y="1217"/>
                  </a:lnTo>
                  <a:lnTo>
                    <a:pt x="2125" y="1197"/>
                  </a:lnTo>
                  <a:lnTo>
                    <a:pt x="1951" y="1217"/>
                  </a:lnTo>
                  <a:lnTo>
                    <a:pt x="1797" y="1255"/>
                  </a:lnTo>
                  <a:lnTo>
                    <a:pt x="1642" y="1294"/>
                  </a:lnTo>
                  <a:lnTo>
                    <a:pt x="1449" y="1371"/>
                  </a:lnTo>
                  <a:lnTo>
                    <a:pt x="1256" y="1468"/>
                  </a:lnTo>
                  <a:lnTo>
                    <a:pt x="889" y="1661"/>
                  </a:lnTo>
                  <a:lnTo>
                    <a:pt x="696" y="1757"/>
                  </a:lnTo>
                  <a:lnTo>
                    <a:pt x="503" y="1835"/>
                  </a:lnTo>
                  <a:lnTo>
                    <a:pt x="310" y="1912"/>
                  </a:lnTo>
                  <a:lnTo>
                    <a:pt x="98" y="1970"/>
                  </a:lnTo>
                  <a:lnTo>
                    <a:pt x="40" y="1989"/>
                  </a:lnTo>
                  <a:lnTo>
                    <a:pt x="1" y="2028"/>
                  </a:lnTo>
                  <a:lnTo>
                    <a:pt x="1" y="2086"/>
                  </a:lnTo>
                  <a:lnTo>
                    <a:pt x="20" y="2163"/>
                  </a:lnTo>
                  <a:lnTo>
                    <a:pt x="78" y="2221"/>
                  </a:lnTo>
                  <a:lnTo>
                    <a:pt x="136" y="2260"/>
                  </a:lnTo>
                  <a:lnTo>
                    <a:pt x="194" y="2298"/>
                  </a:lnTo>
                  <a:lnTo>
                    <a:pt x="271" y="2298"/>
                  </a:lnTo>
                  <a:lnTo>
                    <a:pt x="426" y="2260"/>
                  </a:lnTo>
                  <a:lnTo>
                    <a:pt x="580" y="2202"/>
                  </a:lnTo>
                  <a:lnTo>
                    <a:pt x="909" y="2047"/>
                  </a:lnTo>
                  <a:lnTo>
                    <a:pt x="1237" y="1873"/>
                  </a:lnTo>
                  <a:lnTo>
                    <a:pt x="1585" y="1719"/>
                  </a:lnTo>
                  <a:lnTo>
                    <a:pt x="1739" y="1642"/>
                  </a:lnTo>
                  <a:lnTo>
                    <a:pt x="1913" y="1584"/>
                  </a:lnTo>
                  <a:lnTo>
                    <a:pt x="2067" y="1564"/>
                  </a:lnTo>
                  <a:lnTo>
                    <a:pt x="2241" y="1545"/>
                  </a:lnTo>
                  <a:lnTo>
                    <a:pt x="2396" y="1564"/>
                  </a:lnTo>
                  <a:lnTo>
                    <a:pt x="2550" y="1622"/>
                  </a:lnTo>
                  <a:lnTo>
                    <a:pt x="2705" y="1699"/>
                  </a:lnTo>
                  <a:lnTo>
                    <a:pt x="2859" y="1835"/>
                  </a:lnTo>
                  <a:lnTo>
                    <a:pt x="2975" y="1970"/>
                  </a:lnTo>
                  <a:lnTo>
                    <a:pt x="3091" y="2124"/>
                  </a:lnTo>
                  <a:lnTo>
                    <a:pt x="3303" y="2433"/>
                  </a:lnTo>
                  <a:lnTo>
                    <a:pt x="3400" y="2588"/>
                  </a:lnTo>
                  <a:lnTo>
                    <a:pt x="3535" y="2723"/>
                  </a:lnTo>
                  <a:lnTo>
                    <a:pt x="3670" y="2839"/>
                  </a:lnTo>
                  <a:lnTo>
                    <a:pt x="3825" y="2935"/>
                  </a:lnTo>
                  <a:lnTo>
                    <a:pt x="3941" y="2974"/>
                  </a:lnTo>
                  <a:lnTo>
                    <a:pt x="4037" y="3013"/>
                  </a:lnTo>
                  <a:lnTo>
                    <a:pt x="4250" y="3013"/>
                  </a:lnTo>
                  <a:lnTo>
                    <a:pt x="4462" y="2955"/>
                  </a:lnTo>
                  <a:lnTo>
                    <a:pt x="4655" y="2858"/>
                  </a:lnTo>
                  <a:lnTo>
                    <a:pt x="5041" y="2646"/>
                  </a:lnTo>
                  <a:lnTo>
                    <a:pt x="5408" y="2433"/>
                  </a:lnTo>
                  <a:lnTo>
                    <a:pt x="5601" y="2337"/>
                  </a:lnTo>
                  <a:lnTo>
                    <a:pt x="5794" y="2260"/>
                  </a:lnTo>
                  <a:lnTo>
                    <a:pt x="6007" y="2202"/>
                  </a:lnTo>
                  <a:lnTo>
                    <a:pt x="6219" y="2163"/>
                  </a:lnTo>
                  <a:lnTo>
                    <a:pt x="6412" y="2144"/>
                  </a:lnTo>
                  <a:lnTo>
                    <a:pt x="6606" y="2182"/>
                  </a:lnTo>
                  <a:lnTo>
                    <a:pt x="6779" y="2240"/>
                  </a:lnTo>
                  <a:lnTo>
                    <a:pt x="6953" y="2337"/>
                  </a:lnTo>
                  <a:lnTo>
                    <a:pt x="7088" y="2472"/>
                  </a:lnTo>
                  <a:lnTo>
                    <a:pt x="7223" y="2626"/>
                  </a:lnTo>
                  <a:lnTo>
                    <a:pt x="7339" y="2781"/>
                  </a:lnTo>
                  <a:lnTo>
                    <a:pt x="7475" y="2935"/>
                  </a:lnTo>
                  <a:lnTo>
                    <a:pt x="7610" y="3032"/>
                  </a:lnTo>
                  <a:lnTo>
                    <a:pt x="7745" y="3109"/>
                  </a:lnTo>
                  <a:lnTo>
                    <a:pt x="7880" y="3167"/>
                  </a:lnTo>
                  <a:lnTo>
                    <a:pt x="8035" y="3186"/>
                  </a:lnTo>
                  <a:lnTo>
                    <a:pt x="8189" y="3186"/>
                  </a:lnTo>
                  <a:lnTo>
                    <a:pt x="8344" y="3167"/>
                  </a:lnTo>
                  <a:lnTo>
                    <a:pt x="8498" y="3129"/>
                  </a:lnTo>
                  <a:lnTo>
                    <a:pt x="8633" y="3071"/>
                  </a:lnTo>
                  <a:lnTo>
                    <a:pt x="8826" y="2974"/>
                  </a:lnTo>
                  <a:lnTo>
                    <a:pt x="9000" y="2858"/>
                  </a:lnTo>
                  <a:lnTo>
                    <a:pt x="9193" y="2742"/>
                  </a:lnTo>
                  <a:lnTo>
                    <a:pt x="9290" y="2704"/>
                  </a:lnTo>
                  <a:lnTo>
                    <a:pt x="9406" y="2665"/>
                  </a:lnTo>
                  <a:lnTo>
                    <a:pt x="9502" y="2646"/>
                  </a:lnTo>
                  <a:lnTo>
                    <a:pt x="9618" y="2646"/>
                  </a:lnTo>
                  <a:lnTo>
                    <a:pt x="9715" y="2665"/>
                  </a:lnTo>
                  <a:lnTo>
                    <a:pt x="9811" y="2684"/>
                  </a:lnTo>
                  <a:lnTo>
                    <a:pt x="10004" y="2762"/>
                  </a:lnTo>
                  <a:lnTo>
                    <a:pt x="10197" y="2858"/>
                  </a:lnTo>
                  <a:lnTo>
                    <a:pt x="10352" y="2935"/>
                  </a:lnTo>
                  <a:lnTo>
                    <a:pt x="10506" y="2993"/>
                  </a:lnTo>
                  <a:lnTo>
                    <a:pt x="10680" y="3051"/>
                  </a:lnTo>
                  <a:lnTo>
                    <a:pt x="10835" y="3071"/>
                  </a:lnTo>
                  <a:lnTo>
                    <a:pt x="11009" y="3090"/>
                  </a:lnTo>
                  <a:lnTo>
                    <a:pt x="11163" y="3071"/>
                  </a:lnTo>
                  <a:lnTo>
                    <a:pt x="11337" y="3032"/>
                  </a:lnTo>
                  <a:lnTo>
                    <a:pt x="11511" y="2974"/>
                  </a:lnTo>
                  <a:lnTo>
                    <a:pt x="11665" y="2858"/>
                  </a:lnTo>
                  <a:lnTo>
                    <a:pt x="11800" y="2742"/>
                  </a:lnTo>
                  <a:lnTo>
                    <a:pt x="11897" y="2607"/>
                  </a:lnTo>
                  <a:lnTo>
                    <a:pt x="11993" y="2472"/>
                  </a:lnTo>
                  <a:lnTo>
                    <a:pt x="12148" y="2144"/>
                  </a:lnTo>
                  <a:lnTo>
                    <a:pt x="12225" y="1989"/>
                  </a:lnTo>
                  <a:lnTo>
                    <a:pt x="12322" y="1835"/>
                  </a:lnTo>
                  <a:lnTo>
                    <a:pt x="12341" y="1796"/>
                  </a:lnTo>
                  <a:lnTo>
                    <a:pt x="12341" y="1738"/>
                  </a:lnTo>
                  <a:lnTo>
                    <a:pt x="12341" y="1680"/>
                  </a:lnTo>
                  <a:lnTo>
                    <a:pt x="12302" y="1642"/>
                  </a:lnTo>
                  <a:lnTo>
                    <a:pt x="12225" y="1584"/>
                  </a:lnTo>
                  <a:lnTo>
                    <a:pt x="12129" y="1545"/>
                  </a:lnTo>
                  <a:lnTo>
                    <a:pt x="9850" y="1313"/>
                  </a:lnTo>
                  <a:lnTo>
                    <a:pt x="7590" y="1062"/>
                  </a:lnTo>
                  <a:lnTo>
                    <a:pt x="5331" y="773"/>
                  </a:lnTo>
                  <a:lnTo>
                    <a:pt x="3072" y="464"/>
                  </a:lnTo>
                  <a:lnTo>
                    <a:pt x="2125" y="309"/>
                  </a:lnTo>
                  <a:lnTo>
                    <a:pt x="1430" y="193"/>
                  </a:lnTo>
                  <a:lnTo>
                    <a:pt x="1063" y="135"/>
                  </a:lnTo>
                  <a:lnTo>
                    <a:pt x="831" y="116"/>
                  </a:lnTo>
                  <a:lnTo>
                    <a:pt x="716" y="97"/>
                  </a:lnTo>
                  <a:lnTo>
                    <a:pt x="638" y="58"/>
                  </a:lnTo>
                  <a:lnTo>
                    <a:pt x="561" y="19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0"/>
            <p:cNvSpPr/>
            <p:nvPr/>
          </p:nvSpPr>
          <p:spPr>
            <a:xfrm>
              <a:off x="1864681" y="3724100"/>
              <a:ext cx="15000" cy="69050"/>
            </a:xfrm>
            <a:custGeom>
              <a:avLst/>
              <a:gdLst/>
              <a:ahLst/>
              <a:cxnLst/>
              <a:rect l="l" t="t" r="r" b="b"/>
              <a:pathLst>
                <a:path w="600" h="2762" extrusionOk="0">
                  <a:moveTo>
                    <a:pt x="348" y="0"/>
                  </a:moveTo>
                  <a:lnTo>
                    <a:pt x="290" y="20"/>
                  </a:lnTo>
                  <a:lnTo>
                    <a:pt x="232" y="58"/>
                  </a:lnTo>
                  <a:lnTo>
                    <a:pt x="232" y="116"/>
                  </a:lnTo>
                  <a:lnTo>
                    <a:pt x="252" y="715"/>
                  </a:lnTo>
                  <a:lnTo>
                    <a:pt x="232" y="1024"/>
                  </a:lnTo>
                  <a:lnTo>
                    <a:pt x="213" y="1314"/>
                  </a:lnTo>
                  <a:lnTo>
                    <a:pt x="174" y="1623"/>
                  </a:lnTo>
                  <a:lnTo>
                    <a:pt x="136" y="1912"/>
                  </a:lnTo>
                  <a:lnTo>
                    <a:pt x="78" y="2202"/>
                  </a:lnTo>
                  <a:lnTo>
                    <a:pt x="1" y="2492"/>
                  </a:lnTo>
                  <a:lnTo>
                    <a:pt x="1" y="2569"/>
                  </a:lnTo>
                  <a:lnTo>
                    <a:pt x="20" y="2646"/>
                  </a:lnTo>
                  <a:lnTo>
                    <a:pt x="78" y="2685"/>
                  </a:lnTo>
                  <a:lnTo>
                    <a:pt x="136" y="2743"/>
                  </a:lnTo>
                  <a:lnTo>
                    <a:pt x="194" y="2762"/>
                  </a:lnTo>
                  <a:lnTo>
                    <a:pt x="252" y="2762"/>
                  </a:lnTo>
                  <a:lnTo>
                    <a:pt x="310" y="2723"/>
                  </a:lnTo>
                  <a:lnTo>
                    <a:pt x="348" y="2665"/>
                  </a:lnTo>
                  <a:lnTo>
                    <a:pt x="425" y="2376"/>
                  </a:lnTo>
                  <a:lnTo>
                    <a:pt x="483" y="2067"/>
                  </a:lnTo>
                  <a:lnTo>
                    <a:pt x="541" y="1758"/>
                  </a:lnTo>
                  <a:lnTo>
                    <a:pt x="580" y="1449"/>
                  </a:lnTo>
                  <a:lnTo>
                    <a:pt x="599" y="1140"/>
                  </a:lnTo>
                  <a:lnTo>
                    <a:pt x="599" y="831"/>
                  </a:lnTo>
                  <a:lnTo>
                    <a:pt x="599" y="522"/>
                  </a:lnTo>
                  <a:lnTo>
                    <a:pt x="580" y="213"/>
                  </a:lnTo>
                  <a:lnTo>
                    <a:pt x="561" y="136"/>
                  </a:lnTo>
                  <a:lnTo>
                    <a:pt x="541" y="78"/>
                  </a:lnTo>
                  <a:lnTo>
                    <a:pt x="483" y="20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60"/>
            <p:cNvSpPr/>
            <p:nvPr/>
          </p:nvSpPr>
          <p:spPr>
            <a:xfrm>
              <a:off x="1529156" y="3768025"/>
              <a:ext cx="240925" cy="48300"/>
            </a:xfrm>
            <a:custGeom>
              <a:avLst/>
              <a:gdLst/>
              <a:ahLst/>
              <a:cxnLst/>
              <a:rect l="l" t="t" r="r" b="b"/>
              <a:pathLst>
                <a:path w="9637" h="1932" extrusionOk="0">
                  <a:moveTo>
                    <a:pt x="135" y="1"/>
                  </a:moveTo>
                  <a:lnTo>
                    <a:pt x="58" y="20"/>
                  </a:lnTo>
                  <a:lnTo>
                    <a:pt x="0" y="59"/>
                  </a:lnTo>
                  <a:lnTo>
                    <a:pt x="0" y="117"/>
                  </a:lnTo>
                  <a:lnTo>
                    <a:pt x="0" y="175"/>
                  </a:lnTo>
                  <a:lnTo>
                    <a:pt x="19" y="252"/>
                  </a:lnTo>
                  <a:lnTo>
                    <a:pt x="77" y="310"/>
                  </a:lnTo>
                  <a:lnTo>
                    <a:pt x="135" y="348"/>
                  </a:lnTo>
                  <a:lnTo>
                    <a:pt x="406" y="348"/>
                  </a:lnTo>
                  <a:lnTo>
                    <a:pt x="406" y="368"/>
                  </a:lnTo>
                  <a:lnTo>
                    <a:pt x="406" y="599"/>
                  </a:lnTo>
                  <a:lnTo>
                    <a:pt x="444" y="812"/>
                  </a:lnTo>
                  <a:lnTo>
                    <a:pt x="502" y="1044"/>
                  </a:lnTo>
                  <a:lnTo>
                    <a:pt x="521" y="1102"/>
                  </a:lnTo>
                  <a:lnTo>
                    <a:pt x="579" y="1159"/>
                  </a:lnTo>
                  <a:lnTo>
                    <a:pt x="637" y="1198"/>
                  </a:lnTo>
                  <a:lnTo>
                    <a:pt x="715" y="1217"/>
                  </a:lnTo>
                  <a:lnTo>
                    <a:pt x="4654" y="1507"/>
                  </a:lnTo>
                  <a:lnTo>
                    <a:pt x="8594" y="1835"/>
                  </a:lnTo>
                  <a:lnTo>
                    <a:pt x="9482" y="1932"/>
                  </a:lnTo>
                  <a:lnTo>
                    <a:pt x="9540" y="1913"/>
                  </a:lnTo>
                  <a:lnTo>
                    <a:pt x="9579" y="1893"/>
                  </a:lnTo>
                  <a:lnTo>
                    <a:pt x="9617" y="1835"/>
                  </a:lnTo>
                  <a:lnTo>
                    <a:pt x="9637" y="1797"/>
                  </a:lnTo>
                  <a:lnTo>
                    <a:pt x="9637" y="1449"/>
                  </a:lnTo>
                  <a:lnTo>
                    <a:pt x="9617" y="1372"/>
                  </a:lnTo>
                  <a:lnTo>
                    <a:pt x="9579" y="1314"/>
                  </a:lnTo>
                  <a:lnTo>
                    <a:pt x="9521" y="1275"/>
                  </a:lnTo>
                  <a:lnTo>
                    <a:pt x="9443" y="1237"/>
                  </a:lnTo>
                  <a:lnTo>
                    <a:pt x="9385" y="1237"/>
                  </a:lnTo>
                  <a:lnTo>
                    <a:pt x="9328" y="1256"/>
                  </a:lnTo>
                  <a:lnTo>
                    <a:pt x="9289" y="1295"/>
                  </a:lnTo>
                  <a:lnTo>
                    <a:pt x="9270" y="1353"/>
                  </a:lnTo>
                  <a:lnTo>
                    <a:pt x="9270" y="1570"/>
                  </a:lnTo>
                  <a:lnTo>
                    <a:pt x="9270" y="1570"/>
                  </a:lnTo>
                  <a:lnTo>
                    <a:pt x="7976" y="1430"/>
                  </a:lnTo>
                  <a:lnTo>
                    <a:pt x="6527" y="1314"/>
                  </a:lnTo>
                  <a:lnTo>
                    <a:pt x="3631" y="1102"/>
                  </a:lnTo>
                  <a:lnTo>
                    <a:pt x="821" y="884"/>
                  </a:lnTo>
                  <a:lnTo>
                    <a:pt x="821" y="884"/>
                  </a:lnTo>
                  <a:lnTo>
                    <a:pt x="811" y="831"/>
                  </a:lnTo>
                  <a:lnTo>
                    <a:pt x="773" y="638"/>
                  </a:lnTo>
                  <a:lnTo>
                    <a:pt x="753" y="426"/>
                  </a:lnTo>
                  <a:lnTo>
                    <a:pt x="753" y="232"/>
                  </a:lnTo>
                  <a:lnTo>
                    <a:pt x="753" y="136"/>
                  </a:lnTo>
                  <a:lnTo>
                    <a:pt x="695" y="78"/>
                  </a:lnTo>
                  <a:lnTo>
                    <a:pt x="618" y="20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60"/>
            <p:cNvSpPr/>
            <p:nvPr/>
          </p:nvSpPr>
          <p:spPr>
            <a:xfrm>
              <a:off x="1702956" y="3977075"/>
              <a:ext cx="127000" cy="49750"/>
            </a:xfrm>
            <a:custGeom>
              <a:avLst/>
              <a:gdLst/>
              <a:ahLst/>
              <a:cxnLst/>
              <a:rect l="l" t="t" r="r" b="b"/>
              <a:pathLst>
                <a:path w="5080" h="1990" extrusionOk="0">
                  <a:moveTo>
                    <a:pt x="627" y="433"/>
                  </a:moveTo>
                  <a:lnTo>
                    <a:pt x="908" y="483"/>
                  </a:lnTo>
                  <a:lnTo>
                    <a:pt x="1275" y="561"/>
                  </a:lnTo>
                  <a:lnTo>
                    <a:pt x="1642" y="677"/>
                  </a:lnTo>
                  <a:lnTo>
                    <a:pt x="1835" y="735"/>
                  </a:lnTo>
                  <a:lnTo>
                    <a:pt x="2028" y="812"/>
                  </a:lnTo>
                  <a:lnTo>
                    <a:pt x="2433" y="966"/>
                  </a:lnTo>
                  <a:lnTo>
                    <a:pt x="2723" y="1043"/>
                  </a:lnTo>
                  <a:lnTo>
                    <a:pt x="3032" y="1121"/>
                  </a:lnTo>
                  <a:lnTo>
                    <a:pt x="3650" y="1256"/>
                  </a:lnTo>
                  <a:lnTo>
                    <a:pt x="4268" y="1352"/>
                  </a:lnTo>
                  <a:lnTo>
                    <a:pt x="4300" y="1357"/>
                  </a:lnTo>
                  <a:lnTo>
                    <a:pt x="4210" y="1391"/>
                  </a:lnTo>
                  <a:lnTo>
                    <a:pt x="3882" y="1488"/>
                  </a:lnTo>
                  <a:lnTo>
                    <a:pt x="3534" y="1565"/>
                  </a:lnTo>
                  <a:lnTo>
                    <a:pt x="3245" y="1623"/>
                  </a:lnTo>
                  <a:lnTo>
                    <a:pt x="2955" y="1642"/>
                  </a:lnTo>
                  <a:lnTo>
                    <a:pt x="2665" y="1642"/>
                  </a:lnTo>
                  <a:lnTo>
                    <a:pt x="2376" y="1604"/>
                  </a:lnTo>
                  <a:lnTo>
                    <a:pt x="2067" y="1526"/>
                  </a:lnTo>
                  <a:lnTo>
                    <a:pt x="1777" y="1410"/>
                  </a:lnTo>
                  <a:lnTo>
                    <a:pt x="1507" y="1256"/>
                  </a:lnTo>
                  <a:lnTo>
                    <a:pt x="1255" y="1063"/>
                  </a:lnTo>
                  <a:lnTo>
                    <a:pt x="985" y="831"/>
                  </a:lnTo>
                  <a:lnTo>
                    <a:pt x="753" y="580"/>
                  </a:lnTo>
                  <a:lnTo>
                    <a:pt x="627" y="433"/>
                  </a:lnTo>
                  <a:close/>
                  <a:moveTo>
                    <a:pt x="135" y="1"/>
                  </a:moveTo>
                  <a:lnTo>
                    <a:pt x="77" y="20"/>
                  </a:lnTo>
                  <a:lnTo>
                    <a:pt x="68" y="30"/>
                  </a:lnTo>
                  <a:lnTo>
                    <a:pt x="39" y="39"/>
                  </a:lnTo>
                  <a:lnTo>
                    <a:pt x="0" y="97"/>
                  </a:lnTo>
                  <a:lnTo>
                    <a:pt x="0" y="155"/>
                  </a:lnTo>
                  <a:lnTo>
                    <a:pt x="0" y="213"/>
                  </a:lnTo>
                  <a:lnTo>
                    <a:pt x="39" y="271"/>
                  </a:lnTo>
                  <a:lnTo>
                    <a:pt x="97" y="329"/>
                  </a:lnTo>
                  <a:lnTo>
                    <a:pt x="97" y="329"/>
                  </a:lnTo>
                  <a:lnTo>
                    <a:pt x="213" y="445"/>
                  </a:lnTo>
                  <a:lnTo>
                    <a:pt x="348" y="599"/>
                  </a:lnTo>
                  <a:lnTo>
                    <a:pt x="599" y="889"/>
                  </a:lnTo>
                  <a:lnTo>
                    <a:pt x="869" y="1140"/>
                  </a:lnTo>
                  <a:lnTo>
                    <a:pt x="1159" y="1391"/>
                  </a:lnTo>
                  <a:lnTo>
                    <a:pt x="1429" y="1565"/>
                  </a:lnTo>
                  <a:lnTo>
                    <a:pt x="1719" y="1739"/>
                  </a:lnTo>
                  <a:lnTo>
                    <a:pt x="2028" y="1855"/>
                  </a:lnTo>
                  <a:lnTo>
                    <a:pt x="2356" y="1932"/>
                  </a:lnTo>
                  <a:lnTo>
                    <a:pt x="2646" y="1970"/>
                  </a:lnTo>
                  <a:lnTo>
                    <a:pt x="2936" y="1990"/>
                  </a:lnTo>
                  <a:lnTo>
                    <a:pt x="3225" y="1970"/>
                  </a:lnTo>
                  <a:lnTo>
                    <a:pt x="3515" y="1932"/>
                  </a:lnTo>
                  <a:lnTo>
                    <a:pt x="3882" y="1855"/>
                  </a:lnTo>
                  <a:lnTo>
                    <a:pt x="4249" y="1758"/>
                  </a:lnTo>
                  <a:lnTo>
                    <a:pt x="4461" y="1700"/>
                  </a:lnTo>
                  <a:lnTo>
                    <a:pt x="4674" y="1623"/>
                  </a:lnTo>
                  <a:lnTo>
                    <a:pt x="4828" y="1526"/>
                  </a:lnTo>
                  <a:lnTo>
                    <a:pt x="4886" y="1488"/>
                  </a:lnTo>
                  <a:lnTo>
                    <a:pt x="4963" y="1449"/>
                  </a:lnTo>
                  <a:lnTo>
                    <a:pt x="5021" y="1430"/>
                  </a:lnTo>
                  <a:lnTo>
                    <a:pt x="5060" y="1372"/>
                  </a:lnTo>
                  <a:lnTo>
                    <a:pt x="5079" y="1333"/>
                  </a:lnTo>
                  <a:lnTo>
                    <a:pt x="5060" y="1275"/>
                  </a:lnTo>
                  <a:lnTo>
                    <a:pt x="5041" y="1217"/>
                  </a:lnTo>
                  <a:lnTo>
                    <a:pt x="5002" y="1179"/>
                  </a:lnTo>
                  <a:lnTo>
                    <a:pt x="4963" y="1140"/>
                  </a:lnTo>
                  <a:lnTo>
                    <a:pt x="4905" y="1121"/>
                  </a:lnTo>
                  <a:lnTo>
                    <a:pt x="4287" y="1024"/>
                  </a:lnTo>
                  <a:lnTo>
                    <a:pt x="3669" y="928"/>
                  </a:lnTo>
                  <a:lnTo>
                    <a:pt x="3051" y="792"/>
                  </a:lnTo>
                  <a:lnTo>
                    <a:pt x="2742" y="715"/>
                  </a:lnTo>
                  <a:lnTo>
                    <a:pt x="2453" y="619"/>
                  </a:lnTo>
                  <a:lnTo>
                    <a:pt x="2067" y="483"/>
                  </a:lnTo>
                  <a:lnTo>
                    <a:pt x="1873" y="406"/>
                  </a:lnTo>
                  <a:lnTo>
                    <a:pt x="1680" y="348"/>
                  </a:lnTo>
                  <a:lnTo>
                    <a:pt x="1313" y="232"/>
                  </a:lnTo>
                  <a:lnTo>
                    <a:pt x="946" y="155"/>
                  </a:lnTo>
                  <a:lnTo>
                    <a:pt x="204" y="25"/>
                  </a:lnTo>
                  <a:lnTo>
                    <a:pt x="193" y="2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0"/>
            <p:cNvSpPr/>
            <p:nvPr/>
          </p:nvSpPr>
          <p:spPr>
            <a:xfrm>
              <a:off x="1520931" y="3942325"/>
              <a:ext cx="190250" cy="43950"/>
            </a:xfrm>
            <a:custGeom>
              <a:avLst/>
              <a:gdLst/>
              <a:ahLst/>
              <a:cxnLst/>
              <a:rect l="l" t="t" r="r" b="b"/>
              <a:pathLst>
                <a:path w="7610" h="1758" extrusionOk="0">
                  <a:moveTo>
                    <a:pt x="3573" y="0"/>
                  </a:moveTo>
                  <a:lnTo>
                    <a:pt x="3303" y="20"/>
                  </a:lnTo>
                  <a:lnTo>
                    <a:pt x="3052" y="58"/>
                  </a:lnTo>
                  <a:lnTo>
                    <a:pt x="2917" y="116"/>
                  </a:lnTo>
                  <a:lnTo>
                    <a:pt x="2801" y="155"/>
                  </a:lnTo>
                  <a:lnTo>
                    <a:pt x="2531" y="290"/>
                  </a:lnTo>
                  <a:lnTo>
                    <a:pt x="2280" y="425"/>
                  </a:lnTo>
                  <a:lnTo>
                    <a:pt x="2144" y="464"/>
                  </a:lnTo>
                  <a:lnTo>
                    <a:pt x="2009" y="502"/>
                  </a:lnTo>
                  <a:lnTo>
                    <a:pt x="1758" y="502"/>
                  </a:lnTo>
                  <a:lnTo>
                    <a:pt x="1642" y="464"/>
                  </a:lnTo>
                  <a:lnTo>
                    <a:pt x="1526" y="425"/>
                  </a:lnTo>
                  <a:lnTo>
                    <a:pt x="1314" y="329"/>
                  </a:lnTo>
                  <a:lnTo>
                    <a:pt x="1082" y="232"/>
                  </a:lnTo>
                  <a:lnTo>
                    <a:pt x="947" y="213"/>
                  </a:lnTo>
                  <a:lnTo>
                    <a:pt x="831" y="193"/>
                  </a:lnTo>
                  <a:lnTo>
                    <a:pt x="696" y="193"/>
                  </a:lnTo>
                  <a:lnTo>
                    <a:pt x="580" y="213"/>
                  </a:lnTo>
                  <a:lnTo>
                    <a:pt x="329" y="290"/>
                  </a:lnTo>
                  <a:lnTo>
                    <a:pt x="78" y="386"/>
                  </a:lnTo>
                  <a:lnTo>
                    <a:pt x="20" y="425"/>
                  </a:lnTo>
                  <a:lnTo>
                    <a:pt x="1" y="483"/>
                  </a:lnTo>
                  <a:lnTo>
                    <a:pt x="20" y="541"/>
                  </a:lnTo>
                  <a:lnTo>
                    <a:pt x="59" y="599"/>
                  </a:lnTo>
                  <a:lnTo>
                    <a:pt x="117" y="657"/>
                  </a:lnTo>
                  <a:lnTo>
                    <a:pt x="175" y="676"/>
                  </a:lnTo>
                  <a:lnTo>
                    <a:pt x="252" y="695"/>
                  </a:lnTo>
                  <a:lnTo>
                    <a:pt x="310" y="695"/>
                  </a:lnTo>
                  <a:lnTo>
                    <a:pt x="484" y="618"/>
                  </a:lnTo>
                  <a:lnTo>
                    <a:pt x="638" y="560"/>
                  </a:lnTo>
                  <a:lnTo>
                    <a:pt x="812" y="541"/>
                  </a:lnTo>
                  <a:lnTo>
                    <a:pt x="908" y="541"/>
                  </a:lnTo>
                  <a:lnTo>
                    <a:pt x="986" y="560"/>
                  </a:lnTo>
                  <a:lnTo>
                    <a:pt x="1121" y="599"/>
                  </a:lnTo>
                  <a:lnTo>
                    <a:pt x="1237" y="638"/>
                  </a:lnTo>
                  <a:lnTo>
                    <a:pt x="1468" y="753"/>
                  </a:lnTo>
                  <a:lnTo>
                    <a:pt x="1623" y="811"/>
                  </a:lnTo>
                  <a:lnTo>
                    <a:pt x="1797" y="850"/>
                  </a:lnTo>
                  <a:lnTo>
                    <a:pt x="2125" y="850"/>
                  </a:lnTo>
                  <a:lnTo>
                    <a:pt x="2260" y="811"/>
                  </a:lnTo>
                  <a:lnTo>
                    <a:pt x="2376" y="773"/>
                  </a:lnTo>
                  <a:lnTo>
                    <a:pt x="2608" y="676"/>
                  </a:lnTo>
                  <a:lnTo>
                    <a:pt x="2840" y="541"/>
                  </a:lnTo>
                  <a:lnTo>
                    <a:pt x="3071" y="444"/>
                  </a:lnTo>
                  <a:lnTo>
                    <a:pt x="3322" y="367"/>
                  </a:lnTo>
                  <a:lnTo>
                    <a:pt x="3477" y="348"/>
                  </a:lnTo>
                  <a:lnTo>
                    <a:pt x="3612" y="329"/>
                  </a:lnTo>
                  <a:lnTo>
                    <a:pt x="3767" y="329"/>
                  </a:lnTo>
                  <a:lnTo>
                    <a:pt x="3902" y="348"/>
                  </a:lnTo>
                  <a:lnTo>
                    <a:pt x="4037" y="386"/>
                  </a:lnTo>
                  <a:lnTo>
                    <a:pt x="4153" y="464"/>
                  </a:lnTo>
                  <a:lnTo>
                    <a:pt x="4230" y="522"/>
                  </a:lnTo>
                  <a:lnTo>
                    <a:pt x="4307" y="599"/>
                  </a:lnTo>
                  <a:lnTo>
                    <a:pt x="4442" y="753"/>
                  </a:lnTo>
                  <a:lnTo>
                    <a:pt x="4597" y="908"/>
                  </a:lnTo>
                  <a:lnTo>
                    <a:pt x="4674" y="966"/>
                  </a:lnTo>
                  <a:lnTo>
                    <a:pt x="4771" y="1024"/>
                  </a:lnTo>
                  <a:lnTo>
                    <a:pt x="4964" y="1120"/>
                  </a:lnTo>
                  <a:lnTo>
                    <a:pt x="5176" y="1159"/>
                  </a:lnTo>
                  <a:lnTo>
                    <a:pt x="5389" y="1178"/>
                  </a:lnTo>
                  <a:lnTo>
                    <a:pt x="5620" y="1159"/>
                  </a:lnTo>
                  <a:lnTo>
                    <a:pt x="5852" y="1101"/>
                  </a:lnTo>
                  <a:lnTo>
                    <a:pt x="6084" y="1062"/>
                  </a:lnTo>
                  <a:lnTo>
                    <a:pt x="6200" y="1043"/>
                  </a:lnTo>
                  <a:lnTo>
                    <a:pt x="6316" y="1043"/>
                  </a:lnTo>
                  <a:lnTo>
                    <a:pt x="6432" y="1062"/>
                  </a:lnTo>
                  <a:lnTo>
                    <a:pt x="6567" y="1101"/>
                  </a:lnTo>
                  <a:lnTo>
                    <a:pt x="6779" y="1217"/>
                  </a:lnTo>
                  <a:lnTo>
                    <a:pt x="6972" y="1371"/>
                  </a:lnTo>
                  <a:lnTo>
                    <a:pt x="7165" y="1526"/>
                  </a:lnTo>
                  <a:lnTo>
                    <a:pt x="7358" y="1700"/>
                  </a:lnTo>
                  <a:lnTo>
                    <a:pt x="7416" y="1738"/>
                  </a:lnTo>
                  <a:lnTo>
                    <a:pt x="7474" y="1758"/>
                  </a:lnTo>
                  <a:lnTo>
                    <a:pt x="7532" y="1738"/>
                  </a:lnTo>
                  <a:lnTo>
                    <a:pt x="7590" y="1700"/>
                  </a:lnTo>
                  <a:lnTo>
                    <a:pt x="7610" y="1642"/>
                  </a:lnTo>
                  <a:lnTo>
                    <a:pt x="7610" y="1584"/>
                  </a:lnTo>
                  <a:lnTo>
                    <a:pt x="7610" y="1507"/>
                  </a:lnTo>
                  <a:lnTo>
                    <a:pt x="7552" y="1449"/>
                  </a:lnTo>
                  <a:lnTo>
                    <a:pt x="7378" y="1294"/>
                  </a:lnTo>
                  <a:lnTo>
                    <a:pt x="7185" y="1140"/>
                  </a:lnTo>
                  <a:lnTo>
                    <a:pt x="6992" y="985"/>
                  </a:lnTo>
                  <a:lnTo>
                    <a:pt x="6798" y="869"/>
                  </a:lnTo>
                  <a:lnTo>
                    <a:pt x="6586" y="773"/>
                  </a:lnTo>
                  <a:lnTo>
                    <a:pt x="6354" y="715"/>
                  </a:lnTo>
                  <a:lnTo>
                    <a:pt x="6123" y="695"/>
                  </a:lnTo>
                  <a:lnTo>
                    <a:pt x="6007" y="695"/>
                  </a:lnTo>
                  <a:lnTo>
                    <a:pt x="5891" y="715"/>
                  </a:lnTo>
                  <a:lnTo>
                    <a:pt x="5601" y="773"/>
                  </a:lnTo>
                  <a:lnTo>
                    <a:pt x="5466" y="811"/>
                  </a:lnTo>
                  <a:lnTo>
                    <a:pt x="5176" y="811"/>
                  </a:lnTo>
                  <a:lnTo>
                    <a:pt x="5041" y="792"/>
                  </a:lnTo>
                  <a:lnTo>
                    <a:pt x="4906" y="753"/>
                  </a:lnTo>
                  <a:lnTo>
                    <a:pt x="4790" y="676"/>
                  </a:lnTo>
                  <a:lnTo>
                    <a:pt x="4693" y="580"/>
                  </a:lnTo>
                  <a:lnTo>
                    <a:pt x="4616" y="483"/>
                  </a:lnTo>
                  <a:lnTo>
                    <a:pt x="4539" y="386"/>
                  </a:lnTo>
                  <a:lnTo>
                    <a:pt x="4462" y="309"/>
                  </a:lnTo>
                  <a:lnTo>
                    <a:pt x="4288" y="174"/>
                  </a:lnTo>
                  <a:lnTo>
                    <a:pt x="4191" y="116"/>
                  </a:lnTo>
                  <a:lnTo>
                    <a:pt x="4076" y="77"/>
                  </a:lnTo>
                  <a:lnTo>
                    <a:pt x="3960" y="39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60"/>
            <p:cNvSpPr/>
            <p:nvPr/>
          </p:nvSpPr>
          <p:spPr>
            <a:xfrm>
              <a:off x="1501631" y="4003150"/>
              <a:ext cx="745450" cy="93200"/>
            </a:xfrm>
            <a:custGeom>
              <a:avLst/>
              <a:gdLst/>
              <a:ahLst/>
              <a:cxnLst/>
              <a:rect l="l" t="t" r="r" b="b"/>
              <a:pathLst>
                <a:path w="29818" h="3728" extrusionOk="0">
                  <a:moveTo>
                    <a:pt x="136" y="0"/>
                  </a:moveTo>
                  <a:lnTo>
                    <a:pt x="78" y="20"/>
                  </a:lnTo>
                  <a:lnTo>
                    <a:pt x="39" y="58"/>
                  </a:lnTo>
                  <a:lnTo>
                    <a:pt x="20" y="116"/>
                  </a:lnTo>
                  <a:lnTo>
                    <a:pt x="0" y="174"/>
                  </a:lnTo>
                  <a:lnTo>
                    <a:pt x="39" y="232"/>
                  </a:lnTo>
                  <a:lnTo>
                    <a:pt x="78" y="290"/>
                  </a:lnTo>
                  <a:lnTo>
                    <a:pt x="213" y="367"/>
                  </a:lnTo>
                  <a:lnTo>
                    <a:pt x="348" y="425"/>
                  </a:lnTo>
                  <a:lnTo>
                    <a:pt x="502" y="464"/>
                  </a:lnTo>
                  <a:lnTo>
                    <a:pt x="676" y="483"/>
                  </a:lnTo>
                  <a:lnTo>
                    <a:pt x="1005" y="483"/>
                  </a:lnTo>
                  <a:lnTo>
                    <a:pt x="1294" y="464"/>
                  </a:lnTo>
                  <a:lnTo>
                    <a:pt x="2549" y="464"/>
                  </a:lnTo>
                  <a:lnTo>
                    <a:pt x="2743" y="483"/>
                  </a:lnTo>
                  <a:lnTo>
                    <a:pt x="2916" y="522"/>
                  </a:lnTo>
                  <a:lnTo>
                    <a:pt x="3013" y="561"/>
                  </a:lnTo>
                  <a:lnTo>
                    <a:pt x="3090" y="618"/>
                  </a:lnTo>
                  <a:lnTo>
                    <a:pt x="3167" y="676"/>
                  </a:lnTo>
                  <a:lnTo>
                    <a:pt x="3264" y="715"/>
                  </a:lnTo>
                  <a:lnTo>
                    <a:pt x="3438" y="792"/>
                  </a:lnTo>
                  <a:lnTo>
                    <a:pt x="3631" y="850"/>
                  </a:lnTo>
                  <a:lnTo>
                    <a:pt x="3959" y="908"/>
                  </a:lnTo>
                  <a:lnTo>
                    <a:pt x="4268" y="966"/>
                  </a:lnTo>
                  <a:lnTo>
                    <a:pt x="4925" y="1082"/>
                  </a:lnTo>
                  <a:lnTo>
                    <a:pt x="5330" y="1121"/>
                  </a:lnTo>
                  <a:lnTo>
                    <a:pt x="5717" y="1140"/>
                  </a:lnTo>
                  <a:lnTo>
                    <a:pt x="6528" y="1179"/>
                  </a:lnTo>
                  <a:lnTo>
                    <a:pt x="6837" y="1198"/>
                  </a:lnTo>
                  <a:lnTo>
                    <a:pt x="7126" y="1256"/>
                  </a:lnTo>
                  <a:lnTo>
                    <a:pt x="7725" y="1372"/>
                  </a:lnTo>
                  <a:lnTo>
                    <a:pt x="8575" y="1545"/>
                  </a:lnTo>
                  <a:lnTo>
                    <a:pt x="9424" y="1681"/>
                  </a:lnTo>
                  <a:lnTo>
                    <a:pt x="9849" y="1739"/>
                  </a:lnTo>
                  <a:lnTo>
                    <a:pt x="10293" y="1777"/>
                  </a:lnTo>
                  <a:lnTo>
                    <a:pt x="10718" y="1816"/>
                  </a:lnTo>
                  <a:lnTo>
                    <a:pt x="11162" y="1835"/>
                  </a:lnTo>
                  <a:lnTo>
                    <a:pt x="12418" y="1835"/>
                  </a:lnTo>
                  <a:lnTo>
                    <a:pt x="13055" y="1854"/>
                  </a:lnTo>
                  <a:lnTo>
                    <a:pt x="13692" y="1893"/>
                  </a:lnTo>
                  <a:lnTo>
                    <a:pt x="14542" y="1990"/>
                  </a:lnTo>
                  <a:lnTo>
                    <a:pt x="15392" y="2086"/>
                  </a:lnTo>
                  <a:lnTo>
                    <a:pt x="15816" y="2125"/>
                  </a:lnTo>
                  <a:lnTo>
                    <a:pt x="16048" y="2144"/>
                  </a:lnTo>
                  <a:lnTo>
                    <a:pt x="16261" y="2163"/>
                  </a:lnTo>
                  <a:lnTo>
                    <a:pt x="16685" y="2125"/>
                  </a:lnTo>
                  <a:lnTo>
                    <a:pt x="16898" y="2105"/>
                  </a:lnTo>
                  <a:lnTo>
                    <a:pt x="17110" y="2105"/>
                  </a:lnTo>
                  <a:lnTo>
                    <a:pt x="17535" y="2125"/>
                  </a:lnTo>
                  <a:lnTo>
                    <a:pt x="17979" y="2183"/>
                  </a:lnTo>
                  <a:lnTo>
                    <a:pt x="18385" y="2260"/>
                  </a:lnTo>
                  <a:lnTo>
                    <a:pt x="18810" y="2376"/>
                  </a:lnTo>
                  <a:lnTo>
                    <a:pt x="19196" y="2472"/>
                  </a:lnTo>
                  <a:lnTo>
                    <a:pt x="19563" y="2530"/>
                  </a:lnTo>
                  <a:lnTo>
                    <a:pt x="19756" y="2550"/>
                  </a:lnTo>
                  <a:lnTo>
                    <a:pt x="19949" y="2569"/>
                  </a:lnTo>
                  <a:lnTo>
                    <a:pt x="20142" y="2569"/>
                  </a:lnTo>
                  <a:lnTo>
                    <a:pt x="20335" y="2530"/>
                  </a:lnTo>
                  <a:lnTo>
                    <a:pt x="20548" y="2511"/>
                  </a:lnTo>
                  <a:lnTo>
                    <a:pt x="20953" y="2511"/>
                  </a:lnTo>
                  <a:lnTo>
                    <a:pt x="21166" y="2530"/>
                  </a:lnTo>
                  <a:lnTo>
                    <a:pt x="21571" y="2588"/>
                  </a:lnTo>
                  <a:lnTo>
                    <a:pt x="21977" y="2685"/>
                  </a:lnTo>
                  <a:lnTo>
                    <a:pt x="22382" y="2820"/>
                  </a:lnTo>
                  <a:lnTo>
                    <a:pt x="22769" y="2955"/>
                  </a:lnTo>
                  <a:lnTo>
                    <a:pt x="23541" y="3245"/>
                  </a:lnTo>
                  <a:lnTo>
                    <a:pt x="23792" y="3341"/>
                  </a:lnTo>
                  <a:lnTo>
                    <a:pt x="24062" y="3438"/>
                  </a:lnTo>
                  <a:lnTo>
                    <a:pt x="24314" y="3496"/>
                  </a:lnTo>
                  <a:lnTo>
                    <a:pt x="24584" y="3535"/>
                  </a:lnTo>
                  <a:lnTo>
                    <a:pt x="25318" y="3535"/>
                  </a:lnTo>
                  <a:lnTo>
                    <a:pt x="26032" y="3515"/>
                  </a:lnTo>
                  <a:lnTo>
                    <a:pt x="26476" y="3496"/>
                  </a:lnTo>
                  <a:lnTo>
                    <a:pt x="26921" y="3496"/>
                  </a:lnTo>
                  <a:lnTo>
                    <a:pt x="27133" y="3515"/>
                  </a:lnTo>
                  <a:lnTo>
                    <a:pt x="27365" y="3535"/>
                  </a:lnTo>
                  <a:lnTo>
                    <a:pt x="27577" y="3573"/>
                  </a:lnTo>
                  <a:lnTo>
                    <a:pt x="27790" y="3631"/>
                  </a:lnTo>
                  <a:lnTo>
                    <a:pt x="28041" y="3689"/>
                  </a:lnTo>
                  <a:lnTo>
                    <a:pt x="28292" y="3728"/>
                  </a:lnTo>
                  <a:lnTo>
                    <a:pt x="28774" y="3728"/>
                  </a:lnTo>
                  <a:lnTo>
                    <a:pt x="29006" y="3689"/>
                  </a:lnTo>
                  <a:lnTo>
                    <a:pt x="29238" y="3631"/>
                  </a:lnTo>
                  <a:lnTo>
                    <a:pt x="29489" y="3554"/>
                  </a:lnTo>
                  <a:lnTo>
                    <a:pt x="29721" y="3457"/>
                  </a:lnTo>
                  <a:lnTo>
                    <a:pt x="29779" y="3399"/>
                  </a:lnTo>
                  <a:lnTo>
                    <a:pt x="29817" y="3341"/>
                  </a:lnTo>
                  <a:lnTo>
                    <a:pt x="29817" y="3283"/>
                  </a:lnTo>
                  <a:lnTo>
                    <a:pt x="29798" y="3226"/>
                  </a:lnTo>
                  <a:lnTo>
                    <a:pt x="29759" y="3168"/>
                  </a:lnTo>
                  <a:lnTo>
                    <a:pt x="29701" y="3129"/>
                  </a:lnTo>
                  <a:lnTo>
                    <a:pt x="29624" y="3110"/>
                  </a:lnTo>
                  <a:lnTo>
                    <a:pt x="29566" y="3110"/>
                  </a:lnTo>
                  <a:lnTo>
                    <a:pt x="29354" y="3206"/>
                  </a:lnTo>
                  <a:lnTo>
                    <a:pt x="29122" y="3283"/>
                  </a:lnTo>
                  <a:lnTo>
                    <a:pt x="28890" y="3361"/>
                  </a:lnTo>
                  <a:lnTo>
                    <a:pt x="28659" y="3399"/>
                  </a:lnTo>
                  <a:lnTo>
                    <a:pt x="28427" y="3399"/>
                  </a:lnTo>
                  <a:lnTo>
                    <a:pt x="28195" y="3380"/>
                  </a:lnTo>
                  <a:lnTo>
                    <a:pt x="27983" y="3341"/>
                  </a:lnTo>
                  <a:lnTo>
                    <a:pt x="27751" y="3283"/>
                  </a:lnTo>
                  <a:lnTo>
                    <a:pt x="27403" y="3206"/>
                  </a:lnTo>
                  <a:lnTo>
                    <a:pt x="27056" y="3168"/>
                  </a:lnTo>
                  <a:lnTo>
                    <a:pt x="26689" y="3148"/>
                  </a:lnTo>
                  <a:lnTo>
                    <a:pt x="26341" y="3148"/>
                  </a:lnTo>
                  <a:lnTo>
                    <a:pt x="25549" y="3168"/>
                  </a:lnTo>
                  <a:lnTo>
                    <a:pt x="24777" y="3187"/>
                  </a:lnTo>
                  <a:lnTo>
                    <a:pt x="24584" y="3187"/>
                  </a:lnTo>
                  <a:lnTo>
                    <a:pt x="24391" y="3168"/>
                  </a:lnTo>
                  <a:lnTo>
                    <a:pt x="24217" y="3129"/>
                  </a:lnTo>
                  <a:lnTo>
                    <a:pt x="24024" y="3071"/>
                  </a:lnTo>
                  <a:lnTo>
                    <a:pt x="23638" y="2936"/>
                  </a:lnTo>
                  <a:lnTo>
                    <a:pt x="23251" y="2801"/>
                  </a:lnTo>
                  <a:lnTo>
                    <a:pt x="22884" y="2646"/>
                  </a:lnTo>
                  <a:lnTo>
                    <a:pt x="22498" y="2511"/>
                  </a:lnTo>
                  <a:lnTo>
                    <a:pt x="22131" y="2395"/>
                  </a:lnTo>
                  <a:lnTo>
                    <a:pt x="21764" y="2299"/>
                  </a:lnTo>
                  <a:lnTo>
                    <a:pt x="21397" y="2221"/>
                  </a:lnTo>
                  <a:lnTo>
                    <a:pt x="21031" y="2183"/>
                  </a:lnTo>
                  <a:lnTo>
                    <a:pt x="20664" y="2163"/>
                  </a:lnTo>
                  <a:lnTo>
                    <a:pt x="20490" y="2163"/>
                  </a:lnTo>
                  <a:lnTo>
                    <a:pt x="20316" y="2183"/>
                  </a:lnTo>
                  <a:lnTo>
                    <a:pt x="19949" y="2221"/>
                  </a:lnTo>
                  <a:lnTo>
                    <a:pt x="19775" y="2221"/>
                  </a:lnTo>
                  <a:lnTo>
                    <a:pt x="19582" y="2202"/>
                  </a:lnTo>
                  <a:lnTo>
                    <a:pt x="19177" y="2125"/>
                  </a:lnTo>
                  <a:lnTo>
                    <a:pt x="18771" y="2028"/>
                  </a:lnTo>
                  <a:lnTo>
                    <a:pt x="18385" y="1912"/>
                  </a:lnTo>
                  <a:lnTo>
                    <a:pt x="17979" y="1835"/>
                  </a:lnTo>
                  <a:lnTo>
                    <a:pt x="17554" y="1796"/>
                  </a:lnTo>
                  <a:lnTo>
                    <a:pt x="17149" y="1777"/>
                  </a:lnTo>
                  <a:lnTo>
                    <a:pt x="16743" y="1796"/>
                  </a:lnTo>
                  <a:lnTo>
                    <a:pt x="16319" y="1796"/>
                  </a:lnTo>
                  <a:lnTo>
                    <a:pt x="16106" y="1816"/>
                  </a:lnTo>
                  <a:lnTo>
                    <a:pt x="15874" y="1796"/>
                  </a:lnTo>
                  <a:lnTo>
                    <a:pt x="15430" y="1758"/>
                  </a:lnTo>
                  <a:lnTo>
                    <a:pt x="14542" y="1642"/>
                  </a:lnTo>
                  <a:lnTo>
                    <a:pt x="13905" y="1565"/>
                  </a:lnTo>
                  <a:lnTo>
                    <a:pt x="13267" y="1507"/>
                  </a:lnTo>
                  <a:lnTo>
                    <a:pt x="12630" y="1487"/>
                  </a:lnTo>
                  <a:lnTo>
                    <a:pt x="11993" y="1468"/>
                  </a:lnTo>
                  <a:lnTo>
                    <a:pt x="11182" y="1468"/>
                  </a:lnTo>
                  <a:lnTo>
                    <a:pt x="10351" y="1449"/>
                  </a:lnTo>
                  <a:lnTo>
                    <a:pt x="9946" y="1410"/>
                  </a:lnTo>
                  <a:lnTo>
                    <a:pt x="9540" y="1372"/>
                  </a:lnTo>
                  <a:lnTo>
                    <a:pt x="9135" y="1314"/>
                  </a:lnTo>
                  <a:lnTo>
                    <a:pt x="8729" y="1236"/>
                  </a:lnTo>
                  <a:lnTo>
                    <a:pt x="7918" y="1063"/>
                  </a:lnTo>
                  <a:lnTo>
                    <a:pt x="7126" y="908"/>
                  </a:lnTo>
                  <a:lnTo>
                    <a:pt x="6856" y="870"/>
                  </a:lnTo>
                  <a:lnTo>
                    <a:pt x="6586" y="831"/>
                  </a:lnTo>
                  <a:lnTo>
                    <a:pt x="6045" y="812"/>
                  </a:lnTo>
                  <a:lnTo>
                    <a:pt x="5543" y="792"/>
                  </a:lnTo>
                  <a:lnTo>
                    <a:pt x="5292" y="773"/>
                  </a:lnTo>
                  <a:lnTo>
                    <a:pt x="5041" y="754"/>
                  </a:lnTo>
                  <a:lnTo>
                    <a:pt x="4191" y="618"/>
                  </a:lnTo>
                  <a:lnTo>
                    <a:pt x="3727" y="541"/>
                  </a:lnTo>
                  <a:lnTo>
                    <a:pt x="3496" y="483"/>
                  </a:lnTo>
                  <a:lnTo>
                    <a:pt x="3399" y="445"/>
                  </a:lnTo>
                  <a:lnTo>
                    <a:pt x="3322" y="387"/>
                  </a:lnTo>
                  <a:lnTo>
                    <a:pt x="3187" y="309"/>
                  </a:lnTo>
                  <a:lnTo>
                    <a:pt x="3052" y="252"/>
                  </a:lnTo>
                  <a:lnTo>
                    <a:pt x="2916" y="194"/>
                  </a:lnTo>
                  <a:lnTo>
                    <a:pt x="2743" y="155"/>
                  </a:lnTo>
                  <a:lnTo>
                    <a:pt x="2337" y="116"/>
                  </a:lnTo>
                  <a:lnTo>
                    <a:pt x="966" y="116"/>
                  </a:lnTo>
                  <a:lnTo>
                    <a:pt x="618" y="136"/>
                  </a:lnTo>
                  <a:lnTo>
                    <a:pt x="425" y="116"/>
                  </a:lnTo>
                  <a:lnTo>
                    <a:pt x="348" y="97"/>
                  </a:lnTo>
                  <a:lnTo>
                    <a:pt x="290" y="58"/>
                  </a:lnTo>
                  <a:lnTo>
                    <a:pt x="213" y="2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60"/>
            <p:cNvSpPr/>
            <p:nvPr/>
          </p:nvSpPr>
          <p:spPr>
            <a:xfrm>
              <a:off x="1820756" y="3995425"/>
              <a:ext cx="419075" cy="51200"/>
            </a:xfrm>
            <a:custGeom>
              <a:avLst/>
              <a:gdLst/>
              <a:ahLst/>
              <a:cxnLst/>
              <a:rect l="l" t="t" r="r" b="b"/>
              <a:pathLst>
                <a:path w="16763" h="2048" extrusionOk="0">
                  <a:moveTo>
                    <a:pt x="1391" y="1"/>
                  </a:moveTo>
                  <a:lnTo>
                    <a:pt x="1217" y="20"/>
                  </a:lnTo>
                  <a:lnTo>
                    <a:pt x="1043" y="39"/>
                  </a:lnTo>
                  <a:lnTo>
                    <a:pt x="695" y="136"/>
                  </a:lnTo>
                  <a:lnTo>
                    <a:pt x="386" y="252"/>
                  </a:lnTo>
                  <a:lnTo>
                    <a:pt x="58" y="406"/>
                  </a:lnTo>
                  <a:lnTo>
                    <a:pt x="0" y="445"/>
                  </a:lnTo>
                  <a:lnTo>
                    <a:pt x="0" y="503"/>
                  </a:lnTo>
                  <a:lnTo>
                    <a:pt x="0" y="561"/>
                  </a:lnTo>
                  <a:lnTo>
                    <a:pt x="39" y="618"/>
                  </a:lnTo>
                  <a:lnTo>
                    <a:pt x="97" y="676"/>
                  </a:lnTo>
                  <a:lnTo>
                    <a:pt x="155" y="715"/>
                  </a:lnTo>
                  <a:lnTo>
                    <a:pt x="232" y="715"/>
                  </a:lnTo>
                  <a:lnTo>
                    <a:pt x="290" y="696"/>
                  </a:lnTo>
                  <a:lnTo>
                    <a:pt x="618" y="561"/>
                  </a:lnTo>
                  <a:lnTo>
                    <a:pt x="966" y="425"/>
                  </a:lnTo>
                  <a:lnTo>
                    <a:pt x="1140" y="367"/>
                  </a:lnTo>
                  <a:lnTo>
                    <a:pt x="1333" y="348"/>
                  </a:lnTo>
                  <a:lnTo>
                    <a:pt x="1507" y="329"/>
                  </a:lnTo>
                  <a:lnTo>
                    <a:pt x="1661" y="367"/>
                  </a:lnTo>
                  <a:lnTo>
                    <a:pt x="1796" y="406"/>
                  </a:lnTo>
                  <a:lnTo>
                    <a:pt x="1912" y="464"/>
                  </a:lnTo>
                  <a:lnTo>
                    <a:pt x="2125" y="599"/>
                  </a:lnTo>
                  <a:lnTo>
                    <a:pt x="2433" y="734"/>
                  </a:lnTo>
                  <a:lnTo>
                    <a:pt x="2588" y="792"/>
                  </a:lnTo>
                  <a:lnTo>
                    <a:pt x="2742" y="850"/>
                  </a:lnTo>
                  <a:lnTo>
                    <a:pt x="2878" y="889"/>
                  </a:lnTo>
                  <a:lnTo>
                    <a:pt x="3283" y="889"/>
                  </a:lnTo>
                  <a:lnTo>
                    <a:pt x="3573" y="870"/>
                  </a:lnTo>
                  <a:lnTo>
                    <a:pt x="3708" y="889"/>
                  </a:lnTo>
                  <a:lnTo>
                    <a:pt x="3843" y="908"/>
                  </a:lnTo>
                  <a:lnTo>
                    <a:pt x="3998" y="985"/>
                  </a:lnTo>
                  <a:lnTo>
                    <a:pt x="4114" y="1063"/>
                  </a:lnTo>
                  <a:lnTo>
                    <a:pt x="4249" y="1159"/>
                  </a:lnTo>
                  <a:lnTo>
                    <a:pt x="4384" y="1236"/>
                  </a:lnTo>
                  <a:lnTo>
                    <a:pt x="4461" y="1275"/>
                  </a:lnTo>
                  <a:lnTo>
                    <a:pt x="4712" y="1275"/>
                  </a:lnTo>
                  <a:lnTo>
                    <a:pt x="5041" y="1198"/>
                  </a:lnTo>
                  <a:lnTo>
                    <a:pt x="5697" y="1121"/>
                  </a:lnTo>
                  <a:lnTo>
                    <a:pt x="6334" y="1082"/>
                  </a:lnTo>
                  <a:lnTo>
                    <a:pt x="6991" y="1063"/>
                  </a:lnTo>
                  <a:lnTo>
                    <a:pt x="7628" y="1082"/>
                  </a:lnTo>
                  <a:lnTo>
                    <a:pt x="8130" y="1121"/>
                  </a:lnTo>
                  <a:lnTo>
                    <a:pt x="8362" y="1140"/>
                  </a:lnTo>
                  <a:lnTo>
                    <a:pt x="8613" y="1198"/>
                  </a:lnTo>
                  <a:lnTo>
                    <a:pt x="8864" y="1256"/>
                  </a:lnTo>
                  <a:lnTo>
                    <a:pt x="9115" y="1352"/>
                  </a:lnTo>
                  <a:lnTo>
                    <a:pt x="9366" y="1449"/>
                  </a:lnTo>
                  <a:lnTo>
                    <a:pt x="9617" y="1526"/>
                  </a:lnTo>
                  <a:lnTo>
                    <a:pt x="9888" y="1545"/>
                  </a:lnTo>
                  <a:lnTo>
                    <a:pt x="10139" y="1545"/>
                  </a:lnTo>
                  <a:lnTo>
                    <a:pt x="10390" y="1526"/>
                  </a:lnTo>
                  <a:lnTo>
                    <a:pt x="10660" y="1545"/>
                  </a:lnTo>
                  <a:lnTo>
                    <a:pt x="11046" y="1584"/>
                  </a:lnTo>
                  <a:lnTo>
                    <a:pt x="11452" y="1642"/>
                  </a:lnTo>
                  <a:lnTo>
                    <a:pt x="11858" y="1739"/>
                  </a:lnTo>
                  <a:lnTo>
                    <a:pt x="12051" y="1796"/>
                  </a:lnTo>
                  <a:lnTo>
                    <a:pt x="12244" y="1854"/>
                  </a:lnTo>
                  <a:lnTo>
                    <a:pt x="12302" y="1874"/>
                  </a:lnTo>
                  <a:lnTo>
                    <a:pt x="12340" y="1874"/>
                  </a:lnTo>
                  <a:lnTo>
                    <a:pt x="12398" y="1854"/>
                  </a:lnTo>
                  <a:lnTo>
                    <a:pt x="12437" y="1835"/>
                  </a:lnTo>
                  <a:lnTo>
                    <a:pt x="12553" y="1681"/>
                  </a:lnTo>
                  <a:lnTo>
                    <a:pt x="12688" y="1565"/>
                  </a:lnTo>
                  <a:lnTo>
                    <a:pt x="12823" y="1449"/>
                  </a:lnTo>
                  <a:lnTo>
                    <a:pt x="12997" y="1372"/>
                  </a:lnTo>
                  <a:lnTo>
                    <a:pt x="13171" y="1352"/>
                  </a:lnTo>
                  <a:lnTo>
                    <a:pt x="13344" y="1352"/>
                  </a:lnTo>
                  <a:lnTo>
                    <a:pt x="13692" y="1372"/>
                  </a:lnTo>
                  <a:lnTo>
                    <a:pt x="13866" y="1372"/>
                  </a:lnTo>
                  <a:lnTo>
                    <a:pt x="14020" y="1352"/>
                  </a:lnTo>
                  <a:lnTo>
                    <a:pt x="14194" y="1333"/>
                  </a:lnTo>
                  <a:lnTo>
                    <a:pt x="14349" y="1275"/>
                  </a:lnTo>
                  <a:lnTo>
                    <a:pt x="14484" y="1217"/>
                  </a:lnTo>
                  <a:lnTo>
                    <a:pt x="14600" y="1121"/>
                  </a:lnTo>
                  <a:lnTo>
                    <a:pt x="14812" y="947"/>
                  </a:lnTo>
                  <a:lnTo>
                    <a:pt x="14967" y="831"/>
                  </a:lnTo>
                  <a:lnTo>
                    <a:pt x="15044" y="792"/>
                  </a:lnTo>
                  <a:lnTo>
                    <a:pt x="15102" y="773"/>
                  </a:lnTo>
                  <a:lnTo>
                    <a:pt x="15256" y="773"/>
                  </a:lnTo>
                  <a:lnTo>
                    <a:pt x="15449" y="812"/>
                  </a:lnTo>
                  <a:lnTo>
                    <a:pt x="15585" y="870"/>
                  </a:lnTo>
                  <a:lnTo>
                    <a:pt x="15700" y="947"/>
                  </a:lnTo>
                  <a:lnTo>
                    <a:pt x="15797" y="1043"/>
                  </a:lnTo>
                  <a:lnTo>
                    <a:pt x="15874" y="1179"/>
                  </a:lnTo>
                  <a:lnTo>
                    <a:pt x="16164" y="1642"/>
                  </a:lnTo>
                  <a:lnTo>
                    <a:pt x="16241" y="1739"/>
                  </a:lnTo>
                  <a:lnTo>
                    <a:pt x="16318" y="1835"/>
                  </a:lnTo>
                  <a:lnTo>
                    <a:pt x="16512" y="1990"/>
                  </a:lnTo>
                  <a:lnTo>
                    <a:pt x="16570" y="2028"/>
                  </a:lnTo>
                  <a:lnTo>
                    <a:pt x="16627" y="2048"/>
                  </a:lnTo>
                  <a:lnTo>
                    <a:pt x="16685" y="2028"/>
                  </a:lnTo>
                  <a:lnTo>
                    <a:pt x="16724" y="1990"/>
                  </a:lnTo>
                  <a:lnTo>
                    <a:pt x="16763" y="1951"/>
                  </a:lnTo>
                  <a:lnTo>
                    <a:pt x="16763" y="1874"/>
                  </a:lnTo>
                  <a:lnTo>
                    <a:pt x="16743" y="1816"/>
                  </a:lnTo>
                  <a:lnTo>
                    <a:pt x="16705" y="1739"/>
                  </a:lnTo>
                  <a:lnTo>
                    <a:pt x="16512" y="1565"/>
                  </a:lnTo>
                  <a:lnTo>
                    <a:pt x="16434" y="1468"/>
                  </a:lnTo>
                  <a:lnTo>
                    <a:pt x="16357" y="1352"/>
                  </a:lnTo>
                  <a:lnTo>
                    <a:pt x="16183" y="1043"/>
                  </a:lnTo>
                  <a:lnTo>
                    <a:pt x="16106" y="889"/>
                  </a:lnTo>
                  <a:lnTo>
                    <a:pt x="15990" y="754"/>
                  </a:lnTo>
                  <a:lnTo>
                    <a:pt x="15874" y="657"/>
                  </a:lnTo>
                  <a:lnTo>
                    <a:pt x="15739" y="580"/>
                  </a:lnTo>
                  <a:lnTo>
                    <a:pt x="15604" y="503"/>
                  </a:lnTo>
                  <a:lnTo>
                    <a:pt x="15430" y="445"/>
                  </a:lnTo>
                  <a:lnTo>
                    <a:pt x="15276" y="406"/>
                  </a:lnTo>
                  <a:lnTo>
                    <a:pt x="15121" y="406"/>
                  </a:lnTo>
                  <a:lnTo>
                    <a:pt x="14967" y="425"/>
                  </a:lnTo>
                  <a:lnTo>
                    <a:pt x="14812" y="483"/>
                  </a:lnTo>
                  <a:lnTo>
                    <a:pt x="14658" y="580"/>
                  </a:lnTo>
                  <a:lnTo>
                    <a:pt x="14522" y="696"/>
                  </a:lnTo>
                  <a:lnTo>
                    <a:pt x="14387" y="812"/>
                  </a:lnTo>
                  <a:lnTo>
                    <a:pt x="14233" y="927"/>
                  </a:lnTo>
                  <a:lnTo>
                    <a:pt x="14136" y="966"/>
                  </a:lnTo>
                  <a:lnTo>
                    <a:pt x="14020" y="985"/>
                  </a:lnTo>
                  <a:lnTo>
                    <a:pt x="13827" y="1024"/>
                  </a:lnTo>
                  <a:lnTo>
                    <a:pt x="13402" y="1024"/>
                  </a:lnTo>
                  <a:lnTo>
                    <a:pt x="13209" y="1005"/>
                  </a:lnTo>
                  <a:lnTo>
                    <a:pt x="13036" y="1024"/>
                  </a:lnTo>
                  <a:lnTo>
                    <a:pt x="12862" y="1063"/>
                  </a:lnTo>
                  <a:lnTo>
                    <a:pt x="12688" y="1121"/>
                  </a:lnTo>
                  <a:lnTo>
                    <a:pt x="12533" y="1198"/>
                  </a:lnTo>
                  <a:lnTo>
                    <a:pt x="12398" y="1294"/>
                  </a:lnTo>
                  <a:lnTo>
                    <a:pt x="12263" y="1430"/>
                  </a:lnTo>
                  <a:lnTo>
                    <a:pt x="12209" y="1502"/>
                  </a:lnTo>
                  <a:lnTo>
                    <a:pt x="12089" y="1468"/>
                  </a:lnTo>
                  <a:lnTo>
                    <a:pt x="11819" y="1391"/>
                  </a:lnTo>
                  <a:lnTo>
                    <a:pt x="11259" y="1294"/>
                  </a:lnTo>
                  <a:lnTo>
                    <a:pt x="10718" y="1198"/>
                  </a:lnTo>
                  <a:lnTo>
                    <a:pt x="10448" y="1179"/>
                  </a:lnTo>
                  <a:lnTo>
                    <a:pt x="10177" y="1159"/>
                  </a:lnTo>
                  <a:lnTo>
                    <a:pt x="10004" y="1179"/>
                  </a:lnTo>
                  <a:lnTo>
                    <a:pt x="9849" y="1198"/>
                  </a:lnTo>
                  <a:lnTo>
                    <a:pt x="9733" y="1198"/>
                  </a:lnTo>
                  <a:lnTo>
                    <a:pt x="9617" y="1179"/>
                  </a:lnTo>
                  <a:lnTo>
                    <a:pt x="9386" y="1121"/>
                  </a:lnTo>
                  <a:lnTo>
                    <a:pt x="8980" y="966"/>
                  </a:lnTo>
                  <a:lnTo>
                    <a:pt x="8768" y="889"/>
                  </a:lnTo>
                  <a:lnTo>
                    <a:pt x="8555" y="850"/>
                  </a:lnTo>
                  <a:lnTo>
                    <a:pt x="8092" y="773"/>
                  </a:lnTo>
                  <a:lnTo>
                    <a:pt x="7590" y="734"/>
                  </a:lnTo>
                  <a:lnTo>
                    <a:pt x="6624" y="734"/>
                  </a:lnTo>
                  <a:lnTo>
                    <a:pt x="6064" y="754"/>
                  </a:lnTo>
                  <a:lnTo>
                    <a:pt x="5504" y="792"/>
                  </a:lnTo>
                  <a:lnTo>
                    <a:pt x="4944" y="870"/>
                  </a:lnTo>
                  <a:lnTo>
                    <a:pt x="4489" y="932"/>
                  </a:lnTo>
                  <a:lnTo>
                    <a:pt x="4307" y="792"/>
                  </a:lnTo>
                  <a:lnTo>
                    <a:pt x="4172" y="715"/>
                  </a:lnTo>
                  <a:lnTo>
                    <a:pt x="4017" y="638"/>
                  </a:lnTo>
                  <a:lnTo>
                    <a:pt x="3882" y="580"/>
                  </a:lnTo>
                  <a:lnTo>
                    <a:pt x="3727" y="541"/>
                  </a:lnTo>
                  <a:lnTo>
                    <a:pt x="3573" y="522"/>
                  </a:lnTo>
                  <a:lnTo>
                    <a:pt x="3399" y="522"/>
                  </a:lnTo>
                  <a:lnTo>
                    <a:pt x="3148" y="541"/>
                  </a:lnTo>
                  <a:lnTo>
                    <a:pt x="3013" y="561"/>
                  </a:lnTo>
                  <a:lnTo>
                    <a:pt x="2878" y="541"/>
                  </a:lnTo>
                  <a:lnTo>
                    <a:pt x="2742" y="522"/>
                  </a:lnTo>
                  <a:lnTo>
                    <a:pt x="2627" y="464"/>
                  </a:lnTo>
                  <a:lnTo>
                    <a:pt x="2376" y="348"/>
                  </a:lnTo>
                  <a:lnTo>
                    <a:pt x="2125" y="232"/>
                  </a:lnTo>
                  <a:lnTo>
                    <a:pt x="1893" y="116"/>
                  </a:lnTo>
                  <a:lnTo>
                    <a:pt x="1777" y="58"/>
                  </a:lnTo>
                  <a:lnTo>
                    <a:pt x="1661" y="20"/>
                  </a:lnTo>
                  <a:lnTo>
                    <a:pt x="15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60"/>
            <p:cNvSpPr/>
            <p:nvPr/>
          </p:nvSpPr>
          <p:spPr>
            <a:xfrm>
              <a:off x="2094006" y="4033575"/>
              <a:ext cx="38650" cy="23675"/>
            </a:xfrm>
            <a:custGeom>
              <a:avLst/>
              <a:gdLst/>
              <a:ahLst/>
              <a:cxnLst/>
              <a:rect l="l" t="t" r="r" b="b"/>
              <a:pathLst>
                <a:path w="1546" h="947" extrusionOk="0">
                  <a:moveTo>
                    <a:pt x="1314" y="0"/>
                  </a:moveTo>
                  <a:lnTo>
                    <a:pt x="1256" y="39"/>
                  </a:lnTo>
                  <a:lnTo>
                    <a:pt x="1217" y="77"/>
                  </a:lnTo>
                  <a:lnTo>
                    <a:pt x="1179" y="135"/>
                  </a:lnTo>
                  <a:lnTo>
                    <a:pt x="1140" y="174"/>
                  </a:lnTo>
                  <a:lnTo>
                    <a:pt x="1082" y="251"/>
                  </a:lnTo>
                  <a:lnTo>
                    <a:pt x="966" y="367"/>
                  </a:lnTo>
                  <a:lnTo>
                    <a:pt x="966" y="386"/>
                  </a:lnTo>
                  <a:lnTo>
                    <a:pt x="928" y="406"/>
                  </a:lnTo>
                  <a:lnTo>
                    <a:pt x="870" y="444"/>
                  </a:lnTo>
                  <a:lnTo>
                    <a:pt x="734" y="541"/>
                  </a:lnTo>
                  <a:lnTo>
                    <a:pt x="696" y="541"/>
                  </a:lnTo>
                  <a:lnTo>
                    <a:pt x="619" y="579"/>
                  </a:lnTo>
                  <a:lnTo>
                    <a:pt x="522" y="579"/>
                  </a:lnTo>
                  <a:lnTo>
                    <a:pt x="503" y="599"/>
                  </a:lnTo>
                  <a:lnTo>
                    <a:pt x="329" y="599"/>
                  </a:lnTo>
                  <a:lnTo>
                    <a:pt x="252" y="579"/>
                  </a:lnTo>
                  <a:lnTo>
                    <a:pt x="136" y="579"/>
                  </a:lnTo>
                  <a:lnTo>
                    <a:pt x="58" y="599"/>
                  </a:lnTo>
                  <a:lnTo>
                    <a:pt x="20" y="637"/>
                  </a:lnTo>
                  <a:lnTo>
                    <a:pt x="1" y="695"/>
                  </a:lnTo>
                  <a:lnTo>
                    <a:pt x="1" y="753"/>
                  </a:lnTo>
                  <a:lnTo>
                    <a:pt x="20" y="831"/>
                  </a:lnTo>
                  <a:lnTo>
                    <a:pt x="78" y="869"/>
                  </a:lnTo>
                  <a:lnTo>
                    <a:pt x="136" y="908"/>
                  </a:lnTo>
                  <a:lnTo>
                    <a:pt x="213" y="927"/>
                  </a:lnTo>
                  <a:lnTo>
                    <a:pt x="310" y="927"/>
                  </a:lnTo>
                  <a:lnTo>
                    <a:pt x="425" y="946"/>
                  </a:lnTo>
                  <a:lnTo>
                    <a:pt x="599" y="927"/>
                  </a:lnTo>
                  <a:lnTo>
                    <a:pt x="792" y="888"/>
                  </a:lnTo>
                  <a:lnTo>
                    <a:pt x="985" y="831"/>
                  </a:lnTo>
                  <a:lnTo>
                    <a:pt x="1140" y="715"/>
                  </a:lnTo>
                  <a:lnTo>
                    <a:pt x="1294" y="599"/>
                  </a:lnTo>
                  <a:lnTo>
                    <a:pt x="1410" y="444"/>
                  </a:lnTo>
                  <a:lnTo>
                    <a:pt x="1507" y="348"/>
                  </a:lnTo>
                  <a:lnTo>
                    <a:pt x="1526" y="290"/>
                  </a:lnTo>
                  <a:lnTo>
                    <a:pt x="1545" y="232"/>
                  </a:lnTo>
                  <a:lnTo>
                    <a:pt x="1545" y="155"/>
                  </a:lnTo>
                  <a:lnTo>
                    <a:pt x="1507" y="97"/>
                  </a:lnTo>
                  <a:lnTo>
                    <a:pt x="1449" y="39"/>
                  </a:lnTo>
                  <a:lnTo>
                    <a:pt x="1372" y="19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60"/>
            <p:cNvSpPr/>
            <p:nvPr/>
          </p:nvSpPr>
          <p:spPr>
            <a:xfrm>
              <a:off x="1927931" y="4018600"/>
              <a:ext cx="33825" cy="19825"/>
            </a:xfrm>
            <a:custGeom>
              <a:avLst/>
              <a:gdLst/>
              <a:ahLst/>
              <a:cxnLst/>
              <a:rect l="l" t="t" r="r" b="b"/>
              <a:pathLst>
                <a:path w="1353" h="793" extrusionOk="0">
                  <a:moveTo>
                    <a:pt x="174" y="0"/>
                  </a:moveTo>
                  <a:lnTo>
                    <a:pt x="97" y="20"/>
                  </a:lnTo>
                  <a:lnTo>
                    <a:pt x="39" y="39"/>
                  </a:lnTo>
                  <a:lnTo>
                    <a:pt x="0" y="97"/>
                  </a:lnTo>
                  <a:lnTo>
                    <a:pt x="0" y="174"/>
                  </a:lnTo>
                  <a:lnTo>
                    <a:pt x="20" y="232"/>
                  </a:lnTo>
                  <a:lnTo>
                    <a:pt x="58" y="290"/>
                  </a:lnTo>
                  <a:lnTo>
                    <a:pt x="116" y="329"/>
                  </a:lnTo>
                  <a:lnTo>
                    <a:pt x="367" y="464"/>
                  </a:lnTo>
                  <a:lnTo>
                    <a:pt x="599" y="561"/>
                  </a:lnTo>
                  <a:lnTo>
                    <a:pt x="1120" y="773"/>
                  </a:lnTo>
                  <a:lnTo>
                    <a:pt x="1178" y="792"/>
                  </a:lnTo>
                  <a:lnTo>
                    <a:pt x="1236" y="792"/>
                  </a:lnTo>
                  <a:lnTo>
                    <a:pt x="1294" y="754"/>
                  </a:lnTo>
                  <a:lnTo>
                    <a:pt x="1333" y="696"/>
                  </a:lnTo>
                  <a:lnTo>
                    <a:pt x="1352" y="638"/>
                  </a:lnTo>
                  <a:lnTo>
                    <a:pt x="1333" y="561"/>
                  </a:lnTo>
                  <a:lnTo>
                    <a:pt x="1275" y="503"/>
                  </a:lnTo>
                  <a:lnTo>
                    <a:pt x="1217" y="464"/>
                  </a:lnTo>
                  <a:lnTo>
                    <a:pt x="715" y="271"/>
                  </a:lnTo>
                  <a:lnTo>
                    <a:pt x="464" y="155"/>
                  </a:lnTo>
                  <a:lnTo>
                    <a:pt x="232" y="20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60"/>
            <p:cNvSpPr/>
            <p:nvPr/>
          </p:nvSpPr>
          <p:spPr>
            <a:xfrm>
              <a:off x="2211806" y="3831750"/>
              <a:ext cx="67125" cy="32375"/>
            </a:xfrm>
            <a:custGeom>
              <a:avLst/>
              <a:gdLst/>
              <a:ahLst/>
              <a:cxnLst/>
              <a:rect l="l" t="t" r="r" b="b"/>
              <a:pathLst>
                <a:path w="2685" h="1295" extrusionOk="0">
                  <a:moveTo>
                    <a:pt x="2414" y="1"/>
                  </a:moveTo>
                  <a:lnTo>
                    <a:pt x="2376" y="20"/>
                  </a:lnTo>
                  <a:lnTo>
                    <a:pt x="2337" y="78"/>
                  </a:lnTo>
                  <a:lnTo>
                    <a:pt x="2058" y="934"/>
                  </a:lnTo>
                  <a:lnTo>
                    <a:pt x="1854" y="909"/>
                  </a:lnTo>
                  <a:lnTo>
                    <a:pt x="1545" y="870"/>
                  </a:lnTo>
                  <a:lnTo>
                    <a:pt x="194" y="677"/>
                  </a:lnTo>
                  <a:lnTo>
                    <a:pt x="97" y="677"/>
                  </a:lnTo>
                  <a:lnTo>
                    <a:pt x="58" y="696"/>
                  </a:lnTo>
                  <a:lnTo>
                    <a:pt x="20" y="754"/>
                  </a:lnTo>
                  <a:lnTo>
                    <a:pt x="1" y="812"/>
                  </a:lnTo>
                  <a:lnTo>
                    <a:pt x="20" y="870"/>
                  </a:lnTo>
                  <a:lnTo>
                    <a:pt x="39" y="928"/>
                  </a:lnTo>
                  <a:lnTo>
                    <a:pt x="97" y="986"/>
                  </a:lnTo>
                  <a:lnTo>
                    <a:pt x="174" y="1005"/>
                  </a:lnTo>
                  <a:lnTo>
                    <a:pt x="1545" y="1218"/>
                  </a:lnTo>
                  <a:lnTo>
                    <a:pt x="1893" y="1256"/>
                  </a:lnTo>
                  <a:lnTo>
                    <a:pt x="2067" y="1275"/>
                  </a:lnTo>
                  <a:lnTo>
                    <a:pt x="2241" y="1295"/>
                  </a:lnTo>
                  <a:lnTo>
                    <a:pt x="2279" y="1275"/>
                  </a:lnTo>
                  <a:lnTo>
                    <a:pt x="2318" y="1256"/>
                  </a:lnTo>
                  <a:lnTo>
                    <a:pt x="2357" y="1237"/>
                  </a:lnTo>
                  <a:lnTo>
                    <a:pt x="2376" y="1198"/>
                  </a:lnTo>
                  <a:lnTo>
                    <a:pt x="2685" y="252"/>
                  </a:lnTo>
                  <a:lnTo>
                    <a:pt x="2685" y="175"/>
                  </a:lnTo>
                  <a:lnTo>
                    <a:pt x="2666" y="117"/>
                  </a:lnTo>
                  <a:lnTo>
                    <a:pt x="2608" y="59"/>
                  </a:lnTo>
                  <a:lnTo>
                    <a:pt x="2550" y="20"/>
                  </a:lnTo>
                  <a:lnTo>
                    <a:pt x="2492" y="1"/>
                  </a:lnTo>
                  <a:close/>
                </a:path>
              </a:pathLst>
            </a:custGeom>
            <a:solidFill>
              <a:srgbClr val="6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60"/>
            <p:cNvSpPr/>
            <p:nvPr/>
          </p:nvSpPr>
          <p:spPr>
            <a:xfrm>
              <a:off x="1539281" y="3768025"/>
              <a:ext cx="232250" cy="22250"/>
            </a:xfrm>
            <a:custGeom>
              <a:avLst/>
              <a:gdLst/>
              <a:ahLst/>
              <a:cxnLst/>
              <a:rect l="l" t="t" r="r" b="b"/>
              <a:pathLst>
                <a:path w="9290" h="890" extrusionOk="0">
                  <a:moveTo>
                    <a:pt x="136" y="1"/>
                  </a:moveTo>
                  <a:lnTo>
                    <a:pt x="59" y="20"/>
                  </a:lnTo>
                  <a:lnTo>
                    <a:pt x="20" y="59"/>
                  </a:lnTo>
                  <a:lnTo>
                    <a:pt x="1" y="117"/>
                  </a:lnTo>
                  <a:lnTo>
                    <a:pt x="1" y="175"/>
                  </a:lnTo>
                  <a:lnTo>
                    <a:pt x="39" y="252"/>
                  </a:lnTo>
                  <a:lnTo>
                    <a:pt x="78" y="290"/>
                  </a:lnTo>
                  <a:lnTo>
                    <a:pt x="136" y="348"/>
                  </a:lnTo>
                  <a:lnTo>
                    <a:pt x="213" y="348"/>
                  </a:lnTo>
                  <a:lnTo>
                    <a:pt x="2453" y="426"/>
                  </a:lnTo>
                  <a:lnTo>
                    <a:pt x="4693" y="541"/>
                  </a:lnTo>
                  <a:lnTo>
                    <a:pt x="6914" y="696"/>
                  </a:lnTo>
                  <a:lnTo>
                    <a:pt x="9154" y="889"/>
                  </a:lnTo>
                  <a:lnTo>
                    <a:pt x="9232" y="870"/>
                  </a:lnTo>
                  <a:lnTo>
                    <a:pt x="9270" y="850"/>
                  </a:lnTo>
                  <a:lnTo>
                    <a:pt x="9289" y="793"/>
                  </a:lnTo>
                  <a:lnTo>
                    <a:pt x="9270" y="735"/>
                  </a:lnTo>
                  <a:lnTo>
                    <a:pt x="9251" y="657"/>
                  </a:lnTo>
                  <a:lnTo>
                    <a:pt x="9212" y="599"/>
                  </a:lnTo>
                  <a:lnTo>
                    <a:pt x="9154" y="561"/>
                  </a:lnTo>
                  <a:lnTo>
                    <a:pt x="9077" y="541"/>
                  </a:lnTo>
                  <a:lnTo>
                    <a:pt x="6837" y="348"/>
                  </a:lnTo>
                  <a:lnTo>
                    <a:pt x="4616" y="194"/>
                  </a:lnTo>
                  <a:lnTo>
                    <a:pt x="2376" y="97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5" name="Google Shape;6065;p60"/>
          <p:cNvGrpSpPr/>
          <p:nvPr/>
        </p:nvGrpSpPr>
        <p:grpSpPr>
          <a:xfrm>
            <a:off x="4033206" y="3152717"/>
            <a:ext cx="1092075" cy="919275"/>
            <a:chOff x="4030931" y="3366450"/>
            <a:chExt cx="1092075" cy="919275"/>
          </a:xfrm>
        </p:grpSpPr>
        <p:sp>
          <p:nvSpPr>
            <p:cNvPr id="6066" name="Google Shape;6066;p60"/>
            <p:cNvSpPr/>
            <p:nvPr/>
          </p:nvSpPr>
          <p:spPr>
            <a:xfrm>
              <a:off x="4304181" y="3625725"/>
              <a:ext cx="392525" cy="410875"/>
            </a:xfrm>
            <a:custGeom>
              <a:avLst/>
              <a:gdLst/>
              <a:ahLst/>
              <a:cxnLst/>
              <a:rect l="l" t="t" r="r" b="b"/>
              <a:pathLst>
                <a:path w="15701" h="16435" extrusionOk="0">
                  <a:moveTo>
                    <a:pt x="7532" y="0"/>
                  </a:moveTo>
                  <a:lnTo>
                    <a:pt x="7378" y="39"/>
                  </a:lnTo>
                  <a:lnTo>
                    <a:pt x="7242" y="58"/>
                  </a:lnTo>
                  <a:lnTo>
                    <a:pt x="6489" y="232"/>
                  </a:lnTo>
                  <a:lnTo>
                    <a:pt x="5755" y="425"/>
                  </a:lnTo>
                  <a:lnTo>
                    <a:pt x="5871" y="1275"/>
                  </a:lnTo>
                  <a:lnTo>
                    <a:pt x="5891" y="1622"/>
                  </a:lnTo>
                  <a:lnTo>
                    <a:pt x="5910" y="1912"/>
                  </a:lnTo>
                  <a:lnTo>
                    <a:pt x="5910" y="1989"/>
                  </a:lnTo>
                  <a:lnTo>
                    <a:pt x="6238" y="1989"/>
                  </a:lnTo>
                  <a:lnTo>
                    <a:pt x="6547" y="1970"/>
                  </a:lnTo>
                  <a:lnTo>
                    <a:pt x="6856" y="1931"/>
                  </a:lnTo>
                  <a:lnTo>
                    <a:pt x="7146" y="1873"/>
                  </a:lnTo>
                  <a:lnTo>
                    <a:pt x="7339" y="1835"/>
                  </a:lnTo>
                  <a:lnTo>
                    <a:pt x="7667" y="1757"/>
                  </a:lnTo>
                  <a:lnTo>
                    <a:pt x="7629" y="985"/>
                  </a:lnTo>
                  <a:lnTo>
                    <a:pt x="7532" y="0"/>
                  </a:lnTo>
                  <a:close/>
                  <a:moveTo>
                    <a:pt x="15566" y="3051"/>
                  </a:moveTo>
                  <a:lnTo>
                    <a:pt x="14465" y="3264"/>
                  </a:lnTo>
                  <a:lnTo>
                    <a:pt x="13441" y="3515"/>
                  </a:lnTo>
                  <a:lnTo>
                    <a:pt x="13441" y="3862"/>
                  </a:lnTo>
                  <a:lnTo>
                    <a:pt x="13441" y="4191"/>
                  </a:lnTo>
                  <a:lnTo>
                    <a:pt x="13480" y="4500"/>
                  </a:lnTo>
                  <a:lnTo>
                    <a:pt x="13519" y="4751"/>
                  </a:lnTo>
                  <a:lnTo>
                    <a:pt x="13577" y="5021"/>
                  </a:lnTo>
                  <a:lnTo>
                    <a:pt x="14755" y="4867"/>
                  </a:lnTo>
                  <a:lnTo>
                    <a:pt x="15064" y="4809"/>
                  </a:lnTo>
                  <a:lnTo>
                    <a:pt x="15701" y="4674"/>
                  </a:lnTo>
                  <a:lnTo>
                    <a:pt x="15701" y="4268"/>
                  </a:lnTo>
                  <a:lnTo>
                    <a:pt x="15682" y="3862"/>
                  </a:lnTo>
                  <a:lnTo>
                    <a:pt x="15643" y="3457"/>
                  </a:lnTo>
                  <a:lnTo>
                    <a:pt x="15566" y="3051"/>
                  </a:lnTo>
                  <a:close/>
                  <a:moveTo>
                    <a:pt x="13036" y="11471"/>
                  </a:moveTo>
                  <a:lnTo>
                    <a:pt x="12920" y="11491"/>
                  </a:lnTo>
                  <a:lnTo>
                    <a:pt x="12766" y="11529"/>
                  </a:lnTo>
                  <a:lnTo>
                    <a:pt x="12418" y="11645"/>
                  </a:lnTo>
                  <a:lnTo>
                    <a:pt x="12167" y="11742"/>
                  </a:lnTo>
                  <a:lnTo>
                    <a:pt x="11877" y="11896"/>
                  </a:lnTo>
                  <a:lnTo>
                    <a:pt x="11530" y="12089"/>
                  </a:lnTo>
                  <a:lnTo>
                    <a:pt x="11105" y="12340"/>
                  </a:lnTo>
                  <a:lnTo>
                    <a:pt x="11221" y="12958"/>
                  </a:lnTo>
                  <a:lnTo>
                    <a:pt x="11414" y="13769"/>
                  </a:lnTo>
                  <a:lnTo>
                    <a:pt x="12418" y="13229"/>
                  </a:lnTo>
                  <a:lnTo>
                    <a:pt x="13364" y="12688"/>
                  </a:lnTo>
                  <a:lnTo>
                    <a:pt x="13036" y="11471"/>
                  </a:lnTo>
                  <a:close/>
                  <a:moveTo>
                    <a:pt x="368" y="14967"/>
                  </a:moveTo>
                  <a:lnTo>
                    <a:pt x="213" y="15527"/>
                  </a:lnTo>
                  <a:lnTo>
                    <a:pt x="1" y="16338"/>
                  </a:lnTo>
                  <a:lnTo>
                    <a:pt x="1101" y="16415"/>
                  </a:lnTo>
                  <a:lnTo>
                    <a:pt x="1546" y="16434"/>
                  </a:lnTo>
                  <a:lnTo>
                    <a:pt x="1932" y="16434"/>
                  </a:lnTo>
                  <a:lnTo>
                    <a:pt x="2202" y="16415"/>
                  </a:lnTo>
                  <a:lnTo>
                    <a:pt x="2279" y="15855"/>
                  </a:lnTo>
                  <a:lnTo>
                    <a:pt x="2434" y="15025"/>
                  </a:lnTo>
                  <a:lnTo>
                    <a:pt x="2434" y="15025"/>
                  </a:lnTo>
                  <a:lnTo>
                    <a:pt x="2125" y="15044"/>
                  </a:lnTo>
                  <a:lnTo>
                    <a:pt x="1681" y="15044"/>
                  </a:lnTo>
                  <a:lnTo>
                    <a:pt x="1101" y="15025"/>
                  </a:lnTo>
                  <a:lnTo>
                    <a:pt x="368" y="1496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60"/>
            <p:cNvSpPr/>
            <p:nvPr/>
          </p:nvSpPr>
          <p:spPr>
            <a:xfrm>
              <a:off x="4581781" y="3912500"/>
              <a:ext cx="56525" cy="57475"/>
            </a:xfrm>
            <a:custGeom>
              <a:avLst/>
              <a:gdLst/>
              <a:ahLst/>
              <a:cxnLst/>
              <a:rect l="l" t="t" r="r" b="b"/>
              <a:pathLst>
                <a:path w="2261" h="2299" fill="none" extrusionOk="0">
                  <a:moveTo>
                    <a:pt x="1932" y="0"/>
                  </a:moveTo>
                  <a:lnTo>
                    <a:pt x="1932" y="0"/>
                  </a:lnTo>
                  <a:lnTo>
                    <a:pt x="1816" y="20"/>
                  </a:lnTo>
                  <a:lnTo>
                    <a:pt x="1662" y="58"/>
                  </a:lnTo>
                  <a:lnTo>
                    <a:pt x="1314" y="174"/>
                  </a:lnTo>
                  <a:lnTo>
                    <a:pt x="1314" y="174"/>
                  </a:lnTo>
                  <a:lnTo>
                    <a:pt x="1063" y="271"/>
                  </a:lnTo>
                  <a:lnTo>
                    <a:pt x="773" y="425"/>
                  </a:lnTo>
                  <a:lnTo>
                    <a:pt x="426" y="618"/>
                  </a:lnTo>
                  <a:lnTo>
                    <a:pt x="1" y="869"/>
                  </a:lnTo>
                  <a:lnTo>
                    <a:pt x="1" y="869"/>
                  </a:lnTo>
                  <a:lnTo>
                    <a:pt x="117" y="1487"/>
                  </a:lnTo>
                  <a:lnTo>
                    <a:pt x="310" y="2298"/>
                  </a:lnTo>
                  <a:lnTo>
                    <a:pt x="310" y="2298"/>
                  </a:lnTo>
                  <a:lnTo>
                    <a:pt x="1314" y="1758"/>
                  </a:lnTo>
                  <a:lnTo>
                    <a:pt x="2260" y="1217"/>
                  </a:lnTo>
                  <a:lnTo>
                    <a:pt x="2260" y="1217"/>
                  </a:lnTo>
                  <a:lnTo>
                    <a:pt x="19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60"/>
            <p:cNvSpPr/>
            <p:nvPr/>
          </p:nvSpPr>
          <p:spPr>
            <a:xfrm>
              <a:off x="4640206" y="3702000"/>
              <a:ext cx="56500" cy="49275"/>
            </a:xfrm>
            <a:custGeom>
              <a:avLst/>
              <a:gdLst/>
              <a:ahLst/>
              <a:cxnLst/>
              <a:rect l="l" t="t" r="r" b="b"/>
              <a:pathLst>
                <a:path w="2260" h="1971" fill="none" extrusionOk="0">
                  <a:moveTo>
                    <a:pt x="1314" y="1816"/>
                  </a:moveTo>
                  <a:lnTo>
                    <a:pt x="1314" y="1816"/>
                  </a:lnTo>
                  <a:lnTo>
                    <a:pt x="1623" y="1758"/>
                  </a:lnTo>
                  <a:lnTo>
                    <a:pt x="2260" y="1623"/>
                  </a:lnTo>
                  <a:lnTo>
                    <a:pt x="2260" y="1623"/>
                  </a:lnTo>
                  <a:lnTo>
                    <a:pt x="2260" y="1217"/>
                  </a:lnTo>
                  <a:lnTo>
                    <a:pt x="2241" y="811"/>
                  </a:lnTo>
                  <a:lnTo>
                    <a:pt x="2202" y="406"/>
                  </a:lnTo>
                  <a:lnTo>
                    <a:pt x="2125" y="0"/>
                  </a:lnTo>
                  <a:lnTo>
                    <a:pt x="2125" y="0"/>
                  </a:lnTo>
                  <a:lnTo>
                    <a:pt x="1024" y="213"/>
                  </a:lnTo>
                  <a:lnTo>
                    <a:pt x="0" y="464"/>
                  </a:lnTo>
                  <a:lnTo>
                    <a:pt x="0" y="464"/>
                  </a:lnTo>
                  <a:lnTo>
                    <a:pt x="0" y="811"/>
                  </a:lnTo>
                  <a:lnTo>
                    <a:pt x="0" y="1140"/>
                  </a:lnTo>
                  <a:lnTo>
                    <a:pt x="39" y="1449"/>
                  </a:lnTo>
                  <a:lnTo>
                    <a:pt x="78" y="1700"/>
                  </a:lnTo>
                  <a:lnTo>
                    <a:pt x="78" y="1700"/>
                  </a:lnTo>
                  <a:lnTo>
                    <a:pt x="136" y="1970"/>
                  </a:lnTo>
                  <a:lnTo>
                    <a:pt x="1314" y="18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0"/>
            <p:cNvSpPr/>
            <p:nvPr/>
          </p:nvSpPr>
          <p:spPr>
            <a:xfrm>
              <a:off x="4304181" y="3999875"/>
              <a:ext cx="60850" cy="36725"/>
            </a:xfrm>
            <a:custGeom>
              <a:avLst/>
              <a:gdLst/>
              <a:ahLst/>
              <a:cxnLst/>
              <a:rect l="l" t="t" r="r" b="b"/>
              <a:pathLst>
                <a:path w="2434" h="1469" fill="none" extrusionOk="0">
                  <a:moveTo>
                    <a:pt x="2434" y="59"/>
                  </a:moveTo>
                  <a:lnTo>
                    <a:pt x="2434" y="59"/>
                  </a:lnTo>
                  <a:lnTo>
                    <a:pt x="2125" y="78"/>
                  </a:lnTo>
                  <a:lnTo>
                    <a:pt x="1681" y="78"/>
                  </a:lnTo>
                  <a:lnTo>
                    <a:pt x="1101" y="59"/>
                  </a:lnTo>
                  <a:lnTo>
                    <a:pt x="368" y="1"/>
                  </a:lnTo>
                  <a:lnTo>
                    <a:pt x="368" y="1"/>
                  </a:lnTo>
                  <a:lnTo>
                    <a:pt x="213" y="561"/>
                  </a:lnTo>
                  <a:lnTo>
                    <a:pt x="1" y="1372"/>
                  </a:lnTo>
                  <a:lnTo>
                    <a:pt x="1" y="1372"/>
                  </a:lnTo>
                  <a:lnTo>
                    <a:pt x="1101" y="1449"/>
                  </a:lnTo>
                  <a:lnTo>
                    <a:pt x="1546" y="1468"/>
                  </a:lnTo>
                  <a:lnTo>
                    <a:pt x="1932" y="1468"/>
                  </a:lnTo>
                  <a:lnTo>
                    <a:pt x="1932" y="1468"/>
                  </a:lnTo>
                  <a:lnTo>
                    <a:pt x="2202" y="1449"/>
                  </a:lnTo>
                  <a:lnTo>
                    <a:pt x="2202" y="1449"/>
                  </a:lnTo>
                  <a:lnTo>
                    <a:pt x="2279" y="889"/>
                  </a:lnTo>
                  <a:lnTo>
                    <a:pt x="2434" y="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60"/>
            <p:cNvSpPr/>
            <p:nvPr/>
          </p:nvSpPr>
          <p:spPr>
            <a:xfrm>
              <a:off x="4448056" y="3625725"/>
              <a:ext cx="47825" cy="49750"/>
            </a:xfrm>
            <a:custGeom>
              <a:avLst/>
              <a:gdLst/>
              <a:ahLst/>
              <a:cxnLst/>
              <a:rect l="l" t="t" r="r" b="b"/>
              <a:pathLst>
                <a:path w="1913" h="1990" fill="none" extrusionOk="0">
                  <a:moveTo>
                    <a:pt x="0" y="425"/>
                  </a:moveTo>
                  <a:lnTo>
                    <a:pt x="0" y="425"/>
                  </a:lnTo>
                  <a:lnTo>
                    <a:pt x="116" y="1275"/>
                  </a:lnTo>
                  <a:lnTo>
                    <a:pt x="136" y="1622"/>
                  </a:lnTo>
                  <a:lnTo>
                    <a:pt x="155" y="1912"/>
                  </a:lnTo>
                  <a:lnTo>
                    <a:pt x="155" y="1912"/>
                  </a:lnTo>
                  <a:lnTo>
                    <a:pt x="155" y="1989"/>
                  </a:lnTo>
                  <a:lnTo>
                    <a:pt x="155" y="1989"/>
                  </a:lnTo>
                  <a:lnTo>
                    <a:pt x="483" y="1989"/>
                  </a:lnTo>
                  <a:lnTo>
                    <a:pt x="792" y="1970"/>
                  </a:lnTo>
                  <a:lnTo>
                    <a:pt x="1101" y="1931"/>
                  </a:lnTo>
                  <a:lnTo>
                    <a:pt x="1391" y="1873"/>
                  </a:lnTo>
                  <a:lnTo>
                    <a:pt x="1391" y="1873"/>
                  </a:lnTo>
                  <a:lnTo>
                    <a:pt x="1584" y="1835"/>
                  </a:lnTo>
                  <a:lnTo>
                    <a:pt x="1912" y="1757"/>
                  </a:lnTo>
                  <a:lnTo>
                    <a:pt x="1912" y="1757"/>
                  </a:lnTo>
                  <a:lnTo>
                    <a:pt x="1874" y="985"/>
                  </a:lnTo>
                  <a:lnTo>
                    <a:pt x="1777" y="0"/>
                  </a:lnTo>
                  <a:lnTo>
                    <a:pt x="1777" y="0"/>
                  </a:lnTo>
                  <a:lnTo>
                    <a:pt x="1623" y="39"/>
                  </a:lnTo>
                  <a:lnTo>
                    <a:pt x="1487" y="58"/>
                  </a:lnTo>
                  <a:lnTo>
                    <a:pt x="1487" y="58"/>
                  </a:lnTo>
                  <a:lnTo>
                    <a:pt x="734" y="232"/>
                  </a:lnTo>
                  <a:lnTo>
                    <a:pt x="0" y="425"/>
                  </a:lnTo>
                  <a:lnTo>
                    <a:pt x="0" y="4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0"/>
            <p:cNvSpPr/>
            <p:nvPr/>
          </p:nvSpPr>
          <p:spPr>
            <a:xfrm>
              <a:off x="4104306" y="3488600"/>
              <a:ext cx="807250" cy="614625"/>
            </a:xfrm>
            <a:custGeom>
              <a:avLst/>
              <a:gdLst/>
              <a:ahLst/>
              <a:cxnLst/>
              <a:rect l="l" t="t" r="r" b="b"/>
              <a:pathLst>
                <a:path w="32290" h="24585" extrusionOk="0">
                  <a:moveTo>
                    <a:pt x="17574" y="1"/>
                  </a:moveTo>
                  <a:lnTo>
                    <a:pt x="17420" y="252"/>
                  </a:lnTo>
                  <a:lnTo>
                    <a:pt x="17284" y="522"/>
                  </a:lnTo>
                  <a:lnTo>
                    <a:pt x="17207" y="773"/>
                  </a:lnTo>
                  <a:lnTo>
                    <a:pt x="17149" y="1024"/>
                  </a:lnTo>
                  <a:lnTo>
                    <a:pt x="17130" y="1372"/>
                  </a:lnTo>
                  <a:lnTo>
                    <a:pt x="17130" y="1739"/>
                  </a:lnTo>
                  <a:lnTo>
                    <a:pt x="17169" y="2125"/>
                  </a:lnTo>
                  <a:lnTo>
                    <a:pt x="17227" y="2550"/>
                  </a:lnTo>
                  <a:lnTo>
                    <a:pt x="17284" y="2762"/>
                  </a:lnTo>
                  <a:lnTo>
                    <a:pt x="17342" y="2955"/>
                  </a:lnTo>
                  <a:lnTo>
                    <a:pt x="17420" y="3148"/>
                  </a:lnTo>
                  <a:lnTo>
                    <a:pt x="17497" y="3322"/>
                  </a:lnTo>
                  <a:lnTo>
                    <a:pt x="17593" y="3515"/>
                  </a:lnTo>
                  <a:lnTo>
                    <a:pt x="17709" y="3670"/>
                  </a:lnTo>
                  <a:lnTo>
                    <a:pt x="17825" y="3844"/>
                  </a:lnTo>
                  <a:lnTo>
                    <a:pt x="17960" y="3998"/>
                  </a:lnTo>
                  <a:lnTo>
                    <a:pt x="18115" y="4133"/>
                  </a:lnTo>
                  <a:lnTo>
                    <a:pt x="18269" y="4268"/>
                  </a:lnTo>
                  <a:lnTo>
                    <a:pt x="18443" y="4404"/>
                  </a:lnTo>
                  <a:lnTo>
                    <a:pt x="18617" y="4539"/>
                  </a:lnTo>
                  <a:lnTo>
                    <a:pt x="18810" y="4655"/>
                  </a:lnTo>
                  <a:lnTo>
                    <a:pt x="19023" y="4751"/>
                  </a:lnTo>
                  <a:lnTo>
                    <a:pt x="19235" y="4867"/>
                  </a:lnTo>
                  <a:lnTo>
                    <a:pt x="19467" y="4944"/>
                  </a:lnTo>
                  <a:lnTo>
                    <a:pt x="19853" y="5080"/>
                  </a:lnTo>
                  <a:lnTo>
                    <a:pt x="20239" y="5195"/>
                  </a:lnTo>
                  <a:lnTo>
                    <a:pt x="20606" y="5273"/>
                  </a:lnTo>
                  <a:lnTo>
                    <a:pt x="20954" y="5331"/>
                  </a:lnTo>
                  <a:lnTo>
                    <a:pt x="21321" y="5350"/>
                  </a:lnTo>
                  <a:lnTo>
                    <a:pt x="21668" y="5369"/>
                  </a:lnTo>
                  <a:lnTo>
                    <a:pt x="22016" y="5331"/>
                  </a:lnTo>
                  <a:lnTo>
                    <a:pt x="22344" y="5273"/>
                  </a:lnTo>
                  <a:lnTo>
                    <a:pt x="22750" y="5195"/>
                  </a:lnTo>
                  <a:lnTo>
                    <a:pt x="23136" y="5080"/>
                  </a:lnTo>
                  <a:lnTo>
                    <a:pt x="23483" y="4925"/>
                  </a:lnTo>
                  <a:lnTo>
                    <a:pt x="23812" y="4771"/>
                  </a:lnTo>
                  <a:lnTo>
                    <a:pt x="24121" y="4577"/>
                  </a:lnTo>
                  <a:lnTo>
                    <a:pt x="24410" y="4365"/>
                  </a:lnTo>
                  <a:lnTo>
                    <a:pt x="24681" y="4114"/>
                  </a:lnTo>
                  <a:lnTo>
                    <a:pt x="24932" y="3863"/>
                  </a:lnTo>
                  <a:lnTo>
                    <a:pt x="25106" y="3631"/>
                  </a:lnTo>
                  <a:lnTo>
                    <a:pt x="25260" y="3419"/>
                  </a:lnTo>
                  <a:lnTo>
                    <a:pt x="25395" y="3206"/>
                  </a:lnTo>
                  <a:lnTo>
                    <a:pt x="25511" y="2994"/>
                  </a:lnTo>
                  <a:lnTo>
                    <a:pt x="24410" y="2511"/>
                  </a:lnTo>
                  <a:lnTo>
                    <a:pt x="23348" y="2048"/>
                  </a:lnTo>
                  <a:lnTo>
                    <a:pt x="22325" y="1623"/>
                  </a:lnTo>
                  <a:lnTo>
                    <a:pt x="21321" y="1237"/>
                  </a:lnTo>
                  <a:lnTo>
                    <a:pt x="20336" y="889"/>
                  </a:lnTo>
                  <a:lnTo>
                    <a:pt x="19389" y="561"/>
                  </a:lnTo>
                  <a:lnTo>
                    <a:pt x="18462" y="252"/>
                  </a:lnTo>
                  <a:lnTo>
                    <a:pt x="17574" y="1"/>
                  </a:lnTo>
                  <a:close/>
                  <a:moveTo>
                    <a:pt x="10892" y="1101"/>
                  </a:moveTo>
                  <a:lnTo>
                    <a:pt x="10757" y="1121"/>
                  </a:lnTo>
                  <a:lnTo>
                    <a:pt x="10641" y="1159"/>
                  </a:lnTo>
                  <a:lnTo>
                    <a:pt x="10525" y="1198"/>
                  </a:lnTo>
                  <a:lnTo>
                    <a:pt x="10429" y="1256"/>
                  </a:lnTo>
                  <a:lnTo>
                    <a:pt x="10332" y="1333"/>
                  </a:lnTo>
                  <a:lnTo>
                    <a:pt x="10255" y="1410"/>
                  </a:lnTo>
                  <a:lnTo>
                    <a:pt x="10178" y="1507"/>
                  </a:lnTo>
                  <a:lnTo>
                    <a:pt x="9676" y="2782"/>
                  </a:lnTo>
                  <a:lnTo>
                    <a:pt x="8575" y="5427"/>
                  </a:lnTo>
                  <a:lnTo>
                    <a:pt x="8401" y="5871"/>
                  </a:lnTo>
                  <a:lnTo>
                    <a:pt x="8285" y="6238"/>
                  </a:lnTo>
                  <a:lnTo>
                    <a:pt x="8189" y="6567"/>
                  </a:lnTo>
                  <a:lnTo>
                    <a:pt x="8150" y="6818"/>
                  </a:lnTo>
                  <a:lnTo>
                    <a:pt x="8150" y="7030"/>
                  </a:lnTo>
                  <a:lnTo>
                    <a:pt x="8150" y="7107"/>
                  </a:lnTo>
                  <a:lnTo>
                    <a:pt x="8169" y="7185"/>
                  </a:lnTo>
                  <a:lnTo>
                    <a:pt x="8208" y="7223"/>
                  </a:lnTo>
                  <a:lnTo>
                    <a:pt x="8247" y="7262"/>
                  </a:lnTo>
                  <a:lnTo>
                    <a:pt x="8305" y="7300"/>
                  </a:lnTo>
                  <a:lnTo>
                    <a:pt x="8363" y="7300"/>
                  </a:lnTo>
                  <a:lnTo>
                    <a:pt x="8401" y="7320"/>
                  </a:lnTo>
                  <a:lnTo>
                    <a:pt x="8865" y="7281"/>
                  </a:lnTo>
                  <a:lnTo>
                    <a:pt x="9270" y="7223"/>
                  </a:lnTo>
                  <a:lnTo>
                    <a:pt x="9772" y="7107"/>
                  </a:lnTo>
                  <a:lnTo>
                    <a:pt x="10236" y="6953"/>
                  </a:lnTo>
                  <a:lnTo>
                    <a:pt x="10680" y="6779"/>
                  </a:lnTo>
                  <a:lnTo>
                    <a:pt x="11066" y="6567"/>
                  </a:lnTo>
                  <a:lnTo>
                    <a:pt x="11433" y="6316"/>
                  </a:lnTo>
                  <a:lnTo>
                    <a:pt x="11588" y="6180"/>
                  </a:lnTo>
                  <a:lnTo>
                    <a:pt x="11761" y="6045"/>
                  </a:lnTo>
                  <a:lnTo>
                    <a:pt x="11897" y="5891"/>
                  </a:lnTo>
                  <a:lnTo>
                    <a:pt x="12051" y="5736"/>
                  </a:lnTo>
                  <a:lnTo>
                    <a:pt x="12167" y="5582"/>
                  </a:lnTo>
                  <a:lnTo>
                    <a:pt x="12302" y="5408"/>
                  </a:lnTo>
                  <a:lnTo>
                    <a:pt x="12495" y="5099"/>
                  </a:lnTo>
                  <a:lnTo>
                    <a:pt x="12650" y="4790"/>
                  </a:lnTo>
                  <a:lnTo>
                    <a:pt x="12785" y="4462"/>
                  </a:lnTo>
                  <a:lnTo>
                    <a:pt x="12862" y="4133"/>
                  </a:lnTo>
                  <a:lnTo>
                    <a:pt x="12920" y="3805"/>
                  </a:lnTo>
                  <a:lnTo>
                    <a:pt x="12939" y="3477"/>
                  </a:lnTo>
                  <a:lnTo>
                    <a:pt x="12920" y="3129"/>
                  </a:lnTo>
                  <a:lnTo>
                    <a:pt x="12862" y="2782"/>
                  </a:lnTo>
                  <a:lnTo>
                    <a:pt x="12804" y="2530"/>
                  </a:lnTo>
                  <a:lnTo>
                    <a:pt x="12708" y="2299"/>
                  </a:lnTo>
                  <a:lnTo>
                    <a:pt x="12611" y="2086"/>
                  </a:lnTo>
                  <a:lnTo>
                    <a:pt x="12476" y="1893"/>
                  </a:lnTo>
                  <a:lnTo>
                    <a:pt x="12302" y="1700"/>
                  </a:lnTo>
                  <a:lnTo>
                    <a:pt x="12128" y="1546"/>
                  </a:lnTo>
                  <a:lnTo>
                    <a:pt x="11916" y="1410"/>
                  </a:lnTo>
                  <a:lnTo>
                    <a:pt x="11665" y="1275"/>
                  </a:lnTo>
                  <a:lnTo>
                    <a:pt x="11491" y="1217"/>
                  </a:lnTo>
                  <a:lnTo>
                    <a:pt x="11337" y="1159"/>
                  </a:lnTo>
                  <a:lnTo>
                    <a:pt x="11182" y="1121"/>
                  </a:lnTo>
                  <a:lnTo>
                    <a:pt x="11028" y="1101"/>
                  </a:lnTo>
                  <a:close/>
                  <a:moveTo>
                    <a:pt x="29605" y="10641"/>
                  </a:moveTo>
                  <a:lnTo>
                    <a:pt x="29258" y="10661"/>
                  </a:lnTo>
                  <a:lnTo>
                    <a:pt x="28910" y="10699"/>
                  </a:lnTo>
                  <a:lnTo>
                    <a:pt x="28582" y="10757"/>
                  </a:lnTo>
                  <a:lnTo>
                    <a:pt x="28118" y="10854"/>
                  </a:lnTo>
                  <a:lnTo>
                    <a:pt x="27655" y="11008"/>
                  </a:lnTo>
                  <a:lnTo>
                    <a:pt x="27211" y="11201"/>
                  </a:lnTo>
                  <a:lnTo>
                    <a:pt x="26766" y="11414"/>
                  </a:lnTo>
                  <a:lnTo>
                    <a:pt x="26361" y="11665"/>
                  </a:lnTo>
                  <a:lnTo>
                    <a:pt x="25975" y="11955"/>
                  </a:lnTo>
                  <a:lnTo>
                    <a:pt x="25588" y="12283"/>
                  </a:lnTo>
                  <a:lnTo>
                    <a:pt x="25221" y="12650"/>
                  </a:lnTo>
                  <a:lnTo>
                    <a:pt x="25028" y="12862"/>
                  </a:lnTo>
                  <a:lnTo>
                    <a:pt x="24855" y="13075"/>
                  </a:lnTo>
                  <a:lnTo>
                    <a:pt x="24700" y="13306"/>
                  </a:lnTo>
                  <a:lnTo>
                    <a:pt x="24546" y="13538"/>
                  </a:lnTo>
                  <a:lnTo>
                    <a:pt x="24410" y="13770"/>
                  </a:lnTo>
                  <a:lnTo>
                    <a:pt x="24314" y="14002"/>
                  </a:lnTo>
                  <a:lnTo>
                    <a:pt x="24217" y="14253"/>
                  </a:lnTo>
                  <a:lnTo>
                    <a:pt x="24121" y="14484"/>
                  </a:lnTo>
                  <a:lnTo>
                    <a:pt x="24063" y="14735"/>
                  </a:lnTo>
                  <a:lnTo>
                    <a:pt x="24005" y="14986"/>
                  </a:lnTo>
                  <a:lnTo>
                    <a:pt x="23986" y="15237"/>
                  </a:lnTo>
                  <a:lnTo>
                    <a:pt x="23966" y="15508"/>
                  </a:lnTo>
                  <a:lnTo>
                    <a:pt x="23966" y="15759"/>
                  </a:lnTo>
                  <a:lnTo>
                    <a:pt x="23966" y="16029"/>
                  </a:lnTo>
                  <a:lnTo>
                    <a:pt x="24005" y="16300"/>
                  </a:lnTo>
                  <a:lnTo>
                    <a:pt x="24063" y="16570"/>
                  </a:lnTo>
                  <a:lnTo>
                    <a:pt x="25839" y="15469"/>
                  </a:lnTo>
                  <a:lnTo>
                    <a:pt x="27732" y="14214"/>
                  </a:lnTo>
                  <a:lnTo>
                    <a:pt x="29431" y="13055"/>
                  </a:lnTo>
                  <a:lnTo>
                    <a:pt x="30957" y="11993"/>
                  </a:lnTo>
                  <a:lnTo>
                    <a:pt x="32290" y="11047"/>
                  </a:lnTo>
                  <a:lnTo>
                    <a:pt x="31961" y="10931"/>
                  </a:lnTo>
                  <a:lnTo>
                    <a:pt x="31575" y="10854"/>
                  </a:lnTo>
                  <a:lnTo>
                    <a:pt x="31150" y="10776"/>
                  </a:lnTo>
                  <a:lnTo>
                    <a:pt x="30745" y="10719"/>
                  </a:lnTo>
                  <a:lnTo>
                    <a:pt x="30358" y="10661"/>
                  </a:lnTo>
                  <a:lnTo>
                    <a:pt x="29972" y="10641"/>
                  </a:lnTo>
                  <a:close/>
                  <a:moveTo>
                    <a:pt x="13326" y="10661"/>
                  </a:moveTo>
                  <a:lnTo>
                    <a:pt x="13036" y="10719"/>
                  </a:lnTo>
                  <a:lnTo>
                    <a:pt x="12727" y="10776"/>
                  </a:lnTo>
                  <a:lnTo>
                    <a:pt x="12457" y="10873"/>
                  </a:lnTo>
                  <a:lnTo>
                    <a:pt x="12186" y="10950"/>
                  </a:lnTo>
                  <a:lnTo>
                    <a:pt x="11916" y="11066"/>
                  </a:lnTo>
                  <a:lnTo>
                    <a:pt x="11684" y="11163"/>
                  </a:lnTo>
                  <a:lnTo>
                    <a:pt x="11433" y="11298"/>
                  </a:lnTo>
                  <a:lnTo>
                    <a:pt x="11221" y="11414"/>
                  </a:lnTo>
                  <a:lnTo>
                    <a:pt x="10989" y="11568"/>
                  </a:lnTo>
                  <a:lnTo>
                    <a:pt x="10796" y="11723"/>
                  </a:lnTo>
                  <a:lnTo>
                    <a:pt x="10603" y="11877"/>
                  </a:lnTo>
                  <a:lnTo>
                    <a:pt x="10429" y="12051"/>
                  </a:lnTo>
                  <a:lnTo>
                    <a:pt x="10255" y="12225"/>
                  </a:lnTo>
                  <a:lnTo>
                    <a:pt x="10101" y="12418"/>
                  </a:lnTo>
                  <a:lnTo>
                    <a:pt x="9946" y="12630"/>
                  </a:lnTo>
                  <a:lnTo>
                    <a:pt x="9811" y="12843"/>
                  </a:lnTo>
                  <a:lnTo>
                    <a:pt x="9560" y="13248"/>
                  </a:lnTo>
                  <a:lnTo>
                    <a:pt x="9367" y="13635"/>
                  </a:lnTo>
                  <a:lnTo>
                    <a:pt x="9193" y="14002"/>
                  </a:lnTo>
                  <a:lnTo>
                    <a:pt x="9058" y="14349"/>
                  </a:lnTo>
                  <a:lnTo>
                    <a:pt x="8981" y="14677"/>
                  </a:lnTo>
                  <a:lnTo>
                    <a:pt x="8923" y="14967"/>
                  </a:lnTo>
                  <a:lnTo>
                    <a:pt x="8903" y="15237"/>
                  </a:lnTo>
                  <a:lnTo>
                    <a:pt x="8942" y="15489"/>
                  </a:lnTo>
                  <a:lnTo>
                    <a:pt x="9019" y="15894"/>
                  </a:lnTo>
                  <a:lnTo>
                    <a:pt x="9135" y="16261"/>
                  </a:lnTo>
                  <a:lnTo>
                    <a:pt x="9290" y="16609"/>
                  </a:lnTo>
                  <a:lnTo>
                    <a:pt x="9444" y="16918"/>
                  </a:lnTo>
                  <a:lnTo>
                    <a:pt x="9637" y="17188"/>
                  </a:lnTo>
                  <a:lnTo>
                    <a:pt x="9850" y="17439"/>
                  </a:lnTo>
                  <a:lnTo>
                    <a:pt x="10101" y="17671"/>
                  </a:lnTo>
                  <a:lnTo>
                    <a:pt x="10371" y="17845"/>
                  </a:lnTo>
                  <a:lnTo>
                    <a:pt x="10680" y="18018"/>
                  </a:lnTo>
                  <a:lnTo>
                    <a:pt x="11008" y="18173"/>
                  </a:lnTo>
                  <a:lnTo>
                    <a:pt x="11356" y="18269"/>
                  </a:lnTo>
                  <a:lnTo>
                    <a:pt x="11742" y="18327"/>
                  </a:lnTo>
                  <a:lnTo>
                    <a:pt x="12148" y="18366"/>
                  </a:lnTo>
                  <a:lnTo>
                    <a:pt x="12592" y="18347"/>
                  </a:lnTo>
                  <a:lnTo>
                    <a:pt x="13036" y="18308"/>
                  </a:lnTo>
                  <a:lnTo>
                    <a:pt x="13519" y="18231"/>
                  </a:lnTo>
                  <a:lnTo>
                    <a:pt x="13886" y="18134"/>
                  </a:lnTo>
                  <a:lnTo>
                    <a:pt x="14253" y="18057"/>
                  </a:lnTo>
                  <a:lnTo>
                    <a:pt x="14581" y="17941"/>
                  </a:lnTo>
                  <a:lnTo>
                    <a:pt x="14909" y="17825"/>
                  </a:lnTo>
                  <a:lnTo>
                    <a:pt x="15237" y="17690"/>
                  </a:lnTo>
                  <a:lnTo>
                    <a:pt x="15527" y="17536"/>
                  </a:lnTo>
                  <a:lnTo>
                    <a:pt x="15817" y="17381"/>
                  </a:lnTo>
                  <a:lnTo>
                    <a:pt x="16106" y="17207"/>
                  </a:lnTo>
                  <a:lnTo>
                    <a:pt x="16358" y="17014"/>
                  </a:lnTo>
                  <a:lnTo>
                    <a:pt x="16609" y="16821"/>
                  </a:lnTo>
                  <a:lnTo>
                    <a:pt x="16840" y="16609"/>
                  </a:lnTo>
                  <a:lnTo>
                    <a:pt x="17072" y="16377"/>
                  </a:lnTo>
                  <a:lnTo>
                    <a:pt x="17284" y="16145"/>
                  </a:lnTo>
                  <a:lnTo>
                    <a:pt x="17478" y="15894"/>
                  </a:lnTo>
                  <a:lnTo>
                    <a:pt x="17651" y="15624"/>
                  </a:lnTo>
                  <a:lnTo>
                    <a:pt x="17825" y="15334"/>
                  </a:lnTo>
                  <a:lnTo>
                    <a:pt x="18038" y="14948"/>
                  </a:lnTo>
                  <a:lnTo>
                    <a:pt x="18211" y="14562"/>
                  </a:lnTo>
                  <a:lnTo>
                    <a:pt x="18347" y="14214"/>
                  </a:lnTo>
                  <a:lnTo>
                    <a:pt x="18462" y="13866"/>
                  </a:lnTo>
                  <a:lnTo>
                    <a:pt x="18520" y="13519"/>
                  </a:lnTo>
                  <a:lnTo>
                    <a:pt x="18559" y="13210"/>
                  </a:lnTo>
                  <a:lnTo>
                    <a:pt x="18559" y="12901"/>
                  </a:lnTo>
                  <a:lnTo>
                    <a:pt x="18520" y="12611"/>
                  </a:lnTo>
                  <a:lnTo>
                    <a:pt x="18462" y="12437"/>
                  </a:lnTo>
                  <a:lnTo>
                    <a:pt x="18385" y="12263"/>
                  </a:lnTo>
                  <a:lnTo>
                    <a:pt x="18269" y="12109"/>
                  </a:lnTo>
                  <a:lnTo>
                    <a:pt x="18115" y="11935"/>
                  </a:lnTo>
                  <a:lnTo>
                    <a:pt x="17922" y="11781"/>
                  </a:lnTo>
                  <a:lnTo>
                    <a:pt x="17709" y="11646"/>
                  </a:lnTo>
                  <a:lnTo>
                    <a:pt x="17458" y="11491"/>
                  </a:lnTo>
                  <a:lnTo>
                    <a:pt x="17169" y="11356"/>
                  </a:lnTo>
                  <a:lnTo>
                    <a:pt x="16705" y="11143"/>
                  </a:lnTo>
                  <a:lnTo>
                    <a:pt x="16261" y="10989"/>
                  </a:lnTo>
                  <a:lnTo>
                    <a:pt x="15836" y="10873"/>
                  </a:lnTo>
                  <a:lnTo>
                    <a:pt x="15411" y="10796"/>
                  </a:lnTo>
                  <a:lnTo>
                    <a:pt x="14793" y="10738"/>
                  </a:lnTo>
                  <a:lnTo>
                    <a:pt x="14253" y="10680"/>
                  </a:lnTo>
                  <a:lnTo>
                    <a:pt x="13770" y="10661"/>
                  </a:lnTo>
                  <a:close/>
                  <a:moveTo>
                    <a:pt x="3593" y="17458"/>
                  </a:moveTo>
                  <a:lnTo>
                    <a:pt x="3535" y="17478"/>
                  </a:lnTo>
                  <a:lnTo>
                    <a:pt x="3477" y="17497"/>
                  </a:lnTo>
                  <a:lnTo>
                    <a:pt x="3399" y="17555"/>
                  </a:lnTo>
                  <a:lnTo>
                    <a:pt x="3342" y="17613"/>
                  </a:lnTo>
                  <a:lnTo>
                    <a:pt x="3284" y="17709"/>
                  </a:lnTo>
                  <a:lnTo>
                    <a:pt x="3148" y="17941"/>
                  </a:lnTo>
                  <a:lnTo>
                    <a:pt x="2357" y="19428"/>
                  </a:lnTo>
                  <a:lnTo>
                    <a:pt x="1584" y="20896"/>
                  </a:lnTo>
                  <a:lnTo>
                    <a:pt x="850" y="22325"/>
                  </a:lnTo>
                  <a:lnTo>
                    <a:pt x="136" y="23735"/>
                  </a:lnTo>
                  <a:lnTo>
                    <a:pt x="78" y="23870"/>
                  </a:lnTo>
                  <a:lnTo>
                    <a:pt x="39" y="23986"/>
                  </a:lnTo>
                  <a:lnTo>
                    <a:pt x="1" y="24082"/>
                  </a:lnTo>
                  <a:lnTo>
                    <a:pt x="1" y="24179"/>
                  </a:lnTo>
                  <a:lnTo>
                    <a:pt x="1" y="24275"/>
                  </a:lnTo>
                  <a:lnTo>
                    <a:pt x="39" y="24353"/>
                  </a:lnTo>
                  <a:lnTo>
                    <a:pt x="78" y="24410"/>
                  </a:lnTo>
                  <a:lnTo>
                    <a:pt x="136" y="24468"/>
                  </a:lnTo>
                  <a:lnTo>
                    <a:pt x="290" y="24584"/>
                  </a:lnTo>
                  <a:lnTo>
                    <a:pt x="677" y="24546"/>
                  </a:lnTo>
                  <a:lnTo>
                    <a:pt x="1159" y="24468"/>
                  </a:lnTo>
                  <a:lnTo>
                    <a:pt x="1449" y="24410"/>
                  </a:lnTo>
                  <a:lnTo>
                    <a:pt x="1719" y="24333"/>
                  </a:lnTo>
                  <a:lnTo>
                    <a:pt x="1990" y="24256"/>
                  </a:lnTo>
                  <a:lnTo>
                    <a:pt x="2241" y="24159"/>
                  </a:lnTo>
                  <a:lnTo>
                    <a:pt x="2492" y="24044"/>
                  </a:lnTo>
                  <a:lnTo>
                    <a:pt x="2724" y="23947"/>
                  </a:lnTo>
                  <a:lnTo>
                    <a:pt x="2955" y="23812"/>
                  </a:lnTo>
                  <a:lnTo>
                    <a:pt x="3168" y="23677"/>
                  </a:lnTo>
                  <a:lnTo>
                    <a:pt x="3361" y="23522"/>
                  </a:lnTo>
                  <a:lnTo>
                    <a:pt x="3573" y="23368"/>
                  </a:lnTo>
                  <a:lnTo>
                    <a:pt x="3747" y="23213"/>
                  </a:lnTo>
                  <a:lnTo>
                    <a:pt x="3921" y="23020"/>
                  </a:lnTo>
                  <a:lnTo>
                    <a:pt x="4075" y="22846"/>
                  </a:lnTo>
                  <a:lnTo>
                    <a:pt x="4230" y="22634"/>
                  </a:lnTo>
                  <a:lnTo>
                    <a:pt x="4384" y="22421"/>
                  </a:lnTo>
                  <a:lnTo>
                    <a:pt x="4500" y="22209"/>
                  </a:lnTo>
                  <a:lnTo>
                    <a:pt x="4693" y="21861"/>
                  </a:lnTo>
                  <a:lnTo>
                    <a:pt x="4848" y="21533"/>
                  </a:lnTo>
                  <a:lnTo>
                    <a:pt x="4983" y="21185"/>
                  </a:lnTo>
                  <a:lnTo>
                    <a:pt x="5080" y="20876"/>
                  </a:lnTo>
                  <a:lnTo>
                    <a:pt x="5157" y="20567"/>
                  </a:lnTo>
                  <a:lnTo>
                    <a:pt x="5215" y="20258"/>
                  </a:lnTo>
                  <a:lnTo>
                    <a:pt x="5234" y="19950"/>
                  </a:lnTo>
                  <a:lnTo>
                    <a:pt x="5234" y="19660"/>
                  </a:lnTo>
                  <a:lnTo>
                    <a:pt x="5215" y="19389"/>
                  </a:lnTo>
                  <a:lnTo>
                    <a:pt x="5157" y="19138"/>
                  </a:lnTo>
                  <a:lnTo>
                    <a:pt x="5099" y="18887"/>
                  </a:lnTo>
                  <a:lnTo>
                    <a:pt x="5002" y="18675"/>
                  </a:lnTo>
                  <a:lnTo>
                    <a:pt x="4886" y="18463"/>
                  </a:lnTo>
                  <a:lnTo>
                    <a:pt x="4751" y="18289"/>
                  </a:lnTo>
                  <a:lnTo>
                    <a:pt x="4597" y="18115"/>
                  </a:lnTo>
                  <a:lnTo>
                    <a:pt x="4423" y="17960"/>
                  </a:lnTo>
                  <a:lnTo>
                    <a:pt x="4211" y="17806"/>
                  </a:lnTo>
                  <a:lnTo>
                    <a:pt x="4017" y="17671"/>
                  </a:lnTo>
                  <a:lnTo>
                    <a:pt x="3844" y="17555"/>
                  </a:lnTo>
                  <a:lnTo>
                    <a:pt x="3670" y="17478"/>
                  </a:lnTo>
                  <a:lnTo>
                    <a:pt x="3593" y="174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60"/>
            <p:cNvSpPr/>
            <p:nvPr/>
          </p:nvSpPr>
          <p:spPr>
            <a:xfrm>
              <a:off x="4703456" y="3754625"/>
              <a:ext cx="208100" cy="148225"/>
            </a:xfrm>
            <a:custGeom>
              <a:avLst/>
              <a:gdLst/>
              <a:ahLst/>
              <a:cxnLst/>
              <a:rect l="l" t="t" r="r" b="b"/>
              <a:pathLst>
                <a:path w="8324" h="5929" fill="none" extrusionOk="0">
                  <a:moveTo>
                    <a:pt x="4616" y="116"/>
                  </a:moveTo>
                  <a:lnTo>
                    <a:pt x="4616" y="116"/>
                  </a:lnTo>
                  <a:lnTo>
                    <a:pt x="4152" y="213"/>
                  </a:lnTo>
                  <a:lnTo>
                    <a:pt x="3689" y="367"/>
                  </a:lnTo>
                  <a:lnTo>
                    <a:pt x="3245" y="560"/>
                  </a:lnTo>
                  <a:lnTo>
                    <a:pt x="2800" y="773"/>
                  </a:lnTo>
                  <a:lnTo>
                    <a:pt x="2395" y="1024"/>
                  </a:lnTo>
                  <a:lnTo>
                    <a:pt x="2009" y="1314"/>
                  </a:lnTo>
                  <a:lnTo>
                    <a:pt x="1622" y="1642"/>
                  </a:lnTo>
                  <a:lnTo>
                    <a:pt x="1255" y="2009"/>
                  </a:lnTo>
                  <a:lnTo>
                    <a:pt x="1255" y="2009"/>
                  </a:lnTo>
                  <a:lnTo>
                    <a:pt x="1062" y="2221"/>
                  </a:lnTo>
                  <a:lnTo>
                    <a:pt x="889" y="2434"/>
                  </a:lnTo>
                  <a:lnTo>
                    <a:pt x="734" y="2665"/>
                  </a:lnTo>
                  <a:lnTo>
                    <a:pt x="580" y="2897"/>
                  </a:lnTo>
                  <a:lnTo>
                    <a:pt x="444" y="3129"/>
                  </a:lnTo>
                  <a:lnTo>
                    <a:pt x="348" y="3361"/>
                  </a:lnTo>
                  <a:lnTo>
                    <a:pt x="251" y="3612"/>
                  </a:lnTo>
                  <a:lnTo>
                    <a:pt x="155" y="3843"/>
                  </a:lnTo>
                  <a:lnTo>
                    <a:pt x="97" y="4094"/>
                  </a:lnTo>
                  <a:lnTo>
                    <a:pt x="39" y="4345"/>
                  </a:lnTo>
                  <a:lnTo>
                    <a:pt x="20" y="4596"/>
                  </a:lnTo>
                  <a:lnTo>
                    <a:pt x="0" y="4867"/>
                  </a:lnTo>
                  <a:lnTo>
                    <a:pt x="0" y="5118"/>
                  </a:lnTo>
                  <a:lnTo>
                    <a:pt x="0" y="5388"/>
                  </a:lnTo>
                  <a:lnTo>
                    <a:pt x="39" y="5659"/>
                  </a:lnTo>
                  <a:lnTo>
                    <a:pt x="97" y="5929"/>
                  </a:lnTo>
                  <a:lnTo>
                    <a:pt x="97" y="5929"/>
                  </a:lnTo>
                  <a:lnTo>
                    <a:pt x="1873" y="4828"/>
                  </a:lnTo>
                  <a:lnTo>
                    <a:pt x="1873" y="4828"/>
                  </a:lnTo>
                  <a:lnTo>
                    <a:pt x="3766" y="3573"/>
                  </a:lnTo>
                  <a:lnTo>
                    <a:pt x="5465" y="2414"/>
                  </a:lnTo>
                  <a:lnTo>
                    <a:pt x="6991" y="1352"/>
                  </a:lnTo>
                  <a:lnTo>
                    <a:pt x="8324" y="406"/>
                  </a:lnTo>
                  <a:lnTo>
                    <a:pt x="8324" y="406"/>
                  </a:lnTo>
                  <a:lnTo>
                    <a:pt x="7995" y="290"/>
                  </a:lnTo>
                  <a:lnTo>
                    <a:pt x="7609" y="213"/>
                  </a:lnTo>
                  <a:lnTo>
                    <a:pt x="7609" y="213"/>
                  </a:lnTo>
                  <a:lnTo>
                    <a:pt x="7184" y="135"/>
                  </a:lnTo>
                  <a:lnTo>
                    <a:pt x="6779" y="78"/>
                  </a:lnTo>
                  <a:lnTo>
                    <a:pt x="6392" y="20"/>
                  </a:lnTo>
                  <a:lnTo>
                    <a:pt x="6006" y="0"/>
                  </a:lnTo>
                  <a:lnTo>
                    <a:pt x="5639" y="0"/>
                  </a:lnTo>
                  <a:lnTo>
                    <a:pt x="5292" y="20"/>
                  </a:lnTo>
                  <a:lnTo>
                    <a:pt x="4944" y="58"/>
                  </a:lnTo>
                  <a:lnTo>
                    <a:pt x="4616" y="1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60"/>
            <p:cNvSpPr/>
            <p:nvPr/>
          </p:nvSpPr>
          <p:spPr>
            <a:xfrm>
              <a:off x="4104306" y="3925050"/>
              <a:ext cx="130875" cy="178175"/>
            </a:xfrm>
            <a:custGeom>
              <a:avLst/>
              <a:gdLst/>
              <a:ahLst/>
              <a:cxnLst/>
              <a:rect l="l" t="t" r="r" b="b"/>
              <a:pathLst>
                <a:path w="5235" h="7127" fill="none" extrusionOk="0">
                  <a:moveTo>
                    <a:pt x="4423" y="502"/>
                  </a:moveTo>
                  <a:lnTo>
                    <a:pt x="4423" y="502"/>
                  </a:lnTo>
                  <a:lnTo>
                    <a:pt x="4211" y="348"/>
                  </a:lnTo>
                  <a:lnTo>
                    <a:pt x="4017" y="213"/>
                  </a:lnTo>
                  <a:lnTo>
                    <a:pt x="3844" y="97"/>
                  </a:lnTo>
                  <a:lnTo>
                    <a:pt x="3670" y="20"/>
                  </a:lnTo>
                  <a:lnTo>
                    <a:pt x="3670" y="20"/>
                  </a:lnTo>
                  <a:lnTo>
                    <a:pt x="3593" y="0"/>
                  </a:lnTo>
                  <a:lnTo>
                    <a:pt x="3535" y="20"/>
                  </a:lnTo>
                  <a:lnTo>
                    <a:pt x="3477" y="39"/>
                  </a:lnTo>
                  <a:lnTo>
                    <a:pt x="3399" y="97"/>
                  </a:lnTo>
                  <a:lnTo>
                    <a:pt x="3342" y="155"/>
                  </a:lnTo>
                  <a:lnTo>
                    <a:pt x="3284" y="251"/>
                  </a:lnTo>
                  <a:lnTo>
                    <a:pt x="3148" y="483"/>
                  </a:lnTo>
                  <a:lnTo>
                    <a:pt x="3148" y="483"/>
                  </a:lnTo>
                  <a:lnTo>
                    <a:pt x="2357" y="1970"/>
                  </a:lnTo>
                  <a:lnTo>
                    <a:pt x="1584" y="3438"/>
                  </a:lnTo>
                  <a:lnTo>
                    <a:pt x="850" y="4867"/>
                  </a:lnTo>
                  <a:lnTo>
                    <a:pt x="136" y="6277"/>
                  </a:lnTo>
                  <a:lnTo>
                    <a:pt x="136" y="6277"/>
                  </a:lnTo>
                  <a:lnTo>
                    <a:pt x="78" y="6412"/>
                  </a:lnTo>
                  <a:lnTo>
                    <a:pt x="39" y="6528"/>
                  </a:lnTo>
                  <a:lnTo>
                    <a:pt x="1" y="6624"/>
                  </a:lnTo>
                  <a:lnTo>
                    <a:pt x="1" y="6721"/>
                  </a:lnTo>
                  <a:lnTo>
                    <a:pt x="1" y="6817"/>
                  </a:lnTo>
                  <a:lnTo>
                    <a:pt x="39" y="6895"/>
                  </a:lnTo>
                  <a:lnTo>
                    <a:pt x="78" y="6952"/>
                  </a:lnTo>
                  <a:lnTo>
                    <a:pt x="136" y="7010"/>
                  </a:lnTo>
                  <a:lnTo>
                    <a:pt x="136" y="7010"/>
                  </a:lnTo>
                  <a:lnTo>
                    <a:pt x="290" y="7126"/>
                  </a:lnTo>
                  <a:lnTo>
                    <a:pt x="290" y="7126"/>
                  </a:lnTo>
                  <a:lnTo>
                    <a:pt x="677" y="7088"/>
                  </a:lnTo>
                  <a:lnTo>
                    <a:pt x="1159" y="7010"/>
                  </a:lnTo>
                  <a:lnTo>
                    <a:pt x="1159" y="7010"/>
                  </a:lnTo>
                  <a:lnTo>
                    <a:pt x="1449" y="6952"/>
                  </a:lnTo>
                  <a:lnTo>
                    <a:pt x="1719" y="6875"/>
                  </a:lnTo>
                  <a:lnTo>
                    <a:pt x="1990" y="6798"/>
                  </a:lnTo>
                  <a:lnTo>
                    <a:pt x="2241" y="6701"/>
                  </a:lnTo>
                  <a:lnTo>
                    <a:pt x="2492" y="6586"/>
                  </a:lnTo>
                  <a:lnTo>
                    <a:pt x="2724" y="6489"/>
                  </a:lnTo>
                  <a:lnTo>
                    <a:pt x="2955" y="6354"/>
                  </a:lnTo>
                  <a:lnTo>
                    <a:pt x="3168" y="6219"/>
                  </a:lnTo>
                  <a:lnTo>
                    <a:pt x="3361" y="6064"/>
                  </a:lnTo>
                  <a:lnTo>
                    <a:pt x="3573" y="5910"/>
                  </a:lnTo>
                  <a:lnTo>
                    <a:pt x="3747" y="5755"/>
                  </a:lnTo>
                  <a:lnTo>
                    <a:pt x="3921" y="5562"/>
                  </a:lnTo>
                  <a:lnTo>
                    <a:pt x="4075" y="5388"/>
                  </a:lnTo>
                  <a:lnTo>
                    <a:pt x="4230" y="5176"/>
                  </a:lnTo>
                  <a:lnTo>
                    <a:pt x="4384" y="4963"/>
                  </a:lnTo>
                  <a:lnTo>
                    <a:pt x="4500" y="4751"/>
                  </a:lnTo>
                  <a:lnTo>
                    <a:pt x="4500" y="4751"/>
                  </a:lnTo>
                  <a:lnTo>
                    <a:pt x="4693" y="4403"/>
                  </a:lnTo>
                  <a:lnTo>
                    <a:pt x="4848" y="4075"/>
                  </a:lnTo>
                  <a:lnTo>
                    <a:pt x="4983" y="3727"/>
                  </a:lnTo>
                  <a:lnTo>
                    <a:pt x="5080" y="3418"/>
                  </a:lnTo>
                  <a:lnTo>
                    <a:pt x="5157" y="3109"/>
                  </a:lnTo>
                  <a:lnTo>
                    <a:pt x="5215" y="2800"/>
                  </a:lnTo>
                  <a:lnTo>
                    <a:pt x="5234" y="2492"/>
                  </a:lnTo>
                  <a:lnTo>
                    <a:pt x="5234" y="2202"/>
                  </a:lnTo>
                  <a:lnTo>
                    <a:pt x="5234" y="2202"/>
                  </a:lnTo>
                  <a:lnTo>
                    <a:pt x="5215" y="1931"/>
                  </a:lnTo>
                  <a:lnTo>
                    <a:pt x="5157" y="1680"/>
                  </a:lnTo>
                  <a:lnTo>
                    <a:pt x="5099" y="1429"/>
                  </a:lnTo>
                  <a:lnTo>
                    <a:pt x="5002" y="1217"/>
                  </a:lnTo>
                  <a:lnTo>
                    <a:pt x="4886" y="1005"/>
                  </a:lnTo>
                  <a:lnTo>
                    <a:pt x="4751" y="831"/>
                  </a:lnTo>
                  <a:lnTo>
                    <a:pt x="4597" y="657"/>
                  </a:lnTo>
                  <a:lnTo>
                    <a:pt x="4423" y="5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60"/>
            <p:cNvSpPr/>
            <p:nvPr/>
          </p:nvSpPr>
          <p:spPr>
            <a:xfrm>
              <a:off x="4308056" y="3516125"/>
              <a:ext cx="119750" cy="155475"/>
            </a:xfrm>
            <a:custGeom>
              <a:avLst/>
              <a:gdLst/>
              <a:ahLst/>
              <a:cxnLst/>
              <a:rect l="l" t="t" r="r" b="b"/>
              <a:pathLst>
                <a:path w="4790" h="6219" fill="none" extrusionOk="0">
                  <a:moveTo>
                    <a:pt x="4712" y="1681"/>
                  </a:moveTo>
                  <a:lnTo>
                    <a:pt x="4712" y="1681"/>
                  </a:lnTo>
                  <a:lnTo>
                    <a:pt x="4654" y="1429"/>
                  </a:lnTo>
                  <a:lnTo>
                    <a:pt x="4558" y="1198"/>
                  </a:lnTo>
                  <a:lnTo>
                    <a:pt x="4461" y="985"/>
                  </a:lnTo>
                  <a:lnTo>
                    <a:pt x="4326" y="792"/>
                  </a:lnTo>
                  <a:lnTo>
                    <a:pt x="4152" y="599"/>
                  </a:lnTo>
                  <a:lnTo>
                    <a:pt x="3978" y="445"/>
                  </a:lnTo>
                  <a:lnTo>
                    <a:pt x="3766" y="309"/>
                  </a:lnTo>
                  <a:lnTo>
                    <a:pt x="3515" y="174"/>
                  </a:lnTo>
                  <a:lnTo>
                    <a:pt x="3515" y="174"/>
                  </a:lnTo>
                  <a:lnTo>
                    <a:pt x="3341" y="116"/>
                  </a:lnTo>
                  <a:lnTo>
                    <a:pt x="3187" y="58"/>
                  </a:lnTo>
                  <a:lnTo>
                    <a:pt x="3032" y="20"/>
                  </a:lnTo>
                  <a:lnTo>
                    <a:pt x="2878" y="0"/>
                  </a:lnTo>
                  <a:lnTo>
                    <a:pt x="2742" y="0"/>
                  </a:lnTo>
                  <a:lnTo>
                    <a:pt x="2607" y="20"/>
                  </a:lnTo>
                  <a:lnTo>
                    <a:pt x="2491" y="58"/>
                  </a:lnTo>
                  <a:lnTo>
                    <a:pt x="2375" y="97"/>
                  </a:lnTo>
                  <a:lnTo>
                    <a:pt x="2375" y="97"/>
                  </a:lnTo>
                  <a:lnTo>
                    <a:pt x="2279" y="155"/>
                  </a:lnTo>
                  <a:lnTo>
                    <a:pt x="2182" y="232"/>
                  </a:lnTo>
                  <a:lnTo>
                    <a:pt x="2105" y="309"/>
                  </a:lnTo>
                  <a:lnTo>
                    <a:pt x="2028" y="406"/>
                  </a:lnTo>
                  <a:lnTo>
                    <a:pt x="2028" y="406"/>
                  </a:lnTo>
                  <a:lnTo>
                    <a:pt x="1526" y="1681"/>
                  </a:lnTo>
                  <a:lnTo>
                    <a:pt x="1526" y="1681"/>
                  </a:lnTo>
                  <a:lnTo>
                    <a:pt x="425" y="4326"/>
                  </a:lnTo>
                  <a:lnTo>
                    <a:pt x="425" y="4326"/>
                  </a:lnTo>
                  <a:lnTo>
                    <a:pt x="251" y="4770"/>
                  </a:lnTo>
                  <a:lnTo>
                    <a:pt x="135" y="5137"/>
                  </a:lnTo>
                  <a:lnTo>
                    <a:pt x="39" y="5466"/>
                  </a:lnTo>
                  <a:lnTo>
                    <a:pt x="0" y="5717"/>
                  </a:lnTo>
                  <a:lnTo>
                    <a:pt x="0" y="5929"/>
                  </a:lnTo>
                  <a:lnTo>
                    <a:pt x="0" y="6006"/>
                  </a:lnTo>
                  <a:lnTo>
                    <a:pt x="19" y="6084"/>
                  </a:lnTo>
                  <a:lnTo>
                    <a:pt x="58" y="6122"/>
                  </a:lnTo>
                  <a:lnTo>
                    <a:pt x="97" y="6161"/>
                  </a:lnTo>
                  <a:lnTo>
                    <a:pt x="155" y="6199"/>
                  </a:lnTo>
                  <a:lnTo>
                    <a:pt x="213" y="6199"/>
                  </a:lnTo>
                  <a:lnTo>
                    <a:pt x="213" y="6199"/>
                  </a:lnTo>
                  <a:lnTo>
                    <a:pt x="251" y="6219"/>
                  </a:lnTo>
                  <a:lnTo>
                    <a:pt x="251" y="6219"/>
                  </a:lnTo>
                  <a:lnTo>
                    <a:pt x="715" y="6180"/>
                  </a:lnTo>
                  <a:lnTo>
                    <a:pt x="1120" y="6122"/>
                  </a:lnTo>
                  <a:lnTo>
                    <a:pt x="1120" y="6122"/>
                  </a:lnTo>
                  <a:lnTo>
                    <a:pt x="1622" y="6006"/>
                  </a:lnTo>
                  <a:lnTo>
                    <a:pt x="2086" y="5852"/>
                  </a:lnTo>
                  <a:lnTo>
                    <a:pt x="2530" y="5678"/>
                  </a:lnTo>
                  <a:lnTo>
                    <a:pt x="2916" y="5466"/>
                  </a:lnTo>
                  <a:lnTo>
                    <a:pt x="3283" y="5215"/>
                  </a:lnTo>
                  <a:lnTo>
                    <a:pt x="3438" y="5079"/>
                  </a:lnTo>
                  <a:lnTo>
                    <a:pt x="3611" y="4944"/>
                  </a:lnTo>
                  <a:lnTo>
                    <a:pt x="3747" y="4790"/>
                  </a:lnTo>
                  <a:lnTo>
                    <a:pt x="3901" y="4635"/>
                  </a:lnTo>
                  <a:lnTo>
                    <a:pt x="4017" y="4481"/>
                  </a:lnTo>
                  <a:lnTo>
                    <a:pt x="4152" y="4307"/>
                  </a:lnTo>
                  <a:lnTo>
                    <a:pt x="4152" y="4307"/>
                  </a:lnTo>
                  <a:lnTo>
                    <a:pt x="4345" y="3998"/>
                  </a:lnTo>
                  <a:lnTo>
                    <a:pt x="4500" y="3689"/>
                  </a:lnTo>
                  <a:lnTo>
                    <a:pt x="4635" y="3361"/>
                  </a:lnTo>
                  <a:lnTo>
                    <a:pt x="4712" y="3032"/>
                  </a:lnTo>
                  <a:lnTo>
                    <a:pt x="4770" y="2704"/>
                  </a:lnTo>
                  <a:lnTo>
                    <a:pt x="4789" y="2376"/>
                  </a:lnTo>
                  <a:lnTo>
                    <a:pt x="4770" y="2028"/>
                  </a:lnTo>
                  <a:lnTo>
                    <a:pt x="4712" y="16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60"/>
            <p:cNvSpPr/>
            <p:nvPr/>
          </p:nvSpPr>
          <p:spPr>
            <a:xfrm>
              <a:off x="4326881" y="3755100"/>
              <a:ext cx="241425" cy="192650"/>
            </a:xfrm>
            <a:custGeom>
              <a:avLst/>
              <a:gdLst/>
              <a:ahLst/>
              <a:cxnLst/>
              <a:rect l="l" t="t" r="r" b="b"/>
              <a:pathLst>
                <a:path w="9657" h="7706" fill="none" extrusionOk="0">
                  <a:moveTo>
                    <a:pt x="908" y="2183"/>
                  </a:moveTo>
                  <a:lnTo>
                    <a:pt x="908" y="2183"/>
                  </a:lnTo>
                  <a:lnTo>
                    <a:pt x="657" y="2588"/>
                  </a:lnTo>
                  <a:lnTo>
                    <a:pt x="464" y="2975"/>
                  </a:lnTo>
                  <a:lnTo>
                    <a:pt x="290" y="3342"/>
                  </a:lnTo>
                  <a:lnTo>
                    <a:pt x="155" y="3689"/>
                  </a:lnTo>
                  <a:lnTo>
                    <a:pt x="78" y="4017"/>
                  </a:lnTo>
                  <a:lnTo>
                    <a:pt x="20" y="4307"/>
                  </a:lnTo>
                  <a:lnTo>
                    <a:pt x="0" y="4577"/>
                  </a:lnTo>
                  <a:lnTo>
                    <a:pt x="39" y="4829"/>
                  </a:lnTo>
                  <a:lnTo>
                    <a:pt x="39" y="4829"/>
                  </a:lnTo>
                  <a:lnTo>
                    <a:pt x="116" y="5234"/>
                  </a:lnTo>
                  <a:lnTo>
                    <a:pt x="232" y="5601"/>
                  </a:lnTo>
                  <a:lnTo>
                    <a:pt x="387" y="5949"/>
                  </a:lnTo>
                  <a:lnTo>
                    <a:pt x="541" y="6258"/>
                  </a:lnTo>
                  <a:lnTo>
                    <a:pt x="734" y="6528"/>
                  </a:lnTo>
                  <a:lnTo>
                    <a:pt x="947" y="6779"/>
                  </a:lnTo>
                  <a:lnTo>
                    <a:pt x="1198" y="7011"/>
                  </a:lnTo>
                  <a:lnTo>
                    <a:pt x="1468" y="7185"/>
                  </a:lnTo>
                  <a:lnTo>
                    <a:pt x="1468" y="7185"/>
                  </a:lnTo>
                  <a:lnTo>
                    <a:pt x="1777" y="7358"/>
                  </a:lnTo>
                  <a:lnTo>
                    <a:pt x="2105" y="7513"/>
                  </a:lnTo>
                  <a:lnTo>
                    <a:pt x="2453" y="7609"/>
                  </a:lnTo>
                  <a:lnTo>
                    <a:pt x="2839" y="7667"/>
                  </a:lnTo>
                  <a:lnTo>
                    <a:pt x="3245" y="7706"/>
                  </a:lnTo>
                  <a:lnTo>
                    <a:pt x="3689" y="7687"/>
                  </a:lnTo>
                  <a:lnTo>
                    <a:pt x="4133" y="7648"/>
                  </a:lnTo>
                  <a:lnTo>
                    <a:pt x="4616" y="7571"/>
                  </a:lnTo>
                  <a:lnTo>
                    <a:pt x="4616" y="7571"/>
                  </a:lnTo>
                  <a:lnTo>
                    <a:pt x="4983" y="7474"/>
                  </a:lnTo>
                  <a:lnTo>
                    <a:pt x="5350" y="7397"/>
                  </a:lnTo>
                  <a:lnTo>
                    <a:pt x="5678" y="7281"/>
                  </a:lnTo>
                  <a:lnTo>
                    <a:pt x="6006" y="7165"/>
                  </a:lnTo>
                  <a:lnTo>
                    <a:pt x="6334" y="7030"/>
                  </a:lnTo>
                  <a:lnTo>
                    <a:pt x="6624" y="6876"/>
                  </a:lnTo>
                  <a:lnTo>
                    <a:pt x="6914" y="6721"/>
                  </a:lnTo>
                  <a:lnTo>
                    <a:pt x="7203" y="6547"/>
                  </a:lnTo>
                  <a:lnTo>
                    <a:pt x="7455" y="6354"/>
                  </a:lnTo>
                  <a:lnTo>
                    <a:pt x="7706" y="6161"/>
                  </a:lnTo>
                  <a:lnTo>
                    <a:pt x="7937" y="5949"/>
                  </a:lnTo>
                  <a:lnTo>
                    <a:pt x="8169" y="5717"/>
                  </a:lnTo>
                  <a:lnTo>
                    <a:pt x="8381" y="5485"/>
                  </a:lnTo>
                  <a:lnTo>
                    <a:pt x="8575" y="5234"/>
                  </a:lnTo>
                  <a:lnTo>
                    <a:pt x="8748" y="4964"/>
                  </a:lnTo>
                  <a:lnTo>
                    <a:pt x="8922" y="4674"/>
                  </a:lnTo>
                  <a:lnTo>
                    <a:pt x="8922" y="4674"/>
                  </a:lnTo>
                  <a:lnTo>
                    <a:pt x="9135" y="4288"/>
                  </a:lnTo>
                  <a:lnTo>
                    <a:pt x="9308" y="3902"/>
                  </a:lnTo>
                  <a:lnTo>
                    <a:pt x="9444" y="3554"/>
                  </a:lnTo>
                  <a:lnTo>
                    <a:pt x="9559" y="3206"/>
                  </a:lnTo>
                  <a:lnTo>
                    <a:pt x="9617" y="2859"/>
                  </a:lnTo>
                  <a:lnTo>
                    <a:pt x="9656" y="2550"/>
                  </a:lnTo>
                  <a:lnTo>
                    <a:pt x="9656" y="2241"/>
                  </a:lnTo>
                  <a:lnTo>
                    <a:pt x="9617" y="1951"/>
                  </a:lnTo>
                  <a:lnTo>
                    <a:pt x="9617" y="1951"/>
                  </a:lnTo>
                  <a:lnTo>
                    <a:pt x="9559" y="1777"/>
                  </a:lnTo>
                  <a:lnTo>
                    <a:pt x="9482" y="1603"/>
                  </a:lnTo>
                  <a:lnTo>
                    <a:pt x="9366" y="1449"/>
                  </a:lnTo>
                  <a:lnTo>
                    <a:pt x="9212" y="1275"/>
                  </a:lnTo>
                  <a:lnTo>
                    <a:pt x="9019" y="1121"/>
                  </a:lnTo>
                  <a:lnTo>
                    <a:pt x="8806" y="986"/>
                  </a:lnTo>
                  <a:lnTo>
                    <a:pt x="8555" y="831"/>
                  </a:lnTo>
                  <a:lnTo>
                    <a:pt x="8266" y="696"/>
                  </a:lnTo>
                  <a:lnTo>
                    <a:pt x="8266" y="696"/>
                  </a:lnTo>
                  <a:lnTo>
                    <a:pt x="7802" y="483"/>
                  </a:lnTo>
                  <a:lnTo>
                    <a:pt x="7358" y="329"/>
                  </a:lnTo>
                  <a:lnTo>
                    <a:pt x="6933" y="213"/>
                  </a:lnTo>
                  <a:lnTo>
                    <a:pt x="6508" y="136"/>
                  </a:lnTo>
                  <a:lnTo>
                    <a:pt x="6508" y="136"/>
                  </a:lnTo>
                  <a:lnTo>
                    <a:pt x="5890" y="78"/>
                  </a:lnTo>
                  <a:lnTo>
                    <a:pt x="5350" y="20"/>
                  </a:lnTo>
                  <a:lnTo>
                    <a:pt x="4867" y="1"/>
                  </a:lnTo>
                  <a:lnTo>
                    <a:pt x="4423" y="1"/>
                  </a:lnTo>
                  <a:lnTo>
                    <a:pt x="4423" y="1"/>
                  </a:lnTo>
                  <a:lnTo>
                    <a:pt x="4133" y="59"/>
                  </a:lnTo>
                  <a:lnTo>
                    <a:pt x="3824" y="116"/>
                  </a:lnTo>
                  <a:lnTo>
                    <a:pt x="3554" y="213"/>
                  </a:lnTo>
                  <a:lnTo>
                    <a:pt x="3283" y="290"/>
                  </a:lnTo>
                  <a:lnTo>
                    <a:pt x="3013" y="406"/>
                  </a:lnTo>
                  <a:lnTo>
                    <a:pt x="2781" y="503"/>
                  </a:lnTo>
                  <a:lnTo>
                    <a:pt x="2530" y="638"/>
                  </a:lnTo>
                  <a:lnTo>
                    <a:pt x="2318" y="754"/>
                  </a:lnTo>
                  <a:lnTo>
                    <a:pt x="2086" y="908"/>
                  </a:lnTo>
                  <a:lnTo>
                    <a:pt x="1893" y="1063"/>
                  </a:lnTo>
                  <a:lnTo>
                    <a:pt x="1700" y="1217"/>
                  </a:lnTo>
                  <a:lnTo>
                    <a:pt x="1526" y="1391"/>
                  </a:lnTo>
                  <a:lnTo>
                    <a:pt x="1352" y="1565"/>
                  </a:lnTo>
                  <a:lnTo>
                    <a:pt x="1198" y="1758"/>
                  </a:lnTo>
                  <a:lnTo>
                    <a:pt x="1043" y="1970"/>
                  </a:lnTo>
                  <a:lnTo>
                    <a:pt x="908" y="21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60"/>
            <p:cNvSpPr/>
            <p:nvPr/>
          </p:nvSpPr>
          <p:spPr>
            <a:xfrm>
              <a:off x="4532531" y="3488600"/>
              <a:ext cx="209575" cy="134250"/>
            </a:xfrm>
            <a:custGeom>
              <a:avLst/>
              <a:gdLst/>
              <a:ahLst/>
              <a:cxnLst/>
              <a:rect l="l" t="t" r="r" b="b"/>
              <a:pathLst>
                <a:path w="8383" h="5370" fill="none" extrusionOk="0">
                  <a:moveTo>
                    <a:pt x="445" y="1"/>
                  </a:moveTo>
                  <a:lnTo>
                    <a:pt x="445" y="1"/>
                  </a:lnTo>
                  <a:lnTo>
                    <a:pt x="291" y="252"/>
                  </a:lnTo>
                  <a:lnTo>
                    <a:pt x="155" y="522"/>
                  </a:lnTo>
                  <a:lnTo>
                    <a:pt x="78" y="773"/>
                  </a:lnTo>
                  <a:lnTo>
                    <a:pt x="20" y="1024"/>
                  </a:lnTo>
                  <a:lnTo>
                    <a:pt x="20" y="1024"/>
                  </a:lnTo>
                  <a:lnTo>
                    <a:pt x="1" y="1372"/>
                  </a:lnTo>
                  <a:lnTo>
                    <a:pt x="1" y="1739"/>
                  </a:lnTo>
                  <a:lnTo>
                    <a:pt x="40" y="2125"/>
                  </a:lnTo>
                  <a:lnTo>
                    <a:pt x="98" y="2550"/>
                  </a:lnTo>
                  <a:lnTo>
                    <a:pt x="98" y="2550"/>
                  </a:lnTo>
                  <a:lnTo>
                    <a:pt x="155" y="2762"/>
                  </a:lnTo>
                  <a:lnTo>
                    <a:pt x="213" y="2955"/>
                  </a:lnTo>
                  <a:lnTo>
                    <a:pt x="291" y="3148"/>
                  </a:lnTo>
                  <a:lnTo>
                    <a:pt x="368" y="3322"/>
                  </a:lnTo>
                  <a:lnTo>
                    <a:pt x="464" y="3515"/>
                  </a:lnTo>
                  <a:lnTo>
                    <a:pt x="580" y="3670"/>
                  </a:lnTo>
                  <a:lnTo>
                    <a:pt x="696" y="3844"/>
                  </a:lnTo>
                  <a:lnTo>
                    <a:pt x="831" y="3998"/>
                  </a:lnTo>
                  <a:lnTo>
                    <a:pt x="986" y="4133"/>
                  </a:lnTo>
                  <a:lnTo>
                    <a:pt x="1140" y="4268"/>
                  </a:lnTo>
                  <a:lnTo>
                    <a:pt x="1314" y="4404"/>
                  </a:lnTo>
                  <a:lnTo>
                    <a:pt x="1488" y="4539"/>
                  </a:lnTo>
                  <a:lnTo>
                    <a:pt x="1681" y="4655"/>
                  </a:lnTo>
                  <a:lnTo>
                    <a:pt x="1894" y="4751"/>
                  </a:lnTo>
                  <a:lnTo>
                    <a:pt x="2106" y="4867"/>
                  </a:lnTo>
                  <a:lnTo>
                    <a:pt x="2338" y="4944"/>
                  </a:lnTo>
                  <a:lnTo>
                    <a:pt x="2338" y="4944"/>
                  </a:lnTo>
                  <a:lnTo>
                    <a:pt x="2724" y="5080"/>
                  </a:lnTo>
                  <a:lnTo>
                    <a:pt x="3110" y="5195"/>
                  </a:lnTo>
                  <a:lnTo>
                    <a:pt x="3477" y="5273"/>
                  </a:lnTo>
                  <a:lnTo>
                    <a:pt x="3825" y="5331"/>
                  </a:lnTo>
                  <a:lnTo>
                    <a:pt x="4192" y="5350"/>
                  </a:lnTo>
                  <a:lnTo>
                    <a:pt x="4539" y="5369"/>
                  </a:lnTo>
                  <a:lnTo>
                    <a:pt x="4887" y="5331"/>
                  </a:lnTo>
                  <a:lnTo>
                    <a:pt x="5215" y="5273"/>
                  </a:lnTo>
                  <a:lnTo>
                    <a:pt x="5215" y="5273"/>
                  </a:lnTo>
                  <a:lnTo>
                    <a:pt x="5621" y="5195"/>
                  </a:lnTo>
                  <a:lnTo>
                    <a:pt x="6007" y="5080"/>
                  </a:lnTo>
                  <a:lnTo>
                    <a:pt x="6354" y="4925"/>
                  </a:lnTo>
                  <a:lnTo>
                    <a:pt x="6683" y="4771"/>
                  </a:lnTo>
                  <a:lnTo>
                    <a:pt x="6992" y="4577"/>
                  </a:lnTo>
                  <a:lnTo>
                    <a:pt x="7281" y="4365"/>
                  </a:lnTo>
                  <a:lnTo>
                    <a:pt x="7552" y="4114"/>
                  </a:lnTo>
                  <a:lnTo>
                    <a:pt x="7803" y="3863"/>
                  </a:lnTo>
                  <a:lnTo>
                    <a:pt x="7803" y="3863"/>
                  </a:lnTo>
                  <a:lnTo>
                    <a:pt x="7977" y="3631"/>
                  </a:lnTo>
                  <a:lnTo>
                    <a:pt x="8131" y="3419"/>
                  </a:lnTo>
                  <a:lnTo>
                    <a:pt x="8266" y="3206"/>
                  </a:lnTo>
                  <a:lnTo>
                    <a:pt x="8382" y="2994"/>
                  </a:lnTo>
                  <a:lnTo>
                    <a:pt x="8382" y="2994"/>
                  </a:lnTo>
                  <a:lnTo>
                    <a:pt x="7281" y="2511"/>
                  </a:lnTo>
                  <a:lnTo>
                    <a:pt x="6219" y="2048"/>
                  </a:lnTo>
                  <a:lnTo>
                    <a:pt x="5196" y="1623"/>
                  </a:lnTo>
                  <a:lnTo>
                    <a:pt x="4192" y="1237"/>
                  </a:lnTo>
                  <a:lnTo>
                    <a:pt x="3207" y="889"/>
                  </a:lnTo>
                  <a:lnTo>
                    <a:pt x="2260" y="561"/>
                  </a:lnTo>
                  <a:lnTo>
                    <a:pt x="1333" y="252"/>
                  </a:lnTo>
                  <a:lnTo>
                    <a:pt x="445" y="1"/>
                  </a:lnTo>
                  <a:lnTo>
                    <a:pt x="44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60"/>
            <p:cNvSpPr/>
            <p:nvPr/>
          </p:nvSpPr>
          <p:spPr>
            <a:xfrm>
              <a:off x="4036231" y="3606400"/>
              <a:ext cx="1082450" cy="674475"/>
            </a:xfrm>
            <a:custGeom>
              <a:avLst/>
              <a:gdLst/>
              <a:ahLst/>
              <a:cxnLst/>
              <a:rect l="l" t="t" r="r" b="b"/>
              <a:pathLst>
                <a:path w="43298" h="26979" extrusionOk="0">
                  <a:moveTo>
                    <a:pt x="41134" y="1"/>
                  </a:moveTo>
                  <a:lnTo>
                    <a:pt x="40787" y="59"/>
                  </a:lnTo>
                  <a:lnTo>
                    <a:pt x="40497" y="97"/>
                  </a:lnTo>
                  <a:lnTo>
                    <a:pt x="40207" y="174"/>
                  </a:lnTo>
                  <a:lnTo>
                    <a:pt x="39956" y="252"/>
                  </a:lnTo>
                  <a:lnTo>
                    <a:pt x="39744" y="348"/>
                  </a:lnTo>
                  <a:lnTo>
                    <a:pt x="39551" y="464"/>
                  </a:lnTo>
                  <a:lnTo>
                    <a:pt x="39377" y="580"/>
                  </a:lnTo>
                  <a:lnTo>
                    <a:pt x="39222" y="715"/>
                  </a:lnTo>
                  <a:lnTo>
                    <a:pt x="39087" y="889"/>
                  </a:lnTo>
                  <a:lnTo>
                    <a:pt x="38933" y="1140"/>
                  </a:lnTo>
                  <a:lnTo>
                    <a:pt x="38778" y="1468"/>
                  </a:lnTo>
                  <a:lnTo>
                    <a:pt x="38643" y="1835"/>
                  </a:lnTo>
                  <a:lnTo>
                    <a:pt x="38489" y="2241"/>
                  </a:lnTo>
                  <a:lnTo>
                    <a:pt x="38411" y="2550"/>
                  </a:lnTo>
                  <a:lnTo>
                    <a:pt x="38373" y="2820"/>
                  </a:lnTo>
                  <a:lnTo>
                    <a:pt x="38373" y="2936"/>
                  </a:lnTo>
                  <a:lnTo>
                    <a:pt x="38392" y="3033"/>
                  </a:lnTo>
                  <a:lnTo>
                    <a:pt x="38489" y="3361"/>
                  </a:lnTo>
                  <a:lnTo>
                    <a:pt x="38295" y="3573"/>
                  </a:lnTo>
                  <a:lnTo>
                    <a:pt x="38064" y="3824"/>
                  </a:lnTo>
                  <a:lnTo>
                    <a:pt x="37986" y="3940"/>
                  </a:lnTo>
                  <a:lnTo>
                    <a:pt x="37909" y="4056"/>
                  </a:lnTo>
                  <a:lnTo>
                    <a:pt x="37871" y="4172"/>
                  </a:lnTo>
                  <a:lnTo>
                    <a:pt x="37851" y="4288"/>
                  </a:lnTo>
                  <a:lnTo>
                    <a:pt x="37871" y="4423"/>
                  </a:lnTo>
                  <a:lnTo>
                    <a:pt x="37890" y="4539"/>
                  </a:lnTo>
                  <a:lnTo>
                    <a:pt x="37948" y="4655"/>
                  </a:lnTo>
                  <a:lnTo>
                    <a:pt x="38025" y="4771"/>
                  </a:lnTo>
                  <a:lnTo>
                    <a:pt x="38160" y="5002"/>
                  </a:lnTo>
                  <a:lnTo>
                    <a:pt x="38276" y="5234"/>
                  </a:lnTo>
                  <a:lnTo>
                    <a:pt x="38373" y="5485"/>
                  </a:lnTo>
                  <a:lnTo>
                    <a:pt x="38431" y="5698"/>
                  </a:lnTo>
                  <a:lnTo>
                    <a:pt x="38450" y="5871"/>
                  </a:lnTo>
                  <a:lnTo>
                    <a:pt x="38450" y="6007"/>
                  </a:lnTo>
                  <a:lnTo>
                    <a:pt x="38450" y="6142"/>
                  </a:lnTo>
                  <a:lnTo>
                    <a:pt x="38411" y="6238"/>
                  </a:lnTo>
                  <a:lnTo>
                    <a:pt x="38353" y="6335"/>
                  </a:lnTo>
                  <a:lnTo>
                    <a:pt x="38295" y="6412"/>
                  </a:lnTo>
                  <a:lnTo>
                    <a:pt x="38199" y="6470"/>
                  </a:lnTo>
                  <a:lnTo>
                    <a:pt x="38083" y="6509"/>
                  </a:lnTo>
                  <a:lnTo>
                    <a:pt x="37948" y="6509"/>
                  </a:lnTo>
                  <a:lnTo>
                    <a:pt x="37813" y="6489"/>
                  </a:lnTo>
                  <a:lnTo>
                    <a:pt x="37581" y="6354"/>
                  </a:lnTo>
                  <a:lnTo>
                    <a:pt x="37214" y="6103"/>
                  </a:lnTo>
                  <a:lnTo>
                    <a:pt x="36924" y="5852"/>
                  </a:lnTo>
                  <a:lnTo>
                    <a:pt x="36693" y="5678"/>
                  </a:lnTo>
                  <a:lnTo>
                    <a:pt x="36615" y="5640"/>
                  </a:lnTo>
                  <a:lnTo>
                    <a:pt x="36519" y="5601"/>
                  </a:lnTo>
                  <a:lnTo>
                    <a:pt x="36422" y="5582"/>
                  </a:lnTo>
                  <a:lnTo>
                    <a:pt x="36326" y="5562"/>
                  </a:lnTo>
                  <a:lnTo>
                    <a:pt x="36229" y="5582"/>
                  </a:lnTo>
                  <a:lnTo>
                    <a:pt x="36133" y="5582"/>
                  </a:lnTo>
                  <a:lnTo>
                    <a:pt x="35901" y="5659"/>
                  </a:lnTo>
                  <a:lnTo>
                    <a:pt x="35013" y="6335"/>
                  </a:lnTo>
                  <a:lnTo>
                    <a:pt x="33680" y="7281"/>
                  </a:lnTo>
                  <a:lnTo>
                    <a:pt x="32154" y="8343"/>
                  </a:lnTo>
                  <a:lnTo>
                    <a:pt x="30455" y="9502"/>
                  </a:lnTo>
                  <a:lnTo>
                    <a:pt x="28562" y="10757"/>
                  </a:lnTo>
                  <a:lnTo>
                    <a:pt x="26786" y="11858"/>
                  </a:lnTo>
                  <a:lnTo>
                    <a:pt x="25473" y="12650"/>
                  </a:lnTo>
                  <a:lnTo>
                    <a:pt x="24082" y="13461"/>
                  </a:lnTo>
                  <a:lnTo>
                    <a:pt x="23136" y="14002"/>
                  </a:lnTo>
                  <a:lnTo>
                    <a:pt x="22132" y="14542"/>
                  </a:lnTo>
                  <a:lnTo>
                    <a:pt x="18887" y="16338"/>
                  </a:lnTo>
                  <a:lnTo>
                    <a:pt x="18617" y="16473"/>
                  </a:lnTo>
                  <a:lnTo>
                    <a:pt x="18385" y="16628"/>
                  </a:lnTo>
                  <a:lnTo>
                    <a:pt x="18192" y="16802"/>
                  </a:lnTo>
                  <a:lnTo>
                    <a:pt x="18038" y="16976"/>
                  </a:lnTo>
                  <a:lnTo>
                    <a:pt x="17922" y="17149"/>
                  </a:lnTo>
                  <a:lnTo>
                    <a:pt x="17864" y="17342"/>
                  </a:lnTo>
                  <a:lnTo>
                    <a:pt x="17845" y="17536"/>
                  </a:lnTo>
                  <a:lnTo>
                    <a:pt x="17845" y="17748"/>
                  </a:lnTo>
                  <a:lnTo>
                    <a:pt x="17903" y="18134"/>
                  </a:lnTo>
                  <a:lnTo>
                    <a:pt x="17903" y="18269"/>
                  </a:lnTo>
                  <a:lnTo>
                    <a:pt x="17883" y="18405"/>
                  </a:lnTo>
                  <a:lnTo>
                    <a:pt x="17864" y="18501"/>
                  </a:lnTo>
                  <a:lnTo>
                    <a:pt x="17825" y="18578"/>
                  </a:lnTo>
                  <a:lnTo>
                    <a:pt x="17767" y="18617"/>
                  </a:lnTo>
                  <a:lnTo>
                    <a:pt x="17709" y="18656"/>
                  </a:lnTo>
                  <a:lnTo>
                    <a:pt x="17632" y="18656"/>
                  </a:lnTo>
                  <a:lnTo>
                    <a:pt x="17555" y="18636"/>
                  </a:lnTo>
                  <a:lnTo>
                    <a:pt x="17478" y="18598"/>
                  </a:lnTo>
                  <a:lnTo>
                    <a:pt x="17381" y="18540"/>
                  </a:lnTo>
                  <a:lnTo>
                    <a:pt x="17227" y="18385"/>
                  </a:lnTo>
                  <a:lnTo>
                    <a:pt x="17033" y="18173"/>
                  </a:lnTo>
                  <a:lnTo>
                    <a:pt x="16918" y="18076"/>
                  </a:lnTo>
                  <a:lnTo>
                    <a:pt x="16802" y="17980"/>
                  </a:lnTo>
                  <a:lnTo>
                    <a:pt x="16667" y="17922"/>
                  </a:lnTo>
                  <a:lnTo>
                    <a:pt x="16512" y="17883"/>
                  </a:lnTo>
                  <a:lnTo>
                    <a:pt x="16338" y="17883"/>
                  </a:lnTo>
                  <a:lnTo>
                    <a:pt x="16164" y="17903"/>
                  </a:lnTo>
                  <a:lnTo>
                    <a:pt x="15971" y="17941"/>
                  </a:lnTo>
                  <a:lnTo>
                    <a:pt x="15778" y="17999"/>
                  </a:lnTo>
                  <a:lnTo>
                    <a:pt x="12283" y="19795"/>
                  </a:lnTo>
                  <a:lnTo>
                    <a:pt x="8498" y="21707"/>
                  </a:lnTo>
                  <a:lnTo>
                    <a:pt x="4404" y="23735"/>
                  </a:lnTo>
                  <a:lnTo>
                    <a:pt x="1" y="25897"/>
                  </a:lnTo>
                  <a:lnTo>
                    <a:pt x="78" y="26071"/>
                  </a:lnTo>
                  <a:lnTo>
                    <a:pt x="175" y="26245"/>
                  </a:lnTo>
                  <a:lnTo>
                    <a:pt x="271" y="26400"/>
                  </a:lnTo>
                  <a:lnTo>
                    <a:pt x="387" y="26535"/>
                  </a:lnTo>
                  <a:lnTo>
                    <a:pt x="522" y="26670"/>
                  </a:lnTo>
                  <a:lnTo>
                    <a:pt x="657" y="26786"/>
                  </a:lnTo>
                  <a:lnTo>
                    <a:pt x="812" y="26882"/>
                  </a:lnTo>
                  <a:lnTo>
                    <a:pt x="966" y="26979"/>
                  </a:lnTo>
                  <a:lnTo>
                    <a:pt x="3245" y="26013"/>
                  </a:lnTo>
                  <a:lnTo>
                    <a:pt x="5620" y="24990"/>
                  </a:lnTo>
                  <a:lnTo>
                    <a:pt x="8073" y="23908"/>
                  </a:lnTo>
                  <a:lnTo>
                    <a:pt x="10603" y="22730"/>
                  </a:lnTo>
                  <a:lnTo>
                    <a:pt x="13210" y="21494"/>
                  </a:lnTo>
                  <a:lnTo>
                    <a:pt x="15894" y="20201"/>
                  </a:lnTo>
                  <a:lnTo>
                    <a:pt x="18675" y="18829"/>
                  </a:lnTo>
                  <a:lnTo>
                    <a:pt x="21514" y="17381"/>
                  </a:lnTo>
                  <a:lnTo>
                    <a:pt x="22943" y="16647"/>
                  </a:lnTo>
                  <a:lnTo>
                    <a:pt x="24314" y="15933"/>
                  </a:lnTo>
                  <a:lnTo>
                    <a:pt x="25646" y="15218"/>
                  </a:lnTo>
                  <a:lnTo>
                    <a:pt x="26921" y="14523"/>
                  </a:lnTo>
                  <a:lnTo>
                    <a:pt x="28138" y="13847"/>
                  </a:lnTo>
                  <a:lnTo>
                    <a:pt x="29316" y="13171"/>
                  </a:lnTo>
                  <a:lnTo>
                    <a:pt x="30455" y="12515"/>
                  </a:lnTo>
                  <a:lnTo>
                    <a:pt x="31517" y="11877"/>
                  </a:lnTo>
                  <a:lnTo>
                    <a:pt x="32541" y="11240"/>
                  </a:lnTo>
                  <a:lnTo>
                    <a:pt x="33526" y="10622"/>
                  </a:lnTo>
                  <a:lnTo>
                    <a:pt x="34452" y="10023"/>
                  </a:lnTo>
                  <a:lnTo>
                    <a:pt x="35321" y="9425"/>
                  </a:lnTo>
                  <a:lnTo>
                    <a:pt x="36152" y="8845"/>
                  </a:lnTo>
                  <a:lnTo>
                    <a:pt x="36924" y="8285"/>
                  </a:lnTo>
                  <a:lnTo>
                    <a:pt x="37639" y="7745"/>
                  </a:lnTo>
                  <a:lnTo>
                    <a:pt x="38315" y="7204"/>
                  </a:lnTo>
                  <a:lnTo>
                    <a:pt x="39531" y="6180"/>
                  </a:lnTo>
                  <a:lnTo>
                    <a:pt x="40574" y="5253"/>
                  </a:lnTo>
                  <a:lnTo>
                    <a:pt x="41443" y="4423"/>
                  </a:lnTo>
                  <a:lnTo>
                    <a:pt x="41829" y="4037"/>
                  </a:lnTo>
                  <a:lnTo>
                    <a:pt x="42158" y="3689"/>
                  </a:lnTo>
                  <a:lnTo>
                    <a:pt x="42447" y="3361"/>
                  </a:lnTo>
                  <a:lnTo>
                    <a:pt x="42698" y="3071"/>
                  </a:lnTo>
                  <a:lnTo>
                    <a:pt x="42892" y="2782"/>
                  </a:lnTo>
                  <a:lnTo>
                    <a:pt x="43065" y="2530"/>
                  </a:lnTo>
                  <a:lnTo>
                    <a:pt x="43181" y="2299"/>
                  </a:lnTo>
                  <a:lnTo>
                    <a:pt x="43259" y="2106"/>
                  </a:lnTo>
                  <a:lnTo>
                    <a:pt x="43297" y="1932"/>
                  </a:lnTo>
                  <a:lnTo>
                    <a:pt x="43278" y="1777"/>
                  </a:lnTo>
                  <a:lnTo>
                    <a:pt x="43162" y="1256"/>
                  </a:lnTo>
                  <a:lnTo>
                    <a:pt x="43085" y="1024"/>
                  </a:lnTo>
                  <a:lnTo>
                    <a:pt x="43027" y="831"/>
                  </a:lnTo>
                  <a:lnTo>
                    <a:pt x="42950" y="657"/>
                  </a:lnTo>
                  <a:lnTo>
                    <a:pt x="42853" y="522"/>
                  </a:lnTo>
                  <a:lnTo>
                    <a:pt x="42776" y="406"/>
                  </a:lnTo>
                  <a:lnTo>
                    <a:pt x="42679" y="310"/>
                  </a:lnTo>
                  <a:lnTo>
                    <a:pt x="42641" y="290"/>
                  </a:lnTo>
                  <a:lnTo>
                    <a:pt x="42583" y="271"/>
                  </a:lnTo>
                  <a:lnTo>
                    <a:pt x="42390" y="174"/>
                  </a:lnTo>
                  <a:lnTo>
                    <a:pt x="42081" y="78"/>
                  </a:lnTo>
                  <a:lnTo>
                    <a:pt x="41791" y="20"/>
                  </a:lnTo>
                  <a:lnTo>
                    <a:pt x="415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0"/>
            <p:cNvSpPr/>
            <p:nvPr/>
          </p:nvSpPr>
          <p:spPr>
            <a:xfrm>
              <a:off x="4036231" y="3459625"/>
              <a:ext cx="962225" cy="794225"/>
            </a:xfrm>
            <a:custGeom>
              <a:avLst/>
              <a:gdLst/>
              <a:ahLst/>
              <a:cxnLst/>
              <a:rect l="l" t="t" r="r" b="b"/>
              <a:pathLst>
                <a:path w="38489" h="31769" extrusionOk="0">
                  <a:moveTo>
                    <a:pt x="18250" y="6644"/>
                  </a:moveTo>
                  <a:lnTo>
                    <a:pt x="18347" y="7629"/>
                  </a:lnTo>
                  <a:lnTo>
                    <a:pt x="18385" y="8401"/>
                  </a:lnTo>
                  <a:lnTo>
                    <a:pt x="18057" y="8479"/>
                  </a:lnTo>
                  <a:lnTo>
                    <a:pt x="17864" y="8517"/>
                  </a:lnTo>
                  <a:lnTo>
                    <a:pt x="17574" y="8575"/>
                  </a:lnTo>
                  <a:lnTo>
                    <a:pt x="17265" y="8614"/>
                  </a:lnTo>
                  <a:lnTo>
                    <a:pt x="16956" y="8633"/>
                  </a:lnTo>
                  <a:lnTo>
                    <a:pt x="16628" y="8633"/>
                  </a:lnTo>
                  <a:lnTo>
                    <a:pt x="16628" y="8556"/>
                  </a:lnTo>
                  <a:lnTo>
                    <a:pt x="16609" y="8266"/>
                  </a:lnTo>
                  <a:lnTo>
                    <a:pt x="16589" y="7919"/>
                  </a:lnTo>
                  <a:lnTo>
                    <a:pt x="16473" y="7069"/>
                  </a:lnTo>
                  <a:lnTo>
                    <a:pt x="17207" y="6876"/>
                  </a:lnTo>
                  <a:lnTo>
                    <a:pt x="17960" y="6702"/>
                  </a:lnTo>
                  <a:lnTo>
                    <a:pt x="18096" y="6683"/>
                  </a:lnTo>
                  <a:lnTo>
                    <a:pt x="18250" y="6644"/>
                  </a:lnTo>
                  <a:close/>
                  <a:moveTo>
                    <a:pt x="26284" y="9695"/>
                  </a:moveTo>
                  <a:lnTo>
                    <a:pt x="26361" y="10101"/>
                  </a:lnTo>
                  <a:lnTo>
                    <a:pt x="26400" y="10506"/>
                  </a:lnTo>
                  <a:lnTo>
                    <a:pt x="26419" y="10912"/>
                  </a:lnTo>
                  <a:lnTo>
                    <a:pt x="26419" y="11318"/>
                  </a:lnTo>
                  <a:lnTo>
                    <a:pt x="25782" y="11453"/>
                  </a:lnTo>
                  <a:lnTo>
                    <a:pt x="25473" y="11511"/>
                  </a:lnTo>
                  <a:lnTo>
                    <a:pt x="24295" y="11665"/>
                  </a:lnTo>
                  <a:lnTo>
                    <a:pt x="24237" y="11395"/>
                  </a:lnTo>
                  <a:lnTo>
                    <a:pt x="24198" y="11144"/>
                  </a:lnTo>
                  <a:lnTo>
                    <a:pt x="24159" y="10835"/>
                  </a:lnTo>
                  <a:lnTo>
                    <a:pt x="24159" y="10506"/>
                  </a:lnTo>
                  <a:lnTo>
                    <a:pt x="24159" y="10159"/>
                  </a:lnTo>
                  <a:lnTo>
                    <a:pt x="25183" y="9908"/>
                  </a:lnTo>
                  <a:lnTo>
                    <a:pt x="26284" y="9695"/>
                  </a:lnTo>
                  <a:close/>
                  <a:moveTo>
                    <a:pt x="16493" y="11820"/>
                  </a:moveTo>
                  <a:lnTo>
                    <a:pt x="16976" y="11839"/>
                  </a:lnTo>
                  <a:lnTo>
                    <a:pt x="17516" y="11897"/>
                  </a:lnTo>
                  <a:lnTo>
                    <a:pt x="18134" y="11955"/>
                  </a:lnTo>
                  <a:lnTo>
                    <a:pt x="18559" y="12032"/>
                  </a:lnTo>
                  <a:lnTo>
                    <a:pt x="18984" y="12148"/>
                  </a:lnTo>
                  <a:lnTo>
                    <a:pt x="19428" y="12302"/>
                  </a:lnTo>
                  <a:lnTo>
                    <a:pt x="19892" y="12515"/>
                  </a:lnTo>
                  <a:lnTo>
                    <a:pt x="20181" y="12650"/>
                  </a:lnTo>
                  <a:lnTo>
                    <a:pt x="20432" y="12805"/>
                  </a:lnTo>
                  <a:lnTo>
                    <a:pt x="20645" y="12940"/>
                  </a:lnTo>
                  <a:lnTo>
                    <a:pt x="20838" y="13094"/>
                  </a:lnTo>
                  <a:lnTo>
                    <a:pt x="20992" y="13268"/>
                  </a:lnTo>
                  <a:lnTo>
                    <a:pt x="21108" y="13422"/>
                  </a:lnTo>
                  <a:lnTo>
                    <a:pt x="21185" y="13596"/>
                  </a:lnTo>
                  <a:lnTo>
                    <a:pt x="21243" y="13770"/>
                  </a:lnTo>
                  <a:lnTo>
                    <a:pt x="21282" y="14060"/>
                  </a:lnTo>
                  <a:lnTo>
                    <a:pt x="21282" y="14369"/>
                  </a:lnTo>
                  <a:lnTo>
                    <a:pt x="21243" y="14678"/>
                  </a:lnTo>
                  <a:lnTo>
                    <a:pt x="21185" y="15025"/>
                  </a:lnTo>
                  <a:lnTo>
                    <a:pt x="21070" y="15373"/>
                  </a:lnTo>
                  <a:lnTo>
                    <a:pt x="20934" y="15721"/>
                  </a:lnTo>
                  <a:lnTo>
                    <a:pt x="20761" y="16107"/>
                  </a:lnTo>
                  <a:lnTo>
                    <a:pt x="20548" y="16493"/>
                  </a:lnTo>
                  <a:lnTo>
                    <a:pt x="20374" y="16783"/>
                  </a:lnTo>
                  <a:lnTo>
                    <a:pt x="20201" y="17053"/>
                  </a:lnTo>
                  <a:lnTo>
                    <a:pt x="20007" y="17304"/>
                  </a:lnTo>
                  <a:lnTo>
                    <a:pt x="19795" y="17536"/>
                  </a:lnTo>
                  <a:lnTo>
                    <a:pt x="19563" y="17768"/>
                  </a:lnTo>
                  <a:lnTo>
                    <a:pt x="19332" y="17980"/>
                  </a:lnTo>
                  <a:lnTo>
                    <a:pt x="19081" y="18173"/>
                  </a:lnTo>
                  <a:lnTo>
                    <a:pt x="18829" y="18366"/>
                  </a:lnTo>
                  <a:lnTo>
                    <a:pt x="18540" y="18540"/>
                  </a:lnTo>
                  <a:lnTo>
                    <a:pt x="18250" y="18695"/>
                  </a:lnTo>
                  <a:lnTo>
                    <a:pt x="17960" y="18849"/>
                  </a:lnTo>
                  <a:lnTo>
                    <a:pt x="17632" y="18984"/>
                  </a:lnTo>
                  <a:lnTo>
                    <a:pt x="17304" y="19100"/>
                  </a:lnTo>
                  <a:lnTo>
                    <a:pt x="16976" y="19216"/>
                  </a:lnTo>
                  <a:lnTo>
                    <a:pt x="16609" y="19293"/>
                  </a:lnTo>
                  <a:lnTo>
                    <a:pt x="16242" y="19390"/>
                  </a:lnTo>
                  <a:lnTo>
                    <a:pt x="15759" y="19467"/>
                  </a:lnTo>
                  <a:lnTo>
                    <a:pt x="15315" y="19506"/>
                  </a:lnTo>
                  <a:lnTo>
                    <a:pt x="14871" y="19525"/>
                  </a:lnTo>
                  <a:lnTo>
                    <a:pt x="14465" y="19486"/>
                  </a:lnTo>
                  <a:lnTo>
                    <a:pt x="14079" y="19428"/>
                  </a:lnTo>
                  <a:lnTo>
                    <a:pt x="13731" y="19332"/>
                  </a:lnTo>
                  <a:lnTo>
                    <a:pt x="13403" y="19177"/>
                  </a:lnTo>
                  <a:lnTo>
                    <a:pt x="13094" y="19004"/>
                  </a:lnTo>
                  <a:lnTo>
                    <a:pt x="12824" y="18830"/>
                  </a:lnTo>
                  <a:lnTo>
                    <a:pt x="12573" y="18598"/>
                  </a:lnTo>
                  <a:lnTo>
                    <a:pt x="12360" y="18347"/>
                  </a:lnTo>
                  <a:lnTo>
                    <a:pt x="12167" y="18077"/>
                  </a:lnTo>
                  <a:lnTo>
                    <a:pt x="12013" y="17768"/>
                  </a:lnTo>
                  <a:lnTo>
                    <a:pt x="11858" y="17420"/>
                  </a:lnTo>
                  <a:lnTo>
                    <a:pt x="11742" y="17053"/>
                  </a:lnTo>
                  <a:lnTo>
                    <a:pt x="11665" y="16648"/>
                  </a:lnTo>
                  <a:lnTo>
                    <a:pt x="11626" y="16396"/>
                  </a:lnTo>
                  <a:lnTo>
                    <a:pt x="11646" y="16126"/>
                  </a:lnTo>
                  <a:lnTo>
                    <a:pt x="11704" y="15836"/>
                  </a:lnTo>
                  <a:lnTo>
                    <a:pt x="11781" y="15508"/>
                  </a:lnTo>
                  <a:lnTo>
                    <a:pt x="11916" y="15161"/>
                  </a:lnTo>
                  <a:lnTo>
                    <a:pt x="12090" y="14794"/>
                  </a:lnTo>
                  <a:lnTo>
                    <a:pt x="12283" y="14407"/>
                  </a:lnTo>
                  <a:lnTo>
                    <a:pt x="12534" y="14002"/>
                  </a:lnTo>
                  <a:lnTo>
                    <a:pt x="12669" y="13789"/>
                  </a:lnTo>
                  <a:lnTo>
                    <a:pt x="12824" y="13577"/>
                  </a:lnTo>
                  <a:lnTo>
                    <a:pt x="12978" y="13384"/>
                  </a:lnTo>
                  <a:lnTo>
                    <a:pt x="13152" y="13210"/>
                  </a:lnTo>
                  <a:lnTo>
                    <a:pt x="13326" y="13036"/>
                  </a:lnTo>
                  <a:lnTo>
                    <a:pt x="13519" y="12882"/>
                  </a:lnTo>
                  <a:lnTo>
                    <a:pt x="13712" y="12727"/>
                  </a:lnTo>
                  <a:lnTo>
                    <a:pt x="13944" y="12573"/>
                  </a:lnTo>
                  <a:lnTo>
                    <a:pt x="14156" y="12457"/>
                  </a:lnTo>
                  <a:lnTo>
                    <a:pt x="14407" y="12322"/>
                  </a:lnTo>
                  <a:lnTo>
                    <a:pt x="14639" y="12225"/>
                  </a:lnTo>
                  <a:lnTo>
                    <a:pt x="14909" y="12109"/>
                  </a:lnTo>
                  <a:lnTo>
                    <a:pt x="15180" y="12032"/>
                  </a:lnTo>
                  <a:lnTo>
                    <a:pt x="15450" y="11935"/>
                  </a:lnTo>
                  <a:lnTo>
                    <a:pt x="15759" y="11878"/>
                  </a:lnTo>
                  <a:lnTo>
                    <a:pt x="16049" y="11820"/>
                  </a:lnTo>
                  <a:close/>
                  <a:moveTo>
                    <a:pt x="11086" y="21611"/>
                  </a:moveTo>
                  <a:lnTo>
                    <a:pt x="11819" y="21669"/>
                  </a:lnTo>
                  <a:lnTo>
                    <a:pt x="12399" y="21688"/>
                  </a:lnTo>
                  <a:lnTo>
                    <a:pt x="12843" y="21688"/>
                  </a:lnTo>
                  <a:lnTo>
                    <a:pt x="13152" y="21669"/>
                  </a:lnTo>
                  <a:lnTo>
                    <a:pt x="13152" y="21669"/>
                  </a:lnTo>
                  <a:lnTo>
                    <a:pt x="12997" y="22499"/>
                  </a:lnTo>
                  <a:lnTo>
                    <a:pt x="12920" y="23059"/>
                  </a:lnTo>
                  <a:lnTo>
                    <a:pt x="12650" y="23078"/>
                  </a:lnTo>
                  <a:lnTo>
                    <a:pt x="12264" y="23078"/>
                  </a:lnTo>
                  <a:lnTo>
                    <a:pt x="11819" y="23059"/>
                  </a:lnTo>
                  <a:lnTo>
                    <a:pt x="10719" y="22982"/>
                  </a:lnTo>
                  <a:lnTo>
                    <a:pt x="10931" y="22171"/>
                  </a:lnTo>
                  <a:lnTo>
                    <a:pt x="11086" y="21611"/>
                  </a:lnTo>
                  <a:close/>
                  <a:moveTo>
                    <a:pt x="14002" y="1"/>
                  </a:moveTo>
                  <a:lnTo>
                    <a:pt x="13248" y="2357"/>
                  </a:lnTo>
                  <a:lnTo>
                    <a:pt x="13364" y="2318"/>
                  </a:lnTo>
                  <a:lnTo>
                    <a:pt x="13480" y="2280"/>
                  </a:lnTo>
                  <a:lnTo>
                    <a:pt x="13615" y="2260"/>
                  </a:lnTo>
                  <a:lnTo>
                    <a:pt x="13751" y="2260"/>
                  </a:lnTo>
                  <a:lnTo>
                    <a:pt x="13905" y="2280"/>
                  </a:lnTo>
                  <a:lnTo>
                    <a:pt x="14060" y="2318"/>
                  </a:lnTo>
                  <a:lnTo>
                    <a:pt x="14214" y="2376"/>
                  </a:lnTo>
                  <a:lnTo>
                    <a:pt x="14388" y="2434"/>
                  </a:lnTo>
                  <a:lnTo>
                    <a:pt x="14639" y="2569"/>
                  </a:lnTo>
                  <a:lnTo>
                    <a:pt x="14851" y="2705"/>
                  </a:lnTo>
                  <a:lnTo>
                    <a:pt x="15025" y="2859"/>
                  </a:lnTo>
                  <a:lnTo>
                    <a:pt x="15199" y="3052"/>
                  </a:lnTo>
                  <a:lnTo>
                    <a:pt x="15334" y="3245"/>
                  </a:lnTo>
                  <a:lnTo>
                    <a:pt x="15431" y="3458"/>
                  </a:lnTo>
                  <a:lnTo>
                    <a:pt x="15527" y="3689"/>
                  </a:lnTo>
                  <a:lnTo>
                    <a:pt x="15585" y="3941"/>
                  </a:lnTo>
                  <a:lnTo>
                    <a:pt x="15643" y="4288"/>
                  </a:lnTo>
                  <a:lnTo>
                    <a:pt x="15662" y="4636"/>
                  </a:lnTo>
                  <a:lnTo>
                    <a:pt x="15643" y="4964"/>
                  </a:lnTo>
                  <a:lnTo>
                    <a:pt x="15585" y="5292"/>
                  </a:lnTo>
                  <a:lnTo>
                    <a:pt x="15508" y="5621"/>
                  </a:lnTo>
                  <a:lnTo>
                    <a:pt x="15373" y="5949"/>
                  </a:lnTo>
                  <a:lnTo>
                    <a:pt x="15218" y="6258"/>
                  </a:lnTo>
                  <a:lnTo>
                    <a:pt x="15025" y="6567"/>
                  </a:lnTo>
                  <a:lnTo>
                    <a:pt x="14890" y="6741"/>
                  </a:lnTo>
                  <a:lnTo>
                    <a:pt x="14774" y="6895"/>
                  </a:lnTo>
                  <a:lnTo>
                    <a:pt x="14620" y="7050"/>
                  </a:lnTo>
                  <a:lnTo>
                    <a:pt x="14484" y="7204"/>
                  </a:lnTo>
                  <a:lnTo>
                    <a:pt x="14311" y="7339"/>
                  </a:lnTo>
                  <a:lnTo>
                    <a:pt x="14156" y="7475"/>
                  </a:lnTo>
                  <a:lnTo>
                    <a:pt x="13789" y="7726"/>
                  </a:lnTo>
                  <a:lnTo>
                    <a:pt x="13403" y="7938"/>
                  </a:lnTo>
                  <a:lnTo>
                    <a:pt x="12959" y="8112"/>
                  </a:lnTo>
                  <a:lnTo>
                    <a:pt x="12495" y="8266"/>
                  </a:lnTo>
                  <a:lnTo>
                    <a:pt x="11993" y="8382"/>
                  </a:lnTo>
                  <a:lnTo>
                    <a:pt x="11588" y="8440"/>
                  </a:lnTo>
                  <a:lnTo>
                    <a:pt x="11124" y="8479"/>
                  </a:lnTo>
                  <a:lnTo>
                    <a:pt x="11086" y="8459"/>
                  </a:lnTo>
                  <a:lnTo>
                    <a:pt x="10487" y="9831"/>
                  </a:lnTo>
                  <a:lnTo>
                    <a:pt x="9869" y="11221"/>
                  </a:lnTo>
                  <a:lnTo>
                    <a:pt x="9193" y="12650"/>
                  </a:lnTo>
                  <a:lnTo>
                    <a:pt x="8498" y="14137"/>
                  </a:lnTo>
                  <a:lnTo>
                    <a:pt x="7803" y="15508"/>
                  </a:lnTo>
                  <a:lnTo>
                    <a:pt x="7223" y="16725"/>
                  </a:lnTo>
                  <a:lnTo>
                    <a:pt x="6740" y="17768"/>
                  </a:lnTo>
                  <a:lnTo>
                    <a:pt x="6393" y="18637"/>
                  </a:lnTo>
                  <a:lnTo>
                    <a:pt x="6567" y="18714"/>
                  </a:lnTo>
                  <a:lnTo>
                    <a:pt x="6740" y="18830"/>
                  </a:lnTo>
                  <a:lnTo>
                    <a:pt x="6934" y="18965"/>
                  </a:lnTo>
                  <a:lnTo>
                    <a:pt x="7146" y="19119"/>
                  </a:lnTo>
                  <a:lnTo>
                    <a:pt x="7320" y="19274"/>
                  </a:lnTo>
                  <a:lnTo>
                    <a:pt x="7474" y="19448"/>
                  </a:lnTo>
                  <a:lnTo>
                    <a:pt x="7609" y="19622"/>
                  </a:lnTo>
                  <a:lnTo>
                    <a:pt x="7725" y="19834"/>
                  </a:lnTo>
                  <a:lnTo>
                    <a:pt x="7822" y="20046"/>
                  </a:lnTo>
                  <a:lnTo>
                    <a:pt x="7880" y="20297"/>
                  </a:lnTo>
                  <a:lnTo>
                    <a:pt x="7938" y="20548"/>
                  </a:lnTo>
                  <a:lnTo>
                    <a:pt x="7957" y="20819"/>
                  </a:lnTo>
                  <a:lnTo>
                    <a:pt x="7957" y="21109"/>
                  </a:lnTo>
                  <a:lnTo>
                    <a:pt x="7938" y="21417"/>
                  </a:lnTo>
                  <a:lnTo>
                    <a:pt x="7880" y="21726"/>
                  </a:lnTo>
                  <a:lnTo>
                    <a:pt x="7803" y="22035"/>
                  </a:lnTo>
                  <a:lnTo>
                    <a:pt x="7706" y="22344"/>
                  </a:lnTo>
                  <a:lnTo>
                    <a:pt x="7571" y="22692"/>
                  </a:lnTo>
                  <a:lnTo>
                    <a:pt x="7416" y="23020"/>
                  </a:lnTo>
                  <a:lnTo>
                    <a:pt x="7223" y="23368"/>
                  </a:lnTo>
                  <a:lnTo>
                    <a:pt x="7107" y="23580"/>
                  </a:lnTo>
                  <a:lnTo>
                    <a:pt x="6953" y="23793"/>
                  </a:lnTo>
                  <a:lnTo>
                    <a:pt x="6798" y="24005"/>
                  </a:lnTo>
                  <a:lnTo>
                    <a:pt x="6644" y="24179"/>
                  </a:lnTo>
                  <a:lnTo>
                    <a:pt x="6470" y="24372"/>
                  </a:lnTo>
                  <a:lnTo>
                    <a:pt x="6296" y="24527"/>
                  </a:lnTo>
                  <a:lnTo>
                    <a:pt x="6084" y="24681"/>
                  </a:lnTo>
                  <a:lnTo>
                    <a:pt x="5891" y="24836"/>
                  </a:lnTo>
                  <a:lnTo>
                    <a:pt x="5678" y="24971"/>
                  </a:lnTo>
                  <a:lnTo>
                    <a:pt x="5447" y="25106"/>
                  </a:lnTo>
                  <a:lnTo>
                    <a:pt x="5215" y="25203"/>
                  </a:lnTo>
                  <a:lnTo>
                    <a:pt x="4964" y="25318"/>
                  </a:lnTo>
                  <a:lnTo>
                    <a:pt x="4713" y="25415"/>
                  </a:lnTo>
                  <a:lnTo>
                    <a:pt x="4442" y="25492"/>
                  </a:lnTo>
                  <a:lnTo>
                    <a:pt x="4172" y="25569"/>
                  </a:lnTo>
                  <a:lnTo>
                    <a:pt x="3882" y="25627"/>
                  </a:lnTo>
                  <a:lnTo>
                    <a:pt x="3400" y="25705"/>
                  </a:lnTo>
                  <a:lnTo>
                    <a:pt x="3013" y="25743"/>
                  </a:lnTo>
                  <a:lnTo>
                    <a:pt x="2859" y="25627"/>
                  </a:lnTo>
                  <a:lnTo>
                    <a:pt x="2048" y="27056"/>
                  </a:lnTo>
                  <a:lnTo>
                    <a:pt x="1372" y="28312"/>
                  </a:lnTo>
                  <a:lnTo>
                    <a:pt x="812" y="29393"/>
                  </a:lnTo>
                  <a:lnTo>
                    <a:pt x="387" y="30320"/>
                  </a:lnTo>
                  <a:lnTo>
                    <a:pt x="194" y="30764"/>
                  </a:lnTo>
                  <a:lnTo>
                    <a:pt x="59" y="31151"/>
                  </a:lnTo>
                  <a:lnTo>
                    <a:pt x="20" y="31324"/>
                  </a:lnTo>
                  <a:lnTo>
                    <a:pt x="1" y="31479"/>
                  </a:lnTo>
                  <a:lnTo>
                    <a:pt x="1" y="31633"/>
                  </a:lnTo>
                  <a:lnTo>
                    <a:pt x="1" y="31768"/>
                  </a:lnTo>
                  <a:lnTo>
                    <a:pt x="4404" y="29606"/>
                  </a:lnTo>
                  <a:lnTo>
                    <a:pt x="8498" y="27578"/>
                  </a:lnTo>
                  <a:lnTo>
                    <a:pt x="12283" y="25666"/>
                  </a:lnTo>
                  <a:lnTo>
                    <a:pt x="15778" y="23870"/>
                  </a:lnTo>
                  <a:lnTo>
                    <a:pt x="15971" y="23812"/>
                  </a:lnTo>
                  <a:lnTo>
                    <a:pt x="16164" y="23774"/>
                  </a:lnTo>
                  <a:lnTo>
                    <a:pt x="16338" y="23754"/>
                  </a:lnTo>
                  <a:lnTo>
                    <a:pt x="16512" y="23754"/>
                  </a:lnTo>
                  <a:lnTo>
                    <a:pt x="16667" y="23793"/>
                  </a:lnTo>
                  <a:lnTo>
                    <a:pt x="16802" y="23851"/>
                  </a:lnTo>
                  <a:lnTo>
                    <a:pt x="16918" y="23947"/>
                  </a:lnTo>
                  <a:lnTo>
                    <a:pt x="17033" y="24044"/>
                  </a:lnTo>
                  <a:lnTo>
                    <a:pt x="17227" y="24256"/>
                  </a:lnTo>
                  <a:lnTo>
                    <a:pt x="17381" y="24411"/>
                  </a:lnTo>
                  <a:lnTo>
                    <a:pt x="17478" y="24469"/>
                  </a:lnTo>
                  <a:lnTo>
                    <a:pt x="17555" y="24507"/>
                  </a:lnTo>
                  <a:lnTo>
                    <a:pt x="17632" y="24527"/>
                  </a:lnTo>
                  <a:lnTo>
                    <a:pt x="17709" y="24527"/>
                  </a:lnTo>
                  <a:lnTo>
                    <a:pt x="17767" y="24488"/>
                  </a:lnTo>
                  <a:lnTo>
                    <a:pt x="17825" y="24449"/>
                  </a:lnTo>
                  <a:lnTo>
                    <a:pt x="17864" y="24372"/>
                  </a:lnTo>
                  <a:lnTo>
                    <a:pt x="17883" y="24276"/>
                  </a:lnTo>
                  <a:lnTo>
                    <a:pt x="17903" y="24140"/>
                  </a:lnTo>
                  <a:lnTo>
                    <a:pt x="17903" y="24005"/>
                  </a:lnTo>
                  <a:lnTo>
                    <a:pt x="17845" y="23619"/>
                  </a:lnTo>
                  <a:lnTo>
                    <a:pt x="17845" y="23407"/>
                  </a:lnTo>
                  <a:lnTo>
                    <a:pt x="17864" y="23213"/>
                  </a:lnTo>
                  <a:lnTo>
                    <a:pt x="17922" y="23020"/>
                  </a:lnTo>
                  <a:lnTo>
                    <a:pt x="18038" y="22847"/>
                  </a:lnTo>
                  <a:lnTo>
                    <a:pt x="18192" y="22673"/>
                  </a:lnTo>
                  <a:lnTo>
                    <a:pt x="18385" y="22499"/>
                  </a:lnTo>
                  <a:lnTo>
                    <a:pt x="18617" y="22344"/>
                  </a:lnTo>
                  <a:lnTo>
                    <a:pt x="18887" y="22209"/>
                  </a:lnTo>
                  <a:lnTo>
                    <a:pt x="22132" y="20413"/>
                  </a:lnTo>
                  <a:lnTo>
                    <a:pt x="21939" y="19602"/>
                  </a:lnTo>
                  <a:lnTo>
                    <a:pt x="21823" y="18984"/>
                  </a:lnTo>
                  <a:lnTo>
                    <a:pt x="22248" y="18733"/>
                  </a:lnTo>
                  <a:lnTo>
                    <a:pt x="22595" y="18540"/>
                  </a:lnTo>
                  <a:lnTo>
                    <a:pt x="22885" y="18386"/>
                  </a:lnTo>
                  <a:lnTo>
                    <a:pt x="23136" y="18289"/>
                  </a:lnTo>
                  <a:lnTo>
                    <a:pt x="23484" y="18173"/>
                  </a:lnTo>
                  <a:lnTo>
                    <a:pt x="23638" y="18135"/>
                  </a:lnTo>
                  <a:lnTo>
                    <a:pt x="23754" y="18115"/>
                  </a:lnTo>
                  <a:lnTo>
                    <a:pt x="24082" y="19332"/>
                  </a:lnTo>
                  <a:lnTo>
                    <a:pt x="25473" y="18521"/>
                  </a:lnTo>
                  <a:lnTo>
                    <a:pt x="26786" y="17729"/>
                  </a:lnTo>
                  <a:lnTo>
                    <a:pt x="26728" y="17459"/>
                  </a:lnTo>
                  <a:lnTo>
                    <a:pt x="26689" y="17188"/>
                  </a:lnTo>
                  <a:lnTo>
                    <a:pt x="26689" y="16918"/>
                  </a:lnTo>
                  <a:lnTo>
                    <a:pt x="26689" y="16667"/>
                  </a:lnTo>
                  <a:lnTo>
                    <a:pt x="26709" y="16396"/>
                  </a:lnTo>
                  <a:lnTo>
                    <a:pt x="26728" y="16145"/>
                  </a:lnTo>
                  <a:lnTo>
                    <a:pt x="26786" y="15894"/>
                  </a:lnTo>
                  <a:lnTo>
                    <a:pt x="26844" y="15643"/>
                  </a:lnTo>
                  <a:lnTo>
                    <a:pt x="26940" y="15412"/>
                  </a:lnTo>
                  <a:lnTo>
                    <a:pt x="27037" y="15161"/>
                  </a:lnTo>
                  <a:lnTo>
                    <a:pt x="27133" y="14929"/>
                  </a:lnTo>
                  <a:lnTo>
                    <a:pt x="27269" y="14697"/>
                  </a:lnTo>
                  <a:lnTo>
                    <a:pt x="27423" y="14465"/>
                  </a:lnTo>
                  <a:lnTo>
                    <a:pt x="27578" y="14234"/>
                  </a:lnTo>
                  <a:lnTo>
                    <a:pt x="27751" y="14021"/>
                  </a:lnTo>
                  <a:lnTo>
                    <a:pt x="27944" y="13809"/>
                  </a:lnTo>
                  <a:lnTo>
                    <a:pt x="28311" y="13442"/>
                  </a:lnTo>
                  <a:lnTo>
                    <a:pt x="28698" y="13114"/>
                  </a:lnTo>
                  <a:lnTo>
                    <a:pt x="29084" y="12824"/>
                  </a:lnTo>
                  <a:lnTo>
                    <a:pt x="29489" y="12573"/>
                  </a:lnTo>
                  <a:lnTo>
                    <a:pt x="29934" y="12360"/>
                  </a:lnTo>
                  <a:lnTo>
                    <a:pt x="30378" y="12167"/>
                  </a:lnTo>
                  <a:lnTo>
                    <a:pt x="30841" y="12013"/>
                  </a:lnTo>
                  <a:lnTo>
                    <a:pt x="31305" y="11916"/>
                  </a:lnTo>
                  <a:lnTo>
                    <a:pt x="31633" y="11858"/>
                  </a:lnTo>
                  <a:lnTo>
                    <a:pt x="31981" y="11820"/>
                  </a:lnTo>
                  <a:lnTo>
                    <a:pt x="32328" y="11800"/>
                  </a:lnTo>
                  <a:lnTo>
                    <a:pt x="32695" y="11800"/>
                  </a:lnTo>
                  <a:lnTo>
                    <a:pt x="33081" y="11820"/>
                  </a:lnTo>
                  <a:lnTo>
                    <a:pt x="33468" y="11878"/>
                  </a:lnTo>
                  <a:lnTo>
                    <a:pt x="33873" y="11935"/>
                  </a:lnTo>
                  <a:lnTo>
                    <a:pt x="34298" y="12013"/>
                  </a:lnTo>
                  <a:lnTo>
                    <a:pt x="34684" y="12090"/>
                  </a:lnTo>
                  <a:lnTo>
                    <a:pt x="35013" y="12206"/>
                  </a:lnTo>
                  <a:lnTo>
                    <a:pt x="35901" y="11530"/>
                  </a:lnTo>
                  <a:lnTo>
                    <a:pt x="36133" y="11453"/>
                  </a:lnTo>
                  <a:lnTo>
                    <a:pt x="36229" y="11453"/>
                  </a:lnTo>
                  <a:lnTo>
                    <a:pt x="36326" y="11433"/>
                  </a:lnTo>
                  <a:lnTo>
                    <a:pt x="36422" y="11453"/>
                  </a:lnTo>
                  <a:lnTo>
                    <a:pt x="36519" y="11472"/>
                  </a:lnTo>
                  <a:lnTo>
                    <a:pt x="36615" y="11511"/>
                  </a:lnTo>
                  <a:lnTo>
                    <a:pt x="36693" y="11549"/>
                  </a:lnTo>
                  <a:lnTo>
                    <a:pt x="36924" y="11723"/>
                  </a:lnTo>
                  <a:lnTo>
                    <a:pt x="37214" y="11974"/>
                  </a:lnTo>
                  <a:lnTo>
                    <a:pt x="37581" y="12225"/>
                  </a:lnTo>
                  <a:lnTo>
                    <a:pt x="37813" y="12360"/>
                  </a:lnTo>
                  <a:lnTo>
                    <a:pt x="37948" y="12380"/>
                  </a:lnTo>
                  <a:lnTo>
                    <a:pt x="38083" y="12380"/>
                  </a:lnTo>
                  <a:lnTo>
                    <a:pt x="38199" y="12341"/>
                  </a:lnTo>
                  <a:lnTo>
                    <a:pt x="38295" y="12283"/>
                  </a:lnTo>
                  <a:lnTo>
                    <a:pt x="38353" y="12206"/>
                  </a:lnTo>
                  <a:lnTo>
                    <a:pt x="38411" y="12109"/>
                  </a:lnTo>
                  <a:lnTo>
                    <a:pt x="38450" y="12013"/>
                  </a:lnTo>
                  <a:lnTo>
                    <a:pt x="38450" y="11878"/>
                  </a:lnTo>
                  <a:lnTo>
                    <a:pt x="38450" y="11742"/>
                  </a:lnTo>
                  <a:lnTo>
                    <a:pt x="38431" y="11569"/>
                  </a:lnTo>
                  <a:lnTo>
                    <a:pt x="38373" y="11356"/>
                  </a:lnTo>
                  <a:lnTo>
                    <a:pt x="38276" y="11105"/>
                  </a:lnTo>
                  <a:lnTo>
                    <a:pt x="38160" y="10873"/>
                  </a:lnTo>
                  <a:lnTo>
                    <a:pt x="38025" y="10642"/>
                  </a:lnTo>
                  <a:lnTo>
                    <a:pt x="37948" y="10526"/>
                  </a:lnTo>
                  <a:lnTo>
                    <a:pt x="37890" y="10410"/>
                  </a:lnTo>
                  <a:lnTo>
                    <a:pt x="37871" y="10294"/>
                  </a:lnTo>
                  <a:lnTo>
                    <a:pt x="37851" y="10159"/>
                  </a:lnTo>
                  <a:lnTo>
                    <a:pt x="37871" y="10043"/>
                  </a:lnTo>
                  <a:lnTo>
                    <a:pt x="37909" y="9927"/>
                  </a:lnTo>
                  <a:lnTo>
                    <a:pt x="37986" y="9811"/>
                  </a:lnTo>
                  <a:lnTo>
                    <a:pt x="38064" y="9695"/>
                  </a:lnTo>
                  <a:lnTo>
                    <a:pt x="38295" y="9444"/>
                  </a:lnTo>
                  <a:lnTo>
                    <a:pt x="38489" y="9232"/>
                  </a:lnTo>
                  <a:lnTo>
                    <a:pt x="37098" y="8479"/>
                  </a:lnTo>
                  <a:lnTo>
                    <a:pt x="35727" y="7764"/>
                  </a:lnTo>
                  <a:lnTo>
                    <a:pt x="34395" y="7088"/>
                  </a:lnTo>
                  <a:lnTo>
                    <a:pt x="33101" y="6432"/>
                  </a:lnTo>
                  <a:lnTo>
                    <a:pt x="31845" y="5814"/>
                  </a:lnTo>
                  <a:lnTo>
                    <a:pt x="30609" y="5234"/>
                  </a:lnTo>
                  <a:lnTo>
                    <a:pt x="29412" y="4674"/>
                  </a:lnTo>
                  <a:lnTo>
                    <a:pt x="28234" y="4153"/>
                  </a:lnTo>
                  <a:lnTo>
                    <a:pt x="28118" y="4365"/>
                  </a:lnTo>
                  <a:lnTo>
                    <a:pt x="27983" y="4578"/>
                  </a:lnTo>
                  <a:lnTo>
                    <a:pt x="27829" y="4790"/>
                  </a:lnTo>
                  <a:lnTo>
                    <a:pt x="27655" y="5022"/>
                  </a:lnTo>
                  <a:lnTo>
                    <a:pt x="27404" y="5273"/>
                  </a:lnTo>
                  <a:lnTo>
                    <a:pt x="27133" y="5524"/>
                  </a:lnTo>
                  <a:lnTo>
                    <a:pt x="26844" y="5736"/>
                  </a:lnTo>
                  <a:lnTo>
                    <a:pt x="26535" y="5930"/>
                  </a:lnTo>
                  <a:lnTo>
                    <a:pt x="26206" y="6084"/>
                  </a:lnTo>
                  <a:lnTo>
                    <a:pt x="25859" y="6239"/>
                  </a:lnTo>
                  <a:lnTo>
                    <a:pt x="25473" y="6354"/>
                  </a:lnTo>
                  <a:lnTo>
                    <a:pt x="25067" y="6432"/>
                  </a:lnTo>
                  <a:lnTo>
                    <a:pt x="24739" y="6490"/>
                  </a:lnTo>
                  <a:lnTo>
                    <a:pt x="24391" y="6528"/>
                  </a:lnTo>
                  <a:lnTo>
                    <a:pt x="24044" y="6509"/>
                  </a:lnTo>
                  <a:lnTo>
                    <a:pt x="23677" y="6490"/>
                  </a:lnTo>
                  <a:lnTo>
                    <a:pt x="23329" y="6432"/>
                  </a:lnTo>
                  <a:lnTo>
                    <a:pt x="22962" y="6354"/>
                  </a:lnTo>
                  <a:lnTo>
                    <a:pt x="22576" y="6239"/>
                  </a:lnTo>
                  <a:lnTo>
                    <a:pt x="22190" y="6103"/>
                  </a:lnTo>
                  <a:lnTo>
                    <a:pt x="21958" y="6026"/>
                  </a:lnTo>
                  <a:lnTo>
                    <a:pt x="21746" y="5910"/>
                  </a:lnTo>
                  <a:lnTo>
                    <a:pt x="21533" y="5814"/>
                  </a:lnTo>
                  <a:lnTo>
                    <a:pt x="21340" y="5698"/>
                  </a:lnTo>
                  <a:lnTo>
                    <a:pt x="21166" y="5563"/>
                  </a:lnTo>
                  <a:lnTo>
                    <a:pt x="20992" y="5427"/>
                  </a:lnTo>
                  <a:lnTo>
                    <a:pt x="20838" y="5292"/>
                  </a:lnTo>
                  <a:lnTo>
                    <a:pt x="20683" y="5157"/>
                  </a:lnTo>
                  <a:lnTo>
                    <a:pt x="20548" y="5003"/>
                  </a:lnTo>
                  <a:lnTo>
                    <a:pt x="20432" y="4829"/>
                  </a:lnTo>
                  <a:lnTo>
                    <a:pt x="20316" y="4674"/>
                  </a:lnTo>
                  <a:lnTo>
                    <a:pt x="20220" y="4481"/>
                  </a:lnTo>
                  <a:lnTo>
                    <a:pt x="20143" y="4307"/>
                  </a:lnTo>
                  <a:lnTo>
                    <a:pt x="20065" y="4114"/>
                  </a:lnTo>
                  <a:lnTo>
                    <a:pt x="20007" y="3921"/>
                  </a:lnTo>
                  <a:lnTo>
                    <a:pt x="19950" y="3709"/>
                  </a:lnTo>
                  <a:lnTo>
                    <a:pt x="19892" y="3284"/>
                  </a:lnTo>
                  <a:lnTo>
                    <a:pt x="19853" y="2898"/>
                  </a:lnTo>
                  <a:lnTo>
                    <a:pt x="19853" y="2531"/>
                  </a:lnTo>
                  <a:lnTo>
                    <a:pt x="19872" y="2183"/>
                  </a:lnTo>
                  <a:lnTo>
                    <a:pt x="19930" y="1932"/>
                  </a:lnTo>
                  <a:lnTo>
                    <a:pt x="20007" y="1681"/>
                  </a:lnTo>
                  <a:lnTo>
                    <a:pt x="20143" y="1411"/>
                  </a:lnTo>
                  <a:lnTo>
                    <a:pt x="20297" y="1160"/>
                  </a:lnTo>
                  <a:lnTo>
                    <a:pt x="19389" y="889"/>
                  </a:lnTo>
                  <a:lnTo>
                    <a:pt x="18540" y="677"/>
                  </a:lnTo>
                  <a:lnTo>
                    <a:pt x="17690" y="464"/>
                  </a:lnTo>
                  <a:lnTo>
                    <a:pt x="16898" y="310"/>
                  </a:lnTo>
                  <a:lnTo>
                    <a:pt x="16126" y="175"/>
                  </a:lnTo>
                  <a:lnTo>
                    <a:pt x="15392" y="97"/>
                  </a:lnTo>
                  <a:lnTo>
                    <a:pt x="14677" y="20"/>
                  </a:lnTo>
                  <a:lnTo>
                    <a:pt x="140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60"/>
            <p:cNvSpPr/>
            <p:nvPr/>
          </p:nvSpPr>
          <p:spPr>
            <a:xfrm>
              <a:off x="4036231" y="3459625"/>
              <a:ext cx="962225" cy="794225"/>
            </a:xfrm>
            <a:custGeom>
              <a:avLst/>
              <a:gdLst/>
              <a:ahLst/>
              <a:cxnLst/>
              <a:rect l="l" t="t" r="r" b="b"/>
              <a:pathLst>
                <a:path w="38489" h="31769" fill="none" extrusionOk="0">
                  <a:moveTo>
                    <a:pt x="19872" y="2183"/>
                  </a:moveTo>
                  <a:lnTo>
                    <a:pt x="19872" y="2183"/>
                  </a:lnTo>
                  <a:lnTo>
                    <a:pt x="19930" y="1932"/>
                  </a:lnTo>
                  <a:lnTo>
                    <a:pt x="20007" y="1681"/>
                  </a:lnTo>
                  <a:lnTo>
                    <a:pt x="20143" y="1411"/>
                  </a:lnTo>
                  <a:lnTo>
                    <a:pt x="20297" y="1160"/>
                  </a:lnTo>
                  <a:lnTo>
                    <a:pt x="20297" y="1160"/>
                  </a:lnTo>
                  <a:lnTo>
                    <a:pt x="19389" y="889"/>
                  </a:lnTo>
                  <a:lnTo>
                    <a:pt x="18540" y="677"/>
                  </a:lnTo>
                  <a:lnTo>
                    <a:pt x="17690" y="464"/>
                  </a:lnTo>
                  <a:lnTo>
                    <a:pt x="16898" y="310"/>
                  </a:lnTo>
                  <a:lnTo>
                    <a:pt x="16126" y="175"/>
                  </a:lnTo>
                  <a:lnTo>
                    <a:pt x="15392" y="97"/>
                  </a:lnTo>
                  <a:lnTo>
                    <a:pt x="14677" y="20"/>
                  </a:lnTo>
                  <a:lnTo>
                    <a:pt x="14002" y="1"/>
                  </a:lnTo>
                  <a:lnTo>
                    <a:pt x="13248" y="2357"/>
                  </a:lnTo>
                  <a:lnTo>
                    <a:pt x="13248" y="2357"/>
                  </a:lnTo>
                  <a:lnTo>
                    <a:pt x="13364" y="2318"/>
                  </a:lnTo>
                  <a:lnTo>
                    <a:pt x="13480" y="2280"/>
                  </a:lnTo>
                  <a:lnTo>
                    <a:pt x="13615" y="2260"/>
                  </a:lnTo>
                  <a:lnTo>
                    <a:pt x="13751" y="2260"/>
                  </a:lnTo>
                  <a:lnTo>
                    <a:pt x="13905" y="2280"/>
                  </a:lnTo>
                  <a:lnTo>
                    <a:pt x="14060" y="2318"/>
                  </a:lnTo>
                  <a:lnTo>
                    <a:pt x="14214" y="2376"/>
                  </a:lnTo>
                  <a:lnTo>
                    <a:pt x="14388" y="2434"/>
                  </a:lnTo>
                  <a:lnTo>
                    <a:pt x="14388" y="2434"/>
                  </a:lnTo>
                  <a:lnTo>
                    <a:pt x="14639" y="2569"/>
                  </a:lnTo>
                  <a:lnTo>
                    <a:pt x="14851" y="2705"/>
                  </a:lnTo>
                  <a:lnTo>
                    <a:pt x="15025" y="2859"/>
                  </a:lnTo>
                  <a:lnTo>
                    <a:pt x="15199" y="3052"/>
                  </a:lnTo>
                  <a:lnTo>
                    <a:pt x="15334" y="3245"/>
                  </a:lnTo>
                  <a:lnTo>
                    <a:pt x="15431" y="3458"/>
                  </a:lnTo>
                  <a:lnTo>
                    <a:pt x="15527" y="3689"/>
                  </a:lnTo>
                  <a:lnTo>
                    <a:pt x="15585" y="3941"/>
                  </a:lnTo>
                  <a:lnTo>
                    <a:pt x="15585" y="3941"/>
                  </a:lnTo>
                  <a:lnTo>
                    <a:pt x="15643" y="4288"/>
                  </a:lnTo>
                  <a:lnTo>
                    <a:pt x="15662" y="4636"/>
                  </a:lnTo>
                  <a:lnTo>
                    <a:pt x="15643" y="4964"/>
                  </a:lnTo>
                  <a:lnTo>
                    <a:pt x="15585" y="5292"/>
                  </a:lnTo>
                  <a:lnTo>
                    <a:pt x="15508" y="5621"/>
                  </a:lnTo>
                  <a:lnTo>
                    <a:pt x="15373" y="5949"/>
                  </a:lnTo>
                  <a:lnTo>
                    <a:pt x="15218" y="6258"/>
                  </a:lnTo>
                  <a:lnTo>
                    <a:pt x="15025" y="6567"/>
                  </a:lnTo>
                  <a:lnTo>
                    <a:pt x="15025" y="6567"/>
                  </a:lnTo>
                  <a:lnTo>
                    <a:pt x="14890" y="6741"/>
                  </a:lnTo>
                  <a:lnTo>
                    <a:pt x="14774" y="6895"/>
                  </a:lnTo>
                  <a:lnTo>
                    <a:pt x="14620" y="7050"/>
                  </a:lnTo>
                  <a:lnTo>
                    <a:pt x="14484" y="7204"/>
                  </a:lnTo>
                  <a:lnTo>
                    <a:pt x="14311" y="7339"/>
                  </a:lnTo>
                  <a:lnTo>
                    <a:pt x="14156" y="7475"/>
                  </a:lnTo>
                  <a:lnTo>
                    <a:pt x="13789" y="7726"/>
                  </a:lnTo>
                  <a:lnTo>
                    <a:pt x="13403" y="7938"/>
                  </a:lnTo>
                  <a:lnTo>
                    <a:pt x="12959" y="8112"/>
                  </a:lnTo>
                  <a:lnTo>
                    <a:pt x="12495" y="8266"/>
                  </a:lnTo>
                  <a:lnTo>
                    <a:pt x="11993" y="8382"/>
                  </a:lnTo>
                  <a:lnTo>
                    <a:pt x="11993" y="8382"/>
                  </a:lnTo>
                  <a:lnTo>
                    <a:pt x="11588" y="8440"/>
                  </a:lnTo>
                  <a:lnTo>
                    <a:pt x="11124" y="8479"/>
                  </a:lnTo>
                  <a:lnTo>
                    <a:pt x="11124" y="8479"/>
                  </a:lnTo>
                  <a:lnTo>
                    <a:pt x="11086" y="8459"/>
                  </a:lnTo>
                  <a:lnTo>
                    <a:pt x="11086" y="8459"/>
                  </a:lnTo>
                  <a:lnTo>
                    <a:pt x="10487" y="9831"/>
                  </a:lnTo>
                  <a:lnTo>
                    <a:pt x="9869" y="11221"/>
                  </a:lnTo>
                  <a:lnTo>
                    <a:pt x="9193" y="12650"/>
                  </a:lnTo>
                  <a:lnTo>
                    <a:pt x="8498" y="14137"/>
                  </a:lnTo>
                  <a:lnTo>
                    <a:pt x="8498" y="14137"/>
                  </a:lnTo>
                  <a:lnTo>
                    <a:pt x="7803" y="15508"/>
                  </a:lnTo>
                  <a:lnTo>
                    <a:pt x="7223" y="16725"/>
                  </a:lnTo>
                  <a:lnTo>
                    <a:pt x="6740" y="17768"/>
                  </a:lnTo>
                  <a:lnTo>
                    <a:pt x="6393" y="18637"/>
                  </a:lnTo>
                  <a:lnTo>
                    <a:pt x="6393" y="18637"/>
                  </a:lnTo>
                  <a:lnTo>
                    <a:pt x="6567" y="18714"/>
                  </a:lnTo>
                  <a:lnTo>
                    <a:pt x="6740" y="18830"/>
                  </a:lnTo>
                  <a:lnTo>
                    <a:pt x="6934" y="18965"/>
                  </a:lnTo>
                  <a:lnTo>
                    <a:pt x="7146" y="19119"/>
                  </a:lnTo>
                  <a:lnTo>
                    <a:pt x="7146" y="19119"/>
                  </a:lnTo>
                  <a:lnTo>
                    <a:pt x="7320" y="19274"/>
                  </a:lnTo>
                  <a:lnTo>
                    <a:pt x="7474" y="19448"/>
                  </a:lnTo>
                  <a:lnTo>
                    <a:pt x="7609" y="19622"/>
                  </a:lnTo>
                  <a:lnTo>
                    <a:pt x="7725" y="19834"/>
                  </a:lnTo>
                  <a:lnTo>
                    <a:pt x="7822" y="20046"/>
                  </a:lnTo>
                  <a:lnTo>
                    <a:pt x="7880" y="20297"/>
                  </a:lnTo>
                  <a:lnTo>
                    <a:pt x="7938" y="20548"/>
                  </a:lnTo>
                  <a:lnTo>
                    <a:pt x="7957" y="20819"/>
                  </a:lnTo>
                  <a:lnTo>
                    <a:pt x="7957" y="20819"/>
                  </a:lnTo>
                  <a:lnTo>
                    <a:pt x="7957" y="21109"/>
                  </a:lnTo>
                  <a:lnTo>
                    <a:pt x="7938" y="21417"/>
                  </a:lnTo>
                  <a:lnTo>
                    <a:pt x="7880" y="21726"/>
                  </a:lnTo>
                  <a:lnTo>
                    <a:pt x="7803" y="22035"/>
                  </a:lnTo>
                  <a:lnTo>
                    <a:pt x="7706" y="22344"/>
                  </a:lnTo>
                  <a:lnTo>
                    <a:pt x="7571" y="22692"/>
                  </a:lnTo>
                  <a:lnTo>
                    <a:pt x="7416" y="23020"/>
                  </a:lnTo>
                  <a:lnTo>
                    <a:pt x="7223" y="23368"/>
                  </a:lnTo>
                  <a:lnTo>
                    <a:pt x="7223" y="23368"/>
                  </a:lnTo>
                  <a:lnTo>
                    <a:pt x="7107" y="23580"/>
                  </a:lnTo>
                  <a:lnTo>
                    <a:pt x="6953" y="23793"/>
                  </a:lnTo>
                  <a:lnTo>
                    <a:pt x="6798" y="24005"/>
                  </a:lnTo>
                  <a:lnTo>
                    <a:pt x="6644" y="24179"/>
                  </a:lnTo>
                  <a:lnTo>
                    <a:pt x="6470" y="24372"/>
                  </a:lnTo>
                  <a:lnTo>
                    <a:pt x="6296" y="24527"/>
                  </a:lnTo>
                  <a:lnTo>
                    <a:pt x="6084" y="24681"/>
                  </a:lnTo>
                  <a:lnTo>
                    <a:pt x="5891" y="24836"/>
                  </a:lnTo>
                  <a:lnTo>
                    <a:pt x="5678" y="24971"/>
                  </a:lnTo>
                  <a:lnTo>
                    <a:pt x="5447" y="25106"/>
                  </a:lnTo>
                  <a:lnTo>
                    <a:pt x="5215" y="25203"/>
                  </a:lnTo>
                  <a:lnTo>
                    <a:pt x="4964" y="25318"/>
                  </a:lnTo>
                  <a:lnTo>
                    <a:pt x="4713" y="25415"/>
                  </a:lnTo>
                  <a:lnTo>
                    <a:pt x="4442" y="25492"/>
                  </a:lnTo>
                  <a:lnTo>
                    <a:pt x="4172" y="25569"/>
                  </a:lnTo>
                  <a:lnTo>
                    <a:pt x="3882" y="25627"/>
                  </a:lnTo>
                  <a:lnTo>
                    <a:pt x="3882" y="25627"/>
                  </a:lnTo>
                  <a:lnTo>
                    <a:pt x="3400" y="25705"/>
                  </a:lnTo>
                  <a:lnTo>
                    <a:pt x="3013" y="25743"/>
                  </a:lnTo>
                  <a:lnTo>
                    <a:pt x="3013" y="25743"/>
                  </a:lnTo>
                  <a:lnTo>
                    <a:pt x="2859" y="25627"/>
                  </a:lnTo>
                  <a:lnTo>
                    <a:pt x="2859" y="25627"/>
                  </a:lnTo>
                  <a:lnTo>
                    <a:pt x="2048" y="27056"/>
                  </a:lnTo>
                  <a:lnTo>
                    <a:pt x="1372" y="28312"/>
                  </a:lnTo>
                  <a:lnTo>
                    <a:pt x="812" y="29393"/>
                  </a:lnTo>
                  <a:lnTo>
                    <a:pt x="387" y="30320"/>
                  </a:lnTo>
                  <a:lnTo>
                    <a:pt x="387" y="30320"/>
                  </a:lnTo>
                  <a:lnTo>
                    <a:pt x="194" y="30764"/>
                  </a:lnTo>
                  <a:lnTo>
                    <a:pt x="59" y="31151"/>
                  </a:lnTo>
                  <a:lnTo>
                    <a:pt x="20" y="31324"/>
                  </a:lnTo>
                  <a:lnTo>
                    <a:pt x="1" y="31479"/>
                  </a:lnTo>
                  <a:lnTo>
                    <a:pt x="1" y="31633"/>
                  </a:lnTo>
                  <a:lnTo>
                    <a:pt x="1" y="31768"/>
                  </a:lnTo>
                  <a:lnTo>
                    <a:pt x="1" y="31768"/>
                  </a:lnTo>
                  <a:lnTo>
                    <a:pt x="4404" y="29606"/>
                  </a:lnTo>
                  <a:lnTo>
                    <a:pt x="8498" y="27578"/>
                  </a:lnTo>
                  <a:lnTo>
                    <a:pt x="12283" y="25666"/>
                  </a:lnTo>
                  <a:lnTo>
                    <a:pt x="15778" y="23870"/>
                  </a:lnTo>
                  <a:lnTo>
                    <a:pt x="15778" y="23870"/>
                  </a:lnTo>
                  <a:lnTo>
                    <a:pt x="15971" y="23812"/>
                  </a:lnTo>
                  <a:lnTo>
                    <a:pt x="16164" y="23774"/>
                  </a:lnTo>
                  <a:lnTo>
                    <a:pt x="16338" y="23754"/>
                  </a:lnTo>
                  <a:lnTo>
                    <a:pt x="16512" y="23754"/>
                  </a:lnTo>
                  <a:lnTo>
                    <a:pt x="16667" y="23793"/>
                  </a:lnTo>
                  <a:lnTo>
                    <a:pt x="16802" y="23851"/>
                  </a:lnTo>
                  <a:lnTo>
                    <a:pt x="16918" y="23947"/>
                  </a:lnTo>
                  <a:lnTo>
                    <a:pt x="17033" y="24044"/>
                  </a:lnTo>
                  <a:lnTo>
                    <a:pt x="17033" y="24044"/>
                  </a:lnTo>
                  <a:lnTo>
                    <a:pt x="17227" y="24256"/>
                  </a:lnTo>
                  <a:lnTo>
                    <a:pt x="17381" y="24411"/>
                  </a:lnTo>
                  <a:lnTo>
                    <a:pt x="17478" y="24469"/>
                  </a:lnTo>
                  <a:lnTo>
                    <a:pt x="17555" y="24507"/>
                  </a:lnTo>
                  <a:lnTo>
                    <a:pt x="17632" y="24527"/>
                  </a:lnTo>
                  <a:lnTo>
                    <a:pt x="17709" y="24527"/>
                  </a:lnTo>
                  <a:lnTo>
                    <a:pt x="17709" y="24527"/>
                  </a:lnTo>
                  <a:lnTo>
                    <a:pt x="17767" y="24488"/>
                  </a:lnTo>
                  <a:lnTo>
                    <a:pt x="17825" y="24449"/>
                  </a:lnTo>
                  <a:lnTo>
                    <a:pt x="17864" y="24372"/>
                  </a:lnTo>
                  <a:lnTo>
                    <a:pt x="17883" y="24276"/>
                  </a:lnTo>
                  <a:lnTo>
                    <a:pt x="17903" y="24140"/>
                  </a:lnTo>
                  <a:lnTo>
                    <a:pt x="17903" y="24005"/>
                  </a:lnTo>
                  <a:lnTo>
                    <a:pt x="17845" y="23619"/>
                  </a:lnTo>
                  <a:lnTo>
                    <a:pt x="17845" y="23619"/>
                  </a:lnTo>
                  <a:lnTo>
                    <a:pt x="17845" y="23407"/>
                  </a:lnTo>
                  <a:lnTo>
                    <a:pt x="17864" y="23213"/>
                  </a:lnTo>
                  <a:lnTo>
                    <a:pt x="17922" y="23020"/>
                  </a:lnTo>
                  <a:lnTo>
                    <a:pt x="18038" y="22847"/>
                  </a:lnTo>
                  <a:lnTo>
                    <a:pt x="18192" y="22673"/>
                  </a:lnTo>
                  <a:lnTo>
                    <a:pt x="18385" y="22499"/>
                  </a:lnTo>
                  <a:lnTo>
                    <a:pt x="18617" y="22344"/>
                  </a:lnTo>
                  <a:lnTo>
                    <a:pt x="18887" y="22209"/>
                  </a:lnTo>
                  <a:lnTo>
                    <a:pt x="18887" y="22209"/>
                  </a:lnTo>
                  <a:lnTo>
                    <a:pt x="22132" y="20413"/>
                  </a:lnTo>
                  <a:lnTo>
                    <a:pt x="22132" y="20413"/>
                  </a:lnTo>
                  <a:lnTo>
                    <a:pt x="21939" y="19602"/>
                  </a:lnTo>
                  <a:lnTo>
                    <a:pt x="21823" y="18984"/>
                  </a:lnTo>
                  <a:lnTo>
                    <a:pt x="21823" y="18984"/>
                  </a:lnTo>
                  <a:lnTo>
                    <a:pt x="22248" y="18733"/>
                  </a:lnTo>
                  <a:lnTo>
                    <a:pt x="22595" y="18540"/>
                  </a:lnTo>
                  <a:lnTo>
                    <a:pt x="22885" y="18386"/>
                  </a:lnTo>
                  <a:lnTo>
                    <a:pt x="23136" y="18289"/>
                  </a:lnTo>
                  <a:lnTo>
                    <a:pt x="23136" y="18289"/>
                  </a:lnTo>
                  <a:lnTo>
                    <a:pt x="23484" y="18173"/>
                  </a:lnTo>
                  <a:lnTo>
                    <a:pt x="23638" y="18135"/>
                  </a:lnTo>
                  <a:lnTo>
                    <a:pt x="23754" y="18115"/>
                  </a:lnTo>
                  <a:lnTo>
                    <a:pt x="23754" y="18115"/>
                  </a:lnTo>
                  <a:lnTo>
                    <a:pt x="24082" y="19332"/>
                  </a:lnTo>
                  <a:lnTo>
                    <a:pt x="24082" y="19332"/>
                  </a:lnTo>
                  <a:lnTo>
                    <a:pt x="25473" y="18521"/>
                  </a:lnTo>
                  <a:lnTo>
                    <a:pt x="26786" y="17729"/>
                  </a:lnTo>
                  <a:lnTo>
                    <a:pt x="26786" y="17729"/>
                  </a:lnTo>
                  <a:lnTo>
                    <a:pt x="26728" y="17459"/>
                  </a:lnTo>
                  <a:lnTo>
                    <a:pt x="26689" y="17188"/>
                  </a:lnTo>
                  <a:lnTo>
                    <a:pt x="26689" y="16918"/>
                  </a:lnTo>
                  <a:lnTo>
                    <a:pt x="26689" y="16667"/>
                  </a:lnTo>
                  <a:lnTo>
                    <a:pt x="26709" y="16396"/>
                  </a:lnTo>
                  <a:lnTo>
                    <a:pt x="26728" y="16145"/>
                  </a:lnTo>
                  <a:lnTo>
                    <a:pt x="26786" y="15894"/>
                  </a:lnTo>
                  <a:lnTo>
                    <a:pt x="26844" y="15643"/>
                  </a:lnTo>
                  <a:lnTo>
                    <a:pt x="26940" y="15412"/>
                  </a:lnTo>
                  <a:lnTo>
                    <a:pt x="27037" y="15161"/>
                  </a:lnTo>
                  <a:lnTo>
                    <a:pt x="27133" y="14929"/>
                  </a:lnTo>
                  <a:lnTo>
                    <a:pt x="27269" y="14697"/>
                  </a:lnTo>
                  <a:lnTo>
                    <a:pt x="27423" y="14465"/>
                  </a:lnTo>
                  <a:lnTo>
                    <a:pt x="27578" y="14234"/>
                  </a:lnTo>
                  <a:lnTo>
                    <a:pt x="27751" y="14021"/>
                  </a:lnTo>
                  <a:lnTo>
                    <a:pt x="27944" y="13809"/>
                  </a:lnTo>
                  <a:lnTo>
                    <a:pt x="27944" y="13809"/>
                  </a:lnTo>
                  <a:lnTo>
                    <a:pt x="28311" y="13442"/>
                  </a:lnTo>
                  <a:lnTo>
                    <a:pt x="28698" y="13114"/>
                  </a:lnTo>
                  <a:lnTo>
                    <a:pt x="29084" y="12824"/>
                  </a:lnTo>
                  <a:lnTo>
                    <a:pt x="29489" y="12573"/>
                  </a:lnTo>
                  <a:lnTo>
                    <a:pt x="29934" y="12360"/>
                  </a:lnTo>
                  <a:lnTo>
                    <a:pt x="30378" y="12167"/>
                  </a:lnTo>
                  <a:lnTo>
                    <a:pt x="30841" y="12013"/>
                  </a:lnTo>
                  <a:lnTo>
                    <a:pt x="31305" y="11916"/>
                  </a:lnTo>
                  <a:lnTo>
                    <a:pt x="31305" y="11916"/>
                  </a:lnTo>
                  <a:lnTo>
                    <a:pt x="31633" y="11858"/>
                  </a:lnTo>
                  <a:lnTo>
                    <a:pt x="31981" y="11820"/>
                  </a:lnTo>
                  <a:lnTo>
                    <a:pt x="32328" y="11800"/>
                  </a:lnTo>
                  <a:lnTo>
                    <a:pt x="32695" y="11800"/>
                  </a:lnTo>
                  <a:lnTo>
                    <a:pt x="33081" y="11820"/>
                  </a:lnTo>
                  <a:lnTo>
                    <a:pt x="33468" y="11878"/>
                  </a:lnTo>
                  <a:lnTo>
                    <a:pt x="33873" y="11935"/>
                  </a:lnTo>
                  <a:lnTo>
                    <a:pt x="34298" y="12013"/>
                  </a:lnTo>
                  <a:lnTo>
                    <a:pt x="34298" y="12013"/>
                  </a:lnTo>
                  <a:lnTo>
                    <a:pt x="34684" y="12090"/>
                  </a:lnTo>
                  <a:lnTo>
                    <a:pt x="35013" y="12206"/>
                  </a:lnTo>
                  <a:lnTo>
                    <a:pt x="35013" y="12206"/>
                  </a:lnTo>
                  <a:lnTo>
                    <a:pt x="35901" y="11530"/>
                  </a:lnTo>
                  <a:lnTo>
                    <a:pt x="35901" y="11530"/>
                  </a:lnTo>
                  <a:lnTo>
                    <a:pt x="36133" y="11453"/>
                  </a:lnTo>
                  <a:lnTo>
                    <a:pt x="36229" y="11453"/>
                  </a:lnTo>
                  <a:lnTo>
                    <a:pt x="36326" y="11433"/>
                  </a:lnTo>
                  <a:lnTo>
                    <a:pt x="36422" y="11453"/>
                  </a:lnTo>
                  <a:lnTo>
                    <a:pt x="36519" y="11472"/>
                  </a:lnTo>
                  <a:lnTo>
                    <a:pt x="36615" y="11511"/>
                  </a:lnTo>
                  <a:lnTo>
                    <a:pt x="36693" y="11549"/>
                  </a:lnTo>
                  <a:lnTo>
                    <a:pt x="36693" y="11549"/>
                  </a:lnTo>
                  <a:lnTo>
                    <a:pt x="36924" y="11723"/>
                  </a:lnTo>
                  <a:lnTo>
                    <a:pt x="37214" y="11974"/>
                  </a:lnTo>
                  <a:lnTo>
                    <a:pt x="37214" y="11974"/>
                  </a:lnTo>
                  <a:lnTo>
                    <a:pt x="37581" y="12225"/>
                  </a:lnTo>
                  <a:lnTo>
                    <a:pt x="37813" y="12360"/>
                  </a:lnTo>
                  <a:lnTo>
                    <a:pt x="37813" y="12360"/>
                  </a:lnTo>
                  <a:lnTo>
                    <a:pt x="37948" y="12380"/>
                  </a:lnTo>
                  <a:lnTo>
                    <a:pt x="38083" y="12380"/>
                  </a:lnTo>
                  <a:lnTo>
                    <a:pt x="38083" y="12380"/>
                  </a:lnTo>
                  <a:lnTo>
                    <a:pt x="38199" y="12341"/>
                  </a:lnTo>
                  <a:lnTo>
                    <a:pt x="38295" y="12283"/>
                  </a:lnTo>
                  <a:lnTo>
                    <a:pt x="38353" y="12206"/>
                  </a:lnTo>
                  <a:lnTo>
                    <a:pt x="38411" y="12109"/>
                  </a:lnTo>
                  <a:lnTo>
                    <a:pt x="38450" y="12013"/>
                  </a:lnTo>
                  <a:lnTo>
                    <a:pt x="38450" y="11878"/>
                  </a:lnTo>
                  <a:lnTo>
                    <a:pt x="38450" y="11742"/>
                  </a:lnTo>
                  <a:lnTo>
                    <a:pt x="38431" y="11569"/>
                  </a:lnTo>
                  <a:lnTo>
                    <a:pt x="38431" y="11569"/>
                  </a:lnTo>
                  <a:lnTo>
                    <a:pt x="38373" y="11356"/>
                  </a:lnTo>
                  <a:lnTo>
                    <a:pt x="38276" y="11105"/>
                  </a:lnTo>
                  <a:lnTo>
                    <a:pt x="38160" y="10873"/>
                  </a:lnTo>
                  <a:lnTo>
                    <a:pt x="38025" y="10642"/>
                  </a:lnTo>
                  <a:lnTo>
                    <a:pt x="38025" y="10642"/>
                  </a:lnTo>
                  <a:lnTo>
                    <a:pt x="37948" y="10526"/>
                  </a:lnTo>
                  <a:lnTo>
                    <a:pt x="37890" y="10410"/>
                  </a:lnTo>
                  <a:lnTo>
                    <a:pt x="37871" y="10294"/>
                  </a:lnTo>
                  <a:lnTo>
                    <a:pt x="37851" y="10159"/>
                  </a:lnTo>
                  <a:lnTo>
                    <a:pt x="37871" y="10043"/>
                  </a:lnTo>
                  <a:lnTo>
                    <a:pt x="37909" y="9927"/>
                  </a:lnTo>
                  <a:lnTo>
                    <a:pt x="37986" y="9811"/>
                  </a:lnTo>
                  <a:lnTo>
                    <a:pt x="38064" y="9695"/>
                  </a:lnTo>
                  <a:lnTo>
                    <a:pt x="38064" y="9695"/>
                  </a:lnTo>
                  <a:lnTo>
                    <a:pt x="38295" y="9444"/>
                  </a:lnTo>
                  <a:lnTo>
                    <a:pt x="38489" y="9232"/>
                  </a:lnTo>
                  <a:lnTo>
                    <a:pt x="38489" y="9232"/>
                  </a:lnTo>
                  <a:lnTo>
                    <a:pt x="37098" y="8479"/>
                  </a:lnTo>
                  <a:lnTo>
                    <a:pt x="35727" y="7764"/>
                  </a:lnTo>
                  <a:lnTo>
                    <a:pt x="34395" y="7088"/>
                  </a:lnTo>
                  <a:lnTo>
                    <a:pt x="33101" y="6432"/>
                  </a:lnTo>
                  <a:lnTo>
                    <a:pt x="31845" y="5814"/>
                  </a:lnTo>
                  <a:lnTo>
                    <a:pt x="30609" y="5234"/>
                  </a:lnTo>
                  <a:lnTo>
                    <a:pt x="29412" y="4674"/>
                  </a:lnTo>
                  <a:lnTo>
                    <a:pt x="28234" y="4153"/>
                  </a:lnTo>
                  <a:lnTo>
                    <a:pt x="28234" y="4153"/>
                  </a:lnTo>
                  <a:lnTo>
                    <a:pt x="28118" y="4365"/>
                  </a:lnTo>
                  <a:lnTo>
                    <a:pt x="27983" y="4578"/>
                  </a:lnTo>
                  <a:lnTo>
                    <a:pt x="27829" y="4790"/>
                  </a:lnTo>
                  <a:lnTo>
                    <a:pt x="27655" y="5022"/>
                  </a:lnTo>
                  <a:lnTo>
                    <a:pt x="27655" y="5022"/>
                  </a:lnTo>
                  <a:lnTo>
                    <a:pt x="27404" y="5273"/>
                  </a:lnTo>
                  <a:lnTo>
                    <a:pt x="27133" y="5524"/>
                  </a:lnTo>
                  <a:lnTo>
                    <a:pt x="26844" y="5736"/>
                  </a:lnTo>
                  <a:lnTo>
                    <a:pt x="26535" y="5930"/>
                  </a:lnTo>
                  <a:lnTo>
                    <a:pt x="26206" y="6084"/>
                  </a:lnTo>
                  <a:lnTo>
                    <a:pt x="25859" y="6239"/>
                  </a:lnTo>
                  <a:lnTo>
                    <a:pt x="25473" y="6354"/>
                  </a:lnTo>
                  <a:lnTo>
                    <a:pt x="25067" y="6432"/>
                  </a:lnTo>
                  <a:lnTo>
                    <a:pt x="25067" y="6432"/>
                  </a:lnTo>
                  <a:lnTo>
                    <a:pt x="24739" y="6490"/>
                  </a:lnTo>
                  <a:lnTo>
                    <a:pt x="24391" y="6528"/>
                  </a:lnTo>
                  <a:lnTo>
                    <a:pt x="24044" y="6509"/>
                  </a:lnTo>
                  <a:lnTo>
                    <a:pt x="23677" y="6490"/>
                  </a:lnTo>
                  <a:lnTo>
                    <a:pt x="23329" y="6432"/>
                  </a:lnTo>
                  <a:lnTo>
                    <a:pt x="22962" y="6354"/>
                  </a:lnTo>
                  <a:lnTo>
                    <a:pt x="22576" y="6239"/>
                  </a:lnTo>
                  <a:lnTo>
                    <a:pt x="22190" y="6103"/>
                  </a:lnTo>
                  <a:lnTo>
                    <a:pt x="22190" y="6103"/>
                  </a:lnTo>
                  <a:lnTo>
                    <a:pt x="21958" y="6026"/>
                  </a:lnTo>
                  <a:lnTo>
                    <a:pt x="21746" y="5910"/>
                  </a:lnTo>
                  <a:lnTo>
                    <a:pt x="21533" y="5814"/>
                  </a:lnTo>
                  <a:lnTo>
                    <a:pt x="21340" y="5698"/>
                  </a:lnTo>
                  <a:lnTo>
                    <a:pt x="21166" y="5563"/>
                  </a:lnTo>
                  <a:lnTo>
                    <a:pt x="20992" y="5427"/>
                  </a:lnTo>
                  <a:lnTo>
                    <a:pt x="20838" y="5292"/>
                  </a:lnTo>
                  <a:lnTo>
                    <a:pt x="20683" y="5157"/>
                  </a:lnTo>
                  <a:lnTo>
                    <a:pt x="20548" y="5003"/>
                  </a:lnTo>
                  <a:lnTo>
                    <a:pt x="20432" y="4829"/>
                  </a:lnTo>
                  <a:lnTo>
                    <a:pt x="20316" y="4674"/>
                  </a:lnTo>
                  <a:lnTo>
                    <a:pt x="20220" y="4481"/>
                  </a:lnTo>
                  <a:lnTo>
                    <a:pt x="20143" y="4307"/>
                  </a:lnTo>
                  <a:lnTo>
                    <a:pt x="20065" y="4114"/>
                  </a:lnTo>
                  <a:lnTo>
                    <a:pt x="20007" y="3921"/>
                  </a:lnTo>
                  <a:lnTo>
                    <a:pt x="19950" y="3709"/>
                  </a:lnTo>
                  <a:lnTo>
                    <a:pt x="19950" y="3709"/>
                  </a:lnTo>
                  <a:lnTo>
                    <a:pt x="19892" y="3284"/>
                  </a:lnTo>
                  <a:lnTo>
                    <a:pt x="19853" y="2898"/>
                  </a:lnTo>
                  <a:lnTo>
                    <a:pt x="19853" y="2531"/>
                  </a:lnTo>
                  <a:lnTo>
                    <a:pt x="19872" y="21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60"/>
            <p:cNvSpPr/>
            <p:nvPr/>
          </p:nvSpPr>
          <p:spPr>
            <a:xfrm>
              <a:off x="4448056" y="3625725"/>
              <a:ext cx="47825" cy="49750"/>
            </a:xfrm>
            <a:custGeom>
              <a:avLst/>
              <a:gdLst/>
              <a:ahLst/>
              <a:cxnLst/>
              <a:rect l="l" t="t" r="r" b="b"/>
              <a:pathLst>
                <a:path w="1913" h="1990" fill="none" extrusionOk="0">
                  <a:moveTo>
                    <a:pt x="155" y="1912"/>
                  </a:moveTo>
                  <a:lnTo>
                    <a:pt x="155" y="1912"/>
                  </a:lnTo>
                  <a:lnTo>
                    <a:pt x="136" y="1622"/>
                  </a:lnTo>
                  <a:lnTo>
                    <a:pt x="116" y="1275"/>
                  </a:lnTo>
                  <a:lnTo>
                    <a:pt x="0" y="425"/>
                  </a:lnTo>
                  <a:lnTo>
                    <a:pt x="0" y="425"/>
                  </a:lnTo>
                  <a:lnTo>
                    <a:pt x="734" y="232"/>
                  </a:lnTo>
                  <a:lnTo>
                    <a:pt x="1487" y="58"/>
                  </a:lnTo>
                  <a:lnTo>
                    <a:pt x="1487" y="58"/>
                  </a:lnTo>
                  <a:lnTo>
                    <a:pt x="1623" y="39"/>
                  </a:lnTo>
                  <a:lnTo>
                    <a:pt x="1777" y="0"/>
                  </a:lnTo>
                  <a:lnTo>
                    <a:pt x="1777" y="0"/>
                  </a:lnTo>
                  <a:lnTo>
                    <a:pt x="1874" y="985"/>
                  </a:lnTo>
                  <a:lnTo>
                    <a:pt x="1912" y="1757"/>
                  </a:lnTo>
                  <a:lnTo>
                    <a:pt x="1912" y="1757"/>
                  </a:lnTo>
                  <a:lnTo>
                    <a:pt x="1584" y="1835"/>
                  </a:lnTo>
                  <a:lnTo>
                    <a:pt x="1391" y="1873"/>
                  </a:lnTo>
                  <a:lnTo>
                    <a:pt x="1391" y="1873"/>
                  </a:lnTo>
                  <a:lnTo>
                    <a:pt x="1101" y="1931"/>
                  </a:lnTo>
                  <a:lnTo>
                    <a:pt x="792" y="1970"/>
                  </a:lnTo>
                  <a:lnTo>
                    <a:pt x="483" y="1989"/>
                  </a:lnTo>
                  <a:lnTo>
                    <a:pt x="155" y="1989"/>
                  </a:lnTo>
                  <a:lnTo>
                    <a:pt x="155" y="1989"/>
                  </a:lnTo>
                  <a:lnTo>
                    <a:pt x="155" y="19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60"/>
            <p:cNvSpPr/>
            <p:nvPr/>
          </p:nvSpPr>
          <p:spPr>
            <a:xfrm>
              <a:off x="4326881" y="3755100"/>
              <a:ext cx="241425" cy="192650"/>
            </a:xfrm>
            <a:custGeom>
              <a:avLst/>
              <a:gdLst/>
              <a:ahLst/>
              <a:cxnLst/>
              <a:rect l="l" t="t" r="r" b="b"/>
              <a:pathLst>
                <a:path w="9657" h="7706" fill="none" extrusionOk="0">
                  <a:moveTo>
                    <a:pt x="39" y="4829"/>
                  </a:moveTo>
                  <a:lnTo>
                    <a:pt x="39" y="4829"/>
                  </a:lnTo>
                  <a:lnTo>
                    <a:pt x="0" y="4577"/>
                  </a:lnTo>
                  <a:lnTo>
                    <a:pt x="20" y="4307"/>
                  </a:lnTo>
                  <a:lnTo>
                    <a:pt x="78" y="4017"/>
                  </a:lnTo>
                  <a:lnTo>
                    <a:pt x="155" y="3689"/>
                  </a:lnTo>
                  <a:lnTo>
                    <a:pt x="290" y="3342"/>
                  </a:lnTo>
                  <a:lnTo>
                    <a:pt x="464" y="2975"/>
                  </a:lnTo>
                  <a:lnTo>
                    <a:pt x="657" y="2588"/>
                  </a:lnTo>
                  <a:lnTo>
                    <a:pt x="908" y="2183"/>
                  </a:lnTo>
                  <a:lnTo>
                    <a:pt x="908" y="2183"/>
                  </a:lnTo>
                  <a:lnTo>
                    <a:pt x="1043" y="1970"/>
                  </a:lnTo>
                  <a:lnTo>
                    <a:pt x="1198" y="1758"/>
                  </a:lnTo>
                  <a:lnTo>
                    <a:pt x="1352" y="1565"/>
                  </a:lnTo>
                  <a:lnTo>
                    <a:pt x="1526" y="1391"/>
                  </a:lnTo>
                  <a:lnTo>
                    <a:pt x="1700" y="1217"/>
                  </a:lnTo>
                  <a:lnTo>
                    <a:pt x="1893" y="1063"/>
                  </a:lnTo>
                  <a:lnTo>
                    <a:pt x="2086" y="908"/>
                  </a:lnTo>
                  <a:lnTo>
                    <a:pt x="2318" y="754"/>
                  </a:lnTo>
                  <a:lnTo>
                    <a:pt x="2530" y="638"/>
                  </a:lnTo>
                  <a:lnTo>
                    <a:pt x="2781" y="503"/>
                  </a:lnTo>
                  <a:lnTo>
                    <a:pt x="3013" y="406"/>
                  </a:lnTo>
                  <a:lnTo>
                    <a:pt x="3283" y="290"/>
                  </a:lnTo>
                  <a:lnTo>
                    <a:pt x="3554" y="213"/>
                  </a:lnTo>
                  <a:lnTo>
                    <a:pt x="3824" y="116"/>
                  </a:lnTo>
                  <a:lnTo>
                    <a:pt x="4133" y="59"/>
                  </a:lnTo>
                  <a:lnTo>
                    <a:pt x="4423" y="1"/>
                  </a:lnTo>
                  <a:lnTo>
                    <a:pt x="4423" y="1"/>
                  </a:lnTo>
                  <a:lnTo>
                    <a:pt x="4867" y="1"/>
                  </a:lnTo>
                  <a:lnTo>
                    <a:pt x="5350" y="20"/>
                  </a:lnTo>
                  <a:lnTo>
                    <a:pt x="5890" y="78"/>
                  </a:lnTo>
                  <a:lnTo>
                    <a:pt x="6508" y="136"/>
                  </a:lnTo>
                  <a:lnTo>
                    <a:pt x="6508" y="136"/>
                  </a:lnTo>
                  <a:lnTo>
                    <a:pt x="6933" y="213"/>
                  </a:lnTo>
                  <a:lnTo>
                    <a:pt x="7358" y="329"/>
                  </a:lnTo>
                  <a:lnTo>
                    <a:pt x="7802" y="483"/>
                  </a:lnTo>
                  <a:lnTo>
                    <a:pt x="8266" y="696"/>
                  </a:lnTo>
                  <a:lnTo>
                    <a:pt x="8266" y="696"/>
                  </a:lnTo>
                  <a:lnTo>
                    <a:pt x="8555" y="831"/>
                  </a:lnTo>
                  <a:lnTo>
                    <a:pt x="8806" y="986"/>
                  </a:lnTo>
                  <a:lnTo>
                    <a:pt x="9019" y="1121"/>
                  </a:lnTo>
                  <a:lnTo>
                    <a:pt x="9212" y="1275"/>
                  </a:lnTo>
                  <a:lnTo>
                    <a:pt x="9366" y="1449"/>
                  </a:lnTo>
                  <a:lnTo>
                    <a:pt x="9482" y="1603"/>
                  </a:lnTo>
                  <a:lnTo>
                    <a:pt x="9559" y="1777"/>
                  </a:lnTo>
                  <a:lnTo>
                    <a:pt x="9617" y="1951"/>
                  </a:lnTo>
                  <a:lnTo>
                    <a:pt x="9617" y="1951"/>
                  </a:lnTo>
                  <a:lnTo>
                    <a:pt x="9656" y="2241"/>
                  </a:lnTo>
                  <a:lnTo>
                    <a:pt x="9656" y="2550"/>
                  </a:lnTo>
                  <a:lnTo>
                    <a:pt x="9617" y="2859"/>
                  </a:lnTo>
                  <a:lnTo>
                    <a:pt x="9559" y="3206"/>
                  </a:lnTo>
                  <a:lnTo>
                    <a:pt x="9444" y="3554"/>
                  </a:lnTo>
                  <a:lnTo>
                    <a:pt x="9308" y="3902"/>
                  </a:lnTo>
                  <a:lnTo>
                    <a:pt x="9135" y="4288"/>
                  </a:lnTo>
                  <a:lnTo>
                    <a:pt x="8922" y="4674"/>
                  </a:lnTo>
                  <a:lnTo>
                    <a:pt x="8922" y="4674"/>
                  </a:lnTo>
                  <a:lnTo>
                    <a:pt x="8748" y="4964"/>
                  </a:lnTo>
                  <a:lnTo>
                    <a:pt x="8575" y="5234"/>
                  </a:lnTo>
                  <a:lnTo>
                    <a:pt x="8381" y="5485"/>
                  </a:lnTo>
                  <a:lnTo>
                    <a:pt x="8169" y="5717"/>
                  </a:lnTo>
                  <a:lnTo>
                    <a:pt x="7937" y="5949"/>
                  </a:lnTo>
                  <a:lnTo>
                    <a:pt x="7706" y="6161"/>
                  </a:lnTo>
                  <a:lnTo>
                    <a:pt x="7455" y="6354"/>
                  </a:lnTo>
                  <a:lnTo>
                    <a:pt x="7203" y="6547"/>
                  </a:lnTo>
                  <a:lnTo>
                    <a:pt x="6914" y="6721"/>
                  </a:lnTo>
                  <a:lnTo>
                    <a:pt x="6624" y="6876"/>
                  </a:lnTo>
                  <a:lnTo>
                    <a:pt x="6334" y="7030"/>
                  </a:lnTo>
                  <a:lnTo>
                    <a:pt x="6006" y="7165"/>
                  </a:lnTo>
                  <a:lnTo>
                    <a:pt x="5678" y="7281"/>
                  </a:lnTo>
                  <a:lnTo>
                    <a:pt x="5350" y="7397"/>
                  </a:lnTo>
                  <a:lnTo>
                    <a:pt x="4983" y="7474"/>
                  </a:lnTo>
                  <a:lnTo>
                    <a:pt x="4616" y="7571"/>
                  </a:lnTo>
                  <a:lnTo>
                    <a:pt x="4616" y="7571"/>
                  </a:lnTo>
                  <a:lnTo>
                    <a:pt x="4133" y="7648"/>
                  </a:lnTo>
                  <a:lnTo>
                    <a:pt x="3689" y="7687"/>
                  </a:lnTo>
                  <a:lnTo>
                    <a:pt x="3245" y="7706"/>
                  </a:lnTo>
                  <a:lnTo>
                    <a:pt x="2839" y="7667"/>
                  </a:lnTo>
                  <a:lnTo>
                    <a:pt x="2453" y="7609"/>
                  </a:lnTo>
                  <a:lnTo>
                    <a:pt x="2105" y="7513"/>
                  </a:lnTo>
                  <a:lnTo>
                    <a:pt x="1777" y="7358"/>
                  </a:lnTo>
                  <a:lnTo>
                    <a:pt x="1468" y="7185"/>
                  </a:lnTo>
                  <a:lnTo>
                    <a:pt x="1468" y="7185"/>
                  </a:lnTo>
                  <a:lnTo>
                    <a:pt x="1198" y="7011"/>
                  </a:lnTo>
                  <a:lnTo>
                    <a:pt x="947" y="6779"/>
                  </a:lnTo>
                  <a:lnTo>
                    <a:pt x="734" y="6528"/>
                  </a:lnTo>
                  <a:lnTo>
                    <a:pt x="541" y="6258"/>
                  </a:lnTo>
                  <a:lnTo>
                    <a:pt x="387" y="5949"/>
                  </a:lnTo>
                  <a:lnTo>
                    <a:pt x="232" y="5601"/>
                  </a:lnTo>
                  <a:lnTo>
                    <a:pt x="116" y="5234"/>
                  </a:lnTo>
                  <a:lnTo>
                    <a:pt x="39" y="48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0"/>
            <p:cNvSpPr/>
            <p:nvPr/>
          </p:nvSpPr>
          <p:spPr>
            <a:xfrm>
              <a:off x="4304181" y="3999875"/>
              <a:ext cx="60850" cy="36725"/>
            </a:xfrm>
            <a:custGeom>
              <a:avLst/>
              <a:gdLst/>
              <a:ahLst/>
              <a:cxnLst/>
              <a:rect l="l" t="t" r="r" b="b"/>
              <a:pathLst>
                <a:path w="2434" h="1469" fill="none" extrusionOk="0">
                  <a:moveTo>
                    <a:pt x="368" y="1"/>
                  </a:moveTo>
                  <a:lnTo>
                    <a:pt x="368" y="1"/>
                  </a:lnTo>
                  <a:lnTo>
                    <a:pt x="1101" y="59"/>
                  </a:lnTo>
                  <a:lnTo>
                    <a:pt x="1681" y="78"/>
                  </a:lnTo>
                  <a:lnTo>
                    <a:pt x="2125" y="78"/>
                  </a:lnTo>
                  <a:lnTo>
                    <a:pt x="2434" y="59"/>
                  </a:lnTo>
                  <a:lnTo>
                    <a:pt x="2434" y="59"/>
                  </a:lnTo>
                  <a:lnTo>
                    <a:pt x="2279" y="889"/>
                  </a:lnTo>
                  <a:lnTo>
                    <a:pt x="2202" y="1449"/>
                  </a:lnTo>
                  <a:lnTo>
                    <a:pt x="2202" y="1449"/>
                  </a:lnTo>
                  <a:lnTo>
                    <a:pt x="1932" y="1468"/>
                  </a:lnTo>
                  <a:lnTo>
                    <a:pt x="1932" y="1468"/>
                  </a:lnTo>
                  <a:lnTo>
                    <a:pt x="1546" y="1468"/>
                  </a:lnTo>
                  <a:lnTo>
                    <a:pt x="1101" y="1449"/>
                  </a:lnTo>
                  <a:lnTo>
                    <a:pt x="1" y="1372"/>
                  </a:lnTo>
                  <a:lnTo>
                    <a:pt x="1" y="1372"/>
                  </a:lnTo>
                  <a:lnTo>
                    <a:pt x="213" y="561"/>
                  </a:lnTo>
                  <a:lnTo>
                    <a:pt x="3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60"/>
            <p:cNvSpPr/>
            <p:nvPr/>
          </p:nvSpPr>
          <p:spPr>
            <a:xfrm>
              <a:off x="4640206" y="3702000"/>
              <a:ext cx="56500" cy="49275"/>
            </a:xfrm>
            <a:custGeom>
              <a:avLst/>
              <a:gdLst/>
              <a:ahLst/>
              <a:cxnLst/>
              <a:rect l="l" t="t" r="r" b="b"/>
              <a:pathLst>
                <a:path w="2260" h="1971" fill="none" extrusionOk="0">
                  <a:moveTo>
                    <a:pt x="2260" y="1623"/>
                  </a:moveTo>
                  <a:lnTo>
                    <a:pt x="2260" y="1623"/>
                  </a:lnTo>
                  <a:lnTo>
                    <a:pt x="1623" y="1758"/>
                  </a:lnTo>
                  <a:lnTo>
                    <a:pt x="1314" y="1816"/>
                  </a:lnTo>
                  <a:lnTo>
                    <a:pt x="136" y="1970"/>
                  </a:lnTo>
                  <a:lnTo>
                    <a:pt x="136" y="1970"/>
                  </a:lnTo>
                  <a:lnTo>
                    <a:pt x="78" y="1700"/>
                  </a:lnTo>
                  <a:lnTo>
                    <a:pt x="78" y="1700"/>
                  </a:lnTo>
                  <a:lnTo>
                    <a:pt x="39" y="1449"/>
                  </a:lnTo>
                  <a:lnTo>
                    <a:pt x="0" y="1140"/>
                  </a:lnTo>
                  <a:lnTo>
                    <a:pt x="0" y="811"/>
                  </a:lnTo>
                  <a:lnTo>
                    <a:pt x="0" y="464"/>
                  </a:lnTo>
                  <a:lnTo>
                    <a:pt x="0" y="464"/>
                  </a:lnTo>
                  <a:lnTo>
                    <a:pt x="1024" y="213"/>
                  </a:lnTo>
                  <a:lnTo>
                    <a:pt x="2125" y="0"/>
                  </a:lnTo>
                  <a:lnTo>
                    <a:pt x="2125" y="0"/>
                  </a:lnTo>
                  <a:lnTo>
                    <a:pt x="2202" y="406"/>
                  </a:lnTo>
                  <a:lnTo>
                    <a:pt x="2241" y="811"/>
                  </a:lnTo>
                  <a:lnTo>
                    <a:pt x="2260" y="1217"/>
                  </a:lnTo>
                  <a:lnTo>
                    <a:pt x="2260" y="1623"/>
                  </a:lnTo>
                  <a:lnTo>
                    <a:pt x="2260" y="16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60"/>
            <p:cNvSpPr/>
            <p:nvPr/>
          </p:nvSpPr>
          <p:spPr>
            <a:xfrm>
              <a:off x="4372731" y="3371275"/>
              <a:ext cx="728075" cy="319150"/>
            </a:xfrm>
            <a:custGeom>
              <a:avLst/>
              <a:gdLst/>
              <a:ahLst/>
              <a:cxnLst/>
              <a:rect l="l" t="t" r="r" b="b"/>
              <a:pathLst>
                <a:path w="29123" h="12766" extrusionOk="0">
                  <a:moveTo>
                    <a:pt x="2453" y="1"/>
                  </a:moveTo>
                  <a:lnTo>
                    <a:pt x="1990" y="78"/>
                  </a:lnTo>
                  <a:lnTo>
                    <a:pt x="1778" y="117"/>
                  </a:lnTo>
                  <a:lnTo>
                    <a:pt x="1604" y="175"/>
                  </a:lnTo>
                  <a:lnTo>
                    <a:pt x="1430" y="252"/>
                  </a:lnTo>
                  <a:lnTo>
                    <a:pt x="1295" y="329"/>
                  </a:lnTo>
                  <a:lnTo>
                    <a:pt x="1160" y="406"/>
                  </a:lnTo>
                  <a:lnTo>
                    <a:pt x="1063" y="503"/>
                  </a:lnTo>
                  <a:lnTo>
                    <a:pt x="870" y="715"/>
                  </a:lnTo>
                  <a:lnTo>
                    <a:pt x="677" y="966"/>
                  </a:lnTo>
                  <a:lnTo>
                    <a:pt x="484" y="1237"/>
                  </a:lnTo>
                  <a:lnTo>
                    <a:pt x="291" y="1565"/>
                  </a:lnTo>
                  <a:lnTo>
                    <a:pt x="194" y="1720"/>
                  </a:lnTo>
                  <a:lnTo>
                    <a:pt x="117" y="1874"/>
                  </a:lnTo>
                  <a:lnTo>
                    <a:pt x="59" y="2029"/>
                  </a:lnTo>
                  <a:lnTo>
                    <a:pt x="20" y="2164"/>
                  </a:lnTo>
                  <a:lnTo>
                    <a:pt x="1" y="2299"/>
                  </a:lnTo>
                  <a:lnTo>
                    <a:pt x="1" y="2434"/>
                  </a:lnTo>
                  <a:lnTo>
                    <a:pt x="20" y="2550"/>
                  </a:lnTo>
                  <a:lnTo>
                    <a:pt x="39" y="2647"/>
                  </a:lnTo>
                  <a:lnTo>
                    <a:pt x="117" y="2859"/>
                  </a:lnTo>
                  <a:lnTo>
                    <a:pt x="175" y="3014"/>
                  </a:lnTo>
                  <a:lnTo>
                    <a:pt x="252" y="3149"/>
                  </a:lnTo>
                  <a:lnTo>
                    <a:pt x="329" y="3245"/>
                  </a:lnTo>
                  <a:lnTo>
                    <a:pt x="464" y="3400"/>
                  </a:lnTo>
                  <a:lnTo>
                    <a:pt x="542" y="3535"/>
                  </a:lnTo>
                  <a:lnTo>
                    <a:pt x="1217" y="3554"/>
                  </a:lnTo>
                  <a:lnTo>
                    <a:pt x="1932" y="3631"/>
                  </a:lnTo>
                  <a:lnTo>
                    <a:pt x="2666" y="3709"/>
                  </a:lnTo>
                  <a:lnTo>
                    <a:pt x="3438" y="3844"/>
                  </a:lnTo>
                  <a:lnTo>
                    <a:pt x="4230" y="3998"/>
                  </a:lnTo>
                  <a:lnTo>
                    <a:pt x="5080" y="4211"/>
                  </a:lnTo>
                  <a:lnTo>
                    <a:pt x="5929" y="4423"/>
                  </a:lnTo>
                  <a:lnTo>
                    <a:pt x="6837" y="4694"/>
                  </a:lnTo>
                  <a:lnTo>
                    <a:pt x="7725" y="4945"/>
                  </a:lnTo>
                  <a:lnTo>
                    <a:pt x="8652" y="5254"/>
                  </a:lnTo>
                  <a:lnTo>
                    <a:pt x="9599" y="5582"/>
                  </a:lnTo>
                  <a:lnTo>
                    <a:pt x="10584" y="5930"/>
                  </a:lnTo>
                  <a:lnTo>
                    <a:pt x="11588" y="6316"/>
                  </a:lnTo>
                  <a:lnTo>
                    <a:pt x="12611" y="6741"/>
                  </a:lnTo>
                  <a:lnTo>
                    <a:pt x="13673" y="7204"/>
                  </a:lnTo>
                  <a:lnTo>
                    <a:pt x="14774" y="7687"/>
                  </a:lnTo>
                  <a:lnTo>
                    <a:pt x="15952" y="8208"/>
                  </a:lnTo>
                  <a:lnTo>
                    <a:pt x="17149" y="8768"/>
                  </a:lnTo>
                  <a:lnTo>
                    <a:pt x="18385" y="9348"/>
                  </a:lnTo>
                  <a:lnTo>
                    <a:pt x="19641" y="9966"/>
                  </a:lnTo>
                  <a:lnTo>
                    <a:pt x="20935" y="10622"/>
                  </a:lnTo>
                  <a:lnTo>
                    <a:pt x="22267" y="11298"/>
                  </a:lnTo>
                  <a:lnTo>
                    <a:pt x="23638" y="12013"/>
                  </a:lnTo>
                  <a:lnTo>
                    <a:pt x="25029" y="12766"/>
                  </a:lnTo>
                  <a:lnTo>
                    <a:pt x="24932" y="12438"/>
                  </a:lnTo>
                  <a:lnTo>
                    <a:pt x="24913" y="12341"/>
                  </a:lnTo>
                  <a:lnTo>
                    <a:pt x="24913" y="12225"/>
                  </a:lnTo>
                  <a:lnTo>
                    <a:pt x="24951" y="11955"/>
                  </a:lnTo>
                  <a:lnTo>
                    <a:pt x="25029" y="11646"/>
                  </a:lnTo>
                  <a:lnTo>
                    <a:pt x="25183" y="11240"/>
                  </a:lnTo>
                  <a:lnTo>
                    <a:pt x="25318" y="10873"/>
                  </a:lnTo>
                  <a:lnTo>
                    <a:pt x="25473" y="10545"/>
                  </a:lnTo>
                  <a:lnTo>
                    <a:pt x="25627" y="10294"/>
                  </a:lnTo>
                  <a:lnTo>
                    <a:pt x="25762" y="10120"/>
                  </a:lnTo>
                  <a:lnTo>
                    <a:pt x="25917" y="9985"/>
                  </a:lnTo>
                  <a:lnTo>
                    <a:pt x="26091" y="9869"/>
                  </a:lnTo>
                  <a:lnTo>
                    <a:pt x="26284" y="9753"/>
                  </a:lnTo>
                  <a:lnTo>
                    <a:pt x="26496" y="9657"/>
                  </a:lnTo>
                  <a:lnTo>
                    <a:pt x="26747" y="9579"/>
                  </a:lnTo>
                  <a:lnTo>
                    <a:pt x="27037" y="9502"/>
                  </a:lnTo>
                  <a:lnTo>
                    <a:pt x="27327" y="9464"/>
                  </a:lnTo>
                  <a:lnTo>
                    <a:pt x="27674" y="9406"/>
                  </a:lnTo>
                  <a:lnTo>
                    <a:pt x="28080" y="9406"/>
                  </a:lnTo>
                  <a:lnTo>
                    <a:pt x="28331" y="9425"/>
                  </a:lnTo>
                  <a:lnTo>
                    <a:pt x="28621" y="9483"/>
                  </a:lnTo>
                  <a:lnTo>
                    <a:pt x="28930" y="9579"/>
                  </a:lnTo>
                  <a:lnTo>
                    <a:pt x="29123" y="9676"/>
                  </a:lnTo>
                  <a:lnTo>
                    <a:pt x="28447" y="9155"/>
                  </a:lnTo>
                  <a:lnTo>
                    <a:pt x="27713" y="8633"/>
                  </a:lnTo>
                  <a:lnTo>
                    <a:pt x="26940" y="8131"/>
                  </a:lnTo>
                  <a:lnTo>
                    <a:pt x="26129" y="7629"/>
                  </a:lnTo>
                  <a:lnTo>
                    <a:pt x="25260" y="7127"/>
                  </a:lnTo>
                  <a:lnTo>
                    <a:pt x="24353" y="6625"/>
                  </a:lnTo>
                  <a:lnTo>
                    <a:pt x="23406" y="6142"/>
                  </a:lnTo>
                  <a:lnTo>
                    <a:pt x="22402" y="5659"/>
                  </a:lnTo>
                  <a:lnTo>
                    <a:pt x="21456" y="5234"/>
                  </a:lnTo>
                  <a:lnTo>
                    <a:pt x="20471" y="4829"/>
                  </a:lnTo>
                  <a:lnTo>
                    <a:pt x="19448" y="4423"/>
                  </a:lnTo>
                  <a:lnTo>
                    <a:pt x="18385" y="4018"/>
                  </a:lnTo>
                  <a:lnTo>
                    <a:pt x="17285" y="3631"/>
                  </a:lnTo>
                  <a:lnTo>
                    <a:pt x="16145" y="3265"/>
                  </a:lnTo>
                  <a:lnTo>
                    <a:pt x="14948" y="2898"/>
                  </a:lnTo>
                  <a:lnTo>
                    <a:pt x="13731" y="2531"/>
                  </a:lnTo>
                  <a:lnTo>
                    <a:pt x="12457" y="2183"/>
                  </a:lnTo>
                  <a:lnTo>
                    <a:pt x="11144" y="1855"/>
                  </a:lnTo>
                  <a:lnTo>
                    <a:pt x="9792" y="1507"/>
                  </a:lnTo>
                  <a:lnTo>
                    <a:pt x="8401" y="1198"/>
                  </a:lnTo>
                  <a:lnTo>
                    <a:pt x="6972" y="870"/>
                  </a:lnTo>
                  <a:lnTo>
                    <a:pt x="5505" y="580"/>
                  </a:lnTo>
                  <a:lnTo>
                    <a:pt x="3998" y="271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60"/>
            <p:cNvSpPr/>
            <p:nvPr/>
          </p:nvSpPr>
          <p:spPr>
            <a:xfrm>
              <a:off x="4927956" y="3507925"/>
              <a:ext cx="177675" cy="110100"/>
            </a:xfrm>
            <a:custGeom>
              <a:avLst/>
              <a:gdLst/>
              <a:ahLst/>
              <a:cxnLst/>
              <a:rect l="l" t="t" r="r" b="b"/>
              <a:pathLst>
                <a:path w="7107" h="4404" extrusionOk="0">
                  <a:moveTo>
                    <a:pt x="193" y="0"/>
                  </a:moveTo>
                  <a:lnTo>
                    <a:pt x="116" y="19"/>
                  </a:lnTo>
                  <a:lnTo>
                    <a:pt x="58" y="58"/>
                  </a:lnTo>
                  <a:lnTo>
                    <a:pt x="19" y="116"/>
                  </a:lnTo>
                  <a:lnTo>
                    <a:pt x="0" y="193"/>
                  </a:lnTo>
                  <a:lnTo>
                    <a:pt x="0" y="270"/>
                  </a:lnTo>
                  <a:lnTo>
                    <a:pt x="39" y="328"/>
                  </a:lnTo>
                  <a:lnTo>
                    <a:pt x="116" y="386"/>
                  </a:lnTo>
                  <a:lnTo>
                    <a:pt x="985" y="811"/>
                  </a:lnTo>
                  <a:lnTo>
                    <a:pt x="1854" y="1236"/>
                  </a:lnTo>
                  <a:lnTo>
                    <a:pt x="2723" y="1700"/>
                  </a:lnTo>
                  <a:lnTo>
                    <a:pt x="3573" y="2182"/>
                  </a:lnTo>
                  <a:lnTo>
                    <a:pt x="4403" y="2684"/>
                  </a:lnTo>
                  <a:lnTo>
                    <a:pt x="5214" y="3225"/>
                  </a:lnTo>
                  <a:lnTo>
                    <a:pt x="6006" y="3766"/>
                  </a:lnTo>
                  <a:lnTo>
                    <a:pt x="6798" y="4365"/>
                  </a:lnTo>
                  <a:lnTo>
                    <a:pt x="6856" y="4403"/>
                  </a:lnTo>
                  <a:lnTo>
                    <a:pt x="6933" y="4403"/>
                  </a:lnTo>
                  <a:lnTo>
                    <a:pt x="7010" y="4384"/>
                  </a:lnTo>
                  <a:lnTo>
                    <a:pt x="7049" y="4326"/>
                  </a:lnTo>
                  <a:lnTo>
                    <a:pt x="7087" y="4268"/>
                  </a:lnTo>
                  <a:lnTo>
                    <a:pt x="7107" y="4191"/>
                  </a:lnTo>
                  <a:lnTo>
                    <a:pt x="7087" y="4133"/>
                  </a:lnTo>
                  <a:lnTo>
                    <a:pt x="7029" y="4056"/>
                  </a:lnTo>
                  <a:lnTo>
                    <a:pt x="6238" y="3476"/>
                  </a:lnTo>
                  <a:lnTo>
                    <a:pt x="5446" y="2897"/>
                  </a:lnTo>
                  <a:lnTo>
                    <a:pt x="4616" y="2356"/>
                  </a:lnTo>
                  <a:lnTo>
                    <a:pt x="3766" y="1854"/>
                  </a:lnTo>
                  <a:lnTo>
                    <a:pt x="2897" y="1371"/>
                  </a:lnTo>
                  <a:lnTo>
                    <a:pt x="2028" y="908"/>
                  </a:lnTo>
                  <a:lnTo>
                    <a:pt x="1159" y="464"/>
                  </a:lnTo>
                  <a:lnTo>
                    <a:pt x="270" y="19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60"/>
            <p:cNvSpPr/>
            <p:nvPr/>
          </p:nvSpPr>
          <p:spPr>
            <a:xfrm>
              <a:off x="4429231" y="3366450"/>
              <a:ext cx="507900" cy="151625"/>
            </a:xfrm>
            <a:custGeom>
              <a:avLst/>
              <a:gdLst/>
              <a:ahLst/>
              <a:cxnLst/>
              <a:rect l="l" t="t" r="r" b="b"/>
              <a:pathLst>
                <a:path w="20316" h="6065" extrusionOk="0">
                  <a:moveTo>
                    <a:pt x="213" y="1"/>
                  </a:moveTo>
                  <a:lnTo>
                    <a:pt x="135" y="20"/>
                  </a:lnTo>
                  <a:lnTo>
                    <a:pt x="58" y="39"/>
                  </a:lnTo>
                  <a:lnTo>
                    <a:pt x="20" y="97"/>
                  </a:lnTo>
                  <a:lnTo>
                    <a:pt x="0" y="175"/>
                  </a:lnTo>
                  <a:lnTo>
                    <a:pt x="0" y="233"/>
                  </a:lnTo>
                  <a:lnTo>
                    <a:pt x="20" y="310"/>
                  </a:lnTo>
                  <a:lnTo>
                    <a:pt x="78" y="368"/>
                  </a:lnTo>
                  <a:lnTo>
                    <a:pt x="155" y="387"/>
                  </a:lnTo>
                  <a:lnTo>
                    <a:pt x="2414" y="812"/>
                  </a:lnTo>
                  <a:lnTo>
                    <a:pt x="4674" y="1275"/>
                  </a:lnTo>
                  <a:lnTo>
                    <a:pt x="6914" y="1777"/>
                  </a:lnTo>
                  <a:lnTo>
                    <a:pt x="8034" y="2029"/>
                  </a:lnTo>
                  <a:lnTo>
                    <a:pt x="9135" y="2318"/>
                  </a:lnTo>
                  <a:lnTo>
                    <a:pt x="11027" y="2820"/>
                  </a:lnTo>
                  <a:lnTo>
                    <a:pt x="11954" y="3091"/>
                  </a:lnTo>
                  <a:lnTo>
                    <a:pt x="12881" y="3361"/>
                  </a:lnTo>
                  <a:lnTo>
                    <a:pt x="13808" y="3651"/>
                  </a:lnTo>
                  <a:lnTo>
                    <a:pt x="14735" y="3960"/>
                  </a:lnTo>
                  <a:lnTo>
                    <a:pt x="15662" y="4269"/>
                  </a:lnTo>
                  <a:lnTo>
                    <a:pt x="16570" y="4597"/>
                  </a:lnTo>
                  <a:lnTo>
                    <a:pt x="17458" y="4925"/>
                  </a:lnTo>
                  <a:lnTo>
                    <a:pt x="18327" y="5292"/>
                  </a:lnTo>
                  <a:lnTo>
                    <a:pt x="19196" y="5659"/>
                  </a:lnTo>
                  <a:lnTo>
                    <a:pt x="20065" y="6045"/>
                  </a:lnTo>
                  <a:lnTo>
                    <a:pt x="20142" y="6065"/>
                  </a:lnTo>
                  <a:lnTo>
                    <a:pt x="20219" y="6045"/>
                  </a:lnTo>
                  <a:lnTo>
                    <a:pt x="20277" y="6007"/>
                  </a:lnTo>
                  <a:lnTo>
                    <a:pt x="20316" y="5949"/>
                  </a:lnTo>
                  <a:lnTo>
                    <a:pt x="20316" y="5872"/>
                  </a:lnTo>
                  <a:lnTo>
                    <a:pt x="20316" y="5794"/>
                  </a:lnTo>
                  <a:lnTo>
                    <a:pt x="20277" y="5736"/>
                  </a:lnTo>
                  <a:lnTo>
                    <a:pt x="20219" y="5678"/>
                  </a:lnTo>
                  <a:lnTo>
                    <a:pt x="19408" y="5331"/>
                  </a:lnTo>
                  <a:lnTo>
                    <a:pt x="18597" y="4983"/>
                  </a:lnTo>
                  <a:lnTo>
                    <a:pt x="17786" y="4655"/>
                  </a:lnTo>
                  <a:lnTo>
                    <a:pt x="16956" y="4327"/>
                  </a:lnTo>
                  <a:lnTo>
                    <a:pt x="16125" y="4037"/>
                  </a:lnTo>
                  <a:lnTo>
                    <a:pt x="15295" y="3728"/>
                  </a:lnTo>
                  <a:lnTo>
                    <a:pt x="13634" y="3187"/>
                  </a:lnTo>
                  <a:lnTo>
                    <a:pt x="12630" y="2878"/>
                  </a:lnTo>
                  <a:lnTo>
                    <a:pt x="11626" y="2589"/>
                  </a:lnTo>
                  <a:lnTo>
                    <a:pt x="10602" y="2299"/>
                  </a:lnTo>
                  <a:lnTo>
                    <a:pt x="9598" y="2029"/>
                  </a:lnTo>
                  <a:lnTo>
                    <a:pt x="7570" y="1526"/>
                  </a:lnTo>
                  <a:lnTo>
                    <a:pt x="5523" y="1063"/>
                  </a:lnTo>
                  <a:lnTo>
                    <a:pt x="4191" y="773"/>
                  </a:lnTo>
                  <a:lnTo>
                    <a:pt x="2878" y="503"/>
                  </a:lnTo>
                  <a:lnTo>
                    <a:pt x="1545" y="25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60"/>
            <p:cNvSpPr/>
            <p:nvPr/>
          </p:nvSpPr>
          <p:spPr>
            <a:xfrm>
              <a:off x="4030931" y="3366450"/>
              <a:ext cx="1092075" cy="919275"/>
            </a:xfrm>
            <a:custGeom>
              <a:avLst/>
              <a:gdLst/>
              <a:ahLst/>
              <a:cxnLst/>
              <a:rect l="l" t="t" r="r" b="b"/>
              <a:pathLst>
                <a:path w="43683" h="36771" extrusionOk="0">
                  <a:moveTo>
                    <a:pt x="14350" y="3927"/>
                  </a:moveTo>
                  <a:lnTo>
                    <a:pt x="14445" y="3940"/>
                  </a:lnTo>
                  <a:lnTo>
                    <a:pt x="15141" y="3979"/>
                  </a:lnTo>
                  <a:lnTo>
                    <a:pt x="15874" y="4056"/>
                  </a:lnTo>
                  <a:lnTo>
                    <a:pt x="16608" y="4153"/>
                  </a:lnTo>
                  <a:lnTo>
                    <a:pt x="17419" y="4307"/>
                  </a:lnTo>
                  <a:lnTo>
                    <a:pt x="18230" y="4481"/>
                  </a:lnTo>
                  <a:lnTo>
                    <a:pt x="19041" y="4674"/>
                  </a:lnTo>
                  <a:lnTo>
                    <a:pt x="19833" y="4906"/>
                  </a:lnTo>
                  <a:lnTo>
                    <a:pt x="21340" y="5350"/>
                  </a:lnTo>
                  <a:lnTo>
                    <a:pt x="22846" y="5852"/>
                  </a:lnTo>
                  <a:lnTo>
                    <a:pt x="24333" y="6374"/>
                  </a:lnTo>
                  <a:lnTo>
                    <a:pt x="25086" y="6663"/>
                  </a:lnTo>
                  <a:lnTo>
                    <a:pt x="25820" y="6953"/>
                  </a:lnTo>
                  <a:lnTo>
                    <a:pt x="27307" y="7590"/>
                  </a:lnTo>
                  <a:lnTo>
                    <a:pt x="28794" y="8247"/>
                  </a:lnTo>
                  <a:lnTo>
                    <a:pt x="30261" y="8923"/>
                  </a:lnTo>
                  <a:lnTo>
                    <a:pt x="31710" y="9618"/>
                  </a:lnTo>
                  <a:lnTo>
                    <a:pt x="33448" y="10468"/>
                  </a:lnTo>
                  <a:lnTo>
                    <a:pt x="35186" y="11337"/>
                  </a:lnTo>
                  <a:lnTo>
                    <a:pt x="36905" y="12225"/>
                  </a:lnTo>
                  <a:lnTo>
                    <a:pt x="38623" y="13152"/>
                  </a:lnTo>
                  <a:lnTo>
                    <a:pt x="38681" y="13171"/>
                  </a:lnTo>
                  <a:lnTo>
                    <a:pt x="38720" y="13171"/>
                  </a:lnTo>
                  <a:lnTo>
                    <a:pt x="38778" y="13152"/>
                  </a:lnTo>
                  <a:lnTo>
                    <a:pt x="38816" y="13113"/>
                  </a:lnTo>
                  <a:lnTo>
                    <a:pt x="38855" y="13075"/>
                  </a:lnTo>
                  <a:lnTo>
                    <a:pt x="38874" y="13017"/>
                  </a:lnTo>
                  <a:lnTo>
                    <a:pt x="38874" y="12959"/>
                  </a:lnTo>
                  <a:lnTo>
                    <a:pt x="38874" y="12901"/>
                  </a:lnTo>
                  <a:lnTo>
                    <a:pt x="38816" y="12708"/>
                  </a:lnTo>
                  <a:lnTo>
                    <a:pt x="38778" y="12534"/>
                  </a:lnTo>
                  <a:lnTo>
                    <a:pt x="38778" y="12341"/>
                  </a:lnTo>
                  <a:lnTo>
                    <a:pt x="38816" y="12128"/>
                  </a:lnTo>
                  <a:lnTo>
                    <a:pt x="38932" y="11762"/>
                  </a:lnTo>
                  <a:lnTo>
                    <a:pt x="39048" y="11395"/>
                  </a:lnTo>
                  <a:lnTo>
                    <a:pt x="39203" y="11028"/>
                  </a:lnTo>
                  <a:lnTo>
                    <a:pt x="39396" y="10680"/>
                  </a:lnTo>
                  <a:lnTo>
                    <a:pt x="39492" y="10564"/>
                  </a:lnTo>
                  <a:lnTo>
                    <a:pt x="39589" y="10448"/>
                  </a:lnTo>
                  <a:lnTo>
                    <a:pt x="39705" y="10352"/>
                  </a:lnTo>
                  <a:lnTo>
                    <a:pt x="39821" y="10255"/>
                  </a:lnTo>
                  <a:lnTo>
                    <a:pt x="39956" y="10178"/>
                  </a:lnTo>
                  <a:lnTo>
                    <a:pt x="40091" y="10101"/>
                  </a:lnTo>
                  <a:lnTo>
                    <a:pt x="40381" y="9985"/>
                  </a:lnTo>
                  <a:lnTo>
                    <a:pt x="40690" y="9888"/>
                  </a:lnTo>
                  <a:lnTo>
                    <a:pt x="40999" y="9830"/>
                  </a:lnTo>
                  <a:lnTo>
                    <a:pt x="41308" y="9811"/>
                  </a:lnTo>
                  <a:lnTo>
                    <a:pt x="41597" y="9792"/>
                  </a:lnTo>
                  <a:lnTo>
                    <a:pt x="41790" y="9811"/>
                  </a:lnTo>
                  <a:lnTo>
                    <a:pt x="42003" y="9830"/>
                  </a:lnTo>
                  <a:lnTo>
                    <a:pt x="42196" y="9869"/>
                  </a:lnTo>
                  <a:lnTo>
                    <a:pt x="42370" y="9927"/>
                  </a:lnTo>
                  <a:lnTo>
                    <a:pt x="42621" y="10004"/>
                  </a:lnTo>
                  <a:lnTo>
                    <a:pt x="42737" y="10062"/>
                  </a:lnTo>
                  <a:lnTo>
                    <a:pt x="42814" y="10120"/>
                  </a:lnTo>
                  <a:lnTo>
                    <a:pt x="42930" y="10236"/>
                  </a:lnTo>
                  <a:lnTo>
                    <a:pt x="43007" y="10371"/>
                  </a:lnTo>
                  <a:lnTo>
                    <a:pt x="43084" y="10526"/>
                  </a:lnTo>
                  <a:lnTo>
                    <a:pt x="43142" y="10699"/>
                  </a:lnTo>
                  <a:lnTo>
                    <a:pt x="43239" y="11047"/>
                  </a:lnTo>
                  <a:lnTo>
                    <a:pt x="43297" y="11356"/>
                  </a:lnTo>
                  <a:lnTo>
                    <a:pt x="43297" y="11453"/>
                  </a:lnTo>
                  <a:lnTo>
                    <a:pt x="43297" y="11568"/>
                  </a:lnTo>
                  <a:lnTo>
                    <a:pt x="43277" y="11684"/>
                  </a:lnTo>
                  <a:lnTo>
                    <a:pt x="43239" y="11781"/>
                  </a:lnTo>
                  <a:lnTo>
                    <a:pt x="43123" y="11993"/>
                  </a:lnTo>
                  <a:lnTo>
                    <a:pt x="43007" y="12206"/>
                  </a:lnTo>
                  <a:lnTo>
                    <a:pt x="42737" y="12573"/>
                  </a:lnTo>
                  <a:lnTo>
                    <a:pt x="42447" y="12920"/>
                  </a:lnTo>
                  <a:lnTo>
                    <a:pt x="42157" y="13249"/>
                  </a:lnTo>
                  <a:lnTo>
                    <a:pt x="41848" y="13577"/>
                  </a:lnTo>
                  <a:lnTo>
                    <a:pt x="41366" y="14060"/>
                  </a:lnTo>
                  <a:lnTo>
                    <a:pt x="40863" y="14523"/>
                  </a:lnTo>
                  <a:lnTo>
                    <a:pt x="40342" y="14987"/>
                  </a:lnTo>
                  <a:lnTo>
                    <a:pt x="39821" y="15450"/>
                  </a:lnTo>
                  <a:lnTo>
                    <a:pt x="38874" y="16261"/>
                  </a:lnTo>
                  <a:lnTo>
                    <a:pt x="37928" y="17034"/>
                  </a:lnTo>
                  <a:lnTo>
                    <a:pt x="36943" y="17787"/>
                  </a:lnTo>
                  <a:lnTo>
                    <a:pt x="35939" y="18521"/>
                  </a:lnTo>
                  <a:lnTo>
                    <a:pt x="34800" y="19312"/>
                  </a:lnTo>
                  <a:lnTo>
                    <a:pt x="33622" y="20085"/>
                  </a:lnTo>
                  <a:lnTo>
                    <a:pt x="32444" y="20819"/>
                  </a:lnTo>
                  <a:lnTo>
                    <a:pt x="31246" y="21553"/>
                  </a:lnTo>
                  <a:lnTo>
                    <a:pt x="30049" y="22267"/>
                  </a:lnTo>
                  <a:lnTo>
                    <a:pt x="28832" y="22962"/>
                  </a:lnTo>
                  <a:lnTo>
                    <a:pt x="27616" y="23638"/>
                  </a:lnTo>
                  <a:lnTo>
                    <a:pt x="26399" y="24314"/>
                  </a:lnTo>
                  <a:lnTo>
                    <a:pt x="24835" y="25164"/>
                  </a:lnTo>
                  <a:lnTo>
                    <a:pt x="23271" y="25994"/>
                  </a:lnTo>
                  <a:lnTo>
                    <a:pt x="21687" y="26805"/>
                  </a:lnTo>
                  <a:lnTo>
                    <a:pt x="20104" y="27616"/>
                  </a:lnTo>
                  <a:lnTo>
                    <a:pt x="16937" y="29200"/>
                  </a:lnTo>
                  <a:lnTo>
                    <a:pt x="13750" y="30745"/>
                  </a:lnTo>
                  <a:lnTo>
                    <a:pt x="10931" y="32077"/>
                  </a:lnTo>
                  <a:lnTo>
                    <a:pt x="8092" y="33391"/>
                  </a:lnTo>
                  <a:lnTo>
                    <a:pt x="5253" y="34646"/>
                  </a:lnTo>
                  <a:lnTo>
                    <a:pt x="3824" y="35264"/>
                  </a:lnTo>
                  <a:lnTo>
                    <a:pt x="2395" y="35882"/>
                  </a:lnTo>
                  <a:lnTo>
                    <a:pt x="1184" y="36370"/>
                  </a:lnTo>
                  <a:lnTo>
                    <a:pt x="1184" y="36370"/>
                  </a:lnTo>
                  <a:lnTo>
                    <a:pt x="1024" y="36268"/>
                  </a:lnTo>
                  <a:lnTo>
                    <a:pt x="831" y="36113"/>
                  </a:lnTo>
                  <a:lnTo>
                    <a:pt x="676" y="35940"/>
                  </a:lnTo>
                  <a:lnTo>
                    <a:pt x="522" y="35727"/>
                  </a:lnTo>
                  <a:lnTo>
                    <a:pt x="464" y="35611"/>
                  </a:lnTo>
                  <a:lnTo>
                    <a:pt x="425" y="35515"/>
                  </a:lnTo>
                  <a:lnTo>
                    <a:pt x="406" y="35399"/>
                  </a:lnTo>
                  <a:lnTo>
                    <a:pt x="387" y="35283"/>
                  </a:lnTo>
                  <a:lnTo>
                    <a:pt x="425" y="35051"/>
                  </a:lnTo>
                  <a:lnTo>
                    <a:pt x="483" y="34820"/>
                  </a:lnTo>
                  <a:lnTo>
                    <a:pt x="638" y="34414"/>
                  </a:lnTo>
                  <a:lnTo>
                    <a:pt x="811" y="34028"/>
                  </a:lnTo>
                  <a:lnTo>
                    <a:pt x="1198" y="33236"/>
                  </a:lnTo>
                  <a:lnTo>
                    <a:pt x="1680" y="32270"/>
                  </a:lnTo>
                  <a:lnTo>
                    <a:pt x="2202" y="31324"/>
                  </a:lnTo>
                  <a:lnTo>
                    <a:pt x="2723" y="30378"/>
                  </a:lnTo>
                  <a:lnTo>
                    <a:pt x="3245" y="29451"/>
                  </a:lnTo>
                  <a:lnTo>
                    <a:pt x="3264" y="29393"/>
                  </a:lnTo>
                  <a:lnTo>
                    <a:pt x="3264" y="29335"/>
                  </a:lnTo>
                  <a:lnTo>
                    <a:pt x="3225" y="29277"/>
                  </a:lnTo>
                  <a:lnTo>
                    <a:pt x="3187" y="29219"/>
                  </a:lnTo>
                  <a:lnTo>
                    <a:pt x="3167" y="29181"/>
                  </a:lnTo>
                  <a:lnTo>
                    <a:pt x="3129" y="29142"/>
                  </a:lnTo>
                  <a:lnTo>
                    <a:pt x="3109" y="29065"/>
                  </a:lnTo>
                  <a:lnTo>
                    <a:pt x="3129" y="28968"/>
                  </a:lnTo>
                  <a:lnTo>
                    <a:pt x="3167" y="28852"/>
                  </a:lnTo>
                  <a:lnTo>
                    <a:pt x="3264" y="28640"/>
                  </a:lnTo>
                  <a:lnTo>
                    <a:pt x="3361" y="28466"/>
                  </a:lnTo>
                  <a:lnTo>
                    <a:pt x="3805" y="27616"/>
                  </a:lnTo>
                  <a:lnTo>
                    <a:pt x="4693" y="25878"/>
                  </a:lnTo>
                  <a:lnTo>
                    <a:pt x="5620" y="24102"/>
                  </a:lnTo>
                  <a:lnTo>
                    <a:pt x="6122" y="23175"/>
                  </a:lnTo>
                  <a:lnTo>
                    <a:pt x="6199" y="23020"/>
                  </a:lnTo>
                  <a:lnTo>
                    <a:pt x="6296" y="22808"/>
                  </a:lnTo>
                  <a:lnTo>
                    <a:pt x="6354" y="22692"/>
                  </a:lnTo>
                  <a:lnTo>
                    <a:pt x="6431" y="22615"/>
                  </a:lnTo>
                  <a:lnTo>
                    <a:pt x="6489" y="22576"/>
                  </a:lnTo>
                  <a:lnTo>
                    <a:pt x="6528" y="22557"/>
                  </a:lnTo>
                  <a:lnTo>
                    <a:pt x="6624" y="22557"/>
                  </a:lnTo>
                  <a:lnTo>
                    <a:pt x="6682" y="22537"/>
                  </a:lnTo>
                  <a:lnTo>
                    <a:pt x="6740" y="22499"/>
                  </a:lnTo>
                  <a:lnTo>
                    <a:pt x="6779" y="22441"/>
                  </a:lnTo>
                  <a:lnTo>
                    <a:pt x="7126" y="21610"/>
                  </a:lnTo>
                  <a:lnTo>
                    <a:pt x="7493" y="20780"/>
                  </a:lnTo>
                  <a:lnTo>
                    <a:pt x="7879" y="19969"/>
                  </a:lnTo>
                  <a:lnTo>
                    <a:pt x="8266" y="19158"/>
                  </a:lnTo>
                  <a:lnTo>
                    <a:pt x="9347" y="16937"/>
                  </a:lnTo>
                  <a:lnTo>
                    <a:pt x="9888" y="15836"/>
                  </a:lnTo>
                  <a:lnTo>
                    <a:pt x="10390" y="14716"/>
                  </a:lnTo>
                  <a:lnTo>
                    <a:pt x="10931" y="13500"/>
                  </a:lnTo>
                  <a:lnTo>
                    <a:pt x="11471" y="12283"/>
                  </a:lnTo>
                  <a:lnTo>
                    <a:pt x="11491" y="12206"/>
                  </a:lnTo>
                  <a:lnTo>
                    <a:pt x="11452" y="12109"/>
                  </a:lnTo>
                  <a:lnTo>
                    <a:pt x="11394" y="12051"/>
                  </a:lnTo>
                  <a:lnTo>
                    <a:pt x="11355" y="12032"/>
                  </a:lnTo>
                  <a:lnTo>
                    <a:pt x="11317" y="12013"/>
                  </a:lnTo>
                  <a:lnTo>
                    <a:pt x="11278" y="12013"/>
                  </a:lnTo>
                  <a:lnTo>
                    <a:pt x="11278" y="11955"/>
                  </a:lnTo>
                  <a:lnTo>
                    <a:pt x="11259" y="11877"/>
                  </a:lnTo>
                  <a:lnTo>
                    <a:pt x="11259" y="11800"/>
                  </a:lnTo>
                  <a:lnTo>
                    <a:pt x="11278" y="11626"/>
                  </a:lnTo>
                  <a:lnTo>
                    <a:pt x="11355" y="11317"/>
                  </a:lnTo>
                  <a:lnTo>
                    <a:pt x="11452" y="11008"/>
                  </a:lnTo>
                  <a:lnTo>
                    <a:pt x="11684" y="10410"/>
                  </a:lnTo>
                  <a:lnTo>
                    <a:pt x="12649" y="8054"/>
                  </a:lnTo>
                  <a:lnTo>
                    <a:pt x="13113" y="6914"/>
                  </a:lnTo>
                  <a:lnTo>
                    <a:pt x="13171" y="6741"/>
                  </a:lnTo>
                  <a:lnTo>
                    <a:pt x="13248" y="6586"/>
                  </a:lnTo>
                  <a:lnTo>
                    <a:pt x="13325" y="6451"/>
                  </a:lnTo>
                  <a:lnTo>
                    <a:pt x="13383" y="6393"/>
                  </a:lnTo>
                  <a:lnTo>
                    <a:pt x="13460" y="6335"/>
                  </a:lnTo>
                  <a:lnTo>
                    <a:pt x="13576" y="6258"/>
                  </a:lnTo>
                  <a:lnTo>
                    <a:pt x="13615" y="6200"/>
                  </a:lnTo>
                  <a:lnTo>
                    <a:pt x="13654" y="6142"/>
                  </a:lnTo>
                  <a:lnTo>
                    <a:pt x="13750" y="5872"/>
                  </a:lnTo>
                  <a:lnTo>
                    <a:pt x="13847" y="5582"/>
                  </a:lnTo>
                  <a:lnTo>
                    <a:pt x="14020" y="5003"/>
                  </a:lnTo>
                  <a:lnTo>
                    <a:pt x="14350" y="3927"/>
                  </a:lnTo>
                  <a:close/>
                  <a:moveTo>
                    <a:pt x="16087" y="1"/>
                  </a:moveTo>
                  <a:lnTo>
                    <a:pt x="15778" y="59"/>
                  </a:lnTo>
                  <a:lnTo>
                    <a:pt x="15450" y="117"/>
                  </a:lnTo>
                  <a:lnTo>
                    <a:pt x="15121" y="233"/>
                  </a:lnTo>
                  <a:lnTo>
                    <a:pt x="14986" y="290"/>
                  </a:lnTo>
                  <a:lnTo>
                    <a:pt x="14832" y="368"/>
                  </a:lnTo>
                  <a:lnTo>
                    <a:pt x="14696" y="464"/>
                  </a:lnTo>
                  <a:lnTo>
                    <a:pt x="14581" y="580"/>
                  </a:lnTo>
                  <a:lnTo>
                    <a:pt x="14465" y="696"/>
                  </a:lnTo>
                  <a:lnTo>
                    <a:pt x="14349" y="812"/>
                  </a:lnTo>
                  <a:lnTo>
                    <a:pt x="14156" y="1082"/>
                  </a:lnTo>
                  <a:lnTo>
                    <a:pt x="13982" y="1353"/>
                  </a:lnTo>
                  <a:lnTo>
                    <a:pt x="13789" y="1642"/>
                  </a:lnTo>
                  <a:lnTo>
                    <a:pt x="13634" y="1971"/>
                  </a:lnTo>
                  <a:lnTo>
                    <a:pt x="13557" y="2125"/>
                  </a:lnTo>
                  <a:lnTo>
                    <a:pt x="13518" y="2299"/>
                  </a:lnTo>
                  <a:lnTo>
                    <a:pt x="13480" y="2473"/>
                  </a:lnTo>
                  <a:lnTo>
                    <a:pt x="13480" y="2646"/>
                  </a:lnTo>
                  <a:lnTo>
                    <a:pt x="13499" y="2801"/>
                  </a:lnTo>
                  <a:lnTo>
                    <a:pt x="13538" y="2955"/>
                  </a:lnTo>
                  <a:lnTo>
                    <a:pt x="13634" y="3226"/>
                  </a:lnTo>
                  <a:lnTo>
                    <a:pt x="13711" y="3361"/>
                  </a:lnTo>
                  <a:lnTo>
                    <a:pt x="13808" y="3496"/>
                  </a:lnTo>
                  <a:lnTo>
                    <a:pt x="14001" y="3747"/>
                  </a:lnTo>
                  <a:lnTo>
                    <a:pt x="14006" y="3754"/>
                  </a:lnTo>
                  <a:lnTo>
                    <a:pt x="13673" y="4771"/>
                  </a:lnTo>
                  <a:lnTo>
                    <a:pt x="13422" y="5563"/>
                  </a:lnTo>
                  <a:lnTo>
                    <a:pt x="13364" y="5794"/>
                  </a:lnTo>
                  <a:lnTo>
                    <a:pt x="13345" y="5910"/>
                  </a:lnTo>
                  <a:lnTo>
                    <a:pt x="13287" y="6007"/>
                  </a:lnTo>
                  <a:lnTo>
                    <a:pt x="13287" y="5987"/>
                  </a:lnTo>
                  <a:lnTo>
                    <a:pt x="13229" y="6007"/>
                  </a:lnTo>
                  <a:lnTo>
                    <a:pt x="13171" y="6045"/>
                  </a:lnTo>
                  <a:lnTo>
                    <a:pt x="13113" y="6103"/>
                  </a:lnTo>
                  <a:lnTo>
                    <a:pt x="13016" y="6200"/>
                  </a:lnTo>
                  <a:lnTo>
                    <a:pt x="12958" y="6277"/>
                  </a:lnTo>
                  <a:lnTo>
                    <a:pt x="12900" y="6374"/>
                  </a:lnTo>
                  <a:lnTo>
                    <a:pt x="12823" y="6547"/>
                  </a:lnTo>
                  <a:lnTo>
                    <a:pt x="12688" y="6914"/>
                  </a:lnTo>
                  <a:lnTo>
                    <a:pt x="12225" y="8073"/>
                  </a:lnTo>
                  <a:lnTo>
                    <a:pt x="11664" y="9406"/>
                  </a:lnTo>
                  <a:lnTo>
                    <a:pt x="11394" y="10081"/>
                  </a:lnTo>
                  <a:lnTo>
                    <a:pt x="11143" y="10757"/>
                  </a:lnTo>
                  <a:lnTo>
                    <a:pt x="11008" y="11144"/>
                  </a:lnTo>
                  <a:lnTo>
                    <a:pt x="10931" y="11414"/>
                  </a:lnTo>
                  <a:lnTo>
                    <a:pt x="10873" y="11684"/>
                  </a:lnTo>
                  <a:lnTo>
                    <a:pt x="10873" y="11819"/>
                  </a:lnTo>
                  <a:lnTo>
                    <a:pt x="10873" y="11935"/>
                  </a:lnTo>
                  <a:lnTo>
                    <a:pt x="10892" y="12051"/>
                  </a:lnTo>
                  <a:lnTo>
                    <a:pt x="10911" y="12148"/>
                  </a:lnTo>
                  <a:lnTo>
                    <a:pt x="10969" y="12244"/>
                  </a:lnTo>
                  <a:lnTo>
                    <a:pt x="11040" y="12315"/>
                  </a:lnTo>
                  <a:lnTo>
                    <a:pt x="10139" y="14330"/>
                  </a:lnTo>
                  <a:lnTo>
                    <a:pt x="9135" y="16512"/>
                  </a:lnTo>
                  <a:lnTo>
                    <a:pt x="8633" y="17536"/>
                  </a:lnTo>
                  <a:lnTo>
                    <a:pt x="8130" y="18579"/>
                  </a:lnTo>
                  <a:lnTo>
                    <a:pt x="7628" y="19602"/>
                  </a:lnTo>
                  <a:lnTo>
                    <a:pt x="7126" y="20645"/>
                  </a:lnTo>
                  <a:lnTo>
                    <a:pt x="6759" y="21456"/>
                  </a:lnTo>
                  <a:lnTo>
                    <a:pt x="6460" y="22171"/>
                  </a:lnTo>
                  <a:lnTo>
                    <a:pt x="6450" y="22171"/>
                  </a:lnTo>
                  <a:lnTo>
                    <a:pt x="6354" y="22209"/>
                  </a:lnTo>
                  <a:lnTo>
                    <a:pt x="6296" y="22248"/>
                  </a:lnTo>
                  <a:lnTo>
                    <a:pt x="6219" y="22286"/>
                  </a:lnTo>
                  <a:lnTo>
                    <a:pt x="6161" y="22344"/>
                  </a:lnTo>
                  <a:lnTo>
                    <a:pt x="6045" y="22499"/>
                  </a:lnTo>
                  <a:lnTo>
                    <a:pt x="5890" y="22750"/>
                  </a:lnTo>
                  <a:lnTo>
                    <a:pt x="5755" y="23001"/>
                  </a:lnTo>
                  <a:lnTo>
                    <a:pt x="5485" y="23522"/>
                  </a:lnTo>
                  <a:lnTo>
                    <a:pt x="4326" y="25724"/>
                  </a:lnTo>
                  <a:lnTo>
                    <a:pt x="3245" y="27848"/>
                  </a:lnTo>
                  <a:lnTo>
                    <a:pt x="2974" y="28331"/>
                  </a:lnTo>
                  <a:lnTo>
                    <a:pt x="2858" y="28601"/>
                  </a:lnTo>
                  <a:lnTo>
                    <a:pt x="2762" y="28852"/>
                  </a:lnTo>
                  <a:lnTo>
                    <a:pt x="2743" y="29045"/>
                  </a:lnTo>
                  <a:lnTo>
                    <a:pt x="2743" y="29123"/>
                  </a:lnTo>
                  <a:lnTo>
                    <a:pt x="2743" y="29219"/>
                  </a:lnTo>
                  <a:lnTo>
                    <a:pt x="2781" y="29296"/>
                  </a:lnTo>
                  <a:lnTo>
                    <a:pt x="2820" y="29374"/>
                  </a:lnTo>
                  <a:lnTo>
                    <a:pt x="2839" y="29400"/>
                  </a:lnTo>
                  <a:lnTo>
                    <a:pt x="1970" y="30957"/>
                  </a:lnTo>
                  <a:lnTo>
                    <a:pt x="1507" y="31788"/>
                  </a:lnTo>
                  <a:lnTo>
                    <a:pt x="1062" y="32618"/>
                  </a:lnTo>
                  <a:lnTo>
                    <a:pt x="773" y="33217"/>
                  </a:lnTo>
                  <a:lnTo>
                    <a:pt x="483" y="33835"/>
                  </a:lnTo>
                  <a:lnTo>
                    <a:pt x="329" y="34182"/>
                  </a:lnTo>
                  <a:lnTo>
                    <a:pt x="174" y="34549"/>
                  </a:lnTo>
                  <a:lnTo>
                    <a:pt x="116" y="34742"/>
                  </a:lnTo>
                  <a:lnTo>
                    <a:pt x="58" y="34935"/>
                  </a:lnTo>
                  <a:lnTo>
                    <a:pt x="20" y="35129"/>
                  </a:lnTo>
                  <a:lnTo>
                    <a:pt x="0" y="35322"/>
                  </a:lnTo>
                  <a:lnTo>
                    <a:pt x="20" y="35495"/>
                  </a:lnTo>
                  <a:lnTo>
                    <a:pt x="78" y="35669"/>
                  </a:lnTo>
                  <a:lnTo>
                    <a:pt x="136" y="35843"/>
                  </a:lnTo>
                  <a:lnTo>
                    <a:pt x="251" y="36017"/>
                  </a:lnTo>
                  <a:lnTo>
                    <a:pt x="348" y="36171"/>
                  </a:lnTo>
                  <a:lnTo>
                    <a:pt x="483" y="36307"/>
                  </a:lnTo>
                  <a:lnTo>
                    <a:pt x="618" y="36442"/>
                  </a:lnTo>
                  <a:lnTo>
                    <a:pt x="753" y="36558"/>
                  </a:lnTo>
                  <a:lnTo>
                    <a:pt x="889" y="36654"/>
                  </a:lnTo>
                  <a:lnTo>
                    <a:pt x="1024" y="36731"/>
                  </a:lnTo>
                  <a:lnTo>
                    <a:pt x="1120" y="36770"/>
                  </a:lnTo>
                  <a:lnTo>
                    <a:pt x="1198" y="36770"/>
                  </a:lnTo>
                  <a:lnTo>
                    <a:pt x="1275" y="36751"/>
                  </a:lnTo>
                  <a:lnTo>
                    <a:pt x="1371" y="36712"/>
                  </a:lnTo>
                  <a:lnTo>
                    <a:pt x="2183" y="36384"/>
                  </a:lnTo>
                  <a:lnTo>
                    <a:pt x="3785" y="35708"/>
                  </a:lnTo>
                  <a:lnTo>
                    <a:pt x="5388" y="35013"/>
                  </a:lnTo>
                  <a:lnTo>
                    <a:pt x="7223" y="34202"/>
                  </a:lnTo>
                  <a:lnTo>
                    <a:pt x="9038" y="33371"/>
                  </a:lnTo>
                  <a:lnTo>
                    <a:pt x="10853" y="32541"/>
                  </a:lnTo>
                  <a:lnTo>
                    <a:pt x="12669" y="31691"/>
                  </a:lnTo>
                  <a:lnTo>
                    <a:pt x="14465" y="30822"/>
                  </a:lnTo>
                  <a:lnTo>
                    <a:pt x="16261" y="29953"/>
                  </a:lnTo>
                  <a:lnTo>
                    <a:pt x="19833" y="28176"/>
                  </a:lnTo>
                  <a:lnTo>
                    <a:pt x="21571" y="27288"/>
                  </a:lnTo>
                  <a:lnTo>
                    <a:pt x="23290" y="26400"/>
                  </a:lnTo>
                  <a:lnTo>
                    <a:pt x="25009" y="25492"/>
                  </a:lnTo>
                  <a:lnTo>
                    <a:pt x="26727" y="24584"/>
                  </a:lnTo>
                  <a:lnTo>
                    <a:pt x="28427" y="23638"/>
                  </a:lnTo>
                  <a:lnTo>
                    <a:pt x="30107" y="22673"/>
                  </a:lnTo>
                  <a:lnTo>
                    <a:pt x="31787" y="21688"/>
                  </a:lnTo>
                  <a:lnTo>
                    <a:pt x="33429" y="20664"/>
                  </a:lnTo>
                  <a:lnTo>
                    <a:pt x="34607" y="19892"/>
                  </a:lnTo>
                  <a:lnTo>
                    <a:pt x="35746" y="19119"/>
                  </a:lnTo>
                  <a:lnTo>
                    <a:pt x="36885" y="18308"/>
                  </a:lnTo>
                  <a:lnTo>
                    <a:pt x="38005" y="17478"/>
                  </a:lnTo>
                  <a:lnTo>
                    <a:pt x="38662" y="16937"/>
                  </a:lnTo>
                  <a:lnTo>
                    <a:pt x="39338" y="16396"/>
                  </a:lnTo>
                  <a:lnTo>
                    <a:pt x="39975" y="15836"/>
                  </a:lnTo>
                  <a:lnTo>
                    <a:pt x="40632" y="15257"/>
                  </a:lnTo>
                  <a:lnTo>
                    <a:pt x="41172" y="14755"/>
                  </a:lnTo>
                  <a:lnTo>
                    <a:pt x="41713" y="14253"/>
                  </a:lnTo>
                  <a:lnTo>
                    <a:pt x="42235" y="13731"/>
                  </a:lnTo>
                  <a:lnTo>
                    <a:pt x="42737" y="13171"/>
                  </a:lnTo>
                  <a:lnTo>
                    <a:pt x="43007" y="12862"/>
                  </a:lnTo>
                  <a:lnTo>
                    <a:pt x="43258" y="12534"/>
                  </a:lnTo>
                  <a:lnTo>
                    <a:pt x="43374" y="12360"/>
                  </a:lnTo>
                  <a:lnTo>
                    <a:pt x="43471" y="12186"/>
                  </a:lnTo>
                  <a:lnTo>
                    <a:pt x="43567" y="11993"/>
                  </a:lnTo>
                  <a:lnTo>
                    <a:pt x="43644" y="11800"/>
                  </a:lnTo>
                  <a:lnTo>
                    <a:pt x="43683" y="11626"/>
                  </a:lnTo>
                  <a:lnTo>
                    <a:pt x="43683" y="11453"/>
                  </a:lnTo>
                  <a:lnTo>
                    <a:pt x="43664" y="11279"/>
                  </a:lnTo>
                  <a:lnTo>
                    <a:pt x="43625" y="11105"/>
                  </a:lnTo>
                  <a:lnTo>
                    <a:pt x="43548" y="10757"/>
                  </a:lnTo>
                  <a:lnTo>
                    <a:pt x="43432" y="10410"/>
                  </a:lnTo>
                  <a:lnTo>
                    <a:pt x="43374" y="10255"/>
                  </a:lnTo>
                  <a:lnTo>
                    <a:pt x="43277" y="10101"/>
                  </a:lnTo>
                  <a:lnTo>
                    <a:pt x="43181" y="9946"/>
                  </a:lnTo>
                  <a:lnTo>
                    <a:pt x="43065" y="9811"/>
                  </a:lnTo>
                  <a:lnTo>
                    <a:pt x="42949" y="9734"/>
                  </a:lnTo>
                  <a:lnTo>
                    <a:pt x="42814" y="9657"/>
                  </a:lnTo>
                  <a:lnTo>
                    <a:pt x="42524" y="9560"/>
                  </a:lnTo>
                  <a:lnTo>
                    <a:pt x="42312" y="9502"/>
                  </a:lnTo>
                  <a:lnTo>
                    <a:pt x="42080" y="9444"/>
                  </a:lnTo>
                  <a:lnTo>
                    <a:pt x="41848" y="9425"/>
                  </a:lnTo>
                  <a:lnTo>
                    <a:pt x="41617" y="9406"/>
                  </a:lnTo>
                  <a:lnTo>
                    <a:pt x="41211" y="9425"/>
                  </a:lnTo>
                  <a:lnTo>
                    <a:pt x="40806" y="9483"/>
                  </a:lnTo>
                  <a:lnTo>
                    <a:pt x="40400" y="9579"/>
                  </a:lnTo>
                  <a:lnTo>
                    <a:pt x="40014" y="9715"/>
                  </a:lnTo>
                  <a:lnTo>
                    <a:pt x="39724" y="9850"/>
                  </a:lnTo>
                  <a:lnTo>
                    <a:pt x="39608" y="9946"/>
                  </a:lnTo>
                  <a:lnTo>
                    <a:pt x="39473" y="10024"/>
                  </a:lnTo>
                  <a:lnTo>
                    <a:pt x="39357" y="10139"/>
                  </a:lnTo>
                  <a:lnTo>
                    <a:pt x="39261" y="10236"/>
                  </a:lnTo>
                  <a:lnTo>
                    <a:pt x="39164" y="10371"/>
                  </a:lnTo>
                  <a:lnTo>
                    <a:pt x="39067" y="10487"/>
                  </a:lnTo>
                  <a:lnTo>
                    <a:pt x="38855" y="10873"/>
                  </a:lnTo>
                  <a:lnTo>
                    <a:pt x="38681" y="11279"/>
                  </a:lnTo>
                  <a:lnTo>
                    <a:pt x="38546" y="11684"/>
                  </a:lnTo>
                  <a:lnTo>
                    <a:pt x="38430" y="12109"/>
                  </a:lnTo>
                  <a:lnTo>
                    <a:pt x="38392" y="12360"/>
                  </a:lnTo>
                  <a:lnTo>
                    <a:pt x="38411" y="12573"/>
                  </a:lnTo>
                  <a:lnTo>
                    <a:pt x="38419" y="12624"/>
                  </a:lnTo>
                  <a:lnTo>
                    <a:pt x="36403" y="11549"/>
                  </a:lnTo>
                  <a:lnTo>
                    <a:pt x="34027" y="10313"/>
                  </a:lnTo>
                  <a:lnTo>
                    <a:pt x="32849" y="9734"/>
                  </a:lnTo>
                  <a:lnTo>
                    <a:pt x="31633" y="9154"/>
                  </a:lnTo>
                  <a:lnTo>
                    <a:pt x="30435" y="8575"/>
                  </a:lnTo>
                  <a:lnTo>
                    <a:pt x="29219" y="8015"/>
                  </a:lnTo>
                  <a:lnTo>
                    <a:pt x="27983" y="7474"/>
                  </a:lnTo>
                  <a:lnTo>
                    <a:pt x="26747" y="6934"/>
                  </a:lnTo>
                  <a:lnTo>
                    <a:pt x="25492" y="6412"/>
                  </a:lnTo>
                  <a:lnTo>
                    <a:pt x="24236" y="5929"/>
                  </a:lnTo>
                  <a:lnTo>
                    <a:pt x="23078" y="5505"/>
                  </a:lnTo>
                  <a:lnTo>
                    <a:pt x="21900" y="5118"/>
                  </a:lnTo>
                  <a:lnTo>
                    <a:pt x="20722" y="4751"/>
                  </a:lnTo>
                  <a:lnTo>
                    <a:pt x="19524" y="4423"/>
                  </a:lnTo>
                  <a:lnTo>
                    <a:pt x="18868" y="4249"/>
                  </a:lnTo>
                  <a:lnTo>
                    <a:pt x="18211" y="4076"/>
                  </a:lnTo>
                  <a:lnTo>
                    <a:pt x="17554" y="3940"/>
                  </a:lnTo>
                  <a:lnTo>
                    <a:pt x="16879" y="3824"/>
                  </a:lnTo>
                  <a:lnTo>
                    <a:pt x="16222" y="3709"/>
                  </a:lnTo>
                  <a:lnTo>
                    <a:pt x="15546" y="3631"/>
                  </a:lnTo>
                  <a:lnTo>
                    <a:pt x="14870" y="3573"/>
                  </a:lnTo>
                  <a:lnTo>
                    <a:pt x="14319" y="3558"/>
                  </a:lnTo>
                  <a:lnTo>
                    <a:pt x="14319" y="3558"/>
                  </a:lnTo>
                  <a:lnTo>
                    <a:pt x="14291" y="3516"/>
                  </a:lnTo>
                  <a:lnTo>
                    <a:pt x="14214" y="3419"/>
                  </a:lnTo>
                  <a:lnTo>
                    <a:pt x="14136" y="3322"/>
                  </a:lnTo>
                  <a:lnTo>
                    <a:pt x="14059" y="3226"/>
                  </a:lnTo>
                  <a:lnTo>
                    <a:pt x="14001" y="3091"/>
                  </a:lnTo>
                  <a:lnTo>
                    <a:pt x="13943" y="2955"/>
                  </a:lnTo>
                  <a:lnTo>
                    <a:pt x="13885" y="2820"/>
                  </a:lnTo>
                  <a:lnTo>
                    <a:pt x="13866" y="2666"/>
                  </a:lnTo>
                  <a:lnTo>
                    <a:pt x="13866" y="2511"/>
                  </a:lnTo>
                  <a:lnTo>
                    <a:pt x="13885" y="2357"/>
                  </a:lnTo>
                  <a:lnTo>
                    <a:pt x="13943" y="2202"/>
                  </a:lnTo>
                  <a:lnTo>
                    <a:pt x="14001" y="2048"/>
                  </a:lnTo>
                  <a:lnTo>
                    <a:pt x="14175" y="1739"/>
                  </a:lnTo>
                  <a:lnTo>
                    <a:pt x="14349" y="1488"/>
                  </a:lnTo>
                  <a:lnTo>
                    <a:pt x="14484" y="1275"/>
                  </a:lnTo>
                  <a:lnTo>
                    <a:pt x="14658" y="1063"/>
                  </a:lnTo>
                  <a:lnTo>
                    <a:pt x="14832" y="870"/>
                  </a:lnTo>
                  <a:lnTo>
                    <a:pt x="14928" y="773"/>
                  </a:lnTo>
                  <a:lnTo>
                    <a:pt x="15044" y="696"/>
                  </a:lnTo>
                  <a:lnTo>
                    <a:pt x="15160" y="638"/>
                  </a:lnTo>
                  <a:lnTo>
                    <a:pt x="15295" y="580"/>
                  </a:lnTo>
                  <a:lnTo>
                    <a:pt x="15565" y="484"/>
                  </a:lnTo>
                  <a:lnTo>
                    <a:pt x="15855" y="426"/>
                  </a:lnTo>
                  <a:lnTo>
                    <a:pt x="16145" y="387"/>
                  </a:lnTo>
                  <a:lnTo>
                    <a:pt x="16222" y="368"/>
                  </a:lnTo>
                  <a:lnTo>
                    <a:pt x="16280" y="310"/>
                  </a:lnTo>
                  <a:lnTo>
                    <a:pt x="16299" y="252"/>
                  </a:lnTo>
                  <a:lnTo>
                    <a:pt x="16299" y="175"/>
                  </a:lnTo>
                  <a:lnTo>
                    <a:pt x="16280" y="117"/>
                  </a:lnTo>
                  <a:lnTo>
                    <a:pt x="16241" y="59"/>
                  </a:lnTo>
                  <a:lnTo>
                    <a:pt x="16183" y="20"/>
                  </a:lnTo>
                  <a:lnTo>
                    <a:pt x="160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60"/>
            <p:cNvSpPr/>
            <p:nvPr/>
          </p:nvSpPr>
          <p:spPr>
            <a:xfrm>
              <a:off x="4527231" y="3483775"/>
              <a:ext cx="219700" cy="143900"/>
            </a:xfrm>
            <a:custGeom>
              <a:avLst/>
              <a:gdLst/>
              <a:ahLst/>
              <a:cxnLst/>
              <a:rect l="l" t="t" r="r" b="b"/>
              <a:pathLst>
                <a:path w="8788" h="5756" extrusionOk="0">
                  <a:moveTo>
                    <a:pt x="619" y="1"/>
                  </a:moveTo>
                  <a:lnTo>
                    <a:pt x="561" y="20"/>
                  </a:lnTo>
                  <a:lnTo>
                    <a:pt x="503" y="78"/>
                  </a:lnTo>
                  <a:lnTo>
                    <a:pt x="329" y="348"/>
                  </a:lnTo>
                  <a:lnTo>
                    <a:pt x="213" y="638"/>
                  </a:lnTo>
                  <a:lnTo>
                    <a:pt x="116" y="947"/>
                  </a:lnTo>
                  <a:lnTo>
                    <a:pt x="39" y="1256"/>
                  </a:lnTo>
                  <a:lnTo>
                    <a:pt x="1" y="1565"/>
                  </a:lnTo>
                  <a:lnTo>
                    <a:pt x="1" y="1893"/>
                  </a:lnTo>
                  <a:lnTo>
                    <a:pt x="1" y="2202"/>
                  </a:lnTo>
                  <a:lnTo>
                    <a:pt x="58" y="2530"/>
                  </a:lnTo>
                  <a:lnTo>
                    <a:pt x="116" y="2839"/>
                  </a:lnTo>
                  <a:lnTo>
                    <a:pt x="213" y="3148"/>
                  </a:lnTo>
                  <a:lnTo>
                    <a:pt x="329" y="3438"/>
                  </a:lnTo>
                  <a:lnTo>
                    <a:pt x="483" y="3728"/>
                  </a:lnTo>
                  <a:lnTo>
                    <a:pt x="657" y="3998"/>
                  </a:lnTo>
                  <a:lnTo>
                    <a:pt x="850" y="4249"/>
                  </a:lnTo>
                  <a:lnTo>
                    <a:pt x="1063" y="4481"/>
                  </a:lnTo>
                  <a:lnTo>
                    <a:pt x="1294" y="4693"/>
                  </a:lnTo>
                  <a:lnTo>
                    <a:pt x="1584" y="4886"/>
                  </a:lnTo>
                  <a:lnTo>
                    <a:pt x="1893" y="5079"/>
                  </a:lnTo>
                  <a:lnTo>
                    <a:pt x="2202" y="5234"/>
                  </a:lnTo>
                  <a:lnTo>
                    <a:pt x="2550" y="5369"/>
                  </a:lnTo>
                  <a:lnTo>
                    <a:pt x="2878" y="5485"/>
                  </a:lnTo>
                  <a:lnTo>
                    <a:pt x="3226" y="5582"/>
                  </a:lnTo>
                  <a:lnTo>
                    <a:pt x="3573" y="5659"/>
                  </a:lnTo>
                  <a:lnTo>
                    <a:pt x="3921" y="5717"/>
                  </a:lnTo>
                  <a:lnTo>
                    <a:pt x="4268" y="5755"/>
                  </a:lnTo>
                  <a:lnTo>
                    <a:pt x="4635" y="5755"/>
                  </a:lnTo>
                  <a:lnTo>
                    <a:pt x="4983" y="5736"/>
                  </a:lnTo>
                  <a:lnTo>
                    <a:pt x="5331" y="5697"/>
                  </a:lnTo>
                  <a:lnTo>
                    <a:pt x="5678" y="5640"/>
                  </a:lnTo>
                  <a:lnTo>
                    <a:pt x="6006" y="5543"/>
                  </a:lnTo>
                  <a:lnTo>
                    <a:pt x="6354" y="5427"/>
                  </a:lnTo>
                  <a:lnTo>
                    <a:pt x="6663" y="5292"/>
                  </a:lnTo>
                  <a:lnTo>
                    <a:pt x="6991" y="5137"/>
                  </a:lnTo>
                  <a:lnTo>
                    <a:pt x="7320" y="4944"/>
                  </a:lnTo>
                  <a:lnTo>
                    <a:pt x="7609" y="4713"/>
                  </a:lnTo>
                  <a:lnTo>
                    <a:pt x="7899" y="4461"/>
                  </a:lnTo>
                  <a:lnTo>
                    <a:pt x="8150" y="4191"/>
                  </a:lnTo>
                  <a:lnTo>
                    <a:pt x="8401" y="3901"/>
                  </a:lnTo>
                  <a:lnTo>
                    <a:pt x="8594" y="3592"/>
                  </a:lnTo>
                  <a:lnTo>
                    <a:pt x="8768" y="3264"/>
                  </a:lnTo>
                  <a:lnTo>
                    <a:pt x="8787" y="3187"/>
                  </a:lnTo>
                  <a:lnTo>
                    <a:pt x="8768" y="3129"/>
                  </a:lnTo>
                  <a:lnTo>
                    <a:pt x="8729" y="3071"/>
                  </a:lnTo>
                  <a:lnTo>
                    <a:pt x="8671" y="3032"/>
                  </a:lnTo>
                  <a:lnTo>
                    <a:pt x="8594" y="3013"/>
                  </a:lnTo>
                  <a:lnTo>
                    <a:pt x="8517" y="3013"/>
                  </a:lnTo>
                  <a:lnTo>
                    <a:pt x="8459" y="3052"/>
                  </a:lnTo>
                  <a:lnTo>
                    <a:pt x="8420" y="3110"/>
                  </a:lnTo>
                  <a:lnTo>
                    <a:pt x="8266" y="3380"/>
                  </a:lnTo>
                  <a:lnTo>
                    <a:pt x="8111" y="3650"/>
                  </a:lnTo>
                  <a:lnTo>
                    <a:pt x="7918" y="3882"/>
                  </a:lnTo>
                  <a:lnTo>
                    <a:pt x="7725" y="4114"/>
                  </a:lnTo>
                  <a:lnTo>
                    <a:pt x="7493" y="4326"/>
                  </a:lnTo>
                  <a:lnTo>
                    <a:pt x="7242" y="4500"/>
                  </a:lnTo>
                  <a:lnTo>
                    <a:pt x="6991" y="4674"/>
                  </a:lnTo>
                  <a:lnTo>
                    <a:pt x="6721" y="4828"/>
                  </a:lnTo>
                  <a:lnTo>
                    <a:pt x="6451" y="4964"/>
                  </a:lnTo>
                  <a:lnTo>
                    <a:pt x="6161" y="5079"/>
                  </a:lnTo>
                  <a:lnTo>
                    <a:pt x="5871" y="5176"/>
                  </a:lnTo>
                  <a:lnTo>
                    <a:pt x="5582" y="5273"/>
                  </a:lnTo>
                  <a:lnTo>
                    <a:pt x="5273" y="5311"/>
                  </a:lnTo>
                  <a:lnTo>
                    <a:pt x="4964" y="5350"/>
                  </a:lnTo>
                  <a:lnTo>
                    <a:pt x="4655" y="5369"/>
                  </a:lnTo>
                  <a:lnTo>
                    <a:pt x="4365" y="5369"/>
                  </a:lnTo>
                  <a:lnTo>
                    <a:pt x="4095" y="5350"/>
                  </a:lnTo>
                  <a:lnTo>
                    <a:pt x="3805" y="5311"/>
                  </a:lnTo>
                  <a:lnTo>
                    <a:pt x="3515" y="5273"/>
                  </a:lnTo>
                  <a:lnTo>
                    <a:pt x="3245" y="5195"/>
                  </a:lnTo>
                  <a:lnTo>
                    <a:pt x="2955" y="5118"/>
                  </a:lnTo>
                  <a:lnTo>
                    <a:pt x="2685" y="5022"/>
                  </a:lnTo>
                  <a:lnTo>
                    <a:pt x="2414" y="4906"/>
                  </a:lnTo>
                  <a:lnTo>
                    <a:pt x="2144" y="4790"/>
                  </a:lnTo>
                  <a:lnTo>
                    <a:pt x="1893" y="4635"/>
                  </a:lnTo>
                  <a:lnTo>
                    <a:pt x="1661" y="4481"/>
                  </a:lnTo>
                  <a:lnTo>
                    <a:pt x="1430" y="4307"/>
                  </a:lnTo>
                  <a:lnTo>
                    <a:pt x="1236" y="4095"/>
                  </a:lnTo>
                  <a:lnTo>
                    <a:pt x="1043" y="3882"/>
                  </a:lnTo>
                  <a:lnTo>
                    <a:pt x="870" y="3670"/>
                  </a:lnTo>
                  <a:lnTo>
                    <a:pt x="734" y="3419"/>
                  </a:lnTo>
                  <a:lnTo>
                    <a:pt x="619" y="3148"/>
                  </a:lnTo>
                  <a:lnTo>
                    <a:pt x="522" y="2801"/>
                  </a:lnTo>
                  <a:lnTo>
                    <a:pt x="445" y="2434"/>
                  </a:lnTo>
                  <a:lnTo>
                    <a:pt x="387" y="2067"/>
                  </a:lnTo>
                  <a:lnTo>
                    <a:pt x="387" y="1700"/>
                  </a:lnTo>
                  <a:lnTo>
                    <a:pt x="425" y="1333"/>
                  </a:lnTo>
                  <a:lnTo>
                    <a:pt x="464" y="1159"/>
                  </a:lnTo>
                  <a:lnTo>
                    <a:pt x="503" y="985"/>
                  </a:lnTo>
                  <a:lnTo>
                    <a:pt x="561" y="812"/>
                  </a:lnTo>
                  <a:lnTo>
                    <a:pt x="619" y="638"/>
                  </a:lnTo>
                  <a:lnTo>
                    <a:pt x="696" y="483"/>
                  </a:lnTo>
                  <a:lnTo>
                    <a:pt x="792" y="329"/>
                  </a:lnTo>
                  <a:lnTo>
                    <a:pt x="831" y="252"/>
                  </a:lnTo>
                  <a:lnTo>
                    <a:pt x="831" y="174"/>
                  </a:lnTo>
                  <a:lnTo>
                    <a:pt x="792" y="97"/>
                  </a:lnTo>
                  <a:lnTo>
                    <a:pt x="754" y="39"/>
                  </a:lnTo>
                  <a:lnTo>
                    <a:pt x="676" y="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60"/>
            <p:cNvSpPr/>
            <p:nvPr/>
          </p:nvSpPr>
          <p:spPr>
            <a:xfrm>
              <a:off x="4308531" y="3511300"/>
              <a:ext cx="124100" cy="165625"/>
            </a:xfrm>
            <a:custGeom>
              <a:avLst/>
              <a:gdLst/>
              <a:ahLst/>
              <a:cxnLst/>
              <a:rect l="l" t="t" r="r" b="b"/>
              <a:pathLst>
                <a:path w="4964" h="6625" extrusionOk="0">
                  <a:moveTo>
                    <a:pt x="2839" y="0"/>
                  </a:moveTo>
                  <a:lnTo>
                    <a:pt x="2704" y="20"/>
                  </a:lnTo>
                  <a:lnTo>
                    <a:pt x="2550" y="39"/>
                  </a:lnTo>
                  <a:lnTo>
                    <a:pt x="2414" y="78"/>
                  </a:lnTo>
                  <a:lnTo>
                    <a:pt x="2299" y="116"/>
                  </a:lnTo>
                  <a:lnTo>
                    <a:pt x="2221" y="174"/>
                  </a:lnTo>
                  <a:lnTo>
                    <a:pt x="2183" y="232"/>
                  </a:lnTo>
                  <a:lnTo>
                    <a:pt x="2183" y="309"/>
                  </a:lnTo>
                  <a:lnTo>
                    <a:pt x="2183" y="387"/>
                  </a:lnTo>
                  <a:lnTo>
                    <a:pt x="2221" y="444"/>
                  </a:lnTo>
                  <a:lnTo>
                    <a:pt x="2279" y="483"/>
                  </a:lnTo>
                  <a:lnTo>
                    <a:pt x="2356" y="502"/>
                  </a:lnTo>
                  <a:lnTo>
                    <a:pt x="2434" y="483"/>
                  </a:lnTo>
                  <a:lnTo>
                    <a:pt x="2530" y="444"/>
                  </a:lnTo>
                  <a:lnTo>
                    <a:pt x="2646" y="425"/>
                  </a:lnTo>
                  <a:lnTo>
                    <a:pt x="2743" y="406"/>
                  </a:lnTo>
                  <a:lnTo>
                    <a:pt x="2859" y="406"/>
                  </a:lnTo>
                  <a:lnTo>
                    <a:pt x="3090" y="425"/>
                  </a:lnTo>
                  <a:lnTo>
                    <a:pt x="3322" y="502"/>
                  </a:lnTo>
                  <a:lnTo>
                    <a:pt x="3534" y="599"/>
                  </a:lnTo>
                  <a:lnTo>
                    <a:pt x="3747" y="734"/>
                  </a:lnTo>
                  <a:lnTo>
                    <a:pt x="3921" y="869"/>
                  </a:lnTo>
                  <a:lnTo>
                    <a:pt x="4075" y="1024"/>
                  </a:lnTo>
                  <a:lnTo>
                    <a:pt x="4210" y="1217"/>
                  </a:lnTo>
                  <a:lnTo>
                    <a:pt x="4326" y="1410"/>
                  </a:lnTo>
                  <a:lnTo>
                    <a:pt x="4423" y="1622"/>
                  </a:lnTo>
                  <a:lnTo>
                    <a:pt x="4481" y="1854"/>
                  </a:lnTo>
                  <a:lnTo>
                    <a:pt x="4539" y="2086"/>
                  </a:lnTo>
                  <a:lnTo>
                    <a:pt x="4558" y="2318"/>
                  </a:lnTo>
                  <a:lnTo>
                    <a:pt x="4577" y="2549"/>
                  </a:lnTo>
                  <a:lnTo>
                    <a:pt x="4558" y="2781"/>
                  </a:lnTo>
                  <a:lnTo>
                    <a:pt x="4539" y="3013"/>
                  </a:lnTo>
                  <a:lnTo>
                    <a:pt x="4500" y="3245"/>
                  </a:lnTo>
                  <a:lnTo>
                    <a:pt x="4423" y="3476"/>
                  </a:lnTo>
                  <a:lnTo>
                    <a:pt x="4346" y="3689"/>
                  </a:lnTo>
                  <a:lnTo>
                    <a:pt x="4268" y="3901"/>
                  </a:lnTo>
                  <a:lnTo>
                    <a:pt x="4152" y="4114"/>
                  </a:lnTo>
                  <a:lnTo>
                    <a:pt x="4037" y="4307"/>
                  </a:lnTo>
                  <a:lnTo>
                    <a:pt x="3901" y="4500"/>
                  </a:lnTo>
                  <a:lnTo>
                    <a:pt x="3747" y="4693"/>
                  </a:lnTo>
                  <a:lnTo>
                    <a:pt x="3592" y="4867"/>
                  </a:lnTo>
                  <a:lnTo>
                    <a:pt x="3419" y="5021"/>
                  </a:lnTo>
                  <a:lnTo>
                    <a:pt x="3245" y="5176"/>
                  </a:lnTo>
                  <a:lnTo>
                    <a:pt x="3052" y="5330"/>
                  </a:lnTo>
                  <a:lnTo>
                    <a:pt x="2859" y="5465"/>
                  </a:lnTo>
                  <a:lnTo>
                    <a:pt x="2665" y="5581"/>
                  </a:lnTo>
                  <a:lnTo>
                    <a:pt x="2453" y="5678"/>
                  </a:lnTo>
                  <a:lnTo>
                    <a:pt x="2221" y="5794"/>
                  </a:lnTo>
                  <a:lnTo>
                    <a:pt x="1970" y="5890"/>
                  </a:lnTo>
                  <a:lnTo>
                    <a:pt x="1719" y="5968"/>
                  </a:lnTo>
                  <a:lnTo>
                    <a:pt x="1468" y="6045"/>
                  </a:lnTo>
                  <a:lnTo>
                    <a:pt x="1178" y="6122"/>
                  </a:lnTo>
                  <a:lnTo>
                    <a:pt x="869" y="6180"/>
                  </a:lnTo>
                  <a:lnTo>
                    <a:pt x="580" y="6219"/>
                  </a:lnTo>
                  <a:lnTo>
                    <a:pt x="425" y="6238"/>
                  </a:lnTo>
                  <a:lnTo>
                    <a:pt x="271" y="6238"/>
                  </a:lnTo>
                  <a:lnTo>
                    <a:pt x="174" y="6219"/>
                  </a:lnTo>
                  <a:lnTo>
                    <a:pt x="116" y="6238"/>
                  </a:lnTo>
                  <a:lnTo>
                    <a:pt x="58" y="6277"/>
                  </a:lnTo>
                  <a:lnTo>
                    <a:pt x="20" y="6354"/>
                  </a:lnTo>
                  <a:lnTo>
                    <a:pt x="0" y="6412"/>
                  </a:lnTo>
                  <a:lnTo>
                    <a:pt x="0" y="6489"/>
                  </a:lnTo>
                  <a:lnTo>
                    <a:pt x="39" y="6547"/>
                  </a:lnTo>
                  <a:lnTo>
                    <a:pt x="116" y="6586"/>
                  </a:lnTo>
                  <a:lnTo>
                    <a:pt x="251" y="6624"/>
                  </a:lnTo>
                  <a:lnTo>
                    <a:pt x="387" y="6624"/>
                  </a:lnTo>
                  <a:lnTo>
                    <a:pt x="657" y="6586"/>
                  </a:lnTo>
                  <a:lnTo>
                    <a:pt x="985" y="6547"/>
                  </a:lnTo>
                  <a:lnTo>
                    <a:pt x="1314" y="6470"/>
                  </a:lnTo>
                  <a:lnTo>
                    <a:pt x="1603" y="6412"/>
                  </a:lnTo>
                  <a:lnTo>
                    <a:pt x="1874" y="6334"/>
                  </a:lnTo>
                  <a:lnTo>
                    <a:pt x="2144" y="6238"/>
                  </a:lnTo>
                  <a:lnTo>
                    <a:pt x="2414" y="6141"/>
                  </a:lnTo>
                  <a:lnTo>
                    <a:pt x="2646" y="6025"/>
                  </a:lnTo>
                  <a:lnTo>
                    <a:pt x="2859" y="5910"/>
                  </a:lnTo>
                  <a:lnTo>
                    <a:pt x="3090" y="5774"/>
                  </a:lnTo>
                  <a:lnTo>
                    <a:pt x="3303" y="5639"/>
                  </a:lnTo>
                  <a:lnTo>
                    <a:pt x="3496" y="5485"/>
                  </a:lnTo>
                  <a:lnTo>
                    <a:pt x="3689" y="5311"/>
                  </a:lnTo>
                  <a:lnTo>
                    <a:pt x="3863" y="5137"/>
                  </a:lnTo>
                  <a:lnTo>
                    <a:pt x="4037" y="4944"/>
                  </a:lnTo>
                  <a:lnTo>
                    <a:pt x="4230" y="4712"/>
                  </a:lnTo>
                  <a:lnTo>
                    <a:pt x="4384" y="4461"/>
                  </a:lnTo>
                  <a:lnTo>
                    <a:pt x="4539" y="4210"/>
                  </a:lnTo>
                  <a:lnTo>
                    <a:pt x="4674" y="3940"/>
                  </a:lnTo>
                  <a:lnTo>
                    <a:pt x="4770" y="3669"/>
                  </a:lnTo>
                  <a:lnTo>
                    <a:pt x="4848" y="3399"/>
                  </a:lnTo>
                  <a:lnTo>
                    <a:pt x="4925" y="3109"/>
                  </a:lnTo>
                  <a:lnTo>
                    <a:pt x="4944" y="2800"/>
                  </a:lnTo>
                  <a:lnTo>
                    <a:pt x="4963" y="2549"/>
                  </a:lnTo>
                  <a:lnTo>
                    <a:pt x="4944" y="2279"/>
                  </a:lnTo>
                  <a:lnTo>
                    <a:pt x="4906" y="2009"/>
                  </a:lnTo>
                  <a:lnTo>
                    <a:pt x="4848" y="1738"/>
                  </a:lnTo>
                  <a:lnTo>
                    <a:pt x="4770" y="1468"/>
                  </a:lnTo>
                  <a:lnTo>
                    <a:pt x="4674" y="1217"/>
                  </a:lnTo>
                  <a:lnTo>
                    <a:pt x="4539" y="985"/>
                  </a:lnTo>
                  <a:lnTo>
                    <a:pt x="4365" y="773"/>
                  </a:lnTo>
                  <a:lnTo>
                    <a:pt x="4172" y="580"/>
                  </a:lnTo>
                  <a:lnTo>
                    <a:pt x="3940" y="406"/>
                  </a:lnTo>
                  <a:lnTo>
                    <a:pt x="3689" y="251"/>
                  </a:lnTo>
                  <a:lnTo>
                    <a:pt x="3419" y="135"/>
                  </a:lnTo>
                  <a:lnTo>
                    <a:pt x="3129" y="39"/>
                  </a:lnTo>
                  <a:lnTo>
                    <a:pt x="2994" y="20"/>
                  </a:lnTo>
                  <a:lnTo>
                    <a:pt x="2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60"/>
            <p:cNvSpPr/>
            <p:nvPr/>
          </p:nvSpPr>
          <p:spPr>
            <a:xfrm>
              <a:off x="4443231" y="3621375"/>
              <a:ext cx="57475" cy="59400"/>
            </a:xfrm>
            <a:custGeom>
              <a:avLst/>
              <a:gdLst/>
              <a:ahLst/>
              <a:cxnLst/>
              <a:rect l="l" t="t" r="r" b="b"/>
              <a:pathLst>
                <a:path w="2299" h="2376" extrusionOk="0">
                  <a:moveTo>
                    <a:pt x="1796" y="425"/>
                  </a:moveTo>
                  <a:lnTo>
                    <a:pt x="1854" y="1082"/>
                  </a:lnTo>
                  <a:lnTo>
                    <a:pt x="1893" y="1526"/>
                  </a:lnTo>
                  <a:lnTo>
                    <a:pt x="1905" y="1787"/>
                  </a:lnTo>
                  <a:lnTo>
                    <a:pt x="1623" y="1854"/>
                  </a:lnTo>
                  <a:lnTo>
                    <a:pt x="1178" y="1931"/>
                  </a:lnTo>
                  <a:lnTo>
                    <a:pt x="753" y="1970"/>
                  </a:lnTo>
                  <a:lnTo>
                    <a:pt x="522" y="1981"/>
                  </a:lnTo>
                  <a:lnTo>
                    <a:pt x="522" y="1981"/>
                  </a:lnTo>
                  <a:lnTo>
                    <a:pt x="522" y="1719"/>
                  </a:lnTo>
                  <a:lnTo>
                    <a:pt x="483" y="1333"/>
                  </a:lnTo>
                  <a:lnTo>
                    <a:pt x="407" y="756"/>
                  </a:lnTo>
                  <a:lnTo>
                    <a:pt x="1140" y="560"/>
                  </a:lnTo>
                  <a:lnTo>
                    <a:pt x="1584" y="464"/>
                  </a:lnTo>
                  <a:lnTo>
                    <a:pt x="1796" y="425"/>
                  </a:lnTo>
                  <a:close/>
                  <a:moveTo>
                    <a:pt x="1989" y="0"/>
                  </a:moveTo>
                  <a:lnTo>
                    <a:pt x="1893" y="20"/>
                  </a:lnTo>
                  <a:lnTo>
                    <a:pt x="1680" y="58"/>
                  </a:lnTo>
                  <a:lnTo>
                    <a:pt x="1468" y="97"/>
                  </a:lnTo>
                  <a:lnTo>
                    <a:pt x="1005" y="193"/>
                  </a:lnTo>
                  <a:lnTo>
                    <a:pt x="136" y="425"/>
                  </a:lnTo>
                  <a:lnTo>
                    <a:pt x="78" y="464"/>
                  </a:lnTo>
                  <a:lnTo>
                    <a:pt x="39" y="522"/>
                  </a:lnTo>
                  <a:lnTo>
                    <a:pt x="0" y="580"/>
                  </a:lnTo>
                  <a:lnTo>
                    <a:pt x="0" y="638"/>
                  </a:lnTo>
                  <a:lnTo>
                    <a:pt x="97" y="1371"/>
                  </a:lnTo>
                  <a:lnTo>
                    <a:pt x="136" y="1758"/>
                  </a:lnTo>
                  <a:lnTo>
                    <a:pt x="155" y="2125"/>
                  </a:lnTo>
                  <a:lnTo>
                    <a:pt x="155" y="2202"/>
                  </a:lnTo>
                  <a:lnTo>
                    <a:pt x="174" y="2260"/>
                  </a:lnTo>
                  <a:lnTo>
                    <a:pt x="232" y="2318"/>
                  </a:lnTo>
                  <a:lnTo>
                    <a:pt x="290" y="2356"/>
                  </a:lnTo>
                  <a:lnTo>
                    <a:pt x="367" y="2376"/>
                  </a:lnTo>
                  <a:lnTo>
                    <a:pt x="831" y="2356"/>
                  </a:lnTo>
                  <a:lnTo>
                    <a:pt x="1275" y="2298"/>
                  </a:lnTo>
                  <a:lnTo>
                    <a:pt x="1719" y="2221"/>
                  </a:lnTo>
                  <a:lnTo>
                    <a:pt x="2183" y="2125"/>
                  </a:lnTo>
                  <a:lnTo>
                    <a:pt x="2221" y="2086"/>
                  </a:lnTo>
                  <a:lnTo>
                    <a:pt x="2260" y="2047"/>
                  </a:lnTo>
                  <a:lnTo>
                    <a:pt x="2298" y="1970"/>
                  </a:lnTo>
                  <a:lnTo>
                    <a:pt x="2298" y="1912"/>
                  </a:lnTo>
                  <a:lnTo>
                    <a:pt x="2279" y="1487"/>
                  </a:lnTo>
                  <a:lnTo>
                    <a:pt x="2240" y="1043"/>
                  </a:lnTo>
                  <a:lnTo>
                    <a:pt x="2163" y="174"/>
                  </a:lnTo>
                  <a:lnTo>
                    <a:pt x="2125" y="78"/>
                  </a:lnTo>
                  <a:lnTo>
                    <a:pt x="2067" y="39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0"/>
            <p:cNvSpPr/>
            <p:nvPr/>
          </p:nvSpPr>
          <p:spPr>
            <a:xfrm>
              <a:off x="4322056" y="3750275"/>
              <a:ext cx="251075" cy="202800"/>
            </a:xfrm>
            <a:custGeom>
              <a:avLst/>
              <a:gdLst/>
              <a:ahLst/>
              <a:cxnLst/>
              <a:rect l="l" t="t" r="r" b="b"/>
              <a:pathLst>
                <a:path w="10043" h="8112" extrusionOk="0">
                  <a:moveTo>
                    <a:pt x="5098" y="406"/>
                  </a:moveTo>
                  <a:lnTo>
                    <a:pt x="5427" y="425"/>
                  </a:lnTo>
                  <a:lnTo>
                    <a:pt x="6161" y="483"/>
                  </a:lnTo>
                  <a:lnTo>
                    <a:pt x="6894" y="561"/>
                  </a:lnTo>
                  <a:lnTo>
                    <a:pt x="7261" y="638"/>
                  </a:lnTo>
                  <a:lnTo>
                    <a:pt x="7628" y="754"/>
                  </a:lnTo>
                  <a:lnTo>
                    <a:pt x="7995" y="889"/>
                  </a:lnTo>
                  <a:lnTo>
                    <a:pt x="8343" y="1043"/>
                  </a:lnTo>
                  <a:lnTo>
                    <a:pt x="8632" y="1198"/>
                  </a:lnTo>
                  <a:lnTo>
                    <a:pt x="8922" y="1372"/>
                  </a:lnTo>
                  <a:lnTo>
                    <a:pt x="9057" y="1449"/>
                  </a:lnTo>
                  <a:lnTo>
                    <a:pt x="9192" y="1565"/>
                  </a:lnTo>
                  <a:lnTo>
                    <a:pt x="9308" y="1681"/>
                  </a:lnTo>
                  <a:lnTo>
                    <a:pt x="9424" y="1796"/>
                  </a:lnTo>
                  <a:lnTo>
                    <a:pt x="9501" y="1912"/>
                  </a:lnTo>
                  <a:lnTo>
                    <a:pt x="9559" y="2028"/>
                  </a:lnTo>
                  <a:lnTo>
                    <a:pt x="9598" y="2144"/>
                  </a:lnTo>
                  <a:lnTo>
                    <a:pt x="9617" y="2260"/>
                  </a:lnTo>
                  <a:lnTo>
                    <a:pt x="9656" y="2530"/>
                  </a:lnTo>
                  <a:lnTo>
                    <a:pt x="9656" y="2781"/>
                  </a:lnTo>
                  <a:lnTo>
                    <a:pt x="9598" y="3129"/>
                  </a:lnTo>
                  <a:lnTo>
                    <a:pt x="9540" y="3457"/>
                  </a:lnTo>
                  <a:lnTo>
                    <a:pt x="9424" y="3786"/>
                  </a:lnTo>
                  <a:lnTo>
                    <a:pt x="9308" y="4114"/>
                  </a:lnTo>
                  <a:lnTo>
                    <a:pt x="9154" y="4423"/>
                  </a:lnTo>
                  <a:lnTo>
                    <a:pt x="8980" y="4732"/>
                  </a:lnTo>
                  <a:lnTo>
                    <a:pt x="8806" y="5022"/>
                  </a:lnTo>
                  <a:lnTo>
                    <a:pt x="8613" y="5292"/>
                  </a:lnTo>
                  <a:lnTo>
                    <a:pt x="8439" y="5524"/>
                  </a:lnTo>
                  <a:lnTo>
                    <a:pt x="8246" y="5755"/>
                  </a:lnTo>
                  <a:lnTo>
                    <a:pt x="8034" y="5968"/>
                  </a:lnTo>
                  <a:lnTo>
                    <a:pt x="7821" y="6161"/>
                  </a:lnTo>
                  <a:lnTo>
                    <a:pt x="7609" y="6354"/>
                  </a:lnTo>
                  <a:lnTo>
                    <a:pt x="7358" y="6528"/>
                  </a:lnTo>
                  <a:lnTo>
                    <a:pt x="7126" y="6682"/>
                  </a:lnTo>
                  <a:lnTo>
                    <a:pt x="6875" y="6837"/>
                  </a:lnTo>
                  <a:lnTo>
                    <a:pt x="6566" y="6991"/>
                  </a:lnTo>
                  <a:lnTo>
                    <a:pt x="6276" y="7126"/>
                  </a:lnTo>
                  <a:lnTo>
                    <a:pt x="5967" y="7262"/>
                  </a:lnTo>
                  <a:lnTo>
                    <a:pt x="5639" y="7358"/>
                  </a:lnTo>
                  <a:lnTo>
                    <a:pt x="5330" y="7455"/>
                  </a:lnTo>
                  <a:lnTo>
                    <a:pt x="5002" y="7532"/>
                  </a:lnTo>
                  <a:lnTo>
                    <a:pt x="4674" y="7590"/>
                  </a:lnTo>
                  <a:lnTo>
                    <a:pt x="4345" y="7648"/>
                  </a:lnTo>
                  <a:lnTo>
                    <a:pt x="4017" y="7687"/>
                  </a:lnTo>
                  <a:lnTo>
                    <a:pt x="3708" y="7706"/>
                  </a:lnTo>
                  <a:lnTo>
                    <a:pt x="3380" y="7706"/>
                  </a:lnTo>
                  <a:lnTo>
                    <a:pt x="3051" y="7687"/>
                  </a:lnTo>
                  <a:lnTo>
                    <a:pt x="2742" y="7629"/>
                  </a:lnTo>
                  <a:lnTo>
                    <a:pt x="2433" y="7551"/>
                  </a:lnTo>
                  <a:lnTo>
                    <a:pt x="2124" y="7435"/>
                  </a:lnTo>
                  <a:lnTo>
                    <a:pt x="1835" y="7281"/>
                  </a:lnTo>
                  <a:lnTo>
                    <a:pt x="1680" y="7204"/>
                  </a:lnTo>
                  <a:lnTo>
                    <a:pt x="1545" y="7088"/>
                  </a:lnTo>
                  <a:lnTo>
                    <a:pt x="1313" y="6875"/>
                  </a:lnTo>
                  <a:lnTo>
                    <a:pt x="1082" y="6624"/>
                  </a:lnTo>
                  <a:lnTo>
                    <a:pt x="908" y="6354"/>
                  </a:lnTo>
                  <a:lnTo>
                    <a:pt x="734" y="6045"/>
                  </a:lnTo>
                  <a:lnTo>
                    <a:pt x="618" y="5736"/>
                  </a:lnTo>
                  <a:lnTo>
                    <a:pt x="502" y="5427"/>
                  </a:lnTo>
                  <a:lnTo>
                    <a:pt x="425" y="5099"/>
                  </a:lnTo>
                  <a:lnTo>
                    <a:pt x="406" y="4925"/>
                  </a:lnTo>
                  <a:lnTo>
                    <a:pt x="386" y="4751"/>
                  </a:lnTo>
                  <a:lnTo>
                    <a:pt x="386" y="4577"/>
                  </a:lnTo>
                  <a:lnTo>
                    <a:pt x="406" y="4404"/>
                  </a:lnTo>
                  <a:lnTo>
                    <a:pt x="483" y="4075"/>
                  </a:lnTo>
                  <a:lnTo>
                    <a:pt x="599" y="3747"/>
                  </a:lnTo>
                  <a:lnTo>
                    <a:pt x="734" y="3419"/>
                  </a:lnTo>
                  <a:lnTo>
                    <a:pt x="908" y="3090"/>
                  </a:lnTo>
                  <a:lnTo>
                    <a:pt x="1255" y="2511"/>
                  </a:lnTo>
                  <a:lnTo>
                    <a:pt x="1267" y="2463"/>
                  </a:lnTo>
                  <a:lnTo>
                    <a:pt x="1275" y="2453"/>
                  </a:lnTo>
                  <a:lnTo>
                    <a:pt x="1429" y="2221"/>
                  </a:lnTo>
                  <a:lnTo>
                    <a:pt x="1603" y="1990"/>
                  </a:lnTo>
                  <a:lnTo>
                    <a:pt x="1796" y="1777"/>
                  </a:lnTo>
                  <a:lnTo>
                    <a:pt x="2009" y="1584"/>
                  </a:lnTo>
                  <a:lnTo>
                    <a:pt x="2221" y="1391"/>
                  </a:lnTo>
                  <a:lnTo>
                    <a:pt x="2453" y="1236"/>
                  </a:lnTo>
                  <a:lnTo>
                    <a:pt x="2684" y="1082"/>
                  </a:lnTo>
                  <a:lnTo>
                    <a:pt x="2936" y="927"/>
                  </a:lnTo>
                  <a:lnTo>
                    <a:pt x="3244" y="792"/>
                  </a:lnTo>
                  <a:lnTo>
                    <a:pt x="3534" y="676"/>
                  </a:lnTo>
                  <a:lnTo>
                    <a:pt x="3843" y="580"/>
                  </a:lnTo>
                  <a:lnTo>
                    <a:pt x="4152" y="503"/>
                  </a:lnTo>
                  <a:lnTo>
                    <a:pt x="4480" y="425"/>
                  </a:lnTo>
                  <a:lnTo>
                    <a:pt x="4789" y="406"/>
                  </a:lnTo>
                  <a:close/>
                  <a:moveTo>
                    <a:pt x="4654" y="1"/>
                  </a:moveTo>
                  <a:lnTo>
                    <a:pt x="4461" y="20"/>
                  </a:lnTo>
                  <a:lnTo>
                    <a:pt x="4249" y="58"/>
                  </a:lnTo>
                  <a:lnTo>
                    <a:pt x="3843" y="155"/>
                  </a:lnTo>
                  <a:lnTo>
                    <a:pt x="3438" y="309"/>
                  </a:lnTo>
                  <a:lnTo>
                    <a:pt x="3051" y="464"/>
                  </a:lnTo>
                  <a:lnTo>
                    <a:pt x="2723" y="618"/>
                  </a:lnTo>
                  <a:lnTo>
                    <a:pt x="2414" y="792"/>
                  </a:lnTo>
                  <a:lnTo>
                    <a:pt x="2124" y="985"/>
                  </a:lnTo>
                  <a:lnTo>
                    <a:pt x="1835" y="1217"/>
                  </a:lnTo>
                  <a:lnTo>
                    <a:pt x="1584" y="1449"/>
                  </a:lnTo>
                  <a:lnTo>
                    <a:pt x="1352" y="1719"/>
                  </a:lnTo>
                  <a:lnTo>
                    <a:pt x="1120" y="2009"/>
                  </a:lnTo>
                  <a:lnTo>
                    <a:pt x="966" y="2241"/>
                  </a:lnTo>
                  <a:lnTo>
                    <a:pt x="946" y="2260"/>
                  </a:lnTo>
                  <a:lnTo>
                    <a:pt x="599" y="2859"/>
                  </a:lnTo>
                  <a:lnTo>
                    <a:pt x="444" y="3168"/>
                  </a:lnTo>
                  <a:lnTo>
                    <a:pt x="290" y="3477"/>
                  </a:lnTo>
                  <a:lnTo>
                    <a:pt x="155" y="3805"/>
                  </a:lnTo>
                  <a:lnTo>
                    <a:pt x="77" y="4133"/>
                  </a:lnTo>
                  <a:lnTo>
                    <a:pt x="19" y="4481"/>
                  </a:lnTo>
                  <a:lnTo>
                    <a:pt x="0" y="4655"/>
                  </a:lnTo>
                  <a:lnTo>
                    <a:pt x="0" y="4809"/>
                  </a:lnTo>
                  <a:lnTo>
                    <a:pt x="39" y="5137"/>
                  </a:lnTo>
                  <a:lnTo>
                    <a:pt x="97" y="5446"/>
                  </a:lnTo>
                  <a:lnTo>
                    <a:pt x="193" y="5775"/>
                  </a:lnTo>
                  <a:lnTo>
                    <a:pt x="309" y="6084"/>
                  </a:lnTo>
                  <a:lnTo>
                    <a:pt x="464" y="6373"/>
                  </a:lnTo>
                  <a:lnTo>
                    <a:pt x="637" y="6663"/>
                  </a:lnTo>
                  <a:lnTo>
                    <a:pt x="831" y="6933"/>
                  </a:lnTo>
                  <a:lnTo>
                    <a:pt x="1043" y="7165"/>
                  </a:lnTo>
                  <a:lnTo>
                    <a:pt x="1313" y="7397"/>
                  </a:lnTo>
                  <a:lnTo>
                    <a:pt x="1603" y="7609"/>
                  </a:lnTo>
                  <a:lnTo>
                    <a:pt x="1912" y="7764"/>
                  </a:lnTo>
                  <a:lnTo>
                    <a:pt x="2240" y="7899"/>
                  </a:lnTo>
                  <a:lnTo>
                    <a:pt x="2588" y="7996"/>
                  </a:lnTo>
                  <a:lnTo>
                    <a:pt x="2936" y="8053"/>
                  </a:lnTo>
                  <a:lnTo>
                    <a:pt x="3283" y="8092"/>
                  </a:lnTo>
                  <a:lnTo>
                    <a:pt x="3650" y="8111"/>
                  </a:lnTo>
                  <a:lnTo>
                    <a:pt x="4017" y="8092"/>
                  </a:lnTo>
                  <a:lnTo>
                    <a:pt x="4365" y="8053"/>
                  </a:lnTo>
                  <a:lnTo>
                    <a:pt x="4731" y="7996"/>
                  </a:lnTo>
                  <a:lnTo>
                    <a:pt x="5098" y="7918"/>
                  </a:lnTo>
                  <a:lnTo>
                    <a:pt x="5446" y="7822"/>
                  </a:lnTo>
                  <a:lnTo>
                    <a:pt x="5794" y="7725"/>
                  </a:lnTo>
                  <a:lnTo>
                    <a:pt x="6122" y="7609"/>
                  </a:lnTo>
                  <a:lnTo>
                    <a:pt x="6431" y="7474"/>
                  </a:lnTo>
                  <a:lnTo>
                    <a:pt x="6759" y="7339"/>
                  </a:lnTo>
                  <a:lnTo>
                    <a:pt x="7068" y="7165"/>
                  </a:lnTo>
                  <a:lnTo>
                    <a:pt x="7358" y="6991"/>
                  </a:lnTo>
                  <a:lnTo>
                    <a:pt x="7648" y="6798"/>
                  </a:lnTo>
                  <a:lnTo>
                    <a:pt x="7918" y="6566"/>
                  </a:lnTo>
                  <a:lnTo>
                    <a:pt x="8188" y="6335"/>
                  </a:lnTo>
                  <a:lnTo>
                    <a:pt x="8439" y="6103"/>
                  </a:lnTo>
                  <a:lnTo>
                    <a:pt x="8671" y="5833"/>
                  </a:lnTo>
                  <a:lnTo>
                    <a:pt x="8903" y="5562"/>
                  </a:lnTo>
                  <a:lnTo>
                    <a:pt x="9096" y="5292"/>
                  </a:lnTo>
                  <a:lnTo>
                    <a:pt x="9289" y="4983"/>
                  </a:lnTo>
                  <a:lnTo>
                    <a:pt x="9463" y="4674"/>
                  </a:lnTo>
                  <a:lnTo>
                    <a:pt x="9617" y="4365"/>
                  </a:lnTo>
                  <a:lnTo>
                    <a:pt x="9752" y="4037"/>
                  </a:lnTo>
                  <a:lnTo>
                    <a:pt x="9849" y="3708"/>
                  </a:lnTo>
                  <a:lnTo>
                    <a:pt x="9946" y="3361"/>
                  </a:lnTo>
                  <a:lnTo>
                    <a:pt x="10004" y="3052"/>
                  </a:lnTo>
                  <a:lnTo>
                    <a:pt x="10042" y="2723"/>
                  </a:lnTo>
                  <a:lnTo>
                    <a:pt x="10023" y="2395"/>
                  </a:lnTo>
                  <a:lnTo>
                    <a:pt x="10004" y="2241"/>
                  </a:lnTo>
                  <a:lnTo>
                    <a:pt x="9984" y="2086"/>
                  </a:lnTo>
                  <a:lnTo>
                    <a:pt x="9946" y="1951"/>
                  </a:lnTo>
                  <a:lnTo>
                    <a:pt x="9888" y="1816"/>
                  </a:lnTo>
                  <a:lnTo>
                    <a:pt x="9810" y="1700"/>
                  </a:lnTo>
                  <a:lnTo>
                    <a:pt x="9733" y="1584"/>
                  </a:lnTo>
                  <a:lnTo>
                    <a:pt x="9559" y="1372"/>
                  </a:lnTo>
                  <a:lnTo>
                    <a:pt x="9347" y="1198"/>
                  </a:lnTo>
                  <a:lnTo>
                    <a:pt x="8999" y="947"/>
                  </a:lnTo>
                  <a:lnTo>
                    <a:pt x="8632" y="754"/>
                  </a:lnTo>
                  <a:lnTo>
                    <a:pt x="8265" y="580"/>
                  </a:lnTo>
                  <a:lnTo>
                    <a:pt x="7879" y="445"/>
                  </a:lnTo>
                  <a:lnTo>
                    <a:pt x="7474" y="309"/>
                  </a:lnTo>
                  <a:lnTo>
                    <a:pt x="7087" y="232"/>
                  </a:lnTo>
                  <a:lnTo>
                    <a:pt x="6682" y="155"/>
                  </a:lnTo>
                  <a:lnTo>
                    <a:pt x="6257" y="97"/>
                  </a:lnTo>
                  <a:lnTo>
                    <a:pt x="5465" y="20"/>
                  </a:lnTo>
                  <a:lnTo>
                    <a:pt x="5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60"/>
            <p:cNvSpPr/>
            <p:nvPr/>
          </p:nvSpPr>
          <p:spPr>
            <a:xfrm>
              <a:off x="4103356" y="3920700"/>
              <a:ext cx="136650" cy="187350"/>
            </a:xfrm>
            <a:custGeom>
              <a:avLst/>
              <a:gdLst/>
              <a:ahLst/>
              <a:cxnLst/>
              <a:rect l="l" t="t" r="r" b="b"/>
              <a:pathLst>
                <a:path w="5466" h="7494" extrusionOk="0">
                  <a:moveTo>
                    <a:pt x="3689" y="1"/>
                  </a:moveTo>
                  <a:lnTo>
                    <a:pt x="3631" y="20"/>
                  </a:lnTo>
                  <a:lnTo>
                    <a:pt x="3573" y="58"/>
                  </a:lnTo>
                  <a:lnTo>
                    <a:pt x="3534" y="116"/>
                  </a:lnTo>
                  <a:lnTo>
                    <a:pt x="3515" y="194"/>
                  </a:lnTo>
                  <a:lnTo>
                    <a:pt x="3515" y="271"/>
                  </a:lnTo>
                  <a:lnTo>
                    <a:pt x="3553" y="329"/>
                  </a:lnTo>
                  <a:lnTo>
                    <a:pt x="3611" y="387"/>
                  </a:lnTo>
                  <a:lnTo>
                    <a:pt x="3824" y="483"/>
                  </a:lnTo>
                  <a:lnTo>
                    <a:pt x="4036" y="618"/>
                  </a:lnTo>
                  <a:lnTo>
                    <a:pt x="4229" y="754"/>
                  </a:lnTo>
                  <a:lnTo>
                    <a:pt x="4422" y="908"/>
                  </a:lnTo>
                  <a:lnTo>
                    <a:pt x="4577" y="1082"/>
                  </a:lnTo>
                  <a:lnTo>
                    <a:pt x="4731" y="1256"/>
                  </a:lnTo>
                  <a:lnTo>
                    <a:pt x="4847" y="1468"/>
                  </a:lnTo>
                  <a:lnTo>
                    <a:pt x="4944" y="1681"/>
                  </a:lnTo>
                  <a:lnTo>
                    <a:pt x="5021" y="1932"/>
                  </a:lnTo>
                  <a:lnTo>
                    <a:pt x="5060" y="2183"/>
                  </a:lnTo>
                  <a:lnTo>
                    <a:pt x="5079" y="2434"/>
                  </a:lnTo>
                  <a:lnTo>
                    <a:pt x="5079" y="2685"/>
                  </a:lnTo>
                  <a:lnTo>
                    <a:pt x="5060" y="2936"/>
                  </a:lnTo>
                  <a:lnTo>
                    <a:pt x="5021" y="3187"/>
                  </a:lnTo>
                  <a:lnTo>
                    <a:pt x="4963" y="3438"/>
                  </a:lnTo>
                  <a:lnTo>
                    <a:pt x="4886" y="3670"/>
                  </a:lnTo>
                  <a:lnTo>
                    <a:pt x="4731" y="4133"/>
                  </a:lnTo>
                  <a:lnTo>
                    <a:pt x="4519" y="4577"/>
                  </a:lnTo>
                  <a:lnTo>
                    <a:pt x="4287" y="4983"/>
                  </a:lnTo>
                  <a:lnTo>
                    <a:pt x="4152" y="5195"/>
                  </a:lnTo>
                  <a:lnTo>
                    <a:pt x="3998" y="5369"/>
                  </a:lnTo>
                  <a:lnTo>
                    <a:pt x="3843" y="5562"/>
                  </a:lnTo>
                  <a:lnTo>
                    <a:pt x="3689" y="5736"/>
                  </a:lnTo>
                  <a:lnTo>
                    <a:pt x="3515" y="5891"/>
                  </a:lnTo>
                  <a:lnTo>
                    <a:pt x="3341" y="6064"/>
                  </a:lnTo>
                  <a:lnTo>
                    <a:pt x="3148" y="6200"/>
                  </a:lnTo>
                  <a:lnTo>
                    <a:pt x="2935" y="6335"/>
                  </a:lnTo>
                  <a:lnTo>
                    <a:pt x="2742" y="6470"/>
                  </a:lnTo>
                  <a:lnTo>
                    <a:pt x="2511" y="6566"/>
                  </a:lnTo>
                  <a:lnTo>
                    <a:pt x="2259" y="6682"/>
                  </a:lnTo>
                  <a:lnTo>
                    <a:pt x="1989" y="6798"/>
                  </a:lnTo>
                  <a:lnTo>
                    <a:pt x="1719" y="6875"/>
                  </a:lnTo>
                  <a:lnTo>
                    <a:pt x="1429" y="6953"/>
                  </a:lnTo>
                  <a:lnTo>
                    <a:pt x="1159" y="7011"/>
                  </a:lnTo>
                  <a:lnTo>
                    <a:pt x="869" y="7069"/>
                  </a:lnTo>
                  <a:lnTo>
                    <a:pt x="579" y="7088"/>
                  </a:lnTo>
                  <a:lnTo>
                    <a:pt x="372" y="7103"/>
                  </a:lnTo>
                  <a:lnTo>
                    <a:pt x="372" y="7103"/>
                  </a:lnTo>
                  <a:lnTo>
                    <a:pt x="251" y="7030"/>
                  </a:lnTo>
                  <a:lnTo>
                    <a:pt x="174" y="6991"/>
                  </a:lnTo>
                  <a:lnTo>
                    <a:pt x="116" y="7011"/>
                  </a:lnTo>
                  <a:lnTo>
                    <a:pt x="58" y="7049"/>
                  </a:lnTo>
                  <a:lnTo>
                    <a:pt x="19" y="7107"/>
                  </a:lnTo>
                  <a:lnTo>
                    <a:pt x="0" y="7184"/>
                  </a:lnTo>
                  <a:lnTo>
                    <a:pt x="0" y="7262"/>
                  </a:lnTo>
                  <a:lnTo>
                    <a:pt x="39" y="7320"/>
                  </a:lnTo>
                  <a:lnTo>
                    <a:pt x="97" y="7378"/>
                  </a:lnTo>
                  <a:lnTo>
                    <a:pt x="212" y="7435"/>
                  </a:lnTo>
                  <a:lnTo>
                    <a:pt x="290" y="7474"/>
                  </a:lnTo>
                  <a:lnTo>
                    <a:pt x="386" y="7493"/>
                  </a:lnTo>
                  <a:lnTo>
                    <a:pt x="502" y="7493"/>
                  </a:lnTo>
                  <a:lnTo>
                    <a:pt x="869" y="7455"/>
                  </a:lnTo>
                  <a:lnTo>
                    <a:pt x="1217" y="7397"/>
                  </a:lnTo>
                  <a:lnTo>
                    <a:pt x="1487" y="7339"/>
                  </a:lnTo>
                  <a:lnTo>
                    <a:pt x="1757" y="7262"/>
                  </a:lnTo>
                  <a:lnTo>
                    <a:pt x="2028" y="7184"/>
                  </a:lnTo>
                  <a:lnTo>
                    <a:pt x="2298" y="7088"/>
                  </a:lnTo>
                  <a:lnTo>
                    <a:pt x="2530" y="6991"/>
                  </a:lnTo>
                  <a:lnTo>
                    <a:pt x="2781" y="6875"/>
                  </a:lnTo>
                  <a:lnTo>
                    <a:pt x="3013" y="6760"/>
                  </a:lnTo>
                  <a:lnTo>
                    <a:pt x="3225" y="6624"/>
                  </a:lnTo>
                  <a:lnTo>
                    <a:pt x="3437" y="6470"/>
                  </a:lnTo>
                  <a:lnTo>
                    <a:pt x="3650" y="6315"/>
                  </a:lnTo>
                  <a:lnTo>
                    <a:pt x="3843" y="6142"/>
                  </a:lnTo>
                  <a:lnTo>
                    <a:pt x="4017" y="5968"/>
                  </a:lnTo>
                  <a:lnTo>
                    <a:pt x="4210" y="5755"/>
                  </a:lnTo>
                  <a:lnTo>
                    <a:pt x="4403" y="5524"/>
                  </a:lnTo>
                  <a:lnTo>
                    <a:pt x="4558" y="5273"/>
                  </a:lnTo>
                  <a:lnTo>
                    <a:pt x="4712" y="5041"/>
                  </a:lnTo>
                  <a:lnTo>
                    <a:pt x="4847" y="4770"/>
                  </a:lnTo>
                  <a:lnTo>
                    <a:pt x="4982" y="4519"/>
                  </a:lnTo>
                  <a:lnTo>
                    <a:pt x="5098" y="4249"/>
                  </a:lnTo>
                  <a:lnTo>
                    <a:pt x="5195" y="3979"/>
                  </a:lnTo>
                  <a:lnTo>
                    <a:pt x="5291" y="3708"/>
                  </a:lnTo>
                  <a:lnTo>
                    <a:pt x="5349" y="3438"/>
                  </a:lnTo>
                  <a:lnTo>
                    <a:pt x="5407" y="3168"/>
                  </a:lnTo>
                  <a:lnTo>
                    <a:pt x="5446" y="2878"/>
                  </a:lnTo>
                  <a:lnTo>
                    <a:pt x="5465" y="2608"/>
                  </a:lnTo>
                  <a:lnTo>
                    <a:pt x="5465" y="2318"/>
                  </a:lnTo>
                  <a:lnTo>
                    <a:pt x="5427" y="2028"/>
                  </a:lnTo>
                  <a:lnTo>
                    <a:pt x="5369" y="1758"/>
                  </a:lnTo>
                  <a:lnTo>
                    <a:pt x="5272" y="1468"/>
                  </a:lnTo>
                  <a:lnTo>
                    <a:pt x="5137" y="1198"/>
                  </a:lnTo>
                  <a:lnTo>
                    <a:pt x="4963" y="947"/>
                  </a:lnTo>
                  <a:lnTo>
                    <a:pt x="4770" y="715"/>
                  </a:lnTo>
                  <a:lnTo>
                    <a:pt x="4558" y="503"/>
                  </a:lnTo>
                  <a:lnTo>
                    <a:pt x="4307" y="329"/>
                  </a:lnTo>
                  <a:lnTo>
                    <a:pt x="4055" y="174"/>
                  </a:lnTo>
                  <a:lnTo>
                    <a:pt x="3766" y="20"/>
                  </a:lnTo>
                  <a:lnTo>
                    <a:pt x="36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0"/>
            <p:cNvSpPr/>
            <p:nvPr/>
          </p:nvSpPr>
          <p:spPr>
            <a:xfrm>
              <a:off x="4298881" y="3995525"/>
              <a:ext cx="70975" cy="46375"/>
            </a:xfrm>
            <a:custGeom>
              <a:avLst/>
              <a:gdLst/>
              <a:ahLst/>
              <a:cxnLst/>
              <a:rect l="l" t="t" r="r" b="b"/>
              <a:pathLst>
                <a:path w="2839" h="1855" extrusionOk="0">
                  <a:moveTo>
                    <a:pt x="720" y="383"/>
                  </a:moveTo>
                  <a:lnTo>
                    <a:pt x="1217" y="426"/>
                  </a:lnTo>
                  <a:lnTo>
                    <a:pt x="1873" y="445"/>
                  </a:lnTo>
                  <a:lnTo>
                    <a:pt x="2279" y="464"/>
                  </a:lnTo>
                  <a:lnTo>
                    <a:pt x="2406" y="452"/>
                  </a:lnTo>
                  <a:lnTo>
                    <a:pt x="2406" y="452"/>
                  </a:lnTo>
                  <a:lnTo>
                    <a:pt x="2318" y="908"/>
                  </a:lnTo>
                  <a:lnTo>
                    <a:pt x="2244" y="1440"/>
                  </a:lnTo>
                  <a:lnTo>
                    <a:pt x="2244" y="1440"/>
                  </a:lnTo>
                  <a:lnTo>
                    <a:pt x="1854" y="1468"/>
                  </a:lnTo>
                  <a:lnTo>
                    <a:pt x="1313" y="1449"/>
                  </a:lnTo>
                  <a:lnTo>
                    <a:pt x="773" y="1411"/>
                  </a:lnTo>
                  <a:lnTo>
                    <a:pt x="439" y="1387"/>
                  </a:lnTo>
                  <a:lnTo>
                    <a:pt x="439" y="1387"/>
                  </a:lnTo>
                  <a:lnTo>
                    <a:pt x="560" y="928"/>
                  </a:lnTo>
                  <a:lnTo>
                    <a:pt x="657" y="599"/>
                  </a:lnTo>
                  <a:lnTo>
                    <a:pt x="720" y="383"/>
                  </a:lnTo>
                  <a:close/>
                  <a:moveTo>
                    <a:pt x="502" y="1"/>
                  </a:moveTo>
                  <a:lnTo>
                    <a:pt x="444" y="39"/>
                  </a:lnTo>
                  <a:lnTo>
                    <a:pt x="425" y="78"/>
                  </a:lnTo>
                  <a:lnTo>
                    <a:pt x="406" y="97"/>
                  </a:lnTo>
                  <a:lnTo>
                    <a:pt x="386" y="175"/>
                  </a:lnTo>
                  <a:lnTo>
                    <a:pt x="290" y="464"/>
                  </a:lnTo>
                  <a:lnTo>
                    <a:pt x="193" y="812"/>
                  </a:lnTo>
                  <a:lnTo>
                    <a:pt x="0" y="1526"/>
                  </a:lnTo>
                  <a:lnTo>
                    <a:pt x="20" y="1604"/>
                  </a:lnTo>
                  <a:lnTo>
                    <a:pt x="39" y="1681"/>
                  </a:lnTo>
                  <a:lnTo>
                    <a:pt x="97" y="1739"/>
                  </a:lnTo>
                  <a:lnTo>
                    <a:pt x="174" y="1758"/>
                  </a:lnTo>
                  <a:lnTo>
                    <a:pt x="734" y="1797"/>
                  </a:lnTo>
                  <a:lnTo>
                    <a:pt x="1294" y="1835"/>
                  </a:lnTo>
                  <a:lnTo>
                    <a:pt x="1854" y="1855"/>
                  </a:lnTo>
                  <a:lnTo>
                    <a:pt x="2144" y="1835"/>
                  </a:lnTo>
                  <a:lnTo>
                    <a:pt x="2433" y="1816"/>
                  </a:lnTo>
                  <a:lnTo>
                    <a:pt x="2491" y="1797"/>
                  </a:lnTo>
                  <a:lnTo>
                    <a:pt x="2530" y="1777"/>
                  </a:lnTo>
                  <a:lnTo>
                    <a:pt x="2569" y="1720"/>
                  </a:lnTo>
                  <a:lnTo>
                    <a:pt x="2588" y="1662"/>
                  </a:lnTo>
                  <a:lnTo>
                    <a:pt x="2704" y="966"/>
                  </a:lnTo>
                  <a:lnTo>
                    <a:pt x="2839" y="271"/>
                  </a:lnTo>
                  <a:lnTo>
                    <a:pt x="2839" y="233"/>
                  </a:lnTo>
                  <a:lnTo>
                    <a:pt x="2820" y="194"/>
                  </a:lnTo>
                  <a:lnTo>
                    <a:pt x="2781" y="117"/>
                  </a:lnTo>
                  <a:lnTo>
                    <a:pt x="2704" y="59"/>
                  </a:lnTo>
                  <a:lnTo>
                    <a:pt x="2627" y="59"/>
                  </a:lnTo>
                  <a:lnTo>
                    <a:pt x="2433" y="78"/>
                  </a:lnTo>
                  <a:lnTo>
                    <a:pt x="1893" y="78"/>
                  </a:lnTo>
                  <a:lnTo>
                    <a:pt x="1255" y="39"/>
                  </a:lnTo>
                  <a:lnTo>
                    <a:pt x="640" y="3"/>
                  </a:lnTo>
                  <a:lnTo>
                    <a:pt x="640" y="3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60"/>
            <p:cNvSpPr/>
            <p:nvPr/>
          </p:nvSpPr>
          <p:spPr>
            <a:xfrm>
              <a:off x="4698631" y="3686075"/>
              <a:ext cx="304650" cy="221625"/>
            </a:xfrm>
            <a:custGeom>
              <a:avLst/>
              <a:gdLst/>
              <a:ahLst/>
              <a:cxnLst/>
              <a:rect l="l" t="t" r="r" b="b"/>
              <a:pathLst>
                <a:path w="12186" h="8865" extrusionOk="0">
                  <a:moveTo>
                    <a:pt x="11973" y="0"/>
                  </a:moveTo>
                  <a:lnTo>
                    <a:pt x="11896" y="19"/>
                  </a:lnTo>
                  <a:lnTo>
                    <a:pt x="11838" y="58"/>
                  </a:lnTo>
                  <a:lnTo>
                    <a:pt x="11664" y="251"/>
                  </a:lnTo>
                  <a:lnTo>
                    <a:pt x="11490" y="425"/>
                  </a:lnTo>
                  <a:lnTo>
                    <a:pt x="11336" y="618"/>
                  </a:lnTo>
                  <a:lnTo>
                    <a:pt x="11278" y="715"/>
                  </a:lnTo>
                  <a:lnTo>
                    <a:pt x="11220" y="830"/>
                  </a:lnTo>
                  <a:lnTo>
                    <a:pt x="11201" y="927"/>
                  </a:lnTo>
                  <a:lnTo>
                    <a:pt x="11181" y="1024"/>
                  </a:lnTo>
                  <a:lnTo>
                    <a:pt x="11162" y="1139"/>
                  </a:lnTo>
                  <a:lnTo>
                    <a:pt x="11162" y="1236"/>
                  </a:lnTo>
                  <a:lnTo>
                    <a:pt x="11181" y="1333"/>
                  </a:lnTo>
                  <a:lnTo>
                    <a:pt x="11220" y="1448"/>
                  </a:lnTo>
                  <a:lnTo>
                    <a:pt x="11317" y="1642"/>
                  </a:lnTo>
                  <a:lnTo>
                    <a:pt x="11452" y="1873"/>
                  </a:lnTo>
                  <a:lnTo>
                    <a:pt x="11587" y="2105"/>
                  </a:lnTo>
                  <a:lnTo>
                    <a:pt x="11684" y="2356"/>
                  </a:lnTo>
                  <a:lnTo>
                    <a:pt x="11722" y="2491"/>
                  </a:lnTo>
                  <a:lnTo>
                    <a:pt x="11742" y="2626"/>
                  </a:lnTo>
                  <a:lnTo>
                    <a:pt x="11761" y="2800"/>
                  </a:lnTo>
                  <a:lnTo>
                    <a:pt x="11761" y="2897"/>
                  </a:lnTo>
                  <a:lnTo>
                    <a:pt x="11722" y="2974"/>
                  </a:lnTo>
                  <a:lnTo>
                    <a:pt x="11684" y="3051"/>
                  </a:lnTo>
                  <a:lnTo>
                    <a:pt x="11626" y="3109"/>
                  </a:lnTo>
                  <a:lnTo>
                    <a:pt x="11548" y="3129"/>
                  </a:lnTo>
                  <a:lnTo>
                    <a:pt x="11452" y="3129"/>
                  </a:lnTo>
                  <a:lnTo>
                    <a:pt x="11355" y="3109"/>
                  </a:lnTo>
                  <a:lnTo>
                    <a:pt x="11239" y="3071"/>
                  </a:lnTo>
                  <a:lnTo>
                    <a:pt x="11046" y="2955"/>
                  </a:lnTo>
                  <a:lnTo>
                    <a:pt x="10873" y="2800"/>
                  </a:lnTo>
                  <a:lnTo>
                    <a:pt x="10718" y="2665"/>
                  </a:lnTo>
                  <a:lnTo>
                    <a:pt x="10409" y="2414"/>
                  </a:lnTo>
                  <a:lnTo>
                    <a:pt x="10255" y="2317"/>
                  </a:lnTo>
                  <a:lnTo>
                    <a:pt x="10081" y="2240"/>
                  </a:lnTo>
                  <a:lnTo>
                    <a:pt x="9965" y="2221"/>
                  </a:lnTo>
                  <a:lnTo>
                    <a:pt x="9849" y="2202"/>
                  </a:lnTo>
                  <a:lnTo>
                    <a:pt x="9733" y="2202"/>
                  </a:lnTo>
                  <a:lnTo>
                    <a:pt x="9617" y="2221"/>
                  </a:lnTo>
                  <a:lnTo>
                    <a:pt x="9501" y="2260"/>
                  </a:lnTo>
                  <a:lnTo>
                    <a:pt x="9386" y="2298"/>
                  </a:lnTo>
                  <a:lnTo>
                    <a:pt x="9173" y="2414"/>
                  </a:lnTo>
                  <a:lnTo>
                    <a:pt x="8980" y="2549"/>
                  </a:lnTo>
                  <a:lnTo>
                    <a:pt x="8768" y="2704"/>
                  </a:lnTo>
                  <a:lnTo>
                    <a:pt x="8475" y="2935"/>
                  </a:lnTo>
                  <a:lnTo>
                    <a:pt x="8304" y="2877"/>
                  </a:lnTo>
                  <a:lnTo>
                    <a:pt x="7995" y="2800"/>
                  </a:lnTo>
                  <a:lnTo>
                    <a:pt x="7705" y="2723"/>
                  </a:lnTo>
                  <a:lnTo>
                    <a:pt x="7396" y="2665"/>
                  </a:lnTo>
                  <a:lnTo>
                    <a:pt x="7087" y="2626"/>
                  </a:lnTo>
                  <a:lnTo>
                    <a:pt x="6778" y="2588"/>
                  </a:lnTo>
                  <a:lnTo>
                    <a:pt x="6469" y="2569"/>
                  </a:lnTo>
                  <a:lnTo>
                    <a:pt x="6141" y="2549"/>
                  </a:lnTo>
                  <a:lnTo>
                    <a:pt x="5832" y="2569"/>
                  </a:lnTo>
                  <a:lnTo>
                    <a:pt x="5523" y="2569"/>
                  </a:lnTo>
                  <a:lnTo>
                    <a:pt x="5214" y="2607"/>
                  </a:lnTo>
                  <a:lnTo>
                    <a:pt x="4905" y="2646"/>
                  </a:lnTo>
                  <a:lnTo>
                    <a:pt x="4596" y="2704"/>
                  </a:lnTo>
                  <a:lnTo>
                    <a:pt x="4307" y="2781"/>
                  </a:lnTo>
                  <a:lnTo>
                    <a:pt x="3998" y="2877"/>
                  </a:lnTo>
                  <a:lnTo>
                    <a:pt x="3708" y="2974"/>
                  </a:lnTo>
                  <a:lnTo>
                    <a:pt x="3438" y="3090"/>
                  </a:lnTo>
                  <a:lnTo>
                    <a:pt x="3167" y="3225"/>
                  </a:lnTo>
                  <a:lnTo>
                    <a:pt x="2916" y="3360"/>
                  </a:lnTo>
                  <a:lnTo>
                    <a:pt x="2646" y="3515"/>
                  </a:lnTo>
                  <a:lnTo>
                    <a:pt x="2395" y="3669"/>
                  </a:lnTo>
                  <a:lnTo>
                    <a:pt x="2163" y="3843"/>
                  </a:lnTo>
                  <a:lnTo>
                    <a:pt x="1912" y="4036"/>
                  </a:lnTo>
                  <a:lnTo>
                    <a:pt x="1680" y="4229"/>
                  </a:lnTo>
                  <a:lnTo>
                    <a:pt x="1468" y="4442"/>
                  </a:lnTo>
                  <a:lnTo>
                    <a:pt x="1255" y="4654"/>
                  </a:lnTo>
                  <a:lnTo>
                    <a:pt x="1062" y="4886"/>
                  </a:lnTo>
                  <a:lnTo>
                    <a:pt x="888" y="5118"/>
                  </a:lnTo>
                  <a:lnTo>
                    <a:pt x="715" y="5369"/>
                  </a:lnTo>
                  <a:lnTo>
                    <a:pt x="560" y="5620"/>
                  </a:lnTo>
                  <a:lnTo>
                    <a:pt x="425" y="5871"/>
                  </a:lnTo>
                  <a:lnTo>
                    <a:pt x="309" y="6141"/>
                  </a:lnTo>
                  <a:lnTo>
                    <a:pt x="193" y="6450"/>
                  </a:lnTo>
                  <a:lnTo>
                    <a:pt x="97" y="6778"/>
                  </a:lnTo>
                  <a:lnTo>
                    <a:pt x="39" y="7087"/>
                  </a:lnTo>
                  <a:lnTo>
                    <a:pt x="0" y="7416"/>
                  </a:lnTo>
                  <a:lnTo>
                    <a:pt x="0" y="7725"/>
                  </a:lnTo>
                  <a:lnTo>
                    <a:pt x="0" y="8053"/>
                  </a:lnTo>
                  <a:lnTo>
                    <a:pt x="39" y="8381"/>
                  </a:lnTo>
                  <a:lnTo>
                    <a:pt x="77" y="8710"/>
                  </a:lnTo>
                  <a:lnTo>
                    <a:pt x="116" y="8787"/>
                  </a:lnTo>
                  <a:lnTo>
                    <a:pt x="174" y="8825"/>
                  </a:lnTo>
                  <a:lnTo>
                    <a:pt x="232" y="8864"/>
                  </a:lnTo>
                  <a:lnTo>
                    <a:pt x="309" y="8864"/>
                  </a:lnTo>
                  <a:lnTo>
                    <a:pt x="386" y="8845"/>
                  </a:lnTo>
                  <a:lnTo>
                    <a:pt x="425" y="8806"/>
                  </a:lnTo>
                  <a:lnTo>
                    <a:pt x="464" y="8748"/>
                  </a:lnTo>
                  <a:lnTo>
                    <a:pt x="464" y="8671"/>
                  </a:lnTo>
                  <a:lnTo>
                    <a:pt x="425" y="8420"/>
                  </a:lnTo>
                  <a:lnTo>
                    <a:pt x="406" y="8188"/>
                  </a:lnTo>
                  <a:lnTo>
                    <a:pt x="386" y="7956"/>
                  </a:lnTo>
                  <a:lnTo>
                    <a:pt x="386" y="7725"/>
                  </a:lnTo>
                  <a:lnTo>
                    <a:pt x="406" y="7493"/>
                  </a:lnTo>
                  <a:lnTo>
                    <a:pt x="425" y="7281"/>
                  </a:lnTo>
                  <a:lnTo>
                    <a:pt x="464" y="7049"/>
                  </a:lnTo>
                  <a:lnTo>
                    <a:pt x="502" y="6817"/>
                  </a:lnTo>
                  <a:lnTo>
                    <a:pt x="560" y="6605"/>
                  </a:lnTo>
                  <a:lnTo>
                    <a:pt x="637" y="6392"/>
                  </a:lnTo>
                  <a:lnTo>
                    <a:pt x="715" y="6180"/>
                  </a:lnTo>
                  <a:lnTo>
                    <a:pt x="831" y="5967"/>
                  </a:lnTo>
                  <a:lnTo>
                    <a:pt x="927" y="5774"/>
                  </a:lnTo>
                  <a:lnTo>
                    <a:pt x="1062" y="5562"/>
                  </a:lnTo>
                  <a:lnTo>
                    <a:pt x="1197" y="5369"/>
                  </a:lnTo>
                  <a:lnTo>
                    <a:pt x="1333" y="5176"/>
                  </a:lnTo>
                  <a:lnTo>
                    <a:pt x="1661" y="4828"/>
                  </a:lnTo>
                  <a:lnTo>
                    <a:pt x="1989" y="4480"/>
                  </a:lnTo>
                  <a:lnTo>
                    <a:pt x="2356" y="4191"/>
                  </a:lnTo>
                  <a:lnTo>
                    <a:pt x="2762" y="3901"/>
                  </a:lnTo>
                  <a:lnTo>
                    <a:pt x="3167" y="3669"/>
                  </a:lnTo>
                  <a:lnTo>
                    <a:pt x="3592" y="3457"/>
                  </a:lnTo>
                  <a:lnTo>
                    <a:pt x="4036" y="3264"/>
                  </a:lnTo>
                  <a:lnTo>
                    <a:pt x="4500" y="3129"/>
                  </a:lnTo>
                  <a:lnTo>
                    <a:pt x="4983" y="3032"/>
                  </a:lnTo>
                  <a:lnTo>
                    <a:pt x="5465" y="2974"/>
                  </a:lnTo>
                  <a:lnTo>
                    <a:pt x="5967" y="2955"/>
                  </a:lnTo>
                  <a:lnTo>
                    <a:pt x="6450" y="2955"/>
                  </a:lnTo>
                  <a:lnTo>
                    <a:pt x="6933" y="3013"/>
                  </a:lnTo>
                  <a:lnTo>
                    <a:pt x="7416" y="3090"/>
                  </a:lnTo>
                  <a:lnTo>
                    <a:pt x="7956" y="3186"/>
                  </a:lnTo>
                  <a:lnTo>
                    <a:pt x="8227" y="3283"/>
                  </a:lnTo>
                  <a:lnTo>
                    <a:pt x="8362" y="3322"/>
                  </a:lnTo>
                  <a:lnTo>
                    <a:pt x="8497" y="3341"/>
                  </a:lnTo>
                  <a:lnTo>
                    <a:pt x="8594" y="3341"/>
                  </a:lnTo>
                  <a:lnTo>
                    <a:pt x="8690" y="3283"/>
                  </a:lnTo>
                  <a:lnTo>
                    <a:pt x="8845" y="3148"/>
                  </a:lnTo>
                  <a:lnTo>
                    <a:pt x="9250" y="2839"/>
                  </a:lnTo>
                  <a:lnTo>
                    <a:pt x="9482" y="2704"/>
                  </a:lnTo>
                  <a:lnTo>
                    <a:pt x="9579" y="2646"/>
                  </a:lnTo>
                  <a:lnTo>
                    <a:pt x="9695" y="2607"/>
                  </a:lnTo>
                  <a:lnTo>
                    <a:pt x="9810" y="2588"/>
                  </a:lnTo>
                  <a:lnTo>
                    <a:pt x="9907" y="2607"/>
                  </a:lnTo>
                  <a:lnTo>
                    <a:pt x="10042" y="2646"/>
                  </a:lnTo>
                  <a:lnTo>
                    <a:pt x="10158" y="2723"/>
                  </a:lnTo>
                  <a:lnTo>
                    <a:pt x="10312" y="2839"/>
                  </a:lnTo>
                  <a:lnTo>
                    <a:pt x="10467" y="2955"/>
                  </a:lnTo>
                  <a:lnTo>
                    <a:pt x="10795" y="3225"/>
                  </a:lnTo>
                  <a:lnTo>
                    <a:pt x="10969" y="3360"/>
                  </a:lnTo>
                  <a:lnTo>
                    <a:pt x="11143" y="3438"/>
                  </a:lnTo>
                  <a:lnTo>
                    <a:pt x="11336" y="3515"/>
                  </a:lnTo>
                  <a:lnTo>
                    <a:pt x="11645" y="3515"/>
                  </a:lnTo>
                  <a:lnTo>
                    <a:pt x="11742" y="3476"/>
                  </a:lnTo>
                  <a:lnTo>
                    <a:pt x="11819" y="3438"/>
                  </a:lnTo>
                  <a:lnTo>
                    <a:pt x="11896" y="3399"/>
                  </a:lnTo>
                  <a:lnTo>
                    <a:pt x="11954" y="3341"/>
                  </a:lnTo>
                  <a:lnTo>
                    <a:pt x="12012" y="3264"/>
                  </a:lnTo>
                  <a:lnTo>
                    <a:pt x="12089" y="3109"/>
                  </a:lnTo>
                  <a:lnTo>
                    <a:pt x="12128" y="2935"/>
                  </a:lnTo>
                  <a:lnTo>
                    <a:pt x="12147" y="2762"/>
                  </a:lnTo>
                  <a:lnTo>
                    <a:pt x="12128" y="2569"/>
                  </a:lnTo>
                  <a:lnTo>
                    <a:pt x="12089" y="2395"/>
                  </a:lnTo>
                  <a:lnTo>
                    <a:pt x="12012" y="2105"/>
                  </a:lnTo>
                  <a:lnTo>
                    <a:pt x="11877" y="1854"/>
                  </a:lnTo>
                  <a:lnTo>
                    <a:pt x="11799" y="1719"/>
                  </a:lnTo>
                  <a:lnTo>
                    <a:pt x="11722" y="1584"/>
                  </a:lnTo>
                  <a:lnTo>
                    <a:pt x="11645" y="1448"/>
                  </a:lnTo>
                  <a:lnTo>
                    <a:pt x="11568" y="1313"/>
                  </a:lnTo>
                  <a:lnTo>
                    <a:pt x="11548" y="1236"/>
                  </a:lnTo>
                  <a:lnTo>
                    <a:pt x="11548" y="1159"/>
                  </a:lnTo>
                  <a:lnTo>
                    <a:pt x="11568" y="1024"/>
                  </a:lnTo>
                  <a:lnTo>
                    <a:pt x="11626" y="888"/>
                  </a:lnTo>
                  <a:lnTo>
                    <a:pt x="11722" y="753"/>
                  </a:lnTo>
                  <a:lnTo>
                    <a:pt x="11819" y="637"/>
                  </a:lnTo>
                  <a:lnTo>
                    <a:pt x="11935" y="521"/>
                  </a:lnTo>
                  <a:lnTo>
                    <a:pt x="12128" y="309"/>
                  </a:lnTo>
                  <a:lnTo>
                    <a:pt x="12166" y="232"/>
                  </a:lnTo>
                  <a:lnTo>
                    <a:pt x="12186" y="155"/>
                  </a:lnTo>
                  <a:lnTo>
                    <a:pt x="12147" y="97"/>
                  </a:lnTo>
                  <a:lnTo>
                    <a:pt x="12108" y="39"/>
                  </a:lnTo>
                  <a:lnTo>
                    <a:pt x="120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60"/>
            <p:cNvSpPr/>
            <p:nvPr/>
          </p:nvSpPr>
          <p:spPr>
            <a:xfrm>
              <a:off x="4634906" y="3697650"/>
              <a:ext cx="66625" cy="58925"/>
            </a:xfrm>
            <a:custGeom>
              <a:avLst/>
              <a:gdLst/>
              <a:ahLst/>
              <a:cxnLst/>
              <a:rect l="l" t="t" r="r" b="b"/>
              <a:pathLst>
                <a:path w="2665" h="2357" extrusionOk="0">
                  <a:moveTo>
                    <a:pt x="2185" y="419"/>
                  </a:moveTo>
                  <a:lnTo>
                    <a:pt x="2221" y="599"/>
                  </a:lnTo>
                  <a:lnTo>
                    <a:pt x="2259" y="985"/>
                  </a:lnTo>
                  <a:lnTo>
                    <a:pt x="2279" y="1372"/>
                  </a:lnTo>
                  <a:lnTo>
                    <a:pt x="2279" y="1648"/>
                  </a:lnTo>
                  <a:lnTo>
                    <a:pt x="1854" y="1739"/>
                  </a:lnTo>
                  <a:lnTo>
                    <a:pt x="1294" y="1835"/>
                  </a:lnTo>
                  <a:lnTo>
                    <a:pt x="490" y="1948"/>
                  </a:lnTo>
                  <a:lnTo>
                    <a:pt x="463" y="1816"/>
                  </a:lnTo>
                  <a:lnTo>
                    <a:pt x="454" y="1801"/>
                  </a:lnTo>
                  <a:lnTo>
                    <a:pt x="425" y="1584"/>
                  </a:lnTo>
                  <a:lnTo>
                    <a:pt x="406" y="1275"/>
                  </a:lnTo>
                  <a:lnTo>
                    <a:pt x="386" y="985"/>
                  </a:lnTo>
                  <a:lnTo>
                    <a:pt x="398" y="800"/>
                  </a:lnTo>
                  <a:lnTo>
                    <a:pt x="398" y="800"/>
                  </a:lnTo>
                  <a:lnTo>
                    <a:pt x="1313" y="580"/>
                  </a:lnTo>
                  <a:lnTo>
                    <a:pt x="2185" y="419"/>
                  </a:lnTo>
                  <a:close/>
                  <a:moveTo>
                    <a:pt x="2317" y="1"/>
                  </a:moveTo>
                  <a:lnTo>
                    <a:pt x="1217" y="213"/>
                  </a:lnTo>
                  <a:lnTo>
                    <a:pt x="676" y="329"/>
                  </a:lnTo>
                  <a:lnTo>
                    <a:pt x="135" y="464"/>
                  </a:lnTo>
                  <a:lnTo>
                    <a:pt x="97" y="483"/>
                  </a:lnTo>
                  <a:lnTo>
                    <a:pt x="58" y="522"/>
                  </a:lnTo>
                  <a:lnTo>
                    <a:pt x="19" y="580"/>
                  </a:lnTo>
                  <a:lnTo>
                    <a:pt x="19" y="619"/>
                  </a:lnTo>
                  <a:lnTo>
                    <a:pt x="0" y="947"/>
                  </a:lnTo>
                  <a:lnTo>
                    <a:pt x="19" y="1275"/>
                  </a:lnTo>
                  <a:lnTo>
                    <a:pt x="39" y="1584"/>
                  </a:lnTo>
                  <a:lnTo>
                    <a:pt x="77" y="1912"/>
                  </a:lnTo>
                  <a:lnTo>
                    <a:pt x="97" y="1951"/>
                  </a:lnTo>
                  <a:lnTo>
                    <a:pt x="174" y="2221"/>
                  </a:lnTo>
                  <a:lnTo>
                    <a:pt x="193" y="2279"/>
                  </a:lnTo>
                  <a:lnTo>
                    <a:pt x="251" y="2318"/>
                  </a:lnTo>
                  <a:lnTo>
                    <a:pt x="309" y="2357"/>
                  </a:lnTo>
                  <a:lnTo>
                    <a:pt x="367" y="2357"/>
                  </a:lnTo>
                  <a:lnTo>
                    <a:pt x="1352" y="2221"/>
                  </a:lnTo>
                  <a:lnTo>
                    <a:pt x="1661" y="2183"/>
                  </a:lnTo>
                  <a:lnTo>
                    <a:pt x="1950" y="2125"/>
                  </a:lnTo>
                  <a:lnTo>
                    <a:pt x="2530" y="1990"/>
                  </a:lnTo>
                  <a:lnTo>
                    <a:pt x="2588" y="1951"/>
                  </a:lnTo>
                  <a:lnTo>
                    <a:pt x="2626" y="1932"/>
                  </a:lnTo>
                  <a:lnTo>
                    <a:pt x="2646" y="1874"/>
                  </a:lnTo>
                  <a:lnTo>
                    <a:pt x="2665" y="1835"/>
                  </a:lnTo>
                  <a:lnTo>
                    <a:pt x="2665" y="1410"/>
                  </a:lnTo>
                  <a:lnTo>
                    <a:pt x="2646" y="1005"/>
                  </a:lnTo>
                  <a:lnTo>
                    <a:pt x="2607" y="580"/>
                  </a:lnTo>
                  <a:lnTo>
                    <a:pt x="2530" y="174"/>
                  </a:lnTo>
                  <a:lnTo>
                    <a:pt x="2511" y="97"/>
                  </a:lnTo>
                  <a:lnTo>
                    <a:pt x="2453" y="39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60"/>
            <p:cNvSpPr/>
            <p:nvPr/>
          </p:nvSpPr>
          <p:spPr>
            <a:xfrm>
              <a:off x="4700556" y="3759925"/>
              <a:ext cx="215825" cy="147775"/>
            </a:xfrm>
            <a:custGeom>
              <a:avLst/>
              <a:gdLst/>
              <a:ahLst/>
              <a:cxnLst/>
              <a:rect l="l" t="t" r="r" b="b"/>
              <a:pathLst>
                <a:path w="8633" h="5911" extrusionOk="0">
                  <a:moveTo>
                    <a:pt x="8401" y="1"/>
                  </a:moveTo>
                  <a:lnTo>
                    <a:pt x="8324" y="39"/>
                  </a:lnTo>
                  <a:lnTo>
                    <a:pt x="6315" y="1488"/>
                  </a:lnTo>
                  <a:lnTo>
                    <a:pt x="5292" y="2202"/>
                  </a:lnTo>
                  <a:lnTo>
                    <a:pt x="4268" y="2897"/>
                  </a:lnTo>
                  <a:lnTo>
                    <a:pt x="3225" y="3593"/>
                  </a:lnTo>
                  <a:lnTo>
                    <a:pt x="2202" y="4269"/>
                  </a:lnTo>
                  <a:lnTo>
                    <a:pt x="1140" y="4925"/>
                  </a:lnTo>
                  <a:lnTo>
                    <a:pt x="78" y="5582"/>
                  </a:lnTo>
                  <a:lnTo>
                    <a:pt x="20" y="5620"/>
                  </a:lnTo>
                  <a:lnTo>
                    <a:pt x="0" y="5698"/>
                  </a:lnTo>
                  <a:lnTo>
                    <a:pt x="0" y="5756"/>
                  </a:lnTo>
                  <a:lnTo>
                    <a:pt x="39" y="5833"/>
                  </a:lnTo>
                  <a:lnTo>
                    <a:pt x="97" y="5871"/>
                  </a:lnTo>
                  <a:lnTo>
                    <a:pt x="155" y="5910"/>
                  </a:lnTo>
                  <a:lnTo>
                    <a:pt x="232" y="5910"/>
                  </a:lnTo>
                  <a:lnTo>
                    <a:pt x="309" y="5891"/>
                  </a:lnTo>
                  <a:lnTo>
                    <a:pt x="1371" y="5234"/>
                  </a:lnTo>
                  <a:lnTo>
                    <a:pt x="2414" y="4578"/>
                  </a:lnTo>
                  <a:lnTo>
                    <a:pt x="3457" y="3902"/>
                  </a:lnTo>
                  <a:lnTo>
                    <a:pt x="4500" y="3206"/>
                  </a:lnTo>
                  <a:lnTo>
                    <a:pt x="5523" y="2511"/>
                  </a:lnTo>
                  <a:lnTo>
                    <a:pt x="6528" y="1797"/>
                  </a:lnTo>
                  <a:lnTo>
                    <a:pt x="8555" y="368"/>
                  </a:lnTo>
                  <a:lnTo>
                    <a:pt x="8613" y="290"/>
                  </a:lnTo>
                  <a:lnTo>
                    <a:pt x="8633" y="232"/>
                  </a:lnTo>
                  <a:lnTo>
                    <a:pt x="8633" y="155"/>
                  </a:lnTo>
                  <a:lnTo>
                    <a:pt x="8594" y="97"/>
                  </a:lnTo>
                  <a:lnTo>
                    <a:pt x="8536" y="39"/>
                  </a:lnTo>
                  <a:lnTo>
                    <a:pt x="8478" y="20"/>
                  </a:lnTo>
                  <a:lnTo>
                    <a:pt x="84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0"/>
            <p:cNvSpPr/>
            <p:nvPr/>
          </p:nvSpPr>
          <p:spPr>
            <a:xfrm>
              <a:off x="4576956" y="3898500"/>
              <a:ext cx="133275" cy="76775"/>
            </a:xfrm>
            <a:custGeom>
              <a:avLst/>
              <a:gdLst/>
              <a:ahLst/>
              <a:cxnLst/>
              <a:rect l="l" t="t" r="r" b="b"/>
              <a:pathLst>
                <a:path w="5331" h="3071" extrusionOk="0">
                  <a:moveTo>
                    <a:pt x="5099" y="0"/>
                  </a:moveTo>
                  <a:lnTo>
                    <a:pt x="5022" y="39"/>
                  </a:lnTo>
                  <a:lnTo>
                    <a:pt x="3689" y="831"/>
                  </a:lnTo>
                  <a:lnTo>
                    <a:pt x="2565" y="1489"/>
                  </a:lnTo>
                  <a:lnTo>
                    <a:pt x="2299" y="502"/>
                  </a:lnTo>
                  <a:lnTo>
                    <a:pt x="2279" y="444"/>
                  </a:lnTo>
                  <a:lnTo>
                    <a:pt x="2221" y="406"/>
                  </a:lnTo>
                  <a:lnTo>
                    <a:pt x="2164" y="386"/>
                  </a:lnTo>
                  <a:lnTo>
                    <a:pt x="2106" y="367"/>
                  </a:lnTo>
                  <a:lnTo>
                    <a:pt x="1835" y="425"/>
                  </a:lnTo>
                  <a:lnTo>
                    <a:pt x="1565" y="502"/>
                  </a:lnTo>
                  <a:lnTo>
                    <a:pt x="1295" y="599"/>
                  </a:lnTo>
                  <a:lnTo>
                    <a:pt x="1043" y="715"/>
                  </a:lnTo>
                  <a:lnTo>
                    <a:pt x="792" y="850"/>
                  </a:lnTo>
                  <a:lnTo>
                    <a:pt x="561" y="1004"/>
                  </a:lnTo>
                  <a:lnTo>
                    <a:pt x="78" y="1294"/>
                  </a:lnTo>
                  <a:lnTo>
                    <a:pt x="39" y="1313"/>
                  </a:lnTo>
                  <a:lnTo>
                    <a:pt x="20" y="1371"/>
                  </a:lnTo>
                  <a:lnTo>
                    <a:pt x="1" y="1410"/>
                  </a:lnTo>
                  <a:lnTo>
                    <a:pt x="1" y="1468"/>
                  </a:lnTo>
                  <a:lnTo>
                    <a:pt x="59" y="1835"/>
                  </a:lnTo>
                  <a:lnTo>
                    <a:pt x="136" y="2202"/>
                  </a:lnTo>
                  <a:lnTo>
                    <a:pt x="310" y="2936"/>
                  </a:lnTo>
                  <a:lnTo>
                    <a:pt x="348" y="3013"/>
                  </a:lnTo>
                  <a:lnTo>
                    <a:pt x="406" y="3051"/>
                  </a:lnTo>
                  <a:lnTo>
                    <a:pt x="464" y="3071"/>
                  </a:lnTo>
                  <a:lnTo>
                    <a:pt x="541" y="3051"/>
                  </a:lnTo>
                  <a:lnTo>
                    <a:pt x="599" y="3013"/>
                  </a:lnTo>
                  <a:lnTo>
                    <a:pt x="657" y="2955"/>
                  </a:lnTo>
                  <a:lnTo>
                    <a:pt x="677" y="2897"/>
                  </a:lnTo>
                  <a:lnTo>
                    <a:pt x="677" y="2800"/>
                  </a:lnTo>
                  <a:lnTo>
                    <a:pt x="522" y="2124"/>
                  </a:lnTo>
                  <a:lnTo>
                    <a:pt x="445" y="1777"/>
                  </a:lnTo>
                  <a:lnTo>
                    <a:pt x="406" y="1542"/>
                  </a:lnTo>
                  <a:lnTo>
                    <a:pt x="734" y="1333"/>
                  </a:lnTo>
                  <a:lnTo>
                    <a:pt x="1179" y="1082"/>
                  </a:lnTo>
                  <a:lnTo>
                    <a:pt x="1410" y="966"/>
                  </a:lnTo>
                  <a:lnTo>
                    <a:pt x="1661" y="869"/>
                  </a:lnTo>
                  <a:lnTo>
                    <a:pt x="1893" y="811"/>
                  </a:lnTo>
                  <a:lnTo>
                    <a:pt x="1990" y="789"/>
                  </a:lnTo>
                  <a:lnTo>
                    <a:pt x="1990" y="789"/>
                  </a:lnTo>
                  <a:lnTo>
                    <a:pt x="2260" y="1854"/>
                  </a:lnTo>
                  <a:lnTo>
                    <a:pt x="2279" y="1893"/>
                  </a:lnTo>
                  <a:lnTo>
                    <a:pt x="2318" y="1931"/>
                  </a:lnTo>
                  <a:lnTo>
                    <a:pt x="2395" y="1970"/>
                  </a:lnTo>
                  <a:lnTo>
                    <a:pt x="2473" y="1970"/>
                  </a:lnTo>
                  <a:lnTo>
                    <a:pt x="2569" y="1951"/>
                  </a:lnTo>
                  <a:lnTo>
                    <a:pt x="3921" y="1159"/>
                  </a:lnTo>
                  <a:lnTo>
                    <a:pt x="5253" y="348"/>
                  </a:lnTo>
                  <a:lnTo>
                    <a:pt x="5311" y="290"/>
                  </a:lnTo>
                  <a:lnTo>
                    <a:pt x="5331" y="232"/>
                  </a:lnTo>
                  <a:lnTo>
                    <a:pt x="5331" y="155"/>
                  </a:lnTo>
                  <a:lnTo>
                    <a:pt x="5292" y="97"/>
                  </a:lnTo>
                  <a:lnTo>
                    <a:pt x="5253" y="39"/>
                  </a:lnTo>
                  <a:lnTo>
                    <a:pt x="51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0"/>
            <p:cNvSpPr/>
            <p:nvPr/>
          </p:nvSpPr>
          <p:spPr>
            <a:xfrm>
              <a:off x="4584681" y="3938575"/>
              <a:ext cx="58450" cy="36700"/>
            </a:xfrm>
            <a:custGeom>
              <a:avLst/>
              <a:gdLst/>
              <a:ahLst/>
              <a:cxnLst/>
              <a:rect l="l" t="t" r="r" b="b"/>
              <a:pathLst>
                <a:path w="2338" h="1468" extrusionOk="0">
                  <a:moveTo>
                    <a:pt x="2106" y="0"/>
                  </a:moveTo>
                  <a:lnTo>
                    <a:pt x="2028" y="19"/>
                  </a:lnTo>
                  <a:lnTo>
                    <a:pt x="1043" y="579"/>
                  </a:lnTo>
                  <a:lnTo>
                    <a:pt x="78" y="1120"/>
                  </a:lnTo>
                  <a:lnTo>
                    <a:pt x="20" y="1159"/>
                  </a:lnTo>
                  <a:lnTo>
                    <a:pt x="1" y="1236"/>
                  </a:lnTo>
                  <a:lnTo>
                    <a:pt x="1" y="1313"/>
                  </a:lnTo>
                  <a:lnTo>
                    <a:pt x="20" y="1390"/>
                  </a:lnTo>
                  <a:lnTo>
                    <a:pt x="78" y="1429"/>
                  </a:lnTo>
                  <a:lnTo>
                    <a:pt x="155" y="1468"/>
                  </a:lnTo>
                  <a:lnTo>
                    <a:pt x="232" y="1448"/>
                  </a:lnTo>
                  <a:lnTo>
                    <a:pt x="290" y="1429"/>
                  </a:lnTo>
                  <a:lnTo>
                    <a:pt x="1275" y="888"/>
                  </a:lnTo>
                  <a:lnTo>
                    <a:pt x="2260" y="348"/>
                  </a:lnTo>
                  <a:lnTo>
                    <a:pt x="2299" y="290"/>
                  </a:lnTo>
                  <a:lnTo>
                    <a:pt x="2337" y="212"/>
                  </a:lnTo>
                  <a:lnTo>
                    <a:pt x="2318" y="135"/>
                  </a:lnTo>
                  <a:lnTo>
                    <a:pt x="2299" y="77"/>
                  </a:lnTo>
                  <a:lnTo>
                    <a:pt x="2241" y="19"/>
                  </a:lnTo>
                  <a:lnTo>
                    <a:pt x="2164" y="0"/>
                  </a:lnTo>
                  <a:close/>
                </a:path>
              </a:pathLst>
            </a:custGeom>
            <a:solidFill>
              <a:srgbClr val="6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60"/>
            <p:cNvSpPr/>
            <p:nvPr/>
          </p:nvSpPr>
          <p:spPr>
            <a:xfrm>
              <a:off x="4031406" y="3965600"/>
              <a:ext cx="562950" cy="293550"/>
            </a:xfrm>
            <a:custGeom>
              <a:avLst/>
              <a:gdLst/>
              <a:ahLst/>
              <a:cxnLst/>
              <a:rect l="l" t="t" r="r" b="b"/>
              <a:pathLst>
                <a:path w="22518" h="11742" extrusionOk="0">
                  <a:moveTo>
                    <a:pt x="22286" y="0"/>
                  </a:moveTo>
                  <a:lnTo>
                    <a:pt x="22209" y="39"/>
                  </a:lnTo>
                  <a:lnTo>
                    <a:pt x="19602" y="1468"/>
                  </a:lnTo>
                  <a:lnTo>
                    <a:pt x="19100" y="1739"/>
                  </a:lnTo>
                  <a:lnTo>
                    <a:pt x="18829" y="1874"/>
                  </a:lnTo>
                  <a:lnTo>
                    <a:pt x="18578" y="2028"/>
                  </a:lnTo>
                  <a:lnTo>
                    <a:pt x="18347" y="2202"/>
                  </a:lnTo>
                  <a:lnTo>
                    <a:pt x="18250" y="2299"/>
                  </a:lnTo>
                  <a:lnTo>
                    <a:pt x="18153" y="2395"/>
                  </a:lnTo>
                  <a:lnTo>
                    <a:pt x="18057" y="2511"/>
                  </a:lnTo>
                  <a:lnTo>
                    <a:pt x="17980" y="2627"/>
                  </a:lnTo>
                  <a:lnTo>
                    <a:pt x="17922" y="2762"/>
                  </a:lnTo>
                  <a:lnTo>
                    <a:pt x="17883" y="2897"/>
                  </a:lnTo>
                  <a:lnTo>
                    <a:pt x="17844" y="3013"/>
                  </a:lnTo>
                  <a:lnTo>
                    <a:pt x="17844" y="3148"/>
                  </a:lnTo>
                  <a:lnTo>
                    <a:pt x="17844" y="3380"/>
                  </a:lnTo>
                  <a:lnTo>
                    <a:pt x="17883" y="3631"/>
                  </a:lnTo>
                  <a:lnTo>
                    <a:pt x="17902" y="3863"/>
                  </a:lnTo>
                  <a:lnTo>
                    <a:pt x="17883" y="4017"/>
                  </a:lnTo>
                  <a:lnTo>
                    <a:pt x="17864" y="4075"/>
                  </a:lnTo>
                  <a:lnTo>
                    <a:pt x="17844" y="4095"/>
                  </a:lnTo>
                  <a:lnTo>
                    <a:pt x="17767" y="4095"/>
                  </a:lnTo>
                  <a:lnTo>
                    <a:pt x="17709" y="4056"/>
                  </a:lnTo>
                  <a:lnTo>
                    <a:pt x="17574" y="3940"/>
                  </a:lnTo>
                  <a:lnTo>
                    <a:pt x="17381" y="3708"/>
                  </a:lnTo>
                  <a:lnTo>
                    <a:pt x="17304" y="3631"/>
                  </a:lnTo>
                  <a:lnTo>
                    <a:pt x="17207" y="3554"/>
                  </a:lnTo>
                  <a:lnTo>
                    <a:pt x="17111" y="3477"/>
                  </a:lnTo>
                  <a:lnTo>
                    <a:pt x="17014" y="3438"/>
                  </a:lnTo>
                  <a:lnTo>
                    <a:pt x="16898" y="3380"/>
                  </a:lnTo>
                  <a:lnTo>
                    <a:pt x="16782" y="3361"/>
                  </a:lnTo>
                  <a:lnTo>
                    <a:pt x="16666" y="3341"/>
                  </a:lnTo>
                  <a:lnTo>
                    <a:pt x="16551" y="3322"/>
                  </a:lnTo>
                  <a:lnTo>
                    <a:pt x="16415" y="3341"/>
                  </a:lnTo>
                  <a:lnTo>
                    <a:pt x="16261" y="3361"/>
                  </a:lnTo>
                  <a:lnTo>
                    <a:pt x="16126" y="3399"/>
                  </a:lnTo>
                  <a:lnTo>
                    <a:pt x="15991" y="3438"/>
                  </a:lnTo>
                  <a:lnTo>
                    <a:pt x="15740" y="3554"/>
                  </a:lnTo>
                  <a:lnTo>
                    <a:pt x="15469" y="3670"/>
                  </a:lnTo>
                  <a:lnTo>
                    <a:pt x="13152" y="4867"/>
                  </a:lnTo>
                  <a:lnTo>
                    <a:pt x="10834" y="6045"/>
                  </a:lnTo>
                  <a:lnTo>
                    <a:pt x="6180" y="8382"/>
                  </a:lnTo>
                  <a:lnTo>
                    <a:pt x="3148" y="9869"/>
                  </a:lnTo>
                  <a:lnTo>
                    <a:pt x="117" y="11356"/>
                  </a:lnTo>
                  <a:lnTo>
                    <a:pt x="59" y="11394"/>
                  </a:lnTo>
                  <a:lnTo>
                    <a:pt x="20" y="11472"/>
                  </a:lnTo>
                  <a:lnTo>
                    <a:pt x="1" y="11549"/>
                  </a:lnTo>
                  <a:lnTo>
                    <a:pt x="20" y="11607"/>
                  </a:lnTo>
                  <a:lnTo>
                    <a:pt x="59" y="11684"/>
                  </a:lnTo>
                  <a:lnTo>
                    <a:pt x="117" y="11723"/>
                  </a:lnTo>
                  <a:lnTo>
                    <a:pt x="174" y="11742"/>
                  </a:lnTo>
                  <a:lnTo>
                    <a:pt x="252" y="11723"/>
                  </a:lnTo>
                  <a:lnTo>
                    <a:pt x="5485" y="9154"/>
                  </a:lnTo>
                  <a:lnTo>
                    <a:pt x="8073" y="7860"/>
                  </a:lnTo>
                  <a:lnTo>
                    <a:pt x="10680" y="6566"/>
                  </a:lnTo>
                  <a:lnTo>
                    <a:pt x="12920" y="5427"/>
                  </a:lnTo>
                  <a:lnTo>
                    <a:pt x="15160" y="4268"/>
                  </a:lnTo>
                  <a:lnTo>
                    <a:pt x="15701" y="3979"/>
                  </a:lnTo>
                  <a:lnTo>
                    <a:pt x="15991" y="3843"/>
                  </a:lnTo>
                  <a:lnTo>
                    <a:pt x="16145" y="3786"/>
                  </a:lnTo>
                  <a:lnTo>
                    <a:pt x="16280" y="3747"/>
                  </a:lnTo>
                  <a:lnTo>
                    <a:pt x="16415" y="3728"/>
                  </a:lnTo>
                  <a:lnTo>
                    <a:pt x="16531" y="3708"/>
                  </a:lnTo>
                  <a:lnTo>
                    <a:pt x="16666" y="3728"/>
                  </a:lnTo>
                  <a:lnTo>
                    <a:pt x="16782" y="3747"/>
                  </a:lnTo>
                  <a:lnTo>
                    <a:pt x="16918" y="3824"/>
                  </a:lnTo>
                  <a:lnTo>
                    <a:pt x="17033" y="3921"/>
                  </a:lnTo>
                  <a:lnTo>
                    <a:pt x="17226" y="4133"/>
                  </a:lnTo>
                  <a:lnTo>
                    <a:pt x="17381" y="4288"/>
                  </a:lnTo>
                  <a:lnTo>
                    <a:pt x="17478" y="4346"/>
                  </a:lnTo>
                  <a:lnTo>
                    <a:pt x="17574" y="4404"/>
                  </a:lnTo>
                  <a:lnTo>
                    <a:pt x="17671" y="4461"/>
                  </a:lnTo>
                  <a:lnTo>
                    <a:pt x="17787" y="4481"/>
                  </a:lnTo>
                  <a:lnTo>
                    <a:pt x="17883" y="4481"/>
                  </a:lnTo>
                  <a:lnTo>
                    <a:pt x="17999" y="4461"/>
                  </a:lnTo>
                  <a:lnTo>
                    <a:pt x="18076" y="4423"/>
                  </a:lnTo>
                  <a:lnTo>
                    <a:pt x="18134" y="4365"/>
                  </a:lnTo>
                  <a:lnTo>
                    <a:pt x="18192" y="4288"/>
                  </a:lnTo>
                  <a:lnTo>
                    <a:pt x="18231" y="4210"/>
                  </a:lnTo>
                  <a:lnTo>
                    <a:pt x="18269" y="4037"/>
                  </a:lnTo>
                  <a:lnTo>
                    <a:pt x="18289" y="3863"/>
                  </a:lnTo>
                  <a:lnTo>
                    <a:pt x="18269" y="3573"/>
                  </a:lnTo>
                  <a:lnTo>
                    <a:pt x="18231" y="3303"/>
                  </a:lnTo>
                  <a:lnTo>
                    <a:pt x="18231" y="3168"/>
                  </a:lnTo>
                  <a:lnTo>
                    <a:pt x="18250" y="3032"/>
                  </a:lnTo>
                  <a:lnTo>
                    <a:pt x="18289" y="2897"/>
                  </a:lnTo>
                  <a:lnTo>
                    <a:pt x="18366" y="2762"/>
                  </a:lnTo>
                  <a:lnTo>
                    <a:pt x="18462" y="2627"/>
                  </a:lnTo>
                  <a:lnTo>
                    <a:pt x="18578" y="2511"/>
                  </a:lnTo>
                  <a:lnTo>
                    <a:pt x="18713" y="2414"/>
                  </a:lnTo>
                  <a:lnTo>
                    <a:pt x="18849" y="2318"/>
                  </a:lnTo>
                  <a:lnTo>
                    <a:pt x="19158" y="2144"/>
                  </a:lnTo>
                  <a:lnTo>
                    <a:pt x="19447" y="1990"/>
                  </a:lnTo>
                  <a:lnTo>
                    <a:pt x="22421" y="348"/>
                  </a:lnTo>
                  <a:lnTo>
                    <a:pt x="22499" y="290"/>
                  </a:lnTo>
                  <a:lnTo>
                    <a:pt x="22518" y="232"/>
                  </a:lnTo>
                  <a:lnTo>
                    <a:pt x="22518" y="155"/>
                  </a:lnTo>
                  <a:lnTo>
                    <a:pt x="22479" y="97"/>
                  </a:lnTo>
                  <a:lnTo>
                    <a:pt x="22421" y="39"/>
                  </a:lnTo>
                  <a:lnTo>
                    <a:pt x="22363" y="20"/>
                  </a:lnTo>
                  <a:lnTo>
                    <a:pt x="222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0" name="Google Shape;6100;p60"/>
          <p:cNvGrpSpPr/>
          <p:nvPr/>
        </p:nvGrpSpPr>
        <p:grpSpPr>
          <a:xfrm>
            <a:off x="6740646" y="3169855"/>
            <a:ext cx="807725" cy="885000"/>
            <a:chOff x="6883843" y="3389050"/>
            <a:chExt cx="807725" cy="885000"/>
          </a:xfrm>
        </p:grpSpPr>
        <p:sp>
          <p:nvSpPr>
            <p:cNvPr id="6101" name="Google Shape;6101;p60"/>
            <p:cNvSpPr/>
            <p:nvPr/>
          </p:nvSpPr>
          <p:spPr>
            <a:xfrm>
              <a:off x="6964943" y="3394375"/>
              <a:ext cx="618000" cy="485700"/>
            </a:xfrm>
            <a:custGeom>
              <a:avLst/>
              <a:gdLst/>
              <a:ahLst/>
              <a:cxnLst/>
              <a:rect l="l" t="t" r="r" b="b"/>
              <a:pathLst>
                <a:path w="24720" h="19428" extrusionOk="0">
                  <a:moveTo>
                    <a:pt x="23175" y="0"/>
                  </a:moveTo>
                  <a:lnTo>
                    <a:pt x="22866" y="58"/>
                  </a:lnTo>
                  <a:lnTo>
                    <a:pt x="22460" y="174"/>
                  </a:lnTo>
                  <a:lnTo>
                    <a:pt x="21939" y="348"/>
                  </a:lnTo>
                  <a:lnTo>
                    <a:pt x="21997" y="2240"/>
                  </a:lnTo>
                  <a:lnTo>
                    <a:pt x="22016" y="3824"/>
                  </a:lnTo>
                  <a:lnTo>
                    <a:pt x="22016" y="6045"/>
                  </a:lnTo>
                  <a:lnTo>
                    <a:pt x="21437" y="4751"/>
                  </a:lnTo>
                  <a:lnTo>
                    <a:pt x="21166" y="4268"/>
                  </a:lnTo>
                  <a:lnTo>
                    <a:pt x="21282" y="4654"/>
                  </a:lnTo>
                  <a:lnTo>
                    <a:pt x="23271" y="12534"/>
                  </a:lnTo>
                  <a:lnTo>
                    <a:pt x="23967" y="12205"/>
                  </a:lnTo>
                  <a:lnTo>
                    <a:pt x="24662" y="11896"/>
                  </a:lnTo>
                  <a:lnTo>
                    <a:pt x="24720" y="11877"/>
                  </a:lnTo>
                  <a:lnTo>
                    <a:pt x="24546" y="8748"/>
                  </a:lnTo>
                  <a:lnTo>
                    <a:pt x="24430" y="6412"/>
                  </a:lnTo>
                  <a:lnTo>
                    <a:pt x="24391" y="5060"/>
                  </a:lnTo>
                  <a:lnTo>
                    <a:pt x="24391" y="3670"/>
                  </a:lnTo>
                  <a:lnTo>
                    <a:pt x="24430" y="2240"/>
                  </a:lnTo>
                  <a:lnTo>
                    <a:pt x="24488" y="753"/>
                  </a:lnTo>
                  <a:lnTo>
                    <a:pt x="24140" y="483"/>
                  </a:lnTo>
                  <a:lnTo>
                    <a:pt x="23831" y="251"/>
                  </a:lnTo>
                  <a:lnTo>
                    <a:pt x="23580" y="97"/>
                  </a:lnTo>
                  <a:lnTo>
                    <a:pt x="23387" y="0"/>
                  </a:lnTo>
                  <a:close/>
                  <a:moveTo>
                    <a:pt x="10796" y="1893"/>
                  </a:moveTo>
                  <a:lnTo>
                    <a:pt x="10506" y="1951"/>
                  </a:lnTo>
                  <a:lnTo>
                    <a:pt x="10197" y="2047"/>
                  </a:lnTo>
                  <a:lnTo>
                    <a:pt x="9908" y="2163"/>
                  </a:lnTo>
                  <a:lnTo>
                    <a:pt x="9618" y="2337"/>
                  </a:lnTo>
                  <a:lnTo>
                    <a:pt x="10159" y="3438"/>
                  </a:lnTo>
                  <a:lnTo>
                    <a:pt x="10642" y="4500"/>
                  </a:lnTo>
                  <a:lnTo>
                    <a:pt x="11047" y="5523"/>
                  </a:lnTo>
                  <a:lnTo>
                    <a:pt x="11414" y="6508"/>
                  </a:lnTo>
                  <a:lnTo>
                    <a:pt x="12206" y="8787"/>
                  </a:lnTo>
                  <a:lnTo>
                    <a:pt x="12708" y="10197"/>
                  </a:lnTo>
                  <a:lnTo>
                    <a:pt x="12920" y="10660"/>
                  </a:lnTo>
                  <a:lnTo>
                    <a:pt x="13133" y="11162"/>
                  </a:lnTo>
                  <a:lnTo>
                    <a:pt x="13596" y="12340"/>
                  </a:lnTo>
                  <a:lnTo>
                    <a:pt x="14040" y="13538"/>
                  </a:lnTo>
                  <a:lnTo>
                    <a:pt x="14485" y="14774"/>
                  </a:lnTo>
                  <a:lnTo>
                    <a:pt x="14929" y="16048"/>
                  </a:lnTo>
                  <a:lnTo>
                    <a:pt x="15450" y="15855"/>
                  </a:lnTo>
                  <a:lnTo>
                    <a:pt x="15218" y="12978"/>
                  </a:lnTo>
                  <a:lnTo>
                    <a:pt x="15083" y="11703"/>
                  </a:lnTo>
                  <a:lnTo>
                    <a:pt x="14967" y="10506"/>
                  </a:lnTo>
                  <a:lnTo>
                    <a:pt x="14832" y="9386"/>
                  </a:lnTo>
                  <a:lnTo>
                    <a:pt x="14697" y="8304"/>
                  </a:lnTo>
                  <a:lnTo>
                    <a:pt x="14543" y="7261"/>
                  </a:lnTo>
                  <a:lnTo>
                    <a:pt x="14349" y="6257"/>
                  </a:lnTo>
                  <a:lnTo>
                    <a:pt x="13596" y="4828"/>
                  </a:lnTo>
                  <a:lnTo>
                    <a:pt x="13017" y="3670"/>
                  </a:lnTo>
                  <a:lnTo>
                    <a:pt x="12785" y="3167"/>
                  </a:lnTo>
                  <a:lnTo>
                    <a:pt x="12534" y="2743"/>
                  </a:lnTo>
                  <a:lnTo>
                    <a:pt x="12302" y="2376"/>
                  </a:lnTo>
                  <a:lnTo>
                    <a:pt x="12051" y="2067"/>
                  </a:lnTo>
                  <a:lnTo>
                    <a:pt x="11742" y="1970"/>
                  </a:lnTo>
                  <a:lnTo>
                    <a:pt x="11414" y="1912"/>
                  </a:lnTo>
                  <a:lnTo>
                    <a:pt x="11105" y="1893"/>
                  </a:lnTo>
                  <a:close/>
                  <a:moveTo>
                    <a:pt x="2299" y="7068"/>
                  </a:moveTo>
                  <a:lnTo>
                    <a:pt x="2203" y="7088"/>
                  </a:lnTo>
                  <a:lnTo>
                    <a:pt x="1179" y="7416"/>
                  </a:lnTo>
                  <a:lnTo>
                    <a:pt x="1082" y="7455"/>
                  </a:lnTo>
                  <a:lnTo>
                    <a:pt x="967" y="7513"/>
                  </a:lnTo>
                  <a:lnTo>
                    <a:pt x="696" y="7686"/>
                  </a:lnTo>
                  <a:lnTo>
                    <a:pt x="368" y="7957"/>
                  </a:lnTo>
                  <a:lnTo>
                    <a:pt x="1" y="8324"/>
                  </a:lnTo>
                  <a:lnTo>
                    <a:pt x="522" y="9617"/>
                  </a:lnTo>
                  <a:lnTo>
                    <a:pt x="1121" y="11104"/>
                  </a:lnTo>
                  <a:lnTo>
                    <a:pt x="2222" y="13499"/>
                  </a:lnTo>
                  <a:lnTo>
                    <a:pt x="3438" y="16125"/>
                  </a:lnTo>
                  <a:lnTo>
                    <a:pt x="5003" y="19428"/>
                  </a:lnTo>
                  <a:lnTo>
                    <a:pt x="5794" y="19196"/>
                  </a:lnTo>
                  <a:lnTo>
                    <a:pt x="4636" y="13016"/>
                  </a:lnTo>
                  <a:lnTo>
                    <a:pt x="4539" y="12476"/>
                  </a:lnTo>
                  <a:lnTo>
                    <a:pt x="4443" y="11974"/>
                  </a:lnTo>
                  <a:lnTo>
                    <a:pt x="4346" y="11452"/>
                  </a:lnTo>
                  <a:lnTo>
                    <a:pt x="4288" y="10969"/>
                  </a:lnTo>
                  <a:lnTo>
                    <a:pt x="3863" y="10139"/>
                  </a:lnTo>
                  <a:lnTo>
                    <a:pt x="3226" y="8864"/>
                  </a:lnTo>
                  <a:lnTo>
                    <a:pt x="2357" y="706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60"/>
            <p:cNvSpPr/>
            <p:nvPr/>
          </p:nvSpPr>
          <p:spPr>
            <a:xfrm>
              <a:off x="6888193" y="3410775"/>
              <a:ext cx="658550" cy="472200"/>
            </a:xfrm>
            <a:custGeom>
              <a:avLst/>
              <a:gdLst/>
              <a:ahLst/>
              <a:cxnLst/>
              <a:rect l="l" t="t" r="r" b="b"/>
              <a:pathLst>
                <a:path w="26342" h="18888" extrusionOk="0">
                  <a:moveTo>
                    <a:pt x="19235" y="1"/>
                  </a:moveTo>
                  <a:lnTo>
                    <a:pt x="19080" y="20"/>
                  </a:lnTo>
                  <a:lnTo>
                    <a:pt x="18926" y="59"/>
                  </a:lnTo>
                  <a:lnTo>
                    <a:pt x="18404" y="233"/>
                  </a:lnTo>
                  <a:lnTo>
                    <a:pt x="18231" y="310"/>
                  </a:lnTo>
                  <a:lnTo>
                    <a:pt x="18115" y="368"/>
                  </a:lnTo>
                  <a:lnTo>
                    <a:pt x="18269" y="1584"/>
                  </a:lnTo>
                  <a:lnTo>
                    <a:pt x="18095" y="1546"/>
                  </a:lnTo>
                  <a:lnTo>
                    <a:pt x="17709" y="1546"/>
                  </a:lnTo>
                  <a:lnTo>
                    <a:pt x="17497" y="1584"/>
                  </a:lnTo>
                  <a:lnTo>
                    <a:pt x="17265" y="1642"/>
                  </a:lnTo>
                  <a:lnTo>
                    <a:pt x="17033" y="1720"/>
                  </a:lnTo>
                  <a:lnTo>
                    <a:pt x="16782" y="1816"/>
                  </a:lnTo>
                  <a:lnTo>
                    <a:pt x="16531" y="1932"/>
                  </a:lnTo>
                  <a:lnTo>
                    <a:pt x="16782" y="2801"/>
                  </a:lnTo>
                  <a:lnTo>
                    <a:pt x="17014" y="3709"/>
                  </a:lnTo>
                  <a:lnTo>
                    <a:pt x="17226" y="4655"/>
                  </a:lnTo>
                  <a:lnTo>
                    <a:pt x="17419" y="5601"/>
                  </a:lnTo>
                  <a:lnTo>
                    <a:pt x="17613" y="6605"/>
                  </a:lnTo>
                  <a:lnTo>
                    <a:pt x="17767" y="7648"/>
                  </a:lnTo>
                  <a:lnTo>
                    <a:pt x="17902" y="8730"/>
                  </a:lnTo>
                  <a:lnTo>
                    <a:pt x="18037" y="9850"/>
                  </a:lnTo>
                  <a:lnTo>
                    <a:pt x="18153" y="11047"/>
                  </a:lnTo>
                  <a:lnTo>
                    <a:pt x="18288" y="12322"/>
                  </a:lnTo>
                  <a:lnTo>
                    <a:pt x="18520" y="15199"/>
                  </a:lnTo>
                  <a:lnTo>
                    <a:pt x="19833" y="14697"/>
                  </a:lnTo>
                  <a:lnTo>
                    <a:pt x="20992" y="14234"/>
                  </a:lnTo>
                  <a:lnTo>
                    <a:pt x="21224" y="14137"/>
                  </a:lnTo>
                  <a:lnTo>
                    <a:pt x="21456" y="14060"/>
                  </a:lnTo>
                  <a:lnTo>
                    <a:pt x="22170" y="13789"/>
                  </a:lnTo>
                  <a:lnTo>
                    <a:pt x="22769" y="13519"/>
                  </a:lnTo>
                  <a:lnTo>
                    <a:pt x="23290" y="13268"/>
                  </a:lnTo>
                  <a:lnTo>
                    <a:pt x="23850" y="13017"/>
                  </a:lnTo>
                  <a:lnTo>
                    <a:pt x="25047" y="12457"/>
                  </a:lnTo>
                  <a:lnTo>
                    <a:pt x="26341" y="11878"/>
                  </a:lnTo>
                  <a:lnTo>
                    <a:pt x="24352" y="3998"/>
                  </a:lnTo>
                  <a:lnTo>
                    <a:pt x="24236" y="3612"/>
                  </a:lnTo>
                  <a:lnTo>
                    <a:pt x="23966" y="2685"/>
                  </a:lnTo>
                  <a:lnTo>
                    <a:pt x="23657" y="1758"/>
                  </a:lnTo>
                  <a:lnTo>
                    <a:pt x="23348" y="754"/>
                  </a:lnTo>
                  <a:lnTo>
                    <a:pt x="23136" y="696"/>
                  </a:lnTo>
                  <a:lnTo>
                    <a:pt x="22943" y="658"/>
                  </a:lnTo>
                  <a:lnTo>
                    <a:pt x="22769" y="638"/>
                  </a:lnTo>
                  <a:lnTo>
                    <a:pt x="22595" y="619"/>
                  </a:lnTo>
                  <a:lnTo>
                    <a:pt x="22440" y="619"/>
                  </a:lnTo>
                  <a:lnTo>
                    <a:pt x="22286" y="638"/>
                  </a:lnTo>
                  <a:lnTo>
                    <a:pt x="22131" y="658"/>
                  </a:lnTo>
                  <a:lnTo>
                    <a:pt x="21996" y="715"/>
                  </a:lnTo>
                  <a:lnTo>
                    <a:pt x="21784" y="889"/>
                  </a:lnTo>
                  <a:lnTo>
                    <a:pt x="21494" y="1140"/>
                  </a:lnTo>
                  <a:lnTo>
                    <a:pt x="22498" y="6045"/>
                  </a:lnTo>
                  <a:lnTo>
                    <a:pt x="21765" y="4153"/>
                  </a:lnTo>
                  <a:lnTo>
                    <a:pt x="21166" y="2569"/>
                  </a:lnTo>
                  <a:lnTo>
                    <a:pt x="20683" y="1275"/>
                  </a:lnTo>
                  <a:lnTo>
                    <a:pt x="20335" y="271"/>
                  </a:lnTo>
                  <a:lnTo>
                    <a:pt x="20142" y="175"/>
                  </a:lnTo>
                  <a:lnTo>
                    <a:pt x="19949" y="117"/>
                  </a:lnTo>
                  <a:lnTo>
                    <a:pt x="19756" y="59"/>
                  </a:lnTo>
                  <a:lnTo>
                    <a:pt x="19582" y="20"/>
                  </a:lnTo>
                  <a:lnTo>
                    <a:pt x="19409" y="1"/>
                  </a:lnTo>
                  <a:close/>
                  <a:moveTo>
                    <a:pt x="10081" y="2087"/>
                  </a:moveTo>
                  <a:lnTo>
                    <a:pt x="9830" y="2106"/>
                  </a:lnTo>
                  <a:lnTo>
                    <a:pt x="9560" y="2145"/>
                  </a:lnTo>
                  <a:lnTo>
                    <a:pt x="9289" y="2241"/>
                  </a:lnTo>
                  <a:lnTo>
                    <a:pt x="9000" y="2357"/>
                  </a:lnTo>
                  <a:lnTo>
                    <a:pt x="8710" y="2531"/>
                  </a:lnTo>
                  <a:lnTo>
                    <a:pt x="8401" y="2743"/>
                  </a:lnTo>
                  <a:lnTo>
                    <a:pt x="8073" y="2975"/>
                  </a:lnTo>
                  <a:lnTo>
                    <a:pt x="7764" y="3265"/>
                  </a:lnTo>
                  <a:lnTo>
                    <a:pt x="8845" y="6412"/>
                  </a:lnTo>
                  <a:lnTo>
                    <a:pt x="8478" y="6335"/>
                  </a:lnTo>
                  <a:lnTo>
                    <a:pt x="8034" y="6277"/>
                  </a:lnTo>
                  <a:lnTo>
                    <a:pt x="7532" y="6239"/>
                  </a:lnTo>
                  <a:lnTo>
                    <a:pt x="6972" y="6219"/>
                  </a:lnTo>
                  <a:lnTo>
                    <a:pt x="6972" y="6605"/>
                  </a:lnTo>
                  <a:lnTo>
                    <a:pt x="6991" y="7030"/>
                  </a:lnTo>
                  <a:lnTo>
                    <a:pt x="7049" y="7977"/>
                  </a:lnTo>
                  <a:lnTo>
                    <a:pt x="7184" y="9077"/>
                  </a:lnTo>
                  <a:lnTo>
                    <a:pt x="7358" y="10313"/>
                  </a:lnTo>
                  <a:lnTo>
                    <a:pt x="7416" y="10796"/>
                  </a:lnTo>
                  <a:lnTo>
                    <a:pt x="7513" y="11318"/>
                  </a:lnTo>
                  <a:lnTo>
                    <a:pt x="7609" y="11820"/>
                  </a:lnTo>
                  <a:lnTo>
                    <a:pt x="7706" y="12360"/>
                  </a:lnTo>
                  <a:lnTo>
                    <a:pt x="8864" y="18540"/>
                  </a:lnTo>
                  <a:lnTo>
                    <a:pt x="10197" y="18115"/>
                  </a:lnTo>
                  <a:lnTo>
                    <a:pt x="11916" y="17536"/>
                  </a:lnTo>
                  <a:lnTo>
                    <a:pt x="14445" y="16667"/>
                  </a:lnTo>
                  <a:lnTo>
                    <a:pt x="14600" y="16590"/>
                  </a:lnTo>
                  <a:lnTo>
                    <a:pt x="14754" y="16551"/>
                  </a:lnTo>
                  <a:lnTo>
                    <a:pt x="14928" y="16493"/>
                  </a:lnTo>
                  <a:lnTo>
                    <a:pt x="15102" y="16435"/>
                  </a:lnTo>
                  <a:lnTo>
                    <a:pt x="16628" y="15875"/>
                  </a:lnTo>
                  <a:lnTo>
                    <a:pt x="17999" y="15392"/>
                  </a:lnTo>
                  <a:lnTo>
                    <a:pt x="17555" y="14118"/>
                  </a:lnTo>
                  <a:lnTo>
                    <a:pt x="17110" y="12882"/>
                  </a:lnTo>
                  <a:lnTo>
                    <a:pt x="16666" y="11684"/>
                  </a:lnTo>
                  <a:lnTo>
                    <a:pt x="16203" y="10506"/>
                  </a:lnTo>
                  <a:lnTo>
                    <a:pt x="15990" y="10004"/>
                  </a:lnTo>
                  <a:lnTo>
                    <a:pt x="15778" y="9541"/>
                  </a:lnTo>
                  <a:lnTo>
                    <a:pt x="15257" y="8344"/>
                  </a:lnTo>
                  <a:lnTo>
                    <a:pt x="14754" y="7204"/>
                  </a:lnTo>
                  <a:lnTo>
                    <a:pt x="13016" y="3767"/>
                  </a:lnTo>
                  <a:lnTo>
                    <a:pt x="12804" y="3670"/>
                  </a:lnTo>
                  <a:lnTo>
                    <a:pt x="12592" y="3612"/>
                  </a:lnTo>
                  <a:lnTo>
                    <a:pt x="12360" y="3612"/>
                  </a:lnTo>
                  <a:lnTo>
                    <a:pt x="12128" y="3631"/>
                  </a:lnTo>
                  <a:lnTo>
                    <a:pt x="11877" y="3709"/>
                  </a:lnTo>
                  <a:lnTo>
                    <a:pt x="11645" y="3825"/>
                  </a:lnTo>
                  <a:lnTo>
                    <a:pt x="11394" y="3998"/>
                  </a:lnTo>
                  <a:lnTo>
                    <a:pt x="11124" y="4192"/>
                  </a:lnTo>
                  <a:lnTo>
                    <a:pt x="10854" y="3554"/>
                  </a:lnTo>
                  <a:lnTo>
                    <a:pt x="10602" y="2994"/>
                  </a:lnTo>
                  <a:lnTo>
                    <a:pt x="10332" y="2511"/>
                  </a:lnTo>
                  <a:lnTo>
                    <a:pt x="10081" y="2087"/>
                  </a:lnTo>
                  <a:close/>
                  <a:moveTo>
                    <a:pt x="1101" y="9464"/>
                  </a:moveTo>
                  <a:lnTo>
                    <a:pt x="985" y="9502"/>
                  </a:lnTo>
                  <a:lnTo>
                    <a:pt x="889" y="9541"/>
                  </a:lnTo>
                  <a:lnTo>
                    <a:pt x="812" y="9599"/>
                  </a:lnTo>
                  <a:lnTo>
                    <a:pt x="715" y="9657"/>
                  </a:lnTo>
                  <a:lnTo>
                    <a:pt x="561" y="9831"/>
                  </a:lnTo>
                  <a:lnTo>
                    <a:pt x="406" y="10062"/>
                  </a:lnTo>
                  <a:lnTo>
                    <a:pt x="290" y="10333"/>
                  </a:lnTo>
                  <a:lnTo>
                    <a:pt x="174" y="10642"/>
                  </a:lnTo>
                  <a:lnTo>
                    <a:pt x="78" y="11009"/>
                  </a:lnTo>
                  <a:lnTo>
                    <a:pt x="0" y="11414"/>
                  </a:lnTo>
                  <a:lnTo>
                    <a:pt x="2299" y="13422"/>
                  </a:lnTo>
                  <a:lnTo>
                    <a:pt x="3728" y="14639"/>
                  </a:lnTo>
                  <a:lnTo>
                    <a:pt x="3979" y="14890"/>
                  </a:lnTo>
                  <a:lnTo>
                    <a:pt x="4326" y="15199"/>
                  </a:lnTo>
                  <a:lnTo>
                    <a:pt x="5195" y="16107"/>
                  </a:lnTo>
                  <a:lnTo>
                    <a:pt x="6373" y="17323"/>
                  </a:lnTo>
                  <a:lnTo>
                    <a:pt x="7822" y="18888"/>
                  </a:lnTo>
                  <a:lnTo>
                    <a:pt x="8073" y="18772"/>
                  </a:lnTo>
                  <a:lnTo>
                    <a:pt x="6508" y="15469"/>
                  </a:lnTo>
                  <a:lnTo>
                    <a:pt x="5292" y="12843"/>
                  </a:lnTo>
                  <a:lnTo>
                    <a:pt x="3998" y="11742"/>
                  </a:lnTo>
                  <a:lnTo>
                    <a:pt x="2878" y="10815"/>
                  </a:lnTo>
                  <a:lnTo>
                    <a:pt x="1912" y="10043"/>
                  </a:lnTo>
                  <a:lnTo>
                    <a:pt x="1101" y="94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60"/>
            <p:cNvSpPr/>
            <p:nvPr/>
          </p:nvSpPr>
          <p:spPr>
            <a:xfrm>
              <a:off x="7076968" y="3686950"/>
              <a:ext cx="608825" cy="583225"/>
            </a:xfrm>
            <a:custGeom>
              <a:avLst/>
              <a:gdLst/>
              <a:ahLst/>
              <a:cxnLst/>
              <a:rect l="l" t="t" r="r" b="b"/>
              <a:pathLst>
                <a:path w="24353" h="23329" extrusionOk="0">
                  <a:moveTo>
                    <a:pt x="20644" y="0"/>
                  </a:moveTo>
                  <a:lnTo>
                    <a:pt x="20470" y="97"/>
                  </a:lnTo>
                  <a:lnTo>
                    <a:pt x="20239" y="174"/>
                  </a:lnTo>
                  <a:lnTo>
                    <a:pt x="20181" y="193"/>
                  </a:lnTo>
                  <a:lnTo>
                    <a:pt x="19486" y="502"/>
                  </a:lnTo>
                  <a:lnTo>
                    <a:pt x="18790" y="831"/>
                  </a:lnTo>
                  <a:lnTo>
                    <a:pt x="17496" y="1410"/>
                  </a:lnTo>
                  <a:lnTo>
                    <a:pt x="16299" y="1970"/>
                  </a:lnTo>
                  <a:lnTo>
                    <a:pt x="15739" y="2221"/>
                  </a:lnTo>
                  <a:lnTo>
                    <a:pt x="15218" y="2472"/>
                  </a:lnTo>
                  <a:lnTo>
                    <a:pt x="14619" y="2742"/>
                  </a:lnTo>
                  <a:lnTo>
                    <a:pt x="13905" y="3013"/>
                  </a:lnTo>
                  <a:lnTo>
                    <a:pt x="13673" y="3090"/>
                  </a:lnTo>
                  <a:lnTo>
                    <a:pt x="13441" y="3187"/>
                  </a:lnTo>
                  <a:lnTo>
                    <a:pt x="12282" y="3650"/>
                  </a:lnTo>
                  <a:lnTo>
                    <a:pt x="10969" y="4152"/>
                  </a:lnTo>
                  <a:lnTo>
                    <a:pt x="10448" y="4345"/>
                  </a:lnTo>
                  <a:lnTo>
                    <a:pt x="9077" y="4828"/>
                  </a:lnTo>
                  <a:lnTo>
                    <a:pt x="7551" y="5388"/>
                  </a:lnTo>
                  <a:lnTo>
                    <a:pt x="7377" y="5446"/>
                  </a:lnTo>
                  <a:lnTo>
                    <a:pt x="7203" y="5504"/>
                  </a:lnTo>
                  <a:lnTo>
                    <a:pt x="7049" y="5543"/>
                  </a:lnTo>
                  <a:lnTo>
                    <a:pt x="6894" y="5620"/>
                  </a:lnTo>
                  <a:lnTo>
                    <a:pt x="4365" y="6489"/>
                  </a:lnTo>
                  <a:lnTo>
                    <a:pt x="2646" y="7068"/>
                  </a:lnTo>
                  <a:lnTo>
                    <a:pt x="1313" y="7493"/>
                  </a:lnTo>
                  <a:lnTo>
                    <a:pt x="522" y="7725"/>
                  </a:lnTo>
                  <a:lnTo>
                    <a:pt x="271" y="7841"/>
                  </a:lnTo>
                  <a:lnTo>
                    <a:pt x="0" y="7899"/>
                  </a:lnTo>
                  <a:lnTo>
                    <a:pt x="869" y="9733"/>
                  </a:lnTo>
                  <a:lnTo>
                    <a:pt x="1700" y="11471"/>
                  </a:lnTo>
                  <a:lnTo>
                    <a:pt x="2491" y="13093"/>
                  </a:lnTo>
                  <a:lnTo>
                    <a:pt x="3245" y="14580"/>
                  </a:lnTo>
                  <a:lnTo>
                    <a:pt x="3959" y="15952"/>
                  </a:lnTo>
                  <a:lnTo>
                    <a:pt x="4635" y="17226"/>
                  </a:lnTo>
                  <a:lnTo>
                    <a:pt x="5272" y="18365"/>
                  </a:lnTo>
                  <a:lnTo>
                    <a:pt x="5871" y="19389"/>
                  </a:lnTo>
                  <a:lnTo>
                    <a:pt x="6431" y="20297"/>
                  </a:lnTo>
                  <a:lnTo>
                    <a:pt x="6952" y="21088"/>
                  </a:lnTo>
                  <a:lnTo>
                    <a:pt x="7435" y="21745"/>
                  </a:lnTo>
                  <a:lnTo>
                    <a:pt x="7899" y="22305"/>
                  </a:lnTo>
                  <a:lnTo>
                    <a:pt x="8111" y="22537"/>
                  </a:lnTo>
                  <a:lnTo>
                    <a:pt x="8304" y="22730"/>
                  </a:lnTo>
                  <a:lnTo>
                    <a:pt x="8497" y="22904"/>
                  </a:lnTo>
                  <a:lnTo>
                    <a:pt x="8671" y="23058"/>
                  </a:lnTo>
                  <a:lnTo>
                    <a:pt x="8845" y="23174"/>
                  </a:lnTo>
                  <a:lnTo>
                    <a:pt x="9019" y="23251"/>
                  </a:lnTo>
                  <a:lnTo>
                    <a:pt x="9154" y="23309"/>
                  </a:lnTo>
                  <a:lnTo>
                    <a:pt x="9308" y="23329"/>
                  </a:lnTo>
                  <a:lnTo>
                    <a:pt x="10544" y="22981"/>
                  </a:lnTo>
                  <a:lnTo>
                    <a:pt x="11896" y="22595"/>
                  </a:lnTo>
                  <a:lnTo>
                    <a:pt x="13171" y="22170"/>
                  </a:lnTo>
                  <a:lnTo>
                    <a:pt x="14503" y="21726"/>
                  </a:lnTo>
                  <a:lnTo>
                    <a:pt x="15913" y="21224"/>
                  </a:lnTo>
                  <a:lnTo>
                    <a:pt x="17381" y="20683"/>
                  </a:lnTo>
                  <a:lnTo>
                    <a:pt x="18906" y="20084"/>
                  </a:lnTo>
                  <a:lnTo>
                    <a:pt x="20490" y="19447"/>
                  </a:lnTo>
                  <a:lnTo>
                    <a:pt x="22151" y="18752"/>
                  </a:lnTo>
                  <a:lnTo>
                    <a:pt x="23869" y="18018"/>
                  </a:lnTo>
                  <a:lnTo>
                    <a:pt x="24004" y="17728"/>
                  </a:lnTo>
                  <a:lnTo>
                    <a:pt x="24120" y="17419"/>
                  </a:lnTo>
                  <a:lnTo>
                    <a:pt x="24198" y="17072"/>
                  </a:lnTo>
                  <a:lnTo>
                    <a:pt x="24275" y="16685"/>
                  </a:lnTo>
                  <a:lnTo>
                    <a:pt x="24313" y="16260"/>
                  </a:lnTo>
                  <a:lnTo>
                    <a:pt x="24352" y="15797"/>
                  </a:lnTo>
                  <a:lnTo>
                    <a:pt x="24352" y="15314"/>
                  </a:lnTo>
                  <a:lnTo>
                    <a:pt x="24333" y="14793"/>
                  </a:lnTo>
                  <a:lnTo>
                    <a:pt x="24294" y="14252"/>
                  </a:lnTo>
                  <a:lnTo>
                    <a:pt x="24217" y="13653"/>
                  </a:lnTo>
                  <a:lnTo>
                    <a:pt x="24140" y="13035"/>
                  </a:lnTo>
                  <a:lnTo>
                    <a:pt x="24024" y="12379"/>
                  </a:lnTo>
                  <a:lnTo>
                    <a:pt x="23889" y="11684"/>
                  </a:lnTo>
                  <a:lnTo>
                    <a:pt x="23753" y="10969"/>
                  </a:lnTo>
                  <a:lnTo>
                    <a:pt x="23560" y="10216"/>
                  </a:lnTo>
                  <a:lnTo>
                    <a:pt x="23367" y="9424"/>
                  </a:lnTo>
                  <a:lnTo>
                    <a:pt x="22595" y="6566"/>
                  </a:lnTo>
                  <a:lnTo>
                    <a:pt x="21900" y="4056"/>
                  </a:lnTo>
                  <a:lnTo>
                    <a:pt x="21243" y="1854"/>
                  </a:lnTo>
                  <a:lnTo>
                    <a:pt x="20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60"/>
            <p:cNvSpPr/>
            <p:nvPr/>
          </p:nvSpPr>
          <p:spPr>
            <a:xfrm>
              <a:off x="7494093" y="3501075"/>
              <a:ext cx="87400" cy="206650"/>
            </a:xfrm>
            <a:custGeom>
              <a:avLst/>
              <a:gdLst/>
              <a:ahLst/>
              <a:cxnLst/>
              <a:rect l="l" t="t" r="r" b="b"/>
              <a:pathLst>
                <a:path w="3496" h="8266" fill="none" extrusionOk="0">
                  <a:moveTo>
                    <a:pt x="116" y="386"/>
                  </a:moveTo>
                  <a:lnTo>
                    <a:pt x="116" y="386"/>
                  </a:lnTo>
                  <a:lnTo>
                    <a:pt x="0" y="0"/>
                  </a:lnTo>
                  <a:lnTo>
                    <a:pt x="0" y="0"/>
                  </a:lnTo>
                  <a:lnTo>
                    <a:pt x="271" y="483"/>
                  </a:lnTo>
                  <a:lnTo>
                    <a:pt x="850" y="1777"/>
                  </a:lnTo>
                  <a:lnTo>
                    <a:pt x="1449" y="3129"/>
                  </a:lnTo>
                  <a:lnTo>
                    <a:pt x="1449" y="3129"/>
                  </a:lnTo>
                  <a:lnTo>
                    <a:pt x="1700" y="3631"/>
                  </a:lnTo>
                  <a:lnTo>
                    <a:pt x="2125" y="4558"/>
                  </a:lnTo>
                  <a:lnTo>
                    <a:pt x="3496" y="7628"/>
                  </a:lnTo>
                  <a:lnTo>
                    <a:pt x="3496" y="7628"/>
                  </a:lnTo>
                  <a:lnTo>
                    <a:pt x="2801" y="7937"/>
                  </a:lnTo>
                  <a:lnTo>
                    <a:pt x="2105" y="8266"/>
                  </a:lnTo>
                  <a:lnTo>
                    <a:pt x="116" y="38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60"/>
            <p:cNvSpPr/>
            <p:nvPr/>
          </p:nvSpPr>
          <p:spPr>
            <a:xfrm>
              <a:off x="7513393" y="3394375"/>
              <a:ext cx="69550" cy="297425"/>
            </a:xfrm>
            <a:custGeom>
              <a:avLst/>
              <a:gdLst/>
              <a:ahLst/>
              <a:cxnLst/>
              <a:rect l="l" t="t" r="r" b="b"/>
              <a:pathLst>
                <a:path w="2782" h="11897" fill="none" extrusionOk="0">
                  <a:moveTo>
                    <a:pt x="1449" y="0"/>
                  </a:moveTo>
                  <a:lnTo>
                    <a:pt x="1449" y="0"/>
                  </a:lnTo>
                  <a:lnTo>
                    <a:pt x="1642" y="97"/>
                  </a:lnTo>
                  <a:lnTo>
                    <a:pt x="1893" y="251"/>
                  </a:lnTo>
                  <a:lnTo>
                    <a:pt x="2202" y="483"/>
                  </a:lnTo>
                  <a:lnTo>
                    <a:pt x="2550" y="753"/>
                  </a:lnTo>
                  <a:lnTo>
                    <a:pt x="2550" y="753"/>
                  </a:lnTo>
                  <a:lnTo>
                    <a:pt x="2492" y="2240"/>
                  </a:lnTo>
                  <a:lnTo>
                    <a:pt x="2453" y="3670"/>
                  </a:lnTo>
                  <a:lnTo>
                    <a:pt x="2453" y="5060"/>
                  </a:lnTo>
                  <a:lnTo>
                    <a:pt x="2492" y="6412"/>
                  </a:lnTo>
                  <a:lnTo>
                    <a:pt x="2492" y="6412"/>
                  </a:lnTo>
                  <a:lnTo>
                    <a:pt x="2608" y="8748"/>
                  </a:lnTo>
                  <a:lnTo>
                    <a:pt x="2782" y="11877"/>
                  </a:lnTo>
                  <a:lnTo>
                    <a:pt x="2782" y="11877"/>
                  </a:lnTo>
                  <a:lnTo>
                    <a:pt x="2724" y="11896"/>
                  </a:lnTo>
                  <a:lnTo>
                    <a:pt x="2724" y="11896"/>
                  </a:lnTo>
                  <a:lnTo>
                    <a:pt x="1353" y="8826"/>
                  </a:lnTo>
                  <a:lnTo>
                    <a:pt x="928" y="7899"/>
                  </a:lnTo>
                  <a:lnTo>
                    <a:pt x="677" y="7397"/>
                  </a:lnTo>
                  <a:lnTo>
                    <a:pt x="78" y="6045"/>
                  </a:lnTo>
                  <a:lnTo>
                    <a:pt x="78" y="6045"/>
                  </a:lnTo>
                  <a:lnTo>
                    <a:pt x="78" y="3824"/>
                  </a:lnTo>
                  <a:lnTo>
                    <a:pt x="59" y="2240"/>
                  </a:lnTo>
                  <a:lnTo>
                    <a:pt x="59" y="2240"/>
                  </a:lnTo>
                  <a:lnTo>
                    <a:pt x="1" y="348"/>
                  </a:lnTo>
                  <a:lnTo>
                    <a:pt x="1" y="348"/>
                  </a:lnTo>
                  <a:lnTo>
                    <a:pt x="522" y="174"/>
                  </a:lnTo>
                  <a:lnTo>
                    <a:pt x="928" y="58"/>
                  </a:lnTo>
                  <a:lnTo>
                    <a:pt x="1237" y="0"/>
                  </a:lnTo>
                  <a:lnTo>
                    <a:pt x="1353" y="0"/>
                  </a:lnTo>
                  <a:lnTo>
                    <a:pt x="144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60"/>
            <p:cNvSpPr/>
            <p:nvPr/>
          </p:nvSpPr>
          <p:spPr>
            <a:xfrm>
              <a:off x="7205393" y="3441675"/>
              <a:ext cx="145825" cy="353925"/>
            </a:xfrm>
            <a:custGeom>
              <a:avLst/>
              <a:gdLst/>
              <a:ahLst/>
              <a:cxnLst/>
              <a:rect l="l" t="t" r="r" b="b"/>
              <a:pathLst>
                <a:path w="5833" h="14157" fill="none" extrusionOk="0">
                  <a:moveTo>
                    <a:pt x="2433" y="175"/>
                  </a:moveTo>
                  <a:lnTo>
                    <a:pt x="2433" y="175"/>
                  </a:lnTo>
                  <a:lnTo>
                    <a:pt x="2684" y="484"/>
                  </a:lnTo>
                  <a:lnTo>
                    <a:pt x="2916" y="851"/>
                  </a:lnTo>
                  <a:lnTo>
                    <a:pt x="3167" y="1275"/>
                  </a:lnTo>
                  <a:lnTo>
                    <a:pt x="3399" y="1778"/>
                  </a:lnTo>
                  <a:lnTo>
                    <a:pt x="3399" y="1778"/>
                  </a:lnTo>
                  <a:lnTo>
                    <a:pt x="3978" y="2936"/>
                  </a:lnTo>
                  <a:lnTo>
                    <a:pt x="4731" y="4365"/>
                  </a:lnTo>
                  <a:lnTo>
                    <a:pt x="4731" y="4365"/>
                  </a:lnTo>
                  <a:lnTo>
                    <a:pt x="4925" y="5369"/>
                  </a:lnTo>
                  <a:lnTo>
                    <a:pt x="5079" y="6412"/>
                  </a:lnTo>
                  <a:lnTo>
                    <a:pt x="5214" y="7494"/>
                  </a:lnTo>
                  <a:lnTo>
                    <a:pt x="5349" y="8614"/>
                  </a:lnTo>
                  <a:lnTo>
                    <a:pt x="5349" y="8614"/>
                  </a:lnTo>
                  <a:lnTo>
                    <a:pt x="5465" y="9811"/>
                  </a:lnTo>
                  <a:lnTo>
                    <a:pt x="5600" y="11086"/>
                  </a:lnTo>
                  <a:lnTo>
                    <a:pt x="5832" y="13963"/>
                  </a:lnTo>
                  <a:lnTo>
                    <a:pt x="5832" y="13963"/>
                  </a:lnTo>
                  <a:lnTo>
                    <a:pt x="5311" y="14156"/>
                  </a:lnTo>
                  <a:lnTo>
                    <a:pt x="5311" y="14156"/>
                  </a:lnTo>
                  <a:lnTo>
                    <a:pt x="4867" y="12882"/>
                  </a:lnTo>
                  <a:lnTo>
                    <a:pt x="4422" y="11646"/>
                  </a:lnTo>
                  <a:lnTo>
                    <a:pt x="3978" y="10448"/>
                  </a:lnTo>
                  <a:lnTo>
                    <a:pt x="3515" y="9270"/>
                  </a:lnTo>
                  <a:lnTo>
                    <a:pt x="3515" y="9270"/>
                  </a:lnTo>
                  <a:lnTo>
                    <a:pt x="3302" y="8768"/>
                  </a:lnTo>
                  <a:lnTo>
                    <a:pt x="3090" y="8305"/>
                  </a:lnTo>
                  <a:lnTo>
                    <a:pt x="3090" y="8305"/>
                  </a:lnTo>
                  <a:lnTo>
                    <a:pt x="2588" y="6895"/>
                  </a:lnTo>
                  <a:lnTo>
                    <a:pt x="1796" y="4616"/>
                  </a:lnTo>
                  <a:lnTo>
                    <a:pt x="1796" y="4616"/>
                  </a:lnTo>
                  <a:lnTo>
                    <a:pt x="1429" y="3631"/>
                  </a:lnTo>
                  <a:lnTo>
                    <a:pt x="1024" y="2608"/>
                  </a:lnTo>
                  <a:lnTo>
                    <a:pt x="541" y="1546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290" y="271"/>
                  </a:lnTo>
                  <a:lnTo>
                    <a:pt x="579" y="155"/>
                  </a:lnTo>
                  <a:lnTo>
                    <a:pt x="888" y="59"/>
                  </a:lnTo>
                  <a:lnTo>
                    <a:pt x="1178" y="1"/>
                  </a:lnTo>
                  <a:lnTo>
                    <a:pt x="1487" y="1"/>
                  </a:lnTo>
                  <a:lnTo>
                    <a:pt x="1796" y="20"/>
                  </a:lnTo>
                  <a:lnTo>
                    <a:pt x="2124" y="78"/>
                  </a:lnTo>
                  <a:lnTo>
                    <a:pt x="2433" y="17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60"/>
            <p:cNvSpPr/>
            <p:nvPr/>
          </p:nvSpPr>
          <p:spPr>
            <a:xfrm>
              <a:off x="6964943" y="3571075"/>
              <a:ext cx="144875" cy="309000"/>
            </a:xfrm>
            <a:custGeom>
              <a:avLst/>
              <a:gdLst/>
              <a:ahLst/>
              <a:cxnLst/>
              <a:rect l="l" t="t" r="r" b="b"/>
              <a:pathLst>
                <a:path w="5795" h="12360" fill="none" extrusionOk="0">
                  <a:moveTo>
                    <a:pt x="1179" y="348"/>
                  </a:moveTo>
                  <a:lnTo>
                    <a:pt x="1179" y="348"/>
                  </a:lnTo>
                  <a:lnTo>
                    <a:pt x="2203" y="20"/>
                  </a:lnTo>
                  <a:lnTo>
                    <a:pt x="2203" y="20"/>
                  </a:lnTo>
                  <a:lnTo>
                    <a:pt x="2299" y="0"/>
                  </a:lnTo>
                  <a:lnTo>
                    <a:pt x="2357" y="0"/>
                  </a:lnTo>
                  <a:lnTo>
                    <a:pt x="2357" y="0"/>
                  </a:lnTo>
                  <a:lnTo>
                    <a:pt x="3226" y="1796"/>
                  </a:lnTo>
                  <a:lnTo>
                    <a:pt x="3226" y="1796"/>
                  </a:lnTo>
                  <a:lnTo>
                    <a:pt x="3863" y="3071"/>
                  </a:lnTo>
                  <a:lnTo>
                    <a:pt x="4288" y="3901"/>
                  </a:lnTo>
                  <a:lnTo>
                    <a:pt x="4288" y="3901"/>
                  </a:lnTo>
                  <a:lnTo>
                    <a:pt x="4346" y="4384"/>
                  </a:lnTo>
                  <a:lnTo>
                    <a:pt x="4443" y="4906"/>
                  </a:lnTo>
                  <a:lnTo>
                    <a:pt x="4539" y="5408"/>
                  </a:lnTo>
                  <a:lnTo>
                    <a:pt x="4636" y="5948"/>
                  </a:lnTo>
                  <a:lnTo>
                    <a:pt x="4636" y="5948"/>
                  </a:lnTo>
                  <a:lnTo>
                    <a:pt x="5794" y="12128"/>
                  </a:lnTo>
                  <a:lnTo>
                    <a:pt x="5794" y="12128"/>
                  </a:lnTo>
                  <a:lnTo>
                    <a:pt x="5003" y="12360"/>
                  </a:lnTo>
                  <a:lnTo>
                    <a:pt x="5003" y="12360"/>
                  </a:lnTo>
                  <a:lnTo>
                    <a:pt x="3438" y="9057"/>
                  </a:lnTo>
                  <a:lnTo>
                    <a:pt x="2222" y="6431"/>
                  </a:lnTo>
                  <a:lnTo>
                    <a:pt x="2222" y="6431"/>
                  </a:lnTo>
                  <a:lnTo>
                    <a:pt x="1121" y="4036"/>
                  </a:lnTo>
                  <a:lnTo>
                    <a:pt x="1121" y="4036"/>
                  </a:lnTo>
                  <a:lnTo>
                    <a:pt x="522" y="2549"/>
                  </a:lnTo>
                  <a:lnTo>
                    <a:pt x="1" y="1256"/>
                  </a:lnTo>
                  <a:lnTo>
                    <a:pt x="1" y="1256"/>
                  </a:lnTo>
                  <a:lnTo>
                    <a:pt x="368" y="889"/>
                  </a:lnTo>
                  <a:lnTo>
                    <a:pt x="696" y="618"/>
                  </a:lnTo>
                  <a:lnTo>
                    <a:pt x="967" y="445"/>
                  </a:lnTo>
                  <a:lnTo>
                    <a:pt x="1082" y="387"/>
                  </a:lnTo>
                  <a:lnTo>
                    <a:pt x="1179" y="348"/>
                  </a:lnTo>
                  <a:lnTo>
                    <a:pt x="1179" y="348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60"/>
            <p:cNvSpPr/>
            <p:nvPr/>
          </p:nvSpPr>
          <p:spPr>
            <a:xfrm>
              <a:off x="7425543" y="3426225"/>
              <a:ext cx="121200" cy="309975"/>
            </a:xfrm>
            <a:custGeom>
              <a:avLst/>
              <a:gdLst/>
              <a:ahLst/>
              <a:cxnLst/>
              <a:rect l="l" t="t" r="r" b="b"/>
              <a:pathLst>
                <a:path w="4848" h="12399" fill="none" extrusionOk="0">
                  <a:moveTo>
                    <a:pt x="0" y="522"/>
                  </a:moveTo>
                  <a:lnTo>
                    <a:pt x="0" y="522"/>
                  </a:lnTo>
                  <a:lnTo>
                    <a:pt x="290" y="271"/>
                  </a:lnTo>
                  <a:lnTo>
                    <a:pt x="502" y="97"/>
                  </a:lnTo>
                  <a:lnTo>
                    <a:pt x="502" y="97"/>
                  </a:lnTo>
                  <a:lnTo>
                    <a:pt x="637" y="40"/>
                  </a:lnTo>
                  <a:lnTo>
                    <a:pt x="792" y="20"/>
                  </a:lnTo>
                  <a:lnTo>
                    <a:pt x="946" y="1"/>
                  </a:lnTo>
                  <a:lnTo>
                    <a:pt x="1101" y="1"/>
                  </a:lnTo>
                  <a:lnTo>
                    <a:pt x="1275" y="20"/>
                  </a:lnTo>
                  <a:lnTo>
                    <a:pt x="1449" y="40"/>
                  </a:lnTo>
                  <a:lnTo>
                    <a:pt x="1642" y="78"/>
                  </a:lnTo>
                  <a:lnTo>
                    <a:pt x="1854" y="136"/>
                  </a:lnTo>
                  <a:lnTo>
                    <a:pt x="1854" y="136"/>
                  </a:lnTo>
                  <a:lnTo>
                    <a:pt x="2163" y="1140"/>
                  </a:lnTo>
                  <a:lnTo>
                    <a:pt x="2163" y="1140"/>
                  </a:lnTo>
                  <a:lnTo>
                    <a:pt x="2472" y="2067"/>
                  </a:lnTo>
                  <a:lnTo>
                    <a:pt x="2742" y="2994"/>
                  </a:lnTo>
                  <a:lnTo>
                    <a:pt x="2742" y="2994"/>
                  </a:lnTo>
                  <a:lnTo>
                    <a:pt x="2858" y="3380"/>
                  </a:lnTo>
                  <a:lnTo>
                    <a:pt x="4847" y="11260"/>
                  </a:lnTo>
                  <a:lnTo>
                    <a:pt x="4847" y="11260"/>
                  </a:lnTo>
                  <a:lnTo>
                    <a:pt x="3553" y="11839"/>
                  </a:lnTo>
                  <a:lnTo>
                    <a:pt x="2356" y="12399"/>
                  </a:lnTo>
                  <a:lnTo>
                    <a:pt x="2356" y="12399"/>
                  </a:lnTo>
                  <a:lnTo>
                    <a:pt x="2144" y="11144"/>
                  </a:lnTo>
                  <a:lnTo>
                    <a:pt x="1835" y="9579"/>
                  </a:lnTo>
                  <a:lnTo>
                    <a:pt x="1468" y="7668"/>
                  </a:lnTo>
                  <a:lnTo>
                    <a:pt x="1004" y="5427"/>
                  </a:lnTo>
                  <a:lnTo>
                    <a:pt x="1004" y="5427"/>
                  </a:lnTo>
                  <a:lnTo>
                    <a:pt x="0" y="52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0"/>
            <p:cNvSpPr/>
            <p:nvPr/>
          </p:nvSpPr>
          <p:spPr>
            <a:xfrm>
              <a:off x="7341043" y="3410775"/>
              <a:ext cx="143425" cy="351500"/>
            </a:xfrm>
            <a:custGeom>
              <a:avLst/>
              <a:gdLst/>
              <a:ahLst/>
              <a:cxnLst/>
              <a:rect l="l" t="t" r="r" b="b"/>
              <a:pathLst>
                <a:path w="5737" h="14060" fill="none" extrusionOk="0">
                  <a:moveTo>
                    <a:pt x="155" y="1584"/>
                  </a:moveTo>
                  <a:lnTo>
                    <a:pt x="1" y="368"/>
                  </a:lnTo>
                  <a:lnTo>
                    <a:pt x="1" y="368"/>
                  </a:lnTo>
                  <a:lnTo>
                    <a:pt x="117" y="310"/>
                  </a:lnTo>
                  <a:lnTo>
                    <a:pt x="290" y="233"/>
                  </a:lnTo>
                  <a:lnTo>
                    <a:pt x="812" y="59"/>
                  </a:lnTo>
                  <a:lnTo>
                    <a:pt x="812" y="59"/>
                  </a:lnTo>
                  <a:lnTo>
                    <a:pt x="966" y="20"/>
                  </a:lnTo>
                  <a:lnTo>
                    <a:pt x="1121" y="1"/>
                  </a:lnTo>
                  <a:lnTo>
                    <a:pt x="1295" y="1"/>
                  </a:lnTo>
                  <a:lnTo>
                    <a:pt x="1468" y="20"/>
                  </a:lnTo>
                  <a:lnTo>
                    <a:pt x="1642" y="59"/>
                  </a:lnTo>
                  <a:lnTo>
                    <a:pt x="1835" y="117"/>
                  </a:lnTo>
                  <a:lnTo>
                    <a:pt x="2028" y="175"/>
                  </a:lnTo>
                  <a:lnTo>
                    <a:pt x="2221" y="271"/>
                  </a:lnTo>
                  <a:lnTo>
                    <a:pt x="2221" y="271"/>
                  </a:lnTo>
                  <a:lnTo>
                    <a:pt x="2569" y="1275"/>
                  </a:lnTo>
                  <a:lnTo>
                    <a:pt x="3052" y="2569"/>
                  </a:lnTo>
                  <a:lnTo>
                    <a:pt x="3651" y="4153"/>
                  </a:lnTo>
                  <a:lnTo>
                    <a:pt x="4384" y="6045"/>
                  </a:lnTo>
                  <a:lnTo>
                    <a:pt x="4384" y="6045"/>
                  </a:lnTo>
                  <a:lnTo>
                    <a:pt x="4848" y="8286"/>
                  </a:lnTo>
                  <a:lnTo>
                    <a:pt x="5215" y="10197"/>
                  </a:lnTo>
                  <a:lnTo>
                    <a:pt x="5524" y="11762"/>
                  </a:lnTo>
                  <a:lnTo>
                    <a:pt x="5736" y="13017"/>
                  </a:lnTo>
                  <a:lnTo>
                    <a:pt x="5736" y="13017"/>
                  </a:lnTo>
                  <a:lnTo>
                    <a:pt x="5176" y="13268"/>
                  </a:lnTo>
                  <a:lnTo>
                    <a:pt x="4655" y="13519"/>
                  </a:lnTo>
                  <a:lnTo>
                    <a:pt x="4655" y="13519"/>
                  </a:lnTo>
                  <a:lnTo>
                    <a:pt x="4056" y="13789"/>
                  </a:lnTo>
                  <a:lnTo>
                    <a:pt x="3342" y="14060"/>
                  </a:lnTo>
                  <a:lnTo>
                    <a:pt x="3342" y="14060"/>
                  </a:lnTo>
                  <a:lnTo>
                    <a:pt x="2550" y="10970"/>
                  </a:lnTo>
                  <a:lnTo>
                    <a:pt x="2299" y="9908"/>
                  </a:lnTo>
                  <a:lnTo>
                    <a:pt x="2125" y="9193"/>
                  </a:lnTo>
                  <a:lnTo>
                    <a:pt x="2125" y="9193"/>
                  </a:lnTo>
                  <a:lnTo>
                    <a:pt x="1816" y="7513"/>
                  </a:lnTo>
                  <a:lnTo>
                    <a:pt x="1507" y="5775"/>
                  </a:lnTo>
                  <a:lnTo>
                    <a:pt x="1237" y="4018"/>
                  </a:lnTo>
                  <a:lnTo>
                    <a:pt x="966" y="2202"/>
                  </a:lnTo>
                  <a:lnTo>
                    <a:pt x="966" y="2202"/>
                  </a:lnTo>
                  <a:lnTo>
                    <a:pt x="792" y="1971"/>
                  </a:lnTo>
                  <a:lnTo>
                    <a:pt x="715" y="1874"/>
                  </a:lnTo>
                  <a:lnTo>
                    <a:pt x="599" y="1797"/>
                  </a:lnTo>
                  <a:lnTo>
                    <a:pt x="503" y="1720"/>
                  </a:lnTo>
                  <a:lnTo>
                    <a:pt x="387" y="1662"/>
                  </a:lnTo>
                  <a:lnTo>
                    <a:pt x="290" y="1623"/>
                  </a:lnTo>
                  <a:lnTo>
                    <a:pt x="155" y="158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60"/>
            <p:cNvSpPr/>
            <p:nvPr/>
          </p:nvSpPr>
          <p:spPr>
            <a:xfrm>
              <a:off x="7301468" y="3449400"/>
              <a:ext cx="123125" cy="341375"/>
            </a:xfrm>
            <a:custGeom>
              <a:avLst/>
              <a:gdLst/>
              <a:ahLst/>
              <a:cxnLst/>
              <a:rect l="l" t="t" r="r" b="b"/>
              <a:pathLst>
                <a:path w="4925" h="13655" fill="none" extrusionOk="0">
                  <a:moveTo>
                    <a:pt x="0" y="387"/>
                  </a:moveTo>
                  <a:lnTo>
                    <a:pt x="0" y="387"/>
                  </a:lnTo>
                  <a:lnTo>
                    <a:pt x="251" y="271"/>
                  </a:lnTo>
                  <a:lnTo>
                    <a:pt x="502" y="175"/>
                  </a:lnTo>
                  <a:lnTo>
                    <a:pt x="734" y="97"/>
                  </a:lnTo>
                  <a:lnTo>
                    <a:pt x="966" y="39"/>
                  </a:lnTo>
                  <a:lnTo>
                    <a:pt x="1178" y="1"/>
                  </a:lnTo>
                  <a:lnTo>
                    <a:pt x="1371" y="1"/>
                  </a:lnTo>
                  <a:lnTo>
                    <a:pt x="1564" y="1"/>
                  </a:lnTo>
                  <a:lnTo>
                    <a:pt x="1738" y="39"/>
                  </a:lnTo>
                  <a:lnTo>
                    <a:pt x="1738" y="39"/>
                  </a:lnTo>
                  <a:lnTo>
                    <a:pt x="1873" y="78"/>
                  </a:lnTo>
                  <a:lnTo>
                    <a:pt x="1970" y="117"/>
                  </a:lnTo>
                  <a:lnTo>
                    <a:pt x="2086" y="175"/>
                  </a:lnTo>
                  <a:lnTo>
                    <a:pt x="2182" y="252"/>
                  </a:lnTo>
                  <a:lnTo>
                    <a:pt x="2298" y="329"/>
                  </a:lnTo>
                  <a:lnTo>
                    <a:pt x="2375" y="426"/>
                  </a:lnTo>
                  <a:lnTo>
                    <a:pt x="2549" y="657"/>
                  </a:lnTo>
                  <a:lnTo>
                    <a:pt x="2549" y="657"/>
                  </a:lnTo>
                  <a:lnTo>
                    <a:pt x="2820" y="2473"/>
                  </a:lnTo>
                  <a:lnTo>
                    <a:pt x="3090" y="4230"/>
                  </a:lnTo>
                  <a:lnTo>
                    <a:pt x="3399" y="5968"/>
                  </a:lnTo>
                  <a:lnTo>
                    <a:pt x="3708" y="7648"/>
                  </a:lnTo>
                  <a:lnTo>
                    <a:pt x="3708" y="7648"/>
                  </a:lnTo>
                  <a:lnTo>
                    <a:pt x="3882" y="8363"/>
                  </a:lnTo>
                  <a:lnTo>
                    <a:pt x="4133" y="9425"/>
                  </a:lnTo>
                  <a:lnTo>
                    <a:pt x="4925" y="12515"/>
                  </a:lnTo>
                  <a:lnTo>
                    <a:pt x="4925" y="12515"/>
                  </a:lnTo>
                  <a:lnTo>
                    <a:pt x="4693" y="12592"/>
                  </a:lnTo>
                  <a:lnTo>
                    <a:pt x="4461" y="12689"/>
                  </a:lnTo>
                  <a:lnTo>
                    <a:pt x="4461" y="12689"/>
                  </a:lnTo>
                  <a:lnTo>
                    <a:pt x="3302" y="13152"/>
                  </a:lnTo>
                  <a:lnTo>
                    <a:pt x="1989" y="13654"/>
                  </a:lnTo>
                  <a:lnTo>
                    <a:pt x="1989" y="13654"/>
                  </a:lnTo>
                  <a:lnTo>
                    <a:pt x="1757" y="10777"/>
                  </a:lnTo>
                  <a:lnTo>
                    <a:pt x="1622" y="9502"/>
                  </a:lnTo>
                  <a:lnTo>
                    <a:pt x="1506" y="8305"/>
                  </a:lnTo>
                  <a:lnTo>
                    <a:pt x="1506" y="8305"/>
                  </a:lnTo>
                  <a:lnTo>
                    <a:pt x="1371" y="7185"/>
                  </a:lnTo>
                  <a:lnTo>
                    <a:pt x="1236" y="6103"/>
                  </a:lnTo>
                  <a:lnTo>
                    <a:pt x="1082" y="5060"/>
                  </a:lnTo>
                  <a:lnTo>
                    <a:pt x="888" y="4056"/>
                  </a:lnTo>
                  <a:lnTo>
                    <a:pt x="888" y="4056"/>
                  </a:lnTo>
                  <a:lnTo>
                    <a:pt x="695" y="3110"/>
                  </a:lnTo>
                  <a:lnTo>
                    <a:pt x="483" y="2164"/>
                  </a:lnTo>
                  <a:lnTo>
                    <a:pt x="251" y="1256"/>
                  </a:lnTo>
                  <a:lnTo>
                    <a:pt x="0" y="38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0"/>
            <p:cNvSpPr/>
            <p:nvPr/>
          </p:nvSpPr>
          <p:spPr>
            <a:xfrm>
              <a:off x="7158068" y="3501075"/>
              <a:ext cx="180100" cy="320600"/>
            </a:xfrm>
            <a:custGeom>
              <a:avLst/>
              <a:gdLst/>
              <a:ahLst/>
              <a:cxnLst/>
              <a:rect l="l" t="t" r="r" b="b"/>
              <a:pathLst>
                <a:path w="7204" h="12824" fill="none" extrusionOk="0">
                  <a:moveTo>
                    <a:pt x="1" y="908"/>
                  </a:moveTo>
                  <a:lnTo>
                    <a:pt x="1" y="908"/>
                  </a:lnTo>
                  <a:lnTo>
                    <a:pt x="155" y="734"/>
                  </a:lnTo>
                  <a:lnTo>
                    <a:pt x="329" y="580"/>
                  </a:lnTo>
                  <a:lnTo>
                    <a:pt x="329" y="580"/>
                  </a:lnTo>
                  <a:lnTo>
                    <a:pt x="599" y="386"/>
                  </a:lnTo>
                  <a:lnTo>
                    <a:pt x="850" y="213"/>
                  </a:lnTo>
                  <a:lnTo>
                    <a:pt x="1082" y="97"/>
                  </a:lnTo>
                  <a:lnTo>
                    <a:pt x="1333" y="19"/>
                  </a:lnTo>
                  <a:lnTo>
                    <a:pt x="1565" y="0"/>
                  </a:lnTo>
                  <a:lnTo>
                    <a:pt x="1797" y="0"/>
                  </a:lnTo>
                  <a:lnTo>
                    <a:pt x="2009" y="58"/>
                  </a:lnTo>
                  <a:lnTo>
                    <a:pt x="2221" y="155"/>
                  </a:lnTo>
                  <a:lnTo>
                    <a:pt x="2221" y="155"/>
                  </a:lnTo>
                  <a:lnTo>
                    <a:pt x="3959" y="3592"/>
                  </a:lnTo>
                  <a:lnTo>
                    <a:pt x="3959" y="3592"/>
                  </a:lnTo>
                  <a:lnTo>
                    <a:pt x="4462" y="4732"/>
                  </a:lnTo>
                  <a:lnTo>
                    <a:pt x="4983" y="5929"/>
                  </a:lnTo>
                  <a:lnTo>
                    <a:pt x="4983" y="5929"/>
                  </a:lnTo>
                  <a:lnTo>
                    <a:pt x="5195" y="6392"/>
                  </a:lnTo>
                  <a:lnTo>
                    <a:pt x="5408" y="6894"/>
                  </a:lnTo>
                  <a:lnTo>
                    <a:pt x="5408" y="6894"/>
                  </a:lnTo>
                  <a:lnTo>
                    <a:pt x="5871" y="8072"/>
                  </a:lnTo>
                  <a:lnTo>
                    <a:pt x="6315" y="9270"/>
                  </a:lnTo>
                  <a:lnTo>
                    <a:pt x="6760" y="10506"/>
                  </a:lnTo>
                  <a:lnTo>
                    <a:pt x="7204" y="11780"/>
                  </a:lnTo>
                  <a:lnTo>
                    <a:pt x="7204" y="11780"/>
                  </a:lnTo>
                  <a:lnTo>
                    <a:pt x="5833" y="12263"/>
                  </a:lnTo>
                  <a:lnTo>
                    <a:pt x="4307" y="12823"/>
                  </a:lnTo>
                  <a:lnTo>
                    <a:pt x="4307" y="12823"/>
                  </a:lnTo>
                  <a:lnTo>
                    <a:pt x="3033" y="9154"/>
                  </a:lnTo>
                  <a:lnTo>
                    <a:pt x="1893" y="5948"/>
                  </a:lnTo>
                  <a:lnTo>
                    <a:pt x="889" y="3206"/>
                  </a:lnTo>
                  <a:lnTo>
                    <a:pt x="425" y="2009"/>
                  </a:lnTo>
                  <a:lnTo>
                    <a:pt x="1" y="908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60"/>
            <p:cNvSpPr/>
            <p:nvPr/>
          </p:nvSpPr>
          <p:spPr>
            <a:xfrm>
              <a:off x="7062468" y="3566250"/>
              <a:ext cx="123625" cy="308050"/>
            </a:xfrm>
            <a:custGeom>
              <a:avLst/>
              <a:gdLst/>
              <a:ahLst/>
              <a:cxnLst/>
              <a:rect l="l" t="t" r="r" b="b"/>
              <a:pathLst>
                <a:path w="4945" h="1232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561" y="20"/>
                  </a:lnTo>
                  <a:lnTo>
                    <a:pt x="1063" y="58"/>
                  </a:lnTo>
                  <a:lnTo>
                    <a:pt x="1507" y="116"/>
                  </a:lnTo>
                  <a:lnTo>
                    <a:pt x="1874" y="193"/>
                  </a:lnTo>
                  <a:lnTo>
                    <a:pt x="1874" y="193"/>
                  </a:lnTo>
                  <a:lnTo>
                    <a:pt x="2453" y="348"/>
                  </a:lnTo>
                  <a:lnTo>
                    <a:pt x="2453" y="348"/>
                  </a:lnTo>
                  <a:lnTo>
                    <a:pt x="2608" y="386"/>
                  </a:lnTo>
                  <a:lnTo>
                    <a:pt x="2608" y="386"/>
                  </a:lnTo>
                  <a:lnTo>
                    <a:pt x="2820" y="1082"/>
                  </a:lnTo>
                  <a:lnTo>
                    <a:pt x="3014" y="1893"/>
                  </a:lnTo>
                  <a:lnTo>
                    <a:pt x="3207" y="2839"/>
                  </a:lnTo>
                  <a:lnTo>
                    <a:pt x="3419" y="3920"/>
                  </a:lnTo>
                  <a:lnTo>
                    <a:pt x="3419" y="3920"/>
                  </a:lnTo>
                  <a:lnTo>
                    <a:pt x="3825" y="6122"/>
                  </a:lnTo>
                  <a:lnTo>
                    <a:pt x="4230" y="8092"/>
                  </a:lnTo>
                  <a:lnTo>
                    <a:pt x="4597" y="9811"/>
                  </a:lnTo>
                  <a:lnTo>
                    <a:pt x="4945" y="11317"/>
                  </a:lnTo>
                  <a:lnTo>
                    <a:pt x="4945" y="11317"/>
                  </a:lnTo>
                  <a:lnTo>
                    <a:pt x="3226" y="11896"/>
                  </a:lnTo>
                  <a:lnTo>
                    <a:pt x="1893" y="12321"/>
                  </a:lnTo>
                  <a:lnTo>
                    <a:pt x="1893" y="12321"/>
                  </a:lnTo>
                  <a:lnTo>
                    <a:pt x="735" y="6141"/>
                  </a:lnTo>
                  <a:lnTo>
                    <a:pt x="735" y="6141"/>
                  </a:lnTo>
                  <a:lnTo>
                    <a:pt x="638" y="5601"/>
                  </a:lnTo>
                  <a:lnTo>
                    <a:pt x="542" y="5099"/>
                  </a:lnTo>
                  <a:lnTo>
                    <a:pt x="445" y="4577"/>
                  </a:lnTo>
                  <a:lnTo>
                    <a:pt x="387" y="4094"/>
                  </a:lnTo>
                  <a:lnTo>
                    <a:pt x="387" y="4094"/>
                  </a:lnTo>
                  <a:lnTo>
                    <a:pt x="213" y="2858"/>
                  </a:lnTo>
                  <a:lnTo>
                    <a:pt x="78" y="1758"/>
                  </a:lnTo>
                  <a:lnTo>
                    <a:pt x="20" y="811"/>
                  </a:lnTo>
                  <a:lnTo>
                    <a:pt x="1" y="386"/>
                  </a:ln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60"/>
            <p:cNvSpPr/>
            <p:nvPr/>
          </p:nvSpPr>
          <p:spPr>
            <a:xfrm>
              <a:off x="7082268" y="3462925"/>
              <a:ext cx="183500" cy="386250"/>
            </a:xfrm>
            <a:custGeom>
              <a:avLst/>
              <a:gdLst/>
              <a:ahLst/>
              <a:cxnLst/>
              <a:rect l="l" t="t" r="r" b="b"/>
              <a:pathLst>
                <a:path w="7340" h="15450" fill="none" extrusionOk="0">
                  <a:moveTo>
                    <a:pt x="1082" y="4326"/>
                  </a:moveTo>
                  <a:lnTo>
                    <a:pt x="1" y="1179"/>
                  </a:lnTo>
                  <a:lnTo>
                    <a:pt x="1" y="1179"/>
                  </a:lnTo>
                  <a:lnTo>
                    <a:pt x="310" y="889"/>
                  </a:lnTo>
                  <a:lnTo>
                    <a:pt x="638" y="657"/>
                  </a:lnTo>
                  <a:lnTo>
                    <a:pt x="947" y="445"/>
                  </a:lnTo>
                  <a:lnTo>
                    <a:pt x="1237" y="271"/>
                  </a:lnTo>
                  <a:lnTo>
                    <a:pt x="1526" y="155"/>
                  </a:lnTo>
                  <a:lnTo>
                    <a:pt x="1797" y="59"/>
                  </a:lnTo>
                  <a:lnTo>
                    <a:pt x="2067" y="20"/>
                  </a:lnTo>
                  <a:lnTo>
                    <a:pt x="2318" y="1"/>
                  </a:lnTo>
                  <a:lnTo>
                    <a:pt x="2318" y="1"/>
                  </a:lnTo>
                  <a:lnTo>
                    <a:pt x="2569" y="425"/>
                  </a:lnTo>
                  <a:lnTo>
                    <a:pt x="2839" y="908"/>
                  </a:lnTo>
                  <a:lnTo>
                    <a:pt x="3091" y="1468"/>
                  </a:lnTo>
                  <a:lnTo>
                    <a:pt x="3361" y="2106"/>
                  </a:lnTo>
                  <a:lnTo>
                    <a:pt x="3361" y="2106"/>
                  </a:lnTo>
                  <a:lnTo>
                    <a:pt x="3187" y="2260"/>
                  </a:lnTo>
                  <a:lnTo>
                    <a:pt x="3033" y="2434"/>
                  </a:lnTo>
                  <a:lnTo>
                    <a:pt x="3033" y="2434"/>
                  </a:lnTo>
                  <a:lnTo>
                    <a:pt x="3457" y="3535"/>
                  </a:lnTo>
                  <a:lnTo>
                    <a:pt x="3921" y="4732"/>
                  </a:lnTo>
                  <a:lnTo>
                    <a:pt x="4925" y="7474"/>
                  </a:lnTo>
                  <a:lnTo>
                    <a:pt x="6065" y="10680"/>
                  </a:lnTo>
                  <a:lnTo>
                    <a:pt x="7339" y="14349"/>
                  </a:lnTo>
                  <a:lnTo>
                    <a:pt x="7339" y="14349"/>
                  </a:lnTo>
                  <a:lnTo>
                    <a:pt x="7165" y="14407"/>
                  </a:lnTo>
                  <a:lnTo>
                    <a:pt x="6991" y="14465"/>
                  </a:lnTo>
                  <a:lnTo>
                    <a:pt x="6991" y="14465"/>
                  </a:lnTo>
                  <a:lnTo>
                    <a:pt x="6837" y="14504"/>
                  </a:lnTo>
                  <a:lnTo>
                    <a:pt x="6682" y="14581"/>
                  </a:lnTo>
                  <a:lnTo>
                    <a:pt x="6682" y="14581"/>
                  </a:lnTo>
                  <a:lnTo>
                    <a:pt x="4153" y="15450"/>
                  </a:lnTo>
                  <a:lnTo>
                    <a:pt x="4153" y="15450"/>
                  </a:lnTo>
                  <a:lnTo>
                    <a:pt x="3805" y="13944"/>
                  </a:lnTo>
                  <a:lnTo>
                    <a:pt x="3438" y="12225"/>
                  </a:lnTo>
                  <a:lnTo>
                    <a:pt x="3033" y="10255"/>
                  </a:lnTo>
                  <a:lnTo>
                    <a:pt x="2627" y="8053"/>
                  </a:lnTo>
                  <a:lnTo>
                    <a:pt x="2627" y="8053"/>
                  </a:lnTo>
                  <a:lnTo>
                    <a:pt x="2415" y="6972"/>
                  </a:lnTo>
                  <a:lnTo>
                    <a:pt x="2222" y="6026"/>
                  </a:lnTo>
                  <a:lnTo>
                    <a:pt x="2028" y="5215"/>
                  </a:lnTo>
                  <a:lnTo>
                    <a:pt x="1816" y="4519"/>
                  </a:lnTo>
                  <a:lnTo>
                    <a:pt x="1816" y="4519"/>
                  </a:lnTo>
                  <a:lnTo>
                    <a:pt x="1661" y="4481"/>
                  </a:lnTo>
                  <a:lnTo>
                    <a:pt x="1661" y="4481"/>
                  </a:lnTo>
                  <a:lnTo>
                    <a:pt x="1082" y="432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60"/>
            <p:cNvSpPr/>
            <p:nvPr/>
          </p:nvSpPr>
          <p:spPr>
            <a:xfrm>
              <a:off x="6888193" y="3647350"/>
              <a:ext cx="201825" cy="235625"/>
            </a:xfrm>
            <a:custGeom>
              <a:avLst/>
              <a:gdLst/>
              <a:ahLst/>
              <a:cxnLst/>
              <a:rect l="l" t="t" r="r" b="b"/>
              <a:pathLst>
                <a:path w="8073" h="9425" fill="none" extrusionOk="0">
                  <a:moveTo>
                    <a:pt x="0" y="1951"/>
                  </a:moveTo>
                  <a:lnTo>
                    <a:pt x="0" y="1951"/>
                  </a:lnTo>
                  <a:lnTo>
                    <a:pt x="78" y="1546"/>
                  </a:lnTo>
                  <a:lnTo>
                    <a:pt x="174" y="1179"/>
                  </a:lnTo>
                  <a:lnTo>
                    <a:pt x="290" y="870"/>
                  </a:lnTo>
                  <a:lnTo>
                    <a:pt x="406" y="599"/>
                  </a:lnTo>
                  <a:lnTo>
                    <a:pt x="561" y="368"/>
                  </a:lnTo>
                  <a:lnTo>
                    <a:pt x="715" y="194"/>
                  </a:lnTo>
                  <a:lnTo>
                    <a:pt x="812" y="136"/>
                  </a:lnTo>
                  <a:lnTo>
                    <a:pt x="889" y="78"/>
                  </a:lnTo>
                  <a:lnTo>
                    <a:pt x="985" y="39"/>
                  </a:lnTo>
                  <a:lnTo>
                    <a:pt x="1101" y="1"/>
                  </a:lnTo>
                  <a:lnTo>
                    <a:pt x="1101" y="1"/>
                  </a:lnTo>
                  <a:lnTo>
                    <a:pt x="1912" y="580"/>
                  </a:lnTo>
                  <a:lnTo>
                    <a:pt x="2878" y="1352"/>
                  </a:lnTo>
                  <a:lnTo>
                    <a:pt x="3998" y="2279"/>
                  </a:lnTo>
                  <a:lnTo>
                    <a:pt x="5292" y="3380"/>
                  </a:lnTo>
                  <a:lnTo>
                    <a:pt x="5292" y="3380"/>
                  </a:lnTo>
                  <a:lnTo>
                    <a:pt x="6508" y="6006"/>
                  </a:lnTo>
                  <a:lnTo>
                    <a:pt x="8073" y="9309"/>
                  </a:lnTo>
                  <a:lnTo>
                    <a:pt x="8073" y="9309"/>
                  </a:lnTo>
                  <a:lnTo>
                    <a:pt x="7822" y="9425"/>
                  </a:lnTo>
                  <a:lnTo>
                    <a:pt x="7822" y="9425"/>
                  </a:lnTo>
                  <a:lnTo>
                    <a:pt x="6373" y="7860"/>
                  </a:lnTo>
                  <a:lnTo>
                    <a:pt x="5195" y="6644"/>
                  </a:lnTo>
                  <a:lnTo>
                    <a:pt x="4326" y="5736"/>
                  </a:lnTo>
                  <a:lnTo>
                    <a:pt x="3979" y="5427"/>
                  </a:lnTo>
                  <a:lnTo>
                    <a:pt x="3728" y="5176"/>
                  </a:lnTo>
                  <a:lnTo>
                    <a:pt x="3728" y="5176"/>
                  </a:lnTo>
                  <a:lnTo>
                    <a:pt x="2299" y="3959"/>
                  </a:lnTo>
                  <a:lnTo>
                    <a:pt x="0" y="1951"/>
                  </a:lnTo>
                  <a:lnTo>
                    <a:pt x="0" y="195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60"/>
            <p:cNvSpPr/>
            <p:nvPr/>
          </p:nvSpPr>
          <p:spPr>
            <a:xfrm>
              <a:off x="6883843" y="3389050"/>
              <a:ext cx="807725" cy="885000"/>
            </a:xfrm>
            <a:custGeom>
              <a:avLst/>
              <a:gdLst/>
              <a:ahLst/>
              <a:cxnLst/>
              <a:rect l="l" t="t" r="r" b="b"/>
              <a:pathLst>
                <a:path w="32309" h="35400" extrusionOk="0">
                  <a:moveTo>
                    <a:pt x="26438" y="368"/>
                  </a:moveTo>
                  <a:lnTo>
                    <a:pt x="26573" y="387"/>
                  </a:lnTo>
                  <a:lnTo>
                    <a:pt x="26670" y="406"/>
                  </a:lnTo>
                  <a:lnTo>
                    <a:pt x="26766" y="464"/>
                  </a:lnTo>
                  <a:lnTo>
                    <a:pt x="26960" y="580"/>
                  </a:lnTo>
                  <a:lnTo>
                    <a:pt x="27307" y="831"/>
                  </a:lnTo>
                  <a:lnTo>
                    <a:pt x="27554" y="1035"/>
                  </a:lnTo>
                  <a:lnTo>
                    <a:pt x="27520" y="1990"/>
                  </a:lnTo>
                  <a:lnTo>
                    <a:pt x="27481" y="3052"/>
                  </a:lnTo>
                  <a:lnTo>
                    <a:pt x="27481" y="4114"/>
                  </a:lnTo>
                  <a:lnTo>
                    <a:pt x="27481" y="5196"/>
                  </a:lnTo>
                  <a:lnTo>
                    <a:pt x="27500" y="6258"/>
                  </a:lnTo>
                  <a:lnTo>
                    <a:pt x="27539" y="7320"/>
                  </a:lnTo>
                  <a:lnTo>
                    <a:pt x="27635" y="9444"/>
                  </a:lnTo>
                  <a:lnTo>
                    <a:pt x="27809" y="12090"/>
                  </a:lnTo>
                  <a:lnTo>
                    <a:pt x="27809" y="12129"/>
                  </a:lnTo>
                  <a:lnTo>
                    <a:pt x="27829" y="12167"/>
                  </a:lnTo>
                  <a:lnTo>
                    <a:pt x="27886" y="12225"/>
                  </a:lnTo>
                  <a:lnTo>
                    <a:pt x="27983" y="12264"/>
                  </a:lnTo>
                  <a:lnTo>
                    <a:pt x="28060" y="12264"/>
                  </a:lnTo>
                  <a:lnTo>
                    <a:pt x="28285" y="12170"/>
                  </a:lnTo>
                  <a:lnTo>
                    <a:pt x="28285" y="12170"/>
                  </a:lnTo>
                  <a:lnTo>
                    <a:pt x="28794" y="13731"/>
                  </a:lnTo>
                  <a:lnTo>
                    <a:pt x="29316" y="15508"/>
                  </a:lnTo>
                  <a:lnTo>
                    <a:pt x="29837" y="17304"/>
                  </a:lnTo>
                  <a:lnTo>
                    <a:pt x="30320" y="19100"/>
                  </a:lnTo>
                  <a:lnTo>
                    <a:pt x="30880" y="21108"/>
                  </a:lnTo>
                  <a:lnTo>
                    <a:pt x="31131" y="22113"/>
                  </a:lnTo>
                  <a:lnTo>
                    <a:pt x="31382" y="23136"/>
                  </a:lnTo>
                  <a:lnTo>
                    <a:pt x="31575" y="24160"/>
                  </a:lnTo>
                  <a:lnTo>
                    <a:pt x="31672" y="24681"/>
                  </a:lnTo>
                  <a:lnTo>
                    <a:pt x="31749" y="25203"/>
                  </a:lnTo>
                  <a:lnTo>
                    <a:pt x="31807" y="25705"/>
                  </a:lnTo>
                  <a:lnTo>
                    <a:pt x="31865" y="26226"/>
                  </a:lnTo>
                  <a:lnTo>
                    <a:pt x="31884" y="26747"/>
                  </a:lnTo>
                  <a:lnTo>
                    <a:pt x="31903" y="27269"/>
                  </a:lnTo>
                  <a:lnTo>
                    <a:pt x="31903" y="27925"/>
                  </a:lnTo>
                  <a:lnTo>
                    <a:pt x="31865" y="28254"/>
                  </a:lnTo>
                  <a:lnTo>
                    <a:pt x="31826" y="28582"/>
                  </a:lnTo>
                  <a:lnTo>
                    <a:pt x="31768" y="28910"/>
                  </a:lnTo>
                  <a:lnTo>
                    <a:pt x="31672" y="29239"/>
                  </a:lnTo>
                  <a:lnTo>
                    <a:pt x="31575" y="29548"/>
                  </a:lnTo>
                  <a:lnTo>
                    <a:pt x="31451" y="29796"/>
                  </a:lnTo>
                  <a:lnTo>
                    <a:pt x="31451" y="29796"/>
                  </a:lnTo>
                  <a:lnTo>
                    <a:pt x="29470" y="30629"/>
                  </a:lnTo>
                  <a:lnTo>
                    <a:pt x="27384" y="31479"/>
                  </a:lnTo>
                  <a:lnTo>
                    <a:pt x="25299" y="32309"/>
                  </a:lnTo>
                  <a:lnTo>
                    <a:pt x="23194" y="33082"/>
                  </a:lnTo>
                  <a:lnTo>
                    <a:pt x="21456" y="33700"/>
                  </a:lnTo>
                  <a:lnTo>
                    <a:pt x="19698" y="34279"/>
                  </a:lnTo>
                  <a:lnTo>
                    <a:pt x="18598" y="34607"/>
                  </a:lnTo>
                  <a:lnTo>
                    <a:pt x="17516" y="34916"/>
                  </a:lnTo>
                  <a:lnTo>
                    <a:pt x="17246" y="34993"/>
                  </a:lnTo>
                  <a:lnTo>
                    <a:pt x="17111" y="35032"/>
                  </a:lnTo>
                  <a:lnTo>
                    <a:pt x="16898" y="35032"/>
                  </a:lnTo>
                  <a:lnTo>
                    <a:pt x="16821" y="34993"/>
                  </a:lnTo>
                  <a:lnTo>
                    <a:pt x="16609" y="34878"/>
                  </a:lnTo>
                  <a:lnTo>
                    <a:pt x="16396" y="34723"/>
                  </a:lnTo>
                  <a:lnTo>
                    <a:pt x="16203" y="34549"/>
                  </a:lnTo>
                  <a:lnTo>
                    <a:pt x="16010" y="34356"/>
                  </a:lnTo>
                  <a:lnTo>
                    <a:pt x="15720" y="34028"/>
                  </a:lnTo>
                  <a:lnTo>
                    <a:pt x="15450" y="33700"/>
                  </a:lnTo>
                  <a:lnTo>
                    <a:pt x="15180" y="33352"/>
                  </a:lnTo>
                  <a:lnTo>
                    <a:pt x="14928" y="33004"/>
                  </a:lnTo>
                  <a:lnTo>
                    <a:pt x="14542" y="32444"/>
                  </a:lnTo>
                  <a:lnTo>
                    <a:pt x="14175" y="31865"/>
                  </a:lnTo>
                  <a:lnTo>
                    <a:pt x="13808" y="31286"/>
                  </a:lnTo>
                  <a:lnTo>
                    <a:pt x="13461" y="30687"/>
                  </a:lnTo>
                  <a:lnTo>
                    <a:pt x="12785" y="29490"/>
                  </a:lnTo>
                  <a:lnTo>
                    <a:pt x="12128" y="28292"/>
                  </a:lnTo>
                  <a:lnTo>
                    <a:pt x="11163" y="26458"/>
                  </a:lnTo>
                  <a:lnTo>
                    <a:pt x="10236" y="24604"/>
                  </a:lnTo>
                  <a:lnTo>
                    <a:pt x="9328" y="22731"/>
                  </a:lnTo>
                  <a:lnTo>
                    <a:pt x="8440" y="20857"/>
                  </a:lnTo>
                  <a:lnTo>
                    <a:pt x="8010" y="19934"/>
                  </a:lnTo>
                  <a:lnTo>
                    <a:pt x="8010" y="19934"/>
                  </a:lnTo>
                  <a:lnTo>
                    <a:pt x="8034" y="19930"/>
                  </a:lnTo>
                  <a:lnTo>
                    <a:pt x="8073" y="19911"/>
                  </a:lnTo>
                  <a:lnTo>
                    <a:pt x="8131" y="19892"/>
                  </a:lnTo>
                  <a:lnTo>
                    <a:pt x="8189" y="19815"/>
                  </a:lnTo>
                  <a:lnTo>
                    <a:pt x="8189" y="19776"/>
                  </a:lnTo>
                  <a:lnTo>
                    <a:pt x="8208" y="19737"/>
                  </a:lnTo>
                  <a:lnTo>
                    <a:pt x="8189" y="19679"/>
                  </a:lnTo>
                  <a:lnTo>
                    <a:pt x="8150" y="19641"/>
                  </a:lnTo>
                  <a:lnTo>
                    <a:pt x="6509" y="17864"/>
                  </a:lnTo>
                  <a:lnTo>
                    <a:pt x="5678" y="16995"/>
                  </a:lnTo>
                  <a:lnTo>
                    <a:pt x="4829" y="16126"/>
                  </a:lnTo>
                  <a:lnTo>
                    <a:pt x="4307" y="15624"/>
                  </a:lnTo>
                  <a:lnTo>
                    <a:pt x="3766" y="15141"/>
                  </a:lnTo>
                  <a:lnTo>
                    <a:pt x="2646" y="14176"/>
                  </a:lnTo>
                  <a:lnTo>
                    <a:pt x="387" y="12215"/>
                  </a:lnTo>
                  <a:lnTo>
                    <a:pt x="387" y="12215"/>
                  </a:lnTo>
                  <a:lnTo>
                    <a:pt x="464" y="11800"/>
                  </a:lnTo>
                  <a:lnTo>
                    <a:pt x="541" y="11530"/>
                  </a:lnTo>
                  <a:lnTo>
                    <a:pt x="638" y="11260"/>
                  </a:lnTo>
                  <a:lnTo>
                    <a:pt x="754" y="10989"/>
                  </a:lnTo>
                  <a:lnTo>
                    <a:pt x="831" y="10893"/>
                  </a:lnTo>
                  <a:lnTo>
                    <a:pt x="928" y="10777"/>
                  </a:lnTo>
                  <a:lnTo>
                    <a:pt x="1005" y="10680"/>
                  </a:lnTo>
                  <a:lnTo>
                    <a:pt x="1121" y="10603"/>
                  </a:lnTo>
                  <a:lnTo>
                    <a:pt x="1237" y="10545"/>
                  </a:lnTo>
                  <a:lnTo>
                    <a:pt x="1279" y="10524"/>
                  </a:lnTo>
                  <a:lnTo>
                    <a:pt x="1719" y="10854"/>
                  </a:lnTo>
                  <a:lnTo>
                    <a:pt x="2260" y="11260"/>
                  </a:lnTo>
                  <a:lnTo>
                    <a:pt x="2782" y="11665"/>
                  </a:lnTo>
                  <a:lnTo>
                    <a:pt x="3322" y="12090"/>
                  </a:lnTo>
                  <a:lnTo>
                    <a:pt x="4346" y="12959"/>
                  </a:lnTo>
                  <a:lnTo>
                    <a:pt x="5369" y="13847"/>
                  </a:lnTo>
                  <a:lnTo>
                    <a:pt x="5447" y="13886"/>
                  </a:lnTo>
                  <a:lnTo>
                    <a:pt x="5504" y="13886"/>
                  </a:lnTo>
                  <a:lnTo>
                    <a:pt x="5582" y="13867"/>
                  </a:lnTo>
                  <a:lnTo>
                    <a:pt x="5620" y="13828"/>
                  </a:lnTo>
                  <a:lnTo>
                    <a:pt x="5659" y="13789"/>
                  </a:lnTo>
                  <a:lnTo>
                    <a:pt x="5678" y="13712"/>
                  </a:lnTo>
                  <a:lnTo>
                    <a:pt x="5659" y="13635"/>
                  </a:lnTo>
                  <a:lnTo>
                    <a:pt x="5080" y="12360"/>
                  </a:lnTo>
                  <a:lnTo>
                    <a:pt x="4500" y="11066"/>
                  </a:lnTo>
                  <a:lnTo>
                    <a:pt x="3960" y="9773"/>
                  </a:lnTo>
                  <a:lnTo>
                    <a:pt x="3486" y="8580"/>
                  </a:lnTo>
                  <a:lnTo>
                    <a:pt x="3670" y="8382"/>
                  </a:lnTo>
                  <a:lnTo>
                    <a:pt x="3940" y="8131"/>
                  </a:lnTo>
                  <a:lnTo>
                    <a:pt x="4075" y="8035"/>
                  </a:lnTo>
                  <a:lnTo>
                    <a:pt x="4230" y="7919"/>
                  </a:lnTo>
                  <a:lnTo>
                    <a:pt x="4404" y="7841"/>
                  </a:lnTo>
                  <a:lnTo>
                    <a:pt x="4558" y="7764"/>
                  </a:lnTo>
                  <a:lnTo>
                    <a:pt x="5292" y="7532"/>
                  </a:lnTo>
                  <a:lnTo>
                    <a:pt x="5466" y="7474"/>
                  </a:lnTo>
                  <a:lnTo>
                    <a:pt x="5510" y="7466"/>
                  </a:lnTo>
                  <a:lnTo>
                    <a:pt x="5510" y="7466"/>
                  </a:lnTo>
                  <a:lnTo>
                    <a:pt x="5929" y="8305"/>
                  </a:lnTo>
                  <a:lnTo>
                    <a:pt x="6393" y="9290"/>
                  </a:lnTo>
                  <a:lnTo>
                    <a:pt x="6876" y="10255"/>
                  </a:lnTo>
                  <a:lnTo>
                    <a:pt x="7378" y="11221"/>
                  </a:lnTo>
                  <a:lnTo>
                    <a:pt x="7416" y="11279"/>
                  </a:lnTo>
                  <a:lnTo>
                    <a:pt x="7474" y="11317"/>
                  </a:lnTo>
                  <a:lnTo>
                    <a:pt x="7532" y="11337"/>
                  </a:lnTo>
                  <a:lnTo>
                    <a:pt x="7609" y="11337"/>
                  </a:lnTo>
                  <a:lnTo>
                    <a:pt x="7667" y="11317"/>
                  </a:lnTo>
                  <a:lnTo>
                    <a:pt x="7706" y="11298"/>
                  </a:lnTo>
                  <a:lnTo>
                    <a:pt x="7725" y="11240"/>
                  </a:lnTo>
                  <a:lnTo>
                    <a:pt x="7725" y="11163"/>
                  </a:lnTo>
                  <a:lnTo>
                    <a:pt x="7718" y="11107"/>
                  </a:lnTo>
                  <a:lnTo>
                    <a:pt x="7718" y="11107"/>
                  </a:lnTo>
                  <a:lnTo>
                    <a:pt x="7725" y="11105"/>
                  </a:lnTo>
                  <a:lnTo>
                    <a:pt x="7715" y="11085"/>
                  </a:lnTo>
                  <a:lnTo>
                    <a:pt x="7590" y="10159"/>
                  </a:lnTo>
                  <a:lnTo>
                    <a:pt x="7455" y="9135"/>
                  </a:lnTo>
                  <a:lnTo>
                    <a:pt x="7397" y="8633"/>
                  </a:lnTo>
                  <a:lnTo>
                    <a:pt x="7378" y="8131"/>
                  </a:lnTo>
                  <a:lnTo>
                    <a:pt x="7358" y="7610"/>
                  </a:lnTo>
                  <a:lnTo>
                    <a:pt x="7358" y="7262"/>
                  </a:lnTo>
                  <a:lnTo>
                    <a:pt x="7648" y="7262"/>
                  </a:lnTo>
                  <a:lnTo>
                    <a:pt x="8111" y="7301"/>
                  </a:lnTo>
                  <a:lnTo>
                    <a:pt x="8556" y="7359"/>
                  </a:lnTo>
                  <a:lnTo>
                    <a:pt x="9000" y="7455"/>
                  </a:lnTo>
                  <a:lnTo>
                    <a:pt x="9058" y="7455"/>
                  </a:lnTo>
                  <a:lnTo>
                    <a:pt x="9096" y="7436"/>
                  </a:lnTo>
                  <a:lnTo>
                    <a:pt x="9135" y="7417"/>
                  </a:lnTo>
                  <a:lnTo>
                    <a:pt x="9174" y="7378"/>
                  </a:lnTo>
                  <a:lnTo>
                    <a:pt x="9212" y="7301"/>
                  </a:lnTo>
                  <a:lnTo>
                    <a:pt x="9212" y="7262"/>
                  </a:lnTo>
                  <a:lnTo>
                    <a:pt x="9193" y="7204"/>
                  </a:lnTo>
                  <a:lnTo>
                    <a:pt x="8157" y="4189"/>
                  </a:lnTo>
                  <a:lnTo>
                    <a:pt x="8305" y="4076"/>
                  </a:lnTo>
                  <a:lnTo>
                    <a:pt x="8556" y="3863"/>
                  </a:lnTo>
                  <a:lnTo>
                    <a:pt x="8807" y="3670"/>
                  </a:lnTo>
                  <a:lnTo>
                    <a:pt x="9077" y="3496"/>
                  </a:lnTo>
                  <a:lnTo>
                    <a:pt x="9367" y="3342"/>
                  </a:lnTo>
                  <a:lnTo>
                    <a:pt x="9676" y="3226"/>
                  </a:lnTo>
                  <a:lnTo>
                    <a:pt x="9830" y="3187"/>
                  </a:lnTo>
                  <a:lnTo>
                    <a:pt x="9985" y="3149"/>
                  </a:lnTo>
                  <a:lnTo>
                    <a:pt x="10139" y="3129"/>
                  </a:lnTo>
                  <a:lnTo>
                    <a:pt x="10184" y="3129"/>
                  </a:lnTo>
                  <a:lnTo>
                    <a:pt x="10429" y="3554"/>
                  </a:lnTo>
                  <a:lnTo>
                    <a:pt x="10680" y="4056"/>
                  </a:lnTo>
                  <a:lnTo>
                    <a:pt x="10931" y="4578"/>
                  </a:lnTo>
                  <a:lnTo>
                    <a:pt x="11143" y="5118"/>
                  </a:lnTo>
                  <a:lnTo>
                    <a:pt x="11201" y="5176"/>
                  </a:lnTo>
                  <a:lnTo>
                    <a:pt x="11279" y="5234"/>
                  </a:lnTo>
                  <a:lnTo>
                    <a:pt x="11394" y="5234"/>
                  </a:lnTo>
                  <a:lnTo>
                    <a:pt x="11433" y="5215"/>
                  </a:lnTo>
                  <a:lnTo>
                    <a:pt x="11626" y="5061"/>
                  </a:lnTo>
                  <a:lnTo>
                    <a:pt x="11819" y="4925"/>
                  </a:lnTo>
                  <a:lnTo>
                    <a:pt x="12032" y="4809"/>
                  </a:lnTo>
                  <a:lnTo>
                    <a:pt x="12244" y="4713"/>
                  </a:lnTo>
                  <a:lnTo>
                    <a:pt x="12457" y="4674"/>
                  </a:lnTo>
                  <a:lnTo>
                    <a:pt x="12688" y="4655"/>
                  </a:lnTo>
                  <a:lnTo>
                    <a:pt x="12785" y="4674"/>
                  </a:lnTo>
                  <a:lnTo>
                    <a:pt x="12901" y="4694"/>
                  </a:lnTo>
                  <a:lnTo>
                    <a:pt x="13017" y="4732"/>
                  </a:lnTo>
                  <a:lnTo>
                    <a:pt x="13081" y="4764"/>
                  </a:lnTo>
                  <a:lnTo>
                    <a:pt x="13081" y="4764"/>
                  </a:lnTo>
                  <a:lnTo>
                    <a:pt x="14117" y="6837"/>
                  </a:lnTo>
                  <a:lnTo>
                    <a:pt x="14562" y="7745"/>
                  </a:lnTo>
                  <a:lnTo>
                    <a:pt x="14986" y="8633"/>
                  </a:lnTo>
                  <a:lnTo>
                    <a:pt x="15392" y="9541"/>
                  </a:lnTo>
                  <a:lnTo>
                    <a:pt x="15797" y="10448"/>
                  </a:lnTo>
                  <a:lnTo>
                    <a:pt x="15836" y="10506"/>
                  </a:lnTo>
                  <a:lnTo>
                    <a:pt x="15894" y="10564"/>
                  </a:lnTo>
                  <a:lnTo>
                    <a:pt x="16029" y="10564"/>
                  </a:lnTo>
                  <a:lnTo>
                    <a:pt x="16087" y="10526"/>
                  </a:lnTo>
                  <a:lnTo>
                    <a:pt x="16145" y="10487"/>
                  </a:lnTo>
                  <a:lnTo>
                    <a:pt x="16164" y="10410"/>
                  </a:lnTo>
                  <a:lnTo>
                    <a:pt x="16145" y="10333"/>
                  </a:lnTo>
                  <a:lnTo>
                    <a:pt x="15546" y="8672"/>
                  </a:lnTo>
                  <a:lnTo>
                    <a:pt x="14967" y="6992"/>
                  </a:lnTo>
                  <a:lnTo>
                    <a:pt x="14542" y="5852"/>
                  </a:lnTo>
                  <a:lnTo>
                    <a:pt x="14079" y="4713"/>
                  </a:lnTo>
                  <a:lnTo>
                    <a:pt x="13596" y="3593"/>
                  </a:lnTo>
                  <a:lnTo>
                    <a:pt x="13124" y="2616"/>
                  </a:lnTo>
                  <a:lnTo>
                    <a:pt x="13210" y="2569"/>
                  </a:lnTo>
                  <a:lnTo>
                    <a:pt x="13422" y="2473"/>
                  </a:lnTo>
                  <a:lnTo>
                    <a:pt x="13635" y="2396"/>
                  </a:lnTo>
                  <a:lnTo>
                    <a:pt x="13847" y="2338"/>
                  </a:lnTo>
                  <a:lnTo>
                    <a:pt x="14079" y="2299"/>
                  </a:lnTo>
                  <a:lnTo>
                    <a:pt x="14291" y="2280"/>
                  </a:lnTo>
                  <a:lnTo>
                    <a:pt x="14523" y="2280"/>
                  </a:lnTo>
                  <a:lnTo>
                    <a:pt x="14755" y="2299"/>
                  </a:lnTo>
                  <a:lnTo>
                    <a:pt x="14986" y="2338"/>
                  </a:lnTo>
                  <a:lnTo>
                    <a:pt x="15122" y="2376"/>
                  </a:lnTo>
                  <a:lnTo>
                    <a:pt x="15218" y="2415"/>
                  </a:lnTo>
                  <a:lnTo>
                    <a:pt x="15276" y="2473"/>
                  </a:lnTo>
                  <a:lnTo>
                    <a:pt x="15315" y="2531"/>
                  </a:lnTo>
                  <a:lnTo>
                    <a:pt x="15411" y="2685"/>
                  </a:lnTo>
                  <a:lnTo>
                    <a:pt x="15643" y="3052"/>
                  </a:lnTo>
                  <a:lnTo>
                    <a:pt x="15855" y="3438"/>
                  </a:lnTo>
                  <a:lnTo>
                    <a:pt x="16647" y="4983"/>
                  </a:lnTo>
                  <a:lnTo>
                    <a:pt x="17033" y="5756"/>
                  </a:lnTo>
                  <a:lnTo>
                    <a:pt x="17439" y="6528"/>
                  </a:lnTo>
                  <a:lnTo>
                    <a:pt x="17478" y="6586"/>
                  </a:lnTo>
                  <a:lnTo>
                    <a:pt x="17536" y="6625"/>
                  </a:lnTo>
                  <a:lnTo>
                    <a:pt x="17613" y="6644"/>
                  </a:lnTo>
                  <a:lnTo>
                    <a:pt x="17671" y="6644"/>
                  </a:lnTo>
                  <a:lnTo>
                    <a:pt x="17729" y="6625"/>
                  </a:lnTo>
                  <a:lnTo>
                    <a:pt x="17767" y="6586"/>
                  </a:lnTo>
                  <a:lnTo>
                    <a:pt x="17806" y="6528"/>
                  </a:lnTo>
                  <a:lnTo>
                    <a:pt x="17806" y="6451"/>
                  </a:lnTo>
                  <a:lnTo>
                    <a:pt x="17613" y="5524"/>
                  </a:lnTo>
                  <a:lnTo>
                    <a:pt x="17400" y="4578"/>
                  </a:lnTo>
                  <a:lnTo>
                    <a:pt x="17169" y="3651"/>
                  </a:lnTo>
                  <a:lnTo>
                    <a:pt x="16947" y="2907"/>
                  </a:lnTo>
                  <a:lnTo>
                    <a:pt x="16947" y="2907"/>
                  </a:lnTo>
                  <a:lnTo>
                    <a:pt x="17227" y="2782"/>
                  </a:lnTo>
                  <a:lnTo>
                    <a:pt x="17420" y="2705"/>
                  </a:lnTo>
                  <a:lnTo>
                    <a:pt x="17613" y="2647"/>
                  </a:lnTo>
                  <a:lnTo>
                    <a:pt x="17825" y="2608"/>
                  </a:lnTo>
                  <a:lnTo>
                    <a:pt x="18038" y="2589"/>
                  </a:lnTo>
                  <a:lnTo>
                    <a:pt x="18231" y="2589"/>
                  </a:lnTo>
                  <a:lnTo>
                    <a:pt x="18443" y="2627"/>
                  </a:lnTo>
                  <a:lnTo>
                    <a:pt x="18540" y="2627"/>
                  </a:lnTo>
                  <a:lnTo>
                    <a:pt x="18598" y="2589"/>
                  </a:lnTo>
                  <a:lnTo>
                    <a:pt x="18636" y="2511"/>
                  </a:lnTo>
                  <a:lnTo>
                    <a:pt x="18656" y="2434"/>
                  </a:lnTo>
                  <a:lnTo>
                    <a:pt x="18515" y="1326"/>
                  </a:lnTo>
                  <a:lnTo>
                    <a:pt x="18515" y="1326"/>
                  </a:lnTo>
                  <a:lnTo>
                    <a:pt x="18617" y="1275"/>
                  </a:lnTo>
                  <a:lnTo>
                    <a:pt x="18849" y="1179"/>
                  </a:lnTo>
                  <a:lnTo>
                    <a:pt x="19061" y="1121"/>
                  </a:lnTo>
                  <a:lnTo>
                    <a:pt x="19293" y="1063"/>
                  </a:lnTo>
                  <a:lnTo>
                    <a:pt x="19447" y="1044"/>
                  </a:lnTo>
                  <a:lnTo>
                    <a:pt x="19583" y="1044"/>
                  </a:lnTo>
                  <a:lnTo>
                    <a:pt x="19737" y="1063"/>
                  </a:lnTo>
                  <a:lnTo>
                    <a:pt x="19892" y="1082"/>
                  </a:lnTo>
                  <a:lnTo>
                    <a:pt x="20181" y="1179"/>
                  </a:lnTo>
                  <a:lnTo>
                    <a:pt x="20377" y="1263"/>
                  </a:lnTo>
                  <a:lnTo>
                    <a:pt x="20857" y="2647"/>
                  </a:lnTo>
                  <a:lnTo>
                    <a:pt x="21398" y="4095"/>
                  </a:lnTo>
                  <a:lnTo>
                    <a:pt x="22494" y="6892"/>
                  </a:lnTo>
                  <a:lnTo>
                    <a:pt x="22494" y="6892"/>
                  </a:lnTo>
                  <a:lnTo>
                    <a:pt x="22499" y="6914"/>
                  </a:lnTo>
                  <a:lnTo>
                    <a:pt x="22502" y="6914"/>
                  </a:lnTo>
                  <a:lnTo>
                    <a:pt x="22502" y="6914"/>
                  </a:lnTo>
                  <a:lnTo>
                    <a:pt x="22518" y="6953"/>
                  </a:lnTo>
                  <a:lnTo>
                    <a:pt x="22557" y="7011"/>
                  </a:lnTo>
                  <a:lnTo>
                    <a:pt x="22614" y="7050"/>
                  </a:lnTo>
                  <a:lnTo>
                    <a:pt x="22672" y="7069"/>
                  </a:lnTo>
                  <a:lnTo>
                    <a:pt x="22730" y="7069"/>
                  </a:lnTo>
                  <a:lnTo>
                    <a:pt x="22808" y="7050"/>
                  </a:lnTo>
                  <a:lnTo>
                    <a:pt x="22846" y="7011"/>
                  </a:lnTo>
                  <a:lnTo>
                    <a:pt x="22885" y="6953"/>
                  </a:lnTo>
                  <a:lnTo>
                    <a:pt x="22865" y="6876"/>
                  </a:lnTo>
                  <a:lnTo>
                    <a:pt x="22858" y="6839"/>
                  </a:lnTo>
                  <a:lnTo>
                    <a:pt x="22858" y="6839"/>
                  </a:lnTo>
                  <a:lnTo>
                    <a:pt x="22865" y="6837"/>
                  </a:lnTo>
                  <a:lnTo>
                    <a:pt x="22849" y="6793"/>
                  </a:lnTo>
                  <a:lnTo>
                    <a:pt x="21881" y="2067"/>
                  </a:lnTo>
                  <a:lnTo>
                    <a:pt x="21958" y="1990"/>
                  </a:lnTo>
                  <a:lnTo>
                    <a:pt x="22132" y="1855"/>
                  </a:lnTo>
                  <a:lnTo>
                    <a:pt x="22228" y="1797"/>
                  </a:lnTo>
                  <a:lnTo>
                    <a:pt x="22325" y="1739"/>
                  </a:lnTo>
                  <a:lnTo>
                    <a:pt x="22421" y="1700"/>
                  </a:lnTo>
                  <a:lnTo>
                    <a:pt x="22537" y="1681"/>
                  </a:lnTo>
                  <a:lnTo>
                    <a:pt x="22769" y="1662"/>
                  </a:lnTo>
                  <a:lnTo>
                    <a:pt x="23020" y="1681"/>
                  </a:lnTo>
                  <a:lnTo>
                    <a:pt x="23271" y="1739"/>
                  </a:lnTo>
                  <a:lnTo>
                    <a:pt x="23394" y="1767"/>
                  </a:lnTo>
                  <a:lnTo>
                    <a:pt x="23394" y="1767"/>
                  </a:lnTo>
                  <a:lnTo>
                    <a:pt x="23580" y="2357"/>
                  </a:lnTo>
                  <a:lnTo>
                    <a:pt x="23812" y="3071"/>
                  </a:lnTo>
                  <a:lnTo>
                    <a:pt x="24121" y="4076"/>
                  </a:lnTo>
                  <a:lnTo>
                    <a:pt x="24179" y="4307"/>
                  </a:lnTo>
                  <a:lnTo>
                    <a:pt x="24256" y="4539"/>
                  </a:lnTo>
                  <a:lnTo>
                    <a:pt x="24314" y="4655"/>
                  </a:lnTo>
                  <a:lnTo>
                    <a:pt x="24391" y="4771"/>
                  </a:lnTo>
                  <a:lnTo>
                    <a:pt x="24526" y="5003"/>
                  </a:lnTo>
                  <a:lnTo>
                    <a:pt x="24816" y="5659"/>
                  </a:lnTo>
                  <a:lnTo>
                    <a:pt x="25106" y="6316"/>
                  </a:lnTo>
                  <a:lnTo>
                    <a:pt x="25144" y="6354"/>
                  </a:lnTo>
                  <a:lnTo>
                    <a:pt x="25183" y="6393"/>
                  </a:lnTo>
                  <a:lnTo>
                    <a:pt x="25241" y="6412"/>
                  </a:lnTo>
                  <a:lnTo>
                    <a:pt x="25318" y="6432"/>
                  </a:lnTo>
                  <a:lnTo>
                    <a:pt x="25376" y="6412"/>
                  </a:lnTo>
                  <a:lnTo>
                    <a:pt x="25415" y="6393"/>
                  </a:lnTo>
                  <a:lnTo>
                    <a:pt x="25453" y="6354"/>
                  </a:lnTo>
                  <a:lnTo>
                    <a:pt x="25473" y="6277"/>
                  </a:lnTo>
                  <a:lnTo>
                    <a:pt x="25473" y="4848"/>
                  </a:lnTo>
                  <a:lnTo>
                    <a:pt x="25453" y="3400"/>
                  </a:lnTo>
                  <a:lnTo>
                    <a:pt x="25434" y="1971"/>
                  </a:lnTo>
                  <a:lnTo>
                    <a:pt x="25399" y="676"/>
                  </a:lnTo>
                  <a:lnTo>
                    <a:pt x="25399" y="676"/>
                  </a:lnTo>
                  <a:lnTo>
                    <a:pt x="25685" y="580"/>
                  </a:lnTo>
                  <a:lnTo>
                    <a:pt x="26091" y="464"/>
                  </a:lnTo>
                  <a:lnTo>
                    <a:pt x="26322" y="387"/>
                  </a:lnTo>
                  <a:lnTo>
                    <a:pt x="26438" y="368"/>
                  </a:lnTo>
                  <a:close/>
                  <a:moveTo>
                    <a:pt x="26457" y="1"/>
                  </a:moveTo>
                  <a:lnTo>
                    <a:pt x="26284" y="20"/>
                  </a:lnTo>
                  <a:lnTo>
                    <a:pt x="26129" y="59"/>
                  </a:lnTo>
                  <a:lnTo>
                    <a:pt x="25782" y="136"/>
                  </a:lnTo>
                  <a:lnTo>
                    <a:pt x="25453" y="252"/>
                  </a:lnTo>
                  <a:lnTo>
                    <a:pt x="25125" y="368"/>
                  </a:lnTo>
                  <a:lnTo>
                    <a:pt x="25086" y="406"/>
                  </a:lnTo>
                  <a:lnTo>
                    <a:pt x="25048" y="445"/>
                  </a:lnTo>
                  <a:lnTo>
                    <a:pt x="25028" y="503"/>
                  </a:lnTo>
                  <a:lnTo>
                    <a:pt x="25028" y="561"/>
                  </a:lnTo>
                  <a:lnTo>
                    <a:pt x="25067" y="1971"/>
                  </a:lnTo>
                  <a:lnTo>
                    <a:pt x="25086" y="3380"/>
                  </a:lnTo>
                  <a:lnTo>
                    <a:pt x="25106" y="4790"/>
                  </a:lnTo>
                  <a:lnTo>
                    <a:pt x="25097" y="5396"/>
                  </a:lnTo>
                  <a:lnTo>
                    <a:pt x="25009" y="5196"/>
                  </a:lnTo>
                  <a:lnTo>
                    <a:pt x="24893" y="4964"/>
                  </a:lnTo>
                  <a:lnTo>
                    <a:pt x="24777" y="4732"/>
                  </a:lnTo>
                  <a:lnTo>
                    <a:pt x="24642" y="4443"/>
                  </a:lnTo>
                  <a:lnTo>
                    <a:pt x="24526" y="4134"/>
                  </a:lnTo>
                  <a:lnTo>
                    <a:pt x="24333" y="3516"/>
                  </a:lnTo>
                  <a:lnTo>
                    <a:pt x="24140" y="2878"/>
                  </a:lnTo>
                  <a:lnTo>
                    <a:pt x="23928" y="2241"/>
                  </a:lnTo>
                  <a:lnTo>
                    <a:pt x="23773" y="1739"/>
                  </a:lnTo>
                  <a:lnTo>
                    <a:pt x="23715" y="1584"/>
                  </a:lnTo>
                  <a:lnTo>
                    <a:pt x="23677" y="1507"/>
                  </a:lnTo>
                  <a:lnTo>
                    <a:pt x="23599" y="1449"/>
                  </a:lnTo>
                  <a:lnTo>
                    <a:pt x="23483" y="1391"/>
                  </a:lnTo>
                  <a:lnTo>
                    <a:pt x="23329" y="1353"/>
                  </a:lnTo>
                  <a:lnTo>
                    <a:pt x="23039" y="1314"/>
                  </a:lnTo>
                  <a:lnTo>
                    <a:pt x="22750" y="1295"/>
                  </a:lnTo>
                  <a:lnTo>
                    <a:pt x="22479" y="1295"/>
                  </a:lnTo>
                  <a:lnTo>
                    <a:pt x="22344" y="1333"/>
                  </a:lnTo>
                  <a:lnTo>
                    <a:pt x="22209" y="1372"/>
                  </a:lnTo>
                  <a:lnTo>
                    <a:pt x="22093" y="1430"/>
                  </a:lnTo>
                  <a:lnTo>
                    <a:pt x="21977" y="1488"/>
                  </a:lnTo>
                  <a:lnTo>
                    <a:pt x="21784" y="1662"/>
                  </a:lnTo>
                  <a:lnTo>
                    <a:pt x="21572" y="1835"/>
                  </a:lnTo>
                  <a:lnTo>
                    <a:pt x="21514" y="1913"/>
                  </a:lnTo>
                  <a:lnTo>
                    <a:pt x="21494" y="1951"/>
                  </a:lnTo>
                  <a:lnTo>
                    <a:pt x="21494" y="2009"/>
                  </a:lnTo>
                  <a:lnTo>
                    <a:pt x="22046" y="4705"/>
                  </a:lnTo>
                  <a:lnTo>
                    <a:pt x="21398" y="3033"/>
                  </a:lnTo>
                  <a:lnTo>
                    <a:pt x="20896" y="1662"/>
                  </a:lnTo>
                  <a:lnTo>
                    <a:pt x="20722" y="1140"/>
                  </a:lnTo>
                  <a:lnTo>
                    <a:pt x="20664" y="1044"/>
                  </a:lnTo>
                  <a:lnTo>
                    <a:pt x="20587" y="966"/>
                  </a:lnTo>
                  <a:lnTo>
                    <a:pt x="20509" y="909"/>
                  </a:lnTo>
                  <a:lnTo>
                    <a:pt x="20413" y="851"/>
                  </a:lnTo>
                  <a:lnTo>
                    <a:pt x="20181" y="793"/>
                  </a:lnTo>
                  <a:lnTo>
                    <a:pt x="19988" y="735"/>
                  </a:lnTo>
                  <a:lnTo>
                    <a:pt x="19756" y="696"/>
                  </a:lnTo>
                  <a:lnTo>
                    <a:pt x="19525" y="677"/>
                  </a:lnTo>
                  <a:lnTo>
                    <a:pt x="19293" y="696"/>
                  </a:lnTo>
                  <a:lnTo>
                    <a:pt x="19061" y="735"/>
                  </a:lnTo>
                  <a:lnTo>
                    <a:pt x="18829" y="793"/>
                  </a:lnTo>
                  <a:lnTo>
                    <a:pt x="18598" y="870"/>
                  </a:lnTo>
                  <a:lnTo>
                    <a:pt x="18385" y="966"/>
                  </a:lnTo>
                  <a:lnTo>
                    <a:pt x="18192" y="1063"/>
                  </a:lnTo>
                  <a:lnTo>
                    <a:pt x="18153" y="1102"/>
                  </a:lnTo>
                  <a:lnTo>
                    <a:pt x="18134" y="1140"/>
                  </a:lnTo>
                  <a:lnTo>
                    <a:pt x="18115" y="1198"/>
                  </a:lnTo>
                  <a:lnTo>
                    <a:pt x="18115" y="1237"/>
                  </a:lnTo>
                  <a:lnTo>
                    <a:pt x="18256" y="2223"/>
                  </a:lnTo>
                  <a:lnTo>
                    <a:pt x="18250" y="2222"/>
                  </a:lnTo>
                  <a:lnTo>
                    <a:pt x="17999" y="2202"/>
                  </a:lnTo>
                  <a:lnTo>
                    <a:pt x="17767" y="2241"/>
                  </a:lnTo>
                  <a:lnTo>
                    <a:pt x="17516" y="2280"/>
                  </a:lnTo>
                  <a:lnTo>
                    <a:pt x="17284" y="2357"/>
                  </a:lnTo>
                  <a:lnTo>
                    <a:pt x="17053" y="2434"/>
                  </a:lnTo>
                  <a:lnTo>
                    <a:pt x="16609" y="2647"/>
                  </a:lnTo>
                  <a:lnTo>
                    <a:pt x="16570" y="2685"/>
                  </a:lnTo>
                  <a:lnTo>
                    <a:pt x="16551" y="2743"/>
                  </a:lnTo>
                  <a:lnTo>
                    <a:pt x="16531" y="2801"/>
                  </a:lnTo>
                  <a:lnTo>
                    <a:pt x="16551" y="2859"/>
                  </a:lnTo>
                  <a:lnTo>
                    <a:pt x="16802" y="3747"/>
                  </a:lnTo>
                  <a:lnTo>
                    <a:pt x="17033" y="4655"/>
                  </a:lnTo>
                  <a:lnTo>
                    <a:pt x="17180" y="5280"/>
                  </a:lnTo>
                  <a:lnTo>
                    <a:pt x="17180" y="5280"/>
                  </a:lnTo>
                  <a:lnTo>
                    <a:pt x="16802" y="4539"/>
                  </a:lnTo>
                  <a:lnTo>
                    <a:pt x="16396" y="3709"/>
                  </a:lnTo>
                  <a:lnTo>
                    <a:pt x="16184" y="3284"/>
                  </a:lnTo>
                  <a:lnTo>
                    <a:pt x="15971" y="2878"/>
                  </a:lnTo>
                  <a:lnTo>
                    <a:pt x="15740" y="2511"/>
                  </a:lnTo>
                  <a:lnTo>
                    <a:pt x="15604" y="2318"/>
                  </a:lnTo>
                  <a:lnTo>
                    <a:pt x="15469" y="2164"/>
                  </a:lnTo>
                  <a:lnTo>
                    <a:pt x="15392" y="2106"/>
                  </a:lnTo>
                  <a:lnTo>
                    <a:pt x="15295" y="2048"/>
                  </a:lnTo>
                  <a:lnTo>
                    <a:pt x="15180" y="2009"/>
                  </a:lnTo>
                  <a:lnTo>
                    <a:pt x="15064" y="1971"/>
                  </a:lnTo>
                  <a:lnTo>
                    <a:pt x="14813" y="1932"/>
                  </a:lnTo>
                  <a:lnTo>
                    <a:pt x="14600" y="1913"/>
                  </a:lnTo>
                  <a:lnTo>
                    <a:pt x="14349" y="1893"/>
                  </a:lnTo>
                  <a:lnTo>
                    <a:pt x="14117" y="1913"/>
                  </a:lnTo>
                  <a:lnTo>
                    <a:pt x="13886" y="1951"/>
                  </a:lnTo>
                  <a:lnTo>
                    <a:pt x="13654" y="1990"/>
                  </a:lnTo>
                  <a:lnTo>
                    <a:pt x="13422" y="2067"/>
                  </a:lnTo>
                  <a:lnTo>
                    <a:pt x="13190" y="2144"/>
                  </a:lnTo>
                  <a:lnTo>
                    <a:pt x="12978" y="2260"/>
                  </a:lnTo>
                  <a:lnTo>
                    <a:pt x="12766" y="2376"/>
                  </a:lnTo>
                  <a:lnTo>
                    <a:pt x="12727" y="2415"/>
                  </a:lnTo>
                  <a:lnTo>
                    <a:pt x="12708" y="2473"/>
                  </a:lnTo>
                  <a:lnTo>
                    <a:pt x="12708" y="2531"/>
                  </a:lnTo>
                  <a:lnTo>
                    <a:pt x="12708" y="2589"/>
                  </a:lnTo>
                  <a:lnTo>
                    <a:pt x="13248" y="3709"/>
                  </a:lnTo>
                  <a:lnTo>
                    <a:pt x="13750" y="4829"/>
                  </a:lnTo>
                  <a:lnTo>
                    <a:pt x="14195" y="5968"/>
                  </a:lnTo>
                  <a:lnTo>
                    <a:pt x="14499" y="6797"/>
                  </a:lnTo>
                  <a:lnTo>
                    <a:pt x="13905" y="5621"/>
                  </a:lnTo>
                  <a:lnTo>
                    <a:pt x="13557" y="4925"/>
                  </a:lnTo>
                  <a:lnTo>
                    <a:pt x="13499" y="4771"/>
                  </a:lnTo>
                  <a:lnTo>
                    <a:pt x="13422" y="4636"/>
                  </a:lnTo>
                  <a:lnTo>
                    <a:pt x="13326" y="4500"/>
                  </a:lnTo>
                  <a:lnTo>
                    <a:pt x="13268" y="4443"/>
                  </a:lnTo>
                  <a:lnTo>
                    <a:pt x="13190" y="4404"/>
                  </a:lnTo>
                  <a:lnTo>
                    <a:pt x="13055" y="4346"/>
                  </a:lnTo>
                  <a:lnTo>
                    <a:pt x="12920" y="4307"/>
                  </a:lnTo>
                  <a:lnTo>
                    <a:pt x="12785" y="4288"/>
                  </a:lnTo>
                  <a:lnTo>
                    <a:pt x="12399" y="4288"/>
                  </a:lnTo>
                  <a:lnTo>
                    <a:pt x="12128" y="4346"/>
                  </a:lnTo>
                  <a:lnTo>
                    <a:pt x="11897" y="4462"/>
                  </a:lnTo>
                  <a:lnTo>
                    <a:pt x="11646" y="4578"/>
                  </a:lnTo>
                  <a:lnTo>
                    <a:pt x="11414" y="4732"/>
                  </a:lnTo>
                  <a:lnTo>
                    <a:pt x="11384" y="4756"/>
                  </a:lnTo>
                  <a:lnTo>
                    <a:pt x="11182" y="4288"/>
                  </a:lnTo>
                  <a:lnTo>
                    <a:pt x="10854" y="3593"/>
                  </a:lnTo>
                  <a:lnTo>
                    <a:pt x="10564" y="3052"/>
                  </a:lnTo>
                  <a:lnTo>
                    <a:pt x="10487" y="2936"/>
                  </a:lnTo>
                  <a:lnTo>
                    <a:pt x="10410" y="2840"/>
                  </a:lnTo>
                  <a:lnTo>
                    <a:pt x="10352" y="2801"/>
                  </a:lnTo>
                  <a:lnTo>
                    <a:pt x="10313" y="2782"/>
                  </a:lnTo>
                  <a:lnTo>
                    <a:pt x="10255" y="2762"/>
                  </a:lnTo>
                  <a:lnTo>
                    <a:pt x="10004" y="2762"/>
                  </a:lnTo>
                  <a:lnTo>
                    <a:pt x="9830" y="2801"/>
                  </a:lnTo>
                  <a:lnTo>
                    <a:pt x="9676" y="2820"/>
                  </a:lnTo>
                  <a:lnTo>
                    <a:pt x="9521" y="2878"/>
                  </a:lnTo>
                  <a:lnTo>
                    <a:pt x="9193" y="2994"/>
                  </a:lnTo>
                  <a:lnTo>
                    <a:pt x="8903" y="3149"/>
                  </a:lnTo>
                  <a:lnTo>
                    <a:pt x="8614" y="3342"/>
                  </a:lnTo>
                  <a:lnTo>
                    <a:pt x="8343" y="3535"/>
                  </a:lnTo>
                  <a:lnTo>
                    <a:pt x="8073" y="3747"/>
                  </a:lnTo>
                  <a:lnTo>
                    <a:pt x="7841" y="3960"/>
                  </a:lnTo>
                  <a:lnTo>
                    <a:pt x="7783" y="4018"/>
                  </a:lnTo>
                  <a:lnTo>
                    <a:pt x="7764" y="4056"/>
                  </a:lnTo>
                  <a:lnTo>
                    <a:pt x="7764" y="4114"/>
                  </a:lnTo>
                  <a:lnTo>
                    <a:pt x="7764" y="4172"/>
                  </a:lnTo>
                  <a:lnTo>
                    <a:pt x="8742" y="7020"/>
                  </a:lnTo>
                  <a:lnTo>
                    <a:pt x="8742" y="7020"/>
                  </a:lnTo>
                  <a:lnTo>
                    <a:pt x="8575" y="6992"/>
                  </a:lnTo>
                  <a:lnTo>
                    <a:pt x="8092" y="6934"/>
                  </a:lnTo>
                  <a:lnTo>
                    <a:pt x="7609" y="6895"/>
                  </a:lnTo>
                  <a:lnTo>
                    <a:pt x="7088" y="6895"/>
                  </a:lnTo>
                  <a:lnTo>
                    <a:pt x="7030" y="6934"/>
                  </a:lnTo>
                  <a:lnTo>
                    <a:pt x="6991" y="6972"/>
                  </a:lnTo>
                  <a:lnTo>
                    <a:pt x="6972" y="7030"/>
                  </a:lnTo>
                  <a:lnTo>
                    <a:pt x="6972" y="7552"/>
                  </a:lnTo>
                  <a:lnTo>
                    <a:pt x="6991" y="8073"/>
                  </a:lnTo>
                  <a:lnTo>
                    <a:pt x="7030" y="8595"/>
                  </a:lnTo>
                  <a:lnTo>
                    <a:pt x="7069" y="9116"/>
                  </a:lnTo>
                  <a:lnTo>
                    <a:pt x="7194" y="10081"/>
                  </a:lnTo>
                  <a:lnTo>
                    <a:pt x="6740" y="9174"/>
                  </a:lnTo>
                  <a:lnTo>
                    <a:pt x="6277" y="8189"/>
                  </a:lnTo>
                  <a:lnTo>
                    <a:pt x="5794" y="7204"/>
                  </a:lnTo>
                  <a:lnTo>
                    <a:pt x="5755" y="7165"/>
                  </a:lnTo>
                  <a:lnTo>
                    <a:pt x="5717" y="7127"/>
                  </a:lnTo>
                  <a:lnTo>
                    <a:pt x="5659" y="7088"/>
                  </a:lnTo>
                  <a:lnTo>
                    <a:pt x="5485" y="7088"/>
                  </a:lnTo>
                  <a:lnTo>
                    <a:pt x="5369" y="7108"/>
                  </a:lnTo>
                  <a:lnTo>
                    <a:pt x="5176" y="7185"/>
                  </a:lnTo>
                  <a:lnTo>
                    <a:pt x="4751" y="7301"/>
                  </a:lnTo>
                  <a:lnTo>
                    <a:pt x="4365" y="7436"/>
                  </a:lnTo>
                  <a:lnTo>
                    <a:pt x="4172" y="7513"/>
                  </a:lnTo>
                  <a:lnTo>
                    <a:pt x="3998" y="7610"/>
                  </a:lnTo>
                  <a:lnTo>
                    <a:pt x="3844" y="7726"/>
                  </a:lnTo>
                  <a:lnTo>
                    <a:pt x="3689" y="7841"/>
                  </a:lnTo>
                  <a:lnTo>
                    <a:pt x="3380" y="8131"/>
                  </a:lnTo>
                  <a:lnTo>
                    <a:pt x="3110" y="8401"/>
                  </a:lnTo>
                  <a:lnTo>
                    <a:pt x="3091" y="8440"/>
                  </a:lnTo>
                  <a:lnTo>
                    <a:pt x="3071" y="8498"/>
                  </a:lnTo>
                  <a:lnTo>
                    <a:pt x="3091" y="8575"/>
                  </a:lnTo>
                  <a:lnTo>
                    <a:pt x="3612" y="9888"/>
                  </a:lnTo>
                  <a:lnTo>
                    <a:pt x="4153" y="11182"/>
                  </a:lnTo>
                  <a:lnTo>
                    <a:pt x="4732" y="12476"/>
                  </a:lnTo>
                  <a:lnTo>
                    <a:pt x="4988" y="13040"/>
                  </a:lnTo>
                  <a:lnTo>
                    <a:pt x="4732" y="12824"/>
                  </a:lnTo>
                  <a:lnTo>
                    <a:pt x="3882" y="12090"/>
                  </a:lnTo>
                  <a:lnTo>
                    <a:pt x="2994" y="11375"/>
                  </a:lnTo>
                  <a:lnTo>
                    <a:pt x="2106" y="10700"/>
                  </a:lnTo>
                  <a:lnTo>
                    <a:pt x="1468" y="10236"/>
                  </a:lnTo>
                  <a:lnTo>
                    <a:pt x="1391" y="10178"/>
                  </a:lnTo>
                  <a:lnTo>
                    <a:pt x="1314" y="10159"/>
                  </a:lnTo>
                  <a:lnTo>
                    <a:pt x="1179" y="10159"/>
                  </a:lnTo>
                  <a:lnTo>
                    <a:pt x="1101" y="10178"/>
                  </a:lnTo>
                  <a:lnTo>
                    <a:pt x="1024" y="10217"/>
                  </a:lnTo>
                  <a:lnTo>
                    <a:pt x="889" y="10294"/>
                  </a:lnTo>
                  <a:lnTo>
                    <a:pt x="715" y="10429"/>
                  </a:lnTo>
                  <a:lnTo>
                    <a:pt x="580" y="10584"/>
                  </a:lnTo>
                  <a:lnTo>
                    <a:pt x="464" y="10757"/>
                  </a:lnTo>
                  <a:lnTo>
                    <a:pt x="368" y="10931"/>
                  </a:lnTo>
                  <a:lnTo>
                    <a:pt x="290" y="11124"/>
                  </a:lnTo>
                  <a:lnTo>
                    <a:pt x="213" y="11317"/>
                  </a:lnTo>
                  <a:lnTo>
                    <a:pt x="97" y="11723"/>
                  </a:lnTo>
                  <a:lnTo>
                    <a:pt x="39" y="11993"/>
                  </a:lnTo>
                  <a:lnTo>
                    <a:pt x="1" y="12129"/>
                  </a:lnTo>
                  <a:lnTo>
                    <a:pt x="1" y="12264"/>
                  </a:lnTo>
                  <a:lnTo>
                    <a:pt x="20" y="12341"/>
                  </a:lnTo>
                  <a:lnTo>
                    <a:pt x="39" y="12399"/>
                  </a:lnTo>
                  <a:lnTo>
                    <a:pt x="136" y="12495"/>
                  </a:lnTo>
                  <a:lnTo>
                    <a:pt x="368" y="12669"/>
                  </a:lnTo>
                  <a:lnTo>
                    <a:pt x="1352" y="13538"/>
                  </a:lnTo>
                  <a:lnTo>
                    <a:pt x="2859" y="14832"/>
                  </a:lnTo>
                  <a:lnTo>
                    <a:pt x="3747" y="15605"/>
                  </a:lnTo>
                  <a:lnTo>
                    <a:pt x="4172" y="15991"/>
                  </a:lnTo>
                  <a:lnTo>
                    <a:pt x="4597" y="16416"/>
                  </a:lnTo>
                  <a:lnTo>
                    <a:pt x="5427" y="17246"/>
                  </a:lnTo>
                  <a:lnTo>
                    <a:pt x="6238" y="18115"/>
                  </a:lnTo>
                  <a:lnTo>
                    <a:pt x="7653" y="19631"/>
                  </a:lnTo>
                  <a:lnTo>
                    <a:pt x="7653" y="19631"/>
                  </a:lnTo>
                  <a:lnTo>
                    <a:pt x="7609" y="19660"/>
                  </a:lnTo>
                  <a:lnTo>
                    <a:pt x="7571" y="19718"/>
                  </a:lnTo>
                  <a:lnTo>
                    <a:pt x="7551" y="19795"/>
                  </a:lnTo>
                  <a:lnTo>
                    <a:pt x="7571" y="19853"/>
                  </a:lnTo>
                  <a:lnTo>
                    <a:pt x="8845" y="22595"/>
                  </a:lnTo>
                  <a:lnTo>
                    <a:pt x="9502" y="23967"/>
                  </a:lnTo>
                  <a:lnTo>
                    <a:pt x="10178" y="25318"/>
                  </a:lnTo>
                  <a:lnTo>
                    <a:pt x="10854" y="26690"/>
                  </a:lnTo>
                  <a:lnTo>
                    <a:pt x="11568" y="28022"/>
                  </a:lnTo>
                  <a:lnTo>
                    <a:pt x="12283" y="29355"/>
                  </a:lnTo>
                  <a:lnTo>
                    <a:pt x="13036" y="30668"/>
                  </a:lnTo>
                  <a:lnTo>
                    <a:pt x="13499" y="31459"/>
                  </a:lnTo>
                  <a:lnTo>
                    <a:pt x="13982" y="32232"/>
                  </a:lnTo>
                  <a:lnTo>
                    <a:pt x="14484" y="32985"/>
                  </a:lnTo>
                  <a:lnTo>
                    <a:pt x="15006" y="33719"/>
                  </a:lnTo>
                  <a:lnTo>
                    <a:pt x="15334" y="34144"/>
                  </a:lnTo>
                  <a:lnTo>
                    <a:pt x="15701" y="34549"/>
                  </a:lnTo>
                  <a:lnTo>
                    <a:pt x="15894" y="34762"/>
                  </a:lnTo>
                  <a:lnTo>
                    <a:pt x="16087" y="34936"/>
                  </a:lnTo>
                  <a:lnTo>
                    <a:pt x="16300" y="35090"/>
                  </a:lnTo>
                  <a:lnTo>
                    <a:pt x="16531" y="35245"/>
                  </a:lnTo>
                  <a:lnTo>
                    <a:pt x="16686" y="35322"/>
                  </a:lnTo>
                  <a:lnTo>
                    <a:pt x="16860" y="35380"/>
                  </a:lnTo>
                  <a:lnTo>
                    <a:pt x="16937" y="35399"/>
                  </a:lnTo>
                  <a:lnTo>
                    <a:pt x="17188" y="35399"/>
                  </a:lnTo>
                  <a:lnTo>
                    <a:pt x="17342" y="35360"/>
                  </a:lnTo>
                  <a:lnTo>
                    <a:pt x="17497" y="35302"/>
                  </a:lnTo>
                  <a:lnTo>
                    <a:pt x="19042" y="34878"/>
                  </a:lnTo>
                  <a:lnTo>
                    <a:pt x="20548" y="34395"/>
                  </a:lnTo>
                  <a:lnTo>
                    <a:pt x="21996" y="33912"/>
                  </a:lnTo>
                  <a:lnTo>
                    <a:pt x="23445" y="33410"/>
                  </a:lnTo>
                  <a:lnTo>
                    <a:pt x="24874" y="32869"/>
                  </a:lnTo>
                  <a:lnTo>
                    <a:pt x="26303" y="32328"/>
                  </a:lnTo>
                  <a:lnTo>
                    <a:pt x="27925" y="31672"/>
                  </a:lnTo>
                  <a:lnTo>
                    <a:pt x="29547" y="31015"/>
                  </a:lnTo>
                  <a:lnTo>
                    <a:pt x="31227" y="30301"/>
                  </a:lnTo>
                  <a:lnTo>
                    <a:pt x="31556" y="30166"/>
                  </a:lnTo>
                  <a:lnTo>
                    <a:pt x="31710" y="30069"/>
                  </a:lnTo>
                  <a:lnTo>
                    <a:pt x="31768" y="30011"/>
                  </a:lnTo>
                  <a:lnTo>
                    <a:pt x="31807" y="29953"/>
                  </a:lnTo>
                  <a:lnTo>
                    <a:pt x="31884" y="29779"/>
                  </a:lnTo>
                  <a:lnTo>
                    <a:pt x="31961" y="29606"/>
                  </a:lnTo>
                  <a:lnTo>
                    <a:pt x="32058" y="29355"/>
                  </a:lnTo>
                  <a:lnTo>
                    <a:pt x="32116" y="29084"/>
                  </a:lnTo>
                  <a:lnTo>
                    <a:pt x="32174" y="28814"/>
                  </a:lnTo>
                  <a:lnTo>
                    <a:pt x="32232" y="28543"/>
                  </a:lnTo>
                  <a:lnTo>
                    <a:pt x="32290" y="28003"/>
                  </a:lnTo>
                  <a:lnTo>
                    <a:pt x="32309" y="27462"/>
                  </a:lnTo>
                  <a:lnTo>
                    <a:pt x="32290" y="26902"/>
                  </a:lnTo>
                  <a:lnTo>
                    <a:pt x="32251" y="26361"/>
                  </a:lnTo>
                  <a:lnTo>
                    <a:pt x="32193" y="25820"/>
                  </a:lnTo>
                  <a:lnTo>
                    <a:pt x="32116" y="25280"/>
                  </a:lnTo>
                  <a:lnTo>
                    <a:pt x="31981" y="24430"/>
                  </a:lnTo>
                  <a:lnTo>
                    <a:pt x="31826" y="23580"/>
                  </a:lnTo>
                  <a:lnTo>
                    <a:pt x="31652" y="22750"/>
                  </a:lnTo>
                  <a:lnTo>
                    <a:pt x="31440" y="21900"/>
                  </a:lnTo>
                  <a:lnTo>
                    <a:pt x="31015" y="20239"/>
                  </a:lnTo>
                  <a:lnTo>
                    <a:pt x="30551" y="18579"/>
                  </a:lnTo>
                  <a:lnTo>
                    <a:pt x="29760" y="15740"/>
                  </a:lnTo>
                  <a:lnTo>
                    <a:pt x="29354" y="14330"/>
                  </a:lnTo>
                  <a:lnTo>
                    <a:pt x="28910" y="12920"/>
                  </a:lnTo>
                  <a:lnTo>
                    <a:pt x="28562" y="11839"/>
                  </a:lnTo>
                  <a:lnTo>
                    <a:pt x="28543" y="11800"/>
                  </a:lnTo>
                  <a:lnTo>
                    <a:pt x="28524" y="11762"/>
                  </a:lnTo>
                  <a:lnTo>
                    <a:pt x="28447" y="11723"/>
                  </a:lnTo>
                  <a:lnTo>
                    <a:pt x="28350" y="11723"/>
                  </a:lnTo>
                  <a:lnTo>
                    <a:pt x="28273" y="11742"/>
                  </a:lnTo>
                  <a:lnTo>
                    <a:pt x="28159" y="11805"/>
                  </a:lnTo>
                  <a:lnTo>
                    <a:pt x="28159" y="11805"/>
                  </a:lnTo>
                  <a:lnTo>
                    <a:pt x="28002" y="9328"/>
                  </a:lnTo>
                  <a:lnTo>
                    <a:pt x="27925" y="7957"/>
                  </a:lnTo>
                  <a:lnTo>
                    <a:pt x="27867" y="6586"/>
                  </a:lnTo>
                  <a:lnTo>
                    <a:pt x="27829" y="4964"/>
                  </a:lnTo>
                  <a:lnTo>
                    <a:pt x="27829" y="4134"/>
                  </a:lnTo>
                  <a:lnTo>
                    <a:pt x="27848" y="3322"/>
                  </a:lnTo>
                  <a:lnTo>
                    <a:pt x="27867" y="2473"/>
                  </a:lnTo>
                  <a:lnTo>
                    <a:pt x="27906" y="1604"/>
                  </a:lnTo>
                  <a:lnTo>
                    <a:pt x="27925" y="1179"/>
                  </a:lnTo>
                  <a:lnTo>
                    <a:pt x="27944" y="1024"/>
                  </a:lnTo>
                  <a:lnTo>
                    <a:pt x="27944" y="947"/>
                  </a:lnTo>
                  <a:lnTo>
                    <a:pt x="27906" y="889"/>
                  </a:lnTo>
                  <a:lnTo>
                    <a:pt x="27867" y="812"/>
                  </a:lnTo>
                  <a:lnTo>
                    <a:pt x="27790" y="754"/>
                  </a:lnTo>
                  <a:lnTo>
                    <a:pt x="27655" y="657"/>
                  </a:lnTo>
                  <a:lnTo>
                    <a:pt x="27346" y="406"/>
                  </a:lnTo>
                  <a:lnTo>
                    <a:pt x="27133" y="271"/>
                  </a:lnTo>
                  <a:lnTo>
                    <a:pt x="26921" y="136"/>
                  </a:lnTo>
                  <a:lnTo>
                    <a:pt x="26824" y="78"/>
                  </a:lnTo>
                  <a:lnTo>
                    <a:pt x="26708" y="40"/>
                  </a:lnTo>
                  <a:lnTo>
                    <a:pt x="26593" y="20"/>
                  </a:lnTo>
                  <a:lnTo>
                    <a:pt x="264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60"/>
            <p:cNvSpPr/>
            <p:nvPr/>
          </p:nvSpPr>
          <p:spPr>
            <a:xfrm>
              <a:off x="7016143" y="3727025"/>
              <a:ext cx="79200" cy="160300"/>
            </a:xfrm>
            <a:custGeom>
              <a:avLst/>
              <a:gdLst/>
              <a:ahLst/>
              <a:cxnLst/>
              <a:rect l="l" t="t" r="r" b="b"/>
              <a:pathLst>
                <a:path w="3168" h="6412" extrusionOk="0">
                  <a:moveTo>
                    <a:pt x="193" y="0"/>
                  </a:moveTo>
                  <a:lnTo>
                    <a:pt x="116" y="19"/>
                  </a:lnTo>
                  <a:lnTo>
                    <a:pt x="58" y="39"/>
                  </a:lnTo>
                  <a:lnTo>
                    <a:pt x="19" y="97"/>
                  </a:lnTo>
                  <a:lnTo>
                    <a:pt x="0" y="154"/>
                  </a:lnTo>
                  <a:lnTo>
                    <a:pt x="19" y="232"/>
                  </a:lnTo>
                  <a:lnTo>
                    <a:pt x="1390" y="3206"/>
                  </a:lnTo>
                  <a:lnTo>
                    <a:pt x="2720" y="6010"/>
                  </a:lnTo>
                  <a:lnTo>
                    <a:pt x="2646" y="6045"/>
                  </a:lnTo>
                  <a:lnTo>
                    <a:pt x="2568" y="6102"/>
                  </a:lnTo>
                  <a:lnTo>
                    <a:pt x="2549" y="6160"/>
                  </a:lnTo>
                  <a:lnTo>
                    <a:pt x="2530" y="6238"/>
                  </a:lnTo>
                  <a:lnTo>
                    <a:pt x="2549" y="6296"/>
                  </a:lnTo>
                  <a:lnTo>
                    <a:pt x="2588" y="6354"/>
                  </a:lnTo>
                  <a:lnTo>
                    <a:pt x="2646" y="6411"/>
                  </a:lnTo>
                  <a:lnTo>
                    <a:pt x="2781" y="6411"/>
                  </a:lnTo>
                  <a:lnTo>
                    <a:pt x="3051" y="6296"/>
                  </a:lnTo>
                  <a:lnTo>
                    <a:pt x="3109" y="6257"/>
                  </a:lnTo>
                  <a:lnTo>
                    <a:pt x="3148" y="6199"/>
                  </a:lnTo>
                  <a:lnTo>
                    <a:pt x="3167" y="6122"/>
                  </a:lnTo>
                  <a:lnTo>
                    <a:pt x="3148" y="6045"/>
                  </a:lnTo>
                  <a:lnTo>
                    <a:pt x="1738" y="3090"/>
                  </a:lnTo>
                  <a:lnTo>
                    <a:pt x="367" y="116"/>
                  </a:lnTo>
                  <a:lnTo>
                    <a:pt x="309" y="58"/>
                  </a:lnTo>
                  <a:lnTo>
                    <a:pt x="251" y="19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0"/>
            <p:cNvSpPr/>
            <p:nvPr/>
          </p:nvSpPr>
          <p:spPr>
            <a:xfrm>
              <a:off x="7104968" y="3565750"/>
              <a:ext cx="86450" cy="287300"/>
            </a:xfrm>
            <a:custGeom>
              <a:avLst/>
              <a:gdLst/>
              <a:ahLst/>
              <a:cxnLst/>
              <a:rect l="l" t="t" r="r" b="b"/>
              <a:pathLst>
                <a:path w="3458" h="11492" extrusionOk="0">
                  <a:moveTo>
                    <a:pt x="116" y="1"/>
                  </a:moveTo>
                  <a:lnTo>
                    <a:pt x="58" y="40"/>
                  </a:lnTo>
                  <a:lnTo>
                    <a:pt x="20" y="78"/>
                  </a:lnTo>
                  <a:lnTo>
                    <a:pt x="0" y="155"/>
                  </a:lnTo>
                  <a:lnTo>
                    <a:pt x="20" y="213"/>
                  </a:lnTo>
                  <a:lnTo>
                    <a:pt x="39" y="291"/>
                  </a:lnTo>
                  <a:lnTo>
                    <a:pt x="97" y="349"/>
                  </a:lnTo>
                  <a:lnTo>
                    <a:pt x="155" y="387"/>
                  </a:lnTo>
                  <a:lnTo>
                    <a:pt x="522" y="464"/>
                  </a:lnTo>
                  <a:lnTo>
                    <a:pt x="774" y="535"/>
                  </a:lnTo>
                  <a:lnTo>
                    <a:pt x="774" y="535"/>
                  </a:lnTo>
                  <a:lnTo>
                    <a:pt x="908" y="986"/>
                  </a:lnTo>
                  <a:lnTo>
                    <a:pt x="1062" y="1527"/>
                  </a:lnTo>
                  <a:lnTo>
                    <a:pt x="1178" y="2067"/>
                  </a:lnTo>
                  <a:lnTo>
                    <a:pt x="1294" y="2608"/>
                  </a:lnTo>
                  <a:lnTo>
                    <a:pt x="1507" y="3689"/>
                  </a:lnTo>
                  <a:lnTo>
                    <a:pt x="1700" y="4771"/>
                  </a:lnTo>
                  <a:lnTo>
                    <a:pt x="2144" y="7050"/>
                  </a:lnTo>
                  <a:lnTo>
                    <a:pt x="2607" y="9290"/>
                  </a:lnTo>
                  <a:lnTo>
                    <a:pt x="2839" y="10313"/>
                  </a:lnTo>
                  <a:lnTo>
                    <a:pt x="3071" y="11337"/>
                  </a:lnTo>
                  <a:lnTo>
                    <a:pt x="3109" y="11414"/>
                  </a:lnTo>
                  <a:lnTo>
                    <a:pt x="3167" y="11453"/>
                  </a:lnTo>
                  <a:lnTo>
                    <a:pt x="3225" y="11491"/>
                  </a:lnTo>
                  <a:lnTo>
                    <a:pt x="3303" y="11491"/>
                  </a:lnTo>
                  <a:lnTo>
                    <a:pt x="3361" y="11472"/>
                  </a:lnTo>
                  <a:lnTo>
                    <a:pt x="3418" y="11453"/>
                  </a:lnTo>
                  <a:lnTo>
                    <a:pt x="3457" y="11395"/>
                  </a:lnTo>
                  <a:lnTo>
                    <a:pt x="3438" y="11298"/>
                  </a:lnTo>
                  <a:lnTo>
                    <a:pt x="3187" y="10236"/>
                  </a:lnTo>
                  <a:lnTo>
                    <a:pt x="2955" y="9155"/>
                  </a:lnTo>
                  <a:lnTo>
                    <a:pt x="2511" y="6992"/>
                  </a:lnTo>
                  <a:lnTo>
                    <a:pt x="2260" y="5659"/>
                  </a:lnTo>
                  <a:lnTo>
                    <a:pt x="2009" y="4307"/>
                  </a:lnTo>
                  <a:lnTo>
                    <a:pt x="1758" y="2975"/>
                  </a:lnTo>
                  <a:lnTo>
                    <a:pt x="1603" y="2299"/>
                  </a:lnTo>
                  <a:lnTo>
                    <a:pt x="1468" y="1642"/>
                  </a:lnTo>
                  <a:lnTo>
                    <a:pt x="1314" y="1102"/>
                  </a:lnTo>
                  <a:lnTo>
                    <a:pt x="1178" y="542"/>
                  </a:lnTo>
                  <a:lnTo>
                    <a:pt x="1120" y="426"/>
                  </a:lnTo>
                  <a:lnTo>
                    <a:pt x="1082" y="329"/>
                  </a:lnTo>
                  <a:lnTo>
                    <a:pt x="1005" y="252"/>
                  </a:lnTo>
                  <a:lnTo>
                    <a:pt x="889" y="194"/>
                  </a:lnTo>
                  <a:lnTo>
                    <a:pt x="541" y="97"/>
                  </a:lnTo>
                  <a:lnTo>
                    <a:pt x="213" y="20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0"/>
            <p:cNvSpPr/>
            <p:nvPr/>
          </p:nvSpPr>
          <p:spPr>
            <a:xfrm>
              <a:off x="7067793" y="3663775"/>
              <a:ext cx="47325" cy="220650"/>
            </a:xfrm>
            <a:custGeom>
              <a:avLst/>
              <a:gdLst/>
              <a:ahLst/>
              <a:cxnLst/>
              <a:rect l="l" t="t" r="r" b="b"/>
              <a:pathLst>
                <a:path w="1893" h="8826" extrusionOk="0">
                  <a:moveTo>
                    <a:pt x="174" y="0"/>
                  </a:moveTo>
                  <a:lnTo>
                    <a:pt x="97" y="19"/>
                  </a:lnTo>
                  <a:lnTo>
                    <a:pt x="39" y="58"/>
                  </a:lnTo>
                  <a:lnTo>
                    <a:pt x="0" y="116"/>
                  </a:lnTo>
                  <a:lnTo>
                    <a:pt x="0" y="193"/>
                  </a:lnTo>
                  <a:lnTo>
                    <a:pt x="97" y="831"/>
                  </a:lnTo>
                  <a:lnTo>
                    <a:pt x="213" y="1449"/>
                  </a:lnTo>
                  <a:lnTo>
                    <a:pt x="445" y="2704"/>
                  </a:lnTo>
                  <a:lnTo>
                    <a:pt x="889" y="5079"/>
                  </a:lnTo>
                  <a:lnTo>
                    <a:pt x="1479" y="8269"/>
                  </a:lnTo>
                  <a:lnTo>
                    <a:pt x="831" y="8459"/>
                  </a:lnTo>
                  <a:lnTo>
                    <a:pt x="753" y="8497"/>
                  </a:lnTo>
                  <a:lnTo>
                    <a:pt x="734" y="8555"/>
                  </a:lnTo>
                  <a:lnTo>
                    <a:pt x="715" y="8613"/>
                  </a:lnTo>
                  <a:lnTo>
                    <a:pt x="734" y="8690"/>
                  </a:lnTo>
                  <a:lnTo>
                    <a:pt x="773" y="8748"/>
                  </a:lnTo>
                  <a:lnTo>
                    <a:pt x="831" y="8806"/>
                  </a:lnTo>
                  <a:lnTo>
                    <a:pt x="908" y="8826"/>
                  </a:lnTo>
                  <a:lnTo>
                    <a:pt x="985" y="8826"/>
                  </a:lnTo>
                  <a:lnTo>
                    <a:pt x="1777" y="8575"/>
                  </a:lnTo>
                  <a:lnTo>
                    <a:pt x="1835" y="8555"/>
                  </a:lnTo>
                  <a:lnTo>
                    <a:pt x="1874" y="8517"/>
                  </a:lnTo>
                  <a:lnTo>
                    <a:pt x="1893" y="8459"/>
                  </a:lnTo>
                  <a:lnTo>
                    <a:pt x="1893" y="8401"/>
                  </a:lnTo>
                  <a:lnTo>
                    <a:pt x="1275" y="5060"/>
                  </a:lnTo>
                  <a:lnTo>
                    <a:pt x="831" y="2723"/>
                  </a:lnTo>
                  <a:lnTo>
                    <a:pt x="580" y="1449"/>
                  </a:lnTo>
                  <a:lnTo>
                    <a:pt x="464" y="811"/>
                  </a:lnTo>
                  <a:lnTo>
                    <a:pt x="367" y="174"/>
                  </a:lnTo>
                  <a:lnTo>
                    <a:pt x="348" y="97"/>
                  </a:lnTo>
                  <a:lnTo>
                    <a:pt x="309" y="39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0"/>
            <p:cNvSpPr/>
            <p:nvPr/>
          </p:nvSpPr>
          <p:spPr>
            <a:xfrm>
              <a:off x="7105443" y="3844325"/>
              <a:ext cx="85475" cy="34300"/>
            </a:xfrm>
            <a:custGeom>
              <a:avLst/>
              <a:gdLst/>
              <a:ahLst/>
              <a:cxnLst/>
              <a:rect l="l" t="t" r="r" b="b"/>
              <a:pathLst>
                <a:path w="3419" h="1372" extrusionOk="0">
                  <a:moveTo>
                    <a:pt x="3168" y="1"/>
                  </a:moveTo>
                  <a:lnTo>
                    <a:pt x="1642" y="522"/>
                  </a:lnTo>
                  <a:lnTo>
                    <a:pt x="117" y="1005"/>
                  </a:lnTo>
                  <a:lnTo>
                    <a:pt x="59" y="1044"/>
                  </a:lnTo>
                  <a:lnTo>
                    <a:pt x="20" y="1101"/>
                  </a:lnTo>
                  <a:lnTo>
                    <a:pt x="1" y="1159"/>
                  </a:lnTo>
                  <a:lnTo>
                    <a:pt x="20" y="1237"/>
                  </a:lnTo>
                  <a:lnTo>
                    <a:pt x="59" y="1295"/>
                  </a:lnTo>
                  <a:lnTo>
                    <a:pt x="117" y="1353"/>
                  </a:lnTo>
                  <a:lnTo>
                    <a:pt x="194" y="1372"/>
                  </a:lnTo>
                  <a:lnTo>
                    <a:pt x="271" y="1353"/>
                  </a:lnTo>
                  <a:lnTo>
                    <a:pt x="1797" y="870"/>
                  </a:lnTo>
                  <a:lnTo>
                    <a:pt x="3322" y="348"/>
                  </a:lnTo>
                  <a:lnTo>
                    <a:pt x="3380" y="310"/>
                  </a:lnTo>
                  <a:lnTo>
                    <a:pt x="3419" y="252"/>
                  </a:lnTo>
                  <a:lnTo>
                    <a:pt x="3419" y="194"/>
                  </a:lnTo>
                  <a:lnTo>
                    <a:pt x="3399" y="117"/>
                  </a:lnTo>
                  <a:lnTo>
                    <a:pt x="3361" y="59"/>
                  </a:lnTo>
                  <a:lnTo>
                    <a:pt x="3322" y="20"/>
                  </a:lnTo>
                  <a:lnTo>
                    <a:pt x="32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60"/>
            <p:cNvSpPr/>
            <p:nvPr/>
          </p:nvSpPr>
          <p:spPr>
            <a:xfrm>
              <a:off x="7153718" y="3510725"/>
              <a:ext cx="116875" cy="342800"/>
            </a:xfrm>
            <a:custGeom>
              <a:avLst/>
              <a:gdLst/>
              <a:ahLst/>
              <a:cxnLst/>
              <a:rect l="l" t="t" r="r" b="b"/>
              <a:pathLst>
                <a:path w="4675" h="13712" extrusionOk="0">
                  <a:moveTo>
                    <a:pt x="484" y="0"/>
                  </a:moveTo>
                  <a:lnTo>
                    <a:pt x="406" y="39"/>
                  </a:lnTo>
                  <a:lnTo>
                    <a:pt x="213" y="213"/>
                  </a:lnTo>
                  <a:lnTo>
                    <a:pt x="39" y="387"/>
                  </a:lnTo>
                  <a:lnTo>
                    <a:pt x="1" y="425"/>
                  </a:lnTo>
                  <a:lnTo>
                    <a:pt x="1" y="483"/>
                  </a:lnTo>
                  <a:lnTo>
                    <a:pt x="20" y="580"/>
                  </a:lnTo>
                  <a:lnTo>
                    <a:pt x="851" y="2723"/>
                  </a:lnTo>
                  <a:lnTo>
                    <a:pt x="1662" y="4886"/>
                  </a:lnTo>
                  <a:lnTo>
                    <a:pt x="2434" y="7049"/>
                  </a:lnTo>
                  <a:lnTo>
                    <a:pt x="3207" y="9231"/>
                  </a:lnTo>
                  <a:lnTo>
                    <a:pt x="4258" y="12296"/>
                  </a:lnTo>
                  <a:lnTo>
                    <a:pt x="4258" y="12296"/>
                  </a:lnTo>
                  <a:lnTo>
                    <a:pt x="3998" y="12379"/>
                  </a:lnTo>
                  <a:lnTo>
                    <a:pt x="3593" y="12534"/>
                  </a:lnTo>
                  <a:lnTo>
                    <a:pt x="2762" y="12823"/>
                  </a:lnTo>
                  <a:lnTo>
                    <a:pt x="1237" y="13345"/>
                  </a:lnTo>
                  <a:lnTo>
                    <a:pt x="1159" y="13383"/>
                  </a:lnTo>
                  <a:lnTo>
                    <a:pt x="1140" y="13441"/>
                  </a:lnTo>
                  <a:lnTo>
                    <a:pt x="1121" y="13519"/>
                  </a:lnTo>
                  <a:lnTo>
                    <a:pt x="1140" y="13576"/>
                  </a:lnTo>
                  <a:lnTo>
                    <a:pt x="1179" y="13634"/>
                  </a:lnTo>
                  <a:lnTo>
                    <a:pt x="1237" y="13692"/>
                  </a:lnTo>
                  <a:lnTo>
                    <a:pt x="1295" y="13712"/>
                  </a:lnTo>
                  <a:lnTo>
                    <a:pt x="1391" y="13692"/>
                  </a:lnTo>
                  <a:lnTo>
                    <a:pt x="2898" y="13171"/>
                  </a:lnTo>
                  <a:lnTo>
                    <a:pt x="3728" y="12881"/>
                  </a:lnTo>
                  <a:lnTo>
                    <a:pt x="4153" y="12727"/>
                  </a:lnTo>
                  <a:lnTo>
                    <a:pt x="4578" y="12611"/>
                  </a:lnTo>
                  <a:lnTo>
                    <a:pt x="4636" y="12572"/>
                  </a:lnTo>
                  <a:lnTo>
                    <a:pt x="4674" y="12514"/>
                  </a:lnTo>
                  <a:lnTo>
                    <a:pt x="4674" y="12437"/>
                  </a:lnTo>
                  <a:lnTo>
                    <a:pt x="4674" y="12360"/>
                  </a:lnTo>
                  <a:lnTo>
                    <a:pt x="3824" y="9888"/>
                  </a:lnTo>
                  <a:lnTo>
                    <a:pt x="2955" y="7397"/>
                  </a:lnTo>
                  <a:lnTo>
                    <a:pt x="2048" y="4925"/>
                  </a:lnTo>
                  <a:lnTo>
                    <a:pt x="1140" y="2453"/>
                  </a:lnTo>
                  <a:lnTo>
                    <a:pt x="406" y="561"/>
                  </a:lnTo>
                  <a:lnTo>
                    <a:pt x="484" y="483"/>
                  </a:lnTo>
                  <a:lnTo>
                    <a:pt x="638" y="348"/>
                  </a:lnTo>
                  <a:lnTo>
                    <a:pt x="696" y="271"/>
                  </a:lnTo>
                  <a:lnTo>
                    <a:pt x="715" y="213"/>
                  </a:lnTo>
                  <a:lnTo>
                    <a:pt x="696" y="136"/>
                  </a:lnTo>
                  <a:lnTo>
                    <a:pt x="657" y="78"/>
                  </a:lnTo>
                  <a:lnTo>
                    <a:pt x="599" y="20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60"/>
            <p:cNvSpPr/>
            <p:nvPr/>
          </p:nvSpPr>
          <p:spPr>
            <a:xfrm>
              <a:off x="7278293" y="3546450"/>
              <a:ext cx="77750" cy="253500"/>
            </a:xfrm>
            <a:custGeom>
              <a:avLst/>
              <a:gdLst/>
              <a:ahLst/>
              <a:cxnLst/>
              <a:rect l="l" t="t" r="r" b="b"/>
              <a:pathLst>
                <a:path w="3110" h="10140" extrusionOk="0">
                  <a:moveTo>
                    <a:pt x="1738" y="0"/>
                  </a:moveTo>
                  <a:lnTo>
                    <a:pt x="1680" y="39"/>
                  </a:lnTo>
                  <a:lnTo>
                    <a:pt x="1642" y="97"/>
                  </a:lnTo>
                  <a:lnTo>
                    <a:pt x="1642" y="174"/>
                  </a:lnTo>
                  <a:lnTo>
                    <a:pt x="1854" y="1372"/>
                  </a:lnTo>
                  <a:lnTo>
                    <a:pt x="2047" y="2569"/>
                  </a:lnTo>
                  <a:lnTo>
                    <a:pt x="2202" y="3766"/>
                  </a:lnTo>
                  <a:lnTo>
                    <a:pt x="2337" y="4964"/>
                  </a:lnTo>
                  <a:lnTo>
                    <a:pt x="2453" y="6161"/>
                  </a:lnTo>
                  <a:lnTo>
                    <a:pt x="2549" y="7358"/>
                  </a:lnTo>
                  <a:lnTo>
                    <a:pt x="2731" y="9631"/>
                  </a:lnTo>
                  <a:lnTo>
                    <a:pt x="2731" y="9631"/>
                  </a:lnTo>
                  <a:lnTo>
                    <a:pt x="2523" y="9716"/>
                  </a:lnTo>
                  <a:lnTo>
                    <a:pt x="2086" y="8420"/>
                  </a:lnTo>
                  <a:lnTo>
                    <a:pt x="1564" y="6933"/>
                  </a:lnTo>
                  <a:lnTo>
                    <a:pt x="1275" y="6199"/>
                  </a:lnTo>
                  <a:lnTo>
                    <a:pt x="985" y="5466"/>
                  </a:lnTo>
                  <a:lnTo>
                    <a:pt x="695" y="4751"/>
                  </a:lnTo>
                  <a:lnTo>
                    <a:pt x="367" y="4037"/>
                  </a:lnTo>
                  <a:lnTo>
                    <a:pt x="309" y="3959"/>
                  </a:lnTo>
                  <a:lnTo>
                    <a:pt x="251" y="3940"/>
                  </a:lnTo>
                  <a:lnTo>
                    <a:pt x="174" y="3921"/>
                  </a:lnTo>
                  <a:lnTo>
                    <a:pt x="116" y="3921"/>
                  </a:lnTo>
                  <a:lnTo>
                    <a:pt x="58" y="3959"/>
                  </a:lnTo>
                  <a:lnTo>
                    <a:pt x="19" y="3998"/>
                  </a:lnTo>
                  <a:lnTo>
                    <a:pt x="0" y="4075"/>
                  </a:lnTo>
                  <a:lnTo>
                    <a:pt x="19" y="4152"/>
                  </a:lnTo>
                  <a:lnTo>
                    <a:pt x="348" y="4867"/>
                  </a:lnTo>
                  <a:lnTo>
                    <a:pt x="637" y="5582"/>
                  </a:lnTo>
                  <a:lnTo>
                    <a:pt x="927" y="6315"/>
                  </a:lnTo>
                  <a:lnTo>
                    <a:pt x="1217" y="7049"/>
                  </a:lnTo>
                  <a:lnTo>
                    <a:pt x="1738" y="8536"/>
                  </a:lnTo>
                  <a:lnTo>
                    <a:pt x="2240" y="10023"/>
                  </a:lnTo>
                  <a:lnTo>
                    <a:pt x="2279" y="10081"/>
                  </a:lnTo>
                  <a:lnTo>
                    <a:pt x="2337" y="10120"/>
                  </a:lnTo>
                  <a:lnTo>
                    <a:pt x="2414" y="10139"/>
                  </a:lnTo>
                  <a:lnTo>
                    <a:pt x="2472" y="10139"/>
                  </a:lnTo>
                  <a:lnTo>
                    <a:pt x="2993" y="9927"/>
                  </a:lnTo>
                  <a:lnTo>
                    <a:pt x="3051" y="9888"/>
                  </a:lnTo>
                  <a:lnTo>
                    <a:pt x="3090" y="9849"/>
                  </a:lnTo>
                  <a:lnTo>
                    <a:pt x="3109" y="9791"/>
                  </a:lnTo>
                  <a:lnTo>
                    <a:pt x="3109" y="9734"/>
                  </a:lnTo>
                  <a:lnTo>
                    <a:pt x="2936" y="7339"/>
                  </a:lnTo>
                  <a:lnTo>
                    <a:pt x="2820" y="6142"/>
                  </a:lnTo>
                  <a:lnTo>
                    <a:pt x="2704" y="4925"/>
                  </a:lnTo>
                  <a:lnTo>
                    <a:pt x="2569" y="3728"/>
                  </a:lnTo>
                  <a:lnTo>
                    <a:pt x="2414" y="2530"/>
                  </a:lnTo>
                  <a:lnTo>
                    <a:pt x="2240" y="1352"/>
                  </a:lnTo>
                  <a:lnTo>
                    <a:pt x="2028" y="155"/>
                  </a:lnTo>
                  <a:lnTo>
                    <a:pt x="1989" y="78"/>
                  </a:lnTo>
                  <a:lnTo>
                    <a:pt x="1931" y="39"/>
                  </a:lnTo>
                  <a:lnTo>
                    <a:pt x="1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60"/>
            <p:cNvSpPr/>
            <p:nvPr/>
          </p:nvSpPr>
          <p:spPr>
            <a:xfrm>
              <a:off x="7489743" y="3496250"/>
              <a:ext cx="62300" cy="215350"/>
            </a:xfrm>
            <a:custGeom>
              <a:avLst/>
              <a:gdLst/>
              <a:ahLst/>
              <a:cxnLst/>
              <a:rect l="l" t="t" r="r" b="b"/>
              <a:pathLst>
                <a:path w="2492" h="8614" extrusionOk="0">
                  <a:moveTo>
                    <a:pt x="194" y="0"/>
                  </a:moveTo>
                  <a:lnTo>
                    <a:pt x="116" y="19"/>
                  </a:lnTo>
                  <a:lnTo>
                    <a:pt x="59" y="39"/>
                  </a:lnTo>
                  <a:lnTo>
                    <a:pt x="20" y="97"/>
                  </a:lnTo>
                  <a:lnTo>
                    <a:pt x="1" y="174"/>
                  </a:lnTo>
                  <a:lnTo>
                    <a:pt x="20" y="251"/>
                  </a:lnTo>
                  <a:lnTo>
                    <a:pt x="97" y="502"/>
                  </a:lnTo>
                  <a:lnTo>
                    <a:pt x="174" y="753"/>
                  </a:lnTo>
                  <a:lnTo>
                    <a:pt x="310" y="1255"/>
                  </a:lnTo>
                  <a:lnTo>
                    <a:pt x="773" y="3129"/>
                  </a:lnTo>
                  <a:lnTo>
                    <a:pt x="1874" y="7454"/>
                  </a:lnTo>
                  <a:lnTo>
                    <a:pt x="2125" y="8459"/>
                  </a:lnTo>
                  <a:lnTo>
                    <a:pt x="2144" y="8536"/>
                  </a:lnTo>
                  <a:lnTo>
                    <a:pt x="2202" y="8574"/>
                  </a:lnTo>
                  <a:lnTo>
                    <a:pt x="2279" y="8613"/>
                  </a:lnTo>
                  <a:lnTo>
                    <a:pt x="2357" y="8613"/>
                  </a:lnTo>
                  <a:lnTo>
                    <a:pt x="2415" y="8594"/>
                  </a:lnTo>
                  <a:lnTo>
                    <a:pt x="2472" y="8574"/>
                  </a:lnTo>
                  <a:lnTo>
                    <a:pt x="2492" y="8516"/>
                  </a:lnTo>
                  <a:lnTo>
                    <a:pt x="2492" y="8439"/>
                  </a:lnTo>
                  <a:lnTo>
                    <a:pt x="1797" y="5678"/>
                  </a:lnTo>
                  <a:lnTo>
                    <a:pt x="715" y="1391"/>
                  </a:lnTo>
                  <a:lnTo>
                    <a:pt x="561" y="753"/>
                  </a:lnTo>
                  <a:lnTo>
                    <a:pt x="464" y="444"/>
                  </a:lnTo>
                  <a:lnTo>
                    <a:pt x="368" y="135"/>
                  </a:lnTo>
                  <a:lnTo>
                    <a:pt x="310" y="58"/>
                  </a:lnTo>
                  <a:lnTo>
                    <a:pt x="252" y="19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60"/>
            <p:cNvSpPr/>
            <p:nvPr/>
          </p:nvSpPr>
          <p:spPr>
            <a:xfrm>
              <a:off x="7446293" y="3540650"/>
              <a:ext cx="140525" cy="199900"/>
            </a:xfrm>
            <a:custGeom>
              <a:avLst/>
              <a:gdLst/>
              <a:ahLst/>
              <a:cxnLst/>
              <a:rect l="l" t="t" r="r" b="b"/>
              <a:pathLst>
                <a:path w="5621" h="7996" extrusionOk="0">
                  <a:moveTo>
                    <a:pt x="2781" y="1"/>
                  </a:moveTo>
                  <a:lnTo>
                    <a:pt x="2704" y="20"/>
                  </a:lnTo>
                  <a:lnTo>
                    <a:pt x="2646" y="39"/>
                  </a:lnTo>
                  <a:lnTo>
                    <a:pt x="2608" y="97"/>
                  </a:lnTo>
                  <a:lnTo>
                    <a:pt x="2588" y="155"/>
                  </a:lnTo>
                  <a:lnTo>
                    <a:pt x="2608" y="252"/>
                  </a:lnTo>
                  <a:lnTo>
                    <a:pt x="3438" y="2048"/>
                  </a:lnTo>
                  <a:lnTo>
                    <a:pt x="4268" y="3863"/>
                  </a:lnTo>
                  <a:lnTo>
                    <a:pt x="5177" y="5931"/>
                  </a:lnTo>
                  <a:lnTo>
                    <a:pt x="3399" y="6740"/>
                  </a:lnTo>
                  <a:lnTo>
                    <a:pt x="1678" y="7550"/>
                  </a:lnTo>
                  <a:lnTo>
                    <a:pt x="1678" y="7550"/>
                  </a:lnTo>
                  <a:lnTo>
                    <a:pt x="1430" y="6045"/>
                  </a:lnTo>
                  <a:lnTo>
                    <a:pt x="1101" y="4307"/>
                  </a:lnTo>
                  <a:lnTo>
                    <a:pt x="734" y="2569"/>
                  </a:lnTo>
                  <a:lnTo>
                    <a:pt x="367" y="812"/>
                  </a:lnTo>
                  <a:lnTo>
                    <a:pt x="348" y="754"/>
                  </a:lnTo>
                  <a:lnTo>
                    <a:pt x="290" y="696"/>
                  </a:lnTo>
                  <a:lnTo>
                    <a:pt x="232" y="657"/>
                  </a:lnTo>
                  <a:lnTo>
                    <a:pt x="155" y="657"/>
                  </a:lnTo>
                  <a:lnTo>
                    <a:pt x="78" y="677"/>
                  </a:lnTo>
                  <a:lnTo>
                    <a:pt x="39" y="715"/>
                  </a:lnTo>
                  <a:lnTo>
                    <a:pt x="1" y="773"/>
                  </a:lnTo>
                  <a:lnTo>
                    <a:pt x="1" y="850"/>
                  </a:lnTo>
                  <a:lnTo>
                    <a:pt x="367" y="2588"/>
                  </a:lnTo>
                  <a:lnTo>
                    <a:pt x="715" y="4327"/>
                  </a:lnTo>
                  <a:lnTo>
                    <a:pt x="1043" y="6084"/>
                  </a:lnTo>
                  <a:lnTo>
                    <a:pt x="1352" y="7822"/>
                  </a:lnTo>
                  <a:lnTo>
                    <a:pt x="1391" y="7899"/>
                  </a:lnTo>
                  <a:lnTo>
                    <a:pt x="1449" y="7976"/>
                  </a:lnTo>
                  <a:lnTo>
                    <a:pt x="1526" y="7996"/>
                  </a:lnTo>
                  <a:lnTo>
                    <a:pt x="1603" y="7996"/>
                  </a:lnTo>
                  <a:lnTo>
                    <a:pt x="3554" y="7088"/>
                  </a:lnTo>
                  <a:lnTo>
                    <a:pt x="5504" y="6219"/>
                  </a:lnTo>
                  <a:lnTo>
                    <a:pt x="5562" y="6180"/>
                  </a:lnTo>
                  <a:lnTo>
                    <a:pt x="5601" y="6123"/>
                  </a:lnTo>
                  <a:lnTo>
                    <a:pt x="5620" y="6045"/>
                  </a:lnTo>
                  <a:lnTo>
                    <a:pt x="5601" y="5968"/>
                  </a:lnTo>
                  <a:lnTo>
                    <a:pt x="5041" y="4751"/>
                  </a:lnTo>
                  <a:lnTo>
                    <a:pt x="4500" y="3515"/>
                  </a:lnTo>
                  <a:lnTo>
                    <a:pt x="3380" y="1082"/>
                  </a:lnTo>
                  <a:lnTo>
                    <a:pt x="2955" y="136"/>
                  </a:lnTo>
                  <a:lnTo>
                    <a:pt x="2917" y="59"/>
                  </a:lnTo>
                  <a:lnTo>
                    <a:pt x="2839" y="20"/>
                  </a:lnTo>
                  <a:lnTo>
                    <a:pt x="27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0"/>
            <p:cNvSpPr/>
            <p:nvPr/>
          </p:nvSpPr>
          <p:spPr>
            <a:xfrm>
              <a:off x="7577118" y="3686450"/>
              <a:ext cx="11150" cy="9700"/>
            </a:xfrm>
            <a:custGeom>
              <a:avLst/>
              <a:gdLst/>
              <a:ahLst/>
              <a:cxnLst/>
              <a:rect l="l" t="t" r="r" b="b"/>
              <a:pathLst>
                <a:path w="446" h="388" extrusionOk="0">
                  <a:moveTo>
                    <a:pt x="175" y="1"/>
                  </a:moveTo>
                  <a:lnTo>
                    <a:pt x="117" y="20"/>
                  </a:lnTo>
                  <a:lnTo>
                    <a:pt x="59" y="59"/>
                  </a:lnTo>
                  <a:lnTo>
                    <a:pt x="20" y="117"/>
                  </a:lnTo>
                  <a:lnTo>
                    <a:pt x="1" y="194"/>
                  </a:lnTo>
                  <a:lnTo>
                    <a:pt x="20" y="271"/>
                  </a:lnTo>
                  <a:lnTo>
                    <a:pt x="40" y="310"/>
                  </a:lnTo>
                  <a:lnTo>
                    <a:pt x="78" y="348"/>
                  </a:lnTo>
                  <a:lnTo>
                    <a:pt x="117" y="368"/>
                  </a:lnTo>
                  <a:lnTo>
                    <a:pt x="175" y="387"/>
                  </a:lnTo>
                  <a:lnTo>
                    <a:pt x="271" y="387"/>
                  </a:lnTo>
                  <a:lnTo>
                    <a:pt x="329" y="368"/>
                  </a:lnTo>
                  <a:lnTo>
                    <a:pt x="387" y="329"/>
                  </a:lnTo>
                  <a:lnTo>
                    <a:pt x="426" y="271"/>
                  </a:lnTo>
                  <a:lnTo>
                    <a:pt x="445" y="194"/>
                  </a:lnTo>
                  <a:lnTo>
                    <a:pt x="426" y="136"/>
                  </a:lnTo>
                  <a:lnTo>
                    <a:pt x="407" y="78"/>
                  </a:lnTo>
                  <a:lnTo>
                    <a:pt x="368" y="39"/>
                  </a:lnTo>
                  <a:lnTo>
                    <a:pt x="329" y="20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60"/>
            <p:cNvSpPr/>
            <p:nvPr/>
          </p:nvSpPr>
          <p:spPr>
            <a:xfrm>
              <a:off x="7341043" y="3445550"/>
              <a:ext cx="148250" cy="321550"/>
            </a:xfrm>
            <a:custGeom>
              <a:avLst/>
              <a:gdLst/>
              <a:ahLst/>
              <a:cxnLst/>
              <a:rect l="l" t="t" r="r" b="b"/>
              <a:pathLst>
                <a:path w="5930" h="12862" extrusionOk="0">
                  <a:moveTo>
                    <a:pt x="117" y="0"/>
                  </a:moveTo>
                  <a:lnTo>
                    <a:pt x="59" y="20"/>
                  </a:lnTo>
                  <a:lnTo>
                    <a:pt x="20" y="78"/>
                  </a:lnTo>
                  <a:lnTo>
                    <a:pt x="1" y="136"/>
                  </a:lnTo>
                  <a:lnTo>
                    <a:pt x="1" y="213"/>
                  </a:lnTo>
                  <a:lnTo>
                    <a:pt x="39" y="271"/>
                  </a:lnTo>
                  <a:lnTo>
                    <a:pt x="78" y="329"/>
                  </a:lnTo>
                  <a:lnTo>
                    <a:pt x="155" y="367"/>
                  </a:lnTo>
                  <a:lnTo>
                    <a:pt x="290" y="406"/>
                  </a:lnTo>
                  <a:lnTo>
                    <a:pt x="426" y="483"/>
                  </a:lnTo>
                  <a:lnTo>
                    <a:pt x="541" y="560"/>
                  </a:lnTo>
                  <a:lnTo>
                    <a:pt x="657" y="657"/>
                  </a:lnTo>
                  <a:lnTo>
                    <a:pt x="715" y="734"/>
                  </a:lnTo>
                  <a:lnTo>
                    <a:pt x="754" y="811"/>
                  </a:lnTo>
                  <a:lnTo>
                    <a:pt x="812" y="985"/>
                  </a:lnTo>
                  <a:lnTo>
                    <a:pt x="850" y="1159"/>
                  </a:lnTo>
                  <a:lnTo>
                    <a:pt x="870" y="1333"/>
                  </a:lnTo>
                  <a:lnTo>
                    <a:pt x="1101" y="2878"/>
                  </a:lnTo>
                  <a:lnTo>
                    <a:pt x="1333" y="4384"/>
                  </a:lnTo>
                  <a:lnTo>
                    <a:pt x="1604" y="5871"/>
                  </a:lnTo>
                  <a:lnTo>
                    <a:pt x="1777" y="6856"/>
                  </a:lnTo>
                  <a:lnTo>
                    <a:pt x="1970" y="7841"/>
                  </a:lnTo>
                  <a:lnTo>
                    <a:pt x="2202" y="8826"/>
                  </a:lnTo>
                  <a:lnTo>
                    <a:pt x="2434" y="9791"/>
                  </a:lnTo>
                  <a:lnTo>
                    <a:pt x="3168" y="12669"/>
                  </a:lnTo>
                  <a:lnTo>
                    <a:pt x="3206" y="12765"/>
                  </a:lnTo>
                  <a:lnTo>
                    <a:pt x="3264" y="12823"/>
                  </a:lnTo>
                  <a:lnTo>
                    <a:pt x="3342" y="12843"/>
                  </a:lnTo>
                  <a:lnTo>
                    <a:pt x="3380" y="12862"/>
                  </a:lnTo>
                  <a:lnTo>
                    <a:pt x="3438" y="12843"/>
                  </a:lnTo>
                  <a:lnTo>
                    <a:pt x="4017" y="12611"/>
                  </a:lnTo>
                  <a:lnTo>
                    <a:pt x="4577" y="12360"/>
                  </a:lnTo>
                  <a:lnTo>
                    <a:pt x="5195" y="12070"/>
                  </a:lnTo>
                  <a:lnTo>
                    <a:pt x="5504" y="11935"/>
                  </a:lnTo>
                  <a:lnTo>
                    <a:pt x="5813" y="11800"/>
                  </a:lnTo>
                  <a:lnTo>
                    <a:pt x="5891" y="11742"/>
                  </a:lnTo>
                  <a:lnTo>
                    <a:pt x="5929" y="11684"/>
                  </a:lnTo>
                  <a:lnTo>
                    <a:pt x="5929" y="11626"/>
                  </a:lnTo>
                  <a:lnTo>
                    <a:pt x="5910" y="11549"/>
                  </a:lnTo>
                  <a:lnTo>
                    <a:pt x="5871" y="11491"/>
                  </a:lnTo>
                  <a:lnTo>
                    <a:pt x="5813" y="11452"/>
                  </a:lnTo>
                  <a:lnTo>
                    <a:pt x="5755" y="11433"/>
                  </a:lnTo>
                  <a:lnTo>
                    <a:pt x="5678" y="11452"/>
                  </a:lnTo>
                  <a:lnTo>
                    <a:pt x="5369" y="11587"/>
                  </a:lnTo>
                  <a:lnTo>
                    <a:pt x="5060" y="11722"/>
                  </a:lnTo>
                  <a:lnTo>
                    <a:pt x="4442" y="12012"/>
                  </a:lnTo>
                  <a:lnTo>
                    <a:pt x="3863" y="12263"/>
                  </a:lnTo>
                  <a:lnTo>
                    <a:pt x="3475" y="12418"/>
                  </a:lnTo>
                  <a:lnTo>
                    <a:pt x="3475" y="12418"/>
                  </a:lnTo>
                  <a:lnTo>
                    <a:pt x="2955" y="10409"/>
                  </a:lnTo>
                  <a:lnTo>
                    <a:pt x="2685" y="9270"/>
                  </a:lnTo>
                  <a:lnTo>
                    <a:pt x="2415" y="8150"/>
                  </a:lnTo>
                  <a:lnTo>
                    <a:pt x="2125" y="6759"/>
                  </a:lnTo>
                  <a:lnTo>
                    <a:pt x="1874" y="5369"/>
                  </a:lnTo>
                  <a:lnTo>
                    <a:pt x="1642" y="3979"/>
                  </a:lnTo>
                  <a:lnTo>
                    <a:pt x="1430" y="2569"/>
                  </a:lnTo>
                  <a:lnTo>
                    <a:pt x="1295" y="1680"/>
                  </a:lnTo>
                  <a:lnTo>
                    <a:pt x="1256" y="1236"/>
                  </a:lnTo>
                  <a:lnTo>
                    <a:pt x="1217" y="1005"/>
                  </a:lnTo>
                  <a:lnTo>
                    <a:pt x="1179" y="792"/>
                  </a:lnTo>
                  <a:lnTo>
                    <a:pt x="1121" y="657"/>
                  </a:lnTo>
                  <a:lnTo>
                    <a:pt x="1024" y="522"/>
                  </a:lnTo>
                  <a:lnTo>
                    <a:pt x="908" y="387"/>
                  </a:lnTo>
                  <a:lnTo>
                    <a:pt x="792" y="290"/>
                  </a:lnTo>
                  <a:lnTo>
                    <a:pt x="638" y="193"/>
                  </a:lnTo>
                  <a:lnTo>
                    <a:pt x="503" y="116"/>
                  </a:lnTo>
                  <a:lnTo>
                    <a:pt x="348" y="58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60"/>
            <p:cNvSpPr/>
            <p:nvPr/>
          </p:nvSpPr>
          <p:spPr>
            <a:xfrm>
              <a:off x="7261393" y="3790750"/>
              <a:ext cx="81600" cy="35250"/>
            </a:xfrm>
            <a:custGeom>
              <a:avLst/>
              <a:gdLst/>
              <a:ahLst/>
              <a:cxnLst/>
              <a:rect l="l" t="t" r="r" b="b"/>
              <a:pathLst>
                <a:path w="3264" h="1410" extrusionOk="0">
                  <a:moveTo>
                    <a:pt x="3090" y="0"/>
                  </a:moveTo>
                  <a:lnTo>
                    <a:pt x="3013" y="19"/>
                  </a:lnTo>
                  <a:lnTo>
                    <a:pt x="1564" y="522"/>
                  </a:lnTo>
                  <a:lnTo>
                    <a:pt x="116" y="1043"/>
                  </a:lnTo>
                  <a:lnTo>
                    <a:pt x="58" y="1101"/>
                  </a:lnTo>
                  <a:lnTo>
                    <a:pt x="20" y="1159"/>
                  </a:lnTo>
                  <a:lnTo>
                    <a:pt x="0" y="1217"/>
                  </a:lnTo>
                  <a:lnTo>
                    <a:pt x="20" y="1294"/>
                  </a:lnTo>
                  <a:lnTo>
                    <a:pt x="58" y="1352"/>
                  </a:lnTo>
                  <a:lnTo>
                    <a:pt x="116" y="1391"/>
                  </a:lnTo>
                  <a:lnTo>
                    <a:pt x="193" y="1410"/>
                  </a:lnTo>
                  <a:lnTo>
                    <a:pt x="271" y="1410"/>
                  </a:lnTo>
                  <a:lnTo>
                    <a:pt x="1700" y="869"/>
                  </a:lnTo>
                  <a:lnTo>
                    <a:pt x="3148" y="367"/>
                  </a:lnTo>
                  <a:lnTo>
                    <a:pt x="3225" y="328"/>
                  </a:lnTo>
                  <a:lnTo>
                    <a:pt x="3264" y="270"/>
                  </a:lnTo>
                  <a:lnTo>
                    <a:pt x="3264" y="193"/>
                  </a:lnTo>
                  <a:lnTo>
                    <a:pt x="3245" y="135"/>
                  </a:lnTo>
                  <a:lnTo>
                    <a:pt x="3206" y="77"/>
                  </a:lnTo>
                  <a:lnTo>
                    <a:pt x="3148" y="19"/>
                  </a:lnTo>
                  <a:lnTo>
                    <a:pt x="30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60"/>
            <p:cNvSpPr/>
            <p:nvPr/>
          </p:nvSpPr>
          <p:spPr>
            <a:xfrm>
              <a:off x="7346843" y="3757425"/>
              <a:ext cx="83050" cy="37675"/>
            </a:xfrm>
            <a:custGeom>
              <a:avLst/>
              <a:gdLst/>
              <a:ahLst/>
              <a:cxnLst/>
              <a:rect l="l" t="t" r="r" b="b"/>
              <a:pathLst>
                <a:path w="3322" h="1507" extrusionOk="0">
                  <a:moveTo>
                    <a:pt x="3129" y="1"/>
                  </a:moveTo>
                  <a:lnTo>
                    <a:pt x="3052" y="20"/>
                  </a:lnTo>
                  <a:lnTo>
                    <a:pt x="2878" y="78"/>
                  </a:lnTo>
                  <a:lnTo>
                    <a:pt x="2685" y="136"/>
                  </a:lnTo>
                  <a:lnTo>
                    <a:pt x="2337" y="290"/>
                  </a:lnTo>
                  <a:lnTo>
                    <a:pt x="1642" y="561"/>
                  </a:lnTo>
                  <a:lnTo>
                    <a:pt x="116" y="1140"/>
                  </a:lnTo>
                  <a:lnTo>
                    <a:pt x="39" y="1179"/>
                  </a:lnTo>
                  <a:lnTo>
                    <a:pt x="0" y="1237"/>
                  </a:lnTo>
                  <a:lnTo>
                    <a:pt x="0" y="1314"/>
                  </a:lnTo>
                  <a:lnTo>
                    <a:pt x="20" y="1372"/>
                  </a:lnTo>
                  <a:lnTo>
                    <a:pt x="58" y="1430"/>
                  </a:lnTo>
                  <a:lnTo>
                    <a:pt x="116" y="1488"/>
                  </a:lnTo>
                  <a:lnTo>
                    <a:pt x="174" y="1507"/>
                  </a:lnTo>
                  <a:lnTo>
                    <a:pt x="251" y="1488"/>
                  </a:lnTo>
                  <a:lnTo>
                    <a:pt x="1796" y="908"/>
                  </a:lnTo>
                  <a:lnTo>
                    <a:pt x="2472" y="638"/>
                  </a:lnTo>
                  <a:lnTo>
                    <a:pt x="2820" y="503"/>
                  </a:lnTo>
                  <a:lnTo>
                    <a:pt x="3013" y="425"/>
                  </a:lnTo>
                  <a:lnTo>
                    <a:pt x="3206" y="368"/>
                  </a:lnTo>
                  <a:lnTo>
                    <a:pt x="3264" y="329"/>
                  </a:lnTo>
                  <a:lnTo>
                    <a:pt x="3303" y="271"/>
                  </a:lnTo>
                  <a:lnTo>
                    <a:pt x="3322" y="213"/>
                  </a:lnTo>
                  <a:lnTo>
                    <a:pt x="3303" y="136"/>
                  </a:lnTo>
                  <a:lnTo>
                    <a:pt x="3264" y="78"/>
                  </a:lnTo>
                  <a:lnTo>
                    <a:pt x="3206" y="39"/>
                  </a:lnTo>
                  <a:lnTo>
                    <a:pt x="3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8" name="Google Shape;6128;p60"/>
          <p:cNvGrpSpPr/>
          <p:nvPr/>
        </p:nvGrpSpPr>
        <p:grpSpPr>
          <a:xfrm flipH="1">
            <a:off x="713225" y="-101518"/>
            <a:ext cx="636765" cy="391233"/>
            <a:chOff x="83000" y="3568688"/>
            <a:chExt cx="468175" cy="287650"/>
          </a:xfrm>
        </p:grpSpPr>
        <p:sp>
          <p:nvSpPr>
            <p:cNvPr id="6129" name="Google Shape;6129;p60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60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60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0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0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60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60"/>
          <p:cNvGrpSpPr/>
          <p:nvPr/>
        </p:nvGrpSpPr>
        <p:grpSpPr>
          <a:xfrm flipH="1">
            <a:off x="7384762" y="757885"/>
            <a:ext cx="864242" cy="434382"/>
            <a:chOff x="-2016974" y="1940385"/>
            <a:chExt cx="635425" cy="319375"/>
          </a:xfrm>
        </p:grpSpPr>
        <p:sp>
          <p:nvSpPr>
            <p:cNvPr id="6136" name="Google Shape;6136;p60"/>
            <p:cNvSpPr/>
            <p:nvPr/>
          </p:nvSpPr>
          <p:spPr>
            <a:xfrm>
              <a:off x="-2016974" y="1975435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0"/>
            <p:cNvSpPr/>
            <p:nvPr/>
          </p:nvSpPr>
          <p:spPr>
            <a:xfrm>
              <a:off x="-2016974" y="1975435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60"/>
            <p:cNvSpPr/>
            <p:nvPr/>
          </p:nvSpPr>
          <p:spPr>
            <a:xfrm>
              <a:off x="-1953499" y="1940385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60"/>
            <p:cNvSpPr/>
            <p:nvPr/>
          </p:nvSpPr>
          <p:spPr>
            <a:xfrm>
              <a:off x="-1838349" y="2197185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60"/>
            <p:cNvSpPr/>
            <p:nvPr/>
          </p:nvSpPr>
          <p:spPr>
            <a:xfrm>
              <a:off x="-1754949" y="2185360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60"/>
            <p:cNvSpPr/>
            <p:nvPr/>
          </p:nvSpPr>
          <p:spPr>
            <a:xfrm>
              <a:off x="-1730324" y="2169235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60"/>
            <p:cNvSpPr/>
            <p:nvPr/>
          </p:nvSpPr>
          <p:spPr>
            <a:xfrm>
              <a:off x="-1547899" y="2163560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60"/>
            <p:cNvSpPr/>
            <p:nvPr/>
          </p:nvSpPr>
          <p:spPr>
            <a:xfrm>
              <a:off x="-1645499" y="2159760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60"/>
            <p:cNvSpPr/>
            <p:nvPr/>
          </p:nvSpPr>
          <p:spPr>
            <a:xfrm>
              <a:off x="-1802349" y="2146485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60"/>
            <p:cNvSpPr/>
            <p:nvPr/>
          </p:nvSpPr>
          <p:spPr>
            <a:xfrm>
              <a:off x="-1928849" y="2145085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60"/>
            <p:cNvSpPr/>
            <p:nvPr/>
          </p:nvSpPr>
          <p:spPr>
            <a:xfrm>
              <a:off x="-1572524" y="2145085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0"/>
            <p:cNvSpPr/>
            <p:nvPr/>
          </p:nvSpPr>
          <p:spPr>
            <a:xfrm>
              <a:off x="-1783849" y="2143185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0"/>
            <p:cNvSpPr/>
            <p:nvPr/>
          </p:nvSpPr>
          <p:spPr>
            <a:xfrm>
              <a:off x="-1835974" y="2140810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0"/>
            <p:cNvSpPr/>
            <p:nvPr/>
          </p:nvSpPr>
          <p:spPr>
            <a:xfrm>
              <a:off x="-1939274" y="2138910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0"/>
            <p:cNvSpPr/>
            <p:nvPr/>
          </p:nvSpPr>
          <p:spPr>
            <a:xfrm>
              <a:off x="-1712774" y="2135135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60"/>
            <p:cNvSpPr/>
            <p:nvPr/>
          </p:nvSpPr>
          <p:spPr>
            <a:xfrm>
              <a:off x="-1604274" y="2132760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60"/>
            <p:cNvSpPr/>
            <p:nvPr/>
          </p:nvSpPr>
          <p:spPr>
            <a:xfrm>
              <a:off x="-1539349" y="2119485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60"/>
            <p:cNvSpPr/>
            <p:nvPr/>
          </p:nvSpPr>
          <p:spPr>
            <a:xfrm>
              <a:off x="-1805174" y="2113810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60"/>
            <p:cNvSpPr/>
            <p:nvPr/>
          </p:nvSpPr>
          <p:spPr>
            <a:xfrm>
              <a:off x="-1843549" y="2113335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0"/>
            <p:cNvSpPr/>
            <p:nvPr/>
          </p:nvSpPr>
          <p:spPr>
            <a:xfrm>
              <a:off x="-1902799" y="2106210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60"/>
            <p:cNvSpPr/>
            <p:nvPr/>
          </p:nvSpPr>
          <p:spPr>
            <a:xfrm>
              <a:off x="-1777699" y="2102910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60"/>
            <p:cNvSpPr/>
            <p:nvPr/>
          </p:nvSpPr>
          <p:spPr>
            <a:xfrm>
              <a:off x="-1557849" y="2093910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60"/>
            <p:cNvSpPr/>
            <p:nvPr/>
          </p:nvSpPr>
          <p:spPr>
            <a:xfrm>
              <a:off x="-1915099" y="2083010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60"/>
            <p:cNvSpPr/>
            <p:nvPr/>
          </p:nvSpPr>
          <p:spPr>
            <a:xfrm>
              <a:off x="-1523724" y="2068785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0"/>
            <p:cNvSpPr/>
            <p:nvPr/>
          </p:nvSpPr>
          <p:spPr>
            <a:xfrm>
              <a:off x="-1732674" y="2067835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60"/>
            <p:cNvSpPr/>
            <p:nvPr/>
          </p:nvSpPr>
          <p:spPr>
            <a:xfrm>
              <a:off x="-1648824" y="2061685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60"/>
            <p:cNvSpPr/>
            <p:nvPr/>
          </p:nvSpPr>
          <p:spPr>
            <a:xfrm>
              <a:off x="-1572999" y="2055985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60"/>
            <p:cNvSpPr/>
            <p:nvPr/>
          </p:nvSpPr>
          <p:spPr>
            <a:xfrm>
              <a:off x="-1858249" y="2038460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60"/>
            <p:cNvSpPr/>
            <p:nvPr/>
          </p:nvSpPr>
          <p:spPr>
            <a:xfrm>
              <a:off x="-1944499" y="2037985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60"/>
            <p:cNvSpPr/>
            <p:nvPr/>
          </p:nvSpPr>
          <p:spPr>
            <a:xfrm>
              <a:off x="-1652124" y="1998660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60"/>
            <p:cNvSpPr/>
            <p:nvPr/>
          </p:nvSpPr>
          <p:spPr>
            <a:xfrm>
              <a:off x="-1640749" y="1973060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60"/>
            <p:cNvSpPr/>
            <p:nvPr/>
          </p:nvSpPr>
          <p:spPr>
            <a:xfrm>
              <a:off x="-1953499" y="1940385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8" name="Google Shape;6168;p60"/>
          <p:cNvGrpSpPr/>
          <p:nvPr/>
        </p:nvGrpSpPr>
        <p:grpSpPr>
          <a:xfrm>
            <a:off x="2953338" y="3954147"/>
            <a:ext cx="551725" cy="484026"/>
            <a:chOff x="699402" y="7007839"/>
            <a:chExt cx="405650" cy="355875"/>
          </a:xfrm>
        </p:grpSpPr>
        <p:sp>
          <p:nvSpPr>
            <p:cNvPr id="6169" name="Google Shape;6169;p60"/>
            <p:cNvSpPr/>
            <p:nvPr/>
          </p:nvSpPr>
          <p:spPr>
            <a:xfrm>
              <a:off x="728802" y="7007839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extrusionOk="0">
                  <a:moveTo>
                    <a:pt x="6918" y="0"/>
                  </a:move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0"/>
            <p:cNvSpPr/>
            <p:nvPr/>
          </p:nvSpPr>
          <p:spPr>
            <a:xfrm>
              <a:off x="728802" y="7007839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fill="none" extrusionOk="0">
                  <a:moveTo>
                    <a:pt x="6937" y="0"/>
                  </a:moveTo>
                  <a:lnTo>
                    <a:pt x="6937" y="0"/>
                  </a:lnTo>
                  <a:lnTo>
                    <a:pt x="6918" y="0"/>
                  </a:lnTo>
                  <a:lnTo>
                    <a:pt x="6918" y="0"/>
                  </a:ln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171" y="4511"/>
                  </a:lnTo>
                  <a:lnTo>
                    <a:pt x="171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60"/>
            <p:cNvSpPr/>
            <p:nvPr/>
          </p:nvSpPr>
          <p:spPr>
            <a:xfrm>
              <a:off x="719302" y="7131039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extrusionOk="0">
                  <a:moveTo>
                    <a:pt x="513" y="0"/>
                  </a:move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60"/>
            <p:cNvSpPr/>
            <p:nvPr/>
          </p:nvSpPr>
          <p:spPr>
            <a:xfrm>
              <a:off x="719302" y="7131039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fill="none" extrusionOk="0">
                  <a:moveTo>
                    <a:pt x="570" y="0"/>
                  </a:moveTo>
                  <a:lnTo>
                    <a:pt x="570" y="0"/>
                  </a:lnTo>
                  <a:lnTo>
                    <a:pt x="513" y="0"/>
                  </a:ln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60"/>
            <p:cNvSpPr/>
            <p:nvPr/>
          </p:nvSpPr>
          <p:spPr>
            <a:xfrm>
              <a:off x="908852" y="7102614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extrusionOk="0">
                  <a:moveTo>
                    <a:pt x="607" y="0"/>
                  </a:move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60"/>
            <p:cNvSpPr/>
            <p:nvPr/>
          </p:nvSpPr>
          <p:spPr>
            <a:xfrm>
              <a:off x="908852" y="7102614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fill="none" extrusionOk="0">
                  <a:moveTo>
                    <a:pt x="702" y="0"/>
                  </a:moveTo>
                  <a:lnTo>
                    <a:pt x="702" y="0"/>
                  </a:lnTo>
                  <a:lnTo>
                    <a:pt x="607" y="0"/>
                  </a:ln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285" y="1422"/>
                  </a:lnTo>
                  <a:lnTo>
                    <a:pt x="285" y="1422"/>
                  </a:lnTo>
                  <a:lnTo>
                    <a:pt x="323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02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0"/>
            <p:cNvSpPr/>
            <p:nvPr/>
          </p:nvSpPr>
          <p:spPr>
            <a:xfrm>
              <a:off x="986552" y="7122039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extrusionOk="0">
                  <a:moveTo>
                    <a:pt x="569" y="341"/>
                  </a:moveTo>
                  <a:lnTo>
                    <a:pt x="607" y="360"/>
                  </a:lnTo>
                  <a:lnTo>
                    <a:pt x="645" y="398"/>
                  </a:lnTo>
                  <a:lnTo>
                    <a:pt x="645" y="455"/>
                  </a:lnTo>
                  <a:lnTo>
                    <a:pt x="626" y="512"/>
                  </a:lnTo>
                  <a:lnTo>
                    <a:pt x="607" y="550"/>
                  </a:lnTo>
                  <a:lnTo>
                    <a:pt x="569" y="569"/>
                  </a:lnTo>
                  <a:lnTo>
                    <a:pt x="456" y="607"/>
                  </a:lnTo>
                  <a:lnTo>
                    <a:pt x="361" y="626"/>
                  </a:lnTo>
                  <a:lnTo>
                    <a:pt x="304" y="626"/>
                  </a:lnTo>
                  <a:lnTo>
                    <a:pt x="380" y="569"/>
                  </a:lnTo>
                  <a:lnTo>
                    <a:pt x="418" y="493"/>
                  </a:lnTo>
                  <a:lnTo>
                    <a:pt x="418" y="436"/>
                  </a:lnTo>
                  <a:lnTo>
                    <a:pt x="418" y="398"/>
                  </a:lnTo>
                  <a:lnTo>
                    <a:pt x="493" y="360"/>
                  </a:lnTo>
                  <a:lnTo>
                    <a:pt x="569" y="341"/>
                  </a:lnTo>
                  <a:close/>
                  <a:moveTo>
                    <a:pt x="569" y="0"/>
                  </a:move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0"/>
            <p:cNvSpPr/>
            <p:nvPr/>
          </p:nvSpPr>
          <p:spPr>
            <a:xfrm>
              <a:off x="994127" y="7130564"/>
              <a:ext cx="8575" cy="7125"/>
            </a:xfrm>
            <a:custGeom>
              <a:avLst/>
              <a:gdLst/>
              <a:ahLst/>
              <a:cxnLst/>
              <a:rect l="l" t="t" r="r" b="b"/>
              <a:pathLst>
                <a:path w="343" h="285" fill="none" extrusionOk="0">
                  <a:moveTo>
                    <a:pt x="58" y="285"/>
                  </a:moveTo>
                  <a:lnTo>
                    <a:pt x="58" y="285"/>
                  </a:lnTo>
                  <a:lnTo>
                    <a:pt x="1" y="285"/>
                  </a:lnTo>
                  <a:lnTo>
                    <a:pt x="1" y="285"/>
                  </a:lnTo>
                  <a:lnTo>
                    <a:pt x="77" y="228"/>
                  </a:lnTo>
                  <a:lnTo>
                    <a:pt x="77" y="228"/>
                  </a:lnTo>
                  <a:lnTo>
                    <a:pt x="115" y="152"/>
                  </a:lnTo>
                  <a:lnTo>
                    <a:pt x="115" y="9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90" y="19"/>
                  </a:lnTo>
                  <a:lnTo>
                    <a:pt x="190" y="19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304" y="19"/>
                  </a:lnTo>
                  <a:lnTo>
                    <a:pt x="342" y="57"/>
                  </a:lnTo>
                  <a:lnTo>
                    <a:pt x="342" y="57"/>
                  </a:lnTo>
                  <a:lnTo>
                    <a:pt x="342" y="114"/>
                  </a:lnTo>
                  <a:lnTo>
                    <a:pt x="323" y="171"/>
                  </a:lnTo>
                  <a:lnTo>
                    <a:pt x="304" y="209"/>
                  </a:lnTo>
                  <a:lnTo>
                    <a:pt x="266" y="228"/>
                  </a:lnTo>
                  <a:lnTo>
                    <a:pt x="153" y="266"/>
                  </a:lnTo>
                  <a:lnTo>
                    <a:pt x="58" y="28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60"/>
            <p:cNvSpPr/>
            <p:nvPr/>
          </p:nvSpPr>
          <p:spPr>
            <a:xfrm>
              <a:off x="986552" y="7122039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fill="none" extrusionOk="0">
                  <a:moveTo>
                    <a:pt x="569" y="0"/>
                  </a:moveTo>
                  <a:lnTo>
                    <a:pt x="569" y="0"/>
                  </a:ln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60"/>
            <p:cNvSpPr/>
            <p:nvPr/>
          </p:nvSpPr>
          <p:spPr>
            <a:xfrm>
              <a:off x="699402" y="7172264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extrusionOk="0">
                  <a:moveTo>
                    <a:pt x="14690" y="2995"/>
                  </a:moveTo>
                  <a:lnTo>
                    <a:pt x="14766" y="3147"/>
                  </a:lnTo>
                  <a:lnTo>
                    <a:pt x="14785" y="3298"/>
                  </a:lnTo>
                  <a:lnTo>
                    <a:pt x="14785" y="3431"/>
                  </a:lnTo>
                  <a:lnTo>
                    <a:pt x="14766" y="3564"/>
                  </a:lnTo>
                  <a:lnTo>
                    <a:pt x="14690" y="3696"/>
                  </a:lnTo>
                  <a:lnTo>
                    <a:pt x="14614" y="3829"/>
                  </a:lnTo>
                  <a:lnTo>
                    <a:pt x="14500" y="3924"/>
                  </a:lnTo>
                  <a:lnTo>
                    <a:pt x="14368" y="4018"/>
                  </a:lnTo>
                  <a:lnTo>
                    <a:pt x="14197" y="4094"/>
                  </a:lnTo>
                  <a:lnTo>
                    <a:pt x="14045" y="4170"/>
                  </a:lnTo>
                  <a:lnTo>
                    <a:pt x="13723" y="4303"/>
                  </a:lnTo>
                  <a:lnTo>
                    <a:pt x="13780" y="3943"/>
                  </a:lnTo>
                  <a:lnTo>
                    <a:pt x="13780" y="3867"/>
                  </a:lnTo>
                  <a:lnTo>
                    <a:pt x="13723" y="3791"/>
                  </a:lnTo>
                  <a:lnTo>
                    <a:pt x="13666" y="3753"/>
                  </a:lnTo>
                  <a:lnTo>
                    <a:pt x="13591" y="3734"/>
                  </a:lnTo>
                  <a:lnTo>
                    <a:pt x="13553" y="3753"/>
                  </a:lnTo>
                  <a:lnTo>
                    <a:pt x="13515" y="3772"/>
                  </a:lnTo>
                  <a:lnTo>
                    <a:pt x="13477" y="3810"/>
                  </a:lnTo>
                  <a:lnTo>
                    <a:pt x="13458" y="3867"/>
                  </a:lnTo>
                  <a:lnTo>
                    <a:pt x="13382" y="4379"/>
                  </a:lnTo>
                  <a:lnTo>
                    <a:pt x="13325" y="4644"/>
                  </a:lnTo>
                  <a:lnTo>
                    <a:pt x="13249" y="4909"/>
                  </a:lnTo>
                  <a:lnTo>
                    <a:pt x="13192" y="5023"/>
                  </a:lnTo>
                  <a:lnTo>
                    <a:pt x="13136" y="5118"/>
                  </a:lnTo>
                  <a:lnTo>
                    <a:pt x="13060" y="5212"/>
                  </a:lnTo>
                  <a:lnTo>
                    <a:pt x="12984" y="5307"/>
                  </a:lnTo>
                  <a:lnTo>
                    <a:pt x="12889" y="5364"/>
                  </a:lnTo>
                  <a:lnTo>
                    <a:pt x="12794" y="5421"/>
                  </a:lnTo>
                  <a:lnTo>
                    <a:pt x="12662" y="5459"/>
                  </a:lnTo>
                  <a:lnTo>
                    <a:pt x="12415" y="5459"/>
                  </a:lnTo>
                  <a:lnTo>
                    <a:pt x="12302" y="5440"/>
                  </a:lnTo>
                  <a:lnTo>
                    <a:pt x="11866" y="5326"/>
                  </a:lnTo>
                  <a:lnTo>
                    <a:pt x="11449" y="5212"/>
                  </a:lnTo>
                  <a:lnTo>
                    <a:pt x="11032" y="5061"/>
                  </a:lnTo>
                  <a:lnTo>
                    <a:pt x="10615" y="4909"/>
                  </a:lnTo>
                  <a:lnTo>
                    <a:pt x="10804" y="4833"/>
                  </a:lnTo>
                  <a:lnTo>
                    <a:pt x="11013" y="4777"/>
                  </a:lnTo>
                  <a:lnTo>
                    <a:pt x="11449" y="4701"/>
                  </a:lnTo>
                  <a:lnTo>
                    <a:pt x="11866" y="4606"/>
                  </a:lnTo>
                  <a:lnTo>
                    <a:pt x="12036" y="4549"/>
                  </a:lnTo>
                  <a:lnTo>
                    <a:pt x="12207" y="4473"/>
                  </a:lnTo>
                  <a:lnTo>
                    <a:pt x="12359" y="4379"/>
                  </a:lnTo>
                  <a:lnTo>
                    <a:pt x="12510" y="4246"/>
                  </a:lnTo>
                  <a:lnTo>
                    <a:pt x="12662" y="4113"/>
                  </a:lnTo>
                  <a:lnTo>
                    <a:pt x="12794" y="3962"/>
                  </a:lnTo>
                  <a:lnTo>
                    <a:pt x="12927" y="3810"/>
                  </a:lnTo>
                  <a:lnTo>
                    <a:pt x="13079" y="3677"/>
                  </a:lnTo>
                  <a:lnTo>
                    <a:pt x="13230" y="3564"/>
                  </a:lnTo>
                  <a:lnTo>
                    <a:pt x="13382" y="3469"/>
                  </a:lnTo>
                  <a:lnTo>
                    <a:pt x="13553" y="3393"/>
                  </a:lnTo>
                  <a:lnTo>
                    <a:pt x="13742" y="3317"/>
                  </a:lnTo>
                  <a:lnTo>
                    <a:pt x="13932" y="3260"/>
                  </a:lnTo>
                  <a:lnTo>
                    <a:pt x="14140" y="3203"/>
                  </a:lnTo>
                  <a:lnTo>
                    <a:pt x="14406" y="3128"/>
                  </a:lnTo>
                  <a:lnTo>
                    <a:pt x="14557" y="3071"/>
                  </a:lnTo>
                  <a:lnTo>
                    <a:pt x="14690" y="2995"/>
                  </a:lnTo>
                  <a:close/>
                  <a:moveTo>
                    <a:pt x="1043" y="1839"/>
                  </a:moveTo>
                  <a:lnTo>
                    <a:pt x="1138" y="1877"/>
                  </a:lnTo>
                  <a:lnTo>
                    <a:pt x="1233" y="1915"/>
                  </a:lnTo>
                  <a:lnTo>
                    <a:pt x="1309" y="1971"/>
                  </a:lnTo>
                  <a:lnTo>
                    <a:pt x="1366" y="2047"/>
                  </a:lnTo>
                  <a:lnTo>
                    <a:pt x="1422" y="2161"/>
                  </a:lnTo>
                  <a:lnTo>
                    <a:pt x="1441" y="2294"/>
                  </a:lnTo>
                  <a:lnTo>
                    <a:pt x="1441" y="2445"/>
                  </a:lnTo>
                  <a:lnTo>
                    <a:pt x="1422" y="2654"/>
                  </a:lnTo>
                  <a:lnTo>
                    <a:pt x="1422" y="2767"/>
                  </a:lnTo>
                  <a:lnTo>
                    <a:pt x="1441" y="2862"/>
                  </a:lnTo>
                  <a:lnTo>
                    <a:pt x="1479" y="2938"/>
                  </a:lnTo>
                  <a:lnTo>
                    <a:pt x="1536" y="3014"/>
                  </a:lnTo>
                  <a:lnTo>
                    <a:pt x="1593" y="3090"/>
                  </a:lnTo>
                  <a:lnTo>
                    <a:pt x="1688" y="3147"/>
                  </a:lnTo>
                  <a:lnTo>
                    <a:pt x="1858" y="3222"/>
                  </a:lnTo>
                  <a:lnTo>
                    <a:pt x="1953" y="3241"/>
                  </a:lnTo>
                  <a:lnTo>
                    <a:pt x="2029" y="3241"/>
                  </a:lnTo>
                  <a:lnTo>
                    <a:pt x="2256" y="3222"/>
                  </a:lnTo>
                  <a:lnTo>
                    <a:pt x="2484" y="3203"/>
                  </a:lnTo>
                  <a:lnTo>
                    <a:pt x="2598" y="3184"/>
                  </a:lnTo>
                  <a:lnTo>
                    <a:pt x="2711" y="3203"/>
                  </a:lnTo>
                  <a:lnTo>
                    <a:pt x="2825" y="3222"/>
                  </a:lnTo>
                  <a:lnTo>
                    <a:pt x="2939" y="3260"/>
                  </a:lnTo>
                  <a:lnTo>
                    <a:pt x="3033" y="3317"/>
                  </a:lnTo>
                  <a:lnTo>
                    <a:pt x="3128" y="3374"/>
                  </a:lnTo>
                  <a:lnTo>
                    <a:pt x="3204" y="3450"/>
                  </a:lnTo>
                  <a:lnTo>
                    <a:pt x="3356" y="3620"/>
                  </a:lnTo>
                  <a:lnTo>
                    <a:pt x="3488" y="3829"/>
                  </a:lnTo>
                  <a:lnTo>
                    <a:pt x="3602" y="4037"/>
                  </a:lnTo>
                  <a:lnTo>
                    <a:pt x="3811" y="4454"/>
                  </a:lnTo>
                  <a:lnTo>
                    <a:pt x="3905" y="4644"/>
                  </a:lnTo>
                  <a:lnTo>
                    <a:pt x="3981" y="4758"/>
                  </a:lnTo>
                  <a:lnTo>
                    <a:pt x="4038" y="4852"/>
                  </a:lnTo>
                  <a:lnTo>
                    <a:pt x="4133" y="4928"/>
                  </a:lnTo>
                  <a:lnTo>
                    <a:pt x="4228" y="5004"/>
                  </a:lnTo>
                  <a:lnTo>
                    <a:pt x="4322" y="5042"/>
                  </a:lnTo>
                  <a:lnTo>
                    <a:pt x="4436" y="5061"/>
                  </a:lnTo>
                  <a:lnTo>
                    <a:pt x="4531" y="5042"/>
                  </a:lnTo>
                  <a:lnTo>
                    <a:pt x="4701" y="5004"/>
                  </a:lnTo>
                  <a:lnTo>
                    <a:pt x="4872" y="4947"/>
                  </a:lnTo>
                  <a:lnTo>
                    <a:pt x="5024" y="4890"/>
                  </a:lnTo>
                  <a:lnTo>
                    <a:pt x="5175" y="4871"/>
                  </a:lnTo>
                  <a:lnTo>
                    <a:pt x="5308" y="4890"/>
                  </a:lnTo>
                  <a:lnTo>
                    <a:pt x="5422" y="4947"/>
                  </a:lnTo>
                  <a:lnTo>
                    <a:pt x="5554" y="5061"/>
                  </a:lnTo>
                  <a:lnTo>
                    <a:pt x="5668" y="5250"/>
                  </a:lnTo>
                  <a:lnTo>
                    <a:pt x="5763" y="5440"/>
                  </a:lnTo>
                  <a:lnTo>
                    <a:pt x="5839" y="5648"/>
                  </a:lnTo>
                  <a:lnTo>
                    <a:pt x="5914" y="5857"/>
                  </a:lnTo>
                  <a:lnTo>
                    <a:pt x="5971" y="5952"/>
                  </a:lnTo>
                  <a:lnTo>
                    <a:pt x="6047" y="6046"/>
                  </a:lnTo>
                  <a:lnTo>
                    <a:pt x="6199" y="6198"/>
                  </a:lnTo>
                  <a:lnTo>
                    <a:pt x="6369" y="6312"/>
                  </a:lnTo>
                  <a:lnTo>
                    <a:pt x="6540" y="6369"/>
                  </a:lnTo>
                  <a:lnTo>
                    <a:pt x="6710" y="6388"/>
                  </a:lnTo>
                  <a:lnTo>
                    <a:pt x="6900" y="6369"/>
                  </a:lnTo>
                  <a:lnTo>
                    <a:pt x="7108" y="6312"/>
                  </a:lnTo>
                  <a:lnTo>
                    <a:pt x="7393" y="6217"/>
                  </a:lnTo>
                  <a:lnTo>
                    <a:pt x="7620" y="6103"/>
                  </a:lnTo>
                  <a:lnTo>
                    <a:pt x="7886" y="6009"/>
                  </a:lnTo>
                  <a:lnTo>
                    <a:pt x="8018" y="5971"/>
                  </a:lnTo>
                  <a:lnTo>
                    <a:pt x="8189" y="5952"/>
                  </a:lnTo>
                  <a:lnTo>
                    <a:pt x="8530" y="5952"/>
                  </a:lnTo>
                  <a:lnTo>
                    <a:pt x="8757" y="5990"/>
                  </a:lnTo>
                  <a:lnTo>
                    <a:pt x="8966" y="6009"/>
                  </a:lnTo>
                  <a:lnTo>
                    <a:pt x="9193" y="6027"/>
                  </a:lnTo>
                  <a:lnTo>
                    <a:pt x="9364" y="6009"/>
                  </a:lnTo>
                  <a:lnTo>
                    <a:pt x="9497" y="5990"/>
                  </a:lnTo>
                  <a:lnTo>
                    <a:pt x="9629" y="5933"/>
                  </a:lnTo>
                  <a:lnTo>
                    <a:pt x="9743" y="5876"/>
                  </a:lnTo>
                  <a:lnTo>
                    <a:pt x="9838" y="5781"/>
                  </a:lnTo>
                  <a:lnTo>
                    <a:pt x="9932" y="5686"/>
                  </a:lnTo>
                  <a:lnTo>
                    <a:pt x="9989" y="5592"/>
                  </a:lnTo>
                  <a:lnTo>
                    <a:pt x="10122" y="5326"/>
                  </a:lnTo>
                  <a:lnTo>
                    <a:pt x="10179" y="5231"/>
                  </a:lnTo>
                  <a:lnTo>
                    <a:pt x="10236" y="5156"/>
                  </a:lnTo>
                  <a:lnTo>
                    <a:pt x="10312" y="5080"/>
                  </a:lnTo>
                  <a:lnTo>
                    <a:pt x="10406" y="5023"/>
                  </a:lnTo>
                  <a:lnTo>
                    <a:pt x="10406" y="5080"/>
                  </a:lnTo>
                  <a:lnTo>
                    <a:pt x="10425" y="5137"/>
                  </a:lnTo>
                  <a:lnTo>
                    <a:pt x="10444" y="5175"/>
                  </a:lnTo>
                  <a:lnTo>
                    <a:pt x="10501" y="5212"/>
                  </a:lnTo>
                  <a:lnTo>
                    <a:pt x="10918" y="5364"/>
                  </a:lnTo>
                  <a:lnTo>
                    <a:pt x="11335" y="5516"/>
                  </a:lnTo>
                  <a:lnTo>
                    <a:pt x="10823" y="5857"/>
                  </a:lnTo>
                  <a:lnTo>
                    <a:pt x="10293" y="6198"/>
                  </a:lnTo>
                  <a:lnTo>
                    <a:pt x="9762" y="6501"/>
                  </a:lnTo>
                  <a:lnTo>
                    <a:pt x="9231" y="6767"/>
                  </a:lnTo>
                  <a:lnTo>
                    <a:pt x="8966" y="6880"/>
                  </a:lnTo>
                  <a:lnTo>
                    <a:pt x="8701" y="6975"/>
                  </a:lnTo>
                  <a:lnTo>
                    <a:pt x="8435" y="7070"/>
                  </a:lnTo>
                  <a:lnTo>
                    <a:pt x="8151" y="7146"/>
                  </a:lnTo>
                  <a:lnTo>
                    <a:pt x="7886" y="7203"/>
                  </a:lnTo>
                  <a:lnTo>
                    <a:pt x="7601" y="7259"/>
                  </a:lnTo>
                  <a:lnTo>
                    <a:pt x="7336" y="7278"/>
                  </a:lnTo>
                  <a:lnTo>
                    <a:pt x="7052" y="7297"/>
                  </a:lnTo>
                  <a:lnTo>
                    <a:pt x="6786" y="7278"/>
                  </a:lnTo>
                  <a:lnTo>
                    <a:pt x="6521" y="7259"/>
                  </a:lnTo>
                  <a:lnTo>
                    <a:pt x="6237" y="7203"/>
                  </a:lnTo>
                  <a:lnTo>
                    <a:pt x="5971" y="7146"/>
                  </a:lnTo>
                  <a:lnTo>
                    <a:pt x="5687" y="7051"/>
                  </a:lnTo>
                  <a:lnTo>
                    <a:pt x="5403" y="6956"/>
                  </a:lnTo>
                  <a:lnTo>
                    <a:pt x="5137" y="6824"/>
                  </a:lnTo>
                  <a:lnTo>
                    <a:pt x="4853" y="6672"/>
                  </a:lnTo>
                  <a:lnTo>
                    <a:pt x="4436" y="6407"/>
                  </a:lnTo>
                  <a:lnTo>
                    <a:pt x="4019" y="6122"/>
                  </a:lnTo>
                  <a:lnTo>
                    <a:pt x="3621" y="5838"/>
                  </a:lnTo>
                  <a:lnTo>
                    <a:pt x="3242" y="5535"/>
                  </a:lnTo>
                  <a:lnTo>
                    <a:pt x="3450" y="5592"/>
                  </a:lnTo>
                  <a:lnTo>
                    <a:pt x="3678" y="5648"/>
                  </a:lnTo>
                  <a:lnTo>
                    <a:pt x="3905" y="5667"/>
                  </a:lnTo>
                  <a:lnTo>
                    <a:pt x="4417" y="5667"/>
                  </a:lnTo>
                  <a:lnTo>
                    <a:pt x="4682" y="5648"/>
                  </a:lnTo>
                  <a:lnTo>
                    <a:pt x="4929" y="5611"/>
                  </a:lnTo>
                  <a:lnTo>
                    <a:pt x="5175" y="5554"/>
                  </a:lnTo>
                  <a:lnTo>
                    <a:pt x="5232" y="5535"/>
                  </a:lnTo>
                  <a:lnTo>
                    <a:pt x="5270" y="5478"/>
                  </a:lnTo>
                  <a:lnTo>
                    <a:pt x="5289" y="5440"/>
                  </a:lnTo>
                  <a:lnTo>
                    <a:pt x="5289" y="5383"/>
                  </a:lnTo>
                  <a:lnTo>
                    <a:pt x="5270" y="5326"/>
                  </a:lnTo>
                  <a:lnTo>
                    <a:pt x="5232" y="5269"/>
                  </a:lnTo>
                  <a:lnTo>
                    <a:pt x="5194" y="5250"/>
                  </a:lnTo>
                  <a:lnTo>
                    <a:pt x="5137" y="5231"/>
                  </a:lnTo>
                  <a:lnTo>
                    <a:pt x="5099" y="5231"/>
                  </a:lnTo>
                  <a:lnTo>
                    <a:pt x="4644" y="5307"/>
                  </a:lnTo>
                  <a:lnTo>
                    <a:pt x="4417" y="5326"/>
                  </a:lnTo>
                  <a:lnTo>
                    <a:pt x="4171" y="5345"/>
                  </a:lnTo>
                  <a:lnTo>
                    <a:pt x="3905" y="5326"/>
                  </a:lnTo>
                  <a:lnTo>
                    <a:pt x="3640" y="5288"/>
                  </a:lnTo>
                  <a:lnTo>
                    <a:pt x="3375" y="5231"/>
                  </a:lnTo>
                  <a:lnTo>
                    <a:pt x="3128" y="5137"/>
                  </a:lnTo>
                  <a:lnTo>
                    <a:pt x="3033" y="5080"/>
                  </a:lnTo>
                  <a:lnTo>
                    <a:pt x="2958" y="5004"/>
                  </a:lnTo>
                  <a:lnTo>
                    <a:pt x="2901" y="4909"/>
                  </a:lnTo>
                  <a:lnTo>
                    <a:pt x="2863" y="4814"/>
                  </a:lnTo>
                  <a:lnTo>
                    <a:pt x="2825" y="4701"/>
                  </a:lnTo>
                  <a:lnTo>
                    <a:pt x="2806" y="4587"/>
                  </a:lnTo>
                  <a:lnTo>
                    <a:pt x="2768" y="4322"/>
                  </a:lnTo>
                  <a:lnTo>
                    <a:pt x="2768" y="3791"/>
                  </a:lnTo>
                  <a:lnTo>
                    <a:pt x="2749" y="3564"/>
                  </a:lnTo>
                  <a:lnTo>
                    <a:pt x="2730" y="3469"/>
                  </a:lnTo>
                  <a:lnTo>
                    <a:pt x="2711" y="3374"/>
                  </a:lnTo>
                  <a:lnTo>
                    <a:pt x="2673" y="3317"/>
                  </a:lnTo>
                  <a:lnTo>
                    <a:pt x="2654" y="3279"/>
                  </a:lnTo>
                  <a:lnTo>
                    <a:pt x="2598" y="3260"/>
                  </a:lnTo>
                  <a:lnTo>
                    <a:pt x="2541" y="3241"/>
                  </a:lnTo>
                  <a:lnTo>
                    <a:pt x="2503" y="3241"/>
                  </a:lnTo>
                  <a:lnTo>
                    <a:pt x="2427" y="3260"/>
                  </a:lnTo>
                  <a:lnTo>
                    <a:pt x="2389" y="3298"/>
                  </a:lnTo>
                  <a:lnTo>
                    <a:pt x="2351" y="3336"/>
                  </a:lnTo>
                  <a:lnTo>
                    <a:pt x="2351" y="3355"/>
                  </a:lnTo>
                  <a:lnTo>
                    <a:pt x="2332" y="3431"/>
                  </a:lnTo>
                  <a:lnTo>
                    <a:pt x="2332" y="3507"/>
                  </a:lnTo>
                  <a:lnTo>
                    <a:pt x="2370" y="3564"/>
                  </a:lnTo>
                  <a:lnTo>
                    <a:pt x="2427" y="3601"/>
                  </a:lnTo>
                  <a:lnTo>
                    <a:pt x="2446" y="3753"/>
                  </a:lnTo>
                  <a:lnTo>
                    <a:pt x="2465" y="3943"/>
                  </a:lnTo>
                  <a:lnTo>
                    <a:pt x="2465" y="4322"/>
                  </a:lnTo>
                  <a:lnTo>
                    <a:pt x="2484" y="4492"/>
                  </a:lnTo>
                  <a:lnTo>
                    <a:pt x="2503" y="4682"/>
                  </a:lnTo>
                  <a:lnTo>
                    <a:pt x="2522" y="4852"/>
                  </a:lnTo>
                  <a:lnTo>
                    <a:pt x="2579" y="5023"/>
                  </a:lnTo>
                  <a:lnTo>
                    <a:pt x="2579" y="5023"/>
                  </a:lnTo>
                  <a:lnTo>
                    <a:pt x="2294" y="4796"/>
                  </a:lnTo>
                  <a:lnTo>
                    <a:pt x="1783" y="4416"/>
                  </a:lnTo>
                  <a:lnTo>
                    <a:pt x="1536" y="4227"/>
                  </a:lnTo>
                  <a:lnTo>
                    <a:pt x="1328" y="4018"/>
                  </a:lnTo>
                  <a:lnTo>
                    <a:pt x="1252" y="3905"/>
                  </a:lnTo>
                  <a:lnTo>
                    <a:pt x="1176" y="3791"/>
                  </a:lnTo>
                  <a:lnTo>
                    <a:pt x="1100" y="3658"/>
                  </a:lnTo>
                  <a:lnTo>
                    <a:pt x="1062" y="3526"/>
                  </a:lnTo>
                  <a:lnTo>
                    <a:pt x="1024" y="3393"/>
                  </a:lnTo>
                  <a:lnTo>
                    <a:pt x="1005" y="3222"/>
                  </a:lnTo>
                  <a:lnTo>
                    <a:pt x="1005" y="3052"/>
                  </a:lnTo>
                  <a:lnTo>
                    <a:pt x="1024" y="2881"/>
                  </a:lnTo>
                  <a:lnTo>
                    <a:pt x="1062" y="2616"/>
                  </a:lnTo>
                  <a:lnTo>
                    <a:pt x="1081" y="2369"/>
                  </a:lnTo>
                  <a:lnTo>
                    <a:pt x="1081" y="2123"/>
                  </a:lnTo>
                  <a:lnTo>
                    <a:pt x="1043" y="1877"/>
                  </a:lnTo>
                  <a:lnTo>
                    <a:pt x="1043" y="1839"/>
                  </a:lnTo>
                  <a:close/>
                  <a:moveTo>
                    <a:pt x="15353" y="0"/>
                  </a:move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353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60"/>
            <p:cNvSpPr/>
            <p:nvPr/>
          </p:nvSpPr>
          <p:spPr>
            <a:xfrm>
              <a:off x="964752" y="7247114"/>
              <a:ext cx="104275" cy="61625"/>
            </a:xfrm>
            <a:custGeom>
              <a:avLst/>
              <a:gdLst/>
              <a:ahLst/>
              <a:cxnLst/>
              <a:rect l="l" t="t" r="r" b="b"/>
              <a:pathLst>
                <a:path w="4171" h="2465" fill="none" extrusionOk="0">
                  <a:moveTo>
                    <a:pt x="1915" y="2465"/>
                  </a:moveTo>
                  <a:lnTo>
                    <a:pt x="1915" y="2465"/>
                  </a:lnTo>
                  <a:lnTo>
                    <a:pt x="1801" y="2465"/>
                  </a:lnTo>
                  <a:lnTo>
                    <a:pt x="1688" y="2446"/>
                  </a:lnTo>
                  <a:lnTo>
                    <a:pt x="1688" y="2446"/>
                  </a:lnTo>
                  <a:lnTo>
                    <a:pt x="1252" y="2332"/>
                  </a:lnTo>
                  <a:lnTo>
                    <a:pt x="835" y="2218"/>
                  </a:lnTo>
                  <a:lnTo>
                    <a:pt x="418" y="2067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190" y="1839"/>
                  </a:lnTo>
                  <a:lnTo>
                    <a:pt x="399" y="1783"/>
                  </a:lnTo>
                  <a:lnTo>
                    <a:pt x="835" y="1707"/>
                  </a:lnTo>
                  <a:lnTo>
                    <a:pt x="1252" y="1612"/>
                  </a:lnTo>
                  <a:lnTo>
                    <a:pt x="1422" y="1555"/>
                  </a:lnTo>
                  <a:lnTo>
                    <a:pt x="1593" y="1479"/>
                  </a:lnTo>
                  <a:lnTo>
                    <a:pt x="1593" y="1479"/>
                  </a:lnTo>
                  <a:lnTo>
                    <a:pt x="1745" y="1385"/>
                  </a:lnTo>
                  <a:lnTo>
                    <a:pt x="1896" y="1252"/>
                  </a:lnTo>
                  <a:lnTo>
                    <a:pt x="2048" y="1119"/>
                  </a:lnTo>
                  <a:lnTo>
                    <a:pt x="2180" y="968"/>
                  </a:lnTo>
                  <a:lnTo>
                    <a:pt x="2180" y="968"/>
                  </a:lnTo>
                  <a:lnTo>
                    <a:pt x="2313" y="816"/>
                  </a:lnTo>
                  <a:lnTo>
                    <a:pt x="2465" y="683"/>
                  </a:lnTo>
                  <a:lnTo>
                    <a:pt x="2616" y="570"/>
                  </a:lnTo>
                  <a:lnTo>
                    <a:pt x="2768" y="475"/>
                  </a:lnTo>
                  <a:lnTo>
                    <a:pt x="2939" y="399"/>
                  </a:lnTo>
                  <a:lnTo>
                    <a:pt x="3128" y="323"/>
                  </a:lnTo>
                  <a:lnTo>
                    <a:pt x="3318" y="266"/>
                  </a:lnTo>
                  <a:lnTo>
                    <a:pt x="3526" y="209"/>
                  </a:lnTo>
                  <a:lnTo>
                    <a:pt x="3526" y="209"/>
                  </a:lnTo>
                  <a:lnTo>
                    <a:pt x="3792" y="134"/>
                  </a:lnTo>
                  <a:lnTo>
                    <a:pt x="3943" y="77"/>
                  </a:lnTo>
                  <a:lnTo>
                    <a:pt x="4076" y="1"/>
                  </a:lnTo>
                  <a:lnTo>
                    <a:pt x="4076" y="1"/>
                  </a:lnTo>
                  <a:lnTo>
                    <a:pt x="4152" y="153"/>
                  </a:lnTo>
                  <a:lnTo>
                    <a:pt x="4171" y="304"/>
                  </a:lnTo>
                  <a:lnTo>
                    <a:pt x="4171" y="437"/>
                  </a:lnTo>
                  <a:lnTo>
                    <a:pt x="4152" y="570"/>
                  </a:lnTo>
                  <a:lnTo>
                    <a:pt x="4076" y="702"/>
                  </a:lnTo>
                  <a:lnTo>
                    <a:pt x="4000" y="835"/>
                  </a:lnTo>
                  <a:lnTo>
                    <a:pt x="3886" y="930"/>
                  </a:lnTo>
                  <a:lnTo>
                    <a:pt x="3754" y="1024"/>
                  </a:lnTo>
                  <a:lnTo>
                    <a:pt x="3754" y="1024"/>
                  </a:lnTo>
                  <a:lnTo>
                    <a:pt x="3583" y="1100"/>
                  </a:lnTo>
                  <a:lnTo>
                    <a:pt x="3431" y="1176"/>
                  </a:lnTo>
                  <a:lnTo>
                    <a:pt x="3109" y="1309"/>
                  </a:lnTo>
                  <a:lnTo>
                    <a:pt x="3109" y="1309"/>
                  </a:lnTo>
                  <a:lnTo>
                    <a:pt x="3166" y="949"/>
                  </a:lnTo>
                  <a:lnTo>
                    <a:pt x="3166" y="949"/>
                  </a:lnTo>
                  <a:lnTo>
                    <a:pt x="3166" y="873"/>
                  </a:lnTo>
                  <a:lnTo>
                    <a:pt x="3109" y="797"/>
                  </a:lnTo>
                  <a:lnTo>
                    <a:pt x="3052" y="759"/>
                  </a:lnTo>
                  <a:lnTo>
                    <a:pt x="2977" y="740"/>
                  </a:lnTo>
                  <a:lnTo>
                    <a:pt x="2977" y="740"/>
                  </a:lnTo>
                  <a:lnTo>
                    <a:pt x="2939" y="759"/>
                  </a:lnTo>
                  <a:lnTo>
                    <a:pt x="2901" y="778"/>
                  </a:lnTo>
                  <a:lnTo>
                    <a:pt x="2863" y="816"/>
                  </a:lnTo>
                  <a:lnTo>
                    <a:pt x="2844" y="873"/>
                  </a:lnTo>
                  <a:lnTo>
                    <a:pt x="2844" y="873"/>
                  </a:lnTo>
                  <a:lnTo>
                    <a:pt x="2768" y="1385"/>
                  </a:lnTo>
                  <a:lnTo>
                    <a:pt x="2711" y="1650"/>
                  </a:lnTo>
                  <a:lnTo>
                    <a:pt x="2635" y="1915"/>
                  </a:lnTo>
                  <a:lnTo>
                    <a:pt x="2578" y="2029"/>
                  </a:lnTo>
                  <a:lnTo>
                    <a:pt x="2522" y="2124"/>
                  </a:lnTo>
                  <a:lnTo>
                    <a:pt x="2446" y="2218"/>
                  </a:lnTo>
                  <a:lnTo>
                    <a:pt x="2370" y="2313"/>
                  </a:lnTo>
                  <a:lnTo>
                    <a:pt x="2275" y="2370"/>
                  </a:lnTo>
                  <a:lnTo>
                    <a:pt x="2180" y="2427"/>
                  </a:lnTo>
                  <a:lnTo>
                    <a:pt x="2048" y="2465"/>
                  </a:lnTo>
                  <a:lnTo>
                    <a:pt x="1915" y="246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60"/>
            <p:cNvSpPr/>
            <p:nvPr/>
          </p:nvSpPr>
          <p:spPr>
            <a:xfrm>
              <a:off x="724527" y="7218214"/>
              <a:ext cx="258275" cy="136500"/>
            </a:xfrm>
            <a:custGeom>
              <a:avLst/>
              <a:gdLst/>
              <a:ahLst/>
              <a:cxnLst/>
              <a:rect l="l" t="t" r="r" b="b"/>
              <a:pathLst>
                <a:path w="10331" h="5460" fill="none" extrusionOk="0">
                  <a:moveTo>
                    <a:pt x="1574" y="3185"/>
                  </a:moveTo>
                  <a:lnTo>
                    <a:pt x="1574" y="3185"/>
                  </a:lnTo>
                  <a:lnTo>
                    <a:pt x="1289" y="2958"/>
                  </a:lnTo>
                  <a:lnTo>
                    <a:pt x="1289" y="2958"/>
                  </a:lnTo>
                  <a:lnTo>
                    <a:pt x="778" y="2578"/>
                  </a:lnTo>
                  <a:lnTo>
                    <a:pt x="531" y="2389"/>
                  </a:lnTo>
                  <a:lnTo>
                    <a:pt x="323" y="2180"/>
                  </a:lnTo>
                  <a:lnTo>
                    <a:pt x="247" y="2067"/>
                  </a:lnTo>
                  <a:lnTo>
                    <a:pt x="171" y="1953"/>
                  </a:lnTo>
                  <a:lnTo>
                    <a:pt x="95" y="1820"/>
                  </a:lnTo>
                  <a:lnTo>
                    <a:pt x="57" y="1688"/>
                  </a:lnTo>
                  <a:lnTo>
                    <a:pt x="19" y="1555"/>
                  </a:lnTo>
                  <a:lnTo>
                    <a:pt x="0" y="1384"/>
                  </a:lnTo>
                  <a:lnTo>
                    <a:pt x="0" y="1214"/>
                  </a:lnTo>
                  <a:lnTo>
                    <a:pt x="19" y="1043"/>
                  </a:lnTo>
                  <a:lnTo>
                    <a:pt x="19" y="1043"/>
                  </a:lnTo>
                  <a:lnTo>
                    <a:pt x="57" y="778"/>
                  </a:lnTo>
                  <a:lnTo>
                    <a:pt x="76" y="531"/>
                  </a:lnTo>
                  <a:lnTo>
                    <a:pt x="76" y="285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33" y="39"/>
                  </a:lnTo>
                  <a:lnTo>
                    <a:pt x="228" y="77"/>
                  </a:lnTo>
                  <a:lnTo>
                    <a:pt x="304" y="133"/>
                  </a:lnTo>
                  <a:lnTo>
                    <a:pt x="361" y="209"/>
                  </a:lnTo>
                  <a:lnTo>
                    <a:pt x="417" y="323"/>
                  </a:lnTo>
                  <a:lnTo>
                    <a:pt x="436" y="456"/>
                  </a:lnTo>
                  <a:lnTo>
                    <a:pt x="436" y="607"/>
                  </a:lnTo>
                  <a:lnTo>
                    <a:pt x="417" y="816"/>
                  </a:lnTo>
                  <a:lnTo>
                    <a:pt x="417" y="816"/>
                  </a:lnTo>
                  <a:lnTo>
                    <a:pt x="417" y="929"/>
                  </a:lnTo>
                  <a:lnTo>
                    <a:pt x="436" y="1024"/>
                  </a:lnTo>
                  <a:lnTo>
                    <a:pt x="474" y="1100"/>
                  </a:lnTo>
                  <a:lnTo>
                    <a:pt x="531" y="1176"/>
                  </a:lnTo>
                  <a:lnTo>
                    <a:pt x="588" y="1252"/>
                  </a:lnTo>
                  <a:lnTo>
                    <a:pt x="683" y="1309"/>
                  </a:lnTo>
                  <a:lnTo>
                    <a:pt x="853" y="1384"/>
                  </a:lnTo>
                  <a:lnTo>
                    <a:pt x="853" y="1384"/>
                  </a:lnTo>
                  <a:lnTo>
                    <a:pt x="948" y="1403"/>
                  </a:lnTo>
                  <a:lnTo>
                    <a:pt x="1024" y="1403"/>
                  </a:lnTo>
                  <a:lnTo>
                    <a:pt x="1024" y="1403"/>
                  </a:lnTo>
                  <a:lnTo>
                    <a:pt x="1251" y="1384"/>
                  </a:lnTo>
                  <a:lnTo>
                    <a:pt x="1479" y="1365"/>
                  </a:lnTo>
                  <a:lnTo>
                    <a:pt x="1479" y="1365"/>
                  </a:lnTo>
                  <a:lnTo>
                    <a:pt x="1593" y="1346"/>
                  </a:lnTo>
                  <a:lnTo>
                    <a:pt x="1593" y="1346"/>
                  </a:lnTo>
                  <a:lnTo>
                    <a:pt x="1706" y="1365"/>
                  </a:lnTo>
                  <a:lnTo>
                    <a:pt x="1820" y="1384"/>
                  </a:lnTo>
                  <a:lnTo>
                    <a:pt x="1934" y="1422"/>
                  </a:lnTo>
                  <a:lnTo>
                    <a:pt x="2028" y="1479"/>
                  </a:lnTo>
                  <a:lnTo>
                    <a:pt x="2123" y="1536"/>
                  </a:lnTo>
                  <a:lnTo>
                    <a:pt x="2199" y="1612"/>
                  </a:lnTo>
                  <a:lnTo>
                    <a:pt x="2351" y="1782"/>
                  </a:lnTo>
                  <a:lnTo>
                    <a:pt x="2483" y="1991"/>
                  </a:lnTo>
                  <a:lnTo>
                    <a:pt x="2597" y="2199"/>
                  </a:lnTo>
                  <a:lnTo>
                    <a:pt x="2806" y="2616"/>
                  </a:lnTo>
                  <a:lnTo>
                    <a:pt x="2806" y="2616"/>
                  </a:lnTo>
                  <a:lnTo>
                    <a:pt x="2900" y="2806"/>
                  </a:lnTo>
                  <a:lnTo>
                    <a:pt x="2976" y="2920"/>
                  </a:lnTo>
                  <a:lnTo>
                    <a:pt x="3033" y="3014"/>
                  </a:lnTo>
                  <a:lnTo>
                    <a:pt x="3128" y="3090"/>
                  </a:lnTo>
                  <a:lnTo>
                    <a:pt x="3223" y="3166"/>
                  </a:lnTo>
                  <a:lnTo>
                    <a:pt x="3317" y="3204"/>
                  </a:lnTo>
                  <a:lnTo>
                    <a:pt x="3431" y="3223"/>
                  </a:lnTo>
                  <a:lnTo>
                    <a:pt x="3431" y="3223"/>
                  </a:lnTo>
                  <a:lnTo>
                    <a:pt x="3526" y="3204"/>
                  </a:lnTo>
                  <a:lnTo>
                    <a:pt x="3526" y="3204"/>
                  </a:lnTo>
                  <a:lnTo>
                    <a:pt x="3696" y="3166"/>
                  </a:lnTo>
                  <a:lnTo>
                    <a:pt x="3867" y="3109"/>
                  </a:lnTo>
                  <a:lnTo>
                    <a:pt x="4019" y="3052"/>
                  </a:lnTo>
                  <a:lnTo>
                    <a:pt x="4170" y="3033"/>
                  </a:lnTo>
                  <a:lnTo>
                    <a:pt x="4170" y="3033"/>
                  </a:lnTo>
                  <a:lnTo>
                    <a:pt x="4303" y="3052"/>
                  </a:lnTo>
                  <a:lnTo>
                    <a:pt x="4417" y="3109"/>
                  </a:lnTo>
                  <a:lnTo>
                    <a:pt x="4549" y="3223"/>
                  </a:lnTo>
                  <a:lnTo>
                    <a:pt x="4663" y="3412"/>
                  </a:lnTo>
                  <a:lnTo>
                    <a:pt x="4663" y="3412"/>
                  </a:lnTo>
                  <a:lnTo>
                    <a:pt x="4758" y="3602"/>
                  </a:lnTo>
                  <a:lnTo>
                    <a:pt x="4834" y="3810"/>
                  </a:lnTo>
                  <a:lnTo>
                    <a:pt x="4909" y="4019"/>
                  </a:lnTo>
                  <a:lnTo>
                    <a:pt x="4966" y="4114"/>
                  </a:lnTo>
                  <a:lnTo>
                    <a:pt x="5042" y="4208"/>
                  </a:lnTo>
                  <a:lnTo>
                    <a:pt x="5042" y="4208"/>
                  </a:lnTo>
                  <a:lnTo>
                    <a:pt x="5194" y="4360"/>
                  </a:lnTo>
                  <a:lnTo>
                    <a:pt x="5364" y="4474"/>
                  </a:lnTo>
                  <a:lnTo>
                    <a:pt x="5535" y="4531"/>
                  </a:lnTo>
                  <a:lnTo>
                    <a:pt x="5705" y="4550"/>
                  </a:lnTo>
                  <a:lnTo>
                    <a:pt x="5705" y="4550"/>
                  </a:lnTo>
                  <a:lnTo>
                    <a:pt x="5895" y="4531"/>
                  </a:lnTo>
                  <a:lnTo>
                    <a:pt x="6103" y="4474"/>
                  </a:lnTo>
                  <a:lnTo>
                    <a:pt x="6103" y="4474"/>
                  </a:lnTo>
                  <a:lnTo>
                    <a:pt x="6388" y="4379"/>
                  </a:lnTo>
                  <a:lnTo>
                    <a:pt x="6615" y="4265"/>
                  </a:lnTo>
                  <a:lnTo>
                    <a:pt x="6881" y="4171"/>
                  </a:lnTo>
                  <a:lnTo>
                    <a:pt x="7013" y="4133"/>
                  </a:lnTo>
                  <a:lnTo>
                    <a:pt x="7184" y="4114"/>
                  </a:lnTo>
                  <a:lnTo>
                    <a:pt x="7184" y="4114"/>
                  </a:lnTo>
                  <a:lnTo>
                    <a:pt x="7316" y="4114"/>
                  </a:lnTo>
                  <a:lnTo>
                    <a:pt x="7316" y="4114"/>
                  </a:lnTo>
                  <a:lnTo>
                    <a:pt x="7525" y="4114"/>
                  </a:lnTo>
                  <a:lnTo>
                    <a:pt x="7752" y="4152"/>
                  </a:lnTo>
                  <a:lnTo>
                    <a:pt x="7752" y="4152"/>
                  </a:lnTo>
                  <a:lnTo>
                    <a:pt x="7961" y="4171"/>
                  </a:lnTo>
                  <a:lnTo>
                    <a:pt x="8188" y="4189"/>
                  </a:lnTo>
                  <a:lnTo>
                    <a:pt x="8188" y="4189"/>
                  </a:lnTo>
                  <a:lnTo>
                    <a:pt x="8359" y="4171"/>
                  </a:lnTo>
                  <a:lnTo>
                    <a:pt x="8359" y="4171"/>
                  </a:lnTo>
                  <a:lnTo>
                    <a:pt x="8492" y="4152"/>
                  </a:lnTo>
                  <a:lnTo>
                    <a:pt x="8624" y="4095"/>
                  </a:lnTo>
                  <a:lnTo>
                    <a:pt x="8738" y="4038"/>
                  </a:lnTo>
                  <a:lnTo>
                    <a:pt x="8833" y="3943"/>
                  </a:lnTo>
                  <a:lnTo>
                    <a:pt x="8927" y="3848"/>
                  </a:lnTo>
                  <a:lnTo>
                    <a:pt x="8984" y="3754"/>
                  </a:lnTo>
                  <a:lnTo>
                    <a:pt x="9117" y="3488"/>
                  </a:lnTo>
                  <a:lnTo>
                    <a:pt x="9117" y="3488"/>
                  </a:lnTo>
                  <a:lnTo>
                    <a:pt x="9174" y="3393"/>
                  </a:lnTo>
                  <a:lnTo>
                    <a:pt x="9231" y="3318"/>
                  </a:lnTo>
                  <a:lnTo>
                    <a:pt x="9307" y="3242"/>
                  </a:lnTo>
                  <a:lnTo>
                    <a:pt x="9401" y="3185"/>
                  </a:lnTo>
                  <a:lnTo>
                    <a:pt x="9401" y="3185"/>
                  </a:lnTo>
                  <a:lnTo>
                    <a:pt x="9401" y="3242"/>
                  </a:lnTo>
                  <a:lnTo>
                    <a:pt x="9420" y="3299"/>
                  </a:lnTo>
                  <a:lnTo>
                    <a:pt x="9439" y="3337"/>
                  </a:lnTo>
                  <a:lnTo>
                    <a:pt x="9496" y="3374"/>
                  </a:lnTo>
                  <a:lnTo>
                    <a:pt x="9496" y="3374"/>
                  </a:lnTo>
                  <a:lnTo>
                    <a:pt x="9913" y="3526"/>
                  </a:lnTo>
                  <a:lnTo>
                    <a:pt x="10330" y="3678"/>
                  </a:lnTo>
                  <a:lnTo>
                    <a:pt x="10330" y="3678"/>
                  </a:lnTo>
                  <a:lnTo>
                    <a:pt x="9818" y="4019"/>
                  </a:lnTo>
                  <a:lnTo>
                    <a:pt x="9288" y="4360"/>
                  </a:lnTo>
                  <a:lnTo>
                    <a:pt x="8757" y="4663"/>
                  </a:lnTo>
                  <a:lnTo>
                    <a:pt x="8226" y="4929"/>
                  </a:lnTo>
                  <a:lnTo>
                    <a:pt x="7961" y="5042"/>
                  </a:lnTo>
                  <a:lnTo>
                    <a:pt x="7696" y="5137"/>
                  </a:lnTo>
                  <a:lnTo>
                    <a:pt x="7430" y="5232"/>
                  </a:lnTo>
                  <a:lnTo>
                    <a:pt x="7146" y="5308"/>
                  </a:lnTo>
                  <a:lnTo>
                    <a:pt x="6881" y="5365"/>
                  </a:lnTo>
                  <a:lnTo>
                    <a:pt x="6596" y="5421"/>
                  </a:lnTo>
                  <a:lnTo>
                    <a:pt x="6331" y="5440"/>
                  </a:lnTo>
                  <a:lnTo>
                    <a:pt x="6047" y="5459"/>
                  </a:lnTo>
                  <a:lnTo>
                    <a:pt x="6047" y="5459"/>
                  </a:lnTo>
                  <a:lnTo>
                    <a:pt x="5781" y="5440"/>
                  </a:lnTo>
                  <a:lnTo>
                    <a:pt x="5516" y="5421"/>
                  </a:lnTo>
                  <a:lnTo>
                    <a:pt x="5232" y="5365"/>
                  </a:lnTo>
                  <a:lnTo>
                    <a:pt x="4966" y="5308"/>
                  </a:lnTo>
                  <a:lnTo>
                    <a:pt x="4682" y="5213"/>
                  </a:lnTo>
                  <a:lnTo>
                    <a:pt x="4398" y="5118"/>
                  </a:lnTo>
                  <a:lnTo>
                    <a:pt x="4132" y="4986"/>
                  </a:lnTo>
                  <a:lnTo>
                    <a:pt x="3848" y="4834"/>
                  </a:lnTo>
                  <a:lnTo>
                    <a:pt x="3848" y="4834"/>
                  </a:lnTo>
                  <a:lnTo>
                    <a:pt x="3431" y="4569"/>
                  </a:lnTo>
                  <a:lnTo>
                    <a:pt x="3014" y="4284"/>
                  </a:lnTo>
                  <a:lnTo>
                    <a:pt x="2616" y="4000"/>
                  </a:lnTo>
                  <a:lnTo>
                    <a:pt x="2237" y="3697"/>
                  </a:lnTo>
                  <a:lnTo>
                    <a:pt x="2237" y="3697"/>
                  </a:lnTo>
                  <a:lnTo>
                    <a:pt x="2445" y="3754"/>
                  </a:lnTo>
                  <a:lnTo>
                    <a:pt x="2673" y="3810"/>
                  </a:lnTo>
                  <a:lnTo>
                    <a:pt x="2900" y="3829"/>
                  </a:lnTo>
                  <a:lnTo>
                    <a:pt x="3147" y="3829"/>
                  </a:lnTo>
                  <a:lnTo>
                    <a:pt x="3147" y="3829"/>
                  </a:lnTo>
                  <a:lnTo>
                    <a:pt x="3412" y="3829"/>
                  </a:lnTo>
                  <a:lnTo>
                    <a:pt x="3677" y="3810"/>
                  </a:lnTo>
                  <a:lnTo>
                    <a:pt x="3924" y="3773"/>
                  </a:lnTo>
                  <a:lnTo>
                    <a:pt x="4170" y="3716"/>
                  </a:lnTo>
                  <a:lnTo>
                    <a:pt x="4170" y="3716"/>
                  </a:lnTo>
                  <a:lnTo>
                    <a:pt x="4227" y="3697"/>
                  </a:lnTo>
                  <a:lnTo>
                    <a:pt x="4265" y="3640"/>
                  </a:lnTo>
                  <a:lnTo>
                    <a:pt x="4284" y="3602"/>
                  </a:lnTo>
                  <a:lnTo>
                    <a:pt x="4284" y="3545"/>
                  </a:lnTo>
                  <a:lnTo>
                    <a:pt x="4265" y="3488"/>
                  </a:lnTo>
                  <a:lnTo>
                    <a:pt x="4227" y="3431"/>
                  </a:lnTo>
                  <a:lnTo>
                    <a:pt x="4189" y="3412"/>
                  </a:lnTo>
                  <a:lnTo>
                    <a:pt x="4132" y="3393"/>
                  </a:lnTo>
                  <a:lnTo>
                    <a:pt x="4132" y="3393"/>
                  </a:lnTo>
                  <a:lnTo>
                    <a:pt x="4094" y="3393"/>
                  </a:lnTo>
                  <a:lnTo>
                    <a:pt x="4094" y="3393"/>
                  </a:lnTo>
                  <a:lnTo>
                    <a:pt x="3639" y="3469"/>
                  </a:lnTo>
                  <a:lnTo>
                    <a:pt x="3412" y="3488"/>
                  </a:lnTo>
                  <a:lnTo>
                    <a:pt x="3166" y="3507"/>
                  </a:lnTo>
                  <a:lnTo>
                    <a:pt x="3166" y="3507"/>
                  </a:lnTo>
                  <a:lnTo>
                    <a:pt x="2900" y="3488"/>
                  </a:lnTo>
                  <a:lnTo>
                    <a:pt x="2635" y="3450"/>
                  </a:lnTo>
                  <a:lnTo>
                    <a:pt x="2370" y="3393"/>
                  </a:lnTo>
                  <a:lnTo>
                    <a:pt x="2123" y="3299"/>
                  </a:lnTo>
                  <a:lnTo>
                    <a:pt x="2123" y="3299"/>
                  </a:lnTo>
                  <a:lnTo>
                    <a:pt x="2028" y="3242"/>
                  </a:lnTo>
                  <a:lnTo>
                    <a:pt x="1953" y="3166"/>
                  </a:lnTo>
                  <a:lnTo>
                    <a:pt x="1896" y="3071"/>
                  </a:lnTo>
                  <a:lnTo>
                    <a:pt x="1858" y="2976"/>
                  </a:lnTo>
                  <a:lnTo>
                    <a:pt x="1820" y="2863"/>
                  </a:lnTo>
                  <a:lnTo>
                    <a:pt x="1801" y="2749"/>
                  </a:lnTo>
                  <a:lnTo>
                    <a:pt x="1763" y="2484"/>
                  </a:lnTo>
                  <a:lnTo>
                    <a:pt x="1763" y="1953"/>
                  </a:lnTo>
                  <a:lnTo>
                    <a:pt x="1744" y="1726"/>
                  </a:lnTo>
                  <a:lnTo>
                    <a:pt x="1725" y="1631"/>
                  </a:lnTo>
                  <a:lnTo>
                    <a:pt x="1706" y="1536"/>
                  </a:lnTo>
                  <a:lnTo>
                    <a:pt x="1706" y="1536"/>
                  </a:lnTo>
                  <a:lnTo>
                    <a:pt x="1668" y="1479"/>
                  </a:lnTo>
                  <a:lnTo>
                    <a:pt x="1649" y="1441"/>
                  </a:lnTo>
                  <a:lnTo>
                    <a:pt x="1593" y="1422"/>
                  </a:lnTo>
                  <a:lnTo>
                    <a:pt x="1536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22" y="1422"/>
                  </a:lnTo>
                  <a:lnTo>
                    <a:pt x="1384" y="1460"/>
                  </a:lnTo>
                  <a:lnTo>
                    <a:pt x="1346" y="1498"/>
                  </a:lnTo>
                  <a:lnTo>
                    <a:pt x="1346" y="1498"/>
                  </a:lnTo>
                  <a:lnTo>
                    <a:pt x="1346" y="1517"/>
                  </a:lnTo>
                  <a:lnTo>
                    <a:pt x="1346" y="1517"/>
                  </a:lnTo>
                  <a:lnTo>
                    <a:pt x="1327" y="1593"/>
                  </a:lnTo>
                  <a:lnTo>
                    <a:pt x="1327" y="1669"/>
                  </a:lnTo>
                  <a:lnTo>
                    <a:pt x="1365" y="1726"/>
                  </a:lnTo>
                  <a:lnTo>
                    <a:pt x="1422" y="1763"/>
                  </a:lnTo>
                  <a:lnTo>
                    <a:pt x="1422" y="1763"/>
                  </a:lnTo>
                  <a:lnTo>
                    <a:pt x="1441" y="1915"/>
                  </a:lnTo>
                  <a:lnTo>
                    <a:pt x="1460" y="2105"/>
                  </a:lnTo>
                  <a:lnTo>
                    <a:pt x="1460" y="2484"/>
                  </a:lnTo>
                  <a:lnTo>
                    <a:pt x="1479" y="2654"/>
                  </a:lnTo>
                  <a:lnTo>
                    <a:pt x="1498" y="2844"/>
                  </a:lnTo>
                  <a:lnTo>
                    <a:pt x="1517" y="3014"/>
                  </a:lnTo>
                  <a:lnTo>
                    <a:pt x="1574" y="318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0"/>
            <p:cNvSpPr/>
            <p:nvPr/>
          </p:nvSpPr>
          <p:spPr>
            <a:xfrm>
              <a:off x="699402" y="7172264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fill="none" extrusionOk="0">
                  <a:moveTo>
                    <a:pt x="15353" y="0"/>
                  </a:moveTo>
                  <a:lnTo>
                    <a:pt x="15353" y="0"/>
                  </a:ln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512" y="4701"/>
                  </a:lnTo>
                  <a:lnTo>
                    <a:pt x="4512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740" y="341"/>
                  </a:lnTo>
                  <a:lnTo>
                    <a:pt x="740" y="341"/>
                  </a:lnTo>
                  <a:lnTo>
                    <a:pt x="721" y="341"/>
                  </a:lnTo>
                  <a:lnTo>
                    <a:pt x="721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6995" y="7657"/>
                  </a:lnTo>
                  <a:lnTo>
                    <a:pt x="6995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410" y="19"/>
                  </a:lnTo>
                  <a:lnTo>
                    <a:pt x="15353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82" name="Google Shape;6182;p60"/>
          <p:cNvSpPr/>
          <p:nvPr/>
        </p:nvSpPr>
        <p:spPr>
          <a:xfrm>
            <a:off x="831735" y="2070049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3" name="Google Shape;6183;p60"/>
          <p:cNvSpPr txBox="1">
            <a:spLocks noGrp="1"/>
          </p:cNvSpPr>
          <p:nvPr>
            <p:ph type="body" idx="4294967295"/>
          </p:nvPr>
        </p:nvSpPr>
        <p:spPr>
          <a:xfrm>
            <a:off x="831742" y="1728163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Moon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184" name="Google Shape;6184;p60"/>
          <p:cNvSpPr txBox="1">
            <a:spLocks noGrp="1"/>
          </p:cNvSpPr>
          <p:nvPr>
            <p:ph type="body" idx="4294967295"/>
          </p:nvPr>
        </p:nvSpPr>
        <p:spPr>
          <a:xfrm>
            <a:off x="2431942" y="1728163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$12.00</a:t>
            </a:r>
            <a:endParaRPr/>
          </a:p>
        </p:txBody>
      </p:sp>
      <p:sp>
        <p:nvSpPr>
          <p:cNvPr id="6185" name="Google Shape;6185;p60"/>
          <p:cNvSpPr txBox="1">
            <a:spLocks noGrp="1"/>
          </p:cNvSpPr>
          <p:nvPr>
            <p:ph type="body" idx="4294967295"/>
          </p:nvPr>
        </p:nvSpPr>
        <p:spPr>
          <a:xfrm>
            <a:off x="831742" y="2141654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Jupiter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186" name="Google Shape;6186;p60"/>
          <p:cNvSpPr txBox="1">
            <a:spLocks noGrp="1"/>
          </p:cNvSpPr>
          <p:nvPr>
            <p:ph type="body" idx="4294967295"/>
          </p:nvPr>
        </p:nvSpPr>
        <p:spPr>
          <a:xfrm>
            <a:off x="2431942" y="2143274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$11.50</a:t>
            </a:r>
            <a:endParaRPr/>
          </a:p>
        </p:txBody>
      </p:sp>
      <p:cxnSp>
        <p:nvCxnSpPr>
          <p:cNvPr id="6187" name="Google Shape;6187;p60"/>
          <p:cNvCxnSpPr/>
          <p:nvPr/>
        </p:nvCxnSpPr>
        <p:spPr>
          <a:xfrm>
            <a:off x="1797110" y="1880313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188" name="Google Shape;6188;p60"/>
          <p:cNvSpPr txBox="1">
            <a:spLocks noGrp="1"/>
          </p:cNvSpPr>
          <p:nvPr>
            <p:ph type="body" idx="4294967295"/>
          </p:nvPr>
        </p:nvSpPr>
        <p:spPr>
          <a:xfrm>
            <a:off x="831742" y="2558385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Mercury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189" name="Google Shape;6189;p60"/>
          <p:cNvSpPr txBox="1">
            <a:spLocks noGrp="1"/>
          </p:cNvSpPr>
          <p:nvPr>
            <p:ph type="body" idx="4294967295"/>
          </p:nvPr>
        </p:nvSpPr>
        <p:spPr>
          <a:xfrm>
            <a:off x="2431942" y="2558385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$10.00</a:t>
            </a:r>
            <a:endParaRPr/>
          </a:p>
        </p:txBody>
      </p:sp>
      <p:cxnSp>
        <p:nvCxnSpPr>
          <p:cNvPr id="6190" name="Google Shape;6190;p60"/>
          <p:cNvCxnSpPr/>
          <p:nvPr/>
        </p:nvCxnSpPr>
        <p:spPr>
          <a:xfrm>
            <a:off x="1797110" y="2295866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191" name="Google Shape;6191;p60"/>
          <p:cNvCxnSpPr/>
          <p:nvPr/>
        </p:nvCxnSpPr>
        <p:spPr>
          <a:xfrm>
            <a:off x="1797110" y="2708640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192" name="Google Shape;6192;p60"/>
          <p:cNvSpPr/>
          <p:nvPr/>
        </p:nvSpPr>
        <p:spPr>
          <a:xfrm>
            <a:off x="3392918" y="2070049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3" name="Google Shape;6193;p60"/>
          <p:cNvSpPr txBox="1">
            <a:spLocks noGrp="1"/>
          </p:cNvSpPr>
          <p:nvPr>
            <p:ph type="body" idx="4294967295"/>
          </p:nvPr>
        </p:nvSpPr>
        <p:spPr>
          <a:xfrm>
            <a:off x="3392925" y="1728163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Venus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194" name="Google Shape;6194;p60"/>
          <p:cNvSpPr txBox="1">
            <a:spLocks noGrp="1"/>
          </p:cNvSpPr>
          <p:nvPr>
            <p:ph type="body" idx="4294967295"/>
          </p:nvPr>
        </p:nvSpPr>
        <p:spPr>
          <a:xfrm>
            <a:off x="4993125" y="1728163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$8.50</a:t>
            </a:r>
            <a:endParaRPr/>
          </a:p>
        </p:txBody>
      </p:sp>
      <p:sp>
        <p:nvSpPr>
          <p:cNvPr id="6195" name="Google Shape;6195;p60"/>
          <p:cNvSpPr txBox="1">
            <a:spLocks noGrp="1"/>
          </p:cNvSpPr>
          <p:nvPr>
            <p:ph type="body" idx="4294967295"/>
          </p:nvPr>
        </p:nvSpPr>
        <p:spPr>
          <a:xfrm>
            <a:off x="3392925" y="2141654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Earth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196" name="Google Shape;6196;p60"/>
          <p:cNvSpPr txBox="1">
            <a:spLocks noGrp="1"/>
          </p:cNvSpPr>
          <p:nvPr>
            <p:ph type="body" idx="4294967295"/>
          </p:nvPr>
        </p:nvSpPr>
        <p:spPr>
          <a:xfrm>
            <a:off x="4993125" y="2143274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$7.50</a:t>
            </a:r>
            <a:endParaRPr/>
          </a:p>
        </p:txBody>
      </p:sp>
      <p:cxnSp>
        <p:nvCxnSpPr>
          <p:cNvPr id="6197" name="Google Shape;6197;p60"/>
          <p:cNvCxnSpPr/>
          <p:nvPr/>
        </p:nvCxnSpPr>
        <p:spPr>
          <a:xfrm>
            <a:off x="4358293" y="1880313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198" name="Google Shape;6198;p60"/>
          <p:cNvSpPr txBox="1">
            <a:spLocks noGrp="1"/>
          </p:cNvSpPr>
          <p:nvPr>
            <p:ph type="body" idx="4294967295"/>
          </p:nvPr>
        </p:nvSpPr>
        <p:spPr>
          <a:xfrm>
            <a:off x="3392925" y="2558385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Sun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199" name="Google Shape;6199;p60"/>
          <p:cNvSpPr txBox="1">
            <a:spLocks noGrp="1"/>
          </p:cNvSpPr>
          <p:nvPr>
            <p:ph type="body" idx="4294967295"/>
          </p:nvPr>
        </p:nvSpPr>
        <p:spPr>
          <a:xfrm>
            <a:off x="4993125" y="2558385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$8.00</a:t>
            </a:r>
            <a:endParaRPr/>
          </a:p>
        </p:txBody>
      </p:sp>
      <p:cxnSp>
        <p:nvCxnSpPr>
          <p:cNvPr id="6200" name="Google Shape;6200;p60"/>
          <p:cNvCxnSpPr/>
          <p:nvPr/>
        </p:nvCxnSpPr>
        <p:spPr>
          <a:xfrm>
            <a:off x="4358293" y="2295866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201" name="Google Shape;6201;p60"/>
          <p:cNvCxnSpPr/>
          <p:nvPr/>
        </p:nvCxnSpPr>
        <p:spPr>
          <a:xfrm>
            <a:off x="4358293" y="2708640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202" name="Google Shape;6202;p60"/>
          <p:cNvSpPr/>
          <p:nvPr/>
        </p:nvSpPr>
        <p:spPr>
          <a:xfrm>
            <a:off x="5973846" y="2070049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3" name="Google Shape;6203;p60"/>
          <p:cNvSpPr txBox="1">
            <a:spLocks noGrp="1"/>
          </p:cNvSpPr>
          <p:nvPr>
            <p:ph type="body" idx="4294967295"/>
          </p:nvPr>
        </p:nvSpPr>
        <p:spPr>
          <a:xfrm>
            <a:off x="5973853" y="1728163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Pluto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204" name="Google Shape;6204;p60"/>
          <p:cNvSpPr txBox="1">
            <a:spLocks noGrp="1"/>
          </p:cNvSpPr>
          <p:nvPr>
            <p:ph type="body" idx="4294967295"/>
          </p:nvPr>
        </p:nvSpPr>
        <p:spPr>
          <a:xfrm>
            <a:off x="7574053" y="1728163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$2.50</a:t>
            </a:r>
            <a:endParaRPr/>
          </a:p>
        </p:txBody>
      </p:sp>
      <p:sp>
        <p:nvSpPr>
          <p:cNvPr id="6205" name="Google Shape;6205;p60"/>
          <p:cNvSpPr txBox="1">
            <a:spLocks noGrp="1"/>
          </p:cNvSpPr>
          <p:nvPr>
            <p:ph type="body" idx="4294967295"/>
          </p:nvPr>
        </p:nvSpPr>
        <p:spPr>
          <a:xfrm>
            <a:off x="5973853" y="2141654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Neptune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206" name="Google Shape;6206;p60"/>
          <p:cNvSpPr txBox="1">
            <a:spLocks noGrp="1"/>
          </p:cNvSpPr>
          <p:nvPr>
            <p:ph type="body" idx="4294967295"/>
          </p:nvPr>
        </p:nvSpPr>
        <p:spPr>
          <a:xfrm>
            <a:off x="7574053" y="2143274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$3.50</a:t>
            </a:r>
            <a:endParaRPr/>
          </a:p>
        </p:txBody>
      </p:sp>
      <p:cxnSp>
        <p:nvCxnSpPr>
          <p:cNvPr id="6207" name="Google Shape;6207;p60"/>
          <p:cNvCxnSpPr/>
          <p:nvPr/>
        </p:nvCxnSpPr>
        <p:spPr>
          <a:xfrm>
            <a:off x="6939220" y="1880313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208" name="Google Shape;6208;p60"/>
          <p:cNvSpPr txBox="1">
            <a:spLocks noGrp="1"/>
          </p:cNvSpPr>
          <p:nvPr>
            <p:ph type="body" idx="4294967295"/>
          </p:nvPr>
        </p:nvSpPr>
        <p:spPr>
          <a:xfrm>
            <a:off x="5973853" y="2558385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Saturn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209" name="Google Shape;6209;p60"/>
          <p:cNvSpPr txBox="1">
            <a:spLocks noGrp="1"/>
          </p:cNvSpPr>
          <p:nvPr>
            <p:ph type="body" idx="4294967295"/>
          </p:nvPr>
        </p:nvSpPr>
        <p:spPr>
          <a:xfrm>
            <a:off x="7574053" y="2558385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$1.50</a:t>
            </a:r>
            <a:endParaRPr/>
          </a:p>
        </p:txBody>
      </p:sp>
      <p:cxnSp>
        <p:nvCxnSpPr>
          <p:cNvPr id="6210" name="Google Shape;6210;p60"/>
          <p:cNvCxnSpPr/>
          <p:nvPr/>
        </p:nvCxnSpPr>
        <p:spPr>
          <a:xfrm>
            <a:off x="6939220" y="2295866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211" name="Google Shape;6211;p60"/>
          <p:cNvCxnSpPr/>
          <p:nvPr/>
        </p:nvCxnSpPr>
        <p:spPr>
          <a:xfrm>
            <a:off x="6939220" y="2708640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6" name="Google Shape;6216;p61"/>
          <p:cNvSpPr/>
          <p:nvPr/>
        </p:nvSpPr>
        <p:spPr>
          <a:xfrm>
            <a:off x="4745241" y="1246044"/>
            <a:ext cx="3539719" cy="97501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7" name="Google Shape;6217;p61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 OF THE MONTH</a:t>
            </a:r>
            <a:endParaRPr/>
          </a:p>
        </p:txBody>
      </p:sp>
      <p:sp>
        <p:nvSpPr>
          <p:cNvPr id="6218" name="Google Shape;6218;p61"/>
          <p:cNvSpPr txBox="1">
            <a:spLocks noGrp="1"/>
          </p:cNvSpPr>
          <p:nvPr>
            <p:ph type="title"/>
          </p:nvPr>
        </p:nvSpPr>
        <p:spPr>
          <a:xfrm>
            <a:off x="5829300" y="1351408"/>
            <a:ext cx="13716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BURGER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6219" name="Google Shape;6219;p61"/>
          <p:cNvSpPr txBox="1">
            <a:spLocks noGrp="1"/>
          </p:cNvSpPr>
          <p:nvPr>
            <p:ph type="title"/>
          </p:nvPr>
        </p:nvSpPr>
        <p:spPr>
          <a:xfrm>
            <a:off x="4943700" y="1694919"/>
            <a:ext cx="3142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Despite being red, Mars is a cold place</a:t>
            </a:r>
            <a:endParaRPr sz="1600" b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220" name="Google Shape;6220;p61"/>
          <p:cNvSpPr/>
          <p:nvPr/>
        </p:nvSpPr>
        <p:spPr>
          <a:xfrm>
            <a:off x="4745241" y="2312844"/>
            <a:ext cx="3539719" cy="97501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1" name="Google Shape;6221;p61"/>
          <p:cNvSpPr txBox="1">
            <a:spLocks noGrp="1"/>
          </p:cNvSpPr>
          <p:nvPr>
            <p:ph type="title"/>
          </p:nvPr>
        </p:nvSpPr>
        <p:spPr>
          <a:xfrm>
            <a:off x="5829300" y="2418208"/>
            <a:ext cx="13716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PIZZA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6222" name="Google Shape;6222;p61"/>
          <p:cNvSpPr txBox="1">
            <a:spLocks noGrp="1"/>
          </p:cNvSpPr>
          <p:nvPr>
            <p:ph type="title"/>
          </p:nvPr>
        </p:nvSpPr>
        <p:spPr>
          <a:xfrm>
            <a:off x="4943700" y="2761719"/>
            <a:ext cx="3142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Jupiter is the biggest planet in the Solar System</a:t>
            </a:r>
            <a:endParaRPr sz="1600" b="0"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6223" name="Google Shape;6223;p61"/>
          <p:cNvSpPr/>
          <p:nvPr/>
        </p:nvSpPr>
        <p:spPr>
          <a:xfrm>
            <a:off x="4745241" y="3379644"/>
            <a:ext cx="3539719" cy="97501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4" name="Google Shape;6224;p61"/>
          <p:cNvSpPr txBox="1">
            <a:spLocks noGrp="1"/>
          </p:cNvSpPr>
          <p:nvPr>
            <p:ph type="title"/>
          </p:nvPr>
        </p:nvSpPr>
        <p:spPr>
          <a:xfrm>
            <a:off x="5829300" y="3485008"/>
            <a:ext cx="13716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CHIPS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6225" name="Google Shape;6225;p61"/>
          <p:cNvSpPr txBox="1">
            <a:spLocks noGrp="1"/>
          </p:cNvSpPr>
          <p:nvPr>
            <p:ph type="title"/>
          </p:nvPr>
        </p:nvSpPr>
        <p:spPr>
          <a:xfrm>
            <a:off x="4943700" y="3828519"/>
            <a:ext cx="3142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Venus has a beautiful name, but also high temperatures</a:t>
            </a:r>
            <a:endParaRPr sz="1600" b="0"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6226" name="Google Shape;6226;p61"/>
          <p:cNvSpPr/>
          <p:nvPr/>
        </p:nvSpPr>
        <p:spPr>
          <a:xfrm>
            <a:off x="1307254" y="1246050"/>
            <a:ext cx="2814439" cy="97501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7" name="Google Shape;6227;p61"/>
          <p:cNvSpPr/>
          <p:nvPr/>
        </p:nvSpPr>
        <p:spPr>
          <a:xfrm>
            <a:off x="1307254" y="2312844"/>
            <a:ext cx="2814439" cy="97501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8" name="Google Shape;6228;p61"/>
          <p:cNvSpPr/>
          <p:nvPr/>
        </p:nvSpPr>
        <p:spPr>
          <a:xfrm>
            <a:off x="1307254" y="3379641"/>
            <a:ext cx="2814439" cy="97501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29" name="Google Shape;6229;p61"/>
          <p:cNvGrpSpPr/>
          <p:nvPr/>
        </p:nvGrpSpPr>
        <p:grpSpPr>
          <a:xfrm>
            <a:off x="2678248" y="1345060"/>
            <a:ext cx="1059938" cy="776994"/>
            <a:chOff x="1158250" y="1285250"/>
            <a:chExt cx="1223100" cy="896600"/>
          </a:xfrm>
        </p:grpSpPr>
        <p:sp>
          <p:nvSpPr>
            <p:cNvPr id="6230" name="Google Shape;6230;p61"/>
            <p:cNvSpPr/>
            <p:nvPr/>
          </p:nvSpPr>
          <p:spPr>
            <a:xfrm>
              <a:off x="1163125" y="1298225"/>
              <a:ext cx="1134850" cy="523575"/>
            </a:xfrm>
            <a:custGeom>
              <a:avLst/>
              <a:gdLst/>
              <a:ahLst/>
              <a:cxnLst/>
              <a:rect l="l" t="t" r="r" b="b"/>
              <a:pathLst>
                <a:path w="45394" h="20943" extrusionOk="0">
                  <a:moveTo>
                    <a:pt x="26747" y="1"/>
                  </a:moveTo>
                  <a:lnTo>
                    <a:pt x="25859" y="23"/>
                  </a:lnTo>
                  <a:lnTo>
                    <a:pt x="24971" y="44"/>
                  </a:lnTo>
                  <a:lnTo>
                    <a:pt x="23217" y="153"/>
                  </a:lnTo>
                  <a:lnTo>
                    <a:pt x="21484" y="304"/>
                  </a:lnTo>
                  <a:lnTo>
                    <a:pt x="20704" y="391"/>
                  </a:lnTo>
                  <a:lnTo>
                    <a:pt x="19925" y="499"/>
                  </a:lnTo>
                  <a:lnTo>
                    <a:pt x="19145" y="651"/>
                  </a:lnTo>
                  <a:lnTo>
                    <a:pt x="18387" y="824"/>
                  </a:lnTo>
                  <a:lnTo>
                    <a:pt x="17629" y="1019"/>
                  </a:lnTo>
                  <a:lnTo>
                    <a:pt x="16871" y="1257"/>
                  </a:lnTo>
                  <a:lnTo>
                    <a:pt x="16113" y="1495"/>
                  </a:lnTo>
                  <a:lnTo>
                    <a:pt x="15355" y="1755"/>
                  </a:lnTo>
                  <a:lnTo>
                    <a:pt x="14619" y="2058"/>
                  </a:lnTo>
                  <a:lnTo>
                    <a:pt x="13883" y="2361"/>
                  </a:lnTo>
                  <a:lnTo>
                    <a:pt x="13146" y="2686"/>
                  </a:lnTo>
                  <a:lnTo>
                    <a:pt x="12432" y="3011"/>
                  </a:lnTo>
                  <a:lnTo>
                    <a:pt x="11024" y="3726"/>
                  </a:lnTo>
                  <a:lnTo>
                    <a:pt x="9638" y="4462"/>
                  </a:lnTo>
                  <a:lnTo>
                    <a:pt x="8988" y="4830"/>
                  </a:lnTo>
                  <a:lnTo>
                    <a:pt x="8360" y="5220"/>
                  </a:lnTo>
                  <a:lnTo>
                    <a:pt x="7732" y="5632"/>
                  </a:lnTo>
                  <a:lnTo>
                    <a:pt x="7126" y="6065"/>
                  </a:lnTo>
                  <a:lnTo>
                    <a:pt x="6541" y="6520"/>
                  </a:lnTo>
                  <a:lnTo>
                    <a:pt x="5956" y="6996"/>
                  </a:lnTo>
                  <a:lnTo>
                    <a:pt x="5393" y="7472"/>
                  </a:lnTo>
                  <a:lnTo>
                    <a:pt x="4830" y="7971"/>
                  </a:lnTo>
                  <a:lnTo>
                    <a:pt x="4549" y="8230"/>
                  </a:lnTo>
                  <a:lnTo>
                    <a:pt x="4267" y="8512"/>
                  </a:lnTo>
                  <a:lnTo>
                    <a:pt x="4007" y="8815"/>
                  </a:lnTo>
                  <a:lnTo>
                    <a:pt x="3769" y="9097"/>
                  </a:lnTo>
                  <a:lnTo>
                    <a:pt x="3552" y="9400"/>
                  </a:lnTo>
                  <a:lnTo>
                    <a:pt x="3336" y="9725"/>
                  </a:lnTo>
                  <a:lnTo>
                    <a:pt x="2946" y="10374"/>
                  </a:lnTo>
                  <a:lnTo>
                    <a:pt x="2578" y="11046"/>
                  </a:lnTo>
                  <a:lnTo>
                    <a:pt x="2253" y="11739"/>
                  </a:lnTo>
                  <a:lnTo>
                    <a:pt x="1950" y="12432"/>
                  </a:lnTo>
                  <a:lnTo>
                    <a:pt x="1668" y="13168"/>
                  </a:lnTo>
                  <a:lnTo>
                    <a:pt x="1452" y="13666"/>
                  </a:lnTo>
                  <a:lnTo>
                    <a:pt x="1127" y="14316"/>
                  </a:lnTo>
                  <a:lnTo>
                    <a:pt x="780" y="15074"/>
                  </a:lnTo>
                  <a:lnTo>
                    <a:pt x="607" y="15464"/>
                  </a:lnTo>
                  <a:lnTo>
                    <a:pt x="434" y="15875"/>
                  </a:lnTo>
                  <a:lnTo>
                    <a:pt x="282" y="16265"/>
                  </a:lnTo>
                  <a:lnTo>
                    <a:pt x="174" y="16677"/>
                  </a:lnTo>
                  <a:lnTo>
                    <a:pt x="66" y="17066"/>
                  </a:lnTo>
                  <a:lnTo>
                    <a:pt x="1" y="17456"/>
                  </a:lnTo>
                  <a:lnTo>
                    <a:pt x="1" y="17824"/>
                  </a:lnTo>
                  <a:lnTo>
                    <a:pt x="1" y="17998"/>
                  </a:lnTo>
                  <a:lnTo>
                    <a:pt x="22" y="18149"/>
                  </a:lnTo>
                  <a:lnTo>
                    <a:pt x="66" y="18322"/>
                  </a:lnTo>
                  <a:lnTo>
                    <a:pt x="109" y="18474"/>
                  </a:lnTo>
                  <a:lnTo>
                    <a:pt x="174" y="18604"/>
                  </a:lnTo>
                  <a:lnTo>
                    <a:pt x="261" y="18734"/>
                  </a:lnTo>
                  <a:lnTo>
                    <a:pt x="304" y="18994"/>
                  </a:lnTo>
                  <a:lnTo>
                    <a:pt x="369" y="19232"/>
                  </a:lnTo>
                  <a:lnTo>
                    <a:pt x="455" y="19427"/>
                  </a:lnTo>
                  <a:lnTo>
                    <a:pt x="542" y="19644"/>
                  </a:lnTo>
                  <a:lnTo>
                    <a:pt x="650" y="19817"/>
                  </a:lnTo>
                  <a:lnTo>
                    <a:pt x="780" y="19990"/>
                  </a:lnTo>
                  <a:lnTo>
                    <a:pt x="910" y="20142"/>
                  </a:lnTo>
                  <a:lnTo>
                    <a:pt x="1040" y="20272"/>
                  </a:lnTo>
                  <a:lnTo>
                    <a:pt x="1192" y="20401"/>
                  </a:lnTo>
                  <a:lnTo>
                    <a:pt x="1343" y="20510"/>
                  </a:lnTo>
                  <a:lnTo>
                    <a:pt x="1517" y="20596"/>
                  </a:lnTo>
                  <a:lnTo>
                    <a:pt x="1690" y="20683"/>
                  </a:lnTo>
                  <a:lnTo>
                    <a:pt x="1863" y="20748"/>
                  </a:lnTo>
                  <a:lnTo>
                    <a:pt x="2058" y="20813"/>
                  </a:lnTo>
                  <a:lnTo>
                    <a:pt x="2448" y="20900"/>
                  </a:lnTo>
                  <a:lnTo>
                    <a:pt x="2859" y="20943"/>
                  </a:lnTo>
                  <a:lnTo>
                    <a:pt x="3292" y="20943"/>
                  </a:lnTo>
                  <a:lnTo>
                    <a:pt x="3726" y="20921"/>
                  </a:lnTo>
                  <a:lnTo>
                    <a:pt x="4159" y="20878"/>
                  </a:lnTo>
                  <a:lnTo>
                    <a:pt x="4614" y="20813"/>
                  </a:lnTo>
                  <a:lnTo>
                    <a:pt x="5047" y="20726"/>
                  </a:lnTo>
                  <a:lnTo>
                    <a:pt x="5480" y="20618"/>
                  </a:lnTo>
                  <a:lnTo>
                    <a:pt x="5891" y="20510"/>
                  </a:lnTo>
                  <a:lnTo>
                    <a:pt x="6130" y="20575"/>
                  </a:lnTo>
                  <a:lnTo>
                    <a:pt x="6368" y="20618"/>
                  </a:lnTo>
                  <a:lnTo>
                    <a:pt x="6909" y="20618"/>
                  </a:lnTo>
                  <a:lnTo>
                    <a:pt x="7169" y="20575"/>
                  </a:lnTo>
                  <a:lnTo>
                    <a:pt x="7451" y="20510"/>
                  </a:lnTo>
                  <a:lnTo>
                    <a:pt x="7732" y="20445"/>
                  </a:lnTo>
                  <a:lnTo>
                    <a:pt x="7992" y="20358"/>
                  </a:lnTo>
                  <a:lnTo>
                    <a:pt x="8533" y="20163"/>
                  </a:lnTo>
                  <a:lnTo>
                    <a:pt x="9075" y="19968"/>
                  </a:lnTo>
                  <a:lnTo>
                    <a:pt x="9551" y="19752"/>
                  </a:lnTo>
                  <a:lnTo>
                    <a:pt x="10006" y="19579"/>
                  </a:lnTo>
                  <a:lnTo>
                    <a:pt x="10699" y="19340"/>
                  </a:lnTo>
                  <a:lnTo>
                    <a:pt x="11392" y="19124"/>
                  </a:lnTo>
                  <a:lnTo>
                    <a:pt x="12756" y="18842"/>
                  </a:lnTo>
                  <a:lnTo>
                    <a:pt x="14142" y="18604"/>
                  </a:lnTo>
                  <a:lnTo>
                    <a:pt x="16915" y="18128"/>
                  </a:lnTo>
                  <a:lnTo>
                    <a:pt x="19687" y="17651"/>
                  </a:lnTo>
                  <a:lnTo>
                    <a:pt x="21073" y="17391"/>
                  </a:lnTo>
                  <a:lnTo>
                    <a:pt x="22459" y="17110"/>
                  </a:lnTo>
                  <a:lnTo>
                    <a:pt x="24624" y="16655"/>
                  </a:lnTo>
                  <a:lnTo>
                    <a:pt x="24798" y="16655"/>
                  </a:lnTo>
                  <a:lnTo>
                    <a:pt x="24992" y="16612"/>
                  </a:lnTo>
                  <a:lnTo>
                    <a:pt x="25426" y="16460"/>
                  </a:lnTo>
                  <a:lnTo>
                    <a:pt x="31836" y="14987"/>
                  </a:lnTo>
                  <a:lnTo>
                    <a:pt x="33460" y="14641"/>
                  </a:lnTo>
                  <a:lnTo>
                    <a:pt x="35063" y="14294"/>
                  </a:lnTo>
                  <a:lnTo>
                    <a:pt x="36687" y="13948"/>
                  </a:lnTo>
                  <a:lnTo>
                    <a:pt x="38290" y="13645"/>
                  </a:lnTo>
                  <a:lnTo>
                    <a:pt x="39416" y="13406"/>
                  </a:lnTo>
                  <a:lnTo>
                    <a:pt x="40001" y="13276"/>
                  </a:lnTo>
                  <a:lnTo>
                    <a:pt x="40564" y="13125"/>
                  </a:lnTo>
                  <a:lnTo>
                    <a:pt x="41127" y="12952"/>
                  </a:lnTo>
                  <a:lnTo>
                    <a:pt x="41690" y="12757"/>
                  </a:lnTo>
                  <a:lnTo>
                    <a:pt x="42231" y="12518"/>
                  </a:lnTo>
                  <a:lnTo>
                    <a:pt x="42729" y="12259"/>
                  </a:lnTo>
                  <a:lnTo>
                    <a:pt x="43227" y="11977"/>
                  </a:lnTo>
                  <a:lnTo>
                    <a:pt x="43444" y="11804"/>
                  </a:lnTo>
                  <a:lnTo>
                    <a:pt x="43682" y="11652"/>
                  </a:lnTo>
                  <a:lnTo>
                    <a:pt x="43877" y="11479"/>
                  </a:lnTo>
                  <a:lnTo>
                    <a:pt x="44094" y="11284"/>
                  </a:lnTo>
                  <a:lnTo>
                    <a:pt x="44289" y="11089"/>
                  </a:lnTo>
                  <a:lnTo>
                    <a:pt x="44462" y="10873"/>
                  </a:lnTo>
                  <a:lnTo>
                    <a:pt x="44635" y="10656"/>
                  </a:lnTo>
                  <a:lnTo>
                    <a:pt x="44787" y="10418"/>
                  </a:lnTo>
                  <a:lnTo>
                    <a:pt x="44917" y="10180"/>
                  </a:lnTo>
                  <a:lnTo>
                    <a:pt x="45047" y="9920"/>
                  </a:lnTo>
                  <a:lnTo>
                    <a:pt x="45155" y="9660"/>
                  </a:lnTo>
                  <a:lnTo>
                    <a:pt x="45241" y="9378"/>
                  </a:lnTo>
                  <a:lnTo>
                    <a:pt x="45328" y="9075"/>
                  </a:lnTo>
                  <a:lnTo>
                    <a:pt x="45393" y="8772"/>
                  </a:lnTo>
                  <a:lnTo>
                    <a:pt x="45393" y="8577"/>
                  </a:lnTo>
                  <a:lnTo>
                    <a:pt x="45393" y="8404"/>
                  </a:lnTo>
                  <a:lnTo>
                    <a:pt x="45328" y="8252"/>
                  </a:lnTo>
                  <a:lnTo>
                    <a:pt x="45263" y="8101"/>
                  </a:lnTo>
                  <a:lnTo>
                    <a:pt x="45155" y="7971"/>
                  </a:lnTo>
                  <a:lnTo>
                    <a:pt x="45025" y="7862"/>
                  </a:lnTo>
                  <a:lnTo>
                    <a:pt x="44895" y="7776"/>
                  </a:lnTo>
                  <a:lnTo>
                    <a:pt x="44743" y="7711"/>
                  </a:lnTo>
                  <a:lnTo>
                    <a:pt x="44678" y="7602"/>
                  </a:lnTo>
                  <a:lnTo>
                    <a:pt x="43855" y="6606"/>
                  </a:lnTo>
                  <a:lnTo>
                    <a:pt x="43444" y="6130"/>
                  </a:lnTo>
                  <a:lnTo>
                    <a:pt x="43011" y="5697"/>
                  </a:lnTo>
                  <a:lnTo>
                    <a:pt x="42578" y="5263"/>
                  </a:lnTo>
                  <a:lnTo>
                    <a:pt x="42101" y="4852"/>
                  </a:lnTo>
                  <a:lnTo>
                    <a:pt x="41603" y="4462"/>
                  </a:lnTo>
                  <a:lnTo>
                    <a:pt x="41062" y="4094"/>
                  </a:lnTo>
                  <a:lnTo>
                    <a:pt x="40390" y="3683"/>
                  </a:lnTo>
                  <a:lnTo>
                    <a:pt x="39697" y="3293"/>
                  </a:lnTo>
                  <a:lnTo>
                    <a:pt x="39004" y="2903"/>
                  </a:lnTo>
                  <a:lnTo>
                    <a:pt x="38290" y="2535"/>
                  </a:lnTo>
                  <a:lnTo>
                    <a:pt x="37575" y="2188"/>
                  </a:lnTo>
                  <a:lnTo>
                    <a:pt x="36860" y="1863"/>
                  </a:lnTo>
                  <a:lnTo>
                    <a:pt x="36124" y="1539"/>
                  </a:lnTo>
                  <a:lnTo>
                    <a:pt x="35388" y="1257"/>
                  </a:lnTo>
                  <a:lnTo>
                    <a:pt x="34565" y="975"/>
                  </a:lnTo>
                  <a:lnTo>
                    <a:pt x="33720" y="737"/>
                  </a:lnTo>
                  <a:lnTo>
                    <a:pt x="32875" y="542"/>
                  </a:lnTo>
                  <a:lnTo>
                    <a:pt x="32009" y="369"/>
                  </a:lnTo>
                  <a:lnTo>
                    <a:pt x="31143" y="239"/>
                  </a:lnTo>
                  <a:lnTo>
                    <a:pt x="30277" y="131"/>
                  </a:lnTo>
                  <a:lnTo>
                    <a:pt x="29389" y="66"/>
                  </a:lnTo>
                  <a:lnTo>
                    <a:pt x="28501" y="23"/>
                  </a:lnTo>
                  <a:lnTo>
                    <a:pt x="27613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61"/>
            <p:cNvSpPr/>
            <p:nvPr/>
          </p:nvSpPr>
          <p:spPr>
            <a:xfrm>
              <a:off x="1163125" y="1453625"/>
              <a:ext cx="1134850" cy="368175"/>
            </a:xfrm>
            <a:custGeom>
              <a:avLst/>
              <a:gdLst/>
              <a:ahLst/>
              <a:cxnLst/>
              <a:rect l="l" t="t" r="r" b="b"/>
              <a:pathLst>
                <a:path w="45394" h="14727" extrusionOk="0">
                  <a:moveTo>
                    <a:pt x="43487" y="0"/>
                  </a:moveTo>
                  <a:lnTo>
                    <a:pt x="42924" y="369"/>
                  </a:lnTo>
                  <a:lnTo>
                    <a:pt x="42361" y="758"/>
                  </a:lnTo>
                  <a:lnTo>
                    <a:pt x="41776" y="1105"/>
                  </a:lnTo>
                  <a:lnTo>
                    <a:pt x="41170" y="1473"/>
                  </a:lnTo>
                  <a:lnTo>
                    <a:pt x="40585" y="1798"/>
                  </a:lnTo>
                  <a:lnTo>
                    <a:pt x="39957" y="2123"/>
                  </a:lnTo>
                  <a:lnTo>
                    <a:pt x="38723" y="2751"/>
                  </a:lnTo>
                  <a:lnTo>
                    <a:pt x="37467" y="3314"/>
                  </a:lnTo>
                  <a:lnTo>
                    <a:pt x="36189" y="3855"/>
                  </a:lnTo>
                  <a:lnTo>
                    <a:pt x="34890" y="4353"/>
                  </a:lnTo>
                  <a:lnTo>
                    <a:pt x="33568" y="4808"/>
                  </a:lnTo>
                  <a:lnTo>
                    <a:pt x="32247" y="5263"/>
                  </a:lnTo>
                  <a:lnTo>
                    <a:pt x="30905" y="5674"/>
                  </a:lnTo>
                  <a:lnTo>
                    <a:pt x="29562" y="6064"/>
                  </a:lnTo>
                  <a:lnTo>
                    <a:pt x="28219" y="6411"/>
                  </a:lnTo>
                  <a:lnTo>
                    <a:pt x="26877" y="6779"/>
                  </a:lnTo>
                  <a:lnTo>
                    <a:pt x="25534" y="7104"/>
                  </a:lnTo>
                  <a:lnTo>
                    <a:pt x="22892" y="7753"/>
                  </a:lnTo>
                  <a:lnTo>
                    <a:pt x="21181" y="8143"/>
                  </a:lnTo>
                  <a:lnTo>
                    <a:pt x="19448" y="8511"/>
                  </a:lnTo>
                  <a:lnTo>
                    <a:pt x="17716" y="8880"/>
                  </a:lnTo>
                  <a:lnTo>
                    <a:pt x="15983" y="9226"/>
                  </a:lnTo>
                  <a:lnTo>
                    <a:pt x="14251" y="9529"/>
                  </a:lnTo>
                  <a:lnTo>
                    <a:pt x="12518" y="9833"/>
                  </a:lnTo>
                  <a:lnTo>
                    <a:pt x="10786" y="10114"/>
                  </a:lnTo>
                  <a:lnTo>
                    <a:pt x="9031" y="10374"/>
                  </a:lnTo>
                  <a:lnTo>
                    <a:pt x="7949" y="10547"/>
                  </a:lnTo>
                  <a:lnTo>
                    <a:pt x="6844" y="10699"/>
                  </a:lnTo>
                  <a:lnTo>
                    <a:pt x="5718" y="10807"/>
                  </a:lnTo>
                  <a:lnTo>
                    <a:pt x="5155" y="10850"/>
                  </a:lnTo>
                  <a:lnTo>
                    <a:pt x="4592" y="10894"/>
                  </a:lnTo>
                  <a:lnTo>
                    <a:pt x="3466" y="10894"/>
                  </a:lnTo>
                  <a:lnTo>
                    <a:pt x="2903" y="10872"/>
                  </a:lnTo>
                  <a:lnTo>
                    <a:pt x="2361" y="10807"/>
                  </a:lnTo>
                  <a:lnTo>
                    <a:pt x="1798" y="10742"/>
                  </a:lnTo>
                  <a:lnTo>
                    <a:pt x="1278" y="10612"/>
                  </a:lnTo>
                  <a:lnTo>
                    <a:pt x="737" y="10482"/>
                  </a:lnTo>
                  <a:lnTo>
                    <a:pt x="217" y="10309"/>
                  </a:lnTo>
                  <a:lnTo>
                    <a:pt x="131" y="10612"/>
                  </a:lnTo>
                  <a:lnTo>
                    <a:pt x="66" y="10937"/>
                  </a:lnTo>
                  <a:lnTo>
                    <a:pt x="22" y="11240"/>
                  </a:lnTo>
                  <a:lnTo>
                    <a:pt x="1" y="11522"/>
                  </a:lnTo>
                  <a:lnTo>
                    <a:pt x="1" y="11803"/>
                  </a:lnTo>
                  <a:lnTo>
                    <a:pt x="44" y="12063"/>
                  </a:lnTo>
                  <a:lnTo>
                    <a:pt x="131" y="12301"/>
                  </a:lnTo>
                  <a:lnTo>
                    <a:pt x="261" y="12518"/>
                  </a:lnTo>
                  <a:lnTo>
                    <a:pt x="304" y="12778"/>
                  </a:lnTo>
                  <a:lnTo>
                    <a:pt x="369" y="13016"/>
                  </a:lnTo>
                  <a:lnTo>
                    <a:pt x="455" y="13211"/>
                  </a:lnTo>
                  <a:lnTo>
                    <a:pt x="542" y="13428"/>
                  </a:lnTo>
                  <a:lnTo>
                    <a:pt x="650" y="13601"/>
                  </a:lnTo>
                  <a:lnTo>
                    <a:pt x="780" y="13774"/>
                  </a:lnTo>
                  <a:lnTo>
                    <a:pt x="910" y="13926"/>
                  </a:lnTo>
                  <a:lnTo>
                    <a:pt x="1040" y="14056"/>
                  </a:lnTo>
                  <a:lnTo>
                    <a:pt x="1192" y="14185"/>
                  </a:lnTo>
                  <a:lnTo>
                    <a:pt x="1343" y="14294"/>
                  </a:lnTo>
                  <a:lnTo>
                    <a:pt x="1517" y="14380"/>
                  </a:lnTo>
                  <a:lnTo>
                    <a:pt x="1690" y="14467"/>
                  </a:lnTo>
                  <a:lnTo>
                    <a:pt x="1863" y="14532"/>
                  </a:lnTo>
                  <a:lnTo>
                    <a:pt x="2058" y="14597"/>
                  </a:lnTo>
                  <a:lnTo>
                    <a:pt x="2448" y="14684"/>
                  </a:lnTo>
                  <a:lnTo>
                    <a:pt x="2859" y="14727"/>
                  </a:lnTo>
                  <a:lnTo>
                    <a:pt x="3292" y="14727"/>
                  </a:lnTo>
                  <a:lnTo>
                    <a:pt x="3726" y="14705"/>
                  </a:lnTo>
                  <a:lnTo>
                    <a:pt x="4159" y="14662"/>
                  </a:lnTo>
                  <a:lnTo>
                    <a:pt x="4614" y="14597"/>
                  </a:lnTo>
                  <a:lnTo>
                    <a:pt x="5047" y="14510"/>
                  </a:lnTo>
                  <a:lnTo>
                    <a:pt x="5480" y="14402"/>
                  </a:lnTo>
                  <a:lnTo>
                    <a:pt x="5891" y="14294"/>
                  </a:lnTo>
                  <a:lnTo>
                    <a:pt x="6130" y="14359"/>
                  </a:lnTo>
                  <a:lnTo>
                    <a:pt x="6368" y="14402"/>
                  </a:lnTo>
                  <a:lnTo>
                    <a:pt x="6909" y="14402"/>
                  </a:lnTo>
                  <a:lnTo>
                    <a:pt x="7169" y="14359"/>
                  </a:lnTo>
                  <a:lnTo>
                    <a:pt x="7451" y="14294"/>
                  </a:lnTo>
                  <a:lnTo>
                    <a:pt x="7732" y="14229"/>
                  </a:lnTo>
                  <a:lnTo>
                    <a:pt x="7992" y="14142"/>
                  </a:lnTo>
                  <a:lnTo>
                    <a:pt x="8533" y="13947"/>
                  </a:lnTo>
                  <a:lnTo>
                    <a:pt x="9075" y="13752"/>
                  </a:lnTo>
                  <a:lnTo>
                    <a:pt x="9551" y="13536"/>
                  </a:lnTo>
                  <a:lnTo>
                    <a:pt x="10006" y="13363"/>
                  </a:lnTo>
                  <a:lnTo>
                    <a:pt x="10699" y="13124"/>
                  </a:lnTo>
                  <a:lnTo>
                    <a:pt x="11392" y="12908"/>
                  </a:lnTo>
                  <a:lnTo>
                    <a:pt x="12756" y="12626"/>
                  </a:lnTo>
                  <a:lnTo>
                    <a:pt x="14142" y="12388"/>
                  </a:lnTo>
                  <a:lnTo>
                    <a:pt x="16915" y="11912"/>
                  </a:lnTo>
                  <a:lnTo>
                    <a:pt x="19687" y="11435"/>
                  </a:lnTo>
                  <a:lnTo>
                    <a:pt x="21073" y="11175"/>
                  </a:lnTo>
                  <a:lnTo>
                    <a:pt x="22459" y="10894"/>
                  </a:lnTo>
                  <a:lnTo>
                    <a:pt x="24624" y="10439"/>
                  </a:lnTo>
                  <a:lnTo>
                    <a:pt x="24798" y="10439"/>
                  </a:lnTo>
                  <a:lnTo>
                    <a:pt x="24992" y="10396"/>
                  </a:lnTo>
                  <a:lnTo>
                    <a:pt x="25426" y="10244"/>
                  </a:lnTo>
                  <a:lnTo>
                    <a:pt x="31836" y="8771"/>
                  </a:lnTo>
                  <a:lnTo>
                    <a:pt x="33460" y="8425"/>
                  </a:lnTo>
                  <a:lnTo>
                    <a:pt x="35063" y="8078"/>
                  </a:lnTo>
                  <a:lnTo>
                    <a:pt x="36687" y="7732"/>
                  </a:lnTo>
                  <a:lnTo>
                    <a:pt x="38290" y="7429"/>
                  </a:lnTo>
                  <a:lnTo>
                    <a:pt x="39416" y="7190"/>
                  </a:lnTo>
                  <a:lnTo>
                    <a:pt x="40001" y="7060"/>
                  </a:lnTo>
                  <a:lnTo>
                    <a:pt x="40564" y="6909"/>
                  </a:lnTo>
                  <a:lnTo>
                    <a:pt x="41127" y="6736"/>
                  </a:lnTo>
                  <a:lnTo>
                    <a:pt x="41690" y="6541"/>
                  </a:lnTo>
                  <a:lnTo>
                    <a:pt x="42231" y="6302"/>
                  </a:lnTo>
                  <a:lnTo>
                    <a:pt x="42729" y="6043"/>
                  </a:lnTo>
                  <a:lnTo>
                    <a:pt x="43227" y="5761"/>
                  </a:lnTo>
                  <a:lnTo>
                    <a:pt x="43444" y="5588"/>
                  </a:lnTo>
                  <a:lnTo>
                    <a:pt x="43682" y="5436"/>
                  </a:lnTo>
                  <a:lnTo>
                    <a:pt x="43877" y="5263"/>
                  </a:lnTo>
                  <a:lnTo>
                    <a:pt x="44094" y="5068"/>
                  </a:lnTo>
                  <a:lnTo>
                    <a:pt x="44289" y="4873"/>
                  </a:lnTo>
                  <a:lnTo>
                    <a:pt x="44462" y="4657"/>
                  </a:lnTo>
                  <a:lnTo>
                    <a:pt x="44635" y="4440"/>
                  </a:lnTo>
                  <a:lnTo>
                    <a:pt x="44787" y="4202"/>
                  </a:lnTo>
                  <a:lnTo>
                    <a:pt x="44917" y="3964"/>
                  </a:lnTo>
                  <a:lnTo>
                    <a:pt x="45047" y="3704"/>
                  </a:lnTo>
                  <a:lnTo>
                    <a:pt x="45155" y="3444"/>
                  </a:lnTo>
                  <a:lnTo>
                    <a:pt x="45241" y="3162"/>
                  </a:lnTo>
                  <a:lnTo>
                    <a:pt x="45328" y="2859"/>
                  </a:lnTo>
                  <a:lnTo>
                    <a:pt x="45393" y="2556"/>
                  </a:lnTo>
                  <a:lnTo>
                    <a:pt x="45393" y="2361"/>
                  </a:lnTo>
                  <a:lnTo>
                    <a:pt x="45393" y="2188"/>
                  </a:lnTo>
                  <a:lnTo>
                    <a:pt x="45328" y="2036"/>
                  </a:lnTo>
                  <a:lnTo>
                    <a:pt x="45263" y="1885"/>
                  </a:lnTo>
                  <a:lnTo>
                    <a:pt x="45155" y="1755"/>
                  </a:lnTo>
                  <a:lnTo>
                    <a:pt x="45025" y="1646"/>
                  </a:lnTo>
                  <a:lnTo>
                    <a:pt x="44895" y="1560"/>
                  </a:lnTo>
                  <a:lnTo>
                    <a:pt x="44743" y="1495"/>
                  </a:lnTo>
                  <a:lnTo>
                    <a:pt x="44678" y="1386"/>
                  </a:lnTo>
                  <a:lnTo>
                    <a:pt x="44094" y="672"/>
                  </a:lnTo>
                  <a:lnTo>
                    <a:pt x="43487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61"/>
            <p:cNvSpPr/>
            <p:nvPr/>
          </p:nvSpPr>
          <p:spPr>
            <a:xfrm>
              <a:off x="1173950" y="1734625"/>
              <a:ext cx="1199275" cy="440200"/>
            </a:xfrm>
            <a:custGeom>
              <a:avLst/>
              <a:gdLst/>
              <a:ahLst/>
              <a:cxnLst/>
              <a:rect l="l" t="t" r="r" b="b"/>
              <a:pathLst>
                <a:path w="47971" h="17608" extrusionOk="0">
                  <a:moveTo>
                    <a:pt x="47386" y="0"/>
                  </a:moveTo>
                  <a:lnTo>
                    <a:pt x="47256" y="44"/>
                  </a:lnTo>
                  <a:lnTo>
                    <a:pt x="47147" y="108"/>
                  </a:lnTo>
                  <a:lnTo>
                    <a:pt x="47082" y="217"/>
                  </a:lnTo>
                  <a:lnTo>
                    <a:pt x="46758" y="888"/>
                  </a:lnTo>
                  <a:lnTo>
                    <a:pt x="46433" y="1494"/>
                  </a:lnTo>
                  <a:lnTo>
                    <a:pt x="46238" y="1798"/>
                  </a:lnTo>
                  <a:lnTo>
                    <a:pt x="46043" y="2101"/>
                  </a:lnTo>
                  <a:lnTo>
                    <a:pt x="45826" y="2382"/>
                  </a:lnTo>
                  <a:lnTo>
                    <a:pt x="45566" y="2664"/>
                  </a:lnTo>
                  <a:lnTo>
                    <a:pt x="45307" y="2924"/>
                  </a:lnTo>
                  <a:lnTo>
                    <a:pt x="44982" y="3140"/>
                  </a:lnTo>
                  <a:lnTo>
                    <a:pt x="44657" y="3357"/>
                  </a:lnTo>
                  <a:lnTo>
                    <a:pt x="44310" y="3530"/>
                  </a:lnTo>
                  <a:lnTo>
                    <a:pt x="43574" y="3855"/>
                  </a:lnTo>
                  <a:lnTo>
                    <a:pt x="42881" y="4158"/>
                  </a:lnTo>
                  <a:lnTo>
                    <a:pt x="42188" y="4483"/>
                  </a:lnTo>
                  <a:lnTo>
                    <a:pt x="41495" y="4786"/>
                  </a:lnTo>
                  <a:lnTo>
                    <a:pt x="40087" y="5371"/>
                  </a:lnTo>
                  <a:lnTo>
                    <a:pt x="38658" y="5934"/>
                  </a:lnTo>
                  <a:lnTo>
                    <a:pt x="37250" y="6519"/>
                  </a:lnTo>
                  <a:lnTo>
                    <a:pt x="37142" y="6497"/>
                  </a:lnTo>
                  <a:lnTo>
                    <a:pt x="37012" y="6476"/>
                  </a:lnTo>
                  <a:lnTo>
                    <a:pt x="36904" y="6497"/>
                  </a:lnTo>
                  <a:lnTo>
                    <a:pt x="36774" y="6519"/>
                  </a:lnTo>
                  <a:lnTo>
                    <a:pt x="35496" y="7017"/>
                  </a:lnTo>
                  <a:lnTo>
                    <a:pt x="34197" y="7450"/>
                  </a:lnTo>
                  <a:lnTo>
                    <a:pt x="32897" y="7862"/>
                  </a:lnTo>
                  <a:lnTo>
                    <a:pt x="31576" y="8251"/>
                  </a:lnTo>
                  <a:lnTo>
                    <a:pt x="28934" y="8988"/>
                  </a:lnTo>
                  <a:lnTo>
                    <a:pt x="27635" y="9356"/>
                  </a:lnTo>
                  <a:lnTo>
                    <a:pt x="26314" y="9724"/>
                  </a:lnTo>
                  <a:lnTo>
                    <a:pt x="24863" y="10136"/>
                  </a:lnTo>
                  <a:lnTo>
                    <a:pt x="23412" y="10482"/>
                  </a:lnTo>
                  <a:lnTo>
                    <a:pt x="21961" y="10807"/>
                  </a:lnTo>
                  <a:lnTo>
                    <a:pt x="20488" y="11088"/>
                  </a:lnTo>
                  <a:lnTo>
                    <a:pt x="19990" y="11175"/>
                  </a:lnTo>
                  <a:lnTo>
                    <a:pt x="19470" y="11262"/>
                  </a:lnTo>
                  <a:lnTo>
                    <a:pt x="18431" y="11413"/>
                  </a:lnTo>
                  <a:lnTo>
                    <a:pt x="17911" y="11500"/>
                  </a:lnTo>
                  <a:lnTo>
                    <a:pt x="17391" y="11587"/>
                  </a:lnTo>
                  <a:lnTo>
                    <a:pt x="16871" y="11716"/>
                  </a:lnTo>
                  <a:lnTo>
                    <a:pt x="16395" y="11868"/>
                  </a:lnTo>
                  <a:lnTo>
                    <a:pt x="16243" y="11781"/>
                  </a:lnTo>
                  <a:lnTo>
                    <a:pt x="16070" y="11738"/>
                  </a:lnTo>
                  <a:lnTo>
                    <a:pt x="15897" y="11716"/>
                  </a:lnTo>
                  <a:lnTo>
                    <a:pt x="15724" y="11716"/>
                  </a:lnTo>
                  <a:lnTo>
                    <a:pt x="15550" y="11760"/>
                  </a:lnTo>
                  <a:lnTo>
                    <a:pt x="15377" y="11846"/>
                  </a:lnTo>
                  <a:lnTo>
                    <a:pt x="15225" y="11955"/>
                  </a:lnTo>
                  <a:lnTo>
                    <a:pt x="15095" y="12085"/>
                  </a:lnTo>
                  <a:lnTo>
                    <a:pt x="14273" y="12215"/>
                  </a:lnTo>
                  <a:lnTo>
                    <a:pt x="13450" y="12366"/>
                  </a:lnTo>
                  <a:lnTo>
                    <a:pt x="11804" y="12669"/>
                  </a:lnTo>
                  <a:lnTo>
                    <a:pt x="10981" y="12799"/>
                  </a:lnTo>
                  <a:lnTo>
                    <a:pt x="10136" y="12929"/>
                  </a:lnTo>
                  <a:lnTo>
                    <a:pt x="9313" y="13016"/>
                  </a:lnTo>
                  <a:lnTo>
                    <a:pt x="8469" y="13059"/>
                  </a:lnTo>
                  <a:lnTo>
                    <a:pt x="7494" y="13102"/>
                  </a:lnTo>
                  <a:lnTo>
                    <a:pt x="6541" y="13146"/>
                  </a:lnTo>
                  <a:lnTo>
                    <a:pt x="5588" y="13167"/>
                  </a:lnTo>
                  <a:lnTo>
                    <a:pt x="4635" y="13167"/>
                  </a:lnTo>
                  <a:lnTo>
                    <a:pt x="4181" y="13146"/>
                  </a:lnTo>
                  <a:lnTo>
                    <a:pt x="3704" y="13102"/>
                  </a:lnTo>
                  <a:lnTo>
                    <a:pt x="3249" y="13016"/>
                  </a:lnTo>
                  <a:lnTo>
                    <a:pt x="2795" y="12929"/>
                  </a:lnTo>
                  <a:lnTo>
                    <a:pt x="2340" y="12799"/>
                  </a:lnTo>
                  <a:lnTo>
                    <a:pt x="1885" y="12648"/>
                  </a:lnTo>
                  <a:lnTo>
                    <a:pt x="1430" y="12453"/>
                  </a:lnTo>
                  <a:lnTo>
                    <a:pt x="997" y="12236"/>
                  </a:lnTo>
                  <a:lnTo>
                    <a:pt x="867" y="12128"/>
                  </a:lnTo>
                  <a:lnTo>
                    <a:pt x="737" y="12041"/>
                  </a:lnTo>
                  <a:lnTo>
                    <a:pt x="586" y="11976"/>
                  </a:lnTo>
                  <a:lnTo>
                    <a:pt x="434" y="11955"/>
                  </a:lnTo>
                  <a:lnTo>
                    <a:pt x="347" y="11976"/>
                  </a:lnTo>
                  <a:lnTo>
                    <a:pt x="282" y="11998"/>
                  </a:lnTo>
                  <a:lnTo>
                    <a:pt x="217" y="12020"/>
                  </a:lnTo>
                  <a:lnTo>
                    <a:pt x="152" y="12063"/>
                  </a:lnTo>
                  <a:lnTo>
                    <a:pt x="66" y="12171"/>
                  </a:lnTo>
                  <a:lnTo>
                    <a:pt x="1" y="12301"/>
                  </a:lnTo>
                  <a:lnTo>
                    <a:pt x="1" y="12431"/>
                  </a:lnTo>
                  <a:lnTo>
                    <a:pt x="22" y="12583"/>
                  </a:lnTo>
                  <a:lnTo>
                    <a:pt x="87" y="12713"/>
                  </a:lnTo>
                  <a:lnTo>
                    <a:pt x="152" y="12756"/>
                  </a:lnTo>
                  <a:lnTo>
                    <a:pt x="217" y="12821"/>
                  </a:lnTo>
                  <a:lnTo>
                    <a:pt x="477" y="12973"/>
                  </a:lnTo>
                  <a:lnTo>
                    <a:pt x="759" y="13362"/>
                  </a:lnTo>
                  <a:lnTo>
                    <a:pt x="1214" y="13904"/>
                  </a:lnTo>
                  <a:lnTo>
                    <a:pt x="2166" y="15008"/>
                  </a:lnTo>
                  <a:lnTo>
                    <a:pt x="2188" y="15117"/>
                  </a:lnTo>
                  <a:lnTo>
                    <a:pt x="2231" y="15246"/>
                  </a:lnTo>
                  <a:lnTo>
                    <a:pt x="2318" y="15420"/>
                  </a:lnTo>
                  <a:lnTo>
                    <a:pt x="2448" y="15571"/>
                  </a:lnTo>
                  <a:lnTo>
                    <a:pt x="2578" y="15723"/>
                  </a:lnTo>
                  <a:lnTo>
                    <a:pt x="2730" y="15875"/>
                  </a:lnTo>
                  <a:lnTo>
                    <a:pt x="2903" y="16004"/>
                  </a:lnTo>
                  <a:lnTo>
                    <a:pt x="3076" y="16134"/>
                  </a:lnTo>
                  <a:lnTo>
                    <a:pt x="3271" y="16243"/>
                  </a:lnTo>
                  <a:lnTo>
                    <a:pt x="3466" y="16351"/>
                  </a:lnTo>
                  <a:lnTo>
                    <a:pt x="3899" y="16546"/>
                  </a:lnTo>
                  <a:lnTo>
                    <a:pt x="4354" y="16697"/>
                  </a:lnTo>
                  <a:lnTo>
                    <a:pt x="4830" y="16806"/>
                  </a:lnTo>
                  <a:lnTo>
                    <a:pt x="5285" y="16892"/>
                  </a:lnTo>
                  <a:lnTo>
                    <a:pt x="5740" y="17022"/>
                  </a:lnTo>
                  <a:lnTo>
                    <a:pt x="6173" y="17152"/>
                  </a:lnTo>
                  <a:lnTo>
                    <a:pt x="6628" y="17261"/>
                  </a:lnTo>
                  <a:lnTo>
                    <a:pt x="7061" y="17347"/>
                  </a:lnTo>
                  <a:lnTo>
                    <a:pt x="7516" y="17434"/>
                  </a:lnTo>
                  <a:lnTo>
                    <a:pt x="7970" y="17499"/>
                  </a:lnTo>
                  <a:lnTo>
                    <a:pt x="8425" y="17542"/>
                  </a:lnTo>
                  <a:lnTo>
                    <a:pt x="8880" y="17585"/>
                  </a:lnTo>
                  <a:lnTo>
                    <a:pt x="9790" y="17607"/>
                  </a:lnTo>
                  <a:lnTo>
                    <a:pt x="10721" y="17607"/>
                  </a:lnTo>
                  <a:lnTo>
                    <a:pt x="11630" y="17564"/>
                  </a:lnTo>
                  <a:lnTo>
                    <a:pt x="12562" y="17477"/>
                  </a:lnTo>
                  <a:lnTo>
                    <a:pt x="14186" y="17477"/>
                  </a:lnTo>
                  <a:lnTo>
                    <a:pt x="14706" y="17434"/>
                  </a:lnTo>
                  <a:lnTo>
                    <a:pt x="15247" y="17391"/>
                  </a:lnTo>
                  <a:lnTo>
                    <a:pt x="15767" y="17326"/>
                  </a:lnTo>
                  <a:lnTo>
                    <a:pt x="16287" y="17217"/>
                  </a:lnTo>
                  <a:lnTo>
                    <a:pt x="16806" y="17087"/>
                  </a:lnTo>
                  <a:lnTo>
                    <a:pt x="17304" y="17087"/>
                  </a:lnTo>
                  <a:lnTo>
                    <a:pt x="17911" y="16979"/>
                  </a:lnTo>
                  <a:lnTo>
                    <a:pt x="18517" y="16871"/>
                  </a:lnTo>
                  <a:lnTo>
                    <a:pt x="19752" y="16611"/>
                  </a:lnTo>
                  <a:lnTo>
                    <a:pt x="20964" y="16308"/>
                  </a:lnTo>
                  <a:lnTo>
                    <a:pt x="22177" y="15961"/>
                  </a:lnTo>
                  <a:lnTo>
                    <a:pt x="23412" y="15615"/>
                  </a:lnTo>
                  <a:lnTo>
                    <a:pt x="24603" y="15246"/>
                  </a:lnTo>
                  <a:lnTo>
                    <a:pt x="27007" y="14553"/>
                  </a:lnTo>
                  <a:lnTo>
                    <a:pt x="29454" y="13817"/>
                  </a:lnTo>
                  <a:lnTo>
                    <a:pt x="31901" y="13059"/>
                  </a:lnTo>
                  <a:lnTo>
                    <a:pt x="36752" y="11478"/>
                  </a:lnTo>
                  <a:lnTo>
                    <a:pt x="37055" y="11370"/>
                  </a:lnTo>
                  <a:lnTo>
                    <a:pt x="37315" y="11262"/>
                  </a:lnTo>
                  <a:lnTo>
                    <a:pt x="37553" y="11132"/>
                  </a:lnTo>
                  <a:lnTo>
                    <a:pt x="37770" y="11002"/>
                  </a:lnTo>
                  <a:lnTo>
                    <a:pt x="38225" y="10829"/>
                  </a:lnTo>
                  <a:lnTo>
                    <a:pt x="38658" y="10655"/>
                  </a:lnTo>
                  <a:lnTo>
                    <a:pt x="39524" y="10244"/>
                  </a:lnTo>
                  <a:lnTo>
                    <a:pt x="40369" y="9811"/>
                  </a:lnTo>
                  <a:lnTo>
                    <a:pt x="41235" y="9356"/>
                  </a:lnTo>
                  <a:lnTo>
                    <a:pt x="41690" y="9118"/>
                  </a:lnTo>
                  <a:lnTo>
                    <a:pt x="42166" y="8901"/>
                  </a:lnTo>
                  <a:lnTo>
                    <a:pt x="43119" y="8425"/>
                  </a:lnTo>
                  <a:lnTo>
                    <a:pt x="43596" y="8186"/>
                  </a:lnTo>
                  <a:lnTo>
                    <a:pt x="44072" y="7927"/>
                  </a:lnTo>
                  <a:lnTo>
                    <a:pt x="44505" y="7645"/>
                  </a:lnTo>
                  <a:lnTo>
                    <a:pt x="44938" y="7320"/>
                  </a:lnTo>
                  <a:lnTo>
                    <a:pt x="45328" y="6995"/>
                  </a:lnTo>
                  <a:lnTo>
                    <a:pt x="45696" y="6649"/>
                  </a:lnTo>
                  <a:lnTo>
                    <a:pt x="46043" y="6281"/>
                  </a:lnTo>
                  <a:lnTo>
                    <a:pt x="46368" y="5891"/>
                  </a:lnTo>
                  <a:lnTo>
                    <a:pt x="46671" y="5501"/>
                  </a:lnTo>
                  <a:lnTo>
                    <a:pt x="46931" y="5090"/>
                  </a:lnTo>
                  <a:lnTo>
                    <a:pt x="47169" y="4656"/>
                  </a:lnTo>
                  <a:lnTo>
                    <a:pt x="47386" y="4223"/>
                  </a:lnTo>
                  <a:lnTo>
                    <a:pt x="47559" y="3768"/>
                  </a:lnTo>
                  <a:lnTo>
                    <a:pt x="47710" y="3314"/>
                  </a:lnTo>
                  <a:lnTo>
                    <a:pt x="47819" y="2837"/>
                  </a:lnTo>
                  <a:lnTo>
                    <a:pt x="47905" y="2339"/>
                  </a:lnTo>
                  <a:lnTo>
                    <a:pt x="47949" y="1863"/>
                  </a:lnTo>
                  <a:lnTo>
                    <a:pt x="47970" y="1343"/>
                  </a:lnTo>
                  <a:lnTo>
                    <a:pt x="47949" y="845"/>
                  </a:lnTo>
                  <a:lnTo>
                    <a:pt x="47905" y="325"/>
                  </a:lnTo>
                  <a:lnTo>
                    <a:pt x="47884" y="260"/>
                  </a:lnTo>
                  <a:lnTo>
                    <a:pt x="47862" y="195"/>
                  </a:lnTo>
                  <a:lnTo>
                    <a:pt x="47775" y="108"/>
                  </a:lnTo>
                  <a:lnTo>
                    <a:pt x="47667" y="44"/>
                  </a:lnTo>
                  <a:lnTo>
                    <a:pt x="47537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61"/>
            <p:cNvSpPr/>
            <p:nvPr/>
          </p:nvSpPr>
          <p:spPr>
            <a:xfrm>
              <a:off x="1193450" y="1757900"/>
              <a:ext cx="1179775" cy="416925"/>
            </a:xfrm>
            <a:custGeom>
              <a:avLst/>
              <a:gdLst/>
              <a:ahLst/>
              <a:cxnLst/>
              <a:rect l="l" t="t" r="r" b="b"/>
              <a:pathLst>
                <a:path w="47191" h="16677" extrusionOk="0">
                  <a:moveTo>
                    <a:pt x="47190" y="0"/>
                  </a:moveTo>
                  <a:lnTo>
                    <a:pt x="46822" y="499"/>
                  </a:lnTo>
                  <a:lnTo>
                    <a:pt x="46454" y="975"/>
                  </a:lnTo>
                  <a:lnTo>
                    <a:pt x="46064" y="1430"/>
                  </a:lnTo>
                  <a:lnTo>
                    <a:pt x="45653" y="1885"/>
                  </a:lnTo>
                  <a:lnTo>
                    <a:pt x="45241" y="2318"/>
                  </a:lnTo>
                  <a:lnTo>
                    <a:pt x="44808" y="2751"/>
                  </a:lnTo>
                  <a:lnTo>
                    <a:pt x="44353" y="3141"/>
                  </a:lnTo>
                  <a:lnTo>
                    <a:pt x="43898" y="3530"/>
                  </a:lnTo>
                  <a:lnTo>
                    <a:pt x="43422" y="3920"/>
                  </a:lnTo>
                  <a:lnTo>
                    <a:pt x="42946" y="4267"/>
                  </a:lnTo>
                  <a:lnTo>
                    <a:pt x="42426" y="4613"/>
                  </a:lnTo>
                  <a:lnTo>
                    <a:pt x="41906" y="4938"/>
                  </a:lnTo>
                  <a:lnTo>
                    <a:pt x="41386" y="5263"/>
                  </a:lnTo>
                  <a:lnTo>
                    <a:pt x="40823" y="5566"/>
                  </a:lnTo>
                  <a:lnTo>
                    <a:pt x="40260" y="5848"/>
                  </a:lnTo>
                  <a:lnTo>
                    <a:pt x="39697" y="6129"/>
                  </a:lnTo>
                  <a:lnTo>
                    <a:pt x="38874" y="6476"/>
                  </a:lnTo>
                  <a:lnTo>
                    <a:pt x="38073" y="6822"/>
                  </a:lnTo>
                  <a:lnTo>
                    <a:pt x="36427" y="7472"/>
                  </a:lnTo>
                  <a:lnTo>
                    <a:pt x="34759" y="8078"/>
                  </a:lnTo>
                  <a:lnTo>
                    <a:pt x="33092" y="8663"/>
                  </a:lnTo>
                  <a:lnTo>
                    <a:pt x="31424" y="9205"/>
                  </a:lnTo>
                  <a:lnTo>
                    <a:pt x="29735" y="9768"/>
                  </a:lnTo>
                  <a:lnTo>
                    <a:pt x="28067" y="10309"/>
                  </a:lnTo>
                  <a:lnTo>
                    <a:pt x="26378" y="10872"/>
                  </a:lnTo>
                  <a:lnTo>
                    <a:pt x="24754" y="11413"/>
                  </a:lnTo>
                  <a:lnTo>
                    <a:pt x="23108" y="11912"/>
                  </a:lnTo>
                  <a:lnTo>
                    <a:pt x="21462" y="12410"/>
                  </a:lnTo>
                  <a:lnTo>
                    <a:pt x="19816" y="12864"/>
                  </a:lnTo>
                  <a:lnTo>
                    <a:pt x="18170" y="13276"/>
                  </a:lnTo>
                  <a:lnTo>
                    <a:pt x="17347" y="13449"/>
                  </a:lnTo>
                  <a:lnTo>
                    <a:pt x="16524" y="13622"/>
                  </a:lnTo>
                  <a:lnTo>
                    <a:pt x="15702" y="13774"/>
                  </a:lnTo>
                  <a:lnTo>
                    <a:pt x="14879" y="13904"/>
                  </a:lnTo>
                  <a:lnTo>
                    <a:pt x="14034" y="14034"/>
                  </a:lnTo>
                  <a:lnTo>
                    <a:pt x="13211" y="14121"/>
                  </a:lnTo>
                  <a:lnTo>
                    <a:pt x="12388" y="14207"/>
                  </a:lnTo>
                  <a:lnTo>
                    <a:pt x="11565" y="14272"/>
                  </a:lnTo>
                  <a:lnTo>
                    <a:pt x="10720" y="14315"/>
                  </a:lnTo>
                  <a:lnTo>
                    <a:pt x="9075" y="14315"/>
                  </a:lnTo>
                  <a:lnTo>
                    <a:pt x="8252" y="14294"/>
                  </a:lnTo>
                  <a:lnTo>
                    <a:pt x="7407" y="14229"/>
                  </a:lnTo>
                  <a:lnTo>
                    <a:pt x="6584" y="14164"/>
                  </a:lnTo>
                  <a:lnTo>
                    <a:pt x="5761" y="14056"/>
                  </a:lnTo>
                  <a:lnTo>
                    <a:pt x="4938" y="13904"/>
                  </a:lnTo>
                  <a:lnTo>
                    <a:pt x="4115" y="13752"/>
                  </a:lnTo>
                  <a:lnTo>
                    <a:pt x="3292" y="13558"/>
                  </a:lnTo>
                  <a:lnTo>
                    <a:pt x="2469" y="13319"/>
                  </a:lnTo>
                  <a:lnTo>
                    <a:pt x="1646" y="13059"/>
                  </a:lnTo>
                  <a:lnTo>
                    <a:pt x="823" y="12778"/>
                  </a:lnTo>
                  <a:lnTo>
                    <a:pt x="0" y="12453"/>
                  </a:lnTo>
                  <a:lnTo>
                    <a:pt x="693" y="13298"/>
                  </a:lnTo>
                  <a:lnTo>
                    <a:pt x="1386" y="14077"/>
                  </a:lnTo>
                  <a:lnTo>
                    <a:pt x="1408" y="14186"/>
                  </a:lnTo>
                  <a:lnTo>
                    <a:pt x="1451" y="14315"/>
                  </a:lnTo>
                  <a:lnTo>
                    <a:pt x="1538" y="14489"/>
                  </a:lnTo>
                  <a:lnTo>
                    <a:pt x="1668" y="14640"/>
                  </a:lnTo>
                  <a:lnTo>
                    <a:pt x="1798" y="14792"/>
                  </a:lnTo>
                  <a:lnTo>
                    <a:pt x="1950" y="14944"/>
                  </a:lnTo>
                  <a:lnTo>
                    <a:pt x="2123" y="15073"/>
                  </a:lnTo>
                  <a:lnTo>
                    <a:pt x="2296" y="15203"/>
                  </a:lnTo>
                  <a:lnTo>
                    <a:pt x="2491" y="15312"/>
                  </a:lnTo>
                  <a:lnTo>
                    <a:pt x="2686" y="15420"/>
                  </a:lnTo>
                  <a:lnTo>
                    <a:pt x="3119" y="15615"/>
                  </a:lnTo>
                  <a:lnTo>
                    <a:pt x="3574" y="15766"/>
                  </a:lnTo>
                  <a:lnTo>
                    <a:pt x="4050" y="15875"/>
                  </a:lnTo>
                  <a:lnTo>
                    <a:pt x="4505" y="15961"/>
                  </a:lnTo>
                  <a:lnTo>
                    <a:pt x="4960" y="16091"/>
                  </a:lnTo>
                  <a:lnTo>
                    <a:pt x="5393" y="16221"/>
                  </a:lnTo>
                  <a:lnTo>
                    <a:pt x="5848" y="16330"/>
                  </a:lnTo>
                  <a:lnTo>
                    <a:pt x="6281" y="16416"/>
                  </a:lnTo>
                  <a:lnTo>
                    <a:pt x="6736" y="16503"/>
                  </a:lnTo>
                  <a:lnTo>
                    <a:pt x="7190" y="16568"/>
                  </a:lnTo>
                  <a:lnTo>
                    <a:pt x="7645" y="16611"/>
                  </a:lnTo>
                  <a:lnTo>
                    <a:pt x="8100" y="16654"/>
                  </a:lnTo>
                  <a:lnTo>
                    <a:pt x="9010" y="16676"/>
                  </a:lnTo>
                  <a:lnTo>
                    <a:pt x="9941" y="16676"/>
                  </a:lnTo>
                  <a:lnTo>
                    <a:pt x="10850" y="16633"/>
                  </a:lnTo>
                  <a:lnTo>
                    <a:pt x="11782" y="16546"/>
                  </a:lnTo>
                  <a:lnTo>
                    <a:pt x="13406" y="16546"/>
                  </a:lnTo>
                  <a:lnTo>
                    <a:pt x="13926" y="16503"/>
                  </a:lnTo>
                  <a:lnTo>
                    <a:pt x="14467" y="16460"/>
                  </a:lnTo>
                  <a:lnTo>
                    <a:pt x="14987" y="16395"/>
                  </a:lnTo>
                  <a:lnTo>
                    <a:pt x="15507" y="16286"/>
                  </a:lnTo>
                  <a:lnTo>
                    <a:pt x="16026" y="16156"/>
                  </a:lnTo>
                  <a:lnTo>
                    <a:pt x="16524" y="16156"/>
                  </a:lnTo>
                  <a:lnTo>
                    <a:pt x="17131" y="16048"/>
                  </a:lnTo>
                  <a:lnTo>
                    <a:pt x="17737" y="15940"/>
                  </a:lnTo>
                  <a:lnTo>
                    <a:pt x="18972" y="15680"/>
                  </a:lnTo>
                  <a:lnTo>
                    <a:pt x="20184" y="15377"/>
                  </a:lnTo>
                  <a:lnTo>
                    <a:pt x="21397" y="15030"/>
                  </a:lnTo>
                  <a:lnTo>
                    <a:pt x="22632" y="14684"/>
                  </a:lnTo>
                  <a:lnTo>
                    <a:pt x="23823" y="14315"/>
                  </a:lnTo>
                  <a:lnTo>
                    <a:pt x="26227" y="13622"/>
                  </a:lnTo>
                  <a:lnTo>
                    <a:pt x="28674" y="12886"/>
                  </a:lnTo>
                  <a:lnTo>
                    <a:pt x="31121" y="12128"/>
                  </a:lnTo>
                  <a:lnTo>
                    <a:pt x="35972" y="10547"/>
                  </a:lnTo>
                  <a:lnTo>
                    <a:pt x="36275" y="10439"/>
                  </a:lnTo>
                  <a:lnTo>
                    <a:pt x="36535" y="10331"/>
                  </a:lnTo>
                  <a:lnTo>
                    <a:pt x="36773" y="10201"/>
                  </a:lnTo>
                  <a:lnTo>
                    <a:pt x="36990" y="10071"/>
                  </a:lnTo>
                  <a:lnTo>
                    <a:pt x="37445" y="9898"/>
                  </a:lnTo>
                  <a:lnTo>
                    <a:pt x="37878" y="9724"/>
                  </a:lnTo>
                  <a:lnTo>
                    <a:pt x="38744" y="9313"/>
                  </a:lnTo>
                  <a:lnTo>
                    <a:pt x="39589" y="8880"/>
                  </a:lnTo>
                  <a:lnTo>
                    <a:pt x="40455" y="8425"/>
                  </a:lnTo>
                  <a:lnTo>
                    <a:pt x="40910" y="8187"/>
                  </a:lnTo>
                  <a:lnTo>
                    <a:pt x="41386" y="7970"/>
                  </a:lnTo>
                  <a:lnTo>
                    <a:pt x="42339" y="7494"/>
                  </a:lnTo>
                  <a:lnTo>
                    <a:pt x="42816" y="7255"/>
                  </a:lnTo>
                  <a:lnTo>
                    <a:pt x="43292" y="6996"/>
                  </a:lnTo>
                  <a:lnTo>
                    <a:pt x="43725" y="6714"/>
                  </a:lnTo>
                  <a:lnTo>
                    <a:pt x="44158" y="6389"/>
                  </a:lnTo>
                  <a:lnTo>
                    <a:pt x="44527" y="6086"/>
                  </a:lnTo>
                  <a:lnTo>
                    <a:pt x="44873" y="5761"/>
                  </a:lnTo>
                  <a:lnTo>
                    <a:pt x="45198" y="5436"/>
                  </a:lnTo>
                  <a:lnTo>
                    <a:pt x="45501" y="5090"/>
                  </a:lnTo>
                  <a:lnTo>
                    <a:pt x="45783" y="4722"/>
                  </a:lnTo>
                  <a:lnTo>
                    <a:pt x="46043" y="4332"/>
                  </a:lnTo>
                  <a:lnTo>
                    <a:pt x="46281" y="3942"/>
                  </a:lnTo>
                  <a:lnTo>
                    <a:pt x="46476" y="3552"/>
                  </a:lnTo>
                  <a:lnTo>
                    <a:pt x="46671" y="3141"/>
                  </a:lnTo>
                  <a:lnTo>
                    <a:pt x="46822" y="2708"/>
                  </a:lnTo>
                  <a:lnTo>
                    <a:pt x="46952" y="2274"/>
                  </a:lnTo>
                  <a:lnTo>
                    <a:pt x="47060" y="1841"/>
                  </a:lnTo>
                  <a:lnTo>
                    <a:pt x="47125" y="1386"/>
                  </a:lnTo>
                  <a:lnTo>
                    <a:pt x="47169" y="932"/>
                  </a:lnTo>
                  <a:lnTo>
                    <a:pt x="47190" y="455"/>
                  </a:lnTo>
                  <a:lnTo>
                    <a:pt x="47190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61"/>
            <p:cNvSpPr/>
            <p:nvPr/>
          </p:nvSpPr>
          <p:spPr>
            <a:xfrm>
              <a:off x="1223775" y="1589525"/>
              <a:ext cx="1069325" cy="336225"/>
            </a:xfrm>
            <a:custGeom>
              <a:avLst/>
              <a:gdLst/>
              <a:ahLst/>
              <a:cxnLst/>
              <a:rect l="l" t="t" r="r" b="b"/>
              <a:pathLst>
                <a:path w="42773" h="13449" extrusionOk="0">
                  <a:moveTo>
                    <a:pt x="41689" y="0"/>
                  </a:moveTo>
                  <a:lnTo>
                    <a:pt x="41451" y="22"/>
                  </a:lnTo>
                  <a:lnTo>
                    <a:pt x="41235" y="65"/>
                  </a:lnTo>
                  <a:lnTo>
                    <a:pt x="40975" y="173"/>
                  </a:lnTo>
                  <a:lnTo>
                    <a:pt x="40693" y="303"/>
                  </a:lnTo>
                  <a:lnTo>
                    <a:pt x="40152" y="585"/>
                  </a:lnTo>
                  <a:lnTo>
                    <a:pt x="39632" y="888"/>
                  </a:lnTo>
                  <a:lnTo>
                    <a:pt x="39350" y="1040"/>
                  </a:lnTo>
                  <a:lnTo>
                    <a:pt x="39069" y="1148"/>
                  </a:lnTo>
                  <a:lnTo>
                    <a:pt x="38744" y="1256"/>
                  </a:lnTo>
                  <a:lnTo>
                    <a:pt x="38419" y="1365"/>
                  </a:lnTo>
                  <a:lnTo>
                    <a:pt x="37748" y="1516"/>
                  </a:lnTo>
                  <a:lnTo>
                    <a:pt x="37055" y="1668"/>
                  </a:lnTo>
                  <a:lnTo>
                    <a:pt x="36383" y="1841"/>
                  </a:lnTo>
                  <a:lnTo>
                    <a:pt x="35625" y="2058"/>
                  </a:lnTo>
                  <a:lnTo>
                    <a:pt x="34889" y="2296"/>
                  </a:lnTo>
                  <a:lnTo>
                    <a:pt x="34153" y="2512"/>
                  </a:lnTo>
                  <a:lnTo>
                    <a:pt x="33416" y="2751"/>
                  </a:lnTo>
                  <a:lnTo>
                    <a:pt x="33287" y="2686"/>
                  </a:lnTo>
                  <a:lnTo>
                    <a:pt x="33222" y="2664"/>
                  </a:lnTo>
                  <a:lnTo>
                    <a:pt x="33135" y="2664"/>
                  </a:lnTo>
                  <a:lnTo>
                    <a:pt x="32853" y="2686"/>
                  </a:lnTo>
                  <a:lnTo>
                    <a:pt x="32550" y="2729"/>
                  </a:lnTo>
                  <a:lnTo>
                    <a:pt x="31987" y="2859"/>
                  </a:lnTo>
                  <a:lnTo>
                    <a:pt x="31424" y="2989"/>
                  </a:lnTo>
                  <a:lnTo>
                    <a:pt x="30839" y="3162"/>
                  </a:lnTo>
                  <a:lnTo>
                    <a:pt x="30753" y="3205"/>
                  </a:lnTo>
                  <a:lnTo>
                    <a:pt x="30536" y="3205"/>
                  </a:lnTo>
                  <a:lnTo>
                    <a:pt x="30406" y="3227"/>
                  </a:lnTo>
                  <a:lnTo>
                    <a:pt x="30320" y="3205"/>
                  </a:lnTo>
                  <a:lnTo>
                    <a:pt x="30233" y="3205"/>
                  </a:lnTo>
                  <a:lnTo>
                    <a:pt x="29670" y="3249"/>
                  </a:lnTo>
                  <a:lnTo>
                    <a:pt x="29085" y="3335"/>
                  </a:lnTo>
                  <a:lnTo>
                    <a:pt x="28522" y="3422"/>
                  </a:lnTo>
                  <a:lnTo>
                    <a:pt x="27959" y="3552"/>
                  </a:lnTo>
                  <a:lnTo>
                    <a:pt x="27396" y="3703"/>
                  </a:lnTo>
                  <a:lnTo>
                    <a:pt x="26854" y="3877"/>
                  </a:lnTo>
                  <a:lnTo>
                    <a:pt x="26313" y="4050"/>
                  </a:lnTo>
                  <a:lnTo>
                    <a:pt x="25772" y="4267"/>
                  </a:lnTo>
                  <a:lnTo>
                    <a:pt x="24754" y="4483"/>
                  </a:lnTo>
                  <a:lnTo>
                    <a:pt x="24689" y="4440"/>
                  </a:lnTo>
                  <a:lnTo>
                    <a:pt x="24581" y="4418"/>
                  </a:lnTo>
                  <a:lnTo>
                    <a:pt x="24494" y="4397"/>
                  </a:lnTo>
                  <a:lnTo>
                    <a:pt x="24386" y="4418"/>
                  </a:lnTo>
                  <a:lnTo>
                    <a:pt x="23866" y="4570"/>
                  </a:lnTo>
                  <a:lnTo>
                    <a:pt x="23368" y="4721"/>
                  </a:lnTo>
                  <a:lnTo>
                    <a:pt x="22350" y="4960"/>
                  </a:lnTo>
                  <a:lnTo>
                    <a:pt x="21310" y="5176"/>
                  </a:lnTo>
                  <a:lnTo>
                    <a:pt x="20293" y="5414"/>
                  </a:lnTo>
                  <a:lnTo>
                    <a:pt x="19838" y="5544"/>
                  </a:lnTo>
                  <a:lnTo>
                    <a:pt x="19361" y="5674"/>
                  </a:lnTo>
                  <a:lnTo>
                    <a:pt x="18625" y="5848"/>
                  </a:lnTo>
                  <a:lnTo>
                    <a:pt x="17889" y="5999"/>
                  </a:lnTo>
                  <a:lnTo>
                    <a:pt x="17152" y="6129"/>
                  </a:lnTo>
                  <a:lnTo>
                    <a:pt x="16394" y="6216"/>
                  </a:lnTo>
                  <a:lnTo>
                    <a:pt x="16286" y="6237"/>
                  </a:lnTo>
                  <a:lnTo>
                    <a:pt x="16199" y="6281"/>
                  </a:lnTo>
                  <a:lnTo>
                    <a:pt x="16113" y="6346"/>
                  </a:lnTo>
                  <a:lnTo>
                    <a:pt x="16069" y="6411"/>
                  </a:lnTo>
                  <a:lnTo>
                    <a:pt x="15831" y="6389"/>
                  </a:lnTo>
                  <a:lnTo>
                    <a:pt x="15615" y="6367"/>
                  </a:lnTo>
                  <a:lnTo>
                    <a:pt x="15528" y="6346"/>
                  </a:lnTo>
                  <a:lnTo>
                    <a:pt x="15441" y="6367"/>
                  </a:lnTo>
                  <a:lnTo>
                    <a:pt x="15355" y="6389"/>
                  </a:lnTo>
                  <a:lnTo>
                    <a:pt x="15290" y="6411"/>
                  </a:lnTo>
                  <a:lnTo>
                    <a:pt x="15182" y="6519"/>
                  </a:lnTo>
                  <a:lnTo>
                    <a:pt x="15095" y="6627"/>
                  </a:lnTo>
                  <a:lnTo>
                    <a:pt x="14553" y="6735"/>
                  </a:lnTo>
                  <a:lnTo>
                    <a:pt x="13990" y="6844"/>
                  </a:lnTo>
                  <a:lnTo>
                    <a:pt x="13449" y="6952"/>
                  </a:lnTo>
                  <a:lnTo>
                    <a:pt x="12929" y="7104"/>
                  </a:lnTo>
                  <a:lnTo>
                    <a:pt x="12778" y="7082"/>
                  </a:lnTo>
                  <a:lnTo>
                    <a:pt x="12648" y="7082"/>
                  </a:lnTo>
                  <a:lnTo>
                    <a:pt x="10612" y="7537"/>
                  </a:lnTo>
                  <a:lnTo>
                    <a:pt x="8576" y="7992"/>
                  </a:lnTo>
                  <a:lnTo>
                    <a:pt x="6562" y="8446"/>
                  </a:lnTo>
                  <a:lnTo>
                    <a:pt x="4526" y="8944"/>
                  </a:lnTo>
                  <a:lnTo>
                    <a:pt x="4288" y="9009"/>
                  </a:lnTo>
                  <a:lnTo>
                    <a:pt x="4007" y="9053"/>
                  </a:lnTo>
                  <a:lnTo>
                    <a:pt x="3444" y="9139"/>
                  </a:lnTo>
                  <a:lnTo>
                    <a:pt x="2816" y="9204"/>
                  </a:lnTo>
                  <a:lnTo>
                    <a:pt x="2188" y="9291"/>
                  </a:lnTo>
                  <a:lnTo>
                    <a:pt x="1884" y="9356"/>
                  </a:lnTo>
                  <a:lnTo>
                    <a:pt x="1581" y="9421"/>
                  </a:lnTo>
                  <a:lnTo>
                    <a:pt x="1300" y="9507"/>
                  </a:lnTo>
                  <a:lnTo>
                    <a:pt x="1018" y="9616"/>
                  </a:lnTo>
                  <a:lnTo>
                    <a:pt x="758" y="9724"/>
                  </a:lnTo>
                  <a:lnTo>
                    <a:pt x="520" y="9876"/>
                  </a:lnTo>
                  <a:lnTo>
                    <a:pt x="303" y="10027"/>
                  </a:lnTo>
                  <a:lnTo>
                    <a:pt x="108" y="10222"/>
                  </a:lnTo>
                  <a:lnTo>
                    <a:pt x="65" y="10309"/>
                  </a:lnTo>
                  <a:lnTo>
                    <a:pt x="22" y="10374"/>
                  </a:lnTo>
                  <a:lnTo>
                    <a:pt x="0" y="10460"/>
                  </a:lnTo>
                  <a:lnTo>
                    <a:pt x="0" y="10525"/>
                  </a:lnTo>
                  <a:lnTo>
                    <a:pt x="22" y="10699"/>
                  </a:lnTo>
                  <a:lnTo>
                    <a:pt x="108" y="10829"/>
                  </a:lnTo>
                  <a:lnTo>
                    <a:pt x="217" y="10937"/>
                  </a:lnTo>
                  <a:lnTo>
                    <a:pt x="282" y="10980"/>
                  </a:lnTo>
                  <a:lnTo>
                    <a:pt x="347" y="11002"/>
                  </a:lnTo>
                  <a:lnTo>
                    <a:pt x="498" y="11002"/>
                  </a:lnTo>
                  <a:lnTo>
                    <a:pt x="585" y="10980"/>
                  </a:lnTo>
                  <a:lnTo>
                    <a:pt x="672" y="10937"/>
                  </a:lnTo>
                  <a:lnTo>
                    <a:pt x="975" y="10764"/>
                  </a:lnTo>
                  <a:lnTo>
                    <a:pt x="1343" y="10590"/>
                  </a:lnTo>
                  <a:lnTo>
                    <a:pt x="1733" y="10439"/>
                  </a:lnTo>
                  <a:lnTo>
                    <a:pt x="2166" y="10309"/>
                  </a:lnTo>
                  <a:lnTo>
                    <a:pt x="2599" y="10287"/>
                  </a:lnTo>
                  <a:lnTo>
                    <a:pt x="3032" y="10244"/>
                  </a:lnTo>
                  <a:lnTo>
                    <a:pt x="2794" y="10807"/>
                  </a:lnTo>
                  <a:lnTo>
                    <a:pt x="2556" y="11370"/>
                  </a:lnTo>
                  <a:lnTo>
                    <a:pt x="2447" y="11651"/>
                  </a:lnTo>
                  <a:lnTo>
                    <a:pt x="2361" y="11933"/>
                  </a:lnTo>
                  <a:lnTo>
                    <a:pt x="2296" y="12236"/>
                  </a:lnTo>
                  <a:lnTo>
                    <a:pt x="2231" y="12539"/>
                  </a:lnTo>
                  <a:lnTo>
                    <a:pt x="2231" y="12669"/>
                  </a:lnTo>
                  <a:lnTo>
                    <a:pt x="2253" y="12799"/>
                  </a:lnTo>
                  <a:lnTo>
                    <a:pt x="2296" y="12886"/>
                  </a:lnTo>
                  <a:lnTo>
                    <a:pt x="2339" y="12973"/>
                  </a:lnTo>
                  <a:lnTo>
                    <a:pt x="2426" y="13059"/>
                  </a:lnTo>
                  <a:lnTo>
                    <a:pt x="2512" y="13102"/>
                  </a:lnTo>
                  <a:lnTo>
                    <a:pt x="2599" y="13146"/>
                  </a:lnTo>
                  <a:lnTo>
                    <a:pt x="2707" y="13167"/>
                  </a:lnTo>
                  <a:lnTo>
                    <a:pt x="2816" y="13189"/>
                  </a:lnTo>
                  <a:lnTo>
                    <a:pt x="2924" y="13189"/>
                  </a:lnTo>
                  <a:lnTo>
                    <a:pt x="3032" y="13167"/>
                  </a:lnTo>
                  <a:lnTo>
                    <a:pt x="3140" y="13124"/>
                  </a:lnTo>
                  <a:lnTo>
                    <a:pt x="3249" y="13081"/>
                  </a:lnTo>
                  <a:lnTo>
                    <a:pt x="3335" y="13038"/>
                  </a:lnTo>
                  <a:lnTo>
                    <a:pt x="3422" y="12973"/>
                  </a:lnTo>
                  <a:lnTo>
                    <a:pt x="3509" y="12886"/>
                  </a:lnTo>
                  <a:lnTo>
                    <a:pt x="3639" y="12713"/>
                  </a:lnTo>
                  <a:lnTo>
                    <a:pt x="3747" y="12518"/>
                  </a:lnTo>
                  <a:lnTo>
                    <a:pt x="3942" y="12128"/>
                  </a:lnTo>
                  <a:lnTo>
                    <a:pt x="4115" y="11738"/>
                  </a:lnTo>
                  <a:lnTo>
                    <a:pt x="4310" y="11348"/>
                  </a:lnTo>
                  <a:lnTo>
                    <a:pt x="4418" y="11153"/>
                  </a:lnTo>
                  <a:lnTo>
                    <a:pt x="4505" y="11002"/>
                  </a:lnTo>
                  <a:lnTo>
                    <a:pt x="4613" y="10894"/>
                  </a:lnTo>
                  <a:lnTo>
                    <a:pt x="4721" y="10807"/>
                  </a:lnTo>
                  <a:lnTo>
                    <a:pt x="4851" y="10785"/>
                  </a:lnTo>
                  <a:lnTo>
                    <a:pt x="4981" y="10785"/>
                  </a:lnTo>
                  <a:lnTo>
                    <a:pt x="5154" y="10850"/>
                  </a:lnTo>
                  <a:lnTo>
                    <a:pt x="5349" y="10958"/>
                  </a:lnTo>
                  <a:lnTo>
                    <a:pt x="5371" y="10958"/>
                  </a:lnTo>
                  <a:lnTo>
                    <a:pt x="5349" y="11478"/>
                  </a:lnTo>
                  <a:lnTo>
                    <a:pt x="5349" y="11738"/>
                  </a:lnTo>
                  <a:lnTo>
                    <a:pt x="5371" y="11998"/>
                  </a:lnTo>
                  <a:lnTo>
                    <a:pt x="5414" y="12258"/>
                  </a:lnTo>
                  <a:lnTo>
                    <a:pt x="5458" y="12518"/>
                  </a:lnTo>
                  <a:lnTo>
                    <a:pt x="5544" y="12756"/>
                  </a:lnTo>
                  <a:lnTo>
                    <a:pt x="5653" y="12994"/>
                  </a:lnTo>
                  <a:lnTo>
                    <a:pt x="5696" y="13081"/>
                  </a:lnTo>
                  <a:lnTo>
                    <a:pt x="5761" y="13167"/>
                  </a:lnTo>
                  <a:lnTo>
                    <a:pt x="5826" y="13211"/>
                  </a:lnTo>
                  <a:lnTo>
                    <a:pt x="5912" y="13254"/>
                  </a:lnTo>
                  <a:lnTo>
                    <a:pt x="6064" y="13319"/>
                  </a:lnTo>
                  <a:lnTo>
                    <a:pt x="6237" y="13341"/>
                  </a:lnTo>
                  <a:lnTo>
                    <a:pt x="6411" y="13297"/>
                  </a:lnTo>
                  <a:lnTo>
                    <a:pt x="6562" y="13232"/>
                  </a:lnTo>
                  <a:lnTo>
                    <a:pt x="6714" y="13146"/>
                  </a:lnTo>
                  <a:lnTo>
                    <a:pt x="6822" y="12994"/>
                  </a:lnTo>
                  <a:lnTo>
                    <a:pt x="6952" y="12778"/>
                  </a:lnTo>
                  <a:lnTo>
                    <a:pt x="7060" y="12539"/>
                  </a:lnTo>
                  <a:lnTo>
                    <a:pt x="7125" y="12301"/>
                  </a:lnTo>
                  <a:lnTo>
                    <a:pt x="7147" y="12041"/>
                  </a:lnTo>
                  <a:lnTo>
                    <a:pt x="7169" y="11803"/>
                  </a:lnTo>
                  <a:lnTo>
                    <a:pt x="7169" y="11543"/>
                  </a:lnTo>
                  <a:lnTo>
                    <a:pt x="7169" y="11023"/>
                  </a:lnTo>
                  <a:lnTo>
                    <a:pt x="7147" y="10850"/>
                  </a:lnTo>
                  <a:lnTo>
                    <a:pt x="7082" y="10699"/>
                  </a:lnTo>
                  <a:lnTo>
                    <a:pt x="7169" y="10677"/>
                  </a:lnTo>
                  <a:lnTo>
                    <a:pt x="7255" y="10634"/>
                  </a:lnTo>
                  <a:lnTo>
                    <a:pt x="7580" y="10482"/>
                  </a:lnTo>
                  <a:lnTo>
                    <a:pt x="7883" y="10374"/>
                  </a:lnTo>
                  <a:lnTo>
                    <a:pt x="8121" y="10330"/>
                  </a:lnTo>
                  <a:lnTo>
                    <a:pt x="8230" y="10330"/>
                  </a:lnTo>
                  <a:lnTo>
                    <a:pt x="8338" y="10352"/>
                  </a:lnTo>
                  <a:lnTo>
                    <a:pt x="8425" y="10374"/>
                  </a:lnTo>
                  <a:lnTo>
                    <a:pt x="8511" y="10395"/>
                  </a:lnTo>
                  <a:lnTo>
                    <a:pt x="8663" y="10504"/>
                  </a:lnTo>
                  <a:lnTo>
                    <a:pt x="8771" y="10634"/>
                  </a:lnTo>
                  <a:lnTo>
                    <a:pt x="8879" y="10807"/>
                  </a:lnTo>
                  <a:lnTo>
                    <a:pt x="8966" y="10980"/>
                  </a:lnTo>
                  <a:lnTo>
                    <a:pt x="9031" y="11197"/>
                  </a:lnTo>
                  <a:lnTo>
                    <a:pt x="9161" y="11630"/>
                  </a:lnTo>
                  <a:lnTo>
                    <a:pt x="9269" y="12063"/>
                  </a:lnTo>
                  <a:lnTo>
                    <a:pt x="9334" y="12280"/>
                  </a:lnTo>
                  <a:lnTo>
                    <a:pt x="9421" y="12453"/>
                  </a:lnTo>
                  <a:lnTo>
                    <a:pt x="9551" y="12691"/>
                  </a:lnTo>
                  <a:lnTo>
                    <a:pt x="9702" y="12908"/>
                  </a:lnTo>
                  <a:lnTo>
                    <a:pt x="9854" y="13059"/>
                  </a:lnTo>
                  <a:lnTo>
                    <a:pt x="10027" y="13189"/>
                  </a:lnTo>
                  <a:lnTo>
                    <a:pt x="10244" y="13297"/>
                  </a:lnTo>
                  <a:lnTo>
                    <a:pt x="10460" y="13384"/>
                  </a:lnTo>
                  <a:lnTo>
                    <a:pt x="10699" y="13427"/>
                  </a:lnTo>
                  <a:lnTo>
                    <a:pt x="10958" y="13449"/>
                  </a:lnTo>
                  <a:lnTo>
                    <a:pt x="11153" y="13427"/>
                  </a:lnTo>
                  <a:lnTo>
                    <a:pt x="11327" y="13362"/>
                  </a:lnTo>
                  <a:lnTo>
                    <a:pt x="11522" y="13276"/>
                  </a:lnTo>
                  <a:lnTo>
                    <a:pt x="11673" y="13146"/>
                  </a:lnTo>
                  <a:lnTo>
                    <a:pt x="11825" y="12994"/>
                  </a:lnTo>
                  <a:lnTo>
                    <a:pt x="11955" y="12821"/>
                  </a:lnTo>
                  <a:lnTo>
                    <a:pt x="12041" y="12648"/>
                  </a:lnTo>
                  <a:lnTo>
                    <a:pt x="12085" y="12474"/>
                  </a:lnTo>
                  <a:lnTo>
                    <a:pt x="12085" y="12215"/>
                  </a:lnTo>
                  <a:lnTo>
                    <a:pt x="12085" y="11976"/>
                  </a:lnTo>
                  <a:lnTo>
                    <a:pt x="12020" y="11738"/>
                  </a:lnTo>
                  <a:lnTo>
                    <a:pt x="11911" y="11478"/>
                  </a:lnTo>
                  <a:lnTo>
                    <a:pt x="11825" y="11262"/>
                  </a:lnTo>
                  <a:lnTo>
                    <a:pt x="11738" y="11045"/>
                  </a:lnTo>
                  <a:lnTo>
                    <a:pt x="11695" y="10850"/>
                  </a:lnTo>
                  <a:lnTo>
                    <a:pt x="11673" y="10655"/>
                  </a:lnTo>
                  <a:lnTo>
                    <a:pt x="11651" y="10460"/>
                  </a:lnTo>
                  <a:lnTo>
                    <a:pt x="11673" y="10287"/>
                  </a:lnTo>
                  <a:lnTo>
                    <a:pt x="11716" y="10114"/>
                  </a:lnTo>
                  <a:lnTo>
                    <a:pt x="11760" y="9941"/>
                  </a:lnTo>
                  <a:lnTo>
                    <a:pt x="11846" y="9789"/>
                  </a:lnTo>
                  <a:lnTo>
                    <a:pt x="11933" y="9637"/>
                  </a:lnTo>
                  <a:lnTo>
                    <a:pt x="12041" y="9507"/>
                  </a:lnTo>
                  <a:lnTo>
                    <a:pt x="12171" y="9356"/>
                  </a:lnTo>
                  <a:lnTo>
                    <a:pt x="12301" y="9248"/>
                  </a:lnTo>
                  <a:lnTo>
                    <a:pt x="12474" y="9118"/>
                  </a:lnTo>
                  <a:lnTo>
                    <a:pt x="12626" y="9009"/>
                  </a:lnTo>
                  <a:lnTo>
                    <a:pt x="12821" y="8901"/>
                  </a:lnTo>
                  <a:lnTo>
                    <a:pt x="12908" y="8966"/>
                  </a:lnTo>
                  <a:lnTo>
                    <a:pt x="13016" y="8988"/>
                  </a:lnTo>
                  <a:lnTo>
                    <a:pt x="13211" y="9031"/>
                  </a:lnTo>
                  <a:lnTo>
                    <a:pt x="13384" y="9096"/>
                  </a:lnTo>
                  <a:lnTo>
                    <a:pt x="13557" y="9161"/>
                  </a:lnTo>
                  <a:lnTo>
                    <a:pt x="13709" y="9248"/>
                  </a:lnTo>
                  <a:lnTo>
                    <a:pt x="13860" y="9356"/>
                  </a:lnTo>
                  <a:lnTo>
                    <a:pt x="13990" y="9464"/>
                  </a:lnTo>
                  <a:lnTo>
                    <a:pt x="14120" y="9594"/>
                  </a:lnTo>
                  <a:lnTo>
                    <a:pt x="14250" y="9746"/>
                  </a:lnTo>
                  <a:lnTo>
                    <a:pt x="14467" y="10049"/>
                  </a:lnTo>
                  <a:lnTo>
                    <a:pt x="14662" y="10374"/>
                  </a:lnTo>
                  <a:lnTo>
                    <a:pt x="14835" y="10720"/>
                  </a:lnTo>
                  <a:lnTo>
                    <a:pt x="15008" y="11067"/>
                  </a:lnTo>
                  <a:lnTo>
                    <a:pt x="15182" y="11413"/>
                  </a:lnTo>
                  <a:lnTo>
                    <a:pt x="15355" y="11760"/>
                  </a:lnTo>
                  <a:lnTo>
                    <a:pt x="15550" y="12063"/>
                  </a:lnTo>
                  <a:lnTo>
                    <a:pt x="15745" y="12345"/>
                  </a:lnTo>
                  <a:lnTo>
                    <a:pt x="15875" y="12474"/>
                  </a:lnTo>
                  <a:lnTo>
                    <a:pt x="15983" y="12604"/>
                  </a:lnTo>
                  <a:lnTo>
                    <a:pt x="16113" y="12691"/>
                  </a:lnTo>
                  <a:lnTo>
                    <a:pt x="16243" y="12778"/>
                  </a:lnTo>
                  <a:lnTo>
                    <a:pt x="16394" y="12843"/>
                  </a:lnTo>
                  <a:lnTo>
                    <a:pt x="16546" y="12908"/>
                  </a:lnTo>
                  <a:lnTo>
                    <a:pt x="16719" y="12951"/>
                  </a:lnTo>
                  <a:lnTo>
                    <a:pt x="17131" y="12951"/>
                  </a:lnTo>
                  <a:lnTo>
                    <a:pt x="17326" y="12929"/>
                  </a:lnTo>
                  <a:lnTo>
                    <a:pt x="17499" y="12886"/>
                  </a:lnTo>
                  <a:lnTo>
                    <a:pt x="17650" y="12843"/>
                  </a:lnTo>
                  <a:lnTo>
                    <a:pt x="17802" y="12756"/>
                  </a:lnTo>
                  <a:lnTo>
                    <a:pt x="17910" y="12669"/>
                  </a:lnTo>
                  <a:lnTo>
                    <a:pt x="18019" y="12561"/>
                  </a:lnTo>
                  <a:lnTo>
                    <a:pt x="18105" y="12431"/>
                  </a:lnTo>
                  <a:lnTo>
                    <a:pt x="18257" y="12431"/>
                  </a:lnTo>
                  <a:lnTo>
                    <a:pt x="18322" y="12409"/>
                  </a:lnTo>
                  <a:lnTo>
                    <a:pt x="18387" y="12366"/>
                  </a:lnTo>
                  <a:lnTo>
                    <a:pt x="18452" y="12323"/>
                  </a:lnTo>
                  <a:lnTo>
                    <a:pt x="18517" y="12280"/>
                  </a:lnTo>
                  <a:lnTo>
                    <a:pt x="18560" y="12193"/>
                  </a:lnTo>
                  <a:lnTo>
                    <a:pt x="18582" y="12106"/>
                  </a:lnTo>
                  <a:lnTo>
                    <a:pt x="18647" y="11846"/>
                  </a:lnTo>
                  <a:lnTo>
                    <a:pt x="18690" y="11608"/>
                  </a:lnTo>
                  <a:lnTo>
                    <a:pt x="18668" y="11348"/>
                  </a:lnTo>
                  <a:lnTo>
                    <a:pt x="18647" y="11088"/>
                  </a:lnTo>
                  <a:lnTo>
                    <a:pt x="18625" y="10980"/>
                  </a:lnTo>
                  <a:lnTo>
                    <a:pt x="18560" y="10894"/>
                  </a:lnTo>
                  <a:lnTo>
                    <a:pt x="18495" y="10829"/>
                  </a:lnTo>
                  <a:lnTo>
                    <a:pt x="18408" y="10785"/>
                  </a:lnTo>
                  <a:lnTo>
                    <a:pt x="18408" y="10525"/>
                  </a:lnTo>
                  <a:lnTo>
                    <a:pt x="18408" y="10265"/>
                  </a:lnTo>
                  <a:lnTo>
                    <a:pt x="18430" y="10027"/>
                  </a:lnTo>
                  <a:lnTo>
                    <a:pt x="18452" y="9789"/>
                  </a:lnTo>
                  <a:lnTo>
                    <a:pt x="18517" y="9572"/>
                  </a:lnTo>
                  <a:lnTo>
                    <a:pt x="18582" y="9378"/>
                  </a:lnTo>
                  <a:lnTo>
                    <a:pt x="18668" y="9183"/>
                  </a:lnTo>
                  <a:lnTo>
                    <a:pt x="18777" y="9009"/>
                  </a:lnTo>
                  <a:lnTo>
                    <a:pt x="18906" y="8858"/>
                  </a:lnTo>
                  <a:lnTo>
                    <a:pt x="19036" y="8706"/>
                  </a:lnTo>
                  <a:lnTo>
                    <a:pt x="19188" y="8576"/>
                  </a:lnTo>
                  <a:lnTo>
                    <a:pt x="19383" y="8446"/>
                  </a:lnTo>
                  <a:lnTo>
                    <a:pt x="19578" y="8338"/>
                  </a:lnTo>
                  <a:lnTo>
                    <a:pt x="19773" y="8251"/>
                  </a:lnTo>
                  <a:lnTo>
                    <a:pt x="20011" y="8165"/>
                  </a:lnTo>
                  <a:lnTo>
                    <a:pt x="20271" y="8100"/>
                  </a:lnTo>
                  <a:lnTo>
                    <a:pt x="20639" y="8295"/>
                  </a:lnTo>
                  <a:lnTo>
                    <a:pt x="21007" y="8533"/>
                  </a:lnTo>
                  <a:lnTo>
                    <a:pt x="21332" y="8771"/>
                  </a:lnTo>
                  <a:lnTo>
                    <a:pt x="21657" y="9009"/>
                  </a:lnTo>
                  <a:lnTo>
                    <a:pt x="22285" y="9529"/>
                  </a:lnTo>
                  <a:lnTo>
                    <a:pt x="22935" y="10049"/>
                  </a:lnTo>
                  <a:lnTo>
                    <a:pt x="23173" y="10200"/>
                  </a:lnTo>
                  <a:lnTo>
                    <a:pt x="23411" y="10352"/>
                  </a:lnTo>
                  <a:lnTo>
                    <a:pt x="23649" y="10439"/>
                  </a:lnTo>
                  <a:lnTo>
                    <a:pt x="23888" y="10504"/>
                  </a:lnTo>
                  <a:lnTo>
                    <a:pt x="24126" y="10547"/>
                  </a:lnTo>
                  <a:lnTo>
                    <a:pt x="24364" y="10547"/>
                  </a:lnTo>
                  <a:lnTo>
                    <a:pt x="24645" y="10504"/>
                  </a:lnTo>
                  <a:lnTo>
                    <a:pt x="24927" y="10439"/>
                  </a:lnTo>
                  <a:lnTo>
                    <a:pt x="25144" y="10352"/>
                  </a:lnTo>
                  <a:lnTo>
                    <a:pt x="25339" y="10222"/>
                  </a:lnTo>
                  <a:lnTo>
                    <a:pt x="25490" y="10049"/>
                  </a:lnTo>
                  <a:lnTo>
                    <a:pt x="25620" y="9876"/>
                  </a:lnTo>
                  <a:lnTo>
                    <a:pt x="25750" y="9681"/>
                  </a:lnTo>
                  <a:lnTo>
                    <a:pt x="25837" y="9464"/>
                  </a:lnTo>
                  <a:lnTo>
                    <a:pt x="25902" y="9248"/>
                  </a:lnTo>
                  <a:lnTo>
                    <a:pt x="25967" y="9009"/>
                  </a:lnTo>
                  <a:lnTo>
                    <a:pt x="26010" y="8685"/>
                  </a:lnTo>
                  <a:lnTo>
                    <a:pt x="26053" y="8338"/>
                  </a:lnTo>
                  <a:lnTo>
                    <a:pt x="26096" y="7992"/>
                  </a:lnTo>
                  <a:lnTo>
                    <a:pt x="26140" y="7645"/>
                  </a:lnTo>
                  <a:lnTo>
                    <a:pt x="26183" y="7493"/>
                  </a:lnTo>
                  <a:lnTo>
                    <a:pt x="26248" y="7363"/>
                  </a:lnTo>
                  <a:lnTo>
                    <a:pt x="26313" y="7234"/>
                  </a:lnTo>
                  <a:lnTo>
                    <a:pt x="26378" y="7125"/>
                  </a:lnTo>
                  <a:lnTo>
                    <a:pt x="26465" y="7039"/>
                  </a:lnTo>
                  <a:lnTo>
                    <a:pt x="26551" y="6952"/>
                  </a:lnTo>
                  <a:lnTo>
                    <a:pt x="26768" y="6822"/>
                  </a:lnTo>
                  <a:lnTo>
                    <a:pt x="27006" y="6692"/>
                  </a:lnTo>
                  <a:lnTo>
                    <a:pt x="27244" y="6605"/>
                  </a:lnTo>
                  <a:lnTo>
                    <a:pt x="27764" y="6454"/>
                  </a:lnTo>
                  <a:lnTo>
                    <a:pt x="28241" y="6714"/>
                  </a:lnTo>
                  <a:lnTo>
                    <a:pt x="28739" y="6952"/>
                  </a:lnTo>
                  <a:lnTo>
                    <a:pt x="28782" y="6952"/>
                  </a:lnTo>
                  <a:lnTo>
                    <a:pt x="28977" y="7169"/>
                  </a:lnTo>
                  <a:lnTo>
                    <a:pt x="29193" y="7363"/>
                  </a:lnTo>
                  <a:lnTo>
                    <a:pt x="29410" y="7537"/>
                  </a:lnTo>
                  <a:lnTo>
                    <a:pt x="29648" y="7667"/>
                  </a:lnTo>
                  <a:lnTo>
                    <a:pt x="29756" y="7710"/>
                  </a:lnTo>
                  <a:lnTo>
                    <a:pt x="29865" y="7732"/>
                  </a:lnTo>
                  <a:lnTo>
                    <a:pt x="29951" y="7710"/>
                  </a:lnTo>
                  <a:lnTo>
                    <a:pt x="30038" y="7688"/>
                  </a:lnTo>
                  <a:lnTo>
                    <a:pt x="30125" y="7645"/>
                  </a:lnTo>
                  <a:lnTo>
                    <a:pt x="30211" y="7580"/>
                  </a:lnTo>
                  <a:lnTo>
                    <a:pt x="30255" y="7493"/>
                  </a:lnTo>
                  <a:lnTo>
                    <a:pt x="30320" y="7407"/>
                  </a:lnTo>
                  <a:lnTo>
                    <a:pt x="30406" y="7169"/>
                  </a:lnTo>
                  <a:lnTo>
                    <a:pt x="30471" y="6930"/>
                  </a:lnTo>
                  <a:lnTo>
                    <a:pt x="30558" y="6454"/>
                  </a:lnTo>
                  <a:lnTo>
                    <a:pt x="30644" y="5977"/>
                  </a:lnTo>
                  <a:lnTo>
                    <a:pt x="30688" y="5479"/>
                  </a:lnTo>
                  <a:lnTo>
                    <a:pt x="30709" y="5154"/>
                  </a:lnTo>
                  <a:lnTo>
                    <a:pt x="31164" y="5025"/>
                  </a:lnTo>
                  <a:lnTo>
                    <a:pt x="31619" y="4916"/>
                  </a:lnTo>
                  <a:lnTo>
                    <a:pt x="31987" y="5458"/>
                  </a:lnTo>
                  <a:lnTo>
                    <a:pt x="32377" y="5999"/>
                  </a:lnTo>
                  <a:lnTo>
                    <a:pt x="32788" y="6497"/>
                  </a:lnTo>
                  <a:lnTo>
                    <a:pt x="33178" y="7039"/>
                  </a:lnTo>
                  <a:lnTo>
                    <a:pt x="33330" y="7190"/>
                  </a:lnTo>
                  <a:lnTo>
                    <a:pt x="33481" y="7363"/>
                  </a:lnTo>
                  <a:lnTo>
                    <a:pt x="33655" y="7493"/>
                  </a:lnTo>
                  <a:lnTo>
                    <a:pt x="33828" y="7602"/>
                  </a:lnTo>
                  <a:lnTo>
                    <a:pt x="33915" y="7645"/>
                  </a:lnTo>
                  <a:lnTo>
                    <a:pt x="34023" y="7667"/>
                  </a:lnTo>
                  <a:lnTo>
                    <a:pt x="34109" y="7688"/>
                  </a:lnTo>
                  <a:lnTo>
                    <a:pt x="34218" y="7667"/>
                  </a:lnTo>
                  <a:lnTo>
                    <a:pt x="34326" y="7645"/>
                  </a:lnTo>
                  <a:lnTo>
                    <a:pt x="34413" y="7623"/>
                  </a:lnTo>
                  <a:lnTo>
                    <a:pt x="34521" y="7558"/>
                  </a:lnTo>
                  <a:lnTo>
                    <a:pt x="34608" y="7472"/>
                  </a:lnTo>
                  <a:lnTo>
                    <a:pt x="34716" y="7342"/>
                  </a:lnTo>
                  <a:lnTo>
                    <a:pt x="34802" y="7169"/>
                  </a:lnTo>
                  <a:lnTo>
                    <a:pt x="34867" y="7017"/>
                  </a:lnTo>
                  <a:lnTo>
                    <a:pt x="34911" y="6822"/>
                  </a:lnTo>
                  <a:lnTo>
                    <a:pt x="34954" y="6627"/>
                  </a:lnTo>
                  <a:lnTo>
                    <a:pt x="34976" y="6411"/>
                  </a:lnTo>
                  <a:lnTo>
                    <a:pt x="34976" y="6194"/>
                  </a:lnTo>
                  <a:lnTo>
                    <a:pt x="34976" y="5956"/>
                  </a:lnTo>
                  <a:lnTo>
                    <a:pt x="34954" y="5783"/>
                  </a:lnTo>
                  <a:lnTo>
                    <a:pt x="34954" y="5349"/>
                  </a:lnTo>
                  <a:lnTo>
                    <a:pt x="34911" y="4895"/>
                  </a:lnTo>
                  <a:lnTo>
                    <a:pt x="34867" y="4461"/>
                  </a:lnTo>
                  <a:lnTo>
                    <a:pt x="34781" y="4028"/>
                  </a:lnTo>
                  <a:lnTo>
                    <a:pt x="35279" y="3855"/>
                  </a:lnTo>
                  <a:lnTo>
                    <a:pt x="35322" y="3963"/>
                  </a:lnTo>
                  <a:lnTo>
                    <a:pt x="35409" y="4050"/>
                  </a:lnTo>
                  <a:lnTo>
                    <a:pt x="35539" y="4093"/>
                  </a:lnTo>
                  <a:lnTo>
                    <a:pt x="35690" y="4115"/>
                  </a:lnTo>
                  <a:lnTo>
                    <a:pt x="35929" y="4115"/>
                  </a:lnTo>
                  <a:lnTo>
                    <a:pt x="36167" y="4158"/>
                  </a:lnTo>
                  <a:lnTo>
                    <a:pt x="36405" y="4245"/>
                  </a:lnTo>
                  <a:lnTo>
                    <a:pt x="36600" y="4353"/>
                  </a:lnTo>
                  <a:lnTo>
                    <a:pt x="36622" y="4375"/>
                  </a:lnTo>
                  <a:lnTo>
                    <a:pt x="36817" y="4678"/>
                  </a:lnTo>
                  <a:lnTo>
                    <a:pt x="37055" y="4938"/>
                  </a:lnTo>
                  <a:lnTo>
                    <a:pt x="37098" y="5025"/>
                  </a:lnTo>
                  <a:lnTo>
                    <a:pt x="37380" y="5393"/>
                  </a:lnTo>
                  <a:lnTo>
                    <a:pt x="37683" y="5761"/>
                  </a:lnTo>
                  <a:lnTo>
                    <a:pt x="37856" y="5912"/>
                  </a:lnTo>
                  <a:lnTo>
                    <a:pt x="38029" y="6064"/>
                  </a:lnTo>
                  <a:lnTo>
                    <a:pt x="38203" y="6216"/>
                  </a:lnTo>
                  <a:lnTo>
                    <a:pt x="38397" y="6324"/>
                  </a:lnTo>
                  <a:lnTo>
                    <a:pt x="38614" y="6541"/>
                  </a:lnTo>
                  <a:lnTo>
                    <a:pt x="38831" y="6714"/>
                  </a:lnTo>
                  <a:lnTo>
                    <a:pt x="38917" y="6735"/>
                  </a:lnTo>
                  <a:lnTo>
                    <a:pt x="39004" y="6757"/>
                  </a:lnTo>
                  <a:lnTo>
                    <a:pt x="39177" y="6757"/>
                  </a:lnTo>
                  <a:lnTo>
                    <a:pt x="39264" y="6714"/>
                  </a:lnTo>
                  <a:lnTo>
                    <a:pt x="39350" y="6670"/>
                  </a:lnTo>
                  <a:lnTo>
                    <a:pt x="39415" y="6605"/>
                  </a:lnTo>
                  <a:lnTo>
                    <a:pt x="39459" y="6541"/>
                  </a:lnTo>
                  <a:lnTo>
                    <a:pt x="39545" y="6367"/>
                  </a:lnTo>
                  <a:lnTo>
                    <a:pt x="39610" y="6172"/>
                  </a:lnTo>
                  <a:lnTo>
                    <a:pt x="39654" y="5999"/>
                  </a:lnTo>
                  <a:lnTo>
                    <a:pt x="39654" y="5826"/>
                  </a:lnTo>
                  <a:lnTo>
                    <a:pt x="39654" y="5653"/>
                  </a:lnTo>
                  <a:lnTo>
                    <a:pt x="39632" y="5458"/>
                  </a:lnTo>
                  <a:lnTo>
                    <a:pt x="39567" y="5111"/>
                  </a:lnTo>
                  <a:lnTo>
                    <a:pt x="39437" y="4743"/>
                  </a:lnTo>
                  <a:lnTo>
                    <a:pt x="39307" y="4397"/>
                  </a:lnTo>
                  <a:lnTo>
                    <a:pt x="39199" y="4028"/>
                  </a:lnTo>
                  <a:lnTo>
                    <a:pt x="39090" y="3682"/>
                  </a:lnTo>
                  <a:lnTo>
                    <a:pt x="39242" y="3574"/>
                  </a:lnTo>
                  <a:lnTo>
                    <a:pt x="39372" y="3465"/>
                  </a:lnTo>
                  <a:lnTo>
                    <a:pt x="39480" y="3357"/>
                  </a:lnTo>
                  <a:lnTo>
                    <a:pt x="39589" y="3205"/>
                  </a:lnTo>
                  <a:lnTo>
                    <a:pt x="39740" y="3357"/>
                  </a:lnTo>
                  <a:lnTo>
                    <a:pt x="39935" y="3509"/>
                  </a:lnTo>
                  <a:lnTo>
                    <a:pt x="40108" y="3639"/>
                  </a:lnTo>
                  <a:lnTo>
                    <a:pt x="40325" y="3768"/>
                  </a:lnTo>
                  <a:lnTo>
                    <a:pt x="40520" y="3855"/>
                  </a:lnTo>
                  <a:lnTo>
                    <a:pt x="40736" y="3942"/>
                  </a:lnTo>
                  <a:lnTo>
                    <a:pt x="40931" y="3985"/>
                  </a:lnTo>
                  <a:lnTo>
                    <a:pt x="41126" y="4007"/>
                  </a:lnTo>
                  <a:lnTo>
                    <a:pt x="41148" y="4072"/>
                  </a:lnTo>
                  <a:lnTo>
                    <a:pt x="41213" y="4158"/>
                  </a:lnTo>
                  <a:lnTo>
                    <a:pt x="41278" y="4223"/>
                  </a:lnTo>
                  <a:lnTo>
                    <a:pt x="41343" y="4267"/>
                  </a:lnTo>
                  <a:lnTo>
                    <a:pt x="41429" y="4288"/>
                  </a:lnTo>
                  <a:lnTo>
                    <a:pt x="41603" y="4288"/>
                  </a:lnTo>
                  <a:lnTo>
                    <a:pt x="41668" y="4267"/>
                  </a:lnTo>
                  <a:lnTo>
                    <a:pt x="41754" y="4223"/>
                  </a:lnTo>
                  <a:lnTo>
                    <a:pt x="41819" y="4180"/>
                  </a:lnTo>
                  <a:lnTo>
                    <a:pt x="41884" y="4115"/>
                  </a:lnTo>
                  <a:lnTo>
                    <a:pt x="41928" y="4050"/>
                  </a:lnTo>
                  <a:lnTo>
                    <a:pt x="41971" y="3963"/>
                  </a:lnTo>
                  <a:lnTo>
                    <a:pt x="41992" y="3877"/>
                  </a:lnTo>
                  <a:lnTo>
                    <a:pt x="41992" y="3790"/>
                  </a:lnTo>
                  <a:lnTo>
                    <a:pt x="41971" y="3703"/>
                  </a:lnTo>
                  <a:lnTo>
                    <a:pt x="41928" y="3617"/>
                  </a:lnTo>
                  <a:lnTo>
                    <a:pt x="41884" y="3530"/>
                  </a:lnTo>
                  <a:lnTo>
                    <a:pt x="41928" y="3400"/>
                  </a:lnTo>
                  <a:lnTo>
                    <a:pt x="41949" y="3270"/>
                  </a:lnTo>
                  <a:lnTo>
                    <a:pt x="41949" y="3140"/>
                  </a:lnTo>
                  <a:lnTo>
                    <a:pt x="41906" y="3010"/>
                  </a:lnTo>
                  <a:lnTo>
                    <a:pt x="41863" y="2881"/>
                  </a:lnTo>
                  <a:lnTo>
                    <a:pt x="41798" y="2751"/>
                  </a:lnTo>
                  <a:lnTo>
                    <a:pt x="41711" y="2642"/>
                  </a:lnTo>
                  <a:lnTo>
                    <a:pt x="41624" y="2534"/>
                  </a:lnTo>
                  <a:lnTo>
                    <a:pt x="41559" y="2469"/>
                  </a:lnTo>
                  <a:lnTo>
                    <a:pt x="42144" y="2123"/>
                  </a:lnTo>
                  <a:lnTo>
                    <a:pt x="42404" y="1906"/>
                  </a:lnTo>
                  <a:lnTo>
                    <a:pt x="42534" y="1798"/>
                  </a:lnTo>
                  <a:lnTo>
                    <a:pt x="42642" y="1668"/>
                  </a:lnTo>
                  <a:lnTo>
                    <a:pt x="42707" y="1603"/>
                  </a:lnTo>
                  <a:lnTo>
                    <a:pt x="42750" y="1516"/>
                  </a:lnTo>
                  <a:lnTo>
                    <a:pt x="42772" y="1451"/>
                  </a:lnTo>
                  <a:lnTo>
                    <a:pt x="42772" y="1365"/>
                  </a:lnTo>
                  <a:lnTo>
                    <a:pt x="42772" y="1278"/>
                  </a:lnTo>
                  <a:lnTo>
                    <a:pt x="42750" y="1191"/>
                  </a:lnTo>
                  <a:lnTo>
                    <a:pt x="42707" y="1105"/>
                  </a:lnTo>
                  <a:lnTo>
                    <a:pt x="42642" y="1040"/>
                  </a:lnTo>
                  <a:lnTo>
                    <a:pt x="42599" y="996"/>
                  </a:lnTo>
                  <a:lnTo>
                    <a:pt x="42599" y="823"/>
                  </a:lnTo>
                  <a:lnTo>
                    <a:pt x="42599" y="672"/>
                  </a:lnTo>
                  <a:lnTo>
                    <a:pt x="42577" y="542"/>
                  </a:lnTo>
                  <a:lnTo>
                    <a:pt x="42534" y="433"/>
                  </a:lnTo>
                  <a:lnTo>
                    <a:pt x="42469" y="347"/>
                  </a:lnTo>
                  <a:lnTo>
                    <a:pt x="42404" y="260"/>
                  </a:lnTo>
                  <a:lnTo>
                    <a:pt x="42317" y="173"/>
                  </a:lnTo>
                  <a:lnTo>
                    <a:pt x="42231" y="130"/>
                  </a:lnTo>
                  <a:lnTo>
                    <a:pt x="42144" y="65"/>
                  </a:lnTo>
                  <a:lnTo>
                    <a:pt x="41928" y="22"/>
                  </a:lnTo>
                  <a:lnTo>
                    <a:pt x="41689" y="0"/>
                  </a:lnTo>
                  <a:close/>
                </a:path>
              </a:pathLst>
            </a:custGeom>
            <a:solidFill>
              <a:srgbClr val="00B2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61"/>
            <p:cNvSpPr/>
            <p:nvPr/>
          </p:nvSpPr>
          <p:spPr>
            <a:xfrm>
              <a:off x="1229725" y="1636075"/>
              <a:ext cx="1090975" cy="349250"/>
            </a:xfrm>
            <a:custGeom>
              <a:avLst/>
              <a:gdLst/>
              <a:ahLst/>
              <a:cxnLst/>
              <a:rect l="l" t="t" r="r" b="b"/>
              <a:pathLst>
                <a:path w="43639" h="13970" extrusionOk="0">
                  <a:moveTo>
                    <a:pt x="42339" y="1"/>
                  </a:moveTo>
                  <a:lnTo>
                    <a:pt x="42188" y="22"/>
                  </a:lnTo>
                  <a:lnTo>
                    <a:pt x="42014" y="44"/>
                  </a:lnTo>
                  <a:lnTo>
                    <a:pt x="41841" y="109"/>
                  </a:lnTo>
                  <a:lnTo>
                    <a:pt x="41711" y="196"/>
                  </a:lnTo>
                  <a:lnTo>
                    <a:pt x="41603" y="282"/>
                  </a:lnTo>
                  <a:lnTo>
                    <a:pt x="41516" y="412"/>
                  </a:lnTo>
                  <a:lnTo>
                    <a:pt x="41451" y="542"/>
                  </a:lnTo>
                  <a:lnTo>
                    <a:pt x="41430" y="672"/>
                  </a:lnTo>
                  <a:lnTo>
                    <a:pt x="41408" y="824"/>
                  </a:lnTo>
                  <a:lnTo>
                    <a:pt x="41408" y="997"/>
                  </a:lnTo>
                  <a:lnTo>
                    <a:pt x="41473" y="1322"/>
                  </a:lnTo>
                  <a:lnTo>
                    <a:pt x="41560" y="1668"/>
                  </a:lnTo>
                  <a:lnTo>
                    <a:pt x="41668" y="1993"/>
                  </a:lnTo>
                  <a:lnTo>
                    <a:pt x="41798" y="2296"/>
                  </a:lnTo>
                  <a:lnTo>
                    <a:pt x="41711" y="2405"/>
                  </a:lnTo>
                  <a:lnTo>
                    <a:pt x="41668" y="2470"/>
                  </a:lnTo>
                  <a:lnTo>
                    <a:pt x="41603" y="2426"/>
                  </a:lnTo>
                  <a:lnTo>
                    <a:pt x="41365" y="2340"/>
                  </a:lnTo>
                  <a:lnTo>
                    <a:pt x="41126" y="2253"/>
                  </a:lnTo>
                  <a:lnTo>
                    <a:pt x="40888" y="2210"/>
                  </a:lnTo>
                  <a:lnTo>
                    <a:pt x="40650" y="2188"/>
                  </a:lnTo>
                  <a:lnTo>
                    <a:pt x="40498" y="2210"/>
                  </a:lnTo>
                  <a:lnTo>
                    <a:pt x="40109" y="1950"/>
                  </a:lnTo>
                  <a:lnTo>
                    <a:pt x="39719" y="1712"/>
                  </a:lnTo>
                  <a:lnTo>
                    <a:pt x="39589" y="1647"/>
                  </a:lnTo>
                  <a:lnTo>
                    <a:pt x="39459" y="1647"/>
                  </a:lnTo>
                  <a:lnTo>
                    <a:pt x="39329" y="1668"/>
                  </a:lnTo>
                  <a:lnTo>
                    <a:pt x="39221" y="1733"/>
                  </a:lnTo>
                  <a:lnTo>
                    <a:pt x="39134" y="1841"/>
                  </a:lnTo>
                  <a:lnTo>
                    <a:pt x="39069" y="1950"/>
                  </a:lnTo>
                  <a:lnTo>
                    <a:pt x="39026" y="2080"/>
                  </a:lnTo>
                  <a:lnTo>
                    <a:pt x="39047" y="2210"/>
                  </a:lnTo>
                  <a:lnTo>
                    <a:pt x="39221" y="2729"/>
                  </a:lnTo>
                  <a:lnTo>
                    <a:pt x="39351" y="3249"/>
                  </a:lnTo>
                  <a:lnTo>
                    <a:pt x="39610" y="4310"/>
                  </a:lnTo>
                  <a:lnTo>
                    <a:pt x="39502" y="4592"/>
                  </a:lnTo>
                  <a:lnTo>
                    <a:pt x="39481" y="4635"/>
                  </a:lnTo>
                  <a:lnTo>
                    <a:pt x="39459" y="4657"/>
                  </a:lnTo>
                  <a:lnTo>
                    <a:pt x="39286" y="4895"/>
                  </a:lnTo>
                  <a:lnTo>
                    <a:pt x="39242" y="4960"/>
                  </a:lnTo>
                  <a:lnTo>
                    <a:pt x="39221" y="5047"/>
                  </a:lnTo>
                  <a:lnTo>
                    <a:pt x="38831" y="5242"/>
                  </a:lnTo>
                  <a:lnTo>
                    <a:pt x="38723" y="5155"/>
                  </a:lnTo>
                  <a:lnTo>
                    <a:pt x="38593" y="5112"/>
                  </a:lnTo>
                  <a:lnTo>
                    <a:pt x="38354" y="5047"/>
                  </a:lnTo>
                  <a:lnTo>
                    <a:pt x="38159" y="4938"/>
                  </a:lnTo>
                  <a:lnTo>
                    <a:pt x="37965" y="4808"/>
                  </a:lnTo>
                  <a:lnTo>
                    <a:pt x="37770" y="4657"/>
                  </a:lnTo>
                  <a:lnTo>
                    <a:pt x="37596" y="4484"/>
                  </a:lnTo>
                  <a:lnTo>
                    <a:pt x="37423" y="4289"/>
                  </a:lnTo>
                  <a:lnTo>
                    <a:pt x="37120" y="3942"/>
                  </a:lnTo>
                  <a:lnTo>
                    <a:pt x="36882" y="3682"/>
                  </a:lnTo>
                  <a:lnTo>
                    <a:pt x="36644" y="3314"/>
                  </a:lnTo>
                  <a:lnTo>
                    <a:pt x="36384" y="2989"/>
                  </a:lnTo>
                  <a:lnTo>
                    <a:pt x="36254" y="2816"/>
                  </a:lnTo>
                  <a:lnTo>
                    <a:pt x="36080" y="2686"/>
                  </a:lnTo>
                  <a:lnTo>
                    <a:pt x="35907" y="2556"/>
                  </a:lnTo>
                  <a:lnTo>
                    <a:pt x="35734" y="2426"/>
                  </a:lnTo>
                  <a:lnTo>
                    <a:pt x="35647" y="2383"/>
                  </a:lnTo>
                  <a:lnTo>
                    <a:pt x="35561" y="2361"/>
                  </a:lnTo>
                  <a:lnTo>
                    <a:pt x="35474" y="2361"/>
                  </a:lnTo>
                  <a:lnTo>
                    <a:pt x="35409" y="2383"/>
                  </a:lnTo>
                  <a:lnTo>
                    <a:pt x="35322" y="2405"/>
                  </a:lnTo>
                  <a:lnTo>
                    <a:pt x="35257" y="2448"/>
                  </a:lnTo>
                  <a:lnTo>
                    <a:pt x="35149" y="2556"/>
                  </a:lnTo>
                  <a:lnTo>
                    <a:pt x="35084" y="2686"/>
                  </a:lnTo>
                  <a:lnTo>
                    <a:pt x="35063" y="2773"/>
                  </a:lnTo>
                  <a:lnTo>
                    <a:pt x="35041" y="2838"/>
                  </a:lnTo>
                  <a:lnTo>
                    <a:pt x="35063" y="2924"/>
                  </a:lnTo>
                  <a:lnTo>
                    <a:pt x="35084" y="2989"/>
                  </a:lnTo>
                  <a:lnTo>
                    <a:pt x="35128" y="3076"/>
                  </a:lnTo>
                  <a:lnTo>
                    <a:pt x="35193" y="3141"/>
                  </a:lnTo>
                  <a:lnTo>
                    <a:pt x="35193" y="3163"/>
                  </a:lnTo>
                  <a:lnTo>
                    <a:pt x="35171" y="3249"/>
                  </a:lnTo>
                  <a:lnTo>
                    <a:pt x="35193" y="3357"/>
                  </a:lnTo>
                  <a:lnTo>
                    <a:pt x="35236" y="3682"/>
                  </a:lnTo>
                  <a:lnTo>
                    <a:pt x="35257" y="4029"/>
                  </a:lnTo>
                  <a:lnTo>
                    <a:pt x="35257" y="4354"/>
                  </a:lnTo>
                  <a:lnTo>
                    <a:pt x="35236" y="4679"/>
                  </a:lnTo>
                  <a:lnTo>
                    <a:pt x="35041" y="4852"/>
                  </a:lnTo>
                  <a:lnTo>
                    <a:pt x="34868" y="5047"/>
                  </a:lnTo>
                  <a:lnTo>
                    <a:pt x="34500" y="5458"/>
                  </a:lnTo>
                  <a:lnTo>
                    <a:pt x="34305" y="5653"/>
                  </a:lnTo>
                  <a:lnTo>
                    <a:pt x="34110" y="5826"/>
                  </a:lnTo>
                  <a:lnTo>
                    <a:pt x="33893" y="6000"/>
                  </a:lnTo>
                  <a:lnTo>
                    <a:pt x="33655" y="6130"/>
                  </a:lnTo>
                  <a:lnTo>
                    <a:pt x="33525" y="6086"/>
                  </a:lnTo>
                  <a:lnTo>
                    <a:pt x="33417" y="6043"/>
                  </a:lnTo>
                  <a:lnTo>
                    <a:pt x="33308" y="5978"/>
                  </a:lnTo>
                  <a:lnTo>
                    <a:pt x="33200" y="5913"/>
                  </a:lnTo>
                  <a:lnTo>
                    <a:pt x="33027" y="5718"/>
                  </a:lnTo>
                  <a:lnTo>
                    <a:pt x="32854" y="5523"/>
                  </a:lnTo>
                  <a:lnTo>
                    <a:pt x="32724" y="5307"/>
                  </a:lnTo>
                  <a:lnTo>
                    <a:pt x="32594" y="5068"/>
                  </a:lnTo>
                  <a:lnTo>
                    <a:pt x="32355" y="4592"/>
                  </a:lnTo>
                  <a:lnTo>
                    <a:pt x="32226" y="4289"/>
                  </a:lnTo>
                  <a:lnTo>
                    <a:pt x="32031" y="3942"/>
                  </a:lnTo>
                  <a:lnTo>
                    <a:pt x="31922" y="3791"/>
                  </a:lnTo>
                  <a:lnTo>
                    <a:pt x="31792" y="3639"/>
                  </a:lnTo>
                  <a:lnTo>
                    <a:pt x="31662" y="3531"/>
                  </a:lnTo>
                  <a:lnTo>
                    <a:pt x="31511" y="3444"/>
                  </a:lnTo>
                  <a:lnTo>
                    <a:pt x="31403" y="3357"/>
                  </a:lnTo>
                  <a:lnTo>
                    <a:pt x="31273" y="3314"/>
                  </a:lnTo>
                  <a:lnTo>
                    <a:pt x="31143" y="3292"/>
                  </a:lnTo>
                  <a:lnTo>
                    <a:pt x="31013" y="3314"/>
                  </a:lnTo>
                  <a:lnTo>
                    <a:pt x="30883" y="3357"/>
                  </a:lnTo>
                  <a:lnTo>
                    <a:pt x="30775" y="3444"/>
                  </a:lnTo>
                  <a:lnTo>
                    <a:pt x="30753" y="3509"/>
                  </a:lnTo>
                  <a:lnTo>
                    <a:pt x="30710" y="3574"/>
                  </a:lnTo>
                  <a:lnTo>
                    <a:pt x="30710" y="3639"/>
                  </a:lnTo>
                  <a:lnTo>
                    <a:pt x="30688" y="3726"/>
                  </a:lnTo>
                  <a:lnTo>
                    <a:pt x="30710" y="3791"/>
                  </a:lnTo>
                  <a:lnTo>
                    <a:pt x="30623" y="3964"/>
                  </a:lnTo>
                  <a:lnTo>
                    <a:pt x="30580" y="4159"/>
                  </a:lnTo>
                  <a:lnTo>
                    <a:pt x="30536" y="4375"/>
                  </a:lnTo>
                  <a:lnTo>
                    <a:pt x="30515" y="4570"/>
                  </a:lnTo>
                  <a:lnTo>
                    <a:pt x="30493" y="5242"/>
                  </a:lnTo>
                  <a:lnTo>
                    <a:pt x="30450" y="5870"/>
                  </a:lnTo>
                  <a:lnTo>
                    <a:pt x="30428" y="5870"/>
                  </a:lnTo>
                  <a:lnTo>
                    <a:pt x="30276" y="5956"/>
                  </a:lnTo>
                  <a:lnTo>
                    <a:pt x="30147" y="6000"/>
                  </a:lnTo>
                  <a:lnTo>
                    <a:pt x="29995" y="6043"/>
                  </a:lnTo>
                  <a:lnTo>
                    <a:pt x="29865" y="6086"/>
                  </a:lnTo>
                  <a:lnTo>
                    <a:pt x="29583" y="6086"/>
                  </a:lnTo>
                  <a:lnTo>
                    <a:pt x="29345" y="6043"/>
                  </a:lnTo>
                  <a:lnTo>
                    <a:pt x="29129" y="5848"/>
                  </a:lnTo>
                  <a:lnTo>
                    <a:pt x="28912" y="5675"/>
                  </a:lnTo>
                  <a:lnTo>
                    <a:pt x="28674" y="5523"/>
                  </a:lnTo>
                  <a:lnTo>
                    <a:pt x="28414" y="5393"/>
                  </a:lnTo>
                  <a:lnTo>
                    <a:pt x="28327" y="5350"/>
                  </a:lnTo>
                  <a:lnTo>
                    <a:pt x="28219" y="5350"/>
                  </a:lnTo>
                  <a:lnTo>
                    <a:pt x="28003" y="5177"/>
                  </a:lnTo>
                  <a:lnTo>
                    <a:pt x="27829" y="5068"/>
                  </a:lnTo>
                  <a:lnTo>
                    <a:pt x="27678" y="4960"/>
                  </a:lnTo>
                  <a:lnTo>
                    <a:pt x="27504" y="4895"/>
                  </a:lnTo>
                  <a:lnTo>
                    <a:pt x="27353" y="4830"/>
                  </a:lnTo>
                  <a:lnTo>
                    <a:pt x="27180" y="4808"/>
                  </a:lnTo>
                  <a:lnTo>
                    <a:pt x="27006" y="4808"/>
                  </a:lnTo>
                  <a:lnTo>
                    <a:pt x="26811" y="4852"/>
                  </a:lnTo>
                  <a:lnTo>
                    <a:pt x="26638" y="4917"/>
                  </a:lnTo>
                  <a:lnTo>
                    <a:pt x="26573" y="4938"/>
                  </a:lnTo>
                  <a:lnTo>
                    <a:pt x="26508" y="4982"/>
                  </a:lnTo>
                  <a:lnTo>
                    <a:pt x="26443" y="5090"/>
                  </a:lnTo>
                  <a:lnTo>
                    <a:pt x="26400" y="5198"/>
                  </a:lnTo>
                  <a:lnTo>
                    <a:pt x="26422" y="5328"/>
                  </a:lnTo>
                  <a:lnTo>
                    <a:pt x="26357" y="5436"/>
                  </a:lnTo>
                  <a:lnTo>
                    <a:pt x="26292" y="5566"/>
                  </a:lnTo>
                  <a:lnTo>
                    <a:pt x="26227" y="5848"/>
                  </a:lnTo>
                  <a:lnTo>
                    <a:pt x="26183" y="6173"/>
                  </a:lnTo>
                  <a:lnTo>
                    <a:pt x="26140" y="6519"/>
                  </a:lnTo>
                  <a:lnTo>
                    <a:pt x="26118" y="6823"/>
                  </a:lnTo>
                  <a:lnTo>
                    <a:pt x="26075" y="7147"/>
                  </a:lnTo>
                  <a:lnTo>
                    <a:pt x="26010" y="7451"/>
                  </a:lnTo>
                  <a:lnTo>
                    <a:pt x="25880" y="7732"/>
                  </a:lnTo>
                  <a:lnTo>
                    <a:pt x="25815" y="7884"/>
                  </a:lnTo>
                  <a:lnTo>
                    <a:pt x="25729" y="8014"/>
                  </a:lnTo>
                  <a:lnTo>
                    <a:pt x="25620" y="8144"/>
                  </a:lnTo>
                  <a:lnTo>
                    <a:pt x="25490" y="8274"/>
                  </a:lnTo>
                  <a:lnTo>
                    <a:pt x="24646" y="8533"/>
                  </a:lnTo>
                  <a:lnTo>
                    <a:pt x="23823" y="8772"/>
                  </a:lnTo>
                  <a:lnTo>
                    <a:pt x="23714" y="8728"/>
                  </a:lnTo>
                  <a:lnTo>
                    <a:pt x="23173" y="8533"/>
                  </a:lnTo>
                  <a:lnTo>
                    <a:pt x="22913" y="8425"/>
                  </a:lnTo>
                  <a:lnTo>
                    <a:pt x="22675" y="8295"/>
                  </a:lnTo>
                  <a:lnTo>
                    <a:pt x="22458" y="8165"/>
                  </a:lnTo>
                  <a:lnTo>
                    <a:pt x="22242" y="8014"/>
                  </a:lnTo>
                  <a:lnTo>
                    <a:pt x="22004" y="7840"/>
                  </a:lnTo>
                  <a:lnTo>
                    <a:pt x="21787" y="7645"/>
                  </a:lnTo>
                  <a:lnTo>
                    <a:pt x="21181" y="7082"/>
                  </a:lnTo>
                  <a:lnTo>
                    <a:pt x="20856" y="6823"/>
                  </a:lnTo>
                  <a:lnTo>
                    <a:pt x="20531" y="6584"/>
                  </a:lnTo>
                  <a:lnTo>
                    <a:pt x="20314" y="6454"/>
                  </a:lnTo>
                  <a:lnTo>
                    <a:pt x="20076" y="6368"/>
                  </a:lnTo>
                  <a:lnTo>
                    <a:pt x="19838" y="6324"/>
                  </a:lnTo>
                  <a:lnTo>
                    <a:pt x="19600" y="6303"/>
                  </a:lnTo>
                  <a:lnTo>
                    <a:pt x="19361" y="6346"/>
                  </a:lnTo>
                  <a:lnTo>
                    <a:pt x="19123" y="6411"/>
                  </a:lnTo>
                  <a:lnTo>
                    <a:pt x="18907" y="6498"/>
                  </a:lnTo>
                  <a:lnTo>
                    <a:pt x="18712" y="6649"/>
                  </a:lnTo>
                  <a:lnTo>
                    <a:pt x="18560" y="6823"/>
                  </a:lnTo>
                  <a:lnTo>
                    <a:pt x="18474" y="6996"/>
                  </a:lnTo>
                  <a:lnTo>
                    <a:pt x="18409" y="7212"/>
                  </a:lnTo>
                  <a:lnTo>
                    <a:pt x="18365" y="7429"/>
                  </a:lnTo>
                  <a:lnTo>
                    <a:pt x="18344" y="7645"/>
                  </a:lnTo>
                  <a:lnTo>
                    <a:pt x="18344" y="7884"/>
                  </a:lnTo>
                  <a:lnTo>
                    <a:pt x="18365" y="8317"/>
                  </a:lnTo>
                  <a:lnTo>
                    <a:pt x="18279" y="8403"/>
                  </a:lnTo>
                  <a:lnTo>
                    <a:pt x="18235" y="8512"/>
                  </a:lnTo>
                  <a:lnTo>
                    <a:pt x="18214" y="8620"/>
                  </a:lnTo>
                  <a:lnTo>
                    <a:pt x="18214" y="8750"/>
                  </a:lnTo>
                  <a:lnTo>
                    <a:pt x="18235" y="8858"/>
                  </a:lnTo>
                  <a:lnTo>
                    <a:pt x="18300" y="8967"/>
                  </a:lnTo>
                  <a:lnTo>
                    <a:pt x="18387" y="9053"/>
                  </a:lnTo>
                  <a:lnTo>
                    <a:pt x="18495" y="9118"/>
                  </a:lnTo>
                  <a:lnTo>
                    <a:pt x="18582" y="9616"/>
                  </a:lnTo>
                  <a:lnTo>
                    <a:pt x="18430" y="9854"/>
                  </a:lnTo>
                  <a:lnTo>
                    <a:pt x="18387" y="9963"/>
                  </a:lnTo>
                  <a:lnTo>
                    <a:pt x="18365" y="10071"/>
                  </a:lnTo>
                  <a:lnTo>
                    <a:pt x="18387" y="10201"/>
                  </a:lnTo>
                  <a:lnTo>
                    <a:pt x="18430" y="10309"/>
                  </a:lnTo>
                  <a:lnTo>
                    <a:pt x="18084" y="10612"/>
                  </a:lnTo>
                  <a:lnTo>
                    <a:pt x="17889" y="10742"/>
                  </a:lnTo>
                  <a:lnTo>
                    <a:pt x="17694" y="10872"/>
                  </a:lnTo>
                  <a:lnTo>
                    <a:pt x="17564" y="10959"/>
                  </a:lnTo>
                  <a:lnTo>
                    <a:pt x="17434" y="11002"/>
                  </a:lnTo>
                  <a:lnTo>
                    <a:pt x="17282" y="11046"/>
                  </a:lnTo>
                  <a:lnTo>
                    <a:pt x="17131" y="11067"/>
                  </a:lnTo>
                  <a:lnTo>
                    <a:pt x="16828" y="11111"/>
                  </a:lnTo>
                  <a:lnTo>
                    <a:pt x="16503" y="11111"/>
                  </a:lnTo>
                  <a:lnTo>
                    <a:pt x="16416" y="11089"/>
                  </a:lnTo>
                  <a:lnTo>
                    <a:pt x="16286" y="11067"/>
                  </a:lnTo>
                  <a:lnTo>
                    <a:pt x="16091" y="11067"/>
                  </a:lnTo>
                  <a:lnTo>
                    <a:pt x="15896" y="11024"/>
                  </a:lnTo>
                  <a:lnTo>
                    <a:pt x="15723" y="10959"/>
                  </a:lnTo>
                  <a:lnTo>
                    <a:pt x="15572" y="10872"/>
                  </a:lnTo>
                  <a:lnTo>
                    <a:pt x="15442" y="10742"/>
                  </a:lnTo>
                  <a:lnTo>
                    <a:pt x="15312" y="10591"/>
                  </a:lnTo>
                  <a:lnTo>
                    <a:pt x="15203" y="10439"/>
                  </a:lnTo>
                  <a:lnTo>
                    <a:pt x="15095" y="10266"/>
                  </a:lnTo>
                  <a:lnTo>
                    <a:pt x="14922" y="9898"/>
                  </a:lnTo>
                  <a:lnTo>
                    <a:pt x="14770" y="9508"/>
                  </a:lnTo>
                  <a:lnTo>
                    <a:pt x="14640" y="9140"/>
                  </a:lnTo>
                  <a:lnTo>
                    <a:pt x="14510" y="8793"/>
                  </a:lnTo>
                  <a:lnTo>
                    <a:pt x="14359" y="8512"/>
                  </a:lnTo>
                  <a:lnTo>
                    <a:pt x="14207" y="8230"/>
                  </a:lnTo>
                  <a:lnTo>
                    <a:pt x="14012" y="7970"/>
                  </a:lnTo>
                  <a:lnTo>
                    <a:pt x="13774" y="7732"/>
                  </a:lnTo>
                  <a:lnTo>
                    <a:pt x="13536" y="7516"/>
                  </a:lnTo>
                  <a:lnTo>
                    <a:pt x="13406" y="7429"/>
                  </a:lnTo>
                  <a:lnTo>
                    <a:pt x="13254" y="7342"/>
                  </a:lnTo>
                  <a:lnTo>
                    <a:pt x="13103" y="7277"/>
                  </a:lnTo>
                  <a:lnTo>
                    <a:pt x="12951" y="7234"/>
                  </a:lnTo>
                  <a:lnTo>
                    <a:pt x="12800" y="7191"/>
                  </a:lnTo>
                  <a:lnTo>
                    <a:pt x="12626" y="7169"/>
                  </a:lnTo>
                  <a:lnTo>
                    <a:pt x="12475" y="7169"/>
                  </a:lnTo>
                  <a:lnTo>
                    <a:pt x="12345" y="7212"/>
                  </a:lnTo>
                  <a:lnTo>
                    <a:pt x="12236" y="7256"/>
                  </a:lnTo>
                  <a:lnTo>
                    <a:pt x="12128" y="7342"/>
                  </a:lnTo>
                  <a:lnTo>
                    <a:pt x="12020" y="7321"/>
                  </a:lnTo>
                  <a:lnTo>
                    <a:pt x="11912" y="7342"/>
                  </a:lnTo>
                  <a:lnTo>
                    <a:pt x="11825" y="7386"/>
                  </a:lnTo>
                  <a:lnTo>
                    <a:pt x="11738" y="7451"/>
                  </a:lnTo>
                  <a:lnTo>
                    <a:pt x="11543" y="7645"/>
                  </a:lnTo>
                  <a:lnTo>
                    <a:pt x="11478" y="7732"/>
                  </a:lnTo>
                  <a:lnTo>
                    <a:pt x="11435" y="7819"/>
                  </a:lnTo>
                  <a:lnTo>
                    <a:pt x="11435" y="7927"/>
                  </a:lnTo>
                  <a:lnTo>
                    <a:pt x="11435" y="8035"/>
                  </a:lnTo>
                  <a:lnTo>
                    <a:pt x="11457" y="8122"/>
                  </a:lnTo>
                  <a:lnTo>
                    <a:pt x="11500" y="8230"/>
                  </a:lnTo>
                  <a:lnTo>
                    <a:pt x="11565" y="8295"/>
                  </a:lnTo>
                  <a:lnTo>
                    <a:pt x="11652" y="8360"/>
                  </a:lnTo>
                  <a:lnTo>
                    <a:pt x="11738" y="8858"/>
                  </a:lnTo>
                  <a:lnTo>
                    <a:pt x="11782" y="8967"/>
                  </a:lnTo>
                  <a:lnTo>
                    <a:pt x="11847" y="9053"/>
                  </a:lnTo>
                  <a:lnTo>
                    <a:pt x="12020" y="9833"/>
                  </a:lnTo>
                  <a:lnTo>
                    <a:pt x="12085" y="10244"/>
                  </a:lnTo>
                  <a:lnTo>
                    <a:pt x="12128" y="10656"/>
                  </a:lnTo>
                  <a:lnTo>
                    <a:pt x="12042" y="10742"/>
                  </a:lnTo>
                  <a:lnTo>
                    <a:pt x="11977" y="10851"/>
                  </a:lnTo>
                  <a:lnTo>
                    <a:pt x="11912" y="11002"/>
                  </a:lnTo>
                  <a:lnTo>
                    <a:pt x="11847" y="11132"/>
                  </a:lnTo>
                  <a:lnTo>
                    <a:pt x="11565" y="11327"/>
                  </a:lnTo>
                  <a:lnTo>
                    <a:pt x="11240" y="11479"/>
                  </a:lnTo>
                  <a:lnTo>
                    <a:pt x="10937" y="11630"/>
                  </a:lnTo>
                  <a:lnTo>
                    <a:pt x="10591" y="11760"/>
                  </a:lnTo>
                  <a:lnTo>
                    <a:pt x="10417" y="11739"/>
                  </a:lnTo>
                  <a:lnTo>
                    <a:pt x="10331" y="11739"/>
                  </a:lnTo>
                  <a:lnTo>
                    <a:pt x="10244" y="11760"/>
                  </a:lnTo>
                  <a:lnTo>
                    <a:pt x="10179" y="11782"/>
                  </a:lnTo>
                  <a:lnTo>
                    <a:pt x="10136" y="11825"/>
                  </a:lnTo>
                  <a:lnTo>
                    <a:pt x="9833" y="11414"/>
                  </a:lnTo>
                  <a:lnTo>
                    <a:pt x="9529" y="11024"/>
                  </a:lnTo>
                  <a:lnTo>
                    <a:pt x="9464" y="10699"/>
                  </a:lnTo>
                  <a:lnTo>
                    <a:pt x="9378" y="10374"/>
                  </a:lnTo>
                  <a:lnTo>
                    <a:pt x="9248" y="10071"/>
                  </a:lnTo>
                  <a:lnTo>
                    <a:pt x="9096" y="9768"/>
                  </a:lnTo>
                  <a:lnTo>
                    <a:pt x="8923" y="9486"/>
                  </a:lnTo>
                  <a:lnTo>
                    <a:pt x="8728" y="9205"/>
                  </a:lnTo>
                  <a:lnTo>
                    <a:pt x="8317" y="8663"/>
                  </a:lnTo>
                  <a:lnTo>
                    <a:pt x="8252" y="8598"/>
                  </a:lnTo>
                  <a:lnTo>
                    <a:pt x="8187" y="8555"/>
                  </a:lnTo>
                  <a:lnTo>
                    <a:pt x="8122" y="8533"/>
                  </a:lnTo>
                  <a:lnTo>
                    <a:pt x="8057" y="8512"/>
                  </a:lnTo>
                  <a:lnTo>
                    <a:pt x="7970" y="8512"/>
                  </a:lnTo>
                  <a:lnTo>
                    <a:pt x="7905" y="8533"/>
                  </a:lnTo>
                  <a:lnTo>
                    <a:pt x="7775" y="8598"/>
                  </a:lnTo>
                  <a:lnTo>
                    <a:pt x="7689" y="8555"/>
                  </a:lnTo>
                  <a:lnTo>
                    <a:pt x="7624" y="8533"/>
                  </a:lnTo>
                  <a:lnTo>
                    <a:pt x="7559" y="8533"/>
                  </a:lnTo>
                  <a:lnTo>
                    <a:pt x="7407" y="8555"/>
                  </a:lnTo>
                  <a:lnTo>
                    <a:pt x="7277" y="8642"/>
                  </a:lnTo>
                  <a:lnTo>
                    <a:pt x="7234" y="8707"/>
                  </a:lnTo>
                  <a:lnTo>
                    <a:pt x="7190" y="8750"/>
                  </a:lnTo>
                  <a:lnTo>
                    <a:pt x="7082" y="9032"/>
                  </a:lnTo>
                  <a:lnTo>
                    <a:pt x="6996" y="9291"/>
                  </a:lnTo>
                  <a:lnTo>
                    <a:pt x="6952" y="9573"/>
                  </a:lnTo>
                  <a:lnTo>
                    <a:pt x="6909" y="9854"/>
                  </a:lnTo>
                  <a:lnTo>
                    <a:pt x="6887" y="10418"/>
                  </a:lnTo>
                  <a:lnTo>
                    <a:pt x="6887" y="10699"/>
                  </a:lnTo>
                  <a:lnTo>
                    <a:pt x="6844" y="10981"/>
                  </a:lnTo>
                  <a:lnTo>
                    <a:pt x="6779" y="11154"/>
                  </a:lnTo>
                  <a:lnTo>
                    <a:pt x="6367" y="11479"/>
                  </a:lnTo>
                  <a:lnTo>
                    <a:pt x="6324" y="11500"/>
                  </a:lnTo>
                  <a:lnTo>
                    <a:pt x="6238" y="11565"/>
                  </a:lnTo>
                  <a:lnTo>
                    <a:pt x="6151" y="11630"/>
                  </a:lnTo>
                  <a:lnTo>
                    <a:pt x="6108" y="11717"/>
                  </a:lnTo>
                  <a:lnTo>
                    <a:pt x="5523" y="10937"/>
                  </a:lnTo>
                  <a:lnTo>
                    <a:pt x="5198" y="10569"/>
                  </a:lnTo>
                  <a:lnTo>
                    <a:pt x="4852" y="10223"/>
                  </a:lnTo>
                  <a:lnTo>
                    <a:pt x="4981" y="9833"/>
                  </a:lnTo>
                  <a:lnTo>
                    <a:pt x="5003" y="9725"/>
                  </a:lnTo>
                  <a:lnTo>
                    <a:pt x="5003" y="9638"/>
                  </a:lnTo>
                  <a:lnTo>
                    <a:pt x="5003" y="9551"/>
                  </a:lnTo>
                  <a:lnTo>
                    <a:pt x="4960" y="9486"/>
                  </a:lnTo>
                  <a:lnTo>
                    <a:pt x="4916" y="9421"/>
                  </a:lnTo>
                  <a:lnTo>
                    <a:pt x="4852" y="9356"/>
                  </a:lnTo>
                  <a:lnTo>
                    <a:pt x="4787" y="9335"/>
                  </a:lnTo>
                  <a:lnTo>
                    <a:pt x="4700" y="9291"/>
                  </a:lnTo>
                  <a:lnTo>
                    <a:pt x="4440" y="9291"/>
                  </a:lnTo>
                  <a:lnTo>
                    <a:pt x="4375" y="9335"/>
                  </a:lnTo>
                  <a:lnTo>
                    <a:pt x="4288" y="9378"/>
                  </a:lnTo>
                  <a:lnTo>
                    <a:pt x="4223" y="9421"/>
                  </a:lnTo>
                  <a:lnTo>
                    <a:pt x="4159" y="9508"/>
                  </a:lnTo>
                  <a:lnTo>
                    <a:pt x="4115" y="9595"/>
                  </a:lnTo>
                  <a:lnTo>
                    <a:pt x="4007" y="9876"/>
                  </a:lnTo>
                  <a:lnTo>
                    <a:pt x="3920" y="10179"/>
                  </a:lnTo>
                  <a:lnTo>
                    <a:pt x="3704" y="10612"/>
                  </a:lnTo>
                  <a:lnTo>
                    <a:pt x="3595" y="10829"/>
                  </a:lnTo>
                  <a:lnTo>
                    <a:pt x="3466" y="11024"/>
                  </a:lnTo>
                  <a:lnTo>
                    <a:pt x="3314" y="11219"/>
                  </a:lnTo>
                  <a:lnTo>
                    <a:pt x="3162" y="11370"/>
                  </a:lnTo>
                  <a:lnTo>
                    <a:pt x="2989" y="11522"/>
                  </a:lnTo>
                  <a:lnTo>
                    <a:pt x="2794" y="11630"/>
                  </a:lnTo>
                  <a:lnTo>
                    <a:pt x="2599" y="11522"/>
                  </a:lnTo>
                  <a:lnTo>
                    <a:pt x="2426" y="11392"/>
                  </a:lnTo>
                  <a:lnTo>
                    <a:pt x="2253" y="11262"/>
                  </a:lnTo>
                  <a:lnTo>
                    <a:pt x="2058" y="11132"/>
                  </a:lnTo>
                  <a:lnTo>
                    <a:pt x="1971" y="11089"/>
                  </a:lnTo>
                  <a:lnTo>
                    <a:pt x="1885" y="11067"/>
                  </a:lnTo>
                  <a:lnTo>
                    <a:pt x="1798" y="11067"/>
                  </a:lnTo>
                  <a:lnTo>
                    <a:pt x="1711" y="11089"/>
                  </a:lnTo>
                  <a:lnTo>
                    <a:pt x="1690" y="10894"/>
                  </a:lnTo>
                  <a:lnTo>
                    <a:pt x="1690" y="10699"/>
                  </a:lnTo>
                  <a:lnTo>
                    <a:pt x="1711" y="10504"/>
                  </a:lnTo>
                  <a:lnTo>
                    <a:pt x="1755" y="10309"/>
                  </a:lnTo>
                  <a:lnTo>
                    <a:pt x="1798" y="10136"/>
                  </a:lnTo>
                  <a:lnTo>
                    <a:pt x="1863" y="9963"/>
                  </a:lnTo>
                  <a:lnTo>
                    <a:pt x="1950" y="9833"/>
                  </a:lnTo>
                  <a:lnTo>
                    <a:pt x="2058" y="9746"/>
                  </a:lnTo>
                  <a:lnTo>
                    <a:pt x="2144" y="9681"/>
                  </a:lnTo>
                  <a:lnTo>
                    <a:pt x="2188" y="9595"/>
                  </a:lnTo>
                  <a:lnTo>
                    <a:pt x="2231" y="9508"/>
                  </a:lnTo>
                  <a:lnTo>
                    <a:pt x="2253" y="9421"/>
                  </a:lnTo>
                  <a:lnTo>
                    <a:pt x="2253" y="9335"/>
                  </a:lnTo>
                  <a:lnTo>
                    <a:pt x="2253" y="9248"/>
                  </a:lnTo>
                  <a:lnTo>
                    <a:pt x="2231" y="9183"/>
                  </a:lnTo>
                  <a:lnTo>
                    <a:pt x="2188" y="9096"/>
                  </a:lnTo>
                  <a:lnTo>
                    <a:pt x="2144" y="9032"/>
                  </a:lnTo>
                  <a:lnTo>
                    <a:pt x="2101" y="8967"/>
                  </a:lnTo>
                  <a:lnTo>
                    <a:pt x="2036" y="8923"/>
                  </a:lnTo>
                  <a:lnTo>
                    <a:pt x="1950" y="8902"/>
                  </a:lnTo>
                  <a:lnTo>
                    <a:pt x="1885" y="8880"/>
                  </a:lnTo>
                  <a:lnTo>
                    <a:pt x="1798" y="8880"/>
                  </a:lnTo>
                  <a:lnTo>
                    <a:pt x="1690" y="8902"/>
                  </a:lnTo>
                  <a:lnTo>
                    <a:pt x="1603" y="8967"/>
                  </a:lnTo>
                  <a:lnTo>
                    <a:pt x="975" y="9335"/>
                  </a:lnTo>
                  <a:lnTo>
                    <a:pt x="823" y="9270"/>
                  </a:lnTo>
                  <a:lnTo>
                    <a:pt x="737" y="9270"/>
                  </a:lnTo>
                  <a:lnTo>
                    <a:pt x="672" y="9248"/>
                  </a:lnTo>
                  <a:lnTo>
                    <a:pt x="564" y="9248"/>
                  </a:lnTo>
                  <a:lnTo>
                    <a:pt x="477" y="9270"/>
                  </a:lnTo>
                  <a:lnTo>
                    <a:pt x="390" y="9313"/>
                  </a:lnTo>
                  <a:lnTo>
                    <a:pt x="304" y="9400"/>
                  </a:lnTo>
                  <a:lnTo>
                    <a:pt x="195" y="9551"/>
                  </a:lnTo>
                  <a:lnTo>
                    <a:pt x="130" y="9703"/>
                  </a:lnTo>
                  <a:lnTo>
                    <a:pt x="109" y="9811"/>
                  </a:lnTo>
                  <a:lnTo>
                    <a:pt x="109" y="9919"/>
                  </a:lnTo>
                  <a:lnTo>
                    <a:pt x="87" y="10093"/>
                  </a:lnTo>
                  <a:lnTo>
                    <a:pt x="87" y="10266"/>
                  </a:lnTo>
                  <a:lnTo>
                    <a:pt x="109" y="10461"/>
                  </a:lnTo>
                  <a:lnTo>
                    <a:pt x="130" y="10634"/>
                  </a:lnTo>
                  <a:lnTo>
                    <a:pt x="109" y="10807"/>
                  </a:lnTo>
                  <a:lnTo>
                    <a:pt x="130" y="11111"/>
                  </a:lnTo>
                  <a:lnTo>
                    <a:pt x="195" y="11414"/>
                  </a:lnTo>
                  <a:lnTo>
                    <a:pt x="87" y="11479"/>
                  </a:lnTo>
                  <a:lnTo>
                    <a:pt x="22" y="11587"/>
                  </a:lnTo>
                  <a:lnTo>
                    <a:pt x="0" y="11739"/>
                  </a:lnTo>
                  <a:lnTo>
                    <a:pt x="0" y="11890"/>
                  </a:lnTo>
                  <a:lnTo>
                    <a:pt x="65" y="12085"/>
                  </a:lnTo>
                  <a:lnTo>
                    <a:pt x="130" y="12258"/>
                  </a:lnTo>
                  <a:lnTo>
                    <a:pt x="195" y="12432"/>
                  </a:lnTo>
                  <a:lnTo>
                    <a:pt x="304" y="12583"/>
                  </a:lnTo>
                  <a:lnTo>
                    <a:pt x="390" y="12713"/>
                  </a:lnTo>
                  <a:lnTo>
                    <a:pt x="520" y="12843"/>
                  </a:lnTo>
                  <a:lnTo>
                    <a:pt x="628" y="12973"/>
                  </a:lnTo>
                  <a:lnTo>
                    <a:pt x="758" y="13081"/>
                  </a:lnTo>
                  <a:lnTo>
                    <a:pt x="1062" y="13255"/>
                  </a:lnTo>
                  <a:lnTo>
                    <a:pt x="1365" y="13385"/>
                  </a:lnTo>
                  <a:lnTo>
                    <a:pt x="1711" y="13493"/>
                  </a:lnTo>
                  <a:lnTo>
                    <a:pt x="2058" y="13579"/>
                  </a:lnTo>
                  <a:lnTo>
                    <a:pt x="2274" y="13666"/>
                  </a:lnTo>
                  <a:lnTo>
                    <a:pt x="2491" y="13753"/>
                  </a:lnTo>
                  <a:lnTo>
                    <a:pt x="2708" y="13796"/>
                  </a:lnTo>
                  <a:lnTo>
                    <a:pt x="2946" y="13839"/>
                  </a:lnTo>
                  <a:lnTo>
                    <a:pt x="3444" y="13839"/>
                  </a:lnTo>
                  <a:lnTo>
                    <a:pt x="3682" y="13818"/>
                  </a:lnTo>
                  <a:lnTo>
                    <a:pt x="3942" y="13774"/>
                  </a:lnTo>
                  <a:lnTo>
                    <a:pt x="4029" y="13753"/>
                  </a:lnTo>
                  <a:lnTo>
                    <a:pt x="4808" y="13861"/>
                  </a:lnTo>
                  <a:lnTo>
                    <a:pt x="5588" y="13969"/>
                  </a:lnTo>
                  <a:lnTo>
                    <a:pt x="5696" y="13969"/>
                  </a:lnTo>
                  <a:lnTo>
                    <a:pt x="5783" y="13926"/>
                  </a:lnTo>
                  <a:lnTo>
                    <a:pt x="5869" y="13861"/>
                  </a:lnTo>
                  <a:lnTo>
                    <a:pt x="5934" y="13796"/>
                  </a:lnTo>
                  <a:lnTo>
                    <a:pt x="6129" y="13774"/>
                  </a:lnTo>
                  <a:lnTo>
                    <a:pt x="6173" y="13839"/>
                  </a:lnTo>
                  <a:lnTo>
                    <a:pt x="6259" y="13883"/>
                  </a:lnTo>
                  <a:lnTo>
                    <a:pt x="6324" y="13904"/>
                  </a:lnTo>
                  <a:lnTo>
                    <a:pt x="6432" y="13904"/>
                  </a:lnTo>
                  <a:lnTo>
                    <a:pt x="7169" y="13926"/>
                  </a:lnTo>
                  <a:lnTo>
                    <a:pt x="7645" y="13926"/>
                  </a:lnTo>
                  <a:lnTo>
                    <a:pt x="8165" y="13904"/>
                  </a:lnTo>
                  <a:lnTo>
                    <a:pt x="8685" y="13839"/>
                  </a:lnTo>
                  <a:lnTo>
                    <a:pt x="8945" y="13796"/>
                  </a:lnTo>
                  <a:lnTo>
                    <a:pt x="9205" y="13753"/>
                  </a:lnTo>
                  <a:lnTo>
                    <a:pt x="9421" y="13688"/>
                  </a:lnTo>
                  <a:lnTo>
                    <a:pt x="9659" y="13623"/>
                  </a:lnTo>
                  <a:lnTo>
                    <a:pt x="9854" y="13514"/>
                  </a:lnTo>
                  <a:lnTo>
                    <a:pt x="10027" y="13406"/>
                  </a:lnTo>
                  <a:lnTo>
                    <a:pt x="10092" y="13428"/>
                  </a:lnTo>
                  <a:lnTo>
                    <a:pt x="10179" y="13428"/>
                  </a:lnTo>
                  <a:lnTo>
                    <a:pt x="10591" y="13363"/>
                  </a:lnTo>
                  <a:lnTo>
                    <a:pt x="11197" y="13341"/>
                  </a:lnTo>
                  <a:lnTo>
                    <a:pt x="11803" y="13298"/>
                  </a:lnTo>
                  <a:lnTo>
                    <a:pt x="12410" y="13211"/>
                  </a:lnTo>
                  <a:lnTo>
                    <a:pt x="13038" y="13125"/>
                  </a:lnTo>
                  <a:lnTo>
                    <a:pt x="14229" y="12908"/>
                  </a:lnTo>
                  <a:lnTo>
                    <a:pt x="14835" y="12800"/>
                  </a:lnTo>
                  <a:lnTo>
                    <a:pt x="15398" y="12735"/>
                  </a:lnTo>
                  <a:lnTo>
                    <a:pt x="16351" y="12605"/>
                  </a:lnTo>
                  <a:lnTo>
                    <a:pt x="17304" y="12432"/>
                  </a:lnTo>
                  <a:lnTo>
                    <a:pt x="18235" y="12237"/>
                  </a:lnTo>
                  <a:lnTo>
                    <a:pt x="19167" y="12020"/>
                  </a:lnTo>
                  <a:lnTo>
                    <a:pt x="20098" y="11760"/>
                  </a:lnTo>
                  <a:lnTo>
                    <a:pt x="21029" y="11500"/>
                  </a:lnTo>
                  <a:lnTo>
                    <a:pt x="22870" y="10959"/>
                  </a:lnTo>
                  <a:lnTo>
                    <a:pt x="26487" y="9898"/>
                  </a:lnTo>
                  <a:lnTo>
                    <a:pt x="30103" y="8858"/>
                  </a:lnTo>
                  <a:lnTo>
                    <a:pt x="33720" y="7819"/>
                  </a:lnTo>
                  <a:lnTo>
                    <a:pt x="37337" y="6758"/>
                  </a:lnTo>
                  <a:lnTo>
                    <a:pt x="38008" y="6541"/>
                  </a:lnTo>
                  <a:lnTo>
                    <a:pt x="38809" y="6216"/>
                  </a:lnTo>
                  <a:lnTo>
                    <a:pt x="38896" y="6281"/>
                  </a:lnTo>
                  <a:lnTo>
                    <a:pt x="39004" y="6346"/>
                  </a:lnTo>
                  <a:lnTo>
                    <a:pt x="39242" y="6346"/>
                  </a:lnTo>
                  <a:lnTo>
                    <a:pt x="39481" y="6281"/>
                  </a:lnTo>
                  <a:lnTo>
                    <a:pt x="39719" y="6194"/>
                  </a:lnTo>
                  <a:lnTo>
                    <a:pt x="39914" y="6065"/>
                  </a:lnTo>
                  <a:lnTo>
                    <a:pt x="40109" y="5913"/>
                  </a:lnTo>
                  <a:lnTo>
                    <a:pt x="40174" y="5848"/>
                  </a:lnTo>
                  <a:lnTo>
                    <a:pt x="40455" y="5718"/>
                  </a:lnTo>
                  <a:lnTo>
                    <a:pt x="40737" y="5566"/>
                  </a:lnTo>
                  <a:lnTo>
                    <a:pt x="40975" y="5415"/>
                  </a:lnTo>
                  <a:lnTo>
                    <a:pt x="41213" y="5242"/>
                  </a:lnTo>
                  <a:lnTo>
                    <a:pt x="41430" y="5047"/>
                  </a:lnTo>
                  <a:lnTo>
                    <a:pt x="41646" y="4830"/>
                  </a:lnTo>
                  <a:lnTo>
                    <a:pt x="41819" y="4614"/>
                  </a:lnTo>
                  <a:lnTo>
                    <a:pt x="41993" y="4397"/>
                  </a:lnTo>
                  <a:lnTo>
                    <a:pt x="42383" y="4050"/>
                  </a:lnTo>
                  <a:lnTo>
                    <a:pt x="42729" y="3704"/>
                  </a:lnTo>
                  <a:lnTo>
                    <a:pt x="43054" y="3314"/>
                  </a:lnTo>
                  <a:lnTo>
                    <a:pt x="43184" y="3119"/>
                  </a:lnTo>
                  <a:lnTo>
                    <a:pt x="43292" y="2924"/>
                  </a:lnTo>
                  <a:lnTo>
                    <a:pt x="43400" y="2729"/>
                  </a:lnTo>
                  <a:lnTo>
                    <a:pt x="43487" y="2535"/>
                  </a:lnTo>
                  <a:lnTo>
                    <a:pt x="43552" y="2318"/>
                  </a:lnTo>
                  <a:lnTo>
                    <a:pt x="43595" y="2101"/>
                  </a:lnTo>
                  <a:lnTo>
                    <a:pt x="43617" y="1885"/>
                  </a:lnTo>
                  <a:lnTo>
                    <a:pt x="43639" y="1668"/>
                  </a:lnTo>
                  <a:lnTo>
                    <a:pt x="43617" y="1452"/>
                  </a:lnTo>
                  <a:lnTo>
                    <a:pt x="43574" y="1235"/>
                  </a:lnTo>
                  <a:lnTo>
                    <a:pt x="43509" y="932"/>
                  </a:lnTo>
                  <a:lnTo>
                    <a:pt x="43379" y="672"/>
                  </a:lnTo>
                  <a:lnTo>
                    <a:pt x="43249" y="434"/>
                  </a:lnTo>
                  <a:lnTo>
                    <a:pt x="43162" y="326"/>
                  </a:lnTo>
                  <a:lnTo>
                    <a:pt x="43076" y="239"/>
                  </a:lnTo>
                  <a:lnTo>
                    <a:pt x="42967" y="174"/>
                  </a:lnTo>
                  <a:lnTo>
                    <a:pt x="42859" y="109"/>
                  </a:lnTo>
                  <a:lnTo>
                    <a:pt x="42729" y="44"/>
                  </a:lnTo>
                  <a:lnTo>
                    <a:pt x="42621" y="22"/>
                  </a:lnTo>
                  <a:lnTo>
                    <a:pt x="424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61"/>
            <p:cNvSpPr/>
            <p:nvPr/>
          </p:nvSpPr>
          <p:spPr>
            <a:xfrm>
              <a:off x="1504775" y="1954975"/>
              <a:ext cx="120750" cy="51450"/>
            </a:xfrm>
            <a:custGeom>
              <a:avLst/>
              <a:gdLst/>
              <a:ahLst/>
              <a:cxnLst/>
              <a:rect l="l" t="t" r="r" b="b"/>
              <a:pathLst>
                <a:path w="4830" h="2058" extrusionOk="0">
                  <a:moveTo>
                    <a:pt x="4375" y="0"/>
                  </a:moveTo>
                  <a:lnTo>
                    <a:pt x="3942" y="22"/>
                  </a:lnTo>
                  <a:lnTo>
                    <a:pt x="3530" y="87"/>
                  </a:lnTo>
                  <a:lnTo>
                    <a:pt x="3097" y="152"/>
                  </a:lnTo>
                  <a:lnTo>
                    <a:pt x="2685" y="260"/>
                  </a:lnTo>
                  <a:lnTo>
                    <a:pt x="1841" y="477"/>
                  </a:lnTo>
                  <a:lnTo>
                    <a:pt x="996" y="715"/>
                  </a:lnTo>
                  <a:lnTo>
                    <a:pt x="866" y="693"/>
                  </a:lnTo>
                  <a:lnTo>
                    <a:pt x="758" y="715"/>
                  </a:lnTo>
                  <a:lnTo>
                    <a:pt x="650" y="758"/>
                  </a:lnTo>
                  <a:lnTo>
                    <a:pt x="541" y="823"/>
                  </a:lnTo>
                  <a:lnTo>
                    <a:pt x="325" y="867"/>
                  </a:lnTo>
                  <a:lnTo>
                    <a:pt x="195" y="910"/>
                  </a:lnTo>
                  <a:lnTo>
                    <a:pt x="108" y="1018"/>
                  </a:lnTo>
                  <a:lnTo>
                    <a:pt x="43" y="1127"/>
                  </a:lnTo>
                  <a:lnTo>
                    <a:pt x="0" y="1257"/>
                  </a:lnTo>
                  <a:lnTo>
                    <a:pt x="0" y="1386"/>
                  </a:lnTo>
                  <a:lnTo>
                    <a:pt x="22" y="1516"/>
                  </a:lnTo>
                  <a:lnTo>
                    <a:pt x="108" y="1625"/>
                  </a:lnTo>
                  <a:lnTo>
                    <a:pt x="152" y="1668"/>
                  </a:lnTo>
                  <a:lnTo>
                    <a:pt x="217" y="1690"/>
                  </a:lnTo>
                  <a:lnTo>
                    <a:pt x="476" y="1798"/>
                  </a:lnTo>
                  <a:lnTo>
                    <a:pt x="736" y="1885"/>
                  </a:lnTo>
                  <a:lnTo>
                    <a:pt x="1018" y="1928"/>
                  </a:lnTo>
                  <a:lnTo>
                    <a:pt x="1278" y="1971"/>
                  </a:lnTo>
                  <a:lnTo>
                    <a:pt x="1494" y="2015"/>
                  </a:lnTo>
                  <a:lnTo>
                    <a:pt x="1711" y="2058"/>
                  </a:lnTo>
                  <a:lnTo>
                    <a:pt x="1949" y="2058"/>
                  </a:lnTo>
                  <a:lnTo>
                    <a:pt x="2166" y="2036"/>
                  </a:lnTo>
                  <a:lnTo>
                    <a:pt x="2404" y="1993"/>
                  </a:lnTo>
                  <a:lnTo>
                    <a:pt x="2642" y="1928"/>
                  </a:lnTo>
                  <a:lnTo>
                    <a:pt x="2880" y="1863"/>
                  </a:lnTo>
                  <a:lnTo>
                    <a:pt x="3097" y="1776"/>
                  </a:lnTo>
                  <a:lnTo>
                    <a:pt x="3552" y="1560"/>
                  </a:lnTo>
                  <a:lnTo>
                    <a:pt x="3985" y="1300"/>
                  </a:lnTo>
                  <a:lnTo>
                    <a:pt x="4353" y="1040"/>
                  </a:lnTo>
                  <a:lnTo>
                    <a:pt x="4700" y="780"/>
                  </a:lnTo>
                  <a:lnTo>
                    <a:pt x="4786" y="672"/>
                  </a:lnTo>
                  <a:lnTo>
                    <a:pt x="4829" y="542"/>
                  </a:lnTo>
                  <a:lnTo>
                    <a:pt x="4829" y="412"/>
                  </a:lnTo>
                  <a:lnTo>
                    <a:pt x="4786" y="304"/>
                  </a:lnTo>
                  <a:lnTo>
                    <a:pt x="4721" y="174"/>
                  </a:lnTo>
                  <a:lnTo>
                    <a:pt x="4613" y="87"/>
                  </a:lnTo>
                  <a:lnTo>
                    <a:pt x="4505" y="22"/>
                  </a:lnTo>
                  <a:lnTo>
                    <a:pt x="4375" y="0"/>
                  </a:lnTo>
                  <a:close/>
                </a:path>
              </a:pathLst>
            </a:custGeom>
            <a:solidFill>
              <a:srgbClr val="007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1"/>
            <p:cNvSpPr/>
            <p:nvPr/>
          </p:nvSpPr>
          <p:spPr>
            <a:xfrm>
              <a:off x="1289825" y="1985300"/>
              <a:ext cx="81775" cy="39550"/>
            </a:xfrm>
            <a:custGeom>
              <a:avLst/>
              <a:gdLst/>
              <a:ahLst/>
              <a:cxnLst/>
              <a:rect l="l" t="t" r="r" b="b"/>
              <a:pathLst>
                <a:path w="3271" h="1582" extrusionOk="0">
                  <a:moveTo>
                    <a:pt x="455" y="0"/>
                  </a:moveTo>
                  <a:lnTo>
                    <a:pt x="325" y="22"/>
                  </a:lnTo>
                  <a:lnTo>
                    <a:pt x="217" y="65"/>
                  </a:lnTo>
                  <a:lnTo>
                    <a:pt x="130" y="130"/>
                  </a:lnTo>
                  <a:lnTo>
                    <a:pt x="65" y="238"/>
                  </a:lnTo>
                  <a:lnTo>
                    <a:pt x="22" y="347"/>
                  </a:lnTo>
                  <a:lnTo>
                    <a:pt x="0" y="455"/>
                  </a:lnTo>
                  <a:lnTo>
                    <a:pt x="22" y="563"/>
                  </a:lnTo>
                  <a:lnTo>
                    <a:pt x="65" y="693"/>
                  </a:lnTo>
                  <a:lnTo>
                    <a:pt x="195" y="888"/>
                  </a:lnTo>
                  <a:lnTo>
                    <a:pt x="347" y="1061"/>
                  </a:lnTo>
                  <a:lnTo>
                    <a:pt x="498" y="1213"/>
                  </a:lnTo>
                  <a:lnTo>
                    <a:pt x="693" y="1343"/>
                  </a:lnTo>
                  <a:lnTo>
                    <a:pt x="867" y="1430"/>
                  </a:lnTo>
                  <a:lnTo>
                    <a:pt x="1083" y="1516"/>
                  </a:lnTo>
                  <a:lnTo>
                    <a:pt x="1278" y="1560"/>
                  </a:lnTo>
                  <a:lnTo>
                    <a:pt x="1495" y="1581"/>
                  </a:lnTo>
                  <a:lnTo>
                    <a:pt x="1711" y="1581"/>
                  </a:lnTo>
                  <a:lnTo>
                    <a:pt x="1949" y="1538"/>
                  </a:lnTo>
                  <a:lnTo>
                    <a:pt x="2166" y="1495"/>
                  </a:lnTo>
                  <a:lnTo>
                    <a:pt x="2361" y="1430"/>
                  </a:lnTo>
                  <a:lnTo>
                    <a:pt x="2577" y="1343"/>
                  </a:lnTo>
                  <a:lnTo>
                    <a:pt x="2772" y="1235"/>
                  </a:lnTo>
                  <a:lnTo>
                    <a:pt x="2967" y="1105"/>
                  </a:lnTo>
                  <a:lnTo>
                    <a:pt x="3141" y="953"/>
                  </a:lnTo>
                  <a:lnTo>
                    <a:pt x="3206" y="888"/>
                  </a:lnTo>
                  <a:lnTo>
                    <a:pt x="3249" y="802"/>
                  </a:lnTo>
                  <a:lnTo>
                    <a:pt x="3270" y="737"/>
                  </a:lnTo>
                  <a:lnTo>
                    <a:pt x="3270" y="650"/>
                  </a:lnTo>
                  <a:lnTo>
                    <a:pt x="3270" y="585"/>
                  </a:lnTo>
                  <a:lnTo>
                    <a:pt x="3249" y="498"/>
                  </a:lnTo>
                  <a:lnTo>
                    <a:pt x="3162" y="368"/>
                  </a:lnTo>
                  <a:lnTo>
                    <a:pt x="3076" y="238"/>
                  </a:lnTo>
                  <a:lnTo>
                    <a:pt x="3032" y="173"/>
                  </a:lnTo>
                  <a:lnTo>
                    <a:pt x="2967" y="130"/>
                  </a:lnTo>
                  <a:lnTo>
                    <a:pt x="2902" y="87"/>
                  </a:lnTo>
                  <a:lnTo>
                    <a:pt x="2816" y="65"/>
                  </a:lnTo>
                  <a:lnTo>
                    <a:pt x="2729" y="65"/>
                  </a:lnTo>
                  <a:lnTo>
                    <a:pt x="2642" y="87"/>
                  </a:lnTo>
                  <a:lnTo>
                    <a:pt x="2361" y="130"/>
                  </a:lnTo>
                  <a:lnTo>
                    <a:pt x="1819" y="130"/>
                  </a:lnTo>
                  <a:lnTo>
                    <a:pt x="1538" y="109"/>
                  </a:lnTo>
                  <a:lnTo>
                    <a:pt x="997" y="44"/>
                  </a:lnTo>
                  <a:lnTo>
                    <a:pt x="737" y="22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007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1"/>
            <p:cNvSpPr/>
            <p:nvPr/>
          </p:nvSpPr>
          <p:spPr>
            <a:xfrm>
              <a:off x="1799300" y="1882425"/>
              <a:ext cx="108300" cy="63375"/>
            </a:xfrm>
            <a:custGeom>
              <a:avLst/>
              <a:gdLst/>
              <a:ahLst/>
              <a:cxnLst/>
              <a:rect l="l" t="t" r="r" b="b"/>
              <a:pathLst>
                <a:path w="4332" h="2535" extrusionOk="0">
                  <a:moveTo>
                    <a:pt x="3833" y="0"/>
                  </a:moveTo>
                  <a:lnTo>
                    <a:pt x="3747" y="22"/>
                  </a:lnTo>
                  <a:lnTo>
                    <a:pt x="3660" y="65"/>
                  </a:lnTo>
                  <a:lnTo>
                    <a:pt x="3487" y="195"/>
                  </a:lnTo>
                  <a:lnTo>
                    <a:pt x="3292" y="304"/>
                  </a:lnTo>
                  <a:lnTo>
                    <a:pt x="2902" y="477"/>
                  </a:lnTo>
                  <a:lnTo>
                    <a:pt x="2491" y="629"/>
                  </a:lnTo>
                  <a:lnTo>
                    <a:pt x="2058" y="737"/>
                  </a:lnTo>
                  <a:lnTo>
                    <a:pt x="1624" y="823"/>
                  </a:lnTo>
                  <a:lnTo>
                    <a:pt x="1191" y="910"/>
                  </a:lnTo>
                  <a:lnTo>
                    <a:pt x="325" y="1062"/>
                  </a:lnTo>
                  <a:lnTo>
                    <a:pt x="217" y="1083"/>
                  </a:lnTo>
                  <a:lnTo>
                    <a:pt x="109" y="1170"/>
                  </a:lnTo>
                  <a:lnTo>
                    <a:pt x="44" y="1257"/>
                  </a:lnTo>
                  <a:lnTo>
                    <a:pt x="22" y="1365"/>
                  </a:lnTo>
                  <a:lnTo>
                    <a:pt x="0" y="1495"/>
                  </a:lnTo>
                  <a:lnTo>
                    <a:pt x="22" y="1603"/>
                  </a:lnTo>
                  <a:lnTo>
                    <a:pt x="65" y="1711"/>
                  </a:lnTo>
                  <a:lnTo>
                    <a:pt x="130" y="1820"/>
                  </a:lnTo>
                  <a:lnTo>
                    <a:pt x="260" y="1950"/>
                  </a:lnTo>
                  <a:lnTo>
                    <a:pt x="390" y="2058"/>
                  </a:lnTo>
                  <a:lnTo>
                    <a:pt x="542" y="2166"/>
                  </a:lnTo>
                  <a:lnTo>
                    <a:pt x="693" y="2253"/>
                  </a:lnTo>
                  <a:lnTo>
                    <a:pt x="845" y="2339"/>
                  </a:lnTo>
                  <a:lnTo>
                    <a:pt x="1018" y="2426"/>
                  </a:lnTo>
                  <a:lnTo>
                    <a:pt x="1170" y="2491"/>
                  </a:lnTo>
                  <a:lnTo>
                    <a:pt x="1365" y="2534"/>
                  </a:lnTo>
                  <a:lnTo>
                    <a:pt x="1581" y="2534"/>
                  </a:lnTo>
                  <a:lnTo>
                    <a:pt x="1668" y="2513"/>
                  </a:lnTo>
                  <a:lnTo>
                    <a:pt x="1776" y="2426"/>
                  </a:lnTo>
                  <a:lnTo>
                    <a:pt x="1863" y="2318"/>
                  </a:lnTo>
                  <a:lnTo>
                    <a:pt x="2209" y="2231"/>
                  </a:lnTo>
                  <a:lnTo>
                    <a:pt x="2534" y="2101"/>
                  </a:lnTo>
                  <a:lnTo>
                    <a:pt x="2837" y="1928"/>
                  </a:lnTo>
                  <a:lnTo>
                    <a:pt x="3140" y="1755"/>
                  </a:lnTo>
                  <a:lnTo>
                    <a:pt x="3422" y="1538"/>
                  </a:lnTo>
                  <a:lnTo>
                    <a:pt x="3704" y="1300"/>
                  </a:lnTo>
                  <a:lnTo>
                    <a:pt x="3963" y="1040"/>
                  </a:lnTo>
                  <a:lnTo>
                    <a:pt x="4223" y="780"/>
                  </a:lnTo>
                  <a:lnTo>
                    <a:pt x="4267" y="715"/>
                  </a:lnTo>
                  <a:lnTo>
                    <a:pt x="4310" y="629"/>
                  </a:lnTo>
                  <a:lnTo>
                    <a:pt x="4332" y="564"/>
                  </a:lnTo>
                  <a:lnTo>
                    <a:pt x="4332" y="477"/>
                  </a:lnTo>
                  <a:lnTo>
                    <a:pt x="4332" y="390"/>
                  </a:lnTo>
                  <a:lnTo>
                    <a:pt x="4310" y="325"/>
                  </a:lnTo>
                  <a:lnTo>
                    <a:pt x="4223" y="174"/>
                  </a:lnTo>
                  <a:lnTo>
                    <a:pt x="4115" y="65"/>
                  </a:lnTo>
                  <a:lnTo>
                    <a:pt x="4050" y="22"/>
                  </a:lnTo>
                  <a:lnTo>
                    <a:pt x="3985" y="0"/>
                  </a:lnTo>
                  <a:close/>
                </a:path>
              </a:pathLst>
            </a:custGeom>
            <a:solidFill>
              <a:srgbClr val="007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61"/>
            <p:cNvSpPr/>
            <p:nvPr/>
          </p:nvSpPr>
          <p:spPr>
            <a:xfrm>
              <a:off x="2048875" y="1802300"/>
              <a:ext cx="129425" cy="63375"/>
            </a:xfrm>
            <a:custGeom>
              <a:avLst/>
              <a:gdLst/>
              <a:ahLst/>
              <a:cxnLst/>
              <a:rect l="l" t="t" r="r" b="b"/>
              <a:pathLst>
                <a:path w="5177" h="2535" extrusionOk="0">
                  <a:moveTo>
                    <a:pt x="4744" y="0"/>
                  </a:moveTo>
                  <a:lnTo>
                    <a:pt x="4614" y="22"/>
                  </a:lnTo>
                  <a:lnTo>
                    <a:pt x="4137" y="195"/>
                  </a:lnTo>
                  <a:lnTo>
                    <a:pt x="3661" y="390"/>
                  </a:lnTo>
                  <a:lnTo>
                    <a:pt x="2708" y="802"/>
                  </a:lnTo>
                  <a:lnTo>
                    <a:pt x="2232" y="975"/>
                  </a:lnTo>
                  <a:lnTo>
                    <a:pt x="1755" y="1126"/>
                  </a:lnTo>
                  <a:lnTo>
                    <a:pt x="1257" y="1256"/>
                  </a:lnTo>
                  <a:lnTo>
                    <a:pt x="997" y="1300"/>
                  </a:lnTo>
                  <a:lnTo>
                    <a:pt x="737" y="1321"/>
                  </a:lnTo>
                  <a:lnTo>
                    <a:pt x="672" y="1300"/>
                  </a:lnTo>
                  <a:lnTo>
                    <a:pt x="564" y="1256"/>
                  </a:lnTo>
                  <a:lnTo>
                    <a:pt x="434" y="1256"/>
                  </a:lnTo>
                  <a:lnTo>
                    <a:pt x="347" y="1300"/>
                  </a:lnTo>
                  <a:lnTo>
                    <a:pt x="261" y="1365"/>
                  </a:lnTo>
                  <a:lnTo>
                    <a:pt x="196" y="1408"/>
                  </a:lnTo>
                  <a:lnTo>
                    <a:pt x="131" y="1451"/>
                  </a:lnTo>
                  <a:lnTo>
                    <a:pt x="88" y="1516"/>
                  </a:lnTo>
                  <a:lnTo>
                    <a:pt x="44" y="1581"/>
                  </a:lnTo>
                  <a:lnTo>
                    <a:pt x="1" y="1711"/>
                  </a:lnTo>
                  <a:lnTo>
                    <a:pt x="1" y="1863"/>
                  </a:lnTo>
                  <a:lnTo>
                    <a:pt x="44" y="2014"/>
                  </a:lnTo>
                  <a:lnTo>
                    <a:pt x="88" y="2079"/>
                  </a:lnTo>
                  <a:lnTo>
                    <a:pt x="131" y="2123"/>
                  </a:lnTo>
                  <a:lnTo>
                    <a:pt x="196" y="2188"/>
                  </a:lnTo>
                  <a:lnTo>
                    <a:pt x="261" y="2209"/>
                  </a:lnTo>
                  <a:lnTo>
                    <a:pt x="347" y="2231"/>
                  </a:lnTo>
                  <a:lnTo>
                    <a:pt x="434" y="2253"/>
                  </a:lnTo>
                  <a:lnTo>
                    <a:pt x="607" y="2231"/>
                  </a:lnTo>
                  <a:lnTo>
                    <a:pt x="932" y="2339"/>
                  </a:lnTo>
                  <a:lnTo>
                    <a:pt x="1257" y="2426"/>
                  </a:lnTo>
                  <a:lnTo>
                    <a:pt x="1604" y="2491"/>
                  </a:lnTo>
                  <a:lnTo>
                    <a:pt x="1972" y="2512"/>
                  </a:lnTo>
                  <a:lnTo>
                    <a:pt x="2340" y="2534"/>
                  </a:lnTo>
                  <a:lnTo>
                    <a:pt x="2686" y="2512"/>
                  </a:lnTo>
                  <a:lnTo>
                    <a:pt x="3055" y="2491"/>
                  </a:lnTo>
                  <a:lnTo>
                    <a:pt x="3379" y="2404"/>
                  </a:lnTo>
                  <a:lnTo>
                    <a:pt x="3726" y="2318"/>
                  </a:lnTo>
                  <a:lnTo>
                    <a:pt x="4029" y="2188"/>
                  </a:lnTo>
                  <a:lnTo>
                    <a:pt x="4311" y="2014"/>
                  </a:lnTo>
                  <a:lnTo>
                    <a:pt x="4571" y="1798"/>
                  </a:lnTo>
                  <a:lnTo>
                    <a:pt x="4679" y="1689"/>
                  </a:lnTo>
                  <a:lnTo>
                    <a:pt x="4787" y="1560"/>
                  </a:lnTo>
                  <a:lnTo>
                    <a:pt x="4874" y="1430"/>
                  </a:lnTo>
                  <a:lnTo>
                    <a:pt x="4960" y="1278"/>
                  </a:lnTo>
                  <a:lnTo>
                    <a:pt x="5025" y="1126"/>
                  </a:lnTo>
                  <a:lnTo>
                    <a:pt x="5090" y="953"/>
                  </a:lnTo>
                  <a:lnTo>
                    <a:pt x="5134" y="780"/>
                  </a:lnTo>
                  <a:lnTo>
                    <a:pt x="5177" y="585"/>
                  </a:lnTo>
                  <a:lnTo>
                    <a:pt x="5177" y="455"/>
                  </a:lnTo>
                  <a:lnTo>
                    <a:pt x="5155" y="347"/>
                  </a:lnTo>
                  <a:lnTo>
                    <a:pt x="5112" y="238"/>
                  </a:lnTo>
                  <a:lnTo>
                    <a:pt x="5047" y="152"/>
                  </a:lnTo>
                  <a:lnTo>
                    <a:pt x="4960" y="65"/>
                  </a:lnTo>
                  <a:lnTo>
                    <a:pt x="4852" y="22"/>
                  </a:lnTo>
                  <a:lnTo>
                    <a:pt x="4744" y="0"/>
                  </a:lnTo>
                  <a:close/>
                </a:path>
              </a:pathLst>
            </a:custGeom>
            <a:solidFill>
              <a:srgbClr val="007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61"/>
            <p:cNvSpPr/>
            <p:nvPr/>
          </p:nvSpPr>
          <p:spPr>
            <a:xfrm>
              <a:off x="1171250" y="1683175"/>
              <a:ext cx="1181400" cy="380650"/>
            </a:xfrm>
            <a:custGeom>
              <a:avLst/>
              <a:gdLst/>
              <a:ahLst/>
              <a:cxnLst/>
              <a:rect l="l" t="t" r="r" b="b"/>
              <a:pathLst>
                <a:path w="47256" h="15226" extrusionOk="0">
                  <a:moveTo>
                    <a:pt x="46454" y="1"/>
                  </a:moveTo>
                  <a:lnTo>
                    <a:pt x="46302" y="22"/>
                  </a:lnTo>
                  <a:lnTo>
                    <a:pt x="46173" y="87"/>
                  </a:lnTo>
                  <a:lnTo>
                    <a:pt x="46064" y="174"/>
                  </a:lnTo>
                  <a:lnTo>
                    <a:pt x="46021" y="239"/>
                  </a:lnTo>
                  <a:lnTo>
                    <a:pt x="45999" y="304"/>
                  </a:lnTo>
                  <a:lnTo>
                    <a:pt x="45978" y="369"/>
                  </a:lnTo>
                  <a:lnTo>
                    <a:pt x="45978" y="456"/>
                  </a:lnTo>
                  <a:lnTo>
                    <a:pt x="45956" y="737"/>
                  </a:lnTo>
                  <a:lnTo>
                    <a:pt x="45913" y="997"/>
                  </a:lnTo>
                  <a:lnTo>
                    <a:pt x="45826" y="1257"/>
                  </a:lnTo>
                  <a:lnTo>
                    <a:pt x="45718" y="1495"/>
                  </a:lnTo>
                  <a:lnTo>
                    <a:pt x="45566" y="1733"/>
                  </a:lnTo>
                  <a:lnTo>
                    <a:pt x="45393" y="1972"/>
                  </a:lnTo>
                  <a:lnTo>
                    <a:pt x="45198" y="2188"/>
                  </a:lnTo>
                  <a:lnTo>
                    <a:pt x="44981" y="2405"/>
                  </a:lnTo>
                  <a:lnTo>
                    <a:pt x="44527" y="2795"/>
                  </a:lnTo>
                  <a:lnTo>
                    <a:pt x="44050" y="3163"/>
                  </a:lnTo>
                  <a:lnTo>
                    <a:pt x="43184" y="3812"/>
                  </a:lnTo>
                  <a:lnTo>
                    <a:pt x="43076" y="3899"/>
                  </a:lnTo>
                  <a:lnTo>
                    <a:pt x="43011" y="4029"/>
                  </a:lnTo>
                  <a:lnTo>
                    <a:pt x="42578" y="4181"/>
                  </a:lnTo>
                  <a:lnTo>
                    <a:pt x="42144" y="4354"/>
                  </a:lnTo>
                  <a:lnTo>
                    <a:pt x="41235" y="4635"/>
                  </a:lnTo>
                  <a:lnTo>
                    <a:pt x="41148" y="4614"/>
                  </a:lnTo>
                  <a:lnTo>
                    <a:pt x="40975" y="4614"/>
                  </a:lnTo>
                  <a:lnTo>
                    <a:pt x="40888" y="4635"/>
                  </a:lnTo>
                  <a:lnTo>
                    <a:pt x="40823" y="4679"/>
                  </a:lnTo>
                  <a:lnTo>
                    <a:pt x="40758" y="4744"/>
                  </a:lnTo>
                  <a:lnTo>
                    <a:pt x="40715" y="4830"/>
                  </a:lnTo>
                  <a:lnTo>
                    <a:pt x="40672" y="4917"/>
                  </a:lnTo>
                  <a:lnTo>
                    <a:pt x="40672" y="4939"/>
                  </a:lnTo>
                  <a:lnTo>
                    <a:pt x="40607" y="5068"/>
                  </a:lnTo>
                  <a:lnTo>
                    <a:pt x="40585" y="5133"/>
                  </a:lnTo>
                  <a:lnTo>
                    <a:pt x="40585" y="5220"/>
                  </a:lnTo>
                  <a:lnTo>
                    <a:pt x="40477" y="5502"/>
                  </a:lnTo>
                  <a:lnTo>
                    <a:pt x="40347" y="5740"/>
                  </a:lnTo>
                  <a:lnTo>
                    <a:pt x="40195" y="6000"/>
                  </a:lnTo>
                  <a:lnTo>
                    <a:pt x="40000" y="6238"/>
                  </a:lnTo>
                  <a:lnTo>
                    <a:pt x="39957" y="6303"/>
                  </a:lnTo>
                  <a:lnTo>
                    <a:pt x="39914" y="6368"/>
                  </a:lnTo>
                  <a:lnTo>
                    <a:pt x="39892" y="6498"/>
                  </a:lnTo>
                  <a:lnTo>
                    <a:pt x="39546" y="6693"/>
                  </a:lnTo>
                  <a:lnTo>
                    <a:pt x="39221" y="6909"/>
                  </a:lnTo>
                  <a:lnTo>
                    <a:pt x="38874" y="7126"/>
                  </a:lnTo>
                  <a:lnTo>
                    <a:pt x="38528" y="7321"/>
                  </a:lnTo>
                  <a:lnTo>
                    <a:pt x="37705" y="7602"/>
                  </a:lnTo>
                  <a:lnTo>
                    <a:pt x="37618" y="7624"/>
                  </a:lnTo>
                  <a:lnTo>
                    <a:pt x="37553" y="7581"/>
                  </a:lnTo>
                  <a:lnTo>
                    <a:pt x="37467" y="7559"/>
                  </a:lnTo>
                  <a:lnTo>
                    <a:pt x="37380" y="7559"/>
                  </a:lnTo>
                  <a:lnTo>
                    <a:pt x="37293" y="7581"/>
                  </a:lnTo>
                  <a:lnTo>
                    <a:pt x="36817" y="7667"/>
                  </a:lnTo>
                  <a:lnTo>
                    <a:pt x="36557" y="7711"/>
                  </a:lnTo>
                  <a:lnTo>
                    <a:pt x="36319" y="7732"/>
                  </a:lnTo>
                  <a:lnTo>
                    <a:pt x="36254" y="7667"/>
                  </a:lnTo>
                  <a:lnTo>
                    <a:pt x="35842" y="7407"/>
                  </a:lnTo>
                  <a:lnTo>
                    <a:pt x="35452" y="7169"/>
                  </a:lnTo>
                  <a:lnTo>
                    <a:pt x="35084" y="7018"/>
                  </a:lnTo>
                  <a:lnTo>
                    <a:pt x="34759" y="6888"/>
                  </a:lnTo>
                  <a:lnTo>
                    <a:pt x="34694" y="6823"/>
                  </a:lnTo>
                  <a:lnTo>
                    <a:pt x="34608" y="6758"/>
                  </a:lnTo>
                  <a:lnTo>
                    <a:pt x="34521" y="6714"/>
                  </a:lnTo>
                  <a:lnTo>
                    <a:pt x="34391" y="6714"/>
                  </a:lnTo>
                  <a:lnTo>
                    <a:pt x="34261" y="6736"/>
                  </a:lnTo>
                  <a:lnTo>
                    <a:pt x="34153" y="6779"/>
                  </a:lnTo>
                  <a:lnTo>
                    <a:pt x="33915" y="6779"/>
                  </a:lnTo>
                  <a:lnTo>
                    <a:pt x="33677" y="6801"/>
                  </a:lnTo>
                  <a:lnTo>
                    <a:pt x="33417" y="6823"/>
                  </a:lnTo>
                  <a:lnTo>
                    <a:pt x="33157" y="6866"/>
                  </a:lnTo>
                  <a:lnTo>
                    <a:pt x="32572" y="7018"/>
                  </a:lnTo>
                  <a:lnTo>
                    <a:pt x="31879" y="7191"/>
                  </a:lnTo>
                  <a:lnTo>
                    <a:pt x="31424" y="7321"/>
                  </a:lnTo>
                  <a:lnTo>
                    <a:pt x="30926" y="7451"/>
                  </a:lnTo>
                  <a:lnTo>
                    <a:pt x="30666" y="7537"/>
                  </a:lnTo>
                  <a:lnTo>
                    <a:pt x="30428" y="7624"/>
                  </a:lnTo>
                  <a:lnTo>
                    <a:pt x="30212" y="7732"/>
                  </a:lnTo>
                  <a:lnTo>
                    <a:pt x="30017" y="7884"/>
                  </a:lnTo>
                  <a:lnTo>
                    <a:pt x="29952" y="7927"/>
                  </a:lnTo>
                  <a:lnTo>
                    <a:pt x="29822" y="7970"/>
                  </a:lnTo>
                  <a:lnTo>
                    <a:pt x="29692" y="8035"/>
                  </a:lnTo>
                  <a:lnTo>
                    <a:pt x="29670" y="8057"/>
                  </a:lnTo>
                  <a:lnTo>
                    <a:pt x="29584" y="8122"/>
                  </a:lnTo>
                  <a:lnTo>
                    <a:pt x="29519" y="8187"/>
                  </a:lnTo>
                  <a:lnTo>
                    <a:pt x="29475" y="8274"/>
                  </a:lnTo>
                  <a:lnTo>
                    <a:pt x="29432" y="8382"/>
                  </a:lnTo>
                  <a:lnTo>
                    <a:pt x="29410" y="8512"/>
                  </a:lnTo>
                  <a:lnTo>
                    <a:pt x="28804" y="9227"/>
                  </a:lnTo>
                  <a:lnTo>
                    <a:pt x="28501" y="9595"/>
                  </a:lnTo>
                  <a:lnTo>
                    <a:pt x="28327" y="9768"/>
                  </a:lnTo>
                  <a:lnTo>
                    <a:pt x="28154" y="9920"/>
                  </a:lnTo>
                  <a:lnTo>
                    <a:pt x="28089" y="10006"/>
                  </a:lnTo>
                  <a:lnTo>
                    <a:pt x="28024" y="10071"/>
                  </a:lnTo>
                  <a:lnTo>
                    <a:pt x="26313" y="10613"/>
                  </a:lnTo>
                  <a:lnTo>
                    <a:pt x="26227" y="10483"/>
                  </a:lnTo>
                  <a:lnTo>
                    <a:pt x="26118" y="10396"/>
                  </a:lnTo>
                  <a:lnTo>
                    <a:pt x="26053" y="10374"/>
                  </a:lnTo>
                  <a:lnTo>
                    <a:pt x="25989" y="10353"/>
                  </a:lnTo>
                  <a:lnTo>
                    <a:pt x="25815" y="10353"/>
                  </a:lnTo>
                  <a:lnTo>
                    <a:pt x="25036" y="9638"/>
                  </a:lnTo>
                  <a:lnTo>
                    <a:pt x="24992" y="9530"/>
                  </a:lnTo>
                  <a:lnTo>
                    <a:pt x="24949" y="9443"/>
                  </a:lnTo>
                  <a:lnTo>
                    <a:pt x="24862" y="9400"/>
                  </a:lnTo>
                  <a:lnTo>
                    <a:pt x="24776" y="9356"/>
                  </a:lnTo>
                  <a:lnTo>
                    <a:pt x="24689" y="9335"/>
                  </a:lnTo>
                  <a:lnTo>
                    <a:pt x="24581" y="9313"/>
                  </a:lnTo>
                  <a:lnTo>
                    <a:pt x="24473" y="9335"/>
                  </a:lnTo>
                  <a:lnTo>
                    <a:pt x="24386" y="9378"/>
                  </a:lnTo>
                  <a:lnTo>
                    <a:pt x="24104" y="9486"/>
                  </a:lnTo>
                  <a:lnTo>
                    <a:pt x="23823" y="9573"/>
                  </a:lnTo>
                  <a:lnTo>
                    <a:pt x="23260" y="9746"/>
                  </a:lnTo>
                  <a:lnTo>
                    <a:pt x="22697" y="9855"/>
                  </a:lnTo>
                  <a:lnTo>
                    <a:pt x="22112" y="9963"/>
                  </a:lnTo>
                  <a:lnTo>
                    <a:pt x="21527" y="10050"/>
                  </a:lnTo>
                  <a:lnTo>
                    <a:pt x="20943" y="10158"/>
                  </a:lnTo>
                  <a:lnTo>
                    <a:pt x="20379" y="10266"/>
                  </a:lnTo>
                  <a:lnTo>
                    <a:pt x="19816" y="10439"/>
                  </a:lnTo>
                  <a:lnTo>
                    <a:pt x="19600" y="10526"/>
                  </a:lnTo>
                  <a:lnTo>
                    <a:pt x="19383" y="10613"/>
                  </a:lnTo>
                  <a:lnTo>
                    <a:pt x="19188" y="10743"/>
                  </a:lnTo>
                  <a:lnTo>
                    <a:pt x="19015" y="10851"/>
                  </a:lnTo>
                  <a:lnTo>
                    <a:pt x="18907" y="10829"/>
                  </a:lnTo>
                  <a:lnTo>
                    <a:pt x="18799" y="10829"/>
                  </a:lnTo>
                  <a:lnTo>
                    <a:pt x="18690" y="10851"/>
                  </a:lnTo>
                  <a:lnTo>
                    <a:pt x="18604" y="10894"/>
                  </a:lnTo>
                  <a:lnTo>
                    <a:pt x="18517" y="10959"/>
                  </a:lnTo>
                  <a:lnTo>
                    <a:pt x="18474" y="11046"/>
                  </a:lnTo>
                  <a:lnTo>
                    <a:pt x="18430" y="11154"/>
                  </a:lnTo>
                  <a:lnTo>
                    <a:pt x="18409" y="11262"/>
                  </a:lnTo>
                  <a:lnTo>
                    <a:pt x="18409" y="11327"/>
                  </a:lnTo>
                  <a:lnTo>
                    <a:pt x="18409" y="11349"/>
                  </a:lnTo>
                  <a:lnTo>
                    <a:pt x="17781" y="11955"/>
                  </a:lnTo>
                  <a:lnTo>
                    <a:pt x="17434" y="12258"/>
                  </a:lnTo>
                  <a:lnTo>
                    <a:pt x="17261" y="12388"/>
                  </a:lnTo>
                  <a:lnTo>
                    <a:pt x="17066" y="12518"/>
                  </a:lnTo>
                  <a:lnTo>
                    <a:pt x="16979" y="12583"/>
                  </a:lnTo>
                  <a:lnTo>
                    <a:pt x="16914" y="12670"/>
                  </a:lnTo>
                  <a:lnTo>
                    <a:pt x="16871" y="12757"/>
                  </a:lnTo>
                  <a:lnTo>
                    <a:pt x="16849" y="12843"/>
                  </a:lnTo>
                  <a:lnTo>
                    <a:pt x="16135" y="12973"/>
                  </a:lnTo>
                  <a:lnTo>
                    <a:pt x="15420" y="13081"/>
                  </a:lnTo>
                  <a:lnTo>
                    <a:pt x="15074" y="13125"/>
                  </a:lnTo>
                  <a:lnTo>
                    <a:pt x="14727" y="13146"/>
                  </a:lnTo>
                  <a:lnTo>
                    <a:pt x="14402" y="13146"/>
                  </a:lnTo>
                  <a:lnTo>
                    <a:pt x="14077" y="13125"/>
                  </a:lnTo>
                  <a:lnTo>
                    <a:pt x="13406" y="12627"/>
                  </a:lnTo>
                  <a:lnTo>
                    <a:pt x="13319" y="12583"/>
                  </a:lnTo>
                  <a:lnTo>
                    <a:pt x="13254" y="12237"/>
                  </a:lnTo>
                  <a:lnTo>
                    <a:pt x="13233" y="12172"/>
                  </a:lnTo>
                  <a:lnTo>
                    <a:pt x="13189" y="12107"/>
                  </a:lnTo>
                  <a:lnTo>
                    <a:pt x="13081" y="11999"/>
                  </a:lnTo>
                  <a:lnTo>
                    <a:pt x="12951" y="11934"/>
                  </a:lnTo>
                  <a:lnTo>
                    <a:pt x="12821" y="11912"/>
                  </a:lnTo>
                  <a:lnTo>
                    <a:pt x="12280" y="11934"/>
                  </a:lnTo>
                  <a:lnTo>
                    <a:pt x="11760" y="11977"/>
                  </a:lnTo>
                  <a:lnTo>
                    <a:pt x="11219" y="12064"/>
                  </a:lnTo>
                  <a:lnTo>
                    <a:pt x="10699" y="12172"/>
                  </a:lnTo>
                  <a:lnTo>
                    <a:pt x="10179" y="12258"/>
                  </a:lnTo>
                  <a:lnTo>
                    <a:pt x="9659" y="12323"/>
                  </a:lnTo>
                  <a:lnTo>
                    <a:pt x="9118" y="12345"/>
                  </a:lnTo>
                  <a:lnTo>
                    <a:pt x="8858" y="12345"/>
                  </a:lnTo>
                  <a:lnTo>
                    <a:pt x="8577" y="12323"/>
                  </a:lnTo>
                  <a:lnTo>
                    <a:pt x="8468" y="12345"/>
                  </a:lnTo>
                  <a:lnTo>
                    <a:pt x="8360" y="12388"/>
                  </a:lnTo>
                  <a:lnTo>
                    <a:pt x="8252" y="12453"/>
                  </a:lnTo>
                  <a:lnTo>
                    <a:pt x="8187" y="12562"/>
                  </a:lnTo>
                  <a:lnTo>
                    <a:pt x="8057" y="12800"/>
                  </a:lnTo>
                  <a:lnTo>
                    <a:pt x="7905" y="13016"/>
                  </a:lnTo>
                  <a:lnTo>
                    <a:pt x="7732" y="13211"/>
                  </a:lnTo>
                  <a:lnTo>
                    <a:pt x="7559" y="13363"/>
                  </a:lnTo>
                  <a:lnTo>
                    <a:pt x="7364" y="13493"/>
                  </a:lnTo>
                  <a:lnTo>
                    <a:pt x="7169" y="13580"/>
                  </a:lnTo>
                  <a:lnTo>
                    <a:pt x="6952" y="13666"/>
                  </a:lnTo>
                  <a:lnTo>
                    <a:pt x="6736" y="13709"/>
                  </a:lnTo>
                  <a:lnTo>
                    <a:pt x="6498" y="13731"/>
                  </a:lnTo>
                  <a:lnTo>
                    <a:pt x="6043" y="13731"/>
                  </a:lnTo>
                  <a:lnTo>
                    <a:pt x="5805" y="13709"/>
                  </a:lnTo>
                  <a:lnTo>
                    <a:pt x="5566" y="13666"/>
                  </a:lnTo>
                  <a:lnTo>
                    <a:pt x="5328" y="13601"/>
                  </a:lnTo>
                  <a:lnTo>
                    <a:pt x="4852" y="13450"/>
                  </a:lnTo>
                  <a:lnTo>
                    <a:pt x="4765" y="13211"/>
                  </a:lnTo>
                  <a:lnTo>
                    <a:pt x="4678" y="12951"/>
                  </a:lnTo>
                  <a:lnTo>
                    <a:pt x="4635" y="12692"/>
                  </a:lnTo>
                  <a:lnTo>
                    <a:pt x="4635" y="12432"/>
                  </a:lnTo>
                  <a:lnTo>
                    <a:pt x="4613" y="12323"/>
                  </a:lnTo>
                  <a:lnTo>
                    <a:pt x="4592" y="12237"/>
                  </a:lnTo>
                  <a:lnTo>
                    <a:pt x="4548" y="12172"/>
                  </a:lnTo>
                  <a:lnTo>
                    <a:pt x="4483" y="12107"/>
                  </a:lnTo>
                  <a:lnTo>
                    <a:pt x="4418" y="12042"/>
                  </a:lnTo>
                  <a:lnTo>
                    <a:pt x="4354" y="11999"/>
                  </a:lnTo>
                  <a:lnTo>
                    <a:pt x="4267" y="11977"/>
                  </a:lnTo>
                  <a:lnTo>
                    <a:pt x="4180" y="11977"/>
                  </a:lnTo>
                  <a:lnTo>
                    <a:pt x="3920" y="11955"/>
                  </a:lnTo>
                  <a:lnTo>
                    <a:pt x="3660" y="11890"/>
                  </a:lnTo>
                  <a:lnTo>
                    <a:pt x="3422" y="11804"/>
                  </a:lnTo>
                  <a:lnTo>
                    <a:pt x="3206" y="11695"/>
                  </a:lnTo>
                  <a:lnTo>
                    <a:pt x="2989" y="11565"/>
                  </a:lnTo>
                  <a:lnTo>
                    <a:pt x="2773" y="11392"/>
                  </a:lnTo>
                  <a:lnTo>
                    <a:pt x="2578" y="11219"/>
                  </a:lnTo>
                  <a:lnTo>
                    <a:pt x="2404" y="11046"/>
                  </a:lnTo>
                  <a:lnTo>
                    <a:pt x="2318" y="10678"/>
                  </a:lnTo>
                  <a:lnTo>
                    <a:pt x="2274" y="10309"/>
                  </a:lnTo>
                  <a:lnTo>
                    <a:pt x="2253" y="10223"/>
                  </a:lnTo>
                  <a:lnTo>
                    <a:pt x="2231" y="10158"/>
                  </a:lnTo>
                  <a:lnTo>
                    <a:pt x="2166" y="10028"/>
                  </a:lnTo>
                  <a:lnTo>
                    <a:pt x="2058" y="9941"/>
                  </a:lnTo>
                  <a:lnTo>
                    <a:pt x="1928" y="9876"/>
                  </a:lnTo>
                  <a:lnTo>
                    <a:pt x="1798" y="9855"/>
                  </a:lnTo>
                  <a:lnTo>
                    <a:pt x="1646" y="9876"/>
                  </a:lnTo>
                  <a:lnTo>
                    <a:pt x="1538" y="9963"/>
                  </a:lnTo>
                  <a:lnTo>
                    <a:pt x="1473" y="10006"/>
                  </a:lnTo>
                  <a:lnTo>
                    <a:pt x="1430" y="10071"/>
                  </a:lnTo>
                  <a:lnTo>
                    <a:pt x="1387" y="10158"/>
                  </a:lnTo>
                  <a:lnTo>
                    <a:pt x="1300" y="10158"/>
                  </a:lnTo>
                  <a:lnTo>
                    <a:pt x="1213" y="10179"/>
                  </a:lnTo>
                  <a:lnTo>
                    <a:pt x="975" y="10288"/>
                  </a:lnTo>
                  <a:lnTo>
                    <a:pt x="759" y="10396"/>
                  </a:lnTo>
                  <a:lnTo>
                    <a:pt x="564" y="10548"/>
                  </a:lnTo>
                  <a:lnTo>
                    <a:pt x="412" y="10699"/>
                  </a:lnTo>
                  <a:lnTo>
                    <a:pt x="282" y="10872"/>
                  </a:lnTo>
                  <a:lnTo>
                    <a:pt x="174" y="11046"/>
                  </a:lnTo>
                  <a:lnTo>
                    <a:pt x="109" y="11241"/>
                  </a:lnTo>
                  <a:lnTo>
                    <a:pt x="44" y="11436"/>
                  </a:lnTo>
                  <a:lnTo>
                    <a:pt x="22" y="11652"/>
                  </a:lnTo>
                  <a:lnTo>
                    <a:pt x="1" y="11847"/>
                  </a:lnTo>
                  <a:lnTo>
                    <a:pt x="22" y="12064"/>
                  </a:lnTo>
                  <a:lnTo>
                    <a:pt x="65" y="12302"/>
                  </a:lnTo>
                  <a:lnTo>
                    <a:pt x="109" y="12518"/>
                  </a:lnTo>
                  <a:lnTo>
                    <a:pt x="195" y="12735"/>
                  </a:lnTo>
                  <a:lnTo>
                    <a:pt x="282" y="12973"/>
                  </a:lnTo>
                  <a:lnTo>
                    <a:pt x="390" y="13190"/>
                  </a:lnTo>
                  <a:lnTo>
                    <a:pt x="542" y="13450"/>
                  </a:lnTo>
                  <a:lnTo>
                    <a:pt x="737" y="13688"/>
                  </a:lnTo>
                  <a:lnTo>
                    <a:pt x="932" y="13904"/>
                  </a:lnTo>
                  <a:lnTo>
                    <a:pt x="1148" y="14078"/>
                  </a:lnTo>
                  <a:lnTo>
                    <a:pt x="1387" y="14251"/>
                  </a:lnTo>
                  <a:lnTo>
                    <a:pt x="1625" y="14402"/>
                  </a:lnTo>
                  <a:lnTo>
                    <a:pt x="1885" y="14554"/>
                  </a:lnTo>
                  <a:lnTo>
                    <a:pt x="2145" y="14662"/>
                  </a:lnTo>
                  <a:lnTo>
                    <a:pt x="2426" y="14749"/>
                  </a:lnTo>
                  <a:lnTo>
                    <a:pt x="2708" y="14836"/>
                  </a:lnTo>
                  <a:lnTo>
                    <a:pt x="3011" y="14901"/>
                  </a:lnTo>
                  <a:lnTo>
                    <a:pt x="3292" y="14966"/>
                  </a:lnTo>
                  <a:lnTo>
                    <a:pt x="3899" y="15031"/>
                  </a:lnTo>
                  <a:lnTo>
                    <a:pt x="4462" y="15052"/>
                  </a:lnTo>
                  <a:lnTo>
                    <a:pt x="4592" y="15096"/>
                  </a:lnTo>
                  <a:lnTo>
                    <a:pt x="5111" y="15160"/>
                  </a:lnTo>
                  <a:lnTo>
                    <a:pt x="5610" y="15204"/>
                  </a:lnTo>
                  <a:lnTo>
                    <a:pt x="6108" y="15225"/>
                  </a:lnTo>
                  <a:lnTo>
                    <a:pt x="6606" y="15204"/>
                  </a:lnTo>
                  <a:lnTo>
                    <a:pt x="7104" y="15182"/>
                  </a:lnTo>
                  <a:lnTo>
                    <a:pt x="7602" y="15139"/>
                  </a:lnTo>
                  <a:lnTo>
                    <a:pt x="8100" y="15074"/>
                  </a:lnTo>
                  <a:lnTo>
                    <a:pt x="8598" y="15009"/>
                  </a:lnTo>
                  <a:lnTo>
                    <a:pt x="9573" y="14836"/>
                  </a:lnTo>
                  <a:lnTo>
                    <a:pt x="10569" y="14641"/>
                  </a:lnTo>
                  <a:lnTo>
                    <a:pt x="11565" y="14446"/>
                  </a:lnTo>
                  <a:lnTo>
                    <a:pt x="12561" y="14273"/>
                  </a:lnTo>
                  <a:lnTo>
                    <a:pt x="12648" y="14381"/>
                  </a:lnTo>
                  <a:lnTo>
                    <a:pt x="12756" y="14467"/>
                  </a:lnTo>
                  <a:lnTo>
                    <a:pt x="12908" y="14489"/>
                  </a:lnTo>
                  <a:lnTo>
                    <a:pt x="13059" y="14489"/>
                  </a:lnTo>
                  <a:lnTo>
                    <a:pt x="13514" y="14424"/>
                  </a:lnTo>
                  <a:lnTo>
                    <a:pt x="13731" y="14402"/>
                  </a:lnTo>
                  <a:lnTo>
                    <a:pt x="13969" y="14381"/>
                  </a:lnTo>
                  <a:lnTo>
                    <a:pt x="14056" y="14381"/>
                  </a:lnTo>
                  <a:lnTo>
                    <a:pt x="14121" y="14359"/>
                  </a:lnTo>
                  <a:lnTo>
                    <a:pt x="14207" y="14316"/>
                  </a:lnTo>
                  <a:lnTo>
                    <a:pt x="14251" y="14273"/>
                  </a:lnTo>
                  <a:lnTo>
                    <a:pt x="14337" y="14164"/>
                  </a:lnTo>
                  <a:lnTo>
                    <a:pt x="14402" y="14034"/>
                  </a:lnTo>
                  <a:lnTo>
                    <a:pt x="14900" y="14013"/>
                  </a:lnTo>
                  <a:lnTo>
                    <a:pt x="15420" y="13948"/>
                  </a:lnTo>
                  <a:lnTo>
                    <a:pt x="15940" y="13861"/>
                  </a:lnTo>
                  <a:lnTo>
                    <a:pt x="16460" y="13753"/>
                  </a:lnTo>
                  <a:lnTo>
                    <a:pt x="17477" y="13536"/>
                  </a:lnTo>
                  <a:lnTo>
                    <a:pt x="17997" y="13450"/>
                  </a:lnTo>
                  <a:lnTo>
                    <a:pt x="18495" y="13385"/>
                  </a:lnTo>
                  <a:lnTo>
                    <a:pt x="19318" y="13276"/>
                  </a:lnTo>
                  <a:lnTo>
                    <a:pt x="20141" y="13146"/>
                  </a:lnTo>
                  <a:lnTo>
                    <a:pt x="20964" y="12995"/>
                  </a:lnTo>
                  <a:lnTo>
                    <a:pt x="21765" y="12822"/>
                  </a:lnTo>
                  <a:lnTo>
                    <a:pt x="22567" y="12627"/>
                  </a:lnTo>
                  <a:lnTo>
                    <a:pt x="23368" y="12432"/>
                  </a:lnTo>
                  <a:lnTo>
                    <a:pt x="24169" y="12194"/>
                  </a:lnTo>
                  <a:lnTo>
                    <a:pt x="24949" y="11977"/>
                  </a:lnTo>
                  <a:lnTo>
                    <a:pt x="28068" y="11024"/>
                  </a:lnTo>
                  <a:lnTo>
                    <a:pt x="31186" y="10114"/>
                  </a:lnTo>
                  <a:lnTo>
                    <a:pt x="31792" y="9941"/>
                  </a:lnTo>
                  <a:lnTo>
                    <a:pt x="32421" y="9790"/>
                  </a:lnTo>
                  <a:lnTo>
                    <a:pt x="33655" y="9508"/>
                  </a:lnTo>
                  <a:lnTo>
                    <a:pt x="34261" y="9335"/>
                  </a:lnTo>
                  <a:lnTo>
                    <a:pt x="34868" y="9140"/>
                  </a:lnTo>
                  <a:lnTo>
                    <a:pt x="35171" y="9032"/>
                  </a:lnTo>
                  <a:lnTo>
                    <a:pt x="35452" y="8902"/>
                  </a:lnTo>
                  <a:lnTo>
                    <a:pt x="35734" y="8750"/>
                  </a:lnTo>
                  <a:lnTo>
                    <a:pt x="36016" y="8599"/>
                  </a:lnTo>
                  <a:lnTo>
                    <a:pt x="36405" y="8620"/>
                  </a:lnTo>
                  <a:lnTo>
                    <a:pt x="36774" y="8577"/>
                  </a:lnTo>
                  <a:lnTo>
                    <a:pt x="37163" y="8534"/>
                  </a:lnTo>
                  <a:lnTo>
                    <a:pt x="37532" y="8447"/>
                  </a:lnTo>
                  <a:lnTo>
                    <a:pt x="37618" y="8425"/>
                  </a:lnTo>
                  <a:lnTo>
                    <a:pt x="37683" y="8382"/>
                  </a:lnTo>
                  <a:lnTo>
                    <a:pt x="37748" y="8339"/>
                  </a:lnTo>
                  <a:lnTo>
                    <a:pt x="37791" y="8295"/>
                  </a:lnTo>
                  <a:lnTo>
                    <a:pt x="37856" y="8165"/>
                  </a:lnTo>
                  <a:lnTo>
                    <a:pt x="37856" y="8035"/>
                  </a:lnTo>
                  <a:lnTo>
                    <a:pt x="37965" y="7992"/>
                  </a:lnTo>
                  <a:lnTo>
                    <a:pt x="38030" y="7992"/>
                  </a:lnTo>
                  <a:lnTo>
                    <a:pt x="38030" y="7970"/>
                  </a:lnTo>
                  <a:lnTo>
                    <a:pt x="38354" y="7884"/>
                  </a:lnTo>
                  <a:lnTo>
                    <a:pt x="38658" y="7754"/>
                  </a:lnTo>
                  <a:lnTo>
                    <a:pt x="39870" y="7342"/>
                  </a:lnTo>
                  <a:lnTo>
                    <a:pt x="40498" y="7148"/>
                  </a:lnTo>
                  <a:lnTo>
                    <a:pt x="41105" y="6953"/>
                  </a:lnTo>
                  <a:lnTo>
                    <a:pt x="41191" y="6931"/>
                  </a:lnTo>
                  <a:lnTo>
                    <a:pt x="41235" y="6866"/>
                  </a:lnTo>
                  <a:lnTo>
                    <a:pt x="41256" y="6801"/>
                  </a:lnTo>
                  <a:lnTo>
                    <a:pt x="41256" y="6736"/>
                  </a:lnTo>
                  <a:lnTo>
                    <a:pt x="42188" y="6433"/>
                  </a:lnTo>
                  <a:lnTo>
                    <a:pt x="42686" y="6238"/>
                  </a:lnTo>
                  <a:lnTo>
                    <a:pt x="43162" y="6043"/>
                  </a:lnTo>
                  <a:lnTo>
                    <a:pt x="43639" y="5826"/>
                  </a:lnTo>
                  <a:lnTo>
                    <a:pt x="44093" y="5588"/>
                  </a:lnTo>
                  <a:lnTo>
                    <a:pt x="44505" y="5328"/>
                  </a:lnTo>
                  <a:lnTo>
                    <a:pt x="44700" y="5177"/>
                  </a:lnTo>
                  <a:lnTo>
                    <a:pt x="44873" y="5025"/>
                  </a:lnTo>
                  <a:lnTo>
                    <a:pt x="44960" y="5025"/>
                  </a:lnTo>
                  <a:lnTo>
                    <a:pt x="45025" y="4982"/>
                  </a:lnTo>
                  <a:lnTo>
                    <a:pt x="45111" y="4939"/>
                  </a:lnTo>
                  <a:lnTo>
                    <a:pt x="45176" y="4874"/>
                  </a:lnTo>
                  <a:lnTo>
                    <a:pt x="45458" y="4570"/>
                  </a:lnTo>
                  <a:lnTo>
                    <a:pt x="45718" y="4246"/>
                  </a:lnTo>
                  <a:lnTo>
                    <a:pt x="45913" y="4116"/>
                  </a:lnTo>
                  <a:lnTo>
                    <a:pt x="46108" y="4007"/>
                  </a:lnTo>
                  <a:lnTo>
                    <a:pt x="46259" y="3877"/>
                  </a:lnTo>
                  <a:lnTo>
                    <a:pt x="46411" y="3726"/>
                  </a:lnTo>
                  <a:lnTo>
                    <a:pt x="46562" y="3596"/>
                  </a:lnTo>
                  <a:lnTo>
                    <a:pt x="46692" y="3444"/>
                  </a:lnTo>
                  <a:lnTo>
                    <a:pt x="46801" y="3271"/>
                  </a:lnTo>
                  <a:lnTo>
                    <a:pt x="46887" y="3119"/>
                  </a:lnTo>
                  <a:lnTo>
                    <a:pt x="46974" y="2946"/>
                  </a:lnTo>
                  <a:lnTo>
                    <a:pt x="47060" y="2773"/>
                  </a:lnTo>
                  <a:lnTo>
                    <a:pt x="47125" y="2600"/>
                  </a:lnTo>
                  <a:lnTo>
                    <a:pt x="47169" y="2405"/>
                  </a:lnTo>
                  <a:lnTo>
                    <a:pt x="47190" y="2210"/>
                  </a:lnTo>
                  <a:lnTo>
                    <a:pt x="47212" y="2015"/>
                  </a:lnTo>
                  <a:lnTo>
                    <a:pt x="47212" y="1820"/>
                  </a:lnTo>
                  <a:lnTo>
                    <a:pt x="47212" y="1625"/>
                  </a:lnTo>
                  <a:lnTo>
                    <a:pt x="47234" y="1603"/>
                  </a:lnTo>
                  <a:lnTo>
                    <a:pt x="47255" y="1473"/>
                  </a:lnTo>
                  <a:lnTo>
                    <a:pt x="47255" y="1365"/>
                  </a:lnTo>
                  <a:lnTo>
                    <a:pt x="47212" y="1279"/>
                  </a:lnTo>
                  <a:lnTo>
                    <a:pt x="47147" y="1192"/>
                  </a:lnTo>
                  <a:lnTo>
                    <a:pt x="47104" y="954"/>
                  </a:lnTo>
                  <a:lnTo>
                    <a:pt x="47017" y="715"/>
                  </a:lnTo>
                  <a:lnTo>
                    <a:pt x="46931" y="477"/>
                  </a:lnTo>
                  <a:lnTo>
                    <a:pt x="46822" y="217"/>
                  </a:lnTo>
                  <a:lnTo>
                    <a:pt x="46779" y="152"/>
                  </a:lnTo>
                  <a:lnTo>
                    <a:pt x="46714" y="109"/>
                  </a:lnTo>
                  <a:lnTo>
                    <a:pt x="46671" y="66"/>
                  </a:lnTo>
                  <a:lnTo>
                    <a:pt x="46606" y="22"/>
                  </a:lnTo>
                  <a:lnTo>
                    <a:pt x="46454" y="1"/>
                  </a:lnTo>
                  <a:close/>
                </a:path>
              </a:pathLst>
            </a:custGeom>
            <a:solidFill>
              <a:srgbClr val="FBC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61"/>
            <p:cNvSpPr/>
            <p:nvPr/>
          </p:nvSpPr>
          <p:spPr>
            <a:xfrm>
              <a:off x="1159350" y="1285250"/>
              <a:ext cx="1144575" cy="545225"/>
            </a:xfrm>
            <a:custGeom>
              <a:avLst/>
              <a:gdLst/>
              <a:ahLst/>
              <a:cxnLst/>
              <a:rect l="l" t="t" r="r" b="b"/>
              <a:pathLst>
                <a:path w="45783" h="21809" extrusionOk="0">
                  <a:moveTo>
                    <a:pt x="28847" y="455"/>
                  </a:moveTo>
                  <a:lnTo>
                    <a:pt x="29605" y="498"/>
                  </a:lnTo>
                  <a:lnTo>
                    <a:pt x="30341" y="563"/>
                  </a:lnTo>
                  <a:lnTo>
                    <a:pt x="31099" y="650"/>
                  </a:lnTo>
                  <a:lnTo>
                    <a:pt x="31835" y="758"/>
                  </a:lnTo>
                  <a:lnTo>
                    <a:pt x="32572" y="888"/>
                  </a:lnTo>
                  <a:lnTo>
                    <a:pt x="33308" y="1040"/>
                  </a:lnTo>
                  <a:lnTo>
                    <a:pt x="34023" y="1235"/>
                  </a:lnTo>
                  <a:lnTo>
                    <a:pt x="34737" y="1473"/>
                  </a:lnTo>
                  <a:lnTo>
                    <a:pt x="35452" y="1733"/>
                  </a:lnTo>
                  <a:lnTo>
                    <a:pt x="36123" y="2014"/>
                  </a:lnTo>
                  <a:lnTo>
                    <a:pt x="36990" y="2426"/>
                  </a:lnTo>
                  <a:lnTo>
                    <a:pt x="37856" y="2859"/>
                  </a:lnTo>
                  <a:lnTo>
                    <a:pt x="38679" y="3314"/>
                  </a:lnTo>
                  <a:lnTo>
                    <a:pt x="39523" y="3812"/>
                  </a:lnTo>
                  <a:lnTo>
                    <a:pt x="40325" y="4331"/>
                  </a:lnTo>
                  <a:lnTo>
                    <a:pt x="41126" y="4873"/>
                  </a:lnTo>
                  <a:lnTo>
                    <a:pt x="41884" y="5436"/>
                  </a:lnTo>
                  <a:lnTo>
                    <a:pt x="42642" y="6042"/>
                  </a:lnTo>
                  <a:lnTo>
                    <a:pt x="43183" y="6497"/>
                  </a:lnTo>
                  <a:lnTo>
                    <a:pt x="43465" y="6779"/>
                  </a:lnTo>
                  <a:lnTo>
                    <a:pt x="43768" y="7060"/>
                  </a:lnTo>
                  <a:lnTo>
                    <a:pt x="44050" y="7363"/>
                  </a:lnTo>
                  <a:lnTo>
                    <a:pt x="44331" y="7688"/>
                  </a:lnTo>
                  <a:lnTo>
                    <a:pt x="44591" y="8035"/>
                  </a:lnTo>
                  <a:lnTo>
                    <a:pt x="44829" y="8381"/>
                  </a:lnTo>
                  <a:lnTo>
                    <a:pt x="45024" y="8749"/>
                  </a:lnTo>
                  <a:lnTo>
                    <a:pt x="45176" y="9096"/>
                  </a:lnTo>
                  <a:lnTo>
                    <a:pt x="45241" y="9291"/>
                  </a:lnTo>
                  <a:lnTo>
                    <a:pt x="45284" y="9464"/>
                  </a:lnTo>
                  <a:lnTo>
                    <a:pt x="45306" y="9659"/>
                  </a:lnTo>
                  <a:lnTo>
                    <a:pt x="45327" y="9832"/>
                  </a:lnTo>
                  <a:lnTo>
                    <a:pt x="45327" y="10027"/>
                  </a:lnTo>
                  <a:lnTo>
                    <a:pt x="45306" y="10200"/>
                  </a:lnTo>
                  <a:lnTo>
                    <a:pt x="45262" y="10374"/>
                  </a:lnTo>
                  <a:lnTo>
                    <a:pt x="45198" y="10547"/>
                  </a:lnTo>
                  <a:lnTo>
                    <a:pt x="45111" y="10720"/>
                  </a:lnTo>
                  <a:lnTo>
                    <a:pt x="45003" y="10893"/>
                  </a:lnTo>
                  <a:lnTo>
                    <a:pt x="44873" y="11067"/>
                  </a:lnTo>
                  <a:lnTo>
                    <a:pt x="44721" y="11240"/>
                  </a:lnTo>
                  <a:lnTo>
                    <a:pt x="44526" y="11413"/>
                  </a:lnTo>
                  <a:lnTo>
                    <a:pt x="44310" y="11586"/>
                  </a:lnTo>
                  <a:lnTo>
                    <a:pt x="44071" y="11738"/>
                  </a:lnTo>
                  <a:lnTo>
                    <a:pt x="43833" y="11890"/>
                  </a:lnTo>
                  <a:lnTo>
                    <a:pt x="43357" y="12128"/>
                  </a:lnTo>
                  <a:lnTo>
                    <a:pt x="42859" y="12366"/>
                  </a:lnTo>
                  <a:lnTo>
                    <a:pt x="42122" y="12691"/>
                  </a:lnTo>
                  <a:lnTo>
                    <a:pt x="41364" y="12994"/>
                  </a:lnTo>
                  <a:lnTo>
                    <a:pt x="40606" y="13276"/>
                  </a:lnTo>
                  <a:lnTo>
                    <a:pt x="39848" y="13514"/>
                  </a:lnTo>
                  <a:lnTo>
                    <a:pt x="39047" y="13730"/>
                  </a:lnTo>
                  <a:lnTo>
                    <a:pt x="38267" y="13947"/>
                  </a:lnTo>
                  <a:lnTo>
                    <a:pt x="37466" y="14142"/>
                  </a:lnTo>
                  <a:lnTo>
                    <a:pt x="36665" y="14315"/>
                  </a:lnTo>
                  <a:lnTo>
                    <a:pt x="35062" y="14640"/>
                  </a:lnTo>
                  <a:lnTo>
                    <a:pt x="33438" y="14943"/>
                  </a:lnTo>
                  <a:lnTo>
                    <a:pt x="31857" y="15225"/>
                  </a:lnTo>
                  <a:lnTo>
                    <a:pt x="30254" y="15528"/>
                  </a:lnTo>
                  <a:lnTo>
                    <a:pt x="28673" y="15874"/>
                  </a:lnTo>
                  <a:lnTo>
                    <a:pt x="27894" y="16069"/>
                  </a:lnTo>
                  <a:lnTo>
                    <a:pt x="27114" y="16286"/>
                  </a:lnTo>
                  <a:lnTo>
                    <a:pt x="25252" y="16762"/>
                  </a:lnTo>
                  <a:lnTo>
                    <a:pt x="23389" y="17217"/>
                  </a:lnTo>
                  <a:lnTo>
                    <a:pt x="21527" y="17629"/>
                  </a:lnTo>
                  <a:lnTo>
                    <a:pt x="19643" y="18019"/>
                  </a:lnTo>
                  <a:lnTo>
                    <a:pt x="15918" y="18733"/>
                  </a:lnTo>
                  <a:lnTo>
                    <a:pt x="14055" y="19101"/>
                  </a:lnTo>
                  <a:lnTo>
                    <a:pt x="12214" y="19469"/>
                  </a:lnTo>
                  <a:lnTo>
                    <a:pt x="11153" y="19729"/>
                  </a:lnTo>
                  <a:lnTo>
                    <a:pt x="10092" y="19989"/>
                  </a:lnTo>
                  <a:lnTo>
                    <a:pt x="8013" y="20552"/>
                  </a:lnTo>
                  <a:lnTo>
                    <a:pt x="7017" y="20812"/>
                  </a:lnTo>
                  <a:lnTo>
                    <a:pt x="6021" y="21050"/>
                  </a:lnTo>
                  <a:lnTo>
                    <a:pt x="5501" y="21137"/>
                  </a:lnTo>
                  <a:lnTo>
                    <a:pt x="5003" y="21224"/>
                  </a:lnTo>
                  <a:lnTo>
                    <a:pt x="4505" y="21289"/>
                  </a:lnTo>
                  <a:lnTo>
                    <a:pt x="3985" y="21332"/>
                  </a:lnTo>
                  <a:lnTo>
                    <a:pt x="3184" y="21332"/>
                  </a:lnTo>
                  <a:lnTo>
                    <a:pt x="2772" y="21310"/>
                  </a:lnTo>
                  <a:lnTo>
                    <a:pt x="2361" y="21245"/>
                  </a:lnTo>
                  <a:lnTo>
                    <a:pt x="1971" y="21137"/>
                  </a:lnTo>
                  <a:lnTo>
                    <a:pt x="1776" y="21072"/>
                  </a:lnTo>
                  <a:lnTo>
                    <a:pt x="1603" y="20985"/>
                  </a:lnTo>
                  <a:lnTo>
                    <a:pt x="1429" y="20877"/>
                  </a:lnTo>
                  <a:lnTo>
                    <a:pt x="1256" y="20769"/>
                  </a:lnTo>
                  <a:lnTo>
                    <a:pt x="1105" y="20639"/>
                  </a:lnTo>
                  <a:lnTo>
                    <a:pt x="975" y="20487"/>
                  </a:lnTo>
                  <a:lnTo>
                    <a:pt x="823" y="20271"/>
                  </a:lnTo>
                  <a:lnTo>
                    <a:pt x="693" y="20054"/>
                  </a:lnTo>
                  <a:lnTo>
                    <a:pt x="606" y="19816"/>
                  </a:lnTo>
                  <a:lnTo>
                    <a:pt x="520" y="19578"/>
                  </a:lnTo>
                  <a:lnTo>
                    <a:pt x="477" y="19318"/>
                  </a:lnTo>
                  <a:lnTo>
                    <a:pt x="455" y="19058"/>
                  </a:lnTo>
                  <a:lnTo>
                    <a:pt x="433" y="18798"/>
                  </a:lnTo>
                  <a:lnTo>
                    <a:pt x="433" y="18538"/>
                  </a:lnTo>
                  <a:lnTo>
                    <a:pt x="498" y="17997"/>
                  </a:lnTo>
                  <a:lnTo>
                    <a:pt x="585" y="17455"/>
                  </a:lnTo>
                  <a:lnTo>
                    <a:pt x="693" y="16957"/>
                  </a:lnTo>
                  <a:lnTo>
                    <a:pt x="801" y="16481"/>
                  </a:lnTo>
                  <a:lnTo>
                    <a:pt x="975" y="15853"/>
                  </a:lnTo>
                  <a:lnTo>
                    <a:pt x="1170" y="15225"/>
                  </a:lnTo>
                  <a:lnTo>
                    <a:pt x="1408" y="14597"/>
                  </a:lnTo>
                  <a:lnTo>
                    <a:pt x="1646" y="13990"/>
                  </a:lnTo>
                  <a:lnTo>
                    <a:pt x="1928" y="13406"/>
                  </a:lnTo>
                  <a:lnTo>
                    <a:pt x="2231" y="12821"/>
                  </a:lnTo>
                  <a:lnTo>
                    <a:pt x="2556" y="12258"/>
                  </a:lnTo>
                  <a:lnTo>
                    <a:pt x="2902" y="11695"/>
                  </a:lnTo>
                  <a:lnTo>
                    <a:pt x="3292" y="11132"/>
                  </a:lnTo>
                  <a:lnTo>
                    <a:pt x="3703" y="10590"/>
                  </a:lnTo>
                  <a:lnTo>
                    <a:pt x="4115" y="10071"/>
                  </a:lnTo>
                  <a:lnTo>
                    <a:pt x="4570" y="9551"/>
                  </a:lnTo>
                  <a:lnTo>
                    <a:pt x="5024" y="9053"/>
                  </a:lnTo>
                  <a:lnTo>
                    <a:pt x="5501" y="8576"/>
                  </a:lnTo>
                  <a:lnTo>
                    <a:pt x="5999" y="8121"/>
                  </a:lnTo>
                  <a:lnTo>
                    <a:pt x="6519" y="7667"/>
                  </a:lnTo>
                  <a:lnTo>
                    <a:pt x="7038" y="7233"/>
                  </a:lnTo>
                  <a:lnTo>
                    <a:pt x="7580" y="6822"/>
                  </a:lnTo>
                  <a:lnTo>
                    <a:pt x="8121" y="6432"/>
                  </a:lnTo>
                  <a:lnTo>
                    <a:pt x="8684" y="6042"/>
                  </a:lnTo>
                  <a:lnTo>
                    <a:pt x="9247" y="5674"/>
                  </a:lnTo>
                  <a:lnTo>
                    <a:pt x="9832" y="5306"/>
                  </a:lnTo>
                  <a:lnTo>
                    <a:pt x="10417" y="4960"/>
                  </a:lnTo>
                  <a:lnTo>
                    <a:pt x="11002" y="4635"/>
                  </a:lnTo>
                  <a:lnTo>
                    <a:pt x="11630" y="4310"/>
                  </a:lnTo>
                  <a:lnTo>
                    <a:pt x="12258" y="4007"/>
                  </a:lnTo>
                  <a:lnTo>
                    <a:pt x="12886" y="3703"/>
                  </a:lnTo>
                  <a:lnTo>
                    <a:pt x="13535" y="3422"/>
                  </a:lnTo>
                  <a:lnTo>
                    <a:pt x="14185" y="3140"/>
                  </a:lnTo>
                  <a:lnTo>
                    <a:pt x="14835" y="2880"/>
                  </a:lnTo>
                  <a:lnTo>
                    <a:pt x="15506" y="2642"/>
                  </a:lnTo>
                  <a:lnTo>
                    <a:pt x="16156" y="2404"/>
                  </a:lnTo>
                  <a:lnTo>
                    <a:pt x="16827" y="2187"/>
                  </a:lnTo>
                  <a:lnTo>
                    <a:pt x="17499" y="1993"/>
                  </a:lnTo>
                  <a:lnTo>
                    <a:pt x="18192" y="1798"/>
                  </a:lnTo>
                  <a:lnTo>
                    <a:pt x="18863" y="1624"/>
                  </a:lnTo>
                  <a:lnTo>
                    <a:pt x="20227" y="1300"/>
                  </a:lnTo>
                  <a:lnTo>
                    <a:pt x="21613" y="1018"/>
                  </a:lnTo>
                  <a:lnTo>
                    <a:pt x="22285" y="910"/>
                  </a:lnTo>
                  <a:lnTo>
                    <a:pt x="22978" y="801"/>
                  </a:lnTo>
                  <a:lnTo>
                    <a:pt x="24364" y="628"/>
                  </a:lnTo>
                  <a:lnTo>
                    <a:pt x="25100" y="563"/>
                  </a:lnTo>
                  <a:lnTo>
                    <a:pt x="25836" y="520"/>
                  </a:lnTo>
                  <a:lnTo>
                    <a:pt x="26573" y="477"/>
                  </a:lnTo>
                  <a:lnTo>
                    <a:pt x="27331" y="455"/>
                  </a:lnTo>
                  <a:close/>
                  <a:moveTo>
                    <a:pt x="27634" y="0"/>
                  </a:moveTo>
                  <a:lnTo>
                    <a:pt x="26811" y="22"/>
                  </a:lnTo>
                  <a:lnTo>
                    <a:pt x="25988" y="43"/>
                  </a:lnTo>
                  <a:lnTo>
                    <a:pt x="25165" y="108"/>
                  </a:lnTo>
                  <a:lnTo>
                    <a:pt x="24364" y="173"/>
                  </a:lnTo>
                  <a:lnTo>
                    <a:pt x="23627" y="260"/>
                  </a:lnTo>
                  <a:lnTo>
                    <a:pt x="22891" y="368"/>
                  </a:lnTo>
                  <a:lnTo>
                    <a:pt x="22176" y="477"/>
                  </a:lnTo>
                  <a:lnTo>
                    <a:pt x="21440" y="607"/>
                  </a:lnTo>
                  <a:lnTo>
                    <a:pt x="20725" y="736"/>
                  </a:lnTo>
                  <a:lnTo>
                    <a:pt x="20011" y="888"/>
                  </a:lnTo>
                  <a:lnTo>
                    <a:pt x="19275" y="1040"/>
                  </a:lnTo>
                  <a:lnTo>
                    <a:pt x="18560" y="1235"/>
                  </a:lnTo>
                  <a:lnTo>
                    <a:pt x="17867" y="1408"/>
                  </a:lnTo>
                  <a:lnTo>
                    <a:pt x="17152" y="1624"/>
                  </a:lnTo>
                  <a:lnTo>
                    <a:pt x="16459" y="1841"/>
                  </a:lnTo>
                  <a:lnTo>
                    <a:pt x="15766" y="2079"/>
                  </a:lnTo>
                  <a:lnTo>
                    <a:pt x="15073" y="2317"/>
                  </a:lnTo>
                  <a:lnTo>
                    <a:pt x="14380" y="2577"/>
                  </a:lnTo>
                  <a:lnTo>
                    <a:pt x="13687" y="2859"/>
                  </a:lnTo>
                  <a:lnTo>
                    <a:pt x="13016" y="3162"/>
                  </a:lnTo>
                  <a:lnTo>
                    <a:pt x="12388" y="3444"/>
                  </a:lnTo>
                  <a:lnTo>
                    <a:pt x="11738" y="3747"/>
                  </a:lnTo>
                  <a:lnTo>
                    <a:pt x="11110" y="4072"/>
                  </a:lnTo>
                  <a:lnTo>
                    <a:pt x="10482" y="4418"/>
                  </a:lnTo>
                  <a:lnTo>
                    <a:pt x="9876" y="4765"/>
                  </a:lnTo>
                  <a:lnTo>
                    <a:pt x="9269" y="5133"/>
                  </a:lnTo>
                  <a:lnTo>
                    <a:pt x="8663" y="5501"/>
                  </a:lnTo>
                  <a:lnTo>
                    <a:pt x="8078" y="5891"/>
                  </a:lnTo>
                  <a:lnTo>
                    <a:pt x="7493" y="6324"/>
                  </a:lnTo>
                  <a:lnTo>
                    <a:pt x="6930" y="6735"/>
                  </a:lnTo>
                  <a:lnTo>
                    <a:pt x="6389" y="7190"/>
                  </a:lnTo>
                  <a:lnTo>
                    <a:pt x="5847" y="7645"/>
                  </a:lnTo>
                  <a:lnTo>
                    <a:pt x="5328" y="8121"/>
                  </a:lnTo>
                  <a:lnTo>
                    <a:pt x="4830" y="8620"/>
                  </a:lnTo>
                  <a:lnTo>
                    <a:pt x="4331" y="9139"/>
                  </a:lnTo>
                  <a:lnTo>
                    <a:pt x="3877" y="9659"/>
                  </a:lnTo>
                  <a:lnTo>
                    <a:pt x="3443" y="10179"/>
                  </a:lnTo>
                  <a:lnTo>
                    <a:pt x="3054" y="10699"/>
                  </a:lnTo>
                  <a:lnTo>
                    <a:pt x="2664" y="11240"/>
                  </a:lnTo>
                  <a:lnTo>
                    <a:pt x="2296" y="11803"/>
                  </a:lnTo>
                  <a:lnTo>
                    <a:pt x="1971" y="12366"/>
                  </a:lnTo>
                  <a:lnTo>
                    <a:pt x="1646" y="12951"/>
                  </a:lnTo>
                  <a:lnTo>
                    <a:pt x="1364" y="13536"/>
                  </a:lnTo>
                  <a:lnTo>
                    <a:pt x="1083" y="14142"/>
                  </a:lnTo>
                  <a:lnTo>
                    <a:pt x="845" y="14770"/>
                  </a:lnTo>
                  <a:lnTo>
                    <a:pt x="628" y="15420"/>
                  </a:lnTo>
                  <a:lnTo>
                    <a:pt x="455" y="16048"/>
                  </a:lnTo>
                  <a:lnTo>
                    <a:pt x="282" y="16697"/>
                  </a:lnTo>
                  <a:lnTo>
                    <a:pt x="152" y="17325"/>
                  </a:lnTo>
                  <a:lnTo>
                    <a:pt x="65" y="17954"/>
                  </a:lnTo>
                  <a:lnTo>
                    <a:pt x="22" y="18257"/>
                  </a:lnTo>
                  <a:lnTo>
                    <a:pt x="0" y="18582"/>
                  </a:lnTo>
                  <a:lnTo>
                    <a:pt x="0" y="18885"/>
                  </a:lnTo>
                  <a:lnTo>
                    <a:pt x="22" y="19188"/>
                  </a:lnTo>
                  <a:lnTo>
                    <a:pt x="87" y="19599"/>
                  </a:lnTo>
                  <a:lnTo>
                    <a:pt x="130" y="19794"/>
                  </a:lnTo>
                  <a:lnTo>
                    <a:pt x="195" y="19989"/>
                  </a:lnTo>
                  <a:lnTo>
                    <a:pt x="282" y="20163"/>
                  </a:lnTo>
                  <a:lnTo>
                    <a:pt x="347" y="20336"/>
                  </a:lnTo>
                  <a:lnTo>
                    <a:pt x="455" y="20509"/>
                  </a:lnTo>
                  <a:lnTo>
                    <a:pt x="563" y="20661"/>
                  </a:lnTo>
                  <a:lnTo>
                    <a:pt x="671" y="20812"/>
                  </a:lnTo>
                  <a:lnTo>
                    <a:pt x="801" y="20942"/>
                  </a:lnTo>
                  <a:lnTo>
                    <a:pt x="953" y="21072"/>
                  </a:lnTo>
                  <a:lnTo>
                    <a:pt x="1105" y="21202"/>
                  </a:lnTo>
                  <a:lnTo>
                    <a:pt x="1256" y="21310"/>
                  </a:lnTo>
                  <a:lnTo>
                    <a:pt x="1429" y="21397"/>
                  </a:lnTo>
                  <a:lnTo>
                    <a:pt x="1624" y="21484"/>
                  </a:lnTo>
                  <a:lnTo>
                    <a:pt x="1819" y="21570"/>
                  </a:lnTo>
                  <a:lnTo>
                    <a:pt x="2036" y="21635"/>
                  </a:lnTo>
                  <a:lnTo>
                    <a:pt x="2274" y="21678"/>
                  </a:lnTo>
                  <a:lnTo>
                    <a:pt x="2729" y="21765"/>
                  </a:lnTo>
                  <a:lnTo>
                    <a:pt x="3184" y="21808"/>
                  </a:lnTo>
                  <a:lnTo>
                    <a:pt x="3660" y="21808"/>
                  </a:lnTo>
                  <a:lnTo>
                    <a:pt x="4136" y="21787"/>
                  </a:lnTo>
                  <a:lnTo>
                    <a:pt x="4613" y="21722"/>
                  </a:lnTo>
                  <a:lnTo>
                    <a:pt x="5068" y="21657"/>
                  </a:lnTo>
                  <a:lnTo>
                    <a:pt x="5523" y="21592"/>
                  </a:lnTo>
                  <a:lnTo>
                    <a:pt x="6042" y="21505"/>
                  </a:lnTo>
                  <a:lnTo>
                    <a:pt x="6562" y="21375"/>
                  </a:lnTo>
                  <a:lnTo>
                    <a:pt x="7602" y="21137"/>
                  </a:lnTo>
                  <a:lnTo>
                    <a:pt x="8619" y="20856"/>
                  </a:lnTo>
                  <a:lnTo>
                    <a:pt x="9637" y="20574"/>
                  </a:lnTo>
                  <a:lnTo>
                    <a:pt x="10395" y="20379"/>
                  </a:lnTo>
                  <a:lnTo>
                    <a:pt x="11132" y="20184"/>
                  </a:lnTo>
                  <a:lnTo>
                    <a:pt x="12648" y="19838"/>
                  </a:lnTo>
                  <a:lnTo>
                    <a:pt x="14164" y="19534"/>
                  </a:lnTo>
                  <a:lnTo>
                    <a:pt x="15701" y="19231"/>
                  </a:lnTo>
                  <a:lnTo>
                    <a:pt x="19686" y="18473"/>
                  </a:lnTo>
                  <a:lnTo>
                    <a:pt x="21678" y="18062"/>
                  </a:lnTo>
                  <a:lnTo>
                    <a:pt x="23649" y="17629"/>
                  </a:lnTo>
                  <a:lnTo>
                    <a:pt x="24537" y="17412"/>
                  </a:lnTo>
                  <a:lnTo>
                    <a:pt x="25403" y="17196"/>
                  </a:lnTo>
                  <a:lnTo>
                    <a:pt x="27158" y="16741"/>
                  </a:lnTo>
                  <a:lnTo>
                    <a:pt x="28912" y="16308"/>
                  </a:lnTo>
                  <a:lnTo>
                    <a:pt x="29778" y="16113"/>
                  </a:lnTo>
                  <a:lnTo>
                    <a:pt x="30666" y="15918"/>
                  </a:lnTo>
                  <a:lnTo>
                    <a:pt x="32312" y="15615"/>
                  </a:lnTo>
                  <a:lnTo>
                    <a:pt x="33979" y="15311"/>
                  </a:lnTo>
                  <a:lnTo>
                    <a:pt x="35647" y="15008"/>
                  </a:lnTo>
                  <a:lnTo>
                    <a:pt x="36492" y="14835"/>
                  </a:lnTo>
                  <a:lnTo>
                    <a:pt x="37315" y="14662"/>
                  </a:lnTo>
                  <a:lnTo>
                    <a:pt x="38137" y="14467"/>
                  </a:lnTo>
                  <a:lnTo>
                    <a:pt x="38960" y="14250"/>
                  </a:lnTo>
                  <a:lnTo>
                    <a:pt x="39783" y="14012"/>
                  </a:lnTo>
                  <a:lnTo>
                    <a:pt x="40585" y="13774"/>
                  </a:lnTo>
                  <a:lnTo>
                    <a:pt x="41386" y="13492"/>
                  </a:lnTo>
                  <a:lnTo>
                    <a:pt x="42166" y="13189"/>
                  </a:lnTo>
                  <a:lnTo>
                    <a:pt x="42945" y="12843"/>
                  </a:lnTo>
                  <a:lnTo>
                    <a:pt x="43703" y="12453"/>
                  </a:lnTo>
                  <a:lnTo>
                    <a:pt x="44071" y="12258"/>
                  </a:lnTo>
                  <a:lnTo>
                    <a:pt x="44418" y="12041"/>
                  </a:lnTo>
                  <a:lnTo>
                    <a:pt x="44764" y="11781"/>
                  </a:lnTo>
                  <a:lnTo>
                    <a:pt x="45068" y="11500"/>
                  </a:lnTo>
                  <a:lnTo>
                    <a:pt x="45219" y="11348"/>
                  </a:lnTo>
                  <a:lnTo>
                    <a:pt x="45349" y="11197"/>
                  </a:lnTo>
                  <a:lnTo>
                    <a:pt x="45457" y="11023"/>
                  </a:lnTo>
                  <a:lnTo>
                    <a:pt x="45566" y="10828"/>
                  </a:lnTo>
                  <a:lnTo>
                    <a:pt x="45631" y="10655"/>
                  </a:lnTo>
                  <a:lnTo>
                    <a:pt x="45696" y="10460"/>
                  </a:lnTo>
                  <a:lnTo>
                    <a:pt x="45761" y="10244"/>
                  </a:lnTo>
                  <a:lnTo>
                    <a:pt x="45782" y="10027"/>
                  </a:lnTo>
                  <a:lnTo>
                    <a:pt x="45782" y="9832"/>
                  </a:lnTo>
                  <a:lnTo>
                    <a:pt x="45761" y="9637"/>
                  </a:lnTo>
                  <a:lnTo>
                    <a:pt x="45739" y="9442"/>
                  </a:lnTo>
                  <a:lnTo>
                    <a:pt x="45696" y="9248"/>
                  </a:lnTo>
                  <a:lnTo>
                    <a:pt x="45587" y="8879"/>
                  </a:lnTo>
                  <a:lnTo>
                    <a:pt x="45436" y="8533"/>
                  </a:lnTo>
                  <a:lnTo>
                    <a:pt x="45241" y="8186"/>
                  </a:lnTo>
                  <a:lnTo>
                    <a:pt x="45024" y="7862"/>
                  </a:lnTo>
                  <a:lnTo>
                    <a:pt x="44786" y="7558"/>
                  </a:lnTo>
                  <a:lnTo>
                    <a:pt x="44548" y="7255"/>
                  </a:lnTo>
                  <a:lnTo>
                    <a:pt x="44201" y="6865"/>
                  </a:lnTo>
                  <a:lnTo>
                    <a:pt x="43855" y="6497"/>
                  </a:lnTo>
                  <a:lnTo>
                    <a:pt x="43487" y="6129"/>
                  </a:lnTo>
                  <a:lnTo>
                    <a:pt x="43097" y="5782"/>
                  </a:lnTo>
                  <a:lnTo>
                    <a:pt x="42685" y="5458"/>
                  </a:lnTo>
                  <a:lnTo>
                    <a:pt x="42274" y="5111"/>
                  </a:lnTo>
                  <a:lnTo>
                    <a:pt x="41862" y="4808"/>
                  </a:lnTo>
                  <a:lnTo>
                    <a:pt x="41429" y="4505"/>
                  </a:lnTo>
                  <a:lnTo>
                    <a:pt x="40541" y="3898"/>
                  </a:lnTo>
                  <a:lnTo>
                    <a:pt x="39632" y="3357"/>
                  </a:lnTo>
                  <a:lnTo>
                    <a:pt x="38722" y="2837"/>
                  </a:lnTo>
                  <a:lnTo>
                    <a:pt x="37834" y="2339"/>
                  </a:lnTo>
                  <a:lnTo>
                    <a:pt x="37033" y="1949"/>
                  </a:lnTo>
                  <a:lnTo>
                    <a:pt x="36232" y="1581"/>
                  </a:lnTo>
                  <a:lnTo>
                    <a:pt x="35409" y="1235"/>
                  </a:lnTo>
                  <a:lnTo>
                    <a:pt x="34997" y="1083"/>
                  </a:lnTo>
                  <a:lnTo>
                    <a:pt x="34586" y="953"/>
                  </a:lnTo>
                  <a:lnTo>
                    <a:pt x="33741" y="693"/>
                  </a:lnTo>
                  <a:lnTo>
                    <a:pt x="32875" y="498"/>
                  </a:lnTo>
                  <a:lnTo>
                    <a:pt x="32009" y="347"/>
                  </a:lnTo>
                  <a:lnTo>
                    <a:pt x="31142" y="217"/>
                  </a:lnTo>
                  <a:lnTo>
                    <a:pt x="30276" y="108"/>
                  </a:lnTo>
                  <a:lnTo>
                    <a:pt x="29388" y="43"/>
                  </a:lnTo>
                  <a:lnTo>
                    <a:pt x="28522" y="22"/>
                  </a:lnTo>
                  <a:lnTo>
                    <a:pt x="2763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1"/>
            <p:cNvSpPr/>
            <p:nvPr/>
          </p:nvSpPr>
          <p:spPr>
            <a:xfrm>
              <a:off x="1214025" y="1578700"/>
              <a:ext cx="1093675" cy="355725"/>
            </a:xfrm>
            <a:custGeom>
              <a:avLst/>
              <a:gdLst/>
              <a:ahLst/>
              <a:cxnLst/>
              <a:rect l="l" t="t" r="r" b="b"/>
              <a:pathLst>
                <a:path w="43747" h="14229" extrusionOk="0">
                  <a:moveTo>
                    <a:pt x="42318" y="0"/>
                  </a:moveTo>
                  <a:lnTo>
                    <a:pt x="42231" y="22"/>
                  </a:lnTo>
                  <a:lnTo>
                    <a:pt x="42144" y="65"/>
                  </a:lnTo>
                  <a:lnTo>
                    <a:pt x="42101" y="130"/>
                  </a:lnTo>
                  <a:lnTo>
                    <a:pt x="42079" y="217"/>
                  </a:lnTo>
                  <a:lnTo>
                    <a:pt x="42079" y="282"/>
                  </a:lnTo>
                  <a:lnTo>
                    <a:pt x="42101" y="368"/>
                  </a:lnTo>
                  <a:lnTo>
                    <a:pt x="42188" y="412"/>
                  </a:lnTo>
                  <a:lnTo>
                    <a:pt x="42361" y="498"/>
                  </a:lnTo>
                  <a:lnTo>
                    <a:pt x="42577" y="628"/>
                  </a:lnTo>
                  <a:lnTo>
                    <a:pt x="42772" y="801"/>
                  </a:lnTo>
                  <a:lnTo>
                    <a:pt x="42967" y="975"/>
                  </a:lnTo>
                  <a:lnTo>
                    <a:pt x="43140" y="1191"/>
                  </a:lnTo>
                  <a:lnTo>
                    <a:pt x="43205" y="1299"/>
                  </a:lnTo>
                  <a:lnTo>
                    <a:pt x="43249" y="1408"/>
                  </a:lnTo>
                  <a:lnTo>
                    <a:pt x="43270" y="1516"/>
                  </a:lnTo>
                  <a:lnTo>
                    <a:pt x="43292" y="1624"/>
                  </a:lnTo>
                  <a:lnTo>
                    <a:pt x="43292" y="1733"/>
                  </a:lnTo>
                  <a:lnTo>
                    <a:pt x="43249" y="1863"/>
                  </a:lnTo>
                  <a:lnTo>
                    <a:pt x="43184" y="1992"/>
                  </a:lnTo>
                  <a:lnTo>
                    <a:pt x="43054" y="2101"/>
                  </a:lnTo>
                  <a:lnTo>
                    <a:pt x="42924" y="2209"/>
                  </a:lnTo>
                  <a:lnTo>
                    <a:pt x="42772" y="2296"/>
                  </a:lnTo>
                  <a:lnTo>
                    <a:pt x="42426" y="2426"/>
                  </a:lnTo>
                  <a:lnTo>
                    <a:pt x="42123" y="2512"/>
                  </a:lnTo>
                  <a:lnTo>
                    <a:pt x="41993" y="2577"/>
                  </a:lnTo>
                  <a:lnTo>
                    <a:pt x="41884" y="2642"/>
                  </a:lnTo>
                  <a:lnTo>
                    <a:pt x="41863" y="2685"/>
                  </a:lnTo>
                  <a:lnTo>
                    <a:pt x="41841" y="2750"/>
                  </a:lnTo>
                  <a:lnTo>
                    <a:pt x="41819" y="2815"/>
                  </a:lnTo>
                  <a:lnTo>
                    <a:pt x="41841" y="2880"/>
                  </a:lnTo>
                  <a:lnTo>
                    <a:pt x="41863" y="3032"/>
                  </a:lnTo>
                  <a:lnTo>
                    <a:pt x="41906" y="3162"/>
                  </a:lnTo>
                  <a:lnTo>
                    <a:pt x="42014" y="3443"/>
                  </a:lnTo>
                  <a:lnTo>
                    <a:pt x="42144" y="3725"/>
                  </a:lnTo>
                  <a:lnTo>
                    <a:pt x="42188" y="3855"/>
                  </a:lnTo>
                  <a:lnTo>
                    <a:pt x="42209" y="4007"/>
                  </a:lnTo>
                  <a:lnTo>
                    <a:pt x="42231" y="4136"/>
                  </a:lnTo>
                  <a:lnTo>
                    <a:pt x="42231" y="4310"/>
                  </a:lnTo>
                  <a:lnTo>
                    <a:pt x="42231" y="4375"/>
                  </a:lnTo>
                  <a:lnTo>
                    <a:pt x="42209" y="4461"/>
                  </a:lnTo>
                  <a:lnTo>
                    <a:pt x="42166" y="4505"/>
                  </a:lnTo>
                  <a:lnTo>
                    <a:pt x="42101" y="4548"/>
                  </a:lnTo>
                  <a:lnTo>
                    <a:pt x="42036" y="4548"/>
                  </a:lnTo>
                  <a:lnTo>
                    <a:pt x="41949" y="4526"/>
                  </a:lnTo>
                  <a:lnTo>
                    <a:pt x="41776" y="4440"/>
                  </a:lnTo>
                  <a:lnTo>
                    <a:pt x="41603" y="4331"/>
                  </a:lnTo>
                  <a:lnTo>
                    <a:pt x="41473" y="4223"/>
                  </a:lnTo>
                  <a:lnTo>
                    <a:pt x="40975" y="3898"/>
                  </a:lnTo>
                  <a:lnTo>
                    <a:pt x="40737" y="3768"/>
                  </a:lnTo>
                  <a:lnTo>
                    <a:pt x="40455" y="3638"/>
                  </a:lnTo>
                  <a:lnTo>
                    <a:pt x="40217" y="3573"/>
                  </a:lnTo>
                  <a:lnTo>
                    <a:pt x="39979" y="3552"/>
                  </a:lnTo>
                  <a:lnTo>
                    <a:pt x="39870" y="3552"/>
                  </a:lnTo>
                  <a:lnTo>
                    <a:pt x="39784" y="3573"/>
                  </a:lnTo>
                  <a:lnTo>
                    <a:pt x="39675" y="3617"/>
                  </a:lnTo>
                  <a:lnTo>
                    <a:pt x="39610" y="3660"/>
                  </a:lnTo>
                  <a:lnTo>
                    <a:pt x="39524" y="3703"/>
                  </a:lnTo>
                  <a:lnTo>
                    <a:pt x="39459" y="3790"/>
                  </a:lnTo>
                  <a:lnTo>
                    <a:pt x="39416" y="3855"/>
                  </a:lnTo>
                  <a:lnTo>
                    <a:pt x="39372" y="3963"/>
                  </a:lnTo>
                  <a:lnTo>
                    <a:pt x="39329" y="4072"/>
                  </a:lnTo>
                  <a:lnTo>
                    <a:pt x="39329" y="4180"/>
                  </a:lnTo>
                  <a:lnTo>
                    <a:pt x="39307" y="4310"/>
                  </a:lnTo>
                  <a:lnTo>
                    <a:pt x="39329" y="4440"/>
                  </a:lnTo>
                  <a:lnTo>
                    <a:pt x="39372" y="4721"/>
                  </a:lnTo>
                  <a:lnTo>
                    <a:pt x="39437" y="4959"/>
                  </a:lnTo>
                  <a:lnTo>
                    <a:pt x="39654" y="5458"/>
                  </a:lnTo>
                  <a:lnTo>
                    <a:pt x="39719" y="5631"/>
                  </a:lnTo>
                  <a:lnTo>
                    <a:pt x="39784" y="5826"/>
                  </a:lnTo>
                  <a:lnTo>
                    <a:pt x="39827" y="6021"/>
                  </a:lnTo>
                  <a:lnTo>
                    <a:pt x="39849" y="6237"/>
                  </a:lnTo>
                  <a:lnTo>
                    <a:pt x="39870" y="6432"/>
                  </a:lnTo>
                  <a:lnTo>
                    <a:pt x="39849" y="6649"/>
                  </a:lnTo>
                  <a:lnTo>
                    <a:pt x="39827" y="6844"/>
                  </a:lnTo>
                  <a:lnTo>
                    <a:pt x="39762" y="7038"/>
                  </a:lnTo>
                  <a:lnTo>
                    <a:pt x="39719" y="7125"/>
                  </a:lnTo>
                  <a:lnTo>
                    <a:pt x="39632" y="7168"/>
                  </a:lnTo>
                  <a:lnTo>
                    <a:pt x="39545" y="7190"/>
                  </a:lnTo>
                  <a:lnTo>
                    <a:pt x="39437" y="7168"/>
                  </a:lnTo>
                  <a:lnTo>
                    <a:pt x="39329" y="7125"/>
                  </a:lnTo>
                  <a:lnTo>
                    <a:pt x="39199" y="7060"/>
                  </a:lnTo>
                  <a:lnTo>
                    <a:pt x="38917" y="6865"/>
                  </a:lnTo>
                  <a:lnTo>
                    <a:pt x="38636" y="6627"/>
                  </a:lnTo>
                  <a:lnTo>
                    <a:pt x="38398" y="6389"/>
                  </a:lnTo>
                  <a:lnTo>
                    <a:pt x="38051" y="6042"/>
                  </a:lnTo>
                  <a:lnTo>
                    <a:pt x="37510" y="5393"/>
                  </a:lnTo>
                  <a:lnTo>
                    <a:pt x="37120" y="4959"/>
                  </a:lnTo>
                  <a:lnTo>
                    <a:pt x="36903" y="4743"/>
                  </a:lnTo>
                  <a:lnTo>
                    <a:pt x="36708" y="4548"/>
                  </a:lnTo>
                  <a:lnTo>
                    <a:pt x="36470" y="4375"/>
                  </a:lnTo>
                  <a:lnTo>
                    <a:pt x="36254" y="4223"/>
                  </a:lnTo>
                  <a:lnTo>
                    <a:pt x="36059" y="4136"/>
                  </a:lnTo>
                  <a:lnTo>
                    <a:pt x="35842" y="4072"/>
                  </a:lnTo>
                  <a:lnTo>
                    <a:pt x="35756" y="4072"/>
                  </a:lnTo>
                  <a:lnTo>
                    <a:pt x="35647" y="4093"/>
                  </a:lnTo>
                  <a:lnTo>
                    <a:pt x="35561" y="4115"/>
                  </a:lnTo>
                  <a:lnTo>
                    <a:pt x="35474" y="4158"/>
                  </a:lnTo>
                  <a:lnTo>
                    <a:pt x="35387" y="4223"/>
                  </a:lnTo>
                  <a:lnTo>
                    <a:pt x="35301" y="4310"/>
                  </a:lnTo>
                  <a:lnTo>
                    <a:pt x="35236" y="4418"/>
                  </a:lnTo>
                  <a:lnTo>
                    <a:pt x="35171" y="4548"/>
                  </a:lnTo>
                  <a:lnTo>
                    <a:pt x="35128" y="4678"/>
                  </a:lnTo>
                  <a:lnTo>
                    <a:pt x="35106" y="4830"/>
                  </a:lnTo>
                  <a:lnTo>
                    <a:pt x="35128" y="4959"/>
                  </a:lnTo>
                  <a:lnTo>
                    <a:pt x="35149" y="5111"/>
                  </a:lnTo>
                  <a:lnTo>
                    <a:pt x="35279" y="5371"/>
                  </a:lnTo>
                  <a:lnTo>
                    <a:pt x="35409" y="5631"/>
                  </a:lnTo>
                  <a:lnTo>
                    <a:pt x="35474" y="5804"/>
                  </a:lnTo>
                  <a:lnTo>
                    <a:pt x="35539" y="5956"/>
                  </a:lnTo>
                  <a:lnTo>
                    <a:pt x="35582" y="6129"/>
                  </a:lnTo>
                  <a:lnTo>
                    <a:pt x="35582" y="6302"/>
                  </a:lnTo>
                  <a:lnTo>
                    <a:pt x="35561" y="6540"/>
                  </a:lnTo>
                  <a:lnTo>
                    <a:pt x="35517" y="6779"/>
                  </a:lnTo>
                  <a:lnTo>
                    <a:pt x="35431" y="7017"/>
                  </a:lnTo>
                  <a:lnTo>
                    <a:pt x="35322" y="7233"/>
                  </a:lnTo>
                  <a:lnTo>
                    <a:pt x="35149" y="7558"/>
                  </a:lnTo>
                  <a:lnTo>
                    <a:pt x="35041" y="7731"/>
                  </a:lnTo>
                  <a:lnTo>
                    <a:pt x="34889" y="7883"/>
                  </a:lnTo>
                  <a:lnTo>
                    <a:pt x="34738" y="8013"/>
                  </a:lnTo>
                  <a:lnTo>
                    <a:pt x="34673" y="8056"/>
                  </a:lnTo>
                  <a:lnTo>
                    <a:pt x="34586" y="8100"/>
                  </a:lnTo>
                  <a:lnTo>
                    <a:pt x="34499" y="8121"/>
                  </a:lnTo>
                  <a:lnTo>
                    <a:pt x="34413" y="8121"/>
                  </a:lnTo>
                  <a:lnTo>
                    <a:pt x="34326" y="8100"/>
                  </a:lnTo>
                  <a:lnTo>
                    <a:pt x="34218" y="8056"/>
                  </a:lnTo>
                  <a:lnTo>
                    <a:pt x="34088" y="7970"/>
                  </a:lnTo>
                  <a:lnTo>
                    <a:pt x="33958" y="7840"/>
                  </a:lnTo>
                  <a:lnTo>
                    <a:pt x="33828" y="7710"/>
                  </a:lnTo>
                  <a:lnTo>
                    <a:pt x="33720" y="7558"/>
                  </a:lnTo>
                  <a:lnTo>
                    <a:pt x="33525" y="7233"/>
                  </a:lnTo>
                  <a:lnTo>
                    <a:pt x="33352" y="6909"/>
                  </a:lnTo>
                  <a:lnTo>
                    <a:pt x="32962" y="6237"/>
                  </a:lnTo>
                  <a:lnTo>
                    <a:pt x="32724" y="5934"/>
                  </a:lnTo>
                  <a:lnTo>
                    <a:pt x="32615" y="5782"/>
                  </a:lnTo>
                  <a:lnTo>
                    <a:pt x="32485" y="5631"/>
                  </a:lnTo>
                  <a:lnTo>
                    <a:pt x="32377" y="5523"/>
                  </a:lnTo>
                  <a:lnTo>
                    <a:pt x="32247" y="5436"/>
                  </a:lnTo>
                  <a:lnTo>
                    <a:pt x="32117" y="5371"/>
                  </a:lnTo>
                  <a:lnTo>
                    <a:pt x="31987" y="5328"/>
                  </a:lnTo>
                  <a:lnTo>
                    <a:pt x="31857" y="5306"/>
                  </a:lnTo>
                  <a:lnTo>
                    <a:pt x="31706" y="5306"/>
                  </a:lnTo>
                  <a:lnTo>
                    <a:pt x="31576" y="5328"/>
                  </a:lnTo>
                  <a:lnTo>
                    <a:pt x="31424" y="5393"/>
                  </a:lnTo>
                  <a:lnTo>
                    <a:pt x="31294" y="5479"/>
                  </a:lnTo>
                  <a:lnTo>
                    <a:pt x="31186" y="5566"/>
                  </a:lnTo>
                  <a:lnTo>
                    <a:pt x="31099" y="5652"/>
                  </a:lnTo>
                  <a:lnTo>
                    <a:pt x="31034" y="5761"/>
                  </a:lnTo>
                  <a:lnTo>
                    <a:pt x="30969" y="5869"/>
                  </a:lnTo>
                  <a:lnTo>
                    <a:pt x="30926" y="5977"/>
                  </a:lnTo>
                  <a:lnTo>
                    <a:pt x="30861" y="6216"/>
                  </a:lnTo>
                  <a:lnTo>
                    <a:pt x="30839" y="6475"/>
                  </a:lnTo>
                  <a:lnTo>
                    <a:pt x="30839" y="6735"/>
                  </a:lnTo>
                  <a:lnTo>
                    <a:pt x="30839" y="7277"/>
                  </a:lnTo>
                  <a:lnTo>
                    <a:pt x="30839" y="7472"/>
                  </a:lnTo>
                  <a:lnTo>
                    <a:pt x="30796" y="7645"/>
                  </a:lnTo>
                  <a:lnTo>
                    <a:pt x="30731" y="7818"/>
                  </a:lnTo>
                  <a:lnTo>
                    <a:pt x="30645" y="7970"/>
                  </a:lnTo>
                  <a:lnTo>
                    <a:pt x="30580" y="8035"/>
                  </a:lnTo>
                  <a:lnTo>
                    <a:pt x="30536" y="8078"/>
                  </a:lnTo>
                  <a:lnTo>
                    <a:pt x="30450" y="8121"/>
                  </a:lnTo>
                  <a:lnTo>
                    <a:pt x="30385" y="8143"/>
                  </a:lnTo>
                  <a:lnTo>
                    <a:pt x="30190" y="8143"/>
                  </a:lnTo>
                  <a:lnTo>
                    <a:pt x="30103" y="8121"/>
                  </a:lnTo>
                  <a:lnTo>
                    <a:pt x="29973" y="8078"/>
                  </a:lnTo>
                  <a:lnTo>
                    <a:pt x="29822" y="7991"/>
                  </a:lnTo>
                  <a:lnTo>
                    <a:pt x="29692" y="7905"/>
                  </a:lnTo>
                  <a:lnTo>
                    <a:pt x="29410" y="7667"/>
                  </a:lnTo>
                  <a:lnTo>
                    <a:pt x="29150" y="7428"/>
                  </a:lnTo>
                  <a:lnTo>
                    <a:pt x="28912" y="7190"/>
                  </a:lnTo>
                  <a:lnTo>
                    <a:pt x="28674" y="7017"/>
                  </a:lnTo>
                  <a:lnTo>
                    <a:pt x="28436" y="6865"/>
                  </a:lnTo>
                  <a:lnTo>
                    <a:pt x="28154" y="6757"/>
                  </a:lnTo>
                  <a:lnTo>
                    <a:pt x="27873" y="6670"/>
                  </a:lnTo>
                  <a:lnTo>
                    <a:pt x="27721" y="6649"/>
                  </a:lnTo>
                  <a:lnTo>
                    <a:pt x="27569" y="6649"/>
                  </a:lnTo>
                  <a:lnTo>
                    <a:pt x="27439" y="6670"/>
                  </a:lnTo>
                  <a:lnTo>
                    <a:pt x="27288" y="6692"/>
                  </a:lnTo>
                  <a:lnTo>
                    <a:pt x="27158" y="6735"/>
                  </a:lnTo>
                  <a:lnTo>
                    <a:pt x="27028" y="6800"/>
                  </a:lnTo>
                  <a:lnTo>
                    <a:pt x="26920" y="6887"/>
                  </a:lnTo>
                  <a:lnTo>
                    <a:pt x="26811" y="6995"/>
                  </a:lnTo>
                  <a:lnTo>
                    <a:pt x="26703" y="7125"/>
                  </a:lnTo>
                  <a:lnTo>
                    <a:pt x="26638" y="7277"/>
                  </a:lnTo>
                  <a:lnTo>
                    <a:pt x="26573" y="7407"/>
                  </a:lnTo>
                  <a:lnTo>
                    <a:pt x="26508" y="7558"/>
                  </a:lnTo>
                  <a:lnTo>
                    <a:pt x="26443" y="7883"/>
                  </a:lnTo>
                  <a:lnTo>
                    <a:pt x="26422" y="8208"/>
                  </a:lnTo>
                  <a:lnTo>
                    <a:pt x="26378" y="8879"/>
                  </a:lnTo>
                  <a:lnTo>
                    <a:pt x="26357" y="9226"/>
                  </a:lnTo>
                  <a:lnTo>
                    <a:pt x="26313" y="9529"/>
                  </a:lnTo>
                  <a:lnTo>
                    <a:pt x="26270" y="9702"/>
                  </a:lnTo>
                  <a:lnTo>
                    <a:pt x="26205" y="9854"/>
                  </a:lnTo>
                  <a:lnTo>
                    <a:pt x="26140" y="10027"/>
                  </a:lnTo>
                  <a:lnTo>
                    <a:pt x="26053" y="10157"/>
                  </a:lnTo>
                  <a:lnTo>
                    <a:pt x="25945" y="10287"/>
                  </a:lnTo>
                  <a:lnTo>
                    <a:pt x="25815" y="10417"/>
                  </a:lnTo>
                  <a:lnTo>
                    <a:pt x="25707" y="10525"/>
                  </a:lnTo>
                  <a:lnTo>
                    <a:pt x="25555" y="10612"/>
                  </a:lnTo>
                  <a:lnTo>
                    <a:pt x="25425" y="10677"/>
                  </a:lnTo>
                  <a:lnTo>
                    <a:pt x="25252" y="10742"/>
                  </a:lnTo>
                  <a:lnTo>
                    <a:pt x="25100" y="10785"/>
                  </a:lnTo>
                  <a:lnTo>
                    <a:pt x="24927" y="10807"/>
                  </a:lnTo>
                  <a:lnTo>
                    <a:pt x="24776" y="10828"/>
                  </a:lnTo>
                  <a:lnTo>
                    <a:pt x="24602" y="10807"/>
                  </a:lnTo>
                  <a:lnTo>
                    <a:pt x="24429" y="10785"/>
                  </a:lnTo>
                  <a:lnTo>
                    <a:pt x="24256" y="10742"/>
                  </a:lnTo>
                  <a:lnTo>
                    <a:pt x="23974" y="10633"/>
                  </a:lnTo>
                  <a:lnTo>
                    <a:pt x="23714" y="10504"/>
                  </a:lnTo>
                  <a:lnTo>
                    <a:pt x="23455" y="10352"/>
                  </a:lnTo>
                  <a:lnTo>
                    <a:pt x="23216" y="10179"/>
                  </a:lnTo>
                  <a:lnTo>
                    <a:pt x="22762" y="9811"/>
                  </a:lnTo>
                  <a:lnTo>
                    <a:pt x="22307" y="9421"/>
                  </a:lnTo>
                  <a:lnTo>
                    <a:pt x="21830" y="9031"/>
                  </a:lnTo>
                  <a:lnTo>
                    <a:pt x="21592" y="8858"/>
                  </a:lnTo>
                  <a:lnTo>
                    <a:pt x="21354" y="8684"/>
                  </a:lnTo>
                  <a:lnTo>
                    <a:pt x="21094" y="8554"/>
                  </a:lnTo>
                  <a:lnTo>
                    <a:pt x="20834" y="8425"/>
                  </a:lnTo>
                  <a:lnTo>
                    <a:pt x="20574" y="8338"/>
                  </a:lnTo>
                  <a:lnTo>
                    <a:pt x="20271" y="8273"/>
                  </a:lnTo>
                  <a:lnTo>
                    <a:pt x="19816" y="8273"/>
                  </a:lnTo>
                  <a:lnTo>
                    <a:pt x="19600" y="8338"/>
                  </a:lnTo>
                  <a:lnTo>
                    <a:pt x="19383" y="8425"/>
                  </a:lnTo>
                  <a:lnTo>
                    <a:pt x="19188" y="8533"/>
                  </a:lnTo>
                  <a:lnTo>
                    <a:pt x="19015" y="8684"/>
                  </a:lnTo>
                  <a:lnTo>
                    <a:pt x="18863" y="8858"/>
                  </a:lnTo>
                  <a:lnTo>
                    <a:pt x="18733" y="9053"/>
                  </a:lnTo>
                  <a:lnTo>
                    <a:pt x="18647" y="9291"/>
                  </a:lnTo>
                  <a:lnTo>
                    <a:pt x="18603" y="9529"/>
                  </a:lnTo>
                  <a:lnTo>
                    <a:pt x="18582" y="9767"/>
                  </a:lnTo>
                  <a:lnTo>
                    <a:pt x="18582" y="10005"/>
                  </a:lnTo>
                  <a:lnTo>
                    <a:pt x="18603" y="10244"/>
                  </a:lnTo>
                  <a:lnTo>
                    <a:pt x="18647" y="10504"/>
                  </a:lnTo>
                  <a:lnTo>
                    <a:pt x="18733" y="10980"/>
                  </a:lnTo>
                  <a:lnTo>
                    <a:pt x="18820" y="11456"/>
                  </a:lnTo>
                  <a:lnTo>
                    <a:pt x="18842" y="11716"/>
                  </a:lnTo>
                  <a:lnTo>
                    <a:pt x="18842" y="11976"/>
                  </a:lnTo>
                  <a:lnTo>
                    <a:pt x="18842" y="12214"/>
                  </a:lnTo>
                  <a:lnTo>
                    <a:pt x="18777" y="12453"/>
                  </a:lnTo>
                  <a:lnTo>
                    <a:pt x="18733" y="12561"/>
                  </a:lnTo>
                  <a:lnTo>
                    <a:pt x="18668" y="12669"/>
                  </a:lnTo>
                  <a:lnTo>
                    <a:pt x="18582" y="12778"/>
                  </a:lnTo>
                  <a:lnTo>
                    <a:pt x="18495" y="12864"/>
                  </a:lnTo>
                  <a:lnTo>
                    <a:pt x="18387" y="12951"/>
                  </a:lnTo>
                  <a:lnTo>
                    <a:pt x="18257" y="13016"/>
                  </a:lnTo>
                  <a:lnTo>
                    <a:pt x="18127" y="13081"/>
                  </a:lnTo>
                  <a:lnTo>
                    <a:pt x="17997" y="13146"/>
                  </a:lnTo>
                  <a:lnTo>
                    <a:pt x="17694" y="13211"/>
                  </a:lnTo>
                  <a:lnTo>
                    <a:pt x="17391" y="13254"/>
                  </a:lnTo>
                  <a:lnTo>
                    <a:pt x="17088" y="13232"/>
                  </a:lnTo>
                  <a:lnTo>
                    <a:pt x="16936" y="13211"/>
                  </a:lnTo>
                  <a:lnTo>
                    <a:pt x="16806" y="13167"/>
                  </a:lnTo>
                  <a:lnTo>
                    <a:pt x="16654" y="13102"/>
                  </a:lnTo>
                  <a:lnTo>
                    <a:pt x="16546" y="13037"/>
                  </a:lnTo>
                  <a:lnTo>
                    <a:pt x="16416" y="12951"/>
                  </a:lnTo>
                  <a:lnTo>
                    <a:pt x="16308" y="12864"/>
                  </a:lnTo>
                  <a:lnTo>
                    <a:pt x="16135" y="12691"/>
                  </a:lnTo>
                  <a:lnTo>
                    <a:pt x="16005" y="12474"/>
                  </a:lnTo>
                  <a:lnTo>
                    <a:pt x="15875" y="12279"/>
                  </a:lnTo>
                  <a:lnTo>
                    <a:pt x="15766" y="12041"/>
                  </a:lnTo>
                  <a:lnTo>
                    <a:pt x="15572" y="11586"/>
                  </a:lnTo>
                  <a:lnTo>
                    <a:pt x="15398" y="11110"/>
                  </a:lnTo>
                  <a:lnTo>
                    <a:pt x="15203" y="10633"/>
                  </a:lnTo>
                  <a:lnTo>
                    <a:pt x="15095" y="10417"/>
                  </a:lnTo>
                  <a:lnTo>
                    <a:pt x="14987" y="10200"/>
                  </a:lnTo>
                  <a:lnTo>
                    <a:pt x="14835" y="9984"/>
                  </a:lnTo>
                  <a:lnTo>
                    <a:pt x="14684" y="9789"/>
                  </a:lnTo>
                  <a:lnTo>
                    <a:pt x="14510" y="9616"/>
                  </a:lnTo>
                  <a:lnTo>
                    <a:pt x="14294" y="9464"/>
                  </a:lnTo>
                  <a:lnTo>
                    <a:pt x="14099" y="9356"/>
                  </a:lnTo>
                  <a:lnTo>
                    <a:pt x="13861" y="9269"/>
                  </a:lnTo>
                  <a:lnTo>
                    <a:pt x="13622" y="9204"/>
                  </a:lnTo>
                  <a:lnTo>
                    <a:pt x="13363" y="9161"/>
                  </a:lnTo>
                  <a:lnTo>
                    <a:pt x="13103" y="9161"/>
                  </a:lnTo>
                  <a:lnTo>
                    <a:pt x="12864" y="9204"/>
                  </a:lnTo>
                  <a:lnTo>
                    <a:pt x="12626" y="9269"/>
                  </a:lnTo>
                  <a:lnTo>
                    <a:pt x="12410" y="9377"/>
                  </a:lnTo>
                  <a:lnTo>
                    <a:pt x="12236" y="9507"/>
                  </a:lnTo>
                  <a:lnTo>
                    <a:pt x="12106" y="9681"/>
                  </a:lnTo>
                  <a:lnTo>
                    <a:pt x="12020" y="9854"/>
                  </a:lnTo>
                  <a:lnTo>
                    <a:pt x="11955" y="10049"/>
                  </a:lnTo>
                  <a:lnTo>
                    <a:pt x="11933" y="10244"/>
                  </a:lnTo>
                  <a:lnTo>
                    <a:pt x="11933" y="10460"/>
                  </a:lnTo>
                  <a:lnTo>
                    <a:pt x="11933" y="10655"/>
                  </a:lnTo>
                  <a:lnTo>
                    <a:pt x="11955" y="10872"/>
                  </a:lnTo>
                  <a:lnTo>
                    <a:pt x="12063" y="11370"/>
                  </a:lnTo>
                  <a:lnTo>
                    <a:pt x="12193" y="11868"/>
                  </a:lnTo>
                  <a:lnTo>
                    <a:pt x="12236" y="12106"/>
                  </a:lnTo>
                  <a:lnTo>
                    <a:pt x="12280" y="12366"/>
                  </a:lnTo>
                  <a:lnTo>
                    <a:pt x="12301" y="12604"/>
                  </a:lnTo>
                  <a:lnTo>
                    <a:pt x="12301" y="12864"/>
                  </a:lnTo>
                  <a:lnTo>
                    <a:pt x="12301" y="12972"/>
                  </a:lnTo>
                  <a:lnTo>
                    <a:pt x="12258" y="13102"/>
                  </a:lnTo>
                  <a:lnTo>
                    <a:pt x="12215" y="13189"/>
                  </a:lnTo>
                  <a:lnTo>
                    <a:pt x="12150" y="13297"/>
                  </a:lnTo>
                  <a:lnTo>
                    <a:pt x="12085" y="13384"/>
                  </a:lnTo>
                  <a:lnTo>
                    <a:pt x="11998" y="13471"/>
                  </a:lnTo>
                  <a:lnTo>
                    <a:pt x="11803" y="13622"/>
                  </a:lnTo>
                  <a:lnTo>
                    <a:pt x="11565" y="13730"/>
                  </a:lnTo>
                  <a:lnTo>
                    <a:pt x="11348" y="13774"/>
                  </a:lnTo>
                  <a:lnTo>
                    <a:pt x="11089" y="13795"/>
                  </a:lnTo>
                  <a:lnTo>
                    <a:pt x="10980" y="13795"/>
                  </a:lnTo>
                  <a:lnTo>
                    <a:pt x="10872" y="13774"/>
                  </a:lnTo>
                  <a:lnTo>
                    <a:pt x="10764" y="13730"/>
                  </a:lnTo>
                  <a:lnTo>
                    <a:pt x="10677" y="13687"/>
                  </a:lnTo>
                  <a:lnTo>
                    <a:pt x="10526" y="13557"/>
                  </a:lnTo>
                  <a:lnTo>
                    <a:pt x="10396" y="13384"/>
                  </a:lnTo>
                  <a:lnTo>
                    <a:pt x="10287" y="13211"/>
                  </a:lnTo>
                  <a:lnTo>
                    <a:pt x="10201" y="13016"/>
                  </a:lnTo>
                  <a:lnTo>
                    <a:pt x="10114" y="12799"/>
                  </a:lnTo>
                  <a:lnTo>
                    <a:pt x="10006" y="12409"/>
                  </a:lnTo>
                  <a:lnTo>
                    <a:pt x="9876" y="11998"/>
                  </a:lnTo>
                  <a:lnTo>
                    <a:pt x="9746" y="11565"/>
                  </a:lnTo>
                  <a:lnTo>
                    <a:pt x="9659" y="11370"/>
                  </a:lnTo>
                  <a:lnTo>
                    <a:pt x="9573" y="11175"/>
                  </a:lnTo>
                  <a:lnTo>
                    <a:pt x="9464" y="10980"/>
                  </a:lnTo>
                  <a:lnTo>
                    <a:pt x="9334" y="10807"/>
                  </a:lnTo>
                  <a:lnTo>
                    <a:pt x="9183" y="10655"/>
                  </a:lnTo>
                  <a:lnTo>
                    <a:pt x="9010" y="10504"/>
                  </a:lnTo>
                  <a:lnTo>
                    <a:pt x="8836" y="10417"/>
                  </a:lnTo>
                  <a:lnTo>
                    <a:pt x="8620" y="10330"/>
                  </a:lnTo>
                  <a:lnTo>
                    <a:pt x="8403" y="10287"/>
                  </a:lnTo>
                  <a:lnTo>
                    <a:pt x="8187" y="10287"/>
                  </a:lnTo>
                  <a:lnTo>
                    <a:pt x="7992" y="10330"/>
                  </a:lnTo>
                  <a:lnTo>
                    <a:pt x="7883" y="10374"/>
                  </a:lnTo>
                  <a:lnTo>
                    <a:pt x="7775" y="10439"/>
                  </a:lnTo>
                  <a:lnTo>
                    <a:pt x="7689" y="10504"/>
                  </a:lnTo>
                  <a:lnTo>
                    <a:pt x="7602" y="10590"/>
                  </a:lnTo>
                  <a:lnTo>
                    <a:pt x="7537" y="10698"/>
                  </a:lnTo>
                  <a:lnTo>
                    <a:pt x="7494" y="10785"/>
                  </a:lnTo>
                  <a:lnTo>
                    <a:pt x="7472" y="10893"/>
                  </a:lnTo>
                  <a:lnTo>
                    <a:pt x="7450" y="11023"/>
                  </a:lnTo>
                  <a:lnTo>
                    <a:pt x="7429" y="11262"/>
                  </a:lnTo>
                  <a:lnTo>
                    <a:pt x="7450" y="11500"/>
                  </a:lnTo>
                  <a:lnTo>
                    <a:pt x="7472" y="11760"/>
                  </a:lnTo>
                  <a:lnTo>
                    <a:pt x="7537" y="12214"/>
                  </a:lnTo>
                  <a:lnTo>
                    <a:pt x="7537" y="12366"/>
                  </a:lnTo>
                  <a:lnTo>
                    <a:pt x="7515" y="12539"/>
                  </a:lnTo>
                  <a:lnTo>
                    <a:pt x="7472" y="12734"/>
                  </a:lnTo>
                  <a:lnTo>
                    <a:pt x="7407" y="12907"/>
                  </a:lnTo>
                  <a:lnTo>
                    <a:pt x="7342" y="13081"/>
                  </a:lnTo>
                  <a:lnTo>
                    <a:pt x="7255" y="13232"/>
                  </a:lnTo>
                  <a:lnTo>
                    <a:pt x="7125" y="13362"/>
                  </a:lnTo>
                  <a:lnTo>
                    <a:pt x="6995" y="13449"/>
                  </a:lnTo>
                  <a:lnTo>
                    <a:pt x="6952" y="13492"/>
                  </a:lnTo>
                  <a:lnTo>
                    <a:pt x="6887" y="13514"/>
                  </a:lnTo>
                  <a:lnTo>
                    <a:pt x="6757" y="13492"/>
                  </a:lnTo>
                  <a:lnTo>
                    <a:pt x="6649" y="13449"/>
                  </a:lnTo>
                  <a:lnTo>
                    <a:pt x="6541" y="13384"/>
                  </a:lnTo>
                  <a:lnTo>
                    <a:pt x="6432" y="13276"/>
                  </a:lnTo>
                  <a:lnTo>
                    <a:pt x="6346" y="13167"/>
                  </a:lnTo>
                  <a:lnTo>
                    <a:pt x="6194" y="12972"/>
                  </a:lnTo>
                  <a:lnTo>
                    <a:pt x="6043" y="12713"/>
                  </a:lnTo>
                  <a:lnTo>
                    <a:pt x="5934" y="12453"/>
                  </a:lnTo>
                  <a:lnTo>
                    <a:pt x="5891" y="12279"/>
                  </a:lnTo>
                  <a:lnTo>
                    <a:pt x="5891" y="12128"/>
                  </a:lnTo>
                  <a:lnTo>
                    <a:pt x="5891" y="11781"/>
                  </a:lnTo>
                  <a:lnTo>
                    <a:pt x="5869" y="11651"/>
                  </a:lnTo>
                  <a:lnTo>
                    <a:pt x="5848" y="11521"/>
                  </a:lnTo>
                  <a:lnTo>
                    <a:pt x="5783" y="11413"/>
                  </a:lnTo>
                  <a:lnTo>
                    <a:pt x="5718" y="11348"/>
                  </a:lnTo>
                  <a:lnTo>
                    <a:pt x="5631" y="11262"/>
                  </a:lnTo>
                  <a:lnTo>
                    <a:pt x="5501" y="11218"/>
                  </a:lnTo>
                  <a:lnTo>
                    <a:pt x="5393" y="11175"/>
                  </a:lnTo>
                  <a:lnTo>
                    <a:pt x="5090" y="11175"/>
                  </a:lnTo>
                  <a:lnTo>
                    <a:pt x="4938" y="11197"/>
                  </a:lnTo>
                  <a:lnTo>
                    <a:pt x="4808" y="11262"/>
                  </a:lnTo>
                  <a:lnTo>
                    <a:pt x="4722" y="11348"/>
                  </a:lnTo>
                  <a:lnTo>
                    <a:pt x="4613" y="11435"/>
                  </a:lnTo>
                  <a:lnTo>
                    <a:pt x="4548" y="11543"/>
                  </a:lnTo>
                  <a:lnTo>
                    <a:pt x="4483" y="11673"/>
                  </a:lnTo>
                  <a:lnTo>
                    <a:pt x="4418" y="11825"/>
                  </a:lnTo>
                  <a:lnTo>
                    <a:pt x="4332" y="12128"/>
                  </a:lnTo>
                  <a:lnTo>
                    <a:pt x="4245" y="12409"/>
                  </a:lnTo>
                  <a:lnTo>
                    <a:pt x="4158" y="12691"/>
                  </a:lnTo>
                  <a:lnTo>
                    <a:pt x="4094" y="12821"/>
                  </a:lnTo>
                  <a:lnTo>
                    <a:pt x="4029" y="12929"/>
                  </a:lnTo>
                  <a:lnTo>
                    <a:pt x="3964" y="13016"/>
                  </a:lnTo>
                  <a:lnTo>
                    <a:pt x="3877" y="13102"/>
                  </a:lnTo>
                  <a:lnTo>
                    <a:pt x="3639" y="13276"/>
                  </a:lnTo>
                  <a:lnTo>
                    <a:pt x="3400" y="13406"/>
                  </a:lnTo>
                  <a:lnTo>
                    <a:pt x="3292" y="13449"/>
                  </a:lnTo>
                  <a:lnTo>
                    <a:pt x="3184" y="13492"/>
                  </a:lnTo>
                  <a:lnTo>
                    <a:pt x="3011" y="13492"/>
                  </a:lnTo>
                  <a:lnTo>
                    <a:pt x="2967" y="13427"/>
                  </a:lnTo>
                  <a:lnTo>
                    <a:pt x="2924" y="13341"/>
                  </a:lnTo>
                  <a:lnTo>
                    <a:pt x="2859" y="13146"/>
                  </a:lnTo>
                  <a:lnTo>
                    <a:pt x="2816" y="12907"/>
                  </a:lnTo>
                  <a:lnTo>
                    <a:pt x="2794" y="12669"/>
                  </a:lnTo>
                  <a:lnTo>
                    <a:pt x="2794" y="12561"/>
                  </a:lnTo>
                  <a:lnTo>
                    <a:pt x="2816" y="12474"/>
                  </a:lnTo>
                  <a:lnTo>
                    <a:pt x="2902" y="12258"/>
                  </a:lnTo>
                  <a:lnTo>
                    <a:pt x="3032" y="12020"/>
                  </a:lnTo>
                  <a:lnTo>
                    <a:pt x="3184" y="11781"/>
                  </a:lnTo>
                  <a:lnTo>
                    <a:pt x="3336" y="11500"/>
                  </a:lnTo>
                  <a:lnTo>
                    <a:pt x="3422" y="11240"/>
                  </a:lnTo>
                  <a:lnTo>
                    <a:pt x="3465" y="11132"/>
                  </a:lnTo>
                  <a:lnTo>
                    <a:pt x="3465" y="11002"/>
                  </a:lnTo>
                  <a:lnTo>
                    <a:pt x="3444" y="10872"/>
                  </a:lnTo>
                  <a:lnTo>
                    <a:pt x="3400" y="10763"/>
                  </a:lnTo>
                  <a:lnTo>
                    <a:pt x="3336" y="10655"/>
                  </a:lnTo>
                  <a:lnTo>
                    <a:pt x="3227" y="10569"/>
                  </a:lnTo>
                  <a:lnTo>
                    <a:pt x="3097" y="10504"/>
                  </a:lnTo>
                  <a:lnTo>
                    <a:pt x="2989" y="10460"/>
                  </a:lnTo>
                  <a:lnTo>
                    <a:pt x="2751" y="10460"/>
                  </a:lnTo>
                  <a:lnTo>
                    <a:pt x="2621" y="10504"/>
                  </a:lnTo>
                  <a:lnTo>
                    <a:pt x="2491" y="10525"/>
                  </a:lnTo>
                  <a:lnTo>
                    <a:pt x="2209" y="10655"/>
                  </a:lnTo>
                  <a:lnTo>
                    <a:pt x="1949" y="10807"/>
                  </a:lnTo>
                  <a:lnTo>
                    <a:pt x="1711" y="10980"/>
                  </a:lnTo>
                  <a:lnTo>
                    <a:pt x="1300" y="11240"/>
                  </a:lnTo>
                  <a:lnTo>
                    <a:pt x="1040" y="11370"/>
                  </a:lnTo>
                  <a:lnTo>
                    <a:pt x="888" y="11413"/>
                  </a:lnTo>
                  <a:lnTo>
                    <a:pt x="737" y="11456"/>
                  </a:lnTo>
                  <a:lnTo>
                    <a:pt x="585" y="11456"/>
                  </a:lnTo>
                  <a:lnTo>
                    <a:pt x="542" y="11435"/>
                  </a:lnTo>
                  <a:lnTo>
                    <a:pt x="498" y="11413"/>
                  </a:lnTo>
                  <a:lnTo>
                    <a:pt x="477" y="11370"/>
                  </a:lnTo>
                  <a:lnTo>
                    <a:pt x="477" y="11305"/>
                  </a:lnTo>
                  <a:lnTo>
                    <a:pt x="477" y="11240"/>
                  </a:lnTo>
                  <a:lnTo>
                    <a:pt x="520" y="11132"/>
                  </a:lnTo>
                  <a:lnTo>
                    <a:pt x="607" y="11002"/>
                  </a:lnTo>
                  <a:lnTo>
                    <a:pt x="693" y="10850"/>
                  </a:lnTo>
                  <a:lnTo>
                    <a:pt x="888" y="10590"/>
                  </a:lnTo>
                  <a:lnTo>
                    <a:pt x="1083" y="10330"/>
                  </a:lnTo>
                  <a:lnTo>
                    <a:pt x="1256" y="10070"/>
                  </a:lnTo>
                  <a:lnTo>
                    <a:pt x="1300" y="9962"/>
                  </a:lnTo>
                  <a:lnTo>
                    <a:pt x="1278" y="9876"/>
                  </a:lnTo>
                  <a:lnTo>
                    <a:pt x="1235" y="9811"/>
                  </a:lnTo>
                  <a:lnTo>
                    <a:pt x="1170" y="9767"/>
                  </a:lnTo>
                  <a:lnTo>
                    <a:pt x="1105" y="9724"/>
                  </a:lnTo>
                  <a:lnTo>
                    <a:pt x="1018" y="9724"/>
                  </a:lnTo>
                  <a:lnTo>
                    <a:pt x="932" y="9767"/>
                  </a:lnTo>
                  <a:lnTo>
                    <a:pt x="867" y="9832"/>
                  </a:lnTo>
                  <a:lnTo>
                    <a:pt x="758" y="10027"/>
                  </a:lnTo>
                  <a:lnTo>
                    <a:pt x="563" y="10244"/>
                  </a:lnTo>
                  <a:lnTo>
                    <a:pt x="390" y="10504"/>
                  </a:lnTo>
                  <a:lnTo>
                    <a:pt x="195" y="10763"/>
                  </a:lnTo>
                  <a:lnTo>
                    <a:pt x="130" y="10893"/>
                  </a:lnTo>
                  <a:lnTo>
                    <a:pt x="65" y="11023"/>
                  </a:lnTo>
                  <a:lnTo>
                    <a:pt x="22" y="11153"/>
                  </a:lnTo>
                  <a:lnTo>
                    <a:pt x="0" y="11283"/>
                  </a:lnTo>
                  <a:lnTo>
                    <a:pt x="0" y="11413"/>
                  </a:lnTo>
                  <a:lnTo>
                    <a:pt x="22" y="11521"/>
                  </a:lnTo>
                  <a:lnTo>
                    <a:pt x="87" y="11651"/>
                  </a:lnTo>
                  <a:lnTo>
                    <a:pt x="195" y="11738"/>
                  </a:lnTo>
                  <a:lnTo>
                    <a:pt x="325" y="11825"/>
                  </a:lnTo>
                  <a:lnTo>
                    <a:pt x="455" y="11890"/>
                  </a:lnTo>
                  <a:lnTo>
                    <a:pt x="585" y="11933"/>
                  </a:lnTo>
                  <a:lnTo>
                    <a:pt x="715" y="11933"/>
                  </a:lnTo>
                  <a:lnTo>
                    <a:pt x="867" y="11911"/>
                  </a:lnTo>
                  <a:lnTo>
                    <a:pt x="997" y="11890"/>
                  </a:lnTo>
                  <a:lnTo>
                    <a:pt x="1278" y="11781"/>
                  </a:lnTo>
                  <a:lnTo>
                    <a:pt x="1538" y="11651"/>
                  </a:lnTo>
                  <a:lnTo>
                    <a:pt x="1820" y="11478"/>
                  </a:lnTo>
                  <a:lnTo>
                    <a:pt x="2274" y="11175"/>
                  </a:lnTo>
                  <a:lnTo>
                    <a:pt x="2534" y="11045"/>
                  </a:lnTo>
                  <a:lnTo>
                    <a:pt x="2664" y="10980"/>
                  </a:lnTo>
                  <a:lnTo>
                    <a:pt x="2794" y="10958"/>
                  </a:lnTo>
                  <a:lnTo>
                    <a:pt x="2946" y="10958"/>
                  </a:lnTo>
                  <a:lnTo>
                    <a:pt x="2989" y="11002"/>
                  </a:lnTo>
                  <a:lnTo>
                    <a:pt x="2989" y="11045"/>
                  </a:lnTo>
                  <a:lnTo>
                    <a:pt x="2989" y="11110"/>
                  </a:lnTo>
                  <a:lnTo>
                    <a:pt x="2967" y="11197"/>
                  </a:lnTo>
                  <a:lnTo>
                    <a:pt x="2924" y="11283"/>
                  </a:lnTo>
                  <a:lnTo>
                    <a:pt x="2772" y="11586"/>
                  </a:lnTo>
                  <a:lnTo>
                    <a:pt x="2599" y="11868"/>
                  </a:lnTo>
                  <a:lnTo>
                    <a:pt x="2448" y="12171"/>
                  </a:lnTo>
                  <a:lnTo>
                    <a:pt x="2383" y="12323"/>
                  </a:lnTo>
                  <a:lnTo>
                    <a:pt x="2339" y="12474"/>
                  </a:lnTo>
                  <a:lnTo>
                    <a:pt x="2339" y="12583"/>
                  </a:lnTo>
                  <a:lnTo>
                    <a:pt x="2339" y="12691"/>
                  </a:lnTo>
                  <a:lnTo>
                    <a:pt x="2361" y="12907"/>
                  </a:lnTo>
                  <a:lnTo>
                    <a:pt x="2448" y="13319"/>
                  </a:lnTo>
                  <a:lnTo>
                    <a:pt x="2513" y="13514"/>
                  </a:lnTo>
                  <a:lnTo>
                    <a:pt x="2578" y="13687"/>
                  </a:lnTo>
                  <a:lnTo>
                    <a:pt x="2621" y="13752"/>
                  </a:lnTo>
                  <a:lnTo>
                    <a:pt x="2686" y="13817"/>
                  </a:lnTo>
                  <a:lnTo>
                    <a:pt x="2772" y="13882"/>
                  </a:lnTo>
                  <a:lnTo>
                    <a:pt x="2859" y="13925"/>
                  </a:lnTo>
                  <a:lnTo>
                    <a:pt x="2989" y="13969"/>
                  </a:lnTo>
                  <a:lnTo>
                    <a:pt x="3141" y="13947"/>
                  </a:lnTo>
                  <a:lnTo>
                    <a:pt x="3292" y="13925"/>
                  </a:lnTo>
                  <a:lnTo>
                    <a:pt x="3444" y="13882"/>
                  </a:lnTo>
                  <a:lnTo>
                    <a:pt x="3725" y="13752"/>
                  </a:lnTo>
                  <a:lnTo>
                    <a:pt x="3964" y="13600"/>
                  </a:lnTo>
                  <a:lnTo>
                    <a:pt x="4115" y="13471"/>
                  </a:lnTo>
                  <a:lnTo>
                    <a:pt x="4245" y="13362"/>
                  </a:lnTo>
                  <a:lnTo>
                    <a:pt x="4332" y="13232"/>
                  </a:lnTo>
                  <a:lnTo>
                    <a:pt x="4418" y="13102"/>
                  </a:lnTo>
                  <a:lnTo>
                    <a:pt x="4548" y="12821"/>
                  </a:lnTo>
                  <a:lnTo>
                    <a:pt x="4657" y="12474"/>
                  </a:lnTo>
                  <a:lnTo>
                    <a:pt x="4765" y="12193"/>
                  </a:lnTo>
                  <a:lnTo>
                    <a:pt x="4895" y="11911"/>
                  </a:lnTo>
                  <a:lnTo>
                    <a:pt x="4938" y="11781"/>
                  </a:lnTo>
                  <a:lnTo>
                    <a:pt x="5003" y="11695"/>
                  </a:lnTo>
                  <a:lnTo>
                    <a:pt x="5046" y="11651"/>
                  </a:lnTo>
                  <a:lnTo>
                    <a:pt x="5111" y="11630"/>
                  </a:lnTo>
                  <a:lnTo>
                    <a:pt x="5241" y="11630"/>
                  </a:lnTo>
                  <a:lnTo>
                    <a:pt x="5350" y="11651"/>
                  </a:lnTo>
                  <a:lnTo>
                    <a:pt x="5415" y="11695"/>
                  </a:lnTo>
                  <a:lnTo>
                    <a:pt x="5436" y="11760"/>
                  </a:lnTo>
                  <a:lnTo>
                    <a:pt x="5436" y="11890"/>
                  </a:lnTo>
                  <a:lnTo>
                    <a:pt x="5436" y="12171"/>
                  </a:lnTo>
                  <a:lnTo>
                    <a:pt x="5480" y="12431"/>
                  </a:lnTo>
                  <a:lnTo>
                    <a:pt x="5544" y="12691"/>
                  </a:lnTo>
                  <a:lnTo>
                    <a:pt x="5674" y="12972"/>
                  </a:lnTo>
                  <a:lnTo>
                    <a:pt x="5783" y="13167"/>
                  </a:lnTo>
                  <a:lnTo>
                    <a:pt x="5934" y="13384"/>
                  </a:lnTo>
                  <a:lnTo>
                    <a:pt x="6086" y="13579"/>
                  </a:lnTo>
                  <a:lnTo>
                    <a:pt x="6281" y="13752"/>
                  </a:lnTo>
                  <a:lnTo>
                    <a:pt x="6476" y="13882"/>
                  </a:lnTo>
                  <a:lnTo>
                    <a:pt x="6584" y="13925"/>
                  </a:lnTo>
                  <a:lnTo>
                    <a:pt x="6692" y="13969"/>
                  </a:lnTo>
                  <a:lnTo>
                    <a:pt x="6931" y="13969"/>
                  </a:lnTo>
                  <a:lnTo>
                    <a:pt x="7039" y="13947"/>
                  </a:lnTo>
                  <a:lnTo>
                    <a:pt x="7169" y="13882"/>
                  </a:lnTo>
                  <a:lnTo>
                    <a:pt x="7299" y="13795"/>
                  </a:lnTo>
                  <a:lnTo>
                    <a:pt x="7429" y="13709"/>
                  </a:lnTo>
                  <a:lnTo>
                    <a:pt x="7537" y="13600"/>
                  </a:lnTo>
                  <a:lnTo>
                    <a:pt x="7624" y="13492"/>
                  </a:lnTo>
                  <a:lnTo>
                    <a:pt x="7710" y="13362"/>
                  </a:lnTo>
                  <a:lnTo>
                    <a:pt x="7775" y="13232"/>
                  </a:lnTo>
                  <a:lnTo>
                    <a:pt x="7883" y="12951"/>
                  </a:lnTo>
                  <a:lnTo>
                    <a:pt x="7927" y="12648"/>
                  </a:lnTo>
                  <a:lnTo>
                    <a:pt x="7948" y="12323"/>
                  </a:lnTo>
                  <a:lnTo>
                    <a:pt x="7948" y="12020"/>
                  </a:lnTo>
                  <a:lnTo>
                    <a:pt x="7927" y="11738"/>
                  </a:lnTo>
                  <a:lnTo>
                    <a:pt x="7905" y="11500"/>
                  </a:lnTo>
                  <a:lnTo>
                    <a:pt x="7883" y="11240"/>
                  </a:lnTo>
                  <a:lnTo>
                    <a:pt x="7883" y="11110"/>
                  </a:lnTo>
                  <a:lnTo>
                    <a:pt x="7905" y="10980"/>
                  </a:lnTo>
                  <a:lnTo>
                    <a:pt x="7970" y="10893"/>
                  </a:lnTo>
                  <a:lnTo>
                    <a:pt x="8035" y="10807"/>
                  </a:lnTo>
                  <a:lnTo>
                    <a:pt x="8165" y="10763"/>
                  </a:lnTo>
                  <a:lnTo>
                    <a:pt x="8273" y="10742"/>
                  </a:lnTo>
                  <a:lnTo>
                    <a:pt x="8403" y="10742"/>
                  </a:lnTo>
                  <a:lnTo>
                    <a:pt x="8533" y="10763"/>
                  </a:lnTo>
                  <a:lnTo>
                    <a:pt x="8641" y="10807"/>
                  </a:lnTo>
                  <a:lnTo>
                    <a:pt x="8750" y="10872"/>
                  </a:lnTo>
                  <a:lnTo>
                    <a:pt x="8858" y="10958"/>
                  </a:lnTo>
                  <a:lnTo>
                    <a:pt x="8945" y="11023"/>
                  </a:lnTo>
                  <a:lnTo>
                    <a:pt x="9075" y="11218"/>
                  </a:lnTo>
                  <a:lnTo>
                    <a:pt x="9183" y="11413"/>
                  </a:lnTo>
                  <a:lnTo>
                    <a:pt x="9291" y="11630"/>
                  </a:lnTo>
                  <a:lnTo>
                    <a:pt x="9356" y="11846"/>
                  </a:lnTo>
                  <a:lnTo>
                    <a:pt x="9508" y="12301"/>
                  </a:lnTo>
                  <a:lnTo>
                    <a:pt x="9616" y="12734"/>
                  </a:lnTo>
                  <a:lnTo>
                    <a:pt x="9768" y="13124"/>
                  </a:lnTo>
                  <a:lnTo>
                    <a:pt x="9854" y="13319"/>
                  </a:lnTo>
                  <a:lnTo>
                    <a:pt x="9941" y="13514"/>
                  </a:lnTo>
                  <a:lnTo>
                    <a:pt x="10049" y="13687"/>
                  </a:lnTo>
                  <a:lnTo>
                    <a:pt x="10179" y="13860"/>
                  </a:lnTo>
                  <a:lnTo>
                    <a:pt x="10331" y="13990"/>
                  </a:lnTo>
                  <a:lnTo>
                    <a:pt x="10504" y="14120"/>
                  </a:lnTo>
                  <a:lnTo>
                    <a:pt x="10612" y="14164"/>
                  </a:lnTo>
                  <a:lnTo>
                    <a:pt x="10742" y="14207"/>
                  </a:lnTo>
                  <a:lnTo>
                    <a:pt x="10959" y="14229"/>
                  </a:lnTo>
                  <a:lnTo>
                    <a:pt x="11219" y="14229"/>
                  </a:lnTo>
                  <a:lnTo>
                    <a:pt x="11457" y="14207"/>
                  </a:lnTo>
                  <a:lnTo>
                    <a:pt x="11717" y="14142"/>
                  </a:lnTo>
                  <a:lnTo>
                    <a:pt x="11933" y="14034"/>
                  </a:lnTo>
                  <a:lnTo>
                    <a:pt x="12150" y="13925"/>
                  </a:lnTo>
                  <a:lnTo>
                    <a:pt x="12345" y="13795"/>
                  </a:lnTo>
                  <a:lnTo>
                    <a:pt x="12431" y="13709"/>
                  </a:lnTo>
                  <a:lnTo>
                    <a:pt x="12518" y="13622"/>
                  </a:lnTo>
                  <a:lnTo>
                    <a:pt x="12648" y="13427"/>
                  </a:lnTo>
                  <a:lnTo>
                    <a:pt x="12735" y="13211"/>
                  </a:lnTo>
                  <a:lnTo>
                    <a:pt x="12778" y="12994"/>
                  </a:lnTo>
                  <a:lnTo>
                    <a:pt x="12799" y="12778"/>
                  </a:lnTo>
                  <a:lnTo>
                    <a:pt x="12778" y="12539"/>
                  </a:lnTo>
                  <a:lnTo>
                    <a:pt x="12735" y="12279"/>
                  </a:lnTo>
                  <a:lnTo>
                    <a:pt x="12691" y="12041"/>
                  </a:lnTo>
                  <a:lnTo>
                    <a:pt x="12561" y="11521"/>
                  </a:lnTo>
                  <a:lnTo>
                    <a:pt x="12431" y="11023"/>
                  </a:lnTo>
                  <a:lnTo>
                    <a:pt x="12388" y="10785"/>
                  </a:lnTo>
                  <a:lnTo>
                    <a:pt x="12366" y="10547"/>
                  </a:lnTo>
                  <a:lnTo>
                    <a:pt x="12366" y="10330"/>
                  </a:lnTo>
                  <a:lnTo>
                    <a:pt x="12410" y="10114"/>
                  </a:lnTo>
                  <a:lnTo>
                    <a:pt x="12453" y="9984"/>
                  </a:lnTo>
                  <a:lnTo>
                    <a:pt x="12518" y="9876"/>
                  </a:lnTo>
                  <a:lnTo>
                    <a:pt x="12605" y="9789"/>
                  </a:lnTo>
                  <a:lnTo>
                    <a:pt x="12691" y="9724"/>
                  </a:lnTo>
                  <a:lnTo>
                    <a:pt x="12799" y="9681"/>
                  </a:lnTo>
                  <a:lnTo>
                    <a:pt x="12929" y="9637"/>
                  </a:lnTo>
                  <a:lnTo>
                    <a:pt x="13059" y="9616"/>
                  </a:lnTo>
                  <a:lnTo>
                    <a:pt x="13189" y="9616"/>
                  </a:lnTo>
                  <a:lnTo>
                    <a:pt x="13471" y="9637"/>
                  </a:lnTo>
                  <a:lnTo>
                    <a:pt x="13731" y="9702"/>
                  </a:lnTo>
                  <a:lnTo>
                    <a:pt x="13969" y="9811"/>
                  </a:lnTo>
                  <a:lnTo>
                    <a:pt x="14164" y="9919"/>
                  </a:lnTo>
                  <a:lnTo>
                    <a:pt x="14359" y="10114"/>
                  </a:lnTo>
                  <a:lnTo>
                    <a:pt x="14510" y="10309"/>
                  </a:lnTo>
                  <a:lnTo>
                    <a:pt x="14662" y="10547"/>
                  </a:lnTo>
                  <a:lnTo>
                    <a:pt x="14770" y="10785"/>
                  </a:lnTo>
                  <a:lnTo>
                    <a:pt x="14987" y="11283"/>
                  </a:lnTo>
                  <a:lnTo>
                    <a:pt x="15182" y="11760"/>
                  </a:lnTo>
                  <a:lnTo>
                    <a:pt x="15377" y="12214"/>
                  </a:lnTo>
                  <a:lnTo>
                    <a:pt x="15463" y="12453"/>
                  </a:lnTo>
                  <a:lnTo>
                    <a:pt x="15593" y="12669"/>
                  </a:lnTo>
                  <a:lnTo>
                    <a:pt x="15723" y="12864"/>
                  </a:lnTo>
                  <a:lnTo>
                    <a:pt x="15875" y="13059"/>
                  </a:lnTo>
                  <a:lnTo>
                    <a:pt x="16048" y="13254"/>
                  </a:lnTo>
                  <a:lnTo>
                    <a:pt x="16243" y="13406"/>
                  </a:lnTo>
                  <a:lnTo>
                    <a:pt x="16373" y="13471"/>
                  </a:lnTo>
                  <a:lnTo>
                    <a:pt x="16503" y="13535"/>
                  </a:lnTo>
                  <a:lnTo>
                    <a:pt x="16763" y="13644"/>
                  </a:lnTo>
                  <a:lnTo>
                    <a:pt x="17066" y="13687"/>
                  </a:lnTo>
                  <a:lnTo>
                    <a:pt x="17347" y="13687"/>
                  </a:lnTo>
                  <a:lnTo>
                    <a:pt x="17651" y="13665"/>
                  </a:lnTo>
                  <a:lnTo>
                    <a:pt x="17932" y="13622"/>
                  </a:lnTo>
                  <a:lnTo>
                    <a:pt x="18214" y="13535"/>
                  </a:lnTo>
                  <a:lnTo>
                    <a:pt x="18474" y="13406"/>
                  </a:lnTo>
                  <a:lnTo>
                    <a:pt x="18733" y="13254"/>
                  </a:lnTo>
                  <a:lnTo>
                    <a:pt x="18928" y="13081"/>
                  </a:lnTo>
                  <a:lnTo>
                    <a:pt x="19058" y="12886"/>
                  </a:lnTo>
                  <a:lnTo>
                    <a:pt x="19167" y="12691"/>
                  </a:lnTo>
                  <a:lnTo>
                    <a:pt x="19232" y="12453"/>
                  </a:lnTo>
                  <a:lnTo>
                    <a:pt x="19275" y="12214"/>
                  </a:lnTo>
                  <a:lnTo>
                    <a:pt x="19296" y="11976"/>
                  </a:lnTo>
                  <a:lnTo>
                    <a:pt x="19275" y="11716"/>
                  </a:lnTo>
                  <a:lnTo>
                    <a:pt x="19210" y="11197"/>
                  </a:lnTo>
                  <a:lnTo>
                    <a:pt x="19123" y="10677"/>
                  </a:lnTo>
                  <a:lnTo>
                    <a:pt x="19058" y="10179"/>
                  </a:lnTo>
                  <a:lnTo>
                    <a:pt x="19037" y="9919"/>
                  </a:lnTo>
                  <a:lnTo>
                    <a:pt x="19037" y="9702"/>
                  </a:lnTo>
                  <a:lnTo>
                    <a:pt x="19058" y="9551"/>
                  </a:lnTo>
                  <a:lnTo>
                    <a:pt x="19102" y="9421"/>
                  </a:lnTo>
                  <a:lnTo>
                    <a:pt x="19145" y="9312"/>
                  </a:lnTo>
                  <a:lnTo>
                    <a:pt x="19188" y="9204"/>
                  </a:lnTo>
                  <a:lnTo>
                    <a:pt x="19275" y="9096"/>
                  </a:lnTo>
                  <a:lnTo>
                    <a:pt x="19340" y="9009"/>
                  </a:lnTo>
                  <a:lnTo>
                    <a:pt x="19426" y="8923"/>
                  </a:lnTo>
                  <a:lnTo>
                    <a:pt x="19535" y="8858"/>
                  </a:lnTo>
                  <a:lnTo>
                    <a:pt x="19643" y="8814"/>
                  </a:lnTo>
                  <a:lnTo>
                    <a:pt x="19751" y="8771"/>
                  </a:lnTo>
                  <a:lnTo>
                    <a:pt x="19860" y="8749"/>
                  </a:lnTo>
                  <a:lnTo>
                    <a:pt x="19989" y="8728"/>
                  </a:lnTo>
                  <a:lnTo>
                    <a:pt x="20249" y="8728"/>
                  </a:lnTo>
                  <a:lnTo>
                    <a:pt x="20379" y="8771"/>
                  </a:lnTo>
                  <a:lnTo>
                    <a:pt x="20509" y="8793"/>
                  </a:lnTo>
                  <a:lnTo>
                    <a:pt x="20791" y="8923"/>
                  </a:lnTo>
                  <a:lnTo>
                    <a:pt x="21072" y="9074"/>
                  </a:lnTo>
                  <a:lnTo>
                    <a:pt x="21332" y="9247"/>
                  </a:lnTo>
                  <a:lnTo>
                    <a:pt x="21592" y="9442"/>
                  </a:lnTo>
                  <a:lnTo>
                    <a:pt x="22069" y="9832"/>
                  </a:lnTo>
                  <a:lnTo>
                    <a:pt x="22567" y="10244"/>
                  </a:lnTo>
                  <a:lnTo>
                    <a:pt x="23043" y="10590"/>
                  </a:lnTo>
                  <a:lnTo>
                    <a:pt x="23281" y="10763"/>
                  </a:lnTo>
                  <a:lnTo>
                    <a:pt x="23541" y="10915"/>
                  </a:lnTo>
                  <a:lnTo>
                    <a:pt x="23801" y="11045"/>
                  </a:lnTo>
                  <a:lnTo>
                    <a:pt x="24083" y="11153"/>
                  </a:lnTo>
                  <a:lnTo>
                    <a:pt x="24364" y="11240"/>
                  </a:lnTo>
                  <a:lnTo>
                    <a:pt x="24667" y="11283"/>
                  </a:lnTo>
                  <a:lnTo>
                    <a:pt x="24971" y="11283"/>
                  </a:lnTo>
                  <a:lnTo>
                    <a:pt x="25295" y="11218"/>
                  </a:lnTo>
                  <a:lnTo>
                    <a:pt x="25577" y="11110"/>
                  </a:lnTo>
                  <a:lnTo>
                    <a:pt x="25858" y="10958"/>
                  </a:lnTo>
                  <a:lnTo>
                    <a:pt x="26118" y="10785"/>
                  </a:lnTo>
                  <a:lnTo>
                    <a:pt x="26335" y="10547"/>
                  </a:lnTo>
                  <a:lnTo>
                    <a:pt x="26508" y="10309"/>
                  </a:lnTo>
                  <a:lnTo>
                    <a:pt x="26595" y="10157"/>
                  </a:lnTo>
                  <a:lnTo>
                    <a:pt x="26638" y="10027"/>
                  </a:lnTo>
                  <a:lnTo>
                    <a:pt x="26746" y="9702"/>
                  </a:lnTo>
                  <a:lnTo>
                    <a:pt x="26811" y="9356"/>
                  </a:lnTo>
                  <a:lnTo>
                    <a:pt x="26833" y="9009"/>
                  </a:lnTo>
                  <a:lnTo>
                    <a:pt x="26855" y="8684"/>
                  </a:lnTo>
                  <a:lnTo>
                    <a:pt x="26876" y="8316"/>
                  </a:lnTo>
                  <a:lnTo>
                    <a:pt x="26898" y="7926"/>
                  </a:lnTo>
                  <a:lnTo>
                    <a:pt x="26941" y="7731"/>
                  </a:lnTo>
                  <a:lnTo>
                    <a:pt x="26985" y="7558"/>
                  </a:lnTo>
                  <a:lnTo>
                    <a:pt x="27071" y="7407"/>
                  </a:lnTo>
                  <a:lnTo>
                    <a:pt x="27180" y="7255"/>
                  </a:lnTo>
                  <a:lnTo>
                    <a:pt x="27266" y="7190"/>
                  </a:lnTo>
                  <a:lnTo>
                    <a:pt x="27331" y="7147"/>
                  </a:lnTo>
                  <a:lnTo>
                    <a:pt x="27418" y="7125"/>
                  </a:lnTo>
                  <a:lnTo>
                    <a:pt x="27504" y="7103"/>
                  </a:lnTo>
                  <a:lnTo>
                    <a:pt x="27699" y="7103"/>
                  </a:lnTo>
                  <a:lnTo>
                    <a:pt x="27894" y="7147"/>
                  </a:lnTo>
                  <a:lnTo>
                    <a:pt x="28089" y="7212"/>
                  </a:lnTo>
                  <a:lnTo>
                    <a:pt x="28284" y="7298"/>
                  </a:lnTo>
                  <a:lnTo>
                    <a:pt x="28436" y="7407"/>
                  </a:lnTo>
                  <a:lnTo>
                    <a:pt x="28587" y="7515"/>
                  </a:lnTo>
                  <a:lnTo>
                    <a:pt x="29085" y="7970"/>
                  </a:lnTo>
                  <a:lnTo>
                    <a:pt x="29345" y="8208"/>
                  </a:lnTo>
                  <a:lnTo>
                    <a:pt x="29627" y="8403"/>
                  </a:lnTo>
                  <a:lnTo>
                    <a:pt x="29778" y="8468"/>
                  </a:lnTo>
                  <a:lnTo>
                    <a:pt x="29908" y="8533"/>
                  </a:lnTo>
                  <a:lnTo>
                    <a:pt x="30038" y="8554"/>
                  </a:lnTo>
                  <a:lnTo>
                    <a:pt x="30190" y="8576"/>
                  </a:lnTo>
                  <a:lnTo>
                    <a:pt x="30320" y="8576"/>
                  </a:lnTo>
                  <a:lnTo>
                    <a:pt x="30450" y="8554"/>
                  </a:lnTo>
                  <a:lnTo>
                    <a:pt x="30580" y="8533"/>
                  </a:lnTo>
                  <a:lnTo>
                    <a:pt x="30688" y="8489"/>
                  </a:lnTo>
                  <a:lnTo>
                    <a:pt x="30796" y="8425"/>
                  </a:lnTo>
                  <a:lnTo>
                    <a:pt x="30904" y="8360"/>
                  </a:lnTo>
                  <a:lnTo>
                    <a:pt x="30991" y="8251"/>
                  </a:lnTo>
                  <a:lnTo>
                    <a:pt x="31078" y="8165"/>
                  </a:lnTo>
                  <a:lnTo>
                    <a:pt x="31143" y="8035"/>
                  </a:lnTo>
                  <a:lnTo>
                    <a:pt x="31208" y="7905"/>
                  </a:lnTo>
                  <a:lnTo>
                    <a:pt x="31251" y="7753"/>
                  </a:lnTo>
                  <a:lnTo>
                    <a:pt x="31273" y="7602"/>
                  </a:lnTo>
                  <a:lnTo>
                    <a:pt x="31294" y="7407"/>
                  </a:lnTo>
                  <a:lnTo>
                    <a:pt x="31273" y="7125"/>
                  </a:lnTo>
                  <a:lnTo>
                    <a:pt x="31273" y="6822"/>
                  </a:lnTo>
                  <a:lnTo>
                    <a:pt x="31273" y="6497"/>
                  </a:lnTo>
                  <a:lnTo>
                    <a:pt x="31294" y="6324"/>
                  </a:lnTo>
                  <a:lnTo>
                    <a:pt x="31316" y="6194"/>
                  </a:lnTo>
                  <a:lnTo>
                    <a:pt x="31359" y="6064"/>
                  </a:lnTo>
                  <a:lnTo>
                    <a:pt x="31424" y="5934"/>
                  </a:lnTo>
                  <a:lnTo>
                    <a:pt x="31489" y="5847"/>
                  </a:lnTo>
                  <a:lnTo>
                    <a:pt x="31576" y="5782"/>
                  </a:lnTo>
                  <a:lnTo>
                    <a:pt x="31706" y="5739"/>
                  </a:lnTo>
                  <a:lnTo>
                    <a:pt x="31836" y="5739"/>
                  </a:lnTo>
                  <a:lnTo>
                    <a:pt x="31901" y="5761"/>
                  </a:lnTo>
                  <a:lnTo>
                    <a:pt x="31966" y="5782"/>
                  </a:lnTo>
                  <a:lnTo>
                    <a:pt x="32117" y="5869"/>
                  </a:lnTo>
                  <a:lnTo>
                    <a:pt x="32226" y="5999"/>
                  </a:lnTo>
                  <a:lnTo>
                    <a:pt x="32355" y="6129"/>
                  </a:lnTo>
                  <a:lnTo>
                    <a:pt x="32550" y="6454"/>
                  </a:lnTo>
                  <a:lnTo>
                    <a:pt x="32702" y="6714"/>
                  </a:lnTo>
                  <a:lnTo>
                    <a:pt x="33113" y="7428"/>
                  </a:lnTo>
                  <a:lnTo>
                    <a:pt x="33352" y="7775"/>
                  </a:lnTo>
                  <a:lnTo>
                    <a:pt x="33590" y="8100"/>
                  </a:lnTo>
                  <a:lnTo>
                    <a:pt x="33698" y="8230"/>
                  </a:lnTo>
                  <a:lnTo>
                    <a:pt x="33828" y="8316"/>
                  </a:lnTo>
                  <a:lnTo>
                    <a:pt x="33958" y="8425"/>
                  </a:lnTo>
                  <a:lnTo>
                    <a:pt x="34088" y="8489"/>
                  </a:lnTo>
                  <a:lnTo>
                    <a:pt x="34240" y="8554"/>
                  </a:lnTo>
                  <a:lnTo>
                    <a:pt x="34370" y="8576"/>
                  </a:lnTo>
                  <a:lnTo>
                    <a:pt x="34543" y="8576"/>
                  </a:lnTo>
                  <a:lnTo>
                    <a:pt x="34694" y="8533"/>
                  </a:lnTo>
                  <a:lnTo>
                    <a:pt x="34803" y="8489"/>
                  </a:lnTo>
                  <a:lnTo>
                    <a:pt x="34911" y="8446"/>
                  </a:lnTo>
                  <a:lnTo>
                    <a:pt x="35128" y="8295"/>
                  </a:lnTo>
                  <a:lnTo>
                    <a:pt x="35301" y="8121"/>
                  </a:lnTo>
                  <a:lnTo>
                    <a:pt x="35474" y="7905"/>
                  </a:lnTo>
                  <a:lnTo>
                    <a:pt x="35626" y="7667"/>
                  </a:lnTo>
                  <a:lnTo>
                    <a:pt x="35734" y="7450"/>
                  </a:lnTo>
                  <a:lnTo>
                    <a:pt x="35842" y="7212"/>
                  </a:lnTo>
                  <a:lnTo>
                    <a:pt x="35907" y="6995"/>
                  </a:lnTo>
                  <a:lnTo>
                    <a:pt x="35994" y="6627"/>
                  </a:lnTo>
                  <a:lnTo>
                    <a:pt x="36037" y="6454"/>
                  </a:lnTo>
                  <a:lnTo>
                    <a:pt x="36037" y="6302"/>
                  </a:lnTo>
                  <a:lnTo>
                    <a:pt x="36037" y="6129"/>
                  </a:lnTo>
                  <a:lnTo>
                    <a:pt x="36015" y="5956"/>
                  </a:lnTo>
                  <a:lnTo>
                    <a:pt x="35972" y="5782"/>
                  </a:lnTo>
                  <a:lnTo>
                    <a:pt x="35885" y="5609"/>
                  </a:lnTo>
                  <a:lnTo>
                    <a:pt x="35756" y="5328"/>
                  </a:lnTo>
                  <a:lnTo>
                    <a:pt x="35691" y="5154"/>
                  </a:lnTo>
                  <a:lnTo>
                    <a:pt x="35626" y="4959"/>
                  </a:lnTo>
                  <a:lnTo>
                    <a:pt x="35582" y="4786"/>
                  </a:lnTo>
                  <a:lnTo>
                    <a:pt x="35604" y="4700"/>
                  </a:lnTo>
                  <a:lnTo>
                    <a:pt x="35626" y="4635"/>
                  </a:lnTo>
                  <a:lnTo>
                    <a:pt x="35669" y="4591"/>
                  </a:lnTo>
                  <a:lnTo>
                    <a:pt x="35712" y="4570"/>
                  </a:lnTo>
                  <a:lnTo>
                    <a:pt x="35929" y="4570"/>
                  </a:lnTo>
                  <a:lnTo>
                    <a:pt x="36037" y="4613"/>
                  </a:lnTo>
                  <a:lnTo>
                    <a:pt x="36167" y="4678"/>
                  </a:lnTo>
                  <a:lnTo>
                    <a:pt x="36384" y="4808"/>
                  </a:lnTo>
                  <a:lnTo>
                    <a:pt x="36600" y="4981"/>
                  </a:lnTo>
                  <a:lnTo>
                    <a:pt x="36817" y="5198"/>
                  </a:lnTo>
                  <a:lnTo>
                    <a:pt x="36990" y="5436"/>
                  </a:lnTo>
                  <a:lnTo>
                    <a:pt x="37185" y="5652"/>
                  </a:lnTo>
                  <a:lnTo>
                    <a:pt x="37510" y="6086"/>
                  </a:lnTo>
                  <a:lnTo>
                    <a:pt x="37856" y="6519"/>
                  </a:lnTo>
                  <a:lnTo>
                    <a:pt x="38051" y="6735"/>
                  </a:lnTo>
                  <a:lnTo>
                    <a:pt x="38268" y="6930"/>
                  </a:lnTo>
                  <a:lnTo>
                    <a:pt x="38506" y="7125"/>
                  </a:lnTo>
                  <a:lnTo>
                    <a:pt x="38723" y="7298"/>
                  </a:lnTo>
                  <a:lnTo>
                    <a:pt x="38961" y="7450"/>
                  </a:lnTo>
                  <a:lnTo>
                    <a:pt x="39221" y="7580"/>
                  </a:lnTo>
                  <a:lnTo>
                    <a:pt x="39372" y="7623"/>
                  </a:lnTo>
                  <a:lnTo>
                    <a:pt x="39524" y="7645"/>
                  </a:lnTo>
                  <a:lnTo>
                    <a:pt x="39654" y="7645"/>
                  </a:lnTo>
                  <a:lnTo>
                    <a:pt x="39762" y="7623"/>
                  </a:lnTo>
                  <a:lnTo>
                    <a:pt x="39870" y="7580"/>
                  </a:lnTo>
                  <a:lnTo>
                    <a:pt x="39957" y="7515"/>
                  </a:lnTo>
                  <a:lnTo>
                    <a:pt x="40044" y="7428"/>
                  </a:lnTo>
                  <a:lnTo>
                    <a:pt x="40109" y="7342"/>
                  </a:lnTo>
                  <a:lnTo>
                    <a:pt x="40152" y="7233"/>
                  </a:lnTo>
                  <a:lnTo>
                    <a:pt x="40217" y="7103"/>
                  </a:lnTo>
                  <a:lnTo>
                    <a:pt x="40282" y="6844"/>
                  </a:lnTo>
                  <a:lnTo>
                    <a:pt x="40303" y="6562"/>
                  </a:lnTo>
                  <a:lnTo>
                    <a:pt x="40303" y="6302"/>
                  </a:lnTo>
                  <a:lnTo>
                    <a:pt x="40282" y="5977"/>
                  </a:lnTo>
                  <a:lnTo>
                    <a:pt x="40217" y="5696"/>
                  </a:lnTo>
                  <a:lnTo>
                    <a:pt x="40109" y="5393"/>
                  </a:lnTo>
                  <a:lnTo>
                    <a:pt x="40000" y="5111"/>
                  </a:lnTo>
                  <a:lnTo>
                    <a:pt x="39892" y="4873"/>
                  </a:lnTo>
                  <a:lnTo>
                    <a:pt x="39827" y="4700"/>
                  </a:lnTo>
                  <a:lnTo>
                    <a:pt x="39784" y="4548"/>
                  </a:lnTo>
                  <a:lnTo>
                    <a:pt x="39740" y="4375"/>
                  </a:lnTo>
                  <a:lnTo>
                    <a:pt x="39740" y="4223"/>
                  </a:lnTo>
                  <a:lnTo>
                    <a:pt x="39740" y="4136"/>
                  </a:lnTo>
                  <a:lnTo>
                    <a:pt x="39762" y="4093"/>
                  </a:lnTo>
                  <a:lnTo>
                    <a:pt x="39805" y="4028"/>
                  </a:lnTo>
                  <a:lnTo>
                    <a:pt x="39849" y="3985"/>
                  </a:lnTo>
                  <a:lnTo>
                    <a:pt x="39914" y="3963"/>
                  </a:lnTo>
                  <a:lnTo>
                    <a:pt x="40109" y="3963"/>
                  </a:lnTo>
                  <a:lnTo>
                    <a:pt x="40260" y="4028"/>
                  </a:lnTo>
                  <a:lnTo>
                    <a:pt x="40412" y="4093"/>
                  </a:lnTo>
                  <a:lnTo>
                    <a:pt x="40693" y="4266"/>
                  </a:lnTo>
                  <a:lnTo>
                    <a:pt x="40910" y="4396"/>
                  </a:lnTo>
                  <a:lnTo>
                    <a:pt x="41191" y="4591"/>
                  </a:lnTo>
                  <a:lnTo>
                    <a:pt x="41451" y="4765"/>
                  </a:lnTo>
                  <a:lnTo>
                    <a:pt x="41581" y="4851"/>
                  </a:lnTo>
                  <a:lnTo>
                    <a:pt x="41733" y="4916"/>
                  </a:lnTo>
                  <a:lnTo>
                    <a:pt x="41884" y="4959"/>
                  </a:lnTo>
                  <a:lnTo>
                    <a:pt x="42036" y="4981"/>
                  </a:lnTo>
                  <a:lnTo>
                    <a:pt x="42209" y="4981"/>
                  </a:lnTo>
                  <a:lnTo>
                    <a:pt x="42339" y="4959"/>
                  </a:lnTo>
                  <a:lnTo>
                    <a:pt x="42447" y="4894"/>
                  </a:lnTo>
                  <a:lnTo>
                    <a:pt x="42534" y="4808"/>
                  </a:lnTo>
                  <a:lnTo>
                    <a:pt x="42599" y="4700"/>
                  </a:lnTo>
                  <a:lnTo>
                    <a:pt x="42642" y="4570"/>
                  </a:lnTo>
                  <a:lnTo>
                    <a:pt x="42664" y="4418"/>
                  </a:lnTo>
                  <a:lnTo>
                    <a:pt x="42686" y="4288"/>
                  </a:lnTo>
                  <a:lnTo>
                    <a:pt x="42642" y="3963"/>
                  </a:lnTo>
                  <a:lnTo>
                    <a:pt x="42599" y="3660"/>
                  </a:lnTo>
                  <a:lnTo>
                    <a:pt x="42512" y="3379"/>
                  </a:lnTo>
                  <a:lnTo>
                    <a:pt x="42426" y="3162"/>
                  </a:lnTo>
                  <a:lnTo>
                    <a:pt x="42361" y="2967"/>
                  </a:lnTo>
                  <a:lnTo>
                    <a:pt x="42352" y="2939"/>
                  </a:lnTo>
                  <a:lnTo>
                    <a:pt x="42352" y="2939"/>
                  </a:lnTo>
                  <a:lnTo>
                    <a:pt x="42426" y="2902"/>
                  </a:lnTo>
                  <a:lnTo>
                    <a:pt x="42729" y="2794"/>
                  </a:lnTo>
                  <a:lnTo>
                    <a:pt x="43054" y="2642"/>
                  </a:lnTo>
                  <a:lnTo>
                    <a:pt x="43205" y="2556"/>
                  </a:lnTo>
                  <a:lnTo>
                    <a:pt x="43335" y="2447"/>
                  </a:lnTo>
                  <a:lnTo>
                    <a:pt x="43465" y="2339"/>
                  </a:lnTo>
                  <a:lnTo>
                    <a:pt x="43574" y="2209"/>
                  </a:lnTo>
                  <a:lnTo>
                    <a:pt x="43660" y="2057"/>
                  </a:lnTo>
                  <a:lnTo>
                    <a:pt x="43725" y="1906"/>
                  </a:lnTo>
                  <a:lnTo>
                    <a:pt x="43747" y="1733"/>
                  </a:lnTo>
                  <a:lnTo>
                    <a:pt x="43747" y="1559"/>
                  </a:lnTo>
                  <a:lnTo>
                    <a:pt x="43704" y="1408"/>
                  </a:lnTo>
                  <a:lnTo>
                    <a:pt x="43660" y="1234"/>
                  </a:lnTo>
                  <a:lnTo>
                    <a:pt x="43574" y="1083"/>
                  </a:lnTo>
                  <a:lnTo>
                    <a:pt x="43487" y="931"/>
                  </a:lnTo>
                  <a:lnTo>
                    <a:pt x="43379" y="780"/>
                  </a:lnTo>
                  <a:lnTo>
                    <a:pt x="43249" y="628"/>
                  </a:lnTo>
                  <a:lnTo>
                    <a:pt x="42967" y="390"/>
                  </a:lnTo>
                  <a:lnTo>
                    <a:pt x="42686" y="173"/>
                  </a:lnTo>
                  <a:lnTo>
                    <a:pt x="42404" y="22"/>
                  </a:lnTo>
                  <a:lnTo>
                    <a:pt x="42318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1"/>
            <p:cNvSpPr/>
            <p:nvPr/>
          </p:nvSpPr>
          <p:spPr>
            <a:xfrm>
              <a:off x="1222150" y="1626875"/>
              <a:ext cx="1103975" cy="366025"/>
            </a:xfrm>
            <a:custGeom>
              <a:avLst/>
              <a:gdLst/>
              <a:ahLst/>
              <a:cxnLst/>
              <a:rect l="l" t="t" r="r" b="b"/>
              <a:pathLst>
                <a:path w="44159" h="14641" extrusionOk="0">
                  <a:moveTo>
                    <a:pt x="43097" y="1"/>
                  </a:moveTo>
                  <a:lnTo>
                    <a:pt x="43032" y="44"/>
                  </a:lnTo>
                  <a:lnTo>
                    <a:pt x="42945" y="87"/>
                  </a:lnTo>
                  <a:lnTo>
                    <a:pt x="42902" y="152"/>
                  </a:lnTo>
                  <a:lnTo>
                    <a:pt x="42880" y="239"/>
                  </a:lnTo>
                  <a:lnTo>
                    <a:pt x="42902" y="304"/>
                  </a:lnTo>
                  <a:lnTo>
                    <a:pt x="42967" y="390"/>
                  </a:lnTo>
                  <a:lnTo>
                    <a:pt x="43162" y="564"/>
                  </a:lnTo>
                  <a:lnTo>
                    <a:pt x="43314" y="758"/>
                  </a:lnTo>
                  <a:lnTo>
                    <a:pt x="43444" y="975"/>
                  </a:lnTo>
                  <a:lnTo>
                    <a:pt x="43552" y="1170"/>
                  </a:lnTo>
                  <a:lnTo>
                    <a:pt x="43617" y="1387"/>
                  </a:lnTo>
                  <a:lnTo>
                    <a:pt x="43682" y="1625"/>
                  </a:lnTo>
                  <a:lnTo>
                    <a:pt x="43703" y="1841"/>
                  </a:lnTo>
                  <a:lnTo>
                    <a:pt x="43703" y="2080"/>
                  </a:lnTo>
                  <a:lnTo>
                    <a:pt x="43682" y="2318"/>
                  </a:lnTo>
                  <a:lnTo>
                    <a:pt x="43638" y="2534"/>
                  </a:lnTo>
                  <a:lnTo>
                    <a:pt x="43573" y="2773"/>
                  </a:lnTo>
                  <a:lnTo>
                    <a:pt x="43487" y="3011"/>
                  </a:lnTo>
                  <a:lnTo>
                    <a:pt x="43400" y="3227"/>
                  </a:lnTo>
                  <a:lnTo>
                    <a:pt x="43292" y="3466"/>
                  </a:lnTo>
                  <a:lnTo>
                    <a:pt x="43054" y="3877"/>
                  </a:lnTo>
                  <a:lnTo>
                    <a:pt x="42772" y="4267"/>
                  </a:lnTo>
                  <a:lnTo>
                    <a:pt x="42469" y="4635"/>
                  </a:lnTo>
                  <a:lnTo>
                    <a:pt x="42144" y="4982"/>
                  </a:lnTo>
                  <a:lnTo>
                    <a:pt x="41798" y="5285"/>
                  </a:lnTo>
                  <a:lnTo>
                    <a:pt x="41559" y="5436"/>
                  </a:lnTo>
                  <a:lnTo>
                    <a:pt x="41321" y="5588"/>
                  </a:lnTo>
                  <a:lnTo>
                    <a:pt x="41061" y="5718"/>
                  </a:lnTo>
                  <a:lnTo>
                    <a:pt x="40801" y="5848"/>
                  </a:lnTo>
                  <a:lnTo>
                    <a:pt x="40282" y="6064"/>
                  </a:lnTo>
                  <a:lnTo>
                    <a:pt x="39740" y="6259"/>
                  </a:lnTo>
                  <a:lnTo>
                    <a:pt x="39091" y="6498"/>
                  </a:lnTo>
                  <a:lnTo>
                    <a:pt x="38419" y="6692"/>
                  </a:lnTo>
                  <a:lnTo>
                    <a:pt x="37076" y="7082"/>
                  </a:lnTo>
                  <a:lnTo>
                    <a:pt x="35755" y="7472"/>
                  </a:lnTo>
                  <a:lnTo>
                    <a:pt x="35084" y="7667"/>
                  </a:lnTo>
                  <a:lnTo>
                    <a:pt x="34413" y="7884"/>
                  </a:lnTo>
                  <a:lnTo>
                    <a:pt x="33113" y="8338"/>
                  </a:lnTo>
                  <a:lnTo>
                    <a:pt x="31814" y="8750"/>
                  </a:lnTo>
                  <a:lnTo>
                    <a:pt x="30493" y="9140"/>
                  </a:lnTo>
                  <a:lnTo>
                    <a:pt x="29172" y="9508"/>
                  </a:lnTo>
                  <a:lnTo>
                    <a:pt x="26421" y="10201"/>
                  </a:lnTo>
                  <a:lnTo>
                    <a:pt x="25035" y="10547"/>
                  </a:lnTo>
                  <a:lnTo>
                    <a:pt x="23671" y="10937"/>
                  </a:lnTo>
                  <a:lnTo>
                    <a:pt x="22242" y="11349"/>
                  </a:lnTo>
                  <a:lnTo>
                    <a:pt x="20834" y="11717"/>
                  </a:lnTo>
                  <a:lnTo>
                    <a:pt x="19405" y="12063"/>
                  </a:lnTo>
                  <a:lnTo>
                    <a:pt x="17954" y="12388"/>
                  </a:lnTo>
                  <a:lnTo>
                    <a:pt x="16524" y="12691"/>
                  </a:lnTo>
                  <a:lnTo>
                    <a:pt x="15073" y="12973"/>
                  </a:lnTo>
                  <a:lnTo>
                    <a:pt x="13622" y="13233"/>
                  </a:lnTo>
                  <a:lnTo>
                    <a:pt x="12171" y="13471"/>
                  </a:lnTo>
                  <a:lnTo>
                    <a:pt x="10829" y="13666"/>
                  </a:lnTo>
                  <a:lnTo>
                    <a:pt x="9486" y="13882"/>
                  </a:lnTo>
                  <a:lnTo>
                    <a:pt x="8143" y="14034"/>
                  </a:lnTo>
                  <a:lnTo>
                    <a:pt x="7450" y="14099"/>
                  </a:lnTo>
                  <a:lnTo>
                    <a:pt x="6779" y="14142"/>
                  </a:lnTo>
                  <a:lnTo>
                    <a:pt x="6042" y="14186"/>
                  </a:lnTo>
                  <a:lnTo>
                    <a:pt x="5284" y="14186"/>
                  </a:lnTo>
                  <a:lnTo>
                    <a:pt x="4548" y="14164"/>
                  </a:lnTo>
                  <a:lnTo>
                    <a:pt x="3812" y="14121"/>
                  </a:lnTo>
                  <a:lnTo>
                    <a:pt x="3140" y="14077"/>
                  </a:lnTo>
                  <a:lnTo>
                    <a:pt x="2794" y="14034"/>
                  </a:lnTo>
                  <a:lnTo>
                    <a:pt x="2426" y="13969"/>
                  </a:lnTo>
                  <a:lnTo>
                    <a:pt x="2079" y="13904"/>
                  </a:lnTo>
                  <a:lnTo>
                    <a:pt x="1754" y="13796"/>
                  </a:lnTo>
                  <a:lnTo>
                    <a:pt x="1603" y="13731"/>
                  </a:lnTo>
                  <a:lnTo>
                    <a:pt x="1451" y="13644"/>
                  </a:lnTo>
                  <a:lnTo>
                    <a:pt x="1321" y="13558"/>
                  </a:lnTo>
                  <a:lnTo>
                    <a:pt x="1191" y="13471"/>
                  </a:lnTo>
                  <a:lnTo>
                    <a:pt x="1018" y="13298"/>
                  </a:lnTo>
                  <a:lnTo>
                    <a:pt x="867" y="13103"/>
                  </a:lnTo>
                  <a:lnTo>
                    <a:pt x="758" y="12908"/>
                  </a:lnTo>
                  <a:lnTo>
                    <a:pt x="672" y="12670"/>
                  </a:lnTo>
                  <a:lnTo>
                    <a:pt x="585" y="12453"/>
                  </a:lnTo>
                  <a:lnTo>
                    <a:pt x="542" y="12215"/>
                  </a:lnTo>
                  <a:lnTo>
                    <a:pt x="498" y="11955"/>
                  </a:lnTo>
                  <a:lnTo>
                    <a:pt x="477" y="11695"/>
                  </a:lnTo>
                  <a:lnTo>
                    <a:pt x="455" y="11175"/>
                  </a:lnTo>
                  <a:lnTo>
                    <a:pt x="455" y="10677"/>
                  </a:lnTo>
                  <a:lnTo>
                    <a:pt x="498" y="9724"/>
                  </a:lnTo>
                  <a:lnTo>
                    <a:pt x="477" y="9616"/>
                  </a:lnTo>
                  <a:lnTo>
                    <a:pt x="412" y="9551"/>
                  </a:lnTo>
                  <a:lnTo>
                    <a:pt x="347" y="9508"/>
                  </a:lnTo>
                  <a:lnTo>
                    <a:pt x="173" y="9508"/>
                  </a:lnTo>
                  <a:lnTo>
                    <a:pt x="109" y="9551"/>
                  </a:lnTo>
                  <a:lnTo>
                    <a:pt x="65" y="9616"/>
                  </a:lnTo>
                  <a:lnTo>
                    <a:pt x="44" y="9724"/>
                  </a:lnTo>
                  <a:lnTo>
                    <a:pt x="22" y="10612"/>
                  </a:lnTo>
                  <a:lnTo>
                    <a:pt x="0" y="11089"/>
                  </a:lnTo>
                  <a:lnTo>
                    <a:pt x="22" y="11565"/>
                  </a:lnTo>
                  <a:lnTo>
                    <a:pt x="65" y="12020"/>
                  </a:lnTo>
                  <a:lnTo>
                    <a:pt x="152" y="12475"/>
                  </a:lnTo>
                  <a:lnTo>
                    <a:pt x="195" y="12691"/>
                  </a:lnTo>
                  <a:lnTo>
                    <a:pt x="282" y="12908"/>
                  </a:lnTo>
                  <a:lnTo>
                    <a:pt x="368" y="13103"/>
                  </a:lnTo>
                  <a:lnTo>
                    <a:pt x="477" y="13319"/>
                  </a:lnTo>
                  <a:lnTo>
                    <a:pt x="607" y="13493"/>
                  </a:lnTo>
                  <a:lnTo>
                    <a:pt x="737" y="13644"/>
                  </a:lnTo>
                  <a:lnTo>
                    <a:pt x="867" y="13796"/>
                  </a:lnTo>
                  <a:lnTo>
                    <a:pt x="1040" y="13904"/>
                  </a:lnTo>
                  <a:lnTo>
                    <a:pt x="1213" y="14034"/>
                  </a:lnTo>
                  <a:lnTo>
                    <a:pt x="1386" y="14121"/>
                  </a:lnTo>
                  <a:lnTo>
                    <a:pt x="1581" y="14207"/>
                  </a:lnTo>
                  <a:lnTo>
                    <a:pt x="1776" y="14251"/>
                  </a:lnTo>
                  <a:lnTo>
                    <a:pt x="2101" y="14337"/>
                  </a:lnTo>
                  <a:lnTo>
                    <a:pt x="2426" y="14402"/>
                  </a:lnTo>
                  <a:lnTo>
                    <a:pt x="3097" y="14510"/>
                  </a:lnTo>
                  <a:lnTo>
                    <a:pt x="3769" y="14575"/>
                  </a:lnTo>
                  <a:lnTo>
                    <a:pt x="4440" y="14619"/>
                  </a:lnTo>
                  <a:lnTo>
                    <a:pt x="5155" y="14640"/>
                  </a:lnTo>
                  <a:lnTo>
                    <a:pt x="5891" y="14640"/>
                  </a:lnTo>
                  <a:lnTo>
                    <a:pt x="6606" y="14619"/>
                  </a:lnTo>
                  <a:lnTo>
                    <a:pt x="7342" y="14575"/>
                  </a:lnTo>
                  <a:lnTo>
                    <a:pt x="8057" y="14510"/>
                  </a:lnTo>
                  <a:lnTo>
                    <a:pt x="8771" y="14424"/>
                  </a:lnTo>
                  <a:lnTo>
                    <a:pt x="10201" y="14229"/>
                  </a:lnTo>
                  <a:lnTo>
                    <a:pt x="11716" y="13991"/>
                  </a:lnTo>
                  <a:lnTo>
                    <a:pt x="13254" y="13753"/>
                  </a:lnTo>
                  <a:lnTo>
                    <a:pt x="14748" y="13493"/>
                  </a:lnTo>
                  <a:lnTo>
                    <a:pt x="16264" y="13211"/>
                  </a:lnTo>
                  <a:lnTo>
                    <a:pt x="17802" y="12886"/>
                  </a:lnTo>
                  <a:lnTo>
                    <a:pt x="19340" y="12518"/>
                  </a:lnTo>
                  <a:lnTo>
                    <a:pt x="20877" y="12150"/>
                  </a:lnTo>
                  <a:lnTo>
                    <a:pt x="22393" y="11760"/>
                  </a:lnTo>
                  <a:lnTo>
                    <a:pt x="25425" y="10937"/>
                  </a:lnTo>
                  <a:lnTo>
                    <a:pt x="26963" y="10526"/>
                  </a:lnTo>
                  <a:lnTo>
                    <a:pt x="28479" y="10157"/>
                  </a:lnTo>
                  <a:lnTo>
                    <a:pt x="29951" y="9768"/>
                  </a:lnTo>
                  <a:lnTo>
                    <a:pt x="31424" y="9356"/>
                  </a:lnTo>
                  <a:lnTo>
                    <a:pt x="32875" y="8901"/>
                  </a:lnTo>
                  <a:lnTo>
                    <a:pt x="34304" y="8403"/>
                  </a:lnTo>
                  <a:lnTo>
                    <a:pt x="35019" y="8165"/>
                  </a:lnTo>
                  <a:lnTo>
                    <a:pt x="35734" y="7949"/>
                  </a:lnTo>
                  <a:lnTo>
                    <a:pt x="37163" y="7537"/>
                  </a:lnTo>
                  <a:lnTo>
                    <a:pt x="38592" y="7126"/>
                  </a:lnTo>
                  <a:lnTo>
                    <a:pt x="39307" y="6887"/>
                  </a:lnTo>
                  <a:lnTo>
                    <a:pt x="40022" y="6649"/>
                  </a:lnTo>
                  <a:lnTo>
                    <a:pt x="40585" y="6433"/>
                  </a:lnTo>
                  <a:lnTo>
                    <a:pt x="41126" y="6194"/>
                  </a:lnTo>
                  <a:lnTo>
                    <a:pt x="41408" y="6043"/>
                  </a:lnTo>
                  <a:lnTo>
                    <a:pt x="41668" y="5891"/>
                  </a:lnTo>
                  <a:lnTo>
                    <a:pt x="41928" y="5740"/>
                  </a:lnTo>
                  <a:lnTo>
                    <a:pt x="42166" y="5545"/>
                  </a:lnTo>
                  <a:lnTo>
                    <a:pt x="42382" y="5371"/>
                  </a:lnTo>
                  <a:lnTo>
                    <a:pt x="42599" y="5176"/>
                  </a:lnTo>
                  <a:lnTo>
                    <a:pt x="42794" y="4960"/>
                  </a:lnTo>
                  <a:lnTo>
                    <a:pt x="42967" y="4765"/>
                  </a:lnTo>
                  <a:lnTo>
                    <a:pt x="43140" y="4527"/>
                  </a:lnTo>
                  <a:lnTo>
                    <a:pt x="43314" y="4310"/>
                  </a:lnTo>
                  <a:lnTo>
                    <a:pt x="43465" y="4072"/>
                  </a:lnTo>
                  <a:lnTo>
                    <a:pt x="43617" y="3812"/>
                  </a:lnTo>
                  <a:lnTo>
                    <a:pt x="43747" y="3596"/>
                  </a:lnTo>
                  <a:lnTo>
                    <a:pt x="43855" y="3336"/>
                  </a:lnTo>
                  <a:lnTo>
                    <a:pt x="43942" y="3097"/>
                  </a:lnTo>
                  <a:lnTo>
                    <a:pt x="44028" y="2859"/>
                  </a:lnTo>
                  <a:lnTo>
                    <a:pt x="44072" y="2599"/>
                  </a:lnTo>
                  <a:lnTo>
                    <a:pt x="44115" y="2339"/>
                  </a:lnTo>
                  <a:lnTo>
                    <a:pt x="44137" y="2101"/>
                  </a:lnTo>
                  <a:lnTo>
                    <a:pt x="44158" y="1841"/>
                  </a:lnTo>
                  <a:lnTo>
                    <a:pt x="44137" y="1603"/>
                  </a:lnTo>
                  <a:lnTo>
                    <a:pt x="44093" y="1365"/>
                  </a:lnTo>
                  <a:lnTo>
                    <a:pt x="44028" y="1127"/>
                  </a:lnTo>
                  <a:lnTo>
                    <a:pt x="43920" y="888"/>
                  </a:lnTo>
                  <a:lnTo>
                    <a:pt x="43812" y="672"/>
                  </a:lnTo>
                  <a:lnTo>
                    <a:pt x="43660" y="455"/>
                  </a:lnTo>
                  <a:lnTo>
                    <a:pt x="43487" y="260"/>
                  </a:lnTo>
                  <a:lnTo>
                    <a:pt x="43292" y="65"/>
                  </a:lnTo>
                  <a:lnTo>
                    <a:pt x="43184" y="22"/>
                  </a:lnTo>
                  <a:lnTo>
                    <a:pt x="4309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61"/>
            <p:cNvSpPr/>
            <p:nvPr/>
          </p:nvSpPr>
          <p:spPr>
            <a:xfrm>
              <a:off x="1289275" y="1944150"/>
              <a:ext cx="49300" cy="18975"/>
            </a:xfrm>
            <a:custGeom>
              <a:avLst/>
              <a:gdLst/>
              <a:ahLst/>
              <a:cxnLst/>
              <a:rect l="l" t="t" r="r" b="b"/>
              <a:pathLst>
                <a:path w="1972" h="759" extrusionOk="0">
                  <a:moveTo>
                    <a:pt x="239" y="0"/>
                  </a:moveTo>
                  <a:lnTo>
                    <a:pt x="152" y="22"/>
                  </a:lnTo>
                  <a:lnTo>
                    <a:pt x="66" y="65"/>
                  </a:lnTo>
                  <a:lnTo>
                    <a:pt x="22" y="152"/>
                  </a:lnTo>
                  <a:lnTo>
                    <a:pt x="1" y="239"/>
                  </a:lnTo>
                  <a:lnTo>
                    <a:pt x="22" y="325"/>
                  </a:lnTo>
                  <a:lnTo>
                    <a:pt x="66" y="390"/>
                  </a:lnTo>
                  <a:lnTo>
                    <a:pt x="261" y="520"/>
                  </a:lnTo>
                  <a:lnTo>
                    <a:pt x="477" y="628"/>
                  </a:lnTo>
                  <a:lnTo>
                    <a:pt x="672" y="693"/>
                  </a:lnTo>
                  <a:lnTo>
                    <a:pt x="910" y="737"/>
                  </a:lnTo>
                  <a:lnTo>
                    <a:pt x="1127" y="758"/>
                  </a:lnTo>
                  <a:lnTo>
                    <a:pt x="1365" y="758"/>
                  </a:lnTo>
                  <a:lnTo>
                    <a:pt x="1582" y="737"/>
                  </a:lnTo>
                  <a:lnTo>
                    <a:pt x="1798" y="693"/>
                  </a:lnTo>
                  <a:lnTo>
                    <a:pt x="1885" y="650"/>
                  </a:lnTo>
                  <a:lnTo>
                    <a:pt x="1950" y="585"/>
                  </a:lnTo>
                  <a:lnTo>
                    <a:pt x="1971" y="498"/>
                  </a:lnTo>
                  <a:lnTo>
                    <a:pt x="1971" y="412"/>
                  </a:lnTo>
                  <a:lnTo>
                    <a:pt x="1928" y="325"/>
                  </a:lnTo>
                  <a:lnTo>
                    <a:pt x="1863" y="282"/>
                  </a:lnTo>
                  <a:lnTo>
                    <a:pt x="1777" y="239"/>
                  </a:lnTo>
                  <a:lnTo>
                    <a:pt x="1690" y="260"/>
                  </a:lnTo>
                  <a:lnTo>
                    <a:pt x="1517" y="282"/>
                  </a:lnTo>
                  <a:lnTo>
                    <a:pt x="1473" y="304"/>
                  </a:lnTo>
                  <a:lnTo>
                    <a:pt x="1365" y="304"/>
                  </a:lnTo>
                  <a:lnTo>
                    <a:pt x="1170" y="325"/>
                  </a:lnTo>
                  <a:lnTo>
                    <a:pt x="997" y="304"/>
                  </a:lnTo>
                  <a:lnTo>
                    <a:pt x="932" y="304"/>
                  </a:lnTo>
                  <a:lnTo>
                    <a:pt x="845" y="282"/>
                  </a:lnTo>
                  <a:lnTo>
                    <a:pt x="672" y="239"/>
                  </a:lnTo>
                  <a:lnTo>
                    <a:pt x="629" y="217"/>
                  </a:lnTo>
                  <a:lnTo>
                    <a:pt x="542" y="152"/>
                  </a:lnTo>
                  <a:lnTo>
                    <a:pt x="390" y="65"/>
                  </a:lnTo>
                  <a:lnTo>
                    <a:pt x="326" y="2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61"/>
            <p:cNvSpPr/>
            <p:nvPr/>
          </p:nvSpPr>
          <p:spPr>
            <a:xfrm>
              <a:off x="1393775" y="1918700"/>
              <a:ext cx="53625" cy="40625"/>
            </a:xfrm>
            <a:custGeom>
              <a:avLst/>
              <a:gdLst/>
              <a:ahLst/>
              <a:cxnLst/>
              <a:rect l="l" t="t" r="r" b="b"/>
              <a:pathLst>
                <a:path w="2145" h="1625" extrusionOk="0">
                  <a:moveTo>
                    <a:pt x="1841" y="0"/>
                  </a:moveTo>
                  <a:lnTo>
                    <a:pt x="1755" y="65"/>
                  </a:lnTo>
                  <a:lnTo>
                    <a:pt x="1711" y="130"/>
                  </a:lnTo>
                  <a:lnTo>
                    <a:pt x="1690" y="217"/>
                  </a:lnTo>
                  <a:lnTo>
                    <a:pt x="1711" y="369"/>
                  </a:lnTo>
                  <a:lnTo>
                    <a:pt x="1690" y="520"/>
                  </a:lnTo>
                  <a:lnTo>
                    <a:pt x="1690" y="564"/>
                  </a:lnTo>
                  <a:lnTo>
                    <a:pt x="1668" y="629"/>
                  </a:lnTo>
                  <a:lnTo>
                    <a:pt x="1646" y="758"/>
                  </a:lnTo>
                  <a:lnTo>
                    <a:pt x="1625" y="780"/>
                  </a:lnTo>
                  <a:lnTo>
                    <a:pt x="1603" y="823"/>
                  </a:lnTo>
                  <a:lnTo>
                    <a:pt x="1538" y="932"/>
                  </a:lnTo>
                  <a:lnTo>
                    <a:pt x="1538" y="953"/>
                  </a:lnTo>
                  <a:lnTo>
                    <a:pt x="1495" y="975"/>
                  </a:lnTo>
                  <a:lnTo>
                    <a:pt x="1451" y="1018"/>
                  </a:lnTo>
                  <a:lnTo>
                    <a:pt x="1430" y="1040"/>
                  </a:lnTo>
                  <a:lnTo>
                    <a:pt x="1343" y="1083"/>
                  </a:lnTo>
                  <a:lnTo>
                    <a:pt x="1300" y="1127"/>
                  </a:lnTo>
                  <a:lnTo>
                    <a:pt x="1192" y="1148"/>
                  </a:lnTo>
                  <a:lnTo>
                    <a:pt x="1170" y="1170"/>
                  </a:lnTo>
                  <a:lnTo>
                    <a:pt x="1018" y="1170"/>
                  </a:lnTo>
                  <a:lnTo>
                    <a:pt x="953" y="1148"/>
                  </a:lnTo>
                  <a:lnTo>
                    <a:pt x="910" y="1127"/>
                  </a:lnTo>
                  <a:lnTo>
                    <a:pt x="867" y="1127"/>
                  </a:lnTo>
                  <a:lnTo>
                    <a:pt x="845" y="1105"/>
                  </a:lnTo>
                  <a:lnTo>
                    <a:pt x="780" y="1083"/>
                  </a:lnTo>
                  <a:lnTo>
                    <a:pt x="737" y="1040"/>
                  </a:lnTo>
                  <a:lnTo>
                    <a:pt x="693" y="1018"/>
                  </a:lnTo>
                  <a:lnTo>
                    <a:pt x="585" y="910"/>
                  </a:lnTo>
                  <a:lnTo>
                    <a:pt x="563" y="888"/>
                  </a:lnTo>
                  <a:lnTo>
                    <a:pt x="563" y="867"/>
                  </a:lnTo>
                  <a:lnTo>
                    <a:pt x="542" y="867"/>
                  </a:lnTo>
                  <a:lnTo>
                    <a:pt x="520" y="823"/>
                  </a:lnTo>
                  <a:lnTo>
                    <a:pt x="434" y="650"/>
                  </a:lnTo>
                  <a:lnTo>
                    <a:pt x="369" y="585"/>
                  </a:lnTo>
                  <a:lnTo>
                    <a:pt x="282" y="542"/>
                  </a:lnTo>
                  <a:lnTo>
                    <a:pt x="195" y="542"/>
                  </a:lnTo>
                  <a:lnTo>
                    <a:pt x="109" y="564"/>
                  </a:lnTo>
                  <a:lnTo>
                    <a:pt x="44" y="629"/>
                  </a:lnTo>
                  <a:lnTo>
                    <a:pt x="0" y="715"/>
                  </a:lnTo>
                  <a:lnTo>
                    <a:pt x="0" y="802"/>
                  </a:lnTo>
                  <a:lnTo>
                    <a:pt x="22" y="888"/>
                  </a:lnTo>
                  <a:lnTo>
                    <a:pt x="109" y="1018"/>
                  </a:lnTo>
                  <a:lnTo>
                    <a:pt x="217" y="1170"/>
                  </a:lnTo>
                  <a:lnTo>
                    <a:pt x="325" y="1278"/>
                  </a:lnTo>
                  <a:lnTo>
                    <a:pt x="455" y="1386"/>
                  </a:lnTo>
                  <a:lnTo>
                    <a:pt x="585" y="1473"/>
                  </a:lnTo>
                  <a:lnTo>
                    <a:pt x="737" y="1560"/>
                  </a:lnTo>
                  <a:lnTo>
                    <a:pt x="910" y="1603"/>
                  </a:lnTo>
                  <a:lnTo>
                    <a:pt x="1062" y="1625"/>
                  </a:lnTo>
                  <a:lnTo>
                    <a:pt x="1213" y="1603"/>
                  </a:lnTo>
                  <a:lnTo>
                    <a:pt x="1365" y="1581"/>
                  </a:lnTo>
                  <a:lnTo>
                    <a:pt x="1495" y="1516"/>
                  </a:lnTo>
                  <a:lnTo>
                    <a:pt x="1625" y="1451"/>
                  </a:lnTo>
                  <a:lnTo>
                    <a:pt x="1755" y="1365"/>
                  </a:lnTo>
                  <a:lnTo>
                    <a:pt x="1863" y="1257"/>
                  </a:lnTo>
                  <a:lnTo>
                    <a:pt x="1950" y="1148"/>
                  </a:lnTo>
                  <a:lnTo>
                    <a:pt x="2014" y="1018"/>
                  </a:lnTo>
                  <a:lnTo>
                    <a:pt x="2079" y="823"/>
                  </a:lnTo>
                  <a:lnTo>
                    <a:pt x="2144" y="629"/>
                  </a:lnTo>
                  <a:lnTo>
                    <a:pt x="2144" y="434"/>
                  </a:lnTo>
                  <a:lnTo>
                    <a:pt x="2144" y="217"/>
                  </a:lnTo>
                  <a:lnTo>
                    <a:pt x="2123" y="130"/>
                  </a:lnTo>
                  <a:lnTo>
                    <a:pt x="2079" y="65"/>
                  </a:lnTo>
                  <a:lnTo>
                    <a:pt x="201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1"/>
            <p:cNvSpPr/>
            <p:nvPr/>
          </p:nvSpPr>
          <p:spPr>
            <a:xfrm>
              <a:off x="1552950" y="1871600"/>
              <a:ext cx="35225" cy="44425"/>
            </a:xfrm>
            <a:custGeom>
              <a:avLst/>
              <a:gdLst/>
              <a:ahLst/>
              <a:cxnLst/>
              <a:rect l="l" t="t" r="r" b="b"/>
              <a:pathLst>
                <a:path w="1409" h="1777" extrusionOk="0">
                  <a:moveTo>
                    <a:pt x="369" y="0"/>
                  </a:moveTo>
                  <a:lnTo>
                    <a:pt x="260" y="22"/>
                  </a:lnTo>
                  <a:lnTo>
                    <a:pt x="195" y="44"/>
                  </a:lnTo>
                  <a:lnTo>
                    <a:pt x="130" y="109"/>
                  </a:lnTo>
                  <a:lnTo>
                    <a:pt x="65" y="260"/>
                  </a:lnTo>
                  <a:lnTo>
                    <a:pt x="22" y="412"/>
                  </a:lnTo>
                  <a:lnTo>
                    <a:pt x="0" y="563"/>
                  </a:lnTo>
                  <a:lnTo>
                    <a:pt x="0" y="737"/>
                  </a:lnTo>
                  <a:lnTo>
                    <a:pt x="22" y="867"/>
                  </a:lnTo>
                  <a:lnTo>
                    <a:pt x="65" y="997"/>
                  </a:lnTo>
                  <a:lnTo>
                    <a:pt x="109" y="1105"/>
                  </a:lnTo>
                  <a:lnTo>
                    <a:pt x="195" y="1235"/>
                  </a:lnTo>
                  <a:lnTo>
                    <a:pt x="282" y="1343"/>
                  </a:lnTo>
                  <a:lnTo>
                    <a:pt x="369" y="1430"/>
                  </a:lnTo>
                  <a:lnTo>
                    <a:pt x="477" y="1516"/>
                  </a:lnTo>
                  <a:lnTo>
                    <a:pt x="607" y="1581"/>
                  </a:lnTo>
                  <a:lnTo>
                    <a:pt x="845" y="1711"/>
                  </a:lnTo>
                  <a:lnTo>
                    <a:pt x="1105" y="1776"/>
                  </a:lnTo>
                  <a:lnTo>
                    <a:pt x="1213" y="1776"/>
                  </a:lnTo>
                  <a:lnTo>
                    <a:pt x="1278" y="1755"/>
                  </a:lnTo>
                  <a:lnTo>
                    <a:pt x="1365" y="1690"/>
                  </a:lnTo>
                  <a:lnTo>
                    <a:pt x="1386" y="1625"/>
                  </a:lnTo>
                  <a:lnTo>
                    <a:pt x="1408" y="1538"/>
                  </a:lnTo>
                  <a:lnTo>
                    <a:pt x="1365" y="1451"/>
                  </a:lnTo>
                  <a:lnTo>
                    <a:pt x="1322" y="1386"/>
                  </a:lnTo>
                  <a:lnTo>
                    <a:pt x="1235" y="1343"/>
                  </a:lnTo>
                  <a:lnTo>
                    <a:pt x="1018" y="1278"/>
                  </a:lnTo>
                  <a:lnTo>
                    <a:pt x="975" y="1256"/>
                  </a:lnTo>
                  <a:lnTo>
                    <a:pt x="953" y="1256"/>
                  </a:lnTo>
                  <a:lnTo>
                    <a:pt x="867" y="1213"/>
                  </a:lnTo>
                  <a:lnTo>
                    <a:pt x="780" y="1170"/>
                  </a:lnTo>
                  <a:lnTo>
                    <a:pt x="737" y="1126"/>
                  </a:lnTo>
                  <a:lnTo>
                    <a:pt x="693" y="1105"/>
                  </a:lnTo>
                  <a:lnTo>
                    <a:pt x="672" y="1083"/>
                  </a:lnTo>
                  <a:lnTo>
                    <a:pt x="629" y="1062"/>
                  </a:lnTo>
                  <a:lnTo>
                    <a:pt x="564" y="975"/>
                  </a:lnTo>
                  <a:lnTo>
                    <a:pt x="542" y="932"/>
                  </a:lnTo>
                  <a:lnTo>
                    <a:pt x="477" y="845"/>
                  </a:lnTo>
                  <a:lnTo>
                    <a:pt x="455" y="802"/>
                  </a:lnTo>
                  <a:lnTo>
                    <a:pt x="455" y="737"/>
                  </a:lnTo>
                  <a:lnTo>
                    <a:pt x="434" y="672"/>
                  </a:lnTo>
                  <a:lnTo>
                    <a:pt x="455" y="628"/>
                  </a:lnTo>
                  <a:lnTo>
                    <a:pt x="455" y="585"/>
                  </a:lnTo>
                  <a:lnTo>
                    <a:pt x="455" y="563"/>
                  </a:lnTo>
                  <a:lnTo>
                    <a:pt x="477" y="455"/>
                  </a:lnTo>
                  <a:lnTo>
                    <a:pt x="499" y="390"/>
                  </a:lnTo>
                  <a:lnTo>
                    <a:pt x="520" y="347"/>
                  </a:lnTo>
                  <a:lnTo>
                    <a:pt x="542" y="260"/>
                  </a:lnTo>
                  <a:lnTo>
                    <a:pt x="542" y="174"/>
                  </a:lnTo>
                  <a:lnTo>
                    <a:pt x="520" y="87"/>
                  </a:lnTo>
                  <a:lnTo>
                    <a:pt x="434" y="44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61"/>
            <p:cNvSpPr/>
            <p:nvPr/>
          </p:nvSpPr>
          <p:spPr>
            <a:xfrm>
              <a:off x="1721325" y="1832625"/>
              <a:ext cx="58500" cy="38450"/>
            </a:xfrm>
            <a:custGeom>
              <a:avLst/>
              <a:gdLst/>
              <a:ahLst/>
              <a:cxnLst/>
              <a:rect l="l" t="t" r="r" b="b"/>
              <a:pathLst>
                <a:path w="2340" h="1538" extrusionOk="0">
                  <a:moveTo>
                    <a:pt x="217" y="0"/>
                  </a:moveTo>
                  <a:lnTo>
                    <a:pt x="131" y="22"/>
                  </a:lnTo>
                  <a:lnTo>
                    <a:pt x="66" y="87"/>
                  </a:lnTo>
                  <a:lnTo>
                    <a:pt x="22" y="152"/>
                  </a:lnTo>
                  <a:lnTo>
                    <a:pt x="1" y="325"/>
                  </a:lnTo>
                  <a:lnTo>
                    <a:pt x="1" y="498"/>
                  </a:lnTo>
                  <a:lnTo>
                    <a:pt x="22" y="650"/>
                  </a:lnTo>
                  <a:lnTo>
                    <a:pt x="66" y="823"/>
                  </a:lnTo>
                  <a:lnTo>
                    <a:pt x="131" y="975"/>
                  </a:lnTo>
                  <a:lnTo>
                    <a:pt x="196" y="1105"/>
                  </a:lnTo>
                  <a:lnTo>
                    <a:pt x="304" y="1234"/>
                  </a:lnTo>
                  <a:lnTo>
                    <a:pt x="434" y="1343"/>
                  </a:lnTo>
                  <a:lnTo>
                    <a:pt x="564" y="1408"/>
                  </a:lnTo>
                  <a:lnTo>
                    <a:pt x="715" y="1473"/>
                  </a:lnTo>
                  <a:lnTo>
                    <a:pt x="845" y="1516"/>
                  </a:lnTo>
                  <a:lnTo>
                    <a:pt x="997" y="1538"/>
                  </a:lnTo>
                  <a:lnTo>
                    <a:pt x="1300" y="1538"/>
                  </a:lnTo>
                  <a:lnTo>
                    <a:pt x="1582" y="1494"/>
                  </a:lnTo>
                  <a:lnTo>
                    <a:pt x="1755" y="1429"/>
                  </a:lnTo>
                  <a:lnTo>
                    <a:pt x="1928" y="1364"/>
                  </a:lnTo>
                  <a:lnTo>
                    <a:pt x="2080" y="1299"/>
                  </a:lnTo>
                  <a:lnTo>
                    <a:pt x="2231" y="1191"/>
                  </a:lnTo>
                  <a:lnTo>
                    <a:pt x="2296" y="1126"/>
                  </a:lnTo>
                  <a:lnTo>
                    <a:pt x="2340" y="1061"/>
                  </a:lnTo>
                  <a:lnTo>
                    <a:pt x="2340" y="975"/>
                  </a:lnTo>
                  <a:lnTo>
                    <a:pt x="2318" y="888"/>
                  </a:lnTo>
                  <a:lnTo>
                    <a:pt x="2253" y="823"/>
                  </a:lnTo>
                  <a:lnTo>
                    <a:pt x="2166" y="780"/>
                  </a:lnTo>
                  <a:lnTo>
                    <a:pt x="2080" y="780"/>
                  </a:lnTo>
                  <a:lnTo>
                    <a:pt x="1993" y="801"/>
                  </a:lnTo>
                  <a:lnTo>
                    <a:pt x="1777" y="931"/>
                  </a:lnTo>
                  <a:lnTo>
                    <a:pt x="1712" y="975"/>
                  </a:lnTo>
                  <a:lnTo>
                    <a:pt x="1690" y="975"/>
                  </a:lnTo>
                  <a:lnTo>
                    <a:pt x="1582" y="1018"/>
                  </a:lnTo>
                  <a:lnTo>
                    <a:pt x="1322" y="1083"/>
                  </a:lnTo>
                  <a:lnTo>
                    <a:pt x="997" y="1083"/>
                  </a:lnTo>
                  <a:lnTo>
                    <a:pt x="932" y="1061"/>
                  </a:lnTo>
                  <a:lnTo>
                    <a:pt x="824" y="1040"/>
                  </a:lnTo>
                  <a:lnTo>
                    <a:pt x="802" y="1018"/>
                  </a:lnTo>
                  <a:lnTo>
                    <a:pt x="759" y="996"/>
                  </a:lnTo>
                  <a:lnTo>
                    <a:pt x="672" y="953"/>
                  </a:lnTo>
                  <a:lnTo>
                    <a:pt x="629" y="910"/>
                  </a:lnTo>
                  <a:lnTo>
                    <a:pt x="585" y="866"/>
                  </a:lnTo>
                  <a:lnTo>
                    <a:pt x="520" y="780"/>
                  </a:lnTo>
                  <a:lnTo>
                    <a:pt x="499" y="736"/>
                  </a:lnTo>
                  <a:lnTo>
                    <a:pt x="477" y="671"/>
                  </a:lnTo>
                  <a:lnTo>
                    <a:pt x="455" y="541"/>
                  </a:lnTo>
                  <a:lnTo>
                    <a:pt x="455" y="520"/>
                  </a:lnTo>
                  <a:lnTo>
                    <a:pt x="455" y="433"/>
                  </a:lnTo>
                  <a:lnTo>
                    <a:pt x="455" y="347"/>
                  </a:lnTo>
                  <a:lnTo>
                    <a:pt x="455" y="303"/>
                  </a:lnTo>
                  <a:lnTo>
                    <a:pt x="455" y="282"/>
                  </a:lnTo>
                  <a:lnTo>
                    <a:pt x="455" y="195"/>
                  </a:lnTo>
                  <a:lnTo>
                    <a:pt x="434" y="108"/>
                  </a:lnTo>
                  <a:lnTo>
                    <a:pt x="391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61"/>
            <p:cNvSpPr/>
            <p:nvPr/>
          </p:nvSpPr>
          <p:spPr>
            <a:xfrm>
              <a:off x="1900000" y="1806625"/>
              <a:ext cx="49300" cy="31975"/>
            </a:xfrm>
            <a:custGeom>
              <a:avLst/>
              <a:gdLst/>
              <a:ahLst/>
              <a:cxnLst/>
              <a:rect l="l" t="t" r="r" b="b"/>
              <a:pathLst>
                <a:path w="1972" h="1279" extrusionOk="0">
                  <a:moveTo>
                    <a:pt x="1711" y="1"/>
                  </a:moveTo>
                  <a:lnTo>
                    <a:pt x="1625" y="44"/>
                  </a:lnTo>
                  <a:lnTo>
                    <a:pt x="1560" y="87"/>
                  </a:lnTo>
                  <a:lnTo>
                    <a:pt x="1516" y="174"/>
                  </a:lnTo>
                  <a:lnTo>
                    <a:pt x="1516" y="195"/>
                  </a:lnTo>
                  <a:lnTo>
                    <a:pt x="1495" y="239"/>
                  </a:lnTo>
                  <a:lnTo>
                    <a:pt x="1430" y="347"/>
                  </a:lnTo>
                  <a:lnTo>
                    <a:pt x="1365" y="434"/>
                  </a:lnTo>
                  <a:lnTo>
                    <a:pt x="1343" y="477"/>
                  </a:lnTo>
                  <a:lnTo>
                    <a:pt x="1321" y="499"/>
                  </a:lnTo>
                  <a:lnTo>
                    <a:pt x="1148" y="672"/>
                  </a:lnTo>
                  <a:lnTo>
                    <a:pt x="1105" y="694"/>
                  </a:lnTo>
                  <a:lnTo>
                    <a:pt x="1018" y="759"/>
                  </a:lnTo>
                  <a:lnTo>
                    <a:pt x="975" y="780"/>
                  </a:lnTo>
                  <a:lnTo>
                    <a:pt x="953" y="780"/>
                  </a:lnTo>
                  <a:lnTo>
                    <a:pt x="845" y="823"/>
                  </a:lnTo>
                  <a:lnTo>
                    <a:pt x="737" y="823"/>
                  </a:lnTo>
                  <a:lnTo>
                    <a:pt x="650" y="780"/>
                  </a:lnTo>
                  <a:lnTo>
                    <a:pt x="628" y="780"/>
                  </a:lnTo>
                  <a:lnTo>
                    <a:pt x="585" y="737"/>
                  </a:lnTo>
                  <a:lnTo>
                    <a:pt x="563" y="737"/>
                  </a:lnTo>
                  <a:lnTo>
                    <a:pt x="498" y="694"/>
                  </a:lnTo>
                  <a:lnTo>
                    <a:pt x="434" y="607"/>
                  </a:lnTo>
                  <a:lnTo>
                    <a:pt x="369" y="542"/>
                  </a:lnTo>
                  <a:lnTo>
                    <a:pt x="282" y="499"/>
                  </a:lnTo>
                  <a:lnTo>
                    <a:pt x="195" y="477"/>
                  </a:lnTo>
                  <a:lnTo>
                    <a:pt x="109" y="520"/>
                  </a:lnTo>
                  <a:lnTo>
                    <a:pt x="44" y="585"/>
                  </a:lnTo>
                  <a:lnTo>
                    <a:pt x="0" y="650"/>
                  </a:lnTo>
                  <a:lnTo>
                    <a:pt x="0" y="737"/>
                  </a:lnTo>
                  <a:lnTo>
                    <a:pt x="44" y="823"/>
                  </a:lnTo>
                  <a:lnTo>
                    <a:pt x="152" y="953"/>
                  </a:lnTo>
                  <a:lnTo>
                    <a:pt x="282" y="1083"/>
                  </a:lnTo>
                  <a:lnTo>
                    <a:pt x="434" y="1170"/>
                  </a:lnTo>
                  <a:lnTo>
                    <a:pt x="585" y="1235"/>
                  </a:lnTo>
                  <a:lnTo>
                    <a:pt x="737" y="1278"/>
                  </a:lnTo>
                  <a:lnTo>
                    <a:pt x="888" y="1257"/>
                  </a:lnTo>
                  <a:lnTo>
                    <a:pt x="1040" y="1235"/>
                  </a:lnTo>
                  <a:lnTo>
                    <a:pt x="1192" y="1170"/>
                  </a:lnTo>
                  <a:lnTo>
                    <a:pt x="1321" y="1105"/>
                  </a:lnTo>
                  <a:lnTo>
                    <a:pt x="1451" y="1018"/>
                  </a:lnTo>
                  <a:lnTo>
                    <a:pt x="1560" y="910"/>
                  </a:lnTo>
                  <a:lnTo>
                    <a:pt x="1646" y="802"/>
                  </a:lnTo>
                  <a:lnTo>
                    <a:pt x="1820" y="564"/>
                  </a:lnTo>
                  <a:lnTo>
                    <a:pt x="1949" y="282"/>
                  </a:lnTo>
                  <a:lnTo>
                    <a:pt x="1971" y="195"/>
                  </a:lnTo>
                  <a:lnTo>
                    <a:pt x="1928" y="109"/>
                  </a:lnTo>
                  <a:lnTo>
                    <a:pt x="1885" y="44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61"/>
            <p:cNvSpPr/>
            <p:nvPr/>
          </p:nvSpPr>
          <p:spPr>
            <a:xfrm>
              <a:off x="1986075" y="1787125"/>
              <a:ext cx="37925" cy="28725"/>
            </a:xfrm>
            <a:custGeom>
              <a:avLst/>
              <a:gdLst/>
              <a:ahLst/>
              <a:cxnLst/>
              <a:rect l="l" t="t" r="r" b="b"/>
              <a:pathLst>
                <a:path w="1517" h="1149" extrusionOk="0">
                  <a:moveTo>
                    <a:pt x="1192" y="1"/>
                  </a:moveTo>
                  <a:lnTo>
                    <a:pt x="1127" y="44"/>
                  </a:lnTo>
                  <a:lnTo>
                    <a:pt x="1062" y="109"/>
                  </a:lnTo>
                  <a:lnTo>
                    <a:pt x="1040" y="196"/>
                  </a:lnTo>
                  <a:lnTo>
                    <a:pt x="1040" y="282"/>
                  </a:lnTo>
                  <a:lnTo>
                    <a:pt x="1062" y="369"/>
                  </a:lnTo>
                  <a:lnTo>
                    <a:pt x="1062" y="391"/>
                  </a:lnTo>
                  <a:lnTo>
                    <a:pt x="1062" y="456"/>
                  </a:lnTo>
                  <a:lnTo>
                    <a:pt x="1062" y="477"/>
                  </a:lnTo>
                  <a:lnTo>
                    <a:pt x="1040" y="499"/>
                  </a:lnTo>
                  <a:lnTo>
                    <a:pt x="1040" y="477"/>
                  </a:lnTo>
                  <a:lnTo>
                    <a:pt x="1019" y="542"/>
                  </a:lnTo>
                  <a:lnTo>
                    <a:pt x="1019" y="564"/>
                  </a:lnTo>
                  <a:lnTo>
                    <a:pt x="975" y="607"/>
                  </a:lnTo>
                  <a:lnTo>
                    <a:pt x="975" y="586"/>
                  </a:lnTo>
                  <a:lnTo>
                    <a:pt x="954" y="607"/>
                  </a:lnTo>
                  <a:lnTo>
                    <a:pt x="889" y="651"/>
                  </a:lnTo>
                  <a:lnTo>
                    <a:pt x="867" y="651"/>
                  </a:lnTo>
                  <a:lnTo>
                    <a:pt x="802" y="672"/>
                  </a:lnTo>
                  <a:lnTo>
                    <a:pt x="737" y="694"/>
                  </a:lnTo>
                  <a:lnTo>
                    <a:pt x="542" y="694"/>
                  </a:lnTo>
                  <a:lnTo>
                    <a:pt x="456" y="672"/>
                  </a:lnTo>
                  <a:lnTo>
                    <a:pt x="391" y="651"/>
                  </a:lnTo>
                  <a:lnTo>
                    <a:pt x="347" y="629"/>
                  </a:lnTo>
                  <a:lnTo>
                    <a:pt x="261" y="607"/>
                  </a:lnTo>
                  <a:lnTo>
                    <a:pt x="174" y="607"/>
                  </a:lnTo>
                  <a:lnTo>
                    <a:pt x="87" y="651"/>
                  </a:lnTo>
                  <a:lnTo>
                    <a:pt x="44" y="716"/>
                  </a:lnTo>
                  <a:lnTo>
                    <a:pt x="1" y="802"/>
                  </a:lnTo>
                  <a:lnTo>
                    <a:pt x="22" y="889"/>
                  </a:lnTo>
                  <a:lnTo>
                    <a:pt x="44" y="975"/>
                  </a:lnTo>
                  <a:lnTo>
                    <a:pt x="109" y="1019"/>
                  </a:lnTo>
                  <a:lnTo>
                    <a:pt x="304" y="1105"/>
                  </a:lnTo>
                  <a:lnTo>
                    <a:pt x="499" y="1149"/>
                  </a:lnTo>
                  <a:lnTo>
                    <a:pt x="694" y="1149"/>
                  </a:lnTo>
                  <a:lnTo>
                    <a:pt x="910" y="1105"/>
                  </a:lnTo>
                  <a:lnTo>
                    <a:pt x="1084" y="1040"/>
                  </a:lnTo>
                  <a:lnTo>
                    <a:pt x="1257" y="954"/>
                  </a:lnTo>
                  <a:lnTo>
                    <a:pt x="1387" y="802"/>
                  </a:lnTo>
                  <a:lnTo>
                    <a:pt x="1430" y="716"/>
                  </a:lnTo>
                  <a:lnTo>
                    <a:pt x="1473" y="629"/>
                  </a:lnTo>
                  <a:lnTo>
                    <a:pt x="1517" y="521"/>
                  </a:lnTo>
                  <a:lnTo>
                    <a:pt x="1517" y="391"/>
                  </a:lnTo>
                  <a:lnTo>
                    <a:pt x="1495" y="282"/>
                  </a:lnTo>
                  <a:lnTo>
                    <a:pt x="1473" y="152"/>
                  </a:lnTo>
                  <a:lnTo>
                    <a:pt x="1430" y="88"/>
                  </a:lnTo>
                  <a:lnTo>
                    <a:pt x="1365" y="23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61"/>
            <p:cNvSpPr/>
            <p:nvPr/>
          </p:nvSpPr>
          <p:spPr>
            <a:xfrm>
              <a:off x="2126850" y="1740025"/>
              <a:ext cx="32500" cy="32525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217" y="1"/>
                  </a:moveTo>
                  <a:lnTo>
                    <a:pt x="130" y="22"/>
                  </a:lnTo>
                  <a:lnTo>
                    <a:pt x="65" y="66"/>
                  </a:lnTo>
                  <a:lnTo>
                    <a:pt x="22" y="152"/>
                  </a:lnTo>
                  <a:lnTo>
                    <a:pt x="1" y="196"/>
                  </a:lnTo>
                  <a:lnTo>
                    <a:pt x="1" y="239"/>
                  </a:lnTo>
                  <a:lnTo>
                    <a:pt x="44" y="456"/>
                  </a:lnTo>
                  <a:lnTo>
                    <a:pt x="130" y="672"/>
                  </a:lnTo>
                  <a:lnTo>
                    <a:pt x="217" y="824"/>
                  </a:lnTo>
                  <a:lnTo>
                    <a:pt x="347" y="975"/>
                  </a:lnTo>
                  <a:lnTo>
                    <a:pt x="499" y="1084"/>
                  </a:lnTo>
                  <a:lnTo>
                    <a:pt x="650" y="1192"/>
                  </a:lnTo>
                  <a:lnTo>
                    <a:pt x="823" y="1257"/>
                  </a:lnTo>
                  <a:lnTo>
                    <a:pt x="1018" y="1300"/>
                  </a:lnTo>
                  <a:lnTo>
                    <a:pt x="1105" y="1300"/>
                  </a:lnTo>
                  <a:lnTo>
                    <a:pt x="1192" y="1278"/>
                  </a:lnTo>
                  <a:lnTo>
                    <a:pt x="1257" y="1214"/>
                  </a:lnTo>
                  <a:lnTo>
                    <a:pt x="1278" y="1149"/>
                  </a:lnTo>
                  <a:lnTo>
                    <a:pt x="1300" y="1040"/>
                  </a:lnTo>
                  <a:lnTo>
                    <a:pt x="1257" y="975"/>
                  </a:lnTo>
                  <a:lnTo>
                    <a:pt x="1213" y="889"/>
                  </a:lnTo>
                  <a:lnTo>
                    <a:pt x="1127" y="867"/>
                  </a:lnTo>
                  <a:lnTo>
                    <a:pt x="975" y="824"/>
                  </a:lnTo>
                  <a:lnTo>
                    <a:pt x="910" y="802"/>
                  </a:lnTo>
                  <a:lnTo>
                    <a:pt x="888" y="802"/>
                  </a:lnTo>
                  <a:lnTo>
                    <a:pt x="759" y="715"/>
                  </a:lnTo>
                  <a:lnTo>
                    <a:pt x="715" y="694"/>
                  </a:lnTo>
                  <a:lnTo>
                    <a:pt x="715" y="694"/>
                  </a:lnTo>
                  <a:lnTo>
                    <a:pt x="672" y="650"/>
                  </a:lnTo>
                  <a:lnTo>
                    <a:pt x="629" y="607"/>
                  </a:lnTo>
                  <a:lnTo>
                    <a:pt x="607" y="585"/>
                  </a:lnTo>
                  <a:lnTo>
                    <a:pt x="520" y="456"/>
                  </a:lnTo>
                  <a:lnTo>
                    <a:pt x="499" y="412"/>
                  </a:lnTo>
                  <a:lnTo>
                    <a:pt x="499" y="434"/>
                  </a:lnTo>
                  <a:lnTo>
                    <a:pt x="477" y="347"/>
                  </a:lnTo>
                  <a:lnTo>
                    <a:pt x="455" y="282"/>
                  </a:lnTo>
                  <a:lnTo>
                    <a:pt x="455" y="239"/>
                  </a:lnTo>
                  <a:lnTo>
                    <a:pt x="434" y="152"/>
                  </a:lnTo>
                  <a:lnTo>
                    <a:pt x="390" y="66"/>
                  </a:lnTo>
                  <a:lnTo>
                    <a:pt x="304" y="22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61"/>
            <p:cNvSpPr/>
            <p:nvPr/>
          </p:nvSpPr>
          <p:spPr>
            <a:xfrm>
              <a:off x="2250825" y="1709700"/>
              <a:ext cx="18450" cy="39025"/>
            </a:xfrm>
            <a:custGeom>
              <a:avLst/>
              <a:gdLst/>
              <a:ahLst/>
              <a:cxnLst/>
              <a:rect l="l" t="t" r="r" b="b"/>
              <a:pathLst>
                <a:path w="738" h="1561" extrusionOk="0">
                  <a:moveTo>
                    <a:pt x="261" y="1"/>
                  </a:moveTo>
                  <a:lnTo>
                    <a:pt x="174" y="44"/>
                  </a:lnTo>
                  <a:lnTo>
                    <a:pt x="109" y="109"/>
                  </a:lnTo>
                  <a:lnTo>
                    <a:pt x="66" y="174"/>
                  </a:lnTo>
                  <a:lnTo>
                    <a:pt x="44" y="261"/>
                  </a:lnTo>
                  <a:lnTo>
                    <a:pt x="88" y="347"/>
                  </a:lnTo>
                  <a:lnTo>
                    <a:pt x="217" y="607"/>
                  </a:lnTo>
                  <a:lnTo>
                    <a:pt x="217" y="586"/>
                  </a:lnTo>
                  <a:lnTo>
                    <a:pt x="239" y="629"/>
                  </a:lnTo>
                  <a:lnTo>
                    <a:pt x="261" y="716"/>
                  </a:lnTo>
                  <a:lnTo>
                    <a:pt x="261" y="759"/>
                  </a:lnTo>
                  <a:lnTo>
                    <a:pt x="282" y="781"/>
                  </a:lnTo>
                  <a:lnTo>
                    <a:pt x="282" y="846"/>
                  </a:lnTo>
                  <a:lnTo>
                    <a:pt x="261" y="889"/>
                  </a:lnTo>
                  <a:lnTo>
                    <a:pt x="282" y="867"/>
                  </a:lnTo>
                  <a:lnTo>
                    <a:pt x="261" y="932"/>
                  </a:lnTo>
                  <a:lnTo>
                    <a:pt x="239" y="954"/>
                  </a:lnTo>
                  <a:lnTo>
                    <a:pt x="261" y="954"/>
                  </a:lnTo>
                  <a:lnTo>
                    <a:pt x="217" y="1019"/>
                  </a:lnTo>
                  <a:lnTo>
                    <a:pt x="196" y="1041"/>
                  </a:lnTo>
                  <a:lnTo>
                    <a:pt x="153" y="1105"/>
                  </a:lnTo>
                  <a:lnTo>
                    <a:pt x="109" y="1127"/>
                  </a:lnTo>
                  <a:lnTo>
                    <a:pt x="44" y="1192"/>
                  </a:lnTo>
                  <a:lnTo>
                    <a:pt x="1" y="1279"/>
                  </a:lnTo>
                  <a:lnTo>
                    <a:pt x="1" y="1365"/>
                  </a:lnTo>
                  <a:lnTo>
                    <a:pt x="23" y="1430"/>
                  </a:lnTo>
                  <a:lnTo>
                    <a:pt x="88" y="1495"/>
                  </a:lnTo>
                  <a:lnTo>
                    <a:pt x="174" y="1539"/>
                  </a:lnTo>
                  <a:lnTo>
                    <a:pt x="261" y="1560"/>
                  </a:lnTo>
                  <a:lnTo>
                    <a:pt x="326" y="1517"/>
                  </a:lnTo>
                  <a:lnTo>
                    <a:pt x="499" y="1387"/>
                  </a:lnTo>
                  <a:lnTo>
                    <a:pt x="629" y="1214"/>
                  </a:lnTo>
                  <a:lnTo>
                    <a:pt x="672" y="1127"/>
                  </a:lnTo>
                  <a:lnTo>
                    <a:pt x="694" y="1019"/>
                  </a:lnTo>
                  <a:lnTo>
                    <a:pt x="716" y="932"/>
                  </a:lnTo>
                  <a:lnTo>
                    <a:pt x="737" y="824"/>
                  </a:lnTo>
                  <a:lnTo>
                    <a:pt x="716" y="629"/>
                  </a:lnTo>
                  <a:lnTo>
                    <a:pt x="651" y="456"/>
                  </a:lnTo>
                  <a:lnTo>
                    <a:pt x="564" y="283"/>
                  </a:lnTo>
                  <a:lnTo>
                    <a:pt x="477" y="131"/>
                  </a:lnTo>
                  <a:lnTo>
                    <a:pt x="412" y="66"/>
                  </a:lnTo>
                  <a:lnTo>
                    <a:pt x="347" y="2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61"/>
            <p:cNvSpPr/>
            <p:nvPr/>
          </p:nvSpPr>
          <p:spPr>
            <a:xfrm>
              <a:off x="1158250" y="1671825"/>
              <a:ext cx="1203050" cy="399575"/>
            </a:xfrm>
            <a:custGeom>
              <a:avLst/>
              <a:gdLst/>
              <a:ahLst/>
              <a:cxnLst/>
              <a:rect l="l" t="t" r="r" b="b"/>
              <a:pathLst>
                <a:path w="48122" h="15983" extrusionOk="0">
                  <a:moveTo>
                    <a:pt x="46606" y="0"/>
                  </a:moveTo>
                  <a:lnTo>
                    <a:pt x="46541" y="43"/>
                  </a:lnTo>
                  <a:lnTo>
                    <a:pt x="46476" y="87"/>
                  </a:lnTo>
                  <a:lnTo>
                    <a:pt x="46433" y="173"/>
                  </a:lnTo>
                  <a:lnTo>
                    <a:pt x="46433" y="260"/>
                  </a:lnTo>
                  <a:lnTo>
                    <a:pt x="46454" y="347"/>
                  </a:lnTo>
                  <a:lnTo>
                    <a:pt x="46498" y="411"/>
                  </a:lnTo>
                  <a:lnTo>
                    <a:pt x="46584" y="455"/>
                  </a:lnTo>
                  <a:lnTo>
                    <a:pt x="46757" y="520"/>
                  </a:lnTo>
                  <a:lnTo>
                    <a:pt x="46909" y="606"/>
                  </a:lnTo>
                  <a:lnTo>
                    <a:pt x="47039" y="671"/>
                  </a:lnTo>
                  <a:lnTo>
                    <a:pt x="47169" y="780"/>
                  </a:lnTo>
                  <a:lnTo>
                    <a:pt x="47277" y="866"/>
                  </a:lnTo>
                  <a:lnTo>
                    <a:pt x="47364" y="975"/>
                  </a:lnTo>
                  <a:lnTo>
                    <a:pt x="47451" y="1083"/>
                  </a:lnTo>
                  <a:lnTo>
                    <a:pt x="47515" y="1191"/>
                  </a:lnTo>
                  <a:lnTo>
                    <a:pt x="47624" y="1451"/>
                  </a:lnTo>
                  <a:lnTo>
                    <a:pt x="47667" y="1711"/>
                  </a:lnTo>
                  <a:lnTo>
                    <a:pt x="47689" y="1992"/>
                  </a:lnTo>
                  <a:lnTo>
                    <a:pt x="47667" y="2274"/>
                  </a:lnTo>
                  <a:lnTo>
                    <a:pt x="47602" y="2556"/>
                  </a:lnTo>
                  <a:lnTo>
                    <a:pt x="47515" y="2859"/>
                  </a:lnTo>
                  <a:lnTo>
                    <a:pt x="47407" y="3140"/>
                  </a:lnTo>
                  <a:lnTo>
                    <a:pt x="47277" y="3422"/>
                  </a:lnTo>
                  <a:lnTo>
                    <a:pt x="47126" y="3682"/>
                  </a:lnTo>
                  <a:lnTo>
                    <a:pt x="46952" y="3942"/>
                  </a:lnTo>
                  <a:lnTo>
                    <a:pt x="46779" y="4180"/>
                  </a:lnTo>
                  <a:lnTo>
                    <a:pt x="46606" y="4375"/>
                  </a:lnTo>
                  <a:lnTo>
                    <a:pt x="46389" y="4591"/>
                  </a:lnTo>
                  <a:lnTo>
                    <a:pt x="46173" y="4786"/>
                  </a:lnTo>
                  <a:lnTo>
                    <a:pt x="45718" y="5154"/>
                  </a:lnTo>
                  <a:lnTo>
                    <a:pt x="45220" y="5479"/>
                  </a:lnTo>
                  <a:lnTo>
                    <a:pt x="44722" y="5782"/>
                  </a:lnTo>
                  <a:lnTo>
                    <a:pt x="44202" y="6064"/>
                  </a:lnTo>
                  <a:lnTo>
                    <a:pt x="43661" y="6324"/>
                  </a:lnTo>
                  <a:lnTo>
                    <a:pt x="43119" y="6562"/>
                  </a:lnTo>
                  <a:lnTo>
                    <a:pt x="42578" y="6779"/>
                  </a:lnTo>
                  <a:lnTo>
                    <a:pt x="41170" y="7342"/>
                  </a:lnTo>
                  <a:lnTo>
                    <a:pt x="39741" y="7883"/>
                  </a:lnTo>
                  <a:lnTo>
                    <a:pt x="38290" y="8403"/>
                  </a:lnTo>
                  <a:lnTo>
                    <a:pt x="36839" y="8923"/>
                  </a:lnTo>
                  <a:lnTo>
                    <a:pt x="35388" y="9399"/>
                  </a:lnTo>
                  <a:lnTo>
                    <a:pt x="33937" y="9875"/>
                  </a:lnTo>
                  <a:lnTo>
                    <a:pt x="31013" y="10785"/>
                  </a:lnTo>
                  <a:lnTo>
                    <a:pt x="29389" y="11261"/>
                  </a:lnTo>
                  <a:lnTo>
                    <a:pt x="27743" y="11738"/>
                  </a:lnTo>
                  <a:lnTo>
                    <a:pt x="26119" y="12171"/>
                  </a:lnTo>
                  <a:lnTo>
                    <a:pt x="24473" y="12583"/>
                  </a:lnTo>
                  <a:lnTo>
                    <a:pt x="22849" y="12994"/>
                  </a:lnTo>
                  <a:lnTo>
                    <a:pt x="21203" y="13362"/>
                  </a:lnTo>
                  <a:lnTo>
                    <a:pt x="19557" y="13709"/>
                  </a:lnTo>
                  <a:lnTo>
                    <a:pt x="18734" y="13860"/>
                  </a:lnTo>
                  <a:lnTo>
                    <a:pt x="17911" y="14012"/>
                  </a:lnTo>
                  <a:lnTo>
                    <a:pt x="16243" y="14250"/>
                  </a:lnTo>
                  <a:lnTo>
                    <a:pt x="14576" y="14467"/>
                  </a:lnTo>
                  <a:lnTo>
                    <a:pt x="12908" y="14705"/>
                  </a:lnTo>
                  <a:lnTo>
                    <a:pt x="11241" y="14965"/>
                  </a:lnTo>
                  <a:lnTo>
                    <a:pt x="10071" y="15160"/>
                  </a:lnTo>
                  <a:lnTo>
                    <a:pt x="8923" y="15333"/>
                  </a:lnTo>
                  <a:lnTo>
                    <a:pt x="7754" y="15441"/>
                  </a:lnTo>
                  <a:lnTo>
                    <a:pt x="7169" y="15485"/>
                  </a:lnTo>
                  <a:lnTo>
                    <a:pt x="6584" y="15528"/>
                  </a:lnTo>
                  <a:lnTo>
                    <a:pt x="5285" y="15528"/>
                  </a:lnTo>
                  <a:lnTo>
                    <a:pt x="4635" y="15485"/>
                  </a:lnTo>
                  <a:lnTo>
                    <a:pt x="3986" y="15398"/>
                  </a:lnTo>
                  <a:lnTo>
                    <a:pt x="3661" y="15355"/>
                  </a:lnTo>
                  <a:lnTo>
                    <a:pt x="3336" y="15268"/>
                  </a:lnTo>
                  <a:lnTo>
                    <a:pt x="3033" y="15181"/>
                  </a:lnTo>
                  <a:lnTo>
                    <a:pt x="2708" y="15073"/>
                  </a:lnTo>
                  <a:lnTo>
                    <a:pt x="2426" y="14943"/>
                  </a:lnTo>
                  <a:lnTo>
                    <a:pt x="2123" y="14813"/>
                  </a:lnTo>
                  <a:lnTo>
                    <a:pt x="1863" y="14640"/>
                  </a:lnTo>
                  <a:lnTo>
                    <a:pt x="1582" y="14445"/>
                  </a:lnTo>
                  <a:lnTo>
                    <a:pt x="1322" y="14228"/>
                  </a:lnTo>
                  <a:lnTo>
                    <a:pt x="1062" y="13969"/>
                  </a:lnTo>
                  <a:lnTo>
                    <a:pt x="824" y="13665"/>
                  </a:lnTo>
                  <a:lnTo>
                    <a:pt x="737" y="13514"/>
                  </a:lnTo>
                  <a:lnTo>
                    <a:pt x="650" y="13362"/>
                  </a:lnTo>
                  <a:lnTo>
                    <a:pt x="585" y="13211"/>
                  </a:lnTo>
                  <a:lnTo>
                    <a:pt x="521" y="13037"/>
                  </a:lnTo>
                  <a:lnTo>
                    <a:pt x="499" y="12864"/>
                  </a:lnTo>
                  <a:lnTo>
                    <a:pt x="477" y="12691"/>
                  </a:lnTo>
                  <a:lnTo>
                    <a:pt x="456" y="12518"/>
                  </a:lnTo>
                  <a:lnTo>
                    <a:pt x="477" y="12344"/>
                  </a:lnTo>
                  <a:lnTo>
                    <a:pt x="521" y="12171"/>
                  </a:lnTo>
                  <a:lnTo>
                    <a:pt x="585" y="11976"/>
                  </a:lnTo>
                  <a:lnTo>
                    <a:pt x="650" y="11803"/>
                  </a:lnTo>
                  <a:lnTo>
                    <a:pt x="759" y="11651"/>
                  </a:lnTo>
                  <a:lnTo>
                    <a:pt x="845" y="11500"/>
                  </a:lnTo>
                  <a:lnTo>
                    <a:pt x="954" y="11370"/>
                  </a:lnTo>
                  <a:lnTo>
                    <a:pt x="1214" y="11110"/>
                  </a:lnTo>
                  <a:lnTo>
                    <a:pt x="1495" y="10872"/>
                  </a:lnTo>
                  <a:lnTo>
                    <a:pt x="1820" y="10677"/>
                  </a:lnTo>
                  <a:lnTo>
                    <a:pt x="2145" y="10504"/>
                  </a:lnTo>
                  <a:lnTo>
                    <a:pt x="2491" y="10374"/>
                  </a:lnTo>
                  <a:lnTo>
                    <a:pt x="2816" y="10244"/>
                  </a:lnTo>
                  <a:lnTo>
                    <a:pt x="2903" y="10200"/>
                  </a:lnTo>
                  <a:lnTo>
                    <a:pt x="2946" y="10135"/>
                  </a:lnTo>
                  <a:lnTo>
                    <a:pt x="2968" y="10049"/>
                  </a:lnTo>
                  <a:lnTo>
                    <a:pt x="2968" y="9962"/>
                  </a:lnTo>
                  <a:lnTo>
                    <a:pt x="2924" y="9897"/>
                  </a:lnTo>
                  <a:lnTo>
                    <a:pt x="2881" y="9832"/>
                  </a:lnTo>
                  <a:lnTo>
                    <a:pt x="2794" y="9810"/>
                  </a:lnTo>
                  <a:lnTo>
                    <a:pt x="2708" y="9810"/>
                  </a:lnTo>
                  <a:lnTo>
                    <a:pt x="2426" y="9897"/>
                  </a:lnTo>
                  <a:lnTo>
                    <a:pt x="2166" y="10005"/>
                  </a:lnTo>
                  <a:lnTo>
                    <a:pt x="1907" y="10135"/>
                  </a:lnTo>
                  <a:lnTo>
                    <a:pt x="1647" y="10287"/>
                  </a:lnTo>
                  <a:lnTo>
                    <a:pt x="1387" y="10439"/>
                  </a:lnTo>
                  <a:lnTo>
                    <a:pt x="1149" y="10612"/>
                  </a:lnTo>
                  <a:lnTo>
                    <a:pt x="910" y="10785"/>
                  </a:lnTo>
                  <a:lnTo>
                    <a:pt x="694" y="11002"/>
                  </a:lnTo>
                  <a:lnTo>
                    <a:pt x="521" y="11218"/>
                  </a:lnTo>
                  <a:lnTo>
                    <a:pt x="347" y="11456"/>
                  </a:lnTo>
                  <a:lnTo>
                    <a:pt x="217" y="11695"/>
                  </a:lnTo>
                  <a:lnTo>
                    <a:pt x="109" y="11955"/>
                  </a:lnTo>
                  <a:lnTo>
                    <a:pt x="44" y="12214"/>
                  </a:lnTo>
                  <a:lnTo>
                    <a:pt x="1" y="12518"/>
                  </a:lnTo>
                  <a:lnTo>
                    <a:pt x="22" y="12799"/>
                  </a:lnTo>
                  <a:lnTo>
                    <a:pt x="66" y="13124"/>
                  </a:lnTo>
                  <a:lnTo>
                    <a:pt x="152" y="13405"/>
                  </a:lnTo>
                  <a:lnTo>
                    <a:pt x="282" y="13687"/>
                  </a:lnTo>
                  <a:lnTo>
                    <a:pt x="434" y="13947"/>
                  </a:lnTo>
                  <a:lnTo>
                    <a:pt x="607" y="14185"/>
                  </a:lnTo>
                  <a:lnTo>
                    <a:pt x="824" y="14402"/>
                  </a:lnTo>
                  <a:lnTo>
                    <a:pt x="1040" y="14618"/>
                  </a:lnTo>
                  <a:lnTo>
                    <a:pt x="1279" y="14813"/>
                  </a:lnTo>
                  <a:lnTo>
                    <a:pt x="1538" y="14986"/>
                  </a:lnTo>
                  <a:lnTo>
                    <a:pt x="1798" y="15138"/>
                  </a:lnTo>
                  <a:lnTo>
                    <a:pt x="2080" y="15290"/>
                  </a:lnTo>
                  <a:lnTo>
                    <a:pt x="2361" y="15398"/>
                  </a:lnTo>
                  <a:lnTo>
                    <a:pt x="2665" y="15528"/>
                  </a:lnTo>
                  <a:lnTo>
                    <a:pt x="2946" y="15614"/>
                  </a:lnTo>
                  <a:lnTo>
                    <a:pt x="3249" y="15701"/>
                  </a:lnTo>
                  <a:lnTo>
                    <a:pt x="3834" y="15831"/>
                  </a:lnTo>
                  <a:lnTo>
                    <a:pt x="4484" y="15918"/>
                  </a:lnTo>
                  <a:lnTo>
                    <a:pt x="5133" y="15961"/>
                  </a:lnTo>
                  <a:lnTo>
                    <a:pt x="5805" y="15983"/>
                  </a:lnTo>
                  <a:lnTo>
                    <a:pt x="6454" y="15983"/>
                  </a:lnTo>
                  <a:lnTo>
                    <a:pt x="7126" y="15961"/>
                  </a:lnTo>
                  <a:lnTo>
                    <a:pt x="7775" y="15896"/>
                  </a:lnTo>
                  <a:lnTo>
                    <a:pt x="8447" y="15831"/>
                  </a:lnTo>
                  <a:lnTo>
                    <a:pt x="9097" y="15744"/>
                  </a:lnTo>
                  <a:lnTo>
                    <a:pt x="10634" y="15528"/>
                  </a:lnTo>
                  <a:lnTo>
                    <a:pt x="12172" y="15290"/>
                  </a:lnTo>
                  <a:lnTo>
                    <a:pt x="13709" y="15051"/>
                  </a:lnTo>
                  <a:lnTo>
                    <a:pt x="15247" y="14835"/>
                  </a:lnTo>
                  <a:lnTo>
                    <a:pt x="17110" y="14575"/>
                  </a:lnTo>
                  <a:lnTo>
                    <a:pt x="18950" y="14250"/>
                  </a:lnTo>
                  <a:lnTo>
                    <a:pt x="20791" y="13904"/>
                  </a:lnTo>
                  <a:lnTo>
                    <a:pt x="22610" y="13492"/>
                  </a:lnTo>
                  <a:lnTo>
                    <a:pt x="24429" y="13081"/>
                  </a:lnTo>
                  <a:lnTo>
                    <a:pt x="26249" y="12604"/>
                  </a:lnTo>
                  <a:lnTo>
                    <a:pt x="28068" y="12128"/>
                  </a:lnTo>
                  <a:lnTo>
                    <a:pt x="29865" y="11608"/>
                  </a:lnTo>
                  <a:lnTo>
                    <a:pt x="31511" y="11110"/>
                  </a:lnTo>
                  <a:lnTo>
                    <a:pt x="33135" y="10612"/>
                  </a:lnTo>
                  <a:lnTo>
                    <a:pt x="34781" y="10092"/>
                  </a:lnTo>
                  <a:lnTo>
                    <a:pt x="36406" y="9551"/>
                  </a:lnTo>
                  <a:lnTo>
                    <a:pt x="38008" y="9009"/>
                  </a:lnTo>
                  <a:lnTo>
                    <a:pt x="39632" y="8424"/>
                  </a:lnTo>
                  <a:lnTo>
                    <a:pt x="41235" y="7818"/>
                  </a:lnTo>
                  <a:lnTo>
                    <a:pt x="42816" y="7168"/>
                  </a:lnTo>
                  <a:lnTo>
                    <a:pt x="43444" y="6908"/>
                  </a:lnTo>
                  <a:lnTo>
                    <a:pt x="44072" y="6627"/>
                  </a:lnTo>
                  <a:lnTo>
                    <a:pt x="44678" y="6324"/>
                  </a:lnTo>
                  <a:lnTo>
                    <a:pt x="45285" y="5977"/>
                  </a:lnTo>
                  <a:lnTo>
                    <a:pt x="45870" y="5609"/>
                  </a:lnTo>
                  <a:lnTo>
                    <a:pt x="46151" y="5393"/>
                  </a:lnTo>
                  <a:lnTo>
                    <a:pt x="46411" y="5176"/>
                  </a:lnTo>
                  <a:lnTo>
                    <a:pt x="46671" y="4959"/>
                  </a:lnTo>
                  <a:lnTo>
                    <a:pt x="46909" y="4721"/>
                  </a:lnTo>
                  <a:lnTo>
                    <a:pt x="47126" y="4461"/>
                  </a:lnTo>
                  <a:lnTo>
                    <a:pt x="47342" y="4201"/>
                  </a:lnTo>
                  <a:lnTo>
                    <a:pt x="47537" y="3942"/>
                  </a:lnTo>
                  <a:lnTo>
                    <a:pt x="47689" y="3660"/>
                  </a:lnTo>
                  <a:lnTo>
                    <a:pt x="47819" y="3357"/>
                  </a:lnTo>
                  <a:lnTo>
                    <a:pt x="47949" y="3075"/>
                  </a:lnTo>
                  <a:lnTo>
                    <a:pt x="48035" y="2750"/>
                  </a:lnTo>
                  <a:lnTo>
                    <a:pt x="48079" y="2447"/>
                  </a:lnTo>
                  <a:lnTo>
                    <a:pt x="48122" y="2144"/>
                  </a:lnTo>
                  <a:lnTo>
                    <a:pt x="48122" y="1841"/>
                  </a:lnTo>
                  <a:lnTo>
                    <a:pt x="48079" y="1559"/>
                  </a:lnTo>
                  <a:lnTo>
                    <a:pt x="48014" y="1278"/>
                  </a:lnTo>
                  <a:lnTo>
                    <a:pt x="47905" y="1018"/>
                  </a:lnTo>
                  <a:lnTo>
                    <a:pt x="47754" y="758"/>
                  </a:lnTo>
                  <a:lnTo>
                    <a:pt x="47559" y="541"/>
                  </a:lnTo>
                  <a:lnTo>
                    <a:pt x="47321" y="325"/>
                  </a:lnTo>
                  <a:lnTo>
                    <a:pt x="47039" y="173"/>
                  </a:lnTo>
                  <a:lnTo>
                    <a:pt x="46714" y="22"/>
                  </a:lnTo>
                  <a:lnTo>
                    <a:pt x="4660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61"/>
            <p:cNvSpPr/>
            <p:nvPr/>
          </p:nvSpPr>
          <p:spPr>
            <a:xfrm>
              <a:off x="1493400" y="1949025"/>
              <a:ext cx="141325" cy="65525"/>
            </a:xfrm>
            <a:custGeom>
              <a:avLst/>
              <a:gdLst/>
              <a:ahLst/>
              <a:cxnLst/>
              <a:rect l="l" t="t" r="r" b="b"/>
              <a:pathLst>
                <a:path w="5653" h="2621" extrusionOk="0">
                  <a:moveTo>
                    <a:pt x="5458" y="0"/>
                  </a:moveTo>
                  <a:lnTo>
                    <a:pt x="5371" y="22"/>
                  </a:lnTo>
                  <a:lnTo>
                    <a:pt x="5284" y="44"/>
                  </a:lnTo>
                  <a:lnTo>
                    <a:pt x="5241" y="130"/>
                  </a:lnTo>
                  <a:lnTo>
                    <a:pt x="5198" y="217"/>
                  </a:lnTo>
                  <a:lnTo>
                    <a:pt x="5176" y="368"/>
                  </a:lnTo>
                  <a:lnTo>
                    <a:pt x="5133" y="520"/>
                  </a:lnTo>
                  <a:lnTo>
                    <a:pt x="5068" y="650"/>
                  </a:lnTo>
                  <a:lnTo>
                    <a:pt x="5003" y="780"/>
                  </a:lnTo>
                  <a:lnTo>
                    <a:pt x="4916" y="910"/>
                  </a:lnTo>
                  <a:lnTo>
                    <a:pt x="4808" y="1018"/>
                  </a:lnTo>
                  <a:lnTo>
                    <a:pt x="4591" y="1235"/>
                  </a:lnTo>
                  <a:lnTo>
                    <a:pt x="4332" y="1430"/>
                  </a:lnTo>
                  <a:lnTo>
                    <a:pt x="4050" y="1603"/>
                  </a:lnTo>
                  <a:lnTo>
                    <a:pt x="3790" y="1733"/>
                  </a:lnTo>
                  <a:lnTo>
                    <a:pt x="3509" y="1841"/>
                  </a:lnTo>
                  <a:lnTo>
                    <a:pt x="3227" y="1949"/>
                  </a:lnTo>
                  <a:lnTo>
                    <a:pt x="2924" y="2036"/>
                  </a:lnTo>
                  <a:lnTo>
                    <a:pt x="2599" y="2123"/>
                  </a:lnTo>
                  <a:lnTo>
                    <a:pt x="2253" y="2166"/>
                  </a:lnTo>
                  <a:lnTo>
                    <a:pt x="1928" y="2188"/>
                  </a:lnTo>
                  <a:lnTo>
                    <a:pt x="1603" y="2144"/>
                  </a:lnTo>
                  <a:lnTo>
                    <a:pt x="1430" y="2123"/>
                  </a:lnTo>
                  <a:lnTo>
                    <a:pt x="1278" y="2079"/>
                  </a:lnTo>
                  <a:lnTo>
                    <a:pt x="1126" y="2036"/>
                  </a:lnTo>
                  <a:lnTo>
                    <a:pt x="996" y="1971"/>
                  </a:lnTo>
                  <a:lnTo>
                    <a:pt x="866" y="1884"/>
                  </a:lnTo>
                  <a:lnTo>
                    <a:pt x="758" y="1776"/>
                  </a:lnTo>
                  <a:lnTo>
                    <a:pt x="650" y="1689"/>
                  </a:lnTo>
                  <a:lnTo>
                    <a:pt x="585" y="1560"/>
                  </a:lnTo>
                  <a:lnTo>
                    <a:pt x="520" y="1430"/>
                  </a:lnTo>
                  <a:lnTo>
                    <a:pt x="498" y="1300"/>
                  </a:lnTo>
                  <a:lnTo>
                    <a:pt x="455" y="1148"/>
                  </a:lnTo>
                  <a:lnTo>
                    <a:pt x="455" y="996"/>
                  </a:lnTo>
                  <a:lnTo>
                    <a:pt x="433" y="910"/>
                  </a:lnTo>
                  <a:lnTo>
                    <a:pt x="390" y="845"/>
                  </a:lnTo>
                  <a:lnTo>
                    <a:pt x="325" y="802"/>
                  </a:lnTo>
                  <a:lnTo>
                    <a:pt x="238" y="780"/>
                  </a:lnTo>
                  <a:lnTo>
                    <a:pt x="152" y="802"/>
                  </a:lnTo>
                  <a:lnTo>
                    <a:pt x="87" y="845"/>
                  </a:lnTo>
                  <a:lnTo>
                    <a:pt x="22" y="910"/>
                  </a:lnTo>
                  <a:lnTo>
                    <a:pt x="0" y="996"/>
                  </a:lnTo>
                  <a:lnTo>
                    <a:pt x="22" y="1191"/>
                  </a:lnTo>
                  <a:lnTo>
                    <a:pt x="44" y="1386"/>
                  </a:lnTo>
                  <a:lnTo>
                    <a:pt x="87" y="1538"/>
                  </a:lnTo>
                  <a:lnTo>
                    <a:pt x="152" y="1711"/>
                  </a:lnTo>
                  <a:lnTo>
                    <a:pt x="238" y="1841"/>
                  </a:lnTo>
                  <a:lnTo>
                    <a:pt x="325" y="1971"/>
                  </a:lnTo>
                  <a:lnTo>
                    <a:pt x="433" y="2101"/>
                  </a:lnTo>
                  <a:lnTo>
                    <a:pt x="563" y="2209"/>
                  </a:lnTo>
                  <a:lnTo>
                    <a:pt x="693" y="2296"/>
                  </a:lnTo>
                  <a:lnTo>
                    <a:pt x="845" y="2382"/>
                  </a:lnTo>
                  <a:lnTo>
                    <a:pt x="996" y="2447"/>
                  </a:lnTo>
                  <a:lnTo>
                    <a:pt x="1170" y="2491"/>
                  </a:lnTo>
                  <a:lnTo>
                    <a:pt x="1516" y="2577"/>
                  </a:lnTo>
                  <a:lnTo>
                    <a:pt x="1863" y="2621"/>
                  </a:lnTo>
                  <a:lnTo>
                    <a:pt x="2274" y="2599"/>
                  </a:lnTo>
                  <a:lnTo>
                    <a:pt x="2664" y="2556"/>
                  </a:lnTo>
                  <a:lnTo>
                    <a:pt x="3075" y="2469"/>
                  </a:lnTo>
                  <a:lnTo>
                    <a:pt x="3465" y="2361"/>
                  </a:lnTo>
                  <a:lnTo>
                    <a:pt x="3833" y="2209"/>
                  </a:lnTo>
                  <a:lnTo>
                    <a:pt x="4202" y="2036"/>
                  </a:lnTo>
                  <a:lnTo>
                    <a:pt x="4548" y="1819"/>
                  </a:lnTo>
                  <a:lnTo>
                    <a:pt x="4873" y="1581"/>
                  </a:lnTo>
                  <a:lnTo>
                    <a:pt x="5025" y="1451"/>
                  </a:lnTo>
                  <a:lnTo>
                    <a:pt x="5155" y="1300"/>
                  </a:lnTo>
                  <a:lnTo>
                    <a:pt x="5284" y="1148"/>
                  </a:lnTo>
                  <a:lnTo>
                    <a:pt x="5393" y="975"/>
                  </a:lnTo>
                  <a:lnTo>
                    <a:pt x="5501" y="802"/>
                  </a:lnTo>
                  <a:lnTo>
                    <a:pt x="5566" y="607"/>
                  </a:lnTo>
                  <a:lnTo>
                    <a:pt x="5631" y="412"/>
                  </a:lnTo>
                  <a:lnTo>
                    <a:pt x="5653" y="217"/>
                  </a:lnTo>
                  <a:lnTo>
                    <a:pt x="5653" y="130"/>
                  </a:lnTo>
                  <a:lnTo>
                    <a:pt x="5609" y="44"/>
                  </a:lnTo>
                  <a:lnTo>
                    <a:pt x="5544" y="22"/>
                  </a:lnTo>
                  <a:lnTo>
                    <a:pt x="5458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61"/>
            <p:cNvSpPr/>
            <p:nvPr/>
          </p:nvSpPr>
          <p:spPr>
            <a:xfrm>
              <a:off x="1791725" y="1878100"/>
              <a:ext cx="119675" cy="73650"/>
            </a:xfrm>
            <a:custGeom>
              <a:avLst/>
              <a:gdLst/>
              <a:ahLst/>
              <a:cxnLst/>
              <a:rect l="l" t="t" r="r" b="b"/>
              <a:pathLst>
                <a:path w="4787" h="2946" extrusionOk="0">
                  <a:moveTo>
                    <a:pt x="4483" y="0"/>
                  </a:moveTo>
                  <a:lnTo>
                    <a:pt x="4396" y="44"/>
                  </a:lnTo>
                  <a:lnTo>
                    <a:pt x="4353" y="108"/>
                  </a:lnTo>
                  <a:lnTo>
                    <a:pt x="4331" y="217"/>
                  </a:lnTo>
                  <a:lnTo>
                    <a:pt x="4331" y="347"/>
                  </a:lnTo>
                  <a:lnTo>
                    <a:pt x="4310" y="498"/>
                  </a:lnTo>
                  <a:lnTo>
                    <a:pt x="4223" y="758"/>
                  </a:lnTo>
                  <a:lnTo>
                    <a:pt x="4093" y="996"/>
                  </a:lnTo>
                  <a:lnTo>
                    <a:pt x="3942" y="1235"/>
                  </a:lnTo>
                  <a:lnTo>
                    <a:pt x="3747" y="1451"/>
                  </a:lnTo>
                  <a:lnTo>
                    <a:pt x="3552" y="1646"/>
                  </a:lnTo>
                  <a:lnTo>
                    <a:pt x="3335" y="1841"/>
                  </a:lnTo>
                  <a:lnTo>
                    <a:pt x="3097" y="1993"/>
                  </a:lnTo>
                  <a:lnTo>
                    <a:pt x="2880" y="2123"/>
                  </a:lnTo>
                  <a:lnTo>
                    <a:pt x="2642" y="2253"/>
                  </a:lnTo>
                  <a:lnTo>
                    <a:pt x="2382" y="2361"/>
                  </a:lnTo>
                  <a:lnTo>
                    <a:pt x="2122" y="2447"/>
                  </a:lnTo>
                  <a:lnTo>
                    <a:pt x="1841" y="2491"/>
                  </a:lnTo>
                  <a:lnTo>
                    <a:pt x="1581" y="2512"/>
                  </a:lnTo>
                  <a:lnTo>
                    <a:pt x="1299" y="2491"/>
                  </a:lnTo>
                  <a:lnTo>
                    <a:pt x="1170" y="2447"/>
                  </a:lnTo>
                  <a:lnTo>
                    <a:pt x="1040" y="2404"/>
                  </a:lnTo>
                  <a:lnTo>
                    <a:pt x="910" y="2339"/>
                  </a:lnTo>
                  <a:lnTo>
                    <a:pt x="801" y="2253"/>
                  </a:lnTo>
                  <a:lnTo>
                    <a:pt x="715" y="2144"/>
                  </a:lnTo>
                  <a:lnTo>
                    <a:pt x="628" y="2036"/>
                  </a:lnTo>
                  <a:lnTo>
                    <a:pt x="563" y="1906"/>
                  </a:lnTo>
                  <a:lnTo>
                    <a:pt x="498" y="1776"/>
                  </a:lnTo>
                  <a:lnTo>
                    <a:pt x="433" y="1473"/>
                  </a:lnTo>
                  <a:lnTo>
                    <a:pt x="390" y="1386"/>
                  </a:lnTo>
                  <a:lnTo>
                    <a:pt x="325" y="1343"/>
                  </a:lnTo>
                  <a:lnTo>
                    <a:pt x="260" y="1321"/>
                  </a:lnTo>
                  <a:lnTo>
                    <a:pt x="173" y="1321"/>
                  </a:lnTo>
                  <a:lnTo>
                    <a:pt x="87" y="1365"/>
                  </a:lnTo>
                  <a:lnTo>
                    <a:pt x="22" y="1430"/>
                  </a:lnTo>
                  <a:lnTo>
                    <a:pt x="0" y="1495"/>
                  </a:lnTo>
                  <a:lnTo>
                    <a:pt x="0" y="1603"/>
                  </a:lnTo>
                  <a:lnTo>
                    <a:pt x="22" y="1776"/>
                  </a:lnTo>
                  <a:lnTo>
                    <a:pt x="65" y="1928"/>
                  </a:lnTo>
                  <a:lnTo>
                    <a:pt x="130" y="2079"/>
                  </a:lnTo>
                  <a:lnTo>
                    <a:pt x="217" y="2231"/>
                  </a:lnTo>
                  <a:lnTo>
                    <a:pt x="303" y="2361"/>
                  </a:lnTo>
                  <a:lnTo>
                    <a:pt x="412" y="2491"/>
                  </a:lnTo>
                  <a:lnTo>
                    <a:pt x="520" y="2599"/>
                  </a:lnTo>
                  <a:lnTo>
                    <a:pt x="671" y="2707"/>
                  </a:lnTo>
                  <a:lnTo>
                    <a:pt x="801" y="2772"/>
                  </a:lnTo>
                  <a:lnTo>
                    <a:pt x="931" y="2837"/>
                  </a:lnTo>
                  <a:lnTo>
                    <a:pt x="1083" y="2881"/>
                  </a:lnTo>
                  <a:lnTo>
                    <a:pt x="1234" y="2924"/>
                  </a:lnTo>
                  <a:lnTo>
                    <a:pt x="1538" y="2946"/>
                  </a:lnTo>
                  <a:lnTo>
                    <a:pt x="1841" y="2946"/>
                  </a:lnTo>
                  <a:lnTo>
                    <a:pt x="2187" y="2881"/>
                  </a:lnTo>
                  <a:lnTo>
                    <a:pt x="2512" y="2794"/>
                  </a:lnTo>
                  <a:lnTo>
                    <a:pt x="2837" y="2664"/>
                  </a:lnTo>
                  <a:lnTo>
                    <a:pt x="3162" y="2491"/>
                  </a:lnTo>
                  <a:lnTo>
                    <a:pt x="3465" y="2296"/>
                  </a:lnTo>
                  <a:lnTo>
                    <a:pt x="3747" y="2079"/>
                  </a:lnTo>
                  <a:lnTo>
                    <a:pt x="4007" y="1841"/>
                  </a:lnTo>
                  <a:lnTo>
                    <a:pt x="4245" y="1581"/>
                  </a:lnTo>
                  <a:lnTo>
                    <a:pt x="4461" y="1278"/>
                  </a:lnTo>
                  <a:lnTo>
                    <a:pt x="4548" y="1105"/>
                  </a:lnTo>
                  <a:lnTo>
                    <a:pt x="4635" y="931"/>
                  </a:lnTo>
                  <a:lnTo>
                    <a:pt x="4700" y="758"/>
                  </a:lnTo>
                  <a:lnTo>
                    <a:pt x="4743" y="585"/>
                  </a:lnTo>
                  <a:lnTo>
                    <a:pt x="4765" y="390"/>
                  </a:lnTo>
                  <a:lnTo>
                    <a:pt x="4786" y="217"/>
                  </a:lnTo>
                  <a:lnTo>
                    <a:pt x="4765" y="108"/>
                  </a:lnTo>
                  <a:lnTo>
                    <a:pt x="4721" y="44"/>
                  </a:lnTo>
                  <a:lnTo>
                    <a:pt x="465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61"/>
            <p:cNvSpPr/>
            <p:nvPr/>
          </p:nvSpPr>
          <p:spPr>
            <a:xfrm>
              <a:off x="2033175" y="1803925"/>
              <a:ext cx="153250" cy="72025"/>
            </a:xfrm>
            <a:custGeom>
              <a:avLst/>
              <a:gdLst/>
              <a:ahLst/>
              <a:cxnLst/>
              <a:rect l="l" t="t" r="r" b="b"/>
              <a:pathLst>
                <a:path w="6130" h="2881" extrusionOk="0">
                  <a:moveTo>
                    <a:pt x="5913" y="0"/>
                  </a:moveTo>
                  <a:lnTo>
                    <a:pt x="5827" y="22"/>
                  </a:lnTo>
                  <a:lnTo>
                    <a:pt x="5762" y="44"/>
                  </a:lnTo>
                  <a:lnTo>
                    <a:pt x="5697" y="130"/>
                  </a:lnTo>
                  <a:lnTo>
                    <a:pt x="5675" y="217"/>
                  </a:lnTo>
                  <a:lnTo>
                    <a:pt x="5653" y="433"/>
                  </a:lnTo>
                  <a:lnTo>
                    <a:pt x="5610" y="628"/>
                  </a:lnTo>
                  <a:lnTo>
                    <a:pt x="5523" y="802"/>
                  </a:lnTo>
                  <a:lnTo>
                    <a:pt x="5437" y="996"/>
                  </a:lnTo>
                  <a:lnTo>
                    <a:pt x="5328" y="1148"/>
                  </a:lnTo>
                  <a:lnTo>
                    <a:pt x="5199" y="1300"/>
                  </a:lnTo>
                  <a:lnTo>
                    <a:pt x="5069" y="1451"/>
                  </a:lnTo>
                  <a:lnTo>
                    <a:pt x="4917" y="1581"/>
                  </a:lnTo>
                  <a:lnTo>
                    <a:pt x="4744" y="1711"/>
                  </a:lnTo>
                  <a:lnTo>
                    <a:pt x="4570" y="1819"/>
                  </a:lnTo>
                  <a:lnTo>
                    <a:pt x="4202" y="2014"/>
                  </a:lnTo>
                  <a:lnTo>
                    <a:pt x="3834" y="2166"/>
                  </a:lnTo>
                  <a:lnTo>
                    <a:pt x="3444" y="2274"/>
                  </a:lnTo>
                  <a:lnTo>
                    <a:pt x="3055" y="2361"/>
                  </a:lnTo>
                  <a:lnTo>
                    <a:pt x="2643" y="2404"/>
                  </a:lnTo>
                  <a:lnTo>
                    <a:pt x="2210" y="2404"/>
                  </a:lnTo>
                  <a:lnTo>
                    <a:pt x="2015" y="2382"/>
                  </a:lnTo>
                  <a:lnTo>
                    <a:pt x="1798" y="2339"/>
                  </a:lnTo>
                  <a:lnTo>
                    <a:pt x="1604" y="2296"/>
                  </a:lnTo>
                  <a:lnTo>
                    <a:pt x="1387" y="2253"/>
                  </a:lnTo>
                  <a:lnTo>
                    <a:pt x="1214" y="2166"/>
                  </a:lnTo>
                  <a:lnTo>
                    <a:pt x="1019" y="2079"/>
                  </a:lnTo>
                  <a:lnTo>
                    <a:pt x="846" y="1993"/>
                  </a:lnTo>
                  <a:lnTo>
                    <a:pt x="672" y="1863"/>
                  </a:lnTo>
                  <a:lnTo>
                    <a:pt x="521" y="1733"/>
                  </a:lnTo>
                  <a:lnTo>
                    <a:pt x="391" y="1560"/>
                  </a:lnTo>
                  <a:lnTo>
                    <a:pt x="304" y="1516"/>
                  </a:lnTo>
                  <a:lnTo>
                    <a:pt x="239" y="1495"/>
                  </a:lnTo>
                  <a:lnTo>
                    <a:pt x="153" y="1516"/>
                  </a:lnTo>
                  <a:lnTo>
                    <a:pt x="88" y="1560"/>
                  </a:lnTo>
                  <a:lnTo>
                    <a:pt x="44" y="1624"/>
                  </a:lnTo>
                  <a:lnTo>
                    <a:pt x="1" y="1711"/>
                  </a:lnTo>
                  <a:lnTo>
                    <a:pt x="23" y="1798"/>
                  </a:lnTo>
                  <a:lnTo>
                    <a:pt x="66" y="1884"/>
                  </a:lnTo>
                  <a:lnTo>
                    <a:pt x="196" y="2036"/>
                  </a:lnTo>
                  <a:lnTo>
                    <a:pt x="326" y="2166"/>
                  </a:lnTo>
                  <a:lnTo>
                    <a:pt x="456" y="2274"/>
                  </a:lnTo>
                  <a:lnTo>
                    <a:pt x="607" y="2382"/>
                  </a:lnTo>
                  <a:lnTo>
                    <a:pt x="932" y="2556"/>
                  </a:lnTo>
                  <a:lnTo>
                    <a:pt x="1279" y="2707"/>
                  </a:lnTo>
                  <a:lnTo>
                    <a:pt x="1625" y="2794"/>
                  </a:lnTo>
                  <a:lnTo>
                    <a:pt x="2015" y="2859"/>
                  </a:lnTo>
                  <a:lnTo>
                    <a:pt x="2405" y="2881"/>
                  </a:lnTo>
                  <a:lnTo>
                    <a:pt x="2795" y="2859"/>
                  </a:lnTo>
                  <a:lnTo>
                    <a:pt x="3184" y="2816"/>
                  </a:lnTo>
                  <a:lnTo>
                    <a:pt x="3553" y="2729"/>
                  </a:lnTo>
                  <a:lnTo>
                    <a:pt x="3942" y="2621"/>
                  </a:lnTo>
                  <a:lnTo>
                    <a:pt x="4289" y="2491"/>
                  </a:lnTo>
                  <a:lnTo>
                    <a:pt x="4635" y="2318"/>
                  </a:lnTo>
                  <a:lnTo>
                    <a:pt x="4960" y="2123"/>
                  </a:lnTo>
                  <a:lnTo>
                    <a:pt x="5242" y="1906"/>
                  </a:lnTo>
                  <a:lnTo>
                    <a:pt x="5502" y="1646"/>
                  </a:lnTo>
                  <a:lnTo>
                    <a:pt x="5632" y="1495"/>
                  </a:lnTo>
                  <a:lnTo>
                    <a:pt x="5740" y="1343"/>
                  </a:lnTo>
                  <a:lnTo>
                    <a:pt x="5848" y="1170"/>
                  </a:lnTo>
                  <a:lnTo>
                    <a:pt x="5935" y="996"/>
                  </a:lnTo>
                  <a:lnTo>
                    <a:pt x="6021" y="802"/>
                  </a:lnTo>
                  <a:lnTo>
                    <a:pt x="6065" y="607"/>
                  </a:lnTo>
                  <a:lnTo>
                    <a:pt x="6108" y="412"/>
                  </a:lnTo>
                  <a:lnTo>
                    <a:pt x="6130" y="217"/>
                  </a:lnTo>
                  <a:lnTo>
                    <a:pt x="6108" y="130"/>
                  </a:lnTo>
                  <a:lnTo>
                    <a:pt x="6065" y="44"/>
                  </a:lnTo>
                  <a:lnTo>
                    <a:pt x="6000" y="22"/>
                  </a:lnTo>
                  <a:lnTo>
                    <a:pt x="591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61"/>
            <p:cNvSpPr/>
            <p:nvPr/>
          </p:nvSpPr>
          <p:spPr>
            <a:xfrm>
              <a:off x="1283325" y="1982050"/>
              <a:ext cx="96400" cy="52525"/>
            </a:xfrm>
            <a:custGeom>
              <a:avLst/>
              <a:gdLst/>
              <a:ahLst/>
              <a:cxnLst/>
              <a:rect l="l" t="t" r="r" b="b"/>
              <a:pathLst>
                <a:path w="3856" h="2101" extrusionOk="0">
                  <a:moveTo>
                    <a:pt x="260" y="0"/>
                  </a:moveTo>
                  <a:lnTo>
                    <a:pt x="174" y="22"/>
                  </a:lnTo>
                  <a:lnTo>
                    <a:pt x="87" y="65"/>
                  </a:lnTo>
                  <a:lnTo>
                    <a:pt x="44" y="130"/>
                  </a:lnTo>
                  <a:lnTo>
                    <a:pt x="0" y="217"/>
                  </a:lnTo>
                  <a:lnTo>
                    <a:pt x="0" y="520"/>
                  </a:lnTo>
                  <a:lnTo>
                    <a:pt x="44" y="780"/>
                  </a:lnTo>
                  <a:lnTo>
                    <a:pt x="109" y="1040"/>
                  </a:lnTo>
                  <a:lnTo>
                    <a:pt x="239" y="1278"/>
                  </a:lnTo>
                  <a:lnTo>
                    <a:pt x="390" y="1495"/>
                  </a:lnTo>
                  <a:lnTo>
                    <a:pt x="585" y="1690"/>
                  </a:lnTo>
                  <a:lnTo>
                    <a:pt x="802" y="1863"/>
                  </a:lnTo>
                  <a:lnTo>
                    <a:pt x="1062" y="1971"/>
                  </a:lnTo>
                  <a:lnTo>
                    <a:pt x="1322" y="2058"/>
                  </a:lnTo>
                  <a:lnTo>
                    <a:pt x="1581" y="2101"/>
                  </a:lnTo>
                  <a:lnTo>
                    <a:pt x="1841" y="2101"/>
                  </a:lnTo>
                  <a:lnTo>
                    <a:pt x="2123" y="2079"/>
                  </a:lnTo>
                  <a:lnTo>
                    <a:pt x="2383" y="2014"/>
                  </a:lnTo>
                  <a:lnTo>
                    <a:pt x="2621" y="1928"/>
                  </a:lnTo>
                  <a:lnTo>
                    <a:pt x="2859" y="1819"/>
                  </a:lnTo>
                  <a:lnTo>
                    <a:pt x="3097" y="1668"/>
                  </a:lnTo>
                  <a:lnTo>
                    <a:pt x="3227" y="1560"/>
                  </a:lnTo>
                  <a:lnTo>
                    <a:pt x="3336" y="1451"/>
                  </a:lnTo>
                  <a:lnTo>
                    <a:pt x="3444" y="1321"/>
                  </a:lnTo>
                  <a:lnTo>
                    <a:pt x="3552" y="1191"/>
                  </a:lnTo>
                  <a:lnTo>
                    <a:pt x="3639" y="1040"/>
                  </a:lnTo>
                  <a:lnTo>
                    <a:pt x="3725" y="910"/>
                  </a:lnTo>
                  <a:lnTo>
                    <a:pt x="3790" y="737"/>
                  </a:lnTo>
                  <a:lnTo>
                    <a:pt x="3834" y="585"/>
                  </a:lnTo>
                  <a:lnTo>
                    <a:pt x="3855" y="498"/>
                  </a:lnTo>
                  <a:lnTo>
                    <a:pt x="3812" y="412"/>
                  </a:lnTo>
                  <a:lnTo>
                    <a:pt x="3769" y="347"/>
                  </a:lnTo>
                  <a:lnTo>
                    <a:pt x="3682" y="325"/>
                  </a:lnTo>
                  <a:lnTo>
                    <a:pt x="3595" y="303"/>
                  </a:lnTo>
                  <a:lnTo>
                    <a:pt x="3509" y="325"/>
                  </a:lnTo>
                  <a:lnTo>
                    <a:pt x="3444" y="390"/>
                  </a:lnTo>
                  <a:lnTo>
                    <a:pt x="3401" y="477"/>
                  </a:lnTo>
                  <a:lnTo>
                    <a:pt x="3314" y="672"/>
                  </a:lnTo>
                  <a:lnTo>
                    <a:pt x="3206" y="867"/>
                  </a:lnTo>
                  <a:lnTo>
                    <a:pt x="3076" y="1061"/>
                  </a:lnTo>
                  <a:lnTo>
                    <a:pt x="2924" y="1213"/>
                  </a:lnTo>
                  <a:lnTo>
                    <a:pt x="2751" y="1343"/>
                  </a:lnTo>
                  <a:lnTo>
                    <a:pt x="2556" y="1451"/>
                  </a:lnTo>
                  <a:lnTo>
                    <a:pt x="2361" y="1538"/>
                  </a:lnTo>
                  <a:lnTo>
                    <a:pt x="2144" y="1603"/>
                  </a:lnTo>
                  <a:lnTo>
                    <a:pt x="1950" y="1646"/>
                  </a:lnTo>
                  <a:lnTo>
                    <a:pt x="1538" y="1646"/>
                  </a:lnTo>
                  <a:lnTo>
                    <a:pt x="1343" y="1603"/>
                  </a:lnTo>
                  <a:lnTo>
                    <a:pt x="1170" y="1538"/>
                  </a:lnTo>
                  <a:lnTo>
                    <a:pt x="997" y="1451"/>
                  </a:lnTo>
                  <a:lnTo>
                    <a:pt x="823" y="1321"/>
                  </a:lnTo>
                  <a:lnTo>
                    <a:pt x="693" y="1191"/>
                  </a:lnTo>
                  <a:lnTo>
                    <a:pt x="628" y="1083"/>
                  </a:lnTo>
                  <a:lnTo>
                    <a:pt x="564" y="975"/>
                  </a:lnTo>
                  <a:lnTo>
                    <a:pt x="520" y="845"/>
                  </a:lnTo>
                  <a:lnTo>
                    <a:pt x="499" y="737"/>
                  </a:lnTo>
                  <a:lnTo>
                    <a:pt x="455" y="477"/>
                  </a:lnTo>
                  <a:lnTo>
                    <a:pt x="455" y="217"/>
                  </a:lnTo>
                  <a:lnTo>
                    <a:pt x="455" y="130"/>
                  </a:lnTo>
                  <a:lnTo>
                    <a:pt x="412" y="65"/>
                  </a:lnTo>
                  <a:lnTo>
                    <a:pt x="325" y="22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61"/>
            <p:cNvSpPr/>
            <p:nvPr/>
          </p:nvSpPr>
          <p:spPr>
            <a:xfrm>
              <a:off x="1159350" y="1699425"/>
              <a:ext cx="1222000" cy="482425"/>
            </a:xfrm>
            <a:custGeom>
              <a:avLst/>
              <a:gdLst/>
              <a:ahLst/>
              <a:cxnLst/>
              <a:rect l="l" t="t" r="r" b="b"/>
              <a:pathLst>
                <a:path w="48880" h="19297" extrusionOk="0">
                  <a:moveTo>
                    <a:pt x="47775" y="1"/>
                  </a:moveTo>
                  <a:lnTo>
                    <a:pt x="47710" y="44"/>
                  </a:lnTo>
                  <a:lnTo>
                    <a:pt x="47645" y="87"/>
                  </a:lnTo>
                  <a:lnTo>
                    <a:pt x="47601" y="152"/>
                  </a:lnTo>
                  <a:lnTo>
                    <a:pt x="47580" y="239"/>
                  </a:lnTo>
                  <a:lnTo>
                    <a:pt x="47623" y="347"/>
                  </a:lnTo>
                  <a:lnTo>
                    <a:pt x="47775" y="629"/>
                  </a:lnTo>
                  <a:lnTo>
                    <a:pt x="47926" y="932"/>
                  </a:lnTo>
                  <a:lnTo>
                    <a:pt x="48056" y="1235"/>
                  </a:lnTo>
                  <a:lnTo>
                    <a:pt x="48164" y="1538"/>
                  </a:lnTo>
                  <a:lnTo>
                    <a:pt x="48251" y="1841"/>
                  </a:lnTo>
                  <a:lnTo>
                    <a:pt x="48316" y="2145"/>
                  </a:lnTo>
                  <a:lnTo>
                    <a:pt x="48381" y="2469"/>
                  </a:lnTo>
                  <a:lnTo>
                    <a:pt x="48424" y="2773"/>
                  </a:lnTo>
                  <a:lnTo>
                    <a:pt x="48424" y="3076"/>
                  </a:lnTo>
                  <a:lnTo>
                    <a:pt x="48424" y="3401"/>
                  </a:lnTo>
                  <a:lnTo>
                    <a:pt x="48403" y="3704"/>
                  </a:lnTo>
                  <a:lnTo>
                    <a:pt x="48359" y="4029"/>
                  </a:lnTo>
                  <a:lnTo>
                    <a:pt x="48294" y="4332"/>
                  </a:lnTo>
                  <a:lnTo>
                    <a:pt x="48186" y="4657"/>
                  </a:lnTo>
                  <a:lnTo>
                    <a:pt x="48078" y="4960"/>
                  </a:lnTo>
                  <a:lnTo>
                    <a:pt x="47948" y="5263"/>
                  </a:lnTo>
                  <a:lnTo>
                    <a:pt x="47688" y="5761"/>
                  </a:lnTo>
                  <a:lnTo>
                    <a:pt x="47407" y="6238"/>
                  </a:lnTo>
                  <a:lnTo>
                    <a:pt x="47082" y="6714"/>
                  </a:lnTo>
                  <a:lnTo>
                    <a:pt x="46735" y="7147"/>
                  </a:lnTo>
                  <a:lnTo>
                    <a:pt x="46367" y="7580"/>
                  </a:lnTo>
                  <a:lnTo>
                    <a:pt x="45977" y="7992"/>
                  </a:lnTo>
                  <a:lnTo>
                    <a:pt x="45566" y="8360"/>
                  </a:lnTo>
                  <a:lnTo>
                    <a:pt x="45154" y="8728"/>
                  </a:lnTo>
                  <a:lnTo>
                    <a:pt x="44634" y="9118"/>
                  </a:lnTo>
                  <a:lnTo>
                    <a:pt x="44115" y="9464"/>
                  </a:lnTo>
                  <a:lnTo>
                    <a:pt x="43552" y="9789"/>
                  </a:lnTo>
                  <a:lnTo>
                    <a:pt x="43010" y="10093"/>
                  </a:lnTo>
                  <a:lnTo>
                    <a:pt x="42425" y="10396"/>
                  </a:lnTo>
                  <a:lnTo>
                    <a:pt x="41862" y="10677"/>
                  </a:lnTo>
                  <a:lnTo>
                    <a:pt x="40693" y="11219"/>
                  </a:lnTo>
                  <a:lnTo>
                    <a:pt x="39242" y="11847"/>
                  </a:lnTo>
                  <a:lnTo>
                    <a:pt x="37769" y="12453"/>
                  </a:lnTo>
                  <a:lnTo>
                    <a:pt x="36275" y="13038"/>
                  </a:lnTo>
                  <a:lnTo>
                    <a:pt x="34781" y="13579"/>
                  </a:lnTo>
                  <a:lnTo>
                    <a:pt x="33243" y="14099"/>
                  </a:lnTo>
                  <a:lnTo>
                    <a:pt x="31705" y="14619"/>
                  </a:lnTo>
                  <a:lnTo>
                    <a:pt x="30168" y="15117"/>
                  </a:lnTo>
                  <a:lnTo>
                    <a:pt x="28609" y="15593"/>
                  </a:lnTo>
                  <a:lnTo>
                    <a:pt x="27071" y="16048"/>
                  </a:lnTo>
                  <a:lnTo>
                    <a:pt x="25490" y="16481"/>
                  </a:lnTo>
                  <a:lnTo>
                    <a:pt x="23931" y="16893"/>
                  </a:lnTo>
                  <a:lnTo>
                    <a:pt x="22371" y="17304"/>
                  </a:lnTo>
                  <a:lnTo>
                    <a:pt x="20769" y="17672"/>
                  </a:lnTo>
                  <a:lnTo>
                    <a:pt x="19166" y="18019"/>
                  </a:lnTo>
                  <a:lnTo>
                    <a:pt x="18365" y="18170"/>
                  </a:lnTo>
                  <a:lnTo>
                    <a:pt x="17564" y="18300"/>
                  </a:lnTo>
                  <a:lnTo>
                    <a:pt x="16741" y="18430"/>
                  </a:lnTo>
                  <a:lnTo>
                    <a:pt x="15939" y="18539"/>
                  </a:lnTo>
                  <a:lnTo>
                    <a:pt x="15138" y="18625"/>
                  </a:lnTo>
                  <a:lnTo>
                    <a:pt x="14358" y="18690"/>
                  </a:lnTo>
                  <a:lnTo>
                    <a:pt x="13579" y="18734"/>
                  </a:lnTo>
                  <a:lnTo>
                    <a:pt x="12778" y="18777"/>
                  </a:lnTo>
                  <a:lnTo>
                    <a:pt x="11998" y="18799"/>
                  </a:lnTo>
                  <a:lnTo>
                    <a:pt x="11218" y="18799"/>
                  </a:lnTo>
                  <a:lnTo>
                    <a:pt x="9637" y="18777"/>
                  </a:lnTo>
                  <a:lnTo>
                    <a:pt x="8814" y="18734"/>
                  </a:lnTo>
                  <a:lnTo>
                    <a:pt x="7970" y="18690"/>
                  </a:lnTo>
                  <a:lnTo>
                    <a:pt x="7558" y="18647"/>
                  </a:lnTo>
                  <a:lnTo>
                    <a:pt x="7147" y="18582"/>
                  </a:lnTo>
                  <a:lnTo>
                    <a:pt x="6735" y="18517"/>
                  </a:lnTo>
                  <a:lnTo>
                    <a:pt x="6345" y="18430"/>
                  </a:lnTo>
                  <a:lnTo>
                    <a:pt x="5977" y="18322"/>
                  </a:lnTo>
                  <a:lnTo>
                    <a:pt x="5631" y="18214"/>
                  </a:lnTo>
                  <a:lnTo>
                    <a:pt x="5263" y="18062"/>
                  </a:lnTo>
                  <a:lnTo>
                    <a:pt x="4938" y="17911"/>
                  </a:lnTo>
                  <a:lnTo>
                    <a:pt x="4591" y="17759"/>
                  </a:lnTo>
                  <a:lnTo>
                    <a:pt x="4266" y="17564"/>
                  </a:lnTo>
                  <a:lnTo>
                    <a:pt x="3942" y="17369"/>
                  </a:lnTo>
                  <a:lnTo>
                    <a:pt x="3638" y="17174"/>
                  </a:lnTo>
                  <a:lnTo>
                    <a:pt x="3335" y="16958"/>
                  </a:lnTo>
                  <a:lnTo>
                    <a:pt x="3032" y="16719"/>
                  </a:lnTo>
                  <a:lnTo>
                    <a:pt x="2750" y="16481"/>
                  </a:lnTo>
                  <a:lnTo>
                    <a:pt x="2469" y="16221"/>
                  </a:lnTo>
                  <a:lnTo>
                    <a:pt x="2209" y="15940"/>
                  </a:lnTo>
                  <a:lnTo>
                    <a:pt x="1971" y="15658"/>
                  </a:lnTo>
                  <a:lnTo>
                    <a:pt x="1733" y="15355"/>
                  </a:lnTo>
                  <a:lnTo>
                    <a:pt x="1538" y="15030"/>
                  </a:lnTo>
                  <a:lnTo>
                    <a:pt x="1321" y="14640"/>
                  </a:lnTo>
                  <a:lnTo>
                    <a:pt x="1126" y="14229"/>
                  </a:lnTo>
                  <a:lnTo>
                    <a:pt x="953" y="13817"/>
                  </a:lnTo>
                  <a:lnTo>
                    <a:pt x="801" y="13406"/>
                  </a:lnTo>
                  <a:lnTo>
                    <a:pt x="671" y="12973"/>
                  </a:lnTo>
                  <a:lnTo>
                    <a:pt x="585" y="12540"/>
                  </a:lnTo>
                  <a:lnTo>
                    <a:pt x="498" y="12107"/>
                  </a:lnTo>
                  <a:lnTo>
                    <a:pt x="455" y="11652"/>
                  </a:lnTo>
                  <a:lnTo>
                    <a:pt x="433" y="11565"/>
                  </a:lnTo>
                  <a:lnTo>
                    <a:pt x="390" y="11479"/>
                  </a:lnTo>
                  <a:lnTo>
                    <a:pt x="303" y="11435"/>
                  </a:lnTo>
                  <a:lnTo>
                    <a:pt x="130" y="11435"/>
                  </a:lnTo>
                  <a:lnTo>
                    <a:pt x="65" y="11479"/>
                  </a:lnTo>
                  <a:lnTo>
                    <a:pt x="22" y="11565"/>
                  </a:lnTo>
                  <a:lnTo>
                    <a:pt x="0" y="11652"/>
                  </a:lnTo>
                  <a:lnTo>
                    <a:pt x="43" y="11998"/>
                  </a:lnTo>
                  <a:lnTo>
                    <a:pt x="87" y="12366"/>
                  </a:lnTo>
                  <a:lnTo>
                    <a:pt x="152" y="12713"/>
                  </a:lnTo>
                  <a:lnTo>
                    <a:pt x="217" y="13059"/>
                  </a:lnTo>
                  <a:lnTo>
                    <a:pt x="325" y="13406"/>
                  </a:lnTo>
                  <a:lnTo>
                    <a:pt x="433" y="13752"/>
                  </a:lnTo>
                  <a:lnTo>
                    <a:pt x="563" y="14077"/>
                  </a:lnTo>
                  <a:lnTo>
                    <a:pt x="693" y="14424"/>
                  </a:lnTo>
                  <a:lnTo>
                    <a:pt x="845" y="14727"/>
                  </a:lnTo>
                  <a:lnTo>
                    <a:pt x="1018" y="15052"/>
                  </a:lnTo>
                  <a:lnTo>
                    <a:pt x="1213" y="15355"/>
                  </a:lnTo>
                  <a:lnTo>
                    <a:pt x="1408" y="15658"/>
                  </a:lnTo>
                  <a:lnTo>
                    <a:pt x="1624" y="15940"/>
                  </a:lnTo>
                  <a:lnTo>
                    <a:pt x="1841" y="16221"/>
                  </a:lnTo>
                  <a:lnTo>
                    <a:pt x="2101" y="16481"/>
                  </a:lnTo>
                  <a:lnTo>
                    <a:pt x="2339" y="16719"/>
                  </a:lnTo>
                  <a:lnTo>
                    <a:pt x="2902" y="17174"/>
                  </a:lnTo>
                  <a:lnTo>
                    <a:pt x="3465" y="17586"/>
                  </a:lnTo>
                  <a:lnTo>
                    <a:pt x="3747" y="17781"/>
                  </a:lnTo>
                  <a:lnTo>
                    <a:pt x="4050" y="17954"/>
                  </a:lnTo>
                  <a:lnTo>
                    <a:pt x="4353" y="18127"/>
                  </a:lnTo>
                  <a:lnTo>
                    <a:pt x="4678" y="18279"/>
                  </a:lnTo>
                  <a:lnTo>
                    <a:pt x="4981" y="18430"/>
                  </a:lnTo>
                  <a:lnTo>
                    <a:pt x="5306" y="18560"/>
                  </a:lnTo>
                  <a:lnTo>
                    <a:pt x="5631" y="18669"/>
                  </a:lnTo>
                  <a:lnTo>
                    <a:pt x="5956" y="18777"/>
                  </a:lnTo>
                  <a:lnTo>
                    <a:pt x="6302" y="18863"/>
                  </a:lnTo>
                  <a:lnTo>
                    <a:pt x="6649" y="18950"/>
                  </a:lnTo>
                  <a:lnTo>
                    <a:pt x="6995" y="19015"/>
                  </a:lnTo>
                  <a:lnTo>
                    <a:pt x="7342" y="19058"/>
                  </a:lnTo>
                  <a:lnTo>
                    <a:pt x="8143" y="19145"/>
                  </a:lnTo>
                  <a:lnTo>
                    <a:pt x="8923" y="19210"/>
                  </a:lnTo>
                  <a:lnTo>
                    <a:pt x="9724" y="19253"/>
                  </a:lnTo>
                  <a:lnTo>
                    <a:pt x="10525" y="19297"/>
                  </a:lnTo>
                  <a:lnTo>
                    <a:pt x="11327" y="19297"/>
                  </a:lnTo>
                  <a:lnTo>
                    <a:pt x="12128" y="19275"/>
                  </a:lnTo>
                  <a:lnTo>
                    <a:pt x="12929" y="19253"/>
                  </a:lnTo>
                  <a:lnTo>
                    <a:pt x="13709" y="19210"/>
                  </a:lnTo>
                  <a:lnTo>
                    <a:pt x="14553" y="19145"/>
                  </a:lnTo>
                  <a:lnTo>
                    <a:pt x="15398" y="19058"/>
                  </a:lnTo>
                  <a:lnTo>
                    <a:pt x="16243" y="18950"/>
                  </a:lnTo>
                  <a:lnTo>
                    <a:pt x="17066" y="18842"/>
                  </a:lnTo>
                  <a:lnTo>
                    <a:pt x="17910" y="18712"/>
                  </a:lnTo>
                  <a:lnTo>
                    <a:pt x="18733" y="18560"/>
                  </a:lnTo>
                  <a:lnTo>
                    <a:pt x="20401" y="18214"/>
                  </a:lnTo>
                  <a:lnTo>
                    <a:pt x="22090" y="17824"/>
                  </a:lnTo>
                  <a:lnTo>
                    <a:pt x="23779" y="17391"/>
                  </a:lnTo>
                  <a:lnTo>
                    <a:pt x="25468" y="16936"/>
                  </a:lnTo>
                  <a:lnTo>
                    <a:pt x="27136" y="16460"/>
                  </a:lnTo>
                  <a:lnTo>
                    <a:pt x="30449" y="15463"/>
                  </a:lnTo>
                  <a:lnTo>
                    <a:pt x="32117" y="14944"/>
                  </a:lnTo>
                  <a:lnTo>
                    <a:pt x="33763" y="14402"/>
                  </a:lnTo>
                  <a:lnTo>
                    <a:pt x="35344" y="13861"/>
                  </a:lnTo>
                  <a:lnTo>
                    <a:pt x="36925" y="13276"/>
                  </a:lnTo>
                  <a:lnTo>
                    <a:pt x="38506" y="12648"/>
                  </a:lnTo>
                  <a:lnTo>
                    <a:pt x="40043" y="11998"/>
                  </a:lnTo>
                  <a:lnTo>
                    <a:pt x="41299" y="11435"/>
                  </a:lnTo>
                  <a:lnTo>
                    <a:pt x="41927" y="11154"/>
                  </a:lnTo>
                  <a:lnTo>
                    <a:pt x="42555" y="10851"/>
                  </a:lnTo>
                  <a:lnTo>
                    <a:pt x="43162" y="10547"/>
                  </a:lnTo>
                  <a:lnTo>
                    <a:pt x="43768" y="10201"/>
                  </a:lnTo>
                  <a:lnTo>
                    <a:pt x="44353" y="9854"/>
                  </a:lnTo>
                  <a:lnTo>
                    <a:pt x="44916" y="9464"/>
                  </a:lnTo>
                  <a:lnTo>
                    <a:pt x="45436" y="9075"/>
                  </a:lnTo>
                  <a:lnTo>
                    <a:pt x="45956" y="8642"/>
                  </a:lnTo>
                  <a:lnTo>
                    <a:pt x="46432" y="8165"/>
                  </a:lnTo>
                  <a:lnTo>
                    <a:pt x="46887" y="7689"/>
                  </a:lnTo>
                  <a:lnTo>
                    <a:pt x="47320" y="7169"/>
                  </a:lnTo>
                  <a:lnTo>
                    <a:pt x="47710" y="6606"/>
                  </a:lnTo>
                  <a:lnTo>
                    <a:pt x="48056" y="6043"/>
                  </a:lnTo>
                  <a:lnTo>
                    <a:pt x="48359" y="5458"/>
                  </a:lnTo>
                  <a:lnTo>
                    <a:pt x="48511" y="5111"/>
                  </a:lnTo>
                  <a:lnTo>
                    <a:pt x="48619" y="4787"/>
                  </a:lnTo>
                  <a:lnTo>
                    <a:pt x="48728" y="4440"/>
                  </a:lnTo>
                  <a:lnTo>
                    <a:pt x="48793" y="4094"/>
                  </a:lnTo>
                  <a:lnTo>
                    <a:pt x="48836" y="3769"/>
                  </a:lnTo>
                  <a:lnTo>
                    <a:pt x="48879" y="3422"/>
                  </a:lnTo>
                  <a:lnTo>
                    <a:pt x="48879" y="3076"/>
                  </a:lnTo>
                  <a:lnTo>
                    <a:pt x="48858" y="2751"/>
                  </a:lnTo>
                  <a:lnTo>
                    <a:pt x="48836" y="2404"/>
                  </a:lnTo>
                  <a:lnTo>
                    <a:pt x="48771" y="2080"/>
                  </a:lnTo>
                  <a:lnTo>
                    <a:pt x="48684" y="1733"/>
                  </a:lnTo>
                  <a:lnTo>
                    <a:pt x="48598" y="1408"/>
                  </a:lnTo>
                  <a:lnTo>
                    <a:pt x="48468" y="1083"/>
                  </a:lnTo>
                  <a:lnTo>
                    <a:pt x="48338" y="758"/>
                  </a:lnTo>
                  <a:lnTo>
                    <a:pt x="48186" y="434"/>
                  </a:lnTo>
                  <a:lnTo>
                    <a:pt x="48013" y="109"/>
                  </a:lnTo>
                  <a:lnTo>
                    <a:pt x="47948" y="44"/>
                  </a:lnTo>
                  <a:lnTo>
                    <a:pt x="4786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61"/>
            <p:cNvSpPr/>
            <p:nvPr/>
          </p:nvSpPr>
          <p:spPr>
            <a:xfrm>
              <a:off x="1434375" y="1431975"/>
              <a:ext cx="40100" cy="53075"/>
            </a:xfrm>
            <a:custGeom>
              <a:avLst/>
              <a:gdLst/>
              <a:ahLst/>
              <a:cxnLst/>
              <a:rect l="l" t="t" r="r" b="b"/>
              <a:pathLst>
                <a:path w="1604" h="2123" extrusionOk="0">
                  <a:moveTo>
                    <a:pt x="1121" y="460"/>
                  </a:moveTo>
                  <a:lnTo>
                    <a:pt x="1127" y="477"/>
                  </a:lnTo>
                  <a:lnTo>
                    <a:pt x="1127" y="520"/>
                  </a:lnTo>
                  <a:lnTo>
                    <a:pt x="1148" y="542"/>
                  </a:lnTo>
                  <a:lnTo>
                    <a:pt x="1148" y="563"/>
                  </a:lnTo>
                  <a:lnTo>
                    <a:pt x="1148" y="628"/>
                  </a:lnTo>
                  <a:lnTo>
                    <a:pt x="1148" y="736"/>
                  </a:lnTo>
                  <a:lnTo>
                    <a:pt x="1148" y="780"/>
                  </a:lnTo>
                  <a:lnTo>
                    <a:pt x="1127" y="801"/>
                  </a:lnTo>
                  <a:lnTo>
                    <a:pt x="1083" y="1040"/>
                  </a:lnTo>
                  <a:lnTo>
                    <a:pt x="1040" y="1148"/>
                  </a:lnTo>
                  <a:lnTo>
                    <a:pt x="1019" y="1213"/>
                  </a:lnTo>
                  <a:lnTo>
                    <a:pt x="889" y="1429"/>
                  </a:lnTo>
                  <a:lnTo>
                    <a:pt x="845" y="1473"/>
                  </a:lnTo>
                  <a:lnTo>
                    <a:pt x="759" y="1559"/>
                  </a:lnTo>
                  <a:lnTo>
                    <a:pt x="737" y="1603"/>
                  </a:lnTo>
                  <a:lnTo>
                    <a:pt x="715" y="1603"/>
                  </a:lnTo>
                  <a:lnTo>
                    <a:pt x="629" y="1646"/>
                  </a:lnTo>
                  <a:lnTo>
                    <a:pt x="607" y="1668"/>
                  </a:lnTo>
                  <a:lnTo>
                    <a:pt x="564" y="1668"/>
                  </a:lnTo>
                  <a:lnTo>
                    <a:pt x="520" y="1689"/>
                  </a:lnTo>
                  <a:lnTo>
                    <a:pt x="490" y="1689"/>
                  </a:lnTo>
                  <a:lnTo>
                    <a:pt x="499" y="1646"/>
                  </a:lnTo>
                  <a:lnTo>
                    <a:pt x="542" y="1451"/>
                  </a:lnTo>
                  <a:lnTo>
                    <a:pt x="607" y="1256"/>
                  </a:lnTo>
                  <a:lnTo>
                    <a:pt x="694" y="1061"/>
                  </a:lnTo>
                  <a:lnTo>
                    <a:pt x="802" y="888"/>
                  </a:lnTo>
                  <a:lnTo>
                    <a:pt x="910" y="693"/>
                  </a:lnTo>
                  <a:lnTo>
                    <a:pt x="1040" y="542"/>
                  </a:lnTo>
                  <a:lnTo>
                    <a:pt x="1121" y="460"/>
                  </a:lnTo>
                  <a:close/>
                  <a:moveTo>
                    <a:pt x="954" y="0"/>
                  </a:moveTo>
                  <a:lnTo>
                    <a:pt x="867" y="65"/>
                  </a:lnTo>
                  <a:lnTo>
                    <a:pt x="694" y="260"/>
                  </a:lnTo>
                  <a:lnTo>
                    <a:pt x="542" y="455"/>
                  </a:lnTo>
                  <a:lnTo>
                    <a:pt x="390" y="671"/>
                  </a:lnTo>
                  <a:lnTo>
                    <a:pt x="282" y="888"/>
                  </a:lnTo>
                  <a:lnTo>
                    <a:pt x="174" y="1126"/>
                  </a:lnTo>
                  <a:lnTo>
                    <a:pt x="109" y="1364"/>
                  </a:lnTo>
                  <a:lnTo>
                    <a:pt x="44" y="1603"/>
                  </a:lnTo>
                  <a:lnTo>
                    <a:pt x="1" y="1863"/>
                  </a:lnTo>
                  <a:lnTo>
                    <a:pt x="22" y="1906"/>
                  </a:lnTo>
                  <a:lnTo>
                    <a:pt x="44" y="1971"/>
                  </a:lnTo>
                  <a:lnTo>
                    <a:pt x="66" y="2014"/>
                  </a:lnTo>
                  <a:lnTo>
                    <a:pt x="131" y="2057"/>
                  </a:lnTo>
                  <a:lnTo>
                    <a:pt x="282" y="2101"/>
                  </a:lnTo>
                  <a:lnTo>
                    <a:pt x="434" y="2122"/>
                  </a:lnTo>
                  <a:lnTo>
                    <a:pt x="564" y="2122"/>
                  </a:lnTo>
                  <a:lnTo>
                    <a:pt x="715" y="2101"/>
                  </a:lnTo>
                  <a:lnTo>
                    <a:pt x="845" y="2057"/>
                  </a:lnTo>
                  <a:lnTo>
                    <a:pt x="954" y="1971"/>
                  </a:lnTo>
                  <a:lnTo>
                    <a:pt x="1062" y="1884"/>
                  </a:lnTo>
                  <a:lnTo>
                    <a:pt x="1170" y="1798"/>
                  </a:lnTo>
                  <a:lnTo>
                    <a:pt x="1257" y="1668"/>
                  </a:lnTo>
                  <a:lnTo>
                    <a:pt x="1343" y="1538"/>
                  </a:lnTo>
                  <a:lnTo>
                    <a:pt x="1473" y="1278"/>
                  </a:lnTo>
                  <a:lnTo>
                    <a:pt x="1560" y="975"/>
                  </a:lnTo>
                  <a:lnTo>
                    <a:pt x="1603" y="693"/>
                  </a:lnTo>
                  <a:lnTo>
                    <a:pt x="1603" y="542"/>
                  </a:lnTo>
                  <a:lnTo>
                    <a:pt x="1582" y="390"/>
                  </a:lnTo>
                  <a:lnTo>
                    <a:pt x="1538" y="238"/>
                  </a:lnTo>
                  <a:lnTo>
                    <a:pt x="1452" y="108"/>
                  </a:lnTo>
                  <a:lnTo>
                    <a:pt x="1408" y="43"/>
                  </a:lnTo>
                  <a:lnTo>
                    <a:pt x="1322" y="0"/>
                  </a:lnTo>
                  <a:lnTo>
                    <a:pt x="1235" y="0"/>
                  </a:lnTo>
                  <a:lnTo>
                    <a:pt x="1148" y="22"/>
                  </a:lnTo>
                  <a:lnTo>
                    <a:pt x="1131" y="39"/>
                  </a:lnTo>
                  <a:lnTo>
                    <a:pt x="1131" y="39"/>
                  </a:lnTo>
                  <a:lnTo>
                    <a:pt x="1105" y="22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61"/>
            <p:cNvSpPr/>
            <p:nvPr/>
          </p:nvSpPr>
          <p:spPr>
            <a:xfrm>
              <a:off x="1528575" y="1421675"/>
              <a:ext cx="29825" cy="42250"/>
            </a:xfrm>
            <a:custGeom>
              <a:avLst/>
              <a:gdLst/>
              <a:ahLst/>
              <a:cxnLst/>
              <a:rect l="l" t="t" r="r" b="b"/>
              <a:pathLst>
                <a:path w="1193" h="1690" extrusionOk="0">
                  <a:moveTo>
                    <a:pt x="477" y="520"/>
                  </a:moveTo>
                  <a:lnTo>
                    <a:pt x="499" y="542"/>
                  </a:lnTo>
                  <a:lnTo>
                    <a:pt x="607" y="629"/>
                  </a:lnTo>
                  <a:lnTo>
                    <a:pt x="694" y="780"/>
                  </a:lnTo>
                  <a:lnTo>
                    <a:pt x="737" y="910"/>
                  </a:lnTo>
                  <a:lnTo>
                    <a:pt x="737" y="975"/>
                  </a:lnTo>
                  <a:lnTo>
                    <a:pt x="717" y="1095"/>
                  </a:lnTo>
                  <a:lnTo>
                    <a:pt x="672" y="1170"/>
                  </a:lnTo>
                  <a:lnTo>
                    <a:pt x="640" y="1203"/>
                  </a:lnTo>
                  <a:lnTo>
                    <a:pt x="672" y="1192"/>
                  </a:lnTo>
                  <a:lnTo>
                    <a:pt x="618" y="1219"/>
                  </a:lnTo>
                  <a:lnTo>
                    <a:pt x="618" y="1219"/>
                  </a:lnTo>
                  <a:lnTo>
                    <a:pt x="629" y="1213"/>
                  </a:lnTo>
                  <a:lnTo>
                    <a:pt x="640" y="1203"/>
                  </a:lnTo>
                  <a:lnTo>
                    <a:pt x="607" y="1213"/>
                  </a:lnTo>
                  <a:lnTo>
                    <a:pt x="564" y="1213"/>
                  </a:lnTo>
                  <a:lnTo>
                    <a:pt x="508" y="1121"/>
                  </a:lnTo>
                  <a:lnTo>
                    <a:pt x="477" y="997"/>
                  </a:lnTo>
                  <a:lnTo>
                    <a:pt x="456" y="802"/>
                  </a:lnTo>
                  <a:lnTo>
                    <a:pt x="477" y="564"/>
                  </a:lnTo>
                  <a:lnTo>
                    <a:pt x="477" y="520"/>
                  </a:lnTo>
                  <a:close/>
                  <a:moveTo>
                    <a:pt x="391" y="1"/>
                  </a:moveTo>
                  <a:lnTo>
                    <a:pt x="326" y="44"/>
                  </a:lnTo>
                  <a:lnTo>
                    <a:pt x="217" y="44"/>
                  </a:lnTo>
                  <a:lnTo>
                    <a:pt x="153" y="87"/>
                  </a:lnTo>
                  <a:lnTo>
                    <a:pt x="109" y="109"/>
                  </a:lnTo>
                  <a:lnTo>
                    <a:pt x="88" y="152"/>
                  </a:lnTo>
                  <a:lnTo>
                    <a:pt x="66" y="217"/>
                  </a:lnTo>
                  <a:lnTo>
                    <a:pt x="23" y="564"/>
                  </a:lnTo>
                  <a:lnTo>
                    <a:pt x="1" y="824"/>
                  </a:lnTo>
                  <a:lnTo>
                    <a:pt x="23" y="1083"/>
                  </a:lnTo>
                  <a:lnTo>
                    <a:pt x="66" y="1235"/>
                  </a:lnTo>
                  <a:lnTo>
                    <a:pt x="109" y="1365"/>
                  </a:lnTo>
                  <a:lnTo>
                    <a:pt x="153" y="1408"/>
                  </a:lnTo>
                  <a:lnTo>
                    <a:pt x="217" y="1495"/>
                  </a:lnTo>
                  <a:lnTo>
                    <a:pt x="239" y="1538"/>
                  </a:lnTo>
                  <a:lnTo>
                    <a:pt x="261" y="1560"/>
                  </a:lnTo>
                  <a:lnTo>
                    <a:pt x="326" y="1603"/>
                  </a:lnTo>
                  <a:lnTo>
                    <a:pt x="369" y="1625"/>
                  </a:lnTo>
                  <a:lnTo>
                    <a:pt x="456" y="1668"/>
                  </a:lnTo>
                  <a:lnTo>
                    <a:pt x="564" y="1690"/>
                  </a:lnTo>
                  <a:lnTo>
                    <a:pt x="607" y="1668"/>
                  </a:lnTo>
                  <a:lnTo>
                    <a:pt x="716" y="1668"/>
                  </a:lnTo>
                  <a:lnTo>
                    <a:pt x="759" y="1647"/>
                  </a:lnTo>
                  <a:lnTo>
                    <a:pt x="846" y="1603"/>
                  </a:lnTo>
                  <a:lnTo>
                    <a:pt x="889" y="1582"/>
                  </a:lnTo>
                  <a:lnTo>
                    <a:pt x="975" y="1517"/>
                  </a:lnTo>
                  <a:lnTo>
                    <a:pt x="1062" y="1387"/>
                  </a:lnTo>
                  <a:lnTo>
                    <a:pt x="1149" y="1235"/>
                  </a:lnTo>
                  <a:lnTo>
                    <a:pt x="1170" y="1127"/>
                  </a:lnTo>
                  <a:lnTo>
                    <a:pt x="1192" y="954"/>
                  </a:lnTo>
                  <a:lnTo>
                    <a:pt x="1192" y="889"/>
                  </a:lnTo>
                  <a:lnTo>
                    <a:pt x="1170" y="759"/>
                  </a:lnTo>
                  <a:lnTo>
                    <a:pt x="1105" y="585"/>
                  </a:lnTo>
                  <a:lnTo>
                    <a:pt x="1019" y="434"/>
                  </a:lnTo>
                  <a:lnTo>
                    <a:pt x="867" y="261"/>
                  </a:lnTo>
                  <a:lnTo>
                    <a:pt x="672" y="87"/>
                  </a:lnTo>
                  <a:lnTo>
                    <a:pt x="564" y="22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61"/>
            <p:cNvSpPr/>
            <p:nvPr/>
          </p:nvSpPr>
          <p:spPr>
            <a:xfrm>
              <a:off x="1543200" y="1548900"/>
              <a:ext cx="30900" cy="42275"/>
            </a:xfrm>
            <a:custGeom>
              <a:avLst/>
              <a:gdLst/>
              <a:ahLst/>
              <a:cxnLst/>
              <a:rect l="l" t="t" r="r" b="b"/>
              <a:pathLst>
                <a:path w="1236" h="1691" extrusionOk="0">
                  <a:moveTo>
                    <a:pt x="477" y="1062"/>
                  </a:moveTo>
                  <a:lnTo>
                    <a:pt x="474" y="1065"/>
                  </a:lnTo>
                  <a:lnTo>
                    <a:pt x="474" y="1065"/>
                  </a:lnTo>
                  <a:lnTo>
                    <a:pt x="455" y="1127"/>
                  </a:lnTo>
                  <a:lnTo>
                    <a:pt x="477" y="1062"/>
                  </a:lnTo>
                  <a:close/>
                  <a:moveTo>
                    <a:pt x="727" y="528"/>
                  </a:moveTo>
                  <a:lnTo>
                    <a:pt x="759" y="607"/>
                  </a:lnTo>
                  <a:lnTo>
                    <a:pt x="780" y="737"/>
                  </a:lnTo>
                  <a:lnTo>
                    <a:pt x="780" y="911"/>
                  </a:lnTo>
                  <a:lnTo>
                    <a:pt x="780" y="954"/>
                  </a:lnTo>
                  <a:lnTo>
                    <a:pt x="802" y="889"/>
                  </a:lnTo>
                  <a:lnTo>
                    <a:pt x="759" y="1040"/>
                  </a:lnTo>
                  <a:lnTo>
                    <a:pt x="742" y="1057"/>
                  </a:lnTo>
                  <a:lnTo>
                    <a:pt x="780" y="1019"/>
                  </a:lnTo>
                  <a:lnTo>
                    <a:pt x="721" y="1117"/>
                  </a:lnTo>
                  <a:lnTo>
                    <a:pt x="721" y="1117"/>
                  </a:lnTo>
                  <a:lnTo>
                    <a:pt x="650" y="1170"/>
                  </a:lnTo>
                  <a:lnTo>
                    <a:pt x="629" y="1192"/>
                  </a:lnTo>
                  <a:lnTo>
                    <a:pt x="629" y="1192"/>
                  </a:lnTo>
                  <a:lnTo>
                    <a:pt x="585" y="1214"/>
                  </a:lnTo>
                  <a:lnTo>
                    <a:pt x="578" y="1221"/>
                  </a:lnTo>
                  <a:lnTo>
                    <a:pt x="578" y="1221"/>
                  </a:lnTo>
                  <a:lnTo>
                    <a:pt x="531" y="1233"/>
                  </a:lnTo>
                  <a:lnTo>
                    <a:pt x="531" y="1233"/>
                  </a:lnTo>
                  <a:lnTo>
                    <a:pt x="490" y="1222"/>
                  </a:lnTo>
                  <a:lnTo>
                    <a:pt x="490" y="1222"/>
                  </a:lnTo>
                  <a:lnTo>
                    <a:pt x="464" y="1183"/>
                  </a:lnTo>
                  <a:lnTo>
                    <a:pt x="464" y="1183"/>
                  </a:lnTo>
                  <a:lnTo>
                    <a:pt x="455" y="1149"/>
                  </a:lnTo>
                  <a:lnTo>
                    <a:pt x="455" y="1084"/>
                  </a:lnTo>
                  <a:lnTo>
                    <a:pt x="474" y="1065"/>
                  </a:lnTo>
                  <a:lnTo>
                    <a:pt x="474" y="1065"/>
                  </a:lnTo>
                  <a:lnTo>
                    <a:pt x="520" y="911"/>
                  </a:lnTo>
                  <a:lnTo>
                    <a:pt x="607" y="716"/>
                  </a:lnTo>
                  <a:lnTo>
                    <a:pt x="722" y="535"/>
                  </a:lnTo>
                  <a:lnTo>
                    <a:pt x="722" y="535"/>
                  </a:lnTo>
                  <a:lnTo>
                    <a:pt x="737" y="564"/>
                  </a:lnTo>
                  <a:lnTo>
                    <a:pt x="725" y="530"/>
                  </a:lnTo>
                  <a:lnTo>
                    <a:pt x="725" y="530"/>
                  </a:lnTo>
                  <a:lnTo>
                    <a:pt x="727" y="528"/>
                  </a:lnTo>
                  <a:close/>
                  <a:moveTo>
                    <a:pt x="650" y="1"/>
                  </a:moveTo>
                  <a:lnTo>
                    <a:pt x="585" y="23"/>
                  </a:lnTo>
                  <a:lnTo>
                    <a:pt x="542" y="44"/>
                  </a:lnTo>
                  <a:lnTo>
                    <a:pt x="499" y="66"/>
                  </a:lnTo>
                  <a:lnTo>
                    <a:pt x="455" y="131"/>
                  </a:lnTo>
                  <a:lnTo>
                    <a:pt x="282" y="369"/>
                  </a:lnTo>
                  <a:lnTo>
                    <a:pt x="174" y="586"/>
                  </a:lnTo>
                  <a:lnTo>
                    <a:pt x="87" y="737"/>
                  </a:lnTo>
                  <a:lnTo>
                    <a:pt x="66" y="824"/>
                  </a:lnTo>
                  <a:lnTo>
                    <a:pt x="22" y="975"/>
                  </a:lnTo>
                  <a:lnTo>
                    <a:pt x="1" y="1084"/>
                  </a:lnTo>
                  <a:lnTo>
                    <a:pt x="1" y="1170"/>
                  </a:lnTo>
                  <a:lnTo>
                    <a:pt x="22" y="1257"/>
                  </a:lnTo>
                  <a:lnTo>
                    <a:pt x="22" y="1300"/>
                  </a:lnTo>
                  <a:lnTo>
                    <a:pt x="44" y="1344"/>
                  </a:lnTo>
                  <a:lnTo>
                    <a:pt x="66" y="1409"/>
                  </a:lnTo>
                  <a:lnTo>
                    <a:pt x="87" y="1430"/>
                  </a:lnTo>
                  <a:lnTo>
                    <a:pt x="152" y="1517"/>
                  </a:lnTo>
                  <a:lnTo>
                    <a:pt x="174" y="1560"/>
                  </a:lnTo>
                  <a:lnTo>
                    <a:pt x="239" y="1604"/>
                  </a:lnTo>
                  <a:lnTo>
                    <a:pt x="261" y="1604"/>
                  </a:lnTo>
                  <a:lnTo>
                    <a:pt x="347" y="1647"/>
                  </a:lnTo>
                  <a:lnTo>
                    <a:pt x="390" y="1669"/>
                  </a:lnTo>
                  <a:lnTo>
                    <a:pt x="412" y="1669"/>
                  </a:lnTo>
                  <a:lnTo>
                    <a:pt x="477" y="1690"/>
                  </a:lnTo>
                  <a:lnTo>
                    <a:pt x="542" y="1690"/>
                  </a:lnTo>
                  <a:lnTo>
                    <a:pt x="629" y="1669"/>
                  </a:lnTo>
                  <a:lnTo>
                    <a:pt x="694" y="1669"/>
                  </a:lnTo>
                  <a:lnTo>
                    <a:pt x="737" y="1647"/>
                  </a:lnTo>
                  <a:lnTo>
                    <a:pt x="824" y="1604"/>
                  </a:lnTo>
                  <a:lnTo>
                    <a:pt x="975" y="1495"/>
                  </a:lnTo>
                  <a:lnTo>
                    <a:pt x="1040" y="1430"/>
                  </a:lnTo>
                  <a:lnTo>
                    <a:pt x="1148" y="1279"/>
                  </a:lnTo>
                  <a:lnTo>
                    <a:pt x="1213" y="1105"/>
                  </a:lnTo>
                  <a:lnTo>
                    <a:pt x="1235" y="1040"/>
                  </a:lnTo>
                  <a:lnTo>
                    <a:pt x="1235" y="911"/>
                  </a:lnTo>
                  <a:lnTo>
                    <a:pt x="1235" y="737"/>
                  </a:lnTo>
                  <a:lnTo>
                    <a:pt x="1213" y="586"/>
                  </a:lnTo>
                  <a:lnTo>
                    <a:pt x="1192" y="499"/>
                  </a:lnTo>
                  <a:lnTo>
                    <a:pt x="1148" y="412"/>
                  </a:lnTo>
                  <a:lnTo>
                    <a:pt x="1083" y="261"/>
                  </a:lnTo>
                  <a:lnTo>
                    <a:pt x="1040" y="153"/>
                  </a:lnTo>
                  <a:lnTo>
                    <a:pt x="975" y="88"/>
                  </a:lnTo>
                  <a:lnTo>
                    <a:pt x="889" y="44"/>
                  </a:lnTo>
                  <a:lnTo>
                    <a:pt x="802" y="44"/>
                  </a:lnTo>
                  <a:lnTo>
                    <a:pt x="767" y="53"/>
                  </a:lnTo>
                  <a:lnTo>
                    <a:pt x="767" y="53"/>
                  </a:lnTo>
                  <a:lnTo>
                    <a:pt x="759" y="44"/>
                  </a:lnTo>
                  <a:lnTo>
                    <a:pt x="715" y="23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61"/>
            <p:cNvSpPr/>
            <p:nvPr/>
          </p:nvSpPr>
          <p:spPr>
            <a:xfrm>
              <a:off x="1917325" y="1441175"/>
              <a:ext cx="35750" cy="38450"/>
            </a:xfrm>
            <a:custGeom>
              <a:avLst/>
              <a:gdLst/>
              <a:ahLst/>
              <a:cxnLst/>
              <a:rect l="l" t="t" r="r" b="b"/>
              <a:pathLst>
                <a:path w="1430" h="1538" extrusionOk="0">
                  <a:moveTo>
                    <a:pt x="505" y="469"/>
                  </a:moveTo>
                  <a:lnTo>
                    <a:pt x="607" y="498"/>
                  </a:lnTo>
                  <a:lnTo>
                    <a:pt x="653" y="514"/>
                  </a:lnTo>
                  <a:lnTo>
                    <a:pt x="653" y="514"/>
                  </a:lnTo>
                  <a:lnTo>
                    <a:pt x="802" y="607"/>
                  </a:lnTo>
                  <a:lnTo>
                    <a:pt x="831" y="621"/>
                  </a:lnTo>
                  <a:lnTo>
                    <a:pt x="831" y="621"/>
                  </a:lnTo>
                  <a:lnTo>
                    <a:pt x="888" y="693"/>
                  </a:lnTo>
                  <a:lnTo>
                    <a:pt x="907" y="703"/>
                  </a:lnTo>
                  <a:lnTo>
                    <a:pt x="907" y="703"/>
                  </a:lnTo>
                  <a:lnTo>
                    <a:pt x="953" y="780"/>
                  </a:lnTo>
                  <a:lnTo>
                    <a:pt x="961" y="794"/>
                  </a:lnTo>
                  <a:lnTo>
                    <a:pt x="975" y="867"/>
                  </a:lnTo>
                  <a:lnTo>
                    <a:pt x="975" y="953"/>
                  </a:lnTo>
                  <a:lnTo>
                    <a:pt x="975" y="975"/>
                  </a:lnTo>
                  <a:lnTo>
                    <a:pt x="953" y="1018"/>
                  </a:lnTo>
                  <a:lnTo>
                    <a:pt x="953" y="1029"/>
                  </a:lnTo>
                  <a:lnTo>
                    <a:pt x="953" y="1029"/>
                  </a:lnTo>
                  <a:lnTo>
                    <a:pt x="932" y="1061"/>
                  </a:lnTo>
                  <a:lnTo>
                    <a:pt x="921" y="1072"/>
                  </a:lnTo>
                  <a:lnTo>
                    <a:pt x="921" y="1072"/>
                  </a:lnTo>
                  <a:lnTo>
                    <a:pt x="907" y="1077"/>
                  </a:lnTo>
                  <a:lnTo>
                    <a:pt x="907" y="1077"/>
                  </a:lnTo>
                  <a:lnTo>
                    <a:pt x="897" y="1074"/>
                  </a:lnTo>
                  <a:lnTo>
                    <a:pt x="897" y="1074"/>
                  </a:lnTo>
                  <a:lnTo>
                    <a:pt x="845" y="1040"/>
                  </a:lnTo>
                  <a:lnTo>
                    <a:pt x="840" y="1040"/>
                  </a:lnTo>
                  <a:lnTo>
                    <a:pt x="758" y="975"/>
                  </a:lnTo>
                  <a:lnTo>
                    <a:pt x="693" y="867"/>
                  </a:lnTo>
                  <a:lnTo>
                    <a:pt x="607" y="715"/>
                  </a:lnTo>
                  <a:lnTo>
                    <a:pt x="563" y="628"/>
                  </a:lnTo>
                  <a:lnTo>
                    <a:pt x="585" y="693"/>
                  </a:lnTo>
                  <a:lnTo>
                    <a:pt x="505" y="469"/>
                  </a:lnTo>
                  <a:close/>
                  <a:moveTo>
                    <a:pt x="347" y="0"/>
                  </a:moveTo>
                  <a:lnTo>
                    <a:pt x="260" y="22"/>
                  </a:lnTo>
                  <a:lnTo>
                    <a:pt x="195" y="87"/>
                  </a:lnTo>
                  <a:lnTo>
                    <a:pt x="163" y="136"/>
                  </a:lnTo>
                  <a:lnTo>
                    <a:pt x="163" y="136"/>
                  </a:lnTo>
                  <a:lnTo>
                    <a:pt x="130" y="152"/>
                  </a:lnTo>
                  <a:lnTo>
                    <a:pt x="87" y="195"/>
                  </a:lnTo>
                  <a:lnTo>
                    <a:pt x="44" y="238"/>
                  </a:lnTo>
                  <a:lnTo>
                    <a:pt x="22" y="282"/>
                  </a:lnTo>
                  <a:lnTo>
                    <a:pt x="0" y="347"/>
                  </a:lnTo>
                  <a:lnTo>
                    <a:pt x="22" y="412"/>
                  </a:lnTo>
                  <a:lnTo>
                    <a:pt x="109" y="693"/>
                  </a:lnTo>
                  <a:lnTo>
                    <a:pt x="174" y="867"/>
                  </a:lnTo>
                  <a:lnTo>
                    <a:pt x="239" y="975"/>
                  </a:lnTo>
                  <a:lnTo>
                    <a:pt x="325" y="1148"/>
                  </a:lnTo>
                  <a:lnTo>
                    <a:pt x="412" y="1256"/>
                  </a:lnTo>
                  <a:lnTo>
                    <a:pt x="477" y="1321"/>
                  </a:lnTo>
                  <a:lnTo>
                    <a:pt x="520" y="1365"/>
                  </a:lnTo>
                  <a:lnTo>
                    <a:pt x="607" y="1451"/>
                  </a:lnTo>
                  <a:lnTo>
                    <a:pt x="672" y="1473"/>
                  </a:lnTo>
                  <a:lnTo>
                    <a:pt x="758" y="1516"/>
                  </a:lnTo>
                  <a:lnTo>
                    <a:pt x="802" y="1516"/>
                  </a:lnTo>
                  <a:lnTo>
                    <a:pt x="910" y="1538"/>
                  </a:lnTo>
                  <a:lnTo>
                    <a:pt x="932" y="1538"/>
                  </a:lnTo>
                  <a:lnTo>
                    <a:pt x="1018" y="1516"/>
                  </a:lnTo>
                  <a:lnTo>
                    <a:pt x="1062" y="1516"/>
                  </a:lnTo>
                  <a:lnTo>
                    <a:pt x="1148" y="1473"/>
                  </a:lnTo>
                  <a:lnTo>
                    <a:pt x="1170" y="1451"/>
                  </a:lnTo>
                  <a:lnTo>
                    <a:pt x="1235" y="1408"/>
                  </a:lnTo>
                  <a:lnTo>
                    <a:pt x="1256" y="1386"/>
                  </a:lnTo>
                  <a:lnTo>
                    <a:pt x="1278" y="1365"/>
                  </a:lnTo>
                  <a:lnTo>
                    <a:pt x="1321" y="1300"/>
                  </a:lnTo>
                  <a:lnTo>
                    <a:pt x="1386" y="1170"/>
                  </a:lnTo>
                  <a:lnTo>
                    <a:pt x="1430" y="1061"/>
                  </a:lnTo>
                  <a:lnTo>
                    <a:pt x="1430" y="975"/>
                  </a:lnTo>
                  <a:lnTo>
                    <a:pt x="1430" y="953"/>
                  </a:lnTo>
                  <a:lnTo>
                    <a:pt x="1430" y="910"/>
                  </a:lnTo>
                  <a:lnTo>
                    <a:pt x="1430" y="780"/>
                  </a:lnTo>
                  <a:lnTo>
                    <a:pt x="1408" y="737"/>
                  </a:lnTo>
                  <a:lnTo>
                    <a:pt x="1386" y="672"/>
                  </a:lnTo>
                  <a:lnTo>
                    <a:pt x="1343" y="563"/>
                  </a:lnTo>
                  <a:lnTo>
                    <a:pt x="1278" y="455"/>
                  </a:lnTo>
                  <a:lnTo>
                    <a:pt x="1192" y="347"/>
                  </a:lnTo>
                  <a:lnTo>
                    <a:pt x="1148" y="303"/>
                  </a:lnTo>
                  <a:lnTo>
                    <a:pt x="1040" y="217"/>
                  </a:lnTo>
                  <a:lnTo>
                    <a:pt x="975" y="174"/>
                  </a:lnTo>
                  <a:lnTo>
                    <a:pt x="888" y="130"/>
                  </a:lnTo>
                  <a:lnTo>
                    <a:pt x="758" y="65"/>
                  </a:lnTo>
                  <a:lnTo>
                    <a:pt x="542" y="22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61"/>
            <p:cNvSpPr/>
            <p:nvPr/>
          </p:nvSpPr>
          <p:spPr>
            <a:xfrm>
              <a:off x="1616825" y="1394075"/>
              <a:ext cx="32525" cy="54150"/>
            </a:xfrm>
            <a:custGeom>
              <a:avLst/>
              <a:gdLst/>
              <a:ahLst/>
              <a:cxnLst/>
              <a:rect l="l" t="t" r="r" b="b"/>
              <a:pathLst>
                <a:path w="1301" h="2166" extrusionOk="0">
                  <a:moveTo>
                    <a:pt x="456" y="720"/>
                  </a:moveTo>
                  <a:lnTo>
                    <a:pt x="521" y="801"/>
                  </a:lnTo>
                  <a:lnTo>
                    <a:pt x="564" y="845"/>
                  </a:lnTo>
                  <a:lnTo>
                    <a:pt x="586" y="888"/>
                  </a:lnTo>
                  <a:lnTo>
                    <a:pt x="737" y="1105"/>
                  </a:lnTo>
                  <a:lnTo>
                    <a:pt x="802" y="1213"/>
                  </a:lnTo>
                  <a:lnTo>
                    <a:pt x="802" y="1235"/>
                  </a:lnTo>
                  <a:lnTo>
                    <a:pt x="824" y="1300"/>
                  </a:lnTo>
                  <a:lnTo>
                    <a:pt x="846" y="1365"/>
                  </a:lnTo>
                  <a:lnTo>
                    <a:pt x="846" y="1408"/>
                  </a:lnTo>
                  <a:lnTo>
                    <a:pt x="846" y="1451"/>
                  </a:lnTo>
                  <a:lnTo>
                    <a:pt x="846" y="1473"/>
                  </a:lnTo>
                  <a:lnTo>
                    <a:pt x="824" y="1494"/>
                  </a:lnTo>
                  <a:lnTo>
                    <a:pt x="802" y="1538"/>
                  </a:lnTo>
                  <a:lnTo>
                    <a:pt x="781" y="1559"/>
                  </a:lnTo>
                  <a:lnTo>
                    <a:pt x="716" y="1624"/>
                  </a:lnTo>
                  <a:lnTo>
                    <a:pt x="672" y="1668"/>
                  </a:lnTo>
                  <a:lnTo>
                    <a:pt x="624" y="1700"/>
                  </a:lnTo>
                  <a:lnTo>
                    <a:pt x="624" y="1700"/>
                  </a:lnTo>
                  <a:lnTo>
                    <a:pt x="607" y="1668"/>
                  </a:lnTo>
                  <a:lnTo>
                    <a:pt x="586" y="1624"/>
                  </a:lnTo>
                  <a:lnTo>
                    <a:pt x="586" y="1646"/>
                  </a:lnTo>
                  <a:lnTo>
                    <a:pt x="542" y="1473"/>
                  </a:lnTo>
                  <a:lnTo>
                    <a:pt x="499" y="1300"/>
                  </a:lnTo>
                  <a:lnTo>
                    <a:pt x="499" y="1256"/>
                  </a:lnTo>
                  <a:lnTo>
                    <a:pt x="477" y="1148"/>
                  </a:lnTo>
                  <a:lnTo>
                    <a:pt x="456" y="953"/>
                  </a:lnTo>
                  <a:lnTo>
                    <a:pt x="456" y="720"/>
                  </a:lnTo>
                  <a:close/>
                  <a:moveTo>
                    <a:pt x="218" y="0"/>
                  </a:moveTo>
                  <a:lnTo>
                    <a:pt x="131" y="43"/>
                  </a:lnTo>
                  <a:lnTo>
                    <a:pt x="66" y="87"/>
                  </a:lnTo>
                  <a:lnTo>
                    <a:pt x="44" y="173"/>
                  </a:lnTo>
                  <a:lnTo>
                    <a:pt x="23" y="347"/>
                  </a:lnTo>
                  <a:lnTo>
                    <a:pt x="1" y="520"/>
                  </a:lnTo>
                  <a:lnTo>
                    <a:pt x="1" y="888"/>
                  </a:lnTo>
                  <a:lnTo>
                    <a:pt x="23" y="1105"/>
                  </a:lnTo>
                  <a:lnTo>
                    <a:pt x="44" y="1343"/>
                  </a:lnTo>
                  <a:lnTo>
                    <a:pt x="88" y="1559"/>
                  </a:lnTo>
                  <a:lnTo>
                    <a:pt x="153" y="1754"/>
                  </a:lnTo>
                  <a:lnTo>
                    <a:pt x="196" y="1863"/>
                  </a:lnTo>
                  <a:lnTo>
                    <a:pt x="239" y="1949"/>
                  </a:lnTo>
                  <a:lnTo>
                    <a:pt x="326" y="2036"/>
                  </a:lnTo>
                  <a:lnTo>
                    <a:pt x="412" y="2101"/>
                  </a:lnTo>
                  <a:lnTo>
                    <a:pt x="521" y="2144"/>
                  </a:lnTo>
                  <a:lnTo>
                    <a:pt x="629" y="2166"/>
                  </a:lnTo>
                  <a:lnTo>
                    <a:pt x="737" y="2144"/>
                  </a:lnTo>
                  <a:lnTo>
                    <a:pt x="846" y="2101"/>
                  </a:lnTo>
                  <a:lnTo>
                    <a:pt x="954" y="2036"/>
                  </a:lnTo>
                  <a:lnTo>
                    <a:pt x="1062" y="1928"/>
                  </a:lnTo>
                  <a:lnTo>
                    <a:pt x="1149" y="1841"/>
                  </a:lnTo>
                  <a:lnTo>
                    <a:pt x="1214" y="1733"/>
                  </a:lnTo>
                  <a:lnTo>
                    <a:pt x="1279" y="1581"/>
                  </a:lnTo>
                  <a:lnTo>
                    <a:pt x="1300" y="1429"/>
                  </a:lnTo>
                  <a:lnTo>
                    <a:pt x="1279" y="1256"/>
                  </a:lnTo>
                  <a:lnTo>
                    <a:pt x="1235" y="1105"/>
                  </a:lnTo>
                  <a:lnTo>
                    <a:pt x="1170" y="953"/>
                  </a:lnTo>
                  <a:lnTo>
                    <a:pt x="1105" y="823"/>
                  </a:lnTo>
                  <a:lnTo>
                    <a:pt x="911" y="542"/>
                  </a:lnTo>
                  <a:lnTo>
                    <a:pt x="694" y="303"/>
                  </a:lnTo>
                  <a:lnTo>
                    <a:pt x="477" y="65"/>
                  </a:lnTo>
                  <a:lnTo>
                    <a:pt x="391" y="22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61"/>
            <p:cNvSpPr/>
            <p:nvPr/>
          </p:nvSpPr>
          <p:spPr>
            <a:xfrm>
              <a:off x="1648775" y="1524000"/>
              <a:ext cx="31975" cy="54175"/>
            </a:xfrm>
            <a:custGeom>
              <a:avLst/>
              <a:gdLst/>
              <a:ahLst/>
              <a:cxnLst/>
              <a:rect l="l" t="t" r="r" b="b"/>
              <a:pathLst>
                <a:path w="1279" h="2167" extrusionOk="0">
                  <a:moveTo>
                    <a:pt x="607" y="1690"/>
                  </a:moveTo>
                  <a:lnTo>
                    <a:pt x="607" y="1690"/>
                  </a:lnTo>
                  <a:lnTo>
                    <a:pt x="607" y="1690"/>
                  </a:lnTo>
                  <a:lnTo>
                    <a:pt x="607" y="1690"/>
                  </a:lnTo>
                  <a:close/>
                  <a:moveTo>
                    <a:pt x="607" y="1690"/>
                  </a:moveTo>
                  <a:lnTo>
                    <a:pt x="620" y="1703"/>
                  </a:lnTo>
                  <a:lnTo>
                    <a:pt x="620" y="1703"/>
                  </a:lnTo>
                  <a:lnTo>
                    <a:pt x="607" y="1690"/>
                  </a:lnTo>
                  <a:close/>
                  <a:moveTo>
                    <a:pt x="455" y="721"/>
                  </a:moveTo>
                  <a:lnTo>
                    <a:pt x="520" y="802"/>
                  </a:lnTo>
                  <a:lnTo>
                    <a:pt x="564" y="845"/>
                  </a:lnTo>
                  <a:lnTo>
                    <a:pt x="585" y="889"/>
                  </a:lnTo>
                  <a:lnTo>
                    <a:pt x="737" y="1105"/>
                  </a:lnTo>
                  <a:lnTo>
                    <a:pt x="780" y="1214"/>
                  </a:lnTo>
                  <a:lnTo>
                    <a:pt x="802" y="1235"/>
                  </a:lnTo>
                  <a:lnTo>
                    <a:pt x="824" y="1300"/>
                  </a:lnTo>
                  <a:lnTo>
                    <a:pt x="824" y="1365"/>
                  </a:lnTo>
                  <a:lnTo>
                    <a:pt x="845" y="1408"/>
                  </a:lnTo>
                  <a:lnTo>
                    <a:pt x="845" y="1430"/>
                  </a:lnTo>
                  <a:lnTo>
                    <a:pt x="824" y="1473"/>
                  </a:lnTo>
                  <a:lnTo>
                    <a:pt x="824" y="1495"/>
                  </a:lnTo>
                  <a:lnTo>
                    <a:pt x="802" y="1538"/>
                  </a:lnTo>
                  <a:lnTo>
                    <a:pt x="802" y="1517"/>
                  </a:lnTo>
                  <a:lnTo>
                    <a:pt x="780" y="1560"/>
                  </a:lnTo>
                  <a:lnTo>
                    <a:pt x="715" y="1625"/>
                  </a:lnTo>
                  <a:lnTo>
                    <a:pt x="672" y="1668"/>
                  </a:lnTo>
                  <a:lnTo>
                    <a:pt x="620" y="1703"/>
                  </a:lnTo>
                  <a:lnTo>
                    <a:pt x="620" y="1703"/>
                  </a:lnTo>
                  <a:lnTo>
                    <a:pt x="629" y="1712"/>
                  </a:lnTo>
                  <a:lnTo>
                    <a:pt x="620" y="1703"/>
                  </a:lnTo>
                  <a:lnTo>
                    <a:pt x="607" y="1712"/>
                  </a:lnTo>
                  <a:lnTo>
                    <a:pt x="607" y="1690"/>
                  </a:lnTo>
                  <a:lnTo>
                    <a:pt x="607" y="1690"/>
                  </a:lnTo>
                  <a:lnTo>
                    <a:pt x="585" y="1668"/>
                  </a:lnTo>
                  <a:lnTo>
                    <a:pt x="564" y="1625"/>
                  </a:lnTo>
                  <a:lnTo>
                    <a:pt x="564" y="1625"/>
                  </a:lnTo>
                  <a:lnTo>
                    <a:pt x="585" y="1647"/>
                  </a:lnTo>
                  <a:lnTo>
                    <a:pt x="520" y="1473"/>
                  </a:lnTo>
                  <a:lnTo>
                    <a:pt x="499" y="1300"/>
                  </a:lnTo>
                  <a:lnTo>
                    <a:pt x="477" y="1257"/>
                  </a:lnTo>
                  <a:lnTo>
                    <a:pt x="477" y="1149"/>
                  </a:lnTo>
                  <a:lnTo>
                    <a:pt x="455" y="954"/>
                  </a:lnTo>
                  <a:lnTo>
                    <a:pt x="455" y="721"/>
                  </a:lnTo>
                  <a:close/>
                  <a:moveTo>
                    <a:pt x="217" y="1"/>
                  </a:moveTo>
                  <a:lnTo>
                    <a:pt x="131" y="44"/>
                  </a:lnTo>
                  <a:lnTo>
                    <a:pt x="66" y="87"/>
                  </a:lnTo>
                  <a:lnTo>
                    <a:pt x="22" y="174"/>
                  </a:lnTo>
                  <a:lnTo>
                    <a:pt x="1" y="347"/>
                  </a:lnTo>
                  <a:lnTo>
                    <a:pt x="1" y="521"/>
                  </a:lnTo>
                  <a:lnTo>
                    <a:pt x="1" y="889"/>
                  </a:lnTo>
                  <a:lnTo>
                    <a:pt x="1" y="1105"/>
                  </a:lnTo>
                  <a:lnTo>
                    <a:pt x="44" y="1343"/>
                  </a:lnTo>
                  <a:lnTo>
                    <a:pt x="66" y="1560"/>
                  </a:lnTo>
                  <a:lnTo>
                    <a:pt x="152" y="1755"/>
                  </a:lnTo>
                  <a:lnTo>
                    <a:pt x="196" y="1863"/>
                  </a:lnTo>
                  <a:lnTo>
                    <a:pt x="239" y="1950"/>
                  </a:lnTo>
                  <a:lnTo>
                    <a:pt x="304" y="2036"/>
                  </a:lnTo>
                  <a:lnTo>
                    <a:pt x="391" y="2101"/>
                  </a:lnTo>
                  <a:lnTo>
                    <a:pt x="499" y="2145"/>
                  </a:lnTo>
                  <a:lnTo>
                    <a:pt x="607" y="2166"/>
                  </a:lnTo>
                  <a:lnTo>
                    <a:pt x="737" y="2145"/>
                  </a:lnTo>
                  <a:lnTo>
                    <a:pt x="845" y="2101"/>
                  </a:lnTo>
                  <a:lnTo>
                    <a:pt x="954" y="2036"/>
                  </a:lnTo>
                  <a:lnTo>
                    <a:pt x="1040" y="1950"/>
                  </a:lnTo>
                  <a:lnTo>
                    <a:pt x="1148" y="1842"/>
                  </a:lnTo>
                  <a:lnTo>
                    <a:pt x="1213" y="1733"/>
                  </a:lnTo>
                  <a:lnTo>
                    <a:pt x="1278" y="1582"/>
                  </a:lnTo>
                  <a:lnTo>
                    <a:pt x="1278" y="1430"/>
                  </a:lnTo>
                  <a:lnTo>
                    <a:pt x="1278" y="1257"/>
                  </a:lnTo>
                  <a:lnTo>
                    <a:pt x="1235" y="1105"/>
                  </a:lnTo>
                  <a:lnTo>
                    <a:pt x="1170" y="975"/>
                  </a:lnTo>
                  <a:lnTo>
                    <a:pt x="1084" y="824"/>
                  </a:lnTo>
                  <a:lnTo>
                    <a:pt x="910" y="564"/>
                  </a:lnTo>
                  <a:lnTo>
                    <a:pt x="694" y="304"/>
                  </a:lnTo>
                  <a:lnTo>
                    <a:pt x="455" y="66"/>
                  </a:lnTo>
                  <a:lnTo>
                    <a:pt x="391" y="22"/>
                  </a:lnTo>
                  <a:lnTo>
                    <a:pt x="304" y="1"/>
                  </a:lnTo>
                  <a:lnTo>
                    <a:pt x="261" y="12"/>
                  </a:lnTo>
                  <a:lnTo>
                    <a:pt x="261" y="12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61"/>
            <p:cNvSpPr/>
            <p:nvPr/>
          </p:nvSpPr>
          <p:spPr>
            <a:xfrm>
              <a:off x="1489050" y="1492050"/>
              <a:ext cx="33075" cy="53100"/>
            </a:xfrm>
            <a:custGeom>
              <a:avLst/>
              <a:gdLst/>
              <a:ahLst/>
              <a:cxnLst/>
              <a:rect l="l" t="t" r="r" b="b"/>
              <a:pathLst>
                <a:path w="1323" h="2124" extrusionOk="0">
                  <a:moveTo>
                    <a:pt x="835" y="737"/>
                  </a:moveTo>
                  <a:lnTo>
                    <a:pt x="846" y="802"/>
                  </a:lnTo>
                  <a:lnTo>
                    <a:pt x="846" y="824"/>
                  </a:lnTo>
                  <a:lnTo>
                    <a:pt x="846" y="889"/>
                  </a:lnTo>
                  <a:lnTo>
                    <a:pt x="867" y="1127"/>
                  </a:lnTo>
                  <a:lnTo>
                    <a:pt x="867" y="1257"/>
                  </a:lnTo>
                  <a:lnTo>
                    <a:pt x="867" y="1300"/>
                  </a:lnTo>
                  <a:lnTo>
                    <a:pt x="867" y="1322"/>
                  </a:lnTo>
                  <a:lnTo>
                    <a:pt x="846" y="1452"/>
                  </a:lnTo>
                  <a:lnTo>
                    <a:pt x="824" y="1495"/>
                  </a:lnTo>
                  <a:lnTo>
                    <a:pt x="781" y="1539"/>
                  </a:lnTo>
                  <a:lnTo>
                    <a:pt x="781" y="1560"/>
                  </a:lnTo>
                  <a:lnTo>
                    <a:pt x="781" y="1560"/>
                  </a:lnTo>
                  <a:lnTo>
                    <a:pt x="759" y="1582"/>
                  </a:lnTo>
                  <a:lnTo>
                    <a:pt x="716" y="1625"/>
                  </a:lnTo>
                  <a:lnTo>
                    <a:pt x="716" y="1604"/>
                  </a:lnTo>
                  <a:lnTo>
                    <a:pt x="694" y="1625"/>
                  </a:lnTo>
                  <a:lnTo>
                    <a:pt x="586" y="1647"/>
                  </a:lnTo>
                  <a:lnTo>
                    <a:pt x="521" y="1669"/>
                  </a:lnTo>
                  <a:lnTo>
                    <a:pt x="456" y="1669"/>
                  </a:lnTo>
                  <a:lnTo>
                    <a:pt x="456" y="1604"/>
                  </a:lnTo>
                  <a:lnTo>
                    <a:pt x="456" y="1582"/>
                  </a:lnTo>
                  <a:lnTo>
                    <a:pt x="477" y="1474"/>
                  </a:lnTo>
                  <a:lnTo>
                    <a:pt x="542" y="1300"/>
                  </a:lnTo>
                  <a:lnTo>
                    <a:pt x="564" y="1257"/>
                  </a:lnTo>
                  <a:lnTo>
                    <a:pt x="607" y="1149"/>
                  </a:lnTo>
                  <a:lnTo>
                    <a:pt x="694" y="954"/>
                  </a:lnTo>
                  <a:lnTo>
                    <a:pt x="835" y="737"/>
                  </a:lnTo>
                  <a:close/>
                  <a:moveTo>
                    <a:pt x="824" y="1"/>
                  </a:moveTo>
                  <a:lnTo>
                    <a:pt x="759" y="66"/>
                  </a:lnTo>
                  <a:lnTo>
                    <a:pt x="629" y="196"/>
                  </a:lnTo>
                  <a:lnTo>
                    <a:pt x="521" y="369"/>
                  </a:lnTo>
                  <a:lnTo>
                    <a:pt x="326" y="694"/>
                  </a:lnTo>
                  <a:lnTo>
                    <a:pt x="218" y="911"/>
                  </a:lnTo>
                  <a:lnTo>
                    <a:pt x="131" y="1127"/>
                  </a:lnTo>
                  <a:lnTo>
                    <a:pt x="44" y="1344"/>
                  </a:lnTo>
                  <a:lnTo>
                    <a:pt x="1" y="1582"/>
                  </a:lnTo>
                  <a:lnTo>
                    <a:pt x="1" y="1690"/>
                  </a:lnTo>
                  <a:lnTo>
                    <a:pt x="23" y="1799"/>
                  </a:lnTo>
                  <a:lnTo>
                    <a:pt x="66" y="1907"/>
                  </a:lnTo>
                  <a:lnTo>
                    <a:pt x="131" y="1993"/>
                  </a:lnTo>
                  <a:lnTo>
                    <a:pt x="218" y="2058"/>
                  </a:lnTo>
                  <a:lnTo>
                    <a:pt x="304" y="2102"/>
                  </a:lnTo>
                  <a:lnTo>
                    <a:pt x="434" y="2123"/>
                  </a:lnTo>
                  <a:lnTo>
                    <a:pt x="542" y="2123"/>
                  </a:lnTo>
                  <a:lnTo>
                    <a:pt x="694" y="2102"/>
                  </a:lnTo>
                  <a:lnTo>
                    <a:pt x="824" y="2058"/>
                  </a:lnTo>
                  <a:lnTo>
                    <a:pt x="976" y="1993"/>
                  </a:lnTo>
                  <a:lnTo>
                    <a:pt x="1084" y="1907"/>
                  </a:lnTo>
                  <a:lnTo>
                    <a:pt x="1192" y="1777"/>
                  </a:lnTo>
                  <a:lnTo>
                    <a:pt x="1257" y="1647"/>
                  </a:lnTo>
                  <a:lnTo>
                    <a:pt x="1279" y="1495"/>
                  </a:lnTo>
                  <a:lnTo>
                    <a:pt x="1322" y="1344"/>
                  </a:lnTo>
                  <a:lnTo>
                    <a:pt x="1322" y="1062"/>
                  </a:lnTo>
                  <a:lnTo>
                    <a:pt x="1300" y="759"/>
                  </a:lnTo>
                  <a:lnTo>
                    <a:pt x="1235" y="477"/>
                  </a:lnTo>
                  <a:lnTo>
                    <a:pt x="1170" y="196"/>
                  </a:lnTo>
                  <a:lnTo>
                    <a:pt x="1149" y="109"/>
                  </a:lnTo>
                  <a:lnTo>
                    <a:pt x="1062" y="44"/>
                  </a:lnTo>
                  <a:lnTo>
                    <a:pt x="1030" y="33"/>
                  </a:lnTo>
                  <a:lnTo>
                    <a:pt x="1030" y="33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61"/>
            <p:cNvSpPr/>
            <p:nvPr/>
          </p:nvSpPr>
          <p:spPr>
            <a:xfrm>
              <a:off x="1587050" y="1473650"/>
              <a:ext cx="30900" cy="54700"/>
            </a:xfrm>
            <a:custGeom>
              <a:avLst/>
              <a:gdLst/>
              <a:ahLst/>
              <a:cxnLst/>
              <a:rect l="l" t="t" r="r" b="b"/>
              <a:pathLst>
                <a:path w="1236" h="2188" extrusionOk="0">
                  <a:moveTo>
                    <a:pt x="627" y="763"/>
                  </a:moveTo>
                  <a:lnTo>
                    <a:pt x="716" y="975"/>
                  </a:lnTo>
                  <a:lnTo>
                    <a:pt x="780" y="1235"/>
                  </a:lnTo>
                  <a:lnTo>
                    <a:pt x="780" y="1300"/>
                  </a:lnTo>
                  <a:lnTo>
                    <a:pt x="780" y="1322"/>
                  </a:lnTo>
                  <a:lnTo>
                    <a:pt x="780" y="1452"/>
                  </a:lnTo>
                  <a:lnTo>
                    <a:pt x="780" y="1473"/>
                  </a:lnTo>
                  <a:lnTo>
                    <a:pt x="780" y="1517"/>
                  </a:lnTo>
                  <a:lnTo>
                    <a:pt x="759" y="1560"/>
                  </a:lnTo>
                  <a:lnTo>
                    <a:pt x="780" y="1538"/>
                  </a:lnTo>
                  <a:lnTo>
                    <a:pt x="780" y="1538"/>
                  </a:lnTo>
                  <a:lnTo>
                    <a:pt x="759" y="1582"/>
                  </a:lnTo>
                  <a:lnTo>
                    <a:pt x="716" y="1625"/>
                  </a:lnTo>
                  <a:lnTo>
                    <a:pt x="651" y="1668"/>
                  </a:lnTo>
                  <a:lnTo>
                    <a:pt x="564" y="1712"/>
                  </a:lnTo>
                  <a:lnTo>
                    <a:pt x="564" y="1712"/>
                  </a:lnTo>
                  <a:lnTo>
                    <a:pt x="564" y="1712"/>
                  </a:lnTo>
                  <a:lnTo>
                    <a:pt x="521" y="1733"/>
                  </a:lnTo>
                  <a:lnTo>
                    <a:pt x="477" y="1733"/>
                  </a:lnTo>
                  <a:lnTo>
                    <a:pt x="456" y="1668"/>
                  </a:lnTo>
                  <a:lnTo>
                    <a:pt x="456" y="1647"/>
                  </a:lnTo>
                  <a:lnTo>
                    <a:pt x="456" y="1473"/>
                  </a:lnTo>
                  <a:lnTo>
                    <a:pt x="477" y="1387"/>
                  </a:lnTo>
                  <a:lnTo>
                    <a:pt x="477" y="1343"/>
                  </a:lnTo>
                  <a:lnTo>
                    <a:pt x="564" y="954"/>
                  </a:lnTo>
                  <a:lnTo>
                    <a:pt x="627" y="763"/>
                  </a:lnTo>
                  <a:close/>
                  <a:moveTo>
                    <a:pt x="542" y="1"/>
                  </a:moveTo>
                  <a:lnTo>
                    <a:pt x="456" y="44"/>
                  </a:lnTo>
                  <a:lnTo>
                    <a:pt x="391" y="109"/>
                  </a:lnTo>
                  <a:lnTo>
                    <a:pt x="326" y="282"/>
                  </a:lnTo>
                  <a:lnTo>
                    <a:pt x="261" y="455"/>
                  </a:lnTo>
                  <a:lnTo>
                    <a:pt x="131" y="802"/>
                  </a:lnTo>
                  <a:lnTo>
                    <a:pt x="87" y="997"/>
                  </a:lnTo>
                  <a:lnTo>
                    <a:pt x="44" y="1213"/>
                  </a:lnTo>
                  <a:lnTo>
                    <a:pt x="1" y="1452"/>
                  </a:lnTo>
                  <a:lnTo>
                    <a:pt x="1" y="1668"/>
                  </a:lnTo>
                  <a:lnTo>
                    <a:pt x="22" y="1777"/>
                  </a:lnTo>
                  <a:lnTo>
                    <a:pt x="44" y="1885"/>
                  </a:lnTo>
                  <a:lnTo>
                    <a:pt x="87" y="1971"/>
                  </a:lnTo>
                  <a:lnTo>
                    <a:pt x="152" y="2058"/>
                  </a:lnTo>
                  <a:lnTo>
                    <a:pt x="239" y="2145"/>
                  </a:lnTo>
                  <a:lnTo>
                    <a:pt x="326" y="2188"/>
                  </a:lnTo>
                  <a:lnTo>
                    <a:pt x="564" y="2188"/>
                  </a:lnTo>
                  <a:lnTo>
                    <a:pt x="694" y="2145"/>
                  </a:lnTo>
                  <a:lnTo>
                    <a:pt x="824" y="2101"/>
                  </a:lnTo>
                  <a:lnTo>
                    <a:pt x="932" y="2036"/>
                  </a:lnTo>
                  <a:lnTo>
                    <a:pt x="1040" y="1950"/>
                  </a:lnTo>
                  <a:lnTo>
                    <a:pt x="1127" y="1820"/>
                  </a:lnTo>
                  <a:lnTo>
                    <a:pt x="1192" y="1690"/>
                  </a:lnTo>
                  <a:lnTo>
                    <a:pt x="1235" y="1538"/>
                  </a:lnTo>
                  <a:lnTo>
                    <a:pt x="1235" y="1387"/>
                  </a:lnTo>
                  <a:lnTo>
                    <a:pt x="1235" y="1213"/>
                  </a:lnTo>
                  <a:lnTo>
                    <a:pt x="1192" y="1062"/>
                  </a:lnTo>
                  <a:lnTo>
                    <a:pt x="1105" y="737"/>
                  </a:lnTo>
                  <a:lnTo>
                    <a:pt x="975" y="434"/>
                  </a:lnTo>
                  <a:lnTo>
                    <a:pt x="845" y="131"/>
                  </a:lnTo>
                  <a:lnTo>
                    <a:pt x="780" y="66"/>
                  </a:lnTo>
                  <a:lnTo>
                    <a:pt x="716" y="22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61"/>
            <p:cNvSpPr/>
            <p:nvPr/>
          </p:nvSpPr>
          <p:spPr>
            <a:xfrm>
              <a:off x="1686675" y="1453075"/>
              <a:ext cx="31975" cy="54175"/>
            </a:xfrm>
            <a:custGeom>
              <a:avLst/>
              <a:gdLst/>
              <a:ahLst/>
              <a:cxnLst/>
              <a:rect l="l" t="t" r="r" b="b"/>
              <a:pathLst>
                <a:path w="1279" h="2167" extrusionOk="0">
                  <a:moveTo>
                    <a:pt x="455" y="721"/>
                  </a:moveTo>
                  <a:lnTo>
                    <a:pt x="520" y="802"/>
                  </a:lnTo>
                  <a:lnTo>
                    <a:pt x="520" y="780"/>
                  </a:lnTo>
                  <a:lnTo>
                    <a:pt x="542" y="824"/>
                  </a:lnTo>
                  <a:lnTo>
                    <a:pt x="585" y="867"/>
                  </a:lnTo>
                  <a:lnTo>
                    <a:pt x="737" y="1105"/>
                  </a:lnTo>
                  <a:lnTo>
                    <a:pt x="759" y="1170"/>
                  </a:lnTo>
                  <a:lnTo>
                    <a:pt x="759" y="1192"/>
                  </a:lnTo>
                  <a:lnTo>
                    <a:pt x="802" y="1322"/>
                  </a:lnTo>
                  <a:lnTo>
                    <a:pt x="824" y="1365"/>
                  </a:lnTo>
                  <a:lnTo>
                    <a:pt x="824" y="1387"/>
                  </a:lnTo>
                  <a:lnTo>
                    <a:pt x="824" y="1430"/>
                  </a:lnTo>
                  <a:lnTo>
                    <a:pt x="802" y="1495"/>
                  </a:lnTo>
                  <a:lnTo>
                    <a:pt x="802" y="1517"/>
                  </a:lnTo>
                  <a:lnTo>
                    <a:pt x="780" y="1538"/>
                  </a:lnTo>
                  <a:lnTo>
                    <a:pt x="759" y="1560"/>
                  </a:lnTo>
                  <a:lnTo>
                    <a:pt x="694" y="1625"/>
                  </a:lnTo>
                  <a:lnTo>
                    <a:pt x="650" y="1668"/>
                  </a:lnTo>
                  <a:lnTo>
                    <a:pt x="600" y="1702"/>
                  </a:lnTo>
                  <a:lnTo>
                    <a:pt x="600" y="1702"/>
                  </a:lnTo>
                  <a:lnTo>
                    <a:pt x="598" y="1699"/>
                  </a:lnTo>
                  <a:lnTo>
                    <a:pt x="598" y="1699"/>
                  </a:lnTo>
                  <a:lnTo>
                    <a:pt x="607" y="1690"/>
                  </a:lnTo>
                  <a:lnTo>
                    <a:pt x="607" y="1690"/>
                  </a:lnTo>
                  <a:lnTo>
                    <a:pt x="596" y="1695"/>
                  </a:lnTo>
                  <a:lnTo>
                    <a:pt x="596" y="1695"/>
                  </a:lnTo>
                  <a:lnTo>
                    <a:pt x="564" y="1647"/>
                  </a:lnTo>
                  <a:lnTo>
                    <a:pt x="564" y="1625"/>
                  </a:lnTo>
                  <a:lnTo>
                    <a:pt x="520" y="1452"/>
                  </a:lnTo>
                  <a:lnTo>
                    <a:pt x="477" y="1278"/>
                  </a:lnTo>
                  <a:lnTo>
                    <a:pt x="477" y="1235"/>
                  </a:lnTo>
                  <a:lnTo>
                    <a:pt x="455" y="1127"/>
                  </a:lnTo>
                  <a:lnTo>
                    <a:pt x="455" y="932"/>
                  </a:lnTo>
                  <a:lnTo>
                    <a:pt x="455" y="721"/>
                  </a:lnTo>
                  <a:close/>
                  <a:moveTo>
                    <a:pt x="217" y="1"/>
                  </a:moveTo>
                  <a:lnTo>
                    <a:pt x="152" y="22"/>
                  </a:lnTo>
                  <a:lnTo>
                    <a:pt x="66" y="87"/>
                  </a:lnTo>
                  <a:lnTo>
                    <a:pt x="44" y="152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889"/>
                  </a:lnTo>
                  <a:lnTo>
                    <a:pt x="1" y="1105"/>
                  </a:lnTo>
                  <a:lnTo>
                    <a:pt x="22" y="1322"/>
                  </a:lnTo>
                  <a:lnTo>
                    <a:pt x="66" y="1538"/>
                  </a:lnTo>
                  <a:lnTo>
                    <a:pt x="131" y="1755"/>
                  </a:lnTo>
                  <a:lnTo>
                    <a:pt x="174" y="1863"/>
                  </a:lnTo>
                  <a:lnTo>
                    <a:pt x="217" y="1950"/>
                  </a:lnTo>
                  <a:lnTo>
                    <a:pt x="282" y="2036"/>
                  </a:lnTo>
                  <a:lnTo>
                    <a:pt x="369" y="2101"/>
                  </a:lnTo>
                  <a:lnTo>
                    <a:pt x="477" y="2145"/>
                  </a:lnTo>
                  <a:lnTo>
                    <a:pt x="585" y="2166"/>
                  </a:lnTo>
                  <a:lnTo>
                    <a:pt x="715" y="2145"/>
                  </a:lnTo>
                  <a:lnTo>
                    <a:pt x="824" y="2101"/>
                  </a:lnTo>
                  <a:lnTo>
                    <a:pt x="932" y="2036"/>
                  </a:lnTo>
                  <a:lnTo>
                    <a:pt x="1040" y="1950"/>
                  </a:lnTo>
                  <a:lnTo>
                    <a:pt x="1127" y="1842"/>
                  </a:lnTo>
                  <a:lnTo>
                    <a:pt x="1192" y="1733"/>
                  </a:lnTo>
                  <a:lnTo>
                    <a:pt x="1257" y="1582"/>
                  </a:lnTo>
                  <a:lnTo>
                    <a:pt x="1278" y="1430"/>
                  </a:lnTo>
                  <a:lnTo>
                    <a:pt x="1257" y="1278"/>
                  </a:lnTo>
                  <a:lnTo>
                    <a:pt x="1235" y="1127"/>
                  </a:lnTo>
                  <a:lnTo>
                    <a:pt x="1170" y="975"/>
                  </a:lnTo>
                  <a:lnTo>
                    <a:pt x="1083" y="824"/>
                  </a:lnTo>
                  <a:lnTo>
                    <a:pt x="910" y="542"/>
                  </a:lnTo>
                  <a:lnTo>
                    <a:pt x="694" y="304"/>
                  </a:lnTo>
                  <a:lnTo>
                    <a:pt x="477" y="66"/>
                  </a:lnTo>
                  <a:lnTo>
                    <a:pt x="41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61"/>
            <p:cNvSpPr/>
            <p:nvPr/>
          </p:nvSpPr>
          <p:spPr>
            <a:xfrm>
              <a:off x="1774400" y="1430350"/>
              <a:ext cx="31950" cy="54150"/>
            </a:xfrm>
            <a:custGeom>
              <a:avLst/>
              <a:gdLst/>
              <a:ahLst/>
              <a:cxnLst/>
              <a:rect l="l" t="t" r="r" b="b"/>
              <a:pathLst>
                <a:path w="1278" h="2166" extrusionOk="0">
                  <a:moveTo>
                    <a:pt x="455" y="720"/>
                  </a:moveTo>
                  <a:lnTo>
                    <a:pt x="520" y="801"/>
                  </a:lnTo>
                  <a:lnTo>
                    <a:pt x="520" y="780"/>
                  </a:lnTo>
                  <a:lnTo>
                    <a:pt x="541" y="823"/>
                  </a:lnTo>
                  <a:lnTo>
                    <a:pt x="585" y="888"/>
                  </a:lnTo>
                  <a:lnTo>
                    <a:pt x="736" y="1126"/>
                  </a:lnTo>
                  <a:lnTo>
                    <a:pt x="758" y="1170"/>
                  </a:lnTo>
                  <a:lnTo>
                    <a:pt x="758" y="1191"/>
                  </a:lnTo>
                  <a:lnTo>
                    <a:pt x="801" y="1321"/>
                  </a:lnTo>
                  <a:lnTo>
                    <a:pt x="823" y="1365"/>
                  </a:lnTo>
                  <a:lnTo>
                    <a:pt x="823" y="1386"/>
                  </a:lnTo>
                  <a:lnTo>
                    <a:pt x="823" y="1429"/>
                  </a:lnTo>
                  <a:lnTo>
                    <a:pt x="823" y="1451"/>
                  </a:lnTo>
                  <a:lnTo>
                    <a:pt x="801" y="1494"/>
                  </a:lnTo>
                  <a:lnTo>
                    <a:pt x="801" y="1516"/>
                  </a:lnTo>
                  <a:lnTo>
                    <a:pt x="780" y="1538"/>
                  </a:lnTo>
                  <a:lnTo>
                    <a:pt x="758" y="1559"/>
                  </a:lnTo>
                  <a:lnTo>
                    <a:pt x="693" y="1646"/>
                  </a:lnTo>
                  <a:lnTo>
                    <a:pt x="650" y="1668"/>
                  </a:lnTo>
                  <a:lnTo>
                    <a:pt x="600" y="1701"/>
                  </a:lnTo>
                  <a:lnTo>
                    <a:pt x="563" y="1646"/>
                  </a:lnTo>
                  <a:lnTo>
                    <a:pt x="563" y="1624"/>
                  </a:lnTo>
                  <a:lnTo>
                    <a:pt x="520" y="1451"/>
                  </a:lnTo>
                  <a:lnTo>
                    <a:pt x="476" y="1278"/>
                  </a:lnTo>
                  <a:lnTo>
                    <a:pt x="476" y="1235"/>
                  </a:lnTo>
                  <a:lnTo>
                    <a:pt x="455" y="1126"/>
                  </a:lnTo>
                  <a:lnTo>
                    <a:pt x="455" y="931"/>
                  </a:lnTo>
                  <a:lnTo>
                    <a:pt x="455" y="720"/>
                  </a:lnTo>
                  <a:close/>
                  <a:moveTo>
                    <a:pt x="217" y="0"/>
                  </a:moveTo>
                  <a:lnTo>
                    <a:pt x="130" y="22"/>
                  </a:lnTo>
                  <a:lnTo>
                    <a:pt x="65" y="87"/>
                  </a:lnTo>
                  <a:lnTo>
                    <a:pt x="43" y="152"/>
                  </a:lnTo>
                  <a:lnTo>
                    <a:pt x="0" y="347"/>
                  </a:lnTo>
                  <a:lnTo>
                    <a:pt x="0" y="520"/>
                  </a:lnTo>
                  <a:lnTo>
                    <a:pt x="0" y="888"/>
                  </a:lnTo>
                  <a:lnTo>
                    <a:pt x="0" y="1105"/>
                  </a:lnTo>
                  <a:lnTo>
                    <a:pt x="22" y="1321"/>
                  </a:lnTo>
                  <a:lnTo>
                    <a:pt x="65" y="1538"/>
                  </a:lnTo>
                  <a:lnTo>
                    <a:pt x="130" y="1754"/>
                  </a:lnTo>
                  <a:lnTo>
                    <a:pt x="173" y="1863"/>
                  </a:lnTo>
                  <a:lnTo>
                    <a:pt x="217" y="1949"/>
                  </a:lnTo>
                  <a:lnTo>
                    <a:pt x="282" y="2036"/>
                  </a:lnTo>
                  <a:lnTo>
                    <a:pt x="368" y="2101"/>
                  </a:lnTo>
                  <a:lnTo>
                    <a:pt x="476" y="2144"/>
                  </a:lnTo>
                  <a:lnTo>
                    <a:pt x="585" y="2166"/>
                  </a:lnTo>
                  <a:lnTo>
                    <a:pt x="715" y="2144"/>
                  </a:lnTo>
                  <a:lnTo>
                    <a:pt x="823" y="2101"/>
                  </a:lnTo>
                  <a:lnTo>
                    <a:pt x="931" y="2036"/>
                  </a:lnTo>
                  <a:lnTo>
                    <a:pt x="1040" y="1949"/>
                  </a:lnTo>
                  <a:lnTo>
                    <a:pt x="1126" y="1841"/>
                  </a:lnTo>
                  <a:lnTo>
                    <a:pt x="1191" y="1733"/>
                  </a:lnTo>
                  <a:lnTo>
                    <a:pt x="1256" y="1581"/>
                  </a:lnTo>
                  <a:lnTo>
                    <a:pt x="1278" y="1429"/>
                  </a:lnTo>
                  <a:lnTo>
                    <a:pt x="1256" y="1278"/>
                  </a:lnTo>
                  <a:lnTo>
                    <a:pt x="1234" y="1126"/>
                  </a:lnTo>
                  <a:lnTo>
                    <a:pt x="1170" y="975"/>
                  </a:lnTo>
                  <a:lnTo>
                    <a:pt x="1083" y="823"/>
                  </a:lnTo>
                  <a:lnTo>
                    <a:pt x="910" y="563"/>
                  </a:lnTo>
                  <a:lnTo>
                    <a:pt x="693" y="303"/>
                  </a:lnTo>
                  <a:lnTo>
                    <a:pt x="476" y="65"/>
                  </a:lnTo>
                  <a:lnTo>
                    <a:pt x="390" y="22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1"/>
            <p:cNvSpPr/>
            <p:nvPr/>
          </p:nvSpPr>
          <p:spPr>
            <a:xfrm>
              <a:off x="1843700" y="1481775"/>
              <a:ext cx="31950" cy="54175"/>
            </a:xfrm>
            <a:custGeom>
              <a:avLst/>
              <a:gdLst/>
              <a:ahLst/>
              <a:cxnLst/>
              <a:rect l="l" t="t" r="r" b="b"/>
              <a:pathLst>
                <a:path w="1278" h="2167" extrusionOk="0">
                  <a:moveTo>
                    <a:pt x="455" y="694"/>
                  </a:moveTo>
                  <a:lnTo>
                    <a:pt x="520" y="802"/>
                  </a:lnTo>
                  <a:lnTo>
                    <a:pt x="520" y="780"/>
                  </a:lnTo>
                  <a:lnTo>
                    <a:pt x="542" y="823"/>
                  </a:lnTo>
                  <a:lnTo>
                    <a:pt x="585" y="867"/>
                  </a:lnTo>
                  <a:lnTo>
                    <a:pt x="736" y="1105"/>
                  </a:lnTo>
                  <a:lnTo>
                    <a:pt x="758" y="1170"/>
                  </a:lnTo>
                  <a:lnTo>
                    <a:pt x="780" y="1192"/>
                  </a:lnTo>
                  <a:lnTo>
                    <a:pt x="823" y="1322"/>
                  </a:lnTo>
                  <a:lnTo>
                    <a:pt x="823" y="1365"/>
                  </a:lnTo>
                  <a:lnTo>
                    <a:pt x="823" y="1387"/>
                  </a:lnTo>
                  <a:lnTo>
                    <a:pt x="823" y="1430"/>
                  </a:lnTo>
                  <a:lnTo>
                    <a:pt x="823" y="1495"/>
                  </a:lnTo>
                  <a:lnTo>
                    <a:pt x="801" y="1516"/>
                  </a:lnTo>
                  <a:lnTo>
                    <a:pt x="801" y="1538"/>
                  </a:lnTo>
                  <a:lnTo>
                    <a:pt x="758" y="1560"/>
                  </a:lnTo>
                  <a:lnTo>
                    <a:pt x="693" y="1646"/>
                  </a:lnTo>
                  <a:lnTo>
                    <a:pt x="650" y="1668"/>
                  </a:lnTo>
                  <a:lnTo>
                    <a:pt x="611" y="1694"/>
                  </a:lnTo>
                  <a:lnTo>
                    <a:pt x="611" y="1694"/>
                  </a:lnTo>
                  <a:lnTo>
                    <a:pt x="606" y="1690"/>
                  </a:lnTo>
                  <a:lnTo>
                    <a:pt x="606" y="1697"/>
                  </a:lnTo>
                  <a:lnTo>
                    <a:pt x="606" y="1697"/>
                  </a:lnTo>
                  <a:lnTo>
                    <a:pt x="603" y="1700"/>
                  </a:lnTo>
                  <a:lnTo>
                    <a:pt x="603" y="1700"/>
                  </a:lnTo>
                  <a:lnTo>
                    <a:pt x="585" y="1646"/>
                  </a:lnTo>
                  <a:lnTo>
                    <a:pt x="563" y="1625"/>
                  </a:lnTo>
                  <a:lnTo>
                    <a:pt x="520" y="1452"/>
                  </a:lnTo>
                  <a:lnTo>
                    <a:pt x="477" y="1278"/>
                  </a:lnTo>
                  <a:lnTo>
                    <a:pt x="477" y="1235"/>
                  </a:lnTo>
                  <a:lnTo>
                    <a:pt x="477" y="1127"/>
                  </a:lnTo>
                  <a:lnTo>
                    <a:pt x="455" y="932"/>
                  </a:lnTo>
                  <a:lnTo>
                    <a:pt x="455" y="694"/>
                  </a:lnTo>
                  <a:close/>
                  <a:moveTo>
                    <a:pt x="238" y="1"/>
                  </a:moveTo>
                  <a:lnTo>
                    <a:pt x="152" y="22"/>
                  </a:lnTo>
                  <a:lnTo>
                    <a:pt x="87" y="87"/>
                  </a:lnTo>
                  <a:lnTo>
                    <a:pt x="43" y="152"/>
                  </a:lnTo>
                  <a:lnTo>
                    <a:pt x="22" y="347"/>
                  </a:lnTo>
                  <a:lnTo>
                    <a:pt x="0" y="520"/>
                  </a:lnTo>
                  <a:lnTo>
                    <a:pt x="0" y="888"/>
                  </a:lnTo>
                  <a:lnTo>
                    <a:pt x="22" y="1105"/>
                  </a:lnTo>
                  <a:lnTo>
                    <a:pt x="22" y="1322"/>
                  </a:lnTo>
                  <a:lnTo>
                    <a:pt x="65" y="1538"/>
                  </a:lnTo>
                  <a:lnTo>
                    <a:pt x="130" y="1755"/>
                  </a:lnTo>
                  <a:lnTo>
                    <a:pt x="173" y="1863"/>
                  </a:lnTo>
                  <a:lnTo>
                    <a:pt x="238" y="1950"/>
                  </a:lnTo>
                  <a:lnTo>
                    <a:pt x="303" y="2036"/>
                  </a:lnTo>
                  <a:lnTo>
                    <a:pt x="390" y="2101"/>
                  </a:lnTo>
                  <a:lnTo>
                    <a:pt x="498" y="2145"/>
                  </a:lnTo>
                  <a:lnTo>
                    <a:pt x="606" y="2166"/>
                  </a:lnTo>
                  <a:lnTo>
                    <a:pt x="715" y="2145"/>
                  </a:lnTo>
                  <a:lnTo>
                    <a:pt x="823" y="2101"/>
                  </a:lnTo>
                  <a:lnTo>
                    <a:pt x="931" y="2036"/>
                  </a:lnTo>
                  <a:lnTo>
                    <a:pt x="1040" y="1950"/>
                  </a:lnTo>
                  <a:lnTo>
                    <a:pt x="1126" y="1841"/>
                  </a:lnTo>
                  <a:lnTo>
                    <a:pt x="1213" y="1733"/>
                  </a:lnTo>
                  <a:lnTo>
                    <a:pt x="1256" y="1581"/>
                  </a:lnTo>
                  <a:lnTo>
                    <a:pt x="1278" y="1430"/>
                  </a:lnTo>
                  <a:lnTo>
                    <a:pt x="1278" y="1278"/>
                  </a:lnTo>
                  <a:lnTo>
                    <a:pt x="1235" y="1127"/>
                  </a:lnTo>
                  <a:lnTo>
                    <a:pt x="1170" y="975"/>
                  </a:lnTo>
                  <a:lnTo>
                    <a:pt x="1105" y="823"/>
                  </a:lnTo>
                  <a:lnTo>
                    <a:pt x="910" y="542"/>
                  </a:lnTo>
                  <a:lnTo>
                    <a:pt x="715" y="304"/>
                  </a:lnTo>
                  <a:lnTo>
                    <a:pt x="477" y="65"/>
                  </a:lnTo>
                  <a:lnTo>
                    <a:pt x="41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1"/>
            <p:cNvSpPr/>
            <p:nvPr/>
          </p:nvSpPr>
          <p:spPr>
            <a:xfrm>
              <a:off x="1852900" y="1409225"/>
              <a:ext cx="31950" cy="54175"/>
            </a:xfrm>
            <a:custGeom>
              <a:avLst/>
              <a:gdLst/>
              <a:ahLst/>
              <a:cxnLst/>
              <a:rect l="l" t="t" r="r" b="b"/>
              <a:pathLst>
                <a:path w="1278" h="2167" extrusionOk="0">
                  <a:moveTo>
                    <a:pt x="455" y="694"/>
                  </a:moveTo>
                  <a:lnTo>
                    <a:pt x="520" y="802"/>
                  </a:lnTo>
                  <a:lnTo>
                    <a:pt x="520" y="780"/>
                  </a:lnTo>
                  <a:lnTo>
                    <a:pt x="542" y="823"/>
                  </a:lnTo>
                  <a:lnTo>
                    <a:pt x="585" y="888"/>
                  </a:lnTo>
                  <a:lnTo>
                    <a:pt x="737" y="1105"/>
                  </a:lnTo>
                  <a:lnTo>
                    <a:pt x="758" y="1170"/>
                  </a:lnTo>
                  <a:lnTo>
                    <a:pt x="780" y="1192"/>
                  </a:lnTo>
                  <a:lnTo>
                    <a:pt x="823" y="1322"/>
                  </a:lnTo>
                  <a:lnTo>
                    <a:pt x="823" y="1365"/>
                  </a:lnTo>
                  <a:lnTo>
                    <a:pt x="823" y="1387"/>
                  </a:lnTo>
                  <a:lnTo>
                    <a:pt x="823" y="1430"/>
                  </a:lnTo>
                  <a:lnTo>
                    <a:pt x="823" y="1452"/>
                  </a:lnTo>
                  <a:lnTo>
                    <a:pt x="802" y="1495"/>
                  </a:lnTo>
                  <a:lnTo>
                    <a:pt x="802" y="1516"/>
                  </a:lnTo>
                  <a:lnTo>
                    <a:pt x="780" y="1538"/>
                  </a:lnTo>
                  <a:lnTo>
                    <a:pt x="758" y="1560"/>
                  </a:lnTo>
                  <a:lnTo>
                    <a:pt x="693" y="1646"/>
                  </a:lnTo>
                  <a:lnTo>
                    <a:pt x="650" y="1668"/>
                  </a:lnTo>
                  <a:lnTo>
                    <a:pt x="600" y="1701"/>
                  </a:lnTo>
                  <a:lnTo>
                    <a:pt x="600" y="1701"/>
                  </a:lnTo>
                  <a:lnTo>
                    <a:pt x="563" y="1646"/>
                  </a:lnTo>
                  <a:lnTo>
                    <a:pt x="563" y="1625"/>
                  </a:lnTo>
                  <a:lnTo>
                    <a:pt x="520" y="1452"/>
                  </a:lnTo>
                  <a:lnTo>
                    <a:pt x="477" y="1278"/>
                  </a:lnTo>
                  <a:lnTo>
                    <a:pt x="477" y="1235"/>
                  </a:lnTo>
                  <a:lnTo>
                    <a:pt x="455" y="1127"/>
                  </a:lnTo>
                  <a:lnTo>
                    <a:pt x="455" y="932"/>
                  </a:lnTo>
                  <a:lnTo>
                    <a:pt x="455" y="694"/>
                  </a:lnTo>
                  <a:close/>
                  <a:moveTo>
                    <a:pt x="238" y="1"/>
                  </a:moveTo>
                  <a:lnTo>
                    <a:pt x="152" y="22"/>
                  </a:lnTo>
                  <a:lnTo>
                    <a:pt x="65" y="87"/>
                  </a:lnTo>
                  <a:lnTo>
                    <a:pt x="44" y="152"/>
                  </a:lnTo>
                  <a:lnTo>
                    <a:pt x="22" y="347"/>
                  </a:lnTo>
                  <a:lnTo>
                    <a:pt x="0" y="520"/>
                  </a:lnTo>
                  <a:lnTo>
                    <a:pt x="0" y="888"/>
                  </a:lnTo>
                  <a:lnTo>
                    <a:pt x="0" y="1105"/>
                  </a:lnTo>
                  <a:lnTo>
                    <a:pt x="22" y="1322"/>
                  </a:lnTo>
                  <a:lnTo>
                    <a:pt x="65" y="1538"/>
                  </a:lnTo>
                  <a:lnTo>
                    <a:pt x="130" y="1755"/>
                  </a:lnTo>
                  <a:lnTo>
                    <a:pt x="174" y="1863"/>
                  </a:lnTo>
                  <a:lnTo>
                    <a:pt x="217" y="1950"/>
                  </a:lnTo>
                  <a:lnTo>
                    <a:pt x="282" y="2036"/>
                  </a:lnTo>
                  <a:lnTo>
                    <a:pt x="368" y="2101"/>
                  </a:lnTo>
                  <a:lnTo>
                    <a:pt x="477" y="2145"/>
                  </a:lnTo>
                  <a:lnTo>
                    <a:pt x="585" y="2166"/>
                  </a:lnTo>
                  <a:lnTo>
                    <a:pt x="715" y="2145"/>
                  </a:lnTo>
                  <a:lnTo>
                    <a:pt x="823" y="2101"/>
                  </a:lnTo>
                  <a:lnTo>
                    <a:pt x="931" y="2036"/>
                  </a:lnTo>
                  <a:lnTo>
                    <a:pt x="1040" y="1950"/>
                  </a:lnTo>
                  <a:lnTo>
                    <a:pt x="1126" y="1841"/>
                  </a:lnTo>
                  <a:lnTo>
                    <a:pt x="1191" y="1733"/>
                  </a:lnTo>
                  <a:lnTo>
                    <a:pt x="1256" y="1581"/>
                  </a:lnTo>
                  <a:lnTo>
                    <a:pt x="1278" y="1430"/>
                  </a:lnTo>
                  <a:lnTo>
                    <a:pt x="1256" y="1278"/>
                  </a:lnTo>
                  <a:lnTo>
                    <a:pt x="1235" y="1127"/>
                  </a:lnTo>
                  <a:lnTo>
                    <a:pt x="1170" y="975"/>
                  </a:lnTo>
                  <a:lnTo>
                    <a:pt x="1083" y="823"/>
                  </a:lnTo>
                  <a:lnTo>
                    <a:pt x="910" y="542"/>
                  </a:lnTo>
                  <a:lnTo>
                    <a:pt x="693" y="304"/>
                  </a:lnTo>
                  <a:lnTo>
                    <a:pt x="477" y="65"/>
                  </a:lnTo>
                  <a:lnTo>
                    <a:pt x="412" y="22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61"/>
            <p:cNvSpPr/>
            <p:nvPr/>
          </p:nvSpPr>
          <p:spPr>
            <a:xfrm>
              <a:off x="1708325" y="1376200"/>
              <a:ext cx="32525" cy="52550"/>
            </a:xfrm>
            <a:custGeom>
              <a:avLst/>
              <a:gdLst/>
              <a:ahLst/>
              <a:cxnLst/>
              <a:rect l="l" t="t" r="r" b="b"/>
              <a:pathLst>
                <a:path w="1301" h="2102" extrusionOk="0">
                  <a:moveTo>
                    <a:pt x="472" y="753"/>
                  </a:moveTo>
                  <a:lnTo>
                    <a:pt x="564" y="845"/>
                  </a:lnTo>
                  <a:lnTo>
                    <a:pt x="629" y="953"/>
                  </a:lnTo>
                  <a:lnTo>
                    <a:pt x="651" y="975"/>
                  </a:lnTo>
                  <a:lnTo>
                    <a:pt x="694" y="1018"/>
                  </a:lnTo>
                  <a:lnTo>
                    <a:pt x="802" y="1235"/>
                  </a:lnTo>
                  <a:lnTo>
                    <a:pt x="824" y="1257"/>
                  </a:lnTo>
                  <a:lnTo>
                    <a:pt x="824" y="1300"/>
                  </a:lnTo>
                  <a:lnTo>
                    <a:pt x="846" y="1343"/>
                  </a:lnTo>
                  <a:lnTo>
                    <a:pt x="846" y="1365"/>
                  </a:lnTo>
                  <a:lnTo>
                    <a:pt x="846" y="1408"/>
                  </a:lnTo>
                  <a:lnTo>
                    <a:pt x="846" y="1430"/>
                  </a:lnTo>
                  <a:lnTo>
                    <a:pt x="824" y="1451"/>
                  </a:lnTo>
                  <a:lnTo>
                    <a:pt x="802" y="1516"/>
                  </a:lnTo>
                  <a:lnTo>
                    <a:pt x="781" y="1538"/>
                  </a:lnTo>
                  <a:lnTo>
                    <a:pt x="759" y="1560"/>
                  </a:lnTo>
                  <a:lnTo>
                    <a:pt x="716" y="1603"/>
                  </a:lnTo>
                  <a:lnTo>
                    <a:pt x="677" y="1642"/>
                  </a:lnTo>
                  <a:lnTo>
                    <a:pt x="651" y="1603"/>
                  </a:lnTo>
                  <a:lnTo>
                    <a:pt x="629" y="1538"/>
                  </a:lnTo>
                  <a:lnTo>
                    <a:pt x="629" y="1560"/>
                  </a:lnTo>
                  <a:lnTo>
                    <a:pt x="607" y="1516"/>
                  </a:lnTo>
                  <a:lnTo>
                    <a:pt x="564" y="1343"/>
                  </a:lnTo>
                  <a:lnTo>
                    <a:pt x="499" y="975"/>
                  </a:lnTo>
                  <a:lnTo>
                    <a:pt x="499" y="953"/>
                  </a:lnTo>
                  <a:lnTo>
                    <a:pt x="477" y="910"/>
                  </a:lnTo>
                  <a:lnTo>
                    <a:pt x="477" y="802"/>
                  </a:lnTo>
                  <a:lnTo>
                    <a:pt x="472" y="753"/>
                  </a:lnTo>
                  <a:close/>
                  <a:moveTo>
                    <a:pt x="683" y="1652"/>
                  </a:moveTo>
                  <a:lnTo>
                    <a:pt x="716" y="1668"/>
                  </a:lnTo>
                  <a:lnTo>
                    <a:pt x="694" y="1668"/>
                  </a:lnTo>
                  <a:lnTo>
                    <a:pt x="683" y="1652"/>
                  </a:lnTo>
                  <a:close/>
                  <a:moveTo>
                    <a:pt x="131" y="0"/>
                  </a:moveTo>
                  <a:lnTo>
                    <a:pt x="66" y="65"/>
                  </a:lnTo>
                  <a:lnTo>
                    <a:pt x="23" y="130"/>
                  </a:lnTo>
                  <a:lnTo>
                    <a:pt x="1" y="217"/>
                  </a:lnTo>
                  <a:lnTo>
                    <a:pt x="1" y="304"/>
                  </a:lnTo>
                  <a:lnTo>
                    <a:pt x="1" y="347"/>
                  </a:lnTo>
                  <a:lnTo>
                    <a:pt x="1" y="672"/>
                  </a:lnTo>
                  <a:lnTo>
                    <a:pt x="44" y="997"/>
                  </a:lnTo>
                  <a:lnTo>
                    <a:pt x="66" y="1213"/>
                  </a:lnTo>
                  <a:lnTo>
                    <a:pt x="109" y="1430"/>
                  </a:lnTo>
                  <a:lnTo>
                    <a:pt x="174" y="1625"/>
                  </a:lnTo>
                  <a:lnTo>
                    <a:pt x="261" y="1841"/>
                  </a:lnTo>
                  <a:lnTo>
                    <a:pt x="326" y="1906"/>
                  </a:lnTo>
                  <a:lnTo>
                    <a:pt x="391" y="1993"/>
                  </a:lnTo>
                  <a:lnTo>
                    <a:pt x="456" y="2058"/>
                  </a:lnTo>
                  <a:lnTo>
                    <a:pt x="564" y="2101"/>
                  </a:lnTo>
                  <a:lnTo>
                    <a:pt x="672" y="2101"/>
                  </a:lnTo>
                  <a:lnTo>
                    <a:pt x="781" y="2080"/>
                  </a:lnTo>
                  <a:lnTo>
                    <a:pt x="889" y="2036"/>
                  </a:lnTo>
                  <a:lnTo>
                    <a:pt x="975" y="1971"/>
                  </a:lnTo>
                  <a:lnTo>
                    <a:pt x="1084" y="1885"/>
                  </a:lnTo>
                  <a:lnTo>
                    <a:pt x="1170" y="1776"/>
                  </a:lnTo>
                  <a:lnTo>
                    <a:pt x="1235" y="1668"/>
                  </a:lnTo>
                  <a:lnTo>
                    <a:pt x="1279" y="1560"/>
                  </a:lnTo>
                  <a:lnTo>
                    <a:pt x="1300" y="1408"/>
                  </a:lnTo>
                  <a:lnTo>
                    <a:pt x="1279" y="1257"/>
                  </a:lnTo>
                  <a:lnTo>
                    <a:pt x="1235" y="1105"/>
                  </a:lnTo>
                  <a:lnTo>
                    <a:pt x="1192" y="975"/>
                  </a:lnTo>
                  <a:lnTo>
                    <a:pt x="1105" y="823"/>
                  </a:lnTo>
                  <a:lnTo>
                    <a:pt x="997" y="672"/>
                  </a:lnTo>
                  <a:lnTo>
                    <a:pt x="781" y="434"/>
                  </a:lnTo>
                  <a:lnTo>
                    <a:pt x="586" y="239"/>
                  </a:lnTo>
                  <a:lnTo>
                    <a:pt x="369" y="65"/>
                  </a:lnTo>
                  <a:lnTo>
                    <a:pt x="304" y="22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61"/>
            <p:cNvSpPr/>
            <p:nvPr/>
          </p:nvSpPr>
          <p:spPr>
            <a:xfrm>
              <a:off x="1750575" y="1500175"/>
              <a:ext cx="32500" cy="52550"/>
            </a:xfrm>
            <a:custGeom>
              <a:avLst/>
              <a:gdLst/>
              <a:ahLst/>
              <a:cxnLst/>
              <a:rect l="l" t="t" r="r" b="b"/>
              <a:pathLst>
                <a:path w="1300" h="2102" extrusionOk="0">
                  <a:moveTo>
                    <a:pt x="471" y="753"/>
                  </a:moveTo>
                  <a:lnTo>
                    <a:pt x="563" y="845"/>
                  </a:lnTo>
                  <a:lnTo>
                    <a:pt x="650" y="954"/>
                  </a:lnTo>
                  <a:lnTo>
                    <a:pt x="693" y="1019"/>
                  </a:lnTo>
                  <a:lnTo>
                    <a:pt x="823" y="1235"/>
                  </a:lnTo>
                  <a:lnTo>
                    <a:pt x="801" y="1214"/>
                  </a:lnTo>
                  <a:lnTo>
                    <a:pt x="823" y="1257"/>
                  </a:lnTo>
                  <a:lnTo>
                    <a:pt x="845" y="1300"/>
                  </a:lnTo>
                  <a:lnTo>
                    <a:pt x="845" y="1344"/>
                  </a:lnTo>
                  <a:lnTo>
                    <a:pt x="845" y="1365"/>
                  </a:lnTo>
                  <a:lnTo>
                    <a:pt x="845" y="1409"/>
                  </a:lnTo>
                  <a:lnTo>
                    <a:pt x="845" y="1430"/>
                  </a:lnTo>
                  <a:lnTo>
                    <a:pt x="823" y="1452"/>
                  </a:lnTo>
                  <a:lnTo>
                    <a:pt x="801" y="1495"/>
                  </a:lnTo>
                  <a:lnTo>
                    <a:pt x="780" y="1538"/>
                  </a:lnTo>
                  <a:lnTo>
                    <a:pt x="758" y="1560"/>
                  </a:lnTo>
                  <a:lnTo>
                    <a:pt x="736" y="1603"/>
                  </a:lnTo>
                  <a:lnTo>
                    <a:pt x="677" y="1643"/>
                  </a:lnTo>
                  <a:lnTo>
                    <a:pt x="677" y="1643"/>
                  </a:lnTo>
                  <a:lnTo>
                    <a:pt x="650" y="1603"/>
                  </a:lnTo>
                  <a:lnTo>
                    <a:pt x="628" y="1538"/>
                  </a:lnTo>
                  <a:lnTo>
                    <a:pt x="607" y="1495"/>
                  </a:lnTo>
                  <a:lnTo>
                    <a:pt x="563" y="1344"/>
                  </a:lnTo>
                  <a:lnTo>
                    <a:pt x="498" y="975"/>
                  </a:lnTo>
                  <a:lnTo>
                    <a:pt x="498" y="954"/>
                  </a:lnTo>
                  <a:lnTo>
                    <a:pt x="498" y="910"/>
                  </a:lnTo>
                  <a:lnTo>
                    <a:pt x="477" y="802"/>
                  </a:lnTo>
                  <a:lnTo>
                    <a:pt x="471" y="753"/>
                  </a:lnTo>
                  <a:close/>
                  <a:moveTo>
                    <a:pt x="693" y="1647"/>
                  </a:moveTo>
                  <a:lnTo>
                    <a:pt x="715" y="1668"/>
                  </a:lnTo>
                  <a:lnTo>
                    <a:pt x="693" y="1668"/>
                  </a:lnTo>
                  <a:lnTo>
                    <a:pt x="693" y="1647"/>
                  </a:lnTo>
                  <a:close/>
                  <a:moveTo>
                    <a:pt x="130" y="1"/>
                  </a:moveTo>
                  <a:lnTo>
                    <a:pt x="65" y="66"/>
                  </a:lnTo>
                  <a:lnTo>
                    <a:pt x="22" y="131"/>
                  </a:lnTo>
                  <a:lnTo>
                    <a:pt x="0" y="217"/>
                  </a:lnTo>
                  <a:lnTo>
                    <a:pt x="0" y="304"/>
                  </a:lnTo>
                  <a:lnTo>
                    <a:pt x="7" y="311"/>
                  </a:lnTo>
                  <a:lnTo>
                    <a:pt x="0" y="347"/>
                  </a:lnTo>
                  <a:lnTo>
                    <a:pt x="0" y="672"/>
                  </a:lnTo>
                  <a:lnTo>
                    <a:pt x="43" y="997"/>
                  </a:lnTo>
                  <a:lnTo>
                    <a:pt x="65" y="1214"/>
                  </a:lnTo>
                  <a:lnTo>
                    <a:pt x="108" y="1430"/>
                  </a:lnTo>
                  <a:lnTo>
                    <a:pt x="173" y="1625"/>
                  </a:lnTo>
                  <a:lnTo>
                    <a:pt x="260" y="1820"/>
                  </a:lnTo>
                  <a:lnTo>
                    <a:pt x="325" y="1907"/>
                  </a:lnTo>
                  <a:lnTo>
                    <a:pt x="390" y="1993"/>
                  </a:lnTo>
                  <a:lnTo>
                    <a:pt x="477" y="2058"/>
                  </a:lnTo>
                  <a:lnTo>
                    <a:pt x="563" y="2102"/>
                  </a:lnTo>
                  <a:lnTo>
                    <a:pt x="672" y="2102"/>
                  </a:lnTo>
                  <a:lnTo>
                    <a:pt x="780" y="2080"/>
                  </a:lnTo>
                  <a:lnTo>
                    <a:pt x="888" y="2037"/>
                  </a:lnTo>
                  <a:lnTo>
                    <a:pt x="975" y="1972"/>
                  </a:lnTo>
                  <a:lnTo>
                    <a:pt x="1083" y="1885"/>
                  </a:lnTo>
                  <a:lnTo>
                    <a:pt x="1170" y="1777"/>
                  </a:lnTo>
                  <a:lnTo>
                    <a:pt x="1235" y="1668"/>
                  </a:lnTo>
                  <a:lnTo>
                    <a:pt x="1278" y="1560"/>
                  </a:lnTo>
                  <a:lnTo>
                    <a:pt x="1300" y="1409"/>
                  </a:lnTo>
                  <a:lnTo>
                    <a:pt x="1278" y="1257"/>
                  </a:lnTo>
                  <a:lnTo>
                    <a:pt x="1256" y="1105"/>
                  </a:lnTo>
                  <a:lnTo>
                    <a:pt x="1191" y="975"/>
                  </a:lnTo>
                  <a:lnTo>
                    <a:pt x="1105" y="824"/>
                  </a:lnTo>
                  <a:lnTo>
                    <a:pt x="996" y="672"/>
                  </a:lnTo>
                  <a:lnTo>
                    <a:pt x="780" y="412"/>
                  </a:lnTo>
                  <a:lnTo>
                    <a:pt x="585" y="239"/>
                  </a:lnTo>
                  <a:lnTo>
                    <a:pt x="390" y="66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61"/>
            <p:cNvSpPr/>
            <p:nvPr/>
          </p:nvSpPr>
          <p:spPr>
            <a:xfrm>
              <a:off x="1404600" y="1539700"/>
              <a:ext cx="36850" cy="49300"/>
            </a:xfrm>
            <a:custGeom>
              <a:avLst/>
              <a:gdLst/>
              <a:ahLst/>
              <a:cxnLst/>
              <a:rect l="l" t="t" r="r" b="b"/>
              <a:pathLst>
                <a:path w="1474" h="1972" extrusionOk="0">
                  <a:moveTo>
                    <a:pt x="997" y="767"/>
                  </a:moveTo>
                  <a:lnTo>
                    <a:pt x="997" y="780"/>
                  </a:lnTo>
                  <a:lnTo>
                    <a:pt x="997" y="802"/>
                  </a:lnTo>
                  <a:lnTo>
                    <a:pt x="953" y="1040"/>
                  </a:lnTo>
                  <a:lnTo>
                    <a:pt x="888" y="1257"/>
                  </a:lnTo>
                  <a:lnTo>
                    <a:pt x="867" y="1300"/>
                  </a:lnTo>
                  <a:lnTo>
                    <a:pt x="823" y="1408"/>
                  </a:lnTo>
                  <a:lnTo>
                    <a:pt x="802" y="1430"/>
                  </a:lnTo>
                  <a:lnTo>
                    <a:pt x="780" y="1430"/>
                  </a:lnTo>
                  <a:lnTo>
                    <a:pt x="759" y="1473"/>
                  </a:lnTo>
                  <a:lnTo>
                    <a:pt x="715" y="1495"/>
                  </a:lnTo>
                  <a:lnTo>
                    <a:pt x="694" y="1495"/>
                  </a:lnTo>
                  <a:lnTo>
                    <a:pt x="672" y="1517"/>
                  </a:lnTo>
                  <a:lnTo>
                    <a:pt x="477" y="1517"/>
                  </a:lnTo>
                  <a:lnTo>
                    <a:pt x="461" y="1501"/>
                  </a:lnTo>
                  <a:lnTo>
                    <a:pt x="461" y="1501"/>
                  </a:lnTo>
                  <a:lnTo>
                    <a:pt x="477" y="1452"/>
                  </a:lnTo>
                  <a:lnTo>
                    <a:pt x="499" y="1408"/>
                  </a:lnTo>
                  <a:lnTo>
                    <a:pt x="585" y="1257"/>
                  </a:lnTo>
                  <a:lnTo>
                    <a:pt x="629" y="1192"/>
                  </a:lnTo>
                  <a:lnTo>
                    <a:pt x="650" y="1149"/>
                  </a:lnTo>
                  <a:lnTo>
                    <a:pt x="672" y="1149"/>
                  </a:lnTo>
                  <a:lnTo>
                    <a:pt x="802" y="997"/>
                  </a:lnTo>
                  <a:lnTo>
                    <a:pt x="997" y="767"/>
                  </a:lnTo>
                  <a:close/>
                  <a:moveTo>
                    <a:pt x="1257" y="1"/>
                  </a:moveTo>
                  <a:lnTo>
                    <a:pt x="1170" y="22"/>
                  </a:lnTo>
                  <a:lnTo>
                    <a:pt x="1083" y="87"/>
                  </a:lnTo>
                  <a:lnTo>
                    <a:pt x="1062" y="120"/>
                  </a:lnTo>
                  <a:lnTo>
                    <a:pt x="1062" y="120"/>
                  </a:lnTo>
                  <a:lnTo>
                    <a:pt x="997" y="152"/>
                  </a:lnTo>
                  <a:lnTo>
                    <a:pt x="737" y="391"/>
                  </a:lnTo>
                  <a:lnTo>
                    <a:pt x="499" y="650"/>
                  </a:lnTo>
                  <a:lnTo>
                    <a:pt x="347" y="824"/>
                  </a:lnTo>
                  <a:lnTo>
                    <a:pt x="217" y="997"/>
                  </a:lnTo>
                  <a:lnTo>
                    <a:pt x="87" y="1192"/>
                  </a:lnTo>
                  <a:lnTo>
                    <a:pt x="44" y="1279"/>
                  </a:lnTo>
                  <a:lnTo>
                    <a:pt x="22" y="1387"/>
                  </a:lnTo>
                  <a:lnTo>
                    <a:pt x="1" y="1495"/>
                  </a:lnTo>
                  <a:lnTo>
                    <a:pt x="1" y="1625"/>
                  </a:lnTo>
                  <a:lnTo>
                    <a:pt x="44" y="1712"/>
                  </a:lnTo>
                  <a:lnTo>
                    <a:pt x="109" y="1820"/>
                  </a:lnTo>
                  <a:lnTo>
                    <a:pt x="195" y="1885"/>
                  </a:lnTo>
                  <a:lnTo>
                    <a:pt x="304" y="1928"/>
                  </a:lnTo>
                  <a:lnTo>
                    <a:pt x="434" y="1950"/>
                  </a:lnTo>
                  <a:lnTo>
                    <a:pt x="542" y="1972"/>
                  </a:lnTo>
                  <a:lnTo>
                    <a:pt x="694" y="1950"/>
                  </a:lnTo>
                  <a:lnTo>
                    <a:pt x="823" y="1928"/>
                  </a:lnTo>
                  <a:lnTo>
                    <a:pt x="953" y="1885"/>
                  </a:lnTo>
                  <a:lnTo>
                    <a:pt x="1062" y="1798"/>
                  </a:lnTo>
                  <a:lnTo>
                    <a:pt x="1170" y="1690"/>
                  </a:lnTo>
                  <a:lnTo>
                    <a:pt x="1235" y="1582"/>
                  </a:lnTo>
                  <a:lnTo>
                    <a:pt x="1300" y="1452"/>
                  </a:lnTo>
                  <a:lnTo>
                    <a:pt x="1343" y="1322"/>
                  </a:lnTo>
                  <a:lnTo>
                    <a:pt x="1408" y="1062"/>
                  </a:lnTo>
                  <a:lnTo>
                    <a:pt x="1452" y="802"/>
                  </a:lnTo>
                  <a:lnTo>
                    <a:pt x="1473" y="521"/>
                  </a:lnTo>
                  <a:lnTo>
                    <a:pt x="1473" y="239"/>
                  </a:lnTo>
                  <a:lnTo>
                    <a:pt x="1452" y="152"/>
                  </a:lnTo>
                  <a:lnTo>
                    <a:pt x="1408" y="87"/>
                  </a:lnTo>
                  <a:lnTo>
                    <a:pt x="1343" y="22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1"/>
            <p:cNvSpPr/>
            <p:nvPr/>
          </p:nvSpPr>
          <p:spPr>
            <a:xfrm>
              <a:off x="1788475" y="1355075"/>
              <a:ext cx="34675" cy="52000"/>
            </a:xfrm>
            <a:custGeom>
              <a:avLst/>
              <a:gdLst/>
              <a:ahLst/>
              <a:cxnLst/>
              <a:rect l="l" t="t" r="r" b="b"/>
              <a:pathLst>
                <a:path w="1387" h="2080" extrusionOk="0">
                  <a:moveTo>
                    <a:pt x="464" y="712"/>
                  </a:moveTo>
                  <a:lnTo>
                    <a:pt x="563" y="824"/>
                  </a:lnTo>
                  <a:lnTo>
                    <a:pt x="628" y="910"/>
                  </a:lnTo>
                  <a:lnTo>
                    <a:pt x="650" y="932"/>
                  </a:lnTo>
                  <a:lnTo>
                    <a:pt x="693" y="997"/>
                  </a:lnTo>
                  <a:lnTo>
                    <a:pt x="845" y="1192"/>
                  </a:lnTo>
                  <a:lnTo>
                    <a:pt x="888" y="1300"/>
                  </a:lnTo>
                  <a:lnTo>
                    <a:pt x="910" y="1322"/>
                  </a:lnTo>
                  <a:lnTo>
                    <a:pt x="910" y="1365"/>
                  </a:lnTo>
                  <a:lnTo>
                    <a:pt x="931" y="1452"/>
                  </a:lnTo>
                  <a:lnTo>
                    <a:pt x="949" y="1504"/>
                  </a:lnTo>
                  <a:lnTo>
                    <a:pt x="931" y="1538"/>
                  </a:lnTo>
                  <a:lnTo>
                    <a:pt x="888" y="1582"/>
                  </a:lnTo>
                  <a:lnTo>
                    <a:pt x="845" y="1603"/>
                  </a:lnTo>
                  <a:lnTo>
                    <a:pt x="758" y="1625"/>
                  </a:lnTo>
                  <a:lnTo>
                    <a:pt x="736" y="1625"/>
                  </a:lnTo>
                  <a:lnTo>
                    <a:pt x="693" y="1603"/>
                  </a:lnTo>
                  <a:lnTo>
                    <a:pt x="715" y="1603"/>
                  </a:lnTo>
                  <a:lnTo>
                    <a:pt x="693" y="1582"/>
                  </a:lnTo>
                  <a:lnTo>
                    <a:pt x="671" y="1560"/>
                  </a:lnTo>
                  <a:lnTo>
                    <a:pt x="628" y="1495"/>
                  </a:lnTo>
                  <a:lnTo>
                    <a:pt x="607" y="1452"/>
                  </a:lnTo>
                  <a:lnTo>
                    <a:pt x="542" y="1279"/>
                  </a:lnTo>
                  <a:lnTo>
                    <a:pt x="498" y="1084"/>
                  </a:lnTo>
                  <a:lnTo>
                    <a:pt x="498" y="975"/>
                  </a:lnTo>
                  <a:lnTo>
                    <a:pt x="477" y="954"/>
                  </a:lnTo>
                  <a:lnTo>
                    <a:pt x="477" y="932"/>
                  </a:lnTo>
                  <a:lnTo>
                    <a:pt x="464" y="712"/>
                  </a:lnTo>
                  <a:close/>
                  <a:moveTo>
                    <a:pt x="130" y="1"/>
                  </a:moveTo>
                  <a:lnTo>
                    <a:pt x="65" y="66"/>
                  </a:lnTo>
                  <a:lnTo>
                    <a:pt x="0" y="131"/>
                  </a:lnTo>
                  <a:lnTo>
                    <a:pt x="0" y="217"/>
                  </a:lnTo>
                  <a:lnTo>
                    <a:pt x="0" y="564"/>
                  </a:lnTo>
                  <a:lnTo>
                    <a:pt x="22" y="889"/>
                  </a:lnTo>
                  <a:lnTo>
                    <a:pt x="43" y="1127"/>
                  </a:lnTo>
                  <a:lnTo>
                    <a:pt x="87" y="1365"/>
                  </a:lnTo>
                  <a:lnTo>
                    <a:pt x="173" y="1582"/>
                  </a:lnTo>
                  <a:lnTo>
                    <a:pt x="282" y="1798"/>
                  </a:lnTo>
                  <a:lnTo>
                    <a:pt x="347" y="1885"/>
                  </a:lnTo>
                  <a:lnTo>
                    <a:pt x="433" y="1950"/>
                  </a:lnTo>
                  <a:lnTo>
                    <a:pt x="520" y="2015"/>
                  </a:lnTo>
                  <a:lnTo>
                    <a:pt x="628" y="2058"/>
                  </a:lnTo>
                  <a:lnTo>
                    <a:pt x="758" y="2080"/>
                  </a:lnTo>
                  <a:lnTo>
                    <a:pt x="888" y="2058"/>
                  </a:lnTo>
                  <a:lnTo>
                    <a:pt x="996" y="2015"/>
                  </a:lnTo>
                  <a:lnTo>
                    <a:pt x="1126" y="1972"/>
                  </a:lnTo>
                  <a:lnTo>
                    <a:pt x="1235" y="1863"/>
                  </a:lnTo>
                  <a:lnTo>
                    <a:pt x="1321" y="1755"/>
                  </a:lnTo>
                  <a:lnTo>
                    <a:pt x="1386" y="1625"/>
                  </a:lnTo>
                  <a:lnTo>
                    <a:pt x="1386" y="1474"/>
                  </a:lnTo>
                  <a:lnTo>
                    <a:pt x="1386" y="1344"/>
                  </a:lnTo>
                  <a:lnTo>
                    <a:pt x="1343" y="1214"/>
                  </a:lnTo>
                  <a:lnTo>
                    <a:pt x="1278" y="1084"/>
                  </a:lnTo>
                  <a:lnTo>
                    <a:pt x="1213" y="954"/>
                  </a:lnTo>
                  <a:lnTo>
                    <a:pt x="1018" y="672"/>
                  </a:lnTo>
                  <a:lnTo>
                    <a:pt x="801" y="412"/>
                  </a:lnTo>
                  <a:lnTo>
                    <a:pt x="628" y="217"/>
                  </a:lnTo>
                  <a:lnTo>
                    <a:pt x="563" y="131"/>
                  </a:lnTo>
                  <a:lnTo>
                    <a:pt x="542" y="109"/>
                  </a:lnTo>
                  <a:lnTo>
                    <a:pt x="47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1"/>
            <p:cNvSpPr/>
            <p:nvPr/>
          </p:nvSpPr>
          <p:spPr>
            <a:xfrm>
              <a:off x="1840975" y="1341550"/>
              <a:ext cx="47675" cy="40100"/>
            </a:xfrm>
            <a:custGeom>
              <a:avLst/>
              <a:gdLst/>
              <a:ahLst/>
              <a:cxnLst/>
              <a:rect l="l" t="t" r="r" b="b"/>
              <a:pathLst>
                <a:path w="1907" h="1604" extrusionOk="0">
                  <a:moveTo>
                    <a:pt x="1473" y="1062"/>
                  </a:moveTo>
                  <a:lnTo>
                    <a:pt x="1463" y="1083"/>
                  </a:lnTo>
                  <a:lnTo>
                    <a:pt x="1452" y="1083"/>
                  </a:lnTo>
                  <a:lnTo>
                    <a:pt x="1473" y="1062"/>
                  </a:lnTo>
                  <a:close/>
                  <a:moveTo>
                    <a:pt x="542" y="502"/>
                  </a:moveTo>
                  <a:lnTo>
                    <a:pt x="867" y="672"/>
                  </a:lnTo>
                  <a:lnTo>
                    <a:pt x="1214" y="867"/>
                  </a:lnTo>
                  <a:lnTo>
                    <a:pt x="1279" y="910"/>
                  </a:lnTo>
                  <a:lnTo>
                    <a:pt x="1322" y="953"/>
                  </a:lnTo>
                  <a:lnTo>
                    <a:pt x="1430" y="1062"/>
                  </a:lnTo>
                  <a:lnTo>
                    <a:pt x="1452" y="1105"/>
                  </a:lnTo>
                  <a:lnTo>
                    <a:pt x="1408" y="1127"/>
                  </a:lnTo>
                  <a:lnTo>
                    <a:pt x="1365" y="1148"/>
                  </a:lnTo>
                  <a:lnTo>
                    <a:pt x="1300" y="1148"/>
                  </a:lnTo>
                  <a:lnTo>
                    <a:pt x="1214" y="1127"/>
                  </a:lnTo>
                  <a:lnTo>
                    <a:pt x="1170" y="1127"/>
                  </a:lnTo>
                  <a:lnTo>
                    <a:pt x="997" y="1018"/>
                  </a:lnTo>
                  <a:lnTo>
                    <a:pt x="975" y="997"/>
                  </a:lnTo>
                  <a:lnTo>
                    <a:pt x="975" y="975"/>
                  </a:lnTo>
                  <a:lnTo>
                    <a:pt x="889" y="910"/>
                  </a:lnTo>
                  <a:lnTo>
                    <a:pt x="715" y="737"/>
                  </a:lnTo>
                  <a:lnTo>
                    <a:pt x="651" y="650"/>
                  </a:lnTo>
                  <a:lnTo>
                    <a:pt x="651" y="672"/>
                  </a:lnTo>
                  <a:lnTo>
                    <a:pt x="629" y="650"/>
                  </a:lnTo>
                  <a:lnTo>
                    <a:pt x="607" y="607"/>
                  </a:lnTo>
                  <a:lnTo>
                    <a:pt x="542" y="502"/>
                  </a:lnTo>
                  <a:close/>
                  <a:moveTo>
                    <a:pt x="412" y="0"/>
                  </a:moveTo>
                  <a:lnTo>
                    <a:pt x="347" y="22"/>
                  </a:lnTo>
                  <a:lnTo>
                    <a:pt x="282" y="109"/>
                  </a:lnTo>
                  <a:lnTo>
                    <a:pt x="261" y="174"/>
                  </a:lnTo>
                  <a:lnTo>
                    <a:pt x="174" y="174"/>
                  </a:lnTo>
                  <a:lnTo>
                    <a:pt x="87" y="217"/>
                  </a:lnTo>
                  <a:lnTo>
                    <a:pt x="44" y="282"/>
                  </a:lnTo>
                  <a:lnTo>
                    <a:pt x="1" y="369"/>
                  </a:lnTo>
                  <a:lnTo>
                    <a:pt x="22" y="455"/>
                  </a:lnTo>
                  <a:lnTo>
                    <a:pt x="109" y="650"/>
                  </a:lnTo>
                  <a:lnTo>
                    <a:pt x="217" y="845"/>
                  </a:lnTo>
                  <a:lnTo>
                    <a:pt x="347" y="1018"/>
                  </a:lnTo>
                  <a:lnTo>
                    <a:pt x="499" y="1170"/>
                  </a:lnTo>
                  <a:lnTo>
                    <a:pt x="672" y="1343"/>
                  </a:lnTo>
                  <a:lnTo>
                    <a:pt x="889" y="1473"/>
                  </a:lnTo>
                  <a:lnTo>
                    <a:pt x="997" y="1538"/>
                  </a:lnTo>
                  <a:lnTo>
                    <a:pt x="1105" y="1581"/>
                  </a:lnTo>
                  <a:lnTo>
                    <a:pt x="1235" y="1603"/>
                  </a:lnTo>
                  <a:lnTo>
                    <a:pt x="1365" y="1603"/>
                  </a:lnTo>
                  <a:lnTo>
                    <a:pt x="1473" y="1581"/>
                  </a:lnTo>
                  <a:lnTo>
                    <a:pt x="1582" y="1538"/>
                  </a:lnTo>
                  <a:lnTo>
                    <a:pt x="1690" y="1473"/>
                  </a:lnTo>
                  <a:lnTo>
                    <a:pt x="1777" y="1408"/>
                  </a:lnTo>
                  <a:lnTo>
                    <a:pt x="1863" y="1300"/>
                  </a:lnTo>
                  <a:lnTo>
                    <a:pt x="1907" y="1192"/>
                  </a:lnTo>
                  <a:lnTo>
                    <a:pt x="1907" y="1083"/>
                  </a:lnTo>
                  <a:lnTo>
                    <a:pt x="1885" y="953"/>
                  </a:lnTo>
                  <a:lnTo>
                    <a:pt x="1842" y="867"/>
                  </a:lnTo>
                  <a:lnTo>
                    <a:pt x="1777" y="780"/>
                  </a:lnTo>
                  <a:lnTo>
                    <a:pt x="1625" y="607"/>
                  </a:lnTo>
                  <a:lnTo>
                    <a:pt x="1452" y="477"/>
                  </a:lnTo>
                  <a:lnTo>
                    <a:pt x="1279" y="369"/>
                  </a:lnTo>
                  <a:lnTo>
                    <a:pt x="932" y="195"/>
                  </a:lnTo>
                  <a:lnTo>
                    <a:pt x="586" y="22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61"/>
            <p:cNvSpPr/>
            <p:nvPr/>
          </p:nvSpPr>
          <p:spPr>
            <a:xfrm>
              <a:off x="1359125" y="1817450"/>
              <a:ext cx="35225" cy="19525"/>
            </a:xfrm>
            <a:custGeom>
              <a:avLst/>
              <a:gdLst/>
              <a:ahLst/>
              <a:cxnLst/>
              <a:rect l="l" t="t" r="r" b="b"/>
              <a:pathLst>
                <a:path w="1409" h="781" extrusionOk="0">
                  <a:moveTo>
                    <a:pt x="1127" y="1"/>
                  </a:moveTo>
                  <a:lnTo>
                    <a:pt x="1062" y="44"/>
                  </a:lnTo>
                  <a:lnTo>
                    <a:pt x="997" y="109"/>
                  </a:lnTo>
                  <a:lnTo>
                    <a:pt x="953" y="174"/>
                  </a:lnTo>
                  <a:lnTo>
                    <a:pt x="932" y="196"/>
                  </a:lnTo>
                  <a:lnTo>
                    <a:pt x="888" y="239"/>
                  </a:lnTo>
                  <a:lnTo>
                    <a:pt x="845" y="282"/>
                  </a:lnTo>
                  <a:lnTo>
                    <a:pt x="867" y="261"/>
                  </a:lnTo>
                  <a:lnTo>
                    <a:pt x="802" y="304"/>
                  </a:lnTo>
                  <a:lnTo>
                    <a:pt x="737" y="326"/>
                  </a:lnTo>
                  <a:lnTo>
                    <a:pt x="650" y="326"/>
                  </a:lnTo>
                  <a:lnTo>
                    <a:pt x="542" y="304"/>
                  </a:lnTo>
                  <a:lnTo>
                    <a:pt x="520" y="282"/>
                  </a:lnTo>
                  <a:lnTo>
                    <a:pt x="455" y="239"/>
                  </a:lnTo>
                  <a:lnTo>
                    <a:pt x="434" y="217"/>
                  </a:lnTo>
                  <a:lnTo>
                    <a:pt x="434" y="239"/>
                  </a:lnTo>
                  <a:lnTo>
                    <a:pt x="390" y="174"/>
                  </a:lnTo>
                  <a:lnTo>
                    <a:pt x="304" y="131"/>
                  </a:lnTo>
                  <a:lnTo>
                    <a:pt x="217" y="109"/>
                  </a:lnTo>
                  <a:lnTo>
                    <a:pt x="130" y="131"/>
                  </a:lnTo>
                  <a:lnTo>
                    <a:pt x="65" y="174"/>
                  </a:lnTo>
                  <a:lnTo>
                    <a:pt x="22" y="261"/>
                  </a:lnTo>
                  <a:lnTo>
                    <a:pt x="0" y="347"/>
                  </a:lnTo>
                  <a:lnTo>
                    <a:pt x="22" y="434"/>
                  </a:lnTo>
                  <a:lnTo>
                    <a:pt x="65" y="499"/>
                  </a:lnTo>
                  <a:lnTo>
                    <a:pt x="217" y="629"/>
                  </a:lnTo>
                  <a:lnTo>
                    <a:pt x="369" y="715"/>
                  </a:lnTo>
                  <a:lnTo>
                    <a:pt x="542" y="759"/>
                  </a:lnTo>
                  <a:lnTo>
                    <a:pt x="650" y="780"/>
                  </a:lnTo>
                  <a:lnTo>
                    <a:pt x="737" y="780"/>
                  </a:lnTo>
                  <a:lnTo>
                    <a:pt x="845" y="759"/>
                  </a:lnTo>
                  <a:lnTo>
                    <a:pt x="932" y="737"/>
                  </a:lnTo>
                  <a:lnTo>
                    <a:pt x="1105" y="629"/>
                  </a:lnTo>
                  <a:lnTo>
                    <a:pt x="1256" y="499"/>
                  </a:lnTo>
                  <a:lnTo>
                    <a:pt x="1386" y="326"/>
                  </a:lnTo>
                  <a:lnTo>
                    <a:pt x="1408" y="261"/>
                  </a:lnTo>
                  <a:lnTo>
                    <a:pt x="1408" y="152"/>
                  </a:lnTo>
                  <a:lnTo>
                    <a:pt x="1365" y="87"/>
                  </a:lnTo>
                  <a:lnTo>
                    <a:pt x="1300" y="22"/>
                  </a:lnTo>
                  <a:lnTo>
                    <a:pt x="121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61"/>
            <p:cNvSpPr/>
            <p:nvPr/>
          </p:nvSpPr>
          <p:spPr>
            <a:xfrm>
              <a:off x="1481475" y="1783875"/>
              <a:ext cx="41725" cy="29825"/>
            </a:xfrm>
            <a:custGeom>
              <a:avLst/>
              <a:gdLst/>
              <a:ahLst/>
              <a:cxnLst/>
              <a:rect l="l" t="t" r="r" b="b"/>
              <a:pathLst>
                <a:path w="1669" h="1193" extrusionOk="0">
                  <a:moveTo>
                    <a:pt x="1430" y="1"/>
                  </a:moveTo>
                  <a:lnTo>
                    <a:pt x="1235" y="23"/>
                  </a:lnTo>
                  <a:lnTo>
                    <a:pt x="1019" y="66"/>
                  </a:lnTo>
                  <a:lnTo>
                    <a:pt x="845" y="131"/>
                  </a:lnTo>
                  <a:lnTo>
                    <a:pt x="650" y="239"/>
                  </a:lnTo>
                  <a:lnTo>
                    <a:pt x="499" y="369"/>
                  </a:lnTo>
                  <a:lnTo>
                    <a:pt x="347" y="499"/>
                  </a:lnTo>
                  <a:lnTo>
                    <a:pt x="66" y="802"/>
                  </a:lnTo>
                  <a:lnTo>
                    <a:pt x="22" y="867"/>
                  </a:lnTo>
                  <a:lnTo>
                    <a:pt x="1" y="954"/>
                  </a:lnTo>
                  <a:lnTo>
                    <a:pt x="22" y="1040"/>
                  </a:lnTo>
                  <a:lnTo>
                    <a:pt x="66" y="1127"/>
                  </a:lnTo>
                  <a:lnTo>
                    <a:pt x="131" y="1170"/>
                  </a:lnTo>
                  <a:lnTo>
                    <a:pt x="217" y="1192"/>
                  </a:lnTo>
                  <a:lnTo>
                    <a:pt x="304" y="1170"/>
                  </a:lnTo>
                  <a:lnTo>
                    <a:pt x="391" y="1127"/>
                  </a:lnTo>
                  <a:lnTo>
                    <a:pt x="650" y="824"/>
                  </a:lnTo>
                  <a:lnTo>
                    <a:pt x="759" y="716"/>
                  </a:lnTo>
                  <a:lnTo>
                    <a:pt x="824" y="672"/>
                  </a:lnTo>
                  <a:lnTo>
                    <a:pt x="845" y="651"/>
                  </a:lnTo>
                  <a:lnTo>
                    <a:pt x="867" y="629"/>
                  </a:lnTo>
                  <a:lnTo>
                    <a:pt x="997" y="564"/>
                  </a:lnTo>
                  <a:lnTo>
                    <a:pt x="1040" y="542"/>
                  </a:lnTo>
                  <a:lnTo>
                    <a:pt x="1127" y="499"/>
                  </a:lnTo>
                  <a:lnTo>
                    <a:pt x="1279" y="477"/>
                  </a:lnTo>
                  <a:lnTo>
                    <a:pt x="1343" y="456"/>
                  </a:lnTo>
                  <a:lnTo>
                    <a:pt x="1430" y="456"/>
                  </a:lnTo>
                  <a:lnTo>
                    <a:pt x="1517" y="434"/>
                  </a:lnTo>
                  <a:lnTo>
                    <a:pt x="1603" y="391"/>
                  </a:lnTo>
                  <a:lnTo>
                    <a:pt x="1647" y="326"/>
                  </a:lnTo>
                  <a:lnTo>
                    <a:pt x="1668" y="239"/>
                  </a:lnTo>
                  <a:lnTo>
                    <a:pt x="1647" y="153"/>
                  </a:lnTo>
                  <a:lnTo>
                    <a:pt x="1603" y="66"/>
                  </a:lnTo>
                  <a:lnTo>
                    <a:pt x="1517" y="23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61"/>
            <p:cNvSpPr/>
            <p:nvPr/>
          </p:nvSpPr>
          <p:spPr>
            <a:xfrm>
              <a:off x="1587600" y="1761150"/>
              <a:ext cx="95850" cy="66625"/>
            </a:xfrm>
            <a:custGeom>
              <a:avLst/>
              <a:gdLst/>
              <a:ahLst/>
              <a:cxnLst/>
              <a:rect l="l" t="t" r="r" b="b"/>
              <a:pathLst>
                <a:path w="3834" h="2665" extrusionOk="0">
                  <a:moveTo>
                    <a:pt x="3595" y="0"/>
                  </a:moveTo>
                  <a:lnTo>
                    <a:pt x="3509" y="22"/>
                  </a:lnTo>
                  <a:lnTo>
                    <a:pt x="3444" y="65"/>
                  </a:lnTo>
                  <a:lnTo>
                    <a:pt x="3401" y="152"/>
                  </a:lnTo>
                  <a:lnTo>
                    <a:pt x="3379" y="239"/>
                  </a:lnTo>
                  <a:lnTo>
                    <a:pt x="3336" y="390"/>
                  </a:lnTo>
                  <a:lnTo>
                    <a:pt x="3271" y="542"/>
                  </a:lnTo>
                  <a:lnTo>
                    <a:pt x="3162" y="672"/>
                  </a:lnTo>
                  <a:lnTo>
                    <a:pt x="3032" y="780"/>
                  </a:lnTo>
                  <a:lnTo>
                    <a:pt x="2946" y="802"/>
                  </a:lnTo>
                  <a:lnTo>
                    <a:pt x="2881" y="823"/>
                  </a:lnTo>
                  <a:lnTo>
                    <a:pt x="2794" y="823"/>
                  </a:lnTo>
                  <a:lnTo>
                    <a:pt x="2729" y="802"/>
                  </a:lnTo>
                  <a:lnTo>
                    <a:pt x="2599" y="737"/>
                  </a:lnTo>
                  <a:lnTo>
                    <a:pt x="2491" y="628"/>
                  </a:lnTo>
                  <a:lnTo>
                    <a:pt x="2426" y="563"/>
                  </a:lnTo>
                  <a:lnTo>
                    <a:pt x="2339" y="542"/>
                  </a:lnTo>
                  <a:lnTo>
                    <a:pt x="2274" y="563"/>
                  </a:lnTo>
                  <a:lnTo>
                    <a:pt x="2209" y="607"/>
                  </a:lnTo>
                  <a:lnTo>
                    <a:pt x="2145" y="650"/>
                  </a:lnTo>
                  <a:lnTo>
                    <a:pt x="2123" y="737"/>
                  </a:lnTo>
                  <a:lnTo>
                    <a:pt x="2101" y="802"/>
                  </a:lnTo>
                  <a:lnTo>
                    <a:pt x="2123" y="888"/>
                  </a:lnTo>
                  <a:lnTo>
                    <a:pt x="2209" y="1105"/>
                  </a:lnTo>
                  <a:lnTo>
                    <a:pt x="2231" y="1321"/>
                  </a:lnTo>
                  <a:lnTo>
                    <a:pt x="2231" y="1538"/>
                  </a:lnTo>
                  <a:lnTo>
                    <a:pt x="2166" y="1755"/>
                  </a:lnTo>
                  <a:lnTo>
                    <a:pt x="2123" y="1863"/>
                  </a:lnTo>
                  <a:lnTo>
                    <a:pt x="2080" y="1949"/>
                  </a:lnTo>
                  <a:lnTo>
                    <a:pt x="2015" y="2036"/>
                  </a:lnTo>
                  <a:lnTo>
                    <a:pt x="1950" y="2101"/>
                  </a:lnTo>
                  <a:lnTo>
                    <a:pt x="1863" y="2166"/>
                  </a:lnTo>
                  <a:lnTo>
                    <a:pt x="1755" y="2188"/>
                  </a:lnTo>
                  <a:lnTo>
                    <a:pt x="1668" y="2209"/>
                  </a:lnTo>
                  <a:lnTo>
                    <a:pt x="1560" y="2209"/>
                  </a:lnTo>
                  <a:lnTo>
                    <a:pt x="1451" y="2166"/>
                  </a:lnTo>
                  <a:lnTo>
                    <a:pt x="1343" y="2123"/>
                  </a:lnTo>
                  <a:lnTo>
                    <a:pt x="1257" y="2058"/>
                  </a:lnTo>
                  <a:lnTo>
                    <a:pt x="1170" y="1993"/>
                  </a:lnTo>
                  <a:lnTo>
                    <a:pt x="997" y="1820"/>
                  </a:lnTo>
                  <a:lnTo>
                    <a:pt x="867" y="1646"/>
                  </a:lnTo>
                  <a:lnTo>
                    <a:pt x="737" y="1430"/>
                  </a:lnTo>
                  <a:lnTo>
                    <a:pt x="629" y="1213"/>
                  </a:lnTo>
                  <a:lnTo>
                    <a:pt x="412" y="780"/>
                  </a:lnTo>
                  <a:lnTo>
                    <a:pt x="347" y="715"/>
                  </a:lnTo>
                  <a:lnTo>
                    <a:pt x="282" y="672"/>
                  </a:lnTo>
                  <a:lnTo>
                    <a:pt x="195" y="672"/>
                  </a:lnTo>
                  <a:lnTo>
                    <a:pt x="130" y="693"/>
                  </a:lnTo>
                  <a:lnTo>
                    <a:pt x="65" y="758"/>
                  </a:lnTo>
                  <a:lnTo>
                    <a:pt x="22" y="823"/>
                  </a:lnTo>
                  <a:lnTo>
                    <a:pt x="0" y="910"/>
                  </a:lnTo>
                  <a:lnTo>
                    <a:pt x="22" y="1018"/>
                  </a:lnTo>
                  <a:lnTo>
                    <a:pt x="130" y="1278"/>
                  </a:lnTo>
                  <a:lnTo>
                    <a:pt x="282" y="1560"/>
                  </a:lnTo>
                  <a:lnTo>
                    <a:pt x="434" y="1820"/>
                  </a:lnTo>
                  <a:lnTo>
                    <a:pt x="629" y="2101"/>
                  </a:lnTo>
                  <a:lnTo>
                    <a:pt x="845" y="2339"/>
                  </a:lnTo>
                  <a:lnTo>
                    <a:pt x="975" y="2426"/>
                  </a:lnTo>
                  <a:lnTo>
                    <a:pt x="1083" y="2513"/>
                  </a:lnTo>
                  <a:lnTo>
                    <a:pt x="1213" y="2578"/>
                  </a:lnTo>
                  <a:lnTo>
                    <a:pt x="1365" y="2642"/>
                  </a:lnTo>
                  <a:lnTo>
                    <a:pt x="1516" y="2664"/>
                  </a:lnTo>
                  <a:lnTo>
                    <a:pt x="1668" y="2664"/>
                  </a:lnTo>
                  <a:lnTo>
                    <a:pt x="1841" y="2642"/>
                  </a:lnTo>
                  <a:lnTo>
                    <a:pt x="1993" y="2599"/>
                  </a:lnTo>
                  <a:lnTo>
                    <a:pt x="2145" y="2534"/>
                  </a:lnTo>
                  <a:lnTo>
                    <a:pt x="2253" y="2448"/>
                  </a:lnTo>
                  <a:lnTo>
                    <a:pt x="2361" y="2339"/>
                  </a:lnTo>
                  <a:lnTo>
                    <a:pt x="2448" y="2209"/>
                  </a:lnTo>
                  <a:lnTo>
                    <a:pt x="2534" y="2079"/>
                  </a:lnTo>
                  <a:lnTo>
                    <a:pt x="2578" y="1928"/>
                  </a:lnTo>
                  <a:lnTo>
                    <a:pt x="2621" y="1776"/>
                  </a:lnTo>
                  <a:lnTo>
                    <a:pt x="2664" y="1603"/>
                  </a:lnTo>
                  <a:lnTo>
                    <a:pt x="2664" y="1451"/>
                  </a:lnTo>
                  <a:lnTo>
                    <a:pt x="2664" y="1278"/>
                  </a:lnTo>
                  <a:lnTo>
                    <a:pt x="2664" y="1260"/>
                  </a:lnTo>
                  <a:lnTo>
                    <a:pt x="2664" y="1260"/>
                  </a:lnTo>
                  <a:lnTo>
                    <a:pt x="2794" y="1278"/>
                  </a:lnTo>
                  <a:lnTo>
                    <a:pt x="2924" y="1278"/>
                  </a:lnTo>
                  <a:lnTo>
                    <a:pt x="3076" y="1235"/>
                  </a:lnTo>
                  <a:lnTo>
                    <a:pt x="3227" y="1191"/>
                  </a:lnTo>
                  <a:lnTo>
                    <a:pt x="3357" y="1105"/>
                  </a:lnTo>
                  <a:lnTo>
                    <a:pt x="3466" y="1018"/>
                  </a:lnTo>
                  <a:lnTo>
                    <a:pt x="3552" y="910"/>
                  </a:lnTo>
                  <a:lnTo>
                    <a:pt x="3639" y="780"/>
                  </a:lnTo>
                  <a:lnTo>
                    <a:pt x="3704" y="650"/>
                  </a:lnTo>
                  <a:lnTo>
                    <a:pt x="3769" y="520"/>
                  </a:lnTo>
                  <a:lnTo>
                    <a:pt x="3790" y="390"/>
                  </a:lnTo>
                  <a:lnTo>
                    <a:pt x="3834" y="239"/>
                  </a:lnTo>
                  <a:lnTo>
                    <a:pt x="3812" y="152"/>
                  </a:lnTo>
                  <a:lnTo>
                    <a:pt x="3769" y="65"/>
                  </a:lnTo>
                  <a:lnTo>
                    <a:pt x="3682" y="22"/>
                  </a:lnTo>
                  <a:lnTo>
                    <a:pt x="359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61"/>
            <p:cNvSpPr/>
            <p:nvPr/>
          </p:nvSpPr>
          <p:spPr>
            <a:xfrm>
              <a:off x="1759775" y="1735700"/>
              <a:ext cx="67150" cy="40100"/>
            </a:xfrm>
            <a:custGeom>
              <a:avLst/>
              <a:gdLst/>
              <a:ahLst/>
              <a:cxnLst/>
              <a:rect l="l" t="t" r="r" b="b"/>
              <a:pathLst>
                <a:path w="2686" h="1604" extrusionOk="0">
                  <a:moveTo>
                    <a:pt x="217" y="1"/>
                  </a:moveTo>
                  <a:lnTo>
                    <a:pt x="130" y="22"/>
                  </a:lnTo>
                  <a:lnTo>
                    <a:pt x="65" y="65"/>
                  </a:lnTo>
                  <a:lnTo>
                    <a:pt x="22" y="130"/>
                  </a:lnTo>
                  <a:lnTo>
                    <a:pt x="0" y="217"/>
                  </a:lnTo>
                  <a:lnTo>
                    <a:pt x="0" y="304"/>
                  </a:lnTo>
                  <a:lnTo>
                    <a:pt x="65" y="390"/>
                  </a:lnTo>
                  <a:lnTo>
                    <a:pt x="325" y="672"/>
                  </a:lnTo>
                  <a:lnTo>
                    <a:pt x="585" y="953"/>
                  </a:lnTo>
                  <a:lnTo>
                    <a:pt x="888" y="1213"/>
                  </a:lnTo>
                  <a:lnTo>
                    <a:pt x="1040" y="1322"/>
                  </a:lnTo>
                  <a:lnTo>
                    <a:pt x="1213" y="1430"/>
                  </a:lnTo>
                  <a:lnTo>
                    <a:pt x="1386" y="1516"/>
                  </a:lnTo>
                  <a:lnTo>
                    <a:pt x="1581" y="1581"/>
                  </a:lnTo>
                  <a:lnTo>
                    <a:pt x="1776" y="1603"/>
                  </a:lnTo>
                  <a:lnTo>
                    <a:pt x="1971" y="1581"/>
                  </a:lnTo>
                  <a:lnTo>
                    <a:pt x="2079" y="1560"/>
                  </a:lnTo>
                  <a:lnTo>
                    <a:pt x="2188" y="1516"/>
                  </a:lnTo>
                  <a:lnTo>
                    <a:pt x="2274" y="1473"/>
                  </a:lnTo>
                  <a:lnTo>
                    <a:pt x="2361" y="1408"/>
                  </a:lnTo>
                  <a:lnTo>
                    <a:pt x="2512" y="1235"/>
                  </a:lnTo>
                  <a:lnTo>
                    <a:pt x="2642" y="1062"/>
                  </a:lnTo>
                  <a:lnTo>
                    <a:pt x="2686" y="975"/>
                  </a:lnTo>
                  <a:lnTo>
                    <a:pt x="2686" y="888"/>
                  </a:lnTo>
                  <a:lnTo>
                    <a:pt x="2642" y="823"/>
                  </a:lnTo>
                  <a:lnTo>
                    <a:pt x="2577" y="758"/>
                  </a:lnTo>
                  <a:lnTo>
                    <a:pt x="2491" y="737"/>
                  </a:lnTo>
                  <a:lnTo>
                    <a:pt x="2404" y="737"/>
                  </a:lnTo>
                  <a:lnTo>
                    <a:pt x="2318" y="758"/>
                  </a:lnTo>
                  <a:lnTo>
                    <a:pt x="2253" y="845"/>
                  </a:lnTo>
                  <a:lnTo>
                    <a:pt x="2166" y="975"/>
                  </a:lnTo>
                  <a:lnTo>
                    <a:pt x="2036" y="1083"/>
                  </a:lnTo>
                  <a:lnTo>
                    <a:pt x="1971" y="1127"/>
                  </a:lnTo>
                  <a:lnTo>
                    <a:pt x="1949" y="1127"/>
                  </a:lnTo>
                  <a:lnTo>
                    <a:pt x="1884" y="1148"/>
                  </a:lnTo>
                  <a:lnTo>
                    <a:pt x="1733" y="1148"/>
                  </a:lnTo>
                  <a:lnTo>
                    <a:pt x="1581" y="1105"/>
                  </a:lnTo>
                  <a:lnTo>
                    <a:pt x="1451" y="1040"/>
                  </a:lnTo>
                  <a:lnTo>
                    <a:pt x="1321" y="975"/>
                  </a:lnTo>
                  <a:lnTo>
                    <a:pt x="1061" y="780"/>
                  </a:lnTo>
                  <a:lnTo>
                    <a:pt x="823" y="542"/>
                  </a:lnTo>
                  <a:lnTo>
                    <a:pt x="607" y="304"/>
                  </a:lnTo>
                  <a:lnTo>
                    <a:pt x="368" y="6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1"/>
            <p:cNvSpPr/>
            <p:nvPr/>
          </p:nvSpPr>
          <p:spPr>
            <a:xfrm>
              <a:off x="1892425" y="1701050"/>
              <a:ext cx="64450" cy="29250"/>
            </a:xfrm>
            <a:custGeom>
              <a:avLst/>
              <a:gdLst/>
              <a:ahLst/>
              <a:cxnLst/>
              <a:rect l="l" t="t" r="r" b="b"/>
              <a:pathLst>
                <a:path w="2578" h="1170" extrusionOk="0">
                  <a:moveTo>
                    <a:pt x="2296" y="0"/>
                  </a:moveTo>
                  <a:lnTo>
                    <a:pt x="2209" y="44"/>
                  </a:lnTo>
                  <a:lnTo>
                    <a:pt x="2144" y="109"/>
                  </a:lnTo>
                  <a:lnTo>
                    <a:pt x="2079" y="239"/>
                  </a:lnTo>
                  <a:lnTo>
                    <a:pt x="1993" y="347"/>
                  </a:lnTo>
                  <a:lnTo>
                    <a:pt x="1884" y="455"/>
                  </a:lnTo>
                  <a:lnTo>
                    <a:pt x="1798" y="520"/>
                  </a:lnTo>
                  <a:lnTo>
                    <a:pt x="1668" y="607"/>
                  </a:lnTo>
                  <a:lnTo>
                    <a:pt x="1603" y="629"/>
                  </a:lnTo>
                  <a:lnTo>
                    <a:pt x="1559" y="650"/>
                  </a:lnTo>
                  <a:lnTo>
                    <a:pt x="1408" y="693"/>
                  </a:lnTo>
                  <a:lnTo>
                    <a:pt x="1343" y="715"/>
                  </a:lnTo>
                  <a:lnTo>
                    <a:pt x="1083" y="715"/>
                  </a:lnTo>
                  <a:lnTo>
                    <a:pt x="931" y="672"/>
                  </a:lnTo>
                  <a:lnTo>
                    <a:pt x="866" y="650"/>
                  </a:lnTo>
                  <a:lnTo>
                    <a:pt x="823" y="629"/>
                  </a:lnTo>
                  <a:lnTo>
                    <a:pt x="693" y="564"/>
                  </a:lnTo>
                  <a:lnTo>
                    <a:pt x="585" y="455"/>
                  </a:lnTo>
                  <a:lnTo>
                    <a:pt x="498" y="347"/>
                  </a:lnTo>
                  <a:lnTo>
                    <a:pt x="433" y="217"/>
                  </a:lnTo>
                  <a:lnTo>
                    <a:pt x="368" y="152"/>
                  </a:lnTo>
                  <a:lnTo>
                    <a:pt x="282" y="109"/>
                  </a:lnTo>
                  <a:lnTo>
                    <a:pt x="195" y="130"/>
                  </a:lnTo>
                  <a:lnTo>
                    <a:pt x="130" y="152"/>
                  </a:lnTo>
                  <a:lnTo>
                    <a:pt x="65" y="195"/>
                  </a:lnTo>
                  <a:lnTo>
                    <a:pt x="22" y="282"/>
                  </a:lnTo>
                  <a:lnTo>
                    <a:pt x="0" y="369"/>
                  </a:lnTo>
                  <a:lnTo>
                    <a:pt x="44" y="455"/>
                  </a:lnTo>
                  <a:lnTo>
                    <a:pt x="130" y="629"/>
                  </a:lnTo>
                  <a:lnTo>
                    <a:pt x="260" y="758"/>
                  </a:lnTo>
                  <a:lnTo>
                    <a:pt x="412" y="888"/>
                  </a:lnTo>
                  <a:lnTo>
                    <a:pt x="563" y="997"/>
                  </a:lnTo>
                  <a:lnTo>
                    <a:pt x="737" y="1083"/>
                  </a:lnTo>
                  <a:lnTo>
                    <a:pt x="931" y="1148"/>
                  </a:lnTo>
                  <a:lnTo>
                    <a:pt x="1105" y="1170"/>
                  </a:lnTo>
                  <a:lnTo>
                    <a:pt x="1321" y="1170"/>
                  </a:lnTo>
                  <a:lnTo>
                    <a:pt x="1495" y="1127"/>
                  </a:lnTo>
                  <a:lnTo>
                    <a:pt x="1689" y="1083"/>
                  </a:lnTo>
                  <a:lnTo>
                    <a:pt x="1863" y="997"/>
                  </a:lnTo>
                  <a:lnTo>
                    <a:pt x="2036" y="910"/>
                  </a:lnTo>
                  <a:lnTo>
                    <a:pt x="2188" y="802"/>
                  </a:lnTo>
                  <a:lnTo>
                    <a:pt x="2317" y="650"/>
                  </a:lnTo>
                  <a:lnTo>
                    <a:pt x="2447" y="499"/>
                  </a:lnTo>
                  <a:lnTo>
                    <a:pt x="2534" y="325"/>
                  </a:lnTo>
                  <a:lnTo>
                    <a:pt x="2577" y="260"/>
                  </a:lnTo>
                  <a:lnTo>
                    <a:pt x="2556" y="174"/>
                  </a:lnTo>
                  <a:lnTo>
                    <a:pt x="2534" y="87"/>
                  </a:lnTo>
                  <a:lnTo>
                    <a:pt x="2469" y="22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61"/>
            <p:cNvSpPr/>
            <p:nvPr/>
          </p:nvSpPr>
          <p:spPr>
            <a:xfrm>
              <a:off x="2033175" y="1684275"/>
              <a:ext cx="48775" cy="20600"/>
            </a:xfrm>
            <a:custGeom>
              <a:avLst/>
              <a:gdLst/>
              <a:ahLst/>
              <a:cxnLst/>
              <a:rect l="l" t="t" r="r" b="b"/>
              <a:pathLst>
                <a:path w="1951" h="824" extrusionOk="0">
                  <a:moveTo>
                    <a:pt x="174" y="0"/>
                  </a:moveTo>
                  <a:lnTo>
                    <a:pt x="88" y="43"/>
                  </a:lnTo>
                  <a:lnTo>
                    <a:pt x="23" y="108"/>
                  </a:lnTo>
                  <a:lnTo>
                    <a:pt x="1" y="195"/>
                  </a:lnTo>
                  <a:lnTo>
                    <a:pt x="1" y="282"/>
                  </a:lnTo>
                  <a:lnTo>
                    <a:pt x="44" y="368"/>
                  </a:lnTo>
                  <a:lnTo>
                    <a:pt x="109" y="433"/>
                  </a:lnTo>
                  <a:lnTo>
                    <a:pt x="499" y="628"/>
                  </a:lnTo>
                  <a:lnTo>
                    <a:pt x="716" y="715"/>
                  </a:lnTo>
                  <a:lnTo>
                    <a:pt x="911" y="780"/>
                  </a:lnTo>
                  <a:lnTo>
                    <a:pt x="1149" y="823"/>
                  </a:lnTo>
                  <a:lnTo>
                    <a:pt x="1387" y="801"/>
                  </a:lnTo>
                  <a:lnTo>
                    <a:pt x="1625" y="758"/>
                  </a:lnTo>
                  <a:lnTo>
                    <a:pt x="1842" y="671"/>
                  </a:lnTo>
                  <a:lnTo>
                    <a:pt x="1907" y="607"/>
                  </a:lnTo>
                  <a:lnTo>
                    <a:pt x="1950" y="520"/>
                  </a:lnTo>
                  <a:lnTo>
                    <a:pt x="1950" y="433"/>
                  </a:lnTo>
                  <a:lnTo>
                    <a:pt x="1928" y="347"/>
                  </a:lnTo>
                  <a:lnTo>
                    <a:pt x="1863" y="282"/>
                  </a:lnTo>
                  <a:lnTo>
                    <a:pt x="1798" y="260"/>
                  </a:lnTo>
                  <a:lnTo>
                    <a:pt x="1712" y="238"/>
                  </a:lnTo>
                  <a:lnTo>
                    <a:pt x="1625" y="282"/>
                  </a:lnTo>
                  <a:lnTo>
                    <a:pt x="1452" y="347"/>
                  </a:lnTo>
                  <a:lnTo>
                    <a:pt x="1300" y="368"/>
                  </a:lnTo>
                  <a:lnTo>
                    <a:pt x="1170" y="368"/>
                  </a:lnTo>
                  <a:lnTo>
                    <a:pt x="997" y="325"/>
                  </a:lnTo>
                  <a:lnTo>
                    <a:pt x="824" y="260"/>
                  </a:lnTo>
                  <a:lnTo>
                    <a:pt x="672" y="195"/>
                  </a:lnTo>
                  <a:lnTo>
                    <a:pt x="347" y="22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61"/>
            <p:cNvSpPr/>
            <p:nvPr/>
          </p:nvSpPr>
          <p:spPr>
            <a:xfrm>
              <a:off x="2149600" y="1651250"/>
              <a:ext cx="41175" cy="22200"/>
            </a:xfrm>
            <a:custGeom>
              <a:avLst/>
              <a:gdLst/>
              <a:ahLst/>
              <a:cxnLst/>
              <a:rect l="l" t="t" r="r" b="b"/>
              <a:pathLst>
                <a:path w="1647" h="888" extrusionOk="0">
                  <a:moveTo>
                    <a:pt x="195" y="0"/>
                  </a:moveTo>
                  <a:lnTo>
                    <a:pt x="108" y="22"/>
                  </a:lnTo>
                  <a:lnTo>
                    <a:pt x="43" y="87"/>
                  </a:lnTo>
                  <a:lnTo>
                    <a:pt x="0" y="152"/>
                  </a:lnTo>
                  <a:lnTo>
                    <a:pt x="0" y="238"/>
                  </a:lnTo>
                  <a:lnTo>
                    <a:pt x="22" y="325"/>
                  </a:lnTo>
                  <a:lnTo>
                    <a:pt x="152" y="520"/>
                  </a:lnTo>
                  <a:lnTo>
                    <a:pt x="303" y="671"/>
                  </a:lnTo>
                  <a:lnTo>
                    <a:pt x="477" y="780"/>
                  </a:lnTo>
                  <a:lnTo>
                    <a:pt x="585" y="823"/>
                  </a:lnTo>
                  <a:lnTo>
                    <a:pt x="693" y="866"/>
                  </a:lnTo>
                  <a:lnTo>
                    <a:pt x="910" y="888"/>
                  </a:lnTo>
                  <a:lnTo>
                    <a:pt x="1126" y="866"/>
                  </a:lnTo>
                  <a:lnTo>
                    <a:pt x="1343" y="801"/>
                  </a:lnTo>
                  <a:lnTo>
                    <a:pt x="1538" y="715"/>
                  </a:lnTo>
                  <a:lnTo>
                    <a:pt x="1603" y="650"/>
                  </a:lnTo>
                  <a:lnTo>
                    <a:pt x="1646" y="585"/>
                  </a:lnTo>
                  <a:lnTo>
                    <a:pt x="1646" y="498"/>
                  </a:lnTo>
                  <a:lnTo>
                    <a:pt x="1624" y="412"/>
                  </a:lnTo>
                  <a:lnTo>
                    <a:pt x="1559" y="347"/>
                  </a:lnTo>
                  <a:lnTo>
                    <a:pt x="1494" y="303"/>
                  </a:lnTo>
                  <a:lnTo>
                    <a:pt x="1408" y="303"/>
                  </a:lnTo>
                  <a:lnTo>
                    <a:pt x="1321" y="325"/>
                  </a:lnTo>
                  <a:lnTo>
                    <a:pt x="1235" y="368"/>
                  </a:lnTo>
                  <a:lnTo>
                    <a:pt x="1191" y="390"/>
                  </a:lnTo>
                  <a:lnTo>
                    <a:pt x="1040" y="412"/>
                  </a:lnTo>
                  <a:lnTo>
                    <a:pt x="996" y="433"/>
                  </a:lnTo>
                  <a:lnTo>
                    <a:pt x="823" y="433"/>
                  </a:lnTo>
                  <a:lnTo>
                    <a:pt x="736" y="412"/>
                  </a:lnTo>
                  <a:lnTo>
                    <a:pt x="715" y="390"/>
                  </a:lnTo>
                  <a:lnTo>
                    <a:pt x="650" y="368"/>
                  </a:lnTo>
                  <a:lnTo>
                    <a:pt x="585" y="325"/>
                  </a:lnTo>
                  <a:lnTo>
                    <a:pt x="542" y="282"/>
                  </a:lnTo>
                  <a:lnTo>
                    <a:pt x="498" y="217"/>
                  </a:lnTo>
                  <a:lnTo>
                    <a:pt x="487" y="217"/>
                  </a:lnTo>
                  <a:lnTo>
                    <a:pt x="477" y="195"/>
                  </a:lnTo>
                  <a:lnTo>
                    <a:pt x="412" y="108"/>
                  </a:lnTo>
                  <a:lnTo>
                    <a:pt x="368" y="43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2" name="Google Shape;6282;p61"/>
          <p:cNvGrpSpPr/>
          <p:nvPr/>
        </p:nvGrpSpPr>
        <p:grpSpPr>
          <a:xfrm>
            <a:off x="2779450" y="2411845"/>
            <a:ext cx="857533" cy="777015"/>
            <a:chOff x="7918250" y="32338"/>
            <a:chExt cx="1989175" cy="1802400"/>
          </a:xfrm>
        </p:grpSpPr>
        <p:sp>
          <p:nvSpPr>
            <p:cNvPr id="6283" name="Google Shape;6283;p61"/>
            <p:cNvSpPr/>
            <p:nvPr/>
          </p:nvSpPr>
          <p:spPr>
            <a:xfrm>
              <a:off x="8586900" y="41013"/>
              <a:ext cx="1301050" cy="919350"/>
            </a:xfrm>
            <a:custGeom>
              <a:avLst/>
              <a:gdLst/>
              <a:ahLst/>
              <a:cxnLst/>
              <a:rect l="l" t="t" r="r" b="b"/>
              <a:pathLst>
                <a:path w="52042" h="36774" extrusionOk="0">
                  <a:moveTo>
                    <a:pt x="9703" y="0"/>
                  </a:moveTo>
                  <a:lnTo>
                    <a:pt x="9313" y="22"/>
                  </a:lnTo>
                  <a:lnTo>
                    <a:pt x="8901" y="43"/>
                  </a:lnTo>
                  <a:lnTo>
                    <a:pt x="8511" y="87"/>
                  </a:lnTo>
                  <a:lnTo>
                    <a:pt x="8122" y="152"/>
                  </a:lnTo>
                  <a:lnTo>
                    <a:pt x="7710" y="217"/>
                  </a:lnTo>
                  <a:lnTo>
                    <a:pt x="7320" y="303"/>
                  </a:lnTo>
                  <a:lnTo>
                    <a:pt x="6931" y="390"/>
                  </a:lnTo>
                  <a:lnTo>
                    <a:pt x="6541" y="520"/>
                  </a:lnTo>
                  <a:lnTo>
                    <a:pt x="6151" y="628"/>
                  </a:lnTo>
                  <a:lnTo>
                    <a:pt x="5761" y="780"/>
                  </a:lnTo>
                  <a:lnTo>
                    <a:pt x="5371" y="931"/>
                  </a:lnTo>
                  <a:lnTo>
                    <a:pt x="5046" y="1083"/>
                  </a:lnTo>
                  <a:lnTo>
                    <a:pt x="4722" y="1235"/>
                  </a:lnTo>
                  <a:lnTo>
                    <a:pt x="4375" y="1429"/>
                  </a:lnTo>
                  <a:lnTo>
                    <a:pt x="4029" y="1646"/>
                  </a:lnTo>
                  <a:lnTo>
                    <a:pt x="3660" y="1863"/>
                  </a:lnTo>
                  <a:lnTo>
                    <a:pt x="3314" y="2101"/>
                  </a:lnTo>
                  <a:lnTo>
                    <a:pt x="2967" y="2361"/>
                  </a:lnTo>
                  <a:lnTo>
                    <a:pt x="2643" y="2642"/>
                  </a:lnTo>
                  <a:lnTo>
                    <a:pt x="2296" y="2924"/>
                  </a:lnTo>
                  <a:lnTo>
                    <a:pt x="1993" y="3227"/>
                  </a:lnTo>
                  <a:lnTo>
                    <a:pt x="1690" y="3530"/>
                  </a:lnTo>
                  <a:lnTo>
                    <a:pt x="1408" y="3877"/>
                  </a:lnTo>
                  <a:lnTo>
                    <a:pt x="1170" y="4201"/>
                  </a:lnTo>
                  <a:lnTo>
                    <a:pt x="932" y="4548"/>
                  </a:lnTo>
                  <a:lnTo>
                    <a:pt x="737" y="4894"/>
                  </a:lnTo>
                  <a:lnTo>
                    <a:pt x="563" y="5263"/>
                  </a:lnTo>
                  <a:lnTo>
                    <a:pt x="455" y="5328"/>
                  </a:lnTo>
                  <a:lnTo>
                    <a:pt x="347" y="5393"/>
                  </a:lnTo>
                  <a:lnTo>
                    <a:pt x="239" y="5479"/>
                  </a:lnTo>
                  <a:lnTo>
                    <a:pt x="152" y="5588"/>
                  </a:lnTo>
                  <a:lnTo>
                    <a:pt x="87" y="5696"/>
                  </a:lnTo>
                  <a:lnTo>
                    <a:pt x="44" y="5826"/>
                  </a:lnTo>
                  <a:lnTo>
                    <a:pt x="22" y="5956"/>
                  </a:lnTo>
                  <a:lnTo>
                    <a:pt x="0" y="6107"/>
                  </a:lnTo>
                  <a:lnTo>
                    <a:pt x="0" y="6129"/>
                  </a:lnTo>
                  <a:lnTo>
                    <a:pt x="0" y="6194"/>
                  </a:lnTo>
                  <a:lnTo>
                    <a:pt x="22" y="6324"/>
                  </a:lnTo>
                  <a:lnTo>
                    <a:pt x="44" y="6432"/>
                  </a:lnTo>
                  <a:lnTo>
                    <a:pt x="130" y="6627"/>
                  </a:lnTo>
                  <a:lnTo>
                    <a:pt x="217" y="6800"/>
                  </a:lnTo>
                  <a:lnTo>
                    <a:pt x="325" y="6930"/>
                  </a:lnTo>
                  <a:lnTo>
                    <a:pt x="369" y="7147"/>
                  </a:lnTo>
                  <a:lnTo>
                    <a:pt x="412" y="7342"/>
                  </a:lnTo>
                  <a:lnTo>
                    <a:pt x="477" y="7558"/>
                  </a:lnTo>
                  <a:lnTo>
                    <a:pt x="563" y="7753"/>
                  </a:lnTo>
                  <a:lnTo>
                    <a:pt x="737" y="8100"/>
                  </a:lnTo>
                  <a:lnTo>
                    <a:pt x="932" y="8403"/>
                  </a:lnTo>
                  <a:lnTo>
                    <a:pt x="1148" y="8684"/>
                  </a:lnTo>
                  <a:lnTo>
                    <a:pt x="1408" y="8923"/>
                  </a:lnTo>
                  <a:lnTo>
                    <a:pt x="1668" y="9139"/>
                  </a:lnTo>
                  <a:lnTo>
                    <a:pt x="1971" y="9334"/>
                  </a:lnTo>
                  <a:lnTo>
                    <a:pt x="2274" y="9507"/>
                  </a:lnTo>
                  <a:lnTo>
                    <a:pt x="2599" y="9637"/>
                  </a:lnTo>
                  <a:lnTo>
                    <a:pt x="2946" y="9746"/>
                  </a:lnTo>
                  <a:lnTo>
                    <a:pt x="3314" y="9854"/>
                  </a:lnTo>
                  <a:lnTo>
                    <a:pt x="3682" y="9919"/>
                  </a:lnTo>
                  <a:lnTo>
                    <a:pt x="4050" y="9984"/>
                  </a:lnTo>
                  <a:lnTo>
                    <a:pt x="4440" y="10005"/>
                  </a:lnTo>
                  <a:lnTo>
                    <a:pt x="4851" y="10027"/>
                  </a:lnTo>
                  <a:lnTo>
                    <a:pt x="5241" y="10027"/>
                  </a:lnTo>
                  <a:lnTo>
                    <a:pt x="5653" y="10005"/>
                  </a:lnTo>
                  <a:lnTo>
                    <a:pt x="5739" y="10049"/>
                  </a:lnTo>
                  <a:lnTo>
                    <a:pt x="5978" y="10157"/>
                  </a:lnTo>
                  <a:lnTo>
                    <a:pt x="6216" y="10222"/>
                  </a:lnTo>
                  <a:lnTo>
                    <a:pt x="6736" y="10330"/>
                  </a:lnTo>
                  <a:lnTo>
                    <a:pt x="6801" y="10417"/>
                  </a:lnTo>
                  <a:lnTo>
                    <a:pt x="6909" y="10482"/>
                  </a:lnTo>
                  <a:lnTo>
                    <a:pt x="6996" y="10547"/>
                  </a:lnTo>
                  <a:lnTo>
                    <a:pt x="7125" y="10612"/>
                  </a:lnTo>
                  <a:lnTo>
                    <a:pt x="7407" y="10698"/>
                  </a:lnTo>
                  <a:lnTo>
                    <a:pt x="7689" y="10763"/>
                  </a:lnTo>
                  <a:lnTo>
                    <a:pt x="8252" y="10893"/>
                  </a:lnTo>
                  <a:lnTo>
                    <a:pt x="8793" y="11002"/>
                  </a:lnTo>
                  <a:lnTo>
                    <a:pt x="9291" y="11132"/>
                  </a:lnTo>
                  <a:lnTo>
                    <a:pt x="9551" y="11218"/>
                  </a:lnTo>
                  <a:lnTo>
                    <a:pt x="9789" y="11305"/>
                  </a:lnTo>
                  <a:lnTo>
                    <a:pt x="10049" y="11413"/>
                  </a:lnTo>
                  <a:lnTo>
                    <a:pt x="10287" y="11521"/>
                  </a:lnTo>
                  <a:lnTo>
                    <a:pt x="10504" y="11673"/>
                  </a:lnTo>
                  <a:lnTo>
                    <a:pt x="10742" y="11868"/>
                  </a:lnTo>
                  <a:lnTo>
                    <a:pt x="10959" y="12063"/>
                  </a:lnTo>
                  <a:lnTo>
                    <a:pt x="11175" y="12301"/>
                  </a:lnTo>
                  <a:lnTo>
                    <a:pt x="11327" y="12496"/>
                  </a:lnTo>
                  <a:lnTo>
                    <a:pt x="11457" y="12713"/>
                  </a:lnTo>
                  <a:lnTo>
                    <a:pt x="11717" y="13146"/>
                  </a:lnTo>
                  <a:lnTo>
                    <a:pt x="12215" y="14120"/>
                  </a:lnTo>
                  <a:lnTo>
                    <a:pt x="12475" y="14597"/>
                  </a:lnTo>
                  <a:lnTo>
                    <a:pt x="12626" y="14813"/>
                  </a:lnTo>
                  <a:lnTo>
                    <a:pt x="12756" y="15030"/>
                  </a:lnTo>
                  <a:lnTo>
                    <a:pt x="12929" y="15225"/>
                  </a:lnTo>
                  <a:lnTo>
                    <a:pt x="13081" y="15420"/>
                  </a:lnTo>
                  <a:lnTo>
                    <a:pt x="13276" y="15571"/>
                  </a:lnTo>
                  <a:lnTo>
                    <a:pt x="13471" y="15723"/>
                  </a:lnTo>
                  <a:lnTo>
                    <a:pt x="13666" y="15831"/>
                  </a:lnTo>
                  <a:lnTo>
                    <a:pt x="13904" y="15939"/>
                  </a:lnTo>
                  <a:lnTo>
                    <a:pt x="14142" y="16048"/>
                  </a:lnTo>
                  <a:lnTo>
                    <a:pt x="14402" y="16113"/>
                  </a:lnTo>
                  <a:lnTo>
                    <a:pt x="14597" y="16308"/>
                  </a:lnTo>
                  <a:lnTo>
                    <a:pt x="14814" y="16481"/>
                  </a:lnTo>
                  <a:lnTo>
                    <a:pt x="15052" y="16589"/>
                  </a:lnTo>
                  <a:lnTo>
                    <a:pt x="15312" y="16697"/>
                  </a:lnTo>
                  <a:lnTo>
                    <a:pt x="15572" y="16784"/>
                  </a:lnTo>
                  <a:lnTo>
                    <a:pt x="15853" y="16827"/>
                  </a:lnTo>
                  <a:lnTo>
                    <a:pt x="16156" y="16871"/>
                  </a:lnTo>
                  <a:lnTo>
                    <a:pt x="16438" y="16892"/>
                  </a:lnTo>
                  <a:lnTo>
                    <a:pt x="17044" y="16892"/>
                  </a:lnTo>
                  <a:lnTo>
                    <a:pt x="17651" y="16849"/>
                  </a:lnTo>
                  <a:lnTo>
                    <a:pt x="18214" y="16827"/>
                  </a:lnTo>
                  <a:lnTo>
                    <a:pt x="18733" y="16806"/>
                  </a:lnTo>
                  <a:lnTo>
                    <a:pt x="19881" y="16806"/>
                  </a:lnTo>
                  <a:lnTo>
                    <a:pt x="20444" y="16849"/>
                  </a:lnTo>
                  <a:lnTo>
                    <a:pt x="20986" y="16892"/>
                  </a:lnTo>
                  <a:lnTo>
                    <a:pt x="21527" y="16957"/>
                  </a:lnTo>
                  <a:lnTo>
                    <a:pt x="22025" y="17044"/>
                  </a:lnTo>
                  <a:lnTo>
                    <a:pt x="22523" y="17152"/>
                  </a:lnTo>
                  <a:lnTo>
                    <a:pt x="23021" y="17304"/>
                  </a:lnTo>
                  <a:lnTo>
                    <a:pt x="23476" y="17499"/>
                  </a:lnTo>
                  <a:lnTo>
                    <a:pt x="23909" y="17715"/>
                  </a:lnTo>
                  <a:lnTo>
                    <a:pt x="24321" y="17997"/>
                  </a:lnTo>
                  <a:lnTo>
                    <a:pt x="24537" y="18148"/>
                  </a:lnTo>
                  <a:lnTo>
                    <a:pt x="24732" y="18300"/>
                  </a:lnTo>
                  <a:lnTo>
                    <a:pt x="24906" y="18473"/>
                  </a:lnTo>
                  <a:lnTo>
                    <a:pt x="25100" y="18668"/>
                  </a:lnTo>
                  <a:lnTo>
                    <a:pt x="25274" y="18863"/>
                  </a:lnTo>
                  <a:lnTo>
                    <a:pt x="25447" y="19080"/>
                  </a:lnTo>
                  <a:lnTo>
                    <a:pt x="25599" y="19318"/>
                  </a:lnTo>
                  <a:lnTo>
                    <a:pt x="25750" y="19556"/>
                  </a:lnTo>
                  <a:lnTo>
                    <a:pt x="25902" y="19816"/>
                  </a:lnTo>
                  <a:lnTo>
                    <a:pt x="26053" y="20097"/>
                  </a:lnTo>
                  <a:lnTo>
                    <a:pt x="26097" y="20206"/>
                  </a:lnTo>
                  <a:lnTo>
                    <a:pt x="26162" y="20271"/>
                  </a:lnTo>
                  <a:lnTo>
                    <a:pt x="26313" y="20401"/>
                  </a:lnTo>
                  <a:lnTo>
                    <a:pt x="26616" y="21397"/>
                  </a:lnTo>
                  <a:lnTo>
                    <a:pt x="26790" y="21873"/>
                  </a:lnTo>
                  <a:lnTo>
                    <a:pt x="26985" y="22328"/>
                  </a:lnTo>
                  <a:lnTo>
                    <a:pt x="27223" y="22783"/>
                  </a:lnTo>
                  <a:lnTo>
                    <a:pt x="27353" y="22999"/>
                  </a:lnTo>
                  <a:lnTo>
                    <a:pt x="27504" y="23194"/>
                  </a:lnTo>
                  <a:lnTo>
                    <a:pt x="27656" y="23389"/>
                  </a:lnTo>
                  <a:lnTo>
                    <a:pt x="27808" y="23563"/>
                  </a:lnTo>
                  <a:lnTo>
                    <a:pt x="27981" y="23736"/>
                  </a:lnTo>
                  <a:lnTo>
                    <a:pt x="28176" y="23909"/>
                  </a:lnTo>
                  <a:lnTo>
                    <a:pt x="28371" y="24039"/>
                  </a:lnTo>
                  <a:lnTo>
                    <a:pt x="28566" y="24169"/>
                  </a:lnTo>
                  <a:lnTo>
                    <a:pt x="28782" y="24277"/>
                  </a:lnTo>
                  <a:lnTo>
                    <a:pt x="29020" y="24386"/>
                  </a:lnTo>
                  <a:lnTo>
                    <a:pt x="29150" y="24494"/>
                  </a:lnTo>
                  <a:lnTo>
                    <a:pt x="29280" y="24624"/>
                  </a:lnTo>
                  <a:lnTo>
                    <a:pt x="29583" y="24819"/>
                  </a:lnTo>
                  <a:lnTo>
                    <a:pt x="29930" y="24970"/>
                  </a:lnTo>
                  <a:lnTo>
                    <a:pt x="30298" y="25122"/>
                  </a:lnTo>
                  <a:lnTo>
                    <a:pt x="30666" y="25208"/>
                  </a:lnTo>
                  <a:lnTo>
                    <a:pt x="31056" y="25273"/>
                  </a:lnTo>
                  <a:lnTo>
                    <a:pt x="31446" y="25317"/>
                  </a:lnTo>
                  <a:lnTo>
                    <a:pt x="31836" y="25338"/>
                  </a:lnTo>
                  <a:lnTo>
                    <a:pt x="31966" y="25403"/>
                  </a:lnTo>
                  <a:lnTo>
                    <a:pt x="32139" y="25468"/>
                  </a:lnTo>
                  <a:lnTo>
                    <a:pt x="32312" y="25490"/>
                  </a:lnTo>
                  <a:lnTo>
                    <a:pt x="32507" y="25468"/>
                  </a:lnTo>
                  <a:lnTo>
                    <a:pt x="32810" y="25425"/>
                  </a:lnTo>
                  <a:lnTo>
                    <a:pt x="33113" y="25403"/>
                  </a:lnTo>
                  <a:lnTo>
                    <a:pt x="33720" y="25382"/>
                  </a:lnTo>
                  <a:lnTo>
                    <a:pt x="34326" y="25403"/>
                  </a:lnTo>
                  <a:lnTo>
                    <a:pt x="34911" y="25425"/>
                  </a:lnTo>
                  <a:lnTo>
                    <a:pt x="35301" y="25577"/>
                  </a:lnTo>
                  <a:lnTo>
                    <a:pt x="35647" y="25750"/>
                  </a:lnTo>
                  <a:lnTo>
                    <a:pt x="35972" y="25945"/>
                  </a:lnTo>
                  <a:lnTo>
                    <a:pt x="36254" y="26140"/>
                  </a:lnTo>
                  <a:lnTo>
                    <a:pt x="36492" y="26378"/>
                  </a:lnTo>
                  <a:lnTo>
                    <a:pt x="36579" y="26486"/>
                  </a:lnTo>
                  <a:lnTo>
                    <a:pt x="36665" y="26616"/>
                  </a:lnTo>
                  <a:lnTo>
                    <a:pt x="36730" y="26746"/>
                  </a:lnTo>
                  <a:lnTo>
                    <a:pt x="36795" y="26876"/>
                  </a:lnTo>
                  <a:lnTo>
                    <a:pt x="36838" y="27006"/>
                  </a:lnTo>
                  <a:lnTo>
                    <a:pt x="36838" y="27158"/>
                  </a:lnTo>
                  <a:lnTo>
                    <a:pt x="36773" y="27699"/>
                  </a:lnTo>
                  <a:lnTo>
                    <a:pt x="36730" y="28240"/>
                  </a:lnTo>
                  <a:lnTo>
                    <a:pt x="36730" y="28760"/>
                  </a:lnTo>
                  <a:lnTo>
                    <a:pt x="36773" y="29302"/>
                  </a:lnTo>
                  <a:lnTo>
                    <a:pt x="36817" y="29561"/>
                  </a:lnTo>
                  <a:lnTo>
                    <a:pt x="36860" y="29800"/>
                  </a:lnTo>
                  <a:lnTo>
                    <a:pt x="36925" y="30038"/>
                  </a:lnTo>
                  <a:lnTo>
                    <a:pt x="37012" y="30233"/>
                  </a:lnTo>
                  <a:lnTo>
                    <a:pt x="37120" y="30406"/>
                  </a:lnTo>
                  <a:lnTo>
                    <a:pt x="37207" y="30579"/>
                  </a:lnTo>
                  <a:lnTo>
                    <a:pt x="37336" y="30731"/>
                  </a:lnTo>
                  <a:lnTo>
                    <a:pt x="37466" y="30861"/>
                  </a:lnTo>
                  <a:lnTo>
                    <a:pt x="37596" y="30991"/>
                  </a:lnTo>
                  <a:lnTo>
                    <a:pt x="37748" y="31099"/>
                  </a:lnTo>
                  <a:lnTo>
                    <a:pt x="37900" y="31186"/>
                  </a:lnTo>
                  <a:lnTo>
                    <a:pt x="38073" y="31272"/>
                  </a:lnTo>
                  <a:lnTo>
                    <a:pt x="38419" y="31402"/>
                  </a:lnTo>
                  <a:lnTo>
                    <a:pt x="38787" y="31511"/>
                  </a:lnTo>
                  <a:lnTo>
                    <a:pt x="39177" y="31597"/>
                  </a:lnTo>
                  <a:lnTo>
                    <a:pt x="39589" y="31662"/>
                  </a:lnTo>
                  <a:lnTo>
                    <a:pt x="40433" y="31792"/>
                  </a:lnTo>
                  <a:lnTo>
                    <a:pt x="40845" y="31857"/>
                  </a:lnTo>
                  <a:lnTo>
                    <a:pt x="41256" y="31944"/>
                  </a:lnTo>
                  <a:lnTo>
                    <a:pt x="41646" y="32052"/>
                  </a:lnTo>
                  <a:lnTo>
                    <a:pt x="42036" y="32204"/>
                  </a:lnTo>
                  <a:lnTo>
                    <a:pt x="42188" y="32269"/>
                  </a:lnTo>
                  <a:lnTo>
                    <a:pt x="42339" y="32290"/>
                  </a:lnTo>
                  <a:lnTo>
                    <a:pt x="42447" y="32463"/>
                  </a:lnTo>
                  <a:lnTo>
                    <a:pt x="42534" y="32637"/>
                  </a:lnTo>
                  <a:lnTo>
                    <a:pt x="42664" y="33027"/>
                  </a:lnTo>
                  <a:lnTo>
                    <a:pt x="42794" y="33438"/>
                  </a:lnTo>
                  <a:lnTo>
                    <a:pt x="42881" y="33806"/>
                  </a:lnTo>
                  <a:lnTo>
                    <a:pt x="42881" y="34283"/>
                  </a:lnTo>
                  <a:lnTo>
                    <a:pt x="42859" y="34737"/>
                  </a:lnTo>
                  <a:lnTo>
                    <a:pt x="42794" y="35214"/>
                  </a:lnTo>
                  <a:lnTo>
                    <a:pt x="42707" y="35669"/>
                  </a:lnTo>
                  <a:lnTo>
                    <a:pt x="42664" y="35842"/>
                  </a:lnTo>
                  <a:lnTo>
                    <a:pt x="42664" y="35993"/>
                  </a:lnTo>
                  <a:lnTo>
                    <a:pt x="42686" y="36145"/>
                  </a:lnTo>
                  <a:lnTo>
                    <a:pt x="42729" y="36275"/>
                  </a:lnTo>
                  <a:lnTo>
                    <a:pt x="42794" y="36383"/>
                  </a:lnTo>
                  <a:lnTo>
                    <a:pt x="42881" y="36492"/>
                  </a:lnTo>
                  <a:lnTo>
                    <a:pt x="42989" y="36578"/>
                  </a:lnTo>
                  <a:lnTo>
                    <a:pt x="43119" y="36665"/>
                  </a:lnTo>
                  <a:lnTo>
                    <a:pt x="43249" y="36708"/>
                  </a:lnTo>
                  <a:lnTo>
                    <a:pt x="43379" y="36751"/>
                  </a:lnTo>
                  <a:lnTo>
                    <a:pt x="43509" y="36773"/>
                  </a:lnTo>
                  <a:lnTo>
                    <a:pt x="43660" y="36773"/>
                  </a:lnTo>
                  <a:lnTo>
                    <a:pt x="43812" y="36751"/>
                  </a:lnTo>
                  <a:lnTo>
                    <a:pt x="43942" y="36708"/>
                  </a:lnTo>
                  <a:lnTo>
                    <a:pt x="44093" y="36643"/>
                  </a:lnTo>
                  <a:lnTo>
                    <a:pt x="44223" y="36535"/>
                  </a:lnTo>
                  <a:lnTo>
                    <a:pt x="45133" y="35777"/>
                  </a:lnTo>
                  <a:lnTo>
                    <a:pt x="46064" y="34997"/>
                  </a:lnTo>
                  <a:lnTo>
                    <a:pt x="46735" y="34694"/>
                  </a:lnTo>
                  <a:lnTo>
                    <a:pt x="47060" y="34521"/>
                  </a:lnTo>
                  <a:lnTo>
                    <a:pt x="47407" y="34348"/>
                  </a:lnTo>
                  <a:lnTo>
                    <a:pt x="47775" y="34196"/>
                  </a:lnTo>
                  <a:lnTo>
                    <a:pt x="48143" y="34023"/>
                  </a:lnTo>
                  <a:lnTo>
                    <a:pt x="48511" y="33784"/>
                  </a:lnTo>
                  <a:lnTo>
                    <a:pt x="48879" y="33525"/>
                  </a:lnTo>
                  <a:lnTo>
                    <a:pt x="49226" y="33221"/>
                  </a:lnTo>
                  <a:lnTo>
                    <a:pt x="49573" y="32897"/>
                  </a:lnTo>
                  <a:lnTo>
                    <a:pt x="49897" y="32572"/>
                  </a:lnTo>
                  <a:lnTo>
                    <a:pt x="50222" y="32225"/>
                  </a:lnTo>
                  <a:lnTo>
                    <a:pt x="50525" y="31987"/>
                  </a:lnTo>
                  <a:lnTo>
                    <a:pt x="50807" y="31749"/>
                  </a:lnTo>
                  <a:lnTo>
                    <a:pt x="51067" y="31489"/>
                  </a:lnTo>
                  <a:lnTo>
                    <a:pt x="51305" y="31207"/>
                  </a:lnTo>
                  <a:lnTo>
                    <a:pt x="51500" y="30904"/>
                  </a:lnTo>
                  <a:lnTo>
                    <a:pt x="51673" y="30601"/>
                  </a:lnTo>
                  <a:lnTo>
                    <a:pt x="51781" y="30276"/>
                  </a:lnTo>
                  <a:lnTo>
                    <a:pt x="51825" y="30103"/>
                  </a:lnTo>
                  <a:lnTo>
                    <a:pt x="51846" y="29930"/>
                  </a:lnTo>
                  <a:lnTo>
                    <a:pt x="51955" y="29735"/>
                  </a:lnTo>
                  <a:lnTo>
                    <a:pt x="52020" y="29540"/>
                  </a:lnTo>
                  <a:lnTo>
                    <a:pt x="52041" y="29345"/>
                  </a:lnTo>
                  <a:lnTo>
                    <a:pt x="51998" y="29172"/>
                  </a:lnTo>
                  <a:lnTo>
                    <a:pt x="51998" y="28933"/>
                  </a:lnTo>
                  <a:lnTo>
                    <a:pt x="51976" y="28717"/>
                  </a:lnTo>
                  <a:lnTo>
                    <a:pt x="51955" y="28479"/>
                  </a:lnTo>
                  <a:lnTo>
                    <a:pt x="51890" y="28240"/>
                  </a:lnTo>
                  <a:lnTo>
                    <a:pt x="51911" y="28110"/>
                  </a:lnTo>
                  <a:lnTo>
                    <a:pt x="51911" y="27981"/>
                  </a:lnTo>
                  <a:lnTo>
                    <a:pt x="51890" y="27526"/>
                  </a:lnTo>
                  <a:lnTo>
                    <a:pt x="51803" y="27071"/>
                  </a:lnTo>
                  <a:lnTo>
                    <a:pt x="51695" y="26638"/>
                  </a:lnTo>
                  <a:lnTo>
                    <a:pt x="51522" y="26205"/>
                  </a:lnTo>
                  <a:lnTo>
                    <a:pt x="51327" y="25793"/>
                  </a:lnTo>
                  <a:lnTo>
                    <a:pt x="51197" y="25598"/>
                  </a:lnTo>
                  <a:lnTo>
                    <a:pt x="51067" y="25425"/>
                  </a:lnTo>
                  <a:lnTo>
                    <a:pt x="50937" y="25230"/>
                  </a:lnTo>
                  <a:lnTo>
                    <a:pt x="50785" y="25057"/>
                  </a:lnTo>
                  <a:lnTo>
                    <a:pt x="50612" y="24905"/>
                  </a:lnTo>
                  <a:lnTo>
                    <a:pt x="50439" y="24754"/>
                  </a:lnTo>
                  <a:lnTo>
                    <a:pt x="50330" y="24667"/>
                  </a:lnTo>
                  <a:lnTo>
                    <a:pt x="50222" y="24602"/>
                  </a:lnTo>
                  <a:lnTo>
                    <a:pt x="49962" y="24126"/>
                  </a:lnTo>
                  <a:lnTo>
                    <a:pt x="49681" y="23671"/>
                  </a:lnTo>
                  <a:lnTo>
                    <a:pt x="49399" y="23238"/>
                  </a:lnTo>
                  <a:lnTo>
                    <a:pt x="49074" y="22805"/>
                  </a:lnTo>
                  <a:lnTo>
                    <a:pt x="48750" y="22436"/>
                  </a:lnTo>
                  <a:lnTo>
                    <a:pt x="48555" y="22263"/>
                  </a:lnTo>
                  <a:lnTo>
                    <a:pt x="48360" y="22112"/>
                  </a:lnTo>
                  <a:lnTo>
                    <a:pt x="48165" y="21960"/>
                  </a:lnTo>
                  <a:lnTo>
                    <a:pt x="47970" y="21808"/>
                  </a:lnTo>
                  <a:lnTo>
                    <a:pt x="47753" y="21700"/>
                  </a:lnTo>
                  <a:lnTo>
                    <a:pt x="47515" y="21592"/>
                  </a:lnTo>
                  <a:lnTo>
                    <a:pt x="47277" y="21267"/>
                  </a:lnTo>
                  <a:lnTo>
                    <a:pt x="47017" y="20942"/>
                  </a:lnTo>
                  <a:lnTo>
                    <a:pt x="46757" y="20639"/>
                  </a:lnTo>
                  <a:lnTo>
                    <a:pt x="46454" y="20336"/>
                  </a:lnTo>
                  <a:lnTo>
                    <a:pt x="46151" y="19946"/>
                  </a:lnTo>
                  <a:lnTo>
                    <a:pt x="45804" y="19578"/>
                  </a:lnTo>
                  <a:lnTo>
                    <a:pt x="45436" y="19231"/>
                  </a:lnTo>
                  <a:lnTo>
                    <a:pt x="45025" y="18885"/>
                  </a:lnTo>
                  <a:lnTo>
                    <a:pt x="44548" y="18473"/>
                  </a:lnTo>
                  <a:lnTo>
                    <a:pt x="44093" y="18040"/>
                  </a:lnTo>
                  <a:lnTo>
                    <a:pt x="43205" y="17152"/>
                  </a:lnTo>
                  <a:lnTo>
                    <a:pt x="42772" y="16719"/>
                  </a:lnTo>
                  <a:lnTo>
                    <a:pt x="42296" y="16286"/>
                  </a:lnTo>
                  <a:lnTo>
                    <a:pt x="41819" y="15896"/>
                  </a:lnTo>
                  <a:lnTo>
                    <a:pt x="41321" y="15528"/>
                  </a:lnTo>
                  <a:lnTo>
                    <a:pt x="41148" y="15441"/>
                  </a:lnTo>
                  <a:lnTo>
                    <a:pt x="40996" y="15398"/>
                  </a:lnTo>
                  <a:lnTo>
                    <a:pt x="40563" y="14943"/>
                  </a:lnTo>
                  <a:lnTo>
                    <a:pt x="40130" y="14467"/>
                  </a:lnTo>
                  <a:lnTo>
                    <a:pt x="39654" y="14012"/>
                  </a:lnTo>
                  <a:lnTo>
                    <a:pt x="39199" y="13579"/>
                  </a:lnTo>
                  <a:lnTo>
                    <a:pt x="38701" y="13167"/>
                  </a:lnTo>
                  <a:lnTo>
                    <a:pt x="38203" y="12799"/>
                  </a:lnTo>
                  <a:lnTo>
                    <a:pt x="37943" y="12626"/>
                  </a:lnTo>
                  <a:lnTo>
                    <a:pt x="37683" y="12474"/>
                  </a:lnTo>
                  <a:lnTo>
                    <a:pt x="37423" y="12344"/>
                  </a:lnTo>
                  <a:lnTo>
                    <a:pt x="37142" y="12214"/>
                  </a:lnTo>
                  <a:lnTo>
                    <a:pt x="36968" y="12149"/>
                  </a:lnTo>
                  <a:lnTo>
                    <a:pt x="36817" y="12128"/>
                  </a:lnTo>
                  <a:lnTo>
                    <a:pt x="36514" y="11846"/>
                  </a:lnTo>
                  <a:lnTo>
                    <a:pt x="36210" y="11565"/>
                  </a:lnTo>
                  <a:lnTo>
                    <a:pt x="35907" y="11305"/>
                  </a:lnTo>
                  <a:lnTo>
                    <a:pt x="35561" y="11067"/>
                  </a:lnTo>
                  <a:lnTo>
                    <a:pt x="35257" y="10850"/>
                  </a:lnTo>
                  <a:lnTo>
                    <a:pt x="34911" y="10634"/>
                  </a:lnTo>
                  <a:lnTo>
                    <a:pt x="34261" y="10244"/>
                  </a:lnTo>
                  <a:lnTo>
                    <a:pt x="33590" y="9854"/>
                  </a:lnTo>
                  <a:lnTo>
                    <a:pt x="32940" y="9442"/>
                  </a:lnTo>
                  <a:lnTo>
                    <a:pt x="32594" y="9204"/>
                  </a:lnTo>
                  <a:lnTo>
                    <a:pt x="32269" y="8944"/>
                  </a:lnTo>
                  <a:lnTo>
                    <a:pt x="31641" y="8425"/>
                  </a:lnTo>
                  <a:lnTo>
                    <a:pt x="31013" y="7883"/>
                  </a:lnTo>
                  <a:lnTo>
                    <a:pt x="30385" y="7385"/>
                  </a:lnTo>
                  <a:lnTo>
                    <a:pt x="29778" y="6930"/>
                  </a:lnTo>
                  <a:lnTo>
                    <a:pt x="29150" y="6519"/>
                  </a:lnTo>
                  <a:lnTo>
                    <a:pt x="28522" y="6107"/>
                  </a:lnTo>
                  <a:lnTo>
                    <a:pt x="27873" y="5739"/>
                  </a:lnTo>
                  <a:lnTo>
                    <a:pt x="27223" y="5371"/>
                  </a:lnTo>
                  <a:lnTo>
                    <a:pt x="26551" y="5024"/>
                  </a:lnTo>
                  <a:lnTo>
                    <a:pt x="25858" y="4700"/>
                  </a:lnTo>
                  <a:lnTo>
                    <a:pt x="25187" y="4375"/>
                  </a:lnTo>
                  <a:lnTo>
                    <a:pt x="23801" y="3768"/>
                  </a:lnTo>
                  <a:lnTo>
                    <a:pt x="22415" y="3205"/>
                  </a:lnTo>
                  <a:lnTo>
                    <a:pt x="19643" y="2079"/>
                  </a:lnTo>
                  <a:lnTo>
                    <a:pt x="19491" y="2036"/>
                  </a:lnTo>
                  <a:lnTo>
                    <a:pt x="19361" y="2014"/>
                  </a:lnTo>
                  <a:lnTo>
                    <a:pt x="19232" y="1906"/>
                  </a:lnTo>
                  <a:lnTo>
                    <a:pt x="19058" y="1798"/>
                  </a:lnTo>
                  <a:lnTo>
                    <a:pt x="18885" y="1733"/>
                  </a:lnTo>
                  <a:lnTo>
                    <a:pt x="18690" y="1689"/>
                  </a:lnTo>
                  <a:lnTo>
                    <a:pt x="18517" y="1603"/>
                  </a:lnTo>
                  <a:lnTo>
                    <a:pt x="18300" y="1559"/>
                  </a:lnTo>
                  <a:lnTo>
                    <a:pt x="17889" y="1516"/>
                  </a:lnTo>
                  <a:lnTo>
                    <a:pt x="17477" y="1451"/>
                  </a:lnTo>
                  <a:lnTo>
                    <a:pt x="16654" y="1278"/>
                  </a:lnTo>
                  <a:lnTo>
                    <a:pt x="15831" y="1083"/>
                  </a:lnTo>
                  <a:lnTo>
                    <a:pt x="15030" y="866"/>
                  </a:lnTo>
                  <a:lnTo>
                    <a:pt x="14229" y="628"/>
                  </a:lnTo>
                  <a:lnTo>
                    <a:pt x="13406" y="412"/>
                  </a:lnTo>
                  <a:lnTo>
                    <a:pt x="12583" y="238"/>
                  </a:lnTo>
                  <a:lnTo>
                    <a:pt x="12171" y="173"/>
                  </a:lnTo>
                  <a:lnTo>
                    <a:pt x="11760" y="108"/>
                  </a:lnTo>
                  <a:lnTo>
                    <a:pt x="10915" y="22"/>
                  </a:lnTo>
                  <a:lnTo>
                    <a:pt x="10114" y="0"/>
                  </a:lnTo>
                  <a:close/>
                </a:path>
              </a:pathLst>
            </a:custGeom>
            <a:solidFill>
              <a:srgbClr val="FFC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61"/>
            <p:cNvSpPr/>
            <p:nvPr/>
          </p:nvSpPr>
          <p:spPr>
            <a:xfrm>
              <a:off x="8654575" y="41013"/>
              <a:ext cx="1233375" cy="806175"/>
            </a:xfrm>
            <a:custGeom>
              <a:avLst/>
              <a:gdLst/>
              <a:ahLst/>
              <a:cxnLst/>
              <a:rect l="l" t="t" r="r" b="b"/>
              <a:pathLst>
                <a:path w="49335" h="32247" extrusionOk="0">
                  <a:moveTo>
                    <a:pt x="6996" y="0"/>
                  </a:moveTo>
                  <a:lnTo>
                    <a:pt x="6606" y="22"/>
                  </a:lnTo>
                  <a:lnTo>
                    <a:pt x="6194" y="43"/>
                  </a:lnTo>
                  <a:lnTo>
                    <a:pt x="5804" y="87"/>
                  </a:lnTo>
                  <a:lnTo>
                    <a:pt x="5415" y="152"/>
                  </a:lnTo>
                  <a:lnTo>
                    <a:pt x="5003" y="217"/>
                  </a:lnTo>
                  <a:lnTo>
                    <a:pt x="4613" y="303"/>
                  </a:lnTo>
                  <a:lnTo>
                    <a:pt x="4224" y="390"/>
                  </a:lnTo>
                  <a:lnTo>
                    <a:pt x="3834" y="520"/>
                  </a:lnTo>
                  <a:lnTo>
                    <a:pt x="3444" y="628"/>
                  </a:lnTo>
                  <a:lnTo>
                    <a:pt x="3054" y="780"/>
                  </a:lnTo>
                  <a:lnTo>
                    <a:pt x="2664" y="931"/>
                  </a:lnTo>
                  <a:lnTo>
                    <a:pt x="2361" y="1083"/>
                  </a:lnTo>
                  <a:lnTo>
                    <a:pt x="2036" y="1235"/>
                  </a:lnTo>
                  <a:lnTo>
                    <a:pt x="1690" y="1408"/>
                  </a:lnTo>
                  <a:lnTo>
                    <a:pt x="1343" y="1624"/>
                  </a:lnTo>
                  <a:lnTo>
                    <a:pt x="1018" y="1841"/>
                  </a:lnTo>
                  <a:lnTo>
                    <a:pt x="672" y="2057"/>
                  </a:lnTo>
                  <a:lnTo>
                    <a:pt x="325" y="2317"/>
                  </a:lnTo>
                  <a:lnTo>
                    <a:pt x="0" y="2577"/>
                  </a:lnTo>
                  <a:lnTo>
                    <a:pt x="1755" y="2794"/>
                  </a:lnTo>
                  <a:lnTo>
                    <a:pt x="3531" y="3054"/>
                  </a:lnTo>
                  <a:lnTo>
                    <a:pt x="5285" y="3335"/>
                  </a:lnTo>
                  <a:lnTo>
                    <a:pt x="7061" y="3660"/>
                  </a:lnTo>
                  <a:lnTo>
                    <a:pt x="8793" y="4007"/>
                  </a:lnTo>
                  <a:lnTo>
                    <a:pt x="10547" y="4375"/>
                  </a:lnTo>
                  <a:lnTo>
                    <a:pt x="12258" y="4786"/>
                  </a:lnTo>
                  <a:lnTo>
                    <a:pt x="13969" y="5241"/>
                  </a:lnTo>
                  <a:lnTo>
                    <a:pt x="14965" y="5523"/>
                  </a:lnTo>
                  <a:lnTo>
                    <a:pt x="15940" y="5847"/>
                  </a:lnTo>
                  <a:lnTo>
                    <a:pt x="16936" y="6216"/>
                  </a:lnTo>
                  <a:lnTo>
                    <a:pt x="17889" y="6584"/>
                  </a:lnTo>
                  <a:lnTo>
                    <a:pt x="18842" y="6995"/>
                  </a:lnTo>
                  <a:lnTo>
                    <a:pt x="19795" y="7450"/>
                  </a:lnTo>
                  <a:lnTo>
                    <a:pt x="20748" y="7905"/>
                  </a:lnTo>
                  <a:lnTo>
                    <a:pt x="21679" y="8381"/>
                  </a:lnTo>
                  <a:lnTo>
                    <a:pt x="22588" y="8858"/>
                  </a:lnTo>
                  <a:lnTo>
                    <a:pt x="23520" y="9377"/>
                  </a:lnTo>
                  <a:lnTo>
                    <a:pt x="24429" y="9897"/>
                  </a:lnTo>
                  <a:lnTo>
                    <a:pt x="25317" y="10439"/>
                  </a:lnTo>
                  <a:lnTo>
                    <a:pt x="27093" y="11521"/>
                  </a:lnTo>
                  <a:lnTo>
                    <a:pt x="28847" y="12626"/>
                  </a:lnTo>
                  <a:lnTo>
                    <a:pt x="30558" y="13687"/>
                  </a:lnTo>
                  <a:lnTo>
                    <a:pt x="31424" y="14229"/>
                  </a:lnTo>
                  <a:lnTo>
                    <a:pt x="32269" y="14770"/>
                  </a:lnTo>
                  <a:lnTo>
                    <a:pt x="33114" y="15355"/>
                  </a:lnTo>
                  <a:lnTo>
                    <a:pt x="33525" y="15658"/>
                  </a:lnTo>
                  <a:lnTo>
                    <a:pt x="33936" y="15961"/>
                  </a:lnTo>
                  <a:lnTo>
                    <a:pt x="34326" y="16286"/>
                  </a:lnTo>
                  <a:lnTo>
                    <a:pt x="34694" y="16611"/>
                  </a:lnTo>
                  <a:lnTo>
                    <a:pt x="35063" y="16957"/>
                  </a:lnTo>
                  <a:lnTo>
                    <a:pt x="35409" y="17304"/>
                  </a:lnTo>
                  <a:lnTo>
                    <a:pt x="36622" y="18560"/>
                  </a:lnTo>
                  <a:lnTo>
                    <a:pt x="37856" y="19816"/>
                  </a:lnTo>
                  <a:lnTo>
                    <a:pt x="39069" y="21094"/>
                  </a:lnTo>
                  <a:lnTo>
                    <a:pt x="39675" y="21743"/>
                  </a:lnTo>
                  <a:lnTo>
                    <a:pt x="40260" y="22393"/>
                  </a:lnTo>
                  <a:lnTo>
                    <a:pt x="41560" y="23909"/>
                  </a:lnTo>
                  <a:lnTo>
                    <a:pt x="42209" y="24689"/>
                  </a:lnTo>
                  <a:lnTo>
                    <a:pt x="42837" y="25490"/>
                  </a:lnTo>
                  <a:lnTo>
                    <a:pt x="43444" y="26291"/>
                  </a:lnTo>
                  <a:lnTo>
                    <a:pt x="44028" y="27093"/>
                  </a:lnTo>
                  <a:lnTo>
                    <a:pt x="44613" y="27937"/>
                  </a:lnTo>
                  <a:lnTo>
                    <a:pt x="45155" y="28782"/>
                  </a:lnTo>
                  <a:lnTo>
                    <a:pt x="45718" y="29648"/>
                  </a:lnTo>
                  <a:lnTo>
                    <a:pt x="46324" y="30493"/>
                  </a:lnTo>
                  <a:lnTo>
                    <a:pt x="46909" y="31359"/>
                  </a:lnTo>
                  <a:lnTo>
                    <a:pt x="47212" y="31814"/>
                  </a:lnTo>
                  <a:lnTo>
                    <a:pt x="47472" y="32247"/>
                  </a:lnTo>
                  <a:lnTo>
                    <a:pt x="47515" y="32225"/>
                  </a:lnTo>
                  <a:lnTo>
                    <a:pt x="47818" y="31987"/>
                  </a:lnTo>
                  <a:lnTo>
                    <a:pt x="48100" y="31749"/>
                  </a:lnTo>
                  <a:lnTo>
                    <a:pt x="48360" y="31489"/>
                  </a:lnTo>
                  <a:lnTo>
                    <a:pt x="48598" y="31207"/>
                  </a:lnTo>
                  <a:lnTo>
                    <a:pt x="48793" y="30904"/>
                  </a:lnTo>
                  <a:lnTo>
                    <a:pt x="48966" y="30601"/>
                  </a:lnTo>
                  <a:lnTo>
                    <a:pt x="49074" y="30276"/>
                  </a:lnTo>
                  <a:lnTo>
                    <a:pt x="49118" y="30103"/>
                  </a:lnTo>
                  <a:lnTo>
                    <a:pt x="49139" y="29930"/>
                  </a:lnTo>
                  <a:lnTo>
                    <a:pt x="49248" y="29735"/>
                  </a:lnTo>
                  <a:lnTo>
                    <a:pt x="49313" y="29540"/>
                  </a:lnTo>
                  <a:lnTo>
                    <a:pt x="49334" y="29345"/>
                  </a:lnTo>
                  <a:lnTo>
                    <a:pt x="49291" y="29172"/>
                  </a:lnTo>
                  <a:lnTo>
                    <a:pt x="49291" y="28933"/>
                  </a:lnTo>
                  <a:lnTo>
                    <a:pt x="49269" y="28717"/>
                  </a:lnTo>
                  <a:lnTo>
                    <a:pt x="49248" y="28479"/>
                  </a:lnTo>
                  <a:lnTo>
                    <a:pt x="49183" y="28240"/>
                  </a:lnTo>
                  <a:lnTo>
                    <a:pt x="49204" y="28110"/>
                  </a:lnTo>
                  <a:lnTo>
                    <a:pt x="49204" y="27981"/>
                  </a:lnTo>
                  <a:lnTo>
                    <a:pt x="49183" y="27526"/>
                  </a:lnTo>
                  <a:lnTo>
                    <a:pt x="49096" y="27071"/>
                  </a:lnTo>
                  <a:lnTo>
                    <a:pt x="48988" y="26638"/>
                  </a:lnTo>
                  <a:lnTo>
                    <a:pt x="48815" y="26205"/>
                  </a:lnTo>
                  <a:lnTo>
                    <a:pt x="48620" y="25793"/>
                  </a:lnTo>
                  <a:lnTo>
                    <a:pt x="48490" y="25598"/>
                  </a:lnTo>
                  <a:lnTo>
                    <a:pt x="48360" y="25425"/>
                  </a:lnTo>
                  <a:lnTo>
                    <a:pt x="48230" y="25230"/>
                  </a:lnTo>
                  <a:lnTo>
                    <a:pt x="48078" y="25057"/>
                  </a:lnTo>
                  <a:lnTo>
                    <a:pt x="47905" y="24905"/>
                  </a:lnTo>
                  <a:lnTo>
                    <a:pt x="47732" y="24754"/>
                  </a:lnTo>
                  <a:lnTo>
                    <a:pt x="47623" y="24667"/>
                  </a:lnTo>
                  <a:lnTo>
                    <a:pt x="47515" y="24602"/>
                  </a:lnTo>
                  <a:lnTo>
                    <a:pt x="47255" y="24126"/>
                  </a:lnTo>
                  <a:lnTo>
                    <a:pt x="46974" y="23671"/>
                  </a:lnTo>
                  <a:lnTo>
                    <a:pt x="46692" y="23238"/>
                  </a:lnTo>
                  <a:lnTo>
                    <a:pt x="46367" y="22805"/>
                  </a:lnTo>
                  <a:lnTo>
                    <a:pt x="46043" y="22436"/>
                  </a:lnTo>
                  <a:lnTo>
                    <a:pt x="45848" y="22263"/>
                  </a:lnTo>
                  <a:lnTo>
                    <a:pt x="45653" y="22112"/>
                  </a:lnTo>
                  <a:lnTo>
                    <a:pt x="45458" y="21960"/>
                  </a:lnTo>
                  <a:lnTo>
                    <a:pt x="45263" y="21808"/>
                  </a:lnTo>
                  <a:lnTo>
                    <a:pt x="45046" y="21700"/>
                  </a:lnTo>
                  <a:lnTo>
                    <a:pt x="44808" y="21592"/>
                  </a:lnTo>
                  <a:lnTo>
                    <a:pt x="44570" y="21267"/>
                  </a:lnTo>
                  <a:lnTo>
                    <a:pt x="44310" y="20942"/>
                  </a:lnTo>
                  <a:lnTo>
                    <a:pt x="44050" y="20639"/>
                  </a:lnTo>
                  <a:lnTo>
                    <a:pt x="43747" y="20336"/>
                  </a:lnTo>
                  <a:lnTo>
                    <a:pt x="43444" y="19946"/>
                  </a:lnTo>
                  <a:lnTo>
                    <a:pt x="43097" y="19578"/>
                  </a:lnTo>
                  <a:lnTo>
                    <a:pt x="42729" y="19231"/>
                  </a:lnTo>
                  <a:lnTo>
                    <a:pt x="42318" y="18885"/>
                  </a:lnTo>
                  <a:lnTo>
                    <a:pt x="41841" y="18473"/>
                  </a:lnTo>
                  <a:lnTo>
                    <a:pt x="41386" y="18040"/>
                  </a:lnTo>
                  <a:lnTo>
                    <a:pt x="40498" y="17152"/>
                  </a:lnTo>
                  <a:lnTo>
                    <a:pt x="40065" y="16719"/>
                  </a:lnTo>
                  <a:lnTo>
                    <a:pt x="39589" y="16286"/>
                  </a:lnTo>
                  <a:lnTo>
                    <a:pt x="39112" y="15896"/>
                  </a:lnTo>
                  <a:lnTo>
                    <a:pt x="38614" y="15528"/>
                  </a:lnTo>
                  <a:lnTo>
                    <a:pt x="38441" y="15441"/>
                  </a:lnTo>
                  <a:lnTo>
                    <a:pt x="38289" y="15398"/>
                  </a:lnTo>
                  <a:lnTo>
                    <a:pt x="37856" y="14943"/>
                  </a:lnTo>
                  <a:lnTo>
                    <a:pt x="37423" y="14467"/>
                  </a:lnTo>
                  <a:lnTo>
                    <a:pt x="36947" y="14012"/>
                  </a:lnTo>
                  <a:lnTo>
                    <a:pt x="36492" y="13579"/>
                  </a:lnTo>
                  <a:lnTo>
                    <a:pt x="35994" y="13167"/>
                  </a:lnTo>
                  <a:lnTo>
                    <a:pt x="35496" y="12799"/>
                  </a:lnTo>
                  <a:lnTo>
                    <a:pt x="35236" y="12626"/>
                  </a:lnTo>
                  <a:lnTo>
                    <a:pt x="34976" y="12474"/>
                  </a:lnTo>
                  <a:lnTo>
                    <a:pt x="34716" y="12344"/>
                  </a:lnTo>
                  <a:lnTo>
                    <a:pt x="34435" y="12214"/>
                  </a:lnTo>
                  <a:lnTo>
                    <a:pt x="34261" y="12149"/>
                  </a:lnTo>
                  <a:lnTo>
                    <a:pt x="34110" y="12128"/>
                  </a:lnTo>
                  <a:lnTo>
                    <a:pt x="33807" y="11846"/>
                  </a:lnTo>
                  <a:lnTo>
                    <a:pt x="33503" y="11565"/>
                  </a:lnTo>
                  <a:lnTo>
                    <a:pt x="33200" y="11305"/>
                  </a:lnTo>
                  <a:lnTo>
                    <a:pt x="32854" y="11067"/>
                  </a:lnTo>
                  <a:lnTo>
                    <a:pt x="32550" y="10850"/>
                  </a:lnTo>
                  <a:lnTo>
                    <a:pt x="32204" y="10634"/>
                  </a:lnTo>
                  <a:lnTo>
                    <a:pt x="31554" y="10244"/>
                  </a:lnTo>
                  <a:lnTo>
                    <a:pt x="30883" y="9854"/>
                  </a:lnTo>
                  <a:lnTo>
                    <a:pt x="30233" y="9442"/>
                  </a:lnTo>
                  <a:lnTo>
                    <a:pt x="29887" y="9204"/>
                  </a:lnTo>
                  <a:lnTo>
                    <a:pt x="29562" y="8944"/>
                  </a:lnTo>
                  <a:lnTo>
                    <a:pt x="28934" y="8425"/>
                  </a:lnTo>
                  <a:lnTo>
                    <a:pt x="28306" y="7883"/>
                  </a:lnTo>
                  <a:lnTo>
                    <a:pt x="27678" y="7385"/>
                  </a:lnTo>
                  <a:lnTo>
                    <a:pt x="27071" y="6930"/>
                  </a:lnTo>
                  <a:lnTo>
                    <a:pt x="26443" y="6519"/>
                  </a:lnTo>
                  <a:lnTo>
                    <a:pt x="25815" y="6107"/>
                  </a:lnTo>
                  <a:lnTo>
                    <a:pt x="25166" y="5739"/>
                  </a:lnTo>
                  <a:lnTo>
                    <a:pt x="24516" y="5371"/>
                  </a:lnTo>
                  <a:lnTo>
                    <a:pt x="23844" y="5024"/>
                  </a:lnTo>
                  <a:lnTo>
                    <a:pt x="23151" y="4700"/>
                  </a:lnTo>
                  <a:lnTo>
                    <a:pt x="22480" y="4375"/>
                  </a:lnTo>
                  <a:lnTo>
                    <a:pt x="21094" y="3768"/>
                  </a:lnTo>
                  <a:lnTo>
                    <a:pt x="19708" y="3205"/>
                  </a:lnTo>
                  <a:lnTo>
                    <a:pt x="16936" y="2079"/>
                  </a:lnTo>
                  <a:lnTo>
                    <a:pt x="16784" y="2036"/>
                  </a:lnTo>
                  <a:lnTo>
                    <a:pt x="16654" y="2014"/>
                  </a:lnTo>
                  <a:lnTo>
                    <a:pt x="16525" y="1906"/>
                  </a:lnTo>
                  <a:lnTo>
                    <a:pt x="16351" y="1798"/>
                  </a:lnTo>
                  <a:lnTo>
                    <a:pt x="16178" y="1733"/>
                  </a:lnTo>
                  <a:lnTo>
                    <a:pt x="15983" y="1689"/>
                  </a:lnTo>
                  <a:lnTo>
                    <a:pt x="15810" y="1603"/>
                  </a:lnTo>
                  <a:lnTo>
                    <a:pt x="15593" y="1559"/>
                  </a:lnTo>
                  <a:lnTo>
                    <a:pt x="15182" y="1516"/>
                  </a:lnTo>
                  <a:lnTo>
                    <a:pt x="14770" y="1451"/>
                  </a:lnTo>
                  <a:lnTo>
                    <a:pt x="13947" y="1278"/>
                  </a:lnTo>
                  <a:lnTo>
                    <a:pt x="13124" y="1083"/>
                  </a:lnTo>
                  <a:lnTo>
                    <a:pt x="12323" y="866"/>
                  </a:lnTo>
                  <a:lnTo>
                    <a:pt x="11522" y="628"/>
                  </a:lnTo>
                  <a:lnTo>
                    <a:pt x="10699" y="412"/>
                  </a:lnTo>
                  <a:lnTo>
                    <a:pt x="9876" y="238"/>
                  </a:lnTo>
                  <a:lnTo>
                    <a:pt x="9464" y="173"/>
                  </a:lnTo>
                  <a:lnTo>
                    <a:pt x="9053" y="108"/>
                  </a:lnTo>
                  <a:lnTo>
                    <a:pt x="8208" y="22"/>
                  </a:lnTo>
                  <a:lnTo>
                    <a:pt x="7407" y="0"/>
                  </a:lnTo>
                  <a:close/>
                </a:path>
              </a:pathLst>
            </a:custGeom>
            <a:solidFill>
              <a:srgbClr val="EFB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1"/>
            <p:cNvSpPr/>
            <p:nvPr/>
          </p:nvSpPr>
          <p:spPr>
            <a:xfrm>
              <a:off x="8003800" y="778963"/>
              <a:ext cx="1894975" cy="1050900"/>
            </a:xfrm>
            <a:custGeom>
              <a:avLst/>
              <a:gdLst/>
              <a:ahLst/>
              <a:cxnLst/>
              <a:rect l="l" t="t" r="r" b="b"/>
              <a:pathLst>
                <a:path w="75799" h="42036" extrusionOk="0">
                  <a:moveTo>
                    <a:pt x="75474" y="0"/>
                  </a:moveTo>
                  <a:lnTo>
                    <a:pt x="75409" y="22"/>
                  </a:lnTo>
                  <a:lnTo>
                    <a:pt x="75365" y="65"/>
                  </a:lnTo>
                  <a:lnTo>
                    <a:pt x="75322" y="152"/>
                  </a:lnTo>
                  <a:lnTo>
                    <a:pt x="75235" y="542"/>
                  </a:lnTo>
                  <a:lnTo>
                    <a:pt x="75149" y="910"/>
                  </a:lnTo>
                  <a:lnTo>
                    <a:pt x="75019" y="1278"/>
                  </a:lnTo>
                  <a:lnTo>
                    <a:pt x="74889" y="1646"/>
                  </a:lnTo>
                  <a:lnTo>
                    <a:pt x="74737" y="1819"/>
                  </a:lnTo>
                  <a:lnTo>
                    <a:pt x="74564" y="1971"/>
                  </a:lnTo>
                  <a:lnTo>
                    <a:pt x="74391" y="2122"/>
                  </a:lnTo>
                  <a:lnTo>
                    <a:pt x="74304" y="2187"/>
                  </a:lnTo>
                  <a:lnTo>
                    <a:pt x="74239" y="2274"/>
                  </a:lnTo>
                  <a:lnTo>
                    <a:pt x="74218" y="2339"/>
                  </a:lnTo>
                  <a:lnTo>
                    <a:pt x="74218" y="2404"/>
                  </a:lnTo>
                  <a:lnTo>
                    <a:pt x="74066" y="2556"/>
                  </a:lnTo>
                  <a:lnTo>
                    <a:pt x="73936" y="2707"/>
                  </a:lnTo>
                  <a:lnTo>
                    <a:pt x="73914" y="2772"/>
                  </a:lnTo>
                  <a:lnTo>
                    <a:pt x="73849" y="2880"/>
                  </a:lnTo>
                  <a:lnTo>
                    <a:pt x="73698" y="2837"/>
                  </a:lnTo>
                  <a:lnTo>
                    <a:pt x="73633" y="2837"/>
                  </a:lnTo>
                  <a:lnTo>
                    <a:pt x="73568" y="2859"/>
                  </a:lnTo>
                  <a:lnTo>
                    <a:pt x="73503" y="2880"/>
                  </a:lnTo>
                  <a:lnTo>
                    <a:pt x="73438" y="2924"/>
                  </a:lnTo>
                  <a:lnTo>
                    <a:pt x="73395" y="2989"/>
                  </a:lnTo>
                  <a:lnTo>
                    <a:pt x="73330" y="3075"/>
                  </a:lnTo>
                  <a:lnTo>
                    <a:pt x="73221" y="3270"/>
                  </a:lnTo>
                  <a:lnTo>
                    <a:pt x="73200" y="3270"/>
                  </a:lnTo>
                  <a:lnTo>
                    <a:pt x="73026" y="3379"/>
                  </a:lnTo>
                  <a:lnTo>
                    <a:pt x="72875" y="3487"/>
                  </a:lnTo>
                  <a:lnTo>
                    <a:pt x="72572" y="3768"/>
                  </a:lnTo>
                  <a:lnTo>
                    <a:pt x="72290" y="3963"/>
                  </a:lnTo>
                  <a:lnTo>
                    <a:pt x="72009" y="4158"/>
                  </a:lnTo>
                  <a:lnTo>
                    <a:pt x="71727" y="4375"/>
                  </a:lnTo>
                  <a:lnTo>
                    <a:pt x="71467" y="4613"/>
                  </a:lnTo>
                  <a:lnTo>
                    <a:pt x="71424" y="4678"/>
                  </a:lnTo>
                  <a:lnTo>
                    <a:pt x="71381" y="4743"/>
                  </a:lnTo>
                  <a:lnTo>
                    <a:pt x="70926" y="5003"/>
                  </a:lnTo>
                  <a:lnTo>
                    <a:pt x="70471" y="5263"/>
                  </a:lnTo>
                  <a:lnTo>
                    <a:pt x="69366" y="5999"/>
                  </a:lnTo>
                  <a:lnTo>
                    <a:pt x="68262" y="6735"/>
                  </a:lnTo>
                  <a:lnTo>
                    <a:pt x="67157" y="7493"/>
                  </a:lnTo>
                  <a:lnTo>
                    <a:pt x="66053" y="8230"/>
                  </a:lnTo>
                  <a:lnTo>
                    <a:pt x="61592" y="11153"/>
                  </a:lnTo>
                  <a:lnTo>
                    <a:pt x="59339" y="12583"/>
                  </a:lnTo>
                  <a:lnTo>
                    <a:pt x="58192" y="13297"/>
                  </a:lnTo>
                  <a:lnTo>
                    <a:pt x="57065" y="13969"/>
                  </a:lnTo>
                  <a:lnTo>
                    <a:pt x="56979" y="14034"/>
                  </a:lnTo>
                  <a:lnTo>
                    <a:pt x="56936" y="14077"/>
                  </a:lnTo>
                  <a:lnTo>
                    <a:pt x="56892" y="14142"/>
                  </a:lnTo>
                  <a:lnTo>
                    <a:pt x="56871" y="14207"/>
                  </a:lnTo>
                  <a:lnTo>
                    <a:pt x="56199" y="14575"/>
                  </a:lnTo>
                  <a:lnTo>
                    <a:pt x="55528" y="14943"/>
                  </a:lnTo>
                  <a:lnTo>
                    <a:pt x="54878" y="15311"/>
                  </a:lnTo>
                  <a:lnTo>
                    <a:pt x="54228" y="15723"/>
                  </a:lnTo>
                  <a:lnTo>
                    <a:pt x="52951" y="16546"/>
                  </a:lnTo>
                  <a:lnTo>
                    <a:pt x="51673" y="17369"/>
                  </a:lnTo>
                  <a:lnTo>
                    <a:pt x="50807" y="17889"/>
                  </a:lnTo>
                  <a:lnTo>
                    <a:pt x="49940" y="18408"/>
                  </a:lnTo>
                  <a:lnTo>
                    <a:pt x="48165" y="19405"/>
                  </a:lnTo>
                  <a:lnTo>
                    <a:pt x="47753" y="19664"/>
                  </a:lnTo>
                  <a:lnTo>
                    <a:pt x="47320" y="19924"/>
                  </a:lnTo>
                  <a:lnTo>
                    <a:pt x="46302" y="20401"/>
                  </a:lnTo>
                  <a:lnTo>
                    <a:pt x="45263" y="20856"/>
                  </a:lnTo>
                  <a:lnTo>
                    <a:pt x="45219" y="20899"/>
                  </a:lnTo>
                  <a:lnTo>
                    <a:pt x="45154" y="20942"/>
                  </a:lnTo>
                  <a:lnTo>
                    <a:pt x="44700" y="21072"/>
                  </a:lnTo>
                  <a:lnTo>
                    <a:pt x="44266" y="21245"/>
                  </a:lnTo>
                  <a:lnTo>
                    <a:pt x="43812" y="21419"/>
                  </a:lnTo>
                  <a:lnTo>
                    <a:pt x="43378" y="21613"/>
                  </a:lnTo>
                  <a:lnTo>
                    <a:pt x="42967" y="21808"/>
                  </a:lnTo>
                  <a:lnTo>
                    <a:pt x="42534" y="22047"/>
                  </a:lnTo>
                  <a:lnTo>
                    <a:pt x="41711" y="22501"/>
                  </a:lnTo>
                  <a:lnTo>
                    <a:pt x="40065" y="23454"/>
                  </a:lnTo>
                  <a:lnTo>
                    <a:pt x="39242" y="23931"/>
                  </a:lnTo>
                  <a:lnTo>
                    <a:pt x="38419" y="24386"/>
                  </a:lnTo>
                  <a:lnTo>
                    <a:pt x="38246" y="24451"/>
                  </a:lnTo>
                  <a:lnTo>
                    <a:pt x="38116" y="24515"/>
                  </a:lnTo>
                  <a:lnTo>
                    <a:pt x="37661" y="24732"/>
                  </a:lnTo>
                  <a:lnTo>
                    <a:pt x="37553" y="24797"/>
                  </a:lnTo>
                  <a:lnTo>
                    <a:pt x="37488" y="24862"/>
                  </a:lnTo>
                  <a:lnTo>
                    <a:pt x="37445" y="24927"/>
                  </a:lnTo>
                  <a:lnTo>
                    <a:pt x="37423" y="25014"/>
                  </a:lnTo>
                  <a:lnTo>
                    <a:pt x="36817" y="25273"/>
                  </a:lnTo>
                  <a:lnTo>
                    <a:pt x="34369" y="26356"/>
                  </a:lnTo>
                  <a:lnTo>
                    <a:pt x="33113" y="26898"/>
                  </a:lnTo>
                  <a:lnTo>
                    <a:pt x="31879" y="27461"/>
                  </a:lnTo>
                  <a:lnTo>
                    <a:pt x="30666" y="28046"/>
                  </a:lnTo>
                  <a:lnTo>
                    <a:pt x="29453" y="28674"/>
                  </a:lnTo>
                  <a:lnTo>
                    <a:pt x="28869" y="28998"/>
                  </a:lnTo>
                  <a:lnTo>
                    <a:pt x="28284" y="29323"/>
                  </a:lnTo>
                  <a:lnTo>
                    <a:pt x="27721" y="29670"/>
                  </a:lnTo>
                  <a:lnTo>
                    <a:pt x="27158" y="30016"/>
                  </a:lnTo>
                  <a:lnTo>
                    <a:pt x="25620" y="30623"/>
                  </a:lnTo>
                  <a:lnTo>
                    <a:pt x="24840" y="30926"/>
                  </a:lnTo>
                  <a:lnTo>
                    <a:pt x="24082" y="31229"/>
                  </a:lnTo>
                  <a:lnTo>
                    <a:pt x="23324" y="31576"/>
                  </a:lnTo>
                  <a:lnTo>
                    <a:pt x="22566" y="31922"/>
                  </a:lnTo>
                  <a:lnTo>
                    <a:pt x="21830" y="32290"/>
                  </a:lnTo>
                  <a:lnTo>
                    <a:pt x="21094" y="32680"/>
                  </a:lnTo>
                  <a:lnTo>
                    <a:pt x="20985" y="32767"/>
                  </a:lnTo>
                  <a:lnTo>
                    <a:pt x="20877" y="32853"/>
                  </a:lnTo>
                  <a:lnTo>
                    <a:pt x="20812" y="32962"/>
                  </a:lnTo>
                  <a:lnTo>
                    <a:pt x="20747" y="33048"/>
                  </a:lnTo>
                  <a:lnTo>
                    <a:pt x="19794" y="33395"/>
                  </a:lnTo>
                  <a:lnTo>
                    <a:pt x="18863" y="33785"/>
                  </a:lnTo>
                  <a:lnTo>
                    <a:pt x="17932" y="34174"/>
                  </a:lnTo>
                  <a:lnTo>
                    <a:pt x="17022" y="34608"/>
                  </a:lnTo>
                  <a:lnTo>
                    <a:pt x="15203" y="35474"/>
                  </a:lnTo>
                  <a:lnTo>
                    <a:pt x="14294" y="35885"/>
                  </a:lnTo>
                  <a:lnTo>
                    <a:pt x="13362" y="36297"/>
                  </a:lnTo>
                  <a:lnTo>
                    <a:pt x="12453" y="36687"/>
                  </a:lnTo>
                  <a:lnTo>
                    <a:pt x="11500" y="37033"/>
                  </a:lnTo>
                  <a:lnTo>
                    <a:pt x="9616" y="37704"/>
                  </a:lnTo>
                  <a:lnTo>
                    <a:pt x="8685" y="38051"/>
                  </a:lnTo>
                  <a:lnTo>
                    <a:pt x="7753" y="38397"/>
                  </a:lnTo>
                  <a:lnTo>
                    <a:pt x="6822" y="38787"/>
                  </a:lnTo>
                  <a:lnTo>
                    <a:pt x="5934" y="39220"/>
                  </a:lnTo>
                  <a:lnTo>
                    <a:pt x="5847" y="39264"/>
                  </a:lnTo>
                  <a:lnTo>
                    <a:pt x="5761" y="39329"/>
                  </a:lnTo>
                  <a:lnTo>
                    <a:pt x="5458" y="39329"/>
                  </a:lnTo>
                  <a:lnTo>
                    <a:pt x="5371" y="39372"/>
                  </a:lnTo>
                  <a:lnTo>
                    <a:pt x="4808" y="39589"/>
                  </a:lnTo>
                  <a:lnTo>
                    <a:pt x="4267" y="39783"/>
                  </a:lnTo>
                  <a:lnTo>
                    <a:pt x="4180" y="39718"/>
                  </a:lnTo>
                  <a:lnTo>
                    <a:pt x="4050" y="39697"/>
                  </a:lnTo>
                  <a:lnTo>
                    <a:pt x="3942" y="39718"/>
                  </a:lnTo>
                  <a:lnTo>
                    <a:pt x="3812" y="39783"/>
                  </a:lnTo>
                  <a:lnTo>
                    <a:pt x="3574" y="39935"/>
                  </a:lnTo>
                  <a:lnTo>
                    <a:pt x="3335" y="40065"/>
                  </a:lnTo>
                  <a:lnTo>
                    <a:pt x="3075" y="40173"/>
                  </a:lnTo>
                  <a:lnTo>
                    <a:pt x="2816" y="40282"/>
                  </a:lnTo>
                  <a:lnTo>
                    <a:pt x="2556" y="40347"/>
                  </a:lnTo>
                  <a:lnTo>
                    <a:pt x="2296" y="40411"/>
                  </a:lnTo>
                  <a:lnTo>
                    <a:pt x="1776" y="40520"/>
                  </a:lnTo>
                  <a:lnTo>
                    <a:pt x="1365" y="40498"/>
                  </a:lnTo>
                  <a:lnTo>
                    <a:pt x="1170" y="40498"/>
                  </a:lnTo>
                  <a:lnTo>
                    <a:pt x="975" y="40520"/>
                  </a:lnTo>
                  <a:lnTo>
                    <a:pt x="780" y="40541"/>
                  </a:lnTo>
                  <a:lnTo>
                    <a:pt x="585" y="40606"/>
                  </a:lnTo>
                  <a:lnTo>
                    <a:pt x="412" y="40671"/>
                  </a:lnTo>
                  <a:lnTo>
                    <a:pt x="238" y="40758"/>
                  </a:lnTo>
                  <a:lnTo>
                    <a:pt x="152" y="40801"/>
                  </a:lnTo>
                  <a:lnTo>
                    <a:pt x="87" y="40866"/>
                  </a:lnTo>
                  <a:lnTo>
                    <a:pt x="43" y="40931"/>
                  </a:lnTo>
                  <a:lnTo>
                    <a:pt x="22" y="41018"/>
                  </a:lnTo>
                  <a:lnTo>
                    <a:pt x="0" y="41083"/>
                  </a:lnTo>
                  <a:lnTo>
                    <a:pt x="0" y="41148"/>
                  </a:lnTo>
                  <a:lnTo>
                    <a:pt x="43" y="41299"/>
                  </a:lnTo>
                  <a:lnTo>
                    <a:pt x="130" y="41429"/>
                  </a:lnTo>
                  <a:lnTo>
                    <a:pt x="260" y="41516"/>
                  </a:lnTo>
                  <a:lnTo>
                    <a:pt x="325" y="41559"/>
                  </a:lnTo>
                  <a:lnTo>
                    <a:pt x="412" y="41581"/>
                  </a:lnTo>
                  <a:lnTo>
                    <a:pt x="585" y="41581"/>
                  </a:lnTo>
                  <a:lnTo>
                    <a:pt x="996" y="41516"/>
                  </a:lnTo>
                  <a:lnTo>
                    <a:pt x="996" y="41603"/>
                  </a:lnTo>
                  <a:lnTo>
                    <a:pt x="1018" y="41689"/>
                  </a:lnTo>
                  <a:lnTo>
                    <a:pt x="1061" y="41754"/>
                  </a:lnTo>
                  <a:lnTo>
                    <a:pt x="1105" y="41841"/>
                  </a:lnTo>
                  <a:lnTo>
                    <a:pt x="1170" y="41884"/>
                  </a:lnTo>
                  <a:lnTo>
                    <a:pt x="1235" y="41927"/>
                  </a:lnTo>
                  <a:lnTo>
                    <a:pt x="1321" y="41949"/>
                  </a:lnTo>
                  <a:lnTo>
                    <a:pt x="1884" y="41949"/>
                  </a:lnTo>
                  <a:lnTo>
                    <a:pt x="2317" y="41971"/>
                  </a:lnTo>
                  <a:lnTo>
                    <a:pt x="3184" y="42014"/>
                  </a:lnTo>
                  <a:lnTo>
                    <a:pt x="3617" y="42036"/>
                  </a:lnTo>
                  <a:lnTo>
                    <a:pt x="4072" y="42014"/>
                  </a:lnTo>
                  <a:lnTo>
                    <a:pt x="4505" y="41971"/>
                  </a:lnTo>
                  <a:lnTo>
                    <a:pt x="4938" y="41884"/>
                  </a:lnTo>
                  <a:lnTo>
                    <a:pt x="5025" y="41862"/>
                  </a:lnTo>
                  <a:lnTo>
                    <a:pt x="5089" y="41819"/>
                  </a:lnTo>
                  <a:lnTo>
                    <a:pt x="5133" y="41776"/>
                  </a:lnTo>
                  <a:lnTo>
                    <a:pt x="5176" y="41711"/>
                  </a:lnTo>
                  <a:lnTo>
                    <a:pt x="5241" y="41603"/>
                  </a:lnTo>
                  <a:lnTo>
                    <a:pt x="5263" y="41473"/>
                  </a:lnTo>
                  <a:lnTo>
                    <a:pt x="5934" y="41299"/>
                  </a:lnTo>
                  <a:lnTo>
                    <a:pt x="6627" y="41126"/>
                  </a:lnTo>
                  <a:lnTo>
                    <a:pt x="6822" y="41148"/>
                  </a:lnTo>
                  <a:lnTo>
                    <a:pt x="7255" y="41148"/>
                  </a:lnTo>
                  <a:lnTo>
                    <a:pt x="7493" y="41126"/>
                  </a:lnTo>
                  <a:lnTo>
                    <a:pt x="7970" y="41040"/>
                  </a:lnTo>
                  <a:lnTo>
                    <a:pt x="8490" y="40888"/>
                  </a:lnTo>
                  <a:lnTo>
                    <a:pt x="9009" y="40715"/>
                  </a:lnTo>
                  <a:lnTo>
                    <a:pt x="9551" y="40498"/>
                  </a:lnTo>
                  <a:lnTo>
                    <a:pt x="10092" y="40260"/>
                  </a:lnTo>
                  <a:lnTo>
                    <a:pt x="10634" y="40000"/>
                  </a:lnTo>
                  <a:lnTo>
                    <a:pt x="11673" y="39437"/>
                  </a:lnTo>
                  <a:lnTo>
                    <a:pt x="12604" y="38896"/>
                  </a:lnTo>
                  <a:lnTo>
                    <a:pt x="13406" y="38441"/>
                  </a:lnTo>
                  <a:lnTo>
                    <a:pt x="13990" y="38116"/>
                  </a:lnTo>
                  <a:lnTo>
                    <a:pt x="22653" y="34391"/>
                  </a:lnTo>
                  <a:lnTo>
                    <a:pt x="22826" y="34348"/>
                  </a:lnTo>
                  <a:lnTo>
                    <a:pt x="23021" y="34261"/>
                  </a:lnTo>
                  <a:lnTo>
                    <a:pt x="23173" y="34174"/>
                  </a:lnTo>
                  <a:lnTo>
                    <a:pt x="27331" y="32377"/>
                  </a:lnTo>
                  <a:lnTo>
                    <a:pt x="27482" y="32312"/>
                  </a:lnTo>
                  <a:lnTo>
                    <a:pt x="27591" y="32225"/>
                  </a:lnTo>
                  <a:lnTo>
                    <a:pt x="27677" y="32117"/>
                  </a:lnTo>
                  <a:lnTo>
                    <a:pt x="27742" y="32030"/>
                  </a:lnTo>
                  <a:lnTo>
                    <a:pt x="28175" y="31944"/>
                  </a:lnTo>
                  <a:lnTo>
                    <a:pt x="28630" y="31835"/>
                  </a:lnTo>
                  <a:lnTo>
                    <a:pt x="29085" y="31727"/>
                  </a:lnTo>
                  <a:lnTo>
                    <a:pt x="29518" y="31576"/>
                  </a:lnTo>
                  <a:lnTo>
                    <a:pt x="29951" y="31424"/>
                  </a:lnTo>
                  <a:lnTo>
                    <a:pt x="30406" y="31251"/>
                  </a:lnTo>
                  <a:lnTo>
                    <a:pt x="31272" y="30839"/>
                  </a:lnTo>
                  <a:lnTo>
                    <a:pt x="32117" y="30406"/>
                  </a:lnTo>
                  <a:lnTo>
                    <a:pt x="32983" y="29951"/>
                  </a:lnTo>
                  <a:lnTo>
                    <a:pt x="34651" y="28998"/>
                  </a:lnTo>
                  <a:lnTo>
                    <a:pt x="35301" y="28739"/>
                  </a:lnTo>
                  <a:lnTo>
                    <a:pt x="36145" y="28392"/>
                  </a:lnTo>
                  <a:lnTo>
                    <a:pt x="36990" y="28002"/>
                  </a:lnTo>
                  <a:lnTo>
                    <a:pt x="38657" y="27223"/>
                  </a:lnTo>
                  <a:lnTo>
                    <a:pt x="40303" y="26421"/>
                  </a:lnTo>
                  <a:lnTo>
                    <a:pt x="41971" y="25642"/>
                  </a:lnTo>
                  <a:lnTo>
                    <a:pt x="42599" y="25382"/>
                  </a:lnTo>
                  <a:lnTo>
                    <a:pt x="43249" y="25144"/>
                  </a:lnTo>
                  <a:lnTo>
                    <a:pt x="44570" y="24645"/>
                  </a:lnTo>
                  <a:lnTo>
                    <a:pt x="45241" y="24364"/>
                  </a:lnTo>
                  <a:lnTo>
                    <a:pt x="45891" y="24082"/>
                  </a:lnTo>
                  <a:lnTo>
                    <a:pt x="46194" y="23931"/>
                  </a:lnTo>
                  <a:lnTo>
                    <a:pt x="46497" y="23758"/>
                  </a:lnTo>
                  <a:lnTo>
                    <a:pt x="46800" y="23584"/>
                  </a:lnTo>
                  <a:lnTo>
                    <a:pt x="47060" y="23389"/>
                  </a:lnTo>
                  <a:lnTo>
                    <a:pt x="47233" y="23238"/>
                  </a:lnTo>
                  <a:lnTo>
                    <a:pt x="47320" y="23108"/>
                  </a:lnTo>
                  <a:lnTo>
                    <a:pt x="47385" y="22956"/>
                  </a:lnTo>
                  <a:lnTo>
                    <a:pt x="47385" y="22805"/>
                  </a:lnTo>
                  <a:lnTo>
                    <a:pt x="48576" y="22242"/>
                  </a:lnTo>
                  <a:lnTo>
                    <a:pt x="49746" y="21678"/>
                  </a:lnTo>
                  <a:lnTo>
                    <a:pt x="50915" y="21115"/>
                  </a:lnTo>
                  <a:lnTo>
                    <a:pt x="52084" y="20509"/>
                  </a:lnTo>
                  <a:lnTo>
                    <a:pt x="52669" y="20162"/>
                  </a:lnTo>
                  <a:lnTo>
                    <a:pt x="53254" y="19816"/>
                  </a:lnTo>
                  <a:lnTo>
                    <a:pt x="54380" y="19058"/>
                  </a:lnTo>
                  <a:lnTo>
                    <a:pt x="55528" y="18322"/>
                  </a:lnTo>
                  <a:lnTo>
                    <a:pt x="56091" y="17954"/>
                  </a:lnTo>
                  <a:lnTo>
                    <a:pt x="56676" y="17607"/>
                  </a:lnTo>
                  <a:lnTo>
                    <a:pt x="56784" y="17629"/>
                  </a:lnTo>
                  <a:lnTo>
                    <a:pt x="56914" y="17629"/>
                  </a:lnTo>
                  <a:lnTo>
                    <a:pt x="57022" y="17585"/>
                  </a:lnTo>
                  <a:lnTo>
                    <a:pt x="57130" y="17520"/>
                  </a:lnTo>
                  <a:lnTo>
                    <a:pt x="57455" y="17282"/>
                  </a:lnTo>
                  <a:lnTo>
                    <a:pt x="57780" y="17044"/>
                  </a:lnTo>
                  <a:lnTo>
                    <a:pt x="58473" y="16589"/>
                  </a:lnTo>
                  <a:lnTo>
                    <a:pt x="58603" y="16524"/>
                  </a:lnTo>
                  <a:lnTo>
                    <a:pt x="59274" y="16199"/>
                  </a:lnTo>
                  <a:lnTo>
                    <a:pt x="59361" y="16156"/>
                  </a:lnTo>
                  <a:lnTo>
                    <a:pt x="59426" y="16069"/>
                  </a:lnTo>
                  <a:lnTo>
                    <a:pt x="59469" y="15983"/>
                  </a:lnTo>
                  <a:lnTo>
                    <a:pt x="59491" y="15896"/>
                  </a:lnTo>
                  <a:lnTo>
                    <a:pt x="59946" y="15593"/>
                  </a:lnTo>
                  <a:lnTo>
                    <a:pt x="60444" y="15290"/>
                  </a:lnTo>
                  <a:lnTo>
                    <a:pt x="61440" y="14727"/>
                  </a:lnTo>
                  <a:lnTo>
                    <a:pt x="62436" y="14185"/>
                  </a:lnTo>
                  <a:lnTo>
                    <a:pt x="62913" y="13882"/>
                  </a:lnTo>
                  <a:lnTo>
                    <a:pt x="63389" y="13579"/>
                  </a:lnTo>
                  <a:lnTo>
                    <a:pt x="66291" y="11673"/>
                  </a:lnTo>
                  <a:lnTo>
                    <a:pt x="67764" y="10720"/>
                  </a:lnTo>
                  <a:lnTo>
                    <a:pt x="69237" y="9789"/>
                  </a:lnTo>
                  <a:lnTo>
                    <a:pt x="70341" y="9118"/>
                  </a:lnTo>
                  <a:lnTo>
                    <a:pt x="70882" y="8749"/>
                  </a:lnTo>
                  <a:lnTo>
                    <a:pt x="71424" y="8381"/>
                  </a:lnTo>
                  <a:lnTo>
                    <a:pt x="71922" y="7991"/>
                  </a:lnTo>
                  <a:lnTo>
                    <a:pt x="72398" y="7580"/>
                  </a:lnTo>
                  <a:lnTo>
                    <a:pt x="72853" y="7147"/>
                  </a:lnTo>
                  <a:lnTo>
                    <a:pt x="73048" y="6930"/>
                  </a:lnTo>
                  <a:lnTo>
                    <a:pt x="73243" y="6692"/>
                  </a:lnTo>
                  <a:lnTo>
                    <a:pt x="73286" y="6649"/>
                  </a:lnTo>
                  <a:lnTo>
                    <a:pt x="73373" y="6584"/>
                  </a:lnTo>
                  <a:lnTo>
                    <a:pt x="73438" y="6519"/>
                  </a:lnTo>
                  <a:lnTo>
                    <a:pt x="73481" y="6432"/>
                  </a:lnTo>
                  <a:lnTo>
                    <a:pt x="73503" y="6346"/>
                  </a:lnTo>
                  <a:lnTo>
                    <a:pt x="73698" y="5977"/>
                  </a:lnTo>
                  <a:lnTo>
                    <a:pt x="73893" y="5609"/>
                  </a:lnTo>
                  <a:lnTo>
                    <a:pt x="73936" y="5588"/>
                  </a:lnTo>
                  <a:lnTo>
                    <a:pt x="73979" y="5523"/>
                  </a:lnTo>
                  <a:lnTo>
                    <a:pt x="74391" y="4916"/>
                  </a:lnTo>
                  <a:lnTo>
                    <a:pt x="74759" y="4310"/>
                  </a:lnTo>
                  <a:lnTo>
                    <a:pt x="75084" y="3682"/>
                  </a:lnTo>
                  <a:lnTo>
                    <a:pt x="75235" y="3357"/>
                  </a:lnTo>
                  <a:lnTo>
                    <a:pt x="75365" y="3010"/>
                  </a:lnTo>
                  <a:lnTo>
                    <a:pt x="75495" y="2686"/>
                  </a:lnTo>
                  <a:lnTo>
                    <a:pt x="75582" y="2361"/>
                  </a:lnTo>
                  <a:lnTo>
                    <a:pt x="75669" y="2014"/>
                  </a:lnTo>
                  <a:lnTo>
                    <a:pt x="75734" y="1668"/>
                  </a:lnTo>
                  <a:lnTo>
                    <a:pt x="75777" y="1300"/>
                  </a:lnTo>
                  <a:lnTo>
                    <a:pt x="75799" y="953"/>
                  </a:lnTo>
                  <a:lnTo>
                    <a:pt x="75799" y="585"/>
                  </a:lnTo>
                  <a:lnTo>
                    <a:pt x="75777" y="217"/>
                  </a:lnTo>
                  <a:lnTo>
                    <a:pt x="75755" y="130"/>
                  </a:lnTo>
                  <a:lnTo>
                    <a:pt x="75690" y="65"/>
                  </a:lnTo>
                  <a:lnTo>
                    <a:pt x="75625" y="22"/>
                  </a:lnTo>
                  <a:lnTo>
                    <a:pt x="75560" y="0"/>
                  </a:lnTo>
                  <a:close/>
                </a:path>
              </a:pathLst>
            </a:custGeom>
            <a:solidFill>
              <a:srgbClr val="FFDA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61"/>
            <p:cNvSpPr/>
            <p:nvPr/>
          </p:nvSpPr>
          <p:spPr>
            <a:xfrm>
              <a:off x="7928000" y="211538"/>
              <a:ext cx="1739600" cy="1588000"/>
            </a:xfrm>
            <a:custGeom>
              <a:avLst/>
              <a:gdLst/>
              <a:ahLst/>
              <a:cxnLst/>
              <a:rect l="l" t="t" r="r" b="b"/>
              <a:pathLst>
                <a:path w="69584" h="63520" extrusionOk="0">
                  <a:moveTo>
                    <a:pt x="26075" y="1"/>
                  </a:moveTo>
                  <a:lnTo>
                    <a:pt x="25967" y="23"/>
                  </a:lnTo>
                  <a:lnTo>
                    <a:pt x="25880" y="66"/>
                  </a:lnTo>
                  <a:lnTo>
                    <a:pt x="25793" y="109"/>
                  </a:lnTo>
                  <a:lnTo>
                    <a:pt x="25707" y="174"/>
                  </a:lnTo>
                  <a:lnTo>
                    <a:pt x="25642" y="261"/>
                  </a:lnTo>
                  <a:lnTo>
                    <a:pt x="25577" y="369"/>
                  </a:lnTo>
                  <a:lnTo>
                    <a:pt x="25533" y="499"/>
                  </a:lnTo>
                  <a:lnTo>
                    <a:pt x="25360" y="1149"/>
                  </a:lnTo>
                  <a:lnTo>
                    <a:pt x="25165" y="1798"/>
                  </a:lnTo>
                  <a:lnTo>
                    <a:pt x="25035" y="2037"/>
                  </a:lnTo>
                  <a:lnTo>
                    <a:pt x="24905" y="2253"/>
                  </a:lnTo>
                  <a:lnTo>
                    <a:pt x="24602" y="2686"/>
                  </a:lnTo>
                  <a:lnTo>
                    <a:pt x="24537" y="2816"/>
                  </a:lnTo>
                  <a:lnTo>
                    <a:pt x="24516" y="2968"/>
                  </a:lnTo>
                  <a:lnTo>
                    <a:pt x="24516" y="3119"/>
                  </a:lnTo>
                  <a:lnTo>
                    <a:pt x="24559" y="3271"/>
                  </a:lnTo>
                  <a:lnTo>
                    <a:pt x="24321" y="3574"/>
                  </a:lnTo>
                  <a:lnTo>
                    <a:pt x="24082" y="3877"/>
                  </a:lnTo>
                  <a:lnTo>
                    <a:pt x="23844" y="4181"/>
                  </a:lnTo>
                  <a:lnTo>
                    <a:pt x="23649" y="4506"/>
                  </a:lnTo>
                  <a:lnTo>
                    <a:pt x="23454" y="4830"/>
                  </a:lnTo>
                  <a:lnTo>
                    <a:pt x="23281" y="5177"/>
                  </a:lnTo>
                  <a:lnTo>
                    <a:pt x="22956" y="5870"/>
                  </a:lnTo>
                  <a:lnTo>
                    <a:pt x="22653" y="6585"/>
                  </a:lnTo>
                  <a:lnTo>
                    <a:pt x="22350" y="7299"/>
                  </a:lnTo>
                  <a:lnTo>
                    <a:pt x="22068" y="8014"/>
                  </a:lnTo>
                  <a:lnTo>
                    <a:pt x="21765" y="8729"/>
                  </a:lnTo>
                  <a:lnTo>
                    <a:pt x="21679" y="8923"/>
                  </a:lnTo>
                  <a:lnTo>
                    <a:pt x="21614" y="9118"/>
                  </a:lnTo>
                  <a:lnTo>
                    <a:pt x="21570" y="9313"/>
                  </a:lnTo>
                  <a:lnTo>
                    <a:pt x="21527" y="9530"/>
                  </a:lnTo>
                  <a:lnTo>
                    <a:pt x="21527" y="9725"/>
                  </a:lnTo>
                  <a:lnTo>
                    <a:pt x="21505" y="9920"/>
                  </a:lnTo>
                  <a:lnTo>
                    <a:pt x="21527" y="10310"/>
                  </a:lnTo>
                  <a:lnTo>
                    <a:pt x="21224" y="10721"/>
                  </a:lnTo>
                  <a:lnTo>
                    <a:pt x="20964" y="11154"/>
                  </a:lnTo>
                  <a:lnTo>
                    <a:pt x="20769" y="11501"/>
                  </a:lnTo>
                  <a:lnTo>
                    <a:pt x="20596" y="11847"/>
                  </a:lnTo>
                  <a:lnTo>
                    <a:pt x="20293" y="12562"/>
                  </a:lnTo>
                  <a:lnTo>
                    <a:pt x="20141" y="12757"/>
                  </a:lnTo>
                  <a:lnTo>
                    <a:pt x="19989" y="12973"/>
                  </a:lnTo>
                  <a:lnTo>
                    <a:pt x="19881" y="13212"/>
                  </a:lnTo>
                  <a:lnTo>
                    <a:pt x="19773" y="13450"/>
                  </a:lnTo>
                  <a:lnTo>
                    <a:pt x="19535" y="14056"/>
                  </a:lnTo>
                  <a:lnTo>
                    <a:pt x="19275" y="14641"/>
                  </a:lnTo>
                  <a:lnTo>
                    <a:pt x="18993" y="15226"/>
                  </a:lnTo>
                  <a:lnTo>
                    <a:pt x="18712" y="15789"/>
                  </a:lnTo>
                  <a:lnTo>
                    <a:pt x="18127" y="16915"/>
                  </a:lnTo>
                  <a:lnTo>
                    <a:pt x="17499" y="18041"/>
                  </a:lnTo>
                  <a:lnTo>
                    <a:pt x="16871" y="19167"/>
                  </a:lnTo>
                  <a:lnTo>
                    <a:pt x="16286" y="20293"/>
                  </a:lnTo>
                  <a:lnTo>
                    <a:pt x="16005" y="20856"/>
                  </a:lnTo>
                  <a:lnTo>
                    <a:pt x="15723" y="21441"/>
                  </a:lnTo>
                  <a:lnTo>
                    <a:pt x="15463" y="22026"/>
                  </a:lnTo>
                  <a:lnTo>
                    <a:pt x="15225" y="22611"/>
                  </a:lnTo>
                  <a:lnTo>
                    <a:pt x="15095" y="22849"/>
                  </a:lnTo>
                  <a:lnTo>
                    <a:pt x="14770" y="23477"/>
                  </a:lnTo>
                  <a:lnTo>
                    <a:pt x="14467" y="24126"/>
                  </a:lnTo>
                  <a:lnTo>
                    <a:pt x="13904" y="25426"/>
                  </a:lnTo>
                  <a:lnTo>
                    <a:pt x="13362" y="26725"/>
                  </a:lnTo>
                  <a:lnTo>
                    <a:pt x="13059" y="27375"/>
                  </a:lnTo>
                  <a:lnTo>
                    <a:pt x="12734" y="28003"/>
                  </a:lnTo>
                  <a:lnTo>
                    <a:pt x="12041" y="29367"/>
                  </a:lnTo>
                  <a:lnTo>
                    <a:pt x="11370" y="30732"/>
                  </a:lnTo>
                  <a:lnTo>
                    <a:pt x="10699" y="32118"/>
                  </a:lnTo>
                  <a:lnTo>
                    <a:pt x="10049" y="33504"/>
                  </a:lnTo>
                  <a:lnTo>
                    <a:pt x="9421" y="34911"/>
                  </a:lnTo>
                  <a:lnTo>
                    <a:pt x="8793" y="36298"/>
                  </a:lnTo>
                  <a:lnTo>
                    <a:pt x="8186" y="37705"/>
                  </a:lnTo>
                  <a:lnTo>
                    <a:pt x="7623" y="39113"/>
                  </a:lnTo>
                  <a:lnTo>
                    <a:pt x="7104" y="40412"/>
                  </a:lnTo>
                  <a:lnTo>
                    <a:pt x="6584" y="41712"/>
                  </a:lnTo>
                  <a:lnTo>
                    <a:pt x="5588" y="44289"/>
                  </a:lnTo>
                  <a:lnTo>
                    <a:pt x="5068" y="45588"/>
                  </a:lnTo>
                  <a:lnTo>
                    <a:pt x="4526" y="46866"/>
                  </a:lnTo>
                  <a:lnTo>
                    <a:pt x="3963" y="48122"/>
                  </a:lnTo>
                  <a:lnTo>
                    <a:pt x="3357" y="49378"/>
                  </a:lnTo>
                  <a:lnTo>
                    <a:pt x="2946" y="50223"/>
                  </a:lnTo>
                  <a:lnTo>
                    <a:pt x="2556" y="51046"/>
                  </a:lnTo>
                  <a:lnTo>
                    <a:pt x="2188" y="51890"/>
                  </a:lnTo>
                  <a:lnTo>
                    <a:pt x="1841" y="52757"/>
                  </a:lnTo>
                  <a:lnTo>
                    <a:pt x="1538" y="53601"/>
                  </a:lnTo>
                  <a:lnTo>
                    <a:pt x="1408" y="54034"/>
                  </a:lnTo>
                  <a:lnTo>
                    <a:pt x="1300" y="54467"/>
                  </a:lnTo>
                  <a:lnTo>
                    <a:pt x="1191" y="54922"/>
                  </a:lnTo>
                  <a:lnTo>
                    <a:pt x="1105" y="55355"/>
                  </a:lnTo>
                  <a:lnTo>
                    <a:pt x="1040" y="55810"/>
                  </a:lnTo>
                  <a:lnTo>
                    <a:pt x="996" y="56243"/>
                  </a:lnTo>
                  <a:lnTo>
                    <a:pt x="802" y="56763"/>
                  </a:lnTo>
                  <a:lnTo>
                    <a:pt x="607" y="57283"/>
                  </a:lnTo>
                  <a:lnTo>
                    <a:pt x="455" y="57824"/>
                  </a:lnTo>
                  <a:lnTo>
                    <a:pt x="303" y="58366"/>
                  </a:lnTo>
                  <a:lnTo>
                    <a:pt x="195" y="58907"/>
                  </a:lnTo>
                  <a:lnTo>
                    <a:pt x="87" y="59470"/>
                  </a:lnTo>
                  <a:lnTo>
                    <a:pt x="22" y="60033"/>
                  </a:lnTo>
                  <a:lnTo>
                    <a:pt x="0" y="60596"/>
                  </a:lnTo>
                  <a:lnTo>
                    <a:pt x="0" y="60921"/>
                  </a:lnTo>
                  <a:lnTo>
                    <a:pt x="22" y="61224"/>
                  </a:lnTo>
                  <a:lnTo>
                    <a:pt x="44" y="61419"/>
                  </a:lnTo>
                  <a:lnTo>
                    <a:pt x="65" y="61614"/>
                  </a:lnTo>
                  <a:lnTo>
                    <a:pt x="109" y="61787"/>
                  </a:lnTo>
                  <a:lnTo>
                    <a:pt x="174" y="61961"/>
                  </a:lnTo>
                  <a:lnTo>
                    <a:pt x="238" y="62134"/>
                  </a:lnTo>
                  <a:lnTo>
                    <a:pt x="325" y="62307"/>
                  </a:lnTo>
                  <a:lnTo>
                    <a:pt x="412" y="62459"/>
                  </a:lnTo>
                  <a:lnTo>
                    <a:pt x="520" y="62610"/>
                  </a:lnTo>
                  <a:lnTo>
                    <a:pt x="650" y="62740"/>
                  </a:lnTo>
                  <a:lnTo>
                    <a:pt x="802" y="62892"/>
                  </a:lnTo>
                  <a:lnTo>
                    <a:pt x="953" y="63000"/>
                  </a:lnTo>
                  <a:lnTo>
                    <a:pt x="1126" y="63108"/>
                  </a:lnTo>
                  <a:lnTo>
                    <a:pt x="1321" y="63217"/>
                  </a:lnTo>
                  <a:lnTo>
                    <a:pt x="1516" y="63282"/>
                  </a:lnTo>
                  <a:lnTo>
                    <a:pt x="1754" y="63368"/>
                  </a:lnTo>
                  <a:lnTo>
                    <a:pt x="1993" y="63412"/>
                  </a:lnTo>
                  <a:lnTo>
                    <a:pt x="2512" y="63477"/>
                  </a:lnTo>
                  <a:lnTo>
                    <a:pt x="3032" y="63520"/>
                  </a:lnTo>
                  <a:lnTo>
                    <a:pt x="3552" y="63520"/>
                  </a:lnTo>
                  <a:lnTo>
                    <a:pt x="4072" y="63477"/>
                  </a:lnTo>
                  <a:lnTo>
                    <a:pt x="4570" y="63390"/>
                  </a:lnTo>
                  <a:lnTo>
                    <a:pt x="5090" y="63282"/>
                  </a:lnTo>
                  <a:lnTo>
                    <a:pt x="5588" y="63152"/>
                  </a:lnTo>
                  <a:lnTo>
                    <a:pt x="6086" y="63000"/>
                  </a:lnTo>
                  <a:lnTo>
                    <a:pt x="6584" y="62849"/>
                  </a:lnTo>
                  <a:lnTo>
                    <a:pt x="7082" y="62654"/>
                  </a:lnTo>
                  <a:lnTo>
                    <a:pt x="8035" y="62242"/>
                  </a:lnTo>
                  <a:lnTo>
                    <a:pt x="9009" y="61809"/>
                  </a:lnTo>
                  <a:lnTo>
                    <a:pt x="9941" y="61354"/>
                  </a:lnTo>
                  <a:lnTo>
                    <a:pt x="11175" y="60813"/>
                  </a:lnTo>
                  <a:lnTo>
                    <a:pt x="12410" y="60271"/>
                  </a:lnTo>
                  <a:lnTo>
                    <a:pt x="13666" y="59752"/>
                  </a:lnTo>
                  <a:lnTo>
                    <a:pt x="14943" y="59254"/>
                  </a:lnTo>
                  <a:lnTo>
                    <a:pt x="17456" y="58257"/>
                  </a:lnTo>
                  <a:lnTo>
                    <a:pt x="18712" y="57738"/>
                  </a:lnTo>
                  <a:lnTo>
                    <a:pt x="19968" y="57218"/>
                  </a:lnTo>
                  <a:lnTo>
                    <a:pt x="22198" y="56222"/>
                  </a:lnTo>
                  <a:lnTo>
                    <a:pt x="24407" y="55247"/>
                  </a:lnTo>
                  <a:lnTo>
                    <a:pt x="26595" y="54229"/>
                  </a:lnTo>
                  <a:lnTo>
                    <a:pt x="28760" y="53190"/>
                  </a:lnTo>
                  <a:lnTo>
                    <a:pt x="30926" y="52150"/>
                  </a:lnTo>
                  <a:lnTo>
                    <a:pt x="33070" y="51046"/>
                  </a:lnTo>
                  <a:lnTo>
                    <a:pt x="35236" y="49941"/>
                  </a:lnTo>
                  <a:lnTo>
                    <a:pt x="37401" y="48772"/>
                  </a:lnTo>
                  <a:lnTo>
                    <a:pt x="37531" y="48728"/>
                  </a:lnTo>
                  <a:lnTo>
                    <a:pt x="37683" y="48642"/>
                  </a:lnTo>
                  <a:lnTo>
                    <a:pt x="38008" y="48447"/>
                  </a:lnTo>
                  <a:lnTo>
                    <a:pt x="38333" y="48230"/>
                  </a:lnTo>
                  <a:lnTo>
                    <a:pt x="38484" y="48165"/>
                  </a:lnTo>
                  <a:lnTo>
                    <a:pt x="38614" y="48100"/>
                  </a:lnTo>
                  <a:lnTo>
                    <a:pt x="38982" y="47949"/>
                  </a:lnTo>
                  <a:lnTo>
                    <a:pt x="39350" y="47797"/>
                  </a:lnTo>
                  <a:lnTo>
                    <a:pt x="40043" y="47451"/>
                  </a:lnTo>
                  <a:lnTo>
                    <a:pt x="40736" y="47083"/>
                  </a:lnTo>
                  <a:lnTo>
                    <a:pt x="41429" y="46693"/>
                  </a:lnTo>
                  <a:lnTo>
                    <a:pt x="42187" y="46476"/>
                  </a:lnTo>
                  <a:lnTo>
                    <a:pt x="42924" y="46238"/>
                  </a:lnTo>
                  <a:lnTo>
                    <a:pt x="43638" y="45956"/>
                  </a:lnTo>
                  <a:lnTo>
                    <a:pt x="44353" y="45632"/>
                  </a:lnTo>
                  <a:lnTo>
                    <a:pt x="45068" y="45285"/>
                  </a:lnTo>
                  <a:lnTo>
                    <a:pt x="45761" y="44917"/>
                  </a:lnTo>
                  <a:lnTo>
                    <a:pt x="46454" y="44527"/>
                  </a:lnTo>
                  <a:lnTo>
                    <a:pt x="47147" y="44137"/>
                  </a:lnTo>
                  <a:lnTo>
                    <a:pt x="48511" y="43314"/>
                  </a:lnTo>
                  <a:lnTo>
                    <a:pt x="49876" y="42491"/>
                  </a:lnTo>
                  <a:lnTo>
                    <a:pt x="50547" y="42102"/>
                  </a:lnTo>
                  <a:lnTo>
                    <a:pt x="51218" y="41712"/>
                  </a:lnTo>
                  <a:lnTo>
                    <a:pt x="51911" y="41365"/>
                  </a:lnTo>
                  <a:lnTo>
                    <a:pt x="52604" y="41019"/>
                  </a:lnTo>
                  <a:lnTo>
                    <a:pt x="52864" y="40867"/>
                  </a:lnTo>
                  <a:lnTo>
                    <a:pt x="53102" y="40694"/>
                  </a:lnTo>
                  <a:lnTo>
                    <a:pt x="53319" y="40521"/>
                  </a:lnTo>
                  <a:lnTo>
                    <a:pt x="53492" y="40326"/>
                  </a:lnTo>
                  <a:lnTo>
                    <a:pt x="54012" y="40066"/>
                  </a:lnTo>
                  <a:lnTo>
                    <a:pt x="54510" y="39806"/>
                  </a:lnTo>
                  <a:lnTo>
                    <a:pt x="55506" y="39243"/>
                  </a:lnTo>
                  <a:lnTo>
                    <a:pt x="56481" y="38680"/>
                  </a:lnTo>
                  <a:lnTo>
                    <a:pt x="57499" y="38117"/>
                  </a:lnTo>
                  <a:lnTo>
                    <a:pt x="57694" y="37987"/>
                  </a:lnTo>
                  <a:lnTo>
                    <a:pt x="57889" y="37857"/>
                  </a:lnTo>
                  <a:lnTo>
                    <a:pt x="58062" y="37705"/>
                  </a:lnTo>
                  <a:lnTo>
                    <a:pt x="58213" y="37554"/>
                  </a:lnTo>
                  <a:lnTo>
                    <a:pt x="59383" y="36904"/>
                  </a:lnTo>
                  <a:lnTo>
                    <a:pt x="60531" y="36254"/>
                  </a:lnTo>
                  <a:lnTo>
                    <a:pt x="61678" y="35583"/>
                  </a:lnTo>
                  <a:lnTo>
                    <a:pt x="62826" y="34890"/>
                  </a:lnTo>
                  <a:lnTo>
                    <a:pt x="63931" y="34175"/>
                  </a:lnTo>
                  <a:lnTo>
                    <a:pt x="65035" y="33439"/>
                  </a:lnTo>
                  <a:lnTo>
                    <a:pt x="66118" y="32659"/>
                  </a:lnTo>
                  <a:lnTo>
                    <a:pt x="67201" y="31858"/>
                  </a:lnTo>
                  <a:lnTo>
                    <a:pt x="67287" y="31880"/>
                  </a:lnTo>
                  <a:lnTo>
                    <a:pt x="67374" y="31901"/>
                  </a:lnTo>
                  <a:lnTo>
                    <a:pt x="67482" y="31901"/>
                  </a:lnTo>
                  <a:lnTo>
                    <a:pt x="67569" y="31880"/>
                  </a:lnTo>
                  <a:lnTo>
                    <a:pt x="67764" y="31815"/>
                  </a:lnTo>
                  <a:lnTo>
                    <a:pt x="67937" y="31706"/>
                  </a:lnTo>
                  <a:lnTo>
                    <a:pt x="68565" y="31187"/>
                  </a:lnTo>
                  <a:lnTo>
                    <a:pt x="68890" y="30948"/>
                  </a:lnTo>
                  <a:lnTo>
                    <a:pt x="69237" y="30732"/>
                  </a:lnTo>
                  <a:lnTo>
                    <a:pt x="69367" y="30645"/>
                  </a:lnTo>
                  <a:lnTo>
                    <a:pt x="69475" y="30515"/>
                  </a:lnTo>
                  <a:lnTo>
                    <a:pt x="69540" y="30385"/>
                  </a:lnTo>
                  <a:lnTo>
                    <a:pt x="69583" y="30234"/>
                  </a:lnTo>
                  <a:lnTo>
                    <a:pt x="69583" y="30060"/>
                  </a:lnTo>
                  <a:lnTo>
                    <a:pt x="69561" y="29909"/>
                  </a:lnTo>
                  <a:lnTo>
                    <a:pt x="69496" y="29779"/>
                  </a:lnTo>
                  <a:lnTo>
                    <a:pt x="69388" y="29649"/>
                  </a:lnTo>
                  <a:lnTo>
                    <a:pt x="69215" y="29519"/>
                  </a:lnTo>
                  <a:lnTo>
                    <a:pt x="69085" y="29346"/>
                  </a:lnTo>
                  <a:lnTo>
                    <a:pt x="68825" y="29021"/>
                  </a:lnTo>
                  <a:lnTo>
                    <a:pt x="68912" y="28826"/>
                  </a:lnTo>
                  <a:lnTo>
                    <a:pt x="68977" y="28631"/>
                  </a:lnTo>
                  <a:lnTo>
                    <a:pt x="69042" y="28458"/>
                  </a:lnTo>
                  <a:lnTo>
                    <a:pt x="69085" y="28263"/>
                  </a:lnTo>
                  <a:lnTo>
                    <a:pt x="69107" y="28068"/>
                  </a:lnTo>
                  <a:lnTo>
                    <a:pt x="69128" y="27851"/>
                  </a:lnTo>
                  <a:lnTo>
                    <a:pt x="69128" y="27657"/>
                  </a:lnTo>
                  <a:lnTo>
                    <a:pt x="69107" y="27462"/>
                  </a:lnTo>
                  <a:lnTo>
                    <a:pt x="69042" y="27072"/>
                  </a:lnTo>
                  <a:lnTo>
                    <a:pt x="68912" y="26704"/>
                  </a:lnTo>
                  <a:lnTo>
                    <a:pt x="68760" y="26335"/>
                  </a:lnTo>
                  <a:lnTo>
                    <a:pt x="68544" y="26011"/>
                  </a:lnTo>
                  <a:lnTo>
                    <a:pt x="68435" y="25859"/>
                  </a:lnTo>
                  <a:lnTo>
                    <a:pt x="68305" y="25707"/>
                  </a:lnTo>
                  <a:lnTo>
                    <a:pt x="68175" y="25577"/>
                  </a:lnTo>
                  <a:lnTo>
                    <a:pt x="68024" y="25448"/>
                  </a:lnTo>
                  <a:lnTo>
                    <a:pt x="67872" y="25339"/>
                  </a:lnTo>
                  <a:lnTo>
                    <a:pt x="67699" y="25231"/>
                  </a:lnTo>
                  <a:lnTo>
                    <a:pt x="67547" y="25144"/>
                  </a:lnTo>
                  <a:lnTo>
                    <a:pt x="67352" y="25058"/>
                  </a:lnTo>
                  <a:lnTo>
                    <a:pt x="67179" y="25014"/>
                  </a:lnTo>
                  <a:lnTo>
                    <a:pt x="66984" y="24971"/>
                  </a:lnTo>
                  <a:lnTo>
                    <a:pt x="66789" y="24928"/>
                  </a:lnTo>
                  <a:lnTo>
                    <a:pt x="66378" y="24928"/>
                  </a:lnTo>
                  <a:lnTo>
                    <a:pt x="66161" y="24949"/>
                  </a:lnTo>
                  <a:lnTo>
                    <a:pt x="65945" y="24993"/>
                  </a:lnTo>
                  <a:lnTo>
                    <a:pt x="65728" y="25079"/>
                  </a:lnTo>
                  <a:lnTo>
                    <a:pt x="65642" y="25101"/>
                  </a:lnTo>
                  <a:lnTo>
                    <a:pt x="65403" y="24971"/>
                  </a:lnTo>
                  <a:lnTo>
                    <a:pt x="64949" y="24690"/>
                  </a:lnTo>
                  <a:lnTo>
                    <a:pt x="64515" y="24386"/>
                  </a:lnTo>
                  <a:lnTo>
                    <a:pt x="64082" y="24083"/>
                  </a:lnTo>
                  <a:lnTo>
                    <a:pt x="63649" y="23802"/>
                  </a:lnTo>
                  <a:lnTo>
                    <a:pt x="63498" y="23715"/>
                  </a:lnTo>
                  <a:lnTo>
                    <a:pt x="63346" y="23650"/>
                  </a:lnTo>
                  <a:lnTo>
                    <a:pt x="63281" y="23065"/>
                  </a:lnTo>
                  <a:lnTo>
                    <a:pt x="63238" y="22914"/>
                  </a:lnTo>
                  <a:lnTo>
                    <a:pt x="63194" y="22740"/>
                  </a:lnTo>
                  <a:lnTo>
                    <a:pt x="63108" y="22589"/>
                  </a:lnTo>
                  <a:lnTo>
                    <a:pt x="63021" y="22437"/>
                  </a:lnTo>
                  <a:lnTo>
                    <a:pt x="63086" y="22069"/>
                  </a:lnTo>
                  <a:lnTo>
                    <a:pt x="63129" y="21744"/>
                  </a:lnTo>
                  <a:lnTo>
                    <a:pt x="63129" y="21419"/>
                  </a:lnTo>
                  <a:lnTo>
                    <a:pt x="63108" y="21095"/>
                  </a:lnTo>
                  <a:lnTo>
                    <a:pt x="63064" y="20791"/>
                  </a:lnTo>
                  <a:lnTo>
                    <a:pt x="62999" y="20488"/>
                  </a:lnTo>
                  <a:lnTo>
                    <a:pt x="62891" y="20228"/>
                  </a:lnTo>
                  <a:lnTo>
                    <a:pt x="62761" y="19947"/>
                  </a:lnTo>
                  <a:lnTo>
                    <a:pt x="62610" y="19709"/>
                  </a:lnTo>
                  <a:lnTo>
                    <a:pt x="62415" y="19492"/>
                  </a:lnTo>
                  <a:lnTo>
                    <a:pt x="62220" y="19275"/>
                  </a:lnTo>
                  <a:lnTo>
                    <a:pt x="61982" y="19102"/>
                  </a:lnTo>
                  <a:lnTo>
                    <a:pt x="61722" y="18951"/>
                  </a:lnTo>
                  <a:lnTo>
                    <a:pt x="61440" y="18821"/>
                  </a:lnTo>
                  <a:lnTo>
                    <a:pt x="61137" y="18712"/>
                  </a:lnTo>
                  <a:lnTo>
                    <a:pt x="60812" y="18647"/>
                  </a:lnTo>
                  <a:lnTo>
                    <a:pt x="60466" y="18626"/>
                  </a:lnTo>
                  <a:lnTo>
                    <a:pt x="59838" y="18604"/>
                  </a:lnTo>
                  <a:lnTo>
                    <a:pt x="59210" y="18626"/>
                  </a:lnTo>
                  <a:lnTo>
                    <a:pt x="57975" y="18647"/>
                  </a:lnTo>
                  <a:lnTo>
                    <a:pt x="57390" y="18626"/>
                  </a:lnTo>
                  <a:lnTo>
                    <a:pt x="57217" y="18517"/>
                  </a:lnTo>
                  <a:lnTo>
                    <a:pt x="57044" y="18431"/>
                  </a:lnTo>
                  <a:lnTo>
                    <a:pt x="56849" y="18344"/>
                  </a:lnTo>
                  <a:lnTo>
                    <a:pt x="56654" y="18258"/>
                  </a:lnTo>
                  <a:lnTo>
                    <a:pt x="56004" y="18084"/>
                  </a:lnTo>
                  <a:lnTo>
                    <a:pt x="55355" y="17911"/>
                  </a:lnTo>
                  <a:lnTo>
                    <a:pt x="55311" y="17889"/>
                  </a:lnTo>
                  <a:lnTo>
                    <a:pt x="55073" y="17651"/>
                  </a:lnTo>
                  <a:lnTo>
                    <a:pt x="54792" y="17413"/>
                  </a:lnTo>
                  <a:lnTo>
                    <a:pt x="54272" y="16980"/>
                  </a:lnTo>
                  <a:lnTo>
                    <a:pt x="53860" y="16525"/>
                  </a:lnTo>
                  <a:lnTo>
                    <a:pt x="53687" y="16330"/>
                  </a:lnTo>
                  <a:lnTo>
                    <a:pt x="53557" y="16135"/>
                  </a:lnTo>
                  <a:lnTo>
                    <a:pt x="53406" y="15940"/>
                  </a:lnTo>
                  <a:lnTo>
                    <a:pt x="53232" y="15789"/>
                  </a:lnTo>
                  <a:lnTo>
                    <a:pt x="53059" y="15637"/>
                  </a:lnTo>
                  <a:lnTo>
                    <a:pt x="53016" y="15550"/>
                  </a:lnTo>
                  <a:lnTo>
                    <a:pt x="53059" y="15334"/>
                  </a:lnTo>
                  <a:lnTo>
                    <a:pt x="53102" y="15117"/>
                  </a:lnTo>
                  <a:lnTo>
                    <a:pt x="53124" y="14901"/>
                  </a:lnTo>
                  <a:lnTo>
                    <a:pt x="53124" y="14684"/>
                  </a:lnTo>
                  <a:lnTo>
                    <a:pt x="53124" y="14468"/>
                  </a:lnTo>
                  <a:lnTo>
                    <a:pt x="53081" y="14251"/>
                  </a:lnTo>
                  <a:lnTo>
                    <a:pt x="53037" y="14034"/>
                  </a:lnTo>
                  <a:lnTo>
                    <a:pt x="52994" y="13818"/>
                  </a:lnTo>
                  <a:lnTo>
                    <a:pt x="52907" y="13601"/>
                  </a:lnTo>
                  <a:lnTo>
                    <a:pt x="52821" y="13406"/>
                  </a:lnTo>
                  <a:lnTo>
                    <a:pt x="52734" y="13212"/>
                  </a:lnTo>
                  <a:lnTo>
                    <a:pt x="52604" y="13038"/>
                  </a:lnTo>
                  <a:lnTo>
                    <a:pt x="52474" y="12865"/>
                  </a:lnTo>
                  <a:lnTo>
                    <a:pt x="52323" y="12713"/>
                  </a:lnTo>
                  <a:lnTo>
                    <a:pt x="52171" y="12562"/>
                  </a:lnTo>
                  <a:lnTo>
                    <a:pt x="51976" y="12432"/>
                  </a:lnTo>
                  <a:lnTo>
                    <a:pt x="51825" y="12172"/>
                  </a:lnTo>
                  <a:lnTo>
                    <a:pt x="51651" y="11912"/>
                  </a:lnTo>
                  <a:lnTo>
                    <a:pt x="51456" y="11674"/>
                  </a:lnTo>
                  <a:lnTo>
                    <a:pt x="51240" y="11436"/>
                  </a:lnTo>
                  <a:lnTo>
                    <a:pt x="51045" y="11241"/>
                  </a:lnTo>
                  <a:lnTo>
                    <a:pt x="50807" y="11089"/>
                  </a:lnTo>
                  <a:lnTo>
                    <a:pt x="50569" y="10938"/>
                  </a:lnTo>
                  <a:lnTo>
                    <a:pt x="50330" y="10829"/>
                  </a:lnTo>
                  <a:lnTo>
                    <a:pt x="50070" y="10743"/>
                  </a:lnTo>
                  <a:lnTo>
                    <a:pt x="49789" y="10699"/>
                  </a:lnTo>
                  <a:lnTo>
                    <a:pt x="49529" y="10656"/>
                  </a:lnTo>
                  <a:lnTo>
                    <a:pt x="49247" y="10656"/>
                  </a:lnTo>
                  <a:lnTo>
                    <a:pt x="48901" y="10548"/>
                  </a:lnTo>
                  <a:lnTo>
                    <a:pt x="48554" y="10461"/>
                  </a:lnTo>
                  <a:lnTo>
                    <a:pt x="48208" y="10374"/>
                  </a:lnTo>
                  <a:lnTo>
                    <a:pt x="47840" y="10331"/>
                  </a:lnTo>
                  <a:lnTo>
                    <a:pt x="47493" y="10288"/>
                  </a:lnTo>
                  <a:lnTo>
                    <a:pt x="47125" y="10266"/>
                  </a:lnTo>
                  <a:lnTo>
                    <a:pt x="46410" y="10245"/>
                  </a:lnTo>
                  <a:lnTo>
                    <a:pt x="46151" y="10201"/>
                  </a:lnTo>
                  <a:lnTo>
                    <a:pt x="45414" y="10201"/>
                  </a:lnTo>
                  <a:lnTo>
                    <a:pt x="44938" y="10245"/>
                  </a:lnTo>
                  <a:lnTo>
                    <a:pt x="44483" y="10288"/>
                  </a:lnTo>
                  <a:lnTo>
                    <a:pt x="44028" y="10374"/>
                  </a:lnTo>
                  <a:lnTo>
                    <a:pt x="43768" y="10288"/>
                  </a:lnTo>
                  <a:lnTo>
                    <a:pt x="43508" y="10201"/>
                  </a:lnTo>
                  <a:lnTo>
                    <a:pt x="43249" y="10136"/>
                  </a:lnTo>
                  <a:lnTo>
                    <a:pt x="42967" y="10093"/>
                  </a:lnTo>
                  <a:lnTo>
                    <a:pt x="42556" y="10071"/>
                  </a:lnTo>
                  <a:lnTo>
                    <a:pt x="42122" y="10071"/>
                  </a:lnTo>
                  <a:lnTo>
                    <a:pt x="41300" y="10093"/>
                  </a:lnTo>
                  <a:lnTo>
                    <a:pt x="40996" y="9833"/>
                  </a:lnTo>
                  <a:lnTo>
                    <a:pt x="40563" y="9530"/>
                  </a:lnTo>
                  <a:lnTo>
                    <a:pt x="40130" y="9248"/>
                  </a:lnTo>
                  <a:lnTo>
                    <a:pt x="39978" y="9140"/>
                  </a:lnTo>
                  <a:lnTo>
                    <a:pt x="39632" y="8837"/>
                  </a:lnTo>
                  <a:lnTo>
                    <a:pt x="39285" y="8490"/>
                  </a:lnTo>
                  <a:lnTo>
                    <a:pt x="38636" y="7819"/>
                  </a:lnTo>
                  <a:lnTo>
                    <a:pt x="38506" y="7689"/>
                  </a:lnTo>
                  <a:lnTo>
                    <a:pt x="38354" y="7559"/>
                  </a:lnTo>
                  <a:lnTo>
                    <a:pt x="38246" y="7278"/>
                  </a:lnTo>
                  <a:lnTo>
                    <a:pt x="38138" y="6996"/>
                  </a:lnTo>
                  <a:lnTo>
                    <a:pt x="38008" y="6715"/>
                  </a:lnTo>
                  <a:lnTo>
                    <a:pt x="37856" y="6455"/>
                  </a:lnTo>
                  <a:lnTo>
                    <a:pt x="37704" y="6195"/>
                  </a:lnTo>
                  <a:lnTo>
                    <a:pt x="37510" y="5957"/>
                  </a:lnTo>
                  <a:lnTo>
                    <a:pt x="37315" y="5718"/>
                  </a:lnTo>
                  <a:lnTo>
                    <a:pt x="37098" y="5502"/>
                  </a:lnTo>
                  <a:lnTo>
                    <a:pt x="36730" y="5155"/>
                  </a:lnTo>
                  <a:lnTo>
                    <a:pt x="36362" y="4874"/>
                  </a:lnTo>
                  <a:lnTo>
                    <a:pt x="35950" y="4635"/>
                  </a:lnTo>
                  <a:lnTo>
                    <a:pt x="35560" y="4419"/>
                  </a:lnTo>
                  <a:lnTo>
                    <a:pt x="35127" y="4246"/>
                  </a:lnTo>
                  <a:lnTo>
                    <a:pt x="34694" y="4094"/>
                  </a:lnTo>
                  <a:lnTo>
                    <a:pt x="34218" y="3964"/>
                  </a:lnTo>
                  <a:lnTo>
                    <a:pt x="33741" y="3856"/>
                  </a:lnTo>
                  <a:lnTo>
                    <a:pt x="33265" y="3791"/>
                  </a:lnTo>
                  <a:lnTo>
                    <a:pt x="32788" y="3748"/>
                  </a:lnTo>
                  <a:lnTo>
                    <a:pt x="31792" y="3683"/>
                  </a:lnTo>
                  <a:lnTo>
                    <a:pt x="31294" y="3639"/>
                  </a:lnTo>
                  <a:lnTo>
                    <a:pt x="30818" y="3553"/>
                  </a:lnTo>
                  <a:lnTo>
                    <a:pt x="30579" y="3488"/>
                  </a:lnTo>
                  <a:lnTo>
                    <a:pt x="30363" y="3423"/>
                  </a:lnTo>
                  <a:lnTo>
                    <a:pt x="30146" y="3336"/>
                  </a:lnTo>
                  <a:lnTo>
                    <a:pt x="29930" y="3228"/>
                  </a:lnTo>
                  <a:lnTo>
                    <a:pt x="29605" y="3055"/>
                  </a:lnTo>
                  <a:lnTo>
                    <a:pt x="29280" y="2968"/>
                  </a:lnTo>
                  <a:lnTo>
                    <a:pt x="28955" y="2903"/>
                  </a:lnTo>
                  <a:lnTo>
                    <a:pt x="28630" y="2881"/>
                  </a:lnTo>
                  <a:lnTo>
                    <a:pt x="28500" y="2773"/>
                  </a:lnTo>
                  <a:lnTo>
                    <a:pt x="28349" y="2665"/>
                  </a:lnTo>
                  <a:lnTo>
                    <a:pt x="28046" y="2513"/>
                  </a:lnTo>
                  <a:lnTo>
                    <a:pt x="27981" y="2426"/>
                  </a:lnTo>
                  <a:lnTo>
                    <a:pt x="27894" y="2340"/>
                  </a:lnTo>
                  <a:lnTo>
                    <a:pt x="27677" y="2167"/>
                  </a:lnTo>
                  <a:lnTo>
                    <a:pt x="27504" y="1972"/>
                  </a:lnTo>
                  <a:lnTo>
                    <a:pt x="27353" y="1755"/>
                  </a:lnTo>
                  <a:lnTo>
                    <a:pt x="27223" y="1517"/>
                  </a:lnTo>
                  <a:lnTo>
                    <a:pt x="27114" y="1257"/>
                  </a:lnTo>
                  <a:lnTo>
                    <a:pt x="27006" y="1019"/>
                  </a:lnTo>
                  <a:lnTo>
                    <a:pt x="26855" y="499"/>
                  </a:lnTo>
                  <a:lnTo>
                    <a:pt x="26811" y="391"/>
                  </a:lnTo>
                  <a:lnTo>
                    <a:pt x="26746" y="282"/>
                  </a:lnTo>
                  <a:lnTo>
                    <a:pt x="26681" y="196"/>
                  </a:lnTo>
                  <a:lnTo>
                    <a:pt x="26595" y="131"/>
                  </a:lnTo>
                  <a:lnTo>
                    <a:pt x="26486" y="88"/>
                  </a:lnTo>
                  <a:lnTo>
                    <a:pt x="26400" y="44"/>
                  </a:lnTo>
                  <a:lnTo>
                    <a:pt x="26291" y="23"/>
                  </a:lnTo>
                  <a:lnTo>
                    <a:pt x="26183" y="1"/>
                  </a:ln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61"/>
            <p:cNvSpPr/>
            <p:nvPr/>
          </p:nvSpPr>
          <p:spPr>
            <a:xfrm>
              <a:off x="8795875" y="540188"/>
              <a:ext cx="263700" cy="171650"/>
            </a:xfrm>
            <a:custGeom>
              <a:avLst/>
              <a:gdLst/>
              <a:ahLst/>
              <a:cxnLst/>
              <a:rect l="l" t="t" r="r" b="b"/>
              <a:pathLst>
                <a:path w="10548" h="6866" extrusionOk="0">
                  <a:moveTo>
                    <a:pt x="9227" y="1"/>
                  </a:moveTo>
                  <a:lnTo>
                    <a:pt x="8512" y="22"/>
                  </a:lnTo>
                  <a:lnTo>
                    <a:pt x="7754" y="87"/>
                  </a:lnTo>
                  <a:lnTo>
                    <a:pt x="6953" y="195"/>
                  </a:lnTo>
                  <a:lnTo>
                    <a:pt x="6151" y="347"/>
                  </a:lnTo>
                  <a:lnTo>
                    <a:pt x="5350" y="520"/>
                  </a:lnTo>
                  <a:lnTo>
                    <a:pt x="4570" y="759"/>
                  </a:lnTo>
                  <a:lnTo>
                    <a:pt x="4181" y="888"/>
                  </a:lnTo>
                  <a:lnTo>
                    <a:pt x="3791" y="1040"/>
                  </a:lnTo>
                  <a:lnTo>
                    <a:pt x="3423" y="1192"/>
                  </a:lnTo>
                  <a:lnTo>
                    <a:pt x="3076" y="1365"/>
                  </a:lnTo>
                  <a:lnTo>
                    <a:pt x="2730" y="1560"/>
                  </a:lnTo>
                  <a:lnTo>
                    <a:pt x="2405" y="1755"/>
                  </a:lnTo>
                  <a:lnTo>
                    <a:pt x="2080" y="1971"/>
                  </a:lnTo>
                  <a:lnTo>
                    <a:pt x="1777" y="2188"/>
                  </a:lnTo>
                  <a:lnTo>
                    <a:pt x="1495" y="2426"/>
                  </a:lnTo>
                  <a:lnTo>
                    <a:pt x="1257" y="2686"/>
                  </a:lnTo>
                  <a:lnTo>
                    <a:pt x="1019" y="2968"/>
                  </a:lnTo>
                  <a:lnTo>
                    <a:pt x="802" y="3249"/>
                  </a:lnTo>
                  <a:lnTo>
                    <a:pt x="629" y="3574"/>
                  </a:lnTo>
                  <a:lnTo>
                    <a:pt x="456" y="3877"/>
                  </a:lnTo>
                  <a:lnTo>
                    <a:pt x="326" y="4224"/>
                  </a:lnTo>
                  <a:lnTo>
                    <a:pt x="239" y="4592"/>
                  </a:lnTo>
                  <a:lnTo>
                    <a:pt x="174" y="4960"/>
                  </a:lnTo>
                  <a:lnTo>
                    <a:pt x="152" y="5350"/>
                  </a:lnTo>
                  <a:lnTo>
                    <a:pt x="66" y="5501"/>
                  </a:lnTo>
                  <a:lnTo>
                    <a:pt x="23" y="5653"/>
                  </a:lnTo>
                  <a:lnTo>
                    <a:pt x="1" y="5805"/>
                  </a:lnTo>
                  <a:lnTo>
                    <a:pt x="23" y="5978"/>
                  </a:lnTo>
                  <a:lnTo>
                    <a:pt x="66" y="6129"/>
                  </a:lnTo>
                  <a:lnTo>
                    <a:pt x="152" y="6281"/>
                  </a:lnTo>
                  <a:lnTo>
                    <a:pt x="282" y="6411"/>
                  </a:lnTo>
                  <a:lnTo>
                    <a:pt x="456" y="6498"/>
                  </a:lnTo>
                  <a:lnTo>
                    <a:pt x="845" y="6627"/>
                  </a:lnTo>
                  <a:lnTo>
                    <a:pt x="1235" y="6736"/>
                  </a:lnTo>
                  <a:lnTo>
                    <a:pt x="1603" y="6822"/>
                  </a:lnTo>
                  <a:lnTo>
                    <a:pt x="1972" y="6866"/>
                  </a:lnTo>
                  <a:lnTo>
                    <a:pt x="2708" y="6866"/>
                  </a:lnTo>
                  <a:lnTo>
                    <a:pt x="3054" y="6822"/>
                  </a:lnTo>
                  <a:lnTo>
                    <a:pt x="3401" y="6757"/>
                  </a:lnTo>
                  <a:lnTo>
                    <a:pt x="3747" y="6671"/>
                  </a:lnTo>
                  <a:lnTo>
                    <a:pt x="4094" y="6563"/>
                  </a:lnTo>
                  <a:lnTo>
                    <a:pt x="4440" y="6433"/>
                  </a:lnTo>
                  <a:lnTo>
                    <a:pt x="4765" y="6281"/>
                  </a:lnTo>
                  <a:lnTo>
                    <a:pt x="5090" y="6108"/>
                  </a:lnTo>
                  <a:lnTo>
                    <a:pt x="5415" y="5934"/>
                  </a:lnTo>
                  <a:lnTo>
                    <a:pt x="5718" y="5740"/>
                  </a:lnTo>
                  <a:lnTo>
                    <a:pt x="6021" y="5523"/>
                  </a:lnTo>
                  <a:lnTo>
                    <a:pt x="6086" y="5523"/>
                  </a:lnTo>
                  <a:lnTo>
                    <a:pt x="6325" y="5501"/>
                  </a:lnTo>
                  <a:lnTo>
                    <a:pt x="6585" y="5458"/>
                  </a:lnTo>
                  <a:lnTo>
                    <a:pt x="6844" y="5371"/>
                  </a:lnTo>
                  <a:lnTo>
                    <a:pt x="7104" y="5263"/>
                  </a:lnTo>
                  <a:lnTo>
                    <a:pt x="7342" y="5133"/>
                  </a:lnTo>
                  <a:lnTo>
                    <a:pt x="7581" y="4982"/>
                  </a:lnTo>
                  <a:lnTo>
                    <a:pt x="7819" y="4808"/>
                  </a:lnTo>
                  <a:lnTo>
                    <a:pt x="8036" y="4613"/>
                  </a:lnTo>
                  <a:lnTo>
                    <a:pt x="8230" y="4397"/>
                  </a:lnTo>
                  <a:lnTo>
                    <a:pt x="8425" y="4180"/>
                  </a:lnTo>
                  <a:lnTo>
                    <a:pt x="8620" y="3964"/>
                  </a:lnTo>
                  <a:lnTo>
                    <a:pt x="8772" y="3725"/>
                  </a:lnTo>
                  <a:lnTo>
                    <a:pt x="8902" y="3487"/>
                  </a:lnTo>
                  <a:lnTo>
                    <a:pt x="9032" y="3249"/>
                  </a:lnTo>
                  <a:lnTo>
                    <a:pt x="9118" y="3011"/>
                  </a:lnTo>
                  <a:lnTo>
                    <a:pt x="9183" y="2751"/>
                  </a:lnTo>
                  <a:lnTo>
                    <a:pt x="9205" y="2621"/>
                  </a:lnTo>
                  <a:lnTo>
                    <a:pt x="9183" y="2513"/>
                  </a:lnTo>
                  <a:lnTo>
                    <a:pt x="10374" y="1148"/>
                  </a:lnTo>
                  <a:lnTo>
                    <a:pt x="10439" y="1062"/>
                  </a:lnTo>
                  <a:lnTo>
                    <a:pt x="10483" y="975"/>
                  </a:lnTo>
                  <a:lnTo>
                    <a:pt x="10526" y="888"/>
                  </a:lnTo>
                  <a:lnTo>
                    <a:pt x="10548" y="780"/>
                  </a:lnTo>
                  <a:lnTo>
                    <a:pt x="10548" y="694"/>
                  </a:lnTo>
                  <a:lnTo>
                    <a:pt x="10548" y="585"/>
                  </a:lnTo>
                  <a:lnTo>
                    <a:pt x="10504" y="412"/>
                  </a:lnTo>
                  <a:lnTo>
                    <a:pt x="10461" y="325"/>
                  </a:lnTo>
                  <a:lnTo>
                    <a:pt x="10418" y="239"/>
                  </a:lnTo>
                  <a:lnTo>
                    <a:pt x="10353" y="174"/>
                  </a:lnTo>
                  <a:lnTo>
                    <a:pt x="10288" y="109"/>
                  </a:lnTo>
                  <a:lnTo>
                    <a:pt x="10201" y="66"/>
                  </a:lnTo>
                  <a:lnTo>
                    <a:pt x="10093" y="22"/>
                  </a:lnTo>
                  <a:lnTo>
                    <a:pt x="10006" y="1"/>
                  </a:lnTo>
                  <a:close/>
                </a:path>
              </a:pathLst>
            </a:custGeom>
            <a:solidFill>
              <a:srgbClr val="008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1"/>
            <p:cNvSpPr/>
            <p:nvPr/>
          </p:nvSpPr>
          <p:spPr>
            <a:xfrm>
              <a:off x="8924200" y="1104888"/>
              <a:ext cx="246900" cy="107775"/>
            </a:xfrm>
            <a:custGeom>
              <a:avLst/>
              <a:gdLst/>
              <a:ahLst/>
              <a:cxnLst/>
              <a:rect l="l" t="t" r="r" b="b"/>
              <a:pathLst>
                <a:path w="9876" h="4311" extrusionOk="0">
                  <a:moveTo>
                    <a:pt x="4917" y="0"/>
                  </a:moveTo>
                  <a:lnTo>
                    <a:pt x="4527" y="22"/>
                  </a:lnTo>
                  <a:lnTo>
                    <a:pt x="4159" y="44"/>
                  </a:lnTo>
                  <a:lnTo>
                    <a:pt x="3790" y="87"/>
                  </a:lnTo>
                  <a:lnTo>
                    <a:pt x="3249" y="152"/>
                  </a:lnTo>
                  <a:lnTo>
                    <a:pt x="2686" y="239"/>
                  </a:lnTo>
                  <a:lnTo>
                    <a:pt x="2145" y="347"/>
                  </a:lnTo>
                  <a:lnTo>
                    <a:pt x="1581" y="455"/>
                  </a:lnTo>
                  <a:lnTo>
                    <a:pt x="1452" y="499"/>
                  </a:lnTo>
                  <a:lnTo>
                    <a:pt x="1343" y="564"/>
                  </a:lnTo>
                  <a:lnTo>
                    <a:pt x="1257" y="650"/>
                  </a:lnTo>
                  <a:lnTo>
                    <a:pt x="1192" y="737"/>
                  </a:lnTo>
                  <a:lnTo>
                    <a:pt x="499" y="910"/>
                  </a:lnTo>
                  <a:lnTo>
                    <a:pt x="369" y="953"/>
                  </a:lnTo>
                  <a:lnTo>
                    <a:pt x="260" y="1018"/>
                  </a:lnTo>
                  <a:lnTo>
                    <a:pt x="174" y="1083"/>
                  </a:lnTo>
                  <a:lnTo>
                    <a:pt x="109" y="1170"/>
                  </a:lnTo>
                  <a:lnTo>
                    <a:pt x="65" y="1257"/>
                  </a:lnTo>
                  <a:lnTo>
                    <a:pt x="22" y="1343"/>
                  </a:lnTo>
                  <a:lnTo>
                    <a:pt x="1" y="1451"/>
                  </a:lnTo>
                  <a:lnTo>
                    <a:pt x="1" y="1538"/>
                  </a:lnTo>
                  <a:lnTo>
                    <a:pt x="22" y="1646"/>
                  </a:lnTo>
                  <a:lnTo>
                    <a:pt x="44" y="1755"/>
                  </a:lnTo>
                  <a:lnTo>
                    <a:pt x="87" y="1863"/>
                  </a:lnTo>
                  <a:lnTo>
                    <a:pt x="152" y="1950"/>
                  </a:lnTo>
                  <a:lnTo>
                    <a:pt x="217" y="2036"/>
                  </a:lnTo>
                  <a:lnTo>
                    <a:pt x="304" y="2101"/>
                  </a:lnTo>
                  <a:lnTo>
                    <a:pt x="390" y="2166"/>
                  </a:lnTo>
                  <a:lnTo>
                    <a:pt x="499" y="2231"/>
                  </a:lnTo>
                  <a:lnTo>
                    <a:pt x="758" y="2318"/>
                  </a:lnTo>
                  <a:lnTo>
                    <a:pt x="823" y="2404"/>
                  </a:lnTo>
                  <a:lnTo>
                    <a:pt x="1040" y="2621"/>
                  </a:lnTo>
                  <a:lnTo>
                    <a:pt x="1235" y="2816"/>
                  </a:lnTo>
                  <a:lnTo>
                    <a:pt x="1495" y="3076"/>
                  </a:lnTo>
                  <a:lnTo>
                    <a:pt x="1755" y="3314"/>
                  </a:lnTo>
                  <a:lnTo>
                    <a:pt x="2058" y="3487"/>
                  </a:lnTo>
                  <a:lnTo>
                    <a:pt x="2383" y="3660"/>
                  </a:lnTo>
                  <a:lnTo>
                    <a:pt x="2729" y="3790"/>
                  </a:lnTo>
                  <a:lnTo>
                    <a:pt x="3097" y="3877"/>
                  </a:lnTo>
                  <a:lnTo>
                    <a:pt x="3466" y="3942"/>
                  </a:lnTo>
                  <a:lnTo>
                    <a:pt x="3855" y="3985"/>
                  </a:lnTo>
                  <a:lnTo>
                    <a:pt x="3964" y="4050"/>
                  </a:lnTo>
                  <a:lnTo>
                    <a:pt x="4115" y="4137"/>
                  </a:lnTo>
                  <a:lnTo>
                    <a:pt x="4289" y="4202"/>
                  </a:lnTo>
                  <a:lnTo>
                    <a:pt x="4592" y="4267"/>
                  </a:lnTo>
                  <a:lnTo>
                    <a:pt x="4917" y="4310"/>
                  </a:lnTo>
                  <a:lnTo>
                    <a:pt x="5241" y="4288"/>
                  </a:lnTo>
                  <a:lnTo>
                    <a:pt x="5545" y="4224"/>
                  </a:lnTo>
                  <a:lnTo>
                    <a:pt x="5848" y="4137"/>
                  </a:lnTo>
                  <a:lnTo>
                    <a:pt x="6173" y="4029"/>
                  </a:lnTo>
                  <a:lnTo>
                    <a:pt x="6476" y="3877"/>
                  </a:lnTo>
                  <a:lnTo>
                    <a:pt x="7147" y="3769"/>
                  </a:lnTo>
                  <a:lnTo>
                    <a:pt x="7819" y="3660"/>
                  </a:lnTo>
                  <a:lnTo>
                    <a:pt x="9096" y="3401"/>
                  </a:lnTo>
                  <a:lnTo>
                    <a:pt x="9248" y="3357"/>
                  </a:lnTo>
                  <a:lnTo>
                    <a:pt x="9378" y="3292"/>
                  </a:lnTo>
                  <a:lnTo>
                    <a:pt x="9464" y="3184"/>
                  </a:lnTo>
                  <a:lnTo>
                    <a:pt x="9529" y="3076"/>
                  </a:lnTo>
                  <a:lnTo>
                    <a:pt x="9638" y="3032"/>
                  </a:lnTo>
                  <a:lnTo>
                    <a:pt x="9703" y="2967"/>
                  </a:lnTo>
                  <a:lnTo>
                    <a:pt x="9768" y="2881"/>
                  </a:lnTo>
                  <a:lnTo>
                    <a:pt x="9811" y="2794"/>
                  </a:lnTo>
                  <a:lnTo>
                    <a:pt x="9854" y="2708"/>
                  </a:lnTo>
                  <a:lnTo>
                    <a:pt x="9854" y="2621"/>
                  </a:lnTo>
                  <a:lnTo>
                    <a:pt x="9876" y="2513"/>
                  </a:lnTo>
                  <a:lnTo>
                    <a:pt x="9854" y="2426"/>
                  </a:lnTo>
                  <a:lnTo>
                    <a:pt x="9789" y="2231"/>
                  </a:lnTo>
                  <a:lnTo>
                    <a:pt x="9746" y="2144"/>
                  </a:lnTo>
                  <a:lnTo>
                    <a:pt x="9681" y="2058"/>
                  </a:lnTo>
                  <a:lnTo>
                    <a:pt x="9616" y="1993"/>
                  </a:lnTo>
                  <a:lnTo>
                    <a:pt x="9551" y="1928"/>
                  </a:lnTo>
                  <a:lnTo>
                    <a:pt x="9443" y="1885"/>
                  </a:lnTo>
                  <a:lnTo>
                    <a:pt x="9356" y="1841"/>
                  </a:lnTo>
                  <a:lnTo>
                    <a:pt x="9313" y="1755"/>
                  </a:lnTo>
                  <a:lnTo>
                    <a:pt x="9248" y="1668"/>
                  </a:lnTo>
                  <a:lnTo>
                    <a:pt x="9183" y="1581"/>
                  </a:lnTo>
                  <a:lnTo>
                    <a:pt x="9096" y="1516"/>
                  </a:lnTo>
                  <a:lnTo>
                    <a:pt x="8728" y="1343"/>
                  </a:lnTo>
                  <a:lnTo>
                    <a:pt x="8360" y="1148"/>
                  </a:lnTo>
                  <a:lnTo>
                    <a:pt x="8295" y="1062"/>
                  </a:lnTo>
                  <a:lnTo>
                    <a:pt x="8187" y="975"/>
                  </a:lnTo>
                  <a:lnTo>
                    <a:pt x="7905" y="823"/>
                  </a:lnTo>
                  <a:lnTo>
                    <a:pt x="7624" y="672"/>
                  </a:lnTo>
                  <a:lnTo>
                    <a:pt x="7320" y="542"/>
                  </a:lnTo>
                  <a:lnTo>
                    <a:pt x="7039" y="412"/>
                  </a:lnTo>
                  <a:lnTo>
                    <a:pt x="6736" y="325"/>
                  </a:lnTo>
                  <a:lnTo>
                    <a:pt x="6454" y="239"/>
                  </a:lnTo>
                  <a:lnTo>
                    <a:pt x="6151" y="174"/>
                  </a:lnTo>
                  <a:lnTo>
                    <a:pt x="5848" y="130"/>
                  </a:lnTo>
                  <a:lnTo>
                    <a:pt x="5566" y="65"/>
                  </a:lnTo>
                  <a:lnTo>
                    <a:pt x="5285" y="22"/>
                  </a:lnTo>
                  <a:lnTo>
                    <a:pt x="4917" y="0"/>
                  </a:lnTo>
                  <a:close/>
                </a:path>
              </a:pathLst>
            </a:custGeom>
            <a:solidFill>
              <a:srgbClr val="008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1"/>
            <p:cNvSpPr/>
            <p:nvPr/>
          </p:nvSpPr>
          <p:spPr>
            <a:xfrm>
              <a:off x="8157025" y="1391288"/>
              <a:ext cx="172175" cy="218775"/>
            </a:xfrm>
            <a:custGeom>
              <a:avLst/>
              <a:gdLst/>
              <a:ahLst/>
              <a:cxnLst/>
              <a:rect l="l" t="t" r="r" b="b"/>
              <a:pathLst>
                <a:path w="6887" h="8751" extrusionOk="0">
                  <a:moveTo>
                    <a:pt x="6367" y="1"/>
                  </a:moveTo>
                  <a:lnTo>
                    <a:pt x="6280" y="22"/>
                  </a:lnTo>
                  <a:lnTo>
                    <a:pt x="6194" y="66"/>
                  </a:lnTo>
                  <a:lnTo>
                    <a:pt x="5089" y="607"/>
                  </a:lnTo>
                  <a:lnTo>
                    <a:pt x="4570" y="889"/>
                  </a:lnTo>
                  <a:lnTo>
                    <a:pt x="4050" y="1192"/>
                  </a:lnTo>
                  <a:lnTo>
                    <a:pt x="3552" y="1495"/>
                  </a:lnTo>
                  <a:lnTo>
                    <a:pt x="3075" y="1820"/>
                  </a:lnTo>
                  <a:lnTo>
                    <a:pt x="2620" y="2167"/>
                  </a:lnTo>
                  <a:lnTo>
                    <a:pt x="2187" y="2535"/>
                  </a:lnTo>
                  <a:lnTo>
                    <a:pt x="1776" y="2924"/>
                  </a:lnTo>
                  <a:lnTo>
                    <a:pt x="1408" y="3336"/>
                  </a:lnTo>
                  <a:lnTo>
                    <a:pt x="1083" y="3791"/>
                  </a:lnTo>
                  <a:lnTo>
                    <a:pt x="780" y="4267"/>
                  </a:lnTo>
                  <a:lnTo>
                    <a:pt x="650" y="4527"/>
                  </a:lnTo>
                  <a:lnTo>
                    <a:pt x="520" y="4787"/>
                  </a:lnTo>
                  <a:lnTo>
                    <a:pt x="411" y="5068"/>
                  </a:lnTo>
                  <a:lnTo>
                    <a:pt x="303" y="5350"/>
                  </a:lnTo>
                  <a:lnTo>
                    <a:pt x="217" y="5632"/>
                  </a:lnTo>
                  <a:lnTo>
                    <a:pt x="130" y="5935"/>
                  </a:lnTo>
                  <a:lnTo>
                    <a:pt x="65" y="6260"/>
                  </a:lnTo>
                  <a:lnTo>
                    <a:pt x="0" y="6584"/>
                  </a:lnTo>
                  <a:lnTo>
                    <a:pt x="0" y="6736"/>
                  </a:lnTo>
                  <a:lnTo>
                    <a:pt x="43" y="6866"/>
                  </a:lnTo>
                  <a:lnTo>
                    <a:pt x="108" y="6974"/>
                  </a:lnTo>
                  <a:lnTo>
                    <a:pt x="195" y="7061"/>
                  </a:lnTo>
                  <a:lnTo>
                    <a:pt x="217" y="7083"/>
                  </a:lnTo>
                  <a:lnTo>
                    <a:pt x="152" y="7516"/>
                  </a:lnTo>
                  <a:lnTo>
                    <a:pt x="130" y="7970"/>
                  </a:lnTo>
                  <a:lnTo>
                    <a:pt x="152" y="8165"/>
                  </a:lnTo>
                  <a:lnTo>
                    <a:pt x="195" y="8317"/>
                  </a:lnTo>
                  <a:lnTo>
                    <a:pt x="303" y="8447"/>
                  </a:lnTo>
                  <a:lnTo>
                    <a:pt x="411" y="8534"/>
                  </a:lnTo>
                  <a:lnTo>
                    <a:pt x="563" y="8599"/>
                  </a:lnTo>
                  <a:lnTo>
                    <a:pt x="715" y="8620"/>
                  </a:lnTo>
                  <a:lnTo>
                    <a:pt x="866" y="8620"/>
                  </a:lnTo>
                  <a:lnTo>
                    <a:pt x="1018" y="8599"/>
                  </a:lnTo>
                  <a:lnTo>
                    <a:pt x="1105" y="8664"/>
                  </a:lnTo>
                  <a:lnTo>
                    <a:pt x="1191" y="8707"/>
                  </a:lnTo>
                  <a:lnTo>
                    <a:pt x="1278" y="8728"/>
                  </a:lnTo>
                  <a:lnTo>
                    <a:pt x="1364" y="8750"/>
                  </a:lnTo>
                  <a:lnTo>
                    <a:pt x="1559" y="8750"/>
                  </a:lnTo>
                  <a:lnTo>
                    <a:pt x="1668" y="8707"/>
                  </a:lnTo>
                  <a:lnTo>
                    <a:pt x="1776" y="8664"/>
                  </a:lnTo>
                  <a:lnTo>
                    <a:pt x="2685" y="8079"/>
                  </a:lnTo>
                  <a:lnTo>
                    <a:pt x="3119" y="7776"/>
                  </a:lnTo>
                  <a:lnTo>
                    <a:pt x="3552" y="7472"/>
                  </a:lnTo>
                  <a:lnTo>
                    <a:pt x="3942" y="7148"/>
                  </a:lnTo>
                  <a:lnTo>
                    <a:pt x="4353" y="6823"/>
                  </a:lnTo>
                  <a:lnTo>
                    <a:pt x="4721" y="6476"/>
                  </a:lnTo>
                  <a:lnTo>
                    <a:pt x="5068" y="6108"/>
                  </a:lnTo>
                  <a:lnTo>
                    <a:pt x="5393" y="5740"/>
                  </a:lnTo>
                  <a:lnTo>
                    <a:pt x="5696" y="5350"/>
                  </a:lnTo>
                  <a:lnTo>
                    <a:pt x="5977" y="4917"/>
                  </a:lnTo>
                  <a:lnTo>
                    <a:pt x="6215" y="4484"/>
                  </a:lnTo>
                  <a:lnTo>
                    <a:pt x="6432" y="4007"/>
                  </a:lnTo>
                  <a:lnTo>
                    <a:pt x="6605" y="3509"/>
                  </a:lnTo>
                  <a:lnTo>
                    <a:pt x="6735" y="2989"/>
                  </a:lnTo>
                  <a:lnTo>
                    <a:pt x="6844" y="2448"/>
                  </a:lnTo>
                  <a:lnTo>
                    <a:pt x="6844" y="2253"/>
                  </a:lnTo>
                  <a:lnTo>
                    <a:pt x="6800" y="2123"/>
                  </a:lnTo>
                  <a:lnTo>
                    <a:pt x="6714" y="1993"/>
                  </a:lnTo>
                  <a:lnTo>
                    <a:pt x="6605" y="1907"/>
                  </a:lnTo>
                  <a:lnTo>
                    <a:pt x="6800" y="1170"/>
                  </a:lnTo>
                  <a:lnTo>
                    <a:pt x="6822" y="1062"/>
                  </a:lnTo>
                  <a:lnTo>
                    <a:pt x="6844" y="932"/>
                  </a:lnTo>
                  <a:lnTo>
                    <a:pt x="6822" y="845"/>
                  </a:lnTo>
                  <a:lnTo>
                    <a:pt x="6800" y="737"/>
                  </a:lnTo>
                  <a:lnTo>
                    <a:pt x="6844" y="672"/>
                  </a:lnTo>
                  <a:lnTo>
                    <a:pt x="6865" y="607"/>
                  </a:lnTo>
                  <a:lnTo>
                    <a:pt x="6887" y="542"/>
                  </a:lnTo>
                  <a:lnTo>
                    <a:pt x="6887" y="477"/>
                  </a:lnTo>
                  <a:lnTo>
                    <a:pt x="6844" y="326"/>
                  </a:lnTo>
                  <a:lnTo>
                    <a:pt x="6779" y="196"/>
                  </a:lnTo>
                  <a:lnTo>
                    <a:pt x="6670" y="87"/>
                  </a:lnTo>
                  <a:lnTo>
                    <a:pt x="6519" y="22"/>
                  </a:lnTo>
                  <a:lnTo>
                    <a:pt x="6454" y="1"/>
                  </a:lnTo>
                  <a:close/>
                </a:path>
              </a:pathLst>
            </a:custGeom>
            <a:solidFill>
              <a:srgbClr val="008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61"/>
            <p:cNvSpPr/>
            <p:nvPr/>
          </p:nvSpPr>
          <p:spPr>
            <a:xfrm>
              <a:off x="8925825" y="657688"/>
              <a:ext cx="392550" cy="397950"/>
            </a:xfrm>
            <a:custGeom>
              <a:avLst/>
              <a:gdLst/>
              <a:ahLst/>
              <a:cxnLst/>
              <a:rect l="l" t="t" r="r" b="b"/>
              <a:pathLst>
                <a:path w="15702" h="15918" extrusionOk="0">
                  <a:moveTo>
                    <a:pt x="8122" y="0"/>
                  </a:moveTo>
                  <a:lnTo>
                    <a:pt x="7710" y="22"/>
                  </a:lnTo>
                  <a:lnTo>
                    <a:pt x="7299" y="65"/>
                  </a:lnTo>
                  <a:lnTo>
                    <a:pt x="6866" y="130"/>
                  </a:lnTo>
                  <a:lnTo>
                    <a:pt x="6454" y="217"/>
                  </a:lnTo>
                  <a:lnTo>
                    <a:pt x="6064" y="325"/>
                  </a:lnTo>
                  <a:lnTo>
                    <a:pt x="5653" y="433"/>
                  </a:lnTo>
                  <a:lnTo>
                    <a:pt x="5241" y="563"/>
                  </a:lnTo>
                  <a:lnTo>
                    <a:pt x="4852" y="715"/>
                  </a:lnTo>
                  <a:lnTo>
                    <a:pt x="4462" y="866"/>
                  </a:lnTo>
                  <a:lnTo>
                    <a:pt x="3985" y="1105"/>
                  </a:lnTo>
                  <a:lnTo>
                    <a:pt x="3531" y="1343"/>
                  </a:lnTo>
                  <a:lnTo>
                    <a:pt x="3119" y="1624"/>
                  </a:lnTo>
                  <a:lnTo>
                    <a:pt x="2708" y="1906"/>
                  </a:lnTo>
                  <a:lnTo>
                    <a:pt x="2339" y="2231"/>
                  </a:lnTo>
                  <a:lnTo>
                    <a:pt x="1993" y="2556"/>
                  </a:lnTo>
                  <a:lnTo>
                    <a:pt x="1690" y="2902"/>
                  </a:lnTo>
                  <a:lnTo>
                    <a:pt x="1408" y="3270"/>
                  </a:lnTo>
                  <a:lnTo>
                    <a:pt x="1148" y="3660"/>
                  </a:lnTo>
                  <a:lnTo>
                    <a:pt x="910" y="4050"/>
                  </a:lnTo>
                  <a:lnTo>
                    <a:pt x="715" y="4461"/>
                  </a:lnTo>
                  <a:lnTo>
                    <a:pt x="520" y="4873"/>
                  </a:lnTo>
                  <a:lnTo>
                    <a:pt x="369" y="5306"/>
                  </a:lnTo>
                  <a:lnTo>
                    <a:pt x="239" y="5739"/>
                  </a:lnTo>
                  <a:lnTo>
                    <a:pt x="152" y="6194"/>
                  </a:lnTo>
                  <a:lnTo>
                    <a:pt x="65" y="6627"/>
                  </a:lnTo>
                  <a:lnTo>
                    <a:pt x="22" y="7082"/>
                  </a:lnTo>
                  <a:lnTo>
                    <a:pt x="0" y="7558"/>
                  </a:lnTo>
                  <a:lnTo>
                    <a:pt x="0" y="8013"/>
                  </a:lnTo>
                  <a:lnTo>
                    <a:pt x="44" y="8468"/>
                  </a:lnTo>
                  <a:lnTo>
                    <a:pt x="87" y="8944"/>
                  </a:lnTo>
                  <a:lnTo>
                    <a:pt x="174" y="9399"/>
                  </a:lnTo>
                  <a:lnTo>
                    <a:pt x="282" y="9854"/>
                  </a:lnTo>
                  <a:lnTo>
                    <a:pt x="412" y="10309"/>
                  </a:lnTo>
                  <a:lnTo>
                    <a:pt x="564" y="10763"/>
                  </a:lnTo>
                  <a:lnTo>
                    <a:pt x="737" y="11197"/>
                  </a:lnTo>
                  <a:lnTo>
                    <a:pt x="932" y="11630"/>
                  </a:lnTo>
                  <a:lnTo>
                    <a:pt x="1170" y="12063"/>
                  </a:lnTo>
                  <a:lnTo>
                    <a:pt x="1408" y="12474"/>
                  </a:lnTo>
                  <a:lnTo>
                    <a:pt x="1690" y="12886"/>
                  </a:lnTo>
                  <a:lnTo>
                    <a:pt x="1993" y="13276"/>
                  </a:lnTo>
                  <a:lnTo>
                    <a:pt x="2296" y="13644"/>
                  </a:lnTo>
                  <a:lnTo>
                    <a:pt x="2643" y="14012"/>
                  </a:lnTo>
                  <a:lnTo>
                    <a:pt x="3011" y="14337"/>
                  </a:lnTo>
                  <a:lnTo>
                    <a:pt x="3379" y="14640"/>
                  </a:lnTo>
                  <a:lnTo>
                    <a:pt x="3747" y="14900"/>
                  </a:lnTo>
                  <a:lnTo>
                    <a:pt x="4137" y="15138"/>
                  </a:lnTo>
                  <a:lnTo>
                    <a:pt x="4527" y="15333"/>
                  </a:lnTo>
                  <a:lnTo>
                    <a:pt x="4917" y="15506"/>
                  </a:lnTo>
                  <a:lnTo>
                    <a:pt x="5306" y="15636"/>
                  </a:lnTo>
                  <a:lnTo>
                    <a:pt x="5718" y="15766"/>
                  </a:lnTo>
                  <a:lnTo>
                    <a:pt x="6129" y="15831"/>
                  </a:lnTo>
                  <a:lnTo>
                    <a:pt x="6541" y="15896"/>
                  </a:lnTo>
                  <a:lnTo>
                    <a:pt x="6952" y="15918"/>
                  </a:lnTo>
                  <a:lnTo>
                    <a:pt x="7364" y="15918"/>
                  </a:lnTo>
                  <a:lnTo>
                    <a:pt x="7775" y="15896"/>
                  </a:lnTo>
                  <a:lnTo>
                    <a:pt x="8187" y="15853"/>
                  </a:lnTo>
                  <a:lnTo>
                    <a:pt x="8577" y="15766"/>
                  </a:lnTo>
                  <a:lnTo>
                    <a:pt x="8988" y="15679"/>
                  </a:lnTo>
                  <a:lnTo>
                    <a:pt x="9399" y="15550"/>
                  </a:lnTo>
                  <a:lnTo>
                    <a:pt x="9789" y="15420"/>
                  </a:lnTo>
                  <a:lnTo>
                    <a:pt x="10179" y="15246"/>
                  </a:lnTo>
                  <a:lnTo>
                    <a:pt x="10569" y="15073"/>
                  </a:lnTo>
                  <a:lnTo>
                    <a:pt x="10937" y="14857"/>
                  </a:lnTo>
                  <a:lnTo>
                    <a:pt x="11327" y="14640"/>
                  </a:lnTo>
                  <a:lnTo>
                    <a:pt x="11673" y="14380"/>
                  </a:lnTo>
                  <a:lnTo>
                    <a:pt x="12020" y="14120"/>
                  </a:lnTo>
                  <a:lnTo>
                    <a:pt x="12366" y="13839"/>
                  </a:lnTo>
                  <a:lnTo>
                    <a:pt x="12691" y="13535"/>
                  </a:lnTo>
                  <a:lnTo>
                    <a:pt x="13016" y="13232"/>
                  </a:lnTo>
                  <a:lnTo>
                    <a:pt x="13319" y="12907"/>
                  </a:lnTo>
                  <a:lnTo>
                    <a:pt x="13601" y="12561"/>
                  </a:lnTo>
                  <a:lnTo>
                    <a:pt x="13882" y="12193"/>
                  </a:lnTo>
                  <a:lnTo>
                    <a:pt x="14142" y="11825"/>
                  </a:lnTo>
                  <a:lnTo>
                    <a:pt x="14402" y="11413"/>
                  </a:lnTo>
                  <a:lnTo>
                    <a:pt x="14640" y="11002"/>
                  </a:lnTo>
                  <a:lnTo>
                    <a:pt x="14857" y="10590"/>
                  </a:lnTo>
                  <a:lnTo>
                    <a:pt x="15052" y="10179"/>
                  </a:lnTo>
                  <a:lnTo>
                    <a:pt x="15225" y="9746"/>
                  </a:lnTo>
                  <a:lnTo>
                    <a:pt x="15377" y="9312"/>
                  </a:lnTo>
                  <a:lnTo>
                    <a:pt x="15507" y="8879"/>
                  </a:lnTo>
                  <a:lnTo>
                    <a:pt x="15593" y="8424"/>
                  </a:lnTo>
                  <a:lnTo>
                    <a:pt x="15658" y="7991"/>
                  </a:lnTo>
                  <a:lnTo>
                    <a:pt x="15702" y="7537"/>
                  </a:lnTo>
                  <a:lnTo>
                    <a:pt x="15702" y="7082"/>
                  </a:lnTo>
                  <a:lnTo>
                    <a:pt x="15680" y="6627"/>
                  </a:lnTo>
                  <a:lnTo>
                    <a:pt x="15615" y="6172"/>
                  </a:lnTo>
                  <a:lnTo>
                    <a:pt x="15507" y="5717"/>
                  </a:lnTo>
                  <a:lnTo>
                    <a:pt x="15377" y="5263"/>
                  </a:lnTo>
                  <a:lnTo>
                    <a:pt x="15182" y="4808"/>
                  </a:lnTo>
                  <a:lnTo>
                    <a:pt x="15009" y="4440"/>
                  </a:lnTo>
                  <a:lnTo>
                    <a:pt x="14814" y="4071"/>
                  </a:lnTo>
                  <a:lnTo>
                    <a:pt x="14619" y="3725"/>
                  </a:lnTo>
                  <a:lnTo>
                    <a:pt x="14402" y="3378"/>
                  </a:lnTo>
                  <a:lnTo>
                    <a:pt x="14164" y="3054"/>
                  </a:lnTo>
                  <a:lnTo>
                    <a:pt x="13904" y="2729"/>
                  </a:lnTo>
                  <a:lnTo>
                    <a:pt x="13644" y="2426"/>
                  </a:lnTo>
                  <a:lnTo>
                    <a:pt x="13363" y="2122"/>
                  </a:lnTo>
                  <a:lnTo>
                    <a:pt x="13168" y="1927"/>
                  </a:lnTo>
                  <a:lnTo>
                    <a:pt x="12951" y="1754"/>
                  </a:lnTo>
                  <a:lnTo>
                    <a:pt x="12713" y="1624"/>
                  </a:lnTo>
                  <a:lnTo>
                    <a:pt x="12496" y="1494"/>
                  </a:lnTo>
                  <a:lnTo>
                    <a:pt x="12258" y="1408"/>
                  </a:lnTo>
                  <a:lnTo>
                    <a:pt x="11998" y="1299"/>
                  </a:lnTo>
                  <a:lnTo>
                    <a:pt x="11522" y="1148"/>
                  </a:lnTo>
                  <a:lnTo>
                    <a:pt x="11240" y="910"/>
                  </a:lnTo>
                  <a:lnTo>
                    <a:pt x="11089" y="801"/>
                  </a:lnTo>
                  <a:lnTo>
                    <a:pt x="10937" y="715"/>
                  </a:lnTo>
                  <a:lnTo>
                    <a:pt x="10547" y="520"/>
                  </a:lnTo>
                  <a:lnTo>
                    <a:pt x="10157" y="347"/>
                  </a:lnTo>
                  <a:lnTo>
                    <a:pt x="9746" y="217"/>
                  </a:lnTo>
                  <a:lnTo>
                    <a:pt x="9356" y="130"/>
                  </a:lnTo>
                  <a:lnTo>
                    <a:pt x="8945" y="65"/>
                  </a:lnTo>
                  <a:lnTo>
                    <a:pt x="8533" y="22"/>
                  </a:lnTo>
                  <a:lnTo>
                    <a:pt x="8122" y="0"/>
                  </a:lnTo>
                  <a:close/>
                </a:path>
              </a:pathLst>
            </a:custGeom>
            <a:solidFill>
              <a:srgbClr val="FF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61"/>
            <p:cNvSpPr/>
            <p:nvPr/>
          </p:nvSpPr>
          <p:spPr>
            <a:xfrm>
              <a:off x="8970750" y="775713"/>
              <a:ext cx="64475" cy="65525"/>
            </a:xfrm>
            <a:custGeom>
              <a:avLst/>
              <a:gdLst/>
              <a:ahLst/>
              <a:cxnLst/>
              <a:rect l="l" t="t" r="r" b="b"/>
              <a:pathLst>
                <a:path w="2579" h="2621" extrusionOk="0">
                  <a:moveTo>
                    <a:pt x="1539" y="0"/>
                  </a:moveTo>
                  <a:lnTo>
                    <a:pt x="1365" y="44"/>
                  </a:lnTo>
                  <a:lnTo>
                    <a:pt x="1214" y="130"/>
                  </a:lnTo>
                  <a:lnTo>
                    <a:pt x="954" y="347"/>
                  </a:lnTo>
                  <a:lnTo>
                    <a:pt x="716" y="585"/>
                  </a:lnTo>
                  <a:lnTo>
                    <a:pt x="261" y="1083"/>
                  </a:lnTo>
                  <a:lnTo>
                    <a:pt x="153" y="1235"/>
                  </a:lnTo>
                  <a:lnTo>
                    <a:pt x="66" y="1386"/>
                  </a:lnTo>
                  <a:lnTo>
                    <a:pt x="1" y="1559"/>
                  </a:lnTo>
                  <a:lnTo>
                    <a:pt x="1" y="1733"/>
                  </a:lnTo>
                  <a:lnTo>
                    <a:pt x="1" y="1906"/>
                  </a:lnTo>
                  <a:lnTo>
                    <a:pt x="66" y="2058"/>
                  </a:lnTo>
                  <a:lnTo>
                    <a:pt x="131" y="2231"/>
                  </a:lnTo>
                  <a:lnTo>
                    <a:pt x="261" y="2361"/>
                  </a:lnTo>
                  <a:lnTo>
                    <a:pt x="391" y="2469"/>
                  </a:lnTo>
                  <a:lnTo>
                    <a:pt x="564" y="2556"/>
                  </a:lnTo>
                  <a:lnTo>
                    <a:pt x="716" y="2621"/>
                  </a:lnTo>
                  <a:lnTo>
                    <a:pt x="1062" y="2621"/>
                  </a:lnTo>
                  <a:lnTo>
                    <a:pt x="1235" y="2556"/>
                  </a:lnTo>
                  <a:lnTo>
                    <a:pt x="1409" y="2491"/>
                  </a:lnTo>
                  <a:lnTo>
                    <a:pt x="1539" y="2361"/>
                  </a:lnTo>
                  <a:lnTo>
                    <a:pt x="1734" y="2166"/>
                  </a:lnTo>
                  <a:lnTo>
                    <a:pt x="1907" y="1949"/>
                  </a:lnTo>
                  <a:lnTo>
                    <a:pt x="2058" y="1776"/>
                  </a:lnTo>
                  <a:lnTo>
                    <a:pt x="2210" y="1646"/>
                  </a:lnTo>
                  <a:lnTo>
                    <a:pt x="2232" y="1624"/>
                  </a:lnTo>
                  <a:lnTo>
                    <a:pt x="2123" y="1689"/>
                  </a:lnTo>
                  <a:lnTo>
                    <a:pt x="2275" y="1581"/>
                  </a:lnTo>
                  <a:lnTo>
                    <a:pt x="2383" y="1451"/>
                  </a:lnTo>
                  <a:lnTo>
                    <a:pt x="2470" y="1300"/>
                  </a:lnTo>
                  <a:lnTo>
                    <a:pt x="2535" y="1126"/>
                  </a:lnTo>
                  <a:lnTo>
                    <a:pt x="2578" y="975"/>
                  </a:lnTo>
                  <a:lnTo>
                    <a:pt x="2578" y="801"/>
                  </a:lnTo>
                  <a:lnTo>
                    <a:pt x="2535" y="628"/>
                  </a:lnTo>
                  <a:lnTo>
                    <a:pt x="2448" y="455"/>
                  </a:lnTo>
                  <a:lnTo>
                    <a:pt x="2340" y="303"/>
                  </a:lnTo>
                  <a:lnTo>
                    <a:pt x="2210" y="195"/>
                  </a:lnTo>
                  <a:lnTo>
                    <a:pt x="2058" y="87"/>
                  </a:lnTo>
                  <a:lnTo>
                    <a:pt x="1885" y="22"/>
                  </a:lnTo>
                  <a:lnTo>
                    <a:pt x="1712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61"/>
            <p:cNvSpPr/>
            <p:nvPr/>
          </p:nvSpPr>
          <p:spPr>
            <a:xfrm>
              <a:off x="9002175" y="922963"/>
              <a:ext cx="66600" cy="62300"/>
            </a:xfrm>
            <a:custGeom>
              <a:avLst/>
              <a:gdLst/>
              <a:ahLst/>
              <a:cxnLst/>
              <a:rect l="l" t="t" r="r" b="b"/>
              <a:pathLst>
                <a:path w="2664" h="2492" extrusionOk="0">
                  <a:moveTo>
                    <a:pt x="1776" y="1"/>
                  </a:moveTo>
                  <a:lnTo>
                    <a:pt x="1624" y="22"/>
                  </a:lnTo>
                  <a:lnTo>
                    <a:pt x="1494" y="44"/>
                  </a:lnTo>
                  <a:lnTo>
                    <a:pt x="1364" y="87"/>
                  </a:lnTo>
                  <a:lnTo>
                    <a:pt x="1256" y="152"/>
                  </a:lnTo>
                  <a:lnTo>
                    <a:pt x="1170" y="239"/>
                  </a:lnTo>
                  <a:lnTo>
                    <a:pt x="1105" y="326"/>
                  </a:lnTo>
                  <a:lnTo>
                    <a:pt x="1018" y="412"/>
                  </a:lnTo>
                  <a:lnTo>
                    <a:pt x="975" y="521"/>
                  </a:lnTo>
                  <a:lnTo>
                    <a:pt x="931" y="542"/>
                  </a:lnTo>
                  <a:lnTo>
                    <a:pt x="693" y="694"/>
                  </a:lnTo>
                  <a:lnTo>
                    <a:pt x="455" y="802"/>
                  </a:lnTo>
                  <a:lnTo>
                    <a:pt x="303" y="910"/>
                  </a:lnTo>
                  <a:lnTo>
                    <a:pt x="173" y="1040"/>
                  </a:lnTo>
                  <a:lnTo>
                    <a:pt x="87" y="1192"/>
                  </a:lnTo>
                  <a:lnTo>
                    <a:pt x="43" y="1365"/>
                  </a:lnTo>
                  <a:lnTo>
                    <a:pt x="0" y="1538"/>
                  </a:lnTo>
                  <a:lnTo>
                    <a:pt x="22" y="1712"/>
                  </a:lnTo>
                  <a:lnTo>
                    <a:pt x="65" y="1885"/>
                  </a:lnTo>
                  <a:lnTo>
                    <a:pt x="130" y="2058"/>
                  </a:lnTo>
                  <a:lnTo>
                    <a:pt x="238" y="2188"/>
                  </a:lnTo>
                  <a:lnTo>
                    <a:pt x="368" y="2318"/>
                  </a:lnTo>
                  <a:lnTo>
                    <a:pt x="498" y="2405"/>
                  </a:lnTo>
                  <a:lnTo>
                    <a:pt x="671" y="2470"/>
                  </a:lnTo>
                  <a:lnTo>
                    <a:pt x="845" y="2491"/>
                  </a:lnTo>
                  <a:lnTo>
                    <a:pt x="1018" y="2491"/>
                  </a:lnTo>
                  <a:lnTo>
                    <a:pt x="1191" y="2448"/>
                  </a:lnTo>
                  <a:lnTo>
                    <a:pt x="1364" y="2383"/>
                  </a:lnTo>
                  <a:lnTo>
                    <a:pt x="1646" y="2231"/>
                  </a:lnTo>
                  <a:lnTo>
                    <a:pt x="1928" y="2058"/>
                  </a:lnTo>
                  <a:lnTo>
                    <a:pt x="2187" y="1863"/>
                  </a:lnTo>
                  <a:lnTo>
                    <a:pt x="2404" y="1647"/>
                  </a:lnTo>
                  <a:lnTo>
                    <a:pt x="2491" y="1538"/>
                  </a:lnTo>
                  <a:lnTo>
                    <a:pt x="2556" y="1430"/>
                  </a:lnTo>
                  <a:lnTo>
                    <a:pt x="2599" y="1322"/>
                  </a:lnTo>
                  <a:lnTo>
                    <a:pt x="2642" y="1192"/>
                  </a:lnTo>
                  <a:lnTo>
                    <a:pt x="2664" y="1084"/>
                  </a:lnTo>
                  <a:lnTo>
                    <a:pt x="2664" y="954"/>
                  </a:lnTo>
                  <a:lnTo>
                    <a:pt x="2664" y="845"/>
                  </a:lnTo>
                  <a:lnTo>
                    <a:pt x="2621" y="715"/>
                  </a:lnTo>
                  <a:lnTo>
                    <a:pt x="2599" y="586"/>
                  </a:lnTo>
                  <a:lnTo>
                    <a:pt x="2534" y="456"/>
                  </a:lnTo>
                  <a:lnTo>
                    <a:pt x="2469" y="326"/>
                  </a:lnTo>
                  <a:lnTo>
                    <a:pt x="2361" y="217"/>
                  </a:lnTo>
                  <a:lnTo>
                    <a:pt x="2252" y="131"/>
                  </a:lnTo>
                  <a:lnTo>
                    <a:pt x="2101" y="66"/>
                  </a:lnTo>
                  <a:lnTo>
                    <a:pt x="1949" y="22"/>
                  </a:lnTo>
                  <a:lnTo>
                    <a:pt x="1776" y="1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61"/>
            <p:cNvSpPr/>
            <p:nvPr/>
          </p:nvSpPr>
          <p:spPr>
            <a:xfrm>
              <a:off x="9193825" y="797363"/>
              <a:ext cx="64450" cy="66625"/>
            </a:xfrm>
            <a:custGeom>
              <a:avLst/>
              <a:gdLst/>
              <a:ahLst/>
              <a:cxnLst/>
              <a:rect l="l" t="t" r="r" b="b"/>
              <a:pathLst>
                <a:path w="2578" h="2665" extrusionOk="0">
                  <a:moveTo>
                    <a:pt x="1560" y="0"/>
                  </a:moveTo>
                  <a:lnTo>
                    <a:pt x="1387" y="44"/>
                  </a:lnTo>
                  <a:lnTo>
                    <a:pt x="1213" y="130"/>
                  </a:lnTo>
                  <a:lnTo>
                    <a:pt x="1018" y="260"/>
                  </a:lnTo>
                  <a:lnTo>
                    <a:pt x="867" y="412"/>
                  </a:lnTo>
                  <a:lnTo>
                    <a:pt x="715" y="564"/>
                  </a:lnTo>
                  <a:lnTo>
                    <a:pt x="564" y="758"/>
                  </a:lnTo>
                  <a:lnTo>
                    <a:pt x="455" y="932"/>
                  </a:lnTo>
                  <a:lnTo>
                    <a:pt x="390" y="997"/>
                  </a:lnTo>
                  <a:lnTo>
                    <a:pt x="260" y="1127"/>
                  </a:lnTo>
                  <a:lnTo>
                    <a:pt x="152" y="1257"/>
                  </a:lnTo>
                  <a:lnTo>
                    <a:pt x="65" y="1408"/>
                  </a:lnTo>
                  <a:lnTo>
                    <a:pt x="22" y="1581"/>
                  </a:lnTo>
                  <a:lnTo>
                    <a:pt x="1" y="1755"/>
                  </a:lnTo>
                  <a:lnTo>
                    <a:pt x="22" y="1950"/>
                  </a:lnTo>
                  <a:lnTo>
                    <a:pt x="65" y="2101"/>
                  </a:lnTo>
                  <a:lnTo>
                    <a:pt x="152" y="2274"/>
                  </a:lnTo>
                  <a:lnTo>
                    <a:pt x="260" y="2404"/>
                  </a:lnTo>
                  <a:lnTo>
                    <a:pt x="412" y="2534"/>
                  </a:lnTo>
                  <a:lnTo>
                    <a:pt x="564" y="2599"/>
                  </a:lnTo>
                  <a:lnTo>
                    <a:pt x="737" y="2643"/>
                  </a:lnTo>
                  <a:lnTo>
                    <a:pt x="910" y="2664"/>
                  </a:lnTo>
                  <a:lnTo>
                    <a:pt x="1083" y="2643"/>
                  </a:lnTo>
                  <a:lnTo>
                    <a:pt x="1235" y="2599"/>
                  </a:lnTo>
                  <a:lnTo>
                    <a:pt x="1408" y="2513"/>
                  </a:lnTo>
                  <a:lnTo>
                    <a:pt x="1538" y="2404"/>
                  </a:lnTo>
                  <a:lnTo>
                    <a:pt x="1668" y="2274"/>
                  </a:lnTo>
                  <a:lnTo>
                    <a:pt x="1798" y="2144"/>
                  </a:lnTo>
                  <a:lnTo>
                    <a:pt x="2015" y="1841"/>
                  </a:lnTo>
                  <a:lnTo>
                    <a:pt x="2101" y="1733"/>
                  </a:lnTo>
                  <a:lnTo>
                    <a:pt x="2145" y="1668"/>
                  </a:lnTo>
                  <a:lnTo>
                    <a:pt x="2296" y="1560"/>
                  </a:lnTo>
                  <a:lnTo>
                    <a:pt x="2404" y="1430"/>
                  </a:lnTo>
                  <a:lnTo>
                    <a:pt x="2491" y="1278"/>
                  </a:lnTo>
                  <a:lnTo>
                    <a:pt x="2556" y="1127"/>
                  </a:lnTo>
                  <a:lnTo>
                    <a:pt x="2578" y="953"/>
                  </a:lnTo>
                  <a:lnTo>
                    <a:pt x="2578" y="780"/>
                  </a:lnTo>
                  <a:lnTo>
                    <a:pt x="2534" y="607"/>
                  </a:lnTo>
                  <a:lnTo>
                    <a:pt x="2469" y="455"/>
                  </a:lnTo>
                  <a:lnTo>
                    <a:pt x="2361" y="304"/>
                  </a:lnTo>
                  <a:lnTo>
                    <a:pt x="2231" y="174"/>
                  </a:lnTo>
                  <a:lnTo>
                    <a:pt x="2080" y="87"/>
                  </a:lnTo>
                  <a:lnTo>
                    <a:pt x="1906" y="22"/>
                  </a:lnTo>
                  <a:lnTo>
                    <a:pt x="1733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61"/>
            <p:cNvSpPr/>
            <p:nvPr/>
          </p:nvSpPr>
          <p:spPr>
            <a:xfrm>
              <a:off x="9133725" y="935413"/>
              <a:ext cx="46600" cy="45525"/>
            </a:xfrm>
            <a:custGeom>
              <a:avLst/>
              <a:gdLst/>
              <a:ahLst/>
              <a:cxnLst/>
              <a:rect l="l" t="t" r="r" b="b"/>
              <a:pathLst>
                <a:path w="1864" h="1821" extrusionOk="0">
                  <a:moveTo>
                    <a:pt x="910" y="1"/>
                  </a:moveTo>
                  <a:lnTo>
                    <a:pt x="715" y="23"/>
                  </a:lnTo>
                  <a:lnTo>
                    <a:pt x="564" y="88"/>
                  </a:lnTo>
                  <a:lnTo>
                    <a:pt x="412" y="153"/>
                  </a:lnTo>
                  <a:lnTo>
                    <a:pt x="261" y="282"/>
                  </a:lnTo>
                  <a:lnTo>
                    <a:pt x="152" y="412"/>
                  </a:lnTo>
                  <a:lnTo>
                    <a:pt x="66" y="564"/>
                  </a:lnTo>
                  <a:lnTo>
                    <a:pt x="22" y="737"/>
                  </a:lnTo>
                  <a:lnTo>
                    <a:pt x="1" y="910"/>
                  </a:lnTo>
                  <a:lnTo>
                    <a:pt x="22" y="1084"/>
                  </a:lnTo>
                  <a:lnTo>
                    <a:pt x="66" y="1257"/>
                  </a:lnTo>
                  <a:lnTo>
                    <a:pt x="152" y="1409"/>
                  </a:lnTo>
                  <a:lnTo>
                    <a:pt x="261" y="1560"/>
                  </a:lnTo>
                  <a:lnTo>
                    <a:pt x="412" y="1668"/>
                  </a:lnTo>
                  <a:lnTo>
                    <a:pt x="564" y="1755"/>
                  </a:lnTo>
                  <a:lnTo>
                    <a:pt x="715" y="1798"/>
                  </a:lnTo>
                  <a:lnTo>
                    <a:pt x="910" y="1820"/>
                  </a:lnTo>
                  <a:lnTo>
                    <a:pt x="954" y="1820"/>
                  </a:lnTo>
                  <a:lnTo>
                    <a:pt x="1127" y="1798"/>
                  </a:lnTo>
                  <a:lnTo>
                    <a:pt x="1300" y="1755"/>
                  </a:lnTo>
                  <a:lnTo>
                    <a:pt x="1452" y="1668"/>
                  </a:lnTo>
                  <a:lnTo>
                    <a:pt x="1582" y="1560"/>
                  </a:lnTo>
                  <a:lnTo>
                    <a:pt x="1712" y="1409"/>
                  </a:lnTo>
                  <a:lnTo>
                    <a:pt x="1776" y="1257"/>
                  </a:lnTo>
                  <a:lnTo>
                    <a:pt x="1841" y="1084"/>
                  </a:lnTo>
                  <a:lnTo>
                    <a:pt x="1863" y="910"/>
                  </a:lnTo>
                  <a:lnTo>
                    <a:pt x="1841" y="737"/>
                  </a:lnTo>
                  <a:lnTo>
                    <a:pt x="1776" y="564"/>
                  </a:lnTo>
                  <a:lnTo>
                    <a:pt x="1712" y="412"/>
                  </a:lnTo>
                  <a:lnTo>
                    <a:pt x="1582" y="282"/>
                  </a:lnTo>
                  <a:lnTo>
                    <a:pt x="1452" y="153"/>
                  </a:lnTo>
                  <a:lnTo>
                    <a:pt x="1300" y="88"/>
                  </a:lnTo>
                  <a:lnTo>
                    <a:pt x="1127" y="2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61"/>
            <p:cNvSpPr/>
            <p:nvPr/>
          </p:nvSpPr>
          <p:spPr>
            <a:xfrm>
              <a:off x="9058475" y="851513"/>
              <a:ext cx="32500" cy="34125"/>
            </a:xfrm>
            <a:custGeom>
              <a:avLst/>
              <a:gdLst/>
              <a:ahLst/>
              <a:cxnLst/>
              <a:rect l="l" t="t" r="r" b="b"/>
              <a:pathLst>
                <a:path w="1300" h="1365" extrusionOk="0">
                  <a:moveTo>
                    <a:pt x="650" y="0"/>
                  </a:moveTo>
                  <a:lnTo>
                    <a:pt x="498" y="22"/>
                  </a:lnTo>
                  <a:lnTo>
                    <a:pt x="369" y="65"/>
                  </a:lnTo>
                  <a:lnTo>
                    <a:pt x="260" y="130"/>
                  </a:lnTo>
                  <a:lnTo>
                    <a:pt x="152" y="217"/>
                  </a:lnTo>
                  <a:lnTo>
                    <a:pt x="87" y="325"/>
                  </a:lnTo>
                  <a:lnTo>
                    <a:pt x="44" y="433"/>
                  </a:lnTo>
                  <a:lnTo>
                    <a:pt x="0" y="563"/>
                  </a:lnTo>
                  <a:lnTo>
                    <a:pt x="0" y="693"/>
                  </a:lnTo>
                  <a:lnTo>
                    <a:pt x="0" y="823"/>
                  </a:lnTo>
                  <a:lnTo>
                    <a:pt x="44" y="931"/>
                  </a:lnTo>
                  <a:lnTo>
                    <a:pt x="87" y="1061"/>
                  </a:lnTo>
                  <a:lnTo>
                    <a:pt x="152" y="1148"/>
                  </a:lnTo>
                  <a:lnTo>
                    <a:pt x="260" y="1235"/>
                  </a:lnTo>
                  <a:lnTo>
                    <a:pt x="369" y="1300"/>
                  </a:lnTo>
                  <a:lnTo>
                    <a:pt x="498" y="1343"/>
                  </a:lnTo>
                  <a:lnTo>
                    <a:pt x="650" y="1364"/>
                  </a:lnTo>
                  <a:lnTo>
                    <a:pt x="802" y="1343"/>
                  </a:lnTo>
                  <a:lnTo>
                    <a:pt x="932" y="1300"/>
                  </a:lnTo>
                  <a:lnTo>
                    <a:pt x="1062" y="1235"/>
                  </a:lnTo>
                  <a:lnTo>
                    <a:pt x="1148" y="1148"/>
                  </a:lnTo>
                  <a:lnTo>
                    <a:pt x="1213" y="1061"/>
                  </a:lnTo>
                  <a:lnTo>
                    <a:pt x="1278" y="931"/>
                  </a:lnTo>
                  <a:lnTo>
                    <a:pt x="1300" y="823"/>
                  </a:lnTo>
                  <a:lnTo>
                    <a:pt x="1300" y="693"/>
                  </a:lnTo>
                  <a:lnTo>
                    <a:pt x="1300" y="563"/>
                  </a:lnTo>
                  <a:lnTo>
                    <a:pt x="1278" y="433"/>
                  </a:lnTo>
                  <a:lnTo>
                    <a:pt x="1213" y="325"/>
                  </a:lnTo>
                  <a:lnTo>
                    <a:pt x="1148" y="217"/>
                  </a:lnTo>
                  <a:lnTo>
                    <a:pt x="1062" y="130"/>
                  </a:lnTo>
                  <a:lnTo>
                    <a:pt x="932" y="65"/>
                  </a:lnTo>
                  <a:lnTo>
                    <a:pt x="802" y="22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61"/>
            <p:cNvSpPr/>
            <p:nvPr/>
          </p:nvSpPr>
          <p:spPr>
            <a:xfrm>
              <a:off x="9109375" y="773538"/>
              <a:ext cx="33050" cy="34125"/>
            </a:xfrm>
            <a:custGeom>
              <a:avLst/>
              <a:gdLst/>
              <a:ahLst/>
              <a:cxnLst/>
              <a:rect l="l" t="t" r="r" b="b"/>
              <a:pathLst>
                <a:path w="1322" h="1365" extrusionOk="0">
                  <a:moveTo>
                    <a:pt x="650" y="1"/>
                  </a:moveTo>
                  <a:lnTo>
                    <a:pt x="498" y="22"/>
                  </a:lnTo>
                  <a:lnTo>
                    <a:pt x="368" y="66"/>
                  </a:lnTo>
                  <a:lnTo>
                    <a:pt x="260" y="131"/>
                  </a:lnTo>
                  <a:lnTo>
                    <a:pt x="173" y="217"/>
                  </a:lnTo>
                  <a:lnTo>
                    <a:pt x="87" y="304"/>
                  </a:lnTo>
                  <a:lnTo>
                    <a:pt x="43" y="434"/>
                  </a:lnTo>
                  <a:lnTo>
                    <a:pt x="0" y="542"/>
                  </a:lnTo>
                  <a:lnTo>
                    <a:pt x="0" y="672"/>
                  </a:lnTo>
                  <a:lnTo>
                    <a:pt x="0" y="802"/>
                  </a:lnTo>
                  <a:lnTo>
                    <a:pt x="43" y="932"/>
                  </a:lnTo>
                  <a:lnTo>
                    <a:pt x="87" y="1040"/>
                  </a:lnTo>
                  <a:lnTo>
                    <a:pt x="173" y="1148"/>
                  </a:lnTo>
                  <a:lnTo>
                    <a:pt x="260" y="1235"/>
                  </a:lnTo>
                  <a:lnTo>
                    <a:pt x="368" y="1300"/>
                  </a:lnTo>
                  <a:lnTo>
                    <a:pt x="498" y="1343"/>
                  </a:lnTo>
                  <a:lnTo>
                    <a:pt x="650" y="1365"/>
                  </a:lnTo>
                  <a:lnTo>
                    <a:pt x="801" y="1343"/>
                  </a:lnTo>
                  <a:lnTo>
                    <a:pt x="953" y="1300"/>
                  </a:lnTo>
                  <a:lnTo>
                    <a:pt x="1061" y="1235"/>
                  </a:lnTo>
                  <a:lnTo>
                    <a:pt x="1148" y="1148"/>
                  </a:lnTo>
                  <a:lnTo>
                    <a:pt x="1213" y="1040"/>
                  </a:lnTo>
                  <a:lnTo>
                    <a:pt x="1278" y="932"/>
                  </a:lnTo>
                  <a:lnTo>
                    <a:pt x="1299" y="802"/>
                  </a:lnTo>
                  <a:lnTo>
                    <a:pt x="1321" y="672"/>
                  </a:lnTo>
                  <a:lnTo>
                    <a:pt x="1299" y="542"/>
                  </a:lnTo>
                  <a:lnTo>
                    <a:pt x="1278" y="434"/>
                  </a:lnTo>
                  <a:lnTo>
                    <a:pt x="1213" y="304"/>
                  </a:lnTo>
                  <a:lnTo>
                    <a:pt x="1148" y="217"/>
                  </a:lnTo>
                  <a:lnTo>
                    <a:pt x="1061" y="131"/>
                  </a:lnTo>
                  <a:lnTo>
                    <a:pt x="953" y="66"/>
                  </a:lnTo>
                  <a:lnTo>
                    <a:pt x="801" y="22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1"/>
            <p:cNvSpPr/>
            <p:nvPr/>
          </p:nvSpPr>
          <p:spPr>
            <a:xfrm>
              <a:off x="9145100" y="698813"/>
              <a:ext cx="22750" cy="23325"/>
            </a:xfrm>
            <a:custGeom>
              <a:avLst/>
              <a:gdLst/>
              <a:ahLst/>
              <a:cxnLst/>
              <a:rect l="l" t="t" r="r" b="b"/>
              <a:pathLst>
                <a:path w="910" h="933" extrusionOk="0">
                  <a:moveTo>
                    <a:pt x="455" y="1"/>
                  </a:moveTo>
                  <a:lnTo>
                    <a:pt x="369" y="23"/>
                  </a:lnTo>
                  <a:lnTo>
                    <a:pt x="282" y="44"/>
                  </a:lnTo>
                  <a:lnTo>
                    <a:pt x="217" y="66"/>
                  </a:lnTo>
                  <a:lnTo>
                    <a:pt x="130" y="109"/>
                  </a:lnTo>
                  <a:lnTo>
                    <a:pt x="87" y="174"/>
                  </a:lnTo>
                  <a:lnTo>
                    <a:pt x="44" y="261"/>
                  </a:lnTo>
                  <a:lnTo>
                    <a:pt x="0" y="347"/>
                  </a:lnTo>
                  <a:lnTo>
                    <a:pt x="0" y="456"/>
                  </a:lnTo>
                  <a:lnTo>
                    <a:pt x="0" y="499"/>
                  </a:lnTo>
                  <a:lnTo>
                    <a:pt x="0" y="586"/>
                  </a:lnTo>
                  <a:lnTo>
                    <a:pt x="44" y="694"/>
                  </a:lnTo>
                  <a:lnTo>
                    <a:pt x="87" y="759"/>
                  </a:lnTo>
                  <a:lnTo>
                    <a:pt x="130" y="824"/>
                  </a:lnTo>
                  <a:lnTo>
                    <a:pt x="217" y="867"/>
                  </a:lnTo>
                  <a:lnTo>
                    <a:pt x="282" y="911"/>
                  </a:lnTo>
                  <a:lnTo>
                    <a:pt x="369" y="932"/>
                  </a:lnTo>
                  <a:lnTo>
                    <a:pt x="542" y="932"/>
                  </a:lnTo>
                  <a:lnTo>
                    <a:pt x="628" y="911"/>
                  </a:lnTo>
                  <a:lnTo>
                    <a:pt x="693" y="867"/>
                  </a:lnTo>
                  <a:lnTo>
                    <a:pt x="758" y="824"/>
                  </a:lnTo>
                  <a:lnTo>
                    <a:pt x="823" y="759"/>
                  </a:lnTo>
                  <a:lnTo>
                    <a:pt x="867" y="694"/>
                  </a:lnTo>
                  <a:lnTo>
                    <a:pt x="888" y="586"/>
                  </a:lnTo>
                  <a:lnTo>
                    <a:pt x="910" y="499"/>
                  </a:lnTo>
                  <a:lnTo>
                    <a:pt x="910" y="456"/>
                  </a:lnTo>
                  <a:lnTo>
                    <a:pt x="888" y="347"/>
                  </a:lnTo>
                  <a:lnTo>
                    <a:pt x="867" y="261"/>
                  </a:lnTo>
                  <a:lnTo>
                    <a:pt x="823" y="174"/>
                  </a:lnTo>
                  <a:lnTo>
                    <a:pt x="758" y="109"/>
                  </a:lnTo>
                  <a:lnTo>
                    <a:pt x="693" y="66"/>
                  </a:lnTo>
                  <a:lnTo>
                    <a:pt x="628" y="44"/>
                  </a:lnTo>
                  <a:lnTo>
                    <a:pt x="542" y="23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61"/>
            <p:cNvSpPr/>
            <p:nvPr/>
          </p:nvSpPr>
          <p:spPr>
            <a:xfrm>
              <a:off x="9219275" y="922963"/>
              <a:ext cx="21675" cy="22775"/>
            </a:xfrm>
            <a:custGeom>
              <a:avLst/>
              <a:gdLst/>
              <a:ahLst/>
              <a:cxnLst/>
              <a:rect l="l" t="t" r="r" b="b"/>
              <a:pathLst>
                <a:path w="867" h="911" extrusionOk="0">
                  <a:moveTo>
                    <a:pt x="434" y="1"/>
                  </a:moveTo>
                  <a:lnTo>
                    <a:pt x="325" y="22"/>
                  </a:lnTo>
                  <a:lnTo>
                    <a:pt x="239" y="44"/>
                  </a:lnTo>
                  <a:lnTo>
                    <a:pt x="174" y="87"/>
                  </a:lnTo>
                  <a:lnTo>
                    <a:pt x="109" y="152"/>
                  </a:lnTo>
                  <a:lnTo>
                    <a:pt x="65" y="217"/>
                  </a:lnTo>
                  <a:lnTo>
                    <a:pt x="22" y="282"/>
                  </a:lnTo>
                  <a:lnTo>
                    <a:pt x="0" y="369"/>
                  </a:lnTo>
                  <a:lnTo>
                    <a:pt x="0" y="456"/>
                  </a:lnTo>
                  <a:lnTo>
                    <a:pt x="0" y="542"/>
                  </a:lnTo>
                  <a:lnTo>
                    <a:pt x="22" y="629"/>
                  </a:lnTo>
                  <a:lnTo>
                    <a:pt x="65" y="694"/>
                  </a:lnTo>
                  <a:lnTo>
                    <a:pt x="109" y="780"/>
                  </a:lnTo>
                  <a:lnTo>
                    <a:pt x="174" y="824"/>
                  </a:lnTo>
                  <a:lnTo>
                    <a:pt x="239" y="867"/>
                  </a:lnTo>
                  <a:lnTo>
                    <a:pt x="325" y="910"/>
                  </a:lnTo>
                  <a:lnTo>
                    <a:pt x="542" y="910"/>
                  </a:lnTo>
                  <a:lnTo>
                    <a:pt x="628" y="867"/>
                  </a:lnTo>
                  <a:lnTo>
                    <a:pt x="693" y="824"/>
                  </a:lnTo>
                  <a:lnTo>
                    <a:pt x="758" y="780"/>
                  </a:lnTo>
                  <a:lnTo>
                    <a:pt x="802" y="694"/>
                  </a:lnTo>
                  <a:lnTo>
                    <a:pt x="845" y="629"/>
                  </a:lnTo>
                  <a:lnTo>
                    <a:pt x="867" y="542"/>
                  </a:lnTo>
                  <a:lnTo>
                    <a:pt x="867" y="456"/>
                  </a:lnTo>
                  <a:lnTo>
                    <a:pt x="867" y="369"/>
                  </a:lnTo>
                  <a:lnTo>
                    <a:pt x="845" y="282"/>
                  </a:lnTo>
                  <a:lnTo>
                    <a:pt x="802" y="217"/>
                  </a:lnTo>
                  <a:lnTo>
                    <a:pt x="758" y="152"/>
                  </a:lnTo>
                  <a:lnTo>
                    <a:pt x="693" y="87"/>
                  </a:lnTo>
                  <a:lnTo>
                    <a:pt x="628" y="44"/>
                  </a:lnTo>
                  <a:lnTo>
                    <a:pt x="542" y="22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61"/>
            <p:cNvSpPr/>
            <p:nvPr/>
          </p:nvSpPr>
          <p:spPr>
            <a:xfrm>
              <a:off x="8158625" y="632763"/>
              <a:ext cx="452650" cy="525750"/>
            </a:xfrm>
            <a:custGeom>
              <a:avLst/>
              <a:gdLst/>
              <a:ahLst/>
              <a:cxnLst/>
              <a:rect l="l" t="t" r="r" b="b"/>
              <a:pathLst>
                <a:path w="18106" h="21030" extrusionOk="0">
                  <a:moveTo>
                    <a:pt x="9335" y="1"/>
                  </a:moveTo>
                  <a:lnTo>
                    <a:pt x="9183" y="22"/>
                  </a:lnTo>
                  <a:lnTo>
                    <a:pt x="9053" y="44"/>
                  </a:lnTo>
                  <a:lnTo>
                    <a:pt x="8902" y="87"/>
                  </a:lnTo>
                  <a:lnTo>
                    <a:pt x="8772" y="174"/>
                  </a:lnTo>
                  <a:lnTo>
                    <a:pt x="8642" y="261"/>
                  </a:lnTo>
                  <a:lnTo>
                    <a:pt x="8512" y="369"/>
                  </a:lnTo>
                  <a:lnTo>
                    <a:pt x="8382" y="694"/>
                  </a:lnTo>
                  <a:lnTo>
                    <a:pt x="8252" y="1019"/>
                  </a:lnTo>
                  <a:lnTo>
                    <a:pt x="8101" y="1344"/>
                  </a:lnTo>
                  <a:lnTo>
                    <a:pt x="7927" y="1668"/>
                  </a:lnTo>
                  <a:lnTo>
                    <a:pt x="7581" y="2296"/>
                  </a:lnTo>
                  <a:lnTo>
                    <a:pt x="7213" y="2924"/>
                  </a:lnTo>
                  <a:lnTo>
                    <a:pt x="7061" y="3423"/>
                  </a:lnTo>
                  <a:lnTo>
                    <a:pt x="6909" y="3834"/>
                  </a:lnTo>
                  <a:lnTo>
                    <a:pt x="6303" y="5220"/>
                  </a:lnTo>
                  <a:lnTo>
                    <a:pt x="5675" y="6584"/>
                  </a:lnTo>
                  <a:lnTo>
                    <a:pt x="5047" y="7949"/>
                  </a:lnTo>
                  <a:lnTo>
                    <a:pt x="4700" y="8620"/>
                  </a:lnTo>
                  <a:lnTo>
                    <a:pt x="4354" y="9292"/>
                  </a:lnTo>
                  <a:lnTo>
                    <a:pt x="4181" y="9616"/>
                  </a:lnTo>
                  <a:lnTo>
                    <a:pt x="4029" y="9985"/>
                  </a:lnTo>
                  <a:lnTo>
                    <a:pt x="3878" y="10374"/>
                  </a:lnTo>
                  <a:lnTo>
                    <a:pt x="3834" y="10569"/>
                  </a:lnTo>
                  <a:lnTo>
                    <a:pt x="3813" y="10764"/>
                  </a:lnTo>
                  <a:lnTo>
                    <a:pt x="3726" y="10851"/>
                  </a:lnTo>
                  <a:lnTo>
                    <a:pt x="3639" y="10959"/>
                  </a:lnTo>
                  <a:lnTo>
                    <a:pt x="3553" y="11067"/>
                  </a:lnTo>
                  <a:lnTo>
                    <a:pt x="3488" y="11197"/>
                  </a:lnTo>
                  <a:lnTo>
                    <a:pt x="3293" y="11674"/>
                  </a:lnTo>
                  <a:lnTo>
                    <a:pt x="3076" y="12129"/>
                  </a:lnTo>
                  <a:lnTo>
                    <a:pt x="2643" y="13060"/>
                  </a:lnTo>
                  <a:lnTo>
                    <a:pt x="2210" y="13991"/>
                  </a:lnTo>
                  <a:lnTo>
                    <a:pt x="1993" y="14446"/>
                  </a:lnTo>
                  <a:lnTo>
                    <a:pt x="1798" y="14922"/>
                  </a:lnTo>
                  <a:lnTo>
                    <a:pt x="1430" y="15832"/>
                  </a:lnTo>
                  <a:lnTo>
                    <a:pt x="1062" y="16676"/>
                  </a:lnTo>
                  <a:lnTo>
                    <a:pt x="867" y="17088"/>
                  </a:lnTo>
                  <a:lnTo>
                    <a:pt x="651" y="17499"/>
                  </a:lnTo>
                  <a:lnTo>
                    <a:pt x="412" y="17911"/>
                  </a:lnTo>
                  <a:lnTo>
                    <a:pt x="131" y="18322"/>
                  </a:lnTo>
                  <a:lnTo>
                    <a:pt x="88" y="18409"/>
                  </a:lnTo>
                  <a:lnTo>
                    <a:pt x="44" y="18517"/>
                  </a:lnTo>
                  <a:lnTo>
                    <a:pt x="1" y="18626"/>
                  </a:lnTo>
                  <a:lnTo>
                    <a:pt x="1" y="18712"/>
                  </a:lnTo>
                  <a:lnTo>
                    <a:pt x="1" y="18820"/>
                  </a:lnTo>
                  <a:lnTo>
                    <a:pt x="23" y="18907"/>
                  </a:lnTo>
                  <a:lnTo>
                    <a:pt x="88" y="19102"/>
                  </a:lnTo>
                  <a:lnTo>
                    <a:pt x="196" y="19275"/>
                  </a:lnTo>
                  <a:lnTo>
                    <a:pt x="326" y="19449"/>
                  </a:lnTo>
                  <a:lnTo>
                    <a:pt x="499" y="19557"/>
                  </a:lnTo>
                  <a:lnTo>
                    <a:pt x="672" y="19643"/>
                  </a:lnTo>
                  <a:lnTo>
                    <a:pt x="2513" y="20315"/>
                  </a:lnTo>
                  <a:lnTo>
                    <a:pt x="3423" y="20618"/>
                  </a:lnTo>
                  <a:lnTo>
                    <a:pt x="3878" y="20748"/>
                  </a:lnTo>
                  <a:lnTo>
                    <a:pt x="4354" y="20878"/>
                  </a:lnTo>
                  <a:lnTo>
                    <a:pt x="4484" y="20900"/>
                  </a:lnTo>
                  <a:lnTo>
                    <a:pt x="4636" y="20964"/>
                  </a:lnTo>
                  <a:lnTo>
                    <a:pt x="4809" y="21008"/>
                  </a:lnTo>
                  <a:lnTo>
                    <a:pt x="5004" y="21029"/>
                  </a:lnTo>
                  <a:lnTo>
                    <a:pt x="5199" y="21008"/>
                  </a:lnTo>
                  <a:lnTo>
                    <a:pt x="5718" y="20964"/>
                  </a:lnTo>
                  <a:lnTo>
                    <a:pt x="6216" y="20921"/>
                  </a:lnTo>
                  <a:lnTo>
                    <a:pt x="6671" y="20943"/>
                  </a:lnTo>
                  <a:lnTo>
                    <a:pt x="7126" y="20921"/>
                  </a:lnTo>
                  <a:lnTo>
                    <a:pt x="7516" y="20878"/>
                  </a:lnTo>
                  <a:lnTo>
                    <a:pt x="7884" y="20813"/>
                  </a:lnTo>
                  <a:lnTo>
                    <a:pt x="8252" y="20726"/>
                  </a:lnTo>
                  <a:lnTo>
                    <a:pt x="8620" y="20618"/>
                  </a:lnTo>
                  <a:lnTo>
                    <a:pt x="9357" y="20358"/>
                  </a:lnTo>
                  <a:lnTo>
                    <a:pt x="10071" y="20120"/>
                  </a:lnTo>
                  <a:lnTo>
                    <a:pt x="10634" y="19925"/>
                  </a:lnTo>
                  <a:lnTo>
                    <a:pt x="11241" y="19708"/>
                  </a:lnTo>
                  <a:lnTo>
                    <a:pt x="11847" y="19449"/>
                  </a:lnTo>
                  <a:lnTo>
                    <a:pt x="12432" y="19189"/>
                  </a:lnTo>
                  <a:lnTo>
                    <a:pt x="13017" y="18885"/>
                  </a:lnTo>
                  <a:lnTo>
                    <a:pt x="13298" y="18712"/>
                  </a:lnTo>
                  <a:lnTo>
                    <a:pt x="13580" y="18539"/>
                  </a:lnTo>
                  <a:lnTo>
                    <a:pt x="13840" y="18366"/>
                  </a:lnTo>
                  <a:lnTo>
                    <a:pt x="14078" y="18171"/>
                  </a:lnTo>
                  <a:lnTo>
                    <a:pt x="14316" y="17954"/>
                  </a:lnTo>
                  <a:lnTo>
                    <a:pt x="14511" y="17738"/>
                  </a:lnTo>
                  <a:lnTo>
                    <a:pt x="14814" y="17564"/>
                  </a:lnTo>
                  <a:lnTo>
                    <a:pt x="15096" y="17326"/>
                  </a:lnTo>
                  <a:lnTo>
                    <a:pt x="15377" y="17088"/>
                  </a:lnTo>
                  <a:lnTo>
                    <a:pt x="15615" y="16785"/>
                  </a:lnTo>
                  <a:lnTo>
                    <a:pt x="15702" y="16655"/>
                  </a:lnTo>
                  <a:lnTo>
                    <a:pt x="15767" y="16525"/>
                  </a:lnTo>
                  <a:lnTo>
                    <a:pt x="15789" y="16395"/>
                  </a:lnTo>
                  <a:lnTo>
                    <a:pt x="15789" y="16265"/>
                  </a:lnTo>
                  <a:lnTo>
                    <a:pt x="15984" y="16027"/>
                  </a:lnTo>
                  <a:lnTo>
                    <a:pt x="16157" y="15789"/>
                  </a:lnTo>
                  <a:lnTo>
                    <a:pt x="16330" y="15529"/>
                  </a:lnTo>
                  <a:lnTo>
                    <a:pt x="16460" y="15247"/>
                  </a:lnTo>
                  <a:lnTo>
                    <a:pt x="16633" y="15117"/>
                  </a:lnTo>
                  <a:lnTo>
                    <a:pt x="16785" y="14987"/>
                  </a:lnTo>
                  <a:lnTo>
                    <a:pt x="16936" y="14836"/>
                  </a:lnTo>
                  <a:lnTo>
                    <a:pt x="17066" y="14684"/>
                  </a:lnTo>
                  <a:lnTo>
                    <a:pt x="17283" y="14338"/>
                  </a:lnTo>
                  <a:lnTo>
                    <a:pt x="17478" y="13991"/>
                  </a:lnTo>
                  <a:lnTo>
                    <a:pt x="17630" y="13623"/>
                  </a:lnTo>
                  <a:lnTo>
                    <a:pt x="17738" y="13233"/>
                  </a:lnTo>
                  <a:lnTo>
                    <a:pt x="17824" y="12822"/>
                  </a:lnTo>
                  <a:lnTo>
                    <a:pt x="17868" y="12410"/>
                  </a:lnTo>
                  <a:lnTo>
                    <a:pt x="17911" y="12237"/>
                  </a:lnTo>
                  <a:lnTo>
                    <a:pt x="17933" y="12064"/>
                  </a:lnTo>
                  <a:lnTo>
                    <a:pt x="17911" y="11457"/>
                  </a:lnTo>
                  <a:lnTo>
                    <a:pt x="17911" y="10872"/>
                  </a:lnTo>
                  <a:lnTo>
                    <a:pt x="17911" y="10569"/>
                  </a:lnTo>
                  <a:lnTo>
                    <a:pt x="17954" y="10266"/>
                  </a:lnTo>
                  <a:lnTo>
                    <a:pt x="17998" y="9963"/>
                  </a:lnTo>
                  <a:lnTo>
                    <a:pt x="18063" y="9681"/>
                  </a:lnTo>
                  <a:lnTo>
                    <a:pt x="18106" y="9530"/>
                  </a:lnTo>
                  <a:lnTo>
                    <a:pt x="18106" y="9378"/>
                  </a:lnTo>
                  <a:lnTo>
                    <a:pt x="18106" y="9248"/>
                  </a:lnTo>
                  <a:lnTo>
                    <a:pt x="18063" y="9118"/>
                  </a:lnTo>
                  <a:lnTo>
                    <a:pt x="18019" y="9010"/>
                  </a:lnTo>
                  <a:lnTo>
                    <a:pt x="17954" y="8923"/>
                  </a:lnTo>
                  <a:lnTo>
                    <a:pt x="17868" y="8815"/>
                  </a:lnTo>
                  <a:lnTo>
                    <a:pt x="17759" y="8750"/>
                  </a:lnTo>
                  <a:lnTo>
                    <a:pt x="17716" y="8209"/>
                  </a:lnTo>
                  <a:lnTo>
                    <a:pt x="17651" y="7689"/>
                  </a:lnTo>
                  <a:lnTo>
                    <a:pt x="17565" y="7191"/>
                  </a:lnTo>
                  <a:lnTo>
                    <a:pt x="17456" y="6671"/>
                  </a:lnTo>
                  <a:lnTo>
                    <a:pt x="17305" y="6173"/>
                  </a:lnTo>
                  <a:lnTo>
                    <a:pt x="17110" y="5675"/>
                  </a:lnTo>
                  <a:lnTo>
                    <a:pt x="16872" y="5177"/>
                  </a:lnTo>
                  <a:lnTo>
                    <a:pt x="16568" y="4679"/>
                  </a:lnTo>
                  <a:lnTo>
                    <a:pt x="16460" y="4527"/>
                  </a:lnTo>
                  <a:lnTo>
                    <a:pt x="16308" y="4397"/>
                  </a:lnTo>
                  <a:lnTo>
                    <a:pt x="16157" y="4332"/>
                  </a:lnTo>
                  <a:lnTo>
                    <a:pt x="16005" y="4267"/>
                  </a:lnTo>
                  <a:lnTo>
                    <a:pt x="15767" y="3877"/>
                  </a:lnTo>
                  <a:lnTo>
                    <a:pt x="15507" y="3509"/>
                  </a:lnTo>
                  <a:lnTo>
                    <a:pt x="15226" y="3163"/>
                  </a:lnTo>
                  <a:lnTo>
                    <a:pt x="14944" y="2816"/>
                  </a:lnTo>
                  <a:lnTo>
                    <a:pt x="14641" y="2491"/>
                  </a:lnTo>
                  <a:lnTo>
                    <a:pt x="14294" y="2166"/>
                  </a:lnTo>
                  <a:lnTo>
                    <a:pt x="13948" y="1863"/>
                  </a:lnTo>
                  <a:lnTo>
                    <a:pt x="13580" y="1582"/>
                  </a:lnTo>
                  <a:lnTo>
                    <a:pt x="13320" y="1409"/>
                  </a:lnTo>
                  <a:lnTo>
                    <a:pt x="13060" y="1257"/>
                  </a:lnTo>
                  <a:lnTo>
                    <a:pt x="12778" y="1127"/>
                  </a:lnTo>
                  <a:lnTo>
                    <a:pt x="12475" y="997"/>
                  </a:lnTo>
                  <a:lnTo>
                    <a:pt x="11890" y="780"/>
                  </a:lnTo>
                  <a:lnTo>
                    <a:pt x="11306" y="586"/>
                  </a:lnTo>
                  <a:lnTo>
                    <a:pt x="10786" y="369"/>
                  </a:lnTo>
                  <a:lnTo>
                    <a:pt x="10504" y="261"/>
                  </a:lnTo>
                  <a:lnTo>
                    <a:pt x="10201" y="152"/>
                  </a:lnTo>
                  <a:lnTo>
                    <a:pt x="9898" y="66"/>
                  </a:lnTo>
                  <a:lnTo>
                    <a:pt x="9617" y="22"/>
                  </a:lnTo>
                  <a:lnTo>
                    <a:pt x="9335" y="1"/>
                  </a:lnTo>
                  <a:close/>
                </a:path>
              </a:pathLst>
            </a:custGeom>
            <a:solidFill>
              <a:srgbClr val="FF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61"/>
            <p:cNvSpPr/>
            <p:nvPr/>
          </p:nvSpPr>
          <p:spPr>
            <a:xfrm>
              <a:off x="8280450" y="894813"/>
              <a:ext cx="64450" cy="62300"/>
            </a:xfrm>
            <a:custGeom>
              <a:avLst/>
              <a:gdLst/>
              <a:ahLst/>
              <a:cxnLst/>
              <a:rect l="l" t="t" r="r" b="b"/>
              <a:pathLst>
                <a:path w="2578" h="2492" extrusionOk="0">
                  <a:moveTo>
                    <a:pt x="1560" y="1"/>
                  </a:moveTo>
                  <a:lnTo>
                    <a:pt x="1408" y="22"/>
                  </a:lnTo>
                  <a:lnTo>
                    <a:pt x="1257" y="44"/>
                  </a:lnTo>
                  <a:lnTo>
                    <a:pt x="1105" y="87"/>
                  </a:lnTo>
                  <a:lnTo>
                    <a:pt x="975" y="174"/>
                  </a:lnTo>
                  <a:lnTo>
                    <a:pt x="845" y="261"/>
                  </a:lnTo>
                  <a:lnTo>
                    <a:pt x="694" y="412"/>
                  </a:lnTo>
                  <a:lnTo>
                    <a:pt x="564" y="564"/>
                  </a:lnTo>
                  <a:lnTo>
                    <a:pt x="304" y="889"/>
                  </a:lnTo>
                  <a:lnTo>
                    <a:pt x="261" y="932"/>
                  </a:lnTo>
                  <a:lnTo>
                    <a:pt x="261" y="954"/>
                  </a:lnTo>
                  <a:lnTo>
                    <a:pt x="217" y="997"/>
                  </a:lnTo>
                  <a:lnTo>
                    <a:pt x="239" y="954"/>
                  </a:lnTo>
                  <a:lnTo>
                    <a:pt x="152" y="1105"/>
                  </a:lnTo>
                  <a:lnTo>
                    <a:pt x="66" y="1257"/>
                  </a:lnTo>
                  <a:lnTo>
                    <a:pt x="1" y="1408"/>
                  </a:lnTo>
                  <a:lnTo>
                    <a:pt x="1" y="1582"/>
                  </a:lnTo>
                  <a:lnTo>
                    <a:pt x="1" y="1755"/>
                  </a:lnTo>
                  <a:lnTo>
                    <a:pt x="66" y="1928"/>
                  </a:lnTo>
                  <a:lnTo>
                    <a:pt x="152" y="2080"/>
                  </a:lnTo>
                  <a:lnTo>
                    <a:pt x="261" y="2231"/>
                  </a:lnTo>
                  <a:lnTo>
                    <a:pt x="391" y="2340"/>
                  </a:lnTo>
                  <a:lnTo>
                    <a:pt x="542" y="2405"/>
                  </a:lnTo>
                  <a:lnTo>
                    <a:pt x="715" y="2470"/>
                  </a:lnTo>
                  <a:lnTo>
                    <a:pt x="910" y="2491"/>
                  </a:lnTo>
                  <a:lnTo>
                    <a:pt x="1084" y="2491"/>
                  </a:lnTo>
                  <a:lnTo>
                    <a:pt x="1257" y="2426"/>
                  </a:lnTo>
                  <a:lnTo>
                    <a:pt x="1408" y="2361"/>
                  </a:lnTo>
                  <a:lnTo>
                    <a:pt x="1538" y="2231"/>
                  </a:lnTo>
                  <a:lnTo>
                    <a:pt x="1755" y="1950"/>
                  </a:lnTo>
                  <a:lnTo>
                    <a:pt x="1777" y="1906"/>
                  </a:lnTo>
                  <a:lnTo>
                    <a:pt x="1798" y="1885"/>
                  </a:lnTo>
                  <a:lnTo>
                    <a:pt x="1950" y="1712"/>
                  </a:lnTo>
                  <a:lnTo>
                    <a:pt x="2123" y="1538"/>
                  </a:lnTo>
                  <a:lnTo>
                    <a:pt x="2231" y="1430"/>
                  </a:lnTo>
                  <a:lnTo>
                    <a:pt x="2296" y="1322"/>
                  </a:lnTo>
                  <a:lnTo>
                    <a:pt x="2361" y="1192"/>
                  </a:lnTo>
                  <a:lnTo>
                    <a:pt x="2383" y="1040"/>
                  </a:lnTo>
                  <a:lnTo>
                    <a:pt x="2448" y="997"/>
                  </a:lnTo>
                  <a:lnTo>
                    <a:pt x="2513" y="910"/>
                  </a:lnTo>
                  <a:lnTo>
                    <a:pt x="2556" y="802"/>
                  </a:lnTo>
                  <a:lnTo>
                    <a:pt x="2578" y="672"/>
                  </a:lnTo>
                  <a:lnTo>
                    <a:pt x="2556" y="564"/>
                  </a:lnTo>
                  <a:lnTo>
                    <a:pt x="2491" y="390"/>
                  </a:lnTo>
                  <a:lnTo>
                    <a:pt x="2383" y="282"/>
                  </a:lnTo>
                  <a:lnTo>
                    <a:pt x="2275" y="174"/>
                  </a:lnTo>
                  <a:lnTo>
                    <a:pt x="2123" y="131"/>
                  </a:lnTo>
                  <a:lnTo>
                    <a:pt x="2058" y="131"/>
                  </a:lnTo>
                  <a:lnTo>
                    <a:pt x="1971" y="152"/>
                  </a:lnTo>
                  <a:lnTo>
                    <a:pt x="1842" y="66"/>
                  </a:lnTo>
                  <a:lnTo>
                    <a:pt x="1690" y="22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61"/>
            <p:cNvSpPr/>
            <p:nvPr/>
          </p:nvSpPr>
          <p:spPr>
            <a:xfrm>
              <a:off x="8380625" y="706938"/>
              <a:ext cx="56325" cy="60675"/>
            </a:xfrm>
            <a:custGeom>
              <a:avLst/>
              <a:gdLst/>
              <a:ahLst/>
              <a:cxnLst/>
              <a:rect l="l" t="t" r="r" b="b"/>
              <a:pathLst>
                <a:path w="2253" h="2427" extrusionOk="0">
                  <a:moveTo>
                    <a:pt x="1495" y="1"/>
                  </a:moveTo>
                  <a:lnTo>
                    <a:pt x="1343" y="22"/>
                  </a:lnTo>
                  <a:lnTo>
                    <a:pt x="1191" y="66"/>
                  </a:lnTo>
                  <a:lnTo>
                    <a:pt x="1061" y="109"/>
                  </a:lnTo>
                  <a:lnTo>
                    <a:pt x="823" y="261"/>
                  </a:lnTo>
                  <a:lnTo>
                    <a:pt x="607" y="434"/>
                  </a:lnTo>
                  <a:lnTo>
                    <a:pt x="433" y="629"/>
                  </a:lnTo>
                  <a:lnTo>
                    <a:pt x="260" y="845"/>
                  </a:lnTo>
                  <a:lnTo>
                    <a:pt x="195" y="975"/>
                  </a:lnTo>
                  <a:lnTo>
                    <a:pt x="130" y="1084"/>
                  </a:lnTo>
                  <a:lnTo>
                    <a:pt x="65" y="1235"/>
                  </a:lnTo>
                  <a:lnTo>
                    <a:pt x="22" y="1365"/>
                  </a:lnTo>
                  <a:lnTo>
                    <a:pt x="0" y="1517"/>
                  </a:lnTo>
                  <a:lnTo>
                    <a:pt x="0" y="1647"/>
                  </a:lnTo>
                  <a:lnTo>
                    <a:pt x="22" y="1777"/>
                  </a:lnTo>
                  <a:lnTo>
                    <a:pt x="87" y="1928"/>
                  </a:lnTo>
                  <a:lnTo>
                    <a:pt x="130" y="1993"/>
                  </a:lnTo>
                  <a:lnTo>
                    <a:pt x="195" y="2080"/>
                  </a:lnTo>
                  <a:lnTo>
                    <a:pt x="260" y="2123"/>
                  </a:lnTo>
                  <a:lnTo>
                    <a:pt x="347" y="2166"/>
                  </a:lnTo>
                  <a:lnTo>
                    <a:pt x="347" y="2210"/>
                  </a:lnTo>
                  <a:lnTo>
                    <a:pt x="412" y="2275"/>
                  </a:lnTo>
                  <a:lnTo>
                    <a:pt x="477" y="2340"/>
                  </a:lnTo>
                  <a:lnTo>
                    <a:pt x="542" y="2383"/>
                  </a:lnTo>
                  <a:lnTo>
                    <a:pt x="628" y="2426"/>
                  </a:lnTo>
                  <a:lnTo>
                    <a:pt x="802" y="2426"/>
                  </a:lnTo>
                  <a:lnTo>
                    <a:pt x="888" y="2405"/>
                  </a:lnTo>
                  <a:lnTo>
                    <a:pt x="975" y="2383"/>
                  </a:lnTo>
                  <a:lnTo>
                    <a:pt x="1235" y="2188"/>
                  </a:lnTo>
                  <a:lnTo>
                    <a:pt x="1495" y="1993"/>
                  </a:lnTo>
                  <a:lnTo>
                    <a:pt x="1754" y="1777"/>
                  </a:lnTo>
                  <a:lnTo>
                    <a:pt x="1971" y="1538"/>
                  </a:lnTo>
                  <a:lnTo>
                    <a:pt x="2058" y="1408"/>
                  </a:lnTo>
                  <a:lnTo>
                    <a:pt x="2144" y="1257"/>
                  </a:lnTo>
                  <a:lnTo>
                    <a:pt x="2188" y="1127"/>
                  </a:lnTo>
                  <a:lnTo>
                    <a:pt x="2231" y="975"/>
                  </a:lnTo>
                  <a:lnTo>
                    <a:pt x="2253" y="824"/>
                  </a:lnTo>
                  <a:lnTo>
                    <a:pt x="2231" y="672"/>
                  </a:lnTo>
                  <a:lnTo>
                    <a:pt x="2188" y="499"/>
                  </a:lnTo>
                  <a:lnTo>
                    <a:pt x="2123" y="326"/>
                  </a:lnTo>
                  <a:lnTo>
                    <a:pt x="2036" y="174"/>
                  </a:lnTo>
                  <a:lnTo>
                    <a:pt x="1928" y="87"/>
                  </a:lnTo>
                  <a:lnTo>
                    <a:pt x="1776" y="22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61"/>
            <p:cNvSpPr/>
            <p:nvPr/>
          </p:nvSpPr>
          <p:spPr>
            <a:xfrm>
              <a:off x="8474275" y="799538"/>
              <a:ext cx="57425" cy="58500"/>
            </a:xfrm>
            <a:custGeom>
              <a:avLst/>
              <a:gdLst/>
              <a:ahLst/>
              <a:cxnLst/>
              <a:rect l="l" t="t" r="r" b="b"/>
              <a:pathLst>
                <a:path w="2297" h="2340" extrusionOk="0">
                  <a:moveTo>
                    <a:pt x="1517" y="0"/>
                  </a:moveTo>
                  <a:lnTo>
                    <a:pt x="1387" y="43"/>
                  </a:lnTo>
                  <a:lnTo>
                    <a:pt x="1257" y="65"/>
                  </a:lnTo>
                  <a:lnTo>
                    <a:pt x="1127" y="130"/>
                  </a:lnTo>
                  <a:lnTo>
                    <a:pt x="889" y="260"/>
                  </a:lnTo>
                  <a:lnTo>
                    <a:pt x="672" y="455"/>
                  </a:lnTo>
                  <a:lnTo>
                    <a:pt x="499" y="671"/>
                  </a:lnTo>
                  <a:lnTo>
                    <a:pt x="347" y="910"/>
                  </a:lnTo>
                  <a:lnTo>
                    <a:pt x="217" y="1170"/>
                  </a:lnTo>
                  <a:lnTo>
                    <a:pt x="174" y="1278"/>
                  </a:lnTo>
                  <a:lnTo>
                    <a:pt x="87" y="1429"/>
                  </a:lnTo>
                  <a:lnTo>
                    <a:pt x="22" y="1603"/>
                  </a:lnTo>
                  <a:lnTo>
                    <a:pt x="1" y="1689"/>
                  </a:lnTo>
                  <a:lnTo>
                    <a:pt x="1" y="1776"/>
                  </a:lnTo>
                  <a:lnTo>
                    <a:pt x="22" y="1928"/>
                  </a:lnTo>
                  <a:lnTo>
                    <a:pt x="66" y="1993"/>
                  </a:lnTo>
                  <a:lnTo>
                    <a:pt x="109" y="2079"/>
                  </a:lnTo>
                  <a:lnTo>
                    <a:pt x="152" y="2122"/>
                  </a:lnTo>
                  <a:lnTo>
                    <a:pt x="217" y="2166"/>
                  </a:lnTo>
                  <a:lnTo>
                    <a:pt x="304" y="2209"/>
                  </a:lnTo>
                  <a:lnTo>
                    <a:pt x="391" y="2231"/>
                  </a:lnTo>
                  <a:lnTo>
                    <a:pt x="477" y="2274"/>
                  </a:lnTo>
                  <a:lnTo>
                    <a:pt x="586" y="2317"/>
                  </a:lnTo>
                  <a:lnTo>
                    <a:pt x="694" y="2339"/>
                  </a:lnTo>
                  <a:lnTo>
                    <a:pt x="802" y="2339"/>
                  </a:lnTo>
                  <a:lnTo>
                    <a:pt x="910" y="2317"/>
                  </a:lnTo>
                  <a:lnTo>
                    <a:pt x="1019" y="2296"/>
                  </a:lnTo>
                  <a:lnTo>
                    <a:pt x="1214" y="2209"/>
                  </a:lnTo>
                  <a:lnTo>
                    <a:pt x="1322" y="2144"/>
                  </a:lnTo>
                  <a:lnTo>
                    <a:pt x="1387" y="2057"/>
                  </a:lnTo>
                  <a:lnTo>
                    <a:pt x="1560" y="1928"/>
                  </a:lnTo>
                  <a:lnTo>
                    <a:pt x="1733" y="1754"/>
                  </a:lnTo>
                  <a:lnTo>
                    <a:pt x="1885" y="1559"/>
                  </a:lnTo>
                  <a:lnTo>
                    <a:pt x="1993" y="1408"/>
                  </a:lnTo>
                  <a:lnTo>
                    <a:pt x="2080" y="1256"/>
                  </a:lnTo>
                  <a:lnTo>
                    <a:pt x="2166" y="1105"/>
                  </a:lnTo>
                  <a:lnTo>
                    <a:pt x="2210" y="931"/>
                  </a:lnTo>
                  <a:lnTo>
                    <a:pt x="2253" y="758"/>
                  </a:lnTo>
                  <a:lnTo>
                    <a:pt x="2253" y="650"/>
                  </a:lnTo>
                  <a:lnTo>
                    <a:pt x="2296" y="585"/>
                  </a:lnTo>
                  <a:lnTo>
                    <a:pt x="2296" y="498"/>
                  </a:lnTo>
                  <a:lnTo>
                    <a:pt x="2296" y="390"/>
                  </a:lnTo>
                  <a:lnTo>
                    <a:pt x="2275" y="303"/>
                  </a:lnTo>
                  <a:lnTo>
                    <a:pt x="2253" y="238"/>
                  </a:lnTo>
                  <a:lnTo>
                    <a:pt x="2188" y="152"/>
                  </a:lnTo>
                  <a:lnTo>
                    <a:pt x="2123" y="87"/>
                  </a:lnTo>
                  <a:lnTo>
                    <a:pt x="2058" y="43"/>
                  </a:lnTo>
                  <a:lnTo>
                    <a:pt x="1972" y="22"/>
                  </a:lnTo>
                  <a:lnTo>
                    <a:pt x="1820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61"/>
            <p:cNvSpPr/>
            <p:nvPr/>
          </p:nvSpPr>
          <p:spPr>
            <a:xfrm>
              <a:off x="8402825" y="896988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498" y="0"/>
                  </a:moveTo>
                  <a:lnTo>
                    <a:pt x="347" y="44"/>
                  </a:lnTo>
                  <a:lnTo>
                    <a:pt x="282" y="87"/>
                  </a:lnTo>
                  <a:lnTo>
                    <a:pt x="217" y="130"/>
                  </a:lnTo>
                  <a:lnTo>
                    <a:pt x="130" y="260"/>
                  </a:lnTo>
                  <a:lnTo>
                    <a:pt x="87" y="368"/>
                  </a:lnTo>
                  <a:lnTo>
                    <a:pt x="22" y="477"/>
                  </a:lnTo>
                  <a:lnTo>
                    <a:pt x="0" y="607"/>
                  </a:lnTo>
                  <a:lnTo>
                    <a:pt x="0" y="737"/>
                  </a:lnTo>
                  <a:lnTo>
                    <a:pt x="65" y="867"/>
                  </a:lnTo>
                  <a:lnTo>
                    <a:pt x="130" y="953"/>
                  </a:lnTo>
                  <a:lnTo>
                    <a:pt x="217" y="1018"/>
                  </a:lnTo>
                  <a:lnTo>
                    <a:pt x="325" y="1061"/>
                  </a:lnTo>
                  <a:lnTo>
                    <a:pt x="433" y="1083"/>
                  </a:lnTo>
                  <a:lnTo>
                    <a:pt x="520" y="1126"/>
                  </a:lnTo>
                  <a:lnTo>
                    <a:pt x="693" y="1126"/>
                  </a:lnTo>
                  <a:lnTo>
                    <a:pt x="780" y="1105"/>
                  </a:lnTo>
                  <a:lnTo>
                    <a:pt x="845" y="1061"/>
                  </a:lnTo>
                  <a:lnTo>
                    <a:pt x="931" y="996"/>
                  </a:lnTo>
                  <a:lnTo>
                    <a:pt x="996" y="932"/>
                  </a:lnTo>
                  <a:lnTo>
                    <a:pt x="1040" y="867"/>
                  </a:lnTo>
                  <a:lnTo>
                    <a:pt x="1061" y="823"/>
                  </a:lnTo>
                  <a:lnTo>
                    <a:pt x="1105" y="758"/>
                  </a:lnTo>
                  <a:lnTo>
                    <a:pt x="1126" y="672"/>
                  </a:lnTo>
                  <a:lnTo>
                    <a:pt x="1126" y="520"/>
                  </a:lnTo>
                  <a:lnTo>
                    <a:pt x="1105" y="433"/>
                  </a:lnTo>
                  <a:lnTo>
                    <a:pt x="1061" y="368"/>
                  </a:lnTo>
                  <a:lnTo>
                    <a:pt x="1018" y="303"/>
                  </a:lnTo>
                  <a:lnTo>
                    <a:pt x="975" y="239"/>
                  </a:lnTo>
                  <a:lnTo>
                    <a:pt x="888" y="152"/>
                  </a:lnTo>
                  <a:lnTo>
                    <a:pt x="801" y="65"/>
                  </a:lnTo>
                  <a:lnTo>
                    <a:pt x="736" y="44"/>
                  </a:lnTo>
                  <a:lnTo>
                    <a:pt x="650" y="22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61"/>
            <p:cNvSpPr/>
            <p:nvPr/>
          </p:nvSpPr>
          <p:spPr>
            <a:xfrm>
              <a:off x="8360575" y="1000938"/>
              <a:ext cx="43350" cy="42250"/>
            </a:xfrm>
            <a:custGeom>
              <a:avLst/>
              <a:gdLst/>
              <a:ahLst/>
              <a:cxnLst/>
              <a:rect l="l" t="t" r="r" b="b"/>
              <a:pathLst>
                <a:path w="1734" h="1690" extrusionOk="0">
                  <a:moveTo>
                    <a:pt x="1019" y="0"/>
                  </a:moveTo>
                  <a:lnTo>
                    <a:pt x="867" y="22"/>
                  </a:lnTo>
                  <a:lnTo>
                    <a:pt x="737" y="65"/>
                  </a:lnTo>
                  <a:lnTo>
                    <a:pt x="607" y="130"/>
                  </a:lnTo>
                  <a:lnTo>
                    <a:pt x="499" y="217"/>
                  </a:lnTo>
                  <a:lnTo>
                    <a:pt x="412" y="325"/>
                  </a:lnTo>
                  <a:lnTo>
                    <a:pt x="304" y="455"/>
                  </a:lnTo>
                  <a:lnTo>
                    <a:pt x="217" y="563"/>
                  </a:lnTo>
                  <a:lnTo>
                    <a:pt x="153" y="672"/>
                  </a:lnTo>
                  <a:lnTo>
                    <a:pt x="88" y="780"/>
                  </a:lnTo>
                  <a:lnTo>
                    <a:pt x="23" y="888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1" y="1170"/>
                  </a:lnTo>
                  <a:lnTo>
                    <a:pt x="23" y="1256"/>
                  </a:lnTo>
                  <a:lnTo>
                    <a:pt x="44" y="1321"/>
                  </a:lnTo>
                  <a:lnTo>
                    <a:pt x="109" y="1386"/>
                  </a:lnTo>
                  <a:lnTo>
                    <a:pt x="217" y="1516"/>
                  </a:lnTo>
                  <a:lnTo>
                    <a:pt x="369" y="1603"/>
                  </a:lnTo>
                  <a:lnTo>
                    <a:pt x="542" y="1668"/>
                  </a:lnTo>
                  <a:lnTo>
                    <a:pt x="716" y="1690"/>
                  </a:lnTo>
                  <a:lnTo>
                    <a:pt x="889" y="1690"/>
                  </a:lnTo>
                  <a:lnTo>
                    <a:pt x="1019" y="1668"/>
                  </a:lnTo>
                  <a:lnTo>
                    <a:pt x="1127" y="1646"/>
                  </a:lnTo>
                  <a:lnTo>
                    <a:pt x="1235" y="1581"/>
                  </a:lnTo>
                  <a:lnTo>
                    <a:pt x="1344" y="1495"/>
                  </a:lnTo>
                  <a:lnTo>
                    <a:pt x="1409" y="1365"/>
                  </a:lnTo>
                  <a:lnTo>
                    <a:pt x="1495" y="1300"/>
                  </a:lnTo>
                  <a:lnTo>
                    <a:pt x="1604" y="1148"/>
                  </a:lnTo>
                  <a:lnTo>
                    <a:pt x="1668" y="997"/>
                  </a:lnTo>
                  <a:lnTo>
                    <a:pt x="1712" y="823"/>
                  </a:lnTo>
                  <a:lnTo>
                    <a:pt x="1733" y="650"/>
                  </a:lnTo>
                  <a:lnTo>
                    <a:pt x="1712" y="477"/>
                  </a:lnTo>
                  <a:lnTo>
                    <a:pt x="1647" y="325"/>
                  </a:lnTo>
                  <a:lnTo>
                    <a:pt x="1560" y="195"/>
                  </a:lnTo>
                  <a:lnTo>
                    <a:pt x="1474" y="130"/>
                  </a:lnTo>
                  <a:lnTo>
                    <a:pt x="1409" y="87"/>
                  </a:lnTo>
                  <a:lnTo>
                    <a:pt x="1279" y="22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61"/>
            <p:cNvSpPr/>
            <p:nvPr/>
          </p:nvSpPr>
          <p:spPr>
            <a:xfrm>
              <a:off x="8456425" y="1038838"/>
              <a:ext cx="25450" cy="26550"/>
            </a:xfrm>
            <a:custGeom>
              <a:avLst/>
              <a:gdLst/>
              <a:ahLst/>
              <a:cxnLst/>
              <a:rect l="l" t="t" r="r" b="b"/>
              <a:pathLst>
                <a:path w="1018" h="1062" extrusionOk="0">
                  <a:moveTo>
                    <a:pt x="347" y="0"/>
                  </a:moveTo>
                  <a:lnTo>
                    <a:pt x="282" y="22"/>
                  </a:lnTo>
                  <a:lnTo>
                    <a:pt x="152" y="87"/>
                  </a:lnTo>
                  <a:lnTo>
                    <a:pt x="65" y="195"/>
                  </a:lnTo>
                  <a:lnTo>
                    <a:pt x="22" y="304"/>
                  </a:lnTo>
                  <a:lnTo>
                    <a:pt x="0" y="433"/>
                  </a:lnTo>
                  <a:lnTo>
                    <a:pt x="22" y="585"/>
                  </a:lnTo>
                  <a:lnTo>
                    <a:pt x="65" y="693"/>
                  </a:lnTo>
                  <a:lnTo>
                    <a:pt x="152" y="802"/>
                  </a:lnTo>
                  <a:lnTo>
                    <a:pt x="195" y="867"/>
                  </a:lnTo>
                  <a:lnTo>
                    <a:pt x="238" y="932"/>
                  </a:lnTo>
                  <a:lnTo>
                    <a:pt x="282" y="975"/>
                  </a:lnTo>
                  <a:lnTo>
                    <a:pt x="347" y="1018"/>
                  </a:lnTo>
                  <a:lnTo>
                    <a:pt x="498" y="1062"/>
                  </a:lnTo>
                  <a:lnTo>
                    <a:pt x="650" y="1062"/>
                  </a:lnTo>
                  <a:lnTo>
                    <a:pt x="780" y="1018"/>
                  </a:lnTo>
                  <a:lnTo>
                    <a:pt x="845" y="975"/>
                  </a:lnTo>
                  <a:lnTo>
                    <a:pt x="910" y="932"/>
                  </a:lnTo>
                  <a:lnTo>
                    <a:pt x="953" y="867"/>
                  </a:lnTo>
                  <a:lnTo>
                    <a:pt x="996" y="802"/>
                  </a:lnTo>
                  <a:lnTo>
                    <a:pt x="1018" y="715"/>
                  </a:lnTo>
                  <a:lnTo>
                    <a:pt x="1018" y="628"/>
                  </a:lnTo>
                  <a:lnTo>
                    <a:pt x="1018" y="585"/>
                  </a:lnTo>
                  <a:lnTo>
                    <a:pt x="1018" y="477"/>
                  </a:lnTo>
                  <a:lnTo>
                    <a:pt x="975" y="390"/>
                  </a:lnTo>
                  <a:lnTo>
                    <a:pt x="931" y="304"/>
                  </a:lnTo>
                  <a:lnTo>
                    <a:pt x="888" y="260"/>
                  </a:lnTo>
                  <a:lnTo>
                    <a:pt x="823" y="152"/>
                  </a:lnTo>
                  <a:lnTo>
                    <a:pt x="736" y="65"/>
                  </a:lnTo>
                  <a:lnTo>
                    <a:pt x="628" y="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61"/>
            <p:cNvSpPr/>
            <p:nvPr/>
          </p:nvSpPr>
          <p:spPr>
            <a:xfrm>
              <a:off x="8515975" y="921888"/>
              <a:ext cx="37925" cy="41175"/>
            </a:xfrm>
            <a:custGeom>
              <a:avLst/>
              <a:gdLst/>
              <a:ahLst/>
              <a:cxnLst/>
              <a:rect l="l" t="t" r="r" b="b"/>
              <a:pathLst>
                <a:path w="1517" h="1647" extrusionOk="0">
                  <a:moveTo>
                    <a:pt x="737" y="0"/>
                  </a:moveTo>
                  <a:lnTo>
                    <a:pt x="628" y="44"/>
                  </a:lnTo>
                  <a:lnTo>
                    <a:pt x="520" y="87"/>
                  </a:lnTo>
                  <a:lnTo>
                    <a:pt x="434" y="152"/>
                  </a:lnTo>
                  <a:lnTo>
                    <a:pt x="347" y="195"/>
                  </a:lnTo>
                  <a:lnTo>
                    <a:pt x="260" y="239"/>
                  </a:lnTo>
                  <a:lnTo>
                    <a:pt x="174" y="325"/>
                  </a:lnTo>
                  <a:lnTo>
                    <a:pt x="109" y="412"/>
                  </a:lnTo>
                  <a:lnTo>
                    <a:pt x="44" y="564"/>
                  </a:lnTo>
                  <a:lnTo>
                    <a:pt x="22" y="650"/>
                  </a:lnTo>
                  <a:lnTo>
                    <a:pt x="22" y="737"/>
                  </a:lnTo>
                  <a:lnTo>
                    <a:pt x="0" y="975"/>
                  </a:lnTo>
                  <a:lnTo>
                    <a:pt x="22" y="1083"/>
                  </a:lnTo>
                  <a:lnTo>
                    <a:pt x="44" y="1192"/>
                  </a:lnTo>
                  <a:lnTo>
                    <a:pt x="65" y="1300"/>
                  </a:lnTo>
                  <a:lnTo>
                    <a:pt x="130" y="1408"/>
                  </a:lnTo>
                  <a:lnTo>
                    <a:pt x="195" y="1495"/>
                  </a:lnTo>
                  <a:lnTo>
                    <a:pt x="304" y="1560"/>
                  </a:lnTo>
                  <a:lnTo>
                    <a:pt x="390" y="1603"/>
                  </a:lnTo>
                  <a:lnTo>
                    <a:pt x="477" y="1625"/>
                  </a:lnTo>
                  <a:lnTo>
                    <a:pt x="585" y="1646"/>
                  </a:lnTo>
                  <a:lnTo>
                    <a:pt x="672" y="1625"/>
                  </a:lnTo>
                  <a:lnTo>
                    <a:pt x="758" y="1603"/>
                  </a:lnTo>
                  <a:lnTo>
                    <a:pt x="845" y="1581"/>
                  </a:lnTo>
                  <a:lnTo>
                    <a:pt x="1018" y="1473"/>
                  </a:lnTo>
                  <a:lnTo>
                    <a:pt x="1127" y="1408"/>
                  </a:lnTo>
                  <a:lnTo>
                    <a:pt x="1235" y="1343"/>
                  </a:lnTo>
                  <a:lnTo>
                    <a:pt x="1321" y="1278"/>
                  </a:lnTo>
                  <a:lnTo>
                    <a:pt x="1386" y="1170"/>
                  </a:lnTo>
                  <a:lnTo>
                    <a:pt x="1430" y="1040"/>
                  </a:lnTo>
                  <a:lnTo>
                    <a:pt x="1451" y="932"/>
                  </a:lnTo>
                  <a:lnTo>
                    <a:pt x="1495" y="823"/>
                  </a:lnTo>
                  <a:lnTo>
                    <a:pt x="1516" y="715"/>
                  </a:lnTo>
                  <a:lnTo>
                    <a:pt x="1516" y="585"/>
                  </a:lnTo>
                  <a:lnTo>
                    <a:pt x="1495" y="477"/>
                  </a:lnTo>
                  <a:lnTo>
                    <a:pt x="1451" y="369"/>
                  </a:lnTo>
                  <a:lnTo>
                    <a:pt x="1386" y="282"/>
                  </a:lnTo>
                  <a:lnTo>
                    <a:pt x="1321" y="217"/>
                  </a:lnTo>
                  <a:lnTo>
                    <a:pt x="1256" y="152"/>
                  </a:lnTo>
                  <a:lnTo>
                    <a:pt x="1170" y="87"/>
                  </a:lnTo>
                  <a:lnTo>
                    <a:pt x="1062" y="44"/>
                  </a:lnTo>
                  <a:lnTo>
                    <a:pt x="975" y="22"/>
                  </a:lnTo>
                  <a:lnTo>
                    <a:pt x="867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61"/>
            <p:cNvSpPr/>
            <p:nvPr/>
          </p:nvSpPr>
          <p:spPr>
            <a:xfrm>
              <a:off x="8238225" y="1049663"/>
              <a:ext cx="30875" cy="31975"/>
            </a:xfrm>
            <a:custGeom>
              <a:avLst/>
              <a:gdLst/>
              <a:ahLst/>
              <a:cxnLst/>
              <a:rect l="l" t="t" r="r" b="b"/>
              <a:pathLst>
                <a:path w="1235" h="1279" extrusionOk="0">
                  <a:moveTo>
                    <a:pt x="585" y="0"/>
                  </a:moveTo>
                  <a:lnTo>
                    <a:pt x="477" y="22"/>
                  </a:lnTo>
                  <a:lnTo>
                    <a:pt x="369" y="65"/>
                  </a:lnTo>
                  <a:lnTo>
                    <a:pt x="282" y="109"/>
                  </a:lnTo>
                  <a:lnTo>
                    <a:pt x="217" y="195"/>
                  </a:lnTo>
                  <a:lnTo>
                    <a:pt x="152" y="282"/>
                  </a:lnTo>
                  <a:lnTo>
                    <a:pt x="87" y="347"/>
                  </a:lnTo>
                  <a:lnTo>
                    <a:pt x="44" y="412"/>
                  </a:lnTo>
                  <a:lnTo>
                    <a:pt x="1" y="499"/>
                  </a:lnTo>
                  <a:lnTo>
                    <a:pt x="1" y="607"/>
                  </a:lnTo>
                  <a:lnTo>
                    <a:pt x="22" y="737"/>
                  </a:lnTo>
                  <a:lnTo>
                    <a:pt x="65" y="867"/>
                  </a:lnTo>
                  <a:lnTo>
                    <a:pt x="130" y="975"/>
                  </a:lnTo>
                  <a:lnTo>
                    <a:pt x="174" y="1018"/>
                  </a:lnTo>
                  <a:lnTo>
                    <a:pt x="239" y="1062"/>
                  </a:lnTo>
                  <a:lnTo>
                    <a:pt x="260" y="1062"/>
                  </a:lnTo>
                  <a:lnTo>
                    <a:pt x="304" y="1148"/>
                  </a:lnTo>
                  <a:lnTo>
                    <a:pt x="369" y="1213"/>
                  </a:lnTo>
                  <a:lnTo>
                    <a:pt x="434" y="1257"/>
                  </a:lnTo>
                  <a:lnTo>
                    <a:pt x="520" y="1278"/>
                  </a:lnTo>
                  <a:lnTo>
                    <a:pt x="672" y="1278"/>
                  </a:lnTo>
                  <a:lnTo>
                    <a:pt x="758" y="1257"/>
                  </a:lnTo>
                  <a:lnTo>
                    <a:pt x="823" y="1235"/>
                  </a:lnTo>
                  <a:lnTo>
                    <a:pt x="975" y="1192"/>
                  </a:lnTo>
                  <a:lnTo>
                    <a:pt x="1040" y="1148"/>
                  </a:lnTo>
                  <a:lnTo>
                    <a:pt x="1105" y="1105"/>
                  </a:lnTo>
                  <a:lnTo>
                    <a:pt x="1148" y="1040"/>
                  </a:lnTo>
                  <a:lnTo>
                    <a:pt x="1192" y="953"/>
                  </a:lnTo>
                  <a:lnTo>
                    <a:pt x="1213" y="867"/>
                  </a:lnTo>
                  <a:lnTo>
                    <a:pt x="1235" y="780"/>
                  </a:lnTo>
                  <a:lnTo>
                    <a:pt x="1213" y="693"/>
                  </a:lnTo>
                  <a:lnTo>
                    <a:pt x="1192" y="629"/>
                  </a:lnTo>
                  <a:lnTo>
                    <a:pt x="1148" y="542"/>
                  </a:lnTo>
                  <a:lnTo>
                    <a:pt x="1105" y="455"/>
                  </a:lnTo>
                  <a:lnTo>
                    <a:pt x="997" y="304"/>
                  </a:lnTo>
                  <a:lnTo>
                    <a:pt x="867" y="152"/>
                  </a:lnTo>
                  <a:lnTo>
                    <a:pt x="780" y="65"/>
                  </a:lnTo>
                  <a:lnTo>
                    <a:pt x="672" y="22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61"/>
            <p:cNvSpPr/>
            <p:nvPr/>
          </p:nvSpPr>
          <p:spPr>
            <a:xfrm>
              <a:off x="8429350" y="1309538"/>
              <a:ext cx="415825" cy="305925"/>
            </a:xfrm>
            <a:custGeom>
              <a:avLst/>
              <a:gdLst/>
              <a:ahLst/>
              <a:cxnLst/>
              <a:rect l="l" t="t" r="r" b="b"/>
              <a:pathLst>
                <a:path w="16633" h="12237" extrusionOk="0">
                  <a:moveTo>
                    <a:pt x="9919" y="1"/>
                  </a:moveTo>
                  <a:lnTo>
                    <a:pt x="9443" y="44"/>
                  </a:lnTo>
                  <a:lnTo>
                    <a:pt x="8945" y="87"/>
                  </a:lnTo>
                  <a:lnTo>
                    <a:pt x="8468" y="152"/>
                  </a:lnTo>
                  <a:lnTo>
                    <a:pt x="7992" y="239"/>
                  </a:lnTo>
                  <a:lnTo>
                    <a:pt x="7515" y="347"/>
                  </a:lnTo>
                  <a:lnTo>
                    <a:pt x="7060" y="477"/>
                  </a:lnTo>
                  <a:lnTo>
                    <a:pt x="6606" y="607"/>
                  </a:lnTo>
                  <a:lnTo>
                    <a:pt x="6151" y="759"/>
                  </a:lnTo>
                  <a:lnTo>
                    <a:pt x="5718" y="910"/>
                  </a:lnTo>
                  <a:lnTo>
                    <a:pt x="5306" y="1105"/>
                  </a:lnTo>
                  <a:lnTo>
                    <a:pt x="4570" y="1452"/>
                  </a:lnTo>
                  <a:lnTo>
                    <a:pt x="4202" y="1625"/>
                  </a:lnTo>
                  <a:lnTo>
                    <a:pt x="3855" y="1820"/>
                  </a:lnTo>
                  <a:lnTo>
                    <a:pt x="3509" y="2036"/>
                  </a:lnTo>
                  <a:lnTo>
                    <a:pt x="3184" y="2253"/>
                  </a:lnTo>
                  <a:lnTo>
                    <a:pt x="2881" y="2491"/>
                  </a:lnTo>
                  <a:lnTo>
                    <a:pt x="2577" y="2729"/>
                  </a:lnTo>
                  <a:lnTo>
                    <a:pt x="2274" y="2968"/>
                  </a:lnTo>
                  <a:lnTo>
                    <a:pt x="1993" y="3249"/>
                  </a:lnTo>
                  <a:lnTo>
                    <a:pt x="1733" y="3531"/>
                  </a:lnTo>
                  <a:lnTo>
                    <a:pt x="1473" y="3812"/>
                  </a:lnTo>
                  <a:lnTo>
                    <a:pt x="1213" y="4137"/>
                  </a:lnTo>
                  <a:lnTo>
                    <a:pt x="975" y="4462"/>
                  </a:lnTo>
                  <a:lnTo>
                    <a:pt x="758" y="4808"/>
                  </a:lnTo>
                  <a:lnTo>
                    <a:pt x="563" y="5177"/>
                  </a:lnTo>
                  <a:lnTo>
                    <a:pt x="368" y="5545"/>
                  </a:lnTo>
                  <a:lnTo>
                    <a:pt x="217" y="5956"/>
                  </a:lnTo>
                  <a:lnTo>
                    <a:pt x="130" y="6389"/>
                  </a:lnTo>
                  <a:lnTo>
                    <a:pt x="44" y="6801"/>
                  </a:lnTo>
                  <a:lnTo>
                    <a:pt x="22" y="7234"/>
                  </a:lnTo>
                  <a:lnTo>
                    <a:pt x="0" y="7667"/>
                  </a:lnTo>
                  <a:lnTo>
                    <a:pt x="22" y="8100"/>
                  </a:lnTo>
                  <a:lnTo>
                    <a:pt x="65" y="8533"/>
                  </a:lnTo>
                  <a:lnTo>
                    <a:pt x="109" y="8728"/>
                  </a:lnTo>
                  <a:lnTo>
                    <a:pt x="152" y="8923"/>
                  </a:lnTo>
                  <a:lnTo>
                    <a:pt x="260" y="9313"/>
                  </a:lnTo>
                  <a:lnTo>
                    <a:pt x="412" y="9681"/>
                  </a:lnTo>
                  <a:lnTo>
                    <a:pt x="585" y="10049"/>
                  </a:lnTo>
                  <a:lnTo>
                    <a:pt x="758" y="10418"/>
                  </a:lnTo>
                  <a:lnTo>
                    <a:pt x="910" y="10807"/>
                  </a:lnTo>
                  <a:lnTo>
                    <a:pt x="1040" y="11176"/>
                  </a:lnTo>
                  <a:lnTo>
                    <a:pt x="1105" y="11370"/>
                  </a:lnTo>
                  <a:lnTo>
                    <a:pt x="1148" y="11587"/>
                  </a:lnTo>
                  <a:lnTo>
                    <a:pt x="1170" y="11674"/>
                  </a:lnTo>
                  <a:lnTo>
                    <a:pt x="1213" y="11782"/>
                  </a:lnTo>
                  <a:lnTo>
                    <a:pt x="1256" y="11869"/>
                  </a:lnTo>
                  <a:lnTo>
                    <a:pt x="1321" y="11934"/>
                  </a:lnTo>
                  <a:lnTo>
                    <a:pt x="1495" y="12085"/>
                  </a:lnTo>
                  <a:lnTo>
                    <a:pt x="1668" y="12172"/>
                  </a:lnTo>
                  <a:lnTo>
                    <a:pt x="1884" y="12237"/>
                  </a:lnTo>
                  <a:lnTo>
                    <a:pt x="2188" y="12237"/>
                  </a:lnTo>
                  <a:lnTo>
                    <a:pt x="2296" y="12215"/>
                  </a:lnTo>
                  <a:lnTo>
                    <a:pt x="2383" y="12172"/>
                  </a:lnTo>
                  <a:lnTo>
                    <a:pt x="2469" y="12128"/>
                  </a:lnTo>
                  <a:lnTo>
                    <a:pt x="3206" y="11630"/>
                  </a:lnTo>
                  <a:lnTo>
                    <a:pt x="3963" y="11197"/>
                  </a:lnTo>
                  <a:lnTo>
                    <a:pt x="4721" y="10764"/>
                  </a:lnTo>
                  <a:lnTo>
                    <a:pt x="5501" y="10374"/>
                  </a:lnTo>
                  <a:lnTo>
                    <a:pt x="6281" y="10006"/>
                  </a:lnTo>
                  <a:lnTo>
                    <a:pt x="7104" y="9681"/>
                  </a:lnTo>
                  <a:lnTo>
                    <a:pt x="7905" y="9378"/>
                  </a:lnTo>
                  <a:lnTo>
                    <a:pt x="8750" y="9075"/>
                  </a:lnTo>
                  <a:lnTo>
                    <a:pt x="8858" y="9032"/>
                  </a:lnTo>
                  <a:lnTo>
                    <a:pt x="8966" y="8967"/>
                  </a:lnTo>
                  <a:lnTo>
                    <a:pt x="9074" y="8902"/>
                  </a:lnTo>
                  <a:lnTo>
                    <a:pt x="9161" y="8815"/>
                  </a:lnTo>
                  <a:lnTo>
                    <a:pt x="9573" y="8642"/>
                  </a:lnTo>
                  <a:lnTo>
                    <a:pt x="9984" y="8447"/>
                  </a:lnTo>
                  <a:lnTo>
                    <a:pt x="10374" y="8230"/>
                  </a:lnTo>
                  <a:lnTo>
                    <a:pt x="10764" y="7992"/>
                  </a:lnTo>
                  <a:lnTo>
                    <a:pt x="11305" y="7819"/>
                  </a:lnTo>
                  <a:lnTo>
                    <a:pt x="11825" y="7602"/>
                  </a:lnTo>
                  <a:lnTo>
                    <a:pt x="12366" y="7386"/>
                  </a:lnTo>
                  <a:lnTo>
                    <a:pt x="12908" y="7126"/>
                  </a:lnTo>
                  <a:lnTo>
                    <a:pt x="13947" y="6628"/>
                  </a:lnTo>
                  <a:lnTo>
                    <a:pt x="14467" y="6389"/>
                  </a:lnTo>
                  <a:lnTo>
                    <a:pt x="14943" y="6173"/>
                  </a:lnTo>
                  <a:lnTo>
                    <a:pt x="15073" y="6130"/>
                  </a:lnTo>
                  <a:lnTo>
                    <a:pt x="15203" y="6043"/>
                  </a:lnTo>
                  <a:lnTo>
                    <a:pt x="15290" y="5956"/>
                  </a:lnTo>
                  <a:lnTo>
                    <a:pt x="15377" y="5870"/>
                  </a:lnTo>
                  <a:lnTo>
                    <a:pt x="15701" y="5848"/>
                  </a:lnTo>
                  <a:lnTo>
                    <a:pt x="15918" y="5826"/>
                  </a:lnTo>
                  <a:lnTo>
                    <a:pt x="16113" y="5740"/>
                  </a:lnTo>
                  <a:lnTo>
                    <a:pt x="16286" y="5631"/>
                  </a:lnTo>
                  <a:lnTo>
                    <a:pt x="16438" y="5480"/>
                  </a:lnTo>
                  <a:lnTo>
                    <a:pt x="16546" y="5307"/>
                  </a:lnTo>
                  <a:lnTo>
                    <a:pt x="16589" y="5220"/>
                  </a:lnTo>
                  <a:lnTo>
                    <a:pt x="16611" y="5112"/>
                  </a:lnTo>
                  <a:lnTo>
                    <a:pt x="16633" y="5025"/>
                  </a:lnTo>
                  <a:lnTo>
                    <a:pt x="16633" y="4917"/>
                  </a:lnTo>
                  <a:lnTo>
                    <a:pt x="16611" y="4808"/>
                  </a:lnTo>
                  <a:lnTo>
                    <a:pt x="16589" y="4700"/>
                  </a:lnTo>
                  <a:lnTo>
                    <a:pt x="16481" y="4440"/>
                  </a:lnTo>
                  <a:lnTo>
                    <a:pt x="16351" y="4180"/>
                  </a:lnTo>
                  <a:lnTo>
                    <a:pt x="16091" y="3682"/>
                  </a:lnTo>
                  <a:lnTo>
                    <a:pt x="15528" y="2708"/>
                  </a:lnTo>
                  <a:lnTo>
                    <a:pt x="15442" y="2578"/>
                  </a:lnTo>
                  <a:lnTo>
                    <a:pt x="15333" y="2448"/>
                  </a:lnTo>
                  <a:lnTo>
                    <a:pt x="15160" y="2123"/>
                  </a:lnTo>
                  <a:lnTo>
                    <a:pt x="15052" y="1971"/>
                  </a:lnTo>
                  <a:lnTo>
                    <a:pt x="14943" y="1820"/>
                  </a:lnTo>
                  <a:lnTo>
                    <a:pt x="14705" y="1560"/>
                  </a:lnTo>
                  <a:lnTo>
                    <a:pt x="14467" y="1322"/>
                  </a:lnTo>
                  <a:lnTo>
                    <a:pt x="14207" y="1127"/>
                  </a:lnTo>
                  <a:lnTo>
                    <a:pt x="13926" y="932"/>
                  </a:lnTo>
                  <a:lnTo>
                    <a:pt x="13644" y="780"/>
                  </a:lnTo>
                  <a:lnTo>
                    <a:pt x="13341" y="650"/>
                  </a:lnTo>
                  <a:lnTo>
                    <a:pt x="13038" y="520"/>
                  </a:lnTo>
                  <a:lnTo>
                    <a:pt x="12713" y="390"/>
                  </a:lnTo>
                  <a:lnTo>
                    <a:pt x="12258" y="261"/>
                  </a:lnTo>
                  <a:lnTo>
                    <a:pt x="11803" y="152"/>
                  </a:lnTo>
                  <a:lnTo>
                    <a:pt x="11348" y="87"/>
                  </a:lnTo>
                  <a:lnTo>
                    <a:pt x="10872" y="22"/>
                  </a:lnTo>
                  <a:lnTo>
                    <a:pt x="10396" y="1"/>
                  </a:lnTo>
                  <a:close/>
                </a:path>
              </a:pathLst>
            </a:custGeom>
            <a:solidFill>
              <a:srgbClr val="FF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61"/>
            <p:cNvSpPr/>
            <p:nvPr/>
          </p:nvSpPr>
          <p:spPr>
            <a:xfrm>
              <a:off x="8486200" y="1451388"/>
              <a:ext cx="43875" cy="45500"/>
            </a:xfrm>
            <a:custGeom>
              <a:avLst/>
              <a:gdLst/>
              <a:ahLst/>
              <a:cxnLst/>
              <a:rect l="l" t="t" r="r" b="b"/>
              <a:pathLst>
                <a:path w="1755" h="1820" extrusionOk="0">
                  <a:moveTo>
                    <a:pt x="867" y="1"/>
                  </a:moveTo>
                  <a:lnTo>
                    <a:pt x="672" y="22"/>
                  </a:lnTo>
                  <a:lnTo>
                    <a:pt x="498" y="66"/>
                  </a:lnTo>
                  <a:lnTo>
                    <a:pt x="347" y="152"/>
                  </a:lnTo>
                  <a:lnTo>
                    <a:pt x="217" y="282"/>
                  </a:lnTo>
                  <a:lnTo>
                    <a:pt x="130" y="412"/>
                  </a:lnTo>
                  <a:lnTo>
                    <a:pt x="44" y="564"/>
                  </a:lnTo>
                  <a:lnTo>
                    <a:pt x="22" y="737"/>
                  </a:lnTo>
                  <a:lnTo>
                    <a:pt x="0" y="910"/>
                  </a:lnTo>
                  <a:lnTo>
                    <a:pt x="22" y="1062"/>
                  </a:lnTo>
                  <a:lnTo>
                    <a:pt x="44" y="1235"/>
                  </a:lnTo>
                  <a:lnTo>
                    <a:pt x="130" y="1387"/>
                  </a:lnTo>
                  <a:lnTo>
                    <a:pt x="217" y="1517"/>
                  </a:lnTo>
                  <a:lnTo>
                    <a:pt x="347" y="1647"/>
                  </a:lnTo>
                  <a:lnTo>
                    <a:pt x="498" y="1733"/>
                  </a:lnTo>
                  <a:lnTo>
                    <a:pt x="672" y="1798"/>
                  </a:lnTo>
                  <a:lnTo>
                    <a:pt x="867" y="1820"/>
                  </a:lnTo>
                  <a:lnTo>
                    <a:pt x="1083" y="1798"/>
                  </a:lnTo>
                  <a:lnTo>
                    <a:pt x="1256" y="1733"/>
                  </a:lnTo>
                  <a:lnTo>
                    <a:pt x="1408" y="1647"/>
                  </a:lnTo>
                  <a:lnTo>
                    <a:pt x="1538" y="1517"/>
                  </a:lnTo>
                  <a:lnTo>
                    <a:pt x="1625" y="1387"/>
                  </a:lnTo>
                  <a:lnTo>
                    <a:pt x="1689" y="1235"/>
                  </a:lnTo>
                  <a:lnTo>
                    <a:pt x="1733" y="1062"/>
                  </a:lnTo>
                  <a:lnTo>
                    <a:pt x="1754" y="910"/>
                  </a:lnTo>
                  <a:lnTo>
                    <a:pt x="1733" y="737"/>
                  </a:lnTo>
                  <a:lnTo>
                    <a:pt x="1689" y="564"/>
                  </a:lnTo>
                  <a:lnTo>
                    <a:pt x="1625" y="412"/>
                  </a:lnTo>
                  <a:lnTo>
                    <a:pt x="1538" y="282"/>
                  </a:lnTo>
                  <a:lnTo>
                    <a:pt x="1408" y="152"/>
                  </a:lnTo>
                  <a:lnTo>
                    <a:pt x="1256" y="66"/>
                  </a:lnTo>
                  <a:lnTo>
                    <a:pt x="1083" y="22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61"/>
            <p:cNvSpPr/>
            <p:nvPr/>
          </p:nvSpPr>
          <p:spPr>
            <a:xfrm>
              <a:off x="8709800" y="1419988"/>
              <a:ext cx="40625" cy="43875"/>
            </a:xfrm>
            <a:custGeom>
              <a:avLst/>
              <a:gdLst/>
              <a:ahLst/>
              <a:cxnLst/>
              <a:rect l="l" t="t" r="r" b="b"/>
              <a:pathLst>
                <a:path w="1625" h="1755" extrusionOk="0">
                  <a:moveTo>
                    <a:pt x="910" y="1"/>
                  </a:moveTo>
                  <a:lnTo>
                    <a:pt x="737" y="22"/>
                  </a:lnTo>
                  <a:lnTo>
                    <a:pt x="607" y="87"/>
                  </a:lnTo>
                  <a:lnTo>
                    <a:pt x="477" y="174"/>
                  </a:lnTo>
                  <a:lnTo>
                    <a:pt x="347" y="304"/>
                  </a:lnTo>
                  <a:lnTo>
                    <a:pt x="260" y="434"/>
                  </a:lnTo>
                  <a:lnTo>
                    <a:pt x="195" y="585"/>
                  </a:lnTo>
                  <a:lnTo>
                    <a:pt x="174" y="607"/>
                  </a:lnTo>
                  <a:lnTo>
                    <a:pt x="174" y="629"/>
                  </a:lnTo>
                  <a:lnTo>
                    <a:pt x="109" y="737"/>
                  </a:lnTo>
                  <a:lnTo>
                    <a:pt x="44" y="845"/>
                  </a:lnTo>
                  <a:lnTo>
                    <a:pt x="22" y="975"/>
                  </a:lnTo>
                  <a:lnTo>
                    <a:pt x="0" y="1083"/>
                  </a:lnTo>
                  <a:lnTo>
                    <a:pt x="22" y="1213"/>
                  </a:lnTo>
                  <a:lnTo>
                    <a:pt x="44" y="1343"/>
                  </a:lnTo>
                  <a:lnTo>
                    <a:pt x="109" y="1452"/>
                  </a:lnTo>
                  <a:lnTo>
                    <a:pt x="195" y="1560"/>
                  </a:lnTo>
                  <a:lnTo>
                    <a:pt x="304" y="1625"/>
                  </a:lnTo>
                  <a:lnTo>
                    <a:pt x="412" y="1690"/>
                  </a:lnTo>
                  <a:lnTo>
                    <a:pt x="520" y="1733"/>
                  </a:lnTo>
                  <a:lnTo>
                    <a:pt x="650" y="1755"/>
                  </a:lnTo>
                  <a:lnTo>
                    <a:pt x="780" y="1733"/>
                  </a:lnTo>
                  <a:lnTo>
                    <a:pt x="910" y="1712"/>
                  </a:lnTo>
                  <a:lnTo>
                    <a:pt x="1018" y="1668"/>
                  </a:lnTo>
                  <a:lnTo>
                    <a:pt x="1127" y="1582"/>
                  </a:lnTo>
                  <a:lnTo>
                    <a:pt x="1213" y="1560"/>
                  </a:lnTo>
                  <a:lnTo>
                    <a:pt x="1300" y="1495"/>
                  </a:lnTo>
                  <a:lnTo>
                    <a:pt x="1408" y="1408"/>
                  </a:lnTo>
                  <a:lnTo>
                    <a:pt x="1516" y="1278"/>
                  </a:lnTo>
                  <a:lnTo>
                    <a:pt x="1538" y="1235"/>
                  </a:lnTo>
                  <a:lnTo>
                    <a:pt x="1603" y="1105"/>
                  </a:lnTo>
                  <a:lnTo>
                    <a:pt x="1603" y="1083"/>
                  </a:lnTo>
                  <a:lnTo>
                    <a:pt x="1603" y="1062"/>
                  </a:lnTo>
                  <a:lnTo>
                    <a:pt x="1625" y="932"/>
                  </a:lnTo>
                  <a:lnTo>
                    <a:pt x="1625" y="824"/>
                  </a:lnTo>
                  <a:lnTo>
                    <a:pt x="1625" y="694"/>
                  </a:lnTo>
                  <a:lnTo>
                    <a:pt x="1603" y="585"/>
                  </a:lnTo>
                  <a:lnTo>
                    <a:pt x="1560" y="477"/>
                  </a:lnTo>
                  <a:lnTo>
                    <a:pt x="1516" y="369"/>
                  </a:lnTo>
                  <a:lnTo>
                    <a:pt x="1430" y="261"/>
                  </a:lnTo>
                  <a:lnTo>
                    <a:pt x="1343" y="174"/>
                  </a:lnTo>
                  <a:lnTo>
                    <a:pt x="1235" y="109"/>
                  </a:lnTo>
                  <a:lnTo>
                    <a:pt x="1062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1"/>
            <p:cNvSpPr/>
            <p:nvPr/>
          </p:nvSpPr>
          <p:spPr>
            <a:xfrm>
              <a:off x="8565775" y="1382638"/>
              <a:ext cx="27100" cy="30350"/>
            </a:xfrm>
            <a:custGeom>
              <a:avLst/>
              <a:gdLst/>
              <a:ahLst/>
              <a:cxnLst/>
              <a:rect l="l" t="t" r="r" b="b"/>
              <a:pathLst>
                <a:path w="1084" h="1214" extrusionOk="0">
                  <a:moveTo>
                    <a:pt x="586" y="0"/>
                  </a:moveTo>
                  <a:lnTo>
                    <a:pt x="456" y="22"/>
                  </a:lnTo>
                  <a:lnTo>
                    <a:pt x="347" y="65"/>
                  </a:lnTo>
                  <a:lnTo>
                    <a:pt x="261" y="152"/>
                  </a:lnTo>
                  <a:lnTo>
                    <a:pt x="196" y="239"/>
                  </a:lnTo>
                  <a:lnTo>
                    <a:pt x="152" y="325"/>
                  </a:lnTo>
                  <a:lnTo>
                    <a:pt x="131" y="347"/>
                  </a:lnTo>
                  <a:lnTo>
                    <a:pt x="87" y="412"/>
                  </a:lnTo>
                  <a:lnTo>
                    <a:pt x="44" y="477"/>
                  </a:lnTo>
                  <a:lnTo>
                    <a:pt x="22" y="563"/>
                  </a:lnTo>
                  <a:lnTo>
                    <a:pt x="1" y="672"/>
                  </a:lnTo>
                  <a:lnTo>
                    <a:pt x="1" y="758"/>
                  </a:lnTo>
                  <a:lnTo>
                    <a:pt x="22" y="845"/>
                  </a:lnTo>
                  <a:lnTo>
                    <a:pt x="66" y="910"/>
                  </a:lnTo>
                  <a:lnTo>
                    <a:pt x="131" y="975"/>
                  </a:lnTo>
                  <a:lnTo>
                    <a:pt x="174" y="1018"/>
                  </a:lnTo>
                  <a:lnTo>
                    <a:pt x="282" y="1105"/>
                  </a:lnTo>
                  <a:lnTo>
                    <a:pt x="391" y="1170"/>
                  </a:lnTo>
                  <a:lnTo>
                    <a:pt x="521" y="1213"/>
                  </a:lnTo>
                  <a:lnTo>
                    <a:pt x="607" y="1213"/>
                  </a:lnTo>
                  <a:lnTo>
                    <a:pt x="672" y="1191"/>
                  </a:lnTo>
                  <a:lnTo>
                    <a:pt x="780" y="1148"/>
                  </a:lnTo>
                  <a:lnTo>
                    <a:pt x="867" y="1105"/>
                  </a:lnTo>
                  <a:lnTo>
                    <a:pt x="975" y="1018"/>
                  </a:lnTo>
                  <a:lnTo>
                    <a:pt x="1040" y="910"/>
                  </a:lnTo>
                  <a:lnTo>
                    <a:pt x="1084" y="802"/>
                  </a:lnTo>
                  <a:lnTo>
                    <a:pt x="1084" y="715"/>
                  </a:lnTo>
                  <a:lnTo>
                    <a:pt x="1084" y="650"/>
                  </a:lnTo>
                  <a:lnTo>
                    <a:pt x="1084" y="542"/>
                  </a:lnTo>
                  <a:lnTo>
                    <a:pt x="1040" y="455"/>
                  </a:lnTo>
                  <a:lnTo>
                    <a:pt x="1040" y="368"/>
                  </a:lnTo>
                  <a:lnTo>
                    <a:pt x="975" y="239"/>
                  </a:lnTo>
                  <a:lnTo>
                    <a:pt x="910" y="152"/>
                  </a:lnTo>
                  <a:lnTo>
                    <a:pt x="802" y="87"/>
                  </a:lnTo>
                  <a:lnTo>
                    <a:pt x="694" y="22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61"/>
            <p:cNvSpPr/>
            <p:nvPr/>
          </p:nvSpPr>
          <p:spPr>
            <a:xfrm>
              <a:off x="8683800" y="1366938"/>
              <a:ext cx="27650" cy="29800"/>
            </a:xfrm>
            <a:custGeom>
              <a:avLst/>
              <a:gdLst/>
              <a:ahLst/>
              <a:cxnLst/>
              <a:rect l="l" t="t" r="r" b="b"/>
              <a:pathLst>
                <a:path w="1106" h="1192" extrusionOk="0">
                  <a:moveTo>
                    <a:pt x="521" y="0"/>
                  </a:moveTo>
                  <a:lnTo>
                    <a:pt x="434" y="22"/>
                  </a:lnTo>
                  <a:lnTo>
                    <a:pt x="347" y="65"/>
                  </a:lnTo>
                  <a:lnTo>
                    <a:pt x="261" y="130"/>
                  </a:lnTo>
                  <a:lnTo>
                    <a:pt x="196" y="217"/>
                  </a:lnTo>
                  <a:lnTo>
                    <a:pt x="153" y="303"/>
                  </a:lnTo>
                  <a:lnTo>
                    <a:pt x="109" y="368"/>
                  </a:lnTo>
                  <a:lnTo>
                    <a:pt x="66" y="433"/>
                  </a:lnTo>
                  <a:lnTo>
                    <a:pt x="23" y="498"/>
                  </a:lnTo>
                  <a:lnTo>
                    <a:pt x="1" y="585"/>
                  </a:lnTo>
                  <a:lnTo>
                    <a:pt x="1" y="737"/>
                  </a:lnTo>
                  <a:lnTo>
                    <a:pt x="23" y="823"/>
                  </a:lnTo>
                  <a:lnTo>
                    <a:pt x="66" y="888"/>
                  </a:lnTo>
                  <a:lnTo>
                    <a:pt x="109" y="953"/>
                  </a:lnTo>
                  <a:lnTo>
                    <a:pt x="174" y="1018"/>
                  </a:lnTo>
                  <a:lnTo>
                    <a:pt x="261" y="1061"/>
                  </a:lnTo>
                  <a:lnTo>
                    <a:pt x="347" y="1083"/>
                  </a:lnTo>
                  <a:lnTo>
                    <a:pt x="412" y="1148"/>
                  </a:lnTo>
                  <a:lnTo>
                    <a:pt x="521" y="1191"/>
                  </a:lnTo>
                  <a:lnTo>
                    <a:pt x="694" y="1191"/>
                  </a:lnTo>
                  <a:lnTo>
                    <a:pt x="781" y="1170"/>
                  </a:lnTo>
                  <a:lnTo>
                    <a:pt x="867" y="1126"/>
                  </a:lnTo>
                  <a:lnTo>
                    <a:pt x="932" y="1083"/>
                  </a:lnTo>
                  <a:lnTo>
                    <a:pt x="997" y="1018"/>
                  </a:lnTo>
                  <a:lnTo>
                    <a:pt x="1040" y="953"/>
                  </a:lnTo>
                  <a:lnTo>
                    <a:pt x="1062" y="867"/>
                  </a:lnTo>
                  <a:lnTo>
                    <a:pt x="1105" y="672"/>
                  </a:lnTo>
                  <a:lnTo>
                    <a:pt x="1105" y="498"/>
                  </a:lnTo>
                  <a:lnTo>
                    <a:pt x="1105" y="390"/>
                  </a:lnTo>
                  <a:lnTo>
                    <a:pt x="1062" y="303"/>
                  </a:lnTo>
                  <a:lnTo>
                    <a:pt x="1019" y="239"/>
                  </a:lnTo>
                  <a:lnTo>
                    <a:pt x="954" y="152"/>
                  </a:lnTo>
                  <a:lnTo>
                    <a:pt x="867" y="87"/>
                  </a:lnTo>
                  <a:lnTo>
                    <a:pt x="781" y="44"/>
                  </a:lnTo>
                  <a:lnTo>
                    <a:pt x="694" y="2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61"/>
            <p:cNvSpPr/>
            <p:nvPr/>
          </p:nvSpPr>
          <p:spPr>
            <a:xfrm>
              <a:off x="8600425" y="1471438"/>
              <a:ext cx="22775" cy="22750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34" y="0"/>
                  </a:moveTo>
                  <a:lnTo>
                    <a:pt x="326" y="22"/>
                  </a:lnTo>
                  <a:lnTo>
                    <a:pt x="239" y="43"/>
                  </a:lnTo>
                  <a:lnTo>
                    <a:pt x="174" y="87"/>
                  </a:lnTo>
                  <a:lnTo>
                    <a:pt x="109" y="152"/>
                  </a:lnTo>
                  <a:lnTo>
                    <a:pt x="66" y="217"/>
                  </a:lnTo>
                  <a:lnTo>
                    <a:pt x="22" y="303"/>
                  </a:lnTo>
                  <a:lnTo>
                    <a:pt x="1" y="368"/>
                  </a:lnTo>
                  <a:lnTo>
                    <a:pt x="1" y="455"/>
                  </a:lnTo>
                  <a:lnTo>
                    <a:pt x="1" y="541"/>
                  </a:lnTo>
                  <a:lnTo>
                    <a:pt x="22" y="628"/>
                  </a:lnTo>
                  <a:lnTo>
                    <a:pt x="66" y="715"/>
                  </a:lnTo>
                  <a:lnTo>
                    <a:pt x="109" y="780"/>
                  </a:lnTo>
                  <a:lnTo>
                    <a:pt x="174" y="823"/>
                  </a:lnTo>
                  <a:lnTo>
                    <a:pt x="239" y="888"/>
                  </a:lnTo>
                  <a:lnTo>
                    <a:pt x="326" y="910"/>
                  </a:lnTo>
                  <a:lnTo>
                    <a:pt x="586" y="910"/>
                  </a:lnTo>
                  <a:lnTo>
                    <a:pt x="672" y="888"/>
                  </a:lnTo>
                  <a:lnTo>
                    <a:pt x="737" y="823"/>
                  </a:lnTo>
                  <a:lnTo>
                    <a:pt x="802" y="780"/>
                  </a:lnTo>
                  <a:lnTo>
                    <a:pt x="845" y="715"/>
                  </a:lnTo>
                  <a:lnTo>
                    <a:pt x="889" y="628"/>
                  </a:lnTo>
                  <a:lnTo>
                    <a:pt x="910" y="541"/>
                  </a:lnTo>
                  <a:lnTo>
                    <a:pt x="910" y="455"/>
                  </a:lnTo>
                  <a:lnTo>
                    <a:pt x="910" y="368"/>
                  </a:lnTo>
                  <a:lnTo>
                    <a:pt x="889" y="303"/>
                  </a:lnTo>
                  <a:lnTo>
                    <a:pt x="845" y="217"/>
                  </a:lnTo>
                  <a:lnTo>
                    <a:pt x="802" y="152"/>
                  </a:lnTo>
                  <a:lnTo>
                    <a:pt x="737" y="87"/>
                  </a:lnTo>
                  <a:lnTo>
                    <a:pt x="672" y="43"/>
                  </a:lnTo>
                  <a:lnTo>
                    <a:pt x="586" y="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CC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61"/>
            <p:cNvSpPr/>
            <p:nvPr/>
          </p:nvSpPr>
          <p:spPr>
            <a:xfrm>
              <a:off x="8713050" y="780588"/>
              <a:ext cx="120225" cy="201425"/>
            </a:xfrm>
            <a:custGeom>
              <a:avLst/>
              <a:gdLst/>
              <a:ahLst/>
              <a:cxnLst/>
              <a:rect l="l" t="t" r="r" b="b"/>
              <a:pathLst>
                <a:path w="4809" h="8057" extrusionOk="0">
                  <a:moveTo>
                    <a:pt x="2209" y="0"/>
                  </a:moveTo>
                  <a:lnTo>
                    <a:pt x="2014" y="65"/>
                  </a:lnTo>
                  <a:lnTo>
                    <a:pt x="1711" y="195"/>
                  </a:lnTo>
                  <a:lnTo>
                    <a:pt x="1430" y="325"/>
                  </a:lnTo>
                  <a:lnTo>
                    <a:pt x="1148" y="498"/>
                  </a:lnTo>
                  <a:lnTo>
                    <a:pt x="910" y="650"/>
                  </a:lnTo>
                  <a:lnTo>
                    <a:pt x="672" y="845"/>
                  </a:lnTo>
                  <a:lnTo>
                    <a:pt x="477" y="1040"/>
                  </a:lnTo>
                  <a:lnTo>
                    <a:pt x="304" y="1235"/>
                  </a:lnTo>
                  <a:lnTo>
                    <a:pt x="174" y="1451"/>
                  </a:lnTo>
                  <a:lnTo>
                    <a:pt x="65" y="1689"/>
                  </a:lnTo>
                  <a:lnTo>
                    <a:pt x="22" y="1928"/>
                  </a:lnTo>
                  <a:lnTo>
                    <a:pt x="0" y="2187"/>
                  </a:lnTo>
                  <a:lnTo>
                    <a:pt x="22" y="2426"/>
                  </a:lnTo>
                  <a:lnTo>
                    <a:pt x="87" y="2707"/>
                  </a:lnTo>
                  <a:lnTo>
                    <a:pt x="217" y="2989"/>
                  </a:lnTo>
                  <a:lnTo>
                    <a:pt x="390" y="3270"/>
                  </a:lnTo>
                  <a:lnTo>
                    <a:pt x="628" y="3552"/>
                  </a:lnTo>
                  <a:lnTo>
                    <a:pt x="802" y="3725"/>
                  </a:lnTo>
                  <a:lnTo>
                    <a:pt x="975" y="3877"/>
                  </a:lnTo>
                  <a:lnTo>
                    <a:pt x="1408" y="4223"/>
                  </a:lnTo>
                  <a:lnTo>
                    <a:pt x="1885" y="4591"/>
                  </a:lnTo>
                  <a:lnTo>
                    <a:pt x="2101" y="4786"/>
                  </a:lnTo>
                  <a:lnTo>
                    <a:pt x="2318" y="5003"/>
                  </a:lnTo>
                  <a:lnTo>
                    <a:pt x="2513" y="5198"/>
                  </a:lnTo>
                  <a:lnTo>
                    <a:pt x="2686" y="5393"/>
                  </a:lnTo>
                  <a:lnTo>
                    <a:pt x="2816" y="5609"/>
                  </a:lnTo>
                  <a:lnTo>
                    <a:pt x="2902" y="5826"/>
                  </a:lnTo>
                  <a:lnTo>
                    <a:pt x="2924" y="5956"/>
                  </a:lnTo>
                  <a:lnTo>
                    <a:pt x="2924" y="6064"/>
                  </a:lnTo>
                  <a:lnTo>
                    <a:pt x="2924" y="6172"/>
                  </a:lnTo>
                  <a:lnTo>
                    <a:pt x="2924" y="6281"/>
                  </a:lnTo>
                  <a:lnTo>
                    <a:pt x="2881" y="6410"/>
                  </a:lnTo>
                  <a:lnTo>
                    <a:pt x="2837" y="6519"/>
                  </a:lnTo>
                  <a:lnTo>
                    <a:pt x="2772" y="6649"/>
                  </a:lnTo>
                  <a:lnTo>
                    <a:pt x="2686" y="6757"/>
                  </a:lnTo>
                  <a:lnTo>
                    <a:pt x="2578" y="6930"/>
                  </a:lnTo>
                  <a:lnTo>
                    <a:pt x="2513" y="7103"/>
                  </a:lnTo>
                  <a:lnTo>
                    <a:pt x="2513" y="7277"/>
                  </a:lnTo>
                  <a:lnTo>
                    <a:pt x="2534" y="7428"/>
                  </a:lnTo>
                  <a:lnTo>
                    <a:pt x="2599" y="7580"/>
                  </a:lnTo>
                  <a:lnTo>
                    <a:pt x="2686" y="7710"/>
                  </a:lnTo>
                  <a:lnTo>
                    <a:pt x="2794" y="7818"/>
                  </a:lnTo>
                  <a:lnTo>
                    <a:pt x="2946" y="7905"/>
                  </a:lnTo>
                  <a:lnTo>
                    <a:pt x="3097" y="7991"/>
                  </a:lnTo>
                  <a:lnTo>
                    <a:pt x="3271" y="8035"/>
                  </a:lnTo>
                  <a:lnTo>
                    <a:pt x="3444" y="8056"/>
                  </a:lnTo>
                  <a:lnTo>
                    <a:pt x="3617" y="8056"/>
                  </a:lnTo>
                  <a:lnTo>
                    <a:pt x="3790" y="8013"/>
                  </a:lnTo>
                  <a:lnTo>
                    <a:pt x="3964" y="7948"/>
                  </a:lnTo>
                  <a:lnTo>
                    <a:pt x="4115" y="7840"/>
                  </a:lnTo>
                  <a:lnTo>
                    <a:pt x="4245" y="7688"/>
                  </a:lnTo>
                  <a:lnTo>
                    <a:pt x="4440" y="7428"/>
                  </a:lnTo>
                  <a:lnTo>
                    <a:pt x="4570" y="7168"/>
                  </a:lnTo>
                  <a:lnTo>
                    <a:pt x="4678" y="6909"/>
                  </a:lnTo>
                  <a:lnTo>
                    <a:pt x="4743" y="6649"/>
                  </a:lnTo>
                  <a:lnTo>
                    <a:pt x="4787" y="6389"/>
                  </a:lnTo>
                  <a:lnTo>
                    <a:pt x="4808" y="6129"/>
                  </a:lnTo>
                  <a:lnTo>
                    <a:pt x="4787" y="5869"/>
                  </a:lnTo>
                  <a:lnTo>
                    <a:pt x="4722" y="5609"/>
                  </a:lnTo>
                  <a:lnTo>
                    <a:pt x="4657" y="5349"/>
                  </a:lnTo>
                  <a:lnTo>
                    <a:pt x="4548" y="5111"/>
                  </a:lnTo>
                  <a:lnTo>
                    <a:pt x="4440" y="4873"/>
                  </a:lnTo>
                  <a:lnTo>
                    <a:pt x="4288" y="4635"/>
                  </a:lnTo>
                  <a:lnTo>
                    <a:pt x="4137" y="4396"/>
                  </a:lnTo>
                  <a:lnTo>
                    <a:pt x="3964" y="4180"/>
                  </a:lnTo>
                  <a:lnTo>
                    <a:pt x="3769" y="3963"/>
                  </a:lnTo>
                  <a:lnTo>
                    <a:pt x="3574" y="3747"/>
                  </a:lnTo>
                  <a:lnTo>
                    <a:pt x="3184" y="3400"/>
                  </a:lnTo>
                  <a:lnTo>
                    <a:pt x="2794" y="3075"/>
                  </a:lnTo>
                  <a:lnTo>
                    <a:pt x="2404" y="2729"/>
                  </a:lnTo>
                  <a:lnTo>
                    <a:pt x="2014" y="2382"/>
                  </a:lnTo>
                  <a:lnTo>
                    <a:pt x="1820" y="2144"/>
                  </a:lnTo>
                  <a:lnTo>
                    <a:pt x="1971" y="2036"/>
                  </a:lnTo>
                  <a:lnTo>
                    <a:pt x="2144" y="1949"/>
                  </a:lnTo>
                  <a:lnTo>
                    <a:pt x="2513" y="1819"/>
                  </a:lnTo>
                  <a:lnTo>
                    <a:pt x="2686" y="1711"/>
                  </a:lnTo>
                  <a:lnTo>
                    <a:pt x="2837" y="1603"/>
                  </a:lnTo>
                  <a:lnTo>
                    <a:pt x="2946" y="1451"/>
                  </a:lnTo>
                  <a:lnTo>
                    <a:pt x="3032" y="1300"/>
                  </a:lnTo>
                  <a:lnTo>
                    <a:pt x="3097" y="1126"/>
                  </a:lnTo>
                  <a:lnTo>
                    <a:pt x="3119" y="953"/>
                  </a:lnTo>
                  <a:lnTo>
                    <a:pt x="3097" y="780"/>
                  </a:lnTo>
                  <a:lnTo>
                    <a:pt x="3076" y="628"/>
                  </a:lnTo>
                  <a:lnTo>
                    <a:pt x="3011" y="455"/>
                  </a:lnTo>
                  <a:lnTo>
                    <a:pt x="2946" y="325"/>
                  </a:lnTo>
                  <a:lnTo>
                    <a:pt x="2837" y="195"/>
                  </a:lnTo>
                  <a:lnTo>
                    <a:pt x="2707" y="108"/>
                  </a:lnTo>
                  <a:lnTo>
                    <a:pt x="2556" y="22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rgbClr val="FFA9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61"/>
            <p:cNvSpPr/>
            <p:nvPr/>
          </p:nvSpPr>
          <p:spPr>
            <a:xfrm>
              <a:off x="8505675" y="525563"/>
              <a:ext cx="237175" cy="114275"/>
            </a:xfrm>
            <a:custGeom>
              <a:avLst/>
              <a:gdLst/>
              <a:ahLst/>
              <a:cxnLst/>
              <a:rect l="l" t="t" r="r" b="b"/>
              <a:pathLst>
                <a:path w="9487" h="4571" extrusionOk="0">
                  <a:moveTo>
                    <a:pt x="7234" y="1"/>
                  </a:moveTo>
                  <a:lnTo>
                    <a:pt x="7039" y="22"/>
                  </a:lnTo>
                  <a:lnTo>
                    <a:pt x="6866" y="44"/>
                  </a:lnTo>
                  <a:lnTo>
                    <a:pt x="6671" y="87"/>
                  </a:lnTo>
                  <a:lnTo>
                    <a:pt x="6520" y="174"/>
                  </a:lnTo>
                  <a:lnTo>
                    <a:pt x="6346" y="261"/>
                  </a:lnTo>
                  <a:lnTo>
                    <a:pt x="6216" y="369"/>
                  </a:lnTo>
                  <a:lnTo>
                    <a:pt x="6086" y="521"/>
                  </a:lnTo>
                  <a:lnTo>
                    <a:pt x="5892" y="780"/>
                  </a:lnTo>
                  <a:lnTo>
                    <a:pt x="5740" y="1019"/>
                  </a:lnTo>
                  <a:lnTo>
                    <a:pt x="5610" y="1300"/>
                  </a:lnTo>
                  <a:lnTo>
                    <a:pt x="5480" y="1582"/>
                  </a:lnTo>
                  <a:lnTo>
                    <a:pt x="5437" y="1668"/>
                  </a:lnTo>
                  <a:lnTo>
                    <a:pt x="5242" y="1603"/>
                  </a:lnTo>
                  <a:lnTo>
                    <a:pt x="5069" y="1495"/>
                  </a:lnTo>
                  <a:lnTo>
                    <a:pt x="4744" y="1300"/>
                  </a:lnTo>
                  <a:lnTo>
                    <a:pt x="4592" y="1235"/>
                  </a:lnTo>
                  <a:lnTo>
                    <a:pt x="4441" y="1192"/>
                  </a:lnTo>
                  <a:lnTo>
                    <a:pt x="4311" y="1149"/>
                  </a:lnTo>
                  <a:lnTo>
                    <a:pt x="4181" y="1127"/>
                  </a:lnTo>
                  <a:lnTo>
                    <a:pt x="3899" y="1127"/>
                  </a:lnTo>
                  <a:lnTo>
                    <a:pt x="3639" y="1149"/>
                  </a:lnTo>
                  <a:lnTo>
                    <a:pt x="3076" y="1257"/>
                  </a:lnTo>
                  <a:lnTo>
                    <a:pt x="2795" y="1300"/>
                  </a:lnTo>
                  <a:lnTo>
                    <a:pt x="2491" y="1344"/>
                  </a:lnTo>
                  <a:lnTo>
                    <a:pt x="2275" y="1344"/>
                  </a:lnTo>
                  <a:lnTo>
                    <a:pt x="2058" y="1387"/>
                  </a:lnTo>
                  <a:lnTo>
                    <a:pt x="1863" y="1430"/>
                  </a:lnTo>
                  <a:lnTo>
                    <a:pt x="1690" y="1495"/>
                  </a:lnTo>
                  <a:lnTo>
                    <a:pt x="1495" y="1582"/>
                  </a:lnTo>
                  <a:lnTo>
                    <a:pt x="1344" y="1668"/>
                  </a:lnTo>
                  <a:lnTo>
                    <a:pt x="1192" y="1777"/>
                  </a:lnTo>
                  <a:lnTo>
                    <a:pt x="1040" y="1907"/>
                  </a:lnTo>
                  <a:lnTo>
                    <a:pt x="759" y="2166"/>
                  </a:lnTo>
                  <a:lnTo>
                    <a:pt x="521" y="2491"/>
                  </a:lnTo>
                  <a:lnTo>
                    <a:pt x="304" y="2816"/>
                  </a:lnTo>
                  <a:lnTo>
                    <a:pt x="109" y="3184"/>
                  </a:lnTo>
                  <a:lnTo>
                    <a:pt x="23" y="3379"/>
                  </a:lnTo>
                  <a:lnTo>
                    <a:pt x="1" y="3574"/>
                  </a:lnTo>
                  <a:lnTo>
                    <a:pt x="1" y="3747"/>
                  </a:lnTo>
                  <a:lnTo>
                    <a:pt x="44" y="3921"/>
                  </a:lnTo>
                  <a:lnTo>
                    <a:pt x="131" y="4072"/>
                  </a:lnTo>
                  <a:lnTo>
                    <a:pt x="239" y="4202"/>
                  </a:lnTo>
                  <a:lnTo>
                    <a:pt x="347" y="4332"/>
                  </a:lnTo>
                  <a:lnTo>
                    <a:pt x="499" y="4419"/>
                  </a:lnTo>
                  <a:lnTo>
                    <a:pt x="651" y="4505"/>
                  </a:lnTo>
                  <a:lnTo>
                    <a:pt x="802" y="4549"/>
                  </a:lnTo>
                  <a:lnTo>
                    <a:pt x="975" y="4570"/>
                  </a:lnTo>
                  <a:lnTo>
                    <a:pt x="1127" y="4549"/>
                  </a:lnTo>
                  <a:lnTo>
                    <a:pt x="1279" y="4484"/>
                  </a:lnTo>
                  <a:lnTo>
                    <a:pt x="1430" y="4397"/>
                  </a:lnTo>
                  <a:lnTo>
                    <a:pt x="1560" y="4267"/>
                  </a:lnTo>
                  <a:lnTo>
                    <a:pt x="1668" y="4094"/>
                  </a:lnTo>
                  <a:lnTo>
                    <a:pt x="1798" y="3856"/>
                  </a:lnTo>
                  <a:lnTo>
                    <a:pt x="1907" y="3661"/>
                  </a:lnTo>
                  <a:lnTo>
                    <a:pt x="2037" y="3488"/>
                  </a:lnTo>
                  <a:lnTo>
                    <a:pt x="2167" y="3358"/>
                  </a:lnTo>
                  <a:lnTo>
                    <a:pt x="2318" y="3271"/>
                  </a:lnTo>
                  <a:lnTo>
                    <a:pt x="2491" y="3184"/>
                  </a:lnTo>
                  <a:lnTo>
                    <a:pt x="2708" y="3141"/>
                  </a:lnTo>
                  <a:lnTo>
                    <a:pt x="2968" y="3141"/>
                  </a:lnTo>
                  <a:lnTo>
                    <a:pt x="3228" y="3119"/>
                  </a:lnTo>
                  <a:lnTo>
                    <a:pt x="3466" y="3076"/>
                  </a:lnTo>
                  <a:lnTo>
                    <a:pt x="3704" y="3033"/>
                  </a:lnTo>
                  <a:lnTo>
                    <a:pt x="3942" y="2946"/>
                  </a:lnTo>
                  <a:lnTo>
                    <a:pt x="4462" y="3228"/>
                  </a:lnTo>
                  <a:lnTo>
                    <a:pt x="4744" y="3336"/>
                  </a:lnTo>
                  <a:lnTo>
                    <a:pt x="5025" y="3444"/>
                  </a:lnTo>
                  <a:lnTo>
                    <a:pt x="5307" y="3509"/>
                  </a:lnTo>
                  <a:lnTo>
                    <a:pt x="5588" y="3553"/>
                  </a:lnTo>
                  <a:lnTo>
                    <a:pt x="5870" y="3553"/>
                  </a:lnTo>
                  <a:lnTo>
                    <a:pt x="6151" y="3509"/>
                  </a:lnTo>
                  <a:lnTo>
                    <a:pt x="6281" y="3466"/>
                  </a:lnTo>
                  <a:lnTo>
                    <a:pt x="6411" y="3401"/>
                  </a:lnTo>
                  <a:lnTo>
                    <a:pt x="6520" y="3314"/>
                  </a:lnTo>
                  <a:lnTo>
                    <a:pt x="6628" y="3206"/>
                  </a:lnTo>
                  <a:lnTo>
                    <a:pt x="6801" y="2989"/>
                  </a:lnTo>
                  <a:lnTo>
                    <a:pt x="6953" y="2773"/>
                  </a:lnTo>
                  <a:lnTo>
                    <a:pt x="7104" y="2491"/>
                  </a:lnTo>
                  <a:lnTo>
                    <a:pt x="7213" y="2275"/>
                  </a:lnTo>
                  <a:lnTo>
                    <a:pt x="7321" y="2102"/>
                  </a:lnTo>
                  <a:lnTo>
                    <a:pt x="7364" y="2037"/>
                  </a:lnTo>
                  <a:lnTo>
                    <a:pt x="7429" y="1993"/>
                  </a:lnTo>
                  <a:lnTo>
                    <a:pt x="7494" y="1950"/>
                  </a:lnTo>
                  <a:lnTo>
                    <a:pt x="7559" y="1928"/>
                  </a:lnTo>
                  <a:lnTo>
                    <a:pt x="7646" y="1907"/>
                  </a:lnTo>
                  <a:lnTo>
                    <a:pt x="7754" y="1928"/>
                  </a:lnTo>
                  <a:lnTo>
                    <a:pt x="8014" y="1972"/>
                  </a:lnTo>
                  <a:lnTo>
                    <a:pt x="8382" y="2102"/>
                  </a:lnTo>
                  <a:lnTo>
                    <a:pt x="8577" y="2145"/>
                  </a:lnTo>
                  <a:lnTo>
                    <a:pt x="8750" y="2166"/>
                  </a:lnTo>
                  <a:lnTo>
                    <a:pt x="8923" y="2123"/>
                  </a:lnTo>
                  <a:lnTo>
                    <a:pt x="9075" y="2058"/>
                  </a:lnTo>
                  <a:lnTo>
                    <a:pt x="9205" y="1950"/>
                  </a:lnTo>
                  <a:lnTo>
                    <a:pt x="9292" y="1842"/>
                  </a:lnTo>
                  <a:lnTo>
                    <a:pt x="9378" y="1690"/>
                  </a:lnTo>
                  <a:lnTo>
                    <a:pt x="9443" y="1538"/>
                  </a:lnTo>
                  <a:lnTo>
                    <a:pt x="9465" y="1365"/>
                  </a:lnTo>
                  <a:lnTo>
                    <a:pt x="9487" y="1192"/>
                  </a:lnTo>
                  <a:lnTo>
                    <a:pt x="9443" y="1019"/>
                  </a:lnTo>
                  <a:lnTo>
                    <a:pt x="9400" y="845"/>
                  </a:lnTo>
                  <a:lnTo>
                    <a:pt x="9313" y="694"/>
                  </a:lnTo>
                  <a:lnTo>
                    <a:pt x="9205" y="564"/>
                  </a:lnTo>
                  <a:lnTo>
                    <a:pt x="9053" y="434"/>
                  </a:lnTo>
                  <a:lnTo>
                    <a:pt x="8858" y="347"/>
                  </a:lnTo>
                  <a:lnTo>
                    <a:pt x="8534" y="239"/>
                  </a:lnTo>
                  <a:lnTo>
                    <a:pt x="8187" y="131"/>
                  </a:lnTo>
                  <a:lnTo>
                    <a:pt x="7797" y="44"/>
                  </a:lnTo>
                  <a:lnTo>
                    <a:pt x="7429" y="1"/>
                  </a:lnTo>
                  <a:close/>
                </a:path>
              </a:pathLst>
            </a:custGeom>
            <a:solidFill>
              <a:srgbClr val="FFA9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61"/>
            <p:cNvSpPr/>
            <p:nvPr/>
          </p:nvSpPr>
          <p:spPr>
            <a:xfrm>
              <a:off x="8662700" y="1040463"/>
              <a:ext cx="232300" cy="224175"/>
            </a:xfrm>
            <a:custGeom>
              <a:avLst/>
              <a:gdLst/>
              <a:ahLst/>
              <a:cxnLst/>
              <a:rect l="l" t="t" r="r" b="b"/>
              <a:pathLst>
                <a:path w="9292" h="8967" extrusionOk="0">
                  <a:moveTo>
                    <a:pt x="1690" y="0"/>
                  </a:moveTo>
                  <a:lnTo>
                    <a:pt x="1516" y="65"/>
                  </a:lnTo>
                  <a:lnTo>
                    <a:pt x="1365" y="152"/>
                  </a:lnTo>
                  <a:lnTo>
                    <a:pt x="1213" y="304"/>
                  </a:lnTo>
                  <a:lnTo>
                    <a:pt x="910" y="672"/>
                  </a:lnTo>
                  <a:lnTo>
                    <a:pt x="607" y="1061"/>
                  </a:lnTo>
                  <a:lnTo>
                    <a:pt x="369" y="1473"/>
                  </a:lnTo>
                  <a:lnTo>
                    <a:pt x="260" y="1690"/>
                  </a:lnTo>
                  <a:lnTo>
                    <a:pt x="174" y="1906"/>
                  </a:lnTo>
                  <a:lnTo>
                    <a:pt x="87" y="2123"/>
                  </a:lnTo>
                  <a:lnTo>
                    <a:pt x="44" y="2339"/>
                  </a:lnTo>
                  <a:lnTo>
                    <a:pt x="0" y="2556"/>
                  </a:lnTo>
                  <a:lnTo>
                    <a:pt x="0" y="2794"/>
                  </a:lnTo>
                  <a:lnTo>
                    <a:pt x="22" y="3011"/>
                  </a:lnTo>
                  <a:lnTo>
                    <a:pt x="65" y="3249"/>
                  </a:lnTo>
                  <a:lnTo>
                    <a:pt x="152" y="3487"/>
                  </a:lnTo>
                  <a:lnTo>
                    <a:pt x="239" y="3725"/>
                  </a:lnTo>
                  <a:lnTo>
                    <a:pt x="347" y="3899"/>
                  </a:lnTo>
                  <a:lnTo>
                    <a:pt x="477" y="4050"/>
                  </a:lnTo>
                  <a:lnTo>
                    <a:pt x="607" y="4180"/>
                  </a:lnTo>
                  <a:lnTo>
                    <a:pt x="758" y="4310"/>
                  </a:lnTo>
                  <a:lnTo>
                    <a:pt x="1083" y="4548"/>
                  </a:lnTo>
                  <a:lnTo>
                    <a:pt x="1408" y="4743"/>
                  </a:lnTo>
                  <a:lnTo>
                    <a:pt x="2209" y="5263"/>
                  </a:lnTo>
                  <a:lnTo>
                    <a:pt x="2426" y="5414"/>
                  </a:lnTo>
                  <a:lnTo>
                    <a:pt x="2642" y="5523"/>
                  </a:lnTo>
                  <a:lnTo>
                    <a:pt x="2859" y="5609"/>
                  </a:lnTo>
                  <a:lnTo>
                    <a:pt x="3076" y="5674"/>
                  </a:lnTo>
                  <a:lnTo>
                    <a:pt x="3292" y="5739"/>
                  </a:lnTo>
                  <a:lnTo>
                    <a:pt x="3487" y="5761"/>
                  </a:lnTo>
                  <a:lnTo>
                    <a:pt x="3704" y="5783"/>
                  </a:lnTo>
                  <a:lnTo>
                    <a:pt x="3920" y="5783"/>
                  </a:lnTo>
                  <a:lnTo>
                    <a:pt x="4137" y="5761"/>
                  </a:lnTo>
                  <a:lnTo>
                    <a:pt x="4332" y="5696"/>
                  </a:lnTo>
                  <a:lnTo>
                    <a:pt x="4592" y="5588"/>
                  </a:lnTo>
                  <a:lnTo>
                    <a:pt x="4700" y="5588"/>
                  </a:lnTo>
                  <a:lnTo>
                    <a:pt x="4721" y="5631"/>
                  </a:lnTo>
                  <a:lnTo>
                    <a:pt x="4743" y="5761"/>
                  </a:lnTo>
                  <a:lnTo>
                    <a:pt x="4743" y="5999"/>
                  </a:lnTo>
                  <a:lnTo>
                    <a:pt x="4721" y="6411"/>
                  </a:lnTo>
                  <a:lnTo>
                    <a:pt x="4721" y="6627"/>
                  </a:lnTo>
                  <a:lnTo>
                    <a:pt x="4743" y="6822"/>
                  </a:lnTo>
                  <a:lnTo>
                    <a:pt x="4786" y="7017"/>
                  </a:lnTo>
                  <a:lnTo>
                    <a:pt x="4830" y="7212"/>
                  </a:lnTo>
                  <a:lnTo>
                    <a:pt x="4916" y="7407"/>
                  </a:lnTo>
                  <a:lnTo>
                    <a:pt x="5025" y="7580"/>
                  </a:lnTo>
                  <a:lnTo>
                    <a:pt x="5176" y="7775"/>
                  </a:lnTo>
                  <a:lnTo>
                    <a:pt x="5350" y="7948"/>
                  </a:lnTo>
                  <a:lnTo>
                    <a:pt x="5566" y="8122"/>
                  </a:lnTo>
                  <a:lnTo>
                    <a:pt x="5804" y="8273"/>
                  </a:lnTo>
                  <a:lnTo>
                    <a:pt x="6281" y="8555"/>
                  </a:lnTo>
                  <a:lnTo>
                    <a:pt x="6714" y="8793"/>
                  </a:lnTo>
                  <a:lnTo>
                    <a:pt x="6866" y="8858"/>
                  </a:lnTo>
                  <a:lnTo>
                    <a:pt x="6995" y="8901"/>
                  </a:lnTo>
                  <a:lnTo>
                    <a:pt x="7125" y="8945"/>
                  </a:lnTo>
                  <a:lnTo>
                    <a:pt x="7255" y="8966"/>
                  </a:lnTo>
                  <a:lnTo>
                    <a:pt x="7537" y="8966"/>
                  </a:lnTo>
                  <a:lnTo>
                    <a:pt x="7797" y="8923"/>
                  </a:lnTo>
                  <a:lnTo>
                    <a:pt x="8078" y="8836"/>
                  </a:lnTo>
                  <a:lnTo>
                    <a:pt x="8338" y="8750"/>
                  </a:lnTo>
                  <a:lnTo>
                    <a:pt x="8598" y="8620"/>
                  </a:lnTo>
                  <a:lnTo>
                    <a:pt x="8836" y="8490"/>
                  </a:lnTo>
                  <a:lnTo>
                    <a:pt x="9010" y="8381"/>
                  </a:lnTo>
                  <a:lnTo>
                    <a:pt x="9139" y="8252"/>
                  </a:lnTo>
                  <a:lnTo>
                    <a:pt x="9226" y="8100"/>
                  </a:lnTo>
                  <a:lnTo>
                    <a:pt x="9269" y="7927"/>
                  </a:lnTo>
                  <a:lnTo>
                    <a:pt x="9291" y="7775"/>
                  </a:lnTo>
                  <a:lnTo>
                    <a:pt x="9269" y="7602"/>
                  </a:lnTo>
                  <a:lnTo>
                    <a:pt x="9226" y="7450"/>
                  </a:lnTo>
                  <a:lnTo>
                    <a:pt x="9161" y="7299"/>
                  </a:lnTo>
                  <a:lnTo>
                    <a:pt x="9053" y="7147"/>
                  </a:lnTo>
                  <a:lnTo>
                    <a:pt x="8945" y="7039"/>
                  </a:lnTo>
                  <a:lnTo>
                    <a:pt x="8793" y="6930"/>
                  </a:lnTo>
                  <a:lnTo>
                    <a:pt x="8641" y="6865"/>
                  </a:lnTo>
                  <a:lnTo>
                    <a:pt x="8490" y="6822"/>
                  </a:lnTo>
                  <a:lnTo>
                    <a:pt x="8295" y="6822"/>
                  </a:lnTo>
                  <a:lnTo>
                    <a:pt x="8122" y="6844"/>
                  </a:lnTo>
                  <a:lnTo>
                    <a:pt x="7927" y="6930"/>
                  </a:lnTo>
                  <a:lnTo>
                    <a:pt x="7818" y="6974"/>
                  </a:lnTo>
                  <a:lnTo>
                    <a:pt x="7710" y="7017"/>
                  </a:lnTo>
                  <a:lnTo>
                    <a:pt x="7602" y="7039"/>
                  </a:lnTo>
                  <a:lnTo>
                    <a:pt x="7407" y="7039"/>
                  </a:lnTo>
                  <a:lnTo>
                    <a:pt x="7299" y="7017"/>
                  </a:lnTo>
                  <a:lnTo>
                    <a:pt x="7125" y="6952"/>
                  </a:lnTo>
                  <a:lnTo>
                    <a:pt x="6974" y="6844"/>
                  </a:lnTo>
                  <a:lnTo>
                    <a:pt x="6801" y="6714"/>
                  </a:lnTo>
                  <a:lnTo>
                    <a:pt x="6627" y="6584"/>
                  </a:lnTo>
                  <a:lnTo>
                    <a:pt x="6432" y="6454"/>
                  </a:lnTo>
                  <a:lnTo>
                    <a:pt x="6497" y="6454"/>
                  </a:lnTo>
                  <a:lnTo>
                    <a:pt x="6541" y="6389"/>
                  </a:lnTo>
                  <a:lnTo>
                    <a:pt x="6562" y="6259"/>
                  </a:lnTo>
                  <a:lnTo>
                    <a:pt x="6562" y="6107"/>
                  </a:lnTo>
                  <a:lnTo>
                    <a:pt x="6584" y="5783"/>
                  </a:lnTo>
                  <a:lnTo>
                    <a:pt x="6562" y="5523"/>
                  </a:lnTo>
                  <a:lnTo>
                    <a:pt x="6562" y="5241"/>
                  </a:lnTo>
                  <a:lnTo>
                    <a:pt x="6497" y="5003"/>
                  </a:lnTo>
                  <a:lnTo>
                    <a:pt x="6389" y="4743"/>
                  </a:lnTo>
                  <a:lnTo>
                    <a:pt x="6237" y="4527"/>
                  </a:lnTo>
                  <a:lnTo>
                    <a:pt x="6064" y="4332"/>
                  </a:lnTo>
                  <a:lnTo>
                    <a:pt x="5848" y="4180"/>
                  </a:lnTo>
                  <a:lnTo>
                    <a:pt x="5739" y="4115"/>
                  </a:lnTo>
                  <a:lnTo>
                    <a:pt x="5609" y="4072"/>
                  </a:lnTo>
                  <a:lnTo>
                    <a:pt x="5479" y="4028"/>
                  </a:lnTo>
                  <a:lnTo>
                    <a:pt x="5350" y="4007"/>
                  </a:lnTo>
                  <a:lnTo>
                    <a:pt x="4981" y="3963"/>
                  </a:lnTo>
                  <a:lnTo>
                    <a:pt x="4635" y="3942"/>
                  </a:lnTo>
                  <a:lnTo>
                    <a:pt x="4288" y="3942"/>
                  </a:lnTo>
                  <a:lnTo>
                    <a:pt x="3920" y="3963"/>
                  </a:lnTo>
                  <a:lnTo>
                    <a:pt x="3790" y="3963"/>
                  </a:lnTo>
                  <a:lnTo>
                    <a:pt x="3617" y="3920"/>
                  </a:lnTo>
                  <a:lnTo>
                    <a:pt x="3465" y="3855"/>
                  </a:lnTo>
                  <a:lnTo>
                    <a:pt x="3314" y="3769"/>
                  </a:lnTo>
                  <a:lnTo>
                    <a:pt x="3011" y="3574"/>
                  </a:lnTo>
                  <a:lnTo>
                    <a:pt x="2751" y="3422"/>
                  </a:lnTo>
                  <a:lnTo>
                    <a:pt x="2383" y="3205"/>
                  </a:lnTo>
                  <a:lnTo>
                    <a:pt x="2123" y="3032"/>
                  </a:lnTo>
                  <a:lnTo>
                    <a:pt x="2036" y="2946"/>
                  </a:lnTo>
                  <a:lnTo>
                    <a:pt x="1971" y="2859"/>
                  </a:lnTo>
                  <a:lnTo>
                    <a:pt x="1928" y="2751"/>
                  </a:lnTo>
                  <a:lnTo>
                    <a:pt x="1884" y="2664"/>
                  </a:lnTo>
                  <a:lnTo>
                    <a:pt x="1884" y="2556"/>
                  </a:lnTo>
                  <a:lnTo>
                    <a:pt x="1906" y="2448"/>
                  </a:lnTo>
                  <a:lnTo>
                    <a:pt x="1949" y="2339"/>
                  </a:lnTo>
                  <a:lnTo>
                    <a:pt x="2014" y="2209"/>
                  </a:lnTo>
                  <a:lnTo>
                    <a:pt x="2209" y="1928"/>
                  </a:lnTo>
                  <a:lnTo>
                    <a:pt x="2491" y="1581"/>
                  </a:lnTo>
                  <a:lnTo>
                    <a:pt x="2621" y="1408"/>
                  </a:lnTo>
                  <a:lnTo>
                    <a:pt x="2686" y="1235"/>
                  </a:lnTo>
                  <a:lnTo>
                    <a:pt x="2729" y="1061"/>
                  </a:lnTo>
                  <a:lnTo>
                    <a:pt x="2729" y="888"/>
                  </a:lnTo>
                  <a:lnTo>
                    <a:pt x="2686" y="715"/>
                  </a:lnTo>
                  <a:lnTo>
                    <a:pt x="2621" y="542"/>
                  </a:lnTo>
                  <a:lnTo>
                    <a:pt x="2534" y="412"/>
                  </a:lnTo>
                  <a:lnTo>
                    <a:pt x="2426" y="282"/>
                  </a:lnTo>
                  <a:lnTo>
                    <a:pt x="2296" y="174"/>
                  </a:lnTo>
                  <a:lnTo>
                    <a:pt x="2166" y="87"/>
                  </a:lnTo>
                  <a:lnTo>
                    <a:pt x="1993" y="22"/>
                  </a:lnTo>
                  <a:lnTo>
                    <a:pt x="1841" y="0"/>
                  </a:lnTo>
                  <a:close/>
                </a:path>
              </a:pathLst>
            </a:custGeom>
            <a:solidFill>
              <a:srgbClr val="FFA9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61"/>
            <p:cNvSpPr/>
            <p:nvPr/>
          </p:nvSpPr>
          <p:spPr>
            <a:xfrm>
              <a:off x="8192200" y="1233213"/>
              <a:ext cx="329200" cy="108300"/>
            </a:xfrm>
            <a:custGeom>
              <a:avLst/>
              <a:gdLst/>
              <a:ahLst/>
              <a:cxnLst/>
              <a:rect l="l" t="t" r="r" b="b"/>
              <a:pathLst>
                <a:path w="13168" h="4332" extrusionOk="0">
                  <a:moveTo>
                    <a:pt x="9140" y="0"/>
                  </a:moveTo>
                  <a:lnTo>
                    <a:pt x="8923" y="22"/>
                  </a:lnTo>
                  <a:lnTo>
                    <a:pt x="8707" y="65"/>
                  </a:lnTo>
                  <a:lnTo>
                    <a:pt x="8512" y="130"/>
                  </a:lnTo>
                  <a:lnTo>
                    <a:pt x="8317" y="217"/>
                  </a:lnTo>
                  <a:lnTo>
                    <a:pt x="8144" y="303"/>
                  </a:lnTo>
                  <a:lnTo>
                    <a:pt x="7970" y="390"/>
                  </a:lnTo>
                  <a:lnTo>
                    <a:pt x="7819" y="520"/>
                  </a:lnTo>
                  <a:lnTo>
                    <a:pt x="7516" y="780"/>
                  </a:lnTo>
                  <a:lnTo>
                    <a:pt x="7234" y="1083"/>
                  </a:lnTo>
                  <a:lnTo>
                    <a:pt x="6974" y="1408"/>
                  </a:lnTo>
                  <a:lnTo>
                    <a:pt x="6736" y="1754"/>
                  </a:lnTo>
                  <a:lnTo>
                    <a:pt x="5437" y="1754"/>
                  </a:lnTo>
                  <a:lnTo>
                    <a:pt x="5068" y="1776"/>
                  </a:lnTo>
                  <a:lnTo>
                    <a:pt x="4700" y="1798"/>
                  </a:lnTo>
                  <a:lnTo>
                    <a:pt x="4354" y="1754"/>
                  </a:lnTo>
                  <a:lnTo>
                    <a:pt x="3791" y="1689"/>
                  </a:lnTo>
                  <a:lnTo>
                    <a:pt x="3249" y="1646"/>
                  </a:lnTo>
                  <a:lnTo>
                    <a:pt x="2773" y="1668"/>
                  </a:lnTo>
                  <a:lnTo>
                    <a:pt x="2513" y="1689"/>
                  </a:lnTo>
                  <a:lnTo>
                    <a:pt x="2296" y="1733"/>
                  </a:lnTo>
                  <a:lnTo>
                    <a:pt x="2058" y="1776"/>
                  </a:lnTo>
                  <a:lnTo>
                    <a:pt x="1820" y="1841"/>
                  </a:lnTo>
                  <a:lnTo>
                    <a:pt x="1603" y="1928"/>
                  </a:lnTo>
                  <a:lnTo>
                    <a:pt x="1365" y="2036"/>
                  </a:lnTo>
                  <a:lnTo>
                    <a:pt x="1127" y="2144"/>
                  </a:lnTo>
                  <a:lnTo>
                    <a:pt x="889" y="2274"/>
                  </a:lnTo>
                  <a:lnTo>
                    <a:pt x="391" y="2599"/>
                  </a:lnTo>
                  <a:lnTo>
                    <a:pt x="239" y="2729"/>
                  </a:lnTo>
                  <a:lnTo>
                    <a:pt x="131" y="2880"/>
                  </a:lnTo>
                  <a:lnTo>
                    <a:pt x="44" y="3054"/>
                  </a:lnTo>
                  <a:lnTo>
                    <a:pt x="1" y="3227"/>
                  </a:lnTo>
                  <a:lnTo>
                    <a:pt x="1" y="3400"/>
                  </a:lnTo>
                  <a:lnTo>
                    <a:pt x="22" y="3573"/>
                  </a:lnTo>
                  <a:lnTo>
                    <a:pt x="66" y="3747"/>
                  </a:lnTo>
                  <a:lnTo>
                    <a:pt x="131" y="3898"/>
                  </a:lnTo>
                  <a:lnTo>
                    <a:pt x="239" y="4028"/>
                  </a:lnTo>
                  <a:lnTo>
                    <a:pt x="347" y="4137"/>
                  </a:lnTo>
                  <a:lnTo>
                    <a:pt x="477" y="4245"/>
                  </a:lnTo>
                  <a:lnTo>
                    <a:pt x="629" y="4310"/>
                  </a:lnTo>
                  <a:lnTo>
                    <a:pt x="780" y="4331"/>
                  </a:lnTo>
                  <a:lnTo>
                    <a:pt x="954" y="4331"/>
                  </a:lnTo>
                  <a:lnTo>
                    <a:pt x="1127" y="4266"/>
                  </a:lnTo>
                  <a:lnTo>
                    <a:pt x="1300" y="4158"/>
                  </a:lnTo>
                  <a:lnTo>
                    <a:pt x="1582" y="3985"/>
                  </a:lnTo>
                  <a:lnTo>
                    <a:pt x="1863" y="3833"/>
                  </a:lnTo>
                  <a:lnTo>
                    <a:pt x="2166" y="3725"/>
                  </a:lnTo>
                  <a:lnTo>
                    <a:pt x="2448" y="3638"/>
                  </a:lnTo>
                  <a:lnTo>
                    <a:pt x="2729" y="3552"/>
                  </a:lnTo>
                  <a:lnTo>
                    <a:pt x="3033" y="3508"/>
                  </a:lnTo>
                  <a:lnTo>
                    <a:pt x="3336" y="3487"/>
                  </a:lnTo>
                  <a:lnTo>
                    <a:pt x="3617" y="3465"/>
                  </a:lnTo>
                  <a:lnTo>
                    <a:pt x="4224" y="3487"/>
                  </a:lnTo>
                  <a:lnTo>
                    <a:pt x="4852" y="3508"/>
                  </a:lnTo>
                  <a:lnTo>
                    <a:pt x="5480" y="3552"/>
                  </a:lnTo>
                  <a:lnTo>
                    <a:pt x="6130" y="3573"/>
                  </a:lnTo>
                  <a:lnTo>
                    <a:pt x="7061" y="3573"/>
                  </a:lnTo>
                  <a:lnTo>
                    <a:pt x="7277" y="3552"/>
                  </a:lnTo>
                  <a:lnTo>
                    <a:pt x="7494" y="3487"/>
                  </a:lnTo>
                  <a:lnTo>
                    <a:pt x="7689" y="3379"/>
                  </a:lnTo>
                  <a:lnTo>
                    <a:pt x="7797" y="3314"/>
                  </a:lnTo>
                  <a:lnTo>
                    <a:pt x="7884" y="3249"/>
                  </a:lnTo>
                  <a:lnTo>
                    <a:pt x="8057" y="3032"/>
                  </a:lnTo>
                  <a:lnTo>
                    <a:pt x="8209" y="2815"/>
                  </a:lnTo>
                  <a:lnTo>
                    <a:pt x="8490" y="2361"/>
                  </a:lnTo>
                  <a:lnTo>
                    <a:pt x="8642" y="2166"/>
                  </a:lnTo>
                  <a:lnTo>
                    <a:pt x="8837" y="1992"/>
                  </a:lnTo>
                  <a:lnTo>
                    <a:pt x="9010" y="1884"/>
                  </a:lnTo>
                  <a:lnTo>
                    <a:pt x="9205" y="1819"/>
                  </a:lnTo>
                  <a:lnTo>
                    <a:pt x="9421" y="1776"/>
                  </a:lnTo>
                  <a:lnTo>
                    <a:pt x="9616" y="1776"/>
                  </a:lnTo>
                  <a:lnTo>
                    <a:pt x="9833" y="1798"/>
                  </a:lnTo>
                  <a:lnTo>
                    <a:pt x="10049" y="1863"/>
                  </a:lnTo>
                  <a:lnTo>
                    <a:pt x="10266" y="1928"/>
                  </a:lnTo>
                  <a:lnTo>
                    <a:pt x="10461" y="2036"/>
                  </a:lnTo>
                  <a:lnTo>
                    <a:pt x="10656" y="2144"/>
                  </a:lnTo>
                  <a:lnTo>
                    <a:pt x="10851" y="2274"/>
                  </a:lnTo>
                  <a:lnTo>
                    <a:pt x="11024" y="2426"/>
                  </a:lnTo>
                  <a:lnTo>
                    <a:pt x="11176" y="2577"/>
                  </a:lnTo>
                  <a:lnTo>
                    <a:pt x="11305" y="2729"/>
                  </a:lnTo>
                  <a:lnTo>
                    <a:pt x="11435" y="2880"/>
                  </a:lnTo>
                  <a:lnTo>
                    <a:pt x="11565" y="3032"/>
                  </a:lnTo>
                  <a:lnTo>
                    <a:pt x="11717" y="3140"/>
                  </a:lnTo>
                  <a:lnTo>
                    <a:pt x="11890" y="3227"/>
                  </a:lnTo>
                  <a:lnTo>
                    <a:pt x="12042" y="3270"/>
                  </a:lnTo>
                  <a:lnTo>
                    <a:pt x="12215" y="3270"/>
                  </a:lnTo>
                  <a:lnTo>
                    <a:pt x="12388" y="3249"/>
                  </a:lnTo>
                  <a:lnTo>
                    <a:pt x="12562" y="3205"/>
                  </a:lnTo>
                  <a:lnTo>
                    <a:pt x="12713" y="3140"/>
                  </a:lnTo>
                  <a:lnTo>
                    <a:pt x="12865" y="3032"/>
                  </a:lnTo>
                  <a:lnTo>
                    <a:pt x="12973" y="2924"/>
                  </a:lnTo>
                  <a:lnTo>
                    <a:pt x="13060" y="2794"/>
                  </a:lnTo>
                  <a:lnTo>
                    <a:pt x="13125" y="2642"/>
                  </a:lnTo>
                  <a:lnTo>
                    <a:pt x="13168" y="2491"/>
                  </a:lnTo>
                  <a:lnTo>
                    <a:pt x="13146" y="2317"/>
                  </a:lnTo>
                  <a:lnTo>
                    <a:pt x="13103" y="2144"/>
                  </a:lnTo>
                  <a:lnTo>
                    <a:pt x="12995" y="1971"/>
                  </a:lnTo>
                  <a:lnTo>
                    <a:pt x="12821" y="1733"/>
                  </a:lnTo>
                  <a:lnTo>
                    <a:pt x="12648" y="1494"/>
                  </a:lnTo>
                  <a:lnTo>
                    <a:pt x="12453" y="1299"/>
                  </a:lnTo>
                  <a:lnTo>
                    <a:pt x="12258" y="1105"/>
                  </a:lnTo>
                  <a:lnTo>
                    <a:pt x="12063" y="931"/>
                  </a:lnTo>
                  <a:lnTo>
                    <a:pt x="11869" y="780"/>
                  </a:lnTo>
                  <a:lnTo>
                    <a:pt x="11652" y="628"/>
                  </a:lnTo>
                  <a:lnTo>
                    <a:pt x="11435" y="498"/>
                  </a:lnTo>
                  <a:lnTo>
                    <a:pt x="11219" y="390"/>
                  </a:lnTo>
                  <a:lnTo>
                    <a:pt x="10981" y="303"/>
                  </a:lnTo>
                  <a:lnTo>
                    <a:pt x="10721" y="217"/>
                  </a:lnTo>
                  <a:lnTo>
                    <a:pt x="10483" y="152"/>
                  </a:lnTo>
                  <a:lnTo>
                    <a:pt x="10223" y="87"/>
                  </a:lnTo>
                  <a:lnTo>
                    <a:pt x="9941" y="43"/>
                  </a:lnTo>
                  <a:lnTo>
                    <a:pt x="9660" y="22"/>
                  </a:lnTo>
                  <a:lnTo>
                    <a:pt x="9356" y="0"/>
                  </a:lnTo>
                  <a:close/>
                </a:path>
              </a:pathLst>
            </a:custGeom>
            <a:solidFill>
              <a:srgbClr val="FFA9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1"/>
            <p:cNvSpPr/>
            <p:nvPr/>
          </p:nvSpPr>
          <p:spPr>
            <a:xfrm>
              <a:off x="9326475" y="934888"/>
              <a:ext cx="244750" cy="83950"/>
            </a:xfrm>
            <a:custGeom>
              <a:avLst/>
              <a:gdLst/>
              <a:ahLst/>
              <a:cxnLst/>
              <a:rect l="l" t="t" r="r" b="b"/>
              <a:pathLst>
                <a:path w="9790" h="3358" extrusionOk="0">
                  <a:moveTo>
                    <a:pt x="4158" y="0"/>
                  </a:moveTo>
                  <a:lnTo>
                    <a:pt x="3595" y="22"/>
                  </a:lnTo>
                  <a:lnTo>
                    <a:pt x="3336" y="44"/>
                  </a:lnTo>
                  <a:lnTo>
                    <a:pt x="3054" y="87"/>
                  </a:lnTo>
                  <a:lnTo>
                    <a:pt x="2794" y="130"/>
                  </a:lnTo>
                  <a:lnTo>
                    <a:pt x="2534" y="195"/>
                  </a:lnTo>
                  <a:lnTo>
                    <a:pt x="2274" y="282"/>
                  </a:lnTo>
                  <a:lnTo>
                    <a:pt x="2036" y="390"/>
                  </a:lnTo>
                  <a:lnTo>
                    <a:pt x="1776" y="520"/>
                  </a:lnTo>
                  <a:lnTo>
                    <a:pt x="1538" y="672"/>
                  </a:lnTo>
                  <a:lnTo>
                    <a:pt x="1300" y="823"/>
                  </a:lnTo>
                  <a:lnTo>
                    <a:pt x="1062" y="1018"/>
                  </a:lnTo>
                  <a:lnTo>
                    <a:pt x="823" y="1235"/>
                  </a:lnTo>
                  <a:lnTo>
                    <a:pt x="585" y="1473"/>
                  </a:lnTo>
                  <a:lnTo>
                    <a:pt x="369" y="1754"/>
                  </a:lnTo>
                  <a:lnTo>
                    <a:pt x="152" y="2036"/>
                  </a:lnTo>
                  <a:lnTo>
                    <a:pt x="44" y="2231"/>
                  </a:lnTo>
                  <a:lnTo>
                    <a:pt x="0" y="2404"/>
                  </a:lnTo>
                  <a:lnTo>
                    <a:pt x="0" y="2577"/>
                  </a:lnTo>
                  <a:lnTo>
                    <a:pt x="22" y="2729"/>
                  </a:lnTo>
                  <a:lnTo>
                    <a:pt x="87" y="2881"/>
                  </a:lnTo>
                  <a:lnTo>
                    <a:pt x="174" y="3011"/>
                  </a:lnTo>
                  <a:lnTo>
                    <a:pt x="304" y="3119"/>
                  </a:lnTo>
                  <a:lnTo>
                    <a:pt x="434" y="3227"/>
                  </a:lnTo>
                  <a:lnTo>
                    <a:pt x="585" y="3292"/>
                  </a:lnTo>
                  <a:lnTo>
                    <a:pt x="758" y="3357"/>
                  </a:lnTo>
                  <a:lnTo>
                    <a:pt x="1105" y="3357"/>
                  </a:lnTo>
                  <a:lnTo>
                    <a:pt x="1278" y="3314"/>
                  </a:lnTo>
                  <a:lnTo>
                    <a:pt x="1430" y="3227"/>
                  </a:lnTo>
                  <a:lnTo>
                    <a:pt x="1581" y="3119"/>
                  </a:lnTo>
                  <a:lnTo>
                    <a:pt x="1711" y="2967"/>
                  </a:lnTo>
                  <a:lnTo>
                    <a:pt x="1885" y="2751"/>
                  </a:lnTo>
                  <a:lnTo>
                    <a:pt x="2036" y="2556"/>
                  </a:lnTo>
                  <a:lnTo>
                    <a:pt x="2209" y="2404"/>
                  </a:lnTo>
                  <a:lnTo>
                    <a:pt x="2404" y="2253"/>
                  </a:lnTo>
                  <a:lnTo>
                    <a:pt x="2578" y="2123"/>
                  </a:lnTo>
                  <a:lnTo>
                    <a:pt x="2794" y="2014"/>
                  </a:lnTo>
                  <a:lnTo>
                    <a:pt x="2989" y="1928"/>
                  </a:lnTo>
                  <a:lnTo>
                    <a:pt x="3206" y="1841"/>
                  </a:lnTo>
                  <a:lnTo>
                    <a:pt x="3422" y="1798"/>
                  </a:lnTo>
                  <a:lnTo>
                    <a:pt x="3639" y="1733"/>
                  </a:lnTo>
                  <a:lnTo>
                    <a:pt x="4094" y="1689"/>
                  </a:lnTo>
                  <a:lnTo>
                    <a:pt x="4548" y="1668"/>
                  </a:lnTo>
                  <a:lnTo>
                    <a:pt x="5046" y="1689"/>
                  </a:lnTo>
                  <a:lnTo>
                    <a:pt x="5523" y="1733"/>
                  </a:lnTo>
                  <a:lnTo>
                    <a:pt x="6021" y="1776"/>
                  </a:lnTo>
                  <a:lnTo>
                    <a:pt x="7017" y="1906"/>
                  </a:lnTo>
                  <a:lnTo>
                    <a:pt x="7515" y="1949"/>
                  </a:lnTo>
                  <a:lnTo>
                    <a:pt x="7992" y="1993"/>
                  </a:lnTo>
                  <a:lnTo>
                    <a:pt x="8468" y="1993"/>
                  </a:lnTo>
                  <a:lnTo>
                    <a:pt x="8923" y="1949"/>
                  </a:lnTo>
                  <a:lnTo>
                    <a:pt x="9118" y="1906"/>
                  </a:lnTo>
                  <a:lnTo>
                    <a:pt x="9291" y="1841"/>
                  </a:lnTo>
                  <a:lnTo>
                    <a:pt x="9443" y="1733"/>
                  </a:lnTo>
                  <a:lnTo>
                    <a:pt x="9551" y="1603"/>
                  </a:lnTo>
                  <a:lnTo>
                    <a:pt x="9659" y="1451"/>
                  </a:lnTo>
                  <a:lnTo>
                    <a:pt x="9724" y="1278"/>
                  </a:lnTo>
                  <a:lnTo>
                    <a:pt x="9768" y="1105"/>
                  </a:lnTo>
                  <a:lnTo>
                    <a:pt x="9789" y="953"/>
                  </a:lnTo>
                  <a:lnTo>
                    <a:pt x="9768" y="780"/>
                  </a:lnTo>
                  <a:lnTo>
                    <a:pt x="9724" y="628"/>
                  </a:lnTo>
                  <a:lnTo>
                    <a:pt x="9659" y="477"/>
                  </a:lnTo>
                  <a:lnTo>
                    <a:pt x="9573" y="347"/>
                  </a:lnTo>
                  <a:lnTo>
                    <a:pt x="9443" y="238"/>
                  </a:lnTo>
                  <a:lnTo>
                    <a:pt x="9291" y="174"/>
                  </a:lnTo>
                  <a:lnTo>
                    <a:pt x="9118" y="130"/>
                  </a:lnTo>
                  <a:lnTo>
                    <a:pt x="8923" y="152"/>
                  </a:lnTo>
                  <a:lnTo>
                    <a:pt x="8295" y="195"/>
                  </a:lnTo>
                  <a:lnTo>
                    <a:pt x="7689" y="217"/>
                  </a:lnTo>
                  <a:lnTo>
                    <a:pt x="7082" y="195"/>
                  </a:lnTo>
                  <a:lnTo>
                    <a:pt x="6476" y="152"/>
                  </a:lnTo>
                  <a:lnTo>
                    <a:pt x="5285" y="44"/>
                  </a:lnTo>
                  <a:lnTo>
                    <a:pt x="4722" y="0"/>
                  </a:lnTo>
                  <a:close/>
                </a:path>
              </a:pathLst>
            </a:custGeom>
            <a:solidFill>
              <a:srgbClr val="FFA9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61"/>
            <p:cNvSpPr/>
            <p:nvPr/>
          </p:nvSpPr>
          <p:spPr>
            <a:xfrm>
              <a:off x="9211700" y="1056713"/>
              <a:ext cx="136450" cy="78525"/>
            </a:xfrm>
            <a:custGeom>
              <a:avLst/>
              <a:gdLst/>
              <a:ahLst/>
              <a:cxnLst/>
              <a:rect l="l" t="t" r="r" b="b"/>
              <a:pathLst>
                <a:path w="5458" h="3141" extrusionOk="0">
                  <a:moveTo>
                    <a:pt x="2556" y="0"/>
                  </a:moveTo>
                  <a:lnTo>
                    <a:pt x="2209" y="22"/>
                  </a:lnTo>
                  <a:lnTo>
                    <a:pt x="1863" y="43"/>
                  </a:lnTo>
                  <a:lnTo>
                    <a:pt x="1516" y="108"/>
                  </a:lnTo>
                  <a:lnTo>
                    <a:pt x="1170" y="195"/>
                  </a:lnTo>
                  <a:lnTo>
                    <a:pt x="823" y="325"/>
                  </a:lnTo>
                  <a:lnTo>
                    <a:pt x="477" y="476"/>
                  </a:lnTo>
                  <a:lnTo>
                    <a:pt x="303" y="585"/>
                  </a:lnTo>
                  <a:lnTo>
                    <a:pt x="173" y="715"/>
                  </a:lnTo>
                  <a:lnTo>
                    <a:pt x="87" y="845"/>
                  </a:lnTo>
                  <a:lnTo>
                    <a:pt x="22" y="996"/>
                  </a:lnTo>
                  <a:lnTo>
                    <a:pt x="0" y="1148"/>
                  </a:lnTo>
                  <a:lnTo>
                    <a:pt x="22" y="1321"/>
                  </a:lnTo>
                  <a:lnTo>
                    <a:pt x="65" y="1473"/>
                  </a:lnTo>
                  <a:lnTo>
                    <a:pt x="152" y="1624"/>
                  </a:lnTo>
                  <a:lnTo>
                    <a:pt x="238" y="1776"/>
                  </a:lnTo>
                  <a:lnTo>
                    <a:pt x="368" y="1884"/>
                  </a:lnTo>
                  <a:lnTo>
                    <a:pt x="498" y="1992"/>
                  </a:lnTo>
                  <a:lnTo>
                    <a:pt x="650" y="2079"/>
                  </a:lnTo>
                  <a:lnTo>
                    <a:pt x="823" y="2122"/>
                  </a:lnTo>
                  <a:lnTo>
                    <a:pt x="996" y="2144"/>
                  </a:lnTo>
                  <a:lnTo>
                    <a:pt x="1191" y="2101"/>
                  </a:lnTo>
                  <a:lnTo>
                    <a:pt x="1386" y="2036"/>
                  </a:lnTo>
                  <a:lnTo>
                    <a:pt x="1754" y="1906"/>
                  </a:lnTo>
                  <a:lnTo>
                    <a:pt x="1928" y="1841"/>
                  </a:lnTo>
                  <a:lnTo>
                    <a:pt x="2101" y="1819"/>
                  </a:lnTo>
                  <a:lnTo>
                    <a:pt x="2274" y="1798"/>
                  </a:lnTo>
                  <a:lnTo>
                    <a:pt x="2426" y="1776"/>
                  </a:lnTo>
                  <a:lnTo>
                    <a:pt x="2599" y="1798"/>
                  </a:lnTo>
                  <a:lnTo>
                    <a:pt x="2751" y="1819"/>
                  </a:lnTo>
                  <a:lnTo>
                    <a:pt x="2902" y="1862"/>
                  </a:lnTo>
                  <a:lnTo>
                    <a:pt x="3054" y="1927"/>
                  </a:lnTo>
                  <a:lnTo>
                    <a:pt x="3184" y="2014"/>
                  </a:lnTo>
                  <a:lnTo>
                    <a:pt x="3314" y="2101"/>
                  </a:lnTo>
                  <a:lnTo>
                    <a:pt x="3444" y="2231"/>
                  </a:lnTo>
                  <a:lnTo>
                    <a:pt x="3552" y="2361"/>
                  </a:lnTo>
                  <a:lnTo>
                    <a:pt x="3682" y="2512"/>
                  </a:lnTo>
                  <a:lnTo>
                    <a:pt x="3768" y="2685"/>
                  </a:lnTo>
                  <a:lnTo>
                    <a:pt x="3898" y="2859"/>
                  </a:lnTo>
                  <a:lnTo>
                    <a:pt x="4028" y="2989"/>
                  </a:lnTo>
                  <a:lnTo>
                    <a:pt x="4180" y="3075"/>
                  </a:lnTo>
                  <a:lnTo>
                    <a:pt x="4332" y="3119"/>
                  </a:lnTo>
                  <a:lnTo>
                    <a:pt x="4505" y="3140"/>
                  </a:lnTo>
                  <a:lnTo>
                    <a:pt x="4656" y="3119"/>
                  </a:lnTo>
                  <a:lnTo>
                    <a:pt x="4830" y="3075"/>
                  </a:lnTo>
                  <a:lnTo>
                    <a:pt x="4981" y="2989"/>
                  </a:lnTo>
                  <a:lnTo>
                    <a:pt x="5111" y="2902"/>
                  </a:lnTo>
                  <a:lnTo>
                    <a:pt x="5241" y="2772"/>
                  </a:lnTo>
                  <a:lnTo>
                    <a:pt x="5349" y="2642"/>
                  </a:lnTo>
                  <a:lnTo>
                    <a:pt x="5414" y="2491"/>
                  </a:lnTo>
                  <a:lnTo>
                    <a:pt x="5458" y="2317"/>
                  </a:lnTo>
                  <a:lnTo>
                    <a:pt x="5458" y="2144"/>
                  </a:lnTo>
                  <a:lnTo>
                    <a:pt x="5414" y="1949"/>
                  </a:lnTo>
                  <a:lnTo>
                    <a:pt x="5349" y="1776"/>
                  </a:lnTo>
                  <a:lnTo>
                    <a:pt x="5133" y="1429"/>
                  </a:lnTo>
                  <a:lnTo>
                    <a:pt x="4916" y="1126"/>
                  </a:lnTo>
                  <a:lnTo>
                    <a:pt x="4678" y="866"/>
                  </a:lnTo>
                  <a:lnTo>
                    <a:pt x="4396" y="650"/>
                  </a:lnTo>
                  <a:lnTo>
                    <a:pt x="4137" y="455"/>
                  </a:lnTo>
                  <a:lnTo>
                    <a:pt x="3833" y="303"/>
                  </a:lnTo>
                  <a:lnTo>
                    <a:pt x="3530" y="173"/>
                  </a:lnTo>
                  <a:lnTo>
                    <a:pt x="3205" y="87"/>
                  </a:lnTo>
                  <a:lnTo>
                    <a:pt x="2881" y="2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FFA9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61"/>
            <p:cNvSpPr/>
            <p:nvPr/>
          </p:nvSpPr>
          <p:spPr>
            <a:xfrm>
              <a:off x="8590700" y="395088"/>
              <a:ext cx="165150" cy="69325"/>
            </a:xfrm>
            <a:custGeom>
              <a:avLst/>
              <a:gdLst/>
              <a:ahLst/>
              <a:cxnLst/>
              <a:rect l="l" t="t" r="r" b="b"/>
              <a:pathLst>
                <a:path w="6606" h="2773" extrusionOk="0">
                  <a:moveTo>
                    <a:pt x="5457" y="1"/>
                  </a:moveTo>
                  <a:lnTo>
                    <a:pt x="4245" y="195"/>
                  </a:lnTo>
                  <a:lnTo>
                    <a:pt x="3032" y="390"/>
                  </a:lnTo>
                  <a:lnTo>
                    <a:pt x="2426" y="520"/>
                  </a:lnTo>
                  <a:lnTo>
                    <a:pt x="1819" y="650"/>
                  </a:lnTo>
                  <a:lnTo>
                    <a:pt x="1213" y="802"/>
                  </a:lnTo>
                  <a:lnTo>
                    <a:pt x="628" y="975"/>
                  </a:lnTo>
                  <a:lnTo>
                    <a:pt x="433" y="1062"/>
                  </a:lnTo>
                  <a:lnTo>
                    <a:pt x="282" y="1170"/>
                  </a:lnTo>
                  <a:lnTo>
                    <a:pt x="173" y="1300"/>
                  </a:lnTo>
                  <a:lnTo>
                    <a:pt x="87" y="1452"/>
                  </a:lnTo>
                  <a:lnTo>
                    <a:pt x="22" y="1603"/>
                  </a:lnTo>
                  <a:lnTo>
                    <a:pt x="0" y="1776"/>
                  </a:lnTo>
                  <a:lnTo>
                    <a:pt x="0" y="1950"/>
                  </a:lnTo>
                  <a:lnTo>
                    <a:pt x="43" y="2123"/>
                  </a:lnTo>
                  <a:lnTo>
                    <a:pt x="87" y="2275"/>
                  </a:lnTo>
                  <a:lnTo>
                    <a:pt x="173" y="2426"/>
                  </a:lnTo>
                  <a:lnTo>
                    <a:pt x="282" y="2556"/>
                  </a:lnTo>
                  <a:lnTo>
                    <a:pt x="411" y="2643"/>
                  </a:lnTo>
                  <a:lnTo>
                    <a:pt x="563" y="2729"/>
                  </a:lnTo>
                  <a:lnTo>
                    <a:pt x="715" y="2773"/>
                  </a:lnTo>
                  <a:lnTo>
                    <a:pt x="910" y="2773"/>
                  </a:lnTo>
                  <a:lnTo>
                    <a:pt x="1104" y="2729"/>
                  </a:lnTo>
                  <a:lnTo>
                    <a:pt x="1711" y="2556"/>
                  </a:lnTo>
                  <a:lnTo>
                    <a:pt x="2296" y="2404"/>
                  </a:lnTo>
                  <a:lnTo>
                    <a:pt x="2902" y="2253"/>
                  </a:lnTo>
                  <a:lnTo>
                    <a:pt x="3508" y="2145"/>
                  </a:lnTo>
                  <a:lnTo>
                    <a:pt x="4721" y="1928"/>
                  </a:lnTo>
                  <a:lnTo>
                    <a:pt x="5956" y="1755"/>
                  </a:lnTo>
                  <a:lnTo>
                    <a:pt x="6150" y="1711"/>
                  </a:lnTo>
                  <a:lnTo>
                    <a:pt x="6302" y="1625"/>
                  </a:lnTo>
                  <a:lnTo>
                    <a:pt x="6432" y="1517"/>
                  </a:lnTo>
                  <a:lnTo>
                    <a:pt x="6519" y="1387"/>
                  </a:lnTo>
                  <a:lnTo>
                    <a:pt x="6584" y="1235"/>
                  </a:lnTo>
                  <a:lnTo>
                    <a:pt x="6605" y="1083"/>
                  </a:lnTo>
                  <a:lnTo>
                    <a:pt x="6605" y="932"/>
                  </a:lnTo>
                  <a:lnTo>
                    <a:pt x="6562" y="759"/>
                  </a:lnTo>
                  <a:lnTo>
                    <a:pt x="6497" y="607"/>
                  </a:lnTo>
                  <a:lnTo>
                    <a:pt x="6432" y="455"/>
                  </a:lnTo>
                  <a:lnTo>
                    <a:pt x="6324" y="304"/>
                  </a:lnTo>
                  <a:lnTo>
                    <a:pt x="6172" y="195"/>
                  </a:lnTo>
                  <a:lnTo>
                    <a:pt x="6021" y="87"/>
                  </a:lnTo>
                  <a:lnTo>
                    <a:pt x="5869" y="22"/>
                  </a:lnTo>
                  <a:lnTo>
                    <a:pt x="5674" y="1"/>
                  </a:lnTo>
                  <a:close/>
                </a:path>
              </a:pathLst>
            </a:custGeom>
            <a:solidFill>
              <a:srgbClr val="FFA9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61"/>
            <p:cNvSpPr/>
            <p:nvPr/>
          </p:nvSpPr>
          <p:spPr>
            <a:xfrm>
              <a:off x="8039525" y="1447613"/>
              <a:ext cx="70950" cy="133750"/>
            </a:xfrm>
            <a:custGeom>
              <a:avLst/>
              <a:gdLst/>
              <a:ahLst/>
              <a:cxnLst/>
              <a:rect l="l" t="t" r="r" b="b"/>
              <a:pathLst>
                <a:path w="2838" h="5350" extrusionOk="0">
                  <a:moveTo>
                    <a:pt x="1711" y="0"/>
                  </a:moveTo>
                  <a:lnTo>
                    <a:pt x="1538" y="43"/>
                  </a:lnTo>
                  <a:lnTo>
                    <a:pt x="1387" y="130"/>
                  </a:lnTo>
                  <a:lnTo>
                    <a:pt x="1235" y="238"/>
                  </a:lnTo>
                  <a:lnTo>
                    <a:pt x="1105" y="390"/>
                  </a:lnTo>
                  <a:lnTo>
                    <a:pt x="953" y="628"/>
                  </a:lnTo>
                  <a:lnTo>
                    <a:pt x="802" y="866"/>
                  </a:lnTo>
                  <a:lnTo>
                    <a:pt x="672" y="1105"/>
                  </a:lnTo>
                  <a:lnTo>
                    <a:pt x="564" y="1343"/>
                  </a:lnTo>
                  <a:lnTo>
                    <a:pt x="390" y="1841"/>
                  </a:lnTo>
                  <a:lnTo>
                    <a:pt x="239" y="2339"/>
                  </a:lnTo>
                  <a:lnTo>
                    <a:pt x="130" y="2880"/>
                  </a:lnTo>
                  <a:lnTo>
                    <a:pt x="65" y="3400"/>
                  </a:lnTo>
                  <a:lnTo>
                    <a:pt x="22" y="3942"/>
                  </a:lnTo>
                  <a:lnTo>
                    <a:pt x="1" y="4483"/>
                  </a:lnTo>
                  <a:lnTo>
                    <a:pt x="22" y="4678"/>
                  </a:lnTo>
                  <a:lnTo>
                    <a:pt x="87" y="4873"/>
                  </a:lnTo>
                  <a:lnTo>
                    <a:pt x="174" y="5024"/>
                  </a:lnTo>
                  <a:lnTo>
                    <a:pt x="282" y="5133"/>
                  </a:lnTo>
                  <a:lnTo>
                    <a:pt x="412" y="5241"/>
                  </a:lnTo>
                  <a:lnTo>
                    <a:pt x="564" y="5306"/>
                  </a:lnTo>
                  <a:lnTo>
                    <a:pt x="737" y="5349"/>
                  </a:lnTo>
                  <a:lnTo>
                    <a:pt x="1062" y="5349"/>
                  </a:lnTo>
                  <a:lnTo>
                    <a:pt x="1235" y="5306"/>
                  </a:lnTo>
                  <a:lnTo>
                    <a:pt x="1387" y="5241"/>
                  </a:lnTo>
                  <a:lnTo>
                    <a:pt x="1538" y="5133"/>
                  </a:lnTo>
                  <a:lnTo>
                    <a:pt x="1646" y="5024"/>
                  </a:lnTo>
                  <a:lnTo>
                    <a:pt x="1733" y="4873"/>
                  </a:lnTo>
                  <a:lnTo>
                    <a:pt x="1798" y="4678"/>
                  </a:lnTo>
                  <a:lnTo>
                    <a:pt x="1820" y="4483"/>
                  </a:lnTo>
                  <a:lnTo>
                    <a:pt x="1820" y="4050"/>
                  </a:lnTo>
                  <a:lnTo>
                    <a:pt x="1863" y="3638"/>
                  </a:lnTo>
                  <a:lnTo>
                    <a:pt x="1906" y="3227"/>
                  </a:lnTo>
                  <a:lnTo>
                    <a:pt x="1993" y="2815"/>
                  </a:lnTo>
                  <a:lnTo>
                    <a:pt x="2101" y="2426"/>
                  </a:lnTo>
                  <a:lnTo>
                    <a:pt x="2253" y="2058"/>
                  </a:lnTo>
                  <a:lnTo>
                    <a:pt x="2426" y="1668"/>
                  </a:lnTo>
                  <a:lnTo>
                    <a:pt x="2664" y="1321"/>
                  </a:lnTo>
                  <a:lnTo>
                    <a:pt x="2773" y="1126"/>
                  </a:lnTo>
                  <a:lnTo>
                    <a:pt x="2816" y="953"/>
                  </a:lnTo>
                  <a:lnTo>
                    <a:pt x="2838" y="801"/>
                  </a:lnTo>
                  <a:lnTo>
                    <a:pt x="2794" y="628"/>
                  </a:lnTo>
                  <a:lnTo>
                    <a:pt x="2729" y="477"/>
                  </a:lnTo>
                  <a:lnTo>
                    <a:pt x="2643" y="347"/>
                  </a:lnTo>
                  <a:lnTo>
                    <a:pt x="2534" y="238"/>
                  </a:lnTo>
                  <a:lnTo>
                    <a:pt x="2383" y="152"/>
                  </a:lnTo>
                  <a:lnTo>
                    <a:pt x="2231" y="65"/>
                  </a:lnTo>
                  <a:lnTo>
                    <a:pt x="2058" y="22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rgbClr val="FFA9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61"/>
            <p:cNvSpPr/>
            <p:nvPr/>
          </p:nvSpPr>
          <p:spPr>
            <a:xfrm>
              <a:off x="9073625" y="521238"/>
              <a:ext cx="111575" cy="81775"/>
            </a:xfrm>
            <a:custGeom>
              <a:avLst/>
              <a:gdLst/>
              <a:ahLst/>
              <a:cxnLst/>
              <a:rect l="l" t="t" r="r" b="b"/>
              <a:pathLst>
                <a:path w="4463" h="3271" extrusionOk="0">
                  <a:moveTo>
                    <a:pt x="932" y="1"/>
                  </a:moveTo>
                  <a:lnTo>
                    <a:pt x="737" y="22"/>
                  </a:lnTo>
                  <a:lnTo>
                    <a:pt x="564" y="66"/>
                  </a:lnTo>
                  <a:lnTo>
                    <a:pt x="434" y="152"/>
                  </a:lnTo>
                  <a:lnTo>
                    <a:pt x="304" y="260"/>
                  </a:lnTo>
                  <a:lnTo>
                    <a:pt x="196" y="390"/>
                  </a:lnTo>
                  <a:lnTo>
                    <a:pt x="109" y="542"/>
                  </a:lnTo>
                  <a:lnTo>
                    <a:pt x="44" y="694"/>
                  </a:lnTo>
                  <a:lnTo>
                    <a:pt x="22" y="867"/>
                  </a:lnTo>
                  <a:lnTo>
                    <a:pt x="1" y="1018"/>
                  </a:lnTo>
                  <a:lnTo>
                    <a:pt x="44" y="1192"/>
                  </a:lnTo>
                  <a:lnTo>
                    <a:pt x="87" y="1343"/>
                  </a:lnTo>
                  <a:lnTo>
                    <a:pt x="174" y="1495"/>
                  </a:lnTo>
                  <a:lnTo>
                    <a:pt x="304" y="1625"/>
                  </a:lnTo>
                  <a:lnTo>
                    <a:pt x="456" y="1711"/>
                  </a:lnTo>
                  <a:lnTo>
                    <a:pt x="650" y="1798"/>
                  </a:lnTo>
                  <a:lnTo>
                    <a:pt x="1214" y="1950"/>
                  </a:lnTo>
                  <a:lnTo>
                    <a:pt x="1517" y="2036"/>
                  </a:lnTo>
                  <a:lnTo>
                    <a:pt x="1798" y="2145"/>
                  </a:lnTo>
                  <a:lnTo>
                    <a:pt x="2080" y="2275"/>
                  </a:lnTo>
                  <a:lnTo>
                    <a:pt x="2340" y="2426"/>
                  </a:lnTo>
                  <a:lnTo>
                    <a:pt x="2578" y="2621"/>
                  </a:lnTo>
                  <a:lnTo>
                    <a:pt x="2686" y="2708"/>
                  </a:lnTo>
                  <a:lnTo>
                    <a:pt x="2773" y="2816"/>
                  </a:lnTo>
                  <a:lnTo>
                    <a:pt x="2881" y="2968"/>
                  </a:lnTo>
                  <a:lnTo>
                    <a:pt x="3033" y="3076"/>
                  </a:lnTo>
                  <a:lnTo>
                    <a:pt x="3163" y="3162"/>
                  </a:lnTo>
                  <a:lnTo>
                    <a:pt x="3336" y="3227"/>
                  </a:lnTo>
                  <a:lnTo>
                    <a:pt x="3487" y="3271"/>
                  </a:lnTo>
                  <a:lnTo>
                    <a:pt x="3661" y="3271"/>
                  </a:lnTo>
                  <a:lnTo>
                    <a:pt x="3834" y="3227"/>
                  </a:lnTo>
                  <a:lnTo>
                    <a:pt x="4007" y="3141"/>
                  </a:lnTo>
                  <a:lnTo>
                    <a:pt x="4159" y="3054"/>
                  </a:lnTo>
                  <a:lnTo>
                    <a:pt x="4267" y="2903"/>
                  </a:lnTo>
                  <a:lnTo>
                    <a:pt x="4375" y="2751"/>
                  </a:lnTo>
                  <a:lnTo>
                    <a:pt x="4440" y="2599"/>
                  </a:lnTo>
                  <a:lnTo>
                    <a:pt x="4462" y="2404"/>
                  </a:lnTo>
                  <a:lnTo>
                    <a:pt x="4462" y="2231"/>
                  </a:lnTo>
                  <a:lnTo>
                    <a:pt x="4419" y="2058"/>
                  </a:lnTo>
                  <a:lnTo>
                    <a:pt x="4332" y="1906"/>
                  </a:lnTo>
                  <a:lnTo>
                    <a:pt x="4180" y="1711"/>
                  </a:lnTo>
                  <a:lnTo>
                    <a:pt x="4029" y="1538"/>
                  </a:lnTo>
                  <a:lnTo>
                    <a:pt x="3856" y="1365"/>
                  </a:lnTo>
                  <a:lnTo>
                    <a:pt x="3682" y="1213"/>
                  </a:lnTo>
                  <a:lnTo>
                    <a:pt x="3314" y="932"/>
                  </a:lnTo>
                  <a:lnTo>
                    <a:pt x="2903" y="694"/>
                  </a:lnTo>
                  <a:lnTo>
                    <a:pt x="2491" y="499"/>
                  </a:lnTo>
                  <a:lnTo>
                    <a:pt x="2036" y="325"/>
                  </a:lnTo>
                  <a:lnTo>
                    <a:pt x="1582" y="174"/>
                  </a:lnTo>
                  <a:lnTo>
                    <a:pt x="1127" y="4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FFA9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61"/>
            <p:cNvSpPr/>
            <p:nvPr/>
          </p:nvSpPr>
          <p:spPr>
            <a:xfrm>
              <a:off x="7918250" y="32338"/>
              <a:ext cx="1979975" cy="1776950"/>
            </a:xfrm>
            <a:custGeom>
              <a:avLst/>
              <a:gdLst/>
              <a:ahLst/>
              <a:cxnLst/>
              <a:rect l="l" t="t" r="r" b="b"/>
              <a:pathLst>
                <a:path w="79199" h="71078" extrusionOk="0">
                  <a:moveTo>
                    <a:pt x="37337" y="434"/>
                  </a:moveTo>
                  <a:lnTo>
                    <a:pt x="38203" y="499"/>
                  </a:lnTo>
                  <a:lnTo>
                    <a:pt x="39091" y="585"/>
                  </a:lnTo>
                  <a:lnTo>
                    <a:pt x="40087" y="737"/>
                  </a:lnTo>
                  <a:lnTo>
                    <a:pt x="41083" y="910"/>
                  </a:lnTo>
                  <a:lnTo>
                    <a:pt x="42079" y="1148"/>
                  </a:lnTo>
                  <a:lnTo>
                    <a:pt x="43054" y="1408"/>
                  </a:lnTo>
                  <a:lnTo>
                    <a:pt x="44028" y="1711"/>
                  </a:lnTo>
                  <a:lnTo>
                    <a:pt x="44981" y="2036"/>
                  </a:lnTo>
                  <a:lnTo>
                    <a:pt x="45934" y="2383"/>
                  </a:lnTo>
                  <a:lnTo>
                    <a:pt x="46887" y="2751"/>
                  </a:lnTo>
                  <a:lnTo>
                    <a:pt x="47883" y="3184"/>
                  </a:lnTo>
                  <a:lnTo>
                    <a:pt x="48880" y="3617"/>
                  </a:lnTo>
                  <a:lnTo>
                    <a:pt x="49876" y="4094"/>
                  </a:lnTo>
                  <a:lnTo>
                    <a:pt x="50850" y="4570"/>
                  </a:lnTo>
                  <a:lnTo>
                    <a:pt x="51825" y="5068"/>
                  </a:lnTo>
                  <a:lnTo>
                    <a:pt x="52778" y="5588"/>
                  </a:lnTo>
                  <a:lnTo>
                    <a:pt x="53731" y="6108"/>
                  </a:lnTo>
                  <a:lnTo>
                    <a:pt x="54684" y="6649"/>
                  </a:lnTo>
                  <a:lnTo>
                    <a:pt x="56243" y="7580"/>
                  </a:lnTo>
                  <a:lnTo>
                    <a:pt x="57802" y="8533"/>
                  </a:lnTo>
                  <a:lnTo>
                    <a:pt x="59318" y="9530"/>
                  </a:lnTo>
                  <a:lnTo>
                    <a:pt x="60834" y="10547"/>
                  </a:lnTo>
                  <a:lnTo>
                    <a:pt x="62307" y="11587"/>
                  </a:lnTo>
                  <a:lnTo>
                    <a:pt x="63779" y="12670"/>
                  </a:lnTo>
                  <a:lnTo>
                    <a:pt x="65230" y="13774"/>
                  </a:lnTo>
                  <a:lnTo>
                    <a:pt x="66660" y="14900"/>
                  </a:lnTo>
                  <a:lnTo>
                    <a:pt x="67244" y="15355"/>
                  </a:lnTo>
                  <a:lnTo>
                    <a:pt x="67829" y="15788"/>
                  </a:lnTo>
                  <a:lnTo>
                    <a:pt x="68414" y="16243"/>
                  </a:lnTo>
                  <a:lnTo>
                    <a:pt x="68977" y="16698"/>
                  </a:lnTo>
                  <a:lnTo>
                    <a:pt x="69583" y="17218"/>
                  </a:lnTo>
                  <a:lnTo>
                    <a:pt x="70190" y="17737"/>
                  </a:lnTo>
                  <a:lnTo>
                    <a:pt x="70796" y="18279"/>
                  </a:lnTo>
                  <a:lnTo>
                    <a:pt x="71381" y="18842"/>
                  </a:lnTo>
                  <a:lnTo>
                    <a:pt x="71966" y="19405"/>
                  </a:lnTo>
                  <a:lnTo>
                    <a:pt x="72550" y="19990"/>
                  </a:lnTo>
                  <a:lnTo>
                    <a:pt x="73676" y="21202"/>
                  </a:lnTo>
                  <a:lnTo>
                    <a:pt x="74781" y="22437"/>
                  </a:lnTo>
                  <a:lnTo>
                    <a:pt x="75842" y="23693"/>
                  </a:lnTo>
                  <a:lnTo>
                    <a:pt x="76665" y="24689"/>
                  </a:lnTo>
                  <a:lnTo>
                    <a:pt x="77055" y="25209"/>
                  </a:lnTo>
                  <a:lnTo>
                    <a:pt x="77445" y="25750"/>
                  </a:lnTo>
                  <a:lnTo>
                    <a:pt x="77791" y="26313"/>
                  </a:lnTo>
                  <a:lnTo>
                    <a:pt x="78116" y="26877"/>
                  </a:lnTo>
                  <a:lnTo>
                    <a:pt x="78246" y="27158"/>
                  </a:lnTo>
                  <a:lnTo>
                    <a:pt x="78376" y="27461"/>
                  </a:lnTo>
                  <a:lnTo>
                    <a:pt x="78484" y="27764"/>
                  </a:lnTo>
                  <a:lnTo>
                    <a:pt x="78592" y="28068"/>
                  </a:lnTo>
                  <a:lnTo>
                    <a:pt x="78657" y="28328"/>
                  </a:lnTo>
                  <a:lnTo>
                    <a:pt x="78701" y="28587"/>
                  </a:lnTo>
                  <a:lnTo>
                    <a:pt x="78722" y="28847"/>
                  </a:lnTo>
                  <a:lnTo>
                    <a:pt x="78744" y="29085"/>
                  </a:lnTo>
                  <a:lnTo>
                    <a:pt x="78722" y="29345"/>
                  </a:lnTo>
                  <a:lnTo>
                    <a:pt x="78701" y="29584"/>
                  </a:lnTo>
                  <a:lnTo>
                    <a:pt x="78657" y="29822"/>
                  </a:lnTo>
                  <a:lnTo>
                    <a:pt x="78592" y="30060"/>
                  </a:lnTo>
                  <a:lnTo>
                    <a:pt x="78506" y="30277"/>
                  </a:lnTo>
                  <a:lnTo>
                    <a:pt x="78419" y="30515"/>
                  </a:lnTo>
                  <a:lnTo>
                    <a:pt x="78311" y="30731"/>
                  </a:lnTo>
                  <a:lnTo>
                    <a:pt x="78181" y="30948"/>
                  </a:lnTo>
                  <a:lnTo>
                    <a:pt x="78051" y="31165"/>
                  </a:lnTo>
                  <a:lnTo>
                    <a:pt x="77899" y="31359"/>
                  </a:lnTo>
                  <a:lnTo>
                    <a:pt x="77553" y="31771"/>
                  </a:lnTo>
                  <a:lnTo>
                    <a:pt x="77293" y="32031"/>
                  </a:lnTo>
                  <a:lnTo>
                    <a:pt x="77033" y="32269"/>
                  </a:lnTo>
                  <a:lnTo>
                    <a:pt x="76470" y="32745"/>
                  </a:lnTo>
                  <a:lnTo>
                    <a:pt x="75907" y="33200"/>
                  </a:lnTo>
                  <a:lnTo>
                    <a:pt x="75301" y="33633"/>
                  </a:lnTo>
                  <a:lnTo>
                    <a:pt x="72507" y="35604"/>
                  </a:lnTo>
                  <a:lnTo>
                    <a:pt x="69648" y="37575"/>
                  </a:lnTo>
                  <a:lnTo>
                    <a:pt x="66768" y="39502"/>
                  </a:lnTo>
                  <a:lnTo>
                    <a:pt x="63866" y="41386"/>
                  </a:lnTo>
                  <a:lnTo>
                    <a:pt x="60942" y="43249"/>
                  </a:lnTo>
                  <a:lnTo>
                    <a:pt x="57975" y="45068"/>
                  </a:lnTo>
                  <a:lnTo>
                    <a:pt x="56481" y="45956"/>
                  </a:lnTo>
                  <a:lnTo>
                    <a:pt x="54987" y="46844"/>
                  </a:lnTo>
                  <a:lnTo>
                    <a:pt x="53492" y="47710"/>
                  </a:lnTo>
                  <a:lnTo>
                    <a:pt x="51998" y="48555"/>
                  </a:lnTo>
                  <a:lnTo>
                    <a:pt x="50482" y="49399"/>
                  </a:lnTo>
                  <a:lnTo>
                    <a:pt x="48966" y="50222"/>
                  </a:lnTo>
                  <a:lnTo>
                    <a:pt x="47450" y="51024"/>
                  </a:lnTo>
                  <a:lnTo>
                    <a:pt x="45913" y="51825"/>
                  </a:lnTo>
                  <a:lnTo>
                    <a:pt x="44375" y="52605"/>
                  </a:lnTo>
                  <a:lnTo>
                    <a:pt x="42837" y="53384"/>
                  </a:lnTo>
                  <a:lnTo>
                    <a:pt x="39697" y="54900"/>
                  </a:lnTo>
                  <a:lnTo>
                    <a:pt x="36557" y="56395"/>
                  </a:lnTo>
                  <a:lnTo>
                    <a:pt x="33417" y="57867"/>
                  </a:lnTo>
                  <a:lnTo>
                    <a:pt x="30276" y="59362"/>
                  </a:lnTo>
                  <a:lnTo>
                    <a:pt x="27439" y="60726"/>
                  </a:lnTo>
                  <a:lnTo>
                    <a:pt x="24646" y="62112"/>
                  </a:lnTo>
                  <a:lnTo>
                    <a:pt x="21809" y="63498"/>
                  </a:lnTo>
                  <a:lnTo>
                    <a:pt x="20401" y="64169"/>
                  </a:lnTo>
                  <a:lnTo>
                    <a:pt x="18972" y="64819"/>
                  </a:lnTo>
                  <a:lnTo>
                    <a:pt x="17607" y="65425"/>
                  </a:lnTo>
                  <a:lnTo>
                    <a:pt x="16243" y="65988"/>
                  </a:lnTo>
                  <a:lnTo>
                    <a:pt x="14879" y="66552"/>
                  </a:lnTo>
                  <a:lnTo>
                    <a:pt x="13493" y="67115"/>
                  </a:lnTo>
                  <a:lnTo>
                    <a:pt x="12085" y="67613"/>
                  </a:lnTo>
                  <a:lnTo>
                    <a:pt x="10677" y="68111"/>
                  </a:lnTo>
                  <a:lnTo>
                    <a:pt x="9269" y="68609"/>
                  </a:lnTo>
                  <a:lnTo>
                    <a:pt x="8576" y="68869"/>
                  </a:lnTo>
                  <a:lnTo>
                    <a:pt x="7905" y="69150"/>
                  </a:lnTo>
                  <a:lnTo>
                    <a:pt x="6779" y="69627"/>
                  </a:lnTo>
                  <a:lnTo>
                    <a:pt x="6194" y="69865"/>
                  </a:lnTo>
                  <a:lnTo>
                    <a:pt x="5631" y="70103"/>
                  </a:lnTo>
                  <a:lnTo>
                    <a:pt x="5025" y="70298"/>
                  </a:lnTo>
                  <a:lnTo>
                    <a:pt x="4440" y="70450"/>
                  </a:lnTo>
                  <a:lnTo>
                    <a:pt x="4137" y="70515"/>
                  </a:lnTo>
                  <a:lnTo>
                    <a:pt x="3834" y="70558"/>
                  </a:lnTo>
                  <a:lnTo>
                    <a:pt x="3530" y="70601"/>
                  </a:lnTo>
                  <a:lnTo>
                    <a:pt x="3227" y="70623"/>
                  </a:lnTo>
                  <a:lnTo>
                    <a:pt x="2946" y="70601"/>
                  </a:lnTo>
                  <a:lnTo>
                    <a:pt x="2664" y="70580"/>
                  </a:lnTo>
                  <a:lnTo>
                    <a:pt x="2383" y="70536"/>
                  </a:lnTo>
                  <a:lnTo>
                    <a:pt x="2123" y="70450"/>
                  </a:lnTo>
                  <a:lnTo>
                    <a:pt x="1863" y="70341"/>
                  </a:lnTo>
                  <a:lnTo>
                    <a:pt x="1625" y="70212"/>
                  </a:lnTo>
                  <a:lnTo>
                    <a:pt x="1408" y="70038"/>
                  </a:lnTo>
                  <a:lnTo>
                    <a:pt x="1192" y="69843"/>
                  </a:lnTo>
                  <a:lnTo>
                    <a:pt x="1018" y="69648"/>
                  </a:lnTo>
                  <a:lnTo>
                    <a:pt x="867" y="69432"/>
                  </a:lnTo>
                  <a:lnTo>
                    <a:pt x="758" y="69215"/>
                  </a:lnTo>
                  <a:lnTo>
                    <a:pt x="672" y="68977"/>
                  </a:lnTo>
                  <a:lnTo>
                    <a:pt x="585" y="68739"/>
                  </a:lnTo>
                  <a:lnTo>
                    <a:pt x="542" y="68479"/>
                  </a:lnTo>
                  <a:lnTo>
                    <a:pt x="499" y="68219"/>
                  </a:lnTo>
                  <a:lnTo>
                    <a:pt x="477" y="67981"/>
                  </a:lnTo>
                  <a:lnTo>
                    <a:pt x="477" y="67374"/>
                  </a:lnTo>
                  <a:lnTo>
                    <a:pt x="520" y="66790"/>
                  </a:lnTo>
                  <a:lnTo>
                    <a:pt x="585" y="66205"/>
                  </a:lnTo>
                  <a:lnTo>
                    <a:pt x="715" y="65620"/>
                  </a:lnTo>
                  <a:lnTo>
                    <a:pt x="845" y="65057"/>
                  </a:lnTo>
                  <a:lnTo>
                    <a:pt x="1018" y="64473"/>
                  </a:lnTo>
                  <a:lnTo>
                    <a:pt x="1386" y="63368"/>
                  </a:lnTo>
                  <a:lnTo>
                    <a:pt x="1733" y="62350"/>
                  </a:lnTo>
                  <a:lnTo>
                    <a:pt x="2123" y="61354"/>
                  </a:lnTo>
                  <a:lnTo>
                    <a:pt x="2513" y="60358"/>
                  </a:lnTo>
                  <a:lnTo>
                    <a:pt x="2902" y="59340"/>
                  </a:lnTo>
                  <a:lnTo>
                    <a:pt x="4137" y="56135"/>
                  </a:lnTo>
                  <a:lnTo>
                    <a:pt x="5436" y="52929"/>
                  </a:lnTo>
                  <a:lnTo>
                    <a:pt x="6757" y="49746"/>
                  </a:lnTo>
                  <a:lnTo>
                    <a:pt x="8122" y="46584"/>
                  </a:lnTo>
                  <a:lnTo>
                    <a:pt x="9529" y="43444"/>
                  </a:lnTo>
                  <a:lnTo>
                    <a:pt x="10959" y="40304"/>
                  </a:lnTo>
                  <a:lnTo>
                    <a:pt x="12410" y="37185"/>
                  </a:lnTo>
                  <a:lnTo>
                    <a:pt x="13904" y="34088"/>
                  </a:lnTo>
                  <a:lnTo>
                    <a:pt x="16633" y="28457"/>
                  </a:lnTo>
                  <a:lnTo>
                    <a:pt x="17997" y="25642"/>
                  </a:lnTo>
                  <a:lnTo>
                    <a:pt x="19340" y="22827"/>
                  </a:lnTo>
                  <a:lnTo>
                    <a:pt x="20596" y="20185"/>
                  </a:lnTo>
                  <a:lnTo>
                    <a:pt x="21830" y="17499"/>
                  </a:lnTo>
                  <a:lnTo>
                    <a:pt x="24256" y="12172"/>
                  </a:lnTo>
                  <a:lnTo>
                    <a:pt x="27006" y="6086"/>
                  </a:lnTo>
                  <a:lnTo>
                    <a:pt x="27245" y="5696"/>
                  </a:lnTo>
                  <a:lnTo>
                    <a:pt x="27483" y="5306"/>
                  </a:lnTo>
                  <a:lnTo>
                    <a:pt x="27721" y="4938"/>
                  </a:lnTo>
                  <a:lnTo>
                    <a:pt x="27981" y="4570"/>
                  </a:lnTo>
                  <a:lnTo>
                    <a:pt x="28262" y="4202"/>
                  </a:lnTo>
                  <a:lnTo>
                    <a:pt x="28544" y="3877"/>
                  </a:lnTo>
                  <a:lnTo>
                    <a:pt x="28847" y="3531"/>
                  </a:lnTo>
                  <a:lnTo>
                    <a:pt x="29172" y="3227"/>
                  </a:lnTo>
                  <a:lnTo>
                    <a:pt x="29497" y="2924"/>
                  </a:lnTo>
                  <a:lnTo>
                    <a:pt x="29843" y="2643"/>
                  </a:lnTo>
                  <a:lnTo>
                    <a:pt x="30190" y="2361"/>
                  </a:lnTo>
                  <a:lnTo>
                    <a:pt x="30558" y="2101"/>
                  </a:lnTo>
                  <a:lnTo>
                    <a:pt x="30948" y="1863"/>
                  </a:lnTo>
                  <a:lnTo>
                    <a:pt x="31338" y="1646"/>
                  </a:lnTo>
                  <a:lnTo>
                    <a:pt x="31749" y="1452"/>
                  </a:lnTo>
                  <a:lnTo>
                    <a:pt x="32161" y="1257"/>
                  </a:lnTo>
                  <a:lnTo>
                    <a:pt x="32572" y="1105"/>
                  </a:lnTo>
                  <a:lnTo>
                    <a:pt x="33005" y="975"/>
                  </a:lnTo>
                  <a:lnTo>
                    <a:pt x="33417" y="845"/>
                  </a:lnTo>
                  <a:lnTo>
                    <a:pt x="33850" y="737"/>
                  </a:lnTo>
                  <a:lnTo>
                    <a:pt x="34261" y="650"/>
                  </a:lnTo>
                  <a:lnTo>
                    <a:pt x="34694" y="585"/>
                  </a:lnTo>
                  <a:lnTo>
                    <a:pt x="35128" y="520"/>
                  </a:lnTo>
                  <a:lnTo>
                    <a:pt x="35582" y="477"/>
                  </a:lnTo>
                  <a:lnTo>
                    <a:pt x="36015" y="455"/>
                  </a:lnTo>
                  <a:lnTo>
                    <a:pt x="36449" y="434"/>
                  </a:lnTo>
                  <a:close/>
                  <a:moveTo>
                    <a:pt x="36254" y="1"/>
                  </a:moveTo>
                  <a:lnTo>
                    <a:pt x="35799" y="22"/>
                  </a:lnTo>
                  <a:lnTo>
                    <a:pt x="35344" y="66"/>
                  </a:lnTo>
                  <a:lnTo>
                    <a:pt x="34911" y="131"/>
                  </a:lnTo>
                  <a:lnTo>
                    <a:pt x="34456" y="195"/>
                  </a:lnTo>
                  <a:lnTo>
                    <a:pt x="34023" y="260"/>
                  </a:lnTo>
                  <a:lnTo>
                    <a:pt x="33590" y="369"/>
                  </a:lnTo>
                  <a:lnTo>
                    <a:pt x="33157" y="477"/>
                  </a:lnTo>
                  <a:lnTo>
                    <a:pt x="32724" y="607"/>
                  </a:lnTo>
                  <a:lnTo>
                    <a:pt x="32312" y="737"/>
                  </a:lnTo>
                  <a:lnTo>
                    <a:pt x="31901" y="910"/>
                  </a:lnTo>
                  <a:lnTo>
                    <a:pt x="31489" y="1083"/>
                  </a:lnTo>
                  <a:lnTo>
                    <a:pt x="31078" y="1278"/>
                  </a:lnTo>
                  <a:lnTo>
                    <a:pt x="30688" y="1495"/>
                  </a:lnTo>
                  <a:lnTo>
                    <a:pt x="30298" y="1733"/>
                  </a:lnTo>
                  <a:lnTo>
                    <a:pt x="29930" y="1993"/>
                  </a:lnTo>
                  <a:lnTo>
                    <a:pt x="29562" y="2275"/>
                  </a:lnTo>
                  <a:lnTo>
                    <a:pt x="29194" y="2556"/>
                  </a:lnTo>
                  <a:lnTo>
                    <a:pt x="28847" y="2881"/>
                  </a:lnTo>
                  <a:lnTo>
                    <a:pt x="28522" y="3206"/>
                  </a:lnTo>
                  <a:lnTo>
                    <a:pt x="28197" y="3552"/>
                  </a:lnTo>
                  <a:lnTo>
                    <a:pt x="27894" y="3920"/>
                  </a:lnTo>
                  <a:lnTo>
                    <a:pt x="27613" y="4289"/>
                  </a:lnTo>
                  <a:lnTo>
                    <a:pt x="27353" y="4657"/>
                  </a:lnTo>
                  <a:lnTo>
                    <a:pt x="27093" y="5047"/>
                  </a:lnTo>
                  <a:lnTo>
                    <a:pt x="26855" y="5458"/>
                  </a:lnTo>
                  <a:lnTo>
                    <a:pt x="26616" y="5848"/>
                  </a:lnTo>
                  <a:lnTo>
                    <a:pt x="23823" y="12020"/>
                  </a:lnTo>
                  <a:lnTo>
                    <a:pt x="21029" y="18171"/>
                  </a:lnTo>
                  <a:lnTo>
                    <a:pt x="19816" y="20748"/>
                  </a:lnTo>
                  <a:lnTo>
                    <a:pt x="18604" y="23325"/>
                  </a:lnTo>
                  <a:lnTo>
                    <a:pt x="16113" y="28479"/>
                  </a:lnTo>
                  <a:lnTo>
                    <a:pt x="13059" y="34868"/>
                  </a:lnTo>
                  <a:lnTo>
                    <a:pt x="11543" y="38073"/>
                  </a:lnTo>
                  <a:lnTo>
                    <a:pt x="10049" y="41278"/>
                  </a:lnTo>
                  <a:lnTo>
                    <a:pt x="8576" y="44505"/>
                  </a:lnTo>
                  <a:lnTo>
                    <a:pt x="7147" y="47732"/>
                  </a:lnTo>
                  <a:lnTo>
                    <a:pt x="5739" y="50980"/>
                  </a:lnTo>
                  <a:lnTo>
                    <a:pt x="5068" y="52626"/>
                  </a:lnTo>
                  <a:lnTo>
                    <a:pt x="4397" y="54272"/>
                  </a:lnTo>
                  <a:lnTo>
                    <a:pt x="3834" y="55745"/>
                  </a:lnTo>
                  <a:lnTo>
                    <a:pt x="3249" y="57196"/>
                  </a:lnTo>
                  <a:lnTo>
                    <a:pt x="2686" y="58669"/>
                  </a:lnTo>
                  <a:lnTo>
                    <a:pt x="2123" y="60141"/>
                  </a:lnTo>
                  <a:lnTo>
                    <a:pt x="1690" y="61246"/>
                  </a:lnTo>
                  <a:lnTo>
                    <a:pt x="1257" y="62328"/>
                  </a:lnTo>
                  <a:lnTo>
                    <a:pt x="867" y="63455"/>
                  </a:lnTo>
                  <a:lnTo>
                    <a:pt x="693" y="63996"/>
                  </a:lnTo>
                  <a:lnTo>
                    <a:pt x="520" y="64559"/>
                  </a:lnTo>
                  <a:lnTo>
                    <a:pt x="390" y="65079"/>
                  </a:lnTo>
                  <a:lnTo>
                    <a:pt x="260" y="65620"/>
                  </a:lnTo>
                  <a:lnTo>
                    <a:pt x="130" y="66162"/>
                  </a:lnTo>
                  <a:lnTo>
                    <a:pt x="65" y="66703"/>
                  </a:lnTo>
                  <a:lnTo>
                    <a:pt x="0" y="67266"/>
                  </a:lnTo>
                  <a:lnTo>
                    <a:pt x="0" y="67808"/>
                  </a:lnTo>
                  <a:lnTo>
                    <a:pt x="22" y="68089"/>
                  </a:lnTo>
                  <a:lnTo>
                    <a:pt x="44" y="68349"/>
                  </a:lnTo>
                  <a:lnTo>
                    <a:pt x="87" y="68631"/>
                  </a:lnTo>
                  <a:lnTo>
                    <a:pt x="152" y="68890"/>
                  </a:lnTo>
                  <a:lnTo>
                    <a:pt x="239" y="69150"/>
                  </a:lnTo>
                  <a:lnTo>
                    <a:pt x="347" y="69389"/>
                  </a:lnTo>
                  <a:lnTo>
                    <a:pt x="455" y="69605"/>
                  </a:lnTo>
                  <a:lnTo>
                    <a:pt x="585" y="69822"/>
                  </a:lnTo>
                  <a:lnTo>
                    <a:pt x="758" y="70017"/>
                  </a:lnTo>
                  <a:lnTo>
                    <a:pt x="910" y="70212"/>
                  </a:lnTo>
                  <a:lnTo>
                    <a:pt x="1105" y="70363"/>
                  </a:lnTo>
                  <a:lnTo>
                    <a:pt x="1300" y="70515"/>
                  </a:lnTo>
                  <a:lnTo>
                    <a:pt x="1516" y="70645"/>
                  </a:lnTo>
                  <a:lnTo>
                    <a:pt x="1733" y="70753"/>
                  </a:lnTo>
                  <a:lnTo>
                    <a:pt x="1971" y="70861"/>
                  </a:lnTo>
                  <a:lnTo>
                    <a:pt x="2209" y="70948"/>
                  </a:lnTo>
                  <a:lnTo>
                    <a:pt x="2448" y="70991"/>
                  </a:lnTo>
                  <a:lnTo>
                    <a:pt x="2708" y="71034"/>
                  </a:lnTo>
                  <a:lnTo>
                    <a:pt x="2967" y="71056"/>
                  </a:lnTo>
                  <a:lnTo>
                    <a:pt x="3227" y="71078"/>
                  </a:lnTo>
                  <a:lnTo>
                    <a:pt x="3530" y="71056"/>
                  </a:lnTo>
                  <a:lnTo>
                    <a:pt x="3834" y="71034"/>
                  </a:lnTo>
                  <a:lnTo>
                    <a:pt x="4115" y="70970"/>
                  </a:lnTo>
                  <a:lnTo>
                    <a:pt x="4418" y="70926"/>
                  </a:lnTo>
                  <a:lnTo>
                    <a:pt x="5003" y="70775"/>
                  </a:lnTo>
                  <a:lnTo>
                    <a:pt x="5588" y="70580"/>
                  </a:lnTo>
                  <a:lnTo>
                    <a:pt x="6151" y="70363"/>
                  </a:lnTo>
                  <a:lnTo>
                    <a:pt x="6714" y="70147"/>
                  </a:lnTo>
                  <a:lnTo>
                    <a:pt x="7797" y="69670"/>
                  </a:lnTo>
                  <a:lnTo>
                    <a:pt x="8511" y="69367"/>
                  </a:lnTo>
                  <a:lnTo>
                    <a:pt x="9248" y="69107"/>
                  </a:lnTo>
                  <a:lnTo>
                    <a:pt x="10699" y="68587"/>
                  </a:lnTo>
                  <a:lnTo>
                    <a:pt x="12150" y="68068"/>
                  </a:lnTo>
                  <a:lnTo>
                    <a:pt x="13601" y="67548"/>
                  </a:lnTo>
                  <a:lnTo>
                    <a:pt x="14965" y="67006"/>
                  </a:lnTo>
                  <a:lnTo>
                    <a:pt x="16308" y="66465"/>
                  </a:lnTo>
                  <a:lnTo>
                    <a:pt x="17629" y="65902"/>
                  </a:lnTo>
                  <a:lnTo>
                    <a:pt x="18972" y="65317"/>
                  </a:lnTo>
                  <a:lnTo>
                    <a:pt x="20293" y="64711"/>
                  </a:lnTo>
                  <a:lnTo>
                    <a:pt x="21592" y="64104"/>
                  </a:lnTo>
                  <a:lnTo>
                    <a:pt x="24213" y="62848"/>
                  </a:lnTo>
                  <a:lnTo>
                    <a:pt x="30688" y="59708"/>
                  </a:lnTo>
                  <a:lnTo>
                    <a:pt x="33936" y="58149"/>
                  </a:lnTo>
                  <a:lnTo>
                    <a:pt x="37185" y="56589"/>
                  </a:lnTo>
                  <a:lnTo>
                    <a:pt x="40390" y="55074"/>
                  </a:lnTo>
                  <a:lnTo>
                    <a:pt x="43595" y="53514"/>
                  </a:lnTo>
                  <a:lnTo>
                    <a:pt x="45176" y="52713"/>
                  </a:lnTo>
                  <a:lnTo>
                    <a:pt x="46757" y="51912"/>
                  </a:lnTo>
                  <a:lnTo>
                    <a:pt x="48338" y="51089"/>
                  </a:lnTo>
                  <a:lnTo>
                    <a:pt x="49919" y="50244"/>
                  </a:lnTo>
                  <a:lnTo>
                    <a:pt x="51478" y="49378"/>
                  </a:lnTo>
                  <a:lnTo>
                    <a:pt x="53038" y="48512"/>
                  </a:lnTo>
                  <a:lnTo>
                    <a:pt x="54575" y="47624"/>
                  </a:lnTo>
                  <a:lnTo>
                    <a:pt x="56113" y="46714"/>
                  </a:lnTo>
                  <a:lnTo>
                    <a:pt x="57650" y="45804"/>
                  </a:lnTo>
                  <a:lnTo>
                    <a:pt x="59166" y="44895"/>
                  </a:lnTo>
                  <a:lnTo>
                    <a:pt x="60682" y="43942"/>
                  </a:lnTo>
                  <a:lnTo>
                    <a:pt x="62198" y="43011"/>
                  </a:lnTo>
                  <a:lnTo>
                    <a:pt x="65209" y="41062"/>
                  </a:lnTo>
                  <a:lnTo>
                    <a:pt x="68176" y="39113"/>
                  </a:lnTo>
                  <a:lnTo>
                    <a:pt x="71143" y="37098"/>
                  </a:lnTo>
                  <a:lnTo>
                    <a:pt x="74066" y="35063"/>
                  </a:lnTo>
                  <a:lnTo>
                    <a:pt x="75019" y="34413"/>
                  </a:lnTo>
                  <a:lnTo>
                    <a:pt x="75994" y="33698"/>
                  </a:lnTo>
                  <a:lnTo>
                    <a:pt x="76492" y="33330"/>
                  </a:lnTo>
                  <a:lnTo>
                    <a:pt x="76968" y="32940"/>
                  </a:lnTo>
                  <a:lnTo>
                    <a:pt x="77423" y="32529"/>
                  </a:lnTo>
                  <a:lnTo>
                    <a:pt x="77856" y="32096"/>
                  </a:lnTo>
                  <a:lnTo>
                    <a:pt x="78224" y="31641"/>
                  </a:lnTo>
                  <a:lnTo>
                    <a:pt x="78398" y="31403"/>
                  </a:lnTo>
                  <a:lnTo>
                    <a:pt x="78549" y="31165"/>
                  </a:lnTo>
                  <a:lnTo>
                    <a:pt x="78701" y="30905"/>
                  </a:lnTo>
                  <a:lnTo>
                    <a:pt x="78831" y="30666"/>
                  </a:lnTo>
                  <a:lnTo>
                    <a:pt x="78939" y="30407"/>
                  </a:lnTo>
                  <a:lnTo>
                    <a:pt x="79026" y="30147"/>
                  </a:lnTo>
                  <a:lnTo>
                    <a:pt x="79112" y="29865"/>
                  </a:lnTo>
                  <a:lnTo>
                    <a:pt x="79156" y="29584"/>
                  </a:lnTo>
                  <a:lnTo>
                    <a:pt x="79177" y="29302"/>
                  </a:lnTo>
                  <a:lnTo>
                    <a:pt x="79199" y="28999"/>
                  </a:lnTo>
                  <a:lnTo>
                    <a:pt x="79177" y="28717"/>
                  </a:lnTo>
                  <a:lnTo>
                    <a:pt x="79134" y="28392"/>
                  </a:lnTo>
                  <a:lnTo>
                    <a:pt x="79069" y="28089"/>
                  </a:lnTo>
                  <a:lnTo>
                    <a:pt x="78961" y="27764"/>
                  </a:lnTo>
                  <a:lnTo>
                    <a:pt x="78874" y="27461"/>
                  </a:lnTo>
                  <a:lnTo>
                    <a:pt x="78744" y="27180"/>
                  </a:lnTo>
                  <a:lnTo>
                    <a:pt x="78463" y="26595"/>
                  </a:lnTo>
                  <a:lnTo>
                    <a:pt x="78159" y="26054"/>
                  </a:lnTo>
                  <a:lnTo>
                    <a:pt x="77813" y="25512"/>
                  </a:lnTo>
                  <a:lnTo>
                    <a:pt x="77445" y="24992"/>
                  </a:lnTo>
                  <a:lnTo>
                    <a:pt x="77055" y="24473"/>
                  </a:lnTo>
                  <a:lnTo>
                    <a:pt x="76275" y="23498"/>
                  </a:lnTo>
                  <a:lnTo>
                    <a:pt x="75171" y="22199"/>
                  </a:lnTo>
                  <a:lnTo>
                    <a:pt x="74066" y="20943"/>
                  </a:lnTo>
                  <a:lnTo>
                    <a:pt x="73481" y="20315"/>
                  </a:lnTo>
                  <a:lnTo>
                    <a:pt x="72897" y="19708"/>
                  </a:lnTo>
                  <a:lnTo>
                    <a:pt x="72312" y="19102"/>
                  </a:lnTo>
                  <a:lnTo>
                    <a:pt x="71706" y="18517"/>
                  </a:lnTo>
                  <a:lnTo>
                    <a:pt x="70861" y="17737"/>
                  </a:lnTo>
                  <a:lnTo>
                    <a:pt x="69995" y="16979"/>
                  </a:lnTo>
                  <a:lnTo>
                    <a:pt x="69128" y="16243"/>
                  </a:lnTo>
                  <a:lnTo>
                    <a:pt x="68219" y="15507"/>
                  </a:lnTo>
                  <a:lnTo>
                    <a:pt x="67331" y="14792"/>
                  </a:lnTo>
                  <a:lnTo>
                    <a:pt x="66400" y="14099"/>
                  </a:lnTo>
                  <a:lnTo>
                    <a:pt x="64581" y="12713"/>
                  </a:lnTo>
                  <a:lnTo>
                    <a:pt x="63021" y="11565"/>
                  </a:lnTo>
                  <a:lnTo>
                    <a:pt x="61462" y="10439"/>
                  </a:lnTo>
                  <a:lnTo>
                    <a:pt x="59859" y="9356"/>
                  </a:lnTo>
                  <a:lnTo>
                    <a:pt x="58257" y="8295"/>
                  </a:lnTo>
                  <a:lnTo>
                    <a:pt x="56416" y="7147"/>
                  </a:lnTo>
                  <a:lnTo>
                    <a:pt x="55485" y="6584"/>
                  </a:lnTo>
                  <a:lnTo>
                    <a:pt x="54532" y="6021"/>
                  </a:lnTo>
                  <a:lnTo>
                    <a:pt x="53579" y="5480"/>
                  </a:lnTo>
                  <a:lnTo>
                    <a:pt x="52626" y="4960"/>
                  </a:lnTo>
                  <a:lnTo>
                    <a:pt x="51652" y="4440"/>
                  </a:lnTo>
                  <a:lnTo>
                    <a:pt x="50677" y="3942"/>
                  </a:lnTo>
                  <a:lnTo>
                    <a:pt x="49702" y="3466"/>
                  </a:lnTo>
                  <a:lnTo>
                    <a:pt x="48706" y="3011"/>
                  </a:lnTo>
                  <a:lnTo>
                    <a:pt x="47688" y="2578"/>
                  </a:lnTo>
                  <a:lnTo>
                    <a:pt x="46671" y="2166"/>
                  </a:lnTo>
                  <a:lnTo>
                    <a:pt x="45653" y="1798"/>
                  </a:lnTo>
                  <a:lnTo>
                    <a:pt x="44635" y="1430"/>
                  </a:lnTo>
                  <a:lnTo>
                    <a:pt x="43595" y="1105"/>
                  </a:lnTo>
                  <a:lnTo>
                    <a:pt x="42534" y="802"/>
                  </a:lnTo>
                  <a:lnTo>
                    <a:pt x="41668" y="585"/>
                  </a:lnTo>
                  <a:lnTo>
                    <a:pt x="40780" y="412"/>
                  </a:lnTo>
                  <a:lnTo>
                    <a:pt x="39892" y="239"/>
                  </a:lnTo>
                  <a:lnTo>
                    <a:pt x="38982" y="131"/>
                  </a:lnTo>
                  <a:lnTo>
                    <a:pt x="38073" y="44"/>
                  </a:lnTo>
                  <a:lnTo>
                    <a:pt x="3716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61"/>
            <p:cNvSpPr/>
            <p:nvPr/>
          </p:nvSpPr>
          <p:spPr>
            <a:xfrm>
              <a:off x="8577150" y="186113"/>
              <a:ext cx="1098550" cy="785075"/>
            </a:xfrm>
            <a:custGeom>
              <a:avLst/>
              <a:gdLst/>
              <a:ahLst/>
              <a:cxnLst/>
              <a:rect l="l" t="t" r="r" b="b"/>
              <a:pathLst>
                <a:path w="43942" h="31403" extrusionOk="0">
                  <a:moveTo>
                    <a:pt x="131" y="0"/>
                  </a:moveTo>
                  <a:lnTo>
                    <a:pt x="44" y="43"/>
                  </a:lnTo>
                  <a:lnTo>
                    <a:pt x="1" y="108"/>
                  </a:lnTo>
                  <a:lnTo>
                    <a:pt x="1" y="217"/>
                  </a:lnTo>
                  <a:lnTo>
                    <a:pt x="44" y="563"/>
                  </a:lnTo>
                  <a:lnTo>
                    <a:pt x="131" y="910"/>
                  </a:lnTo>
                  <a:lnTo>
                    <a:pt x="217" y="1256"/>
                  </a:lnTo>
                  <a:lnTo>
                    <a:pt x="325" y="1603"/>
                  </a:lnTo>
                  <a:lnTo>
                    <a:pt x="477" y="1906"/>
                  </a:lnTo>
                  <a:lnTo>
                    <a:pt x="629" y="2231"/>
                  </a:lnTo>
                  <a:lnTo>
                    <a:pt x="824" y="2534"/>
                  </a:lnTo>
                  <a:lnTo>
                    <a:pt x="1040" y="2815"/>
                  </a:lnTo>
                  <a:lnTo>
                    <a:pt x="1300" y="3075"/>
                  </a:lnTo>
                  <a:lnTo>
                    <a:pt x="1560" y="3314"/>
                  </a:lnTo>
                  <a:lnTo>
                    <a:pt x="1841" y="3508"/>
                  </a:lnTo>
                  <a:lnTo>
                    <a:pt x="2145" y="3703"/>
                  </a:lnTo>
                  <a:lnTo>
                    <a:pt x="2448" y="3877"/>
                  </a:lnTo>
                  <a:lnTo>
                    <a:pt x="2773" y="4007"/>
                  </a:lnTo>
                  <a:lnTo>
                    <a:pt x="3097" y="4136"/>
                  </a:lnTo>
                  <a:lnTo>
                    <a:pt x="3444" y="4245"/>
                  </a:lnTo>
                  <a:lnTo>
                    <a:pt x="3877" y="4375"/>
                  </a:lnTo>
                  <a:lnTo>
                    <a:pt x="4332" y="4461"/>
                  </a:lnTo>
                  <a:lnTo>
                    <a:pt x="4787" y="4548"/>
                  </a:lnTo>
                  <a:lnTo>
                    <a:pt x="5241" y="4613"/>
                  </a:lnTo>
                  <a:lnTo>
                    <a:pt x="6173" y="4743"/>
                  </a:lnTo>
                  <a:lnTo>
                    <a:pt x="7082" y="4873"/>
                  </a:lnTo>
                  <a:lnTo>
                    <a:pt x="8057" y="5046"/>
                  </a:lnTo>
                  <a:lnTo>
                    <a:pt x="8533" y="5154"/>
                  </a:lnTo>
                  <a:lnTo>
                    <a:pt x="9031" y="5306"/>
                  </a:lnTo>
                  <a:lnTo>
                    <a:pt x="9508" y="5458"/>
                  </a:lnTo>
                  <a:lnTo>
                    <a:pt x="9963" y="5674"/>
                  </a:lnTo>
                  <a:lnTo>
                    <a:pt x="10201" y="5782"/>
                  </a:lnTo>
                  <a:lnTo>
                    <a:pt x="10396" y="5912"/>
                  </a:lnTo>
                  <a:lnTo>
                    <a:pt x="10612" y="6042"/>
                  </a:lnTo>
                  <a:lnTo>
                    <a:pt x="10807" y="6194"/>
                  </a:lnTo>
                  <a:lnTo>
                    <a:pt x="11067" y="6454"/>
                  </a:lnTo>
                  <a:lnTo>
                    <a:pt x="11327" y="6757"/>
                  </a:lnTo>
                  <a:lnTo>
                    <a:pt x="11544" y="7060"/>
                  </a:lnTo>
                  <a:lnTo>
                    <a:pt x="11738" y="7385"/>
                  </a:lnTo>
                  <a:lnTo>
                    <a:pt x="12107" y="8056"/>
                  </a:lnTo>
                  <a:lnTo>
                    <a:pt x="12475" y="8706"/>
                  </a:lnTo>
                  <a:lnTo>
                    <a:pt x="12648" y="9031"/>
                  </a:lnTo>
                  <a:lnTo>
                    <a:pt x="12865" y="9312"/>
                  </a:lnTo>
                  <a:lnTo>
                    <a:pt x="13081" y="9594"/>
                  </a:lnTo>
                  <a:lnTo>
                    <a:pt x="13319" y="9854"/>
                  </a:lnTo>
                  <a:lnTo>
                    <a:pt x="13579" y="10092"/>
                  </a:lnTo>
                  <a:lnTo>
                    <a:pt x="13861" y="10309"/>
                  </a:lnTo>
                  <a:lnTo>
                    <a:pt x="14164" y="10504"/>
                  </a:lnTo>
                  <a:lnTo>
                    <a:pt x="14511" y="10655"/>
                  </a:lnTo>
                  <a:lnTo>
                    <a:pt x="14814" y="10785"/>
                  </a:lnTo>
                  <a:lnTo>
                    <a:pt x="15139" y="10893"/>
                  </a:lnTo>
                  <a:lnTo>
                    <a:pt x="15442" y="10980"/>
                  </a:lnTo>
                  <a:lnTo>
                    <a:pt x="15767" y="11067"/>
                  </a:lnTo>
                  <a:lnTo>
                    <a:pt x="16438" y="11197"/>
                  </a:lnTo>
                  <a:lnTo>
                    <a:pt x="17088" y="11283"/>
                  </a:lnTo>
                  <a:lnTo>
                    <a:pt x="17759" y="11327"/>
                  </a:lnTo>
                  <a:lnTo>
                    <a:pt x="18430" y="11370"/>
                  </a:lnTo>
                  <a:lnTo>
                    <a:pt x="19773" y="11391"/>
                  </a:lnTo>
                  <a:lnTo>
                    <a:pt x="21051" y="11413"/>
                  </a:lnTo>
                  <a:lnTo>
                    <a:pt x="21701" y="11435"/>
                  </a:lnTo>
                  <a:lnTo>
                    <a:pt x="22329" y="11500"/>
                  </a:lnTo>
                  <a:lnTo>
                    <a:pt x="22653" y="11565"/>
                  </a:lnTo>
                  <a:lnTo>
                    <a:pt x="22957" y="11608"/>
                  </a:lnTo>
                  <a:lnTo>
                    <a:pt x="23281" y="11695"/>
                  </a:lnTo>
                  <a:lnTo>
                    <a:pt x="23585" y="11781"/>
                  </a:lnTo>
                  <a:lnTo>
                    <a:pt x="23888" y="11890"/>
                  </a:lnTo>
                  <a:lnTo>
                    <a:pt x="24169" y="12020"/>
                  </a:lnTo>
                  <a:lnTo>
                    <a:pt x="24451" y="12171"/>
                  </a:lnTo>
                  <a:lnTo>
                    <a:pt x="24711" y="12344"/>
                  </a:lnTo>
                  <a:lnTo>
                    <a:pt x="25014" y="12583"/>
                  </a:lnTo>
                  <a:lnTo>
                    <a:pt x="25274" y="12821"/>
                  </a:lnTo>
                  <a:lnTo>
                    <a:pt x="25512" y="13102"/>
                  </a:lnTo>
                  <a:lnTo>
                    <a:pt x="25707" y="13384"/>
                  </a:lnTo>
                  <a:lnTo>
                    <a:pt x="25902" y="13687"/>
                  </a:lnTo>
                  <a:lnTo>
                    <a:pt x="26054" y="14012"/>
                  </a:lnTo>
                  <a:lnTo>
                    <a:pt x="26205" y="14337"/>
                  </a:lnTo>
                  <a:lnTo>
                    <a:pt x="26335" y="14662"/>
                  </a:lnTo>
                  <a:lnTo>
                    <a:pt x="26573" y="15355"/>
                  </a:lnTo>
                  <a:lnTo>
                    <a:pt x="26833" y="16026"/>
                  </a:lnTo>
                  <a:lnTo>
                    <a:pt x="26963" y="16351"/>
                  </a:lnTo>
                  <a:lnTo>
                    <a:pt x="27115" y="16697"/>
                  </a:lnTo>
                  <a:lnTo>
                    <a:pt x="27288" y="17001"/>
                  </a:lnTo>
                  <a:lnTo>
                    <a:pt x="27483" y="17325"/>
                  </a:lnTo>
                  <a:lnTo>
                    <a:pt x="27699" y="17629"/>
                  </a:lnTo>
                  <a:lnTo>
                    <a:pt x="27938" y="17910"/>
                  </a:lnTo>
                  <a:lnTo>
                    <a:pt x="28198" y="18170"/>
                  </a:lnTo>
                  <a:lnTo>
                    <a:pt x="28479" y="18408"/>
                  </a:lnTo>
                  <a:lnTo>
                    <a:pt x="28761" y="18625"/>
                  </a:lnTo>
                  <a:lnTo>
                    <a:pt x="29064" y="18820"/>
                  </a:lnTo>
                  <a:lnTo>
                    <a:pt x="29367" y="18993"/>
                  </a:lnTo>
                  <a:lnTo>
                    <a:pt x="29692" y="19145"/>
                  </a:lnTo>
                  <a:lnTo>
                    <a:pt x="30017" y="19275"/>
                  </a:lnTo>
                  <a:lnTo>
                    <a:pt x="30363" y="19383"/>
                  </a:lnTo>
                  <a:lnTo>
                    <a:pt x="30710" y="19491"/>
                  </a:lnTo>
                  <a:lnTo>
                    <a:pt x="31056" y="19578"/>
                  </a:lnTo>
                  <a:lnTo>
                    <a:pt x="31424" y="19643"/>
                  </a:lnTo>
                  <a:lnTo>
                    <a:pt x="31771" y="19708"/>
                  </a:lnTo>
                  <a:lnTo>
                    <a:pt x="32139" y="19729"/>
                  </a:lnTo>
                  <a:lnTo>
                    <a:pt x="32507" y="19751"/>
                  </a:lnTo>
                  <a:lnTo>
                    <a:pt x="33374" y="19794"/>
                  </a:lnTo>
                  <a:lnTo>
                    <a:pt x="33807" y="19816"/>
                  </a:lnTo>
                  <a:lnTo>
                    <a:pt x="34240" y="19859"/>
                  </a:lnTo>
                  <a:lnTo>
                    <a:pt x="34651" y="19924"/>
                  </a:lnTo>
                  <a:lnTo>
                    <a:pt x="35084" y="20011"/>
                  </a:lnTo>
                  <a:lnTo>
                    <a:pt x="35474" y="20162"/>
                  </a:lnTo>
                  <a:lnTo>
                    <a:pt x="35669" y="20249"/>
                  </a:lnTo>
                  <a:lnTo>
                    <a:pt x="35864" y="20336"/>
                  </a:lnTo>
                  <a:lnTo>
                    <a:pt x="36059" y="20466"/>
                  </a:lnTo>
                  <a:lnTo>
                    <a:pt x="36211" y="20596"/>
                  </a:lnTo>
                  <a:lnTo>
                    <a:pt x="36362" y="20726"/>
                  </a:lnTo>
                  <a:lnTo>
                    <a:pt x="36492" y="20877"/>
                  </a:lnTo>
                  <a:lnTo>
                    <a:pt x="36600" y="21029"/>
                  </a:lnTo>
                  <a:lnTo>
                    <a:pt x="36687" y="21202"/>
                  </a:lnTo>
                  <a:lnTo>
                    <a:pt x="36774" y="21354"/>
                  </a:lnTo>
                  <a:lnTo>
                    <a:pt x="36817" y="21527"/>
                  </a:lnTo>
                  <a:lnTo>
                    <a:pt x="36860" y="21722"/>
                  </a:lnTo>
                  <a:lnTo>
                    <a:pt x="36904" y="21895"/>
                  </a:lnTo>
                  <a:lnTo>
                    <a:pt x="36947" y="22285"/>
                  </a:lnTo>
                  <a:lnTo>
                    <a:pt x="36947" y="22675"/>
                  </a:lnTo>
                  <a:lnTo>
                    <a:pt x="36925" y="23086"/>
                  </a:lnTo>
                  <a:lnTo>
                    <a:pt x="36904" y="23454"/>
                  </a:lnTo>
                  <a:lnTo>
                    <a:pt x="36925" y="23801"/>
                  </a:lnTo>
                  <a:lnTo>
                    <a:pt x="36969" y="24126"/>
                  </a:lnTo>
                  <a:lnTo>
                    <a:pt x="37033" y="24450"/>
                  </a:lnTo>
                  <a:lnTo>
                    <a:pt x="37163" y="24754"/>
                  </a:lnTo>
                  <a:lnTo>
                    <a:pt x="37337" y="25057"/>
                  </a:lnTo>
                  <a:lnTo>
                    <a:pt x="37423" y="25187"/>
                  </a:lnTo>
                  <a:lnTo>
                    <a:pt x="37553" y="25317"/>
                  </a:lnTo>
                  <a:lnTo>
                    <a:pt x="37683" y="25447"/>
                  </a:lnTo>
                  <a:lnTo>
                    <a:pt x="37813" y="25577"/>
                  </a:lnTo>
                  <a:lnTo>
                    <a:pt x="38095" y="25772"/>
                  </a:lnTo>
                  <a:lnTo>
                    <a:pt x="38398" y="25923"/>
                  </a:lnTo>
                  <a:lnTo>
                    <a:pt x="38701" y="26053"/>
                  </a:lnTo>
                  <a:lnTo>
                    <a:pt x="39004" y="26140"/>
                  </a:lnTo>
                  <a:lnTo>
                    <a:pt x="39329" y="26183"/>
                  </a:lnTo>
                  <a:lnTo>
                    <a:pt x="39654" y="26226"/>
                  </a:lnTo>
                  <a:lnTo>
                    <a:pt x="40347" y="26270"/>
                  </a:lnTo>
                  <a:lnTo>
                    <a:pt x="40953" y="26291"/>
                  </a:lnTo>
                  <a:lnTo>
                    <a:pt x="41300" y="26313"/>
                  </a:lnTo>
                  <a:lnTo>
                    <a:pt x="41646" y="26378"/>
                  </a:lnTo>
                  <a:lnTo>
                    <a:pt x="41971" y="26443"/>
                  </a:lnTo>
                  <a:lnTo>
                    <a:pt x="42123" y="26508"/>
                  </a:lnTo>
                  <a:lnTo>
                    <a:pt x="42253" y="26573"/>
                  </a:lnTo>
                  <a:lnTo>
                    <a:pt x="42404" y="26659"/>
                  </a:lnTo>
                  <a:lnTo>
                    <a:pt x="42513" y="26746"/>
                  </a:lnTo>
                  <a:lnTo>
                    <a:pt x="42621" y="26876"/>
                  </a:lnTo>
                  <a:lnTo>
                    <a:pt x="42708" y="27006"/>
                  </a:lnTo>
                  <a:lnTo>
                    <a:pt x="42794" y="27179"/>
                  </a:lnTo>
                  <a:lnTo>
                    <a:pt x="42859" y="27374"/>
                  </a:lnTo>
                  <a:lnTo>
                    <a:pt x="42902" y="27547"/>
                  </a:lnTo>
                  <a:lnTo>
                    <a:pt x="42924" y="27742"/>
                  </a:lnTo>
                  <a:lnTo>
                    <a:pt x="42946" y="27937"/>
                  </a:lnTo>
                  <a:lnTo>
                    <a:pt x="42946" y="28132"/>
                  </a:lnTo>
                  <a:lnTo>
                    <a:pt x="42924" y="28500"/>
                  </a:lnTo>
                  <a:lnTo>
                    <a:pt x="42837" y="29280"/>
                  </a:lnTo>
                  <a:lnTo>
                    <a:pt x="42816" y="29670"/>
                  </a:lnTo>
                  <a:lnTo>
                    <a:pt x="42837" y="29865"/>
                  </a:lnTo>
                  <a:lnTo>
                    <a:pt x="42859" y="30038"/>
                  </a:lnTo>
                  <a:lnTo>
                    <a:pt x="42881" y="30233"/>
                  </a:lnTo>
                  <a:lnTo>
                    <a:pt x="42946" y="30406"/>
                  </a:lnTo>
                  <a:lnTo>
                    <a:pt x="43011" y="30579"/>
                  </a:lnTo>
                  <a:lnTo>
                    <a:pt x="43097" y="30753"/>
                  </a:lnTo>
                  <a:lnTo>
                    <a:pt x="43206" y="30904"/>
                  </a:lnTo>
                  <a:lnTo>
                    <a:pt x="43314" y="31056"/>
                  </a:lnTo>
                  <a:lnTo>
                    <a:pt x="43552" y="31337"/>
                  </a:lnTo>
                  <a:lnTo>
                    <a:pt x="43639" y="31381"/>
                  </a:lnTo>
                  <a:lnTo>
                    <a:pt x="43725" y="31402"/>
                  </a:lnTo>
                  <a:lnTo>
                    <a:pt x="43790" y="31381"/>
                  </a:lnTo>
                  <a:lnTo>
                    <a:pt x="43855" y="31337"/>
                  </a:lnTo>
                  <a:lnTo>
                    <a:pt x="43920" y="31272"/>
                  </a:lnTo>
                  <a:lnTo>
                    <a:pt x="43942" y="31186"/>
                  </a:lnTo>
                  <a:lnTo>
                    <a:pt x="43920" y="31099"/>
                  </a:lnTo>
                  <a:lnTo>
                    <a:pt x="43877" y="31012"/>
                  </a:lnTo>
                  <a:lnTo>
                    <a:pt x="43725" y="30839"/>
                  </a:lnTo>
                  <a:lnTo>
                    <a:pt x="43595" y="30688"/>
                  </a:lnTo>
                  <a:lnTo>
                    <a:pt x="43487" y="30493"/>
                  </a:lnTo>
                  <a:lnTo>
                    <a:pt x="43401" y="30319"/>
                  </a:lnTo>
                  <a:lnTo>
                    <a:pt x="43336" y="30125"/>
                  </a:lnTo>
                  <a:lnTo>
                    <a:pt x="43292" y="29930"/>
                  </a:lnTo>
                  <a:lnTo>
                    <a:pt x="43271" y="29713"/>
                  </a:lnTo>
                  <a:lnTo>
                    <a:pt x="43271" y="29496"/>
                  </a:lnTo>
                  <a:lnTo>
                    <a:pt x="43314" y="29128"/>
                  </a:lnTo>
                  <a:lnTo>
                    <a:pt x="43357" y="28738"/>
                  </a:lnTo>
                  <a:lnTo>
                    <a:pt x="43379" y="28370"/>
                  </a:lnTo>
                  <a:lnTo>
                    <a:pt x="43379" y="28002"/>
                  </a:lnTo>
                  <a:lnTo>
                    <a:pt x="43357" y="27677"/>
                  </a:lnTo>
                  <a:lnTo>
                    <a:pt x="43314" y="27374"/>
                  </a:lnTo>
                  <a:lnTo>
                    <a:pt x="43227" y="27093"/>
                  </a:lnTo>
                  <a:lnTo>
                    <a:pt x="43097" y="26811"/>
                  </a:lnTo>
                  <a:lnTo>
                    <a:pt x="42946" y="26573"/>
                  </a:lnTo>
                  <a:lnTo>
                    <a:pt x="42837" y="26465"/>
                  </a:lnTo>
                  <a:lnTo>
                    <a:pt x="42729" y="26378"/>
                  </a:lnTo>
                  <a:lnTo>
                    <a:pt x="42621" y="26291"/>
                  </a:lnTo>
                  <a:lnTo>
                    <a:pt x="42491" y="26205"/>
                  </a:lnTo>
                  <a:lnTo>
                    <a:pt x="42361" y="26118"/>
                  </a:lnTo>
                  <a:lnTo>
                    <a:pt x="42188" y="26075"/>
                  </a:lnTo>
                  <a:lnTo>
                    <a:pt x="41885" y="25966"/>
                  </a:lnTo>
                  <a:lnTo>
                    <a:pt x="41581" y="25901"/>
                  </a:lnTo>
                  <a:lnTo>
                    <a:pt x="41257" y="25858"/>
                  </a:lnTo>
                  <a:lnTo>
                    <a:pt x="40932" y="25836"/>
                  </a:lnTo>
                  <a:lnTo>
                    <a:pt x="40304" y="25815"/>
                  </a:lnTo>
                  <a:lnTo>
                    <a:pt x="39654" y="25793"/>
                  </a:lnTo>
                  <a:lnTo>
                    <a:pt x="39264" y="25728"/>
                  </a:lnTo>
                  <a:lnTo>
                    <a:pt x="38874" y="25620"/>
                  </a:lnTo>
                  <a:lnTo>
                    <a:pt x="38701" y="25555"/>
                  </a:lnTo>
                  <a:lnTo>
                    <a:pt x="38506" y="25468"/>
                  </a:lnTo>
                  <a:lnTo>
                    <a:pt x="38333" y="25382"/>
                  </a:lnTo>
                  <a:lnTo>
                    <a:pt x="38181" y="25273"/>
                  </a:lnTo>
                  <a:lnTo>
                    <a:pt x="38030" y="25165"/>
                  </a:lnTo>
                  <a:lnTo>
                    <a:pt x="37878" y="25035"/>
                  </a:lnTo>
                  <a:lnTo>
                    <a:pt x="37770" y="24884"/>
                  </a:lnTo>
                  <a:lnTo>
                    <a:pt x="37640" y="24732"/>
                  </a:lnTo>
                  <a:lnTo>
                    <a:pt x="37553" y="24559"/>
                  </a:lnTo>
                  <a:lnTo>
                    <a:pt x="37467" y="24385"/>
                  </a:lnTo>
                  <a:lnTo>
                    <a:pt x="37402" y="24191"/>
                  </a:lnTo>
                  <a:lnTo>
                    <a:pt x="37380" y="23974"/>
                  </a:lnTo>
                  <a:lnTo>
                    <a:pt x="37337" y="23649"/>
                  </a:lnTo>
                  <a:lnTo>
                    <a:pt x="37337" y="23303"/>
                  </a:lnTo>
                  <a:lnTo>
                    <a:pt x="37380" y="22610"/>
                  </a:lnTo>
                  <a:lnTo>
                    <a:pt x="37402" y="22285"/>
                  </a:lnTo>
                  <a:lnTo>
                    <a:pt x="37402" y="21938"/>
                  </a:lnTo>
                  <a:lnTo>
                    <a:pt x="37337" y="21592"/>
                  </a:lnTo>
                  <a:lnTo>
                    <a:pt x="37315" y="21440"/>
                  </a:lnTo>
                  <a:lnTo>
                    <a:pt x="37250" y="21267"/>
                  </a:lnTo>
                  <a:lnTo>
                    <a:pt x="37185" y="21094"/>
                  </a:lnTo>
                  <a:lnTo>
                    <a:pt x="37098" y="20942"/>
                  </a:lnTo>
                  <a:lnTo>
                    <a:pt x="36990" y="20769"/>
                  </a:lnTo>
                  <a:lnTo>
                    <a:pt x="36882" y="20639"/>
                  </a:lnTo>
                  <a:lnTo>
                    <a:pt x="36644" y="20379"/>
                  </a:lnTo>
                  <a:lnTo>
                    <a:pt x="36362" y="20141"/>
                  </a:lnTo>
                  <a:lnTo>
                    <a:pt x="36059" y="19946"/>
                  </a:lnTo>
                  <a:lnTo>
                    <a:pt x="35734" y="19773"/>
                  </a:lnTo>
                  <a:lnTo>
                    <a:pt x="35409" y="19643"/>
                  </a:lnTo>
                  <a:lnTo>
                    <a:pt x="35041" y="19556"/>
                  </a:lnTo>
                  <a:lnTo>
                    <a:pt x="34651" y="19469"/>
                  </a:lnTo>
                  <a:lnTo>
                    <a:pt x="34261" y="19404"/>
                  </a:lnTo>
                  <a:lnTo>
                    <a:pt x="33850" y="19383"/>
                  </a:lnTo>
                  <a:lnTo>
                    <a:pt x="33460" y="19339"/>
                  </a:lnTo>
                  <a:lnTo>
                    <a:pt x="32659" y="19318"/>
                  </a:lnTo>
                  <a:lnTo>
                    <a:pt x="31858" y="19275"/>
                  </a:lnTo>
                  <a:lnTo>
                    <a:pt x="31468" y="19210"/>
                  </a:lnTo>
                  <a:lnTo>
                    <a:pt x="31078" y="19145"/>
                  </a:lnTo>
                  <a:lnTo>
                    <a:pt x="30688" y="19058"/>
                  </a:lnTo>
                  <a:lnTo>
                    <a:pt x="30320" y="18928"/>
                  </a:lnTo>
                  <a:lnTo>
                    <a:pt x="29952" y="18776"/>
                  </a:lnTo>
                  <a:lnTo>
                    <a:pt x="29584" y="18603"/>
                  </a:lnTo>
                  <a:lnTo>
                    <a:pt x="29237" y="18408"/>
                  </a:lnTo>
                  <a:lnTo>
                    <a:pt x="28912" y="18192"/>
                  </a:lnTo>
                  <a:lnTo>
                    <a:pt x="28631" y="17953"/>
                  </a:lnTo>
                  <a:lnTo>
                    <a:pt x="28371" y="17694"/>
                  </a:lnTo>
                  <a:lnTo>
                    <a:pt x="28133" y="17434"/>
                  </a:lnTo>
                  <a:lnTo>
                    <a:pt x="27916" y="17131"/>
                  </a:lnTo>
                  <a:lnTo>
                    <a:pt x="27721" y="16827"/>
                  </a:lnTo>
                  <a:lnTo>
                    <a:pt x="27526" y="16502"/>
                  </a:lnTo>
                  <a:lnTo>
                    <a:pt x="27375" y="16178"/>
                  </a:lnTo>
                  <a:lnTo>
                    <a:pt x="27223" y="15831"/>
                  </a:lnTo>
                  <a:lnTo>
                    <a:pt x="26963" y="15116"/>
                  </a:lnTo>
                  <a:lnTo>
                    <a:pt x="26725" y="14423"/>
                  </a:lnTo>
                  <a:lnTo>
                    <a:pt x="26595" y="14077"/>
                  </a:lnTo>
                  <a:lnTo>
                    <a:pt x="26443" y="13730"/>
                  </a:lnTo>
                  <a:lnTo>
                    <a:pt x="26270" y="13406"/>
                  </a:lnTo>
                  <a:lnTo>
                    <a:pt x="26075" y="13081"/>
                  </a:lnTo>
                  <a:lnTo>
                    <a:pt x="25880" y="12842"/>
                  </a:lnTo>
                  <a:lnTo>
                    <a:pt x="25685" y="12604"/>
                  </a:lnTo>
                  <a:lnTo>
                    <a:pt x="25490" y="12409"/>
                  </a:lnTo>
                  <a:lnTo>
                    <a:pt x="25274" y="12214"/>
                  </a:lnTo>
                  <a:lnTo>
                    <a:pt x="25036" y="12041"/>
                  </a:lnTo>
                  <a:lnTo>
                    <a:pt x="24797" y="11890"/>
                  </a:lnTo>
                  <a:lnTo>
                    <a:pt x="24559" y="11738"/>
                  </a:lnTo>
                  <a:lnTo>
                    <a:pt x="24299" y="11608"/>
                  </a:lnTo>
                  <a:lnTo>
                    <a:pt x="24039" y="11500"/>
                  </a:lnTo>
                  <a:lnTo>
                    <a:pt x="23780" y="11391"/>
                  </a:lnTo>
                  <a:lnTo>
                    <a:pt x="23498" y="11305"/>
                  </a:lnTo>
                  <a:lnTo>
                    <a:pt x="23217" y="11240"/>
                  </a:lnTo>
                  <a:lnTo>
                    <a:pt x="22653" y="11110"/>
                  </a:lnTo>
                  <a:lnTo>
                    <a:pt x="22069" y="11023"/>
                  </a:lnTo>
                  <a:lnTo>
                    <a:pt x="21397" y="10980"/>
                  </a:lnTo>
                  <a:lnTo>
                    <a:pt x="20704" y="10937"/>
                  </a:lnTo>
                  <a:lnTo>
                    <a:pt x="19362" y="10915"/>
                  </a:lnTo>
                  <a:lnTo>
                    <a:pt x="18690" y="10915"/>
                  </a:lnTo>
                  <a:lnTo>
                    <a:pt x="18019" y="10893"/>
                  </a:lnTo>
                  <a:lnTo>
                    <a:pt x="17326" y="10850"/>
                  </a:lnTo>
                  <a:lnTo>
                    <a:pt x="16655" y="10763"/>
                  </a:lnTo>
                  <a:lnTo>
                    <a:pt x="15983" y="10655"/>
                  </a:lnTo>
                  <a:lnTo>
                    <a:pt x="15637" y="10569"/>
                  </a:lnTo>
                  <a:lnTo>
                    <a:pt x="15290" y="10482"/>
                  </a:lnTo>
                  <a:lnTo>
                    <a:pt x="14944" y="10374"/>
                  </a:lnTo>
                  <a:lnTo>
                    <a:pt x="14619" y="10222"/>
                  </a:lnTo>
                  <a:lnTo>
                    <a:pt x="14316" y="10070"/>
                  </a:lnTo>
                  <a:lnTo>
                    <a:pt x="14034" y="9876"/>
                  </a:lnTo>
                  <a:lnTo>
                    <a:pt x="13731" y="9637"/>
                  </a:lnTo>
                  <a:lnTo>
                    <a:pt x="13471" y="9356"/>
                  </a:lnTo>
                  <a:lnTo>
                    <a:pt x="13233" y="9074"/>
                  </a:lnTo>
                  <a:lnTo>
                    <a:pt x="13016" y="8749"/>
                  </a:lnTo>
                  <a:lnTo>
                    <a:pt x="12821" y="8425"/>
                  </a:lnTo>
                  <a:lnTo>
                    <a:pt x="12626" y="8078"/>
                  </a:lnTo>
                  <a:lnTo>
                    <a:pt x="12280" y="7407"/>
                  </a:lnTo>
                  <a:lnTo>
                    <a:pt x="12085" y="7082"/>
                  </a:lnTo>
                  <a:lnTo>
                    <a:pt x="11890" y="6779"/>
                  </a:lnTo>
                  <a:lnTo>
                    <a:pt x="11674" y="6475"/>
                  </a:lnTo>
                  <a:lnTo>
                    <a:pt x="11435" y="6216"/>
                  </a:lnTo>
                  <a:lnTo>
                    <a:pt x="11175" y="5956"/>
                  </a:lnTo>
                  <a:lnTo>
                    <a:pt x="10894" y="5717"/>
                  </a:lnTo>
                  <a:lnTo>
                    <a:pt x="10612" y="5523"/>
                  </a:lnTo>
                  <a:lnTo>
                    <a:pt x="10266" y="5328"/>
                  </a:lnTo>
                  <a:lnTo>
                    <a:pt x="9833" y="5133"/>
                  </a:lnTo>
                  <a:lnTo>
                    <a:pt x="9400" y="4959"/>
                  </a:lnTo>
                  <a:lnTo>
                    <a:pt x="8945" y="4808"/>
                  </a:lnTo>
                  <a:lnTo>
                    <a:pt x="8490" y="4700"/>
                  </a:lnTo>
                  <a:lnTo>
                    <a:pt x="8014" y="4591"/>
                  </a:lnTo>
                  <a:lnTo>
                    <a:pt x="7537" y="4483"/>
                  </a:lnTo>
                  <a:lnTo>
                    <a:pt x="6606" y="4331"/>
                  </a:lnTo>
                  <a:lnTo>
                    <a:pt x="5805" y="4223"/>
                  </a:lnTo>
                  <a:lnTo>
                    <a:pt x="5003" y="4115"/>
                  </a:lnTo>
                  <a:lnTo>
                    <a:pt x="4592" y="4028"/>
                  </a:lnTo>
                  <a:lnTo>
                    <a:pt x="4180" y="3963"/>
                  </a:lnTo>
                  <a:lnTo>
                    <a:pt x="3769" y="3855"/>
                  </a:lnTo>
                  <a:lnTo>
                    <a:pt x="3379" y="3747"/>
                  </a:lnTo>
                  <a:lnTo>
                    <a:pt x="3011" y="3617"/>
                  </a:lnTo>
                  <a:lnTo>
                    <a:pt x="2643" y="3443"/>
                  </a:lnTo>
                  <a:lnTo>
                    <a:pt x="2296" y="3249"/>
                  </a:lnTo>
                  <a:lnTo>
                    <a:pt x="1971" y="3032"/>
                  </a:lnTo>
                  <a:lnTo>
                    <a:pt x="1668" y="2794"/>
                  </a:lnTo>
                  <a:lnTo>
                    <a:pt x="1387" y="2491"/>
                  </a:lnTo>
                  <a:lnTo>
                    <a:pt x="1127" y="2166"/>
                  </a:lnTo>
                  <a:lnTo>
                    <a:pt x="910" y="1798"/>
                  </a:lnTo>
                  <a:lnTo>
                    <a:pt x="737" y="1408"/>
                  </a:lnTo>
                  <a:lnTo>
                    <a:pt x="607" y="1018"/>
                  </a:lnTo>
                  <a:lnTo>
                    <a:pt x="520" y="628"/>
                  </a:lnTo>
                  <a:lnTo>
                    <a:pt x="455" y="217"/>
                  </a:lnTo>
                  <a:lnTo>
                    <a:pt x="434" y="108"/>
                  </a:lnTo>
                  <a:lnTo>
                    <a:pt x="369" y="43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61"/>
            <p:cNvSpPr/>
            <p:nvPr/>
          </p:nvSpPr>
          <p:spPr>
            <a:xfrm>
              <a:off x="7972400" y="719938"/>
              <a:ext cx="1935025" cy="1114800"/>
            </a:xfrm>
            <a:custGeom>
              <a:avLst/>
              <a:gdLst/>
              <a:ahLst/>
              <a:cxnLst/>
              <a:rect l="l" t="t" r="r" b="b"/>
              <a:pathLst>
                <a:path w="77401" h="44592" extrusionOk="0">
                  <a:moveTo>
                    <a:pt x="76621" y="1"/>
                  </a:moveTo>
                  <a:lnTo>
                    <a:pt x="76556" y="44"/>
                  </a:lnTo>
                  <a:lnTo>
                    <a:pt x="76491" y="87"/>
                  </a:lnTo>
                  <a:lnTo>
                    <a:pt x="76448" y="174"/>
                  </a:lnTo>
                  <a:lnTo>
                    <a:pt x="76426" y="260"/>
                  </a:lnTo>
                  <a:lnTo>
                    <a:pt x="76448" y="347"/>
                  </a:lnTo>
                  <a:lnTo>
                    <a:pt x="76643" y="802"/>
                  </a:lnTo>
                  <a:lnTo>
                    <a:pt x="76795" y="1278"/>
                  </a:lnTo>
                  <a:lnTo>
                    <a:pt x="76881" y="1755"/>
                  </a:lnTo>
                  <a:lnTo>
                    <a:pt x="76946" y="2231"/>
                  </a:lnTo>
                  <a:lnTo>
                    <a:pt x="76946" y="2708"/>
                  </a:lnTo>
                  <a:lnTo>
                    <a:pt x="76925" y="3184"/>
                  </a:lnTo>
                  <a:lnTo>
                    <a:pt x="76860" y="3682"/>
                  </a:lnTo>
                  <a:lnTo>
                    <a:pt x="76751" y="4159"/>
                  </a:lnTo>
                  <a:lnTo>
                    <a:pt x="76643" y="4613"/>
                  </a:lnTo>
                  <a:lnTo>
                    <a:pt x="76470" y="5090"/>
                  </a:lnTo>
                  <a:lnTo>
                    <a:pt x="76297" y="5545"/>
                  </a:lnTo>
                  <a:lnTo>
                    <a:pt x="76102" y="5999"/>
                  </a:lnTo>
                  <a:lnTo>
                    <a:pt x="75863" y="6433"/>
                  </a:lnTo>
                  <a:lnTo>
                    <a:pt x="75625" y="6866"/>
                  </a:lnTo>
                  <a:lnTo>
                    <a:pt x="75365" y="7277"/>
                  </a:lnTo>
                  <a:lnTo>
                    <a:pt x="75105" y="7667"/>
                  </a:lnTo>
                  <a:lnTo>
                    <a:pt x="74802" y="8078"/>
                  </a:lnTo>
                  <a:lnTo>
                    <a:pt x="74499" y="8447"/>
                  </a:lnTo>
                  <a:lnTo>
                    <a:pt x="74174" y="8836"/>
                  </a:lnTo>
                  <a:lnTo>
                    <a:pt x="73828" y="9205"/>
                  </a:lnTo>
                  <a:lnTo>
                    <a:pt x="73481" y="9551"/>
                  </a:lnTo>
                  <a:lnTo>
                    <a:pt x="73135" y="9898"/>
                  </a:lnTo>
                  <a:lnTo>
                    <a:pt x="72377" y="10569"/>
                  </a:lnTo>
                  <a:lnTo>
                    <a:pt x="71619" y="11197"/>
                  </a:lnTo>
                  <a:lnTo>
                    <a:pt x="70817" y="11803"/>
                  </a:lnTo>
                  <a:lnTo>
                    <a:pt x="70016" y="12388"/>
                  </a:lnTo>
                  <a:lnTo>
                    <a:pt x="69193" y="12951"/>
                  </a:lnTo>
                  <a:lnTo>
                    <a:pt x="68305" y="13536"/>
                  </a:lnTo>
                  <a:lnTo>
                    <a:pt x="67417" y="14121"/>
                  </a:lnTo>
                  <a:lnTo>
                    <a:pt x="65620" y="15247"/>
                  </a:lnTo>
                  <a:lnTo>
                    <a:pt x="63822" y="16373"/>
                  </a:lnTo>
                  <a:lnTo>
                    <a:pt x="62003" y="17477"/>
                  </a:lnTo>
                  <a:lnTo>
                    <a:pt x="57867" y="19990"/>
                  </a:lnTo>
                  <a:lnTo>
                    <a:pt x="55809" y="21224"/>
                  </a:lnTo>
                  <a:lnTo>
                    <a:pt x="53709" y="22437"/>
                  </a:lnTo>
                  <a:lnTo>
                    <a:pt x="51630" y="23585"/>
                  </a:lnTo>
                  <a:lnTo>
                    <a:pt x="49529" y="24732"/>
                  </a:lnTo>
                  <a:lnTo>
                    <a:pt x="47428" y="25837"/>
                  </a:lnTo>
                  <a:lnTo>
                    <a:pt x="45306" y="26941"/>
                  </a:lnTo>
                  <a:lnTo>
                    <a:pt x="43162" y="28003"/>
                  </a:lnTo>
                  <a:lnTo>
                    <a:pt x="41018" y="29042"/>
                  </a:lnTo>
                  <a:lnTo>
                    <a:pt x="38852" y="30060"/>
                  </a:lnTo>
                  <a:lnTo>
                    <a:pt x="36686" y="31056"/>
                  </a:lnTo>
                  <a:lnTo>
                    <a:pt x="34521" y="32031"/>
                  </a:lnTo>
                  <a:lnTo>
                    <a:pt x="32355" y="33005"/>
                  </a:lnTo>
                  <a:lnTo>
                    <a:pt x="30168" y="33958"/>
                  </a:lnTo>
                  <a:lnTo>
                    <a:pt x="27981" y="34889"/>
                  </a:lnTo>
                  <a:lnTo>
                    <a:pt x="23671" y="36709"/>
                  </a:lnTo>
                  <a:lnTo>
                    <a:pt x="21505" y="37618"/>
                  </a:lnTo>
                  <a:lnTo>
                    <a:pt x="19383" y="38593"/>
                  </a:lnTo>
                  <a:lnTo>
                    <a:pt x="15181" y="40542"/>
                  </a:lnTo>
                  <a:lnTo>
                    <a:pt x="13081" y="41473"/>
                  </a:lnTo>
                  <a:lnTo>
                    <a:pt x="12020" y="41928"/>
                  </a:lnTo>
                  <a:lnTo>
                    <a:pt x="10937" y="42383"/>
                  </a:lnTo>
                  <a:lnTo>
                    <a:pt x="9941" y="42772"/>
                  </a:lnTo>
                  <a:lnTo>
                    <a:pt x="8901" y="43162"/>
                  </a:lnTo>
                  <a:lnTo>
                    <a:pt x="8381" y="43336"/>
                  </a:lnTo>
                  <a:lnTo>
                    <a:pt x="7861" y="43509"/>
                  </a:lnTo>
                  <a:lnTo>
                    <a:pt x="7320" y="43682"/>
                  </a:lnTo>
                  <a:lnTo>
                    <a:pt x="6779" y="43812"/>
                  </a:lnTo>
                  <a:lnTo>
                    <a:pt x="6237" y="43920"/>
                  </a:lnTo>
                  <a:lnTo>
                    <a:pt x="5696" y="44029"/>
                  </a:lnTo>
                  <a:lnTo>
                    <a:pt x="5154" y="44094"/>
                  </a:lnTo>
                  <a:lnTo>
                    <a:pt x="4613" y="44137"/>
                  </a:lnTo>
                  <a:lnTo>
                    <a:pt x="4072" y="44137"/>
                  </a:lnTo>
                  <a:lnTo>
                    <a:pt x="3530" y="44115"/>
                  </a:lnTo>
                  <a:lnTo>
                    <a:pt x="2989" y="44050"/>
                  </a:lnTo>
                  <a:lnTo>
                    <a:pt x="2447" y="43964"/>
                  </a:lnTo>
                  <a:lnTo>
                    <a:pt x="1906" y="43812"/>
                  </a:lnTo>
                  <a:lnTo>
                    <a:pt x="1364" y="43617"/>
                  </a:lnTo>
                  <a:lnTo>
                    <a:pt x="845" y="43379"/>
                  </a:lnTo>
                  <a:lnTo>
                    <a:pt x="347" y="43119"/>
                  </a:lnTo>
                  <a:lnTo>
                    <a:pt x="260" y="43097"/>
                  </a:lnTo>
                  <a:lnTo>
                    <a:pt x="173" y="43097"/>
                  </a:lnTo>
                  <a:lnTo>
                    <a:pt x="87" y="43141"/>
                  </a:lnTo>
                  <a:lnTo>
                    <a:pt x="43" y="43206"/>
                  </a:lnTo>
                  <a:lnTo>
                    <a:pt x="0" y="43292"/>
                  </a:lnTo>
                  <a:lnTo>
                    <a:pt x="0" y="43379"/>
                  </a:lnTo>
                  <a:lnTo>
                    <a:pt x="43" y="43466"/>
                  </a:lnTo>
                  <a:lnTo>
                    <a:pt x="108" y="43509"/>
                  </a:lnTo>
                  <a:lnTo>
                    <a:pt x="585" y="43747"/>
                  </a:lnTo>
                  <a:lnTo>
                    <a:pt x="1040" y="43964"/>
                  </a:lnTo>
                  <a:lnTo>
                    <a:pt x="1516" y="44159"/>
                  </a:lnTo>
                  <a:lnTo>
                    <a:pt x="2014" y="44310"/>
                  </a:lnTo>
                  <a:lnTo>
                    <a:pt x="2491" y="44418"/>
                  </a:lnTo>
                  <a:lnTo>
                    <a:pt x="2989" y="44505"/>
                  </a:lnTo>
                  <a:lnTo>
                    <a:pt x="3508" y="44570"/>
                  </a:lnTo>
                  <a:lnTo>
                    <a:pt x="4028" y="44592"/>
                  </a:lnTo>
                  <a:lnTo>
                    <a:pt x="4548" y="44592"/>
                  </a:lnTo>
                  <a:lnTo>
                    <a:pt x="5089" y="44548"/>
                  </a:lnTo>
                  <a:lnTo>
                    <a:pt x="5609" y="44483"/>
                  </a:lnTo>
                  <a:lnTo>
                    <a:pt x="6151" y="44397"/>
                  </a:lnTo>
                  <a:lnTo>
                    <a:pt x="6670" y="44288"/>
                  </a:lnTo>
                  <a:lnTo>
                    <a:pt x="7168" y="44159"/>
                  </a:lnTo>
                  <a:lnTo>
                    <a:pt x="8208" y="43855"/>
                  </a:lnTo>
                  <a:lnTo>
                    <a:pt x="9312" y="43509"/>
                  </a:lnTo>
                  <a:lnTo>
                    <a:pt x="10417" y="43097"/>
                  </a:lnTo>
                  <a:lnTo>
                    <a:pt x="11521" y="42664"/>
                  </a:lnTo>
                  <a:lnTo>
                    <a:pt x="12604" y="42209"/>
                  </a:lnTo>
                  <a:lnTo>
                    <a:pt x="13687" y="41711"/>
                  </a:lnTo>
                  <a:lnTo>
                    <a:pt x="14770" y="41235"/>
                  </a:lnTo>
                  <a:lnTo>
                    <a:pt x="16892" y="40239"/>
                  </a:lnTo>
                  <a:lnTo>
                    <a:pt x="19123" y="39221"/>
                  </a:lnTo>
                  <a:lnTo>
                    <a:pt x="21354" y="38225"/>
                  </a:lnTo>
                  <a:lnTo>
                    <a:pt x="23584" y="37250"/>
                  </a:lnTo>
                  <a:lnTo>
                    <a:pt x="25836" y="36297"/>
                  </a:lnTo>
                  <a:lnTo>
                    <a:pt x="30319" y="34370"/>
                  </a:lnTo>
                  <a:lnTo>
                    <a:pt x="32572" y="33395"/>
                  </a:lnTo>
                  <a:lnTo>
                    <a:pt x="34802" y="32421"/>
                  </a:lnTo>
                  <a:lnTo>
                    <a:pt x="37033" y="31403"/>
                  </a:lnTo>
                  <a:lnTo>
                    <a:pt x="39264" y="30363"/>
                  </a:lnTo>
                  <a:lnTo>
                    <a:pt x="41494" y="29302"/>
                  </a:lnTo>
                  <a:lnTo>
                    <a:pt x="43703" y="28219"/>
                  </a:lnTo>
                  <a:lnTo>
                    <a:pt x="45891" y="27136"/>
                  </a:lnTo>
                  <a:lnTo>
                    <a:pt x="48078" y="26010"/>
                  </a:lnTo>
                  <a:lnTo>
                    <a:pt x="50265" y="24841"/>
                  </a:lnTo>
                  <a:lnTo>
                    <a:pt x="52409" y="23671"/>
                  </a:lnTo>
                  <a:lnTo>
                    <a:pt x="54597" y="22459"/>
                  </a:lnTo>
                  <a:lnTo>
                    <a:pt x="56762" y="21181"/>
                  </a:lnTo>
                  <a:lnTo>
                    <a:pt x="58885" y="19903"/>
                  </a:lnTo>
                  <a:lnTo>
                    <a:pt x="61029" y="18604"/>
                  </a:lnTo>
                  <a:lnTo>
                    <a:pt x="64862" y="16265"/>
                  </a:lnTo>
                  <a:lnTo>
                    <a:pt x="66789" y="15052"/>
                  </a:lnTo>
                  <a:lnTo>
                    <a:pt x="68673" y="13839"/>
                  </a:lnTo>
                  <a:lnTo>
                    <a:pt x="69518" y="13254"/>
                  </a:lnTo>
                  <a:lnTo>
                    <a:pt x="70384" y="12670"/>
                  </a:lnTo>
                  <a:lnTo>
                    <a:pt x="71207" y="12063"/>
                  </a:lnTo>
                  <a:lnTo>
                    <a:pt x="72030" y="11435"/>
                  </a:lnTo>
                  <a:lnTo>
                    <a:pt x="72831" y="10764"/>
                  </a:lnTo>
                  <a:lnTo>
                    <a:pt x="73589" y="10071"/>
                  </a:lnTo>
                  <a:lnTo>
                    <a:pt x="73958" y="9703"/>
                  </a:lnTo>
                  <a:lnTo>
                    <a:pt x="74304" y="9335"/>
                  </a:lnTo>
                  <a:lnTo>
                    <a:pt x="74651" y="8945"/>
                  </a:lnTo>
                  <a:lnTo>
                    <a:pt x="74997" y="8555"/>
                  </a:lnTo>
                  <a:lnTo>
                    <a:pt x="75257" y="8208"/>
                  </a:lnTo>
                  <a:lnTo>
                    <a:pt x="75539" y="7840"/>
                  </a:lnTo>
                  <a:lnTo>
                    <a:pt x="75777" y="7472"/>
                  </a:lnTo>
                  <a:lnTo>
                    <a:pt x="76037" y="7082"/>
                  </a:lnTo>
                  <a:lnTo>
                    <a:pt x="76253" y="6692"/>
                  </a:lnTo>
                  <a:lnTo>
                    <a:pt x="76470" y="6281"/>
                  </a:lnTo>
                  <a:lnTo>
                    <a:pt x="76665" y="5870"/>
                  </a:lnTo>
                  <a:lnTo>
                    <a:pt x="76838" y="5436"/>
                  </a:lnTo>
                  <a:lnTo>
                    <a:pt x="77011" y="5003"/>
                  </a:lnTo>
                  <a:lnTo>
                    <a:pt x="77141" y="4570"/>
                  </a:lnTo>
                  <a:lnTo>
                    <a:pt x="77249" y="4115"/>
                  </a:lnTo>
                  <a:lnTo>
                    <a:pt x="77336" y="3682"/>
                  </a:lnTo>
                  <a:lnTo>
                    <a:pt x="77379" y="3227"/>
                  </a:lnTo>
                  <a:lnTo>
                    <a:pt x="77401" y="2773"/>
                  </a:lnTo>
                  <a:lnTo>
                    <a:pt x="77401" y="2318"/>
                  </a:lnTo>
                  <a:lnTo>
                    <a:pt x="77358" y="1885"/>
                  </a:lnTo>
                  <a:lnTo>
                    <a:pt x="77293" y="1430"/>
                  </a:lnTo>
                  <a:lnTo>
                    <a:pt x="77184" y="975"/>
                  </a:lnTo>
                  <a:lnTo>
                    <a:pt x="77033" y="542"/>
                  </a:lnTo>
                  <a:lnTo>
                    <a:pt x="76838" y="109"/>
                  </a:lnTo>
                  <a:lnTo>
                    <a:pt x="76773" y="44"/>
                  </a:lnTo>
                  <a:lnTo>
                    <a:pt x="7670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61"/>
            <p:cNvSpPr/>
            <p:nvPr/>
          </p:nvSpPr>
          <p:spPr>
            <a:xfrm>
              <a:off x="8126150" y="1762713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260" y="0"/>
                  </a:moveTo>
                  <a:lnTo>
                    <a:pt x="174" y="22"/>
                  </a:lnTo>
                  <a:lnTo>
                    <a:pt x="87" y="65"/>
                  </a:lnTo>
                  <a:lnTo>
                    <a:pt x="22" y="130"/>
                  </a:lnTo>
                  <a:lnTo>
                    <a:pt x="1" y="195"/>
                  </a:lnTo>
                  <a:lnTo>
                    <a:pt x="1" y="282"/>
                  </a:lnTo>
                  <a:lnTo>
                    <a:pt x="66" y="498"/>
                  </a:lnTo>
                  <a:lnTo>
                    <a:pt x="152" y="672"/>
                  </a:lnTo>
                  <a:lnTo>
                    <a:pt x="325" y="1040"/>
                  </a:lnTo>
                  <a:lnTo>
                    <a:pt x="390" y="1105"/>
                  </a:lnTo>
                  <a:lnTo>
                    <a:pt x="477" y="1148"/>
                  </a:lnTo>
                  <a:lnTo>
                    <a:pt x="564" y="1148"/>
                  </a:lnTo>
                  <a:lnTo>
                    <a:pt x="650" y="1126"/>
                  </a:lnTo>
                  <a:lnTo>
                    <a:pt x="715" y="1061"/>
                  </a:lnTo>
                  <a:lnTo>
                    <a:pt x="737" y="997"/>
                  </a:lnTo>
                  <a:lnTo>
                    <a:pt x="759" y="910"/>
                  </a:lnTo>
                  <a:lnTo>
                    <a:pt x="715" y="823"/>
                  </a:lnTo>
                  <a:lnTo>
                    <a:pt x="520" y="412"/>
                  </a:lnTo>
                  <a:lnTo>
                    <a:pt x="542" y="455"/>
                  </a:lnTo>
                  <a:lnTo>
                    <a:pt x="455" y="174"/>
                  </a:lnTo>
                  <a:lnTo>
                    <a:pt x="412" y="87"/>
                  </a:lnTo>
                  <a:lnTo>
                    <a:pt x="347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61"/>
            <p:cNvSpPr/>
            <p:nvPr/>
          </p:nvSpPr>
          <p:spPr>
            <a:xfrm>
              <a:off x="8197625" y="1738338"/>
              <a:ext cx="26000" cy="42800"/>
            </a:xfrm>
            <a:custGeom>
              <a:avLst/>
              <a:gdLst/>
              <a:ahLst/>
              <a:cxnLst/>
              <a:rect l="l" t="t" r="r" b="b"/>
              <a:pathLst>
                <a:path w="1040" h="1712" extrusionOk="0">
                  <a:moveTo>
                    <a:pt x="174" y="1"/>
                  </a:moveTo>
                  <a:lnTo>
                    <a:pt x="87" y="44"/>
                  </a:lnTo>
                  <a:lnTo>
                    <a:pt x="22" y="109"/>
                  </a:lnTo>
                  <a:lnTo>
                    <a:pt x="0" y="196"/>
                  </a:lnTo>
                  <a:lnTo>
                    <a:pt x="0" y="239"/>
                  </a:lnTo>
                  <a:lnTo>
                    <a:pt x="0" y="282"/>
                  </a:lnTo>
                  <a:lnTo>
                    <a:pt x="325" y="954"/>
                  </a:lnTo>
                  <a:lnTo>
                    <a:pt x="455" y="1257"/>
                  </a:lnTo>
                  <a:lnTo>
                    <a:pt x="542" y="1408"/>
                  </a:lnTo>
                  <a:lnTo>
                    <a:pt x="563" y="1495"/>
                  </a:lnTo>
                  <a:lnTo>
                    <a:pt x="585" y="1538"/>
                  </a:lnTo>
                  <a:lnTo>
                    <a:pt x="607" y="1538"/>
                  </a:lnTo>
                  <a:lnTo>
                    <a:pt x="650" y="1625"/>
                  </a:lnTo>
                  <a:lnTo>
                    <a:pt x="715" y="1668"/>
                  </a:lnTo>
                  <a:lnTo>
                    <a:pt x="780" y="1712"/>
                  </a:lnTo>
                  <a:lnTo>
                    <a:pt x="867" y="1690"/>
                  </a:lnTo>
                  <a:lnTo>
                    <a:pt x="953" y="1668"/>
                  </a:lnTo>
                  <a:lnTo>
                    <a:pt x="1018" y="1582"/>
                  </a:lnTo>
                  <a:lnTo>
                    <a:pt x="1040" y="1517"/>
                  </a:lnTo>
                  <a:lnTo>
                    <a:pt x="1040" y="1473"/>
                  </a:lnTo>
                  <a:lnTo>
                    <a:pt x="1040" y="1430"/>
                  </a:lnTo>
                  <a:lnTo>
                    <a:pt x="737" y="759"/>
                  </a:lnTo>
                  <a:lnTo>
                    <a:pt x="585" y="456"/>
                  </a:lnTo>
                  <a:lnTo>
                    <a:pt x="498" y="304"/>
                  </a:lnTo>
                  <a:lnTo>
                    <a:pt x="477" y="217"/>
                  </a:lnTo>
                  <a:lnTo>
                    <a:pt x="455" y="174"/>
                  </a:lnTo>
                  <a:lnTo>
                    <a:pt x="455" y="152"/>
                  </a:lnTo>
                  <a:lnTo>
                    <a:pt x="390" y="87"/>
                  </a:lnTo>
                  <a:lnTo>
                    <a:pt x="347" y="22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61"/>
            <p:cNvSpPr/>
            <p:nvPr/>
          </p:nvSpPr>
          <p:spPr>
            <a:xfrm>
              <a:off x="8280450" y="1699913"/>
              <a:ext cx="24925" cy="33575"/>
            </a:xfrm>
            <a:custGeom>
              <a:avLst/>
              <a:gdLst/>
              <a:ahLst/>
              <a:cxnLst/>
              <a:rect l="l" t="t" r="r" b="b"/>
              <a:pathLst>
                <a:path w="997" h="1343" extrusionOk="0">
                  <a:moveTo>
                    <a:pt x="196" y="0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1" y="173"/>
                  </a:lnTo>
                  <a:lnTo>
                    <a:pt x="1" y="260"/>
                  </a:lnTo>
                  <a:lnTo>
                    <a:pt x="22" y="347"/>
                  </a:lnTo>
                  <a:lnTo>
                    <a:pt x="304" y="823"/>
                  </a:lnTo>
                  <a:lnTo>
                    <a:pt x="434" y="1061"/>
                  </a:lnTo>
                  <a:lnTo>
                    <a:pt x="607" y="1278"/>
                  </a:lnTo>
                  <a:lnTo>
                    <a:pt x="672" y="1343"/>
                  </a:lnTo>
                  <a:lnTo>
                    <a:pt x="759" y="1343"/>
                  </a:lnTo>
                  <a:lnTo>
                    <a:pt x="845" y="1321"/>
                  </a:lnTo>
                  <a:lnTo>
                    <a:pt x="932" y="1278"/>
                  </a:lnTo>
                  <a:lnTo>
                    <a:pt x="975" y="1213"/>
                  </a:lnTo>
                  <a:lnTo>
                    <a:pt x="997" y="1126"/>
                  </a:lnTo>
                  <a:lnTo>
                    <a:pt x="975" y="1040"/>
                  </a:lnTo>
                  <a:lnTo>
                    <a:pt x="932" y="953"/>
                  </a:lnTo>
                  <a:lnTo>
                    <a:pt x="910" y="931"/>
                  </a:lnTo>
                  <a:lnTo>
                    <a:pt x="889" y="888"/>
                  </a:lnTo>
                  <a:lnTo>
                    <a:pt x="802" y="801"/>
                  </a:lnTo>
                  <a:lnTo>
                    <a:pt x="672" y="563"/>
                  </a:lnTo>
                  <a:lnTo>
                    <a:pt x="412" y="108"/>
                  </a:lnTo>
                  <a:lnTo>
                    <a:pt x="347" y="43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61"/>
            <p:cNvSpPr/>
            <p:nvPr/>
          </p:nvSpPr>
          <p:spPr>
            <a:xfrm>
              <a:off x="8373575" y="1664713"/>
              <a:ext cx="20600" cy="39000"/>
            </a:xfrm>
            <a:custGeom>
              <a:avLst/>
              <a:gdLst/>
              <a:ahLst/>
              <a:cxnLst/>
              <a:rect l="l" t="t" r="r" b="b"/>
              <a:pathLst>
                <a:path w="824" h="1560" extrusionOk="0">
                  <a:moveTo>
                    <a:pt x="239" y="0"/>
                  </a:moveTo>
                  <a:lnTo>
                    <a:pt x="152" y="22"/>
                  </a:lnTo>
                  <a:lnTo>
                    <a:pt x="87" y="65"/>
                  </a:lnTo>
                  <a:lnTo>
                    <a:pt x="22" y="130"/>
                  </a:lnTo>
                  <a:lnTo>
                    <a:pt x="1" y="217"/>
                  </a:lnTo>
                  <a:lnTo>
                    <a:pt x="1" y="304"/>
                  </a:lnTo>
                  <a:lnTo>
                    <a:pt x="196" y="888"/>
                  </a:lnTo>
                  <a:lnTo>
                    <a:pt x="282" y="1170"/>
                  </a:lnTo>
                  <a:lnTo>
                    <a:pt x="412" y="1451"/>
                  </a:lnTo>
                  <a:lnTo>
                    <a:pt x="477" y="1516"/>
                  </a:lnTo>
                  <a:lnTo>
                    <a:pt x="542" y="1560"/>
                  </a:lnTo>
                  <a:lnTo>
                    <a:pt x="650" y="1560"/>
                  </a:lnTo>
                  <a:lnTo>
                    <a:pt x="715" y="1538"/>
                  </a:lnTo>
                  <a:lnTo>
                    <a:pt x="780" y="1473"/>
                  </a:lnTo>
                  <a:lnTo>
                    <a:pt x="824" y="1386"/>
                  </a:lnTo>
                  <a:lnTo>
                    <a:pt x="824" y="1300"/>
                  </a:lnTo>
                  <a:lnTo>
                    <a:pt x="802" y="1213"/>
                  </a:lnTo>
                  <a:lnTo>
                    <a:pt x="780" y="1148"/>
                  </a:lnTo>
                  <a:lnTo>
                    <a:pt x="759" y="1105"/>
                  </a:lnTo>
                  <a:lnTo>
                    <a:pt x="715" y="997"/>
                  </a:lnTo>
                  <a:lnTo>
                    <a:pt x="607" y="715"/>
                  </a:lnTo>
                  <a:lnTo>
                    <a:pt x="434" y="174"/>
                  </a:lnTo>
                  <a:lnTo>
                    <a:pt x="391" y="87"/>
                  </a:lnTo>
                  <a:lnTo>
                    <a:pt x="326" y="44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61"/>
            <p:cNvSpPr/>
            <p:nvPr/>
          </p:nvSpPr>
          <p:spPr>
            <a:xfrm>
              <a:off x="8473750" y="1620313"/>
              <a:ext cx="23300" cy="31425"/>
            </a:xfrm>
            <a:custGeom>
              <a:avLst/>
              <a:gdLst/>
              <a:ahLst/>
              <a:cxnLst/>
              <a:rect l="l" t="t" r="r" b="b"/>
              <a:pathLst>
                <a:path w="932" h="1257" extrusionOk="0">
                  <a:moveTo>
                    <a:pt x="195" y="1"/>
                  </a:moveTo>
                  <a:lnTo>
                    <a:pt x="108" y="22"/>
                  </a:lnTo>
                  <a:lnTo>
                    <a:pt x="43" y="87"/>
                  </a:lnTo>
                  <a:lnTo>
                    <a:pt x="0" y="152"/>
                  </a:lnTo>
                  <a:lnTo>
                    <a:pt x="0" y="239"/>
                  </a:lnTo>
                  <a:lnTo>
                    <a:pt x="22" y="325"/>
                  </a:lnTo>
                  <a:lnTo>
                    <a:pt x="130" y="564"/>
                  </a:lnTo>
                  <a:lnTo>
                    <a:pt x="260" y="780"/>
                  </a:lnTo>
                  <a:lnTo>
                    <a:pt x="390" y="997"/>
                  </a:lnTo>
                  <a:lnTo>
                    <a:pt x="563" y="1192"/>
                  </a:lnTo>
                  <a:lnTo>
                    <a:pt x="628" y="1235"/>
                  </a:lnTo>
                  <a:lnTo>
                    <a:pt x="715" y="1257"/>
                  </a:lnTo>
                  <a:lnTo>
                    <a:pt x="801" y="1235"/>
                  </a:lnTo>
                  <a:lnTo>
                    <a:pt x="866" y="1192"/>
                  </a:lnTo>
                  <a:lnTo>
                    <a:pt x="931" y="1127"/>
                  </a:lnTo>
                  <a:lnTo>
                    <a:pt x="931" y="1040"/>
                  </a:lnTo>
                  <a:lnTo>
                    <a:pt x="910" y="954"/>
                  </a:lnTo>
                  <a:lnTo>
                    <a:pt x="866" y="867"/>
                  </a:lnTo>
                  <a:lnTo>
                    <a:pt x="845" y="824"/>
                  </a:lnTo>
                  <a:lnTo>
                    <a:pt x="823" y="802"/>
                  </a:lnTo>
                  <a:lnTo>
                    <a:pt x="758" y="715"/>
                  </a:lnTo>
                  <a:lnTo>
                    <a:pt x="628" y="520"/>
                  </a:lnTo>
                  <a:lnTo>
                    <a:pt x="412" y="109"/>
                  </a:lnTo>
                  <a:lnTo>
                    <a:pt x="347" y="44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1"/>
            <p:cNvSpPr/>
            <p:nvPr/>
          </p:nvSpPr>
          <p:spPr>
            <a:xfrm>
              <a:off x="8562525" y="1579713"/>
              <a:ext cx="21150" cy="36850"/>
            </a:xfrm>
            <a:custGeom>
              <a:avLst/>
              <a:gdLst/>
              <a:ahLst/>
              <a:cxnLst/>
              <a:rect l="l" t="t" r="r" b="b"/>
              <a:pathLst>
                <a:path w="846" h="1474" extrusionOk="0">
                  <a:moveTo>
                    <a:pt x="261" y="0"/>
                  </a:moveTo>
                  <a:lnTo>
                    <a:pt x="174" y="22"/>
                  </a:lnTo>
                  <a:lnTo>
                    <a:pt x="87" y="65"/>
                  </a:lnTo>
                  <a:lnTo>
                    <a:pt x="44" y="130"/>
                  </a:lnTo>
                  <a:lnTo>
                    <a:pt x="1" y="217"/>
                  </a:lnTo>
                  <a:lnTo>
                    <a:pt x="23" y="304"/>
                  </a:lnTo>
                  <a:lnTo>
                    <a:pt x="391" y="1300"/>
                  </a:lnTo>
                  <a:lnTo>
                    <a:pt x="434" y="1386"/>
                  </a:lnTo>
                  <a:lnTo>
                    <a:pt x="499" y="1430"/>
                  </a:lnTo>
                  <a:lnTo>
                    <a:pt x="586" y="1473"/>
                  </a:lnTo>
                  <a:lnTo>
                    <a:pt x="672" y="1473"/>
                  </a:lnTo>
                  <a:lnTo>
                    <a:pt x="759" y="1430"/>
                  </a:lnTo>
                  <a:lnTo>
                    <a:pt x="802" y="1365"/>
                  </a:lnTo>
                  <a:lnTo>
                    <a:pt x="845" y="1278"/>
                  </a:lnTo>
                  <a:lnTo>
                    <a:pt x="824" y="1191"/>
                  </a:lnTo>
                  <a:lnTo>
                    <a:pt x="456" y="174"/>
                  </a:lnTo>
                  <a:lnTo>
                    <a:pt x="412" y="109"/>
                  </a:lnTo>
                  <a:lnTo>
                    <a:pt x="347" y="44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61"/>
            <p:cNvSpPr/>
            <p:nvPr/>
          </p:nvSpPr>
          <p:spPr>
            <a:xfrm>
              <a:off x="8663225" y="1528263"/>
              <a:ext cx="17350" cy="26575"/>
            </a:xfrm>
            <a:custGeom>
              <a:avLst/>
              <a:gdLst/>
              <a:ahLst/>
              <a:cxnLst/>
              <a:rect l="l" t="t" r="r" b="b"/>
              <a:pathLst>
                <a:path w="694" h="1063" extrusionOk="0">
                  <a:moveTo>
                    <a:pt x="174" y="1"/>
                  </a:moveTo>
                  <a:lnTo>
                    <a:pt x="88" y="44"/>
                  </a:lnTo>
                  <a:lnTo>
                    <a:pt x="23" y="109"/>
                  </a:lnTo>
                  <a:lnTo>
                    <a:pt x="1" y="196"/>
                  </a:lnTo>
                  <a:lnTo>
                    <a:pt x="1" y="283"/>
                  </a:lnTo>
                  <a:lnTo>
                    <a:pt x="131" y="629"/>
                  </a:lnTo>
                  <a:lnTo>
                    <a:pt x="283" y="954"/>
                  </a:lnTo>
                  <a:lnTo>
                    <a:pt x="348" y="1019"/>
                  </a:lnTo>
                  <a:lnTo>
                    <a:pt x="412" y="1062"/>
                  </a:lnTo>
                  <a:lnTo>
                    <a:pt x="499" y="1062"/>
                  </a:lnTo>
                  <a:lnTo>
                    <a:pt x="586" y="1040"/>
                  </a:lnTo>
                  <a:lnTo>
                    <a:pt x="651" y="976"/>
                  </a:lnTo>
                  <a:lnTo>
                    <a:pt x="694" y="889"/>
                  </a:lnTo>
                  <a:lnTo>
                    <a:pt x="694" y="802"/>
                  </a:lnTo>
                  <a:lnTo>
                    <a:pt x="672" y="716"/>
                  </a:lnTo>
                  <a:lnTo>
                    <a:pt x="564" y="477"/>
                  </a:lnTo>
                  <a:lnTo>
                    <a:pt x="586" y="542"/>
                  </a:lnTo>
                  <a:lnTo>
                    <a:pt x="456" y="174"/>
                  </a:lnTo>
                  <a:lnTo>
                    <a:pt x="412" y="88"/>
                  </a:lnTo>
                  <a:lnTo>
                    <a:pt x="348" y="2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61"/>
            <p:cNvSpPr/>
            <p:nvPr/>
          </p:nvSpPr>
          <p:spPr>
            <a:xfrm>
              <a:off x="8745525" y="1487663"/>
              <a:ext cx="21700" cy="42250"/>
            </a:xfrm>
            <a:custGeom>
              <a:avLst/>
              <a:gdLst/>
              <a:ahLst/>
              <a:cxnLst/>
              <a:rect l="l" t="t" r="r" b="b"/>
              <a:pathLst>
                <a:path w="868" h="1690" extrusionOk="0">
                  <a:moveTo>
                    <a:pt x="174" y="1"/>
                  </a:moveTo>
                  <a:lnTo>
                    <a:pt x="87" y="44"/>
                  </a:lnTo>
                  <a:lnTo>
                    <a:pt x="22" y="109"/>
                  </a:lnTo>
                  <a:lnTo>
                    <a:pt x="1" y="196"/>
                  </a:lnTo>
                  <a:lnTo>
                    <a:pt x="1" y="282"/>
                  </a:lnTo>
                  <a:lnTo>
                    <a:pt x="412" y="1517"/>
                  </a:lnTo>
                  <a:lnTo>
                    <a:pt x="456" y="1603"/>
                  </a:lnTo>
                  <a:lnTo>
                    <a:pt x="521" y="1647"/>
                  </a:lnTo>
                  <a:lnTo>
                    <a:pt x="607" y="1690"/>
                  </a:lnTo>
                  <a:lnTo>
                    <a:pt x="694" y="1690"/>
                  </a:lnTo>
                  <a:lnTo>
                    <a:pt x="780" y="1647"/>
                  </a:lnTo>
                  <a:lnTo>
                    <a:pt x="824" y="1582"/>
                  </a:lnTo>
                  <a:lnTo>
                    <a:pt x="867" y="1495"/>
                  </a:lnTo>
                  <a:lnTo>
                    <a:pt x="845" y="1408"/>
                  </a:lnTo>
                  <a:lnTo>
                    <a:pt x="456" y="174"/>
                  </a:lnTo>
                  <a:lnTo>
                    <a:pt x="412" y="87"/>
                  </a:lnTo>
                  <a:lnTo>
                    <a:pt x="347" y="22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1"/>
            <p:cNvSpPr/>
            <p:nvPr/>
          </p:nvSpPr>
          <p:spPr>
            <a:xfrm>
              <a:off x="8826200" y="1449763"/>
              <a:ext cx="19525" cy="37400"/>
            </a:xfrm>
            <a:custGeom>
              <a:avLst/>
              <a:gdLst/>
              <a:ahLst/>
              <a:cxnLst/>
              <a:rect l="l" t="t" r="r" b="b"/>
              <a:pathLst>
                <a:path w="781" h="1496" extrusionOk="0">
                  <a:moveTo>
                    <a:pt x="152" y="1"/>
                  </a:moveTo>
                  <a:lnTo>
                    <a:pt x="66" y="44"/>
                  </a:lnTo>
                  <a:lnTo>
                    <a:pt x="22" y="109"/>
                  </a:lnTo>
                  <a:lnTo>
                    <a:pt x="1" y="196"/>
                  </a:lnTo>
                  <a:lnTo>
                    <a:pt x="1" y="282"/>
                  </a:lnTo>
                  <a:lnTo>
                    <a:pt x="66" y="542"/>
                  </a:lnTo>
                  <a:lnTo>
                    <a:pt x="152" y="802"/>
                  </a:lnTo>
                  <a:lnTo>
                    <a:pt x="326" y="1343"/>
                  </a:lnTo>
                  <a:lnTo>
                    <a:pt x="369" y="1408"/>
                  </a:lnTo>
                  <a:lnTo>
                    <a:pt x="434" y="1473"/>
                  </a:lnTo>
                  <a:lnTo>
                    <a:pt x="520" y="1495"/>
                  </a:lnTo>
                  <a:lnTo>
                    <a:pt x="607" y="1495"/>
                  </a:lnTo>
                  <a:lnTo>
                    <a:pt x="694" y="1452"/>
                  </a:lnTo>
                  <a:lnTo>
                    <a:pt x="759" y="1387"/>
                  </a:lnTo>
                  <a:lnTo>
                    <a:pt x="780" y="1300"/>
                  </a:lnTo>
                  <a:lnTo>
                    <a:pt x="780" y="1214"/>
                  </a:lnTo>
                  <a:lnTo>
                    <a:pt x="585" y="694"/>
                  </a:lnTo>
                  <a:lnTo>
                    <a:pt x="499" y="434"/>
                  </a:lnTo>
                  <a:lnTo>
                    <a:pt x="434" y="152"/>
                  </a:lnTo>
                  <a:lnTo>
                    <a:pt x="390" y="87"/>
                  </a:lnTo>
                  <a:lnTo>
                    <a:pt x="326" y="2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1"/>
            <p:cNvSpPr/>
            <p:nvPr/>
          </p:nvSpPr>
          <p:spPr>
            <a:xfrm>
              <a:off x="8908500" y="1411338"/>
              <a:ext cx="27100" cy="55250"/>
            </a:xfrm>
            <a:custGeom>
              <a:avLst/>
              <a:gdLst/>
              <a:ahLst/>
              <a:cxnLst/>
              <a:rect l="l" t="t" r="r" b="b"/>
              <a:pathLst>
                <a:path w="1084" h="2210" extrusionOk="0">
                  <a:moveTo>
                    <a:pt x="174" y="0"/>
                  </a:moveTo>
                  <a:lnTo>
                    <a:pt x="87" y="43"/>
                  </a:lnTo>
                  <a:lnTo>
                    <a:pt x="22" y="108"/>
                  </a:lnTo>
                  <a:lnTo>
                    <a:pt x="0" y="173"/>
                  </a:lnTo>
                  <a:lnTo>
                    <a:pt x="0" y="282"/>
                  </a:lnTo>
                  <a:lnTo>
                    <a:pt x="152" y="736"/>
                  </a:lnTo>
                  <a:lnTo>
                    <a:pt x="304" y="1191"/>
                  </a:lnTo>
                  <a:lnTo>
                    <a:pt x="672" y="2101"/>
                  </a:lnTo>
                  <a:lnTo>
                    <a:pt x="737" y="2166"/>
                  </a:lnTo>
                  <a:lnTo>
                    <a:pt x="802" y="2187"/>
                  </a:lnTo>
                  <a:lnTo>
                    <a:pt x="888" y="2209"/>
                  </a:lnTo>
                  <a:lnTo>
                    <a:pt x="975" y="2166"/>
                  </a:lnTo>
                  <a:lnTo>
                    <a:pt x="1040" y="2101"/>
                  </a:lnTo>
                  <a:lnTo>
                    <a:pt x="1083" y="2036"/>
                  </a:lnTo>
                  <a:lnTo>
                    <a:pt x="1083" y="1949"/>
                  </a:lnTo>
                  <a:lnTo>
                    <a:pt x="1062" y="1863"/>
                  </a:lnTo>
                  <a:lnTo>
                    <a:pt x="715" y="1018"/>
                  </a:lnTo>
                  <a:lnTo>
                    <a:pt x="564" y="585"/>
                  </a:lnTo>
                  <a:lnTo>
                    <a:pt x="434" y="152"/>
                  </a:lnTo>
                  <a:lnTo>
                    <a:pt x="390" y="65"/>
                  </a:lnTo>
                  <a:lnTo>
                    <a:pt x="325" y="22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1"/>
            <p:cNvSpPr/>
            <p:nvPr/>
          </p:nvSpPr>
          <p:spPr>
            <a:xfrm>
              <a:off x="9002175" y="1361513"/>
              <a:ext cx="19500" cy="30900"/>
            </a:xfrm>
            <a:custGeom>
              <a:avLst/>
              <a:gdLst/>
              <a:ahLst/>
              <a:cxnLst/>
              <a:rect l="l" t="t" r="r" b="b"/>
              <a:pathLst>
                <a:path w="780" h="1236" extrusionOk="0">
                  <a:moveTo>
                    <a:pt x="238" y="1"/>
                  </a:moveTo>
                  <a:lnTo>
                    <a:pt x="152" y="22"/>
                  </a:lnTo>
                  <a:lnTo>
                    <a:pt x="65" y="66"/>
                  </a:lnTo>
                  <a:lnTo>
                    <a:pt x="22" y="131"/>
                  </a:lnTo>
                  <a:lnTo>
                    <a:pt x="0" y="217"/>
                  </a:lnTo>
                  <a:lnTo>
                    <a:pt x="43" y="456"/>
                  </a:lnTo>
                  <a:lnTo>
                    <a:pt x="108" y="694"/>
                  </a:lnTo>
                  <a:lnTo>
                    <a:pt x="217" y="910"/>
                  </a:lnTo>
                  <a:lnTo>
                    <a:pt x="347" y="1127"/>
                  </a:lnTo>
                  <a:lnTo>
                    <a:pt x="412" y="1192"/>
                  </a:lnTo>
                  <a:lnTo>
                    <a:pt x="477" y="1235"/>
                  </a:lnTo>
                  <a:lnTo>
                    <a:pt x="585" y="1235"/>
                  </a:lnTo>
                  <a:lnTo>
                    <a:pt x="650" y="1213"/>
                  </a:lnTo>
                  <a:lnTo>
                    <a:pt x="715" y="1149"/>
                  </a:lnTo>
                  <a:lnTo>
                    <a:pt x="758" y="1062"/>
                  </a:lnTo>
                  <a:lnTo>
                    <a:pt x="780" y="975"/>
                  </a:lnTo>
                  <a:lnTo>
                    <a:pt x="736" y="889"/>
                  </a:lnTo>
                  <a:lnTo>
                    <a:pt x="628" y="737"/>
                  </a:lnTo>
                  <a:lnTo>
                    <a:pt x="585" y="650"/>
                  </a:lnTo>
                  <a:lnTo>
                    <a:pt x="563" y="607"/>
                  </a:lnTo>
                  <a:lnTo>
                    <a:pt x="563" y="585"/>
                  </a:lnTo>
                  <a:lnTo>
                    <a:pt x="498" y="391"/>
                  </a:lnTo>
                  <a:lnTo>
                    <a:pt x="455" y="196"/>
                  </a:lnTo>
                  <a:lnTo>
                    <a:pt x="455" y="217"/>
                  </a:lnTo>
                  <a:lnTo>
                    <a:pt x="433" y="131"/>
                  </a:lnTo>
                  <a:lnTo>
                    <a:pt x="390" y="66"/>
                  </a:lnTo>
                  <a:lnTo>
                    <a:pt x="325" y="22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1"/>
            <p:cNvSpPr/>
            <p:nvPr/>
          </p:nvSpPr>
          <p:spPr>
            <a:xfrm>
              <a:off x="9090950" y="1317663"/>
              <a:ext cx="28725" cy="54175"/>
            </a:xfrm>
            <a:custGeom>
              <a:avLst/>
              <a:gdLst/>
              <a:ahLst/>
              <a:cxnLst/>
              <a:rect l="l" t="t" r="r" b="b"/>
              <a:pathLst>
                <a:path w="1149" h="2167" extrusionOk="0">
                  <a:moveTo>
                    <a:pt x="261" y="1"/>
                  </a:moveTo>
                  <a:lnTo>
                    <a:pt x="174" y="22"/>
                  </a:lnTo>
                  <a:lnTo>
                    <a:pt x="109" y="44"/>
                  </a:lnTo>
                  <a:lnTo>
                    <a:pt x="44" y="130"/>
                  </a:lnTo>
                  <a:lnTo>
                    <a:pt x="1" y="195"/>
                  </a:lnTo>
                  <a:lnTo>
                    <a:pt x="22" y="282"/>
                  </a:lnTo>
                  <a:lnTo>
                    <a:pt x="347" y="1192"/>
                  </a:lnTo>
                  <a:lnTo>
                    <a:pt x="521" y="1625"/>
                  </a:lnTo>
                  <a:lnTo>
                    <a:pt x="715" y="2058"/>
                  </a:lnTo>
                  <a:lnTo>
                    <a:pt x="780" y="2123"/>
                  </a:lnTo>
                  <a:lnTo>
                    <a:pt x="867" y="2166"/>
                  </a:lnTo>
                  <a:lnTo>
                    <a:pt x="954" y="2166"/>
                  </a:lnTo>
                  <a:lnTo>
                    <a:pt x="1040" y="2123"/>
                  </a:lnTo>
                  <a:lnTo>
                    <a:pt x="1105" y="2080"/>
                  </a:lnTo>
                  <a:lnTo>
                    <a:pt x="1127" y="1993"/>
                  </a:lnTo>
                  <a:lnTo>
                    <a:pt x="1149" y="1906"/>
                  </a:lnTo>
                  <a:lnTo>
                    <a:pt x="1105" y="1820"/>
                  </a:lnTo>
                  <a:lnTo>
                    <a:pt x="932" y="1430"/>
                  </a:lnTo>
                  <a:lnTo>
                    <a:pt x="759" y="1018"/>
                  </a:lnTo>
                  <a:lnTo>
                    <a:pt x="456" y="174"/>
                  </a:lnTo>
                  <a:lnTo>
                    <a:pt x="412" y="87"/>
                  </a:lnTo>
                  <a:lnTo>
                    <a:pt x="347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61"/>
            <p:cNvSpPr/>
            <p:nvPr/>
          </p:nvSpPr>
          <p:spPr>
            <a:xfrm>
              <a:off x="9177575" y="1272188"/>
              <a:ext cx="20600" cy="31975"/>
            </a:xfrm>
            <a:custGeom>
              <a:avLst/>
              <a:gdLst/>
              <a:ahLst/>
              <a:cxnLst/>
              <a:rect l="l" t="t" r="r" b="b"/>
              <a:pathLst>
                <a:path w="824" h="1279" extrusionOk="0">
                  <a:moveTo>
                    <a:pt x="174" y="0"/>
                  </a:moveTo>
                  <a:lnTo>
                    <a:pt x="87" y="44"/>
                  </a:lnTo>
                  <a:lnTo>
                    <a:pt x="22" y="109"/>
                  </a:lnTo>
                  <a:lnTo>
                    <a:pt x="1" y="195"/>
                  </a:lnTo>
                  <a:lnTo>
                    <a:pt x="1" y="282"/>
                  </a:lnTo>
                  <a:lnTo>
                    <a:pt x="87" y="520"/>
                  </a:lnTo>
                  <a:lnTo>
                    <a:pt x="174" y="737"/>
                  </a:lnTo>
                  <a:lnTo>
                    <a:pt x="261" y="953"/>
                  </a:lnTo>
                  <a:lnTo>
                    <a:pt x="391" y="1170"/>
                  </a:lnTo>
                  <a:lnTo>
                    <a:pt x="456" y="1235"/>
                  </a:lnTo>
                  <a:lnTo>
                    <a:pt x="521" y="1278"/>
                  </a:lnTo>
                  <a:lnTo>
                    <a:pt x="607" y="1278"/>
                  </a:lnTo>
                  <a:lnTo>
                    <a:pt x="694" y="1256"/>
                  </a:lnTo>
                  <a:lnTo>
                    <a:pt x="759" y="1191"/>
                  </a:lnTo>
                  <a:lnTo>
                    <a:pt x="802" y="1105"/>
                  </a:lnTo>
                  <a:lnTo>
                    <a:pt x="824" y="1018"/>
                  </a:lnTo>
                  <a:lnTo>
                    <a:pt x="780" y="932"/>
                  </a:lnTo>
                  <a:lnTo>
                    <a:pt x="672" y="758"/>
                  </a:lnTo>
                  <a:lnTo>
                    <a:pt x="564" y="563"/>
                  </a:lnTo>
                  <a:lnTo>
                    <a:pt x="564" y="542"/>
                  </a:lnTo>
                  <a:lnTo>
                    <a:pt x="542" y="498"/>
                  </a:lnTo>
                  <a:lnTo>
                    <a:pt x="521" y="390"/>
                  </a:lnTo>
                  <a:lnTo>
                    <a:pt x="456" y="174"/>
                  </a:lnTo>
                  <a:lnTo>
                    <a:pt x="412" y="87"/>
                  </a:lnTo>
                  <a:lnTo>
                    <a:pt x="347" y="22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61"/>
            <p:cNvSpPr/>
            <p:nvPr/>
          </p:nvSpPr>
          <p:spPr>
            <a:xfrm>
              <a:off x="9240925" y="1234838"/>
              <a:ext cx="26025" cy="54150"/>
            </a:xfrm>
            <a:custGeom>
              <a:avLst/>
              <a:gdLst/>
              <a:ahLst/>
              <a:cxnLst/>
              <a:rect l="l" t="t" r="r" b="b"/>
              <a:pathLst>
                <a:path w="1041" h="2166" extrusionOk="0">
                  <a:moveTo>
                    <a:pt x="174" y="0"/>
                  </a:moveTo>
                  <a:lnTo>
                    <a:pt x="87" y="43"/>
                  </a:lnTo>
                  <a:lnTo>
                    <a:pt x="22" y="108"/>
                  </a:lnTo>
                  <a:lnTo>
                    <a:pt x="1" y="195"/>
                  </a:lnTo>
                  <a:lnTo>
                    <a:pt x="1" y="282"/>
                  </a:lnTo>
                  <a:lnTo>
                    <a:pt x="282" y="1170"/>
                  </a:lnTo>
                  <a:lnTo>
                    <a:pt x="434" y="1624"/>
                  </a:lnTo>
                  <a:lnTo>
                    <a:pt x="629" y="2057"/>
                  </a:lnTo>
                  <a:lnTo>
                    <a:pt x="672" y="2122"/>
                  </a:lnTo>
                  <a:lnTo>
                    <a:pt x="759" y="2166"/>
                  </a:lnTo>
                  <a:lnTo>
                    <a:pt x="845" y="2166"/>
                  </a:lnTo>
                  <a:lnTo>
                    <a:pt x="932" y="2144"/>
                  </a:lnTo>
                  <a:lnTo>
                    <a:pt x="997" y="2079"/>
                  </a:lnTo>
                  <a:lnTo>
                    <a:pt x="1040" y="1992"/>
                  </a:lnTo>
                  <a:lnTo>
                    <a:pt x="1040" y="1906"/>
                  </a:lnTo>
                  <a:lnTo>
                    <a:pt x="1019" y="1819"/>
                  </a:lnTo>
                  <a:lnTo>
                    <a:pt x="845" y="1408"/>
                  </a:lnTo>
                  <a:lnTo>
                    <a:pt x="715" y="996"/>
                  </a:lnTo>
                  <a:lnTo>
                    <a:pt x="434" y="152"/>
                  </a:lnTo>
                  <a:lnTo>
                    <a:pt x="390" y="87"/>
                  </a:lnTo>
                  <a:lnTo>
                    <a:pt x="326" y="22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61"/>
            <p:cNvSpPr/>
            <p:nvPr/>
          </p:nvSpPr>
          <p:spPr>
            <a:xfrm>
              <a:off x="9310775" y="1194213"/>
              <a:ext cx="19500" cy="34675"/>
            </a:xfrm>
            <a:custGeom>
              <a:avLst/>
              <a:gdLst/>
              <a:ahLst/>
              <a:cxnLst/>
              <a:rect l="l" t="t" r="r" b="b"/>
              <a:pathLst>
                <a:path w="780" h="1387" extrusionOk="0">
                  <a:moveTo>
                    <a:pt x="217" y="1"/>
                  </a:moveTo>
                  <a:lnTo>
                    <a:pt x="130" y="22"/>
                  </a:lnTo>
                  <a:lnTo>
                    <a:pt x="65" y="66"/>
                  </a:lnTo>
                  <a:lnTo>
                    <a:pt x="0" y="152"/>
                  </a:lnTo>
                  <a:lnTo>
                    <a:pt x="0" y="239"/>
                  </a:lnTo>
                  <a:lnTo>
                    <a:pt x="44" y="499"/>
                  </a:lnTo>
                  <a:lnTo>
                    <a:pt x="130" y="737"/>
                  </a:lnTo>
                  <a:lnTo>
                    <a:pt x="239" y="1019"/>
                  </a:lnTo>
                  <a:lnTo>
                    <a:pt x="304" y="1127"/>
                  </a:lnTo>
                  <a:lnTo>
                    <a:pt x="325" y="1192"/>
                  </a:lnTo>
                  <a:lnTo>
                    <a:pt x="325" y="1214"/>
                  </a:lnTo>
                  <a:lnTo>
                    <a:pt x="369" y="1300"/>
                  </a:lnTo>
                  <a:lnTo>
                    <a:pt x="433" y="1344"/>
                  </a:lnTo>
                  <a:lnTo>
                    <a:pt x="520" y="1387"/>
                  </a:lnTo>
                  <a:lnTo>
                    <a:pt x="607" y="1365"/>
                  </a:lnTo>
                  <a:lnTo>
                    <a:pt x="693" y="1322"/>
                  </a:lnTo>
                  <a:lnTo>
                    <a:pt x="737" y="1257"/>
                  </a:lnTo>
                  <a:lnTo>
                    <a:pt x="780" y="1192"/>
                  </a:lnTo>
                  <a:lnTo>
                    <a:pt x="758" y="1084"/>
                  </a:lnTo>
                  <a:lnTo>
                    <a:pt x="650" y="824"/>
                  </a:lnTo>
                  <a:lnTo>
                    <a:pt x="607" y="715"/>
                  </a:lnTo>
                  <a:lnTo>
                    <a:pt x="585" y="672"/>
                  </a:lnTo>
                  <a:lnTo>
                    <a:pt x="563" y="651"/>
                  </a:lnTo>
                  <a:lnTo>
                    <a:pt x="498" y="434"/>
                  </a:lnTo>
                  <a:lnTo>
                    <a:pt x="455" y="304"/>
                  </a:lnTo>
                  <a:lnTo>
                    <a:pt x="455" y="261"/>
                  </a:lnTo>
                  <a:lnTo>
                    <a:pt x="455" y="239"/>
                  </a:lnTo>
                  <a:lnTo>
                    <a:pt x="433" y="152"/>
                  </a:lnTo>
                  <a:lnTo>
                    <a:pt x="390" y="66"/>
                  </a:lnTo>
                  <a:lnTo>
                    <a:pt x="304" y="22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61"/>
            <p:cNvSpPr/>
            <p:nvPr/>
          </p:nvSpPr>
          <p:spPr>
            <a:xfrm>
              <a:off x="9380075" y="1150363"/>
              <a:ext cx="24375" cy="46600"/>
            </a:xfrm>
            <a:custGeom>
              <a:avLst/>
              <a:gdLst/>
              <a:ahLst/>
              <a:cxnLst/>
              <a:rect l="l" t="t" r="r" b="b"/>
              <a:pathLst>
                <a:path w="975" h="1864" extrusionOk="0">
                  <a:moveTo>
                    <a:pt x="195" y="1"/>
                  </a:moveTo>
                  <a:lnTo>
                    <a:pt x="109" y="44"/>
                  </a:lnTo>
                  <a:lnTo>
                    <a:pt x="44" y="87"/>
                  </a:lnTo>
                  <a:lnTo>
                    <a:pt x="0" y="174"/>
                  </a:lnTo>
                  <a:lnTo>
                    <a:pt x="0" y="260"/>
                  </a:lnTo>
                  <a:lnTo>
                    <a:pt x="22" y="347"/>
                  </a:lnTo>
                  <a:lnTo>
                    <a:pt x="174" y="672"/>
                  </a:lnTo>
                  <a:lnTo>
                    <a:pt x="304" y="997"/>
                  </a:lnTo>
                  <a:lnTo>
                    <a:pt x="520" y="1690"/>
                  </a:lnTo>
                  <a:lnTo>
                    <a:pt x="563" y="1776"/>
                  </a:lnTo>
                  <a:lnTo>
                    <a:pt x="628" y="1841"/>
                  </a:lnTo>
                  <a:lnTo>
                    <a:pt x="715" y="1863"/>
                  </a:lnTo>
                  <a:lnTo>
                    <a:pt x="802" y="1863"/>
                  </a:lnTo>
                  <a:lnTo>
                    <a:pt x="888" y="1820"/>
                  </a:lnTo>
                  <a:lnTo>
                    <a:pt x="932" y="1755"/>
                  </a:lnTo>
                  <a:lnTo>
                    <a:pt x="975" y="1668"/>
                  </a:lnTo>
                  <a:lnTo>
                    <a:pt x="953" y="1582"/>
                  </a:lnTo>
                  <a:lnTo>
                    <a:pt x="845" y="1213"/>
                  </a:lnTo>
                  <a:lnTo>
                    <a:pt x="737" y="824"/>
                  </a:lnTo>
                  <a:lnTo>
                    <a:pt x="585" y="477"/>
                  </a:lnTo>
                  <a:lnTo>
                    <a:pt x="434" y="109"/>
                  </a:lnTo>
                  <a:lnTo>
                    <a:pt x="369" y="44"/>
                  </a:lnTo>
                  <a:lnTo>
                    <a:pt x="282" y="22"/>
                  </a:lnTo>
                  <a:lnTo>
                    <a:pt x="19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61"/>
            <p:cNvSpPr/>
            <p:nvPr/>
          </p:nvSpPr>
          <p:spPr>
            <a:xfrm>
              <a:off x="9453175" y="1107588"/>
              <a:ext cx="19500" cy="38475"/>
            </a:xfrm>
            <a:custGeom>
              <a:avLst/>
              <a:gdLst/>
              <a:ahLst/>
              <a:cxnLst/>
              <a:rect l="l" t="t" r="r" b="b"/>
              <a:pathLst>
                <a:path w="780" h="1539" extrusionOk="0">
                  <a:moveTo>
                    <a:pt x="152" y="1"/>
                  </a:moveTo>
                  <a:lnTo>
                    <a:pt x="87" y="44"/>
                  </a:lnTo>
                  <a:lnTo>
                    <a:pt x="22" y="109"/>
                  </a:lnTo>
                  <a:lnTo>
                    <a:pt x="0" y="196"/>
                  </a:lnTo>
                  <a:lnTo>
                    <a:pt x="0" y="282"/>
                  </a:lnTo>
                  <a:lnTo>
                    <a:pt x="87" y="564"/>
                  </a:lnTo>
                  <a:lnTo>
                    <a:pt x="173" y="867"/>
                  </a:lnTo>
                  <a:lnTo>
                    <a:pt x="260" y="1149"/>
                  </a:lnTo>
                  <a:lnTo>
                    <a:pt x="368" y="1430"/>
                  </a:lnTo>
                  <a:lnTo>
                    <a:pt x="433" y="1495"/>
                  </a:lnTo>
                  <a:lnTo>
                    <a:pt x="520" y="1538"/>
                  </a:lnTo>
                  <a:lnTo>
                    <a:pt x="606" y="1538"/>
                  </a:lnTo>
                  <a:lnTo>
                    <a:pt x="671" y="1517"/>
                  </a:lnTo>
                  <a:lnTo>
                    <a:pt x="758" y="1452"/>
                  </a:lnTo>
                  <a:lnTo>
                    <a:pt x="780" y="1387"/>
                  </a:lnTo>
                  <a:lnTo>
                    <a:pt x="780" y="1300"/>
                  </a:lnTo>
                  <a:lnTo>
                    <a:pt x="758" y="1214"/>
                  </a:lnTo>
                  <a:lnTo>
                    <a:pt x="736" y="1149"/>
                  </a:lnTo>
                  <a:lnTo>
                    <a:pt x="715" y="1105"/>
                  </a:lnTo>
                  <a:lnTo>
                    <a:pt x="671" y="975"/>
                  </a:lnTo>
                  <a:lnTo>
                    <a:pt x="585" y="715"/>
                  </a:lnTo>
                  <a:lnTo>
                    <a:pt x="520" y="434"/>
                  </a:lnTo>
                  <a:lnTo>
                    <a:pt x="433" y="152"/>
                  </a:lnTo>
                  <a:lnTo>
                    <a:pt x="390" y="87"/>
                  </a:lnTo>
                  <a:lnTo>
                    <a:pt x="325" y="22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61"/>
            <p:cNvSpPr/>
            <p:nvPr/>
          </p:nvSpPr>
          <p:spPr>
            <a:xfrm>
              <a:off x="9508400" y="1078888"/>
              <a:ext cx="24925" cy="54175"/>
            </a:xfrm>
            <a:custGeom>
              <a:avLst/>
              <a:gdLst/>
              <a:ahLst/>
              <a:cxnLst/>
              <a:rect l="l" t="t" r="r" b="b"/>
              <a:pathLst>
                <a:path w="997" h="2167" extrusionOk="0">
                  <a:moveTo>
                    <a:pt x="152" y="1"/>
                  </a:moveTo>
                  <a:lnTo>
                    <a:pt x="87" y="44"/>
                  </a:lnTo>
                  <a:lnTo>
                    <a:pt x="22" y="109"/>
                  </a:lnTo>
                  <a:lnTo>
                    <a:pt x="0" y="196"/>
                  </a:lnTo>
                  <a:lnTo>
                    <a:pt x="0" y="282"/>
                  </a:lnTo>
                  <a:lnTo>
                    <a:pt x="282" y="1149"/>
                  </a:lnTo>
                  <a:lnTo>
                    <a:pt x="541" y="2015"/>
                  </a:lnTo>
                  <a:lnTo>
                    <a:pt x="585" y="2080"/>
                  </a:lnTo>
                  <a:lnTo>
                    <a:pt x="650" y="2145"/>
                  </a:lnTo>
                  <a:lnTo>
                    <a:pt x="736" y="2167"/>
                  </a:lnTo>
                  <a:lnTo>
                    <a:pt x="823" y="2167"/>
                  </a:lnTo>
                  <a:lnTo>
                    <a:pt x="910" y="2123"/>
                  </a:lnTo>
                  <a:lnTo>
                    <a:pt x="953" y="2058"/>
                  </a:lnTo>
                  <a:lnTo>
                    <a:pt x="996" y="1972"/>
                  </a:lnTo>
                  <a:lnTo>
                    <a:pt x="975" y="1885"/>
                  </a:lnTo>
                  <a:lnTo>
                    <a:pt x="715" y="1019"/>
                  </a:lnTo>
                  <a:lnTo>
                    <a:pt x="433" y="174"/>
                  </a:lnTo>
                  <a:lnTo>
                    <a:pt x="390" y="88"/>
                  </a:lnTo>
                  <a:lnTo>
                    <a:pt x="325" y="23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61"/>
            <p:cNvSpPr/>
            <p:nvPr/>
          </p:nvSpPr>
          <p:spPr>
            <a:xfrm>
              <a:off x="9555500" y="1042088"/>
              <a:ext cx="22225" cy="36300"/>
            </a:xfrm>
            <a:custGeom>
              <a:avLst/>
              <a:gdLst/>
              <a:ahLst/>
              <a:cxnLst/>
              <a:rect l="l" t="t" r="r" b="b"/>
              <a:pathLst>
                <a:path w="889" h="1452" extrusionOk="0">
                  <a:moveTo>
                    <a:pt x="173" y="0"/>
                  </a:moveTo>
                  <a:lnTo>
                    <a:pt x="87" y="44"/>
                  </a:lnTo>
                  <a:lnTo>
                    <a:pt x="43" y="109"/>
                  </a:lnTo>
                  <a:lnTo>
                    <a:pt x="0" y="195"/>
                  </a:lnTo>
                  <a:lnTo>
                    <a:pt x="0" y="282"/>
                  </a:lnTo>
                  <a:lnTo>
                    <a:pt x="87" y="563"/>
                  </a:lnTo>
                  <a:lnTo>
                    <a:pt x="173" y="823"/>
                  </a:lnTo>
                  <a:lnTo>
                    <a:pt x="303" y="1083"/>
                  </a:lnTo>
                  <a:lnTo>
                    <a:pt x="455" y="1343"/>
                  </a:lnTo>
                  <a:lnTo>
                    <a:pt x="520" y="1408"/>
                  </a:lnTo>
                  <a:lnTo>
                    <a:pt x="607" y="1451"/>
                  </a:lnTo>
                  <a:lnTo>
                    <a:pt x="693" y="1451"/>
                  </a:lnTo>
                  <a:lnTo>
                    <a:pt x="758" y="1430"/>
                  </a:lnTo>
                  <a:lnTo>
                    <a:pt x="823" y="1365"/>
                  </a:lnTo>
                  <a:lnTo>
                    <a:pt x="866" y="1278"/>
                  </a:lnTo>
                  <a:lnTo>
                    <a:pt x="888" y="1191"/>
                  </a:lnTo>
                  <a:lnTo>
                    <a:pt x="845" y="1105"/>
                  </a:lnTo>
                  <a:lnTo>
                    <a:pt x="693" y="867"/>
                  </a:lnTo>
                  <a:lnTo>
                    <a:pt x="650" y="758"/>
                  </a:lnTo>
                  <a:lnTo>
                    <a:pt x="628" y="693"/>
                  </a:lnTo>
                  <a:lnTo>
                    <a:pt x="607" y="672"/>
                  </a:lnTo>
                  <a:lnTo>
                    <a:pt x="520" y="412"/>
                  </a:lnTo>
                  <a:lnTo>
                    <a:pt x="455" y="152"/>
                  </a:lnTo>
                  <a:lnTo>
                    <a:pt x="412" y="87"/>
                  </a:lnTo>
                  <a:lnTo>
                    <a:pt x="347" y="22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61"/>
            <p:cNvSpPr/>
            <p:nvPr/>
          </p:nvSpPr>
          <p:spPr>
            <a:xfrm>
              <a:off x="9608550" y="1004188"/>
              <a:ext cx="24400" cy="49825"/>
            </a:xfrm>
            <a:custGeom>
              <a:avLst/>
              <a:gdLst/>
              <a:ahLst/>
              <a:cxnLst/>
              <a:rect l="l" t="t" r="r" b="b"/>
              <a:pathLst>
                <a:path w="976" h="1993" extrusionOk="0">
                  <a:moveTo>
                    <a:pt x="260" y="0"/>
                  </a:moveTo>
                  <a:lnTo>
                    <a:pt x="174" y="22"/>
                  </a:lnTo>
                  <a:lnTo>
                    <a:pt x="87" y="65"/>
                  </a:lnTo>
                  <a:lnTo>
                    <a:pt x="22" y="130"/>
                  </a:lnTo>
                  <a:lnTo>
                    <a:pt x="1" y="217"/>
                  </a:lnTo>
                  <a:lnTo>
                    <a:pt x="1" y="304"/>
                  </a:lnTo>
                  <a:lnTo>
                    <a:pt x="282" y="1061"/>
                  </a:lnTo>
                  <a:lnTo>
                    <a:pt x="412" y="1451"/>
                  </a:lnTo>
                  <a:lnTo>
                    <a:pt x="542" y="1841"/>
                  </a:lnTo>
                  <a:lnTo>
                    <a:pt x="585" y="1906"/>
                  </a:lnTo>
                  <a:lnTo>
                    <a:pt x="650" y="1971"/>
                  </a:lnTo>
                  <a:lnTo>
                    <a:pt x="737" y="1993"/>
                  </a:lnTo>
                  <a:lnTo>
                    <a:pt x="823" y="1993"/>
                  </a:lnTo>
                  <a:lnTo>
                    <a:pt x="888" y="1949"/>
                  </a:lnTo>
                  <a:lnTo>
                    <a:pt x="953" y="1884"/>
                  </a:lnTo>
                  <a:lnTo>
                    <a:pt x="975" y="1798"/>
                  </a:lnTo>
                  <a:lnTo>
                    <a:pt x="975" y="1711"/>
                  </a:lnTo>
                  <a:lnTo>
                    <a:pt x="867" y="1321"/>
                  </a:lnTo>
                  <a:lnTo>
                    <a:pt x="715" y="932"/>
                  </a:lnTo>
                  <a:lnTo>
                    <a:pt x="455" y="174"/>
                  </a:lnTo>
                  <a:lnTo>
                    <a:pt x="412" y="87"/>
                  </a:lnTo>
                  <a:lnTo>
                    <a:pt x="347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61"/>
            <p:cNvSpPr/>
            <p:nvPr/>
          </p:nvSpPr>
          <p:spPr>
            <a:xfrm>
              <a:off x="9676225" y="963038"/>
              <a:ext cx="21675" cy="45500"/>
            </a:xfrm>
            <a:custGeom>
              <a:avLst/>
              <a:gdLst/>
              <a:ahLst/>
              <a:cxnLst/>
              <a:rect l="l" t="t" r="r" b="b"/>
              <a:pathLst>
                <a:path w="867" h="1820" extrusionOk="0">
                  <a:moveTo>
                    <a:pt x="152" y="0"/>
                  </a:moveTo>
                  <a:lnTo>
                    <a:pt x="87" y="44"/>
                  </a:lnTo>
                  <a:lnTo>
                    <a:pt x="22" y="109"/>
                  </a:lnTo>
                  <a:lnTo>
                    <a:pt x="1" y="195"/>
                  </a:lnTo>
                  <a:lnTo>
                    <a:pt x="1" y="282"/>
                  </a:lnTo>
                  <a:lnTo>
                    <a:pt x="196" y="975"/>
                  </a:lnTo>
                  <a:lnTo>
                    <a:pt x="304" y="1321"/>
                  </a:lnTo>
                  <a:lnTo>
                    <a:pt x="412" y="1668"/>
                  </a:lnTo>
                  <a:lnTo>
                    <a:pt x="455" y="1733"/>
                  </a:lnTo>
                  <a:lnTo>
                    <a:pt x="520" y="1798"/>
                  </a:lnTo>
                  <a:lnTo>
                    <a:pt x="607" y="1820"/>
                  </a:lnTo>
                  <a:lnTo>
                    <a:pt x="694" y="1820"/>
                  </a:lnTo>
                  <a:lnTo>
                    <a:pt x="780" y="1776"/>
                  </a:lnTo>
                  <a:lnTo>
                    <a:pt x="824" y="1711"/>
                  </a:lnTo>
                  <a:lnTo>
                    <a:pt x="867" y="1625"/>
                  </a:lnTo>
                  <a:lnTo>
                    <a:pt x="845" y="1538"/>
                  </a:lnTo>
                  <a:lnTo>
                    <a:pt x="737" y="1192"/>
                  </a:lnTo>
                  <a:lnTo>
                    <a:pt x="629" y="867"/>
                  </a:lnTo>
                  <a:lnTo>
                    <a:pt x="434" y="174"/>
                  </a:lnTo>
                  <a:lnTo>
                    <a:pt x="390" y="87"/>
                  </a:lnTo>
                  <a:lnTo>
                    <a:pt x="325" y="2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61"/>
            <p:cNvSpPr/>
            <p:nvPr/>
          </p:nvSpPr>
          <p:spPr>
            <a:xfrm>
              <a:off x="9722800" y="929463"/>
              <a:ext cx="24375" cy="47675"/>
            </a:xfrm>
            <a:custGeom>
              <a:avLst/>
              <a:gdLst/>
              <a:ahLst/>
              <a:cxnLst/>
              <a:rect l="l" t="t" r="r" b="b"/>
              <a:pathLst>
                <a:path w="975" h="1907" extrusionOk="0">
                  <a:moveTo>
                    <a:pt x="238" y="1"/>
                  </a:moveTo>
                  <a:lnTo>
                    <a:pt x="152" y="22"/>
                  </a:lnTo>
                  <a:lnTo>
                    <a:pt x="87" y="66"/>
                  </a:lnTo>
                  <a:lnTo>
                    <a:pt x="22" y="131"/>
                  </a:lnTo>
                  <a:lnTo>
                    <a:pt x="0" y="196"/>
                  </a:lnTo>
                  <a:lnTo>
                    <a:pt x="0" y="304"/>
                  </a:lnTo>
                  <a:lnTo>
                    <a:pt x="108" y="672"/>
                  </a:lnTo>
                  <a:lnTo>
                    <a:pt x="238" y="1040"/>
                  </a:lnTo>
                  <a:lnTo>
                    <a:pt x="520" y="1755"/>
                  </a:lnTo>
                  <a:lnTo>
                    <a:pt x="563" y="1820"/>
                  </a:lnTo>
                  <a:lnTo>
                    <a:pt x="628" y="1885"/>
                  </a:lnTo>
                  <a:lnTo>
                    <a:pt x="715" y="1906"/>
                  </a:lnTo>
                  <a:lnTo>
                    <a:pt x="801" y="1906"/>
                  </a:lnTo>
                  <a:lnTo>
                    <a:pt x="866" y="1863"/>
                  </a:lnTo>
                  <a:lnTo>
                    <a:pt x="931" y="1798"/>
                  </a:lnTo>
                  <a:lnTo>
                    <a:pt x="975" y="1712"/>
                  </a:lnTo>
                  <a:lnTo>
                    <a:pt x="953" y="1625"/>
                  </a:lnTo>
                  <a:lnTo>
                    <a:pt x="671" y="910"/>
                  </a:lnTo>
                  <a:lnTo>
                    <a:pt x="542" y="542"/>
                  </a:lnTo>
                  <a:lnTo>
                    <a:pt x="433" y="174"/>
                  </a:lnTo>
                  <a:lnTo>
                    <a:pt x="390" y="87"/>
                  </a:lnTo>
                  <a:lnTo>
                    <a:pt x="325" y="44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61"/>
            <p:cNvSpPr/>
            <p:nvPr/>
          </p:nvSpPr>
          <p:spPr>
            <a:xfrm>
              <a:off x="9787225" y="883988"/>
              <a:ext cx="18975" cy="36850"/>
            </a:xfrm>
            <a:custGeom>
              <a:avLst/>
              <a:gdLst/>
              <a:ahLst/>
              <a:cxnLst/>
              <a:rect l="l" t="t" r="r" b="b"/>
              <a:pathLst>
                <a:path w="759" h="1474" extrusionOk="0">
                  <a:moveTo>
                    <a:pt x="238" y="1"/>
                  </a:moveTo>
                  <a:lnTo>
                    <a:pt x="152" y="22"/>
                  </a:lnTo>
                  <a:lnTo>
                    <a:pt x="65" y="65"/>
                  </a:lnTo>
                  <a:lnTo>
                    <a:pt x="22" y="152"/>
                  </a:lnTo>
                  <a:lnTo>
                    <a:pt x="0" y="239"/>
                  </a:lnTo>
                  <a:lnTo>
                    <a:pt x="44" y="520"/>
                  </a:lnTo>
                  <a:lnTo>
                    <a:pt x="130" y="802"/>
                  </a:lnTo>
                  <a:lnTo>
                    <a:pt x="303" y="1300"/>
                  </a:lnTo>
                  <a:lnTo>
                    <a:pt x="347" y="1387"/>
                  </a:lnTo>
                  <a:lnTo>
                    <a:pt x="412" y="1452"/>
                  </a:lnTo>
                  <a:lnTo>
                    <a:pt x="498" y="1473"/>
                  </a:lnTo>
                  <a:lnTo>
                    <a:pt x="585" y="1473"/>
                  </a:lnTo>
                  <a:lnTo>
                    <a:pt x="650" y="1430"/>
                  </a:lnTo>
                  <a:lnTo>
                    <a:pt x="715" y="1365"/>
                  </a:lnTo>
                  <a:lnTo>
                    <a:pt x="758" y="1278"/>
                  </a:lnTo>
                  <a:lnTo>
                    <a:pt x="737" y="1192"/>
                  </a:lnTo>
                  <a:lnTo>
                    <a:pt x="563" y="694"/>
                  </a:lnTo>
                  <a:lnTo>
                    <a:pt x="498" y="455"/>
                  </a:lnTo>
                  <a:lnTo>
                    <a:pt x="477" y="325"/>
                  </a:lnTo>
                  <a:lnTo>
                    <a:pt x="455" y="260"/>
                  </a:lnTo>
                  <a:lnTo>
                    <a:pt x="455" y="239"/>
                  </a:lnTo>
                  <a:lnTo>
                    <a:pt x="433" y="152"/>
                  </a:lnTo>
                  <a:lnTo>
                    <a:pt x="390" y="65"/>
                  </a:lnTo>
                  <a:lnTo>
                    <a:pt x="325" y="22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61"/>
            <p:cNvSpPr/>
            <p:nvPr/>
          </p:nvSpPr>
          <p:spPr>
            <a:xfrm>
              <a:off x="9842450" y="843913"/>
              <a:ext cx="23300" cy="37400"/>
            </a:xfrm>
            <a:custGeom>
              <a:avLst/>
              <a:gdLst/>
              <a:ahLst/>
              <a:cxnLst/>
              <a:rect l="l" t="t" r="r" b="b"/>
              <a:pathLst>
                <a:path w="932" h="1496" extrusionOk="0">
                  <a:moveTo>
                    <a:pt x="260" y="1"/>
                  </a:moveTo>
                  <a:lnTo>
                    <a:pt x="173" y="23"/>
                  </a:lnTo>
                  <a:lnTo>
                    <a:pt x="87" y="66"/>
                  </a:lnTo>
                  <a:lnTo>
                    <a:pt x="22" y="131"/>
                  </a:lnTo>
                  <a:lnTo>
                    <a:pt x="0" y="196"/>
                  </a:lnTo>
                  <a:lnTo>
                    <a:pt x="0" y="282"/>
                  </a:lnTo>
                  <a:lnTo>
                    <a:pt x="87" y="586"/>
                  </a:lnTo>
                  <a:lnTo>
                    <a:pt x="217" y="846"/>
                  </a:lnTo>
                  <a:lnTo>
                    <a:pt x="498" y="1387"/>
                  </a:lnTo>
                  <a:lnTo>
                    <a:pt x="563" y="1452"/>
                  </a:lnTo>
                  <a:lnTo>
                    <a:pt x="650" y="1495"/>
                  </a:lnTo>
                  <a:lnTo>
                    <a:pt x="737" y="1495"/>
                  </a:lnTo>
                  <a:lnTo>
                    <a:pt x="823" y="1474"/>
                  </a:lnTo>
                  <a:lnTo>
                    <a:pt x="888" y="1409"/>
                  </a:lnTo>
                  <a:lnTo>
                    <a:pt x="910" y="1344"/>
                  </a:lnTo>
                  <a:lnTo>
                    <a:pt x="931" y="1257"/>
                  </a:lnTo>
                  <a:lnTo>
                    <a:pt x="888" y="1170"/>
                  </a:lnTo>
                  <a:lnTo>
                    <a:pt x="628" y="651"/>
                  </a:lnTo>
                  <a:lnTo>
                    <a:pt x="563" y="521"/>
                  </a:lnTo>
                  <a:lnTo>
                    <a:pt x="542" y="477"/>
                  </a:lnTo>
                  <a:lnTo>
                    <a:pt x="520" y="434"/>
                  </a:lnTo>
                  <a:lnTo>
                    <a:pt x="433" y="174"/>
                  </a:lnTo>
                  <a:lnTo>
                    <a:pt x="412" y="88"/>
                  </a:lnTo>
                  <a:lnTo>
                    <a:pt x="325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61"/>
            <p:cNvSpPr/>
            <p:nvPr/>
          </p:nvSpPr>
          <p:spPr>
            <a:xfrm>
              <a:off x="8775850" y="32888"/>
              <a:ext cx="52000" cy="69850"/>
            </a:xfrm>
            <a:custGeom>
              <a:avLst/>
              <a:gdLst/>
              <a:ahLst/>
              <a:cxnLst/>
              <a:rect l="l" t="t" r="r" b="b"/>
              <a:pathLst>
                <a:path w="2080" h="2794" extrusionOk="0">
                  <a:moveTo>
                    <a:pt x="1798" y="0"/>
                  </a:moveTo>
                  <a:lnTo>
                    <a:pt x="1711" y="44"/>
                  </a:lnTo>
                  <a:lnTo>
                    <a:pt x="1646" y="109"/>
                  </a:lnTo>
                  <a:lnTo>
                    <a:pt x="1235" y="672"/>
                  </a:lnTo>
                  <a:lnTo>
                    <a:pt x="802" y="1256"/>
                  </a:lnTo>
                  <a:lnTo>
                    <a:pt x="412" y="1863"/>
                  </a:lnTo>
                  <a:lnTo>
                    <a:pt x="22" y="2469"/>
                  </a:lnTo>
                  <a:lnTo>
                    <a:pt x="1" y="2556"/>
                  </a:lnTo>
                  <a:lnTo>
                    <a:pt x="1" y="2642"/>
                  </a:lnTo>
                  <a:lnTo>
                    <a:pt x="44" y="2707"/>
                  </a:lnTo>
                  <a:lnTo>
                    <a:pt x="109" y="2772"/>
                  </a:lnTo>
                  <a:lnTo>
                    <a:pt x="195" y="2794"/>
                  </a:lnTo>
                  <a:lnTo>
                    <a:pt x="282" y="2794"/>
                  </a:lnTo>
                  <a:lnTo>
                    <a:pt x="347" y="2772"/>
                  </a:lnTo>
                  <a:lnTo>
                    <a:pt x="412" y="2686"/>
                  </a:lnTo>
                  <a:lnTo>
                    <a:pt x="802" y="2079"/>
                  </a:lnTo>
                  <a:lnTo>
                    <a:pt x="1213" y="1495"/>
                  </a:lnTo>
                  <a:lnTo>
                    <a:pt x="1625" y="910"/>
                  </a:lnTo>
                  <a:lnTo>
                    <a:pt x="2036" y="325"/>
                  </a:lnTo>
                  <a:lnTo>
                    <a:pt x="2080" y="260"/>
                  </a:lnTo>
                  <a:lnTo>
                    <a:pt x="2058" y="173"/>
                  </a:lnTo>
                  <a:lnTo>
                    <a:pt x="2015" y="87"/>
                  </a:lnTo>
                  <a:lnTo>
                    <a:pt x="1971" y="22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61"/>
            <p:cNvSpPr/>
            <p:nvPr/>
          </p:nvSpPr>
          <p:spPr>
            <a:xfrm>
              <a:off x="8831075" y="42088"/>
              <a:ext cx="80700" cy="120750"/>
            </a:xfrm>
            <a:custGeom>
              <a:avLst/>
              <a:gdLst/>
              <a:ahLst/>
              <a:cxnLst/>
              <a:rect l="l" t="t" r="r" b="b"/>
              <a:pathLst>
                <a:path w="3228" h="4830" extrusionOk="0">
                  <a:moveTo>
                    <a:pt x="2946" y="0"/>
                  </a:moveTo>
                  <a:lnTo>
                    <a:pt x="2881" y="44"/>
                  </a:lnTo>
                  <a:lnTo>
                    <a:pt x="2816" y="109"/>
                  </a:lnTo>
                  <a:lnTo>
                    <a:pt x="1452" y="2318"/>
                  </a:lnTo>
                  <a:lnTo>
                    <a:pt x="759" y="3422"/>
                  </a:lnTo>
                  <a:lnTo>
                    <a:pt x="44" y="4505"/>
                  </a:lnTo>
                  <a:lnTo>
                    <a:pt x="1" y="4592"/>
                  </a:lnTo>
                  <a:lnTo>
                    <a:pt x="1" y="4678"/>
                  </a:lnTo>
                  <a:lnTo>
                    <a:pt x="44" y="4743"/>
                  </a:lnTo>
                  <a:lnTo>
                    <a:pt x="109" y="4808"/>
                  </a:lnTo>
                  <a:lnTo>
                    <a:pt x="195" y="4830"/>
                  </a:lnTo>
                  <a:lnTo>
                    <a:pt x="282" y="4830"/>
                  </a:lnTo>
                  <a:lnTo>
                    <a:pt x="369" y="4808"/>
                  </a:lnTo>
                  <a:lnTo>
                    <a:pt x="434" y="4743"/>
                  </a:lnTo>
                  <a:lnTo>
                    <a:pt x="1148" y="3639"/>
                  </a:lnTo>
                  <a:lnTo>
                    <a:pt x="1841" y="2556"/>
                  </a:lnTo>
                  <a:lnTo>
                    <a:pt x="3206" y="347"/>
                  </a:lnTo>
                  <a:lnTo>
                    <a:pt x="3227" y="239"/>
                  </a:lnTo>
                  <a:lnTo>
                    <a:pt x="3227" y="174"/>
                  </a:lnTo>
                  <a:lnTo>
                    <a:pt x="3184" y="87"/>
                  </a:lnTo>
                  <a:lnTo>
                    <a:pt x="3119" y="44"/>
                  </a:lnTo>
                  <a:lnTo>
                    <a:pt x="303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61"/>
            <p:cNvSpPr/>
            <p:nvPr/>
          </p:nvSpPr>
          <p:spPr>
            <a:xfrm>
              <a:off x="8969675" y="60488"/>
              <a:ext cx="38475" cy="53100"/>
            </a:xfrm>
            <a:custGeom>
              <a:avLst/>
              <a:gdLst/>
              <a:ahLst/>
              <a:cxnLst/>
              <a:rect l="l" t="t" r="r" b="b"/>
              <a:pathLst>
                <a:path w="1539" h="2124" extrusionOk="0">
                  <a:moveTo>
                    <a:pt x="1257" y="1"/>
                  </a:moveTo>
                  <a:lnTo>
                    <a:pt x="1192" y="44"/>
                  </a:lnTo>
                  <a:lnTo>
                    <a:pt x="1127" y="109"/>
                  </a:lnTo>
                  <a:lnTo>
                    <a:pt x="585" y="954"/>
                  </a:lnTo>
                  <a:lnTo>
                    <a:pt x="22" y="1777"/>
                  </a:lnTo>
                  <a:lnTo>
                    <a:pt x="1" y="1863"/>
                  </a:lnTo>
                  <a:lnTo>
                    <a:pt x="1" y="1950"/>
                  </a:lnTo>
                  <a:lnTo>
                    <a:pt x="44" y="2015"/>
                  </a:lnTo>
                  <a:lnTo>
                    <a:pt x="109" y="2080"/>
                  </a:lnTo>
                  <a:lnTo>
                    <a:pt x="196" y="2123"/>
                  </a:lnTo>
                  <a:lnTo>
                    <a:pt x="282" y="2101"/>
                  </a:lnTo>
                  <a:lnTo>
                    <a:pt x="347" y="2058"/>
                  </a:lnTo>
                  <a:lnTo>
                    <a:pt x="412" y="1993"/>
                  </a:lnTo>
                  <a:lnTo>
                    <a:pt x="997" y="1192"/>
                  </a:lnTo>
                  <a:lnTo>
                    <a:pt x="1517" y="326"/>
                  </a:lnTo>
                  <a:lnTo>
                    <a:pt x="1538" y="261"/>
                  </a:lnTo>
                  <a:lnTo>
                    <a:pt x="1538" y="174"/>
                  </a:lnTo>
                  <a:lnTo>
                    <a:pt x="1495" y="87"/>
                  </a:lnTo>
                  <a:lnTo>
                    <a:pt x="1430" y="22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1"/>
            <p:cNvSpPr/>
            <p:nvPr/>
          </p:nvSpPr>
          <p:spPr>
            <a:xfrm>
              <a:off x="9038975" y="91888"/>
              <a:ext cx="50375" cy="75300"/>
            </a:xfrm>
            <a:custGeom>
              <a:avLst/>
              <a:gdLst/>
              <a:ahLst/>
              <a:cxnLst/>
              <a:rect l="l" t="t" r="r" b="b"/>
              <a:pathLst>
                <a:path w="2015" h="3012" extrusionOk="0">
                  <a:moveTo>
                    <a:pt x="1755" y="1"/>
                  </a:moveTo>
                  <a:lnTo>
                    <a:pt x="1668" y="22"/>
                  </a:lnTo>
                  <a:lnTo>
                    <a:pt x="1603" y="87"/>
                  </a:lnTo>
                  <a:lnTo>
                    <a:pt x="1560" y="152"/>
                  </a:lnTo>
                  <a:lnTo>
                    <a:pt x="1408" y="499"/>
                  </a:lnTo>
                  <a:lnTo>
                    <a:pt x="1235" y="824"/>
                  </a:lnTo>
                  <a:lnTo>
                    <a:pt x="1062" y="1149"/>
                  </a:lnTo>
                  <a:lnTo>
                    <a:pt x="845" y="1452"/>
                  </a:lnTo>
                  <a:lnTo>
                    <a:pt x="434" y="2058"/>
                  </a:lnTo>
                  <a:lnTo>
                    <a:pt x="239" y="2361"/>
                  </a:lnTo>
                  <a:lnTo>
                    <a:pt x="44" y="2686"/>
                  </a:lnTo>
                  <a:lnTo>
                    <a:pt x="1" y="2773"/>
                  </a:lnTo>
                  <a:lnTo>
                    <a:pt x="22" y="2859"/>
                  </a:lnTo>
                  <a:lnTo>
                    <a:pt x="66" y="2946"/>
                  </a:lnTo>
                  <a:lnTo>
                    <a:pt x="131" y="2989"/>
                  </a:lnTo>
                  <a:lnTo>
                    <a:pt x="196" y="3011"/>
                  </a:lnTo>
                  <a:lnTo>
                    <a:pt x="282" y="3011"/>
                  </a:lnTo>
                  <a:lnTo>
                    <a:pt x="369" y="2989"/>
                  </a:lnTo>
                  <a:lnTo>
                    <a:pt x="434" y="2924"/>
                  </a:lnTo>
                  <a:lnTo>
                    <a:pt x="629" y="2578"/>
                  </a:lnTo>
                  <a:lnTo>
                    <a:pt x="845" y="2253"/>
                  </a:lnTo>
                  <a:lnTo>
                    <a:pt x="1278" y="1625"/>
                  </a:lnTo>
                  <a:lnTo>
                    <a:pt x="1473" y="1300"/>
                  </a:lnTo>
                  <a:lnTo>
                    <a:pt x="1668" y="975"/>
                  </a:lnTo>
                  <a:lnTo>
                    <a:pt x="1842" y="629"/>
                  </a:lnTo>
                  <a:lnTo>
                    <a:pt x="1993" y="282"/>
                  </a:lnTo>
                  <a:lnTo>
                    <a:pt x="2015" y="196"/>
                  </a:lnTo>
                  <a:lnTo>
                    <a:pt x="1971" y="109"/>
                  </a:lnTo>
                  <a:lnTo>
                    <a:pt x="1928" y="44"/>
                  </a:lnTo>
                  <a:lnTo>
                    <a:pt x="184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61"/>
            <p:cNvSpPr/>
            <p:nvPr/>
          </p:nvSpPr>
          <p:spPr>
            <a:xfrm>
              <a:off x="9126150" y="133038"/>
              <a:ext cx="57425" cy="79075"/>
            </a:xfrm>
            <a:custGeom>
              <a:avLst/>
              <a:gdLst/>
              <a:ahLst/>
              <a:cxnLst/>
              <a:rect l="l" t="t" r="r" b="b"/>
              <a:pathLst>
                <a:path w="2297" h="3163" extrusionOk="0">
                  <a:moveTo>
                    <a:pt x="2015" y="1"/>
                  </a:moveTo>
                  <a:lnTo>
                    <a:pt x="1950" y="44"/>
                  </a:lnTo>
                  <a:lnTo>
                    <a:pt x="1885" y="109"/>
                  </a:lnTo>
                  <a:lnTo>
                    <a:pt x="1451" y="802"/>
                  </a:lnTo>
                  <a:lnTo>
                    <a:pt x="1018" y="1473"/>
                  </a:lnTo>
                  <a:lnTo>
                    <a:pt x="542" y="2123"/>
                  </a:lnTo>
                  <a:lnTo>
                    <a:pt x="65" y="2773"/>
                  </a:lnTo>
                  <a:lnTo>
                    <a:pt x="0" y="2838"/>
                  </a:lnTo>
                  <a:lnTo>
                    <a:pt x="0" y="2924"/>
                  </a:lnTo>
                  <a:lnTo>
                    <a:pt x="0" y="3011"/>
                  </a:lnTo>
                  <a:lnTo>
                    <a:pt x="65" y="3098"/>
                  </a:lnTo>
                  <a:lnTo>
                    <a:pt x="130" y="3141"/>
                  </a:lnTo>
                  <a:lnTo>
                    <a:pt x="217" y="3163"/>
                  </a:lnTo>
                  <a:lnTo>
                    <a:pt x="304" y="3141"/>
                  </a:lnTo>
                  <a:lnTo>
                    <a:pt x="369" y="3098"/>
                  </a:lnTo>
                  <a:lnTo>
                    <a:pt x="888" y="2426"/>
                  </a:lnTo>
                  <a:lnTo>
                    <a:pt x="1365" y="1755"/>
                  </a:lnTo>
                  <a:lnTo>
                    <a:pt x="1841" y="1062"/>
                  </a:lnTo>
                  <a:lnTo>
                    <a:pt x="2274" y="347"/>
                  </a:lnTo>
                  <a:lnTo>
                    <a:pt x="2296" y="239"/>
                  </a:lnTo>
                  <a:lnTo>
                    <a:pt x="2296" y="152"/>
                  </a:lnTo>
                  <a:lnTo>
                    <a:pt x="2253" y="87"/>
                  </a:lnTo>
                  <a:lnTo>
                    <a:pt x="2188" y="44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61"/>
            <p:cNvSpPr/>
            <p:nvPr/>
          </p:nvSpPr>
          <p:spPr>
            <a:xfrm>
              <a:off x="9243100" y="195313"/>
              <a:ext cx="55250" cy="71475"/>
            </a:xfrm>
            <a:custGeom>
              <a:avLst/>
              <a:gdLst/>
              <a:ahLst/>
              <a:cxnLst/>
              <a:rect l="l" t="t" r="r" b="b"/>
              <a:pathLst>
                <a:path w="2210" h="2859" extrusionOk="0">
                  <a:moveTo>
                    <a:pt x="1971" y="0"/>
                  </a:moveTo>
                  <a:lnTo>
                    <a:pt x="1884" y="22"/>
                  </a:lnTo>
                  <a:lnTo>
                    <a:pt x="1819" y="65"/>
                  </a:lnTo>
                  <a:lnTo>
                    <a:pt x="1776" y="152"/>
                  </a:lnTo>
                  <a:lnTo>
                    <a:pt x="1711" y="325"/>
                  </a:lnTo>
                  <a:lnTo>
                    <a:pt x="1625" y="477"/>
                  </a:lnTo>
                  <a:lnTo>
                    <a:pt x="1451" y="780"/>
                  </a:lnTo>
                  <a:lnTo>
                    <a:pt x="1235" y="1083"/>
                  </a:lnTo>
                  <a:lnTo>
                    <a:pt x="996" y="1343"/>
                  </a:lnTo>
                  <a:lnTo>
                    <a:pt x="498" y="1928"/>
                  </a:lnTo>
                  <a:lnTo>
                    <a:pt x="260" y="2209"/>
                  </a:lnTo>
                  <a:lnTo>
                    <a:pt x="44" y="2512"/>
                  </a:lnTo>
                  <a:lnTo>
                    <a:pt x="0" y="2599"/>
                  </a:lnTo>
                  <a:lnTo>
                    <a:pt x="22" y="2686"/>
                  </a:lnTo>
                  <a:lnTo>
                    <a:pt x="65" y="2772"/>
                  </a:lnTo>
                  <a:lnTo>
                    <a:pt x="130" y="2837"/>
                  </a:lnTo>
                  <a:lnTo>
                    <a:pt x="217" y="2859"/>
                  </a:lnTo>
                  <a:lnTo>
                    <a:pt x="303" y="2859"/>
                  </a:lnTo>
                  <a:lnTo>
                    <a:pt x="368" y="2816"/>
                  </a:lnTo>
                  <a:lnTo>
                    <a:pt x="433" y="2751"/>
                  </a:lnTo>
                  <a:lnTo>
                    <a:pt x="672" y="2447"/>
                  </a:lnTo>
                  <a:lnTo>
                    <a:pt x="910" y="2144"/>
                  </a:lnTo>
                  <a:lnTo>
                    <a:pt x="1408" y="1560"/>
                  </a:lnTo>
                  <a:lnTo>
                    <a:pt x="1646" y="1278"/>
                  </a:lnTo>
                  <a:lnTo>
                    <a:pt x="1863" y="953"/>
                  </a:lnTo>
                  <a:lnTo>
                    <a:pt x="2058" y="628"/>
                  </a:lnTo>
                  <a:lnTo>
                    <a:pt x="2144" y="455"/>
                  </a:lnTo>
                  <a:lnTo>
                    <a:pt x="2209" y="282"/>
                  </a:lnTo>
                  <a:lnTo>
                    <a:pt x="2209" y="173"/>
                  </a:lnTo>
                  <a:lnTo>
                    <a:pt x="2188" y="109"/>
                  </a:lnTo>
                  <a:lnTo>
                    <a:pt x="2123" y="44"/>
                  </a:lnTo>
                  <a:lnTo>
                    <a:pt x="2058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61"/>
            <p:cNvSpPr/>
            <p:nvPr/>
          </p:nvSpPr>
          <p:spPr>
            <a:xfrm>
              <a:off x="9291275" y="255938"/>
              <a:ext cx="102350" cy="128900"/>
            </a:xfrm>
            <a:custGeom>
              <a:avLst/>
              <a:gdLst/>
              <a:ahLst/>
              <a:cxnLst/>
              <a:rect l="l" t="t" r="r" b="b"/>
              <a:pathLst>
                <a:path w="4094" h="5156" extrusionOk="0">
                  <a:moveTo>
                    <a:pt x="3834" y="1"/>
                  </a:moveTo>
                  <a:lnTo>
                    <a:pt x="3747" y="22"/>
                  </a:lnTo>
                  <a:lnTo>
                    <a:pt x="3682" y="87"/>
                  </a:lnTo>
                  <a:lnTo>
                    <a:pt x="3249" y="715"/>
                  </a:lnTo>
                  <a:lnTo>
                    <a:pt x="2794" y="1300"/>
                  </a:lnTo>
                  <a:lnTo>
                    <a:pt x="2318" y="1885"/>
                  </a:lnTo>
                  <a:lnTo>
                    <a:pt x="1842" y="2448"/>
                  </a:lnTo>
                  <a:lnTo>
                    <a:pt x="1365" y="3011"/>
                  </a:lnTo>
                  <a:lnTo>
                    <a:pt x="889" y="3596"/>
                  </a:lnTo>
                  <a:lnTo>
                    <a:pt x="434" y="4202"/>
                  </a:lnTo>
                  <a:lnTo>
                    <a:pt x="22" y="4809"/>
                  </a:lnTo>
                  <a:lnTo>
                    <a:pt x="1" y="4895"/>
                  </a:lnTo>
                  <a:lnTo>
                    <a:pt x="1" y="4982"/>
                  </a:lnTo>
                  <a:lnTo>
                    <a:pt x="44" y="5068"/>
                  </a:lnTo>
                  <a:lnTo>
                    <a:pt x="109" y="5112"/>
                  </a:lnTo>
                  <a:lnTo>
                    <a:pt x="196" y="5155"/>
                  </a:lnTo>
                  <a:lnTo>
                    <a:pt x="261" y="5155"/>
                  </a:lnTo>
                  <a:lnTo>
                    <a:pt x="347" y="5112"/>
                  </a:lnTo>
                  <a:lnTo>
                    <a:pt x="412" y="5047"/>
                  </a:lnTo>
                  <a:lnTo>
                    <a:pt x="824" y="4419"/>
                  </a:lnTo>
                  <a:lnTo>
                    <a:pt x="1278" y="3834"/>
                  </a:lnTo>
                  <a:lnTo>
                    <a:pt x="1755" y="3249"/>
                  </a:lnTo>
                  <a:lnTo>
                    <a:pt x="2231" y="2686"/>
                  </a:lnTo>
                  <a:lnTo>
                    <a:pt x="2708" y="2101"/>
                  </a:lnTo>
                  <a:lnTo>
                    <a:pt x="3184" y="1538"/>
                  </a:lnTo>
                  <a:lnTo>
                    <a:pt x="3639" y="932"/>
                  </a:lnTo>
                  <a:lnTo>
                    <a:pt x="4072" y="326"/>
                  </a:lnTo>
                  <a:lnTo>
                    <a:pt x="4094" y="239"/>
                  </a:lnTo>
                  <a:lnTo>
                    <a:pt x="4094" y="152"/>
                  </a:lnTo>
                  <a:lnTo>
                    <a:pt x="4051" y="87"/>
                  </a:lnTo>
                  <a:lnTo>
                    <a:pt x="3986" y="22"/>
                  </a:lnTo>
                  <a:lnTo>
                    <a:pt x="392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1"/>
            <p:cNvSpPr/>
            <p:nvPr/>
          </p:nvSpPr>
          <p:spPr>
            <a:xfrm>
              <a:off x="9432050" y="329038"/>
              <a:ext cx="66625" cy="81775"/>
            </a:xfrm>
            <a:custGeom>
              <a:avLst/>
              <a:gdLst/>
              <a:ahLst/>
              <a:cxnLst/>
              <a:rect l="l" t="t" r="r" b="b"/>
              <a:pathLst>
                <a:path w="2665" h="3271" extrusionOk="0">
                  <a:moveTo>
                    <a:pt x="2383" y="0"/>
                  </a:moveTo>
                  <a:lnTo>
                    <a:pt x="2296" y="44"/>
                  </a:lnTo>
                  <a:lnTo>
                    <a:pt x="2231" y="109"/>
                  </a:lnTo>
                  <a:lnTo>
                    <a:pt x="1733" y="823"/>
                  </a:lnTo>
                  <a:lnTo>
                    <a:pt x="1192" y="1538"/>
                  </a:lnTo>
                  <a:lnTo>
                    <a:pt x="650" y="2231"/>
                  </a:lnTo>
                  <a:lnTo>
                    <a:pt x="369" y="2556"/>
                  </a:lnTo>
                  <a:lnTo>
                    <a:pt x="65" y="2881"/>
                  </a:lnTo>
                  <a:lnTo>
                    <a:pt x="0" y="2967"/>
                  </a:lnTo>
                  <a:lnTo>
                    <a:pt x="0" y="3054"/>
                  </a:lnTo>
                  <a:lnTo>
                    <a:pt x="22" y="3141"/>
                  </a:lnTo>
                  <a:lnTo>
                    <a:pt x="65" y="3206"/>
                  </a:lnTo>
                  <a:lnTo>
                    <a:pt x="130" y="3249"/>
                  </a:lnTo>
                  <a:lnTo>
                    <a:pt x="217" y="3271"/>
                  </a:lnTo>
                  <a:lnTo>
                    <a:pt x="304" y="3271"/>
                  </a:lnTo>
                  <a:lnTo>
                    <a:pt x="369" y="3206"/>
                  </a:lnTo>
                  <a:lnTo>
                    <a:pt x="693" y="2881"/>
                  </a:lnTo>
                  <a:lnTo>
                    <a:pt x="997" y="2534"/>
                  </a:lnTo>
                  <a:lnTo>
                    <a:pt x="1560" y="1820"/>
                  </a:lnTo>
                  <a:lnTo>
                    <a:pt x="2101" y="1083"/>
                  </a:lnTo>
                  <a:lnTo>
                    <a:pt x="2621" y="325"/>
                  </a:lnTo>
                  <a:lnTo>
                    <a:pt x="2664" y="239"/>
                  </a:lnTo>
                  <a:lnTo>
                    <a:pt x="2643" y="152"/>
                  </a:lnTo>
                  <a:lnTo>
                    <a:pt x="2621" y="87"/>
                  </a:lnTo>
                  <a:lnTo>
                    <a:pt x="2556" y="44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61"/>
            <p:cNvSpPr/>
            <p:nvPr/>
          </p:nvSpPr>
          <p:spPr>
            <a:xfrm>
              <a:off x="9511625" y="405913"/>
              <a:ext cx="92075" cy="102350"/>
            </a:xfrm>
            <a:custGeom>
              <a:avLst/>
              <a:gdLst/>
              <a:ahLst/>
              <a:cxnLst/>
              <a:rect l="l" t="t" r="r" b="b"/>
              <a:pathLst>
                <a:path w="3683" h="4094" extrusionOk="0">
                  <a:moveTo>
                    <a:pt x="3401" y="1"/>
                  </a:moveTo>
                  <a:lnTo>
                    <a:pt x="3314" y="22"/>
                  </a:lnTo>
                  <a:lnTo>
                    <a:pt x="3249" y="87"/>
                  </a:lnTo>
                  <a:lnTo>
                    <a:pt x="2860" y="564"/>
                  </a:lnTo>
                  <a:lnTo>
                    <a:pt x="2470" y="1040"/>
                  </a:lnTo>
                  <a:lnTo>
                    <a:pt x="1625" y="1928"/>
                  </a:lnTo>
                  <a:lnTo>
                    <a:pt x="1214" y="2361"/>
                  </a:lnTo>
                  <a:lnTo>
                    <a:pt x="802" y="2816"/>
                  </a:lnTo>
                  <a:lnTo>
                    <a:pt x="412" y="3271"/>
                  </a:lnTo>
                  <a:lnTo>
                    <a:pt x="23" y="3769"/>
                  </a:lnTo>
                  <a:lnTo>
                    <a:pt x="1" y="3856"/>
                  </a:lnTo>
                  <a:lnTo>
                    <a:pt x="1" y="3942"/>
                  </a:lnTo>
                  <a:lnTo>
                    <a:pt x="44" y="4007"/>
                  </a:lnTo>
                  <a:lnTo>
                    <a:pt x="109" y="4050"/>
                  </a:lnTo>
                  <a:lnTo>
                    <a:pt x="174" y="4094"/>
                  </a:lnTo>
                  <a:lnTo>
                    <a:pt x="261" y="4094"/>
                  </a:lnTo>
                  <a:lnTo>
                    <a:pt x="347" y="4050"/>
                  </a:lnTo>
                  <a:lnTo>
                    <a:pt x="434" y="3986"/>
                  </a:lnTo>
                  <a:lnTo>
                    <a:pt x="802" y="3509"/>
                  </a:lnTo>
                  <a:lnTo>
                    <a:pt x="1192" y="3054"/>
                  </a:lnTo>
                  <a:lnTo>
                    <a:pt x="1604" y="2599"/>
                  </a:lnTo>
                  <a:lnTo>
                    <a:pt x="2015" y="2145"/>
                  </a:lnTo>
                  <a:lnTo>
                    <a:pt x="2860" y="1257"/>
                  </a:lnTo>
                  <a:lnTo>
                    <a:pt x="3249" y="802"/>
                  </a:lnTo>
                  <a:lnTo>
                    <a:pt x="3639" y="326"/>
                  </a:lnTo>
                  <a:lnTo>
                    <a:pt x="3683" y="239"/>
                  </a:lnTo>
                  <a:lnTo>
                    <a:pt x="3683" y="152"/>
                  </a:lnTo>
                  <a:lnTo>
                    <a:pt x="3639" y="87"/>
                  </a:lnTo>
                  <a:lnTo>
                    <a:pt x="3574" y="44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61"/>
            <p:cNvSpPr/>
            <p:nvPr/>
          </p:nvSpPr>
          <p:spPr>
            <a:xfrm>
              <a:off x="9637250" y="480638"/>
              <a:ext cx="53625" cy="63375"/>
            </a:xfrm>
            <a:custGeom>
              <a:avLst/>
              <a:gdLst/>
              <a:ahLst/>
              <a:cxnLst/>
              <a:rect l="l" t="t" r="r" b="b"/>
              <a:pathLst>
                <a:path w="2145" h="2535" extrusionOk="0">
                  <a:moveTo>
                    <a:pt x="1928" y="0"/>
                  </a:moveTo>
                  <a:lnTo>
                    <a:pt x="1841" y="22"/>
                  </a:lnTo>
                  <a:lnTo>
                    <a:pt x="1776" y="65"/>
                  </a:lnTo>
                  <a:lnTo>
                    <a:pt x="65" y="2166"/>
                  </a:lnTo>
                  <a:lnTo>
                    <a:pt x="22" y="2231"/>
                  </a:lnTo>
                  <a:lnTo>
                    <a:pt x="0" y="2318"/>
                  </a:lnTo>
                  <a:lnTo>
                    <a:pt x="22" y="2404"/>
                  </a:lnTo>
                  <a:lnTo>
                    <a:pt x="65" y="2469"/>
                  </a:lnTo>
                  <a:lnTo>
                    <a:pt x="152" y="2534"/>
                  </a:lnTo>
                  <a:lnTo>
                    <a:pt x="325" y="2534"/>
                  </a:lnTo>
                  <a:lnTo>
                    <a:pt x="390" y="2469"/>
                  </a:lnTo>
                  <a:lnTo>
                    <a:pt x="2079" y="390"/>
                  </a:lnTo>
                  <a:lnTo>
                    <a:pt x="2123" y="303"/>
                  </a:lnTo>
                  <a:lnTo>
                    <a:pt x="2144" y="217"/>
                  </a:lnTo>
                  <a:lnTo>
                    <a:pt x="2144" y="130"/>
                  </a:lnTo>
                  <a:lnTo>
                    <a:pt x="2079" y="65"/>
                  </a:lnTo>
                  <a:lnTo>
                    <a:pt x="2014" y="22"/>
                  </a:lnTo>
                  <a:lnTo>
                    <a:pt x="1928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61"/>
            <p:cNvSpPr/>
            <p:nvPr/>
          </p:nvSpPr>
          <p:spPr>
            <a:xfrm>
              <a:off x="9698975" y="558063"/>
              <a:ext cx="69850" cy="70950"/>
            </a:xfrm>
            <a:custGeom>
              <a:avLst/>
              <a:gdLst/>
              <a:ahLst/>
              <a:cxnLst/>
              <a:rect l="l" t="t" r="r" b="b"/>
              <a:pathLst>
                <a:path w="2794" h="2838" extrusionOk="0">
                  <a:moveTo>
                    <a:pt x="2469" y="0"/>
                  </a:moveTo>
                  <a:lnTo>
                    <a:pt x="2404" y="65"/>
                  </a:lnTo>
                  <a:lnTo>
                    <a:pt x="1863" y="693"/>
                  </a:lnTo>
                  <a:lnTo>
                    <a:pt x="1300" y="1321"/>
                  </a:lnTo>
                  <a:lnTo>
                    <a:pt x="693" y="1906"/>
                  </a:lnTo>
                  <a:lnTo>
                    <a:pt x="390" y="2188"/>
                  </a:lnTo>
                  <a:lnTo>
                    <a:pt x="65" y="2447"/>
                  </a:lnTo>
                  <a:lnTo>
                    <a:pt x="0" y="2512"/>
                  </a:lnTo>
                  <a:lnTo>
                    <a:pt x="0" y="2599"/>
                  </a:lnTo>
                  <a:lnTo>
                    <a:pt x="22" y="2686"/>
                  </a:lnTo>
                  <a:lnTo>
                    <a:pt x="65" y="2772"/>
                  </a:lnTo>
                  <a:lnTo>
                    <a:pt x="130" y="2816"/>
                  </a:lnTo>
                  <a:lnTo>
                    <a:pt x="217" y="2837"/>
                  </a:lnTo>
                  <a:lnTo>
                    <a:pt x="303" y="2816"/>
                  </a:lnTo>
                  <a:lnTo>
                    <a:pt x="368" y="2772"/>
                  </a:lnTo>
                  <a:lnTo>
                    <a:pt x="693" y="2491"/>
                  </a:lnTo>
                  <a:lnTo>
                    <a:pt x="1018" y="2209"/>
                  </a:lnTo>
                  <a:lnTo>
                    <a:pt x="1603" y="1624"/>
                  </a:lnTo>
                  <a:lnTo>
                    <a:pt x="2188" y="1018"/>
                  </a:lnTo>
                  <a:lnTo>
                    <a:pt x="2729" y="368"/>
                  </a:lnTo>
                  <a:lnTo>
                    <a:pt x="2772" y="303"/>
                  </a:lnTo>
                  <a:lnTo>
                    <a:pt x="2794" y="217"/>
                  </a:lnTo>
                  <a:lnTo>
                    <a:pt x="2772" y="130"/>
                  </a:lnTo>
                  <a:lnTo>
                    <a:pt x="2729" y="65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61"/>
            <p:cNvSpPr/>
            <p:nvPr/>
          </p:nvSpPr>
          <p:spPr>
            <a:xfrm>
              <a:off x="9778550" y="640888"/>
              <a:ext cx="65000" cy="54725"/>
            </a:xfrm>
            <a:custGeom>
              <a:avLst/>
              <a:gdLst/>
              <a:ahLst/>
              <a:cxnLst/>
              <a:rect l="l" t="t" r="r" b="b"/>
              <a:pathLst>
                <a:path w="2600" h="2189" extrusionOk="0">
                  <a:moveTo>
                    <a:pt x="2383" y="1"/>
                  </a:moveTo>
                  <a:lnTo>
                    <a:pt x="2296" y="22"/>
                  </a:lnTo>
                  <a:lnTo>
                    <a:pt x="2210" y="66"/>
                  </a:lnTo>
                  <a:lnTo>
                    <a:pt x="1170" y="932"/>
                  </a:lnTo>
                  <a:lnTo>
                    <a:pt x="131" y="1777"/>
                  </a:lnTo>
                  <a:lnTo>
                    <a:pt x="66" y="1841"/>
                  </a:lnTo>
                  <a:lnTo>
                    <a:pt x="22" y="1906"/>
                  </a:lnTo>
                  <a:lnTo>
                    <a:pt x="1" y="1993"/>
                  </a:lnTo>
                  <a:lnTo>
                    <a:pt x="44" y="2080"/>
                  </a:lnTo>
                  <a:lnTo>
                    <a:pt x="87" y="2145"/>
                  </a:lnTo>
                  <a:lnTo>
                    <a:pt x="174" y="2188"/>
                  </a:lnTo>
                  <a:lnTo>
                    <a:pt x="261" y="2188"/>
                  </a:lnTo>
                  <a:lnTo>
                    <a:pt x="347" y="2166"/>
                  </a:lnTo>
                  <a:lnTo>
                    <a:pt x="1452" y="1278"/>
                  </a:lnTo>
                  <a:lnTo>
                    <a:pt x="2535" y="391"/>
                  </a:lnTo>
                  <a:lnTo>
                    <a:pt x="2600" y="326"/>
                  </a:lnTo>
                  <a:lnTo>
                    <a:pt x="2600" y="239"/>
                  </a:lnTo>
                  <a:lnTo>
                    <a:pt x="2578" y="152"/>
                  </a:lnTo>
                  <a:lnTo>
                    <a:pt x="2535" y="66"/>
                  </a:lnTo>
                  <a:lnTo>
                    <a:pt x="2470" y="22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61"/>
            <p:cNvSpPr/>
            <p:nvPr/>
          </p:nvSpPr>
          <p:spPr>
            <a:xfrm>
              <a:off x="9795875" y="721563"/>
              <a:ext cx="95325" cy="72575"/>
            </a:xfrm>
            <a:custGeom>
              <a:avLst/>
              <a:gdLst/>
              <a:ahLst/>
              <a:cxnLst/>
              <a:rect l="l" t="t" r="r" b="b"/>
              <a:pathLst>
                <a:path w="3813" h="2903" extrusionOk="0">
                  <a:moveTo>
                    <a:pt x="3596" y="1"/>
                  </a:moveTo>
                  <a:lnTo>
                    <a:pt x="3509" y="22"/>
                  </a:lnTo>
                  <a:lnTo>
                    <a:pt x="3422" y="65"/>
                  </a:lnTo>
                  <a:lnTo>
                    <a:pt x="3033" y="390"/>
                  </a:lnTo>
                  <a:lnTo>
                    <a:pt x="2621" y="715"/>
                  </a:lnTo>
                  <a:lnTo>
                    <a:pt x="1798" y="1300"/>
                  </a:lnTo>
                  <a:lnTo>
                    <a:pt x="954" y="1885"/>
                  </a:lnTo>
                  <a:lnTo>
                    <a:pt x="520" y="2188"/>
                  </a:lnTo>
                  <a:lnTo>
                    <a:pt x="109" y="2491"/>
                  </a:lnTo>
                  <a:lnTo>
                    <a:pt x="44" y="2556"/>
                  </a:lnTo>
                  <a:lnTo>
                    <a:pt x="22" y="2621"/>
                  </a:lnTo>
                  <a:lnTo>
                    <a:pt x="1" y="2708"/>
                  </a:lnTo>
                  <a:lnTo>
                    <a:pt x="44" y="2794"/>
                  </a:lnTo>
                  <a:lnTo>
                    <a:pt x="87" y="2859"/>
                  </a:lnTo>
                  <a:lnTo>
                    <a:pt x="174" y="2903"/>
                  </a:lnTo>
                  <a:lnTo>
                    <a:pt x="261" y="2903"/>
                  </a:lnTo>
                  <a:lnTo>
                    <a:pt x="347" y="2881"/>
                  </a:lnTo>
                  <a:lnTo>
                    <a:pt x="759" y="2556"/>
                  </a:lnTo>
                  <a:lnTo>
                    <a:pt x="1192" y="2253"/>
                  </a:lnTo>
                  <a:lnTo>
                    <a:pt x="2058" y="1668"/>
                  </a:lnTo>
                  <a:lnTo>
                    <a:pt x="2924" y="1040"/>
                  </a:lnTo>
                  <a:lnTo>
                    <a:pt x="3336" y="737"/>
                  </a:lnTo>
                  <a:lnTo>
                    <a:pt x="3726" y="390"/>
                  </a:lnTo>
                  <a:lnTo>
                    <a:pt x="3791" y="304"/>
                  </a:lnTo>
                  <a:lnTo>
                    <a:pt x="3812" y="239"/>
                  </a:lnTo>
                  <a:lnTo>
                    <a:pt x="3791" y="152"/>
                  </a:lnTo>
                  <a:lnTo>
                    <a:pt x="3747" y="87"/>
                  </a:lnTo>
                  <a:lnTo>
                    <a:pt x="3661" y="22"/>
                  </a:lnTo>
                  <a:lnTo>
                    <a:pt x="3596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1"/>
            <p:cNvSpPr/>
            <p:nvPr/>
          </p:nvSpPr>
          <p:spPr>
            <a:xfrm>
              <a:off x="8151050" y="622488"/>
              <a:ext cx="467275" cy="542525"/>
            </a:xfrm>
            <a:custGeom>
              <a:avLst/>
              <a:gdLst/>
              <a:ahLst/>
              <a:cxnLst/>
              <a:rect l="l" t="t" r="r" b="b"/>
              <a:pathLst>
                <a:path w="18691" h="21701" extrusionOk="0">
                  <a:moveTo>
                    <a:pt x="9400" y="0"/>
                  </a:moveTo>
                  <a:lnTo>
                    <a:pt x="9313" y="22"/>
                  </a:lnTo>
                  <a:lnTo>
                    <a:pt x="9248" y="65"/>
                  </a:lnTo>
                  <a:lnTo>
                    <a:pt x="9205" y="130"/>
                  </a:lnTo>
                  <a:lnTo>
                    <a:pt x="9183" y="217"/>
                  </a:lnTo>
                  <a:lnTo>
                    <a:pt x="9205" y="304"/>
                  </a:lnTo>
                  <a:lnTo>
                    <a:pt x="9248" y="369"/>
                  </a:lnTo>
                  <a:lnTo>
                    <a:pt x="9313" y="433"/>
                  </a:lnTo>
                  <a:lnTo>
                    <a:pt x="9400" y="455"/>
                  </a:lnTo>
                  <a:lnTo>
                    <a:pt x="9638" y="477"/>
                  </a:lnTo>
                  <a:lnTo>
                    <a:pt x="9876" y="520"/>
                  </a:lnTo>
                  <a:lnTo>
                    <a:pt x="10331" y="628"/>
                  </a:lnTo>
                  <a:lnTo>
                    <a:pt x="10786" y="780"/>
                  </a:lnTo>
                  <a:lnTo>
                    <a:pt x="11241" y="953"/>
                  </a:lnTo>
                  <a:lnTo>
                    <a:pt x="12193" y="1343"/>
                  </a:lnTo>
                  <a:lnTo>
                    <a:pt x="12648" y="1538"/>
                  </a:lnTo>
                  <a:lnTo>
                    <a:pt x="13103" y="1755"/>
                  </a:lnTo>
                  <a:lnTo>
                    <a:pt x="13536" y="1993"/>
                  </a:lnTo>
                  <a:lnTo>
                    <a:pt x="13926" y="2253"/>
                  </a:lnTo>
                  <a:lnTo>
                    <a:pt x="14316" y="2556"/>
                  </a:lnTo>
                  <a:lnTo>
                    <a:pt x="14684" y="2859"/>
                  </a:lnTo>
                  <a:lnTo>
                    <a:pt x="15031" y="3206"/>
                  </a:lnTo>
                  <a:lnTo>
                    <a:pt x="15334" y="3552"/>
                  </a:lnTo>
                  <a:lnTo>
                    <a:pt x="15659" y="3942"/>
                  </a:lnTo>
                  <a:lnTo>
                    <a:pt x="15940" y="4332"/>
                  </a:lnTo>
                  <a:lnTo>
                    <a:pt x="16200" y="4722"/>
                  </a:lnTo>
                  <a:lnTo>
                    <a:pt x="16460" y="5133"/>
                  </a:lnTo>
                  <a:lnTo>
                    <a:pt x="16698" y="5544"/>
                  </a:lnTo>
                  <a:lnTo>
                    <a:pt x="16936" y="5978"/>
                  </a:lnTo>
                  <a:lnTo>
                    <a:pt x="17153" y="6432"/>
                  </a:lnTo>
                  <a:lnTo>
                    <a:pt x="17369" y="6887"/>
                  </a:lnTo>
                  <a:lnTo>
                    <a:pt x="17543" y="7342"/>
                  </a:lnTo>
                  <a:lnTo>
                    <a:pt x="17716" y="7797"/>
                  </a:lnTo>
                  <a:lnTo>
                    <a:pt x="17868" y="8273"/>
                  </a:lnTo>
                  <a:lnTo>
                    <a:pt x="17997" y="8750"/>
                  </a:lnTo>
                  <a:lnTo>
                    <a:pt x="18106" y="9226"/>
                  </a:lnTo>
                  <a:lnTo>
                    <a:pt x="18171" y="9724"/>
                  </a:lnTo>
                  <a:lnTo>
                    <a:pt x="18236" y="10201"/>
                  </a:lnTo>
                  <a:lnTo>
                    <a:pt x="18257" y="10677"/>
                  </a:lnTo>
                  <a:lnTo>
                    <a:pt x="18257" y="11175"/>
                  </a:lnTo>
                  <a:lnTo>
                    <a:pt x="18214" y="11652"/>
                  </a:lnTo>
                  <a:lnTo>
                    <a:pt x="18171" y="12128"/>
                  </a:lnTo>
                  <a:lnTo>
                    <a:pt x="18084" y="12605"/>
                  </a:lnTo>
                  <a:lnTo>
                    <a:pt x="17954" y="13059"/>
                  </a:lnTo>
                  <a:lnTo>
                    <a:pt x="17824" y="13514"/>
                  </a:lnTo>
                  <a:lnTo>
                    <a:pt x="17673" y="13947"/>
                  </a:lnTo>
                  <a:lnTo>
                    <a:pt x="17499" y="14380"/>
                  </a:lnTo>
                  <a:lnTo>
                    <a:pt x="17283" y="14792"/>
                  </a:lnTo>
                  <a:lnTo>
                    <a:pt x="17066" y="15203"/>
                  </a:lnTo>
                  <a:lnTo>
                    <a:pt x="16828" y="15593"/>
                  </a:lnTo>
                  <a:lnTo>
                    <a:pt x="16568" y="15983"/>
                  </a:lnTo>
                  <a:lnTo>
                    <a:pt x="16308" y="16351"/>
                  </a:lnTo>
                  <a:lnTo>
                    <a:pt x="16005" y="16698"/>
                  </a:lnTo>
                  <a:lnTo>
                    <a:pt x="15702" y="17044"/>
                  </a:lnTo>
                  <a:lnTo>
                    <a:pt x="15377" y="17391"/>
                  </a:lnTo>
                  <a:lnTo>
                    <a:pt x="15031" y="17716"/>
                  </a:lnTo>
                  <a:lnTo>
                    <a:pt x="14684" y="18019"/>
                  </a:lnTo>
                  <a:lnTo>
                    <a:pt x="14316" y="18300"/>
                  </a:lnTo>
                  <a:lnTo>
                    <a:pt x="13948" y="18582"/>
                  </a:lnTo>
                  <a:lnTo>
                    <a:pt x="13558" y="18863"/>
                  </a:lnTo>
                  <a:lnTo>
                    <a:pt x="13168" y="19123"/>
                  </a:lnTo>
                  <a:lnTo>
                    <a:pt x="12757" y="19361"/>
                  </a:lnTo>
                  <a:lnTo>
                    <a:pt x="12345" y="19578"/>
                  </a:lnTo>
                  <a:lnTo>
                    <a:pt x="11912" y="19795"/>
                  </a:lnTo>
                  <a:lnTo>
                    <a:pt x="11479" y="19989"/>
                  </a:lnTo>
                  <a:lnTo>
                    <a:pt x="11046" y="20184"/>
                  </a:lnTo>
                  <a:lnTo>
                    <a:pt x="10613" y="20358"/>
                  </a:lnTo>
                  <a:lnTo>
                    <a:pt x="10179" y="20509"/>
                  </a:lnTo>
                  <a:lnTo>
                    <a:pt x="9725" y="20661"/>
                  </a:lnTo>
                  <a:lnTo>
                    <a:pt x="9270" y="20791"/>
                  </a:lnTo>
                  <a:lnTo>
                    <a:pt x="8815" y="20899"/>
                  </a:lnTo>
                  <a:lnTo>
                    <a:pt x="8382" y="20986"/>
                  </a:lnTo>
                  <a:lnTo>
                    <a:pt x="7927" y="21072"/>
                  </a:lnTo>
                  <a:lnTo>
                    <a:pt x="7429" y="21159"/>
                  </a:lnTo>
                  <a:lnTo>
                    <a:pt x="6931" y="21202"/>
                  </a:lnTo>
                  <a:lnTo>
                    <a:pt x="6433" y="21224"/>
                  </a:lnTo>
                  <a:lnTo>
                    <a:pt x="5935" y="21246"/>
                  </a:lnTo>
                  <a:lnTo>
                    <a:pt x="5458" y="21224"/>
                  </a:lnTo>
                  <a:lnTo>
                    <a:pt x="4960" y="21202"/>
                  </a:lnTo>
                  <a:lnTo>
                    <a:pt x="4462" y="21137"/>
                  </a:lnTo>
                  <a:lnTo>
                    <a:pt x="3986" y="21051"/>
                  </a:lnTo>
                  <a:lnTo>
                    <a:pt x="3488" y="20942"/>
                  </a:lnTo>
                  <a:lnTo>
                    <a:pt x="3033" y="20812"/>
                  </a:lnTo>
                  <a:lnTo>
                    <a:pt x="2556" y="20661"/>
                  </a:lnTo>
                  <a:lnTo>
                    <a:pt x="2101" y="20466"/>
                  </a:lnTo>
                  <a:lnTo>
                    <a:pt x="1647" y="20271"/>
                  </a:lnTo>
                  <a:lnTo>
                    <a:pt x="1235" y="20011"/>
                  </a:lnTo>
                  <a:lnTo>
                    <a:pt x="802" y="19751"/>
                  </a:lnTo>
                  <a:lnTo>
                    <a:pt x="412" y="19448"/>
                  </a:lnTo>
                  <a:lnTo>
                    <a:pt x="326" y="19405"/>
                  </a:lnTo>
                  <a:lnTo>
                    <a:pt x="217" y="19405"/>
                  </a:lnTo>
                  <a:lnTo>
                    <a:pt x="152" y="19426"/>
                  </a:lnTo>
                  <a:lnTo>
                    <a:pt x="66" y="19470"/>
                  </a:lnTo>
                  <a:lnTo>
                    <a:pt x="22" y="19535"/>
                  </a:lnTo>
                  <a:lnTo>
                    <a:pt x="1" y="19621"/>
                  </a:lnTo>
                  <a:lnTo>
                    <a:pt x="22" y="19708"/>
                  </a:lnTo>
                  <a:lnTo>
                    <a:pt x="87" y="19773"/>
                  </a:lnTo>
                  <a:lnTo>
                    <a:pt x="456" y="20054"/>
                  </a:lnTo>
                  <a:lnTo>
                    <a:pt x="867" y="20314"/>
                  </a:lnTo>
                  <a:lnTo>
                    <a:pt x="1257" y="20553"/>
                  </a:lnTo>
                  <a:lnTo>
                    <a:pt x="1668" y="20769"/>
                  </a:lnTo>
                  <a:lnTo>
                    <a:pt x="2101" y="20964"/>
                  </a:lnTo>
                  <a:lnTo>
                    <a:pt x="2535" y="21137"/>
                  </a:lnTo>
                  <a:lnTo>
                    <a:pt x="2968" y="21267"/>
                  </a:lnTo>
                  <a:lnTo>
                    <a:pt x="3401" y="21397"/>
                  </a:lnTo>
                  <a:lnTo>
                    <a:pt x="3856" y="21505"/>
                  </a:lnTo>
                  <a:lnTo>
                    <a:pt x="4310" y="21570"/>
                  </a:lnTo>
                  <a:lnTo>
                    <a:pt x="4765" y="21635"/>
                  </a:lnTo>
                  <a:lnTo>
                    <a:pt x="5220" y="21679"/>
                  </a:lnTo>
                  <a:lnTo>
                    <a:pt x="5675" y="21700"/>
                  </a:lnTo>
                  <a:lnTo>
                    <a:pt x="6151" y="21700"/>
                  </a:lnTo>
                  <a:lnTo>
                    <a:pt x="6606" y="21679"/>
                  </a:lnTo>
                  <a:lnTo>
                    <a:pt x="7083" y="21657"/>
                  </a:lnTo>
                  <a:lnTo>
                    <a:pt x="7559" y="21592"/>
                  </a:lnTo>
                  <a:lnTo>
                    <a:pt x="8014" y="21527"/>
                  </a:lnTo>
                  <a:lnTo>
                    <a:pt x="8490" y="21440"/>
                  </a:lnTo>
                  <a:lnTo>
                    <a:pt x="8945" y="21332"/>
                  </a:lnTo>
                  <a:lnTo>
                    <a:pt x="9400" y="21224"/>
                  </a:lnTo>
                  <a:lnTo>
                    <a:pt x="9855" y="21094"/>
                  </a:lnTo>
                  <a:lnTo>
                    <a:pt x="10309" y="20942"/>
                  </a:lnTo>
                  <a:lnTo>
                    <a:pt x="10742" y="20791"/>
                  </a:lnTo>
                  <a:lnTo>
                    <a:pt x="11197" y="20618"/>
                  </a:lnTo>
                  <a:lnTo>
                    <a:pt x="11630" y="20423"/>
                  </a:lnTo>
                  <a:lnTo>
                    <a:pt x="12042" y="20228"/>
                  </a:lnTo>
                  <a:lnTo>
                    <a:pt x="12453" y="20033"/>
                  </a:lnTo>
                  <a:lnTo>
                    <a:pt x="12865" y="19795"/>
                  </a:lnTo>
                  <a:lnTo>
                    <a:pt x="13276" y="19578"/>
                  </a:lnTo>
                  <a:lnTo>
                    <a:pt x="13644" y="19340"/>
                  </a:lnTo>
                  <a:lnTo>
                    <a:pt x="14034" y="19080"/>
                  </a:lnTo>
                  <a:lnTo>
                    <a:pt x="14446" y="18777"/>
                  </a:lnTo>
                  <a:lnTo>
                    <a:pt x="14836" y="18473"/>
                  </a:lnTo>
                  <a:lnTo>
                    <a:pt x="15225" y="18149"/>
                  </a:lnTo>
                  <a:lnTo>
                    <a:pt x="15594" y="17802"/>
                  </a:lnTo>
                  <a:lnTo>
                    <a:pt x="15962" y="17434"/>
                  </a:lnTo>
                  <a:lnTo>
                    <a:pt x="16287" y="17066"/>
                  </a:lnTo>
                  <a:lnTo>
                    <a:pt x="16611" y="16676"/>
                  </a:lnTo>
                  <a:lnTo>
                    <a:pt x="16915" y="16286"/>
                  </a:lnTo>
                  <a:lnTo>
                    <a:pt x="17196" y="15875"/>
                  </a:lnTo>
                  <a:lnTo>
                    <a:pt x="17456" y="15442"/>
                  </a:lnTo>
                  <a:lnTo>
                    <a:pt x="17694" y="15008"/>
                  </a:lnTo>
                  <a:lnTo>
                    <a:pt x="17911" y="14554"/>
                  </a:lnTo>
                  <a:lnTo>
                    <a:pt x="18106" y="14099"/>
                  </a:lnTo>
                  <a:lnTo>
                    <a:pt x="18257" y="13622"/>
                  </a:lnTo>
                  <a:lnTo>
                    <a:pt x="18409" y="13124"/>
                  </a:lnTo>
                  <a:lnTo>
                    <a:pt x="18539" y="12626"/>
                  </a:lnTo>
                  <a:lnTo>
                    <a:pt x="18626" y="12106"/>
                  </a:lnTo>
                  <a:lnTo>
                    <a:pt x="18669" y="11587"/>
                  </a:lnTo>
                  <a:lnTo>
                    <a:pt x="18690" y="11067"/>
                  </a:lnTo>
                  <a:lnTo>
                    <a:pt x="18690" y="10547"/>
                  </a:lnTo>
                  <a:lnTo>
                    <a:pt x="18647" y="10049"/>
                  </a:lnTo>
                  <a:lnTo>
                    <a:pt x="18582" y="9529"/>
                  </a:lnTo>
                  <a:lnTo>
                    <a:pt x="18496" y="9010"/>
                  </a:lnTo>
                  <a:lnTo>
                    <a:pt x="18387" y="8511"/>
                  </a:lnTo>
                  <a:lnTo>
                    <a:pt x="18236" y="8013"/>
                  </a:lnTo>
                  <a:lnTo>
                    <a:pt x="18084" y="7515"/>
                  </a:lnTo>
                  <a:lnTo>
                    <a:pt x="17911" y="7039"/>
                  </a:lnTo>
                  <a:lnTo>
                    <a:pt x="17694" y="6541"/>
                  </a:lnTo>
                  <a:lnTo>
                    <a:pt x="17478" y="6086"/>
                  </a:lnTo>
                  <a:lnTo>
                    <a:pt x="17239" y="5609"/>
                  </a:lnTo>
                  <a:lnTo>
                    <a:pt x="16980" y="5155"/>
                  </a:lnTo>
                  <a:lnTo>
                    <a:pt x="16720" y="4700"/>
                  </a:lnTo>
                  <a:lnTo>
                    <a:pt x="16417" y="4245"/>
                  </a:lnTo>
                  <a:lnTo>
                    <a:pt x="16113" y="3790"/>
                  </a:lnTo>
                  <a:lnTo>
                    <a:pt x="15767" y="3357"/>
                  </a:lnTo>
                  <a:lnTo>
                    <a:pt x="15399" y="2946"/>
                  </a:lnTo>
                  <a:lnTo>
                    <a:pt x="15009" y="2556"/>
                  </a:lnTo>
                  <a:lnTo>
                    <a:pt x="14576" y="2188"/>
                  </a:lnTo>
                  <a:lnTo>
                    <a:pt x="14143" y="1841"/>
                  </a:lnTo>
                  <a:lnTo>
                    <a:pt x="13688" y="1560"/>
                  </a:lnTo>
                  <a:lnTo>
                    <a:pt x="13190" y="1278"/>
                  </a:lnTo>
                  <a:lnTo>
                    <a:pt x="12670" y="1062"/>
                  </a:lnTo>
                  <a:lnTo>
                    <a:pt x="11630" y="628"/>
                  </a:lnTo>
                  <a:lnTo>
                    <a:pt x="11089" y="412"/>
                  </a:lnTo>
                  <a:lnTo>
                    <a:pt x="10548" y="217"/>
                  </a:lnTo>
                  <a:lnTo>
                    <a:pt x="10266" y="152"/>
                  </a:lnTo>
                  <a:lnTo>
                    <a:pt x="9985" y="65"/>
                  </a:lnTo>
                  <a:lnTo>
                    <a:pt x="9703" y="22"/>
                  </a:lnTo>
                  <a:lnTo>
                    <a:pt x="940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61"/>
            <p:cNvSpPr/>
            <p:nvPr/>
          </p:nvSpPr>
          <p:spPr>
            <a:xfrm>
              <a:off x="8277750" y="887788"/>
              <a:ext cx="72025" cy="75275"/>
            </a:xfrm>
            <a:custGeom>
              <a:avLst/>
              <a:gdLst/>
              <a:ahLst/>
              <a:cxnLst/>
              <a:rect l="l" t="t" r="r" b="b"/>
              <a:pathLst>
                <a:path w="2881" h="3011" extrusionOk="0">
                  <a:moveTo>
                    <a:pt x="2274" y="455"/>
                  </a:moveTo>
                  <a:lnTo>
                    <a:pt x="2296" y="477"/>
                  </a:lnTo>
                  <a:lnTo>
                    <a:pt x="2339" y="498"/>
                  </a:lnTo>
                  <a:lnTo>
                    <a:pt x="2318" y="498"/>
                  </a:lnTo>
                  <a:lnTo>
                    <a:pt x="2361" y="520"/>
                  </a:lnTo>
                  <a:lnTo>
                    <a:pt x="2383" y="563"/>
                  </a:lnTo>
                  <a:lnTo>
                    <a:pt x="2404" y="585"/>
                  </a:lnTo>
                  <a:lnTo>
                    <a:pt x="2426" y="650"/>
                  </a:lnTo>
                  <a:lnTo>
                    <a:pt x="2426" y="671"/>
                  </a:lnTo>
                  <a:lnTo>
                    <a:pt x="2426" y="736"/>
                  </a:lnTo>
                  <a:lnTo>
                    <a:pt x="2426" y="888"/>
                  </a:lnTo>
                  <a:lnTo>
                    <a:pt x="2426" y="931"/>
                  </a:lnTo>
                  <a:lnTo>
                    <a:pt x="2404" y="996"/>
                  </a:lnTo>
                  <a:lnTo>
                    <a:pt x="2361" y="1170"/>
                  </a:lnTo>
                  <a:lnTo>
                    <a:pt x="2296" y="1321"/>
                  </a:lnTo>
                  <a:lnTo>
                    <a:pt x="2231" y="1494"/>
                  </a:lnTo>
                  <a:lnTo>
                    <a:pt x="2058" y="1819"/>
                  </a:lnTo>
                  <a:lnTo>
                    <a:pt x="1950" y="1971"/>
                  </a:lnTo>
                  <a:lnTo>
                    <a:pt x="1820" y="2101"/>
                  </a:lnTo>
                  <a:lnTo>
                    <a:pt x="1711" y="2231"/>
                  </a:lnTo>
                  <a:lnTo>
                    <a:pt x="1581" y="2339"/>
                  </a:lnTo>
                  <a:lnTo>
                    <a:pt x="1430" y="2426"/>
                  </a:lnTo>
                  <a:lnTo>
                    <a:pt x="1365" y="2469"/>
                  </a:lnTo>
                  <a:lnTo>
                    <a:pt x="1322" y="2491"/>
                  </a:lnTo>
                  <a:lnTo>
                    <a:pt x="1170" y="2534"/>
                  </a:lnTo>
                  <a:lnTo>
                    <a:pt x="1083" y="2556"/>
                  </a:lnTo>
                  <a:lnTo>
                    <a:pt x="1040" y="2556"/>
                  </a:lnTo>
                  <a:lnTo>
                    <a:pt x="910" y="2534"/>
                  </a:lnTo>
                  <a:lnTo>
                    <a:pt x="780" y="2491"/>
                  </a:lnTo>
                  <a:lnTo>
                    <a:pt x="650" y="2426"/>
                  </a:lnTo>
                  <a:lnTo>
                    <a:pt x="564" y="2339"/>
                  </a:lnTo>
                  <a:lnTo>
                    <a:pt x="520" y="2296"/>
                  </a:lnTo>
                  <a:lnTo>
                    <a:pt x="499" y="2231"/>
                  </a:lnTo>
                  <a:lnTo>
                    <a:pt x="477" y="2209"/>
                  </a:lnTo>
                  <a:lnTo>
                    <a:pt x="455" y="2122"/>
                  </a:lnTo>
                  <a:lnTo>
                    <a:pt x="455" y="2079"/>
                  </a:lnTo>
                  <a:lnTo>
                    <a:pt x="455" y="2014"/>
                  </a:lnTo>
                  <a:lnTo>
                    <a:pt x="477" y="1928"/>
                  </a:lnTo>
                  <a:lnTo>
                    <a:pt x="477" y="1863"/>
                  </a:lnTo>
                  <a:lnTo>
                    <a:pt x="520" y="1689"/>
                  </a:lnTo>
                  <a:lnTo>
                    <a:pt x="607" y="1516"/>
                  </a:lnTo>
                  <a:lnTo>
                    <a:pt x="693" y="1364"/>
                  </a:lnTo>
                  <a:lnTo>
                    <a:pt x="802" y="1213"/>
                  </a:lnTo>
                  <a:lnTo>
                    <a:pt x="932" y="1040"/>
                  </a:lnTo>
                  <a:lnTo>
                    <a:pt x="1083" y="888"/>
                  </a:lnTo>
                  <a:lnTo>
                    <a:pt x="1257" y="736"/>
                  </a:lnTo>
                  <a:lnTo>
                    <a:pt x="1430" y="628"/>
                  </a:lnTo>
                  <a:lnTo>
                    <a:pt x="1603" y="542"/>
                  </a:lnTo>
                  <a:lnTo>
                    <a:pt x="1798" y="477"/>
                  </a:lnTo>
                  <a:lnTo>
                    <a:pt x="1885" y="455"/>
                  </a:lnTo>
                  <a:close/>
                  <a:moveTo>
                    <a:pt x="1993" y="0"/>
                  </a:moveTo>
                  <a:lnTo>
                    <a:pt x="1755" y="22"/>
                  </a:lnTo>
                  <a:lnTo>
                    <a:pt x="1538" y="87"/>
                  </a:lnTo>
                  <a:lnTo>
                    <a:pt x="1300" y="173"/>
                  </a:lnTo>
                  <a:lnTo>
                    <a:pt x="1105" y="303"/>
                  </a:lnTo>
                  <a:lnTo>
                    <a:pt x="910" y="433"/>
                  </a:lnTo>
                  <a:lnTo>
                    <a:pt x="715" y="607"/>
                  </a:lnTo>
                  <a:lnTo>
                    <a:pt x="564" y="780"/>
                  </a:lnTo>
                  <a:lnTo>
                    <a:pt x="412" y="953"/>
                  </a:lnTo>
                  <a:lnTo>
                    <a:pt x="282" y="1148"/>
                  </a:lnTo>
                  <a:lnTo>
                    <a:pt x="174" y="1343"/>
                  </a:lnTo>
                  <a:lnTo>
                    <a:pt x="87" y="1559"/>
                  </a:lnTo>
                  <a:lnTo>
                    <a:pt x="22" y="1798"/>
                  </a:lnTo>
                  <a:lnTo>
                    <a:pt x="0" y="2014"/>
                  </a:lnTo>
                  <a:lnTo>
                    <a:pt x="22" y="2252"/>
                  </a:lnTo>
                  <a:lnTo>
                    <a:pt x="65" y="2361"/>
                  </a:lnTo>
                  <a:lnTo>
                    <a:pt x="109" y="2469"/>
                  </a:lnTo>
                  <a:lnTo>
                    <a:pt x="152" y="2556"/>
                  </a:lnTo>
                  <a:lnTo>
                    <a:pt x="217" y="2642"/>
                  </a:lnTo>
                  <a:lnTo>
                    <a:pt x="304" y="2729"/>
                  </a:lnTo>
                  <a:lnTo>
                    <a:pt x="390" y="2794"/>
                  </a:lnTo>
                  <a:lnTo>
                    <a:pt x="585" y="2902"/>
                  </a:lnTo>
                  <a:lnTo>
                    <a:pt x="780" y="2967"/>
                  </a:lnTo>
                  <a:lnTo>
                    <a:pt x="997" y="3010"/>
                  </a:lnTo>
                  <a:lnTo>
                    <a:pt x="1213" y="2989"/>
                  </a:lnTo>
                  <a:lnTo>
                    <a:pt x="1430" y="2924"/>
                  </a:lnTo>
                  <a:lnTo>
                    <a:pt x="1625" y="2837"/>
                  </a:lnTo>
                  <a:lnTo>
                    <a:pt x="1820" y="2707"/>
                  </a:lnTo>
                  <a:lnTo>
                    <a:pt x="1993" y="2577"/>
                  </a:lnTo>
                  <a:lnTo>
                    <a:pt x="2166" y="2404"/>
                  </a:lnTo>
                  <a:lnTo>
                    <a:pt x="2318" y="2231"/>
                  </a:lnTo>
                  <a:lnTo>
                    <a:pt x="2448" y="2036"/>
                  </a:lnTo>
                  <a:lnTo>
                    <a:pt x="2556" y="1841"/>
                  </a:lnTo>
                  <a:lnTo>
                    <a:pt x="2664" y="1646"/>
                  </a:lnTo>
                  <a:lnTo>
                    <a:pt x="2751" y="1429"/>
                  </a:lnTo>
                  <a:lnTo>
                    <a:pt x="2816" y="1235"/>
                  </a:lnTo>
                  <a:lnTo>
                    <a:pt x="2859" y="1018"/>
                  </a:lnTo>
                  <a:lnTo>
                    <a:pt x="2881" y="801"/>
                  </a:lnTo>
                  <a:lnTo>
                    <a:pt x="2859" y="585"/>
                  </a:lnTo>
                  <a:lnTo>
                    <a:pt x="2794" y="390"/>
                  </a:lnTo>
                  <a:lnTo>
                    <a:pt x="2751" y="303"/>
                  </a:lnTo>
                  <a:lnTo>
                    <a:pt x="2708" y="217"/>
                  </a:lnTo>
                  <a:lnTo>
                    <a:pt x="2643" y="152"/>
                  </a:lnTo>
                  <a:lnTo>
                    <a:pt x="2556" y="87"/>
                  </a:lnTo>
                  <a:lnTo>
                    <a:pt x="2448" y="43"/>
                  </a:lnTo>
                  <a:lnTo>
                    <a:pt x="2339" y="0"/>
                  </a:lnTo>
                  <a:lnTo>
                    <a:pt x="2231" y="0"/>
                  </a:lnTo>
                  <a:lnTo>
                    <a:pt x="2194" y="18"/>
                  </a:lnTo>
                  <a:lnTo>
                    <a:pt x="199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61"/>
            <p:cNvSpPr/>
            <p:nvPr/>
          </p:nvSpPr>
          <p:spPr>
            <a:xfrm>
              <a:off x="9190025" y="792488"/>
              <a:ext cx="71500" cy="75275"/>
            </a:xfrm>
            <a:custGeom>
              <a:avLst/>
              <a:gdLst/>
              <a:ahLst/>
              <a:cxnLst/>
              <a:rect l="l" t="t" r="r" b="b"/>
              <a:pathLst>
                <a:path w="2860" h="3011" extrusionOk="0">
                  <a:moveTo>
                    <a:pt x="2202" y="452"/>
                  </a:moveTo>
                  <a:lnTo>
                    <a:pt x="2210" y="455"/>
                  </a:lnTo>
                  <a:lnTo>
                    <a:pt x="2275" y="455"/>
                  </a:lnTo>
                  <a:lnTo>
                    <a:pt x="2275" y="477"/>
                  </a:lnTo>
                  <a:lnTo>
                    <a:pt x="2340" y="499"/>
                  </a:lnTo>
                  <a:lnTo>
                    <a:pt x="2318" y="499"/>
                  </a:lnTo>
                  <a:lnTo>
                    <a:pt x="2340" y="520"/>
                  </a:lnTo>
                  <a:lnTo>
                    <a:pt x="2362" y="520"/>
                  </a:lnTo>
                  <a:lnTo>
                    <a:pt x="2383" y="564"/>
                  </a:lnTo>
                  <a:lnTo>
                    <a:pt x="2383" y="585"/>
                  </a:lnTo>
                  <a:lnTo>
                    <a:pt x="2405" y="650"/>
                  </a:lnTo>
                  <a:lnTo>
                    <a:pt x="2405" y="672"/>
                  </a:lnTo>
                  <a:lnTo>
                    <a:pt x="2405" y="737"/>
                  </a:lnTo>
                  <a:lnTo>
                    <a:pt x="2405" y="888"/>
                  </a:lnTo>
                  <a:lnTo>
                    <a:pt x="2405" y="932"/>
                  </a:lnTo>
                  <a:lnTo>
                    <a:pt x="2383" y="997"/>
                  </a:lnTo>
                  <a:lnTo>
                    <a:pt x="2340" y="1170"/>
                  </a:lnTo>
                  <a:lnTo>
                    <a:pt x="2297" y="1322"/>
                  </a:lnTo>
                  <a:lnTo>
                    <a:pt x="2210" y="1495"/>
                  </a:lnTo>
                  <a:lnTo>
                    <a:pt x="2037" y="1820"/>
                  </a:lnTo>
                  <a:lnTo>
                    <a:pt x="1928" y="1971"/>
                  </a:lnTo>
                  <a:lnTo>
                    <a:pt x="1820" y="2101"/>
                  </a:lnTo>
                  <a:lnTo>
                    <a:pt x="1690" y="2231"/>
                  </a:lnTo>
                  <a:lnTo>
                    <a:pt x="1560" y="2339"/>
                  </a:lnTo>
                  <a:lnTo>
                    <a:pt x="1430" y="2426"/>
                  </a:lnTo>
                  <a:lnTo>
                    <a:pt x="1344" y="2469"/>
                  </a:lnTo>
                  <a:lnTo>
                    <a:pt x="1322" y="2491"/>
                  </a:lnTo>
                  <a:lnTo>
                    <a:pt x="1300" y="2491"/>
                  </a:lnTo>
                  <a:lnTo>
                    <a:pt x="1149" y="2534"/>
                  </a:lnTo>
                  <a:lnTo>
                    <a:pt x="1084" y="2556"/>
                  </a:lnTo>
                  <a:lnTo>
                    <a:pt x="1019" y="2556"/>
                  </a:lnTo>
                  <a:lnTo>
                    <a:pt x="889" y="2534"/>
                  </a:lnTo>
                  <a:lnTo>
                    <a:pt x="759" y="2491"/>
                  </a:lnTo>
                  <a:lnTo>
                    <a:pt x="629" y="2426"/>
                  </a:lnTo>
                  <a:lnTo>
                    <a:pt x="542" y="2339"/>
                  </a:lnTo>
                  <a:lnTo>
                    <a:pt x="521" y="2296"/>
                  </a:lnTo>
                  <a:lnTo>
                    <a:pt x="477" y="2231"/>
                  </a:lnTo>
                  <a:lnTo>
                    <a:pt x="477" y="2210"/>
                  </a:lnTo>
                  <a:lnTo>
                    <a:pt x="456" y="2123"/>
                  </a:lnTo>
                  <a:lnTo>
                    <a:pt x="456" y="2080"/>
                  </a:lnTo>
                  <a:lnTo>
                    <a:pt x="456" y="2015"/>
                  </a:lnTo>
                  <a:lnTo>
                    <a:pt x="456" y="1928"/>
                  </a:lnTo>
                  <a:lnTo>
                    <a:pt x="477" y="1863"/>
                  </a:lnTo>
                  <a:lnTo>
                    <a:pt x="521" y="1690"/>
                  </a:lnTo>
                  <a:lnTo>
                    <a:pt x="586" y="1517"/>
                  </a:lnTo>
                  <a:lnTo>
                    <a:pt x="672" y="1365"/>
                  </a:lnTo>
                  <a:lnTo>
                    <a:pt x="781" y="1213"/>
                  </a:lnTo>
                  <a:lnTo>
                    <a:pt x="911" y="1040"/>
                  </a:lnTo>
                  <a:lnTo>
                    <a:pt x="1062" y="888"/>
                  </a:lnTo>
                  <a:lnTo>
                    <a:pt x="1235" y="737"/>
                  </a:lnTo>
                  <a:lnTo>
                    <a:pt x="1409" y="629"/>
                  </a:lnTo>
                  <a:lnTo>
                    <a:pt x="1604" y="542"/>
                  </a:lnTo>
                  <a:lnTo>
                    <a:pt x="1777" y="477"/>
                  </a:lnTo>
                  <a:lnTo>
                    <a:pt x="1885" y="455"/>
                  </a:lnTo>
                  <a:lnTo>
                    <a:pt x="2188" y="455"/>
                  </a:lnTo>
                  <a:lnTo>
                    <a:pt x="2202" y="452"/>
                  </a:lnTo>
                  <a:close/>
                  <a:moveTo>
                    <a:pt x="1993" y="1"/>
                  </a:moveTo>
                  <a:lnTo>
                    <a:pt x="1755" y="22"/>
                  </a:lnTo>
                  <a:lnTo>
                    <a:pt x="1517" y="87"/>
                  </a:lnTo>
                  <a:lnTo>
                    <a:pt x="1300" y="174"/>
                  </a:lnTo>
                  <a:lnTo>
                    <a:pt x="1084" y="304"/>
                  </a:lnTo>
                  <a:lnTo>
                    <a:pt x="889" y="434"/>
                  </a:lnTo>
                  <a:lnTo>
                    <a:pt x="716" y="607"/>
                  </a:lnTo>
                  <a:lnTo>
                    <a:pt x="542" y="780"/>
                  </a:lnTo>
                  <a:lnTo>
                    <a:pt x="412" y="953"/>
                  </a:lnTo>
                  <a:lnTo>
                    <a:pt x="282" y="1148"/>
                  </a:lnTo>
                  <a:lnTo>
                    <a:pt x="174" y="1343"/>
                  </a:lnTo>
                  <a:lnTo>
                    <a:pt x="88" y="1581"/>
                  </a:lnTo>
                  <a:lnTo>
                    <a:pt x="23" y="1798"/>
                  </a:lnTo>
                  <a:lnTo>
                    <a:pt x="1" y="2015"/>
                  </a:lnTo>
                  <a:lnTo>
                    <a:pt x="23" y="2253"/>
                  </a:lnTo>
                  <a:lnTo>
                    <a:pt x="44" y="2361"/>
                  </a:lnTo>
                  <a:lnTo>
                    <a:pt x="88" y="2469"/>
                  </a:lnTo>
                  <a:lnTo>
                    <a:pt x="153" y="2556"/>
                  </a:lnTo>
                  <a:lnTo>
                    <a:pt x="217" y="2643"/>
                  </a:lnTo>
                  <a:lnTo>
                    <a:pt x="282" y="2729"/>
                  </a:lnTo>
                  <a:lnTo>
                    <a:pt x="369" y="2794"/>
                  </a:lnTo>
                  <a:lnTo>
                    <a:pt x="564" y="2903"/>
                  </a:lnTo>
                  <a:lnTo>
                    <a:pt x="781" y="2989"/>
                  </a:lnTo>
                  <a:lnTo>
                    <a:pt x="997" y="3011"/>
                  </a:lnTo>
                  <a:lnTo>
                    <a:pt x="1214" y="2989"/>
                  </a:lnTo>
                  <a:lnTo>
                    <a:pt x="1430" y="2924"/>
                  </a:lnTo>
                  <a:lnTo>
                    <a:pt x="1625" y="2838"/>
                  </a:lnTo>
                  <a:lnTo>
                    <a:pt x="1820" y="2708"/>
                  </a:lnTo>
                  <a:lnTo>
                    <a:pt x="1993" y="2578"/>
                  </a:lnTo>
                  <a:lnTo>
                    <a:pt x="2145" y="2404"/>
                  </a:lnTo>
                  <a:lnTo>
                    <a:pt x="2297" y="2231"/>
                  </a:lnTo>
                  <a:lnTo>
                    <a:pt x="2426" y="2036"/>
                  </a:lnTo>
                  <a:lnTo>
                    <a:pt x="2556" y="1841"/>
                  </a:lnTo>
                  <a:lnTo>
                    <a:pt x="2643" y="1646"/>
                  </a:lnTo>
                  <a:lnTo>
                    <a:pt x="2730" y="1430"/>
                  </a:lnTo>
                  <a:lnTo>
                    <a:pt x="2795" y="1235"/>
                  </a:lnTo>
                  <a:lnTo>
                    <a:pt x="2838" y="1018"/>
                  </a:lnTo>
                  <a:lnTo>
                    <a:pt x="2860" y="802"/>
                  </a:lnTo>
                  <a:lnTo>
                    <a:pt x="2838" y="585"/>
                  </a:lnTo>
                  <a:lnTo>
                    <a:pt x="2795" y="390"/>
                  </a:lnTo>
                  <a:lnTo>
                    <a:pt x="2751" y="304"/>
                  </a:lnTo>
                  <a:lnTo>
                    <a:pt x="2686" y="217"/>
                  </a:lnTo>
                  <a:lnTo>
                    <a:pt x="2621" y="152"/>
                  </a:lnTo>
                  <a:lnTo>
                    <a:pt x="2535" y="87"/>
                  </a:lnTo>
                  <a:lnTo>
                    <a:pt x="2426" y="44"/>
                  </a:lnTo>
                  <a:lnTo>
                    <a:pt x="2318" y="1"/>
                  </a:lnTo>
                  <a:lnTo>
                    <a:pt x="2232" y="1"/>
                  </a:lnTo>
                  <a:lnTo>
                    <a:pt x="2195" y="19"/>
                  </a:lnTo>
                  <a:lnTo>
                    <a:pt x="2195" y="19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61"/>
            <p:cNvSpPr/>
            <p:nvPr/>
          </p:nvSpPr>
          <p:spPr>
            <a:xfrm>
              <a:off x="8370875" y="699913"/>
              <a:ext cx="71500" cy="75275"/>
            </a:xfrm>
            <a:custGeom>
              <a:avLst/>
              <a:gdLst/>
              <a:ahLst/>
              <a:cxnLst/>
              <a:rect l="l" t="t" r="r" b="b"/>
              <a:pathLst>
                <a:path w="2860" h="3011" extrusionOk="0">
                  <a:moveTo>
                    <a:pt x="2123" y="455"/>
                  </a:moveTo>
                  <a:lnTo>
                    <a:pt x="2209" y="477"/>
                  </a:lnTo>
                  <a:lnTo>
                    <a:pt x="2235" y="464"/>
                  </a:lnTo>
                  <a:lnTo>
                    <a:pt x="2235" y="464"/>
                  </a:lnTo>
                  <a:lnTo>
                    <a:pt x="2274" y="477"/>
                  </a:lnTo>
                  <a:lnTo>
                    <a:pt x="2296" y="477"/>
                  </a:lnTo>
                  <a:lnTo>
                    <a:pt x="2339" y="498"/>
                  </a:lnTo>
                  <a:lnTo>
                    <a:pt x="2318" y="498"/>
                  </a:lnTo>
                  <a:lnTo>
                    <a:pt x="2339" y="520"/>
                  </a:lnTo>
                  <a:lnTo>
                    <a:pt x="2361" y="542"/>
                  </a:lnTo>
                  <a:lnTo>
                    <a:pt x="2383" y="585"/>
                  </a:lnTo>
                  <a:lnTo>
                    <a:pt x="2383" y="607"/>
                  </a:lnTo>
                  <a:lnTo>
                    <a:pt x="2404" y="650"/>
                  </a:lnTo>
                  <a:lnTo>
                    <a:pt x="2426" y="672"/>
                  </a:lnTo>
                  <a:lnTo>
                    <a:pt x="2426" y="737"/>
                  </a:lnTo>
                  <a:lnTo>
                    <a:pt x="2426" y="888"/>
                  </a:lnTo>
                  <a:lnTo>
                    <a:pt x="2404" y="931"/>
                  </a:lnTo>
                  <a:lnTo>
                    <a:pt x="2404" y="1018"/>
                  </a:lnTo>
                  <a:lnTo>
                    <a:pt x="2361" y="1170"/>
                  </a:lnTo>
                  <a:lnTo>
                    <a:pt x="2296" y="1343"/>
                  </a:lnTo>
                  <a:lnTo>
                    <a:pt x="2231" y="1495"/>
                  </a:lnTo>
                  <a:lnTo>
                    <a:pt x="2036" y="1819"/>
                  </a:lnTo>
                  <a:lnTo>
                    <a:pt x="1928" y="1971"/>
                  </a:lnTo>
                  <a:lnTo>
                    <a:pt x="1820" y="2101"/>
                  </a:lnTo>
                  <a:lnTo>
                    <a:pt x="1690" y="2231"/>
                  </a:lnTo>
                  <a:lnTo>
                    <a:pt x="1581" y="2339"/>
                  </a:lnTo>
                  <a:lnTo>
                    <a:pt x="1430" y="2426"/>
                  </a:lnTo>
                  <a:lnTo>
                    <a:pt x="1365" y="2469"/>
                  </a:lnTo>
                  <a:lnTo>
                    <a:pt x="1321" y="2491"/>
                  </a:lnTo>
                  <a:lnTo>
                    <a:pt x="1300" y="2491"/>
                  </a:lnTo>
                  <a:lnTo>
                    <a:pt x="1170" y="2534"/>
                  </a:lnTo>
                  <a:lnTo>
                    <a:pt x="1083" y="2556"/>
                  </a:lnTo>
                  <a:lnTo>
                    <a:pt x="910" y="2556"/>
                  </a:lnTo>
                  <a:lnTo>
                    <a:pt x="758" y="2512"/>
                  </a:lnTo>
                  <a:lnTo>
                    <a:pt x="650" y="2447"/>
                  </a:lnTo>
                  <a:lnTo>
                    <a:pt x="542" y="2361"/>
                  </a:lnTo>
                  <a:lnTo>
                    <a:pt x="520" y="2296"/>
                  </a:lnTo>
                  <a:lnTo>
                    <a:pt x="477" y="2253"/>
                  </a:lnTo>
                  <a:lnTo>
                    <a:pt x="477" y="2209"/>
                  </a:lnTo>
                  <a:lnTo>
                    <a:pt x="455" y="2123"/>
                  </a:lnTo>
                  <a:lnTo>
                    <a:pt x="455" y="2079"/>
                  </a:lnTo>
                  <a:lnTo>
                    <a:pt x="455" y="2014"/>
                  </a:lnTo>
                  <a:lnTo>
                    <a:pt x="455" y="1928"/>
                  </a:lnTo>
                  <a:lnTo>
                    <a:pt x="477" y="1884"/>
                  </a:lnTo>
                  <a:lnTo>
                    <a:pt x="520" y="1689"/>
                  </a:lnTo>
                  <a:lnTo>
                    <a:pt x="585" y="1538"/>
                  </a:lnTo>
                  <a:lnTo>
                    <a:pt x="693" y="1365"/>
                  </a:lnTo>
                  <a:lnTo>
                    <a:pt x="802" y="1213"/>
                  </a:lnTo>
                  <a:lnTo>
                    <a:pt x="932" y="1040"/>
                  </a:lnTo>
                  <a:lnTo>
                    <a:pt x="1083" y="888"/>
                  </a:lnTo>
                  <a:lnTo>
                    <a:pt x="1256" y="758"/>
                  </a:lnTo>
                  <a:lnTo>
                    <a:pt x="1430" y="628"/>
                  </a:lnTo>
                  <a:lnTo>
                    <a:pt x="1603" y="542"/>
                  </a:lnTo>
                  <a:lnTo>
                    <a:pt x="1798" y="477"/>
                  </a:lnTo>
                  <a:lnTo>
                    <a:pt x="1885" y="455"/>
                  </a:lnTo>
                  <a:close/>
                  <a:moveTo>
                    <a:pt x="1993" y="0"/>
                  </a:moveTo>
                  <a:lnTo>
                    <a:pt x="1755" y="22"/>
                  </a:lnTo>
                  <a:lnTo>
                    <a:pt x="1516" y="87"/>
                  </a:lnTo>
                  <a:lnTo>
                    <a:pt x="1300" y="174"/>
                  </a:lnTo>
                  <a:lnTo>
                    <a:pt x="1105" y="303"/>
                  </a:lnTo>
                  <a:lnTo>
                    <a:pt x="888" y="455"/>
                  </a:lnTo>
                  <a:lnTo>
                    <a:pt x="715" y="607"/>
                  </a:lnTo>
                  <a:lnTo>
                    <a:pt x="563" y="780"/>
                  </a:lnTo>
                  <a:lnTo>
                    <a:pt x="412" y="953"/>
                  </a:lnTo>
                  <a:lnTo>
                    <a:pt x="282" y="1148"/>
                  </a:lnTo>
                  <a:lnTo>
                    <a:pt x="174" y="1365"/>
                  </a:lnTo>
                  <a:lnTo>
                    <a:pt x="87" y="1581"/>
                  </a:lnTo>
                  <a:lnTo>
                    <a:pt x="22" y="1798"/>
                  </a:lnTo>
                  <a:lnTo>
                    <a:pt x="0" y="2036"/>
                  </a:lnTo>
                  <a:lnTo>
                    <a:pt x="22" y="2253"/>
                  </a:lnTo>
                  <a:lnTo>
                    <a:pt x="44" y="2361"/>
                  </a:lnTo>
                  <a:lnTo>
                    <a:pt x="87" y="2469"/>
                  </a:lnTo>
                  <a:lnTo>
                    <a:pt x="152" y="2577"/>
                  </a:lnTo>
                  <a:lnTo>
                    <a:pt x="217" y="2664"/>
                  </a:lnTo>
                  <a:lnTo>
                    <a:pt x="304" y="2729"/>
                  </a:lnTo>
                  <a:lnTo>
                    <a:pt x="390" y="2816"/>
                  </a:lnTo>
                  <a:lnTo>
                    <a:pt x="585" y="2924"/>
                  </a:lnTo>
                  <a:lnTo>
                    <a:pt x="780" y="2989"/>
                  </a:lnTo>
                  <a:lnTo>
                    <a:pt x="997" y="3011"/>
                  </a:lnTo>
                  <a:lnTo>
                    <a:pt x="1213" y="2989"/>
                  </a:lnTo>
                  <a:lnTo>
                    <a:pt x="1430" y="2946"/>
                  </a:lnTo>
                  <a:lnTo>
                    <a:pt x="1625" y="2837"/>
                  </a:lnTo>
                  <a:lnTo>
                    <a:pt x="1820" y="2729"/>
                  </a:lnTo>
                  <a:lnTo>
                    <a:pt x="1993" y="2577"/>
                  </a:lnTo>
                  <a:lnTo>
                    <a:pt x="2144" y="2426"/>
                  </a:lnTo>
                  <a:lnTo>
                    <a:pt x="2296" y="2253"/>
                  </a:lnTo>
                  <a:lnTo>
                    <a:pt x="2426" y="2058"/>
                  </a:lnTo>
                  <a:lnTo>
                    <a:pt x="2556" y="1863"/>
                  </a:lnTo>
                  <a:lnTo>
                    <a:pt x="2664" y="1646"/>
                  </a:lnTo>
                  <a:lnTo>
                    <a:pt x="2751" y="1451"/>
                  </a:lnTo>
                  <a:lnTo>
                    <a:pt x="2794" y="1256"/>
                  </a:lnTo>
                  <a:lnTo>
                    <a:pt x="2837" y="1040"/>
                  </a:lnTo>
                  <a:lnTo>
                    <a:pt x="2859" y="823"/>
                  </a:lnTo>
                  <a:lnTo>
                    <a:pt x="2859" y="607"/>
                  </a:lnTo>
                  <a:lnTo>
                    <a:pt x="2794" y="412"/>
                  </a:lnTo>
                  <a:lnTo>
                    <a:pt x="2751" y="303"/>
                  </a:lnTo>
                  <a:lnTo>
                    <a:pt x="2707" y="238"/>
                  </a:lnTo>
                  <a:lnTo>
                    <a:pt x="2621" y="152"/>
                  </a:lnTo>
                  <a:lnTo>
                    <a:pt x="2534" y="109"/>
                  </a:lnTo>
                  <a:lnTo>
                    <a:pt x="2448" y="44"/>
                  </a:lnTo>
                  <a:lnTo>
                    <a:pt x="2318" y="22"/>
                  </a:lnTo>
                  <a:lnTo>
                    <a:pt x="2231" y="22"/>
                  </a:lnTo>
                  <a:lnTo>
                    <a:pt x="199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61"/>
            <p:cNvSpPr/>
            <p:nvPr/>
          </p:nvSpPr>
          <p:spPr>
            <a:xfrm>
              <a:off x="8998925" y="916463"/>
              <a:ext cx="71475" cy="75300"/>
            </a:xfrm>
            <a:custGeom>
              <a:avLst/>
              <a:gdLst/>
              <a:ahLst/>
              <a:cxnLst/>
              <a:rect l="l" t="t" r="r" b="b"/>
              <a:pathLst>
                <a:path w="2859" h="3012" extrusionOk="0">
                  <a:moveTo>
                    <a:pt x="2058" y="434"/>
                  </a:moveTo>
                  <a:lnTo>
                    <a:pt x="2101" y="456"/>
                  </a:lnTo>
                  <a:lnTo>
                    <a:pt x="2209" y="456"/>
                  </a:lnTo>
                  <a:lnTo>
                    <a:pt x="2246" y="446"/>
                  </a:lnTo>
                  <a:lnTo>
                    <a:pt x="2246" y="446"/>
                  </a:lnTo>
                  <a:lnTo>
                    <a:pt x="2274" y="456"/>
                  </a:lnTo>
                  <a:lnTo>
                    <a:pt x="2296" y="477"/>
                  </a:lnTo>
                  <a:lnTo>
                    <a:pt x="2325" y="492"/>
                  </a:lnTo>
                  <a:lnTo>
                    <a:pt x="2339" y="521"/>
                  </a:lnTo>
                  <a:lnTo>
                    <a:pt x="2361" y="521"/>
                  </a:lnTo>
                  <a:lnTo>
                    <a:pt x="2382" y="564"/>
                  </a:lnTo>
                  <a:lnTo>
                    <a:pt x="2404" y="586"/>
                  </a:lnTo>
                  <a:lnTo>
                    <a:pt x="2404" y="651"/>
                  </a:lnTo>
                  <a:lnTo>
                    <a:pt x="2426" y="672"/>
                  </a:lnTo>
                  <a:lnTo>
                    <a:pt x="2426" y="737"/>
                  </a:lnTo>
                  <a:lnTo>
                    <a:pt x="2426" y="889"/>
                  </a:lnTo>
                  <a:lnTo>
                    <a:pt x="2404" y="911"/>
                  </a:lnTo>
                  <a:lnTo>
                    <a:pt x="2404" y="997"/>
                  </a:lnTo>
                  <a:lnTo>
                    <a:pt x="2361" y="1170"/>
                  </a:lnTo>
                  <a:lnTo>
                    <a:pt x="2296" y="1322"/>
                  </a:lnTo>
                  <a:lnTo>
                    <a:pt x="2231" y="1495"/>
                  </a:lnTo>
                  <a:lnTo>
                    <a:pt x="2036" y="1820"/>
                  </a:lnTo>
                  <a:lnTo>
                    <a:pt x="1949" y="1950"/>
                  </a:lnTo>
                  <a:lnTo>
                    <a:pt x="1819" y="2102"/>
                  </a:lnTo>
                  <a:lnTo>
                    <a:pt x="1711" y="2232"/>
                  </a:lnTo>
                  <a:lnTo>
                    <a:pt x="1581" y="2318"/>
                  </a:lnTo>
                  <a:lnTo>
                    <a:pt x="1429" y="2426"/>
                  </a:lnTo>
                  <a:lnTo>
                    <a:pt x="1364" y="2470"/>
                  </a:lnTo>
                  <a:lnTo>
                    <a:pt x="1321" y="2470"/>
                  </a:lnTo>
                  <a:lnTo>
                    <a:pt x="1300" y="2491"/>
                  </a:lnTo>
                  <a:lnTo>
                    <a:pt x="1170" y="2535"/>
                  </a:lnTo>
                  <a:lnTo>
                    <a:pt x="1083" y="2556"/>
                  </a:lnTo>
                  <a:lnTo>
                    <a:pt x="1040" y="2556"/>
                  </a:lnTo>
                  <a:lnTo>
                    <a:pt x="910" y="2535"/>
                  </a:lnTo>
                  <a:lnTo>
                    <a:pt x="758" y="2491"/>
                  </a:lnTo>
                  <a:lnTo>
                    <a:pt x="650" y="2426"/>
                  </a:lnTo>
                  <a:lnTo>
                    <a:pt x="542" y="2340"/>
                  </a:lnTo>
                  <a:lnTo>
                    <a:pt x="520" y="2297"/>
                  </a:lnTo>
                  <a:lnTo>
                    <a:pt x="498" y="2232"/>
                  </a:lnTo>
                  <a:lnTo>
                    <a:pt x="477" y="2188"/>
                  </a:lnTo>
                  <a:lnTo>
                    <a:pt x="455" y="2123"/>
                  </a:lnTo>
                  <a:lnTo>
                    <a:pt x="455" y="2080"/>
                  </a:lnTo>
                  <a:lnTo>
                    <a:pt x="455" y="2015"/>
                  </a:lnTo>
                  <a:lnTo>
                    <a:pt x="455" y="1928"/>
                  </a:lnTo>
                  <a:lnTo>
                    <a:pt x="477" y="1863"/>
                  </a:lnTo>
                  <a:lnTo>
                    <a:pt x="520" y="1690"/>
                  </a:lnTo>
                  <a:lnTo>
                    <a:pt x="585" y="1517"/>
                  </a:lnTo>
                  <a:lnTo>
                    <a:pt x="693" y="1365"/>
                  </a:lnTo>
                  <a:lnTo>
                    <a:pt x="801" y="1214"/>
                  </a:lnTo>
                  <a:lnTo>
                    <a:pt x="931" y="1040"/>
                  </a:lnTo>
                  <a:lnTo>
                    <a:pt x="1083" y="889"/>
                  </a:lnTo>
                  <a:lnTo>
                    <a:pt x="1256" y="737"/>
                  </a:lnTo>
                  <a:lnTo>
                    <a:pt x="1429" y="629"/>
                  </a:lnTo>
                  <a:lnTo>
                    <a:pt x="1603" y="521"/>
                  </a:lnTo>
                  <a:lnTo>
                    <a:pt x="1798" y="477"/>
                  </a:lnTo>
                  <a:lnTo>
                    <a:pt x="1884" y="456"/>
                  </a:lnTo>
                  <a:lnTo>
                    <a:pt x="1949" y="434"/>
                  </a:lnTo>
                  <a:close/>
                  <a:moveTo>
                    <a:pt x="1993" y="1"/>
                  </a:moveTo>
                  <a:lnTo>
                    <a:pt x="1754" y="23"/>
                  </a:lnTo>
                  <a:lnTo>
                    <a:pt x="1516" y="66"/>
                  </a:lnTo>
                  <a:lnTo>
                    <a:pt x="1300" y="174"/>
                  </a:lnTo>
                  <a:lnTo>
                    <a:pt x="1105" y="304"/>
                  </a:lnTo>
                  <a:lnTo>
                    <a:pt x="888" y="434"/>
                  </a:lnTo>
                  <a:lnTo>
                    <a:pt x="715" y="607"/>
                  </a:lnTo>
                  <a:lnTo>
                    <a:pt x="563" y="781"/>
                  </a:lnTo>
                  <a:lnTo>
                    <a:pt x="412" y="954"/>
                  </a:lnTo>
                  <a:lnTo>
                    <a:pt x="282" y="1149"/>
                  </a:lnTo>
                  <a:lnTo>
                    <a:pt x="173" y="1344"/>
                  </a:lnTo>
                  <a:lnTo>
                    <a:pt x="87" y="1560"/>
                  </a:lnTo>
                  <a:lnTo>
                    <a:pt x="22" y="1798"/>
                  </a:lnTo>
                  <a:lnTo>
                    <a:pt x="0" y="2015"/>
                  </a:lnTo>
                  <a:lnTo>
                    <a:pt x="22" y="2253"/>
                  </a:lnTo>
                  <a:lnTo>
                    <a:pt x="43" y="2362"/>
                  </a:lnTo>
                  <a:lnTo>
                    <a:pt x="87" y="2470"/>
                  </a:lnTo>
                  <a:lnTo>
                    <a:pt x="152" y="2556"/>
                  </a:lnTo>
                  <a:lnTo>
                    <a:pt x="217" y="2643"/>
                  </a:lnTo>
                  <a:lnTo>
                    <a:pt x="303" y="2730"/>
                  </a:lnTo>
                  <a:lnTo>
                    <a:pt x="390" y="2795"/>
                  </a:lnTo>
                  <a:lnTo>
                    <a:pt x="585" y="2903"/>
                  </a:lnTo>
                  <a:lnTo>
                    <a:pt x="780" y="2968"/>
                  </a:lnTo>
                  <a:lnTo>
                    <a:pt x="996" y="3011"/>
                  </a:lnTo>
                  <a:lnTo>
                    <a:pt x="1213" y="2990"/>
                  </a:lnTo>
                  <a:lnTo>
                    <a:pt x="1429" y="2925"/>
                  </a:lnTo>
                  <a:lnTo>
                    <a:pt x="1624" y="2838"/>
                  </a:lnTo>
                  <a:lnTo>
                    <a:pt x="1819" y="2708"/>
                  </a:lnTo>
                  <a:lnTo>
                    <a:pt x="1993" y="2578"/>
                  </a:lnTo>
                  <a:lnTo>
                    <a:pt x="2166" y="2405"/>
                  </a:lnTo>
                  <a:lnTo>
                    <a:pt x="2296" y="2232"/>
                  </a:lnTo>
                  <a:lnTo>
                    <a:pt x="2426" y="2037"/>
                  </a:lnTo>
                  <a:lnTo>
                    <a:pt x="2556" y="1842"/>
                  </a:lnTo>
                  <a:lnTo>
                    <a:pt x="2664" y="1647"/>
                  </a:lnTo>
                  <a:lnTo>
                    <a:pt x="2751" y="1430"/>
                  </a:lnTo>
                  <a:lnTo>
                    <a:pt x="2794" y="1235"/>
                  </a:lnTo>
                  <a:lnTo>
                    <a:pt x="2837" y="1019"/>
                  </a:lnTo>
                  <a:lnTo>
                    <a:pt x="2859" y="802"/>
                  </a:lnTo>
                  <a:lnTo>
                    <a:pt x="2859" y="586"/>
                  </a:lnTo>
                  <a:lnTo>
                    <a:pt x="2794" y="391"/>
                  </a:lnTo>
                  <a:lnTo>
                    <a:pt x="2751" y="304"/>
                  </a:lnTo>
                  <a:lnTo>
                    <a:pt x="2707" y="217"/>
                  </a:lnTo>
                  <a:lnTo>
                    <a:pt x="2621" y="153"/>
                  </a:lnTo>
                  <a:lnTo>
                    <a:pt x="2534" y="88"/>
                  </a:lnTo>
                  <a:lnTo>
                    <a:pt x="2447" y="44"/>
                  </a:lnTo>
                  <a:lnTo>
                    <a:pt x="2317" y="1"/>
                  </a:lnTo>
                  <a:lnTo>
                    <a:pt x="2231" y="1"/>
                  </a:lnTo>
                  <a:lnTo>
                    <a:pt x="2194" y="19"/>
                  </a:lnTo>
                  <a:lnTo>
                    <a:pt x="2194" y="19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61"/>
            <p:cNvSpPr/>
            <p:nvPr/>
          </p:nvSpPr>
          <p:spPr>
            <a:xfrm>
              <a:off x="8465075" y="791413"/>
              <a:ext cx="71500" cy="75275"/>
            </a:xfrm>
            <a:custGeom>
              <a:avLst/>
              <a:gdLst/>
              <a:ahLst/>
              <a:cxnLst/>
              <a:rect l="l" t="t" r="r" b="b"/>
              <a:pathLst>
                <a:path w="2860" h="3011" extrusionOk="0">
                  <a:moveTo>
                    <a:pt x="2101" y="455"/>
                  </a:moveTo>
                  <a:lnTo>
                    <a:pt x="2188" y="477"/>
                  </a:lnTo>
                  <a:lnTo>
                    <a:pt x="2214" y="464"/>
                  </a:lnTo>
                  <a:lnTo>
                    <a:pt x="2214" y="464"/>
                  </a:lnTo>
                  <a:lnTo>
                    <a:pt x="2253" y="477"/>
                  </a:lnTo>
                  <a:lnTo>
                    <a:pt x="2275" y="477"/>
                  </a:lnTo>
                  <a:lnTo>
                    <a:pt x="2340" y="520"/>
                  </a:lnTo>
                  <a:lnTo>
                    <a:pt x="2340" y="542"/>
                  </a:lnTo>
                  <a:lnTo>
                    <a:pt x="2383" y="585"/>
                  </a:lnTo>
                  <a:lnTo>
                    <a:pt x="2383" y="607"/>
                  </a:lnTo>
                  <a:lnTo>
                    <a:pt x="2405" y="650"/>
                  </a:lnTo>
                  <a:lnTo>
                    <a:pt x="2405" y="672"/>
                  </a:lnTo>
                  <a:lnTo>
                    <a:pt x="2405" y="737"/>
                  </a:lnTo>
                  <a:lnTo>
                    <a:pt x="2405" y="888"/>
                  </a:lnTo>
                  <a:lnTo>
                    <a:pt x="2405" y="931"/>
                  </a:lnTo>
                  <a:lnTo>
                    <a:pt x="2383" y="1018"/>
                  </a:lnTo>
                  <a:lnTo>
                    <a:pt x="2340" y="1170"/>
                  </a:lnTo>
                  <a:lnTo>
                    <a:pt x="2296" y="1343"/>
                  </a:lnTo>
                  <a:lnTo>
                    <a:pt x="2210" y="1495"/>
                  </a:lnTo>
                  <a:lnTo>
                    <a:pt x="2036" y="1819"/>
                  </a:lnTo>
                  <a:lnTo>
                    <a:pt x="1928" y="1971"/>
                  </a:lnTo>
                  <a:lnTo>
                    <a:pt x="1820" y="2101"/>
                  </a:lnTo>
                  <a:lnTo>
                    <a:pt x="1690" y="2231"/>
                  </a:lnTo>
                  <a:lnTo>
                    <a:pt x="1560" y="2339"/>
                  </a:lnTo>
                  <a:lnTo>
                    <a:pt x="1430" y="2426"/>
                  </a:lnTo>
                  <a:lnTo>
                    <a:pt x="1343" y="2469"/>
                  </a:lnTo>
                  <a:lnTo>
                    <a:pt x="1322" y="2491"/>
                  </a:lnTo>
                  <a:lnTo>
                    <a:pt x="1300" y="2491"/>
                  </a:lnTo>
                  <a:lnTo>
                    <a:pt x="1148" y="2534"/>
                  </a:lnTo>
                  <a:lnTo>
                    <a:pt x="1083" y="2556"/>
                  </a:lnTo>
                  <a:lnTo>
                    <a:pt x="889" y="2556"/>
                  </a:lnTo>
                  <a:lnTo>
                    <a:pt x="759" y="2512"/>
                  </a:lnTo>
                  <a:lnTo>
                    <a:pt x="629" y="2447"/>
                  </a:lnTo>
                  <a:lnTo>
                    <a:pt x="542" y="2361"/>
                  </a:lnTo>
                  <a:lnTo>
                    <a:pt x="520" y="2296"/>
                  </a:lnTo>
                  <a:lnTo>
                    <a:pt x="477" y="2253"/>
                  </a:lnTo>
                  <a:lnTo>
                    <a:pt x="477" y="2209"/>
                  </a:lnTo>
                  <a:lnTo>
                    <a:pt x="455" y="2123"/>
                  </a:lnTo>
                  <a:lnTo>
                    <a:pt x="455" y="2079"/>
                  </a:lnTo>
                  <a:lnTo>
                    <a:pt x="455" y="2014"/>
                  </a:lnTo>
                  <a:lnTo>
                    <a:pt x="455" y="1928"/>
                  </a:lnTo>
                  <a:lnTo>
                    <a:pt x="455" y="1884"/>
                  </a:lnTo>
                  <a:lnTo>
                    <a:pt x="520" y="1689"/>
                  </a:lnTo>
                  <a:lnTo>
                    <a:pt x="585" y="1538"/>
                  </a:lnTo>
                  <a:lnTo>
                    <a:pt x="672" y="1365"/>
                  </a:lnTo>
                  <a:lnTo>
                    <a:pt x="780" y="1213"/>
                  </a:lnTo>
                  <a:lnTo>
                    <a:pt x="910" y="1061"/>
                  </a:lnTo>
                  <a:lnTo>
                    <a:pt x="1062" y="888"/>
                  </a:lnTo>
                  <a:lnTo>
                    <a:pt x="1235" y="758"/>
                  </a:lnTo>
                  <a:lnTo>
                    <a:pt x="1408" y="628"/>
                  </a:lnTo>
                  <a:lnTo>
                    <a:pt x="1603" y="542"/>
                  </a:lnTo>
                  <a:lnTo>
                    <a:pt x="1777" y="477"/>
                  </a:lnTo>
                  <a:lnTo>
                    <a:pt x="1885" y="455"/>
                  </a:lnTo>
                  <a:close/>
                  <a:moveTo>
                    <a:pt x="1993" y="0"/>
                  </a:moveTo>
                  <a:lnTo>
                    <a:pt x="1755" y="22"/>
                  </a:lnTo>
                  <a:lnTo>
                    <a:pt x="1517" y="87"/>
                  </a:lnTo>
                  <a:lnTo>
                    <a:pt x="1300" y="173"/>
                  </a:lnTo>
                  <a:lnTo>
                    <a:pt x="1083" y="303"/>
                  </a:lnTo>
                  <a:lnTo>
                    <a:pt x="889" y="455"/>
                  </a:lnTo>
                  <a:lnTo>
                    <a:pt x="715" y="607"/>
                  </a:lnTo>
                  <a:lnTo>
                    <a:pt x="542" y="780"/>
                  </a:lnTo>
                  <a:lnTo>
                    <a:pt x="412" y="953"/>
                  </a:lnTo>
                  <a:lnTo>
                    <a:pt x="282" y="1148"/>
                  </a:lnTo>
                  <a:lnTo>
                    <a:pt x="174" y="1365"/>
                  </a:lnTo>
                  <a:lnTo>
                    <a:pt x="66" y="1581"/>
                  </a:lnTo>
                  <a:lnTo>
                    <a:pt x="22" y="1798"/>
                  </a:lnTo>
                  <a:lnTo>
                    <a:pt x="1" y="2036"/>
                  </a:lnTo>
                  <a:lnTo>
                    <a:pt x="22" y="2253"/>
                  </a:lnTo>
                  <a:lnTo>
                    <a:pt x="44" y="2361"/>
                  </a:lnTo>
                  <a:lnTo>
                    <a:pt x="87" y="2469"/>
                  </a:lnTo>
                  <a:lnTo>
                    <a:pt x="152" y="2577"/>
                  </a:lnTo>
                  <a:lnTo>
                    <a:pt x="217" y="2664"/>
                  </a:lnTo>
                  <a:lnTo>
                    <a:pt x="282" y="2729"/>
                  </a:lnTo>
                  <a:lnTo>
                    <a:pt x="369" y="2816"/>
                  </a:lnTo>
                  <a:lnTo>
                    <a:pt x="564" y="2924"/>
                  </a:lnTo>
                  <a:lnTo>
                    <a:pt x="780" y="2989"/>
                  </a:lnTo>
                  <a:lnTo>
                    <a:pt x="997" y="3011"/>
                  </a:lnTo>
                  <a:lnTo>
                    <a:pt x="1213" y="2989"/>
                  </a:lnTo>
                  <a:lnTo>
                    <a:pt x="1408" y="2946"/>
                  </a:lnTo>
                  <a:lnTo>
                    <a:pt x="1625" y="2837"/>
                  </a:lnTo>
                  <a:lnTo>
                    <a:pt x="1798" y="2729"/>
                  </a:lnTo>
                  <a:lnTo>
                    <a:pt x="1993" y="2577"/>
                  </a:lnTo>
                  <a:lnTo>
                    <a:pt x="2145" y="2426"/>
                  </a:lnTo>
                  <a:lnTo>
                    <a:pt x="2296" y="2253"/>
                  </a:lnTo>
                  <a:lnTo>
                    <a:pt x="2426" y="2058"/>
                  </a:lnTo>
                  <a:lnTo>
                    <a:pt x="2534" y="1863"/>
                  </a:lnTo>
                  <a:lnTo>
                    <a:pt x="2643" y="1646"/>
                  </a:lnTo>
                  <a:lnTo>
                    <a:pt x="2729" y="1451"/>
                  </a:lnTo>
                  <a:lnTo>
                    <a:pt x="2794" y="1256"/>
                  </a:lnTo>
                  <a:lnTo>
                    <a:pt x="2838" y="1040"/>
                  </a:lnTo>
                  <a:lnTo>
                    <a:pt x="2859" y="823"/>
                  </a:lnTo>
                  <a:lnTo>
                    <a:pt x="2838" y="607"/>
                  </a:lnTo>
                  <a:lnTo>
                    <a:pt x="2794" y="412"/>
                  </a:lnTo>
                  <a:lnTo>
                    <a:pt x="2751" y="303"/>
                  </a:lnTo>
                  <a:lnTo>
                    <a:pt x="2686" y="238"/>
                  </a:lnTo>
                  <a:lnTo>
                    <a:pt x="2621" y="152"/>
                  </a:lnTo>
                  <a:lnTo>
                    <a:pt x="2534" y="109"/>
                  </a:lnTo>
                  <a:lnTo>
                    <a:pt x="2426" y="44"/>
                  </a:lnTo>
                  <a:lnTo>
                    <a:pt x="2318" y="22"/>
                  </a:lnTo>
                  <a:lnTo>
                    <a:pt x="2231" y="22"/>
                  </a:lnTo>
                  <a:lnTo>
                    <a:pt x="199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1"/>
            <p:cNvSpPr/>
            <p:nvPr/>
          </p:nvSpPr>
          <p:spPr>
            <a:xfrm>
              <a:off x="8966425" y="771363"/>
              <a:ext cx="72050" cy="75300"/>
            </a:xfrm>
            <a:custGeom>
              <a:avLst/>
              <a:gdLst/>
              <a:ahLst/>
              <a:cxnLst/>
              <a:rect l="l" t="t" r="r" b="b"/>
              <a:pathLst>
                <a:path w="2882" h="3012" extrusionOk="0">
                  <a:moveTo>
                    <a:pt x="2101" y="456"/>
                  </a:moveTo>
                  <a:lnTo>
                    <a:pt x="2123" y="477"/>
                  </a:lnTo>
                  <a:lnTo>
                    <a:pt x="2210" y="477"/>
                  </a:lnTo>
                  <a:lnTo>
                    <a:pt x="2236" y="464"/>
                  </a:lnTo>
                  <a:lnTo>
                    <a:pt x="2236" y="464"/>
                  </a:lnTo>
                  <a:lnTo>
                    <a:pt x="2275" y="477"/>
                  </a:lnTo>
                  <a:lnTo>
                    <a:pt x="2296" y="477"/>
                  </a:lnTo>
                  <a:lnTo>
                    <a:pt x="2318" y="499"/>
                  </a:lnTo>
                  <a:lnTo>
                    <a:pt x="2361" y="521"/>
                  </a:lnTo>
                  <a:lnTo>
                    <a:pt x="2361" y="542"/>
                  </a:lnTo>
                  <a:lnTo>
                    <a:pt x="2383" y="586"/>
                  </a:lnTo>
                  <a:lnTo>
                    <a:pt x="2405" y="607"/>
                  </a:lnTo>
                  <a:lnTo>
                    <a:pt x="2405" y="651"/>
                  </a:lnTo>
                  <a:lnTo>
                    <a:pt x="2426" y="672"/>
                  </a:lnTo>
                  <a:lnTo>
                    <a:pt x="2426" y="759"/>
                  </a:lnTo>
                  <a:lnTo>
                    <a:pt x="2426" y="889"/>
                  </a:lnTo>
                  <a:lnTo>
                    <a:pt x="2426" y="932"/>
                  </a:lnTo>
                  <a:lnTo>
                    <a:pt x="2405" y="1019"/>
                  </a:lnTo>
                  <a:lnTo>
                    <a:pt x="2361" y="1170"/>
                  </a:lnTo>
                  <a:lnTo>
                    <a:pt x="2296" y="1344"/>
                  </a:lnTo>
                  <a:lnTo>
                    <a:pt x="2231" y="1495"/>
                  </a:lnTo>
                  <a:lnTo>
                    <a:pt x="2058" y="1820"/>
                  </a:lnTo>
                  <a:lnTo>
                    <a:pt x="1950" y="1972"/>
                  </a:lnTo>
                  <a:lnTo>
                    <a:pt x="1820" y="2102"/>
                  </a:lnTo>
                  <a:lnTo>
                    <a:pt x="1712" y="2232"/>
                  </a:lnTo>
                  <a:lnTo>
                    <a:pt x="1582" y="2340"/>
                  </a:lnTo>
                  <a:lnTo>
                    <a:pt x="1430" y="2426"/>
                  </a:lnTo>
                  <a:lnTo>
                    <a:pt x="1365" y="2470"/>
                  </a:lnTo>
                  <a:lnTo>
                    <a:pt x="1322" y="2491"/>
                  </a:lnTo>
                  <a:lnTo>
                    <a:pt x="1170" y="2556"/>
                  </a:lnTo>
                  <a:lnTo>
                    <a:pt x="910" y="2556"/>
                  </a:lnTo>
                  <a:lnTo>
                    <a:pt x="780" y="2513"/>
                  </a:lnTo>
                  <a:lnTo>
                    <a:pt x="650" y="2448"/>
                  </a:lnTo>
                  <a:lnTo>
                    <a:pt x="564" y="2362"/>
                  </a:lnTo>
                  <a:lnTo>
                    <a:pt x="520" y="2297"/>
                  </a:lnTo>
                  <a:lnTo>
                    <a:pt x="499" y="2253"/>
                  </a:lnTo>
                  <a:lnTo>
                    <a:pt x="477" y="2210"/>
                  </a:lnTo>
                  <a:lnTo>
                    <a:pt x="456" y="2123"/>
                  </a:lnTo>
                  <a:lnTo>
                    <a:pt x="456" y="2080"/>
                  </a:lnTo>
                  <a:lnTo>
                    <a:pt x="456" y="2015"/>
                  </a:lnTo>
                  <a:lnTo>
                    <a:pt x="477" y="1928"/>
                  </a:lnTo>
                  <a:lnTo>
                    <a:pt x="477" y="1885"/>
                  </a:lnTo>
                  <a:lnTo>
                    <a:pt x="520" y="1712"/>
                  </a:lnTo>
                  <a:lnTo>
                    <a:pt x="607" y="1539"/>
                  </a:lnTo>
                  <a:lnTo>
                    <a:pt x="694" y="1387"/>
                  </a:lnTo>
                  <a:lnTo>
                    <a:pt x="802" y="1214"/>
                  </a:lnTo>
                  <a:lnTo>
                    <a:pt x="932" y="1062"/>
                  </a:lnTo>
                  <a:lnTo>
                    <a:pt x="1084" y="889"/>
                  </a:lnTo>
                  <a:lnTo>
                    <a:pt x="1257" y="759"/>
                  </a:lnTo>
                  <a:lnTo>
                    <a:pt x="1430" y="629"/>
                  </a:lnTo>
                  <a:lnTo>
                    <a:pt x="1603" y="542"/>
                  </a:lnTo>
                  <a:lnTo>
                    <a:pt x="1798" y="477"/>
                  </a:lnTo>
                  <a:lnTo>
                    <a:pt x="1885" y="456"/>
                  </a:lnTo>
                  <a:close/>
                  <a:moveTo>
                    <a:pt x="1993" y="1"/>
                  </a:moveTo>
                  <a:lnTo>
                    <a:pt x="1755" y="23"/>
                  </a:lnTo>
                  <a:lnTo>
                    <a:pt x="1538" y="88"/>
                  </a:lnTo>
                  <a:lnTo>
                    <a:pt x="1300" y="174"/>
                  </a:lnTo>
                  <a:lnTo>
                    <a:pt x="1105" y="304"/>
                  </a:lnTo>
                  <a:lnTo>
                    <a:pt x="910" y="456"/>
                  </a:lnTo>
                  <a:lnTo>
                    <a:pt x="715" y="607"/>
                  </a:lnTo>
                  <a:lnTo>
                    <a:pt x="564" y="781"/>
                  </a:lnTo>
                  <a:lnTo>
                    <a:pt x="412" y="975"/>
                  </a:lnTo>
                  <a:lnTo>
                    <a:pt x="282" y="1149"/>
                  </a:lnTo>
                  <a:lnTo>
                    <a:pt x="174" y="1365"/>
                  </a:lnTo>
                  <a:lnTo>
                    <a:pt x="87" y="1582"/>
                  </a:lnTo>
                  <a:lnTo>
                    <a:pt x="22" y="1798"/>
                  </a:lnTo>
                  <a:lnTo>
                    <a:pt x="1" y="2037"/>
                  </a:lnTo>
                  <a:lnTo>
                    <a:pt x="22" y="2253"/>
                  </a:lnTo>
                  <a:lnTo>
                    <a:pt x="66" y="2362"/>
                  </a:lnTo>
                  <a:lnTo>
                    <a:pt x="109" y="2470"/>
                  </a:lnTo>
                  <a:lnTo>
                    <a:pt x="152" y="2578"/>
                  </a:lnTo>
                  <a:lnTo>
                    <a:pt x="217" y="2665"/>
                  </a:lnTo>
                  <a:lnTo>
                    <a:pt x="304" y="2751"/>
                  </a:lnTo>
                  <a:lnTo>
                    <a:pt x="391" y="2816"/>
                  </a:lnTo>
                  <a:lnTo>
                    <a:pt x="585" y="2925"/>
                  </a:lnTo>
                  <a:lnTo>
                    <a:pt x="780" y="2990"/>
                  </a:lnTo>
                  <a:lnTo>
                    <a:pt x="997" y="3011"/>
                  </a:lnTo>
                  <a:lnTo>
                    <a:pt x="1214" y="2990"/>
                  </a:lnTo>
                  <a:lnTo>
                    <a:pt x="1430" y="2946"/>
                  </a:lnTo>
                  <a:lnTo>
                    <a:pt x="1625" y="2838"/>
                  </a:lnTo>
                  <a:lnTo>
                    <a:pt x="1820" y="2730"/>
                  </a:lnTo>
                  <a:lnTo>
                    <a:pt x="1993" y="2578"/>
                  </a:lnTo>
                  <a:lnTo>
                    <a:pt x="2166" y="2426"/>
                  </a:lnTo>
                  <a:lnTo>
                    <a:pt x="2296" y="2253"/>
                  </a:lnTo>
                  <a:lnTo>
                    <a:pt x="2448" y="2058"/>
                  </a:lnTo>
                  <a:lnTo>
                    <a:pt x="2556" y="1863"/>
                  </a:lnTo>
                  <a:lnTo>
                    <a:pt x="2664" y="1647"/>
                  </a:lnTo>
                  <a:lnTo>
                    <a:pt x="2751" y="1452"/>
                  </a:lnTo>
                  <a:lnTo>
                    <a:pt x="2816" y="1257"/>
                  </a:lnTo>
                  <a:lnTo>
                    <a:pt x="2859" y="1040"/>
                  </a:lnTo>
                  <a:lnTo>
                    <a:pt x="2881" y="824"/>
                  </a:lnTo>
                  <a:lnTo>
                    <a:pt x="2859" y="607"/>
                  </a:lnTo>
                  <a:lnTo>
                    <a:pt x="2794" y="412"/>
                  </a:lnTo>
                  <a:lnTo>
                    <a:pt x="2751" y="326"/>
                  </a:lnTo>
                  <a:lnTo>
                    <a:pt x="2708" y="239"/>
                  </a:lnTo>
                  <a:lnTo>
                    <a:pt x="2643" y="153"/>
                  </a:lnTo>
                  <a:lnTo>
                    <a:pt x="2556" y="109"/>
                  </a:lnTo>
                  <a:lnTo>
                    <a:pt x="2448" y="44"/>
                  </a:lnTo>
                  <a:lnTo>
                    <a:pt x="2340" y="23"/>
                  </a:lnTo>
                  <a:lnTo>
                    <a:pt x="2231" y="23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1"/>
            <p:cNvSpPr/>
            <p:nvPr/>
          </p:nvSpPr>
          <p:spPr>
            <a:xfrm>
              <a:off x="8509475" y="912138"/>
              <a:ext cx="51450" cy="55800"/>
            </a:xfrm>
            <a:custGeom>
              <a:avLst/>
              <a:gdLst/>
              <a:ahLst/>
              <a:cxnLst/>
              <a:rect l="l" t="t" r="r" b="b"/>
              <a:pathLst>
                <a:path w="2058" h="2232" extrusionOk="0">
                  <a:moveTo>
                    <a:pt x="939" y="441"/>
                  </a:moveTo>
                  <a:lnTo>
                    <a:pt x="997" y="455"/>
                  </a:lnTo>
                  <a:lnTo>
                    <a:pt x="1148" y="455"/>
                  </a:lnTo>
                  <a:lnTo>
                    <a:pt x="1235" y="477"/>
                  </a:lnTo>
                  <a:lnTo>
                    <a:pt x="1278" y="499"/>
                  </a:lnTo>
                  <a:lnTo>
                    <a:pt x="1300" y="499"/>
                  </a:lnTo>
                  <a:lnTo>
                    <a:pt x="1408" y="564"/>
                  </a:lnTo>
                  <a:lnTo>
                    <a:pt x="1452" y="607"/>
                  </a:lnTo>
                  <a:lnTo>
                    <a:pt x="1473" y="629"/>
                  </a:lnTo>
                  <a:lnTo>
                    <a:pt x="1495" y="672"/>
                  </a:lnTo>
                  <a:lnTo>
                    <a:pt x="1560" y="759"/>
                  </a:lnTo>
                  <a:lnTo>
                    <a:pt x="1560" y="780"/>
                  </a:lnTo>
                  <a:lnTo>
                    <a:pt x="1581" y="824"/>
                  </a:lnTo>
                  <a:lnTo>
                    <a:pt x="1603" y="932"/>
                  </a:lnTo>
                  <a:lnTo>
                    <a:pt x="1603" y="954"/>
                  </a:lnTo>
                  <a:lnTo>
                    <a:pt x="1603" y="1019"/>
                  </a:lnTo>
                  <a:lnTo>
                    <a:pt x="1603" y="1127"/>
                  </a:lnTo>
                  <a:lnTo>
                    <a:pt x="1603" y="1170"/>
                  </a:lnTo>
                  <a:lnTo>
                    <a:pt x="1603" y="1213"/>
                  </a:lnTo>
                  <a:lnTo>
                    <a:pt x="1560" y="1322"/>
                  </a:lnTo>
                  <a:lnTo>
                    <a:pt x="1538" y="1365"/>
                  </a:lnTo>
                  <a:lnTo>
                    <a:pt x="1560" y="1365"/>
                  </a:lnTo>
                  <a:lnTo>
                    <a:pt x="1538" y="1387"/>
                  </a:lnTo>
                  <a:lnTo>
                    <a:pt x="1473" y="1495"/>
                  </a:lnTo>
                  <a:lnTo>
                    <a:pt x="1452" y="1538"/>
                  </a:lnTo>
                  <a:lnTo>
                    <a:pt x="1430" y="1560"/>
                  </a:lnTo>
                  <a:lnTo>
                    <a:pt x="1343" y="1647"/>
                  </a:lnTo>
                  <a:lnTo>
                    <a:pt x="1322" y="1647"/>
                  </a:lnTo>
                  <a:lnTo>
                    <a:pt x="1278" y="1690"/>
                  </a:lnTo>
                  <a:lnTo>
                    <a:pt x="1213" y="1733"/>
                  </a:lnTo>
                  <a:lnTo>
                    <a:pt x="1192" y="1733"/>
                  </a:lnTo>
                  <a:lnTo>
                    <a:pt x="1062" y="1777"/>
                  </a:lnTo>
                  <a:lnTo>
                    <a:pt x="1018" y="1777"/>
                  </a:lnTo>
                  <a:lnTo>
                    <a:pt x="975" y="1798"/>
                  </a:lnTo>
                  <a:lnTo>
                    <a:pt x="867" y="1798"/>
                  </a:lnTo>
                  <a:lnTo>
                    <a:pt x="845" y="1777"/>
                  </a:lnTo>
                  <a:lnTo>
                    <a:pt x="780" y="1755"/>
                  </a:lnTo>
                  <a:lnTo>
                    <a:pt x="715" y="1733"/>
                  </a:lnTo>
                  <a:lnTo>
                    <a:pt x="672" y="1712"/>
                  </a:lnTo>
                  <a:lnTo>
                    <a:pt x="607" y="1625"/>
                  </a:lnTo>
                  <a:lnTo>
                    <a:pt x="607" y="1647"/>
                  </a:lnTo>
                  <a:lnTo>
                    <a:pt x="585" y="1625"/>
                  </a:lnTo>
                  <a:lnTo>
                    <a:pt x="564" y="1582"/>
                  </a:lnTo>
                  <a:lnTo>
                    <a:pt x="520" y="1473"/>
                  </a:lnTo>
                  <a:lnTo>
                    <a:pt x="520" y="1495"/>
                  </a:lnTo>
                  <a:lnTo>
                    <a:pt x="499" y="1452"/>
                  </a:lnTo>
                  <a:lnTo>
                    <a:pt x="499" y="1408"/>
                  </a:lnTo>
                  <a:lnTo>
                    <a:pt x="477" y="1300"/>
                  </a:lnTo>
                  <a:lnTo>
                    <a:pt x="455" y="1257"/>
                  </a:lnTo>
                  <a:lnTo>
                    <a:pt x="455" y="1235"/>
                  </a:lnTo>
                  <a:lnTo>
                    <a:pt x="455" y="1105"/>
                  </a:lnTo>
                  <a:lnTo>
                    <a:pt x="455" y="1040"/>
                  </a:lnTo>
                  <a:lnTo>
                    <a:pt x="455" y="1019"/>
                  </a:lnTo>
                  <a:lnTo>
                    <a:pt x="499" y="889"/>
                  </a:lnTo>
                  <a:lnTo>
                    <a:pt x="520" y="824"/>
                  </a:lnTo>
                  <a:lnTo>
                    <a:pt x="520" y="802"/>
                  </a:lnTo>
                  <a:lnTo>
                    <a:pt x="585" y="694"/>
                  </a:lnTo>
                  <a:lnTo>
                    <a:pt x="607" y="650"/>
                  </a:lnTo>
                  <a:lnTo>
                    <a:pt x="629" y="629"/>
                  </a:lnTo>
                  <a:lnTo>
                    <a:pt x="694" y="564"/>
                  </a:lnTo>
                  <a:lnTo>
                    <a:pt x="737" y="542"/>
                  </a:lnTo>
                  <a:lnTo>
                    <a:pt x="780" y="499"/>
                  </a:lnTo>
                  <a:lnTo>
                    <a:pt x="802" y="499"/>
                  </a:lnTo>
                  <a:lnTo>
                    <a:pt x="867" y="477"/>
                  </a:lnTo>
                  <a:lnTo>
                    <a:pt x="939" y="441"/>
                  </a:lnTo>
                  <a:close/>
                  <a:moveTo>
                    <a:pt x="997" y="1"/>
                  </a:moveTo>
                  <a:lnTo>
                    <a:pt x="910" y="22"/>
                  </a:lnTo>
                  <a:lnTo>
                    <a:pt x="878" y="39"/>
                  </a:lnTo>
                  <a:lnTo>
                    <a:pt x="845" y="22"/>
                  </a:lnTo>
                  <a:lnTo>
                    <a:pt x="758" y="22"/>
                  </a:lnTo>
                  <a:lnTo>
                    <a:pt x="607" y="87"/>
                  </a:lnTo>
                  <a:lnTo>
                    <a:pt x="477" y="152"/>
                  </a:lnTo>
                  <a:lnTo>
                    <a:pt x="347" y="261"/>
                  </a:lnTo>
                  <a:lnTo>
                    <a:pt x="260" y="369"/>
                  </a:lnTo>
                  <a:lnTo>
                    <a:pt x="174" y="499"/>
                  </a:lnTo>
                  <a:lnTo>
                    <a:pt x="109" y="629"/>
                  </a:lnTo>
                  <a:lnTo>
                    <a:pt x="44" y="780"/>
                  </a:lnTo>
                  <a:lnTo>
                    <a:pt x="22" y="932"/>
                  </a:lnTo>
                  <a:lnTo>
                    <a:pt x="1" y="1062"/>
                  </a:lnTo>
                  <a:lnTo>
                    <a:pt x="1" y="1235"/>
                  </a:lnTo>
                  <a:lnTo>
                    <a:pt x="22" y="1387"/>
                  </a:lnTo>
                  <a:lnTo>
                    <a:pt x="65" y="1538"/>
                  </a:lnTo>
                  <a:lnTo>
                    <a:pt x="109" y="1668"/>
                  </a:lnTo>
                  <a:lnTo>
                    <a:pt x="174" y="1798"/>
                  </a:lnTo>
                  <a:lnTo>
                    <a:pt x="260" y="1928"/>
                  </a:lnTo>
                  <a:lnTo>
                    <a:pt x="369" y="2036"/>
                  </a:lnTo>
                  <a:lnTo>
                    <a:pt x="520" y="2145"/>
                  </a:lnTo>
                  <a:lnTo>
                    <a:pt x="672" y="2210"/>
                  </a:lnTo>
                  <a:lnTo>
                    <a:pt x="845" y="2231"/>
                  </a:lnTo>
                  <a:lnTo>
                    <a:pt x="1018" y="2231"/>
                  </a:lnTo>
                  <a:lnTo>
                    <a:pt x="1170" y="2210"/>
                  </a:lnTo>
                  <a:lnTo>
                    <a:pt x="1343" y="2166"/>
                  </a:lnTo>
                  <a:lnTo>
                    <a:pt x="1495" y="2080"/>
                  </a:lnTo>
                  <a:lnTo>
                    <a:pt x="1646" y="1993"/>
                  </a:lnTo>
                  <a:lnTo>
                    <a:pt x="1755" y="1863"/>
                  </a:lnTo>
                  <a:lnTo>
                    <a:pt x="1863" y="1755"/>
                  </a:lnTo>
                  <a:lnTo>
                    <a:pt x="1928" y="1603"/>
                  </a:lnTo>
                  <a:lnTo>
                    <a:pt x="1993" y="1452"/>
                  </a:lnTo>
                  <a:lnTo>
                    <a:pt x="2036" y="1300"/>
                  </a:lnTo>
                  <a:lnTo>
                    <a:pt x="2058" y="1148"/>
                  </a:lnTo>
                  <a:lnTo>
                    <a:pt x="2058" y="975"/>
                  </a:lnTo>
                  <a:lnTo>
                    <a:pt x="2036" y="824"/>
                  </a:lnTo>
                  <a:lnTo>
                    <a:pt x="1993" y="650"/>
                  </a:lnTo>
                  <a:lnTo>
                    <a:pt x="1928" y="499"/>
                  </a:lnTo>
                  <a:lnTo>
                    <a:pt x="1841" y="369"/>
                  </a:lnTo>
                  <a:lnTo>
                    <a:pt x="1733" y="239"/>
                  </a:lnTo>
                  <a:lnTo>
                    <a:pt x="1560" y="131"/>
                  </a:lnTo>
                  <a:lnTo>
                    <a:pt x="1387" y="44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1"/>
            <p:cNvSpPr/>
            <p:nvPr/>
          </p:nvSpPr>
          <p:spPr>
            <a:xfrm>
              <a:off x="9133725" y="929463"/>
              <a:ext cx="51475" cy="55800"/>
            </a:xfrm>
            <a:custGeom>
              <a:avLst/>
              <a:gdLst/>
              <a:ahLst/>
              <a:cxnLst/>
              <a:rect l="l" t="t" r="r" b="b"/>
              <a:pathLst>
                <a:path w="2059" h="2232" extrusionOk="0">
                  <a:moveTo>
                    <a:pt x="910" y="434"/>
                  </a:moveTo>
                  <a:lnTo>
                    <a:pt x="997" y="455"/>
                  </a:lnTo>
                  <a:lnTo>
                    <a:pt x="1148" y="455"/>
                  </a:lnTo>
                  <a:lnTo>
                    <a:pt x="1213" y="477"/>
                  </a:lnTo>
                  <a:lnTo>
                    <a:pt x="1278" y="499"/>
                  </a:lnTo>
                  <a:lnTo>
                    <a:pt x="1300" y="499"/>
                  </a:lnTo>
                  <a:lnTo>
                    <a:pt x="1408" y="564"/>
                  </a:lnTo>
                  <a:lnTo>
                    <a:pt x="1452" y="607"/>
                  </a:lnTo>
                  <a:lnTo>
                    <a:pt x="1473" y="650"/>
                  </a:lnTo>
                  <a:lnTo>
                    <a:pt x="1473" y="629"/>
                  </a:lnTo>
                  <a:lnTo>
                    <a:pt x="1495" y="650"/>
                  </a:lnTo>
                  <a:lnTo>
                    <a:pt x="1538" y="759"/>
                  </a:lnTo>
                  <a:lnTo>
                    <a:pt x="1560" y="780"/>
                  </a:lnTo>
                  <a:lnTo>
                    <a:pt x="1560" y="759"/>
                  </a:lnTo>
                  <a:lnTo>
                    <a:pt x="1582" y="824"/>
                  </a:lnTo>
                  <a:lnTo>
                    <a:pt x="1603" y="932"/>
                  </a:lnTo>
                  <a:lnTo>
                    <a:pt x="1603" y="1019"/>
                  </a:lnTo>
                  <a:lnTo>
                    <a:pt x="1603" y="1127"/>
                  </a:lnTo>
                  <a:lnTo>
                    <a:pt x="1603" y="1170"/>
                  </a:lnTo>
                  <a:lnTo>
                    <a:pt x="1603" y="1192"/>
                  </a:lnTo>
                  <a:lnTo>
                    <a:pt x="1560" y="1322"/>
                  </a:lnTo>
                  <a:lnTo>
                    <a:pt x="1538" y="1365"/>
                  </a:lnTo>
                  <a:lnTo>
                    <a:pt x="1538" y="1387"/>
                  </a:lnTo>
                  <a:lnTo>
                    <a:pt x="1473" y="1495"/>
                  </a:lnTo>
                  <a:lnTo>
                    <a:pt x="1430" y="1538"/>
                  </a:lnTo>
                  <a:lnTo>
                    <a:pt x="1430" y="1560"/>
                  </a:lnTo>
                  <a:lnTo>
                    <a:pt x="1343" y="1647"/>
                  </a:lnTo>
                  <a:lnTo>
                    <a:pt x="1322" y="1647"/>
                  </a:lnTo>
                  <a:lnTo>
                    <a:pt x="1257" y="1690"/>
                  </a:lnTo>
                  <a:lnTo>
                    <a:pt x="1213" y="1733"/>
                  </a:lnTo>
                  <a:lnTo>
                    <a:pt x="1192" y="1733"/>
                  </a:lnTo>
                  <a:lnTo>
                    <a:pt x="1040" y="1777"/>
                  </a:lnTo>
                  <a:lnTo>
                    <a:pt x="954" y="1777"/>
                  </a:lnTo>
                  <a:lnTo>
                    <a:pt x="910" y="1798"/>
                  </a:lnTo>
                  <a:lnTo>
                    <a:pt x="867" y="1777"/>
                  </a:lnTo>
                  <a:lnTo>
                    <a:pt x="824" y="1777"/>
                  </a:lnTo>
                  <a:lnTo>
                    <a:pt x="780" y="1755"/>
                  </a:lnTo>
                  <a:lnTo>
                    <a:pt x="759" y="1755"/>
                  </a:lnTo>
                  <a:lnTo>
                    <a:pt x="715" y="1733"/>
                  </a:lnTo>
                  <a:lnTo>
                    <a:pt x="672" y="1712"/>
                  </a:lnTo>
                  <a:lnTo>
                    <a:pt x="672" y="1690"/>
                  </a:lnTo>
                  <a:lnTo>
                    <a:pt x="585" y="1625"/>
                  </a:lnTo>
                  <a:lnTo>
                    <a:pt x="564" y="1560"/>
                  </a:lnTo>
                  <a:lnTo>
                    <a:pt x="499" y="1473"/>
                  </a:lnTo>
                  <a:lnTo>
                    <a:pt x="520" y="1495"/>
                  </a:lnTo>
                  <a:lnTo>
                    <a:pt x="499" y="1452"/>
                  </a:lnTo>
                  <a:lnTo>
                    <a:pt x="499" y="1408"/>
                  </a:lnTo>
                  <a:lnTo>
                    <a:pt x="455" y="1300"/>
                  </a:lnTo>
                  <a:lnTo>
                    <a:pt x="455" y="1278"/>
                  </a:lnTo>
                  <a:lnTo>
                    <a:pt x="455" y="1213"/>
                  </a:lnTo>
                  <a:lnTo>
                    <a:pt x="455" y="1105"/>
                  </a:lnTo>
                  <a:lnTo>
                    <a:pt x="455" y="1040"/>
                  </a:lnTo>
                  <a:lnTo>
                    <a:pt x="455" y="1019"/>
                  </a:lnTo>
                  <a:lnTo>
                    <a:pt x="477" y="889"/>
                  </a:lnTo>
                  <a:lnTo>
                    <a:pt x="499" y="824"/>
                  </a:lnTo>
                  <a:lnTo>
                    <a:pt x="520" y="802"/>
                  </a:lnTo>
                  <a:lnTo>
                    <a:pt x="564" y="694"/>
                  </a:lnTo>
                  <a:lnTo>
                    <a:pt x="607" y="650"/>
                  </a:lnTo>
                  <a:lnTo>
                    <a:pt x="585" y="650"/>
                  </a:lnTo>
                  <a:lnTo>
                    <a:pt x="607" y="629"/>
                  </a:lnTo>
                  <a:lnTo>
                    <a:pt x="694" y="542"/>
                  </a:lnTo>
                  <a:lnTo>
                    <a:pt x="694" y="564"/>
                  </a:lnTo>
                  <a:lnTo>
                    <a:pt x="715" y="520"/>
                  </a:lnTo>
                  <a:lnTo>
                    <a:pt x="780" y="499"/>
                  </a:lnTo>
                  <a:lnTo>
                    <a:pt x="802" y="477"/>
                  </a:lnTo>
                  <a:lnTo>
                    <a:pt x="802" y="499"/>
                  </a:lnTo>
                  <a:lnTo>
                    <a:pt x="867" y="455"/>
                  </a:lnTo>
                  <a:lnTo>
                    <a:pt x="910" y="434"/>
                  </a:lnTo>
                  <a:close/>
                  <a:moveTo>
                    <a:pt x="997" y="1"/>
                  </a:moveTo>
                  <a:lnTo>
                    <a:pt x="910" y="22"/>
                  </a:lnTo>
                  <a:lnTo>
                    <a:pt x="889" y="33"/>
                  </a:lnTo>
                  <a:lnTo>
                    <a:pt x="845" y="22"/>
                  </a:lnTo>
                  <a:lnTo>
                    <a:pt x="737" y="22"/>
                  </a:lnTo>
                  <a:lnTo>
                    <a:pt x="607" y="87"/>
                  </a:lnTo>
                  <a:lnTo>
                    <a:pt x="477" y="152"/>
                  </a:lnTo>
                  <a:lnTo>
                    <a:pt x="347" y="261"/>
                  </a:lnTo>
                  <a:lnTo>
                    <a:pt x="261" y="369"/>
                  </a:lnTo>
                  <a:lnTo>
                    <a:pt x="174" y="499"/>
                  </a:lnTo>
                  <a:lnTo>
                    <a:pt x="109" y="629"/>
                  </a:lnTo>
                  <a:lnTo>
                    <a:pt x="44" y="759"/>
                  </a:lnTo>
                  <a:lnTo>
                    <a:pt x="22" y="910"/>
                  </a:lnTo>
                  <a:lnTo>
                    <a:pt x="1" y="1062"/>
                  </a:lnTo>
                  <a:lnTo>
                    <a:pt x="1" y="1213"/>
                  </a:lnTo>
                  <a:lnTo>
                    <a:pt x="22" y="1365"/>
                  </a:lnTo>
                  <a:lnTo>
                    <a:pt x="44" y="1517"/>
                  </a:lnTo>
                  <a:lnTo>
                    <a:pt x="109" y="1668"/>
                  </a:lnTo>
                  <a:lnTo>
                    <a:pt x="174" y="1798"/>
                  </a:lnTo>
                  <a:lnTo>
                    <a:pt x="261" y="1928"/>
                  </a:lnTo>
                  <a:lnTo>
                    <a:pt x="369" y="2036"/>
                  </a:lnTo>
                  <a:lnTo>
                    <a:pt x="520" y="2123"/>
                  </a:lnTo>
                  <a:lnTo>
                    <a:pt x="672" y="2188"/>
                  </a:lnTo>
                  <a:lnTo>
                    <a:pt x="845" y="2231"/>
                  </a:lnTo>
                  <a:lnTo>
                    <a:pt x="997" y="2231"/>
                  </a:lnTo>
                  <a:lnTo>
                    <a:pt x="1170" y="2210"/>
                  </a:lnTo>
                  <a:lnTo>
                    <a:pt x="1343" y="2166"/>
                  </a:lnTo>
                  <a:lnTo>
                    <a:pt x="1495" y="2080"/>
                  </a:lnTo>
                  <a:lnTo>
                    <a:pt x="1647" y="1971"/>
                  </a:lnTo>
                  <a:lnTo>
                    <a:pt x="1755" y="1863"/>
                  </a:lnTo>
                  <a:lnTo>
                    <a:pt x="1863" y="1733"/>
                  </a:lnTo>
                  <a:lnTo>
                    <a:pt x="1928" y="1603"/>
                  </a:lnTo>
                  <a:lnTo>
                    <a:pt x="1993" y="1452"/>
                  </a:lnTo>
                  <a:lnTo>
                    <a:pt x="2036" y="1300"/>
                  </a:lnTo>
                  <a:lnTo>
                    <a:pt x="2058" y="1148"/>
                  </a:lnTo>
                  <a:lnTo>
                    <a:pt x="2058" y="975"/>
                  </a:lnTo>
                  <a:lnTo>
                    <a:pt x="2036" y="824"/>
                  </a:lnTo>
                  <a:lnTo>
                    <a:pt x="1993" y="650"/>
                  </a:lnTo>
                  <a:lnTo>
                    <a:pt x="1928" y="499"/>
                  </a:lnTo>
                  <a:lnTo>
                    <a:pt x="1841" y="369"/>
                  </a:lnTo>
                  <a:lnTo>
                    <a:pt x="1712" y="239"/>
                  </a:lnTo>
                  <a:lnTo>
                    <a:pt x="1560" y="131"/>
                  </a:lnTo>
                  <a:lnTo>
                    <a:pt x="1387" y="44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1"/>
            <p:cNvSpPr/>
            <p:nvPr/>
          </p:nvSpPr>
          <p:spPr>
            <a:xfrm>
              <a:off x="8356800" y="995513"/>
              <a:ext cx="51450" cy="55800"/>
            </a:xfrm>
            <a:custGeom>
              <a:avLst/>
              <a:gdLst/>
              <a:ahLst/>
              <a:cxnLst/>
              <a:rect l="l" t="t" r="r" b="b"/>
              <a:pathLst>
                <a:path w="2058" h="2232" extrusionOk="0">
                  <a:moveTo>
                    <a:pt x="932" y="445"/>
                  </a:moveTo>
                  <a:lnTo>
                    <a:pt x="975" y="456"/>
                  </a:lnTo>
                  <a:lnTo>
                    <a:pt x="1148" y="456"/>
                  </a:lnTo>
                  <a:lnTo>
                    <a:pt x="1213" y="477"/>
                  </a:lnTo>
                  <a:lnTo>
                    <a:pt x="1278" y="499"/>
                  </a:lnTo>
                  <a:lnTo>
                    <a:pt x="1386" y="564"/>
                  </a:lnTo>
                  <a:lnTo>
                    <a:pt x="1408" y="564"/>
                  </a:lnTo>
                  <a:lnTo>
                    <a:pt x="1430" y="607"/>
                  </a:lnTo>
                  <a:lnTo>
                    <a:pt x="1473" y="651"/>
                  </a:lnTo>
                  <a:lnTo>
                    <a:pt x="1473" y="629"/>
                  </a:lnTo>
                  <a:lnTo>
                    <a:pt x="1495" y="672"/>
                  </a:lnTo>
                  <a:lnTo>
                    <a:pt x="1538" y="759"/>
                  </a:lnTo>
                  <a:lnTo>
                    <a:pt x="1560" y="780"/>
                  </a:lnTo>
                  <a:lnTo>
                    <a:pt x="1538" y="780"/>
                  </a:lnTo>
                  <a:lnTo>
                    <a:pt x="1560" y="824"/>
                  </a:lnTo>
                  <a:lnTo>
                    <a:pt x="1581" y="932"/>
                  </a:lnTo>
                  <a:lnTo>
                    <a:pt x="1603" y="954"/>
                  </a:lnTo>
                  <a:lnTo>
                    <a:pt x="1603" y="1019"/>
                  </a:lnTo>
                  <a:lnTo>
                    <a:pt x="1603" y="1127"/>
                  </a:lnTo>
                  <a:lnTo>
                    <a:pt x="1581" y="1170"/>
                  </a:lnTo>
                  <a:lnTo>
                    <a:pt x="1603" y="1149"/>
                  </a:lnTo>
                  <a:lnTo>
                    <a:pt x="1603" y="1149"/>
                  </a:lnTo>
                  <a:lnTo>
                    <a:pt x="1581" y="1214"/>
                  </a:lnTo>
                  <a:lnTo>
                    <a:pt x="1560" y="1322"/>
                  </a:lnTo>
                  <a:lnTo>
                    <a:pt x="1538" y="1365"/>
                  </a:lnTo>
                  <a:lnTo>
                    <a:pt x="1516" y="1387"/>
                  </a:lnTo>
                  <a:lnTo>
                    <a:pt x="1473" y="1495"/>
                  </a:lnTo>
                  <a:lnTo>
                    <a:pt x="1430" y="1560"/>
                  </a:lnTo>
                  <a:lnTo>
                    <a:pt x="1408" y="1560"/>
                  </a:lnTo>
                  <a:lnTo>
                    <a:pt x="1321" y="1647"/>
                  </a:lnTo>
                  <a:lnTo>
                    <a:pt x="1321" y="1668"/>
                  </a:lnTo>
                  <a:lnTo>
                    <a:pt x="1256" y="1690"/>
                  </a:lnTo>
                  <a:lnTo>
                    <a:pt x="1191" y="1733"/>
                  </a:lnTo>
                  <a:lnTo>
                    <a:pt x="1170" y="1733"/>
                  </a:lnTo>
                  <a:lnTo>
                    <a:pt x="1040" y="1777"/>
                  </a:lnTo>
                  <a:lnTo>
                    <a:pt x="1018" y="1798"/>
                  </a:lnTo>
                  <a:lnTo>
                    <a:pt x="845" y="1798"/>
                  </a:lnTo>
                  <a:lnTo>
                    <a:pt x="823" y="1777"/>
                  </a:lnTo>
                  <a:lnTo>
                    <a:pt x="758" y="1777"/>
                  </a:lnTo>
                  <a:lnTo>
                    <a:pt x="758" y="1755"/>
                  </a:lnTo>
                  <a:lnTo>
                    <a:pt x="715" y="1733"/>
                  </a:lnTo>
                  <a:lnTo>
                    <a:pt x="672" y="1712"/>
                  </a:lnTo>
                  <a:lnTo>
                    <a:pt x="650" y="1712"/>
                  </a:lnTo>
                  <a:lnTo>
                    <a:pt x="585" y="1625"/>
                  </a:lnTo>
                  <a:lnTo>
                    <a:pt x="542" y="1582"/>
                  </a:lnTo>
                  <a:lnTo>
                    <a:pt x="498" y="1473"/>
                  </a:lnTo>
                  <a:lnTo>
                    <a:pt x="520" y="1495"/>
                  </a:lnTo>
                  <a:lnTo>
                    <a:pt x="498" y="1452"/>
                  </a:lnTo>
                  <a:lnTo>
                    <a:pt x="477" y="1408"/>
                  </a:lnTo>
                  <a:lnTo>
                    <a:pt x="455" y="1300"/>
                  </a:lnTo>
                  <a:lnTo>
                    <a:pt x="455" y="1279"/>
                  </a:lnTo>
                  <a:lnTo>
                    <a:pt x="455" y="1235"/>
                  </a:lnTo>
                  <a:lnTo>
                    <a:pt x="433" y="1105"/>
                  </a:lnTo>
                  <a:lnTo>
                    <a:pt x="455" y="1040"/>
                  </a:lnTo>
                  <a:lnTo>
                    <a:pt x="455" y="1019"/>
                  </a:lnTo>
                  <a:lnTo>
                    <a:pt x="477" y="889"/>
                  </a:lnTo>
                  <a:lnTo>
                    <a:pt x="498" y="824"/>
                  </a:lnTo>
                  <a:lnTo>
                    <a:pt x="498" y="802"/>
                  </a:lnTo>
                  <a:lnTo>
                    <a:pt x="563" y="694"/>
                  </a:lnTo>
                  <a:lnTo>
                    <a:pt x="585" y="651"/>
                  </a:lnTo>
                  <a:lnTo>
                    <a:pt x="607" y="629"/>
                  </a:lnTo>
                  <a:lnTo>
                    <a:pt x="672" y="564"/>
                  </a:lnTo>
                  <a:lnTo>
                    <a:pt x="715" y="542"/>
                  </a:lnTo>
                  <a:lnTo>
                    <a:pt x="780" y="499"/>
                  </a:lnTo>
                  <a:lnTo>
                    <a:pt x="867" y="477"/>
                  </a:lnTo>
                  <a:lnTo>
                    <a:pt x="932" y="445"/>
                  </a:lnTo>
                  <a:close/>
                  <a:moveTo>
                    <a:pt x="975" y="1"/>
                  </a:moveTo>
                  <a:lnTo>
                    <a:pt x="888" y="22"/>
                  </a:lnTo>
                  <a:lnTo>
                    <a:pt x="867" y="37"/>
                  </a:lnTo>
                  <a:lnTo>
                    <a:pt x="845" y="22"/>
                  </a:lnTo>
                  <a:lnTo>
                    <a:pt x="737" y="22"/>
                  </a:lnTo>
                  <a:lnTo>
                    <a:pt x="585" y="87"/>
                  </a:lnTo>
                  <a:lnTo>
                    <a:pt x="455" y="152"/>
                  </a:lnTo>
                  <a:lnTo>
                    <a:pt x="347" y="261"/>
                  </a:lnTo>
                  <a:lnTo>
                    <a:pt x="239" y="369"/>
                  </a:lnTo>
                  <a:lnTo>
                    <a:pt x="152" y="499"/>
                  </a:lnTo>
                  <a:lnTo>
                    <a:pt x="87" y="629"/>
                  </a:lnTo>
                  <a:lnTo>
                    <a:pt x="44" y="780"/>
                  </a:lnTo>
                  <a:lnTo>
                    <a:pt x="0" y="932"/>
                  </a:lnTo>
                  <a:lnTo>
                    <a:pt x="0" y="1084"/>
                  </a:lnTo>
                  <a:lnTo>
                    <a:pt x="0" y="1235"/>
                  </a:lnTo>
                  <a:lnTo>
                    <a:pt x="0" y="1387"/>
                  </a:lnTo>
                  <a:lnTo>
                    <a:pt x="44" y="1538"/>
                  </a:lnTo>
                  <a:lnTo>
                    <a:pt x="87" y="1668"/>
                  </a:lnTo>
                  <a:lnTo>
                    <a:pt x="152" y="1798"/>
                  </a:lnTo>
                  <a:lnTo>
                    <a:pt x="239" y="1928"/>
                  </a:lnTo>
                  <a:lnTo>
                    <a:pt x="347" y="2037"/>
                  </a:lnTo>
                  <a:lnTo>
                    <a:pt x="498" y="2145"/>
                  </a:lnTo>
                  <a:lnTo>
                    <a:pt x="650" y="2210"/>
                  </a:lnTo>
                  <a:lnTo>
                    <a:pt x="823" y="2231"/>
                  </a:lnTo>
                  <a:lnTo>
                    <a:pt x="997" y="2231"/>
                  </a:lnTo>
                  <a:lnTo>
                    <a:pt x="1170" y="2210"/>
                  </a:lnTo>
                  <a:lnTo>
                    <a:pt x="1321" y="2166"/>
                  </a:lnTo>
                  <a:lnTo>
                    <a:pt x="1495" y="2080"/>
                  </a:lnTo>
                  <a:lnTo>
                    <a:pt x="1625" y="1993"/>
                  </a:lnTo>
                  <a:lnTo>
                    <a:pt x="1755" y="1863"/>
                  </a:lnTo>
                  <a:lnTo>
                    <a:pt x="1841" y="1755"/>
                  </a:lnTo>
                  <a:lnTo>
                    <a:pt x="1928" y="1603"/>
                  </a:lnTo>
                  <a:lnTo>
                    <a:pt x="1993" y="1452"/>
                  </a:lnTo>
                  <a:lnTo>
                    <a:pt x="2014" y="1300"/>
                  </a:lnTo>
                  <a:lnTo>
                    <a:pt x="2036" y="1149"/>
                  </a:lnTo>
                  <a:lnTo>
                    <a:pt x="2058" y="975"/>
                  </a:lnTo>
                  <a:lnTo>
                    <a:pt x="2036" y="824"/>
                  </a:lnTo>
                  <a:lnTo>
                    <a:pt x="1993" y="672"/>
                  </a:lnTo>
                  <a:lnTo>
                    <a:pt x="1928" y="499"/>
                  </a:lnTo>
                  <a:lnTo>
                    <a:pt x="1819" y="369"/>
                  </a:lnTo>
                  <a:lnTo>
                    <a:pt x="1711" y="239"/>
                  </a:lnTo>
                  <a:lnTo>
                    <a:pt x="1538" y="131"/>
                  </a:lnTo>
                  <a:lnTo>
                    <a:pt x="1365" y="44"/>
                  </a:lnTo>
                  <a:lnTo>
                    <a:pt x="1170" y="22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61"/>
            <p:cNvSpPr/>
            <p:nvPr/>
          </p:nvSpPr>
          <p:spPr>
            <a:xfrm>
              <a:off x="8482400" y="1443813"/>
              <a:ext cx="51475" cy="55800"/>
            </a:xfrm>
            <a:custGeom>
              <a:avLst/>
              <a:gdLst/>
              <a:ahLst/>
              <a:cxnLst/>
              <a:rect l="l" t="t" r="r" b="b"/>
              <a:pathLst>
                <a:path w="2059" h="2232" extrusionOk="0">
                  <a:moveTo>
                    <a:pt x="939" y="441"/>
                  </a:moveTo>
                  <a:lnTo>
                    <a:pt x="997" y="455"/>
                  </a:lnTo>
                  <a:lnTo>
                    <a:pt x="1148" y="455"/>
                  </a:lnTo>
                  <a:lnTo>
                    <a:pt x="1235" y="477"/>
                  </a:lnTo>
                  <a:lnTo>
                    <a:pt x="1300" y="499"/>
                  </a:lnTo>
                  <a:lnTo>
                    <a:pt x="1408" y="564"/>
                  </a:lnTo>
                  <a:lnTo>
                    <a:pt x="1452" y="607"/>
                  </a:lnTo>
                  <a:lnTo>
                    <a:pt x="1473" y="629"/>
                  </a:lnTo>
                  <a:lnTo>
                    <a:pt x="1495" y="672"/>
                  </a:lnTo>
                  <a:lnTo>
                    <a:pt x="1560" y="759"/>
                  </a:lnTo>
                  <a:lnTo>
                    <a:pt x="1560" y="780"/>
                  </a:lnTo>
                  <a:lnTo>
                    <a:pt x="1582" y="823"/>
                  </a:lnTo>
                  <a:lnTo>
                    <a:pt x="1603" y="932"/>
                  </a:lnTo>
                  <a:lnTo>
                    <a:pt x="1603" y="953"/>
                  </a:lnTo>
                  <a:lnTo>
                    <a:pt x="1603" y="1018"/>
                  </a:lnTo>
                  <a:lnTo>
                    <a:pt x="1603" y="1127"/>
                  </a:lnTo>
                  <a:lnTo>
                    <a:pt x="1603" y="1170"/>
                  </a:lnTo>
                  <a:lnTo>
                    <a:pt x="1603" y="1213"/>
                  </a:lnTo>
                  <a:lnTo>
                    <a:pt x="1560" y="1322"/>
                  </a:lnTo>
                  <a:lnTo>
                    <a:pt x="1560" y="1365"/>
                  </a:lnTo>
                  <a:lnTo>
                    <a:pt x="1538" y="1387"/>
                  </a:lnTo>
                  <a:lnTo>
                    <a:pt x="1473" y="1495"/>
                  </a:lnTo>
                  <a:lnTo>
                    <a:pt x="1452" y="1538"/>
                  </a:lnTo>
                  <a:lnTo>
                    <a:pt x="1430" y="1560"/>
                  </a:lnTo>
                  <a:lnTo>
                    <a:pt x="1343" y="1646"/>
                  </a:lnTo>
                  <a:lnTo>
                    <a:pt x="1343" y="1668"/>
                  </a:lnTo>
                  <a:lnTo>
                    <a:pt x="1278" y="1690"/>
                  </a:lnTo>
                  <a:lnTo>
                    <a:pt x="1213" y="1733"/>
                  </a:lnTo>
                  <a:lnTo>
                    <a:pt x="1192" y="1733"/>
                  </a:lnTo>
                  <a:lnTo>
                    <a:pt x="1062" y="1776"/>
                  </a:lnTo>
                  <a:lnTo>
                    <a:pt x="1040" y="1776"/>
                  </a:lnTo>
                  <a:lnTo>
                    <a:pt x="975" y="1798"/>
                  </a:lnTo>
                  <a:lnTo>
                    <a:pt x="867" y="1798"/>
                  </a:lnTo>
                  <a:lnTo>
                    <a:pt x="845" y="1776"/>
                  </a:lnTo>
                  <a:lnTo>
                    <a:pt x="780" y="1776"/>
                  </a:lnTo>
                  <a:lnTo>
                    <a:pt x="780" y="1755"/>
                  </a:lnTo>
                  <a:lnTo>
                    <a:pt x="715" y="1733"/>
                  </a:lnTo>
                  <a:lnTo>
                    <a:pt x="672" y="1711"/>
                  </a:lnTo>
                  <a:lnTo>
                    <a:pt x="607" y="1625"/>
                  </a:lnTo>
                  <a:lnTo>
                    <a:pt x="564" y="1581"/>
                  </a:lnTo>
                  <a:lnTo>
                    <a:pt x="520" y="1473"/>
                  </a:lnTo>
                  <a:lnTo>
                    <a:pt x="520" y="1452"/>
                  </a:lnTo>
                  <a:lnTo>
                    <a:pt x="499" y="1408"/>
                  </a:lnTo>
                  <a:lnTo>
                    <a:pt x="477" y="1300"/>
                  </a:lnTo>
                  <a:lnTo>
                    <a:pt x="455" y="1257"/>
                  </a:lnTo>
                  <a:lnTo>
                    <a:pt x="477" y="1278"/>
                  </a:lnTo>
                  <a:lnTo>
                    <a:pt x="455" y="1235"/>
                  </a:lnTo>
                  <a:lnTo>
                    <a:pt x="455" y="1105"/>
                  </a:lnTo>
                  <a:lnTo>
                    <a:pt x="455" y="1040"/>
                  </a:lnTo>
                  <a:lnTo>
                    <a:pt x="455" y="1018"/>
                  </a:lnTo>
                  <a:lnTo>
                    <a:pt x="499" y="888"/>
                  </a:lnTo>
                  <a:lnTo>
                    <a:pt x="520" y="823"/>
                  </a:lnTo>
                  <a:lnTo>
                    <a:pt x="520" y="802"/>
                  </a:lnTo>
                  <a:lnTo>
                    <a:pt x="585" y="694"/>
                  </a:lnTo>
                  <a:lnTo>
                    <a:pt x="607" y="650"/>
                  </a:lnTo>
                  <a:lnTo>
                    <a:pt x="629" y="629"/>
                  </a:lnTo>
                  <a:lnTo>
                    <a:pt x="694" y="564"/>
                  </a:lnTo>
                  <a:lnTo>
                    <a:pt x="737" y="542"/>
                  </a:lnTo>
                  <a:lnTo>
                    <a:pt x="780" y="499"/>
                  </a:lnTo>
                  <a:lnTo>
                    <a:pt x="802" y="499"/>
                  </a:lnTo>
                  <a:lnTo>
                    <a:pt x="867" y="477"/>
                  </a:lnTo>
                  <a:lnTo>
                    <a:pt x="939" y="441"/>
                  </a:lnTo>
                  <a:close/>
                  <a:moveTo>
                    <a:pt x="997" y="1"/>
                  </a:moveTo>
                  <a:lnTo>
                    <a:pt x="910" y="22"/>
                  </a:lnTo>
                  <a:lnTo>
                    <a:pt x="882" y="41"/>
                  </a:lnTo>
                  <a:lnTo>
                    <a:pt x="882" y="41"/>
                  </a:lnTo>
                  <a:lnTo>
                    <a:pt x="845" y="22"/>
                  </a:lnTo>
                  <a:lnTo>
                    <a:pt x="759" y="22"/>
                  </a:lnTo>
                  <a:lnTo>
                    <a:pt x="607" y="87"/>
                  </a:lnTo>
                  <a:lnTo>
                    <a:pt x="477" y="152"/>
                  </a:lnTo>
                  <a:lnTo>
                    <a:pt x="369" y="260"/>
                  </a:lnTo>
                  <a:lnTo>
                    <a:pt x="261" y="369"/>
                  </a:lnTo>
                  <a:lnTo>
                    <a:pt x="174" y="499"/>
                  </a:lnTo>
                  <a:lnTo>
                    <a:pt x="109" y="629"/>
                  </a:lnTo>
                  <a:lnTo>
                    <a:pt x="66" y="780"/>
                  </a:lnTo>
                  <a:lnTo>
                    <a:pt x="22" y="932"/>
                  </a:lnTo>
                  <a:lnTo>
                    <a:pt x="1" y="1083"/>
                  </a:lnTo>
                  <a:lnTo>
                    <a:pt x="1" y="1235"/>
                  </a:lnTo>
                  <a:lnTo>
                    <a:pt x="22" y="1387"/>
                  </a:lnTo>
                  <a:lnTo>
                    <a:pt x="66" y="1538"/>
                  </a:lnTo>
                  <a:lnTo>
                    <a:pt x="109" y="1668"/>
                  </a:lnTo>
                  <a:lnTo>
                    <a:pt x="174" y="1798"/>
                  </a:lnTo>
                  <a:lnTo>
                    <a:pt x="261" y="1928"/>
                  </a:lnTo>
                  <a:lnTo>
                    <a:pt x="369" y="2036"/>
                  </a:lnTo>
                  <a:lnTo>
                    <a:pt x="520" y="2145"/>
                  </a:lnTo>
                  <a:lnTo>
                    <a:pt x="672" y="2210"/>
                  </a:lnTo>
                  <a:lnTo>
                    <a:pt x="845" y="2231"/>
                  </a:lnTo>
                  <a:lnTo>
                    <a:pt x="1019" y="2231"/>
                  </a:lnTo>
                  <a:lnTo>
                    <a:pt x="1192" y="2210"/>
                  </a:lnTo>
                  <a:lnTo>
                    <a:pt x="1343" y="2166"/>
                  </a:lnTo>
                  <a:lnTo>
                    <a:pt x="1495" y="2080"/>
                  </a:lnTo>
                  <a:lnTo>
                    <a:pt x="1647" y="1993"/>
                  </a:lnTo>
                  <a:lnTo>
                    <a:pt x="1755" y="1863"/>
                  </a:lnTo>
                  <a:lnTo>
                    <a:pt x="1863" y="1755"/>
                  </a:lnTo>
                  <a:lnTo>
                    <a:pt x="1950" y="1603"/>
                  </a:lnTo>
                  <a:lnTo>
                    <a:pt x="1993" y="1452"/>
                  </a:lnTo>
                  <a:lnTo>
                    <a:pt x="2036" y="1300"/>
                  </a:lnTo>
                  <a:lnTo>
                    <a:pt x="2058" y="1148"/>
                  </a:lnTo>
                  <a:lnTo>
                    <a:pt x="2058" y="975"/>
                  </a:lnTo>
                  <a:lnTo>
                    <a:pt x="2036" y="823"/>
                  </a:lnTo>
                  <a:lnTo>
                    <a:pt x="2015" y="650"/>
                  </a:lnTo>
                  <a:lnTo>
                    <a:pt x="1928" y="499"/>
                  </a:lnTo>
                  <a:lnTo>
                    <a:pt x="1841" y="369"/>
                  </a:lnTo>
                  <a:lnTo>
                    <a:pt x="1733" y="239"/>
                  </a:lnTo>
                  <a:lnTo>
                    <a:pt x="1560" y="130"/>
                  </a:lnTo>
                  <a:lnTo>
                    <a:pt x="1387" y="44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61"/>
            <p:cNvSpPr/>
            <p:nvPr/>
          </p:nvSpPr>
          <p:spPr>
            <a:xfrm>
              <a:off x="8706000" y="1413488"/>
              <a:ext cx="51475" cy="55800"/>
            </a:xfrm>
            <a:custGeom>
              <a:avLst/>
              <a:gdLst/>
              <a:ahLst/>
              <a:cxnLst/>
              <a:rect l="l" t="t" r="r" b="b"/>
              <a:pathLst>
                <a:path w="2059" h="2232" extrusionOk="0">
                  <a:moveTo>
                    <a:pt x="910" y="434"/>
                  </a:moveTo>
                  <a:lnTo>
                    <a:pt x="997" y="456"/>
                  </a:lnTo>
                  <a:lnTo>
                    <a:pt x="1149" y="456"/>
                  </a:lnTo>
                  <a:lnTo>
                    <a:pt x="1235" y="477"/>
                  </a:lnTo>
                  <a:lnTo>
                    <a:pt x="1300" y="499"/>
                  </a:lnTo>
                  <a:lnTo>
                    <a:pt x="1409" y="564"/>
                  </a:lnTo>
                  <a:lnTo>
                    <a:pt x="1452" y="607"/>
                  </a:lnTo>
                  <a:lnTo>
                    <a:pt x="1495" y="629"/>
                  </a:lnTo>
                  <a:lnTo>
                    <a:pt x="1474" y="629"/>
                  </a:lnTo>
                  <a:lnTo>
                    <a:pt x="1495" y="650"/>
                  </a:lnTo>
                  <a:lnTo>
                    <a:pt x="1560" y="759"/>
                  </a:lnTo>
                  <a:lnTo>
                    <a:pt x="1582" y="824"/>
                  </a:lnTo>
                  <a:lnTo>
                    <a:pt x="1603" y="932"/>
                  </a:lnTo>
                  <a:lnTo>
                    <a:pt x="1603" y="997"/>
                  </a:lnTo>
                  <a:lnTo>
                    <a:pt x="1603" y="1127"/>
                  </a:lnTo>
                  <a:lnTo>
                    <a:pt x="1603" y="1170"/>
                  </a:lnTo>
                  <a:lnTo>
                    <a:pt x="1603" y="1192"/>
                  </a:lnTo>
                  <a:lnTo>
                    <a:pt x="1560" y="1322"/>
                  </a:lnTo>
                  <a:lnTo>
                    <a:pt x="1560" y="1343"/>
                  </a:lnTo>
                  <a:lnTo>
                    <a:pt x="1538" y="1387"/>
                  </a:lnTo>
                  <a:lnTo>
                    <a:pt x="1474" y="1495"/>
                  </a:lnTo>
                  <a:lnTo>
                    <a:pt x="1452" y="1538"/>
                  </a:lnTo>
                  <a:lnTo>
                    <a:pt x="1430" y="1560"/>
                  </a:lnTo>
                  <a:lnTo>
                    <a:pt x="1344" y="1647"/>
                  </a:lnTo>
                  <a:lnTo>
                    <a:pt x="1322" y="1647"/>
                  </a:lnTo>
                  <a:lnTo>
                    <a:pt x="1279" y="1690"/>
                  </a:lnTo>
                  <a:lnTo>
                    <a:pt x="1214" y="1733"/>
                  </a:lnTo>
                  <a:lnTo>
                    <a:pt x="1192" y="1733"/>
                  </a:lnTo>
                  <a:lnTo>
                    <a:pt x="1062" y="1777"/>
                  </a:lnTo>
                  <a:lnTo>
                    <a:pt x="845" y="1777"/>
                  </a:lnTo>
                  <a:lnTo>
                    <a:pt x="781" y="1755"/>
                  </a:lnTo>
                  <a:lnTo>
                    <a:pt x="716" y="1733"/>
                  </a:lnTo>
                  <a:lnTo>
                    <a:pt x="672" y="1712"/>
                  </a:lnTo>
                  <a:lnTo>
                    <a:pt x="694" y="1712"/>
                  </a:lnTo>
                  <a:lnTo>
                    <a:pt x="672" y="1690"/>
                  </a:lnTo>
                  <a:lnTo>
                    <a:pt x="607" y="1625"/>
                  </a:lnTo>
                  <a:lnTo>
                    <a:pt x="564" y="1560"/>
                  </a:lnTo>
                  <a:lnTo>
                    <a:pt x="521" y="1473"/>
                  </a:lnTo>
                  <a:lnTo>
                    <a:pt x="521" y="1452"/>
                  </a:lnTo>
                  <a:lnTo>
                    <a:pt x="499" y="1408"/>
                  </a:lnTo>
                  <a:lnTo>
                    <a:pt x="477" y="1279"/>
                  </a:lnTo>
                  <a:lnTo>
                    <a:pt x="456" y="1214"/>
                  </a:lnTo>
                  <a:lnTo>
                    <a:pt x="456" y="1105"/>
                  </a:lnTo>
                  <a:lnTo>
                    <a:pt x="456" y="1040"/>
                  </a:lnTo>
                  <a:lnTo>
                    <a:pt x="456" y="1019"/>
                  </a:lnTo>
                  <a:lnTo>
                    <a:pt x="499" y="889"/>
                  </a:lnTo>
                  <a:lnTo>
                    <a:pt x="521" y="824"/>
                  </a:lnTo>
                  <a:lnTo>
                    <a:pt x="521" y="802"/>
                  </a:lnTo>
                  <a:lnTo>
                    <a:pt x="586" y="694"/>
                  </a:lnTo>
                  <a:lnTo>
                    <a:pt x="607" y="629"/>
                  </a:lnTo>
                  <a:lnTo>
                    <a:pt x="607" y="650"/>
                  </a:lnTo>
                  <a:lnTo>
                    <a:pt x="629" y="629"/>
                  </a:lnTo>
                  <a:lnTo>
                    <a:pt x="716" y="542"/>
                  </a:lnTo>
                  <a:lnTo>
                    <a:pt x="694" y="542"/>
                  </a:lnTo>
                  <a:lnTo>
                    <a:pt x="737" y="521"/>
                  </a:lnTo>
                  <a:lnTo>
                    <a:pt x="781" y="499"/>
                  </a:lnTo>
                  <a:lnTo>
                    <a:pt x="802" y="477"/>
                  </a:lnTo>
                  <a:lnTo>
                    <a:pt x="867" y="456"/>
                  </a:lnTo>
                  <a:lnTo>
                    <a:pt x="910" y="434"/>
                  </a:lnTo>
                  <a:close/>
                  <a:moveTo>
                    <a:pt x="997" y="1"/>
                  </a:moveTo>
                  <a:lnTo>
                    <a:pt x="910" y="22"/>
                  </a:lnTo>
                  <a:lnTo>
                    <a:pt x="893" y="34"/>
                  </a:lnTo>
                  <a:lnTo>
                    <a:pt x="893" y="34"/>
                  </a:lnTo>
                  <a:lnTo>
                    <a:pt x="845" y="22"/>
                  </a:lnTo>
                  <a:lnTo>
                    <a:pt x="759" y="22"/>
                  </a:lnTo>
                  <a:lnTo>
                    <a:pt x="607" y="87"/>
                  </a:lnTo>
                  <a:lnTo>
                    <a:pt x="477" y="152"/>
                  </a:lnTo>
                  <a:lnTo>
                    <a:pt x="369" y="261"/>
                  </a:lnTo>
                  <a:lnTo>
                    <a:pt x="261" y="369"/>
                  </a:lnTo>
                  <a:lnTo>
                    <a:pt x="174" y="477"/>
                  </a:lnTo>
                  <a:lnTo>
                    <a:pt x="109" y="629"/>
                  </a:lnTo>
                  <a:lnTo>
                    <a:pt x="66" y="759"/>
                  </a:lnTo>
                  <a:lnTo>
                    <a:pt x="23" y="910"/>
                  </a:lnTo>
                  <a:lnTo>
                    <a:pt x="1" y="1062"/>
                  </a:lnTo>
                  <a:lnTo>
                    <a:pt x="1" y="1214"/>
                  </a:lnTo>
                  <a:lnTo>
                    <a:pt x="23" y="1365"/>
                  </a:lnTo>
                  <a:lnTo>
                    <a:pt x="66" y="1517"/>
                  </a:lnTo>
                  <a:lnTo>
                    <a:pt x="109" y="1668"/>
                  </a:lnTo>
                  <a:lnTo>
                    <a:pt x="174" y="1798"/>
                  </a:lnTo>
                  <a:lnTo>
                    <a:pt x="261" y="1928"/>
                  </a:lnTo>
                  <a:lnTo>
                    <a:pt x="369" y="2036"/>
                  </a:lnTo>
                  <a:lnTo>
                    <a:pt x="521" y="2123"/>
                  </a:lnTo>
                  <a:lnTo>
                    <a:pt x="672" y="2188"/>
                  </a:lnTo>
                  <a:lnTo>
                    <a:pt x="845" y="2231"/>
                  </a:lnTo>
                  <a:lnTo>
                    <a:pt x="1019" y="2231"/>
                  </a:lnTo>
                  <a:lnTo>
                    <a:pt x="1192" y="2210"/>
                  </a:lnTo>
                  <a:lnTo>
                    <a:pt x="1344" y="2166"/>
                  </a:lnTo>
                  <a:lnTo>
                    <a:pt x="1495" y="2080"/>
                  </a:lnTo>
                  <a:lnTo>
                    <a:pt x="1647" y="1972"/>
                  </a:lnTo>
                  <a:lnTo>
                    <a:pt x="1755" y="1863"/>
                  </a:lnTo>
                  <a:lnTo>
                    <a:pt x="1863" y="1733"/>
                  </a:lnTo>
                  <a:lnTo>
                    <a:pt x="1950" y="1603"/>
                  </a:lnTo>
                  <a:lnTo>
                    <a:pt x="1993" y="1452"/>
                  </a:lnTo>
                  <a:lnTo>
                    <a:pt x="2037" y="1300"/>
                  </a:lnTo>
                  <a:lnTo>
                    <a:pt x="2058" y="1149"/>
                  </a:lnTo>
                  <a:lnTo>
                    <a:pt x="2058" y="975"/>
                  </a:lnTo>
                  <a:lnTo>
                    <a:pt x="2037" y="824"/>
                  </a:lnTo>
                  <a:lnTo>
                    <a:pt x="1993" y="650"/>
                  </a:lnTo>
                  <a:lnTo>
                    <a:pt x="1928" y="499"/>
                  </a:lnTo>
                  <a:lnTo>
                    <a:pt x="1842" y="347"/>
                  </a:lnTo>
                  <a:lnTo>
                    <a:pt x="1733" y="239"/>
                  </a:lnTo>
                  <a:lnTo>
                    <a:pt x="1560" y="131"/>
                  </a:lnTo>
                  <a:lnTo>
                    <a:pt x="1387" y="44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61"/>
            <p:cNvSpPr/>
            <p:nvPr/>
          </p:nvSpPr>
          <p:spPr>
            <a:xfrm>
              <a:off x="8233350" y="1042613"/>
              <a:ext cx="40100" cy="43900"/>
            </a:xfrm>
            <a:custGeom>
              <a:avLst/>
              <a:gdLst/>
              <a:ahLst/>
              <a:cxnLst/>
              <a:rect l="l" t="t" r="r" b="b"/>
              <a:pathLst>
                <a:path w="1604" h="1756" extrusionOk="0">
                  <a:moveTo>
                    <a:pt x="867" y="456"/>
                  </a:moveTo>
                  <a:lnTo>
                    <a:pt x="910" y="477"/>
                  </a:lnTo>
                  <a:lnTo>
                    <a:pt x="953" y="477"/>
                  </a:lnTo>
                  <a:lnTo>
                    <a:pt x="1040" y="521"/>
                  </a:lnTo>
                  <a:lnTo>
                    <a:pt x="1018" y="521"/>
                  </a:lnTo>
                  <a:lnTo>
                    <a:pt x="1062" y="542"/>
                  </a:lnTo>
                  <a:lnTo>
                    <a:pt x="1083" y="586"/>
                  </a:lnTo>
                  <a:lnTo>
                    <a:pt x="1127" y="651"/>
                  </a:lnTo>
                  <a:lnTo>
                    <a:pt x="1127" y="672"/>
                  </a:lnTo>
                  <a:lnTo>
                    <a:pt x="1148" y="759"/>
                  </a:lnTo>
                  <a:lnTo>
                    <a:pt x="1148" y="802"/>
                  </a:lnTo>
                  <a:lnTo>
                    <a:pt x="1148" y="889"/>
                  </a:lnTo>
                  <a:lnTo>
                    <a:pt x="1148" y="911"/>
                  </a:lnTo>
                  <a:lnTo>
                    <a:pt x="1127" y="997"/>
                  </a:lnTo>
                  <a:lnTo>
                    <a:pt x="1105" y="1040"/>
                  </a:lnTo>
                  <a:lnTo>
                    <a:pt x="1062" y="1127"/>
                  </a:lnTo>
                  <a:lnTo>
                    <a:pt x="1040" y="1149"/>
                  </a:lnTo>
                  <a:lnTo>
                    <a:pt x="975" y="1214"/>
                  </a:lnTo>
                  <a:lnTo>
                    <a:pt x="932" y="1235"/>
                  </a:lnTo>
                  <a:lnTo>
                    <a:pt x="889" y="1257"/>
                  </a:lnTo>
                  <a:lnTo>
                    <a:pt x="802" y="1300"/>
                  </a:lnTo>
                  <a:lnTo>
                    <a:pt x="672" y="1300"/>
                  </a:lnTo>
                  <a:lnTo>
                    <a:pt x="629" y="1279"/>
                  </a:lnTo>
                  <a:lnTo>
                    <a:pt x="650" y="1279"/>
                  </a:lnTo>
                  <a:lnTo>
                    <a:pt x="607" y="1257"/>
                  </a:lnTo>
                  <a:lnTo>
                    <a:pt x="564" y="1235"/>
                  </a:lnTo>
                  <a:lnTo>
                    <a:pt x="582" y="1254"/>
                  </a:lnTo>
                  <a:lnTo>
                    <a:pt x="542" y="1214"/>
                  </a:lnTo>
                  <a:lnTo>
                    <a:pt x="520" y="1170"/>
                  </a:lnTo>
                  <a:lnTo>
                    <a:pt x="477" y="1105"/>
                  </a:lnTo>
                  <a:lnTo>
                    <a:pt x="477" y="1062"/>
                  </a:lnTo>
                  <a:lnTo>
                    <a:pt x="455" y="975"/>
                  </a:lnTo>
                  <a:lnTo>
                    <a:pt x="455" y="954"/>
                  </a:lnTo>
                  <a:lnTo>
                    <a:pt x="455" y="867"/>
                  </a:lnTo>
                  <a:lnTo>
                    <a:pt x="455" y="824"/>
                  </a:lnTo>
                  <a:lnTo>
                    <a:pt x="477" y="737"/>
                  </a:lnTo>
                  <a:lnTo>
                    <a:pt x="477" y="694"/>
                  </a:lnTo>
                  <a:lnTo>
                    <a:pt x="520" y="607"/>
                  </a:lnTo>
                  <a:lnTo>
                    <a:pt x="542" y="564"/>
                  </a:lnTo>
                  <a:lnTo>
                    <a:pt x="607" y="499"/>
                  </a:lnTo>
                  <a:lnTo>
                    <a:pt x="650" y="477"/>
                  </a:lnTo>
                  <a:lnTo>
                    <a:pt x="694" y="477"/>
                  </a:lnTo>
                  <a:lnTo>
                    <a:pt x="737" y="456"/>
                  </a:lnTo>
                  <a:close/>
                  <a:moveTo>
                    <a:pt x="759" y="1"/>
                  </a:moveTo>
                  <a:lnTo>
                    <a:pt x="672" y="23"/>
                  </a:lnTo>
                  <a:lnTo>
                    <a:pt x="585" y="23"/>
                  </a:lnTo>
                  <a:lnTo>
                    <a:pt x="455" y="66"/>
                  </a:lnTo>
                  <a:lnTo>
                    <a:pt x="369" y="131"/>
                  </a:lnTo>
                  <a:lnTo>
                    <a:pt x="260" y="196"/>
                  </a:lnTo>
                  <a:lnTo>
                    <a:pt x="196" y="282"/>
                  </a:lnTo>
                  <a:lnTo>
                    <a:pt x="131" y="391"/>
                  </a:lnTo>
                  <a:lnTo>
                    <a:pt x="66" y="499"/>
                  </a:lnTo>
                  <a:lnTo>
                    <a:pt x="22" y="607"/>
                  </a:lnTo>
                  <a:lnTo>
                    <a:pt x="1" y="716"/>
                  </a:lnTo>
                  <a:lnTo>
                    <a:pt x="1" y="954"/>
                  </a:lnTo>
                  <a:lnTo>
                    <a:pt x="1" y="1062"/>
                  </a:lnTo>
                  <a:lnTo>
                    <a:pt x="22" y="1192"/>
                  </a:lnTo>
                  <a:lnTo>
                    <a:pt x="66" y="1300"/>
                  </a:lnTo>
                  <a:lnTo>
                    <a:pt x="131" y="1409"/>
                  </a:lnTo>
                  <a:lnTo>
                    <a:pt x="196" y="1495"/>
                  </a:lnTo>
                  <a:lnTo>
                    <a:pt x="282" y="1582"/>
                  </a:lnTo>
                  <a:lnTo>
                    <a:pt x="390" y="1668"/>
                  </a:lnTo>
                  <a:lnTo>
                    <a:pt x="520" y="1712"/>
                  </a:lnTo>
                  <a:lnTo>
                    <a:pt x="650" y="1733"/>
                  </a:lnTo>
                  <a:lnTo>
                    <a:pt x="780" y="1755"/>
                  </a:lnTo>
                  <a:lnTo>
                    <a:pt x="910" y="1733"/>
                  </a:lnTo>
                  <a:lnTo>
                    <a:pt x="1040" y="1690"/>
                  </a:lnTo>
                  <a:lnTo>
                    <a:pt x="1170" y="1625"/>
                  </a:lnTo>
                  <a:lnTo>
                    <a:pt x="1278" y="1539"/>
                  </a:lnTo>
                  <a:lnTo>
                    <a:pt x="1365" y="1452"/>
                  </a:lnTo>
                  <a:lnTo>
                    <a:pt x="1452" y="1365"/>
                  </a:lnTo>
                  <a:lnTo>
                    <a:pt x="1517" y="1257"/>
                  </a:lnTo>
                  <a:lnTo>
                    <a:pt x="1560" y="1127"/>
                  </a:lnTo>
                  <a:lnTo>
                    <a:pt x="1582" y="1019"/>
                  </a:lnTo>
                  <a:lnTo>
                    <a:pt x="1603" y="889"/>
                  </a:lnTo>
                  <a:lnTo>
                    <a:pt x="1603" y="759"/>
                  </a:lnTo>
                  <a:lnTo>
                    <a:pt x="1582" y="651"/>
                  </a:lnTo>
                  <a:lnTo>
                    <a:pt x="1560" y="521"/>
                  </a:lnTo>
                  <a:lnTo>
                    <a:pt x="1495" y="391"/>
                  </a:lnTo>
                  <a:lnTo>
                    <a:pt x="1430" y="282"/>
                  </a:lnTo>
                  <a:lnTo>
                    <a:pt x="1343" y="196"/>
                  </a:lnTo>
                  <a:lnTo>
                    <a:pt x="1213" y="109"/>
                  </a:lnTo>
                  <a:lnTo>
                    <a:pt x="1083" y="44"/>
                  </a:lnTo>
                  <a:lnTo>
                    <a:pt x="932" y="23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61"/>
            <p:cNvSpPr/>
            <p:nvPr/>
          </p:nvSpPr>
          <p:spPr>
            <a:xfrm>
              <a:off x="8395775" y="889938"/>
              <a:ext cx="40625" cy="43350"/>
            </a:xfrm>
            <a:custGeom>
              <a:avLst/>
              <a:gdLst/>
              <a:ahLst/>
              <a:cxnLst/>
              <a:rect l="l" t="t" r="r" b="b"/>
              <a:pathLst>
                <a:path w="1625" h="1734" extrusionOk="0">
                  <a:moveTo>
                    <a:pt x="733" y="444"/>
                  </a:moveTo>
                  <a:lnTo>
                    <a:pt x="780" y="456"/>
                  </a:lnTo>
                  <a:lnTo>
                    <a:pt x="889" y="456"/>
                  </a:lnTo>
                  <a:lnTo>
                    <a:pt x="932" y="477"/>
                  </a:lnTo>
                  <a:lnTo>
                    <a:pt x="975" y="477"/>
                  </a:lnTo>
                  <a:lnTo>
                    <a:pt x="1040" y="521"/>
                  </a:lnTo>
                  <a:lnTo>
                    <a:pt x="1062" y="542"/>
                  </a:lnTo>
                  <a:lnTo>
                    <a:pt x="1083" y="564"/>
                  </a:lnTo>
                  <a:lnTo>
                    <a:pt x="1127" y="650"/>
                  </a:lnTo>
                  <a:lnTo>
                    <a:pt x="1138" y="650"/>
                  </a:lnTo>
                  <a:lnTo>
                    <a:pt x="1148" y="672"/>
                  </a:lnTo>
                  <a:lnTo>
                    <a:pt x="1170" y="759"/>
                  </a:lnTo>
                  <a:lnTo>
                    <a:pt x="1170" y="802"/>
                  </a:lnTo>
                  <a:lnTo>
                    <a:pt x="1170" y="867"/>
                  </a:lnTo>
                  <a:lnTo>
                    <a:pt x="1170" y="889"/>
                  </a:lnTo>
                  <a:lnTo>
                    <a:pt x="1148" y="910"/>
                  </a:lnTo>
                  <a:lnTo>
                    <a:pt x="1127" y="997"/>
                  </a:lnTo>
                  <a:lnTo>
                    <a:pt x="1127" y="1040"/>
                  </a:lnTo>
                  <a:lnTo>
                    <a:pt x="1083" y="1105"/>
                  </a:lnTo>
                  <a:lnTo>
                    <a:pt x="1062" y="1149"/>
                  </a:lnTo>
                  <a:lnTo>
                    <a:pt x="997" y="1214"/>
                  </a:lnTo>
                  <a:lnTo>
                    <a:pt x="953" y="1235"/>
                  </a:lnTo>
                  <a:lnTo>
                    <a:pt x="910" y="1257"/>
                  </a:lnTo>
                  <a:lnTo>
                    <a:pt x="802" y="1278"/>
                  </a:lnTo>
                  <a:lnTo>
                    <a:pt x="759" y="1300"/>
                  </a:lnTo>
                  <a:lnTo>
                    <a:pt x="694" y="1300"/>
                  </a:lnTo>
                  <a:lnTo>
                    <a:pt x="694" y="1278"/>
                  </a:lnTo>
                  <a:lnTo>
                    <a:pt x="650" y="1278"/>
                  </a:lnTo>
                  <a:lnTo>
                    <a:pt x="629" y="1257"/>
                  </a:lnTo>
                  <a:lnTo>
                    <a:pt x="585" y="1235"/>
                  </a:lnTo>
                  <a:lnTo>
                    <a:pt x="542" y="1192"/>
                  </a:lnTo>
                  <a:lnTo>
                    <a:pt x="520" y="1170"/>
                  </a:lnTo>
                  <a:lnTo>
                    <a:pt x="499" y="1084"/>
                  </a:lnTo>
                  <a:lnTo>
                    <a:pt x="499" y="1105"/>
                  </a:lnTo>
                  <a:lnTo>
                    <a:pt x="477" y="1062"/>
                  </a:lnTo>
                  <a:lnTo>
                    <a:pt x="455" y="975"/>
                  </a:lnTo>
                  <a:lnTo>
                    <a:pt x="455" y="954"/>
                  </a:lnTo>
                  <a:lnTo>
                    <a:pt x="455" y="867"/>
                  </a:lnTo>
                  <a:lnTo>
                    <a:pt x="455" y="802"/>
                  </a:lnTo>
                  <a:lnTo>
                    <a:pt x="477" y="715"/>
                  </a:lnTo>
                  <a:lnTo>
                    <a:pt x="499" y="672"/>
                  </a:lnTo>
                  <a:lnTo>
                    <a:pt x="542" y="585"/>
                  </a:lnTo>
                  <a:lnTo>
                    <a:pt x="564" y="564"/>
                  </a:lnTo>
                  <a:lnTo>
                    <a:pt x="629" y="499"/>
                  </a:lnTo>
                  <a:lnTo>
                    <a:pt x="672" y="477"/>
                  </a:lnTo>
                  <a:lnTo>
                    <a:pt x="650" y="477"/>
                  </a:lnTo>
                  <a:lnTo>
                    <a:pt x="715" y="456"/>
                  </a:lnTo>
                  <a:lnTo>
                    <a:pt x="733" y="444"/>
                  </a:lnTo>
                  <a:close/>
                  <a:moveTo>
                    <a:pt x="780" y="1"/>
                  </a:moveTo>
                  <a:lnTo>
                    <a:pt x="694" y="22"/>
                  </a:lnTo>
                  <a:lnTo>
                    <a:pt x="688" y="26"/>
                  </a:lnTo>
                  <a:lnTo>
                    <a:pt x="672" y="22"/>
                  </a:lnTo>
                  <a:lnTo>
                    <a:pt x="585" y="22"/>
                  </a:lnTo>
                  <a:lnTo>
                    <a:pt x="477" y="66"/>
                  </a:lnTo>
                  <a:lnTo>
                    <a:pt x="369" y="131"/>
                  </a:lnTo>
                  <a:lnTo>
                    <a:pt x="282" y="196"/>
                  </a:lnTo>
                  <a:lnTo>
                    <a:pt x="196" y="282"/>
                  </a:lnTo>
                  <a:lnTo>
                    <a:pt x="131" y="369"/>
                  </a:lnTo>
                  <a:lnTo>
                    <a:pt x="87" y="477"/>
                  </a:lnTo>
                  <a:lnTo>
                    <a:pt x="44" y="585"/>
                  </a:lnTo>
                  <a:lnTo>
                    <a:pt x="22" y="715"/>
                  </a:lnTo>
                  <a:lnTo>
                    <a:pt x="1" y="954"/>
                  </a:lnTo>
                  <a:lnTo>
                    <a:pt x="22" y="1062"/>
                  </a:lnTo>
                  <a:lnTo>
                    <a:pt x="44" y="1170"/>
                  </a:lnTo>
                  <a:lnTo>
                    <a:pt x="87" y="1300"/>
                  </a:lnTo>
                  <a:lnTo>
                    <a:pt x="131" y="1387"/>
                  </a:lnTo>
                  <a:lnTo>
                    <a:pt x="196" y="1495"/>
                  </a:lnTo>
                  <a:lnTo>
                    <a:pt x="282" y="1582"/>
                  </a:lnTo>
                  <a:lnTo>
                    <a:pt x="412" y="1647"/>
                  </a:lnTo>
                  <a:lnTo>
                    <a:pt x="520" y="1712"/>
                  </a:lnTo>
                  <a:lnTo>
                    <a:pt x="672" y="1733"/>
                  </a:lnTo>
                  <a:lnTo>
                    <a:pt x="802" y="1733"/>
                  </a:lnTo>
                  <a:lnTo>
                    <a:pt x="932" y="1712"/>
                  </a:lnTo>
                  <a:lnTo>
                    <a:pt x="1062" y="1668"/>
                  </a:lnTo>
                  <a:lnTo>
                    <a:pt x="1192" y="1625"/>
                  </a:lnTo>
                  <a:lnTo>
                    <a:pt x="1300" y="1538"/>
                  </a:lnTo>
                  <a:lnTo>
                    <a:pt x="1387" y="1452"/>
                  </a:lnTo>
                  <a:lnTo>
                    <a:pt x="1452" y="1343"/>
                  </a:lnTo>
                  <a:lnTo>
                    <a:pt x="1517" y="1235"/>
                  </a:lnTo>
                  <a:lnTo>
                    <a:pt x="1560" y="1127"/>
                  </a:lnTo>
                  <a:lnTo>
                    <a:pt x="1603" y="1019"/>
                  </a:lnTo>
                  <a:lnTo>
                    <a:pt x="1603" y="889"/>
                  </a:lnTo>
                  <a:lnTo>
                    <a:pt x="1625" y="759"/>
                  </a:lnTo>
                  <a:lnTo>
                    <a:pt x="1603" y="650"/>
                  </a:lnTo>
                  <a:lnTo>
                    <a:pt x="1560" y="521"/>
                  </a:lnTo>
                  <a:lnTo>
                    <a:pt x="1517" y="391"/>
                  </a:lnTo>
                  <a:lnTo>
                    <a:pt x="1452" y="282"/>
                  </a:lnTo>
                  <a:lnTo>
                    <a:pt x="1365" y="196"/>
                  </a:lnTo>
                  <a:lnTo>
                    <a:pt x="1235" y="109"/>
                  </a:lnTo>
                  <a:lnTo>
                    <a:pt x="1083" y="4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61"/>
            <p:cNvSpPr/>
            <p:nvPr/>
          </p:nvSpPr>
          <p:spPr>
            <a:xfrm>
              <a:off x="9055775" y="846638"/>
              <a:ext cx="40075" cy="43325"/>
            </a:xfrm>
            <a:custGeom>
              <a:avLst/>
              <a:gdLst/>
              <a:ahLst/>
              <a:cxnLst/>
              <a:rect l="l" t="t" r="r" b="b"/>
              <a:pathLst>
                <a:path w="1603" h="1733" extrusionOk="0">
                  <a:moveTo>
                    <a:pt x="732" y="443"/>
                  </a:moveTo>
                  <a:lnTo>
                    <a:pt x="780" y="455"/>
                  </a:lnTo>
                  <a:lnTo>
                    <a:pt x="931" y="455"/>
                  </a:lnTo>
                  <a:lnTo>
                    <a:pt x="975" y="477"/>
                  </a:lnTo>
                  <a:lnTo>
                    <a:pt x="1040" y="520"/>
                  </a:lnTo>
                  <a:lnTo>
                    <a:pt x="1061" y="542"/>
                  </a:lnTo>
                  <a:lnTo>
                    <a:pt x="1083" y="563"/>
                  </a:lnTo>
                  <a:lnTo>
                    <a:pt x="1126" y="628"/>
                  </a:lnTo>
                  <a:lnTo>
                    <a:pt x="1148" y="672"/>
                  </a:lnTo>
                  <a:lnTo>
                    <a:pt x="1148" y="737"/>
                  </a:lnTo>
                  <a:lnTo>
                    <a:pt x="1170" y="780"/>
                  </a:lnTo>
                  <a:lnTo>
                    <a:pt x="1148" y="866"/>
                  </a:lnTo>
                  <a:lnTo>
                    <a:pt x="1148" y="888"/>
                  </a:lnTo>
                  <a:lnTo>
                    <a:pt x="1170" y="866"/>
                  </a:lnTo>
                  <a:lnTo>
                    <a:pt x="1148" y="910"/>
                  </a:lnTo>
                  <a:lnTo>
                    <a:pt x="1126" y="996"/>
                  </a:lnTo>
                  <a:lnTo>
                    <a:pt x="1105" y="1018"/>
                  </a:lnTo>
                  <a:lnTo>
                    <a:pt x="1083" y="1105"/>
                  </a:lnTo>
                  <a:lnTo>
                    <a:pt x="1040" y="1148"/>
                  </a:lnTo>
                  <a:lnTo>
                    <a:pt x="1061" y="1105"/>
                  </a:lnTo>
                  <a:lnTo>
                    <a:pt x="1040" y="1126"/>
                  </a:lnTo>
                  <a:lnTo>
                    <a:pt x="975" y="1191"/>
                  </a:lnTo>
                  <a:lnTo>
                    <a:pt x="996" y="1191"/>
                  </a:lnTo>
                  <a:lnTo>
                    <a:pt x="953" y="1213"/>
                  </a:lnTo>
                  <a:lnTo>
                    <a:pt x="910" y="1256"/>
                  </a:lnTo>
                  <a:lnTo>
                    <a:pt x="801" y="1278"/>
                  </a:lnTo>
                  <a:lnTo>
                    <a:pt x="671" y="1278"/>
                  </a:lnTo>
                  <a:lnTo>
                    <a:pt x="650" y="1256"/>
                  </a:lnTo>
                  <a:lnTo>
                    <a:pt x="628" y="1256"/>
                  </a:lnTo>
                  <a:lnTo>
                    <a:pt x="650" y="1278"/>
                  </a:lnTo>
                  <a:lnTo>
                    <a:pt x="606" y="1256"/>
                  </a:lnTo>
                  <a:lnTo>
                    <a:pt x="585" y="1235"/>
                  </a:lnTo>
                  <a:lnTo>
                    <a:pt x="541" y="1170"/>
                  </a:lnTo>
                  <a:lnTo>
                    <a:pt x="541" y="1191"/>
                  </a:lnTo>
                  <a:lnTo>
                    <a:pt x="520" y="1148"/>
                  </a:lnTo>
                  <a:lnTo>
                    <a:pt x="477" y="1083"/>
                  </a:lnTo>
                  <a:lnTo>
                    <a:pt x="498" y="1083"/>
                  </a:lnTo>
                  <a:lnTo>
                    <a:pt x="477" y="1061"/>
                  </a:lnTo>
                  <a:lnTo>
                    <a:pt x="455" y="975"/>
                  </a:lnTo>
                  <a:lnTo>
                    <a:pt x="455" y="931"/>
                  </a:lnTo>
                  <a:lnTo>
                    <a:pt x="455" y="845"/>
                  </a:lnTo>
                  <a:lnTo>
                    <a:pt x="455" y="802"/>
                  </a:lnTo>
                  <a:lnTo>
                    <a:pt x="477" y="715"/>
                  </a:lnTo>
                  <a:lnTo>
                    <a:pt x="498" y="672"/>
                  </a:lnTo>
                  <a:lnTo>
                    <a:pt x="541" y="585"/>
                  </a:lnTo>
                  <a:lnTo>
                    <a:pt x="563" y="542"/>
                  </a:lnTo>
                  <a:lnTo>
                    <a:pt x="628" y="498"/>
                  </a:lnTo>
                  <a:lnTo>
                    <a:pt x="650" y="477"/>
                  </a:lnTo>
                  <a:lnTo>
                    <a:pt x="715" y="455"/>
                  </a:lnTo>
                  <a:lnTo>
                    <a:pt x="732" y="443"/>
                  </a:lnTo>
                  <a:close/>
                  <a:moveTo>
                    <a:pt x="671" y="0"/>
                  </a:moveTo>
                  <a:lnTo>
                    <a:pt x="585" y="22"/>
                  </a:lnTo>
                  <a:lnTo>
                    <a:pt x="477" y="65"/>
                  </a:lnTo>
                  <a:lnTo>
                    <a:pt x="368" y="109"/>
                  </a:lnTo>
                  <a:lnTo>
                    <a:pt x="282" y="195"/>
                  </a:lnTo>
                  <a:lnTo>
                    <a:pt x="195" y="282"/>
                  </a:lnTo>
                  <a:lnTo>
                    <a:pt x="130" y="368"/>
                  </a:lnTo>
                  <a:lnTo>
                    <a:pt x="87" y="477"/>
                  </a:lnTo>
                  <a:lnTo>
                    <a:pt x="43" y="585"/>
                  </a:lnTo>
                  <a:lnTo>
                    <a:pt x="22" y="693"/>
                  </a:lnTo>
                  <a:lnTo>
                    <a:pt x="0" y="931"/>
                  </a:lnTo>
                  <a:lnTo>
                    <a:pt x="22" y="1061"/>
                  </a:lnTo>
                  <a:lnTo>
                    <a:pt x="43" y="1170"/>
                  </a:lnTo>
                  <a:lnTo>
                    <a:pt x="87" y="1278"/>
                  </a:lnTo>
                  <a:lnTo>
                    <a:pt x="130" y="1386"/>
                  </a:lnTo>
                  <a:lnTo>
                    <a:pt x="195" y="1473"/>
                  </a:lnTo>
                  <a:lnTo>
                    <a:pt x="282" y="1559"/>
                  </a:lnTo>
                  <a:lnTo>
                    <a:pt x="390" y="1646"/>
                  </a:lnTo>
                  <a:lnTo>
                    <a:pt x="520" y="1689"/>
                  </a:lnTo>
                  <a:lnTo>
                    <a:pt x="650" y="1733"/>
                  </a:lnTo>
                  <a:lnTo>
                    <a:pt x="780" y="1733"/>
                  </a:lnTo>
                  <a:lnTo>
                    <a:pt x="931" y="1711"/>
                  </a:lnTo>
                  <a:lnTo>
                    <a:pt x="1061" y="1668"/>
                  </a:lnTo>
                  <a:lnTo>
                    <a:pt x="1170" y="1603"/>
                  </a:lnTo>
                  <a:lnTo>
                    <a:pt x="1299" y="1538"/>
                  </a:lnTo>
                  <a:lnTo>
                    <a:pt x="1386" y="1451"/>
                  </a:lnTo>
                  <a:lnTo>
                    <a:pt x="1451" y="1343"/>
                  </a:lnTo>
                  <a:lnTo>
                    <a:pt x="1516" y="1235"/>
                  </a:lnTo>
                  <a:lnTo>
                    <a:pt x="1559" y="1126"/>
                  </a:lnTo>
                  <a:lnTo>
                    <a:pt x="1603" y="996"/>
                  </a:lnTo>
                  <a:lnTo>
                    <a:pt x="1603" y="888"/>
                  </a:lnTo>
                  <a:lnTo>
                    <a:pt x="1603" y="758"/>
                  </a:lnTo>
                  <a:lnTo>
                    <a:pt x="1603" y="628"/>
                  </a:lnTo>
                  <a:lnTo>
                    <a:pt x="1559" y="498"/>
                  </a:lnTo>
                  <a:lnTo>
                    <a:pt x="1516" y="390"/>
                  </a:lnTo>
                  <a:lnTo>
                    <a:pt x="1429" y="282"/>
                  </a:lnTo>
                  <a:lnTo>
                    <a:pt x="1343" y="173"/>
                  </a:lnTo>
                  <a:lnTo>
                    <a:pt x="1213" y="87"/>
                  </a:lnTo>
                  <a:lnTo>
                    <a:pt x="1083" y="44"/>
                  </a:lnTo>
                  <a:lnTo>
                    <a:pt x="931" y="0"/>
                  </a:lnTo>
                  <a:lnTo>
                    <a:pt x="780" y="0"/>
                  </a:lnTo>
                  <a:lnTo>
                    <a:pt x="708" y="18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61"/>
            <p:cNvSpPr/>
            <p:nvPr/>
          </p:nvSpPr>
          <p:spPr>
            <a:xfrm>
              <a:off x="9214400" y="919188"/>
              <a:ext cx="30875" cy="33050"/>
            </a:xfrm>
            <a:custGeom>
              <a:avLst/>
              <a:gdLst/>
              <a:ahLst/>
              <a:cxnLst/>
              <a:rect l="l" t="t" r="r" b="b"/>
              <a:pathLst>
                <a:path w="1235" h="1322" extrusionOk="0">
                  <a:moveTo>
                    <a:pt x="591" y="451"/>
                  </a:moveTo>
                  <a:lnTo>
                    <a:pt x="607" y="455"/>
                  </a:lnTo>
                  <a:lnTo>
                    <a:pt x="693" y="455"/>
                  </a:lnTo>
                  <a:lnTo>
                    <a:pt x="737" y="477"/>
                  </a:lnTo>
                  <a:lnTo>
                    <a:pt x="737" y="498"/>
                  </a:lnTo>
                  <a:lnTo>
                    <a:pt x="758" y="498"/>
                  </a:lnTo>
                  <a:lnTo>
                    <a:pt x="780" y="542"/>
                  </a:lnTo>
                  <a:lnTo>
                    <a:pt x="802" y="607"/>
                  </a:lnTo>
                  <a:lnTo>
                    <a:pt x="780" y="672"/>
                  </a:lnTo>
                  <a:lnTo>
                    <a:pt x="780" y="715"/>
                  </a:lnTo>
                  <a:lnTo>
                    <a:pt x="780" y="737"/>
                  </a:lnTo>
                  <a:lnTo>
                    <a:pt x="737" y="780"/>
                  </a:lnTo>
                  <a:lnTo>
                    <a:pt x="715" y="802"/>
                  </a:lnTo>
                  <a:lnTo>
                    <a:pt x="758" y="780"/>
                  </a:lnTo>
                  <a:lnTo>
                    <a:pt x="737" y="802"/>
                  </a:lnTo>
                  <a:lnTo>
                    <a:pt x="715" y="823"/>
                  </a:lnTo>
                  <a:lnTo>
                    <a:pt x="672" y="845"/>
                  </a:lnTo>
                  <a:lnTo>
                    <a:pt x="672" y="845"/>
                  </a:lnTo>
                  <a:lnTo>
                    <a:pt x="672" y="845"/>
                  </a:lnTo>
                  <a:lnTo>
                    <a:pt x="607" y="866"/>
                  </a:lnTo>
                  <a:lnTo>
                    <a:pt x="520" y="866"/>
                  </a:lnTo>
                  <a:lnTo>
                    <a:pt x="499" y="823"/>
                  </a:lnTo>
                  <a:lnTo>
                    <a:pt x="477" y="780"/>
                  </a:lnTo>
                  <a:lnTo>
                    <a:pt x="455" y="715"/>
                  </a:lnTo>
                  <a:lnTo>
                    <a:pt x="455" y="650"/>
                  </a:lnTo>
                  <a:lnTo>
                    <a:pt x="455" y="628"/>
                  </a:lnTo>
                  <a:lnTo>
                    <a:pt x="477" y="585"/>
                  </a:lnTo>
                  <a:lnTo>
                    <a:pt x="477" y="563"/>
                  </a:lnTo>
                  <a:lnTo>
                    <a:pt x="499" y="498"/>
                  </a:lnTo>
                  <a:lnTo>
                    <a:pt x="499" y="520"/>
                  </a:lnTo>
                  <a:lnTo>
                    <a:pt x="520" y="477"/>
                  </a:lnTo>
                  <a:lnTo>
                    <a:pt x="542" y="455"/>
                  </a:lnTo>
                  <a:lnTo>
                    <a:pt x="542" y="477"/>
                  </a:lnTo>
                  <a:lnTo>
                    <a:pt x="564" y="455"/>
                  </a:lnTo>
                  <a:lnTo>
                    <a:pt x="585" y="455"/>
                  </a:lnTo>
                  <a:lnTo>
                    <a:pt x="591" y="451"/>
                  </a:lnTo>
                  <a:close/>
                  <a:moveTo>
                    <a:pt x="542" y="0"/>
                  </a:moveTo>
                  <a:lnTo>
                    <a:pt x="455" y="22"/>
                  </a:lnTo>
                  <a:lnTo>
                    <a:pt x="369" y="44"/>
                  </a:lnTo>
                  <a:lnTo>
                    <a:pt x="282" y="87"/>
                  </a:lnTo>
                  <a:lnTo>
                    <a:pt x="217" y="152"/>
                  </a:lnTo>
                  <a:lnTo>
                    <a:pt x="152" y="217"/>
                  </a:lnTo>
                  <a:lnTo>
                    <a:pt x="65" y="368"/>
                  </a:lnTo>
                  <a:lnTo>
                    <a:pt x="22" y="542"/>
                  </a:lnTo>
                  <a:lnTo>
                    <a:pt x="0" y="715"/>
                  </a:lnTo>
                  <a:lnTo>
                    <a:pt x="22" y="888"/>
                  </a:lnTo>
                  <a:lnTo>
                    <a:pt x="109" y="1061"/>
                  </a:lnTo>
                  <a:lnTo>
                    <a:pt x="152" y="1126"/>
                  </a:lnTo>
                  <a:lnTo>
                    <a:pt x="217" y="1191"/>
                  </a:lnTo>
                  <a:lnTo>
                    <a:pt x="304" y="1256"/>
                  </a:lnTo>
                  <a:lnTo>
                    <a:pt x="390" y="1300"/>
                  </a:lnTo>
                  <a:lnTo>
                    <a:pt x="499" y="1321"/>
                  </a:lnTo>
                  <a:lnTo>
                    <a:pt x="693" y="1321"/>
                  </a:lnTo>
                  <a:lnTo>
                    <a:pt x="802" y="1278"/>
                  </a:lnTo>
                  <a:lnTo>
                    <a:pt x="910" y="1235"/>
                  </a:lnTo>
                  <a:lnTo>
                    <a:pt x="997" y="1170"/>
                  </a:lnTo>
                  <a:lnTo>
                    <a:pt x="1062" y="1105"/>
                  </a:lnTo>
                  <a:lnTo>
                    <a:pt x="1127" y="1018"/>
                  </a:lnTo>
                  <a:lnTo>
                    <a:pt x="1213" y="845"/>
                  </a:lnTo>
                  <a:lnTo>
                    <a:pt x="1235" y="672"/>
                  </a:lnTo>
                  <a:lnTo>
                    <a:pt x="1235" y="477"/>
                  </a:lnTo>
                  <a:lnTo>
                    <a:pt x="1192" y="368"/>
                  </a:lnTo>
                  <a:lnTo>
                    <a:pt x="1148" y="282"/>
                  </a:lnTo>
                  <a:lnTo>
                    <a:pt x="1083" y="195"/>
                  </a:lnTo>
                  <a:lnTo>
                    <a:pt x="1018" y="130"/>
                  </a:lnTo>
                  <a:lnTo>
                    <a:pt x="910" y="65"/>
                  </a:lnTo>
                  <a:lnTo>
                    <a:pt x="823" y="22"/>
                  </a:lnTo>
                  <a:lnTo>
                    <a:pt x="715" y="0"/>
                  </a:lnTo>
                  <a:lnTo>
                    <a:pt x="607" y="0"/>
                  </a:lnTo>
                  <a:lnTo>
                    <a:pt x="564" y="11"/>
                  </a:lnTo>
                  <a:lnTo>
                    <a:pt x="564" y="11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1"/>
            <p:cNvSpPr/>
            <p:nvPr/>
          </p:nvSpPr>
          <p:spPr>
            <a:xfrm>
              <a:off x="9139150" y="692338"/>
              <a:ext cx="30875" cy="33050"/>
            </a:xfrm>
            <a:custGeom>
              <a:avLst/>
              <a:gdLst/>
              <a:ahLst/>
              <a:cxnLst/>
              <a:rect l="l" t="t" r="r" b="b"/>
              <a:pathLst>
                <a:path w="1235" h="1322" extrusionOk="0">
                  <a:moveTo>
                    <a:pt x="591" y="451"/>
                  </a:moveTo>
                  <a:lnTo>
                    <a:pt x="607" y="455"/>
                  </a:lnTo>
                  <a:lnTo>
                    <a:pt x="693" y="455"/>
                  </a:lnTo>
                  <a:lnTo>
                    <a:pt x="737" y="477"/>
                  </a:lnTo>
                  <a:lnTo>
                    <a:pt x="737" y="498"/>
                  </a:lnTo>
                  <a:lnTo>
                    <a:pt x="758" y="498"/>
                  </a:lnTo>
                  <a:lnTo>
                    <a:pt x="780" y="541"/>
                  </a:lnTo>
                  <a:lnTo>
                    <a:pt x="801" y="606"/>
                  </a:lnTo>
                  <a:lnTo>
                    <a:pt x="780" y="671"/>
                  </a:lnTo>
                  <a:lnTo>
                    <a:pt x="780" y="715"/>
                  </a:lnTo>
                  <a:lnTo>
                    <a:pt x="758" y="758"/>
                  </a:lnTo>
                  <a:lnTo>
                    <a:pt x="737" y="780"/>
                  </a:lnTo>
                  <a:lnTo>
                    <a:pt x="715" y="801"/>
                  </a:lnTo>
                  <a:lnTo>
                    <a:pt x="758" y="780"/>
                  </a:lnTo>
                  <a:lnTo>
                    <a:pt x="737" y="801"/>
                  </a:lnTo>
                  <a:lnTo>
                    <a:pt x="715" y="823"/>
                  </a:lnTo>
                  <a:lnTo>
                    <a:pt x="672" y="845"/>
                  </a:lnTo>
                  <a:lnTo>
                    <a:pt x="607" y="866"/>
                  </a:lnTo>
                  <a:lnTo>
                    <a:pt x="520" y="866"/>
                  </a:lnTo>
                  <a:lnTo>
                    <a:pt x="498" y="823"/>
                  </a:lnTo>
                  <a:lnTo>
                    <a:pt x="477" y="780"/>
                  </a:lnTo>
                  <a:lnTo>
                    <a:pt x="455" y="715"/>
                  </a:lnTo>
                  <a:lnTo>
                    <a:pt x="455" y="650"/>
                  </a:lnTo>
                  <a:lnTo>
                    <a:pt x="455" y="628"/>
                  </a:lnTo>
                  <a:lnTo>
                    <a:pt x="477" y="585"/>
                  </a:lnTo>
                  <a:lnTo>
                    <a:pt x="477" y="563"/>
                  </a:lnTo>
                  <a:lnTo>
                    <a:pt x="498" y="498"/>
                  </a:lnTo>
                  <a:lnTo>
                    <a:pt x="498" y="520"/>
                  </a:lnTo>
                  <a:lnTo>
                    <a:pt x="520" y="477"/>
                  </a:lnTo>
                  <a:lnTo>
                    <a:pt x="542" y="455"/>
                  </a:lnTo>
                  <a:lnTo>
                    <a:pt x="542" y="477"/>
                  </a:lnTo>
                  <a:lnTo>
                    <a:pt x="563" y="455"/>
                  </a:lnTo>
                  <a:lnTo>
                    <a:pt x="585" y="455"/>
                  </a:lnTo>
                  <a:lnTo>
                    <a:pt x="591" y="451"/>
                  </a:lnTo>
                  <a:close/>
                  <a:moveTo>
                    <a:pt x="542" y="0"/>
                  </a:moveTo>
                  <a:lnTo>
                    <a:pt x="455" y="22"/>
                  </a:lnTo>
                  <a:lnTo>
                    <a:pt x="368" y="43"/>
                  </a:lnTo>
                  <a:lnTo>
                    <a:pt x="282" y="87"/>
                  </a:lnTo>
                  <a:lnTo>
                    <a:pt x="217" y="152"/>
                  </a:lnTo>
                  <a:lnTo>
                    <a:pt x="152" y="217"/>
                  </a:lnTo>
                  <a:lnTo>
                    <a:pt x="65" y="368"/>
                  </a:lnTo>
                  <a:lnTo>
                    <a:pt x="22" y="541"/>
                  </a:lnTo>
                  <a:lnTo>
                    <a:pt x="0" y="715"/>
                  </a:lnTo>
                  <a:lnTo>
                    <a:pt x="22" y="888"/>
                  </a:lnTo>
                  <a:lnTo>
                    <a:pt x="108" y="1061"/>
                  </a:lnTo>
                  <a:lnTo>
                    <a:pt x="152" y="1126"/>
                  </a:lnTo>
                  <a:lnTo>
                    <a:pt x="217" y="1191"/>
                  </a:lnTo>
                  <a:lnTo>
                    <a:pt x="303" y="1256"/>
                  </a:lnTo>
                  <a:lnTo>
                    <a:pt x="390" y="1299"/>
                  </a:lnTo>
                  <a:lnTo>
                    <a:pt x="498" y="1321"/>
                  </a:lnTo>
                  <a:lnTo>
                    <a:pt x="715" y="1321"/>
                  </a:lnTo>
                  <a:lnTo>
                    <a:pt x="801" y="1278"/>
                  </a:lnTo>
                  <a:lnTo>
                    <a:pt x="910" y="1234"/>
                  </a:lnTo>
                  <a:lnTo>
                    <a:pt x="996" y="1170"/>
                  </a:lnTo>
                  <a:lnTo>
                    <a:pt x="1061" y="1105"/>
                  </a:lnTo>
                  <a:lnTo>
                    <a:pt x="1126" y="1018"/>
                  </a:lnTo>
                  <a:lnTo>
                    <a:pt x="1213" y="845"/>
                  </a:lnTo>
                  <a:lnTo>
                    <a:pt x="1235" y="671"/>
                  </a:lnTo>
                  <a:lnTo>
                    <a:pt x="1235" y="477"/>
                  </a:lnTo>
                  <a:lnTo>
                    <a:pt x="1191" y="368"/>
                  </a:lnTo>
                  <a:lnTo>
                    <a:pt x="1148" y="282"/>
                  </a:lnTo>
                  <a:lnTo>
                    <a:pt x="1083" y="195"/>
                  </a:lnTo>
                  <a:lnTo>
                    <a:pt x="1018" y="130"/>
                  </a:lnTo>
                  <a:lnTo>
                    <a:pt x="910" y="65"/>
                  </a:lnTo>
                  <a:lnTo>
                    <a:pt x="823" y="22"/>
                  </a:lnTo>
                  <a:lnTo>
                    <a:pt x="715" y="0"/>
                  </a:lnTo>
                  <a:lnTo>
                    <a:pt x="607" y="0"/>
                  </a:lnTo>
                  <a:lnTo>
                    <a:pt x="563" y="11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61"/>
            <p:cNvSpPr/>
            <p:nvPr/>
          </p:nvSpPr>
          <p:spPr>
            <a:xfrm>
              <a:off x="9107200" y="769213"/>
              <a:ext cx="40100" cy="43325"/>
            </a:xfrm>
            <a:custGeom>
              <a:avLst/>
              <a:gdLst/>
              <a:ahLst/>
              <a:cxnLst/>
              <a:rect l="l" t="t" r="r" b="b"/>
              <a:pathLst>
                <a:path w="1604" h="1733" extrusionOk="0">
                  <a:moveTo>
                    <a:pt x="715" y="444"/>
                  </a:moveTo>
                  <a:lnTo>
                    <a:pt x="758" y="455"/>
                  </a:lnTo>
                  <a:lnTo>
                    <a:pt x="867" y="455"/>
                  </a:lnTo>
                  <a:lnTo>
                    <a:pt x="910" y="477"/>
                  </a:lnTo>
                  <a:lnTo>
                    <a:pt x="953" y="477"/>
                  </a:lnTo>
                  <a:lnTo>
                    <a:pt x="1018" y="520"/>
                  </a:lnTo>
                  <a:lnTo>
                    <a:pt x="1062" y="542"/>
                  </a:lnTo>
                  <a:lnTo>
                    <a:pt x="1083" y="563"/>
                  </a:lnTo>
                  <a:lnTo>
                    <a:pt x="1105" y="650"/>
                  </a:lnTo>
                  <a:lnTo>
                    <a:pt x="1116" y="650"/>
                  </a:lnTo>
                  <a:lnTo>
                    <a:pt x="1127" y="672"/>
                  </a:lnTo>
                  <a:lnTo>
                    <a:pt x="1148" y="758"/>
                  </a:lnTo>
                  <a:lnTo>
                    <a:pt x="1148" y="802"/>
                  </a:lnTo>
                  <a:lnTo>
                    <a:pt x="1148" y="867"/>
                  </a:lnTo>
                  <a:lnTo>
                    <a:pt x="1148" y="910"/>
                  </a:lnTo>
                  <a:lnTo>
                    <a:pt x="1127" y="997"/>
                  </a:lnTo>
                  <a:lnTo>
                    <a:pt x="1105" y="1040"/>
                  </a:lnTo>
                  <a:lnTo>
                    <a:pt x="1062" y="1105"/>
                  </a:lnTo>
                  <a:lnTo>
                    <a:pt x="1040" y="1148"/>
                  </a:lnTo>
                  <a:lnTo>
                    <a:pt x="975" y="1213"/>
                  </a:lnTo>
                  <a:lnTo>
                    <a:pt x="932" y="1235"/>
                  </a:lnTo>
                  <a:lnTo>
                    <a:pt x="888" y="1256"/>
                  </a:lnTo>
                  <a:lnTo>
                    <a:pt x="802" y="1278"/>
                  </a:lnTo>
                  <a:lnTo>
                    <a:pt x="758" y="1300"/>
                  </a:lnTo>
                  <a:lnTo>
                    <a:pt x="780" y="1278"/>
                  </a:lnTo>
                  <a:lnTo>
                    <a:pt x="737" y="1300"/>
                  </a:lnTo>
                  <a:lnTo>
                    <a:pt x="672" y="1300"/>
                  </a:lnTo>
                  <a:lnTo>
                    <a:pt x="672" y="1278"/>
                  </a:lnTo>
                  <a:lnTo>
                    <a:pt x="629" y="1278"/>
                  </a:lnTo>
                  <a:lnTo>
                    <a:pt x="607" y="1256"/>
                  </a:lnTo>
                  <a:lnTo>
                    <a:pt x="564" y="1235"/>
                  </a:lnTo>
                  <a:lnTo>
                    <a:pt x="520" y="1191"/>
                  </a:lnTo>
                  <a:lnTo>
                    <a:pt x="542" y="1191"/>
                  </a:lnTo>
                  <a:lnTo>
                    <a:pt x="520" y="1170"/>
                  </a:lnTo>
                  <a:lnTo>
                    <a:pt x="477" y="1083"/>
                  </a:lnTo>
                  <a:lnTo>
                    <a:pt x="477" y="1105"/>
                  </a:lnTo>
                  <a:lnTo>
                    <a:pt x="455" y="1061"/>
                  </a:lnTo>
                  <a:lnTo>
                    <a:pt x="455" y="997"/>
                  </a:lnTo>
                  <a:lnTo>
                    <a:pt x="434" y="953"/>
                  </a:lnTo>
                  <a:lnTo>
                    <a:pt x="434" y="867"/>
                  </a:lnTo>
                  <a:lnTo>
                    <a:pt x="455" y="802"/>
                  </a:lnTo>
                  <a:lnTo>
                    <a:pt x="434" y="802"/>
                  </a:lnTo>
                  <a:lnTo>
                    <a:pt x="455" y="715"/>
                  </a:lnTo>
                  <a:lnTo>
                    <a:pt x="477" y="672"/>
                  </a:lnTo>
                  <a:lnTo>
                    <a:pt x="520" y="585"/>
                  </a:lnTo>
                  <a:lnTo>
                    <a:pt x="542" y="563"/>
                  </a:lnTo>
                  <a:lnTo>
                    <a:pt x="607" y="498"/>
                  </a:lnTo>
                  <a:lnTo>
                    <a:pt x="650" y="477"/>
                  </a:lnTo>
                  <a:lnTo>
                    <a:pt x="693" y="455"/>
                  </a:lnTo>
                  <a:lnTo>
                    <a:pt x="715" y="444"/>
                  </a:lnTo>
                  <a:close/>
                  <a:moveTo>
                    <a:pt x="758" y="0"/>
                  </a:moveTo>
                  <a:lnTo>
                    <a:pt x="672" y="22"/>
                  </a:lnTo>
                  <a:lnTo>
                    <a:pt x="564" y="22"/>
                  </a:lnTo>
                  <a:lnTo>
                    <a:pt x="455" y="65"/>
                  </a:lnTo>
                  <a:lnTo>
                    <a:pt x="369" y="130"/>
                  </a:lnTo>
                  <a:lnTo>
                    <a:pt x="260" y="195"/>
                  </a:lnTo>
                  <a:lnTo>
                    <a:pt x="195" y="282"/>
                  </a:lnTo>
                  <a:lnTo>
                    <a:pt x="130" y="368"/>
                  </a:lnTo>
                  <a:lnTo>
                    <a:pt x="65" y="477"/>
                  </a:lnTo>
                  <a:lnTo>
                    <a:pt x="22" y="585"/>
                  </a:lnTo>
                  <a:lnTo>
                    <a:pt x="0" y="715"/>
                  </a:lnTo>
                  <a:lnTo>
                    <a:pt x="0" y="953"/>
                  </a:lnTo>
                  <a:lnTo>
                    <a:pt x="0" y="1061"/>
                  </a:lnTo>
                  <a:lnTo>
                    <a:pt x="22" y="1170"/>
                  </a:lnTo>
                  <a:lnTo>
                    <a:pt x="65" y="1300"/>
                  </a:lnTo>
                  <a:lnTo>
                    <a:pt x="109" y="1386"/>
                  </a:lnTo>
                  <a:lnTo>
                    <a:pt x="195" y="1495"/>
                  </a:lnTo>
                  <a:lnTo>
                    <a:pt x="260" y="1581"/>
                  </a:lnTo>
                  <a:lnTo>
                    <a:pt x="390" y="1646"/>
                  </a:lnTo>
                  <a:lnTo>
                    <a:pt x="520" y="1711"/>
                  </a:lnTo>
                  <a:lnTo>
                    <a:pt x="650" y="1733"/>
                  </a:lnTo>
                  <a:lnTo>
                    <a:pt x="780" y="1733"/>
                  </a:lnTo>
                  <a:lnTo>
                    <a:pt x="910" y="1711"/>
                  </a:lnTo>
                  <a:lnTo>
                    <a:pt x="1040" y="1668"/>
                  </a:lnTo>
                  <a:lnTo>
                    <a:pt x="1170" y="1625"/>
                  </a:lnTo>
                  <a:lnTo>
                    <a:pt x="1278" y="1538"/>
                  </a:lnTo>
                  <a:lnTo>
                    <a:pt x="1365" y="1451"/>
                  </a:lnTo>
                  <a:lnTo>
                    <a:pt x="1451" y="1343"/>
                  </a:lnTo>
                  <a:lnTo>
                    <a:pt x="1495" y="1235"/>
                  </a:lnTo>
                  <a:lnTo>
                    <a:pt x="1560" y="1126"/>
                  </a:lnTo>
                  <a:lnTo>
                    <a:pt x="1581" y="1018"/>
                  </a:lnTo>
                  <a:lnTo>
                    <a:pt x="1603" y="888"/>
                  </a:lnTo>
                  <a:lnTo>
                    <a:pt x="1603" y="758"/>
                  </a:lnTo>
                  <a:lnTo>
                    <a:pt x="1581" y="650"/>
                  </a:lnTo>
                  <a:lnTo>
                    <a:pt x="1560" y="520"/>
                  </a:lnTo>
                  <a:lnTo>
                    <a:pt x="1495" y="390"/>
                  </a:lnTo>
                  <a:lnTo>
                    <a:pt x="1430" y="282"/>
                  </a:lnTo>
                  <a:lnTo>
                    <a:pt x="1343" y="195"/>
                  </a:lnTo>
                  <a:lnTo>
                    <a:pt x="1213" y="109"/>
                  </a:lnTo>
                  <a:lnTo>
                    <a:pt x="1062" y="4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61"/>
            <p:cNvSpPr/>
            <p:nvPr/>
          </p:nvSpPr>
          <p:spPr>
            <a:xfrm>
              <a:off x="8449375" y="1030163"/>
              <a:ext cx="40100" cy="43350"/>
            </a:xfrm>
            <a:custGeom>
              <a:avLst/>
              <a:gdLst/>
              <a:ahLst/>
              <a:cxnLst/>
              <a:rect l="l" t="t" r="r" b="b"/>
              <a:pathLst>
                <a:path w="1604" h="1734" extrusionOk="0">
                  <a:moveTo>
                    <a:pt x="733" y="444"/>
                  </a:moveTo>
                  <a:lnTo>
                    <a:pt x="780" y="456"/>
                  </a:lnTo>
                  <a:lnTo>
                    <a:pt x="889" y="456"/>
                  </a:lnTo>
                  <a:lnTo>
                    <a:pt x="932" y="477"/>
                  </a:lnTo>
                  <a:lnTo>
                    <a:pt x="975" y="477"/>
                  </a:lnTo>
                  <a:lnTo>
                    <a:pt x="1040" y="521"/>
                  </a:lnTo>
                  <a:lnTo>
                    <a:pt x="1062" y="542"/>
                  </a:lnTo>
                  <a:lnTo>
                    <a:pt x="1083" y="564"/>
                  </a:lnTo>
                  <a:lnTo>
                    <a:pt x="1127" y="651"/>
                  </a:lnTo>
                  <a:lnTo>
                    <a:pt x="1138" y="651"/>
                  </a:lnTo>
                  <a:lnTo>
                    <a:pt x="1148" y="672"/>
                  </a:lnTo>
                  <a:lnTo>
                    <a:pt x="1170" y="759"/>
                  </a:lnTo>
                  <a:lnTo>
                    <a:pt x="1170" y="802"/>
                  </a:lnTo>
                  <a:lnTo>
                    <a:pt x="1170" y="867"/>
                  </a:lnTo>
                  <a:lnTo>
                    <a:pt x="1170" y="889"/>
                  </a:lnTo>
                  <a:lnTo>
                    <a:pt x="1148" y="910"/>
                  </a:lnTo>
                  <a:lnTo>
                    <a:pt x="1127" y="997"/>
                  </a:lnTo>
                  <a:lnTo>
                    <a:pt x="1127" y="1040"/>
                  </a:lnTo>
                  <a:lnTo>
                    <a:pt x="1083" y="1105"/>
                  </a:lnTo>
                  <a:lnTo>
                    <a:pt x="1040" y="1149"/>
                  </a:lnTo>
                  <a:lnTo>
                    <a:pt x="997" y="1214"/>
                  </a:lnTo>
                  <a:lnTo>
                    <a:pt x="997" y="1192"/>
                  </a:lnTo>
                  <a:lnTo>
                    <a:pt x="954" y="1235"/>
                  </a:lnTo>
                  <a:lnTo>
                    <a:pt x="910" y="1257"/>
                  </a:lnTo>
                  <a:lnTo>
                    <a:pt x="802" y="1279"/>
                  </a:lnTo>
                  <a:lnTo>
                    <a:pt x="759" y="1300"/>
                  </a:lnTo>
                  <a:lnTo>
                    <a:pt x="694" y="1300"/>
                  </a:lnTo>
                  <a:lnTo>
                    <a:pt x="694" y="1279"/>
                  </a:lnTo>
                  <a:lnTo>
                    <a:pt x="650" y="1279"/>
                  </a:lnTo>
                  <a:lnTo>
                    <a:pt x="629" y="1257"/>
                  </a:lnTo>
                  <a:lnTo>
                    <a:pt x="585" y="1235"/>
                  </a:lnTo>
                  <a:lnTo>
                    <a:pt x="585" y="1257"/>
                  </a:lnTo>
                  <a:lnTo>
                    <a:pt x="542" y="1192"/>
                  </a:lnTo>
                  <a:lnTo>
                    <a:pt x="520" y="1170"/>
                  </a:lnTo>
                  <a:lnTo>
                    <a:pt x="499" y="1084"/>
                  </a:lnTo>
                  <a:lnTo>
                    <a:pt x="499" y="1105"/>
                  </a:lnTo>
                  <a:lnTo>
                    <a:pt x="477" y="1062"/>
                  </a:lnTo>
                  <a:lnTo>
                    <a:pt x="455" y="975"/>
                  </a:lnTo>
                  <a:lnTo>
                    <a:pt x="455" y="954"/>
                  </a:lnTo>
                  <a:lnTo>
                    <a:pt x="455" y="867"/>
                  </a:lnTo>
                  <a:lnTo>
                    <a:pt x="455" y="802"/>
                  </a:lnTo>
                  <a:lnTo>
                    <a:pt x="477" y="716"/>
                  </a:lnTo>
                  <a:lnTo>
                    <a:pt x="499" y="672"/>
                  </a:lnTo>
                  <a:lnTo>
                    <a:pt x="542" y="586"/>
                  </a:lnTo>
                  <a:lnTo>
                    <a:pt x="564" y="564"/>
                  </a:lnTo>
                  <a:lnTo>
                    <a:pt x="629" y="499"/>
                  </a:lnTo>
                  <a:lnTo>
                    <a:pt x="672" y="477"/>
                  </a:lnTo>
                  <a:lnTo>
                    <a:pt x="650" y="477"/>
                  </a:lnTo>
                  <a:lnTo>
                    <a:pt x="715" y="456"/>
                  </a:lnTo>
                  <a:lnTo>
                    <a:pt x="733" y="444"/>
                  </a:lnTo>
                  <a:close/>
                  <a:moveTo>
                    <a:pt x="780" y="1"/>
                  </a:moveTo>
                  <a:lnTo>
                    <a:pt x="694" y="22"/>
                  </a:lnTo>
                  <a:lnTo>
                    <a:pt x="688" y="26"/>
                  </a:lnTo>
                  <a:lnTo>
                    <a:pt x="688" y="26"/>
                  </a:lnTo>
                  <a:lnTo>
                    <a:pt x="672" y="22"/>
                  </a:lnTo>
                  <a:lnTo>
                    <a:pt x="585" y="22"/>
                  </a:lnTo>
                  <a:lnTo>
                    <a:pt x="477" y="66"/>
                  </a:lnTo>
                  <a:lnTo>
                    <a:pt x="369" y="131"/>
                  </a:lnTo>
                  <a:lnTo>
                    <a:pt x="282" y="196"/>
                  </a:lnTo>
                  <a:lnTo>
                    <a:pt x="196" y="282"/>
                  </a:lnTo>
                  <a:lnTo>
                    <a:pt x="131" y="369"/>
                  </a:lnTo>
                  <a:lnTo>
                    <a:pt x="87" y="477"/>
                  </a:lnTo>
                  <a:lnTo>
                    <a:pt x="44" y="586"/>
                  </a:lnTo>
                  <a:lnTo>
                    <a:pt x="22" y="716"/>
                  </a:lnTo>
                  <a:lnTo>
                    <a:pt x="1" y="954"/>
                  </a:lnTo>
                  <a:lnTo>
                    <a:pt x="22" y="1062"/>
                  </a:lnTo>
                  <a:lnTo>
                    <a:pt x="44" y="1170"/>
                  </a:lnTo>
                  <a:lnTo>
                    <a:pt x="87" y="1300"/>
                  </a:lnTo>
                  <a:lnTo>
                    <a:pt x="131" y="1387"/>
                  </a:lnTo>
                  <a:lnTo>
                    <a:pt x="196" y="1495"/>
                  </a:lnTo>
                  <a:lnTo>
                    <a:pt x="282" y="1582"/>
                  </a:lnTo>
                  <a:lnTo>
                    <a:pt x="412" y="1647"/>
                  </a:lnTo>
                  <a:lnTo>
                    <a:pt x="520" y="1712"/>
                  </a:lnTo>
                  <a:lnTo>
                    <a:pt x="650" y="1733"/>
                  </a:lnTo>
                  <a:lnTo>
                    <a:pt x="802" y="1733"/>
                  </a:lnTo>
                  <a:lnTo>
                    <a:pt x="932" y="1712"/>
                  </a:lnTo>
                  <a:lnTo>
                    <a:pt x="1062" y="1668"/>
                  </a:lnTo>
                  <a:lnTo>
                    <a:pt x="1192" y="1625"/>
                  </a:lnTo>
                  <a:lnTo>
                    <a:pt x="1300" y="1538"/>
                  </a:lnTo>
                  <a:lnTo>
                    <a:pt x="1387" y="1452"/>
                  </a:lnTo>
                  <a:lnTo>
                    <a:pt x="1452" y="1344"/>
                  </a:lnTo>
                  <a:lnTo>
                    <a:pt x="1517" y="1235"/>
                  </a:lnTo>
                  <a:lnTo>
                    <a:pt x="1560" y="1127"/>
                  </a:lnTo>
                  <a:lnTo>
                    <a:pt x="1603" y="1019"/>
                  </a:lnTo>
                  <a:lnTo>
                    <a:pt x="1603" y="889"/>
                  </a:lnTo>
                  <a:lnTo>
                    <a:pt x="1603" y="759"/>
                  </a:lnTo>
                  <a:lnTo>
                    <a:pt x="1603" y="651"/>
                  </a:lnTo>
                  <a:lnTo>
                    <a:pt x="1560" y="521"/>
                  </a:lnTo>
                  <a:lnTo>
                    <a:pt x="1517" y="391"/>
                  </a:lnTo>
                  <a:lnTo>
                    <a:pt x="1452" y="282"/>
                  </a:lnTo>
                  <a:lnTo>
                    <a:pt x="1343" y="196"/>
                  </a:lnTo>
                  <a:lnTo>
                    <a:pt x="1235" y="109"/>
                  </a:lnTo>
                  <a:lnTo>
                    <a:pt x="1083" y="4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1"/>
            <p:cNvSpPr/>
            <p:nvPr/>
          </p:nvSpPr>
          <p:spPr>
            <a:xfrm>
              <a:off x="8595550" y="1467088"/>
              <a:ext cx="30900" cy="33050"/>
            </a:xfrm>
            <a:custGeom>
              <a:avLst/>
              <a:gdLst/>
              <a:ahLst/>
              <a:cxnLst/>
              <a:rect l="l" t="t" r="r" b="b"/>
              <a:pathLst>
                <a:path w="1236" h="1322" extrusionOk="0">
                  <a:moveTo>
                    <a:pt x="571" y="452"/>
                  </a:moveTo>
                  <a:lnTo>
                    <a:pt x="586" y="456"/>
                  </a:lnTo>
                  <a:lnTo>
                    <a:pt x="672" y="456"/>
                  </a:lnTo>
                  <a:lnTo>
                    <a:pt x="716" y="477"/>
                  </a:lnTo>
                  <a:lnTo>
                    <a:pt x="737" y="499"/>
                  </a:lnTo>
                  <a:lnTo>
                    <a:pt x="759" y="521"/>
                  </a:lnTo>
                  <a:lnTo>
                    <a:pt x="781" y="564"/>
                  </a:lnTo>
                  <a:lnTo>
                    <a:pt x="781" y="607"/>
                  </a:lnTo>
                  <a:lnTo>
                    <a:pt x="781" y="672"/>
                  </a:lnTo>
                  <a:lnTo>
                    <a:pt x="759" y="737"/>
                  </a:lnTo>
                  <a:lnTo>
                    <a:pt x="737" y="780"/>
                  </a:lnTo>
                  <a:lnTo>
                    <a:pt x="737" y="802"/>
                  </a:lnTo>
                  <a:lnTo>
                    <a:pt x="694" y="845"/>
                  </a:lnTo>
                  <a:lnTo>
                    <a:pt x="694" y="824"/>
                  </a:lnTo>
                  <a:lnTo>
                    <a:pt x="672" y="845"/>
                  </a:lnTo>
                  <a:lnTo>
                    <a:pt x="651" y="867"/>
                  </a:lnTo>
                  <a:lnTo>
                    <a:pt x="629" y="867"/>
                  </a:lnTo>
                  <a:lnTo>
                    <a:pt x="672" y="845"/>
                  </a:lnTo>
                  <a:lnTo>
                    <a:pt x="586" y="867"/>
                  </a:lnTo>
                  <a:lnTo>
                    <a:pt x="564" y="889"/>
                  </a:lnTo>
                  <a:lnTo>
                    <a:pt x="542" y="867"/>
                  </a:lnTo>
                  <a:lnTo>
                    <a:pt x="521" y="867"/>
                  </a:lnTo>
                  <a:lnTo>
                    <a:pt x="477" y="824"/>
                  </a:lnTo>
                  <a:lnTo>
                    <a:pt x="456" y="780"/>
                  </a:lnTo>
                  <a:lnTo>
                    <a:pt x="456" y="715"/>
                  </a:lnTo>
                  <a:lnTo>
                    <a:pt x="456" y="650"/>
                  </a:lnTo>
                  <a:lnTo>
                    <a:pt x="456" y="586"/>
                  </a:lnTo>
                  <a:lnTo>
                    <a:pt x="477" y="542"/>
                  </a:lnTo>
                  <a:lnTo>
                    <a:pt x="499" y="521"/>
                  </a:lnTo>
                  <a:lnTo>
                    <a:pt x="499" y="499"/>
                  </a:lnTo>
                  <a:lnTo>
                    <a:pt x="521" y="477"/>
                  </a:lnTo>
                  <a:lnTo>
                    <a:pt x="564" y="456"/>
                  </a:lnTo>
                  <a:lnTo>
                    <a:pt x="571" y="452"/>
                  </a:lnTo>
                  <a:close/>
                  <a:moveTo>
                    <a:pt x="586" y="1"/>
                  </a:moveTo>
                  <a:lnTo>
                    <a:pt x="499" y="22"/>
                  </a:lnTo>
                  <a:lnTo>
                    <a:pt x="456" y="22"/>
                  </a:lnTo>
                  <a:lnTo>
                    <a:pt x="369" y="44"/>
                  </a:lnTo>
                  <a:lnTo>
                    <a:pt x="282" y="87"/>
                  </a:lnTo>
                  <a:lnTo>
                    <a:pt x="217" y="152"/>
                  </a:lnTo>
                  <a:lnTo>
                    <a:pt x="153" y="217"/>
                  </a:lnTo>
                  <a:lnTo>
                    <a:pt x="66" y="369"/>
                  </a:lnTo>
                  <a:lnTo>
                    <a:pt x="1" y="542"/>
                  </a:lnTo>
                  <a:lnTo>
                    <a:pt x="1" y="715"/>
                  </a:lnTo>
                  <a:lnTo>
                    <a:pt x="23" y="889"/>
                  </a:lnTo>
                  <a:lnTo>
                    <a:pt x="88" y="1062"/>
                  </a:lnTo>
                  <a:lnTo>
                    <a:pt x="153" y="1127"/>
                  </a:lnTo>
                  <a:lnTo>
                    <a:pt x="217" y="1192"/>
                  </a:lnTo>
                  <a:lnTo>
                    <a:pt x="282" y="1257"/>
                  </a:lnTo>
                  <a:lnTo>
                    <a:pt x="391" y="1300"/>
                  </a:lnTo>
                  <a:lnTo>
                    <a:pt x="477" y="1322"/>
                  </a:lnTo>
                  <a:lnTo>
                    <a:pt x="694" y="1322"/>
                  </a:lnTo>
                  <a:lnTo>
                    <a:pt x="802" y="1279"/>
                  </a:lnTo>
                  <a:lnTo>
                    <a:pt x="910" y="1235"/>
                  </a:lnTo>
                  <a:lnTo>
                    <a:pt x="997" y="1170"/>
                  </a:lnTo>
                  <a:lnTo>
                    <a:pt x="1062" y="1105"/>
                  </a:lnTo>
                  <a:lnTo>
                    <a:pt x="1127" y="1019"/>
                  </a:lnTo>
                  <a:lnTo>
                    <a:pt x="1192" y="867"/>
                  </a:lnTo>
                  <a:lnTo>
                    <a:pt x="1235" y="672"/>
                  </a:lnTo>
                  <a:lnTo>
                    <a:pt x="1214" y="477"/>
                  </a:lnTo>
                  <a:lnTo>
                    <a:pt x="1192" y="391"/>
                  </a:lnTo>
                  <a:lnTo>
                    <a:pt x="1149" y="282"/>
                  </a:lnTo>
                  <a:lnTo>
                    <a:pt x="1084" y="196"/>
                  </a:lnTo>
                  <a:lnTo>
                    <a:pt x="997" y="131"/>
                  </a:lnTo>
                  <a:lnTo>
                    <a:pt x="910" y="66"/>
                  </a:lnTo>
                  <a:lnTo>
                    <a:pt x="802" y="22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1"/>
            <p:cNvSpPr/>
            <p:nvPr/>
          </p:nvSpPr>
          <p:spPr>
            <a:xfrm>
              <a:off x="8561450" y="1376138"/>
              <a:ext cx="40100" cy="43325"/>
            </a:xfrm>
            <a:custGeom>
              <a:avLst/>
              <a:gdLst/>
              <a:ahLst/>
              <a:cxnLst/>
              <a:rect l="l" t="t" r="r" b="b"/>
              <a:pathLst>
                <a:path w="1604" h="1733" extrusionOk="0">
                  <a:moveTo>
                    <a:pt x="732" y="446"/>
                  </a:moveTo>
                  <a:lnTo>
                    <a:pt x="780" y="455"/>
                  </a:lnTo>
                  <a:lnTo>
                    <a:pt x="867" y="455"/>
                  </a:lnTo>
                  <a:lnTo>
                    <a:pt x="932" y="477"/>
                  </a:lnTo>
                  <a:lnTo>
                    <a:pt x="953" y="477"/>
                  </a:lnTo>
                  <a:lnTo>
                    <a:pt x="1040" y="520"/>
                  </a:lnTo>
                  <a:lnTo>
                    <a:pt x="1062" y="542"/>
                  </a:lnTo>
                  <a:lnTo>
                    <a:pt x="1083" y="585"/>
                  </a:lnTo>
                  <a:lnTo>
                    <a:pt x="1127" y="650"/>
                  </a:lnTo>
                  <a:lnTo>
                    <a:pt x="1127" y="672"/>
                  </a:lnTo>
                  <a:lnTo>
                    <a:pt x="1148" y="758"/>
                  </a:lnTo>
                  <a:lnTo>
                    <a:pt x="1148" y="802"/>
                  </a:lnTo>
                  <a:lnTo>
                    <a:pt x="1148" y="888"/>
                  </a:lnTo>
                  <a:lnTo>
                    <a:pt x="1148" y="910"/>
                  </a:lnTo>
                  <a:lnTo>
                    <a:pt x="1127" y="997"/>
                  </a:lnTo>
                  <a:lnTo>
                    <a:pt x="1105" y="1040"/>
                  </a:lnTo>
                  <a:lnTo>
                    <a:pt x="1062" y="1105"/>
                  </a:lnTo>
                  <a:lnTo>
                    <a:pt x="1040" y="1148"/>
                  </a:lnTo>
                  <a:lnTo>
                    <a:pt x="975" y="1213"/>
                  </a:lnTo>
                  <a:lnTo>
                    <a:pt x="932" y="1235"/>
                  </a:lnTo>
                  <a:lnTo>
                    <a:pt x="888" y="1257"/>
                  </a:lnTo>
                  <a:lnTo>
                    <a:pt x="802" y="1278"/>
                  </a:lnTo>
                  <a:lnTo>
                    <a:pt x="780" y="1300"/>
                  </a:lnTo>
                  <a:lnTo>
                    <a:pt x="672" y="1300"/>
                  </a:lnTo>
                  <a:lnTo>
                    <a:pt x="629" y="1278"/>
                  </a:lnTo>
                  <a:lnTo>
                    <a:pt x="650" y="1278"/>
                  </a:lnTo>
                  <a:lnTo>
                    <a:pt x="607" y="1257"/>
                  </a:lnTo>
                  <a:lnTo>
                    <a:pt x="564" y="1235"/>
                  </a:lnTo>
                  <a:lnTo>
                    <a:pt x="564" y="1235"/>
                  </a:lnTo>
                  <a:lnTo>
                    <a:pt x="542" y="1213"/>
                  </a:lnTo>
                  <a:lnTo>
                    <a:pt x="520" y="1170"/>
                  </a:lnTo>
                  <a:lnTo>
                    <a:pt x="477" y="1105"/>
                  </a:lnTo>
                  <a:lnTo>
                    <a:pt x="477" y="1062"/>
                  </a:lnTo>
                  <a:lnTo>
                    <a:pt x="455" y="975"/>
                  </a:lnTo>
                  <a:lnTo>
                    <a:pt x="455" y="953"/>
                  </a:lnTo>
                  <a:lnTo>
                    <a:pt x="455" y="867"/>
                  </a:lnTo>
                  <a:lnTo>
                    <a:pt x="455" y="823"/>
                  </a:lnTo>
                  <a:lnTo>
                    <a:pt x="477" y="715"/>
                  </a:lnTo>
                  <a:lnTo>
                    <a:pt x="477" y="672"/>
                  </a:lnTo>
                  <a:lnTo>
                    <a:pt x="520" y="607"/>
                  </a:lnTo>
                  <a:lnTo>
                    <a:pt x="542" y="564"/>
                  </a:lnTo>
                  <a:lnTo>
                    <a:pt x="607" y="499"/>
                  </a:lnTo>
                  <a:lnTo>
                    <a:pt x="650" y="477"/>
                  </a:lnTo>
                  <a:lnTo>
                    <a:pt x="694" y="455"/>
                  </a:lnTo>
                  <a:lnTo>
                    <a:pt x="732" y="446"/>
                  </a:lnTo>
                  <a:close/>
                  <a:moveTo>
                    <a:pt x="780" y="0"/>
                  </a:moveTo>
                  <a:lnTo>
                    <a:pt x="694" y="22"/>
                  </a:lnTo>
                  <a:lnTo>
                    <a:pt x="686" y="26"/>
                  </a:lnTo>
                  <a:lnTo>
                    <a:pt x="686" y="26"/>
                  </a:lnTo>
                  <a:lnTo>
                    <a:pt x="672" y="22"/>
                  </a:lnTo>
                  <a:lnTo>
                    <a:pt x="585" y="22"/>
                  </a:lnTo>
                  <a:lnTo>
                    <a:pt x="477" y="65"/>
                  </a:lnTo>
                  <a:lnTo>
                    <a:pt x="369" y="130"/>
                  </a:lnTo>
                  <a:lnTo>
                    <a:pt x="282" y="195"/>
                  </a:lnTo>
                  <a:lnTo>
                    <a:pt x="195" y="282"/>
                  </a:lnTo>
                  <a:lnTo>
                    <a:pt x="130" y="390"/>
                  </a:lnTo>
                  <a:lnTo>
                    <a:pt x="66" y="477"/>
                  </a:lnTo>
                  <a:lnTo>
                    <a:pt x="44" y="607"/>
                  </a:lnTo>
                  <a:lnTo>
                    <a:pt x="1" y="715"/>
                  </a:lnTo>
                  <a:lnTo>
                    <a:pt x="1" y="953"/>
                  </a:lnTo>
                  <a:lnTo>
                    <a:pt x="1" y="1062"/>
                  </a:lnTo>
                  <a:lnTo>
                    <a:pt x="44" y="1192"/>
                  </a:lnTo>
                  <a:lnTo>
                    <a:pt x="66" y="1300"/>
                  </a:lnTo>
                  <a:lnTo>
                    <a:pt x="130" y="1408"/>
                  </a:lnTo>
                  <a:lnTo>
                    <a:pt x="195" y="1495"/>
                  </a:lnTo>
                  <a:lnTo>
                    <a:pt x="282" y="1581"/>
                  </a:lnTo>
                  <a:lnTo>
                    <a:pt x="390" y="1668"/>
                  </a:lnTo>
                  <a:lnTo>
                    <a:pt x="520" y="1711"/>
                  </a:lnTo>
                  <a:lnTo>
                    <a:pt x="650" y="1733"/>
                  </a:lnTo>
                  <a:lnTo>
                    <a:pt x="910" y="1733"/>
                  </a:lnTo>
                  <a:lnTo>
                    <a:pt x="1040" y="1690"/>
                  </a:lnTo>
                  <a:lnTo>
                    <a:pt x="1170" y="1625"/>
                  </a:lnTo>
                  <a:lnTo>
                    <a:pt x="1278" y="1538"/>
                  </a:lnTo>
                  <a:lnTo>
                    <a:pt x="1365" y="1451"/>
                  </a:lnTo>
                  <a:lnTo>
                    <a:pt x="1452" y="1365"/>
                  </a:lnTo>
                  <a:lnTo>
                    <a:pt x="1517" y="1257"/>
                  </a:lnTo>
                  <a:lnTo>
                    <a:pt x="1560" y="1127"/>
                  </a:lnTo>
                  <a:lnTo>
                    <a:pt x="1581" y="1018"/>
                  </a:lnTo>
                  <a:lnTo>
                    <a:pt x="1603" y="888"/>
                  </a:lnTo>
                  <a:lnTo>
                    <a:pt x="1603" y="758"/>
                  </a:lnTo>
                  <a:lnTo>
                    <a:pt x="1581" y="650"/>
                  </a:lnTo>
                  <a:lnTo>
                    <a:pt x="1560" y="520"/>
                  </a:lnTo>
                  <a:lnTo>
                    <a:pt x="1495" y="390"/>
                  </a:lnTo>
                  <a:lnTo>
                    <a:pt x="1430" y="282"/>
                  </a:lnTo>
                  <a:lnTo>
                    <a:pt x="1343" y="195"/>
                  </a:lnTo>
                  <a:lnTo>
                    <a:pt x="1213" y="109"/>
                  </a:lnTo>
                  <a:lnTo>
                    <a:pt x="1083" y="44"/>
                  </a:lnTo>
                  <a:lnTo>
                    <a:pt x="932" y="22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61"/>
            <p:cNvSpPr/>
            <p:nvPr/>
          </p:nvSpPr>
          <p:spPr>
            <a:xfrm>
              <a:off x="8678400" y="1361513"/>
              <a:ext cx="40075" cy="43350"/>
            </a:xfrm>
            <a:custGeom>
              <a:avLst/>
              <a:gdLst/>
              <a:ahLst/>
              <a:cxnLst/>
              <a:rect l="l" t="t" r="r" b="b"/>
              <a:pathLst>
                <a:path w="1603" h="1734" extrusionOk="0">
                  <a:moveTo>
                    <a:pt x="737" y="445"/>
                  </a:moveTo>
                  <a:lnTo>
                    <a:pt x="780" y="456"/>
                  </a:lnTo>
                  <a:lnTo>
                    <a:pt x="867" y="456"/>
                  </a:lnTo>
                  <a:lnTo>
                    <a:pt x="932" y="477"/>
                  </a:lnTo>
                  <a:lnTo>
                    <a:pt x="953" y="477"/>
                  </a:lnTo>
                  <a:lnTo>
                    <a:pt x="1040" y="520"/>
                  </a:lnTo>
                  <a:lnTo>
                    <a:pt x="1062" y="542"/>
                  </a:lnTo>
                  <a:lnTo>
                    <a:pt x="1083" y="585"/>
                  </a:lnTo>
                  <a:lnTo>
                    <a:pt x="1127" y="650"/>
                  </a:lnTo>
                  <a:lnTo>
                    <a:pt x="1127" y="672"/>
                  </a:lnTo>
                  <a:lnTo>
                    <a:pt x="1148" y="759"/>
                  </a:lnTo>
                  <a:lnTo>
                    <a:pt x="1148" y="802"/>
                  </a:lnTo>
                  <a:lnTo>
                    <a:pt x="1148" y="889"/>
                  </a:lnTo>
                  <a:lnTo>
                    <a:pt x="1148" y="910"/>
                  </a:lnTo>
                  <a:lnTo>
                    <a:pt x="1127" y="997"/>
                  </a:lnTo>
                  <a:lnTo>
                    <a:pt x="1105" y="1040"/>
                  </a:lnTo>
                  <a:lnTo>
                    <a:pt x="1062" y="1105"/>
                  </a:lnTo>
                  <a:lnTo>
                    <a:pt x="1040" y="1149"/>
                  </a:lnTo>
                  <a:lnTo>
                    <a:pt x="975" y="1213"/>
                  </a:lnTo>
                  <a:lnTo>
                    <a:pt x="932" y="1235"/>
                  </a:lnTo>
                  <a:lnTo>
                    <a:pt x="888" y="1257"/>
                  </a:lnTo>
                  <a:lnTo>
                    <a:pt x="802" y="1278"/>
                  </a:lnTo>
                  <a:lnTo>
                    <a:pt x="780" y="1300"/>
                  </a:lnTo>
                  <a:lnTo>
                    <a:pt x="693" y="1300"/>
                  </a:lnTo>
                  <a:lnTo>
                    <a:pt x="672" y="1278"/>
                  </a:lnTo>
                  <a:lnTo>
                    <a:pt x="650" y="1278"/>
                  </a:lnTo>
                  <a:lnTo>
                    <a:pt x="607" y="1257"/>
                  </a:lnTo>
                  <a:lnTo>
                    <a:pt x="585" y="1235"/>
                  </a:lnTo>
                  <a:lnTo>
                    <a:pt x="585" y="1257"/>
                  </a:lnTo>
                  <a:lnTo>
                    <a:pt x="542" y="1192"/>
                  </a:lnTo>
                  <a:lnTo>
                    <a:pt x="520" y="1170"/>
                  </a:lnTo>
                  <a:lnTo>
                    <a:pt x="477" y="1105"/>
                  </a:lnTo>
                  <a:lnTo>
                    <a:pt x="477" y="1062"/>
                  </a:lnTo>
                  <a:lnTo>
                    <a:pt x="455" y="975"/>
                  </a:lnTo>
                  <a:lnTo>
                    <a:pt x="455" y="954"/>
                  </a:lnTo>
                  <a:lnTo>
                    <a:pt x="455" y="867"/>
                  </a:lnTo>
                  <a:lnTo>
                    <a:pt x="455" y="824"/>
                  </a:lnTo>
                  <a:lnTo>
                    <a:pt x="477" y="715"/>
                  </a:lnTo>
                  <a:lnTo>
                    <a:pt x="477" y="672"/>
                  </a:lnTo>
                  <a:lnTo>
                    <a:pt x="520" y="607"/>
                  </a:lnTo>
                  <a:lnTo>
                    <a:pt x="542" y="564"/>
                  </a:lnTo>
                  <a:lnTo>
                    <a:pt x="607" y="499"/>
                  </a:lnTo>
                  <a:lnTo>
                    <a:pt x="650" y="477"/>
                  </a:lnTo>
                  <a:lnTo>
                    <a:pt x="693" y="456"/>
                  </a:lnTo>
                  <a:lnTo>
                    <a:pt x="737" y="445"/>
                  </a:lnTo>
                  <a:close/>
                  <a:moveTo>
                    <a:pt x="780" y="1"/>
                  </a:moveTo>
                  <a:lnTo>
                    <a:pt x="693" y="22"/>
                  </a:lnTo>
                  <a:lnTo>
                    <a:pt x="686" y="26"/>
                  </a:lnTo>
                  <a:lnTo>
                    <a:pt x="686" y="26"/>
                  </a:lnTo>
                  <a:lnTo>
                    <a:pt x="672" y="22"/>
                  </a:lnTo>
                  <a:lnTo>
                    <a:pt x="585" y="22"/>
                  </a:lnTo>
                  <a:lnTo>
                    <a:pt x="477" y="66"/>
                  </a:lnTo>
                  <a:lnTo>
                    <a:pt x="369" y="131"/>
                  </a:lnTo>
                  <a:lnTo>
                    <a:pt x="282" y="196"/>
                  </a:lnTo>
                  <a:lnTo>
                    <a:pt x="195" y="282"/>
                  </a:lnTo>
                  <a:lnTo>
                    <a:pt x="130" y="391"/>
                  </a:lnTo>
                  <a:lnTo>
                    <a:pt x="65" y="477"/>
                  </a:lnTo>
                  <a:lnTo>
                    <a:pt x="44" y="607"/>
                  </a:lnTo>
                  <a:lnTo>
                    <a:pt x="0" y="715"/>
                  </a:lnTo>
                  <a:lnTo>
                    <a:pt x="0" y="954"/>
                  </a:lnTo>
                  <a:lnTo>
                    <a:pt x="0" y="1062"/>
                  </a:lnTo>
                  <a:lnTo>
                    <a:pt x="44" y="1192"/>
                  </a:lnTo>
                  <a:lnTo>
                    <a:pt x="65" y="1300"/>
                  </a:lnTo>
                  <a:lnTo>
                    <a:pt x="130" y="1408"/>
                  </a:lnTo>
                  <a:lnTo>
                    <a:pt x="195" y="1495"/>
                  </a:lnTo>
                  <a:lnTo>
                    <a:pt x="282" y="1582"/>
                  </a:lnTo>
                  <a:lnTo>
                    <a:pt x="390" y="1668"/>
                  </a:lnTo>
                  <a:lnTo>
                    <a:pt x="520" y="1712"/>
                  </a:lnTo>
                  <a:lnTo>
                    <a:pt x="650" y="1733"/>
                  </a:lnTo>
                  <a:lnTo>
                    <a:pt x="910" y="1733"/>
                  </a:lnTo>
                  <a:lnTo>
                    <a:pt x="1040" y="1690"/>
                  </a:lnTo>
                  <a:lnTo>
                    <a:pt x="1170" y="1625"/>
                  </a:lnTo>
                  <a:lnTo>
                    <a:pt x="1278" y="1538"/>
                  </a:lnTo>
                  <a:lnTo>
                    <a:pt x="1365" y="1452"/>
                  </a:lnTo>
                  <a:lnTo>
                    <a:pt x="1451" y="1365"/>
                  </a:lnTo>
                  <a:lnTo>
                    <a:pt x="1516" y="1257"/>
                  </a:lnTo>
                  <a:lnTo>
                    <a:pt x="1560" y="1127"/>
                  </a:lnTo>
                  <a:lnTo>
                    <a:pt x="1581" y="1019"/>
                  </a:lnTo>
                  <a:lnTo>
                    <a:pt x="1603" y="889"/>
                  </a:lnTo>
                  <a:lnTo>
                    <a:pt x="1603" y="759"/>
                  </a:lnTo>
                  <a:lnTo>
                    <a:pt x="1581" y="650"/>
                  </a:lnTo>
                  <a:lnTo>
                    <a:pt x="1560" y="520"/>
                  </a:lnTo>
                  <a:lnTo>
                    <a:pt x="1495" y="391"/>
                  </a:lnTo>
                  <a:lnTo>
                    <a:pt x="1430" y="282"/>
                  </a:lnTo>
                  <a:lnTo>
                    <a:pt x="1343" y="196"/>
                  </a:lnTo>
                  <a:lnTo>
                    <a:pt x="1213" y="109"/>
                  </a:lnTo>
                  <a:lnTo>
                    <a:pt x="1083" y="4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61"/>
            <p:cNvSpPr/>
            <p:nvPr/>
          </p:nvSpPr>
          <p:spPr>
            <a:xfrm>
              <a:off x="8505150" y="554813"/>
              <a:ext cx="195475" cy="92600"/>
            </a:xfrm>
            <a:custGeom>
              <a:avLst/>
              <a:gdLst/>
              <a:ahLst/>
              <a:cxnLst/>
              <a:rect l="l" t="t" r="r" b="b"/>
              <a:pathLst>
                <a:path w="7819" h="3704" extrusionOk="0">
                  <a:moveTo>
                    <a:pt x="5956" y="0"/>
                  </a:moveTo>
                  <a:lnTo>
                    <a:pt x="5783" y="44"/>
                  </a:lnTo>
                  <a:lnTo>
                    <a:pt x="5631" y="109"/>
                  </a:lnTo>
                  <a:lnTo>
                    <a:pt x="5479" y="195"/>
                  </a:lnTo>
                  <a:lnTo>
                    <a:pt x="5328" y="303"/>
                  </a:lnTo>
                  <a:lnTo>
                    <a:pt x="5220" y="390"/>
                  </a:lnTo>
                  <a:lnTo>
                    <a:pt x="5133" y="477"/>
                  </a:lnTo>
                  <a:lnTo>
                    <a:pt x="4981" y="693"/>
                  </a:lnTo>
                  <a:lnTo>
                    <a:pt x="4656" y="1170"/>
                  </a:lnTo>
                  <a:lnTo>
                    <a:pt x="4505" y="1386"/>
                  </a:lnTo>
                  <a:lnTo>
                    <a:pt x="4397" y="1473"/>
                  </a:lnTo>
                  <a:lnTo>
                    <a:pt x="4310" y="1560"/>
                  </a:lnTo>
                  <a:lnTo>
                    <a:pt x="4202" y="1625"/>
                  </a:lnTo>
                  <a:lnTo>
                    <a:pt x="4072" y="1668"/>
                  </a:lnTo>
                  <a:lnTo>
                    <a:pt x="3942" y="1689"/>
                  </a:lnTo>
                  <a:lnTo>
                    <a:pt x="3790" y="1689"/>
                  </a:lnTo>
                  <a:lnTo>
                    <a:pt x="3660" y="1668"/>
                  </a:lnTo>
                  <a:lnTo>
                    <a:pt x="3509" y="1646"/>
                  </a:lnTo>
                  <a:lnTo>
                    <a:pt x="3249" y="1538"/>
                  </a:lnTo>
                  <a:lnTo>
                    <a:pt x="2989" y="1430"/>
                  </a:lnTo>
                  <a:lnTo>
                    <a:pt x="2729" y="1321"/>
                  </a:lnTo>
                  <a:lnTo>
                    <a:pt x="2447" y="1278"/>
                  </a:lnTo>
                  <a:lnTo>
                    <a:pt x="2166" y="1278"/>
                  </a:lnTo>
                  <a:lnTo>
                    <a:pt x="1906" y="1321"/>
                  </a:lnTo>
                  <a:lnTo>
                    <a:pt x="1646" y="1408"/>
                  </a:lnTo>
                  <a:lnTo>
                    <a:pt x="1365" y="1560"/>
                  </a:lnTo>
                  <a:lnTo>
                    <a:pt x="1083" y="1776"/>
                  </a:lnTo>
                  <a:lnTo>
                    <a:pt x="845" y="1993"/>
                  </a:lnTo>
                  <a:lnTo>
                    <a:pt x="628" y="2253"/>
                  </a:lnTo>
                  <a:lnTo>
                    <a:pt x="433" y="2534"/>
                  </a:lnTo>
                  <a:lnTo>
                    <a:pt x="282" y="2837"/>
                  </a:lnTo>
                  <a:lnTo>
                    <a:pt x="130" y="3140"/>
                  </a:lnTo>
                  <a:lnTo>
                    <a:pt x="0" y="3444"/>
                  </a:lnTo>
                  <a:lnTo>
                    <a:pt x="0" y="3530"/>
                  </a:lnTo>
                  <a:lnTo>
                    <a:pt x="22" y="3617"/>
                  </a:lnTo>
                  <a:lnTo>
                    <a:pt x="87" y="3660"/>
                  </a:lnTo>
                  <a:lnTo>
                    <a:pt x="152" y="3704"/>
                  </a:lnTo>
                  <a:lnTo>
                    <a:pt x="325" y="3704"/>
                  </a:lnTo>
                  <a:lnTo>
                    <a:pt x="390" y="3639"/>
                  </a:lnTo>
                  <a:lnTo>
                    <a:pt x="455" y="3552"/>
                  </a:lnTo>
                  <a:lnTo>
                    <a:pt x="563" y="3270"/>
                  </a:lnTo>
                  <a:lnTo>
                    <a:pt x="693" y="2989"/>
                  </a:lnTo>
                  <a:lnTo>
                    <a:pt x="867" y="2686"/>
                  </a:lnTo>
                  <a:lnTo>
                    <a:pt x="1083" y="2426"/>
                  </a:lnTo>
                  <a:lnTo>
                    <a:pt x="1300" y="2166"/>
                  </a:lnTo>
                  <a:lnTo>
                    <a:pt x="1430" y="2058"/>
                  </a:lnTo>
                  <a:lnTo>
                    <a:pt x="1560" y="1971"/>
                  </a:lnTo>
                  <a:lnTo>
                    <a:pt x="1689" y="1884"/>
                  </a:lnTo>
                  <a:lnTo>
                    <a:pt x="1841" y="1819"/>
                  </a:lnTo>
                  <a:lnTo>
                    <a:pt x="1971" y="1754"/>
                  </a:lnTo>
                  <a:lnTo>
                    <a:pt x="2123" y="1733"/>
                  </a:lnTo>
                  <a:lnTo>
                    <a:pt x="2253" y="1711"/>
                  </a:lnTo>
                  <a:lnTo>
                    <a:pt x="2382" y="1711"/>
                  </a:lnTo>
                  <a:lnTo>
                    <a:pt x="2621" y="1754"/>
                  </a:lnTo>
                  <a:lnTo>
                    <a:pt x="2859" y="1841"/>
                  </a:lnTo>
                  <a:lnTo>
                    <a:pt x="3075" y="1928"/>
                  </a:lnTo>
                  <a:lnTo>
                    <a:pt x="3314" y="2014"/>
                  </a:lnTo>
                  <a:lnTo>
                    <a:pt x="3552" y="2101"/>
                  </a:lnTo>
                  <a:lnTo>
                    <a:pt x="3790" y="2144"/>
                  </a:lnTo>
                  <a:lnTo>
                    <a:pt x="4050" y="2144"/>
                  </a:lnTo>
                  <a:lnTo>
                    <a:pt x="4267" y="2079"/>
                  </a:lnTo>
                  <a:lnTo>
                    <a:pt x="4462" y="1993"/>
                  </a:lnTo>
                  <a:lnTo>
                    <a:pt x="4635" y="1884"/>
                  </a:lnTo>
                  <a:lnTo>
                    <a:pt x="4786" y="1733"/>
                  </a:lnTo>
                  <a:lnTo>
                    <a:pt x="4916" y="1581"/>
                  </a:lnTo>
                  <a:lnTo>
                    <a:pt x="5046" y="1408"/>
                  </a:lnTo>
                  <a:lnTo>
                    <a:pt x="5284" y="1040"/>
                  </a:lnTo>
                  <a:lnTo>
                    <a:pt x="5371" y="910"/>
                  </a:lnTo>
                  <a:lnTo>
                    <a:pt x="5479" y="780"/>
                  </a:lnTo>
                  <a:lnTo>
                    <a:pt x="5566" y="693"/>
                  </a:lnTo>
                  <a:lnTo>
                    <a:pt x="5696" y="585"/>
                  </a:lnTo>
                  <a:lnTo>
                    <a:pt x="5826" y="520"/>
                  </a:lnTo>
                  <a:lnTo>
                    <a:pt x="5956" y="477"/>
                  </a:lnTo>
                  <a:lnTo>
                    <a:pt x="6107" y="433"/>
                  </a:lnTo>
                  <a:lnTo>
                    <a:pt x="6259" y="433"/>
                  </a:lnTo>
                  <a:lnTo>
                    <a:pt x="6432" y="477"/>
                  </a:lnTo>
                  <a:lnTo>
                    <a:pt x="6606" y="520"/>
                  </a:lnTo>
                  <a:lnTo>
                    <a:pt x="6757" y="585"/>
                  </a:lnTo>
                  <a:lnTo>
                    <a:pt x="6909" y="693"/>
                  </a:lnTo>
                  <a:lnTo>
                    <a:pt x="7212" y="888"/>
                  </a:lnTo>
                  <a:lnTo>
                    <a:pt x="7493" y="1083"/>
                  </a:lnTo>
                  <a:lnTo>
                    <a:pt x="7580" y="1126"/>
                  </a:lnTo>
                  <a:lnTo>
                    <a:pt x="7667" y="1126"/>
                  </a:lnTo>
                  <a:lnTo>
                    <a:pt x="7732" y="1083"/>
                  </a:lnTo>
                  <a:lnTo>
                    <a:pt x="7797" y="1018"/>
                  </a:lnTo>
                  <a:lnTo>
                    <a:pt x="7818" y="932"/>
                  </a:lnTo>
                  <a:lnTo>
                    <a:pt x="7818" y="845"/>
                  </a:lnTo>
                  <a:lnTo>
                    <a:pt x="7797" y="780"/>
                  </a:lnTo>
                  <a:lnTo>
                    <a:pt x="7732" y="693"/>
                  </a:lnTo>
                  <a:lnTo>
                    <a:pt x="7450" y="498"/>
                  </a:lnTo>
                  <a:lnTo>
                    <a:pt x="7169" y="325"/>
                  </a:lnTo>
                  <a:lnTo>
                    <a:pt x="6865" y="174"/>
                  </a:lnTo>
                  <a:lnTo>
                    <a:pt x="6562" y="65"/>
                  </a:lnTo>
                  <a:lnTo>
                    <a:pt x="6411" y="22"/>
                  </a:lnTo>
                  <a:lnTo>
                    <a:pt x="625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61"/>
            <p:cNvSpPr/>
            <p:nvPr/>
          </p:nvSpPr>
          <p:spPr>
            <a:xfrm>
              <a:off x="8744450" y="469263"/>
              <a:ext cx="109925" cy="30875"/>
            </a:xfrm>
            <a:custGeom>
              <a:avLst/>
              <a:gdLst/>
              <a:ahLst/>
              <a:cxnLst/>
              <a:rect l="l" t="t" r="r" b="b"/>
              <a:pathLst>
                <a:path w="4397" h="1235" extrusionOk="0">
                  <a:moveTo>
                    <a:pt x="2426" y="1"/>
                  </a:moveTo>
                  <a:lnTo>
                    <a:pt x="2145" y="22"/>
                  </a:lnTo>
                  <a:lnTo>
                    <a:pt x="1863" y="65"/>
                  </a:lnTo>
                  <a:lnTo>
                    <a:pt x="1581" y="130"/>
                  </a:lnTo>
                  <a:lnTo>
                    <a:pt x="1322" y="195"/>
                  </a:lnTo>
                  <a:lnTo>
                    <a:pt x="1062" y="304"/>
                  </a:lnTo>
                  <a:lnTo>
                    <a:pt x="802" y="412"/>
                  </a:lnTo>
                  <a:lnTo>
                    <a:pt x="542" y="564"/>
                  </a:lnTo>
                  <a:lnTo>
                    <a:pt x="304" y="694"/>
                  </a:lnTo>
                  <a:lnTo>
                    <a:pt x="87" y="867"/>
                  </a:lnTo>
                  <a:lnTo>
                    <a:pt x="22" y="932"/>
                  </a:lnTo>
                  <a:lnTo>
                    <a:pt x="0" y="1018"/>
                  </a:lnTo>
                  <a:lnTo>
                    <a:pt x="22" y="1105"/>
                  </a:lnTo>
                  <a:lnTo>
                    <a:pt x="65" y="1170"/>
                  </a:lnTo>
                  <a:lnTo>
                    <a:pt x="152" y="1213"/>
                  </a:lnTo>
                  <a:lnTo>
                    <a:pt x="239" y="1235"/>
                  </a:lnTo>
                  <a:lnTo>
                    <a:pt x="325" y="1235"/>
                  </a:lnTo>
                  <a:lnTo>
                    <a:pt x="412" y="1192"/>
                  </a:lnTo>
                  <a:lnTo>
                    <a:pt x="607" y="1040"/>
                  </a:lnTo>
                  <a:lnTo>
                    <a:pt x="802" y="910"/>
                  </a:lnTo>
                  <a:lnTo>
                    <a:pt x="1018" y="802"/>
                  </a:lnTo>
                  <a:lnTo>
                    <a:pt x="1257" y="694"/>
                  </a:lnTo>
                  <a:lnTo>
                    <a:pt x="1473" y="607"/>
                  </a:lnTo>
                  <a:lnTo>
                    <a:pt x="1711" y="542"/>
                  </a:lnTo>
                  <a:lnTo>
                    <a:pt x="1950" y="499"/>
                  </a:lnTo>
                  <a:lnTo>
                    <a:pt x="2209" y="455"/>
                  </a:lnTo>
                  <a:lnTo>
                    <a:pt x="2686" y="455"/>
                  </a:lnTo>
                  <a:lnTo>
                    <a:pt x="2924" y="477"/>
                  </a:lnTo>
                  <a:lnTo>
                    <a:pt x="3162" y="520"/>
                  </a:lnTo>
                  <a:lnTo>
                    <a:pt x="3401" y="585"/>
                  </a:lnTo>
                  <a:lnTo>
                    <a:pt x="3639" y="672"/>
                  </a:lnTo>
                  <a:lnTo>
                    <a:pt x="3855" y="780"/>
                  </a:lnTo>
                  <a:lnTo>
                    <a:pt x="4072" y="910"/>
                  </a:lnTo>
                  <a:lnTo>
                    <a:pt x="4159" y="932"/>
                  </a:lnTo>
                  <a:lnTo>
                    <a:pt x="4245" y="932"/>
                  </a:lnTo>
                  <a:lnTo>
                    <a:pt x="4310" y="888"/>
                  </a:lnTo>
                  <a:lnTo>
                    <a:pt x="4353" y="823"/>
                  </a:lnTo>
                  <a:lnTo>
                    <a:pt x="4397" y="758"/>
                  </a:lnTo>
                  <a:lnTo>
                    <a:pt x="4397" y="672"/>
                  </a:lnTo>
                  <a:lnTo>
                    <a:pt x="4353" y="585"/>
                  </a:lnTo>
                  <a:lnTo>
                    <a:pt x="4289" y="499"/>
                  </a:lnTo>
                  <a:lnTo>
                    <a:pt x="4050" y="369"/>
                  </a:lnTo>
                  <a:lnTo>
                    <a:pt x="3790" y="239"/>
                  </a:lnTo>
                  <a:lnTo>
                    <a:pt x="3531" y="130"/>
                  </a:lnTo>
                  <a:lnTo>
                    <a:pt x="3249" y="65"/>
                  </a:lnTo>
                  <a:lnTo>
                    <a:pt x="2989" y="22"/>
                  </a:lnTo>
                  <a:lnTo>
                    <a:pt x="270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1"/>
            <p:cNvSpPr/>
            <p:nvPr/>
          </p:nvSpPr>
          <p:spPr>
            <a:xfrm>
              <a:off x="8624250" y="411863"/>
              <a:ext cx="93150" cy="35775"/>
            </a:xfrm>
            <a:custGeom>
              <a:avLst/>
              <a:gdLst/>
              <a:ahLst/>
              <a:cxnLst/>
              <a:rect l="l" t="t" r="r" b="b"/>
              <a:pathLst>
                <a:path w="3726" h="1431" extrusionOk="0">
                  <a:moveTo>
                    <a:pt x="3054" y="1"/>
                  </a:moveTo>
                  <a:lnTo>
                    <a:pt x="2600" y="23"/>
                  </a:lnTo>
                  <a:lnTo>
                    <a:pt x="2145" y="66"/>
                  </a:lnTo>
                  <a:lnTo>
                    <a:pt x="1928" y="109"/>
                  </a:lnTo>
                  <a:lnTo>
                    <a:pt x="1712" y="174"/>
                  </a:lnTo>
                  <a:lnTo>
                    <a:pt x="1495" y="239"/>
                  </a:lnTo>
                  <a:lnTo>
                    <a:pt x="1278" y="326"/>
                  </a:lnTo>
                  <a:lnTo>
                    <a:pt x="889" y="521"/>
                  </a:lnTo>
                  <a:lnTo>
                    <a:pt x="477" y="737"/>
                  </a:lnTo>
                  <a:lnTo>
                    <a:pt x="109" y="997"/>
                  </a:lnTo>
                  <a:lnTo>
                    <a:pt x="44" y="1062"/>
                  </a:lnTo>
                  <a:lnTo>
                    <a:pt x="1" y="1149"/>
                  </a:lnTo>
                  <a:lnTo>
                    <a:pt x="22" y="1235"/>
                  </a:lnTo>
                  <a:lnTo>
                    <a:pt x="44" y="1322"/>
                  </a:lnTo>
                  <a:lnTo>
                    <a:pt x="87" y="1387"/>
                  </a:lnTo>
                  <a:lnTo>
                    <a:pt x="174" y="1430"/>
                  </a:lnTo>
                  <a:lnTo>
                    <a:pt x="261" y="1430"/>
                  </a:lnTo>
                  <a:lnTo>
                    <a:pt x="347" y="1387"/>
                  </a:lnTo>
                  <a:lnTo>
                    <a:pt x="694" y="1149"/>
                  </a:lnTo>
                  <a:lnTo>
                    <a:pt x="1062" y="932"/>
                  </a:lnTo>
                  <a:lnTo>
                    <a:pt x="1430" y="759"/>
                  </a:lnTo>
                  <a:lnTo>
                    <a:pt x="1625" y="672"/>
                  </a:lnTo>
                  <a:lnTo>
                    <a:pt x="1842" y="607"/>
                  </a:lnTo>
                  <a:lnTo>
                    <a:pt x="2036" y="564"/>
                  </a:lnTo>
                  <a:lnTo>
                    <a:pt x="2253" y="521"/>
                  </a:lnTo>
                  <a:lnTo>
                    <a:pt x="2664" y="477"/>
                  </a:lnTo>
                  <a:lnTo>
                    <a:pt x="3076" y="456"/>
                  </a:lnTo>
                  <a:lnTo>
                    <a:pt x="3487" y="477"/>
                  </a:lnTo>
                  <a:lnTo>
                    <a:pt x="3596" y="456"/>
                  </a:lnTo>
                  <a:lnTo>
                    <a:pt x="3661" y="412"/>
                  </a:lnTo>
                  <a:lnTo>
                    <a:pt x="3704" y="347"/>
                  </a:lnTo>
                  <a:lnTo>
                    <a:pt x="3726" y="261"/>
                  </a:lnTo>
                  <a:lnTo>
                    <a:pt x="3704" y="174"/>
                  </a:lnTo>
                  <a:lnTo>
                    <a:pt x="3661" y="109"/>
                  </a:lnTo>
                  <a:lnTo>
                    <a:pt x="3596" y="44"/>
                  </a:lnTo>
                  <a:lnTo>
                    <a:pt x="3487" y="23"/>
                  </a:lnTo>
                  <a:lnTo>
                    <a:pt x="305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1"/>
            <p:cNvSpPr/>
            <p:nvPr/>
          </p:nvSpPr>
          <p:spPr>
            <a:xfrm>
              <a:off x="8773150" y="577013"/>
              <a:ext cx="209550" cy="167850"/>
            </a:xfrm>
            <a:custGeom>
              <a:avLst/>
              <a:gdLst/>
              <a:ahLst/>
              <a:cxnLst/>
              <a:rect l="l" t="t" r="r" b="b"/>
              <a:pathLst>
                <a:path w="8382" h="6714" extrusionOk="0">
                  <a:moveTo>
                    <a:pt x="8122" y="0"/>
                  </a:moveTo>
                  <a:lnTo>
                    <a:pt x="6887" y="498"/>
                  </a:lnTo>
                  <a:lnTo>
                    <a:pt x="6259" y="758"/>
                  </a:lnTo>
                  <a:lnTo>
                    <a:pt x="5674" y="1040"/>
                  </a:lnTo>
                  <a:lnTo>
                    <a:pt x="5068" y="1343"/>
                  </a:lnTo>
                  <a:lnTo>
                    <a:pt x="4483" y="1668"/>
                  </a:lnTo>
                  <a:lnTo>
                    <a:pt x="3920" y="2014"/>
                  </a:lnTo>
                  <a:lnTo>
                    <a:pt x="3379" y="2404"/>
                  </a:lnTo>
                  <a:lnTo>
                    <a:pt x="2859" y="2794"/>
                  </a:lnTo>
                  <a:lnTo>
                    <a:pt x="2361" y="3227"/>
                  </a:lnTo>
                  <a:lnTo>
                    <a:pt x="1884" y="3682"/>
                  </a:lnTo>
                  <a:lnTo>
                    <a:pt x="1451" y="4180"/>
                  </a:lnTo>
                  <a:lnTo>
                    <a:pt x="1040" y="4700"/>
                  </a:lnTo>
                  <a:lnTo>
                    <a:pt x="672" y="5219"/>
                  </a:lnTo>
                  <a:lnTo>
                    <a:pt x="325" y="5783"/>
                  </a:lnTo>
                  <a:lnTo>
                    <a:pt x="22" y="6389"/>
                  </a:lnTo>
                  <a:lnTo>
                    <a:pt x="0" y="6476"/>
                  </a:lnTo>
                  <a:lnTo>
                    <a:pt x="22" y="6562"/>
                  </a:lnTo>
                  <a:lnTo>
                    <a:pt x="65" y="6627"/>
                  </a:lnTo>
                  <a:lnTo>
                    <a:pt x="130" y="6692"/>
                  </a:lnTo>
                  <a:lnTo>
                    <a:pt x="195" y="6714"/>
                  </a:lnTo>
                  <a:lnTo>
                    <a:pt x="282" y="6714"/>
                  </a:lnTo>
                  <a:lnTo>
                    <a:pt x="368" y="6692"/>
                  </a:lnTo>
                  <a:lnTo>
                    <a:pt x="412" y="6605"/>
                  </a:lnTo>
                  <a:lnTo>
                    <a:pt x="715" y="6042"/>
                  </a:lnTo>
                  <a:lnTo>
                    <a:pt x="1040" y="5479"/>
                  </a:lnTo>
                  <a:lnTo>
                    <a:pt x="1408" y="4960"/>
                  </a:lnTo>
                  <a:lnTo>
                    <a:pt x="1798" y="4461"/>
                  </a:lnTo>
                  <a:lnTo>
                    <a:pt x="2231" y="3985"/>
                  </a:lnTo>
                  <a:lnTo>
                    <a:pt x="2686" y="3530"/>
                  </a:lnTo>
                  <a:lnTo>
                    <a:pt x="3184" y="3119"/>
                  </a:lnTo>
                  <a:lnTo>
                    <a:pt x="3682" y="2729"/>
                  </a:lnTo>
                  <a:lnTo>
                    <a:pt x="4223" y="2361"/>
                  </a:lnTo>
                  <a:lnTo>
                    <a:pt x="4765" y="2036"/>
                  </a:lnTo>
                  <a:lnTo>
                    <a:pt x="5328" y="1733"/>
                  </a:lnTo>
                  <a:lnTo>
                    <a:pt x="5891" y="1430"/>
                  </a:lnTo>
                  <a:lnTo>
                    <a:pt x="6476" y="1170"/>
                  </a:lnTo>
                  <a:lnTo>
                    <a:pt x="7060" y="910"/>
                  </a:lnTo>
                  <a:lnTo>
                    <a:pt x="8230" y="455"/>
                  </a:lnTo>
                  <a:lnTo>
                    <a:pt x="8316" y="390"/>
                  </a:lnTo>
                  <a:lnTo>
                    <a:pt x="8360" y="325"/>
                  </a:lnTo>
                  <a:lnTo>
                    <a:pt x="8381" y="238"/>
                  </a:lnTo>
                  <a:lnTo>
                    <a:pt x="8381" y="152"/>
                  </a:lnTo>
                  <a:lnTo>
                    <a:pt x="8338" y="65"/>
                  </a:lnTo>
                  <a:lnTo>
                    <a:pt x="8295" y="22"/>
                  </a:lnTo>
                  <a:lnTo>
                    <a:pt x="8208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61"/>
            <p:cNvSpPr/>
            <p:nvPr/>
          </p:nvSpPr>
          <p:spPr>
            <a:xfrm>
              <a:off x="8789925" y="536388"/>
              <a:ext cx="278325" cy="178150"/>
            </a:xfrm>
            <a:custGeom>
              <a:avLst/>
              <a:gdLst/>
              <a:ahLst/>
              <a:cxnLst/>
              <a:rect l="l" t="t" r="r" b="b"/>
              <a:pathLst>
                <a:path w="11133" h="7126" extrusionOk="0">
                  <a:moveTo>
                    <a:pt x="9530" y="434"/>
                  </a:moveTo>
                  <a:lnTo>
                    <a:pt x="9963" y="456"/>
                  </a:lnTo>
                  <a:lnTo>
                    <a:pt x="10396" y="477"/>
                  </a:lnTo>
                  <a:lnTo>
                    <a:pt x="10516" y="489"/>
                  </a:lnTo>
                  <a:lnTo>
                    <a:pt x="10516" y="489"/>
                  </a:lnTo>
                  <a:lnTo>
                    <a:pt x="10482" y="542"/>
                  </a:lnTo>
                  <a:lnTo>
                    <a:pt x="10266" y="889"/>
                  </a:lnTo>
                  <a:lnTo>
                    <a:pt x="9854" y="1604"/>
                  </a:lnTo>
                  <a:lnTo>
                    <a:pt x="9465" y="2318"/>
                  </a:lnTo>
                  <a:lnTo>
                    <a:pt x="9053" y="3011"/>
                  </a:lnTo>
                  <a:lnTo>
                    <a:pt x="8837" y="3358"/>
                  </a:lnTo>
                  <a:lnTo>
                    <a:pt x="8598" y="3683"/>
                  </a:lnTo>
                  <a:lnTo>
                    <a:pt x="8338" y="3986"/>
                  </a:lnTo>
                  <a:lnTo>
                    <a:pt x="8079" y="4267"/>
                  </a:lnTo>
                  <a:lnTo>
                    <a:pt x="7797" y="4549"/>
                  </a:lnTo>
                  <a:lnTo>
                    <a:pt x="7494" y="4787"/>
                  </a:lnTo>
                  <a:lnTo>
                    <a:pt x="7191" y="5025"/>
                  </a:lnTo>
                  <a:lnTo>
                    <a:pt x="6844" y="5242"/>
                  </a:lnTo>
                  <a:lnTo>
                    <a:pt x="6129" y="5653"/>
                  </a:lnTo>
                  <a:lnTo>
                    <a:pt x="5783" y="5827"/>
                  </a:lnTo>
                  <a:lnTo>
                    <a:pt x="5415" y="6000"/>
                  </a:lnTo>
                  <a:lnTo>
                    <a:pt x="5047" y="6151"/>
                  </a:lnTo>
                  <a:lnTo>
                    <a:pt x="4657" y="6303"/>
                  </a:lnTo>
                  <a:lnTo>
                    <a:pt x="4289" y="6411"/>
                  </a:lnTo>
                  <a:lnTo>
                    <a:pt x="3899" y="6520"/>
                  </a:lnTo>
                  <a:lnTo>
                    <a:pt x="3466" y="6585"/>
                  </a:lnTo>
                  <a:lnTo>
                    <a:pt x="3054" y="6650"/>
                  </a:lnTo>
                  <a:lnTo>
                    <a:pt x="2621" y="6671"/>
                  </a:lnTo>
                  <a:lnTo>
                    <a:pt x="2188" y="6671"/>
                  </a:lnTo>
                  <a:lnTo>
                    <a:pt x="1777" y="6628"/>
                  </a:lnTo>
                  <a:lnTo>
                    <a:pt x="1343" y="6585"/>
                  </a:lnTo>
                  <a:lnTo>
                    <a:pt x="932" y="6520"/>
                  </a:lnTo>
                  <a:lnTo>
                    <a:pt x="499" y="6433"/>
                  </a:lnTo>
                  <a:lnTo>
                    <a:pt x="471" y="6433"/>
                  </a:lnTo>
                  <a:lnTo>
                    <a:pt x="455" y="6281"/>
                  </a:lnTo>
                  <a:lnTo>
                    <a:pt x="434" y="5870"/>
                  </a:lnTo>
                  <a:lnTo>
                    <a:pt x="477" y="5458"/>
                  </a:lnTo>
                  <a:lnTo>
                    <a:pt x="542" y="5047"/>
                  </a:lnTo>
                  <a:lnTo>
                    <a:pt x="629" y="4657"/>
                  </a:lnTo>
                  <a:lnTo>
                    <a:pt x="759" y="4267"/>
                  </a:lnTo>
                  <a:lnTo>
                    <a:pt x="932" y="3899"/>
                  </a:lnTo>
                  <a:lnTo>
                    <a:pt x="1127" y="3553"/>
                  </a:lnTo>
                  <a:lnTo>
                    <a:pt x="1343" y="3206"/>
                  </a:lnTo>
                  <a:lnTo>
                    <a:pt x="1582" y="2881"/>
                  </a:lnTo>
                  <a:lnTo>
                    <a:pt x="1841" y="2578"/>
                  </a:lnTo>
                  <a:lnTo>
                    <a:pt x="2145" y="2275"/>
                  </a:lnTo>
                  <a:lnTo>
                    <a:pt x="2448" y="2015"/>
                  </a:lnTo>
                  <a:lnTo>
                    <a:pt x="2773" y="1755"/>
                  </a:lnTo>
                  <a:lnTo>
                    <a:pt x="3141" y="1539"/>
                  </a:lnTo>
                  <a:lnTo>
                    <a:pt x="3487" y="1322"/>
                  </a:lnTo>
                  <a:lnTo>
                    <a:pt x="3964" y="1127"/>
                  </a:lnTo>
                  <a:lnTo>
                    <a:pt x="4419" y="954"/>
                  </a:lnTo>
                  <a:lnTo>
                    <a:pt x="4895" y="824"/>
                  </a:lnTo>
                  <a:lnTo>
                    <a:pt x="5372" y="737"/>
                  </a:lnTo>
                  <a:lnTo>
                    <a:pt x="5848" y="672"/>
                  </a:lnTo>
                  <a:lnTo>
                    <a:pt x="6346" y="629"/>
                  </a:lnTo>
                  <a:lnTo>
                    <a:pt x="7342" y="564"/>
                  </a:lnTo>
                  <a:lnTo>
                    <a:pt x="8209" y="521"/>
                  </a:lnTo>
                  <a:lnTo>
                    <a:pt x="9096" y="456"/>
                  </a:lnTo>
                  <a:lnTo>
                    <a:pt x="9530" y="434"/>
                  </a:lnTo>
                  <a:close/>
                  <a:moveTo>
                    <a:pt x="9508" y="1"/>
                  </a:moveTo>
                  <a:lnTo>
                    <a:pt x="9010" y="23"/>
                  </a:lnTo>
                  <a:lnTo>
                    <a:pt x="8035" y="66"/>
                  </a:lnTo>
                  <a:lnTo>
                    <a:pt x="7082" y="131"/>
                  </a:lnTo>
                  <a:lnTo>
                    <a:pt x="6541" y="153"/>
                  </a:lnTo>
                  <a:lnTo>
                    <a:pt x="6021" y="196"/>
                  </a:lnTo>
                  <a:lnTo>
                    <a:pt x="5501" y="261"/>
                  </a:lnTo>
                  <a:lnTo>
                    <a:pt x="4982" y="347"/>
                  </a:lnTo>
                  <a:lnTo>
                    <a:pt x="4462" y="477"/>
                  </a:lnTo>
                  <a:lnTo>
                    <a:pt x="3964" y="629"/>
                  </a:lnTo>
                  <a:lnTo>
                    <a:pt x="3487" y="846"/>
                  </a:lnTo>
                  <a:lnTo>
                    <a:pt x="3011" y="1084"/>
                  </a:lnTo>
                  <a:lnTo>
                    <a:pt x="2643" y="1322"/>
                  </a:lnTo>
                  <a:lnTo>
                    <a:pt x="2275" y="1560"/>
                  </a:lnTo>
                  <a:lnTo>
                    <a:pt x="1950" y="1842"/>
                  </a:lnTo>
                  <a:lnTo>
                    <a:pt x="1625" y="2145"/>
                  </a:lnTo>
                  <a:lnTo>
                    <a:pt x="1343" y="2448"/>
                  </a:lnTo>
                  <a:lnTo>
                    <a:pt x="1083" y="2795"/>
                  </a:lnTo>
                  <a:lnTo>
                    <a:pt x="845" y="3141"/>
                  </a:lnTo>
                  <a:lnTo>
                    <a:pt x="629" y="3509"/>
                  </a:lnTo>
                  <a:lnTo>
                    <a:pt x="455" y="3877"/>
                  </a:lnTo>
                  <a:lnTo>
                    <a:pt x="304" y="4267"/>
                  </a:lnTo>
                  <a:lnTo>
                    <a:pt x="174" y="4679"/>
                  </a:lnTo>
                  <a:lnTo>
                    <a:pt x="87" y="5090"/>
                  </a:lnTo>
                  <a:lnTo>
                    <a:pt x="22" y="5502"/>
                  </a:lnTo>
                  <a:lnTo>
                    <a:pt x="1" y="5935"/>
                  </a:lnTo>
                  <a:lnTo>
                    <a:pt x="1" y="6390"/>
                  </a:lnTo>
                  <a:lnTo>
                    <a:pt x="66" y="6823"/>
                  </a:lnTo>
                  <a:lnTo>
                    <a:pt x="87" y="6909"/>
                  </a:lnTo>
                  <a:lnTo>
                    <a:pt x="152" y="6974"/>
                  </a:lnTo>
                  <a:lnTo>
                    <a:pt x="217" y="6996"/>
                  </a:lnTo>
                  <a:lnTo>
                    <a:pt x="304" y="6974"/>
                  </a:lnTo>
                  <a:lnTo>
                    <a:pt x="390" y="6953"/>
                  </a:lnTo>
                  <a:lnTo>
                    <a:pt x="455" y="6888"/>
                  </a:lnTo>
                  <a:lnTo>
                    <a:pt x="459" y="6881"/>
                  </a:lnTo>
                  <a:lnTo>
                    <a:pt x="802" y="6953"/>
                  </a:lnTo>
                  <a:lnTo>
                    <a:pt x="1213" y="7018"/>
                  </a:lnTo>
                  <a:lnTo>
                    <a:pt x="1625" y="7083"/>
                  </a:lnTo>
                  <a:lnTo>
                    <a:pt x="2036" y="7104"/>
                  </a:lnTo>
                  <a:lnTo>
                    <a:pt x="2470" y="7126"/>
                  </a:lnTo>
                  <a:lnTo>
                    <a:pt x="2881" y="7104"/>
                  </a:lnTo>
                  <a:lnTo>
                    <a:pt x="3292" y="7083"/>
                  </a:lnTo>
                  <a:lnTo>
                    <a:pt x="3704" y="7018"/>
                  </a:lnTo>
                  <a:lnTo>
                    <a:pt x="4137" y="6909"/>
                  </a:lnTo>
                  <a:lnTo>
                    <a:pt x="4570" y="6801"/>
                  </a:lnTo>
                  <a:lnTo>
                    <a:pt x="4982" y="6671"/>
                  </a:lnTo>
                  <a:lnTo>
                    <a:pt x="5393" y="6498"/>
                  </a:lnTo>
                  <a:lnTo>
                    <a:pt x="5783" y="6325"/>
                  </a:lnTo>
                  <a:lnTo>
                    <a:pt x="6173" y="6130"/>
                  </a:lnTo>
                  <a:lnTo>
                    <a:pt x="6952" y="5718"/>
                  </a:lnTo>
                  <a:lnTo>
                    <a:pt x="7277" y="5502"/>
                  </a:lnTo>
                  <a:lnTo>
                    <a:pt x="7602" y="5285"/>
                  </a:lnTo>
                  <a:lnTo>
                    <a:pt x="7927" y="5025"/>
                  </a:lnTo>
                  <a:lnTo>
                    <a:pt x="8209" y="4787"/>
                  </a:lnTo>
                  <a:lnTo>
                    <a:pt x="8490" y="4506"/>
                  </a:lnTo>
                  <a:lnTo>
                    <a:pt x="8750" y="4224"/>
                  </a:lnTo>
                  <a:lnTo>
                    <a:pt x="9010" y="3899"/>
                  </a:lnTo>
                  <a:lnTo>
                    <a:pt x="9226" y="3574"/>
                  </a:lnTo>
                  <a:lnTo>
                    <a:pt x="9486" y="3184"/>
                  </a:lnTo>
                  <a:lnTo>
                    <a:pt x="9703" y="2795"/>
                  </a:lnTo>
                  <a:lnTo>
                    <a:pt x="10158" y="1993"/>
                  </a:lnTo>
                  <a:lnTo>
                    <a:pt x="10612" y="1192"/>
                  </a:lnTo>
                  <a:lnTo>
                    <a:pt x="10851" y="802"/>
                  </a:lnTo>
                  <a:lnTo>
                    <a:pt x="11089" y="412"/>
                  </a:lnTo>
                  <a:lnTo>
                    <a:pt x="11111" y="369"/>
                  </a:lnTo>
                  <a:lnTo>
                    <a:pt x="11132" y="326"/>
                  </a:lnTo>
                  <a:lnTo>
                    <a:pt x="11111" y="218"/>
                  </a:lnTo>
                  <a:lnTo>
                    <a:pt x="11046" y="131"/>
                  </a:lnTo>
                  <a:lnTo>
                    <a:pt x="11002" y="109"/>
                  </a:lnTo>
                  <a:lnTo>
                    <a:pt x="10959" y="88"/>
                  </a:lnTo>
                  <a:lnTo>
                    <a:pt x="10482" y="23"/>
                  </a:lnTo>
                  <a:lnTo>
                    <a:pt x="998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61"/>
            <p:cNvSpPr/>
            <p:nvPr/>
          </p:nvSpPr>
          <p:spPr>
            <a:xfrm>
              <a:off x="8821875" y="617613"/>
              <a:ext cx="28725" cy="58500"/>
            </a:xfrm>
            <a:custGeom>
              <a:avLst/>
              <a:gdLst/>
              <a:ahLst/>
              <a:cxnLst/>
              <a:rect l="l" t="t" r="r" b="b"/>
              <a:pathLst>
                <a:path w="1149" h="2340" extrusionOk="0">
                  <a:moveTo>
                    <a:pt x="867" y="0"/>
                  </a:moveTo>
                  <a:lnTo>
                    <a:pt x="802" y="22"/>
                  </a:lnTo>
                  <a:lnTo>
                    <a:pt x="737" y="109"/>
                  </a:lnTo>
                  <a:lnTo>
                    <a:pt x="499" y="564"/>
                  </a:lnTo>
                  <a:lnTo>
                    <a:pt x="304" y="1062"/>
                  </a:lnTo>
                  <a:lnTo>
                    <a:pt x="130" y="1560"/>
                  </a:lnTo>
                  <a:lnTo>
                    <a:pt x="0" y="2058"/>
                  </a:lnTo>
                  <a:lnTo>
                    <a:pt x="0" y="2144"/>
                  </a:lnTo>
                  <a:lnTo>
                    <a:pt x="22" y="2231"/>
                  </a:lnTo>
                  <a:lnTo>
                    <a:pt x="65" y="2296"/>
                  </a:lnTo>
                  <a:lnTo>
                    <a:pt x="152" y="2339"/>
                  </a:lnTo>
                  <a:lnTo>
                    <a:pt x="239" y="2339"/>
                  </a:lnTo>
                  <a:lnTo>
                    <a:pt x="325" y="2318"/>
                  </a:lnTo>
                  <a:lnTo>
                    <a:pt x="390" y="2253"/>
                  </a:lnTo>
                  <a:lnTo>
                    <a:pt x="434" y="2166"/>
                  </a:lnTo>
                  <a:lnTo>
                    <a:pt x="563" y="1690"/>
                  </a:lnTo>
                  <a:lnTo>
                    <a:pt x="737" y="1213"/>
                  </a:lnTo>
                  <a:lnTo>
                    <a:pt x="910" y="758"/>
                  </a:lnTo>
                  <a:lnTo>
                    <a:pt x="1127" y="325"/>
                  </a:lnTo>
                  <a:lnTo>
                    <a:pt x="1148" y="239"/>
                  </a:lnTo>
                  <a:lnTo>
                    <a:pt x="1148" y="152"/>
                  </a:lnTo>
                  <a:lnTo>
                    <a:pt x="1105" y="65"/>
                  </a:lnTo>
                  <a:lnTo>
                    <a:pt x="1040" y="22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1"/>
            <p:cNvSpPr/>
            <p:nvPr/>
          </p:nvSpPr>
          <p:spPr>
            <a:xfrm>
              <a:off x="8825125" y="666338"/>
              <a:ext cx="69325" cy="14650"/>
            </a:xfrm>
            <a:custGeom>
              <a:avLst/>
              <a:gdLst/>
              <a:ahLst/>
              <a:cxnLst/>
              <a:rect l="l" t="t" r="r" b="b"/>
              <a:pathLst>
                <a:path w="2773" h="586" extrusionOk="0">
                  <a:moveTo>
                    <a:pt x="520" y="1"/>
                  </a:moveTo>
                  <a:lnTo>
                    <a:pt x="239" y="22"/>
                  </a:lnTo>
                  <a:lnTo>
                    <a:pt x="152" y="44"/>
                  </a:lnTo>
                  <a:lnTo>
                    <a:pt x="65" y="87"/>
                  </a:lnTo>
                  <a:lnTo>
                    <a:pt x="22" y="152"/>
                  </a:lnTo>
                  <a:lnTo>
                    <a:pt x="0" y="239"/>
                  </a:lnTo>
                  <a:lnTo>
                    <a:pt x="22" y="325"/>
                  </a:lnTo>
                  <a:lnTo>
                    <a:pt x="65" y="390"/>
                  </a:lnTo>
                  <a:lnTo>
                    <a:pt x="152" y="455"/>
                  </a:lnTo>
                  <a:lnTo>
                    <a:pt x="520" y="455"/>
                  </a:lnTo>
                  <a:lnTo>
                    <a:pt x="823" y="477"/>
                  </a:lnTo>
                  <a:lnTo>
                    <a:pt x="1408" y="542"/>
                  </a:lnTo>
                  <a:lnTo>
                    <a:pt x="1711" y="585"/>
                  </a:lnTo>
                  <a:lnTo>
                    <a:pt x="2014" y="585"/>
                  </a:lnTo>
                  <a:lnTo>
                    <a:pt x="2318" y="564"/>
                  </a:lnTo>
                  <a:lnTo>
                    <a:pt x="2621" y="477"/>
                  </a:lnTo>
                  <a:lnTo>
                    <a:pt x="2707" y="434"/>
                  </a:lnTo>
                  <a:lnTo>
                    <a:pt x="2751" y="369"/>
                  </a:lnTo>
                  <a:lnTo>
                    <a:pt x="2772" y="282"/>
                  </a:lnTo>
                  <a:lnTo>
                    <a:pt x="2772" y="195"/>
                  </a:lnTo>
                  <a:lnTo>
                    <a:pt x="2729" y="130"/>
                  </a:lnTo>
                  <a:lnTo>
                    <a:pt x="2664" y="66"/>
                  </a:lnTo>
                  <a:lnTo>
                    <a:pt x="2599" y="44"/>
                  </a:lnTo>
                  <a:lnTo>
                    <a:pt x="2491" y="44"/>
                  </a:lnTo>
                  <a:lnTo>
                    <a:pt x="2209" y="109"/>
                  </a:lnTo>
                  <a:lnTo>
                    <a:pt x="1928" y="130"/>
                  </a:lnTo>
                  <a:lnTo>
                    <a:pt x="1646" y="130"/>
                  </a:lnTo>
                  <a:lnTo>
                    <a:pt x="1365" y="87"/>
                  </a:lnTo>
                  <a:lnTo>
                    <a:pt x="802" y="22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61"/>
            <p:cNvSpPr/>
            <p:nvPr/>
          </p:nvSpPr>
          <p:spPr>
            <a:xfrm>
              <a:off x="8871150" y="589463"/>
              <a:ext cx="28700" cy="47125"/>
            </a:xfrm>
            <a:custGeom>
              <a:avLst/>
              <a:gdLst/>
              <a:ahLst/>
              <a:cxnLst/>
              <a:rect l="l" t="t" r="r" b="b"/>
              <a:pathLst>
                <a:path w="1148" h="1885" extrusionOk="0">
                  <a:moveTo>
                    <a:pt x="910" y="0"/>
                  </a:moveTo>
                  <a:lnTo>
                    <a:pt x="823" y="22"/>
                  </a:lnTo>
                  <a:lnTo>
                    <a:pt x="758" y="87"/>
                  </a:lnTo>
                  <a:lnTo>
                    <a:pt x="715" y="152"/>
                  </a:lnTo>
                  <a:lnTo>
                    <a:pt x="672" y="347"/>
                  </a:lnTo>
                  <a:lnTo>
                    <a:pt x="628" y="455"/>
                  </a:lnTo>
                  <a:lnTo>
                    <a:pt x="607" y="498"/>
                  </a:lnTo>
                  <a:lnTo>
                    <a:pt x="520" y="693"/>
                  </a:lnTo>
                  <a:lnTo>
                    <a:pt x="412" y="867"/>
                  </a:lnTo>
                  <a:lnTo>
                    <a:pt x="173" y="1213"/>
                  </a:lnTo>
                  <a:lnTo>
                    <a:pt x="87" y="1408"/>
                  </a:lnTo>
                  <a:lnTo>
                    <a:pt x="0" y="1603"/>
                  </a:lnTo>
                  <a:lnTo>
                    <a:pt x="0" y="1690"/>
                  </a:lnTo>
                  <a:lnTo>
                    <a:pt x="22" y="1776"/>
                  </a:lnTo>
                  <a:lnTo>
                    <a:pt x="87" y="1841"/>
                  </a:lnTo>
                  <a:lnTo>
                    <a:pt x="152" y="1884"/>
                  </a:lnTo>
                  <a:lnTo>
                    <a:pt x="260" y="1884"/>
                  </a:lnTo>
                  <a:lnTo>
                    <a:pt x="325" y="1863"/>
                  </a:lnTo>
                  <a:lnTo>
                    <a:pt x="390" y="1798"/>
                  </a:lnTo>
                  <a:lnTo>
                    <a:pt x="433" y="1711"/>
                  </a:lnTo>
                  <a:lnTo>
                    <a:pt x="455" y="1668"/>
                  </a:lnTo>
                  <a:lnTo>
                    <a:pt x="455" y="1646"/>
                  </a:lnTo>
                  <a:lnTo>
                    <a:pt x="498" y="1560"/>
                  </a:lnTo>
                  <a:lnTo>
                    <a:pt x="607" y="1386"/>
                  </a:lnTo>
                  <a:lnTo>
                    <a:pt x="823" y="1040"/>
                  </a:lnTo>
                  <a:lnTo>
                    <a:pt x="931" y="867"/>
                  </a:lnTo>
                  <a:lnTo>
                    <a:pt x="1018" y="672"/>
                  </a:lnTo>
                  <a:lnTo>
                    <a:pt x="1105" y="477"/>
                  </a:lnTo>
                  <a:lnTo>
                    <a:pt x="1148" y="282"/>
                  </a:lnTo>
                  <a:lnTo>
                    <a:pt x="1148" y="195"/>
                  </a:lnTo>
                  <a:lnTo>
                    <a:pt x="1126" y="109"/>
                  </a:lnTo>
                  <a:lnTo>
                    <a:pt x="1083" y="44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61"/>
            <p:cNvSpPr/>
            <p:nvPr/>
          </p:nvSpPr>
          <p:spPr>
            <a:xfrm>
              <a:off x="8877100" y="627888"/>
              <a:ext cx="50375" cy="26575"/>
            </a:xfrm>
            <a:custGeom>
              <a:avLst/>
              <a:gdLst/>
              <a:ahLst/>
              <a:cxnLst/>
              <a:rect l="l" t="t" r="r" b="b"/>
              <a:pathLst>
                <a:path w="2015" h="1063" extrusionOk="0">
                  <a:moveTo>
                    <a:pt x="195" y="1"/>
                  </a:moveTo>
                  <a:lnTo>
                    <a:pt x="109" y="44"/>
                  </a:lnTo>
                  <a:lnTo>
                    <a:pt x="44" y="88"/>
                  </a:lnTo>
                  <a:lnTo>
                    <a:pt x="0" y="174"/>
                  </a:lnTo>
                  <a:lnTo>
                    <a:pt x="0" y="261"/>
                  </a:lnTo>
                  <a:lnTo>
                    <a:pt x="22" y="347"/>
                  </a:lnTo>
                  <a:lnTo>
                    <a:pt x="87" y="412"/>
                  </a:lnTo>
                  <a:lnTo>
                    <a:pt x="152" y="456"/>
                  </a:lnTo>
                  <a:lnTo>
                    <a:pt x="347" y="521"/>
                  </a:lnTo>
                  <a:lnTo>
                    <a:pt x="520" y="607"/>
                  </a:lnTo>
                  <a:lnTo>
                    <a:pt x="910" y="802"/>
                  </a:lnTo>
                  <a:lnTo>
                    <a:pt x="1127" y="911"/>
                  </a:lnTo>
                  <a:lnTo>
                    <a:pt x="1343" y="975"/>
                  </a:lnTo>
                  <a:lnTo>
                    <a:pt x="1560" y="1040"/>
                  </a:lnTo>
                  <a:lnTo>
                    <a:pt x="1798" y="1062"/>
                  </a:lnTo>
                  <a:lnTo>
                    <a:pt x="1885" y="1062"/>
                  </a:lnTo>
                  <a:lnTo>
                    <a:pt x="1949" y="997"/>
                  </a:lnTo>
                  <a:lnTo>
                    <a:pt x="1993" y="932"/>
                  </a:lnTo>
                  <a:lnTo>
                    <a:pt x="2014" y="846"/>
                  </a:lnTo>
                  <a:lnTo>
                    <a:pt x="1993" y="759"/>
                  </a:lnTo>
                  <a:lnTo>
                    <a:pt x="1949" y="694"/>
                  </a:lnTo>
                  <a:lnTo>
                    <a:pt x="1885" y="629"/>
                  </a:lnTo>
                  <a:lnTo>
                    <a:pt x="1798" y="607"/>
                  </a:lnTo>
                  <a:lnTo>
                    <a:pt x="1625" y="586"/>
                  </a:lnTo>
                  <a:lnTo>
                    <a:pt x="1430" y="542"/>
                  </a:lnTo>
                  <a:lnTo>
                    <a:pt x="1256" y="456"/>
                  </a:lnTo>
                  <a:lnTo>
                    <a:pt x="1083" y="369"/>
                  </a:lnTo>
                  <a:lnTo>
                    <a:pt x="693" y="174"/>
                  </a:lnTo>
                  <a:lnTo>
                    <a:pt x="477" y="88"/>
                  </a:lnTo>
                  <a:lnTo>
                    <a:pt x="282" y="23"/>
                  </a:lnTo>
                  <a:lnTo>
                    <a:pt x="19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61"/>
            <p:cNvSpPr/>
            <p:nvPr/>
          </p:nvSpPr>
          <p:spPr>
            <a:xfrm>
              <a:off x="8918775" y="573763"/>
              <a:ext cx="21700" cy="38450"/>
            </a:xfrm>
            <a:custGeom>
              <a:avLst/>
              <a:gdLst/>
              <a:ahLst/>
              <a:cxnLst/>
              <a:rect l="l" t="t" r="r" b="b"/>
              <a:pathLst>
                <a:path w="868" h="1538" extrusionOk="0">
                  <a:moveTo>
                    <a:pt x="629" y="0"/>
                  </a:moveTo>
                  <a:lnTo>
                    <a:pt x="542" y="22"/>
                  </a:lnTo>
                  <a:lnTo>
                    <a:pt x="477" y="87"/>
                  </a:lnTo>
                  <a:lnTo>
                    <a:pt x="434" y="152"/>
                  </a:lnTo>
                  <a:lnTo>
                    <a:pt x="369" y="303"/>
                  </a:lnTo>
                  <a:lnTo>
                    <a:pt x="369" y="325"/>
                  </a:lnTo>
                  <a:lnTo>
                    <a:pt x="326" y="412"/>
                  </a:lnTo>
                  <a:lnTo>
                    <a:pt x="218" y="672"/>
                  </a:lnTo>
                  <a:lnTo>
                    <a:pt x="88" y="953"/>
                  </a:lnTo>
                  <a:lnTo>
                    <a:pt x="1" y="1256"/>
                  </a:lnTo>
                  <a:lnTo>
                    <a:pt x="1" y="1343"/>
                  </a:lnTo>
                  <a:lnTo>
                    <a:pt x="23" y="1430"/>
                  </a:lnTo>
                  <a:lnTo>
                    <a:pt x="88" y="1495"/>
                  </a:lnTo>
                  <a:lnTo>
                    <a:pt x="153" y="1538"/>
                  </a:lnTo>
                  <a:lnTo>
                    <a:pt x="239" y="1538"/>
                  </a:lnTo>
                  <a:lnTo>
                    <a:pt x="326" y="1516"/>
                  </a:lnTo>
                  <a:lnTo>
                    <a:pt x="391" y="1451"/>
                  </a:lnTo>
                  <a:lnTo>
                    <a:pt x="434" y="1365"/>
                  </a:lnTo>
                  <a:lnTo>
                    <a:pt x="521" y="1083"/>
                  </a:lnTo>
                  <a:lnTo>
                    <a:pt x="586" y="975"/>
                  </a:lnTo>
                  <a:lnTo>
                    <a:pt x="586" y="931"/>
                  </a:lnTo>
                  <a:lnTo>
                    <a:pt x="629" y="867"/>
                  </a:lnTo>
                  <a:lnTo>
                    <a:pt x="867" y="282"/>
                  </a:lnTo>
                  <a:lnTo>
                    <a:pt x="867" y="195"/>
                  </a:lnTo>
                  <a:lnTo>
                    <a:pt x="846" y="109"/>
                  </a:lnTo>
                  <a:lnTo>
                    <a:pt x="781" y="44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61"/>
            <p:cNvSpPr/>
            <p:nvPr/>
          </p:nvSpPr>
          <p:spPr>
            <a:xfrm>
              <a:off x="8922025" y="601913"/>
              <a:ext cx="45525" cy="22225"/>
            </a:xfrm>
            <a:custGeom>
              <a:avLst/>
              <a:gdLst/>
              <a:ahLst/>
              <a:cxnLst/>
              <a:rect l="l" t="t" r="r" b="b"/>
              <a:pathLst>
                <a:path w="1821" h="889" extrusionOk="0">
                  <a:moveTo>
                    <a:pt x="174" y="0"/>
                  </a:moveTo>
                  <a:lnTo>
                    <a:pt x="88" y="44"/>
                  </a:lnTo>
                  <a:lnTo>
                    <a:pt x="23" y="109"/>
                  </a:lnTo>
                  <a:lnTo>
                    <a:pt x="1" y="195"/>
                  </a:lnTo>
                  <a:lnTo>
                    <a:pt x="1" y="282"/>
                  </a:lnTo>
                  <a:lnTo>
                    <a:pt x="44" y="347"/>
                  </a:lnTo>
                  <a:lnTo>
                    <a:pt x="109" y="412"/>
                  </a:lnTo>
                  <a:lnTo>
                    <a:pt x="456" y="585"/>
                  </a:lnTo>
                  <a:lnTo>
                    <a:pt x="824" y="758"/>
                  </a:lnTo>
                  <a:lnTo>
                    <a:pt x="1019" y="802"/>
                  </a:lnTo>
                  <a:lnTo>
                    <a:pt x="1214" y="845"/>
                  </a:lnTo>
                  <a:lnTo>
                    <a:pt x="1603" y="888"/>
                  </a:lnTo>
                  <a:lnTo>
                    <a:pt x="1690" y="867"/>
                  </a:lnTo>
                  <a:lnTo>
                    <a:pt x="1755" y="823"/>
                  </a:lnTo>
                  <a:lnTo>
                    <a:pt x="1798" y="758"/>
                  </a:lnTo>
                  <a:lnTo>
                    <a:pt x="1820" y="672"/>
                  </a:lnTo>
                  <a:lnTo>
                    <a:pt x="1798" y="585"/>
                  </a:lnTo>
                  <a:lnTo>
                    <a:pt x="1755" y="499"/>
                  </a:lnTo>
                  <a:lnTo>
                    <a:pt x="1690" y="455"/>
                  </a:lnTo>
                  <a:lnTo>
                    <a:pt x="1603" y="434"/>
                  </a:lnTo>
                  <a:lnTo>
                    <a:pt x="1409" y="412"/>
                  </a:lnTo>
                  <a:lnTo>
                    <a:pt x="1344" y="412"/>
                  </a:lnTo>
                  <a:lnTo>
                    <a:pt x="1279" y="390"/>
                  </a:lnTo>
                  <a:lnTo>
                    <a:pt x="954" y="304"/>
                  </a:lnTo>
                  <a:lnTo>
                    <a:pt x="802" y="260"/>
                  </a:lnTo>
                  <a:lnTo>
                    <a:pt x="759" y="239"/>
                  </a:lnTo>
                  <a:lnTo>
                    <a:pt x="694" y="195"/>
                  </a:lnTo>
                  <a:lnTo>
                    <a:pt x="347" y="22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61"/>
            <p:cNvSpPr/>
            <p:nvPr/>
          </p:nvSpPr>
          <p:spPr>
            <a:xfrm>
              <a:off x="8916625" y="652813"/>
              <a:ext cx="405000" cy="412025"/>
            </a:xfrm>
            <a:custGeom>
              <a:avLst/>
              <a:gdLst/>
              <a:ahLst/>
              <a:cxnLst/>
              <a:rect l="l" t="t" r="r" b="b"/>
              <a:pathLst>
                <a:path w="16200" h="16481" extrusionOk="0">
                  <a:moveTo>
                    <a:pt x="8576" y="455"/>
                  </a:moveTo>
                  <a:lnTo>
                    <a:pt x="9074" y="498"/>
                  </a:lnTo>
                  <a:lnTo>
                    <a:pt x="9551" y="563"/>
                  </a:lnTo>
                  <a:lnTo>
                    <a:pt x="10027" y="693"/>
                  </a:lnTo>
                  <a:lnTo>
                    <a:pt x="10504" y="845"/>
                  </a:lnTo>
                  <a:lnTo>
                    <a:pt x="10959" y="1018"/>
                  </a:lnTo>
                  <a:lnTo>
                    <a:pt x="11413" y="1235"/>
                  </a:lnTo>
                  <a:lnTo>
                    <a:pt x="11847" y="1451"/>
                  </a:lnTo>
                  <a:lnTo>
                    <a:pt x="12301" y="1689"/>
                  </a:lnTo>
                  <a:lnTo>
                    <a:pt x="12734" y="1971"/>
                  </a:lnTo>
                  <a:lnTo>
                    <a:pt x="13168" y="2274"/>
                  </a:lnTo>
                  <a:lnTo>
                    <a:pt x="13579" y="2599"/>
                  </a:lnTo>
                  <a:lnTo>
                    <a:pt x="13969" y="2967"/>
                  </a:lnTo>
                  <a:lnTo>
                    <a:pt x="14337" y="3335"/>
                  </a:lnTo>
                  <a:lnTo>
                    <a:pt x="14662" y="3747"/>
                  </a:lnTo>
                  <a:lnTo>
                    <a:pt x="14965" y="4180"/>
                  </a:lnTo>
                  <a:lnTo>
                    <a:pt x="15095" y="4418"/>
                  </a:lnTo>
                  <a:lnTo>
                    <a:pt x="15225" y="4678"/>
                  </a:lnTo>
                  <a:lnTo>
                    <a:pt x="15312" y="4938"/>
                  </a:lnTo>
                  <a:lnTo>
                    <a:pt x="15398" y="5198"/>
                  </a:lnTo>
                  <a:lnTo>
                    <a:pt x="15550" y="5761"/>
                  </a:lnTo>
                  <a:lnTo>
                    <a:pt x="15636" y="6302"/>
                  </a:lnTo>
                  <a:lnTo>
                    <a:pt x="15701" y="6649"/>
                  </a:lnTo>
                  <a:lnTo>
                    <a:pt x="15723" y="6995"/>
                  </a:lnTo>
                  <a:lnTo>
                    <a:pt x="15766" y="7342"/>
                  </a:lnTo>
                  <a:lnTo>
                    <a:pt x="15766" y="7688"/>
                  </a:lnTo>
                  <a:lnTo>
                    <a:pt x="15766" y="8035"/>
                  </a:lnTo>
                  <a:lnTo>
                    <a:pt x="15745" y="8381"/>
                  </a:lnTo>
                  <a:lnTo>
                    <a:pt x="15723" y="8728"/>
                  </a:lnTo>
                  <a:lnTo>
                    <a:pt x="15658" y="9074"/>
                  </a:lnTo>
                  <a:lnTo>
                    <a:pt x="15550" y="9681"/>
                  </a:lnTo>
                  <a:lnTo>
                    <a:pt x="15377" y="10287"/>
                  </a:lnTo>
                  <a:lnTo>
                    <a:pt x="15160" y="10893"/>
                  </a:lnTo>
                  <a:lnTo>
                    <a:pt x="14900" y="11457"/>
                  </a:lnTo>
                  <a:lnTo>
                    <a:pt x="14597" y="11998"/>
                  </a:lnTo>
                  <a:lnTo>
                    <a:pt x="14250" y="12518"/>
                  </a:lnTo>
                  <a:lnTo>
                    <a:pt x="14055" y="12778"/>
                  </a:lnTo>
                  <a:lnTo>
                    <a:pt x="13861" y="13016"/>
                  </a:lnTo>
                  <a:lnTo>
                    <a:pt x="13644" y="13254"/>
                  </a:lnTo>
                  <a:lnTo>
                    <a:pt x="13427" y="13471"/>
                  </a:lnTo>
                  <a:lnTo>
                    <a:pt x="12994" y="13860"/>
                  </a:lnTo>
                  <a:lnTo>
                    <a:pt x="12540" y="14229"/>
                  </a:lnTo>
                  <a:lnTo>
                    <a:pt x="12041" y="14575"/>
                  </a:lnTo>
                  <a:lnTo>
                    <a:pt x="11522" y="14878"/>
                  </a:lnTo>
                  <a:lnTo>
                    <a:pt x="11002" y="15160"/>
                  </a:lnTo>
                  <a:lnTo>
                    <a:pt x="10439" y="15398"/>
                  </a:lnTo>
                  <a:lnTo>
                    <a:pt x="9876" y="15593"/>
                  </a:lnTo>
                  <a:lnTo>
                    <a:pt x="9291" y="15766"/>
                  </a:lnTo>
                  <a:lnTo>
                    <a:pt x="8706" y="15874"/>
                  </a:lnTo>
                  <a:lnTo>
                    <a:pt x="8122" y="15961"/>
                  </a:lnTo>
                  <a:lnTo>
                    <a:pt x="7537" y="15983"/>
                  </a:lnTo>
                  <a:lnTo>
                    <a:pt x="7234" y="15983"/>
                  </a:lnTo>
                  <a:lnTo>
                    <a:pt x="6952" y="15961"/>
                  </a:lnTo>
                  <a:lnTo>
                    <a:pt x="6649" y="15918"/>
                  </a:lnTo>
                  <a:lnTo>
                    <a:pt x="6367" y="15874"/>
                  </a:lnTo>
                  <a:lnTo>
                    <a:pt x="6064" y="15810"/>
                  </a:lnTo>
                  <a:lnTo>
                    <a:pt x="5783" y="15745"/>
                  </a:lnTo>
                  <a:lnTo>
                    <a:pt x="5501" y="15636"/>
                  </a:lnTo>
                  <a:lnTo>
                    <a:pt x="5220" y="15550"/>
                  </a:lnTo>
                  <a:lnTo>
                    <a:pt x="4960" y="15420"/>
                  </a:lnTo>
                  <a:lnTo>
                    <a:pt x="4678" y="15290"/>
                  </a:lnTo>
                  <a:lnTo>
                    <a:pt x="4180" y="14987"/>
                  </a:lnTo>
                  <a:lnTo>
                    <a:pt x="3725" y="14662"/>
                  </a:lnTo>
                  <a:lnTo>
                    <a:pt x="3270" y="14294"/>
                  </a:lnTo>
                  <a:lnTo>
                    <a:pt x="2859" y="13882"/>
                  </a:lnTo>
                  <a:lnTo>
                    <a:pt x="2491" y="13449"/>
                  </a:lnTo>
                  <a:lnTo>
                    <a:pt x="2144" y="12972"/>
                  </a:lnTo>
                  <a:lnTo>
                    <a:pt x="1841" y="12496"/>
                  </a:lnTo>
                  <a:lnTo>
                    <a:pt x="1581" y="11976"/>
                  </a:lnTo>
                  <a:lnTo>
                    <a:pt x="1321" y="11392"/>
                  </a:lnTo>
                  <a:lnTo>
                    <a:pt x="1083" y="10763"/>
                  </a:lnTo>
                  <a:lnTo>
                    <a:pt x="867" y="10135"/>
                  </a:lnTo>
                  <a:lnTo>
                    <a:pt x="693" y="9507"/>
                  </a:lnTo>
                  <a:lnTo>
                    <a:pt x="563" y="8858"/>
                  </a:lnTo>
                  <a:lnTo>
                    <a:pt x="477" y="8208"/>
                  </a:lnTo>
                  <a:lnTo>
                    <a:pt x="455" y="7883"/>
                  </a:lnTo>
                  <a:lnTo>
                    <a:pt x="455" y="7537"/>
                  </a:lnTo>
                  <a:lnTo>
                    <a:pt x="455" y="7212"/>
                  </a:lnTo>
                  <a:lnTo>
                    <a:pt x="477" y="6887"/>
                  </a:lnTo>
                  <a:lnTo>
                    <a:pt x="520" y="6540"/>
                  </a:lnTo>
                  <a:lnTo>
                    <a:pt x="585" y="6194"/>
                  </a:lnTo>
                  <a:lnTo>
                    <a:pt x="650" y="5869"/>
                  </a:lnTo>
                  <a:lnTo>
                    <a:pt x="758" y="5544"/>
                  </a:lnTo>
                  <a:lnTo>
                    <a:pt x="867" y="5241"/>
                  </a:lnTo>
                  <a:lnTo>
                    <a:pt x="997" y="4938"/>
                  </a:lnTo>
                  <a:lnTo>
                    <a:pt x="1148" y="4635"/>
                  </a:lnTo>
                  <a:lnTo>
                    <a:pt x="1321" y="4331"/>
                  </a:lnTo>
                  <a:lnTo>
                    <a:pt x="1495" y="4072"/>
                  </a:lnTo>
                  <a:lnTo>
                    <a:pt x="1690" y="3790"/>
                  </a:lnTo>
                  <a:lnTo>
                    <a:pt x="1884" y="3530"/>
                  </a:lnTo>
                  <a:lnTo>
                    <a:pt x="2101" y="3270"/>
                  </a:lnTo>
                  <a:lnTo>
                    <a:pt x="2339" y="3032"/>
                  </a:lnTo>
                  <a:lnTo>
                    <a:pt x="2577" y="2794"/>
                  </a:lnTo>
                  <a:lnTo>
                    <a:pt x="2837" y="2577"/>
                  </a:lnTo>
                  <a:lnTo>
                    <a:pt x="3097" y="2361"/>
                  </a:lnTo>
                  <a:lnTo>
                    <a:pt x="3379" y="2144"/>
                  </a:lnTo>
                  <a:lnTo>
                    <a:pt x="3660" y="1949"/>
                  </a:lnTo>
                  <a:lnTo>
                    <a:pt x="3942" y="1776"/>
                  </a:lnTo>
                  <a:lnTo>
                    <a:pt x="4245" y="1603"/>
                  </a:lnTo>
                  <a:lnTo>
                    <a:pt x="4851" y="1300"/>
                  </a:lnTo>
                  <a:lnTo>
                    <a:pt x="5479" y="1018"/>
                  </a:lnTo>
                  <a:lnTo>
                    <a:pt x="6129" y="823"/>
                  </a:lnTo>
                  <a:lnTo>
                    <a:pt x="6779" y="650"/>
                  </a:lnTo>
                  <a:lnTo>
                    <a:pt x="7429" y="542"/>
                  </a:lnTo>
                  <a:lnTo>
                    <a:pt x="7775" y="498"/>
                  </a:lnTo>
                  <a:lnTo>
                    <a:pt x="8100" y="477"/>
                  </a:lnTo>
                  <a:lnTo>
                    <a:pt x="8338" y="455"/>
                  </a:lnTo>
                  <a:close/>
                  <a:moveTo>
                    <a:pt x="8403" y="0"/>
                  </a:moveTo>
                  <a:lnTo>
                    <a:pt x="8100" y="22"/>
                  </a:lnTo>
                  <a:lnTo>
                    <a:pt x="7494" y="65"/>
                  </a:lnTo>
                  <a:lnTo>
                    <a:pt x="6865" y="173"/>
                  </a:lnTo>
                  <a:lnTo>
                    <a:pt x="6259" y="303"/>
                  </a:lnTo>
                  <a:lnTo>
                    <a:pt x="5674" y="477"/>
                  </a:lnTo>
                  <a:lnTo>
                    <a:pt x="5068" y="693"/>
                  </a:lnTo>
                  <a:lnTo>
                    <a:pt x="4505" y="953"/>
                  </a:lnTo>
                  <a:lnTo>
                    <a:pt x="3942" y="1235"/>
                  </a:lnTo>
                  <a:lnTo>
                    <a:pt x="3400" y="1559"/>
                  </a:lnTo>
                  <a:lnTo>
                    <a:pt x="2902" y="1928"/>
                  </a:lnTo>
                  <a:lnTo>
                    <a:pt x="2426" y="2317"/>
                  </a:lnTo>
                  <a:lnTo>
                    <a:pt x="1971" y="2751"/>
                  </a:lnTo>
                  <a:lnTo>
                    <a:pt x="1560" y="3227"/>
                  </a:lnTo>
                  <a:lnTo>
                    <a:pt x="1365" y="3465"/>
                  </a:lnTo>
                  <a:lnTo>
                    <a:pt x="1191" y="3703"/>
                  </a:lnTo>
                  <a:lnTo>
                    <a:pt x="1018" y="3963"/>
                  </a:lnTo>
                  <a:lnTo>
                    <a:pt x="845" y="4245"/>
                  </a:lnTo>
                  <a:lnTo>
                    <a:pt x="693" y="4505"/>
                  </a:lnTo>
                  <a:lnTo>
                    <a:pt x="563" y="4786"/>
                  </a:lnTo>
                  <a:lnTo>
                    <a:pt x="433" y="5068"/>
                  </a:lnTo>
                  <a:lnTo>
                    <a:pt x="325" y="5371"/>
                  </a:lnTo>
                  <a:lnTo>
                    <a:pt x="239" y="5717"/>
                  </a:lnTo>
                  <a:lnTo>
                    <a:pt x="152" y="6042"/>
                  </a:lnTo>
                  <a:lnTo>
                    <a:pt x="87" y="6389"/>
                  </a:lnTo>
                  <a:lnTo>
                    <a:pt x="22" y="6735"/>
                  </a:lnTo>
                  <a:lnTo>
                    <a:pt x="0" y="7082"/>
                  </a:lnTo>
                  <a:lnTo>
                    <a:pt x="0" y="7428"/>
                  </a:lnTo>
                  <a:lnTo>
                    <a:pt x="0" y="7797"/>
                  </a:lnTo>
                  <a:lnTo>
                    <a:pt x="22" y="8143"/>
                  </a:lnTo>
                  <a:lnTo>
                    <a:pt x="44" y="8490"/>
                  </a:lnTo>
                  <a:lnTo>
                    <a:pt x="109" y="8836"/>
                  </a:lnTo>
                  <a:lnTo>
                    <a:pt x="239" y="9529"/>
                  </a:lnTo>
                  <a:lnTo>
                    <a:pt x="412" y="10200"/>
                  </a:lnTo>
                  <a:lnTo>
                    <a:pt x="628" y="10872"/>
                  </a:lnTo>
                  <a:lnTo>
                    <a:pt x="867" y="11478"/>
                  </a:lnTo>
                  <a:lnTo>
                    <a:pt x="1126" y="12063"/>
                  </a:lnTo>
                  <a:lnTo>
                    <a:pt x="1408" y="12626"/>
                  </a:lnTo>
                  <a:lnTo>
                    <a:pt x="1755" y="13146"/>
                  </a:lnTo>
                  <a:lnTo>
                    <a:pt x="2101" y="13665"/>
                  </a:lnTo>
                  <a:lnTo>
                    <a:pt x="2296" y="13925"/>
                  </a:lnTo>
                  <a:lnTo>
                    <a:pt x="2512" y="14164"/>
                  </a:lnTo>
                  <a:lnTo>
                    <a:pt x="2729" y="14380"/>
                  </a:lnTo>
                  <a:lnTo>
                    <a:pt x="2967" y="14597"/>
                  </a:lnTo>
                  <a:lnTo>
                    <a:pt x="3206" y="14813"/>
                  </a:lnTo>
                  <a:lnTo>
                    <a:pt x="3444" y="15030"/>
                  </a:lnTo>
                  <a:lnTo>
                    <a:pt x="3942" y="15376"/>
                  </a:lnTo>
                  <a:lnTo>
                    <a:pt x="4483" y="15680"/>
                  </a:lnTo>
                  <a:lnTo>
                    <a:pt x="4743" y="15831"/>
                  </a:lnTo>
                  <a:lnTo>
                    <a:pt x="5025" y="15961"/>
                  </a:lnTo>
                  <a:lnTo>
                    <a:pt x="5306" y="16069"/>
                  </a:lnTo>
                  <a:lnTo>
                    <a:pt x="5609" y="16156"/>
                  </a:lnTo>
                  <a:lnTo>
                    <a:pt x="5891" y="16243"/>
                  </a:lnTo>
                  <a:lnTo>
                    <a:pt x="6194" y="16329"/>
                  </a:lnTo>
                  <a:lnTo>
                    <a:pt x="6476" y="16394"/>
                  </a:lnTo>
                  <a:lnTo>
                    <a:pt x="6779" y="16438"/>
                  </a:lnTo>
                  <a:lnTo>
                    <a:pt x="7082" y="16459"/>
                  </a:lnTo>
                  <a:lnTo>
                    <a:pt x="7385" y="16481"/>
                  </a:lnTo>
                  <a:lnTo>
                    <a:pt x="7710" y="16459"/>
                  </a:lnTo>
                  <a:lnTo>
                    <a:pt x="8013" y="16438"/>
                  </a:lnTo>
                  <a:lnTo>
                    <a:pt x="8641" y="16373"/>
                  </a:lnTo>
                  <a:lnTo>
                    <a:pt x="9269" y="16243"/>
                  </a:lnTo>
                  <a:lnTo>
                    <a:pt x="9897" y="16048"/>
                  </a:lnTo>
                  <a:lnTo>
                    <a:pt x="10525" y="15831"/>
                  </a:lnTo>
                  <a:lnTo>
                    <a:pt x="11110" y="15571"/>
                  </a:lnTo>
                  <a:lnTo>
                    <a:pt x="11695" y="15290"/>
                  </a:lnTo>
                  <a:lnTo>
                    <a:pt x="12258" y="14965"/>
                  </a:lnTo>
                  <a:lnTo>
                    <a:pt x="12778" y="14597"/>
                  </a:lnTo>
                  <a:lnTo>
                    <a:pt x="13059" y="14402"/>
                  </a:lnTo>
                  <a:lnTo>
                    <a:pt x="13341" y="14164"/>
                  </a:lnTo>
                  <a:lnTo>
                    <a:pt x="13579" y="13947"/>
                  </a:lnTo>
                  <a:lnTo>
                    <a:pt x="13839" y="13709"/>
                  </a:lnTo>
                  <a:lnTo>
                    <a:pt x="14055" y="13449"/>
                  </a:lnTo>
                  <a:lnTo>
                    <a:pt x="14294" y="13189"/>
                  </a:lnTo>
                  <a:lnTo>
                    <a:pt x="14489" y="12929"/>
                  </a:lnTo>
                  <a:lnTo>
                    <a:pt x="14684" y="12648"/>
                  </a:lnTo>
                  <a:lnTo>
                    <a:pt x="14878" y="12366"/>
                  </a:lnTo>
                  <a:lnTo>
                    <a:pt x="15052" y="12085"/>
                  </a:lnTo>
                  <a:lnTo>
                    <a:pt x="15203" y="11803"/>
                  </a:lnTo>
                  <a:lnTo>
                    <a:pt x="15355" y="11500"/>
                  </a:lnTo>
                  <a:lnTo>
                    <a:pt x="15485" y="11197"/>
                  </a:lnTo>
                  <a:lnTo>
                    <a:pt x="15615" y="10893"/>
                  </a:lnTo>
                  <a:lnTo>
                    <a:pt x="15831" y="10265"/>
                  </a:lnTo>
                  <a:lnTo>
                    <a:pt x="16005" y="9616"/>
                  </a:lnTo>
                  <a:lnTo>
                    <a:pt x="16113" y="8944"/>
                  </a:lnTo>
                  <a:lnTo>
                    <a:pt x="16178" y="8273"/>
                  </a:lnTo>
                  <a:lnTo>
                    <a:pt x="16199" y="7602"/>
                  </a:lnTo>
                  <a:lnTo>
                    <a:pt x="16178" y="6930"/>
                  </a:lnTo>
                  <a:lnTo>
                    <a:pt x="16091" y="6259"/>
                  </a:lnTo>
                  <a:lnTo>
                    <a:pt x="15961" y="5588"/>
                  </a:lnTo>
                  <a:lnTo>
                    <a:pt x="15788" y="4916"/>
                  </a:lnTo>
                  <a:lnTo>
                    <a:pt x="15701" y="4635"/>
                  </a:lnTo>
                  <a:lnTo>
                    <a:pt x="15571" y="4353"/>
                  </a:lnTo>
                  <a:lnTo>
                    <a:pt x="15442" y="4093"/>
                  </a:lnTo>
                  <a:lnTo>
                    <a:pt x="15290" y="3855"/>
                  </a:lnTo>
                  <a:lnTo>
                    <a:pt x="15138" y="3595"/>
                  </a:lnTo>
                  <a:lnTo>
                    <a:pt x="14965" y="3357"/>
                  </a:lnTo>
                  <a:lnTo>
                    <a:pt x="14770" y="3140"/>
                  </a:lnTo>
                  <a:lnTo>
                    <a:pt x="14575" y="2902"/>
                  </a:lnTo>
                  <a:lnTo>
                    <a:pt x="14142" y="2491"/>
                  </a:lnTo>
                  <a:lnTo>
                    <a:pt x="13687" y="2101"/>
                  </a:lnTo>
                  <a:lnTo>
                    <a:pt x="13211" y="1754"/>
                  </a:lnTo>
                  <a:lnTo>
                    <a:pt x="12734" y="1429"/>
                  </a:lnTo>
                  <a:lnTo>
                    <a:pt x="12215" y="1126"/>
                  </a:lnTo>
                  <a:lnTo>
                    <a:pt x="11673" y="845"/>
                  </a:lnTo>
                  <a:lnTo>
                    <a:pt x="11089" y="585"/>
                  </a:lnTo>
                  <a:lnTo>
                    <a:pt x="10525" y="347"/>
                  </a:lnTo>
                  <a:lnTo>
                    <a:pt x="10222" y="260"/>
                  </a:lnTo>
                  <a:lnTo>
                    <a:pt x="9919" y="173"/>
                  </a:lnTo>
                  <a:lnTo>
                    <a:pt x="9616" y="108"/>
                  </a:lnTo>
                  <a:lnTo>
                    <a:pt x="9313" y="65"/>
                  </a:lnTo>
                  <a:lnTo>
                    <a:pt x="9009" y="22"/>
                  </a:lnTo>
                  <a:lnTo>
                    <a:pt x="870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1"/>
            <p:cNvSpPr/>
            <p:nvPr/>
          </p:nvSpPr>
          <p:spPr>
            <a:xfrm>
              <a:off x="8730925" y="806013"/>
              <a:ext cx="82850" cy="154875"/>
            </a:xfrm>
            <a:custGeom>
              <a:avLst/>
              <a:gdLst/>
              <a:ahLst/>
              <a:cxnLst/>
              <a:rect l="l" t="t" r="r" b="b"/>
              <a:pathLst>
                <a:path w="3314" h="6195" extrusionOk="0">
                  <a:moveTo>
                    <a:pt x="1191" y="1"/>
                  </a:moveTo>
                  <a:lnTo>
                    <a:pt x="953" y="131"/>
                  </a:lnTo>
                  <a:lnTo>
                    <a:pt x="715" y="283"/>
                  </a:lnTo>
                  <a:lnTo>
                    <a:pt x="520" y="456"/>
                  </a:lnTo>
                  <a:lnTo>
                    <a:pt x="347" y="672"/>
                  </a:lnTo>
                  <a:lnTo>
                    <a:pt x="217" y="911"/>
                  </a:lnTo>
                  <a:lnTo>
                    <a:pt x="108" y="1170"/>
                  </a:lnTo>
                  <a:lnTo>
                    <a:pt x="43" y="1430"/>
                  </a:lnTo>
                  <a:lnTo>
                    <a:pt x="0" y="1712"/>
                  </a:lnTo>
                  <a:lnTo>
                    <a:pt x="0" y="1972"/>
                  </a:lnTo>
                  <a:lnTo>
                    <a:pt x="43" y="2188"/>
                  </a:lnTo>
                  <a:lnTo>
                    <a:pt x="130" y="2383"/>
                  </a:lnTo>
                  <a:lnTo>
                    <a:pt x="260" y="2556"/>
                  </a:lnTo>
                  <a:lnTo>
                    <a:pt x="412" y="2686"/>
                  </a:lnTo>
                  <a:lnTo>
                    <a:pt x="585" y="2816"/>
                  </a:lnTo>
                  <a:lnTo>
                    <a:pt x="780" y="2925"/>
                  </a:lnTo>
                  <a:lnTo>
                    <a:pt x="1018" y="3033"/>
                  </a:lnTo>
                  <a:lnTo>
                    <a:pt x="1516" y="3206"/>
                  </a:lnTo>
                  <a:lnTo>
                    <a:pt x="1776" y="3293"/>
                  </a:lnTo>
                  <a:lnTo>
                    <a:pt x="2014" y="3423"/>
                  </a:lnTo>
                  <a:lnTo>
                    <a:pt x="2274" y="3553"/>
                  </a:lnTo>
                  <a:lnTo>
                    <a:pt x="2491" y="3704"/>
                  </a:lnTo>
                  <a:lnTo>
                    <a:pt x="2577" y="3791"/>
                  </a:lnTo>
                  <a:lnTo>
                    <a:pt x="2664" y="3899"/>
                  </a:lnTo>
                  <a:lnTo>
                    <a:pt x="2729" y="4007"/>
                  </a:lnTo>
                  <a:lnTo>
                    <a:pt x="2794" y="4116"/>
                  </a:lnTo>
                  <a:lnTo>
                    <a:pt x="2837" y="4246"/>
                  </a:lnTo>
                  <a:lnTo>
                    <a:pt x="2859" y="4354"/>
                  </a:lnTo>
                  <a:lnTo>
                    <a:pt x="2859" y="4484"/>
                  </a:lnTo>
                  <a:lnTo>
                    <a:pt x="2837" y="4592"/>
                  </a:lnTo>
                  <a:lnTo>
                    <a:pt x="2815" y="4722"/>
                  </a:lnTo>
                  <a:lnTo>
                    <a:pt x="2772" y="4830"/>
                  </a:lnTo>
                  <a:lnTo>
                    <a:pt x="2642" y="5069"/>
                  </a:lnTo>
                  <a:lnTo>
                    <a:pt x="2491" y="5264"/>
                  </a:lnTo>
                  <a:lnTo>
                    <a:pt x="2317" y="5480"/>
                  </a:lnTo>
                  <a:lnTo>
                    <a:pt x="1971" y="5805"/>
                  </a:lnTo>
                  <a:lnTo>
                    <a:pt x="1928" y="5892"/>
                  </a:lnTo>
                  <a:lnTo>
                    <a:pt x="1906" y="5978"/>
                  </a:lnTo>
                  <a:lnTo>
                    <a:pt x="1928" y="6043"/>
                  </a:lnTo>
                  <a:lnTo>
                    <a:pt x="1971" y="6130"/>
                  </a:lnTo>
                  <a:lnTo>
                    <a:pt x="2057" y="6173"/>
                  </a:lnTo>
                  <a:lnTo>
                    <a:pt x="2122" y="6195"/>
                  </a:lnTo>
                  <a:lnTo>
                    <a:pt x="2209" y="6173"/>
                  </a:lnTo>
                  <a:lnTo>
                    <a:pt x="2296" y="6130"/>
                  </a:lnTo>
                  <a:lnTo>
                    <a:pt x="2642" y="5783"/>
                  </a:lnTo>
                  <a:lnTo>
                    <a:pt x="2815" y="5588"/>
                  </a:lnTo>
                  <a:lnTo>
                    <a:pt x="2967" y="5393"/>
                  </a:lnTo>
                  <a:lnTo>
                    <a:pt x="3097" y="5177"/>
                  </a:lnTo>
                  <a:lnTo>
                    <a:pt x="3205" y="4939"/>
                  </a:lnTo>
                  <a:lnTo>
                    <a:pt x="3292" y="4700"/>
                  </a:lnTo>
                  <a:lnTo>
                    <a:pt x="3314" y="4462"/>
                  </a:lnTo>
                  <a:lnTo>
                    <a:pt x="3292" y="4246"/>
                  </a:lnTo>
                  <a:lnTo>
                    <a:pt x="3249" y="4051"/>
                  </a:lnTo>
                  <a:lnTo>
                    <a:pt x="3162" y="3856"/>
                  </a:lnTo>
                  <a:lnTo>
                    <a:pt x="3054" y="3704"/>
                  </a:lnTo>
                  <a:lnTo>
                    <a:pt x="2924" y="3531"/>
                  </a:lnTo>
                  <a:lnTo>
                    <a:pt x="2772" y="3401"/>
                  </a:lnTo>
                  <a:lnTo>
                    <a:pt x="2621" y="3271"/>
                  </a:lnTo>
                  <a:lnTo>
                    <a:pt x="2447" y="3163"/>
                  </a:lnTo>
                  <a:lnTo>
                    <a:pt x="2187" y="3011"/>
                  </a:lnTo>
                  <a:lnTo>
                    <a:pt x="1928" y="2881"/>
                  </a:lnTo>
                  <a:lnTo>
                    <a:pt x="1408" y="2686"/>
                  </a:lnTo>
                  <a:lnTo>
                    <a:pt x="975" y="2535"/>
                  </a:lnTo>
                  <a:lnTo>
                    <a:pt x="780" y="2427"/>
                  </a:lnTo>
                  <a:lnTo>
                    <a:pt x="671" y="2362"/>
                  </a:lnTo>
                  <a:lnTo>
                    <a:pt x="606" y="2297"/>
                  </a:lnTo>
                  <a:lnTo>
                    <a:pt x="520" y="2188"/>
                  </a:lnTo>
                  <a:lnTo>
                    <a:pt x="477" y="2080"/>
                  </a:lnTo>
                  <a:lnTo>
                    <a:pt x="455" y="1950"/>
                  </a:lnTo>
                  <a:lnTo>
                    <a:pt x="433" y="1820"/>
                  </a:lnTo>
                  <a:lnTo>
                    <a:pt x="455" y="1690"/>
                  </a:lnTo>
                  <a:lnTo>
                    <a:pt x="477" y="1560"/>
                  </a:lnTo>
                  <a:lnTo>
                    <a:pt x="541" y="1322"/>
                  </a:lnTo>
                  <a:lnTo>
                    <a:pt x="585" y="1170"/>
                  </a:lnTo>
                  <a:lnTo>
                    <a:pt x="650" y="1040"/>
                  </a:lnTo>
                  <a:lnTo>
                    <a:pt x="736" y="911"/>
                  </a:lnTo>
                  <a:lnTo>
                    <a:pt x="823" y="781"/>
                  </a:lnTo>
                  <a:lnTo>
                    <a:pt x="931" y="672"/>
                  </a:lnTo>
                  <a:lnTo>
                    <a:pt x="1061" y="586"/>
                  </a:lnTo>
                  <a:lnTo>
                    <a:pt x="1191" y="499"/>
                  </a:lnTo>
                  <a:lnTo>
                    <a:pt x="1321" y="456"/>
                  </a:lnTo>
                  <a:lnTo>
                    <a:pt x="1408" y="391"/>
                  </a:lnTo>
                  <a:lnTo>
                    <a:pt x="1451" y="326"/>
                  </a:lnTo>
                  <a:lnTo>
                    <a:pt x="1473" y="239"/>
                  </a:lnTo>
                  <a:lnTo>
                    <a:pt x="1473" y="153"/>
                  </a:lnTo>
                  <a:lnTo>
                    <a:pt x="1429" y="88"/>
                  </a:lnTo>
                  <a:lnTo>
                    <a:pt x="1364" y="23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1"/>
            <p:cNvSpPr/>
            <p:nvPr/>
          </p:nvSpPr>
          <p:spPr>
            <a:xfrm>
              <a:off x="8670275" y="1053463"/>
              <a:ext cx="199800" cy="177600"/>
            </a:xfrm>
            <a:custGeom>
              <a:avLst/>
              <a:gdLst/>
              <a:ahLst/>
              <a:cxnLst/>
              <a:rect l="l" t="t" r="r" b="b"/>
              <a:pathLst>
                <a:path w="7992" h="7104" extrusionOk="0">
                  <a:moveTo>
                    <a:pt x="1083" y="0"/>
                  </a:moveTo>
                  <a:lnTo>
                    <a:pt x="997" y="43"/>
                  </a:lnTo>
                  <a:lnTo>
                    <a:pt x="932" y="108"/>
                  </a:lnTo>
                  <a:lnTo>
                    <a:pt x="737" y="412"/>
                  </a:lnTo>
                  <a:lnTo>
                    <a:pt x="542" y="758"/>
                  </a:lnTo>
                  <a:lnTo>
                    <a:pt x="369" y="1105"/>
                  </a:lnTo>
                  <a:lnTo>
                    <a:pt x="217" y="1473"/>
                  </a:lnTo>
                  <a:lnTo>
                    <a:pt x="109" y="1841"/>
                  </a:lnTo>
                  <a:lnTo>
                    <a:pt x="22" y="2209"/>
                  </a:lnTo>
                  <a:lnTo>
                    <a:pt x="1" y="2404"/>
                  </a:lnTo>
                  <a:lnTo>
                    <a:pt x="1" y="2577"/>
                  </a:lnTo>
                  <a:lnTo>
                    <a:pt x="1" y="2772"/>
                  </a:lnTo>
                  <a:lnTo>
                    <a:pt x="22" y="2967"/>
                  </a:lnTo>
                  <a:lnTo>
                    <a:pt x="44" y="3119"/>
                  </a:lnTo>
                  <a:lnTo>
                    <a:pt x="109" y="3292"/>
                  </a:lnTo>
                  <a:lnTo>
                    <a:pt x="174" y="3443"/>
                  </a:lnTo>
                  <a:lnTo>
                    <a:pt x="260" y="3595"/>
                  </a:lnTo>
                  <a:lnTo>
                    <a:pt x="369" y="3747"/>
                  </a:lnTo>
                  <a:lnTo>
                    <a:pt x="477" y="3855"/>
                  </a:lnTo>
                  <a:lnTo>
                    <a:pt x="607" y="3963"/>
                  </a:lnTo>
                  <a:lnTo>
                    <a:pt x="759" y="4050"/>
                  </a:lnTo>
                  <a:lnTo>
                    <a:pt x="932" y="4115"/>
                  </a:lnTo>
                  <a:lnTo>
                    <a:pt x="1127" y="4158"/>
                  </a:lnTo>
                  <a:lnTo>
                    <a:pt x="1300" y="4180"/>
                  </a:lnTo>
                  <a:lnTo>
                    <a:pt x="1473" y="4201"/>
                  </a:lnTo>
                  <a:lnTo>
                    <a:pt x="1863" y="4180"/>
                  </a:lnTo>
                  <a:lnTo>
                    <a:pt x="2210" y="4115"/>
                  </a:lnTo>
                  <a:lnTo>
                    <a:pt x="2599" y="4050"/>
                  </a:lnTo>
                  <a:lnTo>
                    <a:pt x="2989" y="3942"/>
                  </a:lnTo>
                  <a:lnTo>
                    <a:pt x="3379" y="3855"/>
                  </a:lnTo>
                  <a:lnTo>
                    <a:pt x="3769" y="3812"/>
                  </a:lnTo>
                  <a:lnTo>
                    <a:pt x="4137" y="3812"/>
                  </a:lnTo>
                  <a:lnTo>
                    <a:pt x="4354" y="3833"/>
                  </a:lnTo>
                  <a:lnTo>
                    <a:pt x="4440" y="3877"/>
                  </a:lnTo>
                  <a:lnTo>
                    <a:pt x="4505" y="3920"/>
                  </a:lnTo>
                  <a:lnTo>
                    <a:pt x="4570" y="4007"/>
                  </a:lnTo>
                  <a:lnTo>
                    <a:pt x="4592" y="4115"/>
                  </a:lnTo>
                  <a:lnTo>
                    <a:pt x="4592" y="4223"/>
                  </a:lnTo>
                  <a:lnTo>
                    <a:pt x="4592" y="4331"/>
                  </a:lnTo>
                  <a:lnTo>
                    <a:pt x="4527" y="4959"/>
                  </a:lnTo>
                  <a:lnTo>
                    <a:pt x="4483" y="5284"/>
                  </a:lnTo>
                  <a:lnTo>
                    <a:pt x="4483" y="5587"/>
                  </a:lnTo>
                  <a:lnTo>
                    <a:pt x="4527" y="5891"/>
                  </a:lnTo>
                  <a:lnTo>
                    <a:pt x="4570" y="6042"/>
                  </a:lnTo>
                  <a:lnTo>
                    <a:pt x="4613" y="6172"/>
                  </a:lnTo>
                  <a:lnTo>
                    <a:pt x="4678" y="6302"/>
                  </a:lnTo>
                  <a:lnTo>
                    <a:pt x="4765" y="6432"/>
                  </a:lnTo>
                  <a:lnTo>
                    <a:pt x="4895" y="6562"/>
                  </a:lnTo>
                  <a:lnTo>
                    <a:pt x="5025" y="6692"/>
                  </a:lnTo>
                  <a:lnTo>
                    <a:pt x="5176" y="6779"/>
                  </a:lnTo>
                  <a:lnTo>
                    <a:pt x="5328" y="6887"/>
                  </a:lnTo>
                  <a:lnTo>
                    <a:pt x="5480" y="6952"/>
                  </a:lnTo>
                  <a:lnTo>
                    <a:pt x="5653" y="6995"/>
                  </a:lnTo>
                  <a:lnTo>
                    <a:pt x="5848" y="7038"/>
                  </a:lnTo>
                  <a:lnTo>
                    <a:pt x="6021" y="7082"/>
                  </a:lnTo>
                  <a:lnTo>
                    <a:pt x="6389" y="7103"/>
                  </a:lnTo>
                  <a:lnTo>
                    <a:pt x="6779" y="7082"/>
                  </a:lnTo>
                  <a:lnTo>
                    <a:pt x="7147" y="7017"/>
                  </a:lnTo>
                  <a:lnTo>
                    <a:pt x="7494" y="6930"/>
                  </a:lnTo>
                  <a:lnTo>
                    <a:pt x="7840" y="6800"/>
                  </a:lnTo>
                  <a:lnTo>
                    <a:pt x="7927" y="6757"/>
                  </a:lnTo>
                  <a:lnTo>
                    <a:pt x="7970" y="6670"/>
                  </a:lnTo>
                  <a:lnTo>
                    <a:pt x="7992" y="6584"/>
                  </a:lnTo>
                  <a:lnTo>
                    <a:pt x="7970" y="6497"/>
                  </a:lnTo>
                  <a:lnTo>
                    <a:pt x="7949" y="6432"/>
                  </a:lnTo>
                  <a:lnTo>
                    <a:pt x="7884" y="6367"/>
                  </a:lnTo>
                  <a:lnTo>
                    <a:pt x="7797" y="6345"/>
                  </a:lnTo>
                  <a:lnTo>
                    <a:pt x="7710" y="6367"/>
                  </a:lnTo>
                  <a:lnTo>
                    <a:pt x="7450" y="6475"/>
                  </a:lnTo>
                  <a:lnTo>
                    <a:pt x="7147" y="6540"/>
                  </a:lnTo>
                  <a:lnTo>
                    <a:pt x="6844" y="6605"/>
                  </a:lnTo>
                  <a:lnTo>
                    <a:pt x="6541" y="6649"/>
                  </a:lnTo>
                  <a:lnTo>
                    <a:pt x="6216" y="6649"/>
                  </a:lnTo>
                  <a:lnTo>
                    <a:pt x="5934" y="6605"/>
                  </a:lnTo>
                  <a:lnTo>
                    <a:pt x="5783" y="6562"/>
                  </a:lnTo>
                  <a:lnTo>
                    <a:pt x="5631" y="6519"/>
                  </a:lnTo>
                  <a:lnTo>
                    <a:pt x="5501" y="6454"/>
                  </a:lnTo>
                  <a:lnTo>
                    <a:pt x="5371" y="6389"/>
                  </a:lnTo>
                  <a:lnTo>
                    <a:pt x="5241" y="6281"/>
                  </a:lnTo>
                  <a:lnTo>
                    <a:pt x="5133" y="6172"/>
                  </a:lnTo>
                  <a:lnTo>
                    <a:pt x="5068" y="6064"/>
                  </a:lnTo>
                  <a:lnTo>
                    <a:pt x="5003" y="5934"/>
                  </a:lnTo>
                  <a:lnTo>
                    <a:pt x="4960" y="5804"/>
                  </a:lnTo>
                  <a:lnTo>
                    <a:pt x="4938" y="5674"/>
                  </a:lnTo>
                  <a:lnTo>
                    <a:pt x="4917" y="5371"/>
                  </a:lnTo>
                  <a:lnTo>
                    <a:pt x="4938" y="5089"/>
                  </a:lnTo>
                  <a:lnTo>
                    <a:pt x="4982" y="4786"/>
                  </a:lnTo>
                  <a:lnTo>
                    <a:pt x="5025" y="4483"/>
                  </a:lnTo>
                  <a:lnTo>
                    <a:pt x="5047" y="4201"/>
                  </a:lnTo>
                  <a:lnTo>
                    <a:pt x="5047" y="4050"/>
                  </a:lnTo>
                  <a:lnTo>
                    <a:pt x="5003" y="3920"/>
                  </a:lnTo>
                  <a:lnTo>
                    <a:pt x="4960" y="3812"/>
                  </a:lnTo>
                  <a:lnTo>
                    <a:pt x="4895" y="3703"/>
                  </a:lnTo>
                  <a:lnTo>
                    <a:pt x="4808" y="3617"/>
                  </a:lnTo>
                  <a:lnTo>
                    <a:pt x="4722" y="3552"/>
                  </a:lnTo>
                  <a:lnTo>
                    <a:pt x="4613" y="3487"/>
                  </a:lnTo>
                  <a:lnTo>
                    <a:pt x="4505" y="3443"/>
                  </a:lnTo>
                  <a:lnTo>
                    <a:pt x="4245" y="3379"/>
                  </a:lnTo>
                  <a:lnTo>
                    <a:pt x="3985" y="3357"/>
                  </a:lnTo>
                  <a:lnTo>
                    <a:pt x="3725" y="3357"/>
                  </a:lnTo>
                  <a:lnTo>
                    <a:pt x="3466" y="3400"/>
                  </a:lnTo>
                  <a:lnTo>
                    <a:pt x="3141" y="3465"/>
                  </a:lnTo>
                  <a:lnTo>
                    <a:pt x="2794" y="3552"/>
                  </a:lnTo>
                  <a:lnTo>
                    <a:pt x="2404" y="3660"/>
                  </a:lnTo>
                  <a:lnTo>
                    <a:pt x="2015" y="3725"/>
                  </a:lnTo>
                  <a:lnTo>
                    <a:pt x="1798" y="3747"/>
                  </a:lnTo>
                  <a:lnTo>
                    <a:pt x="1625" y="3768"/>
                  </a:lnTo>
                  <a:lnTo>
                    <a:pt x="1430" y="3768"/>
                  </a:lnTo>
                  <a:lnTo>
                    <a:pt x="1257" y="3747"/>
                  </a:lnTo>
                  <a:lnTo>
                    <a:pt x="1083" y="3703"/>
                  </a:lnTo>
                  <a:lnTo>
                    <a:pt x="932" y="3638"/>
                  </a:lnTo>
                  <a:lnTo>
                    <a:pt x="802" y="3530"/>
                  </a:lnTo>
                  <a:lnTo>
                    <a:pt x="672" y="3400"/>
                  </a:lnTo>
                  <a:lnTo>
                    <a:pt x="564" y="3249"/>
                  </a:lnTo>
                  <a:lnTo>
                    <a:pt x="477" y="3054"/>
                  </a:lnTo>
                  <a:lnTo>
                    <a:pt x="434" y="2880"/>
                  </a:lnTo>
                  <a:lnTo>
                    <a:pt x="412" y="2664"/>
                  </a:lnTo>
                  <a:lnTo>
                    <a:pt x="434" y="2469"/>
                  </a:lnTo>
                  <a:lnTo>
                    <a:pt x="455" y="2252"/>
                  </a:lnTo>
                  <a:lnTo>
                    <a:pt x="499" y="2057"/>
                  </a:lnTo>
                  <a:lnTo>
                    <a:pt x="564" y="1841"/>
                  </a:lnTo>
                  <a:lnTo>
                    <a:pt x="737" y="1408"/>
                  </a:lnTo>
                  <a:lnTo>
                    <a:pt x="932" y="1018"/>
                  </a:lnTo>
                  <a:lnTo>
                    <a:pt x="1127" y="650"/>
                  </a:lnTo>
                  <a:lnTo>
                    <a:pt x="1322" y="325"/>
                  </a:lnTo>
                  <a:lnTo>
                    <a:pt x="1365" y="238"/>
                  </a:lnTo>
                  <a:lnTo>
                    <a:pt x="1343" y="152"/>
                  </a:lnTo>
                  <a:lnTo>
                    <a:pt x="1322" y="87"/>
                  </a:lnTo>
                  <a:lnTo>
                    <a:pt x="1257" y="43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61"/>
            <p:cNvSpPr/>
            <p:nvPr/>
          </p:nvSpPr>
          <p:spPr>
            <a:xfrm>
              <a:off x="8422850" y="1303038"/>
              <a:ext cx="432075" cy="321625"/>
            </a:xfrm>
            <a:custGeom>
              <a:avLst/>
              <a:gdLst/>
              <a:ahLst/>
              <a:cxnLst/>
              <a:rect l="l" t="t" r="r" b="b"/>
              <a:pathLst>
                <a:path w="17283" h="12865" extrusionOk="0">
                  <a:moveTo>
                    <a:pt x="10699" y="1"/>
                  </a:moveTo>
                  <a:lnTo>
                    <a:pt x="9963" y="22"/>
                  </a:lnTo>
                  <a:lnTo>
                    <a:pt x="9226" y="87"/>
                  </a:lnTo>
                  <a:lnTo>
                    <a:pt x="8512" y="174"/>
                  </a:lnTo>
                  <a:lnTo>
                    <a:pt x="7840" y="282"/>
                  </a:lnTo>
                  <a:lnTo>
                    <a:pt x="7190" y="434"/>
                  </a:lnTo>
                  <a:lnTo>
                    <a:pt x="6519" y="629"/>
                  </a:lnTo>
                  <a:lnTo>
                    <a:pt x="5848" y="867"/>
                  </a:lnTo>
                  <a:lnTo>
                    <a:pt x="5220" y="1127"/>
                  </a:lnTo>
                  <a:lnTo>
                    <a:pt x="4570" y="1430"/>
                  </a:lnTo>
                  <a:lnTo>
                    <a:pt x="3964" y="1755"/>
                  </a:lnTo>
                  <a:lnTo>
                    <a:pt x="3379" y="2123"/>
                  </a:lnTo>
                  <a:lnTo>
                    <a:pt x="2837" y="2535"/>
                  </a:lnTo>
                  <a:lnTo>
                    <a:pt x="2578" y="2751"/>
                  </a:lnTo>
                  <a:lnTo>
                    <a:pt x="2318" y="2989"/>
                  </a:lnTo>
                  <a:lnTo>
                    <a:pt x="2079" y="3228"/>
                  </a:lnTo>
                  <a:lnTo>
                    <a:pt x="1841" y="3466"/>
                  </a:lnTo>
                  <a:lnTo>
                    <a:pt x="1603" y="3726"/>
                  </a:lnTo>
                  <a:lnTo>
                    <a:pt x="1408" y="3986"/>
                  </a:lnTo>
                  <a:lnTo>
                    <a:pt x="1192" y="4267"/>
                  </a:lnTo>
                  <a:lnTo>
                    <a:pt x="1018" y="4549"/>
                  </a:lnTo>
                  <a:lnTo>
                    <a:pt x="845" y="4852"/>
                  </a:lnTo>
                  <a:lnTo>
                    <a:pt x="693" y="5155"/>
                  </a:lnTo>
                  <a:lnTo>
                    <a:pt x="542" y="5458"/>
                  </a:lnTo>
                  <a:lnTo>
                    <a:pt x="412" y="5783"/>
                  </a:lnTo>
                  <a:lnTo>
                    <a:pt x="304" y="6130"/>
                  </a:lnTo>
                  <a:lnTo>
                    <a:pt x="195" y="6454"/>
                  </a:lnTo>
                  <a:lnTo>
                    <a:pt x="109" y="6866"/>
                  </a:lnTo>
                  <a:lnTo>
                    <a:pt x="44" y="7277"/>
                  </a:lnTo>
                  <a:lnTo>
                    <a:pt x="0" y="7689"/>
                  </a:lnTo>
                  <a:lnTo>
                    <a:pt x="0" y="8122"/>
                  </a:lnTo>
                  <a:lnTo>
                    <a:pt x="22" y="8534"/>
                  </a:lnTo>
                  <a:lnTo>
                    <a:pt x="65" y="8945"/>
                  </a:lnTo>
                  <a:lnTo>
                    <a:pt x="152" y="9335"/>
                  </a:lnTo>
                  <a:lnTo>
                    <a:pt x="260" y="9746"/>
                  </a:lnTo>
                  <a:lnTo>
                    <a:pt x="412" y="10158"/>
                  </a:lnTo>
                  <a:lnTo>
                    <a:pt x="564" y="10548"/>
                  </a:lnTo>
                  <a:lnTo>
                    <a:pt x="758" y="10937"/>
                  </a:lnTo>
                  <a:lnTo>
                    <a:pt x="953" y="11306"/>
                  </a:lnTo>
                  <a:lnTo>
                    <a:pt x="1386" y="12064"/>
                  </a:lnTo>
                  <a:lnTo>
                    <a:pt x="1841" y="12778"/>
                  </a:lnTo>
                  <a:lnTo>
                    <a:pt x="1928" y="12843"/>
                  </a:lnTo>
                  <a:lnTo>
                    <a:pt x="1993" y="12865"/>
                  </a:lnTo>
                  <a:lnTo>
                    <a:pt x="2079" y="12865"/>
                  </a:lnTo>
                  <a:lnTo>
                    <a:pt x="2166" y="12843"/>
                  </a:lnTo>
                  <a:lnTo>
                    <a:pt x="2231" y="12800"/>
                  </a:lnTo>
                  <a:lnTo>
                    <a:pt x="2274" y="12713"/>
                  </a:lnTo>
                  <a:lnTo>
                    <a:pt x="2274" y="12627"/>
                  </a:lnTo>
                  <a:lnTo>
                    <a:pt x="2231" y="12540"/>
                  </a:lnTo>
                  <a:lnTo>
                    <a:pt x="1863" y="11955"/>
                  </a:lnTo>
                  <a:lnTo>
                    <a:pt x="1495" y="11349"/>
                  </a:lnTo>
                  <a:lnTo>
                    <a:pt x="1170" y="10721"/>
                  </a:lnTo>
                  <a:lnTo>
                    <a:pt x="1018" y="10418"/>
                  </a:lnTo>
                  <a:lnTo>
                    <a:pt x="888" y="10093"/>
                  </a:lnTo>
                  <a:lnTo>
                    <a:pt x="758" y="9768"/>
                  </a:lnTo>
                  <a:lnTo>
                    <a:pt x="672" y="9443"/>
                  </a:lnTo>
                  <a:lnTo>
                    <a:pt x="585" y="9118"/>
                  </a:lnTo>
                  <a:lnTo>
                    <a:pt x="520" y="8772"/>
                  </a:lnTo>
                  <a:lnTo>
                    <a:pt x="477" y="8425"/>
                  </a:lnTo>
                  <a:lnTo>
                    <a:pt x="455" y="8079"/>
                  </a:lnTo>
                  <a:lnTo>
                    <a:pt x="455" y="7711"/>
                  </a:lnTo>
                  <a:lnTo>
                    <a:pt x="477" y="7364"/>
                  </a:lnTo>
                  <a:lnTo>
                    <a:pt x="542" y="7018"/>
                  </a:lnTo>
                  <a:lnTo>
                    <a:pt x="607" y="6693"/>
                  </a:lnTo>
                  <a:lnTo>
                    <a:pt x="693" y="6368"/>
                  </a:lnTo>
                  <a:lnTo>
                    <a:pt x="802" y="6043"/>
                  </a:lnTo>
                  <a:lnTo>
                    <a:pt x="910" y="5740"/>
                  </a:lnTo>
                  <a:lnTo>
                    <a:pt x="1040" y="5437"/>
                  </a:lnTo>
                  <a:lnTo>
                    <a:pt x="1192" y="5155"/>
                  </a:lnTo>
                  <a:lnTo>
                    <a:pt x="1365" y="4852"/>
                  </a:lnTo>
                  <a:lnTo>
                    <a:pt x="1538" y="4570"/>
                  </a:lnTo>
                  <a:lnTo>
                    <a:pt x="1733" y="4310"/>
                  </a:lnTo>
                  <a:lnTo>
                    <a:pt x="1950" y="4051"/>
                  </a:lnTo>
                  <a:lnTo>
                    <a:pt x="2166" y="3791"/>
                  </a:lnTo>
                  <a:lnTo>
                    <a:pt x="2383" y="3552"/>
                  </a:lnTo>
                  <a:lnTo>
                    <a:pt x="2621" y="3314"/>
                  </a:lnTo>
                  <a:lnTo>
                    <a:pt x="2881" y="3098"/>
                  </a:lnTo>
                  <a:lnTo>
                    <a:pt x="3141" y="2881"/>
                  </a:lnTo>
                  <a:lnTo>
                    <a:pt x="3639" y="2491"/>
                  </a:lnTo>
                  <a:lnTo>
                    <a:pt x="4180" y="2145"/>
                  </a:lnTo>
                  <a:lnTo>
                    <a:pt x="4743" y="1842"/>
                  </a:lnTo>
                  <a:lnTo>
                    <a:pt x="5328" y="1560"/>
                  </a:lnTo>
                  <a:lnTo>
                    <a:pt x="5913" y="1322"/>
                  </a:lnTo>
                  <a:lnTo>
                    <a:pt x="6519" y="1105"/>
                  </a:lnTo>
                  <a:lnTo>
                    <a:pt x="7125" y="910"/>
                  </a:lnTo>
                  <a:lnTo>
                    <a:pt x="7754" y="759"/>
                  </a:lnTo>
                  <a:lnTo>
                    <a:pt x="8425" y="629"/>
                  </a:lnTo>
                  <a:lnTo>
                    <a:pt x="9118" y="542"/>
                  </a:lnTo>
                  <a:lnTo>
                    <a:pt x="9811" y="477"/>
                  </a:lnTo>
                  <a:lnTo>
                    <a:pt x="10504" y="456"/>
                  </a:lnTo>
                  <a:lnTo>
                    <a:pt x="11197" y="477"/>
                  </a:lnTo>
                  <a:lnTo>
                    <a:pt x="11543" y="499"/>
                  </a:lnTo>
                  <a:lnTo>
                    <a:pt x="11890" y="542"/>
                  </a:lnTo>
                  <a:lnTo>
                    <a:pt x="12236" y="607"/>
                  </a:lnTo>
                  <a:lnTo>
                    <a:pt x="12561" y="672"/>
                  </a:lnTo>
                  <a:lnTo>
                    <a:pt x="12908" y="780"/>
                  </a:lnTo>
                  <a:lnTo>
                    <a:pt x="13233" y="889"/>
                  </a:lnTo>
                  <a:lnTo>
                    <a:pt x="13579" y="1040"/>
                  </a:lnTo>
                  <a:lnTo>
                    <a:pt x="13926" y="1214"/>
                  </a:lnTo>
                  <a:lnTo>
                    <a:pt x="14229" y="1408"/>
                  </a:lnTo>
                  <a:lnTo>
                    <a:pt x="14532" y="1625"/>
                  </a:lnTo>
                  <a:lnTo>
                    <a:pt x="14814" y="1885"/>
                  </a:lnTo>
                  <a:lnTo>
                    <a:pt x="15073" y="2145"/>
                  </a:lnTo>
                  <a:lnTo>
                    <a:pt x="15312" y="2426"/>
                  </a:lnTo>
                  <a:lnTo>
                    <a:pt x="15528" y="2730"/>
                  </a:lnTo>
                  <a:lnTo>
                    <a:pt x="15723" y="3033"/>
                  </a:lnTo>
                  <a:lnTo>
                    <a:pt x="15918" y="3358"/>
                  </a:lnTo>
                  <a:lnTo>
                    <a:pt x="16091" y="3704"/>
                  </a:lnTo>
                  <a:lnTo>
                    <a:pt x="16265" y="4051"/>
                  </a:lnTo>
                  <a:lnTo>
                    <a:pt x="16568" y="4744"/>
                  </a:lnTo>
                  <a:lnTo>
                    <a:pt x="16828" y="5437"/>
                  </a:lnTo>
                  <a:lnTo>
                    <a:pt x="16871" y="5523"/>
                  </a:lnTo>
                  <a:lnTo>
                    <a:pt x="16958" y="5567"/>
                  </a:lnTo>
                  <a:lnTo>
                    <a:pt x="17044" y="5588"/>
                  </a:lnTo>
                  <a:lnTo>
                    <a:pt x="17131" y="5588"/>
                  </a:lnTo>
                  <a:lnTo>
                    <a:pt x="17196" y="5545"/>
                  </a:lnTo>
                  <a:lnTo>
                    <a:pt x="17261" y="5480"/>
                  </a:lnTo>
                  <a:lnTo>
                    <a:pt x="17282" y="5415"/>
                  </a:lnTo>
                  <a:lnTo>
                    <a:pt x="17261" y="5307"/>
                  </a:lnTo>
                  <a:lnTo>
                    <a:pt x="17023" y="4679"/>
                  </a:lnTo>
                  <a:lnTo>
                    <a:pt x="16763" y="4029"/>
                  </a:lnTo>
                  <a:lnTo>
                    <a:pt x="16460" y="3423"/>
                  </a:lnTo>
                  <a:lnTo>
                    <a:pt x="16308" y="3098"/>
                  </a:lnTo>
                  <a:lnTo>
                    <a:pt x="16135" y="2816"/>
                  </a:lnTo>
                  <a:lnTo>
                    <a:pt x="15940" y="2513"/>
                  </a:lnTo>
                  <a:lnTo>
                    <a:pt x="15745" y="2231"/>
                  </a:lnTo>
                  <a:lnTo>
                    <a:pt x="15528" y="1972"/>
                  </a:lnTo>
                  <a:lnTo>
                    <a:pt x="15290" y="1712"/>
                  </a:lnTo>
                  <a:lnTo>
                    <a:pt x="15052" y="1473"/>
                  </a:lnTo>
                  <a:lnTo>
                    <a:pt x="14792" y="1257"/>
                  </a:lnTo>
                  <a:lnTo>
                    <a:pt x="14532" y="1040"/>
                  </a:lnTo>
                  <a:lnTo>
                    <a:pt x="14229" y="845"/>
                  </a:lnTo>
                  <a:lnTo>
                    <a:pt x="13904" y="672"/>
                  </a:lnTo>
                  <a:lnTo>
                    <a:pt x="13579" y="521"/>
                  </a:lnTo>
                  <a:lnTo>
                    <a:pt x="13233" y="391"/>
                  </a:lnTo>
                  <a:lnTo>
                    <a:pt x="12886" y="282"/>
                  </a:lnTo>
                  <a:lnTo>
                    <a:pt x="12540" y="196"/>
                  </a:lnTo>
                  <a:lnTo>
                    <a:pt x="12171" y="131"/>
                  </a:lnTo>
                  <a:lnTo>
                    <a:pt x="11803" y="66"/>
                  </a:lnTo>
                  <a:lnTo>
                    <a:pt x="11435" y="22"/>
                  </a:lnTo>
                  <a:lnTo>
                    <a:pt x="1106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61"/>
            <p:cNvSpPr/>
            <p:nvPr/>
          </p:nvSpPr>
          <p:spPr>
            <a:xfrm>
              <a:off x="8209000" y="1241863"/>
              <a:ext cx="270725" cy="75275"/>
            </a:xfrm>
            <a:custGeom>
              <a:avLst/>
              <a:gdLst/>
              <a:ahLst/>
              <a:cxnLst/>
              <a:rect l="l" t="t" r="r" b="b"/>
              <a:pathLst>
                <a:path w="10829" h="3011" extrusionOk="0">
                  <a:moveTo>
                    <a:pt x="8858" y="1"/>
                  </a:moveTo>
                  <a:lnTo>
                    <a:pt x="8641" y="44"/>
                  </a:lnTo>
                  <a:lnTo>
                    <a:pt x="8424" y="109"/>
                  </a:lnTo>
                  <a:lnTo>
                    <a:pt x="8230" y="196"/>
                  </a:lnTo>
                  <a:lnTo>
                    <a:pt x="8035" y="304"/>
                  </a:lnTo>
                  <a:lnTo>
                    <a:pt x="7861" y="412"/>
                  </a:lnTo>
                  <a:lnTo>
                    <a:pt x="7688" y="542"/>
                  </a:lnTo>
                  <a:lnTo>
                    <a:pt x="7363" y="824"/>
                  </a:lnTo>
                  <a:lnTo>
                    <a:pt x="7060" y="1127"/>
                  </a:lnTo>
                  <a:lnTo>
                    <a:pt x="6735" y="1430"/>
                  </a:lnTo>
                  <a:lnTo>
                    <a:pt x="6540" y="1582"/>
                  </a:lnTo>
                  <a:lnTo>
                    <a:pt x="6345" y="1711"/>
                  </a:lnTo>
                  <a:lnTo>
                    <a:pt x="6151" y="1820"/>
                  </a:lnTo>
                  <a:lnTo>
                    <a:pt x="5934" y="1885"/>
                  </a:lnTo>
                  <a:lnTo>
                    <a:pt x="5826" y="1906"/>
                  </a:lnTo>
                  <a:lnTo>
                    <a:pt x="5717" y="1906"/>
                  </a:lnTo>
                  <a:lnTo>
                    <a:pt x="5609" y="1885"/>
                  </a:lnTo>
                  <a:lnTo>
                    <a:pt x="5501" y="1841"/>
                  </a:lnTo>
                  <a:lnTo>
                    <a:pt x="5349" y="1776"/>
                  </a:lnTo>
                  <a:lnTo>
                    <a:pt x="5219" y="1668"/>
                  </a:lnTo>
                  <a:lnTo>
                    <a:pt x="5089" y="1538"/>
                  </a:lnTo>
                  <a:lnTo>
                    <a:pt x="4981" y="1408"/>
                  </a:lnTo>
                  <a:lnTo>
                    <a:pt x="4743" y="1127"/>
                  </a:lnTo>
                  <a:lnTo>
                    <a:pt x="4635" y="997"/>
                  </a:lnTo>
                  <a:lnTo>
                    <a:pt x="4526" y="889"/>
                  </a:lnTo>
                  <a:lnTo>
                    <a:pt x="4375" y="759"/>
                  </a:lnTo>
                  <a:lnTo>
                    <a:pt x="4223" y="672"/>
                  </a:lnTo>
                  <a:lnTo>
                    <a:pt x="4093" y="585"/>
                  </a:lnTo>
                  <a:lnTo>
                    <a:pt x="3920" y="542"/>
                  </a:lnTo>
                  <a:lnTo>
                    <a:pt x="3768" y="499"/>
                  </a:lnTo>
                  <a:lnTo>
                    <a:pt x="3595" y="477"/>
                  </a:lnTo>
                  <a:lnTo>
                    <a:pt x="3422" y="477"/>
                  </a:lnTo>
                  <a:lnTo>
                    <a:pt x="3249" y="499"/>
                  </a:lnTo>
                  <a:lnTo>
                    <a:pt x="3010" y="564"/>
                  </a:lnTo>
                  <a:lnTo>
                    <a:pt x="2794" y="629"/>
                  </a:lnTo>
                  <a:lnTo>
                    <a:pt x="2556" y="715"/>
                  </a:lnTo>
                  <a:lnTo>
                    <a:pt x="2339" y="824"/>
                  </a:lnTo>
                  <a:lnTo>
                    <a:pt x="2144" y="932"/>
                  </a:lnTo>
                  <a:lnTo>
                    <a:pt x="1927" y="1062"/>
                  </a:lnTo>
                  <a:lnTo>
                    <a:pt x="1516" y="1343"/>
                  </a:lnTo>
                  <a:lnTo>
                    <a:pt x="1148" y="1668"/>
                  </a:lnTo>
                  <a:lnTo>
                    <a:pt x="780" y="1993"/>
                  </a:lnTo>
                  <a:lnTo>
                    <a:pt x="65" y="2643"/>
                  </a:lnTo>
                  <a:lnTo>
                    <a:pt x="0" y="2708"/>
                  </a:lnTo>
                  <a:lnTo>
                    <a:pt x="0" y="2794"/>
                  </a:lnTo>
                  <a:lnTo>
                    <a:pt x="22" y="2881"/>
                  </a:lnTo>
                  <a:lnTo>
                    <a:pt x="65" y="2946"/>
                  </a:lnTo>
                  <a:lnTo>
                    <a:pt x="130" y="2989"/>
                  </a:lnTo>
                  <a:lnTo>
                    <a:pt x="217" y="3011"/>
                  </a:lnTo>
                  <a:lnTo>
                    <a:pt x="303" y="3011"/>
                  </a:lnTo>
                  <a:lnTo>
                    <a:pt x="390" y="2968"/>
                  </a:lnTo>
                  <a:lnTo>
                    <a:pt x="1061" y="2340"/>
                  </a:lnTo>
                  <a:lnTo>
                    <a:pt x="1408" y="2015"/>
                  </a:lnTo>
                  <a:lnTo>
                    <a:pt x="1776" y="1711"/>
                  </a:lnTo>
                  <a:lnTo>
                    <a:pt x="2166" y="1430"/>
                  </a:lnTo>
                  <a:lnTo>
                    <a:pt x="2361" y="1300"/>
                  </a:lnTo>
                  <a:lnTo>
                    <a:pt x="2556" y="1192"/>
                  </a:lnTo>
                  <a:lnTo>
                    <a:pt x="2772" y="1105"/>
                  </a:lnTo>
                  <a:lnTo>
                    <a:pt x="2989" y="1040"/>
                  </a:lnTo>
                  <a:lnTo>
                    <a:pt x="3205" y="975"/>
                  </a:lnTo>
                  <a:lnTo>
                    <a:pt x="3422" y="932"/>
                  </a:lnTo>
                  <a:lnTo>
                    <a:pt x="3595" y="932"/>
                  </a:lnTo>
                  <a:lnTo>
                    <a:pt x="3747" y="953"/>
                  </a:lnTo>
                  <a:lnTo>
                    <a:pt x="3877" y="997"/>
                  </a:lnTo>
                  <a:lnTo>
                    <a:pt x="4007" y="1062"/>
                  </a:lnTo>
                  <a:lnTo>
                    <a:pt x="4136" y="1148"/>
                  </a:lnTo>
                  <a:lnTo>
                    <a:pt x="4245" y="1257"/>
                  </a:lnTo>
                  <a:lnTo>
                    <a:pt x="4461" y="1473"/>
                  </a:lnTo>
                  <a:lnTo>
                    <a:pt x="4678" y="1711"/>
                  </a:lnTo>
                  <a:lnTo>
                    <a:pt x="4894" y="1950"/>
                  </a:lnTo>
                  <a:lnTo>
                    <a:pt x="5003" y="2058"/>
                  </a:lnTo>
                  <a:lnTo>
                    <a:pt x="5111" y="2145"/>
                  </a:lnTo>
                  <a:lnTo>
                    <a:pt x="5241" y="2231"/>
                  </a:lnTo>
                  <a:lnTo>
                    <a:pt x="5393" y="2296"/>
                  </a:lnTo>
                  <a:lnTo>
                    <a:pt x="5566" y="2340"/>
                  </a:lnTo>
                  <a:lnTo>
                    <a:pt x="5739" y="2361"/>
                  </a:lnTo>
                  <a:lnTo>
                    <a:pt x="5891" y="2361"/>
                  </a:lnTo>
                  <a:lnTo>
                    <a:pt x="6064" y="2340"/>
                  </a:lnTo>
                  <a:lnTo>
                    <a:pt x="6216" y="2275"/>
                  </a:lnTo>
                  <a:lnTo>
                    <a:pt x="6367" y="2210"/>
                  </a:lnTo>
                  <a:lnTo>
                    <a:pt x="6519" y="2145"/>
                  </a:lnTo>
                  <a:lnTo>
                    <a:pt x="6670" y="2036"/>
                  </a:lnTo>
                  <a:lnTo>
                    <a:pt x="6952" y="1820"/>
                  </a:lnTo>
                  <a:lnTo>
                    <a:pt x="7212" y="1582"/>
                  </a:lnTo>
                  <a:lnTo>
                    <a:pt x="7710" y="1127"/>
                  </a:lnTo>
                  <a:lnTo>
                    <a:pt x="7861" y="975"/>
                  </a:lnTo>
                  <a:lnTo>
                    <a:pt x="8056" y="824"/>
                  </a:lnTo>
                  <a:lnTo>
                    <a:pt x="8251" y="694"/>
                  </a:lnTo>
                  <a:lnTo>
                    <a:pt x="8446" y="585"/>
                  </a:lnTo>
                  <a:lnTo>
                    <a:pt x="8663" y="499"/>
                  </a:lnTo>
                  <a:lnTo>
                    <a:pt x="8901" y="455"/>
                  </a:lnTo>
                  <a:lnTo>
                    <a:pt x="9118" y="455"/>
                  </a:lnTo>
                  <a:lnTo>
                    <a:pt x="9356" y="499"/>
                  </a:lnTo>
                  <a:lnTo>
                    <a:pt x="9572" y="585"/>
                  </a:lnTo>
                  <a:lnTo>
                    <a:pt x="9746" y="694"/>
                  </a:lnTo>
                  <a:lnTo>
                    <a:pt x="9897" y="845"/>
                  </a:lnTo>
                  <a:lnTo>
                    <a:pt x="10027" y="1018"/>
                  </a:lnTo>
                  <a:lnTo>
                    <a:pt x="10135" y="1213"/>
                  </a:lnTo>
                  <a:lnTo>
                    <a:pt x="10244" y="1408"/>
                  </a:lnTo>
                  <a:lnTo>
                    <a:pt x="10374" y="1820"/>
                  </a:lnTo>
                  <a:lnTo>
                    <a:pt x="10439" y="1885"/>
                  </a:lnTo>
                  <a:lnTo>
                    <a:pt x="10504" y="1950"/>
                  </a:lnTo>
                  <a:lnTo>
                    <a:pt x="10590" y="1971"/>
                  </a:lnTo>
                  <a:lnTo>
                    <a:pt x="10677" y="1950"/>
                  </a:lnTo>
                  <a:lnTo>
                    <a:pt x="10742" y="1928"/>
                  </a:lnTo>
                  <a:lnTo>
                    <a:pt x="10807" y="1863"/>
                  </a:lnTo>
                  <a:lnTo>
                    <a:pt x="10828" y="1776"/>
                  </a:lnTo>
                  <a:lnTo>
                    <a:pt x="10828" y="1690"/>
                  </a:lnTo>
                  <a:lnTo>
                    <a:pt x="10677" y="1300"/>
                  </a:lnTo>
                  <a:lnTo>
                    <a:pt x="10569" y="1105"/>
                  </a:lnTo>
                  <a:lnTo>
                    <a:pt x="10482" y="932"/>
                  </a:lnTo>
                  <a:lnTo>
                    <a:pt x="10352" y="759"/>
                  </a:lnTo>
                  <a:lnTo>
                    <a:pt x="10244" y="607"/>
                  </a:lnTo>
                  <a:lnTo>
                    <a:pt x="10092" y="455"/>
                  </a:lnTo>
                  <a:lnTo>
                    <a:pt x="9962" y="325"/>
                  </a:lnTo>
                  <a:lnTo>
                    <a:pt x="9789" y="217"/>
                  </a:lnTo>
                  <a:lnTo>
                    <a:pt x="9637" y="131"/>
                  </a:lnTo>
                  <a:lnTo>
                    <a:pt x="9464" y="66"/>
                  </a:lnTo>
                  <a:lnTo>
                    <a:pt x="9269" y="22"/>
                  </a:lnTo>
                  <a:lnTo>
                    <a:pt x="907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61"/>
            <p:cNvSpPr/>
            <p:nvPr/>
          </p:nvSpPr>
          <p:spPr>
            <a:xfrm>
              <a:off x="8108825" y="1447063"/>
              <a:ext cx="176525" cy="217125"/>
            </a:xfrm>
            <a:custGeom>
              <a:avLst/>
              <a:gdLst/>
              <a:ahLst/>
              <a:cxnLst/>
              <a:rect l="l" t="t" r="r" b="b"/>
              <a:pathLst>
                <a:path w="7061" h="8685" extrusionOk="0">
                  <a:moveTo>
                    <a:pt x="6801" y="0"/>
                  </a:moveTo>
                  <a:lnTo>
                    <a:pt x="6714" y="22"/>
                  </a:lnTo>
                  <a:lnTo>
                    <a:pt x="6628" y="87"/>
                  </a:lnTo>
                  <a:lnTo>
                    <a:pt x="6238" y="629"/>
                  </a:lnTo>
                  <a:lnTo>
                    <a:pt x="5848" y="1170"/>
                  </a:lnTo>
                  <a:lnTo>
                    <a:pt x="5112" y="2274"/>
                  </a:lnTo>
                  <a:lnTo>
                    <a:pt x="4375" y="3379"/>
                  </a:lnTo>
                  <a:lnTo>
                    <a:pt x="3985" y="3942"/>
                  </a:lnTo>
                  <a:lnTo>
                    <a:pt x="3574" y="4462"/>
                  </a:lnTo>
                  <a:lnTo>
                    <a:pt x="3184" y="4982"/>
                  </a:lnTo>
                  <a:lnTo>
                    <a:pt x="2773" y="5480"/>
                  </a:lnTo>
                  <a:lnTo>
                    <a:pt x="2339" y="5978"/>
                  </a:lnTo>
                  <a:lnTo>
                    <a:pt x="1906" y="6454"/>
                  </a:lnTo>
                  <a:lnTo>
                    <a:pt x="1452" y="6931"/>
                  </a:lnTo>
                  <a:lnTo>
                    <a:pt x="997" y="7407"/>
                  </a:lnTo>
                  <a:lnTo>
                    <a:pt x="542" y="7862"/>
                  </a:lnTo>
                  <a:lnTo>
                    <a:pt x="66" y="8295"/>
                  </a:lnTo>
                  <a:lnTo>
                    <a:pt x="1" y="8382"/>
                  </a:lnTo>
                  <a:lnTo>
                    <a:pt x="1" y="8468"/>
                  </a:lnTo>
                  <a:lnTo>
                    <a:pt x="22" y="8555"/>
                  </a:lnTo>
                  <a:lnTo>
                    <a:pt x="66" y="8620"/>
                  </a:lnTo>
                  <a:lnTo>
                    <a:pt x="131" y="8663"/>
                  </a:lnTo>
                  <a:lnTo>
                    <a:pt x="217" y="8685"/>
                  </a:lnTo>
                  <a:lnTo>
                    <a:pt x="304" y="8685"/>
                  </a:lnTo>
                  <a:lnTo>
                    <a:pt x="390" y="8620"/>
                  </a:lnTo>
                  <a:lnTo>
                    <a:pt x="867" y="8165"/>
                  </a:lnTo>
                  <a:lnTo>
                    <a:pt x="1343" y="7689"/>
                  </a:lnTo>
                  <a:lnTo>
                    <a:pt x="1820" y="7212"/>
                  </a:lnTo>
                  <a:lnTo>
                    <a:pt x="2275" y="6714"/>
                  </a:lnTo>
                  <a:lnTo>
                    <a:pt x="2729" y="6216"/>
                  </a:lnTo>
                  <a:lnTo>
                    <a:pt x="3162" y="5718"/>
                  </a:lnTo>
                  <a:lnTo>
                    <a:pt x="3574" y="5198"/>
                  </a:lnTo>
                  <a:lnTo>
                    <a:pt x="4007" y="4657"/>
                  </a:lnTo>
                  <a:lnTo>
                    <a:pt x="4397" y="4137"/>
                  </a:lnTo>
                  <a:lnTo>
                    <a:pt x="4765" y="3595"/>
                  </a:lnTo>
                  <a:lnTo>
                    <a:pt x="5501" y="2491"/>
                  </a:lnTo>
                  <a:lnTo>
                    <a:pt x="6238" y="1387"/>
                  </a:lnTo>
                  <a:lnTo>
                    <a:pt x="6628" y="845"/>
                  </a:lnTo>
                  <a:lnTo>
                    <a:pt x="7017" y="304"/>
                  </a:lnTo>
                  <a:lnTo>
                    <a:pt x="7061" y="217"/>
                  </a:lnTo>
                  <a:lnTo>
                    <a:pt x="7061" y="152"/>
                  </a:lnTo>
                  <a:lnTo>
                    <a:pt x="7017" y="87"/>
                  </a:lnTo>
                  <a:lnTo>
                    <a:pt x="6974" y="22"/>
                  </a:lnTo>
                  <a:lnTo>
                    <a:pt x="688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1"/>
            <p:cNvSpPr/>
            <p:nvPr/>
          </p:nvSpPr>
          <p:spPr>
            <a:xfrm>
              <a:off x="8148350" y="1378313"/>
              <a:ext cx="187900" cy="238250"/>
            </a:xfrm>
            <a:custGeom>
              <a:avLst/>
              <a:gdLst/>
              <a:ahLst/>
              <a:cxnLst/>
              <a:rect l="l" t="t" r="r" b="b"/>
              <a:pathLst>
                <a:path w="7516" h="9530" extrusionOk="0">
                  <a:moveTo>
                    <a:pt x="7050" y="590"/>
                  </a:moveTo>
                  <a:lnTo>
                    <a:pt x="7039" y="975"/>
                  </a:lnTo>
                  <a:lnTo>
                    <a:pt x="6996" y="1711"/>
                  </a:lnTo>
                  <a:lnTo>
                    <a:pt x="6931" y="2447"/>
                  </a:lnTo>
                  <a:lnTo>
                    <a:pt x="6822" y="3184"/>
                  </a:lnTo>
                  <a:lnTo>
                    <a:pt x="6757" y="3552"/>
                  </a:lnTo>
                  <a:lnTo>
                    <a:pt x="6671" y="3898"/>
                  </a:lnTo>
                  <a:lnTo>
                    <a:pt x="6584" y="4245"/>
                  </a:lnTo>
                  <a:lnTo>
                    <a:pt x="6454" y="4613"/>
                  </a:lnTo>
                  <a:lnTo>
                    <a:pt x="6324" y="4959"/>
                  </a:lnTo>
                  <a:lnTo>
                    <a:pt x="6173" y="5284"/>
                  </a:lnTo>
                  <a:lnTo>
                    <a:pt x="6021" y="5631"/>
                  </a:lnTo>
                  <a:lnTo>
                    <a:pt x="5826" y="5956"/>
                  </a:lnTo>
                  <a:lnTo>
                    <a:pt x="5631" y="6259"/>
                  </a:lnTo>
                  <a:lnTo>
                    <a:pt x="5393" y="6584"/>
                  </a:lnTo>
                  <a:lnTo>
                    <a:pt x="5133" y="6887"/>
                  </a:lnTo>
                  <a:lnTo>
                    <a:pt x="4852" y="7190"/>
                  </a:lnTo>
                  <a:lnTo>
                    <a:pt x="4570" y="7472"/>
                  </a:lnTo>
                  <a:lnTo>
                    <a:pt x="4245" y="7732"/>
                  </a:lnTo>
                  <a:lnTo>
                    <a:pt x="3920" y="7991"/>
                  </a:lnTo>
                  <a:lnTo>
                    <a:pt x="3574" y="8230"/>
                  </a:lnTo>
                  <a:lnTo>
                    <a:pt x="3227" y="8446"/>
                  </a:lnTo>
                  <a:lnTo>
                    <a:pt x="2859" y="8619"/>
                  </a:lnTo>
                  <a:lnTo>
                    <a:pt x="2491" y="8793"/>
                  </a:lnTo>
                  <a:lnTo>
                    <a:pt x="2101" y="8901"/>
                  </a:lnTo>
                  <a:lnTo>
                    <a:pt x="1711" y="9009"/>
                  </a:lnTo>
                  <a:lnTo>
                    <a:pt x="1322" y="9053"/>
                  </a:lnTo>
                  <a:lnTo>
                    <a:pt x="932" y="9074"/>
                  </a:lnTo>
                  <a:lnTo>
                    <a:pt x="694" y="9061"/>
                  </a:lnTo>
                  <a:lnTo>
                    <a:pt x="694" y="9061"/>
                  </a:lnTo>
                  <a:lnTo>
                    <a:pt x="694" y="9053"/>
                  </a:lnTo>
                  <a:lnTo>
                    <a:pt x="585" y="8641"/>
                  </a:lnTo>
                  <a:lnTo>
                    <a:pt x="520" y="8251"/>
                  </a:lnTo>
                  <a:lnTo>
                    <a:pt x="477" y="7861"/>
                  </a:lnTo>
                  <a:lnTo>
                    <a:pt x="477" y="7450"/>
                  </a:lnTo>
                  <a:lnTo>
                    <a:pt x="477" y="7060"/>
                  </a:lnTo>
                  <a:lnTo>
                    <a:pt x="542" y="6670"/>
                  </a:lnTo>
                  <a:lnTo>
                    <a:pt x="607" y="6281"/>
                  </a:lnTo>
                  <a:lnTo>
                    <a:pt x="715" y="5891"/>
                  </a:lnTo>
                  <a:lnTo>
                    <a:pt x="845" y="5523"/>
                  </a:lnTo>
                  <a:lnTo>
                    <a:pt x="1018" y="5154"/>
                  </a:lnTo>
                  <a:lnTo>
                    <a:pt x="1192" y="4808"/>
                  </a:lnTo>
                  <a:lnTo>
                    <a:pt x="1387" y="4461"/>
                  </a:lnTo>
                  <a:lnTo>
                    <a:pt x="1625" y="4137"/>
                  </a:lnTo>
                  <a:lnTo>
                    <a:pt x="1863" y="3812"/>
                  </a:lnTo>
                  <a:lnTo>
                    <a:pt x="2123" y="3508"/>
                  </a:lnTo>
                  <a:lnTo>
                    <a:pt x="2426" y="3227"/>
                  </a:lnTo>
                  <a:lnTo>
                    <a:pt x="2686" y="2989"/>
                  </a:lnTo>
                  <a:lnTo>
                    <a:pt x="2967" y="2750"/>
                  </a:lnTo>
                  <a:lnTo>
                    <a:pt x="3249" y="2556"/>
                  </a:lnTo>
                  <a:lnTo>
                    <a:pt x="3552" y="2361"/>
                  </a:lnTo>
                  <a:lnTo>
                    <a:pt x="4159" y="1992"/>
                  </a:lnTo>
                  <a:lnTo>
                    <a:pt x="4808" y="1646"/>
                  </a:lnTo>
                  <a:lnTo>
                    <a:pt x="5458" y="1343"/>
                  </a:lnTo>
                  <a:lnTo>
                    <a:pt x="6108" y="1040"/>
                  </a:lnTo>
                  <a:lnTo>
                    <a:pt x="6757" y="736"/>
                  </a:lnTo>
                  <a:lnTo>
                    <a:pt x="7050" y="590"/>
                  </a:lnTo>
                  <a:close/>
                  <a:moveTo>
                    <a:pt x="7234" y="0"/>
                  </a:moveTo>
                  <a:lnTo>
                    <a:pt x="7169" y="22"/>
                  </a:lnTo>
                  <a:lnTo>
                    <a:pt x="6476" y="368"/>
                  </a:lnTo>
                  <a:lnTo>
                    <a:pt x="5761" y="693"/>
                  </a:lnTo>
                  <a:lnTo>
                    <a:pt x="5047" y="1040"/>
                  </a:lnTo>
                  <a:lnTo>
                    <a:pt x="4353" y="1386"/>
                  </a:lnTo>
                  <a:lnTo>
                    <a:pt x="3660" y="1754"/>
                  </a:lnTo>
                  <a:lnTo>
                    <a:pt x="3336" y="1949"/>
                  </a:lnTo>
                  <a:lnTo>
                    <a:pt x="3011" y="2166"/>
                  </a:lnTo>
                  <a:lnTo>
                    <a:pt x="2686" y="2404"/>
                  </a:lnTo>
                  <a:lnTo>
                    <a:pt x="2383" y="2642"/>
                  </a:lnTo>
                  <a:lnTo>
                    <a:pt x="2101" y="2902"/>
                  </a:lnTo>
                  <a:lnTo>
                    <a:pt x="1820" y="3184"/>
                  </a:lnTo>
                  <a:lnTo>
                    <a:pt x="1538" y="3487"/>
                  </a:lnTo>
                  <a:lnTo>
                    <a:pt x="1300" y="3812"/>
                  </a:lnTo>
                  <a:lnTo>
                    <a:pt x="1062" y="4137"/>
                  </a:lnTo>
                  <a:lnTo>
                    <a:pt x="845" y="4483"/>
                  </a:lnTo>
                  <a:lnTo>
                    <a:pt x="650" y="4851"/>
                  </a:lnTo>
                  <a:lnTo>
                    <a:pt x="499" y="5219"/>
                  </a:lnTo>
                  <a:lnTo>
                    <a:pt x="347" y="5587"/>
                  </a:lnTo>
                  <a:lnTo>
                    <a:pt x="217" y="5977"/>
                  </a:lnTo>
                  <a:lnTo>
                    <a:pt x="130" y="6367"/>
                  </a:lnTo>
                  <a:lnTo>
                    <a:pt x="65" y="6757"/>
                  </a:lnTo>
                  <a:lnTo>
                    <a:pt x="22" y="7147"/>
                  </a:lnTo>
                  <a:lnTo>
                    <a:pt x="1" y="7558"/>
                  </a:lnTo>
                  <a:lnTo>
                    <a:pt x="22" y="7970"/>
                  </a:lnTo>
                  <a:lnTo>
                    <a:pt x="65" y="8360"/>
                  </a:lnTo>
                  <a:lnTo>
                    <a:pt x="152" y="8771"/>
                  </a:lnTo>
                  <a:lnTo>
                    <a:pt x="260" y="9161"/>
                  </a:lnTo>
                  <a:lnTo>
                    <a:pt x="304" y="9247"/>
                  </a:lnTo>
                  <a:lnTo>
                    <a:pt x="333" y="9276"/>
                  </a:lnTo>
                  <a:lnTo>
                    <a:pt x="347" y="9334"/>
                  </a:lnTo>
                  <a:lnTo>
                    <a:pt x="369" y="9421"/>
                  </a:lnTo>
                  <a:lnTo>
                    <a:pt x="455" y="9486"/>
                  </a:lnTo>
                  <a:lnTo>
                    <a:pt x="542" y="9507"/>
                  </a:lnTo>
                  <a:lnTo>
                    <a:pt x="953" y="9529"/>
                  </a:lnTo>
                  <a:lnTo>
                    <a:pt x="1343" y="9507"/>
                  </a:lnTo>
                  <a:lnTo>
                    <a:pt x="1755" y="9464"/>
                  </a:lnTo>
                  <a:lnTo>
                    <a:pt x="2145" y="9377"/>
                  </a:lnTo>
                  <a:lnTo>
                    <a:pt x="2556" y="9247"/>
                  </a:lnTo>
                  <a:lnTo>
                    <a:pt x="2946" y="9096"/>
                  </a:lnTo>
                  <a:lnTo>
                    <a:pt x="3314" y="8901"/>
                  </a:lnTo>
                  <a:lnTo>
                    <a:pt x="3682" y="8684"/>
                  </a:lnTo>
                  <a:lnTo>
                    <a:pt x="4050" y="8468"/>
                  </a:lnTo>
                  <a:lnTo>
                    <a:pt x="4397" y="8208"/>
                  </a:lnTo>
                  <a:lnTo>
                    <a:pt x="4722" y="7926"/>
                  </a:lnTo>
                  <a:lnTo>
                    <a:pt x="5025" y="7645"/>
                  </a:lnTo>
                  <a:lnTo>
                    <a:pt x="5328" y="7342"/>
                  </a:lnTo>
                  <a:lnTo>
                    <a:pt x="5588" y="7038"/>
                  </a:lnTo>
                  <a:lnTo>
                    <a:pt x="5848" y="6735"/>
                  </a:lnTo>
                  <a:lnTo>
                    <a:pt x="6064" y="6410"/>
                  </a:lnTo>
                  <a:lnTo>
                    <a:pt x="6281" y="6064"/>
                  </a:lnTo>
                  <a:lnTo>
                    <a:pt x="6476" y="5696"/>
                  </a:lnTo>
                  <a:lnTo>
                    <a:pt x="6649" y="5349"/>
                  </a:lnTo>
                  <a:lnTo>
                    <a:pt x="6801" y="4959"/>
                  </a:lnTo>
                  <a:lnTo>
                    <a:pt x="6952" y="4591"/>
                  </a:lnTo>
                  <a:lnTo>
                    <a:pt x="7061" y="4201"/>
                  </a:lnTo>
                  <a:lnTo>
                    <a:pt x="7147" y="3833"/>
                  </a:lnTo>
                  <a:lnTo>
                    <a:pt x="7234" y="3422"/>
                  </a:lnTo>
                  <a:lnTo>
                    <a:pt x="7320" y="3032"/>
                  </a:lnTo>
                  <a:lnTo>
                    <a:pt x="7364" y="2642"/>
                  </a:lnTo>
                  <a:lnTo>
                    <a:pt x="7450" y="1841"/>
                  </a:lnTo>
                  <a:lnTo>
                    <a:pt x="7494" y="1040"/>
                  </a:lnTo>
                  <a:lnTo>
                    <a:pt x="7515" y="217"/>
                  </a:lnTo>
                  <a:lnTo>
                    <a:pt x="7515" y="152"/>
                  </a:lnTo>
                  <a:lnTo>
                    <a:pt x="7472" y="108"/>
                  </a:lnTo>
                  <a:lnTo>
                    <a:pt x="7450" y="65"/>
                  </a:lnTo>
                  <a:lnTo>
                    <a:pt x="7407" y="22"/>
                  </a:lnTo>
                  <a:lnTo>
                    <a:pt x="734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1"/>
            <p:cNvSpPr/>
            <p:nvPr/>
          </p:nvSpPr>
          <p:spPr>
            <a:xfrm>
              <a:off x="8174875" y="1519063"/>
              <a:ext cx="17900" cy="70950"/>
            </a:xfrm>
            <a:custGeom>
              <a:avLst/>
              <a:gdLst/>
              <a:ahLst/>
              <a:cxnLst/>
              <a:rect l="l" t="t" r="r" b="b"/>
              <a:pathLst>
                <a:path w="716" h="2838" extrusionOk="0">
                  <a:moveTo>
                    <a:pt x="391" y="1"/>
                  </a:moveTo>
                  <a:lnTo>
                    <a:pt x="326" y="66"/>
                  </a:lnTo>
                  <a:lnTo>
                    <a:pt x="282" y="131"/>
                  </a:lnTo>
                  <a:lnTo>
                    <a:pt x="261" y="217"/>
                  </a:lnTo>
                  <a:lnTo>
                    <a:pt x="109" y="1408"/>
                  </a:lnTo>
                  <a:lnTo>
                    <a:pt x="44" y="2015"/>
                  </a:lnTo>
                  <a:lnTo>
                    <a:pt x="1" y="2621"/>
                  </a:lnTo>
                  <a:lnTo>
                    <a:pt x="22" y="2708"/>
                  </a:lnTo>
                  <a:lnTo>
                    <a:pt x="66" y="2773"/>
                  </a:lnTo>
                  <a:lnTo>
                    <a:pt x="152" y="2816"/>
                  </a:lnTo>
                  <a:lnTo>
                    <a:pt x="239" y="2838"/>
                  </a:lnTo>
                  <a:lnTo>
                    <a:pt x="326" y="2816"/>
                  </a:lnTo>
                  <a:lnTo>
                    <a:pt x="391" y="2773"/>
                  </a:lnTo>
                  <a:lnTo>
                    <a:pt x="434" y="2708"/>
                  </a:lnTo>
                  <a:lnTo>
                    <a:pt x="455" y="2621"/>
                  </a:lnTo>
                  <a:lnTo>
                    <a:pt x="499" y="2015"/>
                  </a:lnTo>
                  <a:lnTo>
                    <a:pt x="542" y="1408"/>
                  </a:lnTo>
                  <a:lnTo>
                    <a:pt x="715" y="217"/>
                  </a:lnTo>
                  <a:lnTo>
                    <a:pt x="694" y="131"/>
                  </a:lnTo>
                  <a:lnTo>
                    <a:pt x="650" y="66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1"/>
            <p:cNvSpPr/>
            <p:nvPr/>
          </p:nvSpPr>
          <p:spPr>
            <a:xfrm>
              <a:off x="8184625" y="1546688"/>
              <a:ext cx="66625" cy="36825"/>
            </a:xfrm>
            <a:custGeom>
              <a:avLst/>
              <a:gdLst/>
              <a:ahLst/>
              <a:cxnLst/>
              <a:rect l="l" t="t" r="r" b="b"/>
              <a:pathLst>
                <a:path w="2665" h="1473" extrusionOk="0">
                  <a:moveTo>
                    <a:pt x="2426" y="0"/>
                  </a:moveTo>
                  <a:lnTo>
                    <a:pt x="2339" y="44"/>
                  </a:lnTo>
                  <a:lnTo>
                    <a:pt x="1798" y="325"/>
                  </a:lnTo>
                  <a:lnTo>
                    <a:pt x="1278" y="585"/>
                  </a:lnTo>
                  <a:lnTo>
                    <a:pt x="715" y="802"/>
                  </a:lnTo>
                  <a:lnTo>
                    <a:pt x="174" y="1018"/>
                  </a:lnTo>
                  <a:lnTo>
                    <a:pt x="87" y="1061"/>
                  </a:lnTo>
                  <a:lnTo>
                    <a:pt x="22" y="1126"/>
                  </a:lnTo>
                  <a:lnTo>
                    <a:pt x="1" y="1213"/>
                  </a:lnTo>
                  <a:lnTo>
                    <a:pt x="1" y="1300"/>
                  </a:lnTo>
                  <a:lnTo>
                    <a:pt x="44" y="1386"/>
                  </a:lnTo>
                  <a:lnTo>
                    <a:pt x="109" y="1430"/>
                  </a:lnTo>
                  <a:lnTo>
                    <a:pt x="195" y="1473"/>
                  </a:lnTo>
                  <a:lnTo>
                    <a:pt x="282" y="1451"/>
                  </a:lnTo>
                  <a:lnTo>
                    <a:pt x="867" y="1235"/>
                  </a:lnTo>
                  <a:lnTo>
                    <a:pt x="1452" y="997"/>
                  </a:lnTo>
                  <a:lnTo>
                    <a:pt x="2015" y="715"/>
                  </a:lnTo>
                  <a:lnTo>
                    <a:pt x="2556" y="433"/>
                  </a:lnTo>
                  <a:lnTo>
                    <a:pt x="2643" y="368"/>
                  </a:lnTo>
                  <a:lnTo>
                    <a:pt x="2664" y="282"/>
                  </a:lnTo>
                  <a:lnTo>
                    <a:pt x="2664" y="195"/>
                  </a:lnTo>
                  <a:lnTo>
                    <a:pt x="2643" y="130"/>
                  </a:lnTo>
                  <a:lnTo>
                    <a:pt x="2578" y="65"/>
                  </a:lnTo>
                  <a:lnTo>
                    <a:pt x="2513" y="22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1"/>
            <p:cNvSpPr/>
            <p:nvPr/>
          </p:nvSpPr>
          <p:spPr>
            <a:xfrm>
              <a:off x="8213850" y="1489838"/>
              <a:ext cx="15200" cy="46050"/>
            </a:xfrm>
            <a:custGeom>
              <a:avLst/>
              <a:gdLst/>
              <a:ahLst/>
              <a:cxnLst/>
              <a:rect l="l" t="t" r="r" b="b"/>
              <a:pathLst>
                <a:path w="608" h="1842" extrusionOk="0">
                  <a:moveTo>
                    <a:pt x="369" y="0"/>
                  </a:moveTo>
                  <a:lnTo>
                    <a:pt x="283" y="22"/>
                  </a:lnTo>
                  <a:lnTo>
                    <a:pt x="218" y="87"/>
                  </a:lnTo>
                  <a:lnTo>
                    <a:pt x="174" y="174"/>
                  </a:lnTo>
                  <a:lnTo>
                    <a:pt x="109" y="520"/>
                  </a:lnTo>
                  <a:lnTo>
                    <a:pt x="66" y="888"/>
                  </a:lnTo>
                  <a:lnTo>
                    <a:pt x="1" y="1603"/>
                  </a:lnTo>
                  <a:lnTo>
                    <a:pt x="23" y="1690"/>
                  </a:lnTo>
                  <a:lnTo>
                    <a:pt x="66" y="1776"/>
                  </a:lnTo>
                  <a:lnTo>
                    <a:pt x="131" y="1820"/>
                  </a:lnTo>
                  <a:lnTo>
                    <a:pt x="218" y="1841"/>
                  </a:lnTo>
                  <a:lnTo>
                    <a:pt x="304" y="1820"/>
                  </a:lnTo>
                  <a:lnTo>
                    <a:pt x="391" y="1776"/>
                  </a:lnTo>
                  <a:lnTo>
                    <a:pt x="434" y="1711"/>
                  </a:lnTo>
                  <a:lnTo>
                    <a:pt x="456" y="1603"/>
                  </a:lnTo>
                  <a:lnTo>
                    <a:pt x="521" y="953"/>
                  </a:lnTo>
                  <a:lnTo>
                    <a:pt x="607" y="282"/>
                  </a:lnTo>
                  <a:lnTo>
                    <a:pt x="607" y="195"/>
                  </a:lnTo>
                  <a:lnTo>
                    <a:pt x="586" y="109"/>
                  </a:lnTo>
                  <a:lnTo>
                    <a:pt x="542" y="44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61"/>
            <p:cNvSpPr/>
            <p:nvPr/>
          </p:nvSpPr>
          <p:spPr>
            <a:xfrm>
              <a:off x="8218200" y="1514738"/>
              <a:ext cx="47125" cy="21675"/>
            </a:xfrm>
            <a:custGeom>
              <a:avLst/>
              <a:gdLst/>
              <a:ahLst/>
              <a:cxnLst/>
              <a:rect l="l" t="t" r="r" b="b"/>
              <a:pathLst>
                <a:path w="1885" h="867" extrusionOk="0">
                  <a:moveTo>
                    <a:pt x="1624" y="1"/>
                  </a:moveTo>
                  <a:lnTo>
                    <a:pt x="1538" y="22"/>
                  </a:lnTo>
                  <a:lnTo>
                    <a:pt x="1235" y="195"/>
                  </a:lnTo>
                  <a:lnTo>
                    <a:pt x="1061" y="282"/>
                  </a:lnTo>
                  <a:lnTo>
                    <a:pt x="910" y="325"/>
                  </a:lnTo>
                  <a:lnTo>
                    <a:pt x="737" y="369"/>
                  </a:lnTo>
                  <a:lnTo>
                    <a:pt x="585" y="412"/>
                  </a:lnTo>
                  <a:lnTo>
                    <a:pt x="238" y="412"/>
                  </a:lnTo>
                  <a:lnTo>
                    <a:pt x="152" y="434"/>
                  </a:lnTo>
                  <a:lnTo>
                    <a:pt x="87" y="477"/>
                  </a:lnTo>
                  <a:lnTo>
                    <a:pt x="22" y="564"/>
                  </a:lnTo>
                  <a:lnTo>
                    <a:pt x="0" y="650"/>
                  </a:lnTo>
                  <a:lnTo>
                    <a:pt x="22" y="737"/>
                  </a:lnTo>
                  <a:lnTo>
                    <a:pt x="87" y="802"/>
                  </a:lnTo>
                  <a:lnTo>
                    <a:pt x="152" y="845"/>
                  </a:lnTo>
                  <a:lnTo>
                    <a:pt x="238" y="867"/>
                  </a:lnTo>
                  <a:lnTo>
                    <a:pt x="433" y="867"/>
                  </a:lnTo>
                  <a:lnTo>
                    <a:pt x="650" y="845"/>
                  </a:lnTo>
                  <a:lnTo>
                    <a:pt x="845" y="824"/>
                  </a:lnTo>
                  <a:lnTo>
                    <a:pt x="1040" y="759"/>
                  </a:lnTo>
                  <a:lnTo>
                    <a:pt x="1235" y="694"/>
                  </a:lnTo>
                  <a:lnTo>
                    <a:pt x="1408" y="607"/>
                  </a:lnTo>
                  <a:lnTo>
                    <a:pt x="1754" y="412"/>
                  </a:lnTo>
                  <a:lnTo>
                    <a:pt x="1819" y="347"/>
                  </a:lnTo>
                  <a:lnTo>
                    <a:pt x="1863" y="282"/>
                  </a:lnTo>
                  <a:lnTo>
                    <a:pt x="1884" y="195"/>
                  </a:lnTo>
                  <a:lnTo>
                    <a:pt x="1841" y="109"/>
                  </a:lnTo>
                  <a:lnTo>
                    <a:pt x="1776" y="44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61"/>
            <p:cNvSpPr/>
            <p:nvPr/>
          </p:nvSpPr>
          <p:spPr>
            <a:xfrm>
              <a:off x="8244175" y="1454113"/>
              <a:ext cx="41175" cy="40625"/>
            </a:xfrm>
            <a:custGeom>
              <a:avLst/>
              <a:gdLst/>
              <a:ahLst/>
              <a:cxnLst/>
              <a:rect l="l" t="t" r="r" b="b"/>
              <a:pathLst>
                <a:path w="1647" h="1625" extrusionOk="0">
                  <a:moveTo>
                    <a:pt x="217" y="0"/>
                  </a:moveTo>
                  <a:lnTo>
                    <a:pt x="131" y="22"/>
                  </a:lnTo>
                  <a:lnTo>
                    <a:pt x="66" y="65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66" y="823"/>
                  </a:lnTo>
                  <a:lnTo>
                    <a:pt x="87" y="1105"/>
                  </a:lnTo>
                  <a:lnTo>
                    <a:pt x="66" y="1408"/>
                  </a:lnTo>
                  <a:lnTo>
                    <a:pt x="87" y="1494"/>
                  </a:lnTo>
                  <a:lnTo>
                    <a:pt x="131" y="1559"/>
                  </a:lnTo>
                  <a:lnTo>
                    <a:pt x="217" y="1603"/>
                  </a:lnTo>
                  <a:lnTo>
                    <a:pt x="304" y="1624"/>
                  </a:lnTo>
                  <a:lnTo>
                    <a:pt x="585" y="1624"/>
                  </a:lnTo>
                  <a:lnTo>
                    <a:pt x="867" y="1603"/>
                  </a:lnTo>
                  <a:lnTo>
                    <a:pt x="1430" y="1559"/>
                  </a:lnTo>
                  <a:lnTo>
                    <a:pt x="1517" y="1538"/>
                  </a:lnTo>
                  <a:lnTo>
                    <a:pt x="1582" y="1494"/>
                  </a:lnTo>
                  <a:lnTo>
                    <a:pt x="1647" y="1408"/>
                  </a:lnTo>
                  <a:lnTo>
                    <a:pt x="1647" y="1321"/>
                  </a:lnTo>
                  <a:lnTo>
                    <a:pt x="1647" y="1234"/>
                  </a:lnTo>
                  <a:lnTo>
                    <a:pt x="1582" y="1169"/>
                  </a:lnTo>
                  <a:lnTo>
                    <a:pt x="1517" y="1126"/>
                  </a:lnTo>
                  <a:lnTo>
                    <a:pt x="1430" y="1105"/>
                  </a:lnTo>
                  <a:lnTo>
                    <a:pt x="867" y="1148"/>
                  </a:lnTo>
                  <a:lnTo>
                    <a:pt x="585" y="1169"/>
                  </a:lnTo>
                  <a:lnTo>
                    <a:pt x="538" y="1169"/>
                  </a:lnTo>
                  <a:lnTo>
                    <a:pt x="542" y="1105"/>
                  </a:lnTo>
                  <a:lnTo>
                    <a:pt x="520" y="823"/>
                  </a:lnTo>
                  <a:lnTo>
                    <a:pt x="456" y="217"/>
                  </a:lnTo>
                  <a:lnTo>
                    <a:pt x="412" y="130"/>
                  </a:lnTo>
                  <a:lnTo>
                    <a:pt x="369" y="65"/>
                  </a:lnTo>
                  <a:lnTo>
                    <a:pt x="304" y="22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61"/>
            <p:cNvSpPr/>
            <p:nvPr/>
          </p:nvSpPr>
          <p:spPr>
            <a:xfrm>
              <a:off x="8031950" y="1655513"/>
              <a:ext cx="2725" cy="2725"/>
            </a:xfrm>
            <a:custGeom>
              <a:avLst/>
              <a:gdLst/>
              <a:ahLst/>
              <a:cxnLst/>
              <a:rect l="l" t="t" r="r" b="b"/>
              <a:pathLst>
                <a:path w="109" h="109" extrusionOk="0">
                  <a:moveTo>
                    <a:pt x="65" y="0"/>
                  </a:moveTo>
                  <a:lnTo>
                    <a:pt x="22" y="22"/>
                  </a:lnTo>
                  <a:lnTo>
                    <a:pt x="0" y="65"/>
                  </a:lnTo>
                  <a:lnTo>
                    <a:pt x="22" y="87"/>
                  </a:lnTo>
                  <a:lnTo>
                    <a:pt x="65" y="109"/>
                  </a:lnTo>
                  <a:lnTo>
                    <a:pt x="109" y="87"/>
                  </a:lnTo>
                  <a:lnTo>
                    <a:pt x="109" y="65"/>
                  </a:lnTo>
                  <a:lnTo>
                    <a:pt x="109" y="2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61"/>
            <p:cNvSpPr/>
            <p:nvPr/>
          </p:nvSpPr>
          <p:spPr>
            <a:xfrm>
              <a:off x="8043850" y="1629513"/>
              <a:ext cx="2750" cy="2750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22" y="1"/>
                  </a:moveTo>
                  <a:lnTo>
                    <a:pt x="1" y="44"/>
                  </a:lnTo>
                  <a:lnTo>
                    <a:pt x="22" y="87"/>
                  </a:lnTo>
                  <a:lnTo>
                    <a:pt x="66" y="109"/>
                  </a:lnTo>
                  <a:lnTo>
                    <a:pt x="109" y="87"/>
                  </a:lnTo>
                  <a:lnTo>
                    <a:pt x="109" y="4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61"/>
            <p:cNvSpPr/>
            <p:nvPr/>
          </p:nvSpPr>
          <p:spPr>
            <a:xfrm>
              <a:off x="8055775" y="1651713"/>
              <a:ext cx="2725" cy="2725"/>
            </a:xfrm>
            <a:custGeom>
              <a:avLst/>
              <a:gdLst/>
              <a:ahLst/>
              <a:cxnLst/>
              <a:rect l="l" t="t" r="r" b="b"/>
              <a:pathLst>
                <a:path w="109" h="109" extrusionOk="0">
                  <a:moveTo>
                    <a:pt x="44" y="1"/>
                  </a:moveTo>
                  <a:lnTo>
                    <a:pt x="0" y="22"/>
                  </a:lnTo>
                  <a:lnTo>
                    <a:pt x="0" y="66"/>
                  </a:lnTo>
                  <a:lnTo>
                    <a:pt x="0" y="109"/>
                  </a:lnTo>
                  <a:lnTo>
                    <a:pt x="87" y="109"/>
                  </a:lnTo>
                  <a:lnTo>
                    <a:pt x="109" y="66"/>
                  </a:lnTo>
                  <a:lnTo>
                    <a:pt x="87" y="2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61"/>
            <p:cNvSpPr/>
            <p:nvPr/>
          </p:nvSpPr>
          <p:spPr>
            <a:xfrm>
              <a:off x="8672450" y="1231038"/>
              <a:ext cx="2175" cy="2725"/>
            </a:xfrm>
            <a:custGeom>
              <a:avLst/>
              <a:gdLst/>
              <a:ahLst/>
              <a:cxnLst/>
              <a:rect l="l" t="t" r="r" b="b"/>
              <a:pathLst>
                <a:path w="87" h="109" extrusionOk="0">
                  <a:moveTo>
                    <a:pt x="43" y="0"/>
                  </a:moveTo>
                  <a:lnTo>
                    <a:pt x="0" y="22"/>
                  </a:lnTo>
                  <a:lnTo>
                    <a:pt x="0" y="65"/>
                  </a:lnTo>
                  <a:lnTo>
                    <a:pt x="0" y="109"/>
                  </a:lnTo>
                  <a:lnTo>
                    <a:pt x="87" y="109"/>
                  </a:lnTo>
                  <a:lnTo>
                    <a:pt x="87" y="65"/>
                  </a:lnTo>
                  <a:lnTo>
                    <a:pt x="87" y="22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1"/>
            <p:cNvSpPr/>
            <p:nvPr/>
          </p:nvSpPr>
          <p:spPr>
            <a:xfrm>
              <a:off x="8705475" y="1212638"/>
              <a:ext cx="2725" cy="2725"/>
            </a:xfrm>
            <a:custGeom>
              <a:avLst/>
              <a:gdLst/>
              <a:ahLst/>
              <a:cxnLst/>
              <a:rect l="l" t="t" r="r" b="b"/>
              <a:pathLst>
                <a:path w="109" h="109" extrusionOk="0">
                  <a:moveTo>
                    <a:pt x="65" y="0"/>
                  </a:moveTo>
                  <a:lnTo>
                    <a:pt x="22" y="22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108" y="108"/>
                  </a:lnTo>
                  <a:lnTo>
                    <a:pt x="108" y="65"/>
                  </a:lnTo>
                  <a:lnTo>
                    <a:pt x="108" y="2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1"/>
            <p:cNvSpPr/>
            <p:nvPr/>
          </p:nvSpPr>
          <p:spPr>
            <a:xfrm>
              <a:off x="8698975" y="1237538"/>
              <a:ext cx="2725" cy="2725"/>
            </a:xfrm>
            <a:custGeom>
              <a:avLst/>
              <a:gdLst/>
              <a:ahLst/>
              <a:cxnLst/>
              <a:rect l="l" t="t" r="r" b="b"/>
              <a:pathLst>
                <a:path w="109" h="109" extrusionOk="0">
                  <a:moveTo>
                    <a:pt x="65" y="0"/>
                  </a:moveTo>
                  <a:lnTo>
                    <a:pt x="22" y="22"/>
                  </a:lnTo>
                  <a:lnTo>
                    <a:pt x="0" y="44"/>
                  </a:lnTo>
                  <a:lnTo>
                    <a:pt x="22" y="87"/>
                  </a:lnTo>
                  <a:lnTo>
                    <a:pt x="65" y="109"/>
                  </a:lnTo>
                  <a:lnTo>
                    <a:pt x="87" y="87"/>
                  </a:lnTo>
                  <a:lnTo>
                    <a:pt x="109" y="44"/>
                  </a:lnTo>
                  <a:lnTo>
                    <a:pt x="87" y="2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61"/>
            <p:cNvSpPr/>
            <p:nvPr/>
          </p:nvSpPr>
          <p:spPr>
            <a:xfrm>
              <a:off x="8986475" y="1143863"/>
              <a:ext cx="231750" cy="69325"/>
            </a:xfrm>
            <a:custGeom>
              <a:avLst/>
              <a:gdLst/>
              <a:ahLst/>
              <a:cxnLst/>
              <a:rect l="l" t="t" r="r" b="b"/>
              <a:pathLst>
                <a:path w="9270" h="2773" extrusionOk="0">
                  <a:moveTo>
                    <a:pt x="1971" y="1"/>
                  </a:moveTo>
                  <a:lnTo>
                    <a:pt x="1386" y="22"/>
                  </a:lnTo>
                  <a:lnTo>
                    <a:pt x="780" y="87"/>
                  </a:lnTo>
                  <a:lnTo>
                    <a:pt x="173" y="152"/>
                  </a:lnTo>
                  <a:lnTo>
                    <a:pt x="87" y="196"/>
                  </a:lnTo>
                  <a:lnTo>
                    <a:pt x="22" y="261"/>
                  </a:lnTo>
                  <a:lnTo>
                    <a:pt x="0" y="326"/>
                  </a:lnTo>
                  <a:lnTo>
                    <a:pt x="22" y="412"/>
                  </a:lnTo>
                  <a:lnTo>
                    <a:pt x="43" y="477"/>
                  </a:lnTo>
                  <a:lnTo>
                    <a:pt x="108" y="542"/>
                  </a:lnTo>
                  <a:lnTo>
                    <a:pt x="195" y="585"/>
                  </a:lnTo>
                  <a:lnTo>
                    <a:pt x="282" y="585"/>
                  </a:lnTo>
                  <a:lnTo>
                    <a:pt x="866" y="520"/>
                  </a:lnTo>
                  <a:lnTo>
                    <a:pt x="1429" y="477"/>
                  </a:lnTo>
                  <a:lnTo>
                    <a:pt x="2014" y="456"/>
                  </a:lnTo>
                  <a:lnTo>
                    <a:pt x="2577" y="456"/>
                  </a:lnTo>
                  <a:lnTo>
                    <a:pt x="3140" y="477"/>
                  </a:lnTo>
                  <a:lnTo>
                    <a:pt x="3703" y="542"/>
                  </a:lnTo>
                  <a:lnTo>
                    <a:pt x="4266" y="607"/>
                  </a:lnTo>
                  <a:lnTo>
                    <a:pt x="4829" y="715"/>
                  </a:lnTo>
                  <a:lnTo>
                    <a:pt x="5371" y="867"/>
                  </a:lnTo>
                  <a:lnTo>
                    <a:pt x="5912" y="1019"/>
                  </a:lnTo>
                  <a:lnTo>
                    <a:pt x="6432" y="1214"/>
                  </a:lnTo>
                  <a:lnTo>
                    <a:pt x="6952" y="1452"/>
                  </a:lnTo>
                  <a:lnTo>
                    <a:pt x="7450" y="1712"/>
                  </a:lnTo>
                  <a:lnTo>
                    <a:pt x="7948" y="2015"/>
                  </a:lnTo>
                  <a:lnTo>
                    <a:pt x="8424" y="2340"/>
                  </a:lnTo>
                  <a:lnTo>
                    <a:pt x="8879" y="2708"/>
                  </a:lnTo>
                  <a:lnTo>
                    <a:pt x="8966" y="2751"/>
                  </a:lnTo>
                  <a:lnTo>
                    <a:pt x="9053" y="2773"/>
                  </a:lnTo>
                  <a:lnTo>
                    <a:pt x="9117" y="2729"/>
                  </a:lnTo>
                  <a:lnTo>
                    <a:pt x="9204" y="2686"/>
                  </a:lnTo>
                  <a:lnTo>
                    <a:pt x="9247" y="2621"/>
                  </a:lnTo>
                  <a:lnTo>
                    <a:pt x="9269" y="2535"/>
                  </a:lnTo>
                  <a:lnTo>
                    <a:pt x="9247" y="2470"/>
                  </a:lnTo>
                  <a:lnTo>
                    <a:pt x="9182" y="2383"/>
                  </a:lnTo>
                  <a:lnTo>
                    <a:pt x="8706" y="1993"/>
                  </a:lnTo>
                  <a:lnTo>
                    <a:pt x="8208" y="1647"/>
                  </a:lnTo>
                  <a:lnTo>
                    <a:pt x="7710" y="1343"/>
                  </a:lnTo>
                  <a:lnTo>
                    <a:pt x="7168" y="1062"/>
                  </a:lnTo>
                  <a:lnTo>
                    <a:pt x="6627" y="824"/>
                  </a:lnTo>
                  <a:lnTo>
                    <a:pt x="6086" y="607"/>
                  </a:lnTo>
                  <a:lnTo>
                    <a:pt x="5522" y="434"/>
                  </a:lnTo>
                  <a:lnTo>
                    <a:pt x="4938" y="282"/>
                  </a:lnTo>
                  <a:lnTo>
                    <a:pt x="4353" y="174"/>
                  </a:lnTo>
                  <a:lnTo>
                    <a:pt x="3768" y="87"/>
                  </a:lnTo>
                  <a:lnTo>
                    <a:pt x="3184" y="44"/>
                  </a:lnTo>
                  <a:lnTo>
                    <a:pt x="257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61"/>
            <p:cNvSpPr/>
            <p:nvPr/>
          </p:nvSpPr>
          <p:spPr>
            <a:xfrm>
              <a:off x="8906325" y="1096213"/>
              <a:ext cx="268025" cy="121850"/>
            </a:xfrm>
            <a:custGeom>
              <a:avLst/>
              <a:gdLst/>
              <a:ahLst/>
              <a:cxnLst/>
              <a:rect l="l" t="t" r="r" b="b"/>
              <a:pathLst>
                <a:path w="10721" h="4874" extrusionOk="0">
                  <a:moveTo>
                    <a:pt x="5437" y="434"/>
                  </a:moveTo>
                  <a:lnTo>
                    <a:pt x="5805" y="456"/>
                  </a:lnTo>
                  <a:lnTo>
                    <a:pt x="6151" y="477"/>
                  </a:lnTo>
                  <a:lnTo>
                    <a:pt x="6498" y="521"/>
                  </a:lnTo>
                  <a:lnTo>
                    <a:pt x="6844" y="586"/>
                  </a:lnTo>
                  <a:lnTo>
                    <a:pt x="7191" y="651"/>
                  </a:lnTo>
                  <a:lnTo>
                    <a:pt x="7516" y="759"/>
                  </a:lnTo>
                  <a:lnTo>
                    <a:pt x="7841" y="867"/>
                  </a:lnTo>
                  <a:lnTo>
                    <a:pt x="8144" y="997"/>
                  </a:lnTo>
                  <a:lnTo>
                    <a:pt x="8447" y="1170"/>
                  </a:lnTo>
                  <a:lnTo>
                    <a:pt x="8728" y="1344"/>
                  </a:lnTo>
                  <a:lnTo>
                    <a:pt x="9010" y="1539"/>
                  </a:lnTo>
                  <a:lnTo>
                    <a:pt x="9270" y="1755"/>
                  </a:lnTo>
                  <a:lnTo>
                    <a:pt x="9508" y="2015"/>
                  </a:lnTo>
                  <a:lnTo>
                    <a:pt x="9725" y="2275"/>
                  </a:lnTo>
                  <a:lnTo>
                    <a:pt x="9941" y="2578"/>
                  </a:lnTo>
                  <a:lnTo>
                    <a:pt x="10136" y="2903"/>
                  </a:lnTo>
                  <a:lnTo>
                    <a:pt x="10270" y="3170"/>
                  </a:lnTo>
                  <a:lnTo>
                    <a:pt x="10270" y="3170"/>
                  </a:lnTo>
                  <a:lnTo>
                    <a:pt x="9660" y="3423"/>
                  </a:lnTo>
                  <a:lnTo>
                    <a:pt x="9010" y="3661"/>
                  </a:lnTo>
                  <a:lnTo>
                    <a:pt x="8382" y="3899"/>
                  </a:lnTo>
                  <a:lnTo>
                    <a:pt x="7732" y="4094"/>
                  </a:lnTo>
                  <a:lnTo>
                    <a:pt x="7083" y="4246"/>
                  </a:lnTo>
                  <a:lnTo>
                    <a:pt x="6758" y="4311"/>
                  </a:lnTo>
                  <a:lnTo>
                    <a:pt x="6411" y="4354"/>
                  </a:lnTo>
                  <a:lnTo>
                    <a:pt x="6086" y="4397"/>
                  </a:lnTo>
                  <a:lnTo>
                    <a:pt x="5740" y="4419"/>
                  </a:lnTo>
                  <a:lnTo>
                    <a:pt x="5047" y="4419"/>
                  </a:lnTo>
                  <a:lnTo>
                    <a:pt x="4700" y="4376"/>
                  </a:lnTo>
                  <a:lnTo>
                    <a:pt x="4354" y="4332"/>
                  </a:lnTo>
                  <a:lnTo>
                    <a:pt x="4029" y="4267"/>
                  </a:lnTo>
                  <a:lnTo>
                    <a:pt x="3682" y="4181"/>
                  </a:lnTo>
                  <a:lnTo>
                    <a:pt x="3358" y="4051"/>
                  </a:lnTo>
                  <a:lnTo>
                    <a:pt x="3054" y="3921"/>
                  </a:lnTo>
                  <a:lnTo>
                    <a:pt x="2751" y="3748"/>
                  </a:lnTo>
                  <a:lnTo>
                    <a:pt x="2448" y="3553"/>
                  </a:lnTo>
                  <a:lnTo>
                    <a:pt x="2167" y="3336"/>
                  </a:lnTo>
                  <a:lnTo>
                    <a:pt x="1885" y="3098"/>
                  </a:lnTo>
                  <a:lnTo>
                    <a:pt x="1625" y="2838"/>
                  </a:lnTo>
                  <a:lnTo>
                    <a:pt x="1387" y="2578"/>
                  </a:lnTo>
                  <a:lnTo>
                    <a:pt x="889" y="2037"/>
                  </a:lnTo>
                  <a:lnTo>
                    <a:pt x="600" y="1723"/>
                  </a:lnTo>
                  <a:lnTo>
                    <a:pt x="600" y="1723"/>
                  </a:lnTo>
                  <a:lnTo>
                    <a:pt x="932" y="1539"/>
                  </a:lnTo>
                  <a:lnTo>
                    <a:pt x="1560" y="1257"/>
                  </a:lnTo>
                  <a:lnTo>
                    <a:pt x="2231" y="997"/>
                  </a:lnTo>
                  <a:lnTo>
                    <a:pt x="2924" y="802"/>
                  </a:lnTo>
                  <a:lnTo>
                    <a:pt x="3639" y="629"/>
                  </a:lnTo>
                  <a:lnTo>
                    <a:pt x="4007" y="564"/>
                  </a:lnTo>
                  <a:lnTo>
                    <a:pt x="4354" y="499"/>
                  </a:lnTo>
                  <a:lnTo>
                    <a:pt x="4722" y="477"/>
                  </a:lnTo>
                  <a:lnTo>
                    <a:pt x="5090" y="456"/>
                  </a:lnTo>
                  <a:lnTo>
                    <a:pt x="5437" y="434"/>
                  </a:lnTo>
                  <a:close/>
                  <a:moveTo>
                    <a:pt x="5155" y="1"/>
                  </a:moveTo>
                  <a:lnTo>
                    <a:pt x="4765" y="23"/>
                  </a:lnTo>
                  <a:lnTo>
                    <a:pt x="4397" y="66"/>
                  </a:lnTo>
                  <a:lnTo>
                    <a:pt x="4007" y="109"/>
                  </a:lnTo>
                  <a:lnTo>
                    <a:pt x="3618" y="174"/>
                  </a:lnTo>
                  <a:lnTo>
                    <a:pt x="3249" y="261"/>
                  </a:lnTo>
                  <a:lnTo>
                    <a:pt x="2860" y="347"/>
                  </a:lnTo>
                  <a:lnTo>
                    <a:pt x="2491" y="456"/>
                  </a:lnTo>
                  <a:lnTo>
                    <a:pt x="2123" y="564"/>
                  </a:lnTo>
                  <a:lnTo>
                    <a:pt x="1409" y="824"/>
                  </a:lnTo>
                  <a:lnTo>
                    <a:pt x="737" y="1127"/>
                  </a:lnTo>
                  <a:lnTo>
                    <a:pt x="109" y="1474"/>
                  </a:lnTo>
                  <a:lnTo>
                    <a:pt x="44" y="1539"/>
                  </a:lnTo>
                  <a:lnTo>
                    <a:pt x="1" y="1647"/>
                  </a:lnTo>
                  <a:lnTo>
                    <a:pt x="22" y="1733"/>
                  </a:lnTo>
                  <a:lnTo>
                    <a:pt x="66" y="1820"/>
                  </a:lnTo>
                  <a:lnTo>
                    <a:pt x="564" y="2362"/>
                  </a:lnTo>
                  <a:lnTo>
                    <a:pt x="1084" y="2903"/>
                  </a:lnTo>
                  <a:lnTo>
                    <a:pt x="1322" y="3184"/>
                  </a:lnTo>
                  <a:lnTo>
                    <a:pt x="1603" y="3423"/>
                  </a:lnTo>
                  <a:lnTo>
                    <a:pt x="1863" y="3683"/>
                  </a:lnTo>
                  <a:lnTo>
                    <a:pt x="2167" y="3899"/>
                  </a:lnTo>
                  <a:lnTo>
                    <a:pt x="2448" y="4094"/>
                  </a:lnTo>
                  <a:lnTo>
                    <a:pt x="2751" y="4267"/>
                  </a:lnTo>
                  <a:lnTo>
                    <a:pt x="3076" y="4419"/>
                  </a:lnTo>
                  <a:lnTo>
                    <a:pt x="3401" y="4549"/>
                  </a:lnTo>
                  <a:lnTo>
                    <a:pt x="3726" y="4657"/>
                  </a:lnTo>
                  <a:lnTo>
                    <a:pt x="4072" y="4744"/>
                  </a:lnTo>
                  <a:lnTo>
                    <a:pt x="4419" y="4809"/>
                  </a:lnTo>
                  <a:lnTo>
                    <a:pt x="4765" y="4852"/>
                  </a:lnTo>
                  <a:lnTo>
                    <a:pt x="5133" y="4874"/>
                  </a:lnTo>
                  <a:lnTo>
                    <a:pt x="5870" y="4874"/>
                  </a:lnTo>
                  <a:lnTo>
                    <a:pt x="6238" y="4830"/>
                  </a:lnTo>
                  <a:lnTo>
                    <a:pt x="6584" y="4787"/>
                  </a:lnTo>
                  <a:lnTo>
                    <a:pt x="6953" y="4744"/>
                  </a:lnTo>
                  <a:lnTo>
                    <a:pt x="7646" y="4571"/>
                  </a:lnTo>
                  <a:lnTo>
                    <a:pt x="8339" y="4376"/>
                  </a:lnTo>
                  <a:lnTo>
                    <a:pt x="9032" y="4137"/>
                  </a:lnTo>
                  <a:lnTo>
                    <a:pt x="9725" y="3877"/>
                  </a:lnTo>
                  <a:lnTo>
                    <a:pt x="10396" y="3596"/>
                  </a:lnTo>
                  <a:lnTo>
                    <a:pt x="10483" y="3531"/>
                  </a:lnTo>
                  <a:lnTo>
                    <a:pt x="10548" y="3466"/>
                  </a:lnTo>
                  <a:lnTo>
                    <a:pt x="10548" y="3379"/>
                  </a:lnTo>
                  <a:lnTo>
                    <a:pt x="10548" y="3351"/>
                  </a:lnTo>
                  <a:lnTo>
                    <a:pt x="10548" y="3351"/>
                  </a:lnTo>
                  <a:lnTo>
                    <a:pt x="10591" y="3336"/>
                  </a:lnTo>
                  <a:lnTo>
                    <a:pt x="10656" y="3271"/>
                  </a:lnTo>
                  <a:lnTo>
                    <a:pt x="10699" y="3206"/>
                  </a:lnTo>
                  <a:lnTo>
                    <a:pt x="10721" y="3120"/>
                  </a:lnTo>
                  <a:lnTo>
                    <a:pt x="10699" y="3011"/>
                  </a:lnTo>
                  <a:lnTo>
                    <a:pt x="10504" y="2643"/>
                  </a:lnTo>
                  <a:lnTo>
                    <a:pt x="10309" y="2318"/>
                  </a:lnTo>
                  <a:lnTo>
                    <a:pt x="10093" y="1993"/>
                  </a:lnTo>
                  <a:lnTo>
                    <a:pt x="9855" y="1712"/>
                  </a:lnTo>
                  <a:lnTo>
                    <a:pt x="9595" y="1430"/>
                  </a:lnTo>
                  <a:lnTo>
                    <a:pt x="9313" y="1192"/>
                  </a:lnTo>
                  <a:lnTo>
                    <a:pt x="9032" y="975"/>
                  </a:lnTo>
                  <a:lnTo>
                    <a:pt x="8728" y="781"/>
                  </a:lnTo>
                  <a:lnTo>
                    <a:pt x="8404" y="629"/>
                  </a:lnTo>
                  <a:lnTo>
                    <a:pt x="8079" y="477"/>
                  </a:lnTo>
                  <a:lnTo>
                    <a:pt x="7732" y="347"/>
                  </a:lnTo>
                  <a:lnTo>
                    <a:pt x="7386" y="239"/>
                  </a:lnTo>
                  <a:lnTo>
                    <a:pt x="7039" y="153"/>
                  </a:lnTo>
                  <a:lnTo>
                    <a:pt x="6671" y="88"/>
                  </a:lnTo>
                  <a:lnTo>
                    <a:pt x="6303" y="44"/>
                  </a:lnTo>
                  <a:lnTo>
                    <a:pt x="591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1"/>
            <p:cNvSpPr/>
            <p:nvPr/>
          </p:nvSpPr>
          <p:spPr>
            <a:xfrm>
              <a:off x="9079050" y="1123838"/>
              <a:ext cx="52000" cy="67700"/>
            </a:xfrm>
            <a:custGeom>
              <a:avLst/>
              <a:gdLst/>
              <a:ahLst/>
              <a:cxnLst/>
              <a:rect l="l" t="t" r="r" b="b"/>
              <a:pathLst>
                <a:path w="2080" h="2708" extrusionOk="0">
                  <a:moveTo>
                    <a:pt x="845" y="0"/>
                  </a:moveTo>
                  <a:lnTo>
                    <a:pt x="758" y="22"/>
                  </a:lnTo>
                  <a:lnTo>
                    <a:pt x="693" y="65"/>
                  </a:lnTo>
                  <a:lnTo>
                    <a:pt x="650" y="130"/>
                  </a:lnTo>
                  <a:lnTo>
                    <a:pt x="628" y="217"/>
                  </a:lnTo>
                  <a:lnTo>
                    <a:pt x="650" y="304"/>
                  </a:lnTo>
                  <a:lnTo>
                    <a:pt x="693" y="390"/>
                  </a:lnTo>
                  <a:lnTo>
                    <a:pt x="953" y="693"/>
                  </a:lnTo>
                  <a:lnTo>
                    <a:pt x="1191" y="997"/>
                  </a:lnTo>
                  <a:lnTo>
                    <a:pt x="1511" y="1432"/>
                  </a:lnTo>
                  <a:lnTo>
                    <a:pt x="1300" y="1538"/>
                  </a:lnTo>
                  <a:lnTo>
                    <a:pt x="867" y="1776"/>
                  </a:lnTo>
                  <a:lnTo>
                    <a:pt x="455" y="2036"/>
                  </a:lnTo>
                  <a:lnTo>
                    <a:pt x="65" y="2318"/>
                  </a:lnTo>
                  <a:lnTo>
                    <a:pt x="0" y="2383"/>
                  </a:lnTo>
                  <a:lnTo>
                    <a:pt x="0" y="2469"/>
                  </a:lnTo>
                  <a:lnTo>
                    <a:pt x="22" y="2556"/>
                  </a:lnTo>
                  <a:lnTo>
                    <a:pt x="65" y="2643"/>
                  </a:lnTo>
                  <a:lnTo>
                    <a:pt x="130" y="2686"/>
                  </a:lnTo>
                  <a:lnTo>
                    <a:pt x="217" y="2708"/>
                  </a:lnTo>
                  <a:lnTo>
                    <a:pt x="304" y="2686"/>
                  </a:lnTo>
                  <a:lnTo>
                    <a:pt x="390" y="2643"/>
                  </a:lnTo>
                  <a:lnTo>
                    <a:pt x="758" y="2361"/>
                  </a:lnTo>
                  <a:lnTo>
                    <a:pt x="1148" y="2123"/>
                  </a:lnTo>
                  <a:lnTo>
                    <a:pt x="1560" y="1906"/>
                  </a:lnTo>
                  <a:lnTo>
                    <a:pt x="1971" y="1733"/>
                  </a:lnTo>
                  <a:lnTo>
                    <a:pt x="2036" y="1668"/>
                  </a:lnTo>
                  <a:lnTo>
                    <a:pt x="2079" y="1581"/>
                  </a:lnTo>
                  <a:lnTo>
                    <a:pt x="2079" y="1495"/>
                  </a:lnTo>
                  <a:lnTo>
                    <a:pt x="2058" y="1408"/>
                  </a:lnTo>
                  <a:lnTo>
                    <a:pt x="1538" y="737"/>
                  </a:lnTo>
                  <a:lnTo>
                    <a:pt x="1278" y="390"/>
                  </a:lnTo>
                  <a:lnTo>
                    <a:pt x="1018" y="65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1"/>
            <p:cNvSpPr/>
            <p:nvPr/>
          </p:nvSpPr>
          <p:spPr>
            <a:xfrm>
              <a:off x="9026525" y="1120038"/>
              <a:ext cx="46600" cy="62300"/>
            </a:xfrm>
            <a:custGeom>
              <a:avLst/>
              <a:gdLst/>
              <a:ahLst/>
              <a:cxnLst/>
              <a:rect l="l" t="t" r="r" b="b"/>
              <a:pathLst>
                <a:path w="1864" h="2492" extrusionOk="0">
                  <a:moveTo>
                    <a:pt x="975" y="1"/>
                  </a:moveTo>
                  <a:lnTo>
                    <a:pt x="910" y="22"/>
                  </a:lnTo>
                  <a:lnTo>
                    <a:pt x="845" y="87"/>
                  </a:lnTo>
                  <a:lnTo>
                    <a:pt x="802" y="152"/>
                  </a:lnTo>
                  <a:lnTo>
                    <a:pt x="780" y="239"/>
                  </a:lnTo>
                  <a:lnTo>
                    <a:pt x="824" y="326"/>
                  </a:lnTo>
                  <a:lnTo>
                    <a:pt x="975" y="586"/>
                  </a:lnTo>
                  <a:lnTo>
                    <a:pt x="1127" y="867"/>
                  </a:lnTo>
                  <a:lnTo>
                    <a:pt x="1278" y="1127"/>
                  </a:lnTo>
                  <a:lnTo>
                    <a:pt x="1340" y="1241"/>
                  </a:lnTo>
                  <a:lnTo>
                    <a:pt x="1322" y="1257"/>
                  </a:lnTo>
                  <a:lnTo>
                    <a:pt x="1148" y="1387"/>
                  </a:lnTo>
                  <a:lnTo>
                    <a:pt x="824" y="1625"/>
                  </a:lnTo>
                  <a:lnTo>
                    <a:pt x="455" y="1842"/>
                  </a:lnTo>
                  <a:lnTo>
                    <a:pt x="109" y="2058"/>
                  </a:lnTo>
                  <a:lnTo>
                    <a:pt x="44" y="2123"/>
                  </a:lnTo>
                  <a:lnTo>
                    <a:pt x="22" y="2188"/>
                  </a:lnTo>
                  <a:lnTo>
                    <a:pt x="1" y="2275"/>
                  </a:lnTo>
                  <a:lnTo>
                    <a:pt x="44" y="2361"/>
                  </a:lnTo>
                  <a:lnTo>
                    <a:pt x="87" y="2426"/>
                  </a:lnTo>
                  <a:lnTo>
                    <a:pt x="174" y="2470"/>
                  </a:lnTo>
                  <a:lnTo>
                    <a:pt x="260" y="2491"/>
                  </a:lnTo>
                  <a:lnTo>
                    <a:pt x="347" y="2448"/>
                  </a:lnTo>
                  <a:lnTo>
                    <a:pt x="715" y="2210"/>
                  </a:lnTo>
                  <a:lnTo>
                    <a:pt x="1083" y="1972"/>
                  </a:lnTo>
                  <a:lnTo>
                    <a:pt x="1452" y="1733"/>
                  </a:lnTo>
                  <a:lnTo>
                    <a:pt x="1625" y="1603"/>
                  </a:lnTo>
                  <a:lnTo>
                    <a:pt x="1798" y="1452"/>
                  </a:lnTo>
                  <a:lnTo>
                    <a:pt x="1841" y="1387"/>
                  </a:lnTo>
                  <a:lnTo>
                    <a:pt x="1863" y="1322"/>
                  </a:lnTo>
                  <a:lnTo>
                    <a:pt x="1863" y="1235"/>
                  </a:lnTo>
                  <a:lnTo>
                    <a:pt x="1820" y="1170"/>
                  </a:lnTo>
                  <a:lnTo>
                    <a:pt x="1668" y="910"/>
                  </a:lnTo>
                  <a:lnTo>
                    <a:pt x="1517" y="629"/>
                  </a:lnTo>
                  <a:lnTo>
                    <a:pt x="1365" y="369"/>
                  </a:lnTo>
                  <a:lnTo>
                    <a:pt x="1213" y="87"/>
                  </a:lnTo>
                  <a:lnTo>
                    <a:pt x="1148" y="22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1"/>
            <p:cNvSpPr/>
            <p:nvPr/>
          </p:nvSpPr>
          <p:spPr>
            <a:xfrm>
              <a:off x="9332425" y="939213"/>
              <a:ext cx="239325" cy="48750"/>
            </a:xfrm>
            <a:custGeom>
              <a:avLst/>
              <a:gdLst/>
              <a:ahLst/>
              <a:cxnLst/>
              <a:rect l="l" t="t" r="r" b="b"/>
              <a:pathLst>
                <a:path w="9573" h="1950" extrusionOk="0">
                  <a:moveTo>
                    <a:pt x="4354" y="1"/>
                  </a:moveTo>
                  <a:lnTo>
                    <a:pt x="4050" y="22"/>
                  </a:lnTo>
                  <a:lnTo>
                    <a:pt x="3747" y="65"/>
                  </a:lnTo>
                  <a:lnTo>
                    <a:pt x="3444" y="109"/>
                  </a:lnTo>
                  <a:lnTo>
                    <a:pt x="3163" y="174"/>
                  </a:lnTo>
                  <a:lnTo>
                    <a:pt x="2859" y="260"/>
                  </a:lnTo>
                  <a:lnTo>
                    <a:pt x="2275" y="455"/>
                  </a:lnTo>
                  <a:lnTo>
                    <a:pt x="1712" y="672"/>
                  </a:lnTo>
                  <a:lnTo>
                    <a:pt x="1170" y="953"/>
                  </a:lnTo>
                  <a:lnTo>
                    <a:pt x="629" y="1235"/>
                  </a:lnTo>
                  <a:lnTo>
                    <a:pt x="109" y="1538"/>
                  </a:lnTo>
                  <a:lnTo>
                    <a:pt x="22" y="1581"/>
                  </a:lnTo>
                  <a:lnTo>
                    <a:pt x="1" y="1668"/>
                  </a:lnTo>
                  <a:lnTo>
                    <a:pt x="1" y="1755"/>
                  </a:lnTo>
                  <a:lnTo>
                    <a:pt x="22" y="1841"/>
                  </a:lnTo>
                  <a:lnTo>
                    <a:pt x="87" y="1906"/>
                  </a:lnTo>
                  <a:lnTo>
                    <a:pt x="152" y="1950"/>
                  </a:lnTo>
                  <a:lnTo>
                    <a:pt x="239" y="1950"/>
                  </a:lnTo>
                  <a:lnTo>
                    <a:pt x="325" y="1928"/>
                  </a:lnTo>
                  <a:lnTo>
                    <a:pt x="889" y="1603"/>
                  </a:lnTo>
                  <a:lnTo>
                    <a:pt x="1452" y="1300"/>
                  </a:lnTo>
                  <a:lnTo>
                    <a:pt x="2036" y="1040"/>
                  </a:lnTo>
                  <a:lnTo>
                    <a:pt x="2643" y="802"/>
                  </a:lnTo>
                  <a:lnTo>
                    <a:pt x="2946" y="694"/>
                  </a:lnTo>
                  <a:lnTo>
                    <a:pt x="3271" y="607"/>
                  </a:lnTo>
                  <a:lnTo>
                    <a:pt x="3574" y="542"/>
                  </a:lnTo>
                  <a:lnTo>
                    <a:pt x="3899" y="499"/>
                  </a:lnTo>
                  <a:lnTo>
                    <a:pt x="4202" y="455"/>
                  </a:lnTo>
                  <a:lnTo>
                    <a:pt x="4527" y="455"/>
                  </a:lnTo>
                  <a:lnTo>
                    <a:pt x="4852" y="477"/>
                  </a:lnTo>
                  <a:lnTo>
                    <a:pt x="5177" y="499"/>
                  </a:lnTo>
                  <a:lnTo>
                    <a:pt x="5436" y="564"/>
                  </a:lnTo>
                  <a:lnTo>
                    <a:pt x="5718" y="629"/>
                  </a:lnTo>
                  <a:lnTo>
                    <a:pt x="6238" y="802"/>
                  </a:lnTo>
                  <a:lnTo>
                    <a:pt x="6758" y="997"/>
                  </a:lnTo>
                  <a:lnTo>
                    <a:pt x="7277" y="1170"/>
                  </a:lnTo>
                  <a:lnTo>
                    <a:pt x="7537" y="1257"/>
                  </a:lnTo>
                  <a:lnTo>
                    <a:pt x="7797" y="1322"/>
                  </a:lnTo>
                  <a:lnTo>
                    <a:pt x="8057" y="1387"/>
                  </a:lnTo>
                  <a:lnTo>
                    <a:pt x="8317" y="1408"/>
                  </a:lnTo>
                  <a:lnTo>
                    <a:pt x="8577" y="1430"/>
                  </a:lnTo>
                  <a:lnTo>
                    <a:pt x="8858" y="1408"/>
                  </a:lnTo>
                  <a:lnTo>
                    <a:pt x="9140" y="1365"/>
                  </a:lnTo>
                  <a:lnTo>
                    <a:pt x="9421" y="1300"/>
                  </a:lnTo>
                  <a:lnTo>
                    <a:pt x="9508" y="1257"/>
                  </a:lnTo>
                  <a:lnTo>
                    <a:pt x="9551" y="1170"/>
                  </a:lnTo>
                  <a:lnTo>
                    <a:pt x="9573" y="1083"/>
                  </a:lnTo>
                  <a:lnTo>
                    <a:pt x="9573" y="1018"/>
                  </a:lnTo>
                  <a:lnTo>
                    <a:pt x="9530" y="932"/>
                  </a:lnTo>
                  <a:lnTo>
                    <a:pt x="9465" y="867"/>
                  </a:lnTo>
                  <a:lnTo>
                    <a:pt x="9400" y="845"/>
                  </a:lnTo>
                  <a:lnTo>
                    <a:pt x="9291" y="867"/>
                  </a:lnTo>
                  <a:lnTo>
                    <a:pt x="8988" y="932"/>
                  </a:lnTo>
                  <a:lnTo>
                    <a:pt x="8685" y="975"/>
                  </a:lnTo>
                  <a:lnTo>
                    <a:pt x="8382" y="975"/>
                  </a:lnTo>
                  <a:lnTo>
                    <a:pt x="8100" y="932"/>
                  </a:lnTo>
                  <a:lnTo>
                    <a:pt x="7797" y="867"/>
                  </a:lnTo>
                  <a:lnTo>
                    <a:pt x="7515" y="780"/>
                  </a:lnTo>
                  <a:lnTo>
                    <a:pt x="6931" y="585"/>
                  </a:lnTo>
                  <a:lnTo>
                    <a:pt x="6368" y="390"/>
                  </a:lnTo>
                  <a:lnTo>
                    <a:pt x="5826" y="195"/>
                  </a:lnTo>
                  <a:lnTo>
                    <a:pt x="5545" y="130"/>
                  </a:lnTo>
                  <a:lnTo>
                    <a:pt x="5242" y="65"/>
                  </a:lnTo>
                  <a:lnTo>
                    <a:pt x="4960" y="22"/>
                  </a:lnTo>
                  <a:lnTo>
                    <a:pt x="465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61"/>
            <p:cNvSpPr/>
            <p:nvPr/>
          </p:nvSpPr>
          <p:spPr>
            <a:xfrm>
              <a:off x="9397950" y="814688"/>
              <a:ext cx="77975" cy="44425"/>
            </a:xfrm>
            <a:custGeom>
              <a:avLst/>
              <a:gdLst/>
              <a:ahLst/>
              <a:cxnLst/>
              <a:rect l="l" t="t" r="r" b="b"/>
              <a:pathLst>
                <a:path w="3119" h="1777" extrusionOk="0">
                  <a:moveTo>
                    <a:pt x="1170" y="0"/>
                  </a:moveTo>
                  <a:lnTo>
                    <a:pt x="953" y="22"/>
                  </a:lnTo>
                  <a:lnTo>
                    <a:pt x="736" y="87"/>
                  </a:lnTo>
                  <a:lnTo>
                    <a:pt x="520" y="152"/>
                  </a:lnTo>
                  <a:lnTo>
                    <a:pt x="303" y="239"/>
                  </a:lnTo>
                  <a:lnTo>
                    <a:pt x="108" y="347"/>
                  </a:lnTo>
                  <a:lnTo>
                    <a:pt x="43" y="412"/>
                  </a:lnTo>
                  <a:lnTo>
                    <a:pt x="0" y="499"/>
                  </a:lnTo>
                  <a:lnTo>
                    <a:pt x="0" y="564"/>
                  </a:lnTo>
                  <a:lnTo>
                    <a:pt x="22" y="650"/>
                  </a:lnTo>
                  <a:lnTo>
                    <a:pt x="87" y="715"/>
                  </a:lnTo>
                  <a:lnTo>
                    <a:pt x="152" y="758"/>
                  </a:lnTo>
                  <a:lnTo>
                    <a:pt x="238" y="758"/>
                  </a:lnTo>
                  <a:lnTo>
                    <a:pt x="347" y="737"/>
                  </a:lnTo>
                  <a:lnTo>
                    <a:pt x="671" y="585"/>
                  </a:lnTo>
                  <a:lnTo>
                    <a:pt x="845" y="520"/>
                  </a:lnTo>
                  <a:lnTo>
                    <a:pt x="1040" y="477"/>
                  </a:lnTo>
                  <a:lnTo>
                    <a:pt x="1213" y="455"/>
                  </a:lnTo>
                  <a:lnTo>
                    <a:pt x="1386" y="455"/>
                  </a:lnTo>
                  <a:lnTo>
                    <a:pt x="1559" y="499"/>
                  </a:lnTo>
                  <a:lnTo>
                    <a:pt x="1754" y="585"/>
                  </a:lnTo>
                  <a:lnTo>
                    <a:pt x="1906" y="693"/>
                  </a:lnTo>
                  <a:lnTo>
                    <a:pt x="2036" y="802"/>
                  </a:lnTo>
                  <a:lnTo>
                    <a:pt x="2166" y="953"/>
                  </a:lnTo>
                  <a:lnTo>
                    <a:pt x="2274" y="1105"/>
                  </a:lnTo>
                  <a:lnTo>
                    <a:pt x="2361" y="1278"/>
                  </a:lnTo>
                  <a:lnTo>
                    <a:pt x="2491" y="1451"/>
                  </a:lnTo>
                  <a:lnTo>
                    <a:pt x="2621" y="1603"/>
                  </a:lnTo>
                  <a:lnTo>
                    <a:pt x="2772" y="1733"/>
                  </a:lnTo>
                  <a:lnTo>
                    <a:pt x="2859" y="1776"/>
                  </a:lnTo>
                  <a:lnTo>
                    <a:pt x="2945" y="1755"/>
                  </a:lnTo>
                  <a:lnTo>
                    <a:pt x="3010" y="1711"/>
                  </a:lnTo>
                  <a:lnTo>
                    <a:pt x="3075" y="1646"/>
                  </a:lnTo>
                  <a:lnTo>
                    <a:pt x="3119" y="1560"/>
                  </a:lnTo>
                  <a:lnTo>
                    <a:pt x="3097" y="1495"/>
                  </a:lnTo>
                  <a:lnTo>
                    <a:pt x="3054" y="1408"/>
                  </a:lnTo>
                  <a:lnTo>
                    <a:pt x="2989" y="1343"/>
                  </a:lnTo>
                  <a:lnTo>
                    <a:pt x="2924" y="1278"/>
                  </a:lnTo>
                  <a:lnTo>
                    <a:pt x="2859" y="1213"/>
                  </a:lnTo>
                  <a:lnTo>
                    <a:pt x="2750" y="1062"/>
                  </a:lnTo>
                  <a:lnTo>
                    <a:pt x="2664" y="888"/>
                  </a:lnTo>
                  <a:lnTo>
                    <a:pt x="2556" y="715"/>
                  </a:lnTo>
                  <a:lnTo>
                    <a:pt x="2404" y="542"/>
                  </a:lnTo>
                  <a:lnTo>
                    <a:pt x="2231" y="369"/>
                  </a:lnTo>
                  <a:lnTo>
                    <a:pt x="2036" y="217"/>
                  </a:lnTo>
                  <a:lnTo>
                    <a:pt x="1819" y="109"/>
                  </a:lnTo>
                  <a:lnTo>
                    <a:pt x="1603" y="44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0" name="Google Shape;6420;p61"/>
          <p:cNvSpPr txBox="1">
            <a:spLocks noGrp="1"/>
          </p:cNvSpPr>
          <p:nvPr>
            <p:ph type="title"/>
          </p:nvPr>
        </p:nvSpPr>
        <p:spPr>
          <a:xfrm>
            <a:off x="1515904" y="1642056"/>
            <a:ext cx="8436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$26</a:t>
            </a:r>
            <a:endParaRPr sz="3500"/>
          </a:p>
        </p:txBody>
      </p:sp>
      <p:sp>
        <p:nvSpPr>
          <p:cNvPr id="6421" name="Google Shape;6421;p61"/>
          <p:cNvSpPr txBox="1">
            <a:spLocks noGrp="1"/>
          </p:cNvSpPr>
          <p:nvPr>
            <p:ph type="title"/>
          </p:nvPr>
        </p:nvSpPr>
        <p:spPr>
          <a:xfrm>
            <a:off x="1515904" y="2708852"/>
            <a:ext cx="8436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$15</a:t>
            </a:r>
            <a:endParaRPr sz="3500"/>
          </a:p>
        </p:txBody>
      </p:sp>
      <p:sp>
        <p:nvSpPr>
          <p:cNvPr id="6422" name="Google Shape;6422;p61"/>
          <p:cNvSpPr txBox="1">
            <a:spLocks noGrp="1"/>
          </p:cNvSpPr>
          <p:nvPr>
            <p:ph type="title"/>
          </p:nvPr>
        </p:nvSpPr>
        <p:spPr>
          <a:xfrm>
            <a:off x="1515904" y="3775648"/>
            <a:ext cx="8436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$6</a:t>
            </a:r>
            <a:endParaRPr sz="3500"/>
          </a:p>
        </p:txBody>
      </p:sp>
      <p:grpSp>
        <p:nvGrpSpPr>
          <p:cNvPr id="6423" name="Google Shape;6423;p61"/>
          <p:cNvGrpSpPr/>
          <p:nvPr/>
        </p:nvGrpSpPr>
        <p:grpSpPr>
          <a:xfrm>
            <a:off x="2786385" y="3426570"/>
            <a:ext cx="843664" cy="881154"/>
            <a:chOff x="-3318325" y="1404613"/>
            <a:chExt cx="1827300" cy="1908500"/>
          </a:xfrm>
        </p:grpSpPr>
        <p:sp>
          <p:nvSpPr>
            <p:cNvPr id="6424" name="Google Shape;6424;p61"/>
            <p:cNvSpPr/>
            <p:nvPr/>
          </p:nvSpPr>
          <p:spPr>
            <a:xfrm>
              <a:off x="-3307500" y="1632013"/>
              <a:ext cx="747725" cy="854375"/>
            </a:xfrm>
            <a:custGeom>
              <a:avLst/>
              <a:gdLst/>
              <a:ahLst/>
              <a:cxnLst/>
              <a:rect l="l" t="t" r="r" b="b"/>
              <a:pathLst>
                <a:path w="29909" h="34175" extrusionOk="0">
                  <a:moveTo>
                    <a:pt x="24061" y="22566"/>
                  </a:moveTo>
                  <a:lnTo>
                    <a:pt x="24537" y="23238"/>
                  </a:lnTo>
                  <a:lnTo>
                    <a:pt x="25014" y="23887"/>
                  </a:lnTo>
                  <a:lnTo>
                    <a:pt x="26031" y="25143"/>
                  </a:lnTo>
                  <a:lnTo>
                    <a:pt x="25967" y="25273"/>
                  </a:lnTo>
                  <a:lnTo>
                    <a:pt x="25945" y="25382"/>
                  </a:lnTo>
                  <a:lnTo>
                    <a:pt x="25923" y="25512"/>
                  </a:lnTo>
                  <a:lnTo>
                    <a:pt x="25945" y="25663"/>
                  </a:lnTo>
                  <a:lnTo>
                    <a:pt x="25447" y="24905"/>
                  </a:lnTo>
                  <a:lnTo>
                    <a:pt x="24970" y="24147"/>
                  </a:lnTo>
                  <a:lnTo>
                    <a:pt x="24061" y="22566"/>
                  </a:lnTo>
                  <a:close/>
                  <a:moveTo>
                    <a:pt x="19340" y="31251"/>
                  </a:moveTo>
                  <a:lnTo>
                    <a:pt x="19556" y="31510"/>
                  </a:lnTo>
                  <a:lnTo>
                    <a:pt x="19643" y="31640"/>
                  </a:lnTo>
                  <a:lnTo>
                    <a:pt x="19708" y="31770"/>
                  </a:lnTo>
                  <a:lnTo>
                    <a:pt x="19491" y="31922"/>
                  </a:lnTo>
                  <a:lnTo>
                    <a:pt x="19123" y="31337"/>
                  </a:lnTo>
                  <a:lnTo>
                    <a:pt x="19231" y="31294"/>
                  </a:lnTo>
                  <a:lnTo>
                    <a:pt x="19340" y="31251"/>
                  </a:lnTo>
                  <a:close/>
                  <a:moveTo>
                    <a:pt x="11760" y="0"/>
                  </a:moveTo>
                  <a:lnTo>
                    <a:pt x="11565" y="43"/>
                  </a:lnTo>
                  <a:lnTo>
                    <a:pt x="11067" y="195"/>
                  </a:lnTo>
                  <a:lnTo>
                    <a:pt x="10482" y="390"/>
                  </a:lnTo>
                  <a:lnTo>
                    <a:pt x="9854" y="628"/>
                  </a:lnTo>
                  <a:lnTo>
                    <a:pt x="9529" y="780"/>
                  </a:lnTo>
                  <a:lnTo>
                    <a:pt x="9226" y="931"/>
                  </a:lnTo>
                  <a:lnTo>
                    <a:pt x="8944" y="1105"/>
                  </a:lnTo>
                  <a:lnTo>
                    <a:pt x="8685" y="1299"/>
                  </a:lnTo>
                  <a:lnTo>
                    <a:pt x="8425" y="1494"/>
                  </a:lnTo>
                  <a:lnTo>
                    <a:pt x="8230" y="1711"/>
                  </a:lnTo>
                  <a:lnTo>
                    <a:pt x="8035" y="1949"/>
                  </a:lnTo>
                  <a:lnTo>
                    <a:pt x="7905" y="2209"/>
                  </a:lnTo>
                  <a:lnTo>
                    <a:pt x="7862" y="2339"/>
                  </a:lnTo>
                  <a:lnTo>
                    <a:pt x="7818" y="2469"/>
                  </a:lnTo>
                  <a:lnTo>
                    <a:pt x="7797" y="2620"/>
                  </a:lnTo>
                  <a:lnTo>
                    <a:pt x="7797" y="2750"/>
                  </a:lnTo>
                  <a:lnTo>
                    <a:pt x="7818" y="3032"/>
                  </a:lnTo>
                  <a:lnTo>
                    <a:pt x="7862" y="3292"/>
                  </a:lnTo>
                  <a:lnTo>
                    <a:pt x="7905" y="3552"/>
                  </a:lnTo>
                  <a:lnTo>
                    <a:pt x="7991" y="3812"/>
                  </a:lnTo>
                  <a:lnTo>
                    <a:pt x="8100" y="4093"/>
                  </a:lnTo>
                  <a:lnTo>
                    <a:pt x="8230" y="4353"/>
                  </a:lnTo>
                  <a:lnTo>
                    <a:pt x="8360" y="4613"/>
                  </a:lnTo>
                  <a:lnTo>
                    <a:pt x="8511" y="4873"/>
                  </a:lnTo>
                  <a:lnTo>
                    <a:pt x="8858" y="5393"/>
                  </a:lnTo>
                  <a:lnTo>
                    <a:pt x="9248" y="5912"/>
                  </a:lnTo>
                  <a:lnTo>
                    <a:pt x="9659" y="6410"/>
                  </a:lnTo>
                  <a:lnTo>
                    <a:pt x="10071" y="6909"/>
                  </a:lnTo>
                  <a:lnTo>
                    <a:pt x="9681" y="7103"/>
                  </a:lnTo>
                  <a:lnTo>
                    <a:pt x="9313" y="7320"/>
                  </a:lnTo>
                  <a:lnTo>
                    <a:pt x="9204" y="7407"/>
                  </a:lnTo>
                  <a:lnTo>
                    <a:pt x="9118" y="7493"/>
                  </a:lnTo>
                  <a:lnTo>
                    <a:pt x="9096" y="7623"/>
                  </a:lnTo>
                  <a:lnTo>
                    <a:pt x="9096" y="7731"/>
                  </a:lnTo>
                  <a:lnTo>
                    <a:pt x="8771" y="7926"/>
                  </a:lnTo>
                  <a:lnTo>
                    <a:pt x="8425" y="8143"/>
                  </a:lnTo>
                  <a:lnTo>
                    <a:pt x="8078" y="8381"/>
                  </a:lnTo>
                  <a:lnTo>
                    <a:pt x="7970" y="8489"/>
                  </a:lnTo>
                  <a:lnTo>
                    <a:pt x="7883" y="8598"/>
                  </a:lnTo>
                  <a:lnTo>
                    <a:pt x="7277" y="7623"/>
                  </a:lnTo>
                  <a:lnTo>
                    <a:pt x="6649" y="6670"/>
                  </a:lnTo>
                  <a:lnTo>
                    <a:pt x="5999" y="5739"/>
                  </a:lnTo>
                  <a:lnTo>
                    <a:pt x="5328" y="4808"/>
                  </a:lnTo>
                  <a:lnTo>
                    <a:pt x="5198" y="4678"/>
                  </a:lnTo>
                  <a:lnTo>
                    <a:pt x="5068" y="4570"/>
                  </a:lnTo>
                  <a:lnTo>
                    <a:pt x="4851" y="4007"/>
                  </a:lnTo>
                  <a:lnTo>
                    <a:pt x="4591" y="3443"/>
                  </a:lnTo>
                  <a:lnTo>
                    <a:pt x="4613" y="3335"/>
                  </a:lnTo>
                  <a:lnTo>
                    <a:pt x="4613" y="3227"/>
                  </a:lnTo>
                  <a:lnTo>
                    <a:pt x="4591" y="3119"/>
                  </a:lnTo>
                  <a:lnTo>
                    <a:pt x="4548" y="3010"/>
                  </a:lnTo>
                  <a:lnTo>
                    <a:pt x="4483" y="2924"/>
                  </a:lnTo>
                  <a:lnTo>
                    <a:pt x="4396" y="2859"/>
                  </a:lnTo>
                  <a:lnTo>
                    <a:pt x="4310" y="2815"/>
                  </a:lnTo>
                  <a:lnTo>
                    <a:pt x="4180" y="2815"/>
                  </a:lnTo>
                  <a:lnTo>
                    <a:pt x="3985" y="2837"/>
                  </a:lnTo>
                  <a:lnTo>
                    <a:pt x="3790" y="2880"/>
                  </a:lnTo>
                  <a:lnTo>
                    <a:pt x="3617" y="2945"/>
                  </a:lnTo>
                  <a:lnTo>
                    <a:pt x="3444" y="3010"/>
                  </a:lnTo>
                  <a:lnTo>
                    <a:pt x="3140" y="3140"/>
                  </a:lnTo>
                  <a:lnTo>
                    <a:pt x="2816" y="3227"/>
                  </a:lnTo>
                  <a:lnTo>
                    <a:pt x="2469" y="3357"/>
                  </a:lnTo>
                  <a:lnTo>
                    <a:pt x="2123" y="3487"/>
                  </a:lnTo>
                  <a:lnTo>
                    <a:pt x="1754" y="3638"/>
                  </a:lnTo>
                  <a:lnTo>
                    <a:pt x="1430" y="3812"/>
                  </a:lnTo>
                  <a:lnTo>
                    <a:pt x="1105" y="4028"/>
                  </a:lnTo>
                  <a:lnTo>
                    <a:pt x="823" y="4245"/>
                  </a:lnTo>
                  <a:lnTo>
                    <a:pt x="715" y="4353"/>
                  </a:lnTo>
                  <a:lnTo>
                    <a:pt x="607" y="4483"/>
                  </a:lnTo>
                  <a:lnTo>
                    <a:pt x="585" y="4461"/>
                  </a:lnTo>
                  <a:lnTo>
                    <a:pt x="412" y="4461"/>
                  </a:lnTo>
                  <a:lnTo>
                    <a:pt x="325" y="4483"/>
                  </a:lnTo>
                  <a:lnTo>
                    <a:pt x="238" y="4505"/>
                  </a:lnTo>
                  <a:lnTo>
                    <a:pt x="173" y="4548"/>
                  </a:lnTo>
                  <a:lnTo>
                    <a:pt x="108" y="4613"/>
                  </a:lnTo>
                  <a:lnTo>
                    <a:pt x="43" y="4700"/>
                  </a:lnTo>
                  <a:lnTo>
                    <a:pt x="22" y="4786"/>
                  </a:lnTo>
                  <a:lnTo>
                    <a:pt x="0" y="5003"/>
                  </a:lnTo>
                  <a:lnTo>
                    <a:pt x="0" y="5198"/>
                  </a:lnTo>
                  <a:lnTo>
                    <a:pt x="22" y="5414"/>
                  </a:lnTo>
                  <a:lnTo>
                    <a:pt x="65" y="5609"/>
                  </a:lnTo>
                  <a:lnTo>
                    <a:pt x="130" y="5804"/>
                  </a:lnTo>
                  <a:lnTo>
                    <a:pt x="217" y="5999"/>
                  </a:lnTo>
                  <a:lnTo>
                    <a:pt x="325" y="6172"/>
                  </a:lnTo>
                  <a:lnTo>
                    <a:pt x="455" y="6345"/>
                  </a:lnTo>
                  <a:lnTo>
                    <a:pt x="520" y="6540"/>
                  </a:lnTo>
                  <a:lnTo>
                    <a:pt x="563" y="6627"/>
                  </a:lnTo>
                  <a:lnTo>
                    <a:pt x="628" y="6714"/>
                  </a:lnTo>
                  <a:lnTo>
                    <a:pt x="1170" y="7407"/>
                  </a:lnTo>
                  <a:lnTo>
                    <a:pt x="1711" y="8121"/>
                  </a:lnTo>
                  <a:lnTo>
                    <a:pt x="1689" y="8230"/>
                  </a:lnTo>
                  <a:lnTo>
                    <a:pt x="1689" y="8360"/>
                  </a:lnTo>
                  <a:lnTo>
                    <a:pt x="1711" y="8489"/>
                  </a:lnTo>
                  <a:lnTo>
                    <a:pt x="1754" y="8619"/>
                  </a:lnTo>
                  <a:lnTo>
                    <a:pt x="1798" y="8728"/>
                  </a:lnTo>
                  <a:lnTo>
                    <a:pt x="1884" y="8836"/>
                  </a:lnTo>
                  <a:lnTo>
                    <a:pt x="1971" y="8944"/>
                  </a:lnTo>
                  <a:lnTo>
                    <a:pt x="2101" y="9031"/>
                  </a:lnTo>
                  <a:lnTo>
                    <a:pt x="2469" y="9334"/>
                  </a:lnTo>
                  <a:lnTo>
                    <a:pt x="2816" y="9637"/>
                  </a:lnTo>
                  <a:lnTo>
                    <a:pt x="2967" y="9854"/>
                  </a:lnTo>
                  <a:lnTo>
                    <a:pt x="3314" y="10568"/>
                  </a:lnTo>
                  <a:lnTo>
                    <a:pt x="3682" y="11283"/>
                  </a:lnTo>
                  <a:lnTo>
                    <a:pt x="4050" y="11955"/>
                  </a:lnTo>
                  <a:lnTo>
                    <a:pt x="4461" y="12648"/>
                  </a:lnTo>
                  <a:lnTo>
                    <a:pt x="4895" y="13319"/>
                  </a:lnTo>
                  <a:lnTo>
                    <a:pt x="5328" y="13969"/>
                  </a:lnTo>
                  <a:lnTo>
                    <a:pt x="5783" y="14597"/>
                  </a:lnTo>
                  <a:lnTo>
                    <a:pt x="6259" y="15225"/>
                  </a:lnTo>
                  <a:lnTo>
                    <a:pt x="6324" y="15376"/>
                  </a:lnTo>
                  <a:lnTo>
                    <a:pt x="6389" y="15506"/>
                  </a:lnTo>
                  <a:lnTo>
                    <a:pt x="6649" y="15896"/>
                  </a:lnTo>
                  <a:lnTo>
                    <a:pt x="6909" y="16243"/>
                  </a:lnTo>
                  <a:lnTo>
                    <a:pt x="7493" y="16936"/>
                  </a:lnTo>
                  <a:lnTo>
                    <a:pt x="7775" y="17347"/>
                  </a:lnTo>
                  <a:lnTo>
                    <a:pt x="7732" y="17455"/>
                  </a:lnTo>
                  <a:lnTo>
                    <a:pt x="7710" y="17564"/>
                  </a:lnTo>
                  <a:lnTo>
                    <a:pt x="7710" y="17694"/>
                  </a:lnTo>
                  <a:lnTo>
                    <a:pt x="7732" y="17802"/>
                  </a:lnTo>
                  <a:lnTo>
                    <a:pt x="7775" y="17910"/>
                  </a:lnTo>
                  <a:lnTo>
                    <a:pt x="7818" y="18018"/>
                  </a:lnTo>
                  <a:lnTo>
                    <a:pt x="7883" y="18127"/>
                  </a:lnTo>
                  <a:lnTo>
                    <a:pt x="7991" y="18235"/>
                  </a:lnTo>
                  <a:lnTo>
                    <a:pt x="8381" y="18625"/>
                  </a:lnTo>
                  <a:lnTo>
                    <a:pt x="8749" y="19036"/>
                  </a:lnTo>
                  <a:lnTo>
                    <a:pt x="9139" y="19448"/>
                  </a:lnTo>
                  <a:lnTo>
                    <a:pt x="9486" y="19881"/>
                  </a:lnTo>
                  <a:lnTo>
                    <a:pt x="9832" y="20314"/>
                  </a:lnTo>
                  <a:lnTo>
                    <a:pt x="10179" y="20747"/>
                  </a:lnTo>
                  <a:lnTo>
                    <a:pt x="10807" y="21635"/>
                  </a:lnTo>
                  <a:lnTo>
                    <a:pt x="11413" y="22566"/>
                  </a:lnTo>
                  <a:lnTo>
                    <a:pt x="11976" y="23519"/>
                  </a:lnTo>
                  <a:lnTo>
                    <a:pt x="12518" y="24494"/>
                  </a:lnTo>
                  <a:lnTo>
                    <a:pt x="13016" y="25490"/>
                  </a:lnTo>
                  <a:lnTo>
                    <a:pt x="13124" y="25663"/>
                  </a:lnTo>
                  <a:lnTo>
                    <a:pt x="13254" y="25793"/>
                  </a:lnTo>
                  <a:lnTo>
                    <a:pt x="13384" y="25880"/>
                  </a:lnTo>
                  <a:lnTo>
                    <a:pt x="13536" y="25945"/>
                  </a:lnTo>
                  <a:lnTo>
                    <a:pt x="13795" y="26464"/>
                  </a:lnTo>
                  <a:lnTo>
                    <a:pt x="14055" y="26963"/>
                  </a:lnTo>
                  <a:lnTo>
                    <a:pt x="14359" y="27461"/>
                  </a:lnTo>
                  <a:lnTo>
                    <a:pt x="14640" y="27959"/>
                  </a:lnTo>
                  <a:lnTo>
                    <a:pt x="15290" y="28912"/>
                  </a:lnTo>
                  <a:lnTo>
                    <a:pt x="15939" y="29865"/>
                  </a:lnTo>
                  <a:lnTo>
                    <a:pt x="16611" y="30796"/>
                  </a:lnTo>
                  <a:lnTo>
                    <a:pt x="17261" y="31749"/>
                  </a:lnTo>
                  <a:lnTo>
                    <a:pt x="17564" y="32247"/>
                  </a:lnTo>
                  <a:lnTo>
                    <a:pt x="17867" y="32723"/>
                  </a:lnTo>
                  <a:lnTo>
                    <a:pt x="18170" y="33221"/>
                  </a:lnTo>
                  <a:lnTo>
                    <a:pt x="18452" y="33741"/>
                  </a:lnTo>
                  <a:lnTo>
                    <a:pt x="18517" y="33828"/>
                  </a:lnTo>
                  <a:lnTo>
                    <a:pt x="18582" y="33914"/>
                  </a:lnTo>
                  <a:lnTo>
                    <a:pt x="18647" y="33979"/>
                  </a:lnTo>
                  <a:lnTo>
                    <a:pt x="18733" y="34044"/>
                  </a:lnTo>
                  <a:lnTo>
                    <a:pt x="18906" y="34131"/>
                  </a:lnTo>
                  <a:lnTo>
                    <a:pt x="19123" y="34174"/>
                  </a:lnTo>
                  <a:lnTo>
                    <a:pt x="19318" y="34174"/>
                  </a:lnTo>
                  <a:lnTo>
                    <a:pt x="19513" y="34131"/>
                  </a:lnTo>
                  <a:lnTo>
                    <a:pt x="19708" y="34044"/>
                  </a:lnTo>
                  <a:lnTo>
                    <a:pt x="19881" y="33914"/>
                  </a:lnTo>
                  <a:lnTo>
                    <a:pt x="20271" y="33590"/>
                  </a:lnTo>
                  <a:lnTo>
                    <a:pt x="20682" y="33265"/>
                  </a:lnTo>
                  <a:lnTo>
                    <a:pt x="21094" y="32983"/>
                  </a:lnTo>
                  <a:lnTo>
                    <a:pt x="21527" y="32723"/>
                  </a:lnTo>
                  <a:lnTo>
                    <a:pt x="21982" y="32463"/>
                  </a:lnTo>
                  <a:lnTo>
                    <a:pt x="22436" y="32225"/>
                  </a:lnTo>
                  <a:lnTo>
                    <a:pt x="23346" y="31749"/>
                  </a:lnTo>
                  <a:lnTo>
                    <a:pt x="24256" y="31272"/>
                  </a:lnTo>
                  <a:lnTo>
                    <a:pt x="24710" y="31012"/>
                  </a:lnTo>
                  <a:lnTo>
                    <a:pt x="25144" y="30753"/>
                  </a:lnTo>
                  <a:lnTo>
                    <a:pt x="25577" y="30471"/>
                  </a:lnTo>
                  <a:lnTo>
                    <a:pt x="25988" y="30168"/>
                  </a:lnTo>
                  <a:lnTo>
                    <a:pt x="26378" y="29843"/>
                  </a:lnTo>
                  <a:lnTo>
                    <a:pt x="26768" y="29475"/>
                  </a:lnTo>
                  <a:lnTo>
                    <a:pt x="26876" y="29345"/>
                  </a:lnTo>
                  <a:lnTo>
                    <a:pt x="26963" y="29193"/>
                  </a:lnTo>
                  <a:lnTo>
                    <a:pt x="27396" y="28998"/>
                  </a:lnTo>
                  <a:lnTo>
                    <a:pt x="27482" y="28933"/>
                  </a:lnTo>
                  <a:lnTo>
                    <a:pt x="27569" y="28890"/>
                  </a:lnTo>
                  <a:lnTo>
                    <a:pt x="27634" y="28825"/>
                  </a:lnTo>
                  <a:lnTo>
                    <a:pt x="27699" y="28738"/>
                  </a:lnTo>
                  <a:lnTo>
                    <a:pt x="27786" y="28565"/>
                  </a:lnTo>
                  <a:lnTo>
                    <a:pt x="27829" y="28370"/>
                  </a:lnTo>
                  <a:lnTo>
                    <a:pt x="28089" y="28219"/>
                  </a:lnTo>
                  <a:lnTo>
                    <a:pt x="28349" y="28110"/>
                  </a:lnTo>
                  <a:lnTo>
                    <a:pt x="28630" y="28002"/>
                  </a:lnTo>
                  <a:lnTo>
                    <a:pt x="28912" y="27894"/>
                  </a:lnTo>
                  <a:lnTo>
                    <a:pt x="29020" y="27851"/>
                  </a:lnTo>
                  <a:lnTo>
                    <a:pt x="29128" y="27786"/>
                  </a:lnTo>
                  <a:lnTo>
                    <a:pt x="29215" y="27721"/>
                  </a:lnTo>
                  <a:lnTo>
                    <a:pt x="29302" y="27634"/>
                  </a:lnTo>
                  <a:lnTo>
                    <a:pt x="29388" y="27656"/>
                  </a:lnTo>
                  <a:lnTo>
                    <a:pt x="29583" y="27656"/>
                  </a:lnTo>
                  <a:lnTo>
                    <a:pt x="29670" y="27634"/>
                  </a:lnTo>
                  <a:lnTo>
                    <a:pt x="29735" y="27591"/>
                  </a:lnTo>
                  <a:lnTo>
                    <a:pt x="29800" y="27526"/>
                  </a:lnTo>
                  <a:lnTo>
                    <a:pt x="29843" y="27461"/>
                  </a:lnTo>
                  <a:lnTo>
                    <a:pt x="29886" y="27396"/>
                  </a:lnTo>
                  <a:lnTo>
                    <a:pt x="29908" y="27309"/>
                  </a:lnTo>
                  <a:lnTo>
                    <a:pt x="29908" y="27244"/>
                  </a:lnTo>
                  <a:lnTo>
                    <a:pt x="29908" y="27071"/>
                  </a:lnTo>
                  <a:lnTo>
                    <a:pt x="29865" y="27006"/>
                  </a:lnTo>
                  <a:lnTo>
                    <a:pt x="29843" y="26941"/>
                  </a:lnTo>
                  <a:lnTo>
                    <a:pt x="29778" y="26876"/>
                  </a:lnTo>
                  <a:lnTo>
                    <a:pt x="29713" y="26811"/>
                  </a:lnTo>
                  <a:lnTo>
                    <a:pt x="29648" y="26789"/>
                  </a:lnTo>
                  <a:lnTo>
                    <a:pt x="29562" y="26768"/>
                  </a:lnTo>
                  <a:lnTo>
                    <a:pt x="29497" y="26659"/>
                  </a:lnTo>
                  <a:lnTo>
                    <a:pt x="29453" y="26573"/>
                  </a:lnTo>
                  <a:lnTo>
                    <a:pt x="28804" y="25750"/>
                  </a:lnTo>
                  <a:lnTo>
                    <a:pt x="28176" y="24949"/>
                  </a:lnTo>
                  <a:lnTo>
                    <a:pt x="26876" y="23346"/>
                  </a:lnTo>
                  <a:lnTo>
                    <a:pt x="26248" y="22523"/>
                  </a:lnTo>
                  <a:lnTo>
                    <a:pt x="25642" y="21700"/>
                  </a:lnTo>
                  <a:lnTo>
                    <a:pt x="25079" y="20834"/>
                  </a:lnTo>
                  <a:lnTo>
                    <a:pt x="24819" y="20401"/>
                  </a:lnTo>
                  <a:lnTo>
                    <a:pt x="24559" y="19946"/>
                  </a:lnTo>
                  <a:lnTo>
                    <a:pt x="24429" y="19794"/>
                  </a:lnTo>
                  <a:lnTo>
                    <a:pt x="24299" y="19664"/>
                  </a:lnTo>
                  <a:lnTo>
                    <a:pt x="24169" y="19253"/>
                  </a:lnTo>
                  <a:lnTo>
                    <a:pt x="24017" y="18885"/>
                  </a:lnTo>
                  <a:lnTo>
                    <a:pt x="23844" y="18516"/>
                  </a:lnTo>
                  <a:lnTo>
                    <a:pt x="23628" y="18148"/>
                  </a:lnTo>
                  <a:lnTo>
                    <a:pt x="23411" y="17823"/>
                  </a:lnTo>
                  <a:lnTo>
                    <a:pt x="23173" y="17499"/>
                  </a:lnTo>
                  <a:lnTo>
                    <a:pt x="22913" y="17174"/>
                  </a:lnTo>
                  <a:lnTo>
                    <a:pt x="22653" y="16871"/>
                  </a:lnTo>
                  <a:lnTo>
                    <a:pt x="21549" y="14943"/>
                  </a:lnTo>
                  <a:lnTo>
                    <a:pt x="20985" y="13990"/>
                  </a:lnTo>
                  <a:lnTo>
                    <a:pt x="20379" y="13059"/>
                  </a:lnTo>
                  <a:lnTo>
                    <a:pt x="20054" y="12539"/>
                  </a:lnTo>
                  <a:lnTo>
                    <a:pt x="19751" y="11998"/>
                  </a:lnTo>
                  <a:lnTo>
                    <a:pt x="19145" y="10893"/>
                  </a:lnTo>
                  <a:lnTo>
                    <a:pt x="18841" y="10352"/>
                  </a:lnTo>
                  <a:lnTo>
                    <a:pt x="18517" y="9811"/>
                  </a:lnTo>
                  <a:lnTo>
                    <a:pt x="18170" y="9291"/>
                  </a:lnTo>
                  <a:lnTo>
                    <a:pt x="17824" y="8771"/>
                  </a:lnTo>
                  <a:lnTo>
                    <a:pt x="17759" y="8619"/>
                  </a:lnTo>
                  <a:lnTo>
                    <a:pt x="17477" y="8100"/>
                  </a:lnTo>
                  <a:lnTo>
                    <a:pt x="17174" y="7602"/>
                  </a:lnTo>
                  <a:lnTo>
                    <a:pt x="17022" y="7342"/>
                  </a:lnTo>
                  <a:lnTo>
                    <a:pt x="16849" y="7103"/>
                  </a:lnTo>
                  <a:lnTo>
                    <a:pt x="16676" y="6887"/>
                  </a:lnTo>
                  <a:lnTo>
                    <a:pt x="16481" y="6670"/>
                  </a:lnTo>
                  <a:lnTo>
                    <a:pt x="16308" y="6345"/>
                  </a:lnTo>
                  <a:lnTo>
                    <a:pt x="16134" y="6021"/>
                  </a:lnTo>
                  <a:lnTo>
                    <a:pt x="15766" y="5414"/>
                  </a:lnTo>
                  <a:lnTo>
                    <a:pt x="15355" y="4808"/>
                  </a:lnTo>
                  <a:lnTo>
                    <a:pt x="14922" y="4223"/>
                  </a:lnTo>
                  <a:lnTo>
                    <a:pt x="14662" y="3812"/>
                  </a:lnTo>
                  <a:lnTo>
                    <a:pt x="14575" y="3703"/>
                  </a:lnTo>
                  <a:lnTo>
                    <a:pt x="14467" y="3595"/>
                  </a:lnTo>
                  <a:lnTo>
                    <a:pt x="14337" y="3487"/>
                  </a:lnTo>
                  <a:lnTo>
                    <a:pt x="14207" y="3400"/>
                  </a:lnTo>
                  <a:lnTo>
                    <a:pt x="13925" y="2772"/>
                  </a:lnTo>
                  <a:lnTo>
                    <a:pt x="13666" y="2122"/>
                  </a:lnTo>
                  <a:lnTo>
                    <a:pt x="13536" y="1776"/>
                  </a:lnTo>
                  <a:lnTo>
                    <a:pt x="13449" y="1451"/>
                  </a:lnTo>
                  <a:lnTo>
                    <a:pt x="13362" y="1105"/>
                  </a:lnTo>
                  <a:lnTo>
                    <a:pt x="13297" y="758"/>
                  </a:lnTo>
                  <a:lnTo>
                    <a:pt x="13254" y="563"/>
                  </a:lnTo>
                  <a:lnTo>
                    <a:pt x="13167" y="390"/>
                  </a:lnTo>
                  <a:lnTo>
                    <a:pt x="13059" y="282"/>
                  </a:lnTo>
                  <a:lnTo>
                    <a:pt x="12929" y="173"/>
                  </a:lnTo>
                  <a:lnTo>
                    <a:pt x="12778" y="130"/>
                  </a:lnTo>
                  <a:lnTo>
                    <a:pt x="12626" y="108"/>
                  </a:lnTo>
                  <a:lnTo>
                    <a:pt x="12453" y="108"/>
                  </a:lnTo>
                  <a:lnTo>
                    <a:pt x="12280" y="152"/>
                  </a:lnTo>
                  <a:lnTo>
                    <a:pt x="12128" y="65"/>
                  </a:lnTo>
                  <a:lnTo>
                    <a:pt x="11955" y="22"/>
                  </a:lnTo>
                  <a:lnTo>
                    <a:pt x="11760" y="0"/>
                  </a:ln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1"/>
            <p:cNvSpPr/>
            <p:nvPr/>
          </p:nvSpPr>
          <p:spPr>
            <a:xfrm>
              <a:off x="-2901450" y="1602763"/>
              <a:ext cx="496500" cy="677350"/>
            </a:xfrm>
            <a:custGeom>
              <a:avLst/>
              <a:gdLst/>
              <a:ahLst/>
              <a:cxnLst/>
              <a:rect l="l" t="t" r="r" b="b"/>
              <a:pathLst>
                <a:path w="19860" h="27094" extrusionOk="0">
                  <a:moveTo>
                    <a:pt x="2989" y="1"/>
                  </a:moveTo>
                  <a:lnTo>
                    <a:pt x="2881" y="22"/>
                  </a:lnTo>
                  <a:lnTo>
                    <a:pt x="2448" y="195"/>
                  </a:lnTo>
                  <a:lnTo>
                    <a:pt x="2036" y="412"/>
                  </a:lnTo>
                  <a:lnTo>
                    <a:pt x="1647" y="672"/>
                  </a:lnTo>
                  <a:lnTo>
                    <a:pt x="1278" y="975"/>
                  </a:lnTo>
                  <a:lnTo>
                    <a:pt x="932" y="1300"/>
                  </a:lnTo>
                  <a:lnTo>
                    <a:pt x="607" y="1646"/>
                  </a:lnTo>
                  <a:lnTo>
                    <a:pt x="326" y="2015"/>
                  </a:lnTo>
                  <a:lnTo>
                    <a:pt x="66" y="2404"/>
                  </a:lnTo>
                  <a:lnTo>
                    <a:pt x="1" y="2534"/>
                  </a:lnTo>
                  <a:lnTo>
                    <a:pt x="1" y="2664"/>
                  </a:lnTo>
                  <a:lnTo>
                    <a:pt x="44" y="2794"/>
                  </a:lnTo>
                  <a:lnTo>
                    <a:pt x="109" y="2903"/>
                  </a:lnTo>
                  <a:lnTo>
                    <a:pt x="87" y="2968"/>
                  </a:lnTo>
                  <a:lnTo>
                    <a:pt x="87" y="3054"/>
                  </a:lnTo>
                  <a:lnTo>
                    <a:pt x="109" y="3141"/>
                  </a:lnTo>
                  <a:lnTo>
                    <a:pt x="152" y="3227"/>
                  </a:lnTo>
                  <a:lnTo>
                    <a:pt x="650" y="4115"/>
                  </a:lnTo>
                  <a:lnTo>
                    <a:pt x="802" y="4548"/>
                  </a:lnTo>
                  <a:lnTo>
                    <a:pt x="975" y="4960"/>
                  </a:lnTo>
                  <a:lnTo>
                    <a:pt x="1192" y="5350"/>
                  </a:lnTo>
                  <a:lnTo>
                    <a:pt x="1408" y="5740"/>
                  </a:lnTo>
                  <a:lnTo>
                    <a:pt x="1582" y="6021"/>
                  </a:lnTo>
                  <a:lnTo>
                    <a:pt x="1777" y="6303"/>
                  </a:lnTo>
                  <a:lnTo>
                    <a:pt x="2599" y="7927"/>
                  </a:lnTo>
                  <a:lnTo>
                    <a:pt x="2686" y="8035"/>
                  </a:lnTo>
                  <a:lnTo>
                    <a:pt x="2773" y="8122"/>
                  </a:lnTo>
                  <a:lnTo>
                    <a:pt x="3163" y="8966"/>
                  </a:lnTo>
                  <a:lnTo>
                    <a:pt x="3617" y="9789"/>
                  </a:lnTo>
                  <a:lnTo>
                    <a:pt x="3856" y="10179"/>
                  </a:lnTo>
                  <a:lnTo>
                    <a:pt x="4094" y="10569"/>
                  </a:lnTo>
                  <a:lnTo>
                    <a:pt x="4354" y="10959"/>
                  </a:lnTo>
                  <a:lnTo>
                    <a:pt x="4635" y="11349"/>
                  </a:lnTo>
                  <a:lnTo>
                    <a:pt x="5025" y="12107"/>
                  </a:lnTo>
                  <a:lnTo>
                    <a:pt x="5437" y="12843"/>
                  </a:lnTo>
                  <a:lnTo>
                    <a:pt x="6281" y="14337"/>
                  </a:lnTo>
                  <a:lnTo>
                    <a:pt x="6389" y="14489"/>
                  </a:lnTo>
                  <a:lnTo>
                    <a:pt x="6519" y="14597"/>
                  </a:lnTo>
                  <a:lnTo>
                    <a:pt x="6649" y="14684"/>
                  </a:lnTo>
                  <a:lnTo>
                    <a:pt x="6779" y="14727"/>
                  </a:lnTo>
                  <a:lnTo>
                    <a:pt x="7494" y="15983"/>
                  </a:lnTo>
                  <a:lnTo>
                    <a:pt x="8230" y="17218"/>
                  </a:lnTo>
                  <a:lnTo>
                    <a:pt x="9010" y="18452"/>
                  </a:lnTo>
                  <a:lnTo>
                    <a:pt x="9789" y="19643"/>
                  </a:lnTo>
                  <a:lnTo>
                    <a:pt x="10612" y="20834"/>
                  </a:lnTo>
                  <a:lnTo>
                    <a:pt x="11457" y="22004"/>
                  </a:lnTo>
                  <a:lnTo>
                    <a:pt x="12345" y="23152"/>
                  </a:lnTo>
                  <a:lnTo>
                    <a:pt x="13255" y="24278"/>
                  </a:lnTo>
                  <a:lnTo>
                    <a:pt x="13579" y="24884"/>
                  </a:lnTo>
                  <a:lnTo>
                    <a:pt x="13948" y="25490"/>
                  </a:lnTo>
                  <a:lnTo>
                    <a:pt x="14316" y="26097"/>
                  </a:lnTo>
                  <a:lnTo>
                    <a:pt x="14727" y="26660"/>
                  </a:lnTo>
                  <a:lnTo>
                    <a:pt x="14857" y="26812"/>
                  </a:lnTo>
                  <a:lnTo>
                    <a:pt x="15030" y="26941"/>
                  </a:lnTo>
                  <a:lnTo>
                    <a:pt x="15204" y="27050"/>
                  </a:lnTo>
                  <a:lnTo>
                    <a:pt x="15399" y="27093"/>
                  </a:lnTo>
                  <a:lnTo>
                    <a:pt x="15572" y="27093"/>
                  </a:lnTo>
                  <a:lnTo>
                    <a:pt x="15767" y="27050"/>
                  </a:lnTo>
                  <a:lnTo>
                    <a:pt x="15962" y="26985"/>
                  </a:lnTo>
                  <a:lnTo>
                    <a:pt x="16135" y="26833"/>
                  </a:lnTo>
                  <a:lnTo>
                    <a:pt x="16871" y="26227"/>
                  </a:lnTo>
                  <a:lnTo>
                    <a:pt x="17608" y="25620"/>
                  </a:lnTo>
                  <a:lnTo>
                    <a:pt x="18106" y="25361"/>
                  </a:lnTo>
                  <a:lnTo>
                    <a:pt x="18625" y="25101"/>
                  </a:lnTo>
                  <a:lnTo>
                    <a:pt x="18777" y="25057"/>
                  </a:lnTo>
                  <a:lnTo>
                    <a:pt x="18929" y="25014"/>
                  </a:lnTo>
                  <a:lnTo>
                    <a:pt x="19059" y="24927"/>
                  </a:lnTo>
                  <a:lnTo>
                    <a:pt x="19167" y="24819"/>
                  </a:lnTo>
                  <a:lnTo>
                    <a:pt x="19275" y="24819"/>
                  </a:lnTo>
                  <a:lnTo>
                    <a:pt x="19383" y="24841"/>
                  </a:lnTo>
                  <a:lnTo>
                    <a:pt x="19470" y="24819"/>
                  </a:lnTo>
                  <a:lnTo>
                    <a:pt x="19557" y="24797"/>
                  </a:lnTo>
                  <a:lnTo>
                    <a:pt x="19643" y="24754"/>
                  </a:lnTo>
                  <a:lnTo>
                    <a:pt x="19708" y="24689"/>
                  </a:lnTo>
                  <a:lnTo>
                    <a:pt x="19752" y="24624"/>
                  </a:lnTo>
                  <a:lnTo>
                    <a:pt x="19795" y="24538"/>
                  </a:lnTo>
                  <a:lnTo>
                    <a:pt x="19838" y="24451"/>
                  </a:lnTo>
                  <a:lnTo>
                    <a:pt x="19860" y="24386"/>
                  </a:lnTo>
                  <a:lnTo>
                    <a:pt x="19860" y="24299"/>
                  </a:lnTo>
                  <a:lnTo>
                    <a:pt x="19838" y="24213"/>
                  </a:lnTo>
                  <a:lnTo>
                    <a:pt x="19817" y="24148"/>
                  </a:lnTo>
                  <a:lnTo>
                    <a:pt x="19773" y="24083"/>
                  </a:lnTo>
                  <a:lnTo>
                    <a:pt x="19708" y="24018"/>
                  </a:lnTo>
                  <a:lnTo>
                    <a:pt x="19622" y="23975"/>
                  </a:lnTo>
                  <a:lnTo>
                    <a:pt x="19513" y="23953"/>
                  </a:lnTo>
                  <a:lnTo>
                    <a:pt x="19448" y="23953"/>
                  </a:lnTo>
                  <a:lnTo>
                    <a:pt x="19405" y="23758"/>
                  </a:lnTo>
                  <a:lnTo>
                    <a:pt x="19318" y="23585"/>
                  </a:lnTo>
                  <a:lnTo>
                    <a:pt x="19188" y="23455"/>
                  </a:lnTo>
                  <a:lnTo>
                    <a:pt x="19037" y="23325"/>
                  </a:lnTo>
                  <a:lnTo>
                    <a:pt x="18907" y="23238"/>
                  </a:lnTo>
                  <a:lnTo>
                    <a:pt x="18777" y="23130"/>
                  </a:lnTo>
                  <a:lnTo>
                    <a:pt x="18560" y="22870"/>
                  </a:lnTo>
                  <a:lnTo>
                    <a:pt x="18344" y="22610"/>
                  </a:lnTo>
                  <a:lnTo>
                    <a:pt x="18236" y="22480"/>
                  </a:lnTo>
                  <a:lnTo>
                    <a:pt x="18127" y="22372"/>
                  </a:lnTo>
                  <a:lnTo>
                    <a:pt x="17976" y="22025"/>
                  </a:lnTo>
                  <a:lnTo>
                    <a:pt x="17802" y="21701"/>
                  </a:lnTo>
                  <a:lnTo>
                    <a:pt x="17434" y="21073"/>
                  </a:lnTo>
                  <a:lnTo>
                    <a:pt x="17044" y="20466"/>
                  </a:lnTo>
                  <a:lnTo>
                    <a:pt x="16655" y="19860"/>
                  </a:lnTo>
                  <a:lnTo>
                    <a:pt x="16525" y="19686"/>
                  </a:lnTo>
                  <a:lnTo>
                    <a:pt x="16373" y="19578"/>
                  </a:lnTo>
                  <a:lnTo>
                    <a:pt x="15788" y="18669"/>
                  </a:lnTo>
                  <a:lnTo>
                    <a:pt x="15485" y="18235"/>
                  </a:lnTo>
                  <a:lnTo>
                    <a:pt x="15204" y="17759"/>
                  </a:lnTo>
                  <a:lnTo>
                    <a:pt x="15074" y="17607"/>
                  </a:lnTo>
                  <a:lnTo>
                    <a:pt x="14944" y="17499"/>
                  </a:lnTo>
                  <a:lnTo>
                    <a:pt x="14814" y="17413"/>
                  </a:lnTo>
                  <a:lnTo>
                    <a:pt x="14662" y="17348"/>
                  </a:lnTo>
                  <a:lnTo>
                    <a:pt x="14251" y="16741"/>
                  </a:lnTo>
                  <a:lnTo>
                    <a:pt x="13818" y="16135"/>
                  </a:lnTo>
                  <a:lnTo>
                    <a:pt x="12908" y="14944"/>
                  </a:lnTo>
                  <a:lnTo>
                    <a:pt x="12497" y="14337"/>
                  </a:lnTo>
                  <a:lnTo>
                    <a:pt x="12085" y="13731"/>
                  </a:lnTo>
                  <a:lnTo>
                    <a:pt x="11890" y="13406"/>
                  </a:lnTo>
                  <a:lnTo>
                    <a:pt x="11717" y="13081"/>
                  </a:lnTo>
                  <a:lnTo>
                    <a:pt x="11544" y="12756"/>
                  </a:lnTo>
                  <a:lnTo>
                    <a:pt x="11392" y="12410"/>
                  </a:lnTo>
                  <a:lnTo>
                    <a:pt x="11327" y="12302"/>
                  </a:lnTo>
                  <a:lnTo>
                    <a:pt x="11284" y="12215"/>
                  </a:lnTo>
                  <a:lnTo>
                    <a:pt x="11219" y="12150"/>
                  </a:lnTo>
                  <a:lnTo>
                    <a:pt x="11132" y="12085"/>
                  </a:lnTo>
                  <a:lnTo>
                    <a:pt x="10656" y="11327"/>
                  </a:lnTo>
                  <a:lnTo>
                    <a:pt x="10179" y="10547"/>
                  </a:lnTo>
                  <a:lnTo>
                    <a:pt x="9226" y="9031"/>
                  </a:lnTo>
                  <a:lnTo>
                    <a:pt x="8728" y="8273"/>
                  </a:lnTo>
                  <a:lnTo>
                    <a:pt x="8230" y="7515"/>
                  </a:lnTo>
                  <a:lnTo>
                    <a:pt x="7710" y="6779"/>
                  </a:lnTo>
                  <a:lnTo>
                    <a:pt x="7169" y="6064"/>
                  </a:lnTo>
                  <a:lnTo>
                    <a:pt x="7061" y="5956"/>
                  </a:lnTo>
                  <a:lnTo>
                    <a:pt x="6952" y="5870"/>
                  </a:lnTo>
                  <a:lnTo>
                    <a:pt x="6844" y="5805"/>
                  </a:lnTo>
                  <a:lnTo>
                    <a:pt x="6736" y="5761"/>
                  </a:lnTo>
                  <a:lnTo>
                    <a:pt x="6714" y="5718"/>
                  </a:lnTo>
                  <a:lnTo>
                    <a:pt x="6693" y="5610"/>
                  </a:lnTo>
                  <a:lnTo>
                    <a:pt x="6649" y="5480"/>
                  </a:lnTo>
                  <a:lnTo>
                    <a:pt x="6346" y="4960"/>
                  </a:lnTo>
                  <a:lnTo>
                    <a:pt x="6021" y="4462"/>
                  </a:lnTo>
                  <a:lnTo>
                    <a:pt x="5350" y="3379"/>
                  </a:lnTo>
                  <a:lnTo>
                    <a:pt x="5350" y="3249"/>
                  </a:lnTo>
                  <a:lnTo>
                    <a:pt x="5285" y="3119"/>
                  </a:lnTo>
                  <a:lnTo>
                    <a:pt x="5025" y="2751"/>
                  </a:lnTo>
                  <a:lnTo>
                    <a:pt x="4765" y="2361"/>
                  </a:lnTo>
                  <a:lnTo>
                    <a:pt x="4462" y="1820"/>
                  </a:lnTo>
                  <a:lnTo>
                    <a:pt x="4159" y="1300"/>
                  </a:lnTo>
                  <a:lnTo>
                    <a:pt x="3856" y="759"/>
                  </a:lnTo>
                  <a:lnTo>
                    <a:pt x="3574" y="217"/>
                  </a:lnTo>
                  <a:lnTo>
                    <a:pt x="3509" y="152"/>
                  </a:lnTo>
                  <a:lnTo>
                    <a:pt x="3466" y="87"/>
                  </a:lnTo>
                  <a:lnTo>
                    <a:pt x="3422" y="44"/>
                  </a:lnTo>
                  <a:lnTo>
                    <a:pt x="3357" y="22"/>
                  </a:lnTo>
                  <a:lnTo>
                    <a:pt x="3228" y="1"/>
                  </a:lnTo>
                  <a:lnTo>
                    <a:pt x="3098" y="22"/>
                  </a:lnTo>
                  <a:lnTo>
                    <a:pt x="2989" y="1"/>
                  </a:ln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61"/>
            <p:cNvSpPr/>
            <p:nvPr/>
          </p:nvSpPr>
          <p:spPr>
            <a:xfrm>
              <a:off x="-2831600" y="1417063"/>
              <a:ext cx="546300" cy="774800"/>
            </a:xfrm>
            <a:custGeom>
              <a:avLst/>
              <a:gdLst/>
              <a:ahLst/>
              <a:cxnLst/>
              <a:rect l="l" t="t" r="r" b="b"/>
              <a:pathLst>
                <a:path w="21852" h="30992" extrusionOk="0">
                  <a:moveTo>
                    <a:pt x="2902" y="0"/>
                  </a:moveTo>
                  <a:lnTo>
                    <a:pt x="2794" y="22"/>
                  </a:lnTo>
                  <a:lnTo>
                    <a:pt x="2686" y="44"/>
                  </a:lnTo>
                  <a:lnTo>
                    <a:pt x="1928" y="390"/>
                  </a:lnTo>
                  <a:lnTo>
                    <a:pt x="1581" y="563"/>
                  </a:lnTo>
                  <a:lnTo>
                    <a:pt x="1235" y="758"/>
                  </a:lnTo>
                  <a:lnTo>
                    <a:pt x="910" y="975"/>
                  </a:lnTo>
                  <a:lnTo>
                    <a:pt x="607" y="1213"/>
                  </a:lnTo>
                  <a:lnTo>
                    <a:pt x="325" y="1516"/>
                  </a:lnTo>
                  <a:lnTo>
                    <a:pt x="195" y="1668"/>
                  </a:lnTo>
                  <a:lnTo>
                    <a:pt x="87" y="1841"/>
                  </a:lnTo>
                  <a:lnTo>
                    <a:pt x="44" y="1928"/>
                  </a:lnTo>
                  <a:lnTo>
                    <a:pt x="22" y="1993"/>
                  </a:lnTo>
                  <a:lnTo>
                    <a:pt x="0" y="2079"/>
                  </a:lnTo>
                  <a:lnTo>
                    <a:pt x="22" y="2144"/>
                  </a:lnTo>
                  <a:lnTo>
                    <a:pt x="65" y="2296"/>
                  </a:lnTo>
                  <a:lnTo>
                    <a:pt x="174" y="2404"/>
                  </a:lnTo>
                  <a:lnTo>
                    <a:pt x="130" y="2577"/>
                  </a:lnTo>
                  <a:lnTo>
                    <a:pt x="109" y="2772"/>
                  </a:lnTo>
                  <a:lnTo>
                    <a:pt x="152" y="2967"/>
                  </a:lnTo>
                  <a:lnTo>
                    <a:pt x="239" y="3162"/>
                  </a:lnTo>
                  <a:lnTo>
                    <a:pt x="304" y="3292"/>
                  </a:lnTo>
                  <a:lnTo>
                    <a:pt x="390" y="3422"/>
                  </a:lnTo>
                  <a:lnTo>
                    <a:pt x="477" y="3530"/>
                  </a:lnTo>
                  <a:lnTo>
                    <a:pt x="585" y="3617"/>
                  </a:lnTo>
                  <a:lnTo>
                    <a:pt x="650" y="3747"/>
                  </a:lnTo>
                  <a:lnTo>
                    <a:pt x="650" y="3855"/>
                  </a:lnTo>
                  <a:lnTo>
                    <a:pt x="672" y="3942"/>
                  </a:lnTo>
                  <a:lnTo>
                    <a:pt x="715" y="4050"/>
                  </a:lnTo>
                  <a:lnTo>
                    <a:pt x="780" y="4158"/>
                  </a:lnTo>
                  <a:lnTo>
                    <a:pt x="1213" y="4851"/>
                  </a:lnTo>
                  <a:lnTo>
                    <a:pt x="1516" y="5414"/>
                  </a:lnTo>
                  <a:lnTo>
                    <a:pt x="1841" y="5978"/>
                  </a:lnTo>
                  <a:lnTo>
                    <a:pt x="1863" y="6129"/>
                  </a:lnTo>
                  <a:lnTo>
                    <a:pt x="1928" y="6367"/>
                  </a:lnTo>
                  <a:lnTo>
                    <a:pt x="2014" y="6606"/>
                  </a:lnTo>
                  <a:lnTo>
                    <a:pt x="2188" y="7060"/>
                  </a:lnTo>
                  <a:lnTo>
                    <a:pt x="2426" y="7494"/>
                  </a:lnTo>
                  <a:lnTo>
                    <a:pt x="2686" y="7927"/>
                  </a:lnTo>
                  <a:lnTo>
                    <a:pt x="2816" y="8338"/>
                  </a:lnTo>
                  <a:lnTo>
                    <a:pt x="2967" y="8771"/>
                  </a:lnTo>
                  <a:lnTo>
                    <a:pt x="3141" y="9161"/>
                  </a:lnTo>
                  <a:lnTo>
                    <a:pt x="3357" y="9573"/>
                  </a:lnTo>
                  <a:lnTo>
                    <a:pt x="3595" y="9962"/>
                  </a:lnTo>
                  <a:lnTo>
                    <a:pt x="3834" y="10331"/>
                  </a:lnTo>
                  <a:lnTo>
                    <a:pt x="4094" y="10720"/>
                  </a:lnTo>
                  <a:lnTo>
                    <a:pt x="4375" y="11089"/>
                  </a:lnTo>
                  <a:lnTo>
                    <a:pt x="4960" y="11825"/>
                  </a:lnTo>
                  <a:lnTo>
                    <a:pt x="5566" y="12561"/>
                  </a:lnTo>
                  <a:lnTo>
                    <a:pt x="6173" y="13276"/>
                  </a:lnTo>
                  <a:lnTo>
                    <a:pt x="6757" y="13991"/>
                  </a:lnTo>
                  <a:lnTo>
                    <a:pt x="6779" y="14034"/>
                  </a:lnTo>
                  <a:lnTo>
                    <a:pt x="6801" y="14142"/>
                  </a:lnTo>
                  <a:lnTo>
                    <a:pt x="6822" y="14272"/>
                  </a:lnTo>
                  <a:lnTo>
                    <a:pt x="6866" y="14380"/>
                  </a:lnTo>
                  <a:lnTo>
                    <a:pt x="6931" y="14510"/>
                  </a:lnTo>
                  <a:lnTo>
                    <a:pt x="8533" y="16871"/>
                  </a:lnTo>
                  <a:lnTo>
                    <a:pt x="9334" y="18062"/>
                  </a:lnTo>
                  <a:lnTo>
                    <a:pt x="10136" y="19231"/>
                  </a:lnTo>
                  <a:lnTo>
                    <a:pt x="10785" y="20293"/>
                  </a:lnTo>
                  <a:lnTo>
                    <a:pt x="11370" y="21354"/>
                  </a:lnTo>
                  <a:lnTo>
                    <a:pt x="11955" y="22458"/>
                  </a:lnTo>
                  <a:lnTo>
                    <a:pt x="12215" y="23000"/>
                  </a:lnTo>
                  <a:lnTo>
                    <a:pt x="12475" y="23563"/>
                  </a:lnTo>
                  <a:lnTo>
                    <a:pt x="12540" y="23693"/>
                  </a:lnTo>
                  <a:lnTo>
                    <a:pt x="12605" y="23801"/>
                  </a:lnTo>
                  <a:lnTo>
                    <a:pt x="12691" y="23888"/>
                  </a:lnTo>
                  <a:lnTo>
                    <a:pt x="12778" y="23953"/>
                  </a:lnTo>
                  <a:lnTo>
                    <a:pt x="12886" y="23996"/>
                  </a:lnTo>
                  <a:lnTo>
                    <a:pt x="12994" y="24018"/>
                  </a:lnTo>
                  <a:lnTo>
                    <a:pt x="13103" y="24039"/>
                  </a:lnTo>
                  <a:lnTo>
                    <a:pt x="13211" y="24039"/>
                  </a:lnTo>
                  <a:lnTo>
                    <a:pt x="13471" y="24602"/>
                  </a:lnTo>
                  <a:lnTo>
                    <a:pt x="13774" y="25144"/>
                  </a:lnTo>
                  <a:lnTo>
                    <a:pt x="14077" y="25685"/>
                  </a:lnTo>
                  <a:lnTo>
                    <a:pt x="14402" y="26205"/>
                  </a:lnTo>
                  <a:lnTo>
                    <a:pt x="14727" y="26725"/>
                  </a:lnTo>
                  <a:lnTo>
                    <a:pt x="15095" y="27223"/>
                  </a:lnTo>
                  <a:lnTo>
                    <a:pt x="15485" y="27721"/>
                  </a:lnTo>
                  <a:lnTo>
                    <a:pt x="15875" y="28197"/>
                  </a:lnTo>
                  <a:lnTo>
                    <a:pt x="15983" y="28284"/>
                  </a:lnTo>
                  <a:lnTo>
                    <a:pt x="16265" y="28717"/>
                  </a:lnTo>
                  <a:lnTo>
                    <a:pt x="16568" y="29129"/>
                  </a:lnTo>
                  <a:lnTo>
                    <a:pt x="16871" y="29562"/>
                  </a:lnTo>
                  <a:lnTo>
                    <a:pt x="17174" y="29973"/>
                  </a:lnTo>
                  <a:lnTo>
                    <a:pt x="17152" y="30103"/>
                  </a:lnTo>
                  <a:lnTo>
                    <a:pt x="17174" y="30276"/>
                  </a:lnTo>
                  <a:lnTo>
                    <a:pt x="17217" y="30450"/>
                  </a:lnTo>
                  <a:lnTo>
                    <a:pt x="17304" y="30601"/>
                  </a:lnTo>
                  <a:lnTo>
                    <a:pt x="17412" y="30731"/>
                  </a:lnTo>
                  <a:lnTo>
                    <a:pt x="17564" y="30839"/>
                  </a:lnTo>
                  <a:lnTo>
                    <a:pt x="17716" y="30926"/>
                  </a:lnTo>
                  <a:lnTo>
                    <a:pt x="17889" y="30991"/>
                  </a:lnTo>
                  <a:lnTo>
                    <a:pt x="18430" y="30991"/>
                  </a:lnTo>
                  <a:lnTo>
                    <a:pt x="18538" y="30969"/>
                  </a:lnTo>
                  <a:lnTo>
                    <a:pt x="18647" y="30926"/>
                  </a:lnTo>
                  <a:lnTo>
                    <a:pt x="18755" y="30883"/>
                  </a:lnTo>
                  <a:lnTo>
                    <a:pt x="18928" y="30774"/>
                  </a:lnTo>
                  <a:lnTo>
                    <a:pt x="19058" y="30601"/>
                  </a:lnTo>
                  <a:lnTo>
                    <a:pt x="19556" y="30298"/>
                  </a:lnTo>
                  <a:lnTo>
                    <a:pt x="20054" y="29973"/>
                  </a:lnTo>
                  <a:lnTo>
                    <a:pt x="20336" y="29822"/>
                  </a:lnTo>
                  <a:lnTo>
                    <a:pt x="20618" y="29670"/>
                  </a:lnTo>
                  <a:lnTo>
                    <a:pt x="20899" y="29540"/>
                  </a:lnTo>
                  <a:lnTo>
                    <a:pt x="21202" y="29432"/>
                  </a:lnTo>
                  <a:lnTo>
                    <a:pt x="21311" y="29367"/>
                  </a:lnTo>
                  <a:lnTo>
                    <a:pt x="21419" y="29302"/>
                  </a:lnTo>
                  <a:lnTo>
                    <a:pt x="21592" y="29150"/>
                  </a:lnTo>
                  <a:lnTo>
                    <a:pt x="21744" y="28977"/>
                  </a:lnTo>
                  <a:lnTo>
                    <a:pt x="21787" y="28869"/>
                  </a:lnTo>
                  <a:lnTo>
                    <a:pt x="21830" y="28782"/>
                  </a:lnTo>
                  <a:lnTo>
                    <a:pt x="21852" y="28674"/>
                  </a:lnTo>
                  <a:lnTo>
                    <a:pt x="21852" y="28565"/>
                  </a:lnTo>
                  <a:lnTo>
                    <a:pt x="21852" y="28457"/>
                  </a:lnTo>
                  <a:lnTo>
                    <a:pt x="21830" y="28349"/>
                  </a:lnTo>
                  <a:lnTo>
                    <a:pt x="21809" y="28219"/>
                  </a:lnTo>
                  <a:lnTo>
                    <a:pt x="21765" y="28111"/>
                  </a:lnTo>
                  <a:lnTo>
                    <a:pt x="21679" y="28024"/>
                  </a:lnTo>
                  <a:lnTo>
                    <a:pt x="21592" y="27916"/>
                  </a:lnTo>
                  <a:lnTo>
                    <a:pt x="21267" y="27548"/>
                  </a:lnTo>
                  <a:lnTo>
                    <a:pt x="20942" y="27158"/>
                  </a:lnTo>
                  <a:lnTo>
                    <a:pt x="20336" y="26400"/>
                  </a:lnTo>
                  <a:lnTo>
                    <a:pt x="19751" y="25599"/>
                  </a:lnTo>
                  <a:lnTo>
                    <a:pt x="19210" y="24776"/>
                  </a:lnTo>
                  <a:lnTo>
                    <a:pt x="18668" y="23953"/>
                  </a:lnTo>
                  <a:lnTo>
                    <a:pt x="18170" y="23108"/>
                  </a:lnTo>
                  <a:lnTo>
                    <a:pt x="17131" y="21397"/>
                  </a:lnTo>
                  <a:lnTo>
                    <a:pt x="16763" y="20812"/>
                  </a:lnTo>
                  <a:lnTo>
                    <a:pt x="16373" y="20228"/>
                  </a:lnTo>
                  <a:lnTo>
                    <a:pt x="15961" y="19643"/>
                  </a:lnTo>
                  <a:lnTo>
                    <a:pt x="15550" y="19080"/>
                  </a:lnTo>
                  <a:lnTo>
                    <a:pt x="14705" y="17975"/>
                  </a:lnTo>
                  <a:lnTo>
                    <a:pt x="13817" y="16893"/>
                  </a:lnTo>
                  <a:lnTo>
                    <a:pt x="13428" y="16200"/>
                  </a:lnTo>
                  <a:lnTo>
                    <a:pt x="13016" y="15507"/>
                  </a:lnTo>
                  <a:lnTo>
                    <a:pt x="12605" y="14835"/>
                  </a:lnTo>
                  <a:lnTo>
                    <a:pt x="12150" y="14164"/>
                  </a:lnTo>
                  <a:lnTo>
                    <a:pt x="11240" y="12843"/>
                  </a:lnTo>
                  <a:lnTo>
                    <a:pt x="10331" y="11522"/>
                  </a:lnTo>
                  <a:lnTo>
                    <a:pt x="9876" y="10872"/>
                  </a:lnTo>
                  <a:lnTo>
                    <a:pt x="9443" y="10201"/>
                  </a:lnTo>
                  <a:lnTo>
                    <a:pt x="9010" y="9529"/>
                  </a:lnTo>
                  <a:lnTo>
                    <a:pt x="8620" y="8836"/>
                  </a:lnTo>
                  <a:lnTo>
                    <a:pt x="8230" y="8143"/>
                  </a:lnTo>
                  <a:lnTo>
                    <a:pt x="7905" y="7407"/>
                  </a:lnTo>
                  <a:lnTo>
                    <a:pt x="7602" y="6671"/>
                  </a:lnTo>
                  <a:lnTo>
                    <a:pt x="7320" y="5913"/>
                  </a:lnTo>
                  <a:lnTo>
                    <a:pt x="7255" y="5761"/>
                  </a:lnTo>
                  <a:lnTo>
                    <a:pt x="7190" y="5631"/>
                  </a:lnTo>
                  <a:lnTo>
                    <a:pt x="7082" y="5523"/>
                  </a:lnTo>
                  <a:lnTo>
                    <a:pt x="6974" y="5436"/>
                  </a:lnTo>
                  <a:lnTo>
                    <a:pt x="6866" y="5371"/>
                  </a:lnTo>
                  <a:lnTo>
                    <a:pt x="6736" y="5328"/>
                  </a:lnTo>
                  <a:lnTo>
                    <a:pt x="6584" y="5285"/>
                  </a:lnTo>
                  <a:lnTo>
                    <a:pt x="6454" y="5285"/>
                  </a:lnTo>
                  <a:lnTo>
                    <a:pt x="5891" y="4137"/>
                  </a:lnTo>
                  <a:lnTo>
                    <a:pt x="5306" y="3011"/>
                  </a:lnTo>
                  <a:lnTo>
                    <a:pt x="4700" y="1906"/>
                  </a:lnTo>
                  <a:lnTo>
                    <a:pt x="4397" y="1343"/>
                  </a:lnTo>
                  <a:lnTo>
                    <a:pt x="4072" y="802"/>
                  </a:lnTo>
                  <a:lnTo>
                    <a:pt x="3985" y="715"/>
                  </a:lnTo>
                  <a:lnTo>
                    <a:pt x="3920" y="628"/>
                  </a:lnTo>
                  <a:lnTo>
                    <a:pt x="3834" y="542"/>
                  </a:lnTo>
                  <a:lnTo>
                    <a:pt x="3747" y="498"/>
                  </a:lnTo>
                  <a:lnTo>
                    <a:pt x="3574" y="412"/>
                  </a:lnTo>
                  <a:lnTo>
                    <a:pt x="3379" y="368"/>
                  </a:lnTo>
                  <a:lnTo>
                    <a:pt x="3357" y="347"/>
                  </a:lnTo>
                  <a:lnTo>
                    <a:pt x="3314" y="260"/>
                  </a:lnTo>
                  <a:lnTo>
                    <a:pt x="3249" y="174"/>
                  </a:lnTo>
                  <a:lnTo>
                    <a:pt x="3184" y="109"/>
                  </a:lnTo>
                  <a:lnTo>
                    <a:pt x="3097" y="65"/>
                  </a:lnTo>
                  <a:lnTo>
                    <a:pt x="3011" y="2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61"/>
            <p:cNvSpPr/>
            <p:nvPr/>
          </p:nvSpPr>
          <p:spPr>
            <a:xfrm>
              <a:off x="-2622625" y="1421388"/>
              <a:ext cx="493800" cy="687075"/>
            </a:xfrm>
            <a:custGeom>
              <a:avLst/>
              <a:gdLst/>
              <a:ahLst/>
              <a:cxnLst/>
              <a:rect l="l" t="t" r="r" b="b"/>
              <a:pathLst>
                <a:path w="19752" h="27483" extrusionOk="0">
                  <a:moveTo>
                    <a:pt x="5783" y="9833"/>
                  </a:moveTo>
                  <a:lnTo>
                    <a:pt x="5891" y="9963"/>
                  </a:lnTo>
                  <a:lnTo>
                    <a:pt x="5935" y="10028"/>
                  </a:lnTo>
                  <a:lnTo>
                    <a:pt x="6195" y="10396"/>
                  </a:lnTo>
                  <a:lnTo>
                    <a:pt x="6043" y="10396"/>
                  </a:lnTo>
                  <a:lnTo>
                    <a:pt x="5783" y="9833"/>
                  </a:lnTo>
                  <a:close/>
                  <a:moveTo>
                    <a:pt x="3119" y="1"/>
                  </a:moveTo>
                  <a:lnTo>
                    <a:pt x="2925" y="44"/>
                  </a:lnTo>
                  <a:lnTo>
                    <a:pt x="2708" y="131"/>
                  </a:lnTo>
                  <a:lnTo>
                    <a:pt x="2361" y="325"/>
                  </a:lnTo>
                  <a:lnTo>
                    <a:pt x="2015" y="520"/>
                  </a:lnTo>
                  <a:lnTo>
                    <a:pt x="1690" y="759"/>
                  </a:lnTo>
                  <a:lnTo>
                    <a:pt x="1387" y="1018"/>
                  </a:lnTo>
                  <a:lnTo>
                    <a:pt x="1084" y="1278"/>
                  </a:lnTo>
                  <a:lnTo>
                    <a:pt x="802" y="1560"/>
                  </a:lnTo>
                  <a:lnTo>
                    <a:pt x="521" y="1863"/>
                  </a:lnTo>
                  <a:lnTo>
                    <a:pt x="261" y="2166"/>
                  </a:lnTo>
                  <a:lnTo>
                    <a:pt x="152" y="2318"/>
                  </a:lnTo>
                  <a:lnTo>
                    <a:pt x="87" y="2469"/>
                  </a:lnTo>
                  <a:lnTo>
                    <a:pt x="23" y="2643"/>
                  </a:lnTo>
                  <a:lnTo>
                    <a:pt x="1" y="2816"/>
                  </a:lnTo>
                  <a:lnTo>
                    <a:pt x="23" y="2989"/>
                  </a:lnTo>
                  <a:lnTo>
                    <a:pt x="66" y="3141"/>
                  </a:lnTo>
                  <a:lnTo>
                    <a:pt x="152" y="3292"/>
                  </a:lnTo>
                  <a:lnTo>
                    <a:pt x="261" y="3444"/>
                  </a:lnTo>
                  <a:lnTo>
                    <a:pt x="499" y="3704"/>
                  </a:lnTo>
                  <a:lnTo>
                    <a:pt x="477" y="3877"/>
                  </a:lnTo>
                  <a:lnTo>
                    <a:pt x="477" y="4050"/>
                  </a:lnTo>
                  <a:lnTo>
                    <a:pt x="499" y="4245"/>
                  </a:lnTo>
                  <a:lnTo>
                    <a:pt x="542" y="4440"/>
                  </a:lnTo>
                  <a:lnTo>
                    <a:pt x="607" y="4635"/>
                  </a:lnTo>
                  <a:lnTo>
                    <a:pt x="672" y="4808"/>
                  </a:lnTo>
                  <a:lnTo>
                    <a:pt x="867" y="5198"/>
                  </a:lnTo>
                  <a:lnTo>
                    <a:pt x="1084" y="5566"/>
                  </a:lnTo>
                  <a:lnTo>
                    <a:pt x="1300" y="5913"/>
                  </a:lnTo>
                  <a:lnTo>
                    <a:pt x="1690" y="6498"/>
                  </a:lnTo>
                  <a:lnTo>
                    <a:pt x="2665" y="8035"/>
                  </a:lnTo>
                  <a:lnTo>
                    <a:pt x="3141" y="8815"/>
                  </a:lnTo>
                  <a:lnTo>
                    <a:pt x="3596" y="9594"/>
                  </a:lnTo>
                  <a:lnTo>
                    <a:pt x="4029" y="10374"/>
                  </a:lnTo>
                  <a:lnTo>
                    <a:pt x="4440" y="11175"/>
                  </a:lnTo>
                  <a:lnTo>
                    <a:pt x="4830" y="11998"/>
                  </a:lnTo>
                  <a:lnTo>
                    <a:pt x="5220" y="12843"/>
                  </a:lnTo>
                  <a:lnTo>
                    <a:pt x="5502" y="13471"/>
                  </a:lnTo>
                  <a:lnTo>
                    <a:pt x="5805" y="14099"/>
                  </a:lnTo>
                  <a:lnTo>
                    <a:pt x="6130" y="14705"/>
                  </a:lnTo>
                  <a:lnTo>
                    <a:pt x="6476" y="15290"/>
                  </a:lnTo>
                  <a:lnTo>
                    <a:pt x="6823" y="15897"/>
                  </a:lnTo>
                  <a:lnTo>
                    <a:pt x="7213" y="16460"/>
                  </a:lnTo>
                  <a:lnTo>
                    <a:pt x="7581" y="17023"/>
                  </a:lnTo>
                  <a:lnTo>
                    <a:pt x="7992" y="17586"/>
                  </a:lnTo>
                  <a:lnTo>
                    <a:pt x="8815" y="18690"/>
                  </a:lnTo>
                  <a:lnTo>
                    <a:pt x="9681" y="19751"/>
                  </a:lnTo>
                  <a:lnTo>
                    <a:pt x="10548" y="20813"/>
                  </a:lnTo>
                  <a:lnTo>
                    <a:pt x="11436" y="21874"/>
                  </a:lnTo>
                  <a:lnTo>
                    <a:pt x="11436" y="22090"/>
                  </a:lnTo>
                  <a:lnTo>
                    <a:pt x="11479" y="22285"/>
                  </a:lnTo>
                  <a:lnTo>
                    <a:pt x="11566" y="22480"/>
                  </a:lnTo>
                  <a:lnTo>
                    <a:pt x="11695" y="22675"/>
                  </a:lnTo>
                  <a:lnTo>
                    <a:pt x="12129" y="23217"/>
                  </a:lnTo>
                  <a:lnTo>
                    <a:pt x="12583" y="23736"/>
                  </a:lnTo>
                  <a:lnTo>
                    <a:pt x="13038" y="24278"/>
                  </a:lnTo>
                  <a:lnTo>
                    <a:pt x="13255" y="24559"/>
                  </a:lnTo>
                  <a:lnTo>
                    <a:pt x="13450" y="24841"/>
                  </a:lnTo>
                  <a:lnTo>
                    <a:pt x="13536" y="24971"/>
                  </a:lnTo>
                  <a:lnTo>
                    <a:pt x="13645" y="25057"/>
                  </a:lnTo>
                  <a:lnTo>
                    <a:pt x="13731" y="25122"/>
                  </a:lnTo>
                  <a:lnTo>
                    <a:pt x="13839" y="25187"/>
                  </a:lnTo>
                  <a:lnTo>
                    <a:pt x="13991" y="25382"/>
                  </a:lnTo>
                  <a:lnTo>
                    <a:pt x="14121" y="25534"/>
                  </a:lnTo>
                  <a:lnTo>
                    <a:pt x="14381" y="26162"/>
                  </a:lnTo>
                  <a:lnTo>
                    <a:pt x="14619" y="26812"/>
                  </a:lnTo>
                  <a:lnTo>
                    <a:pt x="14684" y="26920"/>
                  </a:lnTo>
                  <a:lnTo>
                    <a:pt x="14727" y="27028"/>
                  </a:lnTo>
                  <a:lnTo>
                    <a:pt x="14814" y="27115"/>
                  </a:lnTo>
                  <a:lnTo>
                    <a:pt x="14879" y="27201"/>
                  </a:lnTo>
                  <a:lnTo>
                    <a:pt x="14987" y="27288"/>
                  </a:lnTo>
                  <a:lnTo>
                    <a:pt x="15074" y="27353"/>
                  </a:lnTo>
                  <a:lnTo>
                    <a:pt x="15182" y="27396"/>
                  </a:lnTo>
                  <a:lnTo>
                    <a:pt x="15290" y="27440"/>
                  </a:lnTo>
                  <a:lnTo>
                    <a:pt x="15399" y="27461"/>
                  </a:lnTo>
                  <a:lnTo>
                    <a:pt x="15507" y="27483"/>
                  </a:lnTo>
                  <a:lnTo>
                    <a:pt x="15615" y="27461"/>
                  </a:lnTo>
                  <a:lnTo>
                    <a:pt x="15724" y="27461"/>
                  </a:lnTo>
                  <a:lnTo>
                    <a:pt x="15832" y="27418"/>
                  </a:lnTo>
                  <a:lnTo>
                    <a:pt x="15940" y="27375"/>
                  </a:lnTo>
                  <a:lnTo>
                    <a:pt x="16048" y="27288"/>
                  </a:lnTo>
                  <a:lnTo>
                    <a:pt x="16135" y="27201"/>
                  </a:lnTo>
                  <a:lnTo>
                    <a:pt x="16525" y="26812"/>
                  </a:lnTo>
                  <a:lnTo>
                    <a:pt x="16850" y="26443"/>
                  </a:lnTo>
                  <a:lnTo>
                    <a:pt x="16958" y="26378"/>
                  </a:lnTo>
                  <a:lnTo>
                    <a:pt x="17045" y="26292"/>
                  </a:lnTo>
                  <a:lnTo>
                    <a:pt x="17305" y="26097"/>
                  </a:lnTo>
                  <a:lnTo>
                    <a:pt x="17586" y="25902"/>
                  </a:lnTo>
                  <a:lnTo>
                    <a:pt x="17868" y="25707"/>
                  </a:lnTo>
                  <a:lnTo>
                    <a:pt x="18149" y="25534"/>
                  </a:lnTo>
                  <a:lnTo>
                    <a:pt x="18734" y="25231"/>
                  </a:lnTo>
                  <a:lnTo>
                    <a:pt x="19319" y="24906"/>
                  </a:lnTo>
                  <a:lnTo>
                    <a:pt x="19405" y="24841"/>
                  </a:lnTo>
                  <a:lnTo>
                    <a:pt x="19492" y="24776"/>
                  </a:lnTo>
                  <a:lnTo>
                    <a:pt x="19622" y="24624"/>
                  </a:lnTo>
                  <a:lnTo>
                    <a:pt x="19708" y="24429"/>
                  </a:lnTo>
                  <a:lnTo>
                    <a:pt x="19752" y="24234"/>
                  </a:lnTo>
                  <a:lnTo>
                    <a:pt x="19752" y="24018"/>
                  </a:lnTo>
                  <a:lnTo>
                    <a:pt x="19730" y="23823"/>
                  </a:lnTo>
                  <a:lnTo>
                    <a:pt x="19687" y="23736"/>
                  </a:lnTo>
                  <a:lnTo>
                    <a:pt x="19643" y="23628"/>
                  </a:lnTo>
                  <a:lnTo>
                    <a:pt x="19578" y="23563"/>
                  </a:lnTo>
                  <a:lnTo>
                    <a:pt x="19492" y="23476"/>
                  </a:lnTo>
                  <a:lnTo>
                    <a:pt x="19189" y="23195"/>
                  </a:lnTo>
                  <a:lnTo>
                    <a:pt x="18885" y="22892"/>
                  </a:lnTo>
                  <a:lnTo>
                    <a:pt x="18322" y="22285"/>
                  </a:lnTo>
                  <a:lnTo>
                    <a:pt x="17781" y="21657"/>
                  </a:lnTo>
                  <a:lnTo>
                    <a:pt x="17261" y="20986"/>
                  </a:lnTo>
                  <a:lnTo>
                    <a:pt x="16785" y="20315"/>
                  </a:lnTo>
                  <a:lnTo>
                    <a:pt x="16308" y="19622"/>
                  </a:lnTo>
                  <a:lnTo>
                    <a:pt x="15420" y="18236"/>
                  </a:lnTo>
                  <a:lnTo>
                    <a:pt x="15204" y="17802"/>
                  </a:lnTo>
                  <a:lnTo>
                    <a:pt x="14944" y="17391"/>
                  </a:lnTo>
                  <a:lnTo>
                    <a:pt x="14662" y="17001"/>
                  </a:lnTo>
                  <a:lnTo>
                    <a:pt x="14381" y="16611"/>
                  </a:lnTo>
                  <a:lnTo>
                    <a:pt x="13969" y="16027"/>
                  </a:lnTo>
                  <a:lnTo>
                    <a:pt x="13558" y="15442"/>
                  </a:lnTo>
                  <a:lnTo>
                    <a:pt x="13146" y="14857"/>
                  </a:lnTo>
                  <a:lnTo>
                    <a:pt x="12692" y="14294"/>
                  </a:lnTo>
                  <a:lnTo>
                    <a:pt x="12194" y="13688"/>
                  </a:lnTo>
                  <a:lnTo>
                    <a:pt x="11717" y="13060"/>
                  </a:lnTo>
                  <a:lnTo>
                    <a:pt x="10808" y="11782"/>
                  </a:lnTo>
                  <a:lnTo>
                    <a:pt x="10201" y="10851"/>
                  </a:lnTo>
                  <a:lnTo>
                    <a:pt x="9595" y="9919"/>
                  </a:lnTo>
                  <a:lnTo>
                    <a:pt x="8360" y="8079"/>
                  </a:lnTo>
                  <a:lnTo>
                    <a:pt x="8144" y="7645"/>
                  </a:lnTo>
                  <a:lnTo>
                    <a:pt x="7949" y="7212"/>
                  </a:lnTo>
                  <a:lnTo>
                    <a:pt x="7581" y="6368"/>
                  </a:lnTo>
                  <a:lnTo>
                    <a:pt x="7364" y="5935"/>
                  </a:lnTo>
                  <a:lnTo>
                    <a:pt x="7126" y="5545"/>
                  </a:lnTo>
                  <a:lnTo>
                    <a:pt x="6844" y="5155"/>
                  </a:lnTo>
                  <a:lnTo>
                    <a:pt x="6693" y="4982"/>
                  </a:lnTo>
                  <a:lnTo>
                    <a:pt x="6541" y="4787"/>
                  </a:lnTo>
                  <a:lnTo>
                    <a:pt x="6433" y="4722"/>
                  </a:lnTo>
                  <a:lnTo>
                    <a:pt x="6325" y="4635"/>
                  </a:lnTo>
                  <a:lnTo>
                    <a:pt x="6216" y="4592"/>
                  </a:lnTo>
                  <a:lnTo>
                    <a:pt x="6130" y="4570"/>
                  </a:lnTo>
                  <a:lnTo>
                    <a:pt x="5848" y="4094"/>
                  </a:lnTo>
                  <a:lnTo>
                    <a:pt x="5588" y="3617"/>
                  </a:lnTo>
                  <a:lnTo>
                    <a:pt x="5004" y="2664"/>
                  </a:lnTo>
                  <a:lnTo>
                    <a:pt x="4744" y="2188"/>
                  </a:lnTo>
                  <a:lnTo>
                    <a:pt x="4484" y="1690"/>
                  </a:lnTo>
                  <a:lnTo>
                    <a:pt x="4246" y="1192"/>
                  </a:lnTo>
                  <a:lnTo>
                    <a:pt x="4051" y="672"/>
                  </a:lnTo>
                  <a:lnTo>
                    <a:pt x="3964" y="455"/>
                  </a:lnTo>
                  <a:lnTo>
                    <a:pt x="3834" y="304"/>
                  </a:lnTo>
                  <a:lnTo>
                    <a:pt x="3682" y="174"/>
                  </a:lnTo>
                  <a:lnTo>
                    <a:pt x="3509" y="66"/>
                  </a:lnTo>
                  <a:lnTo>
                    <a:pt x="3314" y="22"/>
                  </a:lnTo>
                  <a:lnTo>
                    <a:pt x="3119" y="1"/>
                  </a:ln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61"/>
            <p:cNvSpPr/>
            <p:nvPr/>
          </p:nvSpPr>
          <p:spPr>
            <a:xfrm>
              <a:off x="-3308050" y="1694813"/>
              <a:ext cx="108300" cy="113175"/>
            </a:xfrm>
            <a:custGeom>
              <a:avLst/>
              <a:gdLst/>
              <a:ahLst/>
              <a:cxnLst/>
              <a:rect l="l" t="t" r="r" b="b"/>
              <a:pathLst>
                <a:path w="4332" h="4527" extrusionOk="0">
                  <a:moveTo>
                    <a:pt x="3552" y="0"/>
                  </a:moveTo>
                  <a:lnTo>
                    <a:pt x="3379" y="22"/>
                  </a:lnTo>
                  <a:lnTo>
                    <a:pt x="3184" y="65"/>
                  </a:lnTo>
                  <a:lnTo>
                    <a:pt x="2989" y="130"/>
                  </a:lnTo>
                  <a:lnTo>
                    <a:pt x="2643" y="303"/>
                  </a:lnTo>
                  <a:lnTo>
                    <a:pt x="2274" y="498"/>
                  </a:lnTo>
                  <a:lnTo>
                    <a:pt x="1928" y="693"/>
                  </a:lnTo>
                  <a:lnTo>
                    <a:pt x="1581" y="910"/>
                  </a:lnTo>
                  <a:lnTo>
                    <a:pt x="1235" y="1105"/>
                  </a:lnTo>
                  <a:lnTo>
                    <a:pt x="867" y="1256"/>
                  </a:lnTo>
                  <a:lnTo>
                    <a:pt x="694" y="1321"/>
                  </a:lnTo>
                  <a:lnTo>
                    <a:pt x="477" y="1365"/>
                  </a:lnTo>
                  <a:lnTo>
                    <a:pt x="390" y="1408"/>
                  </a:lnTo>
                  <a:lnTo>
                    <a:pt x="304" y="1451"/>
                  </a:lnTo>
                  <a:lnTo>
                    <a:pt x="217" y="1516"/>
                  </a:lnTo>
                  <a:lnTo>
                    <a:pt x="152" y="1581"/>
                  </a:lnTo>
                  <a:lnTo>
                    <a:pt x="87" y="1668"/>
                  </a:lnTo>
                  <a:lnTo>
                    <a:pt x="44" y="1754"/>
                  </a:lnTo>
                  <a:lnTo>
                    <a:pt x="1" y="1949"/>
                  </a:lnTo>
                  <a:lnTo>
                    <a:pt x="1" y="2036"/>
                  </a:lnTo>
                  <a:lnTo>
                    <a:pt x="1" y="2144"/>
                  </a:lnTo>
                  <a:lnTo>
                    <a:pt x="22" y="2231"/>
                  </a:lnTo>
                  <a:lnTo>
                    <a:pt x="44" y="2339"/>
                  </a:lnTo>
                  <a:lnTo>
                    <a:pt x="87" y="2426"/>
                  </a:lnTo>
                  <a:lnTo>
                    <a:pt x="152" y="2491"/>
                  </a:lnTo>
                  <a:lnTo>
                    <a:pt x="239" y="2556"/>
                  </a:lnTo>
                  <a:lnTo>
                    <a:pt x="325" y="2621"/>
                  </a:lnTo>
                  <a:lnTo>
                    <a:pt x="1083" y="2967"/>
                  </a:lnTo>
                  <a:lnTo>
                    <a:pt x="1452" y="3162"/>
                  </a:lnTo>
                  <a:lnTo>
                    <a:pt x="1820" y="3357"/>
                  </a:lnTo>
                  <a:lnTo>
                    <a:pt x="2188" y="3574"/>
                  </a:lnTo>
                  <a:lnTo>
                    <a:pt x="2534" y="3790"/>
                  </a:lnTo>
                  <a:lnTo>
                    <a:pt x="2859" y="4050"/>
                  </a:lnTo>
                  <a:lnTo>
                    <a:pt x="3184" y="4332"/>
                  </a:lnTo>
                  <a:lnTo>
                    <a:pt x="3292" y="4418"/>
                  </a:lnTo>
                  <a:lnTo>
                    <a:pt x="3422" y="4483"/>
                  </a:lnTo>
                  <a:lnTo>
                    <a:pt x="3552" y="4505"/>
                  </a:lnTo>
                  <a:lnTo>
                    <a:pt x="3682" y="4526"/>
                  </a:lnTo>
                  <a:lnTo>
                    <a:pt x="3812" y="4505"/>
                  </a:lnTo>
                  <a:lnTo>
                    <a:pt x="3920" y="4461"/>
                  </a:lnTo>
                  <a:lnTo>
                    <a:pt x="4029" y="4397"/>
                  </a:lnTo>
                  <a:lnTo>
                    <a:pt x="4115" y="4310"/>
                  </a:lnTo>
                  <a:lnTo>
                    <a:pt x="4202" y="4223"/>
                  </a:lnTo>
                  <a:lnTo>
                    <a:pt x="4267" y="4115"/>
                  </a:lnTo>
                  <a:lnTo>
                    <a:pt x="4310" y="3985"/>
                  </a:lnTo>
                  <a:lnTo>
                    <a:pt x="4332" y="3877"/>
                  </a:lnTo>
                  <a:lnTo>
                    <a:pt x="4332" y="3747"/>
                  </a:lnTo>
                  <a:lnTo>
                    <a:pt x="4289" y="3617"/>
                  </a:lnTo>
                  <a:lnTo>
                    <a:pt x="4224" y="3487"/>
                  </a:lnTo>
                  <a:lnTo>
                    <a:pt x="4137" y="3357"/>
                  </a:lnTo>
                  <a:lnTo>
                    <a:pt x="4050" y="3270"/>
                  </a:lnTo>
                  <a:lnTo>
                    <a:pt x="4159" y="3140"/>
                  </a:lnTo>
                  <a:lnTo>
                    <a:pt x="4202" y="3010"/>
                  </a:lnTo>
                  <a:lnTo>
                    <a:pt x="4245" y="2837"/>
                  </a:lnTo>
                  <a:lnTo>
                    <a:pt x="4224" y="2664"/>
                  </a:lnTo>
                  <a:lnTo>
                    <a:pt x="4180" y="2426"/>
                  </a:lnTo>
                  <a:lnTo>
                    <a:pt x="4180" y="2166"/>
                  </a:lnTo>
                  <a:lnTo>
                    <a:pt x="4180" y="1668"/>
                  </a:lnTo>
                  <a:lnTo>
                    <a:pt x="4224" y="1170"/>
                  </a:lnTo>
                  <a:lnTo>
                    <a:pt x="4245" y="672"/>
                  </a:lnTo>
                  <a:lnTo>
                    <a:pt x="4224" y="498"/>
                  </a:lnTo>
                  <a:lnTo>
                    <a:pt x="4180" y="368"/>
                  </a:lnTo>
                  <a:lnTo>
                    <a:pt x="4094" y="238"/>
                  </a:lnTo>
                  <a:lnTo>
                    <a:pt x="3985" y="130"/>
                  </a:lnTo>
                  <a:lnTo>
                    <a:pt x="3855" y="65"/>
                  </a:lnTo>
                  <a:lnTo>
                    <a:pt x="3704" y="0"/>
                  </a:lnTo>
                  <a:close/>
                </a:path>
              </a:pathLst>
            </a:custGeom>
            <a:solidFill>
              <a:srgbClr val="FFAF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1"/>
            <p:cNvSpPr/>
            <p:nvPr/>
          </p:nvSpPr>
          <p:spPr>
            <a:xfrm>
              <a:off x="-3108800" y="1789563"/>
              <a:ext cx="97475" cy="117500"/>
            </a:xfrm>
            <a:custGeom>
              <a:avLst/>
              <a:gdLst/>
              <a:ahLst/>
              <a:cxnLst/>
              <a:rect l="l" t="t" r="r" b="b"/>
              <a:pathLst>
                <a:path w="3899" h="4700" extrusionOk="0">
                  <a:moveTo>
                    <a:pt x="2924" y="0"/>
                  </a:moveTo>
                  <a:lnTo>
                    <a:pt x="2816" y="22"/>
                  </a:lnTo>
                  <a:lnTo>
                    <a:pt x="2707" y="65"/>
                  </a:lnTo>
                  <a:lnTo>
                    <a:pt x="2599" y="130"/>
                  </a:lnTo>
                  <a:lnTo>
                    <a:pt x="2512" y="217"/>
                  </a:lnTo>
                  <a:lnTo>
                    <a:pt x="2447" y="347"/>
                  </a:lnTo>
                  <a:lnTo>
                    <a:pt x="2361" y="498"/>
                  </a:lnTo>
                  <a:lnTo>
                    <a:pt x="2274" y="650"/>
                  </a:lnTo>
                  <a:lnTo>
                    <a:pt x="2166" y="780"/>
                  </a:lnTo>
                  <a:lnTo>
                    <a:pt x="2058" y="931"/>
                  </a:lnTo>
                  <a:lnTo>
                    <a:pt x="1798" y="1170"/>
                  </a:lnTo>
                  <a:lnTo>
                    <a:pt x="1516" y="1386"/>
                  </a:lnTo>
                  <a:lnTo>
                    <a:pt x="1213" y="1603"/>
                  </a:lnTo>
                  <a:lnTo>
                    <a:pt x="910" y="1798"/>
                  </a:lnTo>
                  <a:lnTo>
                    <a:pt x="628" y="1993"/>
                  </a:lnTo>
                  <a:lnTo>
                    <a:pt x="325" y="2187"/>
                  </a:lnTo>
                  <a:lnTo>
                    <a:pt x="217" y="2296"/>
                  </a:lnTo>
                  <a:lnTo>
                    <a:pt x="130" y="2404"/>
                  </a:lnTo>
                  <a:lnTo>
                    <a:pt x="43" y="2556"/>
                  </a:lnTo>
                  <a:lnTo>
                    <a:pt x="0" y="2686"/>
                  </a:lnTo>
                  <a:lnTo>
                    <a:pt x="0" y="2837"/>
                  </a:lnTo>
                  <a:lnTo>
                    <a:pt x="22" y="2989"/>
                  </a:lnTo>
                  <a:lnTo>
                    <a:pt x="87" y="3119"/>
                  </a:lnTo>
                  <a:lnTo>
                    <a:pt x="195" y="3249"/>
                  </a:lnTo>
                  <a:lnTo>
                    <a:pt x="477" y="3487"/>
                  </a:lnTo>
                  <a:lnTo>
                    <a:pt x="758" y="3682"/>
                  </a:lnTo>
                  <a:lnTo>
                    <a:pt x="1061" y="3855"/>
                  </a:lnTo>
                  <a:lnTo>
                    <a:pt x="1365" y="4007"/>
                  </a:lnTo>
                  <a:lnTo>
                    <a:pt x="1689" y="4137"/>
                  </a:lnTo>
                  <a:lnTo>
                    <a:pt x="2014" y="4266"/>
                  </a:lnTo>
                  <a:lnTo>
                    <a:pt x="2664" y="4505"/>
                  </a:lnTo>
                  <a:lnTo>
                    <a:pt x="2707" y="4526"/>
                  </a:lnTo>
                  <a:lnTo>
                    <a:pt x="2794" y="4591"/>
                  </a:lnTo>
                  <a:lnTo>
                    <a:pt x="2881" y="4656"/>
                  </a:lnTo>
                  <a:lnTo>
                    <a:pt x="2989" y="4678"/>
                  </a:lnTo>
                  <a:lnTo>
                    <a:pt x="3075" y="4700"/>
                  </a:lnTo>
                  <a:lnTo>
                    <a:pt x="3292" y="4700"/>
                  </a:lnTo>
                  <a:lnTo>
                    <a:pt x="3400" y="4656"/>
                  </a:lnTo>
                  <a:lnTo>
                    <a:pt x="3509" y="4635"/>
                  </a:lnTo>
                  <a:lnTo>
                    <a:pt x="3595" y="4570"/>
                  </a:lnTo>
                  <a:lnTo>
                    <a:pt x="3682" y="4505"/>
                  </a:lnTo>
                  <a:lnTo>
                    <a:pt x="3747" y="4418"/>
                  </a:lnTo>
                  <a:lnTo>
                    <a:pt x="3812" y="4331"/>
                  </a:lnTo>
                  <a:lnTo>
                    <a:pt x="3855" y="4223"/>
                  </a:lnTo>
                  <a:lnTo>
                    <a:pt x="3877" y="4115"/>
                  </a:lnTo>
                  <a:lnTo>
                    <a:pt x="3898" y="3985"/>
                  </a:lnTo>
                  <a:lnTo>
                    <a:pt x="3877" y="3855"/>
                  </a:lnTo>
                  <a:lnTo>
                    <a:pt x="3725" y="3119"/>
                  </a:lnTo>
                  <a:lnTo>
                    <a:pt x="3660" y="2751"/>
                  </a:lnTo>
                  <a:lnTo>
                    <a:pt x="3617" y="2361"/>
                  </a:lnTo>
                  <a:lnTo>
                    <a:pt x="3574" y="1993"/>
                  </a:lnTo>
                  <a:lnTo>
                    <a:pt x="3595" y="1603"/>
                  </a:lnTo>
                  <a:lnTo>
                    <a:pt x="3617" y="1235"/>
                  </a:lnTo>
                  <a:lnTo>
                    <a:pt x="3682" y="866"/>
                  </a:lnTo>
                  <a:lnTo>
                    <a:pt x="3703" y="736"/>
                  </a:lnTo>
                  <a:lnTo>
                    <a:pt x="3703" y="607"/>
                  </a:lnTo>
                  <a:lnTo>
                    <a:pt x="3682" y="477"/>
                  </a:lnTo>
                  <a:lnTo>
                    <a:pt x="3617" y="368"/>
                  </a:lnTo>
                  <a:lnTo>
                    <a:pt x="3552" y="282"/>
                  </a:lnTo>
                  <a:lnTo>
                    <a:pt x="3465" y="195"/>
                  </a:lnTo>
                  <a:lnTo>
                    <a:pt x="3379" y="130"/>
                  </a:lnTo>
                  <a:lnTo>
                    <a:pt x="3270" y="65"/>
                  </a:lnTo>
                  <a:lnTo>
                    <a:pt x="3140" y="22"/>
                  </a:lnTo>
                  <a:lnTo>
                    <a:pt x="3032" y="0"/>
                  </a:lnTo>
                  <a:close/>
                </a:path>
              </a:pathLst>
            </a:custGeom>
            <a:solidFill>
              <a:srgbClr val="FFAF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1"/>
            <p:cNvSpPr/>
            <p:nvPr/>
          </p:nvSpPr>
          <p:spPr>
            <a:xfrm>
              <a:off x="-3107725" y="1631463"/>
              <a:ext cx="102900" cy="89900"/>
            </a:xfrm>
            <a:custGeom>
              <a:avLst/>
              <a:gdLst/>
              <a:ahLst/>
              <a:cxnLst/>
              <a:rect l="l" t="t" r="r" b="b"/>
              <a:pathLst>
                <a:path w="4116" h="3596" extrusionOk="0">
                  <a:moveTo>
                    <a:pt x="3314" y="0"/>
                  </a:moveTo>
                  <a:lnTo>
                    <a:pt x="3206" y="22"/>
                  </a:lnTo>
                  <a:lnTo>
                    <a:pt x="3097" y="65"/>
                  </a:lnTo>
                  <a:lnTo>
                    <a:pt x="2383" y="390"/>
                  </a:lnTo>
                  <a:lnTo>
                    <a:pt x="1668" y="715"/>
                  </a:lnTo>
                  <a:lnTo>
                    <a:pt x="1322" y="888"/>
                  </a:lnTo>
                  <a:lnTo>
                    <a:pt x="997" y="1083"/>
                  </a:lnTo>
                  <a:lnTo>
                    <a:pt x="672" y="1321"/>
                  </a:lnTo>
                  <a:lnTo>
                    <a:pt x="390" y="1581"/>
                  </a:lnTo>
                  <a:lnTo>
                    <a:pt x="282" y="1625"/>
                  </a:lnTo>
                  <a:lnTo>
                    <a:pt x="195" y="1711"/>
                  </a:lnTo>
                  <a:lnTo>
                    <a:pt x="130" y="1798"/>
                  </a:lnTo>
                  <a:lnTo>
                    <a:pt x="65" y="1885"/>
                  </a:lnTo>
                  <a:lnTo>
                    <a:pt x="22" y="1993"/>
                  </a:lnTo>
                  <a:lnTo>
                    <a:pt x="0" y="2101"/>
                  </a:lnTo>
                  <a:lnTo>
                    <a:pt x="0" y="2209"/>
                  </a:lnTo>
                  <a:lnTo>
                    <a:pt x="0" y="2318"/>
                  </a:lnTo>
                  <a:lnTo>
                    <a:pt x="22" y="2426"/>
                  </a:lnTo>
                  <a:lnTo>
                    <a:pt x="65" y="2534"/>
                  </a:lnTo>
                  <a:lnTo>
                    <a:pt x="130" y="2621"/>
                  </a:lnTo>
                  <a:lnTo>
                    <a:pt x="195" y="2707"/>
                  </a:lnTo>
                  <a:lnTo>
                    <a:pt x="282" y="2794"/>
                  </a:lnTo>
                  <a:lnTo>
                    <a:pt x="390" y="2837"/>
                  </a:lnTo>
                  <a:lnTo>
                    <a:pt x="520" y="2881"/>
                  </a:lnTo>
                  <a:lnTo>
                    <a:pt x="650" y="2881"/>
                  </a:lnTo>
                  <a:lnTo>
                    <a:pt x="932" y="2902"/>
                  </a:lnTo>
                  <a:lnTo>
                    <a:pt x="1170" y="2946"/>
                  </a:lnTo>
                  <a:lnTo>
                    <a:pt x="1430" y="3032"/>
                  </a:lnTo>
                  <a:lnTo>
                    <a:pt x="1668" y="3119"/>
                  </a:lnTo>
                  <a:lnTo>
                    <a:pt x="2123" y="3314"/>
                  </a:lnTo>
                  <a:lnTo>
                    <a:pt x="2383" y="3400"/>
                  </a:lnTo>
                  <a:lnTo>
                    <a:pt x="2621" y="3487"/>
                  </a:lnTo>
                  <a:lnTo>
                    <a:pt x="2643" y="3509"/>
                  </a:lnTo>
                  <a:lnTo>
                    <a:pt x="2729" y="3552"/>
                  </a:lnTo>
                  <a:lnTo>
                    <a:pt x="2816" y="3574"/>
                  </a:lnTo>
                  <a:lnTo>
                    <a:pt x="2924" y="3595"/>
                  </a:lnTo>
                  <a:lnTo>
                    <a:pt x="3011" y="3595"/>
                  </a:lnTo>
                  <a:lnTo>
                    <a:pt x="3206" y="3574"/>
                  </a:lnTo>
                  <a:lnTo>
                    <a:pt x="3401" y="3487"/>
                  </a:lnTo>
                  <a:lnTo>
                    <a:pt x="3466" y="3422"/>
                  </a:lnTo>
                  <a:lnTo>
                    <a:pt x="3552" y="3357"/>
                  </a:lnTo>
                  <a:lnTo>
                    <a:pt x="3617" y="3271"/>
                  </a:lnTo>
                  <a:lnTo>
                    <a:pt x="3682" y="3184"/>
                  </a:lnTo>
                  <a:lnTo>
                    <a:pt x="3704" y="3097"/>
                  </a:lnTo>
                  <a:lnTo>
                    <a:pt x="3747" y="2989"/>
                  </a:lnTo>
                  <a:lnTo>
                    <a:pt x="3747" y="2881"/>
                  </a:lnTo>
                  <a:lnTo>
                    <a:pt x="3747" y="2751"/>
                  </a:lnTo>
                  <a:lnTo>
                    <a:pt x="3725" y="2513"/>
                  </a:lnTo>
                  <a:lnTo>
                    <a:pt x="3725" y="2274"/>
                  </a:lnTo>
                  <a:lnTo>
                    <a:pt x="3769" y="2036"/>
                  </a:lnTo>
                  <a:lnTo>
                    <a:pt x="3834" y="1798"/>
                  </a:lnTo>
                  <a:lnTo>
                    <a:pt x="3985" y="1321"/>
                  </a:lnTo>
                  <a:lnTo>
                    <a:pt x="4050" y="1083"/>
                  </a:lnTo>
                  <a:lnTo>
                    <a:pt x="4094" y="845"/>
                  </a:lnTo>
                  <a:lnTo>
                    <a:pt x="4115" y="737"/>
                  </a:lnTo>
                  <a:lnTo>
                    <a:pt x="4115" y="628"/>
                  </a:lnTo>
                  <a:lnTo>
                    <a:pt x="4094" y="520"/>
                  </a:lnTo>
                  <a:lnTo>
                    <a:pt x="4072" y="434"/>
                  </a:lnTo>
                  <a:lnTo>
                    <a:pt x="3985" y="260"/>
                  </a:lnTo>
                  <a:lnTo>
                    <a:pt x="3855" y="130"/>
                  </a:lnTo>
                  <a:lnTo>
                    <a:pt x="3769" y="87"/>
                  </a:lnTo>
                  <a:lnTo>
                    <a:pt x="3682" y="44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FFAF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1"/>
            <p:cNvSpPr/>
            <p:nvPr/>
          </p:nvSpPr>
          <p:spPr>
            <a:xfrm>
              <a:off x="-2900375" y="1601688"/>
              <a:ext cx="86675" cy="105600"/>
            </a:xfrm>
            <a:custGeom>
              <a:avLst/>
              <a:gdLst/>
              <a:ahLst/>
              <a:cxnLst/>
              <a:rect l="l" t="t" r="r" b="b"/>
              <a:pathLst>
                <a:path w="3467" h="4224" extrusionOk="0">
                  <a:moveTo>
                    <a:pt x="2665" y="0"/>
                  </a:moveTo>
                  <a:lnTo>
                    <a:pt x="2492" y="22"/>
                  </a:lnTo>
                  <a:lnTo>
                    <a:pt x="2405" y="44"/>
                  </a:lnTo>
                  <a:lnTo>
                    <a:pt x="2340" y="87"/>
                  </a:lnTo>
                  <a:lnTo>
                    <a:pt x="2037" y="303"/>
                  </a:lnTo>
                  <a:lnTo>
                    <a:pt x="1755" y="542"/>
                  </a:lnTo>
                  <a:lnTo>
                    <a:pt x="1474" y="780"/>
                  </a:lnTo>
                  <a:lnTo>
                    <a:pt x="1214" y="1040"/>
                  </a:lnTo>
                  <a:lnTo>
                    <a:pt x="716" y="1560"/>
                  </a:lnTo>
                  <a:lnTo>
                    <a:pt x="196" y="2101"/>
                  </a:lnTo>
                  <a:lnTo>
                    <a:pt x="109" y="2231"/>
                  </a:lnTo>
                  <a:lnTo>
                    <a:pt x="44" y="2361"/>
                  </a:lnTo>
                  <a:lnTo>
                    <a:pt x="1" y="2512"/>
                  </a:lnTo>
                  <a:lnTo>
                    <a:pt x="23" y="2664"/>
                  </a:lnTo>
                  <a:lnTo>
                    <a:pt x="44" y="2816"/>
                  </a:lnTo>
                  <a:lnTo>
                    <a:pt x="109" y="2946"/>
                  </a:lnTo>
                  <a:lnTo>
                    <a:pt x="218" y="3076"/>
                  </a:lnTo>
                  <a:lnTo>
                    <a:pt x="348" y="3162"/>
                  </a:lnTo>
                  <a:lnTo>
                    <a:pt x="846" y="3444"/>
                  </a:lnTo>
                  <a:lnTo>
                    <a:pt x="1365" y="3704"/>
                  </a:lnTo>
                  <a:lnTo>
                    <a:pt x="2427" y="4158"/>
                  </a:lnTo>
                  <a:lnTo>
                    <a:pt x="2556" y="4202"/>
                  </a:lnTo>
                  <a:lnTo>
                    <a:pt x="2708" y="4223"/>
                  </a:lnTo>
                  <a:lnTo>
                    <a:pt x="2838" y="4223"/>
                  </a:lnTo>
                  <a:lnTo>
                    <a:pt x="2968" y="4180"/>
                  </a:lnTo>
                  <a:lnTo>
                    <a:pt x="3076" y="4115"/>
                  </a:lnTo>
                  <a:lnTo>
                    <a:pt x="3185" y="4050"/>
                  </a:lnTo>
                  <a:lnTo>
                    <a:pt x="3271" y="3963"/>
                  </a:lnTo>
                  <a:lnTo>
                    <a:pt x="3358" y="3855"/>
                  </a:lnTo>
                  <a:lnTo>
                    <a:pt x="3401" y="3747"/>
                  </a:lnTo>
                  <a:lnTo>
                    <a:pt x="3444" y="3639"/>
                  </a:lnTo>
                  <a:lnTo>
                    <a:pt x="3466" y="3530"/>
                  </a:lnTo>
                  <a:lnTo>
                    <a:pt x="3466" y="3422"/>
                  </a:lnTo>
                  <a:lnTo>
                    <a:pt x="3423" y="3292"/>
                  </a:lnTo>
                  <a:lnTo>
                    <a:pt x="3379" y="3205"/>
                  </a:lnTo>
                  <a:lnTo>
                    <a:pt x="3293" y="3097"/>
                  </a:lnTo>
                  <a:lnTo>
                    <a:pt x="3185" y="3032"/>
                  </a:lnTo>
                  <a:lnTo>
                    <a:pt x="3206" y="2447"/>
                  </a:lnTo>
                  <a:lnTo>
                    <a:pt x="3249" y="1841"/>
                  </a:lnTo>
                  <a:lnTo>
                    <a:pt x="3358" y="672"/>
                  </a:lnTo>
                  <a:lnTo>
                    <a:pt x="3358" y="585"/>
                  </a:lnTo>
                  <a:lnTo>
                    <a:pt x="3336" y="498"/>
                  </a:lnTo>
                  <a:lnTo>
                    <a:pt x="3314" y="412"/>
                  </a:lnTo>
                  <a:lnTo>
                    <a:pt x="3271" y="325"/>
                  </a:lnTo>
                  <a:lnTo>
                    <a:pt x="3163" y="195"/>
                  </a:lnTo>
                  <a:lnTo>
                    <a:pt x="3011" y="87"/>
                  </a:lnTo>
                  <a:lnTo>
                    <a:pt x="2838" y="22"/>
                  </a:lnTo>
                  <a:lnTo>
                    <a:pt x="2665" y="0"/>
                  </a:lnTo>
                  <a:close/>
                </a:path>
              </a:pathLst>
            </a:custGeom>
            <a:solidFill>
              <a:srgbClr val="FFAF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1"/>
            <p:cNvSpPr/>
            <p:nvPr/>
          </p:nvSpPr>
          <p:spPr>
            <a:xfrm>
              <a:off x="-2832150" y="1419763"/>
              <a:ext cx="92625" cy="81775"/>
            </a:xfrm>
            <a:custGeom>
              <a:avLst/>
              <a:gdLst/>
              <a:ahLst/>
              <a:cxnLst/>
              <a:rect l="l" t="t" r="r" b="b"/>
              <a:pathLst>
                <a:path w="3705" h="3271" extrusionOk="0">
                  <a:moveTo>
                    <a:pt x="3011" y="1"/>
                  </a:moveTo>
                  <a:lnTo>
                    <a:pt x="2903" y="22"/>
                  </a:lnTo>
                  <a:lnTo>
                    <a:pt x="2794" y="44"/>
                  </a:lnTo>
                  <a:lnTo>
                    <a:pt x="2686" y="109"/>
                  </a:lnTo>
                  <a:lnTo>
                    <a:pt x="2426" y="260"/>
                  </a:lnTo>
                  <a:lnTo>
                    <a:pt x="2166" y="412"/>
                  </a:lnTo>
                  <a:lnTo>
                    <a:pt x="1907" y="520"/>
                  </a:lnTo>
                  <a:lnTo>
                    <a:pt x="1625" y="629"/>
                  </a:lnTo>
                  <a:lnTo>
                    <a:pt x="1062" y="802"/>
                  </a:lnTo>
                  <a:lnTo>
                    <a:pt x="499" y="954"/>
                  </a:lnTo>
                  <a:lnTo>
                    <a:pt x="391" y="975"/>
                  </a:lnTo>
                  <a:lnTo>
                    <a:pt x="282" y="1040"/>
                  </a:lnTo>
                  <a:lnTo>
                    <a:pt x="217" y="1083"/>
                  </a:lnTo>
                  <a:lnTo>
                    <a:pt x="152" y="1148"/>
                  </a:lnTo>
                  <a:lnTo>
                    <a:pt x="87" y="1235"/>
                  </a:lnTo>
                  <a:lnTo>
                    <a:pt x="44" y="1322"/>
                  </a:lnTo>
                  <a:lnTo>
                    <a:pt x="22" y="1408"/>
                  </a:lnTo>
                  <a:lnTo>
                    <a:pt x="1" y="1495"/>
                  </a:lnTo>
                  <a:lnTo>
                    <a:pt x="22" y="1690"/>
                  </a:lnTo>
                  <a:lnTo>
                    <a:pt x="87" y="1885"/>
                  </a:lnTo>
                  <a:lnTo>
                    <a:pt x="131" y="1971"/>
                  </a:lnTo>
                  <a:lnTo>
                    <a:pt x="174" y="2058"/>
                  </a:lnTo>
                  <a:lnTo>
                    <a:pt x="239" y="2123"/>
                  </a:lnTo>
                  <a:lnTo>
                    <a:pt x="326" y="2188"/>
                  </a:lnTo>
                  <a:lnTo>
                    <a:pt x="564" y="2340"/>
                  </a:lnTo>
                  <a:lnTo>
                    <a:pt x="802" y="2469"/>
                  </a:lnTo>
                  <a:lnTo>
                    <a:pt x="1278" y="2729"/>
                  </a:lnTo>
                  <a:lnTo>
                    <a:pt x="1777" y="2946"/>
                  </a:lnTo>
                  <a:lnTo>
                    <a:pt x="2275" y="3162"/>
                  </a:lnTo>
                  <a:lnTo>
                    <a:pt x="2361" y="3206"/>
                  </a:lnTo>
                  <a:lnTo>
                    <a:pt x="2470" y="3249"/>
                  </a:lnTo>
                  <a:lnTo>
                    <a:pt x="2556" y="3271"/>
                  </a:lnTo>
                  <a:lnTo>
                    <a:pt x="2665" y="3271"/>
                  </a:lnTo>
                  <a:lnTo>
                    <a:pt x="2838" y="3249"/>
                  </a:lnTo>
                  <a:lnTo>
                    <a:pt x="2989" y="3184"/>
                  </a:lnTo>
                  <a:lnTo>
                    <a:pt x="3141" y="3098"/>
                  </a:lnTo>
                  <a:lnTo>
                    <a:pt x="3206" y="3033"/>
                  </a:lnTo>
                  <a:lnTo>
                    <a:pt x="3249" y="2946"/>
                  </a:lnTo>
                  <a:lnTo>
                    <a:pt x="3293" y="2859"/>
                  </a:lnTo>
                  <a:lnTo>
                    <a:pt x="3336" y="2751"/>
                  </a:lnTo>
                  <a:lnTo>
                    <a:pt x="3336" y="2708"/>
                  </a:lnTo>
                  <a:lnTo>
                    <a:pt x="3336" y="2664"/>
                  </a:lnTo>
                  <a:lnTo>
                    <a:pt x="3336" y="2491"/>
                  </a:lnTo>
                  <a:lnTo>
                    <a:pt x="3314" y="2426"/>
                  </a:lnTo>
                  <a:lnTo>
                    <a:pt x="3293" y="2231"/>
                  </a:lnTo>
                  <a:lnTo>
                    <a:pt x="3271" y="2058"/>
                  </a:lnTo>
                  <a:lnTo>
                    <a:pt x="3293" y="1885"/>
                  </a:lnTo>
                  <a:lnTo>
                    <a:pt x="3336" y="1711"/>
                  </a:lnTo>
                  <a:lnTo>
                    <a:pt x="3379" y="1538"/>
                  </a:lnTo>
                  <a:lnTo>
                    <a:pt x="3444" y="1365"/>
                  </a:lnTo>
                  <a:lnTo>
                    <a:pt x="3531" y="1192"/>
                  </a:lnTo>
                  <a:lnTo>
                    <a:pt x="3617" y="1040"/>
                  </a:lnTo>
                  <a:lnTo>
                    <a:pt x="3661" y="932"/>
                  </a:lnTo>
                  <a:lnTo>
                    <a:pt x="3704" y="824"/>
                  </a:lnTo>
                  <a:lnTo>
                    <a:pt x="3704" y="715"/>
                  </a:lnTo>
                  <a:lnTo>
                    <a:pt x="3704" y="607"/>
                  </a:lnTo>
                  <a:lnTo>
                    <a:pt x="3682" y="499"/>
                  </a:lnTo>
                  <a:lnTo>
                    <a:pt x="3617" y="390"/>
                  </a:lnTo>
                  <a:lnTo>
                    <a:pt x="3574" y="304"/>
                  </a:lnTo>
                  <a:lnTo>
                    <a:pt x="3487" y="217"/>
                  </a:lnTo>
                  <a:lnTo>
                    <a:pt x="3422" y="152"/>
                  </a:lnTo>
                  <a:lnTo>
                    <a:pt x="3314" y="87"/>
                  </a:lnTo>
                  <a:lnTo>
                    <a:pt x="3228" y="44"/>
                  </a:lnTo>
                  <a:lnTo>
                    <a:pt x="3119" y="22"/>
                  </a:lnTo>
                  <a:lnTo>
                    <a:pt x="3011" y="1"/>
                  </a:lnTo>
                  <a:close/>
                </a:path>
              </a:pathLst>
            </a:custGeom>
            <a:solidFill>
              <a:srgbClr val="FFAF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61"/>
            <p:cNvSpPr/>
            <p:nvPr/>
          </p:nvSpPr>
          <p:spPr>
            <a:xfrm>
              <a:off x="-2621525" y="1420838"/>
              <a:ext cx="86100" cy="106150"/>
            </a:xfrm>
            <a:custGeom>
              <a:avLst/>
              <a:gdLst/>
              <a:ahLst/>
              <a:cxnLst/>
              <a:rect l="l" t="t" r="r" b="b"/>
              <a:pathLst>
                <a:path w="3444" h="4246" extrusionOk="0">
                  <a:moveTo>
                    <a:pt x="2664" y="1"/>
                  </a:moveTo>
                  <a:lnTo>
                    <a:pt x="2556" y="23"/>
                  </a:lnTo>
                  <a:lnTo>
                    <a:pt x="2469" y="66"/>
                  </a:lnTo>
                  <a:lnTo>
                    <a:pt x="2382" y="131"/>
                  </a:lnTo>
                  <a:lnTo>
                    <a:pt x="2296" y="196"/>
                  </a:lnTo>
                  <a:lnTo>
                    <a:pt x="2209" y="282"/>
                  </a:lnTo>
                  <a:lnTo>
                    <a:pt x="1928" y="456"/>
                  </a:lnTo>
                  <a:lnTo>
                    <a:pt x="1646" y="651"/>
                  </a:lnTo>
                  <a:lnTo>
                    <a:pt x="1386" y="867"/>
                  </a:lnTo>
                  <a:lnTo>
                    <a:pt x="1126" y="1084"/>
                  </a:lnTo>
                  <a:lnTo>
                    <a:pt x="866" y="1322"/>
                  </a:lnTo>
                  <a:lnTo>
                    <a:pt x="628" y="1560"/>
                  </a:lnTo>
                  <a:lnTo>
                    <a:pt x="412" y="1820"/>
                  </a:lnTo>
                  <a:lnTo>
                    <a:pt x="195" y="2080"/>
                  </a:lnTo>
                  <a:lnTo>
                    <a:pt x="130" y="2188"/>
                  </a:lnTo>
                  <a:lnTo>
                    <a:pt x="65" y="2297"/>
                  </a:lnTo>
                  <a:lnTo>
                    <a:pt x="22" y="2426"/>
                  </a:lnTo>
                  <a:lnTo>
                    <a:pt x="0" y="2556"/>
                  </a:lnTo>
                  <a:lnTo>
                    <a:pt x="0" y="2686"/>
                  </a:lnTo>
                  <a:lnTo>
                    <a:pt x="43" y="2816"/>
                  </a:lnTo>
                  <a:lnTo>
                    <a:pt x="108" y="2946"/>
                  </a:lnTo>
                  <a:lnTo>
                    <a:pt x="195" y="3033"/>
                  </a:lnTo>
                  <a:lnTo>
                    <a:pt x="693" y="3401"/>
                  </a:lnTo>
                  <a:lnTo>
                    <a:pt x="931" y="3574"/>
                  </a:lnTo>
                  <a:lnTo>
                    <a:pt x="1191" y="3726"/>
                  </a:lnTo>
                  <a:lnTo>
                    <a:pt x="1473" y="3877"/>
                  </a:lnTo>
                  <a:lnTo>
                    <a:pt x="1733" y="4007"/>
                  </a:lnTo>
                  <a:lnTo>
                    <a:pt x="2014" y="4116"/>
                  </a:lnTo>
                  <a:lnTo>
                    <a:pt x="2317" y="4202"/>
                  </a:lnTo>
                  <a:lnTo>
                    <a:pt x="2426" y="4246"/>
                  </a:lnTo>
                  <a:lnTo>
                    <a:pt x="2621" y="4246"/>
                  </a:lnTo>
                  <a:lnTo>
                    <a:pt x="2707" y="4224"/>
                  </a:lnTo>
                  <a:lnTo>
                    <a:pt x="2794" y="4181"/>
                  </a:lnTo>
                  <a:lnTo>
                    <a:pt x="2881" y="4137"/>
                  </a:lnTo>
                  <a:lnTo>
                    <a:pt x="2989" y="4007"/>
                  </a:lnTo>
                  <a:lnTo>
                    <a:pt x="3075" y="3856"/>
                  </a:lnTo>
                  <a:lnTo>
                    <a:pt x="3140" y="3683"/>
                  </a:lnTo>
                  <a:lnTo>
                    <a:pt x="3140" y="3488"/>
                  </a:lnTo>
                  <a:lnTo>
                    <a:pt x="3119" y="3314"/>
                  </a:lnTo>
                  <a:lnTo>
                    <a:pt x="3162" y="3163"/>
                  </a:lnTo>
                  <a:lnTo>
                    <a:pt x="3184" y="3011"/>
                  </a:lnTo>
                  <a:lnTo>
                    <a:pt x="3184" y="2535"/>
                  </a:lnTo>
                  <a:lnTo>
                    <a:pt x="3205" y="2058"/>
                  </a:lnTo>
                  <a:lnTo>
                    <a:pt x="3249" y="1582"/>
                  </a:lnTo>
                  <a:lnTo>
                    <a:pt x="3292" y="1344"/>
                  </a:lnTo>
                  <a:lnTo>
                    <a:pt x="3335" y="1105"/>
                  </a:lnTo>
                  <a:lnTo>
                    <a:pt x="3422" y="932"/>
                  </a:lnTo>
                  <a:lnTo>
                    <a:pt x="3444" y="846"/>
                  </a:lnTo>
                  <a:lnTo>
                    <a:pt x="3444" y="737"/>
                  </a:lnTo>
                  <a:lnTo>
                    <a:pt x="3444" y="651"/>
                  </a:lnTo>
                  <a:lnTo>
                    <a:pt x="3444" y="521"/>
                  </a:lnTo>
                  <a:lnTo>
                    <a:pt x="3400" y="412"/>
                  </a:lnTo>
                  <a:lnTo>
                    <a:pt x="3357" y="326"/>
                  </a:lnTo>
                  <a:lnTo>
                    <a:pt x="3314" y="239"/>
                  </a:lnTo>
                  <a:lnTo>
                    <a:pt x="3227" y="153"/>
                  </a:lnTo>
                  <a:lnTo>
                    <a:pt x="3140" y="88"/>
                  </a:lnTo>
                  <a:lnTo>
                    <a:pt x="3054" y="44"/>
                  </a:lnTo>
                  <a:lnTo>
                    <a:pt x="2967" y="23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FFAF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61"/>
            <p:cNvSpPr/>
            <p:nvPr/>
          </p:nvSpPr>
          <p:spPr>
            <a:xfrm>
              <a:off x="-3300475" y="1772763"/>
              <a:ext cx="507875" cy="716325"/>
            </a:xfrm>
            <a:custGeom>
              <a:avLst/>
              <a:gdLst/>
              <a:ahLst/>
              <a:cxnLst/>
              <a:rect l="l" t="t" r="r" b="b"/>
              <a:pathLst>
                <a:path w="20315" h="28653" extrusionOk="0">
                  <a:moveTo>
                    <a:pt x="1582" y="1300"/>
                  </a:moveTo>
                  <a:lnTo>
                    <a:pt x="1971" y="1473"/>
                  </a:lnTo>
                  <a:lnTo>
                    <a:pt x="1885" y="1538"/>
                  </a:lnTo>
                  <a:lnTo>
                    <a:pt x="1842" y="1647"/>
                  </a:lnTo>
                  <a:lnTo>
                    <a:pt x="1582" y="1300"/>
                  </a:lnTo>
                  <a:close/>
                  <a:moveTo>
                    <a:pt x="434" y="1"/>
                  </a:moveTo>
                  <a:lnTo>
                    <a:pt x="304" y="22"/>
                  </a:lnTo>
                  <a:lnTo>
                    <a:pt x="196" y="87"/>
                  </a:lnTo>
                  <a:lnTo>
                    <a:pt x="87" y="174"/>
                  </a:lnTo>
                  <a:lnTo>
                    <a:pt x="22" y="304"/>
                  </a:lnTo>
                  <a:lnTo>
                    <a:pt x="1" y="412"/>
                  </a:lnTo>
                  <a:lnTo>
                    <a:pt x="1" y="542"/>
                  </a:lnTo>
                  <a:lnTo>
                    <a:pt x="22" y="607"/>
                  </a:lnTo>
                  <a:lnTo>
                    <a:pt x="66" y="672"/>
                  </a:lnTo>
                  <a:lnTo>
                    <a:pt x="520" y="1365"/>
                  </a:lnTo>
                  <a:lnTo>
                    <a:pt x="997" y="2036"/>
                  </a:lnTo>
                  <a:lnTo>
                    <a:pt x="1495" y="2686"/>
                  </a:lnTo>
                  <a:lnTo>
                    <a:pt x="2015" y="3336"/>
                  </a:lnTo>
                  <a:lnTo>
                    <a:pt x="2123" y="3661"/>
                  </a:lnTo>
                  <a:lnTo>
                    <a:pt x="2231" y="3964"/>
                  </a:lnTo>
                  <a:lnTo>
                    <a:pt x="2513" y="4592"/>
                  </a:lnTo>
                  <a:lnTo>
                    <a:pt x="2816" y="5177"/>
                  </a:lnTo>
                  <a:lnTo>
                    <a:pt x="3163" y="5761"/>
                  </a:lnTo>
                  <a:lnTo>
                    <a:pt x="3509" y="6325"/>
                  </a:lnTo>
                  <a:lnTo>
                    <a:pt x="3899" y="6888"/>
                  </a:lnTo>
                  <a:lnTo>
                    <a:pt x="4679" y="7992"/>
                  </a:lnTo>
                  <a:lnTo>
                    <a:pt x="4938" y="8512"/>
                  </a:lnTo>
                  <a:lnTo>
                    <a:pt x="5242" y="9010"/>
                  </a:lnTo>
                  <a:lnTo>
                    <a:pt x="5545" y="9486"/>
                  </a:lnTo>
                  <a:lnTo>
                    <a:pt x="5870" y="9963"/>
                  </a:lnTo>
                  <a:lnTo>
                    <a:pt x="6216" y="10439"/>
                  </a:lnTo>
                  <a:lnTo>
                    <a:pt x="6563" y="10894"/>
                  </a:lnTo>
                  <a:lnTo>
                    <a:pt x="6931" y="11327"/>
                  </a:lnTo>
                  <a:lnTo>
                    <a:pt x="7299" y="11739"/>
                  </a:lnTo>
                  <a:lnTo>
                    <a:pt x="7386" y="11825"/>
                  </a:lnTo>
                  <a:lnTo>
                    <a:pt x="7472" y="11869"/>
                  </a:lnTo>
                  <a:lnTo>
                    <a:pt x="7559" y="11890"/>
                  </a:lnTo>
                  <a:lnTo>
                    <a:pt x="7646" y="11890"/>
                  </a:lnTo>
                  <a:lnTo>
                    <a:pt x="8035" y="12432"/>
                  </a:lnTo>
                  <a:lnTo>
                    <a:pt x="8425" y="12973"/>
                  </a:lnTo>
                  <a:lnTo>
                    <a:pt x="8793" y="13536"/>
                  </a:lnTo>
                  <a:lnTo>
                    <a:pt x="9161" y="14121"/>
                  </a:lnTo>
                  <a:lnTo>
                    <a:pt x="9270" y="14359"/>
                  </a:lnTo>
                  <a:lnTo>
                    <a:pt x="9226" y="14446"/>
                  </a:lnTo>
                  <a:lnTo>
                    <a:pt x="9226" y="14532"/>
                  </a:lnTo>
                  <a:lnTo>
                    <a:pt x="9248" y="14641"/>
                  </a:lnTo>
                  <a:lnTo>
                    <a:pt x="9313" y="14727"/>
                  </a:lnTo>
                  <a:lnTo>
                    <a:pt x="9833" y="15464"/>
                  </a:lnTo>
                  <a:lnTo>
                    <a:pt x="10266" y="16178"/>
                  </a:lnTo>
                  <a:lnTo>
                    <a:pt x="10742" y="16893"/>
                  </a:lnTo>
                  <a:lnTo>
                    <a:pt x="11241" y="17586"/>
                  </a:lnTo>
                  <a:lnTo>
                    <a:pt x="11760" y="18279"/>
                  </a:lnTo>
                  <a:lnTo>
                    <a:pt x="11869" y="18366"/>
                  </a:lnTo>
                  <a:lnTo>
                    <a:pt x="11977" y="18431"/>
                  </a:lnTo>
                  <a:lnTo>
                    <a:pt x="12085" y="18452"/>
                  </a:lnTo>
                  <a:lnTo>
                    <a:pt x="12215" y="18452"/>
                  </a:lnTo>
                  <a:lnTo>
                    <a:pt x="12128" y="18604"/>
                  </a:lnTo>
                  <a:lnTo>
                    <a:pt x="12107" y="18669"/>
                  </a:lnTo>
                  <a:lnTo>
                    <a:pt x="12085" y="18755"/>
                  </a:lnTo>
                  <a:lnTo>
                    <a:pt x="12085" y="18842"/>
                  </a:lnTo>
                  <a:lnTo>
                    <a:pt x="12107" y="18929"/>
                  </a:lnTo>
                  <a:lnTo>
                    <a:pt x="12150" y="19015"/>
                  </a:lnTo>
                  <a:lnTo>
                    <a:pt x="12193" y="19080"/>
                  </a:lnTo>
                  <a:lnTo>
                    <a:pt x="13883" y="21181"/>
                  </a:lnTo>
                  <a:lnTo>
                    <a:pt x="14251" y="22069"/>
                  </a:lnTo>
                  <a:lnTo>
                    <a:pt x="14684" y="22935"/>
                  </a:lnTo>
                  <a:lnTo>
                    <a:pt x="15139" y="23801"/>
                  </a:lnTo>
                  <a:lnTo>
                    <a:pt x="15377" y="24213"/>
                  </a:lnTo>
                  <a:lnTo>
                    <a:pt x="15615" y="24646"/>
                  </a:lnTo>
                  <a:lnTo>
                    <a:pt x="15897" y="25036"/>
                  </a:lnTo>
                  <a:lnTo>
                    <a:pt x="16157" y="25447"/>
                  </a:lnTo>
                  <a:lnTo>
                    <a:pt x="16460" y="25837"/>
                  </a:lnTo>
                  <a:lnTo>
                    <a:pt x="16741" y="26205"/>
                  </a:lnTo>
                  <a:lnTo>
                    <a:pt x="17066" y="26574"/>
                  </a:lnTo>
                  <a:lnTo>
                    <a:pt x="17391" y="26942"/>
                  </a:lnTo>
                  <a:lnTo>
                    <a:pt x="17738" y="27288"/>
                  </a:lnTo>
                  <a:lnTo>
                    <a:pt x="18084" y="27613"/>
                  </a:lnTo>
                  <a:lnTo>
                    <a:pt x="18149" y="27656"/>
                  </a:lnTo>
                  <a:lnTo>
                    <a:pt x="18236" y="27700"/>
                  </a:lnTo>
                  <a:lnTo>
                    <a:pt x="18301" y="27721"/>
                  </a:lnTo>
                  <a:lnTo>
                    <a:pt x="18387" y="27721"/>
                  </a:lnTo>
                  <a:lnTo>
                    <a:pt x="18842" y="28436"/>
                  </a:lnTo>
                  <a:lnTo>
                    <a:pt x="18929" y="28544"/>
                  </a:lnTo>
                  <a:lnTo>
                    <a:pt x="19059" y="28609"/>
                  </a:lnTo>
                  <a:lnTo>
                    <a:pt x="19124" y="28653"/>
                  </a:lnTo>
                  <a:lnTo>
                    <a:pt x="19275" y="28653"/>
                  </a:lnTo>
                  <a:lnTo>
                    <a:pt x="19340" y="28631"/>
                  </a:lnTo>
                  <a:lnTo>
                    <a:pt x="19730" y="28458"/>
                  </a:lnTo>
                  <a:lnTo>
                    <a:pt x="19903" y="28371"/>
                  </a:lnTo>
                  <a:lnTo>
                    <a:pt x="20098" y="28219"/>
                  </a:lnTo>
                  <a:lnTo>
                    <a:pt x="20206" y="28089"/>
                  </a:lnTo>
                  <a:lnTo>
                    <a:pt x="20271" y="28025"/>
                  </a:lnTo>
                  <a:lnTo>
                    <a:pt x="20293" y="27938"/>
                  </a:lnTo>
                  <a:lnTo>
                    <a:pt x="20315" y="27873"/>
                  </a:lnTo>
                  <a:lnTo>
                    <a:pt x="20315" y="27786"/>
                  </a:lnTo>
                  <a:lnTo>
                    <a:pt x="20293" y="27700"/>
                  </a:lnTo>
                  <a:lnTo>
                    <a:pt x="20250" y="27613"/>
                  </a:lnTo>
                  <a:lnTo>
                    <a:pt x="20011" y="27223"/>
                  </a:lnTo>
                  <a:lnTo>
                    <a:pt x="19752" y="26855"/>
                  </a:lnTo>
                  <a:lnTo>
                    <a:pt x="19232" y="26119"/>
                  </a:lnTo>
                  <a:lnTo>
                    <a:pt x="19210" y="26010"/>
                  </a:lnTo>
                  <a:lnTo>
                    <a:pt x="19167" y="25880"/>
                  </a:lnTo>
                  <a:lnTo>
                    <a:pt x="18734" y="25209"/>
                  </a:lnTo>
                  <a:lnTo>
                    <a:pt x="18279" y="24559"/>
                  </a:lnTo>
                  <a:lnTo>
                    <a:pt x="17348" y="23260"/>
                  </a:lnTo>
                  <a:lnTo>
                    <a:pt x="16416" y="21961"/>
                  </a:lnTo>
                  <a:lnTo>
                    <a:pt x="15983" y="21311"/>
                  </a:lnTo>
                  <a:lnTo>
                    <a:pt x="15550" y="20640"/>
                  </a:lnTo>
                  <a:lnTo>
                    <a:pt x="14576" y="18885"/>
                  </a:lnTo>
                  <a:lnTo>
                    <a:pt x="14078" y="18019"/>
                  </a:lnTo>
                  <a:lnTo>
                    <a:pt x="13536" y="17175"/>
                  </a:lnTo>
                  <a:lnTo>
                    <a:pt x="13450" y="17066"/>
                  </a:lnTo>
                  <a:lnTo>
                    <a:pt x="13341" y="17001"/>
                  </a:lnTo>
                  <a:lnTo>
                    <a:pt x="13233" y="16958"/>
                  </a:lnTo>
                  <a:lnTo>
                    <a:pt x="13125" y="16958"/>
                  </a:lnTo>
                  <a:lnTo>
                    <a:pt x="12323" y="15724"/>
                  </a:lnTo>
                  <a:lnTo>
                    <a:pt x="11544" y="14467"/>
                  </a:lnTo>
                  <a:lnTo>
                    <a:pt x="11500" y="14381"/>
                  </a:lnTo>
                  <a:lnTo>
                    <a:pt x="11435" y="14316"/>
                  </a:lnTo>
                  <a:lnTo>
                    <a:pt x="11370" y="14294"/>
                  </a:lnTo>
                  <a:lnTo>
                    <a:pt x="11284" y="14251"/>
                  </a:lnTo>
                  <a:lnTo>
                    <a:pt x="11262" y="14164"/>
                  </a:lnTo>
                  <a:lnTo>
                    <a:pt x="11197" y="14099"/>
                  </a:lnTo>
                  <a:lnTo>
                    <a:pt x="10634" y="13341"/>
                  </a:lnTo>
                  <a:lnTo>
                    <a:pt x="10093" y="12562"/>
                  </a:lnTo>
                  <a:lnTo>
                    <a:pt x="9595" y="11760"/>
                  </a:lnTo>
                  <a:lnTo>
                    <a:pt x="9118" y="10959"/>
                  </a:lnTo>
                  <a:lnTo>
                    <a:pt x="8642" y="10136"/>
                  </a:lnTo>
                  <a:lnTo>
                    <a:pt x="8209" y="9313"/>
                  </a:lnTo>
                  <a:lnTo>
                    <a:pt x="7299" y="7646"/>
                  </a:lnTo>
                  <a:lnTo>
                    <a:pt x="7342" y="7559"/>
                  </a:lnTo>
                  <a:lnTo>
                    <a:pt x="7364" y="7451"/>
                  </a:lnTo>
                  <a:lnTo>
                    <a:pt x="7342" y="7321"/>
                  </a:lnTo>
                  <a:lnTo>
                    <a:pt x="7277" y="7212"/>
                  </a:lnTo>
                  <a:lnTo>
                    <a:pt x="7082" y="6931"/>
                  </a:lnTo>
                  <a:lnTo>
                    <a:pt x="6888" y="6649"/>
                  </a:lnTo>
                  <a:lnTo>
                    <a:pt x="6563" y="6065"/>
                  </a:lnTo>
                  <a:lnTo>
                    <a:pt x="6238" y="5480"/>
                  </a:lnTo>
                  <a:lnTo>
                    <a:pt x="5956" y="4852"/>
                  </a:lnTo>
                  <a:lnTo>
                    <a:pt x="5415" y="3617"/>
                  </a:lnTo>
                  <a:lnTo>
                    <a:pt x="5133" y="3011"/>
                  </a:lnTo>
                  <a:lnTo>
                    <a:pt x="4830" y="2405"/>
                  </a:lnTo>
                  <a:lnTo>
                    <a:pt x="4787" y="2340"/>
                  </a:lnTo>
                  <a:lnTo>
                    <a:pt x="4744" y="2275"/>
                  </a:lnTo>
                  <a:lnTo>
                    <a:pt x="4679" y="2231"/>
                  </a:lnTo>
                  <a:lnTo>
                    <a:pt x="4614" y="2210"/>
                  </a:lnTo>
                  <a:lnTo>
                    <a:pt x="4484" y="2166"/>
                  </a:lnTo>
                  <a:lnTo>
                    <a:pt x="4354" y="2188"/>
                  </a:lnTo>
                  <a:lnTo>
                    <a:pt x="4224" y="2253"/>
                  </a:lnTo>
                  <a:lnTo>
                    <a:pt x="4115" y="2340"/>
                  </a:lnTo>
                  <a:lnTo>
                    <a:pt x="4029" y="2448"/>
                  </a:lnTo>
                  <a:lnTo>
                    <a:pt x="4007" y="2513"/>
                  </a:lnTo>
                  <a:lnTo>
                    <a:pt x="3986" y="2600"/>
                  </a:lnTo>
                  <a:lnTo>
                    <a:pt x="3856" y="2470"/>
                  </a:lnTo>
                  <a:lnTo>
                    <a:pt x="3986" y="2426"/>
                  </a:lnTo>
                  <a:lnTo>
                    <a:pt x="4094" y="2340"/>
                  </a:lnTo>
                  <a:lnTo>
                    <a:pt x="4180" y="2231"/>
                  </a:lnTo>
                  <a:lnTo>
                    <a:pt x="4224" y="2123"/>
                  </a:lnTo>
                  <a:lnTo>
                    <a:pt x="4245" y="1972"/>
                  </a:lnTo>
                  <a:lnTo>
                    <a:pt x="4224" y="1842"/>
                  </a:lnTo>
                  <a:lnTo>
                    <a:pt x="4159" y="1712"/>
                  </a:lnTo>
                  <a:lnTo>
                    <a:pt x="4094" y="1647"/>
                  </a:lnTo>
                  <a:lnTo>
                    <a:pt x="4029" y="1603"/>
                  </a:lnTo>
                  <a:lnTo>
                    <a:pt x="3639" y="1343"/>
                  </a:lnTo>
                  <a:lnTo>
                    <a:pt x="3228" y="1084"/>
                  </a:lnTo>
                  <a:lnTo>
                    <a:pt x="2794" y="867"/>
                  </a:lnTo>
                  <a:lnTo>
                    <a:pt x="2383" y="650"/>
                  </a:lnTo>
                  <a:lnTo>
                    <a:pt x="1928" y="456"/>
                  </a:lnTo>
                  <a:lnTo>
                    <a:pt x="1495" y="282"/>
                  </a:lnTo>
                  <a:lnTo>
                    <a:pt x="1040" y="152"/>
                  </a:lnTo>
                  <a:lnTo>
                    <a:pt x="585" y="22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B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61"/>
            <p:cNvSpPr/>
            <p:nvPr/>
          </p:nvSpPr>
          <p:spPr>
            <a:xfrm>
              <a:off x="-3105550" y="1879438"/>
              <a:ext cx="372500" cy="575550"/>
            </a:xfrm>
            <a:custGeom>
              <a:avLst/>
              <a:gdLst/>
              <a:ahLst/>
              <a:cxnLst/>
              <a:rect l="l" t="t" r="r" b="b"/>
              <a:pathLst>
                <a:path w="14900" h="23022" extrusionOk="0">
                  <a:moveTo>
                    <a:pt x="4895" y="6454"/>
                  </a:moveTo>
                  <a:lnTo>
                    <a:pt x="5414" y="7212"/>
                  </a:lnTo>
                  <a:lnTo>
                    <a:pt x="5912" y="7991"/>
                  </a:lnTo>
                  <a:lnTo>
                    <a:pt x="5393" y="7233"/>
                  </a:lnTo>
                  <a:lnTo>
                    <a:pt x="4895" y="6454"/>
                  </a:lnTo>
                  <a:close/>
                  <a:moveTo>
                    <a:pt x="11911" y="18408"/>
                  </a:moveTo>
                  <a:lnTo>
                    <a:pt x="12431" y="19145"/>
                  </a:lnTo>
                  <a:lnTo>
                    <a:pt x="12756" y="19556"/>
                  </a:lnTo>
                  <a:lnTo>
                    <a:pt x="12648" y="19643"/>
                  </a:lnTo>
                  <a:lnTo>
                    <a:pt x="11911" y="18408"/>
                  </a:lnTo>
                  <a:close/>
                  <a:moveTo>
                    <a:pt x="412" y="0"/>
                  </a:moveTo>
                  <a:lnTo>
                    <a:pt x="325" y="22"/>
                  </a:lnTo>
                  <a:lnTo>
                    <a:pt x="217" y="65"/>
                  </a:lnTo>
                  <a:lnTo>
                    <a:pt x="130" y="130"/>
                  </a:lnTo>
                  <a:lnTo>
                    <a:pt x="65" y="217"/>
                  </a:lnTo>
                  <a:lnTo>
                    <a:pt x="22" y="347"/>
                  </a:lnTo>
                  <a:lnTo>
                    <a:pt x="0" y="498"/>
                  </a:lnTo>
                  <a:lnTo>
                    <a:pt x="22" y="585"/>
                  </a:lnTo>
                  <a:lnTo>
                    <a:pt x="43" y="650"/>
                  </a:lnTo>
                  <a:lnTo>
                    <a:pt x="87" y="715"/>
                  </a:lnTo>
                  <a:lnTo>
                    <a:pt x="130" y="758"/>
                  </a:lnTo>
                  <a:lnTo>
                    <a:pt x="650" y="1170"/>
                  </a:lnTo>
                  <a:lnTo>
                    <a:pt x="888" y="1386"/>
                  </a:lnTo>
                  <a:lnTo>
                    <a:pt x="1126" y="1624"/>
                  </a:lnTo>
                  <a:lnTo>
                    <a:pt x="1040" y="1754"/>
                  </a:lnTo>
                  <a:lnTo>
                    <a:pt x="1018" y="1906"/>
                  </a:lnTo>
                  <a:lnTo>
                    <a:pt x="1018" y="1993"/>
                  </a:lnTo>
                  <a:lnTo>
                    <a:pt x="1040" y="2058"/>
                  </a:lnTo>
                  <a:lnTo>
                    <a:pt x="1083" y="2144"/>
                  </a:lnTo>
                  <a:lnTo>
                    <a:pt x="1126" y="2209"/>
                  </a:lnTo>
                  <a:lnTo>
                    <a:pt x="1256" y="2361"/>
                  </a:lnTo>
                  <a:lnTo>
                    <a:pt x="1191" y="2469"/>
                  </a:lnTo>
                  <a:lnTo>
                    <a:pt x="1170" y="2599"/>
                  </a:lnTo>
                  <a:lnTo>
                    <a:pt x="1170" y="2707"/>
                  </a:lnTo>
                  <a:lnTo>
                    <a:pt x="1235" y="2859"/>
                  </a:lnTo>
                  <a:lnTo>
                    <a:pt x="1819" y="3747"/>
                  </a:lnTo>
                  <a:lnTo>
                    <a:pt x="2101" y="4180"/>
                  </a:lnTo>
                  <a:lnTo>
                    <a:pt x="2361" y="4656"/>
                  </a:lnTo>
                  <a:lnTo>
                    <a:pt x="2621" y="5111"/>
                  </a:lnTo>
                  <a:lnTo>
                    <a:pt x="2859" y="5588"/>
                  </a:lnTo>
                  <a:lnTo>
                    <a:pt x="3075" y="6064"/>
                  </a:lnTo>
                  <a:lnTo>
                    <a:pt x="3292" y="6540"/>
                  </a:lnTo>
                  <a:lnTo>
                    <a:pt x="3314" y="6627"/>
                  </a:lnTo>
                  <a:lnTo>
                    <a:pt x="3379" y="6692"/>
                  </a:lnTo>
                  <a:lnTo>
                    <a:pt x="3444" y="6757"/>
                  </a:lnTo>
                  <a:lnTo>
                    <a:pt x="3509" y="6800"/>
                  </a:lnTo>
                  <a:lnTo>
                    <a:pt x="3638" y="6844"/>
                  </a:lnTo>
                  <a:lnTo>
                    <a:pt x="3790" y="6844"/>
                  </a:lnTo>
                  <a:lnTo>
                    <a:pt x="4158" y="7407"/>
                  </a:lnTo>
                  <a:lnTo>
                    <a:pt x="4526" y="7948"/>
                  </a:lnTo>
                  <a:lnTo>
                    <a:pt x="5068" y="9118"/>
                  </a:lnTo>
                  <a:lnTo>
                    <a:pt x="5653" y="10287"/>
                  </a:lnTo>
                  <a:lnTo>
                    <a:pt x="5956" y="10872"/>
                  </a:lnTo>
                  <a:lnTo>
                    <a:pt x="6259" y="11435"/>
                  </a:lnTo>
                  <a:lnTo>
                    <a:pt x="6605" y="11998"/>
                  </a:lnTo>
                  <a:lnTo>
                    <a:pt x="6952" y="12561"/>
                  </a:lnTo>
                  <a:lnTo>
                    <a:pt x="7775" y="13817"/>
                  </a:lnTo>
                  <a:lnTo>
                    <a:pt x="8619" y="15052"/>
                  </a:lnTo>
                  <a:lnTo>
                    <a:pt x="9464" y="16308"/>
                  </a:lnTo>
                  <a:lnTo>
                    <a:pt x="10309" y="17564"/>
                  </a:lnTo>
                  <a:lnTo>
                    <a:pt x="11110" y="18841"/>
                  </a:lnTo>
                  <a:lnTo>
                    <a:pt x="11890" y="20141"/>
                  </a:lnTo>
                  <a:lnTo>
                    <a:pt x="12258" y="20791"/>
                  </a:lnTo>
                  <a:lnTo>
                    <a:pt x="12626" y="21440"/>
                  </a:lnTo>
                  <a:lnTo>
                    <a:pt x="12972" y="22112"/>
                  </a:lnTo>
                  <a:lnTo>
                    <a:pt x="13297" y="22805"/>
                  </a:lnTo>
                  <a:lnTo>
                    <a:pt x="13341" y="22870"/>
                  </a:lnTo>
                  <a:lnTo>
                    <a:pt x="13406" y="22935"/>
                  </a:lnTo>
                  <a:lnTo>
                    <a:pt x="13492" y="22978"/>
                  </a:lnTo>
                  <a:lnTo>
                    <a:pt x="13579" y="23000"/>
                  </a:lnTo>
                  <a:lnTo>
                    <a:pt x="13665" y="23021"/>
                  </a:lnTo>
                  <a:lnTo>
                    <a:pt x="13752" y="23021"/>
                  </a:lnTo>
                  <a:lnTo>
                    <a:pt x="13839" y="23000"/>
                  </a:lnTo>
                  <a:lnTo>
                    <a:pt x="13925" y="22956"/>
                  </a:lnTo>
                  <a:lnTo>
                    <a:pt x="14185" y="22740"/>
                  </a:lnTo>
                  <a:lnTo>
                    <a:pt x="14423" y="22545"/>
                  </a:lnTo>
                  <a:lnTo>
                    <a:pt x="14618" y="22328"/>
                  </a:lnTo>
                  <a:lnTo>
                    <a:pt x="14770" y="22090"/>
                  </a:lnTo>
                  <a:lnTo>
                    <a:pt x="14835" y="21982"/>
                  </a:lnTo>
                  <a:lnTo>
                    <a:pt x="14878" y="21852"/>
                  </a:lnTo>
                  <a:lnTo>
                    <a:pt x="14900" y="21722"/>
                  </a:lnTo>
                  <a:lnTo>
                    <a:pt x="14900" y="21592"/>
                  </a:lnTo>
                  <a:lnTo>
                    <a:pt x="14900" y="21440"/>
                  </a:lnTo>
                  <a:lnTo>
                    <a:pt x="14857" y="21289"/>
                  </a:lnTo>
                  <a:lnTo>
                    <a:pt x="14813" y="21137"/>
                  </a:lnTo>
                  <a:lnTo>
                    <a:pt x="14748" y="20964"/>
                  </a:lnTo>
                  <a:lnTo>
                    <a:pt x="14575" y="20596"/>
                  </a:lnTo>
                  <a:lnTo>
                    <a:pt x="14358" y="20227"/>
                  </a:lnTo>
                  <a:lnTo>
                    <a:pt x="14120" y="19881"/>
                  </a:lnTo>
                  <a:lnTo>
                    <a:pt x="13860" y="19513"/>
                  </a:lnTo>
                  <a:lnTo>
                    <a:pt x="13341" y="18820"/>
                  </a:lnTo>
                  <a:lnTo>
                    <a:pt x="12843" y="18170"/>
                  </a:lnTo>
                  <a:lnTo>
                    <a:pt x="12279" y="17390"/>
                  </a:lnTo>
                  <a:lnTo>
                    <a:pt x="11760" y="16611"/>
                  </a:lnTo>
                  <a:lnTo>
                    <a:pt x="10699" y="15073"/>
                  </a:lnTo>
                  <a:lnTo>
                    <a:pt x="10179" y="14272"/>
                  </a:lnTo>
                  <a:lnTo>
                    <a:pt x="9702" y="13449"/>
                  </a:lnTo>
                  <a:lnTo>
                    <a:pt x="9269" y="12626"/>
                  </a:lnTo>
                  <a:lnTo>
                    <a:pt x="8836" y="11803"/>
                  </a:lnTo>
                  <a:lnTo>
                    <a:pt x="8056" y="10135"/>
                  </a:lnTo>
                  <a:lnTo>
                    <a:pt x="7233" y="8425"/>
                  </a:lnTo>
                  <a:lnTo>
                    <a:pt x="7017" y="8013"/>
                  </a:lnTo>
                  <a:lnTo>
                    <a:pt x="6800" y="7623"/>
                  </a:lnTo>
                  <a:lnTo>
                    <a:pt x="6540" y="7233"/>
                  </a:lnTo>
                  <a:lnTo>
                    <a:pt x="6302" y="6865"/>
                  </a:lnTo>
                  <a:lnTo>
                    <a:pt x="5761" y="6107"/>
                  </a:lnTo>
                  <a:lnTo>
                    <a:pt x="5241" y="5328"/>
                  </a:lnTo>
                  <a:lnTo>
                    <a:pt x="4981" y="4960"/>
                  </a:lnTo>
                  <a:lnTo>
                    <a:pt x="4743" y="4570"/>
                  </a:lnTo>
                  <a:lnTo>
                    <a:pt x="4526" y="4158"/>
                  </a:lnTo>
                  <a:lnTo>
                    <a:pt x="4331" y="3747"/>
                  </a:lnTo>
                  <a:lnTo>
                    <a:pt x="4137" y="3335"/>
                  </a:lnTo>
                  <a:lnTo>
                    <a:pt x="4007" y="2902"/>
                  </a:lnTo>
                  <a:lnTo>
                    <a:pt x="3877" y="2447"/>
                  </a:lnTo>
                  <a:lnTo>
                    <a:pt x="3812" y="1993"/>
                  </a:lnTo>
                  <a:lnTo>
                    <a:pt x="3768" y="1841"/>
                  </a:lnTo>
                  <a:lnTo>
                    <a:pt x="3725" y="1711"/>
                  </a:lnTo>
                  <a:lnTo>
                    <a:pt x="3617" y="1603"/>
                  </a:lnTo>
                  <a:lnTo>
                    <a:pt x="3552" y="1581"/>
                  </a:lnTo>
                  <a:lnTo>
                    <a:pt x="3487" y="1559"/>
                  </a:lnTo>
                  <a:lnTo>
                    <a:pt x="3054" y="1408"/>
                  </a:lnTo>
                  <a:lnTo>
                    <a:pt x="2642" y="1256"/>
                  </a:lnTo>
                  <a:lnTo>
                    <a:pt x="2231" y="1061"/>
                  </a:lnTo>
                  <a:lnTo>
                    <a:pt x="1863" y="845"/>
                  </a:lnTo>
                  <a:lnTo>
                    <a:pt x="1689" y="671"/>
                  </a:lnTo>
                  <a:lnTo>
                    <a:pt x="1516" y="498"/>
                  </a:lnTo>
                  <a:lnTo>
                    <a:pt x="1343" y="347"/>
                  </a:lnTo>
                  <a:lnTo>
                    <a:pt x="1170" y="238"/>
                  </a:lnTo>
                  <a:lnTo>
                    <a:pt x="975" y="130"/>
                  </a:lnTo>
                  <a:lnTo>
                    <a:pt x="801" y="65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B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61"/>
            <p:cNvSpPr/>
            <p:nvPr/>
          </p:nvSpPr>
          <p:spPr>
            <a:xfrm>
              <a:off x="-3107175" y="1700763"/>
              <a:ext cx="488925" cy="670300"/>
            </a:xfrm>
            <a:custGeom>
              <a:avLst/>
              <a:gdLst/>
              <a:ahLst/>
              <a:cxnLst/>
              <a:rect l="l" t="t" r="r" b="b"/>
              <a:pathLst>
                <a:path w="19557" h="26812" extrusionOk="0">
                  <a:moveTo>
                    <a:pt x="1516" y="1321"/>
                  </a:moveTo>
                  <a:lnTo>
                    <a:pt x="1928" y="1473"/>
                  </a:lnTo>
                  <a:lnTo>
                    <a:pt x="1884" y="1516"/>
                  </a:lnTo>
                  <a:lnTo>
                    <a:pt x="1863" y="1560"/>
                  </a:lnTo>
                  <a:lnTo>
                    <a:pt x="1819" y="1646"/>
                  </a:lnTo>
                  <a:lnTo>
                    <a:pt x="1798" y="1733"/>
                  </a:lnTo>
                  <a:lnTo>
                    <a:pt x="1516" y="1321"/>
                  </a:lnTo>
                  <a:close/>
                  <a:moveTo>
                    <a:pt x="347" y="0"/>
                  </a:moveTo>
                  <a:lnTo>
                    <a:pt x="217" y="44"/>
                  </a:lnTo>
                  <a:lnTo>
                    <a:pt x="108" y="109"/>
                  </a:lnTo>
                  <a:lnTo>
                    <a:pt x="43" y="217"/>
                  </a:lnTo>
                  <a:lnTo>
                    <a:pt x="0" y="347"/>
                  </a:lnTo>
                  <a:lnTo>
                    <a:pt x="0" y="499"/>
                  </a:lnTo>
                  <a:lnTo>
                    <a:pt x="43" y="650"/>
                  </a:lnTo>
                  <a:lnTo>
                    <a:pt x="217" y="997"/>
                  </a:lnTo>
                  <a:lnTo>
                    <a:pt x="433" y="1343"/>
                  </a:lnTo>
                  <a:lnTo>
                    <a:pt x="888" y="1971"/>
                  </a:lnTo>
                  <a:lnTo>
                    <a:pt x="1105" y="2296"/>
                  </a:lnTo>
                  <a:lnTo>
                    <a:pt x="1321" y="2643"/>
                  </a:lnTo>
                  <a:lnTo>
                    <a:pt x="1494" y="2989"/>
                  </a:lnTo>
                  <a:lnTo>
                    <a:pt x="1559" y="3162"/>
                  </a:lnTo>
                  <a:lnTo>
                    <a:pt x="1624" y="3357"/>
                  </a:lnTo>
                  <a:lnTo>
                    <a:pt x="1668" y="3444"/>
                  </a:lnTo>
                  <a:lnTo>
                    <a:pt x="1711" y="3530"/>
                  </a:lnTo>
                  <a:lnTo>
                    <a:pt x="1754" y="3574"/>
                  </a:lnTo>
                  <a:lnTo>
                    <a:pt x="1819" y="3617"/>
                  </a:lnTo>
                  <a:lnTo>
                    <a:pt x="1906" y="3660"/>
                  </a:lnTo>
                  <a:lnTo>
                    <a:pt x="1971" y="3682"/>
                  </a:lnTo>
                  <a:lnTo>
                    <a:pt x="2123" y="3682"/>
                  </a:lnTo>
                  <a:lnTo>
                    <a:pt x="2274" y="3617"/>
                  </a:lnTo>
                  <a:lnTo>
                    <a:pt x="2404" y="3530"/>
                  </a:lnTo>
                  <a:lnTo>
                    <a:pt x="2447" y="3465"/>
                  </a:lnTo>
                  <a:lnTo>
                    <a:pt x="2491" y="3401"/>
                  </a:lnTo>
                  <a:lnTo>
                    <a:pt x="2512" y="3336"/>
                  </a:lnTo>
                  <a:lnTo>
                    <a:pt x="2512" y="3249"/>
                  </a:lnTo>
                  <a:lnTo>
                    <a:pt x="2556" y="3292"/>
                  </a:lnTo>
                  <a:lnTo>
                    <a:pt x="2642" y="3357"/>
                  </a:lnTo>
                  <a:lnTo>
                    <a:pt x="2729" y="3401"/>
                  </a:lnTo>
                  <a:lnTo>
                    <a:pt x="2837" y="3422"/>
                  </a:lnTo>
                  <a:lnTo>
                    <a:pt x="2945" y="3422"/>
                  </a:lnTo>
                  <a:lnTo>
                    <a:pt x="3032" y="3401"/>
                  </a:lnTo>
                  <a:lnTo>
                    <a:pt x="3119" y="3357"/>
                  </a:lnTo>
                  <a:lnTo>
                    <a:pt x="3205" y="3292"/>
                  </a:lnTo>
                  <a:lnTo>
                    <a:pt x="3270" y="3206"/>
                  </a:lnTo>
                  <a:lnTo>
                    <a:pt x="3357" y="3054"/>
                  </a:lnTo>
                  <a:lnTo>
                    <a:pt x="3400" y="3097"/>
                  </a:lnTo>
                  <a:lnTo>
                    <a:pt x="3898" y="3855"/>
                  </a:lnTo>
                  <a:lnTo>
                    <a:pt x="4396" y="4592"/>
                  </a:lnTo>
                  <a:lnTo>
                    <a:pt x="4700" y="5241"/>
                  </a:lnTo>
                  <a:lnTo>
                    <a:pt x="5003" y="5891"/>
                  </a:lnTo>
                  <a:lnTo>
                    <a:pt x="5349" y="6497"/>
                  </a:lnTo>
                  <a:lnTo>
                    <a:pt x="5544" y="6801"/>
                  </a:lnTo>
                  <a:lnTo>
                    <a:pt x="5761" y="7104"/>
                  </a:lnTo>
                  <a:lnTo>
                    <a:pt x="5826" y="7169"/>
                  </a:lnTo>
                  <a:lnTo>
                    <a:pt x="5891" y="7234"/>
                  </a:lnTo>
                  <a:lnTo>
                    <a:pt x="5977" y="7255"/>
                  </a:lnTo>
                  <a:lnTo>
                    <a:pt x="6064" y="7277"/>
                  </a:lnTo>
                  <a:lnTo>
                    <a:pt x="6042" y="7407"/>
                  </a:lnTo>
                  <a:lnTo>
                    <a:pt x="6064" y="7537"/>
                  </a:lnTo>
                  <a:lnTo>
                    <a:pt x="6324" y="8208"/>
                  </a:lnTo>
                  <a:lnTo>
                    <a:pt x="6627" y="8880"/>
                  </a:lnTo>
                  <a:lnTo>
                    <a:pt x="6974" y="9529"/>
                  </a:lnTo>
                  <a:lnTo>
                    <a:pt x="7342" y="10157"/>
                  </a:lnTo>
                  <a:lnTo>
                    <a:pt x="7732" y="10764"/>
                  </a:lnTo>
                  <a:lnTo>
                    <a:pt x="8143" y="11349"/>
                  </a:lnTo>
                  <a:lnTo>
                    <a:pt x="8576" y="11955"/>
                  </a:lnTo>
                  <a:lnTo>
                    <a:pt x="9009" y="12518"/>
                  </a:lnTo>
                  <a:lnTo>
                    <a:pt x="9009" y="12540"/>
                  </a:lnTo>
                  <a:lnTo>
                    <a:pt x="9053" y="12583"/>
                  </a:lnTo>
                  <a:lnTo>
                    <a:pt x="9053" y="12691"/>
                  </a:lnTo>
                  <a:lnTo>
                    <a:pt x="9096" y="12800"/>
                  </a:lnTo>
                  <a:lnTo>
                    <a:pt x="9442" y="13384"/>
                  </a:lnTo>
                  <a:lnTo>
                    <a:pt x="9789" y="13969"/>
                  </a:lnTo>
                  <a:lnTo>
                    <a:pt x="10504" y="15095"/>
                  </a:lnTo>
                  <a:lnTo>
                    <a:pt x="11240" y="16200"/>
                  </a:lnTo>
                  <a:lnTo>
                    <a:pt x="11586" y="16763"/>
                  </a:lnTo>
                  <a:lnTo>
                    <a:pt x="11955" y="17347"/>
                  </a:lnTo>
                  <a:lnTo>
                    <a:pt x="11933" y="17434"/>
                  </a:lnTo>
                  <a:lnTo>
                    <a:pt x="11933" y="17521"/>
                  </a:lnTo>
                  <a:lnTo>
                    <a:pt x="11955" y="17607"/>
                  </a:lnTo>
                  <a:lnTo>
                    <a:pt x="11998" y="17694"/>
                  </a:lnTo>
                  <a:lnTo>
                    <a:pt x="12604" y="18560"/>
                  </a:lnTo>
                  <a:lnTo>
                    <a:pt x="12734" y="18798"/>
                  </a:lnTo>
                  <a:lnTo>
                    <a:pt x="12799" y="18907"/>
                  </a:lnTo>
                  <a:lnTo>
                    <a:pt x="12908" y="18972"/>
                  </a:lnTo>
                  <a:lnTo>
                    <a:pt x="13016" y="19123"/>
                  </a:lnTo>
                  <a:lnTo>
                    <a:pt x="13947" y="20791"/>
                  </a:lnTo>
                  <a:lnTo>
                    <a:pt x="14423" y="21614"/>
                  </a:lnTo>
                  <a:lnTo>
                    <a:pt x="14900" y="22415"/>
                  </a:lnTo>
                  <a:lnTo>
                    <a:pt x="14965" y="22480"/>
                  </a:lnTo>
                  <a:lnTo>
                    <a:pt x="15008" y="22545"/>
                  </a:lnTo>
                  <a:lnTo>
                    <a:pt x="15138" y="22610"/>
                  </a:lnTo>
                  <a:lnTo>
                    <a:pt x="15550" y="23325"/>
                  </a:lnTo>
                  <a:lnTo>
                    <a:pt x="15636" y="23433"/>
                  </a:lnTo>
                  <a:lnTo>
                    <a:pt x="15723" y="23498"/>
                  </a:lnTo>
                  <a:lnTo>
                    <a:pt x="15831" y="23541"/>
                  </a:lnTo>
                  <a:lnTo>
                    <a:pt x="15939" y="23541"/>
                  </a:lnTo>
                  <a:lnTo>
                    <a:pt x="16264" y="24039"/>
                  </a:lnTo>
                  <a:lnTo>
                    <a:pt x="16654" y="24689"/>
                  </a:lnTo>
                  <a:lnTo>
                    <a:pt x="17044" y="25339"/>
                  </a:lnTo>
                  <a:lnTo>
                    <a:pt x="17455" y="25967"/>
                  </a:lnTo>
                  <a:lnTo>
                    <a:pt x="17910" y="26595"/>
                  </a:lnTo>
                  <a:lnTo>
                    <a:pt x="17954" y="26660"/>
                  </a:lnTo>
                  <a:lnTo>
                    <a:pt x="18018" y="26725"/>
                  </a:lnTo>
                  <a:lnTo>
                    <a:pt x="18105" y="26768"/>
                  </a:lnTo>
                  <a:lnTo>
                    <a:pt x="18170" y="26790"/>
                  </a:lnTo>
                  <a:lnTo>
                    <a:pt x="18257" y="26811"/>
                  </a:lnTo>
                  <a:lnTo>
                    <a:pt x="18343" y="26811"/>
                  </a:lnTo>
                  <a:lnTo>
                    <a:pt x="18430" y="26790"/>
                  </a:lnTo>
                  <a:lnTo>
                    <a:pt x="18517" y="26746"/>
                  </a:lnTo>
                  <a:lnTo>
                    <a:pt x="18755" y="26616"/>
                  </a:lnTo>
                  <a:lnTo>
                    <a:pt x="18993" y="26465"/>
                  </a:lnTo>
                  <a:lnTo>
                    <a:pt x="19210" y="26313"/>
                  </a:lnTo>
                  <a:lnTo>
                    <a:pt x="19426" y="26140"/>
                  </a:lnTo>
                  <a:lnTo>
                    <a:pt x="19469" y="26075"/>
                  </a:lnTo>
                  <a:lnTo>
                    <a:pt x="19513" y="26010"/>
                  </a:lnTo>
                  <a:lnTo>
                    <a:pt x="19556" y="25880"/>
                  </a:lnTo>
                  <a:lnTo>
                    <a:pt x="19556" y="25729"/>
                  </a:lnTo>
                  <a:lnTo>
                    <a:pt x="19534" y="25664"/>
                  </a:lnTo>
                  <a:lnTo>
                    <a:pt x="19491" y="25599"/>
                  </a:lnTo>
                  <a:lnTo>
                    <a:pt x="19188" y="25101"/>
                  </a:lnTo>
                  <a:lnTo>
                    <a:pt x="19188" y="24992"/>
                  </a:lnTo>
                  <a:lnTo>
                    <a:pt x="19145" y="24862"/>
                  </a:lnTo>
                  <a:lnTo>
                    <a:pt x="18603" y="23823"/>
                  </a:lnTo>
                  <a:lnTo>
                    <a:pt x="18322" y="23303"/>
                  </a:lnTo>
                  <a:lnTo>
                    <a:pt x="18040" y="22783"/>
                  </a:lnTo>
                  <a:lnTo>
                    <a:pt x="17759" y="22285"/>
                  </a:lnTo>
                  <a:lnTo>
                    <a:pt x="17434" y="21809"/>
                  </a:lnTo>
                  <a:lnTo>
                    <a:pt x="17087" y="21332"/>
                  </a:lnTo>
                  <a:lnTo>
                    <a:pt x="16719" y="20877"/>
                  </a:lnTo>
                  <a:lnTo>
                    <a:pt x="16632" y="20791"/>
                  </a:lnTo>
                  <a:lnTo>
                    <a:pt x="16546" y="20748"/>
                  </a:lnTo>
                  <a:lnTo>
                    <a:pt x="16503" y="20683"/>
                  </a:lnTo>
                  <a:lnTo>
                    <a:pt x="16459" y="20618"/>
                  </a:lnTo>
                  <a:lnTo>
                    <a:pt x="16394" y="20574"/>
                  </a:lnTo>
                  <a:lnTo>
                    <a:pt x="16329" y="20531"/>
                  </a:lnTo>
                  <a:lnTo>
                    <a:pt x="16264" y="20509"/>
                  </a:lnTo>
                  <a:lnTo>
                    <a:pt x="15961" y="19968"/>
                  </a:lnTo>
                  <a:lnTo>
                    <a:pt x="15918" y="19903"/>
                  </a:lnTo>
                  <a:lnTo>
                    <a:pt x="15874" y="19838"/>
                  </a:lnTo>
                  <a:lnTo>
                    <a:pt x="15745" y="19773"/>
                  </a:lnTo>
                  <a:lnTo>
                    <a:pt x="14380" y="17499"/>
                  </a:lnTo>
                  <a:lnTo>
                    <a:pt x="13687" y="16373"/>
                  </a:lnTo>
                  <a:lnTo>
                    <a:pt x="12972" y="15247"/>
                  </a:lnTo>
                  <a:lnTo>
                    <a:pt x="12908" y="15182"/>
                  </a:lnTo>
                  <a:lnTo>
                    <a:pt x="12843" y="15117"/>
                  </a:lnTo>
                  <a:lnTo>
                    <a:pt x="12799" y="14987"/>
                  </a:lnTo>
                  <a:lnTo>
                    <a:pt x="12301" y="14164"/>
                  </a:lnTo>
                  <a:lnTo>
                    <a:pt x="11781" y="13341"/>
                  </a:lnTo>
                  <a:lnTo>
                    <a:pt x="11262" y="12561"/>
                  </a:lnTo>
                  <a:lnTo>
                    <a:pt x="10699" y="11782"/>
                  </a:lnTo>
                  <a:lnTo>
                    <a:pt x="9594" y="10222"/>
                  </a:lnTo>
                  <a:lnTo>
                    <a:pt x="9053" y="9421"/>
                  </a:lnTo>
                  <a:lnTo>
                    <a:pt x="8533" y="8641"/>
                  </a:lnTo>
                  <a:lnTo>
                    <a:pt x="8446" y="8533"/>
                  </a:lnTo>
                  <a:lnTo>
                    <a:pt x="8360" y="8468"/>
                  </a:lnTo>
                  <a:lnTo>
                    <a:pt x="8035" y="7840"/>
                  </a:lnTo>
                  <a:lnTo>
                    <a:pt x="7688" y="7234"/>
                  </a:lnTo>
                  <a:lnTo>
                    <a:pt x="7342" y="6627"/>
                  </a:lnTo>
                  <a:lnTo>
                    <a:pt x="6974" y="6021"/>
                  </a:lnTo>
                  <a:lnTo>
                    <a:pt x="6216" y="4830"/>
                  </a:lnTo>
                  <a:lnTo>
                    <a:pt x="5436" y="3639"/>
                  </a:lnTo>
                  <a:lnTo>
                    <a:pt x="5393" y="3574"/>
                  </a:lnTo>
                  <a:lnTo>
                    <a:pt x="5328" y="3509"/>
                  </a:lnTo>
                  <a:lnTo>
                    <a:pt x="5263" y="3465"/>
                  </a:lnTo>
                  <a:lnTo>
                    <a:pt x="5176" y="3444"/>
                  </a:lnTo>
                  <a:lnTo>
                    <a:pt x="5024" y="3444"/>
                  </a:lnTo>
                  <a:lnTo>
                    <a:pt x="4873" y="3487"/>
                  </a:lnTo>
                  <a:lnTo>
                    <a:pt x="4440" y="2556"/>
                  </a:lnTo>
                  <a:lnTo>
                    <a:pt x="4375" y="2448"/>
                  </a:lnTo>
                  <a:lnTo>
                    <a:pt x="4267" y="2361"/>
                  </a:lnTo>
                  <a:lnTo>
                    <a:pt x="4158" y="2339"/>
                  </a:lnTo>
                  <a:lnTo>
                    <a:pt x="4050" y="2339"/>
                  </a:lnTo>
                  <a:lnTo>
                    <a:pt x="4028" y="2231"/>
                  </a:lnTo>
                  <a:lnTo>
                    <a:pt x="4007" y="2123"/>
                  </a:lnTo>
                  <a:lnTo>
                    <a:pt x="3942" y="2036"/>
                  </a:lnTo>
                  <a:lnTo>
                    <a:pt x="3855" y="1950"/>
                  </a:lnTo>
                  <a:lnTo>
                    <a:pt x="3877" y="1863"/>
                  </a:lnTo>
                  <a:lnTo>
                    <a:pt x="3855" y="1755"/>
                  </a:lnTo>
                  <a:lnTo>
                    <a:pt x="3812" y="1646"/>
                  </a:lnTo>
                  <a:lnTo>
                    <a:pt x="3747" y="1560"/>
                  </a:lnTo>
                  <a:lnTo>
                    <a:pt x="3595" y="1408"/>
                  </a:lnTo>
                  <a:lnTo>
                    <a:pt x="3422" y="1278"/>
                  </a:lnTo>
                  <a:lnTo>
                    <a:pt x="3249" y="1148"/>
                  </a:lnTo>
                  <a:lnTo>
                    <a:pt x="3054" y="1040"/>
                  </a:lnTo>
                  <a:lnTo>
                    <a:pt x="2686" y="823"/>
                  </a:lnTo>
                  <a:lnTo>
                    <a:pt x="2274" y="672"/>
                  </a:lnTo>
                  <a:lnTo>
                    <a:pt x="1451" y="369"/>
                  </a:lnTo>
                  <a:lnTo>
                    <a:pt x="1061" y="217"/>
                  </a:lnTo>
                  <a:lnTo>
                    <a:pt x="650" y="44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FFB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61"/>
            <p:cNvSpPr/>
            <p:nvPr/>
          </p:nvSpPr>
          <p:spPr>
            <a:xfrm>
              <a:off x="-2894950" y="1686688"/>
              <a:ext cx="428825" cy="588550"/>
            </a:xfrm>
            <a:custGeom>
              <a:avLst/>
              <a:gdLst/>
              <a:ahLst/>
              <a:cxnLst/>
              <a:rect l="l" t="t" r="r" b="b"/>
              <a:pathLst>
                <a:path w="17153" h="23542" extrusionOk="0">
                  <a:moveTo>
                    <a:pt x="15702" y="22372"/>
                  </a:moveTo>
                  <a:lnTo>
                    <a:pt x="15745" y="22393"/>
                  </a:lnTo>
                  <a:lnTo>
                    <a:pt x="15875" y="22523"/>
                  </a:lnTo>
                  <a:lnTo>
                    <a:pt x="15702" y="22567"/>
                  </a:lnTo>
                  <a:lnTo>
                    <a:pt x="15528" y="22588"/>
                  </a:lnTo>
                  <a:lnTo>
                    <a:pt x="15377" y="22588"/>
                  </a:lnTo>
                  <a:lnTo>
                    <a:pt x="15204" y="22523"/>
                  </a:lnTo>
                  <a:lnTo>
                    <a:pt x="15204" y="22523"/>
                  </a:lnTo>
                  <a:lnTo>
                    <a:pt x="15355" y="22545"/>
                  </a:lnTo>
                  <a:lnTo>
                    <a:pt x="15485" y="22523"/>
                  </a:lnTo>
                  <a:lnTo>
                    <a:pt x="15593" y="22458"/>
                  </a:lnTo>
                  <a:lnTo>
                    <a:pt x="15702" y="22372"/>
                  </a:lnTo>
                  <a:close/>
                  <a:moveTo>
                    <a:pt x="412" y="0"/>
                  </a:moveTo>
                  <a:lnTo>
                    <a:pt x="282" y="44"/>
                  </a:lnTo>
                  <a:lnTo>
                    <a:pt x="174" y="109"/>
                  </a:lnTo>
                  <a:lnTo>
                    <a:pt x="87" y="195"/>
                  </a:lnTo>
                  <a:lnTo>
                    <a:pt x="22" y="304"/>
                  </a:lnTo>
                  <a:lnTo>
                    <a:pt x="1" y="455"/>
                  </a:lnTo>
                  <a:lnTo>
                    <a:pt x="22" y="607"/>
                  </a:lnTo>
                  <a:lnTo>
                    <a:pt x="87" y="758"/>
                  </a:lnTo>
                  <a:lnTo>
                    <a:pt x="152" y="888"/>
                  </a:lnTo>
                  <a:lnTo>
                    <a:pt x="239" y="1018"/>
                  </a:lnTo>
                  <a:lnTo>
                    <a:pt x="455" y="1278"/>
                  </a:lnTo>
                  <a:lnTo>
                    <a:pt x="672" y="1516"/>
                  </a:lnTo>
                  <a:lnTo>
                    <a:pt x="824" y="1906"/>
                  </a:lnTo>
                  <a:lnTo>
                    <a:pt x="997" y="2296"/>
                  </a:lnTo>
                  <a:lnTo>
                    <a:pt x="1387" y="3032"/>
                  </a:lnTo>
                  <a:lnTo>
                    <a:pt x="1820" y="3769"/>
                  </a:lnTo>
                  <a:lnTo>
                    <a:pt x="2253" y="4483"/>
                  </a:lnTo>
                  <a:lnTo>
                    <a:pt x="2318" y="4570"/>
                  </a:lnTo>
                  <a:lnTo>
                    <a:pt x="2404" y="4635"/>
                  </a:lnTo>
                  <a:lnTo>
                    <a:pt x="2534" y="4808"/>
                  </a:lnTo>
                  <a:lnTo>
                    <a:pt x="3097" y="6064"/>
                  </a:lnTo>
                  <a:lnTo>
                    <a:pt x="3422" y="6671"/>
                  </a:lnTo>
                  <a:lnTo>
                    <a:pt x="3747" y="7255"/>
                  </a:lnTo>
                  <a:lnTo>
                    <a:pt x="4094" y="7840"/>
                  </a:lnTo>
                  <a:lnTo>
                    <a:pt x="4462" y="8381"/>
                  </a:lnTo>
                  <a:lnTo>
                    <a:pt x="4873" y="8901"/>
                  </a:lnTo>
                  <a:lnTo>
                    <a:pt x="5090" y="9161"/>
                  </a:lnTo>
                  <a:lnTo>
                    <a:pt x="5306" y="9378"/>
                  </a:lnTo>
                  <a:lnTo>
                    <a:pt x="5393" y="9443"/>
                  </a:lnTo>
                  <a:lnTo>
                    <a:pt x="6411" y="11197"/>
                  </a:lnTo>
                  <a:lnTo>
                    <a:pt x="6476" y="11262"/>
                  </a:lnTo>
                  <a:lnTo>
                    <a:pt x="6519" y="11305"/>
                  </a:lnTo>
                  <a:lnTo>
                    <a:pt x="6779" y="11803"/>
                  </a:lnTo>
                  <a:lnTo>
                    <a:pt x="7061" y="12280"/>
                  </a:lnTo>
                  <a:lnTo>
                    <a:pt x="7147" y="12388"/>
                  </a:lnTo>
                  <a:lnTo>
                    <a:pt x="7256" y="12453"/>
                  </a:lnTo>
                  <a:lnTo>
                    <a:pt x="7191" y="12561"/>
                  </a:lnTo>
                  <a:lnTo>
                    <a:pt x="7169" y="12670"/>
                  </a:lnTo>
                  <a:lnTo>
                    <a:pt x="7191" y="12799"/>
                  </a:lnTo>
                  <a:lnTo>
                    <a:pt x="7234" y="12908"/>
                  </a:lnTo>
                  <a:lnTo>
                    <a:pt x="7537" y="13384"/>
                  </a:lnTo>
                  <a:lnTo>
                    <a:pt x="7862" y="13839"/>
                  </a:lnTo>
                  <a:lnTo>
                    <a:pt x="8555" y="14705"/>
                  </a:lnTo>
                  <a:lnTo>
                    <a:pt x="8685" y="14965"/>
                  </a:lnTo>
                  <a:lnTo>
                    <a:pt x="8815" y="15225"/>
                  </a:lnTo>
                  <a:lnTo>
                    <a:pt x="8966" y="15485"/>
                  </a:lnTo>
                  <a:lnTo>
                    <a:pt x="9140" y="15745"/>
                  </a:lnTo>
                  <a:lnTo>
                    <a:pt x="9335" y="15983"/>
                  </a:lnTo>
                  <a:lnTo>
                    <a:pt x="9508" y="16221"/>
                  </a:lnTo>
                  <a:lnTo>
                    <a:pt x="9724" y="16438"/>
                  </a:lnTo>
                  <a:lnTo>
                    <a:pt x="9941" y="16633"/>
                  </a:lnTo>
                  <a:lnTo>
                    <a:pt x="9984" y="16719"/>
                  </a:lnTo>
                  <a:lnTo>
                    <a:pt x="10049" y="16828"/>
                  </a:lnTo>
                  <a:lnTo>
                    <a:pt x="10136" y="16936"/>
                  </a:lnTo>
                  <a:lnTo>
                    <a:pt x="11045" y="18322"/>
                  </a:lnTo>
                  <a:lnTo>
                    <a:pt x="11500" y="18993"/>
                  </a:lnTo>
                  <a:lnTo>
                    <a:pt x="11998" y="19665"/>
                  </a:lnTo>
                  <a:lnTo>
                    <a:pt x="11977" y="19773"/>
                  </a:lnTo>
                  <a:lnTo>
                    <a:pt x="11998" y="19881"/>
                  </a:lnTo>
                  <a:lnTo>
                    <a:pt x="12042" y="19989"/>
                  </a:lnTo>
                  <a:lnTo>
                    <a:pt x="12107" y="20076"/>
                  </a:lnTo>
                  <a:lnTo>
                    <a:pt x="12648" y="20661"/>
                  </a:lnTo>
                  <a:lnTo>
                    <a:pt x="13146" y="21246"/>
                  </a:lnTo>
                  <a:lnTo>
                    <a:pt x="13298" y="21484"/>
                  </a:lnTo>
                  <a:lnTo>
                    <a:pt x="13319" y="21527"/>
                  </a:lnTo>
                  <a:lnTo>
                    <a:pt x="13493" y="21830"/>
                  </a:lnTo>
                  <a:lnTo>
                    <a:pt x="13688" y="22090"/>
                  </a:lnTo>
                  <a:lnTo>
                    <a:pt x="13818" y="22328"/>
                  </a:lnTo>
                  <a:lnTo>
                    <a:pt x="13947" y="22523"/>
                  </a:lnTo>
                  <a:lnTo>
                    <a:pt x="14077" y="22740"/>
                  </a:lnTo>
                  <a:lnTo>
                    <a:pt x="14229" y="22913"/>
                  </a:lnTo>
                  <a:lnTo>
                    <a:pt x="14402" y="23086"/>
                  </a:lnTo>
                  <a:lnTo>
                    <a:pt x="14575" y="23238"/>
                  </a:lnTo>
                  <a:lnTo>
                    <a:pt x="14727" y="23346"/>
                  </a:lnTo>
                  <a:lnTo>
                    <a:pt x="14879" y="23433"/>
                  </a:lnTo>
                  <a:lnTo>
                    <a:pt x="15052" y="23476"/>
                  </a:lnTo>
                  <a:lnTo>
                    <a:pt x="15204" y="23520"/>
                  </a:lnTo>
                  <a:lnTo>
                    <a:pt x="15355" y="23541"/>
                  </a:lnTo>
                  <a:lnTo>
                    <a:pt x="15507" y="23541"/>
                  </a:lnTo>
                  <a:lnTo>
                    <a:pt x="15680" y="23520"/>
                  </a:lnTo>
                  <a:lnTo>
                    <a:pt x="15832" y="23476"/>
                  </a:lnTo>
                  <a:lnTo>
                    <a:pt x="16178" y="23368"/>
                  </a:lnTo>
                  <a:lnTo>
                    <a:pt x="16546" y="23216"/>
                  </a:lnTo>
                  <a:lnTo>
                    <a:pt x="16914" y="23065"/>
                  </a:lnTo>
                  <a:lnTo>
                    <a:pt x="17001" y="23000"/>
                  </a:lnTo>
                  <a:lnTo>
                    <a:pt x="17066" y="22913"/>
                  </a:lnTo>
                  <a:lnTo>
                    <a:pt x="17109" y="22826"/>
                  </a:lnTo>
                  <a:lnTo>
                    <a:pt x="17153" y="22718"/>
                  </a:lnTo>
                  <a:lnTo>
                    <a:pt x="17153" y="22610"/>
                  </a:lnTo>
                  <a:lnTo>
                    <a:pt x="17131" y="22502"/>
                  </a:lnTo>
                  <a:lnTo>
                    <a:pt x="17088" y="22415"/>
                  </a:lnTo>
                  <a:lnTo>
                    <a:pt x="17023" y="22350"/>
                  </a:lnTo>
                  <a:lnTo>
                    <a:pt x="16828" y="22198"/>
                  </a:lnTo>
                  <a:lnTo>
                    <a:pt x="16655" y="22025"/>
                  </a:lnTo>
                  <a:lnTo>
                    <a:pt x="16330" y="21679"/>
                  </a:lnTo>
                  <a:lnTo>
                    <a:pt x="16026" y="21311"/>
                  </a:lnTo>
                  <a:lnTo>
                    <a:pt x="15745" y="20942"/>
                  </a:lnTo>
                  <a:lnTo>
                    <a:pt x="15204" y="20141"/>
                  </a:lnTo>
                  <a:lnTo>
                    <a:pt x="14922" y="19773"/>
                  </a:lnTo>
                  <a:lnTo>
                    <a:pt x="14619" y="19405"/>
                  </a:lnTo>
                  <a:lnTo>
                    <a:pt x="14597" y="19340"/>
                  </a:lnTo>
                  <a:lnTo>
                    <a:pt x="14554" y="19253"/>
                  </a:lnTo>
                  <a:lnTo>
                    <a:pt x="14099" y="18625"/>
                  </a:lnTo>
                  <a:lnTo>
                    <a:pt x="13688" y="17954"/>
                  </a:lnTo>
                  <a:lnTo>
                    <a:pt x="12886" y="16611"/>
                  </a:lnTo>
                  <a:lnTo>
                    <a:pt x="12475" y="15940"/>
                  </a:lnTo>
                  <a:lnTo>
                    <a:pt x="12042" y="15290"/>
                  </a:lnTo>
                  <a:lnTo>
                    <a:pt x="11803" y="14987"/>
                  </a:lnTo>
                  <a:lnTo>
                    <a:pt x="11565" y="14684"/>
                  </a:lnTo>
                  <a:lnTo>
                    <a:pt x="11305" y="14380"/>
                  </a:lnTo>
                  <a:lnTo>
                    <a:pt x="11024" y="14099"/>
                  </a:lnTo>
                  <a:lnTo>
                    <a:pt x="10937" y="14012"/>
                  </a:lnTo>
                  <a:lnTo>
                    <a:pt x="10634" y="13514"/>
                  </a:lnTo>
                  <a:lnTo>
                    <a:pt x="10309" y="13038"/>
                  </a:lnTo>
                  <a:lnTo>
                    <a:pt x="10287" y="12994"/>
                  </a:lnTo>
                  <a:lnTo>
                    <a:pt x="10287" y="13016"/>
                  </a:lnTo>
                  <a:lnTo>
                    <a:pt x="10223" y="12908"/>
                  </a:lnTo>
                  <a:lnTo>
                    <a:pt x="10136" y="12843"/>
                  </a:lnTo>
                  <a:lnTo>
                    <a:pt x="10136" y="12734"/>
                  </a:lnTo>
                  <a:lnTo>
                    <a:pt x="10136" y="12648"/>
                  </a:lnTo>
                  <a:lnTo>
                    <a:pt x="10093" y="12561"/>
                  </a:lnTo>
                  <a:lnTo>
                    <a:pt x="10028" y="12453"/>
                  </a:lnTo>
                  <a:lnTo>
                    <a:pt x="8901" y="11024"/>
                  </a:lnTo>
                  <a:lnTo>
                    <a:pt x="7819" y="9573"/>
                  </a:lnTo>
                  <a:lnTo>
                    <a:pt x="6779" y="8078"/>
                  </a:lnTo>
                  <a:lnTo>
                    <a:pt x="5761" y="6562"/>
                  </a:lnTo>
                  <a:lnTo>
                    <a:pt x="5675" y="6476"/>
                  </a:lnTo>
                  <a:lnTo>
                    <a:pt x="5566" y="6411"/>
                  </a:lnTo>
                  <a:lnTo>
                    <a:pt x="5631" y="6302"/>
                  </a:lnTo>
                  <a:lnTo>
                    <a:pt x="5653" y="6194"/>
                  </a:lnTo>
                  <a:lnTo>
                    <a:pt x="5631" y="6064"/>
                  </a:lnTo>
                  <a:lnTo>
                    <a:pt x="5566" y="5934"/>
                  </a:lnTo>
                  <a:lnTo>
                    <a:pt x="5003" y="5155"/>
                  </a:lnTo>
                  <a:lnTo>
                    <a:pt x="4440" y="4375"/>
                  </a:lnTo>
                  <a:lnTo>
                    <a:pt x="3899" y="3574"/>
                  </a:lnTo>
                  <a:lnTo>
                    <a:pt x="3661" y="3162"/>
                  </a:lnTo>
                  <a:lnTo>
                    <a:pt x="3422" y="2729"/>
                  </a:lnTo>
                  <a:lnTo>
                    <a:pt x="3336" y="2556"/>
                  </a:lnTo>
                  <a:lnTo>
                    <a:pt x="3271" y="2383"/>
                  </a:lnTo>
                  <a:lnTo>
                    <a:pt x="3141" y="1993"/>
                  </a:lnTo>
                  <a:lnTo>
                    <a:pt x="3076" y="1798"/>
                  </a:lnTo>
                  <a:lnTo>
                    <a:pt x="2989" y="1603"/>
                  </a:lnTo>
                  <a:lnTo>
                    <a:pt x="2903" y="1451"/>
                  </a:lnTo>
                  <a:lnTo>
                    <a:pt x="2773" y="1300"/>
                  </a:lnTo>
                  <a:lnTo>
                    <a:pt x="2729" y="1256"/>
                  </a:lnTo>
                  <a:lnTo>
                    <a:pt x="2664" y="1213"/>
                  </a:lnTo>
                  <a:lnTo>
                    <a:pt x="2513" y="1170"/>
                  </a:lnTo>
                  <a:lnTo>
                    <a:pt x="2210" y="1105"/>
                  </a:lnTo>
                  <a:lnTo>
                    <a:pt x="1971" y="1018"/>
                  </a:lnTo>
                  <a:lnTo>
                    <a:pt x="1733" y="910"/>
                  </a:lnTo>
                  <a:lnTo>
                    <a:pt x="1517" y="758"/>
                  </a:lnTo>
                  <a:lnTo>
                    <a:pt x="1300" y="585"/>
                  </a:lnTo>
                  <a:lnTo>
                    <a:pt x="1257" y="498"/>
                  </a:lnTo>
                  <a:lnTo>
                    <a:pt x="1192" y="369"/>
                  </a:lnTo>
                  <a:lnTo>
                    <a:pt x="1105" y="282"/>
                  </a:lnTo>
                  <a:lnTo>
                    <a:pt x="975" y="217"/>
                  </a:lnTo>
                  <a:lnTo>
                    <a:pt x="845" y="195"/>
                  </a:lnTo>
                  <a:lnTo>
                    <a:pt x="780" y="130"/>
                  </a:lnTo>
                  <a:lnTo>
                    <a:pt x="672" y="44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FB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61"/>
            <p:cNvSpPr/>
            <p:nvPr/>
          </p:nvSpPr>
          <p:spPr>
            <a:xfrm>
              <a:off x="-2835400" y="1478238"/>
              <a:ext cx="503000" cy="717950"/>
            </a:xfrm>
            <a:custGeom>
              <a:avLst/>
              <a:gdLst/>
              <a:ahLst/>
              <a:cxnLst/>
              <a:rect l="l" t="t" r="r" b="b"/>
              <a:pathLst>
                <a:path w="20120" h="28718" extrusionOk="0">
                  <a:moveTo>
                    <a:pt x="369" y="1"/>
                  </a:moveTo>
                  <a:lnTo>
                    <a:pt x="239" y="44"/>
                  </a:lnTo>
                  <a:lnTo>
                    <a:pt x="131" y="130"/>
                  </a:lnTo>
                  <a:lnTo>
                    <a:pt x="44" y="239"/>
                  </a:lnTo>
                  <a:lnTo>
                    <a:pt x="1" y="369"/>
                  </a:lnTo>
                  <a:lnTo>
                    <a:pt x="1" y="520"/>
                  </a:lnTo>
                  <a:lnTo>
                    <a:pt x="22" y="585"/>
                  </a:lnTo>
                  <a:lnTo>
                    <a:pt x="44" y="672"/>
                  </a:lnTo>
                  <a:lnTo>
                    <a:pt x="304" y="1127"/>
                  </a:lnTo>
                  <a:lnTo>
                    <a:pt x="586" y="1581"/>
                  </a:lnTo>
                  <a:lnTo>
                    <a:pt x="889" y="2015"/>
                  </a:lnTo>
                  <a:lnTo>
                    <a:pt x="1192" y="2448"/>
                  </a:lnTo>
                  <a:lnTo>
                    <a:pt x="1495" y="2881"/>
                  </a:lnTo>
                  <a:lnTo>
                    <a:pt x="1668" y="3119"/>
                  </a:lnTo>
                  <a:lnTo>
                    <a:pt x="1863" y="3336"/>
                  </a:lnTo>
                  <a:lnTo>
                    <a:pt x="2015" y="3596"/>
                  </a:lnTo>
                  <a:lnTo>
                    <a:pt x="2166" y="3964"/>
                  </a:lnTo>
                  <a:lnTo>
                    <a:pt x="2318" y="4289"/>
                  </a:lnTo>
                  <a:lnTo>
                    <a:pt x="2513" y="4635"/>
                  </a:lnTo>
                  <a:lnTo>
                    <a:pt x="2708" y="4960"/>
                  </a:lnTo>
                  <a:lnTo>
                    <a:pt x="3184" y="5891"/>
                  </a:lnTo>
                  <a:lnTo>
                    <a:pt x="3423" y="6368"/>
                  </a:lnTo>
                  <a:lnTo>
                    <a:pt x="3682" y="6822"/>
                  </a:lnTo>
                  <a:lnTo>
                    <a:pt x="3964" y="7277"/>
                  </a:lnTo>
                  <a:lnTo>
                    <a:pt x="4246" y="7710"/>
                  </a:lnTo>
                  <a:lnTo>
                    <a:pt x="4549" y="8143"/>
                  </a:lnTo>
                  <a:lnTo>
                    <a:pt x="4874" y="8577"/>
                  </a:lnTo>
                  <a:lnTo>
                    <a:pt x="4917" y="8663"/>
                  </a:lnTo>
                  <a:lnTo>
                    <a:pt x="5242" y="9075"/>
                  </a:lnTo>
                  <a:lnTo>
                    <a:pt x="5653" y="9811"/>
                  </a:lnTo>
                  <a:lnTo>
                    <a:pt x="6108" y="10526"/>
                  </a:lnTo>
                  <a:lnTo>
                    <a:pt x="7018" y="11933"/>
                  </a:lnTo>
                  <a:lnTo>
                    <a:pt x="7689" y="13124"/>
                  </a:lnTo>
                  <a:lnTo>
                    <a:pt x="8014" y="13709"/>
                  </a:lnTo>
                  <a:lnTo>
                    <a:pt x="8382" y="14272"/>
                  </a:lnTo>
                  <a:lnTo>
                    <a:pt x="8490" y="14381"/>
                  </a:lnTo>
                  <a:lnTo>
                    <a:pt x="8598" y="14446"/>
                  </a:lnTo>
                  <a:lnTo>
                    <a:pt x="8707" y="14489"/>
                  </a:lnTo>
                  <a:lnTo>
                    <a:pt x="8815" y="14467"/>
                  </a:lnTo>
                  <a:lnTo>
                    <a:pt x="9227" y="15247"/>
                  </a:lnTo>
                  <a:lnTo>
                    <a:pt x="9205" y="15312"/>
                  </a:lnTo>
                  <a:lnTo>
                    <a:pt x="9227" y="15398"/>
                  </a:lnTo>
                  <a:lnTo>
                    <a:pt x="9248" y="15463"/>
                  </a:lnTo>
                  <a:lnTo>
                    <a:pt x="9292" y="15550"/>
                  </a:lnTo>
                  <a:lnTo>
                    <a:pt x="9811" y="16286"/>
                  </a:lnTo>
                  <a:lnTo>
                    <a:pt x="10288" y="17044"/>
                  </a:lnTo>
                  <a:lnTo>
                    <a:pt x="10786" y="17759"/>
                  </a:lnTo>
                  <a:lnTo>
                    <a:pt x="11479" y="18777"/>
                  </a:lnTo>
                  <a:lnTo>
                    <a:pt x="11825" y="19297"/>
                  </a:lnTo>
                  <a:lnTo>
                    <a:pt x="12193" y="19773"/>
                  </a:lnTo>
                  <a:lnTo>
                    <a:pt x="12540" y="20423"/>
                  </a:lnTo>
                  <a:lnTo>
                    <a:pt x="12930" y="21051"/>
                  </a:lnTo>
                  <a:lnTo>
                    <a:pt x="13341" y="21679"/>
                  </a:lnTo>
                  <a:lnTo>
                    <a:pt x="13774" y="22285"/>
                  </a:lnTo>
                  <a:lnTo>
                    <a:pt x="14641" y="23476"/>
                  </a:lnTo>
                  <a:lnTo>
                    <a:pt x="15052" y="24083"/>
                  </a:lnTo>
                  <a:lnTo>
                    <a:pt x="15464" y="24711"/>
                  </a:lnTo>
                  <a:lnTo>
                    <a:pt x="15572" y="24819"/>
                  </a:lnTo>
                  <a:lnTo>
                    <a:pt x="15680" y="24884"/>
                  </a:lnTo>
                  <a:lnTo>
                    <a:pt x="16785" y="26703"/>
                  </a:lnTo>
                  <a:lnTo>
                    <a:pt x="17326" y="27613"/>
                  </a:lnTo>
                  <a:lnTo>
                    <a:pt x="17911" y="28501"/>
                  </a:lnTo>
                  <a:lnTo>
                    <a:pt x="17976" y="28587"/>
                  </a:lnTo>
                  <a:lnTo>
                    <a:pt x="18041" y="28652"/>
                  </a:lnTo>
                  <a:lnTo>
                    <a:pt x="18106" y="28696"/>
                  </a:lnTo>
                  <a:lnTo>
                    <a:pt x="18192" y="28717"/>
                  </a:lnTo>
                  <a:lnTo>
                    <a:pt x="18366" y="28717"/>
                  </a:lnTo>
                  <a:lnTo>
                    <a:pt x="18452" y="28696"/>
                  </a:lnTo>
                  <a:lnTo>
                    <a:pt x="18539" y="28674"/>
                  </a:lnTo>
                  <a:lnTo>
                    <a:pt x="18885" y="28501"/>
                  </a:lnTo>
                  <a:lnTo>
                    <a:pt x="19232" y="28327"/>
                  </a:lnTo>
                  <a:lnTo>
                    <a:pt x="19882" y="27938"/>
                  </a:lnTo>
                  <a:lnTo>
                    <a:pt x="19968" y="27894"/>
                  </a:lnTo>
                  <a:lnTo>
                    <a:pt x="20033" y="27829"/>
                  </a:lnTo>
                  <a:lnTo>
                    <a:pt x="20077" y="27743"/>
                  </a:lnTo>
                  <a:lnTo>
                    <a:pt x="20098" y="27678"/>
                  </a:lnTo>
                  <a:lnTo>
                    <a:pt x="20120" y="27591"/>
                  </a:lnTo>
                  <a:lnTo>
                    <a:pt x="20120" y="27505"/>
                  </a:lnTo>
                  <a:lnTo>
                    <a:pt x="20098" y="27418"/>
                  </a:lnTo>
                  <a:lnTo>
                    <a:pt x="20055" y="27331"/>
                  </a:lnTo>
                  <a:lnTo>
                    <a:pt x="19319" y="26162"/>
                  </a:lnTo>
                  <a:lnTo>
                    <a:pt x="18561" y="25036"/>
                  </a:lnTo>
                  <a:lnTo>
                    <a:pt x="17781" y="23910"/>
                  </a:lnTo>
                  <a:lnTo>
                    <a:pt x="16980" y="22783"/>
                  </a:lnTo>
                  <a:lnTo>
                    <a:pt x="16871" y="22697"/>
                  </a:lnTo>
                  <a:lnTo>
                    <a:pt x="16785" y="22632"/>
                  </a:lnTo>
                  <a:lnTo>
                    <a:pt x="16655" y="22610"/>
                  </a:lnTo>
                  <a:lnTo>
                    <a:pt x="16546" y="22610"/>
                  </a:lnTo>
                  <a:lnTo>
                    <a:pt x="16352" y="22155"/>
                  </a:lnTo>
                  <a:lnTo>
                    <a:pt x="16113" y="21722"/>
                  </a:lnTo>
                  <a:lnTo>
                    <a:pt x="15853" y="21289"/>
                  </a:lnTo>
                  <a:lnTo>
                    <a:pt x="15594" y="20856"/>
                  </a:lnTo>
                  <a:lnTo>
                    <a:pt x="15290" y="20466"/>
                  </a:lnTo>
                  <a:lnTo>
                    <a:pt x="15139" y="20293"/>
                  </a:lnTo>
                  <a:lnTo>
                    <a:pt x="14966" y="20120"/>
                  </a:lnTo>
                  <a:lnTo>
                    <a:pt x="14792" y="19968"/>
                  </a:lnTo>
                  <a:lnTo>
                    <a:pt x="14619" y="19838"/>
                  </a:lnTo>
                  <a:lnTo>
                    <a:pt x="14424" y="19708"/>
                  </a:lnTo>
                  <a:lnTo>
                    <a:pt x="14229" y="19600"/>
                  </a:lnTo>
                  <a:lnTo>
                    <a:pt x="14208" y="19513"/>
                  </a:lnTo>
                  <a:lnTo>
                    <a:pt x="14164" y="19448"/>
                  </a:lnTo>
                  <a:lnTo>
                    <a:pt x="13255" y="17976"/>
                  </a:lnTo>
                  <a:lnTo>
                    <a:pt x="12778" y="17261"/>
                  </a:lnTo>
                  <a:lnTo>
                    <a:pt x="12302" y="16525"/>
                  </a:lnTo>
                  <a:lnTo>
                    <a:pt x="11825" y="15832"/>
                  </a:lnTo>
                  <a:lnTo>
                    <a:pt x="11327" y="15139"/>
                  </a:lnTo>
                  <a:lnTo>
                    <a:pt x="10786" y="14446"/>
                  </a:lnTo>
                  <a:lnTo>
                    <a:pt x="10244" y="13796"/>
                  </a:lnTo>
                  <a:lnTo>
                    <a:pt x="10244" y="13709"/>
                  </a:lnTo>
                  <a:lnTo>
                    <a:pt x="10244" y="13623"/>
                  </a:lnTo>
                  <a:lnTo>
                    <a:pt x="10223" y="13536"/>
                  </a:lnTo>
                  <a:lnTo>
                    <a:pt x="10179" y="13449"/>
                  </a:lnTo>
                  <a:lnTo>
                    <a:pt x="9508" y="12540"/>
                  </a:lnTo>
                  <a:lnTo>
                    <a:pt x="8880" y="11609"/>
                  </a:lnTo>
                  <a:lnTo>
                    <a:pt x="8274" y="10656"/>
                  </a:lnTo>
                  <a:lnTo>
                    <a:pt x="7667" y="9681"/>
                  </a:lnTo>
                  <a:lnTo>
                    <a:pt x="7104" y="8707"/>
                  </a:lnTo>
                  <a:lnTo>
                    <a:pt x="6541" y="7732"/>
                  </a:lnTo>
                  <a:lnTo>
                    <a:pt x="5458" y="5740"/>
                  </a:lnTo>
                  <a:lnTo>
                    <a:pt x="5372" y="5653"/>
                  </a:lnTo>
                  <a:lnTo>
                    <a:pt x="5307" y="5566"/>
                  </a:lnTo>
                  <a:lnTo>
                    <a:pt x="5198" y="5523"/>
                  </a:lnTo>
                  <a:lnTo>
                    <a:pt x="5112" y="5523"/>
                  </a:lnTo>
                  <a:lnTo>
                    <a:pt x="4700" y="4895"/>
                  </a:lnTo>
                  <a:lnTo>
                    <a:pt x="4332" y="4245"/>
                  </a:lnTo>
                  <a:lnTo>
                    <a:pt x="4310" y="4180"/>
                  </a:lnTo>
                  <a:lnTo>
                    <a:pt x="4267" y="4115"/>
                  </a:lnTo>
                  <a:lnTo>
                    <a:pt x="3986" y="3661"/>
                  </a:lnTo>
                  <a:lnTo>
                    <a:pt x="3921" y="3509"/>
                  </a:lnTo>
                  <a:lnTo>
                    <a:pt x="3726" y="3119"/>
                  </a:lnTo>
                  <a:lnTo>
                    <a:pt x="3682" y="3054"/>
                  </a:lnTo>
                  <a:lnTo>
                    <a:pt x="3639" y="2989"/>
                  </a:lnTo>
                  <a:lnTo>
                    <a:pt x="3531" y="2751"/>
                  </a:lnTo>
                  <a:lnTo>
                    <a:pt x="3466" y="2491"/>
                  </a:lnTo>
                  <a:lnTo>
                    <a:pt x="3423" y="2231"/>
                  </a:lnTo>
                  <a:lnTo>
                    <a:pt x="3379" y="2101"/>
                  </a:lnTo>
                  <a:lnTo>
                    <a:pt x="3314" y="2015"/>
                  </a:lnTo>
                  <a:lnTo>
                    <a:pt x="3249" y="1950"/>
                  </a:lnTo>
                  <a:lnTo>
                    <a:pt x="3163" y="1928"/>
                  </a:lnTo>
                  <a:lnTo>
                    <a:pt x="3141" y="1885"/>
                  </a:lnTo>
                  <a:lnTo>
                    <a:pt x="3163" y="1755"/>
                  </a:lnTo>
                  <a:lnTo>
                    <a:pt x="3141" y="1625"/>
                  </a:lnTo>
                  <a:lnTo>
                    <a:pt x="3119" y="1560"/>
                  </a:lnTo>
                  <a:lnTo>
                    <a:pt x="3076" y="1516"/>
                  </a:lnTo>
                  <a:lnTo>
                    <a:pt x="3011" y="1452"/>
                  </a:lnTo>
                  <a:lnTo>
                    <a:pt x="2924" y="1408"/>
                  </a:lnTo>
                  <a:lnTo>
                    <a:pt x="2643" y="1257"/>
                  </a:lnTo>
                  <a:lnTo>
                    <a:pt x="2361" y="1083"/>
                  </a:lnTo>
                  <a:lnTo>
                    <a:pt x="1798" y="737"/>
                  </a:lnTo>
                  <a:lnTo>
                    <a:pt x="1257" y="369"/>
                  </a:lnTo>
                  <a:lnTo>
                    <a:pt x="954" y="195"/>
                  </a:lnTo>
                  <a:lnTo>
                    <a:pt x="672" y="4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FFB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1"/>
            <p:cNvSpPr/>
            <p:nvPr/>
          </p:nvSpPr>
          <p:spPr>
            <a:xfrm>
              <a:off x="-2617750" y="1506938"/>
              <a:ext cx="439650" cy="592325"/>
            </a:xfrm>
            <a:custGeom>
              <a:avLst/>
              <a:gdLst/>
              <a:ahLst/>
              <a:cxnLst/>
              <a:rect l="l" t="t" r="r" b="b"/>
              <a:pathLst>
                <a:path w="17586" h="23693" extrusionOk="0">
                  <a:moveTo>
                    <a:pt x="391" y="0"/>
                  </a:moveTo>
                  <a:lnTo>
                    <a:pt x="304" y="22"/>
                  </a:lnTo>
                  <a:lnTo>
                    <a:pt x="239" y="44"/>
                  </a:lnTo>
                  <a:lnTo>
                    <a:pt x="174" y="87"/>
                  </a:lnTo>
                  <a:lnTo>
                    <a:pt x="131" y="130"/>
                  </a:lnTo>
                  <a:lnTo>
                    <a:pt x="44" y="282"/>
                  </a:lnTo>
                  <a:lnTo>
                    <a:pt x="1" y="433"/>
                  </a:lnTo>
                  <a:lnTo>
                    <a:pt x="22" y="585"/>
                  </a:lnTo>
                  <a:lnTo>
                    <a:pt x="44" y="672"/>
                  </a:lnTo>
                  <a:lnTo>
                    <a:pt x="87" y="737"/>
                  </a:lnTo>
                  <a:lnTo>
                    <a:pt x="131" y="802"/>
                  </a:lnTo>
                  <a:lnTo>
                    <a:pt x="217" y="867"/>
                  </a:lnTo>
                  <a:lnTo>
                    <a:pt x="412" y="997"/>
                  </a:lnTo>
                  <a:lnTo>
                    <a:pt x="650" y="1126"/>
                  </a:lnTo>
                  <a:lnTo>
                    <a:pt x="629" y="1191"/>
                  </a:lnTo>
                  <a:lnTo>
                    <a:pt x="629" y="1278"/>
                  </a:lnTo>
                  <a:lnTo>
                    <a:pt x="650" y="1343"/>
                  </a:lnTo>
                  <a:lnTo>
                    <a:pt x="672" y="1430"/>
                  </a:lnTo>
                  <a:lnTo>
                    <a:pt x="1343" y="2686"/>
                  </a:lnTo>
                  <a:lnTo>
                    <a:pt x="2015" y="3899"/>
                  </a:lnTo>
                  <a:lnTo>
                    <a:pt x="2730" y="5133"/>
                  </a:lnTo>
                  <a:lnTo>
                    <a:pt x="3444" y="6324"/>
                  </a:lnTo>
                  <a:lnTo>
                    <a:pt x="3552" y="6671"/>
                  </a:lnTo>
                  <a:lnTo>
                    <a:pt x="3682" y="6995"/>
                  </a:lnTo>
                  <a:lnTo>
                    <a:pt x="3834" y="7299"/>
                  </a:lnTo>
                  <a:lnTo>
                    <a:pt x="3986" y="7623"/>
                  </a:lnTo>
                  <a:lnTo>
                    <a:pt x="4354" y="8403"/>
                  </a:lnTo>
                  <a:lnTo>
                    <a:pt x="4744" y="9183"/>
                  </a:lnTo>
                  <a:lnTo>
                    <a:pt x="5177" y="9962"/>
                  </a:lnTo>
                  <a:lnTo>
                    <a:pt x="5653" y="10699"/>
                  </a:lnTo>
                  <a:lnTo>
                    <a:pt x="6151" y="11413"/>
                  </a:lnTo>
                  <a:lnTo>
                    <a:pt x="6693" y="12106"/>
                  </a:lnTo>
                  <a:lnTo>
                    <a:pt x="7256" y="12756"/>
                  </a:lnTo>
                  <a:lnTo>
                    <a:pt x="7537" y="13059"/>
                  </a:lnTo>
                  <a:lnTo>
                    <a:pt x="7840" y="13363"/>
                  </a:lnTo>
                  <a:lnTo>
                    <a:pt x="8252" y="14099"/>
                  </a:lnTo>
                  <a:lnTo>
                    <a:pt x="8685" y="14835"/>
                  </a:lnTo>
                  <a:lnTo>
                    <a:pt x="9140" y="15550"/>
                  </a:lnTo>
                  <a:lnTo>
                    <a:pt x="9616" y="16264"/>
                  </a:lnTo>
                  <a:lnTo>
                    <a:pt x="10114" y="16958"/>
                  </a:lnTo>
                  <a:lnTo>
                    <a:pt x="10613" y="17651"/>
                  </a:lnTo>
                  <a:lnTo>
                    <a:pt x="11132" y="18300"/>
                  </a:lnTo>
                  <a:lnTo>
                    <a:pt x="11674" y="18972"/>
                  </a:lnTo>
                  <a:lnTo>
                    <a:pt x="12323" y="19860"/>
                  </a:lnTo>
                  <a:lnTo>
                    <a:pt x="12367" y="19989"/>
                  </a:lnTo>
                  <a:lnTo>
                    <a:pt x="12453" y="20119"/>
                  </a:lnTo>
                  <a:lnTo>
                    <a:pt x="12605" y="20271"/>
                  </a:lnTo>
                  <a:lnTo>
                    <a:pt x="13688" y="21852"/>
                  </a:lnTo>
                  <a:lnTo>
                    <a:pt x="14727" y="23455"/>
                  </a:lnTo>
                  <a:lnTo>
                    <a:pt x="14836" y="23584"/>
                  </a:lnTo>
                  <a:lnTo>
                    <a:pt x="14966" y="23649"/>
                  </a:lnTo>
                  <a:lnTo>
                    <a:pt x="15095" y="23693"/>
                  </a:lnTo>
                  <a:lnTo>
                    <a:pt x="15182" y="23693"/>
                  </a:lnTo>
                  <a:lnTo>
                    <a:pt x="15247" y="23671"/>
                  </a:lnTo>
                  <a:lnTo>
                    <a:pt x="15767" y="23498"/>
                  </a:lnTo>
                  <a:lnTo>
                    <a:pt x="16265" y="23281"/>
                  </a:lnTo>
                  <a:lnTo>
                    <a:pt x="17239" y="22848"/>
                  </a:lnTo>
                  <a:lnTo>
                    <a:pt x="17326" y="22805"/>
                  </a:lnTo>
                  <a:lnTo>
                    <a:pt x="17413" y="22740"/>
                  </a:lnTo>
                  <a:lnTo>
                    <a:pt x="17478" y="22675"/>
                  </a:lnTo>
                  <a:lnTo>
                    <a:pt x="17543" y="22588"/>
                  </a:lnTo>
                  <a:lnTo>
                    <a:pt x="17586" y="22480"/>
                  </a:lnTo>
                  <a:lnTo>
                    <a:pt x="17586" y="22393"/>
                  </a:lnTo>
                  <a:lnTo>
                    <a:pt x="17564" y="22285"/>
                  </a:lnTo>
                  <a:lnTo>
                    <a:pt x="17521" y="22198"/>
                  </a:lnTo>
                  <a:lnTo>
                    <a:pt x="16893" y="21375"/>
                  </a:lnTo>
                  <a:lnTo>
                    <a:pt x="16243" y="20574"/>
                  </a:lnTo>
                  <a:lnTo>
                    <a:pt x="14944" y="18993"/>
                  </a:lnTo>
                  <a:lnTo>
                    <a:pt x="14294" y="18214"/>
                  </a:lnTo>
                  <a:lnTo>
                    <a:pt x="13644" y="17412"/>
                  </a:lnTo>
                  <a:lnTo>
                    <a:pt x="13016" y="16589"/>
                  </a:lnTo>
                  <a:lnTo>
                    <a:pt x="12432" y="15745"/>
                  </a:lnTo>
                  <a:lnTo>
                    <a:pt x="12323" y="15636"/>
                  </a:lnTo>
                  <a:lnTo>
                    <a:pt x="12215" y="15571"/>
                  </a:lnTo>
                  <a:lnTo>
                    <a:pt x="11804" y="14814"/>
                  </a:lnTo>
                  <a:lnTo>
                    <a:pt x="11371" y="14077"/>
                  </a:lnTo>
                  <a:lnTo>
                    <a:pt x="10916" y="13363"/>
                  </a:lnTo>
                  <a:lnTo>
                    <a:pt x="10439" y="12669"/>
                  </a:lnTo>
                  <a:lnTo>
                    <a:pt x="9920" y="11998"/>
                  </a:lnTo>
                  <a:lnTo>
                    <a:pt x="9400" y="11327"/>
                  </a:lnTo>
                  <a:lnTo>
                    <a:pt x="8837" y="10677"/>
                  </a:lnTo>
                  <a:lnTo>
                    <a:pt x="8295" y="10027"/>
                  </a:lnTo>
                  <a:lnTo>
                    <a:pt x="8209" y="9962"/>
                  </a:lnTo>
                  <a:lnTo>
                    <a:pt x="7386" y="8685"/>
                  </a:lnTo>
                  <a:lnTo>
                    <a:pt x="6519" y="7429"/>
                  </a:lnTo>
                  <a:lnTo>
                    <a:pt x="6086" y="6801"/>
                  </a:lnTo>
                  <a:lnTo>
                    <a:pt x="5632" y="6194"/>
                  </a:lnTo>
                  <a:lnTo>
                    <a:pt x="5177" y="5588"/>
                  </a:lnTo>
                  <a:lnTo>
                    <a:pt x="4700" y="5003"/>
                  </a:lnTo>
                  <a:lnTo>
                    <a:pt x="4267" y="4137"/>
                  </a:lnTo>
                  <a:lnTo>
                    <a:pt x="3812" y="3270"/>
                  </a:lnTo>
                  <a:lnTo>
                    <a:pt x="3358" y="2404"/>
                  </a:lnTo>
                  <a:lnTo>
                    <a:pt x="2946" y="1516"/>
                  </a:lnTo>
                  <a:lnTo>
                    <a:pt x="2968" y="1430"/>
                  </a:lnTo>
                  <a:lnTo>
                    <a:pt x="2968" y="1343"/>
                  </a:lnTo>
                  <a:lnTo>
                    <a:pt x="2946" y="1256"/>
                  </a:lnTo>
                  <a:lnTo>
                    <a:pt x="2924" y="1170"/>
                  </a:lnTo>
                  <a:lnTo>
                    <a:pt x="2881" y="1105"/>
                  </a:lnTo>
                  <a:lnTo>
                    <a:pt x="2816" y="1040"/>
                  </a:lnTo>
                  <a:lnTo>
                    <a:pt x="2751" y="975"/>
                  </a:lnTo>
                  <a:lnTo>
                    <a:pt x="2643" y="953"/>
                  </a:lnTo>
                  <a:lnTo>
                    <a:pt x="2275" y="823"/>
                  </a:lnTo>
                  <a:lnTo>
                    <a:pt x="1928" y="715"/>
                  </a:lnTo>
                  <a:lnTo>
                    <a:pt x="1582" y="563"/>
                  </a:lnTo>
                  <a:lnTo>
                    <a:pt x="1257" y="412"/>
                  </a:lnTo>
                  <a:lnTo>
                    <a:pt x="975" y="239"/>
                  </a:lnTo>
                  <a:lnTo>
                    <a:pt x="694" y="109"/>
                  </a:lnTo>
                  <a:lnTo>
                    <a:pt x="672" y="87"/>
                  </a:lnTo>
                  <a:lnTo>
                    <a:pt x="564" y="44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FFB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1"/>
            <p:cNvSpPr/>
            <p:nvPr/>
          </p:nvSpPr>
          <p:spPr>
            <a:xfrm>
              <a:off x="-2900375" y="1993663"/>
              <a:ext cx="1161925" cy="766675"/>
            </a:xfrm>
            <a:custGeom>
              <a:avLst/>
              <a:gdLst/>
              <a:ahLst/>
              <a:cxnLst/>
              <a:rect l="l" t="t" r="r" b="b"/>
              <a:pathLst>
                <a:path w="46477" h="30667" extrusionOk="0">
                  <a:moveTo>
                    <a:pt x="32854" y="1"/>
                  </a:moveTo>
                  <a:lnTo>
                    <a:pt x="32724" y="22"/>
                  </a:lnTo>
                  <a:lnTo>
                    <a:pt x="32616" y="44"/>
                  </a:lnTo>
                  <a:lnTo>
                    <a:pt x="32508" y="87"/>
                  </a:lnTo>
                  <a:lnTo>
                    <a:pt x="32421" y="152"/>
                  </a:lnTo>
                  <a:lnTo>
                    <a:pt x="32334" y="239"/>
                  </a:lnTo>
                  <a:lnTo>
                    <a:pt x="32269" y="326"/>
                  </a:lnTo>
                  <a:lnTo>
                    <a:pt x="32226" y="434"/>
                  </a:lnTo>
                  <a:lnTo>
                    <a:pt x="32226" y="564"/>
                  </a:lnTo>
                  <a:lnTo>
                    <a:pt x="32226" y="694"/>
                  </a:lnTo>
                  <a:lnTo>
                    <a:pt x="31966" y="845"/>
                  </a:lnTo>
                  <a:lnTo>
                    <a:pt x="31706" y="1040"/>
                  </a:lnTo>
                  <a:lnTo>
                    <a:pt x="31468" y="1235"/>
                  </a:lnTo>
                  <a:lnTo>
                    <a:pt x="31252" y="1473"/>
                  </a:lnTo>
                  <a:lnTo>
                    <a:pt x="31187" y="1560"/>
                  </a:lnTo>
                  <a:lnTo>
                    <a:pt x="30710" y="1950"/>
                  </a:lnTo>
                  <a:lnTo>
                    <a:pt x="30472" y="2145"/>
                  </a:lnTo>
                  <a:lnTo>
                    <a:pt x="30255" y="2361"/>
                  </a:lnTo>
                  <a:lnTo>
                    <a:pt x="29757" y="2621"/>
                  </a:lnTo>
                  <a:lnTo>
                    <a:pt x="29173" y="2903"/>
                  </a:lnTo>
                  <a:lnTo>
                    <a:pt x="28848" y="3076"/>
                  </a:lnTo>
                  <a:lnTo>
                    <a:pt x="28523" y="3271"/>
                  </a:lnTo>
                  <a:lnTo>
                    <a:pt x="28220" y="3466"/>
                  </a:lnTo>
                  <a:lnTo>
                    <a:pt x="28090" y="3596"/>
                  </a:lnTo>
                  <a:lnTo>
                    <a:pt x="27960" y="3704"/>
                  </a:lnTo>
                  <a:lnTo>
                    <a:pt x="27851" y="3834"/>
                  </a:lnTo>
                  <a:lnTo>
                    <a:pt x="27743" y="3986"/>
                  </a:lnTo>
                  <a:lnTo>
                    <a:pt x="27678" y="4115"/>
                  </a:lnTo>
                  <a:lnTo>
                    <a:pt x="27613" y="4267"/>
                  </a:lnTo>
                  <a:lnTo>
                    <a:pt x="25729" y="5393"/>
                  </a:lnTo>
                  <a:lnTo>
                    <a:pt x="23823" y="6541"/>
                  </a:lnTo>
                  <a:lnTo>
                    <a:pt x="21918" y="7667"/>
                  </a:lnTo>
                  <a:lnTo>
                    <a:pt x="20055" y="8837"/>
                  </a:lnTo>
                  <a:lnTo>
                    <a:pt x="18193" y="10028"/>
                  </a:lnTo>
                  <a:lnTo>
                    <a:pt x="16243" y="11305"/>
                  </a:lnTo>
                  <a:lnTo>
                    <a:pt x="14316" y="12583"/>
                  </a:lnTo>
                  <a:lnTo>
                    <a:pt x="10461" y="15160"/>
                  </a:lnTo>
                  <a:lnTo>
                    <a:pt x="6628" y="17716"/>
                  </a:lnTo>
                  <a:lnTo>
                    <a:pt x="4679" y="18994"/>
                  </a:lnTo>
                  <a:lnTo>
                    <a:pt x="2730" y="20228"/>
                  </a:lnTo>
                  <a:lnTo>
                    <a:pt x="2102" y="20466"/>
                  </a:lnTo>
                  <a:lnTo>
                    <a:pt x="1452" y="20683"/>
                  </a:lnTo>
                  <a:lnTo>
                    <a:pt x="824" y="20943"/>
                  </a:lnTo>
                  <a:lnTo>
                    <a:pt x="521" y="21073"/>
                  </a:lnTo>
                  <a:lnTo>
                    <a:pt x="218" y="21246"/>
                  </a:lnTo>
                  <a:lnTo>
                    <a:pt x="153" y="21289"/>
                  </a:lnTo>
                  <a:lnTo>
                    <a:pt x="109" y="21333"/>
                  </a:lnTo>
                  <a:lnTo>
                    <a:pt x="66" y="21397"/>
                  </a:lnTo>
                  <a:lnTo>
                    <a:pt x="23" y="21462"/>
                  </a:lnTo>
                  <a:lnTo>
                    <a:pt x="1" y="21592"/>
                  </a:lnTo>
                  <a:lnTo>
                    <a:pt x="23" y="21744"/>
                  </a:lnTo>
                  <a:lnTo>
                    <a:pt x="88" y="21874"/>
                  </a:lnTo>
                  <a:lnTo>
                    <a:pt x="174" y="21961"/>
                  </a:lnTo>
                  <a:lnTo>
                    <a:pt x="304" y="22047"/>
                  </a:lnTo>
                  <a:lnTo>
                    <a:pt x="369" y="22069"/>
                  </a:lnTo>
                  <a:lnTo>
                    <a:pt x="456" y="22090"/>
                  </a:lnTo>
                  <a:lnTo>
                    <a:pt x="477" y="22090"/>
                  </a:lnTo>
                  <a:lnTo>
                    <a:pt x="412" y="22220"/>
                  </a:lnTo>
                  <a:lnTo>
                    <a:pt x="391" y="22372"/>
                  </a:lnTo>
                  <a:lnTo>
                    <a:pt x="391" y="22437"/>
                  </a:lnTo>
                  <a:lnTo>
                    <a:pt x="412" y="22524"/>
                  </a:lnTo>
                  <a:lnTo>
                    <a:pt x="456" y="22589"/>
                  </a:lnTo>
                  <a:lnTo>
                    <a:pt x="499" y="22675"/>
                  </a:lnTo>
                  <a:lnTo>
                    <a:pt x="867" y="23108"/>
                  </a:lnTo>
                  <a:lnTo>
                    <a:pt x="1279" y="23520"/>
                  </a:lnTo>
                  <a:lnTo>
                    <a:pt x="1928" y="24278"/>
                  </a:lnTo>
                  <a:lnTo>
                    <a:pt x="2275" y="24668"/>
                  </a:lnTo>
                  <a:lnTo>
                    <a:pt x="2621" y="25036"/>
                  </a:lnTo>
                  <a:lnTo>
                    <a:pt x="2730" y="25101"/>
                  </a:lnTo>
                  <a:lnTo>
                    <a:pt x="2838" y="25144"/>
                  </a:lnTo>
                  <a:lnTo>
                    <a:pt x="3206" y="25707"/>
                  </a:lnTo>
                  <a:lnTo>
                    <a:pt x="3596" y="26270"/>
                  </a:lnTo>
                  <a:lnTo>
                    <a:pt x="4419" y="27353"/>
                  </a:lnTo>
                  <a:lnTo>
                    <a:pt x="4830" y="27894"/>
                  </a:lnTo>
                  <a:lnTo>
                    <a:pt x="5220" y="28479"/>
                  </a:lnTo>
                  <a:lnTo>
                    <a:pt x="5610" y="29021"/>
                  </a:lnTo>
                  <a:lnTo>
                    <a:pt x="6043" y="29562"/>
                  </a:lnTo>
                  <a:lnTo>
                    <a:pt x="6065" y="29605"/>
                  </a:lnTo>
                  <a:lnTo>
                    <a:pt x="6130" y="29779"/>
                  </a:lnTo>
                  <a:lnTo>
                    <a:pt x="6216" y="29930"/>
                  </a:lnTo>
                  <a:lnTo>
                    <a:pt x="6346" y="30017"/>
                  </a:lnTo>
                  <a:lnTo>
                    <a:pt x="6498" y="30082"/>
                  </a:lnTo>
                  <a:lnTo>
                    <a:pt x="6498" y="30168"/>
                  </a:lnTo>
                  <a:lnTo>
                    <a:pt x="6520" y="30277"/>
                  </a:lnTo>
                  <a:lnTo>
                    <a:pt x="6541" y="30363"/>
                  </a:lnTo>
                  <a:lnTo>
                    <a:pt x="6585" y="30428"/>
                  </a:lnTo>
                  <a:lnTo>
                    <a:pt x="6650" y="30515"/>
                  </a:lnTo>
                  <a:lnTo>
                    <a:pt x="6736" y="30558"/>
                  </a:lnTo>
                  <a:lnTo>
                    <a:pt x="6823" y="30602"/>
                  </a:lnTo>
                  <a:lnTo>
                    <a:pt x="6974" y="30602"/>
                  </a:lnTo>
                  <a:lnTo>
                    <a:pt x="7104" y="30580"/>
                  </a:lnTo>
                  <a:lnTo>
                    <a:pt x="7191" y="30558"/>
                  </a:lnTo>
                  <a:lnTo>
                    <a:pt x="7364" y="30602"/>
                  </a:lnTo>
                  <a:lnTo>
                    <a:pt x="7559" y="30645"/>
                  </a:lnTo>
                  <a:lnTo>
                    <a:pt x="7732" y="30667"/>
                  </a:lnTo>
                  <a:lnTo>
                    <a:pt x="7906" y="30667"/>
                  </a:lnTo>
                  <a:lnTo>
                    <a:pt x="8295" y="30645"/>
                  </a:lnTo>
                  <a:lnTo>
                    <a:pt x="8664" y="30580"/>
                  </a:lnTo>
                  <a:lnTo>
                    <a:pt x="9032" y="30493"/>
                  </a:lnTo>
                  <a:lnTo>
                    <a:pt x="9400" y="30363"/>
                  </a:lnTo>
                  <a:lnTo>
                    <a:pt x="9746" y="30233"/>
                  </a:lnTo>
                  <a:lnTo>
                    <a:pt x="10071" y="30103"/>
                  </a:lnTo>
                  <a:lnTo>
                    <a:pt x="10396" y="29952"/>
                  </a:lnTo>
                  <a:lnTo>
                    <a:pt x="10721" y="29779"/>
                  </a:lnTo>
                  <a:lnTo>
                    <a:pt x="11046" y="29584"/>
                  </a:lnTo>
                  <a:lnTo>
                    <a:pt x="11349" y="29389"/>
                  </a:lnTo>
                  <a:lnTo>
                    <a:pt x="11631" y="29172"/>
                  </a:lnTo>
                  <a:lnTo>
                    <a:pt x="11912" y="28934"/>
                  </a:lnTo>
                  <a:lnTo>
                    <a:pt x="12475" y="28458"/>
                  </a:lnTo>
                  <a:lnTo>
                    <a:pt x="12995" y="27959"/>
                  </a:lnTo>
                  <a:lnTo>
                    <a:pt x="13515" y="27440"/>
                  </a:lnTo>
                  <a:lnTo>
                    <a:pt x="14035" y="26898"/>
                  </a:lnTo>
                  <a:lnTo>
                    <a:pt x="14554" y="26400"/>
                  </a:lnTo>
                  <a:lnTo>
                    <a:pt x="15334" y="25686"/>
                  </a:lnTo>
                  <a:lnTo>
                    <a:pt x="15724" y="25339"/>
                  </a:lnTo>
                  <a:lnTo>
                    <a:pt x="16135" y="24992"/>
                  </a:lnTo>
                  <a:lnTo>
                    <a:pt x="16568" y="24689"/>
                  </a:lnTo>
                  <a:lnTo>
                    <a:pt x="16980" y="24386"/>
                  </a:lnTo>
                  <a:lnTo>
                    <a:pt x="17413" y="24083"/>
                  </a:lnTo>
                  <a:lnTo>
                    <a:pt x="17868" y="23801"/>
                  </a:lnTo>
                  <a:lnTo>
                    <a:pt x="18323" y="23541"/>
                  </a:lnTo>
                  <a:lnTo>
                    <a:pt x="18777" y="23303"/>
                  </a:lnTo>
                  <a:lnTo>
                    <a:pt x="19254" y="23065"/>
                  </a:lnTo>
                  <a:lnTo>
                    <a:pt x="19730" y="22870"/>
                  </a:lnTo>
                  <a:lnTo>
                    <a:pt x="20207" y="22675"/>
                  </a:lnTo>
                  <a:lnTo>
                    <a:pt x="20705" y="22524"/>
                  </a:lnTo>
                  <a:lnTo>
                    <a:pt x="21225" y="22372"/>
                  </a:lnTo>
                  <a:lnTo>
                    <a:pt x="21744" y="22242"/>
                  </a:lnTo>
                  <a:lnTo>
                    <a:pt x="21831" y="22220"/>
                  </a:lnTo>
                  <a:lnTo>
                    <a:pt x="21896" y="22177"/>
                  </a:lnTo>
                  <a:lnTo>
                    <a:pt x="21961" y="22134"/>
                  </a:lnTo>
                  <a:lnTo>
                    <a:pt x="22004" y="22090"/>
                  </a:lnTo>
                  <a:lnTo>
                    <a:pt x="22047" y="21961"/>
                  </a:lnTo>
                  <a:lnTo>
                    <a:pt x="22069" y="21831"/>
                  </a:lnTo>
                  <a:lnTo>
                    <a:pt x="22134" y="21722"/>
                  </a:lnTo>
                  <a:lnTo>
                    <a:pt x="22199" y="21592"/>
                  </a:lnTo>
                  <a:lnTo>
                    <a:pt x="22286" y="21268"/>
                  </a:lnTo>
                  <a:lnTo>
                    <a:pt x="22394" y="20964"/>
                  </a:lnTo>
                  <a:lnTo>
                    <a:pt x="22524" y="20661"/>
                  </a:lnTo>
                  <a:lnTo>
                    <a:pt x="22676" y="20358"/>
                  </a:lnTo>
                  <a:lnTo>
                    <a:pt x="22849" y="20076"/>
                  </a:lnTo>
                  <a:lnTo>
                    <a:pt x="23044" y="19795"/>
                  </a:lnTo>
                  <a:lnTo>
                    <a:pt x="23239" y="19535"/>
                  </a:lnTo>
                  <a:lnTo>
                    <a:pt x="23477" y="19275"/>
                  </a:lnTo>
                  <a:lnTo>
                    <a:pt x="23693" y="19015"/>
                  </a:lnTo>
                  <a:lnTo>
                    <a:pt x="23953" y="18755"/>
                  </a:lnTo>
                  <a:lnTo>
                    <a:pt x="24213" y="18517"/>
                  </a:lnTo>
                  <a:lnTo>
                    <a:pt x="24473" y="18279"/>
                  </a:lnTo>
                  <a:lnTo>
                    <a:pt x="25058" y="17846"/>
                  </a:lnTo>
                  <a:lnTo>
                    <a:pt x="25664" y="17413"/>
                  </a:lnTo>
                  <a:lnTo>
                    <a:pt x="27029" y="17196"/>
                  </a:lnTo>
                  <a:lnTo>
                    <a:pt x="27700" y="17088"/>
                  </a:lnTo>
                  <a:lnTo>
                    <a:pt x="28371" y="16980"/>
                  </a:lnTo>
                  <a:lnTo>
                    <a:pt x="29043" y="16893"/>
                  </a:lnTo>
                  <a:lnTo>
                    <a:pt x="29736" y="16871"/>
                  </a:lnTo>
                  <a:lnTo>
                    <a:pt x="30082" y="16850"/>
                  </a:lnTo>
                  <a:lnTo>
                    <a:pt x="30429" y="16871"/>
                  </a:lnTo>
                  <a:lnTo>
                    <a:pt x="30775" y="16893"/>
                  </a:lnTo>
                  <a:lnTo>
                    <a:pt x="31122" y="16936"/>
                  </a:lnTo>
                  <a:lnTo>
                    <a:pt x="31576" y="17001"/>
                  </a:lnTo>
                  <a:lnTo>
                    <a:pt x="32010" y="17109"/>
                  </a:lnTo>
                  <a:lnTo>
                    <a:pt x="32421" y="17261"/>
                  </a:lnTo>
                  <a:lnTo>
                    <a:pt x="32832" y="17413"/>
                  </a:lnTo>
                  <a:lnTo>
                    <a:pt x="33201" y="17608"/>
                  </a:lnTo>
                  <a:lnTo>
                    <a:pt x="33569" y="17824"/>
                  </a:lnTo>
                  <a:lnTo>
                    <a:pt x="33915" y="18084"/>
                  </a:lnTo>
                  <a:lnTo>
                    <a:pt x="34240" y="18344"/>
                  </a:lnTo>
                  <a:lnTo>
                    <a:pt x="34565" y="18647"/>
                  </a:lnTo>
                  <a:lnTo>
                    <a:pt x="34847" y="18950"/>
                  </a:lnTo>
                  <a:lnTo>
                    <a:pt x="35106" y="19297"/>
                  </a:lnTo>
                  <a:lnTo>
                    <a:pt x="35345" y="19643"/>
                  </a:lnTo>
                  <a:lnTo>
                    <a:pt x="35540" y="20033"/>
                  </a:lnTo>
                  <a:lnTo>
                    <a:pt x="35734" y="20423"/>
                  </a:lnTo>
                  <a:lnTo>
                    <a:pt x="35886" y="20834"/>
                  </a:lnTo>
                  <a:lnTo>
                    <a:pt x="36016" y="21268"/>
                  </a:lnTo>
                  <a:lnTo>
                    <a:pt x="36059" y="21376"/>
                  </a:lnTo>
                  <a:lnTo>
                    <a:pt x="36124" y="21462"/>
                  </a:lnTo>
                  <a:lnTo>
                    <a:pt x="36189" y="21549"/>
                  </a:lnTo>
                  <a:lnTo>
                    <a:pt x="36276" y="21614"/>
                  </a:lnTo>
                  <a:lnTo>
                    <a:pt x="36363" y="21679"/>
                  </a:lnTo>
                  <a:lnTo>
                    <a:pt x="36471" y="21722"/>
                  </a:lnTo>
                  <a:lnTo>
                    <a:pt x="36557" y="21766"/>
                  </a:lnTo>
                  <a:lnTo>
                    <a:pt x="36687" y="21766"/>
                  </a:lnTo>
                  <a:lnTo>
                    <a:pt x="37012" y="21744"/>
                  </a:lnTo>
                  <a:lnTo>
                    <a:pt x="37359" y="21722"/>
                  </a:lnTo>
                  <a:lnTo>
                    <a:pt x="38030" y="21636"/>
                  </a:lnTo>
                  <a:lnTo>
                    <a:pt x="38723" y="21506"/>
                  </a:lnTo>
                  <a:lnTo>
                    <a:pt x="39416" y="21333"/>
                  </a:lnTo>
                  <a:lnTo>
                    <a:pt x="40131" y="21094"/>
                  </a:lnTo>
                  <a:lnTo>
                    <a:pt x="40802" y="20813"/>
                  </a:lnTo>
                  <a:lnTo>
                    <a:pt x="41495" y="20510"/>
                  </a:lnTo>
                  <a:lnTo>
                    <a:pt x="42145" y="20163"/>
                  </a:lnTo>
                  <a:lnTo>
                    <a:pt x="42795" y="19773"/>
                  </a:lnTo>
                  <a:lnTo>
                    <a:pt x="43423" y="19362"/>
                  </a:lnTo>
                  <a:lnTo>
                    <a:pt x="44007" y="18907"/>
                  </a:lnTo>
                  <a:lnTo>
                    <a:pt x="44570" y="18452"/>
                  </a:lnTo>
                  <a:lnTo>
                    <a:pt x="45090" y="17954"/>
                  </a:lnTo>
                  <a:lnTo>
                    <a:pt x="45567" y="17434"/>
                  </a:lnTo>
                  <a:lnTo>
                    <a:pt x="46000" y="16893"/>
                  </a:lnTo>
                  <a:lnTo>
                    <a:pt x="46195" y="16633"/>
                  </a:lnTo>
                  <a:lnTo>
                    <a:pt x="46368" y="16351"/>
                  </a:lnTo>
                  <a:lnTo>
                    <a:pt x="46433" y="16243"/>
                  </a:lnTo>
                  <a:lnTo>
                    <a:pt x="46476" y="16135"/>
                  </a:lnTo>
                  <a:lnTo>
                    <a:pt x="46476" y="16027"/>
                  </a:lnTo>
                  <a:lnTo>
                    <a:pt x="46476" y="15940"/>
                  </a:lnTo>
                  <a:lnTo>
                    <a:pt x="46455" y="15853"/>
                  </a:lnTo>
                  <a:lnTo>
                    <a:pt x="46433" y="15745"/>
                  </a:lnTo>
                  <a:lnTo>
                    <a:pt x="46390" y="15680"/>
                  </a:lnTo>
                  <a:lnTo>
                    <a:pt x="46325" y="15593"/>
                  </a:lnTo>
                  <a:lnTo>
                    <a:pt x="46303" y="15507"/>
                  </a:lnTo>
                  <a:lnTo>
                    <a:pt x="46260" y="15420"/>
                  </a:lnTo>
                  <a:lnTo>
                    <a:pt x="46195" y="15334"/>
                  </a:lnTo>
                  <a:lnTo>
                    <a:pt x="46130" y="15247"/>
                  </a:lnTo>
                  <a:lnTo>
                    <a:pt x="45740" y="14879"/>
                  </a:lnTo>
                  <a:lnTo>
                    <a:pt x="45307" y="14511"/>
                  </a:lnTo>
                  <a:lnTo>
                    <a:pt x="45047" y="14121"/>
                  </a:lnTo>
                  <a:lnTo>
                    <a:pt x="44765" y="13753"/>
                  </a:lnTo>
                  <a:lnTo>
                    <a:pt x="44462" y="13385"/>
                  </a:lnTo>
                  <a:lnTo>
                    <a:pt x="44137" y="13038"/>
                  </a:lnTo>
                  <a:lnTo>
                    <a:pt x="43401" y="12172"/>
                  </a:lnTo>
                  <a:lnTo>
                    <a:pt x="42686" y="11327"/>
                  </a:lnTo>
                  <a:lnTo>
                    <a:pt x="41950" y="10461"/>
                  </a:lnTo>
                  <a:lnTo>
                    <a:pt x="41582" y="10049"/>
                  </a:lnTo>
                  <a:lnTo>
                    <a:pt x="41192" y="9638"/>
                  </a:lnTo>
                  <a:lnTo>
                    <a:pt x="40066" y="8512"/>
                  </a:lnTo>
                  <a:lnTo>
                    <a:pt x="38961" y="7342"/>
                  </a:lnTo>
                  <a:lnTo>
                    <a:pt x="38463" y="6541"/>
                  </a:lnTo>
                  <a:lnTo>
                    <a:pt x="38182" y="6130"/>
                  </a:lnTo>
                  <a:lnTo>
                    <a:pt x="37900" y="5740"/>
                  </a:lnTo>
                  <a:lnTo>
                    <a:pt x="37705" y="5501"/>
                  </a:lnTo>
                  <a:lnTo>
                    <a:pt x="37489" y="5263"/>
                  </a:lnTo>
                  <a:lnTo>
                    <a:pt x="37012" y="4808"/>
                  </a:lnTo>
                  <a:lnTo>
                    <a:pt x="36557" y="4354"/>
                  </a:lnTo>
                  <a:lnTo>
                    <a:pt x="36319" y="4115"/>
                  </a:lnTo>
                  <a:lnTo>
                    <a:pt x="36124" y="3877"/>
                  </a:lnTo>
                  <a:lnTo>
                    <a:pt x="36038" y="3791"/>
                  </a:lnTo>
                  <a:lnTo>
                    <a:pt x="35951" y="3726"/>
                  </a:lnTo>
                  <a:lnTo>
                    <a:pt x="35886" y="3682"/>
                  </a:lnTo>
                  <a:lnTo>
                    <a:pt x="35799" y="3661"/>
                  </a:lnTo>
                  <a:lnTo>
                    <a:pt x="35215" y="2816"/>
                  </a:lnTo>
                  <a:lnTo>
                    <a:pt x="34933" y="2405"/>
                  </a:lnTo>
                  <a:lnTo>
                    <a:pt x="34673" y="1971"/>
                  </a:lnTo>
                  <a:lnTo>
                    <a:pt x="34587" y="1842"/>
                  </a:lnTo>
                  <a:lnTo>
                    <a:pt x="34457" y="1733"/>
                  </a:lnTo>
                  <a:lnTo>
                    <a:pt x="34348" y="1668"/>
                  </a:lnTo>
                  <a:lnTo>
                    <a:pt x="34197" y="1647"/>
                  </a:lnTo>
                  <a:lnTo>
                    <a:pt x="33872" y="1062"/>
                  </a:lnTo>
                  <a:lnTo>
                    <a:pt x="33720" y="759"/>
                  </a:lnTo>
                  <a:lnTo>
                    <a:pt x="33569" y="455"/>
                  </a:lnTo>
                  <a:lnTo>
                    <a:pt x="33504" y="326"/>
                  </a:lnTo>
                  <a:lnTo>
                    <a:pt x="33417" y="217"/>
                  </a:lnTo>
                  <a:lnTo>
                    <a:pt x="33331" y="131"/>
                  </a:lnTo>
                  <a:lnTo>
                    <a:pt x="33222" y="66"/>
                  </a:lnTo>
                  <a:lnTo>
                    <a:pt x="33092" y="22"/>
                  </a:lnTo>
                  <a:lnTo>
                    <a:pt x="329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61"/>
            <p:cNvSpPr/>
            <p:nvPr/>
          </p:nvSpPr>
          <p:spPr>
            <a:xfrm>
              <a:off x="-2539250" y="2561613"/>
              <a:ext cx="1039550" cy="746650"/>
            </a:xfrm>
            <a:custGeom>
              <a:avLst/>
              <a:gdLst/>
              <a:ahLst/>
              <a:cxnLst/>
              <a:rect l="l" t="t" r="r" b="b"/>
              <a:pathLst>
                <a:path w="41582" h="29866" extrusionOk="0">
                  <a:moveTo>
                    <a:pt x="37640" y="1"/>
                  </a:moveTo>
                  <a:lnTo>
                    <a:pt x="37532" y="44"/>
                  </a:lnTo>
                  <a:lnTo>
                    <a:pt x="37424" y="109"/>
                  </a:lnTo>
                  <a:lnTo>
                    <a:pt x="37337" y="195"/>
                  </a:lnTo>
                  <a:lnTo>
                    <a:pt x="37272" y="325"/>
                  </a:lnTo>
                  <a:lnTo>
                    <a:pt x="37121" y="780"/>
                  </a:lnTo>
                  <a:lnTo>
                    <a:pt x="36926" y="1213"/>
                  </a:lnTo>
                  <a:lnTo>
                    <a:pt x="36709" y="1625"/>
                  </a:lnTo>
                  <a:lnTo>
                    <a:pt x="36492" y="2058"/>
                  </a:lnTo>
                  <a:lnTo>
                    <a:pt x="35994" y="2859"/>
                  </a:lnTo>
                  <a:lnTo>
                    <a:pt x="35496" y="3661"/>
                  </a:lnTo>
                  <a:lnTo>
                    <a:pt x="35453" y="3769"/>
                  </a:lnTo>
                  <a:lnTo>
                    <a:pt x="35431" y="3877"/>
                  </a:lnTo>
                  <a:lnTo>
                    <a:pt x="35431" y="3964"/>
                  </a:lnTo>
                  <a:lnTo>
                    <a:pt x="35475" y="4050"/>
                  </a:lnTo>
                  <a:lnTo>
                    <a:pt x="34977" y="4743"/>
                  </a:lnTo>
                  <a:lnTo>
                    <a:pt x="34500" y="5436"/>
                  </a:lnTo>
                  <a:lnTo>
                    <a:pt x="34002" y="6129"/>
                  </a:lnTo>
                  <a:lnTo>
                    <a:pt x="33742" y="6454"/>
                  </a:lnTo>
                  <a:lnTo>
                    <a:pt x="33482" y="6779"/>
                  </a:lnTo>
                  <a:lnTo>
                    <a:pt x="33222" y="7039"/>
                  </a:lnTo>
                  <a:lnTo>
                    <a:pt x="32962" y="7299"/>
                  </a:lnTo>
                  <a:lnTo>
                    <a:pt x="32421" y="7797"/>
                  </a:lnTo>
                  <a:lnTo>
                    <a:pt x="31836" y="8252"/>
                  </a:lnTo>
                  <a:lnTo>
                    <a:pt x="31230" y="8685"/>
                  </a:lnTo>
                  <a:lnTo>
                    <a:pt x="30624" y="9096"/>
                  </a:lnTo>
                  <a:lnTo>
                    <a:pt x="29974" y="9486"/>
                  </a:lnTo>
                  <a:lnTo>
                    <a:pt x="28718" y="10222"/>
                  </a:lnTo>
                  <a:lnTo>
                    <a:pt x="28046" y="10591"/>
                  </a:lnTo>
                  <a:lnTo>
                    <a:pt x="27397" y="10916"/>
                  </a:lnTo>
                  <a:lnTo>
                    <a:pt x="26704" y="11240"/>
                  </a:lnTo>
                  <a:lnTo>
                    <a:pt x="26011" y="11544"/>
                  </a:lnTo>
                  <a:lnTo>
                    <a:pt x="25318" y="11825"/>
                  </a:lnTo>
                  <a:lnTo>
                    <a:pt x="24603" y="12085"/>
                  </a:lnTo>
                  <a:lnTo>
                    <a:pt x="23888" y="12345"/>
                  </a:lnTo>
                  <a:lnTo>
                    <a:pt x="23174" y="12561"/>
                  </a:lnTo>
                  <a:lnTo>
                    <a:pt x="22459" y="12778"/>
                  </a:lnTo>
                  <a:lnTo>
                    <a:pt x="21723" y="12951"/>
                  </a:lnTo>
                  <a:lnTo>
                    <a:pt x="20986" y="13124"/>
                  </a:lnTo>
                  <a:lnTo>
                    <a:pt x="20250" y="13276"/>
                  </a:lnTo>
                  <a:lnTo>
                    <a:pt x="19492" y="13406"/>
                  </a:lnTo>
                  <a:lnTo>
                    <a:pt x="18756" y="13514"/>
                  </a:lnTo>
                  <a:lnTo>
                    <a:pt x="18019" y="13601"/>
                  </a:lnTo>
                  <a:lnTo>
                    <a:pt x="17261" y="13688"/>
                  </a:lnTo>
                  <a:lnTo>
                    <a:pt x="15984" y="13774"/>
                  </a:lnTo>
                  <a:lnTo>
                    <a:pt x="14728" y="13882"/>
                  </a:lnTo>
                  <a:lnTo>
                    <a:pt x="13471" y="13969"/>
                  </a:lnTo>
                  <a:lnTo>
                    <a:pt x="12194" y="14056"/>
                  </a:lnTo>
                  <a:lnTo>
                    <a:pt x="10938" y="14186"/>
                  </a:lnTo>
                  <a:lnTo>
                    <a:pt x="9682" y="14337"/>
                  </a:lnTo>
                  <a:lnTo>
                    <a:pt x="8425" y="14532"/>
                  </a:lnTo>
                  <a:lnTo>
                    <a:pt x="7797" y="14640"/>
                  </a:lnTo>
                  <a:lnTo>
                    <a:pt x="7169" y="14770"/>
                  </a:lnTo>
                  <a:lnTo>
                    <a:pt x="6368" y="14965"/>
                  </a:lnTo>
                  <a:lnTo>
                    <a:pt x="5567" y="15160"/>
                  </a:lnTo>
                  <a:lnTo>
                    <a:pt x="4765" y="15398"/>
                  </a:lnTo>
                  <a:lnTo>
                    <a:pt x="4376" y="15528"/>
                  </a:lnTo>
                  <a:lnTo>
                    <a:pt x="3986" y="15680"/>
                  </a:lnTo>
                  <a:lnTo>
                    <a:pt x="3618" y="15832"/>
                  </a:lnTo>
                  <a:lnTo>
                    <a:pt x="3249" y="16005"/>
                  </a:lnTo>
                  <a:lnTo>
                    <a:pt x="2881" y="16178"/>
                  </a:lnTo>
                  <a:lnTo>
                    <a:pt x="2535" y="16395"/>
                  </a:lnTo>
                  <a:lnTo>
                    <a:pt x="2188" y="16611"/>
                  </a:lnTo>
                  <a:lnTo>
                    <a:pt x="1863" y="16849"/>
                  </a:lnTo>
                  <a:lnTo>
                    <a:pt x="1539" y="17109"/>
                  </a:lnTo>
                  <a:lnTo>
                    <a:pt x="1257" y="17413"/>
                  </a:lnTo>
                  <a:lnTo>
                    <a:pt x="1105" y="17413"/>
                  </a:lnTo>
                  <a:lnTo>
                    <a:pt x="976" y="17434"/>
                  </a:lnTo>
                  <a:lnTo>
                    <a:pt x="846" y="17477"/>
                  </a:lnTo>
                  <a:lnTo>
                    <a:pt x="737" y="17564"/>
                  </a:lnTo>
                  <a:lnTo>
                    <a:pt x="629" y="17651"/>
                  </a:lnTo>
                  <a:lnTo>
                    <a:pt x="542" y="17759"/>
                  </a:lnTo>
                  <a:lnTo>
                    <a:pt x="477" y="17889"/>
                  </a:lnTo>
                  <a:lnTo>
                    <a:pt x="412" y="18019"/>
                  </a:lnTo>
                  <a:lnTo>
                    <a:pt x="239" y="17997"/>
                  </a:lnTo>
                  <a:lnTo>
                    <a:pt x="153" y="18019"/>
                  </a:lnTo>
                  <a:lnTo>
                    <a:pt x="88" y="18041"/>
                  </a:lnTo>
                  <a:lnTo>
                    <a:pt x="44" y="18106"/>
                  </a:lnTo>
                  <a:lnTo>
                    <a:pt x="23" y="18170"/>
                  </a:lnTo>
                  <a:lnTo>
                    <a:pt x="1" y="18235"/>
                  </a:lnTo>
                  <a:lnTo>
                    <a:pt x="23" y="18300"/>
                  </a:lnTo>
                  <a:lnTo>
                    <a:pt x="44" y="18365"/>
                  </a:lnTo>
                  <a:lnTo>
                    <a:pt x="109" y="18430"/>
                  </a:lnTo>
                  <a:lnTo>
                    <a:pt x="369" y="18539"/>
                  </a:lnTo>
                  <a:lnTo>
                    <a:pt x="412" y="18690"/>
                  </a:lnTo>
                  <a:lnTo>
                    <a:pt x="477" y="18864"/>
                  </a:lnTo>
                  <a:lnTo>
                    <a:pt x="586" y="18993"/>
                  </a:lnTo>
                  <a:lnTo>
                    <a:pt x="737" y="19123"/>
                  </a:lnTo>
                  <a:lnTo>
                    <a:pt x="889" y="19253"/>
                  </a:lnTo>
                  <a:lnTo>
                    <a:pt x="1019" y="19427"/>
                  </a:lnTo>
                  <a:lnTo>
                    <a:pt x="1149" y="19600"/>
                  </a:lnTo>
                  <a:lnTo>
                    <a:pt x="1257" y="19795"/>
                  </a:lnTo>
                  <a:lnTo>
                    <a:pt x="1474" y="20206"/>
                  </a:lnTo>
                  <a:lnTo>
                    <a:pt x="1582" y="20379"/>
                  </a:lnTo>
                  <a:lnTo>
                    <a:pt x="1712" y="20553"/>
                  </a:lnTo>
                  <a:lnTo>
                    <a:pt x="2405" y="21397"/>
                  </a:lnTo>
                  <a:lnTo>
                    <a:pt x="3098" y="22242"/>
                  </a:lnTo>
                  <a:lnTo>
                    <a:pt x="3163" y="22480"/>
                  </a:lnTo>
                  <a:lnTo>
                    <a:pt x="3228" y="22697"/>
                  </a:lnTo>
                  <a:lnTo>
                    <a:pt x="3314" y="22892"/>
                  </a:lnTo>
                  <a:lnTo>
                    <a:pt x="3423" y="23087"/>
                  </a:lnTo>
                  <a:lnTo>
                    <a:pt x="3531" y="23281"/>
                  </a:lnTo>
                  <a:lnTo>
                    <a:pt x="3661" y="23476"/>
                  </a:lnTo>
                  <a:lnTo>
                    <a:pt x="3943" y="23845"/>
                  </a:lnTo>
                  <a:lnTo>
                    <a:pt x="4267" y="24169"/>
                  </a:lnTo>
                  <a:lnTo>
                    <a:pt x="4636" y="24473"/>
                  </a:lnTo>
                  <a:lnTo>
                    <a:pt x="5004" y="24754"/>
                  </a:lnTo>
                  <a:lnTo>
                    <a:pt x="5393" y="25036"/>
                  </a:lnTo>
                  <a:lnTo>
                    <a:pt x="5393" y="25231"/>
                  </a:lnTo>
                  <a:lnTo>
                    <a:pt x="5437" y="25404"/>
                  </a:lnTo>
                  <a:lnTo>
                    <a:pt x="5502" y="25599"/>
                  </a:lnTo>
                  <a:lnTo>
                    <a:pt x="5632" y="25750"/>
                  </a:lnTo>
                  <a:lnTo>
                    <a:pt x="5762" y="25880"/>
                  </a:lnTo>
                  <a:lnTo>
                    <a:pt x="5935" y="25989"/>
                  </a:lnTo>
                  <a:lnTo>
                    <a:pt x="6108" y="26054"/>
                  </a:lnTo>
                  <a:lnTo>
                    <a:pt x="6216" y="26075"/>
                  </a:lnTo>
                  <a:lnTo>
                    <a:pt x="6325" y="26075"/>
                  </a:lnTo>
                  <a:lnTo>
                    <a:pt x="6606" y="26573"/>
                  </a:lnTo>
                  <a:lnTo>
                    <a:pt x="6909" y="27050"/>
                  </a:lnTo>
                  <a:lnTo>
                    <a:pt x="7278" y="27526"/>
                  </a:lnTo>
                  <a:lnTo>
                    <a:pt x="7646" y="28003"/>
                  </a:lnTo>
                  <a:lnTo>
                    <a:pt x="8057" y="28414"/>
                  </a:lnTo>
                  <a:lnTo>
                    <a:pt x="8274" y="28587"/>
                  </a:lnTo>
                  <a:lnTo>
                    <a:pt x="8490" y="28761"/>
                  </a:lnTo>
                  <a:lnTo>
                    <a:pt x="8729" y="28934"/>
                  </a:lnTo>
                  <a:lnTo>
                    <a:pt x="8945" y="29064"/>
                  </a:lnTo>
                  <a:lnTo>
                    <a:pt x="9183" y="29172"/>
                  </a:lnTo>
                  <a:lnTo>
                    <a:pt x="9400" y="29280"/>
                  </a:lnTo>
                  <a:lnTo>
                    <a:pt x="9487" y="29432"/>
                  </a:lnTo>
                  <a:lnTo>
                    <a:pt x="9573" y="29562"/>
                  </a:lnTo>
                  <a:lnTo>
                    <a:pt x="9703" y="29670"/>
                  </a:lnTo>
                  <a:lnTo>
                    <a:pt x="9833" y="29757"/>
                  </a:lnTo>
                  <a:lnTo>
                    <a:pt x="9985" y="29822"/>
                  </a:lnTo>
                  <a:lnTo>
                    <a:pt x="10158" y="29865"/>
                  </a:lnTo>
                  <a:lnTo>
                    <a:pt x="10504" y="29865"/>
                  </a:lnTo>
                  <a:lnTo>
                    <a:pt x="10873" y="29778"/>
                  </a:lnTo>
                  <a:lnTo>
                    <a:pt x="11241" y="29692"/>
                  </a:lnTo>
                  <a:lnTo>
                    <a:pt x="11587" y="29584"/>
                  </a:lnTo>
                  <a:lnTo>
                    <a:pt x="11934" y="29432"/>
                  </a:lnTo>
                  <a:lnTo>
                    <a:pt x="12259" y="29280"/>
                  </a:lnTo>
                  <a:lnTo>
                    <a:pt x="12605" y="29107"/>
                  </a:lnTo>
                  <a:lnTo>
                    <a:pt x="12930" y="28934"/>
                  </a:lnTo>
                  <a:lnTo>
                    <a:pt x="13255" y="28739"/>
                  </a:lnTo>
                  <a:lnTo>
                    <a:pt x="13883" y="28306"/>
                  </a:lnTo>
                  <a:lnTo>
                    <a:pt x="14489" y="27873"/>
                  </a:lnTo>
                  <a:lnTo>
                    <a:pt x="15680" y="27006"/>
                  </a:lnTo>
                  <a:lnTo>
                    <a:pt x="16503" y="26443"/>
                  </a:lnTo>
                  <a:lnTo>
                    <a:pt x="16763" y="26422"/>
                  </a:lnTo>
                  <a:lnTo>
                    <a:pt x="17045" y="26335"/>
                  </a:lnTo>
                  <a:lnTo>
                    <a:pt x="17326" y="26248"/>
                  </a:lnTo>
                  <a:lnTo>
                    <a:pt x="17608" y="26118"/>
                  </a:lnTo>
                  <a:lnTo>
                    <a:pt x="17911" y="25967"/>
                  </a:lnTo>
                  <a:lnTo>
                    <a:pt x="18193" y="25815"/>
                  </a:lnTo>
                  <a:lnTo>
                    <a:pt x="18756" y="25447"/>
                  </a:lnTo>
                  <a:lnTo>
                    <a:pt x="19297" y="25036"/>
                  </a:lnTo>
                  <a:lnTo>
                    <a:pt x="19795" y="24646"/>
                  </a:lnTo>
                  <a:lnTo>
                    <a:pt x="20575" y="24018"/>
                  </a:lnTo>
                  <a:lnTo>
                    <a:pt x="21138" y="23585"/>
                  </a:lnTo>
                  <a:lnTo>
                    <a:pt x="21723" y="23130"/>
                  </a:lnTo>
                  <a:lnTo>
                    <a:pt x="22849" y="22220"/>
                  </a:lnTo>
                  <a:lnTo>
                    <a:pt x="23347" y="21982"/>
                  </a:lnTo>
                  <a:lnTo>
                    <a:pt x="23823" y="21722"/>
                  </a:lnTo>
                  <a:lnTo>
                    <a:pt x="24300" y="21441"/>
                  </a:lnTo>
                  <a:lnTo>
                    <a:pt x="24733" y="21137"/>
                  </a:lnTo>
                  <a:lnTo>
                    <a:pt x="25188" y="20791"/>
                  </a:lnTo>
                  <a:lnTo>
                    <a:pt x="25599" y="20444"/>
                  </a:lnTo>
                  <a:lnTo>
                    <a:pt x="25989" y="20055"/>
                  </a:lnTo>
                  <a:lnTo>
                    <a:pt x="26357" y="19665"/>
                  </a:lnTo>
                  <a:lnTo>
                    <a:pt x="27397" y="18928"/>
                  </a:lnTo>
                  <a:lnTo>
                    <a:pt x="28415" y="18170"/>
                  </a:lnTo>
                  <a:lnTo>
                    <a:pt x="29237" y="17586"/>
                  </a:lnTo>
                  <a:lnTo>
                    <a:pt x="30060" y="17001"/>
                  </a:lnTo>
                  <a:lnTo>
                    <a:pt x="30905" y="16416"/>
                  </a:lnTo>
                  <a:lnTo>
                    <a:pt x="31728" y="15832"/>
                  </a:lnTo>
                  <a:lnTo>
                    <a:pt x="32529" y="15204"/>
                  </a:lnTo>
                  <a:lnTo>
                    <a:pt x="32941" y="14900"/>
                  </a:lnTo>
                  <a:lnTo>
                    <a:pt x="33309" y="14575"/>
                  </a:lnTo>
                  <a:lnTo>
                    <a:pt x="33677" y="14229"/>
                  </a:lnTo>
                  <a:lnTo>
                    <a:pt x="34045" y="13882"/>
                  </a:lnTo>
                  <a:lnTo>
                    <a:pt x="34392" y="13514"/>
                  </a:lnTo>
                  <a:lnTo>
                    <a:pt x="34717" y="13124"/>
                  </a:lnTo>
                  <a:lnTo>
                    <a:pt x="34825" y="12973"/>
                  </a:lnTo>
                  <a:lnTo>
                    <a:pt x="34890" y="12821"/>
                  </a:lnTo>
                  <a:lnTo>
                    <a:pt x="34933" y="12800"/>
                  </a:lnTo>
                  <a:lnTo>
                    <a:pt x="36254" y="11673"/>
                  </a:lnTo>
                  <a:lnTo>
                    <a:pt x="37554" y="10569"/>
                  </a:lnTo>
                  <a:lnTo>
                    <a:pt x="38896" y="9465"/>
                  </a:lnTo>
                  <a:lnTo>
                    <a:pt x="39568" y="8945"/>
                  </a:lnTo>
                  <a:lnTo>
                    <a:pt x="40261" y="8425"/>
                  </a:lnTo>
                  <a:lnTo>
                    <a:pt x="40521" y="8208"/>
                  </a:lnTo>
                  <a:lnTo>
                    <a:pt x="40759" y="7992"/>
                  </a:lnTo>
                  <a:lnTo>
                    <a:pt x="40975" y="7754"/>
                  </a:lnTo>
                  <a:lnTo>
                    <a:pt x="41149" y="7494"/>
                  </a:lnTo>
                  <a:lnTo>
                    <a:pt x="41300" y="7256"/>
                  </a:lnTo>
                  <a:lnTo>
                    <a:pt x="41430" y="6974"/>
                  </a:lnTo>
                  <a:lnTo>
                    <a:pt x="41517" y="6714"/>
                  </a:lnTo>
                  <a:lnTo>
                    <a:pt x="41560" y="6454"/>
                  </a:lnTo>
                  <a:lnTo>
                    <a:pt x="41582" y="6173"/>
                  </a:lnTo>
                  <a:lnTo>
                    <a:pt x="41582" y="5913"/>
                  </a:lnTo>
                  <a:lnTo>
                    <a:pt x="41538" y="5631"/>
                  </a:lnTo>
                  <a:lnTo>
                    <a:pt x="41473" y="5371"/>
                  </a:lnTo>
                  <a:lnTo>
                    <a:pt x="41365" y="5090"/>
                  </a:lnTo>
                  <a:lnTo>
                    <a:pt x="41235" y="4830"/>
                  </a:lnTo>
                  <a:lnTo>
                    <a:pt x="41084" y="4592"/>
                  </a:lnTo>
                  <a:lnTo>
                    <a:pt x="40889" y="4332"/>
                  </a:lnTo>
                  <a:lnTo>
                    <a:pt x="40867" y="4245"/>
                  </a:lnTo>
                  <a:lnTo>
                    <a:pt x="40824" y="4137"/>
                  </a:lnTo>
                  <a:lnTo>
                    <a:pt x="40737" y="3964"/>
                  </a:lnTo>
                  <a:lnTo>
                    <a:pt x="40586" y="3790"/>
                  </a:lnTo>
                  <a:lnTo>
                    <a:pt x="40412" y="3661"/>
                  </a:lnTo>
                  <a:lnTo>
                    <a:pt x="40412" y="3639"/>
                  </a:lnTo>
                  <a:lnTo>
                    <a:pt x="40434" y="3531"/>
                  </a:lnTo>
                  <a:lnTo>
                    <a:pt x="40434" y="3401"/>
                  </a:lnTo>
                  <a:lnTo>
                    <a:pt x="40412" y="3271"/>
                  </a:lnTo>
                  <a:lnTo>
                    <a:pt x="40326" y="3162"/>
                  </a:lnTo>
                  <a:lnTo>
                    <a:pt x="39741" y="2448"/>
                  </a:lnTo>
                  <a:lnTo>
                    <a:pt x="39178" y="1711"/>
                  </a:lnTo>
                  <a:lnTo>
                    <a:pt x="38095" y="217"/>
                  </a:lnTo>
                  <a:lnTo>
                    <a:pt x="38008" y="130"/>
                  </a:lnTo>
                  <a:lnTo>
                    <a:pt x="37900" y="44"/>
                  </a:lnTo>
                  <a:lnTo>
                    <a:pt x="37770" y="22"/>
                  </a:lnTo>
                  <a:lnTo>
                    <a:pt x="376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61"/>
            <p:cNvSpPr/>
            <p:nvPr/>
          </p:nvSpPr>
          <p:spPr>
            <a:xfrm>
              <a:off x="-2717375" y="2403513"/>
              <a:ext cx="1113725" cy="604800"/>
            </a:xfrm>
            <a:custGeom>
              <a:avLst/>
              <a:gdLst/>
              <a:ahLst/>
              <a:cxnLst/>
              <a:rect l="l" t="t" r="r" b="b"/>
              <a:pathLst>
                <a:path w="44549" h="24192" extrusionOk="0">
                  <a:moveTo>
                    <a:pt x="39481" y="1"/>
                  </a:moveTo>
                  <a:lnTo>
                    <a:pt x="39394" y="22"/>
                  </a:lnTo>
                  <a:lnTo>
                    <a:pt x="39308" y="44"/>
                  </a:lnTo>
                  <a:lnTo>
                    <a:pt x="39221" y="87"/>
                  </a:lnTo>
                  <a:lnTo>
                    <a:pt x="39135" y="152"/>
                  </a:lnTo>
                  <a:lnTo>
                    <a:pt x="39070" y="217"/>
                  </a:lnTo>
                  <a:lnTo>
                    <a:pt x="39005" y="282"/>
                  </a:lnTo>
                  <a:lnTo>
                    <a:pt x="38961" y="391"/>
                  </a:lnTo>
                  <a:lnTo>
                    <a:pt x="38918" y="499"/>
                  </a:lnTo>
                  <a:lnTo>
                    <a:pt x="38853" y="672"/>
                  </a:lnTo>
                  <a:lnTo>
                    <a:pt x="38485" y="1019"/>
                  </a:lnTo>
                  <a:lnTo>
                    <a:pt x="38117" y="1344"/>
                  </a:lnTo>
                  <a:lnTo>
                    <a:pt x="37749" y="1690"/>
                  </a:lnTo>
                  <a:lnTo>
                    <a:pt x="37554" y="1863"/>
                  </a:lnTo>
                  <a:lnTo>
                    <a:pt x="37402" y="2058"/>
                  </a:lnTo>
                  <a:lnTo>
                    <a:pt x="37315" y="2188"/>
                  </a:lnTo>
                  <a:lnTo>
                    <a:pt x="37250" y="2318"/>
                  </a:lnTo>
                  <a:lnTo>
                    <a:pt x="37229" y="2448"/>
                  </a:lnTo>
                  <a:lnTo>
                    <a:pt x="37207" y="2600"/>
                  </a:lnTo>
                  <a:lnTo>
                    <a:pt x="36709" y="2903"/>
                  </a:lnTo>
                  <a:lnTo>
                    <a:pt x="36189" y="3184"/>
                  </a:lnTo>
                  <a:lnTo>
                    <a:pt x="35150" y="3704"/>
                  </a:lnTo>
                  <a:lnTo>
                    <a:pt x="34543" y="4007"/>
                  </a:lnTo>
                  <a:lnTo>
                    <a:pt x="33894" y="4354"/>
                  </a:lnTo>
                  <a:lnTo>
                    <a:pt x="33439" y="4462"/>
                  </a:lnTo>
                  <a:lnTo>
                    <a:pt x="33006" y="4570"/>
                  </a:lnTo>
                  <a:lnTo>
                    <a:pt x="32139" y="4830"/>
                  </a:lnTo>
                  <a:lnTo>
                    <a:pt x="31273" y="5090"/>
                  </a:lnTo>
                  <a:lnTo>
                    <a:pt x="30840" y="5220"/>
                  </a:lnTo>
                  <a:lnTo>
                    <a:pt x="30407" y="5328"/>
                  </a:lnTo>
                  <a:lnTo>
                    <a:pt x="30169" y="5328"/>
                  </a:lnTo>
                  <a:lnTo>
                    <a:pt x="30060" y="5372"/>
                  </a:lnTo>
                  <a:lnTo>
                    <a:pt x="29952" y="5415"/>
                  </a:lnTo>
                  <a:lnTo>
                    <a:pt x="29779" y="5458"/>
                  </a:lnTo>
                  <a:lnTo>
                    <a:pt x="29627" y="5502"/>
                  </a:lnTo>
                  <a:lnTo>
                    <a:pt x="29519" y="5567"/>
                  </a:lnTo>
                  <a:lnTo>
                    <a:pt x="29411" y="5653"/>
                  </a:lnTo>
                  <a:lnTo>
                    <a:pt x="29346" y="5761"/>
                  </a:lnTo>
                  <a:lnTo>
                    <a:pt x="29281" y="5848"/>
                  </a:lnTo>
                  <a:lnTo>
                    <a:pt x="29237" y="5935"/>
                  </a:lnTo>
                  <a:lnTo>
                    <a:pt x="29216" y="6043"/>
                  </a:lnTo>
                  <a:lnTo>
                    <a:pt x="29194" y="6151"/>
                  </a:lnTo>
                  <a:lnTo>
                    <a:pt x="29216" y="6260"/>
                  </a:lnTo>
                  <a:lnTo>
                    <a:pt x="29237" y="6368"/>
                  </a:lnTo>
                  <a:lnTo>
                    <a:pt x="29302" y="6476"/>
                  </a:lnTo>
                  <a:lnTo>
                    <a:pt x="29411" y="6584"/>
                  </a:lnTo>
                  <a:lnTo>
                    <a:pt x="29346" y="7212"/>
                  </a:lnTo>
                  <a:lnTo>
                    <a:pt x="29346" y="7537"/>
                  </a:lnTo>
                  <a:lnTo>
                    <a:pt x="29346" y="7862"/>
                  </a:lnTo>
                  <a:lnTo>
                    <a:pt x="29367" y="7992"/>
                  </a:lnTo>
                  <a:lnTo>
                    <a:pt x="29411" y="8122"/>
                  </a:lnTo>
                  <a:lnTo>
                    <a:pt x="29476" y="8252"/>
                  </a:lnTo>
                  <a:lnTo>
                    <a:pt x="29562" y="8360"/>
                  </a:lnTo>
                  <a:lnTo>
                    <a:pt x="29454" y="8685"/>
                  </a:lnTo>
                  <a:lnTo>
                    <a:pt x="29346" y="9010"/>
                  </a:lnTo>
                  <a:lnTo>
                    <a:pt x="29108" y="9638"/>
                  </a:lnTo>
                  <a:lnTo>
                    <a:pt x="28869" y="10201"/>
                  </a:lnTo>
                  <a:lnTo>
                    <a:pt x="28674" y="10591"/>
                  </a:lnTo>
                  <a:lnTo>
                    <a:pt x="28501" y="10981"/>
                  </a:lnTo>
                  <a:lnTo>
                    <a:pt x="28306" y="11349"/>
                  </a:lnTo>
                  <a:lnTo>
                    <a:pt x="28090" y="11695"/>
                  </a:lnTo>
                  <a:lnTo>
                    <a:pt x="27851" y="12042"/>
                  </a:lnTo>
                  <a:lnTo>
                    <a:pt x="27592" y="12367"/>
                  </a:lnTo>
                  <a:lnTo>
                    <a:pt x="27332" y="12670"/>
                  </a:lnTo>
                  <a:lnTo>
                    <a:pt x="27050" y="12973"/>
                  </a:lnTo>
                  <a:lnTo>
                    <a:pt x="26747" y="13255"/>
                  </a:lnTo>
                  <a:lnTo>
                    <a:pt x="26444" y="13515"/>
                  </a:lnTo>
                  <a:lnTo>
                    <a:pt x="26119" y="13774"/>
                  </a:lnTo>
                  <a:lnTo>
                    <a:pt x="25772" y="14013"/>
                  </a:lnTo>
                  <a:lnTo>
                    <a:pt x="25426" y="14229"/>
                  </a:lnTo>
                  <a:lnTo>
                    <a:pt x="25058" y="14424"/>
                  </a:lnTo>
                  <a:lnTo>
                    <a:pt x="24690" y="14597"/>
                  </a:lnTo>
                  <a:lnTo>
                    <a:pt x="24300" y="14771"/>
                  </a:lnTo>
                  <a:lnTo>
                    <a:pt x="23910" y="14922"/>
                  </a:lnTo>
                  <a:lnTo>
                    <a:pt x="23498" y="15031"/>
                  </a:lnTo>
                  <a:lnTo>
                    <a:pt x="23087" y="15139"/>
                  </a:lnTo>
                  <a:lnTo>
                    <a:pt x="22675" y="15204"/>
                  </a:lnTo>
                  <a:lnTo>
                    <a:pt x="22242" y="15247"/>
                  </a:lnTo>
                  <a:lnTo>
                    <a:pt x="21831" y="15269"/>
                  </a:lnTo>
                  <a:lnTo>
                    <a:pt x="21398" y="15269"/>
                  </a:lnTo>
                  <a:lnTo>
                    <a:pt x="20965" y="15247"/>
                  </a:lnTo>
                  <a:lnTo>
                    <a:pt x="20553" y="15182"/>
                  </a:lnTo>
                  <a:lnTo>
                    <a:pt x="20120" y="15117"/>
                  </a:lnTo>
                  <a:lnTo>
                    <a:pt x="19709" y="15031"/>
                  </a:lnTo>
                  <a:lnTo>
                    <a:pt x="19297" y="14922"/>
                  </a:lnTo>
                  <a:lnTo>
                    <a:pt x="18886" y="14792"/>
                  </a:lnTo>
                  <a:lnTo>
                    <a:pt x="18474" y="14641"/>
                  </a:lnTo>
                  <a:lnTo>
                    <a:pt x="18084" y="14467"/>
                  </a:lnTo>
                  <a:lnTo>
                    <a:pt x="17716" y="14294"/>
                  </a:lnTo>
                  <a:lnTo>
                    <a:pt x="17348" y="14099"/>
                  </a:lnTo>
                  <a:lnTo>
                    <a:pt x="17088" y="13926"/>
                  </a:lnTo>
                  <a:lnTo>
                    <a:pt x="16850" y="13753"/>
                  </a:lnTo>
                  <a:lnTo>
                    <a:pt x="16633" y="13580"/>
                  </a:lnTo>
                  <a:lnTo>
                    <a:pt x="16417" y="13363"/>
                  </a:lnTo>
                  <a:lnTo>
                    <a:pt x="16222" y="13146"/>
                  </a:lnTo>
                  <a:lnTo>
                    <a:pt x="16049" y="12930"/>
                  </a:lnTo>
                  <a:lnTo>
                    <a:pt x="15875" y="12692"/>
                  </a:lnTo>
                  <a:lnTo>
                    <a:pt x="15724" y="12432"/>
                  </a:lnTo>
                  <a:lnTo>
                    <a:pt x="15767" y="12323"/>
                  </a:lnTo>
                  <a:lnTo>
                    <a:pt x="15789" y="12215"/>
                  </a:lnTo>
                  <a:lnTo>
                    <a:pt x="15789" y="12107"/>
                  </a:lnTo>
                  <a:lnTo>
                    <a:pt x="15745" y="11977"/>
                  </a:lnTo>
                  <a:lnTo>
                    <a:pt x="15550" y="11500"/>
                  </a:lnTo>
                  <a:lnTo>
                    <a:pt x="15356" y="11024"/>
                  </a:lnTo>
                  <a:lnTo>
                    <a:pt x="14944" y="10093"/>
                  </a:lnTo>
                  <a:lnTo>
                    <a:pt x="14749" y="9616"/>
                  </a:lnTo>
                  <a:lnTo>
                    <a:pt x="14598" y="9118"/>
                  </a:lnTo>
                  <a:lnTo>
                    <a:pt x="14533" y="8880"/>
                  </a:lnTo>
                  <a:lnTo>
                    <a:pt x="14489" y="8620"/>
                  </a:lnTo>
                  <a:lnTo>
                    <a:pt x="14468" y="8360"/>
                  </a:lnTo>
                  <a:lnTo>
                    <a:pt x="14446" y="8100"/>
                  </a:lnTo>
                  <a:lnTo>
                    <a:pt x="14424" y="7949"/>
                  </a:lnTo>
                  <a:lnTo>
                    <a:pt x="14446" y="7841"/>
                  </a:lnTo>
                  <a:lnTo>
                    <a:pt x="14511" y="7732"/>
                  </a:lnTo>
                  <a:lnTo>
                    <a:pt x="14576" y="7624"/>
                  </a:lnTo>
                  <a:lnTo>
                    <a:pt x="14619" y="7516"/>
                  </a:lnTo>
                  <a:lnTo>
                    <a:pt x="14619" y="7386"/>
                  </a:lnTo>
                  <a:lnTo>
                    <a:pt x="14619" y="7277"/>
                  </a:lnTo>
                  <a:lnTo>
                    <a:pt x="14641" y="7169"/>
                  </a:lnTo>
                  <a:lnTo>
                    <a:pt x="14684" y="6996"/>
                  </a:lnTo>
                  <a:lnTo>
                    <a:pt x="14706" y="6953"/>
                  </a:lnTo>
                  <a:lnTo>
                    <a:pt x="14706" y="6931"/>
                  </a:lnTo>
                  <a:lnTo>
                    <a:pt x="14771" y="6801"/>
                  </a:lnTo>
                  <a:lnTo>
                    <a:pt x="14792" y="6671"/>
                  </a:lnTo>
                  <a:lnTo>
                    <a:pt x="14792" y="6541"/>
                  </a:lnTo>
                  <a:lnTo>
                    <a:pt x="14771" y="6411"/>
                  </a:lnTo>
                  <a:lnTo>
                    <a:pt x="14727" y="6303"/>
                  </a:lnTo>
                  <a:lnTo>
                    <a:pt x="14663" y="6195"/>
                  </a:lnTo>
                  <a:lnTo>
                    <a:pt x="14576" y="6086"/>
                  </a:lnTo>
                  <a:lnTo>
                    <a:pt x="14468" y="6000"/>
                  </a:lnTo>
                  <a:lnTo>
                    <a:pt x="14359" y="5956"/>
                  </a:lnTo>
                  <a:lnTo>
                    <a:pt x="14251" y="5935"/>
                  </a:lnTo>
                  <a:lnTo>
                    <a:pt x="14121" y="5913"/>
                  </a:lnTo>
                  <a:lnTo>
                    <a:pt x="14013" y="5935"/>
                  </a:lnTo>
                  <a:lnTo>
                    <a:pt x="13883" y="5956"/>
                  </a:lnTo>
                  <a:lnTo>
                    <a:pt x="13775" y="6000"/>
                  </a:lnTo>
                  <a:lnTo>
                    <a:pt x="13666" y="6086"/>
                  </a:lnTo>
                  <a:lnTo>
                    <a:pt x="13601" y="6173"/>
                  </a:lnTo>
                  <a:lnTo>
                    <a:pt x="13190" y="6216"/>
                  </a:lnTo>
                  <a:lnTo>
                    <a:pt x="12778" y="6281"/>
                  </a:lnTo>
                  <a:lnTo>
                    <a:pt x="12410" y="6390"/>
                  </a:lnTo>
                  <a:lnTo>
                    <a:pt x="12020" y="6519"/>
                  </a:lnTo>
                  <a:lnTo>
                    <a:pt x="11652" y="6671"/>
                  </a:lnTo>
                  <a:lnTo>
                    <a:pt x="11284" y="6844"/>
                  </a:lnTo>
                  <a:lnTo>
                    <a:pt x="10938" y="7039"/>
                  </a:lnTo>
                  <a:lnTo>
                    <a:pt x="10591" y="7256"/>
                  </a:lnTo>
                  <a:lnTo>
                    <a:pt x="10245" y="7494"/>
                  </a:lnTo>
                  <a:lnTo>
                    <a:pt x="9920" y="7754"/>
                  </a:lnTo>
                  <a:lnTo>
                    <a:pt x="9270" y="8274"/>
                  </a:lnTo>
                  <a:lnTo>
                    <a:pt x="8664" y="8837"/>
                  </a:lnTo>
                  <a:lnTo>
                    <a:pt x="8101" y="9400"/>
                  </a:lnTo>
                  <a:lnTo>
                    <a:pt x="7343" y="10179"/>
                  </a:lnTo>
                  <a:lnTo>
                    <a:pt x="6606" y="10937"/>
                  </a:lnTo>
                  <a:lnTo>
                    <a:pt x="6238" y="11306"/>
                  </a:lnTo>
                  <a:lnTo>
                    <a:pt x="5827" y="11652"/>
                  </a:lnTo>
                  <a:lnTo>
                    <a:pt x="5415" y="11999"/>
                  </a:lnTo>
                  <a:lnTo>
                    <a:pt x="4939" y="12302"/>
                  </a:lnTo>
                  <a:lnTo>
                    <a:pt x="4202" y="12778"/>
                  </a:lnTo>
                  <a:lnTo>
                    <a:pt x="3444" y="13233"/>
                  </a:lnTo>
                  <a:lnTo>
                    <a:pt x="2708" y="13709"/>
                  </a:lnTo>
                  <a:lnTo>
                    <a:pt x="1993" y="14229"/>
                  </a:lnTo>
                  <a:lnTo>
                    <a:pt x="1669" y="14273"/>
                  </a:lnTo>
                  <a:lnTo>
                    <a:pt x="1322" y="14294"/>
                  </a:lnTo>
                  <a:lnTo>
                    <a:pt x="997" y="14294"/>
                  </a:lnTo>
                  <a:lnTo>
                    <a:pt x="651" y="14251"/>
                  </a:lnTo>
                  <a:lnTo>
                    <a:pt x="521" y="14251"/>
                  </a:lnTo>
                  <a:lnTo>
                    <a:pt x="391" y="14273"/>
                  </a:lnTo>
                  <a:lnTo>
                    <a:pt x="282" y="14316"/>
                  </a:lnTo>
                  <a:lnTo>
                    <a:pt x="196" y="14359"/>
                  </a:lnTo>
                  <a:lnTo>
                    <a:pt x="131" y="14446"/>
                  </a:lnTo>
                  <a:lnTo>
                    <a:pt x="66" y="14532"/>
                  </a:lnTo>
                  <a:lnTo>
                    <a:pt x="44" y="14619"/>
                  </a:lnTo>
                  <a:lnTo>
                    <a:pt x="1" y="14727"/>
                  </a:lnTo>
                  <a:lnTo>
                    <a:pt x="1" y="14836"/>
                  </a:lnTo>
                  <a:lnTo>
                    <a:pt x="1" y="14944"/>
                  </a:lnTo>
                  <a:lnTo>
                    <a:pt x="23" y="15052"/>
                  </a:lnTo>
                  <a:lnTo>
                    <a:pt x="66" y="15160"/>
                  </a:lnTo>
                  <a:lnTo>
                    <a:pt x="109" y="15269"/>
                  </a:lnTo>
                  <a:lnTo>
                    <a:pt x="174" y="15355"/>
                  </a:lnTo>
                  <a:lnTo>
                    <a:pt x="261" y="15442"/>
                  </a:lnTo>
                  <a:lnTo>
                    <a:pt x="347" y="15507"/>
                  </a:lnTo>
                  <a:lnTo>
                    <a:pt x="347" y="15659"/>
                  </a:lnTo>
                  <a:lnTo>
                    <a:pt x="369" y="15810"/>
                  </a:lnTo>
                  <a:lnTo>
                    <a:pt x="434" y="15962"/>
                  </a:lnTo>
                  <a:lnTo>
                    <a:pt x="521" y="16092"/>
                  </a:lnTo>
                  <a:lnTo>
                    <a:pt x="846" y="16417"/>
                  </a:lnTo>
                  <a:lnTo>
                    <a:pt x="1149" y="16763"/>
                  </a:lnTo>
                  <a:lnTo>
                    <a:pt x="1755" y="17478"/>
                  </a:lnTo>
                  <a:lnTo>
                    <a:pt x="2903" y="18929"/>
                  </a:lnTo>
                  <a:lnTo>
                    <a:pt x="3596" y="20098"/>
                  </a:lnTo>
                  <a:lnTo>
                    <a:pt x="3899" y="20596"/>
                  </a:lnTo>
                  <a:lnTo>
                    <a:pt x="4246" y="21094"/>
                  </a:lnTo>
                  <a:lnTo>
                    <a:pt x="4592" y="21571"/>
                  </a:lnTo>
                  <a:lnTo>
                    <a:pt x="4960" y="22047"/>
                  </a:lnTo>
                  <a:lnTo>
                    <a:pt x="5697" y="22957"/>
                  </a:lnTo>
                  <a:lnTo>
                    <a:pt x="6455" y="23888"/>
                  </a:lnTo>
                  <a:lnTo>
                    <a:pt x="6541" y="23975"/>
                  </a:lnTo>
                  <a:lnTo>
                    <a:pt x="6650" y="24061"/>
                  </a:lnTo>
                  <a:lnTo>
                    <a:pt x="6736" y="24105"/>
                  </a:lnTo>
                  <a:lnTo>
                    <a:pt x="6823" y="24148"/>
                  </a:lnTo>
                  <a:lnTo>
                    <a:pt x="6909" y="24170"/>
                  </a:lnTo>
                  <a:lnTo>
                    <a:pt x="6996" y="24191"/>
                  </a:lnTo>
                  <a:lnTo>
                    <a:pt x="7191" y="24191"/>
                  </a:lnTo>
                  <a:lnTo>
                    <a:pt x="7299" y="24148"/>
                  </a:lnTo>
                  <a:lnTo>
                    <a:pt x="7386" y="24105"/>
                  </a:lnTo>
                  <a:lnTo>
                    <a:pt x="8837" y="23282"/>
                  </a:lnTo>
                  <a:lnTo>
                    <a:pt x="10288" y="22459"/>
                  </a:lnTo>
                  <a:lnTo>
                    <a:pt x="11024" y="22069"/>
                  </a:lnTo>
                  <a:lnTo>
                    <a:pt x="11761" y="21701"/>
                  </a:lnTo>
                  <a:lnTo>
                    <a:pt x="12518" y="21354"/>
                  </a:lnTo>
                  <a:lnTo>
                    <a:pt x="13276" y="21051"/>
                  </a:lnTo>
                  <a:lnTo>
                    <a:pt x="13753" y="20899"/>
                  </a:lnTo>
                  <a:lnTo>
                    <a:pt x="14208" y="20770"/>
                  </a:lnTo>
                  <a:lnTo>
                    <a:pt x="14684" y="20683"/>
                  </a:lnTo>
                  <a:lnTo>
                    <a:pt x="15161" y="20575"/>
                  </a:lnTo>
                  <a:lnTo>
                    <a:pt x="16114" y="20401"/>
                  </a:lnTo>
                  <a:lnTo>
                    <a:pt x="16590" y="20293"/>
                  </a:lnTo>
                  <a:lnTo>
                    <a:pt x="17066" y="20185"/>
                  </a:lnTo>
                  <a:lnTo>
                    <a:pt x="17759" y="20185"/>
                  </a:lnTo>
                  <a:lnTo>
                    <a:pt x="18084" y="20142"/>
                  </a:lnTo>
                  <a:lnTo>
                    <a:pt x="18431" y="20098"/>
                  </a:lnTo>
                  <a:lnTo>
                    <a:pt x="18799" y="20163"/>
                  </a:lnTo>
                  <a:lnTo>
                    <a:pt x="19189" y="20185"/>
                  </a:lnTo>
                  <a:lnTo>
                    <a:pt x="19557" y="20163"/>
                  </a:lnTo>
                  <a:lnTo>
                    <a:pt x="19947" y="20120"/>
                  </a:lnTo>
                  <a:lnTo>
                    <a:pt x="20596" y="20033"/>
                  </a:lnTo>
                  <a:lnTo>
                    <a:pt x="21224" y="19968"/>
                  </a:lnTo>
                  <a:lnTo>
                    <a:pt x="21874" y="19925"/>
                  </a:lnTo>
                  <a:lnTo>
                    <a:pt x="22524" y="19903"/>
                  </a:lnTo>
                  <a:lnTo>
                    <a:pt x="23802" y="19860"/>
                  </a:lnTo>
                  <a:lnTo>
                    <a:pt x="25101" y="19860"/>
                  </a:lnTo>
                  <a:lnTo>
                    <a:pt x="25816" y="19817"/>
                  </a:lnTo>
                  <a:lnTo>
                    <a:pt x="26530" y="19752"/>
                  </a:lnTo>
                  <a:lnTo>
                    <a:pt x="27202" y="19643"/>
                  </a:lnTo>
                  <a:lnTo>
                    <a:pt x="27873" y="19513"/>
                  </a:lnTo>
                  <a:lnTo>
                    <a:pt x="28544" y="19362"/>
                  </a:lnTo>
                  <a:lnTo>
                    <a:pt x="29216" y="19167"/>
                  </a:lnTo>
                  <a:lnTo>
                    <a:pt x="29865" y="18950"/>
                  </a:lnTo>
                  <a:lnTo>
                    <a:pt x="30515" y="18734"/>
                  </a:lnTo>
                  <a:lnTo>
                    <a:pt x="31533" y="18452"/>
                  </a:lnTo>
                  <a:lnTo>
                    <a:pt x="32031" y="18301"/>
                  </a:lnTo>
                  <a:lnTo>
                    <a:pt x="32529" y="18127"/>
                  </a:lnTo>
                  <a:lnTo>
                    <a:pt x="33027" y="17954"/>
                  </a:lnTo>
                  <a:lnTo>
                    <a:pt x="33525" y="17759"/>
                  </a:lnTo>
                  <a:lnTo>
                    <a:pt x="34024" y="17543"/>
                  </a:lnTo>
                  <a:lnTo>
                    <a:pt x="34500" y="17326"/>
                  </a:lnTo>
                  <a:lnTo>
                    <a:pt x="34933" y="17110"/>
                  </a:lnTo>
                  <a:lnTo>
                    <a:pt x="35345" y="16871"/>
                  </a:lnTo>
                  <a:lnTo>
                    <a:pt x="35756" y="16611"/>
                  </a:lnTo>
                  <a:lnTo>
                    <a:pt x="36168" y="16352"/>
                  </a:lnTo>
                  <a:lnTo>
                    <a:pt x="36557" y="16070"/>
                  </a:lnTo>
                  <a:lnTo>
                    <a:pt x="36947" y="15789"/>
                  </a:lnTo>
                  <a:lnTo>
                    <a:pt x="37705" y="15160"/>
                  </a:lnTo>
                  <a:lnTo>
                    <a:pt x="38268" y="14771"/>
                  </a:lnTo>
                  <a:lnTo>
                    <a:pt x="38810" y="14359"/>
                  </a:lnTo>
                  <a:lnTo>
                    <a:pt x="39329" y="13904"/>
                  </a:lnTo>
                  <a:lnTo>
                    <a:pt x="39828" y="13471"/>
                  </a:lnTo>
                  <a:lnTo>
                    <a:pt x="40326" y="12995"/>
                  </a:lnTo>
                  <a:lnTo>
                    <a:pt x="40780" y="12497"/>
                  </a:lnTo>
                  <a:lnTo>
                    <a:pt x="41235" y="11999"/>
                  </a:lnTo>
                  <a:lnTo>
                    <a:pt x="41668" y="11479"/>
                  </a:lnTo>
                  <a:lnTo>
                    <a:pt x="42058" y="10937"/>
                  </a:lnTo>
                  <a:lnTo>
                    <a:pt x="42448" y="10396"/>
                  </a:lnTo>
                  <a:lnTo>
                    <a:pt x="42795" y="9811"/>
                  </a:lnTo>
                  <a:lnTo>
                    <a:pt x="43119" y="9227"/>
                  </a:lnTo>
                  <a:lnTo>
                    <a:pt x="43423" y="8620"/>
                  </a:lnTo>
                  <a:lnTo>
                    <a:pt x="43704" y="7992"/>
                  </a:lnTo>
                  <a:lnTo>
                    <a:pt x="43964" y="7364"/>
                  </a:lnTo>
                  <a:lnTo>
                    <a:pt x="44159" y="6714"/>
                  </a:lnTo>
                  <a:lnTo>
                    <a:pt x="44289" y="6628"/>
                  </a:lnTo>
                  <a:lnTo>
                    <a:pt x="44397" y="6498"/>
                  </a:lnTo>
                  <a:lnTo>
                    <a:pt x="44484" y="6368"/>
                  </a:lnTo>
                  <a:lnTo>
                    <a:pt x="44527" y="6216"/>
                  </a:lnTo>
                  <a:lnTo>
                    <a:pt x="44549" y="6065"/>
                  </a:lnTo>
                  <a:lnTo>
                    <a:pt x="44527" y="5913"/>
                  </a:lnTo>
                  <a:lnTo>
                    <a:pt x="44462" y="5761"/>
                  </a:lnTo>
                  <a:lnTo>
                    <a:pt x="44354" y="5632"/>
                  </a:lnTo>
                  <a:lnTo>
                    <a:pt x="44051" y="5372"/>
                  </a:lnTo>
                  <a:lnTo>
                    <a:pt x="43769" y="5068"/>
                  </a:lnTo>
                  <a:lnTo>
                    <a:pt x="43531" y="4765"/>
                  </a:lnTo>
                  <a:lnTo>
                    <a:pt x="43314" y="4440"/>
                  </a:lnTo>
                  <a:lnTo>
                    <a:pt x="43206" y="4310"/>
                  </a:lnTo>
                  <a:lnTo>
                    <a:pt x="43076" y="4246"/>
                  </a:lnTo>
                  <a:lnTo>
                    <a:pt x="42924" y="3921"/>
                  </a:lnTo>
                  <a:lnTo>
                    <a:pt x="42838" y="3769"/>
                  </a:lnTo>
                  <a:lnTo>
                    <a:pt x="42730" y="3639"/>
                  </a:lnTo>
                  <a:lnTo>
                    <a:pt x="42080" y="2816"/>
                  </a:lnTo>
                  <a:lnTo>
                    <a:pt x="41430" y="2015"/>
                  </a:lnTo>
                  <a:lnTo>
                    <a:pt x="40780" y="1170"/>
                  </a:lnTo>
                  <a:lnTo>
                    <a:pt x="40152" y="326"/>
                  </a:lnTo>
                  <a:lnTo>
                    <a:pt x="40087" y="239"/>
                  </a:lnTo>
                  <a:lnTo>
                    <a:pt x="40022" y="174"/>
                  </a:lnTo>
                  <a:lnTo>
                    <a:pt x="39849" y="66"/>
                  </a:lnTo>
                  <a:lnTo>
                    <a:pt x="39676" y="22"/>
                  </a:lnTo>
                  <a:lnTo>
                    <a:pt x="39481" y="1"/>
                  </a:lnTo>
                  <a:close/>
                </a:path>
              </a:pathLst>
            </a:custGeom>
            <a:solidFill>
              <a:srgbClr val="2FD3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1"/>
            <p:cNvSpPr/>
            <p:nvPr/>
          </p:nvSpPr>
          <p:spPr>
            <a:xfrm>
              <a:off x="-2956125" y="2484188"/>
              <a:ext cx="641050" cy="818100"/>
            </a:xfrm>
            <a:custGeom>
              <a:avLst/>
              <a:gdLst/>
              <a:ahLst/>
              <a:cxnLst/>
              <a:rect l="l" t="t" r="r" b="b"/>
              <a:pathLst>
                <a:path w="25642" h="32724" extrusionOk="0">
                  <a:moveTo>
                    <a:pt x="195" y="1"/>
                  </a:moveTo>
                  <a:lnTo>
                    <a:pt x="109" y="44"/>
                  </a:lnTo>
                  <a:lnTo>
                    <a:pt x="44" y="87"/>
                  </a:lnTo>
                  <a:lnTo>
                    <a:pt x="0" y="152"/>
                  </a:lnTo>
                  <a:lnTo>
                    <a:pt x="0" y="239"/>
                  </a:lnTo>
                  <a:lnTo>
                    <a:pt x="22" y="347"/>
                  </a:lnTo>
                  <a:lnTo>
                    <a:pt x="282" y="715"/>
                  </a:lnTo>
                  <a:lnTo>
                    <a:pt x="542" y="1083"/>
                  </a:lnTo>
                  <a:lnTo>
                    <a:pt x="1105" y="1798"/>
                  </a:lnTo>
                  <a:lnTo>
                    <a:pt x="1148" y="1820"/>
                  </a:lnTo>
                  <a:lnTo>
                    <a:pt x="1191" y="1863"/>
                  </a:lnTo>
                  <a:lnTo>
                    <a:pt x="1213" y="1906"/>
                  </a:lnTo>
                  <a:lnTo>
                    <a:pt x="1235" y="1971"/>
                  </a:lnTo>
                  <a:lnTo>
                    <a:pt x="1798" y="2773"/>
                  </a:lnTo>
                  <a:lnTo>
                    <a:pt x="2361" y="3552"/>
                  </a:lnTo>
                  <a:lnTo>
                    <a:pt x="2383" y="3596"/>
                  </a:lnTo>
                  <a:lnTo>
                    <a:pt x="2989" y="4549"/>
                  </a:lnTo>
                  <a:lnTo>
                    <a:pt x="3444" y="5393"/>
                  </a:lnTo>
                  <a:lnTo>
                    <a:pt x="3682" y="5783"/>
                  </a:lnTo>
                  <a:lnTo>
                    <a:pt x="3942" y="6194"/>
                  </a:lnTo>
                  <a:lnTo>
                    <a:pt x="4202" y="6584"/>
                  </a:lnTo>
                  <a:lnTo>
                    <a:pt x="4483" y="6952"/>
                  </a:lnTo>
                  <a:lnTo>
                    <a:pt x="4808" y="7299"/>
                  </a:lnTo>
                  <a:lnTo>
                    <a:pt x="5133" y="7645"/>
                  </a:lnTo>
                  <a:lnTo>
                    <a:pt x="5155" y="7645"/>
                  </a:lnTo>
                  <a:lnTo>
                    <a:pt x="5479" y="8187"/>
                  </a:lnTo>
                  <a:lnTo>
                    <a:pt x="6108" y="9400"/>
                  </a:lnTo>
                  <a:lnTo>
                    <a:pt x="6454" y="10006"/>
                  </a:lnTo>
                  <a:lnTo>
                    <a:pt x="6801" y="10591"/>
                  </a:lnTo>
                  <a:lnTo>
                    <a:pt x="7147" y="11154"/>
                  </a:lnTo>
                  <a:lnTo>
                    <a:pt x="7537" y="11717"/>
                  </a:lnTo>
                  <a:lnTo>
                    <a:pt x="7948" y="12258"/>
                  </a:lnTo>
                  <a:lnTo>
                    <a:pt x="8403" y="12778"/>
                  </a:lnTo>
                  <a:lnTo>
                    <a:pt x="8468" y="12821"/>
                  </a:lnTo>
                  <a:lnTo>
                    <a:pt x="8533" y="12843"/>
                  </a:lnTo>
                  <a:lnTo>
                    <a:pt x="8598" y="12843"/>
                  </a:lnTo>
                  <a:lnTo>
                    <a:pt x="8663" y="12800"/>
                  </a:lnTo>
                  <a:lnTo>
                    <a:pt x="8880" y="13016"/>
                  </a:lnTo>
                  <a:lnTo>
                    <a:pt x="9096" y="13233"/>
                  </a:lnTo>
                  <a:lnTo>
                    <a:pt x="9443" y="13709"/>
                  </a:lnTo>
                  <a:lnTo>
                    <a:pt x="9811" y="14164"/>
                  </a:lnTo>
                  <a:lnTo>
                    <a:pt x="10547" y="15334"/>
                  </a:lnTo>
                  <a:lnTo>
                    <a:pt x="10590" y="15399"/>
                  </a:lnTo>
                  <a:lnTo>
                    <a:pt x="10655" y="15420"/>
                  </a:lnTo>
                  <a:lnTo>
                    <a:pt x="11522" y="16568"/>
                  </a:lnTo>
                  <a:lnTo>
                    <a:pt x="12366" y="17694"/>
                  </a:lnTo>
                  <a:lnTo>
                    <a:pt x="12496" y="17932"/>
                  </a:lnTo>
                  <a:lnTo>
                    <a:pt x="12518" y="17997"/>
                  </a:lnTo>
                  <a:lnTo>
                    <a:pt x="12540" y="18041"/>
                  </a:lnTo>
                  <a:lnTo>
                    <a:pt x="12973" y="18669"/>
                  </a:lnTo>
                  <a:lnTo>
                    <a:pt x="13406" y="19318"/>
                  </a:lnTo>
                  <a:lnTo>
                    <a:pt x="13839" y="19925"/>
                  </a:lnTo>
                  <a:lnTo>
                    <a:pt x="14077" y="20228"/>
                  </a:lnTo>
                  <a:lnTo>
                    <a:pt x="14337" y="20510"/>
                  </a:lnTo>
                  <a:lnTo>
                    <a:pt x="14359" y="20531"/>
                  </a:lnTo>
                  <a:lnTo>
                    <a:pt x="14402" y="20553"/>
                  </a:lnTo>
                  <a:lnTo>
                    <a:pt x="14705" y="21051"/>
                  </a:lnTo>
                  <a:lnTo>
                    <a:pt x="15052" y="21549"/>
                  </a:lnTo>
                  <a:lnTo>
                    <a:pt x="15225" y="21766"/>
                  </a:lnTo>
                  <a:lnTo>
                    <a:pt x="15420" y="21982"/>
                  </a:lnTo>
                  <a:lnTo>
                    <a:pt x="15636" y="22177"/>
                  </a:lnTo>
                  <a:lnTo>
                    <a:pt x="15853" y="22329"/>
                  </a:lnTo>
                  <a:lnTo>
                    <a:pt x="15875" y="22350"/>
                  </a:lnTo>
                  <a:lnTo>
                    <a:pt x="15810" y="22415"/>
                  </a:lnTo>
                  <a:lnTo>
                    <a:pt x="15766" y="22480"/>
                  </a:lnTo>
                  <a:lnTo>
                    <a:pt x="15766" y="22545"/>
                  </a:lnTo>
                  <a:lnTo>
                    <a:pt x="15810" y="22654"/>
                  </a:lnTo>
                  <a:lnTo>
                    <a:pt x="16156" y="23087"/>
                  </a:lnTo>
                  <a:lnTo>
                    <a:pt x="16503" y="23520"/>
                  </a:lnTo>
                  <a:lnTo>
                    <a:pt x="16871" y="23953"/>
                  </a:lnTo>
                  <a:lnTo>
                    <a:pt x="17239" y="24364"/>
                  </a:lnTo>
                  <a:lnTo>
                    <a:pt x="17521" y="24733"/>
                  </a:lnTo>
                  <a:lnTo>
                    <a:pt x="17824" y="25101"/>
                  </a:lnTo>
                  <a:lnTo>
                    <a:pt x="18040" y="25382"/>
                  </a:lnTo>
                  <a:lnTo>
                    <a:pt x="18019" y="25426"/>
                  </a:lnTo>
                  <a:lnTo>
                    <a:pt x="17997" y="25491"/>
                  </a:lnTo>
                  <a:lnTo>
                    <a:pt x="18019" y="25534"/>
                  </a:lnTo>
                  <a:lnTo>
                    <a:pt x="18040" y="25599"/>
                  </a:lnTo>
                  <a:lnTo>
                    <a:pt x="18365" y="26097"/>
                  </a:lnTo>
                  <a:lnTo>
                    <a:pt x="18733" y="26595"/>
                  </a:lnTo>
                  <a:lnTo>
                    <a:pt x="19102" y="27071"/>
                  </a:lnTo>
                  <a:lnTo>
                    <a:pt x="19491" y="27526"/>
                  </a:lnTo>
                  <a:lnTo>
                    <a:pt x="19881" y="27981"/>
                  </a:lnTo>
                  <a:lnTo>
                    <a:pt x="20293" y="28436"/>
                  </a:lnTo>
                  <a:lnTo>
                    <a:pt x="21137" y="29302"/>
                  </a:lnTo>
                  <a:lnTo>
                    <a:pt x="21397" y="29670"/>
                  </a:lnTo>
                  <a:lnTo>
                    <a:pt x="21679" y="30017"/>
                  </a:lnTo>
                  <a:lnTo>
                    <a:pt x="22004" y="30342"/>
                  </a:lnTo>
                  <a:lnTo>
                    <a:pt x="22328" y="30666"/>
                  </a:lnTo>
                  <a:lnTo>
                    <a:pt x="22697" y="30948"/>
                  </a:lnTo>
                  <a:lnTo>
                    <a:pt x="23065" y="31208"/>
                  </a:lnTo>
                  <a:lnTo>
                    <a:pt x="23455" y="31468"/>
                  </a:lnTo>
                  <a:lnTo>
                    <a:pt x="23844" y="31706"/>
                  </a:lnTo>
                  <a:lnTo>
                    <a:pt x="24213" y="31966"/>
                  </a:lnTo>
                  <a:lnTo>
                    <a:pt x="24429" y="32074"/>
                  </a:lnTo>
                  <a:lnTo>
                    <a:pt x="24624" y="32182"/>
                  </a:lnTo>
                  <a:lnTo>
                    <a:pt x="24776" y="32356"/>
                  </a:lnTo>
                  <a:lnTo>
                    <a:pt x="24819" y="32399"/>
                  </a:lnTo>
                  <a:lnTo>
                    <a:pt x="24862" y="32421"/>
                  </a:lnTo>
                  <a:lnTo>
                    <a:pt x="24927" y="32442"/>
                  </a:lnTo>
                  <a:lnTo>
                    <a:pt x="24970" y="32442"/>
                  </a:lnTo>
                  <a:lnTo>
                    <a:pt x="25057" y="32399"/>
                  </a:lnTo>
                  <a:lnTo>
                    <a:pt x="25122" y="32334"/>
                  </a:lnTo>
                  <a:lnTo>
                    <a:pt x="25187" y="32377"/>
                  </a:lnTo>
                  <a:lnTo>
                    <a:pt x="25252" y="32377"/>
                  </a:lnTo>
                  <a:lnTo>
                    <a:pt x="25230" y="32421"/>
                  </a:lnTo>
                  <a:lnTo>
                    <a:pt x="25209" y="32486"/>
                  </a:lnTo>
                  <a:lnTo>
                    <a:pt x="25209" y="32551"/>
                  </a:lnTo>
                  <a:lnTo>
                    <a:pt x="25230" y="32594"/>
                  </a:lnTo>
                  <a:lnTo>
                    <a:pt x="25252" y="32659"/>
                  </a:lnTo>
                  <a:lnTo>
                    <a:pt x="25295" y="32702"/>
                  </a:lnTo>
                  <a:lnTo>
                    <a:pt x="25360" y="32724"/>
                  </a:lnTo>
                  <a:lnTo>
                    <a:pt x="25425" y="32724"/>
                  </a:lnTo>
                  <a:lnTo>
                    <a:pt x="25534" y="32702"/>
                  </a:lnTo>
                  <a:lnTo>
                    <a:pt x="25599" y="32659"/>
                  </a:lnTo>
                  <a:lnTo>
                    <a:pt x="25642" y="32594"/>
                  </a:lnTo>
                  <a:lnTo>
                    <a:pt x="25642" y="32507"/>
                  </a:lnTo>
                  <a:lnTo>
                    <a:pt x="25642" y="32421"/>
                  </a:lnTo>
                  <a:lnTo>
                    <a:pt x="25599" y="32356"/>
                  </a:lnTo>
                  <a:lnTo>
                    <a:pt x="25534" y="32291"/>
                  </a:lnTo>
                  <a:lnTo>
                    <a:pt x="25430" y="32270"/>
                  </a:lnTo>
                  <a:lnTo>
                    <a:pt x="25447" y="32204"/>
                  </a:lnTo>
                  <a:lnTo>
                    <a:pt x="25447" y="32117"/>
                  </a:lnTo>
                  <a:lnTo>
                    <a:pt x="25425" y="32031"/>
                  </a:lnTo>
                  <a:lnTo>
                    <a:pt x="25360" y="31944"/>
                  </a:lnTo>
                  <a:lnTo>
                    <a:pt x="24776" y="31489"/>
                  </a:lnTo>
                  <a:lnTo>
                    <a:pt x="24213" y="30991"/>
                  </a:lnTo>
                  <a:lnTo>
                    <a:pt x="23325" y="30060"/>
                  </a:lnTo>
                  <a:lnTo>
                    <a:pt x="22437" y="29129"/>
                  </a:lnTo>
                  <a:lnTo>
                    <a:pt x="22047" y="28631"/>
                  </a:lnTo>
                  <a:lnTo>
                    <a:pt x="21635" y="28154"/>
                  </a:lnTo>
                  <a:lnTo>
                    <a:pt x="20769" y="27201"/>
                  </a:lnTo>
                  <a:lnTo>
                    <a:pt x="20119" y="26270"/>
                  </a:lnTo>
                  <a:lnTo>
                    <a:pt x="19470" y="25339"/>
                  </a:lnTo>
                  <a:lnTo>
                    <a:pt x="19188" y="24927"/>
                  </a:lnTo>
                  <a:lnTo>
                    <a:pt x="18863" y="24516"/>
                  </a:lnTo>
                  <a:lnTo>
                    <a:pt x="18517" y="24148"/>
                  </a:lnTo>
                  <a:lnTo>
                    <a:pt x="18322" y="23953"/>
                  </a:lnTo>
                  <a:lnTo>
                    <a:pt x="18127" y="23801"/>
                  </a:lnTo>
                  <a:lnTo>
                    <a:pt x="18084" y="23758"/>
                  </a:lnTo>
                  <a:lnTo>
                    <a:pt x="17889" y="23498"/>
                  </a:lnTo>
                  <a:lnTo>
                    <a:pt x="17629" y="23130"/>
                  </a:lnTo>
                  <a:lnTo>
                    <a:pt x="17369" y="22762"/>
                  </a:lnTo>
                  <a:lnTo>
                    <a:pt x="17109" y="22394"/>
                  </a:lnTo>
                  <a:lnTo>
                    <a:pt x="16806" y="22047"/>
                  </a:lnTo>
                  <a:lnTo>
                    <a:pt x="16524" y="21614"/>
                  </a:lnTo>
                  <a:lnTo>
                    <a:pt x="16221" y="21181"/>
                  </a:lnTo>
                  <a:lnTo>
                    <a:pt x="15572" y="20336"/>
                  </a:lnTo>
                  <a:lnTo>
                    <a:pt x="15247" y="19816"/>
                  </a:lnTo>
                  <a:lnTo>
                    <a:pt x="14900" y="19318"/>
                  </a:lnTo>
                  <a:lnTo>
                    <a:pt x="14164" y="18301"/>
                  </a:lnTo>
                  <a:lnTo>
                    <a:pt x="13406" y="17326"/>
                  </a:lnTo>
                  <a:lnTo>
                    <a:pt x="13038" y="16806"/>
                  </a:lnTo>
                  <a:lnTo>
                    <a:pt x="12691" y="16308"/>
                  </a:lnTo>
                  <a:lnTo>
                    <a:pt x="12648" y="16265"/>
                  </a:lnTo>
                  <a:lnTo>
                    <a:pt x="12583" y="16221"/>
                  </a:lnTo>
                  <a:lnTo>
                    <a:pt x="12475" y="16221"/>
                  </a:lnTo>
                  <a:lnTo>
                    <a:pt x="12063" y="15550"/>
                  </a:lnTo>
                  <a:lnTo>
                    <a:pt x="11630" y="14922"/>
                  </a:lnTo>
                  <a:lnTo>
                    <a:pt x="11197" y="14272"/>
                  </a:lnTo>
                  <a:lnTo>
                    <a:pt x="10720" y="13666"/>
                  </a:lnTo>
                  <a:lnTo>
                    <a:pt x="10677" y="13623"/>
                  </a:lnTo>
                  <a:lnTo>
                    <a:pt x="10612" y="13601"/>
                  </a:lnTo>
                  <a:lnTo>
                    <a:pt x="10525" y="13601"/>
                  </a:lnTo>
                  <a:lnTo>
                    <a:pt x="10266" y="13255"/>
                  </a:lnTo>
                  <a:lnTo>
                    <a:pt x="10092" y="12973"/>
                  </a:lnTo>
                  <a:lnTo>
                    <a:pt x="9897" y="12691"/>
                  </a:lnTo>
                  <a:lnTo>
                    <a:pt x="9659" y="12432"/>
                  </a:lnTo>
                  <a:lnTo>
                    <a:pt x="9421" y="12172"/>
                  </a:lnTo>
                  <a:lnTo>
                    <a:pt x="9486" y="12107"/>
                  </a:lnTo>
                  <a:lnTo>
                    <a:pt x="9508" y="12020"/>
                  </a:lnTo>
                  <a:lnTo>
                    <a:pt x="9486" y="11933"/>
                  </a:lnTo>
                  <a:lnTo>
                    <a:pt x="9443" y="11847"/>
                  </a:lnTo>
                  <a:lnTo>
                    <a:pt x="9161" y="11500"/>
                  </a:lnTo>
                  <a:lnTo>
                    <a:pt x="9118" y="11414"/>
                  </a:lnTo>
                  <a:lnTo>
                    <a:pt x="8598" y="10677"/>
                  </a:lnTo>
                  <a:lnTo>
                    <a:pt x="8078" y="9941"/>
                  </a:lnTo>
                  <a:lnTo>
                    <a:pt x="7559" y="9205"/>
                  </a:lnTo>
                  <a:lnTo>
                    <a:pt x="7299" y="8837"/>
                  </a:lnTo>
                  <a:lnTo>
                    <a:pt x="7060" y="8447"/>
                  </a:lnTo>
                  <a:lnTo>
                    <a:pt x="6995" y="8382"/>
                  </a:lnTo>
                  <a:lnTo>
                    <a:pt x="6909" y="8338"/>
                  </a:lnTo>
                  <a:lnTo>
                    <a:pt x="6411" y="7602"/>
                  </a:lnTo>
                  <a:lnTo>
                    <a:pt x="5891" y="6866"/>
                  </a:lnTo>
                  <a:lnTo>
                    <a:pt x="4830" y="5436"/>
                  </a:lnTo>
                  <a:lnTo>
                    <a:pt x="4765" y="5371"/>
                  </a:lnTo>
                  <a:lnTo>
                    <a:pt x="4700" y="5350"/>
                  </a:lnTo>
                  <a:lnTo>
                    <a:pt x="3704" y="3964"/>
                  </a:lnTo>
                  <a:lnTo>
                    <a:pt x="3184" y="3271"/>
                  </a:lnTo>
                  <a:lnTo>
                    <a:pt x="2686" y="2599"/>
                  </a:lnTo>
                  <a:lnTo>
                    <a:pt x="2599" y="2534"/>
                  </a:lnTo>
                  <a:lnTo>
                    <a:pt x="2534" y="2534"/>
                  </a:lnTo>
                  <a:lnTo>
                    <a:pt x="2448" y="2556"/>
                  </a:lnTo>
                  <a:lnTo>
                    <a:pt x="2383" y="2599"/>
                  </a:lnTo>
                  <a:lnTo>
                    <a:pt x="2166" y="2275"/>
                  </a:lnTo>
                  <a:lnTo>
                    <a:pt x="1928" y="1950"/>
                  </a:lnTo>
                  <a:lnTo>
                    <a:pt x="1408" y="1322"/>
                  </a:lnTo>
                  <a:lnTo>
                    <a:pt x="1343" y="1278"/>
                  </a:lnTo>
                  <a:lnTo>
                    <a:pt x="1278" y="1257"/>
                  </a:lnTo>
                  <a:lnTo>
                    <a:pt x="823" y="694"/>
                  </a:lnTo>
                  <a:lnTo>
                    <a:pt x="607" y="412"/>
                  </a:lnTo>
                  <a:lnTo>
                    <a:pt x="412" y="109"/>
                  </a:lnTo>
                  <a:lnTo>
                    <a:pt x="347" y="44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FF0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1"/>
            <p:cNvSpPr/>
            <p:nvPr/>
          </p:nvSpPr>
          <p:spPr>
            <a:xfrm>
              <a:off x="-2351900" y="2415438"/>
              <a:ext cx="367650" cy="364400"/>
            </a:xfrm>
            <a:custGeom>
              <a:avLst/>
              <a:gdLst/>
              <a:ahLst/>
              <a:cxnLst/>
              <a:rect l="l" t="t" r="r" b="b"/>
              <a:pathLst>
                <a:path w="14706" h="14576" extrusionOk="0">
                  <a:moveTo>
                    <a:pt x="7320" y="0"/>
                  </a:moveTo>
                  <a:lnTo>
                    <a:pt x="6930" y="44"/>
                  </a:lnTo>
                  <a:lnTo>
                    <a:pt x="6541" y="109"/>
                  </a:lnTo>
                  <a:lnTo>
                    <a:pt x="6172" y="195"/>
                  </a:lnTo>
                  <a:lnTo>
                    <a:pt x="5631" y="260"/>
                  </a:lnTo>
                  <a:lnTo>
                    <a:pt x="5090" y="347"/>
                  </a:lnTo>
                  <a:lnTo>
                    <a:pt x="4808" y="412"/>
                  </a:lnTo>
                  <a:lnTo>
                    <a:pt x="4526" y="498"/>
                  </a:lnTo>
                  <a:lnTo>
                    <a:pt x="4267" y="585"/>
                  </a:lnTo>
                  <a:lnTo>
                    <a:pt x="4007" y="693"/>
                  </a:lnTo>
                  <a:lnTo>
                    <a:pt x="3768" y="802"/>
                  </a:lnTo>
                  <a:lnTo>
                    <a:pt x="3530" y="931"/>
                  </a:lnTo>
                  <a:lnTo>
                    <a:pt x="3075" y="1191"/>
                  </a:lnTo>
                  <a:lnTo>
                    <a:pt x="2642" y="1516"/>
                  </a:lnTo>
                  <a:lnTo>
                    <a:pt x="2252" y="1884"/>
                  </a:lnTo>
                  <a:lnTo>
                    <a:pt x="1884" y="2253"/>
                  </a:lnTo>
                  <a:lnTo>
                    <a:pt x="1559" y="2686"/>
                  </a:lnTo>
                  <a:lnTo>
                    <a:pt x="1256" y="3119"/>
                  </a:lnTo>
                  <a:lnTo>
                    <a:pt x="996" y="3595"/>
                  </a:lnTo>
                  <a:lnTo>
                    <a:pt x="758" y="4072"/>
                  </a:lnTo>
                  <a:lnTo>
                    <a:pt x="563" y="4570"/>
                  </a:lnTo>
                  <a:lnTo>
                    <a:pt x="390" y="5090"/>
                  </a:lnTo>
                  <a:lnTo>
                    <a:pt x="260" y="5609"/>
                  </a:lnTo>
                  <a:lnTo>
                    <a:pt x="152" y="6151"/>
                  </a:lnTo>
                  <a:lnTo>
                    <a:pt x="87" y="6670"/>
                  </a:lnTo>
                  <a:lnTo>
                    <a:pt x="22" y="7385"/>
                  </a:lnTo>
                  <a:lnTo>
                    <a:pt x="0" y="7797"/>
                  </a:lnTo>
                  <a:lnTo>
                    <a:pt x="0" y="8208"/>
                  </a:lnTo>
                  <a:lnTo>
                    <a:pt x="22" y="8641"/>
                  </a:lnTo>
                  <a:lnTo>
                    <a:pt x="65" y="9053"/>
                  </a:lnTo>
                  <a:lnTo>
                    <a:pt x="152" y="9464"/>
                  </a:lnTo>
                  <a:lnTo>
                    <a:pt x="260" y="9854"/>
                  </a:lnTo>
                  <a:lnTo>
                    <a:pt x="217" y="9984"/>
                  </a:lnTo>
                  <a:lnTo>
                    <a:pt x="195" y="10136"/>
                  </a:lnTo>
                  <a:lnTo>
                    <a:pt x="217" y="10287"/>
                  </a:lnTo>
                  <a:lnTo>
                    <a:pt x="260" y="10460"/>
                  </a:lnTo>
                  <a:lnTo>
                    <a:pt x="347" y="10677"/>
                  </a:lnTo>
                  <a:lnTo>
                    <a:pt x="498" y="10959"/>
                  </a:lnTo>
                  <a:lnTo>
                    <a:pt x="628" y="11197"/>
                  </a:lnTo>
                  <a:lnTo>
                    <a:pt x="801" y="11413"/>
                  </a:lnTo>
                  <a:lnTo>
                    <a:pt x="975" y="11608"/>
                  </a:lnTo>
                  <a:lnTo>
                    <a:pt x="1148" y="11781"/>
                  </a:lnTo>
                  <a:lnTo>
                    <a:pt x="1365" y="11955"/>
                  </a:lnTo>
                  <a:lnTo>
                    <a:pt x="1559" y="12085"/>
                  </a:lnTo>
                  <a:lnTo>
                    <a:pt x="1798" y="12215"/>
                  </a:lnTo>
                  <a:lnTo>
                    <a:pt x="1971" y="12431"/>
                  </a:lnTo>
                  <a:lnTo>
                    <a:pt x="2166" y="12626"/>
                  </a:lnTo>
                  <a:lnTo>
                    <a:pt x="2382" y="12843"/>
                  </a:lnTo>
                  <a:lnTo>
                    <a:pt x="2599" y="13016"/>
                  </a:lnTo>
                  <a:lnTo>
                    <a:pt x="3054" y="13362"/>
                  </a:lnTo>
                  <a:lnTo>
                    <a:pt x="3530" y="13666"/>
                  </a:lnTo>
                  <a:lnTo>
                    <a:pt x="4028" y="13925"/>
                  </a:lnTo>
                  <a:lnTo>
                    <a:pt x="4570" y="14142"/>
                  </a:lnTo>
                  <a:lnTo>
                    <a:pt x="5111" y="14315"/>
                  </a:lnTo>
                  <a:lnTo>
                    <a:pt x="5674" y="14445"/>
                  </a:lnTo>
                  <a:lnTo>
                    <a:pt x="6259" y="14532"/>
                  </a:lnTo>
                  <a:lnTo>
                    <a:pt x="6822" y="14575"/>
                  </a:lnTo>
                  <a:lnTo>
                    <a:pt x="7407" y="14554"/>
                  </a:lnTo>
                  <a:lnTo>
                    <a:pt x="7992" y="14489"/>
                  </a:lnTo>
                  <a:lnTo>
                    <a:pt x="8273" y="14445"/>
                  </a:lnTo>
                  <a:lnTo>
                    <a:pt x="8555" y="14380"/>
                  </a:lnTo>
                  <a:lnTo>
                    <a:pt x="8836" y="14315"/>
                  </a:lnTo>
                  <a:lnTo>
                    <a:pt x="9118" y="14229"/>
                  </a:lnTo>
                  <a:lnTo>
                    <a:pt x="9399" y="14120"/>
                  </a:lnTo>
                  <a:lnTo>
                    <a:pt x="9681" y="13990"/>
                  </a:lnTo>
                  <a:lnTo>
                    <a:pt x="9941" y="13882"/>
                  </a:lnTo>
                  <a:lnTo>
                    <a:pt x="10200" y="13731"/>
                  </a:lnTo>
                  <a:lnTo>
                    <a:pt x="10504" y="13536"/>
                  </a:lnTo>
                  <a:lnTo>
                    <a:pt x="10872" y="13384"/>
                  </a:lnTo>
                  <a:lnTo>
                    <a:pt x="11218" y="13211"/>
                  </a:lnTo>
                  <a:lnTo>
                    <a:pt x="11543" y="13038"/>
                  </a:lnTo>
                  <a:lnTo>
                    <a:pt x="11846" y="12821"/>
                  </a:lnTo>
                  <a:lnTo>
                    <a:pt x="12150" y="12583"/>
                  </a:lnTo>
                  <a:lnTo>
                    <a:pt x="12431" y="12323"/>
                  </a:lnTo>
                  <a:lnTo>
                    <a:pt x="12713" y="12063"/>
                  </a:lnTo>
                  <a:lnTo>
                    <a:pt x="12951" y="11781"/>
                  </a:lnTo>
                  <a:lnTo>
                    <a:pt x="13189" y="11478"/>
                  </a:lnTo>
                  <a:lnTo>
                    <a:pt x="13406" y="11153"/>
                  </a:lnTo>
                  <a:lnTo>
                    <a:pt x="13601" y="10829"/>
                  </a:lnTo>
                  <a:lnTo>
                    <a:pt x="13795" y="10482"/>
                  </a:lnTo>
                  <a:lnTo>
                    <a:pt x="13947" y="10114"/>
                  </a:lnTo>
                  <a:lnTo>
                    <a:pt x="14099" y="9767"/>
                  </a:lnTo>
                  <a:lnTo>
                    <a:pt x="14229" y="9399"/>
                  </a:lnTo>
                  <a:lnTo>
                    <a:pt x="14337" y="9009"/>
                  </a:lnTo>
                  <a:lnTo>
                    <a:pt x="14489" y="8685"/>
                  </a:lnTo>
                  <a:lnTo>
                    <a:pt x="14597" y="8338"/>
                  </a:lnTo>
                  <a:lnTo>
                    <a:pt x="14662" y="7992"/>
                  </a:lnTo>
                  <a:lnTo>
                    <a:pt x="14705" y="7645"/>
                  </a:lnTo>
                  <a:lnTo>
                    <a:pt x="14705" y="7299"/>
                  </a:lnTo>
                  <a:lnTo>
                    <a:pt x="14683" y="6952"/>
                  </a:lnTo>
                  <a:lnTo>
                    <a:pt x="14640" y="6606"/>
                  </a:lnTo>
                  <a:lnTo>
                    <a:pt x="14575" y="6237"/>
                  </a:lnTo>
                  <a:lnTo>
                    <a:pt x="14532" y="5869"/>
                  </a:lnTo>
                  <a:lnTo>
                    <a:pt x="14467" y="5501"/>
                  </a:lnTo>
                  <a:lnTo>
                    <a:pt x="14380" y="5155"/>
                  </a:lnTo>
                  <a:lnTo>
                    <a:pt x="14272" y="4808"/>
                  </a:lnTo>
                  <a:lnTo>
                    <a:pt x="14142" y="4462"/>
                  </a:lnTo>
                  <a:lnTo>
                    <a:pt x="14012" y="4115"/>
                  </a:lnTo>
                  <a:lnTo>
                    <a:pt x="13839" y="3790"/>
                  </a:lnTo>
                  <a:lnTo>
                    <a:pt x="13644" y="3487"/>
                  </a:lnTo>
                  <a:lnTo>
                    <a:pt x="13579" y="3379"/>
                  </a:lnTo>
                  <a:lnTo>
                    <a:pt x="13492" y="3292"/>
                  </a:lnTo>
                  <a:lnTo>
                    <a:pt x="13406" y="3227"/>
                  </a:lnTo>
                  <a:lnTo>
                    <a:pt x="13319" y="3184"/>
                  </a:lnTo>
                  <a:lnTo>
                    <a:pt x="12713" y="2447"/>
                  </a:lnTo>
                  <a:lnTo>
                    <a:pt x="12431" y="2123"/>
                  </a:lnTo>
                  <a:lnTo>
                    <a:pt x="12128" y="1819"/>
                  </a:lnTo>
                  <a:lnTo>
                    <a:pt x="11825" y="1538"/>
                  </a:lnTo>
                  <a:lnTo>
                    <a:pt x="11500" y="1300"/>
                  </a:lnTo>
                  <a:lnTo>
                    <a:pt x="11132" y="1083"/>
                  </a:lnTo>
                  <a:lnTo>
                    <a:pt x="10742" y="888"/>
                  </a:lnTo>
                  <a:lnTo>
                    <a:pt x="10699" y="845"/>
                  </a:lnTo>
                  <a:lnTo>
                    <a:pt x="10590" y="693"/>
                  </a:lnTo>
                  <a:lnTo>
                    <a:pt x="10482" y="563"/>
                  </a:lnTo>
                  <a:lnTo>
                    <a:pt x="10330" y="477"/>
                  </a:lnTo>
                  <a:lnTo>
                    <a:pt x="10136" y="412"/>
                  </a:lnTo>
                  <a:lnTo>
                    <a:pt x="9897" y="368"/>
                  </a:lnTo>
                  <a:lnTo>
                    <a:pt x="9681" y="325"/>
                  </a:lnTo>
                  <a:lnTo>
                    <a:pt x="9183" y="325"/>
                  </a:lnTo>
                  <a:lnTo>
                    <a:pt x="8814" y="195"/>
                  </a:lnTo>
                  <a:lnTo>
                    <a:pt x="8446" y="109"/>
                  </a:lnTo>
                  <a:lnTo>
                    <a:pt x="8078" y="44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FFAF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1"/>
            <p:cNvSpPr/>
            <p:nvPr/>
          </p:nvSpPr>
          <p:spPr>
            <a:xfrm>
              <a:off x="-2322125" y="2567038"/>
              <a:ext cx="337875" cy="212800"/>
            </a:xfrm>
            <a:custGeom>
              <a:avLst/>
              <a:gdLst/>
              <a:ahLst/>
              <a:cxnLst/>
              <a:rect l="l" t="t" r="r" b="b"/>
              <a:pathLst>
                <a:path w="13515" h="8512" extrusionOk="0">
                  <a:moveTo>
                    <a:pt x="8187" y="0"/>
                  </a:moveTo>
                  <a:lnTo>
                    <a:pt x="7667" y="22"/>
                  </a:lnTo>
                  <a:lnTo>
                    <a:pt x="7147" y="65"/>
                  </a:lnTo>
                  <a:lnTo>
                    <a:pt x="6649" y="108"/>
                  </a:lnTo>
                  <a:lnTo>
                    <a:pt x="6129" y="195"/>
                  </a:lnTo>
                  <a:lnTo>
                    <a:pt x="5631" y="282"/>
                  </a:lnTo>
                  <a:lnTo>
                    <a:pt x="5133" y="390"/>
                  </a:lnTo>
                  <a:lnTo>
                    <a:pt x="4656" y="520"/>
                  </a:lnTo>
                  <a:lnTo>
                    <a:pt x="4202" y="671"/>
                  </a:lnTo>
                  <a:lnTo>
                    <a:pt x="3790" y="866"/>
                  </a:lnTo>
                  <a:lnTo>
                    <a:pt x="3379" y="1061"/>
                  </a:lnTo>
                  <a:lnTo>
                    <a:pt x="2989" y="1278"/>
                  </a:lnTo>
                  <a:lnTo>
                    <a:pt x="2642" y="1538"/>
                  </a:lnTo>
                  <a:lnTo>
                    <a:pt x="2318" y="1798"/>
                  </a:lnTo>
                  <a:lnTo>
                    <a:pt x="1993" y="2101"/>
                  </a:lnTo>
                  <a:lnTo>
                    <a:pt x="1711" y="2404"/>
                  </a:lnTo>
                  <a:lnTo>
                    <a:pt x="1451" y="2751"/>
                  </a:lnTo>
                  <a:lnTo>
                    <a:pt x="1191" y="3119"/>
                  </a:lnTo>
                  <a:lnTo>
                    <a:pt x="975" y="3487"/>
                  </a:lnTo>
                  <a:lnTo>
                    <a:pt x="758" y="3898"/>
                  </a:lnTo>
                  <a:lnTo>
                    <a:pt x="563" y="4331"/>
                  </a:lnTo>
                  <a:lnTo>
                    <a:pt x="390" y="4786"/>
                  </a:lnTo>
                  <a:lnTo>
                    <a:pt x="239" y="5241"/>
                  </a:lnTo>
                  <a:lnTo>
                    <a:pt x="152" y="5523"/>
                  </a:lnTo>
                  <a:lnTo>
                    <a:pt x="0" y="5761"/>
                  </a:lnTo>
                  <a:lnTo>
                    <a:pt x="282" y="5977"/>
                  </a:lnTo>
                  <a:lnTo>
                    <a:pt x="607" y="6151"/>
                  </a:lnTo>
                  <a:lnTo>
                    <a:pt x="780" y="6367"/>
                  </a:lnTo>
                  <a:lnTo>
                    <a:pt x="975" y="6562"/>
                  </a:lnTo>
                  <a:lnTo>
                    <a:pt x="1191" y="6779"/>
                  </a:lnTo>
                  <a:lnTo>
                    <a:pt x="1408" y="6952"/>
                  </a:lnTo>
                  <a:lnTo>
                    <a:pt x="1863" y="7298"/>
                  </a:lnTo>
                  <a:lnTo>
                    <a:pt x="2339" y="7602"/>
                  </a:lnTo>
                  <a:lnTo>
                    <a:pt x="2837" y="7861"/>
                  </a:lnTo>
                  <a:lnTo>
                    <a:pt x="3379" y="8078"/>
                  </a:lnTo>
                  <a:lnTo>
                    <a:pt x="3920" y="8251"/>
                  </a:lnTo>
                  <a:lnTo>
                    <a:pt x="4483" y="8381"/>
                  </a:lnTo>
                  <a:lnTo>
                    <a:pt x="5068" y="8468"/>
                  </a:lnTo>
                  <a:lnTo>
                    <a:pt x="5631" y="8511"/>
                  </a:lnTo>
                  <a:lnTo>
                    <a:pt x="6216" y="8490"/>
                  </a:lnTo>
                  <a:lnTo>
                    <a:pt x="6801" y="8425"/>
                  </a:lnTo>
                  <a:lnTo>
                    <a:pt x="7082" y="8381"/>
                  </a:lnTo>
                  <a:lnTo>
                    <a:pt x="7364" y="8316"/>
                  </a:lnTo>
                  <a:lnTo>
                    <a:pt x="7645" y="8251"/>
                  </a:lnTo>
                  <a:lnTo>
                    <a:pt x="7927" y="8165"/>
                  </a:lnTo>
                  <a:lnTo>
                    <a:pt x="8208" y="8056"/>
                  </a:lnTo>
                  <a:lnTo>
                    <a:pt x="8490" y="7926"/>
                  </a:lnTo>
                  <a:lnTo>
                    <a:pt x="8750" y="7818"/>
                  </a:lnTo>
                  <a:lnTo>
                    <a:pt x="9009" y="7667"/>
                  </a:lnTo>
                  <a:lnTo>
                    <a:pt x="9313" y="7472"/>
                  </a:lnTo>
                  <a:lnTo>
                    <a:pt x="9681" y="7320"/>
                  </a:lnTo>
                  <a:lnTo>
                    <a:pt x="10027" y="7147"/>
                  </a:lnTo>
                  <a:lnTo>
                    <a:pt x="10352" y="6974"/>
                  </a:lnTo>
                  <a:lnTo>
                    <a:pt x="10655" y="6757"/>
                  </a:lnTo>
                  <a:lnTo>
                    <a:pt x="10959" y="6519"/>
                  </a:lnTo>
                  <a:lnTo>
                    <a:pt x="11240" y="6259"/>
                  </a:lnTo>
                  <a:lnTo>
                    <a:pt x="11522" y="5999"/>
                  </a:lnTo>
                  <a:lnTo>
                    <a:pt x="11760" y="5717"/>
                  </a:lnTo>
                  <a:lnTo>
                    <a:pt x="11998" y="5414"/>
                  </a:lnTo>
                  <a:lnTo>
                    <a:pt x="12215" y="5089"/>
                  </a:lnTo>
                  <a:lnTo>
                    <a:pt x="12410" y="4765"/>
                  </a:lnTo>
                  <a:lnTo>
                    <a:pt x="12604" y="4418"/>
                  </a:lnTo>
                  <a:lnTo>
                    <a:pt x="12756" y="4050"/>
                  </a:lnTo>
                  <a:lnTo>
                    <a:pt x="12908" y="3703"/>
                  </a:lnTo>
                  <a:lnTo>
                    <a:pt x="13038" y="3335"/>
                  </a:lnTo>
                  <a:lnTo>
                    <a:pt x="13146" y="2945"/>
                  </a:lnTo>
                  <a:lnTo>
                    <a:pt x="13276" y="2621"/>
                  </a:lnTo>
                  <a:lnTo>
                    <a:pt x="13384" y="2296"/>
                  </a:lnTo>
                  <a:lnTo>
                    <a:pt x="13449" y="1971"/>
                  </a:lnTo>
                  <a:lnTo>
                    <a:pt x="13492" y="1646"/>
                  </a:lnTo>
                  <a:lnTo>
                    <a:pt x="13514" y="1300"/>
                  </a:lnTo>
                  <a:lnTo>
                    <a:pt x="13492" y="975"/>
                  </a:lnTo>
                  <a:lnTo>
                    <a:pt x="13471" y="650"/>
                  </a:lnTo>
                  <a:lnTo>
                    <a:pt x="13406" y="303"/>
                  </a:lnTo>
                  <a:lnTo>
                    <a:pt x="11327" y="130"/>
                  </a:lnTo>
                  <a:lnTo>
                    <a:pt x="10266" y="43"/>
                  </a:lnTo>
                  <a:lnTo>
                    <a:pt x="9226" y="0"/>
                  </a:lnTo>
                  <a:close/>
                </a:path>
              </a:pathLst>
            </a:custGeom>
            <a:solidFill>
              <a:srgbClr val="FFC5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61"/>
            <p:cNvSpPr/>
            <p:nvPr/>
          </p:nvSpPr>
          <p:spPr>
            <a:xfrm>
              <a:off x="-3121800" y="1778713"/>
              <a:ext cx="468900" cy="675175"/>
            </a:xfrm>
            <a:custGeom>
              <a:avLst/>
              <a:gdLst/>
              <a:ahLst/>
              <a:cxnLst/>
              <a:rect l="l" t="t" r="r" b="b"/>
              <a:pathLst>
                <a:path w="18756" h="27007" extrusionOk="0">
                  <a:moveTo>
                    <a:pt x="4072" y="1"/>
                  </a:moveTo>
                  <a:lnTo>
                    <a:pt x="3985" y="23"/>
                  </a:lnTo>
                  <a:lnTo>
                    <a:pt x="3292" y="369"/>
                  </a:lnTo>
                  <a:lnTo>
                    <a:pt x="2621" y="759"/>
                  </a:lnTo>
                  <a:lnTo>
                    <a:pt x="1971" y="1192"/>
                  </a:lnTo>
                  <a:lnTo>
                    <a:pt x="1343" y="1647"/>
                  </a:lnTo>
                  <a:lnTo>
                    <a:pt x="910" y="1993"/>
                  </a:lnTo>
                  <a:lnTo>
                    <a:pt x="693" y="2188"/>
                  </a:lnTo>
                  <a:lnTo>
                    <a:pt x="499" y="2405"/>
                  </a:lnTo>
                  <a:lnTo>
                    <a:pt x="304" y="2621"/>
                  </a:lnTo>
                  <a:lnTo>
                    <a:pt x="152" y="2860"/>
                  </a:lnTo>
                  <a:lnTo>
                    <a:pt x="87" y="2990"/>
                  </a:lnTo>
                  <a:lnTo>
                    <a:pt x="44" y="3120"/>
                  </a:lnTo>
                  <a:lnTo>
                    <a:pt x="22" y="3249"/>
                  </a:lnTo>
                  <a:lnTo>
                    <a:pt x="0" y="3401"/>
                  </a:lnTo>
                  <a:lnTo>
                    <a:pt x="22" y="3574"/>
                  </a:lnTo>
                  <a:lnTo>
                    <a:pt x="65" y="3769"/>
                  </a:lnTo>
                  <a:lnTo>
                    <a:pt x="130" y="3943"/>
                  </a:lnTo>
                  <a:lnTo>
                    <a:pt x="217" y="4137"/>
                  </a:lnTo>
                  <a:lnTo>
                    <a:pt x="542" y="4765"/>
                  </a:lnTo>
                  <a:lnTo>
                    <a:pt x="867" y="5393"/>
                  </a:lnTo>
                  <a:lnTo>
                    <a:pt x="1278" y="6173"/>
                  </a:lnTo>
                  <a:lnTo>
                    <a:pt x="1711" y="6953"/>
                  </a:lnTo>
                  <a:lnTo>
                    <a:pt x="2599" y="8490"/>
                  </a:lnTo>
                  <a:lnTo>
                    <a:pt x="3444" y="10050"/>
                  </a:lnTo>
                  <a:lnTo>
                    <a:pt x="4288" y="11609"/>
                  </a:lnTo>
                  <a:lnTo>
                    <a:pt x="5133" y="13190"/>
                  </a:lnTo>
                  <a:lnTo>
                    <a:pt x="5978" y="14749"/>
                  </a:lnTo>
                  <a:lnTo>
                    <a:pt x="6411" y="15486"/>
                  </a:lnTo>
                  <a:lnTo>
                    <a:pt x="6844" y="16200"/>
                  </a:lnTo>
                  <a:lnTo>
                    <a:pt x="7754" y="17630"/>
                  </a:lnTo>
                  <a:lnTo>
                    <a:pt x="8685" y="19037"/>
                  </a:lnTo>
                  <a:lnTo>
                    <a:pt x="9659" y="20423"/>
                  </a:lnTo>
                  <a:lnTo>
                    <a:pt x="10764" y="22004"/>
                  </a:lnTo>
                  <a:lnTo>
                    <a:pt x="11847" y="23607"/>
                  </a:lnTo>
                  <a:lnTo>
                    <a:pt x="12366" y="24408"/>
                  </a:lnTo>
                  <a:lnTo>
                    <a:pt x="12886" y="25231"/>
                  </a:lnTo>
                  <a:lnTo>
                    <a:pt x="13384" y="26054"/>
                  </a:lnTo>
                  <a:lnTo>
                    <a:pt x="13882" y="26899"/>
                  </a:lnTo>
                  <a:lnTo>
                    <a:pt x="13947" y="26964"/>
                  </a:lnTo>
                  <a:lnTo>
                    <a:pt x="14012" y="27007"/>
                  </a:lnTo>
                  <a:lnTo>
                    <a:pt x="14099" y="27007"/>
                  </a:lnTo>
                  <a:lnTo>
                    <a:pt x="14186" y="26964"/>
                  </a:lnTo>
                  <a:lnTo>
                    <a:pt x="14251" y="26920"/>
                  </a:lnTo>
                  <a:lnTo>
                    <a:pt x="14294" y="26855"/>
                  </a:lnTo>
                  <a:lnTo>
                    <a:pt x="14294" y="26769"/>
                  </a:lnTo>
                  <a:lnTo>
                    <a:pt x="14272" y="26660"/>
                  </a:lnTo>
                  <a:lnTo>
                    <a:pt x="13861" y="25967"/>
                  </a:lnTo>
                  <a:lnTo>
                    <a:pt x="13449" y="25274"/>
                  </a:lnTo>
                  <a:lnTo>
                    <a:pt x="12605" y="23932"/>
                  </a:lnTo>
                  <a:lnTo>
                    <a:pt x="11717" y="22589"/>
                  </a:lnTo>
                  <a:lnTo>
                    <a:pt x="10785" y="21268"/>
                  </a:lnTo>
                  <a:lnTo>
                    <a:pt x="9876" y="19947"/>
                  </a:lnTo>
                  <a:lnTo>
                    <a:pt x="8966" y="18626"/>
                  </a:lnTo>
                  <a:lnTo>
                    <a:pt x="8078" y="17305"/>
                  </a:lnTo>
                  <a:lnTo>
                    <a:pt x="7212" y="15940"/>
                  </a:lnTo>
                  <a:lnTo>
                    <a:pt x="6779" y="15226"/>
                  </a:lnTo>
                  <a:lnTo>
                    <a:pt x="6367" y="14511"/>
                  </a:lnTo>
                  <a:lnTo>
                    <a:pt x="5545" y="13038"/>
                  </a:lnTo>
                  <a:lnTo>
                    <a:pt x="4765" y="11566"/>
                  </a:lnTo>
                  <a:lnTo>
                    <a:pt x="3985" y="10093"/>
                  </a:lnTo>
                  <a:lnTo>
                    <a:pt x="3206" y="8642"/>
                  </a:lnTo>
                  <a:lnTo>
                    <a:pt x="2404" y="7213"/>
                  </a:lnTo>
                  <a:lnTo>
                    <a:pt x="1625" y="5783"/>
                  </a:lnTo>
                  <a:lnTo>
                    <a:pt x="845" y="4354"/>
                  </a:lnTo>
                  <a:lnTo>
                    <a:pt x="715" y="4116"/>
                  </a:lnTo>
                  <a:lnTo>
                    <a:pt x="563" y="3878"/>
                  </a:lnTo>
                  <a:lnTo>
                    <a:pt x="520" y="3748"/>
                  </a:lnTo>
                  <a:lnTo>
                    <a:pt x="477" y="3596"/>
                  </a:lnTo>
                  <a:lnTo>
                    <a:pt x="455" y="3466"/>
                  </a:lnTo>
                  <a:lnTo>
                    <a:pt x="455" y="3336"/>
                  </a:lnTo>
                  <a:lnTo>
                    <a:pt x="499" y="3185"/>
                  </a:lnTo>
                  <a:lnTo>
                    <a:pt x="585" y="3033"/>
                  </a:lnTo>
                  <a:lnTo>
                    <a:pt x="672" y="2881"/>
                  </a:lnTo>
                  <a:lnTo>
                    <a:pt x="802" y="2730"/>
                  </a:lnTo>
                  <a:lnTo>
                    <a:pt x="1062" y="2470"/>
                  </a:lnTo>
                  <a:lnTo>
                    <a:pt x="1300" y="2253"/>
                  </a:lnTo>
                  <a:lnTo>
                    <a:pt x="1646" y="1993"/>
                  </a:lnTo>
                  <a:lnTo>
                    <a:pt x="1993" y="1734"/>
                  </a:lnTo>
                  <a:lnTo>
                    <a:pt x="2339" y="1474"/>
                  </a:lnTo>
                  <a:lnTo>
                    <a:pt x="2708" y="1235"/>
                  </a:lnTo>
                  <a:lnTo>
                    <a:pt x="3076" y="1019"/>
                  </a:lnTo>
                  <a:lnTo>
                    <a:pt x="3444" y="802"/>
                  </a:lnTo>
                  <a:lnTo>
                    <a:pt x="3834" y="586"/>
                  </a:lnTo>
                  <a:lnTo>
                    <a:pt x="3990" y="512"/>
                  </a:lnTo>
                  <a:lnTo>
                    <a:pt x="3990" y="512"/>
                  </a:lnTo>
                  <a:lnTo>
                    <a:pt x="4483" y="1517"/>
                  </a:lnTo>
                  <a:lnTo>
                    <a:pt x="5111" y="2708"/>
                  </a:lnTo>
                  <a:lnTo>
                    <a:pt x="5761" y="3878"/>
                  </a:lnTo>
                  <a:lnTo>
                    <a:pt x="6432" y="5025"/>
                  </a:lnTo>
                  <a:lnTo>
                    <a:pt x="7104" y="6173"/>
                  </a:lnTo>
                  <a:lnTo>
                    <a:pt x="7797" y="7299"/>
                  </a:lnTo>
                  <a:lnTo>
                    <a:pt x="9205" y="9573"/>
                  </a:lnTo>
                  <a:lnTo>
                    <a:pt x="10612" y="11869"/>
                  </a:lnTo>
                  <a:lnTo>
                    <a:pt x="11305" y="13038"/>
                  </a:lnTo>
                  <a:lnTo>
                    <a:pt x="12020" y="14164"/>
                  </a:lnTo>
                  <a:lnTo>
                    <a:pt x="13536" y="16547"/>
                  </a:lnTo>
                  <a:lnTo>
                    <a:pt x="15030" y="18929"/>
                  </a:lnTo>
                  <a:lnTo>
                    <a:pt x="16676" y="21528"/>
                  </a:lnTo>
                  <a:lnTo>
                    <a:pt x="18322" y="24083"/>
                  </a:lnTo>
                  <a:lnTo>
                    <a:pt x="18387" y="24148"/>
                  </a:lnTo>
                  <a:lnTo>
                    <a:pt x="18474" y="24191"/>
                  </a:lnTo>
                  <a:lnTo>
                    <a:pt x="18560" y="24191"/>
                  </a:lnTo>
                  <a:lnTo>
                    <a:pt x="18625" y="24148"/>
                  </a:lnTo>
                  <a:lnTo>
                    <a:pt x="18690" y="24105"/>
                  </a:lnTo>
                  <a:lnTo>
                    <a:pt x="18733" y="24018"/>
                  </a:lnTo>
                  <a:lnTo>
                    <a:pt x="18755" y="23953"/>
                  </a:lnTo>
                  <a:lnTo>
                    <a:pt x="18712" y="23845"/>
                  </a:lnTo>
                  <a:lnTo>
                    <a:pt x="15766" y="19275"/>
                  </a:lnTo>
                  <a:lnTo>
                    <a:pt x="12864" y="14684"/>
                  </a:lnTo>
                  <a:lnTo>
                    <a:pt x="9984" y="10050"/>
                  </a:lnTo>
                  <a:lnTo>
                    <a:pt x="8576" y="7732"/>
                  </a:lnTo>
                  <a:lnTo>
                    <a:pt x="7169" y="5393"/>
                  </a:lnTo>
                  <a:lnTo>
                    <a:pt x="6411" y="4094"/>
                  </a:lnTo>
                  <a:lnTo>
                    <a:pt x="5674" y="2773"/>
                  </a:lnTo>
                  <a:lnTo>
                    <a:pt x="4960" y="1452"/>
                  </a:lnTo>
                  <a:lnTo>
                    <a:pt x="4613" y="781"/>
                  </a:lnTo>
                  <a:lnTo>
                    <a:pt x="4288" y="88"/>
                  </a:lnTo>
                  <a:lnTo>
                    <a:pt x="4245" y="23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61"/>
            <p:cNvSpPr/>
            <p:nvPr/>
          </p:nvSpPr>
          <p:spPr>
            <a:xfrm>
              <a:off x="-3113675" y="1794438"/>
              <a:ext cx="108850" cy="126700"/>
            </a:xfrm>
            <a:custGeom>
              <a:avLst/>
              <a:gdLst/>
              <a:ahLst/>
              <a:cxnLst/>
              <a:rect l="l" t="t" r="r" b="b"/>
              <a:pathLst>
                <a:path w="4354" h="5068" extrusionOk="0">
                  <a:moveTo>
                    <a:pt x="4137" y="0"/>
                  </a:moveTo>
                  <a:lnTo>
                    <a:pt x="4050" y="22"/>
                  </a:lnTo>
                  <a:lnTo>
                    <a:pt x="3985" y="43"/>
                  </a:lnTo>
                  <a:lnTo>
                    <a:pt x="3920" y="130"/>
                  </a:lnTo>
                  <a:lnTo>
                    <a:pt x="3898" y="217"/>
                  </a:lnTo>
                  <a:lnTo>
                    <a:pt x="3898" y="1386"/>
                  </a:lnTo>
                  <a:lnTo>
                    <a:pt x="3855" y="2534"/>
                  </a:lnTo>
                  <a:lnTo>
                    <a:pt x="3742" y="4561"/>
                  </a:lnTo>
                  <a:lnTo>
                    <a:pt x="3742" y="4561"/>
                  </a:lnTo>
                  <a:lnTo>
                    <a:pt x="3509" y="4483"/>
                  </a:lnTo>
                  <a:lnTo>
                    <a:pt x="3032" y="4310"/>
                  </a:lnTo>
                  <a:lnTo>
                    <a:pt x="2577" y="4093"/>
                  </a:lnTo>
                  <a:lnTo>
                    <a:pt x="2144" y="3833"/>
                  </a:lnTo>
                  <a:lnTo>
                    <a:pt x="1256" y="3314"/>
                  </a:lnTo>
                  <a:lnTo>
                    <a:pt x="802" y="3054"/>
                  </a:lnTo>
                  <a:lnTo>
                    <a:pt x="347" y="2837"/>
                  </a:lnTo>
                  <a:lnTo>
                    <a:pt x="260" y="2815"/>
                  </a:lnTo>
                  <a:lnTo>
                    <a:pt x="174" y="2815"/>
                  </a:lnTo>
                  <a:lnTo>
                    <a:pt x="87" y="2880"/>
                  </a:lnTo>
                  <a:lnTo>
                    <a:pt x="44" y="2945"/>
                  </a:lnTo>
                  <a:lnTo>
                    <a:pt x="0" y="3010"/>
                  </a:lnTo>
                  <a:lnTo>
                    <a:pt x="0" y="3097"/>
                  </a:lnTo>
                  <a:lnTo>
                    <a:pt x="44" y="3162"/>
                  </a:lnTo>
                  <a:lnTo>
                    <a:pt x="130" y="3227"/>
                  </a:lnTo>
                  <a:lnTo>
                    <a:pt x="585" y="3465"/>
                  </a:lnTo>
                  <a:lnTo>
                    <a:pt x="1040" y="3725"/>
                  </a:lnTo>
                  <a:lnTo>
                    <a:pt x="1949" y="4266"/>
                  </a:lnTo>
                  <a:lnTo>
                    <a:pt x="2426" y="4505"/>
                  </a:lnTo>
                  <a:lnTo>
                    <a:pt x="2902" y="4743"/>
                  </a:lnTo>
                  <a:lnTo>
                    <a:pt x="3379" y="4916"/>
                  </a:lnTo>
                  <a:lnTo>
                    <a:pt x="3639" y="5003"/>
                  </a:lnTo>
                  <a:lnTo>
                    <a:pt x="3898" y="5068"/>
                  </a:lnTo>
                  <a:lnTo>
                    <a:pt x="4007" y="5068"/>
                  </a:lnTo>
                  <a:lnTo>
                    <a:pt x="4093" y="5024"/>
                  </a:lnTo>
                  <a:lnTo>
                    <a:pt x="4158" y="4938"/>
                  </a:lnTo>
                  <a:lnTo>
                    <a:pt x="4180" y="4851"/>
                  </a:lnTo>
                  <a:lnTo>
                    <a:pt x="4310" y="2534"/>
                  </a:lnTo>
                  <a:lnTo>
                    <a:pt x="4353" y="1386"/>
                  </a:lnTo>
                  <a:lnTo>
                    <a:pt x="4353" y="217"/>
                  </a:lnTo>
                  <a:lnTo>
                    <a:pt x="4353" y="130"/>
                  </a:lnTo>
                  <a:lnTo>
                    <a:pt x="4288" y="65"/>
                  </a:lnTo>
                  <a:lnTo>
                    <a:pt x="4223" y="22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61"/>
            <p:cNvSpPr/>
            <p:nvPr/>
          </p:nvSpPr>
          <p:spPr>
            <a:xfrm>
              <a:off x="-3020550" y="1908113"/>
              <a:ext cx="305925" cy="518725"/>
            </a:xfrm>
            <a:custGeom>
              <a:avLst/>
              <a:gdLst/>
              <a:ahLst/>
              <a:cxnLst/>
              <a:rect l="l" t="t" r="r" b="b"/>
              <a:pathLst>
                <a:path w="12237" h="20749" extrusionOk="0">
                  <a:moveTo>
                    <a:pt x="152" y="1"/>
                  </a:moveTo>
                  <a:lnTo>
                    <a:pt x="87" y="44"/>
                  </a:lnTo>
                  <a:lnTo>
                    <a:pt x="22" y="88"/>
                  </a:lnTo>
                  <a:lnTo>
                    <a:pt x="0" y="174"/>
                  </a:lnTo>
                  <a:lnTo>
                    <a:pt x="0" y="261"/>
                  </a:lnTo>
                  <a:lnTo>
                    <a:pt x="173" y="694"/>
                  </a:lnTo>
                  <a:lnTo>
                    <a:pt x="368" y="1105"/>
                  </a:lnTo>
                  <a:lnTo>
                    <a:pt x="758" y="1950"/>
                  </a:lnTo>
                  <a:lnTo>
                    <a:pt x="1170" y="2773"/>
                  </a:lnTo>
                  <a:lnTo>
                    <a:pt x="1603" y="3574"/>
                  </a:lnTo>
                  <a:lnTo>
                    <a:pt x="2253" y="4809"/>
                  </a:lnTo>
                  <a:lnTo>
                    <a:pt x="2924" y="6021"/>
                  </a:lnTo>
                  <a:lnTo>
                    <a:pt x="4288" y="8469"/>
                  </a:lnTo>
                  <a:lnTo>
                    <a:pt x="5696" y="10916"/>
                  </a:lnTo>
                  <a:lnTo>
                    <a:pt x="7147" y="13341"/>
                  </a:lnTo>
                  <a:lnTo>
                    <a:pt x="8598" y="15767"/>
                  </a:lnTo>
                  <a:lnTo>
                    <a:pt x="10114" y="18171"/>
                  </a:lnTo>
                  <a:lnTo>
                    <a:pt x="10634" y="18994"/>
                  </a:lnTo>
                  <a:lnTo>
                    <a:pt x="11197" y="19817"/>
                  </a:lnTo>
                  <a:lnTo>
                    <a:pt x="11500" y="20272"/>
                  </a:lnTo>
                  <a:lnTo>
                    <a:pt x="11673" y="20488"/>
                  </a:lnTo>
                  <a:lnTo>
                    <a:pt x="11846" y="20683"/>
                  </a:lnTo>
                  <a:lnTo>
                    <a:pt x="11933" y="20726"/>
                  </a:lnTo>
                  <a:lnTo>
                    <a:pt x="12020" y="20748"/>
                  </a:lnTo>
                  <a:lnTo>
                    <a:pt x="12106" y="20705"/>
                  </a:lnTo>
                  <a:lnTo>
                    <a:pt x="12171" y="20661"/>
                  </a:lnTo>
                  <a:lnTo>
                    <a:pt x="12215" y="20596"/>
                  </a:lnTo>
                  <a:lnTo>
                    <a:pt x="12236" y="20510"/>
                  </a:lnTo>
                  <a:lnTo>
                    <a:pt x="12236" y="20445"/>
                  </a:lnTo>
                  <a:lnTo>
                    <a:pt x="12171" y="20358"/>
                  </a:lnTo>
                  <a:lnTo>
                    <a:pt x="11955" y="20142"/>
                  </a:lnTo>
                  <a:lnTo>
                    <a:pt x="11760" y="19903"/>
                  </a:lnTo>
                  <a:lnTo>
                    <a:pt x="11565" y="19644"/>
                  </a:lnTo>
                  <a:lnTo>
                    <a:pt x="11392" y="19362"/>
                  </a:lnTo>
                  <a:lnTo>
                    <a:pt x="11045" y="18821"/>
                  </a:lnTo>
                  <a:lnTo>
                    <a:pt x="10720" y="18279"/>
                  </a:lnTo>
                  <a:lnTo>
                    <a:pt x="10049" y="17240"/>
                  </a:lnTo>
                  <a:lnTo>
                    <a:pt x="9399" y="16200"/>
                  </a:lnTo>
                  <a:lnTo>
                    <a:pt x="8121" y="14099"/>
                  </a:lnTo>
                  <a:lnTo>
                    <a:pt x="6627" y="11587"/>
                  </a:lnTo>
                  <a:lnTo>
                    <a:pt x="5155" y="9075"/>
                  </a:lnTo>
                  <a:lnTo>
                    <a:pt x="3725" y="6541"/>
                  </a:lnTo>
                  <a:lnTo>
                    <a:pt x="2317" y="3986"/>
                  </a:lnTo>
                  <a:lnTo>
                    <a:pt x="1819" y="3033"/>
                  </a:lnTo>
                  <a:lnTo>
                    <a:pt x="1321" y="2080"/>
                  </a:lnTo>
                  <a:lnTo>
                    <a:pt x="866" y="1127"/>
                  </a:lnTo>
                  <a:lnTo>
                    <a:pt x="650" y="629"/>
                  </a:lnTo>
                  <a:lnTo>
                    <a:pt x="455" y="153"/>
                  </a:lnTo>
                  <a:lnTo>
                    <a:pt x="390" y="6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1"/>
            <p:cNvSpPr/>
            <p:nvPr/>
          </p:nvSpPr>
          <p:spPr>
            <a:xfrm>
              <a:off x="-3120175" y="1615213"/>
              <a:ext cx="566350" cy="700625"/>
            </a:xfrm>
            <a:custGeom>
              <a:avLst/>
              <a:gdLst/>
              <a:ahLst/>
              <a:cxnLst/>
              <a:rect l="l" t="t" r="r" b="b"/>
              <a:pathLst>
                <a:path w="22654" h="28025" extrusionOk="0">
                  <a:moveTo>
                    <a:pt x="4418" y="1"/>
                  </a:moveTo>
                  <a:lnTo>
                    <a:pt x="4267" y="44"/>
                  </a:lnTo>
                  <a:lnTo>
                    <a:pt x="4094" y="109"/>
                  </a:lnTo>
                  <a:lnTo>
                    <a:pt x="3790" y="239"/>
                  </a:lnTo>
                  <a:lnTo>
                    <a:pt x="3509" y="390"/>
                  </a:lnTo>
                  <a:lnTo>
                    <a:pt x="2816" y="715"/>
                  </a:lnTo>
                  <a:lnTo>
                    <a:pt x="2144" y="1062"/>
                  </a:lnTo>
                  <a:lnTo>
                    <a:pt x="1733" y="1278"/>
                  </a:lnTo>
                  <a:lnTo>
                    <a:pt x="1321" y="1495"/>
                  </a:lnTo>
                  <a:lnTo>
                    <a:pt x="932" y="1733"/>
                  </a:lnTo>
                  <a:lnTo>
                    <a:pt x="758" y="1863"/>
                  </a:lnTo>
                  <a:lnTo>
                    <a:pt x="585" y="1993"/>
                  </a:lnTo>
                  <a:lnTo>
                    <a:pt x="434" y="2145"/>
                  </a:lnTo>
                  <a:lnTo>
                    <a:pt x="304" y="2318"/>
                  </a:lnTo>
                  <a:lnTo>
                    <a:pt x="195" y="2491"/>
                  </a:lnTo>
                  <a:lnTo>
                    <a:pt x="109" y="2686"/>
                  </a:lnTo>
                  <a:lnTo>
                    <a:pt x="44" y="2881"/>
                  </a:lnTo>
                  <a:lnTo>
                    <a:pt x="0" y="3098"/>
                  </a:lnTo>
                  <a:lnTo>
                    <a:pt x="0" y="3357"/>
                  </a:lnTo>
                  <a:lnTo>
                    <a:pt x="44" y="3617"/>
                  </a:lnTo>
                  <a:lnTo>
                    <a:pt x="87" y="3899"/>
                  </a:lnTo>
                  <a:lnTo>
                    <a:pt x="174" y="4159"/>
                  </a:lnTo>
                  <a:lnTo>
                    <a:pt x="260" y="4440"/>
                  </a:lnTo>
                  <a:lnTo>
                    <a:pt x="390" y="4700"/>
                  </a:lnTo>
                  <a:lnTo>
                    <a:pt x="520" y="4960"/>
                  </a:lnTo>
                  <a:lnTo>
                    <a:pt x="650" y="5198"/>
                  </a:lnTo>
                  <a:lnTo>
                    <a:pt x="953" y="5696"/>
                  </a:lnTo>
                  <a:lnTo>
                    <a:pt x="1300" y="6173"/>
                  </a:lnTo>
                  <a:lnTo>
                    <a:pt x="1646" y="6649"/>
                  </a:lnTo>
                  <a:lnTo>
                    <a:pt x="1971" y="7126"/>
                  </a:lnTo>
                  <a:lnTo>
                    <a:pt x="2296" y="7602"/>
                  </a:lnTo>
                  <a:lnTo>
                    <a:pt x="2361" y="7667"/>
                  </a:lnTo>
                  <a:lnTo>
                    <a:pt x="2448" y="7689"/>
                  </a:lnTo>
                  <a:lnTo>
                    <a:pt x="2534" y="7689"/>
                  </a:lnTo>
                  <a:lnTo>
                    <a:pt x="2599" y="7667"/>
                  </a:lnTo>
                  <a:lnTo>
                    <a:pt x="2664" y="7602"/>
                  </a:lnTo>
                  <a:lnTo>
                    <a:pt x="2707" y="7537"/>
                  </a:lnTo>
                  <a:lnTo>
                    <a:pt x="2729" y="7451"/>
                  </a:lnTo>
                  <a:lnTo>
                    <a:pt x="2686" y="7364"/>
                  </a:lnTo>
                  <a:lnTo>
                    <a:pt x="2426" y="6952"/>
                  </a:lnTo>
                  <a:lnTo>
                    <a:pt x="2144" y="6563"/>
                  </a:lnTo>
                  <a:lnTo>
                    <a:pt x="1560" y="5761"/>
                  </a:lnTo>
                  <a:lnTo>
                    <a:pt x="1278" y="5350"/>
                  </a:lnTo>
                  <a:lnTo>
                    <a:pt x="1018" y="4917"/>
                  </a:lnTo>
                  <a:lnTo>
                    <a:pt x="802" y="4484"/>
                  </a:lnTo>
                  <a:lnTo>
                    <a:pt x="607" y="4029"/>
                  </a:lnTo>
                  <a:lnTo>
                    <a:pt x="542" y="3812"/>
                  </a:lnTo>
                  <a:lnTo>
                    <a:pt x="498" y="3574"/>
                  </a:lnTo>
                  <a:lnTo>
                    <a:pt x="477" y="3357"/>
                  </a:lnTo>
                  <a:lnTo>
                    <a:pt x="477" y="3119"/>
                  </a:lnTo>
                  <a:lnTo>
                    <a:pt x="520" y="2903"/>
                  </a:lnTo>
                  <a:lnTo>
                    <a:pt x="585" y="2686"/>
                  </a:lnTo>
                  <a:lnTo>
                    <a:pt x="715" y="2491"/>
                  </a:lnTo>
                  <a:lnTo>
                    <a:pt x="867" y="2318"/>
                  </a:lnTo>
                  <a:lnTo>
                    <a:pt x="1040" y="2166"/>
                  </a:lnTo>
                  <a:lnTo>
                    <a:pt x="1213" y="2036"/>
                  </a:lnTo>
                  <a:lnTo>
                    <a:pt x="1581" y="1841"/>
                  </a:lnTo>
                  <a:lnTo>
                    <a:pt x="2361" y="1452"/>
                  </a:lnTo>
                  <a:lnTo>
                    <a:pt x="3639" y="824"/>
                  </a:lnTo>
                  <a:lnTo>
                    <a:pt x="3899" y="672"/>
                  </a:lnTo>
                  <a:lnTo>
                    <a:pt x="4223" y="542"/>
                  </a:lnTo>
                  <a:lnTo>
                    <a:pt x="4397" y="477"/>
                  </a:lnTo>
                  <a:lnTo>
                    <a:pt x="4548" y="455"/>
                  </a:lnTo>
                  <a:lnTo>
                    <a:pt x="4678" y="477"/>
                  </a:lnTo>
                  <a:lnTo>
                    <a:pt x="4743" y="499"/>
                  </a:lnTo>
                  <a:lnTo>
                    <a:pt x="4787" y="542"/>
                  </a:lnTo>
                  <a:lnTo>
                    <a:pt x="4916" y="672"/>
                  </a:lnTo>
                  <a:lnTo>
                    <a:pt x="5025" y="802"/>
                  </a:lnTo>
                  <a:lnTo>
                    <a:pt x="5198" y="1127"/>
                  </a:lnTo>
                  <a:lnTo>
                    <a:pt x="5371" y="1473"/>
                  </a:lnTo>
                  <a:lnTo>
                    <a:pt x="5501" y="1798"/>
                  </a:lnTo>
                  <a:lnTo>
                    <a:pt x="5674" y="2145"/>
                  </a:lnTo>
                  <a:lnTo>
                    <a:pt x="5848" y="2491"/>
                  </a:lnTo>
                  <a:lnTo>
                    <a:pt x="6238" y="3163"/>
                  </a:lnTo>
                  <a:lnTo>
                    <a:pt x="8901" y="7386"/>
                  </a:lnTo>
                  <a:lnTo>
                    <a:pt x="11565" y="11609"/>
                  </a:lnTo>
                  <a:lnTo>
                    <a:pt x="12799" y="13601"/>
                  </a:lnTo>
                  <a:lnTo>
                    <a:pt x="14012" y="15593"/>
                  </a:lnTo>
                  <a:lnTo>
                    <a:pt x="16416" y="19622"/>
                  </a:lnTo>
                  <a:lnTo>
                    <a:pt x="17087" y="20704"/>
                  </a:lnTo>
                  <a:lnTo>
                    <a:pt x="17759" y="21787"/>
                  </a:lnTo>
                  <a:lnTo>
                    <a:pt x="18452" y="22870"/>
                  </a:lnTo>
                  <a:lnTo>
                    <a:pt x="19167" y="23931"/>
                  </a:lnTo>
                  <a:lnTo>
                    <a:pt x="19903" y="24971"/>
                  </a:lnTo>
                  <a:lnTo>
                    <a:pt x="20661" y="25989"/>
                  </a:lnTo>
                  <a:lnTo>
                    <a:pt x="21440" y="26985"/>
                  </a:lnTo>
                  <a:lnTo>
                    <a:pt x="22285" y="27959"/>
                  </a:lnTo>
                  <a:lnTo>
                    <a:pt x="22350" y="28003"/>
                  </a:lnTo>
                  <a:lnTo>
                    <a:pt x="22437" y="28024"/>
                  </a:lnTo>
                  <a:lnTo>
                    <a:pt x="22523" y="28003"/>
                  </a:lnTo>
                  <a:lnTo>
                    <a:pt x="22588" y="27959"/>
                  </a:lnTo>
                  <a:lnTo>
                    <a:pt x="22632" y="27873"/>
                  </a:lnTo>
                  <a:lnTo>
                    <a:pt x="22653" y="27808"/>
                  </a:lnTo>
                  <a:lnTo>
                    <a:pt x="22653" y="27721"/>
                  </a:lnTo>
                  <a:lnTo>
                    <a:pt x="22610" y="27635"/>
                  </a:lnTo>
                  <a:lnTo>
                    <a:pt x="21787" y="26682"/>
                  </a:lnTo>
                  <a:lnTo>
                    <a:pt x="21029" y="25707"/>
                  </a:lnTo>
                  <a:lnTo>
                    <a:pt x="20271" y="24733"/>
                  </a:lnTo>
                  <a:lnTo>
                    <a:pt x="19556" y="23715"/>
                  </a:lnTo>
                  <a:lnTo>
                    <a:pt x="18863" y="22675"/>
                  </a:lnTo>
                  <a:lnTo>
                    <a:pt x="18192" y="21636"/>
                  </a:lnTo>
                  <a:lnTo>
                    <a:pt x="17542" y="20596"/>
                  </a:lnTo>
                  <a:lnTo>
                    <a:pt x="16893" y="19535"/>
                  </a:lnTo>
                  <a:lnTo>
                    <a:pt x="14294" y="15225"/>
                  </a:lnTo>
                  <a:lnTo>
                    <a:pt x="12994" y="13060"/>
                  </a:lnTo>
                  <a:lnTo>
                    <a:pt x="11673" y="10916"/>
                  </a:lnTo>
                  <a:lnTo>
                    <a:pt x="10244" y="8642"/>
                  </a:lnTo>
                  <a:lnTo>
                    <a:pt x="8793" y="6389"/>
                  </a:lnTo>
                  <a:lnTo>
                    <a:pt x="8057" y="5263"/>
                  </a:lnTo>
                  <a:lnTo>
                    <a:pt x="7364" y="4115"/>
                  </a:lnTo>
                  <a:lnTo>
                    <a:pt x="7039" y="3617"/>
                  </a:lnTo>
                  <a:lnTo>
                    <a:pt x="6736" y="3141"/>
                  </a:lnTo>
                  <a:lnTo>
                    <a:pt x="6432" y="2643"/>
                  </a:lnTo>
                  <a:lnTo>
                    <a:pt x="6151" y="2145"/>
                  </a:lnTo>
                  <a:lnTo>
                    <a:pt x="5848" y="1452"/>
                  </a:lnTo>
                  <a:lnTo>
                    <a:pt x="5696" y="1127"/>
                  </a:lnTo>
                  <a:lnTo>
                    <a:pt x="5523" y="802"/>
                  </a:lnTo>
                  <a:lnTo>
                    <a:pt x="5371" y="542"/>
                  </a:lnTo>
                  <a:lnTo>
                    <a:pt x="5198" y="304"/>
                  </a:lnTo>
                  <a:lnTo>
                    <a:pt x="5090" y="196"/>
                  </a:lnTo>
                  <a:lnTo>
                    <a:pt x="4981" y="87"/>
                  </a:lnTo>
                  <a:lnTo>
                    <a:pt x="4873" y="22"/>
                  </a:lnTo>
                  <a:lnTo>
                    <a:pt x="472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61"/>
            <p:cNvSpPr/>
            <p:nvPr/>
          </p:nvSpPr>
          <p:spPr>
            <a:xfrm>
              <a:off x="-3115850" y="1624413"/>
              <a:ext cx="115900" cy="113200"/>
            </a:xfrm>
            <a:custGeom>
              <a:avLst/>
              <a:gdLst/>
              <a:ahLst/>
              <a:cxnLst/>
              <a:rect l="l" t="t" r="r" b="b"/>
              <a:pathLst>
                <a:path w="4636" h="4528" extrusionOk="0">
                  <a:moveTo>
                    <a:pt x="4375" y="1"/>
                  </a:moveTo>
                  <a:lnTo>
                    <a:pt x="4289" y="22"/>
                  </a:lnTo>
                  <a:lnTo>
                    <a:pt x="4224" y="66"/>
                  </a:lnTo>
                  <a:lnTo>
                    <a:pt x="4180" y="152"/>
                  </a:lnTo>
                  <a:lnTo>
                    <a:pt x="4137" y="412"/>
                  </a:lnTo>
                  <a:lnTo>
                    <a:pt x="4094" y="651"/>
                  </a:lnTo>
                  <a:lnTo>
                    <a:pt x="4050" y="1170"/>
                  </a:lnTo>
                  <a:lnTo>
                    <a:pt x="4050" y="1668"/>
                  </a:lnTo>
                  <a:lnTo>
                    <a:pt x="4050" y="2188"/>
                  </a:lnTo>
                  <a:lnTo>
                    <a:pt x="4050" y="2708"/>
                  </a:lnTo>
                  <a:lnTo>
                    <a:pt x="4007" y="3206"/>
                  </a:lnTo>
                  <a:lnTo>
                    <a:pt x="3985" y="3466"/>
                  </a:lnTo>
                  <a:lnTo>
                    <a:pt x="3921" y="3704"/>
                  </a:lnTo>
                  <a:lnTo>
                    <a:pt x="3856" y="3942"/>
                  </a:lnTo>
                  <a:lnTo>
                    <a:pt x="3827" y="4005"/>
                  </a:lnTo>
                  <a:lnTo>
                    <a:pt x="3827" y="4005"/>
                  </a:lnTo>
                  <a:lnTo>
                    <a:pt x="3076" y="3726"/>
                  </a:lnTo>
                  <a:lnTo>
                    <a:pt x="2166" y="3358"/>
                  </a:lnTo>
                  <a:lnTo>
                    <a:pt x="1257" y="2968"/>
                  </a:lnTo>
                  <a:lnTo>
                    <a:pt x="347" y="2556"/>
                  </a:lnTo>
                  <a:lnTo>
                    <a:pt x="261" y="2535"/>
                  </a:lnTo>
                  <a:lnTo>
                    <a:pt x="152" y="2556"/>
                  </a:lnTo>
                  <a:lnTo>
                    <a:pt x="87" y="2600"/>
                  </a:lnTo>
                  <a:lnTo>
                    <a:pt x="44" y="2665"/>
                  </a:lnTo>
                  <a:lnTo>
                    <a:pt x="1" y="2751"/>
                  </a:lnTo>
                  <a:lnTo>
                    <a:pt x="1" y="2816"/>
                  </a:lnTo>
                  <a:lnTo>
                    <a:pt x="44" y="2903"/>
                  </a:lnTo>
                  <a:lnTo>
                    <a:pt x="109" y="2946"/>
                  </a:lnTo>
                  <a:lnTo>
                    <a:pt x="1040" y="3379"/>
                  </a:lnTo>
                  <a:lnTo>
                    <a:pt x="1993" y="3769"/>
                  </a:lnTo>
                  <a:lnTo>
                    <a:pt x="2924" y="4159"/>
                  </a:lnTo>
                  <a:lnTo>
                    <a:pt x="3899" y="4527"/>
                  </a:lnTo>
                  <a:lnTo>
                    <a:pt x="3964" y="4527"/>
                  </a:lnTo>
                  <a:lnTo>
                    <a:pt x="4029" y="4505"/>
                  </a:lnTo>
                  <a:lnTo>
                    <a:pt x="4094" y="4462"/>
                  </a:lnTo>
                  <a:lnTo>
                    <a:pt x="4137" y="4419"/>
                  </a:lnTo>
                  <a:lnTo>
                    <a:pt x="4245" y="4159"/>
                  </a:lnTo>
                  <a:lnTo>
                    <a:pt x="4332" y="3899"/>
                  </a:lnTo>
                  <a:lnTo>
                    <a:pt x="4397" y="3639"/>
                  </a:lnTo>
                  <a:lnTo>
                    <a:pt x="4440" y="3379"/>
                  </a:lnTo>
                  <a:lnTo>
                    <a:pt x="4484" y="2838"/>
                  </a:lnTo>
                  <a:lnTo>
                    <a:pt x="4505" y="2275"/>
                  </a:lnTo>
                  <a:lnTo>
                    <a:pt x="4505" y="1279"/>
                  </a:lnTo>
                  <a:lnTo>
                    <a:pt x="4527" y="780"/>
                  </a:lnTo>
                  <a:lnTo>
                    <a:pt x="4570" y="521"/>
                  </a:lnTo>
                  <a:lnTo>
                    <a:pt x="4614" y="282"/>
                  </a:lnTo>
                  <a:lnTo>
                    <a:pt x="4635" y="174"/>
                  </a:lnTo>
                  <a:lnTo>
                    <a:pt x="4592" y="109"/>
                  </a:lnTo>
                  <a:lnTo>
                    <a:pt x="4527" y="44"/>
                  </a:lnTo>
                  <a:lnTo>
                    <a:pt x="446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61"/>
            <p:cNvSpPr/>
            <p:nvPr/>
          </p:nvSpPr>
          <p:spPr>
            <a:xfrm>
              <a:off x="-3024350" y="1721338"/>
              <a:ext cx="418550" cy="628075"/>
            </a:xfrm>
            <a:custGeom>
              <a:avLst/>
              <a:gdLst/>
              <a:ahLst/>
              <a:cxnLst/>
              <a:rect l="l" t="t" r="r" b="b"/>
              <a:pathLst>
                <a:path w="16742" h="25123" extrusionOk="0">
                  <a:moveTo>
                    <a:pt x="217" y="0"/>
                  </a:moveTo>
                  <a:lnTo>
                    <a:pt x="131" y="22"/>
                  </a:lnTo>
                  <a:lnTo>
                    <a:pt x="66" y="65"/>
                  </a:lnTo>
                  <a:lnTo>
                    <a:pt x="22" y="130"/>
                  </a:lnTo>
                  <a:lnTo>
                    <a:pt x="1" y="217"/>
                  </a:lnTo>
                  <a:lnTo>
                    <a:pt x="1" y="304"/>
                  </a:lnTo>
                  <a:lnTo>
                    <a:pt x="44" y="412"/>
                  </a:lnTo>
                  <a:lnTo>
                    <a:pt x="715" y="1300"/>
                  </a:lnTo>
                  <a:lnTo>
                    <a:pt x="1365" y="2209"/>
                  </a:lnTo>
                  <a:lnTo>
                    <a:pt x="2621" y="4050"/>
                  </a:lnTo>
                  <a:lnTo>
                    <a:pt x="4549" y="6887"/>
                  </a:lnTo>
                  <a:lnTo>
                    <a:pt x="6454" y="9746"/>
                  </a:lnTo>
                  <a:lnTo>
                    <a:pt x="8403" y="12691"/>
                  </a:lnTo>
                  <a:lnTo>
                    <a:pt x="10331" y="15636"/>
                  </a:lnTo>
                  <a:lnTo>
                    <a:pt x="12258" y="18603"/>
                  </a:lnTo>
                  <a:lnTo>
                    <a:pt x="14164" y="21570"/>
                  </a:lnTo>
                  <a:lnTo>
                    <a:pt x="15269" y="23281"/>
                  </a:lnTo>
                  <a:lnTo>
                    <a:pt x="15810" y="24148"/>
                  </a:lnTo>
                  <a:lnTo>
                    <a:pt x="16330" y="25014"/>
                  </a:lnTo>
                  <a:lnTo>
                    <a:pt x="16395" y="25100"/>
                  </a:lnTo>
                  <a:lnTo>
                    <a:pt x="16460" y="25122"/>
                  </a:lnTo>
                  <a:lnTo>
                    <a:pt x="16546" y="25122"/>
                  </a:lnTo>
                  <a:lnTo>
                    <a:pt x="16633" y="25100"/>
                  </a:lnTo>
                  <a:lnTo>
                    <a:pt x="16698" y="25035"/>
                  </a:lnTo>
                  <a:lnTo>
                    <a:pt x="16741" y="24971"/>
                  </a:lnTo>
                  <a:lnTo>
                    <a:pt x="16741" y="24884"/>
                  </a:lnTo>
                  <a:lnTo>
                    <a:pt x="16720" y="24797"/>
                  </a:lnTo>
                  <a:lnTo>
                    <a:pt x="16286" y="24039"/>
                  </a:lnTo>
                  <a:lnTo>
                    <a:pt x="15832" y="23325"/>
                  </a:lnTo>
                  <a:lnTo>
                    <a:pt x="14900" y="21852"/>
                  </a:lnTo>
                  <a:lnTo>
                    <a:pt x="13168" y="19188"/>
                  </a:lnTo>
                  <a:lnTo>
                    <a:pt x="11435" y="16503"/>
                  </a:lnTo>
                  <a:lnTo>
                    <a:pt x="9443" y="13449"/>
                  </a:lnTo>
                  <a:lnTo>
                    <a:pt x="7429" y="10396"/>
                  </a:lnTo>
                  <a:lnTo>
                    <a:pt x="5415" y="7364"/>
                  </a:lnTo>
                  <a:lnTo>
                    <a:pt x="3357" y="4332"/>
                  </a:lnTo>
                  <a:lnTo>
                    <a:pt x="1885" y="2188"/>
                  </a:lnTo>
                  <a:lnTo>
                    <a:pt x="1148" y="1127"/>
                  </a:lnTo>
                  <a:lnTo>
                    <a:pt x="369" y="87"/>
                  </a:lnTo>
                  <a:lnTo>
                    <a:pt x="282" y="22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61"/>
            <p:cNvSpPr/>
            <p:nvPr/>
          </p:nvSpPr>
          <p:spPr>
            <a:xfrm>
              <a:off x="-3318325" y="1687763"/>
              <a:ext cx="493250" cy="808900"/>
            </a:xfrm>
            <a:custGeom>
              <a:avLst/>
              <a:gdLst/>
              <a:ahLst/>
              <a:cxnLst/>
              <a:rect l="l" t="t" r="r" b="b"/>
              <a:pathLst>
                <a:path w="19730" h="32356" extrusionOk="0">
                  <a:moveTo>
                    <a:pt x="4483" y="1"/>
                  </a:moveTo>
                  <a:lnTo>
                    <a:pt x="4418" y="22"/>
                  </a:lnTo>
                  <a:lnTo>
                    <a:pt x="4093" y="217"/>
                  </a:lnTo>
                  <a:lnTo>
                    <a:pt x="3768" y="412"/>
                  </a:lnTo>
                  <a:lnTo>
                    <a:pt x="3097" y="737"/>
                  </a:lnTo>
                  <a:lnTo>
                    <a:pt x="2404" y="1040"/>
                  </a:lnTo>
                  <a:lnTo>
                    <a:pt x="1711" y="1365"/>
                  </a:lnTo>
                  <a:lnTo>
                    <a:pt x="1213" y="1625"/>
                  </a:lnTo>
                  <a:lnTo>
                    <a:pt x="931" y="1777"/>
                  </a:lnTo>
                  <a:lnTo>
                    <a:pt x="671" y="1950"/>
                  </a:lnTo>
                  <a:lnTo>
                    <a:pt x="412" y="2166"/>
                  </a:lnTo>
                  <a:lnTo>
                    <a:pt x="303" y="2275"/>
                  </a:lnTo>
                  <a:lnTo>
                    <a:pt x="217" y="2383"/>
                  </a:lnTo>
                  <a:lnTo>
                    <a:pt x="130" y="2513"/>
                  </a:lnTo>
                  <a:lnTo>
                    <a:pt x="65" y="2621"/>
                  </a:lnTo>
                  <a:lnTo>
                    <a:pt x="22" y="2751"/>
                  </a:lnTo>
                  <a:lnTo>
                    <a:pt x="0" y="2903"/>
                  </a:lnTo>
                  <a:lnTo>
                    <a:pt x="0" y="3033"/>
                  </a:lnTo>
                  <a:lnTo>
                    <a:pt x="22" y="3163"/>
                  </a:lnTo>
                  <a:lnTo>
                    <a:pt x="108" y="3422"/>
                  </a:lnTo>
                  <a:lnTo>
                    <a:pt x="217" y="3661"/>
                  </a:lnTo>
                  <a:lnTo>
                    <a:pt x="325" y="3899"/>
                  </a:lnTo>
                  <a:lnTo>
                    <a:pt x="520" y="4245"/>
                  </a:lnTo>
                  <a:lnTo>
                    <a:pt x="736" y="4570"/>
                  </a:lnTo>
                  <a:lnTo>
                    <a:pt x="1170" y="5242"/>
                  </a:lnTo>
                  <a:lnTo>
                    <a:pt x="2187" y="6736"/>
                  </a:lnTo>
                  <a:lnTo>
                    <a:pt x="3205" y="8252"/>
                  </a:lnTo>
                  <a:lnTo>
                    <a:pt x="8078" y="15723"/>
                  </a:lnTo>
                  <a:lnTo>
                    <a:pt x="10547" y="19470"/>
                  </a:lnTo>
                  <a:lnTo>
                    <a:pt x="13037" y="23173"/>
                  </a:lnTo>
                  <a:lnTo>
                    <a:pt x="14575" y="25447"/>
                  </a:lnTo>
                  <a:lnTo>
                    <a:pt x="16134" y="27721"/>
                  </a:lnTo>
                  <a:lnTo>
                    <a:pt x="17715" y="29995"/>
                  </a:lnTo>
                  <a:lnTo>
                    <a:pt x="19296" y="32247"/>
                  </a:lnTo>
                  <a:lnTo>
                    <a:pt x="19361" y="32334"/>
                  </a:lnTo>
                  <a:lnTo>
                    <a:pt x="19448" y="32356"/>
                  </a:lnTo>
                  <a:lnTo>
                    <a:pt x="19534" y="32356"/>
                  </a:lnTo>
                  <a:lnTo>
                    <a:pt x="19599" y="32312"/>
                  </a:lnTo>
                  <a:lnTo>
                    <a:pt x="19664" y="32269"/>
                  </a:lnTo>
                  <a:lnTo>
                    <a:pt x="19708" y="32204"/>
                  </a:lnTo>
                  <a:lnTo>
                    <a:pt x="19729" y="32118"/>
                  </a:lnTo>
                  <a:lnTo>
                    <a:pt x="19686" y="32031"/>
                  </a:lnTo>
                  <a:lnTo>
                    <a:pt x="17109" y="28349"/>
                  </a:lnTo>
                  <a:lnTo>
                    <a:pt x="14575" y="24646"/>
                  </a:lnTo>
                  <a:lnTo>
                    <a:pt x="12063" y="20921"/>
                  </a:lnTo>
                  <a:lnTo>
                    <a:pt x="9594" y="17196"/>
                  </a:lnTo>
                  <a:lnTo>
                    <a:pt x="7212" y="13579"/>
                  </a:lnTo>
                  <a:lnTo>
                    <a:pt x="4873" y="9963"/>
                  </a:lnTo>
                  <a:lnTo>
                    <a:pt x="3638" y="8079"/>
                  </a:lnTo>
                  <a:lnTo>
                    <a:pt x="2404" y="6194"/>
                  </a:lnTo>
                  <a:lnTo>
                    <a:pt x="1992" y="5610"/>
                  </a:lnTo>
                  <a:lnTo>
                    <a:pt x="1581" y="5025"/>
                  </a:lnTo>
                  <a:lnTo>
                    <a:pt x="1191" y="4440"/>
                  </a:lnTo>
                  <a:lnTo>
                    <a:pt x="823" y="3834"/>
                  </a:lnTo>
                  <a:lnTo>
                    <a:pt x="671" y="3596"/>
                  </a:lnTo>
                  <a:lnTo>
                    <a:pt x="541" y="3314"/>
                  </a:lnTo>
                  <a:lnTo>
                    <a:pt x="498" y="3163"/>
                  </a:lnTo>
                  <a:lnTo>
                    <a:pt x="476" y="3011"/>
                  </a:lnTo>
                  <a:lnTo>
                    <a:pt x="476" y="2881"/>
                  </a:lnTo>
                  <a:lnTo>
                    <a:pt x="520" y="2751"/>
                  </a:lnTo>
                  <a:lnTo>
                    <a:pt x="628" y="2599"/>
                  </a:lnTo>
                  <a:lnTo>
                    <a:pt x="758" y="2470"/>
                  </a:lnTo>
                  <a:lnTo>
                    <a:pt x="888" y="2361"/>
                  </a:lnTo>
                  <a:lnTo>
                    <a:pt x="1061" y="2253"/>
                  </a:lnTo>
                  <a:lnTo>
                    <a:pt x="1386" y="2058"/>
                  </a:lnTo>
                  <a:lnTo>
                    <a:pt x="1711" y="1885"/>
                  </a:lnTo>
                  <a:lnTo>
                    <a:pt x="2057" y="1712"/>
                  </a:lnTo>
                  <a:lnTo>
                    <a:pt x="2447" y="1538"/>
                  </a:lnTo>
                  <a:lnTo>
                    <a:pt x="3184" y="1192"/>
                  </a:lnTo>
                  <a:lnTo>
                    <a:pt x="3573" y="1019"/>
                  </a:lnTo>
                  <a:lnTo>
                    <a:pt x="3942" y="845"/>
                  </a:lnTo>
                  <a:lnTo>
                    <a:pt x="4288" y="629"/>
                  </a:lnTo>
                  <a:lnTo>
                    <a:pt x="4448" y="529"/>
                  </a:lnTo>
                  <a:lnTo>
                    <a:pt x="4829" y="1127"/>
                  </a:lnTo>
                  <a:lnTo>
                    <a:pt x="5328" y="1906"/>
                  </a:lnTo>
                  <a:lnTo>
                    <a:pt x="6302" y="3509"/>
                  </a:lnTo>
                  <a:lnTo>
                    <a:pt x="6800" y="4310"/>
                  </a:lnTo>
                  <a:lnTo>
                    <a:pt x="7277" y="5133"/>
                  </a:lnTo>
                  <a:lnTo>
                    <a:pt x="7515" y="5545"/>
                  </a:lnTo>
                  <a:lnTo>
                    <a:pt x="7731" y="5956"/>
                  </a:lnTo>
                  <a:lnTo>
                    <a:pt x="7926" y="6389"/>
                  </a:lnTo>
                  <a:lnTo>
                    <a:pt x="8121" y="6823"/>
                  </a:lnTo>
                  <a:lnTo>
                    <a:pt x="8165" y="6887"/>
                  </a:lnTo>
                  <a:lnTo>
                    <a:pt x="8251" y="6952"/>
                  </a:lnTo>
                  <a:lnTo>
                    <a:pt x="8316" y="6974"/>
                  </a:lnTo>
                  <a:lnTo>
                    <a:pt x="8403" y="6952"/>
                  </a:lnTo>
                  <a:lnTo>
                    <a:pt x="8489" y="6931"/>
                  </a:lnTo>
                  <a:lnTo>
                    <a:pt x="8533" y="6866"/>
                  </a:lnTo>
                  <a:lnTo>
                    <a:pt x="8576" y="6779"/>
                  </a:lnTo>
                  <a:lnTo>
                    <a:pt x="8554" y="6693"/>
                  </a:lnTo>
                  <a:lnTo>
                    <a:pt x="8360" y="6259"/>
                  </a:lnTo>
                  <a:lnTo>
                    <a:pt x="8165" y="5848"/>
                  </a:lnTo>
                  <a:lnTo>
                    <a:pt x="7948" y="5415"/>
                  </a:lnTo>
                  <a:lnTo>
                    <a:pt x="7710" y="5003"/>
                  </a:lnTo>
                  <a:lnTo>
                    <a:pt x="7233" y="4180"/>
                  </a:lnTo>
                  <a:lnTo>
                    <a:pt x="6757" y="3379"/>
                  </a:lnTo>
                  <a:lnTo>
                    <a:pt x="5761" y="1733"/>
                  </a:lnTo>
                  <a:lnTo>
                    <a:pt x="5241" y="910"/>
                  </a:lnTo>
                  <a:lnTo>
                    <a:pt x="4721" y="109"/>
                  </a:lnTo>
                  <a:lnTo>
                    <a:pt x="4656" y="44"/>
                  </a:lnTo>
                  <a:lnTo>
                    <a:pt x="457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1"/>
            <p:cNvSpPr/>
            <p:nvPr/>
          </p:nvSpPr>
          <p:spPr>
            <a:xfrm>
              <a:off x="-3317800" y="1687763"/>
              <a:ext cx="121850" cy="131050"/>
            </a:xfrm>
            <a:custGeom>
              <a:avLst/>
              <a:gdLst/>
              <a:ahLst/>
              <a:cxnLst/>
              <a:rect l="l" t="t" r="r" b="b"/>
              <a:pathLst>
                <a:path w="4874" h="5242" extrusionOk="0">
                  <a:moveTo>
                    <a:pt x="4484" y="1"/>
                  </a:moveTo>
                  <a:lnTo>
                    <a:pt x="4397" y="22"/>
                  </a:lnTo>
                  <a:lnTo>
                    <a:pt x="4332" y="66"/>
                  </a:lnTo>
                  <a:lnTo>
                    <a:pt x="4289" y="131"/>
                  </a:lnTo>
                  <a:lnTo>
                    <a:pt x="4267" y="217"/>
                  </a:lnTo>
                  <a:lnTo>
                    <a:pt x="4354" y="1430"/>
                  </a:lnTo>
                  <a:lnTo>
                    <a:pt x="4397" y="2621"/>
                  </a:lnTo>
                  <a:lnTo>
                    <a:pt x="4419" y="3834"/>
                  </a:lnTo>
                  <a:lnTo>
                    <a:pt x="4397" y="4440"/>
                  </a:lnTo>
                  <a:lnTo>
                    <a:pt x="4388" y="4692"/>
                  </a:lnTo>
                  <a:lnTo>
                    <a:pt x="4388" y="4692"/>
                  </a:lnTo>
                  <a:lnTo>
                    <a:pt x="3574" y="4332"/>
                  </a:lnTo>
                  <a:lnTo>
                    <a:pt x="2470" y="3812"/>
                  </a:lnTo>
                  <a:lnTo>
                    <a:pt x="1928" y="3552"/>
                  </a:lnTo>
                  <a:lnTo>
                    <a:pt x="1387" y="3271"/>
                  </a:lnTo>
                  <a:lnTo>
                    <a:pt x="889" y="2968"/>
                  </a:lnTo>
                  <a:lnTo>
                    <a:pt x="629" y="2794"/>
                  </a:lnTo>
                  <a:lnTo>
                    <a:pt x="391" y="2599"/>
                  </a:lnTo>
                  <a:lnTo>
                    <a:pt x="304" y="2556"/>
                  </a:lnTo>
                  <a:lnTo>
                    <a:pt x="217" y="2556"/>
                  </a:lnTo>
                  <a:lnTo>
                    <a:pt x="152" y="2578"/>
                  </a:lnTo>
                  <a:lnTo>
                    <a:pt x="66" y="2621"/>
                  </a:lnTo>
                  <a:lnTo>
                    <a:pt x="22" y="2686"/>
                  </a:lnTo>
                  <a:lnTo>
                    <a:pt x="1" y="2773"/>
                  </a:lnTo>
                  <a:lnTo>
                    <a:pt x="22" y="2838"/>
                  </a:lnTo>
                  <a:lnTo>
                    <a:pt x="87" y="2924"/>
                  </a:lnTo>
                  <a:lnTo>
                    <a:pt x="326" y="3119"/>
                  </a:lnTo>
                  <a:lnTo>
                    <a:pt x="585" y="3292"/>
                  </a:lnTo>
                  <a:lnTo>
                    <a:pt x="1105" y="3639"/>
                  </a:lnTo>
                  <a:lnTo>
                    <a:pt x="1647" y="3942"/>
                  </a:lnTo>
                  <a:lnTo>
                    <a:pt x="2210" y="4202"/>
                  </a:lnTo>
                  <a:lnTo>
                    <a:pt x="2773" y="4462"/>
                  </a:lnTo>
                  <a:lnTo>
                    <a:pt x="3336" y="4722"/>
                  </a:lnTo>
                  <a:lnTo>
                    <a:pt x="4484" y="5220"/>
                  </a:lnTo>
                  <a:lnTo>
                    <a:pt x="4549" y="5242"/>
                  </a:lnTo>
                  <a:lnTo>
                    <a:pt x="4657" y="5242"/>
                  </a:lnTo>
                  <a:lnTo>
                    <a:pt x="4700" y="5220"/>
                  </a:lnTo>
                  <a:lnTo>
                    <a:pt x="4744" y="5198"/>
                  </a:lnTo>
                  <a:lnTo>
                    <a:pt x="4787" y="5155"/>
                  </a:lnTo>
                  <a:lnTo>
                    <a:pt x="4808" y="5090"/>
                  </a:lnTo>
                  <a:lnTo>
                    <a:pt x="4830" y="5025"/>
                  </a:lnTo>
                  <a:lnTo>
                    <a:pt x="4852" y="4440"/>
                  </a:lnTo>
                  <a:lnTo>
                    <a:pt x="4873" y="3834"/>
                  </a:lnTo>
                  <a:lnTo>
                    <a:pt x="4852" y="2621"/>
                  </a:lnTo>
                  <a:lnTo>
                    <a:pt x="4808" y="1430"/>
                  </a:lnTo>
                  <a:lnTo>
                    <a:pt x="4722" y="217"/>
                  </a:lnTo>
                  <a:lnTo>
                    <a:pt x="4700" y="131"/>
                  </a:lnTo>
                  <a:lnTo>
                    <a:pt x="4657" y="66"/>
                  </a:lnTo>
                  <a:lnTo>
                    <a:pt x="4570" y="22"/>
                  </a:lnTo>
                  <a:lnTo>
                    <a:pt x="448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1"/>
            <p:cNvSpPr/>
            <p:nvPr/>
          </p:nvSpPr>
          <p:spPr>
            <a:xfrm>
              <a:off x="-3208425" y="1805788"/>
              <a:ext cx="421250" cy="663800"/>
            </a:xfrm>
            <a:custGeom>
              <a:avLst/>
              <a:gdLst/>
              <a:ahLst/>
              <a:cxnLst/>
              <a:rect l="l" t="t" r="r" b="b"/>
              <a:pathLst>
                <a:path w="16850" h="26552" extrusionOk="0">
                  <a:moveTo>
                    <a:pt x="195" y="1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0" y="152"/>
                  </a:lnTo>
                  <a:lnTo>
                    <a:pt x="0" y="239"/>
                  </a:lnTo>
                  <a:lnTo>
                    <a:pt x="22" y="326"/>
                  </a:lnTo>
                  <a:lnTo>
                    <a:pt x="845" y="1820"/>
                  </a:lnTo>
                  <a:lnTo>
                    <a:pt x="1711" y="3314"/>
                  </a:lnTo>
                  <a:lnTo>
                    <a:pt x="2577" y="4787"/>
                  </a:lnTo>
                  <a:lnTo>
                    <a:pt x="3465" y="6260"/>
                  </a:lnTo>
                  <a:lnTo>
                    <a:pt x="5263" y="9162"/>
                  </a:lnTo>
                  <a:lnTo>
                    <a:pt x="7104" y="12064"/>
                  </a:lnTo>
                  <a:lnTo>
                    <a:pt x="8923" y="14879"/>
                  </a:lnTo>
                  <a:lnTo>
                    <a:pt x="10742" y="17694"/>
                  </a:lnTo>
                  <a:lnTo>
                    <a:pt x="14402" y="23303"/>
                  </a:lnTo>
                  <a:lnTo>
                    <a:pt x="15442" y="24863"/>
                  </a:lnTo>
                  <a:lnTo>
                    <a:pt x="15940" y="25642"/>
                  </a:lnTo>
                  <a:lnTo>
                    <a:pt x="16438" y="26444"/>
                  </a:lnTo>
                  <a:lnTo>
                    <a:pt x="16503" y="26509"/>
                  </a:lnTo>
                  <a:lnTo>
                    <a:pt x="16589" y="26552"/>
                  </a:lnTo>
                  <a:lnTo>
                    <a:pt x="16654" y="26552"/>
                  </a:lnTo>
                  <a:lnTo>
                    <a:pt x="16741" y="26530"/>
                  </a:lnTo>
                  <a:lnTo>
                    <a:pt x="16806" y="26465"/>
                  </a:lnTo>
                  <a:lnTo>
                    <a:pt x="16849" y="26400"/>
                  </a:lnTo>
                  <a:lnTo>
                    <a:pt x="16849" y="26314"/>
                  </a:lnTo>
                  <a:lnTo>
                    <a:pt x="16828" y="26227"/>
                  </a:lnTo>
                  <a:lnTo>
                    <a:pt x="16243" y="25253"/>
                  </a:lnTo>
                  <a:lnTo>
                    <a:pt x="15658" y="24321"/>
                  </a:lnTo>
                  <a:lnTo>
                    <a:pt x="14424" y="22437"/>
                  </a:lnTo>
                  <a:lnTo>
                    <a:pt x="13189" y="20575"/>
                  </a:lnTo>
                  <a:lnTo>
                    <a:pt x="11933" y="18712"/>
                  </a:lnTo>
                  <a:lnTo>
                    <a:pt x="9941" y="15615"/>
                  </a:lnTo>
                  <a:lnTo>
                    <a:pt x="7948" y="12518"/>
                  </a:lnTo>
                  <a:lnTo>
                    <a:pt x="5978" y="9400"/>
                  </a:lnTo>
                  <a:lnTo>
                    <a:pt x="4028" y="6281"/>
                  </a:lnTo>
                  <a:lnTo>
                    <a:pt x="3097" y="4744"/>
                  </a:lnTo>
                  <a:lnTo>
                    <a:pt x="2188" y="3206"/>
                  </a:lnTo>
                  <a:lnTo>
                    <a:pt x="1278" y="1668"/>
                  </a:lnTo>
                  <a:lnTo>
                    <a:pt x="412" y="109"/>
                  </a:lnTo>
                  <a:lnTo>
                    <a:pt x="347" y="22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61"/>
            <p:cNvSpPr/>
            <p:nvPr/>
          </p:nvSpPr>
          <p:spPr>
            <a:xfrm>
              <a:off x="-2911200" y="1585988"/>
              <a:ext cx="512750" cy="707100"/>
            </a:xfrm>
            <a:custGeom>
              <a:avLst/>
              <a:gdLst/>
              <a:ahLst/>
              <a:cxnLst/>
              <a:rect l="l" t="t" r="r" b="b"/>
              <a:pathLst>
                <a:path w="20510" h="28284" extrusionOk="0">
                  <a:moveTo>
                    <a:pt x="3769" y="0"/>
                  </a:moveTo>
                  <a:lnTo>
                    <a:pt x="3682" y="44"/>
                  </a:lnTo>
                  <a:lnTo>
                    <a:pt x="3271" y="368"/>
                  </a:lnTo>
                  <a:lnTo>
                    <a:pt x="2838" y="650"/>
                  </a:lnTo>
                  <a:lnTo>
                    <a:pt x="1993" y="1213"/>
                  </a:lnTo>
                  <a:lnTo>
                    <a:pt x="1560" y="1495"/>
                  </a:lnTo>
                  <a:lnTo>
                    <a:pt x="1170" y="1819"/>
                  </a:lnTo>
                  <a:lnTo>
                    <a:pt x="781" y="2144"/>
                  </a:lnTo>
                  <a:lnTo>
                    <a:pt x="607" y="2317"/>
                  </a:lnTo>
                  <a:lnTo>
                    <a:pt x="434" y="2512"/>
                  </a:lnTo>
                  <a:lnTo>
                    <a:pt x="282" y="2707"/>
                  </a:lnTo>
                  <a:lnTo>
                    <a:pt x="174" y="2881"/>
                  </a:lnTo>
                  <a:lnTo>
                    <a:pt x="87" y="3075"/>
                  </a:lnTo>
                  <a:lnTo>
                    <a:pt x="44" y="3249"/>
                  </a:lnTo>
                  <a:lnTo>
                    <a:pt x="1" y="3444"/>
                  </a:lnTo>
                  <a:lnTo>
                    <a:pt x="23" y="3639"/>
                  </a:lnTo>
                  <a:lnTo>
                    <a:pt x="66" y="3855"/>
                  </a:lnTo>
                  <a:lnTo>
                    <a:pt x="131" y="4072"/>
                  </a:lnTo>
                  <a:lnTo>
                    <a:pt x="347" y="4613"/>
                  </a:lnTo>
                  <a:lnTo>
                    <a:pt x="586" y="5133"/>
                  </a:lnTo>
                  <a:lnTo>
                    <a:pt x="845" y="5674"/>
                  </a:lnTo>
                  <a:lnTo>
                    <a:pt x="1127" y="6194"/>
                  </a:lnTo>
                  <a:lnTo>
                    <a:pt x="1690" y="7212"/>
                  </a:lnTo>
                  <a:lnTo>
                    <a:pt x="2296" y="8230"/>
                  </a:lnTo>
                  <a:lnTo>
                    <a:pt x="3293" y="9962"/>
                  </a:lnTo>
                  <a:lnTo>
                    <a:pt x="4332" y="11695"/>
                  </a:lnTo>
                  <a:lnTo>
                    <a:pt x="5372" y="13427"/>
                  </a:lnTo>
                  <a:lnTo>
                    <a:pt x="6455" y="15117"/>
                  </a:lnTo>
                  <a:lnTo>
                    <a:pt x="7537" y="16827"/>
                  </a:lnTo>
                  <a:lnTo>
                    <a:pt x="8620" y="18517"/>
                  </a:lnTo>
                  <a:lnTo>
                    <a:pt x="9725" y="20184"/>
                  </a:lnTo>
                  <a:lnTo>
                    <a:pt x="10851" y="21873"/>
                  </a:lnTo>
                  <a:lnTo>
                    <a:pt x="11955" y="23476"/>
                  </a:lnTo>
                  <a:lnTo>
                    <a:pt x="13060" y="25079"/>
                  </a:lnTo>
                  <a:lnTo>
                    <a:pt x="14186" y="26660"/>
                  </a:lnTo>
                  <a:lnTo>
                    <a:pt x="14771" y="27439"/>
                  </a:lnTo>
                  <a:lnTo>
                    <a:pt x="15377" y="28219"/>
                  </a:lnTo>
                  <a:lnTo>
                    <a:pt x="15442" y="28284"/>
                  </a:lnTo>
                  <a:lnTo>
                    <a:pt x="15529" y="28284"/>
                  </a:lnTo>
                  <a:lnTo>
                    <a:pt x="15594" y="28262"/>
                  </a:lnTo>
                  <a:lnTo>
                    <a:pt x="15659" y="28219"/>
                  </a:lnTo>
                  <a:lnTo>
                    <a:pt x="15724" y="28154"/>
                  </a:lnTo>
                  <a:lnTo>
                    <a:pt x="15745" y="28067"/>
                  </a:lnTo>
                  <a:lnTo>
                    <a:pt x="15745" y="27981"/>
                  </a:lnTo>
                  <a:lnTo>
                    <a:pt x="15702" y="27894"/>
                  </a:lnTo>
                  <a:lnTo>
                    <a:pt x="14576" y="26421"/>
                  </a:lnTo>
                  <a:lnTo>
                    <a:pt x="13493" y="24927"/>
                  </a:lnTo>
                  <a:lnTo>
                    <a:pt x="12410" y="23411"/>
                  </a:lnTo>
                  <a:lnTo>
                    <a:pt x="11371" y="21873"/>
                  </a:lnTo>
                  <a:lnTo>
                    <a:pt x="10353" y="20336"/>
                  </a:lnTo>
                  <a:lnTo>
                    <a:pt x="9335" y="18777"/>
                  </a:lnTo>
                  <a:lnTo>
                    <a:pt x="7342" y="15658"/>
                  </a:lnTo>
                  <a:lnTo>
                    <a:pt x="6325" y="14055"/>
                  </a:lnTo>
                  <a:lnTo>
                    <a:pt x="5307" y="12431"/>
                  </a:lnTo>
                  <a:lnTo>
                    <a:pt x="4311" y="10785"/>
                  </a:lnTo>
                  <a:lnTo>
                    <a:pt x="3336" y="9139"/>
                  </a:lnTo>
                  <a:lnTo>
                    <a:pt x="2665" y="7992"/>
                  </a:lnTo>
                  <a:lnTo>
                    <a:pt x="2015" y="6844"/>
                  </a:lnTo>
                  <a:lnTo>
                    <a:pt x="1365" y="5674"/>
                  </a:lnTo>
                  <a:lnTo>
                    <a:pt x="1084" y="5090"/>
                  </a:lnTo>
                  <a:lnTo>
                    <a:pt x="781" y="4483"/>
                  </a:lnTo>
                  <a:lnTo>
                    <a:pt x="629" y="4137"/>
                  </a:lnTo>
                  <a:lnTo>
                    <a:pt x="564" y="3963"/>
                  </a:lnTo>
                  <a:lnTo>
                    <a:pt x="499" y="3790"/>
                  </a:lnTo>
                  <a:lnTo>
                    <a:pt x="456" y="3617"/>
                  </a:lnTo>
                  <a:lnTo>
                    <a:pt x="456" y="3444"/>
                  </a:lnTo>
                  <a:lnTo>
                    <a:pt x="477" y="3270"/>
                  </a:lnTo>
                  <a:lnTo>
                    <a:pt x="542" y="3119"/>
                  </a:lnTo>
                  <a:lnTo>
                    <a:pt x="694" y="2881"/>
                  </a:lnTo>
                  <a:lnTo>
                    <a:pt x="867" y="2664"/>
                  </a:lnTo>
                  <a:lnTo>
                    <a:pt x="1084" y="2469"/>
                  </a:lnTo>
                  <a:lnTo>
                    <a:pt x="1300" y="2274"/>
                  </a:lnTo>
                  <a:lnTo>
                    <a:pt x="1755" y="1928"/>
                  </a:lnTo>
                  <a:lnTo>
                    <a:pt x="2210" y="1624"/>
                  </a:lnTo>
                  <a:lnTo>
                    <a:pt x="3119" y="1018"/>
                  </a:lnTo>
                  <a:lnTo>
                    <a:pt x="3553" y="715"/>
                  </a:lnTo>
                  <a:lnTo>
                    <a:pt x="3756" y="552"/>
                  </a:lnTo>
                  <a:lnTo>
                    <a:pt x="4289" y="1581"/>
                  </a:lnTo>
                  <a:lnTo>
                    <a:pt x="4982" y="2794"/>
                  </a:lnTo>
                  <a:lnTo>
                    <a:pt x="5697" y="4007"/>
                  </a:lnTo>
                  <a:lnTo>
                    <a:pt x="6433" y="5219"/>
                  </a:lnTo>
                  <a:lnTo>
                    <a:pt x="7191" y="6411"/>
                  </a:lnTo>
                  <a:lnTo>
                    <a:pt x="7971" y="7580"/>
                  </a:lnTo>
                  <a:lnTo>
                    <a:pt x="9508" y="9941"/>
                  </a:lnTo>
                  <a:lnTo>
                    <a:pt x="11392" y="12778"/>
                  </a:lnTo>
                  <a:lnTo>
                    <a:pt x="13298" y="15593"/>
                  </a:lnTo>
                  <a:lnTo>
                    <a:pt x="15225" y="18387"/>
                  </a:lnTo>
                  <a:lnTo>
                    <a:pt x="17175" y="21180"/>
                  </a:lnTo>
                  <a:lnTo>
                    <a:pt x="18842" y="23498"/>
                  </a:lnTo>
                  <a:lnTo>
                    <a:pt x="19492" y="24386"/>
                  </a:lnTo>
                  <a:lnTo>
                    <a:pt x="19795" y="24797"/>
                  </a:lnTo>
                  <a:lnTo>
                    <a:pt x="19947" y="25014"/>
                  </a:lnTo>
                  <a:lnTo>
                    <a:pt x="20098" y="25187"/>
                  </a:lnTo>
                  <a:lnTo>
                    <a:pt x="20163" y="25230"/>
                  </a:lnTo>
                  <a:lnTo>
                    <a:pt x="20250" y="25252"/>
                  </a:lnTo>
                  <a:lnTo>
                    <a:pt x="20315" y="25252"/>
                  </a:lnTo>
                  <a:lnTo>
                    <a:pt x="20380" y="25230"/>
                  </a:lnTo>
                  <a:lnTo>
                    <a:pt x="20401" y="25209"/>
                  </a:lnTo>
                  <a:lnTo>
                    <a:pt x="20466" y="25165"/>
                  </a:lnTo>
                  <a:lnTo>
                    <a:pt x="20510" y="25079"/>
                  </a:lnTo>
                  <a:lnTo>
                    <a:pt x="20510" y="24992"/>
                  </a:lnTo>
                  <a:lnTo>
                    <a:pt x="20488" y="24905"/>
                  </a:lnTo>
                  <a:lnTo>
                    <a:pt x="20445" y="24862"/>
                  </a:lnTo>
                  <a:lnTo>
                    <a:pt x="20358" y="24797"/>
                  </a:lnTo>
                  <a:lnTo>
                    <a:pt x="20358" y="24797"/>
                  </a:lnTo>
                  <a:lnTo>
                    <a:pt x="20271" y="24710"/>
                  </a:lnTo>
                  <a:lnTo>
                    <a:pt x="20142" y="24516"/>
                  </a:lnTo>
                  <a:lnTo>
                    <a:pt x="19882" y="24169"/>
                  </a:lnTo>
                  <a:lnTo>
                    <a:pt x="19319" y="23389"/>
                  </a:lnTo>
                  <a:lnTo>
                    <a:pt x="17911" y="21419"/>
                  </a:lnTo>
                  <a:lnTo>
                    <a:pt x="16092" y="18863"/>
                  </a:lnTo>
                  <a:lnTo>
                    <a:pt x="14316" y="16264"/>
                  </a:lnTo>
                  <a:lnTo>
                    <a:pt x="12388" y="13427"/>
                  </a:lnTo>
                  <a:lnTo>
                    <a:pt x="10461" y="10569"/>
                  </a:lnTo>
                  <a:lnTo>
                    <a:pt x="8599" y="7710"/>
                  </a:lnTo>
                  <a:lnTo>
                    <a:pt x="7667" y="6259"/>
                  </a:lnTo>
                  <a:lnTo>
                    <a:pt x="6758" y="4808"/>
                  </a:lnTo>
                  <a:lnTo>
                    <a:pt x="6043" y="3639"/>
                  </a:lnTo>
                  <a:lnTo>
                    <a:pt x="5350" y="2491"/>
                  </a:lnTo>
                  <a:lnTo>
                    <a:pt x="4657" y="1300"/>
                  </a:lnTo>
                  <a:lnTo>
                    <a:pt x="4332" y="693"/>
                  </a:lnTo>
                  <a:lnTo>
                    <a:pt x="4029" y="108"/>
                  </a:lnTo>
                  <a:lnTo>
                    <a:pt x="4007" y="44"/>
                  </a:lnTo>
                  <a:lnTo>
                    <a:pt x="3964" y="22"/>
                  </a:lnTo>
                  <a:lnTo>
                    <a:pt x="385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1"/>
            <p:cNvSpPr/>
            <p:nvPr/>
          </p:nvSpPr>
          <p:spPr>
            <a:xfrm>
              <a:off x="-2846750" y="1404613"/>
              <a:ext cx="578775" cy="799700"/>
            </a:xfrm>
            <a:custGeom>
              <a:avLst/>
              <a:gdLst/>
              <a:ahLst/>
              <a:cxnLst/>
              <a:rect l="l" t="t" r="r" b="b"/>
              <a:pathLst>
                <a:path w="23151" h="31988" extrusionOk="0">
                  <a:moveTo>
                    <a:pt x="4050" y="0"/>
                  </a:moveTo>
                  <a:lnTo>
                    <a:pt x="3963" y="22"/>
                  </a:lnTo>
                  <a:lnTo>
                    <a:pt x="3162" y="390"/>
                  </a:lnTo>
                  <a:lnTo>
                    <a:pt x="2361" y="780"/>
                  </a:lnTo>
                  <a:lnTo>
                    <a:pt x="1949" y="975"/>
                  </a:lnTo>
                  <a:lnTo>
                    <a:pt x="1581" y="1191"/>
                  </a:lnTo>
                  <a:lnTo>
                    <a:pt x="1191" y="1408"/>
                  </a:lnTo>
                  <a:lnTo>
                    <a:pt x="823" y="1668"/>
                  </a:lnTo>
                  <a:lnTo>
                    <a:pt x="563" y="1841"/>
                  </a:lnTo>
                  <a:lnTo>
                    <a:pt x="433" y="1949"/>
                  </a:lnTo>
                  <a:lnTo>
                    <a:pt x="303" y="2079"/>
                  </a:lnTo>
                  <a:lnTo>
                    <a:pt x="173" y="2188"/>
                  </a:lnTo>
                  <a:lnTo>
                    <a:pt x="87" y="2339"/>
                  </a:lnTo>
                  <a:lnTo>
                    <a:pt x="22" y="2491"/>
                  </a:lnTo>
                  <a:lnTo>
                    <a:pt x="0" y="2642"/>
                  </a:lnTo>
                  <a:lnTo>
                    <a:pt x="22" y="2837"/>
                  </a:lnTo>
                  <a:lnTo>
                    <a:pt x="87" y="3054"/>
                  </a:lnTo>
                  <a:lnTo>
                    <a:pt x="152" y="3249"/>
                  </a:lnTo>
                  <a:lnTo>
                    <a:pt x="238" y="3465"/>
                  </a:lnTo>
                  <a:lnTo>
                    <a:pt x="433" y="3855"/>
                  </a:lnTo>
                  <a:lnTo>
                    <a:pt x="628" y="4223"/>
                  </a:lnTo>
                  <a:lnTo>
                    <a:pt x="1061" y="5046"/>
                  </a:lnTo>
                  <a:lnTo>
                    <a:pt x="1516" y="5869"/>
                  </a:lnTo>
                  <a:lnTo>
                    <a:pt x="1971" y="6670"/>
                  </a:lnTo>
                  <a:lnTo>
                    <a:pt x="2447" y="7493"/>
                  </a:lnTo>
                  <a:lnTo>
                    <a:pt x="3400" y="9074"/>
                  </a:lnTo>
                  <a:lnTo>
                    <a:pt x="4375" y="10655"/>
                  </a:lnTo>
                  <a:lnTo>
                    <a:pt x="5717" y="12821"/>
                  </a:lnTo>
                  <a:lnTo>
                    <a:pt x="7082" y="14987"/>
                  </a:lnTo>
                  <a:lnTo>
                    <a:pt x="9832" y="19275"/>
                  </a:lnTo>
                  <a:lnTo>
                    <a:pt x="12431" y="23281"/>
                  </a:lnTo>
                  <a:lnTo>
                    <a:pt x="15073" y="27266"/>
                  </a:lnTo>
                  <a:lnTo>
                    <a:pt x="16567" y="29497"/>
                  </a:lnTo>
                  <a:lnTo>
                    <a:pt x="17304" y="30623"/>
                  </a:lnTo>
                  <a:lnTo>
                    <a:pt x="18083" y="31727"/>
                  </a:lnTo>
                  <a:lnTo>
                    <a:pt x="18192" y="31879"/>
                  </a:lnTo>
                  <a:lnTo>
                    <a:pt x="18278" y="31944"/>
                  </a:lnTo>
                  <a:lnTo>
                    <a:pt x="18365" y="31987"/>
                  </a:lnTo>
                  <a:lnTo>
                    <a:pt x="18451" y="31965"/>
                  </a:lnTo>
                  <a:lnTo>
                    <a:pt x="18516" y="31944"/>
                  </a:lnTo>
                  <a:lnTo>
                    <a:pt x="18581" y="31901"/>
                  </a:lnTo>
                  <a:lnTo>
                    <a:pt x="18625" y="31814"/>
                  </a:lnTo>
                  <a:lnTo>
                    <a:pt x="18625" y="31749"/>
                  </a:lnTo>
                  <a:lnTo>
                    <a:pt x="18581" y="31662"/>
                  </a:lnTo>
                  <a:lnTo>
                    <a:pt x="17932" y="30753"/>
                  </a:lnTo>
                  <a:lnTo>
                    <a:pt x="17325" y="29821"/>
                  </a:lnTo>
                  <a:lnTo>
                    <a:pt x="16091" y="27981"/>
                  </a:lnTo>
                  <a:lnTo>
                    <a:pt x="13622" y="24256"/>
                  </a:lnTo>
                  <a:lnTo>
                    <a:pt x="11175" y="20509"/>
                  </a:lnTo>
                  <a:lnTo>
                    <a:pt x="8424" y="16264"/>
                  </a:lnTo>
                  <a:lnTo>
                    <a:pt x="7060" y="14120"/>
                  </a:lnTo>
                  <a:lnTo>
                    <a:pt x="5717" y="11976"/>
                  </a:lnTo>
                  <a:lnTo>
                    <a:pt x="4656" y="10244"/>
                  </a:lnTo>
                  <a:lnTo>
                    <a:pt x="3595" y="8533"/>
                  </a:lnTo>
                  <a:lnTo>
                    <a:pt x="2555" y="6779"/>
                  </a:lnTo>
                  <a:lnTo>
                    <a:pt x="1559" y="5025"/>
                  </a:lnTo>
                  <a:lnTo>
                    <a:pt x="1040" y="4028"/>
                  </a:lnTo>
                  <a:lnTo>
                    <a:pt x="780" y="3530"/>
                  </a:lnTo>
                  <a:lnTo>
                    <a:pt x="585" y="3011"/>
                  </a:lnTo>
                  <a:lnTo>
                    <a:pt x="476" y="2707"/>
                  </a:lnTo>
                  <a:lnTo>
                    <a:pt x="455" y="2621"/>
                  </a:lnTo>
                  <a:lnTo>
                    <a:pt x="455" y="2599"/>
                  </a:lnTo>
                  <a:lnTo>
                    <a:pt x="476" y="2577"/>
                  </a:lnTo>
                  <a:lnTo>
                    <a:pt x="780" y="2274"/>
                  </a:lnTo>
                  <a:lnTo>
                    <a:pt x="1104" y="2014"/>
                  </a:lnTo>
                  <a:lnTo>
                    <a:pt x="1494" y="1754"/>
                  </a:lnTo>
                  <a:lnTo>
                    <a:pt x="1884" y="1516"/>
                  </a:lnTo>
                  <a:lnTo>
                    <a:pt x="2296" y="1300"/>
                  </a:lnTo>
                  <a:lnTo>
                    <a:pt x="2707" y="1105"/>
                  </a:lnTo>
                  <a:lnTo>
                    <a:pt x="3443" y="758"/>
                  </a:lnTo>
                  <a:lnTo>
                    <a:pt x="3961" y="515"/>
                  </a:lnTo>
                  <a:lnTo>
                    <a:pt x="4071" y="758"/>
                  </a:lnTo>
                  <a:lnTo>
                    <a:pt x="4310" y="1235"/>
                  </a:lnTo>
                  <a:lnTo>
                    <a:pt x="4570" y="1711"/>
                  </a:lnTo>
                  <a:lnTo>
                    <a:pt x="4829" y="2166"/>
                  </a:lnTo>
                  <a:lnTo>
                    <a:pt x="5393" y="3075"/>
                  </a:lnTo>
                  <a:lnTo>
                    <a:pt x="5956" y="3985"/>
                  </a:lnTo>
                  <a:lnTo>
                    <a:pt x="7017" y="5674"/>
                  </a:lnTo>
                  <a:lnTo>
                    <a:pt x="8078" y="7385"/>
                  </a:lnTo>
                  <a:lnTo>
                    <a:pt x="10222" y="10764"/>
                  </a:lnTo>
                  <a:lnTo>
                    <a:pt x="12561" y="14424"/>
                  </a:lnTo>
                  <a:lnTo>
                    <a:pt x="14921" y="18062"/>
                  </a:lnTo>
                  <a:lnTo>
                    <a:pt x="17304" y="21679"/>
                  </a:lnTo>
                  <a:lnTo>
                    <a:pt x="19708" y="25295"/>
                  </a:lnTo>
                  <a:lnTo>
                    <a:pt x="20552" y="26551"/>
                  </a:lnTo>
                  <a:lnTo>
                    <a:pt x="21397" y="27807"/>
                  </a:lnTo>
                  <a:lnTo>
                    <a:pt x="21938" y="28565"/>
                  </a:lnTo>
                  <a:lnTo>
                    <a:pt x="22133" y="28804"/>
                  </a:lnTo>
                  <a:lnTo>
                    <a:pt x="22328" y="28999"/>
                  </a:lnTo>
                  <a:lnTo>
                    <a:pt x="22761" y="29388"/>
                  </a:lnTo>
                  <a:lnTo>
                    <a:pt x="22848" y="29453"/>
                  </a:lnTo>
                  <a:lnTo>
                    <a:pt x="22934" y="29453"/>
                  </a:lnTo>
                  <a:lnTo>
                    <a:pt x="23021" y="29432"/>
                  </a:lnTo>
                  <a:lnTo>
                    <a:pt x="23086" y="29388"/>
                  </a:lnTo>
                  <a:lnTo>
                    <a:pt x="23129" y="29323"/>
                  </a:lnTo>
                  <a:lnTo>
                    <a:pt x="23151" y="29237"/>
                  </a:lnTo>
                  <a:lnTo>
                    <a:pt x="23151" y="29150"/>
                  </a:lnTo>
                  <a:lnTo>
                    <a:pt x="23086" y="29063"/>
                  </a:lnTo>
                  <a:lnTo>
                    <a:pt x="22891" y="28890"/>
                  </a:lnTo>
                  <a:lnTo>
                    <a:pt x="22696" y="28717"/>
                  </a:lnTo>
                  <a:lnTo>
                    <a:pt x="22501" y="28544"/>
                  </a:lnTo>
                  <a:lnTo>
                    <a:pt x="22350" y="28370"/>
                  </a:lnTo>
                  <a:lnTo>
                    <a:pt x="21895" y="27721"/>
                  </a:lnTo>
                  <a:lnTo>
                    <a:pt x="21180" y="26681"/>
                  </a:lnTo>
                  <a:lnTo>
                    <a:pt x="20466" y="25620"/>
                  </a:lnTo>
                  <a:lnTo>
                    <a:pt x="18322" y="22415"/>
                  </a:lnTo>
                  <a:lnTo>
                    <a:pt x="16221" y="19210"/>
                  </a:lnTo>
                  <a:lnTo>
                    <a:pt x="13839" y="15550"/>
                  </a:lnTo>
                  <a:lnTo>
                    <a:pt x="11478" y="11890"/>
                  </a:lnTo>
                  <a:lnTo>
                    <a:pt x="9139" y="8230"/>
                  </a:lnTo>
                  <a:lnTo>
                    <a:pt x="6844" y="4526"/>
                  </a:lnTo>
                  <a:lnTo>
                    <a:pt x="5977" y="3140"/>
                  </a:lnTo>
                  <a:lnTo>
                    <a:pt x="5133" y="1733"/>
                  </a:lnTo>
                  <a:lnTo>
                    <a:pt x="4678" y="931"/>
                  </a:lnTo>
                  <a:lnTo>
                    <a:pt x="4461" y="520"/>
                  </a:lnTo>
                  <a:lnTo>
                    <a:pt x="4288" y="152"/>
                  </a:lnTo>
                  <a:lnTo>
                    <a:pt x="4223" y="65"/>
                  </a:lnTo>
                  <a:lnTo>
                    <a:pt x="4158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61"/>
            <p:cNvSpPr/>
            <p:nvPr/>
          </p:nvSpPr>
          <p:spPr>
            <a:xfrm>
              <a:off x="-2909575" y="1592488"/>
              <a:ext cx="97500" cy="126700"/>
            </a:xfrm>
            <a:custGeom>
              <a:avLst/>
              <a:gdLst/>
              <a:ahLst/>
              <a:cxnLst/>
              <a:rect l="l" t="t" r="r" b="b"/>
              <a:pathLst>
                <a:path w="3900" h="5068" extrusionOk="0">
                  <a:moveTo>
                    <a:pt x="3704" y="0"/>
                  </a:moveTo>
                  <a:lnTo>
                    <a:pt x="3617" y="22"/>
                  </a:lnTo>
                  <a:lnTo>
                    <a:pt x="3553" y="65"/>
                  </a:lnTo>
                  <a:lnTo>
                    <a:pt x="3488" y="130"/>
                  </a:lnTo>
                  <a:lnTo>
                    <a:pt x="3444" y="217"/>
                  </a:lnTo>
                  <a:lnTo>
                    <a:pt x="3401" y="801"/>
                  </a:lnTo>
                  <a:lnTo>
                    <a:pt x="3358" y="1386"/>
                  </a:lnTo>
                  <a:lnTo>
                    <a:pt x="3314" y="2534"/>
                  </a:lnTo>
                  <a:lnTo>
                    <a:pt x="3314" y="3703"/>
                  </a:lnTo>
                  <a:lnTo>
                    <a:pt x="3293" y="4266"/>
                  </a:lnTo>
                  <a:lnTo>
                    <a:pt x="3282" y="4553"/>
                  </a:lnTo>
                  <a:lnTo>
                    <a:pt x="3282" y="4553"/>
                  </a:lnTo>
                  <a:lnTo>
                    <a:pt x="3119" y="4505"/>
                  </a:lnTo>
                  <a:lnTo>
                    <a:pt x="2708" y="4353"/>
                  </a:lnTo>
                  <a:lnTo>
                    <a:pt x="2296" y="4180"/>
                  </a:lnTo>
                  <a:lnTo>
                    <a:pt x="1907" y="3985"/>
                  </a:lnTo>
                  <a:lnTo>
                    <a:pt x="1127" y="3552"/>
                  </a:lnTo>
                  <a:lnTo>
                    <a:pt x="347" y="3119"/>
                  </a:lnTo>
                  <a:lnTo>
                    <a:pt x="261" y="3075"/>
                  </a:lnTo>
                  <a:lnTo>
                    <a:pt x="174" y="3097"/>
                  </a:lnTo>
                  <a:lnTo>
                    <a:pt x="87" y="3140"/>
                  </a:lnTo>
                  <a:lnTo>
                    <a:pt x="44" y="3205"/>
                  </a:lnTo>
                  <a:lnTo>
                    <a:pt x="1" y="3292"/>
                  </a:lnTo>
                  <a:lnTo>
                    <a:pt x="1" y="3357"/>
                  </a:lnTo>
                  <a:lnTo>
                    <a:pt x="44" y="3444"/>
                  </a:lnTo>
                  <a:lnTo>
                    <a:pt x="109" y="3508"/>
                  </a:lnTo>
                  <a:lnTo>
                    <a:pt x="910" y="3963"/>
                  </a:lnTo>
                  <a:lnTo>
                    <a:pt x="1733" y="4396"/>
                  </a:lnTo>
                  <a:lnTo>
                    <a:pt x="2145" y="4613"/>
                  </a:lnTo>
                  <a:lnTo>
                    <a:pt x="2556" y="4786"/>
                  </a:lnTo>
                  <a:lnTo>
                    <a:pt x="2989" y="4938"/>
                  </a:lnTo>
                  <a:lnTo>
                    <a:pt x="3444" y="5068"/>
                  </a:lnTo>
                  <a:lnTo>
                    <a:pt x="3553" y="5068"/>
                  </a:lnTo>
                  <a:lnTo>
                    <a:pt x="3639" y="5024"/>
                  </a:lnTo>
                  <a:lnTo>
                    <a:pt x="3704" y="4959"/>
                  </a:lnTo>
                  <a:lnTo>
                    <a:pt x="3726" y="4851"/>
                  </a:lnTo>
                  <a:lnTo>
                    <a:pt x="3747" y="4266"/>
                  </a:lnTo>
                  <a:lnTo>
                    <a:pt x="3769" y="3703"/>
                  </a:lnTo>
                  <a:lnTo>
                    <a:pt x="3769" y="2534"/>
                  </a:lnTo>
                  <a:lnTo>
                    <a:pt x="3812" y="1386"/>
                  </a:lnTo>
                  <a:lnTo>
                    <a:pt x="3856" y="801"/>
                  </a:lnTo>
                  <a:lnTo>
                    <a:pt x="3899" y="217"/>
                  </a:lnTo>
                  <a:lnTo>
                    <a:pt x="3899" y="130"/>
                  </a:lnTo>
                  <a:lnTo>
                    <a:pt x="3856" y="65"/>
                  </a:lnTo>
                  <a:lnTo>
                    <a:pt x="3791" y="22"/>
                  </a:lnTo>
                  <a:lnTo>
                    <a:pt x="370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61"/>
            <p:cNvSpPr/>
            <p:nvPr/>
          </p:nvSpPr>
          <p:spPr>
            <a:xfrm>
              <a:off x="-2829975" y="1704013"/>
              <a:ext cx="374150" cy="545775"/>
            </a:xfrm>
            <a:custGeom>
              <a:avLst/>
              <a:gdLst/>
              <a:ahLst/>
              <a:cxnLst/>
              <a:rect l="l" t="t" r="r" b="b"/>
              <a:pathLst>
                <a:path w="14966" h="21831" extrusionOk="0">
                  <a:moveTo>
                    <a:pt x="152" y="0"/>
                  </a:moveTo>
                  <a:lnTo>
                    <a:pt x="65" y="44"/>
                  </a:lnTo>
                  <a:lnTo>
                    <a:pt x="22" y="87"/>
                  </a:lnTo>
                  <a:lnTo>
                    <a:pt x="0" y="174"/>
                  </a:lnTo>
                  <a:lnTo>
                    <a:pt x="0" y="260"/>
                  </a:lnTo>
                  <a:lnTo>
                    <a:pt x="239" y="845"/>
                  </a:lnTo>
                  <a:lnTo>
                    <a:pt x="477" y="1408"/>
                  </a:lnTo>
                  <a:lnTo>
                    <a:pt x="737" y="1971"/>
                  </a:lnTo>
                  <a:lnTo>
                    <a:pt x="1018" y="2534"/>
                  </a:lnTo>
                  <a:lnTo>
                    <a:pt x="1321" y="3076"/>
                  </a:lnTo>
                  <a:lnTo>
                    <a:pt x="1625" y="3617"/>
                  </a:lnTo>
                  <a:lnTo>
                    <a:pt x="1949" y="4137"/>
                  </a:lnTo>
                  <a:lnTo>
                    <a:pt x="2274" y="4657"/>
                  </a:lnTo>
                  <a:lnTo>
                    <a:pt x="2967" y="5674"/>
                  </a:lnTo>
                  <a:lnTo>
                    <a:pt x="3704" y="6692"/>
                  </a:lnTo>
                  <a:lnTo>
                    <a:pt x="5155" y="8685"/>
                  </a:lnTo>
                  <a:lnTo>
                    <a:pt x="5913" y="9746"/>
                  </a:lnTo>
                  <a:lnTo>
                    <a:pt x="6649" y="10807"/>
                  </a:lnTo>
                  <a:lnTo>
                    <a:pt x="7342" y="11890"/>
                  </a:lnTo>
                  <a:lnTo>
                    <a:pt x="8057" y="12973"/>
                  </a:lnTo>
                  <a:lnTo>
                    <a:pt x="9443" y="15138"/>
                  </a:lnTo>
                  <a:lnTo>
                    <a:pt x="10157" y="16221"/>
                  </a:lnTo>
                  <a:lnTo>
                    <a:pt x="10894" y="17282"/>
                  </a:lnTo>
                  <a:lnTo>
                    <a:pt x="11760" y="18452"/>
                  </a:lnTo>
                  <a:lnTo>
                    <a:pt x="12648" y="19578"/>
                  </a:lnTo>
                  <a:lnTo>
                    <a:pt x="13124" y="20141"/>
                  </a:lnTo>
                  <a:lnTo>
                    <a:pt x="13579" y="20704"/>
                  </a:lnTo>
                  <a:lnTo>
                    <a:pt x="14077" y="21246"/>
                  </a:lnTo>
                  <a:lnTo>
                    <a:pt x="14575" y="21765"/>
                  </a:lnTo>
                  <a:lnTo>
                    <a:pt x="14640" y="21830"/>
                  </a:lnTo>
                  <a:lnTo>
                    <a:pt x="14727" y="21830"/>
                  </a:lnTo>
                  <a:lnTo>
                    <a:pt x="14814" y="21809"/>
                  </a:lnTo>
                  <a:lnTo>
                    <a:pt x="14878" y="21765"/>
                  </a:lnTo>
                  <a:lnTo>
                    <a:pt x="14922" y="21700"/>
                  </a:lnTo>
                  <a:lnTo>
                    <a:pt x="14965" y="21614"/>
                  </a:lnTo>
                  <a:lnTo>
                    <a:pt x="14943" y="21527"/>
                  </a:lnTo>
                  <a:lnTo>
                    <a:pt x="14900" y="21440"/>
                  </a:lnTo>
                  <a:lnTo>
                    <a:pt x="14445" y="20964"/>
                  </a:lnTo>
                  <a:lnTo>
                    <a:pt x="14012" y="20488"/>
                  </a:lnTo>
                  <a:lnTo>
                    <a:pt x="13168" y="19491"/>
                  </a:lnTo>
                  <a:lnTo>
                    <a:pt x="12345" y="18474"/>
                  </a:lnTo>
                  <a:lnTo>
                    <a:pt x="11565" y="17434"/>
                  </a:lnTo>
                  <a:lnTo>
                    <a:pt x="10807" y="16373"/>
                  </a:lnTo>
                  <a:lnTo>
                    <a:pt x="10071" y="15290"/>
                  </a:lnTo>
                  <a:lnTo>
                    <a:pt x="9356" y="14207"/>
                  </a:lnTo>
                  <a:lnTo>
                    <a:pt x="8663" y="13103"/>
                  </a:lnTo>
                  <a:lnTo>
                    <a:pt x="8013" y="12085"/>
                  </a:lnTo>
                  <a:lnTo>
                    <a:pt x="7364" y="11067"/>
                  </a:lnTo>
                  <a:lnTo>
                    <a:pt x="6692" y="10071"/>
                  </a:lnTo>
                  <a:lnTo>
                    <a:pt x="5999" y="9075"/>
                  </a:lnTo>
                  <a:lnTo>
                    <a:pt x="4527" y="7082"/>
                  </a:lnTo>
                  <a:lnTo>
                    <a:pt x="3790" y="6064"/>
                  </a:lnTo>
                  <a:lnTo>
                    <a:pt x="3076" y="5046"/>
                  </a:lnTo>
                  <a:lnTo>
                    <a:pt x="2686" y="4462"/>
                  </a:lnTo>
                  <a:lnTo>
                    <a:pt x="2318" y="3877"/>
                  </a:lnTo>
                  <a:lnTo>
                    <a:pt x="1949" y="3271"/>
                  </a:lnTo>
                  <a:lnTo>
                    <a:pt x="1603" y="2686"/>
                  </a:lnTo>
                  <a:lnTo>
                    <a:pt x="1278" y="2058"/>
                  </a:lnTo>
                  <a:lnTo>
                    <a:pt x="975" y="1430"/>
                  </a:lnTo>
                  <a:lnTo>
                    <a:pt x="693" y="802"/>
                  </a:lnTo>
                  <a:lnTo>
                    <a:pt x="433" y="152"/>
                  </a:lnTo>
                  <a:lnTo>
                    <a:pt x="390" y="65"/>
                  </a:lnTo>
                  <a:lnTo>
                    <a:pt x="325" y="2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61"/>
            <p:cNvSpPr/>
            <p:nvPr/>
          </p:nvSpPr>
          <p:spPr>
            <a:xfrm>
              <a:off x="-2632350" y="1404613"/>
              <a:ext cx="512725" cy="707100"/>
            </a:xfrm>
            <a:custGeom>
              <a:avLst/>
              <a:gdLst/>
              <a:ahLst/>
              <a:cxnLst/>
              <a:rect l="l" t="t" r="r" b="b"/>
              <a:pathLst>
                <a:path w="20509" h="28284" extrusionOk="0">
                  <a:moveTo>
                    <a:pt x="3768" y="0"/>
                  </a:moveTo>
                  <a:lnTo>
                    <a:pt x="3682" y="65"/>
                  </a:lnTo>
                  <a:lnTo>
                    <a:pt x="3270" y="368"/>
                  </a:lnTo>
                  <a:lnTo>
                    <a:pt x="2837" y="650"/>
                  </a:lnTo>
                  <a:lnTo>
                    <a:pt x="1992" y="1213"/>
                  </a:lnTo>
                  <a:lnTo>
                    <a:pt x="1559" y="1495"/>
                  </a:lnTo>
                  <a:lnTo>
                    <a:pt x="1170" y="1819"/>
                  </a:lnTo>
                  <a:lnTo>
                    <a:pt x="780" y="2144"/>
                  </a:lnTo>
                  <a:lnTo>
                    <a:pt x="606" y="2339"/>
                  </a:lnTo>
                  <a:lnTo>
                    <a:pt x="433" y="2512"/>
                  </a:lnTo>
                  <a:lnTo>
                    <a:pt x="282" y="2707"/>
                  </a:lnTo>
                  <a:lnTo>
                    <a:pt x="173" y="2881"/>
                  </a:lnTo>
                  <a:lnTo>
                    <a:pt x="87" y="3075"/>
                  </a:lnTo>
                  <a:lnTo>
                    <a:pt x="22" y="3249"/>
                  </a:lnTo>
                  <a:lnTo>
                    <a:pt x="0" y="3444"/>
                  </a:lnTo>
                  <a:lnTo>
                    <a:pt x="22" y="3639"/>
                  </a:lnTo>
                  <a:lnTo>
                    <a:pt x="65" y="3855"/>
                  </a:lnTo>
                  <a:lnTo>
                    <a:pt x="130" y="4072"/>
                  </a:lnTo>
                  <a:lnTo>
                    <a:pt x="347" y="4613"/>
                  </a:lnTo>
                  <a:lnTo>
                    <a:pt x="585" y="5133"/>
                  </a:lnTo>
                  <a:lnTo>
                    <a:pt x="845" y="5674"/>
                  </a:lnTo>
                  <a:lnTo>
                    <a:pt x="1126" y="6194"/>
                  </a:lnTo>
                  <a:lnTo>
                    <a:pt x="1689" y="7212"/>
                  </a:lnTo>
                  <a:lnTo>
                    <a:pt x="2296" y="8230"/>
                  </a:lnTo>
                  <a:lnTo>
                    <a:pt x="3292" y="9984"/>
                  </a:lnTo>
                  <a:lnTo>
                    <a:pt x="4331" y="11695"/>
                  </a:lnTo>
                  <a:lnTo>
                    <a:pt x="5371" y="13427"/>
                  </a:lnTo>
                  <a:lnTo>
                    <a:pt x="6454" y="15117"/>
                  </a:lnTo>
                  <a:lnTo>
                    <a:pt x="7537" y="16827"/>
                  </a:lnTo>
                  <a:lnTo>
                    <a:pt x="8619" y="18517"/>
                  </a:lnTo>
                  <a:lnTo>
                    <a:pt x="9724" y="20184"/>
                  </a:lnTo>
                  <a:lnTo>
                    <a:pt x="10850" y="21873"/>
                  </a:lnTo>
                  <a:lnTo>
                    <a:pt x="11955" y="23476"/>
                  </a:lnTo>
                  <a:lnTo>
                    <a:pt x="13059" y="25079"/>
                  </a:lnTo>
                  <a:lnTo>
                    <a:pt x="14185" y="26660"/>
                  </a:lnTo>
                  <a:lnTo>
                    <a:pt x="14770" y="27439"/>
                  </a:lnTo>
                  <a:lnTo>
                    <a:pt x="15376" y="28219"/>
                  </a:lnTo>
                  <a:lnTo>
                    <a:pt x="15441" y="28284"/>
                  </a:lnTo>
                  <a:lnTo>
                    <a:pt x="15528" y="28284"/>
                  </a:lnTo>
                  <a:lnTo>
                    <a:pt x="15593" y="28262"/>
                  </a:lnTo>
                  <a:lnTo>
                    <a:pt x="15658" y="28219"/>
                  </a:lnTo>
                  <a:lnTo>
                    <a:pt x="15723" y="28154"/>
                  </a:lnTo>
                  <a:lnTo>
                    <a:pt x="15744" y="28067"/>
                  </a:lnTo>
                  <a:lnTo>
                    <a:pt x="15744" y="27981"/>
                  </a:lnTo>
                  <a:lnTo>
                    <a:pt x="15701" y="27894"/>
                  </a:lnTo>
                  <a:lnTo>
                    <a:pt x="14575" y="26421"/>
                  </a:lnTo>
                  <a:lnTo>
                    <a:pt x="13470" y="24927"/>
                  </a:lnTo>
                  <a:lnTo>
                    <a:pt x="12409" y="23411"/>
                  </a:lnTo>
                  <a:lnTo>
                    <a:pt x="11370" y="21873"/>
                  </a:lnTo>
                  <a:lnTo>
                    <a:pt x="10352" y="20336"/>
                  </a:lnTo>
                  <a:lnTo>
                    <a:pt x="9334" y="18777"/>
                  </a:lnTo>
                  <a:lnTo>
                    <a:pt x="7342" y="15680"/>
                  </a:lnTo>
                  <a:lnTo>
                    <a:pt x="6324" y="14055"/>
                  </a:lnTo>
                  <a:lnTo>
                    <a:pt x="5306" y="12431"/>
                  </a:lnTo>
                  <a:lnTo>
                    <a:pt x="4310" y="10785"/>
                  </a:lnTo>
                  <a:lnTo>
                    <a:pt x="3335" y="9139"/>
                  </a:lnTo>
                  <a:lnTo>
                    <a:pt x="2664" y="7992"/>
                  </a:lnTo>
                  <a:lnTo>
                    <a:pt x="2014" y="6844"/>
                  </a:lnTo>
                  <a:lnTo>
                    <a:pt x="1364" y="5674"/>
                  </a:lnTo>
                  <a:lnTo>
                    <a:pt x="1083" y="5090"/>
                  </a:lnTo>
                  <a:lnTo>
                    <a:pt x="780" y="4483"/>
                  </a:lnTo>
                  <a:lnTo>
                    <a:pt x="628" y="4137"/>
                  </a:lnTo>
                  <a:lnTo>
                    <a:pt x="563" y="3963"/>
                  </a:lnTo>
                  <a:lnTo>
                    <a:pt x="498" y="3790"/>
                  </a:lnTo>
                  <a:lnTo>
                    <a:pt x="455" y="3617"/>
                  </a:lnTo>
                  <a:lnTo>
                    <a:pt x="455" y="3444"/>
                  </a:lnTo>
                  <a:lnTo>
                    <a:pt x="476" y="3292"/>
                  </a:lnTo>
                  <a:lnTo>
                    <a:pt x="541" y="3119"/>
                  </a:lnTo>
                  <a:lnTo>
                    <a:pt x="693" y="2881"/>
                  </a:lnTo>
                  <a:lnTo>
                    <a:pt x="866" y="2664"/>
                  </a:lnTo>
                  <a:lnTo>
                    <a:pt x="1083" y="2469"/>
                  </a:lnTo>
                  <a:lnTo>
                    <a:pt x="1299" y="2274"/>
                  </a:lnTo>
                  <a:lnTo>
                    <a:pt x="1754" y="1928"/>
                  </a:lnTo>
                  <a:lnTo>
                    <a:pt x="2209" y="1624"/>
                  </a:lnTo>
                  <a:lnTo>
                    <a:pt x="3119" y="1018"/>
                  </a:lnTo>
                  <a:lnTo>
                    <a:pt x="3552" y="715"/>
                  </a:lnTo>
                  <a:lnTo>
                    <a:pt x="3756" y="552"/>
                  </a:lnTo>
                  <a:lnTo>
                    <a:pt x="4288" y="1581"/>
                  </a:lnTo>
                  <a:lnTo>
                    <a:pt x="4981" y="2794"/>
                  </a:lnTo>
                  <a:lnTo>
                    <a:pt x="5696" y="4007"/>
                  </a:lnTo>
                  <a:lnTo>
                    <a:pt x="6432" y="5219"/>
                  </a:lnTo>
                  <a:lnTo>
                    <a:pt x="7190" y="6411"/>
                  </a:lnTo>
                  <a:lnTo>
                    <a:pt x="7970" y="7580"/>
                  </a:lnTo>
                  <a:lnTo>
                    <a:pt x="9507" y="9941"/>
                  </a:lnTo>
                  <a:lnTo>
                    <a:pt x="11391" y="12778"/>
                  </a:lnTo>
                  <a:lnTo>
                    <a:pt x="13297" y="15593"/>
                  </a:lnTo>
                  <a:lnTo>
                    <a:pt x="15225" y="18387"/>
                  </a:lnTo>
                  <a:lnTo>
                    <a:pt x="17174" y="21180"/>
                  </a:lnTo>
                  <a:lnTo>
                    <a:pt x="18841" y="23498"/>
                  </a:lnTo>
                  <a:lnTo>
                    <a:pt x="19491" y="24386"/>
                  </a:lnTo>
                  <a:lnTo>
                    <a:pt x="19794" y="24797"/>
                  </a:lnTo>
                  <a:lnTo>
                    <a:pt x="19946" y="25014"/>
                  </a:lnTo>
                  <a:lnTo>
                    <a:pt x="20097" y="25187"/>
                  </a:lnTo>
                  <a:lnTo>
                    <a:pt x="20162" y="25230"/>
                  </a:lnTo>
                  <a:lnTo>
                    <a:pt x="20249" y="25252"/>
                  </a:lnTo>
                  <a:lnTo>
                    <a:pt x="20314" y="25252"/>
                  </a:lnTo>
                  <a:lnTo>
                    <a:pt x="20379" y="25230"/>
                  </a:lnTo>
                  <a:lnTo>
                    <a:pt x="20401" y="25209"/>
                  </a:lnTo>
                  <a:lnTo>
                    <a:pt x="20466" y="25165"/>
                  </a:lnTo>
                  <a:lnTo>
                    <a:pt x="20509" y="25079"/>
                  </a:lnTo>
                  <a:lnTo>
                    <a:pt x="20509" y="24992"/>
                  </a:lnTo>
                  <a:lnTo>
                    <a:pt x="20487" y="24905"/>
                  </a:lnTo>
                  <a:lnTo>
                    <a:pt x="20444" y="24862"/>
                  </a:lnTo>
                  <a:lnTo>
                    <a:pt x="20357" y="24797"/>
                  </a:lnTo>
                  <a:lnTo>
                    <a:pt x="20357" y="24797"/>
                  </a:lnTo>
                  <a:lnTo>
                    <a:pt x="20271" y="24710"/>
                  </a:lnTo>
                  <a:lnTo>
                    <a:pt x="20141" y="24537"/>
                  </a:lnTo>
                  <a:lnTo>
                    <a:pt x="19881" y="24169"/>
                  </a:lnTo>
                  <a:lnTo>
                    <a:pt x="19318" y="23389"/>
                  </a:lnTo>
                  <a:lnTo>
                    <a:pt x="17910" y="21419"/>
                  </a:lnTo>
                  <a:lnTo>
                    <a:pt x="16091" y="18863"/>
                  </a:lnTo>
                  <a:lnTo>
                    <a:pt x="14315" y="16264"/>
                  </a:lnTo>
                  <a:lnTo>
                    <a:pt x="12388" y="13427"/>
                  </a:lnTo>
                  <a:lnTo>
                    <a:pt x="10460" y="10569"/>
                  </a:lnTo>
                  <a:lnTo>
                    <a:pt x="8598" y="7710"/>
                  </a:lnTo>
                  <a:lnTo>
                    <a:pt x="7667" y="6259"/>
                  </a:lnTo>
                  <a:lnTo>
                    <a:pt x="6757" y="4808"/>
                  </a:lnTo>
                  <a:lnTo>
                    <a:pt x="6042" y="3639"/>
                  </a:lnTo>
                  <a:lnTo>
                    <a:pt x="5349" y="2491"/>
                  </a:lnTo>
                  <a:lnTo>
                    <a:pt x="4656" y="1300"/>
                  </a:lnTo>
                  <a:lnTo>
                    <a:pt x="4331" y="715"/>
                  </a:lnTo>
                  <a:lnTo>
                    <a:pt x="4028" y="109"/>
                  </a:lnTo>
                  <a:lnTo>
                    <a:pt x="4007" y="65"/>
                  </a:lnTo>
                  <a:lnTo>
                    <a:pt x="3963" y="22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61"/>
            <p:cNvSpPr/>
            <p:nvPr/>
          </p:nvSpPr>
          <p:spPr>
            <a:xfrm>
              <a:off x="-2630725" y="1411638"/>
              <a:ext cx="97475" cy="126175"/>
            </a:xfrm>
            <a:custGeom>
              <a:avLst/>
              <a:gdLst/>
              <a:ahLst/>
              <a:cxnLst/>
              <a:rect l="l" t="t" r="r" b="b"/>
              <a:pathLst>
                <a:path w="3899" h="5047" extrusionOk="0">
                  <a:moveTo>
                    <a:pt x="3617" y="1"/>
                  </a:moveTo>
                  <a:lnTo>
                    <a:pt x="3552" y="44"/>
                  </a:lnTo>
                  <a:lnTo>
                    <a:pt x="3487" y="109"/>
                  </a:lnTo>
                  <a:lnTo>
                    <a:pt x="3443" y="196"/>
                  </a:lnTo>
                  <a:lnTo>
                    <a:pt x="3400" y="780"/>
                  </a:lnTo>
                  <a:lnTo>
                    <a:pt x="3357" y="1365"/>
                  </a:lnTo>
                  <a:lnTo>
                    <a:pt x="3313" y="2513"/>
                  </a:lnTo>
                  <a:lnTo>
                    <a:pt x="3313" y="3682"/>
                  </a:lnTo>
                  <a:lnTo>
                    <a:pt x="3292" y="4245"/>
                  </a:lnTo>
                  <a:lnTo>
                    <a:pt x="3281" y="4532"/>
                  </a:lnTo>
                  <a:lnTo>
                    <a:pt x="3119" y="4484"/>
                  </a:lnTo>
                  <a:lnTo>
                    <a:pt x="2707" y="4332"/>
                  </a:lnTo>
                  <a:lnTo>
                    <a:pt x="2296" y="4159"/>
                  </a:lnTo>
                  <a:lnTo>
                    <a:pt x="1906" y="3964"/>
                  </a:lnTo>
                  <a:lnTo>
                    <a:pt x="1126" y="3531"/>
                  </a:lnTo>
                  <a:lnTo>
                    <a:pt x="347" y="3098"/>
                  </a:lnTo>
                  <a:lnTo>
                    <a:pt x="260" y="3054"/>
                  </a:lnTo>
                  <a:lnTo>
                    <a:pt x="173" y="3076"/>
                  </a:lnTo>
                  <a:lnTo>
                    <a:pt x="87" y="3119"/>
                  </a:lnTo>
                  <a:lnTo>
                    <a:pt x="43" y="3184"/>
                  </a:lnTo>
                  <a:lnTo>
                    <a:pt x="0" y="3271"/>
                  </a:lnTo>
                  <a:lnTo>
                    <a:pt x="0" y="3336"/>
                  </a:lnTo>
                  <a:lnTo>
                    <a:pt x="43" y="3423"/>
                  </a:lnTo>
                  <a:lnTo>
                    <a:pt x="108" y="3487"/>
                  </a:lnTo>
                  <a:lnTo>
                    <a:pt x="910" y="3942"/>
                  </a:lnTo>
                  <a:lnTo>
                    <a:pt x="1733" y="4375"/>
                  </a:lnTo>
                  <a:lnTo>
                    <a:pt x="2144" y="4592"/>
                  </a:lnTo>
                  <a:lnTo>
                    <a:pt x="2556" y="4765"/>
                  </a:lnTo>
                  <a:lnTo>
                    <a:pt x="2989" y="4917"/>
                  </a:lnTo>
                  <a:lnTo>
                    <a:pt x="3443" y="5047"/>
                  </a:lnTo>
                  <a:lnTo>
                    <a:pt x="3552" y="5047"/>
                  </a:lnTo>
                  <a:lnTo>
                    <a:pt x="3638" y="5003"/>
                  </a:lnTo>
                  <a:lnTo>
                    <a:pt x="3703" y="4938"/>
                  </a:lnTo>
                  <a:lnTo>
                    <a:pt x="3725" y="4830"/>
                  </a:lnTo>
                  <a:lnTo>
                    <a:pt x="3747" y="4245"/>
                  </a:lnTo>
                  <a:lnTo>
                    <a:pt x="3768" y="3682"/>
                  </a:lnTo>
                  <a:lnTo>
                    <a:pt x="3768" y="2513"/>
                  </a:lnTo>
                  <a:lnTo>
                    <a:pt x="3812" y="1365"/>
                  </a:lnTo>
                  <a:lnTo>
                    <a:pt x="3855" y="780"/>
                  </a:lnTo>
                  <a:lnTo>
                    <a:pt x="3898" y="196"/>
                  </a:lnTo>
                  <a:lnTo>
                    <a:pt x="3898" y="109"/>
                  </a:lnTo>
                  <a:lnTo>
                    <a:pt x="3855" y="44"/>
                  </a:lnTo>
                  <a:lnTo>
                    <a:pt x="379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1"/>
            <p:cNvSpPr/>
            <p:nvPr/>
          </p:nvSpPr>
          <p:spPr>
            <a:xfrm>
              <a:off x="-2551700" y="1522638"/>
              <a:ext cx="383350" cy="548475"/>
            </a:xfrm>
            <a:custGeom>
              <a:avLst/>
              <a:gdLst/>
              <a:ahLst/>
              <a:cxnLst/>
              <a:rect l="l" t="t" r="r" b="b"/>
              <a:pathLst>
                <a:path w="15334" h="21939" extrusionOk="0">
                  <a:moveTo>
                    <a:pt x="174" y="0"/>
                  </a:moveTo>
                  <a:lnTo>
                    <a:pt x="88" y="44"/>
                  </a:lnTo>
                  <a:lnTo>
                    <a:pt x="44" y="87"/>
                  </a:lnTo>
                  <a:lnTo>
                    <a:pt x="1" y="174"/>
                  </a:lnTo>
                  <a:lnTo>
                    <a:pt x="23" y="260"/>
                  </a:lnTo>
                  <a:lnTo>
                    <a:pt x="261" y="867"/>
                  </a:lnTo>
                  <a:lnTo>
                    <a:pt x="499" y="1451"/>
                  </a:lnTo>
                  <a:lnTo>
                    <a:pt x="781" y="2014"/>
                  </a:lnTo>
                  <a:lnTo>
                    <a:pt x="1062" y="2578"/>
                  </a:lnTo>
                  <a:lnTo>
                    <a:pt x="1365" y="3141"/>
                  </a:lnTo>
                  <a:lnTo>
                    <a:pt x="1690" y="3682"/>
                  </a:lnTo>
                  <a:lnTo>
                    <a:pt x="2015" y="4223"/>
                  </a:lnTo>
                  <a:lnTo>
                    <a:pt x="2361" y="4743"/>
                  </a:lnTo>
                  <a:lnTo>
                    <a:pt x="3076" y="5804"/>
                  </a:lnTo>
                  <a:lnTo>
                    <a:pt x="3812" y="6844"/>
                  </a:lnTo>
                  <a:lnTo>
                    <a:pt x="5328" y="8880"/>
                  </a:lnTo>
                  <a:lnTo>
                    <a:pt x="6065" y="9941"/>
                  </a:lnTo>
                  <a:lnTo>
                    <a:pt x="6801" y="11002"/>
                  </a:lnTo>
                  <a:lnTo>
                    <a:pt x="8252" y="13168"/>
                  </a:lnTo>
                  <a:lnTo>
                    <a:pt x="8967" y="14250"/>
                  </a:lnTo>
                  <a:lnTo>
                    <a:pt x="9681" y="15333"/>
                  </a:lnTo>
                  <a:lnTo>
                    <a:pt x="10439" y="16394"/>
                  </a:lnTo>
                  <a:lnTo>
                    <a:pt x="11197" y="17434"/>
                  </a:lnTo>
                  <a:lnTo>
                    <a:pt x="12107" y="18582"/>
                  </a:lnTo>
                  <a:lnTo>
                    <a:pt x="13017" y="19708"/>
                  </a:lnTo>
                  <a:lnTo>
                    <a:pt x="13969" y="20791"/>
                  </a:lnTo>
                  <a:lnTo>
                    <a:pt x="14944" y="21852"/>
                  </a:lnTo>
                  <a:lnTo>
                    <a:pt x="15031" y="21917"/>
                  </a:lnTo>
                  <a:lnTo>
                    <a:pt x="15117" y="21939"/>
                  </a:lnTo>
                  <a:lnTo>
                    <a:pt x="15204" y="21895"/>
                  </a:lnTo>
                  <a:lnTo>
                    <a:pt x="15269" y="21852"/>
                  </a:lnTo>
                  <a:lnTo>
                    <a:pt x="15312" y="21787"/>
                  </a:lnTo>
                  <a:lnTo>
                    <a:pt x="15334" y="21700"/>
                  </a:lnTo>
                  <a:lnTo>
                    <a:pt x="15334" y="21614"/>
                  </a:lnTo>
                  <a:lnTo>
                    <a:pt x="15269" y="21549"/>
                  </a:lnTo>
                  <a:lnTo>
                    <a:pt x="14381" y="20574"/>
                  </a:lnTo>
                  <a:lnTo>
                    <a:pt x="13515" y="19600"/>
                  </a:lnTo>
                  <a:lnTo>
                    <a:pt x="12670" y="18603"/>
                  </a:lnTo>
                  <a:lnTo>
                    <a:pt x="11869" y="17586"/>
                  </a:lnTo>
                  <a:lnTo>
                    <a:pt x="11067" y="16524"/>
                  </a:lnTo>
                  <a:lnTo>
                    <a:pt x="10309" y="15463"/>
                  </a:lnTo>
                  <a:lnTo>
                    <a:pt x="9551" y="14402"/>
                  </a:lnTo>
                  <a:lnTo>
                    <a:pt x="8837" y="13319"/>
                  </a:lnTo>
                  <a:lnTo>
                    <a:pt x="7494" y="11240"/>
                  </a:lnTo>
                  <a:lnTo>
                    <a:pt x="6823" y="10222"/>
                  </a:lnTo>
                  <a:lnTo>
                    <a:pt x="6108" y="9204"/>
                  </a:lnTo>
                  <a:lnTo>
                    <a:pt x="4614" y="7169"/>
                  </a:lnTo>
                  <a:lnTo>
                    <a:pt x="3877" y="6151"/>
                  </a:lnTo>
                  <a:lnTo>
                    <a:pt x="3141" y="5111"/>
                  </a:lnTo>
                  <a:lnTo>
                    <a:pt x="2751" y="4527"/>
                  </a:lnTo>
                  <a:lnTo>
                    <a:pt x="2361" y="3920"/>
                  </a:lnTo>
                  <a:lnTo>
                    <a:pt x="1993" y="3314"/>
                  </a:lnTo>
                  <a:lnTo>
                    <a:pt x="1647" y="2707"/>
                  </a:lnTo>
                  <a:lnTo>
                    <a:pt x="1322" y="2079"/>
                  </a:lnTo>
                  <a:lnTo>
                    <a:pt x="1019" y="1451"/>
                  </a:lnTo>
                  <a:lnTo>
                    <a:pt x="716" y="802"/>
                  </a:lnTo>
                  <a:lnTo>
                    <a:pt x="456" y="152"/>
                  </a:lnTo>
                  <a:lnTo>
                    <a:pt x="412" y="65"/>
                  </a:lnTo>
                  <a:lnTo>
                    <a:pt x="347" y="22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1"/>
            <p:cNvSpPr/>
            <p:nvPr/>
          </p:nvSpPr>
          <p:spPr>
            <a:xfrm>
              <a:off x="-2845675" y="1408938"/>
              <a:ext cx="105600" cy="111025"/>
            </a:xfrm>
            <a:custGeom>
              <a:avLst/>
              <a:gdLst/>
              <a:ahLst/>
              <a:cxnLst/>
              <a:rect l="l" t="t" r="r" b="b"/>
              <a:pathLst>
                <a:path w="4224" h="4441" extrusionOk="0">
                  <a:moveTo>
                    <a:pt x="3920" y="0"/>
                  </a:moveTo>
                  <a:lnTo>
                    <a:pt x="3834" y="22"/>
                  </a:lnTo>
                  <a:lnTo>
                    <a:pt x="3769" y="65"/>
                  </a:lnTo>
                  <a:lnTo>
                    <a:pt x="3725" y="130"/>
                  </a:lnTo>
                  <a:lnTo>
                    <a:pt x="3704" y="217"/>
                  </a:lnTo>
                  <a:lnTo>
                    <a:pt x="3747" y="1213"/>
                  </a:lnTo>
                  <a:lnTo>
                    <a:pt x="3769" y="1711"/>
                  </a:lnTo>
                  <a:lnTo>
                    <a:pt x="3747" y="2209"/>
                  </a:lnTo>
                  <a:lnTo>
                    <a:pt x="3725" y="2708"/>
                  </a:lnTo>
                  <a:lnTo>
                    <a:pt x="3660" y="3184"/>
                  </a:lnTo>
                  <a:lnTo>
                    <a:pt x="3574" y="3682"/>
                  </a:lnTo>
                  <a:lnTo>
                    <a:pt x="3519" y="3882"/>
                  </a:lnTo>
                  <a:lnTo>
                    <a:pt x="3519" y="3882"/>
                  </a:lnTo>
                  <a:lnTo>
                    <a:pt x="3335" y="3790"/>
                  </a:lnTo>
                  <a:lnTo>
                    <a:pt x="2902" y="3552"/>
                  </a:lnTo>
                  <a:lnTo>
                    <a:pt x="2058" y="3032"/>
                  </a:lnTo>
                  <a:lnTo>
                    <a:pt x="1625" y="2794"/>
                  </a:lnTo>
                  <a:lnTo>
                    <a:pt x="1191" y="2556"/>
                  </a:lnTo>
                  <a:lnTo>
                    <a:pt x="737" y="2361"/>
                  </a:lnTo>
                  <a:lnTo>
                    <a:pt x="282" y="2188"/>
                  </a:lnTo>
                  <a:lnTo>
                    <a:pt x="174" y="2166"/>
                  </a:lnTo>
                  <a:lnTo>
                    <a:pt x="109" y="2209"/>
                  </a:lnTo>
                  <a:lnTo>
                    <a:pt x="44" y="2253"/>
                  </a:lnTo>
                  <a:lnTo>
                    <a:pt x="0" y="2339"/>
                  </a:lnTo>
                  <a:lnTo>
                    <a:pt x="0" y="2426"/>
                  </a:lnTo>
                  <a:lnTo>
                    <a:pt x="22" y="2491"/>
                  </a:lnTo>
                  <a:lnTo>
                    <a:pt x="65" y="2578"/>
                  </a:lnTo>
                  <a:lnTo>
                    <a:pt x="152" y="2621"/>
                  </a:lnTo>
                  <a:lnTo>
                    <a:pt x="607" y="2794"/>
                  </a:lnTo>
                  <a:lnTo>
                    <a:pt x="1040" y="2989"/>
                  </a:lnTo>
                  <a:lnTo>
                    <a:pt x="1473" y="3206"/>
                  </a:lnTo>
                  <a:lnTo>
                    <a:pt x="1884" y="3466"/>
                  </a:lnTo>
                  <a:lnTo>
                    <a:pt x="2707" y="3964"/>
                  </a:lnTo>
                  <a:lnTo>
                    <a:pt x="3119" y="4202"/>
                  </a:lnTo>
                  <a:lnTo>
                    <a:pt x="3552" y="4418"/>
                  </a:lnTo>
                  <a:lnTo>
                    <a:pt x="3639" y="4440"/>
                  </a:lnTo>
                  <a:lnTo>
                    <a:pt x="3747" y="4418"/>
                  </a:lnTo>
                  <a:lnTo>
                    <a:pt x="3834" y="4375"/>
                  </a:lnTo>
                  <a:lnTo>
                    <a:pt x="3877" y="4267"/>
                  </a:lnTo>
                  <a:lnTo>
                    <a:pt x="4007" y="3790"/>
                  </a:lnTo>
                  <a:lnTo>
                    <a:pt x="4093" y="3271"/>
                  </a:lnTo>
                  <a:lnTo>
                    <a:pt x="4158" y="2773"/>
                  </a:lnTo>
                  <a:lnTo>
                    <a:pt x="4202" y="2274"/>
                  </a:lnTo>
                  <a:lnTo>
                    <a:pt x="4223" y="1755"/>
                  </a:lnTo>
                  <a:lnTo>
                    <a:pt x="4202" y="1235"/>
                  </a:lnTo>
                  <a:lnTo>
                    <a:pt x="4158" y="217"/>
                  </a:lnTo>
                  <a:lnTo>
                    <a:pt x="4137" y="130"/>
                  </a:lnTo>
                  <a:lnTo>
                    <a:pt x="4072" y="65"/>
                  </a:lnTo>
                  <a:lnTo>
                    <a:pt x="4007" y="22"/>
                  </a:lnTo>
                  <a:lnTo>
                    <a:pt x="392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1"/>
            <p:cNvSpPr/>
            <p:nvPr/>
          </p:nvSpPr>
          <p:spPr>
            <a:xfrm>
              <a:off x="-2759600" y="1502063"/>
              <a:ext cx="437500" cy="670850"/>
            </a:xfrm>
            <a:custGeom>
              <a:avLst/>
              <a:gdLst/>
              <a:ahLst/>
              <a:cxnLst/>
              <a:rect l="l" t="t" r="r" b="b"/>
              <a:pathLst>
                <a:path w="17500" h="26834" extrusionOk="0">
                  <a:moveTo>
                    <a:pt x="239" y="0"/>
                  </a:moveTo>
                  <a:lnTo>
                    <a:pt x="152" y="22"/>
                  </a:lnTo>
                  <a:lnTo>
                    <a:pt x="66" y="44"/>
                  </a:lnTo>
                  <a:lnTo>
                    <a:pt x="22" y="130"/>
                  </a:lnTo>
                  <a:lnTo>
                    <a:pt x="1" y="217"/>
                  </a:lnTo>
                  <a:lnTo>
                    <a:pt x="1" y="520"/>
                  </a:lnTo>
                  <a:lnTo>
                    <a:pt x="44" y="802"/>
                  </a:lnTo>
                  <a:lnTo>
                    <a:pt x="131" y="1105"/>
                  </a:lnTo>
                  <a:lnTo>
                    <a:pt x="239" y="1386"/>
                  </a:lnTo>
                  <a:lnTo>
                    <a:pt x="369" y="1646"/>
                  </a:lnTo>
                  <a:lnTo>
                    <a:pt x="499" y="1928"/>
                  </a:lnTo>
                  <a:lnTo>
                    <a:pt x="824" y="2426"/>
                  </a:lnTo>
                  <a:lnTo>
                    <a:pt x="1582" y="3617"/>
                  </a:lnTo>
                  <a:lnTo>
                    <a:pt x="2361" y="4830"/>
                  </a:lnTo>
                  <a:lnTo>
                    <a:pt x="3206" y="6194"/>
                  </a:lnTo>
                  <a:lnTo>
                    <a:pt x="4051" y="7580"/>
                  </a:lnTo>
                  <a:lnTo>
                    <a:pt x="4462" y="8295"/>
                  </a:lnTo>
                  <a:lnTo>
                    <a:pt x="4873" y="9010"/>
                  </a:lnTo>
                  <a:lnTo>
                    <a:pt x="5263" y="9746"/>
                  </a:lnTo>
                  <a:lnTo>
                    <a:pt x="5675" y="10461"/>
                  </a:lnTo>
                  <a:lnTo>
                    <a:pt x="6584" y="11912"/>
                  </a:lnTo>
                  <a:lnTo>
                    <a:pt x="7516" y="13363"/>
                  </a:lnTo>
                  <a:lnTo>
                    <a:pt x="8468" y="14792"/>
                  </a:lnTo>
                  <a:lnTo>
                    <a:pt x="9443" y="16200"/>
                  </a:lnTo>
                  <a:lnTo>
                    <a:pt x="10374" y="17499"/>
                  </a:lnTo>
                  <a:lnTo>
                    <a:pt x="11327" y="18798"/>
                  </a:lnTo>
                  <a:lnTo>
                    <a:pt x="12258" y="20119"/>
                  </a:lnTo>
                  <a:lnTo>
                    <a:pt x="13190" y="21441"/>
                  </a:lnTo>
                  <a:lnTo>
                    <a:pt x="14099" y="22805"/>
                  </a:lnTo>
                  <a:lnTo>
                    <a:pt x="14554" y="23498"/>
                  </a:lnTo>
                  <a:lnTo>
                    <a:pt x="15030" y="24191"/>
                  </a:lnTo>
                  <a:lnTo>
                    <a:pt x="15507" y="24862"/>
                  </a:lnTo>
                  <a:lnTo>
                    <a:pt x="16005" y="25512"/>
                  </a:lnTo>
                  <a:lnTo>
                    <a:pt x="16546" y="26162"/>
                  </a:lnTo>
                  <a:lnTo>
                    <a:pt x="17109" y="26768"/>
                  </a:lnTo>
                  <a:lnTo>
                    <a:pt x="17196" y="26811"/>
                  </a:lnTo>
                  <a:lnTo>
                    <a:pt x="17261" y="26833"/>
                  </a:lnTo>
                  <a:lnTo>
                    <a:pt x="17348" y="26811"/>
                  </a:lnTo>
                  <a:lnTo>
                    <a:pt x="17413" y="26768"/>
                  </a:lnTo>
                  <a:lnTo>
                    <a:pt x="17478" y="26681"/>
                  </a:lnTo>
                  <a:lnTo>
                    <a:pt x="17499" y="26616"/>
                  </a:lnTo>
                  <a:lnTo>
                    <a:pt x="17478" y="26530"/>
                  </a:lnTo>
                  <a:lnTo>
                    <a:pt x="17434" y="26443"/>
                  </a:lnTo>
                  <a:lnTo>
                    <a:pt x="16936" y="25902"/>
                  </a:lnTo>
                  <a:lnTo>
                    <a:pt x="16460" y="25360"/>
                  </a:lnTo>
                  <a:lnTo>
                    <a:pt x="16005" y="24776"/>
                  </a:lnTo>
                  <a:lnTo>
                    <a:pt x="15572" y="24191"/>
                  </a:lnTo>
                  <a:lnTo>
                    <a:pt x="15160" y="23585"/>
                  </a:lnTo>
                  <a:lnTo>
                    <a:pt x="14749" y="22978"/>
                  </a:lnTo>
                  <a:lnTo>
                    <a:pt x="13948" y="21765"/>
                  </a:lnTo>
                  <a:lnTo>
                    <a:pt x="13060" y="20466"/>
                  </a:lnTo>
                  <a:lnTo>
                    <a:pt x="12172" y="19210"/>
                  </a:lnTo>
                  <a:lnTo>
                    <a:pt x="10331" y="16676"/>
                  </a:lnTo>
                  <a:lnTo>
                    <a:pt x="9400" y="15333"/>
                  </a:lnTo>
                  <a:lnTo>
                    <a:pt x="8468" y="13991"/>
                  </a:lnTo>
                  <a:lnTo>
                    <a:pt x="7559" y="12626"/>
                  </a:lnTo>
                  <a:lnTo>
                    <a:pt x="6693" y="11240"/>
                  </a:lnTo>
                  <a:lnTo>
                    <a:pt x="5870" y="9854"/>
                  </a:lnTo>
                  <a:lnTo>
                    <a:pt x="5047" y="8447"/>
                  </a:lnTo>
                  <a:lnTo>
                    <a:pt x="4245" y="7039"/>
                  </a:lnTo>
                  <a:lnTo>
                    <a:pt x="3834" y="6346"/>
                  </a:lnTo>
                  <a:lnTo>
                    <a:pt x="3401" y="5653"/>
                  </a:lnTo>
                  <a:lnTo>
                    <a:pt x="2535" y="4245"/>
                  </a:lnTo>
                  <a:lnTo>
                    <a:pt x="2101" y="3552"/>
                  </a:lnTo>
                  <a:lnTo>
                    <a:pt x="1668" y="2859"/>
                  </a:lnTo>
                  <a:lnTo>
                    <a:pt x="1235" y="2274"/>
                  </a:lnTo>
                  <a:lnTo>
                    <a:pt x="1040" y="1950"/>
                  </a:lnTo>
                  <a:lnTo>
                    <a:pt x="845" y="1625"/>
                  </a:lnTo>
                  <a:lnTo>
                    <a:pt x="672" y="1278"/>
                  </a:lnTo>
                  <a:lnTo>
                    <a:pt x="542" y="932"/>
                  </a:lnTo>
                  <a:lnTo>
                    <a:pt x="499" y="758"/>
                  </a:lnTo>
                  <a:lnTo>
                    <a:pt x="456" y="585"/>
                  </a:lnTo>
                  <a:lnTo>
                    <a:pt x="456" y="390"/>
                  </a:lnTo>
                  <a:lnTo>
                    <a:pt x="456" y="217"/>
                  </a:lnTo>
                  <a:lnTo>
                    <a:pt x="434" y="130"/>
                  </a:lnTo>
                  <a:lnTo>
                    <a:pt x="391" y="44"/>
                  </a:lnTo>
                  <a:lnTo>
                    <a:pt x="304" y="2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1"/>
            <p:cNvSpPr/>
            <p:nvPr/>
          </p:nvSpPr>
          <p:spPr>
            <a:xfrm>
              <a:off x="-3004850" y="1890263"/>
              <a:ext cx="929100" cy="643225"/>
            </a:xfrm>
            <a:custGeom>
              <a:avLst/>
              <a:gdLst/>
              <a:ahLst/>
              <a:cxnLst/>
              <a:rect l="l" t="t" r="r" b="b"/>
              <a:pathLst>
                <a:path w="37164" h="25729" extrusionOk="0">
                  <a:moveTo>
                    <a:pt x="33698" y="0"/>
                  </a:moveTo>
                  <a:lnTo>
                    <a:pt x="33503" y="22"/>
                  </a:lnTo>
                  <a:lnTo>
                    <a:pt x="33330" y="65"/>
                  </a:lnTo>
                  <a:lnTo>
                    <a:pt x="32962" y="174"/>
                  </a:lnTo>
                  <a:lnTo>
                    <a:pt x="32615" y="325"/>
                  </a:lnTo>
                  <a:lnTo>
                    <a:pt x="31922" y="607"/>
                  </a:lnTo>
                  <a:lnTo>
                    <a:pt x="31836" y="672"/>
                  </a:lnTo>
                  <a:lnTo>
                    <a:pt x="31771" y="737"/>
                  </a:lnTo>
                  <a:lnTo>
                    <a:pt x="31749" y="823"/>
                  </a:lnTo>
                  <a:lnTo>
                    <a:pt x="31771" y="910"/>
                  </a:lnTo>
                  <a:lnTo>
                    <a:pt x="31792" y="975"/>
                  </a:lnTo>
                  <a:lnTo>
                    <a:pt x="31857" y="1040"/>
                  </a:lnTo>
                  <a:lnTo>
                    <a:pt x="31944" y="1061"/>
                  </a:lnTo>
                  <a:lnTo>
                    <a:pt x="32030" y="1040"/>
                  </a:lnTo>
                  <a:lnTo>
                    <a:pt x="32334" y="931"/>
                  </a:lnTo>
                  <a:lnTo>
                    <a:pt x="32637" y="780"/>
                  </a:lnTo>
                  <a:lnTo>
                    <a:pt x="32962" y="650"/>
                  </a:lnTo>
                  <a:lnTo>
                    <a:pt x="33287" y="542"/>
                  </a:lnTo>
                  <a:lnTo>
                    <a:pt x="33438" y="498"/>
                  </a:lnTo>
                  <a:lnTo>
                    <a:pt x="33611" y="455"/>
                  </a:lnTo>
                  <a:lnTo>
                    <a:pt x="33915" y="455"/>
                  </a:lnTo>
                  <a:lnTo>
                    <a:pt x="34066" y="498"/>
                  </a:lnTo>
                  <a:lnTo>
                    <a:pt x="34218" y="542"/>
                  </a:lnTo>
                  <a:lnTo>
                    <a:pt x="34369" y="628"/>
                  </a:lnTo>
                  <a:lnTo>
                    <a:pt x="34499" y="737"/>
                  </a:lnTo>
                  <a:lnTo>
                    <a:pt x="34651" y="888"/>
                  </a:lnTo>
                  <a:lnTo>
                    <a:pt x="34781" y="1040"/>
                  </a:lnTo>
                  <a:lnTo>
                    <a:pt x="35019" y="1365"/>
                  </a:lnTo>
                  <a:lnTo>
                    <a:pt x="35257" y="1711"/>
                  </a:lnTo>
                  <a:lnTo>
                    <a:pt x="35496" y="2036"/>
                  </a:lnTo>
                  <a:lnTo>
                    <a:pt x="35994" y="2686"/>
                  </a:lnTo>
                  <a:lnTo>
                    <a:pt x="36254" y="3011"/>
                  </a:lnTo>
                  <a:lnTo>
                    <a:pt x="36492" y="3357"/>
                  </a:lnTo>
                  <a:lnTo>
                    <a:pt x="36578" y="3509"/>
                  </a:lnTo>
                  <a:lnTo>
                    <a:pt x="36665" y="3660"/>
                  </a:lnTo>
                  <a:lnTo>
                    <a:pt x="36687" y="3725"/>
                  </a:lnTo>
                  <a:lnTo>
                    <a:pt x="36708" y="3812"/>
                  </a:lnTo>
                  <a:lnTo>
                    <a:pt x="36708" y="3898"/>
                  </a:lnTo>
                  <a:lnTo>
                    <a:pt x="36687" y="3985"/>
                  </a:lnTo>
                  <a:lnTo>
                    <a:pt x="36643" y="4093"/>
                  </a:lnTo>
                  <a:lnTo>
                    <a:pt x="36578" y="4180"/>
                  </a:lnTo>
                  <a:lnTo>
                    <a:pt x="36405" y="4397"/>
                  </a:lnTo>
                  <a:lnTo>
                    <a:pt x="36232" y="4570"/>
                  </a:lnTo>
                  <a:lnTo>
                    <a:pt x="36037" y="4721"/>
                  </a:lnTo>
                  <a:lnTo>
                    <a:pt x="35625" y="5090"/>
                  </a:lnTo>
                  <a:lnTo>
                    <a:pt x="35171" y="5436"/>
                  </a:lnTo>
                  <a:lnTo>
                    <a:pt x="34283" y="6129"/>
                  </a:lnTo>
                  <a:lnTo>
                    <a:pt x="33243" y="6887"/>
                  </a:lnTo>
                  <a:lnTo>
                    <a:pt x="32160" y="7623"/>
                  </a:lnTo>
                  <a:lnTo>
                    <a:pt x="31078" y="8360"/>
                  </a:lnTo>
                  <a:lnTo>
                    <a:pt x="29995" y="9053"/>
                  </a:lnTo>
                  <a:lnTo>
                    <a:pt x="28869" y="9767"/>
                  </a:lnTo>
                  <a:lnTo>
                    <a:pt x="27764" y="10439"/>
                  </a:lnTo>
                  <a:lnTo>
                    <a:pt x="25512" y="11781"/>
                  </a:lnTo>
                  <a:lnTo>
                    <a:pt x="23260" y="13146"/>
                  </a:lnTo>
                  <a:lnTo>
                    <a:pt x="22155" y="13839"/>
                  </a:lnTo>
                  <a:lnTo>
                    <a:pt x="21051" y="14554"/>
                  </a:lnTo>
                  <a:lnTo>
                    <a:pt x="16654" y="17477"/>
                  </a:lnTo>
                  <a:lnTo>
                    <a:pt x="14640" y="18777"/>
                  </a:lnTo>
                  <a:lnTo>
                    <a:pt x="13622" y="19448"/>
                  </a:lnTo>
                  <a:lnTo>
                    <a:pt x="12648" y="20141"/>
                  </a:lnTo>
                  <a:lnTo>
                    <a:pt x="10569" y="21635"/>
                  </a:lnTo>
                  <a:lnTo>
                    <a:pt x="9508" y="22393"/>
                  </a:lnTo>
                  <a:lnTo>
                    <a:pt x="8446" y="23108"/>
                  </a:lnTo>
                  <a:lnTo>
                    <a:pt x="7883" y="23433"/>
                  </a:lnTo>
                  <a:lnTo>
                    <a:pt x="7342" y="23758"/>
                  </a:lnTo>
                  <a:lnTo>
                    <a:pt x="6779" y="24082"/>
                  </a:lnTo>
                  <a:lnTo>
                    <a:pt x="6194" y="24364"/>
                  </a:lnTo>
                  <a:lnTo>
                    <a:pt x="5631" y="24624"/>
                  </a:lnTo>
                  <a:lnTo>
                    <a:pt x="5025" y="24862"/>
                  </a:lnTo>
                  <a:lnTo>
                    <a:pt x="4418" y="25079"/>
                  </a:lnTo>
                  <a:lnTo>
                    <a:pt x="3933" y="25235"/>
                  </a:lnTo>
                  <a:lnTo>
                    <a:pt x="3552" y="24819"/>
                  </a:lnTo>
                  <a:lnTo>
                    <a:pt x="3076" y="24342"/>
                  </a:lnTo>
                  <a:lnTo>
                    <a:pt x="2123" y="23346"/>
                  </a:lnTo>
                  <a:lnTo>
                    <a:pt x="1668" y="22848"/>
                  </a:lnTo>
                  <a:lnTo>
                    <a:pt x="1213" y="22328"/>
                  </a:lnTo>
                  <a:lnTo>
                    <a:pt x="802" y="21787"/>
                  </a:lnTo>
                  <a:lnTo>
                    <a:pt x="607" y="21505"/>
                  </a:lnTo>
                  <a:lnTo>
                    <a:pt x="548" y="21403"/>
                  </a:lnTo>
                  <a:lnTo>
                    <a:pt x="1993" y="20509"/>
                  </a:lnTo>
                  <a:lnTo>
                    <a:pt x="3617" y="19513"/>
                  </a:lnTo>
                  <a:lnTo>
                    <a:pt x="3682" y="19448"/>
                  </a:lnTo>
                  <a:lnTo>
                    <a:pt x="3725" y="19383"/>
                  </a:lnTo>
                  <a:lnTo>
                    <a:pt x="3725" y="19296"/>
                  </a:lnTo>
                  <a:lnTo>
                    <a:pt x="3682" y="19210"/>
                  </a:lnTo>
                  <a:lnTo>
                    <a:pt x="3639" y="19145"/>
                  </a:lnTo>
                  <a:lnTo>
                    <a:pt x="3552" y="19101"/>
                  </a:lnTo>
                  <a:lnTo>
                    <a:pt x="3487" y="19101"/>
                  </a:lnTo>
                  <a:lnTo>
                    <a:pt x="3379" y="19123"/>
                  </a:lnTo>
                  <a:lnTo>
                    <a:pt x="1754" y="20119"/>
                  </a:lnTo>
                  <a:lnTo>
                    <a:pt x="130" y="21116"/>
                  </a:lnTo>
                  <a:lnTo>
                    <a:pt x="65" y="21180"/>
                  </a:lnTo>
                  <a:lnTo>
                    <a:pt x="22" y="21267"/>
                  </a:lnTo>
                  <a:lnTo>
                    <a:pt x="0" y="21354"/>
                  </a:lnTo>
                  <a:lnTo>
                    <a:pt x="44" y="21440"/>
                  </a:lnTo>
                  <a:lnTo>
                    <a:pt x="217" y="21722"/>
                  </a:lnTo>
                  <a:lnTo>
                    <a:pt x="433" y="22025"/>
                  </a:lnTo>
                  <a:lnTo>
                    <a:pt x="845" y="22567"/>
                  </a:lnTo>
                  <a:lnTo>
                    <a:pt x="1300" y="23108"/>
                  </a:lnTo>
                  <a:lnTo>
                    <a:pt x="1776" y="23628"/>
                  </a:lnTo>
                  <a:lnTo>
                    <a:pt x="2751" y="24624"/>
                  </a:lnTo>
                  <a:lnTo>
                    <a:pt x="3227" y="25144"/>
                  </a:lnTo>
                  <a:lnTo>
                    <a:pt x="3704" y="25642"/>
                  </a:lnTo>
                  <a:lnTo>
                    <a:pt x="3747" y="25685"/>
                  </a:lnTo>
                  <a:lnTo>
                    <a:pt x="3812" y="25707"/>
                  </a:lnTo>
                  <a:lnTo>
                    <a:pt x="3855" y="25728"/>
                  </a:lnTo>
                  <a:lnTo>
                    <a:pt x="3920" y="25707"/>
                  </a:lnTo>
                  <a:lnTo>
                    <a:pt x="4505" y="25533"/>
                  </a:lnTo>
                  <a:lnTo>
                    <a:pt x="5068" y="25339"/>
                  </a:lnTo>
                  <a:lnTo>
                    <a:pt x="5631" y="25122"/>
                  </a:lnTo>
                  <a:lnTo>
                    <a:pt x="6194" y="24862"/>
                  </a:lnTo>
                  <a:lnTo>
                    <a:pt x="6735" y="24602"/>
                  </a:lnTo>
                  <a:lnTo>
                    <a:pt x="7255" y="24321"/>
                  </a:lnTo>
                  <a:lnTo>
                    <a:pt x="7775" y="24018"/>
                  </a:lnTo>
                  <a:lnTo>
                    <a:pt x="8295" y="23714"/>
                  </a:lnTo>
                  <a:lnTo>
                    <a:pt x="9313" y="23065"/>
                  </a:lnTo>
                  <a:lnTo>
                    <a:pt x="10309" y="22372"/>
                  </a:lnTo>
                  <a:lnTo>
                    <a:pt x="12280" y="20964"/>
                  </a:lnTo>
                  <a:lnTo>
                    <a:pt x="13319" y="20228"/>
                  </a:lnTo>
                  <a:lnTo>
                    <a:pt x="14380" y="19513"/>
                  </a:lnTo>
                  <a:lnTo>
                    <a:pt x="16503" y="18105"/>
                  </a:lnTo>
                  <a:lnTo>
                    <a:pt x="18863" y="16546"/>
                  </a:lnTo>
                  <a:lnTo>
                    <a:pt x="21202" y="14987"/>
                  </a:lnTo>
                  <a:lnTo>
                    <a:pt x="22393" y="14229"/>
                  </a:lnTo>
                  <a:lnTo>
                    <a:pt x="23584" y="13492"/>
                  </a:lnTo>
                  <a:lnTo>
                    <a:pt x="25988" y="12020"/>
                  </a:lnTo>
                  <a:lnTo>
                    <a:pt x="28414" y="10569"/>
                  </a:lnTo>
                  <a:lnTo>
                    <a:pt x="29605" y="9832"/>
                  </a:lnTo>
                  <a:lnTo>
                    <a:pt x="30796" y="9096"/>
                  </a:lnTo>
                  <a:lnTo>
                    <a:pt x="31944" y="8338"/>
                  </a:lnTo>
                  <a:lnTo>
                    <a:pt x="33092" y="7537"/>
                  </a:lnTo>
                  <a:lnTo>
                    <a:pt x="34196" y="6735"/>
                  </a:lnTo>
                  <a:lnTo>
                    <a:pt x="35301" y="5913"/>
                  </a:lnTo>
                  <a:lnTo>
                    <a:pt x="35712" y="5588"/>
                  </a:lnTo>
                  <a:lnTo>
                    <a:pt x="36145" y="5263"/>
                  </a:lnTo>
                  <a:lnTo>
                    <a:pt x="36535" y="4916"/>
                  </a:lnTo>
                  <a:lnTo>
                    <a:pt x="36708" y="4721"/>
                  </a:lnTo>
                  <a:lnTo>
                    <a:pt x="36882" y="4527"/>
                  </a:lnTo>
                  <a:lnTo>
                    <a:pt x="36968" y="4375"/>
                  </a:lnTo>
                  <a:lnTo>
                    <a:pt x="37055" y="4245"/>
                  </a:lnTo>
                  <a:lnTo>
                    <a:pt x="37120" y="4093"/>
                  </a:lnTo>
                  <a:lnTo>
                    <a:pt x="37141" y="3963"/>
                  </a:lnTo>
                  <a:lnTo>
                    <a:pt x="37163" y="3833"/>
                  </a:lnTo>
                  <a:lnTo>
                    <a:pt x="37141" y="3682"/>
                  </a:lnTo>
                  <a:lnTo>
                    <a:pt x="37098" y="3530"/>
                  </a:lnTo>
                  <a:lnTo>
                    <a:pt x="37011" y="3379"/>
                  </a:lnTo>
                  <a:lnTo>
                    <a:pt x="36903" y="3162"/>
                  </a:lnTo>
                  <a:lnTo>
                    <a:pt x="36773" y="2967"/>
                  </a:lnTo>
                  <a:lnTo>
                    <a:pt x="36492" y="2577"/>
                  </a:lnTo>
                  <a:lnTo>
                    <a:pt x="35907" y="1841"/>
                  </a:lnTo>
                  <a:lnTo>
                    <a:pt x="35625" y="1451"/>
                  </a:lnTo>
                  <a:lnTo>
                    <a:pt x="35344" y="1061"/>
                  </a:lnTo>
                  <a:lnTo>
                    <a:pt x="35062" y="672"/>
                  </a:lnTo>
                  <a:lnTo>
                    <a:pt x="34889" y="498"/>
                  </a:lnTo>
                  <a:lnTo>
                    <a:pt x="34716" y="325"/>
                  </a:lnTo>
                  <a:lnTo>
                    <a:pt x="34564" y="217"/>
                  </a:lnTo>
                  <a:lnTo>
                    <a:pt x="34391" y="109"/>
                  </a:lnTo>
                  <a:lnTo>
                    <a:pt x="34218" y="44"/>
                  </a:lnTo>
                  <a:lnTo>
                    <a:pt x="34045" y="22"/>
                  </a:lnTo>
                  <a:lnTo>
                    <a:pt x="3387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1"/>
            <p:cNvSpPr/>
            <p:nvPr/>
          </p:nvSpPr>
          <p:spPr>
            <a:xfrm>
              <a:off x="-2916600" y="1971463"/>
              <a:ext cx="1425575" cy="1341650"/>
            </a:xfrm>
            <a:custGeom>
              <a:avLst/>
              <a:gdLst/>
              <a:ahLst/>
              <a:cxnLst/>
              <a:rect l="l" t="t" r="r" b="b"/>
              <a:pathLst>
                <a:path w="57023" h="53666" extrusionOk="0">
                  <a:moveTo>
                    <a:pt x="33287" y="1"/>
                  </a:moveTo>
                  <a:lnTo>
                    <a:pt x="33200" y="44"/>
                  </a:lnTo>
                  <a:lnTo>
                    <a:pt x="33135" y="87"/>
                  </a:lnTo>
                  <a:lnTo>
                    <a:pt x="33113" y="152"/>
                  </a:lnTo>
                  <a:lnTo>
                    <a:pt x="33092" y="239"/>
                  </a:lnTo>
                  <a:lnTo>
                    <a:pt x="33135" y="326"/>
                  </a:lnTo>
                  <a:lnTo>
                    <a:pt x="33980" y="1430"/>
                  </a:lnTo>
                  <a:lnTo>
                    <a:pt x="34824" y="2513"/>
                  </a:lnTo>
                  <a:lnTo>
                    <a:pt x="35690" y="3574"/>
                  </a:lnTo>
                  <a:lnTo>
                    <a:pt x="36578" y="4635"/>
                  </a:lnTo>
                  <a:lnTo>
                    <a:pt x="38376" y="6736"/>
                  </a:lnTo>
                  <a:lnTo>
                    <a:pt x="40173" y="8837"/>
                  </a:lnTo>
                  <a:lnTo>
                    <a:pt x="45024" y="14489"/>
                  </a:lnTo>
                  <a:lnTo>
                    <a:pt x="47428" y="17348"/>
                  </a:lnTo>
                  <a:lnTo>
                    <a:pt x="49832" y="20206"/>
                  </a:lnTo>
                  <a:lnTo>
                    <a:pt x="51825" y="22675"/>
                  </a:lnTo>
                  <a:lnTo>
                    <a:pt x="52821" y="23910"/>
                  </a:lnTo>
                  <a:lnTo>
                    <a:pt x="53795" y="25166"/>
                  </a:lnTo>
                  <a:lnTo>
                    <a:pt x="54445" y="26010"/>
                  </a:lnTo>
                  <a:lnTo>
                    <a:pt x="55073" y="26877"/>
                  </a:lnTo>
                  <a:lnTo>
                    <a:pt x="55376" y="27310"/>
                  </a:lnTo>
                  <a:lnTo>
                    <a:pt x="55658" y="27765"/>
                  </a:lnTo>
                  <a:lnTo>
                    <a:pt x="55939" y="28219"/>
                  </a:lnTo>
                  <a:lnTo>
                    <a:pt x="56199" y="28674"/>
                  </a:lnTo>
                  <a:lnTo>
                    <a:pt x="56329" y="28912"/>
                  </a:lnTo>
                  <a:lnTo>
                    <a:pt x="56416" y="29151"/>
                  </a:lnTo>
                  <a:lnTo>
                    <a:pt x="56503" y="29389"/>
                  </a:lnTo>
                  <a:lnTo>
                    <a:pt x="56546" y="29627"/>
                  </a:lnTo>
                  <a:lnTo>
                    <a:pt x="56567" y="29865"/>
                  </a:lnTo>
                  <a:lnTo>
                    <a:pt x="56546" y="30125"/>
                  </a:lnTo>
                  <a:lnTo>
                    <a:pt x="56503" y="30363"/>
                  </a:lnTo>
                  <a:lnTo>
                    <a:pt x="56394" y="30623"/>
                  </a:lnTo>
                  <a:lnTo>
                    <a:pt x="56286" y="30840"/>
                  </a:lnTo>
                  <a:lnTo>
                    <a:pt x="56156" y="31035"/>
                  </a:lnTo>
                  <a:lnTo>
                    <a:pt x="56004" y="31230"/>
                  </a:lnTo>
                  <a:lnTo>
                    <a:pt x="55831" y="31425"/>
                  </a:lnTo>
                  <a:lnTo>
                    <a:pt x="55485" y="31749"/>
                  </a:lnTo>
                  <a:lnTo>
                    <a:pt x="55095" y="32074"/>
                  </a:lnTo>
                  <a:lnTo>
                    <a:pt x="54705" y="32377"/>
                  </a:lnTo>
                  <a:lnTo>
                    <a:pt x="54294" y="32659"/>
                  </a:lnTo>
                  <a:lnTo>
                    <a:pt x="53882" y="32941"/>
                  </a:lnTo>
                  <a:lnTo>
                    <a:pt x="53514" y="33244"/>
                  </a:lnTo>
                  <a:lnTo>
                    <a:pt x="53124" y="33590"/>
                  </a:lnTo>
                  <a:lnTo>
                    <a:pt x="52756" y="33937"/>
                  </a:lnTo>
                  <a:lnTo>
                    <a:pt x="51998" y="34651"/>
                  </a:lnTo>
                  <a:lnTo>
                    <a:pt x="51045" y="35496"/>
                  </a:lnTo>
                  <a:lnTo>
                    <a:pt x="50071" y="36319"/>
                  </a:lnTo>
                  <a:lnTo>
                    <a:pt x="48684" y="37488"/>
                  </a:lnTo>
                  <a:lnTo>
                    <a:pt x="47277" y="38636"/>
                  </a:lnTo>
                  <a:lnTo>
                    <a:pt x="45869" y="39762"/>
                  </a:lnTo>
                  <a:lnTo>
                    <a:pt x="44440" y="40889"/>
                  </a:lnTo>
                  <a:lnTo>
                    <a:pt x="43010" y="41993"/>
                  </a:lnTo>
                  <a:lnTo>
                    <a:pt x="41559" y="43098"/>
                  </a:lnTo>
                  <a:lnTo>
                    <a:pt x="40108" y="44159"/>
                  </a:lnTo>
                  <a:lnTo>
                    <a:pt x="38636" y="45242"/>
                  </a:lnTo>
                  <a:lnTo>
                    <a:pt x="37120" y="46324"/>
                  </a:lnTo>
                  <a:lnTo>
                    <a:pt x="35582" y="47407"/>
                  </a:lnTo>
                  <a:lnTo>
                    <a:pt x="34045" y="48468"/>
                  </a:lnTo>
                  <a:lnTo>
                    <a:pt x="32464" y="49486"/>
                  </a:lnTo>
                  <a:lnTo>
                    <a:pt x="31208" y="50288"/>
                  </a:lnTo>
                  <a:lnTo>
                    <a:pt x="29908" y="51067"/>
                  </a:lnTo>
                  <a:lnTo>
                    <a:pt x="29258" y="51457"/>
                  </a:lnTo>
                  <a:lnTo>
                    <a:pt x="28609" y="51804"/>
                  </a:lnTo>
                  <a:lnTo>
                    <a:pt x="27937" y="52172"/>
                  </a:lnTo>
                  <a:lnTo>
                    <a:pt x="27266" y="52497"/>
                  </a:lnTo>
                  <a:lnTo>
                    <a:pt x="26811" y="52713"/>
                  </a:lnTo>
                  <a:lnTo>
                    <a:pt x="26335" y="52908"/>
                  </a:lnTo>
                  <a:lnTo>
                    <a:pt x="25858" y="53103"/>
                  </a:lnTo>
                  <a:lnTo>
                    <a:pt x="25620" y="53168"/>
                  </a:lnTo>
                  <a:lnTo>
                    <a:pt x="25382" y="53211"/>
                  </a:lnTo>
                  <a:lnTo>
                    <a:pt x="25317" y="53211"/>
                  </a:lnTo>
                  <a:lnTo>
                    <a:pt x="25187" y="53168"/>
                  </a:lnTo>
                  <a:lnTo>
                    <a:pt x="24992" y="53081"/>
                  </a:lnTo>
                  <a:lnTo>
                    <a:pt x="24797" y="52973"/>
                  </a:lnTo>
                  <a:lnTo>
                    <a:pt x="24472" y="52735"/>
                  </a:lnTo>
                  <a:lnTo>
                    <a:pt x="24147" y="52475"/>
                  </a:lnTo>
                  <a:lnTo>
                    <a:pt x="23823" y="52193"/>
                  </a:lnTo>
                  <a:lnTo>
                    <a:pt x="23541" y="51912"/>
                  </a:lnTo>
                  <a:lnTo>
                    <a:pt x="22956" y="51305"/>
                  </a:lnTo>
                  <a:lnTo>
                    <a:pt x="22393" y="50699"/>
                  </a:lnTo>
                  <a:lnTo>
                    <a:pt x="21419" y="49616"/>
                  </a:lnTo>
                  <a:lnTo>
                    <a:pt x="20466" y="48512"/>
                  </a:lnTo>
                  <a:lnTo>
                    <a:pt x="19535" y="47386"/>
                  </a:lnTo>
                  <a:lnTo>
                    <a:pt x="18625" y="46238"/>
                  </a:lnTo>
                  <a:lnTo>
                    <a:pt x="17715" y="45090"/>
                  </a:lnTo>
                  <a:lnTo>
                    <a:pt x="16828" y="43942"/>
                  </a:lnTo>
                  <a:lnTo>
                    <a:pt x="15052" y="41625"/>
                  </a:lnTo>
                  <a:lnTo>
                    <a:pt x="13103" y="39048"/>
                  </a:lnTo>
                  <a:lnTo>
                    <a:pt x="11175" y="36427"/>
                  </a:lnTo>
                  <a:lnTo>
                    <a:pt x="9269" y="33828"/>
                  </a:lnTo>
                  <a:lnTo>
                    <a:pt x="7364" y="31186"/>
                  </a:lnTo>
                  <a:lnTo>
                    <a:pt x="5155" y="28089"/>
                  </a:lnTo>
                  <a:lnTo>
                    <a:pt x="4028" y="26530"/>
                  </a:lnTo>
                  <a:lnTo>
                    <a:pt x="2902" y="24993"/>
                  </a:lnTo>
                  <a:lnTo>
                    <a:pt x="2599" y="24603"/>
                  </a:lnTo>
                  <a:lnTo>
                    <a:pt x="2296" y="24235"/>
                  </a:lnTo>
                  <a:lnTo>
                    <a:pt x="1646" y="23498"/>
                  </a:lnTo>
                  <a:lnTo>
                    <a:pt x="1018" y="22740"/>
                  </a:lnTo>
                  <a:lnTo>
                    <a:pt x="715" y="22350"/>
                  </a:lnTo>
                  <a:lnTo>
                    <a:pt x="433" y="21939"/>
                  </a:lnTo>
                  <a:lnTo>
                    <a:pt x="368" y="21874"/>
                  </a:lnTo>
                  <a:lnTo>
                    <a:pt x="282" y="21852"/>
                  </a:lnTo>
                  <a:lnTo>
                    <a:pt x="195" y="21852"/>
                  </a:lnTo>
                  <a:lnTo>
                    <a:pt x="130" y="21874"/>
                  </a:lnTo>
                  <a:lnTo>
                    <a:pt x="65" y="21939"/>
                  </a:lnTo>
                  <a:lnTo>
                    <a:pt x="22" y="22004"/>
                  </a:lnTo>
                  <a:lnTo>
                    <a:pt x="0" y="22091"/>
                  </a:lnTo>
                  <a:lnTo>
                    <a:pt x="44" y="22177"/>
                  </a:lnTo>
                  <a:lnTo>
                    <a:pt x="325" y="22589"/>
                  </a:lnTo>
                  <a:lnTo>
                    <a:pt x="628" y="22978"/>
                  </a:lnTo>
                  <a:lnTo>
                    <a:pt x="1256" y="23736"/>
                  </a:lnTo>
                  <a:lnTo>
                    <a:pt x="1906" y="24473"/>
                  </a:lnTo>
                  <a:lnTo>
                    <a:pt x="2231" y="24863"/>
                  </a:lnTo>
                  <a:lnTo>
                    <a:pt x="2534" y="25252"/>
                  </a:lnTo>
                  <a:lnTo>
                    <a:pt x="3184" y="26140"/>
                  </a:lnTo>
                  <a:lnTo>
                    <a:pt x="5566" y="29454"/>
                  </a:lnTo>
                  <a:lnTo>
                    <a:pt x="9226" y="34543"/>
                  </a:lnTo>
                  <a:lnTo>
                    <a:pt x="11089" y="37055"/>
                  </a:lnTo>
                  <a:lnTo>
                    <a:pt x="12951" y="39568"/>
                  </a:lnTo>
                  <a:lnTo>
                    <a:pt x="14835" y="42101"/>
                  </a:lnTo>
                  <a:lnTo>
                    <a:pt x="16763" y="44614"/>
                  </a:lnTo>
                  <a:lnTo>
                    <a:pt x="17737" y="45848"/>
                  </a:lnTo>
                  <a:lnTo>
                    <a:pt x="18733" y="47082"/>
                  </a:lnTo>
                  <a:lnTo>
                    <a:pt x="19730" y="48317"/>
                  </a:lnTo>
                  <a:lnTo>
                    <a:pt x="20747" y="49508"/>
                  </a:lnTo>
                  <a:lnTo>
                    <a:pt x="21440" y="50331"/>
                  </a:lnTo>
                  <a:lnTo>
                    <a:pt x="22155" y="51132"/>
                  </a:lnTo>
                  <a:lnTo>
                    <a:pt x="22913" y="51912"/>
                  </a:lnTo>
                  <a:lnTo>
                    <a:pt x="23281" y="52280"/>
                  </a:lnTo>
                  <a:lnTo>
                    <a:pt x="23671" y="52648"/>
                  </a:lnTo>
                  <a:lnTo>
                    <a:pt x="24061" y="52995"/>
                  </a:lnTo>
                  <a:lnTo>
                    <a:pt x="24277" y="53168"/>
                  </a:lnTo>
                  <a:lnTo>
                    <a:pt x="24516" y="53341"/>
                  </a:lnTo>
                  <a:lnTo>
                    <a:pt x="24754" y="53493"/>
                  </a:lnTo>
                  <a:lnTo>
                    <a:pt x="24992" y="53601"/>
                  </a:lnTo>
                  <a:lnTo>
                    <a:pt x="25122" y="53644"/>
                  </a:lnTo>
                  <a:lnTo>
                    <a:pt x="25252" y="53666"/>
                  </a:lnTo>
                  <a:lnTo>
                    <a:pt x="25382" y="53666"/>
                  </a:lnTo>
                  <a:lnTo>
                    <a:pt x="25512" y="53644"/>
                  </a:lnTo>
                  <a:lnTo>
                    <a:pt x="25750" y="53601"/>
                  </a:lnTo>
                  <a:lnTo>
                    <a:pt x="26010" y="53536"/>
                  </a:lnTo>
                  <a:lnTo>
                    <a:pt x="26486" y="53341"/>
                  </a:lnTo>
                  <a:lnTo>
                    <a:pt x="26963" y="53125"/>
                  </a:lnTo>
                  <a:lnTo>
                    <a:pt x="27439" y="52908"/>
                  </a:lnTo>
                  <a:lnTo>
                    <a:pt x="28046" y="52605"/>
                  </a:lnTo>
                  <a:lnTo>
                    <a:pt x="28652" y="52302"/>
                  </a:lnTo>
                  <a:lnTo>
                    <a:pt x="29865" y="51630"/>
                  </a:lnTo>
                  <a:lnTo>
                    <a:pt x="31381" y="50721"/>
                  </a:lnTo>
                  <a:lnTo>
                    <a:pt x="32875" y="49768"/>
                  </a:lnTo>
                  <a:lnTo>
                    <a:pt x="34326" y="48815"/>
                  </a:lnTo>
                  <a:lnTo>
                    <a:pt x="35777" y="47819"/>
                  </a:lnTo>
                  <a:lnTo>
                    <a:pt x="37358" y="46714"/>
                  </a:lnTo>
                  <a:lnTo>
                    <a:pt x="38939" y="45588"/>
                  </a:lnTo>
                  <a:lnTo>
                    <a:pt x="40477" y="44462"/>
                  </a:lnTo>
                  <a:lnTo>
                    <a:pt x="42036" y="43292"/>
                  </a:lnTo>
                  <a:lnTo>
                    <a:pt x="43552" y="42145"/>
                  </a:lnTo>
                  <a:lnTo>
                    <a:pt x="45089" y="40954"/>
                  </a:lnTo>
                  <a:lnTo>
                    <a:pt x="46584" y="39762"/>
                  </a:lnTo>
                  <a:lnTo>
                    <a:pt x="48100" y="38550"/>
                  </a:lnTo>
                  <a:lnTo>
                    <a:pt x="49183" y="37662"/>
                  </a:lnTo>
                  <a:lnTo>
                    <a:pt x="50287" y="36752"/>
                  </a:lnTo>
                  <a:lnTo>
                    <a:pt x="51348" y="35821"/>
                  </a:lnTo>
                  <a:lnTo>
                    <a:pt x="52409" y="34890"/>
                  </a:lnTo>
                  <a:lnTo>
                    <a:pt x="53254" y="34110"/>
                  </a:lnTo>
                  <a:lnTo>
                    <a:pt x="53666" y="33720"/>
                  </a:lnTo>
                  <a:lnTo>
                    <a:pt x="54099" y="33352"/>
                  </a:lnTo>
                  <a:lnTo>
                    <a:pt x="54467" y="33071"/>
                  </a:lnTo>
                  <a:lnTo>
                    <a:pt x="54857" y="32789"/>
                  </a:lnTo>
                  <a:lnTo>
                    <a:pt x="55246" y="32507"/>
                  </a:lnTo>
                  <a:lnTo>
                    <a:pt x="55636" y="32204"/>
                  </a:lnTo>
                  <a:lnTo>
                    <a:pt x="56004" y="31879"/>
                  </a:lnTo>
                  <a:lnTo>
                    <a:pt x="56178" y="31706"/>
                  </a:lnTo>
                  <a:lnTo>
                    <a:pt x="56351" y="31533"/>
                  </a:lnTo>
                  <a:lnTo>
                    <a:pt x="56481" y="31338"/>
                  </a:lnTo>
                  <a:lnTo>
                    <a:pt x="56632" y="31143"/>
                  </a:lnTo>
                  <a:lnTo>
                    <a:pt x="56741" y="30948"/>
                  </a:lnTo>
                  <a:lnTo>
                    <a:pt x="56849" y="30732"/>
                  </a:lnTo>
                  <a:lnTo>
                    <a:pt x="56936" y="30493"/>
                  </a:lnTo>
                  <a:lnTo>
                    <a:pt x="57001" y="30255"/>
                  </a:lnTo>
                  <a:lnTo>
                    <a:pt x="57022" y="30017"/>
                  </a:lnTo>
                  <a:lnTo>
                    <a:pt x="57022" y="29779"/>
                  </a:lnTo>
                  <a:lnTo>
                    <a:pt x="57001" y="29540"/>
                  </a:lnTo>
                  <a:lnTo>
                    <a:pt x="56936" y="29302"/>
                  </a:lnTo>
                  <a:lnTo>
                    <a:pt x="56871" y="29086"/>
                  </a:lnTo>
                  <a:lnTo>
                    <a:pt x="56806" y="28869"/>
                  </a:lnTo>
                  <a:lnTo>
                    <a:pt x="56697" y="28631"/>
                  </a:lnTo>
                  <a:lnTo>
                    <a:pt x="56589" y="28414"/>
                  </a:lnTo>
                  <a:lnTo>
                    <a:pt x="56351" y="28003"/>
                  </a:lnTo>
                  <a:lnTo>
                    <a:pt x="56069" y="27591"/>
                  </a:lnTo>
                  <a:lnTo>
                    <a:pt x="55810" y="27202"/>
                  </a:lnTo>
                  <a:lnTo>
                    <a:pt x="55052" y="26097"/>
                  </a:lnTo>
                  <a:lnTo>
                    <a:pt x="54250" y="25036"/>
                  </a:lnTo>
                  <a:lnTo>
                    <a:pt x="53449" y="23975"/>
                  </a:lnTo>
                  <a:lnTo>
                    <a:pt x="52626" y="22935"/>
                  </a:lnTo>
                  <a:lnTo>
                    <a:pt x="51457" y="21484"/>
                  </a:lnTo>
                  <a:lnTo>
                    <a:pt x="50287" y="20055"/>
                  </a:lnTo>
                  <a:lnTo>
                    <a:pt x="47926" y="17218"/>
                  </a:lnTo>
                  <a:lnTo>
                    <a:pt x="45544" y="14402"/>
                  </a:lnTo>
                  <a:lnTo>
                    <a:pt x="43140" y="11609"/>
                  </a:lnTo>
                  <a:lnTo>
                    <a:pt x="38896" y="6649"/>
                  </a:lnTo>
                  <a:lnTo>
                    <a:pt x="36773" y="4137"/>
                  </a:lnTo>
                  <a:lnTo>
                    <a:pt x="35734" y="2881"/>
                  </a:lnTo>
                  <a:lnTo>
                    <a:pt x="34716" y="1625"/>
                  </a:lnTo>
                  <a:lnTo>
                    <a:pt x="34110" y="867"/>
                  </a:lnTo>
                  <a:lnTo>
                    <a:pt x="33525" y="87"/>
                  </a:lnTo>
                  <a:lnTo>
                    <a:pt x="33460" y="22"/>
                  </a:lnTo>
                  <a:lnTo>
                    <a:pt x="3337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61"/>
            <p:cNvSpPr/>
            <p:nvPr/>
          </p:nvSpPr>
          <p:spPr>
            <a:xfrm>
              <a:off x="-3004850" y="2420313"/>
              <a:ext cx="729850" cy="892800"/>
            </a:xfrm>
            <a:custGeom>
              <a:avLst/>
              <a:gdLst/>
              <a:ahLst/>
              <a:cxnLst/>
              <a:rect l="l" t="t" r="r" b="b"/>
              <a:pathLst>
                <a:path w="29194" h="35712" extrusionOk="0">
                  <a:moveTo>
                    <a:pt x="174" y="0"/>
                  </a:moveTo>
                  <a:lnTo>
                    <a:pt x="109" y="43"/>
                  </a:lnTo>
                  <a:lnTo>
                    <a:pt x="44" y="87"/>
                  </a:lnTo>
                  <a:lnTo>
                    <a:pt x="0" y="173"/>
                  </a:lnTo>
                  <a:lnTo>
                    <a:pt x="22" y="260"/>
                  </a:lnTo>
                  <a:lnTo>
                    <a:pt x="87" y="455"/>
                  </a:lnTo>
                  <a:lnTo>
                    <a:pt x="174" y="650"/>
                  </a:lnTo>
                  <a:lnTo>
                    <a:pt x="368" y="996"/>
                  </a:lnTo>
                  <a:lnTo>
                    <a:pt x="802" y="1689"/>
                  </a:lnTo>
                  <a:lnTo>
                    <a:pt x="1733" y="3097"/>
                  </a:lnTo>
                  <a:lnTo>
                    <a:pt x="2686" y="4505"/>
                  </a:lnTo>
                  <a:lnTo>
                    <a:pt x="4158" y="6649"/>
                  </a:lnTo>
                  <a:lnTo>
                    <a:pt x="5631" y="8793"/>
                  </a:lnTo>
                  <a:lnTo>
                    <a:pt x="8620" y="13037"/>
                  </a:lnTo>
                  <a:lnTo>
                    <a:pt x="12106" y="17910"/>
                  </a:lnTo>
                  <a:lnTo>
                    <a:pt x="15615" y="22761"/>
                  </a:lnTo>
                  <a:lnTo>
                    <a:pt x="18495" y="26660"/>
                  </a:lnTo>
                  <a:lnTo>
                    <a:pt x="19946" y="28587"/>
                  </a:lnTo>
                  <a:lnTo>
                    <a:pt x="21419" y="30514"/>
                  </a:lnTo>
                  <a:lnTo>
                    <a:pt x="22263" y="31597"/>
                  </a:lnTo>
                  <a:lnTo>
                    <a:pt x="22718" y="32160"/>
                  </a:lnTo>
                  <a:lnTo>
                    <a:pt x="23151" y="32680"/>
                  </a:lnTo>
                  <a:lnTo>
                    <a:pt x="23389" y="32940"/>
                  </a:lnTo>
                  <a:lnTo>
                    <a:pt x="23628" y="33178"/>
                  </a:lnTo>
                  <a:lnTo>
                    <a:pt x="24017" y="33481"/>
                  </a:lnTo>
                  <a:lnTo>
                    <a:pt x="24407" y="33785"/>
                  </a:lnTo>
                  <a:lnTo>
                    <a:pt x="24819" y="34066"/>
                  </a:lnTo>
                  <a:lnTo>
                    <a:pt x="25252" y="34348"/>
                  </a:lnTo>
                  <a:lnTo>
                    <a:pt x="25707" y="34608"/>
                  </a:lnTo>
                  <a:lnTo>
                    <a:pt x="26140" y="34846"/>
                  </a:lnTo>
                  <a:lnTo>
                    <a:pt x="26595" y="35062"/>
                  </a:lnTo>
                  <a:lnTo>
                    <a:pt x="27049" y="35257"/>
                  </a:lnTo>
                  <a:lnTo>
                    <a:pt x="27504" y="35430"/>
                  </a:lnTo>
                  <a:lnTo>
                    <a:pt x="28002" y="35582"/>
                  </a:lnTo>
                  <a:lnTo>
                    <a:pt x="28241" y="35625"/>
                  </a:lnTo>
                  <a:lnTo>
                    <a:pt x="28479" y="35669"/>
                  </a:lnTo>
                  <a:lnTo>
                    <a:pt x="28739" y="35690"/>
                  </a:lnTo>
                  <a:lnTo>
                    <a:pt x="28977" y="35712"/>
                  </a:lnTo>
                  <a:lnTo>
                    <a:pt x="29085" y="35690"/>
                  </a:lnTo>
                  <a:lnTo>
                    <a:pt x="29150" y="35647"/>
                  </a:lnTo>
                  <a:lnTo>
                    <a:pt x="29193" y="35560"/>
                  </a:lnTo>
                  <a:lnTo>
                    <a:pt x="29193" y="35495"/>
                  </a:lnTo>
                  <a:lnTo>
                    <a:pt x="29193" y="35409"/>
                  </a:lnTo>
                  <a:lnTo>
                    <a:pt x="29150" y="35322"/>
                  </a:lnTo>
                  <a:lnTo>
                    <a:pt x="29085" y="35279"/>
                  </a:lnTo>
                  <a:lnTo>
                    <a:pt x="28977" y="35257"/>
                  </a:lnTo>
                  <a:lnTo>
                    <a:pt x="28695" y="35236"/>
                  </a:lnTo>
                  <a:lnTo>
                    <a:pt x="28414" y="35214"/>
                  </a:lnTo>
                  <a:lnTo>
                    <a:pt x="28154" y="35149"/>
                  </a:lnTo>
                  <a:lnTo>
                    <a:pt x="27872" y="35084"/>
                  </a:lnTo>
                  <a:lnTo>
                    <a:pt x="27613" y="34997"/>
                  </a:lnTo>
                  <a:lnTo>
                    <a:pt x="27331" y="34911"/>
                  </a:lnTo>
                  <a:lnTo>
                    <a:pt x="26811" y="34672"/>
                  </a:lnTo>
                  <a:lnTo>
                    <a:pt x="26313" y="34413"/>
                  </a:lnTo>
                  <a:lnTo>
                    <a:pt x="25815" y="34131"/>
                  </a:lnTo>
                  <a:lnTo>
                    <a:pt x="25339" y="33828"/>
                  </a:lnTo>
                  <a:lnTo>
                    <a:pt x="24884" y="33525"/>
                  </a:lnTo>
                  <a:lnTo>
                    <a:pt x="24234" y="33070"/>
                  </a:lnTo>
                  <a:lnTo>
                    <a:pt x="23953" y="32832"/>
                  </a:lnTo>
                  <a:lnTo>
                    <a:pt x="23671" y="32572"/>
                  </a:lnTo>
                  <a:lnTo>
                    <a:pt x="23260" y="32117"/>
                  </a:lnTo>
                  <a:lnTo>
                    <a:pt x="22870" y="31641"/>
                  </a:lnTo>
                  <a:lnTo>
                    <a:pt x="22112" y="30688"/>
                  </a:lnTo>
                  <a:lnTo>
                    <a:pt x="20726" y="28868"/>
                  </a:lnTo>
                  <a:lnTo>
                    <a:pt x="19340" y="27049"/>
                  </a:lnTo>
                  <a:lnTo>
                    <a:pt x="16611" y="23346"/>
                  </a:lnTo>
                  <a:lnTo>
                    <a:pt x="13168" y="18603"/>
                  </a:lnTo>
                  <a:lnTo>
                    <a:pt x="9746" y="13839"/>
                  </a:lnTo>
                  <a:lnTo>
                    <a:pt x="6692" y="9507"/>
                  </a:lnTo>
                  <a:lnTo>
                    <a:pt x="5176" y="7320"/>
                  </a:lnTo>
                  <a:lnTo>
                    <a:pt x="3660" y="5154"/>
                  </a:lnTo>
                  <a:lnTo>
                    <a:pt x="2621" y="3595"/>
                  </a:lnTo>
                  <a:lnTo>
                    <a:pt x="1581" y="2036"/>
                  </a:lnTo>
                  <a:lnTo>
                    <a:pt x="1018" y="1170"/>
                  </a:lnTo>
                  <a:lnTo>
                    <a:pt x="758" y="736"/>
                  </a:lnTo>
                  <a:lnTo>
                    <a:pt x="520" y="282"/>
                  </a:lnTo>
                  <a:lnTo>
                    <a:pt x="477" y="217"/>
                  </a:lnTo>
                  <a:lnTo>
                    <a:pt x="455" y="152"/>
                  </a:lnTo>
                  <a:lnTo>
                    <a:pt x="412" y="65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61"/>
            <p:cNvSpPr/>
            <p:nvPr/>
          </p:nvSpPr>
          <p:spPr>
            <a:xfrm>
              <a:off x="-2360575" y="2402988"/>
              <a:ext cx="386050" cy="383875"/>
            </a:xfrm>
            <a:custGeom>
              <a:avLst/>
              <a:gdLst/>
              <a:ahLst/>
              <a:cxnLst/>
              <a:rect l="l" t="t" r="r" b="b"/>
              <a:pathLst>
                <a:path w="15442" h="15355" extrusionOk="0">
                  <a:moveTo>
                    <a:pt x="8425" y="455"/>
                  </a:moveTo>
                  <a:lnTo>
                    <a:pt x="8750" y="498"/>
                  </a:lnTo>
                  <a:lnTo>
                    <a:pt x="9270" y="607"/>
                  </a:lnTo>
                  <a:lnTo>
                    <a:pt x="9790" y="736"/>
                  </a:lnTo>
                  <a:lnTo>
                    <a:pt x="10266" y="910"/>
                  </a:lnTo>
                  <a:lnTo>
                    <a:pt x="10742" y="1126"/>
                  </a:lnTo>
                  <a:lnTo>
                    <a:pt x="11197" y="1386"/>
                  </a:lnTo>
                  <a:lnTo>
                    <a:pt x="11630" y="1689"/>
                  </a:lnTo>
                  <a:lnTo>
                    <a:pt x="12063" y="1993"/>
                  </a:lnTo>
                  <a:lnTo>
                    <a:pt x="12453" y="2339"/>
                  </a:lnTo>
                  <a:lnTo>
                    <a:pt x="12800" y="2686"/>
                  </a:lnTo>
                  <a:lnTo>
                    <a:pt x="13125" y="3054"/>
                  </a:lnTo>
                  <a:lnTo>
                    <a:pt x="13428" y="3444"/>
                  </a:lnTo>
                  <a:lnTo>
                    <a:pt x="13709" y="3833"/>
                  </a:lnTo>
                  <a:lnTo>
                    <a:pt x="13969" y="4267"/>
                  </a:lnTo>
                  <a:lnTo>
                    <a:pt x="14207" y="4700"/>
                  </a:lnTo>
                  <a:lnTo>
                    <a:pt x="14424" y="5133"/>
                  </a:lnTo>
                  <a:lnTo>
                    <a:pt x="14597" y="5588"/>
                  </a:lnTo>
                  <a:lnTo>
                    <a:pt x="14749" y="6042"/>
                  </a:lnTo>
                  <a:lnTo>
                    <a:pt x="14857" y="6519"/>
                  </a:lnTo>
                  <a:lnTo>
                    <a:pt x="14944" y="6974"/>
                  </a:lnTo>
                  <a:lnTo>
                    <a:pt x="14965" y="7428"/>
                  </a:lnTo>
                  <a:lnTo>
                    <a:pt x="14965" y="7883"/>
                  </a:lnTo>
                  <a:lnTo>
                    <a:pt x="14922" y="8338"/>
                  </a:lnTo>
                  <a:lnTo>
                    <a:pt x="14857" y="8814"/>
                  </a:lnTo>
                  <a:lnTo>
                    <a:pt x="14749" y="9291"/>
                  </a:lnTo>
                  <a:lnTo>
                    <a:pt x="14576" y="9811"/>
                  </a:lnTo>
                  <a:lnTo>
                    <a:pt x="14359" y="10330"/>
                  </a:lnTo>
                  <a:lnTo>
                    <a:pt x="14121" y="10828"/>
                  </a:lnTo>
                  <a:lnTo>
                    <a:pt x="13839" y="11305"/>
                  </a:lnTo>
                  <a:lnTo>
                    <a:pt x="13514" y="11760"/>
                  </a:lnTo>
                  <a:lnTo>
                    <a:pt x="13168" y="12171"/>
                  </a:lnTo>
                  <a:lnTo>
                    <a:pt x="12800" y="12583"/>
                  </a:lnTo>
                  <a:lnTo>
                    <a:pt x="12388" y="12972"/>
                  </a:lnTo>
                  <a:lnTo>
                    <a:pt x="11977" y="13319"/>
                  </a:lnTo>
                  <a:lnTo>
                    <a:pt x="11522" y="13622"/>
                  </a:lnTo>
                  <a:lnTo>
                    <a:pt x="11046" y="13925"/>
                  </a:lnTo>
                  <a:lnTo>
                    <a:pt x="10569" y="14164"/>
                  </a:lnTo>
                  <a:lnTo>
                    <a:pt x="10049" y="14380"/>
                  </a:lnTo>
                  <a:lnTo>
                    <a:pt x="9530" y="14575"/>
                  </a:lnTo>
                  <a:lnTo>
                    <a:pt x="8988" y="14705"/>
                  </a:lnTo>
                  <a:lnTo>
                    <a:pt x="8447" y="14813"/>
                  </a:lnTo>
                  <a:lnTo>
                    <a:pt x="7884" y="14878"/>
                  </a:lnTo>
                  <a:lnTo>
                    <a:pt x="7299" y="14900"/>
                  </a:lnTo>
                  <a:lnTo>
                    <a:pt x="6736" y="14878"/>
                  </a:lnTo>
                  <a:lnTo>
                    <a:pt x="6173" y="14792"/>
                  </a:lnTo>
                  <a:lnTo>
                    <a:pt x="5610" y="14683"/>
                  </a:lnTo>
                  <a:lnTo>
                    <a:pt x="5068" y="14532"/>
                  </a:lnTo>
                  <a:lnTo>
                    <a:pt x="4549" y="14315"/>
                  </a:lnTo>
                  <a:lnTo>
                    <a:pt x="4029" y="14077"/>
                  </a:lnTo>
                  <a:lnTo>
                    <a:pt x="3531" y="13795"/>
                  </a:lnTo>
                  <a:lnTo>
                    <a:pt x="3076" y="13471"/>
                  </a:lnTo>
                  <a:lnTo>
                    <a:pt x="2643" y="13124"/>
                  </a:lnTo>
                  <a:lnTo>
                    <a:pt x="2231" y="12713"/>
                  </a:lnTo>
                  <a:lnTo>
                    <a:pt x="1863" y="12301"/>
                  </a:lnTo>
                  <a:lnTo>
                    <a:pt x="1690" y="12063"/>
                  </a:lnTo>
                  <a:lnTo>
                    <a:pt x="1538" y="11825"/>
                  </a:lnTo>
                  <a:lnTo>
                    <a:pt x="1387" y="11586"/>
                  </a:lnTo>
                  <a:lnTo>
                    <a:pt x="1257" y="11327"/>
                  </a:lnTo>
                  <a:lnTo>
                    <a:pt x="1127" y="11067"/>
                  </a:lnTo>
                  <a:lnTo>
                    <a:pt x="997" y="10807"/>
                  </a:lnTo>
                  <a:lnTo>
                    <a:pt x="889" y="10504"/>
                  </a:lnTo>
                  <a:lnTo>
                    <a:pt x="780" y="10200"/>
                  </a:lnTo>
                  <a:lnTo>
                    <a:pt x="694" y="9897"/>
                  </a:lnTo>
                  <a:lnTo>
                    <a:pt x="629" y="9572"/>
                  </a:lnTo>
                  <a:lnTo>
                    <a:pt x="564" y="9269"/>
                  </a:lnTo>
                  <a:lnTo>
                    <a:pt x="520" y="8944"/>
                  </a:lnTo>
                  <a:lnTo>
                    <a:pt x="477" y="8641"/>
                  </a:lnTo>
                  <a:lnTo>
                    <a:pt x="455" y="8316"/>
                  </a:lnTo>
                  <a:lnTo>
                    <a:pt x="455" y="7667"/>
                  </a:lnTo>
                  <a:lnTo>
                    <a:pt x="499" y="7039"/>
                  </a:lnTo>
                  <a:lnTo>
                    <a:pt x="607" y="6411"/>
                  </a:lnTo>
                  <a:lnTo>
                    <a:pt x="672" y="6107"/>
                  </a:lnTo>
                  <a:lnTo>
                    <a:pt x="759" y="5804"/>
                  </a:lnTo>
                  <a:lnTo>
                    <a:pt x="845" y="5501"/>
                  </a:lnTo>
                  <a:lnTo>
                    <a:pt x="954" y="5198"/>
                  </a:lnTo>
                  <a:lnTo>
                    <a:pt x="1062" y="4895"/>
                  </a:lnTo>
                  <a:lnTo>
                    <a:pt x="1192" y="4613"/>
                  </a:lnTo>
                  <a:lnTo>
                    <a:pt x="1343" y="4331"/>
                  </a:lnTo>
                  <a:lnTo>
                    <a:pt x="1495" y="4050"/>
                  </a:lnTo>
                  <a:lnTo>
                    <a:pt x="1668" y="3790"/>
                  </a:lnTo>
                  <a:lnTo>
                    <a:pt x="1842" y="3530"/>
                  </a:lnTo>
                  <a:lnTo>
                    <a:pt x="2036" y="3270"/>
                  </a:lnTo>
                  <a:lnTo>
                    <a:pt x="2253" y="3032"/>
                  </a:lnTo>
                  <a:lnTo>
                    <a:pt x="2470" y="2794"/>
                  </a:lnTo>
                  <a:lnTo>
                    <a:pt x="2686" y="2577"/>
                  </a:lnTo>
                  <a:lnTo>
                    <a:pt x="2924" y="2361"/>
                  </a:lnTo>
                  <a:lnTo>
                    <a:pt x="3184" y="2166"/>
                  </a:lnTo>
                  <a:lnTo>
                    <a:pt x="3444" y="1971"/>
                  </a:lnTo>
                  <a:lnTo>
                    <a:pt x="3726" y="1798"/>
                  </a:lnTo>
                  <a:lnTo>
                    <a:pt x="4289" y="1451"/>
                  </a:lnTo>
                  <a:lnTo>
                    <a:pt x="4895" y="1170"/>
                  </a:lnTo>
                  <a:lnTo>
                    <a:pt x="5501" y="910"/>
                  </a:lnTo>
                  <a:lnTo>
                    <a:pt x="5805" y="801"/>
                  </a:lnTo>
                  <a:lnTo>
                    <a:pt x="6130" y="693"/>
                  </a:lnTo>
                  <a:lnTo>
                    <a:pt x="6454" y="628"/>
                  </a:lnTo>
                  <a:lnTo>
                    <a:pt x="6779" y="563"/>
                  </a:lnTo>
                  <a:lnTo>
                    <a:pt x="7104" y="498"/>
                  </a:lnTo>
                  <a:lnTo>
                    <a:pt x="7429" y="477"/>
                  </a:lnTo>
                  <a:lnTo>
                    <a:pt x="7754" y="455"/>
                  </a:lnTo>
                  <a:close/>
                  <a:moveTo>
                    <a:pt x="7754" y="0"/>
                  </a:moveTo>
                  <a:lnTo>
                    <a:pt x="7386" y="22"/>
                  </a:lnTo>
                  <a:lnTo>
                    <a:pt x="7017" y="65"/>
                  </a:lnTo>
                  <a:lnTo>
                    <a:pt x="6649" y="130"/>
                  </a:lnTo>
                  <a:lnTo>
                    <a:pt x="6281" y="195"/>
                  </a:lnTo>
                  <a:lnTo>
                    <a:pt x="5913" y="303"/>
                  </a:lnTo>
                  <a:lnTo>
                    <a:pt x="5545" y="412"/>
                  </a:lnTo>
                  <a:lnTo>
                    <a:pt x="5198" y="542"/>
                  </a:lnTo>
                  <a:lnTo>
                    <a:pt x="4830" y="693"/>
                  </a:lnTo>
                  <a:lnTo>
                    <a:pt x="4484" y="845"/>
                  </a:lnTo>
                  <a:lnTo>
                    <a:pt x="4159" y="1018"/>
                  </a:lnTo>
                  <a:lnTo>
                    <a:pt x="3812" y="1213"/>
                  </a:lnTo>
                  <a:lnTo>
                    <a:pt x="3487" y="1408"/>
                  </a:lnTo>
                  <a:lnTo>
                    <a:pt x="3228" y="1559"/>
                  </a:lnTo>
                  <a:lnTo>
                    <a:pt x="2968" y="1754"/>
                  </a:lnTo>
                  <a:lnTo>
                    <a:pt x="2729" y="1928"/>
                  </a:lnTo>
                  <a:lnTo>
                    <a:pt x="2491" y="2122"/>
                  </a:lnTo>
                  <a:lnTo>
                    <a:pt x="2275" y="2339"/>
                  </a:lnTo>
                  <a:lnTo>
                    <a:pt x="2058" y="2556"/>
                  </a:lnTo>
                  <a:lnTo>
                    <a:pt x="1668" y="3010"/>
                  </a:lnTo>
                  <a:lnTo>
                    <a:pt x="1322" y="3487"/>
                  </a:lnTo>
                  <a:lnTo>
                    <a:pt x="1019" y="4007"/>
                  </a:lnTo>
                  <a:lnTo>
                    <a:pt x="737" y="4526"/>
                  </a:lnTo>
                  <a:lnTo>
                    <a:pt x="520" y="5089"/>
                  </a:lnTo>
                  <a:lnTo>
                    <a:pt x="326" y="5653"/>
                  </a:lnTo>
                  <a:lnTo>
                    <a:pt x="174" y="6237"/>
                  </a:lnTo>
                  <a:lnTo>
                    <a:pt x="87" y="6822"/>
                  </a:lnTo>
                  <a:lnTo>
                    <a:pt x="22" y="7428"/>
                  </a:lnTo>
                  <a:lnTo>
                    <a:pt x="1" y="8035"/>
                  </a:lnTo>
                  <a:lnTo>
                    <a:pt x="44" y="8641"/>
                  </a:lnTo>
                  <a:lnTo>
                    <a:pt x="109" y="9248"/>
                  </a:lnTo>
                  <a:lnTo>
                    <a:pt x="217" y="9832"/>
                  </a:lnTo>
                  <a:lnTo>
                    <a:pt x="304" y="10135"/>
                  </a:lnTo>
                  <a:lnTo>
                    <a:pt x="391" y="10439"/>
                  </a:lnTo>
                  <a:lnTo>
                    <a:pt x="499" y="10720"/>
                  </a:lnTo>
                  <a:lnTo>
                    <a:pt x="607" y="11002"/>
                  </a:lnTo>
                  <a:lnTo>
                    <a:pt x="867" y="11543"/>
                  </a:lnTo>
                  <a:lnTo>
                    <a:pt x="1170" y="12041"/>
                  </a:lnTo>
                  <a:lnTo>
                    <a:pt x="1517" y="12539"/>
                  </a:lnTo>
                  <a:lnTo>
                    <a:pt x="1885" y="12972"/>
                  </a:lnTo>
                  <a:lnTo>
                    <a:pt x="2296" y="13384"/>
                  </a:lnTo>
                  <a:lnTo>
                    <a:pt x="2751" y="13774"/>
                  </a:lnTo>
                  <a:lnTo>
                    <a:pt x="3228" y="14120"/>
                  </a:lnTo>
                  <a:lnTo>
                    <a:pt x="3726" y="14423"/>
                  </a:lnTo>
                  <a:lnTo>
                    <a:pt x="4245" y="14683"/>
                  </a:lnTo>
                  <a:lnTo>
                    <a:pt x="4787" y="14922"/>
                  </a:lnTo>
                  <a:lnTo>
                    <a:pt x="5372" y="15095"/>
                  </a:lnTo>
                  <a:lnTo>
                    <a:pt x="5956" y="15225"/>
                  </a:lnTo>
                  <a:lnTo>
                    <a:pt x="6541" y="15311"/>
                  </a:lnTo>
                  <a:lnTo>
                    <a:pt x="7169" y="15355"/>
                  </a:lnTo>
                  <a:lnTo>
                    <a:pt x="7754" y="15355"/>
                  </a:lnTo>
                  <a:lnTo>
                    <a:pt x="8339" y="15290"/>
                  </a:lnTo>
                  <a:lnTo>
                    <a:pt x="8923" y="15203"/>
                  </a:lnTo>
                  <a:lnTo>
                    <a:pt x="9508" y="15052"/>
                  </a:lnTo>
                  <a:lnTo>
                    <a:pt x="10071" y="14878"/>
                  </a:lnTo>
                  <a:lnTo>
                    <a:pt x="10612" y="14640"/>
                  </a:lnTo>
                  <a:lnTo>
                    <a:pt x="11132" y="14380"/>
                  </a:lnTo>
                  <a:lnTo>
                    <a:pt x="11652" y="14077"/>
                  </a:lnTo>
                  <a:lnTo>
                    <a:pt x="12128" y="13752"/>
                  </a:lnTo>
                  <a:lnTo>
                    <a:pt x="12605" y="13384"/>
                  </a:lnTo>
                  <a:lnTo>
                    <a:pt x="13038" y="12994"/>
                  </a:lnTo>
                  <a:lnTo>
                    <a:pt x="13449" y="12561"/>
                  </a:lnTo>
                  <a:lnTo>
                    <a:pt x="13818" y="12106"/>
                  </a:lnTo>
                  <a:lnTo>
                    <a:pt x="14164" y="11630"/>
                  </a:lnTo>
                  <a:lnTo>
                    <a:pt x="14467" y="11132"/>
                  </a:lnTo>
                  <a:lnTo>
                    <a:pt x="14749" y="10590"/>
                  </a:lnTo>
                  <a:lnTo>
                    <a:pt x="14944" y="10092"/>
                  </a:lnTo>
                  <a:lnTo>
                    <a:pt x="15117" y="9594"/>
                  </a:lnTo>
                  <a:lnTo>
                    <a:pt x="15269" y="9074"/>
                  </a:lnTo>
                  <a:lnTo>
                    <a:pt x="15355" y="8555"/>
                  </a:lnTo>
                  <a:lnTo>
                    <a:pt x="15420" y="8035"/>
                  </a:lnTo>
                  <a:lnTo>
                    <a:pt x="15442" y="7493"/>
                  </a:lnTo>
                  <a:lnTo>
                    <a:pt x="15399" y="6974"/>
                  </a:lnTo>
                  <a:lnTo>
                    <a:pt x="15377" y="6714"/>
                  </a:lnTo>
                  <a:lnTo>
                    <a:pt x="15312" y="6454"/>
                  </a:lnTo>
                  <a:lnTo>
                    <a:pt x="15204" y="5956"/>
                  </a:lnTo>
                  <a:lnTo>
                    <a:pt x="15030" y="5458"/>
                  </a:lnTo>
                  <a:lnTo>
                    <a:pt x="14857" y="4981"/>
                  </a:lnTo>
                  <a:lnTo>
                    <a:pt x="14619" y="4526"/>
                  </a:lnTo>
                  <a:lnTo>
                    <a:pt x="14381" y="4072"/>
                  </a:lnTo>
                  <a:lnTo>
                    <a:pt x="14099" y="3638"/>
                  </a:lnTo>
                  <a:lnTo>
                    <a:pt x="13818" y="3205"/>
                  </a:lnTo>
                  <a:lnTo>
                    <a:pt x="13493" y="2816"/>
                  </a:lnTo>
                  <a:lnTo>
                    <a:pt x="13081" y="2339"/>
                  </a:lnTo>
                  <a:lnTo>
                    <a:pt x="12627" y="1884"/>
                  </a:lnTo>
                  <a:lnTo>
                    <a:pt x="12128" y="1473"/>
                  </a:lnTo>
                  <a:lnTo>
                    <a:pt x="11609" y="1126"/>
                  </a:lnTo>
                  <a:lnTo>
                    <a:pt x="11349" y="953"/>
                  </a:lnTo>
                  <a:lnTo>
                    <a:pt x="11067" y="801"/>
                  </a:lnTo>
                  <a:lnTo>
                    <a:pt x="10786" y="650"/>
                  </a:lnTo>
                  <a:lnTo>
                    <a:pt x="10504" y="520"/>
                  </a:lnTo>
                  <a:lnTo>
                    <a:pt x="10201" y="412"/>
                  </a:lnTo>
                  <a:lnTo>
                    <a:pt x="9898" y="303"/>
                  </a:lnTo>
                  <a:lnTo>
                    <a:pt x="9595" y="217"/>
                  </a:lnTo>
                  <a:lnTo>
                    <a:pt x="9291" y="130"/>
                  </a:lnTo>
                  <a:lnTo>
                    <a:pt x="8902" y="65"/>
                  </a:lnTo>
                  <a:lnTo>
                    <a:pt x="8533" y="22"/>
                  </a:lnTo>
                  <a:lnTo>
                    <a:pt x="814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61"/>
            <p:cNvSpPr/>
            <p:nvPr/>
          </p:nvSpPr>
          <p:spPr>
            <a:xfrm>
              <a:off x="-2729275" y="2549163"/>
              <a:ext cx="382800" cy="219850"/>
            </a:xfrm>
            <a:custGeom>
              <a:avLst/>
              <a:gdLst/>
              <a:ahLst/>
              <a:cxnLst/>
              <a:rect l="l" t="t" r="r" b="b"/>
              <a:pathLst>
                <a:path w="15312" h="8794" extrusionOk="0">
                  <a:moveTo>
                    <a:pt x="15095" y="0"/>
                  </a:moveTo>
                  <a:lnTo>
                    <a:pt x="14640" y="22"/>
                  </a:lnTo>
                  <a:lnTo>
                    <a:pt x="14186" y="65"/>
                  </a:lnTo>
                  <a:lnTo>
                    <a:pt x="13752" y="130"/>
                  </a:lnTo>
                  <a:lnTo>
                    <a:pt x="13341" y="217"/>
                  </a:lnTo>
                  <a:lnTo>
                    <a:pt x="12930" y="347"/>
                  </a:lnTo>
                  <a:lnTo>
                    <a:pt x="12540" y="477"/>
                  </a:lnTo>
                  <a:lnTo>
                    <a:pt x="12150" y="650"/>
                  </a:lnTo>
                  <a:lnTo>
                    <a:pt x="11782" y="823"/>
                  </a:lnTo>
                  <a:lnTo>
                    <a:pt x="11414" y="1018"/>
                  </a:lnTo>
                  <a:lnTo>
                    <a:pt x="11045" y="1235"/>
                  </a:lnTo>
                  <a:lnTo>
                    <a:pt x="10699" y="1473"/>
                  </a:lnTo>
                  <a:lnTo>
                    <a:pt x="10352" y="1711"/>
                  </a:lnTo>
                  <a:lnTo>
                    <a:pt x="9681" y="2231"/>
                  </a:lnTo>
                  <a:lnTo>
                    <a:pt x="9031" y="2772"/>
                  </a:lnTo>
                  <a:lnTo>
                    <a:pt x="8382" y="3357"/>
                  </a:lnTo>
                  <a:lnTo>
                    <a:pt x="7732" y="3964"/>
                  </a:lnTo>
                  <a:lnTo>
                    <a:pt x="6476" y="5155"/>
                  </a:lnTo>
                  <a:lnTo>
                    <a:pt x="5826" y="5739"/>
                  </a:lnTo>
                  <a:lnTo>
                    <a:pt x="5176" y="6303"/>
                  </a:lnTo>
                  <a:lnTo>
                    <a:pt x="4505" y="6801"/>
                  </a:lnTo>
                  <a:lnTo>
                    <a:pt x="4159" y="7039"/>
                  </a:lnTo>
                  <a:lnTo>
                    <a:pt x="3812" y="7277"/>
                  </a:lnTo>
                  <a:lnTo>
                    <a:pt x="3401" y="7515"/>
                  </a:lnTo>
                  <a:lnTo>
                    <a:pt x="2967" y="7732"/>
                  </a:lnTo>
                  <a:lnTo>
                    <a:pt x="2534" y="7905"/>
                  </a:lnTo>
                  <a:lnTo>
                    <a:pt x="2080" y="8057"/>
                  </a:lnTo>
                  <a:lnTo>
                    <a:pt x="1625" y="8187"/>
                  </a:lnTo>
                  <a:lnTo>
                    <a:pt x="1170" y="8273"/>
                  </a:lnTo>
                  <a:lnTo>
                    <a:pt x="694" y="8317"/>
                  </a:lnTo>
                  <a:lnTo>
                    <a:pt x="217" y="8338"/>
                  </a:lnTo>
                  <a:lnTo>
                    <a:pt x="109" y="8360"/>
                  </a:lnTo>
                  <a:lnTo>
                    <a:pt x="44" y="8403"/>
                  </a:lnTo>
                  <a:lnTo>
                    <a:pt x="1" y="8490"/>
                  </a:lnTo>
                  <a:lnTo>
                    <a:pt x="1" y="8555"/>
                  </a:lnTo>
                  <a:lnTo>
                    <a:pt x="1" y="8641"/>
                  </a:lnTo>
                  <a:lnTo>
                    <a:pt x="44" y="8728"/>
                  </a:lnTo>
                  <a:lnTo>
                    <a:pt x="109" y="8771"/>
                  </a:lnTo>
                  <a:lnTo>
                    <a:pt x="217" y="8793"/>
                  </a:lnTo>
                  <a:lnTo>
                    <a:pt x="650" y="8793"/>
                  </a:lnTo>
                  <a:lnTo>
                    <a:pt x="1083" y="8750"/>
                  </a:lnTo>
                  <a:lnTo>
                    <a:pt x="1516" y="8685"/>
                  </a:lnTo>
                  <a:lnTo>
                    <a:pt x="1928" y="8598"/>
                  </a:lnTo>
                  <a:lnTo>
                    <a:pt x="2318" y="8468"/>
                  </a:lnTo>
                  <a:lnTo>
                    <a:pt x="2708" y="8338"/>
                  </a:lnTo>
                  <a:lnTo>
                    <a:pt x="3097" y="8187"/>
                  </a:lnTo>
                  <a:lnTo>
                    <a:pt x="3466" y="8013"/>
                  </a:lnTo>
                  <a:lnTo>
                    <a:pt x="3834" y="7818"/>
                  </a:lnTo>
                  <a:lnTo>
                    <a:pt x="4180" y="7602"/>
                  </a:lnTo>
                  <a:lnTo>
                    <a:pt x="4527" y="7364"/>
                  </a:lnTo>
                  <a:lnTo>
                    <a:pt x="4873" y="7125"/>
                  </a:lnTo>
                  <a:lnTo>
                    <a:pt x="5545" y="6606"/>
                  </a:lnTo>
                  <a:lnTo>
                    <a:pt x="6216" y="6043"/>
                  </a:lnTo>
                  <a:lnTo>
                    <a:pt x="6844" y="5458"/>
                  </a:lnTo>
                  <a:lnTo>
                    <a:pt x="7472" y="4873"/>
                  </a:lnTo>
                  <a:lnTo>
                    <a:pt x="8728" y="3660"/>
                  </a:lnTo>
                  <a:lnTo>
                    <a:pt x="9378" y="3097"/>
                  </a:lnTo>
                  <a:lnTo>
                    <a:pt x="10028" y="2534"/>
                  </a:lnTo>
                  <a:lnTo>
                    <a:pt x="10677" y="2036"/>
                  </a:lnTo>
                  <a:lnTo>
                    <a:pt x="11024" y="1798"/>
                  </a:lnTo>
                  <a:lnTo>
                    <a:pt x="11370" y="1581"/>
                  </a:lnTo>
                  <a:lnTo>
                    <a:pt x="11803" y="1343"/>
                  </a:lnTo>
                  <a:lnTo>
                    <a:pt x="12237" y="1105"/>
                  </a:lnTo>
                  <a:lnTo>
                    <a:pt x="12691" y="932"/>
                  </a:lnTo>
                  <a:lnTo>
                    <a:pt x="13146" y="758"/>
                  </a:lnTo>
                  <a:lnTo>
                    <a:pt x="13623" y="628"/>
                  </a:lnTo>
                  <a:lnTo>
                    <a:pt x="14099" y="542"/>
                  </a:lnTo>
                  <a:lnTo>
                    <a:pt x="14597" y="477"/>
                  </a:lnTo>
                  <a:lnTo>
                    <a:pt x="15095" y="455"/>
                  </a:lnTo>
                  <a:lnTo>
                    <a:pt x="15182" y="434"/>
                  </a:lnTo>
                  <a:lnTo>
                    <a:pt x="15247" y="369"/>
                  </a:lnTo>
                  <a:lnTo>
                    <a:pt x="15290" y="304"/>
                  </a:lnTo>
                  <a:lnTo>
                    <a:pt x="15312" y="217"/>
                  </a:lnTo>
                  <a:lnTo>
                    <a:pt x="15290" y="130"/>
                  </a:lnTo>
                  <a:lnTo>
                    <a:pt x="15247" y="65"/>
                  </a:lnTo>
                  <a:lnTo>
                    <a:pt x="15182" y="22"/>
                  </a:lnTo>
                  <a:lnTo>
                    <a:pt x="1509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61"/>
            <p:cNvSpPr/>
            <p:nvPr/>
          </p:nvSpPr>
          <p:spPr>
            <a:xfrm>
              <a:off x="-1989150" y="2388913"/>
              <a:ext cx="262050" cy="156475"/>
            </a:xfrm>
            <a:custGeom>
              <a:avLst/>
              <a:gdLst/>
              <a:ahLst/>
              <a:cxnLst/>
              <a:rect l="l" t="t" r="r" b="b"/>
              <a:pathLst>
                <a:path w="10482" h="6259" extrusionOk="0">
                  <a:moveTo>
                    <a:pt x="10200" y="0"/>
                  </a:moveTo>
                  <a:lnTo>
                    <a:pt x="10135" y="43"/>
                  </a:lnTo>
                  <a:lnTo>
                    <a:pt x="10071" y="108"/>
                  </a:lnTo>
                  <a:lnTo>
                    <a:pt x="9876" y="433"/>
                  </a:lnTo>
                  <a:lnTo>
                    <a:pt x="9681" y="758"/>
                  </a:lnTo>
                  <a:lnTo>
                    <a:pt x="9464" y="1061"/>
                  </a:lnTo>
                  <a:lnTo>
                    <a:pt x="9248" y="1364"/>
                  </a:lnTo>
                  <a:lnTo>
                    <a:pt x="9009" y="1646"/>
                  </a:lnTo>
                  <a:lnTo>
                    <a:pt x="8749" y="1928"/>
                  </a:lnTo>
                  <a:lnTo>
                    <a:pt x="8511" y="2187"/>
                  </a:lnTo>
                  <a:lnTo>
                    <a:pt x="8230" y="2426"/>
                  </a:lnTo>
                  <a:lnTo>
                    <a:pt x="7970" y="2664"/>
                  </a:lnTo>
                  <a:lnTo>
                    <a:pt x="7667" y="2902"/>
                  </a:lnTo>
                  <a:lnTo>
                    <a:pt x="7082" y="3335"/>
                  </a:lnTo>
                  <a:lnTo>
                    <a:pt x="6476" y="3725"/>
                  </a:lnTo>
                  <a:lnTo>
                    <a:pt x="5826" y="4072"/>
                  </a:lnTo>
                  <a:lnTo>
                    <a:pt x="5154" y="4396"/>
                  </a:lnTo>
                  <a:lnTo>
                    <a:pt x="4461" y="4678"/>
                  </a:lnTo>
                  <a:lnTo>
                    <a:pt x="3768" y="4938"/>
                  </a:lnTo>
                  <a:lnTo>
                    <a:pt x="3054" y="5176"/>
                  </a:lnTo>
                  <a:lnTo>
                    <a:pt x="2339" y="5371"/>
                  </a:lnTo>
                  <a:lnTo>
                    <a:pt x="1603" y="5544"/>
                  </a:lnTo>
                  <a:lnTo>
                    <a:pt x="888" y="5696"/>
                  </a:lnTo>
                  <a:lnTo>
                    <a:pt x="173" y="5804"/>
                  </a:lnTo>
                  <a:lnTo>
                    <a:pt x="87" y="5847"/>
                  </a:lnTo>
                  <a:lnTo>
                    <a:pt x="22" y="5912"/>
                  </a:lnTo>
                  <a:lnTo>
                    <a:pt x="0" y="5977"/>
                  </a:lnTo>
                  <a:lnTo>
                    <a:pt x="22" y="6064"/>
                  </a:lnTo>
                  <a:lnTo>
                    <a:pt x="43" y="6151"/>
                  </a:lnTo>
                  <a:lnTo>
                    <a:pt x="108" y="6216"/>
                  </a:lnTo>
                  <a:lnTo>
                    <a:pt x="195" y="6237"/>
                  </a:lnTo>
                  <a:lnTo>
                    <a:pt x="282" y="6259"/>
                  </a:lnTo>
                  <a:lnTo>
                    <a:pt x="1040" y="6129"/>
                  </a:lnTo>
                  <a:lnTo>
                    <a:pt x="1776" y="5956"/>
                  </a:lnTo>
                  <a:lnTo>
                    <a:pt x="2512" y="5782"/>
                  </a:lnTo>
                  <a:lnTo>
                    <a:pt x="3249" y="5587"/>
                  </a:lnTo>
                  <a:lnTo>
                    <a:pt x="3985" y="5349"/>
                  </a:lnTo>
                  <a:lnTo>
                    <a:pt x="4700" y="5068"/>
                  </a:lnTo>
                  <a:lnTo>
                    <a:pt x="5414" y="4786"/>
                  </a:lnTo>
                  <a:lnTo>
                    <a:pt x="6107" y="4440"/>
                  </a:lnTo>
                  <a:lnTo>
                    <a:pt x="6757" y="4072"/>
                  </a:lnTo>
                  <a:lnTo>
                    <a:pt x="7407" y="3660"/>
                  </a:lnTo>
                  <a:lnTo>
                    <a:pt x="8013" y="3227"/>
                  </a:lnTo>
                  <a:lnTo>
                    <a:pt x="8295" y="2989"/>
                  </a:lnTo>
                  <a:lnTo>
                    <a:pt x="8576" y="2729"/>
                  </a:lnTo>
                  <a:lnTo>
                    <a:pt x="8858" y="2469"/>
                  </a:lnTo>
                  <a:lnTo>
                    <a:pt x="9118" y="2209"/>
                  </a:lnTo>
                  <a:lnTo>
                    <a:pt x="9356" y="1928"/>
                  </a:lnTo>
                  <a:lnTo>
                    <a:pt x="9616" y="1624"/>
                  </a:lnTo>
                  <a:lnTo>
                    <a:pt x="9832" y="1321"/>
                  </a:lnTo>
                  <a:lnTo>
                    <a:pt x="10049" y="1018"/>
                  </a:lnTo>
                  <a:lnTo>
                    <a:pt x="10265" y="671"/>
                  </a:lnTo>
                  <a:lnTo>
                    <a:pt x="10460" y="347"/>
                  </a:lnTo>
                  <a:lnTo>
                    <a:pt x="10482" y="238"/>
                  </a:lnTo>
                  <a:lnTo>
                    <a:pt x="10482" y="152"/>
                  </a:lnTo>
                  <a:lnTo>
                    <a:pt x="10439" y="87"/>
                  </a:lnTo>
                  <a:lnTo>
                    <a:pt x="10374" y="43"/>
                  </a:lnTo>
                  <a:lnTo>
                    <a:pt x="1028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1"/>
            <p:cNvSpPr/>
            <p:nvPr/>
          </p:nvSpPr>
          <p:spPr>
            <a:xfrm>
              <a:off x="-2548450" y="2555113"/>
              <a:ext cx="951300" cy="464575"/>
            </a:xfrm>
            <a:custGeom>
              <a:avLst/>
              <a:gdLst/>
              <a:ahLst/>
              <a:cxnLst/>
              <a:rect l="l" t="t" r="r" b="b"/>
              <a:pathLst>
                <a:path w="38052" h="18583" extrusionOk="0">
                  <a:moveTo>
                    <a:pt x="37770" y="1"/>
                  </a:moveTo>
                  <a:lnTo>
                    <a:pt x="37705" y="44"/>
                  </a:lnTo>
                  <a:lnTo>
                    <a:pt x="37640" y="109"/>
                  </a:lnTo>
                  <a:lnTo>
                    <a:pt x="37164" y="1083"/>
                  </a:lnTo>
                  <a:lnTo>
                    <a:pt x="36666" y="2058"/>
                  </a:lnTo>
                  <a:lnTo>
                    <a:pt x="36146" y="3011"/>
                  </a:lnTo>
                  <a:lnTo>
                    <a:pt x="35583" y="3942"/>
                  </a:lnTo>
                  <a:lnTo>
                    <a:pt x="35280" y="4419"/>
                  </a:lnTo>
                  <a:lnTo>
                    <a:pt x="34955" y="4873"/>
                  </a:lnTo>
                  <a:lnTo>
                    <a:pt x="34630" y="5328"/>
                  </a:lnTo>
                  <a:lnTo>
                    <a:pt x="34283" y="5783"/>
                  </a:lnTo>
                  <a:lnTo>
                    <a:pt x="33915" y="6216"/>
                  </a:lnTo>
                  <a:lnTo>
                    <a:pt x="33547" y="6649"/>
                  </a:lnTo>
                  <a:lnTo>
                    <a:pt x="33157" y="7061"/>
                  </a:lnTo>
                  <a:lnTo>
                    <a:pt x="32767" y="7451"/>
                  </a:lnTo>
                  <a:lnTo>
                    <a:pt x="32399" y="7819"/>
                  </a:lnTo>
                  <a:lnTo>
                    <a:pt x="32009" y="8165"/>
                  </a:lnTo>
                  <a:lnTo>
                    <a:pt x="31620" y="8490"/>
                  </a:lnTo>
                  <a:lnTo>
                    <a:pt x="31230" y="8815"/>
                  </a:lnTo>
                  <a:lnTo>
                    <a:pt x="30818" y="9140"/>
                  </a:lnTo>
                  <a:lnTo>
                    <a:pt x="30407" y="9443"/>
                  </a:lnTo>
                  <a:lnTo>
                    <a:pt x="29974" y="9725"/>
                  </a:lnTo>
                  <a:lnTo>
                    <a:pt x="29541" y="10006"/>
                  </a:lnTo>
                  <a:lnTo>
                    <a:pt x="29107" y="10266"/>
                  </a:lnTo>
                  <a:lnTo>
                    <a:pt x="28653" y="10526"/>
                  </a:lnTo>
                  <a:lnTo>
                    <a:pt x="28198" y="10786"/>
                  </a:lnTo>
                  <a:lnTo>
                    <a:pt x="27743" y="11002"/>
                  </a:lnTo>
                  <a:lnTo>
                    <a:pt x="26812" y="11435"/>
                  </a:lnTo>
                  <a:lnTo>
                    <a:pt x="25859" y="11825"/>
                  </a:lnTo>
                  <a:lnTo>
                    <a:pt x="24884" y="12172"/>
                  </a:lnTo>
                  <a:lnTo>
                    <a:pt x="23910" y="12475"/>
                  </a:lnTo>
                  <a:lnTo>
                    <a:pt x="22914" y="12735"/>
                  </a:lnTo>
                  <a:lnTo>
                    <a:pt x="21917" y="12951"/>
                  </a:lnTo>
                  <a:lnTo>
                    <a:pt x="20900" y="13146"/>
                  </a:lnTo>
                  <a:lnTo>
                    <a:pt x="19882" y="13320"/>
                  </a:lnTo>
                  <a:lnTo>
                    <a:pt x="18864" y="13449"/>
                  </a:lnTo>
                  <a:lnTo>
                    <a:pt x="17846" y="13558"/>
                  </a:lnTo>
                  <a:lnTo>
                    <a:pt x="16741" y="13666"/>
                  </a:lnTo>
                  <a:lnTo>
                    <a:pt x="15659" y="13731"/>
                  </a:lnTo>
                  <a:lnTo>
                    <a:pt x="13450" y="13839"/>
                  </a:lnTo>
                  <a:lnTo>
                    <a:pt x="12345" y="13926"/>
                  </a:lnTo>
                  <a:lnTo>
                    <a:pt x="11262" y="14013"/>
                  </a:lnTo>
                  <a:lnTo>
                    <a:pt x="10158" y="14142"/>
                  </a:lnTo>
                  <a:lnTo>
                    <a:pt x="9616" y="14229"/>
                  </a:lnTo>
                  <a:lnTo>
                    <a:pt x="9075" y="14316"/>
                  </a:lnTo>
                  <a:lnTo>
                    <a:pt x="8469" y="14446"/>
                  </a:lnTo>
                  <a:lnTo>
                    <a:pt x="7862" y="14576"/>
                  </a:lnTo>
                  <a:lnTo>
                    <a:pt x="7256" y="14727"/>
                  </a:lnTo>
                  <a:lnTo>
                    <a:pt x="6671" y="14900"/>
                  </a:lnTo>
                  <a:lnTo>
                    <a:pt x="6065" y="15074"/>
                  </a:lnTo>
                  <a:lnTo>
                    <a:pt x="5480" y="15269"/>
                  </a:lnTo>
                  <a:lnTo>
                    <a:pt x="4895" y="15485"/>
                  </a:lnTo>
                  <a:lnTo>
                    <a:pt x="4332" y="15702"/>
                  </a:lnTo>
                  <a:lnTo>
                    <a:pt x="3769" y="15962"/>
                  </a:lnTo>
                  <a:lnTo>
                    <a:pt x="3206" y="16222"/>
                  </a:lnTo>
                  <a:lnTo>
                    <a:pt x="2665" y="16503"/>
                  </a:lnTo>
                  <a:lnTo>
                    <a:pt x="2123" y="16806"/>
                  </a:lnTo>
                  <a:lnTo>
                    <a:pt x="1582" y="17131"/>
                  </a:lnTo>
                  <a:lnTo>
                    <a:pt x="1084" y="17456"/>
                  </a:lnTo>
                  <a:lnTo>
                    <a:pt x="564" y="17824"/>
                  </a:lnTo>
                  <a:lnTo>
                    <a:pt x="66" y="18192"/>
                  </a:lnTo>
                  <a:lnTo>
                    <a:pt x="22" y="18279"/>
                  </a:lnTo>
                  <a:lnTo>
                    <a:pt x="1" y="18366"/>
                  </a:lnTo>
                  <a:lnTo>
                    <a:pt x="22" y="18430"/>
                  </a:lnTo>
                  <a:lnTo>
                    <a:pt x="66" y="18495"/>
                  </a:lnTo>
                  <a:lnTo>
                    <a:pt x="131" y="18539"/>
                  </a:lnTo>
                  <a:lnTo>
                    <a:pt x="217" y="18582"/>
                  </a:lnTo>
                  <a:lnTo>
                    <a:pt x="304" y="18560"/>
                  </a:lnTo>
                  <a:lnTo>
                    <a:pt x="391" y="18517"/>
                  </a:lnTo>
                  <a:lnTo>
                    <a:pt x="845" y="18171"/>
                  </a:lnTo>
                  <a:lnTo>
                    <a:pt x="1322" y="17846"/>
                  </a:lnTo>
                  <a:lnTo>
                    <a:pt x="1798" y="17521"/>
                  </a:lnTo>
                  <a:lnTo>
                    <a:pt x="2275" y="17239"/>
                  </a:lnTo>
                  <a:lnTo>
                    <a:pt x="2773" y="16958"/>
                  </a:lnTo>
                  <a:lnTo>
                    <a:pt x="3271" y="16698"/>
                  </a:lnTo>
                  <a:lnTo>
                    <a:pt x="3791" y="16438"/>
                  </a:lnTo>
                  <a:lnTo>
                    <a:pt x="4311" y="16200"/>
                  </a:lnTo>
                  <a:lnTo>
                    <a:pt x="4830" y="15983"/>
                  </a:lnTo>
                  <a:lnTo>
                    <a:pt x="5372" y="15788"/>
                  </a:lnTo>
                  <a:lnTo>
                    <a:pt x="5913" y="15593"/>
                  </a:lnTo>
                  <a:lnTo>
                    <a:pt x="6455" y="15420"/>
                  </a:lnTo>
                  <a:lnTo>
                    <a:pt x="6996" y="15269"/>
                  </a:lnTo>
                  <a:lnTo>
                    <a:pt x="7559" y="15117"/>
                  </a:lnTo>
                  <a:lnTo>
                    <a:pt x="8663" y="14857"/>
                  </a:lnTo>
                  <a:lnTo>
                    <a:pt x="9227" y="14749"/>
                  </a:lnTo>
                  <a:lnTo>
                    <a:pt x="9790" y="14662"/>
                  </a:lnTo>
                  <a:lnTo>
                    <a:pt x="10916" y="14511"/>
                  </a:lnTo>
                  <a:lnTo>
                    <a:pt x="12042" y="14402"/>
                  </a:lnTo>
                  <a:lnTo>
                    <a:pt x="13168" y="14316"/>
                  </a:lnTo>
                  <a:lnTo>
                    <a:pt x="15442" y="14186"/>
                  </a:lnTo>
                  <a:lnTo>
                    <a:pt x="16568" y="14121"/>
                  </a:lnTo>
                  <a:lnTo>
                    <a:pt x="17716" y="14034"/>
                  </a:lnTo>
                  <a:lnTo>
                    <a:pt x="18712" y="13926"/>
                  </a:lnTo>
                  <a:lnTo>
                    <a:pt x="19708" y="13796"/>
                  </a:lnTo>
                  <a:lnTo>
                    <a:pt x="20705" y="13644"/>
                  </a:lnTo>
                  <a:lnTo>
                    <a:pt x="21701" y="13449"/>
                  </a:lnTo>
                  <a:lnTo>
                    <a:pt x="22697" y="13233"/>
                  </a:lnTo>
                  <a:lnTo>
                    <a:pt x="23672" y="12995"/>
                  </a:lnTo>
                  <a:lnTo>
                    <a:pt x="24624" y="12713"/>
                  </a:lnTo>
                  <a:lnTo>
                    <a:pt x="25577" y="12388"/>
                  </a:lnTo>
                  <a:lnTo>
                    <a:pt x="26509" y="12042"/>
                  </a:lnTo>
                  <a:lnTo>
                    <a:pt x="27440" y="11630"/>
                  </a:lnTo>
                  <a:lnTo>
                    <a:pt x="28328" y="11197"/>
                  </a:lnTo>
                  <a:lnTo>
                    <a:pt x="29216" y="10721"/>
                  </a:lnTo>
                  <a:lnTo>
                    <a:pt x="30082" y="10201"/>
                  </a:lnTo>
                  <a:lnTo>
                    <a:pt x="30493" y="9919"/>
                  </a:lnTo>
                  <a:lnTo>
                    <a:pt x="30905" y="9638"/>
                  </a:lnTo>
                  <a:lnTo>
                    <a:pt x="31316" y="9335"/>
                  </a:lnTo>
                  <a:lnTo>
                    <a:pt x="31706" y="9010"/>
                  </a:lnTo>
                  <a:lnTo>
                    <a:pt x="32096" y="8685"/>
                  </a:lnTo>
                  <a:lnTo>
                    <a:pt x="32486" y="8360"/>
                  </a:lnTo>
                  <a:lnTo>
                    <a:pt x="32919" y="7949"/>
                  </a:lnTo>
                  <a:lnTo>
                    <a:pt x="33330" y="7537"/>
                  </a:lnTo>
                  <a:lnTo>
                    <a:pt x="33742" y="7104"/>
                  </a:lnTo>
                  <a:lnTo>
                    <a:pt x="34153" y="6649"/>
                  </a:lnTo>
                  <a:lnTo>
                    <a:pt x="34543" y="6194"/>
                  </a:lnTo>
                  <a:lnTo>
                    <a:pt x="34911" y="5718"/>
                  </a:lnTo>
                  <a:lnTo>
                    <a:pt x="35258" y="5242"/>
                  </a:lnTo>
                  <a:lnTo>
                    <a:pt x="35604" y="4765"/>
                  </a:lnTo>
                  <a:lnTo>
                    <a:pt x="35951" y="4224"/>
                  </a:lnTo>
                  <a:lnTo>
                    <a:pt x="36276" y="3682"/>
                  </a:lnTo>
                  <a:lnTo>
                    <a:pt x="36579" y="3141"/>
                  </a:lnTo>
                  <a:lnTo>
                    <a:pt x="36882" y="2599"/>
                  </a:lnTo>
                  <a:lnTo>
                    <a:pt x="37467" y="1473"/>
                  </a:lnTo>
                  <a:lnTo>
                    <a:pt x="38030" y="347"/>
                  </a:lnTo>
                  <a:lnTo>
                    <a:pt x="38052" y="239"/>
                  </a:lnTo>
                  <a:lnTo>
                    <a:pt x="38052" y="152"/>
                  </a:lnTo>
                  <a:lnTo>
                    <a:pt x="38008" y="87"/>
                  </a:lnTo>
                  <a:lnTo>
                    <a:pt x="37943" y="22"/>
                  </a:lnTo>
                  <a:lnTo>
                    <a:pt x="3785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1" name="Google Shape;6471;p61"/>
          <p:cNvGrpSpPr/>
          <p:nvPr/>
        </p:nvGrpSpPr>
        <p:grpSpPr>
          <a:xfrm>
            <a:off x="587329" y="1408414"/>
            <a:ext cx="8135733" cy="2550232"/>
            <a:chOff x="587329" y="1408414"/>
            <a:chExt cx="8135733" cy="2550232"/>
          </a:xfrm>
        </p:grpSpPr>
        <p:grpSp>
          <p:nvGrpSpPr>
            <p:cNvPr id="6472" name="Google Shape;6472;p61"/>
            <p:cNvGrpSpPr/>
            <p:nvPr/>
          </p:nvGrpSpPr>
          <p:grpSpPr>
            <a:xfrm>
              <a:off x="8138491" y="3521645"/>
              <a:ext cx="584571" cy="437000"/>
              <a:chOff x="-522075" y="3957700"/>
              <a:chExt cx="429800" cy="321300"/>
            </a:xfrm>
          </p:grpSpPr>
          <p:sp>
            <p:nvSpPr>
              <p:cNvPr id="6473" name="Google Shape;6473;p61"/>
              <p:cNvSpPr/>
              <p:nvPr/>
            </p:nvSpPr>
            <p:spPr>
              <a:xfrm>
                <a:off x="-492700" y="3957700"/>
                <a:ext cx="3620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14482" h="9137" extrusionOk="0">
                    <a:moveTo>
                      <a:pt x="7468" y="1"/>
                    </a:moveTo>
                    <a:lnTo>
                      <a:pt x="7165" y="20"/>
                    </a:lnTo>
                    <a:lnTo>
                      <a:pt x="6862" y="58"/>
                    </a:lnTo>
                    <a:lnTo>
                      <a:pt x="6559" y="96"/>
                    </a:lnTo>
                    <a:lnTo>
                      <a:pt x="6255" y="153"/>
                    </a:lnTo>
                    <a:lnTo>
                      <a:pt x="5952" y="228"/>
                    </a:lnTo>
                    <a:lnTo>
                      <a:pt x="5668" y="304"/>
                    </a:lnTo>
                    <a:lnTo>
                      <a:pt x="5365" y="399"/>
                    </a:lnTo>
                    <a:lnTo>
                      <a:pt x="5080" y="513"/>
                    </a:lnTo>
                    <a:lnTo>
                      <a:pt x="4796" y="626"/>
                    </a:lnTo>
                    <a:lnTo>
                      <a:pt x="4531" y="759"/>
                    </a:lnTo>
                    <a:lnTo>
                      <a:pt x="4265" y="892"/>
                    </a:lnTo>
                    <a:lnTo>
                      <a:pt x="4000" y="1043"/>
                    </a:lnTo>
                    <a:lnTo>
                      <a:pt x="3735" y="1195"/>
                    </a:lnTo>
                    <a:lnTo>
                      <a:pt x="3488" y="1366"/>
                    </a:lnTo>
                    <a:lnTo>
                      <a:pt x="3242" y="1555"/>
                    </a:lnTo>
                    <a:lnTo>
                      <a:pt x="3014" y="1745"/>
                    </a:lnTo>
                    <a:lnTo>
                      <a:pt x="2787" y="1953"/>
                    </a:lnTo>
                    <a:lnTo>
                      <a:pt x="2578" y="2162"/>
                    </a:lnTo>
                    <a:lnTo>
                      <a:pt x="2389" y="2370"/>
                    </a:lnTo>
                    <a:lnTo>
                      <a:pt x="2199" y="2598"/>
                    </a:lnTo>
                    <a:lnTo>
                      <a:pt x="2010" y="2844"/>
                    </a:lnTo>
                    <a:lnTo>
                      <a:pt x="1839" y="3090"/>
                    </a:lnTo>
                    <a:lnTo>
                      <a:pt x="1688" y="3337"/>
                    </a:lnTo>
                    <a:lnTo>
                      <a:pt x="1555" y="3602"/>
                    </a:lnTo>
                    <a:lnTo>
                      <a:pt x="1441" y="3886"/>
                    </a:lnTo>
                    <a:lnTo>
                      <a:pt x="1328" y="4171"/>
                    </a:lnTo>
                    <a:lnTo>
                      <a:pt x="1233" y="4455"/>
                    </a:lnTo>
                    <a:lnTo>
                      <a:pt x="1157" y="4739"/>
                    </a:lnTo>
                    <a:lnTo>
                      <a:pt x="1081" y="5043"/>
                    </a:lnTo>
                    <a:lnTo>
                      <a:pt x="1043" y="5365"/>
                    </a:lnTo>
                    <a:lnTo>
                      <a:pt x="1024" y="5687"/>
                    </a:lnTo>
                    <a:lnTo>
                      <a:pt x="911" y="5687"/>
                    </a:lnTo>
                    <a:lnTo>
                      <a:pt x="854" y="5706"/>
                    </a:lnTo>
                    <a:lnTo>
                      <a:pt x="816" y="5725"/>
                    </a:lnTo>
                    <a:lnTo>
                      <a:pt x="797" y="5763"/>
                    </a:lnTo>
                    <a:lnTo>
                      <a:pt x="778" y="5801"/>
                    </a:lnTo>
                    <a:lnTo>
                      <a:pt x="607" y="5839"/>
                    </a:lnTo>
                    <a:lnTo>
                      <a:pt x="437" y="5914"/>
                    </a:lnTo>
                    <a:lnTo>
                      <a:pt x="304" y="5990"/>
                    </a:lnTo>
                    <a:lnTo>
                      <a:pt x="209" y="6104"/>
                    </a:lnTo>
                    <a:lnTo>
                      <a:pt x="115" y="6237"/>
                    </a:lnTo>
                    <a:lnTo>
                      <a:pt x="58" y="6369"/>
                    </a:lnTo>
                    <a:lnTo>
                      <a:pt x="20" y="6521"/>
                    </a:lnTo>
                    <a:lnTo>
                      <a:pt x="1" y="6692"/>
                    </a:lnTo>
                    <a:lnTo>
                      <a:pt x="20" y="6862"/>
                    </a:lnTo>
                    <a:lnTo>
                      <a:pt x="39" y="7033"/>
                    </a:lnTo>
                    <a:lnTo>
                      <a:pt x="77" y="7184"/>
                    </a:lnTo>
                    <a:lnTo>
                      <a:pt x="152" y="7355"/>
                    </a:lnTo>
                    <a:lnTo>
                      <a:pt x="228" y="7507"/>
                    </a:lnTo>
                    <a:lnTo>
                      <a:pt x="304" y="7658"/>
                    </a:lnTo>
                    <a:lnTo>
                      <a:pt x="418" y="7791"/>
                    </a:lnTo>
                    <a:lnTo>
                      <a:pt x="532" y="7924"/>
                    </a:lnTo>
                    <a:lnTo>
                      <a:pt x="664" y="8018"/>
                    </a:lnTo>
                    <a:lnTo>
                      <a:pt x="797" y="8113"/>
                    </a:lnTo>
                    <a:lnTo>
                      <a:pt x="1081" y="8284"/>
                    </a:lnTo>
                    <a:lnTo>
                      <a:pt x="1403" y="8416"/>
                    </a:lnTo>
                    <a:lnTo>
                      <a:pt x="1726" y="8530"/>
                    </a:lnTo>
                    <a:lnTo>
                      <a:pt x="2067" y="8625"/>
                    </a:lnTo>
                    <a:lnTo>
                      <a:pt x="2408" y="8701"/>
                    </a:lnTo>
                    <a:lnTo>
                      <a:pt x="3033" y="8852"/>
                    </a:lnTo>
                    <a:lnTo>
                      <a:pt x="3431" y="8928"/>
                    </a:lnTo>
                    <a:lnTo>
                      <a:pt x="3829" y="8985"/>
                    </a:lnTo>
                    <a:lnTo>
                      <a:pt x="4227" y="9042"/>
                    </a:lnTo>
                    <a:lnTo>
                      <a:pt x="4607" y="9080"/>
                    </a:lnTo>
                    <a:lnTo>
                      <a:pt x="5403" y="9137"/>
                    </a:lnTo>
                    <a:lnTo>
                      <a:pt x="7014" y="9137"/>
                    </a:lnTo>
                    <a:lnTo>
                      <a:pt x="7810" y="9080"/>
                    </a:lnTo>
                    <a:lnTo>
                      <a:pt x="8587" y="9023"/>
                    </a:lnTo>
                    <a:lnTo>
                      <a:pt x="9364" y="8928"/>
                    </a:lnTo>
                    <a:lnTo>
                      <a:pt x="10160" y="8795"/>
                    </a:lnTo>
                    <a:lnTo>
                      <a:pt x="10918" y="8644"/>
                    </a:lnTo>
                    <a:lnTo>
                      <a:pt x="11695" y="8473"/>
                    </a:lnTo>
                    <a:lnTo>
                      <a:pt x="12434" y="8265"/>
                    </a:lnTo>
                    <a:lnTo>
                      <a:pt x="12984" y="8094"/>
                    </a:lnTo>
                    <a:lnTo>
                      <a:pt x="13249" y="7980"/>
                    </a:lnTo>
                    <a:lnTo>
                      <a:pt x="13515" y="7867"/>
                    </a:lnTo>
                    <a:lnTo>
                      <a:pt x="13780" y="7715"/>
                    </a:lnTo>
                    <a:lnTo>
                      <a:pt x="14007" y="7544"/>
                    </a:lnTo>
                    <a:lnTo>
                      <a:pt x="14216" y="7355"/>
                    </a:lnTo>
                    <a:lnTo>
                      <a:pt x="14311" y="7241"/>
                    </a:lnTo>
                    <a:lnTo>
                      <a:pt x="14386" y="7127"/>
                    </a:lnTo>
                    <a:lnTo>
                      <a:pt x="14443" y="6976"/>
                    </a:lnTo>
                    <a:lnTo>
                      <a:pt x="14481" y="6824"/>
                    </a:lnTo>
                    <a:lnTo>
                      <a:pt x="14462" y="6673"/>
                    </a:lnTo>
                    <a:lnTo>
                      <a:pt x="14424" y="6540"/>
                    </a:lnTo>
                    <a:lnTo>
                      <a:pt x="14349" y="6407"/>
                    </a:lnTo>
                    <a:lnTo>
                      <a:pt x="14254" y="6275"/>
                    </a:lnTo>
                    <a:lnTo>
                      <a:pt x="14140" y="6180"/>
                    </a:lnTo>
                    <a:lnTo>
                      <a:pt x="14007" y="6104"/>
                    </a:lnTo>
                    <a:lnTo>
                      <a:pt x="13932" y="6085"/>
                    </a:lnTo>
                    <a:lnTo>
                      <a:pt x="13875" y="6104"/>
                    </a:lnTo>
                    <a:lnTo>
                      <a:pt x="13818" y="6123"/>
                    </a:lnTo>
                    <a:lnTo>
                      <a:pt x="13780" y="6161"/>
                    </a:lnTo>
                    <a:lnTo>
                      <a:pt x="13761" y="6218"/>
                    </a:lnTo>
                    <a:lnTo>
                      <a:pt x="13742" y="6275"/>
                    </a:lnTo>
                    <a:lnTo>
                      <a:pt x="13761" y="6312"/>
                    </a:lnTo>
                    <a:lnTo>
                      <a:pt x="13780" y="6369"/>
                    </a:lnTo>
                    <a:lnTo>
                      <a:pt x="13837" y="6407"/>
                    </a:lnTo>
                    <a:lnTo>
                      <a:pt x="13875" y="6616"/>
                    </a:lnTo>
                    <a:lnTo>
                      <a:pt x="13894" y="6805"/>
                    </a:lnTo>
                    <a:lnTo>
                      <a:pt x="13894" y="6957"/>
                    </a:lnTo>
                    <a:lnTo>
                      <a:pt x="13856" y="7109"/>
                    </a:lnTo>
                    <a:lnTo>
                      <a:pt x="13780" y="7241"/>
                    </a:lnTo>
                    <a:lnTo>
                      <a:pt x="13704" y="7336"/>
                    </a:lnTo>
                    <a:lnTo>
                      <a:pt x="13571" y="7431"/>
                    </a:lnTo>
                    <a:lnTo>
                      <a:pt x="13439" y="7488"/>
                    </a:lnTo>
                    <a:lnTo>
                      <a:pt x="13173" y="7620"/>
                    </a:lnTo>
                    <a:lnTo>
                      <a:pt x="12889" y="7734"/>
                    </a:lnTo>
                    <a:lnTo>
                      <a:pt x="12340" y="7924"/>
                    </a:lnTo>
                    <a:lnTo>
                      <a:pt x="11979" y="8037"/>
                    </a:lnTo>
                    <a:lnTo>
                      <a:pt x="11600" y="8132"/>
                    </a:lnTo>
                    <a:lnTo>
                      <a:pt x="10842" y="8284"/>
                    </a:lnTo>
                    <a:lnTo>
                      <a:pt x="9932" y="8454"/>
                    </a:lnTo>
                    <a:lnTo>
                      <a:pt x="9004" y="8587"/>
                    </a:lnTo>
                    <a:lnTo>
                      <a:pt x="8075" y="8701"/>
                    </a:lnTo>
                    <a:lnTo>
                      <a:pt x="7146" y="8757"/>
                    </a:lnTo>
                    <a:lnTo>
                      <a:pt x="6635" y="8795"/>
                    </a:lnTo>
                    <a:lnTo>
                      <a:pt x="6123" y="8795"/>
                    </a:lnTo>
                    <a:lnTo>
                      <a:pt x="5459" y="8776"/>
                    </a:lnTo>
                    <a:lnTo>
                      <a:pt x="4777" y="8739"/>
                    </a:lnTo>
                    <a:lnTo>
                      <a:pt x="4114" y="8663"/>
                    </a:lnTo>
                    <a:lnTo>
                      <a:pt x="3450" y="8568"/>
                    </a:lnTo>
                    <a:lnTo>
                      <a:pt x="3052" y="8492"/>
                    </a:lnTo>
                    <a:lnTo>
                      <a:pt x="2673" y="8397"/>
                    </a:lnTo>
                    <a:lnTo>
                      <a:pt x="1934" y="8189"/>
                    </a:lnTo>
                    <a:lnTo>
                      <a:pt x="1669" y="8113"/>
                    </a:lnTo>
                    <a:lnTo>
                      <a:pt x="1441" y="8018"/>
                    </a:lnTo>
                    <a:lnTo>
                      <a:pt x="1195" y="7905"/>
                    </a:lnTo>
                    <a:lnTo>
                      <a:pt x="967" y="7791"/>
                    </a:lnTo>
                    <a:lnTo>
                      <a:pt x="873" y="7734"/>
                    </a:lnTo>
                    <a:lnTo>
                      <a:pt x="778" y="7639"/>
                    </a:lnTo>
                    <a:lnTo>
                      <a:pt x="683" y="7544"/>
                    </a:lnTo>
                    <a:lnTo>
                      <a:pt x="588" y="7412"/>
                    </a:lnTo>
                    <a:lnTo>
                      <a:pt x="513" y="7298"/>
                    </a:lnTo>
                    <a:lnTo>
                      <a:pt x="437" y="7146"/>
                    </a:lnTo>
                    <a:lnTo>
                      <a:pt x="380" y="7014"/>
                    </a:lnTo>
                    <a:lnTo>
                      <a:pt x="342" y="6862"/>
                    </a:lnTo>
                    <a:lnTo>
                      <a:pt x="323" y="6729"/>
                    </a:lnTo>
                    <a:lnTo>
                      <a:pt x="323" y="6597"/>
                    </a:lnTo>
                    <a:lnTo>
                      <a:pt x="342" y="6483"/>
                    </a:lnTo>
                    <a:lnTo>
                      <a:pt x="399" y="6369"/>
                    </a:lnTo>
                    <a:lnTo>
                      <a:pt x="475" y="6275"/>
                    </a:lnTo>
                    <a:lnTo>
                      <a:pt x="588" y="6199"/>
                    </a:lnTo>
                    <a:lnTo>
                      <a:pt x="740" y="6161"/>
                    </a:lnTo>
                    <a:lnTo>
                      <a:pt x="948" y="6142"/>
                    </a:lnTo>
                    <a:lnTo>
                      <a:pt x="1024" y="6142"/>
                    </a:lnTo>
                    <a:lnTo>
                      <a:pt x="1062" y="6104"/>
                    </a:lnTo>
                    <a:lnTo>
                      <a:pt x="1100" y="6066"/>
                    </a:lnTo>
                    <a:lnTo>
                      <a:pt x="1119" y="6028"/>
                    </a:lnTo>
                    <a:lnTo>
                      <a:pt x="1290" y="6047"/>
                    </a:lnTo>
                    <a:lnTo>
                      <a:pt x="1460" y="6085"/>
                    </a:lnTo>
                    <a:lnTo>
                      <a:pt x="1631" y="6142"/>
                    </a:lnTo>
                    <a:lnTo>
                      <a:pt x="1801" y="6218"/>
                    </a:lnTo>
                    <a:lnTo>
                      <a:pt x="2143" y="6388"/>
                    </a:lnTo>
                    <a:lnTo>
                      <a:pt x="2446" y="6540"/>
                    </a:lnTo>
                    <a:lnTo>
                      <a:pt x="3128" y="6805"/>
                    </a:lnTo>
                    <a:lnTo>
                      <a:pt x="3829" y="7033"/>
                    </a:lnTo>
                    <a:lnTo>
                      <a:pt x="4190" y="7146"/>
                    </a:lnTo>
                    <a:lnTo>
                      <a:pt x="4550" y="7241"/>
                    </a:lnTo>
                    <a:lnTo>
                      <a:pt x="5289" y="7393"/>
                    </a:lnTo>
                    <a:lnTo>
                      <a:pt x="6028" y="7507"/>
                    </a:lnTo>
                    <a:lnTo>
                      <a:pt x="6767" y="7601"/>
                    </a:lnTo>
                    <a:lnTo>
                      <a:pt x="7374" y="7639"/>
                    </a:lnTo>
                    <a:lnTo>
                      <a:pt x="7999" y="7658"/>
                    </a:lnTo>
                    <a:lnTo>
                      <a:pt x="8587" y="7639"/>
                    </a:lnTo>
                    <a:lnTo>
                      <a:pt x="9174" y="7601"/>
                    </a:lnTo>
                    <a:lnTo>
                      <a:pt x="9762" y="7544"/>
                    </a:lnTo>
                    <a:lnTo>
                      <a:pt x="10349" y="7450"/>
                    </a:lnTo>
                    <a:lnTo>
                      <a:pt x="10937" y="7336"/>
                    </a:lnTo>
                    <a:lnTo>
                      <a:pt x="11506" y="7203"/>
                    </a:lnTo>
                    <a:lnTo>
                      <a:pt x="12074" y="7052"/>
                    </a:lnTo>
                    <a:lnTo>
                      <a:pt x="12643" y="6862"/>
                    </a:lnTo>
                    <a:lnTo>
                      <a:pt x="12700" y="6824"/>
                    </a:lnTo>
                    <a:lnTo>
                      <a:pt x="12738" y="6786"/>
                    </a:lnTo>
                    <a:lnTo>
                      <a:pt x="12756" y="6729"/>
                    </a:lnTo>
                    <a:lnTo>
                      <a:pt x="12756" y="6673"/>
                    </a:lnTo>
                    <a:lnTo>
                      <a:pt x="12738" y="6616"/>
                    </a:lnTo>
                    <a:lnTo>
                      <a:pt x="12700" y="6559"/>
                    </a:lnTo>
                    <a:lnTo>
                      <a:pt x="12662" y="6540"/>
                    </a:lnTo>
                    <a:lnTo>
                      <a:pt x="12605" y="6521"/>
                    </a:lnTo>
                    <a:lnTo>
                      <a:pt x="12548" y="6521"/>
                    </a:lnTo>
                    <a:lnTo>
                      <a:pt x="11979" y="6710"/>
                    </a:lnTo>
                    <a:lnTo>
                      <a:pt x="11411" y="6862"/>
                    </a:lnTo>
                    <a:lnTo>
                      <a:pt x="10842" y="6995"/>
                    </a:lnTo>
                    <a:lnTo>
                      <a:pt x="10255" y="7109"/>
                    </a:lnTo>
                    <a:lnTo>
                      <a:pt x="9667" y="7184"/>
                    </a:lnTo>
                    <a:lnTo>
                      <a:pt x="9098" y="7241"/>
                    </a:lnTo>
                    <a:lnTo>
                      <a:pt x="8511" y="7279"/>
                    </a:lnTo>
                    <a:lnTo>
                      <a:pt x="7923" y="7298"/>
                    </a:lnTo>
                    <a:lnTo>
                      <a:pt x="7203" y="7279"/>
                    </a:lnTo>
                    <a:lnTo>
                      <a:pt x="6483" y="7222"/>
                    </a:lnTo>
                    <a:lnTo>
                      <a:pt x="6085" y="7184"/>
                    </a:lnTo>
                    <a:lnTo>
                      <a:pt x="5687" y="7109"/>
                    </a:lnTo>
                    <a:lnTo>
                      <a:pt x="5289" y="7052"/>
                    </a:lnTo>
                    <a:lnTo>
                      <a:pt x="4910" y="6957"/>
                    </a:lnTo>
                    <a:lnTo>
                      <a:pt x="4133" y="6767"/>
                    </a:lnTo>
                    <a:lnTo>
                      <a:pt x="3356" y="6521"/>
                    </a:lnTo>
                    <a:lnTo>
                      <a:pt x="3128" y="6426"/>
                    </a:lnTo>
                    <a:lnTo>
                      <a:pt x="2882" y="6312"/>
                    </a:lnTo>
                    <a:lnTo>
                      <a:pt x="2389" y="6066"/>
                    </a:lnTo>
                    <a:lnTo>
                      <a:pt x="2124" y="5952"/>
                    </a:lnTo>
                    <a:lnTo>
                      <a:pt x="1877" y="5839"/>
                    </a:lnTo>
                    <a:lnTo>
                      <a:pt x="1631" y="5763"/>
                    </a:lnTo>
                    <a:lnTo>
                      <a:pt x="1365" y="5706"/>
                    </a:lnTo>
                    <a:lnTo>
                      <a:pt x="1384" y="5403"/>
                    </a:lnTo>
                    <a:lnTo>
                      <a:pt x="1422" y="5118"/>
                    </a:lnTo>
                    <a:lnTo>
                      <a:pt x="1479" y="4834"/>
                    </a:lnTo>
                    <a:lnTo>
                      <a:pt x="1555" y="4569"/>
                    </a:lnTo>
                    <a:lnTo>
                      <a:pt x="1631" y="4303"/>
                    </a:lnTo>
                    <a:lnTo>
                      <a:pt x="1726" y="4038"/>
                    </a:lnTo>
                    <a:lnTo>
                      <a:pt x="1839" y="3792"/>
                    </a:lnTo>
                    <a:lnTo>
                      <a:pt x="1972" y="3564"/>
                    </a:lnTo>
                    <a:lnTo>
                      <a:pt x="2105" y="3318"/>
                    </a:lnTo>
                    <a:lnTo>
                      <a:pt x="2237" y="3109"/>
                    </a:lnTo>
                    <a:lnTo>
                      <a:pt x="2408" y="2882"/>
                    </a:lnTo>
                    <a:lnTo>
                      <a:pt x="2578" y="2673"/>
                    </a:lnTo>
                    <a:lnTo>
                      <a:pt x="2749" y="2484"/>
                    </a:lnTo>
                    <a:lnTo>
                      <a:pt x="2939" y="2294"/>
                    </a:lnTo>
                    <a:lnTo>
                      <a:pt x="3128" y="2105"/>
                    </a:lnTo>
                    <a:lnTo>
                      <a:pt x="3337" y="1934"/>
                    </a:lnTo>
                    <a:lnTo>
                      <a:pt x="3545" y="1764"/>
                    </a:lnTo>
                    <a:lnTo>
                      <a:pt x="3773" y="1612"/>
                    </a:lnTo>
                    <a:lnTo>
                      <a:pt x="4227" y="1328"/>
                    </a:lnTo>
                    <a:lnTo>
                      <a:pt x="4720" y="1081"/>
                    </a:lnTo>
                    <a:lnTo>
                      <a:pt x="5232" y="873"/>
                    </a:lnTo>
                    <a:lnTo>
                      <a:pt x="5763" y="683"/>
                    </a:lnTo>
                    <a:lnTo>
                      <a:pt x="6293" y="532"/>
                    </a:lnTo>
                    <a:lnTo>
                      <a:pt x="6843" y="437"/>
                    </a:lnTo>
                    <a:lnTo>
                      <a:pt x="7393" y="361"/>
                    </a:lnTo>
                    <a:lnTo>
                      <a:pt x="7658" y="342"/>
                    </a:lnTo>
                    <a:lnTo>
                      <a:pt x="8208" y="342"/>
                    </a:lnTo>
                    <a:lnTo>
                      <a:pt x="8454" y="361"/>
                    </a:lnTo>
                    <a:lnTo>
                      <a:pt x="8719" y="399"/>
                    </a:lnTo>
                    <a:lnTo>
                      <a:pt x="8966" y="437"/>
                    </a:lnTo>
                    <a:lnTo>
                      <a:pt x="9231" y="494"/>
                    </a:lnTo>
                    <a:lnTo>
                      <a:pt x="9459" y="570"/>
                    </a:lnTo>
                    <a:lnTo>
                      <a:pt x="9705" y="645"/>
                    </a:lnTo>
                    <a:lnTo>
                      <a:pt x="9932" y="740"/>
                    </a:lnTo>
                    <a:lnTo>
                      <a:pt x="10179" y="854"/>
                    </a:lnTo>
                    <a:lnTo>
                      <a:pt x="10387" y="968"/>
                    </a:lnTo>
                    <a:lnTo>
                      <a:pt x="10615" y="1100"/>
                    </a:lnTo>
                    <a:lnTo>
                      <a:pt x="10823" y="1233"/>
                    </a:lnTo>
                    <a:lnTo>
                      <a:pt x="11032" y="1403"/>
                    </a:lnTo>
                    <a:lnTo>
                      <a:pt x="11240" y="1574"/>
                    </a:lnTo>
                    <a:lnTo>
                      <a:pt x="11430" y="1745"/>
                    </a:lnTo>
                    <a:lnTo>
                      <a:pt x="11619" y="1953"/>
                    </a:lnTo>
                    <a:lnTo>
                      <a:pt x="11979" y="2370"/>
                    </a:lnTo>
                    <a:lnTo>
                      <a:pt x="12150" y="2617"/>
                    </a:lnTo>
                    <a:lnTo>
                      <a:pt x="12321" y="2863"/>
                    </a:lnTo>
                    <a:lnTo>
                      <a:pt x="12491" y="3109"/>
                    </a:lnTo>
                    <a:lnTo>
                      <a:pt x="12643" y="3394"/>
                    </a:lnTo>
                    <a:lnTo>
                      <a:pt x="12775" y="3659"/>
                    </a:lnTo>
                    <a:lnTo>
                      <a:pt x="12908" y="3943"/>
                    </a:lnTo>
                    <a:lnTo>
                      <a:pt x="13003" y="4228"/>
                    </a:lnTo>
                    <a:lnTo>
                      <a:pt x="13098" y="4512"/>
                    </a:lnTo>
                    <a:lnTo>
                      <a:pt x="13154" y="4796"/>
                    </a:lnTo>
                    <a:lnTo>
                      <a:pt x="13192" y="5099"/>
                    </a:lnTo>
                    <a:lnTo>
                      <a:pt x="13211" y="5384"/>
                    </a:lnTo>
                    <a:lnTo>
                      <a:pt x="13192" y="5668"/>
                    </a:lnTo>
                    <a:lnTo>
                      <a:pt x="13154" y="5933"/>
                    </a:lnTo>
                    <a:lnTo>
                      <a:pt x="13060" y="6218"/>
                    </a:lnTo>
                    <a:lnTo>
                      <a:pt x="13060" y="6256"/>
                    </a:lnTo>
                    <a:lnTo>
                      <a:pt x="13060" y="6294"/>
                    </a:lnTo>
                    <a:lnTo>
                      <a:pt x="13098" y="6369"/>
                    </a:lnTo>
                    <a:lnTo>
                      <a:pt x="13154" y="6407"/>
                    </a:lnTo>
                    <a:lnTo>
                      <a:pt x="13230" y="6426"/>
                    </a:lnTo>
                    <a:lnTo>
                      <a:pt x="13287" y="6426"/>
                    </a:lnTo>
                    <a:lnTo>
                      <a:pt x="13325" y="6407"/>
                    </a:lnTo>
                    <a:lnTo>
                      <a:pt x="13363" y="6369"/>
                    </a:lnTo>
                    <a:lnTo>
                      <a:pt x="13401" y="6312"/>
                    </a:lnTo>
                    <a:lnTo>
                      <a:pt x="13496" y="6028"/>
                    </a:lnTo>
                    <a:lnTo>
                      <a:pt x="13553" y="5725"/>
                    </a:lnTo>
                    <a:lnTo>
                      <a:pt x="13571" y="5441"/>
                    </a:lnTo>
                    <a:lnTo>
                      <a:pt x="13553" y="5137"/>
                    </a:lnTo>
                    <a:lnTo>
                      <a:pt x="13534" y="4853"/>
                    </a:lnTo>
                    <a:lnTo>
                      <a:pt x="13477" y="4569"/>
                    </a:lnTo>
                    <a:lnTo>
                      <a:pt x="13382" y="4284"/>
                    </a:lnTo>
                    <a:lnTo>
                      <a:pt x="13287" y="4000"/>
                    </a:lnTo>
                    <a:lnTo>
                      <a:pt x="13173" y="3716"/>
                    </a:lnTo>
                    <a:lnTo>
                      <a:pt x="13041" y="3450"/>
                    </a:lnTo>
                    <a:lnTo>
                      <a:pt x="12889" y="3166"/>
                    </a:lnTo>
                    <a:lnTo>
                      <a:pt x="12738" y="2901"/>
                    </a:lnTo>
                    <a:lnTo>
                      <a:pt x="12396" y="2408"/>
                    </a:lnTo>
                    <a:lnTo>
                      <a:pt x="12055" y="1934"/>
                    </a:lnTo>
                    <a:lnTo>
                      <a:pt x="11866" y="1707"/>
                    </a:lnTo>
                    <a:lnTo>
                      <a:pt x="11657" y="1479"/>
                    </a:lnTo>
                    <a:lnTo>
                      <a:pt x="11449" y="1271"/>
                    </a:lnTo>
                    <a:lnTo>
                      <a:pt x="11221" y="1081"/>
                    </a:lnTo>
                    <a:lnTo>
                      <a:pt x="10994" y="911"/>
                    </a:lnTo>
                    <a:lnTo>
                      <a:pt x="10766" y="759"/>
                    </a:lnTo>
                    <a:lnTo>
                      <a:pt x="10520" y="626"/>
                    </a:lnTo>
                    <a:lnTo>
                      <a:pt x="10255" y="494"/>
                    </a:lnTo>
                    <a:lnTo>
                      <a:pt x="9989" y="380"/>
                    </a:lnTo>
                    <a:lnTo>
                      <a:pt x="9724" y="285"/>
                    </a:lnTo>
                    <a:lnTo>
                      <a:pt x="9459" y="209"/>
                    </a:lnTo>
                    <a:lnTo>
                      <a:pt x="9174" y="134"/>
                    </a:lnTo>
                    <a:lnTo>
                      <a:pt x="8890" y="77"/>
                    </a:lnTo>
                    <a:lnTo>
                      <a:pt x="8587" y="39"/>
                    </a:lnTo>
                    <a:lnTo>
                      <a:pt x="8283" y="20"/>
                    </a:lnTo>
                    <a:lnTo>
                      <a:pt x="7980" y="1"/>
                    </a:lnTo>
                    <a:close/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4" name="Google Shape;6474;p61"/>
              <p:cNvSpPr/>
              <p:nvPr/>
            </p:nvSpPr>
            <p:spPr>
              <a:xfrm>
                <a:off x="-492700" y="3957700"/>
                <a:ext cx="3620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14482" h="9137" fill="none" extrusionOk="0">
                    <a:moveTo>
                      <a:pt x="7791" y="1"/>
                    </a:moveTo>
                    <a:lnTo>
                      <a:pt x="7791" y="1"/>
                    </a:lnTo>
                    <a:lnTo>
                      <a:pt x="7468" y="1"/>
                    </a:lnTo>
                    <a:lnTo>
                      <a:pt x="7165" y="20"/>
                    </a:lnTo>
                    <a:lnTo>
                      <a:pt x="6862" y="58"/>
                    </a:lnTo>
                    <a:lnTo>
                      <a:pt x="6559" y="96"/>
                    </a:lnTo>
                    <a:lnTo>
                      <a:pt x="6255" y="153"/>
                    </a:lnTo>
                    <a:lnTo>
                      <a:pt x="5952" y="228"/>
                    </a:lnTo>
                    <a:lnTo>
                      <a:pt x="5668" y="304"/>
                    </a:lnTo>
                    <a:lnTo>
                      <a:pt x="5365" y="399"/>
                    </a:lnTo>
                    <a:lnTo>
                      <a:pt x="5080" y="513"/>
                    </a:lnTo>
                    <a:lnTo>
                      <a:pt x="4796" y="626"/>
                    </a:lnTo>
                    <a:lnTo>
                      <a:pt x="4531" y="759"/>
                    </a:lnTo>
                    <a:lnTo>
                      <a:pt x="4265" y="892"/>
                    </a:lnTo>
                    <a:lnTo>
                      <a:pt x="4000" y="1043"/>
                    </a:lnTo>
                    <a:lnTo>
                      <a:pt x="3735" y="1195"/>
                    </a:lnTo>
                    <a:lnTo>
                      <a:pt x="3488" y="1366"/>
                    </a:lnTo>
                    <a:lnTo>
                      <a:pt x="3242" y="1555"/>
                    </a:lnTo>
                    <a:lnTo>
                      <a:pt x="3014" y="1745"/>
                    </a:lnTo>
                    <a:lnTo>
                      <a:pt x="2787" y="1953"/>
                    </a:lnTo>
                    <a:lnTo>
                      <a:pt x="2578" y="2162"/>
                    </a:lnTo>
                    <a:lnTo>
                      <a:pt x="2389" y="2370"/>
                    </a:lnTo>
                    <a:lnTo>
                      <a:pt x="2199" y="2598"/>
                    </a:lnTo>
                    <a:lnTo>
                      <a:pt x="2010" y="2844"/>
                    </a:lnTo>
                    <a:lnTo>
                      <a:pt x="1839" y="3090"/>
                    </a:lnTo>
                    <a:lnTo>
                      <a:pt x="1688" y="3337"/>
                    </a:lnTo>
                    <a:lnTo>
                      <a:pt x="1555" y="3602"/>
                    </a:lnTo>
                    <a:lnTo>
                      <a:pt x="1441" y="3886"/>
                    </a:lnTo>
                    <a:lnTo>
                      <a:pt x="1328" y="4171"/>
                    </a:lnTo>
                    <a:lnTo>
                      <a:pt x="1233" y="4455"/>
                    </a:lnTo>
                    <a:lnTo>
                      <a:pt x="1157" y="4739"/>
                    </a:lnTo>
                    <a:lnTo>
                      <a:pt x="1081" y="5043"/>
                    </a:lnTo>
                    <a:lnTo>
                      <a:pt x="1043" y="5365"/>
                    </a:lnTo>
                    <a:lnTo>
                      <a:pt x="1024" y="5687"/>
                    </a:lnTo>
                    <a:lnTo>
                      <a:pt x="1024" y="5687"/>
                    </a:lnTo>
                    <a:lnTo>
                      <a:pt x="911" y="5687"/>
                    </a:lnTo>
                    <a:lnTo>
                      <a:pt x="911" y="5687"/>
                    </a:lnTo>
                    <a:lnTo>
                      <a:pt x="854" y="5706"/>
                    </a:lnTo>
                    <a:lnTo>
                      <a:pt x="816" y="5725"/>
                    </a:lnTo>
                    <a:lnTo>
                      <a:pt x="797" y="5763"/>
                    </a:lnTo>
                    <a:lnTo>
                      <a:pt x="778" y="5801"/>
                    </a:lnTo>
                    <a:lnTo>
                      <a:pt x="778" y="5801"/>
                    </a:lnTo>
                    <a:lnTo>
                      <a:pt x="607" y="5839"/>
                    </a:lnTo>
                    <a:lnTo>
                      <a:pt x="437" y="5914"/>
                    </a:lnTo>
                    <a:lnTo>
                      <a:pt x="304" y="5990"/>
                    </a:lnTo>
                    <a:lnTo>
                      <a:pt x="209" y="6104"/>
                    </a:lnTo>
                    <a:lnTo>
                      <a:pt x="115" y="6237"/>
                    </a:lnTo>
                    <a:lnTo>
                      <a:pt x="58" y="6369"/>
                    </a:lnTo>
                    <a:lnTo>
                      <a:pt x="20" y="6521"/>
                    </a:lnTo>
                    <a:lnTo>
                      <a:pt x="1" y="6692"/>
                    </a:lnTo>
                    <a:lnTo>
                      <a:pt x="20" y="6862"/>
                    </a:lnTo>
                    <a:lnTo>
                      <a:pt x="39" y="7033"/>
                    </a:lnTo>
                    <a:lnTo>
                      <a:pt x="77" y="7184"/>
                    </a:lnTo>
                    <a:lnTo>
                      <a:pt x="152" y="7355"/>
                    </a:lnTo>
                    <a:lnTo>
                      <a:pt x="228" y="7507"/>
                    </a:lnTo>
                    <a:lnTo>
                      <a:pt x="304" y="7658"/>
                    </a:lnTo>
                    <a:lnTo>
                      <a:pt x="418" y="7791"/>
                    </a:lnTo>
                    <a:lnTo>
                      <a:pt x="532" y="7924"/>
                    </a:lnTo>
                    <a:lnTo>
                      <a:pt x="532" y="7924"/>
                    </a:lnTo>
                    <a:lnTo>
                      <a:pt x="664" y="8018"/>
                    </a:lnTo>
                    <a:lnTo>
                      <a:pt x="797" y="8113"/>
                    </a:lnTo>
                    <a:lnTo>
                      <a:pt x="1081" y="8284"/>
                    </a:lnTo>
                    <a:lnTo>
                      <a:pt x="1403" y="8416"/>
                    </a:lnTo>
                    <a:lnTo>
                      <a:pt x="1726" y="8530"/>
                    </a:lnTo>
                    <a:lnTo>
                      <a:pt x="2067" y="8625"/>
                    </a:lnTo>
                    <a:lnTo>
                      <a:pt x="2408" y="8701"/>
                    </a:lnTo>
                    <a:lnTo>
                      <a:pt x="3033" y="8852"/>
                    </a:lnTo>
                    <a:lnTo>
                      <a:pt x="3033" y="8852"/>
                    </a:lnTo>
                    <a:lnTo>
                      <a:pt x="3431" y="8928"/>
                    </a:lnTo>
                    <a:lnTo>
                      <a:pt x="3829" y="8985"/>
                    </a:lnTo>
                    <a:lnTo>
                      <a:pt x="4227" y="9042"/>
                    </a:lnTo>
                    <a:lnTo>
                      <a:pt x="4607" y="9080"/>
                    </a:lnTo>
                    <a:lnTo>
                      <a:pt x="5403" y="9137"/>
                    </a:lnTo>
                    <a:lnTo>
                      <a:pt x="6199" y="9137"/>
                    </a:lnTo>
                    <a:lnTo>
                      <a:pt x="6199" y="9137"/>
                    </a:lnTo>
                    <a:lnTo>
                      <a:pt x="6255" y="9137"/>
                    </a:lnTo>
                    <a:lnTo>
                      <a:pt x="6255" y="9137"/>
                    </a:lnTo>
                    <a:lnTo>
                      <a:pt x="7014" y="9137"/>
                    </a:lnTo>
                    <a:lnTo>
                      <a:pt x="7810" y="9080"/>
                    </a:lnTo>
                    <a:lnTo>
                      <a:pt x="8587" y="9023"/>
                    </a:lnTo>
                    <a:lnTo>
                      <a:pt x="9364" y="8928"/>
                    </a:lnTo>
                    <a:lnTo>
                      <a:pt x="10160" y="8795"/>
                    </a:lnTo>
                    <a:lnTo>
                      <a:pt x="10918" y="8644"/>
                    </a:lnTo>
                    <a:lnTo>
                      <a:pt x="11695" y="8473"/>
                    </a:lnTo>
                    <a:lnTo>
                      <a:pt x="12434" y="8265"/>
                    </a:lnTo>
                    <a:lnTo>
                      <a:pt x="12434" y="8265"/>
                    </a:lnTo>
                    <a:lnTo>
                      <a:pt x="12984" y="8094"/>
                    </a:lnTo>
                    <a:lnTo>
                      <a:pt x="13249" y="7980"/>
                    </a:lnTo>
                    <a:lnTo>
                      <a:pt x="13515" y="7867"/>
                    </a:lnTo>
                    <a:lnTo>
                      <a:pt x="13780" y="7715"/>
                    </a:lnTo>
                    <a:lnTo>
                      <a:pt x="14007" y="7544"/>
                    </a:lnTo>
                    <a:lnTo>
                      <a:pt x="14216" y="7355"/>
                    </a:lnTo>
                    <a:lnTo>
                      <a:pt x="14311" y="7241"/>
                    </a:lnTo>
                    <a:lnTo>
                      <a:pt x="14386" y="7127"/>
                    </a:lnTo>
                    <a:lnTo>
                      <a:pt x="14386" y="7127"/>
                    </a:lnTo>
                    <a:lnTo>
                      <a:pt x="14443" y="6976"/>
                    </a:lnTo>
                    <a:lnTo>
                      <a:pt x="14481" y="6824"/>
                    </a:lnTo>
                    <a:lnTo>
                      <a:pt x="14462" y="6673"/>
                    </a:lnTo>
                    <a:lnTo>
                      <a:pt x="14424" y="6540"/>
                    </a:lnTo>
                    <a:lnTo>
                      <a:pt x="14349" y="6407"/>
                    </a:lnTo>
                    <a:lnTo>
                      <a:pt x="14254" y="6275"/>
                    </a:lnTo>
                    <a:lnTo>
                      <a:pt x="14140" y="6180"/>
                    </a:lnTo>
                    <a:lnTo>
                      <a:pt x="14007" y="6104"/>
                    </a:lnTo>
                    <a:lnTo>
                      <a:pt x="14007" y="6104"/>
                    </a:lnTo>
                    <a:lnTo>
                      <a:pt x="13932" y="6085"/>
                    </a:lnTo>
                    <a:lnTo>
                      <a:pt x="13932" y="6085"/>
                    </a:lnTo>
                    <a:lnTo>
                      <a:pt x="13875" y="6104"/>
                    </a:lnTo>
                    <a:lnTo>
                      <a:pt x="13818" y="6123"/>
                    </a:lnTo>
                    <a:lnTo>
                      <a:pt x="13780" y="6161"/>
                    </a:lnTo>
                    <a:lnTo>
                      <a:pt x="13761" y="6218"/>
                    </a:lnTo>
                    <a:lnTo>
                      <a:pt x="13742" y="6275"/>
                    </a:lnTo>
                    <a:lnTo>
                      <a:pt x="13761" y="6312"/>
                    </a:lnTo>
                    <a:lnTo>
                      <a:pt x="13780" y="6369"/>
                    </a:lnTo>
                    <a:lnTo>
                      <a:pt x="13837" y="6407"/>
                    </a:lnTo>
                    <a:lnTo>
                      <a:pt x="13837" y="6407"/>
                    </a:lnTo>
                    <a:lnTo>
                      <a:pt x="13875" y="6616"/>
                    </a:lnTo>
                    <a:lnTo>
                      <a:pt x="13894" y="6805"/>
                    </a:lnTo>
                    <a:lnTo>
                      <a:pt x="13894" y="6957"/>
                    </a:lnTo>
                    <a:lnTo>
                      <a:pt x="13856" y="7109"/>
                    </a:lnTo>
                    <a:lnTo>
                      <a:pt x="13780" y="7241"/>
                    </a:lnTo>
                    <a:lnTo>
                      <a:pt x="13704" y="7336"/>
                    </a:lnTo>
                    <a:lnTo>
                      <a:pt x="13571" y="7431"/>
                    </a:lnTo>
                    <a:lnTo>
                      <a:pt x="13439" y="7488"/>
                    </a:lnTo>
                    <a:lnTo>
                      <a:pt x="13439" y="7488"/>
                    </a:lnTo>
                    <a:lnTo>
                      <a:pt x="13173" y="7620"/>
                    </a:lnTo>
                    <a:lnTo>
                      <a:pt x="12889" y="7734"/>
                    </a:lnTo>
                    <a:lnTo>
                      <a:pt x="12340" y="7924"/>
                    </a:lnTo>
                    <a:lnTo>
                      <a:pt x="12340" y="7924"/>
                    </a:lnTo>
                    <a:lnTo>
                      <a:pt x="11979" y="8037"/>
                    </a:lnTo>
                    <a:lnTo>
                      <a:pt x="11600" y="8132"/>
                    </a:lnTo>
                    <a:lnTo>
                      <a:pt x="10842" y="8284"/>
                    </a:lnTo>
                    <a:lnTo>
                      <a:pt x="10842" y="8284"/>
                    </a:lnTo>
                    <a:lnTo>
                      <a:pt x="9932" y="8454"/>
                    </a:lnTo>
                    <a:lnTo>
                      <a:pt x="9004" y="8587"/>
                    </a:lnTo>
                    <a:lnTo>
                      <a:pt x="8075" y="8701"/>
                    </a:lnTo>
                    <a:lnTo>
                      <a:pt x="7146" y="8757"/>
                    </a:lnTo>
                    <a:lnTo>
                      <a:pt x="7146" y="8757"/>
                    </a:lnTo>
                    <a:lnTo>
                      <a:pt x="6635" y="8795"/>
                    </a:lnTo>
                    <a:lnTo>
                      <a:pt x="6123" y="8795"/>
                    </a:lnTo>
                    <a:lnTo>
                      <a:pt x="6123" y="8795"/>
                    </a:lnTo>
                    <a:lnTo>
                      <a:pt x="5459" y="8776"/>
                    </a:lnTo>
                    <a:lnTo>
                      <a:pt x="4777" y="8739"/>
                    </a:lnTo>
                    <a:lnTo>
                      <a:pt x="4114" y="8663"/>
                    </a:lnTo>
                    <a:lnTo>
                      <a:pt x="3450" y="8568"/>
                    </a:lnTo>
                    <a:lnTo>
                      <a:pt x="3450" y="8568"/>
                    </a:lnTo>
                    <a:lnTo>
                      <a:pt x="3052" y="8492"/>
                    </a:lnTo>
                    <a:lnTo>
                      <a:pt x="2673" y="8397"/>
                    </a:lnTo>
                    <a:lnTo>
                      <a:pt x="1934" y="8189"/>
                    </a:lnTo>
                    <a:lnTo>
                      <a:pt x="1934" y="8189"/>
                    </a:lnTo>
                    <a:lnTo>
                      <a:pt x="1669" y="8113"/>
                    </a:lnTo>
                    <a:lnTo>
                      <a:pt x="1441" y="8018"/>
                    </a:lnTo>
                    <a:lnTo>
                      <a:pt x="1195" y="7905"/>
                    </a:lnTo>
                    <a:lnTo>
                      <a:pt x="967" y="7791"/>
                    </a:lnTo>
                    <a:lnTo>
                      <a:pt x="967" y="7791"/>
                    </a:lnTo>
                    <a:lnTo>
                      <a:pt x="873" y="7734"/>
                    </a:lnTo>
                    <a:lnTo>
                      <a:pt x="778" y="7639"/>
                    </a:lnTo>
                    <a:lnTo>
                      <a:pt x="683" y="7544"/>
                    </a:lnTo>
                    <a:lnTo>
                      <a:pt x="588" y="7412"/>
                    </a:lnTo>
                    <a:lnTo>
                      <a:pt x="513" y="7298"/>
                    </a:lnTo>
                    <a:lnTo>
                      <a:pt x="437" y="7146"/>
                    </a:lnTo>
                    <a:lnTo>
                      <a:pt x="380" y="7014"/>
                    </a:lnTo>
                    <a:lnTo>
                      <a:pt x="342" y="6862"/>
                    </a:lnTo>
                    <a:lnTo>
                      <a:pt x="323" y="6729"/>
                    </a:lnTo>
                    <a:lnTo>
                      <a:pt x="323" y="6597"/>
                    </a:lnTo>
                    <a:lnTo>
                      <a:pt x="342" y="6483"/>
                    </a:lnTo>
                    <a:lnTo>
                      <a:pt x="399" y="6369"/>
                    </a:lnTo>
                    <a:lnTo>
                      <a:pt x="475" y="6275"/>
                    </a:lnTo>
                    <a:lnTo>
                      <a:pt x="588" y="6199"/>
                    </a:lnTo>
                    <a:lnTo>
                      <a:pt x="740" y="6161"/>
                    </a:lnTo>
                    <a:lnTo>
                      <a:pt x="948" y="6142"/>
                    </a:lnTo>
                    <a:lnTo>
                      <a:pt x="948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1024" y="6142"/>
                    </a:lnTo>
                    <a:lnTo>
                      <a:pt x="1062" y="6104"/>
                    </a:lnTo>
                    <a:lnTo>
                      <a:pt x="1100" y="6066"/>
                    </a:lnTo>
                    <a:lnTo>
                      <a:pt x="1119" y="6028"/>
                    </a:lnTo>
                    <a:lnTo>
                      <a:pt x="1119" y="6028"/>
                    </a:lnTo>
                    <a:lnTo>
                      <a:pt x="1290" y="6047"/>
                    </a:lnTo>
                    <a:lnTo>
                      <a:pt x="1460" y="6085"/>
                    </a:lnTo>
                    <a:lnTo>
                      <a:pt x="1631" y="6142"/>
                    </a:lnTo>
                    <a:lnTo>
                      <a:pt x="1801" y="6218"/>
                    </a:lnTo>
                    <a:lnTo>
                      <a:pt x="2143" y="6388"/>
                    </a:lnTo>
                    <a:lnTo>
                      <a:pt x="2446" y="6540"/>
                    </a:lnTo>
                    <a:lnTo>
                      <a:pt x="2446" y="6540"/>
                    </a:lnTo>
                    <a:lnTo>
                      <a:pt x="3128" y="6805"/>
                    </a:lnTo>
                    <a:lnTo>
                      <a:pt x="3829" y="7033"/>
                    </a:lnTo>
                    <a:lnTo>
                      <a:pt x="3829" y="7033"/>
                    </a:lnTo>
                    <a:lnTo>
                      <a:pt x="4190" y="7146"/>
                    </a:lnTo>
                    <a:lnTo>
                      <a:pt x="4550" y="7241"/>
                    </a:lnTo>
                    <a:lnTo>
                      <a:pt x="5289" y="7393"/>
                    </a:lnTo>
                    <a:lnTo>
                      <a:pt x="6028" y="7507"/>
                    </a:lnTo>
                    <a:lnTo>
                      <a:pt x="6767" y="7601"/>
                    </a:lnTo>
                    <a:lnTo>
                      <a:pt x="6767" y="7601"/>
                    </a:lnTo>
                    <a:lnTo>
                      <a:pt x="7374" y="7639"/>
                    </a:lnTo>
                    <a:lnTo>
                      <a:pt x="7999" y="7658"/>
                    </a:lnTo>
                    <a:lnTo>
                      <a:pt x="7999" y="7658"/>
                    </a:lnTo>
                    <a:lnTo>
                      <a:pt x="8587" y="7639"/>
                    </a:lnTo>
                    <a:lnTo>
                      <a:pt x="9174" y="7601"/>
                    </a:lnTo>
                    <a:lnTo>
                      <a:pt x="9762" y="7544"/>
                    </a:lnTo>
                    <a:lnTo>
                      <a:pt x="10349" y="7450"/>
                    </a:lnTo>
                    <a:lnTo>
                      <a:pt x="10937" y="7336"/>
                    </a:lnTo>
                    <a:lnTo>
                      <a:pt x="11506" y="7203"/>
                    </a:lnTo>
                    <a:lnTo>
                      <a:pt x="12074" y="7052"/>
                    </a:lnTo>
                    <a:lnTo>
                      <a:pt x="12643" y="6862"/>
                    </a:lnTo>
                    <a:lnTo>
                      <a:pt x="12643" y="6862"/>
                    </a:lnTo>
                    <a:lnTo>
                      <a:pt x="12700" y="6824"/>
                    </a:lnTo>
                    <a:lnTo>
                      <a:pt x="12738" y="6786"/>
                    </a:lnTo>
                    <a:lnTo>
                      <a:pt x="12756" y="6729"/>
                    </a:lnTo>
                    <a:lnTo>
                      <a:pt x="12756" y="6673"/>
                    </a:lnTo>
                    <a:lnTo>
                      <a:pt x="12738" y="6616"/>
                    </a:lnTo>
                    <a:lnTo>
                      <a:pt x="12700" y="6559"/>
                    </a:lnTo>
                    <a:lnTo>
                      <a:pt x="12662" y="6540"/>
                    </a:lnTo>
                    <a:lnTo>
                      <a:pt x="12605" y="6521"/>
                    </a:lnTo>
                    <a:lnTo>
                      <a:pt x="12605" y="6521"/>
                    </a:lnTo>
                    <a:lnTo>
                      <a:pt x="12548" y="6521"/>
                    </a:lnTo>
                    <a:lnTo>
                      <a:pt x="12548" y="6521"/>
                    </a:lnTo>
                    <a:lnTo>
                      <a:pt x="11979" y="6710"/>
                    </a:lnTo>
                    <a:lnTo>
                      <a:pt x="11411" y="6862"/>
                    </a:lnTo>
                    <a:lnTo>
                      <a:pt x="10842" y="6995"/>
                    </a:lnTo>
                    <a:lnTo>
                      <a:pt x="10255" y="7109"/>
                    </a:lnTo>
                    <a:lnTo>
                      <a:pt x="9667" y="7184"/>
                    </a:lnTo>
                    <a:lnTo>
                      <a:pt x="9098" y="7241"/>
                    </a:lnTo>
                    <a:lnTo>
                      <a:pt x="8511" y="7279"/>
                    </a:lnTo>
                    <a:lnTo>
                      <a:pt x="7923" y="7298"/>
                    </a:lnTo>
                    <a:lnTo>
                      <a:pt x="7923" y="7298"/>
                    </a:lnTo>
                    <a:lnTo>
                      <a:pt x="7203" y="7279"/>
                    </a:lnTo>
                    <a:lnTo>
                      <a:pt x="6483" y="7222"/>
                    </a:lnTo>
                    <a:lnTo>
                      <a:pt x="6483" y="7222"/>
                    </a:lnTo>
                    <a:lnTo>
                      <a:pt x="6085" y="7184"/>
                    </a:lnTo>
                    <a:lnTo>
                      <a:pt x="5687" y="7109"/>
                    </a:lnTo>
                    <a:lnTo>
                      <a:pt x="5289" y="7052"/>
                    </a:lnTo>
                    <a:lnTo>
                      <a:pt x="4910" y="6957"/>
                    </a:lnTo>
                    <a:lnTo>
                      <a:pt x="4133" y="6767"/>
                    </a:lnTo>
                    <a:lnTo>
                      <a:pt x="3356" y="6521"/>
                    </a:lnTo>
                    <a:lnTo>
                      <a:pt x="3356" y="6521"/>
                    </a:lnTo>
                    <a:lnTo>
                      <a:pt x="3128" y="6426"/>
                    </a:lnTo>
                    <a:lnTo>
                      <a:pt x="2882" y="6312"/>
                    </a:lnTo>
                    <a:lnTo>
                      <a:pt x="2389" y="6066"/>
                    </a:lnTo>
                    <a:lnTo>
                      <a:pt x="2124" y="5952"/>
                    </a:lnTo>
                    <a:lnTo>
                      <a:pt x="1877" y="5839"/>
                    </a:lnTo>
                    <a:lnTo>
                      <a:pt x="1631" y="5763"/>
                    </a:lnTo>
                    <a:lnTo>
                      <a:pt x="1365" y="5706"/>
                    </a:lnTo>
                    <a:lnTo>
                      <a:pt x="1365" y="5706"/>
                    </a:lnTo>
                    <a:lnTo>
                      <a:pt x="1384" y="5403"/>
                    </a:lnTo>
                    <a:lnTo>
                      <a:pt x="1422" y="5118"/>
                    </a:lnTo>
                    <a:lnTo>
                      <a:pt x="1479" y="4834"/>
                    </a:lnTo>
                    <a:lnTo>
                      <a:pt x="1555" y="4569"/>
                    </a:lnTo>
                    <a:lnTo>
                      <a:pt x="1631" y="4303"/>
                    </a:lnTo>
                    <a:lnTo>
                      <a:pt x="1726" y="4038"/>
                    </a:lnTo>
                    <a:lnTo>
                      <a:pt x="1839" y="3792"/>
                    </a:lnTo>
                    <a:lnTo>
                      <a:pt x="1972" y="3564"/>
                    </a:lnTo>
                    <a:lnTo>
                      <a:pt x="2105" y="3318"/>
                    </a:lnTo>
                    <a:lnTo>
                      <a:pt x="2237" y="3109"/>
                    </a:lnTo>
                    <a:lnTo>
                      <a:pt x="2408" y="2882"/>
                    </a:lnTo>
                    <a:lnTo>
                      <a:pt x="2578" y="2673"/>
                    </a:lnTo>
                    <a:lnTo>
                      <a:pt x="2749" y="2484"/>
                    </a:lnTo>
                    <a:lnTo>
                      <a:pt x="2939" y="2294"/>
                    </a:lnTo>
                    <a:lnTo>
                      <a:pt x="3128" y="2105"/>
                    </a:lnTo>
                    <a:lnTo>
                      <a:pt x="3337" y="1934"/>
                    </a:lnTo>
                    <a:lnTo>
                      <a:pt x="3545" y="1764"/>
                    </a:lnTo>
                    <a:lnTo>
                      <a:pt x="3773" y="1612"/>
                    </a:lnTo>
                    <a:lnTo>
                      <a:pt x="4227" y="1328"/>
                    </a:lnTo>
                    <a:lnTo>
                      <a:pt x="4720" y="1081"/>
                    </a:lnTo>
                    <a:lnTo>
                      <a:pt x="5232" y="873"/>
                    </a:lnTo>
                    <a:lnTo>
                      <a:pt x="5763" y="683"/>
                    </a:lnTo>
                    <a:lnTo>
                      <a:pt x="6293" y="532"/>
                    </a:lnTo>
                    <a:lnTo>
                      <a:pt x="6843" y="437"/>
                    </a:lnTo>
                    <a:lnTo>
                      <a:pt x="7393" y="361"/>
                    </a:lnTo>
                    <a:lnTo>
                      <a:pt x="7393" y="361"/>
                    </a:lnTo>
                    <a:lnTo>
                      <a:pt x="7658" y="342"/>
                    </a:lnTo>
                    <a:lnTo>
                      <a:pt x="7942" y="342"/>
                    </a:lnTo>
                    <a:lnTo>
                      <a:pt x="7942" y="342"/>
                    </a:lnTo>
                    <a:lnTo>
                      <a:pt x="8208" y="342"/>
                    </a:lnTo>
                    <a:lnTo>
                      <a:pt x="8454" y="361"/>
                    </a:lnTo>
                    <a:lnTo>
                      <a:pt x="8719" y="399"/>
                    </a:lnTo>
                    <a:lnTo>
                      <a:pt x="8966" y="437"/>
                    </a:lnTo>
                    <a:lnTo>
                      <a:pt x="9231" y="494"/>
                    </a:lnTo>
                    <a:lnTo>
                      <a:pt x="9459" y="570"/>
                    </a:lnTo>
                    <a:lnTo>
                      <a:pt x="9705" y="645"/>
                    </a:lnTo>
                    <a:lnTo>
                      <a:pt x="9932" y="740"/>
                    </a:lnTo>
                    <a:lnTo>
                      <a:pt x="10179" y="854"/>
                    </a:lnTo>
                    <a:lnTo>
                      <a:pt x="10387" y="968"/>
                    </a:lnTo>
                    <a:lnTo>
                      <a:pt x="10615" y="1100"/>
                    </a:lnTo>
                    <a:lnTo>
                      <a:pt x="10823" y="1233"/>
                    </a:lnTo>
                    <a:lnTo>
                      <a:pt x="11032" y="1403"/>
                    </a:lnTo>
                    <a:lnTo>
                      <a:pt x="11240" y="1574"/>
                    </a:lnTo>
                    <a:lnTo>
                      <a:pt x="11430" y="1745"/>
                    </a:lnTo>
                    <a:lnTo>
                      <a:pt x="11619" y="1953"/>
                    </a:lnTo>
                    <a:lnTo>
                      <a:pt x="11619" y="1953"/>
                    </a:lnTo>
                    <a:lnTo>
                      <a:pt x="11979" y="2370"/>
                    </a:lnTo>
                    <a:lnTo>
                      <a:pt x="12150" y="2617"/>
                    </a:lnTo>
                    <a:lnTo>
                      <a:pt x="12321" y="2863"/>
                    </a:lnTo>
                    <a:lnTo>
                      <a:pt x="12491" y="3109"/>
                    </a:lnTo>
                    <a:lnTo>
                      <a:pt x="12643" y="3394"/>
                    </a:lnTo>
                    <a:lnTo>
                      <a:pt x="12775" y="3659"/>
                    </a:lnTo>
                    <a:lnTo>
                      <a:pt x="12908" y="3943"/>
                    </a:lnTo>
                    <a:lnTo>
                      <a:pt x="13003" y="4228"/>
                    </a:lnTo>
                    <a:lnTo>
                      <a:pt x="13098" y="4512"/>
                    </a:lnTo>
                    <a:lnTo>
                      <a:pt x="13154" y="4796"/>
                    </a:lnTo>
                    <a:lnTo>
                      <a:pt x="13192" y="5099"/>
                    </a:lnTo>
                    <a:lnTo>
                      <a:pt x="13211" y="5384"/>
                    </a:lnTo>
                    <a:lnTo>
                      <a:pt x="13192" y="5668"/>
                    </a:lnTo>
                    <a:lnTo>
                      <a:pt x="13154" y="5933"/>
                    </a:lnTo>
                    <a:lnTo>
                      <a:pt x="13060" y="6218"/>
                    </a:lnTo>
                    <a:lnTo>
                      <a:pt x="13060" y="6218"/>
                    </a:lnTo>
                    <a:lnTo>
                      <a:pt x="13060" y="6256"/>
                    </a:lnTo>
                    <a:lnTo>
                      <a:pt x="13060" y="6294"/>
                    </a:lnTo>
                    <a:lnTo>
                      <a:pt x="13098" y="6369"/>
                    </a:lnTo>
                    <a:lnTo>
                      <a:pt x="13154" y="6407"/>
                    </a:lnTo>
                    <a:lnTo>
                      <a:pt x="13230" y="6426"/>
                    </a:lnTo>
                    <a:lnTo>
                      <a:pt x="13230" y="6426"/>
                    </a:lnTo>
                    <a:lnTo>
                      <a:pt x="13287" y="6426"/>
                    </a:lnTo>
                    <a:lnTo>
                      <a:pt x="13325" y="6407"/>
                    </a:lnTo>
                    <a:lnTo>
                      <a:pt x="13363" y="6369"/>
                    </a:lnTo>
                    <a:lnTo>
                      <a:pt x="13401" y="6312"/>
                    </a:lnTo>
                    <a:lnTo>
                      <a:pt x="13401" y="6312"/>
                    </a:lnTo>
                    <a:lnTo>
                      <a:pt x="13496" y="6028"/>
                    </a:lnTo>
                    <a:lnTo>
                      <a:pt x="13553" y="5725"/>
                    </a:lnTo>
                    <a:lnTo>
                      <a:pt x="13571" y="5441"/>
                    </a:lnTo>
                    <a:lnTo>
                      <a:pt x="13553" y="5137"/>
                    </a:lnTo>
                    <a:lnTo>
                      <a:pt x="13534" y="4853"/>
                    </a:lnTo>
                    <a:lnTo>
                      <a:pt x="13477" y="4569"/>
                    </a:lnTo>
                    <a:lnTo>
                      <a:pt x="13382" y="4284"/>
                    </a:lnTo>
                    <a:lnTo>
                      <a:pt x="13287" y="4000"/>
                    </a:lnTo>
                    <a:lnTo>
                      <a:pt x="13173" y="3716"/>
                    </a:lnTo>
                    <a:lnTo>
                      <a:pt x="13041" y="3450"/>
                    </a:lnTo>
                    <a:lnTo>
                      <a:pt x="12889" y="3166"/>
                    </a:lnTo>
                    <a:lnTo>
                      <a:pt x="12738" y="2901"/>
                    </a:lnTo>
                    <a:lnTo>
                      <a:pt x="12396" y="2408"/>
                    </a:lnTo>
                    <a:lnTo>
                      <a:pt x="12055" y="1934"/>
                    </a:lnTo>
                    <a:lnTo>
                      <a:pt x="12055" y="1934"/>
                    </a:lnTo>
                    <a:lnTo>
                      <a:pt x="11866" y="1707"/>
                    </a:lnTo>
                    <a:lnTo>
                      <a:pt x="11657" y="1479"/>
                    </a:lnTo>
                    <a:lnTo>
                      <a:pt x="11449" y="1271"/>
                    </a:lnTo>
                    <a:lnTo>
                      <a:pt x="11221" y="1081"/>
                    </a:lnTo>
                    <a:lnTo>
                      <a:pt x="10994" y="911"/>
                    </a:lnTo>
                    <a:lnTo>
                      <a:pt x="10766" y="759"/>
                    </a:lnTo>
                    <a:lnTo>
                      <a:pt x="10520" y="626"/>
                    </a:lnTo>
                    <a:lnTo>
                      <a:pt x="10255" y="494"/>
                    </a:lnTo>
                    <a:lnTo>
                      <a:pt x="9989" y="380"/>
                    </a:lnTo>
                    <a:lnTo>
                      <a:pt x="9724" y="285"/>
                    </a:lnTo>
                    <a:lnTo>
                      <a:pt x="9459" y="209"/>
                    </a:lnTo>
                    <a:lnTo>
                      <a:pt x="9174" y="134"/>
                    </a:lnTo>
                    <a:lnTo>
                      <a:pt x="8890" y="77"/>
                    </a:lnTo>
                    <a:lnTo>
                      <a:pt x="8587" y="39"/>
                    </a:lnTo>
                    <a:lnTo>
                      <a:pt x="8283" y="20"/>
                    </a:lnTo>
                    <a:lnTo>
                      <a:pt x="7980" y="1"/>
                    </a:lnTo>
                    <a:lnTo>
                      <a:pt x="7980" y="1"/>
                    </a:lnTo>
                    <a:lnTo>
                      <a:pt x="7791" y="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5" name="Google Shape;6475;p61"/>
              <p:cNvSpPr/>
              <p:nvPr/>
            </p:nvSpPr>
            <p:spPr>
              <a:xfrm>
                <a:off x="-522075" y="4131125"/>
                <a:ext cx="42980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3868" extrusionOk="0">
                    <a:moveTo>
                      <a:pt x="16016" y="1"/>
                    </a:moveTo>
                    <a:lnTo>
                      <a:pt x="15959" y="20"/>
                    </a:lnTo>
                    <a:lnTo>
                      <a:pt x="15903" y="58"/>
                    </a:lnTo>
                    <a:lnTo>
                      <a:pt x="15865" y="96"/>
                    </a:lnTo>
                    <a:lnTo>
                      <a:pt x="15846" y="153"/>
                    </a:lnTo>
                    <a:lnTo>
                      <a:pt x="15846" y="209"/>
                    </a:lnTo>
                    <a:lnTo>
                      <a:pt x="15865" y="266"/>
                    </a:lnTo>
                    <a:lnTo>
                      <a:pt x="15903" y="323"/>
                    </a:lnTo>
                    <a:lnTo>
                      <a:pt x="15978" y="342"/>
                    </a:lnTo>
                    <a:lnTo>
                      <a:pt x="16130" y="399"/>
                    </a:lnTo>
                    <a:lnTo>
                      <a:pt x="16282" y="475"/>
                    </a:lnTo>
                    <a:lnTo>
                      <a:pt x="16395" y="570"/>
                    </a:lnTo>
                    <a:lnTo>
                      <a:pt x="16509" y="664"/>
                    </a:lnTo>
                    <a:lnTo>
                      <a:pt x="16604" y="778"/>
                    </a:lnTo>
                    <a:lnTo>
                      <a:pt x="16680" y="892"/>
                    </a:lnTo>
                    <a:lnTo>
                      <a:pt x="16737" y="1005"/>
                    </a:lnTo>
                    <a:lnTo>
                      <a:pt x="16756" y="1138"/>
                    </a:lnTo>
                    <a:lnTo>
                      <a:pt x="16774" y="1252"/>
                    </a:lnTo>
                    <a:lnTo>
                      <a:pt x="16756" y="1366"/>
                    </a:lnTo>
                    <a:lnTo>
                      <a:pt x="16718" y="1498"/>
                    </a:lnTo>
                    <a:lnTo>
                      <a:pt x="16661" y="1593"/>
                    </a:lnTo>
                    <a:lnTo>
                      <a:pt x="16566" y="1688"/>
                    </a:lnTo>
                    <a:lnTo>
                      <a:pt x="16433" y="1783"/>
                    </a:lnTo>
                    <a:lnTo>
                      <a:pt x="16282" y="1858"/>
                    </a:lnTo>
                    <a:lnTo>
                      <a:pt x="16092" y="1896"/>
                    </a:lnTo>
                    <a:lnTo>
                      <a:pt x="15713" y="1991"/>
                    </a:lnTo>
                    <a:lnTo>
                      <a:pt x="15315" y="2105"/>
                    </a:lnTo>
                    <a:lnTo>
                      <a:pt x="14557" y="2351"/>
                    </a:lnTo>
                    <a:lnTo>
                      <a:pt x="14083" y="2522"/>
                    </a:lnTo>
                    <a:lnTo>
                      <a:pt x="13628" y="2730"/>
                    </a:lnTo>
                    <a:lnTo>
                      <a:pt x="13477" y="2787"/>
                    </a:lnTo>
                    <a:lnTo>
                      <a:pt x="13363" y="2825"/>
                    </a:lnTo>
                    <a:lnTo>
                      <a:pt x="13230" y="2844"/>
                    </a:lnTo>
                    <a:lnTo>
                      <a:pt x="13116" y="2844"/>
                    </a:lnTo>
                    <a:lnTo>
                      <a:pt x="12908" y="2825"/>
                    </a:lnTo>
                    <a:lnTo>
                      <a:pt x="12718" y="2787"/>
                    </a:lnTo>
                    <a:lnTo>
                      <a:pt x="12301" y="2673"/>
                    </a:lnTo>
                    <a:lnTo>
                      <a:pt x="12112" y="2635"/>
                    </a:lnTo>
                    <a:lnTo>
                      <a:pt x="11771" y="2635"/>
                    </a:lnTo>
                    <a:lnTo>
                      <a:pt x="11619" y="2654"/>
                    </a:lnTo>
                    <a:lnTo>
                      <a:pt x="11449" y="2692"/>
                    </a:lnTo>
                    <a:lnTo>
                      <a:pt x="11297" y="2730"/>
                    </a:lnTo>
                    <a:lnTo>
                      <a:pt x="11013" y="2863"/>
                    </a:lnTo>
                    <a:lnTo>
                      <a:pt x="10728" y="2996"/>
                    </a:lnTo>
                    <a:lnTo>
                      <a:pt x="10425" y="3166"/>
                    </a:lnTo>
                    <a:lnTo>
                      <a:pt x="10122" y="3280"/>
                    </a:lnTo>
                    <a:lnTo>
                      <a:pt x="9970" y="3318"/>
                    </a:lnTo>
                    <a:lnTo>
                      <a:pt x="9838" y="3356"/>
                    </a:lnTo>
                    <a:lnTo>
                      <a:pt x="9686" y="3375"/>
                    </a:lnTo>
                    <a:lnTo>
                      <a:pt x="9288" y="3375"/>
                    </a:lnTo>
                    <a:lnTo>
                      <a:pt x="9023" y="3337"/>
                    </a:lnTo>
                    <a:lnTo>
                      <a:pt x="8492" y="3242"/>
                    </a:lnTo>
                    <a:lnTo>
                      <a:pt x="8226" y="3204"/>
                    </a:lnTo>
                    <a:lnTo>
                      <a:pt x="7961" y="3185"/>
                    </a:lnTo>
                    <a:lnTo>
                      <a:pt x="7923" y="3185"/>
                    </a:lnTo>
                    <a:lnTo>
                      <a:pt x="7734" y="3204"/>
                    </a:lnTo>
                    <a:lnTo>
                      <a:pt x="7563" y="3242"/>
                    </a:lnTo>
                    <a:lnTo>
                      <a:pt x="7393" y="3299"/>
                    </a:lnTo>
                    <a:lnTo>
                      <a:pt x="7222" y="3356"/>
                    </a:lnTo>
                    <a:lnTo>
                      <a:pt x="6957" y="3450"/>
                    </a:lnTo>
                    <a:lnTo>
                      <a:pt x="6843" y="3469"/>
                    </a:lnTo>
                    <a:lnTo>
                      <a:pt x="6748" y="3488"/>
                    </a:lnTo>
                    <a:lnTo>
                      <a:pt x="6672" y="3469"/>
                    </a:lnTo>
                    <a:lnTo>
                      <a:pt x="6578" y="3450"/>
                    </a:lnTo>
                    <a:lnTo>
                      <a:pt x="6502" y="3432"/>
                    </a:lnTo>
                    <a:lnTo>
                      <a:pt x="6445" y="3375"/>
                    </a:lnTo>
                    <a:lnTo>
                      <a:pt x="6293" y="3261"/>
                    </a:lnTo>
                    <a:lnTo>
                      <a:pt x="6142" y="3128"/>
                    </a:lnTo>
                    <a:lnTo>
                      <a:pt x="5990" y="3052"/>
                    </a:lnTo>
                    <a:lnTo>
                      <a:pt x="5857" y="2996"/>
                    </a:lnTo>
                    <a:lnTo>
                      <a:pt x="5687" y="2958"/>
                    </a:lnTo>
                    <a:lnTo>
                      <a:pt x="5383" y="2958"/>
                    </a:lnTo>
                    <a:lnTo>
                      <a:pt x="5232" y="2977"/>
                    </a:lnTo>
                    <a:lnTo>
                      <a:pt x="4948" y="3033"/>
                    </a:lnTo>
                    <a:lnTo>
                      <a:pt x="4682" y="3109"/>
                    </a:lnTo>
                    <a:lnTo>
                      <a:pt x="4436" y="3185"/>
                    </a:lnTo>
                    <a:lnTo>
                      <a:pt x="4133" y="3261"/>
                    </a:lnTo>
                    <a:lnTo>
                      <a:pt x="4000" y="3280"/>
                    </a:lnTo>
                    <a:lnTo>
                      <a:pt x="3753" y="3280"/>
                    </a:lnTo>
                    <a:lnTo>
                      <a:pt x="3640" y="3261"/>
                    </a:lnTo>
                    <a:lnTo>
                      <a:pt x="3526" y="3223"/>
                    </a:lnTo>
                    <a:lnTo>
                      <a:pt x="3431" y="3185"/>
                    </a:lnTo>
                    <a:lnTo>
                      <a:pt x="3337" y="3109"/>
                    </a:lnTo>
                    <a:lnTo>
                      <a:pt x="3261" y="3015"/>
                    </a:lnTo>
                    <a:lnTo>
                      <a:pt x="3185" y="2920"/>
                    </a:lnTo>
                    <a:lnTo>
                      <a:pt x="3109" y="2787"/>
                    </a:lnTo>
                    <a:lnTo>
                      <a:pt x="3014" y="2635"/>
                    </a:lnTo>
                    <a:lnTo>
                      <a:pt x="2901" y="2522"/>
                    </a:lnTo>
                    <a:lnTo>
                      <a:pt x="2749" y="2408"/>
                    </a:lnTo>
                    <a:lnTo>
                      <a:pt x="2597" y="2313"/>
                    </a:lnTo>
                    <a:lnTo>
                      <a:pt x="2503" y="2256"/>
                    </a:lnTo>
                    <a:lnTo>
                      <a:pt x="2408" y="2218"/>
                    </a:lnTo>
                    <a:lnTo>
                      <a:pt x="2180" y="2143"/>
                    </a:lnTo>
                    <a:lnTo>
                      <a:pt x="1953" y="2105"/>
                    </a:lnTo>
                    <a:lnTo>
                      <a:pt x="1725" y="2067"/>
                    </a:lnTo>
                    <a:lnTo>
                      <a:pt x="1460" y="2048"/>
                    </a:lnTo>
                    <a:lnTo>
                      <a:pt x="1290" y="2010"/>
                    </a:lnTo>
                    <a:lnTo>
                      <a:pt x="1138" y="1972"/>
                    </a:lnTo>
                    <a:lnTo>
                      <a:pt x="1005" y="1915"/>
                    </a:lnTo>
                    <a:lnTo>
                      <a:pt x="873" y="1839"/>
                    </a:lnTo>
                    <a:lnTo>
                      <a:pt x="759" y="1764"/>
                    </a:lnTo>
                    <a:lnTo>
                      <a:pt x="683" y="1669"/>
                    </a:lnTo>
                    <a:lnTo>
                      <a:pt x="607" y="1574"/>
                    </a:lnTo>
                    <a:lnTo>
                      <a:pt x="550" y="1479"/>
                    </a:lnTo>
                    <a:lnTo>
                      <a:pt x="531" y="1366"/>
                    </a:lnTo>
                    <a:lnTo>
                      <a:pt x="531" y="1252"/>
                    </a:lnTo>
                    <a:lnTo>
                      <a:pt x="550" y="1157"/>
                    </a:lnTo>
                    <a:lnTo>
                      <a:pt x="588" y="1043"/>
                    </a:lnTo>
                    <a:lnTo>
                      <a:pt x="683" y="949"/>
                    </a:lnTo>
                    <a:lnTo>
                      <a:pt x="778" y="835"/>
                    </a:lnTo>
                    <a:lnTo>
                      <a:pt x="929" y="740"/>
                    </a:lnTo>
                    <a:lnTo>
                      <a:pt x="1100" y="664"/>
                    </a:lnTo>
                    <a:lnTo>
                      <a:pt x="1157" y="645"/>
                    </a:lnTo>
                    <a:lnTo>
                      <a:pt x="1176" y="607"/>
                    </a:lnTo>
                    <a:lnTo>
                      <a:pt x="1214" y="570"/>
                    </a:lnTo>
                    <a:lnTo>
                      <a:pt x="1233" y="513"/>
                    </a:lnTo>
                    <a:lnTo>
                      <a:pt x="1233" y="475"/>
                    </a:lnTo>
                    <a:lnTo>
                      <a:pt x="1214" y="418"/>
                    </a:lnTo>
                    <a:lnTo>
                      <a:pt x="1195" y="380"/>
                    </a:lnTo>
                    <a:lnTo>
                      <a:pt x="1138" y="342"/>
                    </a:lnTo>
                    <a:lnTo>
                      <a:pt x="854" y="190"/>
                    </a:lnTo>
                    <a:lnTo>
                      <a:pt x="816" y="172"/>
                    </a:lnTo>
                    <a:lnTo>
                      <a:pt x="759" y="153"/>
                    </a:lnTo>
                    <a:lnTo>
                      <a:pt x="721" y="172"/>
                    </a:lnTo>
                    <a:lnTo>
                      <a:pt x="664" y="190"/>
                    </a:lnTo>
                    <a:lnTo>
                      <a:pt x="626" y="228"/>
                    </a:lnTo>
                    <a:lnTo>
                      <a:pt x="607" y="285"/>
                    </a:lnTo>
                    <a:lnTo>
                      <a:pt x="588" y="342"/>
                    </a:lnTo>
                    <a:lnTo>
                      <a:pt x="607" y="399"/>
                    </a:lnTo>
                    <a:lnTo>
                      <a:pt x="626" y="437"/>
                    </a:lnTo>
                    <a:lnTo>
                      <a:pt x="683" y="475"/>
                    </a:lnTo>
                    <a:lnTo>
                      <a:pt x="702" y="494"/>
                    </a:lnTo>
                    <a:lnTo>
                      <a:pt x="531" y="607"/>
                    </a:lnTo>
                    <a:lnTo>
                      <a:pt x="380" y="740"/>
                    </a:lnTo>
                    <a:lnTo>
                      <a:pt x="247" y="892"/>
                    </a:lnTo>
                    <a:lnTo>
                      <a:pt x="133" y="1043"/>
                    </a:lnTo>
                    <a:lnTo>
                      <a:pt x="58" y="1214"/>
                    </a:lnTo>
                    <a:lnTo>
                      <a:pt x="20" y="1290"/>
                    </a:lnTo>
                    <a:lnTo>
                      <a:pt x="1" y="1385"/>
                    </a:lnTo>
                    <a:lnTo>
                      <a:pt x="1" y="1479"/>
                    </a:lnTo>
                    <a:lnTo>
                      <a:pt x="20" y="1574"/>
                    </a:lnTo>
                    <a:lnTo>
                      <a:pt x="39" y="1669"/>
                    </a:lnTo>
                    <a:lnTo>
                      <a:pt x="77" y="1745"/>
                    </a:lnTo>
                    <a:lnTo>
                      <a:pt x="190" y="1934"/>
                    </a:lnTo>
                    <a:lnTo>
                      <a:pt x="323" y="2067"/>
                    </a:lnTo>
                    <a:lnTo>
                      <a:pt x="475" y="2181"/>
                    </a:lnTo>
                    <a:lnTo>
                      <a:pt x="645" y="2256"/>
                    </a:lnTo>
                    <a:lnTo>
                      <a:pt x="816" y="2313"/>
                    </a:lnTo>
                    <a:lnTo>
                      <a:pt x="1005" y="2351"/>
                    </a:lnTo>
                    <a:lnTo>
                      <a:pt x="1403" y="2408"/>
                    </a:lnTo>
                    <a:lnTo>
                      <a:pt x="1801" y="2446"/>
                    </a:lnTo>
                    <a:lnTo>
                      <a:pt x="1991" y="2484"/>
                    </a:lnTo>
                    <a:lnTo>
                      <a:pt x="2180" y="2522"/>
                    </a:lnTo>
                    <a:lnTo>
                      <a:pt x="2351" y="2598"/>
                    </a:lnTo>
                    <a:lnTo>
                      <a:pt x="2522" y="2692"/>
                    </a:lnTo>
                    <a:lnTo>
                      <a:pt x="2673" y="2806"/>
                    </a:lnTo>
                    <a:lnTo>
                      <a:pt x="2806" y="2958"/>
                    </a:lnTo>
                    <a:lnTo>
                      <a:pt x="2957" y="3185"/>
                    </a:lnTo>
                    <a:lnTo>
                      <a:pt x="3071" y="3375"/>
                    </a:lnTo>
                    <a:lnTo>
                      <a:pt x="3147" y="3450"/>
                    </a:lnTo>
                    <a:lnTo>
                      <a:pt x="3223" y="3507"/>
                    </a:lnTo>
                    <a:lnTo>
                      <a:pt x="3337" y="3564"/>
                    </a:lnTo>
                    <a:lnTo>
                      <a:pt x="3469" y="3621"/>
                    </a:lnTo>
                    <a:lnTo>
                      <a:pt x="3621" y="3659"/>
                    </a:lnTo>
                    <a:lnTo>
                      <a:pt x="3772" y="3678"/>
                    </a:lnTo>
                    <a:lnTo>
                      <a:pt x="3905" y="3678"/>
                    </a:lnTo>
                    <a:lnTo>
                      <a:pt x="4038" y="3659"/>
                    </a:lnTo>
                    <a:lnTo>
                      <a:pt x="4284" y="3602"/>
                    </a:lnTo>
                    <a:lnTo>
                      <a:pt x="4777" y="3450"/>
                    </a:lnTo>
                    <a:lnTo>
                      <a:pt x="5099" y="3356"/>
                    </a:lnTo>
                    <a:lnTo>
                      <a:pt x="5270" y="3337"/>
                    </a:lnTo>
                    <a:lnTo>
                      <a:pt x="5573" y="3337"/>
                    </a:lnTo>
                    <a:lnTo>
                      <a:pt x="5687" y="3356"/>
                    </a:lnTo>
                    <a:lnTo>
                      <a:pt x="5819" y="3394"/>
                    </a:lnTo>
                    <a:lnTo>
                      <a:pt x="5952" y="3432"/>
                    </a:lnTo>
                    <a:lnTo>
                      <a:pt x="6009" y="3469"/>
                    </a:lnTo>
                    <a:lnTo>
                      <a:pt x="6066" y="3507"/>
                    </a:lnTo>
                    <a:lnTo>
                      <a:pt x="6161" y="3621"/>
                    </a:lnTo>
                    <a:lnTo>
                      <a:pt x="6274" y="3735"/>
                    </a:lnTo>
                    <a:lnTo>
                      <a:pt x="6331" y="3773"/>
                    </a:lnTo>
                    <a:lnTo>
                      <a:pt x="6388" y="3811"/>
                    </a:lnTo>
                    <a:lnTo>
                      <a:pt x="6540" y="3848"/>
                    </a:lnTo>
                    <a:lnTo>
                      <a:pt x="6710" y="3867"/>
                    </a:lnTo>
                    <a:lnTo>
                      <a:pt x="6862" y="3848"/>
                    </a:lnTo>
                    <a:lnTo>
                      <a:pt x="7013" y="3811"/>
                    </a:lnTo>
                    <a:lnTo>
                      <a:pt x="7317" y="3716"/>
                    </a:lnTo>
                    <a:lnTo>
                      <a:pt x="7639" y="3602"/>
                    </a:lnTo>
                    <a:lnTo>
                      <a:pt x="7791" y="3564"/>
                    </a:lnTo>
                    <a:lnTo>
                      <a:pt x="7961" y="3526"/>
                    </a:lnTo>
                    <a:lnTo>
                      <a:pt x="8113" y="3526"/>
                    </a:lnTo>
                    <a:lnTo>
                      <a:pt x="8321" y="3545"/>
                    </a:lnTo>
                    <a:lnTo>
                      <a:pt x="8511" y="3564"/>
                    </a:lnTo>
                    <a:lnTo>
                      <a:pt x="8928" y="3640"/>
                    </a:lnTo>
                    <a:lnTo>
                      <a:pt x="9326" y="3716"/>
                    </a:lnTo>
                    <a:lnTo>
                      <a:pt x="9534" y="3754"/>
                    </a:lnTo>
                    <a:lnTo>
                      <a:pt x="9932" y="3754"/>
                    </a:lnTo>
                    <a:lnTo>
                      <a:pt x="10084" y="3716"/>
                    </a:lnTo>
                    <a:lnTo>
                      <a:pt x="10236" y="3678"/>
                    </a:lnTo>
                    <a:lnTo>
                      <a:pt x="10368" y="3621"/>
                    </a:lnTo>
                    <a:lnTo>
                      <a:pt x="10653" y="3469"/>
                    </a:lnTo>
                    <a:lnTo>
                      <a:pt x="10918" y="3299"/>
                    </a:lnTo>
                    <a:lnTo>
                      <a:pt x="11145" y="3166"/>
                    </a:lnTo>
                    <a:lnTo>
                      <a:pt x="11354" y="3090"/>
                    </a:lnTo>
                    <a:lnTo>
                      <a:pt x="11581" y="3052"/>
                    </a:lnTo>
                    <a:lnTo>
                      <a:pt x="11790" y="3033"/>
                    </a:lnTo>
                    <a:lnTo>
                      <a:pt x="11922" y="3033"/>
                    </a:lnTo>
                    <a:lnTo>
                      <a:pt x="12074" y="3052"/>
                    </a:lnTo>
                    <a:lnTo>
                      <a:pt x="12377" y="3109"/>
                    </a:lnTo>
                    <a:lnTo>
                      <a:pt x="13022" y="3280"/>
                    </a:lnTo>
                    <a:lnTo>
                      <a:pt x="13135" y="3299"/>
                    </a:lnTo>
                    <a:lnTo>
                      <a:pt x="13287" y="3280"/>
                    </a:lnTo>
                    <a:lnTo>
                      <a:pt x="13439" y="3242"/>
                    </a:lnTo>
                    <a:lnTo>
                      <a:pt x="13609" y="3166"/>
                    </a:lnTo>
                    <a:lnTo>
                      <a:pt x="13799" y="3090"/>
                    </a:lnTo>
                    <a:lnTo>
                      <a:pt x="14102" y="2920"/>
                    </a:lnTo>
                    <a:lnTo>
                      <a:pt x="14348" y="2806"/>
                    </a:lnTo>
                    <a:lnTo>
                      <a:pt x="14879" y="2598"/>
                    </a:lnTo>
                    <a:lnTo>
                      <a:pt x="15410" y="2446"/>
                    </a:lnTo>
                    <a:lnTo>
                      <a:pt x="15959" y="2294"/>
                    </a:lnTo>
                    <a:lnTo>
                      <a:pt x="16509" y="2181"/>
                    </a:lnTo>
                    <a:lnTo>
                      <a:pt x="16699" y="2124"/>
                    </a:lnTo>
                    <a:lnTo>
                      <a:pt x="16812" y="2086"/>
                    </a:lnTo>
                    <a:lnTo>
                      <a:pt x="16907" y="2029"/>
                    </a:lnTo>
                    <a:lnTo>
                      <a:pt x="16983" y="1972"/>
                    </a:lnTo>
                    <a:lnTo>
                      <a:pt x="17059" y="1896"/>
                    </a:lnTo>
                    <a:lnTo>
                      <a:pt x="17116" y="1820"/>
                    </a:lnTo>
                    <a:lnTo>
                      <a:pt x="17154" y="1707"/>
                    </a:lnTo>
                    <a:lnTo>
                      <a:pt x="17191" y="1555"/>
                    </a:lnTo>
                    <a:lnTo>
                      <a:pt x="17191" y="1422"/>
                    </a:lnTo>
                    <a:lnTo>
                      <a:pt x="17191" y="1271"/>
                    </a:lnTo>
                    <a:lnTo>
                      <a:pt x="17173" y="1138"/>
                    </a:lnTo>
                    <a:lnTo>
                      <a:pt x="17135" y="1005"/>
                    </a:lnTo>
                    <a:lnTo>
                      <a:pt x="17097" y="873"/>
                    </a:lnTo>
                    <a:lnTo>
                      <a:pt x="17040" y="759"/>
                    </a:lnTo>
                    <a:lnTo>
                      <a:pt x="16964" y="645"/>
                    </a:lnTo>
                    <a:lnTo>
                      <a:pt x="16888" y="532"/>
                    </a:lnTo>
                    <a:lnTo>
                      <a:pt x="16793" y="437"/>
                    </a:lnTo>
                    <a:lnTo>
                      <a:pt x="16699" y="342"/>
                    </a:lnTo>
                    <a:lnTo>
                      <a:pt x="16585" y="247"/>
                    </a:lnTo>
                    <a:lnTo>
                      <a:pt x="16471" y="172"/>
                    </a:lnTo>
                    <a:lnTo>
                      <a:pt x="16339" y="115"/>
                    </a:lnTo>
                    <a:lnTo>
                      <a:pt x="16206" y="58"/>
                    </a:lnTo>
                    <a:lnTo>
                      <a:pt x="16073" y="20"/>
                    </a:lnTo>
                    <a:lnTo>
                      <a:pt x="16016" y="1"/>
                    </a:lnTo>
                    <a:close/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6" name="Google Shape;6476;p61"/>
              <p:cNvSpPr/>
              <p:nvPr/>
            </p:nvSpPr>
            <p:spPr>
              <a:xfrm>
                <a:off x="-522075" y="4131125"/>
                <a:ext cx="42980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3868" fill="none" extrusionOk="0">
                    <a:moveTo>
                      <a:pt x="16016" y="1"/>
                    </a:moveTo>
                    <a:lnTo>
                      <a:pt x="16016" y="1"/>
                    </a:lnTo>
                    <a:lnTo>
                      <a:pt x="15959" y="20"/>
                    </a:lnTo>
                    <a:lnTo>
                      <a:pt x="15903" y="58"/>
                    </a:lnTo>
                    <a:lnTo>
                      <a:pt x="15865" y="96"/>
                    </a:lnTo>
                    <a:lnTo>
                      <a:pt x="15846" y="153"/>
                    </a:lnTo>
                    <a:lnTo>
                      <a:pt x="15846" y="209"/>
                    </a:lnTo>
                    <a:lnTo>
                      <a:pt x="15865" y="266"/>
                    </a:lnTo>
                    <a:lnTo>
                      <a:pt x="15903" y="323"/>
                    </a:lnTo>
                    <a:lnTo>
                      <a:pt x="15978" y="342"/>
                    </a:lnTo>
                    <a:lnTo>
                      <a:pt x="15978" y="342"/>
                    </a:lnTo>
                    <a:lnTo>
                      <a:pt x="16130" y="399"/>
                    </a:lnTo>
                    <a:lnTo>
                      <a:pt x="16282" y="475"/>
                    </a:lnTo>
                    <a:lnTo>
                      <a:pt x="16395" y="570"/>
                    </a:lnTo>
                    <a:lnTo>
                      <a:pt x="16509" y="664"/>
                    </a:lnTo>
                    <a:lnTo>
                      <a:pt x="16604" y="778"/>
                    </a:lnTo>
                    <a:lnTo>
                      <a:pt x="16680" y="892"/>
                    </a:lnTo>
                    <a:lnTo>
                      <a:pt x="16737" y="1005"/>
                    </a:lnTo>
                    <a:lnTo>
                      <a:pt x="16756" y="1138"/>
                    </a:lnTo>
                    <a:lnTo>
                      <a:pt x="16774" y="1252"/>
                    </a:lnTo>
                    <a:lnTo>
                      <a:pt x="16756" y="1366"/>
                    </a:lnTo>
                    <a:lnTo>
                      <a:pt x="16718" y="1498"/>
                    </a:lnTo>
                    <a:lnTo>
                      <a:pt x="16661" y="1593"/>
                    </a:lnTo>
                    <a:lnTo>
                      <a:pt x="16566" y="1688"/>
                    </a:lnTo>
                    <a:lnTo>
                      <a:pt x="16433" y="1783"/>
                    </a:lnTo>
                    <a:lnTo>
                      <a:pt x="16282" y="1858"/>
                    </a:lnTo>
                    <a:lnTo>
                      <a:pt x="16092" y="1896"/>
                    </a:lnTo>
                    <a:lnTo>
                      <a:pt x="16092" y="1896"/>
                    </a:lnTo>
                    <a:lnTo>
                      <a:pt x="15713" y="1991"/>
                    </a:lnTo>
                    <a:lnTo>
                      <a:pt x="15315" y="2105"/>
                    </a:lnTo>
                    <a:lnTo>
                      <a:pt x="14557" y="2351"/>
                    </a:lnTo>
                    <a:lnTo>
                      <a:pt x="14557" y="2351"/>
                    </a:lnTo>
                    <a:lnTo>
                      <a:pt x="14083" y="2522"/>
                    </a:lnTo>
                    <a:lnTo>
                      <a:pt x="13628" y="2730"/>
                    </a:lnTo>
                    <a:lnTo>
                      <a:pt x="13628" y="2730"/>
                    </a:lnTo>
                    <a:lnTo>
                      <a:pt x="13477" y="2787"/>
                    </a:lnTo>
                    <a:lnTo>
                      <a:pt x="13363" y="2825"/>
                    </a:lnTo>
                    <a:lnTo>
                      <a:pt x="13230" y="2844"/>
                    </a:lnTo>
                    <a:lnTo>
                      <a:pt x="13116" y="2844"/>
                    </a:lnTo>
                    <a:lnTo>
                      <a:pt x="13116" y="2844"/>
                    </a:lnTo>
                    <a:lnTo>
                      <a:pt x="12908" y="2825"/>
                    </a:lnTo>
                    <a:lnTo>
                      <a:pt x="12718" y="2787"/>
                    </a:lnTo>
                    <a:lnTo>
                      <a:pt x="12301" y="2673"/>
                    </a:lnTo>
                    <a:lnTo>
                      <a:pt x="12301" y="2673"/>
                    </a:lnTo>
                    <a:lnTo>
                      <a:pt x="12112" y="2635"/>
                    </a:lnTo>
                    <a:lnTo>
                      <a:pt x="11922" y="2635"/>
                    </a:lnTo>
                    <a:lnTo>
                      <a:pt x="11922" y="2635"/>
                    </a:lnTo>
                    <a:lnTo>
                      <a:pt x="11771" y="2635"/>
                    </a:lnTo>
                    <a:lnTo>
                      <a:pt x="11619" y="2654"/>
                    </a:lnTo>
                    <a:lnTo>
                      <a:pt x="11449" y="2692"/>
                    </a:lnTo>
                    <a:lnTo>
                      <a:pt x="11297" y="2730"/>
                    </a:lnTo>
                    <a:lnTo>
                      <a:pt x="11013" y="2863"/>
                    </a:lnTo>
                    <a:lnTo>
                      <a:pt x="10728" y="2996"/>
                    </a:lnTo>
                    <a:lnTo>
                      <a:pt x="10728" y="2996"/>
                    </a:lnTo>
                    <a:lnTo>
                      <a:pt x="10425" y="3166"/>
                    </a:lnTo>
                    <a:lnTo>
                      <a:pt x="10122" y="3280"/>
                    </a:lnTo>
                    <a:lnTo>
                      <a:pt x="9970" y="3318"/>
                    </a:lnTo>
                    <a:lnTo>
                      <a:pt x="9838" y="3356"/>
                    </a:lnTo>
                    <a:lnTo>
                      <a:pt x="9686" y="3375"/>
                    </a:lnTo>
                    <a:lnTo>
                      <a:pt x="9515" y="3375"/>
                    </a:lnTo>
                    <a:lnTo>
                      <a:pt x="9515" y="3375"/>
                    </a:lnTo>
                    <a:lnTo>
                      <a:pt x="9288" y="3375"/>
                    </a:lnTo>
                    <a:lnTo>
                      <a:pt x="9023" y="3337"/>
                    </a:lnTo>
                    <a:lnTo>
                      <a:pt x="9023" y="3337"/>
                    </a:lnTo>
                    <a:lnTo>
                      <a:pt x="8492" y="3242"/>
                    </a:lnTo>
                    <a:lnTo>
                      <a:pt x="8226" y="3204"/>
                    </a:lnTo>
                    <a:lnTo>
                      <a:pt x="7961" y="3185"/>
                    </a:lnTo>
                    <a:lnTo>
                      <a:pt x="7961" y="3185"/>
                    </a:lnTo>
                    <a:lnTo>
                      <a:pt x="7923" y="3185"/>
                    </a:lnTo>
                    <a:lnTo>
                      <a:pt x="7923" y="3185"/>
                    </a:lnTo>
                    <a:lnTo>
                      <a:pt x="7734" y="3204"/>
                    </a:lnTo>
                    <a:lnTo>
                      <a:pt x="7563" y="3242"/>
                    </a:lnTo>
                    <a:lnTo>
                      <a:pt x="7393" y="3299"/>
                    </a:lnTo>
                    <a:lnTo>
                      <a:pt x="7222" y="3356"/>
                    </a:lnTo>
                    <a:lnTo>
                      <a:pt x="7222" y="3356"/>
                    </a:lnTo>
                    <a:lnTo>
                      <a:pt x="6957" y="3450"/>
                    </a:lnTo>
                    <a:lnTo>
                      <a:pt x="6843" y="3469"/>
                    </a:lnTo>
                    <a:lnTo>
                      <a:pt x="6748" y="3488"/>
                    </a:lnTo>
                    <a:lnTo>
                      <a:pt x="6748" y="3488"/>
                    </a:lnTo>
                    <a:lnTo>
                      <a:pt x="6672" y="3469"/>
                    </a:lnTo>
                    <a:lnTo>
                      <a:pt x="6578" y="3450"/>
                    </a:lnTo>
                    <a:lnTo>
                      <a:pt x="6502" y="3432"/>
                    </a:lnTo>
                    <a:lnTo>
                      <a:pt x="6445" y="3375"/>
                    </a:lnTo>
                    <a:lnTo>
                      <a:pt x="6293" y="3261"/>
                    </a:lnTo>
                    <a:lnTo>
                      <a:pt x="6142" y="3128"/>
                    </a:lnTo>
                    <a:lnTo>
                      <a:pt x="6142" y="3128"/>
                    </a:lnTo>
                    <a:lnTo>
                      <a:pt x="5990" y="3052"/>
                    </a:lnTo>
                    <a:lnTo>
                      <a:pt x="5857" y="2996"/>
                    </a:lnTo>
                    <a:lnTo>
                      <a:pt x="5687" y="2958"/>
                    </a:lnTo>
                    <a:lnTo>
                      <a:pt x="5535" y="2958"/>
                    </a:lnTo>
                    <a:lnTo>
                      <a:pt x="5535" y="2958"/>
                    </a:lnTo>
                    <a:lnTo>
                      <a:pt x="5383" y="2958"/>
                    </a:lnTo>
                    <a:lnTo>
                      <a:pt x="5232" y="2977"/>
                    </a:lnTo>
                    <a:lnTo>
                      <a:pt x="4948" y="3033"/>
                    </a:lnTo>
                    <a:lnTo>
                      <a:pt x="4682" y="3109"/>
                    </a:lnTo>
                    <a:lnTo>
                      <a:pt x="4436" y="3185"/>
                    </a:lnTo>
                    <a:lnTo>
                      <a:pt x="4436" y="3185"/>
                    </a:lnTo>
                    <a:lnTo>
                      <a:pt x="4133" y="3261"/>
                    </a:lnTo>
                    <a:lnTo>
                      <a:pt x="4000" y="3280"/>
                    </a:lnTo>
                    <a:lnTo>
                      <a:pt x="3867" y="3280"/>
                    </a:lnTo>
                    <a:lnTo>
                      <a:pt x="3867" y="3280"/>
                    </a:lnTo>
                    <a:lnTo>
                      <a:pt x="3753" y="3280"/>
                    </a:lnTo>
                    <a:lnTo>
                      <a:pt x="3640" y="3261"/>
                    </a:lnTo>
                    <a:lnTo>
                      <a:pt x="3526" y="3223"/>
                    </a:lnTo>
                    <a:lnTo>
                      <a:pt x="3431" y="3185"/>
                    </a:lnTo>
                    <a:lnTo>
                      <a:pt x="3337" y="3109"/>
                    </a:lnTo>
                    <a:lnTo>
                      <a:pt x="3261" y="3015"/>
                    </a:lnTo>
                    <a:lnTo>
                      <a:pt x="3185" y="2920"/>
                    </a:lnTo>
                    <a:lnTo>
                      <a:pt x="3109" y="2787"/>
                    </a:lnTo>
                    <a:lnTo>
                      <a:pt x="3109" y="2787"/>
                    </a:lnTo>
                    <a:lnTo>
                      <a:pt x="3014" y="2635"/>
                    </a:lnTo>
                    <a:lnTo>
                      <a:pt x="2901" y="2522"/>
                    </a:lnTo>
                    <a:lnTo>
                      <a:pt x="2749" y="2408"/>
                    </a:lnTo>
                    <a:lnTo>
                      <a:pt x="2597" y="2313"/>
                    </a:lnTo>
                    <a:lnTo>
                      <a:pt x="2597" y="2313"/>
                    </a:lnTo>
                    <a:lnTo>
                      <a:pt x="2503" y="2256"/>
                    </a:lnTo>
                    <a:lnTo>
                      <a:pt x="2408" y="2218"/>
                    </a:lnTo>
                    <a:lnTo>
                      <a:pt x="2180" y="2143"/>
                    </a:lnTo>
                    <a:lnTo>
                      <a:pt x="1953" y="2105"/>
                    </a:lnTo>
                    <a:lnTo>
                      <a:pt x="1725" y="2067"/>
                    </a:lnTo>
                    <a:lnTo>
                      <a:pt x="1725" y="2067"/>
                    </a:lnTo>
                    <a:lnTo>
                      <a:pt x="1460" y="2048"/>
                    </a:lnTo>
                    <a:lnTo>
                      <a:pt x="1460" y="2048"/>
                    </a:lnTo>
                    <a:lnTo>
                      <a:pt x="1290" y="2010"/>
                    </a:lnTo>
                    <a:lnTo>
                      <a:pt x="1138" y="1972"/>
                    </a:lnTo>
                    <a:lnTo>
                      <a:pt x="1005" y="1915"/>
                    </a:lnTo>
                    <a:lnTo>
                      <a:pt x="873" y="1839"/>
                    </a:lnTo>
                    <a:lnTo>
                      <a:pt x="759" y="1764"/>
                    </a:lnTo>
                    <a:lnTo>
                      <a:pt x="683" y="1669"/>
                    </a:lnTo>
                    <a:lnTo>
                      <a:pt x="607" y="1574"/>
                    </a:lnTo>
                    <a:lnTo>
                      <a:pt x="550" y="1479"/>
                    </a:lnTo>
                    <a:lnTo>
                      <a:pt x="531" y="1366"/>
                    </a:lnTo>
                    <a:lnTo>
                      <a:pt x="531" y="1252"/>
                    </a:lnTo>
                    <a:lnTo>
                      <a:pt x="550" y="1157"/>
                    </a:lnTo>
                    <a:lnTo>
                      <a:pt x="588" y="1043"/>
                    </a:lnTo>
                    <a:lnTo>
                      <a:pt x="683" y="949"/>
                    </a:lnTo>
                    <a:lnTo>
                      <a:pt x="778" y="835"/>
                    </a:lnTo>
                    <a:lnTo>
                      <a:pt x="929" y="740"/>
                    </a:lnTo>
                    <a:lnTo>
                      <a:pt x="1100" y="664"/>
                    </a:lnTo>
                    <a:lnTo>
                      <a:pt x="1100" y="664"/>
                    </a:lnTo>
                    <a:lnTo>
                      <a:pt x="1157" y="645"/>
                    </a:lnTo>
                    <a:lnTo>
                      <a:pt x="1176" y="607"/>
                    </a:lnTo>
                    <a:lnTo>
                      <a:pt x="1214" y="570"/>
                    </a:lnTo>
                    <a:lnTo>
                      <a:pt x="1233" y="513"/>
                    </a:lnTo>
                    <a:lnTo>
                      <a:pt x="1233" y="475"/>
                    </a:lnTo>
                    <a:lnTo>
                      <a:pt x="1214" y="418"/>
                    </a:lnTo>
                    <a:lnTo>
                      <a:pt x="1195" y="380"/>
                    </a:lnTo>
                    <a:lnTo>
                      <a:pt x="1138" y="342"/>
                    </a:lnTo>
                    <a:lnTo>
                      <a:pt x="1138" y="342"/>
                    </a:lnTo>
                    <a:lnTo>
                      <a:pt x="854" y="190"/>
                    </a:lnTo>
                    <a:lnTo>
                      <a:pt x="854" y="190"/>
                    </a:lnTo>
                    <a:lnTo>
                      <a:pt x="816" y="172"/>
                    </a:lnTo>
                    <a:lnTo>
                      <a:pt x="759" y="153"/>
                    </a:lnTo>
                    <a:lnTo>
                      <a:pt x="759" y="153"/>
                    </a:lnTo>
                    <a:lnTo>
                      <a:pt x="721" y="172"/>
                    </a:lnTo>
                    <a:lnTo>
                      <a:pt x="664" y="190"/>
                    </a:lnTo>
                    <a:lnTo>
                      <a:pt x="626" y="228"/>
                    </a:lnTo>
                    <a:lnTo>
                      <a:pt x="607" y="285"/>
                    </a:lnTo>
                    <a:lnTo>
                      <a:pt x="588" y="342"/>
                    </a:lnTo>
                    <a:lnTo>
                      <a:pt x="607" y="399"/>
                    </a:lnTo>
                    <a:lnTo>
                      <a:pt x="626" y="437"/>
                    </a:lnTo>
                    <a:lnTo>
                      <a:pt x="683" y="475"/>
                    </a:lnTo>
                    <a:lnTo>
                      <a:pt x="702" y="494"/>
                    </a:lnTo>
                    <a:lnTo>
                      <a:pt x="702" y="494"/>
                    </a:lnTo>
                    <a:lnTo>
                      <a:pt x="531" y="607"/>
                    </a:lnTo>
                    <a:lnTo>
                      <a:pt x="380" y="740"/>
                    </a:lnTo>
                    <a:lnTo>
                      <a:pt x="247" y="892"/>
                    </a:lnTo>
                    <a:lnTo>
                      <a:pt x="133" y="1043"/>
                    </a:lnTo>
                    <a:lnTo>
                      <a:pt x="58" y="1214"/>
                    </a:lnTo>
                    <a:lnTo>
                      <a:pt x="20" y="1290"/>
                    </a:lnTo>
                    <a:lnTo>
                      <a:pt x="1" y="1385"/>
                    </a:lnTo>
                    <a:lnTo>
                      <a:pt x="1" y="1479"/>
                    </a:lnTo>
                    <a:lnTo>
                      <a:pt x="20" y="1574"/>
                    </a:lnTo>
                    <a:lnTo>
                      <a:pt x="39" y="1669"/>
                    </a:lnTo>
                    <a:lnTo>
                      <a:pt x="77" y="1745"/>
                    </a:lnTo>
                    <a:lnTo>
                      <a:pt x="77" y="1745"/>
                    </a:lnTo>
                    <a:lnTo>
                      <a:pt x="190" y="1934"/>
                    </a:lnTo>
                    <a:lnTo>
                      <a:pt x="323" y="2067"/>
                    </a:lnTo>
                    <a:lnTo>
                      <a:pt x="475" y="2181"/>
                    </a:lnTo>
                    <a:lnTo>
                      <a:pt x="645" y="2256"/>
                    </a:lnTo>
                    <a:lnTo>
                      <a:pt x="816" y="2313"/>
                    </a:lnTo>
                    <a:lnTo>
                      <a:pt x="1005" y="2351"/>
                    </a:lnTo>
                    <a:lnTo>
                      <a:pt x="1403" y="2408"/>
                    </a:lnTo>
                    <a:lnTo>
                      <a:pt x="1801" y="2446"/>
                    </a:lnTo>
                    <a:lnTo>
                      <a:pt x="1991" y="2484"/>
                    </a:lnTo>
                    <a:lnTo>
                      <a:pt x="2180" y="2522"/>
                    </a:lnTo>
                    <a:lnTo>
                      <a:pt x="2351" y="2598"/>
                    </a:lnTo>
                    <a:lnTo>
                      <a:pt x="2522" y="2692"/>
                    </a:lnTo>
                    <a:lnTo>
                      <a:pt x="2673" y="2806"/>
                    </a:lnTo>
                    <a:lnTo>
                      <a:pt x="2806" y="2958"/>
                    </a:lnTo>
                    <a:lnTo>
                      <a:pt x="2806" y="2958"/>
                    </a:lnTo>
                    <a:lnTo>
                      <a:pt x="2957" y="3185"/>
                    </a:lnTo>
                    <a:lnTo>
                      <a:pt x="3071" y="3375"/>
                    </a:lnTo>
                    <a:lnTo>
                      <a:pt x="3147" y="3450"/>
                    </a:lnTo>
                    <a:lnTo>
                      <a:pt x="3223" y="3507"/>
                    </a:lnTo>
                    <a:lnTo>
                      <a:pt x="3337" y="3564"/>
                    </a:lnTo>
                    <a:lnTo>
                      <a:pt x="3469" y="3621"/>
                    </a:lnTo>
                    <a:lnTo>
                      <a:pt x="3469" y="3621"/>
                    </a:lnTo>
                    <a:lnTo>
                      <a:pt x="3621" y="3659"/>
                    </a:lnTo>
                    <a:lnTo>
                      <a:pt x="3772" y="3678"/>
                    </a:lnTo>
                    <a:lnTo>
                      <a:pt x="3772" y="3678"/>
                    </a:lnTo>
                    <a:lnTo>
                      <a:pt x="3905" y="3678"/>
                    </a:lnTo>
                    <a:lnTo>
                      <a:pt x="4038" y="3659"/>
                    </a:lnTo>
                    <a:lnTo>
                      <a:pt x="4284" y="3602"/>
                    </a:lnTo>
                    <a:lnTo>
                      <a:pt x="4777" y="3450"/>
                    </a:lnTo>
                    <a:lnTo>
                      <a:pt x="4777" y="3450"/>
                    </a:lnTo>
                    <a:lnTo>
                      <a:pt x="5099" y="3356"/>
                    </a:lnTo>
                    <a:lnTo>
                      <a:pt x="5270" y="3337"/>
                    </a:lnTo>
                    <a:lnTo>
                      <a:pt x="5440" y="3337"/>
                    </a:lnTo>
                    <a:lnTo>
                      <a:pt x="5440" y="3337"/>
                    </a:lnTo>
                    <a:lnTo>
                      <a:pt x="5573" y="3337"/>
                    </a:lnTo>
                    <a:lnTo>
                      <a:pt x="5687" y="3356"/>
                    </a:lnTo>
                    <a:lnTo>
                      <a:pt x="5819" y="3394"/>
                    </a:lnTo>
                    <a:lnTo>
                      <a:pt x="5952" y="3432"/>
                    </a:lnTo>
                    <a:lnTo>
                      <a:pt x="5952" y="3432"/>
                    </a:lnTo>
                    <a:lnTo>
                      <a:pt x="6009" y="3469"/>
                    </a:lnTo>
                    <a:lnTo>
                      <a:pt x="6066" y="3507"/>
                    </a:lnTo>
                    <a:lnTo>
                      <a:pt x="6161" y="3621"/>
                    </a:lnTo>
                    <a:lnTo>
                      <a:pt x="6274" y="3735"/>
                    </a:lnTo>
                    <a:lnTo>
                      <a:pt x="6331" y="3773"/>
                    </a:lnTo>
                    <a:lnTo>
                      <a:pt x="6388" y="3811"/>
                    </a:lnTo>
                    <a:lnTo>
                      <a:pt x="6388" y="3811"/>
                    </a:lnTo>
                    <a:lnTo>
                      <a:pt x="6540" y="3848"/>
                    </a:lnTo>
                    <a:lnTo>
                      <a:pt x="6710" y="3867"/>
                    </a:lnTo>
                    <a:lnTo>
                      <a:pt x="6710" y="3867"/>
                    </a:lnTo>
                    <a:lnTo>
                      <a:pt x="6862" y="3848"/>
                    </a:lnTo>
                    <a:lnTo>
                      <a:pt x="7013" y="3811"/>
                    </a:lnTo>
                    <a:lnTo>
                      <a:pt x="7317" y="3716"/>
                    </a:lnTo>
                    <a:lnTo>
                      <a:pt x="7639" y="3602"/>
                    </a:lnTo>
                    <a:lnTo>
                      <a:pt x="7791" y="3564"/>
                    </a:lnTo>
                    <a:lnTo>
                      <a:pt x="7961" y="3526"/>
                    </a:lnTo>
                    <a:lnTo>
                      <a:pt x="7961" y="3526"/>
                    </a:lnTo>
                    <a:lnTo>
                      <a:pt x="8113" y="3526"/>
                    </a:lnTo>
                    <a:lnTo>
                      <a:pt x="8113" y="3526"/>
                    </a:lnTo>
                    <a:lnTo>
                      <a:pt x="8321" y="3545"/>
                    </a:lnTo>
                    <a:lnTo>
                      <a:pt x="8511" y="3564"/>
                    </a:lnTo>
                    <a:lnTo>
                      <a:pt x="8928" y="3640"/>
                    </a:lnTo>
                    <a:lnTo>
                      <a:pt x="9326" y="3716"/>
                    </a:lnTo>
                    <a:lnTo>
                      <a:pt x="9534" y="3754"/>
                    </a:lnTo>
                    <a:lnTo>
                      <a:pt x="9724" y="3754"/>
                    </a:lnTo>
                    <a:lnTo>
                      <a:pt x="9724" y="3754"/>
                    </a:lnTo>
                    <a:lnTo>
                      <a:pt x="9781" y="3754"/>
                    </a:lnTo>
                    <a:lnTo>
                      <a:pt x="9781" y="3754"/>
                    </a:lnTo>
                    <a:lnTo>
                      <a:pt x="9932" y="3754"/>
                    </a:lnTo>
                    <a:lnTo>
                      <a:pt x="10084" y="3716"/>
                    </a:lnTo>
                    <a:lnTo>
                      <a:pt x="10236" y="3678"/>
                    </a:lnTo>
                    <a:lnTo>
                      <a:pt x="10368" y="3621"/>
                    </a:lnTo>
                    <a:lnTo>
                      <a:pt x="10653" y="3469"/>
                    </a:lnTo>
                    <a:lnTo>
                      <a:pt x="10918" y="3299"/>
                    </a:lnTo>
                    <a:lnTo>
                      <a:pt x="10918" y="3299"/>
                    </a:lnTo>
                    <a:lnTo>
                      <a:pt x="11145" y="3166"/>
                    </a:lnTo>
                    <a:lnTo>
                      <a:pt x="11354" y="3090"/>
                    </a:lnTo>
                    <a:lnTo>
                      <a:pt x="11581" y="3052"/>
                    </a:lnTo>
                    <a:lnTo>
                      <a:pt x="11790" y="3033"/>
                    </a:lnTo>
                    <a:lnTo>
                      <a:pt x="11790" y="3033"/>
                    </a:lnTo>
                    <a:lnTo>
                      <a:pt x="11922" y="3033"/>
                    </a:lnTo>
                    <a:lnTo>
                      <a:pt x="12074" y="3052"/>
                    </a:lnTo>
                    <a:lnTo>
                      <a:pt x="12377" y="3109"/>
                    </a:lnTo>
                    <a:lnTo>
                      <a:pt x="13022" y="3280"/>
                    </a:lnTo>
                    <a:lnTo>
                      <a:pt x="13022" y="3280"/>
                    </a:lnTo>
                    <a:lnTo>
                      <a:pt x="13135" y="3299"/>
                    </a:lnTo>
                    <a:lnTo>
                      <a:pt x="13135" y="3299"/>
                    </a:lnTo>
                    <a:lnTo>
                      <a:pt x="13287" y="3280"/>
                    </a:lnTo>
                    <a:lnTo>
                      <a:pt x="13439" y="3242"/>
                    </a:lnTo>
                    <a:lnTo>
                      <a:pt x="13609" y="3166"/>
                    </a:lnTo>
                    <a:lnTo>
                      <a:pt x="13799" y="3090"/>
                    </a:lnTo>
                    <a:lnTo>
                      <a:pt x="14102" y="2920"/>
                    </a:lnTo>
                    <a:lnTo>
                      <a:pt x="14348" y="2806"/>
                    </a:lnTo>
                    <a:lnTo>
                      <a:pt x="14348" y="2806"/>
                    </a:lnTo>
                    <a:lnTo>
                      <a:pt x="14879" y="2598"/>
                    </a:lnTo>
                    <a:lnTo>
                      <a:pt x="15410" y="2446"/>
                    </a:lnTo>
                    <a:lnTo>
                      <a:pt x="15959" y="2294"/>
                    </a:lnTo>
                    <a:lnTo>
                      <a:pt x="16509" y="2181"/>
                    </a:lnTo>
                    <a:lnTo>
                      <a:pt x="16509" y="2181"/>
                    </a:lnTo>
                    <a:lnTo>
                      <a:pt x="16699" y="2124"/>
                    </a:lnTo>
                    <a:lnTo>
                      <a:pt x="16812" y="2086"/>
                    </a:lnTo>
                    <a:lnTo>
                      <a:pt x="16907" y="2029"/>
                    </a:lnTo>
                    <a:lnTo>
                      <a:pt x="16983" y="1972"/>
                    </a:lnTo>
                    <a:lnTo>
                      <a:pt x="17059" y="1896"/>
                    </a:lnTo>
                    <a:lnTo>
                      <a:pt x="17116" y="1820"/>
                    </a:lnTo>
                    <a:lnTo>
                      <a:pt x="17154" y="1707"/>
                    </a:lnTo>
                    <a:lnTo>
                      <a:pt x="17154" y="1707"/>
                    </a:lnTo>
                    <a:lnTo>
                      <a:pt x="17191" y="1555"/>
                    </a:lnTo>
                    <a:lnTo>
                      <a:pt x="17191" y="1422"/>
                    </a:lnTo>
                    <a:lnTo>
                      <a:pt x="17191" y="1271"/>
                    </a:lnTo>
                    <a:lnTo>
                      <a:pt x="17173" y="1138"/>
                    </a:lnTo>
                    <a:lnTo>
                      <a:pt x="17135" y="1005"/>
                    </a:lnTo>
                    <a:lnTo>
                      <a:pt x="17097" y="873"/>
                    </a:lnTo>
                    <a:lnTo>
                      <a:pt x="17040" y="759"/>
                    </a:lnTo>
                    <a:lnTo>
                      <a:pt x="16964" y="645"/>
                    </a:lnTo>
                    <a:lnTo>
                      <a:pt x="16888" y="532"/>
                    </a:lnTo>
                    <a:lnTo>
                      <a:pt x="16793" y="437"/>
                    </a:lnTo>
                    <a:lnTo>
                      <a:pt x="16699" y="342"/>
                    </a:lnTo>
                    <a:lnTo>
                      <a:pt x="16585" y="247"/>
                    </a:lnTo>
                    <a:lnTo>
                      <a:pt x="16471" y="172"/>
                    </a:lnTo>
                    <a:lnTo>
                      <a:pt x="16339" y="115"/>
                    </a:lnTo>
                    <a:lnTo>
                      <a:pt x="16206" y="58"/>
                    </a:lnTo>
                    <a:lnTo>
                      <a:pt x="16073" y="20"/>
                    </a:lnTo>
                    <a:lnTo>
                      <a:pt x="16073" y="20"/>
                    </a:lnTo>
                    <a:lnTo>
                      <a:pt x="16016" y="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61"/>
              <p:cNvSpPr/>
              <p:nvPr/>
            </p:nvSpPr>
            <p:spPr>
              <a:xfrm>
                <a:off x="-475625" y="4193675"/>
                <a:ext cx="327900" cy="85325"/>
              </a:xfrm>
              <a:custGeom>
                <a:avLst/>
                <a:gdLst/>
                <a:ahLst/>
                <a:cxnLst/>
                <a:rect l="l" t="t" r="r" b="b"/>
                <a:pathLst>
                  <a:path w="13116" h="3413" extrusionOk="0">
                    <a:moveTo>
                      <a:pt x="171" y="1"/>
                    </a:moveTo>
                    <a:lnTo>
                      <a:pt x="114" y="20"/>
                    </a:lnTo>
                    <a:lnTo>
                      <a:pt x="76" y="39"/>
                    </a:lnTo>
                    <a:lnTo>
                      <a:pt x="38" y="77"/>
                    </a:lnTo>
                    <a:lnTo>
                      <a:pt x="19" y="133"/>
                    </a:lnTo>
                    <a:lnTo>
                      <a:pt x="0" y="399"/>
                    </a:lnTo>
                    <a:lnTo>
                      <a:pt x="0" y="645"/>
                    </a:lnTo>
                    <a:lnTo>
                      <a:pt x="19" y="892"/>
                    </a:lnTo>
                    <a:lnTo>
                      <a:pt x="76" y="1119"/>
                    </a:lnTo>
                    <a:lnTo>
                      <a:pt x="152" y="1328"/>
                    </a:lnTo>
                    <a:lnTo>
                      <a:pt x="265" y="1517"/>
                    </a:lnTo>
                    <a:lnTo>
                      <a:pt x="379" y="1707"/>
                    </a:lnTo>
                    <a:lnTo>
                      <a:pt x="512" y="1877"/>
                    </a:lnTo>
                    <a:lnTo>
                      <a:pt x="682" y="2029"/>
                    </a:lnTo>
                    <a:lnTo>
                      <a:pt x="853" y="2180"/>
                    </a:lnTo>
                    <a:lnTo>
                      <a:pt x="1062" y="2313"/>
                    </a:lnTo>
                    <a:lnTo>
                      <a:pt x="1270" y="2427"/>
                    </a:lnTo>
                    <a:lnTo>
                      <a:pt x="1479" y="2560"/>
                    </a:lnTo>
                    <a:lnTo>
                      <a:pt x="1725" y="2654"/>
                    </a:lnTo>
                    <a:lnTo>
                      <a:pt x="1952" y="2749"/>
                    </a:lnTo>
                    <a:lnTo>
                      <a:pt x="2218" y="2844"/>
                    </a:lnTo>
                    <a:lnTo>
                      <a:pt x="2729" y="2995"/>
                    </a:lnTo>
                    <a:lnTo>
                      <a:pt x="3260" y="3109"/>
                    </a:lnTo>
                    <a:lnTo>
                      <a:pt x="3810" y="3204"/>
                    </a:lnTo>
                    <a:lnTo>
                      <a:pt x="4340" y="3280"/>
                    </a:lnTo>
                    <a:lnTo>
                      <a:pt x="4852" y="3337"/>
                    </a:lnTo>
                    <a:lnTo>
                      <a:pt x="5345" y="3375"/>
                    </a:lnTo>
                    <a:lnTo>
                      <a:pt x="6179" y="3412"/>
                    </a:lnTo>
                    <a:lnTo>
                      <a:pt x="6558" y="3412"/>
                    </a:lnTo>
                    <a:lnTo>
                      <a:pt x="7108" y="3393"/>
                    </a:lnTo>
                    <a:lnTo>
                      <a:pt x="7657" y="3356"/>
                    </a:lnTo>
                    <a:lnTo>
                      <a:pt x="8207" y="3299"/>
                    </a:lnTo>
                    <a:lnTo>
                      <a:pt x="8738" y="3223"/>
                    </a:lnTo>
                    <a:lnTo>
                      <a:pt x="9287" y="3109"/>
                    </a:lnTo>
                    <a:lnTo>
                      <a:pt x="9818" y="2976"/>
                    </a:lnTo>
                    <a:lnTo>
                      <a:pt x="10349" y="2825"/>
                    </a:lnTo>
                    <a:lnTo>
                      <a:pt x="10860" y="2654"/>
                    </a:lnTo>
                    <a:lnTo>
                      <a:pt x="11258" y="2503"/>
                    </a:lnTo>
                    <a:lnTo>
                      <a:pt x="11675" y="2332"/>
                    </a:lnTo>
                    <a:lnTo>
                      <a:pt x="12073" y="2124"/>
                    </a:lnTo>
                    <a:lnTo>
                      <a:pt x="12263" y="2010"/>
                    </a:lnTo>
                    <a:lnTo>
                      <a:pt x="12434" y="1877"/>
                    </a:lnTo>
                    <a:lnTo>
                      <a:pt x="12585" y="1745"/>
                    </a:lnTo>
                    <a:lnTo>
                      <a:pt x="12737" y="1593"/>
                    </a:lnTo>
                    <a:lnTo>
                      <a:pt x="12870" y="1422"/>
                    </a:lnTo>
                    <a:lnTo>
                      <a:pt x="12964" y="1252"/>
                    </a:lnTo>
                    <a:lnTo>
                      <a:pt x="13059" y="1062"/>
                    </a:lnTo>
                    <a:lnTo>
                      <a:pt x="13097" y="854"/>
                    </a:lnTo>
                    <a:lnTo>
                      <a:pt x="13116" y="626"/>
                    </a:lnTo>
                    <a:lnTo>
                      <a:pt x="13116" y="399"/>
                    </a:lnTo>
                    <a:lnTo>
                      <a:pt x="13078" y="323"/>
                    </a:lnTo>
                    <a:lnTo>
                      <a:pt x="13040" y="266"/>
                    </a:lnTo>
                    <a:lnTo>
                      <a:pt x="12983" y="228"/>
                    </a:lnTo>
                    <a:lnTo>
                      <a:pt x="12851" y="228"/>
                    </a:lnTo>
                    <a:lnTo>
                      <a:pt x="12794" y="266"/>
                    </a:lnTo>
                    <a:lnTo>
                      <a:pt x="12756" y="323"/>
                    </a:lnTo>
                    <a:lnTo>
                      <a:pt x="12756" y="399"/>
                    </a:lnTo>
                    <a:lnTo>
                      <a:pt x="12775" y="513"/>
                    </a:lnTo>
                    <a:lnTo>
                      <a:pt x="12775" y="645"/>
                    </a:lnTo>
                    <a:lnTo>
                      <a:pt x="12756" y="759"/>
                    </a:lnTo>
                    <a:lnTo>
                      <a:pt x="12737" y="873"/>
                    </a:lnTo>
                    <a:lnTo>
                      <a:pt x="12661" y="1081"/>
                    </a:lnTo>
                    <a:lnTo>
                      <a:pt x="12528" y="1271"/>
                    </a:lnTo>
                    <a:lnTo>
                      <a:pt x="12396" y="1460"/>
                    </a:lnTo>
                    <a:lnTo>
                      <a:pt x="12206" y="1612"/>
                    </a:lnTo>
                    <a:lnTo>
                      <a:pt x="12017" y="1763"/>
                    </a:lnTo>
                    <a:lnTo>
                      <a:pt x="11789" y="1896"/>
                    </a:lnTo>
                    <a:lnTo>
                      <a:pt x="11562" y="2010"/>
                    </a:lnTo>
                    <a:lnTo>
                      <a:pt x="11315" y="2124"/>
                    </a:lnTo>
                    <a:lnTo>
                      <a:pt x="10823" y="2313"/>
                    </a:lnTo>
                    <a:lnTo>
                      <a:pt x="10349" y="2465"/>
                    </a:lnTo>
                    <a:lnTo>
                      <a:pt x="9932" y="2597"/>
                    </a:lnTo>
                    <a:lnTo>
                      <a:pt x="9515" y="2711"/>
                    </a:lnTo>
                    <a:lnTo>
                      <a:pt x="9079" y="2806"/>
                    </a:lnTo>
                    <a:lnTo>
                      <a:pt x="8643" y="2882"/>
                    </a:lnTo>
                    <a:lnTo>
                      <a:pt x="8226" y="2939"/>
                    </a:lnTo>
                    <a:lnTo>
                      <a:pt x="7790" y="2995"/>
                    </a:lnTo>
                    <a:lnTo>
                      <a:pt x="7354" y="3033"/>
                    </a:lnTo>
                    <a:lnTo>
                      <a:pt x="6918" y="3052"/>
                    </a:lnTo>
                    <a:lnTo>
                      <a:pt x="6331" y="3052"/>
                    </a:lnTo>
                    <a:lnTo>
                      <a:pt x="5553" y="3033"/>
                    </a:lnTo>
                    <a:lnTo>
                      <a:pt x="5099" y="3014"/>
                    </a:lnTo>
                    <a:lnTo>
                      <a:pt x="4606" y="2976"/>
                    </a:lnTo>
                    <a:lnTo>
                      <a:pt x="4075" y="2901"/>
                    </a:lnTo>
                    <a:lnTo>
                      <a:pt x="3563" y="2825"/>
                    </a:lnTo>
                    <a:lnTo>
                      <a:pt x="3033" y="2711"/>
                    </a:lnTo>
                    <a:lnTo>
                      <a:pt x="2540" y="2578"/>
                    </a:lnTo>
                    <a:lnTo>
                      <a:pt x="2047" y="2427"/>
                    </a:lnTo>
                    <a:lnTo>
                      <a:pt x="1820" y="2332"/>
                    </a:lnTo>
                    <a:lnTo>
                      <a:pt x="1611" y="2218"/>
                    </a:lnTo>
                    <a:lnTo>
                      <a:pt x="1403" y="2124"/>
                    </a:lnTo>
                    <a:lnTo>
                      <a:pt x="1213" y="1991"/>
                    </a:lnTo>
                    <a:lnTo>
                      <a:pt x="1043" y="1877"/>
                    </a:lnTo>
                    <a:lnTo>
                      <a:pt x="872" y="1726"/>
                    </a:lnTo>
                    <a:lnTo>
                      <a:pt x="739" y="1574"/>
                    </a:lnTo>
                    <a:lnTo>
                      <a:pt x="607" y="1422"/>
                    </a:lnTo>
                    <a:lnTo>
                      <a:pt x="512" y="1252"/>
                    </a:lnTo>
                    <a:lnTo>
                      <a:pt x="436" y="1062"/>
                    </a:lnTo>
                    <a:lnTo>
                      <a:pt x="379" y="873"/>
                    </a:lnTo>
                    <a:lnTo>
                      <a:pt x="341" y="664"/>
                    </a:lnTo>
                    <a:lnTo>
                      <a:pt x="341" y="456"/>
                    </a:lnTo>
                    <a:lnTo>
                      <a:pt x="360" y="228"/>
                    </a:lnTo>
                    <a:lnTo>
                      <a:pt x="360" y="171"/>
                    </a:lnTo>
                    <a:lnTo>
                      <a:pt x="360" y="133"/>
                    </a:lnTo>
                    <a:lnTo>
                      <a:pt x="303" y="58"/>
                    </a:lnTo>
                    <a:lnTo>
                      <a:pt x="247" y="20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61"/>
              <p:cNvSpPr/>
              <p:nvPr/>
            </p:nvSpPr>
            <p:spPr>
              <a:xfrm>
                <a:off x="-475625" y="4193675"/>
                <a:ext cx="327900" cy="85325"/>
              </a:xfrm>
              <a:custGeom>
                <a:avLst/>
                <a:gdLst/>
                <a:ahLst/>
                <a:cxnLst/>
                <a:rect l="l" t="t" r="r" b="b"/>
                <a:pathLst>
                  <a:path w="13116" h="3413" fill="none" extrusionOk="0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76" y="39"/>
                    </a:lnTo>
                    <a:lnTo>
                      <a:pt x="38" y="77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0" y="399"/>
                    </a:lnTo>
                    <a:lnTo>
                      <a:pt x="0" y="645"/>
                    </a:lnTo>
                    <a:lnTo>
                      <a:pt x="19" y="892"/>
                    </a:lnTo>
                    <a:lnTo>
                      <a:pt x="76" y="1119"/>
                    </a:lnTo>
                    <a:lnTo>
                      <a:pt x="152" y="1328"/>
                    </a:lnTo>
                    <a:lnTo>
                      <a:pt x="265" y="1517"/>
                    </a:lnTo>
                    <a:lnTo>
                      <a:pt x="379" y="1707"/>
                    </a:lnTo>
                    <a:lnTo>
                      <a:pt x="512" y="1877"/>
                    </a:lnTo>
                    <a:lnTo>
                      <a:pt x="682" y="2029"/>
                    </a:lnTo>
                    <a:lnTo>
                      <a:pt x="853" y="2180"/>
                    </a:lnTo>
                    <a:lnTo>
                      <a:pt x="1062" y="2313"/>
                    </a:lnTo>
                    <a:lnTo>
                      <a:pt x="1270" y="2427"/>
                    </a:lnTo>
                    <a:lnTo>
                      <a:pt x="1479" y="2560"/>
                    </a:lnTo>
                    <a:lnTo>
                      <a:pt x="1725" y="2654"/>
                    </a:lnTo>
                    <a:lnTo>
                      <a:pt x="1952" y="2749"/>
                    </a:lnTo>
                    <a:lnTo>
                      <a:pt x="2218" y="2844"/>
                    </a:lnTo>
                    <a:lnTo>
                      <a:pt x="2729" y="2995"/>
                    </a:lnTo>
                    <a:lnTo>
                      <a:pt x="3260" y="3109"/>
                    </a:lnTo>
                    <a:lnTo>
                      <a:pt x="3810" y="3204"/>
                    </a:lnTo>
                    <a:lnTo>
                      <a:pt x="4340" y="3280"/>
                    </a:lnTo>
                    <a:lnTo>
                      <a:pt x="4852" y="3337"/>
                    </a:lnTo>
                    <a:lnTo>
                      <a:pt x="5345" y="3375"/>
                    </a:lnTo>
                    <a:lnTo>
                      <a:pt x="6179" y="3412"/>
                    </a:lnTo>
                    <a:lnTo>
                      <a:pt x="6179" y="3412"/>
                    </a:lnTo>
                    <a:lnTo>
                      <a:pt x="6558" y="3412"/>
                    </a:lnTo>
                    <a:lnTo>
                      <a:pt x="6558" y="3412"/>
                    </a:lnTo>
                    <a:lnTo>
                      <a:pt x="7108" y="3393"/>
                    </a:lnTo>
                    <a:lnTo>
                      <a:pt x="7657" y="3356"/>
                    </a:lnTo>
                    <a:lnTo>
                      <a:pt x="8207" y="3299"/>
                    </a:lnTo>
                    <a:lnTo>
                      <a:pt x="8738" y="3223"/>
                    </a:lnTo>
                    <a:lnTo>
                      <a:pt x="9287" y="3109"/>
                    </a:lnTo>
                    <a:lnTo>
                      <a:pt x="9818" y="2976"/>
                    </a:lnTo>
                    <a:lnTo>
                      <a:pt x="10349" y="2825"/>
                    </a:lnTo>
                    <a:lnTo>
                      <a:pt x="10860" y="2654"/>
                    </a:lnTo>
                    <a:lnTo>
                      <a:pt x="10860" y="2654"/>
                    </a:lnTo>
                    <a:lnTo>
                      <a:pt x="11258" y="2503"/>
                    </a:lnTo>
                    <a:lnTo>
                      <a:pt x="11675" y="2332"/>
                    </a:lnTo>
                    <a:lnTo>
                      <a:pt x="12073" y="2124"/>
                    </a:lnTo>
                    <a:lnTo>
                      <a:pt x="12263" y="2010"/>
                    </a:lnTo>
                    <a:lnTo>
                      <a:pt x="12434" y="1877"/>
                    </a:lnTo>
                    <a:lnTo>
                      <a:pt x="12585" y="1745"/>
                    </a:lnTo>
                    <a:lnTo>
                      <a:pt x="12737" y="1593"/>
                    </a:lnTo>
                    <a:lnTo>
                      <a:pt x="12870" y="1422"/>
                    </a:lnTo>
                    <a:lnTo>
                      <a:pt x="12964" y="1252"/>
                    </a:lnTo>
                    <a:lnTo>
                      <a:pt x="13059" y="1062"/>
                    </a:lnTo>
                    <a:lnTo>
                      <a:pt x="13097" y="854"/>
                    </a:lnTo>
                    <a:lnTo>
                      <a:pt x="13116" y="626"/>
                    </a:lnTo>
                    <a:lnTo>
                      <a:pt x="13116" y="399"/>
                    </a:lnTo>
                    <a:lnTo>
                      <a:pt x="13116" y="399"/>
                    </a:lnTo>
                    <a:lnTo>
                      <a:pt x="13078" y="323"/>
                    </a:lnTo>
                    <a:lnTo>
                      <a:pt x="13040" y="266"/>
                    </a:lnTo>
                    <a:lnTo>
                      <a:pt x="12983" y="228"/>
                    </a:lnTo>
                    <a:lnTo>
                      <a:pt x="12907" y="228"/>
                    </a:lnTo>
                    <a:lnTo>
                      <a:pt x="12907" y="228"/>
                    </a:lnTo>
                    <a:lnTo>
                      <a:pt x="12851" y="228"/>
                    </a:lnTo>
                    <a:lnTo>
                      <a:pt x="12794" y="266"/>
                    </a:lnTo>
                    <a:lnTo>
                      <a:pt x="12756" y="323"/>
                    </a:lnTo>
                    <a:lnTo>
                      <a:pt x="12756" y="399"/>
                    </a:lnTo>
                    <a:lnTo>
                      <a:pt x="12756" y="399"/>
                    </a:lnTo>
                    <a:lnTo>
                      <a:pt x="12775" y="513"/>
                    </a:lnTo>
                    <a:lnTo>
                      <a:pt x="12775" y="645"/>
                    </a:lnTo>
                    <a:lnTo>
                      <a:pt x="12756" y="759"/>
                    </a:lnTo>
                    <a:lnTo>
                      <a:pt x="12737" y="873"/>
                    </a:lnTo>
                    <a:lnTo>
                      <a:pt x="12661" y="1081"/>
                    </a:lnTo>
                    <a:lnTo>
                      <a:pt x="12528" y="1271"/>
                    </a:lnTo>
                    <a:lnTo>
                      <a:pt x="12396" y="1460"/>
                    </a:lnTo>
                    <a:lnTo>
                      <a:pt x="12206" y="1612"/>
                    </a:lnTo>
                    <a:lnTo>
                      <a:pt x="12017" y="1763"/>
                    </a:lnTo>
                    <a:lnTo>
                      <a:pt x="11789" y="1896"/>
                    </a:lnTo>
                    <a:lnTo>
                      <a:pt x="11562" y="2010"/>
                    </a:lnTo>
                    <a:lnTo>
                      <a:pt x="11315" y="2124"/>
                    </a:lnTo>
                    <a:lnTo>
                      <a:pt x="10823" y="2313"/>
                    </a:lnTo>
                    <a:lnTo>
                      <a:pt x="10349" y="2465"/>
                    </a:lnTo>
                    <a:lnTo>
                      <a:pt x="9932" y="2597"/>
                    </a:lnTo>
                    <a:lnTo>
                      <a:pt x="9932" y="2597"/>
                    </a:lnTo>
                    <a:lnTo>
                      <a:pt x="9515" y="2711"/>
                    </a:lnTo>
                    <a:lnTo>
                      <a:pt x="9079" y="2806"/>
                    </a:lnTo>
                    <a:lnTo>
                      <a:pt x="8643" y="2882"/>
                    </a:lnTo>
                    <a:lnTo>
                      <a:pt x="8226" y="2939"/>
                    </a:lnTo>
                    <a:lnTo>
                      <a:pt x="7790" y="2995"/>
                    </a:lnTo>
                    <a:lnTo>
                      <a:pt x="7354" y="3033"/>
                    </a:lnTo>
                    <a:lnTo>
                      <a:pt x="6918" y="3052"/>
                    </a:lnTo>
                    <a:lnTo>
                      <a:pt x="6482" y="3052"/>
                    </a:lnTo>
                    <a:lnTo>
                      <a:pt x="6482" y="3052"/>
                    </a:lnTo>
                    <a:lnTo>
                      <a:pt x="6331" y="3052"/>
                    </a:lnTo>
                    <a:lnTo>
                      <a:pt x="6331" y="3052"/>
                    </a:lnTo>
                    <a:lnTo>
                      <a:pt x="5553" y="3033"/>
                    </a:lnTo>
                    <a:lnTo>
                      <a:pt x="5099" y="3014"/>
                    </a:lnTo>
                    <a:lnTo>
                      <a:pt x="4606" y="2976"/>
                    </a:lnTo>
                    <a:lnTo>
                      <a:pt x="4075" y="2901"/>
                    </a:lnTo>
                    <a:lnTo>
                      <a:pt x="3563" y="2825"/>
                    </a:lnTo>
                    <a:lnTo>
                      <a:pt x="3033" y="2711"/>
                    </a:lnTo>
                    <a:lnTo>
                      <a:pt x="2540" y="2578"/>
                    </a:lnTo>
                    <a:lnTo>
                      <a:pt x="2047" y="2427"/>
                    </a:lnTo>
                    <a:lnTo>
                      <a:pt x="1820" y="2332"/>
                    </a:lnTo>
                    <a:lnTo>
                      <a:pt x="1611" y="2218"/>
                    </a:lnTo>
                    <a:lnTo>
                      <a:pt x="1403" y="2124"/>
                    </a:lnTo>
                    <a:lnTo>
                      <a:pt x="1213" y="1991"/>
                    </a:lnTo>
                    <a:lnTo>
                      <a:pt x="1043" y="1877"/>
                    </a:lnTo>
                    <a:lnTo>
                      <a:pt x="872" y="1726"/>
                    </a:lnTo>
                    <a:lnTo>
                      <a:pt x="739" y="1574"/>
                    </a:lnTo>
                    <a:lnTo>
                      <a:pt x="607" y="1422"/>
                    </a:lnTo>
                    <a:lnTo>
                      <a:pt x="512" y="1252"/>
                    </a:lnTo>
                    <a:lnTo>
                      <a:pt x="436" y="1062"/>
                    </a:lnTo>
                    <a:lnTo>
                      <a:pt x="379" y="873"/>
                    </a:lnTo>
                    <a:lnTo>
                      <a:pt x="341" y="664"/>
                    </a:lnTo>
                    <a:lnTo>
                      <a:pt x="341" y="456"/>
                    </a:lnTo>
                    <a:lnTo>
                      <a:pt x="360" y="228"/>
                    </a:lnTo>
                    <a:lnTo>
                      <a:pt x="360" y="228"/>
                    </a:lnTo>
                    <a:lnTo>
                      <a:pt x="360" y="171"/>
                    </a:lnTo>
                    <a:lnTo>
                      <a:pt x="360" y="133"/>
                    </a:lnTo>
                    <a:lnTo>
                      <a:pt x="303" y="58"/>
                    </a:lnTo>
                    <a:lnTo>
                      <a:pt x="247" y="20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61"/>
              <p:cNvSpPr/>
              <p:nvPr/>
            </p:nvSpPr>
            <p:spPr>
              <a:xfrm>
                <a:off x="-277575" y="3989450"/>
                <a:ext cx="175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532" extrusionOk="0">
                    <a:moveTo>
                      <a:pt x="171" y="1"/>
                    </a:moveTo>
                    <a:lnTo>
                      <a:pt x="114" y="20"/>
                    </a:lnTo>
                    <a:lnTo>
                      <a:pt x="58" y="58"/>
                    </a:lnTo>
                    <a:lnTo>
                      <a:pt x="20" y="115"/>
                    </a:lnTo>
                    <a:lnTo>
                      <a:pt x="1" y="171"/>
                    </a:lnTo>
                    <a:lnTo>
                      <a:pt x="20" y="247"/>
                    </a:lnTo>
                    <a:lnTo>
                      <a:pt x="58" y="304"/>
                    </a:lnTo>
                    <a:lnTo>
                      <a:pt x="114" y="342"/>
                    </a:lnTo>
                    <a:lnTo>
                      <a:pt x="190" y="361"/>
                    </a:lnTo>
                    <a:lnTo>
                      <a:pt x="247" y="361"/>
                    </a:lnTo>
                    <a:lnTo>
                      <a:pt x="304" y="399"/>
                    </a:lnTo>
                    <a:lnTo>
                      <a:pt x="418" y="475"/>
                    </a:lnTo>
                    <a:lnTo>
                      <a:pt x="475" y="513"/>
                    </a:lnTo>
                    <a:lnTo>
                      <a:pt x="531" y="532"/>
                    </a:lnTo>
                    <a:lnTo>
                      <a:pt x="569" y="513"/>
                    </a:lnTo>
                    <a:lnTo>
                      <a:pt x="626" y="494"/>
                    </a:lnTo>
                    <a:lnTo>
                      <a:pt x="664" y="456"/>
                    </a:lnTo>
                    <a:lnTo>
                      <a:pt x="683" y="418"/>
                    </a:lnTo>
                    <a:lnTo>
                      <a:pt x="702" y="380"/>
                    </a:lnTo>
                    <a:lnTo>
                      <a:pt x="702" y="323"/>
                    </a:lnTo>
                    <a:lnTo>
                      <a:pt x="683" y="266"/>
                    </a:lnTo>
                    <a:lnTo>
                      <a:pt x="664" y="228"/>
                    </a:lnTo>
                    <a:lnTo>
                      <a:pt x="550" y="133"/>
                    </a:lnTo>
                    <a:lnTo>
                      <a:pt x="437" y="77"/>
                    </a:lnTo>
                    <a:lnTo>
                      <a:pt x="323" y="20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61"/>
              <p:cNvSpPr/>
              <p:nvPr/>
            </p:nvSpPr>
            <p:spPr>
              <a:xfrm>
                <a:off x="-277575" y="3989450"/>
                <a:ext cx="175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532" fill="none" extrusionOk="0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58" y="58"/>
                    </a:lnTo>
                    <a:lnTo>
                      <a:pt x="20" y="115"/>
                    </a:lnTo>
                    <a:lnTo>
                      <a:pt x="1" y="171"/>
                    </a:lnTo>
                    <a:lnTo>
                      <a:pt x="1" y="171"/>
                    </a:lnTo>
                    <a:lnTo>
                      <a:pt x="20" y="247"/>
                    </a:lnTo>
                    <a:lnTo>
                      <a:pt x="58" y="304"/>
                    </a:lnTo>
                    <a:lnTo>
                      <a:pt x="114" y="342"/>
                    </a:lnTo>
                    <a:lnTo>
                      <a:pt x="190" y="361"/>
                    </a:lnTo>
                    <a:lnTo>
                      <a:pt x="190" y="361"/>
                    </a:lnTo>
                    <a:lnTo>
                      <a:pt x="247" y="361"/>
                    </a:lnTo>
                    <a:lnTo>
                      <a:pt x="304" y="399"/>
                    </a:lnTo>
                    <a:lnTo>
                      <a:pt x="418" y="475"/>
                    </a:lnTo>
                    <a:lnTo>
                      <a:pt x="418" y="475"/>
                    </a:lnTo>
                    <a:lnTo>
                      <a:pt x="475" y="513"/>
                    </a:lnTo>
                    <a:lnTo>
                      <a:pt x="531" y="532"/>
                    </a:lnTo>
                    <a:lnTo>
                      <a:pt x="531" y="532"/>
                    </a:lnTo>
                    <a:lnTo>
                      <a:pt x="569" y="513"/>
                    </a:lnTo>
                    <a:lnTo>
                      <a:pt x="626" y="494"/>
                    </a:lnTo>
                    <a:lnTo>
                      <a:pt x="664" y="456"/>
                    </a:lnTo>
                    <a:lnTo>
                      <a:pt x="683" y="418"/>
                    </a:lnTo>
                    <a:lnTo>
                      <a:pt x="702" y="380"/>
                    </a:lnTo>
                    <a:lnTo>
                      <a:pt x="702" y="323"/>
                    </a:lnTo>
                    <a:lnTo>
                      <a:pt x="683" y="266"/>
                    </a:lnTo>
                    <a:lnTo>
                      <a:pt x="664" y="228"/>
                    </a:lnTo>
                    <a:lnTo>
                      <a:pt x="664" y="228"/>
                    </a:lnTo>
                    <a:lnTo>
                      <a:pt x="550" y="133"/>
                    </a:lnTo>
                    <a:lnTo>
                      <a:pt x="437" y="77"/>
                    </a:lnTo>
                    <a:lnTo>
                      <a:pt x="323" y="20"/>
                    </a:lnTo>
                    <a:lnTo>
                      <a:pt x="190" y="1"/>
                    </a:lnTo>
                    <a:lnTo>
                      <a:pt x="190" y="1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61"/>
              <p:cNvSpPr/>
              <p:nvPr/>
            </p:nvSpPr>
            <p:spPr>
              <a:xfrm>
                <a:off x="-255300" y="4043000"/>
                <a:ext cx="199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797" h="418" extrusionOk="0">
                    <a:moveTo>
                      <a:pt x="171" y="1"/>
                    </a:moveTo>
                    <a:lnTo>
                      <a:pt x="114" y="20"/>
                    </a:lnTo>
                    <a:lnTo>
                      <a:pt x="57" y="38"/>
                    </a:lnTo>
                    <a:lnTo>
                      <a:pt x="19" y="76"/>
                    </a:lnTo>
                    <a:lnTo>
                      <a:pt x="0" y="133"/>
                    </a:lnTo>
                    <a:lnTo>
                      <a:pt x="0" y="190"/>
                    </a:lnTo>
                    <a:lnTo>
                      <a:pt x="19" y="266"/>
                    </a:lnTo>
                    <a:lnTo>
                      <a:pt x="57" y="323"/>
                    </a:lnTo>
                    <a:lnTo>
                      <a:pt x="114" y="342"/>
                    </a:lnTo>
                    <a:lnTo>
                      <a:pt x="588" y="418"/>
                    </a:lnTo>
                    <a:lnTo>
                      <a:pt x="683" y="418"/>
                    </a:lnTo>
                    <a:lnTo>
                      <a:pt x="740" y="399"/>
                    </a:lnTo>
                    <a:lnTo>
                      <a:pt x="778" y="361"/>
                    </a:lnTo>
                    <a:lnTo>
                      <a:pt x="797" y="304"/>
                    </a:lnTo>
                    <a:lnTo>
                      <a:pt x="797" y="228"/>
                    </a:lnTo>
                    <a:lnTo>
                      <a:pt x="778" y="171"/>
                    </a:lnTo>
                    <a:lnTo>
                      <a:pt x="740" y="114"/>
                    </a:lnTo>
                    <a:lnTo>
                      <a:pt x="683" y="76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61"/>
              <p:cNvSpPr/>
              <p:nvPr/>
            </p:nvSpPr>
            <p:spPr>
              <a:xfrm>
                <a:off x="-255300" y="4043000"/>
                <a:ext cx="199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797" h="418" fill="none" extrusionOk="0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57" y="38"/>
                    </a:lnTo>
                    <a:lnTo>
                      <a:pt x="19" y="76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0" y="190"/>
                    </a:lnTo>
                    <a:lnTo>
                      <a:pt x="19" y="266"/>
                    </a:lnTo>
                    <a:lnTo>
                      <a:pt x="57" y="323"/>
                    </a:lnTo>
                    <a:lnTo>
                      <a:pt x="114" y="342"/>
                    </a:lnTo>
                    <a:lnTo>
                      <a:pt x="114" y="342"/>
                    </a:lnTo>
                    <a:lnTo>
                      <a:pt x="588" y="418"/>
                    </a:lnTo>
                    <a:lnTo>
                      <a:pt x="588" y="418"/>
                    </a:lnTo>
                    <a:lnTo>
                      <a:pt x="626" y="418"/>
                    </a:lnTo>
                    <a:lnTo>
                      <a:pt x="626" y="418"/>
                    </a:lnTo>
                    <a:lnTo>
                      <a:pt x="683" y="418"/>
                    </a:lnTo>
                    <a:lnTo>
                      <a:pt x="740" y="399"/>
                    </a:lnTo>
                    <a:lnTo>
                      <a:pt x="778" y="361"/>
                    </a:lnTo>
                    <a:lnTo>
                      <a:pt x="797" y="304"/>
                    </a:lnTo>
                    <a:lnTo>
                      <a:pt x="797" y="304"/>
                    </a:lnTo>
                    <a:lnTo>
                      <a:pt x="797" y="228"/>
                    </a:lnTo>
                    <a:lnTo>
                      <a:pt x="778" y="171"/>
                    </a:lnTo>
                    <a:lnTo>
                      <a:pt x="740" y="114"/>
                    </a:lnTo>
                    <a:lnTo>
                      <a:pt x="683" y="76"/>
                    </a:lnTo>
                    <a:lnTo>
                      <a:pt x="683" y="76"/>
                    </a:lnTo>
                    <a:lnTo>
                      <a:pt x="209" y="1"/>
                    </a:lnTo>
                    <a:lnTo>
                      <a:pt x="209" y="1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61"/>
              <p:cNvSpPr/>
              <p:nvPr/>
            </p:nvSpPr>
            <p:spPr>
              <a:xfrm>
                <a:off x="-223550" y="4008400"/>
                <a:ext cx="118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56" extrusionOk="0">
                    <a:moveTo>
                      <a:pt x="133" y="1"/>
                    </a:moveTo>
                    <a:lnTo>
                      <a:pt x="95" y="20"/>
                    </a:lnTo>
                    <a:lnTo>
                      <a:pt x="57" y="58"/>
                    </a:lnTo>
                    <a:lnTo>
                      <a:pt x="19" y="96"/>
                    </a:lnTo>
                    <a:lnTo>
                      <a:pt x="0" y="153"/>
                    </a:lnTo>
                    <a:lnTo>
                      <a:pt x="0" y="190"/>
                    </a:lnTo>
                    <a:lnTo>
                      <a:pt x="19" y="247"/>
                    </a:lnTo>
                    <a:lnTo>
                      <a:pt x="57" y="304"/>
                    </a:lnTo>
                    <a:lnTo>
                      <a:pt x="171" y="418"/>
                    </a:lnTo>
                    <a:lnTo>
                      <a:pt x="228" y="456"/>
                    </a:lnTo>
                    <a:lnTo>
                      <a:pt x="342" y="456"/>
                    </a:lnTo>
                    <a:lnTo>
                      <a:pt x="379" y="437"/>
                    </a:lnTo>
                    <a:lnTo>
                      <a:pt x="417" y="399"/>
                    </a:lnTo>
                    <a:lnTo>
                      <a:pt x="455" y="361"/>
                    </a:lnTo>
                    <a:lnTo>
                      <a:pt x="455" y="323"/>
                    </a:lnTo>
                    <a:lnTo>
                      <a:pt x="474" y="266"/>
                    </a:lnTo>
                    <a:lnTo>
                      <a:pt x="455" y="209"/>
                    </a:lnTo>
                    <a:lnTo>
                      <a:pt x="417" y="172"/>
                    </a:lnTo>
                    <a:lnTo>
                      <a:pt x="304" y="58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61"/>
              <p:cNvSpPr/>
              <p:nvPr/>
            </p:nvSpPr>
            <p:spPr>
              <a:xfrm>
                <a:off x="-223550" y="4008400"/>
                <a:ext cx="118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56" fill="none" extrusionOk="0">
                    <a:moveTo>
                      <a:pt x="190" y="1"/>
                    </a:moveTo>
                    <a:lnTo>
                      <a:pt x="190" y="1"/>
                    </a:lnTo>
                    <a:lnTo>
                      <a:pt x="133" y="1"/>
                    </a:lnTo>
                    <a:lnTo>
                      <a:pt x="95" y="20"/>
                    </a:lnTo>
                    <a:lnTo>
                      <a:pt x="57" y="58"/>
                    </a:lnTo>
                    <a:lnTo>
                      <a:pt x="19" y="96"/>
                    </a:lnTo>
                    <a:lnTo>
                      <a:pt x="0" y="153"/>
                    </a:lnTo>
                    <a:lnTo>
                      <a:pt x="0" y="190"/>
                    </a:lnTo>
                    <a:lnTo>
                      <a:pt x="19" y="247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171" y="418"/>
                    </a:lnTo>
                    <a:lnTo>
                      <a:pt x="171" y="418"/>
                    </a:lnTo>
                    <a:lnTo>
                      <a:pt x="228" y="456"/>
                    </a:lnTo>
                    <a:lnTo>
                      <a:pt x="285" y="456"/>
                    </a:lnTo>
                    <a:lnTo>
                      <a:pt x="285" y="456"/>
                    </a:lnTo>
                    <a:lnTo>
                      <a:pt x="342" y="456"/>
                    </a:lnTo>
                    <a:lnTo>
                      <a:pt x="379" y="437"/>
                    </a:lnTo>
                    <a:lnTo>
                      <a:pt x="417" y="399"/>
                    </a:lnTo>
                    <a:lnTo>
                      <a:pt x="455" y="361"/>
                    </a:lnTo>
                    <a:lnTo>
                      <a:pt x="455" y="323"/>
                    </a:lnTo>
                    <a:lnTo>
                      <a:pt x="474" y="266"/>
                    </a:lnTo>
                    <a:lnTo>
                      <a:pt x="455" y="209"/>
                    </a:lnTo>
                    <a:lnTo>
                      <a:pt x="417" y="172"/>
                    </a:lnTo>
                    <a:lnTo>
                      <a:pt x="417" y="172"/>
                    </a:lnTo>
                    <a:lnTo>
                      <a:pt x="304" y="58"/>
                    </a:lnTo>
                    <a:lnTo>
                      <a:pt x="304" y="58"/>
                    </a:lnTo>
                    <a:lnTo>
                      <a:pt x="247" y="1"/>
                    </a:lnTo>
                    <a:lnTo>
                      <a:pt x="190" y="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85" name="Google Shape;6485;p61"/>
            <p:cNvGrpSpPr/>
            <p:nvPr/>
          </p:nvGrpSpPr>
          <p:grpSpPr>
            <a:xfrm>
              <a:off x="587329" y="1408414"/>
              <a:ext cx="474981" cy="650298"/>
              <a:chOff x="1060100" y="3348113"/>
              <a:chExt cx="349225" cy="478125"/>
            </a:xfrm>
          </p:grpSpPr>
          <p:sp>
            <p:nvSpPr>
              <p:cNvPr id="6486" name="Google Shape;6486;p61"/>
              <p:cNvSpPr/>
              <p:nvPr/>
            </p:nvSpPr>
            <p:spPr>
              <a:xfrm>
                <a:off x="1060100" y="3348113"/>
                <a:ext cx="349225" cy="478125"/>
              </a:xfrm>
              <a:custGeom>
                <a:avLst/>
                <a:gdLst/>
                <a:ahLst/>
                <a:cxnLst/>
                <a:rect l="l" t="t" r="r" b="b"/>
                <a:pathLst>
                  <a:path w="13969" h="19125" extrusionOk="0">
                    <a:moveTo>
                      <a:pt x="7657" y="417"/>
                    </a:moveTo>
                    <a:lnTo>
                      <a:pt x="8188" y="834"/>
                    </a:lnTo>
                    <a:lnTo>
                      <a:pt x="8017" y="1005"/>
                    </a:lnTo>
                    <a:lnTo>
                      <a:pt x="7809" y="1176"/>
                    </a:lnTo>
                    <a:lnTo>
                      <a:pt x="7771" y="1213"/>
                    </a:lnTo>
                    <a:lnTo>
                      <a:pt x="7714" y="1232"/>
                    </a:lnTo>
                    <a:lnTo>
                      <a:pt x="7581" y="1251"/>
                    </a:lnTo>
                    <a:lnTo>
                      <a:pt x="7411" y="1232"/>
                    </a:lnTo>
                    <a:lnTo>
                      <a:pt x="7259" y="1195"/>
                    </a:lnTo>
                    <a:lnTo>
                      <a:pt x="6937" y="1100"/>
                    </a:lnTo>
                    <a:lnTo>
                      <a:pt x="7657" y="417"/>
                    </a:lnTo>
                    <a:close/>
                    <a:moveTo>
                      <a:pt x="10500" y="342"/>
                    </a:moveTo>
                    <a:lnTo>
                      <a:pt x="10614" y="361"/>
                    </a:lnTo>
                    <a:lnTo>
                      <a:pt x="10747" y="380"/>
                    </a:lnTo>
                    <a:lnTo>
                      <a:pt x="10823" y="398"/>
                    </a:lnTo>
                    <a:lnTo>
                      <a:pt x="10898" y="436"/>
                    </a:lnTo>
                    <a:lnTo>
                      <a:pt x="10955" y="474"/>
                    </a:lnTo>
                    <a:lnTo>
                      <a:pt x="10993" y="512"/>
                    </a:lnTo>
                    <a:lnTo>
                      <a:pt x="11069" y="626"/>
                    </a:lnTo>
                    <a:lnTo>
                      <a:pt x="11107" y="759"/>
                    </a:lnTo>
                    <a:lnTo>
                      <a:pt x="11126" y="910"/>
                    </a:lnTo>
                    <a:lnTo>
                      <a:pt x="11126" y="1043"/>
                    </a:lnTo>
                    <a:lnTo>
                      <a:pt x="11145" y="1346"/>
                    </a:lnTo>
                    <a:lnTo>
                      <a:pt x="11221" y="1725"/>
                    </a:lnTo>
                    <a:lnTo>
                      <a:pt x="11221" y="1725"/>
                    </a:lnTo>
                    <a:lnTo>
                      <a:pt x="11069" y="1630"/>
                    </a:lnTo>
                    <a:lnTo>
                      <a:pt x="10917" y="1536"/>
                    </a:lnTo>
                    <a:lnTo>
                      <a:pt x="10747" y="1441"/>
                    </a:lnTo>
                    <a:lnTo>
                      <a:pt x="10652" y="1422"/>
                    </a:lnTo>
                    <a:lnTo>
                      <a:pt x="10576" y="1403"/>
                    </a:lnTo>
                    <a:lnTo>
                      <a:pt x="10424" y="342"/>
                    </a:lnTo>
                    <a:close/>
                    <a:moveTo>
                      <a:pt x="10121" y="493"/>
                    </a:moveTo>
                    <a:lnTo>
                      <a:pt x="10254" y="1479"/>
                    </a:lnTo>
                    <a:lnTo>
                      <a:pt x="10102" y="1555"/>
                    </a:lnTo>
                    <a:lnTo>
                      <a:pt x="9932" y="1649"/>
                    </a:lnTo>
                    <a:lnTo>
                      <a:pt x="9628" y="1858"/>
                    </a:lnTo>
                    <a:lnTo>
                      <a:pt x="9553" y="1706"/>
                    </a:lnTo>
                    <a:lnTo>
                      <a:pt x="9496" y="1536"/>
                    </a:lnTo>
                    <a:lnTo>
                      <a:pt x="9515" y="1517"/>
                    </a:lnTo>
                    <a:lnTo>
                      <a:pt x="9534" y="1460"/>
                    </a:lnTo>
                    <a:lnTo>
                      <a:pt x="9553" y="1422"/>
                    </a:lnTo>
                    <a:lnTo>
                      <a:pt x="9553" y="1365"/>
                    </a:lnTo>
                    <a:lnTo>
                      <a:pt x="9534" y="1327"/>
                    </a:lnTo>
                    <a:lnTo>
                      <a:pt x="9496" y="1289"/>
                    </a:lnTo>
                    <a:lnTo>
                      <a:pt x="9458" y="1270"/>
                    </a:lnTo>
                    <a:lnTo>
                      <a:pt x="9401" y="1251"/>
                    </a:lnTo>
                    <a:lnTo>
                      <a:pt x="9401" y="1157"/>
                    </a:lnTo>
                    <a:lnTo>
                      <a:pt x="9401" y="1062"/>
                    </a:lnTo>
                    <a:lnTo>
                      <a:pt x="9420" y="986"/>
                    </a:lnTo>
                    <a:lnTo>
                      <a:pt x="9458" y="910"/>
                    </a:lnTo>
                    <a:lnTo>
                      <a:pt x="9515" y="834"/>
                    </a:lnTo>
                    <a:lnTo>
                      <a:pt x="9591" y="778"/>
                    </a:lnTo>
                    <a:lnTo>
                      <a:pt x="9685" y="721"/>
                    </a:lnTo>
                    <a:lnTo>
                      <a:pt x="9799" y="683"/>
                    </a:lnTo>
                    <a:lnTo>
                      <a:pt x="9894" y="645"/>
                    </a:lnTo>
                    <a:lnTo>
                      <a:pt x="10008" y="588"/>
                    </a:lnTo>
                    <a:lnTo>
                      <a:pt x="10121" y="493"/>
                    </a:lnTo>
                    <a:close/>
                    <a:moveTo>
                      <a:pt x="4966" y="1574"/>
                    </a:moveTo>
                    <a:lnTo>
                      <a:pt x="5099" y="1593"/>
                    </a:lnTo>
                    <a:lnTo>
                      <a:pt x="5364" y="1649"/>
                    </a:lnTo>
                    <a:lnTo>
                      <a:pt x="4852" y="2464"/>
                    </a:lnTo>
                    <a:lnTo>
                      <a:pt x="4682" y="2370"/>
                    </a:lnTo>
                    <a:lnTo>
                      <a:pt x="4511" y="2275"/>
                    </a:lnTo>
                    <a:lnTo>
                      <a:pt x="4321" y="2218"/>
                    </a:lnTo>
                    <a:lnTo>
                      <a:pt x="4132" y="2142"/>
                    </a:lnTo>
                    <a:lnTo>
                      <a:pt x="4189" y="2010"/>
                    </a:lnTo>
                    <a:lnTo>
                      <a:pt x="4246" y="1896"/>
                    </a:lnTo>
                    <a:lnTo>
                      <a:pt x="4359" y="1763"/>
                    </a:lnTo>
                    <a:lnTo>
                      <a:pt x="4492" y="1668"/>
                    </a:lnTo>
                    <a:lnTo>
                      <a:pt x="4568" y="1612"/>
                    </a:lnTo>
                    <a:lnTo>
                      <a:pt x="4663" y="1593"/>
                    </a:lnTo>
                    <a:lnTo>
                      <a:pt x="4738" y="1574"/>
                    </a:lnTo>
                    <a:close/>
                    <a:moveTo>
                      <a:pt x="10576" y="1782"/>
                    </a:moveTo>
                    <a:lnTo>
                      <a:pt x="10652" y="1801"/>
                    </a:lnTo>
                    <a:lnTo>
                      <a:pt x="10728" y="1820"/>
                    </a:lnTo>
                    <a:lnTo>
                      <a:pt x="11145" y="2066"/>
                    </a:lnTo>
                    <a:lnTo>
                      <a:pt x="11164" y="2085"/>
                    </a:lnTo>
                    <a:lnTo>
                      <a:pt x="11164" y="2123"/>
                    </a:lnTo>
                    <a:lnTo>
                      <a:pt x="11126" y="2180"/>
                    </a:lnTo>
                    <a:lnTo>
                      <a:pt x="11050" y="2275"/>
                    </a:lnTo>
                    <a:lnTo>
                      <a:pt x="10974" y="2351"/>
                    </a:lnTo>
                    <a:lnTo>
                      <a:pt x="10785" y="2521"/>
                    </a:lnTo>
                    <a:lnTo>
                      <a:pt x="10690" y="2597"/>
                    </a:lnTo>
                    <a:lnTo>
                      <a:pt x="10671" y="2616"/>
                    </a:lnTo>
                    <a:lnTo>
                      <a:pt x="10273" y="2389"/>
                    </a:lnTo>
                    <a:lnTo>
                      <a:pt x="10026" y="2256"/>
                    </a:lnTo>
                    <a:lnTo>
                      <a:pt x="9894" y="2199"/>
                    </a:lnTo>
                    <a:lnTo>
                      <a:pt x="9761" y="2161"/>
                    </a:lnTo>
                    <a:lnTo>
                      <a:pt x="10026" y="1972"/>
                    </a:lnTo>
                    <a:lnTo>
                      <a:pt x="10178" y="1877"/>
                    </a:lnTo>
                    <a:lnTo>
                      <a:pt x="10330" y="1820"/>
                    </a:lnTo>
                    <a:lnTo>
                      <a:pt x="10368" y="1839"/>
                    </a:lnTo>
                    <a:lnTo>
                      <a:pt x="10424" y="1858"/>
                    </a:lnTo>
                    <a:lnTo>
                      <a:pt x="10519" y="1839"/>
                    </a:lnTo>
                    <a:lnTo>
                      <a:pt x="10576" y="1782"/>
                    </a:lnTo>
                    <a:close/>
                    <a:moveTo>
                      <a:pt x="6842" y="1422"/>
                    </a:moveTo>
                    <a:lnTo>
                      <a:pt x="7164" y="1517"/>
                    </a:lnTo>
                    <a:lnTo>
                      <a:pt x="7316" y="1555"/>
                    </a:lnTo>
                    <a:lnTo>
                      <a:pt x="7468" y="1574"/>
                    </a:lnTo>
                    <a:lnTo>
                      <a:pt x="7619" y="2332"/>
                    </a:lnTo>
                    <a:lnTo>
                      <a:pt x="7714" y="2749"/>
                    </a:lnTo>
                    <a:lnTo>
                      <a:pt x="7752" y="2843"/>
                    </a:lnTo>
                    <a:lnTo>
                      <a:pt x="7506" y="2862"/>
                    </a:lnTo>
                    <a:lnTo>
                      <a:pt x="7430" y="2881"/>
                    </a:lnTo>
                    <a:lnTo>
                      <a:pt x="7392" y="2938"/>
                    </a:lnTo>
                    <a:lnTo>
                      <a:pt x="7316" y="2938"/>
                    </a:lnTo>
                    <a:lnTo>
                      <a:pt x="7335" y="2900"/>
                    </a:lnTo>
                    <a:lnTo>
                      <a:pt x="7335" y="2843"/>
                    </a:lnTo>
                    <a:lnTo>
                      <a:pt x="7316" y="2654"/>
                    </a:lnTo>
                    <a:lnTo>
                      <a:pt x="7259" y="2483"/>
                    </a:lnTo>
                    <a:lnTo>
                      <a:pt x="7183" y="2294"/>
                    </a:lnTo>
                    <a:lnTo>
                      <a:pt x="7108" y="2123"/>
                    </a:lnTo>
                    <a:lnTo>
                      <a:pt x="7013" y="1953"/>
                    </a:lnTo>
                    <a:lnTo>
                      <a:pt x="6937" y="1763"/>
                    </a:lnTo>
                    <a:lnTo>
                      <a:pt x="6880" y="1593"/>
                    </a:lnTo>
                    <a:lnTo>
                      <a:pt x="6842" y="1422"/>
                    </a:lnTo>
                    <a:close/>
                    <a:moveTo>
                      <a:pt x="6558" y="2066"/>
                    </a:moveTo>
                    <a:lnTo>
                      <a:pt x="6766" y="2085"/>
                    </a:lnTo>
                    <a:lnTo>
                      <a:pt x="6842" y="2275"/>
                    </a:lnTo>
                    <a:lnTo>
                      <a:pt x="6918" y="2464"/>
                    </a:lnTo>
                    <a:lnTo>
                      <a:pt x="6975" y="2654"/>
                    </a:lnTo>
                    <a:lnTo>
                      <a:pt x="7013" y="2843"/>
                    </a:lnTo>
                    <a:lnTo>
                      <a:pt x="7013" y="2900"/>
                    </a:lnTo>
                    <a:lnTo>
                      <a:pt x="7032" y="2938"/>
                    </a:lnTo>
                    <a:lnTo>
                      <a:pt x="7070" y="2976"/>
                    </a:lnTo>
                    <a:lnTo>
                      <a:pt x="7108" y="2995"/>
                    </a:lnTo>
                    <a:lnTo>
                      <a:pt x="6501" y="3128"/>
                    </a:lnTo>
                    <a:lnTo>
                      <a:pt x="6368" y="2616"/>
                    </a:lnTo>
                    <a:lnTo>
                      <a:pt x="6236" y="2104"/>
                    </a:lnTo>
                    <a:lnTo>
                      <a:pt x="6406" y="2085"/>
                    </a:lnTo>
                    <a:lnTo>
                      <a:pt x="6558" y="2066"/>
                    </a:lnTo>
                    <a:close/>
                    <a:moveTo>
                      <a:pt x="8321" y="1176"/>
                    </a:moveTo>
                    <a:lnTo>
                      <a:pt x="8643" y="2218"/>
                    </a:lnTo>
                    <a:lnTo>
                      <a:pt x="8927" y="3260"/>
                    </a:lnTo>
                    <a:lnTo>
                      <a:pt x="8851" y="3147"/>
                    </a:lnTo>
                    <a:lnTo>
                      <a:pt x="8776" y="3033"/>
                    </a:lnTo>
                    <a:lnTo>
                      <a:pt x="8719" y="2976"/>
                    </a:lnTo>
                    <a:lnTo>
                      <a:pt x="8643" y="2938"/>
                    </a:lnTo>
                    <a:lnTo>
                      <a:pt x="8472" y="2862"/>
                    </a:lnTo>
                    <a:lnTo>
                      <a:pt x="8302" y="2843"/>
                    </a:lnTo>
                    <a:lnTo>
                      <a:pt x="8112" y="2825"/>
                    </a:lnTo>
                    <a:lnTo>
                      <a:pt x="8093" y="2825"/>
                    </a:lnTo>
                    <a:lnTo>
                      <a:pt x="8093" y="2806"/>
                    </a:lnTo>
                    <a:lnTo>
                      <a:pt x="8036" y="2673"/>
                    </a:lnTo>
                    <a:lnTo>
                      <a:pt x="7979" y="2502"/>
                    </a:lnTo>
                    <a:lnTo>
                      <a:pt x="7904" y="2180"/>
                    </a:lnTo>
                    <a:lnTo>
                      <a:pt x="7790" y="1536"/>
                    </a:lnTo>
                    <a:lnTo>
                      <a:pt x="7942" y="1460"/>
                    </a:lnTo>
                    <a:lnTo>
                      <a:pt x="8074" y="1384"/>
                    </a:lnTo>
                    <a:lnTo>
                      <a:pt x="8207" y="1270"/>
                    </a:lnTo>
                    <a:lnTo>
                      <a:pt x="8321" y="1176"/>
                    </a:lnTo>
                    <a:close/>
                    <a:moveTo>
                      <a:pt x="9155" y="1574"/>
                    </a:moveTo>
                    <a:lnTo>
                      <a:pt x="9249" y="1839"/>
                    </a:lnTo>
                    <a:lnTo>
                      <a:pt x="9382" y="2085"/>
                    </a:lnTo>
                    <a:lnTo>
                      <a:pt x="9420" y="2142"/>
                    </a:lnTo>
                    <a:lnTo>
                      <a:pt x="9458" y="2161"/>
                    </a:lnTo>
                    <a:lnTo>
                      <a:pt x="9401" y="2199"/>
                    </a:lnTo>
                    <a:lnTo>
                      <a:pt x="9363" y="2256"/>
                    </a:lnTo>
                    <a:lnTo>
                      <a:pt x="9325" y="2351"/>
                    </a:lnTo>
                    <a:lnTo>
                      <a:pt x="9287" y="2483"/>
                    </a:lnTo>
                    <a:lnTo>
                      <a:pt x="9287" y="2616"/>
                    </a:lnTo>
                    <a:lnTo>
                      <a:pt x="9306" y="2768"/>
                    </a:lnTo>
                    <a:lnTo>
                      <a:pt x="9325" y="3071"/>
                    </a:lnTo>
                    <a:lnTo>
                      <a:pt x="9344" y="3317"/>
                    </a:lnTo>
                    <a:lnTo>
                      <a:pt x="9363" y="3658"/>
                    </a:lnTo>
                    <a:lnTo>
                      <a:pt x="9363" y="3658"/>
                    </a:lnTo>
                    <a:lnTo>
                      <a:pt x="9098" y="2616"/>
                    </a:lnTo>
                    <a:lnTo>
                      <a:pt x="8794" y="1574"/>
                    </a:lnTo>
                    <a:close/>
                    <a:moveTo>
                      <a:pt x="12320" y="1915"/>
                    </a:moveTo>
                    <a:lnTo>
                      <a:pt x="12490" y="1972"/>
                    </a:lnTo>
                    <a:lnTo>
                      <a:pt x="12642" y="2028"/>
                    </a:lnTo>
                    <a:lnTo>
                      <a:pt x="12794" y="2123"/>
                    </a:lnTo>
                    <a:lnTo>
                      <a:pt x="12718" y="2256"/>
                    </a:lnTo>
                    <a:lnTo>
                      <a:pt x="12642" y="2389"/>
                    </a:lnTo>
                    <a:lnTo>
                      <a:pt x="12528" y="2692"/>
                    </a:lnTo>
                    <a:lnTo>
                      <a:pt x="12377" y="3071"/>
                    </a:lnTo>
                    <a:lnTo>
                      <a:pt x="12206" y="3431"/>
                    </a:lnTo>
                    <a:lnTo>
                      <a:pt x="12017" y="3810"/>
                    </a:lnTo>
                    <a:lnTo>
                      <a:pt x="11827" y="4170"/>
                    </a:lnTo>
                    <a:lnTo>
                      <a:pt x="11808" y="3848"/>
                    </a:lnTo>
                    <a:lnTo>
                      <a:pt x="11808" y="3526"/>
                    </a:lnTo>
                    <a:lnTo>
                      <a:pt x="11789" y="3185"/>
                    </a:lnTo>
                    <a:lnTo>
                      <a:pt x="11770" y="2843"/>
                    </a:lnTo>
                    <a:lnTo>
                      <a:pt x="11808" y="2843"/>
                    </a:lnTo>
                    <a:lnTo>
                      <a:pt x="11846" y="2825"/>
                    </a:lnTo>
                    <a:lnTo>
                      <a:pt x="11865" y="2787"/>
                    </a:lnTo>
                    <a:lnTo>
                      <a:pt x="11903" y="2768"/>
                    </a:lnTo>
                    <a:lnTo>
                      <a:pt x="11922" y="2730"/>
                    </a:lnTo>
                    <a:lnTo>
                      <a:pt x="12017" y="2313"/>
                    </a:lnTo>
                    <a:lnTo>
                      <a:pt x="12149" y="1915"/>
                    </a:lnTo>
                    <a:close/>
                    <a:moveTo>
                      <a:pt x="5686" y="1725"/>
                    </a:moveTo>
                    <a:lnTo>
                      <a:pt x="5838" y="1744"/>
                    </a:lnTo>
                    <a:lnTo>
                      <a:pt x="5989" y="2483"/>
                    </a:lnTo>
                    <a:lnTo>
                      <a:pt x="6179" y="3204"/>
                    </a:lnTo>
                    <a:lnTo>
                      <a:pt x="6122" y="3242"/>
                    </a:lnTo>
                    <a:lnTo>
                      <a:pt x="6103" y="3279"/>
                    </a:lnTo>
                    <a:lnTo>
                      <a:pt x="6084" y="3336"/>
                    </a:lnTo>
                    <a:lnTo>
                      <a:pt x="6084" y="3393"/>
                    </a:lnTo>
                    <a:lnTo>
                      <a:pt x="6122" y="3640"/>
                    </a:lnTo>
                    <a:lnTo>
                      <a:pt x="6198" y="3886"/>
                    </a:lnTo>
                    <a:lnTo>
                      <a:pt x="6350" y="4341"/>
                    </a:lnTo>
                    <a:lnTo>
                      <a:pt x="5762" y="4227"/>
                    </a:lnTo>
                    <a:lnTo>
                      <a:pt x="5705" y="4227"/>
                    </a:lnTo>
                    <a:lnTo>
                      <a:pt x="5061" y="2749"/>
                    </a:lnTo>
                    <a:lnTo>
                      <a:pt x="5667" y="1782"/>
                    </a:lnTo>
                    <a:lnTo>
                      <a:pt x="5686" y="1725"/>
                    </a:lnTo>
                    <a:close/>
                    <a:moveTo>
                      <a:pt x="9060" y="3848"/>
                    </a:moveTo>
                    <a:lnTo>
                      <a:pt x="9230" y="4530"/>
                    </a:lnTo>
                    <a:lnTo>
                      <a:pt x="9136" y="4265"/>
                    </a:lnTo>
                    <a:lnTo>
                      <a:pt x="9098" y="4057"/>
                    </a:lnTo>
                    <a:lnTo>
                      <a:pt x="9060" y="3848"/>
                    </a:lnTo>
                    <a:close/>
                    <a:moveTo>
                      <a:pt x="2199" y="4682"/>
                    </a:moveTo>
                    <a:lnTo>
                      <a:pt x="2331" y="5307"/>
                    </a:lnTo>
                    <a:lnTo>
                      <a:pt x="2293" y="5307"/>
                    </a:lnTo>
                    <a:lnTo>
                      <a:pt x="2104" y="5383"/>
                    </a:lnTo>
                    <a:lnTo>
                      <a:pt x="2047" y="5232"/>
                    </a:lnTo>
                    <a:lnTo>
                      <a:pt x="1971" y="5080"/>
                    </a:lnTo>
                    <a:lnTo>
                      <a:pt x="1876" y="4947"/>
                    </a:lnTo>
                    <a:lnTo>
                      <a:pt x="1782" y="4815"/>
                    </a:lnTo>
                    <a:lnTo>
                      <a:pt x="2066" y="4777"/>
                    </a:lnTo>
                    <a:lnTo>
                      <a:pt x="2123" y="4758"/>
                    </a:lnTo>
                    <a:lnTo>
                      <a:pt x="2161" y="4739"/>
                    </a:lnTo>
                    <a:lnTo>
                      <a:pt x="2199" y="4682"/>
                    </a:lnTo>
                    <a:close/>
                    <a:moveTo>
                      <a:pt x="13286" y="2427"/>
                    </a:moveTo>
                    <a:lnTo>
                      <a:pt x="13381" y="2464"/>
                    </a:lnTo>
                    <a:lnTo>
                      <a:pt x="13495" y="2540"/>
                    </a:lnTo>
                    <a:lnTo>
                      <a:pt x="13533" y="2578"/>
                    </a:lnTo>
                    <a:lnTo>
                      <a:pt x="13552" y="2635"/>
                    </a:lnTo>
                    <a:lnTo>
                      <a:pt x="13552" y="2711"/>
                    </a:lnTo>
                    <a:lnTo>
                      <a:pt x="13533" y="2806"/>
                    </a:lnTo>
                    <a:lnTo>
                      <a:pt x="13476" y="2900"/>
                    </a:lnTo>
                    <a:lnTo>
                      <a:pt x="13419" y="2995"/>
                    </a:lnTo>
                    <a:lnTo>
                      <a:pt x="13343" y="3090"/>
                    </a:lnTo>
                    <a:lnTo>
                      <a:pt x="13268" y="3204"/>
                    </a:lnTo>
                    <a:lnTo>
                      <a:pt x="13078" y="3602"/>
                    </a:lnTo>
                    <a:lnTo>
                      <a:pt x="12926" y="4000"/>
                    </a:lnTo>
                    <a:lnTo>
                      <a:pt x="12775" y="4417"/>
                    </a:lnTo>
                    <a:lnTo>
                      <a:pt x="12623" y="4853"/>
                    </a:lnTo>
                    <a:lnTo>
                      <a:pt x="12377" y="5724"/>
                    </a:lnTo>
                    <a:lnTo>
                      <a:pt x="12149" y="6577"/>
                    </a:lnTo>
                    <a:lnTo>
                      <a:pt x="12130" y="6577"/>
                    </a:lnTo>
                    <a:lnTo>
                      <a:pt x="12092" y="6350"/>
                    </a:lnTo>
                    <a:lnTo>
                      <a:pt x="12073" y="6103"/>
                    </a:lnTo>
                    <a:lnTo>
                      <a:pt x="12036" y="5611"/>
                    </a:lnTo>
                    <a:lnTo>
                      <a:pt x="11998" y="5137"/>
                    </a:lnTo>
                    <a:lnTo>
                      <a:pt x="11979" y="4890"/>
                    </a:lnTo>
                    <a:lnTo>
                      <a:pt x="11922" y="4644"/>
                    </a:lnTo>
                    <a:lnTo>
                      <a:pt x="11960" y="4606"/>
                    </a:lnTo>
                    <a:lnTo>
                      <a:pt x="12168" y="4227"/>
                    </a:lnTo>
                    <a:lnTo>
                      <a:pt x="12358" y="3848"/>
                    </a:lnTo>
                    <a:lnTo>
                      <a:pt x="12547" y="3469"/>
                    </a:lnTo>
                    <a:lnTo>
                      <a:pt x="12718" y="3071"/>
                    </a:lnTo>
                    <a:lnTo>
                      <a:pt x="12794" y="2900"/>
                    </a:lnTo>
                    <a:lnTo>
                      <a:pt x="12888" y="2692"/>
                    </a:lnTo>
                    <a:lnTo>
                      <a:pt x="12945" y="2578"/>
                    </a:lnTo>
                    <a:lnTo>
                      <a:pt x="13021" y="2502"/>
                    </a:lnTo>
                    <a:lnTo>
                      <a:pt x="13116" y="2445"/>
                    </a:lnTo>
                    <a:lnTo>
                      <a:pt x="13211" y="2427"/>
                    </a:lnTo>
                    <a:close/>
                    <a:moveTo>
                      <a:pt x="4132" y="2483"/>
                    </a:moveTo>
                    <a:lnTo>
                      <a:pt x="4303" y="2559"/>
                    </a:lnTo>
                    <a:lnTo>
                      <a:pt x="4454" y="2616"/>
                    </a:lnTo>
                    <a:lnTo>
                      <a:pt x="4625" y="2711"/>
                    </a:lnTo>
                    <a:lnTo>
                      <a:pt x="4776" y="2806"/>
                    </a:lnTo>
                    <a:lnTo>
                      <a:pt x="4757" y="2862"/>
                    </a:lnTo>
                    <a:lnTo>
                      <a:pt x="4776" y="2919"/>
                    </a:lnTo>
                    <a:lnTo>
                      <a:pt x="5535" y="4644"/>
                    </a:lnTo>
                    <a:lnTo>
                      <a:pt x="5535" y="4663"/>
                    </a:lnTo>
                    <a:lnTo>
                      <a:pt x="5497" y="5232"/>
                    </a:lnTo>
                    <a:lnTo>
                      <a:pt x="5440" y="5781"/>
                    </a:lnTo>
                    <a:lnTo>
                      <a:pt x="5364" y="6331"/>
                    </a:lnTo>
                    <a:lnTo>
                      <a:pt x="5269" y="6900"/>
                    </a:lnTo>
                    <a:lnTo>
                      <a:pt x="5193" y="5914"/>
                    </a:lnTo>
                    <a:lnTo>
                      <a:pt x="5099" y="4947"/>
                    </a:lnTo>
                    <a:lnTo>
                      <a:pt x="5061" y="4379"/>
                    </a:lnTo>
                    <a:lnTo>
                      <a:pt x="5042" y="4208"/>
                    </a:lnTo>
                    <a:lnTo>
                      <a:pt x="5023" y="4075"/>
                    </a:lnTo>
                    <a:lnTo>
                      <a:pt x="4985" y="3943"/>
                    </a:lnTo>
                    <a:lnTo>
                      <a:pt x="4928" y="3867"/>
                    </a:lnTo>
                    <a:lnTo>
                      <a:pt x="4814" y="3772"/>
                    </a:lnTo>
                    <a:lnTo>
                      <a:pt x="4663" y="3696"/>
                    </a:lnTo>
                    <a:lnTo>
                      <a:pt x="4682" y="3621"/>
                    </a:lnTo>
                    <a:lnTo>
                      <a:pt x="4663" y="3583"/>
                    </a:lnTo>
                    <a:lnTo>
                      <a:pt x="4644" y="3545"/>
                    </a:lnTo>
                    <a:lnTo>
                      <a:pt x="4473" y="3317"/>
                    </a:lnTo>
                    <a:lnTo>
                      <a:pt x="4321" y="3052"/>
                    </a:lnTo>
                    <a:lnTo>
                      <a:pt x="4189" y="2768"/>
                    </a:lnTo>
                    <a:lnTo>
                      <a:pt x="4151" y="2635"/>
                    </a:lnTo>
                    <a:lnTo>
                      <a:pt x="4132" y="2483"/>
                    </a:lnTo>
                    <a:close/>
                    <a:moveTo>
                      <a:pt x="11315" y="2502"/>
                    </a:moveTo>
                    <a:lnTo>
                      <a:pt x="11334" y="2521"/>
                    </a:lnTo>
                    <a:lnTo>
                      <a:pt x="11372" y="2597"/>
                    </a:lnTo>
                    <a:lnTo>
                      <a:pt x="11391" y="2711"/>
                    </a:lnTo>
                    <a:lnTo>
                      <a:pt x="11372" y="2768"/>
                    </a:lnTo>
                    <a:lnTo>
                      <a:pt x="11372" y="2806"/>
                    </a:lnTo>
                    <a:lnTo>
                      <a:pt x="11391" y="2862"/>
                    </a:lnTo>
                    <a:lnTo>
                      <a:pt x="11429" y="2900"/>
                    </a:lnTo>
                    <a:lnTo>
                      <a:pt x="11448" y="3185"/>
                    </a:lnTo>
                    <a:lnTo>
                      <a:pt x="11448" y="3469"/>
                    </a:lnTo>
                    <a:lnTo>
                      <a:pt x="11448" y="3943"/>
                    </a:lnTo>
                    <a:lnTo>
                      <a:pt x="11467" y="4170"/>
                    </a:lnTo>
                    <a:lnTo>
                      <a:pt x="11524" y="4398"/>
                    </a:lnTo>
                    <a:lnTo>
                      <a:pt x="11638" y="4834"/>
                    </a:lnTo>
                    <a:lnTo>
                      <a:pt x="11694" y="5080"/>
                    </a:lnTo>
                    <a:lnTo>
                      <a:pt x="11732" y="5307"/>
                    </a:lnTo>
                    <a:lnTo>
                      <a:pt x="11751" y="5781"/>
                    </a:lnTo>
                    <a:lnTo>
                      <a:pt x="11770" y="6236"/>
                    </a:lnTo>
                    <a:lnTo>
                      <a:pt x="11789" y="6483"/>
                    </a:lnTo>
                    <a:lnTo>
                      <a:pt x="11808" y="6710"/>
                    </a:lnTo>
                    <a:lnTo>
                      <a:pt x="10898" y="7070"/>
                    </a:lnTo>
                    <a:lnTo>
                      <a:pt x="10785" y="2919"/>
                    </a:lnTo>
                    <a:lnTo>
                      <a:pt x="10823" y="2900"/>
                    </a:lnTo>
                    <a:lnTo>
                      <a:pt x="10860" y="2881"/>
                    </a:lnTo>
                    <a:lnTo>
                      <a:pt x="11069" y="2711"/>
                    </a:lnTo>
                    <a:lnTo>
                      <a:pt x="11202" y="2616"/>
                    </a:lnTo>
                    <a:lnTo>
                      <a:pt x="11315" y="2502"/>
                    </a:lnTo>
                    <a:close/>
                    <a:moveTo>
                      <a:pt x="9856" y="2616"/>
                    </a:moveTo>
                    <a:lnTo>
                      <a:pt x="9970" y="2654"/>
                    </a:lnTo>
                    <a:lnTo>
                      <a:pt x="10083" y="2711"/>
                    </a:lnTo>
                    <a:lnTo>
                      <a:pt x="10197" y="2768"/>
                    </a:lnTo>
                    <a:lnTo>
                      <a:pt x="10292" y="2843"/>
                    </a:lnTo>
                    <a:lnTo>
                      <a:pt x="10368" y="2919"/>
                    </a:lnTo>
                    <a:lnTo>
                      <a:pt x="10424" y="2995"/>
                    </a:lnTo>
                    <a:lnTo>
                      <a:pt x="10443" y="3071"/>
                    </a:lnTo>
                    <a:lnTo>
                      <a:pt x="10557" y="7089"/>
                    </a:lnTo>
                    <a:lnTo>
                      <a:pt x="10576" y="7146"/>
                    </a:lnTo>
                    <a:lnTo>
                      <a:pt x="10595" y="7184"/>
                    </a:lnTo>
                    <a:lnTo>
                      <a:pt x="10026" y="7373"/>
                    </a:lnTo>
                    <a:lnTo>
                      <a:pt x="9989" y="7108"/>
                    </a:lnTo>
                    <a:lnTo>
                      <a:pt x="9951" y="6824"/>
                    </a:lnTo>
                    <a:lnTo>
                      <a:pt x="9875" y="6558"/>
                    </a:lnTo>
                    <a:lnTo>
                      <a:pt x="9837" y="6312"/>
                    </a:lnTo>
                    <a:lnTo>
                      <a:pt x="9799" y="6122"/>
                    </a:lnTo>
                    <a:lnTo>
                      <a:pt x="9761" y="5952"/>
                    </a:lnTo>
                    <a:lnTo>
                      <a:pt x="9628" y="5592"/>
                    </a:lnTo>
                    <a:lnTo>
                      <a:pt x="9685" y="5573"/>
                    </a:lnTo>
                    <a:lnTo>
                      <a:pt x="9723" y="5535"/>
                    </a:lnTo>
                    <a:lnTo>
                      <a:pt x="9742" y="5497"/>
                    </a:lnTo>
                    <a:lnTo>
                      <a:pt x="9742" y="5440"/>
                    </a:lnTo>
                    <a:lnTo>
                      <a:pt x="9685" y="3621"/>
                    </a:lnTo>
                    <a:lnTo>
                      <a:pt x="9666" y="2711"/>
                    </a:lnTo>
                    <a:lnTo>
                      <a:pt x="9666" y="2654"/>
                    </a:lnTo>
                    <a:lnTo>
                      <a:pt x="9685" y="2635"/>
                    </a:lnTo>
                    <a:lnTo>
                      <a:pt x="9723" y="2616"/>
                    </a:lnTo>
                    <a:close/>
                    <a:moveTo>
                      <a:pt x="7998" y="3185"/>
                    </a:moveTo>
                    <a:lnTo>
                      <a:pt x="8112" y="3204"/>
                    </a:lnTo>
                    <a:lnTo>
                      <a:pt x="8226" y="3223"/>
                    </a:lnTo>
                    <a:lnTo>
                      <a:pt x="8340" y="3279"/>
                    </a:lnTo>
                    <a:lnTo>
                      <a:pt x="8434" y="3317"/>
                    </a:lnTo>
                    <a:lnTo>
                      <a:pt x="8510" y="3393"/>
                    </a:lnTo>
                    <a:lnTo>
                      <a:pt x="8586" y="3488"/>
                    </a:lnTo>
                    <a:lnTo>
                      <a:pt x="8643" y="3621"/>
                    </a:lnTo>
                    <a:lnTo>
                      <a:pt x="8700" y="3772"/>
                    </a:lnTo>
                    <a:lnTo>
                      <a:pt x="8870" y="4492"/>
                    </a:lnTo>
                    <a:lnTo>
                      <a:pt x="8965" y="4853"/>
                    </a:lnTo>
                    <a:lnTo>
                      <a:pt x="9079" y="5194"/>
                    </a:lnTo>
                    <a:lnTo>
                      <a:pt x="9174" y="5440"/>
                    </a:lnTo>
                    <a:lnTo>
                      <a:pt x="9287" y="5668"/>
                    </a:lnTo>
                    <a:lnTo>
                      <a:pt x="9401" y="5914"/>
                    </a:lnTo>
                    <a:lnTo>
                      <a:pt x="9477" y="6160"/>
                    </a:lnTo>
                    <a:lnTo>
                      <a:pt x="9553" y="6445"/>
                    </a:lnTo>
                    <a:lnTo>
                      <a:pt x="9628" y="6786"/>
                    </a:lnTo>
                    <a:lnTo>
                      <a:pt x="9685" y="7165"/>
                    </a:lnTo>
                    <a:lnTo>
                      <a:pt x="9685" y="7335"/>
                    </a:lnTo>
                    <a:lnTo>
                      <a:pt x="9685" y="7487"/>
                    </a:lnTo>
                    <a:lnTo>
                      <a:pt x="8776" y="7733"/>
                    </a:lnTo>
                    <a:lnTo>
                      <a:pt x="8776" y="7677"/>
                    </a:lnTo>
                    <a:lnTo>
                      <a:pt x="8757" y="7620"/>
                    </a:lnTo>
                    <a:lnTo>
                      <a:pt x="8624" y="6672"/>
                    </a:lnTo>
                    <a:lnTo>
                      <a:pt x="8548" y="6198"/>
                    </a:lnTo>
                    <a:lnTo>
                      <a:pt x="8453" y="5724"/>
                    </a:lnTo>
                    <a:lnTo>
                      <a:pt x="8359" y="5402"/>
                    </a:lnTo>
                    <a:lnTo>
                      <a:pt x="8264" y="5080"/>
                    </a:lnTo>
                    <a:lnTo>
                      <a:pt x="8036" y="4455"/>
                    </a:lnTo>
                    <a:lnTo>
                      <a:pt x="7923" y="4151"/>
                    </a:lnTo>
                    <a:lnTo>
                      <a:pt x="7809" y="3829"/>
                    </a:lnTo>
                    <a:lnTo>
                      <a:pt x="7733" y="3507"/>
                    </a:lnTo>
                    <a:lnTo>
                      <a:pt x="7676" y="3185"/>
                    </a:lnTo>
                    <a:lnTo>
                      <a:pt x="7809" y="3185"/>
                    </a:lnTo>
                    <a:lnTo>
                      <a:pt x="7847" y="3204"/>
                    </a:lnTo>
                    <a:lnTo>
                      <a:pt x="7885" y="3223"/>
                    </a:lnTo>
                    <a:lnTo>
                      <a:pt x="7904" y="3223"/>
                    </a:lnTo>
                    <a:lnTo>
                      <a:pt x="7998" y="3185"/>
                    </a:lnTo>
                    <a:close/>
                    <a:moveTo>
                      <a:pt x="7354" y="3279"/>
                    </a:moveTo>
                    <a:lnTo>
                      <a:pt x="7430" y="3715"/>
                    </a:lnTo>
                    <a:lnTo>
                      <a:pt x="7563" y="4132"/>
                    </a:lnTo>
                    <a:lnTo>
                      <a:pt x="7714" y="4568"/>
                    </a:lnTo>
                    <a:lnTo>
                      <a:pt x="7866" y="4985"/>
                    </a:lnTo>
                    <a:lnTo>
                      <a:pt x="7979" y="5307"/>
                    </a:lnTo>
                    <a:lnTo>
                      <a:pt x="8074" y="5611"/>
                    </a:lnTo>
                    <a:lnTo>
                      <a:pt x="8150" y="5933"/>
                    </a:lnTo>
                    <a:lnTo>
                      <a:pt x="8226" y="6255"/>
                    </a:lnTo>
                    <a:lnTo>
                      <a:pt x="8321" y="6918"/>
                    </a:lnTo>
                    <a:lnTo>
                      <a:pt x="8415" y="7563"/>
                    </a:lnTo>
                    <a:lnTo>
                      <a:pt x="8396" y="7601"/>
                    </a:lnTo>
                    <a:lnTo>
                      <a:pt x="8396" y="7639"/>
                    </a:lnTo>
                    <a:lnTo>
                      <a:pt x="8396" y="7677"/>
                    </a:lnTo>
                    <a:lnTo>
                      <a:pt x="8415" y="7733"/>
                    </a:lnTo>
                    <a:lnTo>
                      <a:pt x="8434" y="7809"/>
                    </a:lnTo>
                    <a:lnTo>
                      <a:pt x="8453" y="7828"/>
                    </a:lnTo>
                    <a:lnTo>
                      <a:pt x="7714" y="7999"/>
                    </a:lnTo>
                    <a:lnTo>
                      <a:pt x="7714" y="7961"/>
                    </a:lnTo>
                    <a:lnTo>
                      <a:pt x="7714" y="7904"/>
                    </a:lnTo>
                    <a:lnTo>
                      <a:pt x="7506" y="7335"/>
                    </a:lnTo>
                    <a:lnTo>
                      <a:pt x="7335" y="6767"/>
                    </a:lnTo>
                    <a:lnTo>
                      <a:pt x="7183" y="6179"/>
                    </a:lnTo>
                    <a:lnTo>
                      <a:pt x="7051" y="5592"/>
                    </a:lnTo>
                    <a:lnTo>
                      <a:pt x="6994" y="5326"/>
                    </a:lnTo>
                    <a:lnTo>
                      <a:pt x="6937" y="5061"/>
                    </a:lnTo>
                    <a:lnTo>
                      <a:pt x="6918" y="4872"/>
                    </a:lnTo>
                    <a:lnTo>
                      <a:pt x="6880" y="4720"/>
                    </a:lnTo>
                    <a:lnTo>
                      <a:pt x="6823" y="4587"/>
                    </a:lnTo>
                    <a:lnTo>
                      <a:pt x="6748" y="4492"/>
                    </a:lnTo>
                    <a:lnTo>
                      <a:pt x="6577" y="4000"/>
                    </a:lnTo>
                    <a:lnTo>
                      <a:pt x="6501" y="3734"/>
                    </a:lnTo>
                    <a:lnTo>
                      <a:pt x="6425" y="3488"/>
                    </a:lnTo>
                    <a:lnTo>
                      <a:pt x="7354" y="3279"/>
                    </a:lnTo>
                    <a:close/>
                    <a:moveTo>
                      <a:pt x="6842" y="6066"/>
                    </a:moveTo>
                    <a:lnTo>
                      <a:pt x="7089" y="7032"/>
                    </a:lnTo>
                    <a:lnTo>
                      <a:pt x="7240" y="7525"/>
                    </a:lnTo>
                    <a:lnTo>
                      <a:pt x="7392" y="7999"/>
                    </a:lnTo>
                    <a:lnTo>
                      <a:pt x="7430" y="8056"/>
                    </a:lnTo>
                    <a:lnTo>
                      <a:pt x="6880" y="8169"/>
                    </a:lnTo>
                    <a:lnTo>
                      <a:pt x="6350" y="8264"/>
                    </a:lnTo>
                    <a:lnTo>
                      <a:pt x="6501" y="7715"/>
                    </a:lnTo>
                    <a:lnTo>
                      <a:pt x="6634" y="7165"/>
                    </a:lnTo>
                    <a:lnTo>
                      <a:pt x="6748" y="6615"/>
                    </a:lnTo>
                    <a:lnTo>
                      <a:pt x="6842" y="6066"/>
                    </a:lnTo>
                    <a:close/>
                    <a:moveTo>
                      <a:pt x="5876" y="4587"/>
                    </a:moveTo>
                    <a:lnTo>
                      <a:pt x="6482" y="4720"/>
                    </a:lnTo>
                    <a:lnTo>
                      <a:pt x="6615" y="5156"/>
                    </a:lnTo>
                    <a:lnTo>
                      <a:pt x="6596" y="5516"/>
                    </a:lnTo>
                    <a:lnTo>
                      <a:pt x="6558" y="5762"/>
                    </a:lnTo>
                    <a:lnTo>
                      <a:pt x="6520" y="6085"/>
                    </a:lnTo>
                    <a:lnTo>
                      <a:pt x="6463" y="6407"/>
                    </a:lnTo>
                    <a:lnTo>
                      <a:pt x="6350" y="7051"/>
                    </a:lnTo>
                    <a:lnTo>
                      <a:pt x="6179" y="7696"/>
                    </a:lnTo>
                    <a:lnTo>
                      <a:pt x="5970" y="8321"/>
                    </a:lnTo>
                    <a:lnTo>
                      <a:pt x="5819" y="8340"/>
                    </a:lnTo>
                    <a:lnTo>
                      <a:pt x="5743" y="8359"/>
                    </a:lnTo>
                    <a:lnTo>
                      <a:pt x="5705" y="8416"/>
                    </a:lnTo>
                    <a:lnTo>
                      <a:pt x="5535" y="8397"/>
                    </a:lnTo>
                    <a:lnTo>
                      <a:pt x="5364" y="8378"/>
                    </a:lnTo>
                    <a:lnTo>
                      <a:pt x="5345" y="8378"/>
                    </a:lnTo>
                    <a:lnTo>
                      <a:pt x="5516" y="7449"/>
                    </a:lnTo>
                    <a:lnTo>
                      <a:pt x="5667" y="6502"/>
                    </a:lnTo>
                    <a:lnTo>
                      <a:pt x="5800" y="5554"/>
                    </a:lnTo>
                    <a:lnTo>
                      <a:pt x="5838" y="5061"/>
                    </a:lnTo>
                    <a:lnTo>
                      <a:pt x="5876" y="4587"/>
                    </a:lnTo>
                    <a:close/>
                    <a:moveTo>
                      <a:pt x="3886" y="3829"/>
                    </a:moveTo>
                    <a:lnTo>
                      <a:pt x="4132" y="3886"/>
                    </a:lnTo>
                    <a:lnTo>
                      <a:pt x="4246" y="3924"/>
                    </a:lnTo>
                    <a:lnTo>
                      <a:pt x="4378" y="3962"/>
                    </a:lnTo>
                    <a:lnTo>
                      <a:pt x="4492" y="4038"/>
                    </a:lnTo>
                    <a:lnTo>
                      <a:pt x="4587" y="4113"/>
                    </a:lnTo>
                    <a:lnTo>
                      <a:pt x="4644" y="4227"/>
                    </a:lnTo>
                    <a:lnTo>
                      <a:pt x="4701" y="4341"/>
                    </a:lnTo>
                    <a:lnTo>
                      <a:pt x="4795" y="5137"/>
                    </a:lnTo>
                    <a:lnTo>
                      <a:pt x="4871" y="5914"/>
                    </a:lnTo>
                    <a:lnTo>
                      <a:pt x="4928" y="6539"/>
                    </a:lnTo>
                    <a:lnTo>
                      <a:pt x="4966" y="7165"/>
                    </a:lnTo>
                    <a:lnTo>
                      <a:pt x="5004" y="8397"/>
                    </a:lnTo>
                    <a:lnTo>
                      <a:pt x="4473" y="8454"/>
                    </a:lnTo>
                    <a:lnTo>
                      <a:pt x="4397" y="8473"/>
                    </a:lnTo>
                    <a:lnTo>
                      <a:pt x="4340" y="7298"/>
                    </a:lnTo>
                    <a:lnTo>
                      <a:pt x="4227" y="6141"/>
                    </a:lnTo>
                    <a:lnTo>
                      <a:pt x="4075" y="4985"/>
                    </a:lnTo>
                    <a:lnTo>
                      <a:pt x="3886" y="3829"/>
                    </a:lnTo>
                    <a:close/>
                    <a:moveTo>
                      <a:pt x="3184" y="3962"/>
                    </a:moveTo>
                    <a:lnTo>
                      <a:pt x="3336" y="3981"/>
                    </a:lnTo>
                    <a:lnTo>
                      <a:pt x="3469" y="4019"/>
                    </a:lnTo>
                    <a:lnTo>
                      <a:pt x="3525" y="4057"/>
                    </a:lnTo>
                    <a:lnTo>
                      <a:pt x="3563" y="4094"/>
                    </a:lnTo>
                    <a:lnTo>
                      <a:pt x="3601" y="4151"/>
                    </a:lnTo>
                    <a:lnTo>
                      <a:pt x="3620" y="4208"/>
                    </a:lnTo>
                    <a:lnTo>
                      <a:pt x="3753" y="4966"/>
                    </a:lnTo>
                    <a:lnTo>
                      <a:pt x="3848" y="5743"/>
                    </a:lnTo>
                    <a:lnTo>
                      <a:pt x="3942" y="6426"/>
                    </a:lnTo>
                    <a:lnTo>
                      <a:pt x="3999" y="7108"/>
                    </a:lnTo>
                    <a:lnTo>
                      <a:pt x="4037" y="7809"/>
                    </a:lnTo>
                    <a:lnTo>
                      <a:pt x="4075" y="8492"/>
                    </a:lnTo>
                    <a:lnTo>
                      <a:pt x="3715" y="8511"/>
                    </a:lnTo>
                    <a:lnTo>
                      <a:pt x="3677" y="8321"/>
                    </a:lnTo>
                    <a:lnTo>
                      <a:pt x="3639" y="8132"/>
                    </a:lnTo>
                    <a:lnTo>
                      <a:pt x="3525" y="7752"/>
                    </a:lnTo>
                    <a:lnTo>
                      <a:pt x="3393" y="7392"/>
                    </a:lnTo>
                    <a:lnTo>
                      <a:pt x="3222" y="7013"/>
                    </a:lnTo>
                    <a:lnTo>
                      <a:pt x="3090" y="6691"/>
                    </a:lnTo>
                    <a:lnTo>
                      <a:pt x="2957" y="6369"/>
                    </a:lnTo>
                    <a:lnTo>
                      <a:pt x="2843" y="6047"/>
                    </a:lnTo>
                    <a:lnTo>
                      <a:pt x="2748" y="5705"/>
                    </a:lnTo>
                    <a:lnTo>
                      <a:pt x="2673" y="5383"/>
                    </a:lnTo>
                    <a:lnTo>
                      <a:pt x="2597" y="5042"/>
                    </a:lnTo>
                    <a:lnTo>
                      <a:pt x="2483" y="4360"/>
                    </a:lnTo>
                    <a:lnTo>
                      <a:pt x="2502" y="4284"/>
                    </a:lnTo>
                    <a:lnTo>
                      <a:pt x="2540" y="4208"/>
                    </a:lnTo>
                    <a:lnTo>
                      <a:pt x="2616" y="4132"/>
                    </a:lnTo>
                    <a:lnTo>
                      <a:pt x="2710" y="4075"/>
                    </a:lnTo>
                    <a:lnTo>
                      <a:pt x="2805" y="4019"/>
                    </a:lnTo>
                    <a:lnTo>
                      <a:pt x="2938" y="3981"/>
                    </a:lnTo>
                    <a:lnTo>
                      <a:pt x="3071" y="3962"/>
                    </a:lnTo>
                    <a:close/>
                    <a:moveTo>
                      <a:pt x="2388" y="5630"/>
                    </a:moveTo>
                    <a:lnTo>
                      <a:pt x="2521" y="6066"/>
                    </a:lnTo>
                    <a:lnTo>
                      <a:pt x="2616" y="6388"/>
                    </a:lnTo>
                    <a:lnTo>
                      <a:pt x="2748" y="6691"/>
                    </a:lnTo>
                    <a:lnTo>
                      <a:pt x="3014" y="7298"/>
                    </a:lnTo>
                    <a:lnTo>
                      <a:pt x="3127" y="7601"/>
                    </a:lnTo>
                    <a:lnTo>
                      <a:pt x="3241" y="7904"/>
                    </a:lnTo>
                    <a:lnTo>
                      <a:pt x="3336" y="8226"/>
                    </a:lnTo>
                    <a:lnTo>
                      <a:pt x="3374" y="8548"/>
                    </a:lnTo>
                    <a:lnTo>
                      <a:pt x="3014" y="8567"/>
                    </a:lnTo>
                    <a:lnTo>
                      <a:pt x="2995" y="8416"/>
                    </a:lnTo>
                    <a:lnTo>
                      <a:pt x="2957" y="8245"/>
                    </a:lnTo>
                    <a:lnTo>
                      <a:pt x="2900" y="8075"/>
                    </a:lnTo>
                    <a:lnTo>
                      <a:pt x="2824" y="7904"/>
                    </a:lnTo>
                    <a:lnTo>
                      <a:pt x="2597" y="7373"/>
                    </a:lnTo>
                    <a:lnTo>
                      <a:pt x="2445" y="6975"/>
                    </a:lnTo>
                    <a:lnTo>
                      <a:pt x="2293" y="6577"/>
                    </a:lnTo>
                    <a:lnTo>
                      <a:pt x="2199" y="6388"/>
                    </a:lnTo>
                    <a:lnTo>
                      <a:pt x="2104" y="6198"/>
                    </a:lnTo>
                    <a:lnTo>
                      <a:pt x="1990" y="6028"/>
                    </a:lnTo>
                    <a:lnTo>
                      <a:pt x="1839" y="5876"/>
                    </a:lnTo>
                    <a:lnTo>
                      <a:pt x="2104" y="5743"/>
                    </a:lnTo>
                    <a:lnTo>
                      <a:pt x="2388" y="5630"/>
                    </a:lnTo>
                    <a:close/>
                    <a:moveTo>
                      <a:pt x="1403" y="4853"/>
                    </a:moveTo>
                    <a:lnTo>
                      <a:pt x="1422" y="4872"/>
                    </a:lnTo>
                    <a:lnTo>
                      <a:pt x="1535" y="5023"/>
                    </a:lnTo>
                    <a:lnTo>
                      <a:pt x="1630" y="5156"/>
                    </a:lnTo>
                    <a:lnTo>
                      <a:pt x="1725" y="5326"/>
                    </a:lnTo>
                    <a:lnTo>
                      <a:pt x="1782" y="5478"/>
                    </a:lnTo>
                    <a:lnTo>
                      <a:pt x="1820" y="5516"/>
                    </a:lnTo>
                    <a:lnTo>
                      <a:pt x="1649" y="5611"/>
                    </a:lnTo>
                    <a:lnTo>
                      <a:pt x="1478" y="5724"/>
                    </a:lnTo>
                    <a:lnTo>
                      <a:pt x="1422" y="5781"/>
                    </a:lnTo>
                    <a:lnTo>
                      <a:pt x="1403" y="5857"/>
                    </a:lnTo>
                    <a:lnTo>
                      <a:pt x="1422" y="5933"/>
                    </a:lnTo>
                    <a:lnTo>
                      <a:pt x="1478" y="6009"/>
                    </a:lnTo>
                    <a:lnTo>
                      <a:pt x="1630" y="6122"/>
                    </a:lnTo>
                    <a:lnTo>
                      <a:pt x="1744" y="6255"/>
                    </a:lnTo>
                    <a:lnTo>
                      <a:pt x="1839" y="6407"/>
                    </a:lnTo>
                    <a:lnTo>
                      <a:pt x="1933" y="6558"/>
                    </a:lnTo>
                    <a:lnTo>
                      <a:pt x="2066" y="6881"/>
                    </a:lnTo>
                    <a:lnTo>
                      <a:pt x="2180" y="7222"/>
                    </a:lnTo>
                    <a:lnTo>
                      <a:pt x="2445" y="7923"/>
                    </a:lnTo>
                    <a:lnTo>
                      <a:pt x="2616" y="8359"/>
                    </a:lnTo>
                    <a:lnTo>
                      <a:pt x="2691" y="8548"/>
                    </a:lnTo>
                    <a:lnTo>
                      <a:pt x="2635" y="8605"/>
                    </a:lnTo>
                    <a:lnTo>
                      <a:pt x="2369" y="8624"/>
                    </a:lnTo>
                    <a:lnTo>
                      <a:pt x="2350" y="8530"/>
                    </a:lnTo>
                    <a:lnTo>
                      <a:pt x="2312" y="8454"/>
                    </a:lnTo>
                    <a:lnTo>
                      <a:pt x="2199" y="8283"/>
                    </a:lnTo>
                    <a:lnTo>
                      <a:pt x="1725" y="7563"/>
                    </a:lnTo>
                    <a:lnTo>
                      <a:pt x="1270" y="6843"/>
                    </a:lnTo>
                    <a:lnTo>
                      <a:pt x="853" y="6103"/>
                    </a:lnTo>
                    <a:lnTo>
                      <a:pt x="455" y="5345"/>
                    </a:lnTo>
                    <a:lnTo>
                      <a:pt x="436" y="5288"/>
                    </a:lnTo>
                    <a:lnTo>
                      <a:pt x="436" y="5251"/>
                    </a:lnTo>
                    <a:lnTo>
                      <a:pt x="455" y="5213"/>
                    </a:lnTo>
                    <a:lnTo>
                      <a:pt x="474" y="5175"/>
                    </a:lnTo>
                    <a:lnTo>
                      <a:pt x="569" y="5099"/>
                    </a:lnTo>
                    <a:lnTo>
                      <a:pt x="682" y="5042"/>
                    </a:lnTo>
                    <a:lnTo>
                      <a:pt x="853" y="4985"/>
                    </a:lnTo>
                    <a:lnTo>
                      <a:pt x="1024" y="4928"/>
                    </a:lnTo>
                    <a:lnTo>
                      <a:pt x="1403" y="4853"/>
                    </a:lnTo>
                    <a:close/>
                    <a:moveTo>
                      <a:pt x="12320" y="6862"/>
                    </a:moveTo>
                    <a:lnTo>
                      <a:pt x="12490" y="8738"/>
                    </a:lnTo>
                    <a:lnTo>
                      <a:pt x="12623" y="10614"/>
                    </a:lnTo>
                    <a:lnTo>
                      <a:pt x="12737" y="12491"/>
                    </a:lnTo>
                    <a:lnTo>
                      <a:pt x="12813" y="14386"/>
                    </a:lnTo>
                    <a:lnTo>
                      <a:pt x="12851" y="16319"/>
                    </a:lnTo>
                    <a:lnTo>
                      <a:pt x="12851" y="16452"/>
                    </a:lnTo>
                    <a:lnTo>
                      <a:pt x="12832" y="16566"/>
                    </a:lnTo>
                    <a:lnTo>
                      <a:pt x="12813" y="16680"/>
                    </a:lnTo>
                    <a:lnTo>
                      <a:pt x="12775" y="16774"/>
                    </a:lnTo>
                    <a:lnTo>
                      <a:pt x="12737" y="16869"/>
                    </a:lnTo>
                    <a:lnTo>
                      <a:pt x="12680" y="16945"/>
                    </a:lnTo>
                    <a:lnTo>
                      <a:pt x="12547" y="17097"/>
                    </a:lnTo>
                    <a:lnTo>
                      <a:pt x="12377" y="17229"/>
                    </a:lnTo>
                    <a:lnTo>
                      <a:pt x="12206" y="17324"/>
                    </a:lnTo>
                    <a:lnTo>
                      <a:pt x="11789" y="17551"/>
                    </a:lnTo>
                    <a:lnTo>
                      <a:pt x="11334" y="17779"/>
                    </a:lnTo>
                    <a:lnTo>
                      <a:pt x="10879" y="17987"/>
                    </a:lnTo>
                    <a:lnTo>
                      <a:pt x="10406" y="18177"/>
                    </a:lnTo>
                    <a:lnTo>
                      <a:pt x="9932" y="18328"/>
                    </a:lnTo>
                    <a:lnTo>
                      <a:pt x="9439" y="18461"/>
                    </a:lnTo>
                    <a:lnTo>
                      <a:pt x="8965" y="18556"/>
                    </a:lnTo>
                    <a:lnTo>
                      <a:pt x="8453" y="18651"/>
                    </a:lnTo>
                    <a:lnTo>
                      <a:pt x="7961" y="18708"/>
                    </a:lnTo>
                    <a:lnTo>
                      <a:pt x="7714" y="17779"/>
                    </a:lnTo>
                    <a:lnTo>
                      <a:pt x="7487" y="16850"/>
                    </a:lnTo>
                    <a:lnTo>
                      <a:pt x="7278" y="15902"/>
                    </a:lnTo>
                    <a:lnTo>
                      <a:pt x="7089" y="14955"/>
                    </a:lnTo>
                    <a:lnTo>
                      <a:pt x="6994" y="14462"/>
                    </a:lnTo>
                    <a:lnTo>
                      <a:pt x="6918" y="13969"/>
                    </a:lnTo>
                    <a:lnTo>
                      <a:pt x="6804" y="12965"/>
                    </a:lnTo>
                    <a:lnTo>
                      <a:pt x="6691" y="11979"/>
                    </a:lnTo>
                    <a:lnTo>
                      <a:pt x="6558" y="10975"/>
                    </a:lnTo>
                    <a:lnTo>
                      <a:pt x="6501" y="10520"/>
                    </a:lnTo>
                    <a:lnTo>
                      <a:pt x="6406" y="10065"/>
                    </a:lnTo>
                    <a:lnTo>
                      <a:pt x="6312" y="9610"/>
                    </a:lnTo>
                    <a:lnTo>
                      <a:pt x="6198" y="9174"/>
                    </a:lnTo>
                    <a:lnTo>
                      <a:pt x="6122" y="8928"/>
                    </a:lnTo>
                    <a:lnTo>
                      <a:pt x="6065" y="8776"/>
                    </a:lnTo>
                    <a:lnTo>
                      <a:pt x="6008" y="8643"/>
                    </a:lnTo>
                    <a:lnTo>
                      <a:pt x="6956" y="8492"/>
                    </a:lnTo>
                    <a:lnTo>
                      <a:pt x="7904" y="8283"/>
                    </a:lnTo>
                    <a:lnTo>
                      <a:pt x="8832" y="8056"/>
                    </a:lnTo>
                    <a:lnTo>
                      <a:pt x="9761" y="7790"/>
                    </a:lnTo>
                    <a:lnTo>
                      <a:pt x="9837" y="7809"/>
                    </a:lnTo>
                    <a:lnTo>
                      <a:pt x="9894" y="7790"/>
                    </a:lnTo>
                    <a:lnTo>
                      <a:pt x="9951" y="7733"/>
                    </a:lnTo>
                    <a:lnTo>
                      <a:pt x="10557" y="7544"/>
                    </a:lnTo>
                    <a:lnTo>
                      <a:pt x="11145" y="7335"/>
                    </a:lnTo>
                    <a:lnTo>
                      <a:pt x="11713" y="7108"/>
                    </a:lnTo>
                    <a:lnTo>
                      <a:pt x="12301" y="6862"/>
                    </a:lnTo>
                    <a:close/>
                    <a:moveTo>
                      <a:pt x="10500" y="0"/>
                    </a:moveTo>
                    <a:lnTo>
                      <a:pt x="10349" y="19"/>
                    </a:lnTo>
                    <a:lnTo>
                      <a:pt x="10197" y="38"/>
                    </a:lnTo>
                    <a:lnTo>
                      <a:pt x="10083" y="95"/>
                    </a:lnTo>
                    <a:lnTo>
                      <a:pt x="9970" y="171"/>
                    </a:lnTo>
                    <a:lnTo>
                      <a:pt x="9856" y="285"/>
                    </a:lnTo>
                    <a:lnTo>
                      <a:pt x="9799" y="342"/>
                    </a:lnTo>
                    <a:lnTo>
                      <a:pt x="9723" y="380"/>
                    </a:lnTo>
                    <a:lnTo>
                      <a:pt x="9553" y="436"/>
                    </a:lnTo>
                    <a:lnTo>
                      <a:pt x="9401" y="493"/>
                    </a:lnTo>
                    <a:lnTo>
                      <a:pt x="9325" y="550"/>
                    </a:lnTo>
                    <a:lnTo>
                      <a:pt x="9268" y="607"/>
                    </a:lnTo>
                    <a:lnTo>
                      <a:pt x="9174" y="759"/>
                    </a:lnTo>
                    <a:lnTo>
                      <a:pt x="9098" y="929"/>
                    </a:lnTo>
                    <a:lnTo>
                      <a:pt x="9079" y="1081"/>
                    </a:lnTo>
                    <a:lnTo>
                      <a:pt x="9079" y="1251"/>
                    </a:lnTo>
                    <a:lnTo>
                      <a:pt x="8738" y="1251"/>
                    </a:lnTo>
                    <a:lnTo>
                      <a:pt x="8700" y="1270"/>
                    </a:lnTo>
                    <a:lnTo>
                      <a:pt x="8586" y="910"/>
                    </a:lnTo>
                    <a:lnTo>
                      <a:pt x="8624" y="853"/>
                    </a:lnTo>
                    <a:lnTo>
                      <a:pt x="8605" y="778"/>
                    </a:lnTo>
                    <a:lnTo>
                      <a:pt x="8586" y="721"/>
                    </a:lnTo>
                    <a:lnTo>
                      <a:pt x="8529" y="664"/>
                    </a:lnTo>
                    <a:lnTo>
                      <a:pt x="7714" y="57"/>
                    </a:lnTo>
                    <a:lnTo>
                      <a:pt x="7676" y="38"/>
                    </a:lnTo>
                    <a:lnTo>
                      <a:pt x="7581" y="38"/>
                    </a:lnTo>
                    <a:lnTo>
                      <a:pt x="7525" y="76"/>
                    </a:lnTo>
                    <a:lnTo>
                      <a:pt x="6615" y="948"/>
                    </a:lnTo>
                    <a:lnTo>
                      <a:pt x="6577" y="986"/>
                    </a:lnTo>
                    <a:lnTo>
                      <a:pt x="6558" y="1005"/>
                    </a:lnTo>
                    <a:lnTo>
                      <a:pt x="6558" y="1081"/>
                    </a:lnTo>
                    <a:lnTo>
                      <a:pt x="6539" y="1138"/>
                    </a:lnTo>
                    <a:lnTo>
                      <a:pt x="6520" y="1308"/>
                    </a:lnTo>
                    <a:lnTo>
                      <a:pt x="6539" y="1460"/>
                    </a:lnTo>
                    <a:lnTo>
                      <a:pt x="6558" y="1612"/>
                    </a:lnTo>
                    <a:lnTo>
                      <a:pt x="6615" y="1744"/>
                    </a:lnTo>
                    <a:lnTo>
                      <a:pt x="6539" y="1744"/>
                    </a:lnTo>
                    <a:lnTo>
                      <a:pt x="6368" y="1763"/>
                    </a:lnTo>
                    <a:lnTo>
                      <a:pt x="6179" y="1782"/>
                    </a:lnTo>
                    <a:lnTo>
                      <a:pt x="6122" y="1536"/>
                    </a:lnTo>
                    <a:lnTo>
                      <a:pt x="6103" y="1479"/>
                    </a:lnTo>
                    <a:lnTo>
                      <a:pt x="6065" y="1441"/>
                    </a:lnTo>
                    <a:lnTo>
                      <a:pt x="6027" y="1422"/>
                    </a:lnTo>
                    <a:lnTo>
                      <a:pt x="5970" y="1403"/>
                    </a:lnTo>
                    <a:lnTo>
                      <a:pt x="5876" y="1422"/>
                    </a:lnTo>
                    <a:lnTo>
                      <a:pt x="5591" y="1384"/>
                    </a:lnTo>
                    <a:lnTo>
                      <a:pt x="5307" y="1346"/>
                    </a:lnTo>
                    <a:lnTo>
                      <a:pt x="5023" y="1289"/>
                    </a:lnTo>
                    <a:lnTo>
                      <a:pt x="4738" y="1270"/>
                    </a:lnTo>
                    <a:lnTo>
                      <a:pt x="4511" y="1289"/>
                    </a:lnTo>
                    <a:lnTo>
                      <a:pt x="4416" y="1327"/>
                    </a:lnTo>
                    <a:lnTo>
                      <a:pt x="4321" y="1365"/>
                    </a:lnTo>
                    <a:lnTo>
                      <a:pt x="4227" y="1422"/>
                    </a:lnTo>
                    <a:lnTo>
                      <a:pt x="4132" y="1498"/>
                    </a:lnTo>
                    <a:lnTo>
                      <a:pt x="4056" y="1593"/>
                    </a:lnTo>
                    <a:lnTo>
                      <a:pt x="3961" y="1706"/>
                    </a:lnTo>
                    <a:lnTo>
                      <a:pt x="3905" y="1820"/>
                    </a:lnTo>
                    <a:lnTo>
                      <a:pt x="3848" y="1934"/>
                    </a:lnTo>
                    <a:lnTo>
                      <a:pt x="3829" y="2047"/>
                    </a:lnTo>
                    <a:lnTo>
                      <a:pt x="3791" y="2180"/>
                    </a:lnTo>
                    <a:lnTo>
                      <a:pt x="3791" y="2294"/>
                    </a:lnTo>
                    <a:lnTo>
                      <a:pt x="3791" y="2408"/>
                    </a:lnTo>
                    <a:lnTo>
                      <a:pt x="3829" y="2654"/>
                    </a:lnTo>
                    <a:lnTo>
                      <a:pt x="3886" y="2900"/>
                    </a:lnTo>
                    <a:lnTo>
                      <a:pt x="3999" y="3128"/>
                    </a:lnTo>
                    <a:lnTo>
                      <a:pt x="4113" y="3355"/>
                    </a:lnTo>
                    <a:lnTo>
                      <a:pt x="4246" y="3564"/>
                    </a:lnTo>
                    <a:lnTo>
                      <a:pt x="4246" y="3564"/>
                    </a:lnTo>
                    <a:lnTo>
                      <a:pt x="3942" y="3507"/>
                    </a:lnTo>
                    <a:lnTo>
                      <a:pt x="3905" y="3488"/>
                    </a:lnTo>
                    <a:lnTo>
                      <a:pt x="3829" y="3507"/>
                    </a:lnTo>
                    <a:lnTo>
                      <a:pt x="3772" y="3564"/>
                    </a:lnTo>
                    <a:lnTo>
                      <a:pt x="3734" y="3621"/>
                    </a:lnTo>
                    <a:lnTo>
                      <a:pt x="3734" y="3677"/>
                    </a:lnTo>
                    <a:lnTo>
                      <a:pt x="3469" y="3677"/>
                    </a:lnTo>
                    <a:lnTo>
                      <a:pt x="3165" y="3696"/>
                    </a:lnTo>
                    <a:lnTo>
                      <a:pt x="2862" y="3734"/>
                    </a:lnTo>
                    <a:lnTo>
                      <a:pt x="2559" y="3810"/>
                    </a:lnTo>
                    <a:lnTo>
                      <a:pt x="2256" y="3905"/>
                    </a:lnTo>
                    <a:lnTo>
                      <a:pt x="2199" y="3943"/>
                    </a:lnTo>
                    <a:lnTo>
                      <a:pt x="2161" y="3981"/>
                    </a:lnTo>
                    <a:lnTo>
                      <a:pt x="2142" y="4019"/>
                    </a:lnTo>
                    <a:lnTo>
                      <a:pt x="2123" y="4075"/>
                    </a:lnTo>
                    <a:lnTo>
                      <a:pt x="2180" y="4492"/>
                    </a:lnTo>
                    <a:lnTo>
                      <a:pt x="2142" y="4455"/>
                    </a:lnTo>
                    <a:lnTo>
                      <a:pt x="2066" y="4455"/>
                    </a:lnTo>
                    <a:lnTo>
                      <a:pt x="1554" y="4492"/>
                    </a:lnTo>
                    <a:lnTo>
                      <a:pt x="1289" y="4530"/>
                    </a:lnTo>
                    <a:lnTo>
                      <a:pt x="1005" y="4568"/>
                    </a:lnTo>
                    <a:lnTo>
                      <a:pt x="739" y="4625"/>
                    </a:lnTo>
                    <a:lnTo>
                      <a:pt x="493" y="4720"/>
                    </a:lnTo>
                    <a:lnTo>
                      <a:pt x="246" y="4834"/>
                    </a:lnTo>
                    <a:lnTo>
                      <a:pt x="57" y="4966"/>
                    </a:lnTo>
                    <a:lnTo>
                      <a:pt x="19" y="5004"/>
                    </a:lnTo>
                    <a:lnTo>
                      <a:pt x="0" y="5042"/>
                    </a:lnTo>
                    <a:lnTo>
                      <a:pt x="0" y="5118"/>
                    </a:lnTo>
                    <a:lnTo>
                      <a:pt x="76" y="5345"/>
                    </a:lnTo>
                    <a:lnTo>
                      <a:pt x="152" y="5554"/>
                    </a:lnTo>
                    <a:lnTo>
                      <a:pt x="246" y="5762"/>
                    </a:lnTo>
                    <a:lnTo>
                      <a:pt x="360" y="5971"/>
                    </a:lnTo>
                    <a:lnTo>
                      <a:pt x="853" y="6767"/>
                    </a:lnTo>
                    <a:lnTo>
                      <a:pt x="1043" y="7146"/>
                    </a:lnTo>
                    <a:lnTo>
                      <a:pt x="1346" y="7696"/>
                    </a:lnTo>
                    <a:lnTo>
                      <a:pt x="1516" y="7980"/>
                    </a:lnTo>
                    <a:lnTo>
                      <a:pt x="1706" y="8207"/>
                    </a:lnTo>
                    <a:lnTo>
                      <a:pt x="1782" y="8321"/>
                    </a:lnTo>
                    <a:lnTo>
                      <a:pt x="1876" y="8397"/>
                    </a:lnTo>
                    <a:lnTo>
                      <a:pt x="1952" y="8454"/>
                    </a:lnTo>
                    <a:lnTo>
                      <a:pt x="2047" y="8492"/>
                    </a:lnTo>
                    <a:lnTo>
                      <a:pt x="2009" y="8530"/>
                    </a:lnTo>
                    <a:lnTo>
                      <a:pt x="2009" y="8605"/>
                    </a:lnTo>
                    <a:lnTo>
                      <a:pt x="2009" y="8681"/>
                    </a:lnTo>
                    <a:lnTo>
                      <a:pt x="2028" y="8738"/>
                    </a:lnTo>
                    <a:lnTo>
                      <a:pt x="2066" y="8776"/>
                    </a:lnTo>
                    <a:lnTo>
                      <a:pt x="2123" y="8814"/>
                    </a:lnTo>
                    <a:lnTo>
                      <a:pt x="2142" y="8871"/>
                    </a:lnTo>
                    <a:lnTo>
                      <a:pt x="2161" y="8909"/>
                    </a:lnTo>
                    <a:lnTo>
                      <a:pt x="2218" y="8947"/>
                    </a:lnTo>
                    <a:lnTo>
                      <a:pt x="2275" y="8965"/>
                    </a:lnTo>
                    <a:lnTo>
                      <a:pt x="2293" y="8965"/>
                    </a:lnTo>
                    <a:lnTo>
                      <a:pt x="3848" y="8833"/>
                    </a:lnTo>
                    <a:lnTo>
                      <a:pt x="4378" y="8757"/>
                    </a:lnTo>
                    <a:lnTo>
                      <a:pt x="4738" y="8719"/>
                    </a:lnTo>
                    <a:lnTo>
                      <a:pt x="5099" y="8700"/>
                    </a:lnTo>
                    <a:lnTo>
                      <a:pt x="5326" y="8719"/>
                    </a:lnTo>
                    <a:lnTo>
                      <a:pt x="5535" y="8757"/>
                    </a:lnTo>
                    <a:lnTo>
                      <a:pt x="5610" y="8795"/>
                    </a:lnTo>
                    <a:lnTo>
                      <a:pt x="5686" y="8833"/>
                    </a:lnTo>
                    <a:lnTo>
                      <a:pt x="5743" y="8890"/>
                    </a:lnTo>
                    <a:lnTo>
                      <a:pt x="5781" y="8965"/>
                    </a:lnTo>
                    <a:lnTo>
                      <a:pt x="5933" y="9382"/>
                    </a:lnTo>
                    <a:lnTo>
                      <a:pt x="6046" y="9818"/>
                    </a:lnTo>
                    <a:lnTo>
                      <a:pt x="6141" y="10273"/>
                    </a:lnTo>
                    <a:lnTo>
                      <a:pt x="6217" y="10728"/>
                    </a:lnTo>
                    <a:lnTo>
                      <a:pt x="6293" y="11183"/>
                    </a:lnTo>
                    <a:lnTo>
                      <a:pt x="6331" y="11657"/>
                    </a:lnTo>
                    <a:lnTo>
                      <a:pt x="6425" y="12548"/>
                    </a:lnTo>
                    <a:lnTo>
                      <a:pt x="6520" y="13344"/>
                    </a:lnTo>
                    <a:lnTo>
                      <a:pt x="6634" y="14121"/>
                    </a:lnTo>
                    <a:lnTo>
                      <a:pt x="6766" y="14879"/>
                    </a:lnTo>
                    <a:lnTo>
                      <a:pt x="6918" y="15656"/>
                    </a:lnTo>
                    <a:lnTo>
                      <a:pt x="7070" y="16414"/>
                    </a:lnTo>
                    <a:lnTo>
                      <a:pt x="7240" y="17191"/>
                    </a:lnTo>
                    <a:lnTo>
                      <a:pt x="7619" y="18708"/>
                    </a:lnTo>
                    <a:lnTo>
                      <a:pt x="6350" y="18328"/>
                    </a:lnTo>
                    <a:lnTo>
                      <a:pt x="6103" y="18234"/>
                    </a:lnTo>
                    <a:lnTo>
                      <a:pt x="5914" y="18158"/>
                    </a:lnTo>
                    <a:lnTo>
                      <a:pt x="5743" y="18082"/>
                    </a:lnTo>
                    <a:lnTo>
                      <a:pt x="5610" y="17968"/>
                    </a:lnTo>
                    <a:lnTo>
                      <a:pt x="5497" y="17836"/>
                    </a:lnTo>
                    <a:lnTo>
                      <a:pt x="5383" y="17684"/>
                    </a:lnTo>
                    <a:lnTo>
                      <a:pt x="5288" y="17495"/>
                    </a:lnTo>
                    <a:lnTo>
                      <a:pt x="5193" y="17267"/>
                    </a:lnTo>
                    <a:lnTo>
                      <a:pt x="4663" y="15789"/>
                    </a:lnTo>
                    <a:lnTo>
                      <a:pt x="4094" y="14329"/>
                    </a:lnTo>
                    <a:lnTo>
                      <a:pt x="3506" y="12870"/>
                    </a:lnTo>
                    <a:lnTo>
                      <a:pt x="2881" y="11410"/>
                    </a:lnTo>
                    <a:lnTo>
                      <a:pt x="2256" y="9970"/>
                    </a:lnTo>
                    <a:lnTo>
                      <a:pt x="1611" y="8530"/>
                    </a:lnTo>
                    <a:lnTo>
                      <a:pt x="1573" y="8492"/>
                    </a:lnTo>
                    <a:lnTo>
                      <a:pt x="1554" y="8454"/>
                    </a:lnTo>
                    <a:lnTo>
                      <a:pt x="1478" y="8435"/>
                    </a:lnTo>
                    <a:lnTo>
                      <a:pt x="1403" y="8454"/>
                    </a:lnTo>
                    <a:lnTo>
                      <a:pt x="1346" y="8511"/>
                    </a:lnTo>
                    <a:lnTo>
                      <a:pt x="1327" y="8548"/>
                    </a:lnTo>
                    <a:lnTo>
                      <a:pt x="1308" y="8586"/>
                    </a:lnTo>
                    <a:lnTo>
                      <a:pt x="1308" y="8643"/>
                    </a:lnTo>
                    <a:lnTo>
                      <a:pt x="1327" y="8681"/>
                    </a:lnTo>
                    <a:lnTo>
                      <a:pt x="2047" y="10330"/>
                    </a:lnTo>
                    <a:lnTo>
                      <a:pt x="2767" y="11979"/>
                    </a:lnTo>
                    <a:lnTo>
                      <a:pt x="3450" y="13628"/>
                    </a:lnTo>
                    <a:lnTo>
                      <a:pt x="4113" y="15296"/>
                    </a:lnTo>
                    <a:lnTo>
                      <a:pt x="4663" y="16755"/>
                    </a:lnTo>
                    <a:lnTo>
                      <a:pt x="4795" y="17134"/>
                    </a:lnTo>
                    <a:lnTo>
                      <a:pt x="4909" y="17532"/>
                    </a:lnTo>
                    <a:lnTo>
                      <a:pt x="5042" y="17930"/>
                    </a:lnTo>
                    <a:lnTo>
                      <a:pt x="5136" y="18101"/>
                    </a:lnTo>
                    <a:lnTo>
                      <a:pt x="5212" y="18272"/>
                    </a:lnTo>
                    <a:lnTo>
                      <a:pt x="5269" y="18347"/>
                    </a:lnTo>
                    <a:lnTo>
                      <a:pt x="5345" y="18385"/>
                    </a:lnTo>
                    <a:lnTo>
                      <a:pt x="5440" y="18423"/>
                    </a:lnTo>
                    <a:lnTo>
                      <a:pt x="5553" y="18461"/>
                    </a:lnTo>
                    <a:lnTo>
                      <a:pt x="5762" y="18499"/>
                    </a:lnTo>
                    <a:lnTo>
                      <a:pt x="5933" y="18537"/>
                    </a:lnTo>
                    <a:lnTo>
                      <a:pt x="7809" y="19125"/>
                    </a:lnTo>
                    <a:lnTo>
                      <a:pt x="7904" y="19125"/>
                    </a:lnTo>
                    <a:lnTo>
                      <a:pt x="7942" y="19087"/>
                    </a:lnTo>
                    <a:lnTo>
                      <a:pt x="7979" y="19068"/>
                    </a:lnTo>
                    <a:lnTo>
                      <a:pt x="7998" y="19030"/>
                    </a:lnTo>
                    <a:lnTo>
                      <a:pt x="8415" y="18973"/>
                    </a:lnTo>
                    <a:lnTo>
                      <a:pt x="8832" y="18916"/>
                    </a:lnTo>
                    <a:lnTo>
                      <a:pt x="9230" y="18840"/>
                    </a:lnTo>
                    <a:lnTo>
                      <a:pt x="9647" y="18745"/>
                    </a:lnTo>
                    <a:lnTo>
                      <a:pt x="10045" y="18632"/>
                    </a:lnTo>
                    <a:lnTo>
                      <a:pt x="10443" y="18518"/>
                    </a:lnTo>
                    <a:lnTo>
                      <a:pt x="10823" y="18366"/>
                    </a:lnTo>
                    <a:lnTo>
                      <a:pt x="11221" y="18196"/>
                    </a:lnTo>
                    <a:lnTo>
                      <a:pt x="11656" y="17987"/>
                    </a:lnTo>
                    <a:lnTo>
                      <a:pt x="12073" y="17779"/>
                    </a:lnTo>
                    <a:lnTo>
                      <a:pt x="12490" y="17532"/>
                    </a:lnTo>
                    <a:lnTo>
                      <a:pt x="12888" y="17267"/>
                    </a:lnTo>
                    <a:lnTo>
                      <a:pt x="13040" y="17153"/>
                    </a:lnTo>
                    <a:lnTo>
                      <a:pt x="13135" y="17021"/>
                    </a:lnTo>
                    <a:lnTo>
                      <a:pt x="13192" y="16869"/>
                    </a:lnTo>
                    <a:lnTo>
                      <a:pt x="13211" y="16717"/>
                    </a:lnTo>
                    <a:lnTo>
                      <a:pt x="13211" y="16566"/>
                    </a:lnTo>
                    <a:lnTo>
                      <a:pt x="13211" y="16395"/>
                    </a:lnTo>
                    <a:lnTo>
                      <a:pt x="13173" y="15997"/>
                    </a:lnTo>
                    <a:lnTo>
                      <a:pt x="13154" y="14822"/>
                    </a:lnTo>
                    <a:lnTo>
                      <a:pt x="13116" y="13647"/>
                    </a:lnTo>
                    <a:lnTo>
                      <a:pt x="13059" y="12472"/>
                    </a:lnTo>
                    <a:lnTo>
                      <a:pt x="13002" y="11316"/>
                    </a:lnTo>
                    <a:lnTo>
                      <a:pt x="12926" y="10141"/>
                    </a:lnTo>
                    <a:lnTo>
                      <a:pt x="12832" y="8965"/>
                    </a:lnTo>
                    <a:lnTo>
                      <a:pt x="12737" y="7790"/>
                    </a:lnTo>
                    <a:lnTo>
                      <a:pt x="12623" y="6634"/>
                    </a:lnTo>
                    <a:lnTo>
                      <a:pt x="12604" y="6577"/>
                    </a:lnTo>
                    <a:lnTo>
                      <a:pt x="12585" y="6539"/>
                    </a:lnTo>
                    <a:lnTo>
                      <a:pt x="12566" y="6502"/>
                    </a:lnTo>
                    <a:lnTo>
                      <a:pt x="12528" y="6483"/>
                    </a:lnTo>
                    <a:lnTo>
                      <a:pt x="12718" y="5800"/>
                    </a:lnTo>
                    <a:lnTo>
                      <a:pt x="12945" y="5118"/>
                    </a:lnTo>
                    <a:lnTo>
                      <a:pt x="13419" y="3772"/>
                    </a:lnTo>
                    <a:lnTo>
                      <a:pt x="13457" y="3640"/>
                    </a:lnTo>
                    <a:lnTo>
                      <a:pt x="13533" y="3507"/>
                    </a:lnTo>
                    <a:lnTo>
                      <a:pt x="13684" y="3260"/>
                    </a:lnTo>
                    <a:lnTo>
                      <a:pt x="13836" y="3014"/>
                    </a:lnTo>
                    <a:lnTo>
                      <a:pt x="13893" y="2881"/>
                    </a:lnTo>
                    <a:lnTo>
                      <a:pt x="13950" y="2749"/>
                    </a:lnTo>
                    <a:lnTo>
                      <a:pt x="13969" y="2654"/>
                    </a:lnTo>
                    <a:lnTo>
                      <a:pt x="13969" y="2559"/>
                    </a:lnTo>
                    <a:lnTo>
                      <a:pt x="13931" y="2445"/>
                    </a:lnTo>
                    <a:lnTo>
                      <a:pt x="13912" y="2408"/>
                    </a:lnTo>
                    <a:lnTo>
                      <a:pt x="13874" y="2370"/>
                    </a:lnTo>
                    <a:lnTo>
                      <a:pt x="13741" y="2275"/>
                    </a:lnTo>
                    <a:lnTo>
                      <a:pt x="13533" y="2161"/>
                    </a:lnTo>
                    <a:lnTo>
                      <a:pt x="13305" y="2047"/>
                    </a:lnTo>
                    <a:lnTo>
                      <a:pt x="13192" y="2010"/>
                    </a:lnTo>
                    <a:lnTo>
                      <a:pt x="13097" y="1991"/>
                    </a:lnTo>
                    <a:lnTo>
                      <a:pt x="13078" y="1934"/>
                    </a:lnTo>
                    <a:lnTo>
                      <a:pt x="13040" y="1896"/>
                    </a:lnTo>
                    <a:lnTo>
                      <a:pt x="12832" y="1763"/>
                    </a:lnTo>
                    <a:lnTo>
                      <a:pt x="12623" y="1668"/>
                    </a:lnTo>
                    <a:lnTo>
                      <a:pt x="12377" y="1593"/>
                    </a:lnTo>
                    <a:lnTo>
                      <a:pt x="12149" y="1574"/>
                    </a:lnTo>
                    <a:lnTo>
                      <a:pt x="12036" y="1574"/>
                    </a:lnTo>
                    <a:lnTo>
                      <a:pt x="11979" y="1593"/>
                    </a:lnTo>
                    <a:lnTo>
                      <a:pt x="11941" y="1612"/>
                    </a:lnTo>
                    <a:lnTo>
                      <a:pt x="11903" y="1649"/>
                    </a:lnTo>
                    <a:lnTo>
                      <a:pt x="11884" y="1706"/>
                    </a:lnTo>
                    <a:lnTo>
                      <a:pt x="11770" y="1991"/>
                    </a:lnTo>
                    <a:lnTo>
                      <a:pt x="11694" y="2275"/>
                    </a:lnTo>
                    <a:lnTo>
                      <a:pt x="11581" y="1858"/>
                    </a:lnTo>
                    <a:lnTo>
                      <a:pt x="11505" y="1422"/>
                    </a:lnTo>
                    <a:lnTo>
                      <a:pt x="11467" y="1176"/>
                    </a:lnTo>
                    <a:lnTo>
                      <a:pt x="11467" y="910"/>
                    </a:lnTo>
                    <a:lnTo>
                      <a:pt x="11448" y="645"/>
                    </a:lnTo>
                    <a:lnTo>
                      <a:pt x="11410" y="512"/>
                    </a:lnTo>
                    <a:lnTo>
                      <a:pt x="11372" y="398"/>
                    </a:lnTo>
                    <a:lnTo>
                      <a:pt x="11315" y="304"/>
                    </a:lnTo>
                    <a:lnTo>
                      <a:pt x="11239" y="228"/>
                    </a:lnTo>
                    <a:lnTo>
                      <a:pt x="11126" y="152"/>
                    </a:lnTo>
                    <a:lnTo>
                      <a:pt x="11012" y="95"/>
                    </a:lnTo>
                    <a:lnTo>
                      <a:pt x="10898" y="57"/>
                    </a:lnTo>
                    <a:lnTo>
                      <a:pt x="10766" y="19"/>
                    </a:lnTo>
                    <a:lnTo>
                      <a:pt x="10633" y="0"/>
                    </a:lnTo>
                    <a:close/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61"/>
              <p:cNvSpPr/>
              <p:nvPr/>
            </p:nvSpPr>
            <p:spPr>
              <a:xfrm>
                <a:off x="1060100" y="3348113"/>
                <a:ext cx="349225" cy="478125"/>
              </a:xfrm>
              <a:custGeom>
                <a:avLst/>
                <a:gdLst/>
                <a:ahLst/>
                <a:cxnLst/>
                <a:rect l="l" t="t" r="r" b="b"/>
                <a:pathLst>
                  <a:path w="13969" h="19125" fill="none" extrusionOk="0">
                    <a:moveTo>
                      <a:pt x="10500" y="0"/>
                    </a:moveTo>
                    <a:lnTo>
                      <a:pt x="10500" y="0"/>
                    </a:lnTo>
                    <a:lnTo>
                      <a:pt x="10349" y="19"/>
                    </a:lnTo>
                    <a:lnTo>
                      <a:pt x="10349" y="19"/>
                    </a:lnTo>
                    <a:lnTo>
                      <a:pt x="10197" y="38"/>
                    </a:lnTo>
                    <a:lnTo>
                      <a:pt x="10083" y="95"/>
                    </a:lnTo>
                    <a:lnTo>
                      <a:pt x="9970" y="171"/>
                    </a:lnTo>
                    <a:lnTo>
                      <a:pt x="9856" y="285"/>
                    </a:lnTo>
                    <a:lnTo>
                      <a:pt x="9856" y="285"/>
                    </a:lnTo>
                    <a:lnTo>
                      <a:pt x="9799" y="342"/>
                    </a:lnTo>
                    <a:lnTo>
                      <a:pt x="9723" y="380"/>
                    </a:lnTo>
                    <a:lnTo>
                      <a:pt x="9553" y="436"/>
                    </a:lnTo>
                    <a:lnTo>
                      <a:pt x="9401" y="493"/>
                    </a:lnTo>
                    <a:lnTo>
                      <a:pt x="9325" y="550"/>
                    </a:lnTo>
                    <a:lnTo>
                      <a:pt x="9268" y="607"/>
                    </a:lnTo>
                    <a:lnTo>
                      <a:pt x="9268" y="607"/>
                    </a:lnTo>
                    <a:lnTo>
                      <a:pt x="9174" y="759"/>
                    </a:lnTo>
                    <a:lnTo>
                      <a:pt x="9098" y="929"/>
                    </a:lnTo>
                    <a:lnTo>
                      <a:pt x="9079" y="1081"/>
                    </a:lnTo>
                    <a:lnTo>
                      <a:pt x="9079" y="1251"/>
                    </a:lnTo>
                    <a:lnTo>
                      <a:pt x="8794" y="1251"/>
                    </a:lnTo>
                    <a:lnTo>
                      <a:pt x="8794" y="1251"/>
                    </a:lnTo>
                    <a:lnTo>
                      <a:pt x="8738" y="1251"/>
                    </a:lnTo>
                    <a:lnTo>
                      <a:pt x="8700" y="1270"/>
                    </a:lnTo>
                    <a:lnTo>
                      <a:pt x="8700" y="1270"/>
                    </a:lnTo>
                    <a:lnTo>
                      <a:pt x="8586" y="910"/>
                    </a:lnTo>
                    <a:lnTo>
                      <a:pt x="8586" y="910"/>
                    </a:lnTo>
                    <a:lnTo>
                      <a:pt x="8624" y="853"/>
                    </a:lnTo>
                    <a:lnTo>
                      <a:pt x="8605" y="778"/>
                    </a:lnTo>
                    <a:lnTo>
                      <a:pt x="8586" y="721"/>
                    </a:lnTo>
                    <a:lnTo>
                      <a:pt x="8529" y="664"/>
                    </a:lnTo>
                    <a:lnTo>
                      <a:pt x="8529" y="664"/>
                    </a:lnTo>
                    <a:lnTo>
                      <a:pt x="7714" y="57"/>
                    </a:lnTo>
                    <a:lnTo>
                      <a:pt x="7714" y="57"/>
                    </a:lnTo>
                    <a:lnTo>
                      <a:pt x="7676" y="38"/>
                    </a:lnTo>
                    <a:lnTo>
                      <a:pt x="7638" y="38"/>
                    </a:lnTo>
                    <a:lnTo>
                      <a:pt x="7638" y="38"/>
                    </a:lnTo>
                    <a:lnTo>
                      <a:pt x="7581" y="38"/>
                    </a:lnTo>
                    <a:lnTo>
                      <a:pt x="7525" y="76"/>
                    </a:lnTo>
                    <a:lnTo>
                      <a:pt x="7525" y="76"/>
                    </a:lnTo>
                    <a:lnTo>
                      <a:pt x="6615" y="948"/>
                    </a:lnTo>
                    <a:lnTo>
                      <a:pt x="6615" y="948"/>
                    </a:lnTo>
                    <a:lnTo>
                      <a:pt x="6577" y="986"/>
                    </a:lnTo>
                    <a:lnTo>
                      <a:pt x="6558" y="1005"/>
                    </a:lnTo>
                    <a:lnTo>
                      <a:pt x="6558" y="1081"/>
                    </a:lnTo>
                    <a:lnTo>
                      <a:pt x="6558" y="1081"/>
                    </a:lnTo>
                    <a:lnTo>
                      <a:pt x="6539" y="1138"/>
                    </a:lnTo>
                    <a:lnTo>
                      <a:pt x="6539" y="1138"/>
                    </a:lnTo>
                    <a:lnTo>
                      <a:pt x="6520" y="1308"/>
                    </a:lnTo>
                    <a:lnTo>
                      <a:pt x="6539" y="1460"/>
                    </a:lnTo>
                    <a:lnTo>
                      <a:pt x="6558" y="1612"/>
                    </a:lnTo>
                    <a:lnTo>
                      <a:pt x="6615" y="1744"/>
                    </a:lnTo>
                    <a:lnTo>
                      <a:pt x="6615" y="1744"/>
                    </a:lnTo>
                    <a:lnTo>
                      <a:pt x="6539" y="1744"/>
                    </a:lnTo>
                    <a:lnTo>
                      <a:pt x="6539" y="1744"/>
                    </a:lnTo>
                    <a:lnTo>
                      <a:pt x="6368" y="1763"/>
                    </a:lnTo>
                    <a:lnTo>
                      <a:pt x="6179" y="1782"/>
                    </a:lnTo>
                    <a:lnTo>
                      <a:pt x="6179" y="1782"/>
                    </a:lnTo>
                    <a:lnTo>
                      <a:pt x="6122" y="1536"/>
                    </a:lnTo>
                    <a:lnTo>
                      <a:pt x="6122" y="1536"/>
                    </a:lnTo>
                    <a:lnTo>
                      <a:pt x="6103" y="1479"/>
                    </a:lnTo>
                    <a:lnTo>
                      <a:pt x="6065" y="1441"/>
                    </a:lnTo>
                    <a:lnTo>
                      <a:pt x="6027" y="1422"/>
                    </a:lnTo>
                    <a:lnTo>
                      <a:pt x="5970" y="1403"/>
                    </a:lnTo>
                    <a:lnTo>
                      <a:pt x="5970" y="1403"/>
                    </a:lnTo>
                    <a:lnTo>
                      <a:pt x="5970" y="1403"/>
                    </a:lnTo>
                    <a:lnTo>
                      <a:pt x="5970" y="1403"/>
                    </a:lnTo>
                    <a:lnTo>
                      <a:pt x="5876" y="1422"/>
                    </a:lnTo>
                    <a:lnTo>
                      <a:pt x="5876" y="1422"/>
                    </a:lnTo>
                    <a:lnTo>
                      <a:pt x="5591" y="1384"/>
                    </a:lnTo>
                    <a:lnTo>
                      <a:pt x="5307" y="1346"/>
                    </a:lnTo>
                    <a:lnTo>
                      <a:pt x="5307" y="1346"/>
                    </a:lnTo>
                    <a:lnTo>
                      <a:pt x="5023" y="1289"/>
                    </a:lnTo>
                    <a:lnTo>
                      <a:pt x="4738" y="1270"/>
                    </a:lnTo>
                    <a:lnTo>
                      <a:pt x="4738" y="1270"/>
                    </a:lnTo>
                    <a:lnTo>
                      <a:pt x="4511" y="1289"/>
                    </a:lnTo>
                    <a:lnTo>
                      <a:pt x="4416" y="1327"/>
                    </a:lnTo>
                    <a:lnTo>
                      <a:pt x="4321" y="1365"/>
                    </a:lnTo>
                    <a:lnTo>
                      <a:pt x="4227" y="1422"/>
                    </a:lnTo>
                    <a:lnTo>
                      <a:pt x="4132" y="1498"/>
                    </a:lnTo>
                    <a:lnTo>
                      <a:pt x="4056" y="1593"/>
                    </a:lnTo>
                    <a:lnTo>
                      <a:pt x="3961" y="1706"/>
                    </a:lnTo>
                    <a:lnTo>
                      <a:pt x="3961" y="1706"/>
                    </a:lnTo>
                    <a:lnTo>
                      <a:pt x="3905" y="1820"/>
                    </a:lnTo>
                    <a:lnTo>
                      <a:pt x="3848" y="1934"/>
                    </a:lnTo>
                    <a:lnTo>
                      <a:pt x="3829" y="2047"/>
                    </a:lnTo>
                    <a:lnTo>
                      <a:pt x="3791" y="2180"/>
                    </a:lnTo>
                    <a:lnTo>
                      <a:pt x="3791" y="2294"/>
                    </a:lnTo>
                    <a:lnTo>
                      <a:pt x="3791" y="2408"/>
                    </a:lnTo>
                    <a:lnTo>
                      <a:pt x="3829" y="2654"/>
                    </a:lnTo>
                    <a:lnTo>
                      <a:pt x="3886" y="2900"/>
                    </a:lnTo>
                    <a:lnTo>
                      <a:pt x="3999" y="3128"/>
                    </a:lnTo>
                    <a:lnTo>
                      <a:pt x="4113" y="3355"/>
                    </a:lnTo>
                    <a:lnTo>
                      <a:pt x="4246" y="3564"/>
                    </a:lnTo>
                    <a:lnTo>
                      <a:pt x="4246" y="3564"/>
                    </a:lnTo>
                    <a:lnTo>
                      <a:pt x="3942" y="3507"/>
                    </a:lnTo>
                    <a:lnTo>
                      <a:pt x="3942" y="3507"/>
                    </a:lnTo>
                    <a:lnTo>
                      <a:pt x="3905" y="3488"/>
                    </a:lnTo>
                    <a:lnTo>
                      <a:pt x="3905" y="3488"/>
                    </a:lnTo>
                    <a:lnTo>
                      <a:pt x="3829" y="3507"/>
                    </a:lnTo>
                    <a:lnTo>
                      <a:pt x="3772" y="3564"/>
                    </a:lnTo>
                    <a:lnTo>
                      <a:pt x="3734" y="3621"/>
                    </a:lnTo>
                    <a:lnTo>
                      <a:pt x="3734" y="3677"/>
                    </a:lnTo>
                    <a:lnTo>
                      <a:pt x="3715" y="3677"/>
                    </a:lnTo>
                    <a:lnTo>
                      <a:pt x="3715" y="3677"/>
                    </a:lnTo>
                    <a:lnTo>
                      <a:pt x="3469" y="3677"/>
                    </a:lnTo>
                    <a:lnTo>
                      <a:pt x="3469" y="3677"/>
                    </a:lnTo>
                    <a:lnTo>
                      <a:pt x="3165" y="3696"/>
                    </a:lnTo>
                    <a:lnTo>
                      <a:pt x="2862" y="3734"/>
                    </a:lnTo>
                    <a:lnTo>
                      <a:pt x="2559" y="3810"/>
                    </a:lnTo>
                    <a:lnTo>
                      <a:pt x="2256" y="3905"/>
                    </a:lnTo>
                    <a:lnTo>
                      <a:pt x="2256" y="3905"/>
                    </a:lnTo>
                    <a:lnTo>
                      <a:pt x="2199" y="3943"/>
                    </a:lnTo>
                    <a:lnTo>
                      <a:pt x="2161" y="3981"/>
                    </a:lnTo>
                    <a:lnTo>
                      <a:pt x="2142" y="4019"/>
                    </a:lnTo>
                    <a:lnTo>
                      <a:pt x="2123" y="4075"/>
                    </a:lnTo>
                    <a:lnTo>
                      <a:pt x="2123" y="4075"/>
                    </a:lnTo>
                    <a:lnTo>
                      <a:pt x="2180" y="4492"/>
                    </a:lnTo>
                    <a:lnTo>
                      <a:pt x="2180" y="4492"/>
                    </a:lnTo>
                    <a:lnTo>
                      <a:pt x="2142" y="4455"/>
                    </a:lnTo>
                    <a:lnTo>
                      <a:pt x="2085" y="4455"/>
                    </a:lnTo>
                    <a:lnTo>
                      <a:pt x="2085" y="4455"/>
                    </a:lnTo>
                    <a:lnTo>
                      <a:pt x="2066" y="4455"/>
                    </a:lnTo>
                    <a:lnTo>
                      <a:pt x="2066" y="4455"/>
                    </a:lnTo>
                    <a:lnTo>
                      <a:pt x="1554" y="4492"/>
                    </a:lnTo>
                    <a:lnTo>
                      <a:pt x="1289" y="4530"/>
                    </a:lnTo>
                    <a:lnTo>
                      <a:pt x="1005" y="4568"/>
                    </a:lnTo>
                    <a:lnTo>
                      <a:pt x="739" y="4625"/>
                    </a:lnTo>
                    <a:lnTo>
                      <a:pt x="493" y="4720"/>
                    </a:lnTo>
                    <a:lnTo>
                      <a:pt x="246" y="4834"/>
                    </a:lnTo>
                    <a:lnTo>
                      <a:pt x="57" y="4966"/>
                    </a:lnTo>
                    <a:lnTo>
                      <a:pt x="57" y="4966"/>
                    </a:lnTo>
                    <a:lnTo>
                      <a:pt x="19" y="5004"/>
                    </a:lnTo>
                    <a:lnTo>
                      <a:pt x="0" y="5042"/>
                    </a:lnTo>
                    <a:lnTo>
                      <a:pt x="0" y="5118"/>
                    </a:lnTo>
                    <a:lnTo>
                      <a:pt x="0" y="5118"/>
                    </a:lnTo>
                    <a:lnTo>
                      <a:pt x="76" y="5345"/>
                    </a:lnTo>
                    <a:lnTo>
                      <a:pt x="152" y="5554"/>
                    </a:lnTo>
                    <a:lnTo>
                      <a:pt x="246" y="5762"/>
                    </a:lnTo>
                    <a:lnTo>
                      <a:pt x="360" y="5971"/>
                    </a:lnTo>
                    <a:lnTo>
                      <a:pt x="853" y="6767"/>
                    </a:lnTo>
                    <a:lnTo>
                      <a:pt x="853" y="6767"/>
                    </a:lnTo>
                    <a:lnTo>
                      <a:pt x="1043" y="7146"/>
                    </a:lnTo>
                    <a:lnTo>
                      <a:pt x="1346" y="7696"/>
                    </a:lnTo>
                    <a:lnTo>
                      <a:pt x="1516" y="7980"/>
                    </a:lnTo>
                    <a:lnTo>
                      <a:pt x="1706" y="8207"/>
                    </a:lnTo>
                    <a:lnTo>
                      <a:pt x="1782" y="8321"/>
                    </a:lnTo>
                    <a:lnTo>
                      <a:pt x="1876" y="8397"/>
                    </a:lnTo>
                    <a:lnTo>
                      <a:pt x="1952" y="8454"/>
                    </a:lnTo>
                    <a:lnTo>
                      <a:pt x="2047" y="8492"/>
                    </a:lnTo>
                    <a:lnTo>
                      <a:pt x="2047" y="8492"/>
                    </a:lnTo>
                    <a:lnTo>
                      <a:pt x="2009" y="8530"/>
                    </a:lnTo>
                    <a:lnTo>
                      <a:pt x="2009" y="8605"/>
                    </a:lnTo>
                    <a:lnTo>
                      <a:pt x="2009" y="8605"/>
                    </a:lnTo>
                    <a:lnTo>
                      <a:pt x="2009" y="8681"/>
                    </a:lnTo>
                    <a:lnTo>
                      <a:pt x="2028" y="8738"/>
                    </a:lnTo>
                    <a:lnTo>
                      <a:pt x="2066" y="8776"/>
                    </a:lnTo>
                    <a:lnTo>
                      <a:pt x="2123" y="8814"/>
                    </a:lnTo>
                    <a:lnTo>
                      <a:pt x="2123" y="8814"/>
                    </a:lnTo>
                    <a:lnTo>
                      <a:pt x="2142" y="8871"/>
                    </a:lnTo>
                    <a:lnTo>
                      <a:pt x="2161" y="8909"/>
                    </a:lnTo>
                    <a:lnTo>
                      <a:pt x="2218" y="8947"/>
                    </a:lnTo>
                    <a:lnTo>
                      <a:pt x="2275" y="8965"/>
                    </a:lnTo>
                    <a:lnTo>
                      <a:pt x="2275" y="8965"/>
                    </a:lnTo>
                    <a:lnTo>
                      <a:pt x="2293" y="8965"/>
                    </a:lnTo>
                    <a:lnTo>
                      <a:pt x="2293" y="8965"/>
                    </a:lnTo>
                    <a:lnTo>
                      <a:pt x="3848" y="8833"/>
                    </a:lnTo>
                    <a:lnTo>
                      <a:pt x="3848" y="8833"/>
                    </a:lnTo>
                    <a:lnTo>
                      <a:pt x="4378" y="8757"/>
                    </a:lnTo>
                    <a:lnTo>
                      <a:pt x="4738" y="8719"/>
                    </a:lnTo>
                    <a:lnTo>
                      <a:pt x="5099" y="8700"/>
                    </a:lnTo>
                    <a:lnTo>
                      <a:pt x="5099" y="8700"/>
                    </a:lnTo>
                    <a:lnTo>
                      <a:pt x="5326" y="8719"/>
                    </a:lnTo>
                    <a:lnTo>
                      <a:pt x="5535" y="8757"/>
                    </a:lnTo>
                    <a:lnTo>
                      <a:pt x="5610" y="8795"/>
                    </a:lnTo>
                    <a:lnTo>
                      <a:pt x="5686" y="8833"/>
                    </a:lnTo>
                    <a:lnTo>
                      <a:pt x="5743" y="8890"/>
                    </a:lnTo>
                    <a:lnTo>
                      <a:pt x="5781" y="8965"/>
                    </a:lnTo>
                    <a:lnTo>
                      <a:pt x="5781" y="8965"/>
                    </a:lnTo>
                    <a:lnTo>
                      <a:pt x="5933" y="9382"/>
                    </a:lnTo>
                    <a:lnTo>
                      <a:pt x="6046" y="9818"/>
                    </a:lnTo>
                    <a:lnTo>
                      <a:pt x="6141" y="10273"/>
                    </a:lnTo>
                    <a:lnTo>
                      <a:pt x="6217" y="10728"/>
                    </a:lnTo>
                    <a:lnTo>
                      <a:pt x="6293" y="11183"/>
                    </a:lnTo>
                    <a:lnTo>
                      <a:pt x="6331" y="11657"/>
                    </a:lnTo>
                    <a:lnTo>
                      <a:pt x="6425" y="12548"/>
                    </a:lnTo>
                    <a:lnTo>
                      <a:pt x="6425" y="12548"/>
                    </a:lnTo>
                    <a:lnTo>
                      <a:pt x="6520" y="13344"/>
                    </a:lnTo>
                    <a:lnTo>
                      <a:pt x="6634" y="14121"/>
                    </a:lnTo>
                    <a:lnTo>
                      <a:pt x="6766" y="14879"/>
                    </a:lnTo>
                    <a:lnTo>
                      <a:pt x="6918" y="15656"/>
                    </a:lnTo>
                    <a:lnTo>
                      <a:pt x="7070" y="16414"/>
                    </a:lnTo>
                    <a:lnTo>
                      <a:pt x="7240" y="17191"/>
                    </a:lnTo>
                    <a:lnTo>
                      <a:pt x="7619" y="18708"/>
                    </a:lnTo>
                    <a:lnTo>
                      <a:pt x="7619" y="18708"/>
                    </a:lnTo>
                    <a:lnTo>
                      <a:pt x="6350" y="18328"/>
                    </a:lnTo>
                    <a:lnTo>
                      <a:pt x="6350" y="18328"/>
                    </a:lnTo>
                    <a:lnTo>
                      <a:pt x="6103" y="18234"/>
                    </a:lnTo>
                    <a:lnTo>
                      <a:pt x="5914" y="18158"/>
                    </a:lnTo>
                    <a:lnTo>
                      <a:pt x="5743" y="18082"/>
                    </a:lnTo>
                    <a:lnTo>
                      <a:pt x="5610" y="17968"/>
                    </a:lnTo>
                    <a:lnTo>
                      <a:pt x="5497" y="17836"/>
                    </a:lnTo>
                    <a:lnTo>
                      <a:pt x="5383" y="17684"/>
                    </a:lnTo>
                    <a:lnTo>
                      <a:pt x="5288" y="17495"/>
                    </a:lnTo>
                    <a:lnTo>
                      <a:pt x="5193" y="17267"/>
                    </a:lnTo>
                    <a:lnTo>
                      <a:pt x="5193" y="17267"/>
                    </a:lnTo>
                    <a:lnTo>
                      <a:pt x="4663" y="15789"/>
                    </a:lnTo>
                    <a:lnTo>
                      <a:pt x="4094" y="14329"/>
                    </a:lnTo>
                    <a:lnTo>
                      <a:pt x="4094" y="14329"/>
                    </a:lnTo>
                    <a:lnTo>
                      <a:pt x="3506" y="12870"/>
                    </a:lnTo>
                    <a:lnTo>
                      <a:pt x="2881" y="11410"/>
                    </a:lnTo>
                    <a:lnTo>
                      <a:pt x="2256" y="9970"/>
                    </a:lnTo>
                    <a:lnTo>
                      <a:pt x="1611" y="8530"/>
                    </a:lnTo>
                    <a:lnTo>
                      <a:pt x="1611" y="8530"/>
                    </a:lnTo>
                    <a:lnTo>
                      <a:pt x="1573" y="8492"/>
                    </a:lnTo>
                    <a:lnTo>
                      <a:pt x="1554" y="8454"/>
                    </a:lnTo>
                    <a:lnTo>
                      <a:pt x="1478" y="8435"/>
                    </a:lnTo>
                    <a:lnTo>
                      <a:pt x="1478" y="8435"/>
                    </a:lnTo>
                    <a:lnTo>
                      <a:pt x="1403" y="8454"/>
                    </a:lnTo>
                    <a:lnTo>
                      <a:pt x="1346" y="8511"/>
                    </a:lnTo>
                    <a:lnTo>
                      <a:pt x="1327" y="8548"/>
                    </a:lnTo>
                    <a:lnTo>
                      <a:pt x="1308" y="8586"/>
                    </a:lnTo>
                    <a:lnTo>
                      <a:pt x="1308" y="8643"/>
                    </a:lnTo>
                    <a:lnTo>
                      <a:pt x="1327" y="8681"/>
                    </a:lnTo>
                    <a:lnTo>
                      <a:pt x="1327" y="8681"/>
                    </a:lnTo>
                    <a:lnTo>
                      <a:pt x="2047" y="10330"/>
                    </a:lnTo>
                    <a:lnTo>
                      <a:pt x="2767" y="11979"/>
                    </a:lnTo>
                    <a:lnTo>
                      <a:pt x="3450" y="13628"/>
                    </a:lnTo>
                    <a:lnTo>
                      <a:pt x="4113" y="15296"/>
                    </a:lnTo>
                    <a:lnTo>
                      <a:pt x="4113" y="15296"/>
                    </a:lnTo>
                    <a:lnTo>
                      <a:pt x="4663" y="16755"/>
                    </a:lnTo>
                    <a:lnTo>
                      <a:pt x="4663" y="16755"/>
                    </a:lnTo>
                    <a:lnTo>
                      <a:pt x="4795" y="17134"/>
                    </a:lnTo>
                    <a:lnTo>
                      <a:pt x="4909" y="17532"/>
                    </a:lnTo>
                    <a:lnTo>
                      <a:pt x="5042" y="17930"/>
                    </a:lnTo>
                    <a:lnTo>
                      <a:pt x="5136" y="18101"/>
                    </a:lnTo>
                    <a:lnTo>
                      <a:pt x="5212" y="18272"/>
                    </a:lnTo>
                    <a:lnTo>
                      <a:pt x="5212" y="18272"/>
                    </a:lnTo>
                    <a:lnTo>
                      <a:pt x="5269" y="18347"/>
                    </a:lnTo>
                    <a:lnTo>
                      <a:pt x="5345" y="18385"/>
                    </a:lnTo>
                    <a:lnTo>
                      <a:pt x="5440" y="18423"/>
                    </a:lnTo>
                    <a:lnTo>
                      <a:pt x="5553" y="18461"/>
                    </a:lnTo>
                    <a:lnTo>
                      <a:pt x="5762" y="18499"/>
                    </a:lnTo>
                    <a:lnTo>
                      <a:pt x="5933" y="18537"/>
                    </a:lnTo>
                    <a:lnTo>
                      <a:pt x="5933" y="18537"/>
                    </a:lnTo>
                    <a:lnTo>
                      <a:pt x="7809" y="19125"/>
                    </a:lnTo>
                    <a:lnTo>
                      <a:pt x="7809" y="19125"/>
                    </a:lnTo>
                    <a:lnTo>
                      <a:pt x="7866" y="19125"/>
                    </a:lnTo>
                    <a:lnTo>
                      <a:pt x="7866" y="19125"/>
                    </a:lnTo>
                    <a:lnTo>
                      <a:pt x="7904" y="19125"/>
                    </a:lnTo>
                    <a:lnTo>
                      <a:pt x="7942" y="19087"/>
                    </a:lnTo>
                    <a:lnTo>
                      <a:pt x="7979" y="19068"/>
                    </a:lnTo>
                    <a:lnTo>
                      <a:pt x="7998" y="19030"/>
                    </a:lnTo>
                    <a:lnTo>
                      <a:pt x="7998" y="19030"/>
                    </a:lnTo>
                    <a:lnTo>
                      <a:pt x="8415" y="18973"/>
                    </a:lnTo>
                    <a:lnTo>
                      <a:pt x="8832" y="18916"/>
                    </a:lnTo>
                    <a:lnTo>
                      <a:pt x="9230" y="18840"/>
                    </a:lnTo>
                    <a:lnTo>
                      <a:pt x="9647" y="18745"/>
                    </a:lnTo>
                    <a:lnTo>
                      <a:pt x="10045" y="18632"/>
                    </a:lnTo>
                    <a:lnTo>
                      <a:pt x="10443" y="18518"/>
                    </a:lnTo>
                    <a:lnTo>
                      <a:pt x="10823" y="18366"/>
                    </a:lnTo>
                    <a:lnTo>
                      <a:pt x="11221" y="18196"/>
                    </a:lnTo>
                    <a:lnTo>
                      <a:pt x="11221" y="18196"/>
                    </a:lnTo>
                    <a:lnTo>
                      <a:pt x="11656" y="17987"/>
                    </a:lnTo>
                    <a:lnTo>
                      <a:pt x="12073" y="17779"/>
                    </a:lnTo>
                    <a:lnTo>
                      <a:pt x="12490" y="17532"/>
                    </a:lnTo>
                    <a:lnTo>
                      <a:pt x="12888" y="17267"/>
                    </a:lnTo>
                    <a:lnTo>
                      <a:pt x="12888" y="17267"/>
                    </a:lnTo>
                    <a:lnTo>
                      <a:pt x="13040" y="17153"/>
                    </a:lnTo>
                    <a:lnTo>
                      <a:pt x="13135" y="17021"/>
                    </a:lnTo>
                    <a:lnTo>
                      <a:pt x="13192" y="16869"/>
                    </a:lnTo>
                    <a:lnTo>
                      <a:pt x="13211" y="16717"/>
                    </a:lnTo>
                    <a:lnTo>
                      <a:pt x="13211" y="16566"/>
                    </a:lnTo>
                    <a:lnTo>
                      <a:pt x="13211" y="16395"/>
                    </a:lnTo>
                    <a:lnTo>
                      <a:pt x="13173" y="15997"/>
                    </a:lnTo>
                    <a:lnTo>
                      <a:pt x="13173" y="15997"/>
                    </a:lnTo>
                    <a:lnTo>
                      <a:pt x="13154" y="14822"/>
                    </a:lnTo>
                    <a:lnTo>
                      <a:pt x="13116" y="13647"/>
                    </a:lnTo>
                    <a:lnTo>
                      <a:pt x="13059" y="12472"/>
                    </a:lnTo>
                    <a:lnTo>
                      <a:pt x="13002" y="11316"/>
                    </a:lnTo>
                    <a:lnTo>
                      <a:pt x="12926" y="10141"/>
                    </a:lnTo>
                    <a:lnTo>
                      <a:pt x="12832" y="8965"/>
                    </a:lnTo>
                    <a:lnTo>
                      <a:pt x="12737" y="7790"/>
                    </a:lnTo>
                    <a:lnTo>
                      <a:pt x="12623" y="6634"/>
                    </a:lnTo>
                    <a:lnTo>
                      <a:pt x="12623" y="6634"/>
                    </a:lnTo>
                    <a:lnTo>
                      <a:pt x="12604" y="6577"/>
                    </a:lnTo>
                    <a:lnTo>
                      <a:pt x="12585" y="6539"/>
                    </a:lnTo>
                    <a:lnTo>
                      <a:pt x="12566" y="6502"/>
                    </a:lnTo>
                    <a:lnTo>
                      <a:pt x="12528" y="6483"/>
                    </a:lnTo>
                    <a:lnTo>
                      <a:pt x="12528" y="6483"/>
                    </a:lnTo>
                    <a:lnTo>
                      <a:pt x="12718" y="5800"/>
                    </a:lnTo>
                    <a:lnTo>
                      <a:pt x="12945" y="5118"/>
                    </a:lnTo>
                    <a:lnTo>
                      <a:pt x="13419" y="3772"/>
                    </a:lnTo>
                    <a:lnTo>
                      <a:pt x="13419" y="3772"/>
                    </a:lnTo>
                    <a:lnTo>
                      <a:pt x="13457" y="3640"/>
                    </a:lnTo>
                    <a:lnTo>
                      <a:pt x="13533" y="3507"/>
                    </a:lnTo>
                    <a:lnTo>
                      <a:pt x="13684" y="3260"/>
                    </a:lnTo>
                    <a:lnTo>
                      <a:pt x="13836" y="3014"/>
                    </a:lnTo>
                    <a:lnTo>
                      <a:pt x="13893" y="2881"/>
                    </a:lnTo>
                    <a:lnTo>
                      <a:pt x="13950" y="2749"/>
                    </a:lnTo>
                    <a:lnTo>
                      <a:pt x="13950" y="2749"/>
                    </a:lnTo>
                    <a:lnTo>
                      <a:pt x="13969" y="2654"/>
                    </a:lnTo>
                    <a:lnTo>
                      <a:pt x="13969" y="2559"/>
                    </a:lnTo>
                    <a:lnTo>
                      <a:pt x="13931" y="2445"/>
                    </a:lnTo>
                    <a:lnTo>
                      <a:pt x="13912" y="2408"/>
                    </a:lnTo>
                    <a:lnTo>
                      <a:pt x="13874" y="2370"/>
                    </a:lnTo>
                    <a:lnTo>
                      <a:pt x="13874" y="2370"/>
                    </a:lnTo>
                    <a:lnTo>
                      <a:pt x="13741" y="2275"/>
                    </a:lnTo>
                    <a:lnTo>
                      <a:pt x="13533" y="2161"/>
                    </a:lnTo>
                    <a:lnTo>
                      <a:pt x="13305" y="2047"/>
                    </a:lnTo>
                    <a:lnTo>
                      <a:pt x="13192" y="2010"/>
                    </a:lnTo>
                    <a:lnTo>
                      <a:pt x="13097" y="1991"/>
                    </a:lnTo>
                    <a:lnTo>
                      <a:pt x="13097" y="1991"/>
                    </a:lnTo>
                    <a:lnTo>
                      <a:pt x="13078" y="1934"/>
                    </a:lnTo>
                    <a:lnTo>
                      <a:pt x="13040" y="1896"/>
                    </a:lnTo>
                    <a:lnTo>
                      <a:pt x="13040" y="1896"/>
                    </a:lnTo>
                    <a:lnTo>
                      <a:pt x="12832" y="1763"/>
                    </a:lnTo>
                    <a:lnTo>
                      <a:pt x="12623" y="1668"/>
                    </a:lnTo>
                    <a:lnTo>
                      <a:pt x="12377" y="1593"/>
                    </a:lnTo>
                    <a:lnTo>
                      <a:pt x="12149" y="1574"/>
                    </a:lnTo>
                    <a:lnTo>
                      <a:pt x="12149" y="1574"/>
                    </a:lnTo>
                    <a:lnTo>
                      <a:pt x="12036" y="1574"/>
                    </a:lnTo>
                    <a:lnTo>
                      <a:pt x="12036" y="1574"/>
                    </a:lnTo>
                    <a:lnTo>
                      <a:pt x="11979" y="1593"/>
                    </a:lnTo>
                    <a:lnTo>
                      <a:pt x="11941" y="1612"/>
                    </a:lnTo>
                    <a:lnTo>
                      <a:pt x="11903" y="1649"/>
                    </a:lnTo>
                    <a:lnTo>
                      <a:pt x="11884" y="1706"/>
                    </a:lnTo>
                    <a:lnTo>
                      <a:pt x="11884" y="1706"/>
                    </a:lnTo>
                    <a:lnTo>
                      <a:pt x="11770" y="1991"/>
                    </a:lnTo>
                    <a:lnTo>
                      <a:pt x="11694" y="2275"/>
                    </a:lnTo>
                    <a:lnTo>
                      <a:pt x="11694" y="2275"/>
                    </a:lnTo>
                    <a:lnTo>
                      <a:pt x="11581" y="1858"/>
                    </a:lnTo>
                    <a:lnTo>
                      <a:pt x="11505" y="1422"/>
                    </a:lnTo>
                    <a:lnTo>
                      <a:pt x="11505" y="1422"/>
                    </a:lnTo>
                    <a:lnTo>
                      <a:pt x="11467" y="1176"/>
                    </a:lnTo>
                    <a:lnTo>
                      <a:pt x="11467" y="910"/>
                    </a:lnTo>
                    <a:lnTo>
                      <a:pt x="11448" y="645"/>
                    </a:lnTo>
                    <a:lnTo>
                      <a:pt x="11410" y="512"/>
                    </a:lnTo>
                    <a:lnTo>
                      <a:pt x="11372" y="398"/>
                    </a:lnTo>
                    <a:lnTo>
                      <a:pt x="11372" y="398"/>
                    </a:lnTo>
                    <a:lnTo>
                      <a:pt x="11315" y="304"/>
                    </a:lnTo>
                    <a:lnTo>
                      <a:pt x="11239" y="228"/>
                    </a:lnTo>
                    <a:lnTo>
                      <a:pt x="11126" y="152"/>
                    </a:lnTo>
                    <a:lnTo>
                      <a:pt x="11012" y="95"/>
                    </a:lnTo>
                    <a:lnTo>
                      <a:pt x="10898" y="57"/>
                    </a:lnTo>
                    <a:lnTo>
                      <a:pt x="10766" y="19"/>
                    </a:lnTo>
                    <a:lnTo>
                      <a:pt x="10633" y="0"/>
                    </a:lnTo>
                    <a:lnTo>
                      <a:pt x="10500" y="0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2" name="Google Shape;6492;p62"/>
          <p:cNvSpPr txBox="1">
            <a:spLocks noGrp="1"/>
          </p:cNvSpPr>
          <p:nvPr>
            <p:ph type="title"/>
          </p:nvPr>
        </p:nvSpPr>
        <p:spPr>
          <a:xfrm>
            <a:off x="3471450" y="530350"/>
            <a:ext cx="2201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 MENU</a:t>
            </a:r>
            <a:endParaRPr/>
          </a:p>
        </p:txBody>
      </p:sp>
      <p:sp>
        <p:nvSpPr>
          <p:cNvPr id="6493" name="Google Shape;6493;p62"/>
          <p:cNvSpPr txBox="1">
            <a:spLocks noGrp="1"/>
          </p:cNvSpPr>
          <p:nvPr>
            <p:ph type="body" idx="4294967295"/>
          </p:nvPr>
        </p:nvSpPr>
        <p:spPr>
          <a:xfrm>
            <a:off x="1852891" y="2076216"/>
            <a:ext cx="1413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one</a:t>
            </a:r>
            <a:endParaRPr/>
          </a:p>
        </p:txBody>
      </p:sp>
      <p:sp>
        <p:nvSpPr>
          <p:cNvPr id="6494" name="Google Shape;6494;p62"/>
          <p:cNvSpPr txBox="1">
            <a:spLocks noGrp="1"/>
          </p:cNvSpPr>
          <p:nvPr>
            <p:ph type="body" idx="4294967295"/>
          </p:nvPr>
        </p:nvSpPr>
        <p:spPr>
          <a:xfrm>
            <a:off x="3764143" y="2211117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5"/>
                </a:solidFill>
              </a:rPr>
              <a:t>$11</a:t>
            </a:r>
            <a:endParaRPr sz="2000" b="1">
              <a:solidFill>
                <a:schemeClr val="accent5"/>
              </a:solidFill>
            </a:endParaRPr>
          </a:p>
        </p:txBody>
      </p:sp>
      <p:cxnSp>
        <p:nvCxnSpPr>
          <p:cNvPr id="6495" name="Google Shape;6495;p62"/>
          <p:cNvCxnSpPr/>
          <p:nvPr/>
        </p:nvCxnSpPr>
        <p:spPr>
          <a:xfrm>
            <a:off x="3123004" y="2444775"/>
            <a:ext cx="66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496" name="Google Shape;6496;p62"/>
          <p:cNvSpPr/>
          <p:nvPr/>
        </p:nvSpPr>
        <p:spPr>
          <a:xfrm rot="82048" flipH="1">
            <a:off x="775915" y="1649977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7" name="Google Shape;6497;p62"/>
          <p:cNvSpPr/>
          <p:nvPr/>
        </p:nvSpPr>
        <p:spPr>
          <a:xfrm rot="-5400000">
            <a:off x="2793590" y="2828546"/>
            <a:ext cx="3559579" cy="67029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98" name="Google Shape;6498;p62"/>
          <p:cNvGrpSpPr/>
          <p:nvPr/>
        </p:nvGrpSpPr>
        <p:grpSpPr>
          <a:xfrm>
            <a:off x="707132" y="1815875"/>
            <a:ext cx="1007636" cy="495810"/>
            <a:chOff x="-3737925" y="-844300"/>
            <a:chExt cx="3388150" cy="1667150"/>
          </a:xfrm>
        </p:grpSpPr>
        <p:sp>
          <p:nvSpPr>
            <p:cNvPr id="6499" name="Google Shape;6499;p62"/>
            <p:cNvSpPr/>
            <p:nvPr/>
          </p:nvSpPr>
          <p:spPr>
            <a:xfrm>
              <a:off x="-3175500" y="-536625"/>
              <a:ext cx="2791950" cy="1324775"/>
            </a:xfrm>
            <a:custGeom>
              <a:avLst/>
              <a:gdLst/>
              <a:ahLst/>
              <a:cxnLst/>
              <a:rect l="l" t="t" r="r" b="b"/>
              <a:pathLst>
                <a:path w="111678" h="52991" extrusionOk="0">
                  <a:moveTo>
                    <a:pt x="37506" y="3032"/>
                  </a:moveTo>
                  <a:lnTo>
                    <a:pt x="37615" y="3105"/>
                  </a:lnTo>
                  <a:lnTo>
                    <a:pt x="37688" y="3178"/>
                  </a:lnTo>
                  <a:lnTo>
                    <a:pt x="37761" y="3288"/>
                  </a:lnTo>
                  <a:lnTo>
                    <a:pt x="37761" y="3397"/>
                  </a:lnTo>
                  <a:lnTo>
                    <a:pt x="37725" y="3507"/>
                  </a:lnTo>
                  <a:lnTo>
                    <a:pt x="37652" y="3616"/>
                  </a:lnTo>
                  <a:lnTo>
                    <a:pt x="37579" y="3653"/>
                  </a:lnTo>
                  <a:lnTo>
                    <a:pt x="37469" y="3726"/>
                  </a:lnTo>
                  <a:lnTo>
                    <a:pt x="37177" y="3799"/>
                  </a:lnTo>
                  <a:lnTo>
                    <a:pt x="36848" y="3799"/>
                  </a:lnTo>
                  <a:lnTo>
                    <a:pt x="36702" y="3762"/>
                  </a:lnTo>
                  <a:lnTo>
                    <a:pt x="36593" y="3726"/>
                  </a:lnTo>
                  <a:lnTo>
                    <a:pt x="36739" y="3507"/>
                  </a:lnTo>
                  <a:lnTo>
                    <a:pt x="36885" y="3361"/>
                  </a:lnTo>
                  <a:lnTo>
                    <a:pt x="37287" y="3069"/>
                  </a:lnTo>
                  <a:lnTo>
                    <a:pt x="37396" y="3032"/>
                  </a:lnTo>
                  <a:close/>
                  <a:moveTo>
                    <a:pt x="66941" y="3872"/>
                  </a:moveTo>
                  <a:lnTo>
                    <a:pt x="67087" y="3909"/>
                  </a:lnTo>
                  <a:lnTo>
                    <a:pt x="67233" y="3982"/>
                  </a:lnTo>
                  <a:lnTo>
                    <a:pt x="67342" y="4091"/>
                  </a:lnTo>
                  <a:lnTo>
                    <a:pt x="67452" y="4201"/>
                  </a:lnTo>
                  <a:lnTo>
                    <a:pt x="67561" y="4383"/>
                  </a:lnTo>
                  <a:lnTo>
                    <a:pt x="67561" y="4493"/>
                  </a:lnTo>
                  <a:lnTo>
                    <a:pt x="67525" y="4602"/>
                  </a:lnTo>
                  <a:lnTo>
                    <a:pt x="67488" y="4675"/>
                  </a:lnTo>
                  <a:lnTo>
                    <a:pt x="67379" y="4712"/>
                  </a:lnTo>
                  <a:lnTo>
                    <a:pt x="67050" y="4712"/>
                  </a:lnTo>
                  <a:lnTo>
                    <a:pt x="66904" y="4675"/>
                  </a:lnTo>
                  <a:lnTo>
                    <a:pt x="66758" y="4602"/>
                  </a:lnTo>
                  <a:lnTo>
                    <a:pt x="66612" y="4493"/>
                  </a:lnTo>
                  <a:lnTo>
                    <a:pt x="66539" y="4420"/>
                  </a:lnTo>
                  <a:lnTo>
                    <a:pt x="66502" y="4310"/>
                  </a:lnTo>
                  <a:lnTo>
                    <a:pt x="66502" y="4201"/>
                  </a:lnTo>
                  <a:lnTo>
                    <a:pt x="66539" y="4091"/>
                  </a:lnTo>
                  <a:lnTo>
                    <a:pt x="66575" y="3982"/>
                  </a:lnTo>
                  <a:lnTo>
                    <a:pt x="66685" y="3909"/>
                  </a:lnTo>
                  <a:lnTo>
                    <a:pt x="66794" y="3872"/>
                  </a:lnTo>
                  <a:close/>
                  <a:moveTo>
                    <a:pt x="71652" y="4931"/>
                  </a:moveTo>
                  <a:lnTo>
                    <a:pt x="71761" y="4968"/>
                  </a:lnTo>
                  <a:lnTo>
                    <a:pt x="71871" y="5041"/>
                  </a:lnTo>
                  <a:lnTo>
                    <a:pt x="71980" y="5187"/>
                  </a:lnTo>
                  <a:lnTo>
                    <a:pt x="72053" y="5406"/>
                  </a:lnTo>
                  <a:lnTo>
                    <a:pt x="72090" y="5552"/>
                  </a:lnTo>
                  <a:lnTo>
                    <a:pt x="72090" y="5698"/>
                  </a:lnTo>
                  <a:lnTo>
                    <a:pt x="72053" y="5808"/>
                  </a:lnTo>
                  <a:lnTo>
                    <a:pt x="71980" y="5917"/>
                  </a:lnTo>
                  <a:lnTo>
                    <a:pt x="71907" y="5990"/>
                  </a:lnTo>
                  <a:lnTo>
                    <a:pt x="71798" y="6027"/>
                  </a:lnTo>
                  <a:lnTo>
                    <a:pt x="71688" y="6027"/>
                  </a:lnTo>
                  <a:lnTo>
                    <a:pt x="71579" y="5990"/>
                  </a:lnTo>
                  <a:lnTo>
                    <a:pt x="71469" y="5954"/>
                  </a:lnTo>
                  <a:lnTo>
                    <a:pt x="71396" y="5844"/>
                  </a:lnTo>
                  <a:lnTo>
                    <a:pt x="71359" y="5734"/>
                  </a:lnTo>
                  <a:lnTo>
                    <a:pt x="71286" y="5625"/>
                  </a:lnTo>
                  <a:lnTo>
                    <a:pt x="71250" y="5369"/>
                  </a:lnTo>
                  <a:lnTo>
                    <a:pt x="71286" y="5223"/>
                  </a:lnTo>
                  <a:lnTo>
                    <a:pt x="71323" y="5077"/>
                  </a:lnTo>
                  <a:lnTo>
                    <a:pt x="71396" y="5004"/>
                  </a:lnTo>
                  <a:lnTo>
                    <a:pt x="71505" y="4931"/>
                  </a:lnTo>
                  <a:close/>
                  <a:moveTo>
                    <a:pt x="17639" y="6830"/>
                  </a:moveTo>
                  <a:lnTo>
                    <a:pt x="17785" y="6867"/>
                  </a:lnTo>
                  <a:lnTo>
                    <a:pt x="17895" y="6940"/>
                  </a:lnTo>
                  <a:lnTo>
                    <a:pt x="17968" y="7049"/>
                  </a:lnTo>
                  <a:lnTo>
                    <a:pt x="18041" y="7159"/>
                  </a:lnTo>
                  <a:lnTo>
                    <a:pt x="17931" y="7232"/>
                  </a:lnTo>
                  <a:lnTo>
                    <a:pt x="17785" y="7305"/>
                  </a:lnTo>
                  <a:lnTo>
                    <a:pt x="17639" y="7305"/>
                  </a:lnTo>
                  <a:lnTo>
                    <a:pt x="17493" y="7268"/>
                  </a:lnTo>
                  <a:lnTo>
                    <a:pt x="17420" y="7195"/>
                  </a:lnTo>
                  <a:lnTo>
                    <a:pt x="17347" y="7159"/>
                  </a:lnTo>
                  <a:lnTo>
                    <a:pt x="17347" y="7049"/>
                  </a:lnTo>
                  <a:lnTo>
                    <a:pt x="17347" y="6976"/>
                  </a:lnTo>
                  <a:lnTo>
                    <a:pt x="17383" y="6867"/>
                  </a:lnTo>
                  <a:lnTo>
                    <a:pt x="17456" y="6830"/>
                  </a:lnTo>
                  <a:close/>
                  <a:moveTo>
                    <a:pt x="13622" y="8437"/>
                  </a:moveTo>
                  <a:lnTo>
                    <a:pt x="13731" y="8473"/>
                  </a:lnTo>
                  <a:lnTo>
                    <a:pt x="14097" y="8620"/>
                  </a:lnTo>
                  <a:lnTo>
                    <a:pt x="14243" y="8729"/>
                  </a:lnTo>
                  <a:lnTo>
                    <a:pt x="14352" y="8839"/>
                  </a:lnTo>
                  <a:lnTo>
                    <a:pt x="14462" y="8985"/>
                  </a:lnTo>
                  <a:lnTo>
                    <a:pt x="14498" y="9058"/>
                  </a:lnTo>
                  <a:lnTo>
                    <a:pt x="14462" y="9131"/>
                  </a:lnTo>
                  <a:lnTo>
                    <a:pt x="14425" y="9204"/>
                  </a:lnTo>
                  <a:lnTo>
                    <a:pt x="14389" y="9204"/>
                  </a:lnTo>
                  <a:lnTo>
                    <a:pt x="14279" y="9240"/>
                  </a:lnTo>
                  <a:lnTo>
                    <a:pt x="14206" y="9240"/>
                  </a:lnTo>
                  <a:lnTo>
                    <a:pt x="13987" y="9204"/>
                  </a:lnTo>
                  <a:lnTo>
                    <a:pt x="13804" y="9167"/>
                  </a:lnTo>
                  <a:lnTo>
                    <a:pt x="13658" y="9058"/>
                  </a:lnTo>
                  <a:lnTo>
                    <a:pt x="13476" y="8985"/>
                  </a:lnTo>
                  <a:lnTo>
                    <a:pt x="13366" y="8875"/>
                  </a:lnTo>
                  <a:lnTo>
                    <a:pt x="13330" y="8766"/>
                  </a:lnTo>
                  <a:lnTo>
                    <a:pt x="13330" y="8693"/>
                  </a:lnTo>
                  <a:lnTo>
                    <a:pt x="13366" y="8583"/>
                  </a:lnTo>
                  <a:lnTo>
                    <a:pt x="13439" y="8510"/>
                  </a:lnTo>
                  <a:lnTo>
                    <a:pt x="13512" y="8437"/>
                  </a:lnTo>
                  <a:close/>
                  <a:moveTo>
                    <a:pt x="73587" y="8072"/>
                  </a:moveTo>
                  <a:lnTo>
                    <a:pt x="73697" y="8108"/>
                  </a:lnTo>
                  <a:lnTo>
                    <a:pt x="73770" y="8145"/>
                  </a:lnTo>
                  <a:lnTo>
                    <a:pt x="73843" y="8218"/>
                  </a:lnTo>
                  <a:lnTo>
                    <a:pt x="73879" y="8327"/>
                  </a:lnTo>
                  <a:lnTo>
                    <a:pt x="73916" y="8473"/>
                  </a:lnTo>
                  <a:lnTo>
                    <a:pt x="73916" y="8547"/>
                  </a:lnTo>
                  <a:lnTo>
                    <a:pt x="73879" y="8912"/>
                  </a:lnTo>
                  <a:lnTo>
                    <a:pt x="73843" y="9058"/>
                  </a:lnTo>
                  <a:lnTo>
                    <a:pt x="73733" y="9204"/>
                  </a:lnTo>
                  <a:lnTo>
                    <a:pt x="73660" y="9277"/>
                  </a:lnTo>
                  <a:lnTo>
                    <a:pt x="73587" y="9313"/>
                  </a:lnTo>
                  <a:lnTo>
                    <a:pt x="73514" y="9350"/>
                  </a:lnTo>
                  <a:lnTo>
                    <a:pt x="73404" y="9350"/>
                  </a:lnTo>
                  <a:lnTo>
                    <a:pt x="73331" y="9313"/>
                  </a:lnTo>
                  <a:lnTo>
                    <a:pt x="73258" y="9277"/>
                  </a:lnTo>
                  <a:lnTo>
                    <a:pt x="73185" y="9204"/>
                  </a:lnTo>
                  <a:lnTo>
                    <a:pt x="73149" y="9131"/>
                  </a:lnTo>
                  <a:lnTo>
                    <a:pt x="73076" y="8912"/>
                  </a:lnTo>
                  <a:lnTo>
                    <a:pt x="73076" y="8656"/>
                  </a:lnTo>
                  <a:lnTo>
                    <a:pt x="73112" y="8437"/>
                  </a:lnTo>
                  <a:lnTo>
                    <a:pt x="73222" y="8218"/>
                  </a:lnTo>
                  <a:lnTo>
                    <a:pt x="73295" y="8145"/>
                  </a:lnTo>
                  <a:lnTo>
                    <a:pt x="73404" y="8072"/>
                  </a:lnTo>
                  <a:close/>
                  <a:moveTo>
                    <a:pt x="19538" y="10336"/>
                  </a:moveTo>
                  <a:lnTo>
                    <a:pt x="19684" y="10409"/>
                  </a:lnTo>
                  <a:lnTo>
                    <a:pt x="19757" y="10482"/>
                  </a:lnTo>
                  <a:lnTo>
                    <a:pt x="19794" y="10628"/>
                  </a:lnTo>
                  <a:lnTo>
                    <a:pt x="19794" y="10774"/>
                  </a:lnTo>
                  <a:lnTo>
                    <a:pt x="19721" y="10920"/>
                  </a:lnTo>
                  <a:lnTo>
                    <a:pt x="19575" y="11103"/>
                  </a:lnTo>
                  <a:lnTo>
                    <a:pt x="19428" y="11212"/>
                  </a:lnTo>
                  <a:lnTo>
                    <a:pt x="19063" y="11432"/>
                  </a:lnTo>
                  <a:lnTo>
                    <a:pt x="18954" y="11395"/>
                  </a:lnTo>
                  <a:lnTo>
                    <a:pt x="18881" y="11359"/>
                  </a:lnTo>
                  <a:lnTo>
                    <a:pt x="18844" y="11322"/>
                  </a:lnTo>
                  <a:lnTo>
                    <a:pt x="18844" y="11249"/>
                  </a:lnTo>
                  <a:lnTo>
                    <a:pt x="18954" y="10847"/>
                  </a:lnTo>
                  <a:lnTo>
                    <a:pt x="19027" y="10665"/>
                  </a:lnTo>
                  <a:lnTo>
                    <a:pt x="19136" y="10519"/>
                  </a:lnTo>
                  <a:lnTo>
                    <a:pt x="19246" y="10372"/>
                  </a:lnTo>
                  <a:lnTo>
                    <a:pt x="19392" y="10336"/>
                  </a:lnTo>
                  <a:close/>
                  <a:moveTo>
                    <a:pt x="52369" y="10446"/>
                  </a:moveTo>
                  <a:lnTo>
                    <a:pt x="52515" y="10482"/>
                  </a:lnTo>
                  <a:lnTo>
                    <a:pt x="52625" y="10555"/>
                  </a:lnTo>
                  <a:lnTo>
                    <a:pt x="52698" y="10701"/>
                  </a:lnTo>
                  <a:lnTo>
                    <a:pt x="52698" y="10811"/>
                  </a:lnTo>
                  <a:lnTo>
                    <a:pt x="52661" y="10957"/>
                  </a:lnTo>
                  <a:lnTo>
                    <a:pt x="52552" y="11212"/>
                  </a:lnTo>
                  <a:lnTo>
                    <a:pt x="52406" y="11432"/>
                  </a:lnTo>
                  <a:lnTo>
                    <a:pt x="52187" y="11578"/>
                  </a:lnTo>
                  <a:lnTo>
                    <a:pt x="52077" y="11651"/>
                  </a:lnTo>
                  <a:lnTo>
                    <a:pt x="51967" y="11687"/>
                  </a:lnTo>
                  <a:lnTo>
                    <a:pt x="51858" y="11614"/>
                  </a:lnTo>
                  <a:lnTo>
                    <a:pt x="51821" y="11541"/>
                  </a:lnTo>
                  <a:lnTo>
                    <a:pt x="51821" y="11395"/>
                  </a:lnTo>
                  <a:lnTo>
                    <a:pt x="51858" y="11212"/>
                  </a:lnTo>
                  <a:lnTo>
                    <a:pt x="51894" y="11030"/>
                  </a:lnTo>
                  <a:lnTo>
                    <a:pt x="52040" y="10665"/>
                  </a:lnTo>
                  <a:lnTo>
                    <a:pt x="52150" y="10555"/>
                  </a:lnTo>
                  <a:lnTo>
                    <a:pt x="52260" y="10482"/>
                  </a:lnTo>
                  <a:lnTo>
                    <a:pt x="52369" y="10446"/>
                  </a:lnTo>
                  <a:close/>
                  <a:moveTo>
                    <a:pt x="72382" y="11030"/>
                  </a:moveTo>
                  <a:lnTo>
                    <a:pt x="72528" y="11066"/>
                  </a:lnTo>
                  <a:lnTo>
                    <a:pt x="72638" y="11139"/>
                  </a:lnTo>
                  <a:lnTo>
                    <a:pt x="72711" y="11249"/>
                  </a:lnTo>
                  <a:lnTo>
                    <a:pt x="72747" y="11395"/>
                  </a:lnTo>
                  <a:lnTo>
                    <a:pt x="72711" y="11505"/>
                  </a:lnTo>
                  <a:lnTo>
                    <a:pt x="72674" y="11578"/>
                  </a:lnTo>
                  <a:lnTo>
                    <a:pt x="72565" y="11651"/>
                  </a:lnTo>
                  <a:lnTo>
                    <a:pt x="72491" y="11687"/>
                  </a:lnTo>
                  <a:lnTo>
                    <a:pt x="72345" y="11651"/>
                  </a:lnTo>
                  <a:lnTo>
                    <a:pt x="72236" y="11578"/>
                  </a:lnTo>
                  <a:lnTo>
                    <a:pt x="72126" y="11432"/>
                  </a:lnTo>
                  <a:lnTo>
                    <a:pt x="72090" y="11322"/>
                  </a:lnTo>
                  <a:lnTo>
                    <a:pt x="72126" y="11212"/>
                  </a:lnTo>
                  <a:lnTo>
                    <a:pt x="72199" y="11103"/>
                  </a:lnTo>
                  <a:lnTo>
                    <a:pt x="72272" y="11066"/>
                  </a:lnTo>
                  <a:lnTo>
                    <a:pt x="72382" y="11030"/>
                  </a:lnTo>
                  <a:close/>
                  <a:moveTo>
                    <a:pt x="63909" y="5369"/>
                  </a:moveTo>
                  <a:lnTo>
                    <a:pt x="64238" y="5442"/>
                  </a:lnTo>
                  <a:lnTo>
                    <a:pt x="64567" y="5515"/>
                  </a:lnTo>
                  <a:lnTo>
                    <a:pt x="64895" y="5625"/>
                  </a:lnTo>
                  <a:lnTo>
                    <a:pt x="65224" y="5771"/>
                  </a:lnTo>
                  <a:lnTo>
                    <a:pt x="65589" y="5917"/>
                  </a:lnTo>
                  <a:lnTo>
                    <a:pt x="65991" y="6027"/>
                  </a:lnTo>
                  <a:lnTo>
                    <a:pt x="66758" y="6209"/>
                  </a:lnTo>
                  <a:lnTo>
                    <a:pt x="67123" y="6319"/>
                  </a:lnTo>
                  <a:lnTo>
                    <a:pt x="67525" y="6501"/>
                  </a:lnTo>
                  <a:lnTo>
                    <a:pt x="68547" y="7013"/>
                  </a:lnTo>
                  <a:lnTo>
                    <a:pt x="69570" y="7560"/>
                  </a:lnTo>
                  <a:lnTo>
                    <a:pt x="69789" y="7707"/>
                  </a:lnTo>
                  <a:lnTo>
                    <a:pt x="70008" y="7853"/>
                  </a:lnTo>
                  <a:lnTo>
                    <a:pt x="70191" y="8035"/>
                  </a:lnTo>
                  <a:lnTo>
                    <a:pt x="70373" y="8254"/>
                  </a:lnTo>
                  <a:lnTo>
                    <a:pt x="70556" y="8547"/>
                  </a:lnTo>
                  <a:lnTo>
                    <a:pt x="70666" y="8802"/>
                  </a:lnTo>
                  <a:lnTo>
                    <a:pt x="70775" y="9094"/>
                  </a:lnTo>
                  <a:lnTo>
                    <a:pt x="70812" y="9350"/>
                  </a:lnTo>
                  <a:lnTo>
                    <a:pt x="70775" y="9642"/>
                  </a:lnTo>
                  <a:lnTo>
                    <a:pt x="70739" y="9934"/>
                  </a:lnTo>
                  <a:lnTo>
                    <a:pt x="70629" y="10226"/>
                  </a:lnTo>
                  <a:lnTo>
                    <a:pt x="70519" y="10519"/>
                  </a:lnTo>
                  <a:lnTo>
                    <a:pt x="70373" y="10701"/>
                  </a:lnTo>
                  <a:lnTo>
                    <a:pt x="70264" y="10884"/>
                  </a:lnTo>
                  <a:lnTo>
                    <a:pt x="69935" y="11249"/>
                  </a:lnTo>
                  <a:lnTo>
                    <a:pt x="69533" y="11505"/>
                  </a:lnTo>
                  <a:lnTo>
                    <a:pt x="69132" y="11760"/>
                  </a:lnTo>
                  <a:lnTo>
                    <a:pt x="68620" y="11979"/>
                  </a:lnTo>
                  <a:lnTo>
                    <a:pt x="68073" y="12162"/>
                  </a:lnTo>
                  <a:lnTo>
                    <a:pt x="67525" y="12272"/>
                  </a:lnTo>
                  <a:lnTo>
                    <a:pt x="66941" y="12381"/>
                  </a:lnTo>
                  <a:lnTo>
                    <a:pt x="66064" y="12491"/>
                  </a:lnTo>
                  <a:lnTo>
                    <a:pt x="64822" y="12491"/>
                  </a:lnTo>
                  <a:lnTo>
                    <a:pt x="64567" y="12454"/>
                  </a:lnTo>
                  <a:lnTo>
                    <a:pt x="64311" y="12418"/>
                  </a:lnTo>
                  <a:lnTo>
                    <a:pt x="64055" y="12345"/>
                  </a:lnTo>
                  <a:lnTo>
                    <a:pt x="63544" y="12125"/>
                  </a:lnTo>
                  <a:lnTo>
                    <a:pt x="63033" y="11870"/>
                  </a:lnTo>
                  <a:lnTo>
                    <a:pt x="62229" y="11395"/>
                  </a:lnTo>
                  <a:lnTo>
                    <a:pt x="61390" y="10993"/>
                  </a:lnTo>
                  <a:lnTo>
                    <a:pt x="61097" y="10847"/>
                  </a:lnTo>
                  <a:lnTo>
                    <a:pt x="60878" y="10665"/>
                  </a:lnTo>
                  <a:lnTo>
                    <a:pt x="60623" y="10482"/>
                  </a:lnTo>
                  <a:lnTo>
                    <a:pt x="60440" y="10263"/>
                  </a:lnTo>
                  <a:lnTo>
                    <a:pt x="60294" y="10117"/>
                  </a:lnTo>
                  <a:lnTo>
                    <a:pt x="60148" y="9934"/>
                  </a:lnTo>
                  <a:lnTo>
                    <a:pt x="59965" y="9569"/>
                  </a:lnTo>
                  <a:lnTo>
                    <a:pt x="59856" y="9131"/>
                  </a:lnTo>
                  <a:lnTo>
                    <a:pt x="59819" y="8693"/>
                  </a:lnTo>
                  <a:lnTo>
                    <a:pt x="59819" y="8291"/>
                  </a:lnTo>
                  <a:lnTo>
                    <a:pt x="59892" y="7853"/>
                  </a:lnTo>
                  <a:lnTo>
                    <a:pt x="60002" y="7451"/>
                  </a:lnTo>
                  <a:lnTo>
                    <a:pt x="60148" y="7122"/>
                  </a:lnTo>
                  <a:lnTo>
                    <a:pt x="60367" y="6794"/>
                  </a:lnTo>
                  <a:lnTo>
                    <a:pt x="60623" y="6465"/>
                  </a:lnTo>
                  <a:lnTo>
                    <a:pt x="60878" y="6209"/>
                  </a:lnTo>
                  <a:lnTo>
                    <a:pt x="61170" y="5990"/>
                  </a:lnTo>
                  <a:lnTo>
                    <a:pt x="61499" y="5808"/>
                  </a:lnTo>
                  <a:lnTo>
                    <a:pt x="61828" y="5661"/>
                  </a:lnTo>
                  <a:lnTo>
                    <a:pt x="62193" y="5552"/>
                  </a:lnTo>
                  <a:lnTo>
                    <a:pt x="62595" y="5442"/>
                  </a:lnTo>
                  <a:lnTo>
                    <a:pt x="62923" y="5406"/>
                  </a:lnTo>
                  <a:lnTo>
                    <a:pt x="63252" y="5369"/>
                  </a:lnTo>
                  <a:close/>
                  <a:moveTo>
                    <a:pt x="56934" y="12308"/>
                  </a:moveTo>
                  <a:lnTo>
                    <a:pt x="57117" y="12345"/>
                  </a:lnTo>
                  <a:lnTo>
                    <a:pt x="57263" y="12418"/>
                  </a:lnTo>
                  <a:lnTo>
                    <a:pt x="57372" y="12564"/>
                  </a:lnTo>
                  <a:lnTo>
                    <a:pt x="57409" y="12746"/>
                  </a:lnTo>
                  <a:lnTo>
                    <a:pt x="57409" y="12892"/>
                  </a:lnTo>
                  <a:lnTo>
                    <a:pt x="57409" y="13221"/>
                  </a:lnTo>
                  <a:lnTo>
                    <a:pt x="57336" y="13477"/>
                  </a:lnTo>
                  <a:lnTo>
                    <a:pt x="57263" y="13550"/>
                  </a:lnTo>
                  <a:lnTo>
                    <a:pt x="57190" y="13659"/>
                  </a:lnTo>
                  <a:lnTo>
                    <a:pt x="57117" y="13696"/>
                  </a:lnTo>
                  <a:lnTo>
                    <a:pt x="57007" y="13732"/>
                  </a:lnTo>
                  <a:lnTo>
                    <a:pt x="56898" y="13732"/>
                  </a:lnTo>
                  <a:lnTo>
                    <a:pt x="56788" y="13659"/>
                  </a:lnTo>
                  <a:lnTo>
                    <a:pt x="56715" y="13623"/>
                  </a:lnTo>
                  <a:lnTo>
                    <a:pt x="56642" y="13513"/>
                  </a:lnTo>
                  <a:lnTo>
                    <a:pt x="56569" y="13367"/>
                  </a:lnTo>
                  <a:lnTo>
                    <a:pt x="56496" y="13185"/>
                  </a:lnTo>
                  <a:lnTo>
                    <a:pt x="56496" y="12965"/>
                  </a:lnTo>
                  <a:lnTo>
                    <a:pt x="56459" y="12783"/>
                  </a:lnTo>
                  <a:lnTo>
                    <a:pt x="56496" y="12600"/>
                  </a:lnTo>
                  <a:lnTo>
                    <a:pt x="56605" y="12454"/>
                  </a:lnTo>
                  <a:lnTo>
                    <a:pt x="56752" y="12345"/>
                  </a:lnTo>
                  <a:lnTo>
                    <a:pt x="56934" y="12308"/>
                  </a:lnTo>
                  <a:close/>
                  <a:moveTo>
                    <a:pt x="59929" y="13440"/>
                  </a:moveTo>
                  <a:lnTo>
                    <a:pt x="60038" y="13477"/>
                  </a:lnTo>
                  <a:lnTo>
                    <a:pt x="60148" y="13550"/>
                  </a:lnTo>
                  <a:lnTo>
                    <a:pt x="60221" y="13659"/>
                  </a:lnTo>
                  <a:lnTo>
                    <a:pt x="60257" y="13805"/>
                  </a:lnTo>
                  <a:lnTo>
                    <a:pt x="60257" y="13878"/>
                  </a:lnTo>
                  <a:lnTo>
                    <a:pt x="60257" y="14024"/>
                  </a:lnTo>
                  <a:lnTo>
                    <a:pt x="60221" y="14171"/>
                  </a:lnTo>
                  <a:lnTo>
                    <a:pt x="60111" y="14426"/>
                  </a:lnTo>
                  <a:lnTo>
                    <a:pt x="60038" y="14499"/>
                  </a:lnTo>
                  <a:lnTo>
                    <a:pt x="59929" y="14536"/>
                  </a:lnTo>
                  <a:lnTo>
                    <a:pt x="59819" y="14536"/>
                  </a:lnTo>
                  <a:lnTo>
                    <a:pt x="59746" y="14463"/>
                  </a:lnTo>
                  <a:lnTo>
                    <a:pt x="59637" y="14280"/>
                  </a:lnTo>
                  <a:lnTo>
                    <a:pt x="59564" y="14134"/>
                  </a:lnTo>
                  <a:lnTo>
                    <a:pt x="59527" y="13951"/>
                  </a:lnTo>
                  <a:lnTo>
                    <a:pt x="59564" y="13732"/>
                  </a:lnTo>
                  <a:lnTo>
                    <a:pt x="59637" y="13623"/>
                  </a:lnTo>
                  <a:lnTo>
                    <a:pt x="59710" y="13513"/>
                  </a:lnTo>
                  <a:lnTo>
                    <a:pt x="59819" y="13440"/>
                  </a:lnTo>
                  <a:close/>
                  <a:moveTo>
                    <a:pt x="43166" y="4785"/>
                  </a:moveTo>
                  <a:lnTo>
                    <a:pt x="43531" y="4821"/>
                  </a:lnTo>
                  <a:lnTo>
                    <a:pt x="44043" y="4895"/>
                  </a:lnTo>
                  <a:lnTo>
                    <a:pt x="44554" y="4968"/>
                  </a:lnTo>
                  <a:lnTo>
                    <a:pt x="45065" y="5114"/>
                  </a:lnTo>
                  <a:lnTo>
                    <a:pt x="45540" y="5296"/>
                  </a:lnTo>
                  <a:lnTo>
                    <a:pt x="45978" y="5515"/>
                  </a:lnTo>
                  <a:lnTo>
                    <a:pt x="46416" y="5808"/>
                  </a:lnTo>
                  <a:lnTo>
                    <a:pt x="46818" y="6100"/>
                  </a:lnTo>
                  <a:lnTo>
                    <a:pt x="47220" y="6501"/>
                  </a:lnTo>
                  <a:lnTo>
                    <a:pt x="47476" y="6830"/>
                  </a:lnTo>
                  <a:lnTo>
                    <a:pt x="47731" y="7159"/>
                  </a:lnTo>
                  <a:lnTo>
                    <a:pt x="47950" y="7524"/>
                  </a:lnTo>
                  <a:lnTo>
                    <a:pt x="48096" y="7889"/>
                  </a:lnTo>
                  <a:lnTo>
                    <a:pt x="48242" y="8291"/>
                  </a:lnTo>
                  <a:lnTo>
                    <a:pt x="48352" y="8656"/>
                  </a:lnTo>
                  <a:lnTo>
                    <a:pt x="48425" y="9058"/>
                  </a:lnTo>
                  <a:lnTo>
                    <a:pt x="48425" y="9459"/>
                  </a:lnTo>
                  <a:lnTo>
                    <a:pt x="48425" y="9861"/>
                  </a:lnTo>
                  <a:lnTo>
                    <a:pt x="48389" y="10263"/>
                  </a:lnTo>
                  <a:lnTo>
                    <a:pt x="48279" y="10665"/>
                  </a:lnTo>
                  <a:lnTo>
                    <a:pt x="48169" y="11066"/>
                  </a:lnTo>
                  <a:lnTo>
                    <a:pt x="48023" y="11468"/>
                  </a:lnTo>
                  <a:lnTo>
                    <a:pt x="47804" y="11833"/>
                  </a:lnTo>
                  <a:lnTo>
                    <a:pt x="47585" y="12198"/>
                  </a:lnTo>
                  <a:lnTo>
                    <a:pt x="47329" y="12564"/>
                  </a:lnTo>
                  <a:lnTo>
                    <a:pt x="47001" y="12929"/>
                  </a:lnTo>
                  <a:lnTo>
                    <a:pt x="46672" y="13258"/>
                  </a:lnTo>
                  <a:lnTo>
                    <a:pt x="46307" y="13586"/>
                  </a:lnTo>
                  <a:lnTo>
                    <a:pt x="45905" y="13878"/>
                  </a:lnTo>
                  <a:lnTo>
                    <a:pt x="45540" y="14134"/>
                  </a:lnTo>
                  <a:lnTo>
                    <a:pt x="45102" y="14353"/>
                  </a:lnTo>
                  <a:lnTo>
                    <a:pt x="44700" y="14572"/>
                  </a:lnTo>
                  <a:lnTo>
                    <a:pt x="44262" y="14791"/>
                  </a:lnTo>
                  <a:lnTo>
                    <a:pt x="43458" y="15047"/>
                  </a:lnTo>
                  <a:lnTo>
                    <a:pt x="42655" y="15266"/>
                  </a:lnTo>
                  <a:lnTo>
                    <a:pt x="41815" y="15449"/>
                  </a:lnTo>
                  <a:lnTo>
                    <a:pt x="40975" y="15522"/>
                  </a:lnTo>
                  <a:lnTo>
                    <a:pt x="38747" y="15704"/>
                  </a:lnTo>
                  <a:lnTo>
                    <a:pt x="36483" y="15814"/>
                  </a:lnTo>
                  <a:lnTo>
                    <a:pt x="34255" y="15850"/>
                  </a:lnTo>
                  <a:lnTo>
                    <a:pt x="31991" y="15814"/>
                  </a:lnTo>
                  <a:lnTo>
                    <a:pt x="31224" y="15777"/>
                  </a:lnTo>
                  <a:lnTo>
                    <a:pt x="30421" y="15668"/>
                  </a:lnTo>
                  <a:lnTo>
                    <a:pt x="29690" y="15558"/>
                  </a:lnTo>
                  <a:lnTo>
                    <a:pt x="28924" y="15412"/>
                  </a:lnTo>
                  <a:lnTo>
                    <a:pt x="28193" y="15230"/>
                  </a:lnTo>
                  <a:lnTo>
                    <a:pt x="27463" y="14974"/>
                  </a:lnTo>
                  <a:lnTo>
                    <a:pt x="26732" y="14682"/>
                  </a:lnTo>
                  <a:lnTo>
                    <a:pt x="26039" y="14317"/>
                  </a:lnTo>
                  <a:lnTo>
                    <a:pt x="25272" y="13878"/>
                  </a:lnTo>
                  <a:lnTo>
                    <a:pt x="24541" y="13367"/>
                  </a:lnTo>
                  <a:lnTo>
                    <a:pt x="24213" y="13075"/>
                  </a:lnTo>
                  <a:lnTo>
                    <a:pt x="23884" y="12746"/>
                  </a:lnTo>
                  <a:lnTo>
                    <a:pt x="23592" y="12454"/>
                  </a:lnTo>
                  <a:lnTo>
                    <a:pt x="23300" y="12089"/>
                  </a:lnTo>
                  <a:lnTo>
                    <a:pt x="23117" y="11870"/>
                  </a:lnTo>
                  <a:lnTo>
                    <a:pt x="22971" y="11614"/>
                  </a:lnTo>
                  <a:lnTo>
                    <a:pt x="22825" y="11359"/>
                  </a:lnTo>
                  <a:lnTo>
                    <a:pt x="22715" y="11103"/>
                  </a:lnTo>
                  <a:lnTo>
                    <a:pt x="22642" y="10811"/>
                  </a:lnTo>
                  <a:lnTo>
                    <a:pt x="22569" y="10555"/>
                  </a:lnTo>
                  <a:lnTo>
                    <a:pt x="22569" y="10299"/>
                  </a:lnTo>
                  <a:lnTo>
                    <a:pt x="22533" y="10007"/>
                  </a:lnTo>
                  <a:lnTo>
                    <a:pt x="22569" y="9752"/>
                  </a:lnTo>
                  <a:lnTo>
                    <a:pt x="22606" y="9496"/>
                  </a:lnTo>
                  <a:lnTo>
                    <a:pt x="22679" y="9204"/>
                  </a:lnTo>
                  <a:lnTo>
                    <a:pt x="22752" y="8948"/>
                  </a:lnTo>
                  <a:lnTo>
                    <a:pt x="22861" y="8693"/>
                  </a:lnTo>
                  <a:lnTo>
                    <a:pt x="23007" y="8437"/>
                  </a:lnTo>
                  <a:lnTo>
                    <a:pt x="23153" y="8181"/>
                  </a:lnTo>
                  <a:lnTo>
                    <a:pt x="23336" y="7962"/>
                  </a:lnTo>
                  <a:lnTo>
                    <a:pt x="23628" y="7670"/>
                  </a:lnTo>
                  <a:lnTo>
                    <a:pt x="23920" y="7378"/>
                  </a:lnTo>
                  <a:lnTo>
                    <a:pt x="24213" y="7159"/>
                  </a:lnTo>
                  <a:lnTo>
                    <a:pt x="24541" y="6940"/>
                  </a:lnTo>
                  <a:lnTo>
                    <a:pt x="24870" y="6721"/>
                  </a:lnTo>
                  <a:lnTo>
                    <a:pt x="25235" y="6574"/>
                  </a:lnTo>
                  <a:lnTo>
                    <a:pt x="25965" y="6282"/>
                  </a:lnTo>
                  <a:lnTo>
                    <a:pt x="26586" y="6100"/>
                  </a:lnTo>
                  <a:lnTo>
                    <a:pt x="27207" y="5954"/>
                  </a:lnTo>
                  <a:lnTo>
                    <a:pt x="27828" y="5881"/>
                  </a:lnTo>
                  <a:lnTo>
                    <a:pt x="28449" y="5771"/>
                  </a:lnTo>
                  <a:lnTo>
                    <a:pt x="29252" y="5698"/>
                  </a:lnTo>
                  <a:lnTo>
                    <a:pt x="30092" y="5661"/>
                  </a:lnTo>
                  <a:lnTo>
                    <a:pt x="31736" y="5625"/>
                  </a:lnTo>
                  <a:lnTo>
                    <a:pt x="34255" y="5625"/>
                  </a:lnTo>
                  <a:lnTo>
                    <a:pt x="38492" y="5552"/>
                  </a:lnTo>
                  <a:lnTo>
                    <a:pt x="39040" y="5515"/>
                  </a:lnTo>
                  <a:lnTo>
                    <a:pt x="39587" y="5442"/>
                  </a:lnTo>
                  <a:lnTo>
                    <a:pt x="40135" y="5333"/>
                  </a:lnTo>
                  <a:lnTo>
                    <a:pt x="40646" y="5187"/>
                  </a:lnTo>
                  <a:lnTo>
                    <a:pt x="41377" y="5004"/>
                  </a:lnTo>
                  <a:lnTo>
                    <a:pt x="42071" y="4858"/>
                  </a:lnTo>
                  <a:lnTo>
                    <a:pt x="42801" y="4785"/>
                  </a:lnTo>
                  <a:close/>
                  <a:moveTo>
                    <a:pt x="57336" y="16508"/>
                  </a:moveTo>
                  <a:lnTo>
                    <a:pt x="57482" y="16544"/>
                  </a:lnTo>
                  <a:lnTo>
                    <a:pt x="58212" y="16690"/>
                  </a:lnTo>
                  <a:lnTo>
                    <a:pt x="58979" y="16800"/>
                  </a:lnTo>
                  <a:lnTo>
                    <a:pt x="59710" y="16910"/>
                  </a:lnTo>
                  <a:lnTo>
                    <a:pt x="60440" y="17092"/>
                  </a:lnTo>
                  <a:lnTo>
                    <a:pt x="60988" y="17238"/>
                  </a:lnTo>
                  <a:lnTo>
                    <a:pt x="61097" y="17275"/>
                  </a:lnTo>
                  <a:lnTo>
                    <a:pt x="61170" y="17348"/>
                  </a:lnTo>
                  <a:lnTo>
                    <a:pt x="61243" y="17421"/>
                  </a:lnTo>
                  <a:lnTo>
                    <a:pt x="61280" y="17530"/>
                  </a:lnTo>
                  <a:lnTo>
                    <a:pt x="61170" y="17676"/>
                  </a:lnTo>
                  <a:lnTo>
                    <a:pt x="61061" y="17749"/>
                  </a:lnTo>
                  <a:lnTo>
                    <a:pt x="60915" y="17786"/>
                  </a:lnTo>
                  <a:lnTo>
                    <a:pt x="60184" y="17786"/>
                  </a:lnTo>
                  <a:lnTo>
                    <a:pt x="59637" y="17749"/>
                  </a:lnTo>
                  <a:lnTo>
                    <a:pt x="59052" y="17676"/>
                  </a:lnTo>
                  <a:lnTo>
                    <a:pt x="58504" y="17603"/>
                  </a:lnTo>
                  <a:lnTo>
                    <a:pt x="57555" y="17421"/>
                  </a:lnTo>
                  <a:lnTo>
                    <a:pt x="57263" y="17348"/>
                  </a:lnTo>
                  <a:lnTo>
                    <a:pt x="57007" y="17202"/>
                  </a:lnTo>
                  <a:lnTo>
                    <a:pt x="56898" y="17129"/>
                  </a:lnTo>
                  <a:lnTo>
                    <a:pt x="56861" y="17019"/>
                  </a:lnTo>
                  <a:lnTo>
                    <a:pt x="56825" y="16910"/>
                  </a:lnTo>
                  <a:lnTo>
                    <a:pt x="56825" y="16800"/>
                  </a:lnTo>
                  <a:lnTo>
                    <a:pt x="56898" y="16690"/>
                  </a:lnTo>
                  <a:lnTo>
                    <a:pt x="56971" y="16617"/>
                  </a:lnTo>
                  <a:lnTo>
                    <a:pt x="57080" y="16544"/>
                  </a:lnTo>
                  <a:lnTo>
                    <a:pt x="57190" y="16544"/>
                  </a:lnTo>
                  <a:lnTo>
                    <a:pt x="57336" y="16508"/>
                  </a:lnTo>
                  <a:close/>
                  <a:moveTo>
                    <a:pt x="43458" y="17311"/>
                  </a:moveTo>
                  <a:lnTo>
                    <a:pt x="43604" y="17384"/>
                  </a:lnTo>
                  <a:lnTo>
                    <a:pt x="43714" y="17494"/>
                  </a:lnTo>
                  <a:lnTo>
                    <a:pt x="43860" y="17603"/>
                  </a:lnTo>
                  <a:lnTo>
                    <a:pt x="43933" y="17749"/>
                  </a:lnTo>
                  <a:lnTo>
                    <a:pt x="44006" y="17896"/>
                  </a:lnTo>
                  <a:lnTo>
                    <a:pt x="44043" y="18042"/>
                  </a:lnTo>
                  <a:lnTo>
                    <a:pt x="44006" y="18151"/>
                  </a:lnTo>
                  <a:lnTo>
                    <a:pt x="43897" y="18224"/>
                  </a:lnTo>
                  <a:lnTo>
                    <a:pt x="43751" y="18224"/>
                  </a:lnTo>
                  <a:lnTo>
                    <a:pt x="43568" y="18115"/>
                  </a:lnTo>
                  <a:lnTo>
                    <a:pt x="43385" y="18005"/>
                  </a:lnTo>
                  <a:lnTo>
                    <a:pt x="43276" y="17859"/>
                  </a:lnTo>
                  <a:lnTo>
                    <a:pt x="43166" y="17676"/>
                  </a:lnTo>
                  <a:lnTo>
                    <a:pt x="43130" y="17530"/>
                  </a:lnTo>
                  <a:lnTo>
                    <a:pt x="43203" y="17421"/>
                  </a:lnTo>
                  <a:lnTo>
                    <a:pt x="43312" y="17348"/>
                  </a:lnTo>
                  <a:lnTo>
                    <a:pt x="43458" y="17311"/>
                  </a:lnTo>
                  <a:close/>
                  <a:moveTo>
                    <a:pt x="18771" y="16398"/>
                  </a:moveTo>
                  <a:lnTo>
                    <a:pt x="18954" y="16435"/>
                  </a:lnTo>
                  <a:lnTo>
                    <a:pt x="19136" y="16508"/>
                  </a:lnTo>
                  <a:lnTo>
                    <a:pt x="20999" y="17421"/>
                  </a:lnTo>
                  <a:lnTo>
                    <a:pt x="21912" y="17896"/>
                  </a:lnTo>
                  <a:lnTo>
                    <a:pt x="22825" y="18407"/>
                  </a:lnTo>
                  <a:lnTo>
                    <a:pt x="23153" y="18589"/>
                  </a:lnTo>
                  <a:lnTo>
                    <a:pt x="23300" y="18735"/>
                  </a:lnTo>
                  <a:lnTo>
                    <a:pt x="23409" y="18882"/>
                  </a:lnTo>
                  <a:lnTo>
                    <a:pt x="23482" y="19064"/>
                  </a:lnTo>
                  <a:lnTo>
                    <a:pt x="23336" y="19137"/>
                  </a:lnTo>
                  <a:lnTo>
                    <a:pt x="23007" y="19137"/>
                  </a:lnTo>
                  <a:lnTo>
                    <a:pt x="22861" y="19101"/>
                  </a:lnTo>
                  <a:lnTo>
                    <a:pt x="22569" y="18991"/>
                  </a:lnTo>
                  <a:lnTo>
                    <a:pt x="22240" y="18882"/>
                  </a:lnTo>
                  <a:lnTo>
                    <a:pt x="20634" y="18224"/>
                  </a:lnTo>
                  <a:lnTo>
                    <a:pt x="19830" y="17859"/>
                  </a:lnTo>
                  <a:lnTo>
                    <a:pt x="19027" y="17494"/>
                  </a:lnTo>
                  <a:lnTo>
                    <a:pt x="18771" y="17384"/>
                  </a:lnTo>
                  <a:lnTo>
                    <a:pt x="18552" y="17202"/>
                  </a:lnTo>
                  <a:lnTo>
                    <a:pt x="18406" y="17092"/>
                  </a:lnTo>
                  <a:lnTo>
                    <a:pt x="18333" y="16946"/>
                  </a:lnTo>
                  <a:lnTo>
                    <a:pt x="18333" y="16800"/>
                  </a:lnTo>
                  <a:lnTo>
                    <a:pt x="18369" y="16617"/>
                  </a:lnTo>
                  <a:lnTo>
                    <a:pt x="18479" y="16508"/>
                  </a:lnTo>
                  <a:lnTo>
                    <a:pt x="18589" y="16435"/>
                  </a:lnTo>
                  <a:lnTo>
                    <a:pt x="18771" y="16398"/>
                  </a:lnTo>
                  <a:close/>
                  <a:moveTo>
                    <a:pt x="65626" y="18443"/>
                  </a:moveTo>
                  <a:lnTo>
                    <a:pt x="65735" y="18480"/>
                  </a:lnTo>
                  <a:lnTo>
                    <a:pt x="65808" y="18553"/>
                  </a:lnTo>
                  <a:lnTo>
                    <a:pt x="65881" y="18662"/>
                  </a:lnTo>
                  <a:lnTo>
                    <a:pt x="65954" y="18809"/>
                  </a:lnTo>
                  <a:lnTo>
                    <a:pt x="65991" y="18991"/>
                  </a:lnTo>
                  <a:lnTo>
                    <a:pt x="65954" y="19137"/>
                  </a:lnTo>
                  <a:lnTo>
                    <a:pt x="65918" y="19247"/>
                  </a:lnTo>
                  <a:lnTo>
                    <a:pt x="65845" y="19356"/>
                  </a:lnTo>
                  <a:lnTo>
                    <a:pt x="65735" y="19393"/>
                  </a:lnTo>
                  <a:lnTo>
                    <a:pt x="65626" y="19393"/>
                  </a:lnTo>
                  <a:lnTo>
                    <a:pt x="65516" y="19356"/>
                  </a:lnTo>
                  <a:lnTo>
                    <a:pt x="65443" y="19283"/>
                  </a:lnTo>
                  <a:lnTo>
                    <a:pt x="65334" y="19174"/>
                  </a:lnTo>
                  <a:lnTo>
                    <a:pt x="65261" y="19028"/>
                  </a:lnTo>
                  <a:lnTo>
                    <a:pt x="65224" y="18845"/>
                  </a:lnTo>
                  <a:lnTo>
                    <a:pt x="65261" y="18735"/>
                  </a:lnTo>
                  <a:lnTo>
                    <a:pt x="65297" y="18589"/>
                  </a:lnTo>
                  <a:lnTo>
                    <a:pt x="65370" y="18516"/>
                  </a:lnTo>
                  <a:lnTo>
                    <a:pt x="65480" y="18480"/>
                  </a:lnTo>
                  <a:lnTo>
                    <a:pt x="65626" y="18443"/>
                  </a:lnTo>
                  <a:close/>
                  <a:moveTo>
                    <a:pt x="39405" y="19722"/>
                  </a:moveTo>
                  <a:lnTo>
                    <a:pt x="39879" y="19831"/>
                  </a:lnTo>
                  <a:lnTo>
                    <a:pt x="40427" y="19941"/>
                  </a:lnTo>
                  <a:lnTo>
                    <a:pt x="40975" y="20123"/>
                  </a:lnTo>
                  <a:lnTo>
                    <a:pt x="41194" y="20196"/>
                  </a:lnTo>
                  <a:lnTo>
                    <a:pt x="41304" y="20269"/>
                  </a:lnTo>
                  <a:lnTo>
                    <a:pt x="41377" y="20415"/>
                  </a:lnTo>
                  <a:lnTo>
                    <a:pt x="41304" y="20488"/>
                  </a:lnTo>
                  <a:lnTo>
                    <a:pt x="41231" y="20525"/>
                  </a:lnTo>
                  <a:lnTo>
                    <a:pt x="41085" y="20598"/>
                  </a:lnTo>
                  <a:lnTo>
                    <a:pt x="40610" y="20671"/>
                  </a:lnTo>
                  <a:lnTo>
                    <a:pt x="40172" y="20671"/>
                  </a:lnTo>
                  <a:lnTo>
                    <a:pt x="39733" y="20598"/>
                  </a:lnTo>
                  <a:lnTo>
                    <a:pt x="39295" y="20488"/>
                  </a:lnTo>
                  <a:lnTo>
                    <a:pt x="39186" y="20415"/>
                  </a:lnTo>
                  <a:lnTo>
                    <a:pt x="39076" y="20342"/>
                  </a:lnTo>
                  <a:lnTo>
                    <a:pt x="39003" y="20233"/>
                  </a:lnTo>
                  <a:lnTo>
                    <a:pt x="38966" y="20087"/>
                  </a:lnTo>
                  <a:lnTo>
                    <a:pt x="38966" y="19977"/>
                  </a:lnTo>
                  <a:lnTo>
                    <a:pt x="39040" y="19831"/>
                  </a:lnTo>
                  <a:lnTo>
                    <a:pt x="39113" y="19758"/>
                  </a:lnTo>
                  <a:lnTo>
                    <a:pt x="39259" y="19722"/>
                  </a:lnTo>
                  <a:close/>
                  <a:moveTo>
                    <a:pt x="71761" y="13111"/>
                  </a:moveTo>
                  <a:lnTo>
                    <a:pt x="72857" y="13185"/>
                  </a:lnTo>
                  <a:lnTo>
                    <a:pt x="73879" y="13331"/>
                  </a:lnTo>
                  <a:lnTo>
                    <a:pt x="74792" y="13513"/>
                  </a:lnTo>
                  <a:lnTo>
                    <a:pt x="75230" y="13623"/>
                  </a:lnTo>
                  <a:lnTo>
                    <a:pt x="75669" y="13696"/>
                  </a:lnTo>
                  <a:lnTo>
                    <a:pt x="76180" y="13769"/>
                  </a:lnTo>
                  <a:lnTo>
                    <a:pt x="76655" y="13878"/>
                  </a:lnTo>
                  <a:lnTo>
                    <a:pt x="77641" y="14207"/>
                  </a:lnTo>
                  <a:lnTo>
                    <a:pt x="79321" y="14718"/>
                  </a:lnTo>
                  <a:lnTo>
                    <a:pt x="81001" y="15266"/>
                  </a:lnTo>
                  <a:lnTo>
                    <a:pt x="81767" y="15522"/>
                  </a:lnTo>
                  <a:lnTo>
                    <a:pt x="82534" y="15777"/>
                  </a:lnTo>
                  <a:lnTo>
                    <a:pt x="83265" y="16106"/>
                  </a:lnTo>
                  <a:lnTo>
                    <a:pt x="83995" y="16471"/>
                  </a:lnTo>
                  <a:lnTo>
                    <a:pt x="84470" y="16727"/>
                  </a:lnTo>
                  <a:lnTo>
                    <a:pt x="84908" y="17056"/>
                  </a:lnTo>
                  <a:lnTo>
                    <a:pt x="85346" y="17384"/>
                  </a:lnTo>
                  <a:lnTo>
                    <a:pt x="85748" y="17749"/>
                  </a:lnTo>
                  <a:lnTo>
                    <a:pt x="85967" y="18005"/>
                  </a:lnTo>
                  <a:lnTo>
                    <a:pt x="86186" y="18261"/>
                  </a:lnTo>
                  <a:lnTo>
                    <a:pt x="86369" y="18553"/>
                  </a:lnTo>
                  <a:lnTo>
                    <a:pt x="86515" y="18882"/>
                  </a:lnTo>
                  <a:lnTo>
                    <a:pt x="86625" y="19210"/>
                  </a:lnTo>
                  <a:lnTo>
                    <a:pt x="86734" y="19575"/>
                  </a:lnTo>
                  <a:lnTo>
                    <a:pt x="86771" y="19904"/>
                  </a:lnTo>
                  <a:lnTo>
                    <a:pt x="86771" y="20233"/>
                  </a:lnTo>
                  <a:lnTo>
                    <a:pt x="86734" y="20561"/>
                  </a:lnTo>
                  <a:lnTo>
                    <a:pt x="86661" y="20890"/>
                  </a:lnTo>
                  <a:lnTo>
                    <a:pt x="86515" y="21219"/>
                  </a:lnTo>
                  <a:lnTo>
                    <a:pt x="86332" y="21548"/>
                  </a:lnTo>
                  <a:lnTo>
                    <a:pt x="86113" y="21913"/>
                  </a:lnTo>
                  <a:lnTo>
                    <a:pt x="85821" y="22241"/>
                  </a:lnTo>
                  <a:lnTo>
                    <a:pt x="85529" y="22534"/>
                  </a:lnTo>
                  <a:lnTo>
                    <a:pt x="85200" y="22753"/>
                  </a:lnTo>
                  <a:lnTo>
                    <a:pt x="84872" y="22972"/>
                  </a:lnTo>
                  <a:lnTo>
                    <a:pt x="84506" y="23154"/>
                  </a:lnTo>
                  <a:lnTo>
                    <a:pt x="84105" y="23300"/>
                  </a:lnTo>
                  <a:lnTo>
                    <a:pt x="83703" y="23410"/>
                  </a:lnTo>
                  <a:lnTo>
                    <a:pt x="83301" y="23483"/>
                  </a:lnTo>
                  <a:lnTo>
                    <a:pt x="82900" y="23520"/>
                  </a:lnTo>
                  <a:lnTo>
                    <a:pt x="82133" y="23556"/>
                  </a:lnTo>
                  <a:lnTo>
                    <a:pt x="81366" y="23520"/>
                  </a:lnTo>
                  <a:lnTo>
                    <a:pt x="80599" y="23447"/>
                  </a:lnTo>
                  <a:lnTo>
                    <a:pt x="79942" y="23337"/>
                  </a:lnTo>
                  <a:lnTo>
                    <a:pt x="79284" y="23191"/>
                  </a:lnTo>
                  <a:lnTo>
                    <a:pt x="78006" y="22862"/>
                  </a:lnTo>
                  <a:lnTo>
                    <a:pt x="76764" y="22461"/>
                  </a:lnTo>
                  <a:lnTo>
                    <a:pt x="75523" y="22059"/>
                  </a:lnTo>
                  <a:lnTo>
                    <a:pt x="74208" y="21548"/>
                  </a:lnTo>
                  <a:lnTo>
                    <a:pt x="72893" y="21000"/>
                  </a:lnTo>
                  <a:lnTo>
                    <a:pt x="70264" y="19868"/>
                  </a:lnTo>
                  <a:lnTo>
                    <a:pt x="69826" y="19648"/>
                  </a:lnTo>
                  <a:lnTo>
                    <a:pt x="69351" y="19429"/>
                  </a:lnTo>
                  <a:lnTo>
                    <a:pt x="68913" y="19137"/>
                  </a:lnTo>
                  <a:lnTo>
                    <a:pt x="68511" y="18809"/>
                  </a:lnTo>
                  <a:lnTo>
                    <a:pt x="68219" y="18553"/>
                  </a:lnTo>
                  <a:lnTo>
                    <a:pt x="67927" y="18224"/>
                  </a:lnTo>
                  <a:lnTo>
                    <a:pt x="67707" y="17859"/>
                  </a:lnTo>
                  <a:lnTo>
                    <a:pt x="67488" y="17494"/>
                  </a:lnTo>
                  <a:lnTo>
                    <a:pt x="67379" y="17129"/>
                  </a:lnTo>
                  <a:lnTo>
                    <a:pt x="67269" y="16763"/>
                  </a:lnTo>
                  <a:lnTo>
                    <a:pt x="67269" y="16435"/>
                  </a:lnTo>
                  <a:lnTo>
                    <a:pt x="67269" y="16070"/>
                  </a:lnTo>
                  <a:lnTo>
                    <a:pt x="67342" y="15741"/>
                  </a:lnTo>
                  <a:lnTo>
                    <a:pt x="67452" y="15412"/>
                  </a:lnTo>
                  <a:lnTo>
                    <a:pt x="67634" y="15084"/>
                  </a:lnTo>
                  <a:lnTo>
                    <a:pt x="67854" y="14755"/>
                  </a:lnTo>
                  <a:lnTo>
                    <a:pt x="68109" y="14463"/>
                  </a:lnTo>
                  <a:lnTo>
                    <a:pt x="68401" y="14207"/>
                  </a:lnTo>
                  <a:lnTo>
                    <a:pt x="68693" y="13951"/>
                  </a:lnTo>
                  <a:lnTo>
                    <a:pt x="68986" y="13769"/>
                  </a:lnTo>
                  <a:lnTo>
                    <a:pt x="69314" y="13586"/>
                  </a:lnTo>
                  <a:lnTo>
                    <a:pt x="69679" y="13440"/>
                  </a:lnTo>
                  <a:lnTo>
                    <a:pt x="70045" y="13331"/>
                  </a:lnTo>
                  <a:lnTo>
                    <a:pt x="70410" y="13221"/>
                  </a:lnTo>
                  <a:lnTo>
                    <a:pt x="70775" y="13185"/>
                  </a:lnTo>
                  <a:lnTo>
                    <a:pt x="71104" y="13148"/>
                  </a:lnTo>
                  <a:lnTo>
                    <a:pt x="71761" y="13111"/>
                  </a:lnTo>
                  <a:close/>
                  <a:moveTo>
                    <a:pt x="86771" y="26149"/>
                  </a:moveTo>
                  <a:lnTo>
                    <a:pt x="87172" y="26186"/>
                  </a:lnTo>
                  <a:lnTo>
                    <a:pt x="87574" y="26259"/>
                  </a:lnTo>
                  <a:lnTo>
                    <a:pt x="87976" y="26368"/>
                  </a:lnTo>
                  <a:lnTo>
                    <a:pt x="88341" y="26551"/>
                  </a:lnTo>
                  <a:lnTo>
                    <a:pt x="88451" y="26624"/>
                  </a:lnTo>
                  <a:lnTo>
                    <a:pt x="88560" y="26697"/>
                  </a:lnTo>
                  <a:lnTo>
                    <a:pt x="88633" y="26806"/>
                  </a:lnTo>
                  <a:lnTo>
                    <a:pt x="88633" y="26952"/>
                  </a:lnTo>
                  <a:lnTo>
                    <a:pt x="88560" y="27062"/>
                  </a:lnTo>
                  <a:lnTo>
                    <a:pt x="88451" y="27135"/>
                  </a:lnTo>
                  <a:lnTo>
                    <a:pt x="88341" y="27172"/>
                  </a:lnTo>
                  <a:lnTo>
                    <a:pt x="88195" y="27208"/>
                  </a:lnTo>
                  <a:lnTo>
                    <a:pt x="87903" y="27208"/>
                  </a:lnTo>
                  <a:lnTo>
                    <a:pt x="87574" y="27172"/>
                  </a:lnTo>
                  <a:lnTo>
                    <a:pt x="87282" y="27135"/>
                  </a:lnTo>
                  <a:lnTo>
                    <a:pt x="86661" y="27025"/>
                  </a:lnTo>
                  <a:lnTo>
                    <a:pt x="86479" y="26916"/>
                  </a:lnTo>
                  <a:lnTo>
                    <a:pt x="86369" y="26843"/>
                  </a:lnTo>
                  <a:lnTo>
                    <a:pt x="86296" y="26770"/>
                  </a:lnTo>
                  <a:lnTo>
                    <a:pt x="86259" y="26660"/>
                  </a:lnTo>
                  <a:lnTo>
                    <a:pt x="86259" y="26514"/>
                  </a:lnTo>
                  <a:lnTo>
                    <a:pt x="86296" y="26405"/>
                  </a:lnTo>
                  <a:lnTo>
                    <a:pt x="86369" y="26295"/>
                  </a:lnTo>
                  <a:lnTo>
                    <a:pt x="86442" y="26259"/>
                  </a:lnTo>
                  <a:lnTo>
                    <a:pt x="86552" y="26186"/>
                  </a:lnTo>
                  <a:lnTo>
                    <a:pt x="86661" y="26149"/>
                  </a:lnTo>
                  <a:close/>
                  <a:moveTo>
                    <a:pt x="75669" y="26039"/>
                  </a:moveTo>
                  <a:lnTo>
                    <a:pt x="75851" y="26076"/>
                  </a:lnTo>
                  <a:lnTo>
                    <a:pt x="75961" y="26149"/>
                  </a:lnTo>
                  <a:lnTo>
                    <a:pt x="76070" y="26259"/>
                  </a:lnTo>
                  <a:lnTo>
                    <a:pt x="76107" y="26405"/>
                  </a:lnTo>
                  <a:lnTo>
                    <a:pt x="76107" y="26587"/>
                  </a:lnTo>
                  <a:lnTo>
                    <a:pt x="76070" y="26733"/>
                  </a:lnTo>
                  <a:lnTo>
                    <a:pt x="75997" y="26843"/>
                  </a:lnTo>
                  <a:lnTo>
                    <a:pt x="75851" y="27099"/>
                  </a:lnTo>
                  <a:lnTo>
                    <a:pt x="75742" y="27245"/>
                  </a:lnTo>
                  <a:lnTo>
                    <a:pt x="75632" y="27281"/>
                  </a:lnTo>
                  <a:lnTo>
                    <a:pt x="75486" y="27318"/>
                  </a:lnTo>
                  <a:lnTo>
                    <a:pt x="75377" y="27281"/>
                  </a:lnTo>
                  <a:lnTo>
                    <a:pt x="75230" y="27208"/>
                  </a:lnTo>
                  <a:lnTo>
                    <a:pt x="75157" y="27135"/>
                  </a:lnTo>
                  <a:lnTo>
                    <a:pt x="75121" y="26989"/>
                  </a:lnTo>
                  <a:lnTo>
                    <a:pt x="75084" y="26843"/>
                  </a:lnTo>
                  <a:lnTo>
                    <a:pt x="75157" y="26551"/>
                  </a:lnTo>
                  <a:lnTo>
                    <a:pt x="75194" y="26405"/>
                  </a:lnTo>
                  <a:lnTo>
                    <a:pt x="75304" y="26259"/>
                  </a:lnTo>
                  <a:lnTo>
                    <a:pt x="75413" y="26112"/>
                  </a:lnTo>
                  <a:lnTo>
                    <a:pt x="75523" y="26039"/>
                  </a:lnTo>
                  <a:close/>
                  <a:moveTo>
                    <a:pt x="91007" y="25857"/>
                  </a:moveTo>
                  <a:lnTo>
                    <a:pt x="91117" y="25893"/>
                  </a:lnTo>
                  <a:lnTo>
                    <a:pt x="91336" y="26003"/>
                  </a:lnTo>
                  <a:lnTo>
                    <a:pt x="91591" y="26222"/>
                  </a:lnTo>
                  <a:lnTo>
                    <a:pt x="91847" y="26478"/>
                  </a:lnTo>
                  <a:lnTo>
                    <a:pt x="92066" y="26733"/>
                  </a:lnTo>
                  <a:lnTo>
                    <a:pt x="92249" y="26989"/>
                  </a:lnTo>
                  <a:lnTo>
                    <a:pt x="92322" y="27208"/>
                  </a:lnTo>
                  <a:lnTo>
                    <a:pt x="92395" y="27391"/>
                  </a:lnTo>
                  <a:lnTo>
                    <a:pt x="92395" y="27610"/>
                  </a:lnTo>
                  <a:lnTo>
                    <a:pt x="92322" y="27792"/>
                  </a:lnTo>
                  <a:lnTo>
                    <a:pt x="92139" y="27829"/>
                  </a:lnTo>
                  <a:lnTo>
                    <a:pt x="91920" y="27792"/>
                  </a:lnTo>
                  <a:lnTo>
                    <a:pt x="91774" y="27719"/>
                  </a:lnTo>
                  <a:lnTo>
                    <a:pt x="91591" y="27610"/>
                  </a:lnTo>
                  <a:lnTo>
                    <a:pt x="91336" y="27391"/>
                  </a:lnTo>
                  <a:lnTo>
                    <a:pt x="91080" y="27135"/>
                  </a:lnTo>
                  <a:lnTo>
                    <a:pt x="90861" y="26879"/>
                  </a:lnTo>
                  <a:lnTo>
                    <a:pt x="90642" y="26587"/>
                  </a:lnTo>
                  <a:lnTo>
                    <a:pt x="90569" y="26441"/>
                  </a:lnTo>
                  <a:lnTo>
                    <a:pt x="90532" y="26295"/>
                  </a:lnTo>
                  <a:lnTo>
                    <a:pt x="90532" y="26186"/>
                  </a:lnTo>
                  <a:lnTo>
                    <a:pt x="90605" y="26076"/>
                  </a:lnTo>
                  <a:lnTo>
                    <a:pt x="90678" y="25966"/>
                  </a:lnTo>
                  <a:lnTo>
                    <a:pt x="90751" y="25893"/>
                  </a:lnTo>
                  <a:lnTo>
                    <a:pt x="90861" y="25857"/>
                  </a:lnTo>
                  <a:close/>
                  <a:moveTo>
                    <a:pt x="80745" y="28523"/>
                  </a:moveTo>
                  <a:lnTo>
                    <a:pt x="80854" y="28559"/>
                  </a:lnTo>
                  <a:lnTo>
                    <a:pt x="80964" y="28632"/>
                  </a:lnTo>
                  <a:lnTo>
                    <a:pt x="81074" y="28742"/>
                  </a:lnTo>
                  <a:lnTo>
                    <a:pt x="81110" y="28851"/>
                  </a:lnTo>
                  <a:lnTo>
                    <a:pt x="81147" y="28961"/>
                  </a:lnTo>
                  <a:lnTo>
                    <a:pt x="81147" y="29107"/>
                  </a:lnTo>
                  <a:lnTo>
                    <a:pt x="81110" y="29217"/>
                  </a:lnTo>
                  <a:lnTo>
                    <a:pt x="80928" y="29509"/>
                  </a:lnTo>
                  <a:lnTo>
                    <a:pt x="80708" y="29728"/>
                  </a:lnTo>
                  <a:lnTo>
                    <a:pt x="80489" y="29947"/>
                  </a:lnTo>
                  <a:lnTo>
                    <a:pt x="80197" y="30093"/>
                  </a:lnTo>
                  <a:lnTo>
                    <a:pt x="80051" y="30166"/>
                  </a:lnTo>
                  <a:lnTo>
                    <a:pt x="79795" y="30166"/>
                  </a:lnTo>
                  <a:lnTo>
                    <a:pt x="79649" y="30057"/>
                  </a:lnTo>
                  <a:lnTo>
                    <a:pt x="79576" y="29947"/>
                  </a:lnTo>
                  <a:lnTo>
                    <a:pt x="79540" y="29837"/>
                  </a:lnTo>
                  <a:lnTo>
                    <a:pt x="79540" y="29728"/>
                  </a:lnTo>
                  <a:lnTo>
                    <a:pt x="79576" y="29582"/>
                  </a:lnTo>
                  <a:lnTo>
                    <a:pt x="79722" y="29253"/>
                  </a:lnTo>
                  <a:lnTo>
                    <a:pt x="79905" y="28998"/>
                  </a:lnTo>
                  <a:lnTo>
                    <a:pt x="80161" y="28778"/>
                  </a:lnTo>
                  <a:lnTo>
                    <a:pt x="80416" y="28559"/>
                  </a:lnTo>
                  <a:lnTo>
                    <a:pt x="80526" y="28523"/>
                  </a:lnTo>
                  <a:close/>
                  <a:moveTo>
                    <a:pt x="50032" y="17786"/>
                  </a:moveTo>
                  <a:lnTo>
                    <a:pt x="50434" y="17823"/>
                  </a:lnTo>
                  <a:lnTo>
                    <a:pt x="51128" y="17932"/>
                  </a:lnTo>
                  <a:lnTo>
                    <a:pt x="51821" y="18115"/>
                  </a:lnTo>
                  <a:lnTo>
                    <a:pt x="52515" y="18370"/>
                  </a:lnTo>
                  <a:lnTo>
                    <a:pt x="54341" y="19101"/>
                  </a:lnTo>
                  <a:lnTo>
                    <a:pt x="55291" y="19429"/>
                  </a:lnTo>
                  <a:lnTo>
                    <a:pt x="56240" y="19722"/>
                  </a:lnTo>
                  <a:lnTo>
                    <a:pt x="59564" y="20598"/>
                  </a:lnTo>
                  <a:lnTo>
                    <a:pt x="60659" y="20890"/>
                  </a:lnTo>
                  <a:lnTo>
                    <a:pt x="61755" y="21255"/>
                  </a:lnTo>
                  <a:lnTo>
                    <a:pt x="62814" y="21657"/>
                  </a:lnTo>
                  <a:lnTo>
                    <a:pt x="63362" y="21876"/>
                  </a:lnTo>
                  <a:lnTo>
                    <a:pt x="63873" y="22132"/>
                  </a:lnTo>
                  <a:lnTo>
                    <a:pt x="64384" y="22424"/>
                  </a:lnTo>
                  <a:lnTo>
                    <a:pt x="64895" y="22753"/>
                  </a:lnTo>
                  <a:lnTo>
                    <a:pt x="65370" y="23081"/>
                  </a:lnTo>
                  <a:lnTo>
                    <a:pt x="65808" y="23410"/>
                  </a:lnTo>
                  <a:lnTo>
                    <a:pt x="66247" y="23812"/>
                  </a:lnTo>
                  <a:lnTo>
                    <a:pt x="66685" y="24213"/>
                  </a:lnTo>
                  <a:lnTo>
                    <a:pt x="67050" y="24652"/>
                  </a:lnTo>
                  <a:lnTo>
                    <a:pt x="67415" y="25126"/>
                  </a:lnTo>
                  <a:lnTo>
                    <a:pt x="67671" y="25565"/>
                  </a:lnTo>
                  <a:lnTo>
                    <a:pt x="67890" y="26003"/>
                  </a:lnTo>
                  <a:lnTo>
                    <a:pt x="68073" y="26478"/>
                  </a:lnTo>
                  <a:lnTo>
                    <a:pt x="68182" y="26916"/>
                  </a:lnTo>
                  <a:lnTo>
                    <a:pt x="68255" y="27391"/>
                  </a:lnTo>
                  <a:lnTo>
                    <a:pt x="68292" y="27865"/>
                  </a:lnTo>
                  <a:lnTo>
                    <a:pt x="68255" y="28377"/>
                  </a:lnTo>
                  <a:lnTo>
                    <a:pt x="68182" y="28888"/>
                  </a:lnTo>
                  <a:lnTo>
                    <a:pt x="68036" y="29399"/>
                  </a:lnTo>
                  <a:lnTo>
                    <a:pt x="67854" y="29874"/>
                  </a:lnTo>
                  <a:lnTo>
                    <a:pt x="67598" y="30276"/>
                  </a:lnTo>
                  <a:lnTo>
                    <a:pt x="67306" y="30641"/>
                  </a:lnTo>
                  <a:lnTo>
                    <a:pt x="66941" y="30933"/>
                  </a:lnTo>
                  <a:lnTo>
                    <a:pt x="66539" y="31225"/>
                  </a:lnTo>
                  <a:lnTo>
                    <a:pt x="66101" y="31444"/>
                  </a:lnTo>
                  <a:lnTo>
                    <a:pt x="65626" y="31590"/>
                  </a:lnTo>
                  <a:lnTo>
                    <a:pt x="65005" y="31737"/>
                  </a:lnTo>
                  <a:lnTo>
                    <a:pt x="64421" y="31810"/>
                  </a:lnTo>
                  <a:lnTo>
                    <a:pt x="63800" y="31810"/>
                  </a:lnTo>
                  <a:lnTo>
                    <a:pt x="63216" y="31773"/>
                  </a:lnTo>
                  <a:lnTo>
                    <a:pt x="62631" y="31700"/>
                  </a:lnTo>
                  <a:lnTo>
                    <a:pt x="62010" y="31627"/>
                  </a:lnTo>
                  <a:lnTo>
                    <a:pt x="61463" y="31481"/>
                  </a:lnTo>
                  <a:lnTo>
                    <a:pt x="60878" y="31335"/>
                  </a:lnTo>
                  <a:lnTo>
                    <a:pt x="60294" y="31189"/>
                  </a:lnTo>
                  <a:lnTo>
                    <a:pt x="59746" y="30970"/>
                  </a:lnTo>
                  <a:lnTo>
                    <a:pt x="58614" y="30531"/>
                  </a:lnTo>
                  <a:lnTo>
                    <a:pt x="57518" y="30057"/>
                  </a:lnTo>
                  <a:lnTo>
                    <a:pt x="56423" y="29509"/>
                  </a:lnTo>
                  <a:lnTo>
                    <a:pt x="55327" y="28961"/>
                  </a:lnTo>
                  <a:lnTo>
                    <a:pt x="54232" y="28450"/>
                  </a:lnTo>
                  <a:lnTo>
                    <a:pt x="51967" y="27464"/>
                  </a:lnTo>
                  <a:lnTo>
                    <a:pt x="50945" y="26989"/>
                  </a:lnTo>
                  <a:lnTo>
                    <a:pt x="49959" y="26478"/>
                  </a:lnTo>
                  <a:lnTo>
                    <a:pt x="49484" y="26186"/>
                  </a:lnTo>
                  <a:lnTo>
                    <a:pt x="49009" y="25857"/>
                  </a:lnTo>
                  <a:lnTo>
                    <a:pt x="48535" y="25528"/>
                  </a:lnTo>
                  <a:lnTo>
                    <a:pt x="48096" y="25163"/>
                  </a:lnTo>
                  <a:lnTo>
                    <a:pt x="47695" y="24798"/>
                  </a:lnTo>
                  <a:lnTo>
                    <a:pt x="47256" y="24396"/>
                  </a:lnTo>
                  <a:lnTo>
                    <a:pt x="46490" y="23556"/>
                  </a:lnTo>
                  <a:lnTo>
                    <a:pt x="46234" y="23227"/>
                  </a:lnTo>
                  <a:lnTo>
                    <a:pt x="46051" y="22899"/>
                  </a:lnTo>
                  <a:lnTo>
                    <a:pt x="45905" y="22534"/>
                  </a:lnTo>
                  <a:lnTo>
                    <a:pt x="45796" y="22168"/>
                  </a:lnTo>
                  <a:lnTo>
                    <a:pt x="45723" y="21803"/>
                  </a:lnTo>
                  <a:lnTo>
                    <a:pt x="45686" y="21438"/>
                  </a:lnTo>
                  <a:lnTo>
                    <a:pt x="45686" y="21036"/>
                  </a:lnTo>
                  <a:lnTo>
                    <a:pt x="45723" y="20598"/>
                  </a:lnTo>
                  <a:lnTo>
                    <a:pt x="45832" y="20160"/>
                  </a:lnTo>
                  <a:lnTo>
                    <a:pt x="45978" y="19758"/>
                  </a:lnTo>
                  <a:lnTo>
                    <a:pt x="46197" y="19356"/>
                  </a:lnTo>
                  <a:lnTo>
                    <a:pt x="46490" y="18955"/>
                  </a:lnTo>
                  <a:lnTo>
                    <a:pt x="46855" y="18626"/>
                  </a:lnTo>
                  <a:lnTo>
                    <a:pt x="47293" y="18334"/>
                  </a:lnTo>
                  <a:lnTo>
                    <a:pt x="47768" y="18115"/>
                  </a:lnTo>
                  <a:lnTo>
                    <a:pt x="48315" y="17932"/>
                  </a:lnTo>
                  <a:lnTo>
                    <a:pt x="49009" y="17786"/>
                  </a:lnTo>
                  <a:close/>
                  <a:moveTo>
                    <a:pt x="29654" y="21584"/>
                  </a:moveTo>
                  <a:lnTo>
                    <a:pt x="29837" y="21621"/>
                  </a:lnTo>
                  <a:lnTo>
                    <a:pt x="30165" y="21694"/>
                  </a:lnTo>
                  <a:lnTo>
                    <a:pt x="31005" y="21876"/>
                  </a:lnTo>
                  <a:lnTo>
                    <a:pt x="31809" y="22132"/>
                  </a:lnTo>
                  <a:lnTo>
                    <a:pt x="32612" y="22424"/>
                  </a:lnTo>
                  <a:lnTo>
                    <a:pt x="33415" y="22753"/>
                  </a:lnTo>
                  <a:lnTo>
                    <a:pt x="36775" y="24140"/>
                  </a:lnTo>
                  <a:lnTo>
                    <a:pt x="40099" y="25601"/>
                  </a:lnTo>
                  <a:lnTo>
                    <a:pt x="43422" y="27135"/>
                  </a:lnTo>
                  <a:lnTo>
                    <a:pt x="45065" y="27938"/>
                  </a:lnTo>
                  <a:lnTo>
                    <a:pt x="46672" y="28742"/>
                  </a:lnTo>
                  <a:lnTo>
                    <a:pt x="48133" y="29509"/>
                  </a:lnTo>
                  <a:lnTo>
                    <a:pt x="49557" y="30276"/>
                  </a:lnTo>
                  <a:lnTo>
                    <a:pt x="52406" y="31810"/>
                  </a:lnTo>
                  <a:lnTo>
                    <a:pt x="52625" y="31956"/>
                  </a:lnTo>
                  <a:lnTo>
                    <a:pt x="52369" y="31956"/>
                  </a:lnTo>
                  <a:lnTo>
                    <a:pt x="52187" y="31919"/>
                  </a:lnTo>
                  <a:lnTo>
                    <a:pt x="51602" y="31810"/>
                  </a:lnTo>
                  <a:lnTo>
                    <a:pt x="51054" y="31663"/>
                  </a:lnTo>
                  <a:lnTo>
                    <a:pt x="49959" y="31335"/>
                  </a:lnTo>
                  <a:lnTo>
                    <a:pt x="48900" y="30933"/>
                  </a:lnTo>
                  <a:lnTo>
                    <a:pt x="47841" y="30495"/>
                  </a:lnTo>
                  <a:lnTo>
                    <a:pt x="46636" y="29947"/>
                  </a:lnTo>
                  <a:lnTo>
                    <a:pt x="45467" y="29399"/>
                  </a:lnTo>
                  <a:lnTo>
                    <a:pt x="43057" y="28267"/>
                  </a:lnTo>
                  <a:lnTo>
                    <a:pt x="40939" y="27281"/>
                  </a:lnTo>
                  <a:lnTo>
                    <a:pt x="38784" y="26368"/>
                  </a:lnTo>
                  <a:lnTo>
                    <a:pt x="34511" y="24506"/>
                  </a:lnTo>
                  <a:lnTo>
                    <a:pt x="33671" y="24140"/>
                  </a:lnTo>
                  <a:lnTo>
                    <a:pt x="32831" y="23739"/>
                  </a:lnTo>
                  <a:lnTo>
                    <a:pt x="32028" y="23300"/>
                  </a:lnTo>
                  <a:lnTo>
                    <a:pt x="31224" y="22862"/>
                  </a:lnTo>
                  <a:lnTo>
                    <a:pt x="30786" y="22570"/>
                  </a:lnTo>
                  <a:lnTo>
                    <a:pt x="30348" y="22278"/>
                  </a:lnTo>
                  <a:lnTo>
                    <a:pt x="29471" y="21584"/>
                  </a:lnTo>
                  <a:close/>
                  <a:moveTo>
                    <a:pt x="74391" y="30495"/>
                  </a:moveTo>
                  <a:lnTo>
                    <a:pt x="74683" y="30531"/>
                  </a:lnTo>
                  <a:lnTo>
                    <a:pt x="74829" y="30604"/>
                  </a:lnTo>
                  <a:lnTo>
                    <a:pt x="74938" y="30677"/>
                  </a:lnTo>
                  <a:lnTo>
                    <a:pt x="75048" y="30787"/>
                  </a:lnTo>
                  <a:lnTo>
                    <a:pt x="75157" y="30933"/>
                  </a:lnTo>
                  <a:lnTo>
                    <a:pt x="75121" y="31116"/>
                  </a:lnTo>
                  <a:lnTo>
                    <a:pt x="75048" y="31225"/>
                  </a:lnTo>
                  <a:lnTo>
                    <a:pt x="74975" y="31335"/>
                  </a:lnTo>
                  <a:lnTo>
                    <a:pt x="74865" y="31444"/>
                  </a:lnTo>
                  <a:lnTo>
                    <a:pt x="74610" y="31590"/>
                  </a:lnTo>
                  <a:lnTo>
                    <a:pt x="74317" y="31700"/>
                  </a:lnTo>
                  <a:lnTo>
                    <a:pt x="73843" y="31810"/>
                  </a:lnTo>
                  <a:lnTo>
                    <a:pt x="73331" y="31883"/>
                  </a:lnTo>
                  <a:lnTo>
                    <a:pt x="72345" y="31992"/>
                  </a:lnTo>
                  <a:lnTo>
                    <a:pt x="72199" y="31992"/>
                  </a:lnTo>
                  <a:lnTo>
                    <a:pt x="71980" y="31956"/>
                  </a:lnTo>
                  <a:lnTo>
                    <a:pt x="71798" y="31846"/>
                  </a:lnTo>
                  <a:lnTo>
                    <a:pt x="71652" y="31663"/>
                  </a:lnTo>
                  <a:lnTo>
                    <a:pt x="71615" y="31481"/>
                  </a:lnTo>
                  <a:lnTo>
                    <a:pt x="71615" y="31298"/>
                  </a:lnTo>
                  <a:lnTo>
                    <a:pt x="71688" y="31152"/>
                  </a:lnTo>
                  <a:lnTo>
                    <a:pt x="71834" y="31006"/>
                  </a:lnTo>
                  <a:lnTo>
                    <a:pt x="72053" y="30897"/>
                  </a:lnTo>
                  <a:lnTo>
                    <a:pt x="72382" y="30787"/>
                  </a:lnTo>
                  <a:lnTo>
                    <a:pt x="73222" y="30641"/>
                  </a:lnTo>
                  <a:lnTo>
                    <a:pt x="74062" y="30495"/>
                  </a:lnTo>
                  <a:close/>
                  <a:moveTo>
                    <a:pt x="80854" y="34110"/>
                  </a:moveTo>
                  <a:lnTo>
                    <a:pt x="81147" y="34147"/>
                  </a:lnTo>
                  <a:lnTo>
                    <a:pt x="81402" y="34220"/>
                  </a:lnTo>
                  <a:lnTo>
                    <a:pt x="81621" y="34329"/>
                  </a:lnTo>
                  <a:lnTo>
                    <a:pt x="81841" y="34512"/>
                  </a:lnTo>
                  <a:lnTo>
                    <a:pt x="81950" y="34658"/>
                  </a:lnTo>
                  <a:lnTo>
                    <a:pt x="81987" y="34731"/>
                  </a:lnTo>
                  <a:lnTo>
                    <a:pt x="81950" y="34804"/>
                  </a:lnTo>
                  <a:lnTo>
                    <a:pt x="81950" y="34841"/>
                  </a:lnTo>
                  <a:lnTo>
                    <a:pt x="81877" y="34914"/>
                  </a:lnTo>
                  <a:lnTo>
                    <a:pt x="81694" y="34950"/>
                  </a:lnTo>
                  <a:lnTo>
                    <a:pt x="81439" y="34987"/>
                  </a:lnTo>
                  <a:lnTo>
                    <a:pt x="81037" y="34950"/>
                  </a:lnTo>
                  <a:lnTo>
                    <a:pt x="80708" y="34841"/>
                  </a:lnTo>
                  <a:lnTo>
                    <a:pt x="80562" y="34768"/>
                  </a:lnTo>
                  <a:lnTo>
                    <a:pt x="80489" y="34658"/>
                  </a:lnTo>
                  <a:lnTo>
                    <a:pt x="80453" y="34512"/>
                  </a:lnTo>
                  <a:lnTo>
                    <a:pt x="80453" y="34402"/>
                  </a:lnTo>
                  <a:lnTo>
                    <a:pt x="80489" y="34256"/>
                  </a:lnTo>
                  <a:lnTo>
                    <a:pt x="80599" y="34147"/>
                  </a:lnTo>
                  <a:lnTo>
                    <a:pt x="80708" y="34110"/>
                  </a:lnTo>
                  <a:close/>
                  <a:moveTo>
                    <a:pt x="85018" y="38931"/>
                  </a:moveTo>
                  <a:lnTo>
                    <a:pt x="85164" y="39004"/>
                  </a:lnTo>
                  <a:lnTo>
                    <a:pt x="85419" y="39223"/>
                  </a:lnTo>
                  <a:lnTo>
                    <a:pt x="85602" y="39479"/>
                  </a:lnTo>
                  <a:lnTo>
                    <a:pt x="85748" y="39771"/>
                  </a:lnTo>
                  <a:lnTo>
                    <a:pt x="85821" y="40063"/>
                  </a:lnTo>
                  <a:lnTo>
                    <a:pt x="85785" y="40319"/>
                  </a:lnTo>
                  <a:lnTo>
                    <a:pt x="85748" y="40392"/>
                  </a:lnTo>
                  <a:lnTo>
                    <a:pt x="85675" y="40428"/>
                  </a:lnTo>
                  <a:lnTo>
                    <a:pt x="85602" y="40465"/>
                  </a:lnTo>
                  <a:lnTo>
                    <a:pt x="85529" y="40501"/>
                  </a:lnTo>
                  <a:lnTo>
                    <a:pt x="85310" y="40465"/>
                  </a:lnTo>
                  <a:lnTo>
                    <a:pt x="85164" y="40392"/>
                  </a:lnTo>
                  <a:lnTo>
                    <a:pt x="85018" y="40246"/>
                  </a:lnTo>
                  <a:lnTo>
                    <a:pt x="84762" y="39917"/>
                  </a:lnTo>
                  <a:lnTo>
                    <a:pt x="84653" y="39698"/>
                  </a:lnTo>
                  <a:lnTo>
                    <a:pt x="84543" y="39479"/>
                  </a:lnTo>
                  <a:lnTo>
                    <a:pt x="84543" y="39369"/>
                  </a:lnTo>
                  <a:lnTo>
                    <a:pt x="84543" y="39223"/>
                  </a:lnTo>
                  <a:lnTo>
                    <a:pt x="84580" y="39113"/>
                  </a:lnTo>
                  <a:lnTo>
                    <a:pt x="84653" y="39004"/>
                  </a:lnTo>
                  <a:lnTo>
                    <a:pt x="84762" y="38967"/>
                  </a:lnTo>
                  <a:lnTo>
                    <a:pt x="84908" y="38931"/>
                  </a:lnTo>
                  <a:close/>
                  <a:moveTo>
                    <a:pt x="89984" y="30531"/>
                  </a:moveTo>
                  <a:lnTo>
                    <a:pt x="90569" y="30568"/>
                  </a:lnTo>
                  <a:lnTo>
                    <a:pt x="91117" y="30641"/>
                  </a:lnTo>
                  <a:lnTo>
                    <a:pt x="91701" y="30750"/>
                  </a:lnTo>
                  <a:lnTo>
                    <a:pt x="92212" y="30933"/>
                  </a:lnTo>
                  <a:lnTo>
                    <a:pt x="92760" y="31116"/>
                  </a:lnTo>
                  <a:lnTo>
                    <a:pt x="93308" y="31335"/>
                  </a:lnTo>
                  <a:lnTo>
                    <a:pt x="93819" y="31590"/>
                  </a:lnTo>
                  <a:lnTo>
                    <a:pt x="94842" y="32138"/>
                  </a:lnTo>
                  <a:lnTo>
                    <a:pt x="95791" y="32759"/>
                  </a:lnTo>
                  <a:lnTo>
                    <a:pt x="97507" y="33891"/>
                  </a:lnTo>
                  <a:lnTo>
                    <a:pt x="98019" y="34183"/>
                  </a:lnTo>
                  <a:lnTo>
                    <a:pt x="98567" y="34439"/>
                  </a:lnTo>
                  <a:lnTo>
                    <a:pt x="98968" y="34622"/>
                  </a:lnTo>
                  <a:lnTo>
                    <a:pt x="99370" y="34841"/>
                  </a:lnTo>
                  <a:lnTo>
                    <a:pt x="99772" y="35060"/>
                  </a:lnTo>
                  <a:lnTo>
                    <a:pt x="100173" y="35315"/>
                  </a:lnTo>
                  <a:lnTo>
                    <a:pt x="100904" y="35900"/>
                  </a:lnTo>
                  <a:lnTo>
                    <a:pt x="101598" y="36484"/>
                  </a:lnTo>
                  <a:lnTo>
                    <a:pt x="101999" y="36849"/>
                  </a:lnTo>
                  <a:lnTo>
                    <a:pt x="102401" y="37251"/>
                  </a:lnTo>
                  <a:lnTo>
                    <a:pt x="102730" y="37653"/>
                  </a:lnTo>
                  <a:lnTo>
                    <a:pt x="103058" y="38127"/>
                  </a:lnTo>
                  <a:lnTo>
                    <a:pt x="103241" y="38456"/>
                  </a:lnTo>
                  <a:lnTo>
                    <a:pt x="103387" y="38785"/>
                  </a:lnTo>
                  <a:lnTo>
                    <a:pt x="103497" y="39113"/>
                  </a:lnTo>
                  <a:lnTo>
                    <a:pt x="103533" y="39515"/>
                  </a:lnTo>
                  <a:lnTo>
                    <a:pt x="103533" y="39844"/>
                  </a:lnTo>
                  <a:lnTo>
                    <a:pt x="103460" y="40173"/>
                  </a:lnTo>
                  <a:lnTo>
                    <a:pt x="103387" y="40465"/>
                  </a:lnTo>
                  <a:lnTo>
                    <a:pt x="103241" y="40720"/>
                  </a:lnTo>
                  <a:lnTo>
                    <a:pt x="103095" y="40976"/>
                  </a:lnTo>
                  <a:lnTo>
                    <a:pt x="102876" y="41232"/>
                  </a:lnTo>
                  <a:lnTo>
                    <a:pt x="102657" y="41451"/>
                  </a:lnTo>
                  <a:lnTo>
                    <a:pt x="102365" y="41633"/>
                  </a:lnTo>
                  <a:lnTo>
                    <a:pt x="102109" y="41779"/>
                  </a:lnTo>
                  <a:lnTo>
                    <a:pt x="101853" y="41889"/>
                  </a:lnTo>
                  <a:lnTo>
                    <a:pt x="101379" y="42072"/>
                  </a:lnTo>
                  <a:lnTo>
                    <a:pt x="100904" y="42145"/>
                  </a:lnTo>
                  <a:lnTo>
                    <a:pt x="100502" y="42181"/>
                  </a:lnTo>
                  <a:lnTo>
                    <a:pt x="100027" y="42181"/>
                  </a:lnTo>
                  <a:lnTo>
                    <a:pt x="99553" y="42145"/>
                  </a:lnTo>
                  <a:lnTo>
                    <a:pt x="99114" y="42072"/>
                  </a:lnTo>
                  <a:lnTo>
                    <a:pt x="98713" y="41999"/>
                  </a:lnTo>
                  <a:lnTo>
                    <a:pt x="97982" y="41779"/>
                  </a:lnTo>
                  <a:lnTo>
                    <a:pt x="97252" y="41487"/>
                  </a:lnTo>
                  <a:lnTo>
                    <a:pt x="96668" y="41195"/>
                  </a:lnTo>
                  <a:lnTo>
                    <a:pt x="96083" y="40903"/>
                  </a:lnTo>
                  <a:lnTo>
                    <a:pt x="94951" y="40209"/>
                  </a:lnTo>
                  <a:lnTo>
                    <a:pt x="94075" y="39698"/>
                  </a:lnTo>
                  <a:lnTo>
                    <a:pt x="93198" y="39223"/>
                  </a:lnTo>
                  <a:lnTo>
                    <a:pt x="91445" y="38274"/>
                  </a:lnTo>
                  <a:lnTo>
                    <a:pt x="89911" y="37507"/>
                  </a:lnTo>
                  <a:lnTo>
                    <a:pt x="88414" y="36776"/>
                  </a:lnTo>
                  <a:lnTo>
                    <a:pt x="87976" y="36557"/>
                  </a:lnTo>
                  <a:lnTo>
                    <a:pt x="87574" y="36301"/>
                  </a:lnTo>
                  <a:lnTo>
                    <a:pt x="87172" y="36009"/>
                  </a:lnTo>
                  <a:lnTo>
                    <a:pt x="86807" y="35717"/>
                  </a:lnTo>
                  <a:lnTo>
                    <a:pt x="86588" y="35462"/>
                  </a:lnTo>
                  <a:lnTo>
                    <a:pt x="86405" y="35242"/>
                  </a:lnTo>
                  <a:lnTo>
                    <a:pt x="86223" y="34987"/>
                  </a:lnTo>
                  <a:lnTo>
                    <a:pt x="86077" y="34731"/>
                  </a:lnTo>
                  <a:lnTo>
                    <a:pt x="85967" y="34439"/>
                  </a:lnTo>
                  <a:lnTo>
                    <a:pt x="85894" y="34147"/>
                  </a:lnTo>
                  <a:lnTo>
                    <a:pt x="85858" y="33818"/>
                  </a:lnTo>
                  <a:lnTo>
                    <a:pt x="85821" y="33489"/>
                  </a:lnTo>
                  <a:lnTo>
                    <a:pt x="85821" y="33234"/>
                  </a:lnTo>
                  <a:lnTo>
                    <a:pt x="85858" y="32978"/>
                  </a:lnTo>
                  <a:lnTo>
                    <a:pt x="85931" y="32723"/>
                  </a:lnTo>
                  <a:lnTo>
                    <a:pt x="86004" y="32503"/>
                  </a:lnTo>
                  <a:lnTo>
                    <a:pt x="86150" y="32284"/>
                  </a:lnTo>
                  <a:lnTo>
                    <a:pt x="86259" y="32065"/>
                  </a:lnTo>
                  <a:lnTo>
                    <a:pt x="86442" y="31846"/>
                  </a:lnTo>
                  <a:lnTo>
                    <a:pt x="86625" y="31663"/>
                  </a:lnTo>
                  <a:lnTo>
                    <a:pt x="86917" y="31408"/>
                  </a:lnTo>
                  <a:lnTo>
                    <a:pt x="87245" y="31225"/>
                  </a:lnTo>
                  <a:lnTo>
                    <a:pt x="87574" y="31043"/>
                  </a:lnTo>
                  <a:lnTo>
                    <a:pt x="87939" y="30897"/>
                  </a:lnTo>
                  <a:lnTo>
                    <a:pt x="88268" y="30750"/>
                  </a:lnTo>
                  <a:lnTo>
                    <a:pt x="88633" y="30677"/>
                  </a:lnTo>
                  <a:lnTo>
                    <a:pt x="89035" y="30604"/>
                  </a:lnTo>
                  <a:lnTo>
                    <a:pt x="89400" y="30568"/>
                  </a:lnTo>
                  <a:lnTo>
                    <a:pt x="89984" y="30531"/>
                  </a:lnTo>
                  <a:close/>
                  <a:moveTo>
                    <a:pt x="94622" y="42145"/>
                  </a:moveTo>
                  <a:lnTo>
                    <a:pt x="95243" y="42254"/>
                  </a:lnTo>
                  <a:lnTo>
                    <a:pt x="95828" y="42400"/>
                  </a:lnTo>
                  <a:lnTo>
                    <a:pt x="96047" y="42510"/>
                  </a:lnTo>
                  <a:lnTo>
                    <a:pt x="96229" y="42656"/>
                  </a:lnTo>
                  <a:lnTo>
                    <a:pt x="96412" y="42802"/>
                  </a:lnTo>
                  <a:lnTo>
                    <a:pt x="96558" y="42985"/>
                  </a:lnTo>
                  <a:lnTo>
                    <a:pt x="96302" y="43131"/>
                  </a:lnTo>
                  <a:lnTo>
                    <a:pt x="96047" y="43240"/>
                  </a:lnTo>
                  <a:lnTo>
                    <a:pt x="95755" y="43277"/>
                  </a:lnTo>
                  <a:lnTo>
                    <a:pt x="95462" y="43277"/>
                  </a:lnTo>
                  <a:lnTo>
                    <a:pt x="94915" y="43204"/>
                  </a:lnTo>
                  <a:lnTo>
                    <a:pt x="94659" y="43131"/>
                  </a:lnTo>
                  <a:lnTo>
                    <a:pt x="94403" y="43058"/>
                  </a:lnTo>
                  <a:lnTo>
                    <a:pt x="94221" y="42948"/>
                  </a:lnTo>
                  <a:lnTo>
                    <a:pt x="94111" y="42802"/>
                  </a:lnTo>
                  <a:lnTo>
                    <a:pt x="94038" y="42656"/>
                  </a:lnTo>
                  <a:lnTo>
                    <a:pt x="94038" y="42473"/>
                  </a:lnTo>
                  <a:lnTo>
                    <a:pt x="94111" y="42327"/>
                  </a:lnTo>
                  <a:lnTo>
                    <a:pt x="94257" y="42181"/>
                  </a:lnTo>
                  <a:lnTo>
                    <a:pt x="94403" y="42145"/>
                  </a:lnTo>
                  <a:close/>
                  <a:moveTo>
                    <a:pt x="106163" y="44190"/>
                  </a:moveTo>
                  <a:lnTo>
                    <a:pt x="106272" y="44226"/>
                  </a:lnTo>
                  <a:lnTo>
                    <a:pt x="106345" y="44299"/>
                  </a:lnTo>
                  <a:lnTo>
                    <a:pt x="106455" y="44372"/>
                  </a:lnTo>
                  <a:lnTo>
                    <a:pt x="106491" y="44482"/>
                  </a:lnTo>
                  <a:lnTo>
                    <a:pt x="106528" y="44591"/>
                  </a:lnTo>
                  <a:lnTo>
                    <a:pt x="106564" y="44701"/>
                  </a:lnTo>
                  <a:lnTo>
                    <a:pt x="106528" y="44811"/>
                  </a:lnTo>
                  <a:lnTo>
                    <a:pt x="106491" y="44920"/>
                  </a:lnTo>
                  <a:lnTo>
                    <a:pt x="106418" y="45030"/>
                  </a:lnTo>
                  <a:lnTo>
                    <a:pt x="106309" y="45139"/>
                  </a:lnTo>
                  <a:lnTo>
                    <a:pt x="106199" y="45212"/>
                  </a:lnTo>
                  <a:lnTo>
                    <a:pt x="105980" y="45358"/>
                  </a:lnTo>
                  <a:lnTo>
                    <a:pt x="105724" y="45431"/>
                  </a:lnTo>
                  <a:lnTo>
                    <a:pt x="105250" y="45541"/>
                  </a:lnTo>
                  <a:lnTo>
                    <a:pt x="105067" y="45577"/>
                  </a:lnTo>
                  <a:lnTo>
                    <a:pt x="104994" y="45541"/>
                  </a:lnTo>
                  <a:lnTo>
                    <a:pt x="104921" y="45504"/>
                  </a:lnTo>
                  <a:lnTo>
                    <a:pt x="104921" y="45322"/>
                  </a:lnTo>
                  <a:lnTo>
                    <a:pt x="104994" y="45176"/>
                  </a:lnTo>
                  <a:lnTo>
                    <a:pt x="105286" y="44774"/>
                  </a:lnTo>
                  <a:lnTo>
                    <a:pt x="105578" y="44445"/>
                  </a:lnTo>
                  <a:lnTo>
                    <a:pt x="105688" y="44336"/>
                  </a:lnTo>
                  <a:lnTo>
                    <a:pt x="105834" y="44263"/>
                  </a:lnTo>
                  <a:lnTo>
                    <a:pt x="105943" y="44226"/>
                  </a:lnTo>
                  <a:lnTo>
                    <a:pt x="106053" y="44190"/>
                  </a:lnTo>
                  <a:close/>
                  <a:moveTo>
                    <a:pt x="102145" y="45176"/>
                  </a:moveTo>
                  <a:lnTo>
                    <a:pt x="102292" y="45212"/>
                  </a:lnTo>
                  <a:lnTo>
                    <a:pt x="102438" y="45285"/>
                  </a:lnTo>
                  <a:lnTo>
                    <a:pt x="102547" y="45395"/>
                  </a:lnTo>
                  <a:lnTo>
                    <a:pt x="102620" y="45541"/>
                  </a:lnTo>
                  <a:lnTo>
                    <a:pt x="102620" y="45760"/>
                  </a:lnTo>
                  <a:lnTo>
                    <a:pt x="102547" y="46162"/>
                  </a:lnTo>
                  <a:lnTo>
                    <a:pt x="102474" y="46344"/>
                  </a:lnTo>
                  <a:lnTo>
                    <a:pt x="102365" y="46527"/>
                  </a:lnTo>
                  <a:lnTo>
                    <a:pt x="102255" y="46637"/>
                  </a:lnTo>
                  <a:lnTo>
                    <a:pt x="102145" y="46673"/>
                  </a:lnTo>
                  <a:lnTo>
                    <a:pt x="101999" y="46710"/>
                  </a:lnTo>
                  <a:lnTo>
                    <a:pt x="101853" y="46710"/>
                  </a:lnTo>
                  <a:lnTo>
                    <a:pt x="101744" y="46637"/>
                  </a:lnTo>
                  <a:lnTo>
                    <a:pt x="101671" y="46564"/>
                  </a:lnTo>
                  <a:lnTo>
                    <a:pt x="101598" y="46454"/>
                  </a:lnTo>
                  <a:lnTo>
                    <a:pt x="101561" y="46308"/>
                  </a:lnTo>
                  <a:lnTo>
                    <a:pt x="101561" y="46089"/>
                  </a:lnTo>
                  <a:lnTo>
                    <a:pt x="101598" y="45870"/>
                  </a:lnTo>
                  <a:lnTo>
                    <a:pt x="101634" y="45651"/>
                  </a:lnTo>
                  <a:lnTo>
                    <a:pt x="101744" y="45431"/>
                  </a:lnTo>
                  <a:lnTo>
                    <a:pt x="101853" y="45285"/>
                  </a:lnTo>
                  <a:lnTo>
                    <a:pt x="101999" y="45212"/>
                  </a:lnTo>
                  <a:lnTo>
                    <a:pt x="102145" y="45176"/>
                  </a:lnTo>
                  <a:close/>
                  <a:moveTo>
                    <a:pt x="66685" y="1"/>
                  </a:moveTo>
                  <a:lnTo>
                    <a:pt x="66539" y="37"/>
                  </a:lnTo>
                  <a:lnTo>
                    <a:pt x="66429" y="110"/>
                  </a:lnTo>
                  <a:lnTo>
                    <a:pt x="66210" y="366"/>
                  </a:lnTo>
                  <a:lnTo>
                    <a:pt x="66028" y="549"/>
                  </a:lnTo>
                  <a:lnTo>
                    <a:pt x="65845" y="731"/>
                  </a:lnTo>
                  <a:lnTo>
                    <a:pt x="65662" y="877"/>
                  </a:lnTo>
                  <a:lnTo>
                    <a:pt x="65443" y="1023"/>
                  </a:lnTo>
                  <a:lnTo>
                    <a:pt x="64968" y="1243"/>
                  </a:lnTo>
                  <a:lnTo>
                    <a:pt x="64457" y="1389"/>
                  </a:lnTo>
                  <a:lnTo>
                    <a:pt x="64165" y="1462"/>
                  </a:lnTo>
                  <a:lnTo>
                    <a:pt x="63836" y="1462"/>
                  </a:lnTo>
                  <a:lnTo>
                    <a:pt x="63179" y="1498"/>
                  </a:lnTo>
                  <a:lnTo>
                    <a:pt x="62558" y="1425"/>
                  </a:lnTo>
                  <a:lnTo>
                    <a:pt x="61937" y="1352"/>
                  </a:lnTo>
                  <a:lnTo>
                    <a:pt x="61024" y="1170"/>
                  </a:lnTo>
                  <a:lnTo>
                    <a:pt x="60586" y="1096"/>
                  </a:lnTo>
                  <a:lnTo>
                    <a:pt x="60111" y="1060"/>
                  </a:lnTo>
                  <a:lnTo>
                    <a:pt x="59819" y="1060"/>
                  </a:lnTo>
                  <a:lnTo>
                    <a:pt x="59527" y="1096"/>
                  </a:lnTo>
                  <a:lnTo>
                    <a:pt x="59198" y="1133"/>
                  </a:lnTo>
                  <a:lnTo>
                    <a:pt x="58906" y="1206"/>
                  </a:lnTo>
                  <a:lnTo>
                    <a:pt x="58651" y="1352"/>
                  </a:lnTo>
                  <a:lnTo>
                    <a:pt x="58431" y="1535"/>
                  </a:lnTo>
                  <a:lnTo>
                    <a:pt x="58358" y="1644"/>
                  </a:lnTo>
                  <a:lnTo>
                    <a:pt x="58322" y="1754"/>
                  </a:lnTo>
                  <a:lnTo>
                    <a:pt x="58285" y="1900"/>
                  </a:lnTo>
                  <a:lnTo>
                    <a:pt x="58249" y="2083"/>
                  </a:lnTo>
                  <a:lnTo>
                    <a:pt x="58249" y="2484"/>
                  </a:lnTo>
                  <a:lnTo>
                    <a:pt x="58249" y="2886"/>
                  </a:lnTo>
                  <a:lnTo>
                    <a:pt x="58322" y="3835"/>
                  </a:lnTo>
                  <a:lnTo>
                    <a:pt x="58358" y="4347"/>
                  </a:lnTo>
                  <a:lnTo>
                    <a:pt x="58358" y="4821"/>
                  </a:lnTo>
                  <a:lnTo>
                    <a:pt x="58322" y="5333"/>
                  </a:lnTo>
                  <a:lnTo>
                    <a:pt x="58249" y="5808"/>
                  </a:lnTo>
                  <a:lnTo>
                    <a:pt x="58103" y="6282"/>
                  </a:lnTo>
                  <a:lnTo>
                    <a:pt x="57993" y="6538"/>
                  </a:lnTo>
                  <a:lnTo>
                    <a:pt x="57884" y="6757"/>
                  </a:lnTo>
                  <a:lnTo>
                    <a:pt x="57555" y="7195"/>
                  </a:lnTo>
                  <a:lnTo>
                    <a:pt x="57226" y="7560"/>
                  </a:lnTo>
                  <a:lnTo>
                    <a:pt x="56898" y="7816"/>
                  </a:lnTo>
                  <a:lnTo>
                    <a:pt x="56532" y="7999"/>
                  </a:lnTo>
                  <a:lnTo>
                    <a:pt x="56131" y="8145"/>
                  </a:lnTo>
                  <a:lnTo>
                    <a:pt x="55729" y="8181"/>
                  </a:lnTo>
                  <a:lnTo>
                    <a:pt x="55291" y="8145"/>
                  </a:lnTo>
                  <a:lnTo>
                    <a:pt x="54816" y="8072"/>
                  </a:lnTo>
                  <a:lnTo>
                    <a:pt x="54232" y="7889"/>
                  </a:lnTo>
                  <a:lnTo>
                    <a:pt x="53684" y="7634"/>
                  </a:lnTo>
                  <a:lnTo>
                    <a:pt x="53136" y="7305"/>
                  </a:lnTo>
                  <a:lnTo>
                    <a:pt x="52625" y="6976"/>
                  </a:lnTo>
                  <a:lnTo>
                    <a:pt x="52004" y="6501"/>
                  </a:lnTo>
                  <a:lnTo>
                    <a:pt x="51456" y="5990"/>
                  </a:lnTo>
                  <a:lnTo>
                    <a:pt x="50908" y="5442"/>
                  </a:lnTo>
                  <a:lnTo>
                    <a:pt x="50361" y="4858"/>
                  </a:lnTo>
                  <a:lnTo>
                    <a:pt x="49557" y="3909"/>
                  </a:lnTo>
                  <a:lnTo>
                    <a:pt x="49119" y="3434"/>
                  </a:lnTo>
                  <a:lnTo>
                    <a:pt x="48717" y="2996"/>
                  </a:lnTo>
                  <a:lnTo>
                    <a:pt x="48352" y="2667"/>
                  </a:lnTo>
                  <a:lnTo>
                    <a:pt x="47950" y="2375"/>
                  </a:lnTo>
                  <a:lnTo>
                    <a:pt x="47549" y="2119"/>
                  </a:lnTo>
                  <a:lnTo>
                    <a:pt x="47074" y="1936"/>
                  </a:lnTo>
                  <a:lnTo>
                    <a:pt x="46709" y="1790"/>
                  </a:lnTo>
                  <a:lnTo>
                    <a:pt x="46380" y="1717"/>
                  </a:lnTo>
                  <a:lnTo>
                    <a:pt x="46015" y="1644"/>
                  </a:lnTo>
                  <a:lnTo>
                    <a:pt x="45650" y="1571"/>
                  </a:lnTo>
                  <a:lnTo>
                    <a:pt x="45284" y="1535"/>
                  </a:lnTo>
                  <a:lnTo>
                    <a:pt x="44919" y="1535"/>
                  </a:lnTo>
                  <a:lnTo>
                    <a:pt x="44517" y="1571"/>
                  </a:lnTo>
                  <a:lnTo>
                    <a:pt x="44152" y="1608"/>
                  </a:lnTo>
                  <a:lnTo>
                    <a:pt x="43751" y="1681"/>
                  </a:lnTo>
                  <a:lnTo>
                    <a:pt x="43312" y="1717"/>
                  </a:lnTo>
                  <a:lnTo>
                    <a:pt x="42911" y="1717"/>
                  </a:lnTo>
                  <a:lnTo>
                    <a:pt x="42472" y="1681"/>
                  </a:lnTo>
                  <a:lnTo>
                    <a:pt x="41961" y="1571"/>
                  </a:lnTo>
                  <a:lnTo>
                    <a:pt x="41450" y="1462"/>
                  </a:lnTo>
                  <a:lnTo>
                    <a:pt x="40464" y="1206"/>
                  </a:lnTo>
                  <a:lnTo>
                    <a:pt x="39514" y="950"/>
                  </a:lnTo>
                  <a:lnTo>
                    <a:pt x="39003" y="841"/>
                  </a:lnTo>
                  <a:lnTo>
                    <a:pt x="38528" y="768"/>
                  </a:lnTo>
                  <a:lnTo>
                    <a:pt x="37360" y="768"/>
                  </a:lnTo>
                  <a:lnTo>
                    <a:pt x="36994" y="841"/>
                  </a:lnTo>
                  <a:lnTo>
                    <a:pt x="36629" y="914"/>
                  </a:lnTo>
                  <a:lnTo>
                    <a:pt x="36264" y="1023"/>
                  </a:lnTo>
                  <a:lnTo>
                    <a:pt x="35935" y="1170"/>
                  </a:lnTo>
                  <a:lnTo>
                    <a:pt x="35570" y="1352"/>
                  </a:lnTo>
                  <a:lnTo>
                    <a:pt x="35095" y="1571"/>
                  </a:lnTo>
                  <a:lnTo>
                    <a:pt x="34621" y="1717"/>
                  </a:lnTo>
                  <a:lnTo>
                    <a:pt x="34365" y="1754"/>
                  </a:lnTo>
                  <a:lnTo>
                    <a:pt x="34109" y="1790"/>
                  </a:lnTo>
                  <a:lnTo>
                    <a:pt x="33598" y="1790"/>
                  </a:lnTo>
                  <a:lnTo>
                    <a:pt x="33160" y="1717"/>
                  </a:lnTo>
                  <a:lnTo>
                    <a:pt x="32722" y="1608"/>
                  </a:lnTo>
                  <a:lnTo>
                    <a:pt x="31918" y="1425"/>
                  </a:lnTo>
                  <a:lnTo>
                    <a:pt x="31516" y="1352"/>
                  </a:lnTo>
                  <a:lnTo>
                    <a:pt x="31115" y="1316"/>
                  </a:lnTo>
                  <a:lnTo>
                    <a:pt x="30421" y="1316"/>
                  </a:lnTo>
                  <a:lnTo>
                    <a:pt x="30056" y="1389"/>
                  </a:lnTo>
                  <a:lnTo>
                    <a:pt x="29727" y="1462"/>
                  </a:lnTo>
                  <a:lnTo>
                    <a:pt x="29435" y="1571"/>
                  </a:lnTo>
                  <a:lnTo>
                    <a:pt x="29106" y="1717"/>
                  </a:lnTo>
                  <a:lnTo>
                    <a:pt x="28814" y="1900"/>
                  </a:lnTo>
                  <a:lnTo>
                    <a:pt x="28485" y="2083"/>
                  </a:lnTo>
                  <a:lnTo>
                    <a:pt x="27938" y="2484"/>
                  </a:lnTo>
                  <a:lnTo>
                    <a:pt x="27390" y="2922"/>
                  </a:lnTo>
                  <a:lnTo>
                    <a:pt x="27061" y="3142"/>
                  </a:lnTo>
                  <a:lnTo>
                    <a:pt x="26732" y="3324"/>
                  </a:lnTo>
                  <a:lnTo>
                    <a:pt x="26367" y="3470"/>
                  </a:lnTo>
                  <a:lnTo>
                    <a:pt x="26002" y="3580"/>
                  </a:lnTo>
                  <a:lnTo>
                    <a:pt x="25746" y="3653"/>
                  </a:lnTo>
                  <a:lnTo>
                    <a:pt x="25491" y="3689"/>
                  </a:lnTo>
                  <a:lnTo>
                    <a:pt x="25235" y="3726"/>
                  </a:lnTo>
                  <a:lnTo>
                    <a:pt x="24979" y="3689"/>
                  </a:lnTo>
                  <a:lnTo>
                    <a:pt x="24468" y="3616"/>
                  </a:lnTo>
                  <a:lnTo>
                    <a:pt x="23957" y="3507"/>
                  </a:lnTo>
                  <a:lnTo>
                    <a:pt x="23373" y="3288"/>
                  </a:lnTo>
                  <a:lnTo>
                    <a:pt x="22788" y="3032"/>
                  </a:lnTo>
                  <a:lnTo>
                    <a:pt x="22240" y="2776"/>
                  </a:lnTo>
                  <a:lnTo>
                    <a:pt x="21656" y="2484"/>
                  </a:lnTo>
                  <a:lnTo>
                    <a:pt x="21218" y="2229"/>
                  </a:lnTo>
                  <a:lnTo>
                    <a:pt x="20743" y="2083"/>
                  </a:lnTo>
                  <a:lnTo>
                    <a:pt x="20451" y="2009"/>
                  </a:lnTo>
                  <a:lnTo>
                    <a:pt x="20122" y="1973"/>
                  </a:lnTo>
                  <a:lnTo>
                    <a:pt x="19830" y="1936"/>
                  </a:lnTo>
                  <a:lnTo>
                    <a:pt x="19538" y="1973"/>
                  </a:lnTo>
                  <a:lnTo>
                    <a:pt x="18954" y="2046"/>
                  </a:lnTo>
                  <a:lnTo>
                    <a:pt x="18369" y="2192"/>
                  </a:lnTo>
                  <a:lnTo>
                    <a:pt x="17529" y="2448"/>
                  </a:lnTo>
                  <a:lnTo>
                    <a:pt x="16689" y="2813"/>
                  </a:lnTo>
                  <a:lnTo>
                    <a:pt x="15923" y="3251"/>
                  </a:lnTo>
                  <a:lnTo>
                    <a:pt x="15192" y="3689"/>
                  </a:lnTo>
                  <a:lnTo>
                    <a:pt x="14754" y="3982"/>
                  </a:lnTo>
                  <a:lnTo>
                    <a:pt x="14316" y="4201"/>
                  </a:lnTo>
                  <a:lnTo>
                    <a:pt x="13877" y="4420"/>
                  </a:lnTo>
                  <a:lnTo>
                    <a:pt x="13403" y="4602"/>
                  </a:lnTo>
                  <a:lnTo>
                    <a:pt x="12964" y="4748"/>
                  </a:lnTo>
                  <a:lnTo>
                    <a:pt x="12490" y="4895"/>
                  </a:lnTo>
                  <a:lnTo>
                    <a:pt x="12015" y="5004"/>
                  </a:lnTo>
                  <a:lnTo>
                    <a:pt x="11504" y="5077"/>
                  </a:lnTo>
                  <a:lnTo>
                    <a:pt x="10883" y="5187"/>
                  </a:lnTo>
                  <a:lnTo>
                    <a:pt x="10262" y="5333"/>
                  </a:lnTo>
                  <a:lnTo>
                    <a:pt x="9641" y="5515"/>
                  </a:lnTo>
                  <a:lnTo>
                    <a:pt x="9020" y="5698"/>
                  </a:lnTo>
                  <a:lnTo>
                    <a:pt x="8582" y="5917"/>
                  </a:lnTo>
                  <a:lnTo>
                    <a:pt x="8144" y="6136"/>
                  </a:lnTo>
                  <a:lnTo>
                    <a:pt x="7779" y="6428"/>
                  </a:lnTo>
                  <a:lnTo>
                    <a:pt x="7413" y="6794"/>
                  </a:lnTo>
                  <a:lnTo>
                    <a:pt x="7158" y="7159"/>
                  </a:lnTo>
                  <a:lnTo>
                    <a:pt x="6902" y="7560"/>
                  </a:lnTo>
                  <a:lnTo>
                    <a:pt x="6683" y="7962"/>
                  </a:lnTo>
                  <a:lnTo>
                    <a:pt x="6501" y="8400"/>
                  </a:lnTo>
                  <a:lnTo>
                    <a:pt x="6391" y="8620"/>
                  </a:lnTo>
                  <a:lnTo>
                    <a:pt x="6318" y="8875"/>
                  </a:lnTo>
                  <a:lnTo>
                    <a:pt x="6281" y="9131"/>
                  </a:lnTo>
                  <a:lnTo>
                    <a:pt x="6281" y="9386"/>
                  </a:lnTo>
                  <a:lnTo>
                    <a:pt x="6318" y="9533"/>
                  </a:lnTo>
                  <a:lnTo>
                    <a:pt x="6354" y="9679"/>
                  </a:lnTo>
                  <a:lnTo>
                    <a:pt x="6464" y="9825"/>
                  </a:lnTo>
                  <a:lnTo>
                    <a:pt x="6574" y="9898"/>
                  </a:lnTo>
                  <a:lnTo>
                    <a:pt x="8692" y="11322"/>
                  </a:lnTo>
                  <a:lnTo>
                    <a:pt x="9751" y="11979"/>
                  </a:lnTo>
                  <a:lnTo>
                    <a:pt x="10846" y="12637"/>
                  </a:lnTo>
                  <a:lnTo>
                    <a:pt x="11175" y="12856"/>
                  </a:lnTo>
                  <a:lnTo>
                    <a:pt x="11467" y="13075"/>
                  </a:lnTo>
                  <a:lnTo>
                    <a:pt x="11759" y="13331"/>
                  </a:lnTo>
                  <a:lnTo>
                    <a:pt x="12051" y="13586"/>
                  </a:lnTo>
                  <a:lnTo>
                    <a:pt x="12198" y="13769"/>
                  </a:lnTo>
                  <a:lnTo>
                    <a:pt x="12234" y="13842"/>
                  </a:lnTo>
                  <a:lnTo>
                    <a:pt x="12234" y="13988"/>
                  </a:lnTo>
                  <a:lnTo>
                    <a:pt x="11978" y="13988"/>
                  </a:lnTo>
                  <a:lnTo>
                    <a:pt x="11759" y="13951"/>
                  </a:lnTo>
                  <a:lnTo>
                    <a:pt x="11467" y="13878"/>
                  </a:lnTo>
                  <a:lnTo>
                    <a:pt x="11212" y="13805"/>
                  </a:lnTo>
                  <a:lnTo>
                    <a:pt x="10700" y="13550"/>
                  </a:lnTo>
                  <a:lnTo>
                    <a:pt x="9751" y="13002"/>
                  </a:lnTo>
                  <a:lnTo>
                    <a:pt x="8838" y="12418"/>
                  </a:lnTo>
                  <a:lnTo>
                    <a:pt x="5588" y="10299"/>
                  </a:lnTo>
                  <a:lnTo>
                    <a:pt x="5222" y="10409"/>
                  </a:lnTo>
                  <a:lnTo>
                    <a:pt x="4857" y="10446"/>
                  </a:lnTo>
                  <a:lnTo>
                    <a:pt x="4492" y="10482"/>
                  </a:lnTo>
                  <a:lnTo>
                    <a:pt x="4127" y="10555"/>
                  </a:lnTo>
                  <a:lnTo>
                    <a:pt x="3433" y="10774"/>
                  </a:lnTo>
                  <a:lnTo>
                    <a:pt x="2775" y="11030"/>
                  </a:lnTo>
                  <a:lnTo>
                    <a:pt x="2191" y="11359"/>
                  </a:lnTo>
                  <a:lnTo>
                    <a:pt x="1899" y="11578"/>
                  </a:lnTo>
                  <a:lnTo>
                    <a:pt x="1643" y="11760"/>
                  </a:lnTo>
                  <a:lnTo>
                    <a:pt x="1388" y="11979"/>
                  </a:lnTo>
                  <a:lnTo>
                    <a:pt x="1169" y="12235"/>
                  </a:lnTo>
                  <a:lnTo>
                    <a:pt x="950" y="12491"/>
                  </a:lnTo>
                  <a:lnTo>
                    <a:pt x="767" y="12783"/>
                  </a:lnTo>
                  <a:lnTo>
                    <a:pt x="584" y="13075"/>
                  </a:lnTo>
                  <a:lnTo>
                    <a:pt x="438" y="13404"/>
                  </a:lnTo>
                  <a:lnTo>
                    <a:pt x="292" y="13769"/>
                  </a:lnTo>
                  <a:lnTo>
                    <a:pt x="146" y="14134"/>
                  </a:lnTo>
                  <a:lnTo>
                    <a:pt x="73" y="14499"/>
                  </a:lnTo>
                  <a:lnTo>
                    <a:pt x="0" y="14901"/>
                  </a:lnTo>
                  <a:lnTo>
                    <a:pt x="0" y="15047"/>
                  </a:lnTo>
                  <a:lnTo>
                    <a:pt x="0" y="15157"/>
                  </a:lnTo>
                  <a:lnTo>
                    <a:pt x="37" y="15303"/>
                  </a:lnTo>
                  <a:lnTo>
                    <a:pt x="146" y="15376"/>
                  </a:lnTo>
                  <a:lnTo>
                    <a:pt x="292" y="15449"/>
                  </a:lnTo>
                  <a:lnTo>
                    <a:pt x="402" y="15449"/>
                  </a:lnTo>
                  <a:lnTo>
                    <a:pt x="548" y="15412"/>
                  </a:lnTo>
                  <a:lnTo>
                    <a:pt x="694" y="15376"/>
                  </a:lnTo>
                  <a:lnTo>
                    <a:pt x="950" y="15193"/>
                  </a:lnTo>
                  <a:lnTo>
                    <a:pt x="1205" y="14974"/>
                  </a:lnTo>
                  <a:lnTo>
                    <a:pt x="1607" y="14572"/>
                  </a:lnTo>
                  <a:lnTo>
                    <a:pt x="1936" y="14097"/>
                  </a:lnTo>
                  <a:lnTo>
                    <a:pt x="2337" y="13586"/>
                  </a:lnTo>
                  <a:lnTo>
                    <a:pt x="2556" y="13331"/>
                  </a:lnTo>
                  <a:lnTo>
                    <a:pt x="2775" y="13111"/>
                  </a:lnTo>
                  <a:lnTo>
                    <a:pt x="2995" y="12929"/>
                  </a:lnTo>
                  <a:lnTo>
                    <a:pt x="3214" y="12819"/>
                  </a:lnTo>
                  <a:lnTo>
                    <a:pt x="3433" y="12710"/>
                  </a:lnTo>
                  <a:lnTo>
                    <a:pt x="3652" y="12600"/>
                  </a:lnTo>
                  <a:lnTo>
                    <a:pt x="3871" y="12564"/>
                  </a:lnTo>
                  <a:lnTo>
                    <a:pt x="4090" y="12527"/>
                  </a:lnTo>
                  <a:lnTo>
                    <a:pt x="4565" y="12527"/>
                  </a:lnTo>
                  <a:lnTo>
                    <a:pt x="4784" y="12564"/>
                  </a:lnTo>
                  <a:lnTo>
                    <a:pt x="5003" y="12637"/>
                  </a:lnTo>
                  <a:lnTo>
                    <a:pt x="5222" y="12710"/>
                  </a:lnTo>
                  <a:lnTo>
                    <a:pt x="5405" y="12819"/>
                  </a:lnTo>
                  <a:lnTo>
                    <a:pt x="5624" y="12965"/>
                  </a:lnTo>
                  <a:lnTo>
                    <a:pt x="5807" y="13111"/>
                  </a:lnTo>
                  <a:lnTo>
                    <a:pt x="5953" y="13294"/>
                  </a:lnTo>
                  <a:lnTo>
                    <a:pt x="6135" y="13513"/>
                  </a:lnTo>
                  <a:lnTo>
                    <a:pt x="6281" y="13805"/>
                  </a:lnTo>
                  <a:lnTo>
                    <a:pt x="6464" y="14134"/>
                  </a:lnTo>
                  <a:lnTo>
                    <a:pt x="6574" y="14463"/>
                  </a:lnTo>
                  <a:lnTo>
                    <a:pt x="6647" y="14791"/>
                  </a:lnTo>
                  <a:lnTo>
                    <a:pt x="6793" y="15668"/>
                  </a:lnTo>
                  <a:lnTo>
                    <a:pt x="6939" y="16252"/>
                  </a:lnTo>
                  <a:lnTo>
                    <a:pt x="7121" y="16836"/>
                  </a:lnTo>
                  <a:lnTo>
                    <a:pt x="7377" y="17384"/>
                  </a:lnTo>
                  <a:lnTo>
                    <a:pt x="7706" y="17896"/>
                  </a:lnTo>
                  <a:lnTo>
                    <a:pt x="7961" y="18151"/>
                  </a:lnTo>
                  <a:lnTo>
                    <a:pt x="8217" y="18334"/>
                  </a:lnTo>
                  <a:lnTo>
                    <a:pt x="8509" y="18443"/>
                  </a:lnTo>
                  <a:lnTo>
                    <a:pt x="8874" y="18516"/>
                  </a:lnTo>
                  <a:lnTo>
                    <a:pt x="9422" y="18516"/>
                  </a:lnTo>
                  <a:lnTo>
                    <a:pt x="10006" y="18480"/>
                  </a:lnTo>
                  <a:lnTo>
                    <a:pt x="10773" y="18407"/>
                  </a:lnTo>
                  <a:lnTo>
                    <a:pt x="11577" y="18370"/>
                  </a:lnTo>
                  <a:lnTo>
                    <a:pt x="12344" y="18407"/>
                  </a:lnTo>
                  <a:lnTo>
                    <a:pt x="13147" y="18480"/>
                  </a:lnTo>
                  <a:lnTo>
                    <a:pt x="13658" y="18553"/>
                  </a:lnTo>
                  <a:lnTo>
                    <a:pt x="14170" y="18699"/>
                  </a:lnTo>
                  <a:lnTo>
                    <a:pt x="14681" y="18845"/>
                  </a:lnTo>
                  <a:lnTo>
                    <a:pt x="15156" y="19028"/>
                  </a:lnTo>
                  <a:lnTo>
                    <a:pt x="15630" y="19283"/>
                  </a:lnTo>
                  <a:lnTo>
                    <a:pt x="16069" y="19539"/>
                  </a:lnTo>
                  <a:lnTo>
                    <a:pt x="16470" y="19868"/>
                  </a:lnTo>
                  <a:lnTo>
                    <a:pt x="16872" y="20233"/>
                  </a:lnTo>
                  <a:lnTo>
                    <a:pt x="17310" y="20671"/>
                  </a:lnTo>
                  <a:lnTo>
                    <a:pt x="17749" y="21146"/>
                  </a:lnTo>
                  <a:lnTo>
                    <a:pt x="18150" y="21584"/>
                  </a:lnTo>
                  <a:lnTo>
                    <a:pt x="18589" y="21986"/>
                  </a:lnTo>
                  <a:lnTo>
                    <a:pt x="19027" y="22387"/>
                  </a:lnTo>
                  <a:lnTo>
                    <a:pt x="19501" y="22789"/>
                  </a:lnTo>
                  <a:lnTo>
                    <a:pt x="19976" y="23154"/>
                  </a:lnTo>
                  <a:lnTo>
                    <a:pt x="20451" y="23483"/>
                  </a:lnTo>
                  <a:lnTo>
                    <a:pt x="20962" y="23812"/>
                  </a:lnTo>
                  <a:lnTo>
                    <a:pt x="21474" y="24140"/>
                  </a:lnTo>
                  <a:lnTo>
                    <a:pt x="22350" y="24615"/>
                  </a:lnTo>
                  <a:lnTo>
                    <a:pt x="23263" y="25053"/>
                  </a:lnTo>
                  <a:lnTo>
                    <a:pt x="23738" y="25273"/>
                  </a:lnTo>
                  <a:lnTo>
                    <a:pt x="24213" y="25419"/>
                  </a:lnTo>
                  <a:lnTo>
                    <a:pt x="24687" y="25565"/>
                  </a:lnTo>
                  <a:lnTo>
                    <a:pt x="25162" y="25711"/>
                  </a:lnTo>
                  <a:lnTo>
                    <a:pt x="26112" y="25857"/>
                  </a:lnTo>
                  <a:lnTo>
                    <a:pt x="27061" y="26039"/>
                  </a:lnTo>
                  <a:lnTo>
                    <a:pt x="28924" y="26259"/>
                  </a:lnTo>
                  <a:lnTo>
                    <a:pt x="29690" y="26368"/>
                  </a:lnTo>
                  <a:lnTo>
                    <a:pt x="30494" y="26514"/>
                  </a:lnTo>
                  <a:lnTo>
                    <a:pt x="31261" y="26660"/>
                  </a:lnTo>
                  <a:lnTo>
                    <a:pt x="31991" y="26879"/>
                  </a:lnTo>
                  <a:lnTo>
                    <a:pt x="33050" y="27245"/>
                  </a:lnTo>
                  <a:lnTo>
                    <a:pt x="34073" y="27683"/>
                  </a:lnTo>
                  <a:lnTo>
                    <a:pt x="35095" y="28121"/>
                  </a:lnTo>
                  <a:lnTo>
                    <a:pt x="36081" y="28632"/>
                  </a:lnTo>
                  <a:lnTo>
                    <a:pt x="37031" y="29180"/>
                  </a:lnTo>
                  <a:lnTo>
                    <a:pt x="37944" y="29764"/>
                  </a:lnTo>
                  <a:lnTo>
                    <a:pt x="38857" y="30422"/>
                  </a:lnTo>
                  <a:lnTo>
                    <a:pt x="39733" y="31116"/>
                  </a:lnTo>
                  <a:lnTo>
                    <a:pt x="40573" y="31810"/>
                  </a:lnTo>
                  <a:lnTo>
                    <a:pt x="41450" y="32467"/>
                  </a:lnTo>
                  <a:lnTo>
                    <a:pt x="42363" y="33088"/>
                  </a:lnTo>
                  <a:lnTo>
                    <a:pt x="43312" y="33636"/>
                  </a:lnTo>
                  <a:lnTo>
                    <a:pt x="43933" y="33928"/>
                  </a:lnTo>
                  <a:lnTo>
                    <a:pt x="44262" y="34074"/>
                  </a:lnTo>
                  <a:lnTo>
                    <a:pt x="44590" y="34183"/>
                  </a:lnTo>
                  <a:lnTo>
                    <a:pt x="44919" y="34256"/>
                  </a:lnTo>
                  <a:lnTo>
                    <a:pt x="45248" y="34329"/>
                  </a:lnTo>
                  <a:lnTo>
                    <a:pt x="45942" y="34329"/>
                  </a:lnTo>
                  <a:lnTo>
                    <a:pt x="46745" y="34256"/>
                  </a:lnTo>
                  <a:lnTo>
                    <a:pt x="47549" y="34147"/>
                  </a:lnTo>
                  <a:lnTo>
                    <a:pt x="48608" y="34037"/>
                  </a:lnTo>
                  <a:lnTo>
                    <a:pt x="49155" y="34001"/>
                  </a:lnTo>
                  <a:lnTo>
                    <a:pt x="50068" y="34001"/>
                  </a:lnTo>
                  <a:lnTo>
                    <a:pt x="50470" y="34074"/>
                  </a:lnTo>
                  <a:lnTo>
                    <a:pt x="50835" y="34183"/>
                  </a:lnTo>
                  <a:lnTo>
                    <a:pt x="51201" y="34293"/>
                  </a:lnTo>
                  <a:lnTo>
                    <a:pt x="51529" y="34439"/>
                  </a:lnTo>
                  <a:lnTo>
                    <a:pt x="51858" y="34658"/>
                  </a:lnTo>
                  <a:lnTo>
                    <a:pt x="52150" y="34914"/>
                  </a:lnTo>
                  <a:lnTo>
                    <a:pt x="52442" y="35206"/>
                  </a:lnTo>
                  <a:lnTo>
                    <a:pt x="52479" y="35242"/>
                  </a:lnTo>
                  <a:lnTo>
                    <a:pt x="52515" y="35206"/>
                  </a:lnTo>
                  <a:lnTo>
                    <a:pt x="52552" y="34804"/>
                  </a:lnTo>
                  <a:lnTo>
                    <a:pt x="52552" y="34402"/>
                  </a:lnTo>
                  <a:lnTo>
                    <a:pt x="52479" y="33562"/>
                  </a:lnTo>
                  <a:lnTo>
                    <a:pt x="52734" y="33928"/>
                  </a:lnTo>
                  <a:lnTo>
                    <a:pt x="52990" y="34329"/>
                  </a:lnTo>
                  <a:lnTo>
                    <a:pt x="53173" y="34695"/>
                  </a:lnTo>
                  <a:lnTo>
                    <a:pt x="53319" y="35096"/>
                  </a:lnTo>
                  <a:lnTo>
                    <a:pt x="53428" y="35535"/>
                  </a:lnTo>
                  <a:lnTo>
                    <a:pt x="53465" y="35936"/>
                  </a:lnTo>
                  <a:lnTo>
                    <a:pt x="53465" y="36411"/>
                  </a:lnTo>
                  <a:lnTo>
                    <a:pt x="53392" y="36849"/>
                  </a:lnTo>
                  <a:lnTo>
                    <a:pt x="53246" y="37543"/>
                  </a:lnTo>
                  <a:lnTo>
                    <a:pt x="53173" y="37908"/>
                  </a:lnTo>
                  <a:lnTo>
                    <a:pt x="53100" y="38274"/>
                  </a:lnTo>
                  <a:lnTo>
                    <a:pt x="53100" y="38456"/>
                  </a:lnTo>
                  <a:lnTo>
                    <a:pt x="53100" y="38675"/>
                  </a:lnTo>
                  <a:lnTo>
                    <a:pt x="53173" y="38858"/>
                  </a:lnTo>
                  <a:lnTo>
                    <a:pt x="53246" y="39040"/>
                  </a:lnTo>
                  <a:lnTo>
                    <a:pt x="53355" y="39223"/>
                  </a:lnTo>
                  <a:lnTo>
                    <a:pt x="53501" y="39333"/>
                  </a:lnTo>
                  <a:lnTo>
                    <a:pt x="53684" y="39369"/>
                  </a:lnTo>
                  <a:lnTo>
                    <a:pt x="53903" y="39369"/>
                  </a:lnTo>
                  <a:lnTo>
                    <a:pt x="54195" y="39296"/>
                  </a:lnTo>
                  <a:lnTo>
                    <a:pt x="54451" y="39187"/>
                  </a:lnTo>
                  <a:lnTo>
                    <a:pt x="54706" y="39077"/>
                  </a:lnTo>
                  <a:lnTo>
                    <a:pt x="54962" y="38894"/>
                  </a:lnTo>
                  <a:lnTo>
                    <a:pt x="55400" y="38456"/>
                  </a:lnTo>
                  <a:lnTo>
                    <a:pt x="55802" y="37945"/>
                  </a:lnTo>
                  <a:lnTo>
                    <a:pt x="56204" y="37324"/>
                  </a:lnTo>
                  <a:lnTo>
                    <a:pt x="56605" y="36667"/>
                  </a:lnTo>
                  <a:lnTo>
                    <a:pt x="56825" y="36301"/>
                  </a:lnTo>
                  <a:lnTo>
                    <a:pt x="57044" y="35973"/>
                  </a:lnTo>
                  <a:lnTo>
                    <a:pt x="57336" y="35644"/>
                  </a:lnTo>
                  <a:lnTo>
                    <a:pt x="57628" y="35352"/>
                  </a:lnTo>
                  <a:lnTo>
                    <a:pt x="57920" y="35096"/>
                  </a:lnTo>
                  <a:lnTo>
                    <a:pt x="58212" y="34914"/>
                  </a:lnTo>
                  <a:lnTo>
                    <a:pt x="58541" y="34768"/>
                  </a:lnTo>
                  <a:lnTo>
                    <a:pt x="58870" y="34658"/>
                  </a:lnTo>
                  <a:lnTo>
                    <a:pt x="59198" y="34622"/>
                  </a:lnTo>
                  <a:lnTo>
                    <a:pt x="59564" y="34622"/>
                  </a:lnTo>
                  <a:lnTo>
                    <a:pt x="59892" y="34695"/>
                  </a:lnTo>
                  <a:lnTo>
                    <a:pt x="60257" y="34841"/>
                  </a:lnTo>
                  <a:lnTo>
                    <a:pt x="60878" y="35060"/>
                  </a:lnTo>
                  <a:lnTo>
                    <a:pt x="61645" y="35352"/>
                  </a:lnTo>
                  <a:lnTo>
                    <a:pt x="61828" y="35388"/>
                  </a:lnTo>
                  <a:lnTo>
                    <a:pt x="62010" y="35388"/>
                  </a:lnTo>
                  <a:lnTo>
                    <a:pt x="62193" y="35352"/>
                  </a:lnTo>
                  <a:lnTo>
                    <a:pt x="62376" y="35279"/>
                  </a:lnTo>
                  <a:lnTo>
                    <a:pt x="62777" y="35060"/>
                  </a:lnTo>
                  <a:lnTo>
                    <a:pt x="62960" y="34914"/>
                  </a:lnTo>
                  <a:lnTo>
                    <a:pt x="63106" y="34731"/>
                  </a:lnTo>
                  <a:lnTo>
                    <a:pt x="63362" y="34475"/>
                  </a:lnTo>
                  <a:lnTo>
                    <a:pt x="63617" y="34220"/>
                  </a:lnTo>
                  <a:lnTo>
                    <a:pt x="63873" y="34037"/>
                  </a:lnTo>
                  <a:lnTo>
                    <a:pt x="64128" y="33818"/>
                  </a:lnTo>
                  <a:lnTo>
                    <a:pt x="64713" y="33489"/>
                  </a:lnTo>
                  <a:lnTo>
                    <a:pt x="65334" y="33161"/>
                  </a:lnTo>
                  <a:lnTo>
                    <a:pt x="65662" y="33051"/>
                  </a:lnTo>
                  <a:lnTo>
                    <a:pt x="65954" y="32978"/>
                  </a:lnTo>
                  <a:lnTo>
                    <a:pt x="66283" y="32978"/>
                  </a:lnTo>
                  <a:lnTo>
                    <a:pt x="66648" y="33051"/>
                  </a:lnTo>
                  <a:lnTo>
                    <a:pt x="66904" y="33124"/>
                  </a:lnTo>
                  <a:lnTo>
                    <a:pt x="67160" y="33197"/>
                  </a:lnTo>
                  <a:lnTo>
                    <a:pt x="67415" y="33307"/>
                  </a:lnTo>
                  <a:lnTo>
                    <a:pt x="67671" y="33453"/>
                  </a:lnTo>
                  <a:lnTo>
                    <a:pt x="67890" y="33599"/>
                  </a:lnTo>
                  <a:lnTo>
                    <a:pt x="68109" y="33782"/>
                  </a:lnTo>
                  <a:lnTo>
                    <a:pt x="68292" y="33964"/>
                  </a:lnTo>
                  <a:lnTo>
                    <a:pt x="68474" y="34183"/>
                  </a:lnTo>
                  <a:lnTo>
                    <a:pt x="68730" y="34475"/>
                  </a:lnTo>
                  <a:lnTo>
                    <a:pt x="68913" y="34768"/>
                  </a:lnTo>
                  <a:lnTo>
                    <a:pt x="69314" y="35425"/>
                  </a:lnTo>
                  <a:lnTo>
                    <a:pt x="69424" y="35644"/>
                  </a:lnTo>
                  <a:lnTo>
                    <a:pt x="69570" y="35863"/>
                  </a:lnTo>
                  <a:lnTo>
                    <a:pt x="69716" y="36046"/>
                  </a:lnTo>
                  <a:lnTo>
                    <a:pt x="69899" y="36228"/>
                  </a:lnTo>
                  <a:lnTo>
                    <a:pt x="70081" y="36375"/>
                  </a:lnTo>
                  <a:lnTo>
                    <a:pt x="70300" y="36521"/>
                  </a:lnTo>
                  <a:lnTo>
                    <a:pt x="70739" y="36740"/>
                  </a:lnTo>
                  <a:lnTo>
                    <a:pt x="71177" y="36922"/>
                  </a:lnTo>
                  <a:lnTo>
                    <a:pt x="71652" y="37178"/>
                  </a:lnTo>
                  <a:lnTo>
                    <a:pt x="72090" y="37434"/>
                  </a:lnTo>
                  <a:lnTo>
                    <a:pt x="72272" y="37580"/>
                  </a:lnTo>
                  <a:lnTo>
                    <a:pt x="72455" y="37762"/>
                  </a:lnTo>
                  <a:lnTo>
                    <a:pt x="72638" y="37945"/>
                  </a:lnTo>
                  <a:lnTo>
                    <a:pt x="72747" y="38127"/>
                  </a:lnTo>
                  <a:lnTo>
                    <a:pt x="72893" y="38347"/>
                  </a:lnTo>
                  <a:lnTo>
                    <a:pt x="72966" y="38566"/>
                  </a:lnTo>
                  <a:lnTo>
                    <a:pt x="73039" y="38785"/>
                  </a:lnTo>
                  <a:lnTo>
                    <a:pt x="73076" y="39040"/>
                  </a:lnTo>
                  <a:lnTo>
                    <a:pt x="73149" y="39552"/>
                  </a:lnTo>
                  <a:lnTo>
                    <a:pt x="73149" y="40063"/>
                  </a:lnTo>
                  <a:lnTo>
                    <a:pt x="73185" y="40465"/>
                  </a:lnTo>
                  <a:lnTo>
                    <a:pt x="73222" y="40647"/>
                  </a:lnTo>
                  <a:lnTo>
                    <a:pt x="73295" y="40866"/>
                  </a:lnTo>
                  <a:lnTo>
                    <a:pt x="73441" y="41049"/>
                  </a:lnTo>
                  <a:lnTo>
                    <a:pt x="73587" y="41159"/>
                  </a:lnTo>
                  <a:lnTo>
                    <a:pt x="73770" y="41195"/>
                  </a:lnTo>
                  <a:lnTo>
                    <a:pt x="73989" y="41159"/>
                  </a:lnTo>
                  <a:lnTo>
                    <a:pt x="74244" y="41086"/>
                  </a:lnTo>
                  <a:lnTo>
                    <a:pt x="74427" y="40939"/>
                  </a:lnTo>
                  <a:lnTo>
                    <a:pt x="75048" y="40538"/>
                  </a:lnTo>
                  <a:lnTo>
                    <a:pt x="75377" y="40282"/>
                  </a:lnTo>
                  <a:lnTo>
                    <a:pt x="75742" y="40100"/>
                  </a:lnTo>
                  <a:lnTo>
                    <a:pt x="76107" y="39953"/>
                  </a:lnTo>
                  <a:lnTo>
                    <a:pt x="76509" y="39844"/>
                  </a:lnTo>
                  <a:lnTo>
                    <a:pt x="76910" y="39844"/>
                  </a:lnTo>
                  <a:lnTo>
                    <a:pt x="77276" y="39880"/>
                  </a:lnTo>
                  <a:lnTo>
                    <a:pt x="77568" y="39990"/>
                  </a:lnTo>
                  <a:lnTo>
                    <a:pt x="77860" y="40136"/>
                  </a:lnTo>
                  <a:lnTo>
                    <a:pt x="78116" y="40355"/>
                  </a:lnTo>
                  <a:lnTo>
                    <a:pt x="78298" y="40611"/>
                  </a:lnTo>
                  <a:lnTo>
                    <a:pt x="78444" y="40939"/>
                  </a:lnTo>
                  <a:lnTo>
                    <a:pt x="78554" y="41305"/>
                  </a:lnTo>
                  <a:lnTo>
                    <a:pt x="78590" y="41706"/>
                  </a:lnTo>
                  <a:lnTo>
                    <a:pt x="78590" y="42108"/>
                  </a:lnTo>
                  <a:lnTo>
                    <a:pt x="78554" y="42510"/>
                  </a:lnTo>
                  <a:lnTo>
                    <a:pt x="78517" y="42912"/>
                  </a:lnTo>
                  <a:lnTo>
                    <a:pt x="78408" y="43569"/>
                  </a:lnTo>
                  <a:lnTo>
                    <a:pt x="78298" y="44226"/>
                  </a:lnTo>
                  <a:lnTo>
                    <a:pt x="78262" y="44884"/>
                  </a:lnTo>
                  <a:lnTo>
                    <a:pt x="78262" y="45541"/>
                  </a:lnTo>
                  <a:lnTo>
                    <a:pt x="78298" y="45979"/>
                  </a:lnTo>
                  <a:lnTo>
                    <a:pt x="78335" y="46381"/>
                  </a:lnTo>
                  <a:lnTo>
                    <a:pt x="78408" y="46819"/>
                  </a:lnTo>
                  <a:lnTo>
                    <a:pt x="78554" y="47221"/>
                  </a:lnTo>
                  <a:lnTo>
                    <a:pt x="78590" y="47367"/>
                  </a:lnTo>
                  <a:lnTo>
                    <a:pt x="78663" y="47476"/>
                  </a:lnTo>
                  <a:lnTo>
                    <a:pt x="78736" y="47550"/>
                  </a:lnTo>
                  <a:lnTo>
                    <a:pt x="78846" y="47623"/>
                  </a:lnTo>
                  <a:lnTo>
                    <a:pt x="78955" y="47659"/>
                  </a:lnTo>
                  <a:lnTo>
                    <a:pt x="79065" y="47659"/>
                  </a:lnTo>
                  <a:lnTo>
                    <a:pt x="79211" y="47623"/>
                  </a:lnTo>
                  <a:lnTo>
                    <a:pt x="79321" y="47586"/>
                  </a:lnTo>
                  <a:lnTo>
                    <a:pt x="79540" y="47476"/>
                  </a:lnTo>
                  <a:lnTo>
                    <a:pt x="79722" y="47330"/>
                  </a:lnTo>
                  <a:lnTo>
                    <a:pt x="79905" y="47184"/>
                  </a:lnTo>
                  <a:lnTo>
                    <a:pt x="80051" y="47038"/>
                  </a:lnTo>
                  <a:lnTo>
                    <a:pt x="80234" y="46783"/>
                  </a:lnTo>
                  <a:lnTo>
                    <a:pt x="80416" y="46527"/>
                  </a:lnTo>
                  <a:lnTo>
                    <a:pt x="80599" y="46235"/>
                  </a:lnTo>
                  <a:lnTo>
                    <a:pt x="80708" y="45943"/>
                  </a:lnTo>
                  <a:lnTo>
                    <a:pt x="80854" y="45614"/>
                  </a:lnTo>
                  <a:lnTo>
                    <a:pt x="81037" y="45285"/>
                  </a:lnTo>
                  <a:lnTo>
                    <a:pt x="81402" y="44664"/>
                  </a:lnTo>
                  <a:lnTo>
                    <a:pt x="81841" y="44080"/>
                  </a:lnTo>
                  <a:lnTo>
                    <a:pt x="82279" y="43496"/>
                  </a:lnTo>
                  <a:lnTo>
                    <a:pt x="82461" y="43277"/>
                  </a:lnTo>
                  <a:lnTo>
                    <a:pt x="82680" y="43094"/>
                  </a:lnTo>
                  <a:lnTo>
                    <a:pt x="82900" y="42912"/>
                  </a:lnTo>
                  <a:lnTo>
                    <a:pt x="83155" y="42765"/>
                  </a:lnTo>
                  <a:lnTo>
                    <a:pt x="83374" y="42656"/>
                  </a:lnTo>
                  <a:lnTo>
                    <a:pt x="83630" y="42583"/>
                  </a:lnTo>
                  <a:lnTo>
                    <a:pt x="83886" y="42546"/>
                  </a:lnTo>
                  <a:lnTo>
                    <a:pt x="84105" y="42546"/>
                  </a:lnTo>
                  <a:lnTo>
                    <a:pt x="84360" y="42583"/>
                  </a:lnTo>
                  <a:lnTo>
                    <a:pt x="84580" y="42692"/>
                  </a:lnTo>
                  <a:lnTo>
                    <a:pt x="84799" y="42802"/>
                  </a:lnTo>
                  <a:lnTo>
                    <a:pt x="85018" y="42985"/>
                  </a:lnTo>
                  <a:lnTo>
                    <a:pt x="85237" y="43167"/>
                  </a:lnTo>
                  <a:lnTo>
                    <a:pt x="85383" y="43423"/>
                  </a:lnTo>
                  <a:lnTo>
                    <a:pt x="85529" y="43678"/>
                  </a:lnTo>
                  <a:lnTo>
                    <a:pt x="85639" y="43934"/>
                  </a:lnTo>
                  <a:lnTo>
                    <a:pt x="85712" y="44299"/>
                  </a:lnTo>
                  <a:lnTo>
                    <a:pt x="85785" y="44628"/>
                  </a:lnTo>
                  <a:lnTo>
                    <a:pt x="85931" y="45249"/>
                  </a:lnTo>
                  <a:lnTo>
                    <a:pt x="86040" y="45577"/>
                  </a:lnTo>
                  <a:lnTo>
                    <a:pt x="86186" y="45833"/>
                  </a:lnTo>
                  <a:lnTo>
                    <a:pt x="86332" y="46052"/>
                  </a:lnTo>
                  <a:lnTo>
                    <a:pt x="86405" y="46089"/>
                  </a:lnTo>
                  <a:lnTo>
                    <a:pt x="86479" y="46125"/>
                  </a:lnTo>
                  <a:lnTo>
                    <a:pt x="86625" y="46125"/>
                  </a:lnTo>
                  <a:lnTo>
                    <a:pt x="86844" y="45979"/>
                  </a:lnTo>
                  <a:lnTo>
                    <a:pt x="87026" y="45833"/>
                  </a:lnTo>
                  <a:lnTo>
                    <a:pt x="87172" y="45687"/>
                  </a:lnTo>
                  <a:lnTo>
                    <a:pt x="87465" y="45358"/>
                  </a:lnTo>
                  <a:lnTo>
                    <a:pt x="87757" y="45030"/>
                  </a:lnTo>
                  <a:lnTo>
                    <a:pt x="88085" y="44738"/>
                  </a:lnTo>
                  <a:lnTo>
                    <a:pt x="88451" y="44518"/>
                  </a:lnTo>
                  <a:lnTo>
                    <a:pt x="88816" y="44299"/>
                  </a:lnTo>
                  <a:lnTo>
                    <a:pt x="89181" y="44117"/>
                  </a:lnTo>
                  <a:lnTo>
                    <a:pt x="89583" y="44044"/>
                  </a:lnTo>
                  <a:lnTo>
                    <a:pt x="89911" y="44007"/>
                  </a:lnTo>
                  <a:lnTo>
                    <a:pt x="90240" y="44044"/>
                  </a:lnTo>
                  <a:lnTo>
                    <a:pt x="90569" y="44117"/>
                  </a:lnTo>
                  <a:lnTo>
                    <a:pt x="90897" y="44299"/>
                  </a:lnTo>
                  <a:lnTo>
                    <a:pt x="91190" y="44518"/>
                  </a:lnTo>
                  <a:lnTo>
                    <a:pt x="91482" y="44847"/>
                  </a:lnTo>
                  <a:lnTo>
                    <a:pt x="91737" y="45176"/>
                  </a:lnTo>
                  <a:lnTo>
                    <a:pt x="91956" y="45504"/>
                  </a:lnTo>
                  <a:lnTo>
                    <a:pt x="92176" y="45870"/>
                  </a:lnTo>
                  <a:lnTo>
                    <a:pt x="92358" y="46271"/>
                  </a:lnTo>
                  <a:lnTo>
                    <a:pt x="93490" y="48572"/>
                  </a:lnTo>
                  <a:lnTo>
                    <a:pt x="93746" y="49120"/>
                  </a:lnTo>
                  <a:lnTo>
                    <a:pt x="94111" y="49631"/>
                  </a:lnTo>
                  <a:lnTo>
                    <a:pt x="94294" y="49850"/>
                  </a:lnTo>
                  <a:lnTo>
                    <a:pt x="94476" y="49996"/>
                  </a:lnTo>
                  <a:lnTo>
                    <a:pt x="94695" y="50142"/>
                  </a:lnTo>
                  <a:lnTo>
                    <a:pt x="94915" y="50252"/>
                  </a:lnTo>
                  <a:lnTo>
                    <a:pt x="95134" y="50325"/>
                  </a:lnTo>
                  <a:lnTo>
                    <a:pt x="95389" y="50362"/>
                  </a:lnTo>
                  <a:lnTo>
                    <a:pt x="95681" y="50362"/>
                  </a:lnTo>
                  <a:lnTo>
                    <a:pt x="95937" y="50325"/>
                  </a:lnTo>
                  <a:lnTo>
                    <a:pt x="96302" y="50215"/>
                  </a:lnTo>
                  <a:lnTo>
                    <a:pt x="96668" y="50069"/>
                  </a:lnTo>
                  <a:lnTo>
                    <a:pt x="97507" y="49668"/>
                  </a:lnTo>
                  <a:lnTo>
                    <a:pt x="98201" y="49302"/>
                  </a:lnTo>
                  <a:lnTo>
                    <a:pt x="98603" y="49156"/>
                  </a:lnTo>
                  <a:lnTo>
                    <a:pt x="98968" y="49010"/>
                  </a:lnTo>
                  <a:lnTo>
                    <a:pt x="99260" y="48937"/>
                  </a:lnTo>
                  <a:lnTo>
                    <a:pt x="99516" y="48901"/>
                  </a:lnTo>
                  <a:lnTo>
                    <a:pt x="99808" y="48864"/>
                  </a:lnTo>
                  <a:lnTo>
                    <a:pt x="100064" y="48901"/>
                  </a:lnTo>
                  <a:lnTo>
                    <a:pt x="100319" y="48974"/>
                  </a:lnTo>
                  <a:lnTo>
                    <a:pt x="100575" y="49047"/>
                  </a:lnTo>
                  <a:lnTo>
                    <a:pt x="100831" y="49193"/>
                  </a:lnTo>
                  <a:lnTo>
                    <a:pt x="101086" y="49339"/>
                  </a:lnTo>
                  <a:lnTo>
                    <a:pt x="101525" y="49668"/>
                  </a:lnTo>
                  <a:lnTo>
                    <a:pt x="101926" y="49996"/>
                  </a:lnTo>
                  <a:lnTo>
                    <a:pt x="102182" y="50142"/>
                  </a:lnTo>
                  <a:lnTo>
                    <a:pt x="102474" y="50252"/>
                  </a:lnTo>
                  <a:lnTo>
                    <a:pt x="102766" y="50325"/>
                  </a:lnTo>
                  <a:lnTo>
                    <a:pt x="103058" y="50325"/>
                  </a:lnTo>
                  <a:lnTo>
                    <a:pt x="103606" y="50252"/>
                  </a:lnTo>
                  <a:lnTo>
                    <a:pt x="104775" y="50252"/>
                  </a:lnTo>
                  <a:lnTo>
                    <a:pt x="105396" y="50362"/>
                  </a:lnTo>
                  <a:lnTo>
                    <a:pt x="105688" y="50435"/>
                  </a:lnTo>
                  <a:lnTo>
                    <a:pt x="105980" y="50508"/>
                  </a:lnTo>
                  <a:lnTo>
                    <a:pt x="106272" y="50654"/>
                  </a:lnTo>
                  <a:lnTo>
                    <a:pt x="106564" y="50763"/>
                  </a:lnTo>
                  <a:lnTo>
                    <a:pt x="106820" y="50946"/>
                  </a:lnTo>
                  <a:lnTo>
                    <a:pt x="107112" y="51165"/>
                  </a:lnTo>
                  <a:lnTo>
                    <a:pt x="107587" y="51603"/>
                  </a:lnTo>
                  <a:lnTo>
                    <a:pt x="108244" y="52188"/>
                  </a:lnTo>
                  <a:lnTo>
                    <a:pt x="108573" y="52480"/>
                  </a:lnTo>
                  <a:lnTo>
                    <a:pt x="108938" y="52735"/>
                  </a:lnTo>
                  <a:lnTo>
                    <a:pt x="109157" y="52845"/>
                  </a:lnTo>
                  <a:lnTo>
                    <a:pt x="109376" y="52918"/>
                  </a:lnTo>
                  <a:lnTo>
                    <a:pt x="109595" y="52991"/>
                  </a:lnTo>
                  <a:lnTo>
                    <a:pt x="109851" y="52991"/>
                  </a:lnTo>
                  <a:lnTo>
                    <a:pt x="110070" y="52954"/>
                  </a:lnTo>
                  <a:lnTo>
                    <a:pt x="110289" y="52881"/>
                  </a:lnTo>
                  <a:lnTo>
                    <a:pt x="110508" y="52772"/>
                  </a:lnTo>
                  <a:lnTo>
                    <a:pt x="110691" y="52626"/>
                  </a:lnTo>
                  <a:lnTo>
                    <a:pt x="110910" y="52443"/>
                  </a:lnTo>
                  <a:lnTo>
                    <a:pt x="111093" y="52224"/>
                  </a:lnTo>
                  <a:lnTo>
                    <a:pt x="111239" y="52005"/>
                  </a:lnTo>
                  <a:lnTo>
                    <a:pt x="111385" y="51786"/>
                  </a:lnTo>
                  <a:lnTo>
                    <a:pt x="111494" y="51530"/>
                  </a:lnTo>
                  <a:lnTo>
                    <a:pt x="111604" y="51275"/>
                  </a:lnTo>
                  <a:lnTo>
                    <a:pt x="111641" y="51019"/>
                  </a:lnTo>
                  <a:lnTo>
                    <a:pt x="111677" y="50727"/>
                  </a:lnTo>
                  <a:lnTo>
                    <a:pt x="111641" y="50252"/>
                  </a:lnTo>
                  <a:lnTo>
                    <a:pt x="111604" y="49741"/>
                  </a:lnTo>
                  <a:lnTo>
                    <a:pt x="111494" y="49083"/>
                  </a:lnTo>
                  <a:lnTo>
                    <a:pt x="111385" y="48389"/>
                  </a:lnTo>
                  <a:lnTo>
                    <a:pt x="111312" y="47988"/>
                  </a:lnTo>
                  <a:lnTo>
                    <a:pt x="111202" y="47550"/>
                  </a:lnTo>
                  <a:lnTo>
                    <a:pt x="111056" y="47184"/>
                  </a:lnTo>
                  <a:lnTo>
                    <a:pt x="110837" y="46783"/>
                  </a:lnTo>
                  <a:lnTo>
                    <a:pt x="110472" y="46089"/>
                  </a:lnTo>
                  <a:lnTo>
                    <a:pt x="110034" y="45395"/>
                  </a:lnTo>
                  <a:lnTo>
                    <a:pt x="109595" y="44701"/>
                  </a:lnTo>
                  <a:lnTo>
                    <a:pt x="109121" y="44044"/>
                  </a:lnTo>
                  <a:lnTo>
                    <a:pt x="108098" y="42765"/>
                  </a:lnTo>
                  <a:lnTo>
                    <a:pt x="107514" y="41999"/>
                  </a:lnTo>
                  <a:lnTo>
                    <a:pt x="106966" y="41232"/>
                  </a:lnTo>
                  <a:lnTo>
                    <a:pt x="106418" y="40465"/>
                  </a:lnTo>
                  <a:lnTo>
                    <a:pt x="105907" y="39661"/>
                  </a:lnTo>
                  <a:lnTo>
                    <a:pt x="105396" y="38858"/>
                  </a:lnTo>
                  <a:lnTo>
                    <a:pt x="104957" y="38018"/>
                  </a:lnTo>
                  <a:lnTo>
                    <a:pt x="104519" y="37141"/>
                  </a:lnTo>
                  <a:lnTo>
                    <a:pt x="104118" y="36265"/>
                  </a:lnTo>
                  <a:lnTo>
                    <a:pt x="103825" y="35644"/>
                  </a:lnTo>
                  <a:lnTo>
                    <a:pt x="103533" y="35023"/>
                  </a:lnTo>
                  <a:lnTo>
                    <a:pt x="103205" y="34439"/>
                  </a:lnTo>
                  <a:lnTo>
                    <a:pt x="102839" y="33855"/>
                  </a:lnTo>
                  <a:lnTo>
                    <a:pt x="102474" y="33270"/>
                  </a:lnTo>
                  <a:lnTo>
                    <a:pt x="102072" y="32723"/>
                  </a:lnTo>
                  <a:lnTo>
                    <a:pt x="101634" y="32175"/>
                  </a:lnTo>
                  <a:lnTo>
                    <a:pt x="101196" y="31627"/>
                  </a:lnTo>
                  <a:lnTo>
                    <a:pt x="100137" y="30495"/>
                  </a:lnTo>
                  <a:lnTo>
                    <a:pt x="99041" y="29399"/>
                  </a:lnTo>
                  <a:lnTo>
                    <a:pt x="97873" y="28377"/>
                  </a:lnTo>
                  <a:lnTo>
                    <a:pt x="96668" y="27391"/>
                  </a:lnTo>
                  <a:lnTo>
                    <a:pt x="96229" y="26989"/>
                  </a:lnTo>
                  <a:lnTo>
                    <a:pt x="95791" y="26514"/>
                  </a:lnTo>
                  <a:lnTo>
                    <a:pt x="95462" y="26039"/>
                  </a:lnTo>
                  <a:lnTo>
                    <a:pt x="95134" y="25492"/>
                  </a:lnTo>
                  <a:lnTo>
                    <a:pt x="94768" y="24834"/>
                  </a:lnTo>
                  <a:lnTo>
                    <a:pt x="94330" y="24177"/>
                  </a:lnTo>
                  <a:lnTo>
                    <a:pt x="93855" y="23593"/>
                  </a:lnTo>
                  <a:lnTo>
                    <a:pt x="93308" y="23045"/>
                  </a:lnTo>
                  <a:lnTo>
                    <a:pt x="92760" y="22570"/>
                  </a:lnTo>
                  <a:lnTo>
                    <a:pt x="92212" y="22095"/>
                  </a:lnTo>
                  <a:lnTo>
                    <a:pt x="91628" y="21657"/>
                  </a:lnTo>
                  <a:lnTo>
                    <a:pt x="91007" y="21255"/>
                  </a:lnTo>
                  <a:lnTo>
                    <a:pt x="90094" y="20635"/>
                  </a:lnTo>
                  <a:lnTo>
                    <a:pt x="89144" y="20014"/>
                  </a:lnTo>
                  <a:lnTo>
                    <a:pt x="88743" y="19758"/>
                  </a:lnTo>
                  <a:lnTo>
                    <a:pt x="88378" y="19466"/>
                  </a:lnTo>
                  <a:lnTo>
                    <a:pt x="88049" y="19174"/>
                  </a:lnTo>
                  <a:lnTo>
                    <a:pt x="87720" y="18845"/>
                  </a:lnTo>
                  <a:lnTo>
                    <a:pt x="87465" y="18480"/>
                  </a:lnTo>
                  <a:lnTo>
                    <a:pt x="87209" y="18078"/>
                  </a:lnTo>
                  <a:lnTo>
                    <a:pt x="86953" y="17676"/>
                  </a:lnTo>
                  <a:lnTo>
                    <a:pt x="86771" y="17238"/>
                  </a:lnTo>
                  <a:lnTo>
                    <a:pt x="86625" y="16910"/>
                  </a:lnTo>
                  <a:lnTo>
                    <a:pt x="86442" y="16581"/>
                  </a:lnTo>
                  <a:lnTo>
                    <a:pt x="86040" y="15923"/>
                  </a:lnTo>
                  <a:lnTo>
                    <a:pt x="85894" y="15704"/>
                  </a:lnTo>
                  <a:lnTo>
                    <a:pt x="85639" y="15558"/>
                  </a:lnTo>
                  <a:lnTo>
                    <a:pt x="84580" y="15084"/>
                  </a:lnTo>
                  <a:lnTo>
                    <a:pt x="83520" y="14645"/>
                  </a:lnTo>
                  <a:lnTo>
                    <a:pt x="82425" y="14280"/>
                  </a:lnTo>
                  <a:lnTo>
                    <a:pt x="81877" y="14134"/>
                  </a:lnTo>
                  <a:lnTo>
                    <a:pt x="81293" y="13988"/>
                  </a:lnTo>
                  <a:lnTo>
                    <a:pt x="80818" y="13878"/>
                  </a:lnTo>
                  <a:lnTo>
                    <a:pt x="80307" y="13732"/>
                  </a:lnTo>
                  <a:lnTo>
                    <a:pt x="79868" y="13513"/>
                  </a:lnTo>
                  <a:lnTo>
                    <a:pt x="79430" y="13294"/>
                  </a:lnTo>
                  <a:lnTo>
                    <a:pt x="78992" y="13038"/>
                  </a:lnTo>
                  <a:lnTo>
                    <a:pt x="78627" y="12746"/>
                  </a:lnTo>
                  <a:lnTo>
                    <a:pt x="78225" y="12381"/>
                  </a:lnTo>
                  <a:lnTo>
                    <a:pt x="77896" y="12016"/>
                  </a:lnTo>
                  <a:lnTo>
                    <a:pt x="77385" y="11468"/>
                  </a:lnTo>
                  <a:lnTo>
                    <a:pt x="77129" y="11249"/>
                  </a:lnTo>
                  <a:lnTo>
                    <a:pt x="76837" y="11030"/>
                  </a:lnTo>
                  <a:lnTo>
                    <a:pt x="76509" y="10701"/>
                  </a:lnTo>
                  <a:lnTo>
                    <a:pt x="76180" y="10372"/>
                  </a:lnTo>
                  <a:lnTo>
                    <a:pt x="75997" y="10117"/>
                  </a:lnTo>
                  <a:lnTo>
                    <a:pt x="75851" y="9861"/>
                  </a:lnTo>
                  <a:lnTo>
                    <a:pt x="75705" y="9606"/>
                  </a:lnTo>
                  <a:lnTo>
                    <a:pt x="75632" y="9350"/>
                  </a:lnTo>
                  <a:lnTo>
                    <a:pt x="75559" y="9094"/>
                  </a:lnTo>
                  <a:lnTo>
                    <a:pt x="75523" y="8802"/>
                  </a:lnTo>
                  <a:lnTo>
                    <a:pt x="75523" y="8510"/>
                  </a:lnTo>
                  <a:lnTo>
                    <a:pt x="75559" y="8218"/>
                  </a:lnTo>
                  <a:lnTo>
                    <a:pt x="75669" y="7414"/>
                  </a:lnTo>
                  <a:lnTo>
                    <a:pt x="75851" y="6611"/>
                  </a:lnTo>
                  <a:lnTo>
                    <a:pt x="75888" y="6392"/>
                  </a:lnTo>
                  <a:lnTo>
                    <a:pt x="75888" y="6173"/>
                  </a:lnTo>
                  <a:lnTo>
                    <a:pt x="75888" y="5917"/>
                  </a:lnTo>
                  <a:lnTo>
                    <a:pt x="75815" y="5698"/>
                  </a:lnTo>
                  <a:lnTo>
                    <a:pt x="75523" y="4968"/>
                  </a:lnTo>
                  <a:lnTo>
                    <a:pt x="75377" y="4639"/>
                  </a:lnTo>
                  <a:lnTo>
                    <a:pt x="75194" y="4310"/>
                  </a:lnTo>
                  <a:lnTo>
                    <a:pt x="74975" y="4018"/>
                  </a:lnTo>
                  <a:lnTo>
                    <a:pt x="74719" y="3726"/>
                  </a:lnTo>
                  <a:lnTo>
                    <a:pt x="74464" y="3434"/>
                  </a:lnTo>
                  <a:lnTo>
                    <a:pt x="74171" y="3178"/>
                  </a:lnTo>
                  <a:lnTo>
                    <a:pt x="73478" y="2594"/>
                  </a:lnTo>
                  <a:lnTo>
                    <a:pt x="72784" y="1973"/>
                  </a:lnTo>
                  <a:lnTo>
                    <a:pt x="72674" y="1863"/>
                  </a:lnTo>
                  <a:lnTo>
                    <a:pt x="72528" y="1790"/>
                  </a:lnTo>
                  <a:lnTo>
                    <a:pt x="72345" y="1900"/>
                  </a:lnTo>
                  <a:lnTo>
                    <a:pt x="72163" y="1973"/>
                  </a:lnTo>
                  <a:lnTo>
                    <a:pt x="71980" y="2046"/>
                  </a:lnTo>
                  <a:lnTo>
                    <a:pt x="71396" y="2046"/>
                  </a:lnTo>
                  <a:lnTo>
                    <a:pt x="70994" y="1936"/>
                  </a:lnTo>
                  <a:lnTo>
                    <a:pt x="70337" y="1681"/>
                  </a:lnTo>
                  <a:lnTo>
                    <a:pt x="69716" y="1389"/>
                  </a:lnTo>
                  <a:lnTo>
                    <a:pt x="68109" y="476"/>
                  </a:lnTo>
                  <a:lnTo>
                    <a:pt x="67744" y="257"/>
                  </a:lnTo>
                  <a:lnTo>
                    <a:pt x="67342" y="74"/>
                  </a:lnTo>
                  <a:lnTo>
                    <a:pt x="66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2"/>
            <p:cNvSpPr/>
            <p:nvPr/>
          </p:nvSpPr>
          <p:spPr>
            <a:xfrm>
              <a:off x="-3175500" y="-536625"/>
              <a:ext cx="2791950" cy="1324775"/>
            </a:xfrm>
            <a:custGeom>
              <a:avLst/>
              <a:gdLst/>
              <a:ahLst/>
              <a:cxnLst/>
              <a:rect l="l" t="t" r="r" b="b"/>
              <a:pathLst>
                <a:path w="111678" h="52991" fill="none" extrusionOk="0">
                  <a:moveTo>
                    <a:pt x="72528" y="1790"/>
                  </a:moveTo>
                  <a:lnTo>
                    <a:pt x="72528" y="1790"/>
                  </a:lnTo>
                  <a:lnTo>
                    <a:pt x="72674" y="1863"/>
                  </a:lnTo>
                  <a:lnTo>
                    <a:pt x="72784" y="1973"/>
                  </a:lnTo>
                  <a:lnTo>
                    <a:pt x="72784" y="1973"/>
                  </a:lnTo>
                  <a:lnTo>
                    <a:pt x="73478" y="2594"/>
                  </a:lnTo>
                  <a:lnTo>
                    <a:pt x="74171" y="3178"/>
                  </a:lnTo>
                  <a:lnTo>
                    <a:pt x="74171" y="3178"/>
                  </a:lnTo>
                  <a:lnTo>
                    <a:pt x="74464" y="3434"/>
                  </a:lnTo>
                  <a:lnTo>
                    <a:pt x="74719" y="3726"/>
                  </a:lnTo>
                  <a:lnTo>
                    <a:pt x="74975" y="4018"/>
                  </a:lnTo>
                  <a:lnTo>
                    <a:pt x="75194" y="4310"/>
                  </a:lnTo>
                  <a:lnTo>
                    <a:pt x="75377" y="4639"/>
                  </a:lnTo>
                  <a:lnTo>
                    <a:pt x="75523" y="4968"/>
                  </a:lnTo>
                  <a:lnTo>
                    <a:pt x="75815" y="5698"/>
                  </a:lnTo>
                  <a:lnTo>
                    <a:pt x="75815" y="5698"/>
                  </a:lnTo>
                  <a:lnTo>
                    <a:pt x="75888" y="5917"/>
                  </a:lnTo>
                  <a:lnTo>
                    <a:pt x="75888" y="6173"/>
                  </a:lnTo>
                  <a:lnTo>
                    <a:pt x="75888" y="6392"/>
                  </a:lnTo>
                  <a:lnTo>
                    <a:pt x="75851" y="6611"/>
                  </a:lnTo>
                  <a:lnTo>
                    <a:pt x="75851" y="6611"/>
                  </a:lnTo>
                  <a:lnTo>
                    <a:pt x="75669" y="7414"/>
                  </a:lnTo>
                  <a:lnTo>
                    <a:pt x="75559" y="8218"/>
                  </a:lnTo>
                  <a:lnTo>
                    <a:pt x="75559" y="8218"/>
                  </a:lnTo>
                  <a:lnTo>
                    <a:pt x="75523" y="8510"/>
                  </a:lnTo>
                  <a:lnTo>
                    <a:pt x="75523" y="8802"/>
                  </a:lnTo>
                  <a:lnTo>
                    <a:pt x="75559" y="9094"/>
                  </a:lnTo>
                  <a:lnTo>
                    <a:pt x="75632" y="9350"/>
                  </a:lnTo>
                  <a:lnTo>
                    <a:pt x="75705" y="9606"/>
                  </a:lnTo>
                  <a:lnTo>
                    <a:pt x="75851" y="9861"/>
                  </a:lnTo>
                  <a:lnTo>
                    <a:pt x="75997" y="10117"/>
                  </a:lnTo>
                  <a:lnTo>
                    <a:pt x="76180" y="10372"/>
                  </a:lnTo>
                  <a:lnTo>
                    <a:pt x="76180" y="10372"/>
                  </a:lnTo>
                  <a:lnTo>
                    <a:pt x="76509" y="10701"/>
                  </a:lnTo>
                  <a:lnTo>
                    <a:pt x="76837" y="11030"/>
                  </a:lnTo>
                  <a:lnTo>
                    <a:pt x="76837" y="11030"/>
                  </a:lnTo>
                  <a:lnTo>
                    <a:pt x="77129" y="11249"/>
                  </a:lnTo>
                  <a:lnTo>
                    <a:pt x="77385" y="11468"/>
                  </a:lnTo>
                  <a:lnTo>
                    <a:pt x="77896" y="12016"/>
                  </a:lnTo>
                  <a:lnTo>
                    <a:pt x="77896" y="12016"/>
                  </a:lnTo>
                  <a:lnTo>
                    <a:pt x="78225" y="12381"/>
                  </a:lnTo>
                  <a:lnTo>
                    <a:pt x="78627" y="12746"/>
                  </a:lnTo>
                  <a:lnTo>
                    <a:pt x="78992" y="13038"/>
                  </a:lnTo>
                  <a:lnTo>
                    <a:pt x="79430" y="13294"/>
                  </a:lnTo>
                  <a:lnTo>
                    <a:pt x="79868" y="13513"/>
                  </a:lnTo>
                  <a:lnTo>
                    <a:pt x="80307" y="13732"/>
                  </a:lnTo>
                  <a:lnTo>
                    <a:pt x="80818" y="13878"/>
                  </a:lnTo>
                  <a:lnTo>
                    <a:pt x="81293" y="13988"/>
                  </a:lnTo>
                  <a:lnTo>
                    <a:pt x="81293" y="13988"/>
                  </a:lnTo>
                  <a:lnTo>
                    <a:pt x="81877" y="14134"/>
                  </a:lnTo>
                  <a:lnTo>
                    <a:pt x="82425" y="14280"/>
                  </a:lnTo>
                  <a:lnTo>
                    <a:pt x="83520" y="14645"/>
                  </a:lnTo>
                  <a:lnTo>
                    <a:pt x="84580" y="15084"/>
                  </a:lnTo>
                  <a:lnTo>
                    <a:pt x="85639" y="15558"/>
                  </a:lnTo>
                  <a:lnTo>
                    <a:pt x="85639" y="15558"/>
                  </a:lnTo>
                  <a:lnTo>
                    <a:pt x="85894" y="15704"/>
                  </a:lnTo>
                  <a:lnTo>
                    <a:pt x="86040" y="15923"/>
                  </a:lnTo>
                  <a:lnTo>
                    <a:pt x="86040" y="15923"/>
                  </a:lnTo>
                  <a:lnTo>
                    <a:pt x="86442" y="16581"/>
                  </a:lnTo>
                  <a:lnTo>
                    <a:pt x="86625" y="16910"/>
                  </a:lnTo>
                  <a:lnTo>
                    <a:pt x="86771" y="17238"/>
                  </a:lnTo>
                  <a:lnTo>
                    <a:pt x="86771" y="17238"/>
                  </a:lnTo>
                  <a:lnTo>
                    <a:pt x="86953" y="17676"/>
                  </a:lnTo>
                  <a:lnTo>
                    <a:pt x="87209" y="18078"/>
                  </a:lnTo>
                  <a:lnTo>
                    <a:pt x="87465" y="18480"/>
                  </a:lnTo>
                  <a:lnTo>
                    <a:pt x="87720" y="18845"/>
                  </a:lnTo>
                  <a:lnTo>
                    <a:pt x="88049" y="19174"/>
                  </a:lnTo>
                  <a:lnTo>
                    <a:pt x="88378" y="19466"/>
                  </a:lnTo>
                  <a:lnTo>
                    <a:pt x="88743" y="19758"/>
                  </a:lnTo>
                  <a:lnTo>
                    <a:pt x="89144" y="20014"/>
                  </a:lnTo>
                  <a:lnTo>
                    <a:pt x="89144" y="20014"/>
                  </a:lnTo>
                  <a:lnTo>
                    <a:pt x="90094" y="20635"/>
                  </a:lnTo>
                  <a:lnTo>
                    <a:pt x="91007" y="21255"/>
                  </a:lnTo>
                  <a:lnTo>
                    <a:pt x="91007" y="21255"/>
                  </a:lnTo>
                  <a:lnTo>
                    <a:pt x="91628" y="21657"/>
                  </a:lnTo>
                  <a:lnTo>
                    <a:pt x="92212" y="22095"/>
                  </a:lnTo>
                  <a:lnTo>
                    <a:pt x="92760" y="22570"/>
                  </a:lnTo>
                  <a:lnTo>
                    <a:pt x="93308" y="23045"/>
                  </a:lnTo>
                  <a:lnTo>
                    <a:pt x="93308" y="23045"/>
                  </a:lnTo>
                  <a:lnTo>
                    <a:pt x="93855" y="23593"/>
                  </a:lnTo>
                  <a:lnTo>
                    <a:pt x="94330" y="24177"/>
                  </a:lnTo>
                  <a:lnTo>
                    <a:pt x="94768" y="24834"/>
                  </a:lnTo>
                  <a:lnTo>
                    <a:pt x="95134" y="25492"/>
                  </a:lnTo>
                  <a:lnTo>
                    <a:pt x="95134" y="25492"/>
                  </a:lnTo>
                  <a:lnTo>
                    <a:pt x="95462" y="26039"/>
                  </a:lnTo>
                  <a:lnTo>
                    <a:pt x="95791" y="26514"/>
                  </a:lnTo>
                  <a:lnTo>
                    <a:pt x="96229" y="26989"/>
                  </a:lnTo>
                  <a:lnTo>
                    <a:pt x="96668" y="27391"/>
                  </a:lnTo>
                  <a:lnTo>
                    <a:pt x="96668" y="27391"/>
                  </a:lnTo>
                  <a:lnTo>
                    <a:pt x="97873" y="28377"/>
                  </a:lnTo>
                  <a:lnTo>
                    <a:pt x="99041" y="29399"/>
                  </a:lnTo>
                  <a:lnTo>
                    <a:pt x="100137" y="30495"/>
                  </a:lnTo>
                  <a:lnTo>
                    <a:pt x="101196" y="31627"/>
                  </a:lnTo>
                  <a:lnTo>
                    <a:pt x="101196" y="31627"/>
                  </a:lnTo>
                  <a:lnTo>
                    <a:pt x="101634" y="32175"/>
                  </a:lnTo>
                  <a:lnTo>
                    <a:pt x="102072" y="32723"/>
                  </a:lnTo>
                  <a:lnTo>
                    <a:pt x="102474" y="33270"/>
                  </a:lnTo>
                  <a:lnTo>
                    <a:pt x="102839" y="33855"/>
                  </a:lnTo>
                  <a:lnTo>
                    <a:pt x="103205" y="34439"/>
                  </a:lnTo>
                  <a:lnTo>
                    <a:pt x="103533" y="35023"/>
                  </a:lnTo>
                  <a:lnTo>
                    <a:pt x="103825" y="35644"/>
                  </a:lnTo>
                  <a:lnTo>
                    <a:pt x="104118" y="36265"/>
                  </a:lnTo>
                  <a:lnTo>
                    <a:pt x="104118" y="36265"/>
                  </a:lnTo>
                  <a:lnTo>
                    <a:pt x="104519" y="37141"/>
                  </a:lnTo>
                  <a:lnTo>
                    <a:pt x="104957" y="38018"/>
                  </a:lnTo>
                  <a:lnTo>
                    <a:pt x="105396" y="38858"/>
                  </a:lnTo>
                  <a:lnTo>
                    <a:pt x="105907" y="39661"/>
                  </a:lnTo>
                  <a:lnTo>
                    <a:pt x="106418" y="40465"/>
                  </a:lnTo>
                  <a:lnTo>
                    <a:pt x="106966" y="41232"/>
                  </a:lnTo>
                  <a:lnTo>
                    <a:pt x="107514" y="41999"/>
                  </a:lnTo>
                  <a:lnTo>
                    <a:pt x="108098" y="42765"/>
                  </a:lnTo>
                  <a:lnTo>
                    <a:pt x="108098" y="42765"/>
                  </a:lnTo>
                  <a:lnTo>
                    <a:pt x="109121" y="44044"/>
                  </a:lnTo>
                  <a:lnTo>
                    <a:pt x="109595" y="44701"/>
                  </a:lnTo>
                  <a:lnTo>
                    <a:pt x="110034" y="45395"/>
                  </a:lnTo>
                  <a:lnTo>
                    <a:pt x="110034" y="45395"/>
                  </a:lnTo>
                  <a:lnTo>
                    <a:pt x="110472" y="46089"/>
                  </a:lnTo>
                  <a:lnTo>
                    <a:pt x="110837" y="46783"/>
                  </a:lnTo>
                  <a:lnTo>
                    <a:pt x="110837" y="46783"/>
                  </a:lnTo>
                  <a:lnTo>
                    <a:pt x="111056" y="47184"/>
                  </a:lnTo>
                  <a:lnTo>
                    <a:pt x="111202" y="47550"/>
                  </a:lnTo>
                  <a:lnTo>
                    <a:pt x="111312" y="47988"/>
                  </a:lnTo>
                  <a:lnTo>
                    <a:pt x="111385" y="48389"/>
                  </a:lnTo>
                  <a:lnTo>
                    <a:pt x="111385" y="48389"/>
                  </a:lnTo>
                  <a:lnTo>
                    <a:pt x="111494" y="49083"/>
                  </a:lnTo>
                  <a:lnTo>
                    <a:pt x="111604" y="49741"/>
                  </a:lnTo>
                  <a:lnTo>
                    <a:pt x="111604" y="49741"/>
                  </a:lnTo>
                  <a:lnTo>
                    <a:pt x="111641" y="50252"/>
                  </a:lnTo>
                  <a:lnTo>
                    <a:pt x="111677" y="50727"/>
                  </a:lnTo>
                  <a:lnTo>
                    <a:pt x="111677" y="50727"/>
                  </a:lnTo>
                  <a:lnTo>
                    <a:pt x="111641" y="51019"/>
                  </a:lnTo>
                  <a:lnTo>
                    <a:pt x="111604" y="51275"/>
                  </a:lnTo>
                  <a:lnTo>
                    <a:pt x="111494" y="51530"/>
                  </a:lnTo>
                  <a:lnTo>
                    <a:pt x="111385" y="51786"/>
                  </a:lnTo>
                  <a:lnTo>
                    <a:pt x="111239" y="52005"/>
                  </a:lnTo>
                  <a:lnTo>
                    <a:pt x="111093" y="52224"/>
                  </a:lnTo>
                  <a:lnTo>
                    <a:pt x="110910" y="52443"/>
                  </a:lnTo>
                  <a:lnTo>
                    <a:pt x="110691" y="52626"/>
                  </a:lnTo>
                  <a:lnTo>
                    <a:pt x="110691" y="52626"/>
                  </a:lnTo>
                  <a:lnTo>
                    <a:pt x="110508" y="52772"/>
                  </a:lnTo>
                  <a:lnTo>
                    <a:pt x="110289" y="52881"/>
                  </a:lnTo>
                  <a:lnTo>
                    <a:pt x="110070" y="52954"/>
                  </a:lnTo>
                  <a:lnTo>
                    <a:pt x="109851" y="52991"/>
                  </a:lnTo>
                  <a:lnTo>
                    <a:pt x="109595" y="52991"/>
                  </a:lnTo>
                  <a:lnTo>
                    <a:pt x="109376" y="52918"/>
                  </a:lnTo>
                  <a:lnTo>
                    <a:pt x="109157" y="52845"/>
                  </a:lnTo>
                  <a:lnTo>
                    <a:pt x="108938" y="52735"/>
                  </a:lnTo>
                  <a:lnTo>
                    <a:pt x="108938" y="52735"/>
                  </a:lnTo>
                  <a:lnTo>
                    <a:pt x="108573" y="52480"/>
                  </a:lnTo>
                  <a:lnTo>
                    <a:pt x="108244" y="52188"/>
                  </a:lnTo>
                  <a:lnTo>
                    <a:pt x="107587" y="51603"/>
                  </a:lnTo>
                  <a:lnTo>
                    <a:pt x="107587" y="51603"/>
                  </a:lnTo>
                  <a:lnTo>
                    <a:pt x="107112" y="51165"/>
                  </a:lnTo>
                  <a:lnTo>
                    <a:pt x="106820" y="50946"/>
                  </a:lnTo>
                  <a:lnTo>
                    <a:pt x="106564" y="50763"/>
                  </a:lnTo>
                  <a:lnTo>
                    <a:pt x="106564" y="50763"/>
                  </a:lnTo>
                  <a:lnTo>
                    <a:pt x="106272" y="50654"/>
                  </a:lnTo>
                  <a:lnTo>
                    <a:pt x="105980" y="50508"/>
                  </a:lnTo>
                  <a:lnTo>
                    <a:pt x="105688" y="50435"/>
                  </a:lnTo>
                  <a:lnTo>
                    <a:pt x="105396" y="50362"/>
                  </a:lnTo>
                  <a:lnTo>
                    <a:pt x="104775" y="50252"/>
                  </a:lnTo>
                  <a:lnTo>
                    <a:pt x="104154" y="50252"/>
                  </a:lnTo>
                  <a:lnTo>
                    <a:pt x="104154" y="50252"/>
                  </a:lnTo>
                  <a:lnTo>
                    <a:pt x="103606" y="50252"/>
                  </a:lnTo>
                  <a:lnTo>
                    <a:pt x="103058" y="50325"/>
                  </a:lnTo>
                  <a:lnTo>
                    <a:pt x="103058" y="50325"/>
                  </a:lnTo>
                  <a:lnTo>
                    <a:pt x="102766" y="50325"/>
                  </a:lnTo>
                  <a:lnTo>
                    <a:pt x="102474" y="50252"/>
                  </a:lnTo>
                  <a:lnTo>
                    <a:pt x="102182" y="50142"/>
                  </a:lnTo>
                  <a:lnTo>
                    <a:pt x="101926" y="49996"/>
                  </a:lnTo>
                  <a:lnTo>
                    <a:pt x="101926" y="49996"/>
                  </a:lnTo>
                  <a:lnTo>
                    <a:pt x="101525" y="49668"/>
                  </a:lnTo>
                  <a:lnTo>
                    <a:pt x="101086" y="49339"/>
                  </a:lnTo>
                  <a:lnTo>
                    <a:pt x="101086" y="49339"/>
                  </a:lnTo>
                  <a:lnTo>
                    <a:pt x="100831" y="49193"/>
                  </a:lnTo>
                  <a:lnTo>
                    <a:pt x="100575" y="49047"/>
                  </a:lnTo>
                  <a:lnTo>
                    <a:pt x="100319" y="48974"/>
                  </a:lnTo>
                  <a:lnTo>
                    <a:pt x="100064" y="48901"/>
                  </a:lnTo>
                  <a:lnTo>
                    <a:pt x="99808" y="48864"/>
                  </a:lnTo>
                  <a:lnTo>
                    <a:pt x="99516" y="48901"/>
                  </a:lnTo>
                  <a:lnTo>
                    <a:pt x="99260" y="48937"/>
                  </a:lnTo>
                  <a:lnTo>
                    <a:pt x="98968" y="49010"/>
                  </a:lnTo>
                  <a:lnTo>
                    <a:pt x="98968" y="49010"/>
                  </a:lnTo>
                  <a:lnTo>
                    <a:pt x="98603" y="49156"/>
                  </a:lnTo>
                  <a:lnTo>
                    <a:pt x="98201" y="49302"/>
                  </a:lnTo>
                  <a:lnTo>
                    <a:pt x="97507" y="49668"/>
                  </a:lnTo>
                  <a:lnTo>
                    <a:pt x="97507" y="49668"/>
                  </a:lnTo>
                  <a:lnTo>
                    <a:pt x="96668" y="50069"/>
                  </a:lnTo>
                  <a:lnTo>
                    <a:pt x="96668" y="50069"/>
                  </a:lnTo>
                  <a:lnTo>
                    <a:pt x="96302" y="50215"/>
                  </a:lnTo>
                  <a:lnTo>
                    <a:pt x="95937" y="50325"/>
                  </a:lnTo>
                  <a:lnTo>
                    <a:pt x="95937" y="50325"/>
                  </a:lnTo>
                  <a:lnTo>
                    <a:pt x="95681" y="50362"/>
                  </a:lnTo>
                  <a:lnTo>
                    <a:pt x="95389" y="50362"/>
                  </a:lnTo>
                  <a:lnTo>
                    <a:pt x="95134" y="50325"/>
                  </a:lnTo>
                  <a:lnTo>
                    <a:pt x="94915" y="50252"/>
                  </a:lnTo>
                  <a:lnTo>
                    <a:pt x="94695" y="50142"/>
                  </a:lnTo>
                  <a:lnTo>
                    <a:pt x="94476" y="49996"/>
                  </a:lnTo>
                  <a:lnTo>
                    <a:pt x="94294" y="49850"/>
                  </a:lnTo>
                  <a:lnTo>
                    <a:pt x="94111" y="49631"/>
                  </a:lnTo>
                  <a:lnTo>
                    <a:pt x="94111" y="49631"/>
                  </a:lnTo>
                  <a:lnTo>
                    <a:pt x="93746" y="49120"/>
                  </a:lnTo>
                  <a:lnTo>
                    <a:pt x="93490" y="48572"/>
                  </a:lnTo>
                  <a:lnTo>
                    <a:pt x="93490" y="48572"/>
                  </a:lnTo>
                  <a:lnTo>
                    <a:pt x="92358" y="46271"/>
                  </a:lnTo>
                  <a:lnTo>
                    <a:pt x="92358" y="46271"/>
                  </a:lnTo>
                  <a:lnTo>
                    <a:pt x="92176" y="45870"/>
                  </a:lnTo>
                  <a:lnTo>
                    <a:pt x="91956" y="45504"/>
                  </a:lnTo>
                  <a:lnTo>
                    <a:pt x="91737" y="45176"/>
                  </a:lnTo>
                  <a:lnTo>
                    <a:pt x="91482" y="44847"/>
                  </a:lnTo>
                  <a:lnTo>
                    <a:pt x="91482" y="44847"/>
                  </a:lnTo>
                  <a:lnTo>
                    <a:pt x="91190" y="44518"/>
                  </a:lnTo>
                  <a:lnTo>
                    <a:pt x="90897" y="44299"/>
                  </a:lnTo>
                  <a:lnTo>
                    <a:pt x="90569" y="44117"/>
                  </a:lnTo>
                  <a:lnTo>
                    <a:pt x="90240" y="44044"/>
                  </a:lnTo>
                  <a:lnTo>
                    <a:pt x="89911" y="44007"/>
                  </a:lnTo>
                  <a:lnTo>
                    <a:pt x="89583" y="44044"/>
                  </a:lnTo>
                  <a:lnTo>
                    <a:pt x="89181" y="44117"/>
                  </a:lnTo>
                  <a:lnTo>
                    <a:pt x="88816" y="44299"/>
                  </a:lnTo>
                  <a:lnTo>
                    <a:pt x="88816" y="44299"/>
                  </a:lnTo>
                  <a:lnTo>
                    <a:pt x="88451" y="44518"/>
                  </a:lnTo>
                  <a:lnTo>
                    <a:pt x="88085" y="44738"/>
                  </a:lnTo>
                  <a:lnTo>
                    <a:pt x="87757" y="45030"/>
                  </a:lnTo>
                  <a:lnTo>
                    <a:pt x="87465" y="45358"/>
                  </a:lnTo>
                  <a:lnTo>
                    <a:pt x="87465" y="45358"/>
                  </a:lnTo>
                  <a:lnTo>
                    <a:pt x="87172" y="45687"/>
                  </a:lnTo>
                  <a:lnTo>
                    <a:pt x="87026" y="45833"/>
                  </a:lnTo>
                  <a:lnTo>
                    <a:pt x="86844" y="45979"/>
                  </a:lnTo>
                  <a:lnTo>
                    <a:pt x="86844" y="45979"/>
                  </a:lnTo>
                  <a:lnTo>
                    <a:pt x="86625" y="46125"/>
                  </a:lnTo>
                  <a:lnTo>
                    <a:pt x="86552" y="46125"/>
                  </a:lnTo>
                  <a:lnTo>
                    <a:pt x="86479" y="46125"/>
                  </a:lnTo>
                  <a:lnTo>
                    <a:pt x="86405" y="46089"/>
                  </a:lnTo>
                  <a:lnTo>
                    <a:pt x="86332" y="46052"/>
                  </a:lnTo>
                  <a:lnTo>
                    <a:pt x="86186" y="45833"/>
                  </a:lnTo>
                  <a:lnTo>
                    <a:pt x="86186" y="45833"/>
                  </a:lnTo>
                  <a:lnTo>
                    <a:pt x="86040" y="45577"/>
                  </a:lnTo>
                  <a:lnTo>
                    <a:pt x="85931" y="45249"/>
                  </a:lnTo>
                  <a:lnTo>
                    <a:pt x="85785" y="44628"/>
                  </a:lnTo>
                  <a:lnTo>
                    <a:pt x="85785" y="44628"/>
                  </a:lnTo>
                  <a:lnTo>
                    <a:pt x="85712" y="44299"/>
                  </a:lnTo>
                  <a:lnTo>
                    <a:pt x="85639" y="43934"/>
                  </a:lnTo>
                  <a:lnTo>
                    <a:pt x="85639" y="43934"/>
                  </a:lnTo>
                  <a:lnTo>
                    <a:pt x="85529" y="43678"/>
                  </a:lnTo>
                  <a:lnTo>
                    <a:pt x="85383" y="43423"/>
                  </a:lnTo>
                  <a:lnTo>
                    <a:pt x="85237" y="43167"/>
                  </a:lnTo>
                  <a:lnTo>
                    <a:pt x="85018" y="42985"/>
                  </a:lnTo>
                  <a:lnTo>
                    <a:pt x="85018" y="42985"/>
                  </a:lnTo>
                  <a:lnTo>
                    <a:pt x="84799" y="42802"/>
                  </a:lnTo>
                  <a:lnTo>
                    <a:pt x="84580" y="42692"/>
                  </a:lnTo>
                  <a:lnTo>
                    <a:pt x="84360" y="42583"/>
                  </a:lnTo>
                  <a:lnTo>
                    <a:pt x="84105" y="42546"/>
                  </a:lnTo>
                  <a:lnTo>
                    <a:pt x="83886" y="42546"/>
                  </a:lnTo>
                  <a:lnTo>
                    <a:pt x="83630" y="42583"/>
                  </a:lnTo>
                  <a:lnTo>
                    <a:pt x="83374" y="42656"/>
                  </a:lnTo>
                  <a:lnTo>
                    <a:pt x="83155" y="42765"/>
                  </a:lnTo>
                  <a:lnTo>
                    <a:pt x="83155" y="42765"/>
                  </a:lnTo>
                  <a:lnTo>
                    <a:pt x="82900" y="42912"/>
                  </a:lnTo>
                  <a:lnTo>
                    <a:pt x="82680" y="43094"/>
                  </a:lnTo>
                  <a:lnTo>
                    <a:pt x="82461" y="43277"/>
                  </a:lnTo>
                  <a:lnTo>
                    <a:pt x="82279" y="43496"/>
                  </a:lnTo>
                  <a:lnTo>
                    <a:pt x="82279" y="43496"/>
                  </a:lnTo>
                  <a:lnTo>
                    <a:pt x="81841" y="44080"/>
                  </a:lnTo>
                  <a:lnTo>
                    <a:pt x="81402" y="44664"/>
                  </a:lnTo>
                  <a:lnTo>
                    <a:pt x="81037" y="45285"/>
                  </a:lnTo>
                  <a:lnTo>
                    <a:pt x="80854" y="45614"/>
                  </a:lnTo>
                  <a:lnTo>
                    <a:pt x="80708" y="45943"/>
                  </a:lnTo>
                  <a:lnTo>
                    <a:pt x="80708" y="45943"/>
                  </a:lnTo>
                  <a:lnTo>
                    <a:pt x="80599" y="46235"/>
                  </a:lnTo>
                  <a:lnTo>
                    <a:pt x="80416" y="46527"/>
                  </a:lnTo>
                  <a:lnTo>
                    <a:pt x="80234" y="46783"/>
                  </a:lnTo>
                  <a:lnTo>
                    <a:pt x="80051" y="47038"/>
                  </a:lnTo>
                  <a:lnTo>
                    <a:pt x="80051" y="47038"/>
                  </a:lnTo>
                  <a:lnTo>
                    <a:pt x="79905" y="47184"/>
                  </a:lnTo>
                  <a:lnTo>
                    <a:pt x="79722" y="47330"/>
                  </a:lnTo>
                  <a:lnTo>
                    <a:pt x="79540" y="47476"/>
                  </a:lnTo>
                  <a:lnTo>
                    <a:pt x="79321" y="47586"/>
                  </a:lnTo>
                  <a:lnTo>
                    <a:pt x="79321" y="47586"/>
                  </a:lnTo>
                  <a:lnTo>
                    <a:pt x="79211" y="47623"/>
                  </a:lnTo>
                  <a:lnTo>
                    <a:pt x="79065" y="47659"/>
                  </a:lnTo>
                  <a:lnTo>
                    <a:pt x="78955" y="47659"/>
                  </a:lnTo>
                  <a:lnTo>
                    <a:pt x="78846" y="47623"/>
                  </a:lnTo>
                  <a:lnTo>
                    <a:pt x="78736" y="47550"/>
                  </a:lnTo>
                  <a:lnTo>
                    <a:pt x="78663" y="47476"/>
                  </a:lnTo>
                  <a:lnTo>
                    <a:pt x="78590" y="47367"/>
                  </a:lnTo>
                  <a:lnTo>
                    <a:pt x="78554" y="47221"/>
                  </a:lnTo>
                  <a:lnTo>
                    <a:pt x="78554" y="47221"/>
                  </a:lnTo>
                  <a:lnTo>
                    <a:pt x="78408" y="46819"/>
                  </a:lnTo>
                  <a:lnTo>
                    <a:pt x="78335" y="46381"/>
                  </a:lnTo>
                  <a:lnTo>
                    <a:pt x="78298" y="45979"/>
                  </a:lnTo>
                  <a:lnTo>
                    <a:pt x="78262" y="45541"/>
                  </a:lnTo>
                  <a:lnTo>
                    <a:pt x="78262" y="45541"/>
                  </a:lnTo>
                  <a:lnTo>
                    <a:pt x="78262" y="44884"/>
                  </a:lnTo>
                  <a:lnTo>
                    <a:pt x="78298" y="44226"/>
                  </a:lnTo>
                  <a:lnTo>
                    <a:pt x="78408" y="43569"/>
                  </a:lnTo>
                  <a:lnTo>
                    <a:pt x="78517" y="42912"/>
                  </a:lnTo>
                  <a:lnTo>
                    <a:pt x="78517" y="42912"/>
                  </a:lnTo>
                  <a:lnTo>
                    <a:pt x="78554" y="42510"/>
                  </a:lnTo>
                  <a:lnTo>
                    <a:pt x="78590" y="42108"/>
                  </a:lnTo>
                  <a:lnTo>
                    <a:pt x="78590" y="41706"/>
                  </a:lnTo>
                  <a:lnTo>
                    <a:pt x="78554" y="41305"/>
                  </a:lnTo>
                  <a:lnTo>
                    <a:pt x="78554" y="41305"/>
                  </a:lnTo>
                  <a:lnTo>
                    <a:pt x="78444" y="40939"/>
                  </a:lnTo>
                  <a:lnTo>
                    <a:pt x="78298" y="40611"/>
                  </a:lnTo>
                  <a:lnTo>
                    <a:pt x="78116" y="40355"/>
                  </a:lnTo>
                  <a:lnTo>
                    <a:pt x="77860" y="40136"/>
                  </a:lnTo>
                  <a:lnTo>
                    <a:pt x="77568" y="39990"/>
                  </a:lnTo>
                  <a:lnTo>
                    <a:pt x="77276" y="39880"/>
                  </a:lnTo>
                  <a:lnTo>
                    <a:pt x="76910" y="39844"/>
                  </a:lnTo>
                  <a:lnTo>
                    <a:pt x="76509" y="39844"/>
                  </a:lnTo>
                  <a:lnTo>
                    <a:pt x="76509" y="39844"/>
                  </a:lnTo>
                  <a:lnTo>
                    <a:pt x="76107" y="39953"/>
                  </a:lnTo>
                  <a:lnTo>
                    <a:pt x="75742" y="40100"/>
                  </a:lnTo>
                  <a:lnTo>
                    <a:pt x="75377" y="40282"/>
                  </a:lnTo>
                  <a:lnTo>
                    <a:pt x="75048" y="40538"/>
                  </a:lnTo>
                  <a:lnTo>
                    <a:pt x="75048" y="40538"/>
                  </a:lnTo>
                  <a:lnTo>
                    <a:pt x="74427" y="40939"/>
                  </a:lnTo>
                  <a:lnTo>
                    <a:pt x="74427" y="40939"/>
                  </a:lnTo>
                  <a:lnTo>
                    <a:pt x="74244" y="41086"/>
                  </a:lnTo>
                  <a:lnTo>
                    <a:pt x="73989" y="41159"/>
                  </a:lnTo>
                  <a:lnTo>
                    <a:pt x="73989" y="41159"/>
                  </a:lnTo>
                  <a:lnTo>
                    <a:pt x="73770" y="41195"/>
                  </a:lnTo>
                  <a:lnTo>
                    <a:pt x="73587" y="41159"/>
                  </a:lnTo>
                  <a:lnTo>
                    <a:pt x="73441" y="41049"/>
                  </a:lnTo>
                  <a:lnTo>
                    <a:pt x="73295" y="40866"/>
                  </a:lnTo>
                  <a:lnTo>
                    <a:pt x="73295" y="40866"/>
                  </a:lnTo>
                  <a:lnTo>
                    <a:pt x="73222" y="40647"/>
                  </a:lnTo>
                  <a:lnTo>
                    <a:pt x="73185" y="40465"/>
                  </a:lnTo>
                  <a:lnTo>
                    <a:pt x="73149" y="40063"/>
                  </a:lnTo>
                  <a:lnTo>
                    <a:pt x="73149" y="40063"/>
                  </a:lnTo>
                  <a:lnTo>
                    <a:pt x="73149" y="39552"/>
                  </a:lnTo>
                  <a:lnTo>
                    <a:pt x="73076" y="39040"/>
                  </a:lnTo>
                  <a:lnTo>
                    <a:pt x="73076" y="39040"/>
                  </a:lnTo>
                  <a:lnTo>
                    <a:pt x="73039" y="38785"/>
                  </a:lnTo>
                  <a:lnTo>
                    <a:pt x="72966" y="38566"/>
                  </a:lnTo>
                  <a:lnTo>
                    <a:pt x="72893" y="38347"/>
                  </a:lnTo>
                  <a:lnTo>
                    <a:pt x="72747" y="38127"/>
                  </a:lnTo>
                  <a:lnTo>
                    <a:pt x="72638" y="37945"/>
                  </a:lnTo>
                  <a:lnTo>
                    <a:pt x="72455" y="37762"/>
                  </a:lnTo>
                  <a:lnTo>
                    <a:pt x="72272" y="37580"/>
                  </a:lnTo>
                  <a:lnTo>
                    <a:pt x="72090" y="37434"/>
                  </a:lnTo>
                  <a:lnTo>
                    <a:pt x="72090" y="37434"/>
                  </a:lnTo>
                  <a:lnTo>
                    <a:pt x="71652" y="37178"/>
                  </a:lnTo>
                  <a:lnTo>
                    <a:pt x="71177" y="36922"/>
                  </a:lnTo>
                  <a:lnTo>
                    <a:pt x="71177" y="36922"/>
                  </a:lnTo>
                  <a:lnTo>
                    <a:pt x="70739" y="36740"/>
                  </a:lnTo>
                  <a:lnTo>
                    <a:pt x="70739" y="36740"/>
                  </a:lnTo>
                  <a:lnTo>
                    <a:pt x="70300" y="36521"/>
                  </a:lnTo>
                  <a:lnTo>
                    <a:pt x="70081" y="36375"/>
                  </a:lnTo>
                  <a:lnTo>
                    <a:pt x="69899" y="36228"/>
                  </a:lnTo>
                  <a:lnTo>
                    <a:pt x="69716" y="36046"/>
                  </a:lnTo>
                  <a:lnTo>
                    <a:pt x="69570" y="35863"/>
                  </a:lnTo>
                  <a:lnTo>
                    <a:pt x="69424" y="35644"/>
                  </a:lnTo>
                  <a:lnTo>
                    <a:pt x="69314" y="35425"/>
                  </a:lnTo>
                  <a:lnTo>
                    <a:pt x="69314" y="35425"/>
                  </a:lnTo>
                  <a:lnTo>
                    <a:pt x="68913" y="34768"/>
                  </a:lnTo>
                  <a:lnTo>
                    <a:pt x="68730" y="34475"/>
                  </a:lnTo>
                  <a:lnTo>
                    <a:pt x="68474" y="34183"/>
                  </a:lnTo>
                  <a:lnTo>
                    <a:pt x="68474" y="34183"/>
                  </a:lnTo>
                  <a:lnTo>
                    <a:pt x="68292" y="33964"/>
                  </a:lnTo>
                  <a:lnTo>
                    <a:pt x="68109" y="33782"/>
                  </a:lnTo>
                  <a:lnTo>
                    <a:pt x="67890" y="33599"/>
                  </a:lnTo>
                  <a:lnTo>
                    <a:pt x="67671" y="33453"/>
                  </a:lnTo>
                  <a:lnTo>
                    <a:pt x="67415" y="33307"/>
                  </a:lnTo>
                  <a:lnTo>
                    <a:pt x="67160" y="33197"/>
                  </a:lnTo>
                  <a:lnTo>
                    <a:pt x="66904" y="33124"/>
                  </a:lnTo>
                  <a:lnTo>
                    <a:pt x="66648" y="33051"/>
                  </a:lnTo>
                  <a:lnTo>
                    <a:pt x="66648" y="33051"/>
                  </a:lnTo>
                  <a:lnTo>
                    <a:pt x="66283" y="32978"/>
                  </a:lnTo>
                  <a:lnTo>
                    <a:pt x="65954" y="32978"/>
                  </a:lnTo>
                  <a:lnTo>
                    <a:pt x="65662" y="33051"/>
                  </a:lnTo>
                  <a:lnTo>
                    <a:pt x="65334" y="33161"/>
                  </a:lnTo>
                  <a:lnTo>
                    <a:pt x="65334" y="33161"/>
                  </a:lnTo>
                  <a:lnTo>
                    <a:pt x="64713" y="33489"/>
                  </a:lnTo>
                  <a:lnTo>
                    <a:pt x="64128" y="33818"/>
                  </a:lnTo>
                  <a:lnTo>
                    <a:pt x="63873" y="34037"/>
                  </a:lnTo>
                  <a:lnTo>
                    <a:pt x="63617" y="34220"/>
                  </a:lnTo>
                  <a:lnTo>
                    <a:pt x="63362" y="34475"/>
                  </a:lnTo>
                  <a:lnTo>
                    <a:pt x="63106" y="34731"/>
                  </a:lnTo>
                  <a:lnTo>
                    <a:pt x="63106" y="34731"/>
                  </a:lnTo>
                  <a:lnTo>
                    <a:pt x="62960" y="34914"/>
                  </a:lnTo>
                  <a:lnTo>
                    <a:pt x="62777" y="35060"/>
                  </a:lnTo>
                  <a:lnTo>
                    <a:pt x="62376" y="35279"/>
                  </a:lnTo>
                  <a:lnTo>
                    <a:pt x="62376" y="35279"/>
                  </a:lnTo>
                  <a:lnTo>
                    <a:pt x="62193" y="35352"/>
                  </a:lnTo>
                  <a:lnTo>
                    <a:pt x="62010" y="35388"/>
                  </a:lnTo>
                  <a:lnTo>
                    <a:pt x="61828" y="35388"/>
                  </a:lnTo>
                  <a:lnTo>
                    <a:pt x="61645" y="35352"/>
                  </a:lnTo>
                  <a:lnTo>
                    <a:pt x="61645" y="35352"/>
                  </a:lnTo>
                  <a:lnTo>
                    <a:pt x="60878" y="35060"/>
                  </a:lnTo>
                  <a:lnTo>
                    <a:pt x="60878" y="35060"/>
                  </a:lnTo>
                  <a:lnTo>
                    <a:pt x="60257" y="34841"/>
                  </a:lnTo>
                  <a:lnTo>
                    <a:pt x="60257" y="34841"/>
                  </a:lnTo>
                  <a:lnTo>
                    <a:pt x="59892" y="34695"/>
                  </a:lnTo>
                  <a:lnTo>
                    <a:pt x="59564" y="34622"/>
                  </a:lnTo>
                  <a:lnTo>
                    <a:pt x="59198" y="34622"/>
                  </a:lnTo>
                  <a:lnTo>
                    <a:pt x="58870" y="34658"/>
                  </a:lnTo>
                  <a:lnTo>
                    <a:pt x="58541" y="34768"/>
                  </a:lnTo>
                  <a:lnTo>
                    <a:pt x="58212" y="34914"/>
                  </a:lnTo>
                  <a:lnTo>
                    <a:pt x="57920" y="35096"/>
                  </a:lnTo>
                  <a:lnTo>
                    <a:pt x="57628" y="35352"/>
                  </a:lnTo>
                  <a:lnTo>
                    <a:pt x="57628" y="35352"/>
                  </a:lnTo>
                  <a:lnTo>
                    <a:pt x="57336" y="35644"/>
                  </a:lnTo>
                  <a:lnTo>
                    <a:pt x="57044" y="35973"/>
                  </a:lnTo>
                  <a:lnTo>
                    <a:pt x="56825" y="36301"/>
                  </a:lnTo>
                  <a:lnTo>
                    <a:pt x="56605" y="36667"/>
                  </a:lnTo>
                  <a:lnTo>
                    <a:pt x="56605" y="36667"/>
                  </a:lnTo>
                  <a:lnTo>
                    <a:pt x="56204" y="37324"/>
                  </a:lnTo>
                  <a:lnTo>
                    <a:pt x="55802" y="37945"/>
                  </a:lnTo>
                  <a:lnTo>
                    <a:pt x="55802" y="37945"/>
                  </a:lnTo>
                  <a:lnTo>
                    <a:pt x="55400" y="38456"/>
                  </a:lnTo>
                  <a:lnTo>
                    <a:pt x="54962" y="38894"/>
                  </a:lnTo>
                  <a:lnTo>
                    <a:pt x="54962" y="38894"/>
                  </a:lnTo>
                  <a:lnTo>
                    <a:pt x="54706" y="39077"/>
                  </a:lnTo>
                  <a:lnTo>
                    <a:pt x="54451" y="39187"/>
                  </a:lnTo>
                  <a:lnTo>
                    <a:pt x="54195" y="39296"/>
                  </a:lnTo>
                  <a:lnTo>
                    <a:pt x="53903" y="39369"/>
                  </a:lnTo>
                  <a:lnTo>
                    <a:pt x="53903" y="39369"/>
                  </a:lnTo>
                  <a:lnTo>
                    <a:pt x="53684" y="39369"/>
                  </a:lnTo>
                  <a:lnTo>
                    <a:pt x="53501" y="39333"/>
                  </a:lnTo>
                  <a:lnTo>
                    <a:pt x="53355" y="39223"/>
                  </a:lnTo>
                  <a:lnTo>
                    <a:pt x="53246" y="39040"/>
                  </a:lnTo>
                  <a:lnTo>
                    <a:pt x="53246" y="39040"/>
                  </a:lnTo>
                  <a:lnTo>
                    <a:pt x="53173" y="38858"/>
                  </a:lnTo>
                  <a:lnTo>
                    <a:pt x="53100" y="38675"/>
                  </a:lnTo>
                  <a:lnTo>
                    <a:pt x="53100" y="38456"/>
                  </a:lnTo>
                  <a:lnTo>
                    <a:pt x="53100" y="38274"/>
                  </a:lnTo>
                  <a:lnTo>
                    <a:pt x="53100" y="38274"/>
                  </a:lnTo>
                  <a:lnTo>
                    <a:pt x="53173" y="37908"/>
                  </a:lnTo>
                  <a:lnTo>
                    <a:pt x="53246" y="37543"/>
                  </a:lnTo>
                  <a:lnTo>
                    <a:pt x="53392" y="36849"/>
                  </a:lnTo>
                  <a:lnTo>
                    <a:pt x="53392" y="36849"/>
                  </a:lnTo>
                  <a:lnTo>
                    <a:pt x="53465" y="36411"/>
                  </a:lnTo>
                  <a:lnTo>
                    <a:pt x="53465" y="35936"/>
                  </a:lnTo>
                  <a:lnTo>
                    <a:pt x="53428" y="35535"/>
                  </a:lnTo>
                  <a:lnTo>
                    <a:pt x="53319" y="35096"/>
                  </a:lnTo>
                  <a:lnTo>
                    <a:pt x="53173" y="34695"/>
                  </a:lnTo>
                  <a:lnTo>
                    <a:pt x="52990" y="34329"/>
                  </a:lnTo>
                  <a:lnTo>
                    <a:pt x="52734" y="33928"/>
                  </a:lnTo>
                  <a:lnTo>
                    <a:pt x="52479" y="33562"/>
                  </a:lnTo>
                  <a:lnTo>
                    <a:pt x="52479" y="33562"/>
                  </a:lnTo>
                  <a:lnTo>
                    <a:pt x="52552" y="34402"/>
                  </a:lnTo>
                  <a:lnTo>
                    <a:pt x="52552" y="34804"/>
                  </a:lnTo>
                  <a:lnTo>
                    <a:pt x="52515" y="35206"/>
                  </a:lnTo>
                  <a:lnTo>
                    <a:pt x="52515" y="35206"/>
                  </a:lnTo>
                  <a:lnTo>
                    <a:pt x="52479" y="35242"/>
                  </a:lnTo>
                  <a:lnTo>
                    <a:pt x="52442" y="35206"/>
                  </a:lnTo>
                  <a:lnTo>
                    <a:pt x="52442" y="35206"/>
                  </a:lnTo>
                  <a:lnTo>
                    <a:pt x="52150" y="34914"/>
                  </a:lnTo>
                  <a:lnTo>
                    <a:pt x="51858" y="34658"/>
                  </a:lnTo>
                  <a:lnTo>
                    <a:pt x="51529" y="34439"/>
                  </a:lnTo>
                  <a:lnTo>
                    <a:pt x="51201" y="34293"/>
                  </a:lnTo>
                  <a:lnTo>
                    <a:pt x="50835" y="34183"/>
                  </a:lnTo>
                  <a:lnTo>
                    <a:pt x="50470" y="34074"/>
                  </a:lnTo>
                  <a:lnTo>
                    <a:pt x="50068" y="34001"/>
                  </a:lnTo>
                  <a:lnTo>
                    <a:pt x="49703" y="34001"/>
                  </a:lnTo>
                  <a:lnTo>
                    <a:pt x="49703" y="34001"/>
                  </a:lnTo>
                  <a:lnTo>
                    <a:pt x="49155" y="34001"/>
                  </a:lnTo>
                  <a:lnTo>
                    <a:pt x="48608" y="34037"/>
                  </a:lnTo>
                  <a:lnTo>
                    <a:pt x="47549" y="34147"/>
                  </a:lnTo>
                  <a:lnTo>
                    <a:pt x="47549" y="34147"/>
                  </a:lnTo>
                  <a:lnTo>
                    <a:pt x="46745" y="34256"/>
                  </a:lnTo>
                  <a:lnTo>
                    <a:pt x="45942" y="34329"/>
                  </a:lnTo>
                  <a:lnTo>
                    <a:pt x="45942" y="34329"/>
                  </a:lnTo>
                  <a:lnTo>
                    <a:pt x="45613" y="34329"/>
                  </a:lnTo>
                  <a:lnTo>
                    <a:pt x="45248" y="34329"/>
                  </a:lnTo>
                  <a:lnTo>
                    <a:pt x="44919" y="34256"/>
                  </a:lnTo>
                  <a:lnTo>
                    <a:pt x="44590" y="34183"/>
                  </a:lnTo>
                  <a:lnTo>
                    <a:pt x="44262" y="34074"/>
                  </a:lnTo>
                  <a:lnTo>
                    <a:pt x="43933" y="33928"/>
                  </a:lnTo>
                  <a:lnTo>
                    <a:pt x="43312" y="33636"/>
                  </a:lnTo>
                  <a:lnTo>
                    <a:pt x="43312" y="33636"/>
                  </a:lnTo>
                  <a:lnTo>
                    <a:pt x="42363" y="33088"/>
                  </a:lnTo>
                  <a:lnTo>
                    <a:pt x="41450" y="32467"/>
                  </a:lnTo>
                  <a:lnTo>
                    <a:pt x="40573" y="31810"/>
                  </a:lnTo>
                  <a:lnTo>
                    <a:pt x="39733" y="31116"/>
                  </a:lnTo>
                  <a:lnTo>
                    <a:pt x="39733" y="31116"/>
                  </a:lnTo>
                  <a:lnTo>
                    <a:pt x="38857" y="30422"/>
                  </a:lnTo>
                  <a:lnTo>
                    <a:pt x="37944" y="29764"/>
                  </a:lnTo>
                  <a:lnTo>
                    <a:pt x="37031" y="29180"/>
                  </a:lnTo>
                  <a:lnTo>
                    <a:pt x="36081" y="28632"/>
                  </a:lnTo>
                  <a:lnTo>
                    <a:pt x="35095" y="28121"/>
                  </a:lnTo>
                  <a:lnTo>
                    <a:pt x="34073" y="27683"/>
                  </a:lnTo>
                  <a:lnTo>
                    <a:pt x="33050" y="27245"/>
                  </a:lnTo>
                  <a:lnTo>
                    <a:pt x="31991" y="26879"/>
                  </a:lnTo>
                  <a:lnTo>
                    <a:pt x="31991" y="26879"/>
                  </a:lnTo>
                  <a:lnTo>
                    <a:pt x="31261" y="26660"/>
                  </a:lnTo>
                  <a:lnTo>
                    <a:pt x="30494" y="26514"/>
                  </a:lnTo>
                  <a:lnTo>
                    <a:pt x="29690" y="26368"/>
                  </a:lnTo>
                  <a:lnTo>
                    <a:pt x="28924" y="26259"/>
                  </a:lnTo>
                  <a:lnTo>
                    <a:pt x="28924" y="26259"/>
                  </a:lnTo>
                  <a:lnTo>
                    <a:pt x="27061" y="26039"/>
                  </a:lnTo>
                  <a:lnTo>
                    <a:pt x="26112" y="25857"/>
                  </a:lnTo>
                  <a:lnTo>
                    <a:pt x="25162" y="25711"/>
                  </a:lnTo>
                  <a:lnTo>
                    <a:pt x="25162" y="25711"/>
                  </a:lnTo>
                  <a:lnTo>
                    <a:pt x="24687" y="25565"/>
                  </a:lnTo>
                  <a:lnTo>
                    <a:pt x="24213" y="25419"/>
                  </a:lnTo>
                  <a:lnTo>
                    <a:pt x="23738" y="25273"/>
                  </a:lnTo>
                  <a:lnTo>
                    <a:pt x="23263" y="25053"/>
                  </a:lnTo>
                  <a:lnTo>
                    <a:pt x="22350" y="24615"/>
                  </a:lnTo>
                  <a:lnTo>
                    <a:pt x="21474" y="24140"/>
                  </a:lnTo>
                  <a:lnTo>
                    <a:pt x="21474" y="24140"/>
                  </a:lnTo>
                  <a:lnTo>
                    <a:pt x="20962" y="23812"/>
                  </a:lnTo>
                  <a:lnTo>
                    <a:pt x="20451" y="23483"/>
                  </a:lnTo>
                  <a:lnTo>
                    <a:pt x="19976" y="23154"/>
                  </a:lnTo>
                  <a:lnTo>
                    <a:pt x="19501" y="22789"/>
                  </a:lnTo>
                  <a:lnTo>
                    <a:pt x="19027" y="22387"/>
                  </a:lnTo>
                  <a:lnTo>
                    <a:pt x="18589" y="21986"/>
                  </a:lnTo>
                  <a:lnTo>
                    <a:pt x="18150" y="21584"/>
                  </a:lnTo>
                  <a:lnTo>
                    <a:pt x="17749" y="21146"/>
                  </a:lnTo>
                  <a:lnTo>
                    <a:pt x="17749" y="21146"/>
                  </a:lnTo>
                  <a:lnTo>
                    <a:pt x="17310" y="20671"/>
                  </a:lnTo>
                  <a:lnTo>
                    <a:pt x="16872" y="20233"/>
                  </a:lnTo>
                  <a:lnTo>
                    <a:pt x="16872" y="20233"/>
                  </a:lnTo>
                  <a:lnTo>
                    <a:pt x="16470" y="19868"/>
                  </a:lnTo>
                  <a:lnTo>
                    <a:pt x="16069" y="19539"/>
                  </a:lnTo>
                  <a:lnTo>
                    <a:pt x="15630" y="19283"/>
                  </a:lnTo>
                  <a:lnTo>
                    <a:pt x="15156" y="19028"/>
                  </a:lnTo>
                  <a:lnTo>
                    <a:pt x="14681" y="18845"/>
                  </a:lnTo>
                  <a:lnTo>
                    <a:pt x="14170" y="18699"/>
                  </a:lnTo>
                  <a:lnTo>
                    <a:pt x="13658" y="18553"/>
                  </a:lnTo>
                  <a:lnTo>
                    <a:pt x="13147" y="18480"/>
                  </a:lnTo>
                  <a:lnTo>
                    <a:pt x="13147" y="18480"/>
                  </a:lnTo>
                  <a:lnTo>
                    <a:pt x="12344" y="18407"/>
                  </a:lnTo>
                  <a:lnTo>
                    <a:pt x="11577" y="18370"/>
                  </a:lnTo>
                  <a:lnTo>
                    <a:pt x="10773" y="18407"/>
                  </a:lnTo>
                  <a:lnTo>
                    <a:pt x="10006" y="18480"/>
                  </a:lnTo>
                  <a:lnTo>
                    <a:pt x="10006" y="18480"/>
                  </a:lnTo>
                  <a:lnTo>
                    <a:pt x="9422" y="18516"/>
                  </a:lnTo>
                  <a:lnTo>
                    <a:pt x="8874" y="18516"/>
                  </a:lnTo>
                  <a:lnTo>
                    <a:pt x="8874" y="18516"/>
                  </a:lnTo>
                  <a:lnTo>
                    <a:pt x="8509" y="18443"/>
                  </a:lnTo>
                  <a:lnTo>
                    <a:pt x="8217" y="18334"/>
                  </a:lnTo>
                  <a:lnTo>
                    <a:pt x="7961" y="18151"/>
                  </a:lnTo>
                  <a:lnTo>
                    <a:pt x="7706" y="17896"/>
                  </a:lnTo>
                  <a:lnTo>
                    <a:pt x="7706" y="17896"/>
                  </a:lnTo>
                  <a:lnTo>
                    <a:pt x="7377" y="17384"/>
                  </a:lnTo>
                  <a:lnTo>
                    <a:pt x="7121" y="16836"/>
                  </a:lnTo>
                  <a:lnTo>
                    <a:pt x="6939" y="16252"/>
                  </a:lnTo>
                  <a:lnTo>
                    <a:pt x="6793" y="15668"/>
                  </a:lnTo>
                  <a:lnTo>
                    <a:pt x="6793" y="15668"/>
                  </a:lnTo>
                  <a:lnTo>
                    <a:pt x="6647" y="14791"/>
                  </a:lnTo>
                  <a:lnTo>
                    <a:pt x="6647" y="14791"/>
                  </a:lnTo>
                  <a:lnTo>
                    <a:pt x="6574" y="14463"/>
                  </a:lnTo>
                  <a:lnTo>
                    <a:pt x="6464" y="14134"/>
                  </a:lnTo>
                  <a:lnTo>
                    <a:pt x="6281" y="13805"/>
                  </a:lnTo>
                  <a:lnTo>
                    <a:pt x="6135" y="13513"/>
                  </a:lnTo>
                  <a:lnTo>
                    <a:pt x="6135" y="13513"/>
                  </a:lnTo>
                  <a:lnTo>
                    <a:pt x="5953" y="13294"/>
                  </a:lnTo>
                  <a:lnTo>
                    <a:pt x="5807" y="13111"/>
                  </a:lnTo>
                  <a:lnTo>
                    <a:pt x="5624" y="12965"/>
                  </a:lnTo>
                  <a:lnTo>
                    <a:pt x="5405" y="12819"/>
                  </a:lnTo>
                  <a:lnTo>
                    <a:pt x="5222" y="12710"/>
                  </a:lnTo>
                  <a:lnTo>
                    <a:pt x="5003" y="12637"/>
                  </a:lnTo>
                  <a:lnTo>
                    <a:pt x="4784" y="12564"/>
                  </a:lnTo>
                  <a:lnTo>
                    <a:pt x="4565" y="12527"/>
                  </a:lnTo>
                  <a:lnTo>
                    <a:pt x="4309" y="12527"/>
                  </a:lnTo>
                  <a:lnTo>
                    <a:pt x="4090" y="12527"/>
                  </a:lnTo>
                  <a:lnTo>
                    <a:pt x="3871" y="12564"/>
                  </a:lnTo>
                  <a:lnTo>
                    <a:pt x="3652" y="12600"/>
                  </a:lnTo>
                  <a:lnTo>
                    <a:pt x="3433" y="12710"/>
                  </a:lnTo>
                  <a:lnTo>
                    <a:pt x="3214" y="12819"/>
                  </a:lnTo>
                  <a:lnTo>
                    <a:pt x="2995" y="12929"/>
                  </a:lnTo>
                  <a:lnTo>
                    <a:pt x="2775" y="13111"/>
                  </a:lnTo>
                  <a:lnTo>
                    <a:pt x="2775" y="13111"/>
                  </a:lnTo>
                  <a:lnTo>
                    <a:pt x="2556" y="13331"/>
                  </a:lnTo>
                  <a:lnTo>
                    <a:pt x="2337" y="13586"/>
                  </a:lnTo>
                  <a:lnTo>
                    <a:pt x="1936" y="14097"/>
                  </a:lnTo>
                  <a:lnTo>
                    <a:pt x="1936" y="14097"/>
                  </a:lnTo>
                  <a:lnTo>
                    <a:pt x="1607" y="14572"/>
                  </a:lnTo>
                  <a:lnTo>
                    <a:pt x="1205" y="14974"/>
                  </a:lnTo>
                  <a:lnTo>
                    <a:pt x="1205" y="14974"/>
                  </a:lnTo>
                  <a:lnTo>
                    <a:pt x="950" y="15193"/>
                  </a:lnTo>
                  <a:lnTo>
                    <a:pt x="694" y="15376"/>
                  </a:lnTo>
                  <a:lnTo>
                    <a:pt x="694" y="15376"/>
                  </a:lnTo>
                  <a:lnTo>
                    <a:pt x="548" y="15412"/>
                  </a:lnTo>
                  <a:lnTo>
                    <a:pt x="402" y="15449"/>
                  </a:lnTo>
                  <a:lnTo>
                    <a:pt x="292" y="15449"/>
                  </a:lnTo>
                  <a:lnTo>
                    <a:pt x="146" y="15376"/>
                  </a:lnTo>
                  <a:lnTo>
                    <a:pt x="146" y="15376"/>
                  </a:lnTo>
                  <a:lnTo>
                    <a:pt x="37" y="15303"/>
                  </a:lnTo>
                  <a:lnTo>
                    <a:pt x="0" y="15157"/>
                  </a:lnTo>
                  <a:lnTo>
                    <a:pt x="0" y="15047"/>
                  </a:lnTo>
                  <a:lnTo>
                    <a:pt x="0" y="14901"/>
                  </a:lnTo>
                  <a:lnTo>
                    <a:pt x="0" y="14901"/>
                  </a:lnTo>
                  <a:lnTo>
                    <a:pt x="73" y="14499"/>
                  </a:lnTo>
                  <a:lnTo>
                    <a:pt x="146" y="14134"/>
                  </a:lnTo>
                  <a:lnTo>
                    <a:pt x="146" y="14134"/>
                  </a:lnTo>
                  <a:lnTo>
                    <a:pt x="292" y="13769"/>
                  </a:lnTo>
                  <a:lnTo>
                    <a:pt x="438" y="13404"/>
                  </a:lnTo>
                  <a:lnTo>
                    <a:pt x="584" y="13075"/>
                  </a:lnTo>
                  <a:lnTo>
                    <a:pt x="767" y="12783"/>
                  </a:lnTo>
                  <a:lnTo>
                    <a:pt x="950" y="12491"/>
                  </a:lnTo>
                  <a:lnTo>
                    <a:pt x="1169" y="12235"/>
                  </a:lnTo>
                  <a:lnTo>
                    <a:pt x="1388" y="11979"/>
                  </a:lnTo>
                  <a:lnTo>
                    <a:pt x="1643" y="11760"/>
                  </a:lnTo>
                  <a:lnTo>
                    <a:pt x="1899" y="11578"/>
                  </a:lnTo>
                  <a:lnTo>
                    <a:pt x="2191" y="11359"/>
                  </a:lnTo>
                  <a:lnTo>
                    <a:pt x="2775" y="11030"/>
                  </a:lnTo>
                  <a:lnTo>
                    <a:pt x="3433" y="10774"/>
                  </a:lnTo>
                  <a:lnTo>
                    <a:pt x="4127" y="10555"/>
                  </a:lnTo>
                  <a:lnTo>
                    <a:pt x="4127" y="10555"/>
                  </a:lnTo>
                  <a:lnTo>
                    <a:pt x="4492" y="10482"/>
                  </a:lnTo>
                  <a:lnTo>
                    <a:pt x="4857" y="10446"/>
                  </a:lnTo>
                  <a:lnTo>
                    <a:pt x="4857" y="10446"/>
                  </a:lnTo>
                  <a:lnTo>
                    <a:pt x="5222" y="10409"/>
                  </a:lnTo>
                  <a:lnTo>
                    <a:pt x="5588" y="10299"/>
                  </a:lnTo>
                  <a:lnTo>
                    <a:pt x="5588" y="10299"/>
                  </a:lnTo>
                  <a:lnTo>
                    <a:pt x="8838" y="12418"/>
                  </a:lnTo>
                  <a:lnTo>
                    <a:pt x="8838" y="12418"/>
                  </a:lnTo>
                  <a:lnTo>
                    <a:pt x="9751" y="13002"/>
                  </a:lnTo>
                  <a:lnTo>
                    <a:pt x="10700" y="13550"/>
                  </a:lnTo>
                  <a:lnTo>
                    <a:pt x="10700" y="13550"/>
                  </a:lnTo>
                  <a:lnTo>
                    <a:pt x="11212" y="13805"/>
                  </a:lnTo>
                  <a:lnTo>
                    <a:pt x="11467" y="13878"/>
                  </a:lnTo>
                  <a:lnTo>
                    <a:pt x="11759" y="13951"/>
                  </a:lnTo>
                  <a:lnTo>
                    <a:pt x="11759" y="13951"/>
                  </a:lnTo>
                  <a:lnTo>
                    <a:pt x="11978" y="13988"/>
                  </a:lnTo>
                  <a:lnTo>
                    <a:pt x="12088" y="13988"/>
                  </a:lnTo>
                  <a:lnTo>
                    <a:pt x="12234" y="13988"/>
                  </a:lnTo>
                  <a:lnTo>
                    <a:pt x="12234" y="13988"/>
                  </a:lnTo>
                  <a:lnTo>
                    <a:pt x="12234" y="13842"/>
                  </a:lnTo>
                  <a:lnTo>
                    <a:pt x="12198" y="13769"/>
                  </a:lnTo>
                  <a:lnTo>
                    <a:pt x="12051" y="13586"/>
                  </a:lnTo>
                  <a:lnTo>
                    <a:pt x="12051" y="13586"/>
                  </a:lnTo>
                  <a:lnTo>
                    <a:pt x="11759" y="13331"/>
                  </a:lnTo>
                  <a:lnTo>
                    <a:pt x="11467" y="13075"/>
                  </a:lnTo>
                  <a:lnTo>
                    <a:pt x="11175" y="12856"/>
                  </a:lnTo>
                  <a:lnTo>
                    <a:pt x="10846" y="12637"/>
                  </a:lnTo>
                  <a:lnTo>
                    <a:pt x="10846" y="12637"/>
                  </a:lnTo>
                  <a:lnTo>
                    <a:pt x="9751" y="11979"/>
                  </a:lnTo>
                  <a:lnTo>
                    <a:pt x="8692" y="11322"/>
                  </a:lnTo>
                  <a:lnTo>
                    <a:pt x="6574" y="9898"/>
                  </a:lnTo>
                  <a:lnTo>
                    <a:pt x="6574" y="9898"/>
                  </a:lnTo>
                  <a:lnTo>
                    <a:pt x="6464" y="9825"/>
                  </a:lnTo>
                  <a:lnTo>
                    <a:pt x="6354" y="9679"/>
                  </a:lnTo>
                  <a:lnTo>
                    <a:pt x="6318" y="9533"/>
                  </a:lnTo>
                  <a:lnTo>
                    <a:pt x="6281" y="9386"/>
                  </a:lnTo>
                  <a:lnTo>
                    <a:pt x="6281" y="9386"/>
                  </a:lnTo>
                  <a:lnTo>
                    <a:pt x="6281" y="9131"/>
                  </a:lnTo>
                  <a:lnTo>
                    <a:pt x="6318" y="8875"/>
                  </a:lnTo>
                  <a:lnTo>
                    <a:pt x="6391" y="8620"/>
                  </a:lnTo>
                  <a:lnTo>
                    <a:pt x="6501" y="8400"/>
                  </a:lnTo>
                  <a:lnTo>
                    <a:pt x="6501" y="8400"/>
                  </a:lnTo>
                  <a:lnTo>
                    <a:pt x="6683" y="7962"/>
                  </a:lnTo>
                  <a:lnTo>
                    <a:pt x="6902" y="7560"/>
                  </a:lnTo>
                  <a:lnTo>
                    <a:pt x="7158" y="7159"/>
                  </a:lnTo>
                  <a:lnTo>
                    <a:pt x="7413" y="6794"/>
                  </a:lnTo>
                  <a:lnTo>
                    <a:pt x="7413" y="6794"/>
                  </a:lnTo>
                  <a:lnTo>
                    <a:pt x="7779" y="6428"/>
                  </a:lnTo>
                  <a:lnTo>
                    <a:pt x="8144" y="6136"/>
                  </a:lnTo>
                  <a:lnTo>
                    <a:pt x="8582" y="5917"/>
                  </a:lnTo>
                  <a:lnTo>
                    <a:pt x="9020" y="5698"/>
                  </a:lnTo>
                  <a:lnTo>
                    <a:pt x="9020" y="5698"/>
                  </a:lnTo>
                  <a:lnTo>
                    <a:pt x="9641" y="5515"/>
                  </a:lnTo>
                  <a:lnTo>
                    <a:pt x="10262" y="5333"/>
                  </a:lnTo>
                  <a:lnTo>
                    <a:pt x="10883" y="5187"/>
                  </a:lnTo>
                  <a:lnTo>
                    <a:pt x="11504" y="5077"/>
                  </a:lnTo>
                  <a:lnTo>
                    <a:pt x="11504" y="5077"/>
                  </a:lnTo>
                  <a:lnTo>
                    <a:pt x="12015" y="5004"/>
                  </a:lnTo>
                  <a:lnTo>
                    <a:pt x="12490" y="4895"/>
                  </a:lnTo>
                  <a:lnTo>
                    <a:pt x="12964" y="4748"/>
                  </a:lnTo>
                  <a:lnTo>
                    <a:pt x="13403" y="4602"/>
                  </a:lnTo>
                  <a:lnTo>
                    <a:pt x="13877" y="4420"/>
                  </a:lnTo>
                  <a:lnTo>
                    <a:pt x="14316" y="4201"/>
                  </a:lnTo>
                  <a:lnTo>
                    <a:pt x="14754" y="3982"/>
                  </a:lnTo>
                  <a:lnTo>
                    <a:pt x="15192" y="3689"/>
                  </a:lnTo>
                  <a:lnTo>
                    <a:pt x="15192" y="3689"/>
                  </a:lnTo>
                  <a:lnTo>
                    <a:pt x="15923" y="3251"/>
                  </a:lnTo>
                  <a:lnTo>
                    <a:pt x="16689" y="2813"/>
                  </a:lnTo>
                  <a:lnTo>
                    <a:pt x="17529" y="2448"/>
                  </a:lnTo>
                  <a:lnTo>
                    <a:pt x="18369" y="2192"/>
                  </a:lnTo>
                  <a:lnTo>
                    <a:pt x="18369" y="2192"/>
                  </a:lnTo>
                  <a:lnTo>
                    <a:pt x="18954" y="2046"/>
                  </a:lnTo>
                  <a:lnTo>
                    <a:pt x="19538" y="1973"/>
                  </a:lnTo>
                  <a:lnTo>
                    <a:pt x="19830" y="1936"/>
                  </a:lnTo>
                  <a:lnTo>
                    <a:pt x="20122" y="1973"/>
                  </a:lnTo>
                  <a:lnTo>
                    <a:pt x="20451" y="2009"/>
                  </a:lnTo>
                  <a:lnTo>
                    <a:pt x="20743" y="2083"/>
                  </a:lnTo>
                  <a:lnTo>
                    <a:pt x="20743" y="2083"/>
                  </a:lnTo>
                  <a:lnTo>
                    <a:pt x="21218" y="2229"/>
                  </a:lnTo>
                  <a:lnTo>
                    <a:pt x="21656" y="2484"/>
                  </a:lnTo>
                  <a:lnTo>
                    <a:pt x="21656" y="2484"/>
                  </a:lnTo>
                  <a:lnTo>
                    <a:pt x="22240" y="2776"/>
                  </a:lnTo>
                  <a:lnTo>
                    <a:pt x="22788" y="3032"/>
                  </a:lnTo>
                  <a:lnTo>
                    <a:pt x="23373" y="3288"/>
                  </a:lnTo>
                  <a:lnTo>
                    <a:pt x="23957" y="3507"/>
                  </a:lnTo>
                  <a:lnTo>
                    <a:pt x="23957" y="3507"/>
                  </a:lnTo>
                  <a:lnTo>
                    <a:pt x="24468" y="3616"/>
                  </a:lnTo>
                  <a:lnTo>
                    <a:pt x="24979" y="3689"/>
                  </a:lnTo>
                  <a:lnTo>
                    <a:pt x="25235" y="3726"/>
                  </a:lnTo>
                  <a:lnTo>
                    <a:pt x="25491" y="3689"/>
                  </a:lnTo>
                  <a:lnTo>
                    <a:pt x="25746" y="3653"/>
                  </a:lnTo>
                  <a:lnTo>
                    <a:pt x="26002" y="3580"/>
                  </a:lnTo>
                  <a:lnTo>
                    <a:pt x="26002" y="3580"/>
                  </a:lnTo>
                  <a:lnTo>
                    <a:pt x="26367" y="3470"/>
                  </a:lnTo>
                  <a:lnTo>
                    <a:pt x="26732" y="3324"/>
                  </a:lnTo>
                  <a:lnTo>
                    <a:pt x="27061" y="3142"/>
                  </a:lnTo>
                  <a:lnTo>
                    <a:pt x="27390" y="2922"/>
                  </a:lnTo>
                  <a:lnTo>
                    <a:pt x="27390" y="2922"/>
                  </a:lnTo>
                  <a:lnTo>
                    <a:pt x="27938" y="2484"/>
                  </a:lnTo>
                  <a:lnTo>
                    <a:pt x="28485" y="2083"/>
                  </a:lnTo>
                  <a:lnTo>
                    <a:pt x="28485" y="2083"/>
                  </a:lnTo>
                  <a:lnTo>
                    <a:pt x="28814" y="1900"/>
                  </a:lnTo>
                  <a:lnTo>
                    <a:pt x="29106" y="1717"/>
                  </a:lnTo>
                  <a:lnTo>
                    <a:pt x="29435" y="1571"/>
                  </a:lnTo>
                  <a:lnTo>
                    <a:pt x="29727" y="1462"/>
                  </a:lnTo>
                  <a:lnTo>
                    <a:pt x="30056" y="1389"/>
                  </a:lnTo>
                  <a:lnTo>
                    <a:pt x="30421" y="1316"/>
                  </a:lnTo>
                  <a:lnTo>
                    <a:pt x="30750" y="1316"/>
                  </a:lnTo>
                  <a:lnTo>
                    <a:pt x="31115" y="1316"/>
                  </a:lnTo>
                  <a:lnTo>
                    <a:pt x="31115" y="1316"/>
                  </a:lnTo>
                  <a:lnTo>
                    <a:pt x="31516" y="1352"/>
                  </a:lnTo>
                  <a:lnTo>
                    <a:pt x="31918" y="1425"/>
                  </a:lnTo>
                  <a:lnTo>
                    <a:pt x="32722" y="1608"/>
                  </a:lnTo>
                  <a:lnTo>
                    <a:pt x="32722" y="1608"/>
                  </a:lnTo>
                  <a:lnTo>
                    <a:pt x="33160" y="1717"/>
                  </a:lnTo>
                  <a:lnTo>
                    <a:pt x="33598" y="1790"/>
                  </a:lnTo>
                  <a:lnTo>
                    <a:pt x="33598" y="1790"/>
                  </a:lnTo>
                  <a:lnTo>
                    <a:pt x="33854" y="1790"/>
                  </a:lnTo>
                  <a:lnTo>
                    <a:pt x="34109" y="1790"/>
                  </a:lnTo>
                  <a:lnTo>
                    <a:pt x="34365" y="1754"/>
                  </a:lnTo>
                  <a:lnTo>
                    <a:pt x="34621" y="1717"/>
                  </a:lnTo>
                  <a:lnTo>
                    <a:pt x="35095" y="1571"/>
                  </a:lnTo>
                  <a:lnTo>
                    <a:pt x="35570" y="1352"/>
                  </a:lnTo>
                  <a:lnTo>
                    <a:pt x="35570" y="1352"/>
                  </a:lnTo>
                  <a:lnTo>
                    <a:pt x="35935" y="1170"/>
                  </a:lnTo>
                  <a:lnTo>
                    <a:pt x="36264" y="1023"/>
                  </a:lnTo>
                  <a:lnTo>
                    <a:pt x="36629" y="914"/>
                  </a:lnTo>
                  <a:lnTo>
                    <a:pt x="36994" y="841"/>
                  </a:lnTo>
                  <a:lnTo>
                    <a:pt x="37360" y="768"/>
                  </a:lnTo>
                  <a:lnTo>
                    <a:pt x="37761" y="768"/>
                  </a:lnTo>
                  <a:lnTo>
                    <a:pt x="38127" y="768"/>
                  </a:lnTo>
                  <a:lnTo>
                    <a:pt x="38528" y="768"/>
                  </a:lnTo>
                  <a:lnTo>
                    <a:pt x="38528" y="768"/>
                  </a:lnTo>
                  <a:lnTo>
                    <a:pt x="39003" y="841"/>
                  </a:lnTo>
                  <a:lnTo>
                    <a:pt x="39514" y="950"/>
                  </a:lnTo>
                  <a:lnTo>
                    <a:pt x="40464" y="1206"/>
                  </a:lnTo>
                  <a:lnTo>
                    <a:pt x="40464" y="1206"/>
                  </a:lnTo>
                  <a:lnTo>
                    <a:pt x="41450" y="1462"/>
                  </a:lnTo>
                  <a:lnTo>
                    <a:pt x="41961" y="1571"/>
                  </a:lnTo>
                  <a:lnTo>
                    <a:pt x="42472" y="1681"/>
                  </a:lnTo>
                  <a:lnTo>
                    <a:pt x="42472" y="1681"/>
                  </a:lnTo>
                  <a:lnTo>
                    <a:pt x="42911" y="1717"/>
                  </a:lnTo>
                  <a:lnTo>
                    <a:pt x="43312" y="1717"/>
                  </a:lnTo>
                  <a:lnTo>
                    <a:pt x="43751" y="1681"/>
                  </a:lnTo>
                  <a:lnTo>
                    <a:pt x="44152" y="1608"/>
                  </a:lnTo>
                  <a:lnTo>
                    <a:pt x="44152" y="1608"/>
                  </a:lnTo>
                  <a:lnTo>
                    <a:pt x="44517" y="1571"/>
                  </a:lnTo>
                  <a:lnTo>
                    <a:pt x="44919" y="1535"/>
                  </a:lnTo>
                  <a:lnTo>
                    <a:pt x="45284" y="1535"/>
                  </a:lnTo>
                  <a:lnTo>
                    <a:pt x="45650" y="1571"/>
                  </a:lnTo>
                  <a:lnTo>
                    <a:pt x="46015" y="1644"/>
                  </a:lnTo>
                  <a:lnTo>
                    <a:pt x="46380" y="1717"/>
                  </a:lnTo>
                  <a:lnTo>
                    <a:pt x="46709" y="1790"/>
                  </a:lnTo>
                  <a:lnTo>
                    <a:pt x="47074" y="1936"/>
                  </a:lnTo>
                  <a:lnTo>
                    <a:pt x="47074" y="1936"/>
                  </a:lnTo>
                  <a:lnTo>
                    <a:pt x="47549" y="2119"/>
                  </a:lnTo>
                  <a:lnTo>
                    <a:pt x="47950" y="2375"/>
                  </a:lnTo>
                  <a:lnTo>
                    <a:pt x="48352" y="2667"/>
                  </a:lnTo>
                  <a:lnTo>
                    <a:pt x="48717" y="2996"/>
                  </a:lnTo>
                  <a:lnTo>
                    <a:pt x="48717" y="2996"/>
                  </a:lnTo>
                  <a:lnTo>
                    <a:pt x="49119" y="3434"/>
                  </a:lnTo>
                  <a:lnTo>
                    <a:pt x="49557" y="3909"/>
                  </a:lnTo>
                  <a:lnTo>
                    <a:pt x="50361" y="4858"/>
                  </a:lnTo>
                  <a:lnTo>
                    <a:pt x="50361" y="4858"/>
                  </a:lnTo>
                  <a:lnTo>
                    <a:pt x="50908" y="5442"/>
                  </a:lnTo>
                  <a:lnTo>
                    <a:pt x="51456" y="5990"/>
                  </a:lnTo>
                  <a:lnTo>
                    <a:pt x="52004" y="6501"/>
                  </a:lnTo>
                  <a:lnTo>
                    <a:pt x="52625" y="6976"/>
                  </a:lnTo>
                  <a:lnTo>
                    <a:pt x="52625" y="6976"/>
                  </a:lnTo>
                  <a:lnTo>
                    <a:pt x="53136" y="7305"/>
                  </a:lnTo>
                  <a:lnTo>
                    <a:pt x="53684" y="7634"/>
                  </a:lnTo>
                  <a:lnTo>
                    <a:pt x="54232" y="7889"/>
                  </a:lnTo>
                  <a:lnTo>
                    <a:pt x="54816" y="8072"/>
                  </a:lnTo>
                  <a:lnTo>
                    <a:pt x="54816" y="8072"/>
                  </a:lnTo>
                  <a:lnTo>
                    <a:pt x="55291" y="8145"/>
                  </a:lnTo>
                  <a:lnTo>
                    <a:pt x="55729" y="8181"/>
                  </a:lnTo>
                  <a:lnTo>
                    <a:pt x="56131" y="8145"/>
                  </a:lnTo>
                  <a:lnTo>
                    <a:pt x="56532" y="7999"/>
                  </a:lnTo>
                  <a:lnTo>
                    <a:pt x="56898" y="7816"/>
                  </a:lnTo>
                  <a:lnTo>
                    <a:pt x="57226" y="7560"/>
                  </a:lnTo>
                  <a:lnTo>
                    <a:pt x="57555" y="7195"/>
                  </a:lnTo>
                  <a:lnTo>
                    <a:pt x="57884" y="6757"/>
                  </a:lnTo>
                  <a:lnTo>
                    <a:pt x="57884" y="6757"/>
                  </a:lnTo>
                  <a:lnTo>
                    <a:pt x="57993" y="6538"/>
                  </a:lnTo>
                  <a:lnTo>
                    <a:pt x="58103" y="6282"/>
                  </a:lnTo>
                  <a:lnTo>
                    <a:pt x="58249" y="5808"/>
                  </a:lnTo>
                  <a:lnTo>
                    <a:pt x="58322" y="5333"/>
                  </a:lnTo>
                  <a:lnTo>
                    <a:pt x="58358" y="4821"/>
                  </a:lnTo>
                  <a:lnTo>
                    <a:pt x="58358" y="4821"/>
                  </a:lnTo>
                  <a:lnTo>
                    <a:pt x="58358" y="4347"/>
                  </a:lnTo>
                  <a:lnTo>
                    <a:pt x="58322" y="3835"/>
                  </a:lnTo>
                  <a:lnTo>
                    <a:pt x="58249" y="2886"/>
                  </a:lnTo>
                  <a:lnTo>
                    <a:pt x="58249" y="2886"/>
                  </a:lnTo>
                  <a:lnTo>
                    <a:pt x="58249" y="2484"/>
                  </a:lnTo>
                  <a:lnTo>
                    <a:pt x="58249" y="2083"/>
                  </a:lnTo>
                  <a:lnTo>
                    <a:pt x="58249" y="2083"/>
                  </a:lnTo>
                  <a:lnTo>
                    <a:pt x="58285" y="1900"/>
                  </a:lnTo>
                  <a:lnTo>
                    <a:pt x="58322" y="1754"/>
                  </a:lnTo>
                  <a:lnTo>
                    <a:pt x="58358" y="1644"/>
                  </a:lnTo>
                  <a:lnTo>
                    <a:pt x="58431" y="1535"/>
                  </a:lnTo>
                  <a:lnTo>
                    <a:pt x="58651" y="1352"/>
                  </a:lnTo>
                  <a:lnTo>
                    <a:pt x="58906" y="1206"/>
                  </a:lnTo>
                  <a:lnTo>
                    <a:pt x="58906" y="1206"/>
                  </a:lnTo>
                  <a:lnTo>
                    <a:pt x="59198" y="1133"/>
                  </a:lnTo>
                  <a:lnTo>
                    <a:pt x="59527" y="1096"/>
                  </a:lnTo>
                  <a:lnTo>
                    <a:pt x="59819" y="1060"/>
                  </a:lnTo>
                  <a:lnTo>
                    <a:pt x="60111" y="1060"/>
                  </a:lnTo>
                  <a:lnTo>
                    <a:pt x="60111" y="1060"/>
                  </a:lnTo>
                  <a:lnTo>
                    <a:pt x="60586" y="1096"/>
                  </a:lnTo>
                  <a:lnTo>
                    <a:pt x="61024" y="1170"/>
                  </a:lnTo>
                  <a:lnTo>
                    <a:pt x="61937" y="1352"/>
                  </a:lnTo>
                  <a:lnTo>
                    <a:pt x="61937" y="1352"/>
                  </a:lnTo>
                  <a:lnTo>
                    <a:pt x="62558" y="1425"/>
                  </a:lnTo>
                  <a:lnTo>
                    <a:pt x="63179" y="1498"/>
                  </a:lnTo>
                  <a:lnTo>
                    <a:pt x="63836" y="1462"/>
                  </a:lnTo>
                  <a:lnTo>
                    <a:pt x="64165" y="1462"/>
                  </a:lnTo>
                  <a:lnTo>
                    <a:pt x="64457" y="1389"/>
                  </a:lnTo>
                  <a:lnTo>
                    <a:pt x="64457" y="1389"/>
                  </a:lnTo>
                  <a:lnTo>
                    <a:pt x="64968" y="1243"/>
                  </a:lnTo>
                  <a:lnTo>
                    <a:pt x="65443" y="1023"/>
                  </a:lnTo>
                  <a:lnTo>
                    <a:pt x="65662" y="877"/>
                  </a:lnTo>
                  <a:lnTo>
                    <a:pt x="65845" y="731"/>
                  </a:lnTo>
                  <a:lnTo>
                    <a:pt x="66028" y="549"/>
                  </a:lnTo>
                  <a:lnTo>
                    <a:pt x="66210" y="366"/>
                  </a:lnTo>
                  <a:lnTo>
                    <a:pt x="66210" y="366"/>
                  </a:lnTo>
                  <a:lnTo>
                    <a:pt x="66429" y="110"/>
                  </a:lnTo>
                  <a:lnTo>
                    <a:pt x="66539" y="37"/>
                  </a:lnTo>
                  <a:lnTo>
                    <a:pt x="66685" y="1"/>
                  </a:lnTo>
                  <a:lnTo>
                    <a:pt x="66794" y="1"/>
                  </a:lnTo>
                  <a:lnTo>
                    <a:pt x="66941" y="1"/>
                  </a:lnTo>
                  <a:lnTo>
                    <a:pt x="67342" y="74"/>
                  </a:lnTo>
                  <a:lnTo>
                    <a:pt x="67342" y="74"/>
                  </a:lnTo>
                  <a:lnTo>
                    <a:pt x="67744" y="257"/>
                  </a:lnTo>
                  <a:lnTo>
                    <a:pt x="68109" y="476"/>
                  </a:lnTo>
                  <a:lnTo>
                    <a:pt x="68109" y="476"/>
                  </a:lnTo>
                  <a:lnTo>
                    <a:pt x="69716" y="1389"/>
                  </a:lnTo>
                  <a:lnTo>
                    <a:pt x="69716" y="1389"/>
                  </a:lnTo>
                  <a:lnTo>
                    <a:pt x="70337" y="1681"/>
                  </a:lnTo>
                  <a:lnTo>
                    <a:pt x="70994" y="1936"/>
                  </a:lnTo>
                  <a:lnTo>
                    <a:pt x="70994" y="1936"/>
                  </a:lnTo>
                  <a:lnTo>
                    <a:pt x="71396" y="2046"/>
                  </a:lnTo>
                  <a:lnTo>
                    <a:pt x="71579" y="2046"/>
                  </a:lnTo>
                  <a:lnTo>
                    <a:pt x="71798" y="2046"/>
                  </a:lnTo>
                  <a:lnTo>
                    <a:pt x="71980" y="2046"/>
                  </a:lnTo>
                  <a:lnTo>
                    <a:pt x="72163" y="1973"/>
                  </a:lnTo>
                  <a:lnTo>
                    <a:pt x="72345" y="1900"/>
                  </a:lnTo>
                  <a:lnTo>
                    <a:pt x="72528" y="1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2"/>
            <p:cNvSpPr/>
            <p:nvPr/>
          </p:nvSpPr>
          <p:spPr>
            <a:xfrm>
              <a:off x="-2612200" y="-417025"/>
              <a:ext cx="647350" cy="276675"/>
            </a:xfrm>
            <a:custGeom>
              <a:avLst/>
              <a:gdLst/>
              <a:ahLst/>
              <a:cxnLst/>
              <a:rect l="l" t="t" r="r" b="b"/>
              <a:pathLst>
                <a:path w="25894" h="11067" fill="none" extrusionOk="0">
                  <a:moveTo>
                    <a:pt x="11723" y="841"/>
                  </a:moveTo>
                  <a:lnTo>
                    <a:pt x="11723" y="841"/>
                  </a:lnTo>
                  <a:lnTo>
                    <a:pt x="11723" y="841"/>
                  </a:lnTo>
                  <a:lnTo>
                    <a:pt x="9204" y="841"/>
                  </a:lnTo>
                  <a:lnTo>
                    <a:pt x="9204" y="841"/>
                  </a:lnTo>
                  <a:lnTo>
                    <a:pt x="7560" y="877"/>
                  </a:lnTo>
                  <a:lnTo>
                    <a:pt x="6720" y="914"/>
                  </a:lnTo>
                  <a:lnTo>
                    <a:pt x="5917" y="987"/>
                  </a:lnTo>
                  <a:lnTo>
                    <a:pt x="5917" y="987"/>
                  </a:lnTo>
                  <a:lnTo>
                    <a:pt x="5296" y="1097"/>
                  </a:lnTo>
                  <a:lnTo>
                    <a:pt x="4675" y="1170"/>
                  </a:lnTo>
                  <a:lnTo>
                    <a:pt x="4054" y="1316"/>
                  </a:lnTo>
                  <a:lnTo>
                    <a:pt x="3433" y="1498"/>
                  </a:lnTo>
                  <a:lnTo>
                    <a:pt x="3433" y="1498"/>
                  </a:lnTo>
                  <a:lnTo>
                    <a:pt x="2703" y="1790"/>
                  </a:lnTo>
                  <a:lnTo>
                    <a:pt x="2338" y="1937"/>
                  </a:lnTo>
                  <a:lnTo>
                    <a:pt x="2009" y="2156"/>
                  </a:lnTo>
                  <a:lnTo>
                    <a:pt x="1681" y="2375"/>
                  </a:lnTo>
                  <a:lnTo>
                    <a:pt x="1388" y="2594"/>
                  </a:lnTo>
                  <a:lnTo>
                    <a:pt x="1096" y="2886"/>
                  </a:lnTo>
                  <a:lnTo>
                    <a:pt x="804" y="3178"/>
                  </a:lnTo>
                  <a:lnTo>
                    <a:pt x="804" y="3178"/>
                  </a:lnTo>
                  <a:lnTo>
                    <a:pt x="621" y="3397"/>
                  </a:lnTo>
                  <a:lnTo>
                    <a:pt x="475" y="3653"/>
                  </a:lnTo>
                  <a:lnTo>
                    <a:pt x="329" y="3909"/>
                  </a:lnTo>
                  <a:lnTo>
                    <a:pt x="220" y="4164"/>
                  </a:lnTo>
                  <a:lnTo>
                    <a:pt x="147" y="4420"/>
                  </a:lnTo>
                  <a:lnTo>
                    <a:pt x="74" y="4712"/>
                  </a:lnTo>
                  <a:lnTo>
                    <a:pt x="37" y="4968"/>
                  </a:lnTo>
                  <a:lnTo>
                    <a:pt x="1" y="5223"/>
                  </a:lnTo>
                  <a:lnTo>
                    <a:pt x="37" y="5515"/>
                  </a:lnTo>
                  <a:lnTo>
                    <a:pt x="37" y="5771"/>
                  </a:lnTo>
                  <a:lnTo>
                    <a:pt x="110" y="6027"/>
                  </a:lnTo>
                  <a:lnTo>
                    <a:pt x="183" y="6319"/>
                  </a:lnTo>
                  <a:lnTo>
                    <a:pt x="293" y="6575"/>
                  </a:lnTo>
                  <a:lnTo>
                    <a:pt x="439" y="6830"/>
                  </a:lnTo>
                  <a:lnTo>
                    <a:pt x="585" y="7086"/>
                  </a:lnTo>
                  <a:lnTo>
                    <a:pt x="768" y="7305"/>
                  </a:lnTo>
                  <a:lnTo>
                    <a:pt x="768" y="7305"/>
                  </a:lnTo>
                  <a:lnTo>
                    <a:pt x="1060" y="7670"/>
                  </a:lnTo>
                  <a:lnTo>
                    <a:pt x="1352" y="7962"/>
                  </a:lnTo>
                  <a:lnTo>
                    <a:pt x="1681" y="8291"/>
                  </a:lnTo>
                  <a:lnTo>
                    <a:pt x="2009" y="8583"/>
                  </a:lnTo>
                  <a:lnTo>
                    <a:pt x="2740" y="9094"/>
                  </a:lnTo>
                  <a:lnTo>
                    <a:pt x="3507" y="9533"/>
                  </a:lnTo>
                  <a:lnTo>
                    <a:pt x="3507" y="9533"/>
                  </a:lnTo>
                  <a:lnTo>
                    <a:pt x="4200" y="9898"/>
                  </a:lnTo>
                  <a:lnTo>
                    <a:pt x="4931" y="10190"/>
                  </a:lnTo>
                  <a:lnTo>
                    <a:pt x="5661" y="10446"/>
                  </a:lnTo>
                  <a:lnTo>
                    <a:pt x="6392" y="10628"/>
                  </a:lnTo>
                  <a:lnTo>
                    <a:pt x="7158" y="10774"/>
                  </a:lnTo>
                  <a:lnTo>
                    <a:pt x="7889" y="10884"/>
                  </a:lnTo>
                  <a:lnTo>
                    <a:pt x="8692" y="10993"/>
                  </a:lnTo>
                  <a:lnTo>
                    <a:pt x="9459" y="11030"/>
                  </a:lnTo>
                  <a:lnTo>
                    <a:pt x="9459" y="11030"/>
                  </a:lnTo>
                  <a:lnTo>
                    <a:pt x="11723" y="11066"/>
                  </a:lnTo>
                  <a:lnTo>
                    <a:pt x="13951" y="11030"/>
                  </a:lnTo>
                  <a:lnTo>
                    <a:pt x="16215" y="10920"/>
                  </a:lnTo>
                  <a:lnTo>
                    <a:pt x="18443" y="10738"/>
                  </a:lnTo>
                  <a:lnTo>
                    <a:pt x="18443" y="10738"/>
                  </a:lnTo>
                  <a:lnTo>
                    <a:pt x="19283" y="10665"/>
                  </a:lnTo>
                  <a:lnTo>
                    <a:pt x="20123" y="10482"/>
                  </a:lnTo>
                  <a:lnTo>
                    <a:pt x="20926" y="10263"/>
                  </a:lnTo>
                  <a:lnTo>
                    <a:pt x="21730" y="10007"/>
                  </a:lnTo>
                  <a:lnTo>
                    <a:pt x="21730" y="10007"/>
                  </a:lnTo>
                  <a:lnTo>
                    <a:pt x="22168" y="9788"/>
                  </a:lnTo>
                  <a:lnTo>
                    <a:pt x="22570" y="9569"/>
                  </a:lnTo>
                  <a:lnTo>
                    <a:pt x="23008" y="9350"/>
                  </a:lnTo>
                  <a:lnTo>
                    <a:pt x="23373" y="9094"/>
                  </a:lnTo>
                  <a:lnTo>
                    <a:pt x="23775" y="8802"/>
                  </a:lnTo>
                  <a:lnTo>
                    <a:pt x="24140" y="8474"/>
                  </a:lnTo>
                  <a:lnTo>
                    <a:pt x="24469" y="8145"/>
                  </a:lnTo>
                  <a:lnTo>
                    <a:pt x="24797" y="7780"/>
                  </a:lnTo>
                  <a:lnTo>
                    <a:pt x="24797" y="7780"/>
                  </a:lnTo>
                  <a:lnTo>
                    <a:pt x="25053" y="7414"/>
                  </a:lnTo>
                  <a:lnTo>
                    <a:pt x="25272" y="7049"/>
                  </a:lnTo>
                  <a:lnTo>
                    <a:pt x="25491" y="6684"/>
                  </a:lnTo>
                  <a:lnTo>
                    <a:pt x="25637" y="6282"/>
                  </a:lnTo>
                  <a:lnTo>
                    <a:pt x="25747" y="5881"/>
                  </a:lnTo>
                  <a:lnTo>
                    <a:pt x="25857" y="5479"/>
                  </a:lnTo>
                  <a:lnTo>
                    <a:pt x="25893" y="5077"/>
                  </a:lnTo>
                  <a:lnTo>
                    <a:pt x="25893" y="4675"/>
                  </a:lnTo>
                  <a:lnTo>
                    <a:pt x="25893" y="4274"/>
                  </a:lnTo>
                  <a:lnTo>
                    <a:pt x="25820" y="3872"/>
                  </a:lnTo>
                  <a:lnTo>
                    <a:pt x="25710" y="3507"/>
                  </a:lnTo>
                  <a:lnTo>
                    <a:pt x="25564" y="3105"/>
                  </a:lnTo>
                  <a:lnTo>
                    <a:pt x="25418" y="2740"/>
                  </a:lnTo>
                  <a:lnTo>
                    <a:pt x="25199" y="2375"/>
                  </a:lnTo>
                  <a:lnTo>
                    <a:pt x="24944" y="2046"/>
                  </a:lnTo>
                  <a:lnTo>
                    <a:pt x="24688" y="1717"/>
                  </a:lnTo>
                  <a:lnTo>
                    <a:pt x="24688" y="1717"/>
                  </a:lnTo>
                  <a:lnTo>
                    <a:pt x="24286" y="1316"/>
                  </a:lnTo>
                  <a:lnTo>
                    <a:pt x="23884" y="1024"/>
                  </a:lnTo>
                  <a:lnTo>
                    <a:pt x="23446" y="731"/>
                  </a:lnTo>
                  <a:lnTo>
                    <a:pt x="23008" y="512"/>
                  </a:lnTo>
                  <a:lnTo>
                    <a:pt x="22533" y="330"/>
                  </a:lnTo>
                  <a:lnTo>
                    <a:pt x="22022" y="184"/>
                  </a:lnTo>
                  <a:lnTo>
                    <a:pt x="21511" y="111"/>
                  </a:lnTo>
                  <a:lnTo>
                    <a:pt x="20999" y="37"/>
                  </a:lnTo>
                  <a:lnTo>
                    <a:pt x="20999" y="37"/>
                  </a:lnTo>
                  <a:lnTo>
                    <a:pt x="20634" y="1"/>
                  </a:lnTo>
                  <a:lnTo>
                    <a:pt x="20269" y="1"/>
                  </a:lnTo>
                  <a:lnTo>
                    <a:pt x="19539" y="74"/>
                  </a:lnTo>
                  <a:lnTo>
                    <a:pt x="18845" y="220"/>
                  </a:lnTo>
                  <a:lnTo>
                    <a:pt x="18114" y="403"/>
                  </a:lnTo>
                  <a:lnTo>
                    <a:pt x="18114" y="403"/>
                  </a:lnTo>
                  <a:lnTo>
                    <a:pt x="17603" y="549"/>
                  </a:lnTo>
                  <a:lnTo>
                    <a:pt x="17055" y="658"/>
                  </a:lnTo>
                  <a:lnTo>
                    <a:pt x="16508" y="731"/>
                  </a:lnTo>
                  <a:lnTo>
                    <a:pt x="15960" y="768"/>
                  </a:lnTo>
                  <a:lnTo>
                    <a:pt x="15960" y="768"/>
                  </a:lnTo>
                  <a:lnTo>
                    <a:pt x="11723" y="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62"/>
            <p:cNvSpPr/>
            <p:nvPr/>
          </p:nvSpPr>
          <p:spPr>
            <a:xfrm>
              <a:off x="-2033350" y="-92000"/>
              <a:ext cx="565150" cy="350625"/>
            </a:xfrm>
            <a:custGeom>
              <a:avLst/>
              <a:gdLst/>
              <a:ahLst/>
              <a:cxnLst/>
              <a:rect l="l" t="t" r="r" b="b"/>
              <a:pathLst>
                <a:path w="22606" h="14025" fill="none" extrusionOk="0">
                  <a:moveTo>
                    <a:pt x="3981" y="1"/>
                  </a:moveTo>
                  <a:lnTo>
                    <a:pt x="3981" y="1"/>
                  </a:lnTo>
                  <a:lnTo>
                    <a:pt x="3652" y="1"/>
                  </a:lnTo>
                  <a:lnTo>
                    <a:pt x="3323" y="1"/>
                  </a:lnTo>
                  <a:lnTo>
                    <a:pt x="2629" y="147"/>
                  </a:lnTo>
                  <a:lnTo>
                    <a:pt x="2629" y="147"/>
                  </a:lnTo>
                  <a:lnTo>
                    <a:pt x="2082" y="330"/>
                  </a:lnTo>
                  <a:lnTo>
                    <a:pt x="1607" y="549"/>
                  </a:lnTo>
                  <a:lnTo>
                    <a:pt x="1169" y="841"/>
                  </a:lnTo>
                  <a:lnTo>
                    <a:pt x="804" y="1170"/>
                  </a:lnTo>
                  <a:lnTo>
                    <a:pt x="511" y="1571"/>
                  </a:lnTo>
                  <a:lnTo>
                    <a:pt x="292" y="1973"/>
                  </a:lnTo>
                  <a:lnTo>
                    <a:pt x="146" y="2375"/>
                  </a:lnTo>
                  <a:lnTo>
                    <a:pt x="37" y="2813"/>
                  </a:lnTo>
                  <a:lnTo>
                    <a:pt x="37" y="2813"/>
                  </a:lnTo>
                  <a:lnTo>
                    <a:pt x="0" y="3251"/>
                  </a:lnTo>
                  <a:lnTo>
                    <a:pt x="0" y="3653"/>
                  </a:lnTo>
                  <a:lnTo>
                    <a:pt x="37" y="4018"/>
                  </a:lnTo>
                  <a:lnTo>
                    <a:pt x="110" y="4383"/>
                  </a:lnTo>
                  <a:lnTo>
                    <a:pt x="219" y="4749"/>
                  </a:lnTo>
                  <a:lnTo>
                    <a:pt x="365" y="5114"/>
                  </a:lnTo>
                  <a:lnTo>
                    <a:pt x="548" y="5442"/>
                  </a:lnTo>
                  <a:lnTo>
                    <a:pt x="804" y="5771"/>
                  </a:lnTo>
                  <a:lnTo>
                    <a:pt x="804" y="5771"/>
                  </a:lnTo>
                  <a:lnTo>
                    <a:pt x="1570" y="6611"/>
                  </a:lnTo>
                  <a:lnTo>
                    <a:pt x="2009" y="7013"/>
                  </a:lnTo>
                  <a:lnTo>
                    <a:pt x="2410" y="7378"/>
                  </a:lnTo>
                  <a:lnTo>
                    <a:pt x="2410" y="7378"/>
                  </a:lnTo>
                  <a:lnTo>
                    <a:pt x="2849" y="7743"/>
                  </a:lnTo>
                  <a:lnTo>
                    <a:pt x="3323" y="8072"/>
                  </a:lnTo>
                  <a:lnTo>
                    <a:pt x="3798" y="8401"/>
                  </a:lnTo>
                  <a:lnTo>
                    <a:pt x="4273" y="8693"/>
                  </a:lnTo>
                  <a:lnTo>
                    <a:pt x="5259" y="9204"/>
                  </a:lnTo>
                  <a:lnTo>
                    <a:pt x="6281" y="9679"/>
                  </a:lnTo>
                  <a:lnTo>
                    <a:pt x="6281" y="9679"/>
                  </a:lnTo>
                  <a:lnTo>
                    <a:pt x="8546" y="10665"/>
                  </a:lnTo>
                  <a:lnTo>
                    <a:pt x="9641" y="11176"/>
                  </a:lnTo>
                  <a:lnTo>
                    <a:pt x="10737" y="11724"/>
                  </a:lnTo>
                  <a:lnTo>
                    <a:pt x="10737" y="11724"/>
                  </a:lnTo>
                  <a:lnTo>
                    <a:pt x="11832" y="12272"/>
                  </a:lnTo>
                  <a:lnTo>
                    <a:pt x="12928" y="12746"/>
                  </a:lnTo>
                  <a:lnTo>
                    <a:pt x="12928" y="12746"/>
                  </a:lnTo>
                  <a:lnTo>
                    <a:pt x="14060" y="13185"/>
                  </a:lnTo>
                  <a:lnTo>
                    <a:pt x="14608" y="13404"/>
                  </a:lnTo>
                  <a:lnTo>
                    <a:pt x="15192" y="13550"/>
                  </a:lnTo>
                  <a:lnTo>
                    <a:pt x="15777" y="13696"/>
                  </a:lnTo>
                  <a:lnTo>
                    <a:pt x="16324" y="13842"/>
                  </a:lnTo>
                  <a:lnTo>
                    <a:pt x="16945" y="13915"/>
                  </a:lnTo>
                  <a:lnTo>
                    <a:pt x="17530" y="13988"/>
                  </a:lnTo>
                  <a:lnTo>
                    <a:pt x="17530" y="13988"/>
                  </a:lnTo>
                  <a:lnTo>
                    <a:pt x="18114" y="14025"/>
                  </a:lnTo>
                  <a:lnTo>
                    <a:pt x="18735" y="14025"/>
                  </a:lnTo>
                  <a:lnTo>
                    <a:pt x="19319" y="13952"/>
                  </a:lnTo>
                  <a:lnTo>
                    <a:pt x="19940" y="13805"/>
                  </a:lnTo>
                  <a:lnTo>
                    <a:pt x="19940" y="13805"/>
                  </a:lnTo>
                  <a:lnTo>
                    <a:pt x="20415" y="13659"/>
                  </a:lnTo>
                  <a:lnTo>
                    <a:pt x="20853" y="13440"/>
                  </a:lnTo>
                  <a:lnTo>
                    <a:pt x="21255" y="13148"/>
                  </a:lnTo>
                  <a:lnTo>
                    <a:pt x="21620" y="12856"/>
                  </a:lnTo>
                  <a:lnTo>
                    <a:pt x="21912" y="12491"/>
                  </a:lnTo>
                  <a:lnTo>
                    <a:pt x="22168" y="12089"/>
                  </a:lnTo>
                  <a:lnTo>
                    <a:pt x="22350" y="11614"/>
                  </a:lnTo>
                  <a:lnTo>
                    <a:pt x="22496" y="11103"/>
                  </a:lnTo>
                  <a:lnTo>
                    <a:pt x="22496" y="11103"/>
                  </a:lnTo>
                  <a:lnTo>
                    <a:pt x="22569" y="10592"/>
                  </a:lnTo>
                  <a:lnTo>
                    <a:pt x="22606" y="10080"/>
                  </a:lnTo>
                  <a:lnTo>
                    <a:pt x="22569" y="9606"/>
                  </a:lnTo>
                  <a:lnTo>
                    <a:pt x="22496" y="9131"/>
                  </a:lnTo>
                  <a:lnTo>
                    <a:pt x="22387" y="8693"/>
                  </a:lnTo>
                  <a:lnTo>
                    <a:pt x="22204" y="8218"/>
                  </a:lnTo>
                  <a:lnTo>
                    <a:pt x="21985" y="7780"/>
                  </a:lnTo>
                  <a:lnTo>
                    <a:pt x="21729" y="7341"/>
                  </a:lnTo>
                  <a:lnTo>
                    <a:pt x="21729" y="7341"/>
                  </a:lnTo>
                  <a:lnTo>
                    <a:pt x="21364" y="6867"/>
                  </a:lnTo>
                  <a:lnTo>
                    <a:pt x="20999" y="6428"/>
                  </a:lnTo>
                  <a:lnTo>
                    <a:pt x="20561" y="6027"/>
                  </a:lnTo>
                  <a:lnTo>
                    <a:pt x="20122" y="5625"/>
                  </a:lnTo>
                  <a:lnTo>
                    <a:pt x="19684" y="5296"/>
                  </a:lnTo>
                  <a:lnTo>
                    <a:pt x="19209" y="4968"/>
                  </a:lnTo>
                  <a:lnTo>
                    <a:pt x="18698" y="4639"/>
                  </a:lnTo>
                  <a:lnTo>
                    <a:pt x="18187" y="4347"/>
                  </a:lnTo>
                  <a:lnTo>
                    <a:pt x="18187" y="4347"/>
                  </a:lnTo>
                  <a:lnTo>
                    <a:pt x="17676" y="4091"/>
                  </a:lnTo>
                  <a:lnTo>
                    <a:pt x="17128" y="3872"/>
                  </a:lnTo>
                  <a:lnTo>
                    <a:pt x="16069" y="3470"/>
                  </a:lnTo>
                  <a:lnTo>
                    <a:pt x="14973" y="3105"/>
                  </a:lnTo>
                  <a:lnTo>
                    <a:pt x="13878" y="2813"/>
                  </a:lnTo>
                  <a:lnTo>
                    <a:pt x="13878" y="2813"/>
                  </a:lnTo>
                  <a:lnTo>
                    <a:pt x="10554" y="1937"/>
                  </a:lnTo>
                  <a:lnTo>
                    <a:pt x="10554" y="1937"/>
                  </a:lnTo>
                  <a:lnTo>
                    <a:pt x="9605" y="1644"/>
                  </a:lnTo>
                  <a:lnTo>
                    <a:pt x="8655" y="1316"/>
                  </a:lnTo>
                  <a:lnTo>
                    <a:pt x="6829" y="585"/>
                  </a:lnTo>
                  <a:lnTo>
                    <a:pt x="6829" y="585"/>
                  </a:lnTo>
                  <a:lnTo>
                    <a:pt x="6135" y="330"/>
                  </a:lnTo>
                  <a:lnTo>
                    <a:pt x="5442" y="147"/>
                  </a:lnTo>
                  <a:lnTo>
                    <a:pt x="4748" y="38"/>
                  </a:lnTo>
                  <a:lnTo>
                    <a:pt x="4346" y="1"/>
                  </a:lnTo>
                  <a:lnTo>
                    <a:pt x="3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62"/>
            <p:cNvSpPr/>
            <p:nvPr/>
          </p:nvSpPr>
          <p:spPr>
            <a:xfrm>
              <a:off x="-1493775" y="-208850"/>
              <a:ext cx="487550" cy="261150"/>
            </a:xfrm>
            <a:custGeom>
              <a:avLst/>
              <a:gdLst/>
              <a:ahLst/>
              <a:cxnLst/>
              <a:rect l="l" t="t" r="r" b="b"/>
              <a:pathLst>
                <a:path w="19502" h="10446" fill="none" extrusionOk="0">
                  <a:moveTo>
                    <a:pt x="4492" y="0"/>
                  </a:moveTo>
                  <a:lnTo>
                    <a:pt x="4492" y="0"/>
                  </a:lnTo>
                  <a:lnTo>
                    <a:pt x="3835" y="37"/>
                  </a:lnTo>
                  <a:lnTo>
                    <a:pt x="3506" y="74"/>
                  </a:lnTo>
                  <a:lnTo>
                    <a:pt x="3141" y="110"/>
                  </a:lnTo>
                  <a:lnTo>
                    <a:pt x="3141" y="110"/>
                  </a:lnTo>
                  <a:lnTo>
                    <a:pt x="2776" y="220"/>
                  </a:lnTo>
                  <a:lnTo>
                    <a:pt x="2410" y="329"/>
                  </a:lnTo>
                  <a:lnTo>
                    <a:pt x="2045" y="475"/>
                  </a:lnTo>
                  <a:lnTo>
                    <a:pt x="1717" y="658"/>
                  </a:lnTo>
                  <a:lnTo>
                    <a:pt x="1424" y="840"/>
                  </a:lnTo>
                  <a:lnTo>
                    <a:pt x="1132" y="1096"/>
                  </a:lnTo>
                  <a:lnTo>
                    <a:pt x="840" y="1352"/>
                  </a:lnTo>
                  <a:lnTo>
                    <a:pt x="585" y="1644"/>
                  </a:lnTo>
                  <a:lnTo>
                    <a:pt x="585" y="1644"/>
                  </a:lnTo>
                  <a:lnTo>
                    <a:pt x="365" y="1973"/>
                  </a:lnTo>
                  <a:lnTo>
                    <a:pt x="183" y="2301"/>
                  </a:lnTo>
                  <a:lnTo>
                    <a:pt x="73" y="2630"/>
                  </a:lnTo>
                  <a:lnTo>
                    <a:pt x="0" y="2959"/>
                  </a:lnTo>
                  <a:lnTo>
                    <a:pt x="0" y="3324"/>
                  </a:lnTo>
                  <a:lnTo>
                    <a:pt x="0" y="3652"/>
                  </a:lnTo>
                  <a:lnTo>
                    <a:pt x="110" y="4018"/>
                  </a:lnTo>
                  <a:lnTo>
                    <a:pt x="219" y="4383"/>
                  </a:lnTo>
                  <a:lnTo>
                    <a:pt x="219" y="4383"/>
                  </a:lnTo>
                  <a:lnTo>
                    <a:pt x="438" y="4748"/>
                  </a:lnTo>
                  <a:lnTo>
                    <a:pt x="658" y="5113"/>
                  </a:lnTo>
                  <a:lnTo>
                    <a:pt x="950" y="5442"/>
                  </a:lnTo>
                  <a:lnTo>
                    <a:pt x="1242" y="5698"/>
                  </a:lnTo>
                  <a:lnTo>
                    <a:pt x="1242" y="5698"/>
                  </a:lnTo>
                  <a:lnTo>
                    <a:pt x="1644" y="6026"/>
                  </a:lnTo>
                  <a:lnTo>
                    <a:pt x="2082" y="6318"/>
                  </a:lnTo>
                  <a:lnTo>
                    <a:pt x="2557" y="6537"/>
                  </a:lnTo>
                  <a:lnTo>
                    <a:pt x="2995" y="6757"/>
                  </a:lnTo>
                  <a:lnTo>
                    <a:pt x="2995" y="6757"/>
                  </a:lnTo>
                  <a:lnTo>
                    <a:pt x="5624" y="7889"/>
                  </a:lnTo>
                  <a:lnTo>
                    <a:pt x="6939" y="8437"/>
                  </a:lnTo>
                  <a:lnTo>
                    <a:pt x="8254" y="8948"/>
                  </a:lnTo>
                  <a:lnTo>
                    <a:pt x="8254" y="8948"/>
                  </a:lnTo>
                  <a:lnTo>
                    <a:pt x="9495" y="9350"/>
                  </a:lnTo>
                  <a:lnTo>
                    <a:pt x="10737" y="9751"/>
                  </a:lnTo>
                  <a:lnTo>
                    <a:pt x="12015" y="10080"/>
                  </a:lnTo>
                  <a:lnTo>
                    <a:pt x="12673" y="10226"/>
                  </a:lnTo>
                  <a:lnTo>
                    <a:pt x="13330" y="10336"/>
                  </a:lnTo>
                  <a:lnTo>
                    <a:pt x="13330" y="10336"/>
                  </a:lnTo>
                  <a:lnTo>
                    <a:pt x="14097" y="10409"/>
                  </a:lnTo>
                  <a:lnTo>
                    <a:pt x="14864" y="10445"/>
                  </a:lnTo>
                  <a:lnTo>
                    <a:pt x="15631" y="10409"/>
                  </a:lnTo>
                  <a:lnTo>
                    <a:pt x="16032" y="10372"/>
                  </a:lnTo>
                  <a:lnTo>
                    <a:pt x="16434" y="10299"/>
                  </a:lnTo>
                  <a:lnTo>
                    <a:pt x="16434" y="10299"/>
                  </a:lnTo>
                  <a:lnTo>
                    <a:pt x="16836" y="10189"/>
                  </a:lnTo>
                  <a:lnTo>
                    <a:pt x="17237" y="10043"/>
                  </a:lnTo>
                  <a:lnTo>
                    <a:pt x="17603" y="9861"/>
                  </a:lnTo>
                  <a:lnTo>
                    <a:pt x="17931" y="9642"/>
                  </a:lnTo>
                  <a:lnTo>
                    <a:pt x="18260" y="9423"/>
                  </a:lnTo>
                  <a:lnTo>
                    <a:pt x="18552" y="9130"/>
                  </a:lnTo>
                  <a:lnTo>
                    <a:pt x="18844" y="8802"/>
                  </a:lnTo>
                  <a:lnTo>
                    <a:pt x="19063" y="8437"/>
                  </a:lnTo>
                  <a:lnTo>
                    <a:pt x="19063" y="8437"/>
                  </a:lnTo>
                  <a:lnTo>
                    <a:pt x="19246" y="8108"/>
                  </a:lnTo>
                  <a:lnTo>
                    <a:pt x="19392" y="7779"/>
                  </a:lnTo>
                  <a:lnTo>
                    <a:pt x="19465" y="7450"/>
                  </a:lnTo>
                  <a:lnTo>
                    <a:pt x="19502" y="7122"/>
                  </a:lnTo>
                  <a:lnTo>
                    <a:pt x="19502" y="6793"/>
                  </a:lnTo>
                  <a:lnTo>
                    <a:pt x="19465" y="6464"/>
                  </a:lnTo>
                  <a:lnTo>
                    <a:pt x="19356" y="6099"/>
                  </a:lnTo>
                  <a:lnTo>
                    <a:pt x="19246" y="5771"/>
                  </a:lnTo>
                  <a:lnTo>
                    <a:pt x="19246" y="5771"/>
                  </a:lnTo>
                  <a:lnTo>
                    <a:pt x="19100" y="5442"/>
                  </a:lnTo>
                  <a:lnTo>
                    <a:pt x="18917" y="5150"/>
                  </a:lnTo>
                  <a:lnTo>
                    <a:pt x="18698" y="4894"/>
                  </a:lnTo>
                  <a:lnTo>
                    <a:pt x="18479" y="4638"/>
                  </a:lnTo>
                  <a:lnTo>
                    <a:pt x="18479" y="4638"/>
                  </a:lnTo>
                  <a:lnTo>
                    <a:pt x="18077" y="4273"/>
                  </a:lnTo>
                  <a:lnTo>
                    <a:pt x="17639" y="3945"/>
                  </a:lnTo>
                  <a:lnTo>
                    <a:pt x="17201" y="3616"/>
                  </a:lnTo>
                  <a:lnTo>
                    <a:pt x="16726" y="3360"/>
                  </a:lnTo>
                  <a:lnTo>
                    <a:pt x="16726" y="3360"/>
                  </a:lnTo>
                  <a:lnTo>
                    <a:pt x="15996" y="2995"/>
                  </a:lnTo>
                  <a:lnTo>
                    <a:pt x="15265" y="2666"/>
                  </a:lnTo>
                  <a:lnTo>
                    <a:pt x="14498" y="2411"/>
                  </a:lnTo>
                  <a:lnTo>
                    <a:pt x="13732" y="2155"/>
                  </a:lnTo>
                  <a:lnTo>
                    <a:pt x="13732" y="2155"/>
                  </a:lnTo>
                  <a:lnTo>
                    <a:pt x="12052" y="1607"/>
                  </a:lnTo>
                  <a:lnTo>
                    <a:pt x="10372" y="1096"/>
                  </a:lnTo>
                  <a:lnTo>
                    <a:pt x="10372" y="1096"/>
                  </a:lnTo>
                  <a:lnTo>
                    <a:pt x="9386" y="767"/>
                  </a:lnTo>
                  <a:lnTo>
                    <a:pt x="8911" y="658"/>
                  </a:lnTo>
                  <a:lnTo>
                    <a:pt x="8400" y="585"/>
                  </a:lnTo>
                  <a:lnTo>
                    <a:pt x="8400" y="585"/>
                  </a:lnTo>
                  <a:lnTo>
                    <a:pt x="7961" y="512"/>
                  </a:lnTo>
                  <a:lnTo>
                    <a:pt x="7523" y="402"/>
                  </a:lnTo>
                  <a:lnTo>
                    <a:pt x="6610" y="220"/>
                  </a:lnTo>
                  <a:lnTo>
                    <a:pt x="6610" y="220"/>
                  </a:lnTo>
                  <a:lnTo>
                    <a:pt x="5588" y="74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62"/>
            <p:cNvSpPr/>
            <p:nvPr/>
          </p:nvSpPr>
          <p:spPr>
            <a:xfrm>
              <a:off x="-1029975" y="226650"/>
              <a:ext cx="442825" cy="291275"/>
            </a:xfrm>
            <a:custGeom>
              <a:avLst/>
              <a:gdLst/>
              <a:ahLst/>
              <a:cxnLst/>
              <a:rect l="l" t="t" r="r" b="b"/>
              <a:pathLst>
                <a:path w="17713" h="11651" fill="none" extrusionOk="0">
                  <a:moveTo>
                    <a:pt x="14681" y="11650"/>
                  </a:moveTo>
                  <a:lnTo>
                    <a:pt x="14681" y="11650"/>
                  </a:lnTo>
                  <a:lnTo>
                    <a:pt x="15083" y="11614"/>
                  </a:lnTo>
                  <a:lnTo>
                    <a:pt x="15558" y="11541"/>
                  </a:lnTo>
                  <a:lnTo>
                    <a:pt x="16032" y="11358"/>
                  </a:lnTo>
                  <a:lnTo>
                    <a:pt x="16288" y="11248"/>
                  </a:lnTo>
                  <a:lnTo>
                    <a:pt x="16544" y="11102"/>
                  </a:lnTo>
                  <a:lnTo>
                    <a:pt x="16544" y="11102"/>
                  </a:lnTo>
                  <a:lnTo>
                    <a:pt x="16836" y="10920"/>
                  </a:lnTo>
                  <a:lnTo>
                    <a:pt x="17055" y="10701"/>
                  </a:lnTo>
                  <a:lnTo>
                    <a:pt x="17274" y="10445"/>
                  </a:lnTo>
                  <a:lnTo>
                    <a:pt x="17420" y="10189"/>
                  </a:lnTo>
                  <a:lnTo>
                    <a:pt x="17566" y="9934"/>
                  </a:lnTo>
                  <a:lnTo>
                    <a:pt x="17639" y="9642"/>
                  </a:lnTo>
                  <a:lnTo>
                    <a:pt x="17712" y="9313"/>
                  </a:lnTo>
                  <a:lnTo>
                    <a:pt x="17712" y="8984"/>
                  </a:lnTo>
                  <a:lnTo>
                    <a:pt x="17712" y="8984"/>
                  </a:lnTo>
                  <a:lnTo>
                    <a:pt x="17676" y="8582"/>
                  </a:lnTo>
                  <a:lnTo>
                    <a:pt x="17566" y="8254"/>
                  </a:lnTo>
                  <a:lnTo>
                    <a:pt x="17420" y="7925"/>
                  </a:lnTo>
                  <a:lnTo>
                    <a:pt x="17237" y="7596"/>
                  </a:lnTo>
                  <a:lnTo>
                    <a:pt x="17237" y="7596"/>
                  </a:lnTo>
                  <a:lnTo>
                    <a:pt x="16909" y="7122"/>
                  </a:lnTo>
                  <a:lnTo>
                    <a:pt x="16580" y="6720"/>
                  </a:lnTo>
                  <a:lnTo>
                    <a:pt x="16178" y="6318"/>
                  </a:lnTo>
                  <a:lnTo>
                    <a:pt x="15777" y="5953"/>
                  </a:lnTo>
                  <a:lnTo>
                    <a:pt x="15777" y="5953"/>
                  </a:lnTo>
                  <a:lnTo>
                    <a:pt x="15083" y="5369"/>
                  </a:lnTo>
                  <a:lnTo>
                    <a:pt x="14352" y="4784"/>
                  </a:lnTo>
                  <a:lnTo>
                    <a:pt x="13951" y="4529"/>
                  </a:lnTo>
                  <a:lnTo>
                    <a:pt x="13549" y="4310"/>
                  </a:lnTo>
                  <a:lnTo>
                    <a:pt x="13147" y="4091"/>
                  </a:lnTo>
                  <a:lnTo>
                    <a:pt x="12746" y="3908"/>
                  </a:lnTo>
                  <a:lnTo>
                    <a:pt x="12746" y="3908"/>
                  </a:lnTo>
                  <a:lnTo>
                    <a:pt x="12198" y="3652"/>
                  </a:lnTo>
                  <a:lnTo>
                    <a:pt x="11686" y="3360"/>
                  </a:lnTo>
                  <a:lnTo>
                    <a:pt x="11686" y="3360"/>
                  </a:lnTo>
                  <a:lnTo>
                    <a:pt x="9970" y="2228"/>
                  </a:lnTo>
                  <a:lnTo>
                    <a:pt x="9970" y="2228"/>
                  </a:lnTo>
                  <a:lnTo>
                    <a:pt x="9021" y="1607"/>
                  </a:lnTo>
                  <a:lnTo>
                    <a:pt x="7998" y="1059"/>
                  </a:lnTo>
                  <a:lnTo>
                    <a:pt x="7998" y="1059"/>
                  </a:lnTo>
                  <a:lnTo>
                    <a:pt x="7487" y="804"/>
                  </a:lnTo>
                  <a:lnTo>
                    <a:pt x="6939" y="585"/>
                  </a:lnTo>
                  <a:lnTo>
                    <a:pt x="6391" y="402"/>
                  </a:lnTo>
                  <a:lnTo>
                    <a:pt x="5880" y="219"/>
                  </a:lnTo>
                  <a:lnTo>
                    <a:pt x="5296" y="110"/>
                  </a:lnTo>
                  <a:lnTo>
                    <a:pt x="4748" y="37"/>
                  </a:lnTo>
                  <a:lnTo>
                    <a:pt x="4163" y="0"/>
                  </a:lnTo>
                  <a:lnTo>
                    <a:pt x="3579" y="37"/>
                  </a:lnTo>
                  <a:lnTo>
                    <a:pt x="3579" y="37"/>
                  </a:lnTo>
                  <a:lnTo>
                    <a:pt x="3214" y="73"/>
                  </a:lnTo>
                  <a:lnTo>
                    <a:pt x="2812" y="146"/>
                  </a:lnTo>
                  <a:lnTo>
                    <a:pt x="2447" y="219"/>
                  </a:lnTo>
                  <a:lnTo>
                    <a:pt x="2118" y="366"/>
                  </a:lnTo>
                  <a:lnTo>
                    <a:pt x="1753" y="512"/>
                  </a:lnTo>
                  <a:lnTo>
                    <a:pt x="1424" y="694"/>
                  </a:lnTo>
                  <a:lnTo>
                    <a:pt x="1096" y="877"/>
                  </a:lnTo>
                  <a:lnTo>
                    <a:pt x="804" y="1132"/>
                  </a:lnTo>
                  <a:lnTo>
                    <a:pt x="804" y="1132"/>
                  </a:lnTo>
                  <a:lnTo>
                    <a:pt x="621" y="1315"/>
                  </a:lnTo>
                  <a:lnTo>
                    <a:pt x="438" y="1534"/>
                  </a:lnTo>
                  <a:lnTo>
                    <a:pt x="329" y="1753"/>
                  </a:lnTo>
                  <a:lnTo>
                    <a:pt x="183" y="1972"/>
                  </a:lnTo>
                  <a:lnTo>
                    <a:pt x="110" y="2192"/>
                  </a:lnTo>
                  <a:lnTo>
                    <a:pt x="37" y="2447"/>
                  </a:lnTo>
                  <a:lnTo>
                    <a:pt x="0" y="2703"/>
                  </a:lnTo>
                  <a:lnTo>
                    <a:pt x="0" y="2958"/>
                  </a:lnTo>
                  <a:lnTo>
                    <a:pt x="0" y="2958"/>
                  </a:lnTo>
                  <a:lnTo>
                    <a:pt x="37" y="3287"/>
                  </a:lnTo>
                  <a:lnTo>
                    <a:pt x="73" y="3616"/>
                  </a:lnTo>
                  <a:lnTo>
                    <a:pt x="146" y="3908"/>
                  </a:lnTo>
                  <a:lnTo>
                    <a:pt x="256" y="4200"/>
                  </a:lnTo>
                  <a:lnTo>
                    <a:pt x="402" y="4456"/>
                  </a:lnTo>
                  <a:lnTo>
                    <a:pt x="584" y="4711"/>
                  </a:lnTo>
                  <a:lnTo>
                    <a:pt x="767" y="4931"/>
                  </a:lnTo>
                  <a:lnTo>
                    <a:pt x="986" y="5186"/>
                  </a:lnTo>
                  <a:lnTo>
                    <a:pt x="986" y="5186"/>
                  </a:lnTo>
                  <a:lnTo>
                    <a:pt x="1351" y="5478"/>
                  </a:lnTo>
                  <a:lnTo>
                    <a:pt x="1753" y="5770"/>
                  </a:lnTo>
                  <a:lnTo>
                    <a:pt x="2155" y="6026"/>
                  </a:lnTo>
                  <a:lnTo>
                    <a:pt x="2593" y="6245"/>
                  </a:lnTo>
                  <a:lnTo>
                    <a:pt x="2593" y="6245"/>
                  </a:lnTo>
                  <a:lnTo>
                    <a:pt x="4090" y="6976"/>
                  </a:lnTo>
                  <a:lnTo>
                    <a:pt x="5624" y="7743"/>
                  </a:lnTo>
                  <a:lnTo>
                    <a:pt x="5624" y="7743"/>
                  </a:lnTo>
                  <a:lnTo>
                    <a:pt x="7377" y="8692"/>
                  </a:lnTo>
                  <a:lnTo>
                    <a:pt x="8254" y="9167"/>
                  </a:lnTo>
                  <a:lnTo>
                    <a:pt x="9130" y="9678"/>
                  </a:lnTo>
                  <a:lnTo>
                    <a:pt x="9130" y="9678"/>
                  </a:lnTo>
                  <a:lnTo>
                    <a:pt x="10262" y="10372"/>
                  </a:lnTo>
                  <a:lnTo>
                    <a:pt x="10847" y="10664"/>
                  </a:lnTo>
                  <a:lnTo>
                    <a:pt x="11431" y="10956"/>
                  </a:lnTo>
                  <a:lnTo>
                    <a:pt x="11431" y="10956"/>
                  </a:lnTo>
                  <a:lnTo>
                    <a:pt x="12161" y="11248"/>
                  </a:lnTo>
                  <a:lnTo>
                    <a:pt x="12892" y="11468"/>
                  </a:lnTo>
                  <a:lnTo>
                    <a:pt x="13293" y="11541"/>
                  </a:lnTo>
                  <a:lnTo>
                    <a:pt x="13732" y="11614"/>
                  </a:lnTo>
                  <a:lnTo>
                    <a:pt x="14206" y="11650"/>
                  </a:lnTo>
                  <a:lnTo>
                    <a:pt x="14681" y="11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62"/>
            <p:cNvSpPr/>
            <p:nvPr/>
          </p:nvSpPr>
          <p:spPr>
            <a:xfrm>
              <a:off x="-1680025" y="-402400"/>
              <a:ext cx="274825" cy="178050"/>
            </a:xfrm>
            <a:custGeom>
              <a:avLst/>
              <a:gdLst/>
              <a:ahLst/>
              <a:cxnLst/>
              <a:rect l="l" t="t" r="r" b="b"/>
              <a:pathLst>
                <a:path w="10993" h="7122" fill="none" extrusionOk="0">
                  <a:moveTo>
                    <a:pt x="5222" y="7122"/>
                  </a:moveTo>
                  <a:lnTo>
                    <a:pt x="5222" y="7122"/>
                  </a:lnTo>
                  <a:lnTo>
                    <a:pt x="5770" y="7122"/>
                  </a:lnTo>
                  <a:lnTo>
                    <a:pt x="6245" y="7122"/>
                  </a:lnTo>
                  <a:lnTo>
                    <a:pt x="7122" y="7012"/>
                  </a:lnTo>
                  <a:lnTo>
                    <a:pt x="7122" y="7012"/>
                  </a:lnTo>
                  <a:lnTo>
                    <a:pt x="7706" y="6903"/>
                  </a:lnTo>
                  <a:lnTo>
                    <a:pt x="8254" y="6793"/>
                  </a:lnTo>
                  <a:lnTo>
                    <a:pt x="8801" y="6610"/>
                  </a:lnTo>
                  <a:lnTo>
                    <a:pt x="9313" y="6391"/>
                  </a:lnTo>
                  <a:lnTo>
                    <a:pt x="9313" y="6391"/>
                  </a:lnTo>
                  <a:lnTo>
                    <a:pt x="9714" y="6136"/>
                  </a:lnTo>
                  <a:lnTo>
                    <a:pt x="10116" y="5880"/>
                  </a:lnTo>
                  <a:lnTo>
                    <a:pt x="10445" y="5515"/>
                  </a:lnTo>
                  <a:lnTo>
                    <a:pt x="10554" y="5332"/>
                  </a:lnTo>
                  <a:lnTo>
                    <a:pt x="10700" y="5150"/>
                  </a:lnTo>
                  <a:lnTo>
                    <a:pt x="10700" y="5150"/>
                  </a:lnTo>
                  <a:lnTo>
                    <a:pt x="10810" y="4857"/>
                  </a:lnTo>
                  <a:lnTo>
                    <a:pt x="10920" y="4565"/>
                  </a:lnTo>
                  <a:lnTo>
                    <a:pt x="10956" y="4273"/>
                  </a:lnTo>
                  <a:lnTo>
                    <a:pt x="10993" y="3981"/>
                  </a:lnTo>
                  <a:lnTo>
                    <a:pt x="10956" y="3725"/>
                  </a:lnTo>
                  <a:lnTo>
                    <a:pt x="10847" y="3433"/>
                  </a:lnTo>
                  <a:lnTo>
                    <a:pt x="10737" y="3178"/>
                  </a:lnTo>
                  <a:lnTo>
                    <a:pt x="10554" y="2885"/>
                  </a:lnTo>
                  <a:lnTo>
                    <a:pt x="10554" y="2885"/>
                  </a:lnTo>
                  <a:lnTo>
                    <a:pt x="10372" y="2666"/>
                  </a:lnTo>
                  <a:lnTo>
                    <a:pt x="10189" y="2484"/>
                  </a:lnTo>
                  <a:lnTo>
                    <a:pt x="9970" y="2338"/>
                  </a:lnTo>
                  <a:lnTo>
                    <a:pt x="9751" y="2191"/>
                  </a:lnTo>
                  <a:lnTo>
                    <a:pt x="9751" y="2191"/>
                  </a:lnTo>
                  <a:lnTo>
                    <a:pt x="8728" y="1644"/>
                  </a:lnTo>
                  <a:lnTo>
                    <a:pt x="7706" y="1132"/>
                  </a:lnTo>
                  <a:lnTo>
                    <a:pt x="7706" y="1132"/>
                  </a:lnTo>
                  <a:lnTo>
                    <a:pt x="7304" y="950"/>
                  </a:lnTo>
                  <a:lnTo>
                    <a:pt x="6939" y="840"/>
                  </a:lnTo>
                  <a:lnTo>
                    <a:pt x="6172" y="658"/>
                  </a:lnTo>
                  <a:lnTo>
                    <a:pt x="6172" y="658"/>
                  </a:lnTo>
                  <a:lnTo>
                    <a:pt x="5770" y="548"/>
                  </a:lnTo>
                  <a:lnTo>
                    <a:pt x="5405" y="402"/>
                  </a:lnTo>
                  <a:lnTo>
                    <a:pt x="5405" y="402"/>
                  </a:lnTo>
                  <a:lnTo>
                    <a:pt x="5076" y="256"/>
                  </a:lnTo>
                  <a:lnTo>
                    <a:pt x="4748" y="146"/>
                  </a:lnTo>
                  <a:lnTo>
                    <a:pt x="4419" y="73"/>
                  </a:lnTo>
                  <a:lnTo>
                    <a:pt x="4090" y="0"/>
                  </a:lnTo>
                  <a:lnTo>
                    <a:pt x="3762" y="0"/>
                  </a:lnTo>
                  <a:lnTo>
                    <a:pt x="3433" y="0"/>
                  </a:lnTo>
                  <a:lnTo>
                    <a:pt x="3104" y="37"/>
                  </a:lnTo>
                  <a:lnTo>
                    <a:pt x="2776" y="73"/>
                  </a:lnTo>
                  <a:lnTo>
                    <a:pt x="2776" y="73"/>
                  </a:lnTo>
                  <a:lnTo>
                    <a:pt x="2374" y="183"/>
                  </a:lnTo>
                  <a:lnTo>
                    <a:pt x="2009" y="292"/>
                  </a:lnTo>
                  <a:lnTo>
                    <a:pt x="1680" y="439"/>
                  </a:lnTo>
                  <a:lnTo>
                    <a:pt x="1351" y="621"/>
                  </a:lnTo>
                  <a:lnTo>
                    <a:pt x="1059" y="840"/>
                  </a:lnTo>
                  <a:lnTo>
                    <a:pt x="804" y="1096"/>
                  </a:lnTo>
                  <a:lnTo>
                    <a:pt x="548" y="1425"/>
                  </a:lnTo>
                  <a:lnTo>
                    <a:pt x="329" y="1753"/>
                  </a:lnTo>
                  <a:lnTo>
                    <a:pt x="329" y="1753"/>
                  </a:lnTo>
                  <a:lnTo>
                    <a:pt x="183" y="2082"/>
                  </a:lnTo>
                  <a:lnTo>
                    <a:pt x="73" y="2484"/>
                  </a:lnTo>
                  <a:lnTo>
                    <a:pt x="0" y="2922"/>
                  </a:lnTo>
                  <a:lnTo>
                    <a:pt x="0" y="3324"/>
                  </a:lnTo>
                  <a:lnTo>
                    <a:pt x="37" y="3762"/>
                  </a:lnTo>
                  <a:lnTo>
                    <a:pt x="146" y="4200"/>
                  </a:lnTo>
                  <a:lnTo>
                    <a:pt x="329" y="4565"/>
                  </a:lnTo>
                  <a:lnTo>
                    <a:pt x="475" y="4748"/>
                  </a:lnTo>
                  <a:lnTo>
                    <a:pt x="621" y="4894"/>
                  </a:lnTo>
                  <a:lnTo>
                    <a:pt x="621" y="4894"/>
                  </a:lnTo>
                  <a:lnTo>
                    <a:pt x="804" y="5113"/>
                  </a:lnTo>
                  <a:lnTo>
                    <a:pt x="1059" y="5296"/>
                  </a:lnTo>
                  <a:lnTo>
                    <a:pt x="1278" y="5478"/>
                  </a:lnTo>
                  <a:lnTo>
                    <a:pt x="1571" y="5624"/>
                  </a:lnTo>
                  <a:lnTo>
                    <a:pt x="1571" y="5624"/>
                  </a:lnTo>
                  <a:lnTo>
                    <a:pt x="2410" y="6026"/>
                  </a:lnTo>
                  <a:lnTo>
                    <a:pt x="3214" y="6501"/>
                  </a:lnTo>
                  <a:lnTo>
                    <a:pt x="3214" y="6501"/>
                  </a:lnTo>
                  <a:lnTo>
                    <a:pt x="3725" y="6756"/>
                  </a:lnTo>
                  <a:lnTo>
                    <a:pt x="4236" y="6976"/>
                  </a:lnTo>
                  <a:lnTo>
                    <a:pt x="4492" y="7049"/>
                  </a:lnTo>
                  <a:lnTo>
                    <a:pt x="4748" y="7085"/>
                  </a:lnTo>
                  <a:lnTo>
                    <a:pt x="5003" y="7122"/>
                  </a:lnTo>
                  <a:lnTo>
                    <a:pt x="5222" y="71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62"/>
            <p:cNvSpPr/>
            <p:nvPr/>
          </p:nvSpPr>
          <p:spPr>
            <a:xfrm>
              <a:off x="-2438725" y="2975"/>
              <a:ext cx="578850" cy="259300"/>
            </a:xfrm>
            <a:custGeom>
              <a:avLst/>
              <a:gdLst/>
              <a:ahLst/>
              <a:cxnLst/>
              <a:rect l="l" t="t" r="r" b="b"/>
              <a:pathLst>
                <a:path w="23154" h="1037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877" y="694"/>
                  </a:lnTo>
                  <a:lnTo>
                    <a:pt x="1315" y="986"/>
                  </a:lnTo>
                  <a:lnTo>
                    <a:pt x="1753" y="1278"/>
                  </a:lnTo>
                  <a:lnTo>
                    <a:pt x="1753" y="1278"/>
                  </a:lnTo>
                  <a:lnTo>
                    <a:pt x="2557" y="1716"/>
                  </a:lnTo>
                  <a:lnTo>
                    <a:pt x="3360" y="2155"/>
                  </a:lnTo>
                  <a:lnTo>
                    <a:pt x="4200" y="2556"/>
                  </a:lnTo>
                  <a:lnTo>
                    <a:pt x="5040" y="2922"/>
                  </a:lnTo>
                  <a:lnTo>
                    <a:pt x="5040" y="2922"/>
                  </a:lnTo>
                  <a:lnTo>
                    <a:pt x="9313" y="4784"/>
                  </a:lnTo>
                  <a:lnTo>
                    <a:pt x="11468" y="5697"/>
                  </a:lnTo>
                  <a:lnTo>
                    <a:pt x="13586" y="6683"/>
                  </a:lnTo>
                  <a:lnTo>
                    <a:pt x="13586" y="6683"/>
                  </a:lnTo>
                  <a:lnTo>
                    <a:pt x="15996" y="7815"/>
                  </a:lnTo>
                  <a:lnTo>
                    <a:pt x="17165" y="8363"/>
                  </a:lnTo>
                  <a:lnTo>
                    <a:pt x="18370" y="8911"/>
                  </a:lnTo>
                  <a:lnTo>
                    <a:pt x="18370" y="8911"/>
                  </a:lnTo>
                  <a:lnTo>
                    <a:pt x="19429" y="9349"/>
                  </a:lnTo>
                  <a:lnTo>
                    <a:pt x="20488" y="9751"/>
                  </a:lnTo>
                  <a:lnTo>
                    <a:pt x="21583" y="10079"/>
                  </a:lnTo>
                  <a:lnTo>
                    <a:pt x="22131" y="10226"/>
                  </a:lnTo>
                  <a:lnTo>
                    <a:pt x="22716" y="10335"/>
                  </a:lnTo>
                  <a:lnTo>
                    <a:pt x="22716" y="10335"/>
                  </a:lnTo>
                  <a:lnTo>
                    <a:pt x="22898" y="10372"/>
                  </a:lnTo>
                  <a:lnTo>
                    <a:pt x="23154" y="10372"/>
                  </a:lnTo>
                  <a:lnTo>
                    <a:pt x="23154" y="10372"/>
                  </a:lnTo>
                  <a:lnTo>
                    <a:pt x="22935" y="10226"/>
                  </a:lnTo>
                  <a:lnTo>
                    <a:pt x="22935" y="10226"/>
                  </a:lnTo>
                  <a:lnTo>
                    <a:pt x="20086" y="8692"/>
                  </a:lnTo>
                  <a:lnTo>
                    <a:pt x="18662" y="7925"/>
                  </a:lnTo>
                  <a:lnTo>
                    <a:pt x="17201" y="7158"/>
                  </a:lnTo>
                  <a:lnTo>
                    <a:pt x="17201" y="7158"/>
                  </a:lnTo>
                  <a:lnTo>
                    <a:pt x="15594" y="6354"/>
                  </a:lnTo>
                  <a:lnTo>
                    <a:pt x="13951" y="5551"/>
                  </a:lnTo>
                  <a:lnTo>
                    <a:pt x="10628" y="4017"/>
                  </a:lnTo>
                  <a:lnTo>
                    <a:pt x="7304" y="2556"/>
                  </a:lnTo>
                  <a:lnTo>
                    <a:pt x="3944" y="1169"/>
                  </a:lnTo>
                  <a:lnTo>
                    <a:pt x="3944" y="1169"/>
                  </a:lnTo>
                  <a:lnTo>
                    <a:pt x="3141" y="840"/>
                  </a:lnTo>
                  <a:lnTo>
                    <a:pt x="2338" y="548"/>
                  </a:lnTo>
                  <a:lnTo>
                    <a:pt x="1534" y="292"/>
                  </a:lnTo>
                  <a:lnTo>
                    <a:pt x="694" y="110"/>
                  </a:lnTo>
                  <a:lnTo>
                    <a:pt x="694" y="110"/>
                  </a:lnTo>
                  <a:lnTo>
                    <a:pt x="366" y="37"/>
                  </a:lnTo>
                  <a:lnTo>
                    <a:pt x="18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62"/>
            <p:cNvSpPr/>
            <p:nvPr/>
          </p:nvSpPr>
          <p:spPr>
            <a:xfrm>
              <a:off x="-2717200" y="-126675"/>
              <a:ext cx="128775" cy="68500"/>
            </a:xfrm>
            <a:custGeom>
              <a:avLst/>
              <a:gdLst/>
              <a:ahLst/>
              <a:cxnLst/>
              <a:rect l="l" t="t" r="r" b="b"/>
              <a:pathLst>
                <a:path w="5151" h="2740" fill="none" extrusionOk="0">
                  <a:moveTo>
                    <a:pt x="5150" y="2666"/>
                  </a:moveTo>
                  <a:lnTo>
                    <a:pt x="5150" y="2666"/>
                  </a:lnTo>
                  <a:lnTo>
                    <a:pt x="5077" y="2484"/>
                  </a:lnTo>
                  <a:lnTo>
                    <a:pt x="5077" y="2484"/>
                  </a:lnTo>
                  <a:lnTo>
                    <a:pt x="4968" y="2337"/>
                  </a:lnTo>
                  <a:lnTo>
                    <a:pt x="4821" y="2191"/>
                  </a:lnTo>
                  <a:lnTo>
                    <a:pt x="4493" y="2009"/>
                  </a:lnTo>
                  <a:lnTo>
                    <a:pt x="4493" y="2009"/>
                  </a:lnTo>
                  <a:lnTo>
                    <a:pt x="3580" y="1498"/>
                  </a:lnTo>
                  <a:lnTo>
                    <a:pt x="2667" y="1023"/>
                  </a:lnTo>
                  <a:lnTo>
                    <a:pt x="804" y="110"/>
                  </a:lnTo>
                  <a:lnTo>
                    <a:pt x="804" y="110"/>
                  </a:lnTo>
                  <a:lnTo>
                    <a:pt x="622" y="37"/>
                  </a:lnTo>
                  <a:lnTo>
                    <a:pt x="622" y="37"/>
                  </a:lnTo>
                  <a:lnTo>
                    <a:pt x="439" y="0"/>
                  </a:lnTo>
                  <a:lnTo>
                    <a:pt x="257" y="37"/>
                  </a:lnTo>
                  <a:lnTo>
                    <a:pt x="147" y="110"/>
                  </a:lnTo>
                  <a:lnTo>
                    <a:pt x="37" y="219"/>
                  </a:lnTo>
                  <a:lnTo>
                    <a:pt x="37" y="219"/>
                  </a:lnTo>
                  <a:lnTo>
                    <a:pt x="1" y="402"/>
                  </a:lnTo>
                  <a:lnTo>
                    <a:pt x="1" y="548"/>
                  </a:lnTo>
                  <a:lnTo>
                    <a:pt x="74" y="694"/>
                  </a:lnTo>
                  <a:lnTo>
                    <a:pt x="220" y="804"/>
                  </a:lnTo>
                  <a:lnTo>
                    <a:pt x="220" y="804"/>
                  </a:lnTo>
                  <a:lnTo>
                    <a:pt x="439" y="986"/>
                  </a:lnTo>
                  <a:lnTo>
                    <a:pt x="695" y="1096"/>
                  </a:lnTo>
                  <a:lnTo>
                    <a:pt x="695" y="1096"/>
                  </a:lnTo>
                  <a:lnTo>
                    <a:pt x="1498" y="1461"/>
                  </a:lnTo>
                  <a:lnTo>
                    <a:pt x="2302" y="1826"/>
                  </a:lnTo>
                  <a:lnTo>
                    <a:pt x="3908" y="2484"/>
                  </a:lnTo>
                  <a:lnTo>
                    <a:pt x="3908" y="2484"/>
                  </a:lnTo>
                  <a:lnTo>
                    <a:pt x="4237" y="2593"/>
                  </a:lnTo>
                  <a:lnTo>
                    <a:pt x="4529" y="2703"/>
                  </a:lnTo>
                  <a:lnTo>
                    <a:pt x="4529" y="2703"/>
                  </a:lnTo>
                  <a:lnTo>
                    <a:pt x="4675" y="2739"/>
                  </a:lnTo>
                  <a:lnTo>
                    <a:pt x="4821" y="2739"/>
                  </a:lnTo>
                  <a:lnTo>
                    <a:pt x="5004" y="2739"/>
                  </a:lnTo>
                  <a:lnTo>
                    <a:pt x="5150" y="26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62"/>
            <p:cNvSpPr/>
            <p:nvPr/>
          </p:nvSpPr>
          <p:spPr>
            <a:xfrm>
              <a:off x="-1385125" y="225725"/>
              <a:ext cx="88575" cy="37475"/>
            </a:xfrm>
            <a:custGeom>
              <a:avLst/>
              <a:gdLst/>
              <a:ahLst/>
              <a:cxnLst/>
              <a:rect l="l" t="t" r="r" b="b"/>
              <a:pathLst>
                <a:path w="3543" h="1499" fill="none" extrusionOk="0">
                  <a:moveTo>
                    <a:pt x="3542" y="439"/>
                  </a:moveTo>
                  <a:lnTo>
                    <a:pt x="3542" y="439"/>
                  </a:lnTo>
                  <a:lnTo>
                    <a:pt x="3433" y="293"/>
                  </a:lnTo>
                  <a:lnTo>
                    <a:pt x="3323" y="183"/>
                  </a:lnTo>
                  <a:lnTo>
                    <a:pt x="3214" y="110"/>
                  </a:lnTo>
                  <a:lnTo>
                    <a:pt x="3068" y="37"/>
                  </a:lnTo>
                  <a:lnTo>
                    <a:pt x="2776" y="1"/>
                  </a:lnTo>
                  <a:lnTo>
                    <a:pt x="2447" y="1"/>
                  </a:lnTo>
                  <a:lnTo>
                    <a:pt x="2447" y="1"/>
                  </a:lnTo>
                  <a:lnTo>
                    <a:pt x="1607" y="147"/>
                  </a:lnTo>
                  <a:lnTo>
                    <a:pt x="767" y="293"/>
                  </a:lnTo>
                  <a:lnTo>
                    <a:pt x="767" y="293"/>
                  </a:lnTo>
                  <a:lnTo>
                    <a:pt x="438" y="403"/>
                  </a:lnTo>
                  <a:lnTo>
                    <a:pt x="438" y="403"/>
                  </a:lnTo>
                  <a:lnTo>
                    <a:pt x="219" y="512"/>
                  </a:lnTo>
                  <a:lnTo>
                    <a:pt x="73" y="658"/>
                  </a:lnTo>
                  <a:lnTo>
                    <a:pt x="0" y="804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37" y="1169"/>
                  </a:lnTo>
                  <a:lnTo>
                    <a:pt x="183" y="1352"/>
                  </a:lnTo>
                  <a:lnTo>
                    <a:pt x="365" y="1462"/>
                  </a:lnTo>
                  <a:lnTo>
                    <a:pt x="584" y="1498"/>
                  </a:lnTo>
                  <a:lnTo>
                    <a:pt x="584" y="1498"/>
                  </a:lnTo>
                  <a:lnTo>
                    <a:pt x="730" y="1498"/>
                  </a:lnTo>
                  <a:lnTo>
                    <a:pt x="730" y="1498"/>
                  </a:lnTo>
                  <a:lnTo>
                    <a:pt x="1716" y="1389"/>
                  </a:lnTo>
                  <a:lnTo>
                    <a:pt x="2228" y="1316"/>
                  </a:lnTo>
                  <a:lnTo>
                    <a:pt x="2702" y="1206"/>
                  </a:lnTo>
                  <a:lnTo>
                    <a:pt x="2702" y="1206"/>
                  </a:lnTo>
                  <a:lnTo>
                    <a:pt x="2995" y="1096"/>
                  </a:lnTo>
                  <a:lnTo>
                    <a:pt x="3250" y="950"/>
                  </a:lnTo>
                  <a:lnTo>
                    <a:pt x="3360" y="841"/>
                  </a:lnTo>
                  <a:lnTo>
                    <a:pt x="3433" y="731"/>
                  </a:lnTo>
                  <a:lnTo>
                    <a:pt x="3506" y="622"/>
                  </a:lnTo>
                  <a:lnTo>
                    <a:pt x="3542" y="4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62"/>
            <p:cNvSpPr/>
            <p:nvPr/>
          </p:nvSpPr>
          <p:spPr>
            <a:xfrm>
              <a:off x="-1754900" y="-123950"/>
              <a:ext cx="111400" cy="31975"/>
            </a:xfrm>
            <a:custGeom>
              <a:avLst/>
              <a:gdLst/>
              <a:ahLst/>
              <a:cxnLst/>
              <a:rect l="l" t="t" r="r" b="b"/>
              <a:pathLst>
                <a:path w="4456" h="1279" fill="none" extrusionOk="0">
                  <a:moveTo>
                    <a:pt x="4456" y="1023"/>
                  </a:moveTo>
                  <a:lnTo>
                    <a:pt x="4456" y="1023"/>
                  </a:lnTo>
                  <a:lnTo>
                    <a:pt x="4419" y="914"/>
                  </a:lnTo>
                  <a:lnTo>
                    <a:pt x="4346" y="841"/>
                  </a:lnTo>
                  <a:lnTo>
                    <a:pt x="4273" y="768"/>
                  </a:lnTo>
                  <a:lnTo>
                    <a:pt x="4164" y="731"/>
                  </a:lnTo>
                  <a:lnTo>
                    <a:pt x="4164" y="731"/>
                  </a:lnTo>
                  <a:lnTo>
                    <a:pt x="3616" y="585"/>
                  </a:lnTo>
                  <a:lnTo>
                    <a:pt x="3616" y="585"/>
                  </a:lnTo>
                  <a:lnTo>
                    <a:pt x="2886" y="403"/>
                  </a:lnTo>
                  <a:lnTo>
                    <a:pt x="2155" y="293"/>
                  </a:lnTo>
                  <a:lnTo>
                    <a:pt x="1388" y="183"/>
                  </a:lnTo>
                  <a:lnTo>
                    <a:pt x="658" y="37"/>
                  </a:lnTo>
                  <a:lnTo>
                    <a:pt x="658" y="37"/>
                  </a:lnTo>
                  <a:lnTo>
                    <a:pt x="512" y="1"/>
                  </a:lnTo>
                  <a:lnTo>
                    <a:pt x="366" y="37"/>
                  </a:lnTo>
                  <a:lnTo>
                    <a:pt x="366" y="37"/>
                  </a:lnTo>
                  <a:lnTo>
                    <a:pt x="256" y="37"/>
                  </a:lnTo>
                  <a:lnTo>
                    <a:pt x="147" y="110"/>
                  </a:lnTo>
                  <a:lnTo>
                    <a:pt x="74" y="183"/>
                  </a:lnTo>
                  <a:lnTo>
                    <a:pt x="1" y="293"/>
                  </a:lnTo>
                  <a:lnTo>
                    <a:pt x="1" y="293"/>
                  </a:lnTo>
                  <a:lnTo>
                    <a:pt x="1" y="403"/>
                  </a:lnTo>
                  <a:lnTo>
                    <a:pt x="37" y="512"/>
                  </a:lnTo>
                  <a:lnTo>
                    <a:pt x="74" y="622"/>
                  </a:lnTo>
                  <a:lnTo>
                    <a:pt x="183" y="695"/>
                  </a:lnTo>
                  <a:lnTo>
                    <a:pt x="183" y="695"/>
                  </a:lnTo>
                  <a:lnTo>
                    <a:pt x="439" y="841"/>
                  </a:lnTo>
                  <a:lnTo>
                    <a:pt x="731" y="914"/>
                  </a:lnTo>
                  <a:lnTo>
                    <a:pt x="731" y="914"/>
                  </a:lnTo>
                  <a:lnTo>
                    <a:pt x="1680" y="1096"/>
                  </a:lnTo>
                  <a:lnTo>
                    <a:pt x="1680" y="1096"/>
                  </a:lnTo>
                  <a:lnTo>
                    <a:pt x="2228" y="1169"/>
                  </a:lnTo>
                  <a:lnTo>
                    <a:pt x="2813" y="1242"/>
                  </a:lnTo>
                  <a:lnTo>
                    <a:pt x="3360" y="1279"/>
                  </a:lnTo>
                  <a:lnTo>
                    <a:pt x="3945" y="1279"/>
                  </a:lnTo>
                  <a:lnTo>
                    <a:pt x="3945" y="1279"/>
                  </a:lnTo>
                  <a:lnTo>
                    <a:pt x="4091" y="1279"/>
                  </a:lnTo>
                  <a:lnTo>
                    <a:pt x="4237" y="1242"/>
                  </a:lnTo>
                  <a:lnTo>
                    <a:pt x="4346" y="1169"/>
                  </a:lnTo>
                  <a:lnTo>
                    <a:pt x="4456" y="1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62"/>
            <p:cNvSpPr/>
            <p:nvPr/>
          </p:nvSpPr>
          <p:spPr>
            <a:xfrm>
              <a:off x="-824550" y="516975"/>
              <a:ext cx="63000" cy="28325"/>
            </a:xfrm>
            <a:custGeom>
              <a:avLst/>
              <a:gdLst/>
              <a:ahLst/>
              <a:cxnLst/>
              <a:rect l="l" t="t" r="r" b="b"/>
              <a:pathLst>
                <a:path w="2520" h="1133" fill="none" extrusionOk="0">
                  <a:moveTo>
                    <a:pt x="2520" y="841"/>
                  </a:moveTo>
                  <a:lnTo>
                    <a:pt x="2520" y="841"/>
                  </a:lnTo>
                  <a:lnTo>
                    <a:pt x="2374" y="658"/>
                  </a:lnTo>
                  <a:lnTo>
                    <a:pt x="2191" y="512"/>
                  </a:lnTo>
                  <a:lnTo>
                    <a:pt x="2009" y="366"/>
                  </a:lnTo>
                  <a:lnTo>
                    <a:pt x="1790" y="256"/>
                  </a:lnTo>
                  <a:lnTo>
                    <a:pt x="1790" y="256"/>
                  </a:lnTo>
                  <a:lnTo>
                    <a:pt x="1205" y="110"/>
                  </a:lnTo>
                  <a:lnTo>
                    <a:pt x="584" y="1"/>
                  </a:lnTo>
                  <a:lnTo>
                    <a:pt x="584" y="1"/>
                  </a:lnTo>
                  <a:lnTo>
                    <a:pt x="365" y="1"/>
                  </a:lnTo>
                  <a:lnTo>
                    <a:pt x="219" y="37"/>
                  </a:lnTo>
                  <a:lnTo>
                    <a:pt x="73" y="183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512"/>
                  </a:lnTo>
                  <a:lnTo>
                    <a:pt x="73" y="658"/>
                  </a:lnTo>
                  <a:lnTo>
                    <a:pt x="183" y="804"/>
                  </a:lnTo>
                  <a:lnTo>
                    <a:pt x="365" y="914"/>
                  </a:lnTo>
                  <a:lnTo>
                    <a:pt x="365" y="914"/>
                  </a:lnTo>
                  <a:lnTo>
                    <a:pt x="621" y="987"/>
                  </a:lnTo>
                  <a:lnTo>
                    <a:pt x="877" y="1060"/>
                  </a:lnTo>
                  <a:lnTo>
                    <a:pt x="1424" y="1133"/>
                  </a:lnTo>
                  <a:lnTo>
                    <a:pt x="1424" y="1133"/>
                  </a:lnTo>
                  <a:lnTo>
                    <a:pt x="1717" y="1133"/>
                  </a:lnTo>
                  <a:lnTo>
                    <a:pt x="2009" y="1096"/>
                  </a:lnTo>
                  <a:lnTo>
                    <a:pt x="2264" y="987"/>
                  </a:lnTo>
                  <a:lnTo>
                    <a:pt x="2520" y="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62"/>
            <p:cNvSpPr/>
            <p:nvPr/>
          </p:nvSpPr>
          <p:spPr>
            <a:xfrm>
              <a:off x="-912200" y="109775"/>
              <a:ext cx="46575" cy="49325"/>
            </a:xfrm>
            <a:custGeom>
              <a:avLst/>
              <a:gdLst/>
              <a:ahLst/>
              <a:cxnLst/>
              <a:rect l="l" t="t" r="r" b="b"/>
              <a:pathLst>
                <a:path w="1863" h="1973" fill="none" extrusionOk="0">
                  <a:moveTo>
                    <a:pt x="1790" y="1936"/>
                  </a:moveTo>
                  <a:lnTo>
                    <a:pt x="1790" y="1936"/>
                  </a:lnTo>
                  <a:lnTo>
                    <a:pt x="1863" y="1754"/>
                  </a:lnTo>
                  <a:lnTo>
                    <a:pt x="1863" y="1535"/>
                  </a:lnTo>
                  <a:lnTo>
                    <a:pt x="1790" y="1352"/>
                  </a:lnTo>
                  <a:lnTo>
                    <a:pt x="1717" y="1133"/>
                  </a:lnTo>
                  <a:lnTo>
                    <a:pt x="1717" y="1133"/>
                  </a:lnTo>
                  <a:lnTo>
                    <a:pt x="1534" y="877"/>
                  </a:lnTo>
                  <a:lnTo>
                    <a:pt x="1315" y="622"/>
                  </a:lnTo>
                  <a:lnTo>
                    <a:pt x="1059" y="366"/>
                  </a:lnTo>
                  <a:lnTo>
                    <a:pt x="804" y="147"/>
                  </a:lnTo>
                  <a:lnTo>
                    <a:pt x="804" y="147"/>
                  </a:lnTo>
                  <a:lnTo>
                    <a:pt x="585" y="37"/>
                  </a:lnTo>
                  <a:lnTo>
                    <a:pt x="585" y="37"/>
                  </a:lnTo>
                  <a:lnTo>
                    <a:pt x="475" y="1"/>
                  </a:lnTo>
                  <a:lnTo>
                    <a:pt x="329" y="1"/>
                  </a:lnTo>
                  <a:lnTo>
                    <a:pt x="219" y="37"/>
                  </a:lnTo>
                  <a:lnTo>
                    <a:pt x="146" y="110"/>
                  </a:lnTo>
                  <a:lnTo>
                    <a:pt x="146" y="110"/>
                  </a:lnTo>
                  <a:lnTo>
                    <a:pt x="73" y="220"/>
                  </a:lnTo>
                  <a:lnTo>
                    <a:pt x="0" y="330"/>
                  </a:lnTo>
                  <a:lnTo>
                    <a:pt x="0" y="439"/>
                  </a:lnTo>
                  <a:lnTo>
                    <a:pt x="37" y="585"/>
                  </a:lnTo>
                  <a:lnTo>
                    <a:pt x="37" y="585"/>
                  </a:lnTo>
                  <a:lnTo>
                    <a:pt x="110" y="731"/>
                  </a:lnTo>
                  <a:lnTo>
                    <a:pt x="110" y="731"/>
                  </a:lnTo>
                  <a:lnTo>
                    <a:pt x="329" y="1023"/>
                  </a:lnTo>
                  <a:lnTo>
                    <a:pt x="548" y="1279"/>
                  </a:lnTo>
                  <a:lnTo>
                    <a:pt x="804" y="1535"/>
                  </a:lnTo>
                  <a:lnTo>
                    <a:pt x="1059" y="1754"/>
                  </a:lnTo>
                  <a:lnTo>
                    <a:pt x="1059" y="1754"/>
                  </a:lnTo>
                  <a:lnTo>
                    <a:pt x="1242" y="1863"/>
                  </a:lnTo>
                  <a:lnTo>
                    <a:pt x="1388" y="1936"/>
                  </a:lnTo>
                  <a:lnTo>
                    <a:pt x="1607" y="1973"/>
                  </a:lnTo>
                  <a:lnTo>
                    <a:pt x="1790" y="19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62"/>
            <p:cNvSpPr/>
            <p:nvPr/>
          </p:nvSpPr>
          <p:spPr>
            <a:xfrm>
              <a:off x="-1019025" y="117075"/>
              <a:ext cx="59375" cy="26525"/>
            </a:xfrm>
            <a:custGeom>
              <a:avLst/>
              <a:gdLst/>
              <a:ahLst/>
              <a:cxnLst/>
              <a:rect l="l" t="t" r="r" b="b"/>
              <a:pathLst>
                <a:path w="2375" h="1061" fill="none" extrusionOk="0">
                  <a:moveTo>
                    <a:pt x="1644" y="1060"/>
                  </a:moveTo>
                  <a:lnTo>
                    <a:pt x="1644" y="1060"/>
                  </a:lnTo>
                  <a:lnTo>
                    <a:pt x="1936" y="1060"/>
                  </a:lnTo>
                  <a:lnTo>
                    <a:pt x="1936" y="1060"/>
                  </a:lnTo>
                  <a:lnTo>
                    <a:pt x="2082" y="1024"/>
                  </a:lnTo>
                  <a:lnTo>
                    <a:pt x="2192" y="987"/>
                  </a:lnTo>
                  <a:lnTo>
                    <a:pt x="2301" y="914"/>
                  </a:lnTo>
                  <a:lnTo>
                    <a:pt x="2374" y="804"/>
                  </a:lnTo>
                  <a:lnTo>
                    <a:pt x="2374" y="804"/>
                  </a:lnTo>
                  <a:lnTo>
                    <a:pt x="2374" y="658"/>
                  </a:lnTo>
                  <a:lnTo>
                    <a:pt x="2301" y="549"/>
                  </a:lnTo>
                  <a:lnTo>
                    <a:pt x="2192" y="476"/>
                  </a:lnTo>
                  <a:lnTo>
                    <a:pt x="2082" y="403"/>
                  </a:lnTo>
                  <a:lnTo>
                    <a:pt x="2082" y="403"/>
                  </a:lnTo>
                  <a:lnTo>
                    <a:pt x="1717" y="220"/>
                  </a:lnTo>
                  <a:lnTo>
                    <a:pt x="1315" y="111"/>
                  </a:lnTo>
                  <a:lnTo>
                    <a:pt x="913" y="38"/>
                  </a:lnTo>
                  <a:lnTo>
                    <a:pt x="512" y="1"/>
                  </a:lnTo>
                  <a:lnTo>
                    <a:pt x="512" y="1"/>
                  </a:lnTo>
                  <a:lnTo>
                    <a:pt x="402" y="1"/>
                  </a:lnTo>
                  <a:lnTo>
                    <a:pt x="293" y="38"/>
                  </a:lnTo>
                  <a:lnTo>
                    <a:pt x="293" y="38"/>
                  </a:lnTo>
                  <a:lnTo>
                    <a:pt x="183" y="111"/>
                  </a:lnTo>
                  <a:lnTo>
                    <a:pt x="110" y="147"/>
                  </a:lnTo>
                  <a:lnTo>
                    <a:pt x="37" y="257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512"/>
                  </a:lnTo>
                  <a:lnTo>
                    <a:pt x="37" y="622"/>
                  </a:lnTo>
                  <a:lnTo>
                    <a:pt x="110" y="695"/>
                  </a:lnTo>
                  <a:lnTo>
                    <a:pt x="220" y="768"/>
                  </a:lnTo>
                  <a:lnTo>
                    <a:pt x="220" y="768"/>
                  </a:lnTo>
                  <a:lnTo>
                    <a:pt x="402" y="877"/>
                  </a:lnTo>
                  <a:lnTo>
                    <a:pt x="402" y="877"/>
                  </a:lnTo>
                  <a:lnTo>
                    <a:pt x="1023" y="987"/>
                  </a:lnTo>
                  <a:lnTo>
                    <a:pt x="1315" y="1024"/>
                  </a:lnTo>
                  <a:lnTo>
                    <a:pt x="1644" y="10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62"/>
            <p:cNvSpPr/>
            <p:nvPr/>
          </p:nvSpPr>
          <p:spPr>
            <a:xfrm>
              <a:off x="-1187025" y="176425"/>
              <a:ext cx="40200" cy="41125"/>
            </a:xfrm>
            <a:custGeom>
              <a:avLst/>
              <a:gdLst/>
              <a:ahLst/>
              <a:cxnLst/>
              <a:rect l="l" t="t" r="r" b="b"/>
              <a:pathLst>
                <a:path w="1608" h="1645" fill="none" extrusionOk="0">
                  <a:moveTo>
                    <a:pt x="1060" y="1"/>
                  </a:moveTo>
                  <a:lnTo>
                    <a:pt x="1060" y="1"/>
                  </a:lnTo>
                  <a:lnTo>
                    <a:pt x="987" y="1"/>
                  </a:lnTo>
                  <a:lnTo>
                    <a:pt x="877" y="37"/>
                  </a:lnTo>
                  <a:lnTo>
                    <a:pt x="877" y="37"/>
                  </a:lnTo>
                  <a:lnTo>
                    <a:pt x="622" y="256"/>
                  </a:lnTo>
                  <a:lnTo>
                    <a:pt x="366" y="476"/>
                  </a:lnTo>
                  <a:lnTo>
                    <a:pt x="183" y="731"/>
                  </a:lnTo>
                  <a:lnTo>
                    <a:pt x="37" y="1060"/>
                  </a:lnTo>
                  <a:lnTo>
                    <a:pt x="37" y="1060"/>
                  </a:lnTo>
                  <a:lnTo>
                    <a:pt x="1" y="1206"/>
                  </a:lnTo>
                  <a:lnTo>
                    <a:pt x="1" y="1315"/>
                  </a:lnTo>
                  <a:lnTo>
                    <a:pt x="37" y="1425"/>
                  </a:lnTo>
                  <a:lnTo>
                    <a:pt x="110" y="1535"/>
                  </a:lnTo>
                  <a:lnTo>
                    <a:pt x="110" y="1535"/>
                  </a:lnTo>
                  <a:lnTo>
                    <a:pt x="256" y="1644"/>
                  </a:lnTo>
                  <a:lnTo>
                    <a:pt x="366" y="1644"/>
                  </a:lnTo>
                  <a:lnTo>
                    <a:pt x="512" y="1644"/>
                  </a:lnTo>
                  <a:lnTo>
                    <a:pt x="658" y="1571"/>
                  </a:lnTo>
                  <a:lnTo>
                    <a:pt x="658" y="1571"/>
                  </a:lnTo>
                  <a:lnTo>
                    <a:pt x="950" y="1425"/>
                  </a:lnTo>
                  <a:lnTo>
                    <a:pt x="1169" y="1206"/>
                  </a:lnTo>
                  <a:lnTo>
                    <a:pt x="1389" y="987"/>
                  </a:lnTo>
                  <a:lnTo>
                    <a:pt x="1571" y="695"/>
                  </a:lnTo>
                  <a:lnTo>
                    <a:pt x="1571" y="695"/>
                  </a:lnTo>
                  <a:lnTo>
                    <a:pt x="1608" y="585"/>
                  </a:lnTo>
                  <a:lnTo>
                    <a:pt x="1608" y="439"/>
                  </a:lnTo>
                  <a:lnTo>
                    <a:pt x="1571" y="329"/>
                  </a:lnTo>
                  <a:lnTo>
                    <a:pt x="1535" y="220"/>
                  </a:lnTo>
                  <a:lnTo>
                    <a:pt x="1425" y="110"/>
                  </a:lnTo>
                  <a:lnTo>
                    <a:pt x="1315" y="37"/>
                  </a:lnTo>
                  <a:lnTo>
                    <a:pt x="1206" y="1"/>
                  </a:lnTo>
                  <a:lnTo>
                    <a:pt x="10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62"/>
            <p:cNvSpPr/>
            <p:nvPr/>
          </p:nvSpPr>
          <p:spPr>
            <a:xfrm>
              <a:off x="-2201350" y="-43600"/>
              <a:ext cx="60275" cy="23775"/>
            </a:xfrm>
            <a:custGeom>
              <a:avLst/>
              <a:gdLst/>
              <a:ahLst/>
              <a:cxnLst/>
              <a:rect l="l" t="t" r="r" b="b"/>
              <a:pathLst>
                <a:path w="2411" h="951" fill="none" extrusionOk="0">
                  <a:moveTo>
                    <a:pt x="2411" y="694"/>
                  </a:moveTo>
                  <a:lnTo>
                    <a:pt x="2411" y="694"/>
                  </a:lnTo>
                  <a:lnTo>
                    <a:pt x="2338" y="548"/>
                  </a:lnTo>
                  <a:lnTo>
                    <a:pt x="2228" y="475"/>
                  </a:lnTo>
                  <a:lnTo>
                    <a:pt x="2009" y="402"/>
                  </a:lnTo>
                  <a:lnTo>
                    <a:pt x="2009" y="402"/>
                  </a:lnTo>
                  <a:lnTo>
                    <a:pt x="1461" y="220"/>
                  </a:lnTo>
                  <a:lnTo>
                    <a:pt x="913" y="110"/>
                  </a:lnTo>
                  <a:lnTo>
                    <a:pt x="913" y="110"/>
                  </a:lnTo>
                  <a:lnTo>
                    <a:pt x="439" y="1"/>
                  </a:lnTo>
                  <a:lnTo>
                    <a:pt x="439" y="1"/>
                  </a:lnTo>
                  <a:lnTo>
                    <a:pt x="293" y="1"/>
                  </a:lnTo>
                  <a:lnTo>
                    <a:pt x="147" y="37"/>
                  </a:lnTo>
                  <a:lnTo>
                    <a:pt x="74" y="110"/>
                  </a:lnTo>
                  <a:lnTo>
                    <a:pt x="0" y="256"/>
                  </a:lnTo>
                  <a:lnTo>
                    <a:pt x="0" y="256"/>
                  </a:lnTo>
                  <a:lnTo>
                    <a:pt x="0" y="366"/>
                  </a:lnTo>
                  <a:lnTo>
                    <a:pt x="37" y="512"/>
                  </a:lnTo>
                  <a:lnTo>
                    <a:pt x="110" y="621"/>
                  </a:lnTo>
                  <a:lnTo>
                    <a:pt x="220" y="694"/>
                  </a:lnTo>
                  <a:lnTo>
                    <a:pt x="220" y="694"/>
                  </a:lnTo>
                  <a:lnTo>
                    <a:pt x="329" y="767"/>
                  </a:lnTo>
                  <a:lnTo>
                    <a:pt x="329" y="767"/>
                  </a:lnTo>
                  <a:lnTo>
                    <a:pt x="767" y="877"/>
                  </a:lnTo>
                  <a:lnTo>
                    <a:pt x="1206" y="950"/>
                  </a:lnTo>
                  <a:lnTo>
                    <a:pt x="1644" y="950"/>
                  </a:lnTo>
                  <a:lnTo>
                    <a:pt x="2119" y="877"/>
                  </a:lnTo>
                  <a:lnTo>
                    <a:pt x="2119" y="877"/>
                  </a:lnTo>
                  <a:lnTo>
                    <a:pt x="2265" y="804"/>
                  </a:lnTo>
                  <a:lnTo>
                    <a:pt x="2338" y="767"/>
                  </a:lnTo>
                  <a:lnTo>
                    <a:pt x="2411" y="6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62"/>
            <p:cNvSpPr/>
            <p:nvPr/>
          </p:nvSpPr>
          <p:spPr>
            <a:xfrm>
              <a:off x="-552500" y="568100"/>
              <a:ext cx="41125" cy="34725"/>
            </a:xfrm>
            <a:custGeom>
              <a:avLst/>
              <a:gdLst/>
              <a:ahLst/>
              <a:cxnLst/>
              <a:rect l="l" t="t" r="r" b="b"/>
              <a:pathLst>
                <a:path w="1645" h="1389" fill="none" extrusionOk="0">
                  <a:moveTo>
                    <a:pt x="1" y="1315"/>
                  </a:moveTo>
                  <a:lnTo>
                    <a:pt x="1" y="1315"/>
                  </a:lnTo>
                  <a:lnTo>
                    <a:pt x="74" y="1352"/>
                  </a:lnTo>
                  <a:lnTo>
                    <a:pt x="147" y="1388"/>
                  </a:lnTo>
                  <a:lnTo>
                    <a:pt x="330" y="1352"/>
                  </a:lnTo>
                  <a:lnTo>
                    <a:pt x="330" y="1352"/>
                  </a:lnTo>
                  <a:lnTo>
                    <a:pt x="804" y="1242"/>
                  </a:lnTo>
                  <a:lnTo>
                    <a:pt x="1060" y="1169"/>
                  </a:lnTo>
                  <a:lnTo>
                    <a:pt x="1279" y="1023"/>
                  </a:lnTo>
                  <a:lnTo>
                    <a:pt x="1279" y="1023"/>
                  </a:lnTo>
                  <a:lnTo>
                    <a:pt x="1389" y="950"/>
                  </a:lnTo>
                  <a:lnTo>
                    <a:pt x="1498" y="841"/>
                  </a:lnTo>
                  <a:lnTo>
                    <a:pt x="1571" y="731"/>
                  </a:lnTo>
                  <a:lnTo>
                    <a:pt x="1608" y="622"/>
                  </a:lnTo>
                  <a:lnTo>
                    <a:pt x="1644" y="512"/>
                  </a:lnTo>
                  <a:lnTo>
                    <a:pt x="1608" y="402"/>
                  </a:lnTo>
                  <a:lnTo>
                    <a:pt x="1571" y="293"/>
                  </a:lnTo>
                  <a:lnTo>
                    <a:pt x="1535" y="183"/>
                  </a:lnTo>
                  <a:lnTo>
                    <a:pt x="1535" y="183"/>
                  </a:lnTo>
                  <a:lnTo>
                    <a:pt x="1425" y="110"/>
                  </a:lnTo>
                  <a:lnTo>
                    <a:pt x="1352" y="37"/>
                  </a:lnTo>
                  <a:lnTo>
                    <a:pt x="1243" y="1"/>
                  </a:lnTo>
                  <a:lnTo>
                    <a:pt x="1133" y="1"/>
                  </a:lnTo>
                  <a:lnTo>
                    <a:pt x="1023" y="37"/>
                  </a:lnTo>
                  <a:lnTo>
                    <a:pt x="914" y="74"/>
                  </a:lnTo>
                  <a:lnTo>
                    <a:pt x="768" y="147"/>
                  </a:lnTo>
                  <a:lnTo>
                    <a:pt x="658" y="256"/>
                  </a:lnTo>
                  <a:lnTo>
                    <a:pt x="658" y="256"/>
                  </a:lnTo>
                  <a:lnTo>
                    <a:pt x="366" y="585"/>
                  </a:lnTo>
                  <a:lnTo>
                    <a:pt x="74" y="987"/>
                  </a:lnTo>
                  <a:lnTo>
                    <a:pt x="74" y="987"/>
                  </a:lnTo>
                  <a:lnTo>
                    <a:pt x="1" y="1133"/>
                  </a:lnTo>
                  <a:lnTo>
                    <a:pt x="1" y="13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62"/>
            <p:cNvSpPr/>
            <p:nvPr/>
          </p:nvSpPr>
          <p:spPr>
            <a:xfrm>
              <a:off x="-1061950" y="436625"/>
              <a:ext cx="32000" cy="39300"/>
            </a:xfrm>
            <a:custGeom>
              <a:avLst/>
              <a:gdLst/>
              <a:ahLst/>
              <a:cxnLst/>
              <a:rect l="l" t="t" r="r" b="b"/>
              <a:pathLst>
                <a:path w="1280" h="1572" fill="none" extrusionOk="0">
                  <a:moveTo>
                    <a:pt x="1279" y="1133"/>
                  </a:moveTo>
                  <a:lnTo>
                    <a:pt x="1279" y="1133"/>
                  </a:lnTo>
                  <a:lnTo>
                    <a:pt x="1206" y="841"/>
                  </a:lnTo>
                  <a:lnTo>
                    <a:pt x="1060" y="549"/>
                  </a:lnTo>
                  <a:lnTo>
                    <a:pt x="877" y="293"/>
                  </a:lnTo>
                  <a:lnTo>
                    <a:pt x="622" y="74"/>
                  </a:lnTo>
                  <a:lnTo>
                    <a:pt x="622" y="74"/>
                  </a:lnTo>
                  <a:lnTo>
                    <a:pt x="476" y="1"/>
                  </a:lnTo>
                  <a:lnTo>
                    <a:pt x="366" y="1"/>
                  </a:lnTo>
                  <a:lnTo>
                    <a:pt x="220" y="37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38" y="183"/>
                  </a:lnTo>
                  <a:lnTo>
                    <a:pt x="1" y="293"/>
                  </a:lnTo>
                  <a:lnTo>
                    <a:pt x="1" y="439"/>
                  </a:lnTo>
                  <a:lnTo>
                    <a:pt x="1" y="549"/>
                  </a:lnTo>
                  <a:lnTo>
                    <a:pt x="1" y="549"/>
                  </a:lnTo>
                  <a:lnTo>
                    <a:pt x="111" y="768"/>
                  </a:lnTo>
                  <a:lnTo>
                    <a:pt x="220" y="987"/>
                  </a:lnTo>
                  <a:lnTo>
                    <a:pt x="476" y="1316"/>
                  </a:lnTo>
                  <a:lnTo>
                    <a:pt x="476" y="1316"/>
                  </a:lnTo>
                  <a:lnTo>
                    <a:pt x="622" y="1462"/>
                  </a:lnTo>
                  <a:lnTo>
                    <a:pt x="768" y="1535"/>
                  </a:lnTo>
                  <a:lnTo>
                    <a:pt x="768" y="1535"/>
                  </a:lnTo>
                  <a:lnTo>
                    <a:pt x="987" y="1571"/>
                  </a:lnTo>
                  <a:lnTo>
                    <a:pt x="1060" y="1535"/>
                  </a:lnTo>
                  <a:lnTo>
                    <a:pt x="1133" y="1498"/>
                  </a:lnTo>
                  <a:lnTo>
                    <a:pt x="1206" y="1462"/>
                  </a:lnTo>
                  <a:lnTo>
                    <a:pt x="1243" y="1389"/>
                  </a:lnTo>
                  <a:lnTo>
                    <a:pt x="1279" y="1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62"/>
            <p:cNvSpPr/>
            <p:nvPr/>
          </p:nvSpPr>
          <p:spPr>
            <a:xfrm>
              <a:off x="-636475" y="592750"/>
              <a:ext cx="26500" cy="38375"/>
            </a:xfrm>
            <a:custGeom>
              <a:avLst/>
              <a:gdLst/>
              <a:ahLst/>
              <a:cxnLst/>
              <a:rect l="l" t="t" r="r" b="b"/>
              <a:pathLst>
                <a:path w="1060" h="1535" fill="none" extrusionOk="0">
                  <a:moveTo>
                    <a:pt x="1059" y="585"/>
                  </a:moveTo>
                  <a:lnTo>
                    <a:pt x="1059" y="585"/>
                  </a:lnTo>
                  <a:lnTo>
                    <a:pt x="1059" y="366"/>
                  </a:lnTo>
                  <a:lnTo>
                    <a:pt x="986" y="220"/>
                  </a:lnTo>
                  <a:lnTo>
                    <a:pt x="877" y="110"/>
                  </a:lnTo>
                  <a:lnTo>
                    <a:pt x="731" y="37"/>
                  </a:lnTo>
                  <a:lnTo>
                    <a:pt x="731" y="37"/>
                  </a:lnTo>
                  <a:lnTo>
                    <a:pt x="584" y="1"/>
                  </a:lnTo>
                  <a:lnTo>
                    <a:pt x="438" y="37"/>
                  </a:lnTo>
                  <a:lnTo>
                    <a:pt x="292" y="110"/>
                  </a:lnTo>
                  <a:lnTo>
                    <a:pt x="183" y="256"/>
                  </a:lnTo>
                  <a:lnTo>
                    <a:pt x="183" y="256"/>
                  </a:lnTo>
                  <a:lnTo>
                    <a:pt x="73" y="476"/>
                  </a:lnTo>
                  <a:lnTo>
                    <a:pt x="37" y="695"/>
                  </a:lnTo>
                  <a:lnTo>
                    <a:pt x="0" y="914"/>
                  </a:lnTo>
                  <a:lnTo>
                    <a:pt x="0" y="1133"/>
                  </a:lnTo>
                  <a:lnTo>
                    <a:pt x="0" y="1133"/>
                  </a:lnTo>
                  <a:lnTo>
                    <a:pt x="37" y="1279"/>
                  </a:lnTo>
                  <a:lnTo>
                    <a:pt x="110" y="1389"/>
                  </a:lnTo>
                  <a:lnTo>
                    <a:pt x="183" y="1462"/>
                  </a:lnTo>
                  <a:lnTo>
                    <a:pt x="292" y="1535"/>
                  </a:lnTo>
                  <a:lnTo>
                    <a:pt x="292" y="1535"/>
                  </a:lnTo>
                  <a:lnTo>
                    <a:pt x="438" y="1535"/>
                  </a:lnTo>
                  <a:lnTo>
                    <a:pt x="584" y="1498"/>
                  </a:lnTo>
                  <a:lnTo>
                    <a:pt x="694" y="1462"/>
                  </a:lnTo>
                  <a:lnTo>
                    <a:pt x="804" y="1352"/>
                  </a:lnTo>
                  <a:lnTo>
                    <a:pt x="804" y="1352"/>
                  </a:lnTo>
                  <a:lnTo>
                    <a:pt x="913" y="1169"/>
                  </a:lnTo>
                  <a:lnTo>
                    <a:pt x="986" y="987"/>
                  </a:lnTo>
                  <a:lnTo>
                    <a:pt x="1059" y="5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62"/>
            <p:cNvSpPr/>
            <p:nvPr/>
          </p:nvSpPr>
          <p:spPr>
            <a:xfrm>
              <a:off x="-1764025" y="-228925"/>
              <a:ext cx="23750" cy="35625"/>
            </a:xfrm>
            <a:custGeom>
              <a:avLst/>
              <a:gdLst/>
              <a:ahLst/>
              <a:cxnLst/>
              <a:rect l="l" t="t" r="r" b="b"/>
              <a:pathLst>
                <a:path w="950" h="1425" fill="none" extrusionOk="0">
                  <a:moveTo>
                    <a:pt x="950" y="584"/>
                  </a:moveTo>
                  <a:lnTo>
                    <a:pt x="950" y="584"/>
                  </a:lnTo>
                  <a:lnTo>
                    <a:pt x="950" y="438"/>
                  </a:lnTo>
                  <a:lnTo>
                    <a:pt x="950" y="438"/>
                  </a:lnTo>
                  <a:lnTo>
                    <a:pt x="913" y="256"/>
                  </a:lnTo>
                  <a:lnTo>
                    <a:pt x="804" y="110"/>
                  </a:lnTo>
                  <a:lnTo>
                    <a:pt x="658" y="37"/>
                  </a:lnTo>
                  <a:lnTo>
                    <a:pt x="475" y="0"/>
                  </a:lnTo>
                  <a:lnTo>
                    <a:pt x="475" y="0"/>
                  </a:lnTo>
                  <a:lnTo>
                    <a:pt x="293" y="37"/>
                  </a:lnTo>
                  <a:lnTo>
                    <a:pt x="146" y="146"/>
                  </a:lnTo>
                  <a:lnTo>
                    <a:pt x="37" y="292"/>
                  </a:lnTo>
                  <a:lnTo>
                    <a:pt x="0" y="475"/>
                  </a:lnTo>
                  <a:lnTo>
                    <a:pt x="0" y="475"/>
                  </a:lnTo>
                  <a:lnTo>
                    <a:pt x="37" y="657"/>
                  </a:lnTo>
                  <a:lnTo>
                    <a:pt x="37" y="877"/>
                  </a:lnTo>
                  <a:lnTo>
                    <a:pt x="110" y="1059"/>
                  </a:lnTo>
                  <a:lnTo>
                    <a:pt x="183" y="1205"/>
                  </a:lnTo>
                  <a:lnTo>
                    <a:pt x="183" y="1205"/>
                  </a:lnTo>
                  <a:lnTo>
                    <a:pt x="256" y="1315"/>
                  </a:lnTo>
                  <a:lnTo>
                    <a:pt x="329" y="1351"/>
                  </a:lnTo>
                  <a:lnTo>
                    <a:pt x="439" y="1424"/>
                  </a:lnTo>
                  <a:lnTo>
                    <a:pt x="548" y="1424"/>
                  </a:lnTo>
                  <a:lnTo>
                    <a:pt x="548" y="1424"/>
                  </a:lnTo>
                  <a:lnTo>
                    <a:pt x="658" y="1388"/>
                  </a:lnTo>
                  <a:lnTo>
                    <a:pt x="731" y="1351"/>
                  </a:lnTo>
                  <a:lnTo>
                    <a:pt x="804" y="1242"/>
                  </a:lnTo>
                  <a:lnTo>
                    <a:pt x="877" y="1169"/>
                  </a:lnTo>
                  <a:lnTo>
                    <a:pt x="877" y="1169"/>
                  </a:lnTo>
                  <a:lnTo>
                    <a:pt x="950" y="913"/>
                  </a:lnTo>
                  <a:lnTo>
                    <a:pt x="950" y="5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62"/>
            <p:cNvSpPr/>
            <p:nvPr/>
          </p:nvSpPr>
          <p:spPr>
            <a:xfrm>
              <a:off x="-1164200" y="316125"/>
              <a:ext cx="38375" cy="21925"/>
            </a:xfrm>
            <a:custGeom>
              <a:avLst/>
              <a:gdLst/>
              <a:ahLst/>
              <a:cxnLst/>
              <a:rect l="l" t="t" r="r" b="b"/>
              <a:pathLst>
                <a:path w="1535" h="877" fill="none" extrusionOk="0">
                  <a:moveTo>
                    <a:pt x="987" y="877"/>
                  </a:moveTo>
                  <a:lnTo>
                    <a:pt x="987" y="877"/>
                  </a:lnTo>
                  <a:lnTo>
                    <a:pt x="1242" y="840"/>
                  </a:lnTo>
                  <a:lnTo>
                    <a:pt x="1242" y="840"/>
                  </a:lnTo>
                  <a:lnTo>
                    <a:pt x="1425" y="804"/>
                  </a:lnTo>
                  <a:lnTo>
                    <a:pt x="1498" y="731"/>
                  </a:lnTo>
                  <a:lnTo>
                    <a:pt x="1498" y="694"/>
                  </a:lnTo>
                  <a:lnTo>
                    <a:pt x="1535" y="621"/>
                  </a:lnTo>
                  <a:lnTo>
                    <a:pt x="1498" y="548"/>
                  </a:lnTo>
                  <a:lnTo>
                    <a:pt x="1389" y="402"/>
                  </a:lnTo>
                  <a:lnTo>
                    <a:pt x="1389" y="402"/>
                  </a:lnTo>
                  <a:lnTo>
                    <a:pt x="1169" y="219"/>
                  </a:lnTo>
                  <a:lnTo>
                    <a:pt x="950" y="110"/>
                  </a:lnTo>
                  <a:lnTo>
                    <a:pt x="695" y="37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56" y="0"/>
                  </a:lnTo>
                  <a:lnTo>
                    <a:pt x="147" y="37"/>
                  </a:lnTo>
                  <a:lnTo>
                    <a:pt x="37" y="146"/>
                  </a:lnTo>
                  <a:lnTo>
                    <a:pt x="1" y="292"/>
                  </a:lnTo>
                  <a:lnTo>
                    <a:pt x="1" y="292"/>
                  </a:lnTo>
                  <a:lnTo>
                    <a:pt x="1" y="402"/>
                  </a:lnTo>
                  <a:lnTo>
                    <a:pt x="37" y="548"/>
                  </a:lnTo>
                  <a:lnTo>
                    <a:pt x="110" y="658"/>
                  </a:lnTo>
                  <a:lnTo>
                    <a:pt x="256" y="731"/>
                  </a:lnTo>
                  <a:lnTo>
                    <a:pt x="256" y="731"/>
                  </a:lnTo>
                  <a:lnTo>
                    <a:pt x="585" y="840"/>
                  </a:lnTo>
                  <a:lnTo>
                    <a:pt x="987" y="8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62"/>
            <p:cNvSpPr/>
            <p:nvPr/>
          </p:nvSpPr>
          <p:spPr>
            <a:xfrm>
              <a:off x="-1298400" y="114350"/>
              <a:ext cx="25575" cy="31975"/>
            </a:xfrm>
            <a:custGeom>
              <a:avLst/>
              <a:gdLst/>
              <a:ahLst/>
              <a:cxnLst/>
              <a:rect l="l" t="t" r="r" b="b"/>
              <a:pathLst>
                <a:path w="1023" h="1279" fill="none" extrusionOk="0">
                  <a:moveTo>
                    <a:pt x="0" y="804"/>
                  </a:moveTo>
                  <a:lnTo>
                    <a:pt x="0" y="804"/>
                  </a:lnTo>
                  <a:lnTo>
                    <a:pt x="37" y="950"/>
                  </a:lnTo>
                  <a:lnTo>
                    <a:pt x="73" y="1096"/>
                  </a:lnTo>
                  <a:lnTo>
                    <a:pt x="146" y="1169"/>
                  </a:lnTo>
                  <a:lnTo>
                    <a:pt x="293" y="1242"/>
                  </a:lnTo>
                  <a:lnTo>
                    <a:pt x="293" y="1242"/>
                  </a:lnTo>
                  <a:lnTo>
                    <a:pt x="402" y="1279"/>
                  </a:lnTo>
                  <a:lnTo>
                    <a:pt x="548" y="1242"/>
                  </a:lnTo>
                  <a:lnTo>
                    <a:pt x="658" y="1206"/>
                  </a:lnTo>
                  <a:lnTo>
                    <a:pt x="767" y="1060"/>
                  </a:lnTo>
                  <a:lnTo>
                    <a:pt x="767" y="1060"/>
                  </a:lnTo>
                  <a:lnTo>
                    <a:pt x="913" y="804"/>
                  </a:lnTo>
                  <a:lnTo>
                    <a:pt x="986" y="694"/>
                  </a:lnTo>
                  <a:lnTo>
                    <a:pt x="1023" y="548"/>
                  </a:lnTo>
                  <a:lnTo>
                    <a:pt x="1023" y="548"/>
                  </a:lnTo>
                  <a:lnTo>
                    <a:pt x="1023" y="366"/>
                  </a:lnTo>
                  <a:lnTo>
                    <a:pt x="986" y="220"/>
                  </a:lnTo>
                  <a:lnTo>
                    <a:pt x="877" y="110"/>
                  </a:lnTo>
                  <a:lnTo>
                    <a:pt x="767" y="37"/>
                  </a:lnTo>
                  <a:lnTo>
                    <a:pt x="767" y="37"/>
                  </a:lnTo>
                  <a:lnTo>
                    <a:pt x="585" y="0"/>
                  </a:lnTo>
                  <a:lnTo>
                    <a:pt x="439" y="0"/>
                  </a:lnTo>
                  <a:lnTo>
                    <a:pt x="329" y="73"/>
                  </a:lnTo>
                  <a:lnTo>
                    <a:pt x="220" y="220"/>
                  </a:lnTo>
                  <a:lnTo>
                    <a:pt x="220" y="220"/>
                  </a:lnTo>
                  <a:lnTo>
                    <a:pt x="110" y="366"/>
                  </a:lnTo>
                  <a:lnTo>
                    <a:pt x="73" y="512"/>
                  </a:lnTo>
                  <a:lnTo>
                    <a:pt x="0" y="8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62"/>
            <p:cNvSpPr/>
            <p:nvPr/>
          </p:nvSpPr>
          <p:spPr>
            <a:xfrm>
              <a:off x="-1348625" y="-334850"/>
              <a:ext cx="21025" cy="31975"/>
            </a:xfrm>
            <a:custGeom>
              <a:avLst/>
              <a:gdLst/>
              <a:ahLst/>
              <a:cxnLst/>
              <a:rect l="l" t="t" r="r" b="b"/>
              <a:pathLst>
                <a:path w="841" h="1279" fill="none" extrusionOk="0">
                  <a:moveTo>
                    <a:pt x="841" y="476"/>
                  </a:moveTo>
                  <a:lnTo>
                    <a:pt x="841" y="476"/>
                  </a:lnTo>
                  <a:lnTo>
                    <a:pt x="841" y="402"/>
                  </a:lnTo>
                  <a:lnTo>
                    <a:pt x="804" y="256"/>
                  </a:lnTo>
                  <a:lnTo>
                    <a:pt x="804" y="256"/>
                  </a:lnTo>
                  <a:lnTo>
                    <a:pt x="768" y="147"/>
                  </a:lnTo>
                  <a:lnTo>
                    <a:pt x="695" y="74"/>
                  </a:lnTo>
                  <a:lnTo>
                    <a:pt x="622" y="37"/>
                  </a:lnTo>
                  <a:lnTo>
                    <a:pt x="512" y="1"/>
                  </a:lnTo>
                  <a:lnTo>
                    <a:pt x="512" y="1"/>
                  </a:lnTo>
                  <a:lnTo>
                    <a:pt x="403" y="1"/>
                  </a:lnTo>
                  <a:lnTo>
                    <a:pt x="329" y="1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147" y="147"/>
                  </a:lnTo>
                  <a:lnTo>
                    <a:pt x="37" y="366"/>
                  </a:lnTo>
                  <a:lnTo>
                    <a:pt x="1" y="585"/>
                  </a:lnTo>
                  <a:lnTo>
                    <a:pt x="1" y="841"/>
                  </a:lnTo>
                  <a:lnTo>
                    <a:pt x="74" y="1060"/>
                  </a:lnTo>
                  <a:lnTo>
                    <a:pt x="74" y="1060"/>
                  </a:lnTo>
                  <a:lnTo>
                    <a:pt x="110" y="1133"/>
                  </a:lnTo>
                  <a:lnTo>
                    <a:pt x="183" y="1206"/>
                  </a:lnTo>
                  <a:lnTo>
                    <a:pt x="256" y="1242"/>
                  </a:lnTo>
                  <a:lnTo>
                    <a:pt x="329" y="1279"/>
                  </a:lnTo>
                  <a:lnTo>
                    <a:pt x="439" y="1279"/>
                  </a:lnTo>
                  <a:lnTo>
                    <a:pt x="512" y="1242"/>
                  </a:lnTo>
                  <a:lnTo>
                    <a:pt x="585" y="1206"/>
                  </a:lnTo>
                  <a:lnTo>
                    <a:pt x="658" y="1133"/>
                  </a:lnTo>
                  <a:lnTo>
                    <a:pt x="658" y="1133"/>
                  </a:lnTo>
                  <a:lnTo>
                    <a:pt x="768" y="987"/>
                  </a:lnTo>
                  <a:lnTo>
                    <a:pt x="804" y="841"/>
                  </a:lnTo>
                  <a:lnTo>
                    <a:pt x="841" y="4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62"/>
            <p:cNvSpPr/>
            <p:nvPr/>
          </p:nvSpPr>
          <p:spPr>
            <a:xfrm>
              <a:off x="-1879975" y="-275500"/>
              <a:ext cx="21925" cy="31075"/>
            </a:xfrm>
            <a:custGeom>
              <a:avLst/>
              <a:gdLst/>
              <a:ahLst/>
              <a:cxnLst/>
              <a:rect l="l" t="t" r="r" b="b"/>
              <a:pathLst>
                <a:path w="877" h="1243" fill="none" extrusionOk="0">
                  <a:moveTo>
                    <a:pt x="146" y="1242"/>
                  </a:moveTo>
                  <a:lnTo>
                    <a:pt x="146" y="1242"/>
                  </a:lnTo>
                  <a:lnTo>
                    <a:pt x="256" y="1206"/>
                  </a:lnTo>
                  <a:lnTo>
                    <a:pt x="366" y="1133"/>
                  </a:lnTo>
                  <a:lnTo>
                    <a:pt x="585" y="987"/>
                  </a:lnTo>
                  <a:lnTo>
                    <a:pt x="731" y="767"/>
                  </a:lnTo>
                  <a:lnTo>
                    <a:pt x="840" y="512"/>
                  </a:lnTo>
                  <a:lnTo>
                    <a:pt x="840" y="512"/>
                  </a:lnTo>
                  <a:lnTo>
                    <a:pt x="877" y="366"/>
                  </a:lnTo>
                  <a:lnTo>
                    <a:pt x="877" y="256"/>
                  </a:lnTo>
                  <a:lnTo>
                    <a:pt x="804" y="110"/>
                  </a:lnTo>
                  <a:lnTo>
                    <a:pt x="694" y="37"/>
                  </a:lnTo>
                  <a:lnTo>
                    <a:pt x="694" y="37"/>
                  </a:lnTo>
                  <a:lnTo>
                    <a:pt x="548" y="1"/>
                  </a:lnTo>
                  <a:lnTo>
                    <a:pt x="439" y="37"/>
                  </a:lnTo>
                  <a:lnTo>
                    <a:pt x="329" y="110"/>
                  </a:lnTo>
                  <a:lnTo>
                    <a:pt x="219" y="220"/>
                  </a:lnTo>
                  <a:lnTo>
                    <a:pt x="219" y="220"/>
                  </a:lnTo>
                  <a:lnTo>
                    <a:pt x="73" y="585"/>
                  </a:lnTo>
                  <a:lnTo>
                    <a:pt x="37" y="767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0" y="1096"/>
                  </a:lnTo>
                  <a:lnTo>
                    <a:pt x="37" y="1169"/>
                  </a:lnTo>
                  <a:lnTo>
                    <a:pt x="146" y="12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62"/>
            <p:cNvSpPr/>
            <p:nvPr/>
          </p:nvSpPr>
          <p:spPr>
            <a:xfrm>
              <a:off x="-1394275" y="-413350"/>
              <a:ext cx="21025" cy="27400"/>
            </a:xfrm>
            <a:custGeom>
              <a:avLst/>
              <a:gdLst/>
              <a:ahLst/>
              <a:cxnLst/>
              <a:rect l="l" t="t" r="r" b="b"/>
              <a:pathLst>
                <a:path w="841" h="1096" fill="none" extrusionOk="0">
                  <a:moveTo>
                    <a:pt x="1" y="438"/>
                  </a:moveTo>
                  <a:lnTo>
                    <a:pt x="1" y="438"/>
                  </a:lnTo>
                  <a:lnTo>
                    <a:pt x="37" y="694"/>
                  </a:lnTo>
                  <a:lnTo>
                    <a:pt x="110" y="803"/>
                  </a:lnTo>
                  <a:lnTo>
                    <a:pt x="147" y="913"/>
                  </a:lnTo>
                  <a:lnTo>
                    <a:pt x="147" y="913"/>
                  </a:lnTo>
                  <a:lnTo>
                    <a:pt x="220" y="1023"/>
                  </a:lnTo>
                  <a:lnTo>
                    <a:pt x="330" y="1059"/>
                  </a:lnTo>
                  <a:lnTo>
                    <a:pt x="439" y="1096"/>
                  </a:lnTo>
                  <a:lnTo>
                    <a:pt x="549" y="1096"/>
                  </a:lnTo>
                  <a:lnTo>
                    <a:pt x="549" y="1096"/>
                  </a:lnTo>
                  <a:lnTo>
                    <a:pt x="658" y="1059"/>
                  </a:lnTo>
                  <a:lnTo>
                    <a:pt x="731" y="986"/>
                  </a:lnTo>
                  <a:lnTo>
                    <a:pt x="804" y="877"/>
                  </a:lnTo>
                  <a:lnTo>
                    <a:pt x="841" y="767"/>
                  </a:lnTo>
                  <a:lnTo>
                    <a:pt x="841" y="767"/>
                  </a:lnTo>
                  <a:lnTo>
                    <a:pt x="841" y="621"/>
                  </a:lnTo>
                  <a:lnTo>
                    <a:pt x="804" y="475"/>
                  </a:lnTo>
                  <a:lnTo>
                    <a:pt x="731" y="256"/>
                  </a:lnTo>
                  <a:lnTo>
                    <a:pt x="731" y="256"/>
                  </a:lnTo>
                  <a:lnTo>
                    <a:pt x="622" y="110"/>
                  </a:lnTo>
                  <a:lnTo>
                    <a:pt x="512" y="37"/>
                  </a:lnTo>
                  <a:lnTo>
                    <a:pt x="403" y="0"/>
                  </a:lnTo>
                  <a:lnTo>
                    <a:pt x="256" y="0"/>
                  </a:lnTo>
                  <a:lnTo>
                    <a:pt x="256" y="0"/>
                  </a:lnTo>
                  <a:lnTo>
                    <a:pt x="147" y="73"/>
                  </a:lnTo>
                  <a:lnTo>
                    <a:pt x="74" y="146"/>
                  </a:lnTo>
                  <a:lnTo>
                    <a:pt x="37" y="292"/>
                  </a:lnTo>
                  <a:lnTo>
                    <a:pt x="1" y="4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62"/>
            <p:cNvSpPr/>
            <p:nvPr/>
          </p:nvSpPr>
          <p:spPr>
            <a:xfrm>
              <a:off x="-2704400" y="-278250"/>
              <a:ext cx="23750" cy="27425"/>
            </a:xfrm>
            <a:custGeom>
              <a:avLst/>
              <a:gdLst/>
              <a:ahLst/>
              <a:cxnLst/>
              <a:rect l="l" t="t" r="r" b="b"/>
              <a:pathLst>
                <a:path w="950" h="1097" fill="none" extrusionOk="0">
                  <a:moveTo>
                    <a:pt x="219" y="1097"/>
                  </a:moveTo>
                  <a:lnTo>
                    <a:pt x="219" y="1097"/>
                  </a:lnTo>
                  <a:lnTo>
                    <a:pt x="584" y="877"/>
                  </a:lnTo>
                  <a:lnTo>
                    <a:pt x="731" y="768"/>
                  </a:lnTo>
                  <a:lnTo>
                    <a:pt x="877" y="585"/>
                  </a:lnTo>
                  <a:lnTo>
                    <a:pt x="877" y="585"/>
                  </a:lnTo>
                  <a:lnTo>
                    <a:pt x="950" y="439"/>
                  </a:lnTo>
                  <a:lnTo>
                    <a:pt x="950" y="293"/>
                  </a:lnTo>
                  <a:lnTo>
                    <a:pt x="913" y="147"/>
                  </a:lnTo>
                  <a:lnTo>
                    <a:pt x="840" y="74"/>
                  </a:lnTo>
                  <a:lnTo>
                    <a:pt x="840" y="74"/>
                  </a:lnTo>
                  <a:lnTo>
                    <a:pt x="694" y="1"/>
                  </a:lnTo>
                  <a:lnTo>
                    <a:pt x="548" y="1"/>
                  </a:lnTo>
                  <a:lnTo>
                    <a:pt x="402" y="37"/>
                  </a:lnTo>
                  <a:lnTo>
                    <a:pt x="292" y="184"/>
                  </a:lnTo>
                  <a:lnTo>
                    <a:pt x="292" y="184"/>
                  </a:lnTo>
                  <a:lnTo>
                    <a:pt x="183" y="330"/>
                  </a:lnTo>
                  <a:lnTo>
                    <a:pt x="110" y="512"/>
                  </a:lnTo>
                  <a:lnTo>
                    <a:pt x="0" y="914"/>
                  </a:lnTo>
                  <a:lnTo>
                    <a:pt x="0" y="914"/>
                  </a:lnTo>
                  <a:lnTo>
                    <a:pt x="0" y="987"/>
                  </a:lnTo>
                  <a:lnTo>
                    <a:pt x="37" y="1024"/>
                  </a:lnTo>
                  <a:lnTo>
                    <a:pt x="110" y="1060"/>
                  </a:lnTo>
                  <a:lnTo>
                    <a:pt x="219" y="10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62"/>
            <p:cNvSpPr/>
            <p:nvPr/>
          </p:nvSpPr>
          <p:spPr>
            <a:xfrm>
              <a:off x="-1512950" y="-439850"/>
              <a:ext cx="26500" cy="21025"/>
            </a:xfrm>
            <a:custGeom>
              <a:avLst/>
              <a:gdLst/>
              <a:ahLst/>
              <a:cxnLst/>
              <a:rect l="l" t="t" r="r" b="b"/>
              <a:pathLst>
                <a:path w="1060" h="841" fill="none" extrusionOk="0">
                  <a:moveTo>
                    <a:pt x="694" y="841"/>
                  </a:moveTo>
                  <a:lnTo>
                    <a:pt x="694" y="841"/>
                  </a:lnTo>
                  <a:lnTo>
                    <a:pt x="877" y="841"/>
                  </a:lnTo>
                  <a:lnTo>
                    <a:pt x="986" y="804"/>
                  </a:lnTo>
                  <a:lnTo>
                    <a:pt x="1023" y="731"/>
                  </a:lnTo>
                  <a:lnTo>
                    <a:pt x="1023" y="731"/>
                  </a:lnTo>
                  <a:lnTo>
                    <a:pt x="1059" y="622"/>
                  </a:lnTo>
                  <a:lnTo>
                    <a:pt x="1059" y="512"/>
                  </a:lnTo>
                  <a:lnTo>
                    <a:pt x="950" y="330"/>
                  </a:lnTo>
                  <a:lnTo>
                    <a:pt x="950" y="330"/>
                  </a:lnTo>
                  <a:lnTo>
                    <a:pt x="840" y="220"/>
                  </a:lnTo>
                  <a:lnTo>
                    <a:pt x="731" y="111"/>
                  </a:lnTo>
                  <a:lnTo>
                    <a:pt x="585" y="38"/>
                  </a:lnTo>
                  <a:lnTo>
                    <a:pt x="439" y="1"/>
                  </a:lnTo>
                  <a:lnTo>
                    <a:pt x="439" y="1"/>
                  </a:lnTo>
                  <a:lnTo>
                    <a:pt x="292" y="1"/>
                  </a:lnTo>
                  <a:lnTo>
                    <a:pt x="183" y="38"/>
                  </a:lnTo>
                  <a:lnTo>
                    <a:pt x="73" y="111"/>
                  </a:lnTo>
                  <a:lnTo>
                    <a:pt x="37" y="220"/>
                  </a:lnTo>
                  <a:lnTo>
                    <a:pt x="37" y="220"/>
                  </a:lnTo>
                  <a:lnTo>
                    <a:pt x="0" y="330"/>
                  </a:lnTo>
                  <a:lnTo>
                    <a:pt x="0" y="439"/>
                  </a:lnTo>
                  <a:lnTo>
                    <a:pt x="37" y="549"/>
                  </a:lnTo>
                  <a:lnTo>
                    <a:pt x="110" y="622"/>
                  </a:lnTo>
                  <a:lnTo>
                    <a:pt x="110" y="622"/>
                  </a:lnTo>
                  <a:lnTo>
                    <a:pt x="256" y="731"/>
                  </a:lnTo>
                  <a:lnTo>
                    <a:pt x="402" y="804"/>
                  </a:lnTo>
                  <a:lnTo>
                    <a:pt x="548" y="841"/>
                  </a:lnTo>
                  <a:lnTo>
                    <a:pt x="694" y="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2"/>
            <p:cNvSpPr/>
            <p:nvPr/>
          </p:nvSpPr>
          <p:spPr>
            <a:xfrm>
              <a:off x="-1687325" y="-200625"/>
              <a:ext cx="18275" cy="27400"/>
            </a:xfrm>
            <a:custGeom>
              <a:avLst/>
              <a:gdLst/>
              <a:ahLst/>
              <a:cxnLst/>
              <a:rect l="l" t="t" r="r" b="b"/>
              <a:pathLst>
                <a:path w="731" h="1096" fill="none" extrusionOk="0">
                  <a:moveTo>
                    <a:pt x="730" y="438"/>
                  </a:moveTo>
                  <a:lnTo>
                    <a:pt x="730" y="438"/>
                  </a:lnTo>
                  <a:lnTo>
                    <a:pt x="730" y="365"/>
                  </a:lnTo>
                  <a:lnTo>
                    <a:pt x="730" y="365"/>
                  </a:lnTo>
                  <a:lnTo>
                    <a:pt x="694" y="219"/>
                  </a:lnTo>
                  <a:lnTo>
                    <a:pt x="621" y="110"/>
                  </a:lnTo>
                  <a:lnTo>
                    <a:pt x="511" y="37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2" y="0"/>
                  </a:lnTo>
                  <a:lnTo>
                    <a:pt x="183" y="73"/>
                  </a:lnTo>
                  <a:lnTo>
                    <a:pt x="110" y="183"/>
                  </a:lnTo>
                  <a:lnTo>
                    <a:pt x="37" y="292"/>
                  </a:lnTo>
                  <a:lnTo>
                    <a:pt x="37" y="292"/>
                  </a:lnTo>
                  <a:lnTo>
                    <a:pt x="0" y="511"/>
                  </a:lnTo>
                  <a:lnTo>
                    <a:pt x="37" y="694"/>
                  </a:lnTo>
                  <a:lnTo>
                    <a:pt x="110" y="840"/>
                  </a:lnTo>
                  <a:lnTo>
                    <a:pt x="219" y="1023"/>
                  </a:lnTo>
                  <a:lnTo>
                    <a:pt x="219" y="1023"/>
                  </a:lnTo>
                  <a:lnTo>
                    <a:pt x="292" y="1096"/>
                  </a:lnTo>
                  <a:lnTo>
                    <a:pt x="402" y="1096"/>
                  </a:lnTo>
                  <a:lnTo>
                    <a:pt x="511" y="1059"/>
                  </a:lnTo>
                  <a:lnTo>
                    <a:pt x="584" y="986"/>
                  </a:lnTo>
                  <a:lnTo>
                    <a:pt x="584" y="986"/>
                  </a:lnTo>
                  <a:lnTo>
                    <a:pt x="694" y="731"/>
                  </a:lnTo>
                  <a:lnTo>
                    <a:pt x="730" y="584"/>
                  </a:lnTo>
                  <a:lnTo>
                    <a:pt x="730" y="4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2"/>
            <p:cNvSpPr/>
            <p:nvPr/>
          </p:nvSpPr>
          <p:spPr>
            <a:xfrm>
              <a:off x="-2842275" y="-325725"/>
              <a:ext cx="29250" cy="20125"/>
            </a:xfrm>
            <a:custGeom>
              <a:avLst/>
              <a:gdLst/>
              <a:ahLst/>
              <a:cxnLst/>
              <a:rect l="l" t="t" r="r" b="b"/>
              <a:pathLst>
                <a:path w="1170" h="805" fill="none" extrusionOk="0">
                  <a:moveTo>
                    <a:pt x="877" y="804"/>
                  </a:moveTo>
                  <a:lnTo>
                    <a:pt x="877" y="804"/>
                  </a:lnTo>
                  <a:lnTo>
                    <a:pt x="950" y="804"/>
                  </a:lnTo>
                  <a:lnTo>
                    <a:pt x="950" y="804"/>
                  </a:lnTo>
                  <a:lnTo>
                    <a:pt x="1060" y="768"/>
                  </a:lnTo>
                  <a:lnTo>
                    <a:pt x="1096" y="768"/>
                  </a:lnTo>
                  <a:lnTo>
                    <a:pt x="1133" y="695"/>
                  </a:lnTo>
                  <a:lnTo>
                    <a:pt x="1133" y="695"/>
                  </a:lnTo>
                  <a:lnTo>
                    <a:pt x="1169" y="622"/>
                  </a:lnTo>
                  <a:lnTo>
                    <a:pt x="1133" y="549"/>
                  </a:lnTo>
                  <a:lnTo>
                    <a:pt x="1023" y="403"/>
                  </a:lnTo>
                  <a:lnTo>
                    <a:pt x="1023" y="403"/>
                  </a:lnTo>
                  <a:lnTo>
                    <a:pt x="914" y="293"/>
                  </a:lnTo>
                  <a:lnTo>
                    <a:pt x="768" y="184"/>
                  </a:lnTo>
                  <a:lnTo>
                    <a:pt x="402" y="37"/>
                  </a:lnTo>
                  <a:lnTo>
                    <a:pt x="402" y="37"/>
                  </a:lnTo>
                  <a:lnTo>
                    <a:pt x="293" y="1"/>
                  </a:lnTo>
                  <a:lnTo>
                    <a:pt x="183" y="1"/>
                  </a:lnTo>
                  <a:lnTo>
                    <a:pt x="110" y="74"/>
                  </a:lnTo>
                  <a:lnTo>
                    <a:pt x="37" y="147"/>
                  </a:lnTo>
                  <a:lnTo>
                    <a:pt x="37" y="147"/>
                  </a:lnTo>
                  <a:lnTo>
                    <a:pt x="1" y="257"/>
                  </a:lnTo>
                  <a:lnTo>
                    <a:pt x="1" y="330"/>
                  </a:lnTo>
                  <a:lnTo>
                    <a:pt x="37" y="439"/>
                  </a:lnTo>
                  <a:lnTo>
                    <a:pt x="147" y="549"/>
                  </a:lnTo>
                  <a:lnTo>
                    <a:pt x="147" y="549"/>
                  </a:lnTo>
                  <a:lnTo>
                    <a:pt x="329" y="622"/>
                  </a:lnTo>
                  <a:lnTo>
                    <a:pt x="475" y="731"/>
                  </a:lnTo>
                  <a:lnTo>
                    <a:pt x="658" y="768"/>
                  </a:lnTo>
                  <a:lnTo>
                    <a:pt x="877" y="8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62"/>
            <p:cNvSpPr/>
            <p:nvPr/>
          </p:nvSpPr>
          <p:spPr>
            <a:xfrm>
              <a:off x="-2260700" y="-460825"/>
              <a:ext cx="29250" cy="19175"/>
            </a:xfrm>
            <a:custGeom>
              <a:avLst/>
              <a:gdLst/>
              <a:ahLst/>
              <a:cxnLst/>
              <a:rect l="l" t="t" r="r" b="b"/>
              <a:pathLst>
                <a:path w="1170" h="767" fill="none" extrusionOk="0">
                  <a:moveTo>
                    <a:pt x="1" y="694"/>
                  </a:moveTo>
                  <a:lnTo>
                    <a:pt x="1" y="694"/>
                  </a:lnTo>
                  <a:lnTo>
                    <a:pt x="110" y="730"/>
                  </a:lnTo>
                  <a:lnTo>
                    <a:pt x="256" y="767"/>
                  </a:lnTo>
                  <a:lnTo>
                    <a:pt x="585" y="767"/>
                  </a:lnTo>
                  <a:lnTo>
                    <a:pt x="877" y="694"/>
                  </a:lnTo>
                  <a:lnTo>
                    <a:pt x="987" y="621"/>
                  </a:lnTo>
                  <a:lnTo>
                    <a:pt x="1060" y="584"/>
                  </a:lnTo>
                  <a:lnTo>
                    <a:pt x="1060" y="584"/>
                  </a:lnTo>
                  <a:lnTo>
                    <a:pt x="1133" y="475"/>
                  </a:lnTo>
                  <a:lnTo>
                    <a:pt x="1169" y="365"/>
                  </a:lnTo>
                  <a:lnTo>
                    <a:pt x="1169" y="256"/>
                  </a:lnTo>
                  <a:lnTo>
                    <a:pt x="1096" y="146"/>
                  </a:lnTo>
                  <a:lnTo>
                    <a:pt x="1096" y="146"/>
                  </a:lnTo>
                  <a:lnTo>
                    <a:pt x="1023" y="73"/>
                  </a:lnTo>
                  <a:lnTo>
                    <a:pt x="914" y="0"/>
                  </a:lnTo>
                  <a:lnTo>
                    <a:pt x="804" y="0"/>
                  </a:lnTo>
                  <a:lnTo>
                    <a:pt x="695" y="37"/>
                  </a:lnTo>
                  <a:lnTo>
                    <a:pt x="695" y="37"/>
                  </a:lnTo>
                  <a:lnTo>
                    <a:pt x="293" y="329"/>
                  </a:lnTo>
                  <a:lnTo>
                    <a:pt x="147" y="475"/>
                  </a:lnTo>
                  <a:lnTo>
                    <a:pt x="1" y="6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62"/>
            <p:cNvSpPr/>
            <p:nvPr/>
          </p:nvSpPr>
          <p:spPr>
            <a:xfrm>
              <a:off x="-1544900" y="-75550"/>
              <a:ext cx="19175" cy="23750"/>
            </a:xfrm>
            <a:custGeom>
              <a:avLst/>
              <a:gdLst/>
              <a:ahLst/>
              <a:cxnLst/>
              <a:rect l="l" t="t" r="r" b="b"/>
              <a:pathLst>
                <a:path w="767" h="950" fill="none" extrusionOk="0">
                  <a:moveTo>
                    <a:pt x="767" y="548"/>
                  </a:moveTo>
                  <a:lnTo>
                    <a:pt x="767" y="548"/>
                  </a:lnTo>
                  <a:lnTo>
                    <a:pt x="730" y="366"/>
                  </a:lnTo>
                  <a:lnTo>
                    <a:pt x="657" y="219"/>
                  </a:lnTo>
                  <a:lnTo>
                    <a:pt x="657" y="219"/>
                  </a:lnTo>
                  <a:lnTo>
                    <a:pt x="584" y="110"/>
                  </a:lnTo>
                  <a:lnTo>
                    <a:pt x="511" y="37"/>
                  </a:lnTo>
                  <a:lnTo>
                    <a:pt x="402" y="0"/>
                  </a:lnTo>
                  <a:lnTo>
                    <a:pt x="256" y="37"/>
                  </a:lnTo>
                  <a:lnTo>
                    <a:pt x="256" y="37"/>
                  </a:lnTo>
                  <a:lnTo>
                    <a:pt x="146" y="73"/>
                  </a:lnTo>
                  <a:lnTo>
                    <a:pt x="73" y="146"/>
                  </a:lnTo>
                  <a:lnTo>
                    <a:pt x="37" y="292"/>
                  </a:lnTo>
                  <a:lnTo>
                    <a:pt x="0" y="402"/>
                  </a:lnTo>
                  <a:lnTo>
                    <a:pt x="0" y="402"/>
                  </a:lnTo>
                  <a:lnTo>
                    <a:pt x="37" y="585"/>
                  </a:lnTo>
                  <a:lnTo>
                    <a:pt x="110" y="731"/>
                  </a:lnTo>
                  <a:lnTo>
                    <a:pt x="110" y="731"/>
                  </a:lnTo>
                  <a:lnTo>
                    <a:pt x="219" y="840"/>
                  </a:lnTo>
                  <a:lnTo>
                    <a:pt x="292" y="913"/>
                  </a:lnTo>
                  <a:lnTo>
                    <a:pt x="402" y="950"/>
                  </a:lnTo>
                  <a:lnTo>
                    <a:pt x="511" y="950"/>
                  </a:lnTo>
                  <a:lnTo>
                    <a:pt x="511" y="950"/>
                  </a:lnTo>
                  <a:lnTo>
                    <a:pt x="621" y="913"/>
                  </a:lnTo>
                  <a:lnTo>
                    <a:pt x="694" y="804"/>
                  </a:lnTo>
                  <a:lnTo>
                    <a:pt x="730" y="694"/>
                  </a:lnTo>
                  <a:lnTo>
                    <a:pt x="767" y="5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62"/>
            <p:cNvSpPr/>
            <p:nvPr/>
          </p:nvSpPr>
          <p:spPr>
            <a:xfrm>
              <a:off x="-2097275" y="-103850"/>
              <a:ext cx="22850" cy="22850"/>
            </a:xfrm>
            <a:custGeom>
              <a:avLst/>
              <a:gdLst/>
              <a:ahLst/>
              <a:cxnLst/>
              <a:rect l="l" t="t" r="r" b="b"/>
              <a:pathLst>
                <a:path w="914" h="914" fill="none" extrusionOk="0">
                  <a:moveTo>
                    <a:pt x="329" y="0"/>
                  </a:moveTo>
                  <a:lnTo>
                    <a:pt x="329" y="0"/>
                  </a:lnTo>
                  <a:lnTo>
                    <a:pt x="183" y="37"/>
                  </a:lnTo>
                  <a:lnTo>
                    <a:pt x="74" y="110"/>
                  </a:lnTo>
                  <a:lnTo>
                    <a:pt x="1" y="219"/>
                  </a:lnTo>
                  <a:lnTo>
                    <a:pt x="37" y="365"/>
                  </a:lnTo>
                  <a:lnTo>
                    <a:pt x="37" y="365"/>
                  </a:lnTo>
                  <a:lnTo>
                    <a:pt x="147" y="548"/>
                  </a:lnTo>
                  <a:lnTo>
                    <a:pt x="256" y="694"/>
                  </a:lnTo>
                  <a:lnTo>
                    <a:pt x="439" y="804"/>
                  </a:lnTo>
                  <a:lnTo>
                    <a:pt x="622" y="913"/>
                  </a:lnTo>
                  <a:lnTo>
                    <a:pt x="622" y="913"/>
                  </a:lnTo>
                  <a:lnTo>
                    <a:pt x="768" y="913"/>
                  </a:lnTo>
                  <a:lnTo>
                    <a:pt x="877" y="840"/>
                  </a:lnTo>
                  <a:lnTo>
                    <a:pt x="914" y="731"/>
                  </a:lnTo>
                  <a:lnTo>
                    <a:pt x="877" y="585"/>
                  </a:lnTo>
                  <a:lnTo>
                    <a:pt x="877" y="585"/>
                  </a:lnTo>
                  <a:lnTo>
                    <a:pt x="804" y="438"/>
                  </a:lnTo>
                  <a:lnTo>
                    <a:pt x="731" y="292"/>
                  </a:lnTo>
                  <a:lnTo>
                    <a:pt x="585" y="183"/>
                  </a:lnTo>
                  <a:lnTo>
                    <a:pt x="475" y="73"/>
                  </a:lnTo>
                  <a:lnTo>
                    <a:pt x="475" y="73"/>
                  </a:lnTo>
                  <a:lnTo>
                    <a:pt x="3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62"/>
            <p:cNvSpPr/>
            <p:nvPr/>
          </p:nvSpPr>
          <p:spPr>
            <a:xfrm>
              <a:off x="-1373275" y="-2609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fill="none" extrusionOk="0">
                  <a:moveTo>
                    <a:pt x="293" y="1"/>
                  </a:moveTo>
                  <a:lnTo>
                    <a:pt x="293" y="1"/>
                  </a:lnTo>
                  <a:lnTo>
                    <a:pt x="183" y="37"/>
                  </a:lnTo>
                  <a:lnTo>
                    <a:pt x="110" y="74"/>
                  </a:lnTo>
                  <a:lnTo>
                    <a:pt x="37" y="183"/>
                  </a:lnTo>
                  <a:lnTo>
                    <a:pt x="1" y="293"/>
                  </a:lnTo>
                  <a:lnTo>
                    <a:pt x="1" y="293"/>
                  </a:lnTo>
                  <a:lnTo>
                    <a:pt x="37" y="403"/>
                  </a:lnTo>
                  <a:lnTo>
                    <a:pt x="147" y="549"/>
                  </a:lnTo>
                  <a:lnTo>
                    <a:pt x="256" y="622"/>
                  </a:lnTo>
                  <a:lnTo>
                    <a:pt x="402" y="658"/>
                  </a:lnTo>
                  <a:lnTo>
                    <a:pt x="402" y="658"/>
                  </a:lnTo>
                  <a:lnTo>
                    <a:pt x="476" y="622"/>
                  </a:lnTo>
                  <a:lnTo>
                    <a:pt x="585" y="549"/>
                  </a:lnTo>
                  <a:lnTo>
                    <a:pt x="622" y="476"/>
                  </a:lnTo>
                  <a:lnTo>
                    <a:pt x="658" y="366"/>
                  </a:lnTo>
                  <a:lnTo>
                    <a:pt x="658" y="366"/>
                  </a:lnTo>
                  <a:lnTo>
                    <a:pt x="622" y="220"/>
                  </a:lnTo>
                  <a:lnTo>
                    <a:pt x="549" y="110"/>
                  </a:lnTo>
                  <a:lnTo>
                    <a:pt x="439" y="37"/>
                  </a:lnTo>
                  <a:lnTo>
                    <a:pt x="29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2"/>
            <p:cNvSpPr/>
            <p:nvPr/>
          </p:nvSpPr>
          <p:spPr>
            <a:xfrm>
              <a:off x="-2741850" y="-365875"/>
              <a:ext cx="17375" cy="11875"/>
            </a:xfrm>
            <a:custGeom>
              <a:avLst/>
              <a:gdLst/>
              <a:ahLst/>
              <a:cxnLst/>
              <a:rect l="l" t="t" r="r" b="b"/>
              <a:pathLst>
                <a:path w="695" h="475" fill="none" extrusionOk="0">
                  <a:moveTo>
                    <a:pt x="695" y="329"/>
                  </a:moveTo>
                  <a:lnTo>
                    <a:pt x="695" y="329"/>
                  </a:lnTo>
                  <a:lnTo>
                    <a:pt x="622" y="219"/>
                  </a:lnTo>
                  <a:lnTo>
                    <a:pt x="549" y="110"/>
                  </a:lnTo>
                  <a:lnTo>
                    <a:pt x="439" y="37"/>
                  </a:lnTo>
                  <a:lnTo>
                    <a:pt x="293" y="0"/>
                  </a:lnTo>
                  <a:lnTo>
                    <a:pt x="293" y="0"/>
                  </a:lnTo>
                  <a:lnTo>
                    <a:pt x="183" y="0"/>
                  </a:lnTo>
                  <a:lnTo>
                    <a:pt x="110" y="0"/>
                  </a:lnTo>
                  <a:lnTo>
                    <a:pt x="37" y="37"/>
                  </a:lnTo>
                  <a:lnTo>
                    <a:pt x="1" y="146"/>
                  </a:lnTo>
                  <a:lnTo>
                    <a:pt x="1" y="146"/>
                  </a:lnTo>
                  <a:lnTo>
                    <a:pt x="1" y="219"/>
                  </a:lnTo>
                  <a:lnTo>
                    <a:pt x="1" y="329"/>
                  </a:lnTo>
                  <a:lnTo>
                    <a:pt x="74" y="365"/>
                  </a:lnTo>
                  <a:lnTo>
                    <a:pt x="147" y="438"/>
                  </a:lnTo>
                  <a:lnTo>
                    <a:pt x="147" y="438"/>
                  </a:lnTo>
                  <a:lnTo>
                    <a:pt x="293" y="475"/>
                  </a:lnTo>
                  <a:lnTo>
                    <a:pt x="439" y="475"/>
                  </a:lnTo>
                  <a:lnTo>
                    <a:pt x="585" y="402"/>
                  </a:lnTo>
                  <a:lnTo>
                    <a:pt x="695" y="3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2"/>
            <p:cNvSpPr/>
            <p:nvPr/>
          </p:nvSpPr>
          <p:spPr>
            <a:xfrm>
              <a:off x="-3326150" y="-630650"/>
              <a:ext cx="1939200" cy="482075"/>
            </a:xfrm>
            <a:custGeom>
              <a:avLst/>
              <a:gdLst/>
              <a:ahLst/>
              <a:cxnLst/>
              <a:rect l="l" t="t" r="r" b="b"/>
              <a:pathLst>
                <a:path w="77568" h="19283" extrusionOk="0">
                  <a:moveTo>
                    <a:pt x="71469" y="0"/>
                  </a:moveTo>
                  <a:lnTo>
                    <a:pt x="70775" y="73"/>
                  </a:lnTo>
                  <a:lnTo>
                    <a:pt x="70118" y="219"/>
                  </a:lnTo>
                  <a:lnTo>
                    <a:pt x="69315" y="439"/>
                  </a:lnTo>
                  <a:lnTo>
                    <a:pt x="68475" y="694"/>
                  </a:lnTo>
                  <a:lnTo>
                    <a:pt x="67671" y="950"/>
                  </a:lnTo>
                  <a:lnTo>
                    <a:pt x="66868" y="1169"/>
                  </a:lnTo>
                  <a:lnTo>
                    <a:pt x="65809" y="1425"/>
                  </a:lnTo>
                  <a:lnTo>
                    <a:pt x="65261" y="1498"/>
                  </a:lnTo>
                  <a:lnTo>
                    <a:pt x="64750" y="1571"/>
                  </a:lnTo>
                  <a:lnTo>
                    <a:pt x="64202" y="1607"/>
                  </a:lnTo>
                  <a:lnTo>
                    <a:pt x="63143" y="1607"/>
                  </a:lnTo>
                  <a:lnTo>
                    <a:pt x="62595" y="1571"/>
                  </a:lnTo>
                  <a:lnTo>
                    <a:pt x="61901" y="1498"/>
                  </a:lnTo>
                  <a:lnTo>
                    <a:pt x="61207" y="1461"/>
                  </a:lnTo>
                  <a:lnTo>
                    <a:pt x="60513" y="1461"/>
                  </a:lnTo>
                  <a:lnTo>
                    <a:pt x="59819" y="1498"/>
                  </a:lnTo>
                  <a:lnTo>
                    <a:pt x="58395" y="1680"/>
                  </a:lnTo>
                  <a:lnTo>
                    <a:pt x="56934" y="1863"/>
                  </a:lnTo>
                  <a:lnTo>
                    <a:pt x="54999" y="2082"/>
                  </a:lnTo>
                  <a:lnTo>
                    <a:pt x="54049" y="2192"/>
                  </a:lnTo>
                  <a:lnTo>
                    <a:pt x="53063" y="2228"/>
                  </a:lnTo>
                  <a:lnTo>
                    <a:pt x="51383" y="2265"/>
                  </a:lnTo>
                  <a:lnTo>
                    <a:pt x="49703" y="2265"/>
                  </a:lnTo>
                  <a:lnTo>
                    <a:pt x="47987" y="2155"/>
                  </a:lnTo>
                  <a:lnTo>
                    <a:pt x="46307" y="2045"/>
                  </a:lnTo>
                  <a:lnTo>
                    <a:pt x="44481" y="1863"/>
                  </a:lnTo>
                  <a:lnTo>
                    <a:pt x="42655" y="1790"/>
                  </a:lnTo>
                  <a:lnTo>
                    <a:pt x="40829" y="1753"/>
                  </a:lnTo>
                  <a:lnTo>
                    <a:pt x="39003" y="1826"/>
                  </a:lnTo>
                  <a:lnTo>
                    <a:pt x="37689" y="1899"/>
                  </a:lnTo>
                  <a:lnTo>
                    <a:pt x="36374" y="2009"/>
                  </a:lnTo>
                  <a:lnTo>
                    <a:pt x="35059" y="2155"/>
                  </a:lnTo>
                  <a:lnTo>
                    <a:pt x="33781" y="2338"/>
                  </a:lnTo>
                  <a:lnTo>
                    <a:pt x="31991" y="2630"/>
                  </a:lnTo>
                  <a:lnTo>
                    <a:pt x="30239" y="2849"/>
                  </a:lnTo>
                  <a:lnTo>
                    <a:pt x="28047" y="2995"/>
                  </a:lnTo>
                  <a:lnTo>
                    <a:pt x="25272" y="3251"/>
                  </a:lnTo>
                  <a:lnTo>
                    <a:pt x="22460" y="3433"/>
                  </a:lnTo>
                  <a:lnTo>
                    <a:pt x="19830" y="3579"/>
                  </a:lnTo>
                  <a:lnTo>
                    <a:pt x="17201" y="3798"/>
                  </a:lnTo>
                  <a:lnTo>
                    <a:pt x="15777" y="3908"/>
                  </a:lnTo>
                  <a:lnTo>
                    <a:pt x="14352" y="4091"/>
                  </a:lnTo>
                  <a:lnTo>
                    <a:pt x="12965" y="4273"/>
                  </a:lnTo>
                  <a:lnTo>
                    <a:pt x="11540" y="4492"/>
                  </a:lnTo>
                  <a:lnTo>
                    <a:pt x="11029" y="4602"/>
                  </a:lnTo>
                  <a:lnTo>
                    <a:pt x="10481" y="4748"/>
                  </a:lnTo>
                  <a:lnTo>
                    <a:pt x="10007" y="4894"/>
                  </a:lnTo>
                  <a:lnTo>
                    <a:pt x="9495" y="5113"/>
                  </a:lnTo>
                  <a:lnTo>
                    <a:pt x="9021" y="5332"/>
                  </a:lnTo>
                  <a:lnTo>
                    <a:pt x="8546" y="5588"/>
                  </a:lnTo>
                  <a:lnTo>
                    <a:pt x="8108" y="5917"/>
                  </a:lnTo>
                  <a:lnTo>
                    <a:pt x="7669" y="6245"/>
                  </a:lnTo>
                  <a:lnTo>
                    <a:pt x="6976" y="6830"/>
                  </a:lnTo>
                  <a:lnTo>
                    <a:pt x="6282" y="7414"/>
                  </a:lnTo>
                  <a:lnTo>
                    <a:pt x="5734" y="7852"/>
                  </a:lnTo>
                  <a:lnTo>
                    <a:pt x="5113" y="8217"/>
                  </a:lnTo>
                  <a:lnTo>
                    <a:pt x="4529" y="8546"/>
                  </a:lnTo>
                  <a:lnTo>
                    <a:pt x="4200" y="8656"/>
                  </a:lnTo>
                  <a:lnTo>
                    <a:pt x="3835" y="8802"/>
                  </a:lnTo>
                  <a:lnTo>
                    <a:pt x="3506" y="8911"/>
                  </a:lnTo>
                  <a:lnTo>
                    <a:pt x="3177" y="9094"/>
                  </a:lnTo>
                  <a:lnTo>
                    <a:pt x="2885" y="9276"/>
                  </a:lnTo>
                  <a:lnTo>
                    <a:pt x="2630" y="9495"/>
                  </a:lnTo>
                  <a:lnTo>
                    <a:pt x="2411" y="9788"/>
                  </a:lnTo>
                  <a:lnTo>
                    <a:pt x="2228" y="10080"/>
                  </a:lnTo>
                  <a:lnTo>
                    <a:pt x="2045" y="10408"/>
                  </a:lnTo>
                  <a:lnTo>
                    <a:pt x="1936" y="10737"/>
                  </a:lnTo>
                  <a:lnTo>
                    <a:pt x="1790" y="11212"/>
                  </a:lnTo>
                  <a:lnTo>
                    <a:pt x="1717" y="11650"/>
                  </a:lnTo>
                  <a:lnTo>
                    <a:pt x="1571" y="12563"/>
                  </a:lnTo>
                  <a:lnTo>
                    <a:pt x="1461" y="13549"/>
                  </a:lnTo>
                  <a:lnTo>
                    <a:pt x="1242" y="14499"/>
                  </a:lnTo>
                  <a:lnTo>
                    <a:pt x="986" y="15448"/>
                  </a:lnTo>
                  <a:lnTo>
                    <a:pt x="840" y="15923"/>
                  </a:lnTo>
                  <a:lnTo>
                    <a:pt x="621" y="16361"/>
                  </a:lnTo>
                  <a:lnTo>
                    <a:pt x="219" y="17420"/>
                  </a:lnTo>
                  <a:lnTo>
                    <a:pt x="146" y="17676"/>
                  </a:lnTo>
                  <a:lnTo>
                    <a:pt x="73" y="17932"/>
                  </a:lnTo>
                  <a:lnTo>
                    <a:pt x="37" y="18187"/>
                  </a:lnTo>
                  <a:lnTo>
                    <a:pt x="0" y="18479"/>
                  </a:lnTo>
                  <a:lnTo>
                    <a:pt x="37" y="18771"/>
                  </a:lnTo>
                  <a:lnTo>
                    <a:pt x="73" y="18918"/>
                  </a:lnTo>
                  <a:lnTo>
                    <a:pt x="110" y="19027"/>
                  </a:lnTo>
                  <a:lnTo>
                    <a:pt x="219" y="19210"/>
                  </a:lnTo>
                  <a:lnTo>
                    <a:pt x="329" y="19283"/>
                  </a:lnTo>
                  <a:lnTo>
                    <a:pt x="475" y="19283"/>
                  </a:lnTo>
                  <a:lnTo>
                    <a:pt x="658" y="19210"/>
                  </a:lnTo>
                  <a:lnTo>
                    <a:pt x="840" y="19064"/>
                  </a:lnTo>
                  <a:lnTo>
                    <a:pt x="1023" y="18881"/>
                  </a:lnTo>
                  <a:lnTo>
                    <a:pt x="1315" y="18516"/>
                  </a:lnTo>
                  <a:lnTo>
                    <a:pt x="1607" y="18078"/>
                  </a:lnTo>
                  <a:lnTo>
                    <a:pt x="1899" y="17603"/>
                  </a:lnTo>
                  <a:lnTo>
                    <a:pt x="2155" y="17092"/>
                  </a:lnTo>
                  <a:lnTo>
                    <a:pt x="2374" y="16580"/>
                  </a:lnTo>
                  <a:lnTo>
                    <a:pt x="2922" y="15120"/>
                  </a:lnTo>
                  <a:lnTo>
                    <a:pt x="3141" y="14608"/>
                  </a:lnTo>
                  <a:lnTo>
                    <a:pt x="3397" y="14170"/>
                  </a:lnTo>
                  <a:lnTo>
                    <a:pt x="3725" y="13732"/>
                  </a:lnTo>
                  <a:lnTo>
                    <a:pt x="4127" y="13330"/>
                  </a:lnTo>
                  <a:lnTo>
                    <a:pt x="4383" y="13147"/>
                  </a:lnTo>
                  <a:lnTo>
                    <a:pt x="4675" y="12965"/>
                  </a:lnTo>
                  <a:lnTo>
                    <a:pt x="4967" y="12819"/>
                  </a:lnTo>
                  <a:lnTo>
                    <a:pt x="5296" y="12746"/>
                  </a:lnTo>
                  <a:lnTo>
                    <a:pt x="5624" y="12709"/>
                  </a:lnTo>
                  <a:lnTo>
                    <a:pt x="5953" y="12709"/>
                  </a:lnTo>
                  <a:lnTo>
                    <a:pt x="6245" y="12819"/>
                  </a:lnTo>
                  <a:lnTo>
                    <a:pt x="6537" y="12965"/>
                  </a:lnTo>
                  <a:lnTo>
                    <a:pt x="6756" y="13147"/>
                  </a:lnTo>
                  <a:lnTo>
                    <a:pt x="6976" y="13403"/>
                  </a:lnTo>
                  <a:lnTo>
                    <a:pt x="7122" y="13695"/>
                  </a:lnTo>
                  <a:lnTo>
                    <a:pt x="7195" y="13987"/>
                  </a:lnTo>
                  <a:lnTo>
                    <a:pt x="7231" y="14316"/>
                  </a:lnTo>
                  <a:lnTo>
                    <a:pt x="7268" y="14645"/>
                  </a:lnTo>
                  <a:lnTo>
                    <a:pt x="7633" y="14389"/>
                  </a:lnTo>
                  <a:lnTo>
                    <a:pt x="7998" y="14133"/>
                  </a:lnTo>
                  <a:lnTo>
                    <a:pt x="8400" y="13951"/>
                  </a:lnTo>
                  <a:lnTo>
                    <a:pt x="8801" y="13768"/>
                  </a:lnTo>
                  <a:lnTo>
                    <a:pt x="9203" y="13659"/>
                  </a:lnTo>
                  <a:lnTo>
                    <a:pt x="9641" y="13513"/>
                  </a:lnTo>
                  <a:lnTo>
                    <a:pt x="10481" y="13294"/>
                  </a:lnTo>
                  <a:lnTo>
                    <a:pt x="10372" y="13220"/>
                  </a:lnTo>
                  <a:lnTo>
                    <a:pt x="9203" y="12454"/>
                  </a:lnTo>
                  <a:lnTo>
                    <a:pt x="8035" y="11760"/>
                  </a:lnTo>
                  <a:lnTo>
                    <a:pt x="6793" y="11102"/>
                  </a:lnTo>
                  <a:lnTo>
                    <a:pt x="6172" y="10810"/>
                  </a:lnTo>
                  <a:lnTo>
                    <a:pt x="5551" y="10555"/>
                  </a:lnTo>
                  <a:lnTo>
                    <a:pt x="5296" y="10445"/>
                  </a:lnTo>
                  <a:lnTo>
                    <a:pt x="5076" y="10299"/>
                  </a:lnTo>
                  <a:lnTo>
                    <a:pt x="5003" y="10226"/>
                  </a:lnTo>
                  <a:lnTo>
                    <a:pt x="4930" y="10116"/>
                  </a:lnTo>
                  <a:lnTo>
                    <a:pt x="4894" y="10043"/>
                  </a:lnTo>
                  <a:lnTo>
                    <a:pt x="4930" y="9897"/>
                  </a:lnTo>
                  <a:lnTo>
                    <a:pt x="4967" y="9788"/>
                  </a:lnTo>
                  <a:lnTo>
                    <a:pt x="5076" y="9751"/>
                  </a:lnTo>
                  <a:lnTo>
                    <a:pt x="5186" y="9715"/>
                  </a:lnTo>
                  <a:lnTo>
                    <a:pt x="5296" y="9715"/>
                  </a:lnTo>
                  <a:lnTo>
                    <a:pt x="5515" y="9751"/>
                  </a:lnTo>
                  <a:lnTo>
                    <a:pt x="5770" y="9824"/>
                  </a:lnTo>
                  <a:lnTo>
                    <a:pt x="6355" y="10007"/>
                  </a:lnTo>
                  <a:lnTo>
                    <a:pt x="6939" y="10262"/>
                  </a:lnTo>
                  <a:lnTo>
                    <a:pt x="7487" y="10482"/>
                  </a:lnTo>
                  <a:lnTo>
                    <a:pt x="8071" y="10774"/>
                  </a:lnTo>
                  <a:lnTo>
                    <a:pt x="8875" y="11212"/>
                  </a:lnTo>
                  <a:lnTo>
                    <a:pt x="9678" y="11687"/>
                  </a:lnTo>
                  <a:lnTo>
                    <a:pt x="10445" y="12198"/>
                  </a:lnTo>
                  <a:lnTo>
                    <a:pt x="11212" y="12709"/>
                  </a:lnTo>
                  <a:lnTo>
                    <a:pt x="11358" y="12819"/>
                  </a:lnTo>
                  <a:lnTo>
                    <a:pt x="11467" y="12855"/>
                  </a:lnTo>
                  <a:lnTo>
                    <a:pt x="11577" y="12892"/>
                  </a:lnTo>
                  <a:lnTo>
                    <a:pt x="11614" y="12417"/>
                  </a:lnTo>
                  <a:lnTo>
                    <a:pt x="11650" y="12198"/>
                  </a:lnTo>
                  <a:lnTo>
                    <a:pt x="11723" y="11942"/>
                  </a:lnTo>
                  <a:lnTo>
                    <a:pt x="11869" y="11614"/>
                  </a:lnTo>
                  <a:lnTo>
                    <a:pt x="12015" y="11248"/>
                  </a:lnTo>
                  <a:lnTo>
                    <a:pt x="12380" y="10591"/>
                  </a:lnTo>
                  <a:lnTo>
                    <a:pt x="12636" y="10226"/>
                  </a:lnTo>
                  <a:lnTo>
                    <a:pt x="12928" y="9897"/>
                  </a:lnTo>
                  <a:lnTo>
                    <a:pt x="13220" y="9569"/>
                  </a:lnTo>
                  <a:lnTo>
                    <a:pt x="13549" y="9313"/>
                  </a:lnTo>
                  <a:lnTo>
                    <a:pt x="13878" y="9057"/>
                  </a:lnTo>
                  <a:lnTo>
                    <a:pt x="14243" y="8838"/>
                  </a:lnTo>
                  <a:lnTo>
                    <a:pt x="14645" y="8656"/>
                  </a:lnTo>
                  <a:lnTo>
                    <a:pt x="15083" y="8473"/>
                  </a:lnTo>
                  <a:lnTo>
                    <a:pt x="15740" y="8290"/>
                  </a:lnTo>
                  <a:lnTo>
                    <a:pt x="16434" y="8108"/>
                  </a:lnTo>
                  <a:lnTo>
                    <a:pt x="17128" y="7998"/>
                  </a:lnTo>
                  <a:lnTo>
                    <a:pt x="17822" y="7889"/>
                  </a:lnTo>
                  <a:lnTo>
                    <a:pt x="18516" y="7743"/>
                  </a:lnTo>
                  <a:lnTo>
                    <a:pt x="19210" y="7523"/>
                  </a:lnTo>
                  <a:lnTo>
                    <a:pt x="19538" y="7377"/>
                  </a:lnTo>
                  <a:lnTo>
                    <a:pt x="19830" y="7195"/>
                  </a:lnTo>
                  <a:lnTo>
                    <a:pt x="20159" y="7012"/>
                  </a:lnTo>
                  <a:lnTo>
                    <a:pt x="20451" y="6830"/>
                  </a:lnTo>
                  <a:lnTo>
                    <a:pt x="20707" y="6647"/>
                  </a:lnTo>
                  <a:lnTo>
                    <a:pt x="21547" y="6136"/>
                  </a:lnTo>
                  <a:lnTo>
                    <a:pt x="22423" y="5661"/>
                  </a:lnTo>
                  <a:lnTo>
                    <a:pt x="22862" y="5442"/>
                  </a:lnTo>
                  <a:lnTo>
                    <a:pt x="23336" y="5259"/>
                  </a:lnTo>
                  <a:lnTo>
                    <a:pt x="23811" y="5113"/>
                  </a:lnTo>
                  <a:lnTo>
                    <a:pt x="24286" y="4967"/>
                  </a:lnTo>
                  <a:lnTo>
                    <a:pt x="24761" y="4857"/>
                  </a:lnTo>
                  <a:lnTo>
                    <a:pt x="25272" y="4784"/>
                  </a:lnTo>
                  <a:lnTo>
                    <a:pt x="25783" y="4748"/>
                  </a:lnTo>
                  <a:lnTo>
                    <a:pt x="26294" y="4748"/>
                  </a:lnTo>
                  <a:lnTo>
                    <a:pt x="26842" y="4821"/>
                  </a:lnTo>
                  <a:lnTo>
                    <a:pt x="27353" y="4967"/>
                  </a:lnTo>
                  <a:lnTo>
                    <a:pt x="27865" y="5186"/>
                  </a:lnTo>
                  <a:lnTo>
                    <a:pt x="28340" y="5405"/>
                  </a:lnTo>
                  <a:lnTo>
                    <a:pt x="28924" y="5734"/>
                  </a:lnTo>
                  <a:lnTo>
                    <a:pt x="29508" y="5990"/>
                  </a:lnTo>
                  <a:lnTo>
                    <a:pt x="30092" y="6209"/>
                  </a:lnTo>
                  <a:lnTo>
                    <a:pt x="30713" y="6428"/>
                  </a:lnTo>
                  <a:lnTo>
                    <a:pt x="31005" y="6501"/>
                  </a:lnTo>
                  <a:lnTo>
                    <a:pt x="31517" y="6501"/>
                  </a:lnTo>
                  <a:lnTo>
                    <a:pt x="31809" y="6428"/>
                  </a:lnTo>
                  <a:lnTo>
                    <a:pt x="32138" y="6355"/>
                  </a:lnTo>
                  <a:lnTo>
                    <a:pt x="32466" y="6209"/>
                  </a:lnTo>
                  <a:lnTo>
                    <a:pt x="32758" y="6026"/>
                  </a:lnTo>
                  <a:lnTo>
                    <a:pt x="33051" y="5807"/>
                  </a:lnTo>
                  <a:lnTo>
                    <a:pt x="33635" y="5332"/>
                  </a:lnTo>
                  <a:lnTo>
                    <a:pt x="34256" y="4931"/>
                  </a:lnTo>
                  <a:lnTo>
                    <a:pt x="34621" y="4711"/>
                  </a:lnTo>
                  <a:lnTo>
                    <a:pt x="35023" y="4529"/>
                  </a:lnTo>
                  <a:lnTo>
                    <a:pt x="35388" y="4383"/>
                  </a:lnTo>
                  <a:lnTo>
                    <a:pt x="35790" y="4237"/>
                  </a:lnTo>
                  <a:lnTo>
                    <a:pt x="36228" y="4164"/>
                  </a:lnTo>
                  <a:lnTo>
                    <a:pt x="36629" y="4127"/>
                  </a:lnTo>
                  <a:lnTo>
                    <a:pt x="37068" y="4091"/>
                  </a:lnTo>
                  <a:lnTo>
                    <a:pt x="37506" y="4127"/>
                  </a:lnTo>
                  <a:lnTo>
                    <a:pt x="37981" y="4200"/>
                  </a:lnTo>
                  <a:lnTo>
                    <a:pt x="38419" y="4273"/>
                  </a:lnTo>
                  <a:lnTo>
                    <a:pt x="39295" y="4456"/>
                  </a:lnTo>
                  <a:lnTo>
                    <a:pt x="39807" y="4565"/>
                  </a:lnTo>
                  <a:lnTo>
                    <a:pt x="40026" y="4565"/>
                  </a:lnTo>
                  <a:lnTo>
                    <a:pt x="40281" y="4529"/>
                  </a:lnTo>
                  <a:lnTo>
                    <a:pt x="40501" y="4492"/>
                  </a:lnTo>
                  <a:lnTo>
                    <a:pt x="40756" y="4456"/>
                  </a:lnTo>
                  <a:lnTo>
                    <a:pt x="40975" y="4346"/>
                  </a:lnTo>
                  <a:lnTo>
                    <a:pt x="41231" y="4237"/>
                  </a:lnTo>
                  <a:lnTo>
                    <a:pt x="41706" y="3981"/>
                  </a:lnTo>
                  <a:lnTo>
                    <a:pt x="42217" y="3798"/>
                  </a:lnTo>
                  <a:lnTo>
                    <a:pt x="42728" y="3652"/>
                  </a:lnTo>
                  <a:lnTo>
                    <a:pt x="43240" y="3543"/>
                  </a:lnTo>
                  <a:lnTo>
                    <a:pt x="43751" y="3506"/>
                  </a:lnTo>
                  <a:lnTo>
                    <a:pt x="44299" y="3506"/>
                  </a:lnTo>
                  <a:lnTo>
                    <a:pt x="44810" y="3543"/>
                  </a:lnTo>
                  <a:lnTo>
                    <a:pt x="45358" y="3616"/>
                  </a:lnTo>
                  <a:lnTo>
                    <a:pt x="45978" y="3762"/>
                  </a:lnTo>
                  <a:lnTo>
                    <a:pt x="46563" y="3908"/>
                  </a:lnTo>
                  <a:lnTo>
                    <a:pt x="47768" y="4237"/>
                  </a:lnTo>
                  <a:lnTo>
                    <a:pt x="48352" y="4383"/>
                  </a:lnTo>
                  <a:lnTo>
                    <a:pt x="48937" y="4456"/>
                  </a:lnTo>
                  <a:lnTo>
                    <a:pt x="49521" y="4456"/>
                  </a:lnTo>
                  <a:lnTo>
                    <a:pt x="50105" y="4419"/>
                  </a:lnTo>
                  <a:lnTo>
                    <a:pt x="50507" y="4346"/>
                  </a:lnTo>
                  <a:lnTo>
                    <a:pt x="51676" y="4346"/>
                  </a:lnTo>
                  <a:lnTo>
                    <a:pt x="52223" y="4383"/>
                  </a:lnTo>
                  <a:lnTo>
                    <a:pt x="52771" y="4492"/>
                  </a:lnTo>
                  <a:lnTo>
                    <a:pt x="53319" y="4638"/>
                  </a:lnTo>
                  <a:lnTo>
                    <a:pt x="53830" y="4821"/>
                  </a:lnTo>
                  <a:lnTo>
                    <a:pt x="54341" y="5077"/>
                  </a:lnTo>
                  <a:lnTo>
                    <a:pt x="54780" y="5369"/>
                  </a:lnTo>
                  <a:lnTo>
                    <a:pt x="55218" y="5734"/>
                  </a:lnTo>
                  <a:lnTo>
                    <a:pt x="55656" y="6136"/>
                  </a:lnTo>
                  <a:lnTo>
                    <a:pt x="56131" y="6683"/>
                  </a:lnTo>
                  <a:lnTo>
                    <a:pt x="57555" y="8290"/>
                  </a:lnTo>
                  <a:lnTo>
                    <a:pt x="58140" y="8911"/>
                  </a:lnTo>
                  <a:lnTo>
                    <a:pt x="58760" y="9459"/>
                  </a:lnTo>
                  <a:lnTo>
                    <a:pt x="59418" y="9970"/>
                  </a:lnTo>
                  <a:lnTo>
                    <a:pt x="59783" y="10189"/>
                  </a:lnTo>
                  <a:lnTo>
                    <a:pt x="60148" y="10408"/>
                  </a:lnTo>
                  <a:lnTo>
                    <a:pt x="60477" y="10555"/>
                  </a:lnTo>
                  <a:lnTo>
                    <a:pt x="60805" y="10701"/>
                  </a:lnTo>
                  <a:lnTo>
                    <a:pt x="61171" y="10810"/>
                  </a:lnTo>
                  <a:lnTo>
                    <a:pt x="61536" y="10847"/>
                  </a:lnTo>
                  <a:lnTo>
                    <a:pt x="61828" y="10847"/>
                  </a:lnTo>
                  <a:lnTo>
                    <a:pt x="62120" y="10737"/>
                  </a:lnTo>
                  <a:lnTo>
                    <a:pt x="62376" y="10628"/>
                  </a:lnTo>
                  <a:lnTo>
                    <a:pt x="62595" y="10408"/>
                  </a:lnTo>
                  <a:lnTo>
                    <a:pt x="62778" y="10116"/>
                  </a:lnTo>
                  <a:lnTo>
                    <a:pt x="62924" y="9861"/>
                  </a:lnTo>
                  <a:lnTo>
                    <a:pt x="63033" y="9569"/>
                  </a:lnTo>
                  <a:lnTo>
                    <a:pt x="63143" y="9240"/>
                  </a:lnTo>
                  <a:lnTo>
                    <a:pt x="63143" y="8948"/>
                  </a:lnTo>
                  <a:lnTo>
                    <a:pt x="63179" y="8656"/>
                  </a:lnTo>
                  <a:lnTo>
                    <a:pt x="63143" y="8035"/>
                  </a:lnTo>
                  <a:lnTo>
                    <a:pt x="63033" y="7049"/>
                  </a:lnTo>
                  <a:lnTo>
                    <a:pt x="63033" y="6537"/>
                  </a:lnTo>
                  <a:lnTo>
                    <a:pt x="63033" y="6026"/>
                  </a:lnTo>
                  <a:lnTo>
                    <a:pt x="63106" y="5551"/>
                  </a:lnTo>
                  <a:lnTo>
                    <a:pt x="63216" y="5150"/>
                  </a:lnTo>
                  <a:lnTo>
                    <a:pt x="63362" y="4784"/>
                  </a:lnTo>
                  <a:lnTo>
                    <a:pt x="63581" y="4456"/>
                  </a:lnTo>
                  <a:lnTo>
                    <a:pt x="63873" y="4200"/>
                  </a:lnTo>
                  <a:lnTo>
                    <a:pt x="64202" y="3981"/>
                  </a:lnTo>
                  <a:lnTo>
                    <a:pt x="64604" y="3835"/>
                  </a:lnTo>
                  <a:lnTo>
                    <a:pt x="65078" y="3725"/>
                  </a:lnTo>
                  <a:lnTo>
                    <a:pt x="65517" y="3652"/>
                  </a:lnTo>
                  <a:lnTo>
                    <a:pt x="65955" y="3616"/>
                  </a:lnTo>
                  <a:lnTo>
                    <a:pt x="66393" y="3652"/>
                  </a:lnTo>
                  <a:lnTo>
                    <a:pt x="66831" y="3689"/>
                  </a:lnTo>
                  <a:lnTo>
                    <a:pt x="67854" y="3871"/>
                  </a:lnTo>
                  <a:lnTo>
                    <a:pt x="68840" y="4018"/>
                  </a:lnTo>
                  <a:lnTo>
                    <a:pt x="69242" y="4054"/>
                  </a:lnTo>
                  <a:lnTo>
                    <a:pt x="69607" y="4091"/>
                  </a:lnTo>
                  <a:lnTo>
                    <a:pt x="69972" y="4054"/>
                  </a:lnTo>
                  <a:lnTo>
                    <a:pt x="70337" y="3981"/>
                  </a:lnTo>
                  <a:lnTo>
                    <a:pt x="70666" y="3871"/>
                  </a:lnTo>
                  <a:lnTo>
                    <a:pt x="70994" y="3689"/>
                  </a:lnTo>
                  <a:lnTo>
                    <a:pt x="71287" y="3433"/>
                  </a:lnTo>
                  <a:lnTo>
                    <a:pt x="71579" y="3141"/>
                  </a:lnTo>
                  <a:lnTo>
                    <a:pt x="71725" y="2995"/>
                  </a:lnTo>
                  <a:lnTo>
                    <a:pt x="71944" y="2849"/>
                  </a:lnTo>
                  <a:lnTo>
                    <a:pt x="72163" y="2703"/>
                  </a:lnTo>
                  <a:lnTo>
                    <a:pt x="72419" y="2630"/>
                  </a:lnTo>
                  <a:lnTo>
                    <a:pt x="72674" y="2593"/>
                  </a:lnTo>
                  <a:lnTo>
                    <a:pt x="73186" y="2593"/>
                  </a:lnTo>
                  <a:lnTo>
                    <a:pt x="73441" y="2630"/>
                  </a:lnTo>
                  <a:lnTo>
                    <a:pt x="73660" y="2703"/>
                  </a:lnTo>
                  <a:lnTo>
                    <a:pt x="74245" y="2958"/>
                  </a:lnTo>
                  <a:lnTo>
                    <a:pt x="74792" y="3251"/>
                  </a:lnTo>
                  <a:lnTo>
                    <a:pt x="76472" y="4164"/>
                  </a:lnTo>
                  <a:lnTo>
                    <a:pt x="76984" y="4419"/>
                  </a:lnTo>
                  <a:lnTo>
                    <a:pt x="77239" y="4529"/>
                  </a:lnTo>
                  <a:lnTo>
                    <a:pt x="77531" y="4602"/>
                  </a:lnTo>
                  <a:lnTo>
                    <a:pt x="77568" y="4565"/>
                  </a:lnTo>
                  <a:lnTo>
                    <a:pt x="77531" y="4492"/>
                  </a:lnTo>
                  <a:lnTo>
                    <a:pt x="77495" y="4456"/>
                  </a:lnTo>
                  <a:lnTo>
                    <a:pt x="77422" y="4383"/>
                  </a:lnTo>
                  <a:lnTo>
                    <a:pt x="76947" y="3835"/>
                  </a:lnTo>
                  <a:lnTo>
                    <a:pt x="76472" y="3251"/>
                  </a:lnTo>
                  <a:lnTo>
                    <a:pt x="76071" y="2666"/>
                  </a:lnTo>
                  <a:lnTo>
                    <a:pt x="75742" y="2009"/>
                  </a:lnTo>
                  <a:lnTo>
                    <a:pt x="75669" y="1899"/>
                  </a:lnTo>
                  <a:lnTo>
                    <a:pt x="75559" y="1826"/>
                  </a:lnTo>
                  <a:lnTo>
                    <a:pt x="75413" y="1717"/>
                  </a:lnTo>
                  <a:lnTo>
                    <a:pt x="75231" y="1571"/>
                  </a:lnTo>
                  <a:lnTo>
                    <a:pt x="74975" y="1279"/>
                  </a:lnTo>
                  <a:lnTo>
                    <a:pt x="74719" y="1059"/>
                  </a:lnTo>
                  <a:lnTo>
                    <a:pt x="74500" y="840"/>
                  </a:lnTo>
                  <a:lnTo>
                    <a:pt x="74245" y="658"/>
                  </a:lnTo>
                  <a:lnTo>
                    <a:pt x="73989" y="512"/>
                  </a:lnTo>
                  <a:lnTo>
                    <a:pt x="73733" y="366"/>
                  </a:lnTo>
                  <a:lnTo>
                    <a:pt x="73441" y="256"/>
                  </a:lnTo>
                  <a:lnTo>
                    <a:pt x="73149" y="146"/>
                  </a:lnTo>
                  <a:lnTo>
                    <a:pt x="72820" y="73"/>
                  </a:lnTo>
                  <a:lnTo>
                    <a:pt x="721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62"/>
            <p:cNvSpPr/>
            <p:nvPr/>
          </p:nvSpPr>
          <p:spPr>
            <a:xfrm>
              <a:off x="-3326150" y="-630650"/>
              <a:ext cx="1939200" cy="482075"/>
            </a:xfrm>
            <a:custGeom>
              <a:avLst/>
              <a:gdLst/>
              <a:ahLst/>
              <a:cxnLst/>
              <a:rect l="l" t="t" r="r" b="b"/>
              <a:pathLst>
                <a:path w="77568" h="19283" fill="none" extrusionOk="0">
                  <a:moveTo>
                    <a:pt x="77531" y="4602"/>
                  </a:moveTo>
                  <a:lnTo>
                    <a:pt x="77531" y="4602"/>
                  </a:lnTo>
                  <a:lnTo>
                    <a:pt x="77239" y="4529"/>
                  </a:lnTo>
                  <a:lnTo>
                    <a:pt x="76984" y="4419"/>
                  </a:lnTo>
                  <a:lnTo>
                    <a:pt x="76472" y="4164"/>
                  </a:lnTo>
                  <a:lnTo>
                    <a:pt x="76472" y="4164"/>
                  </a:lnTo>
                  <a:lnTo>
                    <a:pt x="74792" y="3251"/>
                  </a:lnTo>
                  <a:lnTo>
                    <a:pt x="74792" y="3251"/>
                  </a:lnTo>
                  <a:lnTo>
                    <a:pt x="74245" y="2958"/>
                  </a:lnTo>
                  <a:lnTo>
                    <a:pt x="73660" y="2703"/>
                  </a:lnTo>
                  <a:lnTo>
                    <a:pt x="73660" y="2703"/>
                  </a:lnTo>
                  <a:lnTo>
                    <a:pt x="73441" y="2630"/>
                  </a:lnTo>
                  <a:lnTo>
                    <a:pt x="73186" y="2593"/>
                  </a:lnTo>
                  <a:lnTo>
                    <a:pt x="72930" y="2593"/>
                  </a:lnTo>
                  <a:lnTo>
                    <a:pt x="72674" y="2593"/>
                  </a:lnTo>
                  <a:lnTo>
                    <a:pt x="72674" y="2593"/>
                  </a:lnTo>
                  <a:lnTo>
                    <a:pt x="72419" y="2630"/>
                  </a:lnTo>
                  <a:lnTo>
                    <a:pt x="72163" y="2703"/>
                  </a:lnTo>
                  <a:lnTo>
                    <a:pt x="71944" y="2849"/>
                  </a:lnTo>
                  <a:lnTo>
                    <a:pt x="71725" y="2995"/>
                  </a:lnTo>
                  <a:lnTo>
                    <a:pt x="71725" y="2995"/>
                  </a:lnTo>
                  <a:lnTo>
                    <a:pt x="71579" y="3141"/>
                  </a:lnTo>
                  <a:lnTo>
                    <a:pt x="71579" y="3141"/>
                  </a:lnTo>
                  <a:lnTo>
                    <a:pt x="71287" y="3433"/>
                  </a:lnTo>
                  <a:lnTo>
                    <a:pt x="70994" y="3689"/>
                  </a:lnTo>
                  <a:lnTo>
                    <a:pt x="70666" y="3871"/>
                  </a:lnTo>
                  <a:lnTo>
                    <a:pt x="70337" y="3981"/>
                  </a:lnTo>
                  <a:lnTo>
                    <a:pt x="69972" y="4054"/>
                  </a:lnTo>
                  <a:lnTo>
                    <a:pt x="69607" y="4091"/>
                  </a:lnTo>
                  <a:lnTo>
                    <a:pt x="69242" y="4054"/>
                  </a:lnTo>
                  <a:lnTo>
                    <a:pt x="68840" y="4018"/>
                  </a:lnTo>
                  <a:lnTo>
                    <a:pt x="68840" y="4018"/>
                  </a:lnTo>
                  <a:lnTo>
                    <a:pt x="67854" y="3871"/>
                  </a:lnTo>
                  <a:lnTo>
                    <a:pt x="66831" y="3689"/>
                  </a:lnTo>
                  <a:lnTo>
                    <a:pt x="66831" y="3689"/>
                  </a:lnTo>
                  <a:lnTo>
                    <a:pt x="66393" y="3652"/>
                  </a:lnTo>
                  <a:lnTo>
                    <a:pt x="65955" y="3616"/>
                  </a:lnTo>
                  <a:lnTo>
                    <a:pt x="65517" y="3652"/>
                  </a:lnTo>
                  <a:lnTo>
                    <a:pt x="65078" y="3725"/>
                  </a:lnTo>
                  <a:lnTo>
                    <a:pt x="65078" y="3725"/>
                  </a:lnTo>
                  <a:lnTo>
                    <a:pt x="64604" y="3835"/>
                  </a:lnTo>
                  <a:lnTo>
                    <a:pt x="64202" y="3981"/>
                  </a:lnTo>
                  <a:lnTo>
                    <a:pt x="63873" y="4200"/>
                  </a:lnTo>
                  <a:lnTo>
                    <a:pt x="63581" y="4456"/>
                  </a:lnTo>
                  <a:lnTo>
                    <a:pt x="63362" y="4784"/>
                  </a:lnTo>
                  <a:lnTo>
                    <a:pt x="63216" y="5150"/>
                  </a:lnTo>
                  <a:lnTo>
                    <a:pt x="63106" y="5551"/>
                  </a:lnTo>
                  <a:lnTo>
                    <a:pt x="63033" y="6026"/>
                  </a:lnTo>
                  <a:lnTo>
                    <a:pt x="63033" y="6026"/>
                  </a:lnTo>
                  <a:lnTo>
                    <a:pt x="63033" y="6537"/>
                  </a:lnTo>
                  <a:lnTo>
                    <a:pt x="63033" y="7049"/>
                  </a:lnTo>
                  <a:lnTo>
                    <a:pt x="63143" y="8035"/>
                  </a:lnTo>
                  <a:lnTo>
                    <a:pt x="63143" y="8035"/>
                  </a:lnTo>
                  <a:lnTo>
                    <a:pt x="63179" y="8656"/>
                  </a:lnTo>
                  <a:lnTo>
                    <a:pt x="63143" y="8948"/>
                  </a:lnTo>
                  <a:lnTo>
                    <a:pt x="63143" y="9240"/>
                  </a:lnTo>
                  <a:lnTo>
                    <a:pt x="63143" y="9240"/>
                  </a:lnTo>
                  <a:lnTo>
                    <a:pt x="63033" y="9569"/>
                  </a:lnTo>
                  <a:lnTo>
                    <a:pt x="62924" y="9861"/>
                  </a:lnTo>
                  <a:lnTo>
                    <a:pt x="62778" y="10116"/>
                  </a:lnTo>
                  <a:lnTo>
                    <a:pt x="62595" y="10408"/>
                  </a:lnTo>
                  <a:lnTo>
                    <a:pt x="62595" y="10408"/>
                  </a:lnTo>
                  <a:lnTo>
                    <a:pt x="62376" y="10628"/>
                  </a:lnTo>
                  <a:lnTo>
                    <a:pt x="62120" y="10737"/>
                  </a:lnTo>
                  <a:lnTo>
                    <a:pt x="61828" y="10847"/>
                  </a:lnTo>
                  <a:lnTo>
                    <a:pt x="61536" y="10847"/>
                  </a:lnTo>
                  <a:lnTo>
                    <a:pt x="61536" y="10847"/>
                  </a:lnTo>
                  <a:lnTo>
                    <a:pt x="61171" y="10810"/>
                  </a:lnTo>
                  <a:lnTo>
                    <a:pt x="60805" y="10701"/>
                  </a:lnTo>
                  <a:lnTo>
                    <a:pt x="60477" y="10555"/>
                  </a:lnTo>
                  <a:lnTo>
                    <a:pt x="60148" y="10408"/>
                  </a:lnTo>
                  <a:lnTo>
                    <a:pt x="60148" y="10408"/>
                  </a:lnTo>
                  <a:lnTo>
                    <a:pt x="59783" y="10189"/>
                  </a:lnTo>
                  <a:lnTo>
                    <a:pt x="59418" y="9970"/>
                  </a:lnTo>
                  <a:lnTo>
                    <a:pt x="58760" y="9459"/>
                  </a:lnTo>
                  <a:lnTo>
                    <a:pt x="58140" y="8911"/>
                  </a:lnTo>
                  <a:lnTo>
                    <a:pt x="57555" y="8290"/>
                  </a:lnTo>
                  <a:lnTo>
                    <a:pt x="57555" y="8290"/>
                  </a:lnTo>
                  <a:lnTo>
                    <a:pt x="56131" y="6683"/>
                  </a:lnTo>
                  <a:lnTo>
                    <a:pt x="56131" y="6683"/>
                  </a:lnTo>
                  <a:lnTo>
                    <a:pt x="55656" y="6136"/>
                  </a:lnTo>
                  <a:lnTo>
                    <a:pt x="55656" y="6136"/>
                  </a:lnTo>
                  <a:lnTo>
                    <a:pt x="55218" y="5734"/>
                  </a:lnTo>
                  <a:lnTo>
                    <a:pt x="54780" y="5369"/>
                  </a:lnTo>
                  <a:lnTo>
                    <a:pt x="54341" y="5077"/>
                  </a:lnTo>
                  <a:lnTo>
                    <a:pt x="53830" y="4821"/>
                  </a:lnTo>
                  <a:lnTo>
                    <a:pt x="53319" y="4638"/>
                  </a:lnTo>
                  <a:lnTo>
                    <a:pt x="52771" y="4492"/>
                  </a:lnTo>
                  <a:lnTo>
                    <a:pt x="52223" y="4383"/>
                  </a:lnTo>
                  <a:lnTo>
                    <a:pt x="51676" y="4346"/>
                  </a:lnTo>
                  <a:lnTo>
                    <a:pt x="51676" y="4346"/>
                  </a:lnTo>
                  <a:lnTo>
                    <a:pt x="50872" y="4346"/>
                  </a:lnTo>
                  <a:lnTo>
                    <a:pt x="50507" y="4346"/>
                  </a:lnTo>
                  <a:lnTo>
                    <a:pt x="50105" y="4419"/>
                  </a:lnTo>
                  <a:lnTo>
                    <a:pt x="50105" y="4419"/>
                  </a:lnTo>
                  <a:lnTo>
                    <a:pt x="49521" y="4456"/>
                  </a:lnTo>
                  <a:lnTo>
                    <a:pt x="48937" y="4456"/>
                  </a:lnTo>
                  <a:lnTo>
                    <a:pt x="48352" y="4383"/>
                  </a:lnTo>
                  <a:lnTo>
                    <a:pt x="47768" y="4237"/>
                  </a:lnTo>
                  <a:lnTo>
                    <a:pt x="47768" y="4237"/>
                  </a:lnTo>
                  <a:lnTo>
                    <a:pt x="46563" y="3908"/>
                  </a:lnTo>
                  <a:lnTo>
                    <a:pt x="45978" y="3762"/>
                  </a:lnTo>
                  <a:lnTo>
                    <a:pt x="45358" y="3616"/>
                  </a:lnTo>
                  <a:lnTo>
                    <a:pt x="45358" y="3616"/>
                  </a:lnTo>
                  <a:lnTo>
                    <a:pt x="44810" y="3543"/>
                  </a:lnTo>
                  <a:lnTo>
                    <a:pt x="44299" y="3506"/>
                  </a:lnTo>
                  <a:lnTo>
                    <a:pt x="43751" y="3506"/>
                  </a:lnTo>
                  <a:lnTo>
                    <a:pt x="43240" y="3543"/>
                  </a:lnTo>
                  <a:lnTo>
                    <a:pt x="42728" y="3652"/>
                  </a:lnTo>
                  <a:lnTo>
                    <a:pt x="42217" y="3798"/>
                  </a:lnTo>
                  <a:lnTo>
                    <a:pt x="41706" y="3981"/>
                  </a:lnTo>
                  <a:lnTo>
                    <a:pt x="41231" y="4237"/>
                  </a:lnTo>
                  <a:lnTo>
                    <a:pt x="41231" y="4237"/>
                  </a:lnTo>
                  <a:lnTo>
                    <a:pt x="40975" y="4346"/>
                  </a:lnTo>
                  <a:lnTo>
                    <a:pt x="40756" y="4456"/>
                  </a:lnTo>
                  <a:lnTo>
                    <a:pt x="40501" y="4492"/>
                  </a:lnTo>
                  <a:lnTo>
                    <a:pt x="40281" y="4529"/>
                  </a:lnTo>
                  <a:lnTo>
                    <a:pt x="40026" y="4565"/>
                  </a:lnTo>
                  <a:lnTo>
                    <a:pt x="39807" y="4565"/>
                  </a:lnTo>
                  <a:lnTo>
                    <a:pt x="39295" y="4456"/>
                  </a:lnTo>
                  <a:lnTo>
                    <a:pt x="39295" y="4456"/>
                  </a:lnTo>
                  <a:lnTo>
                    <a:pt x="38419" y="4273"/>
                  </a:lnTo>
                  <a:lnTo>
                    <a:pt x="37981" y="4200"/>
                  </a:lnTo>
                  <a:lnTo>
                    <a:pt x="37506" y="4127"/>
                  </a:lnTo>
                  <a:lnTo>
                    <a:pt x="37506" y="4127"/>
                  </a:lnTo>
                  <a:lnTo>
                    <a:pt x="37068" y="4091"/>
                  </a:lnTo>
                  <a:lnTo>
                    <a:pt x="36629" y="4127"/>
                  </a:lnTo>
                  <a:lnTo>
                    <a:pt x="36228" y="4164"/>
                  </a:lnTo>
                  <a:lnTo>
                    <a:pt x="35790" y="4237"/>
                  </a:lnTo>
                  <a:lnTo>
                    <a:pt x="35388" y="4383"/>
                  </a:lnTo>
                  <a:lnTo>
                    <a:pt x="35023" y="4529"/>
                  </a:lnTo>
                  <a:lnTo>
                    <a:pt x="34621" y="4711"/>
                  </a:lnTo>
                  <a:lnTo>
                    <a:pt x="34256" y="4931"/>
                  </a:lnTo>
                  <a:lnTo>
                    <a:pt x="34256" y="4931"/>
                  </a:lnTo>
                  <a:lnTo>
                    <a:pt x="33635" y="5332"/>
                  </a:lnTo>
                  <a:lnTo>
                    <a:pt x="33051" y="5807"/>
                  </a:lnTo>
                  <a:lnTo>
                    <a:pt x="33051" y="5807"/>
                  </a:lnTo>
                  <a:lnTo>
                    <a:pt x="32758" y="6026"/>
                  </a:lnTo>
                  <a:lnTo>
                    <a:pt x="32466" y="6209"/>
                  </a:lnTo>
                  <a:lnTo>
                    <a:pt x="32138" y="6355"/>
                  </a:lnTo>
                  <a:lnTo>
                    <a:pt x="31809" y="6428"/>
                  </a:lnTo>
                  <a:lnTo>
                    <a:pt x="31809" y="6428"/>
                  </a:lnTo>
                  <a:lnTo>
                    <a:pt x="31517" y="6501"/>
                  </a:lnTo>
                  <a:lnTo>
                    <a:pt x="31261" y="6501"/>
                  </a:lnTo>
                  <a:lnTo>
                    <a:pt x="31005" y="6501"/>
                  </a:lnTo>
                  <a:lnTo>
                    <a:pt x="30713" y="6428"/>
                  </a:lnTo>
                  <a:lnTo>
                    <a:pt x="30713" y="6428"/>
                  </a:lnTo>
                  <a:lnTo>
                    <a:pt x="30092" y="6209"/>
                  </a:lnTo>
                  <a:lnTo>
                    <a:pt x="29508" y="5990"/>
                  </a:lnTo>
                  <a:lnTo>
                    <a:pt x="28924" y="5734"/>
                  </a:lnTo>
                  <a:lnTo>
                    <a:pt x="28340" y="5405"/>
                  </a:lnTo>
                  <a:lnTo>
                    <a:pt x="28340" y="5405"/>
                  </a:lnTo>
                  <a:lnTo>
                    <a:pt x="27865" y="5186"/>
                  </a:lnTo>
                  <a:lnTo>
                    <a:pt x="27353" y="4967"/>
                  </a:lnTo>
                  <a:lnTo>
                    <a:pt x="26842" y="4821"/>
                  </a:lnTo>
                  <a:lnTo>
                    <a:pt x="26294" y="4748"/>
                  </a:lnTo>
                  <a:lnTo>
                    <a:pt x="26294" y="4748"/>
                  </a:lnTo>
                  <a:lnTo>
                    <a:pt x="25783" y="4748"/>
                  </a:lnTo>
                  <a:lnTo>
                    <a:pt x="25272" y="4784"/>
                  </a:lnTo>
                  <a:lnTo>
                    <a:pt x="24761" y="4857"/>
                  </a:lnTo>
                  <a:lnTo>
                    <a:pt x="24286" y="4967"/>
                  </a:lnTo>
                  <a:lnTo>
                    <a:pt x="24286" y="4967"/>
                  </a:lnTo>
                  <a:lnTo>
                    <a:pt x="23811" y="5113"/>
                  </a:lnTo>
                  <a:lnTo>
                    <a:pt x="23336" y="5259"/>
                  </a:lnTo>
                  <a:lnTo>
                    <a:pt x="22862" y="5442"/>
                  </a:lnTo>
                  <a:lnTo>
                    <a:pt x="22423" y="5661"/>
                  </a:lnTo>
                  <a:lnTo>
                    <a:pt x="21547" y="6136"/>
                  </a:lnTo>
                  <a:lnTo>
                    <a:pt x="20707" y="6647"/>
                  </a:lnTo>
                  <a:lnTo>
                    <a:pt x="20707" y="6647"/>
                  </a:lnTo>
                  <a:lnTo>
                    <a:pt x="20451" y="6830"/>
                  </a:lnTo>
                  <a:lnTo>
                    <a:pt x="20451" y="6830"/>
                  </a:lnTo>
                  <a:lnTo>
                    <a:pt x="20159" y="7012"/>
                  </a:lnTo>
                  <a:lnTo>
                    <a:pt x="19830" y="7195"/>
                  </a:lnTo>
                  <a:lnTo>
                    <a:pt x="19538" y="7377"/>
                  </a:lnTo>
                  <a:lnTo>
                    <a:pt x="19210" y="7523"/>
                  </a:lnTo>
                  <a:lnTo>
                    <a:pt x="18516" y="7743"/>
                  </a:lnTo>
                  <a:lnTo>
                    <a:pt x="17822" y="7889"/>
                  </a:lnTo>
                  <a:lnTo>
                    <a:pt x="17822" y="7889"/>
                  </a:lnTo>
                  <a:lnTo>
                    <a:pt x="17128" y="7998"/>
                  </a:lnTo>
                  <a:lnTo>
                    <a:pt x="16434" y="8108"/>
                  </a:lnTo>
                  <a:lnTo>
                    <a:pt x="15740" y="8290"/>
                  </a:lnTo>
                  <a:lnTo>
                    <a:pt x="15083" y="8473"/>
                  </a:lnTo>
                  <a:lnTo>
                    <a:pt x="15083" y="8473"/>
                  </a:lnTo>
                  <a:lnTo>
                    <a:pt x="14645" y="8656"/>
                  </a:lnTo>
                  <a:lnTo>
                    <a:pt x="14243" y="8838"/>
                  </a:lnTo>
                  <a:lnTo>
                    <a:pt x="13878" y="9057"/>
                  </a:lnTo>
                  <a:lnTo>
                    <a:pt x="13549" y="9313"/>
                  </a:lnTo>
                  <a:lnTo>
                    <a:pt x="13220" y="9569"/>
                  </a:lnTo>
                  <a:lnTo>
                    <a:pt x="12928" y="9897"/>
                  </a:lnTo>
                  <a:lnTo>
                    <a:pt x="12636" y="10226"/>
                  </a:lnTo>
                  <a:lnTo>
                    <a:pt x="12380" y="10591"/>
                  </a:lnTo>
                  <a:lnTo>
                    <a:pt x="12380" y="10591"/>
                  </a:lnTo>
                  <a:lnTo>
                    <a:pt x="12015" y="11248"/>
                  </a:lnTo>
                  <a:lnTo>
                    <a:pt x="11869" y="11614"/>
                  </a:lnTo>
                  <a:lnTo>
                    <a:pt x="11723" y="11942"/>
                  </a:lnTo>
                  <a:lnTo>
                    <a:pt x="11723" y="11942"/>
                  </a:lnTo>
                  <a:lnTo>
                    <a:pt x="11650" y="12198"/>
                  </a:lnTo>
                  <a:lnTo>
                    <a:pt x="11614" y="12417"/>
                  </a:lnTo>
                  <a:lnTo>
                    <a:pt x="11577" y="12892"/>
                  </a:lnTo>
                  <a:lnTo>
                    <a:pt x="11577" y="12892"/>
                  </a:lnTo>
                  <a:lnTo>
                    <a:pt x="11467" y="12855"/>
                  </a:lnTo>
                  <a:lnTo>
                    <a:pt x="11358" y="12819"/>
                  </a:lnTo>
                  <a:lnTo>
                    <a:pt x="11212" y="12709"/>
                  </a:lnTo>
                  <a:lnTo>
                    <a:pt x="11212" y="12709"/>
                  </a:lnTo>
                  <a:lnTo>
                    <a:pt x="10445" y="12198"/>
                  </a:lnTo>
                  <a:lnTo>
                    <a:pt x="9678" y="11687"/>
                  </a:lnTo>
                  <a:lnTo>
                    <a:pt x="8875" y="11212"/>
                  </a:lnTo>
                  <a:lnTo>
                    <a:pt x="8071" y="10774"/>
                  </a:lnTo>
                  <a:lnTo>
                    <a:pt x="8071" y="10774"/>
                  </a:lnTo>
                  <a:lnTo>
                    <a:pt x="7487" y="10482"/>
                  </a:lnTo>
                  <a:lnTo>
                    <a:pt x="6939" y="10262"/>
                  </a:lnTo>
                  <a:lnTo>
                    <a:pt x="6355" y="10007"/>
                  </a:lnTo>
                  <a:lnTo>
                    <a:pt x="5770" y="9824"/>
                  </a:lnTo>
                  <a:lnTo>
                    <a:pt x="5770" y="9824"/>
                  </a:lnTo>
                  <a:lnTo>
                    <a:pt x="5515" y="9751"/>
                  </a:lnTo>
                  <a:lnTo>
                    <a:pt x="5296" y="9715"/>
                  </a:lnTo>
                  <a:lnTo>
                    <a:pt x="5296" y="9715"/>
                  </a:lnTo>
                  <a:lnTo>
                    <a:pt x="5186" y="9715"/>
                  </a:lnTo>
                  <a:lnTo>
                    <a:pt x="5076" y="9751"/>
                  </a:lnTo>
                  <a:lnTo>
                    <a:pt x="4967" y="9788"/>
                  </a:lnTo>
                  <a:lnTo>
                    <a:pt x="4930" y="9897"/>
                  </a:lnTo>
                  <a:lnTo>
                    <a:pt x="4930" y="9897"/>
                  </a:lnTo>
                  <a:lnTo>
                    <a:pt x="4894" y="10043"/>
                  </a:lnTo>
                  <a:lnTo>
                    <a:pt x="4930" y="10116"/>
                  </a:lnTo>
                  <a:lnTo>
                    <a:pt x="5003" y="10226"/>
                  </a:lnTo>
                  <a:lnTo>
                    <a:pt x="5076" y="10299"/>
                  </a:lnTo>
                  <a:lnTo>
                    <a:pt x="5076" y="10299"/>
                  </a:lnTo>
                  <a:lnTo>
                    <a:pt x="5296" y="10445"/>
                  </a:lnTo>
                  <a:lnTo>
                    <a:pt x="5551" y="10555"/>
                  </a:lnTo>
                  <a:lnTo>
                    <a:pt x="5551" y="10555"/>
                  </a:lnTo>
                  <a:lnTo>
                    <a:pt x="6172" y="10810"/>
                  </a:lnTo>
                  <a:lnTo>
                    <a:pt x="6793" y="11102"/>
                  </a:lnTo>
                  <a:lnTo>
                    <a:pt x="8035" y="11760"/>
                  </a:lnTo>
                  <a:lnTo>
                    <a:pt x="9203" y="12454"/>
                  </a:lnTo>
                  <a:lnTo>
                    <a:pt x="10372" y="13220"/>
                  </a:lnTo>
                  <a:lnTo>
                    <a:pt x="10372" y="13220"/>
                  </a:lnTo>
                  <a:lnTo>
                    <a:pt x="10481" y="13294"/>
                  </a:lnTo>
                  <a:lnTo>
                    <a:pt x="10481" y="13294"/>
                  </a:lnTo>
                  <a:lnTo>
                    <a:pt x="9641" y="13513"/>
                  </a:lnTo>
                  <a:lnTo>
                    <a:pt x="9203" y="13659"/>
                  </a:lnTo>
                  <a:lnTo>
                    <a:pt x="8801" y="13768"/>
                  </a:lnTo>
                  <a:lnTo>
                    <a:pt x="8400" y="13951"/>
                  </a:lnTo>
                  <a:lnTo>
                    <a:pt x="7998" y="14133"/>
                  </a:lnTo>
                  <a:lnTo>
                    <a:pt x="7633" y="14389"/>
                  </a:lnTo>
                  <a:lnTo>
                    <a:pt x="7268" y="14645"/>
                  </a:lnTo>
                  <a:lnTo>
                    <a:pt x="7268" y="14645"/>
                  </a:lnTo>
                  <a:lnTo>
                    <a:pt x="7231" y="14316"/>
                  </a:lnTo>
                  <a:lnTo>
                    <a:pt x="7195" y="13987"/>
                  </a:lnTo>
                  <a:lnTo>
                    <a:pt x="7195" y="13987"/>
                  </a:lnTo>
                  <a:lnTo>
                    <a:pt x="7122" y="13695"/>
                  </a:lnTo>
                  <a:lnTo>
                    <a:pt x="6976" y="13403"/>
                  </a:lnTo>
                  <a:lnTo>
                    <a:pt x="6756" y="13147"/>
                  </a:lnTo>
                  <a:lnTo>
                    <a:pt x="6537" y="12965"/>
                  </a:lnTo>
                  <a:lnTo>
                    <a:pt x="6245" y="12819"/>
                  </a:lnTo>
                  <a:lnTo>
                    <a:pt x="5953" y="12709"/>
                  </a:lnTo>
                  <a:lnTo>
                    <a:pt x="5624" y="12709"/>
                  </a:lnTo>
                  <a:lnTo>
                    <a:pt x="5296" y="12746"/>
                  </a:lnTo>
                  <a:lnTo>
                    <a:pt x="5296" y="12746"/>
                  </a:lnTo>
                  <a:lnTo>
                    <a:pt x="4967" y="12819"/>
                  </a:lnTo>
                  <a:lnTo>
                    <a:pt x="4675" y="12965"/>
                  </a:lnTo>
                  <a:lnTo>
                    <a:pt x="4383" y="13147"/>
                  </a:lnTo>
                  <a:lnTo>
                    <a:pt x="4127" y="13330"/>
                  </a:lnTo>
                  <a:lnTo>
                    <a:pt x="4127" y="13330"/>
                  </a:lnTo>
                  <a:lnTo>
                    <a:pt x="3725" y="13732"/>
                  </a:lnTo>
                  <a:lnTo>
                    <a:pt x="3397" y="14170"/>
                  </a:lnTo>
                  <a:lnTo>
                    <a:pt x="3141" y="14608"/>
                  </a:lnTo>
                  <a:lnTo>
                    <a:pt x="2922" y="15120"/>
                  </a:lnTo>
                  <a:lnTo>
                    <a:pt x="2922" y="15120"/>
                  </a:lnTo>
                  <a:lnTo>
                    <a:pt x="2374" y="16580"/>
                  </a:lnTo>
                  <a:lnTo>
                    <a:pt x="2374" y="16580"/>
                  </a:lnTo>
                  <a:lnTo>
                    <a:pt x="2155" y="17092"/>
                  </a:lnTo>
                  <a:lnTo>
                    <a:pt x="1899" y="17603"/>
                  </a:lnTo>
                  <a:lnTo>
                    <a:pt x="1607" y="18078"/>
                  </a:lnTo>
                  <a:lnTo>
                    <a:pt x="1315" y="18516"/>
                  </a:lnTo>
                  <a:lnTo>
                    <a:pt x="1315" y="18516"/>
                  </a:lnTo>
                  <a:lnTo>
                    <a:pt x="1023" y="18881"/>
                  </a:lnTo>
                  <a:lnTo>
                    <a:pt x="840" y="19064"/>
                  </a:lnTo>
                  <a:lnTo>
                    <a:pt x="658" y="19210"/>
                  </a:lnTo>
                  <a:lnTo>
                    <a:pt x="658" y="19210"/>
                  </a:lnTo>
                  <a:lnTo>
                    <a:pt x="475" y="19283"/>
                  </a:lnTo>
                  <a:lnTo>
                    <a:pt x="329" y="19283"/>
                  </a:lnTo>
                  <a:lnTo>
                    <a:pt x="219" y="19210"/>
                  </a:lnTo>
                  <a:lnTo>
                    <a:pt x="110" y="19027"/>
                  </a:lnTo>
                  <a:lnTo>
                    <a:pt x="110" y="19027"/>
                  </a:lnTo>
                  <a:lnTo>
                    <a:pt x="73" y="18918"/>
                  </a:lnTo>
                  <a:lnTo>
                    <a:pt x="37" y="18771"/>
                  </a:lnTo>
                  <a:lnTo>
                    <a:pt x="0" y="18479"/>
                  </a:lnTo>
                  <a:lnTo>
                    <a:pt x="0" y="18479"/>
                  </a:lnTo>
                  <a:lnTo>
                    <a:pt x="37" y="18187"/>
                  </a:lnTo>
                  <a:lnTo>
                    <a:pt x="73" y="17932"/>
                  </a:lnTo>
                  <a:lnTo>
                    <a:pt x="146" y="17676"/>
                  </a:lnTo>
                  <a:lnTo>
                    <a:pt x="219" y="17420"/>
                  </a:lnTo>
                  <a:lnTo>
                    <a:pt x="219" y="17420"/>
                  </a:lnTo>
                  <a:lnTo>
                    <a:pt x="621" y="16361"/>
                  </a:lnTo>
                  <a:lnTo>
                    <a:pt x="621" y="16361"/>
                  </a:lnTo>
                  <a:lnTo>
                    <a:pt x="840" y="15923"/>
                  </a:lnTo>
                  <a:lnTo>
                    <a:pt x="986" y="15448"/>
                  </a:lnTo>
                  <a:lnTo>
                    <a:pt x="1242" y="14499"/>
                  </a:lnTo>
                  <a:lnTo>
                    <a:pt x="1461" y="13549"/>
                  </a:lnTo>
                  <a:lnTo>
                    <a:pt x="1571" y="12563"/>
                  </a:lnTo>
                  <a:lnTo>
                    <a:pt x="1571" y="12563"/>
                  </a:lnTo>
                  <a:lnTo>
                    <a:pt x="1717" y="11650"/>
                  </a:lnTo>
                  <a:lnTo>
                    <a:pt x="1790" y="11212"/>
                  </a:lnTo>
                  <a:lnTo>
                    <a:pt x="1936" y="10737"/>
                  </a:lnTo>
                  <a:lnTo>
                    <a:pt x="1936" y="10737"/>
                  </a:lnTo>
                  <a:lnTo>
                    <a:pt x="2045" y="10408"/>
                  </a:lnTo>
                  <a:lnTo>
                    <a:pt x="2228" y="10080"/>
                  </a:lnTo>
                  <a:lnTo>
                    <a:pt x="2411" y="9788"/>
                  </a:lnTo>
                  <a:lnTo>
                    <a:pt x="2630" y="9495"/>
                  </a:lnTo>
                  <a:lnTo>
                    <a:pt x="2885" y="9276"/>
                  </a:lnTo>
                  <a:lnTo>
                    <a:pt x="3177" y="9094"/>
                  </a:lnTo>
                  <a:lnTo>
                    <a:pt x="3506" y="8911"/>
                  </a:lnTo>
                  <a:lnTo>
                    <a:pt x="3835" y="8802"/>
                  </a:lnTo>
                  <a:lnTo>
                    <a:pt x="3835" y="8802"/>
                  </a:lnTo>
                  <a:lnTo>
                    <a:pt x="4200" y="8656"/>
                  </a:lnTo>
                  <a:lnTo>
                    <a:pt x="4529" y="8546"/>
                  </a:lnTo>
                  <a:lnTo>
                    <a:pt x="5113" y="8217"/>
                  </a:lnTo>
                  <a:lnTo>
                    <a:pt x="5734" y="7852"/>
                  </a:lnTo>
                  <a:lnTo>
                    <a:pt x="6282" y="7414"/>
                  </a:lnTo>
                  <a:lnTo>
                    <a:pt x="6282" y="7414"/>
                  </a:lnTo>
                  <a:lnTo>
                    <a:pt x="6976" y="6830"/>
                  </a:lnTo>
                  <a:lnTo>
                    <a:pt x="7669" y="6245"/>
                  </a:lnTo>
                  <a:lnTo>
                    <a:pt x="7669" y="6245"/>
                  </a:lnTo>
                  <a:lnTo>
                    <a:pt x="8108" y="5917"/>
                  </a:lnTo>
                  <a:lnTo>
                    <a:pt x="8546" y="5588"/>
                  </a:lnTo>
                  <a:lnTo>
                    <a:pt x="9021" y="5332"/>
                  </a:lnTo>
                  <a:lnTo>
                    <a:pt x="9495" y="5113"/>
                  </a:lnTo>
                  <a:lnTo>
                    <a:pt x="10007" y="4894"/>
                  </a:lnTo>
                  <a:lnTo>
                    <a:pt x="10481" y="4748"/>
                  </a:lnTo>
                  <a:lnTo>
                    <a:pt x="11029" y="4602"/>
                  </a:lnTo>
                  <a:lnTo>
                    <a:pt x="11540" y="4492"/>
                  </a:lnTo>
                  <a:lnTo>
                    <a:pt x="11540" y="4492"/>
                  </a:lnTo>
                  <a:lnTo>
                    <a:pt x="12965" y="4273"/>
                  </a:lnTo>
                  <a:lnTo>
                    <a:pt x="14352" y="4091"/>
                  </a:lnTo>
                  <a:lnTo>
                    <a:pt x="15777" y="3908"/>
                  </a:lnTo>
                  <a:lnTo>
                    <a:pt x="17201" y="3798"/>
                  </a:lnTo>
                  <a:lnTo>
                    <a:pt x="17201" y="3798"/>
                  </a:lnTo>
                  <a:lnTo>
                    <a:pt x="19830" y="3579"/>
                  </a:lnTo>
                  <a:lnTo>
                    <a:pt x="22460" y="3433"/>
                  </a:lnTo>
                  <a:lnTo>
                    <a:pt x="22460" y="3433"/>
                  </a:lnTo>
                  <a:lnTo>
                    <a:pt x="25272" y="3251"/>
                  </a:lnTo>
                  <a:lnTo>
                    <a:pt x="28047" y="2995"/>
                  </a:lnTo>
                  <a:lnTo>
                    <a:pt x="28047" y="2995"/>
                  </a:lnTo>
                  <a:lnTo>
                    <a:pt x="30239" y="2849"/>
                  </a:lnTo>
                  <a:lnTo>
                    <a:pt x="30239" y="2849"/>
                  </a:lnTo>
                  <a:lnTo>
                    <a:pt x="31991" y="2630"/>
                  </a:lnTo>
                  <a:lnTo>
                    <a:pt x="33781" y="2338"/>
                  </a:lnTo>
                  <a:lnTo>
                    <a:pt x="33781" y="2338"/>
                  </a:lnTo>
                  <a:lnTo>
                    <a:pt x="35059" y="2155"/>
                  </a:lnTo>
                  <a:lnTo>
                    <a:pt x="36374" y="2009"/>
                  </a:lnTo>
                  <a:lnTo>
                    <a:pt x="37689" y="1899"/>
                  </a:lnTo>
                  <a:lnTo>
                    <a:pt x="39003" y="1826"/>
                  </a:lnTo>
                  <a:lnTo>
                    <a:pt x="39003" y="1826"/>
                  </a:lnTo>
                  <a:lnTo>
                    <a:pt x="40829" y="1753"/>
                  </a:lnTo>
                  <a:lnTo>
                    <a:pt x="42655" y="1790"/>
                  </a:lnTo>
                  <a:lnTo>
                    <a:pt x="44481" y="1863"/>
                  </a:lnTo>
                  <a:lnTo>
                    <a:pt x="46307" y="2045"/>
                  </a:lnTo>
                  <a:lnTo>
                    <a:pt x="46307" y="2045"/>
                  </a:lnTo>
                  <a:lnTo>
                    <a:pt x="47987" y="2155"/>
                  </a:lnTo>
                  <a:lnTo>
                    <a:pt x="49703" y="2265"/>
                  </a:lnTo>
                  <a:lnTo>
                    <a:pt x="51383" y="2265"/>
                  </a:lnTo>
                  <a:lnTo>
                    <a:pt x="53063" y="2228"/>
                  </a:lnTo>
                  <a:lnTo>
                    <a:pt x="53063" y="2228"/>
                  </a:lnTo>
                  <a:lnTo>
                    <a:pt x="54049" y="2192"/>
                  </a:lnTo>
                  <a:lnTo>
                    <a:pt x="54999" y="2082"/>
                  </a:lnTo>
                  <a:lnTo>
                    <a:pt x="56934" y="1863"/>
                  </a:lnTo>
                  <a:lnTo>
                    <a:pt x="56934" y="1863"/>
                  </a:lnTo>
                  <a:lnTo>
                    <a:pt x="58395" y="1680"/>
                  </a:lnTo>
                  <a:lnTo>
                    <a:pt x="59819" y="1498"/>
                  </a:lnTo>
                  <a:lnTo>
                    <a:pt x="59819" y="1498"/>
                  </a:lnTo>
                  <a:lnTo>
                    <a:pt x="60513" y="1461"/>
                  </a:lnTo>
                  <a:lnTo>
                    <a:pt x="61207" y="1461"/>
                  </a:lnTo>
                  <a:lnTo>
                    <a:pt x="61901" y="1498"/>
                  </a:lnTo>
                  <a:lnTo>
                    <a:pt x="62595" y="1571"/>
                  </a:lnTo>
                  <a:lnTo>
                    <a:pt x="62595" y="1571"/>
                  </a:lnTo>
                  <a:lnTo>
                    <a:pt x="63143" y="1607"/>
                  </a:lnTo>
                  <a:lnTo>
                    <a:pt x="63691" y="1607"/>
                  </a:lnTo>
                  <a:lnTo>
                    <a:pt x="64202" y="1607"/>
                  </a:lnTo>
                  <a:lnTo>
                    <a:pt x="64750" y="1571"/>
                  </a:lnTo>
                  <a:lnTo>
                    <a:pt x="65261" y="1498"/>
                  </a:lnTo>
                  <a:lnTo>
                    <a:pt x="65809" y="1425"/>
                  </a:lnTo>
                  <a:lnTo>
                    <a:pt x="66868" y="1169"/>
                  </a:lnTo>
                  <a:lnTo>
                    <a:pt x="66868" y="1169"/>
                  </a:lnTo>
                  <a:lnTo>
                    <a:pt x="67671" y="950"/>
                  </a:lnTo>
                  <a:lnTo>
                    <a:pt x="68475" y="694"/>
                  </a:lnTo>
                  <a:lnTo>
                    <a:pt x="69315" y="439"/>
                  </a:lnTo>
                  <a:lnTo>
                    <a:pt x="70118" y="219"/>
                  </a:lnTo>
                  <a:lnTo>
                    <a:pt x="70118" y="219"/>
                  </a:lnTo>
                  <a:lnTo>
                    <a:pt x="70775" y="73"/>
                  </a:lnTo>
                  <a:lnTo>
                    <a:pt x="71469" y="0"/>
                  </a:lnTo>
                  <a:lnTo>
                    <a:pt x="72127" y="0"/>
                  </a:lnTo>
                  <a:lnTo>
                    <a:pt x="72820" y="73"/>
                  </a:lnTo>
                  <a:lnTo>
                    <a:pt x="72820" y="73"/>
                  </a:lnTo>
                  <a:lnTo>
                    <a:pt x="73149" y="146"/>
                  </a:lnTo>
                  <a:lnTo>
                    <a:pt x="73441" y="256"/>
                  </a:lnTo>
                  <a:lnTo>
                    <a:pt x="73733" y="366"/>
                  </a:lnTo>
                  <a:lnTo>
                    <a:pt x="73989" y="512"/>
                  </a:lnTo>
                  <a:lnTo>
                    <a:pt x="74245" y="658"/>
                  </a:lnTo>
                  <a:lnTo>
                    <a:pt x="74500" y="840"/>
                  </a:lnTo>
                  <a:lnTo>
                    <a:pt x="74719" y="1059"/>
                  </a:lnTo>
                  <a:lnTo>
                    <a:pt x="74975" y="1279"/>
                  </a:lnTo>
                  <a:lnTo>
                    <a:pt x="74975" y="1279"/>
                  </a:lnTo>
                  <a:lnTo>
                    <a:pt x="75231" y="1571"/>
                  </a:lnTo>
                  <a:lnTo>
                    <a:pt x="75413" y="1717"/>
                  </a:lnTo>
                  <a:lnTo>
                    <a:pt x="75559" y="1826"/>
                  </a:lnTo>
                  <a:lnTo>
                    <a:pt x="75559" y="1826"/>
                  </a:lnTo>
                  <a:lnTo>
                    <a:pt x="75669" y="1899"/>
                  </a:lnTo>
                  <a:lnTo>
                    <a:pt x="75742" y="2009"/>
                  </a:lnTo>
                  <a:lnTo>
                    <a:pt x="75742" y="2009"/>
                  </a:lnTo>
                  <a:lnTo>
                    <a:pt x="76071" y="2666"/>
                  </a:lnTo>
                  <a:lnTo>
                    <a:pt x="76472" y="3251"/>
                  </a:lnTo>
                  <a:lnTo>
                    <a:pt x="76947" y="3835"/>
                  </a:lnTo>
                  <a:lnTo>
                    <a:pt x="77422" y="4383"/>
                  </a:lnTo>
                  <a:lnTo>
                    <a:pt x="77422" y="4383"/>
                  </a:lnTo>
                  <a:lnTo>
                    <a:pt x="77495" y="4456"/>
                  </a:lnTo>
                  <a:lnTo>
                    <a:pt x="77531" y="4492"/>
                  </a:lnTo>
                  <a:lnTo>
                    <a:pt x="77568" y="4565"/>
                  </a:lnTo>
                  <a:lnTo>
                    <a:pt x="77531" y="46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2"/>
            <p:cNvSpPr/>
            <p:nvPr/>
          </p:nvSpPr>
          <p:spPr>
            <a:xfrm>
              <a:off x="-3037650" y="-580450"/>
              <a:ext cx="1637025" cy="262075"/>
            </a:xfrm>
            <a:custGeom>
              <a:avLst/>
              <a:gdLst/>
              <a:ahLst/>
              <a:cxnLst/>
              <a:rect l="l" t="t" r="r" b="b"/>
              <a:pathLst>
                <a:path w="65481" h="10483" extrusionOk="0">
                  <a:moveTo>
                    <a:pt x="60002" y="1"/>
                  </a:moveTo>
                  <a:lnTo>
                    <a:pt x="59601" y="74"/>
                  </a:lnTo>
                  <a:lnTo>
                    <a:pt x="59235" y="184"/>
                  </a:lnTo>
                  <a:lnTo>
                    <a:pt x="58834" y="330"/>
                  </a:lnTo>
                  <a:lnTo>
                    <a:pt x="58432" y="549"/>
                  </a:lnTo>
                  <a:lnTo>
                    <a:pt x="57957" y="768"/>
                  </a:lnTo>
                  <a:lnTo>
                    <a:pt x="57519" y="950"/>
                  </a:lnTo>
                  <a:lnTo>
                    <a:pt x="57117" y="1060"/>
                  </a:lnTo>
                  <a:lnTo>
                    <a:pt x="56752" y="1133"/>
                  </a:lnTo>
                  <a:lnTo>
                    <a:pt x="56387" y="1170"/>
                  </a:lnTo>
                  <a:lnTo>
                    <a:pt x="56022" y="1170"/>
                  </a:lnTo>
                  <a:lnTo>
                    <a:pt x="55328" y="1097"/>
                  </a:lnTo>
                  <a:lnTo>
                    <a:pt x="54634" y="987"/>
                  </a:lnTo>
                  <a:lnTo>
                    <a:pt x="53903" y="914"/>
                  </a:lnTo>
                  <a:lnTo>
                    <a:pt x="53502" y="877"/>
                  </a:lnTo>
                  <a:lnTo>
                    <a:pt x="53100" y="877"/>
                  </a:lnTo>
                  <a:lnTo>
                    <a:pt x="52662" y="914"/>
                  </a:lnTo>
                  <a:lnTo>
                    <a:pt x="52187" y="987"/>
                  </a:lnTo>
                  <a:lnTo>
                    <a:pt x="51968" y="1024"/>
                  </a:lnTo>
                  <a:lnTo>
                    <a:pt x="51749" y="1097"/>
                  </a:lnTo>
                  <a:lnTo>
                    <a:pt x="51566" y="1206"/>
                  </a:lnTo>
                  <a:lnTo>
                    <a:pt x="51384" y="1279"/>
                  </a:lnTo>
                  <a:lnTo>
                    <a:pt x="51091" y="1535"/>
                  </a:lnTo>
                  <a:lnTo>
                    <a:pt x="50872" y="1827"/>
                  </a:lnTo>
                  <a:lnTo>
                    <a:pt x="50690" y="2156"/>
                  </a:lnTo>
                  <a:lnTo>
                    <a:pt x="50544" y="2484"/>
                  </a:lnTo>
                  <a:lnTo>
                    <a:pt x="50434" y="2886"/>
                  </a:lnTo>
                  <a:lnTo>
                    <a:pt x="50325" y="3251"/>
                  </a:lnTo>
                  <a:lnTo>
                    <a:pt x="50215" y="4055"/>
                  </a:lnTo>
                  <a:lnTo>
                    <a:pt x="50032" y="4785"/>
                  </a:lnTo>
                  <a:lnTo>
                    <a:pt x="49923" y="5114"/>
                  </a:lnTo>
                  <a:lnTo>
                    <a:pt x="49777" y="5442"/>
                  </a:lnTo>
                  <a:lnTo>
                    <a:pt x="49594" y="5662"/>
                  </a:lnTo>
                  <a:lnTo>
                    <a:pt x="49375" y="5881"/>
                  </a:lnTo>
                  <a:lnTo>
                    <a:pt x="49265" y="5954"/>
                  </a:lnTo>
                  <a:lnTo>
                    <a:pt x="49119" y="5990"/>
                  </a:lnTo>
                  <a:lnTo>
                    <a:pt x="48973" y="6027"/>
                  </a:lnTo>
                  <a:lnTo>
                    <a:pt x="48864" y="5990"/>
                  </a:lnTo>
                  <a:lnTo>
                    <a:pt x="48608" y="5917"/>
                  </a:lnTo>
                  <a:lnTo>
                    <a:pt x="48316" y="5771"/>
                  </a:lnTo>
                  <a:lnTo>
                    <a:pt x="48060" y="5552"/>
                  </a:lnTo>
                  <a:lnTo>
                    <a:pt x="47805" y="5296"/>
                  </a:lnTo>
                  <a:lnTo>
                    <a:pt x="47549" y="4968"/>
                  </a:lnTo>
                  <a:lnTo>
                    <a:pt x="47293" y="4602"/>
                  </a:lnTo>
                  <a:lnTo>
                    <a:pt x="46782" y="3836"/>
                  </a:lnTo>
                  <a:lnTo>
                    <a:pt x="46271" y="3069"/>
                  </a:lnTo>
                  <a:lnTo>
                    <a:pt x="45796" y="2375"/>
                  </a:lnTo>
                  <a:lnTo>
                    <a:pt x="45577" y="2119"/>
                  </a:lnTo>
                  <a:lnTo>
                    <a:pt x="45358" y="1863"/>
                  </a:lnTo>
                  <a:lnTo>
                    <a:pt x="45102" y="1681"/>
                  </a:lnTo>
                  <a:lnTo>
                    <a:pt x="44847" y="1535"/>
                  </a:lnTo>
                  <a:lnTo>
                    <a:pt x="44591" y="1425"/>
                  </a:lnTo>
                  <a:lnTo>
                    <a:pt x="44299" y="1352"/>
                  </a:lnTo>
                  <a:lnTo>
                    <a:pt x="43970" y="1279"/>
                  </a:lnTo>
                  <a:lnTo>
                    <a:pt x="43605" y="1243"/>
                  </a:lnTo>
                  <a:lnTo>
                    <a:pt x="43240" y="1206"/>
                  </a:lnTo>
                  <a:lnTo>
                    <a:pt x="42838" y="1243"/>
                  </a:lnTo>
                  <a:lnTo>
                    <a:pt x="41925" y="1316"/>
                  </a:lnTo>
                  <a:lnTo>
                    <a:pt x="40902" y="1462"/>
                  </a:lnTo>
                  <a:lnTo>
                    <a:pt x="39770" y="1644"/>
                  </a:lnTo>
                  <a:lnTo>
                    <a:pt x="38529" y="1863"/>
                  </a:lnTo>
                  <a:lnTo>
                    <a:pt x="37908" y="1973"/>
                  </a:lnTo>
                  <a:lnTo>
                    <a:pt x="36849" y="1973"/>
                  </a:lnTo>
                  <a:lnTo>
                    <a:pt x="36411" y="1863"/>
                  </a:lnTo>
                  <a:lnTo>
                    <a:pt x="36009" y="1754"/>
                  </a:lnTo>
                  <a:lnTo>
                    <a:pt x="35644" y="1608"/>
                  </a:lnTo>
                  <a:lnTo>
                    <a:pt x="34950" y="1279"/>
                  </a:lnTo>
                  <a:lnTo>
                    <a:pt x="34256" y="914"/>
                  </a:lnTo>
                  <a:lnTo>
                    <a:pt x="33927" y="768"/>
                  </a:lnTo>
                  <a:lnTo>
                    <a:pt x="33562" y="622"/>
                  </a:lnTo>
                  <a:lnTo>
                    <a:pt x="33160" y="512"/>
                  </a:lnTo>
                  <a:lnTo>
                    <a:pt x="32722" y="476"/>
                  </a:lnTo>
                  <a:lnTo>
                    <a:pt x="32211" y="476"/>
                  </a:lnTo>
                  <a:lnTo>
                    <a:pt x="31663" y="549"/>
                  </a:lnTo>
                  <a:lnTo>
                    <a:pt x="29727" y="841"/>
                  </a:lnTo>
                  <a:lnTo>
                    <a:pt x="28961" y="914"/>
                  </a:lnTo>
                  <a:lnTo>
                    <a:pt x="28303" y="950"/>
                  </a:lnTo>
                  <a:lnTo>
                    <a:pt x="27755" y="914"/>
                  </a:lnTo>
                  <a:lnTo>
                    <a:pt x="27208" y="841"/>
                  </a:lnTo>
                  <a:lnTo>
                    <a:pt x="26623" y="731"/>
                  </a:lnTo>
                  <a:lnTo>
                    <a:pt x="26039" y="549"/>
                  </a:lnTo>
                  <a:lnTo>
                    <a:pt x="25710" y="439"/>
                  </a:lnTo>
                  <a:lnTo>
                    <a:pt x="25382" y="403"/>
                  </a:lnTo>
                  <a:lnTo>
                    <a:pt x="25053" y="403"/>
                  </a:lnTo>
                  <a:lnTo>
                    <a:pt x="24724" y="439"/>
                  </a:lnTo>
                  <a:lnTo>
                    <a:pt x="24396" y="512"/>
                  </a:lnTo>
                  <a:lnTo>
                    <a:pt x="24067" y="585"/>
                  </a:lnTo>
                  <a:lnTo>
                    <a:pt x="23410" y="841"/>
                  </a:lnTo>
                  <a:lnTo>
                    <a:pt x="22752" y="1170"/>
                  </a:lnTo>
                  <a:lnTo>
                    <a:pt x="22095" y="1535"/>
                  </a:lnTo>
                  <a:lnTo>
                    <a:pt x="20707" y="2338"/>
                  </a:lnTo>
                  <a:lnTo>
                    <a:pt x="20342" y="2521"/>
                  </a:lnTo>
                  <a:lnTo>
                    <a:pt x="20013" y="2667"/>
                  </a:lnTo>
                  <a:lnTo>
                    <a:pt x="19685" y="2776"/>
                  </a:lnTo>
                  <a:lnTo>
                    <a:pt x="19356" y="2849"/>
                  </a:lnTo>
                  <a:lnTo>
                    <a:pt x="19064" y="2923"/>
                  </a:lnTo>
                  <a:lnTo>
                    <a:pt x="18735" y="2959"/>
                  </a:lnTo>
                  <a:lnTo>
                    <a:pt x="18151" y="2959"/>
                  </a:lnTo>
                  <a:lnTo>
                    <a:pt x="17603" y="2886"/>
                  </a:lnTo>
                  <a:lnTo>
                    <a:pt x="17055" y="2740"/>
                  </a:lnTo>
                  <a:lnTo>
                    <a:pt x="16507" y="2557"/>
                  </a:lnTo>
                  <a:lnTo>
                    <a:pt x="15960" y="2338"/>
                  </a:lnTo>
                  <a:lnTo>
                    <a:pt x="15375" y="2156"/>
                  </a:lnTo>
                  <a:lnTo>
                    <a:pt x="14791" y="2046"/>
                  </a:lnTo>
                  <a:lnTo>
                    <a:pt x="14170" y="1973"/>
                  </a:lnTo>
                  <a:lnTo>
                    <a:pt x="13476" y="2010"/>
                  </a:lnTo>
                  <a:lnTo>
                    <a:pt x="12746" y="2156"/>
                  </a:lnTo>
                  <a:lnTo>
                    <a:pt x="11906" y="2375"/>
                  </a:lnTo>
                  <a:lnTo>
                    <a:pt x="10956" y="2740"/>
                  </a:lnTo>
                  <a:lnTo>
                    <a:pt x="9934" y="3178"/>
                  </a:lnTo>
                  <a:lnTo>
                    <a:pt x="8911" y="3653"/>
                  </a:lnTo>
                  <a:lnTo>
                    <a:pt x="8035" y="4018"/>
                  </a:lnTo>
                  <a:lnTo>
                    <a:pt x="7195" y="4310"/>
                  </a:lnTo>
                  <a:lnTo>
                    <a:pt x="6428" y="4566"/>
                  </a:lnTo>
                  <a:lnTo>
                    <a:pt x="4712" y="5150"/>
                  </a:lnTo>
                  <a:lnTo>
                    <a:pt x="3652" y="5552"/>
                  </a:lnTo>
                  <a:lnTo>
                    <a:pt x="2447" y="6063"/>
                  </a:lnTo>
                  <a:lnTo>
                    <a:pt x="2009" y="6282"/>
                  </a:lnTo>
                  <a:lnTo>
                    <a:pt x="1607" y="6501"/>
                  </a:lnTo>
                  <a:lnTo>
                    <a:pt x="1279" y="6757"/>
                  </a:lnTo>
                  <a:lnTo>
                    <a:pt x="987" y="7013"/>
                  </a:lnTo>
                  <a:lnTo>
                    <a:pt x="767" y="7305"/>
                  </a:lnTo>
                  <a:lnTo>
                    <a:pt x="548" y="7597"/>
                  </a:lnTo>
                  <a:lnTo>
                    <a:pt x="402" y="7926"/>
                  </a:lnTo>
                  <a:lnTo>
                    <a:pt x="256" y="8218"/>
                  </a:lnTo>
                  <a:lnTo>
                    <a:pt x="147" y="8547"/>
                  </a:lnTo>
                  <a:lnTo>
                    <a:pt x="74" y="8839"/>
                  </a:lnTo>
                  <a:lnTo>
                    <a:pt x="0" y="9423"/>
                  </a:lnTo>
                  <a:lnTo>
                    <a:pt x="0" y="10007"/>
                  </a:lnTo>
                  <a:lnTo>
                    <a:pt x="74" y="10482"/>
                  </a:lnTo>
                  <a:lnTo>
                    <a:pt x="110" y="10226"/>
                  </a:lnTo>
                  <a:lnTo>
                    <a:pt x="183" y="9934"/>
                  </a:lnTo>
                  <a:lnTo>
                    <a:pt x="329" y="9606"/>
                  </a:lnTo>
                  <a:lnTo>
                    <a:pt x="475" y="9240"/>
                  </a:lnTo>
                  <a:lnTo>
                    <a:pt x="840" y="8583"/>
                  </a:lnTo>
                  <a:lnTo>
                    <a:pt x="1096" y="8218"/>
                  </a:lnTo>
                  <a:lnTo>
                    <a:pt x="1388" y="7889"/>
                  </a:lnTo>
                  <a:lnTo>
                    <a:pt x="1680" y="7561"/>
                  </a:lnTo>
                  <a:lnTo>
                    <a:pt x="2009" y="7305"/>
                  </a:lnTo>
                  <a:lnTo>
                    <a:pt x="2338" y="7049"/>
                  </a:lnTo>
                  <a:lnTo>
                    <a:pt x="2703" y="6830"/>
                  </a:lnTo>
                  <a:lnTo>
                    <a:pt x="3105" y="6648"/>
                  </a:lnTo>
                  <a:lnTo>
                    <a:pt x="3543" y="6465"/>
                  </a:lnTo>
                  <a:lnTo>
                    <a:pt x="4200" y="6282"/>
                  </a:lnTo>
                  <a:lnTo>
                    <a:pt x="4894" y="6100"/>
                  </a:lnTo>
                  <a:lnTo>
                    <a:pt x="5588" y="5990"/>
                  </a:lnTo>
                  <a:lnTo>
                    <a:pt x="6282" y="5881"/>
                  </a:lnTo>
                  <a:lnTo>
                    <a:pt x="6976" y="5735"/>
                  </a:lnTo>
                  <a:lnTo>
                    <a:pt x="7670" y="5515"/>
                  </a:lnTo>
                  <a:lnTo>
                    <a:pt x="7998" y="5369"/>
                  </a:lnTo>
                  <a:lnTo>
                    <a:pt x="8290" y="5187"/>
                  </a:lnTo>
                  <a:lnTo>
                    <a:pt x="8619" y="5004"/>
                  </a:lnTo>
                  <a:lnTo>
                    <a:pt x="8911" y="4822"/>
                  </a:lnTo>
                  <a:lnTo>
                    <a:pt x="9167" y="4639"/>
                  </a:lnTo>
                  <a:lnTo>
                    <a:pt x="10007" y="4128"/>
                  </a:lnTo>
                  <a:lnTo>
                    <a:pt x="10883" y="3653"/>
                  </a:lnTo>
                  <a:lnTo>
                    <a:pt x="11322" y="3434"/>
                  </a:lnTo>
                  <a:lnTo>
                    <a:pt x="11796" y="3251"/>
                  </a:lnTo>
                  <a:lnTo>
                    <a:pt x="12271" y="3105"/>
                  </a:lnTo>
                  <a:lnTo>
                    <a:pt x="12746" y="2959"/>
                  </a:lnTo>
                  <a:lnTo>
                    <a:pt x="13221" y="2849"/>
                  </a:lnTo>
                  <a:lnTo>
                    <a:pt x="13732" y="2776"/>
                  </a:lnTo>
                  <a:lnTo>
                    <a:pt x="14243" y="2740"/>
                  </a:lnTo>
                  <a:lnTo>
                    <a:pt x="14754" y="2740"/>
                  </a:lnTo>
                  <a:lnTo>
                    <a:pt x="15302" y="2813"/>
                  </a:lnTo>
                  <a:lnTo>
                    <a:pt x="15813" y="2959"/>
                  </a:lnTo>
                  <a:lnTo>
                    <a:pt x="16325" y="3178"/>
                  </a:lnTo>
                  <a:lnTo>
                    <a:pt x="16800" y="3397"/>
                  </a:lnTo>
                  <a:lnTo>
                    <a:pt x="17384" y="3726"/>
                  </a:lnTo>
                  <a:lnTo>
                    <a:pt x="17968" y="3982"/>
                  </a:lnTo>
                  <a:lnTo>
                    <a:pt x="18552" y="4201"/>
                  </a:lnTo>
                  <a:lnTo>
                    <a:pt x="19173" y="4420"/>
                  </a:lnTo>
                  <a:lnTo>
                    <a:pt x="19465" y="4493"/>
                  </a:lnTo>
                  <a:lnTo>
                    <a:pt x="19977" y="4493"/>
                  </a:lnTo>
                  <a:lnTo>
                    <a:pt x="20269" y="4420"/>
                  </a:lnTo>
                  <a:lnTo>
                    <a:pt x="20598" y="4347"/>
                  </a:lnTo>
                  <a:lnTo>
                    <a:pt x="20926" y="4201"/>
                  </a:lnTo>
                  <a:lnTo>
                    <a:pt x="21218" y="4018"/>
                  </a:lnTo>
                  <a:lnTo>
                    <a:pt x="21511" y="3799"/>
                  </a:lnTo>
                  <a:lnTo>
                    <a:pt x="22095" y="3324"/>
                  </a:lnTo>
                  <a:lnTo>
                    <a:pt x="22716" y="2923"/>
                  </a:lnTo>
                  <a:lnTo>
                    <a:pt x="23081" y="2703"/>
                  </a:lnTo>
                  <a:lnTo>
                    <a:pt x="23483" y="2521"/>
                  </a:lnTo>
                  <a:lnTo>
                    <a:pt x="23848" y="2375"/>
                  </a:lnTo>
                  <a:lnTo>
                    <a:pt x="24250" y="2229"/>
                  </a:lnTo>
                  <a:lnTo>
                    <a:pt x="24688" y="2156"/>
                  </a:lnTo>
                  <a:lnTo>
                    <a:pt x="25089" y="2119"/>
                  </a:lnTo>
                  <a:lnTo>
                    <a:pt x="25528" y="2083"/>
                  </a:lnTo>
                  <a:lnTo>
                    <a:pt x="25966" y="2119"/>
                  </a:lnTo>
                  <a:lnTo>
                    <a:pt x="26441" y="2192"/>
                  </a:lnTo>
                  <a:lnTo>
                    <a:pt x="26879" y="2265"/>
                  </a:lnTo>
                  <a:lnTo>
                    <a:pt x="27755" y="2448"/>
                  </a:lnTo>
                  <a:lnTo>
                    <a:pt x="28267" y="2557"/>
                  </a:lnTo>
                  <a:lnTo>
                    <a:pt x="28486" y="2557"/>
                  </a:lnTo>
                  <a:lnTo>
                    <a:pt x="28741" y="2521"/>
                  </a:lnTo>
                  <a:lnTo>
                    <a:pt x="28961" y="2484"/>
                  </a:lnTo>
                  <a:lnTo>
                    <a:pt x="29216" y="2448"/>
                  </a:lnTo>
                  <a:lnTo>
                    <a:pt x="29435" y="2338"/>
                  </a:lnTo>
                  <a:lnTo>
                    <a:pt x="29691" y="2229"/>
                  </a:lnTo>
                  <a:lnTo>
                    <a:pt x="30166" y="1973"/>
                  </a:lnTo>
                  <a:lnTo>
                    <a:pt x="30677" y="1790"/>
                  </a:lnTo>
                  <a:lnTo>
                    <a:pt x="31188" y="1644"/>
                  </a:lnTo>
                  <a:lnTo>
                    <a:pt x="31700" y="1535"/>
                  </a:lnTo>
                  <a:lnTo>
                    <a:pt x="32211" y="1498"/>
                  </a:lnTo>
                  <a:lnTo>
                    <a:pt x="32759" y="1498"/>
                  </a:lnTo>
                  <a:lnTo>
                    <a:pt x="33270" y="1535"/>
                  </a:lnTo>
                  <a:lnTo>
                    <a:pt x="33818" y="1608"/>
                  </a:lnTo>
                  <a:lnTo>
                    <a:pt x="34438" y="1754"/>
                  </a:lnTo>
                  <a:lnTo>
                    <a:pt x="35023" y="1900"/>
                  </a:lnTo>
                  <a:lnTo>
                    <a:pt x="36228" y="2229"/>
                  </a:lnTo>
                  <a:lnTo>
                    <a:pt x="36812" y="2375"/>
                  </a:lnTo>
                  <a:lnTo>
                    <a:pt x="37397" y="2448"/>
                  </a:lnTo>
                  <a:lnTo>
                    <a:pt x="37981" y="2448"/>
                  </a:lnTo>
                  <a:lnTo>
                    <a:pt x="38565" y="2411"/>
                  </a:lnTo>
                  <a:lnTo>
                    <a:pt x="38967" y="2338"/>
                  </a:lnTo>
                  <a:lnTo>
                    <a:pt x="40136" y="2338"/>
                  </a:lnTo>
                  <a:lnTo>
                    <a:pt x="40683" y="2375"/>
                  </a:lnTo>
                  <a:lnTo>
                    <a:pt x="41231" y="2484"/>
                  </a:lnTo>
                  <a:lnTo>
                    <a:pt x="41779" y="2630"/>
                  </a:lnTo>
                  <a:lnTo>
                    <a:pt x="42290" y="2813"/>
                  </a:lnTo>
                  <a:lnTo>
                    <a:pt x="42801" y="3069"/>
                  </a:lnTo>
                  <a:lnTo>
                    <a:pt x="43240" y="3361"/>
                  </a:lnTo>
                  <a:lnTo>
                    <a:pt x="43678" y="3726"/>
                  </a:lnTo>
                  <a:lnTo>
                    <a:pt x="44116" y="4128"/>
                  </a:lnTo>
                  <a:lnTo>
                    <a:pt x="44591" y="4675"/>
                  </a:lnTo>
                  <a:lnTo>
                    <a:pt x="46052" y="6282"/>
                  </a:lnTo>
                  <a:lnTo>
                    <a:pt x="46600" y="6903"/>
                  </a:lnTo>
                  <a:lnTo>
                    <a:pt x="47220" y="7451"/>
                  </a:lnTo>
                  <a:lnTo>
                    <a:pt x="47878" y="7962"/>
                  </a:lnTo>
                  <a:lnTo>
                    <a:pt x="48243" y="8181"/>
                  </a:lnTo>
                  <a:lnTo>
                    <a:pt x="48608" y="8400"/>
                  </a:lnTo>
                  <a:lnTo>
                    <a:pt x="48937" y="8547"/>
                  </a:lnTo>
                  <a:lnTo>
                    <a:pt x="49265" y="8693"/>
                  </a:lnTo>
                  <a:lnTo>
                    <a:pt x="49631" y="8802"/>
                  </a:lnTo>
                  <a:lnTo>
                    <a:pt x="49996" y="8839"/>
                  </a:lnTo>
                  <a:lnTo>
                    <a:pt x="50288" y="8839"/>
                  </a:lnTo>
                  <a:lnTo>
                    <a:pt x="50580" y="8729"/>
                  </a:lnTo>
                  <a:lnTo>
                    <a:pt x="50836" y="8620"/>
                  </a:lnTo>
                  <a:lnTo>
                    <a:pt x="51055" y="8400"/>
                  </a:lnTo>
                  <a:lnTo>
                    <a:pt x="51238" y="8108"/>
                  </a:lnTo>
                  <a:lnTo>
                    <a:pt x="51384" y="7853"/>
                  </a:lnTo>
                  <a:lnTo>
                    <a:pt x="51493" y="7561"/>
                  </a:lnTo>
                  <a:lnTo>
                    <a:pt x="51603" y="7232"/>
                  </a:lnTo>
                  <a:lnTo>
                    <a:pt x="51603" y="6940"/>
                  </a:lnTo>
                  <a:lnTo>
                    <a:pt x="51639" y="6648"/>
                  </a:lnTo>
                  <a:lnTo>
                    <a:pt x="51603" y="6027"/>
                  </a:lnTo>
                  <a:lnTo>
                    <a:pt x="51493" y="5041"/>
                  </a:lnTo>
                  <a:lnTo>
                    <a:pt x="51493" y="4529"/>
                  </a:lnTo>
                  <a:lnTo>
                    <a:pt x="51493" y="4018"/>
                  </a:lnTo>
                  <a:lnTo>
                    <a:pt x="51566" y="3543"/>
                  </a:lnTo>
                  <a:lnTo>
                    <a:pt x="51676" y="3142"/>
                  </a:lnTo>
                  <a:lnTo>
                    <a:pt x="51822" y="2776"/>
                  </a:lnTo>
                  <a:lnTo>
                    <a:pt x="52041" y="2448"/>
                  </a:lnTo>
                  <a:lnTo>
                    <a:pt x="52333" y="2192"/>
                  </a:lnTo>
                  <a:lnTo>
                    <a:pt x="52662" y="1973"/>
                  </a:lnTo>
                  <a:lnTo>
                    <a:pt x="53064" y="1827"/>
                  </a:lnTo>
                  <a:lnTo>
                    <a:pt x="53538" y="1717"/>
                  </a:lnTo>
                  <a:lnTo>
                    <a:pt x="53977" y="1644"/>
                  </a:lnTo>
                  <a:lnTo>
                    <a:pt x="54415" y="1608"/>
                  </a:lnTo>
                  <a:lnTo>
                    <a:pt x="54853" y="1644"/>
                  </a:lnTo>
                  <a:lnTo>
                    <a:pt x="55291" y="1681"/>
                  </a:lnTo>
                  <a:lnTo>
                    <a:pt x="56314" y="1863"/>
                  </a:lnTo>
                  <a:lnTo>
                    <a:pt x="57300" y="2010"/>
                  </a:lnTo>
                  <a:lnTo>
                    <a:pt x="57702" y="2046"/>
                  </a:lnTo>
                  <a:lnTo>
                    <a:pt x="58067" y="2083"/>
                  </a:lnTo>
                  <a:lnTo>
                    <a:pt x="58432" y="2046"/>
                  </a:lnTo>
                  <a:lnTo>
                    <a:pt x="58797" y="1973"/>
                  </a:lnTo>
                  <a:lnTo>
                    <a:pt x="59126" y="1863"/>
                  </a:lnTo>
                  <a:lnTo>
                    <a:pt x="59454" y="1681"/>
                  </a:lnTo>
                  <a:lnTo>
                    <a:pt x="59747" y="1425"/>
                  </a:lnTo>
                  <a:lnTo>
                    <a:pt x="60039" y="1133"/>
                  </a:lnTo>
                  <a:lnTo>
                    <a:pt x="60185" y="987"/>
                  </a:lnTo>
                  <a:lnTo>
                    <a:pt x="60404" y="841"/>
                  </a:lnTo>
                  <a:lnTo>
                    <a:pt x="60623" y="695"/>
                  </a:lnTo>
                  <a:lnTo>
                    <a:pt x="60879" y="622"/>
                  </a:lnTo>
                  <a:lnTo>
                    <a:pt x="61134" y="585"/>
                  </a:lnTo>
                  <a:lnTo>
                    <a:pt x="61646" y="585"/>
                  </a:lnTo>
                  <a:lnTo>
                    <a:pt x="61901" y="622"/>
                  </a:lnTo>
                  <a:lnTo>
                    <a:pt x="62120" y="695"/>
                  </a:lnTo>
                  <a:lnTo>
                    <a:pt x="62705" y="950"/>
                  </a:lnTo>
                  <a:lnTo>
                    <a:pt x="63252" y="1243"/>
                  </a:lnTo>
                  <a:lnTo>
                    <a:pt x="64932" y="2156"/>
                  </a:lnTo>
                  <a:lnTo>
                    <a:pt x="65480" y="2448"/>
                  </a:lnTo>
                  <a:lnTo>
                    <a:pt x="64385" y="1681"/>
                  </a:lnTo>
                  <a:lnTo>
                    <a:pt x="63362" y="1060"/>
                  </a:lnTo>
                  <a:lnTo>
                    <a:pt x="62924" y="804"/>
                  </a:lnTo>
                  <a:lnTo>
                    <a:pt x="62449" y="549"/>
                  </a:lnTo>
                  <a:lnTo>
                    <a:pt x="62011" y="366"/>
                  </a:lnTo>
                  <a:lnTo>
                    <a:pt x="61609" y="220"/>
                  </a:lnTo>
                  <a:lnTo>
                    <a:pt x="61207" y="111"/>
                  </a:lnTo>
                  <a:lnTo>
                    <a:pt x="60806" y="37"/>
                  </a:lnTo>
                  <a:lnTo>
                    <a:pt x="604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62"/>
            <p:cNvSpPr/>
            <p:nvPr/>
          </p:nvSpPr>
          <p:spPr>
            <a:xfrm>
              <a:off x="-1265525" y="-398750"/>
              <a:ext cx="190825" cy="205450"/>
            </a:xfrm>
            <a:custGeom>
              <a:avLst/>
              <a:gdLst/>
              <a:ahLst/>
              <a:cxnLst/>
              <a:rect l="l" t="t" r="r" b="b"/>
              <a:pathLst>
                <a:path w="7633" h="8218" extrusionOk="0">
                  <a:moveTo>
                    <a:pt x="402" y="0"/>
                  </a:moveTo>
                  <a:lnTo>
                    <a:pt x="365" y="73"/>
                  </a:lnTo>
                  <a:lnTo>
                    <a:pt x="365" y="146"/>
                  </a:lnTo>
                  <a:lnTo>
                    <a:pt x="402" y="658"/>
                  </a:lnTo>
                  <a:lnTo>
                    <a:pt x="365" y="913"/>
                  </a:lnTo>
                  <a:lnTo>
                    <a:pt x="292" y="1169"/>
                  </a:lnTo>
                  <a:lnTo>
                    <a:pt x="219" y="1571"/>
                  </a:lnTo>
                  <a:lnTo>
                    <a:pt x="146" y="2009"/>
                  </a:lnTo>
                  <a:lnTo>
                    <a:pt x="0" y="2849"/>
                  </a:lnTo>
                  <a:lnTo>
                    <a:pt x="0" y="3068"/>
                  </a:lnTo>
                  <a:lnTo>
                    <a:pt x="0" y="3287"/>
                  </a:lnTo>
                  <a:lnTo>
                    <a:pt x="37" y="3506"/>
                  </a:lnTo>
                  <a:lnTo>
                    <a:pt x="73" y="3689"/>
                  </a:lnTo>
                  <a:lnTo>
                    <a:pt x="146" y="3871"/>
                  </a:lnTo>
                  <a:lnTo>
                    <a:pt x="256" y="4054"/>
                  </a:lnTo>
                  <a:lnTo>
                    <a:pt x="548" y="4383"/>
                  </a:lnTo>
                  <a:lnTo>
                    <a:pt x="804" y="4638"/>
                  </a:lnTo>
                  <a:lnTo>
                    <a:pt x="1096" y="4894"/>
                  </a:lnTo>
                  <a:lnTo>
                    <a:pt x="1534" y="5186"/>
                  </a:lnTo>
                  <a:lnTo>
                    <a:pt x="1936" y="5515"/>
                  </a:lnTo>
                  <a:lnTo>
                    <a:pt x="2703" y="6282"/>
                  </a:lnTo>
                  <a:lnTo>
                    <a:pt x="2958" y="6501"/>
                  </a:lnTo>
                  <a:lnTo>
                    <a:pt x="3214" y="6757"/>
                  </a:lnTo>
                  <a:lnTo>
                    <a:pt x="3506" y="6939"/>
                  </a:lnTo>
                  <a:lnTo>
                    <a:pt x="3798" y="7122"/>
                  </a:lnTo>
                  <a:lnTo>
                    <a:pt x="4127" y="7304"/>
                  </a:lnTo>
                  <a:lnTo>
                    <a:pt x="4419" y="7414"/>
                  </a:lnTo>
                  <a:lnTo>
                    <a:pt x="4784" y="7523"/>
                  </a:lnTo>
                  <a:lnTo>
                    <a:pt x="5113" y="7596"/>
                  </a:lnTo>
                  <a:lnTo>
                    <a:pt x="6318" y="7852"/>
                  </a:lnTo>
                  <a:lnTo>
                    <a:pt x="6939" y="7998"/>
                  </a:lnTo>
                  <a:lnTo>
                    <a:pt x="7487" y="8217"/>
                  </a:lnTo>
                  <a:lnTo>
                    <a:pt x="7560" y="8217"/>
                  </a:lnTo>
                  <a:lnTo>
                    <a:pt x="7596" y="8181"/>
                  </a:lnTo>
                  <a:lnTo>
                    <a:pt x="7633" y="8144"/>
                  </a:lnTo>
                  <a:lnTo>
                    <a:pt x="7085" y="7706"/>
                  </a:lnTo>
                  <a:lnTo>
                    <a:pt x="6537" y="7268"/>
                  </a:lnTo>
                  <a:lnTo>
                    <a:pt x="6062" y="6903"/>
                  </a:lnTo>
                  <a:lnTo>
                    <a:pt x="5624" y="6501"/>
                  </a:lnTo>
                  <a:lnTo>
                    <a:pt x="5186" y="6099"/>
                  </a:lnTo>
                  <a:lnTo>
                    <a:pt x="4748" y="5697"/>
                  </a:lnTo>
                  <a:lnTo>
                    <a:pt x="4346" y="5259"/>
                  </a:lnTo>
                  <a:lnTo>
                    <a:pt x="3981" y="4784"/>
                  </a:lnTo>
                  <a:lnTo>
                    <a:pt x="3616" y="4310"/>
                  </a:lnTo>
                  <a:lnTo>
                    <a:pt x="3287" y="3798"/>
                  </a:lnTo>
                  <a:lnTo>
                    <a:pt x="2228" y="2228"/>
                  </a:lnTo>
                  <a:lnTo>
                    <a:pt x="1863" y="1717"/>
                  </a:lnTo>
                  <a:lnTo>
                    <a:pt x="1461" y="1206"/>
                  </a:lnTo>
                  <a:lnTo>
                    <a:pt x="1059" y="694"/>
                  </a:lnTo>
                  <a:lnTo>
                    <a:pt x="657" y="219"/>
                  </a:lnTo>
                  <a:lnTo>
                    <a:pt x="548" y="73"/>
                  </a:lnTo>
                  <a:lnTo>
                    <a:pt x="475" y="37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62"/>
            <p:cNvSpPr/>
            <p:nvPr/>
          </p:nvSpPr>
          <p:spPr>
            <a:xfrm>
              <a:off x="-3697750" y="-806850"/>
              <a:ext cx="2182075" cy="602600"/>
            </a:xfrm>
            <a:custGeom>
              <a:avLst/>
              <a:gdLst/>
              <a:ahLst/>
              <a:cxnLst/>
              <a:rect l="l" t="t" r="r" b="b"/>
              <a:pathLst>
                <a:path w="87283" h="24104" extrusionOk="0">
                  <a:moveTo>
                    <a:pt x="11760" y="6756"/>
                  </a:moveTo>
                  <a:lnTo>
                    <a:pt x="11906" y="6793"/>
                  </a:lnTo>
                  <a:lnTo>
                    <a:pt x="12235" y="6939"/>
                  </a:lnTo>
                  <a:lnTo>
                    <a:pt x="12381" y="7012"/>
                  </a:lnTo>
                  <a:lnTo>
                    <a:pt x="12454" y="7121"/>
                  </a:lnTo>
                  <a:lnTo>
                    <a:pt x="12417" y="7231"/>
                  </a:lnTo>
                  <a:lnTo>
                    <a:pt x="12344" y="7377"/>
                  </a:lnTo>
                  <a:lnTo>
                    <a:pt x="12162" y="7633"/>
                  </a:lnTo>
                  <a:lnTo>
                    <a:pt x="12052" y="7706"/>
                  </a:lnTo>
                  <a:lnTo>
                    <a:pt x="11906" y="7815"/>
                  </a:lnTo>
                  <a:lnTo>
                    <a:pt x="11468" y="7998"/>
                  </a:lnTo>
                  <a:lnTo>
                    <a:pt x="11030" y="8144"/>
                  </a:lnTo>
                  <a:lnTo>
                    <a:pt x="10153" y="8436"/>
                  </a:lnTo>
                  <a:lnTo>
                    <a:pt x="9971" y="8436"/>
                  </a:lnTo>
                  <a:lnTo>
                    <a:pt x="9825" y="8400"/>
                  </a:lnTo>
                  <a:lnTo>
                    <a:pt x="9678" y="8327"/>
                  </a:lnTo>
                  <a:lnTo>
                    <a:pt x="9532" y="8217"/>
                  </a:lnTo>
                  <a:lnTo>
                    <a:pt x="9459" y="8034"/>
                  </a:lnTo>
                  <a:lnTo>
                    <a:pt x="9423" y="7888"/>
                  </a:lnTo>
                  <a:lnTo>
                    <a:pt x="9459" y="7706"/>
                  </a:lnTo>
                  <a:lnTo>
                    <a:pt x="9532" y="7560"/>
                  </a:lnTo>
                  <a:lnTo>
                    <a:pt x="9642" y="7414"/>
                  </a:lnTo>
                  <a:lnTo>
                    <a:pt x="9788" y="7304"/>
                  </a:lnTo>
                  <a:lnTo>
                    <a:pt x="10044" y="7121"/>
                  </a:lnTo>
                  <a:lnTo>
                    <a:pt x="10409" y="6975"/>
                  </a:lnTo>
                  <a:lnTo>
                    <a:pt x="10774" y="6866"/>
                  </a:lnTo>
                  <a:lnTo>
                    <a:pt x="11176" y="6793"/>
                  </a:lnTo>
                  <a:lnTo>
                    <a:pt x="11577" y="6756"/>
                  </a:lnTo>
                  <a:close/>
                  <a:moveTo>
                    <a:pt x="13148" y="8436"/>
                  </a:moveTo>
                  <a:lnTo>
                    <a:pt x="13440" y="8473"/>
                  </a:lnTo>
                  <a:lnTo>
                    <a:pt x="13550" y="8509"/>
                  </a:lnTo>
                  <a:lnTo>
                    <a:pt x="13659" y="8582"/>
                  </a:lnTo>
                  <a:lnTo>
                    <a:pt x="13732" y="8655"/>
                  </a:lnTo>
                  <a:lnTo>
                    <a:pt x="13805" y="8801"/>
                  </a:lnTo>
                  <a:lnTo>
                    <a:pt x="13805" y="8911"/>
                  </a:lnTo>
                  <a:lnTo>
                    <a:pt x="13769" y="9020"/>
                  </a:lnTo>
                  <a:lnTo>
                    <a:pt x="13696" y="9130"/>
                  </a:lnTo>
                  <a:lnTo>
                    <a:pt x="13623" y="9240"/>
                  </a:lnTo>
                  <a:lnTo>
                    <a:pt x="13403" y="9386"/>
                  </a:lnTo>
                  <a:lnTo>
                    <a:pt x="13184" y="9459"/>
                  </a:lnTo>
                  <a:lnTo>
                    <a:pt x="12965" y="9532"/>
                  </a:lnTo>
                  <a:lnTo>
                    <a:pt x="12746" y="9605"/>
                  </a:lnTo>
                  <a:lnTo>
                    <a:pt x="12564" y="9568"/>
                  </a:lnTo>
                  <a:lnTo>
                    <a:pt x="12417" y="9532"/>
                  </a:lnTo>
                  <a:lnTo>
                    <a:pt x="12308" y="9422"/>
                  </a:lnTo>
                  <a:lnTo>
                    <a:pt x="12235" y="9313"/>
                  </a:lnTo>
                  <a:lnTo>
                    <a:pt x="12198" y="9167"/>
                  </a:lnTo>
                  <a:lnTo>
                    <a:pt x="12198" y="9020"/>
                  </a:lnTo>
                  <a:lnTo>
                    <a:pt x="12235" y="8874"/>
                  </a:lnTo>
                  <a:lnTo>
                    <a:pt x="12344" y="8765"/>
                  </a:lnTo>
                  <a:lnTo>
                    <a:pt x="12600" y="8619"/>
                  </a:lnTo>
                  <a:lnTo>
                    <a:pt x="12856" y="8509"/>
                  </a:lnTo>
                  <a:lnTo>
                    <a:pt x="13148" y="8436"/>
                  </a:lnTo>
                  <a:close/>
                  <a:moveTo>
                    <a:pt x="15047" y="10043"/>
                  </a:moveTo>
                  <a:lnTo>
                    <a:pt x="15229" y="10080"/>
                  </a:lnTo>
                  <a:lnTo>
                    <a:pt x="15412" y="10116"/>
                  </a:lnTo>
                  <a:lnTo>
                    <a:pt x="15522" y="10189"/>
                  </a:lnTo>
                  <a:lnTo>
                    <a:pt x="15595" y="10262"/>
                  </a:lnTo>
                  <a:lnTo>
                    <a:pt x="15631" y="10372"/>
                  </a:lnTo>
                  <a:lnTo>
                    <a:pt x="15668" y="10481"/>
                  </a:lnTo>
                  <a:lnTo>
                    <a:pt x="15631" y="10591"/>
                  </a:lnTo>
                  <a:lnTo>
                    <a:pt x="15595" y="10700"/>
                  </a:lnTo>
                  <a:lnTo>
                    <a:pt x="15522" y="10773"/>
                  </a:lnTo>
                  <a:lnTo>
                    <a:pt x="15412" y="10846"/>
                  </a:lnTo>
                  <a:lnTo>
                    <a:pt x="15303" y="10883"/>
                  </a:lnTo>
                  <a:lnTo>
                    <a:pt x="15193" y="10919"/>
                  </a:lnTo>
                  <a:lnTo>
                    <a:pt x="14828" y="10919"/>
                  </a:lnTo>
                  <a:lnTo>
                    <a:pt x="14645" y="10846"/>
                  </a:lnTo>
                  <a:lnTo>
                    <a:pt x="14572" y="10773"/>
                  </a:lnTo>
                  <a:lnTo>
                    <a:pt x="14499" y="10700"/>
                  </a:lnTo>
                  <a:lnTo>
                    <a:pt x="14463" y="10591"/>
                  </a:lnTo>
                  <a:lnTo>
                    <a:pt x="14426" y="10481"/>
                  </a:lnTo>
                  <a:lnTo>
                    <a:pt x="14463" y="10372"/>
                  </a:lnTo>
                  <a:lnTo>
                    <a:pt x="14499" y="10262"/>
                  </a:lnTo>
                  <a:lnTo>
                    <a:pt x="14609" y="10153"/>
                  </a:lnTo>
                  <a:lnTo>
                    <a:pt x="14718" y="10116"/>
                  </a:lnTo>
                  <a:lnTo>
                    <a:pt x="14864" y="10043"/>
                  </a:lnTo>
                  <a:close/>
                  <a:moveTo>
                    <a:pt x="16727" y="11942"/>
                  </a:moveTo>
                  <a:lnTo>
                    <a:pt x="16836" y="11979"/>
                  </a:lnTo>
                  <a:lnTo>
                    <a:pt x="16946" y="12015"/>
                  </a:lnTo>
                  <a:lnTo>
                    <a:pt x="16982" y="12125"/>
                  </a:lnTo>
                  <a:lnTo>
                    <a:pt x="17019" y="12234"/>
                  </a:lnTo>
                  <a:lnTo>
                    <a:pt x="16982" y="12344"/>
                  </a:lnTo>
                  <a:lnTo>
                    <a:pt x="16909" y="12453"/>
                  </a:lnTo>
                  <a:lnTo>
                    <a:pt x="16800" y="12526"/>
                  </a:lnTo>
                  <a:lnTo>
                    <a:pt x="16690" y="12563"/>
                  </a:lnTo>
                  <a:lnTo>
                    <a:pt x="16617" y="12526"/>
                  </a:lnTo>
                  <a:lnTo>
                    <a:pt x="16544" y="12453"/>
                  </a:lnTo>
                  <a:lnTo>
                    <a:pt x="16471" y="12344"/>
                  </a:lnTo>
                  <a:lnTo>
                    <a:pt x="16471" y="12234"/>
                  </a:lnTo>
                  <a:lnTo>
                    <a:pt x="16471" y="12125"/>
                  </a:lnTo>
                  <a:lnTo>
                    <a:pt x="16544" y="12052"/>
                  </a:lnTo>
                  <a:lnTo>
                    <a:pt x="16617" y="11979"/>
                  </a:lnTo>
                  <a:lnTo>
                    <a:pt x="16727" y="11942"/>
                  </a:lnTo>
                  <a:close/>
                  <a:moveTo>
                    <a:pt x="4639" y="13220"/>
                  </a:moveTo>
                  <a:lnTo>
                    <a:pt x="4748" y="13257"/>
                  </a:lnTo>
                  <a:lnTo>
                    <a:pt x="4967" y="13330"/>
                  </a:lnTo>
                  <a:lnTo>
                    <a:pt x="5625" y="13585"/>
                  </a:lnTo>
                  <a:lnTo>
                    <a:pt x="6246" y="13914"/>
                  </a:lnTo>
                  <a:lnTo>
                    <a:pt x="7487" y="14644"/>
                  </a:lnTo>
                  <a:lnTo>
                    <a:pt x="9167" y="15594"/>
                  </a:lnTo>
                  <a:lnTo>
                    <a:pt x="9642" y="15850"/>
                  </a:lnTo>
                  <a:lnTo>
                    <a:pt x="10117" y="16069"/>
                  </a:lnTo>
                  <a:lnTo>
                    <a:pt x="10628" y="16288"/>
                  </a:lnTo>
                  <a:lnTo>
                    <a:pt x="11139" y="16507"/>
                  </a:lnTo>
                  <a:lnTo>
                    <a:pt x="11724" y="16799"/>
                  </a:lnTo>
                  <a:lnTo>
                    <a:pt x="11870" y="16945"/>
                  </a:lnTo>
                  <a:lnTo>
                    <a:pt x="11943" y="17055"/>
                  </a:lnTo>
                  <a:lnTo>
                    <a:pt x="11979" y="17201"/>
                  </a:lnTo>
                  <a:lnTo>
                    <a:pt x="11943" y="17347"/>
                  </a:lnTo>
                  <a:lnTo>
                    <a:pt x="11870" y="17456"/>
                  </a:lnTo>
                  <a:lnTo>
                    <a:pt x="11760" y="17530"/>
                  </a:lnTo>
                  <a:lnTo>
                    <a:pt x="11614" y="17566"/>
                  </a:lnTo>
                  <a:lnTo>
                    <a:pt x="11431" y="17530"/>
                  </a:lnTo>
                  <a:lnTo>
                    <a:pt x="11103" y="17456"/>
                  </a:lnTo>
                  <a:lnTo>
                    <a:pt x="10774" y="17310"/>
                  </a:lnTo>
                  <a:lnTo>
                    <a:pt x="10482" y="17164"/>
                  </a:lnTo>
                  <a:lnTo>
                    <a:pt x="10190" y="17018"/>
                  </a:lnTo>
                  <a:lnTo>
                    <a:pt x="9459" y="16580"/>
                  </a:lnTo>
                  <a:lnTo>
                    <a:pt x="8692" y="16178"/>
                  </a:lnTo>
                  <a:lnTo>
                    <a:pt x="7962" y="15813"/>
                  </a:lnTo>
                  <a:lnTo>
                    <a:pt x="7232" y="15411"/>
                  </a:lnTo>
                  <a:lnTo>
                    <a:pt x="6246" y="14827"/>
                  </a:lnTo>
                  <a:lnTo>
                    <a:pt x="5771" y="14498"/>
                  </a:lnTo>
                  <a:lnTo>
                    <a:pt x="5333" y="14170"/>
                  </a:lnTo>
                  <a:lnTo>
                    <a:pt x="4675" y="13585"/>
                  </a:lnTo>
                  <a:lnTo>
                    <a:pt x="4566" y="13439"/>
                  </a:lnTo>
                  <a:lnTo>
                    <a:pt x="4529" y="13366"/>
                  </a:lnTo>
                  <a:lnTo>
                    <a:pt x="4493" y="13257"/>
                  </a:lnTo>
                  <a:lnTo>
                    <a:pt x="4639" y="13220"/>
                  </a:lnTo>
                  <a:close/>
                  <a:moveTo>
                    <a:pt x="4274" y="16617"/>
                  </a:moveTo>
                  <a:lnTo>
                    <a:pt x="4493" y="16653"/>
                  </a:lnTo>
                  <a:lnTo>
                    <a:pt x="4712" y="16726"/>
                  </a:lnTo>
                  <a:lnTo>
                    <a:pt x="5260" y="16982"/>
                  </a:lnTo>
                  <a:lnTo>
                    <a:pt x="5771" y="17237"/>
                  </a:lnTo>
                  <a:lnTo>
                    <a:pt x="6282" y="17566"/>
                  </a:lnTo>
                  <a:lnTo>
                    <a:pt x="6757" y="17895"/>
                  </a:lnTo>
                  <a:lnTo>
                    <a:pt x="6976" y="18077"/>
                  </a:lnTo>
                  <a:lnTo>
                    <a:pt x="7049" y="18187"/>
                  </a:lnTo>
                  <a:lnTo>
                    <a:pt x="7049" y="18260"/>
                  </a:lnTo>
                  <a:lnTo>
                    <a:pt x="7049" y="18333"/>
                  </a:lnTo>
                  <a:lnTo>
                    <a:pt x="6976" y="18406"/>
                  </a:lnTo>
                  <a:lnTo>
                    <a:pt x="6940" y="18443"/>
                  </a:lnTo>
                  <a:lnTo>
                    <a:pt x="6793" y="18443"/>
                  </a:lnTo>
                  <a:lnTo>
                    <a:pt x="6611" y="18406"/>
                  </a:lnTo>
                  <a:lnTo>
                    <a:pt x="6428" y="18369"/>
                  </a:lnTo>
                  <a:lnTo>
                    <a:pt x="6100" y="18260"/>
                  </a:lnTo>
                  <a:lnTo>
                    <a:pt x="5661" y="18077"/>
                  </a:lnTo>
                  <a:lnTo>
                    <a:pt x="5260" y="17858"/>
                  </a:lnTo>
                  <a:lnTo>
                    <a:pt x="4420" y="17456"/>
                  </a:lnTo>
                  <a:lnTo>
                    <a:pt x="4201" y="17274"/>
                  </a:lnTo>
                  <a:lnTo>
                    <a:pt x="4091" y="17201"/>
                  </a:lnTo>
                  <a:lnTo>
                    <a:pt x="4018" y="17055"/>
                  </a:lnTo>
                  <a:lnTo>
                    <a:pt x="3945" y="16909"/>
                  </a:lnTo>
                  <a:lnTo>
                    <a:pt x="3945" y="16836"/>
                  </a:lnTo>
                  <a:lnTo>
                    <a:pt x="3981" y="16763"/>
                  </a:lnTo>
                  <a:lnTo>
                    <a:pt x="4018" y="16690"/>
                  </a:lnTo>
                  <a:lnTo>
                    <a:pt x="4091" y="16653"/>
                  </a:lnTo>
                  <a:lnTo>
                    <a:pt x="4274" y="16617"/>
                  </a:lnTo>
                  <a:close/>
                  <a:moveTo>
                    <a:pt x="9240" y="18296"/>
                  </a:moveTo>
                  <a:lnTo>
                    <a:pt x="9642" y="18333"/>
                  </a:lnTo>
                  <a:lnTo>
                    <a:pt x="10007" y="18406"/>
                  </a:lnTo>
                  <a:lnTo>
                    <a:pt x="10701" y="18625"/>
                  </a:lnTo>
                  <a:lnTo>
                    <a:pt x="11577" y="18990"/>
                  </a:lnTo>
                  <a:lnTo>
                    <a:pt x="12454" y="19392"/>
                  </a:lnTo>
                  <a:lnTo>
                    <a:pt x="12600" y="19465"/>
                  </a:lnTo>
                  <a:lnTo>
                    <a:pt x="12746" y="19575"/>
                  </a:lnTo>
                  <a:lnTo>
                    <a:pt x="12819" y="19721"/>
                  </a:lnTo>
                  <a:lnTo>
                    <a:pt x="12819" y="19867"/>
                  </a:lnTo>
                  <a:lnTo>
                    <a:pt x="12783" y="19940"/>
                  </a:lnTo>
                  <a:lnTo>
                    <a:pt x="12710" y="19976"/>
                  </a:lnTo>
                  <a:lnTo>
                    <a:pt x="12564" y="20049"/>
                  </a:lnTo>
                  <a:lnTo>
                    <a:pt x="12417" y="20013"/>
                  </a:lnTo>
                  <a:lnTo>
                    <a:pt x="12271" y="19976"/>
                  </a:lnTo>
                  <a:lnTo>
                    <a:pt x="11577" y="19757"/>
                  </a:lnTo>
                  <a:lnTo>
                    <a:pt x="10957" y="19429"/>
                  </a:lnTo>
                  <a:lnTo>
                    <a:pt x="10336" y="19100"/>
                  </a:lnTo>
                  <a:lnTo>
                    <a:pt x="9715" y="18735"/>
                  </a:lnTo>
                  <a:lnTo>
                    <a:pt x="9496" y="18552"/>
                  </a:lnTo>
                  <a:lnTo>
                    <a:pt x="9240" y="18296"/>
                  </a:lnTo>
                  <a:close/>
                  <a:moveTo>
                    <a:pt x="9605" y="19830"/>
                  </a:moveTo>
                  <a:lnTo>
                    <a:pt x="9715" y="19867"/>
                  </a:lnTo>
                  <a:lnTo>
                    <a:pt x="9825" y="19867"/>
                  </a:lnTo>
                  <a:lnTo>
                    <a:pt x="10226" y="20049"/>
                  </a:lnTo>
                  <a:lnTo>
                    <a:pt x="10774" y="20342"/>
                  </a:lnTo>
                  <a:lnTo>
                    <a:pt x="11285" y="20597"/>
                  </a:lnTo>
                  <a:lnTo>
                    <a:pt x="12417" y="21035"/>
                  </a:lnTo>
                  <a:lnTo>
                    <a:pt x="12783" y="21181"/>
                  </a:lnTo>
                  <a:lnTo>
                    <a:pt x="13111" y="21364"/>
                  </a:lnTo>
                  <a:lnTo>
                    <a:pt x="13257" y="21474"/>
                  </a:lnTo>
                  <a:lnTo>
                    <a:pt x="13330" y="21583"/>
                  </a:lnTo>
                  <a:lnTo>
                    <a:pt x="13330" y="21693"/>
                  </a:lnTo>
                  <a:lnTo>
                    <a:pt x="13330" y="21766"/>
                  </a:lnTo>
                  <a:lnTo>
                    <a:pt x="13257" y="21875"/>
                  </a:lnTo>
                  <a:lnTo>
                    <a:pt x="13184" y="21912"/>
                  </a:lnTo>
                  <a:lnTo>
                    <a:pt x="13038" y="21948"/>
                  </a:lnTo>
                  <a:lnTo>
                    <a:pt x="12892" y="21912"/>
                  </a:lnTo>
                  <a:lnTo>
                    <a:pt x="12527" y="21839"/>
                  </a:lnTo>
                  <a:lnTo>
                    <a:pt x="12162" y="21656"/>
                  </a:lnTo>
                  <a:lnTo>
                    <a:pt x="9898" y="20451"/>
                  </a:lnTo>
                  <a:lnTo>
                    <a:pt x="9752" y="20342"/>
                  </a:lnTo>
                  <a:lnTo>
                    <a:pt x="9605" y="20232"/>
                  </a:lnTo>
                  <a:lnTo>
                    <a:pt x="9496" y="20122"/>
                  </a:lnTo>
                  <a:lnTo>
                    <a:pt x="9423" y="19903"/>
                  </a:lnTo>
                  <a:lnTo>
                    <a:pt x="9532" y="19867"/>
                  </a:lnTo>
                  <a:lnTo>
                    <a:pt x="9605" y="19830"/>
                  </a:lnTo>
                  <a:close/>
                  <a:moveTo>
                    <a:pt x="78481" y="0"/>
                  </a:moveTo>
                  <a:lnTo>
                    <a:pt x="77568" y="37"/>
                  </a:lnTo>
                  <a:lnTo>
                    <a:pt x="76656" y="110"/>
                  </a:lnTo>
                  <a:lnTo>
                    <a:pt x="74866" y="256"/>
                  </a:lnTo>
                  <a:lnTo>
                    <a:pt x="71470" y="584"/>
                  </a:lnTo>
                  <a:lnTo>
                    <a:pt x="68110" y="877"/>
                  </a:lnTo>
                  <a:lnTo>
                    <a:pt x="64860" y="1132"/>
                  </a:lnTo>
                  <a:lnTo>
                    <a:pt x="61865" y="1315"/>
                  </a:lnTo>
                  <a:lnTo>
                    <a:pt x="58870" y="1424"/>
                  </a:lnTo>
                  <a:lnTo>
                    <a:pt x="54780" y="1534"/>
                  </a:lnTo>
                  <a:lnTo>
                    <a:pt x="53173" y="1570"/>
                  </a:lnTo>
                  <a:lnTo>
                    <a:pt x="51530" y="1607"/>
                  </a:lnTo>
                  <a:lnTo>
                    <a:pt x="49923" y="1607"/>
                  </a:lnTo>
                  <a:lnTo>
                    <a:pt x="48316" y="1570"/>
                  </a:lnTo>
                  <a:lnTo>
                    <a:pt x="45212" y="1497"/>
                  </a:lnTo>
                  <a:lnTo>
                    <a:pt x="43642" y="1497"/>
                  </a:lnTo>
                  <a:lnTo>
                    <a:pt x="42108" y="1570"/>
                  </a:lnTo>
                  <a:lnTo>
                    <a:pt x="40282" y="1680"/>
                  </a:lnTo>
                  <a:lnTo>
                    <a:pt x="38492" y="1863"/>
                  </a:lnTo>
                  <a:lnTo>
                    <a:pt x="36666" y="2082"/>
                  </a:lnTo>
                  <a:lnTo>
                    <a:pt x="34877" y="2301"/>
                  </a:lnTo>
                  <a:lnTo>
                    <a:pt x="32467" y="2629"/>
                  </a:lnTo>
                  <a:lnTo>
                    <a:pt x="31262" y="2739"/>
                  </a:lnTo>
                  <a:lnTo>
                    <a:pt x="30056" y="2849"/>
                  </a:lnTo>
                  <a:lnTo>
                    <a:pt x="27171" y="3068"/>
                  </a:lnTo>
                  <a:lnTo>
                    <a:pt x="25199" y="3250"/>
                  </a:lnTo>
                  <a:lnTo>
                    <a:pt x="23227" y="3396"/>
                  </a:lnTo>
                  <a:lnTo>
                    <a:pt x="18735" y="3652"/>
                  </a:lnTo>
                  <a:lnTo>
                    <a:pt x="17092" y="3762"/>
                  </a:lnTo>
                  <a:lnTo>
                    <a:pt x="15449" y="3908"/>
                  </a:lnTo>
                  <a:lnTo>
                    <a:pt x="13805" y="4054"/>
                  </a:lnTo>
                  <a:lnTo>
                    <a:pt x="12162" y="4236"/>
                  </a:lnTo>
                  <a:lnTo>
                    <a:pt x="10957" y="4419"/>
                  </a:lnTo>
                  <a:lnTo>
                    <a:pt x="9788" y="4602"/>
                  </a:lnTo>
                  <a:lnTo>
                    <a:pt x="8619" y="4821"/>
                  </a:lnTo>
                  <a:lnTo>
                    <a:pt x="7451" y="5076"/>
                  </a:lnTo>
                  <a:lnTo>
                    <a:pt x="7341" y="5113"/>
                  </a:lnTo>
                  <a:lnTo>
                    <a:pt x="7305" y="5113"/>
                  </a:lnTo>
                  <a:lnTo>
                    <a:pt x="7268" y="5186"/>
                  </a:lnTo>
                  <a:lnTo>
                    <a:pt x="7560" y="5295"/>
                  </a:lnTo>
                  <a:lnTo>
                    <a:pt x="7852" y="5441"/>
                  </a:lnTo>
                  <a:lnTo>
                    <a:pt x="8108" y="5624"/>
                  </a:lnTo>
                  <a:lnTo>
                    <a:pt x="8218" y="5734"/>
                  </a:lnTo>
                  <a:lnTo>
                    <a:pt x="8327" y="5880"/>
                  </a:lnTo>
                  <a:lnTo>
                    <a:pt x="7962" y="6062"/>
                  </a:lnTo>
                  <a:lnTo>
                    <a:pt x="7779" y="6135"/>
                  </a:lnTo>
                  <a:lnTo>
                    <a:pt x="7597" y="6172"/>
                  </a:lnTo>
                  <a:lnTo>
                    <a:pt x="5625" y="6354"/>
                  </a:lnTo>
                  <a:lnTo>
                    <a:pt x="5187" y="6391"/>
                  </a:lnTo>
                  <a:lnTo>
                    <a:pt x="4785" y="6501"/>
                  </a:lnTo>
                  <a:lnTo>
                    <a:pt x="4383" y="6610"/>
                  </a:lnTo>
                  <a:lnTo>
                    <a:pt x="3981" y="6756"/>
                  </a:lnTo>
                  <a:lnTo>
                    <a:pt x="3580" y="6939"/>
                  </a:lnTo>
                  <a:lnTo>
                    <a:pt x="3214" y="7121"/>
                  </a:lnTo>
                  <a:lnTo>
                    <a:pt x="2849" y="7377"/>
                  </a:lnTo>
                  <a:lnTo>
                    <a:pt x="2521" y="7633"/>
                  </a:lnTo>
                  <a:lnTo>
                    <a:pt x="1900" y="8217"/>
                  </a:lnTo>
                  <a:lnTo>
                    <a:pt x="1389" y="8801"/>
                  </a:lnTo>
                  <a:lnTo>
                    <a:pt x="950" y="9459"/>
                  </a:lnTo>
                  <a:lnTo>
                    <a:pt x="731" y="9787"/>
                  </a:lnTo>
                  <a:lnTo>
                    <a:pt x="585" y="10116"/>
                  </a:lnTo>
                  <a:lnTo>
                    <a:pt x="439" y="10481"/>
                  </a:lnTo>
                  <a:lnTo>
                    <a:pt x="293" y="10846"/>
                  </a:lnTo>
                  <a:lnTo>
                    <a:pt x="183" y="11212"/>
                  </a:lnTo>
                  <a:lnTo>
                    <a:pt x="110" y="11577"/>
                  </a:lnTo>
                  <a:lnTo>
                    <a:pt x="37" y="11979"/>
                  </a:lnTo>
                  <a:lnTo>
                    <a:pt x="1" y="12380"/>
                  </a:lnTo>
                  <a:lnTo>
                    <a:pt x="1" y="12782"/>
                  </a:lnTo>
                  <a:lnTo>
                    <a:pt x="37" y="13220"/>
                  </a:lnTo>
                  <a:lnTo>
                    <a:pt x="74" y="13658"/>
                  </a:lnTo>
                  <a:lnTo>
                    <a:pt x="147" y="14060"/>
                  </a:lnTo>
                  <a:lnTo>
                    <a:pt x="220" y="14498"/>
                  </a:lnTo>
                  <a:lnTo>
                    <a:pt x="366" y="14900"/>
                  </a:lnTo>
                  <a:lnTo>
                    <a:pt x="512" y="15265"/>
                  </a:lnTo>
                  <a:lnTo>
                    <a:pt x="731" y="15667"/>
                  </a:lnTo>
                  <a:lnTo>
                    <a:pt x="950" y="15996"/>
                  </a:lnTo>
                  <a:lnTo>
                    <a:pt x="1242" y="16361"/>
                  </a:lnTo>
                  <a:lnTo>
                    <a:pt x="1717" y="16872"/>
                  </a:lnTo>
                  <a:lnTo>
                    <a:pt x="2265" y="17347"/>
                  </a:lnTo>
                  <a:lnTo>
                    <a:pt x="2776" y="17785"/>
                  </a:lnTo>
                  <a:lnTo>
                    <a:pt x="3288" y="18187"/>
                  </a:lnTo>
                  <a:lnTo>
                    <a:pt x="4347" y="18917"/>
                  </a:lnTo>
                  <a:lnTo>
                    <a:pt x="5479" y="19611"/>
                  </a:lnTo>
                  <a:lnTo>
                    <a:pt x="6574" y="20305"/>
                  </a:lnTo>
                  <a:lnTo>
                    <a:pt x="7889" y="21035"/>
                  </a:lnTo>
                  <a:lnTo>
                    <a:pt x="9204" y="21729"/>
                  </a:lnTo>
                  <a:lnTo>
                    <a:pt x="11870" y="23117"/>
                  </a:lnTo>
                  <a:lnTo>
                    <a:pt x="13732" y="24103"/>
                  </a:lnTo>
                  <a:lnTo>
                    <a:pt x="14426" y="22350"/>
                  </a:lnTo>
                  <a:lnTo>
                    <a:pt x="14609" y="21766"/>
                  </a:lnTo>
                  <a:lnTo>
                    <a:pt x="14755" y="21218"/>
                  </a:lnTo>
                  <a:lnTo>
                    <a:pt x="14901" y="20634"/>
                  </a:lnTo>
                  <a:lnTo>
                    <a:pt x="14974" y="20049"/>
                  </a:lnTo>
                  <a:lnTo>
                    <a:pt x="15156" y="18808"/>
                  </a:lnTo>
                  <a:lnTo>
                    <a:pt x="15266" y="18223"/>
                  </a:lnTo>
                  <a:lnTo>
                    <a:pt x="15376" y="17639"/>
                  </a:lnTo>
                  <a:lnTo>
                    <a:pt x="15558" y="17055"/>
                  </a:lnTo>
                  <a:lnTo>
                    <a:pt x="15814" y="16543"/>
                  </a:lnTo>
                  <a:lnTo>
                    <a:pt x="16106" y="16069"/>
                  </a:lnTo>
                  <a:lnTo>
                    <a:pt x="16435" y="15667"/>
                  </a:lnTo>
                  <a:lnTo>
                    <a:pt x="16800" y="15302"/>
                  </a:lnTo>
                  <a:lnTo>
                    <a:pt x="17238" y="14973"/>
                  </a:lnTo>
                  <a:lnTo>
                    <a:pt x="17749" y="14681"/>
                  </a:lnTo>
                  <a:lnTo>
                    <a:pt x="18297" y="14498"/>
                  </a:lnTo>
                  <a:lnTo>
                    <a:pt x="18808" y="14279"/>
                  </a:lnTo>
                  <a:lnTo>
                    <a:pt x="19283" y="14024"/>
                  </a:lnTo>
                  <a:lnTo>
                    <a:pt x="19758" y="13731"/>
                  </a:lnTo>
                  <a:lnTo>
                    <a:pt x="20160" y="13403"/>
                  </a:lnTo>
                  <a:lnTo>
                    <a:pt x="21365" y="12380"/>
                  </a:lnTo>
                  <a:lnTo>
                    <a:pt x="21876" y="11979"/>
                  </a:lnTo>
                  <a:lnTo>
                    <a:pt x="22387" y="11613"/>
                  </a:lnTo>
                  <a:lnTo>
                    <a:pt x="22935" y="11285"/>
                  </a:lnTo>
                  <a:lnTo>
                    <a:pt x="23519" y="10992"/>
                  </a:lnTo>
                  <a:lnTo>
                    <a:pt x="24067" y="10737"/>
                  </a:lnTo>
                  <a:lnTo>
                    <a:pt x="24688" y="10518"/>
                  </a:lnTo>
                  <a:lnTo>
                    <a:pt x="25309" y="10335"/>
                  </a:lnTo>
                  <a:lnTo>
                    <a:pt x="25930" y="10189"/>
                  </a:lnTo>
                  <a:lnTo>
                    <a:pt x="27719" y="9897"/>
                  </a:lnTo>
                  <a:lnTo>
                    <a:pt x="29509" y="9641"/>
                  </a:lnTo>
                  <a:lnTo>
                    <a:pt x="31335" y="9459"/>
                  </a:lnTo>
                  <a:lnTo>
                    <a:pt x="33124" y="9313"/>
                  </a:lnTo>
                  <a:lnTo>
                    <a:pt x="35753" y="9130"/>
                  </a:lnTo>
                  <a:lnTo>
                    <a:pt x="38419" y="9020"/>
                  </a:lnTo>
                  <a:lnTo>
                    <a:pt x="39625" y="8911"/>
                  </a:lnTo>
                  <a:lnTo>
                    <a:pt x="40866" y="8838"/>
                  </a:lnTo>
                  <a:lnTo>
                    <a:pt x="42656" y="8692"/>
                  </a:lnTo>
                  <a:lnTo>
                    <a:pt x="43532" y="8655"/>
                  </a:lnTo>
                  <a:lnTo>
                    <a:pt x="45103" y="8655"/>
                  </a:lnTo>
                  <a:lnTo>
                    <a:pt x="45760" y="8582"/>
                  </a:lnTo>
                  <a:lnTo>
                    <a:pt x="47075" y="8363"/>
                  </a:lnTo>
                  <a:lnTo>
                    <a:pt x="48791" y="8071"/>
                  </a:lnTo>
                  <a:lnTo>
                    <a:pt x="50507" y="7815"/>
                  </a:lnTo>
                  <a:lnTo>
                    <a:pt x="51420" y="7706"/>
                  </a:lnTo>
                  <a:lnTo>
                    <a:pt x="52370" y="7633"/>
                  </a:lnTo>
                  <a:lnTo>
                    <a:pt x="54232" y="7523"/>
                  </a:lnTo>
                  <a:lnTo>
                    <a:pt x="55730" y="7487"/>
                  </a:lnTo>
                  <a:lnTo>
                    <a:pt x="57264" y="7487"/>
                  </a:lnTo>
                  <a:lnTo>
                    <a:pt x="58761" y="7523"/>
                  </a:lnTo>
                  <a:lnTo>
                    <a:pt x="60258" y="7633"/>
                  </a:lnTo>
                  <a:lnTo>
                    <a:pt x="61609" y="7779"/>
                  </a:lnTo>
                  <a:lnTo>
                    <a:pt x="62961" y="7852"/>
                  </a:lnTo>
                  <a:lnTo>
                    <a:pt x="64312" y="7925"/>
                  </a:lnTo>
                  <a:lnTo>
                    <a:pt x="65663" y="7961"/>
                  </a:lnTo>
                  <a:lnTo>
                    <a:pt x="66576" y="7961"/>
                  </a:lnTo>
                  <a:lnTo>
                    <a:pt x="67453" y="7925"/>
                  </a:lnTo>
                  <a:lnTo>
                    <a:pt x="69279" y="7815"/>
                  </a:lnTo>
                  <a:lnTo>
                    <a:pt x="71068" y="7596"/>
                  </a:lnTo>
                  <a:lnTo>
                    <a:pt x="72857" y="7377"/>
                  </a:lnTo>
                  <a:lnTo>
                    <a:pt x="74099" y="7231"/>
                  </a:lnTo>
                  <a:lnTo>
                    <a:pt x="75341" y="7121"/>
                  </a:lnTo>
                  <a:lnTo>
                    <a:pt x="76582" y="7121"/>
                  </a:lnTo>
                  <a:lnTo>
                    <a:pt x="77203" y="7158"/>
                  </a:lnTo>
                  <a:lnTo>
                    <a:pt x="77824" y="7231"/>
                  </a:lnTo>
                  <a:lnTo>
                    <a:pt x="78408" y="7267"/>
                  </a:lnTo>
                  <a:lnTo>
                    <a:pt x="78956" y="7267"/>
                  </a:lnTo>
                  <a:lnTo>
                    <a:pt x="79504" y="7231"/>
                  </a:lnTo>
                  <a:lnTo>
                    <a:pt x="80052" y="7158"/>
                  </a:lnTo>
                  <a:lnTo>
                    <a:pt x="80855" y="6975"/>
                  </a:lnTo>
                  <a:lnTo>
                    <a:pt x="81622" y="6793"/>
                  </a:lnTo>
                  <a:lnTo>
                    <a:pt x="82426" y="6574"/>
                  </a:lnTo>
                  <a:lnTo>
                    <a:pt x="83193" y="6318"/>
                  </a:lnTo>
                  <a:lnTo>
                    <a:pt x="84179" y="6026"/>
                  </a:lnTo>
                  <a:lnTo>
                    <a:pt x="84653" y="5880"/>
                  </a:lnTo>
                  <a:lnTo>
                    <a:pt x="85165" y="5770"/>
                  </a:lnTo>
                  <a:lnTo>
                    <a:pt x="85676" y="5697"/>
                  </a:lnTo>
                  <a:lnTo>
                    <a:pt x="86187" y="5624"/>
                  </a:lnTo>
                  <a:lnTo>
                    <a:pt x="86698" y="5624"/>
                  </a:lnTo>
                  <a:lnTo>
                    <a:pt x="87246" y="5661"/>
                  </a:lnTo>
                  <a:lnTo>
                    <a:pt x="87283" y="5624"/>
                  </a:lnTo>
                  <a:lnTo>
                    <a:pt x="87283" y="5332"/>
                  </a:lnTo>
                  <a:lnTo>
                    <a:pt x="87246" y="5076"/>
                  </a:lnTo>
                  <a:lnTo>
                    <a:pt x="87210" y="4784"/>
                  </a:lnTo>
                  <a:lnTo>
                    <a:pt x="87100" y="4492"/>
                  </a:lnTo>
                  <a:lnTo>
                    <a:pt x="86991" y="4236"/>
                  </a:lnTo>
                  <a:lnTo>
                    <a:pt x="86881" y="3981"/>
                  </a:lnTo>
                  <a:lnTo>
                    <a:pt x="86589" y="3469"/>
                  </a:lnTo>
                  <a:lnTo>
                    <a:pt x="86187" y="3031"/>
                  </a:lnTo>
                  <a:lnTo>
                    <a:pt x="85822" y="2629"/>
                  </a:lnTo>
                  <a:lnTo>
                    <a:pt x="85420" y="2264"/>
                  </a:lnTo>
                  <a:lnTo>
                    <a:pt x="84982" y="1936"/>
                  </a:lnTo>
                  <a:lnTo>
                    <a:pt x="84544" y="1607"/>
                  </a:lnTo>
                  <a:lnTo>
                    <a:pt x="84106" y="1315"/>
                  </a:lnTo>
                  <a:lnTo>
                    <a:pt x="83631" y="1059"/>
                  </a:lnTo>
                  <a:lnTo>
                    <a:pt x="83119" y="803"/>
                  </a:lnTo>
                  <a:lnTo>
                    <a:pt x="82608" y="584"/>
                  </a:lnTo>
                  <a:lnTo>
                    <a:pt x="82097" y="438"/>
                  </a:lnTo>
                  <a:lnTo>
                    <a:pt x="81586" y="292"/>
                  </a:lnTo>
                  <a:lnTo>
                    <a:pt x="81074" y="183"/>
                  </a:lnTo>
                  <a:lnTo>
                    <a:pt x="80563" y="110"/>
                  </a:lnTo>
                  <a:lnTo>
                    <a:pt x="80052" y="73"/>
                  </a:lnTo>
                  <a:lnTo>
                    <a:pt x="79504" y="37"/>
                  </a:lnTo>
                  <a:lnTo>
                    <a:pt x="78481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62"/>
            <p:cNvSpPr/>
            <p:nvPr/>
          </p:nvSpPr>
          <p:spPr>
            <a:xfrm>
              <a:off x="-3697750" y="-806850"/>
              <a:ext cx="2182075" cy="602600"/>
            </a:xfrm>
            <a:custGeom>
              <a:avLst/>
              <a:gdLst/>
              <a:ahLst/>
              <a:cxnLst/>
              <a:rect l="l" t="t" r="r" b="b"/>
              <a:pathLst>
                <a:path w="87283" h="24104" fill="none" extrusionOk="0">
                  <a:moveTo>
                    <a:pt x="13732" y="24103"/>
                  </a:moveTo>
                  <a:lnTo>
                    <a:pt x="13732" y="24103"/>
                  </a:lnTo>
                  <a:lnTo>
                    <a:pt x="11870" y="23117"/>
                  </a:lnTo>
                  <a:lnTo>
                    <a:pt x="11870" y="23117"/>
                  </a:lnTo>
                  <a:lnTo>
                    <a:pt x="9204" y="21729"/>
                  </a:lnTo>
                  <a:lnTo>
                    <a:pt x="7889" y="21035"/>
                  </a:lnTo>
                  <a:lnTo>
                    <a:pt x="6574" y="20305"/>
                  </a:lnTo>
                  <a:lnTo>
                    <a:pt x="6574" y="20305"/>
                  </a:lnTo>
                  <a:lnTo>
                    <a:pt x="5479" y="19611"/>
                  </a:lnTo>
                  <a:lnTo>
                    <a:pt x="4347" y="18917"/>
                  </a:lnTo>
                  <a:lnTo>
                    <a:pt x="3288" y="18187"/>
                  </a:lnTo>
                  <a:lnTo>
                    <a:pt x="2776" y="17785"/>
                  </a:lnTo>
                  <a:lnTo>
                    <a:pt x="2265" y="17347"/>
                  </a:lnTo>
                  <a:lnTo>
                    <a:pt x="2265" y="17347"/>
                  </a:lnTo>
                  <a:lnTo>
                    <a:pt x="1717" y="16872"/>
                  </a:lnTo>
                  <a:lnTo>
                    <a:pt x="1242" y="16361"/>
                  </a:lnTo>
                  <a:lnTo>
                    <a:pt x="1242" y="16361"/>
                  </a:lnTo>
                  <a:lnTo>
                    <a:pt x="950" y="15996"/>
                  </a:lnTo>
                  <a:lnTo>
                    <a:pt x="731" y="15667"/>
                  </a:lnTo>
                  <a:lnTo>
                    <a:pt x="512" y="15265"/>
                  </a:lnTo>
                  <a:lnTo>
                    <a:pt x="366" y="14900"/>
                  </a:lnTo>
                  <a:lnTo>
                    <a:pt x="220" y="14498"/>
                  </a:lnTo>
                  <a:lnTo>
                    <a:pt x="147" y="14060"/>
                  </a:lnTo>
                  <a:lnTo>
                    <a:pt x="74" y="13658"/>
                  </a:lnTo>
                  <a:lnTo>
                    <a:pt x="37" y="13220"/>
                  </a:lnTo>
                  <a:lnTo>
                    <a:pt x="37" y="13220"/>
                  </a:lnTo>
                  <a:lnTo>
                    <a:pt x="1" y="12782"/>
                  </a:lnTo>
                  <a:lnTo>
                    <a:pt x="1" y="12380"/>
                  </a:lnTo>
                  <a:lnTo>
                    <a:pt x="37" y="11979"/>
                  </a:lnTo>
                  <a:lnTo>
                    <a:pt x="110" y="11577"/>
                  </a:lnTo>
                  <a:lnTo>
                    <a:pt x="183" y="11212"/>
                  </a:lnTo>
                  <a:lnTo>
                    <a:pt x="293" y="10846"/>
                  </a:lnTo>
                  <a:lnTo>
                    <a:pt x="439" y="10481"/>
                  </a:lnTo>
                  <a:lnTo>
                    <a:pt x="585" y="10116"/>
                  </a:lnTo>
                  <a:lnTo>
                    <a:pt x="731" y="9787"/>
                  </a:lnTo>
                  <a:lnTo>
                    <a:pt x="950" y="9459"/>
                  </a:lnTo>
                  <a:lnTo>
                    <a:pt x="1389" y="8801"/>
                  </a:lnTo>
                  <a:lnTo>
                    <a:pt x="1900" y="8217"/>
                  </a:lnTo>
                  <a:lnTo>
                    <a:pt x="2521" y="7633"/>
                  </a:lnTo>
                  <a:lnTo>
                    <a:pt x="2521" y="7633"/>
                  </a:lnTo>
                  <a:lnTo>
                    <a:pt x="2849" y="7377"/>
                  </a:lnTo>
                  <a:lnTo>
                    <a:pt x="3214" y="7121"/>
                  </a:lnTo>
                  <a:lnTo>
                    <a:pt x="3580" y="6939"/>
                  </a:lnTo>
                  <a:lnTo>
                    <a:pt x="3981" y="6756"/>
                  </a:lnTo>
                  <a:lnTo>
                    <a:pt x="4383" y="6610"/>
                  </a:lnTo>
                  <a:lnTo>
                    <a:pt x="4785" y="6501"/>
                  </a:lnTo>
                  <a:lnTo>
                    <a:pt x="5187" y="6391"/>
                  </a:lnTo>
                  <a:lnTo>
                    <a:pt x="5625" y="6354"/>
                  </a:lnTo>
                  <a:lnTo>
                    <a:pt x="5625" y="6354"/>
                  </a:lnTo>
                  <a:lnTo>
                    <a:pt x="7597" y="6172"/>
                  </a:lnTo>
                  <a:lnTo>
                    <a:pt x="7597" y="6172"/>
                  </a:lnTo>
                  <a:lnTo>
                    <a:pt x="7779" y="6135"/>
                  </a:lnTo>
                  <a:lnTo>
                    <a:pt x="7962" y="6062"/>
                  </a:lnTo>
                  <a:lnTo>
                    <a:pt x="8327" y="5880"/>
                  </a:lnTo>
                  <a:lnTo>
                    <a:pt x="8327" y="5880"/>
                  </a:lnTo>
                  <a:lnTo>
                    <a:pt x="8218" y="5734"/>
                  </a:lnTo>
                  <a:lnTo>
                    <a:pt x="8108" y="5624"/>
                  </a:lnTo>
                  <a:lnTo>
                    <a:pt x="7852" y="5441"/>
                  </a:lnTo>
                  <a:lnTo>
                    <a:pt x="7560" y="5295"/>
                  </a:lnTo>
                  <a:lnTo>
                    <a:pt x="7268" y="5186"/>
                  </a:lnTo>
                  <a:lnTo>
                    <a:pt x="7268" y="5186"/>
                  </a:lnTo>
                  <a:lnTo>
                    <a:pt x="7305" y="5113"/>
                  </a:lnTo>
                  <a:lnTo>
                    <a:pt x="7341" y="5113"/>
                  </a:lnTo>
                  <a:lnTo>
                    <a:pt x="7451" y="5076"/>
                  </a:lnTo>
                  <a:lnTo>
                    <a:pt x="7451" y="5076"/>
                  </a:lnTo>
                  <a:lnTo>
                    <a:pt x="8619" y="4821"/>
                  </a:lnTo>
                  <a:lnTo>
                    <a:pt x="9788" y="4602"/>
                  </a:lnTo>
                  <a:lnTo>
                    <a:pt x="10957" y="4419"/>
                  </a:lnTo>
                  <a:lnTo>
                    <a:pt x="12162" y="4236"/>
                  </a:lnTo>
                  <a:lnTo>
                    <a:pt x="12162" y="4236"/>
                  </a:lnTo>
                  <a:lnTo>
                    <a:pt x="13805" y="4054"/>
                  </a:lnTo>
                  <a:lnTo>
                    <a:pt x="15449" y="3908"/>
                  </a:lnTo>
                  <a:lnTo>
                    <a:pt x="17092" y="3762"/>
                  </a:lnTo>
                  <a:lnTo>
                    <a:pt x="18735" y="3652"/>
                  </a:lnTo>
                  <a:lnTo>
                    <a:pt x="18735" y="3652"/>
                  </a:lnTo>
                  <a:lnTo>
                    <a:pt x="23227" y="3396"/>
                  </a:lnTo>
                  <a:lnTo>
                    <a:pt x="23227" y="3396"/>
                  </a:lnTo>
                  <a:lnTo>
                    <a:pt x="25199" y="3250"/>
                  </a:lnTo>
                  <a:lnTo>
                    <a:pt x="27171" y="3068"/>
                  </a:lnTo>
                  <a:lnTo>
                    <a:pt x="27171" y="3068"/>
                  </a:lnTo>
                  <a:lnTo>
                    <a:pt x="30056" y="2849"/>
                  </a:lnTo>
                  <a:lnTo>
                    <a:pt x="30056" y="2849"/>
                  </a:lnTo>
                  <a:lnTo>
                    <a:pt x="31262" y="2739"/>
                  </a:lnTo>
                  <a:lnTo>
                    <a:pt x="32467" y="2629"/>
                  </a:lnTo>
                  <a:lnTo>
                    <a:pt x="34877" y="2301"/>
                  </a:lnTo>
                  <a:lnTo>
                    <a:pt x="34877" y="2301"/>
                  </a:lnTo>
                  <a:lnTo>
                    <a:pt x="36666" y="2082"/>
                  </a:lnTo>
                  <a:lnTo>
                    <a:pt x="38492" y="1863"/>
                  </a:lnTo>
                  <a:lnTo>
                    <a:pt x="40282" y="1680"/>
                  </a:lnTo>
                  <a:lnTo>
                    <a:pt x="42108" y="1570"/>
                  </a:lnTo>
                  <a:lnTo>
                    <a:pt x="42108" y="1570"/>
                  </a:lnTo>
                  <a:lnTo>
                    <a:pt x="43642" y="1497"/>
                  </a:lnTo>
                  <a:lnTo>
                    <a:pt x="45212" y="1497"/>
                  </a:lnTo>
                  <a:lnTo>
                    <a:pt x="48316" y="1570"/>
                  </a:lnTo>
                  <a:lnTo>
                    <a:pt x="48316" y="1570"/>
                  </a:lnTo>
                  <a:lnTo>
                    <a:pt x="49923" y="1607"/>
                  </a:lnTo>
                  <a:lnTo>
                    <a:pt x="51530" y="1607"/>
                  </a:lnTo>
                  <a:lnTo>
                    <a:pt x="53173" y="1570"/>
                  </a:lnTo>
                  <a:lnTo>
                    <a:pt x="54780" y="1534"/>
                  </a:lnTo>
                  <a:lnTo>
                    <a:pt x="54780" y="1534"/>
                  </a:lnTo>
                  <a:lnTo>
                    <a:pt x="58870" y="1424"/>
                  </a:lnTo>
                  <a:lnTo>
                    <a:pt x="58870" y="1424"/>
                  </a:lnTo>
                  <a:lnTo>
                    <a:pt x="61865" y="1315"/>
                  </a:lnTo>
                  <a:lnTo>
                    <a:pt x="64860" y="1132"/>
                  </a:lnTo>
                  <a:lnTo>
                    <a:pt x="64860" y="1132"/>
                  </a:lnTo>
                  <a:lnTo>
                    <a:pt x="68110" y="877"/>
                  </a:lnTo>
                  <a:lnTo>
                    <a:pt x="68110" y="877"/>
                  </a:lnTo>
                  <a:lnTo>
                    <a:pt x="71470" y="584"/>
                  </a:lnTo>
                  <a:lnTo>
                    <a:pt x="71470" y="584"/>
                  </a:lnTo>
                  <a:lnTo>
                    <a:pt x="74866" y="256"/>
                  </a:lnTo>
                  <a:lnTo>
                    <a:pt x="74866" y="256"/>
                  </a:lnTo>
                  <a:lnTo>
                    <a:pt x="76656" y="110"/>
                  </a:lnTo>
                  <a:lnTo>
                    <a:pt x="77568" y="37"/>
                  </a:lnTo>
                  <a:lnTo>
                    <a:pt x="78481" y="0"/>
                  </a:lnTo>
                  <a:lnTo>
                    <a:pt x="78481" y="0"/>
                  </a:lnTo>
                  <a:lnTo>
                    <a:pt x="79504" y="37"/>
                  </a:lnTo>
                  <a:lnTo>
                    <a:pt x="80052" y="73"/>
                  </a:lnTo>
                  <a:lnTo>
                    <a:pt x="80563" y="110"/>
                  </a:lnTo>
                  <a:lnTo>
                    <a:pt x="81074" y="183"/>
                  </a:lnTo>
                  <a:lnTo>
                    <a:pt x="81586" y="292"/>
                  </a:lnTo>
                  <a:lnTo>
                    <a:pt x="82097" y="438"/>
                  </a:lnTo>
                  <a:lnTo>
                    <a:pt x="82608" y="584"/>
                  </a:lnTo>
                  <a:lnTo>
                    <a:pt x="82608" y="584"/>
                  </a:lnTo>
                  <a:lnTo>
                    <a:pt x="83119" y="803"/>
                  </a:lnTo>
                  <a:lnTo>
                    <a:pt x="83631" y="1059"/>
                  </a:lnTo>
                  <a:lnTo>
                    <a:pt x="84106" y="1315"/>
                  </a:lnTo>
                  <a:lnTo>
                    <a:pt x="84544" y="1607"/>
                  </a:lnTo>
                  <a:lnTo>
                    <a:pt x="84982" y="1936"/>
                  </a:lnTo>
                  <a:lnTo>
                    <a:pt x="85420" y="2264"/>
                  </a:lnTo>
                  <a:lnTo>
                    <a:pt x="85822" y="2629"/>
                  </a:lnTo>
                  <a:lnTo>
                    <a:pt x="86187" y="3031"/>
                  </a:lnTo>
                  <a:lnTo>
                    <a:pt x="86187" y="3031"/>
                  </a:lnTo>
                  <a:lnTo>
                    <a:pt x="86589" y="3469"/>
                  </a:lnTo>
                  <a:lnTo>
                    <a:pt x="86881" y="3981"/>
                  </a:lnTo>
                  <a:lnTo>
                    <a:pt x="86991" y="4236"/>
                  </a:lnTo>
                  <a:lnTo>
                    <a:pt x="87100" y="4492"/>
                  </a:lnTo>
                  <a:lnTo>
                    <a:pt x="87210" y="4784"/>
                  </a:lnTo>
                  <a:lnTo>
                    <a:pt x="87246" y="5076"/>
                  </a:lnTo>
                  <a:lnTo>
                    <a:pt x="87246" y="5076"/>
                  </a:lnTo>
                  <a:lnTo>
                    <a:pt x="87283" y="5332"/>
                  </a:lnTo>
                  <a:lnTo>
                    <a:pt x="87283" y="5624"/>
                  </a:lnTo>
                  <a:lnTo>
                    <a:pt x="87283" y="5624"/>
                  </a:lnTo>
                  <a:lnTo>
                    <a:pt x="87246" y="5661"/>
                  </a:lnTo>
                  <a:lnTo>
                    <a:pt x="87246" y="5661"/>
                  </a:lnTo>
                  <a:lnTo>
                    <a:pt x="86698" y="5624"/>
                  </a:lnTo>
                  <a:lnTo>
                    <a:pt x="86187" y="5624"/>
                  </a:lnTo>
                  <a:lnTo>
                    <a:pt x="85676" y="5697"/>
                  </a:lnTo>
                  <a:lnTo>
                    <a:pt x="85165" y="5770"/>
                  </a:lnTo>
                  <a:lnTo>
                    <a:pt x="84653" y="5880"/>
                  </a:lnTo>
                  <a:lnTo>
                    <a:pt x="84179" y="6026"/>
                  </a:lnTo>
                  <a:lnTo>
                    <a:pt x="83193" y="6318"/>
                  </a:lnTo>
                  <a:lnTo>
                    <a:pt x="83193" y="6318"/>
                  </a:lnTo>
                  <a:lnTo>
                    <a:pt x="82426" y="6574"/>
                  </a:lnTo>
                  <a:lnTo>
                    <a:pt x="81622" y="6793"/>
                  </a:lnTo>
                  <a:lnTo>
                    <a:pt x="80855" y="6975"/>
                  </a:lnTo>
                  <a:lnTo>
                    <a:pt x="80052" y="7158"/>
                  </a:lnTo>
                  <a:lnTo>
                    <a:pt x="80052" y="7158"/>
                  </a:lnTo>
                  <a:lnTo>
                    <a:pt x="79504" y="7231"/>
                  </a:lnTo>
                  <a:lnTo>
                    <a:pt x="78956" y="7267"/>
                  </a:lnTo>
                  <a:lnTo>
                    <a:pt x="78408" y="7267"/>
                  </a:lnTo>
                  <a:lnTo>
                    <a:pt x="77824" y="7231"/>
                  </a:lnTo>
                  <a:lnTo>
                    <a:pt x="77824" y="7231"/>
                  </a:lnTo>
                  <a:lnTo>
                    <a:pt x="77203" y="7158"/>
                  </a:lnTo>
                  <a:lnTo>
                    <a:pt x="76582" y="7121"/>
                  </a:lnTo>
                  <a:lnTo>
                    <a:pt x="75962" y="7121"/>
                  </a:lnTo>
                  <a:lnTo>
                    <a:pt x="75341" y="7121"/>
                  </a:lnTo>
                  <a:lnTo>
                    <a:pt x="74099" y="7231"/>
                  </a:lnTo>
                  <a:lnTo>
                    <a:pt x="72857" y="7377"/>
                  </a:lnTo>
                  <a:lnTo>
                    <a:pt x="72857" y="7377"/>
                  </a:lnTo>
                  <a:lnTo>
                    <a:pt x="71068" y="7596"/>
                  </a:lnTo>
                  <a:lnTo>
                    <a:pt x="69279" y="7815"/>
                  </a:lnTo>
                  <a:lnTo>
                    <a:pt x="67453" y="7925"/>
                  </a:lnTo>
                  <a:lnTo>
                    <a:pt x="66576" y="7961"/>
                  </a:lnTo>
                  <a:lnTo>
                    <a:pt x="65663" y="7961"/>
                  </a:lnTo>
                  <a:lnTo>
                    <a:pt x="65663" y="7961"/>
                  </a:lnTo>
                  <a:lnTo>
                    <a:pt x="64312" y="7925"/>
                  </a:lnTo>
                  <a:lnTo>
                    <a:pt x="62961" y="7852"/>
                  </a:lnTo>
                  <a:lnTo>
                    <a:pt x="61609" y="7779"/>
                  </a:lnTo>
                  <a:lnTo>
                    <a:pt x="60258" y="7633"/>
                  </a:lnTo>
                  <a:lnTo>
                    <a:pt x="60258" y="7633"/>
                  </a:lnTo>
                  <a:lnTo>
                    <a:pt x="58761" y="7523"/>
                  </a:lnTo>
                  <a:lnTo>
                    <a:pt x="57264" y="7487"/>
                  </a:lnTo>
                  <a:lnTo>
                    <a:pt x="55730" y="7487"/>
                  </a:lnTo>
                  <a:lnTo>
                    <a:pt x="54232" y="7523"/>
                  </a:lnTo>
                  <a:lnTo>
                    <a:pt x="54232" y="7523"/>
                  </a:lnTo>
                  <a:lnTo>
                    <a:pt x="52370" y="7633"/>
                  </a:lnTo>
                  <a:lnTo>
                    <a:pt x="51420" y="7706"/>
                  </a:lnTo>
                  <a:lnTo>
                    <a:pt x="50507" y="7815"/>
                  </a:lnTo>
                  <a:lnTo>
                    <a:pt x="50507" y="7815"/>
                  </a:lnTo>
                  <a:lnTo>
                    <a:pt x="48791" y="8071"/>
                  </a:lnTo>
                  <a:lnTo>
                    <a:pt x="47075" y="8363"/>
                  </a:lnTo>
                  <a:lnTo>
                    <a:pt x="47075" y="8363"/>
                  </a:lnTo>
                  <a:lnTo>
                    <a:pt x="45760" y="8582"/>
                  </a:lnTo>
                  <a:lnTo>
                    <a:pt x="45103" y="8655"/>
                  </a:lnTo>
                  <a:lnTo>
                    <a:pt x="44774" y="8655"/>
                  </a:lnTo>
                  <a:lnTo>
                    <a:pt x="44445" y="8655"/>
                  </a:lnTo>
                  <a:lnTo>
                    <a:pt x="44445" y="8655"/>
                  </a:lnTo>
                  <a:lnTo>
                    <a:pt x="43532" y="8655"/>
                  </a:lnTo>
                  <a:lnTo>
                    <a:pt x="42656" y="8692"/>
                  </a:lnTo>
                  <a:lnTo>
                    <a:pt x="40866" y="8838"/>
                  </a:lnTo>
                  <a:lnTo>
                    <a:pt x="40866" y="8838"/>
                  </a:lnTo>
                  <a:lnTo>
                    <a:pt x="39625" y="8911"/>
                  </a:lnTo>
                  <a:lnTo>
                    <a:pt x="38419" y="9020"/>
                  </a:lnTo>
                  <a:lnTo>
                    <a:pt x="38419" y="9020"/>
                  </a:lnTo>
                  <a:lnTo>
                    <a:pt x="35753" y="9130"/>
                  </a:lnTo>
                  <a:lnTo>
                    <a:pt x="33124" y="9313"/>
                  </a:lnTo>
                  <a:lnTo>
                    <a:pt x="33124" y="9313"/>
                  </a:lnTo>
                  <a:lnTo>
                    <a:pt x="31335" y="9459"/>
                  </a:lnTo>
                  <a:lnTo>
                    <a:pt x="29509" y="9641"/>
                  </a:lnTo>
                  <a:lnTo>
                    <a:pt x="27719" y="9897"/>
                  </a:lnTo>
                  <a:lnTo>
                    <a:pt x="25930" y="10189"/>
                  </a:lnTo>
                  <a:lnTo>
                    <a:pt x="25930" y="10189"/>
                  </a:lnTo>
                  <a:lnTo>
                    <a:pt x="25309" y="10335"/>
                  </a:lnTo>
                  <a:lnTo>
                    <a:pt x="24688" y="10518"/>
                  </a:lnTo>
                  <a:lnTo>
                    <a:pt x="24067" y="10737"/>
                  </a:lnTo>
                  <a:lnTo>
                    <a:pt x="23519" y="10992"/>
                  </a:lnTo>
                  <a:lnTo>
                    <a:pt x="22935" y="11285"/>
                  </a:lnTo>
                  <a:lnTo>
                    <a:pt x="22387" y="11613"/>
                  </a:lnTo>
                  <a:lnTo>
                    <a:pt x="21876" y="11979"/>
                  </a:lnTo>
                  <a:lnTo>
                    <a:pt x="21365" y="12380"/>
                  </a:lnTo>
                  <a:lnTo>
                    <a:pt x="21365" y="12380"/>
                  </a:lnTo>
                  <a:lnTo>
                    <a:pt x="20160" y="13403"/>
                  </a:lnTo>
                  <a:lnTo>
                    <a:pt x="20160" y="13403"/>
                  </a:lnTo>
                  <a:lnTo>
                    <a:pt x="19758" y="13731"/>
                  </a:lnTo>
                  <a:lnTo>
                    <a:pt x="19283" y="14024"/>
                  </a:lnTo>
                  <a:lnTo>
                    <a:pt x="18808" y="14279"/>
                  </a:lnTo>
                  <a:lnTo>
                    <a:pt x="18297" y="14498"/>
                  </a:lnTo>
                  <a:lnTo>
                    <a:pt x="18297" y="14498"/>
                  </a:lnTo>
                  <a:lnTo>
                    <a:pt x="17749" y="14681"/>
                  </a:lnTo>
                  <a:lnTo>
                    <a:pt x="17238" y="14973"/>
                  </a:lnTo>
                  <a:lnTo>
                    <a:pt x="16800" y="15302"/>
                  </a:lnTo>
                  <a:lnTo>
                    <a:pt x="16435" y="15667"/>
                  </a:lnTo>
                  <a:lnTo>
                    <a:pt x="16106" y="16069"/>
                  </a:lnTo>
                  <a:lnTo>
                    <a:pt x="15814" y="16543"/>
                  </a:lnTo>
                  <a:lnTo>
                    <a:pt x="15558" y="17055"/>
                  </a:lnTo>
                  <a:lnTo>
                    <a:pt x="15376" y="17639"/>
                  </a:lnTo>
                  <a:lnTo>
                    <a:pt x="15376" y="17639"/>
                  </a:lnTo>
                  <a:lnTo>
                    <a:pt x="15266" y="18223"/>
                  </a:lnTo>
                  <a:lnTo>
                    <a:pt x="15156" y="18808"/>
                  </a:lnTo>
                  <a:lnTo>
                    <a:pt x="14974" y="20049"/>
                  </a:lnTo>
                  <a:lnTo>
                    <a:pt x="14974" y="20049"/>
                  </a:lnTo>
                  <a:lnTo>
                    <a:pt x="14901" y="20634"/>
                  </a:lnTo>
                  <a:lnTo>
                    <a:pt x="14755" y="21218"/>
                  </a:lnTo>
                  <a:lnTo>
                    <a:pt x="14609" y="21766"/>
                  </a:lnTo>
                  <a:lnTo>
                    <a:pt x="14426" y="22350"/>
                  </a:lnTo>
                  <a:lnTo>
                    <a:pt x="14426" y="22350"/>
                  </a:lnTo>
                  <a:lnTo>
                    <a:pt x="13732" y="241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62"/>
            <p:cNvSpPr/>
            <p:nvPr/>
          </p:nvSpPr>
          <p:spPr>
            <a:xfrm>
              <a:off x="-3585450" y="-476350"/>
              <a:ext cx="187200" cy="108675"/>
            </a:xfrm>
            <a:custGeom>
              <a:avLst/>
              <a:gdLst/>
              <a:ahLst/>
              <a:cxnLst/>
              <a:rect l="l" t="t" r="r" b="b"/>
              <a:pathLst>
                <a:path w="7488" h="4347" fill="none" extrusionOk="0">
                  <a:moveTo>
                    <a:pt x="1" y="37"/>
                  </a:moveTo>
                  <a:lnTo>
                    <a:pt x="1" y="37"/>
                  </a:lnTo>
                  <a:lnTo>
                    <a:pt x="37" y="146"/>
                  </a:lnTo>
                  <a:lnTo>
                    <a:pt x="74" y="219"/>
                  </a:lnTo>
                  <a:lnTo>
                    <a:pt x="183" y="365"/>
                  </a:lnTo>
                  <a:lnTo>
                    <a:pt x="183" y="365"/>
                  </a:lnTo>
                  <a:lnTo>
                    <a:pt x="841" y="950"/>
                  </a:lnTo>
                  <a:lnTo>
                    <a:pt x="841" y="950"/>
                  </a:lnTo>
                  <a:lnTo>
                    <a:pt x="1279" y="1278"/>
                  </a:lnTo>
                  <a:lnTo>
                    <a:pt x="1754" y="1607"/>
                  </a:lnTo>
                  <a:lnTo>
                    <a:pt x="2740" y="2191"/>
                  </a:lnTo>
                  <a:lnTo>
                    <a:pt x="2740" y="2191"/>
                  </a:lnTo>
                  <a:lnTo>
                    <a:pt x="3470" y="2593"/>
                  </a:lnTo>
                  <a:lnTo>
                    <a:pt x="4200" y="2958"/>
                  </a:lnTo>
                  <a:lnTo>
                    <a:pt x="4967" y="3360"/>
                  </a:lnTo>
                  <a:lnTo>
                    <a:pt x="5698" y="3798"/>
                  </a:lnTo>
                  <a:lnTo>
                    <a:pt x="5698" y="3798"/>
                  </a:lnTo>
                  <a:lnTo>
                    <a:pt x="5990" y="3944"/>
                  </a:lnTo>
                  <a:lnTo>
                    <a:pt x="6282" y="4090"/>
                  </a:lnTo>
                  <a:lnTo>
                    <a:pt x="6611" y="4236"/>
                  </a:lnTo>
                  <a:lnTo>
                    <a:pt x="6939" y="4310"/>
                  </a:lnTo>
                  <a:lnTo>
                    <a:pt x="6939" y="4310"/>
                  </a:lnTo>
                  <a:lnTo>
                    <a:pt x="7122" y="4346"/>
                  </a:lnTo>
                  <a:lnTo>
                    <a:pt x="7268" y="4310"/>
                  </a:lnTo>
                  <a:lnTo>
                    <a:pt x="7378" y="4236"/>
                  </a:lnTo>
                  <a:lnTo>
                    <a:pt x="7451" y="4127"/>
                  </a:lnTo>
                  <a:lnTo>
                    <a:pt x="7451" y="4127"/>
                  </a:lnTo>
                  <a:lnTo>
                    <a:pt x="7487" y="3981"/>
                  </a:lnTo>
                  <a:lnTo>
                    <a:pt x="7451" y="3835"/>
                  </a:lnTo>
                  <a:lnTo>
                    <a:pt x="7378" y="3725"/>
                  </a:lnTo>
                  <a:lnTo>
                    <a:pt x="7232" y="3579"/>
                  </a:lnTo>
                  <a:lnTo>
                    <a:pt x="7232" y="3579"/>
                  </a:lnTo>
                  <a:lnTo>
                    <a:pt x="6647" y="3287"/>
                  </a:lnTo>
                  <a:lnTo>
                    <a:pt x="6647" y="3287"/>
                  </a:lnTo>
                  <a:lnTo>
                    <a:pt x="6136" y="3068"/>
                  </a:lnTo>
                  <a:lnTo>
                    <a:pt x="5625" y="2849"/>
                  </a:lnTo>
                  <a:lnTo>
                    <a:pt x="5150" y="2630"/>
                  </a:lnTo>
                  <a:lnTo>
                    <a:pt x="4675" y="2374"/>
                  </a:lnTo>
                  <a:lnTo>
                    <a:pt x="4675" y="2374"/>
                  </a:lnTo>
                  <a:lnTo>
                    <a:pt x="2995" y="1424"/>
                  </a:lnTo>
                  <a:lnTo>
                    <a:pt x="2995" y="1424"/>
                  </a:lnTo>
                  <a:lnTo>
                    <a:pt x="1754" y="694"/>
                  </a:lnTo>
                  <a:lnTo>
                    <a:pt x="1133" y="365"/>
                  </a:lnTo>
                  <a:lnTo>
                    <a:pt x="475" y="110"/>
                  </a:lnTo>
                  <a:lnTo>
                    <a:pt x="475" y="110"/>
                  </a:lnTo>
                  <a:lnTo>
                    <a:pt x="256" y="37"/>
                  </a:lnTo>
                  <a:lnTo>
                    <a:pt x="147" y="0"/>
                  </a:lnTo>
                  <a:lnTo>
                    <a:pt x="1" y="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62"/>
            <p:cNvSpPr/>
            <p:nvPr/>
          </p:nvSpPr>
          <p:spPr>
            <a:xfrm>
              <a:off x="-3462200" y="-637950"/>
              <a:ext cx="75800" cy="42025"/>
            </a:xfrm>
            <a:custGeom>
              <a:avLst/>
              <a:gdLst/>
              <a:ahLst/>
              <a:cxnLst/>
              <a:rect l="l" t="t" r="r" b="b"/>
              <a:pathLst>
                <a:path w="3032" h="1681" fill="none" extrusionOk="0">
                  <a:moveTo>
                    <a:pt x="2155" y="0"/>
                  </a:moveTo>
                  <a:lnTo>
                    <a:pt x="2155" y="0"/>
                  </a:lnTo>
                  <a:lnTo>
                    <a:pt x="1754" y="37"/>
                  </a:lnTo>
                  <a:lnTo>
                    <a:pt x="1352" y="110"/>
                  </a:lnTo>
                  <a:lnTo>
                    <a:pt x="987" y="219"/>
                  </a:lnTo>
                  <a:lnTo>
                    <a:pt x="622" y="365"/>
                  </a:lnTo>
                  <a:lnTo>
                    <a:pt x="622" y="365"/>
                  </a:lnTo>
                  <a:lnTo>
                    <a:pt x="366" y="548"/>
                  </a:lnTo>
                  <a:lnTo>
                    <a:pt x="220" y="658"/>
                  </a:lnTo>
                  <a:lnTo>
                    <a:pt x="110" y="804"/>
                  </a:lnTo>
                  <a:lnTo>
                    <a:pt x="110" y="804"/>
                  </a:lnTo>
                  <a:lnTo>
                    <a:pt x="37" y="950"/>
                  </a:lnTo>
                  <a:lnTo>
                    <a:pt x="1" y="1132"/>
                  </a:lnTo>
                  <a:lnTo>
                    <a:pt x="37" y="1278"/>
                  </a:lnTo>
                  <a:lnTo>
                    <a:pt x="110" y="1461"/>
                  </a:lnTo>
                  <a:lnTo>
                    <a:pt x="110" y="1461"/>
                  </a:lnTo>
                  <a:lnTo>
                    <a:pt x="256" y="1571"/>
                  </a:lnTo>
                  <a:lnTo>
                    <a:pt x="403" y="1644"/>
                  </a:lnTo>
                  <a:lnTo>
                    <a:pt x="549" y="1680"/>
                  </a:lnTo>
                  <a:lnTo>
                    <a:pt x="731" y="1680"/>
                  </a:lnTo>
                  <a:lnTo>
                    <a:pt x="731" y="1680"/>
                  </a:lnTo>
                  <a:lnTo>
                    <a:pt x="1608" y="1388"/>
                  </a:lnTo>
                  <a:lnTo>
                    <a:pt x="2046" y="1242"/>
                  </a:lnTo>
                  <a:lnTo>
                    <a:pt x="2484" y="1059"/>
                  </a:lnTo>
                  <a:lnTo>
                    <a:pt x="2484" y="1059"/>
                  </a:lnTo>
                  <a:lnTo>
                    <a:pt x="2630" y="950"/>
                  </a:lnTo>
                  <a:lnTo>
                    <a:pt x="2740" y="877"/>
                  </a:lnTo>
                  <a:lnTo>
                    <a:pt x="2922" y="621"/>
                  </a:lnTo>
                  <a:lnTo>
                    <a:pt x="2922" y="621"/>
                  </a:lnTo>
                  <a:lnTo>
                    <a:pt x="2995" y="475"/>
                  </a:lnTo>
                  <a:lnTo>
                    <a:pt x="3032" y="365"/>
                  </a:lnTo>
                  <a:lnTo>
                    <a:pt x="2959" y="256"/>
                  </a:lnTo>
                  <a:lnTo>
                    <a:pt x="2813" y="183"/>
                  </a:lnTo>
                  <a:lnTo>
                    <a:pt x="2813" y="183"/>
                  </a:lnTo>
                  <a:lnTo>
                    <a:pt x="2484" y="37"/>
                  </a:lnTo>
                  <a:lnTo>
                    <a:pt x="2338" y="0"/>
                  </a:lnTo>
                  <a:lnTo>
                    <a:pt x="215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62"/>
            <p:cNvSpPr/>
            <p:nvPr/>
          </p:nvSpPr>
          <p:spPr>
            <a:xfrm>
              <a:off x="-3462200" y="-311100"/>
              <a:ext cx="97725" cy="52975"/>
            </a:xfrm>
            <a:custGeom>
              <a:avLst/>
              <a:gdLst/>
              <a:ahLst/>
              <a:cxnLst/>
              <a:rect l="l" t="t" r="r" b="b"/>
              <a:pathLst>
                <a:path w="3909" h="2119" fill="none" extrusionOk="0">
                  <a:moveTo>
                    <a:pt x="1" y="73"/>
                  </a:moveTo>
                  <a:lnTo>
                    <a:pt x="1" y="73"/>
                  </a:lnTo>
                  <a:lnTo>
                    <a:pt x="74" y="292"/>
                  </a:lnTo>
                  <a:lnTo>
                    <a:pt x="183" y="402"/>
                  </a:lnTo>
                  <a:lnTo>
                    <a:pt x="330" y="512"/>
                  </a:lnTo>
                  <a:lnTo>
                    <a:pt x="476" y="621"/>
                  </a:lnTo>
                  <a:lnTo>
                    <a:pt x="476" y="621"/>
                  </a:lnTo>
                  <a:lnTo>
                    <a:pt x="2740" y="1826"/>
                  </a:lnTo>
                  <a:lnTo>
                    <a:pt x="2740" y="1826"/>
                  </a:lnTo>
                  <a:lnTo>
                    <a:pt x="3105" y="2009"/>
                  </a:lnTo>
                  <a:lnTo>
                    <a:pt x="3470" y="2082"/>
                  </a:lnTo>
                  <a:lnTo>
                    <a:pt x="3470" y="2082"/>
                  </a:lnTo>
                  <a:lnTo>
                    <a:pt x="3616" y="2118"/>
                  </a:lnTo>
                  <a:lnTo>
                    <a:pt x="3762" y="2082"/>
                  </a:lnTo>
                  <a:lnTo>
                    <a:pt x="3835" y="2045"/>
                  </a:lnTo>
                  <a:lnTo>
                    <a:pt x="3908" y="1936"/>
                  </a:lnTo>
                  <a:lnTo>
                    <a:pt x="3908" y="1936"/>
                  </a:lnTo>
                  <a:lnTo>
                    <a:pt x="3908" y="1863"/>
                  </a:lnTo>
                  <a:lnTo>
                    <a:pt x="3908" y="1753"/>
                  </a:lnTo>
                  <a:lnTo>
                    <a:pt x="3835" y="1644"/>
                  </a:lnTo>
                  <a:lnTo>
                    <a:pt x="3689" y="1534"/>
                  </a:lnTo>
                  <a:lnTo>
                    <a:pt x="3689" y="1534"/>
                  </a:lnTo>
                  <a:lnTo>
                    <a:pt x="3361" y="1351"/>
                  </a:lnTo>
                  <a:lnTo>
                    <a:pt x="2995" y="1205"/>
                  </a:lnTo>
                  <a:lnTo>
                    <a:pt x="2995" y="1205"/>
                  </a:lnTo>
                  <a:lnTo>
                    <a:pt x="1863" y="767"/>
                  </a:lnTo>
                  <a:lnTo>
                    <a:pt x="1352" y="512"/>
                  </a:lnTo>
                  <a:lnTo>
                    <a:pt x="804" y="219"/>
                  </a:lnTo>
                  <a:lnTo>
                    <a:pt x="804" y="219"/>
                  </a:lnTo>
                  <a:lnTo>
                    <a:pt x="403" y="37"/>
                  </a:lnTo>
                  <a:lnTo>
                    <a:pt x="403" y="37"/>
                  </a:lnTo>
                  <a:lnTo>
                    <a:pt x="293" y="37"/>
                  </a:lnTo>
                  <a:lnTo>
                    <a:pt x="183" y="0"/>
                  </a:lnTo>
                  <a:lnTo>
                    <a:pt x="110" y="37"/>
                  </a:lnTo>
                  <a:lnTo>
                    <a:pt x="1" y="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62"/>
            <p:cNvSpPr/>
            <p:nvPr/>
          </p:nvSpPr>
          <p:spPr>
            <a:xfrm>
              <a:off x="-3599150" y="-391450"/>
              <a:ext cx="77650" cy="45675"/>
            </a:xfrm>
            <a:custGeom>
              <a:avLst/>
              <a:gdLst/>
              <a:ahLst/>
              <a:cxnLst/>
              <a:rect l="l" t="t" r="r" b="b"/>
              <a:pathLst>
                <a:path w="3106" h="1827" fill="none" extrusionOk="0">
                  <a:moveTo>
                    <a:pt x="2849" y="1827"/>
                  </a:moveTo>
                  <a:lnTo>
                    <a:pt x="2849" y="1827"/>
                  </a:lnTo>
                  <a:lnTo>
                    <a:pt x="2996" y="1827"/>
                  </a:lnTo>
                  <a:lnTo>
                    <a:pt x="3032" y="1790"/>
                  </a:lnTo>
                  <a:lnTo>
                    <a:pt x="3105" y="1717"/>
                  </a:lnTo>
                  <a:lnTo>
                    <a:pt x="3105" y="1717"/>
                  </a:lnTo>
                  <a:lnTo>
                    <a:pt x="3105" y="1644"/>
                  </a:lnTo>
                  <a:lnTo>
                    <a:pt x="3105" y="1571"/>
                  </a:lnTo>
                  <a:lnTo>
                    <a:pt x="3032" y="1461"/>
                  </a:lnTo>
                  <a:lnTo>
                    <a:pt x="3032" y="1461"/>
                  </a:lnTo>
                  <a:lnTo>
                    <a:pt x="2813" y="1279"/>
                  </a:lnTo>
                  <a:lnTo>
                    <a:pt x="2813" y="1279"/>
                  </a:lnTo>
                  <a:lnTo>
                    <a:pt x="2338" y="950"/>
                  </a:lnTo>
                  <a:lnTo>
                    <a:pt x="1827" y="621"/>
                  </a:lnTo>
                  <a:lnTo>
                    <a:pt x="1316" y="366"/>
                  </a:lnTo>
                  <a:lnTo>
                    <a:pt x="768" y="110"/>
                  </a:lnTo>
                  <a:lnTo>
                    <a:pt x="768" y="110"/>
                  </a:lnTo>
                  <a:lnTo>
                    <a:pt x="549" y="37"/>
                  </a:lnTo>
                  <a:lnTo>
                    <a:pt x="330" y="1"/>
                  </a:lnTo>
                  <a:lnTo>
                    <a:pt x="330" y="1"/>
                  </a:lnTo>
                  <a:lnTo>
                    <a:pt x="147" y="37"/>
                  </a:lnTo>
                  <a:lnTo>
                    <a:pt x="74" y="74"/>
                  </a:lnTo>
                  <a:lnTo>
                    <a:pt x="37" y="147"/>
                  </a:lnTo>
                  <a:lnTo>
                    <a:pt x="1" y="220"/>
                  </a:lnTo>
                  <a:lnTo>
                    <a:pt x="1" y="293"/>
                  </a:lnTo>
                  <a:lnTo>
                    <a:pt x="74" y="439"/>
                  </a:lnTo>
                  <a:lnTo>
                    <a:pt x="74" y="439"/>
                  </a:lnTo>
                  <a:lnTo>
                    <a:pt x="147" y="585"/>
                  </a:lnTo>
                  <a:lnTo>
                    <a:pt x="257" y="658"/>
                  </a:lnTo>
                  <a:lnTo>
                    <a:pt x="476" y="840"/>
                  </a:lnTo>
                  <a:lnTo>
                    <a:pt x="476" y="840"/>
                  </a:lnTo>
                  <a:lnTo>
                    <a:pt x="1316" y="1242"/>
                  </a:lnTo>
                  <a:lnTo>
                    <a:pt x="1717" y="1461"/>
                  </a:lnTo>
                  <a:lnTo>
                    <a:pt x="2156" y="1644"/>
                  </a:lnTo>
                  <a:lnTo>
                    <a:pt x="2156" y="1644"/>
                  </a:lnTo>
                  <a:lnTo>
                    <a:pt x="2484" y="1753"/>
                  </a:lnTo>
                  <a:lnTo>
                    <a:pt x="2667" y="1790"/>
                  </a:lnTo>
                  <a:lnTo>
                    <a:pt x="2849" y="18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62"/>
            <p:cNvSpPr/>
            <p:nvPr/>
          </p:nvSpPr>
          <p:spPr>
            <a:xfrm>
              <a:off x="-3466750" y="-349450"/>
              <a:ext cx="89500" cy="43850"/>
            </a:xfrm>
            <a:custGeom>
              <a:avLst/>
              <a:gdLst/>
              <a:ahLst/>
              <a:cxnLst/>
              <a:rect l="l" t="t" r="r" b="b"/>
              <a:pathLst>
                <a:path w="3580" h="175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56" y="256"/>
                  </a:lnTo>
                  <a:lnTo>
                    <a:pt x="475" y="439"/>
                  </a:lnTo>
                  <a:lnTo>
                    <a:pt x="475" y="439"/>
                  </a:lnTo>
                  <a:lnTo>
                    <a:pt x="1096" y="804"/>
                  </a:lnTo>
                  <a:lnTo>
                    <a:pt x="1717" y="1133"/>
                  </a:lnTo>
                  <a:lnTo>
                    <a:pt x="2337" y="1461"/>
                  </a:lnTo>
                  <a:lnTo>
                    <a:pt x="3031" y="1680"/>
                  </a:lnTo>
                  <a:lnTo>
                    <a:pt x="3031" y="1680"/>
                  </a:lnTo>
                  <a:lnTo>
                    <a:pt x="3177" y="1717"/>
                  </a:lnTo>
                  <a:lnTo>
                    <a:pt x="3324" y="1753"/>
                  </a:lnTo>
                  <a:lnTo>
                    <a:pt x="3324" y="1753"/>
                  </a:lnTo>
                  <a:lnTo>
                    <a:pt x="3470" y="1680"/>
                  </a:lnTo>
                  <a:lnTo>
                    <a:pt x="3543" y="1644"/>
                  </a:lnTo>
                  <a:lnTo>
                    <a:pt x="3579" y="1571"/>
                  </a:lnTo>
                  <a:lnTo>
                    <a:pt x="3579" y="1571"/>
                  </a:lnTo>
                  <a:lnTo>
                    <a:pt x="3579" y="1425"/>
                  </a:lnTo>
                  <a:lnTo>
                    <a:pt x="3506" y="1279"/>
                  </a:lnTo>
                  <a:lnTo>
                    <a:pt x="3506" y="1279"/>
                  </a:lnTo>
                  <a:lnTo>
                    <a:pt x="3360" y="1169"/>
                  </a:lnTo>
                  <a:lnTo>
                    <a:pt x="3214" y="1096"/>
                  </a:lnTo>
                  <a:lnTo>
                    <a:pt x="3214" y="1096"/>
                  </a:lnTo>
                  <a:lnTo>
                    <a:pt x="2337" y="694"/>
                  </a:lnTo>
                  <a:lnTo>
                    <a:pt x="1461" y="329"/>
                  </a:lnTo>
                  <a:lnTo>
                    <a:pt x="1461" y="329"/>
                  </a:lnTo>
                  <a:lnTo>
                    <a:pt x="767" y="110"/>
                  </a:lnTo>
                  <a:lnTo>
                    <a:pt x="402" y="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2"/>
            <p:cNvSpPr/>
            <p:nvPr/>
          </p:nvSpPr>
          <p:spPr>
            <a:xfrm>
              <a:off x="-3392800" y="-595950"/>
              <a:ext cx="40200" cy="29225"/>
            </a:xfrm>
            <a:custGeom>
              <a:avLst/>
              <a:gdLst/>
              <a:ahLst/>
              <a:cxnLst/>
              <a:rect l="l" t="t" r="r" b="b"/>
              <a:pathLst>
                <a:path w="1608" h="1169" fill="none" extrusionOk="0">
                  <a:moveTo>
                    <a:pt x="548" y="1169"/>
                  </a:moveTo>
                  <a:lnTo>
                    <a:pt x="548" y="1169"/>
                  </a:lnTo>
                  <a:lnTo>
                    <a:pt x="767" y="1096"/>
                  </a:lnTo>
                  <a:lnTo>
                    <a:pt x="986" y="1023"/>
                  </a:lnTo>
                  <a:lnTo>
                    <a:pt x="1205" y="950"/>
                  </a:lnTo>
                  <a:lnTo>
                    <a:pt x="1425" y="804"/>
                  </a:lnTo>
                  <a:lnTo>
                    <a:pt x="1425" y="804"/>
                  </a:lnTo>
                  <a:lnTo>
                    <a:pt x="1498" y="694"/>
                  </a:lnTo>
                  <a:lnTo>
                    <a:pt x="1571" y="584"/>
                  </a:lnTo>
                  <a:lnTo>
                    <a:pt x="1607" y="475"/>
                  </a:lnTo>
                  <a:lnTo>
                    <a:pt x="1607" y="365"/>
                  </a:lnTo>
                  <a:lnTo>
                    <a:pt x="1607" y="365"/>
                  </a:lnTo>
                  <a:lnTo>
                    <a:pt x="1534" y="219"/>
                  </a:lnTo>
                  <a:lnTo>
                    <a:pt x="1461" y="146"/>
                  </a:lnTo>
                  <a:lnTo>
                    <a:pt x="1352" y="73"/>
                  </a:lnTo>
                  <a:lnTo>
                    <a:pt x="1242" y="37"/>
                  </a:lnTo>
                  <a:lnTo>
                    <a:pt x="1242" y="37"/>
                  </a:lnTo>
                  <a:lnTo>
                    <a:pt x="950" y="0"/>
                  </a:lnTo>
                  <a:lnTo>
                    <a:pt x="658" y="73"/>
                  </a:lnTo>
                  <a:lnTo>
                    <a:pt x="402" y="183"/>
                  </a:lnTo>
                  <a:lnTo>
                    <a:pt x="146" y="329"/>
                  </a:lnTo>
                  <a:lnTo>
                    <a:pt x="146" y="329"/>
                  </a:lnTo>
                  <a:lnTo>
                    <a:pt x="37" y="438"/>
                  </a:lnTo>
                  <a:lnTo>
                    <a:pt x="0" y="584"/>
                  </a:lnTo>
                  <a:lnTo>
                    <a:pt x="0" y="731"/>
                  </a:lnTo>
                  <a:lnTo>
                    <a:pt x="37" y="877"/>
                  </a:lnTo>
                  <a:lnTo>
                    <a:pt x="37" y="877"/>
                  </a:lnTo>
                  <a:lnTo>
                    <a:pt x="110" y="986"/>
                  </a:lnTo>
                  <a:lnTo>
                    <a:pt x="219" y="1096"/>
                  </a:lnTo>
                  <a:lnTo>
                    <a:pt x="366" y="1132"/>
                  </a:lnTo>
                  <a:lnTo>
                    <a:pt x="548" y="11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62"/>
            <p:cNvSpPr/>
            <p:nvPr/>
          </p:nvSpPr>
          <p:spPr>
            <a:xfrm>
              <a:off x="-3337100" y="-555800"/>
              <a:ext cx="31050" cy="21950"/>
            </a:xfrm>
            <a:custGeom>
              <a:avLst/>
              <a:gdLst/>
              <a:ahLst/>
              <a:cxnLst/>
              <a:rect l="l" t="t" r="r" b="b"/>
              <a:pathLst>
                <a:path w="1242" h="878" fill="none" extrusionOk="0">
                  <a:moveTo>
                    <a:pt x="548" y="877"/>
                  </a:moveTo>
                  <a:lnTo>
                    <a:pt x="548" y="877"/>
                  </a:lnTo>
                  <a:lnTo>
                    <a:pt x="767" y="877"/>
                  </a:lnTo>
                  <a:lnTo>
                    <a:pt x="877" y="841"/>
                  </a:lnTo>
                  <a:lnTo>
                    <a:pt x="986" y="804"/>
                  </a:lnTo>
                  <a:lnTo>
                    <a:pt x="986" y="804"/>
                  </a:lnTo>
                  <a:lnTo>
                    <a:pt x="1096" y="731"/>
                  </a:lnTo>
                  <a:lnTo>
                    <a:pt x="1169" y="658"/>
                  </a:lnTo>
                  <a:lnTo>
                    <a:pt x="1205" y="549"/>
                  </a:lnTo>
                  <a:lnTo>
                    <a:pt x="1242" y="439"/>
                  </a:lnTo>
                  <a:lnTo>
                    <a:pt x="1242" y="439"/>
                  </a:lnTo>
                  <a:lnTo>
                    <a:pt x="1205" y="330"/>
                  </a:lnTo>
                  <a:lnTo>
                    <a:pt x="1169" y="220"/>
                  </a:lnTo>
                  <a:lnTo>
                    <a:pt x="1096" y="147"/>
                  </a:lnTo>
                  <a:lnTo>
                    <a:pt x="986" y="74"/>
                  </a:lnTo>
                  <a:lnTo>
                    <a:pt x="986" y="74"/>
                  </a:lnTo>
                  <a:lnTo>
                    <a:pt x="803" y="38"/>
                  </a:lnTo>
                  <a:lnTo>
                    <a:pt x="621" y="1"/>
                  </a:lnTo>
                  <a:lnTo>
                    <a:pt x="438" y="1"/>
                  </a:lnTo>
                  <a:lnTo>
                    <a:pt x="292" y="74"/>
                  </a:lnTo>
                  <a:lnTo>
                    <a:pt x="292" y="74"/>
                  </a:lnTo>
                  <a:lnTo>
                    <a:pt x="183" y="111"/>
                  </a:lnTo>
                  <a:lnTo>
                    <a:pt x="73" y="220"/>
                  </a:lnTo>
                  <a:lnTo>
                    <a:pt x="37" y="330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37" y="549"/>
                  </a:lnTo>
                  <a:lnTo>
                    <a:pt x="73" y="658"/>
                  </a:lnTo>
                  <a:lnTo>
                    <a:pt x="146" y="731"/>
                  </a:lnTo>
                  <a:lnTo>
                    <a:pt x="219" y="804"/>
                  </a:lnTo>
                  <a:lnTo>
                    <a:pt x="219" y="804"/>
                  </a:lnTo>
                  <a:lnTo>
                    <a:pt x="402" y="877"/>
                  </a:lnTo>
                  <a:lnTo>
                    <a:pt x="548" y="8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62"/>
            <p:cNvSpPr/>
            <p:nvPr/>
          </p:nvSpPr>
          <p:spPr>
            <a:xfrm>
              <a:off x="-3285975" y="-508300"/>
              <a:ext cx="13700" cy="15525"/>
            </a:xfrm>
            <a:custGeom>
              <a:avLst/>
              <a:gdLst/>
              <a:ahLst/>
              <a:cxnLst/>
              <a:rect l="l" t="t" r="r" b="b"/>
              <a:pathLst>
                <a:path w="548" h="621" fill="none" extrusionOk="0">
                  <a:moveTo>
                    <a:pt x="548" y="292"/>
                  </a:moveTo>
                  <a:lnTo>
                    <a:pt x="548" y="292"/>
                  </a:lnTo>
                  <a:lnTo>
                    <a:pt x="511" y="183"/>
                  </a:lnTo>
                  <a:lnTo>
                    <a:pt x="475" y="73"/>
                  </a:lnTo>
                  <a:lnTo>
                    <a:pt x="365" y="37"/>
                  </a:lnTo>
                  <a:lnTo>
                    <a:pt x="256" y="0"/>
                  </a:lnTo>
                  <a:lnTo>
                    <a:pt x="256" y="0"/>
                  </a:lnTo>
                  <a:lnTo>
                    <a:pt x="146" y="37"/>
                  </a:lnTo>
                  <a:lnTo>
                    <a:pt x="73" y="110"/>
                  </a:lnTo>
                  <a:lnTo>
                    <a:pt x="0" y="183"/>
                  </a:lnTo>
                  <a:lnTo>
                    <a:pt x="0" y="292"/>
                  </a:lnTo>
                  <a:lnTo>
                    <a:pt x="0" y="292"/>
                  </a:lnTo>
                  <a:lnTo>
                    <a:pt x="0" y="402"/>
                  </a:lnTo>
                  <a:lnTo>
                    <a:pt x="73" y="511"/>
                  </a:lnTo>
                  <a:lnTo>
                    <a:pt x="146" y="584"/>
                  </a:lnTo>
                  <a:lnTo>
                    <a:pt x="219" y="621"/>
                  </a:lnTo>
                  <a:lnTo>
                    <a:pt x="219" y="621"/>
                  </a:lnTo>
                  <a:lnTo>
                    <a:pt x="329" y="584"/>
                  </a:lnTo>
                  <a:lnTo>
                    <a:pt x="438" y="511"/>
                  </a:lnTo>
                  <a:lnTo>
                    <a:pt x="511" y="402"/>
                  </a:lnTo>
                  <a:lnTo>
                    <a:pt x="548" y="2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62"/>
            <p:cNvSpPr/>
            <p:nvPr/>
          </p:nvSpPr>
          <p:spPr>
            <a:xfrm>
              <a:off x="-1762200" y="329825"/>
              <a:ext cx="516775" cy="269350"/>
            </a:xfrm>
            <a:custGeom>
              <a:avLst/>
              <a:gdLst/>
              <a:ahLst/>
              <a:cxnLst/>
              <a:rect l="l" t="t" r="r" b="b"/>
              <a:pathLst>
                <a:path w="20671" h="10774" extrusionOk="0">
                  <a:moveTo>
                    <a:pt x="9824" y="2958"/>
                  </a:moveTo>
                  <a:lnTo>
                    <a:pt x="10080" y="3031"/>
                  </a:lnTo>
                  <a:lnTo>
                    <a:pt x="10335" y="3104"/>
                  </a:lnTo>
                  <a:lnTo>
                    <a:pt x="10555" y="3214"/>
                  </a:lnTo>
                  <a:lnTo>
                    <a:pt x="10737" y="3323"/>
                  </a:lnTo>
                  <a:lnTo>
                    <a:pt x="10847" y="3469"/>
                  </a:lnTo>
                  <a:lnTo>
                    <a:pt x="10847" y="3542"/>
                  </a:lnTo>
                  <a:lnTo>
                    <a:pt x="10847" y="3616"/>
                  </a:lnTo>
                  <a:lnTo>
                    <a:pt x="10810" y="3689"/>
                  </a:lnTo>
                  <a:lnTo>
                    <a:pt x="10737" y="3725"/>
                  </a:lnTo>
                  <a:lnTo>
                    <a:pt x="10591" y="3762"/>
                  </a:lnTo>
                  <a:lnTo>
                    <a:pt x="10372" y="3762"/>
                  </a:lnTo>
                  <a:lnTo>
                    <a:pt x="10189" y="3725"/>
                  </a:lnTo>
                  <a:lnTo>
                    <a:pt x="9788" y="3616"/>
                  </a:lnTo>
                  <a:lnTo>
                    <a:pt x="9569" y="3469"/>
                  </a:lnTo>
                  <a:lnTo>
                    <a:pt x="9313" y="3360"/>
                  </a:lnTo>
                  <a:lnTo>
                    <a:pt x="9167" y="3250"/>
                  </a:lnTo>
                  <a:lnTo>
                    <a:pt x="9167" y="3141"/>
                  </a:lnTo>
                  <a:lnTo>
                    <a:pt x="9167" y="3068"/>
                  </a:lnTo>
                  <a:lnTo>
                    <a:pt x="9203" y="2995"/>
                  </a:lnTo>
                  <a:lnTo>
                    <a:pt x="9276" y="2958"/>
                  </a:lnTo>
                  <a:close/>
                  <a:moveTo>
                    <a:pt x="4821" y="3068"/>
                  </a:moveTo>
                  <a:lnTo>
                    <a:pt x="4931" y="3104"/>
                  </a:lnTo>
                  <a:lnTo>
                    <a:pt x="5551" y="3250"/>
                  </a:lnTo>
                  <a:lnTo>
                    <a:pt x="6172" y="3433"/>
                  </a:lnTo>
                  <a:lnTo>
                    <a:pt x="6793" y="3652"/>
                  </a:lnTo>
                  <a:lnTo>
                    <a:pt x="7377" y="3871"/>
                  </a:lnTo>
                  <a:lnTo>
                    <a:pt x="7523" y="3981"/>
                  </a:lnTo>
                  <a:lnTo>
                    <a:pt x="7670" y="4090"/>
                  </a:lnTo>
                  <a:lnTo>
                    <a:pt x="7816" y="4236"/>
                  </a:lnTo>
                  <a:lnTo>
                    <a:pt x="7962" y="4346"/>
                  </a:lnTo>
                  <a:lnTo>
                    <a:pt x="7706" y="4382"/>
                  </a:lnTo>
                  <a:lnTo>
                    <a:pt x="7450" y="4419"/>
                  </a:lnTo>
                  <a:lnTo>
                    <a:pt x="7195" y="4455"/>
                  </a:lnTo>
                  <a:lnTo>
                    <a:pt x="6939" y="4419"/>
                  </a:lnTo>
                  <a:lnTo>
                    <a:pt x="6355" y="4309"/>
                  </a:lnTo>
                  <a:lnTo>
                    <a:pt x="5807" y="4200"/>
                  </a:lnTo>
                  <a:lnTo>
                    <a:pt x="4711" y="3908"/>
                  </a:lnTo>
                  <a:lnTo>
                    <a:pt x="4529" y="3798"/>
                  </a:lnTo>
                  <a:lnTo>
                    <a:pt x="4419" y="3725"/>
                  </a:lnTo>
                  <a:lnTo>
                    <a:pt x="4346" y="3616"/>
                  </a:lnTo>
                  <a:lnTo>
                    <a:pt x="4310" y="3506"/>
                  </a:lnTo>
                  <a:lnTo>
                    <a:pt x="4346" y="3360"/>
                  </a:lnTo>
                  <a:lnTo>
                    <a:pt x="4383" y="3250"/>
                  </a:lnTo>
                  <a:lnTo>
                    <a:pt x="4456" y="3177"/>
                  </a:lnTo>
                  <a:lnTo>
                    <a:pt x="4565" y="3104"/>
                  </a:lnTo>
                  <a:lnTo>
                    <a:pt x="4711" y="3068"/>
                  </a:lnTo>
                  <a:close/>
                  <a:moveTo>
                    <a:pt x="8948" y="5003"/>
                  </a:moveTo>
                  <a:lnTo>
                    <a:pt x="9276" y="5040"/>
                  </a:lnTo>
                  <a:lnTo>
                    <a:pt x="9605" y="5149"/>
                  </a:lnTo>
                  <a:lnTo>
                    <a:pt x="9897" y="5259"/>
                  </a:lnTo>
                  <a:lnTo>
                    <a:pt x="10189" y="5442"/>
                  </a:lnTo>
                  <a:lnTo>
                    <a:pt x="10299" y="5551"/>
                  </a:lnTo>
                  <a:lnTo>
                    <a:pt x="10409" y="5661"/>
                  </a:lnTo>
                  <a:lnTo>
                    <a:pt x="10445" y="5770"/>
                  </a:lnTo>
                  <a:lnTo>
                    <a:pt x="10445" y="5916"/>
                  </a:lnTo>
                  <a:lnTo>
                    <a:pt x="10409" y="5989"/>
                  </a:lnTo>
                  <a:lnTo>
                    <a:pt x="10372" y="6026"/>
                  </a:lnTo>
                  <a:lnTo>
                    <a:pt x="10262" y="6099"/>
                  </a:lnTo>
                  <a:lnTo>
                    <a:pt x="9970" y="6135"/>
                  </a:lnTo>
                  <a:lnTo>
                    <a:pt x="9824" y="6135"/>
                  </a:lnTo>
                  <a:lnTo>
                    <a:pt x="9569" y="6062"/>
                  </a:lnTo>
                  <a:lnTo>
                    <a:pt x="9276" y="5989"/>
                  </a:lnTo>
                  <a:lnTo>
                    <a:pt x="8984" y="5880"/>
                  </a:lnTo>
                  <a:lnTo>
                    <a:pt x="8692" y="5734"/>
                  </a:lnTo>
                  <a:lnTo>
                    <a:pt x="8583" y="5624"/>
                  </a:lnTo>
                  <a:lnTo>
                    <a:pt x="8509" y="5515"/>
                  </a:lnTo>
                  <a:lnTo>
                    <a:pt x="8473" y="5405"/>
                  </a:lnTo>
                  <a:lnTo>
                    <a:pt x="8473" y="5259"/>
                  </a:lnTo>
                  <a:lnTo>
                    <a:pt x="8546" y="5149"/>
                  </a:lnTo>
                  <a:lnTo>
                    <a:pt x="8656" y="5040"/>
                  </a:lnTo>
                  <a:lnTo>
                    <a:pt x="8765" y="5003"/>
                  </a:lnTo>
                  <a:close/>
                  <a:moveTo>
                    <a:pt x="9605" y="0"/>
                  </a:moveTo>
                  <a:lnTo>
                    <a:pt x="9496" y="37"/>
                  </a:lnTo>
                  <a:lnTo>
                    <a:pt x="9349" y="110"/>
                  </a:lnTo>
                  <a:lnTo>
                    <a:pt x="8692" y="511"/>
                  </a:lnTo>
                  <a:lnTo>
                    <a:pt x="8035" y="913"/>
                  </a:lnTo>
                  <a:lnTo>
                    <a:pt x="7377" y="1278"/>
                  </a:lnTo>
                  <a:lnTo>
                    <a:pt x="6720" y="1680"/>
                  </a:lnTo>
                  <a:lnTo>
                    <a:pt x="6464" y="1863"/>
                  </a:lnTo>
                  <a:lnTo>
                    <a:pt x="6245" y="1972"/>
                  </a:lnTo>
                  <a:lnTo>
                    <a:pt x="5990" y="2045"/>
                  </a:lnTo>
                  <a:lnTo>
                    <a:pt x="5734" y="2082"/>
                  </a:lnTo>
                  <a:lnTo>
                    <a:pt x="5442" y="2118"/>
                  </a:lnTo>
                  <a:lnTo>
                    <a:pt x="5186" y="2082"/>
                  </a:lnTo>
                  <a:lnTo>
                    <a:pt x="4931" y="2045"/>
                  </a:lnTo>
                  <a:lnTo>
                    <a:pt x="4638" y="1972"/>
                  </a:lnTo>
                  <a:lnTo>
                    <a:pt x="4164" y="1826"/>
                  </a:lnTo>
                  <a:lnTo>
                    <a:pt x="3689" y="1607"/>
                  </a:lnTo>
                  <a:lnTo>
                    <a:pt x="3068" y="1351"/>
                  </a:lnTo>
                  <a:lnTo>
                    <a:pt x="2885" y="1315"/>
                  </a:lnTo>
                  <a:lnTo>
                    <a:pt x="2666" y="1315"/>
                  </a:lnTo>
                  <a:lnTo>
                    <a:pt x="2484" y="1351"/>
                  </a:lnTo>
                  <a:lnTo>
                    <a:pt x="2301" y="1461"/>
                  </a:lnTo>
                  <a:lnTo>
                    <a:pt x="2046" y="1607"/>
                  </a:lnTo>
                  <a:lnTo>
                    <a:pt x="1790" y="1826"/>
                  </a:lnTo>
                  <a:lnTo>
                    <a:pt x="1498" y="2191"/>
                  </a:lnTo>
                  <a:lnTo>
                    <a:pt x="1206" y="2630"/>
                  </a:lnTo>
                  <a:lnTo>
                    <a:pt x="658" y="3542"/>
                  </a:lnTo>
                  <a:lnTo>
                    <a:pt x="366" y="3981"/>
                  </a:lnTo>
                  <a:lnTo>
                    <a:pt x="37" y="4382"/>
                  </a:lnTo>
                  <a:lnTo>
                    <a:pt x="0" y="4455"/>
                  </a:lnTo>
                  <a:lnTo>
                    <a:pt x="0" y="4529"/>
                  </a:lnTo>
                  <a:lnTo>
                    <a:pt x="0" y="4565"/>
                  </a:lnTo>
                  <a:lnTo>
                    <a:pt x="1899" y="5295"/>
                  </a:lnTo>
                  <a:lnTo>
                    <a:pt x="2849" y="5661"/>
                  </a:lnTo>
                  <a:lnTo>
                    <a:pt x="3835" y="5916"/>
                  </a:lnTo>
                  <a:lnTo>
                    <a:pt x="4748" y="6135"/>
                  </a:lnTo>
                  <a:lnTo>
                    <a:pt x="5661" y="6318"/>
                  </a:lnTo>
                  <a:lnTo>
                    <a:pt x="7487" y="6647"/>
                  </a:lnTo>
                  <a:lnTo>
                    <a:pt x="9130" y="6939"/>
                  </a:lnTo>
                  <a:lnTo>
                    <a:pt x="10737" y="7377"/>
                  </a:lnTo>
                  <a:lnTo>
                    <a:pt x="12344" y="7852"/>
                  </a:lnTo>
                  <a:lnTo>
                    <a:pt x="13914" y="8400"/>
                  </a:lnTo>
                  <a:lnTo>
                    <a:pt x="15631" y="9057"/>
                  </a:lnTo>
                  <a:lnTo>
                    <a:pt x="17311" y="9751"/>
                  </a:lnTo>
                  <a:lnTo>
                    <a:pt x="18041" y="10043"/>
                  </a:lnTo>
                  <a:lnTo>
                    <a:pt x="18808" y="10299"/>
                  </a:lnTo>
                  <a:lnTo>
                    <a:pt x="20378" y="10773"/>
                  </a:lnTo>
                  <a:lnTo>
                    <a:pt x="20378" y="9714"/>
                  </a:lnTo>
                  <a:lnTo>
                    <a:pt x="20415" y="9203"/>
                  </a:lnTo>
                  <a:lnTo>
                    <a:pt x="20488" y="8692"/>
                  </a:lnTo>
                  <a:lnTo>
                    <a:pt x="20634" y="7706"/>
                  </a:lnTo>
                  <a:lnTo>
                    <a:pt x="20671" y="7268"/>
                  </a:lnTo>
                  <a:lnTo>
                    <a:pt x="20671" y="7085"/>
                  </a:lnTo>
                  <a:lnTo>
                    <a:pt x="20634" y="6866"/>
                  </a:lnTo>
                  <a:lnTo>
                    <a:pt x="20561" y="6683"/>
                  </a:lnTo>
                  <a:lnTo>
                    <a:pt x="20488" y="6610"/>
                  </a:lnTo>
                  <a:lnTo>
                    <a:pt x="20378" y="6574"/>
                  </a:lnTo>
                  <a:lnTo>
                    <a:pt x="20196" y="6574"/>
                  </a:lnTo>
                  <a:lnTo>
                    <a:pt x="19940" y="6610"/>
                  </a:lnTo>
                  <a:lnTo>
                    <a:pt x="19684" y="6756"/>
                  </a:lnTo>
                  <a:lnTo>
                    <a:pt x="19246" y="7012"/>
                  </a:lnTo>
                  <a:lnTo>
                    <a:pt x="18845" y="7304"/>
                  </a:lnTo>
                  <a:lnTo>
                    <a:pt x="18370" y="7633"/>
                  </a:lnTo>
                  <a:lnTo>
                    <a:pt x="18151" y="7742"/>
                  </a:lnTo>
                  <a:lnTo>
                    <a:pt x="17895" y="7852"/>
                  </a:lnTo>
                  <a:lnTo>
                    <a:pt x="17493" y="7925"/>
                  </a:lnTo>
                  <a:lnTo>
                    <a:pt x="17092" y="7961"/>
                  </a:lnTo>
                  <a:lnTo>
                    <a:pt x="16726" y="7925"/>
                  </a:lnTo>
                  <a:lnTo>
                    <a:pt x="16398" y="7815"/>
                  </a:lnTo>
                  <a:lnTo>
                    <a:pt x="16069" y="7633"/>
                  </a:lnTo>
                  <a:lnTo>
                    <a:pt x="15813" y="7377"/>
                  </a:lnTo>
                  <a:lnTo>
                    <a:pt x="15558" y="7085"/>
                  </a:lnTo>
                  <a:lnTo>
                    <a:pt x="15375" y="6720"/>
                  </a:lnTo>
                  <a:lnTo>
                    <a:pt x="15266" y="6428"/>
                  </a:lnTo>
                  <a:lnTo>
                    <a:pt x="15193" y="6172"/>
                  </a:lnTo>
                  <a:lnTo>
                    <a:pt x="15156" y="5880"/>
                  </a:lnTo>
                  <a:lnTo>
                    <a:pt x="15120" y="5588"/>
                  </a:lnTo>
                  <a:lnTo>
                    <a:pt x="15083" y="4675"/>
                  </a:lnTo>
                  <a:lnTo>
                    <a:pt x="15047" y="4455"/>
                  </a:lnTo>
                  <a:lnTo>
                    <a:pt x="14937" y="4273"/>
                  </a:lnTo>
                  <a:lnTo>
                    <a:pt x="14827" y="4127"/>
                  </a:lnTo>
                  <a:lnTo>
                    <a:pt x="14645" y="3981"/>
                  </a:lnTo>
                  <a:lnTo>
                    <a:pt x="14462" y="3871"/>
                  </a:lnTo>
                  <a:lnTo>
                    <a:pt x="14243" y="3762"/>
                  </a:lnTo>
                  <a:lnTo>
                    <a:pt x="13841" y="3616"/>
                  </a:lnTo>
                  <a:lnTo>
                    <a:pt x="13330" y="3433"/>
                  </a:lnTo>
                  <a:lnTo>
                    <a:pt x="12855" y="3141"/>
                  </a:lnTo>
                  <a:lnTo>
                    <a:pt x="12417" y="2849"/>
                  </a:lnTo>
                  <a:lnTo>
                    <a:pt x="12015" y="2447"/>
                  </a:lnTo>
                  <a:lnTo>
                    <a:pt x="11650" y="2009"/>
                  </a:lnTo>
                  <a:lnTo>
                    <a:pt x="11358" y="1570"/>
                  </a:lnTo>
                  <a:lnTo>
                    <a:pt x="11029" y="1059"/>
                  </a:lnTo>
                  <a:lnTo>
                    <a:pt x="10701" y="584"/>
                  </a:lnTo>
                  <a:lnTo>
                    <a:pt x="10518" y="402"/>
                  </a:lnTo>
                  <a:lnTo>
                    <a:pt x="10335" y="256"/>
                  </a:lnTo>
                  <a:lnTo>
                    <a:pt x="10116" y="110"/>
                  </a:lnTo>
                  <a:lnTo>
                    <a:pt x="9897" y="37"/>
                  </a:lnTo>
                  <a:lnTo>
                    <a:pt x="9751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2"/>
            <p:cNvSpPr/>
            <p:nvPr/>
          </p:nvSpPr>
          <p:spPr>
            <a:xfrm>
              <a:off x="-1762200" y="329825"/>
              <a:ext cx="516775" cy="269350"/>
            </a:xfrm>
            <a:custGeom>
              <a:avLst/>
              <a:gdLst/>
              <a:ahLst/>
              <a:cxnLst/>
              <a:rect l="l" t="t" r="r" b="b"/>
              <a:pathLst>
                <a:path w="20671" h="10774" fill="none" extrusionOk="0">
                  <a:moveTo>
                    <a:pt x="20378" y="10773"/>
                  </a:moveTo>
                  <a:lnTo>
                    <a:pt x="20378" y="10773"/>
                  </a:lnTo>
                  <a:lnTo>
                    <a:pt x="18808" y="10299"/>
                  </a:lnTo>
                  <a:lnTo>
                    <a:pt x="18041" y="10043"/>
                  </a:lnTo>
                  <a:lnTo>
                    <a:pt x="17311" y="9751"/>
                  </a:lnTo>
                  <a:lnTo>
                    <a:pt x="17311" y="9751"/>
                  </a:lnTo>
                  <a:lnTo>
                    <a:pt x="15631" y="9057"/>
                  </a:lnTo>
                  <a:lnTo>
                    <a:pt x="13914" y="8400"/>
                  </a:lnTo>
                  <a:lnTo>
                    <a:pt x="13914" y="8400"/>
                  </a:lnTo>
                  <a:lnTo>
                    <a:pt x="12344" y="7852"/>
                  </a:lnTo>
                  <a:lnTo>
                    <a:pt x="10737" y="7377"/>
                  </a:lnTo>
                  <a:lnTo>
                    <a:pt x="9130" y="6939"/>
                  </a:lnTo>
                  <a:lnTo>
                    <a:pt x="7487" y="6647"/>
                  </a:lnTo>
                  <a:lnTo>
                    <a:pt x="7487" y="6647"/>
                  </a:lnTo>
                  <a:lnTo>
                    <a:pt x="5661" y="6318"/>
                  </a:lnTo>
                  <a:lnTo>
                    <a:pt x="4748" y="6135"/>
                  </a:lnTo>
                  <a:lnTo>
                    <a:pt x="3835" y="5916"/>
                  </a:lnTo>
                  <a:lnTo>
                    <a:pt x="3835" y="5916"/>
                  </a:lnTo>
                  <a:lnTo>
                    <a:pt x="2849" y="5661"/>
                  </a:lnTo>
                  <a:lnTo>
                    <a:pt x="1899" y="5295"/>
                  </a:lnTo>
                  <a:lnTo>
                    <a:pt x="0" y="4565"/>
                  </a:lnTo>
                  <a:lnTo>
                    <a:pt x="0" y="4565"/>
                  </a:lnTo>
                  <a:lnTo>
                    <a:pt x="0" y="4529"/>
                  </a:lnTo>
                  <a:lnTo>
                    <a:pt x="0" y="4455"/>
                  </a:lnTo>
                  <a:lnTo>
                    <a:pt x="37" y="4382"/>
                  </a:lnTo>
                  <a:lnTo>
                    <a:pt x="37" y="4382"/>
                  </a:lnTo>
                  <a:lnTo>
                    <a:pt x="366" y="3981"/>
                  </a:lnTo>
                  <a:lnTo>
                    <a:pt x="658" y="3542"/>
                  </a:lnTo>
                  <a:lnTo>
                    <a:pt x="1206" y="2630"/>
                  </a:lnTo>
                  <a:lnTo>
                    <a:pt x="1206" y="2630"/>
                  </a:lnTo>
                  <a:lnTo>
                    <a:pt x="1498" y="2191"/>
                  </a:lnTo>
                  <a:lnTo>
                    <a:pt x="1790" y="1826"/>
                  </a:lnTo>
                  <a:lnTo>
                    <a:pt x="1790" y="1826"/>
                  </a:lnTo>
                  <a:lnTo>
                    <a:pt x="2046" y="1607"/>
                  </a:lnTo>
                  <a:lnTo>
                    <a:pt x="2301" y="1461"/>
                  </a:lnTo>
                  <a:lnTo>
                    <a:pt x="2301" y="1461"/>
                  </a:lnTo>
                  <a:lnTo>
                    <a:pt x="2484" y="1351"/>
                  </a:lnTo>
                  <a:lnTo>
                    <a:pt x="2666" y="1315"/>
                  </a:lnTo>
                  <a:lnTo>
                    <a:pt x="2885" y="1315"/>
                  </a:lnTo>
                  <a:lnTo>
                    <a:pt x="3068" y="1351"/>
                  </a:lnTo>
                  <a:lnTo>
                    <a:pt x="3068" y="1351"/>
                  </a:lnTo>
                  <a:lnTo>
                    <a:pt x="3689" y="1607"/>
                  </a:lnTo>
                  <a:lnTo>
                    <a:pt x="3689" y="1607"/>
                  </a:lnTo>
                  <a:lnTo>
                    <a:pt x="4164" y="1826"/>
                  </a:lnTo>
                  <a:lnTo>
                    <a:pt x="4638" y="1972"/>
                  </a:lnTo>
                  <a:lnTo>
                    <a:pt x="4638" y="1972"/>
                  </a:lnTo>
                  <a:lnTo>
                    <a:pt x="4931" y="2045"/>
                  </a:lnTo>
                  <a:lnTo>
                    <a:pt x="5186" y="2082"/>
                  </a:lnTo>
                  <a:lnTo>
                    <a:pt x="5442" y="2118"/>
                  </a:lnTo>
                  <a:lnTo>
                    <a:pt x="5734" y="2082"/>
                  </a:lnTo>
                  <a:lnTo>
                    <a:pt x="5990" y="2045"/>
                  </a:lnTo>
                  <a:lnTo>
                    <a:pt x="6245" y="1972"/>
                  </a:lnTo>
                  <a:lnTo>
                    <a:pt x="6464" y="1863"/>
                  </a:lnTo>
                  <a:lnTo>
                    <a:pt x="6720" y="1680"/>
                  </a:lnTo>
                  <a:lnTo>
                    <a:pt x="6720" y="1680"/>
                  </a:lnTo>
                  <a:lnTo>
                    <a:pt x="7377" y="1278"/>
                  </a:lnTo>
                  <a:lnTo>
                    <a:pt x="8035" y="913"/>
                  </a:lnTo>
                  <a:lnTo>
                    <a:pt x="8692" y="511"/>
                  </a:lnTo>
                  <a:lnTo>
                    <a:pt x="9349" y="110"/>
                  </a:lnTo>
                  <a:lnTo>
                    <a:pt x="9349" y="110"/>
                  </a:lnTo>
                  <a:lnTo>
                    <a:pt x="9496" y="37"/>
                  </a:lnTo>
                  <a:lnTo>
                    <a:pt x="9605" y="0"/>
                  </a:lnTo>
                  <a:lnTo>
                    <a:pt x="9751" y="0"/>
                  </a:lnTo>
                  <a:lnTo>
                    <a:pt x="9897" y="37"/>
                  </a:lnTo>
                  <a:lnTo>
                    <a:pt x="9897" y="37"/>
                  </a:lnTo>
                  <a:lnTo>
                    <a:pt x="10116" y="110"/>
                  </a:lnTo>
                  <a:lnTo>
                    <a:pt x="10335" y="256"/>
                  </a:lnTo>
                  <a:lnTo>
                    <a:pt x="10518" y="402"/>
                  </a:lnTo>
                  <a:lnTo>
                    <a:pt x="10701" y="584"/>
                  </a:lnTo>
                  <a:lnTo>
                    <a:pt x="10701" y="584"/>
                  </a:lnTo>
                  <a:lnTo>
                    <a:pt x="11029" y="1059"/>
                  </a:lnTo>
                  <a:lnTo>
                    <a:pt x="11358" y="1570"/>
                  </a:lnTo>
                  <a:lnTo>
                    <a:pt x="11358" y="1570"/>
                  </a:lnTo>
                  <a:lnTo>
                    <a:pt x="11650" y="2009"/>
                  </a:lnTo>
                  <a:lnTo>
                    <a:pt x="12015" y="2447"/>
                  </a:lnTo>
                  <a:lnTo>
                    <a:pt x="12015" y="2447"/>
                  </a:lnTo>
                  <a:lnTo>
                    <a:pt x="12417" y="2849"/>
                  </a:lnTo>
                  <a:lnTo>
                    <a:pt x="12855" y="3141"/>
                  </a:lnTo>
                  <a:lnTo>
                    <a:pt x="13330" y="3433"/>
                  </a:lnTo>
                  <a:lnTo>
                    <a:pt x="13841" y="3616"/>
                  </a:lnTo>
                  <a:lnTo>
                    <a:pt x="13841" y="3616"/>
                  </a:lnTo>
                  <a:lnTo>
                    <a:pt x="14243" y="3762"/>
                  </a:lnTo>
                  <a:lnTo>
                    <a:pt x="14462" y="3871"/>
                  </a:lnTo>
                  <a:lnTo>
                    <a:pt x="14645" y="3981"/>
                  </a:lnTo>
                  <a:lnTo>
                    <a:pt x="14645" y="3981"/>
                  </a:lnTo>
                  <a:lnTo>
                    <a:pt x="14827" y="4127"/>
                  </a:lnTo>
                  <a:lnTo>
                    <a:pt x="14937" y="4273"/>
                  </a:lnTo>
                  <a:lnTo>
                    <a:pt x="15047" y="4455"/>
                  </a:lnTo>
                  <a:lnTo>
                    <a:pt x="15083" y="4675"/>
                  </a:lnTo>
                  <a:lnTo>
                    <a:pt x="15083" y="4675"/>
                  </a:lnTo>
                  <a:lnTo>
                    <a:pt x="15120" y="5588"/>
                  </a:lnTo>
                  <a:lnTo>
                    <a:pt x="15120" y="5588"/>
                  </a:lnTo>
                  <a:lnTo>
                    <a:pt x="15156" y="5880"/>
                  </a:lnTo>
                  <a:lnTo>
                    <a:pt x="15193" y="6172"/>
                  </a:lnTo>
                  <a:lnTo>
                    <a:pt x="15266" y="6428"/>
                  </a:lnTo>
                  <a:lnTo>
                    <a:pt x="15375" y="6720"/>
                  </a:lnTo>
                  <a:lnTo>
                    <a:pt x="15375" y="6720"/>
                  </a:lnTo>
                  <a:lnTo>
                    <a:pt x="15558" y="7085"/>
                  </a:lnTo>
                  <a:lnTo>
                    <a:pt x="15813" y="7377"/>
                  </a:lnTo>
                  <a:lnTo>
                    <a:pt x="16069" y="7633"/>
                  </a:lnTo>
                  <a:lnTo>
                    <a:pt x="16398" y="7815"/>
                  </a:lnTo>
                  <a:lnTo>
                    <a:pt x="16726" y="7925"/>
                  </a:lnTo>
                  <a:lnTo>
                    <a:pt x="17092" y="7961"/>
                  </a:lnTo>
                  <a:lnTo>
                    <a:pt x="17493" y="7925"/>
                  </a:lnTo>
                  <a:lnTo>
                    <a:pt x="17895" y="7852"/>
                  </a:lnTo>
                  <a:lnTo>
                    <a:pt x="17895" y="7852"/>
                  </a:lnTo>
                  <a:lnTo>
                    <a:pt x="18151" y="7742"/>
                  </a:lnTo>
                  <a:lnTo>
                    <a:pt x="18370" y="7633"/>
                  </a:lnTo>
                  <a:lnTo>
                    <a:pt x="18845" y="7304"/>
                  </a:lnTo>
                  <a:lnTo>
                    <a:pt x="18845" y="7304"/>
                  </a:lnTo>
                  <a:lnTo>
                    <a:pt x="19246" y="7012"/>
                  </a:lnTo>
                  <a:lnTo>
                    <a:pt x="19684" y="6756"/>
                  </a:lnTo>
                  <a:lnTo>
                    <a:pt x="19684" y="6756"/>
                  </a:lnTo>
                  <a:lnTo>
                    <a:pt x="19940" y="6610"/>
                  </a:lnTo>
                  <a:lnTo>
                    <a:pt x="20196" y="6574"/>
                  </a:lnTo>
                  <a:lnTo>
                    <a:pt x="20196" y="6574"/>
                  </a:lnTo>
                  <a:lnTo>
                    <a:pt x="20378" y="6574"/>
                  </a:lnTo>
                  <a:lnTo>
                    <a:pt x="20488" y="6610"/>
                  </a:lnTo>
                  <a:lnTo>
                    <a:pt x="20561" y="6683"/>
                  </a:lnTo>
                  <a:lnTo>
                    <a:pt x="20634" y="6866"/>
                  </a:lnTo>
                  <a:lnTo>
                    <a:pt x="20634" y="6866"/>
                  </a:lnTo>
                  <a:lnTo>
                    <a:pt x="20671" y="7085"/>
                  </a:lnTo>
                  <a:lnTo>
                    <a:pt x="20671" y="7268"/>
                  </a:lnTo>
                  <a:lnTo>
                    <a:pt x="20634" y="7706"/>
                  </a:lnTo>
                  <a:lnTo>
                    <a:pt x="20634" y="7706"/>
                  </a:lnTo>
                  <a:lnTo>
                    <a:pt x="20488" y="8692"/>
                  </a:lnTo>
                  <a:lnTo>
                    <a:pt x="20415" y="9203"/>
                  </a:lnTo>
                  <a:lnTo>
                    <a:pt x="20378" y="9714"/>
                  </a:lnTo>
                  <a:lnTo>
                    <a:pt x="20378" y="9714"/>
                  </a:lnTo>
                  <a:lnTo>
                    <a:pt x="20378" y="107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62"/>
            <p:cNvSpPr/>
            <p:nvPr/>
          </p:nvSpPr>
          <p:spPr>
            <a:xfrm>
              <a:off x="-1654475" y="406500"/>
              <a:ext cx="91325" cy="34725"/>
            </a:xfrm>
            <a:custGeom>
              <a:avLst/>
              <a:gdLst/>
              <a:ahLst/>
              <a:cxnLst/>
              <a:rect l="l" t="t" r="r" b="b"/>
              <a:pathLst>
                <a:path w="3653" h="1389" fill="none" extrusionOk="0">
                  <a:moveTo>
                    <a:pt x="3653" y="1279"/>
                  </a:moveTo>
                  <a:lnTo>
                    <a:pt x="3653" y="1279"/>
                  </a:lnTo>
                  <a:lnTo>
                    <a:pt x="3507" y="1169"/>
                  </a:lnTo>
                  <a:lnTo>
                    <a:pt x="3361" y="1023"/>
                  </a:lnTo>
                  <a:lnTo>
                    <a:pt x="3214" y="914"/>
                  </a:lnTo>
                  <a:lnTo>
                    <a:pt x="3068" y="804"/>
                  </a:lnTo>
                  <a:lnTo>
                    <a:pt x="3068" y="804"/>
                  </a:lnTo>
                  <a:lnTo>
                    <a:pt x="2484" y="585"/>
                  </a:lnTo>
                  <a:lnTo>
                    <a:pt x="1863" y="366"/>
                  </a:lnTo>
                  <a:lnTo>
                    <a:pt x="1242" y="183"/>
                  </a:lnTo>
                  <a:lnTo>
                    <a:pt x="622" y="37"/>
                  </a:lnTo>
                  <a:lnTo>
                    <a:pt x="622" y="37"/>
                  </a:lnTo>
                  <a:lnTo>
                    <a:pt x="512" y="1"/>
                  </a:lnTo>
                  <a:lnTo>
                    <a:pt x="402" y="1"/>
                  </a:lnTo>
                  <a:lnTo>
                    <a:pt x="402" y="1"/>
                  </a:lnTo>
                  <a:lnTo>
                    <a:pt x="256" y="37"/>
                  </a:lnTo>
                  <a:lnTo>
                    <a:pt x="147" y="110"/>
                  </a:lnTo>
                  <a:lnTo>
                    <a:pt x="74" y="183"/>
                  </a:lnTo>
                  <a:lnTo>
                    <a:pt x="37" y="293"/>
                  </a:lnTo>
                  <a:lnTo>
                    <a:pt x="37" y="293"/>
                  </a:lnTo>
                  <a:lnTo>
                    <a:pt x="1" y="439"/>
                  </a:lnTo>
                  <a:lnTo>
                    <a:pt x="37" y="549"/>
                  </a:lnTo>
                  <a:lnTo>
                    <a:pt x="110" y="658"/>
                  </a:lnTo>
                  <a:lnTo>
                    <a:pt x="220" y="731"/>
                  </a:lnTo>
                  <a:lnTo>
                    <a:pt x="220" y="731"/>
                  </a:lnTo>
                  <a:lnTo>
                    <a:pt x="402" y="841"/>
                  </a:lnTo>
                  <a:lnTo>
                    <a:pt x="402" y="841"/>
                  </a:lnTo>
                  <a:lnTo>
                    <a:pt x="1498" y="1133"/>
                  </a:lnTo>
                  <a:lnTo>
                    <a:pt x="2046" y="1242"/>
                  </a:lnTo>
                  <a:lnTo>
                    <a:pt x="2630" y="1352"/>
                  </a:lnTo>
                  <a:lnTo>
                    <a:pt x="2630" y="1352"/>
                  </a:lnTo>
                  <a:lnTo>
                    <a:pt x="2886" y="1388"/>
                  </a:lnTo>
                  <a:lnTo>
                    <a:pt x="3141" y="1352"/>
                  </a:lnTo>
                  <a:lnTo>
                    <a:pt x="3397" y="1315"/>
                  </a:lnTo>
                  <a:lnTo>
                    <a:pt x="3653" y="12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62"/>
            <p:cNvSpPr/>
            <p:nvPr/>
          </p:nvSpPr>
          <p:spPr>
            <a:xfrm>
              <a:off x="-1550400" y="454900"/>
              <a:ext cx="49350" cy="28325"/>
            </a:xfrm>
            <a:custGeom>
              <a:avLst/>
              <a:gdLst/>
              <a:ahLst/>
              <a:cxnLst/>
              <a:rect l="l" t="t" r="r" b="b"/>
              <a:pathLst>
                <a:path w="1974" h="1133" fill="none" extrusionOk="0">
                  <a:moveTo>
                    <a:pt x="1352" y="1132"/>
                  </a:moveTo>
                  <a:lnTo>
                    <a:pt x="1352" y="1132"/>
                  </a:lnTo>
                  <a:lnTo>
                    <a:pt x="1498" y="1132"/>
                  </a:lnTo>
                  <a:lnTo>
                    <a:pt x="1498" y="1132"/>
                  </a:lnTo>
                  <a:lnTo>
                    <a:pt x="1790" y="1096"/>
                  </a:lnTo>
                  <a:lnTo>
                    <a:pt x="1900" y="1023"/>
                  </a:lnTo>
                  <a:lnTo>
                    <a:pt x="1937" y="986"/>
                  </a:lnTo>
                  <a:lnTo>
                    <a:pt x="1973" y="913"/>
                  </a:lnTo>
                  <a:lnTo>
                    <a:pt x="1973" y="913"/>
                  </a:lnTo>
                  <a:lnTo>
                    <a:pt x="1973" y="767"/>
                  </a:lnTo>
                  <a:lnTo>
                    <a:pt x="1937" y="658"/>
                  </a:lnTo>
                  <a:lnTo>
                    <a:pt x="1827" y="548"/>
                  </a:lnTo>
                  <a:lnTo>
                    <a:pt x="1717" y="439"/>
                  </a:lnTo>
                  <a:lnTo>
                    <a:pt x="1717" y="439"/>
                  </a:lnTo>
                  <a:lnTo>
                    <a:pt x="1425" y="256"/>
                  </a:lnTo>
                  <a:lnTo>
                    <a:pt x="1133" y="146"/>
                  </a:lnTo>
                  <a:lnTo>
                    <a:pt x="804" y="37"/>
                  </a:lnTo>
                  <a:lnTo>
                    <a:pt x="476" y="0"/>
                  </a:lnTo>
                  <a:lnTo>
                    <a:pt x="476" y="0"/>
                  </a:lnTo>
                  <a:lnTo>
                    <a:pt x="293" y="0"/>
                  </a:lnTo>
                  <a:lnTo>
                    <a:pt x="184" y="37"/>
                  </a:lnTo>
                  <a:lnTo>
                    <a:pt x="74" y="146"/>
                  </a:lnTo>
                  <a:lnTo>
                    <a:pt x="1" y="256"/>
                  </a:lnTo>
                  <a:lnTo>
                    <a:pt x="1" y="256"/>
                  </a:lnTo>
                  <a:lnTo>
                    <a:pt x="1" y="402"/>
                  </a:lnTo>
                  <a:lnTo>
                    <a:pt x="37" y="512"/>
                  </a:lnTo>
                  <a:lnTo>
                    <a:pt x="111" y="621"/>
                  </a:lnTo>
                  <a:lnTo>
                    <a:pt x="220" y="731"/>
                  </a:lnTo>
                  <a:lnTo>
                    <a:pt x="220" y="731"/>
                  </a:lnTo>
                  <a:lnTo>
                    <a:pt x="512" y="877"/>
                  </a:lnTo>
                  <a:lnTo>
                    <a:pt x="804" y="986"/>
                  </a:lnTo>
                  <a:lnTo>
                    <a:pt x="1097" y="1059"/>
                  </a:lnTo>
                  <a:lnTo>
                    <a:pt x="1352" y="11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62"/>
            <p:cNvSpPr/>
            <p:nvPr/>
          </p:nvSpPr>
          <p:spPr>
            <a:xfrm>
              <a:off x="-1533050" y="403775"/>
              <a:ext cx="42025" cy="20100"/>
            </a:xfrm>
            <a:custGeom>
              <a:avLst/>
              <a:gdLst/>
              <a:ahLst/>
              <a:cxnLst/>
              <a:rect l="l" t="t" r="r" b="b"/>
              <a:pathLst>
                <a:path w="1681" h="804" fill="none" extrusionOk="0">
                  <a:moveTo>
                    <a:pt x="403" y="0"/>
                  </a:moveTo>
                  <a:lnTo>
                    <a:pt x="403" y="0"/>
                  </a:lnTo>
                  <a:lnTo>
                    <a:pt x="256" y="0"/>
                  </a:lnTo>
                  <a:lnTo>
                    <a:pt x="256" y="0"/>
                  </a:lnTo>
                  <a:lnTo>
                    <a:pt x="110" y="0"/>
                  </a:lnTo>
                  <a:lnTo>
                    <a:pt x="37" y="37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1" y="183"/>
                  </a:lnTo>
                  <a:lnTo>
                    <a:pt x="1" y="292"/>
                  </a:lnTo>
                  <a:lnTo>
                    <a:pt x="147" y="402"/>
                  </a:lnTo>
                  <a:lnTo>
                    <a:pt x="147" y="402"/>
                  </a:lnTo>
                  <a:lnTo>
                    <a:pt x="403" y="511"/>
                  </a:lnTo>
                  <a:lnTo>
                    <a:pt x="622" y="658"/>
                  </a:lnTo>
                  <a:lnTo>
                    <a:pt x="622" y="658"/>
                  </a:lnTo>
                  <a:lnTo>
                    <a:pt x="1023" y="767"/>
                  </a:lnTo>
                  <a:lnTo>
                    <a:pt x="1206" y="804"/>
                  </a:lnTo>
                  <a:lnTo>
                    <a:pt x="1425" y="804"/>
                  </a:lnTo>
                  <a:lnTo>
                    <a:pt x="1425" y="804"/>
                  </a:lnTo>
                  <a:lnTo>
                    <a:pt x="1571" y="767"/>
                  </a:lnTo>
                  <a:lnTo>
                    <a:pt x="1644" y="731"/>
                  </a:lnTo>
                  <a:lnTo>
                    <a:pt x="1681" y="658"/>
                  </a:lnTo>
                  <a:lnTo>
                    <a:pt x="1681" y="658"/>
                  </a:lnTo>
                  <a:lnTo>
                    <a:pt x="1681" y="584"/>
                  </a:lnTo>
                  <a:lnTo>
                    <a:pt x="1681" y="511"/>
                  </a:lnTo>
                  <a:lnTo>
                    <a:pt x="1571" y="365"/>
                  </a:lnTo>
                  <a:lnTo>
                    <a:pt x="1571" y="365"/>
                  </a:lnTo>
                  <a:lnTo>
                    <a:pt x="1389" y="256"/>
                  </a:lnTo>
                  <a:lnTo>
                    <a:pt x="1389" y="256"/>
                  </a:lnTo>
                  <a:lnTo>
                    <a:pt x="1169" y="146"/>
                  </a:lnTo>
                  <a:lnTo>
                    <a:pt x="914" y="73"/>
                  </a:lnTo>
                  <a:lnTo>
                    <a:pt x="658" y="0"/>
                  </a:lnTo>
                  <a:lnTo>
                    <a:pt x="40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62"/>
            <p:cNvSpPr/>
            <p:nvPr/>
          </p:nvSpPr>
          <p:spPr>
            <a:xfrm>
              <a:off x="-3516050" y="-806850"/>
              <a:ext cx="1992175" cy="145175"/>
            </a:xfrm>
            <a:custGeom>
              <a:avLst/>
              <a:gdLst/>
              <a:ahLst/>
              <a:cxnLst/>
              <a:rect l="l" t="t" r="r" b="b"/>
              <a:pathLst>
                <a:path w="79687" h="5807" extrusionOk="0">
                  <a:moveTo>
                    <a:pt x="71213" y="0"/>
                  </a:moveTo>
                  <a:lnTo>
                    <a:pt x="70300" y="37"/>
                  </a:lnTo>
                  <a:lnTo>
                    <a:pt x="69388" y="110"/>
                  </a:lnTo>
                  <a:lnTo>
                    <a:pt x="67598" y="256"/>
                  </a:lnTo>
                  <a:lnTo>
                    <a:pt x="64202" y="584"/>
                  </a:lnTo>
                  <a:lnTo>
                    <a:pt x="60842" y="877"/>
                  </a:lnTo>
                  <a:lnTo>
                    <a:pt x="57592" y="1132"/>
                  </a:lnTo>
                  <a:lnTo>
                    <a:pt x="54597" y="1315"/>
                  </a:lnTo>
                  <a:lnTo>
                    <a:pt x="51602" y="1424"/>
                  </a:lnTo>
                  <a:lnTo>
                    <a:pt x="47512" y="1534"/>
                  </a:lnTo>
                  <a:lnTo>
                    <a:pt x="45905" y="1570"/>
                  </a:lnTo>
                  <a:lnTo>
                    <a:pt x="44262" y="1607"/>
                  </a:lnTo>
                  <a:lnTo>
                    <a:pt x="42655" y="1607"/>
                  </a:lnTo>
                  <a:lnTo>
                    <a:pt x="41048" y="1570"/>
                  </a:lnTo>
                  <a:lnTo>
                    <a:pt x="37944" y="1497"/>
                  </a:lnTo>
                  <a:lnTo>
                    <a:pt x="36374" y="1497"/>
                  </a:lnTo>
                  <a:lnTo>
                    <a:pt x="34840" y="1570"/>
                  </a:lnTo>
                  <a:lnTo>
                    <a:pt x="33014" y="1680"/>
                  </a:lnTo>
                  <a:lnTo>
                    <a:pt x="31224" y="1863"/>
                  </a:lnTo>
                  <a:lnTo>
                    <a:pt x="29398" y="2082"/>
                  </a:lnTo>
                  <a:lnTo>
                    <a:pt x="27609" y="2301"/>
                  </a:lnTo>
                  <a:lnTo>
                    <a:pt x="25199" y="2629"/>
                  </a:lnTo>
                  <a:lnTo>
                    <a:pt x="23994" y="2739"/>
                  </a:lnTo>
                  <a:lnTo>
                    <a:pt x="22788" y="2849"/>
                  </a:lnTo>
                  <a:lnTo>
                    <a:pt x="19903" y="3068"/>
                  </a:lnTo>
                  <a:lnTo>
                    <a:pt x="17931" y="3250"/>
                  </a:lnTo>
                  <a:lnTo>
                    <a:pt x="15959" y="3396"/>
                  </a:lnTo>
                  <a:lnTo>
                    <a:pt x="11467" y="3652"/>
                  </a:lnTo>
                  <a:lnTo>
                    <a:pt x="9824" y="3762"/>
                  </a:lnTo>
                  <a:lnTo>
                    <a:pt x="8181" y="3908"/>
                  </a:lnTo>
                  <a:lnTo>
                    <a:pt x="6537" y="4054"/>
                  </a:lnTo>
                  <a:lnTo>
                    <a:pt x="4894" y="4236"/>
                  </a:lnTo>
                  <a:lnTo>
                    <a:pt x="3689" y="4419"/>
                  </a:lnTo>
                  <a:lnTo>
                    <a:pt x="2520" y="4602"/>
                  </a:lnTo>
                  <a:lnTo>
                    <a:pt x="1351" y="4821"/>
                  </a:lnTo>
                  <a:lnTo>
                    <a:pt x="183" y="5076"/>
                  </a:lnTo>
                  <a:lnTo>
                    <a:pt x="73" y="5113"/>
                  </a:lnTo>
                  <a:lnTo>
                    <a:pt x="37" y="5113"/>
                  </a:lnTo>
                  <a:lnTo>
                    <a:pt x="0" y="5186"/>
                  </a:lnTo>
                  <a:lnTo>
                    <a:pt x="256" y="5259"/>
                  </a:lnTo>
                  <a:lnTo>
                    <a:pt x="511" y="5405"/>
                  </a:lnTo>
                  <a:lnTo>
                    <a:pt x="731" y="5515"/>
                  </a:lnTo>
                  <a:lnTo>
                    <a:pt x="950" y="5734"/>
                  </a:lnTo>
                  <a:lnTo>
                    <a:pt x="1644" y="5770"/>
                  </a:lnTo>
                  <a:lnTo>
                    <a:pt x="2447" y="5807"/>
                  </a:lnTo>
                  <a:lnTo>
                    <a:pt x="3360" y="5807"/>
                  </a:lnTo>
                  <a:lnTo>
                    <a:pt x="4346" y="5770"/>
                  </a:lnTo>
                  <a:lnTo>
                    <a:pt x="5405" y="5734"/>
                  </a:lnTo>
                  <a:lnTo>
                    <a:pt x="6574" y="5624"/>
                  </a:lnTo>
                  <a:lnTo>
                    <a:pt x="7852" y="5478"/>
                  </a:lnTo>
                  <a:lnTo>
                    <a:pt x="9203" y="5332"/>
                  </a:lnTo>
                  <a:lnTo>
                    <a:pt x="10627" y="5113"/>
                  </a:lnTo>
                  <a:lnTo>
                    <a:pt x="12125" y="4930"/>
                  </a:lnTo>
                  <a:lnTo>
                    <a:pt x="15338" y="4638"/>
                  </a:lnTo>
                  <a:lnTo>
                    <a:pt x="18625" y="4346"/>
                  </a:lnTo>
                  <a:lnTo>
                    <a:pt x="21875" y="4127"/>
                  </a:lnTo>
                  <a:lnTo>
                    <a:pt x="24980" y="3981"/>
                  </a:lnTo>
                  <a:lnTo>
                    <a:pt x="27792" y="3871"/>
                  </a:lnTo>
                  <a:lnTo>
                    <a:pt x="30165" y="3798"/>
                  </a:lnTo>
                  <a:lnTo>
                    <a:pt x="31955" y="3762"/>
                  </a:lnTo>
                  <a:lnTo>
                    <a:pt x="32722" y="3762"/>
                  </a:lnTo>
                  <a:lnTo>
                    <a:pt x="33671" y="3725"/>
                  </a:lnTo>
                  <a:lnTo>
                    <a:pt x="35826" y="3579"/>
                  </a:lnTo>
                  <a:lnTo>
                    <a:pt x="38346" y="3396"/>
                  </a:lnTo>
                  <a:lnTo>
                    <a:pt x="41085" y="3214"/>
                  </a:lnTo>
                  <a:lnTo>
                    <a:pt x="44006" y="3031"/>
                  </a:lnTo>
                  <a:lnTo>
                    <a:pt x="45467" y="2995"/>
                  </a:lnTo>
                  <a:lnTo>
                    <a:pt x="46964" y="2958"/>
                  </a:lnTo>
                  <a:lnTo>
                    <a:pt x="48389" y="2958"/>
                  </a:lnTo>
                  <a:lnTo>
                    <a:pt x="49849" y="2995"/>
                  </a:lnTo>
                  <a:lnTo>
                    <a:pt x="51237" y="3068"/>
                  </a:lnTo>
                  <a:lnTo>
                    <a:pt x="52588" y="3177"/>
                  </a:lnTo>
                  <a:lnTo>
                    <a:pt x="53246" y="3214"/>
                  </a:lnTo>
                  <a:lnTo>
                    <a:pt x="53940" y="3250"/>
                  </a:lnTo>
                  <a:lnTo>
                    <a:pt x="55400" y="3287"/>
                  </a:lnTo>
                  <a:lnTo>
                    <a:pt x="56898" y="3214"/>
                  </a:lnTo>
                  <a:lnTo>
                    <a:pt x="58468" y="3104"/>
                  </a:lnTo>
                  <a:lnTo>
                    <a:pt x="60075" y="2922"/>
                  </a:lnTo>
                  <a:lnTo>
                    <a:pt x="61682" y="2739"/>
                  </a:lnTo>
                  <a:lnTo>
                    <a:pt x="64896" y="2264"/>
                  </a:lnTo>
                  <a:lnTo>
                    <a:pt x="67890" y="1790"/>
                  </a:lnTo>
                  <a:lnTo>
                    <a:pt x="70593" y="1424"/>
                  </a:lnTo>
                  <a:lnTo>
                    <a:pt x="71761" y="1278"/>
                  </a:lnTo>
                  <a:lnTo>
                    <a:pt x="72784" y="1205"/>
                  </a:lnTo>
                  <a:lnTo>
                    <a:pt x="74062" y="1205"/>
                  </a:lnTo>
                  <a:lnTo>
                    <a:pt x="74391" y="1278"/>
                  </a:lnTo>
                  <a:lnTo>
                    <a:pt x="74756" y="1351"/>
                  </a:lnTo>
                  <a:lnTo>
                    <a:pt x="75121" y="1461"/>
                  </a:lnTo>
                  <a:lnTo>
                    <a:pt x="75888" y="1716"/>
                  </a:lnTo>
                  <a:lnTo>
                    <a:pt x="76618" y="2045"/>
                  </a:lnTo>
                  <a:lnTo>
                    <a:pt x="77312" y="2447"/>
                  </a:lnTo>
                  <a:lnTo>
                    <a:pt x="77970" y="2849"/>
                  </a:lnTo>
                  <a:lnTo>
                    <a:pt x="78590" y="3287"/>
                  </a:lnTo>
                  <a:lnTo>
                    <a:pt x="79175" y="3689"/>
                  </a:lnTo>
                  <a:lnTo>
                    <a:pt x="79686" y="4090"/>
                  </a:lnTo>
                  <a:lnTo>
                    <a:pt x="79503" y="3835"/>
                  </a:lnTo>
                  <a:lnTo>
                    <a:pt x="79357" y="3542"/>
                  </a:lnTo>
                  <a:lnTo>
                    <a:pt x="79138" y="3287"/>
                  </a:lnTo>
                  <a:lnTo>
                    <a:pt x="78919" y="3031"/>
                  </a:lnTo>
                  <a:lnTo>
                    <a:pt x="78554" y="2629"/>
                  </a:lnTo>
                  <a:lnTo>
                    <a:pt x="78152" y="2264"/>
                  </a:lnTo>
                  <a:lnTo>
                    <a:pt x="77714" y="1936"/>
                  </a:lnTo>
                  <a:lnTo>
                    <a:pt x="77276" y="1607"/>
                  </a:lnTo>
                  <a:lnTo>
                    <a:pt x="76838" y="1315"/>
                  </a:lnTo>
                  <a:lnTo>
                    <a:pt x="76363" y="1059"/>
                  </a:lnTo>
                  <a:lnTo>
                    <a:pt x="75851" y="803"/>
                  </a:lnTo>
                  <a:lnTo>
                    <a:pt x="75340" y="584"/>
                  </a:lnTo>
                  <a:lnTo>
                    <a:pt x="74829" y="438"/>
                  </a:lnTo>
                  <a:lnTo>
                    <a:pt x="74318" y="292"/>
                  </a:lnTo>
                  <a:lnTo>
                    <a:pt x="73806" y="183"/>
                  </a:lnTo>
                  <a:lnTo>
                    <a:pt x="73295" y="110"/>
                  </a:lnTo>
                  <a:lnTo>
                    <a:pt x="72784" y="73"/>
                  </a:lnTo>
                  <a:lnTo>
                    <a:pt x="72236" y="37"/>
                  </a:lnTo>
                  <a:lnTo>
                    <a:pt x="71213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62"/>
            <p:cNvSpPr/>
            <p:nvPr/>
          </p:nvSpPr>
          <p:spPr>
            <a:xfrm>
              <a:off x="-3264075" y="-280075"/>
              <a:ext cx="1387775" cy="693000"/>
            </a:xfrm>
            <a:custGeom>
              <a:avLst/>
              <a:gdLst/>
              <a:ahLst/>
              <a:cxnLst/>
              <a:rect l="l" t="t" r="r" b="b"/>
              <a:pathLst>
                <a:path w="55511" h="27720" extrusionOk="0">
                  <a:moveTo>
                    <a:pt x="7268" y="6867"/>
                  </a:moveTo>
                  <a:lnTo>
                    <a:pt x="7451" y="6940"/>
                  </a:lnTo>
                  <a:lnTo>
                    <a:pt x="7597" y="7013"/>
                  </a:lnTo>
                  <a:lnTo>
                    <a:pt x="7706" y="7122"/>
                  </a:lnTo>
                  <a:lnTo>
                    <a:pt x="7852" y="7232"/>
                  </a:lnTo>
                  <a:lnTo>
                    <a:pt x="7925" y="7305"/>
                  </a:lnTo>
                  <a:lnTo>
                    <a:pt x="7925" y="7378"/>
                  </a:lnTo>
                  <a:lnTo>
                    <a:pt x="7889" y="7451"/>
                  </a:lnTo>
                  <a:lnTo>
                    <a:pt x="7852" y="7487"/>
                  </a:lnTo>
                  <a:lnTo>
                    <a:pt x="7816" y="7524"/>
                  </a:lnTo>
                  <a:lnTo>
                    <a:pt x="7670" y="7561"/>
                  </a:lnTo>
                  <a:lnTo>
                    <a:pt x="7378" y="7487"/>
                  </a:lnTo>
                  <a:lnTo>
                    <a:pt x="7085" y="7341"/>
                  </a:lnTo>
                  <a:lnTo>
                    <a:pt x="7012" y="7268"/>
                  </a:lnTo>
                  <a:lnTo>
                    <a:pt x="6976" y="7195"/>
                  </a:lnTo>
                  <a:lnTo>
                    <a:pt x="6939" y="7086"/>
                  </a:lnTo>
                  <a:lnTo>
                    <a:pt x="6976" y="7013"/>
                  </a:lnTo>
                  <a:lnTo>
                    <a:pt x="7085" y="6903"/>
                  </a:lnTo>
                  <a:lnTo>
                    <a:pt x="7195" y="6867"/>
                  </a:lnTo>
                  <a:close/>
                  <a:moveTo>
                    <a:pt x="17128" y="11139"/>
                  </a:moveTo>
                  <a:lnTo>
                    <a:pt x="17238" y="11212"/>
                  </a:lnTo>
                  <a:lnTo>
                    <a:pt x="18443" y="11724"/>
                  </a:lnTo>
                  <a:lnTo>
                    <a:pt x="18662" y="11870"/>
                  </a:lnTo>
                  <a:lnTo>
                    <a:pt x="18881" y="12052"/>
                  </a:lnTo>
                  <a:lnTo>
                    <a:pt x="18954" y="12162"/>
                  </a:lnTo>
                  <a:lnTo>
                    <a:pt x="18991" y="12235"/>
                  </a:lnTo>
                  <a:lnTo>
                    <a:pt x="18991" y="12345"/>
                  </a:lnTo>
                  <a:lnTo>
                    <a:pt x="18918" y="12418"/>
                  </a:lnTo>
                  <a:lnTo>
                    <a:pt x="18845" y="12454"/>
                  </a:lnTo>
                  <a:lnTo>
                    <a:pt x="18699" y="12491"/>
                  </a:lnTo>
                  <a:lnTo>
                    <a:pt x="18553" y="12491"/>
                  </a:lnTo>
                  <a:lnTo>
                    <a:pt x="18370" y="12454"/>
                  </a:lnTo>
                  <a:lnTo>
                    <a:pt x="18187" y="12381"/>
                  </a:lnTo>
                  <a:lnTo>
                    <a:pt x="16982" y="11906"/>
                  </a:lnTo>
                  <a:lnTo>
                    <a:pt x="16836" y="11833"/>
                  </a:lnTo>
                  <a:lnTo>
                    <a:pt x="16690" y="11760"/>
                  </a:lnTo>
                  <a:lnTo>
                    <a:pt x="16617" y="11651"/>
                  </a:lnTo>
                  <a:lnTo>
                    <a:pt x="16581" y="11578"/>
                  </a:lnTo>
                  <a:lnTo>
                    <a:pt x="16581" y="11468"/>
                  </a:lnTo>
                  <a:lnTo>
                    <a:pt x="16617" y="11322"/>
                  </a:lnTo>
                  <a:lnTo>
                    <a:pt x="16654" y="11249"/>
                  </a:lnTo>
                  <a:lnTo>
                    <a:pt x="16727" y="11176"/>
                  </a:lnTo>
                  <a:lnTo>
                    <a:pt x="16836" y="11139"/>
                  </a:lnTo>
                  <a:close/>
                  <a:moveTo>
                    <a:pt x="2995" y="1"/>
                  </a:moveTo>
                  <a:lnTo>
                    <a:pt x="2849" y="74"/>
                  </a:lnTo>
                  <a:lnTo>
                    <a:pt x="2703" y="147"/>
                  </a:lnTo>
                  <a:lnTo>
                    <a:pt x="2447" y="366"/>
                  </a:lnTo>
                  <a:lnTo>
                    <a:pt x="2192" y="585"/>
                  </a:lnTo>
                  <a:lnTo>
                    <a:pt x="2009" y="877"/>
                  </a:lnTo>
                  <a:lnTo>
                    <a:pt x="1827" y="1133"/>
                  </a:lnTo>
                  <a:lnTo>
                    <a:pt x="1717" y="1462"/>
                  </a:lnTo>
                  <a:lnTo>
                    <a:pt x="1242" y="2667"/>
                  </a:lnTo>
                  <a:lnTo>
                    <a:pt x="1023" y="3251"/>
                  </a:lnTo>
                  <a:lnTo>
                    <a:pt x="768" y="3835"/>
                  </a:lnTo>
                  <a:lnTo>
                    <a:pt x="475" y="4383"/>
                  </a:lnTo>
                  <a:lnTo>
                    <a:pt x="147" y="4931"/>
                  </a:lnTo>
                  <a:lnTo>
                    <a:pt x="37" y="5041"/>
                  </a:lnTo>
                  <a:lnTo>
                    <a:pt x="1" y="5114"/>
                  </a:lnTo>
                  <a:lnTo>
                    <a:pt x="1" y="5187"/>
                  </a:lnTo>
                  <a:lnTo>
                    <a:pt x="548" y="5479"/>
                  </a:lnTo>
                  <a:lnTo>
                    <a:pt x="3032" y="6648"/>
                  </a:lnTo>
                  <a:lnTo>
                    <a:pt x="5552" y="7780"/>
                  </a:lnTo>
                  <a:lnTo>
                    <a:pt x="8071" y="8912"/>
                  </a:lnTo>
                  <a:lnTo>
                    <a:pt x="10591" y="9971"/>
                  </a:lnTo>
                  <a:lnTo>
                    <a:pt x="13440" y="11176"/>
                  </a:lnTo>
                  <a:lnTo>
                    <a:pt x="14901" y="11760"/>
                  </a:lnTo>
                  <a:lnTo>
                    <a:pt x="16325" y="12308"/>
                  </a:lnTo>
                  <a:lnTo>
                    <a:pt x="17822" y="12856"/>
                  </a:lnTo>
                  <a:lnTo>
                    <a:pt x="19246" y="13440"/>
                  </a:lnTo>
                  <a:lnTo>
                    <a:pt x="20707" y="14061"/>
                  </a:lnTo>
                  <a:lnTo>
                    <a:pt x="22132" y="14718"/>
                  </a:lnTo>
                  <a:lnTo>
                    <a:pt x="24688" y="15924"/>
                  </a:lnTo>
                  <a:lnTo>
                    <a:pt x="27244" y="17165"/>
                  </a:lnTo>
                  <a:lnTo>
                    <a:pt x="29253" y="18115"/>
                  </a:lnTo>
                  <a:lnTo>
                    <a:pt x="31261" y="19064"/>
                  </a:lnTo>
                  <a:lnTo>
                    <a:pt x="33307" y="19904"/>
                  </a:lnTo>
                  <a:lnTo>
                    <a:pt x="35352" y="20744"/>
                  </a:lnTo>
                  <a:lnTo>
                    <a:pt x="38858" y="22059"/>
                  </a:lnTo>
                  <a:lnTo>
                    <a:pt x="42400" y="23374"/>
                  </a:lnTo>
                  <a:lnTo>
                    <a:pt x="44774" y="24287"/>
                  </a:lnTo>
                  <a:lnTo>
                    <a:pt x="45942" y="24761"/>
                  </a:lnTo>
                  <a:lnTo>
                    <a:pt x="47147" y="25163"/>
                  </a:lnTo>
                  <a:lnTo>
                    <a:pt x="49923" y="26113"/>
                  </a:lnTo>
                  <a:lnTo>
                    <a:pt x="51311" y="26551"/>
                  </a:lnTo>
                  <a:lnTo>
                    <a:pt x="52698" y="26989"/>
                  </a:lnTo>
                  <a:lnTo>
                    <a:pt x="54050" y="27354"/>
                  </a:lnTo>
                  <a:lnTo>
                    <a:pt x="55437" y="27719"/>
                  </a:lnTo>
                  <a:lnTo>
                    <a:pt x="55510" y="27464"/>
                  </a:lnTo>
                  <a:lnTo>
                    <a:pt x="55510" y="27245"/>
                  </a:lnTo>
                  <a:lnTo>
                    <a:pt x="55510" y="27026"/>
                  </a:lnTo>
                  <a:lnTo>
                    <a:pt x="55437" y="26770"/>
                  </a:lnTo>
                  <a:lnTo>
                    <a:pt x="55328" y="26514"/>
                  </a:lnTo>
                  <a:lnTo>
                    <a:pt x="55182" y="26259"/>
                  </a:lnTo>
                  <a:lnTo>
                    <a:pt x="55036" y="26003"/>
                  </a:lnTo>
                  <a:lnTo>
                    <a:pt x="54853" y="25820"/>
                  </a:lnTo>
                  <a:lnTo>
                    <a:pt x="54634" y="25638"/>
                  </a:lnTo>
                  <a:lnTo>
                    <a:pt x="54415" y="25492"/>
                  </a:lnTo>
                  <a:lnTo>
                    <a:pt x="54123" y="25346"/>
                  </a:lnTo>
                  <a:lnTo>
                    <a:pt x="53831" y="25273"/>
                  </a:lnTo>
                  <a:lnTo>
                    <a:pt x="53356" y="25163"/>
                  </a:lnTo>
                  <a:lnTo>
                    <a:pt x="52918" y="25126"/>
                  </a:lnTo>
                  <a:lnTo>
                    <a:pt x="52443" y="25163"/>
                  </a:lnTo>
                  <a:lnTo>
                    <a:pt x="50033" y="25455"/>
                  </a:lnTo>
                  <a:lnTo>
                    <a:pt x="49631" y="25492"/>
                  </a:lnTo>
                  <a:lnTo>
                    <a:pt x="49266" y="25492"/>
                  </a:lnTo>
                  <a:lnTo>
                    <a:pt x="48645" y="25455"/>
                  </a:lnTo>
                  <a:lnTo>
                    <a:pt x="48060" y="25382"/>
                  </a:lnTo>
                  <a:lnTo>
                    <a:pt x="47440" y="25200"/>
                  </a:lnTo>
                  <a:lnTo>
                    <a:pt x="46855" y="24980"/>
                  </a:lnTo>
                  <a:lnTo>
                    <a:pt x="46161" y="24615"/>
                  </a:lnTo>
                  <a:lnTo>
                    <a:pt x="45468" y="24250"/>
                  </a:lnTo>
                  <a:lnTo>
                    <a:pt x="44628" y="23702"/>
                  </a:lnTo>
                  <a:lnTo>
                    <a:pt x="43788" y="23118"/>
                  </a:lnTo>
                  <a:lnTo>
                    <a:pt x="43021" y="22534"/>
                  </a:lnTo>
                  <a:lnTo>
                    <a:pt x="42217" y="21913"/>
                  </a:lnTo>
                  <a:lnTo>
                    <a:pt x="41450" y="21255"/>
                  </a:lnTo>
                  <a:lnTo>
                    <a:pt x="40647" y="20671"/>
                  </a:lnTo>
                  <a:lnTo>
                    <a:pt x="39807" y="20123"/>
                  </a:lnTo>
                  <a:lnTo>
                    <a:pt x="38931" y="19649"/>
                  </a:lnTo>
                  <a:lnTo>
                    <a:pt x="38054" y="19174"/>
                  </a:lnTo>
                  <a:lnTo>
                    <a:pt x="37178" y="18736"/>
                  </a:lnTo>
                  <a:lnTo>
                    <a:pt x="36228" y="18370"/>
                  </a:lnTo>
                  <a:lnTo>
                    <a:pt x="35315" y="18005"/>
                  </a:lnTo>
                  <a:lnTo>
                    <a:pt x="34840" y="17859"/>
                  </a:lnTo>
                  <a:lnTo>
                    <a:pt x="34366" y="17750"/>
                  </a:lnTo>
                  <a:lnTo>
                    <a:pt x="33380" y="17530"/>
                  </a:lnTo>
                  <a:lnTo>
                    <a:pt x="32430" y="17384"/>
                  </a:lnTo>
                  <a:lnTo>
                    <a:pt x="31444" y="17275"/>
                  </a:lnTo>
                  <a:lnTo>
                    <a:pt x="29983" y="17056"/>
                  </a:lnTo>
                  <a:lnTo>
                    <a:pt x="28559" y="16837"/>
                  </a:lnTo>
                  <a:lnTo>
                    <a:pt x="28048" y="16727"/>
                  </a:lnTo>
                  <a:lnTo>
                    <a:pt x="27573" y="16581"/>
                  </a:lnTo>
                  <a:lnTo>
                    <a:pt x="27062" y="16398"/>
                  </a:lnTo>
                  <a:lnTo>
                    <a:pt x="26587" y="16216"/>
                  </a:lnTo>
                  <a:lnTo>
                    <a:pt x="25674" y="15814"/>
                  </a:lnTo>
                  <a:lnTo>
                    <a:pt x="24761" y="15339"/>
                  </a:lnTo>
                  <a:lnTo>
                    <a:pt x="24177" y="14974"/>
                  </a:lnTo>
                  <a:lnTo>
                    <a:pt x="23556" y="14609"/>
                  </a:lnTo>
                  <a:lnTo>
                    <a:pt x="23008" y="14244"/>
                  </a:lnTo>
                  <a:lnTo>
                    <a:pt x="22424" y="13805"/>
                  </a:lnTo>
                  <a:lnTo>
                    <a:pt x="21876" y="13404"/>
                  </a:lnTo>
                  <a:lnTo>
                    <a:pt x="21365" y="12929"/>
                  </a:lnTo>
                  <a:lnTo>
                    <a:pt x="20853" y="12454"/>
                  </a:lnTo>
                  <a:lnTo>
                    <a:pt x="20379" y="11906"/>
                  </a:lnTo>
                  <a:lnTo>
                    <a:pt x="19794" y="11322"/>
                  </a:lnTo>
                  <a:lnTo>
                    <a:pt x="19173" y="10738"/>
                  </a:lnTo>
                  <a:lnTo>
                    <a:pt x="18772" y="10373"/>
                  </a:lnTo>
                  <a:lnTo>
                    <a:pt x="18297" y="10117"/>
                  </a:lnTo>
                  <a:lnTo>
                    <a:pt x="17822" y="9898"/>
                  </a:lnTo>
                  <a:lnTo>
                    <a:pt x="17311" y="9715"/>
                  </a:lnTo>
                  <a:lnTo>
                    <a:pt x="16727" y="9606"/>
                  </a:lnTo>
                  <a:lnTo>
                    <a:pt x="16142" y="9496"/>
                  </a:lnTo>
                  <a:lnTo>
                    <a:pt x="15558" y="9460"/>
                  </a:lnTo>
                  <a:lnTo>
                    <a:pt x="14974" y="9423"/>
                  </a:lnTo>
                  <a:lnTo>
                    <a:pt x="14170" y="9460"/>
                  </a:lnTo>
                  <a:lnTo>
                    <a:pt x="13440" y="9533"/>
                  </a:lnTo>
                  <a:lnTo>
                    <a:pt x="12709" y="9569"/>
                  </a:lnTo>
                  <a:lnTo>
                    <a:pt x="12490" y="9569"/>
                  </a:lnTo>
                  <a:lnTo>
                    <a:pt x="12125" y="9533"/>
                  </a:lnTo>
                  <a:lnTo>
                    <a:pt x="11760" y="9460"/>
                  </a:lnTo>
                  <a:lnTo>
                    <a:pt x="11431" y="9350"/>
                  </a:lnTo>
                  <a:lnTo>
                    <a:pt x="11103" y="9204"/>
                  </a:lnTo>
                  <a:lnTo>
                    <a:pt x="10810" y="9021"/>
                  </a:lnTo>
                  <a:lnTo>
                    <a:pt x="10555" y="8802"/>
                  </a:lnTo>
                  <a:lnTo>
                    <a:pt x="10299" y="8510"/>
                  </a:lnTo>
                  <a:lnTo>
                    <a:pt x="10080" y="8218"/>
                  </a:lnTo>
                  <a:lnTo>
                    <a:pt x="9824" y="7816"/>
                  </a:lnTo>
                  <a:lnTo>
                    <a:pt x="9605" y="7414"/>
                  </a:lnTo>
                  <a:lnTo>
                    <a:pt x="9386" y="6903"/>
                  </a:lnTo>
                  <a:lnTo>
                    <a:pt x="9204" y="6355"/>
                  </a:lnTo>
                  <a:lnTo>
                    <a:pt x="9094" y="5808"/>
                  </a:lnTo>
                  <a:lnTo>
                    <a:pt x="8984" y="5223"/>
                  </a:lnTo>
                  <a:lnTo>
                    <a:pt x="8948" y="4895"/>
                  </a:lnTo>
                  <a:lnTo>
                    <a:pt x="8838" y="4566"/>
                  </a:lnTo>
                  <a:lnTo>
                    <a:pt x="8729" y="4237"/>
                  </a:lnTo>
                  <a:lnTo>
                    <a:pt x="8583" y="3909"/>
                  </a:lnTo>
                  <a:lnTo>
                    <a:pt x="8400" y="3726"/>
                  </a:lnTo>
                  <a:lnTo>
                    <a:pt x="8218" y="3616"/>
                  </a:lnTo>
                  <a:lnTo>
                    <a:pt x="8035" y="3507"/>
                  </a:lnTo>
                  <a:lnTo>
                    <a:pt x="7670" y="3507"/>
                  </a:lnTo>
                  <a:lnTo>
                    <a:pt x="7524" y="3543"/>
                  </a:lnTo>
                  <a:lnTo>
                    <a:pt x="7378" y="3616"/>
                  </a:lnTo>
                  <a:lnTo>
                    <a:pt x="7231" y="3689"/>
                  </a:lnTo>
                  <a:lnTo>
                    <a:pt x="7085" y="3799"/>
                  </a:lnTo>
                  <a:lnTo>
                    <a:pt x="6939" y="3982"/>
                  </a:lnTo>
                  <a:lnTo>
                    <a:pt x="6465" y="4566"/>
                  </a:lnTo>
                  <a:lnTo>
                    <a:pt x="6209" y="4895"/>
                  </a:lnTo>
                  <a:lnTo>
                    <a:pt x="5917" y="5187"/>
                  </a:lnTo>
                  <a:lnTo>
                    <a:pt x="5625" y="5479"/>
                  </a:lnTo>
                  <a:lnTo>
                    <a:pt x="5332" y="5771"/>
                  </a:lnTo>
                  <a:lnTo>
                    <a:pt x="5040" y="5990"/>
                  </a:lnTo>
                  <a:lnTo>
                    <a:pt x="4748" y="6173"/>
                  </a:lnTo>
                  <a:lnTo>
                    <a:pt x="4419" y="6282"/>
                  </a:lnTo>
                  <a:lnTo>
                    <a:pt x="4054" y="6392"/>
                  </a:lnTo>
                  <a:lnTo>
                    <a:pt x="3470" y="6392"/>
                  </a:lnTo>
                  <a:lnTo>
                    <a:pt x="3214" y="6319"/>
                  </a:lnTo>
                  <a:lnTo>
                    <a:pt x="2995" y="6209"/>
                  </a:lnTo>
                  <a:lnTo>
                    <a:pt x="2813" y="6063"/>
                  </a:lnTo>
                  <a:lnTo>
                    <a:pt x="2630" y="5917"/>
                  </a:lnTo>
                  <a:lnTo>
                    <a:pt x="2484" y="5698"/>
                  </a:lnTo>
                  <a:lnTo>
                    <a:pt x="2374" y="5442"/>
                  </a:lnTo>
                  <a:lnTo>
                    <a:pt x="2301" y="5187"/>
                  </a:lnTo>
                  <a:lnTo>
                    <a:pt x="2265" y="4931"/>
                  </a:lnTo>
                  <a:lnTo>
                    <a:pt x="2265" y="4712"/>
                  </a:lnTo>
                  <a:lnTo>
                    <a:pt x="2301" y="4237"/>
                  </a:lnTo>
                  <a:lnTo>
                    <a:pt x="2374" y="3799"/>
                  </a:lnTo>
                  <a:lnTo>
                    <a:pt x="2484" y="3397"/>
                  </a:lnTo>
                  <a:lnTo>
                    <a:pt x="2776" y="2594"/>
                  </a:lnTo>
                  <a:lnTo>
                    <a:pt x="3105" y="1644"/>
                  </a:lnTo>
                  <a:lnTo>
                    <a:pt x="3287" y="1133"/>
                  </a:lnTo>
                  <a:lnTo>
                    <a:pt x="3397" y="658"/>
                  </a:lnTo>
                  <a:lnTo>
                    <a:pt x="3433" y="476"/>
                  </a:lnTo>
                  <a:lnTo>
                    <a:pt x="3433" y="293"/>
                  </a:lnTo>
                  <a:lnTo>
                    <a:pt x="3397" y="184"/>
                  </a:lnTo>
                  <a:lnTo>
                    <a:pt x="3360" y="74"/>
                  </a:lnTo>
                  <a:lnTo>
                    <a:pt x="3251" y="1"/>
                  </a:lnTo>
                  <a:close/>
                </a:path>
              </a:pathLst>
            </a:custGeom>
            <a:solidFill>
              <a:srgbClr val="E39E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62"/>
            <p:cNvSpPr/>
            <p:nvPr/>
          </p:nvSpPr>
          <p:spPr>
            <a:xfrm>
              <a:off x="-2849575" y="-1600"/>
              <a:ext cx="60275" cy="33800"/>
            </a:xfrm>
            <a:custGeom>
              <a:avLst/>
              <a:gdLst/>
              <a:ahLst/>
              <a:cxnLst/>
              <a:rect l="l" t="t" r="r" b="b"/>
              <a:pathLst>
                <a:path w="2411" h="1352" fill="none" extrusionOk="0">
                  <a:moveTo>
                    <a:pt x="2082" y="1352"/>
                  </a:moveTo>
                  <a:lnTo>
                    <a:pt x="2082" y="1352"/>
                  </a:lnTo>
                  <a:lnTo>
                    <a:pt x="1973" y="1352"/>
                  </a:lnTo>
                  <a:lnTo>
                    <a:pt x="1973" y="1352"/>
                  </a:lnTo>
                  <a:lnTo>
                    <a:pt x="1790" y="1315"/>
                  </a:lnTo>
                  <a:lnTo>
                    <a:pt x="1607" y="1242"/>
                  </a:lnTo>
                  <a:lnTo>
                    <a:pt x="1607" y="1242"/>
                  </a:lnTo>
                  <a:lnTo>
                    <a:pt x="402" y="767"/>
                  </a:lnTo>
                  <a:lnTo>
                    <a:pt x="402" y="767"/>
                  </a:lnTo>
                  <a:lnTo>
                    <a:pt x="256" y="694"/>
                  </a:lnTo>
                  <a:lnTo>
                    <a:pt x="110" y="621"/>
                  </a:lnTo>
                  <a:lnTo>
                    <a:pt x="110" y="621"/>
                  </a:lnTo>
                  <a:lnTo>
                    <a:pt x="37" y="512"/>
                  </a:lnTo>
                  <a:lnTo>
                    <a:pt x="1" y="439"/>
                  </a:lnTo>
                  <a:lnTo>
                    <a:pt x="1" y="329"/>
                  </a:lnTo>
                  <a:lnTo>
                    <a:pt x="37" y="183"/>
                  </a:lnTo>
                  <a:lnTo>
                    <a:pt x="37" y="183"/>
                  </a:lnTo>
                  <a:lnTo>
                    <a:pt x="74" y="110"/>
                  </a:lnTo>
                  <a:lnTo>
                    <a:pt x="147" y="37"/>
                  </a:lnTo>
                  <a:lnTo>
                    <a:pt x="256" y="0"/>
                  </a:lnTo>
                  <a:lnTo>
                    <a:pt x="366" y="0"/>
                  </a:lnTo>
                  <a:lnTo>
                    <a:pt x="366" y="0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548" y="0"/>
                  </a:lnTo>
                  <a:lnTo>
                    <a:pt x="658" y="73"/>
                  </a:lnTo>
                  <a:lnTo>
                    <a:pt x="658" y="73"/>
                  </a:lnTo>
                  <a:lnTo>
                    <a:pt x="1863" y="585"/>
                  </a:lnTo>
                  <a:lnTo>
                    <a:pt x="1863" y="585"/>
                  </a:lnTo>
                  <a:lnTo>
                    <a:pt x="2082" y="731"/>
                  </a:lnTo>
                  <a:lnTo>
                    <a:pt x="2301" y="913"/>
                  </a:lnTo>
                  <a:lnTo>
                    <a:pt x="2301" y="913"/>
                  </a:lnTo>
                  <a:lnTo>
                    <a:pt x="2374" y="1023"/>
                  </a:lnTo>
                  <a:lnTo>
                    <a:pt x="2411" y="1096"/>
                  </a:lnTo>
                  <a:lnTo>
                    <a:pt x="2411" y="1206"/>
                  </a:lnTo>
                  <a:lnTo>
                    <a:pt x="2411" y="1206"/>
                  </a:lnTo>
                  <a:lnTo>
                    <a:pt x="2338" y="1279"/>
                  </a:lnTo>
                  <a:lnTo>
                    <a:pt x="2265" y="1315"/>
                  </a:lnTo>
                  <a:lnTo>
                    <a:pt x="2119" y="1352"/>
                  </a:lnTo>
                  <a:lnTo>
                    <a:pt x="2119" y="1352"/>
                  </a:lnTo>
                  <a:lnTo>
                    <a:pt x="2082" y="1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62"/>
            <p:cNvSpPr/>
            <p:nvPr/>
          </p:nvSpPr>
          <p:spPr>
            <a:xfrm>
              <a:off x="-3090600" y="-108425"/>
              <a:ext cx="24675" cy="17375"/>
            </a:xfrm>
            <a:custGeom>
              <a:avLst/>
              <a:gdLst/>
              <a:ahLst/>
              <a:cxnLst/>
              <a:rect l="l" t="t" r="r" b="b"/>
              <a:pathLst>
                <a:path w="987" h="695" fill="none" extrusionOk="0">
                  <a:moveTo>
                    <a:pt x="731" y="695"/>
                  </a:moveTo>
                  <a:lnTo>
                    <a:pt x="731" y="695"/>
                  </a:lnTo>
                  <a:lnTo>
                    <a:pt x="439" y="621"/>
                  </a:lnTo>
                  <a:lnTo>
                    <a:pt x="146" y="475"/>
                  </a:lnTo>
                  <a:lnTo>
                    <a:pt x="146" y="475"/>
                  </a:lnTo>
                  <a:lnTo>
                    <a:pt x="73" y="402"/>
                  </a:lnTo>
                  <a:lnTo>
                    <a:pt x="37" y="329"/>
                  </a:lnTo>
                  <a:lnTo>
                    <a:pt x="0" y="220"/>
                  </a:lnTo>
                  <a:lnTo>
                    <a:pt x="37" y="147"/>
                  </a:lnTo>
                  <a:lnTo>
                    <a:pt x="37" y="147"/>
                  </a:lnTo>
                  <a:lnTo>
                    <a:pt x="146" y="37"/>
                  </a:lnTo>
                  <a:lnTo>
                    <a:pt x="256" y="1"/>
                  </a:lnTo>
                  <a:lnTo>
                    <a:pt x="256" y="1"/>
                  </a:lnTo>
                  <a:lnTo>
                    <a:pt x="329" y="1"/>
                  </a:lnTo>
                  <a:lnTo>
                    <a:pt x="329" y="1"/>
                  </a:lnTo>
                  <a:lnTo>
                    <a:pt x="512" y="74"/>
                  </a:lnTo>
                  <a:lnTo>
                    <a:pt x="658" y="147"/>
                  </a:lnTo>
                  <a:lnTo>
                    <a:pt x="767" y="256"/>
                  </a:lnTo>
                  <a:lnTo>
                    <a:pt x="913" y="366"/>
                  </a:lnTo>
                  <a:lnTo>
                    <a:pt x="913" y="366"/>
                  </a:lnTo>
                  <a:lnTo>
                    <a:pt x="986" y="439"/>
                  </a:lnTo>
                  <a:lnTo>
                    <a:pt x="986" y="512"/>
                  </a:lnTo>
                  <a:lnTo>
                    <a:pt x="950" y="585"/>
                  </a:lnTo>
                  <a:lnTo>
                    <a:pt x="950" y="585"/>
                  </a:lnTo>
                  <a:lnTo>
                    <a:pt x="913" y="621"/>
                  </a:lnTo>
                  <a:lnTo>
                    <a:pt x="877" y="658"/>
                  </a:lnTo>
                  <a:lnTo>
                    <a:pt x="731" y="6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62"/>
            <p:cNvSpPr/>
            <p:nvPr/>
          </p:nvSpPr>
          <p:spPr>
            <a:xfrm>
              <a:off x="-3264075" y="-280075"/>
              <a:ext cx="1387775" cy="693000"/>
            </a:xfrm>
            <a:custGeom>
              <a:avLst/>
              <a:gdLst/>
              <a:ahLst/>
              <a:cxnLst/>
              <a:rect l="l" t="t" r="r" b="b"/>
              <a:pathLst>
                <a:path w="55511" h="27720" fill="none" extrusionOk="0">
                  <a:moveTo>
                    <a:pt x="3141" y="1"/>
                  </a:moveTo>
                  <a:lnTo>
                    <a:pt x="3141" y="1"/>
                  </a:lnTo>
                  <a:lnTo>
                    <a:pt x="2995" y="1"/>
                  </a:lnTo>
                  <a:lnTo>
                    <a:pt x="2995" y="1"/>
                  </a:lnTo>
                  <a:lnTo>
                    <a:pt x="2849" y="74"/>
                  </a:lnTo>
                  <a:lnTo>
                    <a:pt x="2703" y="147"/>
                  </a:lnTo>
                  <a:lnTo>
                    <a:pt x="2447" y="366"/>
                  </a:lnTo>
                  <a:lnTo>
                    <a:pt x="2447" y="366"/>
                  </a:lnTo>
                  <a:lnTo>
                    <a:pt x="2192" y="585"/>
                  </a:lnTo>
                  <a:lnTo>
                    <a:pt x="2009" y="877"/>
                  </a:lnTo>
                  <a:lnTo>
                    <a:pt x="1827" y="1133"/>
                  </a:lnTo>
                  <a:lnTo>
                    <a:pt x="1717" y="1462"/>
                  </a:lnTo>
                  <a:lnTo>
                    <a:pt x="1717" y="1462"/>
                  </a:lnTo>
                  <a:lnTo>
                    <a:pt x="1242" y="2667"/>
                  </a:lnTo>
                  <a:lnTo>
                    <a:pt x="1242" y="2667"/>
                  </a:lnTo>
                  <a:lnTo>
                    <a:pt x="1023" y="3251"/>
                  </a:lnTo>
                  <a:lnTo>
                    <a:pt x="768" y="3835"/>
                  </a:lnTo>
                  <a:lnTo>
                    <a:pt x="475" y="4383"/>
                  </a:lnTo>
                  <a:lnTo>
                    <a:pt x="147" y="4931"/>
                  </a:lnTo>
                  <a:lnTo>
                    <a:pt x="147" y="4931"/>
                  </a:lnTo>
                  <a:lnTo>
                    <a:pt x="37" y="5041"/>
                  </a:lnTo>
                  <a:lnTo>
                    <a:pt x="1" y="5114"/>
                  </a:lnTo>
                  <a:lnTo>
                    <a:pt x="1" y="5187"/>
                  </a:lnTo>
                  <a:lnTo>
                    <a:pt x="1" y="5187"/>
                  </a:lnTo>
                  <a:lnTo>
                    <a:pt x="548" y="5479"/>
                  </a:lnTo>
                  <a:lnTo>
                    <a:pt x="548" y="5479"/>
                  </a:lnTo>
                  <a:lnTo>
                    <a:pt x="3032" y="6648"/>
                  </a:lnTo>
                  <a:lnTo>
                    <a:pt x="5552" y="7780"/>
                  </a:lnTo>
                  <a:lnTo>
                    <a:pt x="8071" y="8912"/>
                  </a:lnTo>
                  <a:lnTo>
                    <a:pt x="10591" y="9971"/>
                  </a:lnTo>
                  <a:lnTo>
                    <a:pt x="10591" y="9971"/>
                  </a:lnTo>
                  <a:lnTo>
                    <a:pt x="13440" y="11176"/>
                  </a:lnTo>
                  <a:lnTo>
                    <a:pt x="14901" y="11760"/>
                  </a:lnTo>
                  <a:lnTo>
                    <a:pt x="16325" y="12308"/>
                  </a:lnTo>
                  <a:lnTo>
                    <a:pt x="16325" y="12308"/>
                  </a:lnTo>
                  <a:lnTo>
                    <a:pt x="17822" y="12856"/>
                  </a:lnTo>
                  <a:lnTo>
                    <a:pt x="19246" y="13440"/>
                  </a:lnTo>
                  <a:lnTo>
                    <a:pt x="20707" y="14061"/>
                  </a:lnTo>
                  <a:lnTo>
                    <a:pt x="22132" y="14718"/>
                  </a:lnTo>
                  <a:lnTo>
                    <a:pt x="22132" y="14718"/>
                  </a:lnTo>
                  <a:lnTo>
                    <a:pt x="24688" y="15924"/>
                  </a:lnTo>
                  <a:lnTo>
                    <a:pt x="27244" y="17165"/>
                  </a:lnTo>
                  <a:lnTo>
                    <a:pt x="27244" y="17165"/>
                  </a:lnTo>
                  <a:lnTo>
                    <a:pt x="29253" y="18115"/>
                  </a:lnTo>
                  <a:lnTo>
                    <a:pt x="31261" y="19064"/>
                  </a:lnTo>
                  <a:lnTo>
                    <a:pt x="33307" y="19904"/>
                  </a:lnTo>
                  <a:lnTo>
                    <a:pt x="35352" y="20744"/>
                  </a:lnTo>
                  <a:lnTo>
                    <a:pt x="35352" y="20744"/>
                  </a:lnTo>
                  <a:lnTo>
                    <a:pt x="38858" y="22059"/>
                  </a:lnTo>
                  <a:lnTo>
                    <a:pt x="42400" y="23374"/>
                  </a:lnTo>
                  <a:lnTo>
                    <a:pt x="42400" y="23374"/>
                  </a:lnTo>
                  <a:lnTo>
                    <a:pt x="44774" y="24287"/>
                  </a:lnTo>
                  <a:lnTo>
                    <a:pt x="45942" y="24761"/>
                  </a:lnTo>
                  <a:lnTo>
                    <a:pt x="47147" y="25163"/>
                  </a:lnTo>
                  <a:lnTo>
                    <a:pt x="47147" y="25163"/>
                  </a:lnTo>
                  <a:lnTo>
                    <a:pt x="49923" y="26113"/>
                  </a:lnTo>
                  <a:lnTo>
                    <a:pt x="51311" y="26551"/>
                  </a:lnTo>
                  <a:lnTo>
                    <a:pt x="52698" y="26989"/>
                  </a:lnTo>
                  <a:lnTo>
                    <a:pt x="52698" y="26989"/>
                  </a:lnTo>
                  <a:lnTo>
                    <a:pt x="54050" y="27354"/>
                  </a:lnTo>
                  <a:lnTo>
                    <a:pt x="55437" y="27719"/>
                  </a:lnTo>
                  <a:lnTo>
                    <a:pt x="55437" y="27719"/>
                  </a:lnTo>
                  <a:lnTo>
                    <a:pt x="55510" y="27464"/>
                  </a:lnTo>
                  <a:lnTo>
                    <a:pt x="55510" y="27245"/>
                  </a:lnTo>
                  <a:lnTo>
                    <a:pt x="55510" y="27026"/>
                  </a:lnTo>
                  <a:lnTo>
                    <a:pt x="55437" y="26770"/>
                  </a:lnTo>
                  <a:lnTo>
                    <a:pt x="55437" y="26770"/>
                  </a:lnTo>
                  <a:lnTo>
                    <a:pt x="55328" y="26514"/>
                  </a:lnTo>
                  <a:lnTo>
                    <a:pt x="55182" y="26259"/>
                  </a:lnTo>
                  <a:lnTo>
                    <a:pt x="55036" y="26003"/>
                  </a:lnTo>
                  <a:lnTo>
                    <a:pt x="54853" y="25820"/>
                  </a:lnTo>
                  <a:lnTo>
                    <a:pt x="54634" y="25638"/>
                  </a:lnTo>
                  <a:lnTo>
                    <a:pt x="54415" y="25492"/>
                  </a:lnTo>
                  <a:lnTo>
                    <a:pt x="54123" y="25346"/>
                  </a:lnTo>
                  <a:lnTo>
                    <a:pt x="53831" y="25273"/>
                  </a:lnTo>
                  <a:lnTo>
                    <a:pt x="53831" y="25273"/>
                  </a:lnTo>
                  <a:lnTo>
                    <a:pt x="53356" y="25163"/>
                  </a:lnTo>
                  <a:lnTo>
                    <a:pt x="52918" y="25126"/>
                  </a:lnTo>
                  <a:lnTo>
                    <a:pt x="52918" y="25126"/>
                  </a:lnTo>
                  <a:lnTo>
                    <a:pt x="52443" y="25163"/>
                  </a:lnTo>
                  <a:lnTo>
                    <a:pt x="52443" y="25163"/>
                  </a:lnTo>
                  <a:lnTo>
                    <a:pt x="50033" y="25455"/>
                  </a:lnTo>
                  <a:lnTo>
                    <a:pt x="50033" y="25455"/>
                  </a:lnTo>
                  <a:lnTo>
                    <a:pt x="49631" y="25492"/>
                  </a:lnTo>
                  <a:lnTo>
                    <a:pt x="49266" y="25492"/>
                  </a:lnTo>
                  <a:lnTo>
                    <a:pt x="49266" y="25492"/>
                  </a:lnTo>
                  <a:lnTo>
                    <a:pt x="48645" y="25455"/>
                  </a:lnTo>
                  <a:lnTo>
                    <a:pt x="48060" y="25382"/>
                  </a:lnTo>
                  <a:lnTo>
                    <a:pt x="47440" y="25200"/>
                  </a:lnTo>
                  <a:lnTo>
                    <a:pt x="46855" y="24980"/>
                  </a:lnTo>
                  <a:lnTo>
                    <a:pt x="46855" y="24980"/>
                  </a:lnTo>
                  <a:lnTo>
                    <a:pt x="46161" y="24615"/>
                  </a:lnTo>
                  <a:lnTo>
                    <a:pt x="45468" y="24250"/>
                  </a:lnTo>
                  <a:lnTo>
                    <a:pt x="45468" y="24250"/>
                  </a:lnTo>
                  <a:lnTo>
                    <a:pt x="44628" y="23702"/>
                  </a:lnTo>
                  <a:lnTo>
                    <a:pt x="43788" y="23118"/>
                  </a:lnTo>
                  <a:lnTo>
                    <a:pt x="43021" y="22534"/>
                  </a:lnTo>
                  <a:lnTo>
                    <a:pt x="42217" y="21913"/>
                  </a:lnTo>
                  <a:lnTo>
                    <a:pt x="42217" y="21913"/>
                  </a:lnTo>
                  <a:lnTo>
                    <a:pt x="41450" y="21255"/>
                  </a:lnTo>
                  <a:lnTo>
                    <a:pt x="40647" y="20671"/>
                  </a:lnTo>
                  <a:lnTo>
                    <a:pt x="39807" y="20123"/>
                  </a:lnTo>
                  <a:lnTo>
                    <a:pt x="38931" y="19649"/>
                  </a:lnTo>
                  <a:lnTo>
                    <a:pt x="38054" y="19174"/>
                  </a:lnTo>
                  <a:lnTo>
                    <a:pt x="37178" y="18736"/>
                  </a:lnTo>
                  <a:lnTo>
                    <a:pt x="36228" y="18370"/>
                  </a:lnTo>
                  <a:lnTo>
                    <a:pt x="35315" y="18005"/>
                  </a:lnTo>
                  <a:lnTo>
                    <a:pt x="35315" y="18005"/>
                  </a:lnTo>
                  <a:lnTo>
                    <a:pt x="34840" y="17859"/>
                  </a:lnTo>
                  <a:lnTo>
                    <a:pt x="34366" y="17750"/>
                  </a:lnTo>
                  <a:lnTo>
                    <a:pt x="33380" y="17530"/>
                  </a:lnTo>
                  <a:lnTo>
                    <a:pt x="32430" y="17384"/>
                  </a:lnTo>
                  <a:lnTo>
                    <a:pt x="31444" y="17275"/>
                  </a:lnTo>
                  <a:lnTo>
                    <a:pt x="31444" y="17275"/>
                  </a:lnTo>
                  <a:lnTo>
                    <a:pt x="29983" y="17056"/>
                  </a:lnTo>
                  <a:lnTo>
                    <a:pt x="28559" y="16837"/>
                  </a:lnTo>
                  <a:lnTo>
                    <a:pt x="28559" y="16837"/>
                  </a:lnTo>
                  <a:lnTo>
                    <a:pt x="28048" y="16727"/>
                  </a:lnTo>
                  <a:lnTo>
                    <a:pt x="27573" y="16581"/>
                  </a:lnTo>
                  <a:lnTo>
                    <a:pt x="27062" y="16398"/>
                  </a:lnTo>
                  <a:lnTo>
                    <a:pt x="26587" y="16216"/>
                  </a:lnTo>
                  <a:lnTo>
                    <a:pt x="25674" y="15814"/>
                  </a:lnTo>
                  <a:lnTo>
                    <a:pt x="24761" y="15339"/>
                  </a:lnTo>
                  <a:lnTo>
                    <a:pt x="24761" y="15339"/>
                  </a:lnTo>
                  <a:lnTo>
                    <a:pt x="24177" y="14974"/>
                  </a:lnTo>
                  <a:lnTo>
                    <a:pt x="23556" y="14609"/>
                  </a:lnTo>
                  <a:lnTo>
                    <a:pt x="23008" y="14244"/>
                  </a:lnTo>
                  <a:lnTo>
                    <a:pt x="22424" y="13805"/>
                  </a:lnTo>
                  <a:lnTo>
                    <a:pt x="21876" y="13404"/>
                  </a:lnTo>
                  <a:lnTo>
                    <a:pt x="21365" y="12929"/>
                  </a:lnTo>
                  <a:lnTo>
                    <a:pt x="20853" y="12454"/>
                  </a:lnTo>
                  <a:lnTo>
                    <a:pt x="20379" y="11906"/>
                  </a:lnTo>
                  <a:lnTo>
                    <a:pt x="20379" y="11906"/>
                  </a:lnTo>
                  <a:lnTo>
                    <a:pt x="19794" y="11322"/>
                  </a:lnTo>
                  <a:lnTo>
                    <a:pt x="19173" y="10738"/>
                  </a:lnTo>
                  <a:lnTo>
                    <a:pt x="19173" y="10738"/>
                  </a:lnTo>
                  <a:lnTo>
                    <a:pt x="18772" y="10373"/>
                  </a:lnTo>
                  <a:lnTo>
                    <a:pt x="18297" y="10117"/>
                  </a:lnTo>
                  <a:lnTo>
                    <a:pt x="17822" y="9898"/>
                  </a:lnTo>
                  <a:lnTo>
                    <a:pt x="17311" y="9715"/>
                  </a:lnTo>
                  <a:lnTo>
                    <a:pt x="17311" y="9715"/>
                  </a:lnTo>
                  <a:lnTo>
                    <a:pt x="16727" y="9606"/>
                  </a:lnTo>
                  <a:lnTo>
                    <a:pt x="16142" y="9496"/>
                  </a:lnTo>
                  <a:lnTo>
                    <a:pt x="15558" y="9460"/>
                  </a:lnTo>
                  <a:lnTo>
                    <a:pt x="14974" y="9423"/>
                  </a:lnTo>
                  <a:lnTo>
                    <a:pt x="14974" y="9423"/>
                  </a:lnTo>
                  <a:lnTo>
                    <a:pt x="14170" y="9460"/>
                  </a:lnTo>
                  <a:lnTo>
                    <a:pt x="14170" y="9460"/>
                  </a:lnTo>
                  <a:lnTo>
                    <a:pt x="13440" y="9533"/>
                  </a:lnTo>
                  <a:lnTo>
                    <a:pt x="12709" y="9569"/>
                  </a:lnTo>
                  <a:lnTo>
                    <a:pt x="12709" y="9569"/>
                  </a:lnTo>
                  <a:lnTo>
                    <a:pt x="12490" y="9569"/>
                  </a:lnTo>
                  <a:lnTo>
                    <a:pt x="12490" y="9569"/>
                  </a:lnTo>
                  <a:lnTo>
                    <a:pt x="12125" y="9533"/>
                  </a:lnTo>
                  <a:lnTo>
                    <a:pt x="11760" y="9460"/>
                  </a:lnTo>
                  <a:lnTo>
                    <a:pt x="11431" y="9350"/>
                  </a:lnTo>
                  <a:lnTo>
                    <a:pt x="11103" y="9204"/>
                  </a:lnTo>
                  <a:lnTo>
                    <a:pt x="10810" y="9021"/>
                  </a:lnTo>
                  <a:lnTo>
                    <a:pt x="10555" y="8802"/>
                  </a:lnTo>
                  <a:lnTo>
                    <a:pt x="10299" y="8510"/>
                  </a:lnTo>
                  <a:lnTo>
                    <a:pt x="10080" y="8218"/>
                  </a:lnTo>
                  <a:lnTo>
                    <a:pt x="10080" y="8218"/>
                  </a:lnTo>
                  <a:lnTo>
                    <a:pt x="9824" y="7816"/>
                  </a:lnTo>
                  <a:lnTo>
                    <a:pt x="9605" y="7414"/>
                  </a:lnTo>
                  <a:lnTo>
                    <a:pt x="9605" y="7414"/>
                  </a:lnTo>
                  <a:lnTo>
                    <a:pt x="9386" y="6903"/>
                  </a:lnTo>
                  <a:lnTo>
                    <a:pt x="9204" y="6355"/>
                  </a:lnTo>
                  <a:lnTo>
                    <a:pt x="9094" y="5808"/>
                  </a:lnTo>
                  <a:lnTo>
                    <a:pt x="8984" y="5223"/>
                  </a:lnTo>
                  <a:lnTo>
                    <a:pt x="8984" y="5223"/>
                  </a:lnTo>
                  <a:lnTo>
                    <a:pt x="8948" y="4895"/>
                  </a:lnTo>
                  <a:lnTo>
                    <a:pt x="8838" y="4566"/>
                  </a:lnTo>
                  <a:lnTo>
                    <a:pt x="8729" y="4237"/>
                  </a:lnTo>
                  <a:lnTo>
                    <a:pt x="8583" y="3909"/>
                  </a:lnTo>
                  <a:lnTo>
                    <a:pt x="8583" y="3909"/>
                  </a:lnTo>
                  <a:lnTo>
                    <a:pt x="8400" y="3726"/>
                  </a:lnTo>
                  <a:lnTo>
                    <a:pt x="8218" y="3616"/>
                  </a:lnTo>
                  <a:lnTo>
                    <a:pt x="8035" y="3507"/>
                  </a:lnTo>
                  <a:lnTo>
                    <a:pt x="7816" y="3507"/>
                  </a:lnTo>
                  <a:lnTo>
                    <a:pt x="7816" y="3507"/>
                  </a:lnTo>
                  <a:lnTo>
                    <a:pt x="7670" y="3507"/>
                  </a:lnTo>
                  <a:lnTo>
                    <a:pt x="7524" y="3543"/>
                  </a:lnTo>
                  <a:lnTo>
                    <a:pt x="7378" y="3616"/>
                  </a:lnTo>
                  <a:lnTo>
                    <a:pt x="7231" y="3689"/>
                  </a:lnTo>
                  <a:lnTo>
                    <a:pt x="7231" y="3689"/>
                  </a:lnTo>
                  <a:lnTo>
                    <a:pt x="7085" y="3799"/>
                  </a:lnTo>
                  <a:lnTo>
                    <a:pt x="6939" y="3982"/>
                  </a:lnTo>
                  <a:lnTo>
                    <a:pt x="6939" y="3982"/>
                  </a:lnTo>
                  <a:lnTo>
                    <a:pt x="6465" y="4566"/>
                  </a:lnTo>
                  <a:lnTo>
                    <a:pt x="6465" y="4566"/>
                  </a:lnTo>
                  <a:lnTo>
                    <a:pt x="6209" y="4895"/>
                  </a:lnTo>
                  <a:lnTo>
                    <a:pt x="5917" y="5187"/>
                  </a:lnTo>
                  <a:lnTo>
                    <a:pt x="5625" y="5479"/>
                  </a:lnTo>
                  <a:lnTo>
                    <a:pt x="5332" y="5771"/>
                  </a:lnTo>
                  <a:lnTo>
                    <a:pt x="5332" y="5771"/>
                  </a:lnTo>
                  <a:lnTo>
                    <a:pt x="5040" y="5990"/>
                  </a:lnTo>
                  <a:lnTo>
                    <a:pt x="4748" y="6173"/>
                  </a:lnTo>
                  <a:lnTo>
                    <a:pt x="4419" y="6282"/>
                  </a:lnTo>
                  <a:lnTo>
                    <a:pt x="4054" y="6392"/>
                  </a:lnTo>
                  <a:lnTo>
                    <a:pt x="4054" y="6392"/>
                  </a:lnTo>
                  <a:lnTo>
                    <a:pt x="3726" y="6392"/>
                  </a:lnTo>
                  <a:lnTo>
                    <a:pt x="3726" y="6392"/>
                  </a:lnTo>
                  <a:lnTo>
                    <a:pt x="3470" y="6392"/>
                  </a:lnTo>
                  <a:lnTo>
                    <a:pt x="3214" y="6319"/>
                  </a:lnTo>
                  <a:lnTo>
                    <a:pt x="2995" y="6209"/>
                  </a:lnTo>
                  <a:lnTo>
                    <a:pt x="2813" y="6063"/>
                  </a:lnTo>
                  <a:lnTo>
                    <a:pt x="2630" y="5917"/>
                  </a:lnTo>
                  <a:lnTo>
                    <a:pt x="2484" y="5698"/>
                  </a:lnTo>
                  <a:lnTo>
                    <a:pt x="2374" y="5442"/>
                  </a:lnTo>
                  <a:lnTo>
                    <a:pt x="2301" y="5187"/>
                  </a:lnTo>
                  <a:lnTo>
                    <a:pt x="2301" y="5187"/>
                  </a:lnTo>
                  <a:lnTo>
                    <a:pt x="2265" y="4931"/>
                  </a:lnTo>
                  <a:lnTo>
                    <a:pt x="2265" y="4712"/>
                  </a:lnTo>
                  <a:lnTo>
                    <a:pt x="2301" y="4237"/>
                  </a:lnTo>
                  <a:lnTo>
                    <a:pt x="2301" y="4237"/>
                  </a:lnTo>
                  <a:lnTo>
                    <a:pt x="2374" y="3799"/>
                  </a:lnTo>
                  <a:lnTo>
                    <a:pt x="2484" y="3397"/>
                  </a:lnTo>
                  <a:lnTo>
                    <a:pt x="2776" y="2594"/>
                  </a:lnTo>
                  <a:lnTo>
                    <a:pt x="2776" y="2594"/>
                  </a:lnTo>
                  <a:lnTo>
                    <a:pt x="3105" y="1644"/>
                  </a:lnTo>
                  <a:lnTo>
                    <a:pt x="3287" y="1133"/>
                  </a:lnTo>
                  <a:lnTo>
                    <a:pt x="3397" y="658"/>
                  </a:lnTo>
                  <a:lnTo>
                    <a:pt x="3397" y="658"/>
                  </a:lnTo>
                  <a:lnTo>
                    <a:pt x="3433" y="476"/>
                  </a:lnTo>
                  <a:lnTo>
                    <a:pt x="3433" y="293"/>
                  </a:lnTo>
                  <a:lnTo>
                    <a:pt x="3433" y="293"/>
                  </a:lnTo>
                  <a:lnTo>
                    <a:pt x="3397" y="184"/>
                  </a:lnTo>
                  <a:lnTo>
                    <a:pt x="3360" y="74"/>
                  </a:lnTo>
                  <a:lnTo>
                    <a:pt x="3251" y="1"/>
                  </a:lnTo>
                  <a:lnTo>
                    <a:pt x="31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2"/>
            <p:cNvSpPr/>
            <p:nvPr/>
          </p:nvSpPr>
          <p:spPr>
            <a:xfrm>
              <a:off x="-1132250" y="559900"/>
              <a:ext cx="293100" cy="179875"/>
            </a:xfrm>
            <a:custGeom>
              <a:avLst/>
              <a:gdLst/>
              <a:ahLst/>
              <a:cxnLst/>
              <a:rect l="l" t="t" r="r" b="b"/>
              <a:pathLst>
                <a:path w="11724" h="7195" extrusionOk="0">
                  <a:moveTo>
                    <a:pt x="2156" y="2556"/>
                  </a:moveTo>
                  <a:lnTo>
                    <a:pt x="2229" y="2593"/>
                  </a:lnTo>
                  <a:lnTo>
                    <a:pt x="2265" y="2739"/>
                  </a:lnTo>
                  <a:lnTo>
                    <a:pt x="2229" y="2849"/>
                  </a:lnTo>
                  <a:lnTo>
                    <a:pt x="2156" y="2885"/>
                  </a:lnTo>
                  <a:lnTo>
                    <a:pt x="2010" y="2885"/>
                  </a:lnTo>
                  <a:lnTo>
                    <a:pt x="1937" y="2849"/>
                  </a:lnTo>
                  <a:lnTo>
                    <a:pt x="1900" y="2776"/>
                  </a:lnTo>
                  <a:lnTo>
                    <a:pt x="1900" y="2703"/>
                  </a:lnTo>
                  <a:lnTo>
                    <a:pt x="1900" y="2629"/>
                  </a:lnTo>
                  <a:lnTo>
                    <a:pt x="1937" y="2593"/>
                  </a:lnTo>
                  <a:lnTo>
                    <a:pt x="2010" y="2556"/>
                  </a:lnTo>
                  <a:close/>
                  <a:moveTo>
                    <a:pt x="7451" y="3323"/>
                  </a:moveTo>
                  <a:lnTo>
                    <a:pt x="7487" y="3360"/>
                  </a:lnTo>
                  <a:lnTo>
                    <a:pt x="7561" y="3360"/>
                  </a:lnTo>
                  <a:lnTo>
                    <a:pt x="7634" y="3396"/>
                  </a:lnTo>
                  <a:lnTo>
                    <a:pt x="7670" y="3469"/>
                  </a:lnTo>
                  <a:lnTo>
                    <a:pt x="7670" y="3579"/>
                  </a:lnTo>
                  <a:lnTo>
                    <a:pt x="7634" y="3652"/>
                  </a:lnTo>
                  <a:lnTo>
                    <a:pt x="7597" y="3689"/>
                  </a:lnTo>
                  <a:lnTo>
                    <a:pt x="7561" y="3725"/>
                  </a:lnTo>
                  <a:lnTo>
                    <a:pt x="7378" y="3725"/>
                  </a:lnTo>
                  <a:lnTo>
                    <a:pt x="7305" y="3652"/>
                  </a:lnTo>
                  <a:lnTo>
                    <a:pt x="7268" y="3579"/>
                  </a:lnTo>
                  <a:lnTo>
                    <a:pt x="7268" y="3506"/>
                  </a:lnTo>
                  <a:lnTo>
                    <a:pt x="7341" y="3396"/>
                  </a:lnTo>
                  <a:lnTo>
                    <a:pt x="7378" y="3360"/>
                  </a:lnTo>
                  <a:lnTo>
                    <a:pt x="7451" y="3323"/>
                  </a:lnTo>
                  <a:close/>
                  <a:moveTo>
                    <a:pt x="8729" y="4492"/>
                  </a:moveTo>
                  <a:lnTo>
                    <a:pt x="8948" y="4528"/>
                  </a:lnTo>
                  <a:lnTo>
                    <a:pt x="9204" y="4602"/>
                  </a:lnTo>
                  <a:lnTo>
                    <a:pt x="9460" y="4711"/>
                  </a:lnTo>
                  <a:lnTo>
                    <a:pt x="9606" y="4784"/>
                  </a:lnTo>
                  <a:lnTo>
                    <a:pt x="9679" y="4894"/>
                  </a:lnTo>
                  <a:lnTo>
                    <a:pt x="9715" y="5003"/>
                  </a:lnTo>
                  <a:lnTo>
                    <a:pt x="9715" y="5149"/>
                  </a:lnTo>
                  <a:lnTo>
                    <a:pt x="9679" y="5259"/>
                  </a:lnTo>
                  <a:lnTo>
                    <a:pt x="9569" y="5332"/>
                  </a:lnTo>
                  <a:lnTo>
                    <a:pt x="9460" y="5405"/>
                  </a:lnTo>
                  <a:lnTo>
                    <a:pt x="8985" y="5405"/>
                  </a:lnTo>
                  <a:lnTo>
                    <a:pt x="8693" y="5332"/>
                  </a:lnTo>
                  <a:lnTo>
                    <a:pt x="8400" y="5222"/>
                  </a:lnTo>
                  <a:lnTo>
                    <a:pt x="8145" y="5076"/>
                  </a:lnTo>
                  <a:lnTo>
                    <a:pt x="8072" y="5003"/>
                  </a:lnTo>
                  <a:lnTo>
                    <a:pt x="7999" y="4930"/>
                  </a:lnTo>
                  <a:lnTo>
                    <a:pt x="7926" y="4784"/>
                  </a:lnTo>
                  <a:lnTo>
                    <a:pt x="7926" y="4675"/>
                  </a:lnTo>
                  <a:lnTo>
                    <a:pt x="7999" y="4602"/>
                  </a:lnTo>
                  <a:lnTo>
                    <a:pt x="8108" y="4528"/>
                  </a:lnTo>
                  <a:lnTo>
                    <a:pt x="8254" y="4492"/>
                  </a:lnTo>
                  <a:close/>
                  <a:moveTo>
                    <a:pt x="2192" y="0"/>
                  </a:moveTo>
                  <a:lnTo>
                    <a:pt x="2083" y="37"/>
                  </a:lnTo>
                  <a:lnTo>
                    <a:pt x="1973" y="110"/>
                  </a:lnTo>
                  <a:lnTo>
                    <a:pt x="1827" y="219"/>
                  </a:lnTo>
                  <a:lnTo>
                    <a:pt x="1681" y="365"/>
                  </a:lnTo>
                  <a:lnTo>
                    <a:pt x="1571" y="548"/>
                  </a:lnTo>
                  <a:lnTo>
                    <a:pt x="1462" y="730"/>
                  </a:lnTo>
                  <a:lnTo>
                    <a:pt x="1206" y="1278"/>
                  </a:lnTo>
                  <a:lnTo>
                    <a:pt x="877" y="1790"/>
                  </a:lnTo>
                  <a:lnTo>
                    <a:pt x="220" y="2776"/>
                  </a:lnTo>
                  <a:lnTo>
                    <a:pt x="111" y="2958"/>
                  </a:lnTo>
                  <a:lnTo>
                    <a:pt x="1" y="3177"/>
                  </a:lnTo>
                  <a:lnTo>
                    <a:pt x="11724" y="7194"/>
                  </a:lnTo>
                  <a:lnTo>
                    <a:pt x="11432" y="6866"/>
                  </a:lnTo>
                  <a:lnTo>
                    <a:pt x="11176" y="6537"/>
                  </a:lnTo>
                  <a:lnTo>
                    <a:pt x="10957" y="6208"/>
                  </a:lnTo>
                  <a:lnTo>
                    <a:pt x="10738" y="5843"/>
                  </a:lnTo>
                  <a:lnTo>
                    <a:pt x="10373" y="5149"/>
                  </a:lnTo>
                  <a:lnTo>
                    <a:pt x="10044" y="4419"/>
                  </a:lnTo>
                  <a:lnTo>
                    <a:pt x="9204" y="2703"/>
                  </a:lnTo>
                  <a:lnTo>
                    <a:pt x="8912" y="2228"/>
                  </a:lnTo>
                  <a:lnTo>
                    <a:pt x="8766" y="2009"/>
                  </a:lnTo>
                  <a:lnTo>
                    <a:pt x="8583" y="1826"/>
                  </a:lnTo>
                  <a:lnTo>
                    <a:pt x="8474" y="1716"/>
                  </a:lnTo>
                  <a:lnTo>
                    <a:pt x="8364" y="1607"/>
                  </a:lnTo>
                  <a:lnTo>
                    <a:pt x="8254" y="1570"/>
                  </a:lnTo>
                  <a:lnTo>
                    <a:pt x="7962" y="1570"/>
                  </a:lnTo>
                  <a:lnTo>
                    <a:pt x="7780" y="1680"/>
                  </a:lnTo>
                  <a:lnTo>
                    <a:pt x="7561" y="1790"/>
                  </a:lnTo>
                  <a:lnTo>
                    <a:pt x="7378" y="1936"/>
                  </a:lnTo>
                  <a:lnTo>
                    <a:pt x="7013" y="2228"/>
                  </a:lnTo>
                  <a:lnTo>
                    <a:pt x="6319" y="2739"/>
                  </a:lnTo>
                  <a:lnTo>
                    <a:pt x="5625" y="3214"/>
                  </a:lnTo>
                  <a:lnTo>
                    <a:pt x="5406" y="3323"/>
                  </a:lnTo>
                  <a:lnTo>
                    <a:pt x="5187" y="3396"/>
                  </a:lnTo>
                  <a:lnTo>
                    <a:pt x="4968" y="3469"/>
                  </a:lnTo>
                  <a:lnTo>
                    <a:pt x="4749" y="3469"/>
                  </a:lnTo>
                  <a:lnTo>
                    <a:pt x="4456" y="3433"/>
                  </a:lnTo>
                  <a:lnTo>
                    <a:pt x="4201" y="3360"/>
                  </a:lnTo>
                  <a:lnTo>
                    <a:pt x="3909" y="3214"/>
                  </a:lnTo>
                  <a:lnTo>
                    <a:pt x="3653" y="2995"/>
                  </a:lnTo>
                  <a:lnTo>
                    <a:pt x="3470" y="2812"/>
                  </a:lnTo>
                  <a:lnTo>
                    <a:pt x="3288" y="2593"/>
                  </a:lnTo>
                  <a:lnTo>
                    <a:pt x="3178" y="2374"/>
                  </a:lnTo>
                  <a:lnTo>
                    <a:pt x="3069" y="2155"/>
                  </a:lnTo>
                  <a:lnTo>
                    <a:pt x="2923" y="1826"/>
                  </a:lnTo>
                  <a:lnTo>
                    <a:pt x="2850" y="1497"/>
                  </a:lnTo>
                  <a:lnTo>
                    <a:pt x="2703" y="840"/>
                  </a:lnTo>
                  <a:lnTo>
                    <a:pt x="2630" y="475"/>
                  </a:lnTo>
                  <a:lnTo>
                    <a:pt x="2557" y="329"/>
                  </a:lnTo>
                  <a:lnTo>
                    <a:pt x="2448" y="183"/>
                  </a:lnTo>
                  <a:lnTo>
                    <a:pt x="2338" y="73"/>
                  </a:lnTo>
                  <a:lnTo>
                    <a:pt x="2192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62"/>
            <p:cNvSpPr/>
            <p:nvPr/>
          </p:nvSpPr>
          <p:spPr>
            <a:xfrm>
              <a:off x="-934125" y="672175"/>
              <a:ext cx="44775" cy="22850"/>
            </a:xfrm>
            <a:custGeom>
              <a:avLst/>
              <a:gdLst/>
              <a:ahLst/>
              <a:cxnLst/>
              <a:rect l="l" t="t" r="r" b="b"/>
              <a:pathLst>
                <a:path w="1791" h="914" fill="none" extrusionOk="0">
                  <a:moveTo>
                    <a:pt x="1388" y="914"/>
                  </a:moveTo>
                  <a:lnTo>
                    <a:pt x="1388" y="914"/>
                  </a:lnTo>
                  <a:lnTo>
                    <a:pt x="1352" y="914"/>
                  </a:lnTo>
                  <a:lnTo>
                    <a:pt x="1352" y="914"/>
                  </a:lnTo>
                  <a:lnTo>
                    <a:pt x="1060" y="914"/>
                  </a:lnTo>
                  <a:lnTo>
                    <a:pt x="768" y="841"/>
                  </a:lnTo>
                  <a:lnTo>
                    <a:pt x="475" y="731"/>
                  </a:lnTo>
                  <a:lnTo>
                    <a:pt x="220" y="585"/>
                  </a:lnTo>
                  <a:lnTo>
                    <a:pt x="220" y="585"/>
                  </a:lnTo>
                  <a:lnTo>
                    <a:pt x="147" y="512"/>
                  </a:lnTo>
                  <a:lnTo>
                    <a:pt x="74" y="439"/>
                  </a:lnTo>
                  <a:lnTo>
                    <a:pt x="74" y="439"/>
                  </a:lnTo>
                  <a:lnTo>
                    <a:pt x="1" y="293"/>
                  </a:lnTo>
                  <a:lnTo>
                    <a:pt x="1" y="184"/>
                  </a:lnTo>
                  <a:lnTo>
                    <a:pt x="74" y="111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329" y="1"/>
                  </a:lnTo>
                  <a:lnTo>
                    <a:pt x="475" y="1"/>
                  </a:lnTo>
                  <a:lnTo>
                    <a:pt x="475" y="1"/>
                  </a:lnTo>
                  <a:lnTo>
                    <a:pt x="549" y="1"/>
                  </a:lnTo>
                  <a:lnTo>
                    <a:pt x="549" y="1"/>
                  </a:lnTo>
                  <a:lnTo>
                    <a:pt x="804" y="1"/>
                  </a:lnTo>
                  <a:lnTo>
                    <a:pt x="1023" y="37"/>
                  </a:lnTo>
                  <a:lnTo>
                    <a:pt x="1279" y="111"/>
                  </a:lnTo>
                  <a:lnTo>
                    <a:pt x="1535" y="220"/>
                  </a:lnTo>
                  <a:lnTo>
                    <a:pt x="1535" y="220"/>
                  </a:lnTo>
                  <a:lnTo>
                    <a:pt x="1681" y="293"/>
                  </a:lnTo>
                  <a:lnTo>
                    <a:pt x="1754" y="403"/>
                  </a:lnTo>
                  <a:lnTo>
                    <a:pt x="1790" y="512"/>
                  </a:lnTo>
                  <a:lnTo>
                    <a:pt x="1790" y="658"/>
                  </a:lnTo>
                  <a:lnTo>
                    <a:pt x="1790" y="658"/>
                  </a:lnTo>
                  <a:lnTo>
                    <a:pt x="1754" y="768"/>
                  </a:lnTo>
                  <a:lnTo>
                    <a:pt x="1644" y="841"/>
                  </a:lnTo>
                  <a:lnTo>
                    <a:pt x="1535" y="914"/>
                  </a:lnTo>
                  <a:lnTo>
                    <a:pt x="1388" y="9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62"/>
            <p:cNvSpPr/>
            <p:nvPr/>
          </p:nvSpPr>
          <p:spPr>
            <a:xfrm>
              <a:off x="-950550" y="642975"/>
              <a:ext cx="10075" cy="10075"/>
            </a:xfrm>
            <a:custGeom>
              <a:avLst/>
              <a:gdLst/>
              <a:ahLst/>
              <a:cxnLst/>
              <a:rect l="l" t="t" r="r" b="b"/>
              <a:pathLst>
                <a:path w="403" h="403" fill="none" extrusionOk="0">
                  <a:moveTo>
                    <a:pt x="183" y="402"/>
                  </a:moveTo>
                  <a:lnTo>
                    <a:pt x="183" y="402"/>
                  </a:lnTo>
                  <a:lnTo>
                    <a:pt x="183" y="402"/>
                  </a:lnTo>
                  <a:lnTo>
                    <a:pt x="183" y="402"/>
                  </a:lnTo>
                  <a:lnTo>
                    <a:pt x="110" y="402"/>
                  </a:lnTo>
                  <a:lnTo>
                    <a:pt x="37" y="329"/>
                  </a:lnTo>
                  <a:lnTo>
                    <a:pt x="0" y="256"/>
                  </a:lnTo>
                  <a:lnTo>
                    <a:pt x="0" y="183"/>
                  </a:lnTo>
                  <a:lnTo>
                    <a:pt x="0" y="183"/>
                  </a:lnTo>
                  <a:lnTo>
                    <a:pt x="73" y="73"/>
                  </a:lnTo>
                  <a:lnTo>
                    <a:pt x="110" y="37"/>
                  </a:lnTo>
                  <a:lnTo>
                    <a:pt x="183" y="0"/>
                  </a:lnTo>
                  <a:lnTo>
                    <a:pt x="183" y="0"/>
                  </a:lnTo>
                  <a:lnTo>
                    <a:pt x="219" y="37"/>
                  </a:lnTo>
                  <a:lnTo>
                    <a:pt x="219" y="37"/>
                  </a:lnTo>
                  <a:lnTo>
                    <a:pt x="293" y="37"/>
                  </a:lnTo>
                  <a:lnTo>
                    <a:pt x="366" y="73"/>
                  </a:lnTo>
                  <a:lnTo>
                    <a:pt x="402" y="146"/>
                  </a:lnTo>
                  <a:lnTo>
                    <a:pt x="402" y="256"/>
                  </a:lnTo>
                  <a:lnTo>
                    <a:pt x="402" y="256"/>
                  </a:lnTo>
                  <a:lnTo>
                    <a:pt x="366" y="329"/>
                  </a:lnTo>
                  <a:lnTo>
                    <a:pt x="329" y="366"/>
                  </a:lnTo>
                  <a:lnTo>
                    <a:pt x="293" y="402"/>
                  </a:lnTo>
                  <a:lnTo>
                    <a:pt x="183" y="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2"/>
            <p:cNvSpPr/>
            <p:nvPr/>
          </p:nvSpPr>
          <p:spPr>
            <a:xfrm>
              <a:off x="-1084775" y="623800"/>
              <a:ext cx="9175" cy="8250"/>
            </a:xfrm>
            <a:custGeom>
              <a:avLst/>
              <a:gdLst/>
              <a:ahLst/>
              <a:cxnLst/>
              <a:rect l="l" t="t" r="r" b="b"/>
              <a:pathLst>
                <a:path w="367" h="330" fill="none" extrusionOk="0">
                  <a:moveTo>
                    <a:pt x="184" y="329"/>
                  </a:moveTo>
                  <a:lnTo>
                    <a:pt x="184" y="329"/>
                  </a:lnTo>
                  <a:lnTo>
                    <a:pt x="184" y="329"/>
                  </a:lnTo>
                  <a:lnTo>
                    <a:pt x="184" y="329"/>
                  </a:lnTo>
                  <a:lnTo>
                    <a:pt x="111" y="329"/>
                  </a:lnTo>
                  <a:lnTo>
                    <a:pt x="38" y="293"/>
                  </a:lnTo>
                  <a:lnTo>
                    <a:pt x="1" y="220"/>
                  </a:lnTo>
                  <a:lnTo>
                    <a:pt x="1" y="147"/>
                  </a:lnTo>
                  <a:lnTo>
                    <a:pt x="1" y="147"/>
                  </a:lnTo>
                  <a:lnTo>
                    <a:pt x="1" y="73"/>
                  </a:lnTo>
                  <a:lnTo>
                    <a:pt x="38" y="37"/>
                  </a:lnTo>
                  <a:lnTo>
                    <a:pt x="111" y="0"/>
                  </a:lnTo>
                  <a:lnTo>
                    <a:pt x="184" y="0"/>
                  </a:lnTo>
                  <a:lnTo>
                    <a:pt x="184" y="0"/>
                  </a:lnTo>
                  <a:lnTo>
                    <a:pt x="184" y="0"/>
                  </a:lnTo>
                  <a:lnTo>
                    <a:pt x="184" y="0"/>
                  </a:lnTo>
                  <a:lnTo>
                    <a:pt x="257" y="0"/>
                  </a:lnTo>
                  <a:lnTo>
                    <a:pt x="330" y="37"/>
                  </a:lnTo>
                  <a:lnTo>
                    <a:pt x="366" y="183"/>
                  </a:lnTo>
                  <a:lnTo>
                    <a:pt x="366" y="183"/>
                  </a:lnTo>
                  <a:lnTo>
                    <a:pt x="330" y="293"/>
                  </a:lnTo>
                  <a:lnTo>
                    <a:pt x="257" y="329"/>
                  </a:lnTo>
                  <a:lnTo>
                    <a:pt x="184" y="3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2"/>
            <p:cNvSpPr/>
            <p:nvPr/>
          </p:nvSpPr>
          <p:spPr>
            <a:xfrm>
              <a:off x="-1132250" y="559900"/>
              <a:ext cx="293100" cy="179875"/>
            </a:xfrm>
            <a:custGeom>
              <a:avLst/>
              <a:gdLst/>
              <a:ahLst/>
              <a:cxnLst/>
              <a:rect l="l" t="t" r="r" b="b"/>
              <a:pathLst>
                <a:path w="11724" h="7195" fill="none" extrusionOk="0">
                  <a:moveTo>
                    <a:pt x="2192" y="0"/>
                  </a:moveTo>
                  <a:lnTo>
                    <a:pt x="2192" y="0"/>
                  </a:lnTo>
                  <a:lnTo>
                    <a:pt x="2083" y="37"/>
                  </a:lnTo>
                  <a:lnTo>
                    <a:pt x="1973" y="110"/>
                  </a:lnTo>
                  <a:lnTo>
                    <a:pt x="1973" y="110"/>
                  </a:lnTo>
                  <a:lnTo>
                    <a:pt x="1827" y="219"/>
                  </a:lnTo>
                  <a:lnTo>
                    <a:pt x="1681" y="365"/>
                  </a:lnTo>
                  <a:lnTo>
                    <a:pt x="1571" y="548"/>
                  </a:lnTo>
                  <a:lnTo>
                    <a:pt x="1462" y="730"/>
                  </a:lnTo>
                  <a:lnTo>
                    <a:pt x="1462" y="730"/>
                  </a:lnTo>
                  <a:lnTo>
                    <a:pt x="1206" y="1278"/>
                  </a:lnTo>
                  <a:lnTo>
                    <a:pt x="877" y="1790"/>
                  </a:lnTo>
                  <a:lnTo>
                    <a:pt x="220" y="2776"/>
                  </a:lnTo>
                  <a:lnTo>
                    <a:pt x="220" y="2776"/>
                  </a:lnTo>
                  <a:lnTo>
                    <a:pt x="111" y="2958"/>
                  </a:lnTo>
                  <a:lnTo>
                    <a:pt x="1" y="3177"/>
                  </a:lnTo>
                  <a:lnTo>
                    <a:pt x="1" y="3177"/>
                  </a:lnTo>
                  <a:lnTo>
                    <a:pt x="11724" y="7194"/>
                  </a:lnTo>
                  <a:lnTo>
                    <a:pt x="11724" y="7194"/>
                  </a:lnTo>
                  <a:lnTo>
                    <a:pt x="11432" y="6866"/>
                  </a:lnTo>
                  <a:lnTo>
                    <a:pt x="11176" y="6537"/>
                  </a:lnTo>
                  <a:lnTo>
                    <a:pt x="10957" y="6208"/>
                  </a:lnTo>
                  <a:lnTo>
                    <a:pt x="10738" y="5843"/>
                  </a:lnTo>
                  <a:lnTo>
                    <a:pt x="10373" y="5149"/>
                  </a:lnTo>
                  <a:lnTo>
                    <a:pt x="10044" y="4419"/>
                  </a:lnTo>
                  <a:lnTo>
                    <a:pt x="10044" y="4419"/>
                  </a:lnTo>
                  <a:lnTo>
                    <a:pt x="9204" y="2703"/>
                  </a:lnTo>
                  <a:lnTo>
                    <a:pt x="9204" y="2703"/>
                  </a:lnTo>
                  <a:lnTo>
                    <a:pt x="8912" y="2228"/>
                  </a:lnTo>
                  <a:lnTo>
                    <a:pt x="8766" y="2009"/>
                  </a:lnTo>
                  <a:lnTo>
                    <a:pt x="8583" y="1826"/>
                  </a:lnTo>
                  <a:lnTo>
                    <a:pt x="8583" y="1826"/>
                  </a:lnTo>
                  <a:lnTo>
                    <a:pt x="8474" y="1716"/>
                  </a:lnTo>
                  <a:lnTo>
                    <a:pt x="8364" y="1607"/>
                  </a:lnTo>
                  <a:lnTo>
                    <a:pt x="8254" y="1570"/>
                  </a:lnTo>
                  <a:lnTo>
                    <a:pt x="8145" y="1570"/>
                  </a:lnTo>
                  <a:lnTo>
                    <a:pt x="8145" y="1570"/>
                  </a:lnTo>
                  <a:lnTo>
                    <a:pt x="7962" y="1570"/>
                  </a:lnTo>
                  <a:lnTo>
                    <a:pt x="7780" y="1680"/>
                  </a:lnTo>
                  <a:lnTo>
                    <a:pt x="7780" y="1680"/>
                  </a:lnTo>
                  <a:lnTo>
                    <a:pt x="7561" y="1790"/>
                  </a:lnTo>
                  <a:lnTo>
                    <a:pt x="7378" y="1936"/>
                  </a:lnTo>
                  <a:lnTo>
                    <a:pt x="7013" y="2228"/>
                  </a:lnTo>
                  <a:lnTo>
                    <a:pt x="7013" y="2228"/>
                  </a:lnTo>
                  <a:lnTo>
                    <a:pt x="6319" y="2739"/>
                  </a:lnTo>
                  <a:lnTo>
                    <a:pt x="5625" y="3214"/>
                  </a:lnTo>
                  <a:lnTo>
                    <a:pt x="5625" y="3214"/>
                  </a:lnTo>
                  <a:lnTo>
                    <a:pt x="5406" y="3323"/>
                  </a:lnTo>
                  <a:lnTo>
                    <a:pt x="5187" y="3396"/>
                  </a:lnTo>
                  <a:lnTo>
                    <a:pt x="4968" y="3469"/>
                  </a:lnTo>
                  <a:lnTo>
                    <a:pt x="4749" y="3469"/>
                  </a:lnTo>
                  <a:lnTo>
                    <a:pt x="4749" y="3469"/>
                  </a:lnTo>
                  <a:lnTo>
                    <a:pt x="4456" y="3433"/>
                  </a:lnTo>
                  <a:lnTo>
                    <a:pt x="4201" y="3360"/>
                  </a:lnTo>
                  <a:lnTo>
                    <a:pt x="3909" y="3214"/>
                  </a:lnTo>
                  <a:lnTo>
                    <a:pt x="3653" y="2995"/>
                  </a:lnTo>
                  <a:lnTo>
                    <a:pt x="3653" y="2995"/>
                  </a:lnTo>
                  <a:lnTo>
                    <a:pt x="3470" y="2812"/>
                  </a:lnTo>
                  <a:lnTo>
                    <a:pt x="3288" y="2593"/>
                  </a:lnTo>
                  <a:lnTo>
                    <a:pt x="3178" y="2374"/>
                  </a:lnTo>
                  <a:lnTo>
                    <a:pt x="3069" y="2155"/>
                  </a:lnTo>
                  <a:lnTo>
                    <a:pt x="3069" y="2155"/>
                  </a:lnTo>
                  <a:lnTo>
                    <a:pt x="2923" y="1826"/>
                  </a:lnTo>
                  <a:lnTo>
                    <a:pt x="2850" y="1497"/>
                  </a:lnTo>
                  <a:lnTo>
                    <a:pt x="2703" y="840"/>
                  </a:lnTo>
                  <a:lnTo>
                    <a:pt x="2703" y="840"/>
                  </a:lnTo>
                  <a:lnTo>
                    <a:pt x="2630" y="475"/>
                  </a:lnTo>
                  <a:lnTo>
                    <a:pt x="2557" y="329"/>
                  </a:lnTo>
                  <a:lnTo>
                    <a:pt x="2448" y="183"/>
                  </a:lnTo>
                  <a:lnTo>
                    <a:pt x="2448" y="183"/>
                  </a:lnTo>
                  <a:lnTo>
                    <a:pt x="2338" y="73"/>
                  </a:lnTo>
                  <a:lnTo>
                    <a:pt x="21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2"/>
            <p:cNvSpPr/>
            <p:nvPr/>
          </p:nvSpPr>
          <p:spPr>
            <a:xfrm>
              <a:off x="-781650" y="720575"/>
              <a:ext cx="247450" cy="69425"/>
            </a:xfrm>
            <a:custGeom>
              <a:avLst/>
              <a:gdLst/>
              <a:ahLst/>
              <a:cxnLst/>
              <a:rect l="l" t="t" r="r" b="b"/>
              <a:pathLst>
                <a:path w="9898" h="2777" extrusionOk="0">
                  <a:moveTo>
                    <a:pt x="3726" y="1"/>
                  </a:moveTo>
                  <a:lnTo>
                    <a:pt x="3470" y="110"/>
                  </a:lnTo>
                  <a:lnTo>
                    <a:pt x="2959" y="329"/>
                  </a:lnTo>
                  <a:lnTo>
                    <a:pt x="2447" y="548"/>
                  </a:lnTo>
                  <a:lnTo>
                    <a:pt x="1352" y="1096"/>
                  </a:lnTo>
                  <a:lnTo>
                    <a:pt x="1060" y="1242"/>
                  </a:lnTo>
                  <a:lnTo>
                    <a:pt x="731" y="1315"/>
                  </a:lnTo>
                  <a:lnTo>
                    <a:pt x="1" y="1498"/>
                  </a:lnTo>
                  <a:lnTo>
                    <a:pt x="256" y="1571"/>
                  </a:lnTo>
                  <a:lnTo>
                    <a:pt x="1753" y="2009"/>
                  </a:lnTo>
                  <a:lnTo>
                    <a:pt x="3287" y="2338"/>
                  </a:lnTo>
                  <a:lnTo>
                    <a:pt x="4054" y="2484"/>
                  </a:lnTo>
                  <a:lnTo>
                    <a:pt x="4821" y="2593"/>
                  </a:lnTo>
                  <a:lnTo>
                    <a:pt x="5625" y="2703"/>
                  </a:lnTo>
                  <a:lnTo>
                    <a:pt x="6391" y="2776"/>
                  </a:lnTo>
                  <a:lnTo>
                    <a:pt x="7377" y="2776"/>
                  </a:lnTo>
                  <a:lnTo>
                    <a:pt x="7743" y="2739"/>
                  </a:lnTo>
                  <a:lnTo>
                    <a:pt x="8071" y="2666"/>
                  </a:lnTo>
                  <a:lnTo>
                    <a:pt x="8437" y="2557"/>
                  </a:lnTo>
                  <a:lnTo>
                    <a:pt x="8838" y="2411"/>
                  </a:lnTo>
                  <a:lnTo>
                    <a:pt x="9240" y="2192"/>
                  </a:lnTo>
                  <a:lnTo>
                    <a:pt x="9569" y="1900"/>
                  </a:lnTo>
                  <a:lnTo>
                    <a:pt x="9897" y="1571"/>
                  </a:lnTo>
                  <a:lnTo>
                    <a:pt x="9642" y="1461"/>
                  </a:lnTo>
                  <a:lnTo>
                    <a:pt x="9350" y="1352"/>
                  </a:lnTo>
                  <a:lnTo>
                    <a:pt x="9021" y="1279"/>
                  </a:lnTo>
                  <a:lnTo>
                    <a:pt x="8692" y="1242"/>
                  </a:lnTo>
                  <a:lnTo>
                    <a:pt x="7998" y="1242"/>
                  </a:lnTo>
                  <a:lnTo>
                    <a:pt x="7670" y="1279"/>
                  </a:lnTo>
                  <a:lnTo>
                    <a:pt x="7341" y="1315"/>
                  </a:lnTo>
                  <a:lnTo>
                    <a:pt x="6793" y="1315"/>
                  </a:lnTo>
                  <a:lnTo>
                    <a:pt x="6538" y="1279"/>
                  </a:lnTo>
                  <a:lnTo>
                    <a:pt x="6282" y="1242"/>
                  </a:lnTo>
                  <a:lnTo>
                    <a:pt x="6026" y="1169"/>
                  </a:lnTo>
                  <a:lnTo>
                    <a:pt x="5807" y="1060"/>
                  </a:lnTo>
                  <a:lnTo>
                    <a:pt x="5551" y="914"/>
                  </a:lnTo>
                  <a:lnTo>
                    <a:pt x="5332" y="767"/>
                  </a:lnTo>
                  <a:lnTo>
                    <a:pt x="5113" y="621"/>
                  </a:lnTo>
                  <a:lnTo>
                    <a:pt x="4639" y="256"/>
                  </a:lnTo>
                  <a:lnTo>
                    <a:pt x="4456" y="147"/>
                  </a:lnTo>
                  <a:lnTo>
                    <a:pt x="4310" y="37"/>
                  </a:lnTo>
                  <a:lnTo>
                    <a:pt x="4127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2"/>
            <p:cNvSpPr/>
            <p:nvPr/>
          </p:nvSpPr>
          <p:spPr>
            <a:xfrm>
              <a:off x="-781650" y="720575"/>
              <a:ext cx="247450" cy="69425"/>
            </a:xfrm>
            <a:custGeom>
              <a:avLst/>
              <a:gdLst/>
              <a:ahLst/>
              <a:cxnLst/>
              <a:rect l="l" t="t" r="r" b="b"/>
              <a:pathLst>
                <a:path w="9898" h="2777" fill="none" extrusionOk="0">
                  <a:moveTo>
                    <a:pt x="3945" y="1"/>
                  </a:moveTo>
                  <a:lnTo>
                    <a:pt x="3945" y="1"/>
                  </a:lnTo>
                  <a:lnTo>
                    <a:pt x="3726" y="1"/>
                  </a:lnTo>
                  <a:lnTo>
                    <a:pt x="3470" y="110"/>
                  </a:lnTo>
                  <a:lnTo>
                    <a:pt x="3470" y="110"/>
                  </a:lnTo>
                  <a:lnTo>
                    <a:pt x="2959" y="329"/>
                  </a:lnTo>
                  <a:lnTo>
                    <a:pt x="2447" y="548"/>
                  </a:lnTo>
                  <a:lnTo>
                    <a:pt x="2447" y="548"/>
                  </a:lnTo>
                  <a:lnTo>
                    <a:pt x="1352" y="1096"/>
                  </a:lnTo>
                  <a:lnTo>
                    <a:pt x="1352" y="1096"/>
                  </a:lnTo>
                  <a:lnTo>
                    <a:pt x="1060" y="1242"/>
                  </a:lnTo>
                  <a:lnTo>
                    <a:pt x="731" y="1315"/>
                  </a:lnTo>
                  <a:lnTo>
                    <a:pt x="1" y="1498"/>
                  </a:lnTo>
                  <a:lnTo>
                    <a:pt x="1" y="1498"/>
                  </a:lnTo>
                  <a:lnTo>
                    <a:pt x="256" y="1571"/>
                  </a:lnTo>
                  <a:lnTo>
                    <a:pt x="256" y="1571"/>
                  </a:lnTo>
                  <a:lnTo>
                    <a:pt x="1753" y="2009"/>
                  </a:lnTo>
                  <a:lnTo>
                    <a:pt x="3287" y="2338"/>
                  </a:lnTo>
                  <a:lnTo>
                    <a:pt x="4054" y="2484"/>
                  </a:lnTo>
                  <a:lnTo>
                    <a:pt x="4821" y="2593"/>
                  </a:lnTo>
                  <a:lnTo>
                    <a:pt x="5625" y="2703"/>
                  </a:lnTo>
                  <a:lnTo>
                    <a:pt x="6391" y="2776"/>
                  </a:lnTo>
                  <a:lnTo>
                    <a:pt x="6391" y="2776"/>
                  </a:lnTo>
                  <a:lnTo>
                    <a:pt x="7012" y="2776"/>
                  </a:lnTo>
                  <a:lnTo>
                    <a:pt x="7012" y="2776"/>
                  </a:lnTo>
                  <a:lnTo>
                    <a:pt x="7377" y="2776"/>
                  </a:lnTo>
                  <a:lnTo>
                    <a:pt x="7743" y="2739"/>
                  </a:lnTo>
                  <a:lnTo>
                    <a:pt x="8071" y="2666"/>
                  </a:lnTo>
                  <a:lnTo>
                    <a:pt x="8437" y="2557"/>
                  </a:lnTo>
                  <a:lnTo>
                    <a:pt x="8437" y="2557"/>
                  </a:lnTo>
                  <a:lnTo>
                    <a:pt x="8838" y="2411"/>
                  </a:lnTo>
                  <a:lnTo>
                    <a:pt x="9240" y="2192"/>
                  </a:lnTo>
                  <a:lnTo>
                    <a:pt x="9569" y="1900"/>
                  </a:lnTo>
                  <a:lnTo>
                    <a:pt x="9897" y="1571"/>
                  </a:lnTo>
                  <a:lnTo>
                    <a:pt x="9897" y="1571"/>
                  </a:lnTo>
                  <a:lnTo>
                    <a:pt x="9642" y="1461"/>
                  </a:lnTo>
                  <a:lnTo>
                    <a:pt x="9642" y="1461"/>
                  </a:lnTo>
                  <a:lnTo>
                    <a:pt x="9350" y="1352"/>
                  </a:lnTo>
                  <a:lnTo>
                    <a:pt x="9021" y="1279"/>
                  </a:lnTo>
                  <a:lnTo>
                    <a:pt x="8692" y="1242"/>
                  </a:lnTo>
                  <a:lnTo>
                    <a:pt x="8364" y="1242"/>
                  </a:lnTo>
                  <a:lnTo>
                    <a:pt x="8364" y="1242"/>
                  </a:lnTo>
                  <a:lnTo>
                    <a:pt x="7998" y="1242"/>
                  </a:lnTo>
                  <a:lnTo>
                    <a:pt x="7670" y="1279"/>
                  </a:lnTo>
                  <a:lnTo>
                    <a:pt x="7670" y="1279"/>
                  </a:lnTo>
                  <a:lnTo>
                    <a:pt x="7341" y="1315"/>
                  </a:lnTo>
                  <a:lnTo>
                    <a:pt x="7085" y="1315"/>
                  </a:lnTo>
                  <a:lnTo>
                    <a:pt x="7085" y="1315"/>
                  </a:lnTo>
                  <a:lnTo>
                    <a:pt x="6793" y="1315"/>
                  </a:lnTo>
                  <a:lnTo>
                    <a:pt x="6538" y="1279"/>
                  </a:lnTo>
                  <a:lnTo>
                    <a:pt x="6282" y="1242"/>
                  </a:lnTo>
                  <a:lnTo>
                    <a:pt x="6026" y="1169"/>
                  </a:lnTo>
                  <a:lnTo>
                    <a:pt x="5807" y="1060"/>
                  </a:lnTo>
                  <a:lnTo>
                    <a:pt x="5551" y="914"/>
                  </a:lnTo>
                  <a:lnTo>
                    <a:pt x="5332" y="767"/>
                  </a:lnTo>
                  <a:lnTo>
                    <a:pt x="5113" y="621"/>
                  </a:lnTo>
                  <a:lnTo>
                    <a:pt x="5113" y="621"/>
                  </a:lnTo>
                  <a:lnTo>
                    <a:pt x="4639" y="256"/>
                  </a:lnTo>
                  <a:lnTo>
                    <a:pt x="4639" y="256"/>
                  </a:lnTo>
                  <a:lnTo>
                    <a:pt x="4456" y="147"/>
                  </a:lnTo>
                  <a:lnTo>
                    <a:pt x="4310" y="37"/>
                  </a:lnTo>
                  <a:lnTo>
                    <a:pt x="4127" y="1"/>
                  </a:lnTo>
                  <a:lnTo>
                    <a:pt x="394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2"/>
            <p:cNvSpPr/>
            <p:nvPr/>
          </p:nvSpPr>
          <p:spPr>
            <a:xfrm>
              <a:off x="-3285075" y="-437100"/>
              <a:ext cx="26500" cy="20100"/>
            </a:xfrm>
            <a:custGeom>
              <a:avLst/>
              <a:gdLst/>
              <a:ahLst/>
              <a:cxnLst/>
              <a:rect l="l" t="t" r="r" b="b"/>
              <a:pathLst>
                <a:path w="1060" h="804" extrusionOk="0">
                  <a:moveTo>
                    <a:pt x="1060" y="1"/>
                  </a:moveTo>
                  <a:lnTo>
                    <a:pt x="658" y="220"/>
                  </a:lnTo>
                  <a:lnTo>
                    <a:pt x="329" y="475"/>
                  </a:lnTo>
                  <a:lnTo>
                    <a:pt x="1" y="804"/>
                  </a:lnTo>
                  <a:lnTo>
                    <a:pt x="329" y="512"/>
                  </a:lnTo>
                  <a:lnTo>
                    <a:pt x="695" y="220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rgbClr val="E39E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62"/>
            <p:cNvSpPr/>
            <p:nvPr/>
          </p:nvSpPr>
          <p:spPr>
            <a:xfrm>
              <a:off x="-3354450" y="-225275"/>
              <a:ext cx="8225" cy="21025"/>
            </a:xfrm>
            <a:custGeom>
              <a:avLst/>
              <a:gdLst/>
              <a:ahLst/>
              <a:cxnLst/>
              <a:rect l="l" t="t" r="r" b="b"/>
              <a:pathLst>
                <a:path w="329" h="841" fill="none" extrusionOk="0">
                  <a:moveTo>
                    <a:pt x="329" y="0"/>
                  </a:moveTo>
                  <a:lnTo>
                    <a:pt x="329" y="0"/>
                  </a:lnTo>
                  <a:lnTo>
                    <a:pt x="0" y="840"/>
                  </a:lnTo>
                  <a:lnTo>
                    <a:pt x="0" y="840"/>
                  </a:lnTo>
                  <a:lnTo>
                    <a:pt x="0" y="840"/>
                  </a:lnTo>
                  <a:lnTo>
                    <a:pt x="0" y="840"/>
                  </a:lnTo>
                  <a:lnTo>
                    <a:pt x="3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62"/>
            <p:cNvSpPr/>
            <p:nvPr/>
          </p:nvSpPr>
          <p:spPr>
            <a:xfrm>
              <a:off x="-3371800" y="-258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62"/>
            <p:cNvSpPr/>
            <p:nvPr/>
          </p:nvSpPr>
          <p:spPr>
            <a:xfrm>
              <a:off x="-3371800" y="-264550"/>
              <a:ext cx="7325" cy="6425"/>
            </a:xfrm>
            <a:custGeom>
              <a:avLst/>
              <a:gdLst/>
              <a:ahLst/>
              <a:cxnLst/>
              <a:rect l="l" t="t" r="r" b="b"/>
              <a:pathLst>
                <a:path w="293" h="257" fill="none" extrusionOk="0">
                  <a:moveTo>
                    <a:pt x="292" y="1"/>
                  </a:moveTo>
                  <a:lnTo>
                    <a:pt x="292" y="1"/>
                  </a:lnTo>
                  <a:lnTo>
                    <a:pt x="292" y="74"/>
                  </a:lnTo>
                  <a:lnTo>
                    <a:pt x="292" y="74"/>
                  </a:lnTo>
                  <a:lnTo>
                    <a:pt x="256" y="147"/>
                  </a:lnTo>
                  <a:lnTo>
                    <a:pt x="183" y="220"/>
                  </a:lnTo>
                  <a:lnTo>
                    <a:pt x="110" y="220"/>
                  </a:lnTo>
                  <a:lnTo>
                    <a:pt x="0" y="256"/>
                  </a:lnTo>
                  <a:lnTo>
                    <a:pt x="0" y="256"/>
                  </a:lnTo>
                  <a:lnTo>
                    <a:pt x="110" y="220"/>
                  </a:lnTo>
                  <a:lnTo>
                    <a:pt x="183" y="220"/>
                  </a:lnTo>
                  <a:lnTo>
                    <a:pt x="256" y="147"/>
                  </a:lnTo>
                  <a:lnTo>
                    <a:pt x="292" y="74"/>
                  </a:lnTo>
                  <a:lnTo>
                    <a:pt x="292" y="74"/>
                  </a:lnTo>
                  <a:lnTo>
                    <a:pt x="2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62"/>
            <p:cNvSpPr/>
            <p:nvPr/>
          </p:nvSpPr>
          <p:spPr>
            <a:xfrm>
              <a:off x="-3384575" y="-305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2"/>
            <p:cNvSpPr/>
            <p:nvPr/>
          </p:nvSpPr>
          <p:spPr>
            <a:xfrm>
              <a:off x="-3384575" y="-305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62"/>
            <p:cNvSpPr/>
            <p:nvPr/>
          </p:nvSpPr>
          <p:spPr>
            <a:xfrm>
              <a:off x="-3390975" y="-307450"/>
              <a:ext cx="25" cy="925"/>
            </a:xfrm>
            <a:custGeom>
              <a:avLst/>
              <a:gdLst/>
              <a:ahLst/>
              <a:cxnLst/>
              <a:rect l="l" t="t" r="r" b="b"/>
              <a:pathLst>
                <a:path w="1" h="3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62"/>
            <p:cNvSpPr/>
            <p:nvPr/>
          </p:nvSpPr>
          <p:spPr>
            <a:xfrm>
              <a:off x="-3383675" y="-307450"/>
              <a:ext cx="4600" cy="1850"/>
            </a:xfrm>
            <a:custGeom>
              <a:avLst/>
              <a:gdLst/>
              <a:ahLst/>
              <a:cxnLst/>
              <a:rect l="l" t="t" r="r" b="b"/>
              <a:pathLst>
                <a:path w="184" h="74" fill="none" extrusionOk="0">
                  <a:moveTo>
                    <a:pt x="183" y="0"/>
                  </a:moveTo>
                  <a:lnTo>
                    <a:pt x="183" y="0"/>
                  </a:lnTo>
                  <a:lnTo>
                    <a:pt x="110" y="37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110" y="37"/>
                  </a:lnTo>
                  <a:lnTo>
                    <a:pt x="1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2"/>
            <p:cNvSpPr/>
            <p:nvPr/>
          </p:nvSpPr>
          <p:spPr>
            <a:xfrm>
              <a:off x="-3462200" y="-309275"/>
              <a:ext cx="86775" cy="50225"/>
            </a:xfrm>
            <a:custGeom>
              <a:avLst/>
              <a:gdLst/>
              <a:ahLst/>
              <a:cxnLst/>
              <a:rect l="l" t="t" r="r" b="b"/>
              <a:pathLst>
                <a:path w="3471" h="200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74" y="219"/>
                  </a:lnTo>
                  <a:lnTo>
                    <a:pt x="183" y="329"/>
                  </a:lnTo>
                  <a:lnTo>
                    <a:pt x="330" y="439"/>
                  </a:lnTo>
                  <a:lnTo>
                    <a:pt x="476" y="548"/>
                  </a:lnTo>
                  <a:lnTo>
                    <a:pt x="476" y="548"/>
                  </a:lnTo>
                  <a:lnTo>
                    <a:pt x="2740" y="1753"/>
                  </a:lnTo>
                  <a:lnTo>
                    <a:pt x="2740" y="1753"/>
                  </a:lnTo>
                  <a:lnTo>
                    <a:pt x="3105" y="1936"/>
                  </a:lnTo>
                  <a:lnTo>
                    <a:pt x="3470" y="2009"/>
                  </a:lnTo>
                  <a:lnTo>
                    <a:pt x="3470" y="2009"/>
                  </a:lnTo>
                  <a:lnTo>
                    <a:pt x="3470" y="2009"/>
                  </a:lnTo>
                  <a:lnTo>
                    <a:pt x="3470" y="2009"/>
                  </a:lnTo>
                  <a:lnTo>
                    <a:pt x="3470" y="2009"/>
                  </a:lnTo>
                  <a:lnTo>
                    <a:pt x="3470" y="2009"/>
                  </a:lnTo>
                  <a:lnTo>
                    <a:pt x="3105" y="1936"/>
                  </a:lnTo>
                  <a:lnTo>
                    <a:pt x="2740" y="1753"/>
                  </a:lnTo>
                  <a:lnTo>
                    <a:pt x="2740" y="1753"/>
                  </a:lnTo>
                  <a:lnTo>
                    <a:pt x="476" y="548"/>
                  </a:lnTo>
                  <a:lnTo>
                    <a:pt x="476" y="548"/>
                  </a:lnTo>
                  <a:lnTo>
                    <a:pt x="330" y="439"/>
                  </a:lnTo>
                  <a:lnTo>
                    <a:pt x="183" y="329"/>
                  </a:lnTo>
                  <a:lnTo>
                    <a:pt x="74" y="21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2"/>
            <p:cNvSpPr/>
            <p:nvPr/>
          </p:nvSpPr>
          <p:spPr>
            <a:xfrm>
              <a:off x="-3462200" y="-311100"/>
              <a:ext cx="5500" cy="1850"/>
            </a:xfrm>
            <a:custGeom>
              <a:avLst/>
              <a:gdLst/>
              <a:ahLst/>
              <a:cxnLst/>
              <a:rect l="l" t="t" r="r" b="b"/>
              <a:pathLst>
                <a:path w="220" h="74" fill="none" extrusionOk="0">
                  <a:moveTo>
                    <a:pt x="220" y="0"/>
                  </a:moveTo>
                  <a:lnTo>
                    <a:pt x="220" y="0"/>
                  </a:lnTo>
                  <a:lnTo>
                    <a:pt x="110" y="37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110" y="37"/>
                  </a:lnTo>
                  <a:lnTo>
                    <a:pt x="220" y="0"/>
                  </a:lnTo>
                  <a:lnTo>
                    <a:pt x="2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62"/>
            <p:cNvSpPr/>
            <p:nvPr/>
          </p:nvSpPr>
          <p:spPr>
            <a:xfrm>
              <a:off x="-3432975" y="-342150"/>
              <a:ext cx="1850" cy="950"/>
            </a:xfrm>
            <a:custGeom>
              <a:avLst/>
              <a:gdLst/>
              <a:ahLst/>
              <a:cxnLst/>
              <a:rect l="l" t="t" r="r" b="b"/>
              <a:pathLst>
                <a:path w="74" h="3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74" y="37"/>
                  </a:lnTo>
                  <a:lnTo>
                    <a:pt x="74" y="3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62"/>
            <p:cNvSpPr/>
            <p:nvPr/>
          </p:nvSpPr>
          <p:spPr>
            <a:xfrm>
              <a:off x="-3466750" y="-349450"/>
              <a:ext cx="75800" cy="42025"/>
            </a:xfrm>
            <a:custGeom>
              <a:avLst/>
              <a:gdLst/>
              <a:ahLst/>
              <a:cxnLst/>
              <a:rect l="l" t="t" r="r" b="b"/>
              <a:pathLst>
                <a:path w="3032" h="16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56" y="256"/>
                  </a:lnTo>
                  <a:lnTo>
                    <a:pt x="475" y="439"/>
                  </a:lnTo>
                  <a:lnTo>
                    <a:pt x="475" y="439"/>
                  </a:lnTo>
                  <a:lnTo>
                    <a:pt x="1096" y="804"/>
                  </a:lnTo>
                  <a:lnTo>
                    <a:pt x="1717" y="1133"/>
                  </a:lnTo>
                  <a:lnTo>
                    <a:pt x="2337" y="1461"/>
                  </a:lnTo>
                  <a:lnTo>
                    <a:pt x="3031" y="1680"/>
                  </a:lnTo>
                  <a:lnTo>
                    <a:pt x="3031" y="1680"/>
                  </a:lnTo>
                  <a:lnTo>
                    <a:pt x="3031" y="1680"/>
                  </a:lnTo>
                  <a:lnTo>
                    <a:pt x="3031" y="1680"/>
                  </a:lnTo>
                  <a:lnTo>
                    <a:pt x="2337" y="1461"/>
                  </a:lnTo>
                  <a:lnTo>
                    <a:pt x="1717" y="1133"/>
                  </a:lnTo>
                  <a:lnTo>
                    <a:pt x="1096" y="804"/>
                  </a:lnTo>
                  <a:lnTo>
                    <a:pt x="475" y="439"/>
                  </a:lnTo>
                  <a:lnTo>
                    <a:pt x="475" y="439"/>
                  </a:lnTo>
                  <a:lnTo>
                    <a:pt x="256" y="25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62"/>
            <p:cNvSpPr/>
            <p:nvPr/>
          </p:nvSpPr>
          <p:spPr>
            <a:xfrm>
              <a:off x="-3466750" y="-349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62"/>
            <p:cNvSpPr/>
            <p:nvPr/>
          </p:nvSpPr>
          <p:spPr>
            <a:xfrm>
              <a:off x="-3466750" y="-349450"/>
              <a:ext cx="2750" cy="25"/>
            </a:xfrm>
            <a:custGeom>
              <a:avLst/>
              <a:gdLst/>
              <a:ahLst/>
              <a:cxnLst/>
              <a:rect l="l" t="t" r="r" b="b"/>
              <a:pathLst>
                <a:path w="110" h="1" fill="none" extrusionOk="0">
                  <a:moveTo>
                    <a:pt x="110" y="0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2"/>
            <p:cNvSpPr/>
            <p:nvPr/>
          </p:nvSpPr>
          <p:spPr>
            <a:xfrm>
              <a:off x="-3464025" y="-349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62"/>
            <p:cNvSpPr/>
            <p:nvPr/>
          </p:nvSpPr>
          <p:spPr>
            <a:xfrm>
              <a:off x="-3336200" y="-357675"/>
              <a:ext cx="21025" cy="105950"/>
            </a:xfrm>
            <a:custGeom>
              <a:avLst/>
              <a:gdLst/>
              <a:ahLst/>
              <a:cxnLst/>
              <a:rect l="l" t="t" r="r" b="b"/>
              <a:pathLst>
                <a:path w="841" h="4238" fill="none" extrusionOk="0">
                  <a:moveTo>
                    <a:pt x="841" y="1"/>
                  </a:moveTo>
                  <a:lnTo>
                    <a:pt x="841" y="1"/>
                  </a:lnTo>
                  <a:lnTo>
                    <a:pt x="731" y="512"/>
                  </a:lnTo>
                  <a:lnTo>
                    <a:pt x="658" y="1023"/>
                  </a:lnTo>
                  <a:lnTo>
                    <a:pt x="512" y="2082"/>
                  </a:lnTo>
                  <a:lnTo>
                    <a:pt x="512" y="2082"/>
                  </a:lnTo>
                  <a:lnTo>
                    <a:pt x="439" y="2630"/>
                  </a:lnTo>
                  <a:lnTo>
                    <a:pt x="329" y="3178"/>
                  </a:lnTo>
                  <a:lnTo>
                    <a:pt x="183" y="3726"/>
                  </a:lnTo>
                  <a:lnTo>
                    <a:pt x="1" y="4237"/>
                  </a:lnTo>
                  <a:lnTo>
                    <a:pt x="1" y="4237"/>
                  </a:lnTo>
                  <a:lnTo>
                    <a:pt x="183" y="3726"/>
                  </a:lnTo>
                  <a:lnTo>
                    <a:pt x="329" y="3178"/>
                  </a:lnTo>
                  <a:lnTo>
                    <a:pt x="439" y="2630"/>
                  </a:lnTo>
                  <a:lnTo>
                    <a:pt x="512" y="2082"/>
                  </a:lnTo>
                  <a:lnTo>
                    <a:pt x="512" y="2082"/>
                  </a:lnTo>
                  <a:lnTo>
                    <a:pt x="658" y="1023"/>
                  </a:lnTo>
                  <a:lnTo>
                    <a:pt x="731" y="512"/>
                  </a:lnTo>
                  <a:lnTo>
                    <a:pt x="8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62"/>
            <p:cNvSpPr/>
            <p:nvPr/>
          </p:nvSpPr>
          <p:spPr>
            <a:xfrm>
              <a:off x="-3312450" y="-366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62"/>
            <p:cNvSpPr/>
            <p:nvPr/>
          </p:nvSpPr>
          <p:spPr>
            <a:xfrm>
              <a:off x="-3312450" y="-367700"/>
              <a:ext cx="25" cy="925"/>
            </a:xfrm>
            <a:custGeom>
              <a:avLst/>
              <a:gdLst/>
              <a:ahLst/>
              <a:cxnLst/>
              <a:rect l="l" t="t" r="r" b="b"/>
              <a:pathLst>
                <a:path w="1" h="3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62"/>
            <p:cNvSpPr/>
            <p:nvPr/>
          </p:nvSpPr>
          <p:spPr>
            <a:xfrm>
              <a:off x="-3312450" y="-367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2"/>
            <p:cNvSpPr/>
            <p:nvPr/>
          </p:nvSpPr>
          <p:spPr>
            <a:xfrm>
              <a:off x="-3408325" y="-367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62"/>
            <p:cNvSpPr/>
            <p:nvPr/>
          </p:nvSpPr>
          <p:spPr>
            <a:xfrm>
              <a:off x="-3641150" y="-373200"/>
              <a:ext cx="103200" cy="71250"/>
            </a:xfrm>
            <a:custGeom>
              <a:avLst/>
              <a:gdLst/>
              <a:ahLst/>
              <a:cxnLst/>
              <a:rect l="l" t="t" r="r" b="b"/>
              <a:pathLst>
                <a:path w="4128" h="2850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76" y="403"/>
                  </a:lnTo>
                  <a:lnTo>
                    <a:pt x="987" y="804"/>
                  </a:lnTo>
                  <a:lnTo>
                    <a:pt x="2010" y="1535"/>
                  </a:lnTo>
                  <a:lnTo>
                    <a:pt x="3069" y="2192"/>
                  </a:lnTo>
                  <a:lnTo>
                    <a:pt x="4128" y="2849"/>
                  </a:lnTo>
                  <a:lnTo>
                    <a:pt x="4128" y="2849"/>
                  </a:lnTo>
                  <a:lnTo>
                    <a:pt x="3069" y="2192"/>
                  </a:lnTo>
                  <a:lnTo>
                    <a:pt x="2010" y="1535"/>
                  </a:lnTo>
                  <a:lnTo>
                    <a:pt x="987" y="804"/>
                  </a:lnTo>
                  <a:lnTo>
                    <a:pt x="476" y="40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62"/>
            <p:cNvSpPr/>
            <p:nvPr/>
          </p:nvSpPr>
          <p:spPr>
            <a:xfrm>
              <a:off x="-3408325" y="-373200"/>
              <a:ext cx="9150" cy="5525"/>
            </a:xfrm>
            <a:custGeom>
              <a:avLst/>
              <a:gdLst/>
              <a:ahLst/>
              <a:cxnLst/>
              <a:rect l="l" t="t" r="r" b="b"/>
              <a:pathLst>
                <a:path w="366" h="221" fill="none" extrusionOk="0">
                  <a:moveTo>
                    <a:pt x="366" y="1"/>
                  </a:moveTo>
                  <a:lnTo>
                    <a:pt x="366" y="1"/>
                  </a:lnTo>
                  <a:lnTo>
                    <a:pt x="293" y="110"/>
                  </a:lnTo>
                  <a:lnTo>
                    <a:pt x="220" y="147"/>
                  </a:lnTo>
                  <a:lnTo>
                    <a:pt x="110" y="184"/>
                  </a:lnTo>
                  <a:lnTo>
                    <a:pt x="0" y="220"/>
                  </a:lnTo>
                  <a:lnTo>
                    <a:pt x="0" y="220"/>
                  </a:lnTo>
                  <a:lnTo>
                    <a:pt x="110" y="184"/>
                  </a:lnTo>
                  <a:lnTo>
                    <a:pt x="220" y="147"/>
                  </a:lnTo>
                  <a:lnTo>
                    <a:pt x="293" y="110"/>
                  </a:lnTo>
                  <a:lnTo>
                    <a:pt x="3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62"/>
            <p:cNvSpPr/>
            <p:nvPr/>
          </p:nvSpPr>
          <p:spPr>
            <a:xfrm>
              <a:off x="-3570825" y="-384150"/>
              <a:ext cx="44750" cy="26500"/>
            </a:xfrm>
            <a:custGeom>
              <a:avLst/>
              <a:gdLst/>
              <a:ahLst/>
              <a:cxnLst/>
              <a:rect l="l" t="t" r="r" b="b"/>
              <a:pathLst>
                <a:path w="1790" h="1060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876" y="439"/>
                  </a:lnTo>
                  <a:lnTo>
                    <a:pt x="1278" y="695"/>
                  </a:lnTo>
                  <a:lnTo>
                    <a:pt x="1680" y="987"/>
                  </a:lnTo>
                  <a:lnTo>
                    <a:pt x="1680" y="987"/>
                  </a:lnTo>
                  <a:lnTo>
                    <a:pt x="1789" y="1060"/>
                  </a:lnTo>
                  <a:lnTo>
                    <a:pt x="1789" y="1060"/>
                  </a:lnTo>
                  <a:lnTo>
                    <a:pt x="1680" y="987"/>
                  </a:lnTo>
                  <a:lnTo>
                    <a:pt x="1680" y="987"/>
                  </a:lnTo>
                  <a:lnTo>
                    <a:pt x="1278" y="695"/>
                  </a:lnTo>
                  <a:lnTo>
                    <a:pt x="876" y="439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62"/>
            <p:cNvSpPr/>
            <p:nvPr/>
          </p:nvSpPr>
          <p:spPr>
            <a:xfrm>
              <a:off x="-3599150" y="-385050"/>
              <a:ext cx="77650" cy="39275"/>
            </a:xfrm>
            <a:custGeom>
              <a:avLst/>
              <a:gdLst/>
              <a:ahLst/>
              <a:cxnLst/>
              <a:rect l="l" t="t" r="r" b="b"/>
              <a:pathLst>
                <a:path w="3106" h="15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7" y="110"/>
                  </a:lnTo>
                  <a:lnTo>
                    <a:pt x="74" y="183"/>
                  </a:lnTo>
                  <a:lnTo>
                    <a:pt x="74" y="183"/>
                  </a:lnTo>
                  <a:lnTo>
                    <a:pt x="147" y="329"/>
                  </a:lnTo>
                  <a:lnTo>
                    <a:pt x="257" y="402"/>
                  </a:lnTo>
                  <a:lnTo>
                    <a:pt x="476" y="584"/>
                  </a:lnTo>
                  <a:lnTo>
                    <a:pt x="476" y="584"/>
                  </a:lnTo>
                  <a:lnTo>
                    <a:pt x="1316" y="986"/>
                  </a:lnTo>
                  <a:lnTo>
                    <a:pt x="1717" y="1205"/>
                  </a:lnTo>
                  <a:lnTo>
                    <a:pt x="2156" y="1388"/>
                  </a:lnTo>
                  <a:lnTo>
                    <a:pt x="2156" y="1388"/>
                  </a:lnTo>
                  <a:lnTo>
                    <a:pt x="2484" y="1497"/>
                  </a:lnTo>
                  <a:lnTo>
                    <a:pt x="2667" y="1534"/>
                  </a:lnTo>
                  <a:lnTo>
                    <a:pt x="2849" y="1571"/>
                  </a:lnTo>
                  <a:lnTo>
                    <a:pt x="2849" y="1571"/>
                  </a:lnTo>
                  <a:lnTo>
                    <a:pt x="2996" y="1571"/>
                  </a:lnTo>
                  <a:lnTo>
                    <a:pt x="3032" y="1534"/>
                  </a:lnTo>
                  <a:lnTo>
                    <a:pt x="3105" y="1461"/>
                  </a:lnTo>
                  <a:lnTo>
                    <a:pt x="3105" y="1461"/>
                  </a:lnTo>
                  <a:lnTo>
                    <a:pt x="3105" y="1461"/>
                  </a:lnTo>
                  <a:lnTo>
                    <a:pt x="3105" y="1461"/>
                  </a:lnTo>
                  <a:lnTo>
                    <a:pt x="3105" y="1461"/>
                  </a:lnTo>
                  <a:lnTo>
                    <a:pt x="3105" y="1461"/>
                  </a:lnTo>
                  <a:lnTo>
                    <a:pt x="3032" y="1534"/>
                  </a:lnTo>
                  <a:lnTo>
                    <a:pt x="2996" y="1571"/>
                  </a:lnTo>
                  <a:lnTo>
                    <a:pt x="2849" y="1571"/>
                  </a:lnTo>
                  <a:lnTo>
                    <a:pt x="2849" y="1571"/>
                  </a:lnTo>
                  <a:lnTo>
                    <a:pt x="2667" y="1534"/>
                  </a:lnTo>
                  <a:lnTo>
                    <a:pt x="2484" y="1497"/>
                  </a:lnTo>
                  <a:lnTo>
                    <a:pt x="2156" y="1388"/>
                  </a:lnTo>
                  <a:lnTo>
                    <a:pt x="2156" y="1388"/>
                  </a:lnTo>
                  <a:lnTo>
                    <a:pt x="1717" y="1205"/>
                  </a:lnTo>
                  <a:lnTo>
                    <a:pt x="1316" y="986"/>
                  </a:lnTo>
                  <a:lnTo>
                    <a:pt x="476" y="584"/>
                  </a:lnTo>
                  <a:lnTo>
                    <a:pt x="476" y="584"/>
                  </a:lnTo>
                  <a:lnTo>
                    <a:pt x="257" y="402"/>
                  </a:lnTo>
                  <a:lnTo>
                    <a:pt x="147" y="329"/>
                  </a:lnTo>
                  <a:lnTo>
                    <a:pt x="74" y="183"/>
                  </a:lnTo>
                  <a:lnTo>
                    <a:pt x="74" y="183"/>
                  </a:lnTo>
                  <a:lnTo>
                    <a:pt x="37" y="1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62"/>
            <p:cNvSpPr/>
            <p:nvPr/>
          </p:nvSpPr>
          <p:spPr>
            <a:xfrm>
              <a:off x="-3580875" y="-388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62"/>
            <p:cNvSpPr/>
            <p:nvPr/>
          </p:nvSpPr>
          <p:spPr>
            <a:xfrm>
              <a:off x="-3590925" y="-391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62"/>
            <p:cNvSpPr/>
            <p:nvPr/>
          </p:nvSpPr>
          <p:spPr>
            <a:xfrm>
              <a:off x="-3590925" y="-391450"/>
              <a:ext cx="950" cy="25"/>
            </a:xfrm>
            <a:custGeom>
              <a:avLst/>
              <a:gdLst/>
              <a:ahLst/>
              <a:cxnLst/>
              <a:rect l="l" t="t" r="r" b="b"/>
              <a:pathLst>
                <a:path w="38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37" y="1"/>
                  </a:lnTo>
                  <a:lnTo>
                    <a:pt x="3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2"/>
            <p:cNvSpPr/>
            <p:nvPr/>
          </p:nvSpPr>
          <p:spPr>
            <a:xfrm>
              <a:off x="-3418375" y="-393275"/>
              <a:ext cx="20125" cy="20100"/>
            </a:xfrm>
            <a:custGeom>
              <a:avLst/>
              <a:gdLst/>
              <a:ahLst/>
              <a:cxnLst/>
              <a:rect l="l" t="t" r="r" b="b"/>
              <a:pathLst>
                <a:path w="805" h="80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549" y="256"/>
                  </a:lnTo>
                  <a:lnTo>
                    <a:pt x="549" y="256"/>
                  </a:lnTo>
                  <a:lnTo>
                    <a:pt x="695" y="402"/>
                  </a:lnTo>
                  <a:lnTo>
                    <a:pt x="768" y="512"/>
                  </a:lnTo>
                  <a:lnTo>
                    <a:pt x="804" y="658"/>
                  </a:lnTo>
                  <a:lnTo>
                    <a:pt x="768" y="804"/>
                  </a:lnTo>
                  <a:lnTo>
                    <a:pt x="768" y="804"/>
                  </a:lnTo>
                  <a:lnTo>
                    <a:pt x="768" y="804"/>
                  </a:lnTo>
                  <a:lnTo>
                    <a:pt x="768" y="804"/>
                  </a:lnTo>
                  <a:lnTo>
                    <a:pt x="768" y="804"/>
                  </a:lnTo>
                  <a:lnTo>
                    <a:pt x="768" y="804"/>
                  </a:lnTo>
                  <a:lnTo>
                    <a:pt x="804" y="658"/>
                  </a:lnTo>
                  <a:lnTo>
                    <a:pt x="768" y="512"/>
                  </a:lnTo>
                  <a:lnTo>
                    <a:pt x="695" y="402"/>
                  </a:lnTo>
                  <a:lnTo>
                    <a:pt x="549" y="256"/>
                  </a:lnTo>
                  <a:lnTo>
                    <a:pt x="549" y="25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62"/>
            <p:cNvSpPr/>
            <p:nvPr/>
          </p:nvSpPr>
          <p:spPr>
            <a:xfrm>
              <a:off x="-3312450" y="-437100"/>
              <a:ext cx="53875" cy="69425"/>
            </a:xfrm>
            <a:custGeom>
              <a:avLst/>
              <a:gdLst/>
              <a:ahLst/>
              <a:cxnLst/>
              <a:rect l="l" t="t" r="r" b="b"/>
              <a:pathLst>
                <a:path w="2155" h="2777" fill="none" extrusionOk="0">
                  <a:moveTo>
                    <a:pt x="2155" y="1"/>
                  </a:moveTo>
                  <a:lnTo>
                    <a:pt x="2155" y="1"/>
                  </a:lnTo>
                  <a:lnTo>
                    <a:pt x="1753" y="220"/>
                  </a:lnTo>
                  <a:lnTo>
                    <a:pt x="1424" y="475"/>
                  </a:lnTo>
                  <a:lnTo>
                    <a:pt x="1096" y="804"/>
                  </a:lnTo>
                  <a:lnTo>
                    <a:pt x="803" y="1133"/>
                  </a:lnTo>
                  <a:lnTo>
                    <a:pt x="548" y="1498"/>
                  </a:lnTo>
                  <a:lnTo>
                    <a:pt x="329" y="1900"/>
                  </a:lnTo>
                  <a:lnTo>
                    <a:pt x="146" y="2301"/>
                  </a:lnTo>
                  <a:lnTo>
                    <a:pt x="0" y="2776"/>
                  </a:lnTo>
                  <a:lnTo>
                    <a:pt x="0" y="2776"/>
                  </a:lnTo>
                  <a:lnTo>
                    <a:pt x="146" y="2301"/>
                  </a:lnTo>
                  <a:lnTo>
                    <a:pt x="329" y="1900"/>
                  </a:lnTo>
                  <a:lnTo>
                    <a:pt x="548" y="1498"/>
                  </a:lnTo>
                  <a:lnTo>
                    <a:pt x="803" y="1133"/>
                  </a:lnTo>
                  <a:lnTo>
                    <a:pt x="1096" y="804"/>
                  </a:lnTo>
                  <a:lnTo>
                    <a:pt x="1424" y="512"/>
                  </a:lnTo>
                  <a:lnTo>
                    <a:pt x="1790" y="220"/>
                  </a:lnTo>
                  <a:lnTo>
                    <a:pt x="2155" y="1"/>
                  </a:lnTo>
                  <a:lnTo>
                    <a:pt x="2155" y="1"/>
                  </a:lnTo>
                  <a:lnTo>
                    <a:pt x="215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62"/>
            <p:cNvSpPr/>
            <p:nvPr/>
          </p:nvSpPr>
          <p:spPr>
            <a:xfrm>
              <a:off x="-3574500" y="-474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62"/>
            <p:cNvSpPr/>
            <p:nvPr/>
          </p:nvSpPr>
          <p:spPr>
            <a:xfrm>
              <a:off x="-3585450" y="-476350"/>
              <a:ext cx="174400" cy="107750"/>
            </a:xfrm>
            <a:custGeom>
              <a:avLst/>
              <a:gdLst/>
              <a:ahLst/>
              <a:cxnLst/>
              <a:rect l="l" t="t" r="r" b="b"/>
              <a:pathLst>
                <a:path w="6976" h="4310" fill="none" extrusionOk="0">
                  <a:moveTo>
                    <a:pt x="147" y="0"/>
                  </a:moveTo>
                  <a:lnTo>
                    <a:pt x="147" y="0"/>
                  </a:lnTo>
                  <a:lnTo>
                    <a:pt x="1" y="37"/>
                  </a:lnTo>
                  <a:lnTo>
                    <a:pt x="1" y="37"/>
                  </a:lnTo>
                  <a:lnTo>
                    <a:pt x="37" y="146"/>
                  </a:lnTo>
                  <a:lnTo>
                    <a:pt x="74" y="219"/>
                  </a:lnTo>
                  <a:lnTo>
                    <a:pt x="183" y="365"/>
                  </a:lnTo>
                  <a:lnTo>
                    <a:pt x="183" y="365"/>
                  </a:lnTo>
                  <a:lnTo>
                    <a:pt x="841" y="950"/>
                  </a:lnTo>
                  <a:lnTo>
                    <a:pt x="841" y="950"/>
                  </a:lnTo>
                  <a:lnTo>
                    <a:pt x="1279" y="1278"/>
                  </a:lnTo>
                  <a:lnTo>
                    <a:pt x="1754" y="1607"/>
                  </a:lnTo>
                  <a:lnTo>
                    <a:pt x="2740" y="2191"/>
                  </a:lnTo>
                  <a:lnTo>
                    <a:pt x="2740" y="2191"/>
                  </a:lnTo>
                  <a:lnTo>
                    <a:pt x="3470" y="2593"/>
                  </a:lnTo>
                  <a:lnTo>
                    <a:pt x="4200" y="2958"/>
                  </a:lnTo>
                  <a:lnTo>
                    <a:pt x="4967" y="3360"/>
                  </a:lnTo>
                  <a:lnTo>
                    <a:pt x="5698" y="3798"/>
                  </a:lnTo>
                  <a:lnTo>
                    <a:pt x="5698" y="3798"/>
                  </a:lnTo>
                  <a:lnTo>
                    <a:pt x="5990" y="3944"/>
                  </a:lnTo>
                  <a:lnTo>
                    <a:pt x="6282" y="4090"/>
                  </a:lnTo>
                  <a:lnTo>
                    <a:pt x="6611" y="4236"/>
                  </a:lnTo>
                  <a:lnTo>
                    <a:pt x="6939" y="4310"/>
                  </a:lnTo>
                  <a:lnTo>
                    <a:pt x="6939" y="4310"/>
                  </a:lnTo>
                  <a:lnTo>
                    <a:pt x="6976" y="4310"/>
                  </a:lnTo>
                  <a:lnTo>
                    <a:pt x="6976" y="4310"/>
                  </a:lnTo>
                  <a:lnTo>
                    <a:pt x="6939" y="4310"/>
                  </a:lnTo>
                  <a:lnTo>
                    <a:pt x="6939" y="4310"/>
                  </a:lnTo>
                  <a:lnTo>
                    <a:pt x="6611" y="4236"/>
                  </a:lnTo>
                  <a:lnTo>
                    <a:pt x="6282" y="4090"/>
                  </a:lnTo>
                  <a:lnTo>
                    <a:pt x="5990" y="3944"/>
                  </a:lnTo>
                  <a:lnTo>
                    <a:pt x="5698" y="3798"/>
                  </a:lnTo>
                  <a:lnTo>
                    <a:pt x="5698" y="3798"/>
                  </a:lnTo>
                  <a:lnTo>
                    <a:pt x="4967" y="3360"/>
                  </a:lnTo>
                  <a:lnTo>
                    <a:pt x="4200" y="2958"/>
                  </a:lnTo>
                  <a:lnTo>
                    <a:pt x="3470" y="2593"/>
                  </a:lnTo>
                  <a:lnTo>
                    <a:pt x="2740" y="2191"/>
                  </a:lnTo>
                  <a:lnTo>
                    <a:pt x="2740" y="2191"/>
                  </a:lnTo>
                  <a:lnTo>
                    <a:pt x="1754" y="1607"/>
                  </a:lnTo>
                  <a:lnTo>
                    <a:pt x="1279" y="1278"/>
                  </a:lnTo>
                  <a:lnTo>
                    <a:pt x="841" y="950"/>
                  </a:lnTo>
                  <a:lnTo>
                    <a:pt x="841" y="950"/>
                  </a:lnTo>
                  <a:lnTo>
                    <a:pt x="183" y="365"/>
                  </a:lnTo>
                  <a:lnTo>
                    <a:pt x="183" y="365"/>
                  </a:lnTo>
                  <a:lnTo>
                    <a:pt x="74" y="219"/>
                  </a:lnTo>
                  <a:lnTo>
                    <a:pt x="37" y="146"/>
                  </a:lnTo>
                  <a:lnTo>
                    <a:pt x="1" y="37"/>
                  </a:lnTo>
                  <a:lnTo>
                    <a:pt x="1" y="37"/>
                  </a:lnTo>
                  <a:lnTo>
                    <a:pt x="147" y="0"/>
                  </a:lnTo>
                  <a:lnTo>
                    <a:pt x="1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62"/>
            <p:cNvSpPr/>
            <p:nvPr/>
          </p:nvSpPr>
          <p:spPr>
            <a:xfrm>
              <a:off x="-3696825" y="-477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62"/>
            <p:cNvSpPr/>
            <p:nvPr/>
          </p:nvSpPr>
          <p:spPr>
            <a:xfrm>
              <a:off x="-3697750" y="-477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62"/>
            <p:cNvSpPr/>
            <p:nvPr/>
          </p:nvSpPr>
          <p:spPr>
            <a:xfrm>
              <a:off x="-3697750" y="-47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62"/>
            <p:cNvSpPr/>
            <p:nvPr/>
          </p:nvSpPr>
          <p:spPr>
            <a:xfrm>
              <a:off x="-3697750" y="-619700"/>
              <a:ext cx="439175" cy="415450"/>
            </a:xfrm>
            <a:custGeom>
              <a:avLst/>
              <a:gdLst/>
              <a:ahLst/>
              <a:cxnLst/>
              <a:rect l="l" t="t" r="r" b="b"/>
              <a:pathLst>
                <a:path w="17567" h="16618" extrusionOk="0">
                  <a:moveTo>
                    <a:pt x="4639" y="5734"/>
                  </a:moveTo>
                  <a:lnTo>
                    <a:pt x="4785" y="5771"/>
                  </a:lnTo>
                  <a:lnTo>
                    <a:pt x="4931" y="5807"/>
                  </a:lnTo>
                  <a:lnTo>
                    <a:pt x="4967" y="5844"/>
                  </a:lnTo>
                  <a:lnTo>
                    <a:pt x="5625" y="6099"/>
                  </a:lnTo>
                  <a:lnTo>
                    <a:pt x="6246" y="6428"/>
                  </a:lnTo>
                  <a:lnTo>
                    <a:pt x="7487" y="7158"/>
                  </a:lnTo>
                  <a:lnTo>
                    <a:pt x="9167" y="8108"/>
                  </a:lnTo>
                  <a:lnTo>
                    <a:pt x="9642" y="8364"/>
                  </a:lnTo>
                  <a:lnTo>
                    <a:pt x="10117" y="8583"/>
                  </a:lnTo>
                  <a:lnTo>
                    <a:pt x="10628" y="8802"/>
                  </a:lnTo>
                  <a:lnTo>
                    <a:pt x="11139" y="9021"/>
                  </a:lnTo>
                  <a:lnTo>
                    <a:pt x="11176" y="9057"/>
                  </a:lnTo>
                  <a:lnTo>
                    <a:pt x="11724" y="9313"/>
                  </a:lnTo>
                  <a:lnTo>
                    <a:pt x="11870" y="9459"/>
                  </a:lnTo>
                  <a:lnTo>
                    <a:pt x="11943" y="9569"/>
                  </a:lnTo>
                  <a:lnTo>
                    <a:pt x="11979" y="9715"/>
                  </a:lnTo>
                  <a:lnTo>
                    <a:pt x="11943" y="9861"/>
                  </a:lnTo>
                  <a:lnTo>
                    <a:pt x="11870" y="9970"/>
                  </a:lnTo>
                  <a:lnTo>
                    <a:pt x="11797" y="10007"/>
                  </a:lnTo>
                  <a:lnTo>
                    <a:pt x="11687" y="10044"/>
                  </a:lnTo>
                  <a:lnTo>
                    <a:pt x="11577" y="10080"/>
                  </a:lnTo>
                  <a:lnTo>
                    <a:pt x="11468" y="10044"/>
                  </a:lnTo>
                  <a:lnTo>
                    <a:pt x="11431" y="10044"/>
                  </a:lnTo>
                  <a:lnTo>
                    <a:pt x="11103" y="9970"/>
                  </a:lnTo>
                  <a:lnTo>
                    <a:pt x="10774" y="9824"/>
                  </a:lnTo>
                  <a:lnTo>
                    <a:pt x="10482" y="9678"/>
                  </a:lnTo>
                  <a:lnTo>
                    <a:pt x="10190" y="9532"/>
                  </a:lnTo>
                  <a:lnTo>
                    <a:pt x="9459" y="9094"/>
                  </a:lnTo>
                  <a:lnTo>
                    <a:pt x="8692" y="8692"/>
                  </a:lnTo>
                  <a:lnTo>
                    <a:pt x="7962" y="8327"/>
                  </a:lnTo>
                  <a:lnTo>
                    <a:pt x="7232" y="7925"/>
                  </a:lnTo>
                  <a:lnTo>
                    <a:pt x="6246" y="7341"/>
                  </a:lnTo>
                  <a:lnTo>
                    <a:pt x="5771" y="7012"/>
                  </a:lnTo>
                  <a:lnTo>
                    <a:pt x="5333" y="6684"/>
                  </a:lnTo>
                  <a:lnTo>
                    <a:pt x="4675" y="6099"/>
                  </a:lnTo>
                  <a:lnTo>
                    <a:pt x="4566" y="5953"/>
                  </a:lnTo>
                  <a:lnTo>
                    <a:pt x="4529" y="5880"/>
                  </a:lnTo>
                  <a:lnTo>
                    <a:pt x="4493" y="5771"/>
                  </a:lnTo>
                  <a:lnTo>
                    <a:pt x="4639" y="5734"/>
                  </a:lnTo>
                  <a:close/>
                  <a:moveTo>
                    <a:pt x="4310" y="9131"/>
                  </a:moveTo>
                  <a:lnTo>
                    <a:pt x="4493" y="9167"/>
                  </a:lnTo>
                  <a:lnTo>
                    <a:pt x="4675" y="9240"/>
                  </a:lnTo>
                  <a:lnTo>
                    <a:pt x="4712" y="9240"/>
                  </a:lnTo>
                  <a:lnTo>
                    <a:pt x="5077" y="9423"/>
                  </a:lnTo>
                  <a:lnTo>
                    <a:pt x="5953" y="9861"/>
                  </a:lnTo>
                  <a:lnTo>
                    <a:pt x="6355" y="10117"/>
                  </a:lnTo>
                  <a:lnTo>
                    <a:pt x="6757" y="10409"/>
                  </a:lnTo>
                  <a:lnTo>
                    <a:pt x="6866" y="10482"/>
                  </a:lnTo>
                  <a:lnTo>
                    <a:pt x="6976" y="10591"/>
                  </a:lnTo>
                  <a:lnTo>
                    <a:pt x="7049" y="10701"/>
                  </a:lnTo>
                  <a:lnTo>
                    <a:pt x="7049" y="10774"/>
                  </a:lnTo>
                  <a:lnTo>
                    <a:pt x="7049" y="10847"/>
                  </a:lnTo>
                  <a:lnTo>
                    <a:pt x="6976" y="10920"/>
                  </a:lnTo>
                  <a:lnTo>
                    <a:pt x="6940" y="10957"/>
                  </a:lnTo>
                  <a:lnTo>
                    <a:pt x="6793" y="10957"/>
                  </a:lnTo>
                  <a:lnTo>
                    <a:pt x="6611" y="10920"/>
                  </a:lnTo>
                  <a:lnTo>
                    <a:pt x="6428" y="10883"/>
                  </a:lnTo>
                  <a:lnTo>
                    <a:pt x="6100" y="10774"/>
                  </a:lnTo>
                  <a:lnTo>
                    <a:pt x="5661" y="10591"/>
                  </a:lnTo>
                  <a:lnTo>
                    <a:pt x="5260" y="10372"/>
                  </a:lnTo>
                  <a:lnTo>
                    <a:pt x="4420" y="9970"/>
                  </a:lnTo>
                  <a:lnTo>
                    <a:pt x="4201" y="9788"/>
                  </a:lnTo>
                  <a:lnTo>
                    <a:pt x="4091" y="9715"/>
                  </a:lnTo>
                  <a:lnTo>
                    <a:pt x="4018" y="9569"/>
                  </a:lnTo>
                  <a:lnTo>
                    <a:pt x="3981" y="9496"/>
                  </a:lnTo>
                  <a:lnTo>
                    <a:pt x="3945" y="9386"/>
                  </a:lnTo>
                  <a:lnTo>
                    <a:pt x="3981" y="9277"/>
                  </a:lnTo>
                  <a:lnTo>
                    <a:pt x="4054" y="9204"/>
                  </a:lnTo>
                  <a:lnTo>
                    <a:pt x="4127" y="9167"/>
                  </a:lnTo>
                  <a:lnTo>
                    <a:pt x="4274" y="9131"/>
                  </a:lnTo>
                  <a:close/>
                  <a:moveTo>
                    <a:pt x="9350" y="10810"/>
                  </a:moveTo>
                  <a:lnTo>
                    <a:pt x="9678" y="10847"/>
                  </a:lnTo>
                  <a:lnTo>
                    <a:pt x="10007" y="10920"/>
                  </a:lnTo>
                  <a:lnTo>
                    <a:pt x="10591" y="11103"/>
                  </a:lnTo>
                  <a:lnTo>
                    <a:pt x="10665" y="11139"/>
                  </a:lnTo>
                  <a:lnTo>
                    <a:pt x="10701" y="11139"/>
                  </a:lnTo>
                  <a:lnTo>
                    <a:pt x="11577" y="11504"/>
                  </a:lnTo>
                  <a:lnTo>
                    <a:pt x="12454" y="11906"/>
                  </a:lnTo>
                  <a:lnTo>
                    <a:pt x="12600" y="11979"/>
                  </a:lnTo>
                  <a:lnTo>
                    <a:pt x="12746" y="12089"/>
                  </a:lnTo>
                  <a:lnTo>
                    <a:pt x="12819" y="12235"/>
                  </a:lnTo>
                  <a:lnTo>
                    <a:pt x="12819" y="12381"/>
                  </a:lnTo>
                  <a:lnTo>
                    <a:pt x="12746" y="12490"/>
                  </a:lnTo>
                  <a:lnTo>
                    <a:pt x="12673" y="12527"/>
                  </a:lnTo>
                  <a:lnTo>
                    <a:pt x="12564" y="12563"/>
                  </a:lnTo>
                  <a:lnTo>
                    <a:pt x="12527" y="12563"/>
                  </a:lnTo>
                  <a:lnTo>
                    <a:pt x="12271" y="12527"/>
                  </a:lnTo>
                  <a:lnTo>
                    <a:pt x="12271" y="12490"/>
                  </a:lnTo>
                  <a:lnTo>
                    <a:pt x="11577" y="12271"/>
                  </a:lnTo>
                  <a:lnTo>
                    <a:pt x="10957" y="11943"/>
                  </a:lnTo>
                  <a:lnTo>
                    <a:pt x="10336" y="11614"/>
                  </a:lnTo>
                  <a:lnTo>
                    <a:pt x="9715" y="11249"/>
                  </a:lnTo>
                  <a:lnTo>
                    <a:pt x="9496" y="11066"/>
                  </a:lnTo>
                  <a:lnTo>
                    <a:pt x="9240" y="10810"/>
                  </a:lnTo>
                  <a:close/>
                  <a:moveTo>
                    <a:pt x="9642" y="12344"/>
                  </a:moveTo>
                  <a:lnTo>
                    <a:pt x="9825" y="12381"/>
                  </a:lnTo>
                  <a:lnTo>
                    <a:pt x="10226" y="12563"/>
                  </a:lnTo>
                  <a:lnTo>
                    <a:pt x="10774" y="12856"/>
                  </a:lnTo>
                  <a:lnTo>
                    <a:pt x="11285" y="13111"/>
                  </a:lnTo>
                  <a:lnTo>
                    <a:pt x="12417" y="13549"/>
                  </a:lnTo>
                  <a:lnTo>
                    <a:pt x="12783" y="13695"/>
                  </a:lnTo>
                  <a:lnTo>
                    <a:pt x="13111" y="13878"/>
                  </a:lnTo>
                  <a:lnTo>
                    <a:pt x="13294" y="14061"/>
                  </a:lnTo>
                  <a:lnTo>
                    <a:pt x="13330" y="14134"/>
                  </a:lnTo>
                  <a:lnTo>
                    <a:pt x="13330" y="14207"/>
                  </a:lnTo>
                  <a:lnTo>
                    <a:pt x="13330" y="14280"/>
                  </a:lnTo>
                  <a:lnTo>
                    <a:pt x="13294" y="14353"/>
                  </a:lnTo>
                  <a:lnTo>
                    <a:pt x="13221" y="14426"/>
                  </a:lnTo>
                  <a:lnTo>
                    <a:pt x="13148" y="14426"/>
                  </a:lnTo>
                  <a:lnTo>
                    <a:pt x="13038" y="14462"/>
                  </a:lnTo>
                  <a:lnTo>
                    <a:pt x="12892" y="14426"/>
                  </a:lnTo>
                  <a:lnTo>
                    <a:pt x="12527" y="14353"/>
                  </a:lnTo>
                  <a:lnTo>
                    <a:pt x="12162" y="14170"/>
                  </a:lnTo>
                  <a:lnTo>
                    <a:pt x="9898" y="12965"/>
                  </a:lnTo>
                  <a:lnTo>
                    <a:pt x="9752" y="12856"/>
                  </a:lnTo>
                  <a:lnTo>
                    <a:pt x="9605" y="12746"/>
                  </a:lnTo>
                  <a:lnTo>
                    <a:pt x="9496" y="12636"/>
                  </a:lnTo>
                  <a:lnTo>
                    <a:pt x="9423" y="12417"/>
                  </a:lnTo>
                  <a:lnTo>
                    <a:pt x="9532" y="12381"/>
                  </a:lnTo>
                  <a:lnTo>
                    <a:pt x="9642" y="12344"/>
                  </a:lnTo>
                  <a:close/>
                  <a:moveTo>
                    <a:pt x="4602" y="1"/>
                  </a:moveTo>
                  <a:lnTo>
                    <a:pt x="4237" y="37"/>
                  </a:lnTo>
                  <a:lnTo>
                    <a:pt x="3872" y="74"/>
                  </a:lnTo>
                  <a:lnTo>
                    <a:pt x="3543" y="147"/>
                  </a:lnTo>
                  <a:lnTo>
                    <a:pt x="3214" y="220"/>
                  </a:lnTo>
                  <a:lnTo>
                    <a:pt x="2521" y="439"/>
                  </a:lnTo>
                  <a:lnTo>
                    <a:pt x="1900" y="731"/>
                  </a:lnTo>
                  <a:lnTo>
                    <a:pt x="1462" y="1242"/>
                  </a:lnTo>
                  <a:lnTo>
                    <a:pt x="1060" y="1790"/>
                  </a:lnTo>
                  <a:lnTo>
                    <a:pt x="731" y="2374"/>
                  </a:lnTo>
                  <a:lnTo>
                    <a:pt x="439" y="2959"/>
                  </a:lnTo>
                  <a:lnTo>
                    <a:pt x="220" y="3580"/>
                  </a:lnTo>
                  <a:lnTo>
                    <a:pt x="74" y="4237"/>
                  </a:lnTo>
                  <a:lnTo>
                    <a:pt x="1" y="4931"/>
                  </a:lnTo>
                  <a:lnTo>
                    <a:pt x="1" y="5661"/>
                  </a:lnTo>
                  <a:lnTo>
                    <a:pt x="1" y="5698"/>
                  </a:lnTo>
                  <a:lnTo>
                    <a:pt x="37" y="5698"/>
                  </a:lnTo>
                  <a:lnTo>
                    <a:pt x="37" y="5734"/>
                  </a:lnTo>
                  <a:lnTo>
                    <a:pt x="74" y="6172"/>
                  </a:lnTo>
                  <a:lnTo>
                    <a:pt x="147" y="6574"/>
                  </a:lnTo>
                  <a:lnTo>
                    <a:pt x="220" y="7012"/>
                  </a:lnTo>
                  <a:lnTo>
                    <a:pt x="366" y="7414"/>
                  </a:lnTo>
                  <a:lnTo>
                    <a:pt x="512" y="7779"/>
                  </a:lnTo>
                  <a:lnTo>
                    <a:pt x="731" y="8181"/>
                  </a:lnTo>
                  <a:lnTo>
                    <a:pt x="950" y="8510"/>
                  </a:lnTo>
                  <a:lnTo>
                    <a:pt x="1242" y="8875"/>
                  </a:lnTo>
                  <a:lnTo>
                    <a:pt x="1717" y="9386"/>
                  </a:lnTo>
                  <a:lnTo>
                    <a:pt x="2265" y="9861"/>
                  </a:lnTo>
                  <a:lnTo>
                    <a:pt x="2740" y="10263"/>
                  </a:lnTo>
                  <a:lnTo>
                    <a:pt x="3251" y="10664"/>
                  </a:lnTo>
                  <a:lnTo>
                    <a:pt x="4274" y="11395"/>
                  </a:lnTo>
                  <a:lnTo>
                    <a:pt x="5333" y="12052"/>
                  </a:lnTo>
                  <a:lnTo>
                    <a:pt x="6392" y="12709"/>
                  </a:lnTo>
                  <a:lnTo>
                    <a:pt x="6574" y="12819"/>
                  </a:lnTo>
                  <a:lnTo>
                    <a:pt x="7889" y="13549"/>
                  </a:lnTo>
                  <a:lnTo>
                    <a:pt x="9204" y="14243"/>
                  </a:lnTo>
                  <a:lnTo>
                    <a:pt x="11870" y="15631"/>
                  </a:lnTo>
                  <a:lnTo>
                    <a:pt x="13732" y="16617"/>
                  </a:lnTo>
                  <a:lnTo>
                    <a:pt x="14061" y="15777"/>
                  </a:lnTo>
                  <a:lnTo>
                    <a:pt x="14426" y="14864"/>
                  </a:lnTo>
                  <a:lnTo>
                    <a:pt x="14463" y="14718"/>
                  </a:lnTo>
                  <a:lnTo>
                    <a:pt x="14645" y="14207"/>
                  </a:lnTo>
                  <a:lnTo>
                    <a:pt x="14791" y="13659"/>
                  </a:lnTo>
                  <a:lnTo>
                    <a:pt x="14901" y="13111"/>
                  </a:lnTo>
                  <a:lnTo>
                    <a:pt x="14974" y="12563"/>
                  </a:lnTo>
                  <a:lnTo>
                    <a:pt x="15120" y="11504"/>
                  </a:lnTo>
                  <a:lnTo>
                    <a:pt x="15193" y="10993"/>
                  </a:lnTo>
                  <a:lnTo>
                    <a:pt x="15303" y="10482"/>
                  </a:lnTo>
                  <a:lnTo>
                    <a:pt x="15376" y="10153"/>
                  </a:lnTo>
                  <a:lnTo>
                    <a:pt x="15412" y="10117"/>
                  </a:lnTo>
                  <a:lnTo>
                    <a:pt x="15412" y="10080"/>
                  </a:lnTo>
                  <a:lnTo>
                    <a:pt x="15558" y="9605"/>
                  </a:lnTo>
                  <a:lnTo>
                    <a:pt x="15741" y="9204"/>
                  </a:lnTo>
                  <a:lnTo>
                    <a:pt x="15960" y="8802"/>
                  </a:lnTo>
                  <a:lnTo>
                    <a:pt x="16215" y="8437"/>
                  </a:lnTo>
                  <a:lnTo>
                    <a:pt x="16508" y="8108"/>
                  </a:lnTo>
                  <a:lnTo>
                    <a:pt x="16836" y="7779"/>
                  </a:lnTo>
                  <a:lnTo>
                    <a:pt x="17165" y="7524"/>
                  </a:lnTo>
                  <a:lnTo>
                    <a:pt x="17567" y="7305"/>
                  </a:lnTo>
                  <a:lnTo>
                    <a:pt x="17092" y="6903"/>
                  </a:lnTo>
                  <a:lnTo>
                    <a:pt x="16581" y="6574"/>
                  </a:lnTo>
                  <a:lnTo>
                    <a:pt x="16069" y="6319"/>
                  </a:lnTo>
                  <a:lnTo>
                    <a:pt x="15558" y="6099"/>
                  </a:lnTo>
                  <a:lnTo>
                    <a:pt x="15047" y="5917"/>
                  </a:lnTo>
                  <a:lnTo>
                    <a:pt x="14536" y="5734"/>
                  </a:lnTo>
                  <a:lnTo>
                    <a:pt x="14061" y="5625"/>
                  </a:lnTo>
                  <a:lnTo>
                    <a:pt x="13550" y="5515"/>
                  </a:lnTo>
                  <a:lnTo>
                    <a:pt x="11724" y="5223"/>
                  </a:lnTo>
                  <a:lnTo>
                    <a:pt x="10884" y="5040"/>
                  </a:lnTo>
                  <a:lnTo>
                    <a:pt x="10518" y="4894"/>
                  </a:lnTo>
                  <a:lnTo>
                    <a:pt x="10190" y="4748"/>
                  </a:lnTo>
                  <a:lnTo>
                    <a:pt x="9861" y="4566"/>
                  </a:lnTo>
                  <a:lnTo>
                    <a:pt x="9532" y="4310"/>
                  </a:lnTo>
                  <a:lnTo>
                    <a:pt x="9240" y="4054"/>
                  </a:lnTo>
                  <a:lnTo>
                    <a:pt x="8985" y="3726"/>
                  </a:lnTo>
                  <a:lnTo>
                    <a:pt x="8510" y="3068"/>
                  </a:lnTo>
                  <a:lnTo>
                    <a:pt x="8035" y="2338"/>
                  </a:lnTo>
                  <a:lnTo>
                    <a:pt x="7560" y="1644"/>
                  </a:lnTo>
                  <a:lnTo>
                    <a:pt x="7268" y="1279"/>
                  </a:lnTo>
                  <a:lnTo>
                    <a:pt x="6976" y="987"/>
                  </a:lnTo>
                  <a:lnTo>
                    <a:pt x="6684" y="694"/>
                  </a:lnTo>
                  <a:lnTo>
                    <a:pt x="6319" y="475"/>
                  </a:lnTo>
                  <a:lnTo>
                    <a:pt x="5953" y="256"/>
                  </a:lnTo>
                  <a:lnTo>
                    <a:pt x="5515" y="110"/>
                  </a:lnTo>
                  <a:lnTo>
                    <a:pt x="5040" y="37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2"/>
            <p:cNvSpPr/>
            <p:nvPr/>
          </p:nvSpPr>
          <p:spPr>
            <a:xfrm>
              <a:off x="-3462200" y="-311100"/>
              <a:ext cx="97725" cy="52975"/>
            </a:xfrm>
            <a:custGeom>
              <a:avLst/>
              <a:gdLst/>
              <a:ahLst/>
              <a:cxnLst/>
              <a:rect l="l" t="t" r="r" b="b"/>
              <a:pathLst>
                <a:path w="3909" h="2119" fill="none" extrusionOk="0">
                  <a:moveTo>
                    <a:pt x="220" y="0"/>
                  </a:moveTo>
                  <a:lnTo>
                    <a:pt x="220" y="0"/>
                  </a:lnTo>
                  <a:lnTo>
                    <a:pt x="220" y="0"/>
                  </a:lnTo>
                  <a:lnTo>
                    <a:pt x="403" y="37"/>
                  </a:lnTo>
                  <a:lnTo>
                    <a:pt x="403" y="37"/>
                  </a:lnTo>
                  <a:lnTo>
                    <a:pt x="804" y="219"/>
                  </a:lnTo>
                  <a:lnTo>
                    <a:pt x="804" y="219"/>
                  </a:lnTo>
                  <a:lnTo>
                    <a:pt x="1352" y="512"/>
                  </a:lnTo>
                  <a:lnTo>
                    <a:pt x="1863" y="767"/>
                  </a:lnTo>
                  <a:lnTo>
                    <a:pt x="2995" y="1205"/>
                  </a:lnTo>
                  <a:lnTo>
                    <a:pt x="2995" y="1205"/>
                  </a:lnTo>
                  <a:lnTo>
                    <a:pt x="3361" y="1351"/>
                  </a:lnTo>
                  <a:lnTo>
                    <a:pt x="3689" y="1534"/>
                  </a:lnTo>
                  <a:lnTo>
                    <a:pt x="3689" y="1534"/>
                  </a:lnTo>
                  <a:lnTo>
                    <a:pt x="3872" y="1717"/>
                  </a:lnTo>
                  <a:lnTo>
                    <a:pt x="3908" y="1790"/>
                  </a:lnTo>
                  <a:lnTo>
                    <a:pt x="3908" y="1863"/>
                  </a:lnTo>
                  <a:lnTo>
                    <a:pt x="3908" y="1863"/>
                  </a:lnTo>
                  <a:lnTo>
                    <a:pt x="3908" y="1936"/>
                  </a:lnTo>
                  <a:lnTo>
                    <a:pt x="3908" y="1936"/>
                  </a:lnTo>
                  <a:lnTo>
                    <a:pt x="3872" y="2009"/>
                  </a:lnTo>
                  <a:lnTo>
                    <a:pt x="3799" y="2082"/>
                  </a:lnTo>
                  <a:lnTo>
                    <a:pt x="3726" y="2082"/>
                  </a:lnTo>
                  <a:lnTo>
                    <a:pt x="3616" y="2118"/>
                  </a:lnTo>
                  <a:lnTo>
                    <a:pt x="3616" y="2118"/>
                  </a:lnTo>
                  <a:lnTo>
                    <a:pt x="3616" y="2118"/>
                  </a:lnTo>
                  <a:lnTo>
                    <a:pt x="3616" y="2118"/>
                  </a:lnTo>
                  <a:lnTo>
                    <a:pt x="3616" y="2118"/>
                  </a:lnTo>
                  <a:lnTo>
                    <a:pt x="3616" y="2118"/>
                  </a:lnTo>
                  <a:lnTo>
                    <a:pt x="3616" y="2118"/>
                  </a:lnTo>
                  <a:lnTo>
                    <a:pt x="3616" y="2118"/>
                  </a:lnTo>
                  <a:lnTo>
                    <a:pt x="3470" y="2082"/>
                  </a:lnTo>
                  <a:lnTo>
                    <a:pt x="3470" y="2082"/>
                  </a:lnTo>
                  <a:lnTo>
                    <a:pt x="3470" y="2082"/>
                  </a:lnTo>
                  <a:lnTo>
                    <a:pt x="3470" y="2082"/>
                  </a:lnTo>
                  <a:lnTo>
                    <a:pt x="3105" y="2009"/>
                  </a:lnTo>
                  <a:lnTo>
                    <a:pt x="2740" y="1826"/>
                  </a:lnTo>
                  <a:lnTo>
                    <a:pt x="2740" y="1826"/>
                  </a:lnTo>
                  <a:lnTo>
                    <a:pt x="476" y="621"/>
                  </a:lnTo>
                  <a:lnTo>
                    <a:pt x="476" y="621"/>
                  </a:lnTo>
                  <a:lnTo>
                    <a:pt x="330" y="512"/>
                  </a:lnTo>
                  <a:lnTo>
                    <a:pt x="183" y="402"/>
                  </a:lnTo>
                  <a:lnTo>
                    <a:pt x="74" y="292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110" y="37"/>
                  </a:lnTo>
                  <a:lnTo>
                    <a:pt x="220" y="0"/>
                  </a:lnTo>
                  <a:lnTo>
                    <a:pt x="2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62"/>
            <p:cNvSpPr/>
            <p:nvPr/>
          </p:nvSpPr>
          <p:spPr>
            <a:xfrm>
              <a:off x="-3466750" y="-349450"/>
              <a:ext cx="89500" cy="43850"/>
            </a:xfrm>
            <a:custGeom>
              <a:avLst/>
              <a:gdLst/>
              <a:ahLst/>
              <a:cxnLst/>
              <a:rect l="l" t="t" r="r" b="b"/>
              <a:pathLst>
                <a:path w="3580" h="1754" fill="none" extrusionOk="0">
                  <a:moveTo>
                    <a:pt x="110" y="0"/>
                  </a:moveTo>
                  <a:lnTo>
                    <a:pt x="110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438" y="37"/>
                  </a:lnTo>
                  <a:lnTo>
                    <a:pt x="767" y="110"/>
                  </a:lnTo>
                  <a:lnTo>
                    <a:pt x="1351" y="293"/>
                  </a:lnTo>
                  <a:lnTo>
                    <a:pt x="1351" y="293"/>
                  </a:lnTo>
                  <a:lnTo>
                    <a:pt x="1425" y="329"/>
                  </a:lnTo>
                  <a:lnTo>
                    <a:pt x="1425" y="329"/>
                  </a:lnTo>
                  <a:lnTo>
                    <a:pt x="1461" y="329"/>
                  </a:lnTo>
                  <a:lnTo>
                    <a:pt x="1461" y="329"/>
                  </a:lnTo>
                  <a:lnTo>
                    <a:pt x="2337" y="694"/>
                  </a:lnTo>
                  <a:lnTo>
                    <a:pt x="3214" y="1096"/>
                  </a:lnTo>
                  <a:lnTo>
                    <a:pt x="3214" y="1096"/>
                  </a:lnTo>
                  <a:lnTo>
                    <a:pt x="3360" y="1169"/>
                  </a:lnTo>
                  <a:lnTo>
                    <a:pt x="3506" y="1279"/>
                  </a:lnTo>
                  <a:lnTo>
                    <a:pt x="3506" y="1279"/>
                  </a:lnTo>
                  <a:lnTo>
                    <a:pt x="3579" y="1425"/>
                  </a:lnTo>
                  <a:lnTo>
                    <a:pt x="3579" y="1571"/>
                  </a:lnTo>
                  <a:lnTo>
                    <a:pt x="3579" y="1571"/>
                  </a:lnTo>
                  <a:lnTo>
                    <a:pt x="3506" y="1680"/>
                  </a:lnTo>
                  <a:lnTo>
                    <a:pt x="3506" y="1680"/>
                  </a:lnTo>
                  <a:lnTo>
                    <a:pt x="3433" y="1717"/>
                  </a:lnTo>
                  <a:lnTo>
                    <a:pt x="3324" y="1753"/>
                  </a:lnTo>
                  <a:lnTo>
                    <a:pt x="3324" y="1753"/>
                  </a:lnTo>
                  <a:lnTo>
                    <a:pt x="3324" y="1753"/>
                  </a:lnTo>
                  <a:lnTo>
                    <a:pt x="3287" y="1753"/>
                  </a:lnTo>
                  <a:lnTo>
                    <a:pt x="3287" y="1753"/>
                  </a:lnTo>
                  <a:lnTo>
                    <a:pt x="3287" y="1753"/>
                  </a:lnTo>
                  <a:lnTo>
                    <a:pt x="3287" y="1753"/>
                  </a:lnTo>
                  <a:lnTo>
                    <a:pt x="3287" y="1753"/>
                  </a:lnTo>
                  <a:lnTo>
                    <a:pt x="3287" y="1753"/>
                  </a:lnTo>
                  <a:lnTo>
                    <a:pt x="3287" y="1753"/>
                  </a:lnTo>
                  <a:lnTo>
                    <a:pt x="3287" y="1753"/>
                  </a:lnTo>
                  <a:lnTo>
                    <a:pt x="3287" y="1753"/>
                  </a:lnTo>
                  <a:lnTo>
                    <a:pt x="3287" y="1753"/>
                  </a:lnTo>
                  <a:lnTo>
                    <a:pt x="3031" y="1717"/>
                  </a:lnTo>
                  <a:lnTo>
                    <a:pt x="3031" y="1717"/>
                  </a:lnTo>
                  <a:lnTo>
                    <a:pt x="3031" y="1680"/>
                  </a:lnTo>
                  <a:lnTo>
                    <a:pt x="3031" y="1680"/>
                  </a:lnTo>
                  <a:lnTo>
                    <a:pt x="3031" y="1680"/>
                  </a:lnTo>
                  <a:lnTo>
                    <a:pt x="3031" y="1680"/>
                  </a:lnTo>
                  <a:lnTo>
                    <a:pt x="3031" y="1680"/>
                  </a:lnTo>
                  <a:lnTo>
                    <a:pt x="2337" y="1461"/>
                  </a:lnTo>
                  <a:lnTo>
                    <a:pt x="1717" y="1133"/>
                  </a:lnTo>
                  <a:lnTo>
                    <a:pt x="1096" y="804"/>
                  </a:lnTo>
                  <a:lnTo>
                    <a:pt x="475" y="439"/>
                  </a:lnTo>
                  <a:lnTo>
                    <a:pt x="475" y="439"/>
                  </a:lnTo>
                  <a:lnTo>
                    <a:pt x="256" y="25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2"/>
            <p:cNvSpPr/>
            <p:nvPr/>
          </p:nvSpPr>
          <p:spPr>
            <a:xfrm>
              <a:off x="-3599150" y="-391450"/>
              <a:ext cx="77650" cy="45675"/>
            </a:xfrm>
            <a:custGeom>
              <a:avLst/>
              <a:gdLst/>
              <a:ahLst/>
              <a:cxnLst/>
              <a:rect l="l" t="t" r="r" b="b"/>
              <a:pathLst>
                <a:path w="3106" h="1827" fill="none" extrusionOk="0">
                  <a:moveTo>
                    <a:pt x="330" y="1"/>
                  </a:moveTo>
                  <a:lnTo>
                    <a:pt x="330" y="1"/>
                  </a:lnTo>
                  <a:lnTo>
                    <a:pt x="330" y="1"/>
                  </a:lnTo>
                  <a:lnTo>
                    <a:pt x="366" y="1"/>
                  </a:lnTo>
                  <a:lnTo>
                    <a:pt x="366" y="1"/>
                  </a:lnTo>
                  <a:lnTo>
                    <a:pt x="549" y="37"/>
                  </a:lnTo>
                  <a:lnTo>
                    <a:pt x="731" y="110"/>
                  </a:lnTo>
                  <a:lnTo>
                    <a:pt x="731" y="110"/>
                  </a:lnTo>
                  <a:lnTo>
                    <a:pt x="731" y="110"/>
                  </a:lnTo>
                  <a:lnTo>
                    <a:pt x="731" y="110"/>
                  </a:lnTo>
                  <a:lnTo>
                    <a:pt x="768" y="110"/>
                  </a:lnTo>
                  <a:lnTo>
                    <a:pt x="768" y="110"/>
                  </a:lnTo>
                  <a:lnTo>
                    <a:pt x="1133" y="293"/>
                  </a:lnTo>
                  <a:lnTo>
                    <a:pt x="1133" y="293"/>
                  </a:lnTo>
                  <a:lnTo>
                    <a:pt x="2009" y="731"/>
                  </a:lnTo>
                  <a:lnTo>
                    <a:pt x="2411" y="987"/>
                  </a:lnTo>
                  <a:lnTo>
                    <a:pt x="2813" y="1279"/>
                  </a:lnTo>
                  <a:lnTo>
                    <a:pt x="2813" y="1279"/>
                  </a:lnTo>
                  <a:lnTo>
                    <a:pt x="2922" y="1352"/>
                  </a:lnTo>
                  <a:lnTo>
                    <a:pt x="2922" y="1352"/>
                  </a:lnTo>
                  <a:lnTo>
                    <a:pt x="3032" y="1461"/>
                  </a:lnTo>
                  <a:lnTo>
                    <a:pt x="3032" y="1461"/>
                  </a:lnTo>
                  <a:lnTo>
                    <a:pt x="3105" y="1571"/>
                  </a:lnTo>
                  <a:lnTo>
                    <a:pt x="3105" y="1644"/>
                  </a:lnTo>
                  <a:lnTo>
                    <a:pt x="3105" y="1717"/>
                  </a:lnTo>
                  <a:lnTo>
                    <a:pt x="3105" y="1717"/>
                  </a:lnTo>
                  <a:lnTo>
                    <a:pt x="3105" y="1717"/>
                  </a:lnTo>
                  <a:lnTo>
                    <a:pt x="3105" y="1717"/>
                  </a:lnTo>
                  <a:lnTo>
                    <a:pt x="3032" y="1790"/>
                  </a:lnTo>
                  <a:lnTo>
                    <a:pt x="2996" y="1827"/>
                  </a:lnTo>
                  <a:lnTo>
                    <a:pt x="2849" y="1827"/>
                  </a:lnTo>
                  <a:lnTo>
                    <a:pt x="2849" y="1827"/>
                  </a:lnTo>
                  <a:lnTo>
                    <a:pt x="2667" y="1790"/>
                  </a:lnTo>
                  <a:lnTo>
                    <a:pt x="2484" y="1753"/>
                  </a:lnTo>
                  <a:lnTo>
                    <a:pt x="2156" y="1644"/>
                  </a:lnTo>
                  <a:lnTo>
                    <a:pt x="2156" y="1644"/>
                  </a:lnTo>
                  <a:lnTo>
                    <a:pt x="1717" y="1461"/>
                  </a:lnTo>
                  <a:lnTo>
                    <a:pt x="1316" y="1242"/>
                  </a:lnTo>
                  <a:lnTo>
                    <a:pt x="476" y="840"/>
                  </a:lnTo>
                  <a:lnTo>
                    <a:pt x="476" y="840"/>
                  </a:lnTo>
                  <a:lnTo>
                    <a:pt x="257" y="658"/>
                  </a:lnTo>
                  <a:lnTo>
                    <a:pt x="147" y="585"/>
                  </a:lnTo>
                  <a:lnTo>
                    <a:pt x="74" y="439"/>
                  </a:lnTo>
                  <a:lnTo>
                    <a:pt x="74" y="439"/>
                  </a:lnTo>
                  <a:lnTo>
                    <a:pt x="37" y="366"/>
                  </a:lnTo>
                  <a:lnTo>
                    <a:pt x="1" y="256"/>
                  </a:lnTo>
                  <a:lnTo>
                    <a:pt x="1" y="256"/>
                  </a:lnTo>
                  <a:lnTo>
                    <a:pt x="37" y="147"/>
                  </a:lnTo>
                  <a:lnTo>
                    <a:pt x="110" y="74"/>
                  </a:lnTo>
                  <a:lnTo>
                    <a:pt x="183" y="37"/>
                  </a:lnTo>
                  <a:lnTo>
                    <a:pt x="330" y="1"/>
                  </a:lnTo>
                  <a:lnTo>
                    <a:pt x="330" y="1"/>
                  </a:lnTo>
                  <a:lnTo>
                    <a:pt x="330" y="1"/>
                  </a:lnTo>
                  <a:lnTo>
                    <a:pt x="330" y="1"/>
                  </a:lnTo>
                  <a:lnTo>
                    <a:pt x="330" y="1"/>
                  </a:lnTo>
                  <a:lnTo>
                    <a:pt x="330" y="1"/>
                  </a:lnTo>
                  <a:lnTo>
                    <a:pt x="330" y="1"/>
                  </a:lnTo>
                  <a:lnTo>
                    <a:pt x="3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62"/>
            <p:cNvSpPr/>
            <p:nvPr/>
          </p:nvSpPr>
          <p:spPr>
            <a:xfrm>
              <a:off x="-3585450" y="-476350"/>
              <a:ext cx="187200" cy="108675"/>
            </a:xfrm>
            <a:custGeom>
              <a:avLst/>
              <a:gdLst/>
              <a:ahLst/>
              <a:cxnLst/>
              <a:rect l="l" t="t" r="r" b="b"/>
              <a:pathLst>
                <a:path w="7488" h="4347" fill="none" extrusionOk="0">
                  <a:moveTo>
                    <a:pt x="147" y="0"/>
                  </a:moveTo>
                  <a:lnTo>
                    <a:pt x="147" y="0"/>
                  </a:lnTo>
                  <a:lnTo>
                    <a:pt x="147" y="0"/>
                  </a:lnTo>
                  <a:lnTo>
                    <a:pt x="293" y="37"/>
                  </a:lnTo>
                  <a:lnTo>
                    <a:pt x="439" y="73"/>
                  </a:lnTo>
                  <a:lnTo>
                    <a:pt x="439" y="73"/>
                  </a:lnTo>
                  <a:lnTo>
                    <a:pt x="439" y="73"/>
                  </a:lnTo>
                  <a:lnTo>
                    <a:pt x="439" y="73"/>
                  </a:lnTo>
                  <a:lnTo>
                    <a:pt x="475" y="110"/>
                  </a:lnTo>
                  <a:lnTo>
                    <a:pt x="475" y="110"/>
                  </a:lnTo>
                  <a:lnTo>
                    <a:pt x="1133" y="365"/>
                  </a:lnTo>
                  <a:lnTo>
                    <a:pt x="1754" y="694"/>
                  </a:lnTo>
                  <a:lnTo>
                    <a:pt x="2995" y="1424"/>
                  </a:lnTo>
                  <a:lnTo>
                    <a:pt x="2995" y="1424"/>
                  </a:lnTo>
                  <a:lnTo>
                    <a:pt x="4675" y="2374"/>
                  </a:lnTo>
                  <a:lnTo>
                    <a:pt x="4675" y="2374"/>
                  </a:lnTo>
                  <a:lnTo>
                    <a:pt x="5150" y="2630"/>
                  </a:lnTo>
                  <a:lnTo>
                    <a:pt x="5625" y="2849"/>
                  </a:lnTo>
                  <a:lnTo>
                    <a:pt x="6136" y="3068"/>
                  </a:lnTo>
                  <a:lnTo>
                    <a:pt x="6647" y="3287"/>
                  </a:lnTo>
                  <a:lnTo>
                    <a:pt x="6647" y="3287"/>
                  </a:lnTo>
                  <a:lnTo>
                    <a:pt x="6684" y="3323"/>
                  </a:lnTo>
                  <a:lnTo>
                    <a:pt x="6684" y="3323"/>
                  </a:lnTo>
                  <a:lnTo>
                    <a:pt x="7232" y="3579"/>
                  </a:lnTo>
                  <a:lnTo>
                    <a:pt x="7232" y="3579"/>
                  </a:lnTo>
                  <a:lnTo>
                    <a:pt x="7378" y="3725"/>
                  </a:lnTo>
                  <a:lnTo>
                    <a:pt x="7451" y="3835"/>
                  </a:lnTo>
                  <a:lnTo>
                    <a:pt x="7487" y="3981"/>
                  </a:lnTo>
                  <a:lnTo>
                    <a:pt x="7451" y="4127"/>
                  </a:lnTo>
                  <a:lnTo>
                    <a:pt x="7451" y="4127"/>
                  </a:lnTo>
                  <a:lnTo>
                    <a:pt x="7451" y="4127"/>
                  </a:lnTo>
                  <a:lnTo>
                    <a:pt x="7451" y="4127"/>
                  </a:lnTo>
                  <a:lnTo>
                    <a:pt x="7451" y="4127"/>
                  </a:lnTo>
                  <a:lnTo>
                    <a:pt x="7451" y="4127"/>
                  </a:lnTo>
                  <a:lnTo>
                    <a:pt x="7378" y="4236"/>
                  </a:lnTo>
                  <a:lnTo>
                    <a:pt x="7305" y="4273"/>
                  </a:lnTo>
                  <a:lnTo>
                    <a:pt x="7195" y="4310"/>
                  </a:lnTo>
                  <a:lnTo>
                    <a:pt x="7085" y="4346"/>
                  </a:lnTo>
                  <a:lnTo>
                    <a:pt x="7085" y="4346"/>
                  </a:lnTo>
                  <a:lnTo>
                    <a:pt x="7085" y="4346"/>
                  </a:lnTo>
                  <a:lnTo>
                    <a:pt x="7085" y="4346"/>
                  </a:lnTo>
                  <a:lnTo>
                    <a:pt x="7085" y="4346"/>
                  </a:lnTo>
                  <a:lnTo>
                    <a:pt x="7085" y="4346"/>
                  </a:lnTo>
                  <a:lnTo>
                    <a:pt x="7085" y="4346"/>
                  </a:lnTo>
                  <a:lnTo>
                    <a:pt x="7085" y="4346"/>
                  </a:lnTo>
                  <a:lnTo>
                    <a:pt x="6976" y="4310"/>
                  </a:lnTo>
                  <a:lnTo>
                    <a:pt x="6976" y="4310"/>
                  </a:lnTo>
                  <a:lnTo>
                    <a:pt x="6939" y="4310"/>
                  </a:lnTo>
                  <a:lnTo>
                    <a:pt x="6939" y="4310"/>
                  </a:lnTo>
                  <a:lnTo>
                    <a:pt x="6611" y="4236"/>
                  </a:lnTo>
                  <a:lnTo>
                    <a:pt x="6282" y="4090"/>
                  </a:lnTo>
                  <a:lnTo>
                    <a:pt x="5990" y="3944"/>
                  </a:lnTo>
                  <a:lnTo>
                    <a:pt x="5698" y="3798"/>
                  </a:lnTo>
                  <a:lnTo>
                    <a:pt x="5698" y="3798"/>
                  </a:lnTo>
                  <a:lnTo>
                    <a:pt x="4967" y="3360"/>
                  </a:lnTo>
                  <a:lnTo>
                    <a:pt x="4200" y="2958"/>
                  </a:lnTo>
                  <a:lnTo>
                    <a:pt x="3470" y="2593"/>
                  </a:lnTo>
                  <a:lnTo>
                    <a:pt x="2740" y="2191"/>
                  </a:lnTo>
                  <a:lnTo>
                    <a:pt x="2740" y="2191"/>
                  </a:lnTo>
                  <a:lnTo>
                    <a:pt x="1754" y="1607"/>
                  </a:lnTo>
                  <a:lnTo>
                    <a:pt x="1279" y="1278"/>
                  </a:lnTo>
                  <a:lnTo>
                    <a:pt x="841" y="950"/>
                  </a:lnTo>
                  <a:lnTo>
                    <a:pt x="841" y="950"/>
                  </a:lnTo>
                  <a:lnTo>
                    <a:pt x="183" y="365"/>
                  </a:lnTo>
                  <a:lnTo>
                    <a:pt x="183" y="365"/>
                  </a:lnTo>
                  <a:lnTo>
                    <a:pt x="74" y="219"/>
                  </a:lnTo>
                  <a:lnTo>
                    <a:pt x="37" y="146"/>
                  </a:lnTo>
                  <a:lnTo>
                    <a:pt x="1" y="37"/>
                  </a:lnTo>
                  <a:lnTo>
                    <a:pt x="1" y="37"/>
                  </a:lnTo>
                  <a:lnTo>
                    <a:pt x="147" y="0"/>
                  </a:lnTo>
                  <a:lnTo>
                    <a:pt x="1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62"/>
            <p:cNvSpPr/>
            <p:nvPr/>
          </p:nvSpPr>
          <p:spPr>
            <a:xfrm>
              <a:off x="-3697750" y="-619700"/>
              <a:ext cx="439175" cy="415450"/>
            </a:xfrm>
            <a:custGeom>
              <a:avLst/>
              <a:gdLst/>
              <a:ahLst/>
              <a:cxnLst/>
              <a:rect l="l" t="t" r="r" b="b"/>
              <a:pathLst>
                <a:path w="17567" h="16618" fill="none" extrusionOk="0">
                  <a:moveTo>
                    <a:pt x="4602" y="1"/>
                  </a:moveTo>
                  <a:lnTo>
                    <a:pt x="4602" y="1"/>
                  </a:lnTo>
                  <a:lnTo>
                    <a:pt x="4237" y="37"/>
                  </a:lnTo>
                  <a:lnTo>
                    <a:pt x="3872" y="74"/>
                  </a:lnTo>
                  <a:lnTo>
                    <a:pt x="3543" y="147"/>
                  </a:lnTo>
                  <a:lnTo>
                    <a:pt x="3214" y="220"/>
                  </a:lnTo>
                  <a:lnTo>
                    <a:pt x="2521" y="439"/>
                  </a:lnTo>
                  <a:lnTo>
                    <a:pt x="1900" y="731"/>
                  </a:lnTo>
                  <a:lnTo>
                    <a:pt x="1900" y="731"/>
                  </a:lnTo>
                  <a:lnTo>
                    <a:pt x="1462" y="1242"/>
                  </a:lnTo>
                  <a:lnTo>
                    <a:pt x="1060" y="1790"/>
                  </a:lnTo>
                  <a:lnTo>
                    <a:pt x="731" y="2374"/>
                  </a:lnTo>
                  <a:lnTo>
                    <a:pt x="439" y="2959"/>
                  </a:lnTo>
                  <a:lnTo>
                    <a:pt x="220" y="3580"/>
                  </a:lnTo>
                  <a:lnTo>
                    <a:pt x="74" y="4237"/>
                  </a:lnTo>
                  <a:lnTo>
                    <a:pt x="1" y="4931"/>
                  </a:lnTo>
                  <a:lnTo>
                    <a:pt x="1" y="5661"/>
                  </a:lnTo>
                  <a:lnTo>
                    <a:pt x="1" y="5661"/>
                  </a:lnTo>
                  <a:lnTo>
                    <a:pt x="1" y="5661"/>
                  </a:lnTo>
                  <a:lnTo>
                    <a:pt x="1" y="5698"/>
                  </a:lnTo>
                  <a:lnTo>
                    <a:pt x="1" y="5698"/>
                  </a:lnTo>
                  <a:lnTo>
                    <a:pt x="1" y="5698"/>
                  </a:lnTo>
                  <a:lnTo>
                    <a:pt x="1" y="5698"/>
                  </a:lnTo>
                  <a:lnTo>
                    <a:pt x="37" y="5698"/>
                  </a:lnTo>
                  <a:lnTo>
                    <a:pt x="37" y="5698"/>
                  </a:lnTo>
                  <a:lnTo>
                    <a:pt x="37" y="5698"/>
                  </a:lnTo>
                  <a:lnTo>
                    <a:pt x="37" y="5698"/>
                  </a:lnTo>
                  <a:lnTo>
                    <a:pt x="37" y="5734"/>
                  </a:lnTo>
                  <a:lnTo>
                    <a:pt x="37" y="5734"/>
                  </a:lnTo>
                  <a:lnTo>
                    <a:pt x="74" y="6172"/>
                  </a:lnTo>
                  <a:lnTo>
                    <a:pt x="147" y="6574"/>
                  </a:lnTo>
                  <a:lnTo>
                    <a:pt x="220" y="7012"/>
                  </a:lnTo>
                  <a:lnTo>
                    <a:pt x="366" y="7414"/>
                  </a:lnTo>
                  <a:lnTo>
                    <a:pt x="512" y="7779"/>
                  </a:lnTo>
                  <a:lnTo>
                    <a:pt x="731" y="8181"/>
                  </a:lnTo>
                  <a:lnTo>
                    <a:pt x="950" y="8510"/>
                  </a:lnTo>
                  <a:lnTo>
                    <a:pt x="1242" y="8875"/>
                  </a:lnTo>
                  <a:lnTo>
                    <a:pt x="1242" y="8875"/>
                  </a:lnTo>
                  <a:lnTo>
                    <a:pt x="1717" y="9386"/>
                  </a:lnTo>
                  <a:lnTo>
                    <a:pt x="2265" y="9861"/>
                  </a:lnTo>
                  <a:lnTo>
                    <a:pt x="2265" y="9861"/>
                  </a:lnTo>
                  <a:lnTo>
                    <a:pt x="2265" y="9861"/>
                  </a:lnTo>
                  <a:lnTo>
                    <a:pt x="2740" y="10263"/>
                  </a:lnTo>
                  <a:lnTo>
                    <a:pt x="3251" y="10664"/>
                  </a:lnTo>
                  <a:lnTo>
                    <a:pt x="4274" y="11395"/>
                  </a:lnTo>
                  <a:lnTo>
                    <a:pt x="5333" y="12052"/>
                  </a:lnTo>
                  <a:lnTo>
                    <a:pt x="6392" y="12709"/>
                  </a:lnTo>
                  <a:lnTo>
                    <a:pt x="6392" y="12709"/>
                  </a:lnTo>
                  <a:lnTo>
                    <a:pt x="6574" y="12819"/>
                  </a:lnTo>
                  <a:lnTo>
                    <a:pt x="6574" y="12819"/>
                  </a:lnTo>
                  <a:lnTo>
                    <a:pt x="7889" y="13549"/>
                  </a:lnTo>
                  <a:lnTo>
                    <a:pt x="9204" y="14243"/>
                  </a:lnTo>
                  <a:lnTo>
                    <a:pt x="11870" y="15631"/>
                  </a:lnTo>
                  <a:lnTo>
                    <a:pt x="11870" y="15631"/>
                  </a:lnTo>
                  <a:lnTo>
                    <a:pt x="13732" y="16617"/>
                  </a:lnTo>
                  <a:lnTo>
                    <a:pt x="13732" y="16617"/>
                  </a:lnTo>
                  <a:lnTo>
                    <a:pt x="14061" y="15777"/>
                  </a:lnTo>
                  <a:lnTo>
                    <a:pt x="14061" y="15777"/>
                  </a:lnTo>
                  <a:lnTo>
                    <a:pt x="14426" y="14864"/>
                  </a:lnTo>
                  <a:lnTo>
                    <a:pt x="14426" y="14864"/>
                  </a:lnTo>
                  <a:lnTo>
                    <a:pt x="14463" y="14718"/>
                  </a:lnTo>
                  <a:lnTo>
                    <a:pt x="14463" y="14718"/>
                  </a:lnTo>
                  <a:lnTo>
                    <a:pt x="14645" y="14207"/>
                  </a:lnTo>
                  <a:lnTo>
                    <a:pt x="14791" y="13659"/>
                  </a:lnTo>
                  <a:lnTo>
                    <a:pt x="14901" y="13111"/>
                  </a:lnTo>
                  <a:lnTo>
                    <a:pt x="14974" y="12563"/>
                  </a:lnTo>
                  <a:lnTo>
                    <a:pt x="14974" y="12563"/>
                  </a:lnTo>
                  <a:lnTo>
                    <a:pt x="15120" y="11504"/>
                  </a:lnTo>
                  <a:lnTo>
                    <a:pt x="15193" y="10993"/>
                  </a:lnTo>
                  <a:lnTo>
                    <a:pt x="15303" y="10482"/>
                  </a:lnTo>
                  <a:lnTo>
                    <a:pt x="15303" y="10482"/>
                  </a:lnTo>
                  <a:lnTo>
                    <a:pt x="15376" y="10153"/>
                  </a:lnTo>
                  <a:lnTo>
                    <a:pt x="15376" y="10153"/>
                  </a:lnTo>
                  <a:lnTo>
                    <a:pt x="15412" y="10117"/>
                  </a:lnTo>
                  <a:lnTo>
                    <a:pt x="15412" y="10117"/>
                  </a:lnTo>
                  <a:lnTo>
                    <a:pt x="15412" y="10117"/>
                  </a:lnTo>
                  <a:lnTo>
                    <a:pt x="15412" y="10117"/>
                  </a:lnTo>
                  <a:lnTo>
                    <a:pt x="15412" y="10117"/>
                  </a:lnTo>
                  <a:lnTo>
                    <a:pt x="15412" y="10117"/>
                  </a:lnTo>
                  <a:lnTo>
                    <a:pt x="15412" y="10080"/>
                  </a:lnTo>
                  <a:lnTo>
                    <a:pt x="15412" y="10080"/>
                  </a:lnTo>
                  <a:lnTo>
                    <a:pt x="15412" y="10080"/>
                  </a:lnTo>
                  <a:lnTo>
                    <a:pt x="15412" y="10080"/>
                  </a:lnTo>
                  <a:lnTo>
                    <a:pt x="15412" y="10080"/>
                  </a:lnTo>
                  <a:lnTo>
                    <a:pt x="15412" y="10080"/>
                  </a:lnTo>
                  <a:lnTo>
                    <a:pt x="15412" y="10080"/>
                  </a:lnTo>
                  <a:lnTo>
                    <a:pt x="15412" y="10080"/>
                  </a:lnTo>
                  <a:lnTo>
                    <a:pt x="15558" y="9605"/>
                  </a:lnTo>
                  <a:lnTo>
                    <a:pt x="15741" y="9204"/>
                  </a:lnTo>
                  <a:lnTo>
                    <a:pt x="15960" y="8802"/>
                  </a:lnTo>
                  <a:lnTo>
                    <a:pt x="16215" y="8437"/>
                  </a:lnTo>
                  <a:lnTo>
                    <a:pt x="16508" y="8108"/>
                  </a:lnTo>
                  <a:lnTo>
                    <a:pt x="16836" y="7779"/>
                  </a:lnTo>
                  <a:lnTo>
                    <a:pt x="17165" y="7524"/>
                  </a:lnTo>
                  <a:lnTo>
                    <a:pt x="17567" y="7305"/>
                  </a:lnTo>
                  <a:lnTo>
                    <a:pt x="17567" y="7305"/>
                  </a:lnTo>
                  <a:lnTo>
                    <a:pt x="17092" y="6903"/>
                  </a:lnTo>
                  <a:lnTo>
                    <a:pt x="16581" y="6574"/>
                  </a:lnTo>
                  <a:lnTo>
                    <a:pt x="16069" y="6319"/>
                  </a:lnTo>
                  <a:lnTo>
                    <a:pt x="15558" y="6099"/>
                  </a:lnTo>
                  <a:lnTo>
                    <a:pt x="15047" y="5917"/>
                  </a:lnTo>
                  <a:lnTo>
                    <a:pt x="14536" y="5734"/>
                  </a:lnTo>
                  <a:lnTo>
                    <a:pt x="14061" y="5625"/>
                  </a:lnTo>
                  <a:lnTo>
                    <a:pt x="13550" y="5515"/>
                  </a:lnTo>
                  <a:lnTo>
                    <a:pt x="11724" y="5223"/>
                  </a:lnTo>
                  <a:lnTo>
                    <a:pt x="10884" y="5040"/>
                  </a:lnTo>
                  <a:lnTo>
                    <a:pt x="10518" y="4894"/>
                  </a:lnTo>
                  <a:lnTo>
                    <a:pt x="10190" y="4748"/>
                  </a:lnTo>
                  <a:lnTo>
                    <a:pt x="10190" y="4748"/>
                  </a:lnTo>
                  <a:lnTo>
                    <a:pt x="9861" y="4566"/>
                  </a:lnTo>
                  <a:lnTo>
                    <a:pt x="9532" y="4310"/>
                  </a:lnTo>
                  <a:lnTo>
                    <a:pt x="9240" y="4054"/>
                  </a:lnTo>
                  <a:lnTo>
                    <a:pt x="8985" y="3726"/>
                  </a:lnTo>
                  <a:lnTo>
                    <a:pt x="8510" y="3068"/>
                  </a:lnTo>
                  <a:lnTo>
                    <a:pt x="8035" y="2338"/>
                  </a:lnTo>
                  <a:lnTo>
                    <a:pt x="7560" y="1644"/>
                  </a:lnTo>
                  <a:lnTo>
                    <a:pt x="7268" y="1279"/>
                  </a:lnTo>
                  <a:lnTo>
                    <a:pt x="6976" y="987"/>
                  </a:lnTo>
                  <a:lnTo>
                    <a:pt x="6684" y="694"/>
                  </a:lnTo>
                  <a:lnTo>
                    <a:pt x="6319" y="475"/>
                  </a:lnTo>
                  <a:lnTo>
                    <a:pt x="5953" y="256"/>
                  </a:lnTo>
                  <a:lnTo>
                    <a:pt x="5515" y="110"/>
                  </a:lnTo>
                  <a:lnTo>
                    <a:pt x="5515" y="110"/>
                  </a:lnTo>
                  <a:lnTo>
                    <a:pt x="5040" y="37"/>
                  </a:lnTo>
                  <a:lnTo>
                    <a:pt x="46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2"/>
            <p:cNvSpPr/>
            <p:nvPr/>
          </p:nvSpPr>
          <p:spPr>
            <a:xfrm>
              <a:off x="-1611550" y="374550"/>
              <a:ext cx="13700" cy="6425"/>
            </a:xfrm>
            <a:custGeom>
              <a:avLst/>
              <a:gdLst/>
              <a:ahLst/>
              <a:cxnLst/>
              <a:rect l="l" t="t" r="r" b="b"/>
              <a:pathLst>
                <a:path w="548" h="257" extrusionOk="0">
                  <a:moveTo>
                    <a:pt x="548" y="1"/>
                  </a:moveTo>
                  <a:lnTo>
                    <a:pt x="256" y="147"/>
                  </a:lnTo>
                  <a:lnTo>
                    <a:pt x="0" y="256"/>
                  </a:lnTo>
                  <a:lnTo>
                    <a:pt x="0" y="256"/>
                  </a:lnTo>
                  <a:lnTo>
                    <a:pt x="292" y="147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E39E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62"/>
            <p:cNvSpPr/>
            <p:nvPr/>
          </p:nvSpPr>
          <p:spPr>
            <a:xfrm>
              <a:off x="-1333100" y="52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62"/>
            <p:cNvSpPr/>
            <p:nvPr/>
          </p:nvSpPr>
          <p:spPr>
            <a:xfrm>
              <a:off x="-1333100" y="526100"/>
              <a:ext cx="17375" cy="2775"/>
            </a:xfrm>
            <a:custGeom>
              <a:avLst/>
              <a:gdLst/>
              <a:ahLst/>
              <a:cxnLst/>
              <a:rect l="l" t="t" r="r" b="b"/>
              <a:pathLst>
                <a:path w="695" h="111" fill="none" extrusionOk="0">
                  <a:moveTo>
                    <a:pt x="695" y="1"/>
                  </a:moveTo>
                  <a:lnTo>
                    <a:pt x="695" y="1"/>
                  </a:lnTo>
                  <a:lnTo>
                    <a:pt x="366" y="74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366" y="74"/>
                  </a:lnTo>
                  <a:lnTo>
                    <a:pt x="69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62"/>
            <p:cNvSpPr/>
            <p:nvPr/>
          </p:nvSpPr>
          <p:spPr>
            <a:xfrm>
              <a:off x="-1315750" y="497800"/>
              <a:ext cx="45675" cy="28325"/>
            </a:xfrm>
            <a:custGeom>
              <a:avLst/>
              <a:gdLst/>
              <a:ahLst/>
              <a:cxnLst/>
              <a:rect l="l" t="t" r="r" b="b"/>
              <a:pathLst>
                <a:path w="1827" h="1133" fill="none" extrusionOk="0">
                  <a:moveTo>
                    <a:pt x="1826" y="1"/>
                  </a:moveTo>
                  <a:lnTo>
                    <a:pt x="1826" y="1"/>
                  </a:lnTo>
                  <a:lnTo>
                    <a:pt x="1826" y="37"/>
                  </a:lnTo>
                  <a:lnTo>
                    <a:pt x="1826" y="37"/>
                  </a:lnTo>
                  <a:lnTo>
                    <a:pt x="1388" y="293"/>
                  </a:lnTo>
                  <a:lnTo>
                    <a:pt x="987" y="585"/>
                  </a:lnTo>
                  <a:lnTo>
                    <a:pt x="987" y="585"/>
                  </a:lnTo>
                  <a:lnTo>
                    <a:pt x="512" y="914"/>
                  </a:lnTo>
                  <a:lnTo>
                    <a:pt x="293" y="1023"/>
                  </a:lnTo>
                  <a:lnTo>
                    <a:pt x="37" y="1133"/>
                  </a:lnTo>
                  <a:lnTo>
                    <a:pt x="37" y="1133"/>
                  </a:lnTo>
                  <a:lnTo>
                    <a:pt x="1" y="1133"/>
                  </a:lnTo>
                  <a:lnTo>
                    <a:pt x="1" y="1133"/>
                  </a:lnTo>
                  <a:lnTo>
                    <a:pt x="37" y="1133"/>
                  </a:lnTo>
                  <a:lnTo>
                    <a:pt x="37" y="1133"/>
                  </a:lnTo>
                  <a:lnTo>
                    <a:pt x="293" y="1023"/>
                  </a:lnTo>
                  <a:lnTo>
                    <a:pt x="512" y="914"/>
                  </a:lnTo>
                  <a:lnTo>
                    <a:pt x="987" y="585"/>
                  </a:lnTo>
                  <a:lnTo>
                    <a:pt x="987" y="585"/>
                  </a:lnTo>
                  <a:lnTo>
                    <a:pt x="1388" y="293"/>
                  </a:lnTo>
                  <a:lnTo>
                    <a:pt x="1826" y="37"/>
                  </a:lnTo>
                  <a:lnTo>
                    <a:pt x="1826" y="37"/>
                  </a:lnTo>
                  <a:lnTo>
                    <a:pt x="18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62"/>
            <p:cNvSpPr/>
            <p:nvPr/>
          </p:nvSpPr>
          <p:spPr>
            <a:xfrm>
              <a:off x="-1572300" y="495975"/>
              <a:ext cx="157975" cy="43850"/>
            </a:xfrm>
            <a:custGeom>
              <a:avLst/>
              <a:gdLst/>
              <a:ahLst/>
              <a:cxnLst/>
              <a:rect l="l" t="t" r="r" b="b"/>
              <a:pathLst>
                <a:path w="6319" h="1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644" y="329"/>
                  </a:lnTo>
                  <a:lnTo>
                    <a:pt x="3214" y="731"/>
                  </a:lnTo>
                  <a:lnTo>
                    <a:pt x="4785" y="1206"/>
                  </a:lnTo>
                  <a:lnTo>
                    <a:pt x="6318" y="1754"/>
                  </a:lnTo>
                  <a:lnTo>
                    <a:pt x="6318" y="1754"/>
                  </a:lnTo>
                  <a:lnTo>
                    <a:pt x="4785" y="1206"/>
                  </a:lnTo>
                  <a:lnTo>
                    <a:pt x="3214" y="731"/>
                  </a:lnTo>
                  <a:lnTo>
                    <a:pt x="1644" y="329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62"/>
            <p:cNvSpPr/>
            <p:nvPr/>
          </p:nvSpPr>
          <p:spPr>
            <a:xfrm>
              <a:off x="-1257325" y="493250"/>
              <a:ext cx="2775" cy="925"/>
            </a:xfrm>
            <a:custGeom>
              <a:avLst/>
              <a:gdLst/>
              <a:ahLst/>
              <a:cxnLst/>
              <a:rect l="l" t="t" r="r" b="b"/>
              <a:pathLst>
                <a:path w="111" h="37" fill="none" extrusionOk="0">
                  <a:moveTo>
                    <a:pt x="110" y="0"/>
                  </a:moveTo>
                  <a:lnTo>
                    <a:pt x="110" y="0"/>
                  </a:lnTo>
                  <a:lnTo>
                    <a:pt x="1" y="37"/>
                  </a:lnTo>
                  <a:lnTo>
                    <a:pt x="1" y="37"/>
                  </a:lnTo>
                  <a:lnTo>
                    <a:pt x="1" y="37"/>
                  </a:lnTo>
                  <a:lnTo>
                    <a:pt x="1" y="37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62"/>
            <p:cNvSpPr/>
            <p:nvPr/>
          </p:nvSpPr>
          <p:spPr>
            <a:xfrm>
              <a:off x="-1254575" y="493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2"/>
            <p:cNvSpPr/>
            <p:nvPr/>
          </p:nvSpPr>
          <p:spPr>
            <a:xfrm>
              <a:off x="-1513875" y="483200"/>
              <a:ext cx="950" cy="25"/>
            </a:xfrm>
            <a:custGeom>
              <a:avLst/>
              <a:gdLst/>
              <a:ahLst/>
              <a:cxnLst/>
              <a:rect l="l" t="t" r="r" b="b"/>
              <a:pathLst>
                <a:path w="38" h="1" fill="none" extrusionOk="0">
                  <a:moveTo>
                    <a:pt x="37" y="0"/>
                  </a:moveTo>
                  <a:lnTo>
                    <a:pt x="3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62"/>
            <p:cNvSpPr/>
            <p:nvPr/>
          </p:nvSpPr>
          <p:spPr>
            <a:xfrm>
              <a:off x="-1512950" y="480450"/>
              <a:ext cx="10050" cy="2775"/>
            </a:xfrm>
            <a:custGeom>
              <a:avLst/>
              <a:gdLst/>
              <a:ahLst/>
              <a:cxnLst/>
              <a:rect l="l" t="t" r="r" b="b"/>
              <a:pathLst>
                <a:path w="402" h="111" fill="none" extrusionOk="0">
                  <a:moveTo>
                    <a:pt x="402" y="1"/>
                  </a:moveTo>
                  <a:lnTo>
                    <a:pt x="402" y="1"/>
                  </a:lnTo>
                  <a:lnTo>
                    <a:pt x="329" y="37"/>
                  </a:lnTo>
                  <a:lnTo>
                    <a:pt x="219" y="74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219" y="74"/>
                  </a:lnTo>
                  <a:lnTo>
                    <a:pt x="329" y="37"/>
                  </a:lnTo>
                  <a:lnTo>
                    <a:pt x="4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62"/>
            <p:cNvSpPr/>
            <p:nvPr/>
          </p:nvSpPr>
          <p:spPr>
            <a:xfrm>
              <a:off x="-1501075" y="477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62"/>
            <p:cNvSpPr/>
            <p:nvPr/>
          </p:nvSpPr>
          <p:spPr>
            <a:xfrm>
              <a:off x="-1550400" y="464025"/>
              <a:ext cx="36550" cy="19200"/>
            </a:xfrm>
            <a:custGeom>
              <a:avLst/>
              <a:gdLst/>
              <a:ahLst/>
              <a:cxnLst/>
              <a:rect l="l" t="t" r="r" b="b"/>
              <a:pathLst>
                <a:path w="1462" h="76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10"/>
                  </a:lnTo>
                  <a:lnTo>
                    <a:pt x="37" y="220"/>
                  </a:lnTo>
                  <a:lnTo>
                    <a:pt x="111" y="293"/>
                  </a:lnTo>
                  <a:lnTo>
                    <a:pt x="220" y="366"/>
                  </a:lnTo>
                  <a:lnTo>
                    <a:pt x="220" y="366"/>
                  </a:lnTo>
                  <a:lnTo>
                    <a:pt x="512" y="512"/>
                  </a:lnTo>
                  <a:lnTo>
                    <a:pt x="804" y="621"/>
                  </a:lnTo>
                  <a:lnTo>
                    <a:pt x="1097" y="694"/>
                  </a:lnTo>
                  <a:lnTo>
                    <a:pt x="1352" y="767"/>
                  </a:lnTo>
                  <a:lnTo>
                    <a:pt x="1352" y="767"/>
                  </a:lnTo>
                  <a:lnTo>
                    <a:pt x="1462" y="767"/>
                  </a:lnTo>
                  <a:lnTo>
                    <a:pt x="1462" y="767"/>
                  </a:lnTo>
                  <a:lnTo>
                    <a:pt x="1462" y="767"/>
                  </a:lnTo>
                  <a:lnTo>
                    <a:pt x="1352" y="767"/>
                  </a:lnTo>
                  <a:lnTo>
                    <a:pt x="1352" y="767"/>
                  </a:lnTo>
                  <a:lnTo>
                    <a:pt x="1097" y="694"/>
                  </a:lnTo>
                  <a:lnTo>
                    <a:pt x="804" y="621"/>
                  </a:lnTo>
                  <a:lnTo>
                    <a:pt x="512" y="512"/>
                  </a:lnTo>
                  <a:lnTo>
                    <a:pt x="220" y="366"/>
                  </a:lnTo>
                  <a:lnTo>
                    <a:pt x="220" y="366"/>
                  </a:lnTo>
                  <a:lnTo>
                    <a:pt x="111" y="293"/>
                  </a:lnTo>
                  <a:lnTo>
                    <a:pt x="37" y="220"/>
                  </a:lnTo>
                  <a:lnTo>
                    <a:pt x="1" y="1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62"/>
            <p:cNvSpPr/>
            <p:nvPr/>
          </p:nvSpPr>
          <p:spPr>
            <a:xfrm>
              <a:off x="-1537600" y="454900"/>
              <a:ext cx="30150" cy="10975"/>
            </a:xfrm>
            <a:custGeom>
              <a:avLst/>
              <a:gdLst/>
              <a:ahLst/>
              <a:cxnLst/>
              <a:rect l="l" t="t" r="r" b="b"/>
              <a:pathLst>
                <a:path w="1206" h="43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29" y="37"/>
                  </a:lnTo>
                  <a:lnTo>
                    <a:pt x="621" y="146"/>
                  </a:lnTo>
                  <a:lnTo>
                    <a:pt x="913" y="292"/>
                  </a:lnTo>
                  <a:lnTo>
                    <a:pt x="1205" y="439"/>
                  </a:lnTo>
                  <a:lnTo>
                    <a:pt x="1205" y="439"/>
                  </a:lnTo>
                  <a:lnTo>
                    <a:pt x="913" y="292"/>
                  </a:lnTo>
                  <a:lnTo>
                    <a:pt x="621" y="146"/>
                  </a:lnTo>
                  <a:lnTo>
                    <a:pt x="329" y="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2"/>
            <p:cNvSpPr/>
            <p:nvPr/>
          </p:nvSpPr>
          <p:spPr>
            <a:xfrm>
              <a:off x="-1549475" y="453975"/>
              <a:ext cx="9150" cy="6425"/>
            </a:xfrm>
            <a:custGeom>
              <a:avLst/>
              <a:gdLst/>
              <a:ahLst/>
              <a:cxnLst/>
              <a:rect l="l" t="t" r="r" b="b"/>
              <a:pathLst>
                <a:path w="366" h="257" fill="none" extrusionOk="0">
                  <a:moveTo>
                    <a:pt x="366" y="1"/>
                  </a:moveTo>
                  <a:lnTo>
                    <a:pt x="366" y="1"/>
                  </a:lnTo>
                  <a:lnTo>
                    <a:pt x="220" y="37"/>
                  </a:lnTo>
                  <a:lnTo>
                    <a:pt x="110" y="74"/>
                  </a:lnTo>
                  <a:lnTo>
                    <a:pt x="37" y="183"/>
                  </a:lnTo>
                  <a:lnTo>
                    <a:pt x="0" y="256"/>
                  </a:lnTo>
                  <a:lnTo>
                    <a:pt x="0" y="256"/>
                  </a:lnTo>
                  <a:lnTo>
                    <a:pt x="37" y="183"/>
                  </a:lnTo>
                  <a:lnTo>
                    <a:pt x="110" y="74"/>
                  </a:lnTo>
                  <a:lnTo>
                    <a:pt x="220" y="37"/>
                  </a:lnTo>
                  <a:lnTo>
                    <a:pt x="3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62"/>
            <p:cNvSpPr/>
            <p:nvPr/>
          </p:nvSpPr>
          <p:spPr>
            <a:xfrm>
              <a:off x="-1540350" y="453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62"/>
            <p:cNvSpPr/>
            <p:nvPr/>
          </p:nvSpPr>
          <p:spPr>
            <a:xfrm>
              <a:off x="-1581425" y="441200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2"/>
            <p:cNvSpPr/>
            <p:nvPr/>
          </p:nvSpPr>
          <p:spPr>
            <a:xfrm>
              <a:off x="-1588725" y="440275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" y="1"/>
                  </a:lnTo>
                  <a:lnTo>
                    <a:pt x="37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2"/>
            <p:cNvSpPr/>
            <p:nvPr/>
          </p:nvSpPr>
          <p:spPr>
            <a:xfrm>
              <a:off x="-1588725" y="440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62"/>
            <p:cNvSpPr/>
            <p:nvPr/>
          </p:nvSpPr>
          <p:spPr>
            <a:xfrm>
              <a:off x="-1580525" y="438450"/>
              <a:ext cx="15550" cy="2775"/>
            </a:xfrm>
            <a:custGeom>
              <a:avLst/>
              <a:gdLst/>
              <a:ahLst/>
              <a:cxnLst/>
              <a:rect l="l" t="t" r="r" b="b"/>
              <a:pathLst>
                <a:path w="622" h="111" fill="none" extrusionOk="0">
                  <a:moveTo>
                    <a:pt x="622" y="1"/>
                  </a:moveTo>
                  <a:lnTo>
                    <a:pt x="622" y="1"/>
                  </a:lnTo>
                  <a:lnTo>
                    <a:pt x="293" y="74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293" y="74"/>
                  </a:lnTo>
                  <a:lnTo>
                    <a:pt x="6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62"/>
            <p:cNvSpPr/>
            <p:nvPr/>
          </p:nvSpPr>
          <p:spPr>
            <a:xfrm>
              <a:off x="-1635300" y="429325"/>
              <a:ext cx="46600" cy="10975"/>
            </a:xfrm>
            <a:custGeom>
              <a:avLst/>
              <a:gdLst/>
              <a:ahLst/>
              <a:cxnLst/>
              <a:rect l="l" t="t" r="r" b="b"/>
              <a:pathLst>
                <a:path w="1864" h="43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914" y="256"/>
                  </a:lnTo>
                  <a:lnTo>
                    <a:pt x="1863" y="439"/>
                  </a:lnTo>
                  <a:lnTo>
                    <a:pt x="1863" y="439"/>
                  </a:lnTo>
                  <a:lnTo>
                    <a:pt x="1863" y="439"/>
                  </a:lnTo>
                  <a:lnTo>
                    <a:pt x="1863" y="439"/>
                  </a:lnTo>
                  <a:lnTo>
                    <a:pt x="914" y="25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62"/>
            <p:cNvSpPr/>
            <p:nvPr/>
          </p:nvSpPr>
          <p:spPr>
            <a:xfrm>
              <a:off x="-1497425" y="42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62"/>
            <p:cNvSpPr/>
            <p:nvPr/>
          </p:nvSpPr>
          <p:spPr>
            <a:xfrm>
              <a:off x="-1525750" y="415625"/>
              <a:ext cx="27425" cy="8250"/>
            </a:xfrm>
            <a:custGeom>
              <a:avLst/>
              <a:gdLst/>
              <a:ahLst/>
              <a:cxnLst/>
              <a:rect l="l" t="t" r="r" b="b"/>
              <a:pathLst>
                <a:path w="1097" h="330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84" y="110"/>
                  </a:lnTo>
                  <a:lnTo>
                    <a:pt x="330" y="184"/>
                  </a:lnTo>
                  <a:lnTo>
                    <a:pt x="330" y="184"/>
                  </a:lnTo>
                  <a:lnTo>
                    <a:pt x="695" y="293"/>
                  </a:lnTo>
                  <a:lnTo>
                    <a:pt x="877" y="330"/>
                  </a:lnTo>
                  <a:lnTo>
                    <a:pt x="1060" y="330"/>
                  </a:lnTo>
                  <a:lnTo>
                    <a:pt x="1060" y="330"/>
                  </a:lnTo>
                  <a:lnTo>
                    <a:pt x="1097" y="330"/>
                  </a:lnTo>
                  <a:lnTo>
                    <a:pt x="1097" y="330"/>
                  </a:lnTo>
                  <a:lnTo>
                    <a:pt x="1060" y="330"/>
                  </a:lnTo>
                  <a:lnTo>
                    <a:pt x="1060" y="330"/>
                  </a:lnTo>
                  <a:lnTo>
                    <a:pt x="877" y="330"/>
                  </a:lnTo>
                  <a:lnTo>
                    <a:pt x="695" y="293"/>
                  </a:lnTo>
                  <a:lnTo>
                    <a:pt x="330" y="184"/>
                  </a:lnTo>
                  <a:lnTo>
                    <a:pt x="330" y="184"/>
                  </a:lnTo>
                  <a:lnTo>
                    <a:pt x="184" y="11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2"/>
            <p:cNvSpPr/>
            <p:nvPr/>
          </p:nvSpPr>
          <p:spPr>
            <a:xfrm>
              <a:off x="-1498350" y="410150"/>
              <a:ext cx="4600" cy="2775"/>
            </a:xfrm>
            <a:custGeom>
              <a:avLst/>
              <a:gdLst/>
              <a:ahLst/>
              <a:cxnLst/>
              <a:rect l="l" t="t" r="r" b="b"/>
              <a:pathLst>
                <a:path w="184" h="11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62"/>
            <p:cNvSpPr/>
            <p:nvPr/>
          </p:nvSpPr>
          <p:spPr>
            <a:xfrm>
              <a:off x="-1498350" y="410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62"/>
            <p:cNvSpPr/>
            <p:nvPr/>
          </p:nvSpPr>
          <p:spPr>
            <a:xfrm>
              <a:off x="-1498350" y="410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2"/>
            <p:cNvSpPr/>
            <p:nvPr/>
          </p:nvSpPr>
          <p:spPr>
            <a:xfrm>
              <a:off x="-1638950" y="407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2"/>
            <p:cNvSpPr/>
            <p:nvPr/>
          </p:nvSpPr>
          <p:spPr>
            <a:xfrm>
              <a:off x="-1644425" y="406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2"/>
            <p:cNvSpPr/>
            <p:nvPr/>
          </p:nvSpPr>
          <p:spPr>
            <a:xfrm>
              <a:off x="-1644425" y="406500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fill="none" extrusionOk="0">
                  <a:moveTo>
                    <a:pt x="37" y="1"/>
                  </a:moveTo>
                  <a:lnTo>
                    <a:pt x="37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2"/>
            <p:cNvSpPr/>
            <p:nvPr/>
          </p:nvSpPr>
          <p:spPr>
            <a:xfrm>
              <a:off x="-1643525" y="406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2"/>
            <p:cNvSpPr/>
            <p:nvPr/>
          </p:nvSpPr>
          <p:spPr>
            <a:xfrm>
              <a:off x="-1523000" y="40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62"/>
            <p:cNvSpPr/>
            <p:nvPr/>
          </p:nvSpPr>
          <p:spPr>
            <a:xfrm>
              <a:off x="-1523900" y="403775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62"/>
            <p:cNvSpPr/>
            <p:nvPr/>
          </p:nvSpPr>
          <p:spPr>
            <a:xfrm>
              <a:off x="-1532125" y="403775"/>
              <a:ext cx="7325" cy="925"/>
            </a:xfrm>
            <a:custGeom>
              <a:avLst/>
              <a:gdLst/>
              <a:ahLst/>
              <a:cxnLst/>
              <a:rect l="l" t="t" r="r" b="b"/>
              <a:pathLst>
                <a:path w="293" h="37" fill="none" extrusionOk="0">
                  <a:moveTo>
                    <a:pt x="293" y="0"/>
                  </a:moveTo>
                  <a:lnTo>
                    <a:pt x="293" y="0"/>
                  </a:lnTo>
                  <a:lnTo>
                    <a:pt x="219" y="0"/>
                  </a:lnTo>
                  <a:lnTo>
                    <a:pt x="219" y="0"/>
                  </a:lnTo>
                  <a:lnTo>
                    <a:pt x="110" y="0"/>
                  </a:lnTo>
                  <a:lnTo>
                    <a:pt x="37" y="0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37" y="0"/>
                  </a:lnTo>
                  <a:lnTo>
                    <a:pt x="110" y="0"/>
                  </a:lnTo>
                  <a:lnTo>
                    <a:pt x="219" y="0"/>
                  </a:lnTo>
                  <a:lnTo>
                    <a:pt x="219" y="0"/>
                  </a:lnTo>
                  <a:lnTo>
                    <a:pt x="293" y="0"/>
                  </a:lnTo>
                  <a:lnTo>
                    <a:pt x="2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2"/>
            <p:cNvSpPr/>
            <p:nvPr/>
          </p:nvSpPr>
          <p:spPr>
            <a:xfrm>
              <a:off x="-1762200" y="391900"/>
              <a:ext cx="32900" cy="51150"/>
            </a:xfrm>
            <a:custGeom>
              <a:avLst/>
              <a:gdLst/>
              <a:ahLst/>
              <a:cxnLst/>
              <a:rect l="l" t="t" r="r" b="b"/>
              <a:pathLst>
                <a:path w="1316" h="2046" fill="none" extrusionOk="0">
                  <a:moveTo>
                    <a:pt x="1315" y="0"/>
                  </a:moveTo>
                  <a:lnTo>
                    <a:pt x="1315" y="0"/>
                  </a:lnTo>
                  <a:lnTo>
                    <a:pt x="1206" y="147"/>
                  </a:lnTo>
                  <a:lnTo>
                    <a:pt x="1206" y="147"/>
                  </a:lnTo>
                  <a:lnTo>
                    <a:pt x="658" y="1059"/>
                  </a:lnTo>
                  <a:lnTo>
                    <a:pt x="366" y="1498"/>
                  </a:lnTo>
                  <a:lnTo>
                    <a:pt x="37" y="1899"/>
                  </a:lnTo>
                  <a:lnTo>
                    <a:pt x="37" y="1899"/>
                  </a:lnTo>
                  <a:lnTo>
                    <a:pt x="0" y="1972"/>
                  </a:lnTo>
                  <a:lnTo>
                    <a:pt x="0" y="2046"/>
                  </a:lnTo>
                  <a:lnTo>
                    <a:pt x="0" y="2046"/>
                  </a:lnTo>
                  <a:lnTo>
                    <a:pt x="0" y="1972"/>
                  </a:lnTo>
                  <a:lnTo>
                    <a:pt x="37" y="1899"/>
                  </a:lnTo>
                  <a:lnTo>
                    <a:pt x="37" y="1899"/>
                  </a:lnTo>
                  <a:lnTo>
                    <a:pt x="366" y="1498"/>
                  </a:lnTo>
                  <a:lnTo>
                    <a:pt x="658" y="1059"/>
                  </a:lnTo>
                  <a:lnTo>
                    <a:pt x="1206" y="147"/>
                  </a:lnTo>
                  <a:lnTo>
                    <a:pt x="1206" y="147"/>
                  </a:lnTo>
                  <a:lnTo>
                    <a:pt x="13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2"/>
            <p:cNvSpPr/>
            <p:nvPr/>
          </p:nvSpPr>
          <p:spPr>
            <a:xfrm>
              <a:off x="-1642600" y="374550"/>
              <a:ext cx="44750" cy="8250"/>
            </a:xfrm>
            <a:custGeom>
              <a:avLst/>
              <a:gdLst/>
              <a:ahLst/>
              <a:cxnLst/>
              <a:rect l="l" t="t" r="r" b="b"/>
              <a:pathLst>
                <a:path w="1790" h="330" fill="none" extrusionOk="0">
                  <a:moveTo>
                    <a:pt x="1790" y="1"/>
                  </a:moveTo>
                  <a:lnTo>
                    <a:pt x="1790" y="1"/>
                  </a:lnTo>
                  <a:lnTo>
                    <a:pt x="1498" y="147"/>
                  </a:lnTo>
                  <a:lnTo>
                    <a:pt x="1242" y="256"/>
                  </a:lnTo>
                  <a:lnTo>
                    <a:pt x="950" y="293"/>
                  </a:lnTo>
                  <a:lnTo>
                    <a:pt x="658" y="329"/>
                  </a:lnTo>
                  <a:lnTo>
                    <a:pt x="658" y="329"/>
                  </a:lnTo>
                  <a:lnTo>
                    <a:pt x="329" y="293"/>
                  </a:lnTo>
                  <a:lnTo>
                    <a:pt x="0" y="220"/>
                  </a:lnTo>
                  <a:lnTo>
                    <a:pt x="0" y="220"/>
                  </a:lnTo>
                  <a:lnTo>
                    <a:pt x="329" y="293"/>
                  </a:lnTo>
                  <a:lnTo>
                    <a:pt x="658" y="329"/>
                  </a:lnTo>
                  <a:lnTo>
                    <a:pt x="658" y="329"/>
                  </a:lnTo>
                  <a:lnTo>
                    <a:pt x="950" y="293"/>
                  </a:lnTo>
                  <a:lnTo>
                    <a:pt x="1242" y="256"/>
                  </a:lnTo>
                  <a:lnTo>
                    <a:pt x="1534" y="147"/>
                  </a:lnTo>
                  <a:lnTo>
                    <a:pt x="1790" y="1"/>
                  </a:lnTo>
                  <a:lnTo>
                    <a:pt x="17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2"/>
            <p:cNvSpPr/>
            <p:nvPr/>
          </p:nvSpPr>
          <p:spPr>
            <a:xfrm>
              <a:off x="-1707425" y="365425"/>
              <a:ext cx="2775" cy="1850"/>
            </a:xfrm>
            <a:custGeom>
              <a:avLst/>
              <a:gdLst/>
              <a:ahLst/>
              <a:cxnLst/>
              <a:rect l="l" t="t" r="r" b="b"/>
              <a:pathLst>
                <a:path w="111" h="74" fill="none" extrusionOk="0">
                  <a:moveTo>
                    <a:pt x="110" y="0"/>
                  </a:moveTo>
                  <a:lnTo>
                    <a:pt x="110" y="0"/>
                  </a:lnTo>
                  <a:lnTo>
                    <a:pt x="110" y="37"/>
                  </a:lnTo>
                  <a:lnTo>
                    <a:pt x="110" y="37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110" y="37"/>
                  </a:lnTo>
                  <a:lnTo>
                    <a:pt x="110" y="37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62"/>
            <p:cNvSpPr/>
            <p:nvPr/>
          </p:nvSpPr>
          <p:spPr>
            <a:xfrm>
              <a:off x="-1685500" y="363600"/>
              <a:ext cx="19175" cy="8225"/>
            </a:xfrm>
            <a:custGeom>
              <a:avLst/>
              <a:gdLst/>
              <a:ahLst/>
              <a:cxnLst/>
              <a:rect l="l" t="t" r="r" b="b"/>
              <a:pathLst>
                <a:path w="767" h="32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1" y="256"/>
                  </a:lnTo>
                  <a:lnTo>
                    <a:pt x="621" y="256"/>
                  </a:lnTo>
                  <a:lnTo>
                    <a:pt x="767" y="329"/>
                  </a:lnTo>
                  <a:lnTo>
                    <a:pt x="767" y="329"/>
                  </a:lnTo>
                  <a:lnTo>
                    <a:pt x="621" y="256"/>
                  </a:lnTo>
                  <a:lnTo>
                    <a:pt x="621" y="256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62"/>
            <p:cNvSpPr/>
            <p:nvPr/>
          </p:nvSpPr>
          <p:spPr>
            <a:xfrm>
              <a:off x="-1703775" y="362675"/>
              <a:ext cx="10975" cy="2775"/>
            </a:xfrm>
            <a:custGeom>
              <a:avLst/>
              <a:gdLst/>
              <a:ahLst/>
              <a:cxnLst/>
              <a:rect l="l" t="t" r="r" b="b"/>
              <a:pathLst>
                <a:path w="439" h="111" fill="none" extrusionOk="0">
                  <a:moveTo>
                    <a:pt x="439" y="1"/>
                  </a:moveTo>
                  <a:lnTo>
                    <a:pt x="439" y="1"/>
                  </a:lnTo>
                  <a:lnTo>
                    <a:pt x="220" y="37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220" y="37"/>
                  </a:lnTo>
                  <a:lnTo>
                    <a:pt x="4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2"/>
            <p:cNvSpPr/>
            <p:nvPr/>
          </p:nvSpPr>
          <p:spPr>
            <a:xfrm>
              <a:off x="-1692825" y="362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62"/>
            <p:cNvSpPr/>
            <p:nvPr/>
          </p:nvSpPr>
          <p:spPr>
            <a:xfrm>
              <a:off x="-1762200" y="362675"/>
              <a:ext cx="516775" cy="236500"/>
            </a:xfrm>
            <a:custGeom>
              <a:avLst/>
              <a:gdLst/>
              <a:ahLst/>
              <a:cxnLst/>
              <a:rect l="l" t="t" r="r" b="b"/>
              <a:pathLst>
                <a:path w="20671" h="9460" extrusionOk="0">
                  <a:moveTo>
                    <a:pt x="9824" y="1644"/>
                  </a:moveTo>
                  <a:lnTo>
                    <a:pt x="10080" y="1717"/>
                  </a:lnTo>
                  <a:lnTo>
                    <a:pt x="10299" y="1790"/>
                  </a:lnTo>
                  <a:lnTo>
                    <a:pt x="10555" y="1900"/>
                  </a:lnTo>
                  <a:lnTo>
                    <a:pt x="10737" y="2009"/>
                  </a:lnTo>
                  <a:lnTo>
                    <a:pt x="10810" y="2119"/>
                  </a:lnTo>
                  <a:lnTo>
                    <a:pt x="10847" y="2228"/>
                  </a:lnTo>
                  <a:lnTo>
                    <a:pt x="10847" y="2302"/>
                  </a:lnTo>
                  <a:lnTo>
                    <a:pt x="10810" y="2375"/>
                  </a:lnTo>
                  <a:lnTo>
                    <a:pt x="10737" y="2411"/>
                  </a:lnTo>
                  <a:lnTo>
                    <a:pt x="10591" y="2448"/>
                  </a:lnTo>
                  <a:lnTo>
                    <a:pt x="10335" y="2448"/>
                  </a:lnTo>
                  <a:lnTo>
                    <a:pt x="10153" y="2411"/>
                  </a:lnTo>
                  <a:lnTo>
                    <a:pt x="9788" y="2302"/>
                  </a:lnTo>
                  <a:lnTo>
                    <a:pt x="9642" y="2228"/>
                  </a:lnTo>
                  <a:lnTo>
                    <a:pt x="9459" y="2119"/>
                  </a:lnTo>
                  <a:lnTo>
                    <a:pt x="9313" y="2046"/>
                  </a:lnTo>
                  <a:lnTo>
                    <a:pt x="9167" y="1936"/>
                  </a:lnTo>
                  <a:lnTo>
                    <a:pt x="9167" y="1827"/>
                  </a:lnTo>
                  <a:lnTo>
                    <a:pt x="9167" y="1754"/>
                  </a:lnTo>
                  <a:lnTo>
                    <a:pt x="9203" y="1681"/>
                  </a:lnTo>
                  <a:lnTo>
                    <a:pt x="9240" y="1644"/>
                  </a:lnTo>
                  <a:close/>
                  <a:moveTo>
                    <a:pt x="4748" y="1754"/>
                  </a:moveTo>
                  <a:lnTo>
                    <a:pt x="4931" y="1790"/>
                  </a:lnTo>
                  <a:lnTo>
                    <a:pt x="5551" y="1936"/>
                  </a:lnTo>
                  <a:lnTo>
                    <a:pt x="6172" y="2119"/>
                  </a:lnTo>
                  <a:lnTo>
                    <a:pt x="6793" y="2338"/>
                  </a:lnTo>
                  <a:lnTo>
                    <a:pt x="7377" y="2557"/>
                  </a:lnTo>
                  <a:lnTo>
                    <a:pt x="7523" y="2667"/>
                  </a:lnTo>
                  <a:lnTo>
                    <a:pt x="7670" y="2776"/>
                  </a:lnTo>
                  <a:lnTo>
                    <a:pt x="7816" y="2922"/>
                  </a:lnTo>
                  <a:lnTo>
                    <a:pt x="7962" y="3032"/>
                  </a:lnTo>
                  <a:lnTo>
                    <a:pt x="7889" y="3032"/>
                  </a:lnTo>
                  <a:lnTo>
                    <a:pt x="7560" y="3105"/>
                  </a:lnTo>
                  <a:lnTo>
                    <a:pt x="7268" y="3141"/>
                  </a:lnTo>
                  <a:lnTo>
                    <a:pt x="7231" y="3141"/>
                  </a:lnTo>
                  <a:lnTo>
                    <a:pt x="6976" y="3105"/>
                  </a:lnTo>
                  <a:lnTo>
                    <a:pt x="6939" y="3105"/>
                  </a:lnTo>
                  <a:lnTo>
                    <a:pt x="5990" y="2922"/>
                  </a:lnTo>
                  <a:lnTo>
                    <a:pt x="5077" y="2667"/>
                  </a:lnTo>
                  <a:lnTo>
                    <a:pt x="4711" y="2594"/>
                  </a:lnTo>
                  <a:lnTo>
                    <a:pt x="4529" y="2484"/>
                  </a:lnTo>
                  <a:lnTo>
                    <a:pt x="4419" y="2448"/>
                  </a:lnTo>
                  <a:lnTo>
                    <a:pt x="4383" y="2338"/>
                  </a:lnTo>
                  <a:lnTo>
                    <a:pt x="4346" y="2265"/>
                  </a:lnTo>
                  <a:lnTo>
                    <a:pt x="4310" y="2155"/>
                  </a:lnTo>
                  <a:lnTo>
                    <a:pt x="4346" y="2046"/>
                  </a:lnTo>
                  <a:lnTo>
                    <a:pt x="4383" y="1936"/>
                  </a:lnTo>
                  <a:lnTo>
                    <a:pt x="4456" y="1863"/>
                  </a:lnTo>
                  <a:lnTo>
                    <a:pt x="4565" y="1790"/>
                  </a:lnTo>
                  <a:lnTo>
                    <a:pt x="4711" y="1754"/>
                  </a:lnTo>
                  <a:close/>
                  <a:moveTo>
                    <a:pt x="8875" y="3653"/>
                  </a:moveTo>
                  <a:lnTo>
                    <a:pt x="8948" y="3689"/>
                  </a:lnTo>
                  <a:lnTo>
                    <a:pt x="8984" y="3689"/>
                  </a:lnTo>
                  <a:lnTo>
                    <a:pt x="9313" y="3726"/>
                  </a:lnTo>
                  <a:lnTo>
                    <a:pt x="9605" y="3835"/>
                  </a:lnTo>
                  <a:lnTo>
                    <a:pt x="9897" y="3981"/>
                  </a:lnTo>
                  <a:lnTo>
                    <a:pt x="10189" y="4128"/>
                  </a:lnTo>
                  <a:lnTo>
                    <a:pt x="10299" y="4237"/>
                  </a:lnTo>
                  <a:lnTo>
                    <a:pt x="10409" y="4347"/>
                  </a:lnTo>
                  <a:lnTo>
                    <a:pt x="10445" y="4456"/>
                  </a:lnTo>
                  <a:lnTo>
                    <a:pt x="10445" y="4602"/>
                  </a:lnTo>
                  <a:lnTo>
                    <a:pt x="10372" y="4712"/>
                  </a:lnTo>
                  <a:lnTo>
                    <a:pt x="10299" y="4748"/>
                  </a:lnTo>
                  <a:lnTo>
                    <a:pt x="10189" y="4785"/>
                  </a:lnTo>
                  <a:lnTo>
                    <a:pt x="9970" y="4821"/>
                  </a:lnTo>
                  <a:lnTo>
                    <a:pt x="9824" y="4821"/>
                  </a:lnTo>
                  <a:lnTo>
                    <a:pt x="9569" y="4748"/>
                  </a:lnTo>
                  <a:lnTo>
                    <a:pt x="9276" y="4675"/>
                  </a:lnTo>
                  <a:lnTo>
                    <a:pt x="8984" y="4566"/>
                  </a:lnTo>
                  <a:lnTo>
                    <a:pt x="8692" y="4420"/>
                  </a:lnTo>
                  <a:lnTo>
                    <a:pt x="8583" y="4347"/>
                  </a:lnTo>
                  <a:lnTo>
                    <a:pt x="8509" y="4274"/>
                  </a:lnTo>
                  <a:lnTo>
                    <a:pt x="8473" y="4164"/>
                  </a:lnTo>
                  <a:lnTo>
                    <a:pt x="8473" y="4054"/>
                  </a:lnTo>
                  <a:lnTo>
                    <a:pt x="8473" y="3945"/>
                  </a:lnTo>
                  <a:lnTo>
                    <a:pt x="8509" y="3908"/>
                  </a:lnTo>
                  <a:lnTo>
                    <a:pt x="8546" y="3835"/>
                  </a:lnTo>
                  <a:lnTo>
                    <a:pt x="8619" y="3726"/>
                  </a:lnTo>
                  <a:lnTo>
                    <a:pt x="8729" y="3689"/>
                  </a:lnTo>
                  <a:lnTo>
                    <a:pt x="8875" y="3653"/>
                  </a:lnTo>
                  <a:close/>
                  <a:moveTo>
                    <a:pt x="2776" y="1"/>
                  </a:moveTo>
                  <a:lnTo>
                    <a:pt x="2557" y="37"/>
                  </a:lnTo>
                  <a:lnTo>
                    <a:pt x="2338" y="110"/>
                  </a:lnTo>
                  <a:lnTo>
                    <a:pt x="2301" y="110"/>
                  </a:lnTo>
                  <a:lnTo>
                    <a:pt x="2301" y="147"/>
                  </a:lnTo>
                  <a:lnTo>
                    <a:pt x="2192" y="183"/>
                  </a:lnTo>
                  <a:lnTo>
                    <a:pt x="2009" y="329"/>
                  </a:lnTo>
                  <a:lnTo>
                    <a:pt x="1790" y="512"/>
                  </a:lnTo>
                  <a:lnTo>
                    <a:pt x="1534" y="841"/>
                  </a:lnTo>
                  <a:lnTo>
                    <a:pt x="1315" y="1169"/>
                  </a:lnTo>
                  <a:lnTo>
                    <a:pt x="1206" y="1316"/>
                  </a:lnTo>
                  <a:lnTo>
                    <a:pt x="658" y="2228"/>
                  </a:lnTo>
                  <a:lnTo>
                    <a:pt x="366" y="2667"/>
                  </a:lnTo>
                  <a:lnTo>
                    <a:pt x="37" y="3068"/>
                  </a:lnTo>
                  <a:lnTo>
                    <a:pt x="0" y="3141"/>
                  </a:lnTo>
                  <a:lnTo>
                    <a:pt x="0" y="3215"/>
                  </a:lnTo>
                  <a:lnTo>
                    <a:pt x="0" y="3251"/>
                  </a:lnTo>
                  <a:lnTo>
                    <a:pt x="1899" y="3981"/>
                  </a:lnTo>
                  <a:lnTo>
                    <a:pt x="2849" y="4347"/>
                  </a:lnTo>
                  <a:lnTo>
                    <a:pt x="3835" y="4602"/>
                  </a:lnTo>
                  <a:lnTo>
                    <a:pt x="4748" y="4821"/>
                  </a:lnTo>
                  <a:lnTo>
                    <a:pt x="5661" y="5004"/>
                  </a:lnTo>
                  <a:lnTo>
                    <a:pt x="7487" y="5333"/>
                  </a:lnTo>
                  <a:lnTo>
                    <a:pt x="7596" y="5333"/>
                  </a:lnTo>
                  <a:lnTo>
                    <a:pt x="9240" y="5661"/>
                  </a:lnTo>
                  <a:lnTo>
                    <a:pt x="10810" y="6063"/>
                  </a:lnTo>
                  <a:lnTo>
                    <a:pt x="12381" y="6538"/>
                  </a:lnTo>
                  <a:lnTo>
                    <a:pt x="13914" y="7086"/>
                  </a:lnTo>
                  <a:lnTo>
                    <a:pt x="15631" y="7743"/>
                  </a:lnTo>
                  <a:lnTo>
                    <a:pt x="17311" y="8437"/>
                  </a:lnTo>
                  <a:lnTo>
                    <a:pt x="18041" y="8729"/>
                  </a:lnTo>
                  <a:lnTo>
                    <a:pt x="18808" y="8985"/>
                  </a:lnTo>
                  <a:lnTo>
                    <a:pt x="20378" y="9459"/>
                  </a:lnTo>
                  <a:lnTo>
                    <a:pt x="20378" y="8766"/>
                  </a:lnTo>
                  <a:lnTo>
                    <a:pt x="20378" y="8400"/>
                  </a:lnTo>
                  <a:lnTo>
                    <a:pt x="20415" y="7889"/>
                  </a:lnTo>
                  <a:lnTo>
                    <a:pt x="20488" y="7378"/>
                  </a:lnTo>
                  <a:lnTo>
                    <a:pt x="20634" y="6392"/>
                  </a:lnTo>
                  <a:lnTo>
                    <a:pt x="20671" y="5954"/>
                  </a:lnTo>
                  <a:lnTo>
                    <a:pt x="20671" y="5734"/>
                  </a:lnTo>
                  <a:lnTo>
                    <a:pt x="20634" y="5552"/>
                  </a:lnTo>
                  <a:lnTo>
                    <a:pt x="20561" y="5406"/>
                  </a:lnTo>
                  <a:lnTo>
                    <a:pt x="20524" y="5296"/>
                  </a:lnTo>
                  <a:lnTo>
                    <a:pt x="20415" y="5260"/>
                  </a:lnTo>
                  <a:lnTo>
                    <a:pt x="20305" y="5223"/>
                  </a:lnTo>
                  <a:lnTo>
                    <a:pt x="20196" y="5260"/>
                  </a:lnTo>
                  <a:lnTo>
                    <a:pt x="19940" y="5296"/>
                  </a:lnTo>
                  <a:lnTo>
                    <a:pt x="19684" y="5406"/>
                  </a:lnTo>
                  <a:lnTo>
                    <a:pt x="19684" y="5442"/>
                  </a:lnTo>
                  <a:lnTo>
                    <a:pt x="19246" y="5698"/>
                  </a:lnTo>
                  <a:lnTo>
                    <a:pt x="18845" y="5990"/>
                  </a:lnTo>
                  <a:lnTo>
                    <a:pt x="18370" y="6319"/>
                  </a:lnTo>
                  <a:lnTo>
                    <a:pt x="18151" y="6428"/>
                  </a:lnTo>
                  <a:lnTo>
                    <a:pt x="17895" y="6538"/>
                  </a:lnTo>
                  <a:lnTo>
                    <a:pt x="17859" y="6538"/>
                  </a:lnTo>
                  <a:lnTo>
                    <a:pt x="17530" y="6611"/>
                  </a:lnTo>
                  <a:lnTo>
                    <a:pt x="17165" y="6647"/>
                  </a:lnTo>
                  <a:lnTo>
                    <a:pt x="16872" y="6611"/>
                  </a:lnTo>
                  <a:lnTo>
                    <a:pt x="16617" y="6574"/>
                  </a:lnTo>
                  <a:lnTo>
                    <a:pt x="16361" y="6465"/>
                  </a:lnTo>
                  <a:lnTo>
                    <a:pt x="16106" y="6319"/>
                  </a:lnTo>
                  <a:lnTo>
                    <a:pt x="15886" y="6136"/>
                  </a:lnTo>
                  <a:lnTo>
                    <a:pt x="15704" y="5917"/>
                  </a:lnTo>
                  <a:lnTo>
                    <a:pt x="15521" y="5698"/>
                  </a:lnTo>
                  <a:lnTo>
                    <a:pt x="15375" y="5406"/>
                  </a:lnTo>
                  <a:lnTo>
                    <a:pt x="15266" y="5114"/>
                  </a:lnTo>
                  <a:lnTo>
                    <a:pt x="15193" y="4858"/>
                  </a:lnTo>
                  <a:lnTo>
                    <a:pt x="15156" y="4566"/>
                  </a:lnTo>
                  <a:lnTo>
                    <a:pt x="15120" y="4274"/>
                  </a:lnTo>
                  <a:lnTo>
                    <a:pt x="15083" y="3361"/>
                  </a:lnTo>
                  <a:lnTo>
                    <a:pt x="15047" y="3324"/>
                  </a:lnTo>
                  <a:lnTo>
                    <a:pt x="6574" y="476"/>
                  </a:lnTo>
                  <a:lnTo>
                    <a:pt x="6318" y="622"/>
                  </a:lnTo>
                  <a:lnTo>
                    <a:pt x="6026" y="731"/>
                  </a:lnTo>
                  <a:lnTo>
                    <a:pt x="5734" y="768"/>
                  </a:lnTo>
                  <a:lnTo>
                    <a:pt x="5442" y="804"/>
                  </a:lnTo>
                  <a:lnTo>
                    <a:pt x="5113" y="768"/>
                  </a:lnTo>
                  <a:lnTo>
                    <a:pt x="4784" y="695"/>
                  </a:lnTo>
                  <a:lnTo>
                    <a:pt x="4638" y="658"/>
                  </a:lnTo>
                  <a:lnTo>
                    <a:pt x="4237" y="512"/>
                  </a:lnTo>
                  <a:lnTo>
                    <a:pt x="3835" y="366"/>
                  </a:lnTo>
                  <a:lnTo>
                    <a:pt x="3689" y="293"/>
                  </a:lnTo>
                  <a:lnTo>
                    <a:pt x="3068" y="37"/>
                  </a:lnTo>
                  <a:lnTo>
                    <a:pt x="2922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62"/>
            <p:cNvSpPr/>
            <p:nvPr/>
          </p:nvSpPr>
          <p:spPr>
            <a:xfrm>
              <a:off x="-1550400" y="453975"/>
              <a:ext cx="49350" cy="29250"/>
            </a:xfrm>
            <a:custGeom>
              <a:avLst/>
              <a:gdLst/>
              <a:ahLst/>
              <a:cxnLst/>
              <a:rect l="l" t="t" r="r" b="b"/>
              <a:pathLst>
                <a:path w="1974" h="1170" fill="none" extrusionOk="0">
                  <a:moveTo>
                    <a:pt x="403" y="1"/>
                  </a:moveTo>
                  <a:lnTo>
                    <a:pt x="403" y="1"/>
                  </a:lnTo>
                  <a:lnTo>
                    <a:pt x="403" y="1"/>
                  </a:lnTo>
                  <a:lnTo>
                    <a:pt x="403" y="1"/>
                  </a:lnTo>
                  <a:lnTo>
                    <a:pt x="403" y="1"/>
                  </a:lnTo>
                  <a:lnTo>
                    <a:pt x="476" y="37"/>
                  </a:lnTo>
                  <a:lnTo>
                    <a:pt x="476" y="37"/>
                  </a:lnTo>
                  <a:lnTo>
                    <a:pt x="512" y="37"/>
                  </a:lnTo>
                  <a:lnTo>
                    <a:pt x="512" y="37"/>
                  </a:lnTo>
                  <a:lnTo>
                    <a:pt x="841" y="74"/>
                  </a:lnTo>
                  <a:lnTo>
                    <a:pt x="1133" y="183"/>
                  </a:lnTo>
                  <a:lnTo>
                    <a:pt x="1425" y="329"/>
                  </a:lnTo>
                  <a:lnTo>
                    <a:pt x="1717" y="476"/>
                  </a:lnTo>
                  <a:lnTo>
                    <a:pt x="1717" y="476"/>
                  </a:lnTo>
                  <a:lnTo>
                    <a:pt x="1717" y="476"/>
                  </a:lnTo>
                  <a:lnTo>
                    <a:pt x="1827" y="585"/>
                  </a:lnTo>
                  <a:lnTo>
                    <a:pt x="1937" y="695"/>
                  </a:lnTo>
                  <a:lnTo>
                    <a:pt x="1973" y="804"/>
                  </a:lnTo>
                  <a:lnTo>
                    <a:pt x="1973" y="950"/>
                  </a:lnTo>
                  <a:lnTo>
                    <a:pt x="1973" y="950"/>
                  </a:lnTo>
                  <a:lnTo>
                    <a:pt x="1973" y="950"/>
                  </a:lnTo>
                  <a:lnTo>
                    <a:pt x="1973" y="950"/>
                  </a:lnTo>
                  <a:lnTo>
                    <a:pt x="1973" y="950"/>
                  </a:lnTo>
                  <a:lnTo>
                    <a:pt x="1900" y="1060"/>
                  </a:lnTo>
                  <a:lnTo>
                    <a:pt x="1900" y="1060"/>
                  </a:lnTo>
                  <a:lnTo>
                    <a:pt x="1827" y="1096"/>
                  </a:lnTo>
                  <a:lnTo>
                    <a:pt x="1717" y="1133"/>
                  </a:lnTo>
                  <a:lnTo>
                    <a:pt x="1498" y="1169"/>
                  </a:lnTo>
                  <a:lnTo>
                    <a:pt x="1498" y="1169"/>
                  </a:lnTo>
                  <a:lnTo>
                    <a:pt x="1498" y="1169"/>
                  </a:lnTo>
                  <a:lnTo>
                    <a:pt x="1498" y="1169"/>
                  </a:lnTo>
                  <a:lnTo>
                    <a:pt x="1498" y="1169"/>
                  </a:lnTo>
                  <a:lnTo>
                    <a:pt x="1462" y="1169"/>
                  </a:lnTo>
                  <a:lnTo>
                    <a:pt x="1462" y="1169"/>
                  </a:lnTo>
                  <a:lnTo>
                    <a:pt x="1462" y="1169"/>
                  </a:lnTo>
                  <a:lnTo>
                    <a:pt x="1462" y="1169"/>
                  </a:lnTo>
                  <a:lnTo>
                    <a:pt x="1462" y="1169"/>
                  </a:lnTo>
                  <a:lnTo>
                    <a:pt x="1462" y="1169"/>
                  </a:lnTo>
                  <a:lnTo>
                    <a:pt x="1352" y="1169"/>
                  </a:lnTo>
                  <a:lnTo>
                    <a:pt x="1352" y="1169"/>
                  </a:lnTo>
                  <a:lnTo>
                    <a:pt x="1097" y="1096"/>
                  </a:lnTo>
                  <a:lnTo>
                    <a:pt x="804" y="1023"/>
                  </a:lnTo>
                  <a:lnTo>
                    <a:pt x="512" y="914"/>
                  </a:lnTo>
                  <a:lnTo>
                    <a:pt x="220" y="768"/>
                  </a:lnTo>
                  <a:lnTo>
                    <a:pt x="220" y="768"/>
                  </a:lnTo>
                  <a:lnTo>
                    <a:pt x="111" y="695"/>
                  </a:lnTo>
                  <a:lnTo>
                    <a:pt x="37" y="622"/>
                  </a:lnTo>
                  <a:lnTo>
                    <a:pt x="1" y="512"/>
                  </a:lnTo>
                  <a:lnTo>
                    <a:pt x="1" y="402"/>
                  </a:lnTo>
                  <a:lnTo>
                    <a:pt x="1" y="402"/>
                  </a:lnTo>
                  <a:lnTo>
                    <a:pt x="1" y="293"/>
                  </a:lnTo>
                  <a:lnTo>
                    <a:pt x="1" y="293"/>
                  </a:lnTo>
                  <a:lnTo>
                    <a:pt x="37" y="256"/>
                  </a:lnTo>
                  <a:lnTo>
                    <a:pt x="37" y="256"/>
                  </a:lnTo>
                  <a:lnTo>
                    <a:pt x="74" y="183"/>
                  </a:lnTo>
                  <a:lnTo>
                    <a:pt x="147" y="74"/>
                  </a:lnTo>
                  <a:lnTo>
                    <a:pt x="257" y="37"/>
                  </a:lnTo>
                  <a:lnTo>
                    <a:pt x="403" y="1"/>
                  </a:lnTo>
                  <a:lnTo>
                    <a:pt x="403" y="1"/>
                  </a:lnTo>
                  <a:lnTo>
                    <a:pt x="403" y="1"/>
                  </a:lnTo>
                  <a:lnTo>
                    <a:pt x="4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62"/>
            <p:cNvSpPr/>
            <p:nvPr/>
          </p:nvSpPr>
          <p:spPr>
            <a:xfrm>
              <a:off x="-1654475" y="406500"/>
              <a:ext cx="91325" cy="34725"/>
            </a:xfrm>
            <a:custGeom>
              <a:avLst/>
              <a:gdLst/>
              <a:ahLst/>
              <a:cxnLst/>
              <a:rect l="l" t="t" r="r" b="b"/>
              <a:pathLst>
                <a:path w="3653" h="1389" fill="none" extrusionOk="0">
                  <a:moveTo>
                    <a:pt x="439" y="1"/>
                  </a:moveTo>
                  <a:lnTo>
                    <a:pt x="439" y="1"/>
                  </a:lnTo>
                  <a:lnTo>
                    <a:pt x="439" y="1"/>
                  </a:lnTo>
                  <a:lnTo>
                    <a:pt x="439" y="1"/>
                  </a:lnTo>
                  <a:lnTo>
                    <a:pt x="439" y="1"/>
                  </a:lnTo>
                  <a:lnTo>
                    <a:pt x="622" y="37"/>
                  </a:lnTo>
                  <a:lnTo>
                    <a:pt x="622" y="37"/>
                  </a:lnTo>
                  <a:lnTo>
                    <a:pt x="622" y="37"/>
                  </a:lnTo>
                  <a:lnTo>
                    <a:pt x="622" y="37"/>
                  </a:lnTo>
                  <a:lnTo>
                    <a:pt x="622" y="37"/>
                  </a:lnTo>
                  <a:lnTo>
                    <a:pt x="622" y="37"/>
                  </a:lnTo>
                  <a:lnTo>
                    <a:pt x="1242" y="183"/>
                  </a:lnTo>
                  <a:lnTo>
                    <a:pt x="1863" y="366"/>
                  </a:lnTo>
                  <a:lnTo>
                    <a:pt x="2484" y="585"/>
                  </a:lnTo>
                  <a:lnTo>
                    <a:pt x="3068" y="804"/>
                  </a:lnTo>
                  <a:lnTo>
                    <a:pt x="3068" y="804"/>
                  </a:lnTo>
                  <a:lnTo>
                    <a:pt x="3214" y="914"/>
                  </a:lnTo>
                  <a:lnTo>
                    <a:pt x="3361" y="1023"/>
                  </a:lnTo>
                  <a:lnTo>
                    <a:pt x="3507" y="1169"/>
                  </a:lnTo>
                  <a:lnTo>
                    <a:pt x="3653" y="1279"/>
                  </a:lnTo>
                  <a:lnTo>
                    <a:pt x="3653" y="1279"/>
                  </a:lnTo>
                  <a:lnTo>
                    <a:pt x="3653" y="1279"/>
                  </a:lnTo>
                  <a:lnTo>
                    <a:pt x="3653" y="1279"/>
                  </a:lnTo>
                  <a:lnTo>
                    <a:pt x="3653" y="1279"/>
                  </a:lnTo>
                  <a:lnTo>
                    <a:pt x="3580" y="1279"/>
                  </a:lnTo>
                  <a:lnTo>
                    <a:pt x="3580" y="1279"/>
                  </a:lnTo>
                  <a:lnTo>
                    <a:pt x="3251" y="1352"/>
                  </a:lnTo>
                  <a:lnTo>
                    <a:pt x="2959" y="1388"/>
                  </a:lnTo>
                  <a:lnTo>
                    <a:pt x="2959" y="1388"/>
                  </a:lnTo>
                  <a:lnTo>
                    <a:pt x="2959" y="1388"/>
                  </a:lnTo>
                  <a:lnTo>
                    <a:pt x="2959" y="1388"/>
                  </a:lnTo>
                  <a:lnTo>
                    <a:pt x="2959" y="1388"/>
                  </a:lnTo>
                  <a:lnTo>
                    <a:pt x="2959" y="1388"/>
                  </a:lnTo>
                  <a:lnTo>
                    <a:pt x="2922" y="1388"/>
                  </a:lnTo>
                  <a:lnTo>
                    <a:pt x="2922" y="1388"/>
                  </a:lnTo>
                  <a:lnTo>
                    <a:pt x="2667" y="1352"/>
                  </a:lnTo>
                  <a:lnTo>
                    <a:pt x="2667" y="1352"/>
                  </a:lnTo>
                  <a:lnTo>
                    <a:pt x="2630" y="1352"/>
                  </a:lnTo>
                  <a:lnTo>
                    <a:pt x="2630" y="1352"/>
                  </a:lnTo>
                  <a:lnTo>
                    <a:pt x="2630" y="1352"/>
                  </a:lnTo>
                  <a:lnTo>
                    <a:pt x="2630" y="1352"/>
                  </a:lnTo>
                  <a:lnTo>
                    <a:pt x="2630" y="1352"/>
                  </a:lnTo>
                  <a:lnTo>
                    <a:pt x="2630" y="1352"/>
                  </a:lnTo>
                  <a:lnTo>
                    <a:pt x="2630" y="1352"/>
                  </a:lnTo>
                  <a:lnTo>
                    <a:pt x="2630" y="1352"/>
                  </a:lnTo>
                  <a:lnTo>
                    <a:pt x="2630" y="1352"/>
                  </a:lnTo>
                  <a:lnTo>
                    <a:pt x="1681" y="1169"/>
                  </a:lnTo>
                  <a:lnTo>
                    <a:pt x="768" y="914"/>
                  </a:lnTo>
                  <a:lnTo>
                    <a:pt x="768" y="914"/>
                  </a:lnTo>
                  <a:lnTo>
                    <a:pt x="402" y="841"/>
                  </a:lnTo>
                  <a:lnTo>
                    <a:pt x="402" y="841"/>
                  </a:lnTo>
                  <a:lnTo>
                    <a:pt x="402" y="841"/>
                  </a:lnTo>
                  <a:lnTo>
                    <a:pt x="220" y="731"/>
                  </a:lnTo>
                  <a:lnTo>
                    <a:pt x="220" y="731"/>
                  </a:lnTo>
                  <a:lnTo>
                    <a:pt x="110" y="695"/>
                  </a:lnTo>
                  <a:lnTo>
                    <a:pt x="74" y="585"/>
                  </a:lnTo>
                  <a:lnTo>
                    <a:pt x="37" y="512"/>
                  </a:lnTo>
                  <a:lnTo>
                    <a:pt x="1" y="402"/>
                  </a:lnTo>
                  <a:lnTo>
                    <a:pt x="1" y="402"/>
                  </a:lnTo>
                  <a:lnTo>
                    <a:pt x="37" y="293"/>
                  </a:lnTo>
                  <a:lnTo>
                    <a:pt x="37" y="293"/>
                  </a:lnTo>
                  <a:lnTo>
                    <a:pt x="74" y="183"/>
                  </a:lnTo>
                  <a:lnTo>
                    <a:pt x="147" y="110"/>
                  </a:lnTo>
                  <a:lnTo>
                    <a:pt x="256" y="37"/>
                  </a:lnTo>
                  <a:lnTo>
                    <a:pt x="402" y="1"/>
                  </a:lnTo>
                  <a:lnTo>
                    <a:pt x="402" y="1"/>
                  </a:lnTo>
                  <a:lnTo>
                    <a:pt x="402" y="1"/>
                  </a:lnTo>
                  <a:lnTo>
                    <a:pt x="402" y="1"/>
                  </a:lnTo>
                  <a:lnTo>
                    <a:pt x="402" y="1"/>
                  </a:lnTo>
                  <a:lnTo>
                    <a:pt x="402" y="1"/>
                  </a:lnTo>
                  <a:lnTo>
                    <a:pt x="402" y="1"/>
                  </a:lnTo>
                  <a:lnTo>
                    <a:pt x="439" y="1"/>
                  </a:lnTo>
                  <a:lnTo>
                    <a:pt x="439" y="1"/>
                  </a:lnTo>
                  <a:lnTo>
                    <a:pt x="439" y="1"/>
                  </a:lnTo>
                  <a:lnTo>
                    <a:pt x="4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2"/>
            <p:cNvSpPr/>
            <p:nvPr/>
          </p:nvSpPr>
          <p:spPr>
            <a:xfrm>
              <a:off x="-1533050" y="403775"/>
              <a:ext cx="42025" cy="20100"/>
            </a:xfrm>
            <a:custGeom>
              <a:avLst/>
              <a:gdLst/>
              <a:ahLst/>
              <a:cxnLst/>
              <a:rect l="l" t="t" r="r" b="b"/>
              <a:pathLst>
                <a:path w="1681" h="804" fill="none" extrusionOk="0">
                  <a:moveTo>
                    <a:pt x="330" y="0"/>
                  </a:moveTo>
                  <a:lnTo>
                    <a:pt x="330" y="0"/>
                  </a:lnTo>
                  <a:lnTo>
                    <a:pt x="330" y="0"/>
                  </a:lnTo>
                  <a:lnTo>
                    <a:pt x="330" y="0"/>
                  </a:lnTo>
                  <a:lnTo>
                    <a:pt x="366" y="0"/>
                  </a:lnTo>
                  <a:lnTo>
                    <a:pt x="366" y="0"/>
                  </a:lnTo>
                  <a:lnTo>
                    <a:pt x="403" y="0"/>
                  </a:lnTo>
                  <a:lnTo>
                    <a:pt x="403" y="0"/>
                  </a:lnTo>
                  <a:lnTo>
                    <a:pt x="403" y="0"/>
                  </a:lnTo>
                  <a:lnTo>
                    <a:pt x="403" y="0"/>
                  </a:lnTo>
                  <a:lnTo>
                    <a:pt x="403" y="0"/>
                  </a:lnTo>
                  <a:lnTo>
                    <a:pt x="403" y="0"/>
                  </a:lnTo>
                  <a:lnTo>
                    <a:pt x="403" y="0"/>
                  </a:lnTo>
                  <a:lnTo>
                    <a:pt x="403" y="0"/>
                  </a:lnTo>
                  <a:lnTo>
                    <a:pt x="403" y="0"/>
                  </a:lnTo>
                  <a:lnTo>
                    <a:pt x="658" y="0"/>
                  </a:lnTo>
                  <a:lnTo>
                    <a:pt x="914" y="73"/>
                  </a:lnTo>
                  <a:lnTo>
                    <a:pt x="1133" y="146"/>
                  </a:lnTo>
                  <a:lnTo>
                    <a:pt x="1389" y="256"/>
                  </a:lnTo>
                  <a:lnTo>
                    <a:pt x="1389" y="256"/>
                  </a:lnTo>
                  <a:lnTo>
                    <a:pt x="1389" y="256"/>
                  </a:lnTo>
                  <a:lnTo>
                    <a:pt x="1389" y="256"/>
                  </a:lnTo>
                  <a:lnTo>
                    <a:pt x="1389" y="256"/>
                  </a:lnTo>
                  <a:lnTo>
                    <a:pt x="1389" y="256"/>
                  </a:lnTo>
                  <a:lnTo>
                    <a:pt x="1389" y="256"/>
                  </a:lnTo>
                  <a:lnTo>
                    <a:pt x="1389" y="256"/>
                  </a:lnTo>
                  <a:lnTo>
                    <a:pt x="1389" y="256"/>
                  </a:lnTo>
                  <a:lnTo>
                    <a:pt x="1389" y="256"/>
                  </a:lnTo>
                  <a:lnTo>
                    <a:pt x="1571" y="365"/>
                  </a:lnTo>
                  <a:lnTo>
                    <a:pt x="1571" y="365"/>
                  </a:lnTo>
                  <a:lnTo>
                    <a:pt x="1571" y="365"/>
                  </a:lnTo>
                  <a:lnTo>
                    <a:pt x="1644" y="475"/>
                  </a:lnTo>
                  <a:lnTo>
                    <a:pt x="1681" y="584"/>
                  </a:lnTo>
                  <a:lnTo>
                    <a:pt x="1681" y="584"/>
                  </a:lnTo>
                  <a:lnTo>
                    <a:pt x="1681" y="658"/>
                  </a:lnTo>
                  <a:lnTo>
                    <a:pt x="1681" y="658"/>
                  </a:lnTo>
                  <a:lnTo>
                    <a:pt x="1644" y="731"/>
                  </a:lnTo>
                  <a:lnTo>
                    <a:pt x="1571" y="767"/>
                  </a:lnTo>
                  <a:lnTo>
                    <a:pt x="1425" y="804"/>
                  </a:lnTo>
                  <a:lnTo>
                    <a:pt x="1425" y="804"/>
                  </a:lnTo>
                  <a:lnTo>
                    <a:pt x="1425" y="804"/>
                  </a:lnTo>
                  <a:lnTo>
                    <a:pt x="1425" y="804"/>
                  </a:lnTo>
                  <a:lnTo>
                    <a:pt x="1425" y="804"/>
                  </a:lnTo>
                  <a:lnTo>
                    <a:pt x="1425" y="804"/>
                  </a:lnTo>
                  <a:lnTo>
                    <a:pt x="1425" y="804"/>
                  </a:lnTo>
                  <a:lnTo>
                    <a:pt x="1389" y="804"/>
                  </a:lnTo>
                  <a:lnTo>
                    <a:pt x="1389" y="804"/>
                  </a:lnTo>
                  <a:lnTo>
                    <a:pt x="1352" y="804"/>
                  </a:lnTo>
                  <a:lnTo>
                    <a:pt x="1352" y="804"/>
                  </a:lnTo>
                  <a:lnTo>
                    <a:pt x="1169" y="804"/>
                  </a:lnTo>
                  <a:lnTo>
                    <a:pt x="987" y="767"/>
                  </a:lnTo>
                  <a:lnTo>
                    <a:pt x="622" y="658"/>
                  </a:lnTo>
                  <a:lnTo>
                    <a:pt x="622" y="658"/>
                  </a:lnTo>
                  <a:lnTo>
                    <a:pt x="476" y="584"/>
                  </a:lnTo>
                  <a:lnTo>
                    <a:pt x="293" y="475"/>
                  </a:lnTo>
                  <a:lnTo>
                    <a:pt x="293" y="475"/>
                  </a:lnTo>
                  <a:lnTo>
                    <a:pt x="147" y="402"/>
                  </a:lnTo>
                  <a:lnTo>
                    <a:pt x="147" y="402"/>
                  </a:lnTo>
                  <a:lnTo>
                    <a:pt x="1" y="292"/>
                  </a:lnTo>
                  <a:lnTo>
                    <a:pt x="1" y="183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74" y="0"/>
                  </a:lnTo>
                  <a:lnTo>
                    <a:pt x="147" y="0"/>
                  </a:lnTo>
                  <a:lnTo>
                    <a:pt x="256" y="0"/>
                  </a:lnTo>
                  <a:lnTo>
                    <a:pt x="256" y="0"/>
                  </a:lnTo>
                  <a:lnTo>
                    <a:pt x="330" y="0"/>
                  </a:lnTo>
                  <a:lnTo>
                    <a:pt x="3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2"/>
            <p:cNvSpPr/>
            <p:nvPr/>
          </p:nvSpPr>
          <p:spPr>
            <a:xfrm>
              <a:off x="-1762200" y="362675"/>
              <a:ext cx="516775" cy="236500"/>
            </a:xfrm>
            <a:custGeom>
              <a:avLst/>
              <a:gdLst/>
              <a:ahLst/>
              <a:cxnLst/>
              <a:rect l="l" t="t" r="r" b="b"/>
              <a:pathLst>
                <a:path w="20671" h="9460" fill="none" extrusionOk="0">
                  <a:moveTo>
                    <a:pt x="2776" y="1"/>
                  </a:moveTo>
                  <a:lnTo>
                    <a:pt x="2776" y="1"/>
                  </a:lnTo>
                  <a:lnTo>
                    <a:pt x="2776" y="1"/>
                  </a:lnTo>
                  <a:lnTo>
                    <a:pt x="2776" y="1"/>
                  </a:lnTo>
                  <a:lnTo>
                    <a:pt x="2557" y="37"/>
                  </a:lnTo>
                  <a:lnTo>
                    <a:pt x="2338" y="110"/>
                  </a:lnTo>
                  <a:lnTo>
                    <a:pt x="2338" y="110"/>
                  </a:lnTo>
                  <a:lnTo>
                    <a:pt x="2301" y="110"/>
                  </a:lnTo>
                  <a:lnTo>
                    <a:pt x="2301" y="110"/>
                  </a:lnTo>
                  <a:lnTo>
                    <a:pt x="2301" y="147"/>
                  </a:lnTo>
                  <a:lnTo>
                    <a:pt x="2301" y="147"/>
                  </a:lnTo>
                  <a:lnTo>
                    <a:pt x="2192" y="183"/>
                  </a:lnTo>
                  <a:lnTo>
                    <a:pt x="2192" y="183"/>
                  </a:lnTo>
                  <a:lnTo>
                    <a:pt x="2009" y="329"/>
                  </a:lnTo>
                  <a:lnTo>
                    <a:pt x="1790" y="512"/>
                  </a:lnTo>
                  <a:lnTo>
                    <a:pt x="1790" y="512"/>
                  </a:lnTo>
                  <a:lnTo>
                    <a:pt x="1534" y="841"/>
                  </a:lnTo>
                  <a:lnTo>
                    <a:pt x="1315" y="1169"/>
                  </a:lnTo>
                  <a:lnTo>
                    <a:pt x="1315" y="1169"/>
                  </a:lnTo>
                  <a:lnTo>
                    <a:pt x="1206" y="1316"/>
                  </a:lnTo>
                  <a:lnTo>
                    <a:pt x="1206" y="1316"/>
                  </a:lnTo>
                  <a:lnTo>
                    <a:pt x="658" y="2228"/>
                  </a:lnTo>
                  <a:lnTo>
                    <a:pt x="366" y="2667"/>
                  </a:lnTo>
                  <a:lnTo>
                    <a:pt x="37" y="3068"/>
                  </a:lnTo>
                  <a:lnTo>
                    <a:pt x="37" y="3068"/>
                  </a:lnTo>
                  <a:lnTo>
                    <a:pt x="0" y="3141"/>
                  </a:lnTo>
                  <a:lnTo>
                    <a:pt x="0" y="3215"/>
                  </a:lnTo>
                  <a:lnTo>
                    <a:pt x="0" y="3215"/>
                  </a:lnTo>
                  <a:lnTo>
                    <a:pt x="0" y="3251"/>
                  </a:lnTo>
                  <a:lnTo>
                    <a:pt x="0" y="3251"/>
                  </a:lnTo>
                  <a:lnTo>
                    <a:pt x="1899" y="3981"/>
                  </a:lnTo>
                  <a:lnTo>
                    <a:pt x="2849" y="4347"/>
                  </a:lnTo>
                  <a:lnTo>
                    <a:pt x="3835" y="4602"/>
                  </a:lnTo>
                  <a:lnTo>
                    <a:pt x="3835" y="4602"/>
                  </a:lnTo>
                  <a:lnTo>
                    <a:pt x="4748" y="4821"/>
                  </a:lnTo>
                  <a:lnTo>
                    <a:pt x="5661" y="5004"/>
                  </a:lnTo>
                  <a:lnTo>
                    <a:pt x="7487" y="5333"/>
                  </a:lnTo>
                  <a:lnTo>
                    <a:pt x="7487" y="5333"/>
                  </a:lnTo>
                  <a:lnTo>
                    <a:pt x="7596" y="5333"/>
                  </a:lnTo>
                  <a:lnTo>
                    <a:pt x="7596" y="5333"/>
                  </a:lnTo>
                  <a:lnTo>
                    <a:pt x="9240" y="5661"/>
                  </a:lnTo>
                  <a:lnTo>
                    <a:pt x="10810" y="6063"/>
                  </a:lnTo>
                  <a:lnTo>
                    <a:pt x="12381" y="6538"/>
                  </a:lnTo>
                  <a:lnTo>
                    <a:pt x="13914" y="7086"/>
                  </a:lnTo>
                  <a:lnTo>
                    <a:pt x="13914" y="7086"/>
                  </a:lnTo>
                  <a:lnTo>
                    <a:pt x="13914" y="7086"/>
                  </a:lnTo>
                  <a:lnTo>
                    <a:pt x="15631" y="7743"/>
                  </a:lnTo>
                  <a:lnTo>
                    <a:pt x="17311" y="8437"/>
                  </a:lnTo>
                  <a:lnTo>
                    <a:pt x="17311" y="8437"/>
                  </a:lnTo>
                  <a:lnTo>
                    <a:pt x="18041" y="8729"/>
                  </a:lnTo>
                  <a:lnTo>
                    <a:pt x="18808" y="8985"/>
                  </a:lnTo>
                  <a:lnTo>
                    <a:pt x="20378" y="9459"/>
                  </a:lnTo>
                  <a:lnTo>
                    <a:pt x="20378" y="9459"/>
                  </a:lnTo>
                  <a:lnTo>
                    <a:pt x="20378" y="8766"/>
                  </a:lnTo>
                  <a:lnTo>
                    <a:pt x="20378" y="8766"/>
                  </a:lnTo>
                  <a:lnTo>
                    <a:pt x="20378" y="8400"/>
                  </a:lnTo>
                  <a:lnTo>
                    <a:pt x="20378" y="8400"/>
                  </a:lnTo>
                  <a:lnTo>
                    <a:pt x="20415" y="7889"/>
                  </a:lnTo>
                  <a:lnTo>
                    <a:pt x="20488" y="7378"/>
                  </a:lnTo>
                  <a:lnTo>
                    <a:pt x="20634" y="6392"/>
                  </a:lnTo>
                  <a:lnTo>
                    <a:pt x="20634" y="6392"/>
                  </a:lnTo>
                  <a:lnTo>
                    <a:pt x="20671" y="5954"/>
                  </a:lnTo>
                  <a:lnTo>
                    <a:pt x="20671" y="5954"/>
                  </a:lnTo>
                  <a:lnTo>
                    <a:pt x="20671" y="5734"/>
                  </a:lnTo>
                  <a:lnTo>
                    <a:pt x="20634" y="5552"/>
                  </a:lnTo>
                  <a:lnTo>
                    <a:pt x="20634" y="5552"/>
                  </a:lnTo>
                  <a:lnTo>
                    <a:pt x="20634" y="5552"/>
                  </a:lnTo>
                  <a:lnTo>
                    <a:pt x="20561" y="5406"/>
                  </a:lnTo>
                  <a:lnTo>
                    <a:pt x="20524" y="5296"/>
                  </a:lnTo>
                  <a:lnTo>
                    <a:pt x="20415" y="5260"/>
                  </a:lnTo>
                  <a:lnTo>
                    <a:pt x="20305" y="5223"/>
                  </a:lnTo>
                  <a:lnTo>
                    <a:pt x="20305" y="5223"/>
                  </a:lnTo>
                  <a:lnTo>
                    <a:pt x="20305" y="5223"/>
                  </a:lnTo>
                  <a:lnTo>
                    <a:pt x="20305" y="5223"/>
                  </a:lnTo>
                  <a:lnTo>
                    <a:pt x="20305" y="5223"/>
                  </a:lnTo>
                  <a:lnTo>
                    <a:pt x="20305" y="5223"/>
                  </a:lnTo>
                  <a:lnTo>
                    <a:pt x="20196" y="5260"/>
                  </a:lnTo>
                  <a:lnTo>
                    <a:pt x="20196" y="5260"/>
                  </a:lnTo>
                  <a:lnTo>
                    <a:pt x="20196" y="5260"/>
                  </a:lnTo>
                  <a:lnTo>
                    <a:pt x="19940" y="5296"/>
                  </a:lnTo>
                  <a:lnTo>
                    <a:pt x="19684" y="5406"/>
                  </a:lnTo>
                  <a:lnTo>
                    <a:pt x="19684" y="5406"/>
                  </a:lnTo>
                  <a:lnTo>
                    <a:pt x="19684" y="5442"/>
                  </a:lnTo>
                  <a:lnTo>
                    <a:pt x="19684" y="5442"/>
                  </a:lnTo>
                  <a:lnTo>
                    <a:pt x="19246" y="5698"/>
                  </a:lnTo>
                  <a:lnTo>
                    <a:pt x="18845" y="5990"/>
                  </a:lnTo>
                  <a:lnTo>
                    <a:pt x="18845" y="5990"/>
                  </a:lnTo>
                  <a:lnTo>
                    <a:pt x="18370" y="6319"/>
                  </a:lnTo>
                  <a:lnTo>
                    <a:pt x="18151" y="6428"/>
                  </a:lnTo>
                  <a:lnTo>
                    <a:pt x="17895" y="6538"/>
                  </a:lnTo>
                  <a:lnTo>
                    <a:pt x="17895" y="6538"/>
                  </a:lnTo>
                  <a:lnTo>
                    <a:pt x="17859" y="6538"/>
                  </a:lnTo>
                  <a:lnTo>
                    <a:pt x="17859" y="6538"/>
                  </a:lnTo>
                  <a:lnTo>
                    <a:pt x="17859" y="6538"/>
                  </a:lnTo>
                  <a:lnTo>
                    <a:pt x="17859" y="6538"/>
                  </a:lnTo>
                  <a:lnTo>
                    <a:pt x="17530" y="6611"/>
                  </a:lnTo>
                  <a:lnTo>
                    <a:pt x="17165" y="6647"/>
                  </a:lnTo>
                  <a:lnTo>
                    <a:pt x="17165" y="6647"/>
                  </a:lnTo>
                  <a:lnTo>
                    <a:pt x="17165" y="6647"/>
                  </a:lnTo>
                  <a:lnTo>
                    <a:pt x="17165" y="6647"/>
                  </a:lnTo>
                  <a:lnTo>
                    <a:pt x="17165" y="6647"/>
                  </a:lnTo>
                  <a:lnTo>
                    <a:pt x="17165" y="6647"/>
                  </a:lnTo>
                  <a:lnTo>
                    <a:pt x="17165" y="6647"/>
                  </a:lnTo>
                  <a:lnTo>
                    <a:pt x="16872" y="6611"/>
                  </a:lnTo>
                  <a:lnTo>
                    <a:pt x="16617" y="6574"/>
                  </a:lnTo>
                  <a:lnTo>
                    <a:pt x="16361" y="6465"/>
                  </a:lnTo>
                  <a:lnTo>
                    <a:pt x="16106" y="6319"/>
                  </a:lnTo>
                  <a:lnTo>
                    <a:pt x="15886" y="6136"/>
                  </a:lnTo>
                  <a:lnTo>
                    <a:pt x="15704" y="5917"/>
                  </a:lnTo>
                  <a:lnTo>
                    <a:pt x="15521" y="5698"/>
                  </a:lnTo>
                  <a:lnTo>
                    <a:pt x="15375" y="5406"/>
                  </a:lnTo>
                  <a:lnTo>
                    <a:pt x="15375" y="5406"/>
                  </a:lnTo>
                  <a:lnTo>
                    <a:pt x="15375" y="5406"/>
                  </a:lnTo>
                  <a:lnTo>
                    <a:pt x="15266" y="5114"/>
                  </a:lnTo>
                  <a:lnTo>
                    <a:pt x="15193" y="4858"/>
                  </a:lnTo>
                  <a:lnTo>
                    <a:pt x="15156" y="4566"/>
                  </a:lnTo>
                  <a:lnTo>
                    <a:pt x="15120" y="4274"/>
                  </a:lnTo>
                  <a:lnTo>
                    <a:pt x="15120" y="4274"/>
                  </a:lnTo>
                  <a:lnTo>
                    <a:pt x="15083" y="3361"/>
                  </a:lnTo>
                  <a:lnTo>
                    <a:pt x="15083" y="3361"/>
                  </a:lnTo>
                  <a:lnTo>
                    <a:pt x="15047" y="3324"/>
                  </a:lnTo>
                  <a:lnTo>
                    <a:pt x="6574" y="476"/>
                  </a:lnTo>
                  <a:lnTo>
                    <a:pt x="6574" y="476"/>
                  </a:lnTo>
                  <a:lnTo>
                    <a:pt x="6318" y="622"/>
                  </a:lnTo>
                  <a:lnTo>
                    <a:pt x="6026" y="731"/>
                  </a:lnTo>
                  <a:lnTo>
                    <a:pt x="5734" y="768"/>
                  </a:lnTo>
                  <a:lnTo>
                    <a:pt x="5442" y="804"/>
                  </a:lnTo>
                  <a:lnTo>
                    <a:pt x="5442" y="804"/>
                  </a:lnTo>
                  <a:lnTo>
                    <a:pt x="5113" y="768"/>
                  </a:lnTo>
                  <a:lnTo>
                    <a:pt x="4784" y="695"/>
                  </a:lnTo>
                  <a:lnTo>
                    <a:pt x="4784" y="695"/>
                  </a:lnTo>
                  <a:lnTo>
                    <a:pt x="4638" y="658"/>
                  </a:lnTo>
                  <a:lnTo>
                    <a:pt x="4638" y="658"/>
                  </a:lnTo>
                  <a:lnTo>
                    <a:pt x="4237" y="512"/>
                  </a:lnTo>
                  <a:lnTo>
                    <a:pt x="3835" y="366"/>
                  </a:lnTo>
                  <a:lnTo>
                    <a:pt x="3835" y="366"/>
                  </a:lnTo>
                  <a:lnTo>
                    <a:pt x="3689" y="293"/>
                  </a:lnTo>
                  <a:lnTo>
                    <a:pt x="3689" y="293"/>
                  </a:lnTo>
                  <a:lnTo>
                    <a:pt x="3068" y="37"/>
                  </a:lnTo>
                  <a:lnTo>
                    <a:pt x="3068" y="37"/>
                  </a:lnTo>
                  <a:lnTo>
                    <a:pt x="3068" y="37"/>
                  </a:lnTo>
                  <a:lnTo>
                    <a:pt x="2922" y="1"/>
                  </a:lnTo>
                  <a:lnTo>
                    <a:pt x="2776" y="1"/>
                  </a:lnTo>
                  <a:lnTo>
                    <a:pt x="2776" y="1"/>
                  </a:lnTo>
                  <a:lnTo>
                    <a:pt x="27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2"/>
            <p:cNvSpPr/>
            <p:nvPr/>
          </p:nvSpPr>
          <p:spPr>
            <a:xfrm>
              <a:off x="-2580250" y="-385975"/>
              <a:ext cx="579775" cy="214575"/>
            </a:xfrm>
            <a:custGeom>
              <a:avLst/>
              <a:gdLst/>
              <a:ahLst/>
              <a:cxnLst/>
              <a:rect l="l" t="t" r="r" b="b"/>
              <a:pathLst>
                <a:path w="23191" h="8583" extrusionOk="0">
                  <a:moveTo>
                    <a:pt x="18735" y="1"/>
                  </a:moveTo>
                  <a:lnTo>
                    <a:pt x="18224" y="74"/>
                  </a:lnTo>
                  <a:lnTo>
                    <a:pt x="17202" y="293"/>
                  </a:lnTo>
                  <a:lnTo>
                    <a:pt x="16142" y="475"/>
                  </a:lnTo>
                  <a:lnTo>
                    <a:pt x="15522" y="512"/>
                  </a:lnTo>
                  <a:lnTo>
                    <a:pt x="14864" y="548"/>
                  </a:lnTo>
                  <a:lnTo>
                    <a:pt x="13586" y="585"/>
                  </a:lnTo>
                  <a:lnTo>
                    <a:pt x="10518" y="621"/>
                  </a:lnTo>
                  <a:lnTo>
                    <a:pt x="7451" y="621"/>
                  </a:lnTo>
                  <a:lnTo>
                    <a:pt x="6538" y="658"/>
                  </a:lnTo>
                  <a:lnTo>
                    <a:pt x="5588" y="695"/>
                  </a:lnTo>
                  <a:lnTo>
                    <a:pt x="4675" y="804"/>
                  </a:lnTo>
                  <a:lnTo>
                    <a:pt x="3726" y="950"/>
                  </a:lnTo>
                  <a:lnTo>
                    <a:pt x="3142" y="1096"/>
                  </a:lnTo>
                  <a:lnTo>
                    <a:pt x="2521" y="1279"/>
                  </a:lnTo>
                  <a:lnTo>
                    <a:pt x="1973" y="1498"/>
                  </a:lnTo>
                  <a:lnTo>
                    <a:pt x="1425" y="1790"/>
                  </a:lnTo>
                  <a:lnTo>
                    <a:pt x="987" y="2082"/>
                  </a:lnTo>
                  <a:lnTo>
                    <a:pt x="622" y="2411"/>
                  </a:lnTo>
                  <a:lnTo>
                    <a:pt x="329" y="2813"/>
                  </a:lnTo>
                  <a:lnTo>
                    <a:pt x="74" y="3251"/>
                  </a:lnTo>
                  <a:lnTo>
                    <a:pt x="1" y="3433"/>
                  </a:lnTo>
                  <a:lnTo>
                    <a:pt x="1" y="3507"/>
                  </a:lnTo>
                  <a:lnTo>
                    <a:pt x="1" y="3616"/>
                  </a:lnTo>
                  <a:lnTo>
                    <a:pt x="183" y="3981"/>
                  </a:lnTo>
                  <a:lnTo>
                    <a:pt x="366" y="4346"/>
                  </a:lnTo>
                  <a:lnTo>
                    <a:pt x="622" y="4675"/>
                  </a:lnTo>
                  <a:lnTo>
                    <a:pt x="768" y="4821"/>
                  </a:lnTo>
                  <a:lnTo>
                    <a:pt x="950" y="4931"/>
                  </a:lnTo>
                  <a:lnTo>
                    <a:pt x="1498" y="5259"/>
                  </a:lnTo>
                  <a:lnTo>
                    <a:pt x="2448" y="5698"/>
                  </a:lnTo>
                  <a:lnTo>
                    <a:pt x="3361" y="6099"/>
                  </a:lnTo>
                  <a:lnTo>
                    <a:pt x="4347" y="6392"/>
                  </a:lnTo>
                  <a:lnTo>
                    <a:pt x="5333" y="6647"/>
                  </a:lnTo>
                  <a:lnTo>
                    <a:pt x="6392" y="6830"/>
                  </a:lnTo>
                  <a:lnTo>
                    <a:pt x="7487" y="6976"/>
                  </a:lnTo>
                  <a:lnTo>
                    <a:pt x="8583" y="7085"/>
                  </a:lnTo>
                  <a:lnTo>
                    <a:pt x="9679" y="7195"/>
                  </a:lnTo>
                  <a:lnTo>
                    <a:pt x="10299" y="7268"/>
                  </a:lnTo>
                  <a:lnTo>
                    <a:pt x="10920" y="7414"/>
                  </a:lnTo>
                  <a:lnTo>
                    <a:pt x="11103" y="7487"/>
                  </a:lnTo>
                  <a:lnTo>
                    <a:pt x="11212" y="7560"/>
                  </a:lnTo>
                  <a:lnTo>
                    <a:pt x="11249" y="7633"/>
                  </a:lnTo>
                  <a:lnTo>
                    <a:pt x="11103" y="7779"/>
                  </a:lnTo>
                  <a:lnTo>
                    <a:pt x="10920" y="7852"/>
                  </a:lnTo>
                  <a:lnTo>
                    <a:pt x="10592" y="7889"/>
                  </a:lnTo>
                  <a:lnTo>
                    <a:pt x="9934" y="7962"/>
                  </a:lnTo>
                  <a:lnTo>
                    <a:pt x="8656" y="7962"/>
                  </a:lnTo>
                  <a:lnTo>
                    <a:pt x="8035" y="7925"/>
                  </a:lnTo>
                  <a:lnTo>
                    <a:pt x="6976" y="7816"/>
                  </a:lnTo>
                  <a:lnTo>
                    <a:pt x="5954" y="7670"/>
                  </a:lnTo>
                  <a:lnTo>
                    <a:pt x="4931" y="7451"/>
                  </a:lnTo>
                  <a:lnTo>
                    <a:pt x="3908" y="7232"/>
                  </a:lnTo>
                  <a:lnTo>
                    <a:pt x="3324" y="7049"/>
                  </a:lnTo>
                  <a:lnTo>
                    <a:pt x="2740" y="6830"/>
                  </a:lnTo>
                  <a:lnTo>
                    <a:pt x="2119" y="6611"/>
                  </a:lnTo>
                  <a:lnTo>
                    <a:pt x="1535" y="6355"/>
                  </a:lnTo>
                  <a:lnTo>
                    <a:pt x="1863" y="6647"/>
                  </a:lnTo>
                  <a:lnTo>
                    <a:pt x="2192" y="6866"/>
                  </a:lnTo>
                  <a:lnTo>
                    <a:pt x="2813" y="7232"/>
                  </a:lnTo>
                  <a:lnTo>
                    <a:pt x="3470" y="7560"/>
                  </a:lnTo>
                  <a:lnTo>
                    <a:pt x="4128" y="7816"/>
                  </a:lnTo>
                  <a:lnTo>
                    <a:pt x="4821" y="8035"/>
                  </a:lnTo>
                  <a:lnTo>
                    <a:pt x="5442" y="8181"/>
                  </a:lnTo>
                  <a:lnTo>
                    <a:pt x="6027" y="8327"/>
                  </a:lnTo>
                  <a:lnTo>
                    <a:pt x="6647" y="8400"/>
                  </a:lnTo>
                  <a:lnTo>
                    <a:pt x="7268" y="8473"/>
                  </a:lnTo>
                  <a:lnTo>
                    <a:pt x="8510" y="8546"/>
                  </a:lnTo>
                  <a:lnTo>
                    <a:pt x="9715" y="8583"/>
                  </a:lnTo>
                  <a:lnTo>
                    <a:pt x="11724" y="8546"/>
                  </a:lnTo>
                  <a:lnTo>
                    <a:pt x="13696" y="8473"/>
                  </a:lnTo>
                  <a:lnTo>
                    <a:pt x="15704" y="8364"/>
                  </a:lnTo>
                  <a:lnTo>
                    <a:pt x="16727" y="8291"/>
                  </a:lnTo>
                  <a:lnTo>
                    <a:pt x="17713" y="8181"/>
                  </a:lnTo>
                  <a:lnTo>
                    <a:pt x="18553" y="8035"/>
                  </a:lnTo>
                  <a:lnTo>
                    <a:pt x="19356" y="7816"/>
                  </a:lnTo>
                  <a:lnTo>
                    <a:pt x="19758" y="7670"/>
                  </a:lnTo>
                  <a:lnTo>
                    <a:pt x="20160" y="7524"/>
                  </a:lnTo>
                  <a:lnTo>
                    <a:pt x="20525" y="7341"/>
                  </a:lnTo>
                  <a:lnTo>
                    <a:pt x="20927" y="7122"/>
                  </a:lnTo>
                  <a:lnTo>
                    <a:pt x="21438" y="6793"/>
                  </a:lnTo>
                  <a:lnTo>
                    <a:pt x="21876" y="6428"/>
                  </a:lnTo>
                  <a:lnTo>
                    <a:pt x="22314" y="6026"/>
                  </a:lnTo>
                  <a:lnTo>
                    <a:pt x="22680" y="5552"/>
                  </a:lnTo>
                  <a:lnTo>
                    <a:pt x="22826" y="5333"/>
                  </a:lnTo>
                  <a:lnTo>
                    <a:pt x="22935" y="5113"/>
                  </a:lnTo>
                  <a:lnTo>
                    <a:pt x="23008" y="4894"/>
                  </a:lnTo>
                  <a:lnTo>
                    <a:pt x="23081" y="4675"/>
                  </a:lnTo>
                  <a:lnTo>
                    <a:pt x="22314" y="5186"/>
                  </a:lnTo>
                  <a:lnTo>
                    <a:pt x="21913" y="5442"/>
                  </a:lnTo>
                  <a:lnTo>
                    <a:pt x="21511" y="5661"/>
                  </a:lnTo>
                  <a:lnTo>
                    <a:pt x="20854" y="5953"/>
                  </a:lnTo>
                  <a:lnTo>
                    <a:pt x="20196" y="6246"/>
                  </a:lnTo>
                  <a:lnTo>
                    <a:pt x="19502" y="6501"/>
                  </a:lnTo>
                  <a:lnTo>
                    <a:pt x="18845" y="6757"/>
                  </a:lnTo>
                  <a:lnTo>
                    <a:pt x="18151" y="6976"/>
                  </a:lnTo>
                  <a:lnTo>
                    <a:pt x="17457" y="7159"/>
                  </a:lnTo>
                  <a:lnTo>
                    <a:pt x="16727" y="7305"/>
                  </a:lnTo>
                  <a:lnTo>
                    <a:pt x="16033" y="7414"/>
                  </a:lnTo>
                  <a:lnTo>
                    <a:pt x="14828" y="7560"/>
                  </a:lnTo>
                  <a:lnTo>
                    <a:pt x="14243" y="7633"/>
                  </a:lnTo>
                  <a:lnTo>
                    <a:pt x="13623" y="7779"/>
                  </a:lnTo>
                  <a:lnTo>
                    <a:pt x="13367" y="7816"/>
                  </a:lnTo>
                  <a:lnTo>
                    <a:pt x="13111" y="7852"/>
                  </a:lnTo>
                  <a:lnTo>
                    <a:pt x="12965" y="7852"/>
                  </a:lnTo>
                  <a:lnTo>
                    <a:pt x="12856" y="7816"/>
                  </a:lnTo>
                  <a:lnTo>
                    <a:pt x="12783" y="7743"/>
                  </a:lnTo>
                  <a:lnTo>
                    <a:pt x="12746" y="7633"/>
                  </a:lnTo>
                  <a:lnTo>
                    <a:pt x="12746" y="7487"/>
                  </a:lnTo>
                  <a:lnTo>
                    <a:pt x="12783" y="7414"/>
                  </a:lnTo>
                  <a:lnTo>
                    <a:pt x="12856" y="7341"/>
                  </a:lnTo>
                  <a:lnTo>
                    <a:pt x="12965" y="7268"/>
                  </a:lnTo>
                  <a:lnTo>
                    <a:pt x="13257" y="7195"/>
                  </a:lnTo>
                  <a:lnTo>
                    <a:pt x="13550" y="7122"/>
                  </a:lnTo>
                  <a:lnTo>
                    <a:pt x="14718" y="6939"/>
                  </a:lnTo>
                  <a:lnTo>
                    <a:pt x="15850" y="6684"/>
                  </a:lnTo>
                  <a:lnTo>
                    <a:pt x="16982" y="6428"/>
                  </a:lnTo>
                  <a:lnTo>
                    <a:pt x="18115" y="6063"/>
                  </a:lnTo>
                  <a:lnTo>
                    <a:pt x="19101" y="5734"/>
                  </a:lnTo>
                  <a:lnTo>
                    <a:pt x="20087" y="5296"/>
                  </a:lnTo>
                  <a:lnTo>
                    <a:pt x="21036" y="4858"/>
                  </a:lnTo>
                  <a:lnTo>
                    <a:pt x="21949" y="4310"/>
                  </a:lnTo>
                  <a:lnTo>
                    <a:pt x="22278" y="4091"/>
                  </a:lnTo>
                  <a:lnTo>
                    <a:pt x="22570" y="3835"/>
                  </a:lnTo>
                  <a:lnTo>
                    <a:pt x="22826" y="3580"/>
                  </a:lnTo>
                  <a:lnTo>
                    <a:pt x="23045" y="3251"/>
                  </a:lnTo>
                  <a:lnTo>
                    <a:pt x="23154" y="3068"/>
                  </a:lnTo>
                  <a:lnTo>
                    <a:pt x="23191" y="2886"/>
                  </a:lnTo>
                  <a:lnTo>
                    <a:pt x="23191" y="2667"/>
                  </a:lnTo>
                  <a:lnTo>
                    <a:pt x="23154" y="2447"/>
                  </a:lnTo>
                  <a:lnTo>
                    <a:pt x="22935" y="2009"/>
                  </a:lnTo>
                  <a:lnTo>
                    <a:pt x="22680" y="1608"/>
                  </a:lnTo>
                  <a:lnTo>
                    <a:pt x="22387" y="1242"/>
                  </a:lnTo>
                  <a:lnTo>
                    <a:pt x="22022" y="950"/>
                  </a:lnTo>
                  <a:lnTo>
                    <a:pt x="21584" y="658"/>
                  </a:lnTo>
                  <a:lnTo>
                    <a:pt x="21146" y="402"/>
                  </a:lnTo>
                  <a:lnTo>
                    <a:pt x="20671" y="220"/>
                  </a:lnTo>
                  <a:lnTo>
                    <a:pt x="20196" y="110"/>
                  </a:lnTo>
                  <a:lnTo>
                    <a:pt x="19721" y="37"/>
                  </a:lnTo>
                  <a:lnTo>
                    <a:pt x="192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2"/>
            <p:cNvSpPr/>
            <p:nvPr/>
          </p:nvSpPr>
          <p:spPr>
            <a:xfrm>
              <a:off x="-2005050" y="-69175"/>
              <a:ext cx="506725" cy="299500"/>
            </a:xfrm>
            <a:custGeom>
              <a:avLst/>
              <a:gdLst/>
              <a:ahLst/>
              <a:cxnLst/>
              <a:rect l="l" t="t" r="r" b="b"/>
              <a:pathLst>
                <a:path w="20269" h="11980" extrusionOk="0">
                  <a:moveTo>
                    <a:pt x="4236" y="5990"/>
                  </a:moveTo>
                  <a:lnTo>
                    <a:pt x="4419" y="6027"/>
                  </a:lnTo>
                  <a:lnTo>
                    <a:pt x="5149" y="6282"/>
                  </a:lnTo>
                  <a:lnTo>
                    <a:pt x="5880" y="6538"/>
                  </a:lnTo>
                  <a:lnTo>
                    <a:pt x="6610" y="6794"/>
                  </a:lnTo>
                  <a:lnTo>
                    <a:pt x="7304" y="7122"/>
                  </a:lnTo>
                  <a:lnTo>
                    <a:pt x="7852" y="7414"/>
                  </a:lnTo>
                  <a:lnTo>
                    <a:pt x="8400" y="7743"/>
                  </a:lnTo>
                  <a:lnTo>
                    <a:pt x="8911" y="8072"/>
                  </a:lnTo>
                  <a:lnTo>
                    <a:pt x="9459" y="8364"/>
                  </a:lnTo>
                  <a:lnTo>
                    <a:pt x="9532" y="8437"/>
                  </a:lnTo>
                  <a:lnTo>
                    <a:pt x="9605" y="8510"/>
                  </a:lnTo>
                  <a:lnTo>
                    <a:pt x="9678" y="8583"/>
                  </a:lnTo>
                  <a:lnTo>
                    <a:pt x="9678" y="8693"/>
                  </a:lnTo>
                  <a:lnTo>
                    <a:pt x="9568" y="8766"/>
                  </a:lnTo>
                  <a:lnTo>
                    <a:pt x="9422" y="8766"/>
                  </a:lnTo>
                  <a:lnTo>
                    <a:pt x="9313" y="8729"/>
                  </a:lnTo>
                  <a:lnTo>
                    <a:pt x="9203" y="8693"/>
                  </a:lnTo>
                  <a:lnTo>
                    <a:pt x="8619" y="8364"/>
                  </a:lnTo>
                  <a:lnTo>
                    <a:pt x="8035" y="8035"/>
                  </a:lnTo>
                  <a:lnTo>
                    <a:pt x="7304" y="7634"/>
                  </a:lnTo>
                  <a:lnTo>
                    <a:pt x="6574" y="7268"/>
                  </a:lnTo>
                  <a:lnTo>
                    <a:pt x="5807" y="6976"/>
                  </a:lnTo>
                  <a:lnTo>
                    <a:pt x="5003" y="6721"/>
                  </a:lnTo>
                  <a:lnTo>
                    <a:pt x="4346" y="6501"/>
                  </a:lnTo>
                  <a:lnTo>
                    <a:pt x="4236" y="6428"/>
                  </a:lnTo>
                  <a:lnTo>
                    <a:pt x="4127" y="6355"/>
                  </a:lnTo>
                  <a:lnTo>
                    <a:pt x="4054" y="6246"/>
                  </a:lnTo>
                  <a:lnTo>
                    <a:pt x="4054" y="6173"/>
                  </a:lnTo>
                  <a:lnTo>
                    <a:pt x="4054" y="6136"/>
                  </a:lnTo>
                  <a:lnTo>
                    <a:pt x="4127" y="6027"/>
                  </a:lnTo>
                  <a:lnTo>
                    <a:pt x="4236" y="5990"/>
                  </a:lnTo>
                  <a:close/>
                  <a:moveTo>
                    <a:pt x="11102" y="8985"/>
                  </a:moveTo>
                  <a:lnTo>
                    <a:pt x="11321" y="9021"/>
                  </a:lnTo>
                  <a:lnTo>
                    <a:pt x="12015" y="9277"/>
                  </a:lnTo>
                  <a:lnTo>
                    <a:pt x="12673" y="9533"/>
                  </a:lnTo>
                  <a:lnTo>
                    <a:pt x="13220" y="9752"/>
                  </a:lnTo>
                  <a:lnTo>
                    <a:pt x="13768" y="9934"/>
                  </a:lnTo>
                  <a:lnTo>
                    <a:pt x="13914" y="9971"/>
                  </a:lnTo>
                  <a:lnTo>
                    <a:pt x="14060" y="10044"/>
                  </a:lnTo>
                  <a:lnTo>
                    <a:pt x="14170" y="10153"/>
                  </a:lnTo>
                  <a:lnTo>
                    <a:pt x="14243" y="10300"/>
                  </a:lnTo>
                  <a:lnTo>
                    <a:pt x="14133" y="10409"/>
                  </a:lnTo>
                  <a:lnTo>
                    <a:pt x="14024" y="10446"/>
                  </a:lnTo>
                  <a:lnTo>
                    <a:pt x="13805" y="10446"/>
                  </a:lnTo>
                  <a:lnTo>
                    <a:pt x="13147" y="10263"/>
                  </a:lnTo>
                  <a:lnTo>
                    <a:pt x="12526" y="10080"/>
                  </a:lnTo>
                  <a:lnTo>
                    <a:pt x="11906" y="9825"/>
                  </a:lnTo>
                  <a:lnTo>
                    <a:pt x="11577" y="9679"/>
                  </a:lnTo>
                  <a:lnTo>
                    <a:pt x="11285" y="9533"/>
                  </a:lnTo>
                  <a:lnTo>
                    <a:pt x="11102" y="9423"/>
                  </a:lnTo>
                  <a:lnTo>
                    <a:pt x="10956" y="9277"/>
                  </a:lnTo>
                  <a:lnTo>
                    <a:pt x="10883" y="9167"/>
                  </a:lnTo>
                  <a:lnTo>
                    <a:pt x="10883" y="9131"/>
                  </a:lnTo>
                  <a:lnTo>
                    <a:pt x="10920" y="9058"/>
                  </a:lnTo>
                  <a:lnTo>
                    <a:pt x="10993" y="8985"/>
                  </a:lnTo>
                  <a:close/>
                  <a:moveTo>
                    <a:pt x="2264" y="1"/>
                  </a:moveTo>
                  <a:lnTo>
                    <a:pt x="1753" y="111"/>
                  </a:lnTo>
                  <a:lnTo>
                    <a:pt x="1242" y="257"/>
                  </a:lnTo>
                  <a:lnTo>
                    <a:pt x="986" y="366"/>
                  </a:lnTo>
                  <a:lnTo>
                    <a:pt x="767" y="512"/>
                  </a:lnTo>
                  <a:lnTo>
                    <a:pt x="621" y="731"/>
                  </a:lnTo>
                  <a:lnTo>
                    <a:pt x="511" y="950"/>
                  </a:lnTo>
                  <a:lnTo>
                    <a:pt x="402" y="1352"/>
                  </a:lnTo>
                  <a:lnTo>
                    <a:pt x="365" y="1717"/>
                  </a:lnTo>
                  <a:lnTo>
                    <a:pt x="365" y="1900"/>
                  </a:lnTo>
                  <a:lnTo>
                    <a:pt x="402" y="2083"/>
                  </a:lnTo>
                  <a:lnTo>
                    <a:pt x="475" y="2265"/>
                  </a:lnTo>
                  <a:lnTo>
                    <a:pt x="548" y="2448"/>
                  </a:lnTo>
                  <a:lnTo>
                    <a:pt x="840" y="2886"/>
                  </a:lnTo>
                  <a:lnTo>
                    <a:pt x="1132" y="3288"/>
                  </a:lnTo>
                  <a:lnTo>
                    <a:pt x="1607" y="3799"/>
                  </a:lnTo>
                  <a:lnTo>
                    <a:pt x="2082" y="4274"/>
                  </a:lnTo>
                  <a:lnTo>
                    <a:pt x="2557" y="4749"/>
                  </a:lnTo>
                  <a:lnTo>
                    <a:pt x="3104" y="5187"/>
                  </a:lnTo>
                  <a:lnTo>
                    <a:pt x="3214" y="5296"/>
                  </a:lnTo>
                  <a:lnTo>
                    <a:pt x="3323" y="5442"/>
                  </a:lnTo>
                  <a:lnTo>
                    <a:pt x="3433" y="5588"/>
                  </a:lnTo>
                  <a:lnTo>
                    <a:pt x="3506" y="5735"/>
                  </a:lnTo>
                  <a:lnTo>
                    <a:pt x="3323" y="5735"/>
                  </a:lnTo>
                  <a:lnTo>
                    <a:pt x="3141" y="5698"/>
                  </a:lnTo>
                  <a:lnTo>
                    <a:pt x="2995" y="5662"/>
                  </a:lnTo>
                  <a:lnTo>
                    <a:pt x="2812" y="5552"/>
                  </a:lnTo>
                  <a:lnTo>
                    <a:pt x="2228" y="5150"/>
                  </a:lnTo>
                  <a:lnTo>
                    <a:pt x="1644" y="4785"/>
                  </a:lnTo>
                  <a:lnTo>
                    <a:pt x="1096" y="4347"/>
                  </a:lnTo>
                  <a:lnTo>
                    <a:pt x="621" y="3872"/>
                  </a:lnTo>
                  <a:lnTo>
                    <a:pt x="183" y="3324"/>
                  </a:lnTo>
                  <a:lnTo>
                    <a:pt x="146" y="3251"/>
                  </a:lnTo>
                  <a:lnTo>
                    <a:pt x="73" y="3215"/>
                  </a:lnTo>
                  <a:lnTo>
                    <a:pt x="0" y="3178"/>
                  </a:lnTo>
                  <a:lnTo>
                    <a:pt x="73" y="3434"/>
                  </a:lnTo>
                  <a:lnTo>
                    <a:pt x="183" y="3653"/>
                  </a:lnTo>
                  <a:lnTo>
                    <a:pt x="329" y="3872"/>
                  </a:lnTo>
                  <a:lnTo>
                    <a:pt x="475" y="4091"/>
                  </a:lnTo>
                  <a:lnTo>
                    <a:pt x="986" y="4639"/>
                  </a:lnTo>
                  <a:lnTo>
                    <a:pt x="1534" y="5187"/>
                  </a:lnTo>
                  <a:lnTo>
                    <a:pt x="2082" y="5662"/>
                  </a:lnTo>
                  <a:lnTo>
                    <a:pt x="2666" y="6100"/>
                  </a:lnTo>
                  <a:lnTo>
                    <a:pt x="3250" y="6538"/>
                  </a:lnTo>
                  <a:lnTo>
                    <a:pt x="3871" y="6903"/>
                  </a:lnTo>
                  <a:lnTo>
                    <a:pt x="4529" y="7268"/>
                  </a:lnTo>
                  <a:lnTo>
                    <a:pt x="5222" y="7561"/>
                  </a:lnTo>
                  <a:lnTo>
                    <a:pt x="7925" y="8766"/>
                  </a:lnTo>
                  <a:lnTo>
                    <a:pt x="9276" y="9387"/>
                  </a:lnTo>
                  <a:lnTo>
                    <a:pt x="10591" y="10044"/>
                  </a:lnTo>
                  <a:lnTo>
                    <a:pt x="11760" y="10555"/>
                  </a:lnTo>
                  <a:lnTo>
                    <a:pt x="12965" y="11066"/>
                  </a:lnTo>
                  <a:lnTo>
                    <a:pt x="13585" y="11286"/>
                  </a:lnTo>
                  <a:lnTo>
                    <a:pt x="14206" y="11505"/>
                  </a:lnTo>
                  <a:lnTo>
                    <a:pt x="14864" y="11687"/>
                  </a:lnTo>
                  <a:lnTo>
                    <a:pt x="15485" y="11797"/>
                  </a:lnTo>
                  <a:lnTo>
                    <a:pt x="16142" y="11906"/>
                  </a:lnTo>
                  <a:lnTo>
                    <a:pt x="16799" y="11979"/>
                  </a:lnTo>
                  <a:lnTo>
                    <a:pt x="17457" y="11979"/>
                  </a:lnTo>
                  <a:lnTo>
                    <a:pt x="17785" y="11943"/>
                  </a:lnTo>
                  <a:lnTo>
                    <a:pt x="18114" y="11906"/>
                  </a:lnTo>
                  <a:lnTo>
                    <a:pt x="18443" y="11833"/>
                  </a:lnTo>
                  <a:lnTo>
                    <a:pt x="18735" y="11724"/>
                  </a:lnTo>
                  <a:lnTo>
                    <a:pt x="19027" y="11578"/>
                  </a:lnTo>
                  <a:lnTo>
                    <a:pt x="19319" y="11395"/>
                  </a:lnTo>
                  <a:lnTo>
                    <a:pt x="19538" y="11286"/>
                  </a:lnTo>
                  <a:lnTo>
                    <a:pt x="19721" y="11103"/>
                  </a:lnTo>
                  <a:lnTo>
                    <a:pt x="19867" y="10920"/>
                  </a:lnTo>
                  <a:lnTo>
                    <a:pt x="19976" y="10701"/>
                  </a:lnTo>
                  <a:lnTo>
                    <a:pt x="19940" y="10665"/>
                  </a:lnTo>
                  <a:lnTo>
                    <a:pt x="19392" y="10884"/>
                  </a:lnTo>
                  <a:lnTo>
                    <a:pt x="19136" y="10993"/>
                  </a:lnTo>
                  <a:lnTo>
                    <a:pt x="18844" y="11103"/>
                  </a:lnTo>
                  <a:lnTo>
                    <a:pt x="18552" y="11139"/>
                  </a:lnTo>
                  <a:lnTo>
                    <a:pt x="18260" y="11176"/>
                  </a:lnTo>
                  <a:lnTo>
                    <a:pt x="17676" y="11176"/>
                  </a:lnTo>
                  <a:lnTo>
                    <a:pt x="17091" y="11103"/>
                  </a:lnTo>
                  <a:lnTo>
                    <a:pt x="16544" y="10993"/>
                  </a:lnTo>
                  <a:lnTo>
                    <a:pt x="16434" y="10957"/>
                  </a:lnTo>
                  <a:lnTo>
                    <a:pt x="16324" y="10884"/>
                  </a:lnTo>
                  <a:lnTo>
                    <a:pt x="16251" y="10811"/>
                  </a:lnTo>
                  <a:lnTo>
                    <a:pt x="16178" y="10701"/>
                  </a:lnTo>
                  <a:lnTo>
                    <a:pt x="16251" y="10592"/>
                  </a:lnTo>
                  <a:lnTo>
                    <a:pt x="16361" y="10555"/>
                  </a:lnTo>
                  <a:lnTo>
                    <a:pt x="16507" y="10519"/>
                  </a:lnTo>
                  <a:lnTo>
                    <a:pt x="17018" y="10519"/>
                  </a:lnTo>
                  <a:lnTo>
                    <a:pt x="17384" y="10482"/>
                  </a:lnTo>
                  <a:lnTo>
                    <a:pt x="18150" y="10373"/>
                  </a:lnTo>
                  <a:lnTo>
                    <a:pt x="18735" y="10263"/>
                  </a:lnTo>
                  <a:lnTo>
                    <a:pt x="19027" y="10153"/>
                  </a:lnTo>
                  <a:lnTo>
                    <a:pt x="19319" y="10044"/>
                  </a:lnTo>
                  <a:lnTo>
                    <a:pt x="19538" y="9898"/>
                  </a:lnTo>
                  <a:lnTo>
                    <a:pt x="19757" y="9715"/>
                  </a:lnTo>
                  <a:lnTo>
                    <a:pt x="19940" y="9460"/>
                  </a:lnTo>
                  <a:lnTo>
                    <a:pt x="20123" y="9204"/>
                  </a:lnTo>
                  <a:lnTo>
                    <a:pt x="20232" y="8875"/>
                  </a:lnTo>
                  <a:lnTo>
                    <a:pt x="20269" y="8547"/>
                  </a:lnTo>
                  <a:lnTo>
                    <a:pt x="20269" y="8218"/>
                  </a:lnTo>
                  <a:lnTo>
                    <a:pt x="20159" y="7889"/>
                  </a:lnTo>
                  <a:lnTo>
                    <a:pt x="19940" y="7378"/>
                  </a:lnTo>
                  <a:lnTo>
                    <a:pt x="19684" y="6903"/>
                  </a:lnTo>
                  <a:lnTo>
                    <a:pt x="19356" y="6428"/>
                  </a:lnTo>
                  <a:lnTo>
                    <a:pt x="18990" y="6027"/>
                  </a:lnTo>
                  <a:lnTo>
                    <a:pt x="18662" y="5698"/>
                  </a:lnTo>
                  <a:lnTo>
                    <a:pt x="18333" y="5406"/>
                  </a:lnTo>
                  <a:lnTo>
                    <a:pt x="17968" y="5114"/>
                  </a:lnTo>
                  <a:lnTo>
                    <a:pt x="17603" y="4858"/>
                  </a:lnTo>
                  <a:lnTo>
                    <a:pt x="16836" y="4383"/>
                  </a:lnTo>
                  <a:lnTo>
                    <a:pt x="16032" y="3982"/>
                  </a:lnTo>
                  <a:lnTo>
                    <a:pt x="15046" y="3580"/>
                  </a:lnTo>
                  <a:lnTo>
                    <a:pt x="14024" y="3251"/>
                  </a:lnTo>
                  <a:lnTo>
                    <a:pt x="13001" y="2923"/>
                  </a:lnTo>
                  <a:lnTo>
                    <a:pt x="11979" y="2667"/>
                  </a:lnTo>
                  <a:lnTo>
                    <a:pt x="10262" y="2229"/>
                  </a:lnTo>
                  <a:lnTo>
                    <a:pt x="8546" y="1717"/>
                  </a:lnTo>
                  <a:lnTo>
                    <a:pt x="6866" y="1133"/>
                  </a:lnTo>
                  <a:lnTo>
                    <a:pt x="6026" y="841"/>
                  </a:lnTo>
                  <a:lnTo>
                    <a:pt x="5186" y="476"/>
                  </a:lnTo>
                  <a:lnTo>
                    <a:pt x="4748" y="330"/>
                  </a:lnTo>
                  <a:lnTo>
                    <a:pt x="4310" y="184"/>
                  </a:lnTo>
                  <a:lnTo>
                    <a:pt x="3835" y="74"/>
                  </a:lnTo>
                  <a:lnTo>
                    <a:pt x="3360" y="37"/>
                  </a:lnTo>
                  <a:lnTo>
                    <a:pt x="28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2"/>
            <p:cNvSpPr/>
            <p:nvPr/>
          </p:nvSpPr>
          <p:spPr>
            <a:xfrm>
              <a:off x="-1465475" y="-181450"/>
              <a:ext cx="427300" cy="203600"/>
            </a:xfrm>
            <a:custGeom>
              <a:avLst/>
              <a:gdLst/>
              <a:ahLst/>
              <a:cxnLst/>
              <a:rect l="l" t="t" r="r" b="b"/>
              <a:pathLst>
                <a:path w="17092" h="8144" extrusionOk="0">
                  <a:moveTo>
                    <a:pt x="8911" y="5295"/>
                  </a:moveTo>
                  <a:lnTo>
                    <a:pt x="10262" y="5588"/>
                  </a:lnTo>
                  <a:lnTo>
                    <a:pt x="11577" y="5953"/>
                  </a:lnTo>
                  <a:lnTo>
                    <a:pt x="11796" y="5989"/>
                  </a:lnTo>
                  <a:lnTo>
                    <a:pt x="11869" y="6062"/>
                  </a:lnTo>
                  <a:lnTo>
                    <a:pt x="11942" y="6172"/>
                  </a:lnTo>
                  <a:lnTo>
                    <a:pt x="11869" y="6245"/>
                  </a:lnTo>
                  <a:lnTo>
                    <a:pt x="11760" y="6281"/>
                  </a:lnTo>
                  <a:lnTo>
                    <a:pt x="11577" y="6318"/>
                  </a:lnTo>
                  <a:lnTo>
                    <a:pt x="10920" y="6281"/>
                  </a:lnTo>
                  <a:lnTo>
                    <a:pt x="10226" y="6208"/>
                  </a:lnTo>
                  <a:lnTo>
                    <a:pt x="9568" y="6062"/>
                  </a:lnTo>
                  <a:lnTo>
                    <a:pt x="8948" y="5880"/>
                  </a:lnTo>
                  <a:lnTo>
                    <a:pt x="8728" y="5807"/>
                  </a:lnTo>
                  <a:lnTo>
                    <a:pt x="8546" y="5697"/>
                  </a:lnTo>
                  <a:lnTo>
                    <a:pt x="8473" y="5588"/>
                  </a:lnTo>
                  <a:lnTo>
                    <a:pt x="8473" y="5515"/>
                  </a:lnTo>
                  <a:lnTo>
                    <a:pt x="8473" y="5441"/>
                  </a:lnTo>
                  <a:lnTo>
                    <a:pt x="8509" y="5368"/>
                  </a:lnTo>
                  <a:lnTo>
                    <a:pt x="8546" y="5332"/>
                  </a:lnTo>
                  <a:lnTo>
                    <a:pt x="8692" y="5295"/>
                  </a:lnTo>
                  <a:close/>
                  <a:moveTo>
                    <a:pt x="2958" y="0"/>
                  </a:moveTo>
                  <a:lnTo>
                    <a:pt x="2411" y="73"/>
                  </a:lnTo>
                  <a:lnTo>
                    <a:pt x="1899" y="183"/>
                  </a:lnTo>
                  <a:lnTo>
                    <a:pt x="1425" y="365"/>
                  </a:lnTo>
                  <a:lnTo>
                    <a:pt x="1205" y="475"/>
                  </a:lnTo>
                  <a:lnTo>
                    <a:pt x="986" y="621"/>
                  </a:lnTo>
                  <a:lnTo>
                    <a:pt x="804" y="767"/>
                  </a:lnTo>
                  <a:lnTo>
                    <a:pt x="731" y="840"/>
                  </a:lnTo>
                  <a:lnTo>
                    <a:pt x="658" y="913"/>
                  </a:lnTo>
                  <a:lnTo>
                    <a:pt x="767" y="1205"/>
                  </a:lnTo>
                  <a:lnTo>
                    <a:pt x="913" y="1424"/>
                  </a:lnTo>
                  <a:lnTo>
                    <a:pt x="1096" y="1643"/>
                  </a:lnTo>
                  <a:lnTo>
                    <a:pt x="1315" y="1826"/>
                  </a:lnTo>
                  <a:lnTo>
                    <a:pt x="1571" y="2045"/>
                  </a:lnTo>
                  <a:lnTo>
                    <a:pt x="1863" y="2228"/>
                  </a:lnTo>
                  <a:lnTo>
                    <a:pt x="2484" y="2593"/>
                  </a:lnTo>
                  <a:lnTo>
                    <a:pt x="3251" y="3031"/>
                  </a:lnTo>
                  <a:lnTo>
                    <a:pt x="4017" y="3396"/>
                  </a:lnTo>
                  <a:lnTo>
                    <a:pt x="4821" y="3725"/>
                  </a:lnTo>
                  <a:lnTo>
                    <a:pt x="5661" y="4054"/>
                  </a:lnTo>
                  <a:lnTo>
                    <a:pt x="6282" y="4309"/>
                  </a:lnTo>
                  <a:lnTo>
                    <a:pt x="6939" y="4638"/>
                  </a:lnTo>
                  <a:lnTo>
                    <a:pt x="7049" y="4711"/>
                  </a:lnTo>
                  <a:lnTo>
                    <a:pt x="7122" y="4784"/>
                  </a:lnTo>
                  <a:lnTo>
                    <a:pt x="7195" y="4894"/>
                  </a:lnTo>
                  <a:lnTo>
                    <a:pt x="7231" y="5003"/>
                  </a:lnTo>
                  <a:lnTo>
                    <a:pt x="7049" y="5076"/>
                  </a:lnTo>
                  <a:lnTo>
                    <a:pt x="6866" y="5149"/>
                  </a:lnTo>
                  <a:lnTo>
                    <a:pt x="6683" y="5113"/>
                  </a:lnTo>
                  <a:lnTo>
                    <a:pt x="6464" y="5076"/>
                  </a:lnTo>
                  <a:lnTo>
                    <a:pt x="5880" y="4930"/>
                  </a:lnTo>
                  <a:lnTo>
                    <a:pt x="5296" y="4748"/>
                  </a:lnTo>
                  <a:lnTo>
                    <a:pt x="4200" y="4382"/>
                  </a:lnTo>
                  <a:lnTo>
                    <a:pt x="3104" y="3871"/>
                  </a:lnTo>
                  <a:lnTo>
                    <a:pt x="2045" y="3323"/>
                  </a:lnTo>
                  <a:lnTo>
                    <a:pt x="1498" y="2995"/>
                  </a:lnTo>
                  <a:lnTo>
                    <a:pt x="986" y="2666"/>
                  </a:lnTo>
                  <a:lnTo>
                    <a:pt x="767" y="2447"/>
                  </a:lnTo>
                  <a:lnTo>
                    <a:pt x="548" y="2264"/>
                  </a:lnTo>
                  <a:lnTo>
                    <a:pt x="329" y="2009"/>
                  </a:lnTo>
                  <a:lnTo>
                    <a:pt x="146" y="1753"/>
                  </a:lnTo>
                  <a:lnTo>
                    <a:pt x="73" y="1753"/>
                  </a:lnTo>
                  <a:lnTo>
                    <a:pt x="0" y="1972"/>
                  </a:lnTo>
                  <a:lnTo>
                    <a:pt x="0" y="2191"/>
                  </a:lnTo>
                  <a:lnTo>
                    <a:pt x="37" y="2374"/>
                  </a:lnTo>
                  <a:lnTo>
                    <a:pt x="73" y="2593"/>
                  </a:lnTo>
                  <a:lnTo>
                    <a:pt x="219" y="2922"/>
                  </a:lnTo>
                  <a:lnTo>
                    <a:pt x="439" y="3250"/>
                  </a:lnTo>
                  <a:lnTo>
                    <a:pt x="658" y="3506"/>
                  </a:lnTo>
                  <a:lnTo>
                    <a:pt x="950" y="3762"/>
                  </a:lnTo>
                  <a:lnTo>
                    <a:pt x="1315" y="4054"/>
                  </a:lnTo>
                  <a:lnTo>
                    <a:pt x="1717" y="4273"/>
                  </a:lnTo>
                  <a:lnTo>
                    <a:pt x="2155" y="4492"/>
                  </a:lnTo>
                  <a:lnTo>
                    <a:pt x="2593" y="4675"/>
                  </a:lnTo>
                  <a:lnTo>
                    <a:pt x="5697" y="5989"/>
                  </a:lnTo>
                  <a:lnTo>
                    <a:pt x="7122" y="6574"/>
                  </a:lnTo>
                  <a:lnTo>
                    <a:pt x="8582" y="7085"/>
                  </a:lnTo>
                  <a:lnTo>
                    <a:pt x="10043" y="7523"/>
                  </a:lnTo>
                  <a:lnTo>
                    <a:pt x="10774" y="7742"/>
                  </a:lnTo>
                  <a:lnTo>
                    <a:pt x="11541" y="7888"/>
                  </a:lnTo>
                  <a:lnTo>
                    <a:pt x="12344" y="8034"/>
                  </a:lnTo>
                  <a:lnTo>
                    <a:pt x="13147" y="8144"/>
                  </a:lnTo>
                  <a:lnTo>
                    <a:pt x="13951" y="8144"/>
                  </a:lnTo>
                  <a:lnTo>
                    <a:pt x="14353" y="8107"/>
                  </a:lnTo>
                  <a:lnTo>
                    <a:pt x="14754" y="8071"/>
                  </a:lnTo>
                  <a:lnTo>
                    <a:pt x="15119" y="7998"/>
                  </a:lnTo>
                  <a:lnTo>
                    <a:pt x="15412" y="7925"/>
                  </a:lnTo>
                  <a:lnTo>
                    <a:pt x="15740" y="7779"/>
                  </a:lnTo>
                  <a:lnTo>
                    <a:pt x="15996" y="7633"/>
                  </a:lnTo>
                  <a:lnTo>
                    <a:pt x="16288" y="7487"/>
                  </a:lnTo>
                  <a:lnTo>
                    <a:pt x="16507" y="7267"/>
                  </a:lnTo>
                  <a:lnTo>
                    <a:pt x="16726" y="7012"/>
                  </a:lnTo>
                  <a:lnTo>
                    <a:pt x="16945" y="6720"/>
                  </a:lnTo>
                  <a:lnTo>
                    <a:pt x="16982" y="6647"/>
                  </a:lnTo>
                  <a:lnTo>
                    <a:pt x="17018" y="6574"/>
                  </a:lnTo>
                  <a:lnTo>
                    <a:pt x="16982" y="6501"/>
                  </a:lnTo>
                  <a:lnTo>
                    <a:pt x="16434" y="6720"/>
                  </a:lnTo>
                  <a:lnTo>
                    <a:pt x="15996" y="6866"/>
                  </a:lnTo>
                  <a:lnTo>
                    <a:pt x="15521" y="6939"/>
                  </a:lnTo>
                  <a:lnTo>
                    <a:pt x="14572" y="7012"/>
                  </a:lnTo>
                  <a:lnTo>
                    <a:pt x="13622" y="7012"/>
                  </a:lnTo>
                  <a:lnTo>
                    <a:pt x="13147" y="6902"/>
                  </a:lnTo>
                  <a:lnTo>
                    <a:pt x="12673" y="6793"/>
                  </a:lnTo>
                  <a:lnTo>
                    <a:pt x="12417" y="6720"/>
                  </a:lnTo>
                  <a:lnTo>
                    <a:pt x="12344" y="6647"/>
                  </a:lnTo>
                  <a:lnTo>
                    <a:pt x="12307" y="6537"/>
                  </a:lnTo>
                  <a:lnTo>
                    <a:pt x="12344" y="6464"/>
                  </a:lnTo>
                  <a:lnTo>
                    <a:pt x="12453" y="6391"/>
                  </a:lnTo>
                  <a:lnTo>
                    <a:pt x="12673" y="6391"/>
                  </a:lnTo>
                  <a:lnTo>
                    <a:pt x="13403" y="6354"/>
                  </a:lnTo>
                  <a:lnTo>
                    <a:pt x="14718" y="6354"/>
                  </a:lnTo>
                  <a:lnTo>
                    <a:pt x="15266" y="6281"/>
                  </a:lnTo>
                  <a:lnTo>
                    <a:pt x="15813" y="6135"/>
                  </a:lnTo>
                  <a:lnTo>
                    <a:pt x="16361" y="5953"/>
                  </a:lnTo>
                  <a:lnTo>
                    <a:pt x="16544" y="5880"/>
                  </a:lnTo>
                  <a:lnTo>
                    <a:pt x="16763" y="5770"/>
                  </a:lnTo>
                  <a:lnTo>
                    <a:pt x="16909" y="5624"/>
                  </a:lnTo>
                  <a:lnTo>
                    <a:pt x="17091" y="5441"/>
                  </a:lnTo>
                  <a:lnTo>
                    <a:pt x="17018" y="5222"/>
                  </a:lnTo>
                  <a:lnTo>
                    <a:pt x="16909" y="5040"/>
                  </a:lnTo>
                  <a:lnTo>
                    <a:pt x="16799" y="4857"/>
                  </a:lnTo>
                  <a:lnTo>
                    <a:pt x="16653" y="4638"/>
                  </a:lnTo>
                  <a:lnTo>
                    <a:pt x="16361" y="4309"/>
                  </a:lnTo>
                  <a:lnTo>
                    <a:pt x="16032" y="4017"/>
                  </a:lnTo>
                  <a:lnTo>
                    <a:pt x="15704" y="3762"/>
                  </a:lnTo>
                  <a:lnTo>
                    <a:pt x="15339" y="3506"/>
                  </a:lnTo>
                  <a:lnTo>
                    <a:pt x="14791" y="3214"/>
                  </a:lnTo>
                  <a:lnTo>
                    <a:pt x="14279" y="2958"/>
                  </a:lnTo>
                  <a:lnTo>
                    <a:pt x="13732" y="2739"/>
                  </a:lnTo>
                  <a:lnTo>
                    <a:pt x="13147" y="2520"/>
                  </a:lnTo>
                  <a:lnTo>
                    <a:pt x="8692" y="1059"/>
                  </a:lnTo>
                  <a:lnTo>
                    <a:pt x="8217" y="913"/>
                  </a:lnTo>
                  <a:lnTo>
                    <a:pt x="7779" y="803"/>
                  </a:lnTo>
                  <a:lnTo>
                    <a:pt x="7049" y="621"/>
                  </a:lnTo>
                  <a:lnTo>
                    <a:pt x="6355" y="438"/>
                  </a:lnTo>
                  <a:lnTo>
                    <a:pt x="5515" y="256"/>
                  </a:lnTo>
                  <a:lnTo>
                    <a:pt x="4675" y="110"/>
                  </a:lnTo>
                  <a:lnTo>
                    <a:pt x="37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62"/>
            <p:cNvSpPr/>
            <p:nvPr/>
          </p:nvSpPr>
          <p:spPr>
            <a:xfrm>
              <a:off x="-1001675" y="251300"/>
              <a:ext cx="390775" cy="240150"/>
            </a:xfrm>
            <a:custGeom>
              <a:avLst/>
              <a:gdLst/>
              <a:ahLst/>
              <a:cxnLst/>
              <a:rect l="l" t="t" r="r" b="b"/>
              <a:pathLst>
                <a:path w="15631" h="9606" extrusionOk="0">
                  <a:moveTo>
                    <a:pt x="4017" y="4127"/>
                  </a:moveTo>
                  <a:lnTo>
                    <a:pt x="4200" y="4164"/>
                  </a:lnTo>
                  <a:lnTo>
                    <a:pt x="4419" y="4237"/>
                  </a:lnTo>
                  <a:lnTo>
                    <a:pt x="4638" y="4346"/>
                  </a:lnTo>
                  <a:lnTo>
                    <a:pt x="5734" y="4894"/>
                  </a:lnTo>
                  <a:lnTo>
                    <a:pt x="6793" y="5515"/>
                  </a:lnTo>
                  <a:lnTo>
                    <a:pt x="8035" y="6172"/>
                  </a:lnTo>
                  <a:lnTo>
                    <a:pt x="9240" y="6830"/>
                  </a:lnTo>
                  <a:lnTo>
                    <a:pt x="10445" y="7523"/>
                  </a:lnTo>
                  <a:lnTo>
                    <a:pt x="10518" y="7560"/>
                  </a:lnTo>
                  <a:lnTo>
                    <a:pt x="10591" y="7633"/>
                  </a:lnTo>
                  <a:lnTo>
                    <a:pt x="10627" y="7743"/>
                  </a:lnTo>
                  <a:lnTo>
                    <a:pt x="10664" y="7852"/>
                  </a:lnTo>
                  <a:lnTo>
                    <a:pt x="10554" y="7925"/>
                  </a:lnTo>
                  <a:lnTo>
                    <a:pt x="10445" y="7962"/>
                  </a:lnTo>
                  <a:lnTo>
                    <a:pt x="10335" y="7962"/>
                  </a:lnTo>
                  <a:lnTo>
                    <a:pt x="10226" y="7925"/>
                  </a:lnTo>
                  <a:lnTo>
                    <a:pt x="9568" y="7706"/>
                  </a:lnTo>
                  <a:lnTo>
                    <a:pt x="8984" y="7450"/>
                  </a:lnTo>
                  <a:lnTo>
                    <a:pt x="8363" y="7122"/>
                  </a:lnTo>
                  <a:lnTo>
                    <a:pt x="7815" y="6757"/>
                  </a:lnTo>
                  <a:lnTo>
                    <a:pt x="6976" y="6172"/>
                  </a:lnTo>
                  <a:lnTo>
                    <a:pt x="6099" y="5661"/>
                  </a:lnTo>
                  <a:lnTo>
                    <a:pt x="5223" y="5186"/>
                  </a:lnTo>
                  <a:lnTo>
                    <a:pt x="4273" y="4784"/>
                  </a:lnTo>
                  <a:lnTo>
                    <a:pt x="3981" y="4638"/>
                  </a:lnTo>
                  <a:lnTo>
                    <a:pt x="3871" y="4565"/>
                  </a:lnTo>
                  <a:lnTo>
                    <a:pt x="3798" y="4492"/>
                  </a:lnTo>
                  <a:lnTo>
                    <a:pt x="3762" y="4383"/>
                  </a:lnTo>
                  <a:lnTo>
                    <a:pt x="3798" y="4273"/>
                  </a:lnTo>
                  <a:lnTo>
                    <a:pt x="3835" y="4200"/>
                  </a:lnTo>
                  <a:lnTo>
                    <a:pt x="3908" y="4164"/>
                  </a:lnTo>
                  <a:lnTo>
                    <a:pt x="4017" y="4127"/>
                  </a:lnTo>
                  <a:close/>
                  <a:moveTo>
                    <a:pt x="3068" y="0"/>
                  </a:moveTo>
                  <a:lnTo>
                    <a:pt x="2703" y="37"/>
                  </a:lnTo>
                  <a:lnTo>
                    <a:pt x="2301" y="73"/>
                  </a:lnTo>
                  <a:lnTo>
                    <a:pt x="1863" y="183"/>
                  </a:lnTo>
                  <a:lnTo>
                    <a:pt x="1425" y="329"/>
                  </a:lnTo>
                  <a:lnTo>
                    <a:pt x="1023" y="548"/>
                  </a:lnTo>
                  <a:lnTo>
                    <a:pt x="621" y="767"/>
                  </a:lnTo>
                  <a:lnTo>
                    <a:pt x="475" y="913"/>
                  </a:lnTo>
                  <a:lnTo>
                    <a:pt x="439" y="1023"/>
                  </a:lnTo>
                  <a:lnTo>
                    <a:pt x="402" y="1133"/>
                  </a:lnTo>
                  <a:lnTo>
                    <a:pt x="475" y="1315"/>
                  </a:lnTo>
                  <a:lnTo>
                    <a:pt x="548" y="1534"/>
                  </a:lnTo>
                  <a:lnTo>
                    <a:pt x="658" y="1717"/>
                  </a:lnTo>
                  <a:lnTo>
                    <a:pt x="767" y="1863"/>
                  </a:lnTo>
                  <a:lnTo>
                    <a:pt x="913" y="2009"/>
                  </a:lnTo>
                  <a:lnTo>
                    <a:pt x="1534" y="2593"/>
                  </a:lnTo>
                  <a:lnTo>
                    <a:pt x="1863" y="2885"/>
                  </a:lnTo>
                  <a:lnTo>
                    <a:pt x="2228" y="3105"/>
                  </a:lnTo>
                  <a:lnTo>
                    <a:pt x="2557" y="3287"/>
                  </a:lnTo>
                  <a:lnTo>
                    <a:pt x="2812" y="3470"/>
                  </a:lnTo>
                  <a:lnTo>
                    <a:pt x="2922" y="3543"/>
                  </a:lnTo>
                  <a:lnTo>
                    <a:pt x="2995" y="3616"/>
                  </a:lnTo>
                  <a:lnTo>
                    <a:pt x="3031" y="3725"/>
                  </a:lnTo>
                  <a:lnTo>
                    <a:pt x="3068" y="3835"/>
                  </a:lnTo>
                  <a:lnTo>
                    <a:pt x="2922" y="3871"/>
                  </a:lnTo>
                  <a:lnTo>
                    <a:pt x="2812" y="3871"/>
                  </a:lnTo>
                  <a:lnTo>
                    <a:pt x="2557" y="3835"/>
                  </a:lnTo>
                  <a:lnTo>
                    <a:pt x="2228" y="3689"/>
                  </a:lnTo>
                  <a:lnTo>
                    <a:pt x="1863" y="3506"/>
                  </a:lnTo>
                  <a:lnTo>
                    <a:pt x="1205" y="3141"/>
                  </a:lnTo>
                  <a:lnTo>
                    <a:pt x="913" y="2995"/>
                  </a:lnTo>
                  <a:lnTo>
                    <a:pt x="658" y="2812"/>
                  </a:lnTo>
                  <a:lnTo>
                    <a:pt x="439" y="2593"/>
                  </a:lnTo>
                  <a:lnTo>
                    <a:pt x="219" y="2374"/>
                  </a:lnTo>
                  <a:lnTo>
                    <a:pt x="146" y="2265"/>
                  </a:lnTo>
                  <a:lnTo>
                    <a:pt x="73" y="2192"/>
                  </a:lnTo>
                  <a:lnTo>
                    <a:pt x="0" y="2155"/>
                  </a:lnTo>
                  <a:lnTo>
                    <a:pt x="0" y="2338"/>
                  </a:lnTo>
                  <a:lnTo>
                    <a:pt x="73" y="2520"/>
                  </a:lnTo>
                  <a:lnTo>
                    <a:pt x="183" y="2849"/>
                  </a:lnTo>
                  <a:lnTo>
                    <a:pt x="365" y="3105"/>
                  </a:lnTo>
                  <a:lnTo>
                    <a:pt x="585" y="3360"/>
                  </a:lnTo>
                  <a:lnTo>
                    <a:pt x="804" y="3579"/>
                  </a:lnTo>
                  <a:lnTo>
                    <a:pt x="1205" y="3835"/>
                  </a:lnTo>
                  <a:lnTo>
                    <a:pt x="1607" y="4091"/>
                  </a:lnTo>
                  <a:lnTo>
                    <a:pt x="2411" y="4492"/>
                  </a:lnTo>
                  <a:lnTo>
                    <a:pt x="4456" y="5478"/>
                  </a:lnTo>
                  <a:lnTo>
                    <a:pt x="5442" y="5990"/>
                  </a:lnTo>
                  <a:lnTo>
                    <a:pt x="6464" y="6537"/>
                  </a:lnTo>
                  <a:lnTo>
                    <a:pt x="6976" y="6866"/>
                  </a:lnTo>
                  <a:lnTo>
                    <a:pt x="7487" y="7195"/>
                  </a:lnTo>
                  <a:lnTo>
                    <a:pt x="7998" y="7560"/>
                  </a:lnTo>
                  <a:lnTo>
                    <a:pt x="8509" y="7889"/>
                  </a:lnTo>
                  <a:lnTo>
                    <a:pt x="9057" y="8217"/>
                  </a:lnTo>
                  <a:lnTo>
                    <a:pt x="9605" y="8473"/>
                  </a:lnTo>
                  <a:lnTo>
                    <a:pt x="10189" y="8765"/>
                  </a:lnTo>
                  <a:lnTo>
                    <a:pt x="10737" y="8984"/>
                  </a:lnTo>
                  <a:lnTo>
                    <a:pt x="11321" y="9203"/>
                  </a:lnTo>
                  <a:lnTo>
                    <a:pt x="11906" y="9422"/>
                  </a:lnTo>
                  <a:lnTo>
                    <a:pt x="12234" y="9496"/>
                  </a:lnTo>
                  <a:lnTo>
                    <a:pt x="12563" y="9569"/>
                  </a:lnTo>
                  <a:lnTo>
                    <a:pt x="12892" y="9605"/>
                  </a:lnTo>
                  <a:lnTo>
                    <a:pt x="13549" y="9605"/>
                  </a:lnTo>
                  <a:lnTo>
                    <a:pt x="13878" y="9532"/>
                  </a:lnTo>
                  <a:lnTo>
                    <a:pt x="14206" y="9459"/>
                  </a:lnTo>
                  <a:lnTo>
                    <a:pt x="14535" y="9349"/>
                  </a:lnTo>
                  <a:lnTo>
                    <a:pt x="14608" y="9313"/>
                  </a:lnTo>
                  <a:lnTo>
                    <a:pt x="14681" y="9276"/>
                  </a:lnTo>
                  <a:lnTo>
                    <a:pt x="14681" y="9203"/>
                  </a:lnTo>
                  <a:lnTo>
                    <a:pt x="13622" y="9203"/>
                  </a:lnTo>
                  <a:lnTo>
                    <a:pt x="13513" y="9167"/>
                  </a:lnTo>
                  <a:lnTo>
                    <a:pt x="13403" y="9094"/>
                  </a:lnTo>
                  <a:lnTo>
                    <a:pt x="13330" y="9021"/>
                  </a:lnTo>
                  <a:lnTo>
                    <a:pt x="13293" y="8948"/>
                  </a:lnTo>
                  <a:lnTo>
                    <a:pt x="13330" y="8838"/>
                  </a:lnTo>
                  <a:lnTo>
                    <a:pt x="13440" y="8802"/>
                  </a:lnTo>
                  <a:lnTo>
                    <a:pt x="13659" y="8729"/>
                  </a:lnTo>
                  <a:lnTo>
                    <a:pt x="13914" y="8729"/>
                  </a:lnTo>
                  <a:lnTo>
                    <a:pt x="14499" y="8692"/>
                  </a:lnTo>
                  <a:lnTo>
                    <a:pt x="14791" y="8656"/>
                  </a:lnTo>
                  <a:lnTo>
                    <a:pt x="15046" y="8583"/>
                  </a:lnTo>
                  <a:lnTo>
                    <a:pt x="15265" y="8509"/>
                  </a:lnTo>
                  <a:lnTo>
                    <a:pt x="15412" y="8436"/>
                  </a:lnTo>
                  <a:lnTo>
                    <a:pt x="15521" y="8363"/>
                  </a:lnTo>
                  <a:lnTo>
                    <a:pt x="15594" y="8254"/>
                  </a:lnTo>
                  <a:lnTo>
                    <a:pt x="15631" y="8144"/>
                  </a:lnTo>
                  <a:lnTo>
                    <a:pt x="15631" y="7998"/>
                  </a:lnTo>
                  <a:lnTo>
                    <a:pt x="15594" y="7816"/>
                  </a:lnTo>
                  <a:lnTo>
                    <a:pt x="15521" y="7633"/>
                  </a:lnTo>
                  <a:lnTo>
                    <a:pt x="15339" y="7268"/>
                  </a:lnTo>
                  <a:lnTo>
                    <a:pt x="15119" y="6903"/>
                  </a:lnTo>
                  <a:lnTo>
                    <a:pt x="14900" y="6610"/>
                  </a:lnTo>
                  <a:lnTo>
                    <a:pt x="14608" y="6318"/>
                  </a:lnTo>
                  <a:lnTo>
                    <a:pt x="13878" y="5588"/>
                  </a:lnTo>
                  <a:lnTo>
                    <a:pt x="13111" y="4967"/>
                  </a:lnTo>
                  <a:lnTo>
                    <a:pt x="12271" y="4383"/>
                  </a:lnTo>
                  <a:lnTo>
                    <a:pt x="11394" y="3908"/>
                  </a:lnTo>
                  <a:lnTo>
                    <a:pt x="10627" y="3470"/>
                  </a:lnTo>
                  <a:lnTo>
                    <a:pt x="9897" y="3068"/>
                  </a:lnTo>
                  <a:lnTo>
                    <a:pt x="9130" y="2593"/>
                  </a:lnTo>
                  <a:lnTo>
                    <a:pt x="8436" y="2119"/>
                  </a:lnTo>
                  <a:lnTo>
                    <a:pt x="7669" y="1644"/>
                  </a:lnTo>
                  <a:lnTo>
                    <a:pt x="6939" y="1169"/>
                  </a:lnTo>
                  <a:lnTo>
                    <a:pt x="6136" y="767"/>
                  </a:lnTo>
                  <a:lnTo>
                    <a:pt x="5332" y="439"/>
                  </a:lnTo>
                  <a:lnTo>
                    <a:pt x="4967" y="293"/>
                  </a:lnTo>
                  <a:lnTo>
                    <a:pt x="4602" y="183"/>
                  </a:lnTo>
                  <a:lnTo>
                    <a:pt x="4200" y="110"/>
                  </a:lnTo>
                  <a:lnTo>
                    <a:pt x="3835" y="37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62"/>
            <p:cNvSpPr/>
            <p:nvPr/>
          </p:nvSpPr>
          <p:spPr>
            <a:xfrm>
              <a:off x="-1655375" y="-382325"/>
              <a:ext cx="222775" cy="137900"/>
            </a:xfrm>
            <a:custGeom>
              <a:avLst/>
              <a:gdLst/>
              <a:ahLst/>
              <a:cxnLst/>
              <a:rect l="l" t="t" r="r" b="b"/>
              <a:pathLst>
                <a:path w="8911" h="5516" extrusionOk="0">
                  <a:moveTo>
                    <a:pt x="2374" y="1"/>
                  </a:moveTo>
                  <a:lnTo>
                    <a:pt x="2009" y="74"/>
                  </a:lnTo>
                  <a:lnTo>
                    <a:pt x="1607" y="147"/>
                  </a:lnTo>
                  <a:lnTo>
                    <a:pt x="1278" y="293"/>
                  </a:lnTo>
                  <a:lnTo>
                    <a:pt x="913" y="475"/>
                  </a:lnTo>
                  <a:lnTo>
                    <a:pt x="621" y="658"/>
                  </a:lnTo>
                  <a:lnTo>
                    <a:pt x="438" y="914"/>
                  </a:lnTo>
                  <a:lnTo>
                    <a:pt x="292" y="1206"/>
                  </a:lnTo>
                  <a:lnTo>
                    <a:pt x="219" y="1462"/>
                  </a:lnTo>
                  <a:lnTo>
                    <a:pt x="256" y="1754"/>
                  </a:lnTo>
                  <a:lnTo>
                    <a:pt x="365" y="2046"/>
                  </a:lnTo>
                  <a:lnTo>
                    <a:pt x="548" y="2338"/>
                  </a:lnTo>
                  <a:lnTo>
                    <a:pt x="804" y="2557"/>
                  </a:lnTo>
                  <a:lnTo>
                    <a:pt x="986" y="2667"/>
                  </a:lnTo>
                  <a:lnTo>
                    <a:pt x="1205" y="2776"/>
                  </a:lnTo>
                  <a:lnTo>
                    <a:pt x="1607" y="2922"/>
                  </a:lnTo>
                  <a:lnTo>
                    <a:pt x="2228" y="3178"/>
                  </a:lnTo>
                  <a:lnTo>
                    <a:pt x="2849" y="3470"/>
                  </a:lnTo>
                  <a:lnTo>
                    <a:pt x="3433" y="3762"/>
                  </a:lnTo>
                  <a:lnTo>
                    <a:pt x="4054" y="4018"/>
                  </a:lnTo>
                  <a:lnTo>
                    <a:pt x="4273" y="4164"/>
                  </a:lnTo>
                  <a:lnTo>
                    <a:pt x="4346" y="4237"/>
                  </a:lnTo>
                  <a:lnTo>
                    <a:pt x="4346" y="4347"/>
                  </a:lnTo>
                  <a:lnTo>
                    <a:pt x="4310" y="4420"/>
                  </a:lnTo>
                  <a:lnTo>
                    <a:pt x="4236" y="4456"/>
                  </a:lnTo>
                  <a:lnTo>
                    <a:pt x="4090" y="4529"/>
                  </a:lnTo>
                  <a:lnTo>
                    <a:pt x="3944" y="4529"/>
                  </a:lnTo>
                  <a:lnTo>
                    <a:pt x="3616" y="4493"/>
                  </a:lnTo>
                  <a:lnTo>
                    <a:pt x="3250" y="4420"/>
                  </a:lnTo>
                  <a:lnTo>
                    <a:pt x="2885" y="4310"/>
                  </a:lnTo>
                  <a:lnTo>
                    <a:pt x="2520" y="4127"/>
                  </a:lnTo>
                  <a:lnTo>
                    <a:pt x="2155" y="3945"/>
                  </a:lnTo>
                  <a:lnTo>
                    <a:pt x="1461" y="3543"/>
                  </a:lnTo>
                  <a:lnTo>
                    <a:pt x="694" y="3178"/>
                  </a:lnTo>
                  <a:lnTo>
                    <a:pt x="329" y="2959"/>
                  </a:lnTo>
                  <a:lnTo>
                    <a:pt x="0" y="2703"/>
                  </a:lnTo>
                  <a:lnTo>
                    <a:pt x="0" y="2849"/>
                  </a:lnTo>
                  <a:lnTo>
                    <a:pt x="0" y="2959"/>
                  </a:lnTo>
                  <a:lnTo>
                    <a:pt x="73" y="3214"/>
                  </a:lnTo>
                  <a:lnTo>
                    <a:pt x="219" y="3434"/>
                  </a:lnTo>
                  <a:lnTo>
                    <a:pt x="402" y="3653"/>
                  </a:lnTo>
                  <a:lnTo>
                    <a:pt x="548" y="3762"/>
                  </a:lnTo>
                  <a:lnTo>
                    <a:pt x="694" y="3872"/>
                  </a:lnTo>
                  <a:lnTo>
                    <a:pt x="1059" y="4054"/>
                  </a:lnTo>
                  <a:lnTo>
                    <a:pt x="1972" y="4529"/>
                  </a:lnTo>
                  <a:lnTo>
                    <a:pt x="2885" y="4967"/>
                  </a:lnTo>
                  <a:lnTo>
                    <a:pt x="3470" y="5260"/>
                  </a:lnTo>
                  <a:lnTo>
                    <a:pt x="3762" y="5369"/>
                  </a:lnTo>
                  <a:lnTo>
                    <a:pt x="4090" y="5442"/>
                  </a:lnTo>
                  <a:lnTo>
                    <a:pt x="4383" y="5515"/>
                  </a:lnTo>
                  <a:lnTo>
                    <a:pt x="5040" y="5515"/>
                  </a:lnTo>
                  <a:lnTo>
                    <a:pt x="5369" y="5442"/>
                  </a:lnTo>
                  <a:lnTo>
                    <a:pt x="5515" y="5442"/>
                  </a:lnTo>
                  <a:lnTo>
                    <a:pt x="6172" y="5333"/>
                  </a:lnTo>
                  <a:lnTo>
                    <a:pt x="6829" y="5187"/>
                  </a:lnTo>
                  <a:lnTo>
                    <a:pt x="7450" y="5004"/>
                  </a:lnTo>
                  <a:lnTo>
                    <a:pt x="8071" y="4748"/>
                  </a:lnTo>
                  <a:lnTo>
                    <a:pt x="8254" y="4639"/>
                  </a:lnTo>
                  <a:lnTo>
                    <a:pt x="8473" y="4493"/>
                  </a:lnTo>
                  <a:lnTo>
                    <a:pt x="8619" y="4347"/>
                  </a:lnTo>
                  <a:lnTo>
                    <a:pt x="8765" y="4164"/>
                  </a:lnTo>
                  <a:lnTo>
                    <a:pt x="8874" y="3981"/>
                  </a:lnTo>
                  <a:lnTo>
                    <a:pt x="8911" y="3908"/>
                  </a:lnTo>
                  <a:lnTo>
                    <a:pt x="8874" y="3835"/>
                  </a:lnTo>
                  <a:lnTo>
                    <a:pt x="8801" y="3945"/>
                  </a:lnTo>
                  <a:lnTo>
                    <a:pt x="8728" y="4018"/>
                  </a:lnTo>
                  <a:lnTo>
                    <a:pt x="8655" y="4054"/>
                  </a:lnTo>
                  <a:lnTo>
                    <a:pt x="8181" y="4310"/>
                  </a:lnTo>
                  <a:lnTo>
                    <a:pt x="7706" y="4456"/>
                  </a:lnTo>
                  <a:lnTo>
                    <a:pt x="7231" y="4602"/>
                  </a:lnTo>
                  <a:lnTo>
                    <a:pt x="6756" y="4712"/>
                  </a:lnTo>
                  <a:lnTo>
                    <a:pt x="6610" y="4748"/>
                  </a:lnTo>
                  <a:lnTo>
                    <a:pt x="6464" y="4712"/>
                  </a:lnTo>
                  <a:lnTo>
                    <a:pt x="6318" y="4639"/>
                  </a:lnTo>
                  <a:lnTo>
                    <a:pt x="6245" y="4529"/>
                  </a:lnTo>
                  <a:lnTo>
                    <a:pt x="6245" y="4383"/>
                  </a:lnTo>
                  <a:lnTo>
                    <a:pt x="6355" y="4274"/>
                  </a:lnTo>
                  <a:lnTo>
                    <a:pt x="6537" y="4127"/>
                  </a:lnTo>
                  <a:lnTo>
                    <a:pt x="6756" y="4054"/>
                  </a:lnTo>
                  <a:lnTo>
                    <a:pt x="7341" y="3835"/>
                  </a:lnTo>
                  <a:lnTo>
                    <a:pt x="7961" y="3616"/>
                  </a:lnTo>
                  <a:lnTo>
                    <a:pt x="8254" y="3470"/>
                  </a:lnTo>
                  <a:lnTo>
                    <a:pt x="8509" y="3251"/>
                  </a:lnTo>
                  <a:lnTo>
                    <a:pt x="8728" y="3032"/>
                  </a:lnTo>
                  <a:lnTo>
                    <a:pt x="8911" y="2776"/>
                  </a:lnTo>
                  <a:lnTo>
                    <a:pt x="8728" y="2521"/>
                  </a:lnTo>
                  <a:lnTo>
                    <a:pt x="8509" y="2338"/>
                  </a:lnTo>
                  <a:lnTo>
                    <a:pt x="8254" y="2192"/>
                  </a:lnTo>
                  <a:lnTo>
                    <a:pt x="7998" y="2046"/>
                  </a:lnTo>
                  <a:lnTo>
                    <a:pt x="7158" y="1644"/>
                  </a:lnTo>
                  <a:lnTo>
                    <a:pt x="6355" y="1242"/>
                  </a:lnTo>
                  <a:lnTo>
                    <a:pt x="6026" y="1096"/>
                  </a:lnTo>
                  <a:lnTo>
                    <a:pt x="3689" y="329"/>
                  </a:lnTo>
                  <a:lnTo>
                    <a:pt x="2739" y="37"/>
                  </a:lnTo>
                  <a:lnTo>
                    <a:pt x="25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2"/>
            <p:cNvSpPr/>
            <p:nvPr/>
          </p:nvSpPr>
          <p:spPr>
            <a:xfrm>
              <a:off x="-3737925" y="-844300"/>
              <a:ext cx="3388150" cy="1667150"/>
            </a:xfrm>
            <a:custGeom>
              <a:avLst/>
              <a:gdLst/>
              <a:ahLst/>
              <a:cxnLst/>
              <a:rect l="l" t="t" r="r" b="b"/>
              <a:pathLst>
                <a:path w="135526" h="66686" extrusionOk="0">
                  <a:moveTo>
                    <a:pt x="80088" y="1498"/>
                  </a:moveTo>
                  <a:lnTo>
                    <a:pt x="81111" y="1535"/>
                  </a:lnTo>
                  <a:lnTo>
                    <a:pt x="81659" y="1571"/>
                  </a:lnTo>
                  <a:lnTo>
                    <a:pt x="82170" y="1608"/>
                  </a:lnTo>
                  <a:lnTo>
                    <a:pt x="82681" y="1681"/>
                  </a:lnTo>
                  <a:lnTo>
                    <a:pt x="83193" y="1790"/>
                  </a:lnTo>
                  <a:lnTo>
                    <a:pt x="83704" y="1936"/>
                  </a:lnTo>
                  <a:lnTo>
                    <a:pt x="84215" y="2082"/>
                  </a:lnTo>
                  <a:lnTo>
                    <a:pt x="84726" y="2301"/>
                  </a:lnTo>
                  <a:lnTo>
                    <a:pt x="85238" y="2557"/>
                  </a:lnTo>
                  <a:lnTo>
                    <a:pt x="85713" y="2813"/>
                  </a:lnTo>
                  <a:lnTo>
                    <a:pt x="86151" y="3105"/>
                  </a:lnTo>
                  <a:lnTo>
                    <a:pt x="86589" y="3434"/>
                  </a:lnTo>
                  <a:lnTo>
                    <a:pt x="87027" y="3762"/>
                  </a:lnTo>
                  <a:lnTo>
                    <a:pt x="87429" y="4127"/>
                  </a:lnTo>
                  <a:lnTo>
                    <a:pt x="87794" y="4529"/>
                  </a:lnTo>
                  <a:lnTo>
                    <a:pt x="88196" y="4967"/>
                  </a:lnTo>
                  <a:lnTo>
                    <a:pt x="88488" y="5479"/>
                  </a:lnTo>
                  <a:lnTo>
                    <a:pt x="88598" y="5734"/>
                  </a:lnTo>
                  <a:lnTo>
                    <a:pt x="88707" y="5990"/>
                  </a:lnTo>
                  <a:lnTo>
                    <a:pt x="88817" y="6282"/>
                  </a:lnTo>
                  <a:lnTo>
                    <a:pt x="88853" y="6574"/>
                  </a:lnTo>
                  <a:lnTo>
                    <a:pt x="88890" y="6830"/>
                  </a:lnTo>
                  <a:lnTo>
                    <a:pt x="88890" y="7122"/>
                  </a:lnTo>
                  <a:lnTo>
                    <a:pt x="88853" y="7159"/>
                  </a:lnTo>
                  <a:lnTo>
                    <a:pt x="88305" y="7122"/>
                  </a:lnTo>
                  <a:lnTo>
                    <a:pt x="87794" y="7122"/>
                  </a:lnTo>
                  <a:lnTo>
                    <a:pt x="87283" y="7195"/>
                  </a:lnTo>
                  <a:lnTo>
                    <a:pt x="86772" y="7268"/>
                  </a:lnTo>
                  <a:lnTo>
                    <a:pt x="86260" y="7378"/>
                  </a:lnTo>
                  <a:lnTo>
                    <a:pt x="85786" y="7524"/>
                  </a:lnTo>
                  <a:lnTo>
                    <a:pt x="84800" y="7816"/>
                  </a:lnTo>
                  <a:lnTo>
                    <a:pt x="84033" y="8072"/>
                  </a:lnTo>
                  <a:lnTo>
                    <a:pt x="83229" y="8291"/>
                  </a:lnTo>
                  <a:lnTo>
                    <a:pt x="82462" y="8473"/>
                  </a:lnTo>
                  <a:lnTo>
                    <a:pt x="81659" y="8656"/>
                  </a:lnTo>
                  <a:lnTo>
                    <a:pt x="81111" y="8729"/>
                  </a:lnTo>
                  <a:lnTo>
                    <a:pt x="80563" y="8765"/>
                  </a:lnTo>
                  <a:lnTo>
                    <a:pt x="80015" y="8765"/>
                  </a:lnTo>
                  <a:lnTo>
                    <a:pt x="79431" y="8729"/>
                  </a:lnTo>
                  <a:lnTo>
                    <a:pt x="78810" y="8656"/>
                  </a:lnTo>
                  <a:lnTo>
                    <a:pt x="78189" y="8619"/>
                  </a:lnTo>
                  <a:lnTo>
                    <a:pt x="76948" y="8619"/>
                  </a:lnTo>
                  <a:lnTo>
                    <a:pt x="75706" y="8729"/>
                  </a:lnTo>
                  <a:lnTo>
                    <a:pt x="74464" y="8875"/>
                  </a:lnTo>
                  <a:lnTo>
                    <a:pt x="72675" y="9094"/>
                  </a:lnTo>
                  <a:lnTo>
                    <a:pt x="70886" y="9313"/>
                  </a:lnTo>
                  <a:lnTo>
                    <a:pt x="69060" y="9423"/>
                  </a:lnTo>
                  <a:lnTo>
                    <a:pt x="68183" y="9459"/>
                  </a:lnTo>
                  <a:lnTo>
                    <a:pt x="67270" y="9459"/>
                  </a:lnTo>
                  <a:lnTo>
                    <a:pt x="65919" y="9423"/>
                  </a:lnTo>
                  <a:lnTo>
                    <a:pt x="64568" y="9350"/>
                  </a:lnTo>
                  <a:lnTo>
                    <a:pt x="63216" y="9277"/>
                  </a:lnTo>
                  <a:lnTo>
                    <a:pt x="61865" y="9131"/>
                  </a:lnTo>
                  <a:lnTo>
                    <a:pt x="60368" y="9021"/>
                  </a:lnTo>
                  <a:lnTo>
                    <a:pt x="58871" y="8985"/>
                  </a:lnTo>
                  <a:lnTo>
                    <a:pt x="57337" y="8985"/>
                  </a:lnTo>
                  <a:lnTo>
                    <a:pt x="55839" y="9021"/>
                  </a:lnTo>
                  <a:lnTo>
                    <a:pt x="53977" y="9131"/>
                  </a:lnTo>
                  <a:lnTo>
                    <a:pt x="53027" y="9204"/>
                  </a:lnTo>
                  <a:lnTo>
                    <a:pt x="52114" y="9313"/>
                  </a:lnTo>
                  <a:lnTo>
                    <a:pt x="50398" y="9569"/>
                  </a:lnTo>
                  <a:lnTo>
                    <a:pt x="48682" y="9861"/>
                  </a:lnTo>
                  <a:lnTo>
                    <a:pt x="47367" y="10080"/>
                  </a:lnTo>
                  <a:lnTo>
                    <a:pt x="46710" y="10153"/>
                  </a:lnTo>
                  <a:lnTo>
                    <a:pt x="45139" y="10153"/>
                  </a:lnTo>
                  <a:lnTo>
                    <a:pt x="44263" y="10190"/>
                  </a:lnTo>
                  <a:lnTo>
                    <a:pt x="42473" y="10336"/>
                  </a:lnTo>
                  <a:lnTo>
                    <a:pt x="41232" y="10409"/>
                  </a:lnTo>
                  <a:lnTo>
                    <a:pt x="40026" y="10518"/>
                  </a:lnTo>
                  <a:lnTo>
                    <a:pt x="37360" y="10628"/>
                  </a:lnTo>
                  <a:lnTo>
                    <a:pt x="34731" y="10811"/>
                  </a:lnTo>
                  <a:lnTo>
                    <a:pt x="32942" y="10957"/>
                  </a:lnTo>
                  <a:lnTo>
                    <a:pt x="31116" y="11139"/>
                  </a:lnTo>
                  <a:lnTo>
                    <a:pt x="29326" y="11395"/>
                  </a:lnTo>
                  <a:lnTo>
                    <a:pt x="27537" y="11687"/>
                  </a:lnTo>
                  <a:lnTo>
                    <a:pt x="26916" y="11833"/>
                  </a:lnTo>
                  <a:lnTo>
                    <a:pt x="26295" y="12016"/>
                  </a:lnTo>
                  <a:lnTo>
                    <a:pt x="25674" y="12235"/>
                  </a:lnTo>
                  <a:lnTo>
                    <a:pt x="25126" y="12490"/>
                  </a:lnTo>
                  <a:lnTo>
                    <a:pt x="24542" y="12783"/>
                  </a:lnTo>
                  <a:lnTo>
                    <a:pt x="23994" y="13111"/>
                  </a:lnTo>
                  <a:lnTo>
                    <a:pt x="23483" y="13477"/>
                  </a:lnTo>
                  <a:lnTo>
                    <a:pt x="22972" y="13878"/>
                  </a:lnTo>
                  <a:lnTo>
                    <a:pt x="21767" y="14901"/>
                  </a:lnTo>
                  <a:lnTo>
                    <a:pt x="21365" y="15229"/>
                  </a:lnTo>
                  <a:lnTo>
                    <a:pt x="20890" y="15522"/>
                  </a:lnTo>
                  <a:lnTo>
                    <a:pt x="20415" y="15777"/>
                  </a:lnTo>
                  <a:lnTo>
                    <a:pt x="19904" y="15996"/>
                  </a:lnTo>
                  <a:lnTo>
                    <a:pt x="19356" y="16179"/>
                  </a:lnTo>
                  <a:lnTo>
                    <a:pt x="18845" y="16471"/>
                  </a:lnTo>
                  <a:lnTo>
                    <a:pt x="18407" y="16800"/>
                  </a:lnTo>
                  <a:lnTo>
                    <a:pt x="18042" y="17165"/>
                  </a:lnTo>
                  <a:lnTo>
                    <a:pt x="17713" y="17567"/>
                  </a:lnTo>
                  <a:lnTo>
                    <a:pt x="17421" y="18041"/>
                  </a:lnTo>
                  <a:lnTo>
                    <a:pt x="17165" y="18553"/>
                  </a:lnTo>
                  <a:lnTo>
                    <a:pt x="16983" y="19137"/>
                  </a:lnTo>
                  <a:lnTo>
                    <a:pt x="16873" y="19721"/>
                  </a:lnTo>
                  <a:lnTo>
                    <a:pt x="16763" y="20306"/>
                  </a:lnTo>
                  <a:lnTo>
                    <a:pt x="16581" y="21547"/>
                  </a:lnTo>
                  <a:lnTo>
                    <a:pt x="16508" y="22132"/>
                  </a:lnTo>
                  <a:lnTo>
                    <a:pt x="16362" y="22716"/>
                  </a:lnTo>
                  <a:lnTo>
                    <a:pt x="16216" y="23264"/>
                  </a:lnTo>
                  <a:lnTo>
                    <a:pt x="16033" y="23848"/>
                  </a:lnTo>
                  <a:lnTo>
                    <a:pt x="15339" y="25601"/>
                  </a:lnTo>
                  <a:lnTo>
                    <a:pt x="13477" y="24615"/>
                  </a:lnTo>
                  <a:lnTo>
                    <a:pt x="10811" y="23227"/>
                  </a:lnTo>
                  <a:lnTo>
                    <a:pt x="9496" y="22533"/>
                  </a:lnTo>
                  <a:lnTo>
                    <a:pt x="8181" y="21803"/>
                  </a:lnTo>
                  <a:lnTo>
                    <a:pt x="7086" y="21109"/>
                  </a:lnTo>
                  <a:lnTo>
                    <a:pt x="5954" y="20415"/>
                  </a:lnTo>
                  <a:lnTo>
                    <a:pt x="4895" y="19685"/>
                  </a:lnTo>
                  <a:lnTo>
                    <a:pt x="4383" y="19283"/>
                  </a:lnTo>
                  <a:lnTo>
                    <a:pt x="3872" y="18845"/>
                  </a:lnTo>
                  <a:lnTo>
                    <a:pt x="3324" y="18370"/>
                  </a:lnTo>
                  <a:lnTo>
                    <a:pt x="2849" y="17859"/>
                  </a:lnTo>
                  <a:lnTo>
                    <a:pt x="2557" y="17494"/>
                  </a:lnTo>
                  <a:lnTo>
                    <a:pt x="2338" y="17165"/>
                  </a:lnTo>
                  <a:lnTo>
                    <a:pt x="2119" y="16763"/>
                  </a:lnTo>
                  <a:lnTo>
                    <a:pt x="1973" y="16398"/>
                  </a:lnTo>
                  <a:lnTo>
                    <a:pt x="1827" y="15996"/>
                  </a:lnTo>
                  <a:lnTo>
                    <a:pt x="1754" y="15558"/>
                  </a:lnTo>
                  <a:lnTo>
                    <a:pt x="1681" y="15156"/>
                  </a:lnTo>
                  <a:lnTo>
                    <a:pt x="1644" y="14718"/>
                  </a:lnTo>
                  <a:lnTo>
                    <a:pt x="1608" y="14280"/>
                  </a:lnTo>
                  <a:lnTo>
                    <a:pt x="1608" y="13878"/>
                  </a:lnTo>
                  <a:lnTo>
                    <a:pt x="1644" y="13477"/>
                  </a:lnTo>
                  <a:lnTo>
                    <a:pt x="1717" y="13075"/>
                  </a:lnTo>
                  <a:lnTo>
                    <a:pt x="1790" y="12710"/>
                  </a:lnTo>
                  <a:lnTo>
                    <a:pt x="1900" y="12344"/>
                  </a:lnTo>
                  <a:lnTo>
                    <a:pt x="2046" y="11979"/>
                  </a:lnTo>
                  <a:lnTo>
                    <a:pt x="2192" y="11614"/>
                  </a:lnTo>
                  <a:lnTo>
                    <a:pt x="2338" y="11285"/>
                  </a:lnTo>
                  <a:lnTo>
                    <a:pt x="2557" y="10957"/>
                  </a:lnTo>
                  <a:lnTo>
                    <a:pt x="2996" y="10299"/>
                  </a:lnTo>
                  <a:lnTo>
                    <a:pt x="3507" y="9715"/>
                  </a:lnTo>
                  <a:lnTo>
                    <a:pt x="4128" y="9131"/>
                  </a:lnTo>
                  <a:lnTo>
                    <a:pt x="4456" y="8875"/>
                  </a:lnTo>
                  <a:lnTo>
                    <a:pt x="4821" y="8619"/>
                  </a:lnTo>
                  <a:lnTo>
                    <a:pt x="5187" y="8437"/>
                  </a:lnTo>
                  <a:lnTo>
                    <a:pt x="5588" y="8254"/>
                  </a:lnTo>
                  <a:lnTo>
                    <a:pt x="5990" y="8108"/>
                  </a:lnTo>
                  <a:lnTo>
                    <a:pt x="6392" y="7999"/>
                  </a:lnTo>
                  <a:lnTo>
                    <a:pt x="6794" y="7889"/>
                  </a:lnTo>
                  <a:lnTo>
                    <a:pt x="7232" y="7852"/>
                  </a:lnTo>
                  <a:lnTo>
                    <a:pt x="9204" y="7670"/>
                  </a:lnTo>
                  <a:lnTo>
                    <a:pt x="9386" y="7633"/>
                  </a:lnTo>
                  <a:lnTo>
                    <a:pt x="9569" y="7560"/>
                  </a:lnTo>
                  <a:lnTo>
                    <a:pt x="9934" y="7378"/>
                  </a:lnTo>
                  <a:lnTo>
                    <a:pt x="9825" y="7232"/>
                  </a:lnTo>
                  <a:lnTo>
                    <a:pt x="9715" y="7122"/>
                  </a:lnTo>
                  <a:lnTo>
                    <a:pt x="9459" y="6939"/>
                  </a:lnTo>
                  <a:lnTo>
                    <a:pt x="9167" y="6793"/>
                  </a:lnTo>
                  <a:lnTo>
                    <a:pt x="8875" y="6684"/>
                  </a:lnTo>
                  <a:lnTo>
                    <a:pt x="8912" y="6611"/>
                  </a:lnTo>
                  <a:lnTo>
                    <a:pt x="8948" y="6611"/>
                  </a:lnTo>
                  <a:lnTo>
                    <a:pt x="9058" y="6574"/>
                  </a:lnTo>
                  <a:lnTo>
                    <a:pt x="10226" y="6319"/>
                  </a:lnTo>
                  <a:lnTo>
                    <a:pt x="11395" y="6100"/>
                  </a:lnTo>
                  <a:lnTo>
                    <a:pt x="12564" y="5917"/>
                  </a:lnTo>
                  <a:lnTo>
                    <a:pt x="13769" y="5734"/>
                  </a:lnTo>
                  <a:lnTo>
                    <a:pt x="15412" y="5552"/>
                  </a:lnTo>
                  <a:lnTo>
                    <a:pt x="17056" y="5406"/>
                  </a:lnTo>
                  <a:lnTo>
                    <a:pt x="18699" y="5260"/>
                  </a:lnTo>
                  <a:lnTo>
                    <a:pt x="20342" y="5150"/>
                  </a:lnTo>
                  <a:lnTo>
                    <a:pt x="24834" y="4894"/>
                  </a:lnTo>
                  <a:lnTo>
                    <a:pt x="26806" y="4748"/>
                  </a:lnTo>
                  <a:lnTo>
                    <a:pt x="28778" y="4566"/>
                  </a:lnTo>
                  <a:lnTo>
                    <a:pt x="31663" y="4347"/>
                  </a:lnTo>
                  <a:lnTo>
                    <a:pt x="32869" y="4237"/>
                  </a:lnTo>
                  <a:lnTo>
                    <a:pt x="34074" y="4127"/>
                  </a:lnTo>
                  <a:lnTo>
                    <a:pt x="36484" y="3799"/>
                  </a:lnTo>
                  <a:lnTo>
                    <a:pt x="38273" y="3580"/>
                  </a:lnTo>
                  <a:lnTo>
                    <a:pt x="40099" y="3361"/>
                  </a:lnTo>
                  <a:lnTo>
                    <a:pt x="41889" y="3178"/>
                  </a:lnTo>
                  <a:lnTo>
                    <a:pt x="43715" y="3068"/>
                  </a:lnTo>
                  <a:lnTo>
                    <a:pt x="45249" y="2995"/>
                  </a:lnTo>
                  <a:lnTo>
                    <a:pt x="46819" y="2995"/>
                  </a:lnTo>
                  <a:lnTo>
                    <a:pt x="49923" y="3068"/>
                  </a:lnTo>
                  <a:lnTo>
                    <a:pt x="51530" y="3105"/>
                  </a:lnTo>
                  <a:lnTo>
                    <a:pt x="53137" y="3105"/>
                  </a:lnTo>
                  <a:lnTo>
                    <a:pt x="54780" y="3068"/>
                  </a:lnTo>
                  <a:lnTo>
                    <a:pt x="56387" y="3032"/>
                  </a:lnTo>
                  <a:lnTo>
                    <a:pt x="60477" y="2922"/>
                  </a:lnTo>
                  <a:lnTo>
                    <a:pt x="63472" y="2813"/>
                  </a:lnTo>
                  <a:lnTo>
                    <a:pt x="66467" y="2630"/>
                  </a:lnTo>
                  <a:lnTo>
                    <a:pt x="69717" y="2375"/>
                  </a:lnTo>
                  <a:lnTo>
                    <a:pt x="73077" y="2082"/>
                  </a:lnTo>
                  <a:lnTo>
                    <a:pt x="76473" y="1754"/>
                  </a:lnTo>
                  <a:lnTo>
                    <a:pt x="78263" y="1608"/>
                  </a:lnTo>
                  <a:lnTo>
                    <a:pt x="79175" y="1535"/>
                  </a:lnTo>
                  <a:lnTo>
                    <a:pt x="80088" y="1498"/>
                  </a:lnTo>
                  <a:close/>
                  <a:moveTo>
                    <a:pt x="99261" y="17749"/>
                  </a:moveTo>
                  <a:lnTo>
                    <a:pt x="99298" y="17822"/>
                  </a:lnTo>
                  <a:lnTo>
                    <a:pt x="99371" y="17859"/>
                  </a:lnTo>
                  <a:lnTo>
                    <a:pt x="99444" y="17895"/>
                  </a:lnTo>
                  <a:lnTo>
                    <a:pt x="99553" y="18041"/>
                  </a:lnTo>
                  <a:lnTo>
                    <a:pt x="99955" y="18516"/>
                  </a:lnTo>
                  <a:lnTo>
                    <a:pt x="100357" y="19028"/>
                  </a:lnTo>
                  <a:lnTo>
                    <a:pt x="100759" y="19539"/>
                  </a:lnTo>
                  <a:lnTo>
                    <a:pt x="101124" y="20050"/>
                  </a:lnTo>
                  <a:lnTo>
                    <a:pt x="102183" y="21620"/>
                  </a:lnTo>
                  <a:lnTo>
                    <a:pt x="102512" y="22132"/>
                  </a:lnTo>
                  <a:lnTo>
                    <a:pt x="102877" y="22606"/>
                  </a:lnTo>
                  <a:lnTo>
                    <a:pt x="103242" y="23081"/>
                  </a:lnTo>
                  <a:lnTo>
                    <a:pt x="103644" y="23519"/>
                  </a:lnTo>
                  <a:lnTo>
                    <a:pt x="104082" y="23921"/>
                  </a:lnTo>
                  <a:lnTo>
                    <a:pt x="104520" y="24323"/>
                  </a:lnTo>
                  <a:lnTo>
                    <a:pt x="104958" y="24725"/>
                  </a:lnTo>
                  <a:lnTo>
                    <a:pt x="105433" y="25090"/>
                  </a:lnTo>
                  <a:lnTo>
                    <a:pt x="105981" y="25528"/>
                  </a:lnTo>
                  <a:lnTo>
                    <a:pt x="106529" y="25966"/>
                  </a:lnTo>
                  <a:lnTo>
                    <a:pt x="106492" y="26003"/>
                  </a:lnTo>
                  <a:lnTo>
                    <a:pt x="106456" y="26039"/>
                  </a:lnTo>
                  <a:lnTo>
                    <a:pt x="106383" y="26039"/>
                  </a:lnTo>
                  <a:lnTo>
                    <a:pt x="105835" y="25820"/>
                  </a:lnTo>
                  <a:lnTo>
                    <a:pt x="105214" y="25674"/>
                  </a:lnTo>
                  <a:lnTo>
                    <a:pt x="104009" y="25418"/>
                  </a:lnTo>
                  <a:lnTo>
                    <a:pt x="103680" y="25345"/>
                  </a:lnTo>
                  <a:lnTo>
                    <a:pt x="103315" y="25236"/>
                  </a:lnTo>
                  <a:lnTo>
                    <a:pt x="103023" y="25126"/>
                  </a:lnTo>
                  <a:lnTo>
                    <a:pt x="102694" y="24944"/>
                  </a:lnTo>
                  <a:lnTo>
                    <a:pt x="102402" y="24761"/>
                  </a:lnTo>
                  <a:lnTo>
                    <a:pt x="102110" y="24579"/>
                  </a:lnTo>
                  <a:lnTo>
                    <a:pt x="101854" y="24323"/>
                  </a:lnTo>
                  <a:lnTo>
                    <a:pt x="101599" y="24104"/>
                  </a:lnTo>
                  <a:lnTo>
                    <a:pt x="100832" y="23337"/>
                  </a:lnTo>
                  <a:lnTo>
                    <a:pt x="100430" y="23008"/>
                  </a:lnTo>
                  <a:lnTo>
                    <a:pt x="99992" y="22716"/>
                  </a:lnTo>
                  <a:lnTo>
                    <a:pt x="99700" y="22460"/>
                  </a:lnTo>
                  <a:lnTo>
                    <a:pt x="99444" y="22205"/>
                  </a:lnTo>
                  <a:lnTo>
                    <a:pt x="99152" y="21876"/>
                  </a:lnTo>
                  <a:lnTo>
                    <a:pt x="99042" y="21693"/>
                  </a:lnTo>
                  <a:lnTo>
                    <a:pt x="98969" y="21511"/>
                  </a:lnTo>
                  <a:lnTo>
                    <a:pt x="98933" y="21328"/>
                  </a:lnTo>
                  <a:lnTo>
                    <a:pt x="98896" y="21109"/>
                  </a:lnTo>
                  <a:lnTo>
                    <a:pt x="98896" y="20890"/>
                  </a:lnTo>
                  <a:lnTo>
                    <a:pt x="98896" y="20671"/>
                  </a:lnTo>
                  <a:lnTo>
                    <a:pt x="99042" y="19831"/>
                  </a:lnTo>
                  <a:lnTo>
                    <a:pt x="99115" y="19393"/>
                  </a:lnTo>
                  <a:lnTo>
                    <a:pt x="99188" y="18991"/>
                  </a:lnTo>
                  <a:lnTo>
                    <a:pt x="99261" y="18735"/>
                  </a:lnTo>
                  <a:lnTo>
                    <a:pt x="99298" y="18480"/>
                  </a:lnTo>
                  <a:lnTo>
                    <a:pt x="99261" y="17968"/>
                  </a:lnTo>
                  <a:lnTo>
                    <a:pt x="99261" y="17895"/>
                  </a:lnTo>
                  <a:lnTo>
                    <a:pt x="99298" y="17822"/>
                  </a:lnTo>
                  <a:lnTo>
                    <a:pt x="99225" y="17822"/>
                  </a:lnTo>
                  <a:lnTo>
                    <a:pt x="99261" y="17749"/>
                  </a:lnTo>
                  <a:close/>
                  <a:moveTo>
                    <a:pt x="88598" y="8546"/>
                  </a:moveTo>
                  <a:lnTo>
                    <a:pt x="89291" y="8619"/>
                  </a:lnTo>
                  <a:lnTo>
                    <a:pt x="89620" y="8692"/>
                  </a:lnTo>
                  <a:lnTo>
                    <a:pt x="89912" y="8802"/>
                  </a:lnTo>
                  <a:lnTo>
                    <a:pt x="90204" y="8912"/>
                  </a:lnTo>
                  <a:lnTo>
                    <a:pt x="90460" y="9058"/>
                  </a:lnTo>
                  <a:lnTo>
                    <a:pt x="90716" y="9204"/>
                  </a:lnTo>
                  <a:lnTo>
                    <a:pt x="90971" y="9386"/>
                  </a:lnTo>
                  <a:lnTo>
                    <a:pt x="91190" y="9605"/>
                  </a:lnTo>
                  <a:lnTo>
                    <a:pt x="91446" y="9825"/>
                  </a:lnTo>
                  <a:lnTo>
                    <a:pt x="91702" y="10117"/>
                  </a:lnTo>
                  <a:lnTo>
                    <a:pt x="91884" y="10263"/>
                  </a:lnTo>
                  <a:lnTo>
                    <a:pt x="92030" y="10372"/>
                  </a:lnTo>
                  <a:lnTo>
                    <a:pt x="92140" y="10445"/>
                  </a:lnTo>
                  <a:lnTo>
                    <a:pt x="92213" y="10555"/>
                  </a:lnTo>
                  <a:lnTo>
                    <a:pt x="92542" y="11212"/>
                  </a:lnTo>
                  <a:lnTo>
                    <a:pt x="92943" y="11797"/>
                  </a:lnTo>
                  <a:lnTo>
                    <a:pt x="93418" y="12381"/>
                  </a:lnTo>
                  <a:lnTo>
                    <a:pt x="93893" y="12929"/>
                  </a:lnTo>
                  <a:lnTo>
                    <a:pt x="93966" y="13002"/>
                  </a:lnTo>
                  <a:lnTo>
                    <a:pt x="94002" y="13038"/>
                  </a:lnTo>
                  <a:lnTo>
                    <a:pt x="94039" y="13111"/>
                  </a:lnTo>
                  <a:lnTo>
                    <a:pt x="94076" y="13111"/>
                  </a:lnTo>
                  <a:lnTo>
                    <a:pt x="94076" y="13148"/>
                  </a:lnTo>
                  <a:lnTo>
                    <a:pt x="94002" y="13148"/>
                  </a:lnTo>
                  <a:lnTo>
                    <a:pt x="93710" y="13075"/>
                  </a:lnTo>
                  <a:lnTo>
                    <a:pt x="93455" y="12965"/>
                  </a:lnTo>
                  <a:lnTo>
                    <a:pt x="92943" y="12710"/>
                  </a:lnTo>
                  <a:lnTo>
                    <a:pt x="91263" y="11797"/>
                  </a:lnTo>
                  <a:lnTo>
                    <a:pt x="90716" y="11504"/>
                  </a:lnTo>
                  <a:lnTo>
                    <a:pt x="90131" y="11249"/>
                  </a:lnTo>
                  <a:lnTo>
                    <a:pt x="89912" y="11176"/>
                  </a:lnTo>
                  <a:lnTo>
                    <a:pt x="89657" y="11139"/>
                  </a:lnTo>
                  <a:lnTo>
                    <a:pt x="89145" y="11139"/>
                  </a:lnTo>
                  <a:lnTo>
                    <a:pt x="88890" y="11176"/>
                  </a:lnTo>
                  <a:lnTo>
                    <a:pt x="88634" y="11249"/>
                  </a:lnTo>
                  <a:lnTo>
                    <a:pt x="88415" y="11395"/>
                  </a:lnTo>
                  <a:lnTo>
                    <a:pt x="88196" y="11541"/>
                  </a:lnTo>
                  <a:lnTo>
                    <a:pt x="88050" y="11687"/>
                  </a:lnTo>
                  <a:lnTo>
                    <a:pt x="87758" y="11979"/>
                  </a:lnTo>
                  <a:lnTo>
                    <a:pt x="87465" y="12235"/>
                  </a:lnTo>
                  <a:lnTo>
                    <a:pt x="87137" y="12417"/>
                  </a:lnTo>
                  <a:lnTo>
                    <a:pt x="86808" y="12527"/>
                  </a:lnTo>
                  <a:lnTo>
                    <a:pt x="86443" y="12600"/>
                  </a:lnTo>
                  <a:lnTo>
                    <a:pt x="86078" y="12637"/>
                  </a:lnTo>
                  <a:lnTo>
                    <a:pt x="85713" y="12600"/>
                  </a:lnTo>
                  <a:lnTo>
                    <a:pt x="85311" y="12564"/>
                  </a:lnTo>
                  <a:lnTo>
                    <a:pt x="84325" y="12417"/>
                  </a:lnTo>
                  <a:lnTo>
                    <a:pt x="83302" y="12235"/>
                  </a:lnTo>
                  <a:lnTo>
                    <a:pt x="82864" y="12198"/>
                  </a:lnTo>
                  <a:lnTo>
                    <a:pt x="82426" y="12162"/>
                  </a:lnTo>
                  <a:lnTo>
                    <a:pt x="81988" y="12198"/>
                  </a:lnTo>
                  <a:lnTo>
                    <a:pt x="81549" y="12271"/>
                  </a:lnTo>
                  <a:lnTo>
                    <a:pt x="81075" y="12381"/>
                  </a:lnTo>
                  <a:lnTo>
                    <a:pt x="80673" y="12527"/>
                  </a:lnTo>
                  <a:lnTo>
                    <a:pt x="80344" y="12746"/>
                  </a:lnTo>
                  <a:lnTo>
                    <a:pt x="80052" y="13002"/>
                  </a:lnTo>
                  <a:lnTo>
                    <a:pt x="79833" y="13330"/>
                  </a:lnTo>
                  <a:lnTo>
                    <a:pt x="79687" y="13696"/>
                  </a:lnTo>
                  <a:lnTo>
                    <a:pt x="79577" y="14097"/>
                  </a:lnTo>
                  <a:lnTo>
                    <a:pt x="79504" y="14572"/>
                  </a:lnTo>
                  <a:lnTo>
                    <a:pt x="79504" y="15083"/>
                  </a:lnTo>
                  <a:lnTo>
                    <a:pt x="79504" y="15595"/>
                  </a:lnTo>
                  <a:lnTo>
                    <a:pt x="79614" y="16581"/>
                  </a:lnTo>
                  <a:lnTo>
                    <a:pt x="79650" y="17202"/>
                  </a:lnTo>
                  <a:lnTo>
                    <a:pt x="79614" y="17494"/>
                  </a:lnTo>
                  <a:lnTo>
                    <a:pt x="79614" y="17786"/>
                  </a:lnTo>
                  <a:lnTo>
                    <a:pt x="79504" y="18115"/>
                  </a:lnTo>
                  <a:lnTo>
                    <a:pt x="79395" y="18407"/>
                  </a:lnTo>
                  <a:lnTo>
                    <a:pt x="79249" y="18662"/>
                  </a:lnTo>
                  <a:lnTo>
                    <a:pt x="79066" y="18954"/>
                  </a:lnTo>
                  <a:lnTo>
                    <a:pt x="78847" y="19174"/>
                  </a:lnTo>
                  <a:lnTo>
                    <a:pt x="78591" y="19283"/>
                  </a:lnTo>
                  <a:lnTo>
                    <a:pt x="78299" y="19393"/>
                  </a:lnTo>
                  <a:lnTo>
                    <a:pt x="78007" y="19393"/>
                  </a:lnTo>
                  <a:lnTo>
                    <a:pt x="77642" y="19356"/>
                  </a:lnTo>
                  <a:lnTo>
                    <a:pt x="77276" y="19247"/>
                  </a:lnTo>
                  <a:lnTo>
                    <a:pt x="76948" y="19101"/>
                  </a:lnTo>
                  <a:lnTo>
                    <a:pt x="76619" y="18954"/>
                  </a:lnTo>
                  <a:lnTo>
                    <a:pt x="76254" y="18735"/>
                  </a:lnTo>
                  <a:lnTo>
                    <a:pt x="75889" y="18516"/>
                  </a:lnTo>
                  <a:lnTo>
                    <a:pt x="75231" y="18005"/>
                  </a:lnTo>
                  <a:lnTo>
                    <a:pt x="74611" y="17457"/>
                  </a:lnTo>
                  <a:lnTo>
                    <a:pt x="74063" y="16836"/>
                  </a:lnTo>
                  <a:lnTo>
                    <a:pt x="72602" y="15229"/>
                  </a:lnTo>
                  <a:lnTo>
                    <a:pt x="72127" y="14682"/>
                  </a:lnTo>
                  <a:lnTo>
                    <a:pt x="71689" y="14280"/>
                  </a:lnTo>
                  <a:lnTo>
                    <a:pt x="71251" y="13915"/>
                  </a:lnTo>
                  <a:lnTo>
                    <a:pt x="70812" y="13623"/>
                  </a:lnTo>
                  <a:lnTo>
                    <a:pt x="70301" y="13367"/>
                  </a:lnTo>
                  <a:lnTo>
                    <a:pt x="69790" y="13184"/>
                  </a:lnTo>
                  <a:lnTo>
                    <a:pt x="69242" y="13038"/>
                  </a:lnTo>
                  <a:lnTo>
                    <a:pt x="68694" y="12929"/>
                  </a:lnTo>
                  <a:lnTo>
                    <a:pt x="68147" y="12892"/>
                  </a:lnTo>
                  <a:lnTo>
                    <a:pt x="66978" y="12892"/>
                  </a:lnTo>
                  <a:lnTo>
                    <a:pt x="66576" y="12965"/>
                  </a:lnTo>
                  <a:lnTo>
                    <a:pt x="65992" y="13002"/>
                  </a:lnTo>
                  <a:lnTo>
                    <a:pt x="65408" y="13002"/>
                  </a:lnTo>
                  <a:lnTo>
                    <a:pt x="64823" y="12929"/>
                  </a:lnTo>
                  <a:lnTo>
                    <a:pt x="64239" y="12783"/>
                  </a:lnTo>
                  <a:lnTo>
                    <a:pt x="63034" y="12454"/>
                  </a:lnTo>
                  <a:lnTo>
                    <a:pt x="62449" y="12308"/>
                  </a:lnTo>
                  <a:lnTo>
                    <a:pt x="61829" y="12162"/>
                  </a:lnTo>
                  <a:lnTo>
                    <a:pt x="61281" y="12089"/>
                  </a:lnTo>
                  <a:lnTo>
                    <a:pt x="60770" y="12052"/>
                  </a:lnTo>
                  <a:lnTo>
                    <a:pt x="60222" y="12052"/>
                  </a:lnTo>
                  <a:lnTo>
                    <a:pt x="59711" y="12089"/>
                  </a:lnTo>
                  <a:lnTo>
                    <a:pt x="59199" y="12198"/>
                  </a:lnTo>
                  <a:lnTo>
                    <a:pt x="58688" y="12344"/>
                  </a:lnTo>
                  <a:lnTo>
                    <a:pt x="58177" y="12527"/>
                  </a:lnTo>
                  <a:lnTo>
                    <a:pt x="57702" y="12783"/>
                  </a:lnTo>
                  <a:lnTo>
                    <a:pt x="57446" y="12892"/>
                  </a:lnTo>
                  <a:lnTo>
                    <a:pt x="57227" y="13002"/>
                  </a:lnTo>
                  <a:lnTo>
                    <a:pt x="56972" y="13038"/>
                  </a:lnTo>
                  <a:lnTo>
                    <a:pt x="56752" y="13075"/>
                  </a:lnTo>
                  <a:lnTo>
                    <a:pt x="56497" y="13111"/>
                  </a:lnTo>
                  <a:lnTo>
                    <a:pt x="56278" y="13111"/>
                  </a:lnTo>
                  <a:lnTo>
                    <a:pt x="55766" y="13002"/>
                  </a:lnTo>
                  <a:lnTo>
                    <a:pt x="54890" y="12819"/>
                  </a:lnTo>
                  <a:lnTo>
                    <a:pt x="54452" y="12746"/>
                  </a:lnTo>
                  <a:lnTo>
                    <a:pt x="53977" y="12673"/>
                  </a:lnTo>
                  <a:lnTo>
                    <a:pt x="53539" y="12637"/>
                  </a:lnTo>
                  <a:lnTo>
                    <a:pt x="53100" y="12673"/>
                  </a:lnTo>
                  <a:lnTo>
                    <a:pt x="52699" y="12710"/>
                  </a:lnTo>
                  <a:lnTo>
                    <a:pt x="52261" y="12783"/>
                  </a:lnTo>
                  <a:lnTo>
                    <a:pt x="51859" y="12929"/>
                  </a:lnTo>
                  <a:lnTo>
                    <a:pt x="51494" y="13075"/>
                  </a:lnTo>
                  <a:lnTo>
                    <a:pt x="51092" y="13257"/>
                  </a:lnTo>
                  <a:lnTo>
                    <a:pt x="50727" y="13477"/>
                  </a:lnTo>
                  <a:lnTo>
                    <a:pt x="50106" y="13878"/>
                  </a:lnTo>
                  <a:lnTo>
                    <a:pt x="49522" y="14353"/>
                  </a:lnTo>
                  <a:lnTo>
                    <a:pt x="49229" y="14572"/>
                  </a:lnTo>
                  <a:lnTo>
                    <a:pt x="48937" y="14755"/>
                  </a:lnTo>
                  <a:lnTo>
                    <a:pt x="48609" y="14901"/>
                  </a:lnTo>
                  <a:lnTo>
                    <a:pt x="48280" y="14974"/>
                  </a:lnTo>
                  <a:lnTo>
                    <a:pt x="47988" y="15047"/>
                  </a:lnTo>
                  <a:lnTo>
                    <a:pt x="47476" y="15047"/>
                  </a:lnTo>
                  <a:lnTo>
                    <a:pt x="47184" y="14974"/>
                  </a:lnTo>
                  <a:lnTo>
                    <a:pt x="46563" y="14755"/>
                  </a:lnTo>
                  <a:lnTo>
                    <a:pt x="45979" y="14536"/>
                  </a:lnTo>
                  <a:lnTo>
                    <a:pt x="45395" y="14280"/>
                  </a:lnTo>
                  <a:lnTo>
                    <a:pt x="44811" y="13951"/>
                  </a:lnTo>
                  <a:lnTo>
                    <a:pt x="44336" y="13732"/>
                  </a:lnTo>
                  <a:lnTo>
                    <a:pt x="43824" y="13513"/>
                  </a:lnTo>
                  <a:lnTo>
                    <a:pt x="43313" y="13367"/>
                  </a:lnTo>
                  <a:lnTo>
                    <a:pt x="42765" y="13294"/>
                  </a:lnTo>
                  <a:lnTo>
                    <a:pt x="42254" y="13294"/>
                  </a:lnTo>
                  <a:lnTo>
                    <a:pt x="41743" y="13330"/>
                  </a:lnTo>
                  <a:lnTo>
                    <a:pt x="41232" y="13403"/>
                  </a:lnTo>
                  <a:lnTo>
                    <a:pt x="40757" y="13513"/>
                  </a:lnTo>
                  <a:lnTo>
                    <a:pt x="40282" y="13659"/>
                  </a:lnTo>
                  <a:lnTo>
                    <a:pt x="39807" y="13805"/>
                  </a:lnTo>
                  <a:lnTo>
                    <a:pt x="39333" y="13988"/>
                  </a:lnTo>
                  <a:lnTo>
                    <a:pt x="38894" y="14207"/>
                  </a:lnTo>
                  <a:lnTo>
                    <a:pt x="38018" y="14682"/>
                  </a:lnTo>
                  <a:lnTo>
                    <a:pt x="37178" y="15193"/>
                  </a:lnTo>
                  <a:lnTo>
                    <a:pt x="36922" y="15376"/>
                  </a:lnTo>
                  <a:lnTo>
                    <a:pt x="36630" y="15558"/>
                  </a:lnTo>
                  <a:lnTo>
                    <a:pt x="36301" y="15741"/>
                  </a:lnTo>
                  <a:lnTo>
                    <a:pt x="36009" y="15923"/>
                  </a:lnTo>
                  <a:lnTo>
                    <a:pt x="35681" y="16069"/>
                  </a:lnTo>
                  <a:lnTo>
                    <a:pt x="34987" y="16289"/>
                  </a:lnTo>
                  <a:lnTo>
                    <a:pt x="34293" y="16435"/>
                  </a:lnTo>
                  <a:lnTo>
                    <a:pt x="33599" y="16544"/>
                  </a:lnTo>
                  <a:lnTo>
                    <a:pt x="32905" y="16654"/>
                  </a:lnTo>
                  <a:lnTo>
                    <a:pt x="32211" y="16836"/>
                  </a:lnTo>
                  <a:lnTo>
                    <a:pt x="31554" y="17019"/>
                  </a:lnTo>
                  <a:lnTo>
                    <a:pt x="31116" y="17202"/>
                  </a:lnTo>
                  <a:lnTo>
                    <a:pt x="30714" y="17384"/>
                  </a:lnTo>
                  <a:lnTo>
                    <a:pt x="30349" y="17603"/>
                  </a:lnTo>
                  <a:lnTo>
                    <a:pt x="30020" y="17859"/>
                  </a:lnTo>
                  <a:lnTo>
                    <a:pt x="29691" y="18115"/>
                  </a:lnTo>
                  <a:lnTo>
                    <a:pt x="29399" y="18443"/>
                  </a:lnTo>
                  <a:lnTo>
                    <a:pt x="29107" y="18772"/>
                  </a:lnTo>
                  <a:lnTo>
                    <a:pt x="28851" y="19137"/>
                  </a:lnTo>
                  <a:lnTo>
                    <a:pt x="28486" y="19794"/>
                  </a:lnTo>
                  <a:lnTo>
                    <a:pt x="28340" y="20160"/>
                  </a:lnTo>
                  <a:lnTo>
                    <a:pt x="28194" y="20488"/>
                  </a:lnTo>
                  <a:lnTo>
                    <a:pt x="28121" y="20744"/>
                  </a:lnTo>
                  <a:lnTo>
                    <a:pt x="28085" y="20963"/>
                  </a:lnTo>
                  <a:lnTo>
                    <a:pt x="28048" y="21438"/>
                  </a:lnTo>
                  <a:lnTo>
                    <a:pt x="27938" y="21401"/>
                  </a:lnTo>
                  <a:lnTo>
                    <a:pt x="27829" y="21365"/>
                  </a:lnTo>
                  <a:lnTo>
                    <a:pt x="27683" y="21255"/>
                  </a:lnTo>
                  <a:lnTo>
                    <a:pt x="26916" y="20744"/>
                  </a:lnTo>
                  <a:lnTo>
                    <a:pt x="26149" y="20233"/>
                  </a:lnTo>
                  <a:lnTo>
                    <a:pt x="25346" y="19758"/>
                  </a:lnTo>
                  <a:lnTo>
                    <a:pt x="24542" y="19320"/>
                  </a:lnTo>
                  <a:lnTo>
                    <a:pt x="23958" y="19028"/>
                  </a:lnTo>
                  <a:lnTo>
                    <a:pt x="23410" y="18808"/>
                  </a:lnTo>
                  <a:lnTo>
                    <a:pt x="22826" y="18553"/>
                  </a:lnTo>
                  <a:lnTo>
                    <a:pt x="22241" y="18370"/>
                  </a:lnTo>
                  <a:lnTo>
                    <a:pt x="21986" y="18297"/>
                  </a:lnTo>
                  <a:lnTo>
                    <a:pt x="21767" y="18261"/>
                  </a:lnTo>
                  <a:lnTo>
                    <a:pt x="21657" y="18261"/>
                  </a:lnTo>
                  <a:lnTo>
                    <a:pt x="21547" y="18297"/>
                  </a:lnTo>
                  <a:lnTo>
                    <a:pt x="21438" y="18334"/>
                  </a:lnTo>
                  <a:lnTo>
                    <a:pt x="21401" y="18443"/>
                  </a:lnTo>
                  <a:lnTo>
                    <a:pt x="21365" y="18589"/>
                  </a:lnTo>
                  <a:lnTo>
                    <a:pt x="21401" y="18662"/>
                  </a:lnTo>
                  <a:lnTo>
                    <a:pt x="21474" y="18772"/>
                  </a:lnTo>
                  <a:lnTo>
                    <a:pt x="21547" y="18845"/>
                  </a:lnTo>
                  <a:lnTo>
                    <a:pt x="21767" y="18991"/>
                  </a:lnTo>
                  <a:lnTo>
                    <a:pt x="22022" y="19101"/>
                  </a:lnTo>
                  <a:lnTo>
                    <a:pt x="22643" y="19356"/>
                  </a:lnTo>
                  <a:lnTo>
                    <a:pt x="23264" y="19648"/>
                  </a:lnTo>
                  <a:lnTo>
                    <a:pt x="24506" y="20306"/>
                  </a:lnTo>
                  <a:lnTo>
                    <a:pt x="25674" y="21000"/>
                  </a:lnTo>
                  <a:lnTo>
                    <a:pt x="26843" y="21766"/>
                  </a:lnTo>
                  <a:lnTo>
                    <a:pt x="26952" y="21840"/>
                  </a:lnTo>
                  <a:lnTo>
                    <a:pt x="26112" y="22059"/>
                  </a:lnTo>
                  <a:lnTo>
                    <a:pt x="25674" y="22205"/>
                  </a:lnTo>
                  <a:lnTo>
                    <a:pt x="25272" y="22314"/>
                  </a:lnTo>
                  <a:lnTo>
                    <a:pt x="24871" y="22497"/>
                  </a:lnTo>
                  <a:lnTo>
                    <a:pt x="24469" y="22679"/>
                  </a:lnTo>
                  <a:lnTo>
                    <a:pt x="24104" y="22935"/>
                  </a:lnTo>
                  <a:lnTo>
                    <a:pt x="23739" y="23191"/>
                  </a:lnTo>
                  <a:lnTo>
                    <a:pt x="23702" y="22862"/>
                  </a:lnTo>
                  <a:lnTo>
                    <a:pt x="23666" y="22533"/>
                  </a:lnTo>
                  <a:lnTo>
                    <a:pt x="23593" y="22241"/>
                  </a:lnTo>
                  <a:lnTo>
                    <a:pt x="23447" y="21949"/>
                  </a:lnTo>
                  <a:lnTo>
                    <a:pt x="23227" y="21693"/>
                  </a:lnTo>
                  <a:lnTo>
                    <a:pt x="23008" y="21511"/>
                  </a:lnTo>
                  <a:lnTo>
                    <a:pt x="22716" y="21365"/>
                  </a:lnTo>
                  <a:lnTo>
                    <a:pt x="22424" y="21255"/>
                  </a:lnTo>
                  <a:lnTo>
                    <a:pt x="22095" y="21255"/>
                  </a:lnTo>
                  <a:lnTo>
                    <a:pt x="21767" y="21292"/>
                  </a:lnTo>
                  <a:lnTo>
                    <a:pt x="21438" y="21365"/>
                  </a:lnTo>
                  <a:lnTo>
                    <a:pt x="21146" y="21511"/>
                  </a:lnTo>
                  <a:lnTo>
                    <a:pt x="20854" y="21693"/>
                  </a:lnTo>
                  <a:lnTo>
                    <a:pt x="20598" y="21876"/>
                  </a:lnTo>
                  <a:lnTo>
                    <a:pt x="20196" y="22278"/>
                  </a:lnTo>
                  <a:lnTo>
                    <a:pt x="19868" y="22716"/>
                  </a:lnTo>
                  <a:lnTo>
                    <a:pt x="19612" y="23154"/>
                  </a:lnTo>
                  <a:lnTo>
                    <a:pt x="19393" y="23666"/>
                  </a:lnTo>
                  <a:lnTo>
                    <a:pt x="18845" y="25126"/>
                  </a:lnTo>
                  <a:lnTo>
                    <a:pt x="18626" y="25638"/>
                  </a:lnTo>
                  <a:lnTo>
                    <a:pt x="18370" y="26149"/>
                  </a:lnTo>
                  <a:lnTo>
                    <a:pt x="18078" y="26624"/>
                  </a:lnTo>
                  <a:lnTo>
                    <a:pt x="17786" y="27062"/>
                  </a:lnTo>
                  <a:lnTo>
                    <a:pt x="17494" y="27427"/>
                  </a:lnTo>
                  <a:lnTo>
                    <a:pt x="17311" y="27610"/>
                  </a:lnTo>
                  <a:lnTo>
                    <a:pt x="17129" y="27756"/>
                  </a:lnTo>
                  <a:lnTo>
                    <a:pt x="16946" y="27829"/>
                  </a:lnTo>
                  <a:lnTo>
                    <a:pt x="16800" y="27829"/>
                  </a:lnTo>
                  <a:lnTo>
                    <a:pt x="16690" y="27756"/>
                  </a:lnTo>
                  <a:lnTo>
                    <a:pt x="16581" y="27573"/>
                  </a:lnTo>
                  <a:lnTo>
                    <a:pt x="16544" y="27464"/>
                  </a:lnTo>
                  <a:lnTo>
                    <a:pt x="16508" y="27317"/>
                  </a:lnTo>
                  <a:lnTo>
                    <a:pt x="16471" y="27025"/>
                  </a:lnTo>
                  <a:lnTo>
                    <a:pt x="16508" y="26733"/>
                  </a:lnTo>
                  <a:lnTo>
                    <a:pt x="16544" y="26478"/>
                  </a:lnTo>
                  <a:lnTo>
                    <a:pt x="16617" y="26222"/>
                  </a:lnTo>
                  <a:lnTo>
                    <a:pt x="16690" y="25966"/>
                  </a:lnTo>
                  <a:lnTo>
                    <a:pt x="17092" y="24907"/>
                  </a:lnTo>
                  <a:lnTo>
                    <a:pt x="17311" y="24469"/>
                  </a:lnTo>
                  <a:lnTo>
                    <a:pt x="17457" y="23994"/>
                  </a:lnTo>
                  <a:lnTo>
                    <a:pt x="17713" y="23045"/>
                  </a:lnTo>
                  <a:lnTo>
                    <a:pt x="17932" y="22095"/>
                  </a:lnTo>
                  <a:lnTo>
                    <a:pt x="18042" y="21109"/>
                  </a:lnTo>
                  <a:lnTo>
                    <a:pt x="18188" y="20196"/>
                  </a:lnTo>
                  <a:lnTo>
                    <a:pt x="18261" y="19758"/>
                  </a:lnTo>
                  <a:lnTo>
                    <a:pt x="18407" y="19283"/>
                  </a:lnTo>
                  <a:lnTo>
                    <a:pt x="18516" y="18954"/>
                  </a:lnTo>
                  <a:lnTo>
                    <a:pt x="18699" y="18626"/>
                  </a:lnTo>
                  <a:lnTo>
                    <a:pt x="18882" y="18334"/>
                  </a:lnTo>
                  <a:lnTo>
                    <a:pt x="19101" y="18041"/>
                  </a:lnTo>
                  <a:lnTo>
                    <a:pt x="19356" y="17822"/>
                  </a:lnTo>
                  <a:lnTo>
                    <a:pt x="19648" y="17640"/>
                  </a:lnTo>
                  <a:lnTo>
                    <a:pt x="19977" y="17457"/>
                  </a:lnTo>
                  <a:lnTo>
                    <a:pt x="20306" y="17348"/>
                  </a:lnTo>
                  <a:lnTo>
                    <a:pt x="20671" y="17202"/>
                  </a:lnTo>
                  <a:lnTo>
                    <a:pt x="21000" y="17092"/>
                  </a:lnTo>
                  <a:lnTo>
                    <a:pt x="21584" y="16763"/>
                  </a:lnTo>
                  <a:lnTo>
                    <a:pt x="22205" y="16398"/>
                  </a:lnTo>
                  <a:lnTo>
                    <a:pt x="22753" y="15960"/>
                  </a:lnTo>
                  <a:lnTo>
                    <a:pt x="23447" y="15376"/>
                  </a:lnTo>
                  <a:lnTo>
                    <a:pt x="24140" y="14791"/>
                  </a:lnTo>
                  <a:lnTo>
                    <a:pt x="24579" y="14463"/>
                  </a:lnTo>
                  <a:lnTo>
                    <a:pt x="25017" y="14134"/>
                  </a:lnTo>
                  <a:lnTo>
                    <a:pt x="25492" y="13878"/>
                  </a:lnTo>
                  <a:lnTo>
                    <a:pt x="25966" y="13659"/>
                  </a:lnTo>
                  <a:lnTo>
                    <a:pt x="26478" y="13440"/>
                  </a:lnTo>
                  <a:lnTo>
                    <a:pt x="26952" y="13294"/>
                  </a:lnTo>
                  <a:lnTo>
                    <a:pt x="27500" y="13148"/>
                  </a:lnTo>
                  <a:lnTo>
                    <a:pt x="28011" y="13038"/>
                  </a:lnTo>
                  <a:lnTo>
                    <a:pt x="29436" y="12819"/>
                  </a:lnTo>
                  <a:lnTo>
                    <a:pt x="30823" y="12637"/>
                  </a:lnTo>
                  <a:lnTo>
                    <a:pt x="32248" y="12454"/>
                  </a:lnTo>
                  <a:lnTo>
                    <a:pt x="33672" y="12344"/>
                  </a:lnTo>
                  <a:lnTo>
                    <a:pt x="36301" y="12125"/>
                  </a:lnTo>
                  <a:lnTo>
                    <a:pt x="38931" y="11979"/>
                  </a:lnTo>
                  <a:lnTo>
                    <a:pt x="41743" y="11797"/>
                  </a:lnTo>
                  <a:lnTo>
                    <a:pt x="44518" y="11541"/>
                  </a:lnTo>
                  <a:lnTo>
                    <a:pt x="46710" y="11395"/>
                  </a:lnTo>
                  <a:lnTo>
                    <a:pt x="48462" y="11176"/>
                  </a:lnTo>
                  <a:lnTo>
                    <a:pt x="50252" y="10884"/>
                  </a:lnTo>
                  <a:lnTo>
                    <a:pt x="51530" y="10701"/>
                  </a:lnTo>
                  <a:lnTo>
                    <a:pt x="52845" y="10555"/>
                  </a:lnTo>
                  <a:lnTo>
                    <a:pt x="54160" y="10445"/>
                  </a:lnTo>
                  <a:lnTo>
                    <a:pt x="55474" y="10372"/>
                  </a:lnTo>
                  <a:lnTo>
                    <a:pt x="57300" y="10299"/>
                  </a:lnTo>
                  <a:lnTo>
                    <a:pt x="59126" y="10336"/>
                  </a:lnTo>
                  <a:lnTo>
                    <a:pt x="60952" y="10409"/>
                  </a:lnTo>
                  <a:lnTo>
                    <a:pt x="62778" y="10591"/>
                  </a:lnTo>
                  <a:lnTo>
                    <a:pt x="64458" y="10701"/>
                  </a:lnTo>
                  <a:lnTo>
                    <a:pt x="66174" y="10811"/>
                  </a:lnTo>
                  <a:lnTo>
                    <a:pt x="67854" y="10811"/>
                  </a:lnTo>
                  <a:lnTo>
                    <a:pt x="69534" y="10774"/>
                  </a:lnTo>
                  <a:lnTo>
                    <a:pt x="70520" y="10738"/>
                  </a:lnTo>
                  <a:lnTo>
                    <a:pt x="71470" y="10628"/>
                  </a:lnTo>
                  <a:lnTo>
                    <a:pt x="73405" y="10409"/>
                  </a:lnTo>
                  <a:lnTo>
                    <a:pt x="74866" y="10226"/>
                  </a:lnTo>
                  <a:lnTo>
                    <a:pt x="76290" y="10044"/>
                  </a:lnTo>
                  <a:lnTo>
                    <a:pt x="76984" y="10007"/>
                  </a:lnTo>
                  <a:lnTo>
                    <a:pt x="77678" y="10007"/>
                  </a:lnTo>
                  <a:lnTo>
                    <a:pt x="78372" y="10044"/>
                  </a:lnTo>
                  <a:lnTo>
                    <a:pt x="79066" y="10117"/>
                  </a:lnTo>
                  <a:lnTo>
                    <a:pt x="79614" y="10153"/>
                  </a:lnTo>
                  <a:lnTo>
                    <a:pt x="80673" y="10153"/>
                  </a:lnTo>
                  <a:lnTo>
                    <a:pt x="81221" y="10117"/>
                  </a:lnTo>
                  <a:lnTo>
                    <a:pt x="81732" y="10044"/>
                  </a:lnTo>
                  <a:lnTo>
                    <a:pt x="82280" y="9971"/>
                  </a:lnTo>
                  <a:lnTo>
                    <a:pt x="83339" y="9715"/>
                  </a:lnTo>
                  <a:lnTo>
                    <a:pt x="84142" y="9496"/>
                  </a:lnTo>
                  <a:lnTo>
                    <a:pt x="84946" y="9240"/>
                  </a:lnTo>
                  <a:lnTo>
                    <a:pt x="85786" y="8985"/>
                  </a:lnTo>
                  <a:lnTo>
                    <a:pt x="86589" y="8765"/>
                  </a:lnTo>
                  <a:lnTo>
                    <a:pt x="87246" y="8619"/>
                  </a:lnTo>
                  <a:lnTo>
                    <a:pt x="87940" y="8546"/>
                  </a:lnTo>
                  <a:close/>
                  <a:moveTo>
                    <a:pt x="22132" y="22570"/>
                  </a:moveTo>
                  <a:lnTo>
                    <a:pt x="22241" y="22606"/>
                  </a:lnTo>
                  <a:lnTo>
                    <a:pt x="22351" y="22716"/>
                  </a:lnTo>
                  <a:lnTo>
                    <a:pt x="22387" y="22862"/>
                  </a:lnTo>
                  <a:lnTo>
                    <a:pt x="22387" y="23045"/>
                  </a:lnTo>
                  <a:lnTo>
                    <a:pt x="22351" y="23227"/>
                  </a:lnTo>
                  <a:lnTo>
                    <a:pt x="22241" y="23702"/>
                  </a:lnTo>
                  <a:lnTo>
                    <a:pt x="22059" y="24213"/>
                  </a:lnTo>
                  <a:lnTo>
                    <a:pt x="21730" y="25163"/>
                  </a:lnTo>
                  <a:lnTo>
                    <a:pt x="21438" y="25966"/>
                  </a:lnTo>
                  <a:lnTo>
                    <a:pt x="21328" y="26368"/>
                  </a:lnTo>
                  <a:lnTo>
                    <a:pt x="21255" y="26806"/>
                  </a:lnTo>
                  <a:lnTo>
                    <a:pt x="21219" y="27281"/>
                  </a:lnTo>
                  <a:lnTo>
                    <a:pt x="21219" y="27500"/>
                  </a:lnTo>
                  <a:lnTo>
                    <a:pt x="21255" y="27756"/>
                  </a:lnTo>
                  <a:lnTo>
                    <a:pt x="21328" y="28048"/>
                  </a:lnTo>
                  <a:lnTo>
                    <a:pt x="21474" y="28304"/>
                  </a:lnTo>
                  <a:lnTo>
                    <a:pt x="21657" y="28559"/>
                  </a:lnTo>
                  <a:lnTo>
                    <a:pt x="21876" y="28742"/>
                  </a:lnTo>
                  <a:lnTo>
                    <a:pt x="22095" y="28851"/>
                  </a:lnTo>
                  <a:lnTo>
                    <a:pt x="22387" y="28961"/>
                  </a:lnTo>
                  <a:lnTo>
                    <a:pt x="23008" y="28961"/>
                  </a:lnTo>
                  <a:lnTo>
                    <a:pt x="23373" y="28851"/>
                  </a:lnTo>
                  <a:lnTo>
                    <a:pt x="23702" y="28742"/>
                  </a:lnTo>
                  <a:lnTo>
                    <a:pt x="23994" y="28559"/>
                  </a:lnTo>
                  <a:lnTo>
                    <a:pt x="24286" y="28340"/>
                  </a:lnTo>
                  <a:lnTo>
                    <a:pt x="24579" y="28048"/>
                  </a:lnTo>
                  <a:lnTo>
                    <a:pt x="24871" y="27756"/>
                  </a:lnTo>
                  <a:lnTo>
                    <a:pt x="25163" y="27464"/>
                  </a:lnTo>
                  <a:lnTo>
                    <a:pt x="25419" y="27135"/>
                  </a:lnTo>
                  <a:lnTo>
                    <a:pt x="25893" y="26551"/>
                  </a:lnTo>
                  <a:lnTo>
                    <a:pt x="26039" y="26368"/>
                  </a:lnTo>
                  <a:lnTo>
                    <a:pt x="26185" y="26258"/>
                  </a:lnTo>
                  <a:lnTo>
                    <a:pt x="26368" y="26149"/>
                  </a:lnTo>
                  <a:lnTo>
                    <a:pt x="26551" y="26076"/>
                  </a:lnTo>
                  <a:lnTo>
                    <a:pt x="26916" y="26076"/>
                  </a:lnTo>
                  <a:lnTo>
                    <a:pt x="27098" y="26112"/>
                  </a:lnTo>
                  <a:lnTo>
                    <a:pt x="27245" y="26222"/>
                  </a:lnTo>
                  <a:lnTo>
                    <a:pt x="27391" y="26331"/>
                  </a:lnTo>
                  <a:lnTo>
                    <a:pt x="27537" y="26478"/>
                  </a:lnTo>
                  <a:lnTo>
                    <a:pt x="27683" y="26806"/>
                  </a:lnTo>
                  <a:lnTo>
                    <a:pt x="27792" y="27135"/>
                  </a:lnTo>
                  <a:lnTo>
                    <a:pt x="27902" y="27464"/>
                  </a:lnTo>
                  <a:lnTo>
                    <a:pt x="27938" y="27792"/>
                  </a:lnTo>
                  <a:lnTo>
                    <a:pt x="28048" y="28377"/>
                  </a:lnTo>
                  <a:lnTo>
                    <a:pt x="28158" y="28924"/>
                  </a:lnTo>
                  <a:lnTo>
                    <a:pt x="28340" y="29472"/>
                  </a:lnTo>
                  <a:lnTo>
                    <a:pt x="28559" y="29983"/>
                  </a:lnTo>
                  <a:lnTo>
                    <a:pt x="28778" y="30385"/>
                  </a:lnTo>
                  <a:lnTo>
                    <a:pt x="29034" y="30787"/>
                  </a:lnTo>
                  <a:lnTo>
                    <a:pt x="29253" y="31079"/>
                  </a:lnTo>
                  <a:lnTo>
                    <a:pt x="29509" y="31371"/>
                  </a:lnTo>
                  <a:lnTo>
                    <a:pt x="29764" y="31590"/>
                  </a:lnTo>
                  <a:lnTo>
                    <a:pt x="30057" y="31773"/>
                  </a:lnTo>
                  <a:lnTo>
                    <a:pt x="30385" y="31919"/>
                  </a:lnTo>
                  <a:lnTo>
                    <a:pt x="30714" y="32029"/>
                  </a:lnTo>
                  <a:lnTo>
                    <a:pt x="31079" y="32102"/>
                  </a:lnTo>
                  <a:lnTo>
                    <a:pt x="31444" y="32138"/>
                  </a:lnTo>
                  <a:lnTo>
                    <a:pt x="31883" y="32138"/>
                  </a:lnTo>
                  <a:lnTo>
                    <a:pt x="32321" y="32102"/>
                  </a:lnTo>
                  <a:lnTo>
                    <a:pt x="33124" y="32029"/>
                  </a:lnTo>
                  <a:lnTo>
                    <a:pt x="33928" y="31992"/>
                  </a:lnTo>
                  <a:lnTo>
                    <a:pt x="34731" y="32029"/>
                  </a:lnTo>
                  <a:lnTo>
                    <a:pt x="35498" y="32138"/>
                  </a:lnTo>
                  <a:lnTo>
                    <a:pt x="36265" y="32284"/>
                  </a:lnTo>
                  <a:lnTo>
                    <a:pt x="36776" y="32467"/>
                  </a:lnTo>
                  <a:lnTo>
                    <a:pt x="37251" y="32686"/>
                  </a:lnTo>
                  <a:lnTo>
                    <a:pt x="37726" y="32942"/>
                  </a:lnTo>
                  <a:lnTo>
                    <a:pt x="38127" y="33307"/>
                  </a:lnTo>
                  <a:lnTo>
                    <a:pt x="38748" y="33891"/>
                  </a:lnTo>
                  <a:lnTo>
                    <a:pt x="39333" y="34475"/>
                  </a:lnTo>
                  <a:lnTo>
                    <a:pt x="39807" y="35023"/>
                  </a:lnTo>
                  <a:lnTo>
                    <a:pt x="40319" y="35498"/>
                  </a:lnTo>
                  <a:lnTo>
                    <a:pt x="40830" y="35973"/>
                  </a:lnTo>
                  <a:lnTo>
                    <a:pt x="41378" y="36374"/>
                  </a:lnTo>
                  <a:lnTo>
                    <a:pt x="41962" y="36813"/>
                  </a:lnTo>
                  <a:lnTo>
                    <a:pt x="42510" y="37178"/>
                  </a:lnTo>
                  <a:lnTo>
                    <a:pt x="43131" y="37543"/>
                  </a:lnTo>
                  <a:lnTo>
                    <a:pt x="43715" y="37908"/>
                  </a:lnTo>
                  <a:lnTo>
                    <a:pt x="44628" y="38383"/>
                  </a:lnTo>
                  <a:lnTo>
                    <a:pt x="45541" y="38785"/>
                  </a:lnTo>
                  <a:lnTo>
                    <a:pt x="46016" y="38967"/>
                  </a:lnTo>
                  <a:lnTo>
                    <a:pt x="46527" y="39150"/>
                  </a:lnTo>
                  <a:lnTo>
                    <a:pt x="47002" y="39296"/>
                  </a:lnTo>
                  <a:lnTo>
                    <a:pt x="47513" y="39406"/>
                  </a:lnTo>
                  <a:lnTo>
                    <a:pt x="48937" y="39625"/>
                  </a:lnTo>
                  <a:lnTo>
                    <a:pt x="50398" y="39844"/>
                  </a:lnTo>
                  <a:lnTo>
                    <a:pt x="51384" y="39953"/>
                  </a:lnTo>
                  <a:lnTo>
                    <a:pt x="52334" y="40099"/>
                  </a:lnTo>
                  <a:lnTo>
                    <a:pt x="53320" y="40319"/>
                  </a:lnTo>
                  <a:lnTo>
                    <a:pt x="53794" y="40428"/>
                  </a:lnTo>
                  <a:lnTo>
                    <a:pt x="54269" y="40574"/>
                  </a:lnTo>
                  <a:lnTo>
                    <a:pt x="55182" y="40939"/>
                  </a:lnTo>
                  <a:lnTo>
                    <a:pt x="56132" y="41305"/>
                  </a:lnTo>
                  <a:lnTo>
                    <a:pt x="57008" y="41743"/>
                  </a:lnTo>
                  <a:lnTo>
                    <a:pt x="57885" y="42218"/>
                  </a:lnTo>
                  <a:lnTo>
                    <a:pt x="58761" y="42692"/>
                  </a:lnTo>
                  <a:lnTo>
                    <a:pt x="59601" y="43240"/>
                  </a:lnTo>
                  <a:lnTo>
                    <a:pt x="60404" y="43824"/>
                  </a:lnTo>
                  <a:lnTo>
                    <a:pt x="61171" y="44482"/>
                  </a:lnTo>
                  <a:lnTo>
                    <a:pt x="61975" y="45103"/>
                  </a:lnTo>
                  <a:lnTo>
                    <a:pt x="62742" y="45687"/>
                  </a:lnTo>
                  <a:lnTo>
                    <a:pt x="63582" y="46271"/>
                  </a:lnTo>
                  <a:lnTo>
                    <a:pt x="64422" y="46819"/>
                  </a:lnTo>
                  <a:lnTo>
                    <a:pt x="65115" y="47184"/>
                  </a:lnTo>
                  <a:lnTo>
                    <a:pt x="65809" y="47549"/>
                  </a:lnTo>
                  <a:lnTo>
                    <a:pt x="66211" y="47695"/>
                  </a:lnTo>
                  <a:lnTo>
                    <a:pt x="66576" y="47842"/>
                  </a:lnTo>
                  <a:lnTo>
                    <a:pt x="66978" y="47951"/>
                  </a:lnTo>
                  <a:lnTo>
                    <a:pt x="67380" y="48024"/>
                  </a:lnTo>
                  <a:lnTo>
                    <a:pt x="67745" y="48061"/>
                  </a:lnTo>
                  <a:lnTo>
                    <a:pt x="68548" y="48061"/>
                  </a:lnTo>
                  <a:lnTo>
                    <a:pt x="68987" y="48024"/>
                  </a:lnTo>
                  <a:lnTo>
                    <a:pt x="71397" y="47732"/>
                  </a:lnTo>
                  <a:lnTo>
                    <a:pt x="71762" y="47695"/>
                  </a:lnTo>
                  <a:lnTo>
                    <a:pt x="72091" y="47732"/>
                  </a:lnTo>
                  <a:lnTo>
                    <a:pt x="72456" y="47769"/>
                  </a:lnTo>
                  <a:lnTo>
                    <a:pt x="72785" y="47842"/>
                  </a:lnTo>
                  <a:lnTo>
                    <a:pt x="73077" y="47915"/>
                  </a:lnTo>
                  <a:lnTo>
                    <a:pt x="73369" y="48061"/>
                  </a:lnTo>
                  <a:lnTo>
                    <a:pt x="73588" y="48207"/>
                  </a:lnTo>
                  <a:lnTo>
                    <a:pt x="73807" y="48389"/>
                  </a:lnTo>
                  <a:lnTo>
                    <a:pt x="73990" y="48572"/>
                  </a:lnTo>
                  <a:lnTo>
                    <a:pt x="74136" y="48828"/>
                  </a:lnTo>
                  <a:lnTo>
                    <a:pt x="74282" y="49083"/>
                  </a:lnTo>
                  <a:lnTo>
                    <a:pt x="74391" y="49339"/>
                  </a:lnTo>
                  <a:lnTo>
                    <a:pt x="74464" y="49595"/>
                  </a:lnTo>
                  <a:lnTo>
                    <a:pt x="74464" y="49814"/>
                  </a:lnTo>
                  <a:lnTo>
                    <a:pt x="74464" y="50033"/>
                  </a:lnTo>
                  <a:lnTo>
                    <a:pt x="74391" y="50288"/>
                  </a:lnTo>
                  <a:lnTo>
                    <a:pt x="73004" y="49923"/>
                  </a:lnTo>
                  <a:lnTo>
                    <a:pt x="71652" y="49558"/>
                  </a:lnTo>
                  <a:lnTo>
                    <a:pt x="70265" y="49120"/>
                  </a:lnTo>
                  <a:lnTo>
                    <a:pt x="68877" y="48682"/>
                  </a:lnTo>
                  <a:lnTo>
                    <a:pt x="66101" y="47732"/>
                  </a:lnTo>
                  <a:lnTo>
                    <a:pt x="64896" y="47330"/>
                  </a:lnTo>
                  <a:lnTo>
                    <a:pt x="63728" y="46856"/>
                  </a:lnTo>
                  <a:lnTo>
                    <a:pt x="61354" y="45943"/>
                  </a:lnTo>
                  <a:lnTo>
                    <a:pt x="57812" y="44628"/>
                  </a:lnTo>
                  <a:lnTo>
                    <a:pt x="54306" y="43313"/>
                  </a:lnTo>
                  <a:lnTo>
                    <a:pt x="52261" y="42473"/>
                  </a:lnTo>
                  <a:lnTo>
                    <a:pt x="50215" y="41633"/>
                  </a:lnTo>
                  <a:lnTo>
                    <a:pt x="48207" y="40684"/>
                  </a:lnTo>
                  <a:lnTo>
                    <a:pt x="46198" y="39734"/>
                  </a:lnTo>
                  <a:lnTo>
                    <a:pt x="43642" y="38493"/>
                  </a:lnTo>
                  <a:lnTo>
                    <a:pt x="41086" y="37287"/>
                  </a:lnTo>
                  <a:lnTo>
                    <a:pt x="39661" y="36630"/>
                  </a:lnTo>
                  <a:lnTo>
                    <a:pt x="38200" y="36009"/>
                  </a:lnTo>
                  <a:lnTo>
                    <a:pt x="36776" y="35425"/>
                  </a:lnTo>
                  <a:lnTo>
                    <a:pt x="35279" y="34877"/>
                  </a:lnTo>
                  <a:lnTo>
                    <a:pt x="33855" y="34329"/>
                  </a:lnTo>
                  <a:lnTo>
                    <a:pt x="32394" y="33745"/>
                  </a:lnTo>
                  <a:lnTo>
                    <a:pt x="29545" y="32540"/>
                  </a:lnTo>
                  <a:lnTo>
                    <a:pt x="27025" y="31481"/>
                  </a:lnTo>
                  <a:lnTo>
                    <a:pt x="24506" y="30349"/>
                  </a:lnTo>
                  <a:lnTo>
                    <a:pt x="21986" y="29217"/>
                  </a:lnTo>
                  <a:lnTo>
                    <a:pt x="19502" y="28048"/>
                  </a:lnTo>
                  <a:lnTo>
                    <a:pt x="18955" y="27756"/>
                  </a:lnTo>
                  <a:lnTo>
                    <a:pt x="18955" y="27683"/>
                  </a:lnTo>
                  <a:lnTo>
                    <a:pt x="18991" y="27610"/>
                  </a:lnTo>
                  <a:lnTo>
                    <a:pt x="19101" y="27500"/>
                  </a:lnTo>
                  <a:lnTo>
                    <a:pt x="19429" y="26952"/>
                  </a:lnTo>
                  <a:lnTo>
                    <a:pt x="19722" y="26404"/>
                  </a:lnTo>
                  <a:lnTo>
                    <a:pt x="19977" y="25820"/>
                  </a:lnTo>
                  <a:lnTo>
                    <a:pt x="20196" y="25236"/>
                  </a:lnTo>
                  <a:lnTo>
                    <a:pt x="20671" y="24031"/>
                  </a:lnTo>
                  <a:lnTo>
                    <a:pt x="20781" y="23702"/>
                  </a:lnTo>
                  <a:lnTo>
                    <a:pt x="20963" y="23446"/>
                  </a:lnTo>
                  <a:lnTo>
                    <a:pt x="21146" y="23154"/>
                  </a:lnTo>
                  <a:lnTo>
                    <a:pt x="21401" y="22935"/>
                  </a:lnTo>
                  <a:lnTo>
                    <a:pt x="21657" y="22716"/>
                  </a:lnTo>
                  <a:lnTo>
                    <a:pt x="21803" y="22643"/>
                  </a:lnTo>
                  <a:lnTo>
                    <a:pt x="21949" y="22570"/>
                  </a:lnTo>
                  <a:close/>
                  <a:moveTo>
                    <a:pt x="88780" y="46965"/>
                  </a:moveTo>
                  <a:lnTo>
                    <a:pt x="88926" y="47002"/>
                  </a:lnTo>
                  <a:lnTo>
                    <a:pt x="89145" y="47075"/>
                  </a:lnTo>
                  <a:lnTo>
                    <a:pt x="89364" y="47221"/>
                  </a:lnTo>
                  <a:lnTo>
                    <a:pt x="89547" y="47367"/>
                  </a:lnTo>
                  <a:lnTo>
                    <a:pt x="89730" y="47549"/>
                  </a:lnTo>
                  <a:lnTo>
                    <a:pt x="90058" y="48024"/>
                  </a:lnTo>
                  <a:lnTo>
                    <a:pt x="90387" y="48535"/>
                  </a:lnTo>
                  <a:lnTo>
                    <a:pt x="90679" y="48974"/>
                  </a:lnTo>
                  <a:lnTo>
                    <a:pt x="91044" y="49412"/>
                  </a:lnTo>
                  <a:lnTo>
                    <a:pt x="91446" y="49814"/>
                  </a:lnTo>
                  <a:lnTo>
                    <a:pt x="91884" y="50106"/>
                  </a:lnTo>
                  <a:lnTo>
                    <a:pt x="92359" y="50398"/>
                  </a:lnTo>
                  <a:lnTo>
                    <a:pt x="92870" y="50581"/>
                  </a:lnTo>
                  <a:lnTo>
                    <a:pt x="93272" y="50727"/>
                  </a:lnTo>
                  <a:lnTo>
                    <a:pt x="93491" y="50836"/>
                  </a:lnTo>
                  <a:lnTo>
                    <a:pt x="93674" y="50946"/>
                  </a:lnTo>
                  <a:lnTo>
                    <a:pt x="93856" y="51092"/>
                  </a:lnTo>
                  <a:lnTo>
                    <a:pt x="93966" y="51238"/>
                  </a:lnTo>
                  <a:lnTo>
                    <a:pt x="94076" y="51420"/>
                  </a:lnTo>
                  <a:lnTo>
                    <a:pt x="94112" y="51640"/>
                  </a:lnTo>
                  <a:lnTo>
                    <a:pt x="94149" y="52553"/>
                  </a:lnTo>
                  <a:lnTo>
                    <a:pt x="94185" y="52845"/>
                  </a:lnTo>
                  <a:lnTo>
                    <a:pt x="94222" y="53137"/>
                  </a:lnTo>
                  <a:lnTo>
                    <a:pt x="94295" y="53393"/>
                  </a:lnTo>
                  <a:lnTo>
                    <a:pt x="94404" y="53685"/>
                  </a:lnTo>
                  <a:lnTo>
                    <a:pt x="94587" y="54050"/>
                  </a:lnTo>
                  <a:lnTo>
                    <a:pt x="94842" y="54342"/>
                  </a:lnTo>
                  <a:lnTo>
                    <a:pt x="95098" y="54598"/>
                  </a:lnTo>
                  <a:lnTo>
                    <a:pt x="95427" y="54780"/>
                  </a:lnTo>
                  <a:lnTo>
                    <a:pt x="95755" y="54890"/>
                  </a:lnTo>
                  <a:lnTo>
                    <a:pt x="96121" y="54926"/>
                  </a:lnTo>
                  <a:lnTo>
                    <a:pt x="96522" y="54890"/>
                  </a:lnTo>
                  <a:lnTo>
                    <a:pt x="96924" y="54817"/>
                  </a:lnTo>
                  <a:lnTo>
                    <a:pt x="97180" y="54707"/>
                  </a:lnTo>
                  <a:lnTo>
                    <a:pt x="97399" y="54598"/>
                  </a:lnTo>
                  <a:lnTo>
                    <a:pt x="97874" y="54269"/>
                  </a:lnTo>
                  <a:lnTo>
                    <a:pt x="98275" y="53977"/>
                  </a:lnTo>
                  <a:lnTo>
                    <a:pt x="98713" y="53721"/>
                  </a:lnTo>
                  <a:lnTo>
                    <a:pt x="98969" y="53575"/>
                  </a:lnTo>
                  <a:lnTo>
                    <a:pt x="99225" y="53539"/>
                  </a:lnTo>
                  <a:lnTo>
                    <a:pt x="99407" y="53539"/>
                  </a:lnTo>
                  <a:lnTo>
                    <a:pt x="99517" y="53575"/>
                  </a:lnTo>
                  <a:lnTo>
                    <a:pt x="99590" y="53648"/>
                  </a:lnTo>
                  <a:lnTo>
                    <a:pt x="99663" y="53831"/>
                  </a:lnTo>
                  <a:lnTo>
                    <a:pt x="99700" y="54050"/>
                  </a:lnTo>
                  <a:lnTo>
                    <a:pt x="99700" y="54233"/>
                  </a:lnTo>
                  <a:lnTo>
                    <a:pt x="99663" y="54671"/>
                  </a:lnTo>
                  <a:lnTo>
                    <a:pt x="99517" y="55657"/>
                  </a:lnTo>
                  <a:lnTo>
                    <a:pt x="99444" y="56168"/>
                  </a:lnTo>
                  <a:lnTo>
                    <a:pt x="99407" y="56679"/>
                  </a:lnTo>
                  <a:lnTo>
                    <a:pt x="99407" y="57738"/>
                  </a:lnTo>
                  <a:lnTo>
                    <a:pt x="97837" y="57264"/>
                  </a:lnTo>
                  <a:lnTo>
                    <a:pt x="97070" y="57008"/>
                  </a:lnTo>
                  <a:lnTo>
                    <a:pt x="96340" y="56716"/>
                  </a:lnTo>
                  <a:lnTo>
                    <a:pt x="94660" y="56022"/>
                  </a:lnTo>
                  <a:lnTo>
                    <a:pt x="92943" y="55365"/>
                  </a:lnTo>
                  <a:lnTo>
                    <a:pt x="91373" y="54817"/>
                  </a:lnTo>
                  <a:lnTo>
                    <a:pt x="89766" y="54342"/>
                  </a:lnTo>
                  <a:lnTo>
                    <a:pt x="88159" y="53904"/>
                  </a:lnTo>
                  <a:lnTo>
                    <a:pt x="86516" y="53612"/>
                  </a:lnTo>
                  <a:lnTo>
                    <a:pt x="84690" y="53283"/>
                  </a:lnTo>
                  <a:lnTo>
                    <a:pt x="83777" y="53100"/>
                  </a:lnTo>
                  <a:lnTo>
                    <a:pt x="82864" y="52881"/>
                  </a:lnTo>
                  <a:lnTo>
                    <a:pt x="81878" y="52626"/>
                  </a:lnTo>
                  <a:lnTo>
                    <a:pt x="80928" y="52260"/>
                  </a:lnTo>
                  <a:lnTo>
                    <a:pt x="79029" y="51530"/>
                  </a:lnTo>
                  <a:lnTo>
                    <a:pt x="79029" y="51494"/>
                  </a:lnTo>
                  <a:lnTo>
                    <a:pt x="79029" y="51420"/>
                  </a:lnTo>
                  <a:lnTo>
                    <a:pt x="79066" y="51347"/>
                  </a:lnTo>
                  <a:lnTo>
                    <a:pt x="79395" y="50946"/>
                  </a:lnTo>
                  <a:lnTo>
                    <a:pt x="79687" y="50507"/>
                  </a:lnTo>
                  <a:lnTo>
                    <a:pt x="80235" y="49595"/>
                  </a:lnTo>
                  <a:lnTo>
                    <a:pt x="80527" y="49156"/>
                  </a:lnTo>
                  <a:lnTo>
                    <a:pt x="80819" y="48791"/>
                  </a:lnTo>
                  <a:lnTo>
                    <a:pt x="81075" y="48572"/>
                  </a:lnTo>
                  <a:lnTo>
                    <a:pt x="81330" y="48426"/>
                  </a:lnTo>
                  <a:lnTo>
                    <a:pt x="81513" y="48316"/>
                  </a:lnTo>
                  <a:lnTo>
                    <a:pt x="81695" y="48280"/>
                  </a:lnTo>
                  <a:lnTo>
                    <a:pt x="81914" y="48280"/>
                  </a:lnTo>
                  <a:lnTo>
                    <a:pt x="82097" y="48316"/>
                  </a:lnTo>
                  <a:lnTo>
                    <a:pt x="82718" y="48572"/>
                  </a:lnTo>
                  <a:lnTo>
                    <a:pt x="83193" y="48791"/>
                  </a:lnTo>
                  <a:lnTo>
                    <a:pt x="83667" y="48937"/>
                  </a:lnTo>
                  <a:lnTo>
                    <a:pt x="83960" y="49010"/>
                  </a:lnTo>
                  <a:lnTo>
                    <a:pt x="84215" y="49047"/>
                  </a:lnTo>
                  <a:lnTo>
                    <a:pt x="84471" y="49083"/>
                  </a:lnTo>
                  <a:lnTo>
                    <a:pt x="84763" y="49047"/>
                  </a:lnTo>
                  <a:lnTo>
                    <a:pt x="85019" y="49010"/>
                  </a:lnTo>
                  <a:lnTo>
                    <a:pt x="85274" y="48937"/>
                  </a:lnTo>
                  <a:lnTo>
                    <a:pt x="85493" y="48828"/>
                  </a:lnTo>
                  <a:lnTo>
                    <a:pt x="85749" y="48645"/>
                  </a:lnTo>
                  <a:lnTo>
                    <a:pt x="86406" y="48243"/>
                  </a:lnTo>
                  <a:lnTo>
                    <a:pt x="87064" y="47878"/>
                  </a:lnTo>
                  <a:lnTo>
                    <a:pt x="87721" y="47476"/>
                  </a:lnTo>
                  <a:lnTo>
                    <a:pt x="88378" y="47075"/>
                  </a:lnTo>
                  <a:lnTo>
                    <a:pt x="88525" y="47002"/>
                  </a:lnTo>
                  <a:lnTo>
                    <a:pt x="88634" y="46965"/>
                  </a:lnTo>
                  <a:close/>
                  <a:moveTo>
                    <a:pt x="106456" y="56205"/>
                  </a:moveTo>
                  <a:lnTo>
                    <a:pt x="106565" y="56241"/>
                  </a:lnTo>
                  <a:lnTo>
                    <a:pt x="106675" y="56351"/>
                  </a:lnTo>
                  <a:lnTo>
                    <a:pt x="106784" y="56497"/>
                  </a:lnTo>
                  <a:lnTo>
                    <a:pt x="106857" y="56643"/>
                  </a:lnTo>
                  <a:lnTo>
                    <a:pt x="106930" y="57008"/>
                  </a:lnTo>
                  <a:lnTo>
                    <a:pt x="107077" y="57665"/>
                  </a:lnTo>
                  <a:lnTo>
                    <a:pt x="107150" y="57994"/>
                  </a:lnTo>
                  <a:lnTo>
                    <a:pt x="107296" y="58323"/>
                  </a:lnTo>
                  <a:lnTo>
                    <a:pt x="107405" y="58542"/>
                  </a:lnTo>
                  <a:lnTo>
                    <a:pt x="107515" y="58761"/>
                  </a:lnTo>
                  <a:lnTo>
                    <a:pt x="107697" y="58980"/>
                  </a:lnTo>
                  <a:lnTo>
                    <a:pt x="107880" y="59163"/>
                  </a:lnTo>
                  <a:lnTo>
                    <a:pt x="108099" y="59345"/>
                  </a:lnTo>
                  <a:lnTo>
                    <a:pt x="108318" y="59491"/>
                  </a:lnTo>
                  <a:lnTo>
                    <a:pt x="108574" y="59601"/>
                  </a:lnTo>
                  <a:lnTo>
                    <a:pt x="108829" y="59637"/>
                  </a:lnTo>
                  <a:lnTo>
                    <a:pt x="109085" y="59637"/>
                  </a:lnTo>
                  <a:lnTo>
                    <a:pt x="109304" y="59601"/>
                  </a:lnTo>
                  <a:lnTo>
                    <a:pt x="109560" y="59528"/>
                  </a:lnTo>
                  <a:lnTo>
                    <a:pt x="109852" y="59382"/>
                  </a:lnTo>
                  <a:lnTo>
                    <a:pt x="110546" y="58907"/>
                  </a:lnTo>
                  <a:lnTo>
                    <a:pt x="111240" y="58396"/>
                  </a:lnTo>
                  <a:lnTo>
                    <a:pt x="111605" y="58104"/>
                  </a:lnTo>
                  <a:lnTo>
                    <a:pt x="111788" y="57958"/>
                  </a:lnTo>
                  <a:lnTo>
                    <a:pt x="112007" y="57848"/>
                  </a:lnTo>
                  <a:lnTo>
                    <a:pt x="112226" y="57738"/>
                  </a:lnTo>
                  <a:lnTo>
                    <a:pt x="112445" y="57738"/>
                  </a:lnTo>
                  <a:lnTo>
                    <a:pt x="112627" y="57811"/>
                  </a:lnTo>
                  <a:lnTo>
                    <a:pt x="112810" y="57994"/>
                  </a:lnTo>
                  <a:lnTo>
                    <a:pt x="112993" y="58177"/>
                  </a:lnTo>
                  <a:lnTo>
                    <a:pt x="113139" y="58396"/>
                  </a:lnTo>
                  <a:lnTo>
                    <a:pt x="113431" y="58871"/>
                  </a:lnTo>
                  <a:lnTo>
                    <a:pt x="114271" y="60587"/>
                  </a:lnTo>
                  <a:lnTo>
                    <a:pt x="114600" y="61317"/>
                  </a:lnTo>
                  <a:lnTo>
                    <a:pt x="114965" y="62011"/>
                  </a:lnTo>
                  <a:lnTo>
                    <a:pt x="115184" y="62376"/>
                  </a:lnTo>
                  <a:lnTo>
                    <a:pt x="115403" y="62705"/>
                  </a:lnTo>
                  <a:lnTo>
                    <a:pt x="115659" y="63034"/>
                  </a:lnTo>
                  <a:lnTo>
                    <a:pt x="115951" y="63362"/>
                  </a:lnTo>
                  <a:lnTo>
                    <a:pt x="104228" y="59345"/>
                  </a:lnTo>
                  <a:lnTo>
                    <a:pt x="104338" y="59126"/>
                  </a:lnTo>
                  <a:lnTo>
                    <a:pt x="104447" y="58944"/>
                  </a:lnTo>
                  <a:lnTo>
                    <a:pt x="105104" y="57958"/>
                  </a:lnTo>
                  <a:lnTo>
                    <a:pt x="105433" y="57446"/>
                  </a:lnTo>
                  <a:lnTo>
                    <a:pt x="105689" y="56898"/>
                  </a:lnTo>
                  <a:lnTo>
                    <a:pt x="105798" y="56716"/>
                  </a:lnTo>
                  <a:lnTo>
                    <a:pt x="105908" y="56533"/>
                  </a:lnTo>
                  <a:lnTo>
                    <a:pt x="106054" y="56387"/>
                  </a:lnTo>
                  <a:lnTo>
                    <a:pt x="106200" y="56278"/>
                  </a:lnTo>
                  <a:lnTo>
                    <a:pt x="106346" y="56205"/>
                  </a:lnTo>
                  <a:close/>
                  <a:moveTo>
                    <a:pt x="89438" y="12308"/>
                  </a:moveTo>
                  <a:lnTo>
                    <a:pt x="89839" y="12381"/>
                  </a:lnTo>
                  <a:lnTo>
                    <a:pt x="90241" y="12564"/>
                  </a:lnTo>
                  <a:lnTo>
                    <a:pt x="90606" y="12783"/>
                  </a:lnTo>
                  <a:lnTo>
                    <a:pt x="92213" y="13696"/>
                  </a:lnTo>
                  <a:lnTo>
                    <a:pt x="92834" y="13988"/>
                  </a:lnTo>
                  <a:lnTo>
                    <a:pt x="93491" y="14243"/>
                  </a:lnTo>
                  <a:lnTo>
                    <a:pt x="93893" y="14353"/>
                  </a:lnTo>
                  <a:lnTo>
                    <a:pt x="94477" y="14353"/>
                  </a:lnTo>
                  <a:lnTo>
                    <a:pt x="94660" y="14280"/>
                  </a:lnTo>
                  <a:lnTo>
                    <a:pt x="94842" y="14207"/>
                  </a:lnTo>
                  <a:lnTo>
                    <a:pt x="95025" y="14097"/>
                  </a:lnTo>
                  <a:lnTo>
                    <a:pt x="95171" y="14170"/>
                  </a:lnTo>
                  <a:lnTo>
                    <a:pt x="95281" y="14280"/>
                  </a:lnTo>
                  <a:lnTo>
                    <a:pt x="95975" y="14901"/>
                  </a:lnTo>
                  <a:lnTo>
                    <a:pt x="96668" y="15485"/>
                  </a:lnTo>
                  <a:lnTo>
                    <a:pt x="96961" y="15741"/>
                  </a:lnTo>
                  <a:lnTo>
                    <a:pt x="97216" y="16033"/>
                  </a:lnTo>
                  <a:lnTo>
                    <a:pt x="97472" y="16325"/>
                  </a:lnTo>
                  <a:lnTo>
                    <a:pt x="97691" y="16617"/>
                  </a:lnTo>
                  <a:lnTo>
                    <a:pt x="97874" y="16946"/>
                  </a:lnTo>
                  <a:lnTo>
                    <a:pt x="98020" y="17275"/>
                  </a:lnTo>
                  <a:lnTo>
                    <a:pt x="98312" y="18005"/>
                  </a:lnTo>
                  <a:lnTo>
                    <a:pt x="98385" y="18224"/>
                  </a:lnTo>
                  <a:lnTo>
                    <a:pt x="98385" y="18480"/>
                  </a:lnTo>
                  <a:lnTo>
                    <a:pt x="98385" y="18699"/>
                  </a:lnTo>
                  <a:lnTo>
                    <a:pt x="98348" y="18918"/>
                  </a:lnTo>
                  <a:lnTo>
                    <a:pt x="98166" y="19721"/>
                  </a:lnTo>
                  <a:lnTo>
                    <a:pt x="98056" y="20525"/>
                  </a:lnTo>
                  <a:lnTo>
                    <a:pt x="98020" y="20817"/>
                  </a:lnTo>
                  <a:lnTo>
                    <a:pt x="98020" y="21109"/>
                  </a:lnTo>
                  <a:lnTo>
                    <a:pt x="98056" y="21401"/>
                  </a:lnTo>
                  <a:lnTo>
                    <a:pt x="98129" y="21657"/>
                  </a:lnTo>
                  <a:lnTo>
                    <a:pt x="98202" y="21913"/>
                  </a:lnTo>
                  <a:lnTo>
                    <a:pt x="98348" y="22168"/>
                  </a:lnTo>
                  <a:lnTo>
                    <a:pt x="98494" y="22424"/>
                  </a:lnTo>
                  <a:lnTo>
                    <a:pt x="98677" y="22679"/>
                  </a:lnTo>
                  <a:lnTo>
                    <a:pt x="99006" y="23008"/>
                  </a:lnTo>
                  <a:lnTo>
                    <a:pt x="99334" y="23337"/>
                  </a:lnTo>
                  <a:lnTo>
                    <a:pt x="99626" y="23556"/>
                  </a:lnTo>
                  <a:lnTo>
                    <a:pt x="99882" y="23775"/>
                  </a:lnTo>
                  <a:lnTo>
                    <a:pt x="100393" y="24323"/>
                  </a:lnTo>
                  <a:lnTo>
                    <a:pt x="100722" y="24688"/>
                  </a:lnTo>
                  <a:lnTo>
                    <a:pt x="101124" y="25053"/>
                  </a:lnTo>
                  <a:lnTo>
                    <a:pt x="101489" y="25345"/>
                  </a:lnTo>
                  <a:lnTo>
                    <a:pt x="101927" y="25601"/>
                  </a:lnTo>
                  <a:lnTo>
                    <a:pt x="102365" y="25820"/>
                  </a:lnTo>
                  <a:lnTo>
                    <a:pt x="102804" y="26039"/>
                  </a:lnTo>
                  <a:lnTo>
                    <a:pt x="103315" y="26185"/>
                  </a:lnTo>
                  <a:lnTo>
                    <a:pt x="103790" y="26295"/>
                  </a:lnTo>
                  <a:lnTo>
                    <a:pt x="104374" y="26441"/>
                  </a:lnTo>
                  <a:lnTo>
                    <a:pt x="104922" y="26587"/>
                  </a:lnTo>
                  <a:lnTo>
                    <a:pt x="106017" y="26952"/>
                  </a:lnTo>
                  <a:lnTo>
                    <a:pt x="107077" y="27391"/>
                  </a:lnTo>
                  <a:lnTo>
                    <a:pt x="108136" y="27865"/>
                  </a:lnTo>
                  <a:lnTo>
                    <a:pt x="108391" y="28011"/>
                  </a:lnTo>
                  <a:lnTo>
                    <a:pt x="108537" y="28230"/>
                  </a:lnTo>
                  <a:lnTo>
                    <a:pt x="108939" y="28888"/>
                  </a:lnTo>
                  <a:lnTo>
                    <a:pt x="109122" y="29217"/>
                  </a:lnTo>
                  <a:lnTo>
                    <a:pt x="109268" y="29545"/>
                  </a:lnTo>
                  <a:lnTo>
                    <a:pt x="109450" y="29983"/>
                  </a:lnTo>
                  <a:lnTo>
                    <a:pt x="109706" y="30385"/>
                  </a:lnTo>
                  <a:lnTo>
                    <a:pt x="109962" y="30787"/>
                  </a:lnTo>
                  <a:lnTo>
                    <a:pt x="110217" y="31152"/>
                  </a:lnTo>
                  <a:lnTo>
                    <a:pt x="110546" y="31481"/>
                  </a:lnTo>
                  <a:lnTo>
                    <a:pt x="110875" y="31773"/>
                  </a:lnTo>
                  <a:lnTo>
                    <a:pt x="111240" y="32065"/>
                  </a:lnTo>
                  <a:lnTo>
                    <a:pt x="111641" y="32321"/>
                  </a:lnTo>
                  <a:lnTo>
                    <a:pt x="112591" y="32942"/>
                  </a:lnTo>
                  <a:lnTo>
                    <a:pt x="113540" y="33562"/>
                  </a:lnTo>
                  <a:lnTo>
                    <a:pt x="114125" y="33964"/>
                  </a:lnTo>
                  <a:lnTo>
                    <a:pt x="114709" y="34402"/>
                  </a:lnTo>
                  <a:lnTo>
                    <a:pt x="115257" y="34877"/>
                  </a:lnTo>
                  <a:lnTo>
                    <a:pt x="115805" y="35352"/>
                  </a:lnTo>
                  <a:lnTo>
                    <a:pt x="116352" y="35900"/>
                  </a:lnTo>
                  <a:lnTo>
                    <a:pt x="116827" y="36484"/>
                  </a:lnTo>
                  <a:lnTo>
                    <a:pt x="117265" y="37141"/>
                  </a:lnTo>
                  <a:lnTo>
                    <a:pt x="117631" y="37799"/>
                  </a:lnTo>
                  <a:lnTo>
                    <a:pt x="117959" y="38346"/>
                  </a:lnTo>
                  <a:lnTo>
                    <a:pt x="118288" y="38821"/>
                  </a:lnTo>
                  <a:lnTo>
                    <a:pt x="118726" y="39296"/>
                  </a:lnTo>
                  <a:lnTo>
                    <a:pt x="119165" y="39698"/>
                  </a:lnTo>
                  <a:lnTo>
                    <a:pt x="120370" y="40684"/>
                  </a:lnTo>
                  <a:lnTo>
                    <a:pt x="121538" y="41706"/>
                  </a:lnTo>
                  <a:lnTo>
                    <a:pt x="122634" y="42802"/>
                  </a:lnTo>
                  <a:lnTo>
                    <a:pt x="123693" y="43934"/>
                  </a:lnTo>
                  <a:lnTo>
                    <a:pt x="124131" y="44482"/>
                  </a:lnTo>
                  <a:lnTo>
                    <a:pt x="124569" y="45030"/>
                  </a:lnTo>
                  <a:lnTo>
                    <a:pt x="124971" y="45577"/>
                  </a:lnTo>
                  <a:lnTo>
                    <a:pt x="125336" y="46162"/>
                  </a:lnTo>
                  <a:lnTo>
                    <a:pt x="125702" y="46746"/>
                  </a:lnTo>
                  <a:lnTo>
                    <a:pt x="126030" y="47330"/>
                  </a:lnTo>
                  <a:lnTo>
                    <a:pt x="126322" y="47951"/>
                  </a:lnTo>
                  <a:lnTo>
                    <a:pt x="126615" y="48572"/>
                  </a:lnTo>
                  <a:lnTo>
                    <a:pt x="127016" y="49448"/>
                  </a:lnTo>
                  <a:lnTo>
                    <a:pt x="127454" y="50325"/>
                  </a:lnTo>
                  <a:lnTo>
                    <a:pt x="127893" y="51165"/>
                  </a:lnTo>
                  <a:lnTo>
                    <a:pt x="128404" y="51968"/>
                  </a:lnTo>
                  <a:lnTo>
                    <a:pt x="128915" y="52772"/>
                  </a:lnTo>
                  <a:lnTo>
                    <a:pt x="129463" y="53539"/>
                  </a:lnTo>
                  <a:lnTo>
                    <a:pt x="130011" y="54306"/>
                  </a:lnTo>
                  <a:lnTo>
                    <a:pt x="130595" y="55072"/>
                  </a:lnTo>
                  <a:lnTo>
                    <a:pt x="131618" y="56351"/>
                  </a:lnTo>
                  <a:lnTo>
                    <a:pt x="132092" y="57008"/>
                  </a:lnTo>
                  <a:lnTo>
                    <a:pt x="132531" y="57702"/>
                  </a:lnTo>
                  <a:lnTo>
                    <a:pt x="132969" y="58396"/>
                  </a:lnTo>
                  <a:lnTo>
                    <a:pt x="133334" y="59090"/>
                  </a:lnTo>
                  <a:lnTo>
                    <a:pt x="133553" y="59491"/>
                  </a:lnTo>
                  <a:lnTo>
                    <a:pt x="133699" y="59857"/>
                  </a:lnTo>
                  <a:lnTo>
                    <a:pt x="133809" y="60295"/>
                  </a:lnTo>
                  <a:lnTo>
                    <a:pt x="133882" y="60696"/>
                  </a:lnTo>
                  <a:lnTo>
                    <a:pt x="133991" y="61390"/>
                  </a:lnTo>
                  <a:lnTo>
                    <a:pt x="134101" y="62048"/>
                  </a:lnTo>
                  <a:lnTo>
                    <a:pt x="134138" y="62559"/>
                  </a:lnTo>
                  <a:lnTo>
                    <a:pt x="134174" y="63034"/>
                  </a:lnTo>
                  <a:lnTo>
                    <a:pt x="134138" y="63326"/>
                  </a:lnTo>
                  <a:lnTo>
                    <a:pt x="134101" y="63582"/>
                  </a:lnTo>
                  <a:lnTo>
                    <a:pt x="133991" y="63837"/>
                  </a:lnTo>
                  <a:lnTo>
                    <a:pt x="133882" y="64093"/>
                  </a:lnTo>
                  <a:lnTo>
                    <a:pt x="133736" y="64312"/>
                  </a:lnTo>
                  <a:lnTo>
                    <a:pt x="133590" y="64531"/>
                  </a:lnTo>
                  <a:lnTo>
                    <a:pt x="133407" y="64750"/>
                  </a:lnTo>
                  <a:lnTo>
                    <a:pt x="133188" y="64933"/>
                  </a:lnTo>
                  <a:lnTo>
                    <a:pt x="133005" y="65079"/>
                  </a:lnTo>
                  <a:lnTo>
                    <a:pt x="132786" y="65188"/>
                  </a:lnTo>
                  <a:lnTo>
                    <a:pt x="132567" y="65261"/>
                  </a:lnTo>
                  <a:lnTo>
                    <a:pt x="132348" y="65298"/>
                  </a:lnTo>
                  <a:lnTo>
                    <a:pt x="132092" y="65298"/>
                  </a:lnTo>
                  <a:lnTo>
                    <a:pt x="131873" y="65225"/>
                  </a:lnTo>
                  <a:lnTo>
                    <a:pt x="131654" y="65152"/>
                  </a:lnTo>
                  <a:lnTo>
                    <a:pt x="131435" y="65042"/>
                  </a:lnTo>
                  <a:lnTo>
                    <a:pt x="131070" y="64787"/>
                  </a:lnTo>
                  <a:lnTo>
                    <a:pt x="130741" y="64495"/>
                  </a:lnTo>
                  <a:lnTo>
                    <a:pt x="130084" y="63910"/>
                  </a:lnTo>
                  <a:lnTo>
                    <a:pt x="129609" y="63472"/>
                  </a:lnTo>
                  <a:lnTo>
                    <a:pt x="129317" y="63253"/>
                  </a:lnTo>
                  <a:lnTo>
                    <a:pt x="129061" y="63070"/>
                  </a:lnTo>
                  <a:lnTo>
                    <a:pt x="128769" y="62961"/>
                  </a:lnTo>
                  <a:lnTo>
                    <a:pt x="128477" y="62815"/>
                  </a:lnTo>
                  <a:lnTo>
                    <a:pt x="128185" y="62742"/>
                  </a:lnTo>
                  <a:lnTo>
                    <a:pt x="127893" y="62669"/>
                  </a:lnTo>
                  <a:lnTo>
                    <a:pt x="127272" y="62559"/>
                  </a:lnTo>
                  <a:lnTo>
                    <a:pt x="126103" y="62559"/>
                  </a:lnTo>
                  <a:lnTo>
                    <a:pt x="125555" y="62632"/>
                  </a:lnTo>
                  <a:lnTo>
                    <a:pt x="125263" y="62632"/>
                  </a:lnTo>
                  <a:lnTo>
                    <a:pt x="124971" y="62559"/>
                  </a:lnTo>
                  <a:lnTo>
                    <a:pt x="124679" y="62449"/>
                  </a:lnTo>
                  <a:lnTo>
                    <a:pt x="124423" y="62303"/>
                  </a:lnTo>
                  <a:lnTo>
                    <a:pt x="124022" y="61975"/>
                  </a:lnTo>
                  <a:lnTo>
                    <a:pt x="123583" y="61646"/>
                  </a:lnTo>
                  <a:lnTo>
                    <a:pt x="123328" y="61500"/>
                  </a:lnTo>
                  <a:lnTo>
                    <a:pt x="123072" y="61354"/>
                  </a:lnTo>
                  <a:lnTo>
                    <a:pt x="122816" y="61281"/>
                  </a:lnTo>
                  <a:lnTo>
                    <a:pt x="122561" y="61208"/>
                  </a:lnTo>
                  <a:lnTo>
                    <a:pt x="122305" y="61171"/>
                  </a:lnTo>
                  <a:lnTo>
                    <a:pt x="122013" y="61208"/>
                  </a:lnTo>
                  <a:lnTo>
                    <a:pt x="121757" y="61244"/>
                  </a:lnTo>
                  <a:lnTo>
                    <a:pt x="121465" y="61317"/>
                  </a:lnTo>
                  <a:lnTo>
                    <a:pt x="121100" y="61463"/>
                  </a:lnTo>
                  <a:lnTo>
                    <a:pt x="120698" y="61609"/>
                  </a:lnTo>
                  <a:lnTo>
                    <a:pt x="120004" y="61975"/>
                  </a:lnTo>
                  <a:lnTo>
                    <a:pt x="119165" y="62376"/>
                  </a:lnTo>
                  <a:lnTo>
                    <a:pt x="118799" y="62522"/>
                  </a:lnTo>
                  <a:lnTo>
                    <a:pt x="118434" y="62632"/>
                  </a:lnTo>
                  <a:lnTo>
                    <a:pt x="118178" y="62669"/>
                  </a:lnTo>
                  <a:lnTo>
                    <a:pt x="117886" y="62669"/>
                  </a:lnTo>
                  <a:lnTo>
                    <a:pt x="117631" y="62632"/>
                  </a:lnTo>
                  <a:lnTo>
                    <a:pt x="117412" y="62559"/>
                  </a:lnTo>
                  <a:lnTo>
                    <a:pt x="117192" y="62449"/>
                  </a:lnTo>
                  <a:lnTo>
                    <a:pt x="116973" y="62303"/>
                  </a:lnTo>
                  <a:lnTo>
                    <a:pt x="116791" y="62157"/>
                  </a:lnTo>
                  <a:lnTo>
                    <a:pt x="116608" y="61938"/>
                  </a:lnTo>
                  <a:lnTo>
                    <a:pt x="116243" y="61427"/>
                  </a:lnTo>
                  <a:lnTo>
                    <a:pt x="115987" y="60879"/>
                  </a:lnTo>
                  <a:lnTo>
                    <a:pt x="114855" y="58578"/>
                  </a:lnTo>
                  <a:lnTo>
                    <a:pt x="114673" y="58177"/>
                  </a:lnTo>
                  <a:lnTo>
                    <a:pt x="114453" y="57811"/>
                  </a:lnTo>
                  <a:lnTo>
                    <a:pt x="114234" y="57483"/>
                  </a:lnTo>
                  <a:lnTo>
                    <a:pt x="113979" y="57154"/>
                  </a:lnTo>
                  <a:lnTo>
                    <a:pt x="113687" y="56825"/>
                  </a:lnTo>
                  <a:lnTo>
                    <a:pt x="113394" y="56606"/>
                  </a:lnTo>
                  <a:lnTo>
                    <a:pt x="113066" y="56424"/>
                  </a:lnTo>
                  <a:lnTo>
                    <a:pt x="112737" y="56351"/>
                  </a:lnTo>
                  <a:lnTo>
                    <a:pt x="112408" y="56314"/>
                  </a:lnTo>
                  <a:lnTo>
                    <a:pt x="112080" y="56351"/>
                  </a:lnTo>
                  <a:lnTo>
                    <a:pt x="111678" y="56424"/>
                  </a:lnTo>
                  <a:lnTo>
                    <a:pt x="111313" y="56606"/>
                  </a:lnTo>
                  <a:lnTo>
                    <a:pt x="110948" y="56825"/>
                  </a:lnTo>
                  <a:lnTo>
                    <a:pt x="110582" y="57045"/>
                  </a:lnTo>
                  <a:lnTo>
                    <a:pt x="110254" y="57337"/>
                  </a:lnTo>
                  <a:lnTo>
                    <a:pt x="109962" y="57665"/>
                  </a:lnTo>
                  <a:lnTo>
                    <a:pt x="109669" y="57994"/>
                  </a:lnTo>
                  <a:lnTo>
                    <a:pt x="109523" y="58140"/>
                  </a:lnTo>
                  <a:lnTo>
                    <a:pt x="109341" y="58286"/>
                  </a:lnTo>
                  <a:lnTo>
                    <a:pt x="109122" y="58432"/>
                  </a:lnTo>
                  <a:lnTo>
                    <a:pt x="108976" y="58432"/>
                  </a:lnTo>
                  <a:lnTo>
                    <a:pt x="108902" y="58396"/>
                  </a:lnTo>
                  <a:lnTo>
                    <a:pt x="108829" y="58359"/>
                  </a:lnTo>
                  <a:lnTo>
                    <a:pt x="108683" y="58140"/>
                  </a:lnTo>
                  <a:lnTo>
                    <a:pt x="108537" y="57884"/>
                  </a:lnTo>
                  <a:lnTo>
                    <a:pt x="108428" y="57556"/>
                  </a:lnTo>
                  <a:lnTo>
                    <a:pt x="108282" y="56935"/>
                  </a:lnTo>
                  <a:lnTo>
                    <a:pt x="108209" y="56606"/>
                  </a:lnTo>
                  <a:lnTo>
                    <a:pt x="108136" y="56241"/>
                  </a:lnTo>
                  <a:lnTo>
                    <a:pt x="108026" y="55985"/>
                  </a:lnTo>
                  <a:lnTo>
                    <a:pt x="107880" y="55730"/>
                  </a:lnTo>
                  <a:lnTo>
                    <a:pt x="107734" y="55474"/>
                  </a:lnTo>
                  <a:lnTo>
                    <a:pt x="107515" y="55292"/>
                  </a:lnTo>
                  <a:lnTo>
                    <a:pt x="107296" y="55109"/>
                  </a:lnTo>
                  <a:lnTo>
                    <a:pt x="107077" y="54999"/>
                  </a:lnTo>
                  <a:lnTo>
                    <a:pt x="106857" y="54890"/>
                  </a:lnTo>
                  <a:lnTo>
                    <a:pt x="106602" y="54853"/>
                  </a:lnTo>
                  <a:lnTo>
                    <a:pt x="106383" y="54853"/>
                  </a:lnTo>
                  <a:lnTo>
                    <a:pt x="106127" y="54890"/>
                  </a:lnTo>
                  <a:lnTo>
                    <a:pt x="105871" y="54963"/>
                  </a:lnTo>
                  <a:lnTo>
                    <a:pt x="105652" y="55072"/>
                  </a:lnTo>
                  <a:lnTo>
                    <a:pt x="105397" y="55219"/>
                  </a:lnTo>
                  <a:lnTo>
                    <a:pt x="105177" y="55401"/>
                  </a:lnTo>
                  <a:lnTo>
                    <a:pt x="104958" y="55584"/>
                  </a:lnTo>
                  <a:lnTo>
                    <a:pt x="104776" y="55803"/>
                  </a:lnTo>
                  <a:lnTo>
                    <a:pt x="104338" y="56387"/>
                  </a:lnTo>
                  <a:lnTo>
                    <a:pt x="103899" y="56971"/>
                  </a:lnTo>
                  <a:lnTo>
                    <a:pt x="103534" y="57592"/>
                  </a:lnTo>
                  <a:lnTo>
                    <a:pt x="103351" y="57921"/>
                  </a:lnTo>
                  <a:lnTo>
                    <a:pt x="103205" y="58250"/>
                  </a:lnTo>
                  <a:lnTo>
                    <a:pt x="103096" y="58542"/>
                  </a:lnTo>
                  <a:lnTo>
                    <a:pt x="102913" y="58834"/>
                  </a:lnTo>
                  <a:lnTo>
                    <a:pt x="102731" y="59090"/>
                  </a:lnTo>
                  <a:lnTo>
                    <a:pt x="102548" y="59345"/>
                  </a:lnTo>
                  <a:lnTo>
                    <a:pt x="102402" y="59491"/>
                  </a:lnTo>
                  <a:lnTo>
                    <a:pt x="102219" y="59637"/>
                  </a:lnTo>
                  <a:lnTo>
                    <a:pt x="102037" y="59783"/>
                  </a:lnTo>
                  <a:lnTo>
                    <a:pt x="101818" y="59893"/>
                  </a:lnTo>
                  <a:lnTo>
                    <a:pt x="101708" y="59930"/>
                  </a:lnTo>
                  <a:lnTo>
                    <a:pt x="101562" y="59966"/>
                  </a:lnTo>
                  <a:lnTo>
                    <a:pt x="101452" y="59966"/>
                  </a:lnTo>
                  <a:lnTo>
                    <a:pt x="101343" y="59930"/>
                  </a:lnTo>
                  <a:lnTo>
                    <a:pt x="101233" y="59857"/>
                  </a:lnTo>
                  <a:lnTo>
                    <a:pt x="101160" y="59783"/>
                  </a:lnTo>
                  <a:lnTo>
                    <a:pt x="101087" y="59674"/>
                  </a:lnTo>
                  <a:lnTo>
                    <a:pt x="101051" y="59528"/>
                  </a:lnTo>
                  <a:lnTo>
                    <a:pt x="100905" y="59126"/>
                  </a:lnTo>
                  <a:lnTo>
                    <a:pt x="100832" y="58688"/>
                  </a:lnTo>
                  <a:lnTo>
                    <a:pt x="100795" y="58286"/>
                  </a:lnTo>
                  <a:lnTo>
                    <a:pt x="100759" y="57848"/>
                  </a:lnTo>
                  <a:lnTo>
                    <a:pt x="100759" y="57191"/>
                  </a:lnTo>
                  <a:lnTo>
                    <a:pt x="100795" y="56533"/>
                  </a:lnTo>
                  <a:lnTo>
                    <a:pt x="100905" y="55876"/>
                  </a:lnTo>
                  <a:lnTo>
                    <a:pt x="101014" y="55219"/>
                  </a:lnTo>
                  <a:lnTo>
                    <a:pt x="101051" y="54817"/>
                  </a:lnTo>
                  <a:lnTo>
                    <a:pt x="101087" y="54415"/>
                  </a:lnTo>
                  <a:lnTo>
                    <a:pt x="101087" y="54013"/>
                  </a:lnTo>
                  <a:lnTo>
                    <a:pt x="101051" y="53612"/>
                  </a:lnTo>
                  <a:lnTo>
                    <a:pt x="100941" y="53246"/>
                  </a:lnTo>
                  <a:lnTo>
                    <a:pt x="100795" y="52918"/>
                  </a:lnTo>
                  <a:lnTo>
                    <a:pt x="100613" y="52662"/>
                  </a:lnTo>
                  <a:lnTo>
                    <a:pt x="100357" y="52443"/>
                  </a:lnTo>
                  <a:lnTo>
                    <a:pt x="100065" y="52297"/>
                  </a:lnTo>
                  <a:lnTo>
                    <a:pt x="99773" y="52187"/>
                  </a:lnTo>
                  <a:lnTo>
                    <a:pt x="99407" y="52151"/>
                  </a:lnTo>
                  <a:lnTo>
                    <a:pt x="99006" y="52151"/>
                  </a:lnTo>
                  <a:lnTo>
                    <a:pt x="98604" y="52260"/>
                  </a:lnTo>
                  <a:lnTo>
                    <a:pt x="98239" y="52407"/>
                  </a:lnTo>
                  <a:lnTo>
                    <a:pt x="97874" y="52589"/>
                  </a:lnTo>
                  <a:lnTo>
                    <a:pt x="97545" y="52845"/>
                  </a:lnTo>
                  <a:lnTo>
                    <a:pt x="96924" y="53246"/>
                  </a:lnTo>
                  <a:lnTo>
                    <a:pt x="96741" y="53393"/>
                  </a:lnTo>
                  <a:lnTo>
                    <a:pt x="96486" y="53466"/>
                  </a:lnTo>
                  <a:lnTo>
                    <a:pt x="96267" y="53502"/>
                  </a:lnTo>
                  <a:lnTo>
                    <a:pt x="96084" y="53466"/>
                  </a:lnTo>
                  <a:lnTo>
                    <a:pt x="95938" y="53356"/>
                  </a:lnTo>
                  <a:lnTo>
                    <a:pt x="95792" y="53173"/>
                  </a:lnTo>
                  <a:lnTo>
                    <a:pt x="95719" y="52954"/>
                  </a:lnTo>
                  <a:lnTo>
                    <a:pt x="95682" y="52772"/>
                  </a:lnTo>
                  <a:lnTo>
                    <a:pt x="95646" y="52370"/>
                  </a:lnTo>
                  <a:lnTo>
                    <a:pt x="95646" y="51859"/>
                  </a:lnTo>
                  <a:lnTo>
                    <a:pt x="95573" y="51347"/>
                  </a:lnTo>
                  <a:lnTo>
                    <a:pt x="95536" y="51128"/>
                  </a:lnTo>
                  <a:lnTo>
                    <a:pt x="95463" y="50873"/>
                  </a:lnTo>
                  <a:lnTo>
                    <a:pt x="95390" y="50654"/>
                  </a:lnTo>
                  <a:lnTo>
                    <a:pt x="95244" y="50434"/>
                  </a:lnTo>
                  <a:lnTo>
                    <a:pt x="95135" y="50252"/>
                  </a:lnTo>
                  <a:lnTo>
                    <a:pt x="94952" y="50069"/>
                  </a:lnTo>
                  <a:lnTo>
                    <a:pt x="94769" y="49887"/>
                  </a:lnTo>
                  <a:lnTo>
                    <a:pt x="94587" y="49741"/>
                  </a:lnTo>
                  <a:lnTo>
                    <a:pt x="94149" y="49485"/>
                  </a:lnTo>
                  <a:lnTo>
                    <a:pt x="93674" y="49229"/>
                  </a:lnTo>
                  <a:lnTo>
                    <a:pt x="93236" y="49047"/>
                  </a:lnTo>
                  <a:lnTo>
                    <a:pt x="92797" y="48828"/>
                  </a:lnTo>
                  <a:lnTo>
                    <a:pt x="92578" y="48682"/>
                  </a:lnTo>
                  <a:lnTo>
                    <a:pt x="92396" y="48535"/>
                  </a:lnTo>
                  <a:lnTo>
                    <a:pt x="92213" y="48353"/>
                  </a:lnTo>
                  <a:lnTo>
                    <a:pt x="92067" y="48170"/>
                  </a:lnTo>
                  <a:lnTo>
                    <a:pt x="91921" y="47951"/>
                  </a:lnTo>
                  <a:lnTo>
                    <a:pt x="91811" y="47732"/>
                  </a:lnTo>
                  <a:lnTo>
                    <a:pt x="91410" y="47075"/>
                  </a:lnTo>
                  <a:lnTo>
                    <a:pt x="91227" y="46782"/>
                  </a:lnTo>
                  <a:lnTo>
                    <a:pt x="90971" y="46490"/>
                  </a:lnTo>
                  <a:lnTo>
                    <a:pt x="90789" y="46271"/>
                  </a:lnTo>
                  <a:lnTo>
                    <a:pt x="90606" y="46089"/>
                  </a:lnTo>
                  <a:lnTo>
                    <a:pt x="90387" y="45906"/>
                  </a:lnTo>
                  <a:lnTo>
                    <a:pt x="90168" y="45760"/>
                  </a:lnTo>
                  <a:lnTo>
                    <a:pt x="89912" y="45614"/>
                  </a:lnTo>
                  <a:lnTo>
                    <a:pt x="89657" y="45504"/>
                  </a:lnTo>
                  <a:lnTo>
                    <a:pt x="89401" y="45431"/>
                  </a:lnTo>
                  <a:lnTo>
                    <a:pt x="89145" y="45358"/>
                  </a:lnTo>
                  <a:lnTo>
                    <a:pt x="88780" y="45285"/>
                  </a:lnTo>
                  <a:lnTo>
                    <a:pt x="88451" y="45285"/>
                  </a:lnTo>
                  <a:lnTo>
                    <a:pt x="88159" y="45358"/>
                  </a:lnTo>
                  <a:lnTo>
                    <a:pt x="87831" y="45468"/>
                  </a:lnTo>
                  <a:lnTo>
                    <a:pt x="87210" y="45796"/>
                  </a:lnTo>
                  <a:lnTo>
                    <a:pt x="86625" y="46125"/>
                  </a:lnTo>
                  <a:lnTo>
                    <a:pt x="86370" y="46344"/>
                  </a:lnTo>
                  <a:lnTo>
                    <a:pt x="86114" y="46527"/>
                  </a:lnTo>
                  <a:lnTo>
                    <a:pt x="85859" y="46782"/>
                  </a:lnTo>
                  <a:lnTo>
                    <a:pt x="85603" y="47038"/>
                  </a:lnTo>
                  <a:lnTo>
                    <a:pt x="85457" y="47221"/>
                  </a:lnTo>
                  <a:lnTo>
                    <a:pt x="85274" y="47367"/>
                  </a:lnTo>
                  <a:lnTo>
                    <a:pt x="84873" y="47586"/>
                  </a:lnTo>
                  <a:lnTo>
                    <a:pt x="84690" y="47659"/>
                  </a:lnTo>
                  <a:lnTo>
                    <a:pt x="84507" y="47695"/>
                  </a:lnTo>
                  <a:lnTo>
                    <a:pt x="84325" y="47695"/>
                  </a:lnTo>
                  <a:lnTo>
                    <a:pt x="84142" y="47659"/>
                  </a:lnTo>
                  <a:lnTo>
                    <a:pt x="83375" y="47367"/>
                  </a:lnTo>
                  <a:lnTo>
                    <a:pt x="82754" y="47148"/>
                  </a:lnTo>
                  <a:lnTo>
                    <a:pt x="82389" y="47002"/>
                  </a:lnTo>
                  <a:lnTo>
                    <a:pt x="82061" y="46929"/>
                  </a:lnTo>
                  <a:lnTo>
                    <a:pt x="81695" y="46929"/>
                  </a:lnTo>
                  <a:lnTo>
                    <a:pt x="81367" y="46965"/>
                  </a:lnTo>
                  <a:lnTo>
                    <a:pt x="81038" y="47075"/>
                  </a:lnTo>
                  <a:lnTo>
                    <a:pt x="80709" y="47221"/>
                  </a:lnTo>
                  <a:lnTo>
                    <a:pt x="80417" y="47403"/>
                  </a:lnTo>
                  <a:lnTo>
                    <a:pt x="80125" y="47659"/>
                  </a:lnTo>
                  <a:lnTo>
                    <a:pt x="79833" y="47951"/>
                  </a:lnTo>
                  <a:lnTo>
                    <a:pt x="79541" y="48280"/>
                  </a:lnTo>
                  <a:lnTo>
                    <a:pt x="79322" y="48608"/>
                  </a:lnTo>
                  <a:lnTo>
                    <a:pt x="79102" y="48974"/>
                  </a:lnTo>
                  <a:lnTo>
                    <a:pt x="78701" y="49631"/>
                  </a:lnTo>
                  <a:lnTo>
                    <a:pt x="78299" y="50252"/>
                  </a:lnTo>
                  <a:lnTo>
                    <a:pt x="77897" y="50763"/>
                  </a:lnTo>
                  <a:lnTo>
                    <a:pt x="77459" y="51201"/>
                  </a:lnTo>
                  <a:lnTo>
                    <a:pt x="77203" y="51384"/>
                  </a:lnTo>
                  <a:lnTo>
                    <a:pt x="76948" y="51494"/>
                  </a:lnTo>
                  <a:lnTo>
                    <a:pt x="76692" y="51603"/>
                  </a:lnTo>
                  <a:lnTo>
                    <a:pt x="76400" y="51676"/>
                  </a:lnTo>
                  <a:lnTo>
                    <a:pt x="76181" y="51676"/>
                  </a:lnTo>
                  <a:lnTo>
                    <a:pt x="75998" y="51640"/>
                  </a:lnTo>
                  <a:lnTo>
                    <a:pt x="75852" y="51530"/>
                  </a:lnTo>
                  <a:lnTo>
                    <a:pt x="75743" y="51347"/>
                  </a:lnTo>
                  <a:lnTo>
                    <a:pt x="75670" y="51165"/>
                  </a:lnTo>
                  <a:lnTo>
                    <a:pt x="75597" y="50982"/>
                  </a:lnTo>
                  <a:lnTo>
                    <a:pt x="75597" y="50763"/>
                  </a:lnTo>
                  <a:lnTo>
                    <a:pt x="75597" y="50581"/>
                  </a:lnTo>
                  <a:lnTo>
                    <a:pt x="75670" y="50215"/>
                  </a:lnTo>
                  <a:lnTo>
                    <a:pt x="75743" y="49850"/>
                  </a:lnTo>
                  <a:lnTo>
                    <a:pt x="75889" y="49156"/>
                  </a:lnTo>
                  <a:lnTo>
                    <a:pt x="75962" y="48718"/>
                  </a:lnTo>
                  <a:lnTo>
                    <a:pt x="75962" y="48243"/>
                  </a:lnTo>
                  <a:lnTo>
                    <a:pt x="75925" y="47842"/>
                  </a:lnTo>
                  <a:lnTo>
                    <a:pt x="75816" y="47403"/>
                  </a:lnTo>
                  <a:lnTo>
                    <a:pt x="75670" y="47002"/>
                  </a:lnTo>
                  <a:lnTo>
                    <a:pt x="75487" y="46636"/>
                  </a:lnTo>
                  <a:lnTo>
                    <a:pt x="75231" y="46235"/>
                  </a:lnTo>
                  <a:lnTo>
                    <a:pt x="74976" y="45869"/>
                  </a:lnTo>
                  <a:lnTo>
                    <a:pt x="75049" y="46709"/>
                  </a:lnTo>
                  <a:lnTo>
                    <a:pt x="75049" y="47111"/>
                  </a:lnTo>
                  <a:lnTo>
                    <a:pt x="75012" y="47513"/>
                  </a:lnTo>
                  <a:lnTo>
                    <a:pt x="74976" y="47549"/>
                  </a:lnTo>
                  <a:lnTo>
                    <a:pt x="74939" y="47513"/>
                  </a:lnTo>
                  <a:lnTo>
                    <a:pt x="74647" y="47221"/>
                  </a:lnTo>
                  <a:lnTo>
                    <a:pt x="74355" y="46965"/>
                  </a:lnTo>
                  <a:lnTo>
                    <a:pt x="74026" y="46746"/>
                  </a:lnTo>
                  <a:lnTo>
                    <a:pt x="73698" y="46600"/>
                  </a:lnTo>
                  <a:lnTo>
                    <a:pt x="73332" y="46490"/>
                  </a:lnTo>
                  <a:lnTo>
                    <a:pt x="72967" y="46381"/>
                  </a:lnTo>
                  <a:lnTo>
                    <a:pt x="72565" y="46308"/>
                  </a:lnTo>
                  <a:lnTo>
                    <a:pt x="71652" y="46308"/>
                  </a:lnTo>
                  <a:lnTo>
                    <a:pt x="71105" y="46344"/>
                  </a:lnTo>
                  <a:lnTo>
                    <a:pt x="70046" y="46454"/>
                  </a:lnTo>
                  <a:lnTo>
                    <a:pt x="69242" y="46563"/>
                  </a:lnTo>
                  <a:lnTo>
                    <a:pt x="68439" y="46636"/>
                  </a:lnTo>
                  <a:lnTo>
                    <a:pt x="67745" y="46636"/>
                  </a:lnTo>
                  <a:lnTo>
                    <a:pt x="67416" y="46563"/>
                  </a:lnTo>
                  <a:lnTo>
                    <a:pt x="67087" y="46490"/>
                  </a:lnTo>
                  <a:lnTo>
                    <a:pt x="66759" y="46381"/>
                  </a:lnTo>
                  <a:lnTo>
                    <a:pt x="66430" y="46235"/>
                  </a:lnTo>
                  <a:lnTo>
                    <a:pt x="65809" y="45943"/>
                  </a:lnTo>
                  <a:lnTo>
                    <a:pt x="64860" y="45395"/>
                  </a:lnTo>
                  <a:lnTo>
                    <a:pt x="63947" y="44774"/>
                  </a:lnTo>
                  <a:lnTo>
                    <a:pt x="63070" y="44117"/>
                  </a:lnTo>
                  <a:lnTo>
                    <a:pt x="62230" y="43423"/>
                  </a:lnTo>
                  <a:lnTo>
                    <a:pt x="61354" y="42729"/>
                  </a:lnTo>
                  <a:lnTo>
                    <a:pt x="60441" y="42071"/>
                  </a:lnTo>
                  <a:lnTo>
                    <a:pt x="59528" y="41487"/>
                  </a:lnTo>
                  <a:lnTo>
                    <a:pt x="58578" y="40939"/>
                  </a:lnTo>
                  <a:lnTo>
                    <a:pt x="57592" y="40428"/>
                  </a:lnTo>
                  <a:lnTo>
                    <a:pt x="56570" y="39990"/>
                  </a:lnTo>
                  <a:lnTo>
                    <a:pt x="55547" y="39552"/>
                  </a:lnTo>
                  <a:lnTo>
                    <a:pt x="54488" y="39186"/>
                  </a:lnTo>
                  <a:lnTo>
                    <a:pt x="53758" y="38967"/>
                  </a:lnTo>
                  <a:lnTo>
                    <a:pt x="52991" y="38821"/>
                  </a:lnTo>
                  <a:lnTo>
                    <a:pt x="52187" y="38675"/>
                  </a:lnTo>
                  <a:lnTo>
                    <a:pt x="51421" y="38566"/>
                  </a:lnTo>
                  <a:lnTo>
                    <a:pt x="49558" y="38346"/>
                  </a:lnTo>
                  <a:lnTo>
                    <a:pt x="48609" y="38164"/>
                  </a:lnTo>
                  <a:lnTo>
                    <a:pt x="47659" y="38018"/>
                  </a:lnTo>
                  <a:lnTo>
                    <a:pt x="47184" y="37872"/>
                  </a:lnTo>
                  <a:lnTo>
                    <a:pt x="46710" y="37726"/>
                  </a:lnTo>
                  <a:lnTo>
                    <a:pt x="46235" y="37580"/>
                  </a:lnTo>
                  <a:lnTo>
                    <a:pt x="45760" y="37360"/>
                  </a:lnTo>
                  <a:lnTo>
                    <a:pt x="44847" y="36922"/>
                  </a:lnTo>
                  <a:lnTo>
                    <a:pt x="43971" y="36447"/>
                  </a:lnTo>
                  <a:lnTo>
                    <a:pt x="43459" y="36119"/>
                  </a:lnTo>
                  <a:lnTo>
                    <a:pt x="42948" y="35790"/>
                  </a:lnTo>
                  <a:lnTo>
                    <a:pt x="42473" y="35461"/>
                  </a:lnTo>
                  <a:lnTo>
                    <a:pt x="41998" y="35096"/>
                  </a:lnTo>
                  <a:lnTo>
                    <a:pt x="41524" y="34694"/>
                  </a:lnTo>
                  <a:lnTo>
                    <a:pt x="41086" y="34293"/>
                  </a:lnTo>
                  <a:lnTo>
                    <a:pt x="40647" y="33891"/>
                  </a:lnTo>
                  <a:lnTo>
                    <a:pt x="40246" y="33453"/>
                  </a:lnTo>
                  <a:lnTo>
                    <a:pt x="39807" y="32978"/>
                  </a:lnTo>
                  <a:lnTo>
                    <a:pt x="39369" y="32540"/>
                  </a:lnTo>
                  <a:lnTo>
                    <a:pt x="38967" y="32175"/>
                  </a:lnTo>
                  <a:lnTo>
                    <a:pt x="38566" y="31846"/>
                  </a:lnTo>
                  <a:lnTo>
                    <a:pt x="38127" y="31590"/>
                  </a:lnTo>
                  <a:lnTo>
                    <a:pt x="37653" y="31335"/>
                  </a:lnTo>
                  <a:lnTo>
                    <a:pt x="37178" y="31152"/>
                  </a:lnTo>
                  <a:lnTo>
                    <a:pt x="36667" y="31006"/>
                  </a:lnTo>
                  <a:lnTo>
                    <a:pt x="36155" y="30860"/>
                  </a:lnTo>
                  <a:lnTo>
                    <a:pt x="35644" y="30787"/>
                  </a:lnTo>
                  <a:lnTo>
                    <a:pt x="34841" y="30714"/>
                  </a:lnTo>
                  <a:lnTo>
                    <a:pt x="34074" y="30677"/>
                  </a:lnTo>
                  <a:lnTo>
                    <a:pt x="33270" y="30714"/>
                  </a:lnTo>
                  <a:lnTo>
                    <a:pt x="32503" y="30787"/>
                  </a:lnTo>
                  <a:lnTo>
                    <a:pt x="31919" y="30823"/>
                  </a:lnTo>
                  <a:lnTo>
                    <a:pt x="31371" y="30823"/>
                  </a:lnTo>
                  <a:lnTo>
                    <a:pt x="31006" y="30750"/>
                  </a:lnTo>
                  <a:lnTo>
                    <a:pt x="30714" y="30641"/>
                  </a:lnTo>
                  <a:lnTo>
                    <a:pt x="30458" y="30458"/>
                  </a:lnTo>
                  <a:lnTo>
                    <a:pt x="30203" y="30203"/>
                  </a:lnTo>
                  <a:lnTo>
                    <a:pt x="29874" y="29691"/>
                  </a:lnTo>
                  <a:lnTo>
                    <a:pt x="29618" y="29143"/>
                  </a:lnTo>
                  <a:lnTo>
                    <a:pt x="29436" y="28559"/>
                  </a:lnTo>
                  <a:lnTo>
                    <a:pt x="29290" y="27975"/>
                  </a:lnTo>
                  <a:lnTo>
                    <a:pt x="29144" y="27098"/>
                  </a:lnTo>
                  <a:lnTo>
                    <a:pt x="29071" y="26770"/>
                  </a:lnTo>
                  <a:lnTo>
                    <a:pt x="28961" y="26441"/>
                  </a:lnTo>
                  <a:lnTo>
                    <a:pt x="28778" y="26112"/>
                  </a:lnTo>
                  <a:lnTo>
                    <a:pt x="28632" y="25820"/>
                  </a:lnTo>
                  <a:lnTo>
                    <a:pt x="28450" y="25601"/>
                  </a:lnTo>
                  <a:lnTo>
                    <a:pt x="28304" y="25418"/>
                  </a:lnTo>
                  <a:lnTo>
                    <a:pt x="28121" y="25272"/>
                  </a:lnTo>
                  <a:lnTo>
                    <a:pt x="27902" y="25126"/>
                  </a:lnTo>
                  <a:lnTo>
                    <a:pt x="27719" y="25017"/>
                  </a:lnTo>
                  <a:lnTo>
                    <a:pt x="27500" y="24944"/>
                  </a:lnTo>
                  <a:lnTo>
                    <a:pt x="27281" y="24871"/>
                  </a:lnTo>
                  <a:lnTo>
                    <a:pt x="27062" y="24834"/>
                  </a:lnTo>
                  <a:lnTo>
                    <a:pt x="26587" y="24834"/>
                  </a:lnTo>
                  <a:lnTo>
                    <a:pt x="26368" y="24871"/>
                  </a:lnTo>
                  <a:lnTo>
                    <a:pt x="26149" y="24907"/>
                  </a:lnTo>
                  <a:lnTo>
                    <a:pt x="25930" y="25017"/>
                  </a:lnTo>
                  <a:lnTo>
                    <a:pt x="25711" y="25126"/>
                  </a:lnTo>
                  <a:lnTo>
                    <a:pt x="25492" y="25236"/>
                  </a:lnTo>
                  <a:lnTo>
                    <a:pt x="25272" y="25418"/>
                  </a:lnTo>
                  <a:lnTo>
                    <a:pt x="25053" y="25638"/>
                  </a:lnTo>
                  <a:lnTo>
                    <a:pt x="24834" y="25893"/>
                  </a:lnTo>
                  <a:lnTo>
                    <a:pt x="24433" y="26441"/>
                  </a:lnTo>
                  <a:lnTo>
                    <a:pt x="24104" y="26879"/>
                  </a:lnTo>
                  <a:lnTo>
                    <a:pt x="23702" y="27281"/>
                  </a:lnTo>
                  <a:lnTo>
                    <a:pt x="23447" y="27500"/>
                  </a:lnTo>
                  <a:lnTo>
                    <a:pt x="23191" y="27683"/>
                  </a:lnTo>
                  <a:lnTo>
                    <a:pt x="23045" y="27719"/>
                  </a:lnTo>
                  <a:lnTo>
                    <a:pt x="22899" y="27756"/>
                  </a:lnTo>
                  <a:lnTo>
                    <a:pt x="22789" y="27756"/>
                  </a:lnTo>
                  <a:lnTo>
                    <a:pt x="22643" y="27683"/>
                  </a:lnTo>
                  <a:lnTo>
                    <a:pt x="22534" y="27610"/>
                  </a:lnTo>
                  <a:lnTo>
                    <a:pt x="22497" y="27464"/>
                  </a:lnTo>
                  <a:lnTo>
                    <a:pt x="22497" y="27354"/>
                  </a:lnTo>
                  <a:lnTo>
                    <a:pt x="22497" y="27208"/>
                  </a:lnTo>
                  <a:lnTo>
                    <a:pt x="22570" y="26806"/>
                  </a:lnTo>
                  <a:lnTo>
                    <a:pt x="22643" y="26441"/>
                  </a:lnTo>
                  <a:lnTo>
                    <a:pt x="22789" y="26076"/>
                  </a:lnTo>
                  <a:lnTo>
                    <a:pt x="22935" y="25711"/>
                  </a:lnTo>
                  <a:lnTo>
                    <a:pt x="23081" y="25382"/>
                  </a:lnTo>
                  <a:lnTo>
                    <a:pt x="23264" y="25090"/>
                  </a:lnTo>
                  <a:lnTo>
                    <a:pt x="23447" y="24798"/>
                  </a:lnTo>
                  <a:lnTo>
                    <a:pt x="23666" y="24542"/>
                  </a:lnTo>
                  <a:lnTo>
                    <a:pt x="23885" y="24286"/>
                  </a:lnTo>
                  <a:lnTo>
                    <a:pt x="24140" y="24067"/>
                  </a:lnTo>
                  <a:lnTo>
                    <a:pt x="24396" y="23885"/>
                  </a:lnTo>
                  <a:lnTo>
                    <a:pt x="24688" y="23666"/>
                  </a:lnTo>
                  <a:lnTo>
                    <a:pt x="25272" y="23337"/>
                  </a:lnTo>
                  <a:lnTo>
                    <a:pt x="25930" y="23081"/>
                  </a:lnTo>
                  <a:lnTo>
                    <a:pt x="26624" y="22862"/>
                  </a:lnTo>
                  <a:lnTo>
                    <a:pt x="26989" y="22789"/>
                  </a:lnTo>
                  <a:lnTo>
                    <a:pt x="27354" y="22753"/>
                  </a:lnTo>
                  <a:lnTo>
                    <a:pt x="27719" y="22716"/>
                  </a:lnTo>
                  <a:lnTo>
                    <a:pt x="28085" y="22606"/>
                  </a:lnTo>
                  <a:lnTo>
                    <a:pt x="31335" y="24725"/>
                  </a:lnTo>
                  <a:lnTo>
                    <a:pt x="32248" y="25309"/>
                  </a:lnTo>
                  <a:lnTo>
                    <a:pt x="33197" y="25857"/>
                  </a:lnTo>
                  <a:lnTo>
                    <a:pt x="33709" y="26112"/>
                  </a:lnTo>
                  <a:lnTo>
                    <a:pt x="33964" y="26185"/>
                  </a:lnTo>
                  <a:lnTo>
                    <a:pt x="34256" y="26258"/>
                  </a:lnTo>
                  <a:lnTo>
                    <a:pt x="34475" y="26295"/>
                  </a:lnTo>
                  <a:lnTo>
                    <a:pt x="34731" y="26295"/>
                  </a:lnTo>
                  <a:lnTo>
                    <a:pt x="34731" y="26149"/>
                  </a:lnTo>
                  <a:lnTo>
                    <a:pt x="34695" y="26076"/>
                  </a:lnTo>
                  <a:lnTo>
                    <a:pt x="34548" y="25893"/>
                  </a:lnTo>
                  <a:lnTo>
                    <a:pt x="34256" y="25638"/>
                  </a:lnTo>
                  <a:lnTo>
                    <a:pt x="33964" y="25382"/>
                  </a:lnTo>
                  <a:lnTo>
                    <a:pt x="33672" y="25163"/>
                  </a:lnTo>
                  <a:lnTo>
                    <a:pt x="33343" y="24944"/>
                  </a:lnTo>
                  <a:lnTo>
                    <a:pt x="32248" y="24286"/>
                  </a:lnTo>
                  <a:lnTo>
                    <a:pt x="31189" y="23629"/>
                  </a:lnTo>
                  <a:lnTo>
                    <a:pt x="29071" y="22205"/>
                  </a:lnTo>
                  <a:lnTo>
                    <a:pt x="28961" y="22132"/>
                  </a:lnTo>
                  <a:lnTo>
                    <a:pt x="28851" y="21986"/>
                  </a:lnTo>
                  <a:lnTo>
                    <a:pt x="28815" y="21840"/>
                  </a:lnTo>
                  <a:lnTo>
                    <a:pt x="28778" y="21693"/>
                  </a:lnTo>
                  <a:lnTo>
                    <a:pt x="28778" y="21438"/>
                  </a:lnTo>
                  <a:lnTo>
                    <a:pt x="28815" y="21182"/>
                  </a:lnTo>
                  <a:lnTo>
                    <a:pt x="28888" y="20927"/>
                  </a:lnTo>
                  <a:lnTo>
                    <a:pt x="28998" y="20707"/>
                  </a:lnTo>
                  <a:lnTo>
                    <a:pt x="29180" y="20269"/>
                  </a:lnTo>
                  <a:lnTo>
                    <a:pt x="29399" y="19867"/>
                  </a:lnTo>
                  <a:lnTo>
                    <a:pt x="29655" y="19466"/>
                  </a:lnTo>
                  <a:lnTo>
                    <a:pt x="29910" y="19101"/>
                  </a:lnTo>
                  <a:lnTo>
                    <a:pt x="30276" y="18735"/>
                  </a:lnTo>
                  <a:lnTo>
                    <a:pt x="30641" y="18443"/>
                  </a:lnTo>
                  <a:lnTo>
                    <a:pt x="31079" y="18224"/>
                  </a:lnTo>
                  <a:lnTo>
                    <a:pt x="31517" y="18005"/>
                  </a:lnTo>
                  <a:lnTo>
                    <a:pt x="32138" y="17822"/>
                  </a:lnTo>
                  <a:lnTo>
                    <a:pt x="32759" y="17640"/>
                  </a:lnTo>
                  <a:lnTo>
                    <a:pt x="33380" y="17494"/>
                  </a:lnTo>
                  <a:lnTo>
                    <a:pt x="34001" y="17384"/>
                  </a:lnTo>
                  <a:lnTo>
                    <a:pt x="34512" y="17311"/>
                  </a:lnTo>
                  <a:lnTo>
                    <a:pt x="34987" y="17202"/>
                  </a:lnTo>
                  <a:lnTo>
                    <a:pt x="35461" y="17055"/>
                  </a:lnTo>
                  <a:lnTo>
                    <a:pt x="35900" y="16909"/>
                  </a:lnTo>
                  <a:lnTo>
                    <a:pt x="36374" y="16727"/>
                  </a:lnTo>
                  <a:lnTo>
                    <a:pt x="36813" y="16508"/>
                  </a:lnTo>
                  <a:lnTo>
                    <a:pt x="37251" y="16289"/>
                  </a:lnTo>
                  <a:lnTo>
                    <a:pt x="37689" y="15996"/>
                  </a:lnTo>
                  <a:lnTo>
                    <a:pt x="38420" y="15558"/>
                  </a:lnTo>
                  <a:lnTo>
                    <a:pt x="39186" y="15120"/>
                  </a:lnTo>
                  <a:lnTo>
                    <a:pt x="40026" y="14755"/>
                  </a:lnTo>
                  <a:lnTo>
                    <a:pt x="40866" y="14499"/>
                  </a:lnTo>
                  <a:lnTo>
                    <a:pt x="41451" y="14353"/>
                  </a:lnTo>
                  <a:lnTo>
                    <a:pt x="42035" y="14280"/>
                  </a:lnTo>
                  <a:lnTo>
                    <a:pt x="42327" y="14243"/>
                  </a:lnTo>
                  <a:lnTo>
                    <a:pt x="42619" y="14280"/>
                  </a:lnTo>
                  <a:lnTo>
                    <a:pt x="42948" y="14316"/>
                  </a:lnTo>
                  <a:lnTo>
                    <a:pt x="43240" y="14390"/>
                  </a:lnTo>
                  <a:lnTo>
                    <a:pt x="43715" y="14536"/>
                  </a:lnTo>
                  <a:lnTo>
                    <a:pt x="44153" y="14791"/>
                  </a:lnTo>
                  <a:lnTo>
                    <a:pt x="44737" y="15083"/>
                  </a:lnTo>
                  <a:lnTo>
                    <a:pt x="45285" y="15339"/>
                  </a:lnTo>
                  <a:lnTo>
                    <a:pt x="45870" y="15595"/>
                  </a:lnTo>
                  <a:lnTo>
                    <a:pt x="46454" y="15814"/>
                  </a:lnTo>
                  <a:lnTo>
                    <a:pt x="46965" y="15923"/>
                  </a:lnTo>
                  <a:lnTo>
                    <a:pt x="47476" y="15996"/>
                  </a:lnTo>
                  <a:lnTo>
                    <a:pt x="47732" y="16033"/>
                  </a:lnTo>
                  <a:lnTo>
                    <a:pt x="47988" y="15996"/>
                  </a:lnTo>
                  <a:lnTo>
                    <a:pt x="48243" y="15960"/>
                  </a:lnTo>
                  <a:lnTo>
                    <a:pt x="48499" y="15887"/>
                  </a:lnTo>
                  <a:lnTo>
                    <a:pt x="48864" y="15777"/>
                  </a:lnTo>
                  <a:lnTo>
                    <a:pt x="49229" y="15631"/>
                  </a:lnTo>
                  <a:lnTo>
                    <a:pt x="49558" y="15449"/>
                  </a:lnTo>
                  <a:lnTo>
                    <a:pt x="49887" y="15229"/>
                  </a:lnTo>
                  <a:lnTo>
                    <a:pt x="50435" y="14791"/>
                  </a:lnTo>
                  <a:lnTo>
                    <a:pt x="50982" y="14390"/>
                  </a:lnTo>
                  <a:lnTo>
                    <a:pt x="51311" y="14207"/>
                  </a:lnTo>
                  <a:lnTo>
                    <a:pt x="51603" y="14024"/>
                  </a:lnTo>
                  <a:lnTo>
                    <a:pt x="51932" y="13878"/>
                  </a:lnTo>
                  <a:lnTo>
                    <a:pt x="52224" y="13769"/>
                  </a:lnTo>
                  <a:lnTo>
                    <a:pt x="52553" y="13696"/>
                  </a:lnTo>
                  <a:lnTo>
                    <a:pt x="52918" y="13623"/>
                  </a:lnTo>
                  <a:lnTo>
                    <a:pt x="53612" y="13623"/>
                  </a:lnTo>
                  <a:lnTo>
                    <a:pt x="54013" y="13659"/>
                  </a:lnTo>
                  <a:lnTo>
                    <a:pt x="54415" y="13732"/>
                  </a:lnTo>
                  <a:lnTo>
                    <a:pt x="55219" y="13915"/>
                  </a:lnTo>
                  <a:lnTo>
                    <a:pt x="55657" y="14024"/>
                  </a:lnTo>
                  <a:lnTo>
                    <a:pt x="56095" y="14097"/>
                  </a:lnTo>
                  <a:lnTo>
                    <a:pt x="56606" y="14097"/>
                  </a:lnTo>
                  <a:lnTo>
                    <a:pt x="56862" y="14061"/>
                  </a:lnTo>
                  <a:lnTo>
                    <a:pt x="57118" y="14024"/>
                  </a:lnTo>
                  <a:lnTo>
                    <a:pt x="57592" y="13878"/>
                  </a:lnTo>
                  <a:lnTo>
                    <a:pt x="58067" y="13659"/>
                  </a:lnTo>
                  <a:lnTo>
                    <a:pt x="58432" y="13477"/>
                  </a:lnTo>
                  <a:lnTo>
                    <a:pt x="58761" y="13330"/>
                  </a:lnTo>
                  <a:lnTo>
                    <a:pt x="59126" y="13221"/>
                  </a:lnTo>
                  <a:lnTo>
                    <a:pt x="59491" y="13148"/>
                  </a:lnTo>
                  <a:lnTo>
                    <a:pt x="59857" y="13075"/>
                  </a:lnTo>
                  <a:lnTo>
                    <a:pt x="61025" y="13075"/>
                  </a:lnTo>
                  <a:lnTo>
                    <a:pt x="61500" y="13148"/>
                  </a:lnTo>
                  <a:lnTo>
                    <a:pt x="62011" y="13257"/>
                  </a:lnTo>
                  <a:lnTo>
                    <a:pt x="62961" y="13513"/>
                  </a:lnTo>
                  <a:lnTo>
                    <a:pt x="63947" y="13769"/>
                  </a:lnTo>
                  <a:lnTo>
                    <a:pt x="64458" y="13878"/>
                  </a:lnTo>
                  <a:lnTo>
                    <a:pt x="64969" y="13988"/>
                  </a:lnTo>
                  <a:lnTo>
                    <a:pt x="65408" y="14024"/>
                  </a:lnTo>
                  <a:lnTo>
                    <a:pt x="65809" y="14024"/>
                  </a:lnTo>
                  <a:lnTo>
                    <a:pt x="66248" y="13988"/>
                  </a:lnTo>
                  <a:lnTo>
                    <a:pt x="66649" y="13915"/>
                  </a:lnTo>
                  <a:lnTo>
                    <a:pt x="67014" y="13878"/>
                  </a:lnTo>
                  <a:lnTo>
                    <a:pt x="67416" y="13842"/>
                  </a:lnTo>
                  <a:lnTo>
                    <a:pt x="67781" y="13842"/>
                  </a:lnTo>
                  <a:lnTo>
                    <a:pt x="68147" y="13878"/>
                  </a:lnTo>
                  <a:lnTo>
                    <a:pt x="68512" y="13951"/>
                  </a:lnTo>
                  <a:lnTo>
                    <a:pt x="68877" y="14024"/>
                  </a:lnTo>
                  <a:lnTo>
                    <a:pt x="69206" y="14097"/>
                  </a:lnTo>
                  <a:lnTo>
                    <a:pt x="69571" y="14243"/>
                  </a:lnTo>
                  <a:lnTo>
                    <a:pt x="70046" y="14426"/>
                  </a:lnTo>
                  <a:lnTo>
                    <a:pt x="70447" y="14682"/>
                  </a:lnTo>
                  <a:lnTo>
                    <a:pt x="70849" y="14974"/>
                  </a:lnTo>
                  <a:lnTo>
                    <a:pt x="71214" y="15303"/>
                  </a:lnTo>
                  <a:lnTo>
                    <a:pt x="71616" y="15741"/>
                  </a:lnTo>
                  <a:lnTo>
                    <a:pt x="72054" y="16216"/>
                  </a:lnTo>
                  <a:lnTo>
                    <a:pt x="72858" y="17165"/>
                  </a:lnTo>
                  <a:lnTo>
                    <a:pt x="73405" y="17749"/>
                  </a:lnTo>
                  <a:lnTo>
                    <a:pt x="73953" y="18297"/>
                  </a:lnTo>
                  <a:lnTo>
                    <a:pt x="74501" y="18808"/>
                  </a:lnTo>
                  <a:lnTo>
                    <a:pt x="75122" y="19283"/>
                  </a:lnTo>
                  <a:lnTo>
                    <a:pt x="75633" y="19612"/>
                  </a:lnTo>
                  <a:lnTo>
                    <a:pt x="76181" y="19941"/>
                  </a:lnTo>
                  <a:lnTo>
                    <a:pt x="76729" y="20196"/>
                  </a:lnTo>
                  <a:lnTo>
                    <a:pt x="77313" y="20379"/>
                  </a:lnTo>
                  <a:lnTo>
                    <a:pt x="77788" y="20452"/>
                  </a:lnTo>
                  <a:lnTo>
                    <a:pt x="78226" y="20488"/>
                  </a:lnTo>
                  <a:lnTo>
                    <a:pt x="78628" y="20452"/>
                  </a:lnTo>
                  <a:lnTo>
                    <a:pt x="79029" y="20306"/>
                  </a:lnTo>
                  <a:lnTo>
                    <a:pt x="79395" y="20123"/>
                  </a:lnTo>
                  <a:lnTo>
                    <a:pt x="79723" y="19867"/>
                  </a:lnTo>
                  <a:lnTo>
                    <a:pt x="80052" y="19502"/>
                  </a:lnTo>
                  <a:lnTo>
                    <a:pt x="80381" y="19064"/>
                  </a:lnTo>
                  <a:lnTo>
                    <a:pt x="80490" y="18845"/>
                  </a:lnTo>
                  <a:lnTo>
                    <a:pt x="80600" y="18589"/>
                  </a:lnTo>
                  <a:lnTo>
                    <a:pt x="80746" y="18115"/>
                  </a:lnTo>
                  <a:lnTo>
                    <a:pt x="80819" y="17640"/>
                  </a:lnTo>
                  <a:lnTo>
                    <a:pt x="80855" y="17128"/>
                  </a:lnTo>
                  <a:lnTo>
                    <a:pt x="80855" y="16654"/>
                  </a:lnTo>
                  <a:lnTo>
                    <a:pt x="80819" y="16142"/>
                  </a:lnTo>
                  <a:lnTo>
                    <a:pt x="80746" y="15193"/>
                  </a:lnTo>
                  <a:lnTo>
                    <a:pt x="80746" y="14791"/>
                  </a:lnTo>
                  <a:lnTo>
                    <a:pt x="80746" y="14390"/>
                  </a:lnTo>
                  <a:lnTo>
                    <a:pt x="80782" y="14207"/>
                  </a:lnTo>
                  <a:lnTo>
                    <a:pt x="80819" y="14061"/>
                  </a:lnTo>
                  <a:lnTo>
                    <a:pt x="80855" y="13951"/>
                  </a:lnTo>
                  <a:lnTo>
                    <a:pt x="80928" y="13842"/>
                  </a:lnTo>
                  <a:lnTo>
                    <a:pt x="81148" y="13659"/>
                  </a:lnTo>
                  <a:lnTo>
                    <a:pt x="81403" y="13513"/>
                  </a:lnTo>
                  <a:lnTo>
                    <a:pt x="81695" y="13440"/>
                  </a:lnTo>
                  <a:lnTo>
                    <a:pt x="82024" y="13403"/>
                  </a:lnTo>
                  <a:lnTo>
                    <a:pt x="82316" y="13367"/>
                  </a:lnTo>
                  <a:lnTo>
                    <a:pt x="82608" y="13367"/>
                  </a:lnTo>
                  <a:lnTo>
                    <a:pt x="83083" y="13403"/>
                  </a:lnTo>
                  <a:lnTo>
                    <a:pt x="83521" y="13477"/>
                  </a:lnTo>
                  <a:lnTo>
                    <a:pt x="84434" y="13659"/>
                  </a:lnTo>
                  <a:lnTo>
                    <a:pt x="85055" y="13732"/>
                  </a:lnTo>
                  <a:lnTo>
                    <a:pt x="85676" y="13805"/>
                  </a:lnTo>
                  <a:lnTo>
                    <a:pt x="86333" y="13769"/>
                  </a:lnTo>
                  <a:lnTo>
                    <a:pt x="86662" y="13769"/>
                  </a:lnTo>
                  <a:lnTo>
                    <a:pt x="86954" y="13696"/>
                  </a:lnTo>
                  <a:lnTo>
                    <a:pt x="87465" y="13550"/>
                  </a:lnTo>
                  <a:lnTo>
                    <a:pt x="87940" y="13330"/>
                  </a:lnTo>
                  <a:lnTo>
                    <a:pt x="88159" y="13184"/>
                  </a:lnTo>
                  <a:lnTo>
                    <a:pt x="88342" y="13038"/>
                  </a:lnTo>
                  <a:lnTo>
                    <a:pt x="88525" y="12856"/>
                  </a:lnTo>
                  <a:lnTo>
                    <a:pt x="88707" y="12673"/>
                  </a:lnTo>
                  <a:lnTo>
                    <a:pt x="88926" y="12417"/>
                  </a:lnTo>
                  <a:lnTo>
                    <a:pt x="89036" y="12344"/>
                  </a:lnTo>
                  <a:lnTo>
                    <a:pt x="89182" y="12308"/>
                  </a:lnTo>
                  <a:close/>
                  <a:moveTo>
                    <a:pt x="122342" y="62596"/>
                  </a:moveTo>
                  <a:lnTo>
                    <a:pt x="122488" y="62632"/>
                  </a:lnTo>
                  <a:lnTo>
                    <a:pt x="122597" y="62669"/>
                  </a:lnTo>
                  <a:lnTo>
                    <a:pt x="122890" y="62851"/>
                  </a:lnTo>
                  <a:lnTo>
                    <a:pt x="123364" y="63216"/>
                  </a:lnTo>
                  <a:lnTo>
                    <a:pt x="123620" y="63399"/>
                  </a:lnTo>
                  <a:lnTo>
                    <a:pt x="123912" y="63582"/>
                  </a:lnTo>
                  <a:lnTo>
                    <a:pt x="124241" y="63728"/>
                  </a:lnTo>
                  <a:lnTo>
                    <a:pt x="124533" y="63837"/>
                  </a:lnTo>
                  <a:lnTo>
                    <a:pt x="124862" y="63910"/>
                  </a:lnTo>
                  <a:lnTo>
                    <a:pt x="125555" y="63910"/>
                  </a:lnTo>
                  <a:lnTo>
                    <a:pt x="125921" y="63874"/>
                  </a:lnTo>
                  <a:lnTo>
                    <a:pt x="126395" y="63837"/>
                  </a:lnTo>
                  <a:lnTo>
                    <a:pt x="126907" y="63837"/>
                  </a:lnTo>
                  <a:lnTo>
                    <a:pt x="127418" y="63910"/>
                  </a:lnTo>
                  <a:lnTo>
                    <a:pt x="127893" y="64056"/>
                  </a:lnTo>
                  <a:lnTo>
                    <a:pt x="128148" y="64166"/>
                  </a:lnTo>
                  <a:lnTo>
                    <a:pt x="127820" y="64495"/>
                  </a:lnTo>
                  <a:lnTo>
                    <a:pt x="127491" y="64787"/>
                  </a:lnTo>
                  <a:lnTo>
                    <a:pt x="127089" y="65006"/>
                  </a:lnTo>
                  <a:lnTo>
                    <a:pt x="126688" y="65152"/>
                  </a:lnTo>
                  <a:lnTo>
                    <a:pt x="126176" y="65298"/>
                  </a:lnTo>
                  <a:lnTo>
                    <a:pt x="125665" y="65371"/>
                  </a:lnTo>
                  <a:lnTo>
                    <a:pt x="124642" y="65371"/>
                  </a:lnTo>
                  <a:lnTo>
                    <a:pt x="123876" y="65298"/>
                  </a:lnTo>
                  <a:lnTo>
                    <a:pt x="123072" y="65188"/>
                  </a:lnTo>
                  <a:lnTo>
                    <a:pt x="122305" y="65079"/>
                  </a:lnTo>
                  <a:lnTo>
                    <a:pt x="121538" y="64933"/>
                  </a:lnTo>
                  <a:lnTo>
                    <a:pt x="120004" y="64604"/>
                  </a:lnTo>
                  <a:lnTo>
                    <a:pt x="118507" y="64166"/>
                  </a:lnTo>
                  <a:lnTo>
                    <a:pt x="118252" y="64093"/>
                  </a:lnTo>
                  <a:lnTo>
                    <a:pt x="118982" y="63910"/>
                  </a:lnTo>
                  <a:lnTo>
                    <a:pt x="119311" y="63837"/>
                  </a:lnTo>
                  <a:lnTo>
                    <a:pt x="119603" y="63691"/>
                  </a:lnTo>
                  <a:lnTo>
                    <a:pt x="120698" y="63143"/>
                  </a:lnTo>
                  <a:lnTo>
                    <a:pt x="121210" y="62924"/>
                  </a:lnTo>
                  <a:lnTo>
                    <a:pt x="121721" y="62705"/>
                  </a:lnTo>
                  <a:lnTo>
                    <a:pt x="122050" y="62596"/>
                  </a:lnTo>
                  <a:close/>
                  <a:moveTo>
                    <a:pt x="79833" y="1"/>
                  </a:moveTo>
                  <a:lnTo>
                    <a:pt x="78482" y="74"/>
                  </a:lnTo>
                  <a:lnTo>
                    <a:pt x="77167" y="183"/>
                  </a:lnTo>
                  <a:lnTo>
                    <a:pt x="75085" y="366"/>
                  </a:lnTo>
                  <a:lnTo>
                    <a:pt x="72967" y="585"/>
                  </a:lnTo>
                  <a:lnTo>
                    <a:pt x="70228" y="841"/>
                  </a:lnTo>
                  <a:lnTo>
                    <a:pt x="67453" y="1060"/>
                  </a:lnTo>
                  <a:lnTo>
                    <a:pt x="64969" y="1206"/>
                  </a:lnTo>
                  <a:lnTo>
                    <a:pt x="62449" y="1389"/>
                  </a:lnTo>
                  <a:lnTo>
                    <a:pt x="60149" y="1462"/>
                  </a:lnTo>
                  <a:lnTo>
                    <a:pt x="57848" y="1535"/>
                  </a:lnTo>
                  <a:lnTo>
                    <a:pt x="55839" y="1608"/>
                  </a:lnTo>
                  <a:lnTo>
                    <a:pt x="53867" y="1644"/>
                  </a:lnTo>
                  <a:lnTo>
                    <a:pt x="51895" y="1644"/>
                  </a:lnTo>
                  <a:lnTo>
                    <a:pt x="49923" y="1608"/>
                  </a:lnTo>
                  <a:lnTo>
                    <a:pt x="48207" y="1571"/>
                  </a:lnTo>
                  <a:lnTo>
                    <a:pt x="46527" y="1571"/>
                  </a:lnTo>
                  <a:lnTo>
                    <a:pt x="44847" y="1608"/>
                  </a:lnTo>
                  <a:lnTo>
                    <a:pt x="43131" y="1681"/>
                  </a:lnTo>
                  <a:lnTo>
                    <a:pt x="41560" y="1790"/>
                  </a:lnTo>
                  <a:lnTo>
                    <a:pt x="39990" y="1936"/>
                  </a:lnTo>
                  <a:lnTo>
                    <a:pt x="38420" y="2119"/>
                  </a:lnTo>
                  <a:lnTo>
                    <a:pt x="36886" y="2338"/>
                  </a:lnTo>
                  <a:lnTo>
                    <a:pt x="34658" y="2630"/>
                  </a:lnTo>
                  <a:lnTo>
                    <a:pt x="32467" y="2886"/>
                  </a:lnTo>
                  <a:lnTo>
                    <a:pt x="29655" y="3105"/>
                  </a:lnTo>
                  <a:lnTo>
                    <a:pt x="26259" y="3397"/>
                  </a:lnTo>
                  <a:lnTo>
                    <a:pt x="22826" y="3616"/>
                  </a:lnTo>
                  <a:lnTo>
                    <a:pt x="20123" y="3799"/>
                  </a:lnTo>
                  <a:lnTo>
                    <a:pt x="17421" y="3981"/>
                  </a:lnTo>
                  <a:lnTo>
                    <a:pt x="15814" y="4127"/>
                  </a:lnTo>
                  <a:lnTo>
                    <a:pt x="14244" y="4310"/>
                  </a:lnTo>
                  <a:lnTo>
                    <a:pt x="12673" y="4493"/>
                  </a:lnTo>
                  <a:lnTo>
                    <a:pt x="11103" y="4785"/>
                  </a:lnTo>
                  <a:lnTo>
                    <a:pt x="9861" y="5004"/>
                  </a:lnTo>
                  <a:lnTo>
                    <a:pt x="8656" y="5296"/>
                  </a:lnTo>
                  <a:lnTo>
                    <a:pt x="7451" y="5661"/>
                  </a:lnTo>
                  <a:lnTo>
                    <a:pt x="6867" y="5844"/>
                  </a:lnTo>
                  <a:lnTo>
                    <a:pt x="6282" y="6100"/>
                  </a:lnTo>
                  <a:lnTo>
                    <a:pt x="5588" y="6355"/>
                  </a:lnTo>
                  <a:lnTo>
                    <a:pt x="4931" y="6684"/>
                  </a:lnTo>
                  <a:lnTo>
                    <a:pt x="4274" y="7013"/>
                  </a:lnTo>
                  <a:lnTo>
                    <a:pt x="3689" y="7414"/>
                  </a:lnTo>
                  <a:lnTo>
                    <a:pt x="2886" y="8035"/>
                  </a:lnTo>
                  <a:lnTo>
                    <a:pt x="2557" y="8364"/>
                  </a:lnTo>
                  <a:lnTo>
                    <a:pt x="2192" y="8692"/>
                  </a:lnTo>
                  <a:lnTo>
                    <a:pt x="1900" y="9058"/>
                  </a:lnTo>
                  <a:lnTo>
                    <a:pt x="1571" y="9423"/>
                  </a:lnTo>
                  <a:lnTo>
                    <a:pt x="1316" y="9788"/>
                  </a:lnTo>
                  <a:lnTo>
                    <a:pt x="1060" y="10190"/>
                  </a:lnTo>
                  <a:lnTo>
                    <a:pt x="841" y="10591"/>
                  </a:lnTo>
                  <a:lnTo>
                    <a:pt x="622" y="11030"/>
                  </a:lnTo>
                  <a:lnTo>
                    <a:pt x="476" y="11468"/>
                  </a:lnTo>
                  <a:lnTo>
                    <a:pt x="330" y="11906"/>
                  </a:lnTo>
                  <a:lnTo>
                    <a:pt x="184" y="12381"/>
                  </a:lnTo>
                  <a:lnTo>
                    <a:pt x="110" y="12856"/>
                  </a:lnTo>
                  <a:lnTo>
                    <a:pt x="37" y="13367"/>
                  </a:lnTo>
                  <a:lnTo>
                    <a:pt x="1" y="13878"/>
                  </a:lnTo>
                  <a:lnTo>
                    <a:pt x="1" y="14645"/>
                  </a:lnTo>
                  <a:lnTo>
                    <a:pt x="74" y="15412"/>
                  </a:lnTo>
                  <a:lnTo>
                    <a:pt x="220" y="16106"/>
                  </a:lnTo>
                  <a:lnTo>
                    <a:pt x="403" y="16800"/>
                  </a:lnTo>
                  <a:lnTo>
                    <a:pt x="695" y="17494"/>
                  </a:lnTo>
                  <a:lnTo>
                    <a:pt x="1060" y="18115"/>
                  </a:lnTo>
                  <a:lnTo>
                    <a:pt x="1535" y="18735"/>
                  </a:lnTo>
                  <a:lnTo>
                    <a:pt x="2046" y="19320"/>
                  </a:lnTo>
                  <a:lnTo>
                    <a:pt x="2557" y="19758"/>
                  </a:lnTo>
                  <a:lnTo>
                    <a:pt x="3069" y="20196"/>
                  </a:lnTo>
                  <a:lnTo>
                    <a:pt x="3616" y="20634"/>
                  </a:lnTo>
                  <a:lnTo>
                    <a:pt x="4164" y="21036"/>
                  </a:lnTo>
                  <a:lnTo>
                    <a:pt x="5442" y="21913"/>
                  </a:lnTo>
                  <a:lnTo>
                    <a:pt x="6721" y="22716"/>
                  </a:lnTo>
                  <a:lnTo>
                    <a:pt x="8072" y="23483"/>
                  </a:lnTo>
                  <a:lnTo>
                    <a:pt x="9423" y="24213"/>
                  </a:lnTo>
                  <a:lnTo>
                    <a:pt x="10811" y="24907"/>
                  </a:lnTo>
                  <a:lnTo>
                    <a:pt x="12235" y="25601"/>
                  </a:lnTo>
                  <a:lnTo>
                    <a:pt x="13659" y="26295"/>
                  </a:lnTo>
                  <a:lnTo>
                    <a:pt x="15120" y="26916"/>
                  </a:lnTo>
                  <a:lnTo>
                    <a:pt x="15157" y="27354"/>
                  </a:lnTo>
                  <a:lnTo>
                    <a:pt x="15266" y="27829"/>
                  </a:lnTo>
                  <a:lnTo>
                    <a:pt x="15339" y="28011"/>
                  </a:lnTo>
                  <a:lnTo>
                    <a:pt x="15412" y="28230"/>
                  </a:lnTo>
                  <a:lnTo>
                    <a:pt x="15631" y="28523"/>
                  </a:lnTo>
                  <a:lnTo>
                    <a:pt x="15850" y="28778"/>
                  </a:lnTo>
                  <a:lnTo>
                    <a:pt x="16106" y="28961"/>
                  </a:lnTo>
                  <a:lnTo>
                    <a:pt x="16398" y="29070"/>
                  </a:lnTo>
                  <a:lnTo>
                    <a:pt x="16690" y="29143"/>
                  </a:lnTo>
                  <a:lnTo>
                    <a:pt x="17019" y="29107"/>
                  </a:lnTo>
                  <a:lnTo>
                    <a:pt x="17348" y="29070"/>
                  </a:lnTo>
                  <a:lnTo>
                    <a:pt x="17676" y="28924"/>
                  </a:lnTo>
                  <a:lnTo>
                    <a:pt x="18005" y="28705"/>
                  </a:lnTo>
                  <a:lnTo>
                    <a:pt x="18188" y="28851"/>
                  </a:lnTo>
                  <a:lnTo>
                    <a:pt x="18370" y="28997"/>
                  </a:lnTo>
                  <a:lnTo>
                    <a:pt x="18735" y="29180"/>
                  </a:lnTo>
                  <a:lnTo>
                    <a:pt x="22095" y="30787"/>
                  </a:lnTo>
                  <a:lnTo>
                    <a:pt x="23885" y="31627"/>
                  </a:lnTo>
                  <a:lnTo>
                    <a:pt x="25711" y="32394"/>
                  </a:lnTo>
                  <a:lnTo>
                    <a:pt x="29326" y="33964"/>
                  </a:lnTo>
                  <a:lnTo>
                    <a:pt x="32284" y="35206"/>
                  </a:lnTo>
                  <a:lnTo>
                    <a:pt x="33782" y="35790"/>
                  </a:lnTo>
                  <a:lnTo>
                    <a:pt x="35315" y="36338"/>
                  </a:lnTo>
                  <a:lnTo>
                    <a:pt x="36448" y="36776"/>
                  </a:lnTo>
                  <a:lnTo>
                    <a:pt x="37616" y="37251"/>
                  </a:lnTo>
                  <a:lnTo>
                    <a:pt x="38748" y="37726"/>
                  </a:lnTo>
                  <a:lnTo>
                    <a:pt x="39880" y="38237"/>
                  </a:lnTo>
                  <a:lnTo>
                    <a:pt x="47696" y="41998"/>
                  </a:lnTo>
                  <a:lnTo>
                    <a:pt x="49522" y="42838"/>
                  </a:lnTo>
                  <a:lnTo>
                    <a:pt x="51384" y="43605"/>
                  </a:lnTo>
                  <a:lnTo>
                    <a:pt x="53247" y="44372"/>
                  </a:lnTo>
                  <a:lnTo>
                    <a:pt x="55109" y="45103"/>
                  </a:lnTo>
                  <a:lnTo>
                    <a:pt x="57118" y="45869"/>
                  </a:lnTo>
                  <a:lnTo>
                    <a:pt x="59163" y="46600"/>
                  </a:lnTo>
                  <a:lnTo>
                    <a:pt x="61171" y="47367"/>
                  </a:lnTo>
                  <a:lnTo>
                    <a:pt x="63216" y="48134"/>
                  </a:lnTo>
                  <a:lnTo>
                    <a:pt x="65152" y="48864"/>
                  </a:lnTo>
                  <a:lnTo>
                    <a:pt x="67124" y="49521"/>
                  </a:lnTo>
                  <a:lnTo>
                    <a:pt x="69096" y="50106"/>
                  </a:lnTo>
                  <a:lnTo>
                    <a:pt x="71105" y="50690"/>
                  </a:lnTo>
                  <a:lnTo>
                    <a:pt x="71908" y="50909"/>
                  </a:lnTo>
                  <a:lnTo>
                    <a:pt x="72748" y="51092"/>
                  </a:lnTo>
                  <a:lnTo>
                    <a:pt x="73551" y="51238"/>
                  </a:lnTo>
                  <a:lnTo>
                    <a:pt x="74391" y="51311"/>
                  </a:lnTo>
                  <a:lnTo>
                    <a:pt x="74501" y="51676"/>
                  </a:lnTo>
                  <a:lnTo>
                    <a:pt x="74647" y="52005"/>
                  </a:lnTo>
                  <a:lnTo>
                    <a:pt x="74866" y="52297"/>
                  </a:lnTo>
                  <a:lnTo>
                    <a:pt x="75085" y="52516"/>
                  </a:lnTo>
                  <a:lnTo>
                    <a:pt x="75304" y="52699"/>
                  </a:lnTo>
                  <a:lnTo>
                    <a:pt x="75597" y="52845"/>
                  </a:lnTo>
                  <a:lnTo>
                    <a:pt x="75925" y="52918"/>
                  </a:lnTo>
                  <a:lnTo>
                    <a:pt x="76254" y="52954"/>
                  </a:lnTo>
                  <a:lnTo>
                    <a:pt x="76619" y="52918"/>
                  </a:lnTo>
                  <a:lnTo>
                    <a:pt x="76948" y="52845"/>
                  </a:lnTo>
                  <a:lnTo>
                    <a:pt x="77240" y="52772"/>
                  </a:lnTo>
                  <a:lnTo>
                    <a:pt x="77532" y="52626"/>
                  </a:lnTo>
                  <a:lnTo>
                    <a:pt x="77824" y="52480"/>
                  </a:lnTo>
                  <a:lnTo>
                    <a:pt x="78920" y="52954"/>
                  </a:lnTo>
                  <a:lnTo>
                    <a:pt x="80015" y="53393"/>
                  </a:lnTo>
                  <a:lnTo>
                    <a:pt x="81111" y="53758"/>
                  </a:lnTo>
                  <a:lnTo>
                    <a:pt x="82207" y="54123"/>
                  </a:lnTo>
                  <a:lnTo>
                    <a:pt x="83229" y="54379"/>
                  </a:lnTo>
                  <a:lnTo>
                    <a:pt x="84252" y="54561"/>
                  </a:lnTo>
                  <a:lnTo>
                    <a:pt x="86297" y="54926"/>
                  </a:lnTo>
                  <a:lnTo>
                    <a:pt x="87173" y="55072"/>
                  </a:lnTo>
                  <a:lnTo>
                    <a:pt x="88013" y="55292"/>
                  </a:lnTo>
                  <a:lnTo>
                    <a:pt x="89730" y="55730"/>
                  </a:lnTo>
                  <a:lnTo>
                    <a:pt x="91410" y="56241"/>
                  </a:lnTo>
                  <a:lnTo>
                    <a:pt x="93053" y="56825"/>
                  </a:lnTo>
                  <a:lnTo>
                    <a:pt x="95244" y="57665"/>
                  </a:lnTo>
                  <a:lnTo>
                    <a:pt x="96340" y="58067"/>
                  </a:lnTo>
                  <a:lnTo>
                    <a:pt x="97435" y="58396"/>
                  </a:lnTo>
                  <a:lnTo>
                    <a:pt x="98458" y="58688"/>
                  </a:lnTo>
                  <a:lnTo>
                    <a:pt x="99444" y="58907"/>
                  </a:lnTo>
                  <a:lnTo>
                    <a:pt x="99480" y="59126"/>
                  </a:lnTo>
                  <a:lnTo>
                    <a:pt x="99626" y="59674"/>
                  </a:lnTo>
                  <a:lnTo>
                    <a:pt x="99700" y="59930"/>
                  </a:lnTo>
                  <a:lnTo>
                    <a:pt x="99809" y="60185"/>
                  </a:lnTo>
                  <a:lnTo>
                    <a:pt x="99919" y="60441"/>
                  </a:lnTo>
                  <a:lnTo>
                    <a:pt x="100101" y="60660"/>
                  </a:lnTo>
                  <a:lnTo>
                    <a:pt x="100284" y="60879"/>
                  </a:lnTo>
                  <a:lnTo>
                    <a:pt x="100503" y="61025"/>
                  </a:lnTo>
                  <a:lnTo>
                    <a:pt x="100722" y="61171"/>
                  </a:lnTo>
                  <a:lnTo>
                    <a:pt x="100978" y="61244"/>
                  </a:lnTo>
                  <a:lnTo>
                    <a:pt x="101270" y="61317"/>
                  </a:lnTo>
                  <a:lnTo>
                    <a:pt x="101526" y="61317"/>
                  </a:lnTo>
                  <a:lnTo>
                    <a:pt x="101927" y="61281"/>
                  </a:lnTo>
                  <a:lnTo>
                    <a:pt x="102292" y="61171"/>
                  </a:lnTo>
                  <a:lnTo>
                    <a:pt x="102658" y="60989"/>
                  </a:lnTo>
                  <a:lnTo>
                    <a:pt x="102986" y="60770"/>
                  </a:lnTo>
                  <a:lnTo>
                    <a:pt x="103132" y="60623"/>
                  </a:lnTo>
                  <a:lnTo>
                    <a:pt x="103242" y="60587"/>
                  </a:lnTo>
                  <a:lnTo>
                    <a:pt x="103351" y="60514"/>
                  </a:lnTo>
                  <a:lnTo>
                    <a:pt x="103571" y="60623"/>
                  </a:lnTo>
                  <a:lnTo>
                    <a:pt x="103790" y="60696"/>
                  </a:lnTo>
                  <a:lnTo>
                    <a:pt x="104264" y="60843"/>
                  </a:lnTo>
                  <a:lnTo>
                    <a:pt x="115366" y="64641"/>
                  </a:lnTo>
                  <a:lnTo>
                    <a:pt x="117229" y="65225"/>
                  </a:lnTo>
                  <a:lnTo>
                    <a:pt x="118178" y="65517"/>
                  </a:lnTo>
                  <a:lnTo>
                    <a:pt x="119128" y="65773"/>
                  </a:lnTo>
                  <a:lnTo>
                    <a:pt x="120077" y="66028"/>
                  </a:lnTo>
                  <a:lnTo>
                    <a:pt x="121027" y="66211"/>
                  </a:lnTo>
                  <a:lnTo>
                    <a:pt x="121977" y="66394"/>
                  </a:lnTo>
                  <a:lnTo>
                    <a:pt x="122963" y="66540"/>
                  </a:lnTo>
                  <a:lnTo>
                    <a:pt x="123656" y="66613"/>
                  </a:lnTo>
                  <a:lnTo>
                    <a:pt x="124387" y="66686"/>
                  </a:lnTo>
                  <a:lnTo>
                    <a:pt x="125081" y="66686"/>
                  </a:lnTo>
                  <a:lnTo>
                    <a:pt x="125811" y="66649"/>
                  </a:lnTo>
                  <a:lnTo>
                    <a:pt x="126249" y="66576"/>
                  </a:lnTo>
                  <a:lnTo>
                    <a:pt x="126688" y="66467"/>
                  </a:lnTo>
                  <a:lnTo>
                    <a:pt x="127126" y="66321"/>
                  </a:lnTo>
                  <a:lnTo>
                    <a:pt x="127528" y="66174"/>
                  </a:lnTo>
                  <a:lnTo>
                    <a:pt x="127893" y="65955"/>
                  </a:lnTo>
                  <a:lnTo>
                    <a:pt x="128258" y="65700"/>
                  </a:lnTo>
                  <a:lnTo>
                    <a:pt x="128623" y="65371"/>
                  </a:lnTo>
                  <a:lnTo>
                    <a:pt x="128915" y="65042"/>
                  </a:lnTo>
                  <a:lnTo>
                    <a:pt x="128988" y="64933"/>
                  </a:lnTo>
                  <a:lnTo>
                    <a:pt x="129025" y="64896"/>
                  </a:lnTo>
                  <a:lnTo>
                    <a:pt x="129098" y="64896"/>
                  </a:lnTo>
                  <a:lnTo>
                    <a:pt x="129244" y="64969"/>
                  </a:lnTo>
                  <a:lnTo>
                    <a:pt x="129353" y="65079"/>
                  </a:lnTo>
                  <a:lnTo>
                    <a:pt x="129938" y="65627"/>
                  </a:lnTo>
                  <a:lnTo>
                    <a:pt x="130595" y="66138"/>
                  </a:lnTo>
                  <a:lnTo>
                    <a:pt x="130924" y="66321"/>
                  </a:lnTo>
                  <a:lnTo>
                    <a:pt x="131253" y="66503"/>
                  </a:lnTo>
                  <a:lnTo>
                    <a:pt x="131581" y="66613"/>
                  </a:lnTo>
                  <a:lnTo>
                    <a:pt x="131910" y="66649"/>
                  </a:lnTo>
                  <a:lnTo>
                    <a:pt x="132239" y="66686"/>
                  </a:lnTo>
                  <a:lnTo>
                    <a:pt x="132567" y="66649"/>
                  </a:lnTo>
                  <a:lnTo>
                    <a:pt x="132932" y="66576"/>
                  </a:lnTo>
                  <a:lnTo>
                    <a:pt x="133261" y="66467"/>
                  </a:lnTo>
                  <a:lnTo>
                    <a:pt x="133663" y="66284"/>
                  </a:lnTo>
                  <a:lnTo>
                    <a:pt x="134028" y="66028"/>
                  </a:lnTo>
                  <a:lnTo>
                    <a:pt x="134320" y="65773"/>
                  </a:lnTo>
                  <a:lnTo>
                    <a:pt x="134612" y="65481"/>
                  </a:lnTo>
                  <a:lnTo>
                    <a:pt x="134868" y="65188"/>
                  </a:lnTo>
                  <a:lnTo>
                    <a:pt x="135087" y="64823"/>
                  </a:lnTo>
                  <a:lnTo>
                    <a:pt x="135270" y="64458"/>
                  </a:lnTo>
                  <a:lnTo>
                    <a:pt x="135379" y="64020"/>
                  </a:lnTo>
                  <a:lnTo>
                    <a:pt x="135489" y="63691"/>
                  </a:lnTo>
                  <a:lnTo>
                    <a:pt x="135525" y="63362"/>
                  </a:lnTo>
                  <a:lnTo>
                    <a:pt x="135525" y="62669"/>
                  </a:lnTo>
                  <a:lnTo>
                    <a:pt x="135489" y="62194"/>
                  </a:lnTo>
                  <a:lnTo>
                    <a:pt x="135489" y="61683"/>
                  </a:lnTo>
                  <a:lnTo>
                    <a:pt x="135452" y="60989"/>
                  </a:lnTo>
                  <a:lnTo>
                    <a:pt x="135343" y="60331"/>
                  </a:lnTo>
                  <a:lnTo>
                    <a:pt x="135197" y="59710"/>
                  </a:lnTo>
                  <a:lnTo>
                    <a:pt x="134941" y="59090"/>
                  </a:lnTo>
                  <a:lnTo>
                    <a:pt x="134503" y="58140"/>
                  </a:lnTo>
                  <a:lnTo>
                    <a:pt x="133991" y="57227"/>
                  </a:lnTo>
                  <a:lnTo>
                    <a:pt x="133444" y="56387"/>
                  </a:lnTo>
                  <a:lnTo>
                    <a:pt x="132823" y="55547"/>
                  </a:lnTo>
                  <a:lnTo>
                    <a:pt x="130997" y="53137"/>
                  </a:lnTo>
                  <a:lnTo>
                    <a:pt x="130559" y="52589"/>
                  </a:lnTo>
                  <a:lnTo>
                    <a:pt x="130157" y="52041"/>
                  </a:lnTo>
                  <a:lnTo>
                    <a:pt x="129427" y="50873"/>
                  </a:lnTo>
                  <a:lnTo>
                    <a:pt x="128769" y="49704"/>
                  </a:lnTo>
                  <a:lnTo>
                    <a:pt x="128185" y="48462"/>
                  </a:lnTo>
                  <a:lnTo>
                    <a:pt x="127820" y="47659"/>
                  </a:lnTo>
                  <a:lnTo>
                    <a:pt x="127418" y="46929"/>
                  </a:lnTo>
                  <a:lnTo>
                    <a:pt x="127016" y="46162"/>
                  </a:lnTo>
                  <a:lnTo>
                    <a:pt x="126578" y="45431"/>
                  </a:lnTo>
                  <a:lnTo>
                    <a:pt x="125884" y="44445"/>
                  </a:lnTo>
                  <a:lnTo>
                    <a:pt x="125154" y="43459"/>
                  </a:lnTo>
                  <a:lnTo>
                    <a:pt x="124350" y="42546"/>
                  </a:lnTo>
                  <a:lnTo>
                    <a:pt x="123510" y="41670"/>
                  </a:lnTo>
                  <a:lnTo>
                    <a:pt x="122524" y="40757"/>
                  </a:lnTo>
                  <a:lnTo>
                    <a:pt x="121538" y="39880"/>
                  </a:lnTo>
                  <a:lnTo>
                    <a:pt x="121027" y="39442"/>
                  </a:lnTo>
                  <a:lnTo>
                    <a:pt x="120516" y="39040"/>
                  </a:lnTo>
                  <a:lnTo>
                    <a:pt x="119968" y="38639"/>
                  </a:lnTo>
                  <a:lnTo>
                    <a:pt x="119420" y="38273"/>
                  </a:lnTo>
                  <a:lnTo>
                    <a:pt x="119311" y="38200"/>
                  </a:lnTo>
                  <a:lnTo>
                    <a:pt x="119274" y="38091"/>
                  </a:lnTo>
                  <a:lnTo>
                    <a:pt x="119055" y="37580"/>
                  </a:lnTo>
                  <a:lnTo>
                    <a:pt x="118836" y="37068"/>
                  </a:lnTo>
                  <a:lnTo>
                    <a:pt x="118580" y="36557"/>
                  </a:lnTo>
                  <a:lnTo>
                    <a:pt x="118288" y="36119"/>
                  </a:lnTo>
                  <a:lnTo>
                    <a:pt x="117959" y="35644"/>
                  </a:lnTo>
                  <a:lnTo>
                    <a:pt x="117594" y="35206"/>
                  </a:lnTo>
                  <a:lnTo>
                    <a:pt x="117229" y="34804"/>
                  </a:lnTo>
                  <a:lnTo>
                    <a:pt x="116827" y="34402"/>
                  </a:lnTo>
                  <a:lnTo>
                    <a:pt x="116279" y="33928"/>
                  </a:lnTo>
                  <a:lnTo>
                    <a:pt x="115732" y="33453"/>
                  </a:lnTo>
                  <a:lnTo>
                    <a:pt x="115147" y="33015"/>
                  </a:lnTo>
                  <a:lnTo>
                    <a:pt x="114563" y="32576"/>
                  </a:lnTo>
                  <a:lnTo>
                    <a:pt x="112080" y="30969"/>
                  </a:lnTo>
                  <a:lnTo>
                    <a:pt x="111641" y="30641"/>
                  </a:lnTo>
                  <a:lnTo>
                    <a:pt x="111276" y="30239"/>
                  </a:lnTo>
                  <a:lnTo>
                    <a:pt x="110948" y="29837"/>
                  </a:lnTo>
                  <a:lnTo>
                    <a:pt x="110692" y="29363"/>
                  </a:lnTo>
                  <a:lnTo>
                    <a:pt x="110473" y="28851"/>
                  </a:lnTo>
                  <a:lnTo>
                    <a:pt x="109998" y="27975"/>
                  </a:lnTo>
                  <a:lnTo>
                    <a:pt x="109487" y="27135"/>
                  </a:lnTo>
                  <a:lnTo>
                    <a:pt x="109195" y="26733"/>
                  </a:lnTo>
                  <a:lnTo>
                    <a:pt x="108902" y="26368"/>
                  </a:lnTo>
                  <a:lnTo>
                    <a:pt x="108574" y="26003"/>
                  </a:lnTo>
                  <a:lnTo>
                    <a:pt x="108209" y="25638"/>
                  </a:lnTo>
                  <a:lnTo>
                    <a:pt x="107697" y="25163"/>
                  </a:lnTo>
                  <a:lnTo>
                    <a:pt x="107186" y="24725"/>
                  </a:lnTo>
                  <a:lnTo>
                    <a:pt x="106127" y="23848"/>
                  </a:lnTo>
                  <a:lnTo>
                    <a:pt x="105360" y="23191"/>
                  </a:lnTo>
                  <a:lnTo>
                    <a:pt x="104630" y="22497"/>
                  </a:lnTo>
                  <a:lnTo>
                    <a:pt x="103972" y="21730"/>
                  </a:lnTo>
                  <a:lnTo>
                    <a:pt x="103680" y="21365"/>
                  </a:lnTo>
                  <a:lnTo>
                    <a:pt x="103388" y="20927"/>
                  </a:lnTo>
                  <a:lnTo>
                    <a:pt x="102548" y="19685"/>
                  </a:lnTo>
                  <a:lnTo>
                    <a:pt x="102110" y="19028"/>
                  </a:lnTo>
                  <a:lnTo>
                    <a:pt x="101672" y="18407"/>
                  </a:lnTo>
                  <a:lnTo>
                    <a:pt x="101160" y="17786"/>
                  </a:lnTo>
                  <a:lnTo>
                    <a:pt x="100649" y="17202"/>
                  </a:lnTo>
                  <a:lnTo>
                    <a:pt x="100138" y="16617"/>
                  </a:lnTo>
                  <a:lnTo>
                    <a:pt x="99553" y="16069"/>
                  </a:lnTo>
                  <a:lnTo>
                    <a:pt x="98969" y="15558"/>
                  </a:lnTo>
                  <a:lnTo>
                    <a:pt x="98348" y="15047"/>
                  </a:lnTo>
                  <a:lnTo>
                    <a:pt x="97581" y="14426"/>
                  </a:lnTo>
                  <a:lnTo>
                    <a:pt x="96814" y="13769"/>
                  </a:lnTo>
                  <a:lnTo>
                    <a:pt x="95317" y="12417"/>
                  </a:lnTo>
                  <a:lnTo>
                    <a:pt x="94952" y="12052"/>
                  </a:lnTo>
                  <a:lnTo>
                    <a:pt x="94623" y="11687"/>
                  </a:lnTo>
                  <a:lnTo>
                    <a:pt x="93966" y="10884"/>
                  </a:lnTo>
                  <a:lnTo>
                    <a:pt x="93382" y="10080"/>
                  </a:lnTo>
                  <a:lnTo>
                    <a:pt x="92797" y="9277"/>
                  </a:lnTo>
                  <a:lnTo>
                    <a:pt x="92542" y="8985"/>
                  </a:lnTo>
                  <a:lnTo>
                    <a:pt x="92323" y="8729"/>
                  </a:lnTo>
                  <a:lnTo>
                    <a:pt x="92067" y="8473"/>
                  </a:lnTo>
                  <a:lnTo>
                    <a:pt x="91775" y="8254"/>
                  </a:lnTo>
                  <a:lnTo>
                    <a:pt x="91519" y="8035"/>
                  </a:lnTo>
                  <a:lnTo>
                    <a:pt x="91190" y="7852"/>
                  </a:lnTo>
                  <a:lnTo>
                    <a:pt x="90898" y="7670"/>
                  </a:lnTo>
                  <a:lnTo>
                    <a:pt x="90570" y="7524"/>
                  </a:lnTo>
                  <a:lnTo>
                    <a:pt x="90497" y="7487"/>
                  </a:lnTo>
                  <a:lnTo>
                    <a:pt x="90424" y="7414"/>
                  </a:lnTo>
                  <a:lnTo>
                    <a:pt x="90460" y="6830"/>
                  </a:lnTo>
                  <a:lnTo>
                    <a:pt x="90460" y="6501"/>
                  </a:lnTo>
                  <a:lnTo>
                    <a:pt x="90424" y="6209"/>
                  </a:lnTo>
                  <a:lnTo>
                    <a:pt x="90314" y="5844"/>
                  </a:lnTo>
                  <a:lnTo>
                    <a:pt x="90241" y="5479"/>
                  </a:lnTo>
                  <a:lnTo>
                    <a:pt x="90095" y="5150"/>
                  </a:lnTo>
                  <a:lnTo>
                    <a:pt x="89949" y="4821"/>
                  </a:lnTo>
                  <a:lnTo>
                    <a:pt x="89766" y="4529"/>
                  </a:lnTo>
                  <a:lnTo>
                    <a:pt x="89584" y="4201"/>
                  </a:lnTo>
                  <a:lnTo>
                    <a:pt x="89364" y="3908"/>
                  </a:lnTo>
                  <a:lnTo>
                    <a:pt x="89109" y="3653"/>
                  </a:lnTo>
                  <a:lnTo>
                    <a:pt x="88598" y="3105"/>
                  </a:lnTo>
                  <a:lnTo>
                    <a:pt x="88050" y="2594"/>
                  </a:lnTo>
                  <a:lnTo>
                    <a:pt x="87502" y="2119"/>
                  </a:lnTo>
                  <a:lnTo>
                    <a:pt x="86881" y="1717"/>
                  </a:lnTo>
                  <a:lnTo>
                    <a:pt x="86260" y="1352"/>
                  </a:lnTo>
                  <a:lnTo>
                    <a:pt x="85603" y="1023"/>
                  </a:lnTo>
                  <a:lnTo>
                    <a:pt x="84909" y="731"/>
                  </a:lnTo>
                  <a:lnTo>
                    <a:pt x="84215" y="476"/>
                  </a:lnTo>
                  <a:lnTo>
                    <a:pt x="83667" y="329"/>
                  </a:lnTo>
                  <a:lnTo>
                    <a:pt x="83120" y="220"/>
                  </a:lnTo>
                  <a:lnTo>
                    <a:pt x="82572" y="147"/>
                  </a:lnTo>
                  <a:lnTo>
                    <a:pt x="82024" y="74"/>
                  </a:lnTo>
                  <a:lnTo>
                    <a:pt x="809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62"/>
            <p:cNvSpPr/>
            <p:nvPr/>
          </p:nvSpPr>
          <p:spPr>
            <a:xfrm>
              <a:off x="-1385125" y="225725"/>
              <a:ext cx="88575" cy="37475"/>
            </a:xfrm>
            <a:custGeom>
              <a:avLst/>
              <a:gdLst/>
              <a:ahLst/>
              <a:cxnLst/>
              <a:rect l="l" t="t" r="r" b="b"/>
              <a:pathLst>
                <a:path w="3543" h="1499" extrusionOk="0">
                  <a:moveTo>
                    <a:pt x="2447" y="1"/>
                  </a:moveTo>
                  <a:lnTo>
                    <a:pt x="1607" y="147"/>
                  </a:lnTo>
                  <a:lnTo>
                    <a:pt x="767" y="293"/>
                  </a:lnTo>
                  <a:lnTo>
                    <a:pt x="438" y="403"/>
                  </a:lnTo>
                  <a:lnTo>
                    <a:pt x="219" y="512"/>
                  </a:lnTo>
                  <a:lnTo>
                    <a:pt x="73" y="658"/>
                  </a:lnTo>
                  <a:lnTo>
                    <a:pt x="0" y="804"/>
                  </a:lnTo>
                  <a:lnTo>
                    <a:pt x="0" y="987"/>
                  </a:lnTo>
                  <a:lnTo>
                    <a:pt x="37" y="1169"/>
                  </a:lnTo>
                  <a:lnTo>
                    <a:pt x="183" y="1352"/>
                  </a:lnTo>
                  <a:lnTo>
                    <a:pt x="365" y="1462"/>
                  </a:lnTo>
                  <a:lnTo>
                    <a:pt x="584" y="1498"/>
                  </a:lnTo>
                  <a:lnTo>
                    <a:pt x="730" y="1498"/>
                  </a:lnTo>
                  <a:lnTo>
                    <a:pt x="1716" y="1389"/>
                  </a:lnTo>
                  <a:lnTo>
                    <a:pt x="2228" y="1316"/>
                  </a:lnTo>
                  <a:lnTo>
                    <a:pt x="2702" y="1206"/>
                  </a:lnTo>
                  <a:lnTo>
                    <a:pt x="2995" y="1096"/>
                  </a:lnTo>
                  <a:lnTo>
                    <a:pt x="3250" y="950"/>
                  </a:lnTo>
                  <a:lnTo>
                    <a:pt x="3360" y="841"/>
                  </a:lnTo>
                  <a:lnTo>
                    <a:pt x="3433" y="731"/>
                  </a:lnTo>
                  <a:lnTo>
                    <a:pt x="3506" y="622"/>
                  </a:lnTo>
                  <a:lnTo>
                    <a:pt x="3542" y="439"/>
                  </a:lnTo>
                  <a:lnTo>
                    <a:pt x="3433" y="293"/>
                  </a:lnTo>
                  <a:lnTo>
                    <a:pt x="3323" y="183"/>
                  </a:lnTo>
                  <a:lnTo>
                    <a:pt x="3214" y="110"/>
                  </a:lnTo>
                  <a:lnTo>
                    <a:pt x="3068" y="37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62"/>
            <p:cNvSpPr/>
            <p:nvPr/>
          </p:nvSpPr>
          <p:spPr>
            <a:xfrm>
              <a:off x="-1754900" y="-123950"/>
              <a:ext cx="111400" cy="31975"/>
            </a:xfrm>
            <a:custGeom>
              <a:avLst/>
              <a:gdLst/>
              <a:ahLst/>
              <a:cxnLst/>
              <a:rect l="l" t="t" r="r" b="b"/>
              <a:pathLst>
                <a:path w="4456" h="1279" extrusionOk="0">
                  <a:moveTo>
                    <a:pt x="512" y="1"/>
                  </a:moveTo>
                  <a:lnTo>
                    <a:pt x="366" y="37"/>
                  </a:lnTo>
                  <a:lnTo>
                    <a:pt x="256" y="37"/>
                  </a:lnTo>
                  <a:lnTo>
                    <a:pt x="147" y="110"/>
                  </a:lnTo>
                  <a:lnTo>
                    <a:pt x="74" y="183"/>
                  </a:lnTo>
                  <a:lnTo>
                    <a:pt x="1" y="293"/>
                  </a:lnTo>
                  <a:lnTo>
                    <a:pt x="1" y="403"/>
                  </a:lnTo>
                  <a:lnTo>
                    <a:pt x="37" y="512"/>
                  </a:lnTo>
                  <a:lnTo>
                    <a:pt x="74" y="622"/>
                  </a:lnTo>
                  <a:lnTo>
                    <a:pt x="183" y="695"/>
                  </a:lnTo>
                  <a:lnTo>
                    <a:pt x="439" y="841"/>
                  </a:lnTo>
                  <a:lnTo>
                    <a:pt x="731" y="914"/>
                  </a:lnTo>
                  <a:lnTo>
                    <a:pt x="1680" y="1096"/>
                  </a:lnTo>
                  <a:lnTo>
                    <a:pt x="2228" y="1169"/>
                  </a:lnTo>
                  <a:lnTo>
                    <a:pt x="2813" y="1242"/>
                  </a:lnTo>
                  <a:lnTo>
                    <a:pt x="3360" y="1279"/>
                  </a:lnTo>
                  <a:lnTo>
                    <a:pt x="4091" y="1279"/>
                  </a:lnTo>
                  <a:lnTo>
                    <a:pt x="4237" y="1242"/>
                  </a:lnTo>
                  <a:lnTo>
                    <a:pt x="4346" y="1169"/>
                  </a:lnTo>
                  <a:lnTo>
                    <a:pt x="4456" y="1023"/>
                  </a:lnTo>
                  <a:lnTo>
                    <a:pt x="4419" y="914"/>
                  </a:lnTo>
                  <a:lnTo>
                    <a:pt x="4346" y="841"/>
                  </a:lnTo>
                  <a:lnTo>
                    <a:pt x="4273" y="768"/>
                  </a:lnTo>
                  <a:lnTo>
                    <a:pt x="4164" y="731"/>
                  </a:lnTo>
                  <a:lnTo>
                    <a:pt x="3616" y="585"/>
                  </a:lnTo>
                  <a:lnTo>
                    <a:pt x="2886" y="403"/>
                  </a:lnTo>
                  <a:lnTo>
                    <a:pt x="2155" y="293"/>
                  </a:lnTo>
                  <a:lnTo>
                    <a:pt x="1388" y="183"/>
                  </a:lnTo>
                  <a:lnTo>
                    <a:pt x="658" y="37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2"/>
            <p:cNvSpPr/>
            <p:nvPr/>
          </p:nvSpPr>
          <p:spPr>
            <a:xfrm>
              <a:off x="-824550" y="516975"/>
              <a:ext cx="63000" cy="28325"/>
            </a:xfrm>
            <a:custGeom>
              <a:avLst/>
              <a:gdLst/>
              <a:ahLst/>
              <a:cxnLst/>
              <a:rect l="l" t="t" r="r" b="b"/>
              <a:pathLst>
                <a:path w="2520" h="1133" extrusionOk="0">
                  <a:moveTo>
                    <a:pt x="365" y="1"/>
                  </a:moveTo>
                  <a:lnTo>
                    <a:pt x="219" y="37"/>
                  </a:lnTo>
                  <a:lnTo>
                    <a:pt x="73" y="183"/>
                  </a:lnTo>
                  <a:lnTo>
                    <a:pt x="0" y="329"/>
                  </a:lnTo>
                  <a:lnTo>
                    <a:pt x="0" y="512"/>
                  </a:lnTo>
                  <a:lnTo>
                    <a:pt x="73" y="658"/>
                  </a:lnTo>
                  <a:lnTo>
                    <a:pt x="183" y="804"/>
                  </a:lnTo>
                  <a:lnTo>
                    <a:pt x="365" y="914"/>
                  </a:lnTo>
                  <a:lnTo>
                    <a:pt x="621" y="987"/>
                  </a:lnTo>
                  <a:lnTo>
                    <a:pt x="877" y="1060"/>
                  </a:lnTo>
                  <a:lnTo>
                    <a:pt x="1424" y="1133"/>
                  </a:lnTo>
                  <a:lnTo>
                    <a:pt x="1717" y="1133"/>
                  </a:lnTo>
                  <a:lnTo>
                    <a:pt x="2009" y="1096"/>
                  </a:lnTo>
                  <a:lnTo>
                    <a:pt x="2264" y="987"/>
                  </a:lnTo>
                  <a:lnTo>
                    <a:pt x="2520" y="841"/>
                  </a:lnTo>
                  <a:lnTo>
                    <a:pt x="2374" y="658"/>
                  </a:lnTo>
                  <a:lnTo>
                    <a:pt x="2191" y="512"/>
                  </a:lnTo>
                  <a:lnTo>
                    <a:pt x="2009" y="366"/>
                  </a:lnTo>
                  <a:lnTo>
                    <a:pt x="1790" y="256"/>
                  </a:lnTo>
                  <a:lnTo>
                    <a:pt x="1205" y="110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62"/>
            <p:cNvSpPr/>
            <p:nvPr/>
          </p:nvSpPr>
          <p:spPr>
            <a:xfrm>
              <a:off x="-912200" y="109775"/>
              <a:ext cx="46575" cy="49325"/>
            </a:xfrm>
            <a:custGeom>
              <a:avLst/>
              <a:gdLst/>
              <a:ahLst/>
              <a:cxnLst/>
              <a:rect l="l" t="t" r="r" b="b"/>
              <a:pathLst>
                <a:path w="1863" h="1973" extrusionOk="0">
                  <a:moveTo>
                    <a:pt x="329" y="1"/>
                  </a:moveTo>
                  <a:lnTo>
                    <a:pt x="219" y="37"/>
                  </a:lnTo>
                  <a:lnTo>
                    <a:pt x="146" y="110"/>
                  </a:lnTo>
                  <a:lnTo>
                    <a:pt x="73" y="220"/>
                  </a:lnTo>
                  <a:lnTo>
                    <a:pt x="0" y="330"/>
                  </a:lnTo>
                  <a:lnTo>
                    <a:pt x="0" y="439"/>
                  </a:lnTo>
                  <a:lnTo>
                    <a:pt x="37" y="585"/>
                  </a:lnTo>
                  <a:lnTo>
                    <a:pt x="110" y="731"/>
                  </a:lnTo>
                  <a:lnTo>
                    <a:pt x="329" y="1023"/>
                  </a:lnTo>
                  <a:lnTo>
                    <a:pt x="548" y="1279"/>
                  </a:lnTo>
                  <a:lnTo>
                    <a:pt x="804" y="1535"/>
                  </a:lnTo>
                  <a:lnTo>
                    <a:pt x="1059" y="1754"/>
                  </a:lnTo>
                  <a:lnTo>
                    <a:pt x="1242" y="1863"/>
                  </a:lnTo>
                  <a:lnTo>
                    <a:pt x="1388" y="1936"/>
                  </a:lnTo>
                  <a:lnTo>
                    <a:pt x="1607" y="1973"/>
                  </a:lnTo>
                  <a:lnTo>
                    <a:pt x="1790" y="1936"/>
                  </a:lnTo>
                  <a:lnTo>
                    <a:pt x="1863" y="1754"/>
                  </a:lnTo>
                  <a:lnTo>
                    <a:pt x="1863" y="1535"/>
                  </a:lnTo>
                  <a:lnTo>
                    <a:pt x="1790" y="1352"/>
                  </a:lnTo>
                  <a:lnTo>
                    <a:pt x="1717" y="1133"/>
                  </a:lnTo>
                  <a:lnTo>
                    <a:pt x="1534" y="877"/>
                  </a:lnTo>
                  <a:lnTo>
                    <a:pt x="1315" y="622"/>
                  </a:lnTo>
                  <a:lnTo>
                    <a:pt x="1059" y="366"/>
                  </a:lnTo>
                  <a:lnTo>
                    <a:pt x="804" y="147"/>
                  </a:lnTo>
                  <a:lnTo>
                    <a:pt x="585" y="37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62"/>
            <p:cNvSpPr/>
            <p:nvPr/>
          </p:nvSpPr>
          <p:spPr>
            <a:xfrm>
              <a:off x="-1019025" y="117075"/>
              <a:ext cx="59375" cy="26525"/>
            </a:xfrm>
            <a:custGeom>
              <a:avLst/>
              <a:gdLst/>
              <a:ahLst/>
              <a:cxnLst/>
              <a:rect l="l" t="t" r="r" b="b"/>
              <a:pathLst>
                <a:path w="2375" h="1061" extrusionOk="0">
                  <a:moveTo>
                    <a:pt x="402" y="1"/>
                  </a:moveTo>
                  <a:lnTo>
                    <a:pt x="293" y="38"/>
                  </a:lnTo>
                  <a:lnTo>
                    <a:pt x="183" y="111"/>
                  </a:lnTo>
                  <a:lnTo>
                    <a:pt x="110" y="147"/>
                  </a:lnTo>
                  <a:lnTo>
                    <a:pt x="37" y="257"/>
                  </a:lnTo>
                  <a:lnTo>
                    <a:pt x="0" y="366"/>
                  </a:lnTo>
                  <a:lnTo>
                    <a:pt x="0" y="512"/>
                  </a:lnTo>
                  <a:lnTo>
                    <a:pt x="37" y="622"/>
                  </a:lnTo>
                  <a:lnTo>
                    <a:pt x="110" y="695"/>
                  </a:lnTo>
                  <a:lnTo>
                    <a:pt x="220" y="768"/>
                  </a:lnTo>
                  <a:lnTo>
                    <a:pt x="402" y="877"/>
                  </a:lnTo>
                  <a:lnTo>
                    <a:pt x="1023" y="987"/>
                  </a:lnTo>
                  <a:lnTo>
                    <a:pt x="1315" y="1024"/>
                  </a:lnTo>
                  <a:lnTo>
                    <a:pt x="1644" y="1060"/>
                  </a:lnTo>
                  <a:lnTo>
                    <a:pt x="1936" y="1060"/>
                  </a:lnTo>
                  <a:lnTo>
                    <a:pt x="2082" y="1024"/>
                  </a:lnTo>
                  <a:lnTo>
                    <a:pt x="2192" y="987"/>
                  </a:lnTo>
                  <a:lnTo>
                    <a:pt x="2301" y="914"/>
                  </a:lnTo>
                  <a:lnTo>
                    <a:pt x="2374" y="804"/>
                  </a:lnTo>
                  <a:lnTo>
                    <a:pt x="2374" y="658"/>
                  </a:lnTo>
                  <a:lnTo>
                    <a:pt x="2301" y="549"/>
                  </a:lnTo>
                  <a:lnTo>
                    <a:pt x="2192" y="476"/>
                  </a:lnTo>
                  <a:lnTo>
                    <a:pt x="2082" y="403"/>
                  </a:lnTo>
                  <a:lnTo>
                    <a:pt x="1717" y="220"/>
                  </a:lnTo>
                  <a:lnTo>
                    <a:pt x="1315" y="111"/>
                  </a:lnTo>
                  <a:lnTo>
                    <a:pt x="913" y="3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62"/>
            <p:cNvSpPr/>
            <p:nvPr/>
          </p:nvSpPr>
          <p:spPr>
            <a:xfrm>
              <a:off x="-1187025" y="176425"/>
              <a:ext cx="40200" cy="41125"/>
            </a:xfrm>
            <a:custGeom>
              <a:avLst/>
              <a:gdLst/>
              <a:ahLst/>
              <a:cxnLst/>
              <a:rect l="l" t="t" r="r" b="b"/>
              <a:pathLst>
                <a:path w="1608" h="1645" extrusionOk="0">
                  <a:moveTo>
                    <a:pt x="987" y="1"/>
                  </a:moveTo>
                  <a:lnTo>
                    <a:pt x="877" y="37"/>
                  </a:lnTo>
                  <a:lnTo>
                    <a:pt x="622" y="256"/>
                  </a:lnTo>
                  <a:lnTo>
                    <a:pt x="366" y="476"/>
                  </a:lnTo>
                  <a:lnTo>
                    <a:pt x="183" y="731"/>
                  </a:lnTo>
                  <a:lnTo>
                    <a:pt x="37" y="1060"/>
                  </a:lnTo>
                  <a:lnTo>
                    <a:pt x="1" y="1206"/>
                  </a:lnTo>
                  <a:lnTo>
                    <a:pt x="1" y="1315"/>
                  </a:lnTo>
                  <a:lnTo>
                    <a:pt x="37" y="1425"/>
                  </a:lnTo>
                  <a:lnTo>
                    <a:pt x="110" y="1535"/>
                  </a:lnTo>
                  <a:lnTo>
                    <a:pt x="256" y="1644"/>
                  </a:lnTo>
                  <a:lnTo>
                    <a:pt x="512" y="1644"/>
                  </a:lnTo>
                  <a:lnTo>
                    <a:pt x="658" y="1571"/>
                  </a:lnTo>
                  <a:lnTo>
                    <a:pt x="950" y="1425"/>
                  </a:lnTo>
                  <a:lnTo>
                    <a:pt x="1169" y="1206"/>
                  </a:lnTo>
                  <a:lnTo>
                    <a:pt x="1389" y="987"/>
                  </a:lnTo>
                  <a:lnTo>
                    <a:pt x="1571" y="695"/>
                  </a:lnTo>
                  <a:lnTo>
                    <a:pt x="1608" y="585"/>
                  </a:lnTo>
                  <a:lnTo>
                    <a:pt x="1608" y="439"/>
                  </a:lnTo>
                  <a:lnTo>
                    <a:pt x="1571" y="329"/>
                  </a:lnTo>
                  <a:lnTo>
                    <a:pt x="1535" y="220"/>
                  </a:lnTo>
                  <a:lnTo>
                    <a:pt x="1425" y="110"/>
                  </a:lnTo>
                  <a:lnTo>
                    <a:pt x="1315" y="37"/>
                  </a:lnTo>
                  <a:lnTo>
                    <a:pt x="1206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62"/>
            <p:cNvSpPr/>
            <p:nvPr/>
          </p:nvSpPr>
          <p:spPr>
            <a:xfrm>
              <a:off x="-2201350" y="-43600"/>
              <a:ext cx="60275" cy="23775"/>
            </a:xfrm>
            <a:custGeom>
              <a:avLst/>
              <a:gdLst/>
              <a:ahLst/>
              <a:cxnLst/>
              <a:rect l="l" t="t" r="r" b="b"/>
              <a:pathLst>
                <a:path w="2411" h="951" extrusionOk="0">
                  <a:moveTo>
                    <a:pt x="293" y="1"/>
                  </a:moveTo>
                  <a:lnTo>
                    <a:pt x="147" y="37"/>
                  </a:lnTo>
                  <a:lnTo>
                    <a:pt x="74" y="110"/>
                  </a:lnTo>
                  <a:lnTo>
                    <a:pt x="0" y="256"/>
                  </a:lnTo>
                  <a:lnTo>
                    <a:pt x="0" y="366"/>
                  </a:lnTo>
                  <a:lnTo>
                    <a:pt x="37" y="512"/>
                  </a:lnTo>
                  <a:lnTo>
                    <a:pt x="110" y="621"/>
                  </a:lnTo>
                  <a:lnTo>
                    <a:pt x="220" y="694"/>
                  </a:lnTo>
                  <a:lnTo>
                    <a:pt x="329" y="767"/>
                  </a:lnTo>
                  <a:lnTo>
                    <a:pt x="767" y="877"/>
                  </a:lnTo>
                  <a:lnTo>
                    <a:pt x="1206" y="950"/>
                  </a:lnTo>
                  <a:lnTo>
                    <a:pt x="1644" y="950"/>
                  </a:lnTo>
                  <a:lnTo>
                    <a:pt x="2119" y="877"/>
                  </a:lnTo>
                  <a:lnTo>
                    <a:pt x="2265" y="804"/>
                  </a:lnTo>
                  <a:lnTo>
                    <a:pt x="2338" y="767"/>
                  </a:lnTo>
                  <a:lnTo>
                    <a:pt x="2411" y="694"/>
                  </a:lnTo>
                  <a:lnTo>
                    <a:pt x="2338" y="548"/>
                  </a:lnTo>
                  <a:lnTo>
                    <a:pt x="2228" y="475"/>
                  </a:lnTo>
                  <a:lnTo>
                    <a:pt x="2009" y="402"/>
                  </a:lnTo>
                  <a:lnTo>
                    <a:pt x="1461" y="220"/>
                  </a:lnTo>
                  <a:lnTo>
                    <a:pt x="913" y="110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2"/>
            <p:cNvSpPr/>
            <p:nvPr/>
          </p:nvSpPr>
          <p:spPr>
            <a:xfrm>
              <a:off x="-552500" y="568100"/>
              <a:ext cx="41125" cy="34725"/>
            </a:xfrm>
            <a:custGeom>
              <a:avLst/>
              <a:gdLst/>
              <a:ahLst/>
              <a:cxnLst/>
              <a:rect l="l" t="t" r="r" b="b"/>
              <a:pathLst>
                <a:path w="1645" h="1389" extrusionOk="0">
                  <a:moveTo>
                    <a:pt x="1133" y="1"/>
                  </a:moveTo>
                  <a:lnTo>
                    <a:pt x="1023" y="37"/>
                  </a:lnTo>
                  <a:lnTo>
                    <a:pt x="914" y="74"/>
                  </a:lnTo>
                  <a:lnTo>
                    <a:pt x="768" y="147"/>
                  </a:lnTo>
                  <a:lnTo>
                    <a:pt x="658" y="256"/>
                  </a:lnTo>
                  <a:lnTo>
                    <a:pt x="366" y="585"/>
                  </a:lnTo>
                  <a:lnTo>
                    <a:pt x="74" y="987"/>
                  </a:lnTo>
                  <a:lnTo>
                    <a:pt x="1" y="1133"/>
                  </a:lnTo>
                  <a:lnTo>
                    <a:pt x="1" y="1315"/>
                  </a:lnTo>
                  <a:lnTo>
                    <a:pt x="74" y="1352"/>
                  </a:lnTo>
                  <a:lnTo>
                    <a:pt x="147" y="1388"/>
                  </a:lnTo>
                  <a:lnTo>
                    <a:pt x="330" y="1352"/>
                  </a:lnTo>
                  <a:lnTo>
                    <a:pt x="804" y="1242"/>
                  </a:lnTo>
                  <a:lnTo>
                    <a:pt x="1060" y="1169"/>
                  </a:lnTo>
                  <a:lnTo>
                    <a:pt x="1279" y="1023"/>
                  </a:lnTo>
                  <a:lnTo>
                    <a:pt x="1389" y="950"/>
                  </a:lnTo>
                  <a:lnTo>
                    <a:pt x="1498" y="841"/>
                  </a:lnTo>
                  <a:lnTo>
                    <a:pt x="1571" y="731"/>
                  </a:lnTo>
                  <a:lnTo>
                    <a:pt x="1608" y="622"/>
                  </a:lnTo>
                  <a:lnTo>
                    <a:pt x="1644" y="512"/>
                  </a:lnTo>
                  <a:lnTo>
                    <a:pt x="1608" y="402"/>
                  </a:lnTo>
                  <a:lnTo>
                    <a:pt x="1571" y="293"/>
                  </a:lnTo>
                  <a:lnTo>
                    <a:pt x="1535" y="183"/>
                  </a:lnTo>
                  <a:lnTo>
                    <a:pt x="1425" y="110"/>
                  </a:lnTo>
                  <a:lnTo>
                    <a:pt x="1352" y="37"/>
                  </a:lnTo>
                  <a:lnTo>
                    <a:pt x="1243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62"/>
            <p:cNvSpPr/>
            <p:nvPr/>
          </p:nvSpPr>
          <p:spPr>
            <a:xfrm>
              <a:off x="-1061950" y="436625"/>
              <a:ext cx="32000" cy="39300"/>
            </a:xfrm>
            <a:custGeom>
              <a:avLst/>
              <a:gdLst/>
              <a:ahLst/>
              <a:cxnLst/>
              <a:rect l="l" t="t" r="r" b="b"/>
              <a:pathLst>
                <a:path w="1280" h="1572" extrusionOk="0">
                  <a:moveTo>
                    <a:pt x="366" y="1"/>
                  </a:moveTo>
                  <a:lnTo>
                    <a:pt x="220" y="37"/>
                  </a:lnTo>
                  <a:lnTo>
                    <a:pt x="111" y="74"/>
                  </a:lnTo>
                  <a:lnTo>
                    <a:pt x="38" y="183"/>
                  </a:lnTo>
                  <a:lnTo>
                    <a:pt x="1" y="293"/>
                  </a:lnTo>
                  <a:lnTo>
                    <a:pt x="1" y="439"/>
                  </a:lnTo>
                  <a:lnTo>
                    <a:pt x="1" y="549"/>
                  </a:lnTo>
                  <a:lnTo>
                    <a:pt x="111" y="768"/>
                  </a:lnTo>
                  <a:lnTo>
                    <a:pt x="220" y="987"/>
                  </a:lnTo>
                  <a:lnTo>
                    <a:pt x="476" y="1316"/>
                  </a:lnTo>
                  <a:lnTo>
                    <a:pt x="622" y="1462"/>
                  </a:lnTo>
                  <a:lnTo>
                    <a:pt x="768" y="1535"/>
                  </a:lnTo>
                  <a:lnTo>
                    <a:pt x="987" y="1571"/>
                  </a:lnTo>
                  <a:lnTo>
                    <a:pt x="1060" y="1535"/>
                  </a:lnTo>
                  <a:lnTo>
                    <a:pt x="1133" y="1498"/>
                  </a:lnTo>
                  <a:lnTo>
                    <a:pt x="1206" y="1462"/>
                  </a:lnTo>
                  <a:lnTo>
                    <a:pt x="1243" y="1389"/>
                  </a:lnTo>
                  <a:lnTo>
                    <a:pt x="1279" y="1133"/>
                  </a:lnTo>
                  <a:lnTo>
                    <a:pt x="1206" y="841"/>
                  </a:lnTo>
                  <a:lnTo>
                    <a:pt x="1060" y="549"/>
                  </a:lnTo>
                  <a:lnTo>
                    <a:pt x="877" y="293"/>
                  </a:lnTo>
                  <a:lnTo>
                    <a:pt x="622" y="74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62"/>
            <p:cNvSpPr/>
            <p:nvPr/>
          </p:nvSpPr>
          <p:spPr>
            <a:xfrm>
              <a:off x="-636475" y="592750"/>
              <a:ext cx="26500" cy="38375"/>
            </a:xfrm>
            <a:custGeom>
              <a:avLst/>
              <a:gdLst/>
              <a:ahLst/>
              <a:cxnLst/>
              <a:rect l="l" t="t" r="r" b="b"/>
              <a:pathLst>
                <a:path w="1060" h="1535" extrusionOk="0">
                  <a:moveTo>
                    <a:pt x="584" y="1"/>
                  </a:moveTo>
                  <a:lnTo>
                    <a:pt x="438" y="37"/>
                  </a:lnTo>
                  <a:lnTo>
                    <a:pt x="292" y="110"/>
                  </a:lnTo>
                  <a:lnTo>
                    <a:pt x="183" y="256"/>
                  </a:lnTo>
                  <a:lnTo>
                    <a:pt x="73" y="476"/>
                  </a:lnTo>
                  <a:lnTo>
                    <a:pt x="37" y="695"/>
                  </a:lnTo>
                  <a:lnTo>
                    <a:pt x="0" y="914"/>
                  </a:lnTo>
                  <a:lnTo>
                    <a:pt x="0" y="1133"/>
                  </a:lnTo>
                  <a:lnTo>
                    <a:pt x="37" y="1279"/>
                  </a:lnTo>
                  <a:lnTo>
                    <a:pt x="110" y="1389"/>
                  </a:lnTo>
                  <a:lnTo>
                    <a:pt x="183" y="1462"/>
                  </a:lnTo>
                  <a:lnTo>
                    <a:pt x="292" y="1535"/>
                  </a:lnTo>
                  <a:lnTo>
                    <a:pt x="438" y="1535"/>
                  </a:lnTo>
                  <a:lnTo>
                    <a:pt x="584" y="1498"/>
                  </a:lnTo>
                  <a:lnTo>
                    <a:pt x="694" y="1462"/>
                  </a:lnTo>
                  <a:lnTo>
                    <a:pt x="804" y="1352"/>
                  </a:lnTo>
                  <a:lnTo>
                    <a:pt x="913" y="1169"/>
                  </a:lnTo>
                  <a:lnTo>
                    <a:pt x="986" y="987"/>
                  </a:lnTo>
                  <a:lnTo>
                    <a:pt x="1059" y="585"/>
                  </a:lnTo>
                  <a:lnTo>
                    <a:pt x="1059" y="366"/>
                  </a:lnTo>
                  <a:lnTo>
                    <a:pt x="986" y="220"/>
                  </a:lnTo>
                  <a:lnTo>
                    <a:pt x="877" y="110"/>
                  </a:lnTo>
                  <a:lnTo>
                    <a:pt x="731" y="37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62"/>
            <p:cNvSpPr/>
            <p:nvPr/>
          </p:nvSpPr>
          <p:spPr>
            <a:xfrm>
              <a:off x="-1764025" y="-228925"/>
              <a:ext cx="23750" cy="35625"/>
            </a:xfrm>
            <a:custGeom>
              <a:avLst/>
              <a:gdLst/>
              <a:ahLst/>
              <a:cxnLst/>
              <a:rect l="l" t="t" r="r" b="b"/>
              <a:pathLst>
                <a:path w="950" h="1425" extrusionOk="0">
                  <a:moveTo>
                    <a:pt x="475" y="0"/>
                  </a:moveTo>
                  <a:lnTo>
                    <a:pt x="293" y="37"/>
                  </a:lnTo>
                  <a:lnTo>
                    <a:pt x="146" y="146"/>
                  </a:lnTo>
                  <a:lnTo>
                    <a:pt x="37" y="292"/>
                  </a:lnTo>
                  <a:lnTo>
                    <a:pt x="0" y="475"/>
                  </a:lnTo>
                  <a:lnTo>
                    <a:pt x="37" y="657"/>
                  </a:lnTo>
                  <a:lnTo>
                    <a:pt x="37" y="877"/>
                  </a:lnTo>
                  <a:lnTo>
                    <a:pt x="110" y="1059"/>
                  </a:lnTo>
                  <a:lnTo>
                    <a:pt x="183" y="1205"/>
                  </a:lnTo>
                  <a:lnTo>
                    <a:pt x="256" y="1315"/>
                  </a:lnTo>
                  <a:lnTo>
                    <a:pt x="329" y="1351"/>
                  </a:lnTo>
                  <a:lnTo>
                    <a:pt x="439" y="1424"/>
                  </a:lnTo>
                  <a:lnTo>
                    <a:pt x="548" y="1424"/>
                  </a:lnTo>
                  <a:lnTo>
                    <a:pt x="658" y="1388"/>
                  </a:lnTo>
                  <a:lnTo>
                    <a:pt x="731" y="1351"/>
                  </a:lnTo>
                  <a:lnTo>
                    <a:pt x="804" y="1242"/>
                  </a:lnTo>
                  <a:lnTo>
                    <a:pt x="877" y="1169"/>
                  </a:lnTo>
                  <a:lnTo>
                    <a:pt x="950" y="913"/>
                  </a:lnTo>
                  <a:lnTo>
                    <a:pt x="950" y="584"/>
                  </a:lnTo>
                  <a:lnTo>
                    <a:pt x="950" y="438"/>
                  </a:lnTo>
                  <a:lnTo>
                    <a:pt x="913" y="256"/>
                  </a:lnTo>
                  <a:lnTo>
                    <a:pt x="804" y="110"/>
                  </a:lnTo>
                  <a:lnTo>
                    <a:pt x="658" y="37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62"/>
            <p:cNvSpPr/>
            <p:nvPr/>
          </p:nvSpPr>
          <p:spPr>
            <a:xfrm>
              <a:off x="-1164200" y="316125"/>
              <a:ext cx="38375" cy="21925"/>
            </a:xfrm>
            <a:custGeom>
              <a:avLst/>
              <a:gdLst/>
              <a:ahLst/>
              <a:cxnLst/>
              <a:rect l="l" t="t" r="r" b="b"/>
              <a:pathLst>
                <a:path w="1535" h="877" extrusionOk="0">
                  <a:moveTo>
                    <a:pt x="256" y="0"/>
                  </a:moveTo>
                  <a:lnTo>
                    <a:pt x="147" y="37"/>
                  </a:lnTo>
                  <a:lnTo>
                    <a:pt x="37" y="146"/>
                  </a:lnTo>
                  <a:lnTo>
                    <a:pt x="1" y="292"/>
                  </a:lnTo>
                  <a:lnTo>
                    <a:pt x="1" y="402"/>
                  </a:lnTo>
                  <a:lnTo>
                    <a:pt x="37" y="548"/>
                  </a:lnTo>
                  <a:lnTo>
                    <a:pt x="110" y="658"/>
                  </a:lnTo>
                  <a:lnTo>
                    <a:pt x="256" y="731"/>
                  </a:lnTo>
                  <a:lnTo>
                    <a:pt x="585" y="840"/>
                  </a:lnTo>
                  <a:lnTo>
                    <a:pt x="987" y="877"/>
                  </a:lnTo>
                  <a:lnTo>
                    <a:pt x="1242" y="840"/>
                  </a:lnTo>
                  <a:lnTo>
                    <a:pt x="1425" y="804"/>
                  </a:lnTo>
                  <a:lnTo>
                    <a:pt x="1498" y="731"/>
                  </a:lnTo>
                  <a:lnTo>
                    <a:pt x="1498" y="694"/>
                  </a:lnTo>
                  <a:lnTo>
                    <a:pt x="1535" y="621"/>
                  </a:lnTo>
                  <a:lnTo>
                    <a:pt x="1498" y="548"/>
                  </a:lnTo>
                  <a:lnTo>
                    <a:pt x="1389" y="402"/>
                  </a:lnTo>
                  <a:lnTo>
                    <a:pt x="1169" y="219"/>
                  </a:lnTo>
                  <a:lnTo>
                    <a:pt x="950" y="110"/>
                  </a:lnTo>
                  <a:lnTo>
                    <a:pt x="695" y="37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62"/>
            <p:cNvSpPr/>
            <p:nvPr/>
          </p:nvSpPr>
          <p:spPr>
            <a:xfrm>
              <a:off x="-1298400" y="114350"/>
              <a:ext cx="25575" cy="31975"/>
            </a:xfrm>
            <a:custGeom>
              <a:avLst/>
              <a:gdLst/>
              <a:ahLst/>
              <a:cxnLst/>
              <a:rect l="l" t="t" r="r" b="b"/>
              <a:pathLst>
                <a:path w="1023" h="1279" extrusionOk="0">
                  <a:moveTo>
                    <a:pt x="439" y="0"/>
                  </a:moveTo>
                  <a:lnTo>
                    <a:pt x="329" y="73"/>
                  </a:lnTo>
                  <a:lnTo>
                    <a:pt x="220" y="220"/>
                  </a:lnTo>
                  <a:lnTo>
                    <a:pt x="110" y="366"/>
                  </a:lnTo>
                  <a:lnTo>
                    <a:pt x="73" y="512"/>
                  </a:lnTo>
                  <a:lnTo>
                    <a:pt x="0" y="804"/>
                  </a:lnTo>
                  <a:lnTo>
                    <a:pt x="37" y="950"/>
                  </a:lnTo>
                  <a:lnTo>
                    <a:pt x="73" y="1096"/>
                  </a:lnTo>
                  <a:lnTo>
                    <a:pt x="146" y="1169"/>
                  </a:lnTo>
                  <a:lnTo>
                    <a:pt x="293" y="1242"/>
                  </a:lnTo>
                  <a:lnTo>
                    <a:pt x="402" y="1279"/>
                  </a:lnTo>
                  <a:lnTo>
                    <a:pt x="548" y="1242"/>
                  </a:lnTo>
                  <a:lnTo>
                    <a:pt x="658" y="1206"/>
                  </a:lnTo>
                  <a:lnTo>
                    <a:pt x="767" y="1060"/>
                  </a:lnTo>
                  <a:lnTo>
                    <a:pt x="913" y="804"/>
                  </a:lnTo>
                  <a:lnTo>
                    <a:pt x="986" y="694"/>
                  </a:lnTo>
                  <a:lnTo>
                    <a:pt x="1023" y="548"/>
                  </a:lnTo>
                  <a:lnTo>
                    <a:pt x="1023" y="366"/>
                  </a:lnTo>
                  <a:lnTo>
                    <a:pt x="986" y="220"/>
                  </a:lnTo>
                  <a:lnTo>
                    <a:pt x="877" y="110"/>
                  </a:lnTo>
                  <a:lnTo>
                    <a:pt x="767" y="37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62"/>
            <p:cNvSpPr/>
            <p:nvPr/>
          </p:nvSpPr>
          <p:spPr>
            <a:xfrm>
              <a:off x="-1348625" y="-334850"/>
              <a:ext cx="21025" cy="31975"/>
            </a:xfrm>
            <a:custGeom>
              <a:avLst/>
              <a:gdLst/>
              <a:ahLst/>
              <a:cxnLst/>
              <a:rect l="l" t="t" r="r" b="b"/>
              <a:pathLst>
                <a:path w="841" h="1279" extrusionOk="0">
                  <a:moveTo>
                    <a:pt x="329" y="1"/>
                  </a:moveTo>
                  <a:lnTo>
                    <a:pt x="220" y="74"/>
                  </a:lnTo>
                  <a:lnTo>
                    <a:pt x="147" y="147"/>
                  </a:lnTo>
                  <a:lnTo>
                    <a:pt x="37" y="366"/>
                  </a:lnTo>
                  <a:lnTo>
                    <a:pt x="1" y="585"/>
                  </a:lnTo>
                  <a:lnTo>
                    <a:pt x="1" y="841"/>
                  </a:lnTo>
                  <a:lnTo>
                    <a:pt x="74" y="1060"/>
                  </a:lnTo>
                  <a:lnTo>
                    <a:pt x="110" y="1133"/>
                  </a:lnTo>
                  <a:lnTo>
                    <a:pt x="183" y="1206"/>
                  </a:lnTo>
                  <a:lnTo>
                    <a:pt x="256" y="1242"/>
                  </a:lnTo>
                  <a:lnTo>
                    <a:pt x="329" y="1279"/>
                  </a:lnTo>
                  <a:lnTo>
                    <a:pt x="439" y="1279"/>
                  </a:lnTo>
                  <a:lnTo>
                    <a:pt x="512" y="1242"/>
                  </a:lnTo>
                  <a:lnTo>
                    <a:pt x="585" y="1206"/>
                  </a:lnTo>
                  <a:lnTo>
                    <a:pt x="658" y="1133"/>
                  </a:lnTo>
                  <a:lnTo>
                    <a:pt x="768" y="987"/>
                  </a:lnTo>
                  <a:lnTo>
                    <a:pt x="804" y="841"/>
                  </a:lnTo>
                  <a:lnTo>
                    <a:pt x="841" y="476"/>
                  </a:lnTo>
                  <a:lnTo>
                    <a:pt x="841" y="402"/>
                  </a:lnTo>
                  <a:lnTo>
                    <a:pt x="804" y="256"/>
                  </a:lnTo>
                  <a:lnTo>
                    <a:pt x="768" y="147"/>
                  </a:lnTo>
                  <a:lnTo>
                    <a:pt x="695" y="74"/>
                  </a:lnTo>
                  <a:lnTo>
                    <a:pt x="622" y="37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62"/>
            <p:cNvSpPr/>
            <p:nvPr/>
          </p:nvSpPr>
          <p:spPr>
            <a:xfrm>
              <a:off x="-1879975" y="-275500"/>
              <a:ext cx="21925" cy="31075"/>
            </a:xfrm>
            <a:custGeom>
              <a:avLst/>
              <a:gdLst/>
              <a:ahLst/>
              <a:cxnLst/>
              <a:rect l="l" t="t" r="r" b="b"/>
              <a:pathLst>
                <a:path w="877" h="1243" extrusionOk="0">
                  <a:moveTo>
                    <a:pt x="548" y="1"/>
                  </a:moveTo>
                  <a:lnTo>
                    <a:pt x="439" y="37"/>
                  </a:lnTo>
                  <a:lnTo>
                    <a:pt x="329" y="110"/>
                  </a:lnTo>
                  <a:lnTo>
                    <a:pt x="219" y="220"/>
                  </a:lnTo>
                  <a:lnTo>
                    <a:pt x="73" y="585"/>
                  </a:lnTo>
                  <a:lnTo>
                    <a:pt x="37" y="767"/>
                  </a:lnTo>
                  <a:lnTo>
                    <a:pt x="0" y="950"/>
                  </a:lnTo>
                  <a:lnTo>
                    <a:pt x="0" y="1096"/>
                  </a:lnTo>
                  <a:lnTo>
                    <a:pt x="37" y="1169"/>
                  </a:lnTo>
                  <a:lnTo>
                    <a:pt x="146" y="1242"/>
                  </a:lnTo>
                  <a:lnTo>
                    <a:pt x="256" y="1206"/>
                  </a:lnTo>
                  <a:lnTo>
                    <a:pt x="366" y="1133"/>
                  </a:lnTo>
                  <a:lnTo>
                    <a:pt x="585" y="987"/>
                  </a:lnTo>
                  <a:lnTo>
                    <a:pt x="731" y="767"/>
                  </a:lnTo>
                  <a:lnTo>
                    <a:pt x="840" y="512"/>
                  </a:lnTo>
                  <a:lnTo>
                    <a:pt x="877" y="366"/>
                  </a:lnTo>
                  <a:lnTo>
                    <a:pt x="877" y="256"/>
                  </a:lnTo>
                  <a:lnTo>
                    <a:pt x="804" y="110"/>
                  </a:lnTo>
                  <a:lnTo>
                    <a:pt x="694" y="37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62"/>
            <p:cNvSpPr/>
            <p:nvPr/>
          </p:nvSpPr>
          <p:spPr>
            <a:xfrm>
              <a:off x="-1394275" y="-413350"/>
              <a:ext cx="21025" cy="27400"/>
            </a:xfrm>
            <a:custGeom>
              <a:avLst/>
              <a:gdLst/>
              <a:ahLst/>
              <a:cxnLst/>
              <a:rect l="l" t="t" r="r" b="b"/>
              <a:pathLst>
                <a:path w="841" h="1096" extrusionOk="0">
                  <a:moveTo>
                    <a:pt x="256" y="0"/>
                  </a:moveTo>
                  <a:lnTo>
                    <a:pt x="147" y="73"/>
                  </a:lnTo>
                  <a:lnTo>
                    <a:pt x="74" y="146"/>
                  </a:lnTo>
                  <a:lnTo>
                    <a:pt x="37" y="292"/>
                  </a:lnTo>
                  <a:lnTo>
                    <a:pt x="1" y="438"/>
                  </a:lnTo>
                  <a:lnTo>
                    <a:pt x="37" y="694"/>
                  </a:lnTo>
                  <a:lnTo>
                    <a:pt x="110" y="803"/>
                  </a:lnTo>
                  <a:lnTo>
                    <a:pt x="147" y="913"/>
                  </a:lnTo>
                  <a:lnTo>
                    <a:pt x="220" y="1023"/>
                  </a:lnTo>
                  <a:lnTo>
                    <a:pt x="330" y="1059"/>
                  </a:lnTo>
                  <a:lnTo>
                    <a:pt x="439" y="1096"/>
                  </a:lnTo>
                  <a:lnTo>
                    <a:pt x="549" y="1096"/>
                  </a:lnTo>
                  <a:lnTo>
                    <a:pt x="658" y="1059"/>
                  </a:lnTo>
                  <a:lnTo>
                    <a:pt x="731" y="986"/>
                  </a:lnTo>
                  <a:lnTo>
                    <a:pt x="804" y="877"/>
                  </a:lnTo>
                  <a:lnTo>
                    <a:pt x="841" y="767"/>
                  </a:lnTo>
                  <a:lnTo>
                    <a:pt x="841" y="621"/>
                  </a:lnTo>
                  <a:lnTo>
                    <a:pt x="804" y="475"/>
                  </a:lnTo>
                  <a:lnTo>
                    <a:pt x="731" y="256"/>
                  </a:lnTo>
                  <a:lnTo>
                    <a:pt x="622" y="110"/>
                  </a:lnTo>
                  <a:lnTo>
                    <a:pt x="512" y="37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2"/>
            <p:cNvSpPr/>
            <p:nvPr/>
          </p:nvSpPr>
          <p:spPr>
            <a:xfrm>
              <a:off x="-2704400" y="-278250"/>
              <a:ext cx="23750" cy="27425"/>
            </a:xfrm>
            <a:custGeom>
              <a:avLst/>
              <a:gdLst/>
              <a:ahLst/>
              <a:cxnLst/>
              <a:rect l="l" t="t" r="r" b="b"/>
              <a:pathLst>
                <a:path w="950" h="1097" extrusionOk="0">
                  <a:moveTo>
                    <a:pt x="548" y="1"/>
                  </a:moveTo>
                  <a:lnTo>
                    <a:pt x="402" y="37"/>
                  </a:lnTo>
                  <a:lnTo>
                    <a:pt x="292" y="184"/>
                  </a:lnTo>
                  <a:lnTo>
                    <a:pt x="183" y="330"/>
                  </a:lnTo>
                  <a:lnTo>
                    <a:pt x="110" y="512"/>
                  </a:lnTo>
                  <a:lnTo>
                    <a:pt x="0" y="914"/>
                  </a:lnTo>
                  <a:lnTo>
                    <a:pt x="0" y="987"/>
                  </a:lnTo>
                  <a:lnTo>
                    <a:pt x="37" y="1024"/>
                  </a:lnTo>
                  <a:lnTo>
                    <a:pt x="110" y="1060"/>
                  </a:lnTo>
                  <a:lnTo>
                    <a:pt x="219" y="1097"/>
                  </a:lnTo>
                  <a:lnTo>
                    <a:pt x="584" y="877"/>
                  </a:lnTo>
                  <a:lnTo>
                    <a:pt x="731" y="768"/>
                  </a:lnTo>
                  <a:lnTo>
                    <a:pt x="877" y="585"/>
                  </a:lnTo>
                  <a:lnTo>
                    <a:pt x="950" y="439"/>
                  </a:lnTo>
                  <a:lnTo>
                    <a:pt x="950" y="293"/>
                  </a:lnTo>
                  <a:lnTo>
                    <a:pt x="913" y="147"/>
                  </a:lnTo>
                  <a:lnTo>
                    <a:pt x="840" y="7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2"/>
            <p:cNvSpPr/>
            <p:nvPr/>
          </p:nvSpPr>
          <p:spPr>
            <a:xfrm>
              <a:off x="-1512950" y="-439850"/>
              <a:ext cx="26500" cy="21025"/>
            </a:xfrm>
            <a:custGeom>
              <a:avLst/>
              <a:gdLst/>
              <a:ahLst/>
              <a:cxnLst/>
              <a:rect l="l" t="t" r="r" b="b"/>
              <a:pathLst>
                <a:path w="1060" h="841" extrusionOk="0">
                  <a:moveTo>
                    <a:pt x="292" y="1"/>
                  </a:moveTo>
                  <a:lnTo>
                    <a:pt x="183" y="38"/>
                  </a:lnTo>
                  <a:lnTo>
                    <a:pt x="73" y="111"/>
                  </a:lnTo>
                  <a:lnTo>
                    <a:pt x="37" y="220"/>
                  </a:lnTo>
                  <a:lnTo>
                    <a:pt x="0" y="330"/>
                  </a:lnTo>
                  <a:lnTo>
                    <a:pt x="0" y="439"/>
                  </a:lnTo>
                  <a:lnTo>
                    <a:pt x="37" y="549"/>
                  </a:lnTo>
                  <a:lnTo>
                    <a:pt x="110" y="622"/>
                  </a:lnTo>
                  <a:lnTo>
                    <a:pt x="256" y="731"/>
                  </a:lnTo>
                  <a:lnTo>
                    <a:pt x="402" y="804"/>
                  </a:lnTo>
                  <a:lnTo>
                    <a:pt x="548" y="841"/>
                  </a:lnTo>
                  <a:lnTo>
                    <a:pt x="877" y="841"/>
                  </a:lnTo>
                  <a:lnTo>
                    <a:pt x="986" y="804"/>
                  </a:lnTo>
                  <a:lnTo>
                    <a:pt x="1023" y="731"/>
                  </a:lnTo>
                  <a:lnTo>
                    <a:pt x="1059" y="622"/>
                  </a:lnTo>
                  <a:lnTo>
                    <a:pt x="1059" y="512"/>
                  </a:lnTo>
                  <a:lnTo>
                    <a:pt x="950" y="330"/>
                  </a:lnTo>
                  <a:lnTo>
                    <a:pt x="840" y="220"/>
                  </a:lnTo>
                  <a:lnTo>
                    <a:pt x="731" y="111"/>
                  </a:lnTo>
                  <a:lnTo>
                    <a:pt x="585" y="38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62"/>
            <p:cNvSpPr/>
            <p:nvPr/>
          </p:nvSpPr>
          <p:spPr>
            <a:xfrm>
              <a:off x="-1687325" y="-200625"/>
              <a:ext cx="18275" cy="27400"/>
            </a:xfrm>
            <a:custGeom>
              <a:avLst/>
              <a:gdLst/>
              <a:ahLst/>
              <a:cxnLst/>
              <a:rect l="l" t="t" r="r" b="b"/>
              <a:pathLst>
                <a:path w="731" h="1096" extrusionOk="0">
                  <a:moveTo>
                    <a:pt x="292" y="0"/>
                  </a:moveTo>
                  <a:lnTo>
                    <a:pt x="183" y="73"/>
                  </a:lnTo>
                  <a:lnTo>
                    <a:pt x="110" y="183"/>
                  </a:lnTo>
                  <a:lnTo>
                    <a:pt x="37" y="292"/>
                  </a:lnTo>
                  <a:lnTo>
                    <a:pt x="0" y="511"/>
                  </a:lnTo>
                  <a:lnTo>
                    <a:pt x="37" y="694"/>
                  </a:lnTo>
                  <a:lnTo>
                    <a:pt x="110" y="840"/>
                  </a:lnTo>
                  <a:lnTo>
                    <a:pt x="219" y="1023"/>
                  </a:lnTo>
                  <a:lnTo>
                    <a:pt x="292" y="1096"/>
                  </a:lnTo>
                  <a:lnTo>
                    <a:pt x="402" y="1096"/>
                  </a:lnTo>
                  <a:lnTo>
                    <a:pt x="511" y="1059"/>
                  </a:lnTo>
                  <a:lnTo>
                    <a:pt x="584" y="986"/>
                  </a:lnTo>
                  <a:lnTo>
                    <a:pt x="694" y="731"/>
                  </a:lnTo>
                  <a:lnTo>
                    <a:pt x="730" y="584"/>
                  </a:lnTo>
                  <a:lnTo>
                    <a:pt x="730" y="438"/>
                  </a:lnTo>
                  <a:lnTo>
                    <a:pt x="730" y="365"/>
                  </a:lnTo>
                  <a:lnTo>
                    <a:pt x="694" y="219"/>
                  </a:lnTo>
                  <a:lnTo>
                    <a:pt x="621" y="110"/>
                  </a:lnTo>
                  <a:lnTo>
                    <a:pt x="511" y="37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62"/>
            <p:cNvSpPr/>
            <p:nvPr/>
          </p:nvSpPr>
          <p:spPr>
            <a:xfrm>
              <a:off x="-2842275" y="-325725"/>
              <a:ext cx="29250" cy="20125"/>
            </a:xfrm>
            <a:custGeom>
              <a:avLst/>
              <a:gdLst/>
              <a:ahLst/>
              <a:cxnLst/>
              <a:rect l="l" t="t" r="r" b="b"/>
              <a:pathLst>
                <a:path w="1170" h="805" extrusionOk="0">
                  <a:moveTo>
                    <a:pt x="183" y="1"/>
                  </a:moveTo>
                  <a:lnTo>
                    <a:pt x="110" y="74"/>
                  </a:lnTo>
                  <a:lnTo>
                    <a:pt x="37" y="147"/>
                  </a:lnTo>
                  <a:lnTo>
                    <a:pt x="1" y="257"/>
                  </a:lnTo>
                  <a:lnTo>
                    <a:pt x="1" y="330"/>
                  </a:lnTo>
                  <a:lnTo>
                    <a:pt x="37" y="439"/>
                  </a:lnTo>
                  <a:lnTo>
                    <a:pt x="147" y="549"/>
                  </a:lnTo>
                  <a:lnTo>
                    <a:pt x="329" y="622"/>
                  </a:lnTo>
                  <a:lnTo>
                    <a:pt x="475" y="731"/>
                  </a:lnTo>
                  <a:lnTo>
                    <a:pt x="658" y="768"/>
                  </a:lnTo>
                  <a:lnTo>
                    <a:pt x="877" y="804"/>
                  </a:lnTo>
                  <a:lnTo>
                    <a:pt x="1023" y="804"/>
                  </a:lnTo>
                  <a:lnTo>
                    <a:pt x="1096" y="768"/>
                  </a:lnTo>
                  <a:lnTo>
                    <a:pt x="1133" y="695"/>
                  </a:lnTo>
                  <a:lnTo>
                    <a:pt x="1169" y="622"/>
                  </a:lnTo>
                  <a:lnTo>
                    <a:pt x="1133" y="549"/>
                  </a:lnTo>
                  <a:lnTo>
                    <a:pt x="1023" y="403"/>
                  </a:lnTo>
                  <a:lnTo>
                    <a:pt x="914" y="293"/>
                  </a:lnTo>
                  <a:lnTo>
                    <a:pt x="768" y="184"/>
                  </a:lnTo>
                  <a:lnTo>
                    <a:pt x="402" y="37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2"/>
            <p:cNvSpPr/>
            <p:nvPr/>
          </p:nvSpPr>
          <p:spPr>
            <a:xfrm>
              <a:off x="-2260700" y="-460825"/>
              <a:ext cx="29250" cy="19175"/>
            </a:xfrm>
            <a:custGeom>
              <a:avLst/>
              <a:gdLst/>
              <a:ahLst/>
              <a:cxnLst/>
              <a:rect l="l" t="t" r="r" b="b"/>
              <a:pathLst>
                <a:path w="1170" h="767" extrusionOk="0">
                  <a:moveTo>
                    <a:pt x="804" y="0"/>
                  </a:moveTo>
                  <a:lnTo>
                    <a:pt x="695" y="37"/>
                  </a:lnTo>
                  <a:lnTo>
                    <a:pt x="293" y="329"/>
                  </a:lnTo>
                  <a:lnTo>
                    <a:pt x="147" y="475"/>
                  </a:lnTo>
                  <a:lnTo>
                    <a:pt x="1" y="694"/>
                  </a:lnTo>
                  <a:lnTo>
                    <a:pt x="110" y="730"/>
                  </a:lnTo>
                  <a:lnTo>
                    <a:pt x="256" y="767"/>
                  </a:lnTo>
                  <a:lnTo>
                    <a:pt x="585" y="767"/>
                  </a:lnTo>
                  <a:lnTo>
                    <a:pt x="877" y="694"/>
                  </a:lnTo>
                  <a:lnTo>
                    <a:pt x="987" y="621"/>
                  </a:lnTo>
                  <a:lnTo>
                    <a:pt x="1060" y="584"/>
                  </a:lnTo>
                  <a:lnTo>
                    <a:pt x="1133" y="475"/>
                  </a:lnTo>
                  <a:lnTo>
                    <a:pt x="1169" y="365"/>
                  </a:lnTo>
                  <a:lnTo>
                    <a:pt x="1169" y="256"/>
                  </a:lnTo>
                  <a:lnTo>
                    <a:pt x="1096" y="146"/>
                  </a:lnTo>
                  <a:lnTo>
                    <a:pt x="1023" y="73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62"/>
            <p:cNvSpPr/>
            <p:nvPr/>
          </p:nvSpPr>
          <p:spPr>
            <a:xfrm>
              <a:off x="-1544900" y="-75550"/>
              <a:ext cx="19175" cy="23750"/>
            </a:xfrm>
            <a:custGeom>
              <a:avLst/>
              <a:gdLst/>
              <a:ahLst/>
              <a:cxnLst/>
              <a:rect l="l" t="t" r="r" b="b"/>
              <a:pathLst>
                <a:path w="767" h="950" extrusionOk="0">
                  <a:moveTo>
                    <a:pt x="402" y="0"/>
                  </a:moveTo>
                  <a:lnTo>
                    <a:pt x="256" y="37"/>
                  </a:lnTo>
                  <a:lnTo>
                    <a:pt x="146" y="73"/>
                  </a:lnTo>
                  <a:lnTo>
                    <a:pt x="73" y="146"/>
                  </a:lnTo>
                  <a:lnTo>
                    <a:pt x="37" y="292"/>
                  </a:lnTo>
                  <a:lnTo>
                    <a:pt x="0" y="402"/>
                  </a:lnTo>
                  <a:lnTo>
                    <a:pt x="37" y="585"/>
                  </a:lnTo>
                  <a:lnTo>
                    <a:pt x="110" y="731"/>
                  </a:lnTo>
                  <a:lnTo>
                    <a:pt x="219" y="840"/>
                  </a:lnTo>
                  <a:lnTo>
                    <a:pt x="292" y="913"/>
                  </a:lnTo>
                  <a:lnTo>
                    <a:pt x="402" y="950"/>
                  </a:lnTo>
                  <a:lnTo>
                    <a:pt x="511" y="950"/>
                  </a:lnTo>
                  <a:lnTo>
                    <a:pt x="621" y="913"/>
                  </a:lnTo>
                  <a:lnTo>
                    <a:pt x="694" y="804"/>
                  </a:lnTo>
                  <a:lnTo>
                    <a:pt x="730" y="694"/>
                  </a:lnTo>
                  <a:lnTo>
                    <a:pt x="767" y="548"/>
                  </a:lnTo>
                  <a:lnTo>
                    <a:pt x="730" y="366"/>
                  </a:lnTo>
                  <a:lnTo>
                    <a:pt x="657" y="219"/>
                  </a:lnTo>
                  <a:lnTo>
                    <a:pt x="584" y="110"/>
                  </a:lnTo>
                  <a:lnTo>
                    <a:pt x="511" y="37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62"/>
            <p:cNvSpPr/>
            <p:nvPr/>
          </p:nvSpPr>
          <p:spPr>
            <a:xfrm>
              <a:off x="-2097275" y="-103850"/>
              <a:ext cx="22850" cy="22850"/>
            </a:xfrm>
            <a:custGeom>
              <a:avLst/>
              <a:gdLst/>
              <a:ahLst/>
              <a:cxnLst/>
              <a:rect l="l" t="t" r="r" b="b"/>
              <a:pathLst>
                <a:path w="914" h="914" extrusionOk="0">
                  <a:moveTo>
                    <a:pt x="329" y="0"/>
                  </a:moveTo>
                  <a:lnTo>
                    <a:pt x="183" y="37"/>
                  </a:lnTo>
                  <a:lnTo>
                    <a:pt x="74" y="110"/>
                  </a:lnTo>
                  <a:lnTo>
                    <a:pt x="1" y="219"/>
                  </a:lnTo>
                  <a:lnTo>
                    <a:pt x="37" y="365"/>
                  </a:lnTo>
                  <a:lnTo>
                    <a:pt x="147" y="548"/>
                  </a:lnTo>
                  <a:lnTo>
                    <a:pt x="256" y="694"/>
                  </a:lnTo>
                  <a:lnTo>
                    <a:pt x="439" y="804"/>
                  </a:lnTo>
                  <a:lnTo>
                    <a:pt x="622" y="913"/>
                  </a:lnTo>
                  <a:lnTo>
                    <a:pt x="768" y="913"/>
                  </a:lnTo>
                  <a:lnTo>
                    <a:pt x="877" y="840"/>
                  </a:lnTo>
                  <a:lnTo>
                    <a:pt x="914" y="731"/>
                  </a:lnTo>
                  <a:lnTo>
                    <a:pt x="877" y="585"/>
                  </a:lnTo>
                  <a:lnTo>
                    <a:pt x="804" y="438"/>
                  </a:lnTo>
                  <a:lnTo>
                    <a:pt x="731" y="292"/>
                  </a:lnTo>
                  <a:lnTo>
                    <a:pt x="585" y="183"/>
                  </a:lnTo>
                  <a:lnTo>
                    <a:pt x="475" y="73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2"/>
            <p:cNvSpPr/>
            <p:nvPr/>
          </p:nvSpPr>
          <p:spPr>
            <a:xfrm>
              <a:off x="-1373275" y="-2609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93" y="1"/>
                  </a:moveTo>
                  <a:lnTo>
                    <a:pt x="183" y="37"/>
                  </a:lnTo>
                  <a:lnTo>
                    <a:pt x="110" y="74"/>
                  </a:lnTo>
                  <a:lnTo>
                    <a:pt x="37" y="183"/>
                  </a:lnTo>
                  <a:lnTo>
                    <a:pt x="1" y="293"/>
                  </a:lnTo>
                  <a:lnTo>
                    <a:pt x="37" y="403"/>
                  </a:lnTo>
                  <a:lnTo>
                    <a:pt x="147" y="549"/>
                  </a:lnTo>
                  <a:lnTo>
                    <a:pt x="256" y="622"/>
                  </a:lnTo>
                  <a:lnTo>
                    <a:pt x="402" y="658"/>
                  </a:lnTo>
                  <a:lnTo>
                    <a:pt x="476" y="622"/>
                  </a:lnTo>
                  <a:lnTo>
                    <a:pt x="585" y="549"/>
                  </a:lnTo>
                  <a:lnTo>
                    <a:pt x="622" y="476"/>
                  </a:lnTo>
                  <a:lnTo>
                    <a:pt x="658" y="366"/>
                  </a:lnTo>
                  <a:lnTo>
                    <a:pt x="622" y="220"/>
                  </a:lnTo>
                  <a:lnTo>
                    <a:pt x="549" y="110"/>
                  </a:lnTo>
                  <a:lnTo>
                    <a:pt x="439" y="37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2"/>
            <p:cNvSpPr/>
            <p:nvPr/>
          </p:nvSpPr>
          <p:spPr>
            <a:xfrm>
              <a:off x="-2741850" y="-365875"/>
              <a:ext cx="17375" cy="11875"/>
            </a:xfrm>
            <a:custGeom>
              <a:avLst/>
              <a:gdLst/>
              <a:ahLst/>
              <a:cxnLst/>
              <a:rect l="l" t="t" r="r" b="b"/>
              <a:pathLst>
                <a:path w="695" h="475" extrusionOk="0">
                  <a:moveTo>
                    <a:pt x="110" y="0"/>
                  </a:moveTo>
                  <a:lnTo>
                    <a:pt x="37" y="37"/>
                  </a:lnTo>
                  <a:lnTo>
                    <a:pt x="1" y="146"/>
                  </a:lnTo>
                  <a:lnTo>
                    <a:pt x="1" y="219"/>
                  </a:lnTo>
                  <a:lnTo>
                    <a:pt x="1" y="329"/>
                  </a:lnTo>
                  <a:lnTo>
                    <a:pt x="74" y="365"/>
                  </a:lnTo>
                  <a:lnTo>
                    <a:pt x="147" y="438"/>
                  </a:lnTo>
                  <a:lnTo>
                    <a:pt x="293" y="475"/>
                  </a:lnTo>
                  <a:lnTo>
                    <a:pt x="439" y="475"/>
                  </a:lnTo>
                  <a:lnTo>
                    <a:pt x="585" y="402"/>
                  </a:lnTo>
                  <a:lnTo>
                    <a:pt x="695" y="329"/>
                  </a:lnTo>
                  <a:lnTo>
                    <a:pt x="622" y="219"/>
                  </a:lnTo>
                  <a:lnTo>
                    <a:pt x="549" y="110"/>
                  </a:lnTo>
                  <a:lnTo>
                    <a:pt x="439" y="37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4A6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2"/>
            <p:cNvSpPr/>
            <p:nvPr/>
          </p:nvSpPr>
          <p:spPr>
            <a:xfrm>
              <a:off x="-2438725" y="2975"/>
              <a:ext cx="578850" cy="259300"/>
            </a:xfrm>
            <a:custGeom>
              <a:avLst/>
              <a:gdLst/>
              <a:ahLst/>
              <a:cxnLst/>
              <a:rect l="l" t="t" r="r" b="b"/>
              <a:pathLst>
                <a:path w="23154" h="10372" extrusionOk="0">
                  <a:moveTo>
                    <a:pt x="0" y="0"/>
                  </a:moveTo>
                  <a:lnTo>
                    <a:pt x="877" y="694"/>
                  </a:lnTo>
                  <a:lnTo>
                    <a:pt x="1315" y="986"/>
                  </a:lnTo>
                  <a:lnTo>
                    <a:pt x="1753" y="1278"/>
                  </a:lnTo>
                  <a:lnTo>
                    <a:pt x="2557" y="1716"/>
                  </a:lnTo>
                  <a:lnTo>
                    <a:pt x="3360" y="2155"/>
                  </a:lnTo>
                  <a:lnTo>
                    <a:pt x="4200" y="2556"/>
                  </a:lnTo>
                  <a:lnTo>
                    <a:pt x="5040" y="2922"/>
                  </a:lnTo>
                  <a:lnTo>
                    <a:pt x="9313" y="4784"/>
                  </a:lnTo>
                  <a:lnTo>
                    <a:pt x="11468" y="5697"/>
                  </a:lnTo>
                  <a:lnTo>
                    <a:pt x="13586" y="6683"/>
                  </a:lnTo>
                  <a:lnTo>
                    <a:pt x="15996" y="7815"/>
                  </a:lnTo>
                  <a:lnTo>
                    <a:pt x="17165" y="8363"/>
                  </a:lnTo>
                  <a:lnTo>
                    <a:pt x="18370" y="8911"/>
                  </a:lnTo>
                  <a:lnTo>
                    <a:pt x="19429" y="9349"/>
                  </a:lnTo>
                  <a:lnTo>
                    <a:pt x="20488" y="9751"/>
                  </a:lnTo>
                  <a:lnTo>
                    <a:pt x="21583" y="10079"/>
                  </a:lnTo>
                  <a:lnTo>
                    <a:pt x="22131" y="10226"/>
                  </a:lnTo>
                  <a:lnTo>
                    <a:pt x="22716" y="10335"/>
                  </a:lnTo>
                  <a:lnTo>
                    <a:pt x="22898" y="10372"/>
                  </a:lnTo>
                  <a:lnTo>
                    <a:pt x="23154" y="10372"/>
                  </a:lnTo>
                  <a:lnTo>
                    <a:pt x="22935" y="10226"/>
                  </a:lnTo>
                  <a:lnTo>
                    <a:pt x="20086" y="8692"/>
                  </a:lnTo>
                  <a:lnTo>
                    <a:pt x="18662" y="7925"/>
                  </a:lnTo>
                  <a:lnTo>
                    <a:pt x="17201" y="7158"/>
                  </a:lnTo>
                  <a:lnTo>
                    <a:pt x="15594" y="6354"/>
                  </a:lnTo>
                  <a:lnTo>
                    <a:pt x="13951" y="5551"/>
                  </a:lnTo>
                  <a:lnTo>
                    <a:pt x="10628" y="4017"/>
                  </a:lnTo>
                  <a:lnTo>
                    <a:pt x="7304" y="2556"/>
                  </a:lnTo>
                  <a:lnTo>
                    <a:pt x="3944" y="1169"/>
                  </a:lnTo>
                  <a:lnTo>
                    <a:pt x="3141" y="840"/>
                  </a:lnTo>
                  <a:lnTo>
                    <a:pt x="2338" y="548"/>
                  </a:lnTo>
                  <a:lnTo>
                    <a:pt x="1534" y="292"/>
                  </a:lnTo>
                  <a:lnTo>
                    <a:pt x="694" y="110"/>
                  </a:lnTo>
                  <a:lnTo>
                    <a:pt x="366" y="37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62"/>
            <p:cNvSpPr/>
            <p:nvPr/>
          </p:nvSpPr>
          <p:spPr>
            <a:xfrm>
              <a:off x="-2717200" y="-126675"/>
              <a:ext cx="128775" cy="68500"/>
            </a:xfrm>
            <a:custGeom>
              <a:avLst/>
              <a:gdLst/>
              <a:ahLst/>
              <a:cxnLst/>
              <a:rect l="l" t="t" r="r" b="b"/>
              <a:pathLst>
                <a:path w="5151" h="2740" extrusionOk="0">
                  <a:moveTo>
                    <a:pt x="439" y="0"/>
                  </a:moveTo>
                  <a:lnTo>
                    <a:pt x="257" y="37"/>
                  </a:lnTo>
                  <a:lnTo>
                    <a:pt x="147" y="110"/>
                  </a:lnTo>
                  <a:lnTo>
                    <a:pt x="37" y="219"/>
                  </a:lnTo>
                  <a:lnTo>
                    <a:pt x="1" y="402"/>
                  </a:lnTo>
                  <a:lnTo>
                    <a:pt x="1" y="548"/>
                  </a:lnTo>
                  <a:lnTo>
                    <a:pt x="74" y="694"/>
                  </a:lnTo>
                  <a:lnTo>
                    <a:pt x="220" y="804"/>
                  </a:lnTo>
                  <a:lnTo>
                    <a:pt x="439" y="986"/>
                  </a:lnTo>
                  <a:lnTo>
                    <a:pt x="695" y="1096"/>
                  </a:lnTo>
                  <a:lnTo>
                    <a:pt x="1498" y="1461"/>
                  </a:lnTo>
                  <a:lnTo>
                    <a:pt x="2302" y="1826"/>
                  </a:lnTo>
                  <a:lnTo>
                    <a:pt x="3908" y="2484"/>
                  </a:lnTo>
                  <a:lnTo>
                    <a:pt x="4237" y="2593"/>
                  </a:lnTo>
                  <a:lnTo>
                    <a:pt x="4529" y="2703"/>
                  </a:lnTo>
                  <a:lnTo>
                    <a:pt x="4675" y="2739"/>
                  </a:lnTo>
                  <a:lnTo>
                    <a:pt x="5004" y="2739"/>
                  </a:lnTo>
                  <a:lnTo>
                    <a:pt x="5150" y="2666"/>
                  </a:lnTo>
                  <a:lnTo>
                    <a:pt x="5077" y="2484"/>
                  </a:lnTo>
                  <a:lnTo>
                    <a:pt x="4968" y="2337"/>
                  </a:lnTo>
                  <a:lnTo>
                    <a:pt x="4821" y="2191"/>
                  </a:lnTo>
                  <a:lnTo>
                    <a:pt x="4493" y="2009"/>
                  </a:lnTo>
                  <a:lnTo>
                    <a:pt x="3580" y="1498"/>
                  </a:lnTo>
                  <a:lnTo>
                    <a:pt x="2667" y="1023"/>
                  </a:lnTo>
                  <a:lnTo>
                    <a:pt x="804" y="110"/>
                  </a:lnTo>
                  <a:lnTo>
                    <a:pt x="622" y="3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62"/>
            <p:cNvSpPr/>
            <p:nvPr/>
          </p:nvSpPr>
          <p:spPr>
            <a:xfrm>
              <a:off x="-3585450" y="-476350"/>
              <a:ext cx="187200" cy="108675"/>
            </a:xfrm>
            <a:custGeom>
              <a:avLst/>
              <a:gdLst/>
              <a:ahLst/>
              <a:cxnLst/>
              <a:rect l="l" t="t" r="r" b="b"/>
              <a:pathLst>
                <a:path w="7488" h="4347" extrusionOk="0">
                  <a:moveTo>
                    <a:pt x="147" y="0"/>
                  </a:moveTo>
                  <a:lnTo>
                    <a:pt x="1" y="37"/>
                  </a:lnTo>
                  <a:lnTo>
                    <a:pt x="37" y="146"/>
                  </a:lnTo>
                  <a:lnTo>
                    <a:pt x="74" y="219"/>
                  </a:lnTo>
                  <a:lnTo>
                    <a:pt x="183" y="365"/>
                  </a:lnTo>
                  <a:lnTo>
                    <a:pt x="841" y="950"/>
                  </a:lnTo>
                  <a:lnTo>
                    <a:pt x="1279" y="1278"/>
                  </a:lnTo>
                  <a:lnTo>
                    <a:pt x="1754" y="1607"/>
                  </a:lnTo>
                  <a:lnTo>
                    <a:pt x="2740" y="2191"/>
                  </a:lnTo>
                  <a:lnTo>
                    <a:pt x="3470" y="2593"/>
                  </a:lnTo>
                  <a:lnTo>
                    <a:pt x="4200" y="2958"/>
                  </a:lnTo>
                  <a:lnTo>
                    <a:pt x="4967" y="3360"/>
                  </a:lnTo>
                  <a:lnTo>
                    <a:pt x="5698" y="3798"/>
                  </a:lnTo>
                  <a:lnTo>
                    <a:pt x="5990" y="3944"/>
                  </a:lnTo>
                  <a:lnTo>
                    <a:pt x="6282" y="4090"/>
                  </a:lnTo>
                  <a:lnTo>
                    <a:pt x="6611" y="4236"/>
                  </a:lnTo>
                  <a:lnTo>
                    <a:pt x="6939" y="4310"/>
                  </a:lnTo>
                  <a:lnTo>
                    <a:pt x="7122" y="4346"/>
                  </a:lnTo>
                  <a:lnTo>
                    <a:pt x="7268" y="4310"/>
                  </a:lnTo>
                  <a:lnTo>
                    <a:pt x="7378" y="4236"/>
                  </a:lnTo>
                  <a:lnTo>
                    <a:pt x="7451" y="4127"/>
                  </a:lnTo>
                  <a:lnTo>
                    <a:pt x="7487" y="3981"/>
                  </a:lnTo>
                  <a:lnTo>
                    <a:pt x="7451" y="3835"/>
                  </a:lnTo>
                  <a:lnTo>
                    <a:pt x="7378" y="3725"/>
                  </a:lnTo>
                  <a:lnTo>
                    <a:pt x="7232" y="3579"/>
                  </a:lnTo>
                  <a:lnTo>
                    <a:pt x="6647" y="3287"/>
                  </a:lnTo>
                  <a:lnTo>
                    <a:pt x="6136" y="3068"/>
                  </a:lnTo>
                  <a:lnTo>
                    <a:pt x="5625" y="2849"/>
                  </a:lnTo>
                  <a:lnTo>
                    <a:pt x="5150" y="2630"/>
                  </a:lnTo>
                  <a:lnTo>
                    <a:pt x="4675" y="2374"/>
                  </a:lnTo>
                  <a:lnTo>
                    <a:pt x="2995" y="1424"/>
                  </a:lnTo>
                  <a:lnTo>
                    <a:pt x="1754" y="694"/>
                  </a:lnTo>
                  <a:lnTo>
                    <a:pt x="1133" y="365"/>
                  </a:lnTo>
                  <a:lnTo>
                    <a:pt x="475" y="110"/>
                  </a:lnTo>
                  <a:lnTo>
                    <a:pt x="256" y="37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2"/>
            <p:cNvSpPr/>
            <p:nvPr/>
          </p:nvSpPr>
          <p:spPr>
            <a:xfrm>
              <a:off x="-3462200" y="-637950"/>
              <a:ext cx="75800" cy="42025"/>
            </a:xfrm>
            <a:custGeom>
              <a:avLst/>
              <a:gdLst/>
              <a:ahLst/>
              <a:cxnLst/>
              <a:rect l="l" t="t" r="r" b="b"/>
              <a:pathLst>
                <a:path w="3032" h="1681" extrusionOk="0">
                  <a:moveTo>
                    <a:pt x="2155" y="0"/>
                  </a:moveTo>
                  <a:lnTo>
                    <a:pt x="1754" y="37"/>
                  </a:lnTo>
                  <a:lnTo>
                    <a:pt x="1352" y="110"/>
                  </a:lnTo>
                  <a:lnTo>
                    <a:pt x="987" y="219"/>
                  </a:lnTo>
                  <a:lnTo>
                    <a:pt x="622" y="365"/>
                  </a:lnTo>
                  <a:lnTo>
                    <a:pt x="366" y="548"/>
                  </a:lnTo>
                  <a:lnTo>
                    <a:pt x="220" y="658"/>
                  </a:lnTo>
                  <a:lnTo>
                    <a:pt x="110" y="804"/>
                  </a:lnTo>
                  <a:lnTo>
                    <a:pt x="37" y="950"/>
                  </a:lnTo>
                  <a:lnTo>
                    <a:pt x="1" y="1132"/>
                  </a:lnTo>
                  <a:lnTo>
                    <a:pt x="37" y="1278"/>
                  </a:lnTo>
                  <a:lnTo>
                    <a:pt x="110" y="1461"/>
                  </a:lnTo>
                  <a:lnTo>
                    <a:pt x="256" y="1571"/>
                  </a:lnTo>
                  <a:lnTo>
                    <a:pt x="403" y="1644"/>
                  </a:lnTo>
                  <a:lnTo>
                    <a:pt x="549" y="1680"/>
                  </a:lnTo>
                  <a:lnTo>
                    <a:pt x="731" y="1680"/>
                  </a:lnTo>
                  <a:lnTo>
                    <a:pt x="1608" y="1388"/>
                  </a:lnTo>
                  <a:lnTo>
                    <a:pt x="2046" y="1242"/>
                  </a:lnTo>
                  <a:lnTo>
                    <a:pt x="2484" y="1059"/>
                  </a:lnTo>
                  <a:lnTo>
                    <a:pt x="2630" y="950"/>
                  </a:lnTo>
                  <a:lnTo>
                    <a:pt x="2740" y="877"/>
                  </a:lnTo>
                  <a:lnTo>
                    <a:pt x="2922" y="621"/>
                  </a:lnTo>
                  <a:lnTo>
                    <a:pt x="2995" y="475"/>
                  </a:lnTo>
                  <a:lnTo>
                    <a:pt x="3032" y="365"/>
                  </a:lnTo>
                  <a:lnTo>
                    <a:pt x="2959" y="256"/>
                  </a:lnTo>
                  <a:lnTo>
                    <a:pt x="2813" y="183"/>
                  </a:lnTo>
                  <a:lnTo>
                    <a:pt x="2484" y="37"/>
                  </a:lnTo>
                  <a:lnTo>
                    <a:pt x="2338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2"/>
            <p:cNvSpPr/>
            <p:nvPr/>
          </p:nvSpPr>
          <p:spPr>
            <a:xfrm>
              <a:off x="-3462200" y="-311100"/>
              <a:ext cx="97725" cy="52975"/>
            </a:xfrm>
            <a:custGeom>
              <a:avLst/>
              <a:gdLst/>
              <a:ahLst/>
              <a:cxnLst/>
              <a:rect l="l" t="t" r="r" b="b"/>
              <a:pathLst>
                <a:path w="3909" h="2119" extrusionOk="0">
                  <a:moveTo>
                    <a:pt x="183" y="0"/>
                  </a:moveTo>
                  <a:lnTo>
                    <a:pt x="110" y="37"/>
                  </a:lnTo>
                  <a:lnTo>
                    <a:pt x="1" y="73"/>
                  </a:lnTo>
                  <a:lnTo>
                    <a:pt x="74" y="292"/>
                  </a:lnTo>
                  <a:lnTo>
                    <a:pt x="183" y="402"/>
                  </a:lnTo>
                  <a:lnTo>
                    <a:pt x="330" y="512"/>
                  </a:lnTo>
                  <a:lnTo>
                    <a:pt x="476" y="621"/>
                  </a:lnTo>
                  <a:lnTo>
                    <a:pt x="2740" y="1826"/>
                  </a:lnTo>
                  <a:lnTo>
                    <a:pt x="3105" y="2009"/>
                  </a:lnTo>
                  <a:lnTo>
                    <a:pt x="3470" y="2082"/>
                  </a:lnTo>
                  <a:lnTo>
                    <a:pt x="3616" y="2118"/>
                  </a:lnTo>
                  <a:lnTo>
                    <a:pt x="3762" y="2082"/>
                  </a:lnTo>
                  <a:lnTo>
                    <a:pt x="3835" y="2045"/>
                  </a:lnTo>
                  <a:lnTo>
                    <a:pt x="3908" y="1936"/>
                  </a:lnTo>
                  <a:lnTo>
                    <a:pt x="3908" y="1863"/>
                  </a:lnTo>
                  <a:lnTo>
                    <a:pt x="3908" y="1753"/>
                  </a:lnTo>
                  <a:lnTo>
                    <a:pt x="3835" y="1644"/>
                  </a:lnTo>
                  <a:lnTo>
                    <a:pt x="3689" y="1534"/>
                  </a:lnTo>
                  <a:lnTo>
                    <a:pt x="3361" y="1351"/>
                  </a:lnTo>
                  <a:lnTo>
                    <a:pt x="2995" y="1205"/>
                  </a:lnTo>
                  <a:lnTo>
                    <a:pt x="1863" y="767"/>
                  </a:lnTo>
                  <a:lnTo>
                    <a:pt x="1352" y="512"/>
                  </a:lnTo>
                  <a:lnTo>
                    <a:pt x="804" y="219"/>
                  </a:lnTo>
                  <a:lnTo>
                    <a:pt x="403" y="37"/>
                  </a:lnTo>
                  <a:lnTo>
                    <a:pt x="293" y="37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2"/>
            <p:cNvSpPr/>
            <p:nvPr/>
          </p:nvSpPr>
          <p:spPr>
            <a:xfrm>
              <a:off x="-3599150" y="-391450"/>
              <a:ext cx="77650" cy="45675"/>
            </a:xfrm>
            <a:custGeom>
              <a:avLst/>
              <a:gdLst/>
              <a:ahLst/>
              <a:cxnLst/>
              <a:rect l="l" t="t" r="r" b="b"/>
              <a:pathLst>
                <a:path w="3106" h="1827" extrusionOk="0">
                  <a:moveTo>
                    <a:pt x="330" y="1"/>
                  </a:moveTo>
                  <a:lnTo>
                    <a:pt x="147" y="37"/>
                  </a:lnTo>
                  <a:lnTo>
                    <a:pt x="74" y="74"/>
                  </a:lnTo>
                  <a:lnTo>
                    <a:pt x="37" y="147"/>
                  </a:lnTo>
                  <a:lnTo>
                    <a:pt x="1" y="220"/>
                  </a:lnTo>
                  <a:lnTo>
                    <a:pt x="1" y="293"/>
                  </a:lnTo>
                  <a:lnTo>
                    <a:pt x="74" y="439"/>
                  </a:lnTo>
                  <a:lnTo>
                    <a:pt x="147" y="585"/>
                  </a:lnTo>
                  <a:lnTo>
                    <a:pt x="257" y="658"/>
                  </a:lnTo>
                  <a:lnTo>
                    <a:pt x="476" y="840"/>
                  </a:lnTo>
                  <a:lnTo>
                    <a:pt x="1316" y="1242"/>
                  </a:lnTo>
                  <a:lnTo>
                    <a:pt x="1717" y="1461"/>
                  </a:lnTo>
                  <a:lnTo>
                    <a:pt x="2156" y="1644"/>
                  </a:lnTo>
                  <a:lnTo>
                    <a:pt x="2484" y="1753"/>
                  </a:lnTo>
                  <a:lnTo>
                    <a:pt x="2667" y="1790"/>
                  </a:lnTo>
                  <a:lnTo>
                    <a:pt x="2849" y="1827"/>
                  </a:lnTo>
                  <a:lnTo>
                    <a:pt x="2996" y="1827"/>
                  </a:lnTo>
                  <a:lnTo>
                    <a:pt x="3032" y="1790"/>
                  </a:lnTo>
                  <a:lnTo>
                    <a:pt x="3105" y="1717"/>
                  </a:lnTo>
                  <a:lnTo>
                    <a:pt x="3105" y="1644"/>
                  </a:lnTo>
                  <a:lnTo>
                    <a:pt x="3105" y="1571"/>
                  </a:lnTo>
                  <a:lnTo>
                    <a:pt x="3032" y="1461"/>
                  </a:lnTo>
                  <a:lnTo>
                    <a:pt x="2813" y="1279"/>
                  </a:lnTo>
                  <a:lnTo>
                    <a:pt x="2338" y="950"/>
                  </a:lnTo>
                  <a:lnTo>
                    <a:pt x="1827" y="621"/>
                  </a:lnTo>
                  <a:lnTo>
                    <a:pt x="1316" y="366"/>
                  </a:lnTo>
                  <a:lnTo>
                    <a:pt x="768" y="110"/>
                  </a:lnTo>
                  <a:lnTo>
                    <a:pt x="549" y="37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62"/>
            <p:cNvSpPr/>
            <p:nvPr/>
          </p:nvSpPr>
          <p:spPr>
            <a:xfrm>
              <a:off x="-3466750" y="-349450"/>
              <a:ext cx="89500" cy="43850"/>
            </a:xfrm>
            <a:custGeom>
              <a:avLst/>
              <a:gdLst/>
              <a:ahLst/>
              <a:cxnLst/>
              <a:rect l="l" t="t" r="r" b="b"/>
              <a:pathLst>
                <a:path w="3580" h="1754" extrusionOk="0">
                  <a:moveTo>
                    <a:pt x="0" y="0"/>
                  </a:moveTo>
                  <a:lnTo>
                    <a:pt x="256" y="256"/>
                  </a:lnTo>
                  <a:lnTo>
                    <a:pt x="475" y="439"/>
                  </a:lnTo>
                  <a:lnTo>
                    <a:pt x="1096" y="804"/>
                  </a:lnTo>
                  <a:lnTo>
                    <a:pt x="1717" y="1133"/>
                  </a:lnTo>
                  <a:lnTo>
                    <a:pt x="2337" y="1461"/>
                  </a:lnTo>
                  <a:lnTo>
                    <a:pt x="3031" y="1680"/>
                  </a:lnTo>
                  <a:lnTo>
                    <a:pt x="3177" y="1717"/>
                  </a:lnTo>
                  <a:lnTo>
                    <a:pt x="3324" y="1753"/>
                  </a:lnTo>
                  <a:lnTo>
                    <a:pt x="3470" y="1680"/>
                  </a:lnTo>
                  <a:lnTo>
                    <a:pt x="3543" y="1644"/>
                  </a:lnTo>
                  <a:lnTo>
                    <a:pt x="3579" y="1571"/>
                  </a:lnTo>
                  <a:lnTo>
                    <a:pt x="3579" y="1425"/>
                  </a:lnTo>
                  <a:lnTo>
                    <a:pt x="3506" y="1279"/>
                  </a:lnTo>
                  <a:lnTo>
                    <a:pt x="3360" y="1169"/>
                  </a:lnTo>
                  <a:lnTo>
                    <a:pt x="3214" y="1096"/>
                  </a:lnTo>
                  <a:lnTo>
                    <a:pt x="2337" y="694"/>
                  </a:lnTo>
                  <a:lnTo>
                    <a:pt x="1461" y="329"/>
                  </a:lnTo>
                  <a:lnTo>
                    <a:pt x="767" y="110"/>
                  </a:lnTo>
                  <a:lnTo>
                    <a:pt x="402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62"/>
            <p:cNvSpPr/>
            <p:nvPr/>
          </p:nvSpPr>
          <p:spPr>
            <a:xfrm>
              <a:off x="-3392800" y="-595950"/>
              <a:ext cx="40200" cy="29225"/>
            </a:xfrm>
            <a:custGeom>
              <a:avLst/>
              <a:gdLst/>
              <a:ahLst/>
              <a:cxnLst/>
              <a:rect l="l" t="t" r="r" b="b"/>
              <a:pathLst>
                <a:path w="1608" h="1169" extrusionOk="0">
                  <a:moveTo>
                    <a:pt x="950" y="0"/>
                  </a:moveTo>
                  <a:lnTo>
                    <a:pt x="658" y="73"/>
                  </a:lnTo>
                  <a:lnTo>
                    <a:pt x="402" y="183"/>
                  </a:lnTo>
                  <a:lnTo>
                    <a:pt x="146" y="329"/>
                  </a:lnTo>
                  <a:lnTo>
                    <a:pt x="37" y="438"/>
                  </a:lnTo>
                  <a:lnTo>
                    <a:pt x="0" y="584"/>
                  </a:lnTo>
                  <a:lnTo>
                    <a:pt x="0" y="731"/>
                  </a:lnTo>
                  <a:lnTo>
                    <a:pt x="37" y="877"/>
                  </a:lnTo>
                  <a:lnTo>
                    <a:pt x="110" y="986"/>
                  </a:lnTo>
                  <a:lnTo>
                    <a:pt x="219" y="1096"/>
                  </a:lnTo>
                  <a:lnTo>
                    <a:pt x="366" y="1132"/>
                  </a:lnTo>
                  <a:lnTo>
                    <a:pt x="548" y="1169"/>
                  </a:lnTo>
                  <a:lnTo>
                    <a:pt x="767" y="1096"/>
                  </a:lnTo>
                  <a:lnTo>
                    <a:pt x="986" y="1023"/>
                  </a:lnTo>
                  <a:lnTo>
                    <a:pt x="1205" y="950"/>
                  </a:lnTo>
                  <a:lnTo>
                    <a:pt x="1425" y="804"/>
                  </a:lnTo>
                  <a:lnTo>
                    <a:pt x="1498" y="694"/>
                  </a:lnTo>
                  <a:lnTo>
                    <a:pt x="1571" y="584"/>
                  </a:lnTo>
                  <a:lnTo>
                    <a:pt x="1607" y="475"/>
                  </a:lnTo>
                  <a:lnTo>
                    <a:pt x="1607" y="365"/>
                  </a:lnTo>
                  <a:lnTo>
                    <a:pt x="1534" y="219"/>
                  </a:lnTo>
                  <a:lnTo>
                    <a:pt x="1461" y="146"/>
                  </a:lnTo>
                  <a:lnTo>
                    <a:pt x="1352" y="73"/>
                  </a:lnTo>
                  <a:lnTo>
                    <a:pt x="1242" y="37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62"/>
            <p:cNvSpPr/>
            <p:nvPr/>
          </p:nvSpPr>
          <p:spPr>
            <a:xfrm>
              <a:off x="-3337100" y="-555800"/>
              <a:ext cx="31050" cy="21950"/>
            </a:xfrm>
            <a:custGeom>
              <a:avLst/>
              <a:gdLst/>
              <a:ahLst/>
              <a:cxnLst/>
              <a:rect l="l" t="t" r="r" b="b"/>
              <a:pathLst>
                <a:path w="1242" h="878" extrusionOk="0">
                  <a:moveTo>
                    <a:pt x="438" y="1"/>
                  </a:moveTo>
                  <a:lnTo>
                    <a:pt x="292" y="74"/>
                  </a:lnTo>
                  <a:lnTo>
                    <a:pt x="183" y="111"/>
                  </a:lnTo>
                  <a:lnTo>
                    <a:pt x="73" y="220"/>
                  </a:lnTo>
                  <a:lnTo>
                    <a:pt x="37" y="330"/>
                  </a:lnTo>
                  <a:lnTo>
                    <a:pt x="0" y="439"/>
                  </a:lnTo>
                  <a:lnTo>
                    <a:pt x="37" y="549"/>
                  </a:lnTo>
                  <a:lnTo>
                    <a:pt x="73" y="658"/>
                  </a:lnTo>
                  <a:lnTo>
                    <a:pt x="146" y="731"/>
                  </a:lnTo>
                  <a:lnTo>
                    <a:pt x="219" y="804"/>
                  </a:lnTo>
                  <a:lnTo>
                    <a:pt x="402" y="877"/>
                  </a:lnTo>
                  <a:lnTo>
                    <a:pt x="767" y="877"/>
                  </a:lnTo>
                  <a:lnTo>
                    <a:pt x="877" y="841"/>
                  </a:lnTo>
                  <a:lnTo>
                    <a:pt x="986" y="804"/>
                  </a:lnTo>
                  <a:lnTo>
                    <a:pt x="1096" y="731"/>
                  </a:lnTo>
                  <a:lnTo>
                    <a:pt x="1169" y="658"/>
                  </a:lnTo>
                  <a:lnTo>
                    <a:pt x="1205" y="549"/>
                  </a:lnTo>
                  <a:lnTo>
                    <a:pt x="1242" y="439"/>
                  </a:lnTo>
                  <a:lnTo>
                    <a:pt x="1205" y="330"/>
                  </a:lnTo>
                  <a:lnTo>
                    <a:pt x="1169" y="220"/>
                  </a:lnTo>
                  <a:lnTo>
                    <a:pt x="1096" y="147"/>
                  </a:lnTo>
                  <a:lnTo>
                    <a:pt x="986" y="74"/>
                  </a:lnTo>
                  <a:lnTo>
                    <a:pt x="803" y="38"/>
                  </a:lnTo>
                  <a:lnTo>
                    <a:pt x="621" y="1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62"/>
            <p:cNvSpPr/>
            <p:nvPr/>
          </p:nvSpPr>
          <p:spPr>
            <a:xfrm>
              <a:off x="-3285975" y="-508300"/>
              <a:ext cx="13700" cy="15525"/>
            </a:xfrm>
            <a:custGeom>
              <a:avLst/>
              <a:gdLst/>
              <a:ahLst/>
              <a:cxnLst/>
              <a:rect l="l" t="t" r="r" b="b"/>
              <a:pathLst>
                <a:path w="548" h="621" extrusionOk="0">
                  <a:moveTo>
                    <a:pt x="256" y="0"/>
                  </a:moveTo>
                  <a:lnTo>
                    <a:pt x="146" y="37"/>
                  </a:lnTo>
                  <a:lnTo>
                    <a:pt x="73" y="110"/>
                  </a:lnTo>
                  <a:lnTo>
                    <a:pt x="0" y="183"/>
                  </a:lnTo>
                  <a:lnTo>
                    <a:pt x="0" y="292"/>
                  </a:lnTo>
                  <a:lnTo>
                    <a:pt x="0" y="402"/>
                  </a:lnTo>
                  <a:lnTo>
                    <a:pt x="73" y="511"/>
                  </a:lnTo>
                  <a:lnTo>
                    <a:pt x="146" y="584"/>
                  </a:lnTo>
                  <a:lnTo>
                    <a:pt x="219" y="621"/>
                  </a:lnTo>
                  <a:lnTo>
                    <a:pt x="329" y="584"/>
                  </a:lnTo>
                  <a:lnTo>
                    <a:pt x="438" y="511"/>
                  </a:lnTo>
                  <a:lnTo>
                    <a:pt x="511" y="402"/>
                  </a:lnTo>
                  <a:lnTo>
                    <a:pt x="548" y="292"/>
                  </a:lnTo>
                  <a:lnTo>
                    <a:pt x="511" y="183"/>
                  </a:lnTo>
                  <a:lnTo>
                    <a:pt x="475" y="73"/>
                  </a:lnTo>
                  <a:lnTo>
                    <a:pt x="365" y="37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62"/>
            <p:cNvSpPr/>
            <p:nvPr/>
          </p:nvSpPr>
          <p:spPr>
            <a:xfrm>
              <a:off x="-2849575" y="-1600"/>
              <a:ext cx="60275" cy="33800"/>
            </a:xfrm>
            <a:custGeom>
              <a:avLst/>
              <a:gdLst/>
              <a:ahLst/>
              <a:cxnLst/>
              <a:rect l="l" t="t" r="r" b="b"/>
              <a:pathLst>
                <a:path w="2411" h="1352" extrusionOk="0">
                  <a:moveTo>
                    <a:pt x="293" y="0"/>
                  </a:moveTo>
                  <a:lnTo>
                    <a:pt x="183" y="37"/>
                  </a:lnTo>
                  <a:lnTo>
                    <a:pt x="74" y="110"/>
                  </a:lnTo>
                  <a:lnTo>
                    <a:pt x="37" y="183"/>
                  </a:lnTo>
                  <a:lnTo>
                    <a:pt x="1" y="329"/>
                  </a:lnTo>
                  <a:lnTo>
                    <a:pt x="1" y="439"/>
                  </a:lnTo>
                  <a:lnTo>
                    <a:pt x="37" y="512"/>
                  </a:lnTo>
                  <a:lnTo>
                    <a:pt x="110" y="621"/>
                  </a:lnTo>
                  <a:lnTo>
                    <a:pt x="256" y="694"/>
                  </a:lnTo>
                  <a:lnTo>
                    <a:pt x="402" y="767"/>
                  </a:lnTo>
                  <a:lnTo>
                    <a:pt x="1607" y="1242"/>
                  </a:lnTo>
                  <a:lnTo>
                    <a:pt x="1790" y="1315"/>
                  </a:lnTo>
                  <a:lnTo>
                    <a:pt x="1973" y="1352"/>
                  </a:lnTo>
                  <a:lnTo>
                    <a:pt x="2119" y="1352"/>
                  </a:lnTo>
                  <a:lnTo>
                    <a:pt x="2265" y="1315"/>
                  </a:lnTo>
                  <a:lnTo>
                    <a:pt x="2338" y="1279"/>
                  </a:lnTo>
                  <a:lnTo>
                    <a:pt x="2411" y="1206"/>
                  </a:lnTo>
                  <a:lnTo>
                    <a:pt x="2411" y="1096"/>
                  </a:lnTo>
                  <a:lnTo>
                    <a:pt x="2374" y="1023"/>
                  </a:lnTo>
                  <a:lnTo>
                    <a:pt x="2301" y="913"/>
                  </a:lnTo>
                  <a:lnTo>
                    <a:pt x="2082" y="731"/>
                  </a:lnTo>
                  <a:lnTo>
                    <a:pt x="1863" y="585"/>
                  </a:lnTo>
                  <a:lnTo>
                    <a:pt x="658" y="73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2"/>
            <p:cNvSpPr/>
            <p:nvPr/>
          </p:nvSpPr>
          <p:spPr>
            <a:xfrm>
              <a:off x="-3090600" y="-108425"/>
              <a:ext cx="24675" cy="17375"/>
            </a:xfrm>
            <a:custGeom>
              <a:avLst/>
              <a:gdLst/>
              <a:ahLst/>
              <a:cxnLst/>
              <a:rect l="l" t="t" r="r" b="b"/>
              <a:pathLst>
                <a:path w="987" h="695" extrusionOk="0">
                  <a:moveTo>
                    <a:pt x="183" y="1"/>
                  </a:moveTo>
                  <a:lnTo>
                    <a:pt x="110" y="74"/>
                  </a:lnTo>
                  <a:lnTo>
                    <a:pt x="37" y="147"/>
                  </a:lnTo>
                  <a:lnTo>
                    <a:pt x="0" y="220"/>
                  </a:lnTo>
                  <a:lnTo>
                    <a:pt x="37" y="329"/>
                  </a:lnTo>
                  <a:lnTo>
                    <a:pt x="73" y="402"/>
                  </a:lnTo>
                  <a:lnTo>
                    <a:pt x="146" y="475"/>
                  </a:lnTo>
                  <a:lnTo>
                    <a:pt x="439" y="621"/>
                  </a:lnTo>
                  <a:lnTo>
                    <a:pt x="731" y="695"/>
                  </a:lnTo>
                  <a:lnTo>
                    <a:pt x="877" y="658"/>
                  </a:lnTo>
                  <a:lnTo>
                    <a:pt x="913" y="621"/>
                  </a:lnTo>
                  <a:lnTo>
                    <a:pt x="950" y="585"/>
                  </a:lnTo>
                  <a:lnTo>
                    <a:pt x="986" y="512"/>
                  </a:lnTo>
                  <a:lnTo>
                    <a:pt x="986" y="439"/>
                  </a:lnTo>
                  <a:lnTo>
                    <a:pt x="913" y="366"/>
                  </a:lnTo>
                  <a:lnTo>
                    <a:pt x="767" y="256"/>
                  </a:lnTo>
                  <a:lnTo>
                    <a:pt x="658" y="147"/>
                  </a:lnTo>
                  <a:lnTo>
                    <a:pt x="512" y="74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2"/>
            <p:cNvSpPr/>
            <p:nvPr/>
          </p:nvSpPr>
          <p:spPr>
            <a:xfrm>
              <a:off x="-1654475" y="406500"/>
              <a:ext cx="91325" cy="34725"/>
            </a:xfrm>
            <a:custGeom>
              <a:avLst/>
              <a:gdLst/>
              <a:ahLst/>
              <a:cxnLst/>
              <a:rect l="l" t="t" r="r" b="b"/>
              <a:pathLst>
                <a:path w="3653" h="1389" extrusionOk="0">
                  <a:moveTo>
                    <a:pt x="402" y="1"/>
                  </a:moveTo>
                  <a:lnTo>
                    <a:pt x="256" y="37"/>
                  </a:lnTo>
                  <a:lnTo>
                    <a:pt x="147" y="110"/>
                  </a:lnTo>
                  <a:lnTo>
                    <a:pt x="74" y="183"/>
                  </a:lnTo>
                  <a:lnTo>
                    <a:pt x="37" y="293"/>
                  </a:lnTo>
                  <a:lnTo>
                    <a:pt x="1" y="439"/>
                  </a:lnTo>
                  <a:lnTo>
                    <a:pt x="37" y="549"/>
                  </a:lnTo>
                  <a:lnTo>
                    <a:pt x="110" y="658"/>
                  </a:lnTo>
                  <a:lnTo>
                    <a:pt x="220" y="731"/>
                  </a:lnTo>
                  <a:lnTo>
                    <a:pt x="402" y="841"/>
                  </a:lnTo>
                  <a:lnTo>
                    <a:pt x="1498" y="1133"/>
                  </a:lnTo>
                  <a:lnTo>
                    <a:pt x="2046" y="1242"/>
                  </a:lnTo>
                  <a:lnTo>
                    <a:pt x="2630" y="1352"/>
                  </a:lnTo>
                  <a:lnTo>
                    <a:pt x="2886" y="1388"/>
                  </a:lnTo>
                  <a:lnTo>
                    <a:pt x="3141" y="1352"/>
                  </a:lnTo>
                  <a:lnTo>
                    <a:pt x="3397" y="1315"/>
                  </a:lnTo>
                  <a:lnTo>
                    <a:pt x="3653" y="1279"/>
                  </a:lnTo>
                  <a:lnTo>
                    <a:pt x="3507" y="1169"/>
                  </a:lnTo>
                  <a:lnTo>
                    <a:pt x="3361" y="1023"/>
                  </a:lnTo>
                  <a:lnTo>
                    <a:pt x="3214" y="914"/>
                  </a:lnTo>
                  <a:lnTo>
                    <a:pt x="3068" y="804"/>
                  </a:lnTo>
                  <a:lnTo>
                    <a:pt x="2484" y="585"/>
                  </a:lnTo>
                  <a:lnTo>
                    <a:pt x="1863" y="366"/>
                  </a:lnTo>
                  <a:lnTo>
                    <a:pt x="1242" y="183"/>
                  </a:lnTo>
                  <a:lnTo>
                    <a:pt x="622" y="37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62"/>
            <p:cNvSpPr/>
            <p:nvPr/>
          </p:nvSpPr>
          <p:spPr>
            <a:xfrm>
              <a:off x="-1550400" y="454900"/>
              <a:ext cx="49350" cy="28325"/>
            </a:xfrm>
            <a:custGeom>
              <a:avLst/>
              <a:gdLst/>
              <a:ahLst/>
              <a:cxnLst/>
              <a:rect l="l" t="t" r="r" b="b"/>
              <a:pathLst>
                <a:path w="1974" h="1133" extrusionOk="0">
                  <a:moveTo>
                    <a:pt x="293" y="0"/>
                  </a:moveTo>
                  <a:lnTo>
                    <a:pt x="184" y="37"/>
                  </a:lnTo>
                  <a:lnTo>
                    <a:pt x="74" y="146"/>
                  </a:lnTo>
                  <a:lnTo>
                    <a:pt x="1" y="256"/>
                  </a:lnTo>
                  <a:lnTo>
                    <a:pt x="1" y="402"/>
                  </a:lnTo>
                  <a:lnTo>
                    <a:pt x="37" y="512"/>
                  </a:lnTo>
                  <a:lnTo>
                    <a:pt x="111" y="621"/>
                  </a:lnTo>
                  <a:lnTo>
                    <a:pt x="220" y="731"/>
                  </a:lnTo>
                  <a:lnTo>
                    <a:pt x="512" y="877"/>
                  </a:lnTo>
                  <a:lnTo>
                    <a:pt x="804" y="986"/>
                  </a:lnTo>
                  <a:lnTo>
                    <a:pt x="1097" y="1059"/>
                  </a:lnTo>
                  <a:lnTo>
                    <a:pt x="1352" y="1132"/>
                  </a:lnTo>
                  <a:lnTo>
                    <a:pt x="1498" y="1132"/>
                  </a:lnTo>
                  <a:lnTo>
                    <a:pt x="1790" y="1096"/>
                  </a:lnTo>
                  <a:lnTo>
                    <a:pt x="1900" y="1023"/>
                  </a:lnTo>
                  <a:lnTo>
                    <a:pt x="1937" y="986"/>
                  </a:lnTo>
                  <a:lnTo>
                    <a:pt x="1973" y="913"/>
                  </a:lnTo>
                  <a:lnTo>
                    <a:pt x="1973" y="767"/>
                  </a:lnTo>
                  <a:lnTo>
                    <a:pt x="1937" y="658"/>
                  </a:lnTo>
                  <a:lnTo>
                    <a:pt x="1827" y="548"/>
                  </a:lnTo>
                  <a:lnTo>
                    <a:pt x="1717" y="439"/>
                  </a:lnTo>
                  <a:lnTo>
                    <a:pt x="1425" y="256"/>
                  </a:lnTo>
                  <a:lnTo>
                    <a:pt x="1133" y="146"/>
                  </a:lnTo>
                  <a:lnTo>
                    <a:pt x="804" y="37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62"/>
            <p:cNvSpPr/>
            <p:nvPr/>
          </p:nvSpPr>
          <p:spPr>
            <a:xfrm>
              <a:off x="-1533050" y="403775"/>
              <a:ext cx="42025" cy="20100"/>
            </a:xfrm>
            <a:custGeom>
              <a:avLst/>
              <a:gdLst/>
              <a:ahLst/>
              <a:cxnLst/>
              <a:rect l="l" t="t" r="r" b="b"/>
              <a:pathLst>
                <a:path w="1681" h="804" extrusionOk="0">
                  <a:moveTo>
                    <a:pt x="110" y="0"/>
                  </a:moveTo>
                  <a:lnTo>
                    <a:pt x="37" y="37"/>
                  </a:lnTo>
                  <a:lnTo>
                    <a:pt x="1" y="110"/>
                  </a:lnTo>
                  <a:lnTo>
                    <a:pt x="1" y="183"/>
                  </a:lnTo>
                  <a:lnTo>
                    <a:pt x="1" y="292"/>
                  </a:lnTo>
                  <a:lnTo>
                    <a:pt x="147" y="402"/>
                  </a:lnTo>
                  <a:lnTo>
                    <a:pt x="403" y="511"/>
                  </a:lnTo>
                  <a:lnTo>
                    <a:pt x="622" y="658"/>
                  </a:lnTo>
                  <a:lnTo>
                    <a:pt x="1023" y="767"/>
                  </a:lnTo>
                  <a:lnTo>
                    <a:pt x="1206" y="804"/>
                  </a:lnTo>
                  <a:lnTo>
                    <a:pt x="1425" y="804"/>
                  </a:lnTo>
                  <a:lnTo>
                    <a:pt x="1571" y="767"/>
                  </a:lnTo>
                  <a:lnTo>
                    <a:pt x="1644" y="731"/>
                  </a:lnTo>
                  <a:lnTo>
                    <a:pt x="1681" y="658"/>
                  </a:lnTo>
                  <a:lnTo>
                    <a:pt x="1681" y="584"/>
                  </a:lnTo>
                  <a:lnTo>
                    <a:pt x="1681" y="511"/>
                  </a:lnTo>
                  <a:lnTo>
                    <a:pt x="1571" y="365"/>
                  </a:lnTo>
                  <a:lnTo>
                    <a:pt x="1389" y="256"/>
                  </a:lnTo>
                  <a:lnTo>
                    <a:pt x="1169" y="146"/>
                  </a:lnTo>
                  <a:lnTo>
                    <a:pt x="914" y="73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62"/>
            <p:cNvSpPr/>
            <p:nvPr/>
          </p:nvSpPr>
          <p:spPr>
            <a:xfrm>
              <a:off x="-934125" y="672175"/>
              <a:ext cx="44775" cy="22850"/>
            </a:xfrm>
            <a:custGeom>
              <a:avLst/>
              <a:gdLst/>
              <a:ahLst/>
              <a:cxnLst/>
              <a:rect l="l" t="t" r="r" b="b"/>
              <a:pathLst>
                <a:path w="1791" h="914" extrusionOk="0">
                  <a:moveTo>
                    <a:pt x="366" y="1"/>
                  </a:moveTo>
                  <a:lnTo>
                    <a:pt x="183" y="37"/>
                  </a:lnTo>
                  <a:lnTo>
                    <a:pt x="74" y="111"/>
                  </a:lnTo>
                  <a:lnTo>
                    <a:pt x="1" y="184"/>
                  </a:lnTo>
                  <a:lnTo>
                    <a:pt x="1" y="293"/>
                  </a:lnTo>
                  <a:lnTo>
                    <a:pt x="74" y="439"/>
                  </a:lnTo>
                  <a:lnTo>
                    <a:pt x="147" y="512"/>
                  </a:lnTo>
                  <a:lnTo>
                    <a:pt x="220" y="585"/>
                  </a:lnTo>
                  <a:lnTo>
                    <a:pt x="475" y="731"/>
                  </a:lnTo>
                  <a:lnTo>
                    <a:pt x="768" y="841"/>
                  </a:lnTo>
                  <a:lnTo>
                    <a:pt x="1060" y="914"/>
                  </a:lnTo>
                  <a:lnTo>
                    <a:pt x="1535" y="914"/>
                  </a:lnTo>
                  <a:lnTo>
                    <a:pt x="1644" y="841"/>
                  </a:lnTo>
                  <a:lnTo>
                    <a:pt x="1754" y="768"/>
                  </a:lnTo>
                  <a:lnTo>
                    <a:pt x="1790" y="658"/>
                  </a:lnTo>
                  <a:lnTo>
                    <a:pt x="1790" y="512"/>
                  </a:lnTo>
                  <a:lnTo>
                    <a:pt x="1754" y="403"/>
                  </a:lnTo>
                  <a:lnTo>
                    <a:pt x="1681" y="293"/>
                  </a:lnTo>
                  <a:lnTo>
                    <a:pt x="1535" y="220"/>
                  </a:lnTo>
                  <a:lnTo>
                    <a:pt x="1279" y="111"/>
                  </a:lnTo>
                  <a:lnTo>
                    <a:pt x="1023" y="37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62"/>
            <p:cNvSpPr/>
            <p:nvPr/>
          </p:nvSpPr>
          <p:spPr>
            <a:xfrm>
              <a:off x="-950550" y="643875"/>
              <a:ext cx="10075" cy="9175"/>
            </a:xfrm>
            <a:custGeom>
              <a:avLst/>
              <a:gdLst/>
              <a:ahLst/>
              <a:cxnLst/>
              <a:rect l="l" t="t" r="r" b="b"/>
              <a:pathLst>
                <a:path w="403" h="367" extrusionOk="0">
                  <a:moveTo>
                    <a:pt x="73" y="1"/>
                  </a:moveTo>
                  <a:lnTo>
                    <a:pt x="37" y="74"/>
                  </a:lnTo>
                  <a:lnTo>
                    <a:pt x="0" y="147"/>
                  </a:lnTo>
                  <a:lnTo>
                    <a:pt x="0" y="220"/>
                  </a:lnTo>
                  <a:lnTo>
                    <a:pt x="37" y="293"/>
                  </a:lnTo>
                  <a:lnTo>
                    <a:pt x="110" y="366"/>
                  </a:lnTo>
                  <a:lnTo>
                    <a:pt x="256" y="366"/>
                  </a:lnTo>
                  <a:lnTo>
                    <a:pt x="329" y="330"/>
                  </a:lnTo>
                  <a:lnTo>
                    <a:pt x="366" y="293"/>
                  </a:lnTo>
                  <a:lnTo>
                    <a:pt x="402" y="220"/>
                  </a:lnTo>
                  <a:lnTo>
                    <a:pt x="402" y="110"/>
                  </a:lnTo>
                  <a:lnTo>
                    <a:pt x="366" y="37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62"/>
            <p:cNvSpPr/>
            <p:nvPr/>
          </p:nvSpPr>
          <p:spPr>
            <a:xfrm>
              <a:off x="-1084775" y="623800"/>
              <a:ext cx="9175" cy="8250"/>
            </a:xfrm>
            <a:custGeom>
              <a:avLst/>
              <a:gdLst/>
              <a:ahLst/>
              <a:cxnLst/>
              <a:rect l="l" t="t" r="r" b="b"/>
              <a:pathLst>
                <a:path w="367" h="330" extrusionOk="0">
                  <a:moveTo>
                    <a:pt x="111" y="0"/>
                  </a:moveTo>
                  <a:lnTo>
                    <a:pt x="38" y="37"/>
                  </a:lnTo>
                  <a:lnTo>
                    <a:pt x="1" y="73"/>
                  </a:lnTo>
                  <a:lnTo>
                    <a:pt x="1" y="147"/>
                  </a:lnTo>
                  <a:lnTo>
                    <a:pt x="1" y="220"/>
                  </a:lnTo>
                  <a:lnTo>
                    <a:pt x="38" y="293"/>
                  </a:lnTo>
                  <a:lnTo>
                    <a:pt x="111" y="329"/>
                  </a:lnTo>
                  <a:lnTo>
                    <a:pt x="257" y="329"/>
                  </a:lnTo>
                  <a:lnTo>
                    <a:pt x="330" y="293"/>
                  </a:lnTo>
                  <a:lnTo>
                    <a:pt x="366" y="183"/>
                  </a:lnTo>
                  <a:lnTo>
                    <a:pt x="330" y="37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3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2"/>
            <p:cNvSpPr/>
            <p:nvPr/>
          </p:nvSpPr>
          <p:spPr>
            <a:xfrm>
              <a:off x="-2612200" y="-417025"/>
              <a:ext cx="647350" cy="276675"/>
            </a:xfrm>
            <a:custGeom>
              <a:avLst/>
              <a:gdLst/>
              <a:ahLst/>
              <a:cxnLst/>
              <a:rect l="l" t="t" r="r" b="b"/>
              <a:pathLst>
                <a:path w="25894" h="11067" extrusionOk="0">
                  <a:moveTo>
                    <a:pt x="20525" y="1243"/>
                  </a:moveTo>
                  <a:lnTo>
                    <a:pt x="20999" y="1279"/>
                  </a:lnTo>
                  <a:lnTo>
                    <a:pt x="21474" y="1352"/>
                  </a:lnTo>
                  <a:lnTo>
                    <a:pt x="21949" y="1462"/>
                  </a:lnTo>
                  <a:lnTo>
                    <a:pt x="22424" y="1644"/>
                  </a:lnTo>
                  <a:lnTo>
                    <a:pt x="22862" y="1900"/>
                  </a:lnTo>
                  <a:lnTo>
                    <a:pt x="23300" y="2192"/>
                  </a:lnTo>
                  <a:lnTo>
                    <a:pt x="23665" y="2484"/>
                  </a:lnTo>
                  <a:lnTo>
                    <a:pt x="23958" y="2850"/>
                  </a:lnTo>
                  <a:lnTo>
                    <a:pt x="24213" y="3251"/>
                  </a:lnTo>
                  <a:lnTo>
                    <a:pt x="24432" y="3689"/>
                  </a:lnTo>
                  <a:lnTo>
                    <a:pt x="24469" y="3909"/>
                  </a:lnTo>
                  <a:lnTo>
                    <a:pt x="24469" y="4128"/>
                  </a:lnTo>
                  <a:lnTo>
                    <a:pt x="24432" y="4310"/>
                  </a:lnTo>
                  <a:lnTo>
                    <a:pt x="24323" y="4493"/>
                  </a:lnTo>
                  <a:lnTo>
                    <a:pt x="24104" y="4822"/>
                  </a:lnTo>
                  <a:lnTo>
                    <a:pt x="23848" y="5077"/>
                  </a:lnTo>
                  <a:lnTo>
                    <a:pt x="23556" y="5333"/>
                  </a:lnTo>
                  <a:lnTo>
                    <a:pt x="23227" y="5552"/>
                  </a:lnTo>
                  <a:lnTo>
                    <a:pt x="22314" y="6100"/>
                  </a:lnTo>
                  <a:lnTo>
                    <a:pt x="21365" y="6538"/>
                  </a:lnTo>
                  <a:lnTo>
                    <a:pt x="20379" y="6976"/>
                  </a:lnTo>
                  <a:lnTo>
                    <a:pt x="19393" y="7305"/>
                  </a:lnTo>
                  <a:lnTo>
                    <a:pt x="18260" y="7670"/>
                  </a:lnTo>
                  <a:lnTo>
                    <a:pt x="17128" y="7926"/>
                  </a:lnTo>
                  <a:lnTo>
                    <a:pt x="15996" y="8181"/>
                  </a:lnTo>
                  <a:lnTo>
                    <a:pt x="14828" y="8364"/>
                  </a:lnTo>
                  <a:lnTo>
                    <a:pt x="14535" y="8437"/>
                  </a:lnTo>
                  <a:lnTo>
                    <a:pt x="14243" y="8510"/>
                  </a:lnTo>
                  <a:lnTo>
                    <a:pt x="14134" y="8583"/>
                  </a:lnTo>
                  <a:lnTo>
                    <a:pt x="14061" y="8656"/>
                  </a:lnTo>
                  <a:lnTo>
                    <a:pt x="14024" y="8729"/>
                  </a:lnTo>
                  <a:lnTo>
                    <a:pt x="14024" y="8875"/>
                  </a:lnTo>
                  <a:lnTo>
                    <a:pt x="14061" y="8985"/>
                  </a:lnTo>
                  <a:lnTo>
                    <a:pt x="14134" y="9058"/>
                  </a:lnTo>
                  <a:lnTo>
                    <a:pt x="14243" y="9094"/>
                  </a:lnTo>
                  <a:lnTo>
                    <a:pt x="14389" y="9094"/>
                  </a:lnTo>
                  <a:lnTo>
                    <a:pt x="14645" y="9058"/>
                  </a:lnTo>
                  <a:lnTo>
                    <a:pt x="14901" y="9021"/>
                  </a:lnTo>
                  <a:lnTo>
                    <a:pt x="15521" y="8875"/>
                  </a:lnTo>
                  <a:lnTo>
                    <a:pt x="16106" y="8802"/>
                  </a:lnTo>
                  <a:lnTo>
                    <a:pt x="17311" y="8656"/>
                  </a:lnTo>
                  <a:lnTo>
                    <a:pt x="18005" y="8547"/>
                  </a:lnTo>
                  <a:lnTo>
                    <a:pt x="18735" y="8401"/>
                  </a:lnTo>
                  <a:lnTo>
                    <a:pt x="19429" y="8218"/>
                  </a:lnTo>
                  <a:lnTo>
                    <a:pt x="20123" y="7999"/>
                  </a:lnTo>
                  <a:lnTo>
                    <a:pt x="20780" y="7743"/>
                  </a:lnTo>
                  <a:lnTo>
                    <a:pt x="21474" y="7488"/>
                  </a:lnTo>
                  <a:lnTo>
                    <a:pt x="22132" y="7195"/>
                  </a:lnTo>
                  <a:lnTo>
                    <a:pt x="22789" y="6903"/>
                  </a:lnTo>
                  <a:lnTo>
                    <a:pt x="23191" y="6684"/>
                  </a:lnTo>
                  <a:lnTo>
                    <a:pt x="23592" y="6428"/>
                  </a:lnTo>
                  <a:lnTo>
                    <a:pt x="24359" y="5917"/>
                  </a:lnTo>
                  <a:lnTo>
                    <a:pt x="24286" y="6136"/>
                  </a:lnTo>
                  <a:lnTo>
                    <a:pt x="24213" y="6355"/>
                  </a:lnTo>
                  <a:lnTo>
                    <a:pt x="24104" y="6575"/>
                  </a:lnTo>
                  <a:lnTo>
                    <a:pt x="23958" y="6794"/>
                  </a:lnTo>
                  <a:lnTo>
                    <a:pt x="23592" y="7268"/>
                  </a:lnTo>
                  <a:lnTo>
                    <a:pt x="23154" y="7670"/>
                  </a:lnTo>
                  <a:lnTo>
                    <a:pt x="22716" y="8035"/>
                  </a:lnTo>
                  <a:lnTo>
                    <a:pt x="22205" y="8364"/>
                  </a:lnTo>
                  <a:lnTo>
                    <a:pt x="21803" y="8583"/>
                  </a:lnTo>
                  <a:lnTo>
                    <a:pt x="21438" y="8766"/>
                  </a:lnTo>
                  <a:lnTo>
                    <a:pt x="21036" y="8912"/>
                  </a:lnTo>
                  <a:lnTo>
                    <a:pt x="20634" y="9058"/>
                  </a:lnTo>
                  <a:lnTo>
                    <a:pt x="19831" y="9277"/>
                  </a:lnTo>
                  <a:lnTo>
                    <a:pt x="18991" y="9423"/>
                  </a:lnTo>
                  <a:lnTo>
                    <a:pt x="18005" y="9533"/>
                  </a:lnTo>
                  <a:lnTo>
                    <a:pt x="16982" y="9606"/>
                  </a:lnTo>
                  <a:lnTo>
                    <a:pt x="14974" y="9715"/>
                  </a:lnTo>
                  <a:lnTo>
                    <a:pt x="13002" y="9788"/>
                  </a:lnTo>
                  <a:lnTo>
                    <a:pt x="10993" y="9825"/>
                  </a:lnTo>
                  <a:lnTo>
                    <a:pt x="9788" y="9788"/>
                  </a:lnTo>
                  <a:lnTo>
                    <a:pt x="8546" y="9715"/>
                  </a:lnTo>
                  <a:lnTo>
                    <a:pt x="7925" y="9642"/>
                  </a:lnTo>
                  <a:lnTo>
                    <a:pt x="7305" y="9569"/>
                  </a:lnTo>
                  <a:lnTo>
                    <a:pt x="6720" y="9423"/>
                  </a:lnTo>
                  <a:lnTo>
                    <a:pt x="6099" y="9277"/>
                  </a:lnTo>
                  <a:lnTo>
                    <a:pt x="5406" y="9058"/>
                  </a:lnTo>
                  <a:lnTo>
                    <a:pt x="4748" y="8802"/>
                  </a:lnTo>
                  <a:lnTo>
                    <a:pt x="4091" y="8474"/>
                  </a:lnTo>
                  <a:lnTo>
                    <a:pt x="3470" y="8108"/>
                  </a:lnTo>
                  <a:lnTo>
                    <a:pt x="3141" y="7889"/>
                  </a:lnTo>
                  <a:lnTo>
                    <a:pt x="2813" y="7597"/>
                  </a:lnTo>
                  <a:lnTo>
                    <a:pt x="3397" y="7853"/>
                  </a:lnTo>
                  <a:lnTo>
                    <a:pt x="4018" y="8072"/>
                  </a:lnTo>
                  <a:lnTo>
                    <a:pt x="4602" y="8291"/>
                  </a:lnTo>
                  <a:lnTo>
                    <a:pt x="5186" y="8474"/>
                  </a:lnTo>
                  <a:lnTo>
                    <a:pt x="6209" y="8693"/>
                  </a:lnTo>
                  <a:lnTo>
                    <a:pt x="7232" y="8912"/>
                  </a:lnTo>
                  <a:lnTo>
                    <a:pt x="8254" y="9058"/>
                  </a:lnTo>
                  <a:lnTo>
                    <a:pt x="9313" y="9167"/>
                  </a:lnTo>
                  <a:lnTo>
                    <a:pt x="9934" y="9204"/>
                  </a:lnTo>
                  <a:lnTo>
                    <a:pt x="11212" y="9204"/>
                  </a:lnTo>
                  <a:lnTo>
                    <a:pt x="11870" y="9131"/>
                  </a:lnTo>
                  <a:lnTo>
                    <a:pt x="12198" y="9094"/>
                  </a:lnTo>
                  <a:lnTo>
                    <a:pt x="12381" y="9021"/>
                  </a:lnTo>
                  <a:lnTo>
                    <a:pt x="12527" y="8875"/>
                  </a:lnTo>
                  <a:lnTo>
                    <a:pt x="12490" y="8802"/>
                  </a:lnTo>
                  <a:lnTo>
                    <a:pt x="12381" y="8729"/>
                  </a:lnTo>
                  <a:lnTo>
                    <a:pt x="12198" y="8656"/>
                  </a:lnTo>
                  <a:lnTo>
                    <a:pt x="11577" y="8510"/>
                  </a:lnTo>
                  <a:lnTo>
                    <a:pt x="10957" y="8437"/>
                  </a:lnTo>
                  <a:lnTo>
                    <a:pt x="9861" y="8327"/>
                  </a:lnTo>
                  <a:lnTo>
                    <a:pt x="8765" y="8218"/>
                  </a:lnTo>
                  <a:lnTo>
                    <a:pt x="7670" y="8072"/>
                  </a:lnTo>
                  <a:lnTo>
                    <a:pt x="6611" y="7889"/>
                  </a:lnTo>
                  <a:lnTo>
                    <a:pt x="5625" y="7634"/>
                  </a:lnTo>
                  <a:lnTo>
                    <a:pt x="4639" y="7341"/>
                  </a:lnTo>
                  <a:lnTo>
                    <a:pt x="3726" y="6940"/>
                  </a:lnTo>
                  <a:lnTo>
                    <a:pt x="2776" y="6501"/>
                  </a:lnTo>
                  <a:lnTo>
                    <a:pt x="2228" y="6173"/>
                  </a:lnTo>
                  <a:lnTo>
                    <a:pt x="2046" y="6063"/>
                  </a:lnTo>
                  <a:lnTo>
                    <a:pt x="1900" y="5917"/>
                  </a:lnTo>
                  <a:lnTo>
                    <a:pt x="1644" y="5588"/>
                  </a:lnTo>
                  <a:lnTo>
                    <a:pt x="1461" y="5223"/>
                  </a:lnTo>
                  <a:lnTo>
                    <a:pt x="1279" y="4858"/>
                  </a:lnTo>
                  <a:lnTo>
                    <a:pt x="1279" y="4749"/>
                  </a:lnTo>
                  <a:lnTo>
                    <a:pt x="1279" y="4675"/>
                  </a:lnTo>
                  <a:lnTo>
                    <a:pt x="1352" y="4493"/>
                  </a:lnTo>
                  <a:lnTo>
                    <a:pt x="1607" y="4055"/>
                  </a:lnTo>
                  <a:lnTo>
                    <a:pt x="1900" y="3653"/>
                  </a:lnTo>
                  <a:lnTo>
                    <a:pt x="2265" y="3324"/>
                  </a:lnTo>
                  <a:lnTo>
                    <a:pt x="2703" y="3032"/>
                  </a:lnTo>
                  <a:lnTo>
                    <a:pt x="3251" y="2740"/>
                  </a:lnTo>
                  <a:lnTo>
                    <a:pt x="3799" y="2521"/>
                  </a:lnTo>
                  <a:lnTo>
                    <a:pt x="4420" y="2338"/>
                  </a:lnTo>
                  <a:lnTo>
                    <a:pt x="5004" y="2192"/>
                  </a:lnTo>
                  <a:lnTo>
                    <a:pt x="5953" y="2046"/>
                  </a:lnTo>
                  <a:lnTo>
                    <a:pt x="6866" y="1937"/>
                  </a:lnTo>
                  <a:lnTo>
                    <a:pt x="7816" y="1900"/>
                  </a:lnTo>
                  <a:lnTo>
                    <a:pt x="8729" y="1863"/>
                  </a:lnTo>
                  <a:lnTo>
                    <a:pt x="11796" y="1863"/>
                  </a:lnTo>
                  <a:lnTo>
                    <a:pt x="14864" y="1827"/>
                  </a:lnTo>
                  <a:lnTo>
                    <a:pt x="16142" y="1790"/>
                  </a:lnTo>
                  <a:lnTo>
                    <a:pt x="16800" y="1754"/>
                  </a:lnTo>
                  <a:lnTo>
                    <a:pt x="17420" y="1717"/>
                  </a:lnTo>
                  <a:lnTo>
                    <a:pt x="18480" y="1535"/>
                  </a:lnTo>
                  <a:lnTo>
                    <a:pt x="19502" y="1316"/>
                  </a:lnTo>
                  <a:lnTo>
                    <a:pt x="20013" y="1243"/>
                  </a:lnTo>
                  <a:close/>
                  <a:moveTo>
                    <a:pt x="20269" y="1"/>
                  </a:moveTo>
                  <a:lnTo>
                    <a:pt x="19539" y="74"/>
                  </a:lnTo>
                  <a:lnTo>
                    <a:pt x="18845" y="220"/>
                  </a:lnTo>
                  <a:lnTo>
                    <a:pt x="18114" y="403"/>
                  </a:lnTo>
                  <a:lnTo>
                    <a:pt x="17603" y="549"/>
                  </a:lnTo>
                  <a:lnTo>
                    <a:pt x="17055" y="658"/>
                  </a:lnTo>
                  <a:lnTo>
                    <a:pt x="16508" y="731"/>
                  </a:lnTo>
                  <a:lnTo>
                    <a:pt x="15960" y="768"/>
                  </a:lnTo>
                  <a:lnTo>
                    <a:pt x="11723" y="841"/>
                  </a:lnTo>
                  <a:lnTo>
                    <a:pt x="9204" y="841"/>
                  </a:lnTo>
                  <a:lnTo>
                    <a:pt x="7560" y="877"/>
                  </a:lnTo>
                  <a:lnTo>
                    <a:pt x="6720" y="914"/>
                  </a:lnTo>
                  <a:lnTo>
                    <a:pt x="5917" y="987"/>
                  </a:lnTo>
                  <a:lnTo>
                    <a:pt x="5296" y="1097"/>
                  </a:lnTo>
                  <a:lnTo>
                    <a:pt x="4675" y="1170"/>
                  </a:lnTo>
                  <a:lnTo>
                    <a:pt x="4054" y="1316"/>
                  </a:lnTo>
                  <a:lnTo>
                    <a:pt x="3433" y="1498"/>
                  </a:lnTo>
                  <a:lnTo>
                    <a:pt x="2703" y="1790"/>
                  </a:lnTo>
                  <a:lnTo>
                    <a:pt x="2338" y="1937"/>
                  </a:lnTo>
                  <a:lnTo>
                    <a:pt x="2009" y="2156"/>
                  </a:lnTo>
                  <a:lnTo>
                    <a:pt x="1681" y="2375"/>
                  </a:lnTo>
                  <a:lnTo>
                    <a:pt x="1388" y="2594"/>
                  </a:lnTo>
                  <a:lnTo>
                    <a:pt x="1096" y="2886"/>
                  </a:lnTo>
                  <a:lnTo>
                    <a:pt x="804" y="3178"/>
                  </a:lnTo>
                  <a:lnTo>
                    <a:pt x="621" y="3397"/>
                  </a:lnTo>
                  <a:lnTo>
                    <a:pt x="475" y="3653"/>
                  </a:lnTo>
                  <a:lnTo>
                    <a:pt x="329" y="3909"/>
                  </a:lnTo>
                  <a:lnTo>
                    <a:pt x="220" y="4164"/>
                  </a:lnTo>
                  <a:lnTo>
                    <a:pt x="147" y="4420"/>
                  </a:lnTo>
                  <a:lnTo>
                    <a:pt x="74" y="4712"/>
                  </a:lnTo>
                  <a:lnTo>
                    <a:pt x="37" y="4968"/>
                  </a:lnTo>
                  <a:lnTo>
                    <a:pt x="1" y="5223"/>
                  </a:lnTo>
                  <a:lnTo>
                    <a:pt x="37" y="5515"/>
                  </a:lnTo>
                  <a:lnTo>
                    <a:pt x="37" y="5771"/>
                  </a:lnTo>
                  <a:lnTo>
                    <a:pt x="110" y="6027"/>
                  </a:lnTo>
                  <a:lnTo>
                    <a:pt x="183" y="6319"/>
                  </a:lnTo>
                  <a:lnTo>
                    <a:pt x="293" y="6575"/>
                  </a:lnTo>
                  <a:lnTo>
                    <a:pt x="439" y="6830"/>
                  </a:lnTo>
                  <a:lnTo>
                    <a:pt x="585" y="7086"/>
                  </a:lnTo>
                  <a:lnTo>
                    <a:pt x="768" y="7305"/>
                  </a:lnTo>
                  <a:lnTo>
                    <a:pt x="1060" y="7670"/>
                  </a:lnTo>
                  <a:lnTo>
                    <a:pt x="1352" y="7962"/>
                  </a:lnTo>
                  <a:lnTo>
                    <a:pt x="1681" y="8291"/>
                  </a:lnTo>
                  <a:lnTo>
                    <a:pt x="2009" y="8583"/>
                  </a:lnTo>
                  <a:lnTo>
                    <a:pt x="2740" y="9094"/>
                  </a:lnTo>
                  <a:lnTo>
                    <a:pt x="3507" y="9533"/>
                  </a:lnTo>
                  <a:lnTo>
                    <a:pt x="4200" y="9898"/>
                  </a:lnTo>
                  <a:lnTo>
                    <a:pt x="4931" y="10190"/>
                  </a:lnTo>
                  <a:lnTo>
                    <a:pt x="5661" y="10446"/>
                  </a:lnTo>
                  <a:lnTo>
                    <a:pt x="6392" y="10628"/>
                  </a:lnTo>
                  <a:lnTo>
                    <a:pt x="7158" y="10774"/>
                  </a:lnTo>
                  <a:lnTo>
                    <a:pt x="7889" y="10884"/>
                  </a:lnTo>
                  <a:lnTo>
                    <a:pt x="8692" y="10993"/>
                  </a:lnTo>
                  <a:lnTo>
                    <a:pt x="9459" y="11030"/>
                  </a:lnTo>
                  <a:lnTo>
                    <a:pt x="11723" y="11066"/>
                  </a:lnTo>
                  <a:lnTo>
                    <a:pt x="13951" y="11030"/>
                  </a:lnTo>
                  <a:lnTo>
                    <a:pt x="16215" y="10920"/>
                  </a:lnTo>
                  <a:lnTo>
                    <a:pt x="18443" y="10738"/>
                  </a:lnTo>
                  <a:lnTo>
                    <a:pt x="19283" y="10665"/>
                  </a:lnTo>
                  <a:lnTo>
                    <a:pt x="20123" y="10482"/>
                  </a:lnTo>
                  <a:lnTo>
                    <a:pt x="20926" y="10263"/>
                  </a:lnTo>
                  <a:lnTo>
                    <a:pt x="21730" y="10007"/>
                  </a:lnTo>
                  <a:lnTo>
                    <a:pt x="22168" y="9788"/>
                  </a:lnTo>
                  <a:lnTo>
                    <a:pt x="22570" y="9569"/>
                  </a:lnTo>
                  <a:lnTo>
                    <a:pt x="23008" y="9350"/>
                  </a:lnTo>
                  <a:lnTo>
                    <a:pt x="23373" y="9094"/>
                  </a:lnTo>
                  <a:lnTo>
                    <a:pt x="23775" y="8802"/>
                  </a:lnTo>
                  <a:lnTo>
                    <a:pt x="24140" y="8474"/>
                  </a:lnTo>
                  <a:lnTo>
                    <a:pt x="24469" y="8145"/>
                  </a:lnTo>
                  <a:lnTo>
                    <a:pt x="24797" y="7780"/>
                  </a:lnTo>
                  <a:lnTo>
                    <a:pt x="25053" y="7414"/>
                  </a:lnTo>
                  <a:lnTo>
                    <a:pt x="25272" y="7049"/>
                  </a:lnTo>
                  <a:lnTo>
                    <a:pt x="25491" y="6684"/>
                  </a:lnTo>
                  <a:lnTo>
                    <a:pt x="25637" y="6282"/>
                  </a:lnTo>
                  <a:lnTo>
                    <a:pt x="25747" y="5881"/>
                  </a:lnTo>
                  <a:lnTo>
                    <a:pt x="25857" y="5479"/>
                  </a:lnTo>
                  <a:lnTo>
                    <a:pt x="25893" y="5077"/>
                  </a:lnTo>
                  <a:lnTo>
                    <a:pt x="25893" y="4675"/>
                  </a:lnTo>
                  <a:lnTo>
                    <a:pt x="25893" y="4274"/>
                  </a:lnTo>
                  <a:lnTo>
                    <a:pt x="25820" y="3872"/>
                  </a:lnTo>
                  <a:lnTo>
                    <a:pt x="25710" y="3507"/>
                  </a:lnTo>
                  <a:lnTo>
                    <a:pt x="25564" y="3105"/>
                  </a:lnTo>
                  <a:lnTo>
                    <a:pt x="25418" y="2740"/>
                  </a:lnTo>
                  <a:lnTo>
                    <a:pt x="25199" y="2375"/>
                  </a:lnTo>
                  <a:lnTo>
                    <a:pt x="24944" y="2046"/>
                  </a:lnTo>
                  <a:lnTo>
                    <a:pt x="24688" y="1717"/>
                  </a:lnTo>
                  <a:lnTo>
                    <a:pt x="24286" y="1316"/>
                  </a:lnTo>
                  <a:lnTo>
                    <a:pt x="23884" y="1024"/>
                  </a:lnTo>
                  <a:lnTo>
                    <a:pt x="23446" y="731"/>
                  </a:lnTo>
                  <a:lnTo>
                    <a:pt x="23008" y="512"/>
                  </a:lnTo>
                  <a:lnTo>
                    <a:pt x="22533" y="330"/>
                  </a:lnTo>
                  <a:lnTo>
                    <a:pt x="22022" y="184"/>
                  </a:lnTo>
                  <a:lnTo>
                    <a:pt x="21511" y="111"/>
                  </a:lnTo>
                  <a:lnTo>
                    <a:pt x="20999" y="37"/>
                  </a:lnTo>
                  <a:lnTo>
                    <a:pt x="20634" y="1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62"/>
            <p:cNvSpPr/>
            <p:nvPr/>
          </p:nvSpPr>
          <p:spPr>
            <a:xfrm>
              <a:off x="-2033350" y="-92000"/>
              <a:ext cx="565150" cy="350625"/>
            </a:xfrm>
            <a:custGeom>
              <a:avLst/>
              <a:gdLst/>
              <a:ahLst/>
              <a:cxnLst/>
              <a:rect l="l" t="t" r="r" b="b"/>
              <a:pathLst>
                <a:path w="22606" h="14025" extrusionOk="0">
                  <a:moveTo>
                    <a:pt x="3944" y="914"/>
                  </a:moveTo>
                  <a:lnTo>
                    <a:pt x="4492" y="950"/>
                  </a:lnTo>
                  <a:lnTo>
                    <a:pt x="4967" y="987"/>
                  </a:lnTo>
                  <a:lnTo>
                    <a:pt x="5442" y="1097"/>
                  </a:lnTo>
                  <a:lnTo>
                    <a:pt x="5880" y="1243"/>
                  </a:lnTo>
                  <a:lnTo>
                    <a:pt x="6318" y="1389"/>
                  </a:lnTo>
                  <a:lnTo>
                    <a:pt x="7158" y="1754"/>
                  </a:lnTo>
                  <a:lnTo>
                    <a:pt x="7998" y="2046"/>
                  </a:lnTo>
                  <a:lnTo>
                    <a:pt x="9678" y="2630"/>
                  </a:lnTo>
                  <a:lnTo>
                    <a:pt x="11394" y="3142"/>
                  </a:lnTo>
                  <a:lnTo>
                    <a:pt x="13111" y="3580"/>
                  </a:lnTo>
                  <a:lnTo>
                    <a:pt x="14133" y="3836"/>
                  </a:lnTo>
                  <a:lnTo>
                    <a:pt x="15156" y="4164"/>
                  </a:lnTo>
                  <a:lnTo>
                    <a:pt x="16178" y="4493"/>
                  </a:lnTo>
                  <a:lnTo>
                    <a:pt x="17164" y="4895"/>
                  </a:lnTo>
                  <a:lnTo>
                    <a:pt x="17968" y="5296"/>
                  </a:lnTo>
                  <a:lnTo>
                    <a:pt x="18735" y="5771"/>
                  </a:lnTo>
                  <a:lnTo>
                    <a:pt x="19100" y="6027"/>
                  </a:lnTo>
                  <a:lnTo>
                    <a:pt x="19465" y="6319"/>
                  </a:lnTo>
                  <a:lnTo>
                    <a:pt x="19794" y="6611"/>
                  </a:lnTo>
                  <a:lnTo>
                    <a:pt x="20122" y="6940"/>
                  </a:lnTo>
                  <a:lnTo>
                    <a:pt x="20488" y="7341"/>
                  </a:lnTo>
                  <a:lnTo>
                    <a:pt x="20816" y="7816"/>
                  </a:lnTo>
                  <a:lnTo>
                    <a:pt x="21072" y="8291"/>
                  </a:lnTo>
                  <a:lnTo>
                    <a:pt x="21291" y="8802"/>
                  </a:lnTo>
                  <a:lnTo>
                    <a:pt x="21401" y="9131"/>
                  </a:lnTo>
                  <a:lnTo>
                    <a:pt x="21401" y="9460"/>
                  </a:lnTo>
                  <a:lnTo>
                    <a:pt x="21364" y="9788"/>
                  </a:lnTo>
                  <a:lnTo>
                    <a:pt x="21255" y="10117"/>
                  </a:lnTo>
                  <a:lnTo>
                    <a:pt x="21072" y="10373"/>
                  </a:lnTo>
                  <a:lnTo>
                    <a:pt x="20889" y="10628"/>
                  </a:lnTo>
                  <a:lnTo>
                    <a:pt x="20670" y="10811"/>
                  </a:lnTo>
                  <a:lnTo>
                    <a:pt x="20451" y="10957"/>
                  </a:lnTo>
                  <a:lnTo>
                    <a:pt x="20159" y="11066"/>
                  </a:lnTo>
                  <a:lnTo>
                    <a:pt x="19867" y="11176"/>
                  </a:lnTo>
                  <a:lnTo>
                    <a:pt x="19282" y="11286"/>
                  </a:lnTo>
                  <a:lnTo>
                    <a:pt x="18516" y="11395"/>
                  </a:lnTo>
                  <a:lnTo>
                    <a:pt x="18150" y="11432"/>
                  </a:lnTo>
                  <a:lnTo>
                    <a:pt x="17639" y="11432"/>
                  </a:lnTo>
                  <a:lnTo>
                    <a:pt x="17493" y="11468"/>
                  </a:lnTo>
                  <a:lnTo>
                    <a:pt x="17383" y="11505"/>
                  </a:lnTo>
                  <a:lnTo>
                    <a:pt x="17310" y="11614"/>
                  </a:lnTo>
                  <a:lnTo>
                    <a:pt x="17383" y="11724"/>
                  </a:lnTo>
                  <a:lnTo>
                    <a:pt x="17456" y="11797"/>
                  </a:lnTo>
                  <a:lnTo>
                    <a:pt x="17566" y="11870"/>
                  </a:lnTo>
                  <a:lnTo>
                    <a:pt x="17676" y="11906"/>
                  </a:lnTo>
                  <a:lnTo>
                    <a:pt x="18223" y="12016"/>
                  </a:lnTo>
                  <a:lnTo>
                    <a:pt x="18808" y="12089"/>
                  </a:lnTo>
                  <a:lnTo>
                    <a:pt x="19392" y="12089"/>
                  </a:lnTo>
                  <a:lnTo>
                    <a:pt x="19684" y="12052"/>
                  </a:lnTo>
                  <a:lnTo>
                    <a:pt x="19976" y="12016"/>
                  </a:lnTo>
                  <a:lnTo>
                    <a:pt x="20268" y="11906"/>
                  </a:lnTo>
                  <a:lnTo>
                    <a:pt x="20524" y="11797"/>
                  </a:lnTo>
                  <a:lnTo>
                    <a:pt x="21072" y="11578"/>
                  </a:lnTo>
                  <a:lnTo>
                    <a:pt x="21072" y="11541"/>
                  </a:lnTo>
                  <a:lnTo>
                    <a:pt x="21108" y="11541"/>
                  </a:lnTo>
                  <a:lnTo>
                    <a:pt x="21145" y="11578"/>
                  </a:lnTo>
                  <a:lnTo>
                    <a:pt x="21108" y="11614"/>
                  </a:lnTo>
                  <a:lnTo>
                    <a:pt x="20999" y="11833"/>
                  </a:lnTo>
                  <a:lnTo>
                    <a:pt x="20853" y="12016"/>
                  </a:lnTo>
                  <a:lnTo>
                    <a:pt x="20670" y="12199"/>
                  </a:lnTo>
                  <a:lnTo>
                    <a:pt x="20451" y="12308"/>
                  </a:lnTo>
                  <a:lnTo>
                    <a:pt x="20159" y="12491"/>
                  </a:lnTo>
                  <a:lnTo>
                    <a:pt x="19867" y="12637"/>
                  </a:lnTo>
                  <a:lnTo>
                    <a:pt x="19575" y="12746"/>
                  </a:lnTo>
                  <a:lnTo>
                    <a:pt x="19246" y="12819"/>
                  </a:lnTo>
                  <a:lnTo>
                    <a:pt x="18917" y="12856"/>
                  </a:lnTo>
                  <a:lnTo>
                    <a:pt x="18589" y="12892"/>
                  </a:lnTo>
                  <a:lnTo>
                    <a:pt x="17931" y="12892"/>
                  </a:lnTo>
                  <a:lnTo>
                    <a:pt x="17274" y="12819"/>
                  </a:lnTo>
                  <a:lnTo>
                    <a:pt x="16617" y="12710"/>
                  </a:lnTo>
                  <a:lnTo>
                    <a:pt x="15996" y="12600"/>
                  </a:lnTo>
                  <a:lnTo>
                    <a:pt x="15338" y="12418"/>
                  </a:lnTo>
                  <a:lnTo>
                    <a:pt x="14717" y="12199"/>
                  </a:lnTo>
                  <a:lnTo>
                    <a:pt x="14097" y="11979"/>
                  </a:lnTo>
                  <a:lnTo>
                    <a:pt x="12892" y="11468"/>
                  </a:lnTo>
                  <a:lnTo>
                    <a:pt x="11723" y="10957"/>
                  </a:lnTo>
                  <a:lnTo>
                    <a:pt x="10408" y="10300"/>
                  </a:lnTo>
                  <a:lnTo>
                    <a:pt x="9057" y="9679"/>
                  </a:lnTo>
                  <a:lnTo>
                    <a:pt x="6354" y="8474"/>
                  </a:lnTo>
                  <a:lnTo>
                    <a:pt x="5661" y="8181"/>
                  </a:lnTo>
                  <a:lnTo>
                    <a:pt x="5003" y="7816"/>
                  </a:lnTo>
                  <a:lnTo>
                    <a:pt x="4382" y="7451"/>
                  </a:lnTo>
                  <a:lnTo>
                    <a:pt x="3798" y="7013"/>
                  </a:lnTo>
                  <a:lnTo>
                    <a:pt x="3214" y="6575"/>
                  </a:lnTo>
                  <a:lnTo>
                    <a:pt x="2666" y="6100"/>
                  </a:lnTo>
                  <a:lnTo>
                    <a:pt x="2118" y="5552"/>
                  </a:lnTo>
                  <a:lnTo>
                    <a:pt x="1607" y="5004"/>
                  </a:lnTo>
                  <a:lnTo>
                    <a:pt x="1461" y="4785"/>
                  </a:lnTo>
                  <a:lnTo>
                    <a:pt x="1315" y="4566"/>
                  </a:lnTo>
                  <a:lnTo>
                    <a:pt x="1205" y="4347"/>
                  </a:lnTo>
                  <a:lnTo>
                    <a:pt x="1132" y="4091"/>
                  </a:lnTo>
                  <a:lnTo>
                    <a:pt x="1205" y="4128"/>
                  </a:lnTo>
                  <a:lnTo>
                    <a:pt x="1278" y="4164"/>
                  </a:lnTo>
                  <a:lnTo>
                    <a:pt x="1315" y="4237"/>
                  </a:lnTo>
                  <a:lnTo>
                    <a:pt x="1753" y="4785"/>
                  </a:lnTo>
                  <a:lnTo>
                    <a:pt x="2228" y="5260"/>
                  </a:lnTo>
                  <a:lnTo>
                    <a:pt x="2776" y="5698"/>
                  </a:lnTo>
                  <a:lnTo>
                    <a:pt x="3360" y="6063"/>
                  </a:lnTo>
                  <a:lnTo>
                    <a:pt x="3944" y="6465"/>
                  </a:lnTo>
                  <a:lnTo>
                    <a:pt x="4127" y="6575"/>
                  </a:lnTo>
                  <a:lnTo>
                    <a:pt x="4273" y="6611"/>
                  </a:lnTo>
                  <a:lnTo>
                    <a:pt x="4455" y="6648"/>
                  </a:lnTo>
                  <a:lnTo>
                    <a:pt x="4638" y="6648"/>
                  </a:lnTo>
                  <a:lnTo>
                    <a:pt x="4565" y="6501"/>
                  </a:lnTo>
                  <a:lnTo>
                    <a:pt x="4455" y="6355"/>
                  </a:lnTo>
                  <a:lnTo>
                    <a:pt x="4346" y="6209"/>
                  </a:lnTo>
                  <a:lnTo>
                    <a:pt x="4236" y="6100"/>
                  </a:lnTo>
                  <a:lnTo>
                    <a:pt x="3689" y="5662"/>
                  </a:lnTo>
                  <a:lnTo>
                    <a:pt x="3214" y="5187"/>
                  </a:lnTo>
                  <a:lnTo>
                    <a:pt x="2739" y="4712"/>
                  </a:lnTo>
                  <a:lnTo>
                    <a:pt x="2264" y="4201"/>
                  </a:lnTo>
                  <a:lnTo>
                    <a:pt x="1972" y="3799"/>
                  </a:lnTo>
                  <a:lnTo>
                    <a:pt x="1680" y="3361"/>
                  </a:lnTo>
                  <a:lnTo>
                    <a:pt x="1607" y="3178"/>
                  </a:lnTo>
                  <a:lnTo>
                    <a:pt x="1534" y="2996"/>
                  </a:lnTo>
                  <a:lnTo>
                    <a:pt x="1497" y="2813"/>
                  </a:lnTo>
                  <a:lnTo>
                    <a:pt x="1497" y="2630"/>
                  </a:lnTo>
                  <a:lnTo>
                    <a:pt x="1534" y="2265"/>
                  </a:lnTo>
                  <a:lnTo>
                    <a:pt x="1643" y="1863"/>
                  </a:lnTo>
                  <a:lnTo>
                    <a:pt x="1753" y="1644"/>
                  </a:lnTo>
                  <a:lnTo>
                    <a:pt x="1899" y="1425"/>
                  </a:lnTo>
                  <a:lnTo>
                    <a:pt x="2118" y="1279"/>
                  </a:lnTo>
                  <a:lnTo>
                    <a:pt x="2374" y="1170"/>
                  </a:lnTo>
                  <a:lnTo>
                    <a:pt x="2885" y="1024"/>
                  </a:lnTo>
                  <a:lnTo>
                    <a:pt x="3396" y="914"/>
                  </a:lnTo>
                  <a:close/>
                  <a:moveTo>
                    <a:pt x="3323" y="1"/>
                  </a:moveTo>
                  <a:lnTo>
                    <a:pt x="2629" y="147"/>
                  </a:lnTo>
                  <a:lnTo>
                    <a:pt x="2082" y="330"/>
                  </a:lnTo>
                  <a:lnTo>
                    <a:pt x="1607" y="549"/>
                  </a:lnTo>
                  <a:lnTo>
                    <a:pt x="1169" y="841"/>
                  </a:lnTo>
                  <a:lnTo>
                    <a:pt x="804" y="1170"/>
                  </a:lnTo>
                  <a:lnTo>
                    <a:pt x="511" y="1571"/>
                  </a:lnTo>
                  <a:lnTo>
                    <a:pt x="292" y="1973"/>
                  </a:lnTo>
                  <a:lnTo>
                    <a:pt x="146" y="2375"/>
                  </a:lnTo>
                  <a:lnTo>
                    <a:pt x="37" y="2813"/>
                  </a:lnTo>
                  <a:lnTo>
                    <a:pt x="0" y="3251"/>
                  </a:lnTo>
                  <a:lnTo>
                    <a:pt x="0" y="3653"/>
                  </a:lnTo>
                  <a:lnTo>
                    <a:pt x="37" y="4018"/>
                  </a:lnTo>
                  <a:lnTo>
                    <a:pt x="110" y="4383"/>
                  </a:lnTo>
                  <a:lnTo>
                    <a:pt x="219" y="4749"/>
                  </a:lnTo>
                  <a:lnTo>
                    <a:pt x="365" y="5114"/>
                  </a:lnTo>
                  <a:lnTo>
                    <a:pt x="548" y="5442"/>
                  </a:lnTo>
                  <a:lnTo>
                    <a:pt x="804" y="5771"/>
                  </a:lnTo>
                  <a:lnTo>
                    <a:pt x="1570" y="6611"/>
                  </a:lnTo>
                  <a:lnTo>
                    <a:pt x="2009" y="7013"/>
                  </a:lnTo>
                  <a:lnTo>
                    <a:pt x="2410" y="7378"/>
                  </a:lnTo>
                  <a:lnTo>
                    <a:pt x="2849" y="7743"/>
                  </a:lnTo>
                  <a:lnTo>
                    <a:pt x="3323" y="8072"/>
                  </a:lnTo>
                  <a:lnTo>
                    <a:pt x="3798" y="8401"/>
                  </a:lnTo>
                  <a:lnTo>
                    <a:pt x="4273" y="8693"/>
                  </a:lnTo>
                  <a:lnTo>
                    <a:pt x="5259" y="9204"/>
                  </a:lnTo>
                  <a:lnTo>
                    <a:pt x="6281" y="9679"/>
                  </a:lnTo>
                  <a:lnTo>
                    <a:pt x="8546" y="10665"/>
                  </a:lnTo>
                  <a:lnTo>
                    <a:pt x="9641" y="11176"/>
                  </a:lnTo>
                  <a:lnTo>
                    <a:pt x="10737" y="11724"/>
                  </a:lnTo>
                  <a:lnTo>
                    <a:pt x="11832" y="12272"/>
                  </a:lnTo>
                  <a:lnTo>
                    <a:pt x="12928" y="12746"/>
                  </a:lnTo>
                  <a:lnTo>
                    <a:pt x="14060" y="13185"/>
                  </a:lnTo>
                  <a:lnTo>
                    <a:pt x="14608" y="13404"/>
                  </a:lnTo>
                  <a:lnTo>
                    <a:pt x="15192" y="13550"/>
                  </a:lnTo>
                  <a:lnTo>
                    <a:pt x="15777" y="13696"/>
                  </a:lnTo>
                  <a:lnTo>
                    <a:pt x="16324" y="13842"/>
                  </a:lnTo>
                  <a:lnTo>
                    <a:pt x="16945" y="13915"/>
                  </a:lnTo>
                  <a:lnTo>
                    <a:pt x="17530" y="13988"/>
                  </a:lnTo>
                  <a:lnTo>
                    <a:pt x="18114" y="14025"/>
                  </a:lnTo>
                  <a:lnTo>
                    <a:pt x="18735" y="14025"/>
                  </a:lnTo>
                  <a:lnTo>
                    <a:pt x="19319" y="13952"/>
                  </a:lnTo>
                  <a:lnTo>
                    <a:pt x="19940" y="13805"/>
                  </a:lnTo>
                  <a:lnTo>
                    <a:pt x="20415" y="13659"/>
                  </a:lnTo>
                  <a:lnTo>
                    <a:pt x="20853" y="13440"/>
                  </a:lnTo>
                  <a:lnTo>
                    <a:pt x="21255" y="13148"/>
                  </a:lnTo>
                  <a:lnTo>
                    <a:pt x="21620" y="12856"/>
                  </a:lnTo>
                  <a:lnTo>
                    <a:pt x="21912" y="12491"/>
                  </a:lnTo>
                  <a:lnTo>
                    <a:pt x="22168" y="12089"/>
                  </a:lnTo>
                  <a:lnTo>
                    <a:pt x="22350" y="11614"/>
                  </a:lnTo>
                  <a:lnTo>
                    <a:pt x="22496" y="11103"/>
                  </a:lnTo>
                  <a:lnTo>
                    <a:pt x="22569" y="10592"/>
                  </a:lnTo>
                  <a:lnTo>
                    <a:pt x="22606" y="10080"/>
                  </a:lnTo>
                  <a:lnTo>
                    <a:pt x="22569" y="9606"/>
                  </a:lnTo>
                  <a:lnTo>
                    <a:pt x="22496" y="9131"/>
                  </a:lnTo>
                  <a:lnTo>
                    <a:pt x="22387" y="8693"/>
                  </a:lnTo>
                  <a:lnTo>
                    <a:pt x="22204" y="8218"/>
                  </a:lnTo>
                  <a:lnTo>
                    <a:pt x="21985" y="7780"/>
                  </a:lnTo>
                  <a:lnTo>
                    <a:pt x="21729" y="7341"/>
                  </a:lnTo>
                  <a:lnTo>
                    <a:pt x="21364" y="6867"/>
                  </a:lnTo>
                  <a:lnTo>
                    <a:pt x="20999" y="6428"/>
                  </a:lnTo>
                  <a:lnTo>
                    <a:pt x="20561" y="6027"/>
                  </a:lnTo>
                  <a:lnTo>
                    <a:pt x="20122" y="5625"/>
                  </a:lnTo>
                  <a:lnTo>
                    <a:pt x="19684" y="5296"/>
                  </a:lnTo>
                  <a:lnTo>
                    <a:pt x="19209" y="4968"/>
                  </a:lnTo>
                  <a:lnTo>
                    <a:pt x="18698" y="4639"/>
                  </a:lnTo>
                  <a:lnTo>
                    <a:pt x="18187" y="4347"/>
                  </a:lnTo>
                  <a:lnTo>
                    <a:pt x="17676" y="4091"/>
                  </a:lnTo>
                  <a:lnTo>
                    <a:pt x="17128" y="3872"/>
                  </a:lnTo>
                  <a:lnTo>
                    <a:pt x="16069" y="3470"/>
                  </a:lnTo>
                  <a:lnTo>
                    <a:pt x="14973" y="3105"/>
                  </a:lnTo>
                  <a:lnTo>
                    <a:pt x="13878" y="2813"/>
                  </a:lnTo>
                  <a:lnTo>
                    <a:pt x="10554" y="1937"/>
                  </a:lnTo>
                  <a:lnTo>
                    <a:pt x="9605" y="1644"/>
                  </a:lnTo>
                  <a:lnTo>
                    <a:pt x="8655" y="1316"/>
                  </a:lnTo>
                  <a:lnTo>
                    <a:pt x="6829" y="585"/>
                  </a:lnTo>
                  <a:lnTo>
                    <a:pt x="6135" y="330"/>
                  </a:lnTo>
                  <a:lnTo>
                    <a:pt x="5442" y="147"/>
                  </a:lnTo>
                  <a:lnTo>
                    <a:pt x="4748" y="38"/>
                  </a:lnTo>
                  <a:lnTo>
                    <a:pt x="4346" y="1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62"/>
            <p:cNvSpPr/>
            <p:nvPr/>
          </p:nvSpPr>
          <p:spPr>
            <a:xfrm>
              <a:off x="-1493775" y="-208850"/>
              <a:ext cx="487550" cy="261150"/>
            </a:xfrm>
            <a:custGeom>
              <a:avLst/>
              <a:gdLst/>
              <a:ahLst/>
              <a:cxnLst/>
              <a:rect l="l" t="t" r="r" b="b"/>
              <a:pathLst>
                <a:path w="19502" h="10446" extrusionOk="0">
                  <a:moveTo>
                    <a:pt x="4930" y="1096"/>
                  </a:moveTo>
                  <a:lnTo>
                    <a:pt x="5807" y="1206"/>
                  </a:lnTo>
                  <a:lnTo>
                    <a:pt x="6647" y="1352"/>
                  </a:lnTo>
                  <a:lnTo>
                    <a:pt x="7487" y="1534"/>
                  </a:lnTo>
                  <a:lnTo>
                    <a:pt x="8181" y="1717"/>
                  </a:lnTo>
                  <a:lnTo>
                    <a:pt x="8911" y="1899"/>
                  </a:lnTo>
                  <a:lnTo>
                    <a:pt x="9349" y="2009"/>
                  </a:lnTo>
                  <a:lnTo>
                    <a:pt x="9824" y="2155"/>
                  </a:lnTo>
                  <a:lnTo>
                    <a:pt x="14279" y="3616"/>
                  </a:lnTo>
                  <a:lnTo>
                    <a:pt x="14864" y="3835"/>
                  </a:lnTo>
                  <a:lnTo>
                    <a:pt x="15411" y="4054"/>
                  </a:lnTo>
                  <a:lnTo>
                    <a:pt x="15923" y="4310"/>
                  </a:lnTo>
                  <a:lnTo>
                    <a:pt x="16471" y="4602"/>
                  </a:lnTo>
                  <a:lnTo>
                    <a:pt x="16836" y="4858"/>
                  </a:lnTo>
                  <a:lnTo>
                    <a:pt x="17164" y="5113"/>
                  </a:lnTo>
                  <a:lnTo>
                    <a:pt x="17493" y="5405"/>
                  </a:lnTo>
                  <a:lnTo>
                    <a:pt x="17785" y="5734"/>
                  </a:lnTo>
                  <a:lnTo>
                    <a:pt x="17931" y="5953"/>
                  </a:lnTo>
                  <a:lnTo>
                    <a:pt x="18041" y="6136"/>
                  </a:lnTo>
                  <a:lnTo>
                    <a:pt x="18150" y="6318"/>
                  </a:lnTo>
                  <a:lnTo>
                    <a:pt x="18223" y="6537"/>
                  </a:lnTo>
                  <a:lnTo>
                    <a:pt x="18041" y="6720"/>
                  </a:lnTo>
                  <a:lnTo>
                    <a:pt x="17895" y="6866"/>
                  </a:lnTo>
                  <a:lnTo>
                    <a:pt x="17676" y="6976"/>
                  </a:lnTo>
                  <a:lnTo>
                    <a:pt x="17493" y="7049"/>
                  </a:lnTo>
                  <a:lnTo>
                    <a:pt x="16945" y="7231"/>
                  </a:lnTo>
                  <a:lnTo>
                    <a:pt x="16398" y="7377"/>
                  </a:lnTo>
                  <a:lnTo>
                    <a:pt x="15850" y="7450"/>
                  </a:lnTo>
                  <a:lnTo>
                    <a:pt x="14535" y="7450"/>
                  </a:lnTo>
                  <a:lnTo>
                    <a:pt x="13805" y="7487"/>
                  </a:lnTo>
                  <a:lnTo>
                    <a:pt x="13585" y="7487"/>
                  </a:lnTo>
                  <a:lnTo>
                    <a:pt x="13476" y="7560"/>
                  </a:lnTo>
                  <a:lnTo>
                    <a:pt x="13439" y="7633"/>
                  </a:lnTo>
                  <a:lnTo>
                    <a:pt x="13476" y="7743"/>
                  </a:lnTo>
                  <a:lnTo>
                    <a:pt x="13549" y="7816"/>
                  </a:lnTo>
                  <a:lnTo>
                    <a:pt x="13805" y="7889"/>
                  </a:lnTo>
                  <a:lnTo>
                    <a:pt x="14279" y="7998"/>
                  </a:lnTo>
                  <a:lnTo>
                    <a:pt x="14754" y="8108"/>
                  </a:lnTo>
                  <a:lnTo>
                    <a:pt x="15704" y="8108"/>
                  </a:lnTo>
                  <a:lnTo>
                    <a:pt x="16653" y="8035"/>
                  </a:lnTo>
                  <a:lnTo>
                    <a:pt x="17128" y="7962"/>
                  </a:lnTo>
                  <a:lnTo>
                    <a:pt x="17566" y="7816"/>
                  </a:lnTo>
                  <a:lnTo>
                    <a:pt x="18114" y="7597"/>
                  </a:lnTo>
                  <a:lnTo>
                    <a:pt x="18150" y="7670"/>
                  </a:lnTo>
                  <a:lnTo>
                    <a:pt x="18114" y="7743"/>
                  </a:lnTo>
                  <a:lnTo>
                    <a:pt x="18077" y="7816"/>
                  </a:lnTo>
                  <a:lnTo>
                    <a:pt x="17858" y="8108"/>
                  </a:lnTo>
                  <a:lnTo>
                    <a:pt x="17639" y="8363"/>
                  </a:lnTo>
                  <a:lnTo>
                    <a:pt x="17420" y="8583"/>
                  </a:lnTo>
                  <a:lnTo>
                    <a:pt x="17128" y="8729"/>
                  </a:lnTo>
                  <a:lnTo>
                    <a:pt x="16872" y="8875"/>
                  </a:lnTo>
                  <a:lnTo>
                    <a:pt x="16544" y="9021"/>
                  </a:lnTo>
                  <a:lnTo>
                    <a:pt x="16251" y="9094"/>
                  </a:lnTo>
                  <a:lnTo>
                    <a:pt x="15886" y="9167"/>
                  </a:lnTo>
                  <a:lnTo>
                    <a:pt x="15485" y="9203"/>
                  </a:lnTo>
                  <a:lnTo>
                    <a:pt x="15083" y="9240"/>
                  </a:lnTo>
                  <a:lnTo>
                    <a:pt x="14279" y="9240"/>
                  </a:lnTo>
                  <a:lnTo>
                    <a:pt x="13476" y="9130"/>
                  </a:lnTo>
                  <a:lnTo>
                    <a:pt x="12673" y="8984"/>
                  </a:lnTo>
                  <a:lnTo>
                    <a:pt x="11906" y="8838"/>
                  </a:lnTo>
                  <a:lnTo>
                    <a:pt x="11175" y="8619"/>
                  </a:lnTo>
                  <a:lnTo>
                    <a:pt x="9714" y="8181"/>
                  </a:lnTo>
                  <a:lnTo>
                    <a:pt x="8254" y="7670"/>
                  </a:lnTo>
                  <a:lnTo>
                    <a:pt x="6829" y="7085"/>
                  </a:lnTo>
                  <a:lnTo>
                    <a:pt x="3725" y="5771"/>
                  </a:lnTo>
                  <a:lnTo>
                    <a:pt x="3287" y="5588"/>
                  </a:lnTo>
                  <a:lnTo>
                    <a:pt x="2849" y="5369"/>
                  </a:lnTo>
                  <a:lnTo>
                    <a:pt x="2447" y="5150"/>
                  </a:lnTo>
                  <a:lnTo>
                    <a:pt x="2082" y="4858"/>
                  </a:lnTo>
                  <a:lnTo>
                    <a:pt x="1790" y="4602"/>
                  </a:lnTo>
                  <a:lnTo>
                    <a:pt x="1571" y="4346"/>
                  </a:lnTo>
                  <a:lnTo>
                    <a:pt x="1351" y="4018"/>
                  </a:lnTo>
                  <a:lnTo>
                    <a:pt x="1205" y="3689"/>
                  </a:lnTo>
                  <a:lnTo>
                    <a:pt x="1169" y="3470"/>
                  </a:lnTo>
                  <a:lnTo>
                    <a:pt x="1132" y="3287"/>
                  </a:lnTo>
                  <a:lnTo>
                    <a:pt x="1132" y="3068"/>
                  </a:lnTo>
                  <a:lnTo>
                    <a:pt x="1205" y="2849"/>
                  </a:lnTo>
                  <a:lnTo>
                    <a:pt x="1278" y="2849"/>
                  </a:lnTo>
                  <a:lnTo>
                    <a:pt x="1461" y="3105"/>
                  </a:lnTo>
                  <a:lnTo>
                    <a:pt x="1680" y="3360"/>
                  </a:lnTo>
                  <a:lnTo>
                    <a:pt x="1899" y="3543"/>
                  </a:lnTo>
                  <a:lnTo>
                    <a:pt x="2118" y="3762"/>
                  </a:lnTo>
                  <a:lnTo>
                    <a:pt x="2630" y="4091"/>
                  </a:lnTo>
                  <a:lnTo>
                    <a:pt x="3177" y="4419"/>
                  </a:lnTo>
                  <a:lnTo>
                    <a:pt x="4236" y="4967"/>
                  </a:lnTo>
                  <a:lnTo>
                    <a:pt x="5332" y="5478"/>
                  </a:lnTo>
                  <a:lnTo>
                    <a:pt x="6428" y="5844"/>
                  </a:lnTo>
                  <a:lnTo>
                    <a:pt x="7012" y="6026"/>
                  </a:lnTo>
                  <a:lnTo>
                    <a:pt x="7596" y="6172"/>
                  </a:lnTo>
                  <a:lnTo>
                    <a:pt x="7815" y="6209"/>
                  </a:lnTo>
                  <a:lnTo>
                    <a:pt x="7998" y="6245"/>
                  </a:lnTo>
                  <a:lnTo>
                    <a:pt x="8181" y="6172"/>
                  </a:lnTo>
                  <a:lnTo>
                    <a:pt x="8363" y="6099"/>
                  </a:lnTo>
                  <a:lnTo>
                    <a:pt x="8327" y="5990"/>
                  </a:lnTo>
                  <a:lnTo>
                    <a:pt x="8254" y="5880"/>
                  </a:lnTo>
                  <a:lnTo>
                    <a:pt x="8181" y="5807"/>
                  </a:lnTo>
                  <a:lnTo>
                    <a:pt x="8071" y="5734"/>
                  </a:lnTo>
                  <a:lnTo>
                    <a:pt x="7414" y="5405"/>
                  </a:lnTo>
                  <a:lnTo>
                    <a:pt x="6793" y="5150"/>
                  </a:lnTo>
                  <a:lnTo>
                    <a:pt x="5953" y="4821"/>
                  </a:lnTo>
                  <a:lnTo>
                    <a:pt x="5149" y="4492"/>
                  </a:lnTo>
                  <a:lnTo>
                    <a:pt x="4383" y="4127"/>
                  </a:lnTo>
                  <a:lnTo>
                    <a:pt x="3616" y="3689"/>
                  </a:lnTo>
                  <a:lnTo>
                    <a:pt x="2995" y="3324"/>
                  </a:lnTo>
                  <a:lnTo>
                    <a:pt x="2703" y="3141"/>
                  </a:lnTo>
                  <a:lnTo>
                    <a:pt x="2447" y="2922"/>
                  </a:lnTo>
                  <a:lnTo>
                    <a:pt x="2228" y="2739"/>
                  </a:lnTo>
                  <a:lnTo>
                    <a:pt x="2045" y="2520"/>
                  </a:lnTo>
                  <a:lnTo>
                    <a:pt x="1899" y="2301"/>
                  </a:lnTo>
                  <a:lnTo>
                    <a:pt x="1790" y="2009"/>
                  </a:lnTo>
                  <a:lnTo>
                    <a:pt x="1863" y="1936"/>
                  </a:lnTo>
                  <a:lnTo>
                    <a:pt x="1936" y="1863"/>
                  </a:lnTo>
                  <a:lnTo>
                    <a:pt x="2118" y="1717"/>
                  </a:lnTo>
                  <a:lnTo>
                    <a:pt x="2337" y="1571"/>
                  </a:lnTo>
                  <a:lnTo>
                    <a:pt x="2557" y="1461"/>
                  </a:lnTo>
                  <a:lnTo>
                    <a:pt x="3031" y="1279"/>
                  </a:lnTo>
                  <a:lnTo>
                    <a:pt x="3543" y="1169"/>
                  </a:lnTo>
                  <a:lnTo>
                    <a:pt x="4090" y="1096"/>
                  </a:lnTo>
                  <a:close/>
                  <a:moveTo>
                    <a:pt x="4492" y="0"/>
                  </a:moveTo>
                  <a:lnTo>
                    <a:pt x="3835" y="37"/>
                  </a:lnTo>
                  <a:lnTo>
                    <a:pt x="3506" y="74"/>
                  </a:lnTo>
                  <a:lnTo>
                    <a:pt x="3141" y="110"/>
                  </a:lnTo>
                  <a:lnTo>
                    <a:pt x="2776" y="220"/>
                  </a:lnTo>
                  <a:lnTo>
                    <a:pt x="2410" y="329"/>
                  </a:lnTo>
                  <a:lnTo>
                    <a:pt x="2045" y="475"/>
                  </a:lnTo>
                  <a:lnTo>
                    <a:pt x="1717" y="658"/>
                  </a:lnTo>
                  <a:lnTo>
                    <a:pt x="1424" y="840"/>
                  </a:lnTo>
                  <a:lnTo>
                    <a:pt x="1132" y="1096"/>
                  </a:lnTo>
                  <a:lnTo>
                    <a:pt x="840" y="1352"/>
                  </a:lnTo>
                  <a:lnTo>
                    <a:pt x="585" y="1644"/>
                  </a:lnTo>
                  <a:lnTo>
                    <a:pt x="365" y="1973"/>
                  </a:lnTo>
                  <a:lnTo>
                    <a:pt x="183" y="2301"/>
                  </a:lnTo>
                  <a:lnTo>
                    <a:pt x="73" y="2630"/>
                  </a:lnTo>
                  <a:lnTo>
                    <a:pt x="0" y="2959"/>
                  </a:lnTo>
                  <a:lnTo>
                    <a:pt x="0" y="3324"/>
                  </a:lnTo>
                  <a:lnTo>
                    <a:pt x="0" y="3652"/>
                  </a:lnTo>
                  <a:lnTo>
                    <a:pt x="110" y="4018"/>
                  </a:lnTo>
                  <a:lnTo>
                    <a:pt x="219" y="4383"/>
                  </a:lnTo>
                  <a:lnTo>
                    <a:pt x="438" y="4748"/>
                  </a:lnTo>
                  <a:lnTo>
                    <a:pt x="658" y="5113"/>
                  </a:lnTo>
                  <a:lnTo>
                    <a:pt x="950" y="5442"/>
                  </a:lnTo>
                  <a:lnTo>
                    <a:pt x="1242" y="5698"/>
                  </a:lnTo>
                  <a:lnTo>
                    <a:pt x="1644" y="6026"/>
                  </a:lnTo>
                  <a:lnTo>
                    <a:pt x="2082" y="6318"/>
                  </a:lnTo>
                  <a:lnTo>
                    <a:pt x="2557" y="6537"/>
                  </a:lnTo>
                  <a:lnTo>
                    <a:pt x="2995" y="6757"/>
                  </a:lnTo>
                  <a:lnTo>
                    <a:pt x="5624" y="7889"/>
                  </a:lnTo>
                  <a:lnTo>
                    <a:pt x="6939" y="8437"/>
                  </a:lnTo>
                  <a:lnTo>
                    <a:pt x="8254" y="8948"/>
                  </a:lnTo>
                  <a:lnTo>
                    <a:pt x="9495" y="9350"/>
                  </a:lnTo>
                  <a:lnTo>
                    <a:pt x="10737" y="9751"/>
                  </a:lnTo>
                  <a:lnTo>
                    <a:pt x="12015" y="10080"/>
                  </a:lnTo>
                  <a:lnTo>
                    <a:pt x="12673" y="10226"/>
                  </a:lnTo>
                  <a:lnTo>
                    <a:pt x="13330" y="10336"/>
                  </a:lnTo>
                  <a:lnTo>
                    <a:pt x="14097" y="10409"/>
                  </a:lnTo>
                  <a:lnTo>
                    <a:pt x="14864" y="10445"/>
                  </a:lnTo>
                  <a:lnTo>
                    <a:pt x="15631" y="10409"/>
                  </a:lnTo>
                  <a:lnTo>
                    <a:pt x="16032" y="10372"/>
                  </a:lnTo>
                  <a:lnTo>
                    <a:pt x="16434" y="10299"/>
                  </a:lnTo>
                  <a:lnTo>
                    <a:pt x="16836" y="10189"/>
                  </a:lnTo>
                  <a:lnTo>
                    <a:pt x="17237" y="10043"/>
                  </a:lnTo>
                  <a:lnTo>
                    <a:pt x="17603" y="9861"/>
                  </a:lnTo>
                  <a:lnTo>
                    <a:pt x="17931" y="9642"/>
                  </a:lnTo>
                  <a:lnTo>
                    <a:pt x="18260" y="9423"/>
                  </a:lnTo>
                  <a:lnTo>
                    <a:pt x="18552" y="9130"/>
                  </a:lnTo>
                  <a:lnTo>
                    <a:pt x="18844" y="8802"/>
                  </a:lnTo>
                  <a:lnTo>
                    <a:pt x="19063" y="8437"/>
                  </a:lnTo>
                  <a:lnTo>
                    <a:pt x="19246" y="8108"/>
                  </a:lnTo>
                  <a:lnTo>
                    <a:pt x="19392" y="7779"/>
                  </a:lnTo>
                  <a:lnTo>
                    <a:pt x="19465" y="7450"/>
                  </a:lnTo>
                  <a:lnTo>
                    <a:pt x="19502" y="7122"/>
                  </a:lnTo>
                  <a:lnTo>
                    <a:pt x="19502" y="6793"/>
                  </a:lnTo>
                  <a:lnTo>
                    <a:pt x="19465" y="6464"/>
                  </a:lnTo>
                  <a:lnTo>
                    <a:pt x="19356" y="6099"/>
                  </a:lnTo>
                  <a:lnTo>
                    <a:pt x="19246" y="5771"/>
                  </a:lnTo>
                  <a:lnTo>
                    <a:pt x="19100" y="5442"/>
                  </a:lnTo>
                  <a:lnTo>
                    <a:pt x="18917" y="5150"/>
                  </a:lnTo>
                  <a:lnTo>
                    <a:pt x="18698" y="4894"/>
                  </a:lnTo>
                  <a:lnTo>
                    <a:pt x="18479" y="4638"/>
                  </a:lnTo>
                  <a:lnTo>
                    <a:pt x="18077" y="4273"/>
                  </a:lnTo>
                  <a:lnTo>
                    <a:pt x="17639" y="3945"/>
                  </a:lnTo>
                  <a:lnTo>
                    <a:pt x="17201" y="3616"/>
                  </a:lnTo>
                  <a:lnTo>
                    <a:pt x="16726" y="3360"/>
                  </a:lnTo>
                  <a:lnTo>
                    <a:pt x="15996" y="2995"/>
                  </a:lnTo>
                  <a:lnTo>
                    <a:pt x="15265" y="2666"/>
                  </a:lnTo>
                  <a:lnTo>
                    <a:pt x="14498" y="2411"/>
                  </a:lnTo>
                  <a:lnTo>
                    <a:pt x="13732" y="2155"/>
                  </a:lnTo>
                  <a:lnTo>
                    <a:pt x="12052" y="1607"/>
                  </a:lnTo>
                  <a:lnTo>
                    <a:pt x="10372" y="1096"/>
                  </a:lnTo>
                  <a:lnTo>
                    <a:pt x="9386" y="767"/>
                  </a:lnTo>
                  <a:lnTo>
                    <a:pt x="8911" y="658"/>
                  </a:lnTo>
                  <a:lnTo>
                    <a:pt x="8400" y="585"/>
                  </a:lnTo>
                  <a:lnTo>
                    <a:pt x="7961" y="512"/>
                  </a:lnTo>
                  <a:lnTo>
                    <a:pt x="7523" y="402"/>
                  </a:lnTo>
                  <a:lnTo>
                    <a:pt x="6610" y="220"/>
                  </a:lnTo>
                  <a:lnTo>
                    <a:pt x="5588" y="74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62"/>
            <p:cNvSpPr/>
            <p:nvPr/>
          </p:nvSpPr>
          <p:spPr>
            <a:xfrm>
              <a:off x="-1680025" y="-402400"/>
              <a:ext cx="274825" cy="178050"/>
            </a:xfrm>
            <a:custGeom>
              <a:avLst/>
              <a:gdLst/>
              <a:ahLst/>
              <a:cxnLst/>
              <a:rect l="l" t="t" r="r" b="b"/>
              <a:pathLst>
                <a:path w="10993" h="7122" extrusionOk="0">
                  <a:moveTo>
                    <a:pt x="3543" y="804"/>
                  </a:moveTo>
                  <a:lnTo>
                    <a:pt x="3725" y="840"/>
                  </a:lnTo>
                  <a:lnTo>
                    <a:pt x="4675" y="1132"/>
                  </a:lnTo>
                  <a:lnTo>
                    <a:pt x="7012" y="1899"/>
                  </a:lnTo>
                  <a:lnTo>
                    <a:pt x="7341" y="2045"/>
                  </a:lnTo>
                  <a:lnTo>
                    <a:pt x="8144" y="2447"/>
                  </a:lnTo>
                  <a:lnTo>
                    <a:pt x="8984" y="2849"/>
                  </a:lnTo>
                  <a:lnTo>
                    <a:pt x="9240" y="2995"/>
                  </a:lnTo>
                  <a:lnTo>
                    <a:pt x="9495" y="3141"/>
                  </a:lnTo>
                  <a:lnTo>
                    <a:pt x="9714" y="3324"/>
                  </a:lnTo>
                  <a:lnTo>
                    <a:pt x="9897" y="3579"/>
                  </a:lnTo>
                  <a:lnTo>
                    <a:pt x="9714" y="3835"/>
                  </a:lnTo>
                  <a:lnTo>
                    <a:pt x="9495" y="4054"/>
                  </a:lnTo>
                  <a:lnTo>
                    <a:pt x="9240" y="4273"/>
                  </a:lnTo>
                  <a:lnTo>
                    <a:pt x="8947" y="4419"/>
                  </a:lnTo>
                  <a:lnTo>
                    <a:pt x="8327" y="4638"/>
                  </a:lnTo>
                  <a:lnTo>
                    <a:pt x="7742" y="4857"/>
                  </a:lnTo>
                  <a:lnTo>
                    <a:pt x="7523" y="4930"/>
                  </a:lnTo>
                  <a:lnTo>
                    <a:pt x="7341" y="5077"/>
                  </a:lnTo>
                  <a:lnTo>
                    <a:pt x="7231" y="5186"/>
                  </a:lnTo>
                  <a:lnTo>
                    <a:pt x="7231" y="5332"/>
                  </a:lnTo>
                  <a:lnTo>
                    <a:pt x="7304" y="5442"/>
                  </a:lnTo>
                  <a:lnTo>
                    <a:pt x="7450" y="5515"/>
                  </a:lnTo>
                  <a:lnTo>
                    <a:pt x="7596" y="5551"/>
                  </a:lnTo>
                  <a:lnTo>
                    <a:pt x="7742" y="5515"/>
                  </a:lnTo>
                  <a:lnTo>
                    <a:pt x="8217" y="5405"/>
                  </a:lnTo>
                  <a:lnTo>
                    <a:pt x="8692" y="5259"/>
                  </a:lnTo>
                  <a:lnTo>
                    <a:pt x="9167" y="5113"/>
                  </a:lnTo>
                  <a:lnTo>
                    <a:pt x="9641" y="4857"/>
                  </a:lnTo>
                  <a:lnTo>
                    <a:pt x="9714" y="4821"/>
                  </a:lnTo>
                  <a:lnTo>
                    <a:pt x="9787" y="4748"/>
                  </a:lnTo>
                  <a:lnTo>
                    <a:pt x="9824" y="4784"/>
                  </a:lnTo>
                  <a:lnTo>
                    <a:pt x="9824" y="4857"/>
                  </a:lnTo>
                  <a:lnTo>
                    <a:pt x="9751" y="4967"/>
                  </a:lnTo>
                  <a:lnTo>
                    <a:pt x="9605" y="5150"/>
                  </a:lnTo>
                  <a:lnTo>
                    <a:pt x="9459" y="5296"/>
                  </a:lnTo>
                  <a:lnTo>
                    <a:pt x="9240" y="5442"/>
                  </a:lnTo>
                  <a:lnTo>
                    <a:pt x="9057" y="5551"/>
                  </a:lnTo>
                  <a:lnTo>
                    <a:pt x="8436" y="5807"/>
                  </a:lnTo>
                  <a:lnTo>
                    <a:pt x="7815" y="5990"/>
                  </a:lnTo>
                  <a:lnTo>
                    <a:pt x="7158" y="6136"/>
                  </a:lnTo>
                  <a:lnTo>
                    <a:pt x="6501" y="6245"/>
                  </a:lnTo>
                  <a:lnTo>
                    <a:pt x="6355" y="6245"/>
                  </a:lnTo>
                  <a:lnTo>
                    <a:pt x="6026" y="6318"/>
                  </a:lnTo>
                  <a:lnTo>
                    <a:pt x="5369" y="6318"/>
                  </a:lnTo>
                  <a:lnTo>
                    <a:pt x="5076" y="6245"/>
                  </a:lnTo>
                  <a:lnTo>
                    <a:pt x="4748" y="6172"/>
                  </a:lnTo>
                  <a:lnTo>
                    <a:pt x="4456" y="6063"/>
                  </a:lnTo>
                  <a:lnTo>
                    <a:pt x="3871" y="5770"/>
                  </a:lnTo>
                  <a:lnTo>
                    <a:pt x="2958" y="5332"/>
                  </a:lnTo>
                  <a:lnTo>
                    <a:pt x="2045" y="4857"/>
                  </a:lnTo>
                  <a:lnTo>
                    <a:pt x="1680" y="4675"/>
                  </a:lnTo>
                  <a:lnTo>
                    <a:pt x="1534" y="4565"/>
                  </a:lnTo>
                  <a:lnTo>
                    <a:pt x="1388" y="4456"/>
                  </a:lnTo>
                  <a:lnTo>
                    <a:pt x="1205" y="4237"/>
                  </a:lnTo>
                  <a:lnTo>
                    <a:pt x="1059" y="4017"/>
                  </a:lnTo>
                  <a:lnTo>
                    <a:pt x="986" y="3762"/>
                  </a:lnTo>
                  <a:lnTo>
                    <a:pt x="986" y="3652"/>
                  </a:lnTo>
                  <a:lnTo>
                    <a:pt x="986" y="3506"/>
                  </a:lnTo>
                  <a:lnTo>
                    <a:pt x="950" y="3506"/>
                  </a:lnTo>
                  <a:lnTo>
                    <a:pt x="950" y="3470"/>
                  </a:lnTo>
                  <a:lnTo>
                    <a:pt x="986" y="3506"/>
                  </a:lnTo>
                  <a:lnTo>
                    <a:pt x="1315" y="3762"/>
                  </a:lnTo>
                  <a:lnTo>
                    <a:pt x="1680" y="3981"/>
                  </a:lnTo>
                  <a:lnTo>
                    <a:pt x="2447" y="4346"/>
                  </a:lnTo>
                  <a:lnTo>
                    <a:pt x="3141" y="4748"/>
                  </a:lnTo>
                  <a:lnTo>
                    <a:pt x="3506" y="4930"/>
                  </a:lnTo>
                  <a:lnTo>
                    <a:pt x="3871" y="5113"/>
                  </a:lnTo>
                  <a:lnTo>
                    <a:pt x="4236" y="5223"/>
                  </a:lnTo>
                  <a:lnTo>
                    <a:pt x="4602" y="5296"/>
                  </a:lnTo>
                  <a:lnTo>
                    <a:pt x="4930" y="5332"/>
                  </a:lnTo>
                  <a:lnTo>
                    <a:pt x="5076" y="5332"/>
                  </a:lnTo>
                  <a:lnTo>
                    <a:pt x="5222" y="5259"/>
                  </a:lnTo>
                  <a:lnTo>
                    <a:pt x="5296" y="5223"/>
                  </a:lnTo>
                  <a:lnTo>
                    <a:pt x="5332" y="5150"/>
                  </a:lnTo>
                  <a:lnTo>
                    <a:pt x="5332" y="5040"/>
                  </a:lnTo>
                  <a:lnTo>
                    <a:pt x="5259" y="4967"/>
                  </a:lnTo>
                  <a:lnTo>
                    <a:pt x="5040" y="4821"/>
                  </a:lnTo>
                  <a:lnTo>
                    <a:pt x="4419" y="4565"/>
                  </a:lnTo>
                  <a:lnTo>
                    <a:pt x="3835" y="4273"/>
                  </a:lnTo>
                  <a:lnTo>
                    <a:pt x="3214" y="3981"/>
                  </a:lnTo>
                  <a:lnTo>
                    <a:pt x="2593" y="3725"/>
                  </a:lnTo>
                  <a:lnTo>
                    <a:pt x="2191" y="3579"/>
                  </a:lnTo>
                  <a:lnTo>
                    <a:pt x="1972" y="3470"/>
                  </a:lnTo>
                  <a:lnTo>
                    <a:pt x="1790" y="3360"/>
                  </a:lnTo>
                  <a:lnTo>
                    <a:pt x="1534" y="3141"/>
                  </a:lnTo>
                  <a:lnTo>
                    <a:pt x="1351" y="2849"/>
                  </a:lnTo>
                  <a:lnTo>
                    <a:pt x="1242" y="2557"/>
                  </a:lnTo>
                  <a:lnTo>
                    <a:pt x="1205" y="2265"/>
                  </a:lnTo>
                  <a:lnTo>
                    <a:pt x="1278" y="2009"/>
                  </a:lnTo>
                  <a:lnTo>
                    <a:pt x="1424" y="1717"/>
                  </a:lnTo>
                  <a:lnTo>
                    <a:pt x="1607" y="1461"/>
                  </a:lnTo>
                  <a:lnTo>
                    <a:pt x="1899" y="1278"/>
                  </a:lnTo>
                  <a:lnTo>
                    <a:pt x="2264" y="1096"/>
                  </a:lnTo>
                  <a:lnTo>
                    <a:pt x="2593" y="950"/>
                  </a:lnTo>
                  <a:lnTo>
                    <a:pt x="2995" y="877"/>
                  </a:lnTo>
                  <a:lnTo>
                    <a:pt x="3360" y="804"/>
                  </a:lnTo>
                  <a:close/>
                  <a:moveTo>
                    <a:pt x="3433" y="0"/>
                  </a:moveTo>
                  <a:lnTo>
                    <a:pt x="3104" y="37"/>
                  </a:lnTo>
                  <a:lnTo>
                    <a:pt x="2776" y="73"/>
                  </a:lnTo>
                  <a:lnTo>
                    <a:pt x="2374" y="183"/>
                  </a:lnTo>
                  <a:lnTo>
                    <a:pt x="2009" y="292"/>
                  </a:lnTo>
                  <a:lnTo>
                    <a:pt x="1680" y="439"/>
                  </a:lnTo>
                  <a:lnTo>
                    <a:pt x="1351" y="621"/>
                  </a:lnTo>
                  <a:lnTo>
                    <a:pt x="1059" y="840"/>
                  </a:lnTo>
                  <a:lnTo>
                    <a:pt x="804" y="1096"/>
                  </a:lnTo>
                  <a:lnTo>
                    <a:pt x="548" y="1425"/>
                  </a:lnTo>
                  <a:lnTo>
                    <a:pt x="329" y="1753"/>
                  </a:lnTo>
                  <a:lnTo>
                    <a:pt x="183" y="2082"/>
                  </a:lnTo>
                  <a:lnTo>
                    <a:pt x="73" y="2484"/>
                  </a:lnTo>
                  <a:lnTo>
                    <a:pt x="0" y="2922"/>
                  </a:lnTo>
                  <a:lnTo>
                    <a:pt x="0" y="3324"/>
                  </a:lnTo>
                  <a:lnTo>
                    <a:pt x="37" y="3762"/>
                  </a:lnTo>
                  <a:lnTo>
                    <a:pt x="146" y="4200"/>
                  </a:lnTo>
                  <a:lnTo>
                    <a:pt x="329" y="4565"/>
                  </a:lnTo>
                  <a:lnTo>
                    <a:pt x="475" y="4748"/>
                  </a:lnTo>
                  <a:lnTo>
                    <a:pt x="621" y="4894"/>
                  </a:lnTo>
                  <a:lnTo>
                    <a:pt x="804" y="5113"/>
                  </a:lnTo>
                  <a:lnTo>
                    <a:pt x="1059" y="5296"/>
                  </a:lnTo>
                  <a:lnTo>
                    <a:pt x="1278" y="5478"/>
                  </a:lnTo>
                  <a:lnTo>
                    <a:pt x="1571" y="5624"/>
                  </a:lnTo>
                  <a:lnTo>
                    <a:pt x="2410" y="6026"/>
                  </a:lnTo>
                  <a:lnTo>
                    <a:pt x="3214" y="6501"/>
                  </a:lnTo>
                  <a:lnTo>
                    <a:pt x="3725" y="6756"/>
                  </a:lnTo>
                  <a:lnTo>
                    <a:pt x="4236" y="6976"/>
                  </a:lnTo>
                  <a:lnTo>
                    <a:pt x="4492" y="7049"/>
                  </a:lnTo>
                  <a:lnTo>
                    <a:pt x="4748" y="7085"/>
                  </a:lnTo>
                  <a:lnTo>
                    <a:pt x="5003" y="7122"/>
                  </a:lnTo>
                  <a:lnTo>
                    <a:pt x="6245" y="7122"/>
                  </a:lnTo>
                  <a:lnTo>
                    <a:pt x="7122" y="7012"/>
                  </a:lnTo>
                  <a:lnTo>
                    <a:pt x="7706" y="6903"/>
                  </a:lnTo>
                  <a:lnTo>
                    <a:pt x="8254" y="6793"/>
                  </a:lnTo>
                  <a:lnTo>
                    <a:pt x="8801" y="6610"/>
                  </a:lnTo>
                  <a:lnTo>
                    <a:pt x="9313" y="6391"/>
                  </a:lnTo>
                  <a:lnTo>
                    <a:pt x="9714" y="6136"/>
                  </a:lnTo>
                  <a:lnTo>
                    <a:pt x="10116" y="5880"/>
                  </a:lnTo>
                  <a:lnTo>
                    <a:pt x="10445" y="5515"/>
                  </a:lnTo>
                  <a:lnTo>
                    <a:pt x="10554" y="5332"/>
                  </a:lnTo>
                  <a:lnTo>
                    <a:pt x="10700" y="5150"/>
                  </a:lnTo>
                  <a:lnTo>
                    <a:pt x="10810" y="4857"/>
                  </a:lnTo>
                  <a:lnTo>
                    <a:pt x="10920" y="4565"/>
                  </a:lnTo>
                  <a:lnTo>
                    <a:pt x="10956" y="4273"/>
                  </a:lnTo>
                  <a:lnTo>
                    <a:pt x="10993" y="3981"/>
                  </a:lnTo>
                  <a:lnTo>
                    <a:pt x="10956" y="3725"/>
                  </a:lnTo>
                  <a:lnTo>
                    <a:pt x="10847" y="3433"/>
                  </a:lnTo>
                  <a:lnTo>
                    <a:pt x="10737" y="3178"/>
                  </a:lnTo>
                  <a:lnTo>
                    <a:pt x="10554" y="2885"/>
                  </a:lnTo>
                  <a:lnTo>
                    <a:pt x="10372" y="2666"/>
                  </a:lnTo>
                  <a:lnTo>
                    <a:pt x="10189" y="2484"/>
                  </a:lnTo>
                  <a:lnTo>
                    <a:pt x="9970" y="2338"/>
                  </a:lnTo>
                  <a:lnTo>
                    <a:pt x="9751" y="2191"/>
                  </a:lnTo>
                  <a:lnTo>
                    <a:pt x="8728" y="1644"/>
                  </a:lnTo>
                  <a:lnTo>
                    <a:pt x="7706" y="1132"/>
                  </a:lnTo>
                  <a:lnTo>
                    <a:pt x="7304" y="950"/>
                  </a:lnTo>
                  <a:lnTo>
                    <a:pt x="6939" y="840"/>
                  </a:lnTo>
                  <a:lnTo>
                    <a:pt x="6172" y="658"/>
                  </a:lnTo>
                  <a:lnTo>
                    <a:pt x="5770" y="548"/>
                  </a:lnTo>
                  <a:lnTo>
                    <a:pt x="5405" y="402"/>
                  </a:lnTo>
                  <a:lnTo>
                    <a:pt x="5076" y="256"/>
                  </a:lnTo>
                  <a:lnTo>
                    <a:pt x="4748" y="146"/>
                  </a:lnTo>
                  <a:lnTo>
                    <a:pt x="4419" y="73"/>
                  </a:lnTo>
                  <a:lnTo>
                    <a:pt x="4090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62"/>
            <p:cNvSpPr/>
            <p:nvPr/>
          </p:nvSpPr>
          <p:spPr>
            <a:xfrm>
              <a:off x="-1903725" y="80575"/>
              <a:ext cx="140625" cy="69400"/>
            </a:xfrm>
            <a:custGeom>
              <a:avLst/>
              <a:gdLst/>
              <a:ahLst/>
              <a:cxnLst/>
              <a:rect l="l" t="t" r="r" b="b"/>
              <a:pathLst>
                <a:path w="5625" h="2776" extrusionOk="0">
                  <a:moveTo>
                    <a:pt x="183" y="0"/>
                  </a:moveTo>
                  <a:lnTo>
                    <a:pt x="74" y="37"/>
                  </a:lnTo>
                  <a:lnTo>
                    <a:pt x="1" y="146"/>
                  </a:lnTo>
                  <a:lnTo>
                    <a:pt x="1" y="183"/>
                  </a:lnTo>
                  <a:lnTo>
                    <a:pt x="1" y="256"/>
                  </a:lnTo>
                  <a:lnTo>
                    <a:pt x="74" y="365"/>
                  </a:lnTo>
                  <a:lnTo>
                    <a:pt x="183" y="438"/>
                  </a:lnTo>
                  <a:lnTo>
                    <a:pt x="293" y="511"/>
                  </a:lnTo>
                  <a:lnTo>
                    <a:pt x="950" y="731"/>
                  </a:lnTo>
                  <a:lnTo>
                    <a:pt x="1754" y="986"/>
                  </a:lnTo>
                  <a:lnTo>
                    <a:pt x="2521" y="1278"/>
                  </a:lnTo>
                  <a:lnTo>
                    <a:pt x="3251" y="1644"/>
                  </a:lnTo>
                  <a:lnTo>
                    <a:pt x="3982" y="2045"/>
                  </a:lnTo>
                  <a:lnTo>
                    <a:pt x="4566" y="2374"/>
                  </a:lnTo>
                  <a:lnTo>
                    <a:pt x="5150" y="2703"/>
                  </a:lnTo>
                  <a:lnTo>
                    <a:pt x="5260" y="2739"/>
                  </a:lnTo>
                  <a:lnTo>
                    <a:pt x="5369" y="2776"/>
                  </a:lnTo>
                  <a:lnTo>
                    <a:pt x="5515" y="2776"/>
                  </a:lnTo>
                  <a:lnTo>
                    <a:pt x="5625" y="2703"/>
                  </a:lnTo>
                  <a:lnTo>
                    <a:pt x="5625" y="2593"/>
                  </a:lnTo>
                  <a:lnTo>
                    <a:pt x="5552" y="2520"/>
                  </a:lnTo>
                  <a:lnTo>
                    <a:pt x="5479" y="2447"/>
                  </a:lnTo>
                  <a:lnTo>
                    <a:pt x="5406" y="2374"/>
                  </a:lnTo>
                  <a:lnTo>
                    <a:pt x="4858" y="2082"/>
                  </a:lnTo>
                  <a:lnTo>
                    <a:pt x="4347" y="1753"/>
                  </a:lnTo>
                  <a:lnTo>
                    <a:pt x="3799" y="1424"/>
                  </a:lnTo>
                  <a:lnTo>
                    <a:pt x="3251" y="1132"/>
                  </a:lnTo>
                  <a:lnTo>
                    <a:pt x="2557" y="804"/>
                  </a:lnTo>
                  <a:lnTo>
                    <a:pt x="1827" y="548"/>
                  </a:lnTo>
                  <a:lnTo>
                    <a:pt x="1096" y="292"/>
                  </a:lnTo>
                  <a:lnTo>
                    <a:pt x="366" y="37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62"/>
            <p:cNvSpPr/>
            <p:nvPr/>
          </p:nvSpPr>
          <p:spPr>
            <a:xfrm>
              <a:off x="-1732975" y="155425"/>
              <a:ext cx="84000" cy="36550"/>
            </a:xfrm>
            <a:custGeom>
              <a:avLst/>
              <a:gdLst/>
              <a:ahLst/>
              <a:cxnLst/>
              <a:rect l="l" t="t" r="r" b="b"/>
              <a:pathLst>
                <a:path w="3360" h="1462" extrusionOk="0">
                  <a:moveTo>
                    <a:pt x="110" y="1"/>
                  </a:moveTo>
                  <a:lnTo>
                    <a:pt x="37" y="74"/>
                  </a:lnTo>
                  <a:lnTo>
                    <a:pt x="0" y="147"/>
                  </a:lnTo>
                  <a:lnTo>
                    <a:pt x="0" y="183"/>
                  </a:lnTo>
                  <a:lnTo>
                    <a:pt x="73" y="293"/>
                  </a:lnTo>
                  <a:lnTo>
                    <a:pt x="219" y="439"/>
                  </a:lnTo>
                  <a:lnTo>
                    <a:pt x="402" y="549"/>
                  </a:lnTo>
                  <a:lnTo>
                    <a:pt x="694" y="695"/>
                  </a:lnTo>
                  <a:lnTo>
                    <a:pt x="1023" y="841"/>
                  </a:lnTo>
                  <a:lnTo>
                    <a:pt x="1643" y="1096"/>
                  </a:lnTo>
                  <a:lnTo>
                    <a:pt x="2264" y="1279"/>
                  </a:lnTo>
                  <a:lnTo>
                    <a:pt x="2922" y="1462"/>
                  </a:lnTo>
                  <a:lnTo>
                    <a:pt x="3141" y="1462"/>
                  </a:lnTo>
                  <a:lnTo>
                    <a:pt x="3250" y="1425"/>
                  </a:lnTo>
                  <a:lnTo>
                    <a:pt x="3360" y="1316"/>
                  </a:lnTo>
                  <a:lnTo>
                    <a:pt x="3287" y="1169"/>
                  </a:lnTo>
                  <a:lnTo>
                    <a:pt x="3177" y="1060"/>
                  </a:lnTo>
                  <a:lnTo>
                    <a:pt x="3031" y="987"/>
                  </a:lnTo>
                  <a:lnTo>
                    <a:pt x="2885" y="950"/>
                  </a:lnTo>
                  <a:lnTo>
                    <a:pt x="2337" y="768"/>
                  </a:lnTo>
                  <a:lnTo>
                    <a:pt x="1790" y="549"/>
                  </a:lnTo>
                  <a:lnTo>
                    <a:pt x="1132" y="293"/>
                  </a:lnTo>
                  <a:lnTo>
                    <a:pt x="438" y="37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62"/>
            <p:cNvSpPr/>
            <p:nvPr/>
          </p:nvSpPr>
          <p:spPr>
            <a:xfrm>
              <a:off x="-1253675" y="-49075"/>
              <a:ext cx="86775" cy="25575"/>
            </a:xfrm>
            <a:custGeom>
              <a:avLst/>
              <a:gdLst/>
              <a:ahLst/>
              <a:cxnLst/>
              <a:rect l="l" t="t" r="r" b="b"/>
              <a:pathLst>
                <a:path w="3471" h="1023" extrusionOk="0">
                  <a:moveTo>
                    <a:pt x="220" y="0"/>
                  </a:moveTo>
                  <a:lnTo>
                    <a:pt x="74" y="37"/>
                  </a:lnTo>
                  <a:lnTo>
                    <a:pt x="37" y="73"/>
                  </a:lnTo>
                  <a:lnTo>
                    <a:pt x="1" y="146"/>
                  </a:lnTo>
                  <a:lnTo>
                    <a:pt x="1" y="220"/>
                  </a:lnTo>
                  <a:lnTo>
                    <a:pt x="1" y="293"/>
                  </a:lnTo>
                  <a:lnTo>
                    <a:pt x="74" y="402"/>
                  </a:lnTo>
                  <a:lnTo>
                    <a:pt x="256" y="512"/>
                  </a:lnTo>
                  <a:lnTo>
                    <a:pt x="476" y="585"/>
                  </a:lnTo>
                  <a:lnTo>
                    <a:pt x="1096" y="767"/>
                  </a:lnTo>
                  <a:lnTo>
                    <a:pt x="1754" y="913"/>
                  </a:lnTo>
                  <a:lnTo>
                    <a:pt x="2448" y="986"/>
                  </a:lnTo>
                  <a:lnTo>
                    <a:pt x="3105" y="1023"/>
                  </a:lnTo>
                  <a:lnTo>
                    <a:pt x="3288" y="986"/>
                  </a:lnTo>
                  <a:lnTo>
                    <a:pt x="3397" y="950"/>
                  </a:lnTo>
                  <a:lnTo>
                    <a:pt x="3470" y="877"/>
                  </a:lnTo>
                  <a:lnTo>
                    <a:pt x="3397" y="767"/>
                  </a:lnTo>
                  <a:lnTo>
                    <a:pt x="3324" y="694"/>
                  </a:lnTo>
                  <a:lnTo>
                    <a:pt x="3105" y="658"/>
                  </a:lnTo>
                  <a:lnTo>
                    <a:pt x="1790" y="29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62"/>
            <p:cNvSpPr/>
            <p:nvPr/>
          </p:nvSpPr>
          <p:spPr>
            <a:xfrm>
              <a:off x="-907650" y="354475"/>
              <a:ext cx="172575" cy="95875"/>
            </a:xfrm>
            <a:custGeom>
              <a:avLst/>
              <a:gdLst/>
              <a:ahLst/>
              <a:cxnLst/>
              <a:rect l="l" t="t" r="r" b="b"/>
              <a:pathLst>
                <a:path w="6903" h="3835" extrusionOk="0">
                  <a:moveTo>
                    <a:pt x="256" y="0"/>
                  </a:moveTo>
                  <a:lnTo>
                    <a:pt x="147" y="37"/>
                  </a:lnTo>
                  <a:lnTo>
                    <a:pt x="74" y="73"/>
                  </a:lnTo>
                  <a:lnTo>
                    <a:pt x="37" y="146"/>
                  </a:lnTo>
                  <a:lnTo>
                    <a:pt x="1" y="256"/>
                  </a:lnTo>
                  <a:lnTo>
                    <a:pt x="37" y="365"/>
                  </a:lnTo>
                  <a:lnTo>
                    <a:pt x="110" y="438"/>
                  </a:lnTo>
                  <a:lnTo>
                    <a:pt x="220" y="511"/>
                  </a:lnTo>
                  <a:lnTo>
                    <a:pt x="512" y="657"/>
                  </a:lnTo>
                  <a:lnTo>
                    <a:pt x="1462" y="1059"/>
                  </a:lnTo>
                  <a:lnTo>
                    <a:pt x="2338" y="1534"/>
                  </a:lnTo>
                  <a:lnTo>
                    <a:pt x="3215" y="2045"/>
                  </a:lnTo>
                  <a:lnTo>
                    <a:pt x="4054" y="2630"/>
                  </a:lnTo>
                  <a:lnTo>
                    <a:pt x="4602" y="2995"/>
                  </a:lnTo>
                  <a:lnTo>
                    <a:pt x="5223" y="3323"/>
                  </a:lnTo>
                  <a:lnTo>
                    <a:pt x="5807" y="3579"/>
                  </a:lnTo>
                  <a:lnTo>
                    <a:pt x="6465" y="3798"/>
                  </a:lnTo>
                  <a:lnTo>
                    <a:pt x="6574" y="3835"/>
                  </a:lnTo>
                  <a:lnTo>
                    <a:pt x="6684" y="3835"/>
                  </a:lnTo>
                  <a:lnTo>
                    <a:pt x="6793" y="3798"/>
                  </a:lnTo>
                  <a:lnTo>
                    <a:pt x="6903" y="3725"/>
                  </a:lnTo>
                  <a:lnTo>
                    <a:pt x="6866" y="3616"/>
                  </a:lnTo>
                  <a:lnTo>
                    <a:pt x="6830" y="3506"/>
                  </a:lnTo>
                  <a:lnTo>
                    <a:pt x="6757" y="3433"/>
                  </a:lnTo>
                  <a:lnTo>
                    <a:pt x="6684" y="3396"/>
                  </a:lnTo>
                  <a:lnTo>
                    <a:pt x="5479" y="2703"/>
                  </a:lnTo>
                  <a:lnTo>
                    <a:pt x="4274" y="2045"/>
                  </a:lnTo>
                  <a:lnTo>
                    <a:pt x="3032" y="1388"/>
                  </a:lnTo>
                  <a:lnTo>
                    <a:pt x="1973" y="767"/>
                  </a:lnTo>
                  <a:lnTo>
                    <a:pt x="877" y="219"/>
                  </a:lnTo>
                  <a:lnTo>
                    <a:pt x="658" y="110"/>
                  </a:lnTo>
                  <a:lnTo>
                    <a:pt x="439" y="37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62"/>
            <p:cNvSpPr/>
            <p:nvPr/>
          </p:nvSpPr>
          <p:spPr>
            <a:xfrm>
              <a:off x="-1029975" y="226650"/>
              <a:ext cx="442825" cy="291275"/>
            </a:xfrm>
            <a:custGeom>
              <a:avLst/>
              <a:gdLst/>
              <a:ahLst/>
              <a:cxnLst/>
              <a:rect l="l" t="t" r="r" b="b"/>
              <a:pathLst>
                <a:path w="17713" h="11651" extrusionOk="0">
                  <a:moveTo>
                    <a:pt x="4602" y="986"/>
                  </a:moveTo>
                  <a:lnTo>
                    <a:pt x="4967" y="1023"/>
                  </a:lnTo>
                  <a:lnTo>
                    <a:pt x="5332" y="1096"/>
                  </a:lnTo>
                  <a:lnTo>
                    <a:pt x="5734" y="1169"/>
                  </a:lnTo>
                  <a:lnTo>
                    <a:pt x="6099" y="1279"/>
                  </a:lnTo>
                  <a:lnTo>
                    <a:pt x="6464" y="1425"/>
                  </a:lnTo>
                  <a:lnTo>
                    <a:pt x="7268" y="1753"/>
                  </a:lnTo>
                  <a:lnTo>
                    <a:pt x="8071" y="2155"/>
                  </a:lnTo>
                  <a:lnTo>
                    <a:pt x="8801" y="2630"/>
                  </a:lnTo>
                  <a:lnTo>
                    <a:pt x="9568" y="3105"/>
                  </a:lnTo>
                  <a:lnTo>
                    <a:pt x="10262" y="3579"/>
                  </a:lnTo>
                  <a:lnTo>
                    <a:pt x="11029" y="4054"/>
                  </a:lnTo>
                  <a:lnTo>
                    <a:pt x="11759" y="4456"/>
                  </a:lnTo>
                  <a:lnTo>
                    <a:pt x="12526" y="4894"/>
                  </a:lnTo>
                  <a:lnTo>
                    <a:pt x="13403" y="5369"/>
                  </a:lnTo>
                  <a:lnTo>
                    <a:pt x="14243" y="5953"/>
                  </a:lnTo>
                  <a:lnTo>
                    <a:pt x="15010" y="6574"/>
                  </a:lnTo>
                  <a:lnTo>
                    <a:pt x="15740" y="7304"/>
                  </a:lnTo>
                  <a:lnTo>
                    <a:pt x="16032" y="7596"/>
                  </a:lnTo>
                  <a:lnTo>
                    <a:pt x="16251" y="7889"/>
                  </a:lnTo>
                  <a:lnTo>
                    <a:pt x="16471" y="8254"/>
                  </a:lnTo>
                  <a:lnTo>
                    <a:pt x="16653" y="8619"/>
                  </a:lnTo>
                  <a:lnTo>
                    <a:pt x="16726" y="8802"/>
                  </a:lnTo>
                  <a:lnTo>
                    <a:pt x="16763" y="8984"/>
                  </a:lnTo>
                  <a:lnTo>
                    <a:pt x="16763" y="9130"/>
                  </a:lnTo>
                  <a:lnTo>
                    <a:pt x="16726" y="9240"/>
                  </a:lnTo>
                  <a:lnTo>
                    <a:pt x="16653" y="9349"/>
                  </a:lnTo>
                  <a:lnTo>
                    <a:pt x="16544" y="9422"/>
                  </a:lnTo>
                  <a:lnTo>
                    <a:pt x="16397" y="9495"/>
                  </a:lnTo>
                  <a:lnTo>
                    <a:pt x="16178" y="9569"/>
                  </a:lnTo>
                  <a:lnTo>
                    <a:pt x="15923" y="9642"/>
                  </a:lnTo>
                  <a:lnTo>
                    <a:pt x="15631" y="9678"/>
                  </a:lnTo>
                  <a:lnTo>
                    <a:pt x="15046" y="9715"/>
                  </a:lnTo>
                  <a:lnTo>
                    <a:pt x="14791" y="9715"/>
                  </a:lnTo>
                  <a:lnTo>
                    <a:pt x="14572" y="9788"/>
                  </a:lnTo>
                  <a:lnTo>
                    <a:pt x="14462" y="9824"/>
                  </a:lnTo>
                  <a:lnTo>
                    <a:pt x="14425" y="9934"/>
                  </a:lnTo>
                  <a:lnTo>
                    <a:pt x="14462" y="10007"/>
                  </a:lnTo>
                  <a:lnTo>
                    <a:pt x="14535" y="10080"/>
                  </a:lnTo>
                  <a:lnTo>
                    <a:pt x="14645" y="10153"/>
                  </a:lnTo>
                  <a:lnTo>
                    <a:pt x="14754" y="10189"/>
                  </a:lnTo>
                  <a:lnTo>
                    <a:pt x="15813" y="10189"/>
                  </a:lnTo>
                  <a:lnTo>
                    <a:pt x="15813" y="10262"/>
                  </a:lnTo>
                  <a:lnTo>
                    <a:pt x="15740" y="10299"/>
                  </a:lnTo>
                  <a:lnTo>
                    <a:pt x="15667" y="10335"/>
                  </a:lnTo>
                  <a:lnTo>
                    <a:pt x="15338" y="10445"/>
                  </a:lnTo>
                  <a:lnTo>
                    <a:pt x="15010" y="10518"/>
                  </a:lnTo>
                  <a:lnTo>
                    <a:pt x="14681" y="10591"/>
                  </a:lnTo>
                  <a:lnTo>
                    <a:pt x="14024" y="10591"/>
                  </a:lnTo>
                  <a:lnTo>
                    <a:pt x="13695" y="10555"/>
                  </a:lnTo>
                  <a:lnTo>
                    <a:pt x="13366" y="10482"/>
                  </a:lnTo>
                  <a:lnTo>
                    <a:pt x="13038" y="10408"/>
                  </a:lnTo>
                  <a:lnTo>
                    <a:pt x="12453" y="10189"/>
                  </a:lnTo>
                  <a:lnTo>
                    <a:pt x="11869" y="9970"/>
                  </a:lnTo>
                  <a:lnTo>
                    <a:pt x="11321" y="9751"/>
                  </a:lnTo>
                  <a:lnTo>
                    <a:pt x="10737" y="9459"/>
                  </a:lnTo>
                  <a:lnTo>
                    <a:pt x="10189" y="9203"/>
                  </a:lnTo>
                  <a:lnTo>
                    <a:pt x="9641" y="8875"/>
                  </a:lnTo>
                  <a:lnTo>
                    <a:pt x="9130" y="8546"/>
                  </a:lnTo>
                  <a:lnTo>
                    <a:pt x="8619" y="8181"/>
                  </a:lnTo>
                  <a:lnTo>
                    <a:pt x="8108" y="7852"/>
                  </a:lnTo>
                  <a:lnTo>
                    <a:pt x="7596" y="7523"/>
                  </a:lnTo>
                  <a:lnTo>
                    <a:pt x="6574" y="6976"/>
                  </a:lnTo>
                  <a:lnTo>
                    <a:pt x="5588" y="6464"/>
                  </a:lnTo>
                  <a:lnTo>
                    <a:pt x="3543" y="5478"/>
                  </a:lnTo>
                  <a:lnTo>
                    <a:pt x="2739" y="5077"/>
                  </a:lnTo>
                  <a:lnTo>
                    <a:pt x="2337" y="4821"/>
                  </a:lnTo>
                  <a:lnTo>
                    <a:pt x="1936" y="4565"/>
                  </a:lnTo>
                  <a:lnTo>
                    <a:pt x="1717" y="4346"/>
                  </a:lnTo>
                  <a:lnTo>
                    <a:pt x="1497" y="4091"/>
                  </a:lnTo>
                  <a:lnTo>
                    <a:pt x="1315" y="3835"/>
                  </a:lnTo>
                  <a:lnTo>
                    <a:pt x="1205" y="3506"/>
                  </a:lnTo>
                  <a:lnTo>
                    <a:pt x="1132" y="3324"/>
                  </a:lnTo>
                  <a:lnTo>
                    <a:pt x="1132" y="3141"/>
                  </a:lnTo>
                  <a:lnTo>
                    <a:pt x="1205" y="3178"/>
                  </a:lnTo>
                  <a:lnTo>
                    <a:pt x="1278" y="3251"/>
                  </a:lnTo>
                  <a:lnTo>
                    <a:pt x="1351" y="3360"/>
                  </a:lnTo>
                  <a:lnTo>
                    <a:pt x="1571" y="3579"/>
                  </a:lnTo>
                  <a:lnTo>
                    <a:pt x="1790" y="3798"/>
                  </a:lnTo>
                  <a:lnTo>
                    <a:pt x="2045" y="3981"/>
                  </a:lnTo>
                  <a:lnTo>
                    <a:pt x="2337" y="4127"/>
                  </a:lnTo>
                  <a:lnTo>
                    <a:pt x="2995" y="4492"/>
                  </a:lnTo>
                  <a:lnTo>
                    <a:pt x="3360" y="4675"/>
                  </a:lnTo>
                  <a:lnTo>
                    <a:pt x="3689" y="4821"/>
                  </a:lnTo>
                  <a:lnTo>
                    <a:pt x="3944" y="4857"/>
                  </a:lnTo>
                  <a:lnTo>
                    <a:pt x="4054" y="4857"/>
                  </a:lnTo>
                  <a:lnTo>
                    <a:pt x="4200" y="4821"/>
                  </a:lnTo>
                  <a:lnTo>
                    <a:pt x="4163" y="4711"/>
                  </a:lnTo>
                  <a:lnTo>
                    <a:pt x="4127" y="4602"/>
                  </a:lnTo>
                  <a:lnTo>
                    <a:pt x="4054" y="4529"/>
                  </a:lnTo>
                  <a:lnTo>
                    <a:pt x="3944" y="4456"/>
                  </a:lnTo>
                  <a:lnTo>
                    <a:pt x="3689" y="4273"/>
                  </a:lnTo>
                  <a:lnTo>
                    <a:pt x="3360" y="4091"/>
                  </a:lnTo>
                  <a:lnTo>
                    <a:pt x="2995" y="3871"/>
                  </a:lnTo>
                  <a:lnTo>
                    <a:pt x="2666" y="3579"/>
                  </a:lnTo>
                  <a:lnTo>
                    <a:pt x="2045" y="2995"/>
                  </a:lnTo>
                  <a:lnTo>
                    <a:pt x="1899" y="2849"/>
                  </a:lnTo>
                  <a:lnTo>
                    <a:pt x="1790" y="2703"/>
                  </a:lnTo>
                  <a:lnTo>
                    <a:pt x="1680" y="2520"/>
                  </a:lnTo>
                  <a:lnTo>
                    <a:pt x="1607" y="2301"/>
                  </a:lnTo>
                  <a:lnTo>
                    <a:pt x="1534" y="2119"/>
                  </a:lnTo>
                  <a:lnTo>
                    <a:pt x="1571" y="2009"/>
                  </a:lnTo>
                  <a:lnTo>
                    <a:pt x="1607" y="1899"/>
                  </a:lnTo>
                  <a:lnTo>
                    <a:pt x="1753" y="1753"/>
                  </a:lnTo>
                  <a:lnTo>
                    <a:pt x="2155" y="1534"/>
                  </a:lnTo>
                  <a:lnTo>
                    <a:pt x="2557" y="1315"/>
                  </a:lnTo>
                  <a:lnTo>
                    <a:pt x="2995" y="1169"/>
                  </a:lnTo>
                  <a:lnTo>
                    <a:pt x="3433" y="1059"/>
                  </a:lnTo>
                  <a:lnTo>
                    <a:pt x="3835" y="1023"/>
                  </a:lnTo>
                  <a:lnTo>
                    <a:pt x="4200" y="986"/>
                  </a:lnTo>
                  <a:close/>
                  <a:moveTo>
                    <a:pt x="4163" y="0"/>
                  </a:moveTo>
                  <a:lnTo>
                    <a:pt x="3579" y="37"/>
                  </a:lnTo>
                  <a:lnTo>
                    <a:pt x="3214" y="73"/>
                  </a:lnTo>
                  <a:lnTo>
                    <a:pt x="2812" y="146"/>
                  </a:lnTo>
                  <a:lnTo>
                    <a:pt x="2447" y="219"/>
                  </a:lnTo>
                  <a:lnTo>
                    <a:pt x="2118" y="366"/>
                  </a:lnTo>
                  <a:lnTo>
                    <a:pt x="1753" y="512"/>
                  </a:lnTo>
                  <a:lnTo>
                    <a:pt x="1424" y="694"/>
                  </a:lnTo>
                  <a:lnTo>
                    <a:pt x="1096" y="877"/>
                  </a:lnTo>
                  <a:lnTo>
                    <a:pt x="804" y="1132"/>
                  </a:lnTo>
                  <a:lnTo>
                    <a:pt x="621" y="1315"/>
                  </a:lnTo>
                  <a:lnTo>
                    <a:pt x="438" y="1534"/>
                  </a:lnTo>
                  <a:lnTo>
                    <a:pt x="329" y="1753"/>
                  </a:lnTo>
                  <a:lnTo>
                    <a:pt x="183" y="1972"/>
                  </a:lnTo>
                  <a:lnTo>
                    <a:pt x="110" y="2192"/>
                  </a:lnTo>
                  <a:lnTo>
                    <a:pt x="37" y="2447"/>
                  </a:lnTo>
                  <a:lnTo>
                    <a:pt x="0" y="2703"/>
                  </a:lnTo>
                  <a:lnTo>
                    <a:pt x="0" y="2958"/>
                  </a:lnTo>
                  <a:lnTo>
                    <a:pt x="37" y="3287"/>
                  </a:lnTo>
                  <a:lnTo>
                    <a:pt x="73" y="3616"/>
                  </a:lnTo>
                  <a:lnTo>
                    <a:pt x="146" y="3908"/>
                  </a:lnTo>
                  <a:lnTo>
                    <a:pt x="256" y="4200"/>
                  </a:lnTo>
                  <a:lnTo>
                    <a:pt x="402" y="4456"/>
                  </a:lnTo>
                  <a:lnTo>
                    <a:pt x="584" y="4711"/>
                  </a:lnTo>
                  <a:lnTo>
                    <a:pt x="767" y="4931"/>
                  </a:lnTo>
                  <a:lnTo>
                    <a:pt x="986" y="5186"/>
                  </a:lnTo>
                  <a:lnTo>
                    <a:pt x="1351" y="5478"/>
                  </a:lnTo>
                  <a:lnTo>
                    <a:pt x="1753" y="5770"/>
                  </a:lnTo>
                  <a:lnTo>
                    <a:pt x="2155" y="6026"/>
                  </a:lnTo>
                  <a:lnTo>
                    <a:pt x="2593" y="6245"/>
                  </a:lnTo>
                  <a:lnTo>
                    <a:pt x="4090" y="6976"/>
                  </a:lnTo>
                  <a:lnTo>
                    <a:pt x="5624" y="7743"/>
                  </a:lnTo>
                  <a:lnTo>
                    <a:pt x="7377" y="8692"/>
                  </a:lnTo>
                  <a:lnTo>
                    <a:pt x="8254" y="9167"/>
                  </a:lnTo>
                  <a:lnTo>
                    <a:pt x="9130" y="9678"/>
                  </a:lnTo>
                  <a:lnTo>
                    <a:pt x="10262" y="10372"/>
                  </a:lnTo>
                  <a:lnTo>
                    <a:pt x="10847" y="10664"/>
                  </a:lnTo>
                  <a:lnTo>
                    <a:pt x="11431" y="10956"/>
                  </a:lnTo>
                  <a:lnTo>
                    <a:pt x="12161" y="11248"/>
                  </a:lnTo>
                  <a:lnTo>
                    <a:pt x="12892" y="11468"/>
                  </a:lnTo>
                  <a:lnTo>
                    <a:pt x="13293" y="11541"/>
                  </a:lnTo>
                  <a:lnTo>
                    <a:pt x="13732" y="11614"/>
                  </a:lnTo>
                  <a:lnTo>
                    <a:pt x="14206" y="11650"/>
                  </a:lnTo>
                  <a:lnTo>
                    <a:pt x="14681" y="11650"/>
                  </a:lnTo>
                  <a:lnTo>
                    <a:pt x="15083" y="11614"/>
                  </a:lnTo>
                  <a:lnTo>
                    <a:pt x="15558" y="11541"/>
                  </a:lnTo>
                  <a:lnTo>
                    <a:pt x="16032" y="11358"/>
                  </a:lnTo>
                  <a:lnTo>
                    <a:pt x="16288" y="11248"/>
                  </a:lnTo>
                  <a:lnTo>
                    <a:pt x="16544" y="11102"/>
                  </a:lnTo>
                  <a:lnTo>
                    <a:pt x="16836" y="10920"/>
                  </a:lnTo>
                  <a:lnTo>
                    <a:pt x="17055" y="10701"/>
                  </a:lnTo>
                  <a:lnTo>
                    <a:pt x="17274" y="10445"/>
                  </a:lnTo>
                  <a:lnTo>
                    <a:pt x="17420" y="10189"/>
                  </a:lnTo>
                  <a:lnTo>
                    <a:pt x="17566" y="9934"/>
                  </a:lnTo>
                  <a:lnTo>
                    <a:pt x="17639" y="9642"/>
                  </a:lnTo>
                  <a:lnTo>
                    <a:pt x="17712" y="9313"/>
                  </a:lnTo>
                  <a:lnTo>
                    <a:pt x="17712" y="8984"/>
                  </a:lnTo>
                  <a:lnTo>
                    <a:pt x="17676" y="8582"/>
                  </a:lnTo>
                  <a:lnTo>
                    <a:pt x="17566" y="8254"/>
                  </a:lnTo>
                  <a:lnTo>
                    <a:pt x="17420" y="7925"/>
                  </a:lnTo>
                  <a:lnTo>
                    <a:pt x="17237" y="7596"/>
                  </a:lnTo>
                  <a:lnTo>
                    <a:pt x="16909" y="7122"/>
                  </a:lnTo>
                  <a:lnTo>
                    <a:pt x="16580" y="6720"/>
                  </a:lnTo>
                  <a:lnTo>
                    <a:pt x="16178" y="6318"/>
                  </a:lnTo>
                  <a:lnTo>
                    <a:pt x="15777" y="5953"/>
                  </a:lnTo>
                  <a:lnTo>
                    <a:pt x="15083" y="5369"/>
                  </a:lnTo>
                  <a:lnTo>
                    <a:pt x="14352" y="4784"/>
                  </a:lnTo>
                  <a:lnTo>
                    <a:pt x="13951" y="4529"/>
                  </a:lnTo>
                  <a:lnTo>
                    <a:pt x="13549" y="4310"/>
                  </a:lnTo>
                  <a:lnTo>
                    <a:pt x="13147" y="4091"/>
                  </a:lnTo>
                  <a:lnTo>
                    <a:pt x="12746" y="3908"/>
                  </a:lnTo>
                  <a:lnTo>
                    <a:pt x="12198" y="3652"/>
                  </a:lnTo>
                  <a:lnTo>
                    <a:pt x="11686" y="3360"/>
                  </a:lnTo>
                  <a:lnTo>
                    <a:pt x="9970" y="2228"/>
                  </a:lnTo>
                  <a:lnTo>
                    <a:pt x="9021" y="1607"/>
                  </a:lnTo>
                  <a:lnTo>
                    <a:pt x="7998" y="1059"/>
                  </a:lnTo>
                  <a:lnTo>
                    <a:pt x="7487" y="804"/>
                  </a:lnTo>
                  <a:lnTo>
                    <a:pt x="6939" y="585"/>
                  </a:lnTo>
                  <a:lnTo>
                    <a:pt x="6391" y="402"/>
                  </a:lnTo>
                  <a:lnTo>
                    <a:pt x="5880" y="219"/>
                  </a:lnTo>
                  <a:lnTo>
                    <a:pt x="5296" y="110"/>
                  </a:lnTo>
                  <a:lnTo>
                    <a:pt x="4748" y="37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62"/>
            <p:cNvSpPr/>
            <p:nvPr/>
          </p:nvSpPr>
          <p:spPr>
            <a:xfrm>
              <a:off x="-2612200" y="-417025"/>
              <a:ext cx="647350" cy="276675"/>
            </a:xfrm>
            <a:custGeom>
              <a:avLst/>
              <a:gdLst/>
              <a:ahLst/>
              <a:cxnLst/>
              <a:rect l="l" t="t" r="r" b="b"/>
              <a:pathLst>
                <a:path w="25894" h="11067" extrusionOk="0">
                  <a:moveTo>
                    <a:pt x="20525" y="1243"/>
                  </a:moveTo>
                  <a:lnTo>
                    <a:pt x="20999" y="1279"/>
                  </a:lnTo>
                  <a:lnTo>
                    <a:pt x="21474" y="1352"/>
                  </a:lnTo>
                  <a:lnTo>
                    <a:pt x="21949" y="1462"/>
                  </a:lnTo>
                  <a:lnTo>
                    <a:pt x="22424" y="1644"/>
                  </a:lnTo>
                  <a:lnTo>
                    <a:pt x="22862" y="1900"/>
                  </a:lnTo>
                  <a:lnTo>
                    <a:pt x="23300" y="2192"/>
                  </a:lnTo>
                  <a:lnTo>
                    <a:pt x="23665" y="2484"/>
                  </a:lnTo>
                  <a:lnTo>
                    <a:pt x="23958" y="2850"/>
                  </a:lnTo>
                  <a:lnTo>
                    <a:pt x="24213" y="3251"/>
                  </a:lnTo>
                  <a:lnTo>
                    <a:pt x="24432" y="3689"/>
                  </a:lnTo>
                  <a:lnTo>
                    <a:pt x="24469" y="3909"/>
                  </a:lnTo>
                  <a:lnTo>
                    <a:pt x="24469" y="4128"/>
                  </a:lnTo>
                  <a:lnTo>
                    <a:pt x="24432" y="4310"/>
                  </a:lnTo>
                  <a:lnTo>
                    <a:pt x="24323" y="4493"/>
                  </a:lnTo>
                  <a:lnTo>
                    <a:pt x="24104" y="4822"/>
                  </a:lnTo>
                  <a:lnTo>
                    <a:pt x="23848" y="5077"/>
                  </a:lnTo>
                  <a:lnTo>
                    <a:pt x="23556" y="5333"/>
                  </a:lnTo>
                  <a:lnTo>
                    <a:pt x="23227" y="5552"/>
                  </a:lnTo>
                  <a:lnTo>
                    <a:pt x="22314" y="6100"/>
                  </a:lnTo>
                  <a:lnTo>
                    <a:pt x="21365" y="6538"/>
                  </a:lnTo>
                  <a:lnTo>
                    <a:pt x="20379" y="6976"/>
                  </a:lnTo>
                  <a:lnTo>
                    <a:pt x="19393" y="7305"/>
                  </a:lnTo>
                  <a:lnTo>
                    <a:pt x="18260" y="7670"/>
                  </a:lnTo>
                  <a:lnTo>
                    <a:pt x="17128" y="7926"/>
                  </a:lnTo>
                  <a:lnTo>
                    <a:pt x="15996" y="8181"/>
                  </a:lnTo>
                  <a:lnTo>
                    <a:pt x="14828" y="8364"/>
                  </a:lnTo>
                  <a:lnTo>
                    <a:pt x="14535" y="8437"/>
                  </a:lnTo>
                  <a:lnTo>
                    <a:pt x="14243" y="8510"/>
                  </a:lnTo>
                  <a:lnTo>
                    <a:pt x="14134" y="8583"/>
                  </a:lnTo>
                  <a:lnTo>
                    <a:pt x="14061" y="8656"/>
                  </a:lnTo>
                  <a:lnTo>
                    <a:pt x="14024" y="8729"/>
                  </a:lnTo>
                  <a:lnTo>
                    <a:pt x="14024" y="8875"/>
                  </a:lnTo>
                  <a:lnTo>
                    <a:pt x="14061" y="8985"/>
                  </a:lnTo>
                  <a:lnTo>
                    <a:pt x="14134" y="9058"/>
                  </a:lnTo>
                  <a:lnTo>
                    <a:pt x="14243" y="9094"/>
                  </a:lnTo>
                  <a:lnTo>
                    <a:pt x="14389" y="9094"/>
                  </a:lnTo>
                  <a:lnTo>
                    <a:pt x="14645" y="9058"/>
                  </a:lnTo>
                  <a:lnTo>
                    <a:pt x="14901" y="9021"/>
                  </a:lnTo>
                  <a:lnTo>
                    <a:pt x="15521" y="8875"/>
                  </a:lnTo>
                  <a:lnTo>
                    <a:pt x="16106" y="8802"/>
                  </a:lnTo>
                  <a:lnTo>
                    <a:pt x="17311" y="8656"/>
                  </a:lnTo>
                  <a:lnTo>
                    <a:pt x="18005" y="8547"/>
                  </a:lnTo>
                  <a:lnTo>
                    <a:pt x="18735" y="8401"/>
                  </a:lnTo>
                  <a:lnTo>
                    <a:pt x="19429" y="8218"/>
                  </a:lnTo>
                  <a:lnTo>
                    <a:pt x="20123" y="7999"/>
                  </a:lnTo>
                  <a:lnTo>
                    <a:pt x="20780" y="7743"/>
                  </a:lnTo>
                  <a:lnTo>
                    <a:pt x="21474" y="7488"/>
                  </a:lnTo>
                  <a:lnTo>
                    <a:pt x="22132" y="7195"/>
                  </a:lnTo>
                  <a:lnTo>
                    <a:pt x="22789" y="6903"/>
                  </a:lnTo>
                  <a:lnTo>
                    <a:pt x="23191" y="6684"/>
                  </a:lnTo>
                  <a:lnTo>
                    <a:pt x="23592" y="6428"/>
                  </a:lnTo>
                  <a:lnTo>
                    <a:pt x="24359" y="5917"/>
                  </a:lnTo>
                  <a:lnTo>
                    <a:pt x="24286" y="6136"/>
                  </a:lnTo>
                  <a:lnTo>
                    <a:pt x="24213" y="6355"/>
                  </a:lnTo>
                  <a:lnTo>
                    <a:pt x="24104" y="6575"/>
                  </a:lnTo>
                  <a:lnTo>
                    <a:pt x="23958" y="6794"/>
                  </a:lnTo>
                  <a:lnTo>
                    <a:pt x="23592" y="7268"/>
                  </a:lnTo>
                  <a:lnTo>
                    <a:pt x="23154" y="7670"/>
                  </a:lnTo>
                  <a:lnTo>
                    <a:pt x="22716" y="8035"/>
                  </a:lnTo>
                  <a:lnTo>
                    <a:pt x="22205" y="8364"/>
                  </a:lnTo>
                  <a:lnTo>
                    <a:pt x="21803" y="8583"/>
                  </a:lnTo>
                  <a:lnTo>
                    <a:pt x="21438" y="8766"/>
                  </a:lnTo>
                  <a:lnTo>
                    <a:pt x="21036" y="8912"/>
                  </a:lnTo>
                  <a:lnTo>
                    <a:pt x="20634" y="9058"/>
                  </a:lnTo>
                  <a:lnTo>
                    <a:pt x="19831" y="9277"/>
                  </a:lnTo>
                  <a:lnTo>
                    <a:pt x="18991" y="9423"/>
                  </a:lnTo>
                  <a:lnTo>
                    <a:pt x="18005" y="9533"/>
                  </a:lnTo>
                  <a:lnTo>
                    <a:pt x="16982" y="9606"/>
                  </a:lnTo>
                  <a:lnTo>
                    <a:pt x="14974" y="9715"/>
                  </a:lnTo>
                  <a:lnTo>
                    <a:pt x="13002" y="9788"/>
                  </a:lnTo>
                  <a:lnTo>
                    <a:pt x="10993" y="9825"/>
                  </a:lnTo>
                  <a:lnTo>
                    <a:pt x="9788" y="9788"/>
                  </a:lnTo>
                  <a:lnTo>
                    <a:pt x="8546" y="9715"/>
                  </a:lnTo>
                  <a:lnTo>
                    <a:pt x="7925" y="9642"/>
                  </a:lnTo>
                  <a:lnTo>
                    <a:pt x="7305" y="9569"/>
                  </a:lnTo>
                  <a:lnTo>
                    <a:pt x="6720" y="9423"/>
                  </a:lnTo>
                  <a:lnTo>
                    <a:pt x="6099" y="9277"/>
                  </a:lnTo>
                  <a:lnTo>
                    <a:pt x="5406" y="9058"/>
                  </a:lnTo>
                  <a:lnTo>
                    <a:pt x="4748" y="8802"/>
                  </a:lnTo>
                  <a:lnTo>
                    <a:pt x="4091" y="8474"/>
                  </a:lnTo>
                  <a:lnTo>
                    <a:pt x="3470" y="8108"/>
                  </a:lnTo>
                  <a:lnTo>
                    <a:pt x="3141" y="7889"/>
                  </a:lnTo>
                  <a:lnTo>
                    <a:pt x="2813" y="7597"/>
                  </a:lnTo>
                  <a:lnTo>
                    <a:pt x="3397" y="7853"/>
                  </a:lnTo>
                  <a:lnTo>
                    <a:pt x="4018" y="8072"/>
                  </a:lnTo>
                  <a:lnTo>
                    <a:pt x="4602" y="8291"/>
                  </a:lnTo>
                  <a:lnTo>
                    <a:pt x="5186" y="8474"/>
                  </a:lnTo>
                  <a:lnTo>
                    <a:pt x="6209" y="8693"/>
                  </a:lnTo>
                  <a:lnTo>
                    <a:pt x="7232" y="8912"/>
                  </a:lnTo>
                  <a:lnTo>
                    <a:pt x="8254" y="9058"/>
                  </a:lnTo>
                  <a:lnTo>
                    <a:pt x="9313" y="9167"/>
                  </a:lnTo>
                  <a:lnTo>
                    <a:pt x="9934" y="9204"/>
                  </a:lnTo>
                  <a:lnTo>
                    <a:pt x="11212" y="9204"/>
                  </a:lnTo>
                  <a:lnTo>
                    <a:pt x="11870" y="9131"/>
                  </a:lnTo>
                  <a:lnTo>
                    <a:pt x="12198" y="9094"/>
                  </a:lnTo>
                  <a:lnTo>
                    <a:pt x="12381" y="9021"/>
                  </a:lnTo>
                  <a:lnTo>
                    <a:pt x="12527" y="8875"/>
                  </a:lnTo>
                  <a:lnTo>
                    <a:pt x="12490" y="8802"/>
                  </a:lnTo>
                  <a:lnTo>
                    <a:pt x="12381" y="8729"/>
                  </a:lnTo>
                  <a:lnTo>
                    <a:pt x="12198" y="8656"/>
                  </a:lnTo>
                  <a:lnTo>
                    <a:pt x="11577" y="8510"/>
                  </a:lnTo>
                  <a:lnTo>
                    <a:pt x="10957" y="8437"/>
                  </a:lnTo>
                  <a:lnTo>
                    <a:pt x="9861" y="8327"/>
                  </a:lnTo>
                  <a:lnTo>
                    <a:pt x="8765" y="8218"/>
                  </a:lnTo>
                  <a:lnTo>
                    <a:pt x="7670" y="8072"/>
                  </a:lnTo>
                  <a:lnTo>
                    <a:pt x="6611" y="7889"/>
                  </a:lnTo>
                  <a:lnTo>
                    <a:pt x="5625" y="7634"/>
                  </a:lnTo>
                  <a:lnTo>
                    <a:pt x="4639" y="7341"/>
                  </a:lnTo>
                  <a:lnTo>
                    <a:pt x="3726" y="6940"/>
                  </a:lnTo>
                  <a:lnTo>
                    <a:pt x="2776" y="6501"/>
                  </a:lnTo>
                  <a:lnTo>
                    <a:pt x="2228" y="6173"/>
                  </a:lnTo>
                  <a:lnTo>
                    <a:pt x="2046" y="6063"/>
                  </a:lnTo>
                  <a:lnTo>
                    <a:pt x="1900" y="5917"/>
                  </a:lnTo>
                  <a:lnTo>
                    <a:pt x="1644" y="5588"/>
                  </a:lnTo>
                  <a:lnTo>
                    <a:pt x="1461" y="5223"/>
                  </a:lnTo>
                  <a:lnTo>
                    <a:pt x="1279" y="4858"/>
                  </a:lnTo>
                  <a:lnTo>
                    <a:pt x="1279" y="4749"/>
                  </a:lnTo>
                  <a:lnTo>
                    <a:pt x="1279" y="4675"/>
                  </a:lnTo>
                  <a:lnTo>
                    <a:pt x="1352" y="4493"/>
                  </a:lnTo>
                  <a:lnTo>
                    <a:pt x="1607" y="4055"/>
                  </a:lnTo>
                  <a:lnTo>
                    <a:pt x="1900" y="3653"/>
                  </a:lnTo>
                  <a:lnTo>
                    <a:pt x="2265" y="3324"/>
                  </a:lnTo>
                  <a:lnTo>
                    <a:pt x="2703" y="3032"/>
                  </a:lnTo>
                  <a:lnTo>
                    <a:pt x="3251" y="2740"/>
                  </a:lnTo>
                  <a:lnTo>
                    <a:pt x="3799" y="2521"/>
                  </a:lnTo>
                  <a:lnTo>
                    <a:pt x="4420" y="2338"/>
                  </a:lnTo>
                  <a:lnTo>
                    <a:pt x="5004" y="2192"/>
                  </a:lnTo>
                  <a:lnTo>
                    <a:pt x="5953" y="2046"/>
                  </a:lnTo>
                  <a:lnTo>
                    <a:pt x="6866" y="1937"/>
                  </a:lnTo>
                  <a:lnTo>
                    <a:pt x="7816" y="1900"/>
                  </a:lnTo>
                  <a:lnTo>
                    <a:pt x="8729" y="1863"/>
                  </a:lnTo>
                  <a:lnTo>
                    <a:pt x="11796" y="1863"/>
                  </a:lnTo>
                  <a:lnTo>
                    <a:pt x="14864" y="1827"/>
                  </a:lnTo>
                  <a:lnTo>
                    <a:pt x="16142" y="1790"/>
                  </a:lnTo>
                  <a:lnTo>
                    <a:pt x="16800" y="1754"/>
                  </a:lnTo>
                  <a:lnTo>
                    <a:pt x="17420" y="1717"/>
                  </a:lnTo>
                  <a:lnTo>
                    <a:pt x="18480" y="1535"/>
                  </a:lnTo>
                  <a:lnTo>
                    <a:pt x="19502" y="1316"/>
                  </a:lnTo>
                  <a:lnTo>
                    <a:pt x="20013" y="1243"/>
                  </a:lnTo>
                  <a:close/>
                  <a:moveTo>
                    <a:pt x="20269" y="1"/>
                  </a:moveTo>
                  <a:lnTo>
                    <a:pt x="19539" y="74"/>
                  </a:lnTo>
                  <a:lnTo>
                    <a:pt x="18845" y="220"/>
                  </a:lnTo>
                  <a:lnTo>
                    <a:pt x="18114" y="403"/>
                  </a:lnTo>
                  <a:lnTo>
                    <a:pt x="17603" y="549"/>
                  </a:lnTo>
                  <a:lnTo>
                    <a:pt x="17055" y="658"/>
                  </a:lnTo>
                  <a:lnTo>
                    <a:pt x="16508" y="731"/>
                  </a:lnTo>
                  <a:lnTo>
                    <a:pt x="15960" y="768"/>
                  </a:lnTo>
                  <a:lnTo>
                    <a:pt x="11723" y="841"/>
                  </a:lnTo>
                  <a:lnTo>
                    <a:pt x="9204" y="841"/>
                  </a:lnTo>
                  <a:lnTo>
                    <a:pt x="7560" y="877"/>
                  </a:lnTo>
                  <a:lnTo>
                    <a:pt x="6720" y="914"/>
                  </a:lnTo>
                  <a:lnTo>
                    <a:pt x="5917" y="987"/>
                  </a:lnTo>
                  <a:lnTo>
                    <a:pt x="5296" y="1097"/>
                  </a:lnTo>
                  <a:lnTo>
                    <a:pt x="4675" y="1170"/>
                  </a:lnTo>
                  <a:lnTo>
                    <a:pt x="4054" y="1316"/>
                  </a:lnTo>
                  <a:lnTo>
                    <a:pt x="3433" y="1498"/>
                  </a:lnTo>
                  <a:lnTo>
                    <a:pt x="2703" y="1790"/>
                  </a:lnTo>
                  <a:lnTo>
                    <a:pt x="2338" y="1937"/>
                  </a:lnTo>
                  <a:lnTo>
                    <a:pt x="2009" y="2156"/>
                  </a:lnTo>
                  <a:lnTo>
                    <a:pt x="1681" y="2375"/>
                  </a:lnTo>
                  <a:lnTo>
                    <a:pt x="1388" y="2594"/>
                  </a:lnTo>
                  <a:lnTo>
                    <a:pt x="1096" y="2886"/>
                  </a:lnTo>
                  <a:lnTo>
                    <a:pt x="804" y="3178"/>
                  </a:lnTo>
                  <a:lnTo>
                    <a:pt x="621" y="3397"/>
                  </a:lnTo>
                  <a:lnTo>
                    <a:pt x="475" y="3653"/>
                  </a:lnTo>
                  <a:lnTo>
                    <a:pt x="329" y="3909"/>
                  </a:lnTo>
                  <a:lnTo>
                    <a:pt x="220" y="4164"/>
                  </a:lnTo>
                  <a:lnTo>
                    <a:pt x="147" y="4420"/>
                  </a:lnTo>
                  <a:lnTo>
                    <a:pt x="74" y="4712"/>
                  </a:lnTo>
                  <a:lnTo>
                    <a:pt x="37" y="4968"/>
                  </a:lnTo>
                  <a:lnTo>
                    <a:pt x="1" y="5223"/>
                  </a:lnTo>
                  <a:lnTo>
                    <a:pt x="37" y="5515"/>
                  </a:lnTo>
                  <a:lnTo>
                    <a:pt x="37" y="5771"/>
                  </a:lnTo>
                  <a:lnTo>
                    <a:pt x="110" y="6027"/>
                  </a:lnTo>
                  <a:lnTo>
                    <a:pt x="183" y="6319"/>
                  </a:lnTo>
                  <a:lnTo>
                    <a:pt x="293" y="6575"/>
                  </a:lnTo>
                  <a:lnTo>
                    <a:pt x="439" y="6830"/>
                  </a:lnTo>
                  <a:lnTo>
                    <a:pt x="585" y="7086"/>
                  </a:lnTo>
                  <a:lnTo>
                    <a:pt x="768" y="7305"/>
                  </a:lnTo>
                  <a:lnTo>
                    <a:pt x="1060" y="7670"/>
                  </a:lnTo>
                  <a:lnTo>
                    <a:pt x="1352" y="7962"/>
                  </a:lnTo>
                  <a:lnTo>
                    <a:pt x="1681" y="8291"/>
                  </a:lnTo>
                  <a:lnTo>
                    <a:pt x="2009" y="8583"/>
                  </a:lnTo>
                  <a:lnTo>
                    <a:pt x="2740" y="9094"/>
                  </a:lnTo>
                  <a:lnTo>
                    <a:pt x="3507" y="9533"/>
                  </a:lnTo>
                  <a:lnTo>
                    <a:pt x="4200" y="9898"/>
                  </a:lnTo>
                  <a:lnTo>
                    <a:pt x="4931" y="10190"/>
                  </a:lnTo>
                  <a:lnTo>
                    <a:pt x="5661" y="10446"/>
                  </a:lnTo>
                  <a:lnTo>
                    <a:pt x="6392" y="10628"/>
                  </a:lnTo>
                  <a:lnTo>
                    <a:pt x="7158" y="10774"/>
                  </a:lnTo>
                  <a:lnTo>
                    <a:pt x="7889" y="10884"/>
                  </a:lnTo>
                  <a:lnTo>
                    <a:pt x="8692" y="10993"/>
                  </a:lnTo>
                  <a:lnTo>
                    <a:pt x="9459" y="11030"/>
                  </a:lnTo>
                  <a:lnTo>
                    <a:pt x="11723" y="11066"/>
                  </a:lnTo>
                  <a:lnTo>
                    <a:pt x="13951" y="11030"/>
                  </a:lnTo>
                  <a:lnTo>
                    <a:pt x="16215" y="10920"/>
                  </a:lnTo>
                  <a:lnTo>
                    <a:pt x="18443" y="10738"/>
                  </a:lnTo>
                  <a:lnTo>
                    <a:pt x="19283" y="10665"/>
                  </a:lnTo>
                  <a:lnTo>
                    <a:pt x="20123" y="10482"/>
                  </a:lnTo>
                  <a:lnTo>
                    <a:pt x="20926" y="10263"/>
                  </a:lnTo>
                  <a:lnTo>
                    <a:pt x="21730" y="10007"/>
                  </a:lnTo>
                  <a:lnTo>
                    <a:pt x="22168" y="9788"/>
                  </a:lnTo>
                  <a:lnTo>
                    <a:pt x="22570" y="9569"/>
                  </a:lnTo>
                  <a:lnTo>
                    <a:pt x="23008" y="9350"/>
                  </a:lnTo>
                  <a:lnTo>
                    <a:pt x="23373" y="9094"/>
                  </a:lnTo>
                  <a:lnTo>
                    <a:pt x="23775" y="8802"/>
                  </a:lnTo>
                  <a:lnTo>
                    <a:pt x="24140" y="8474"/>
                  </a:lnTo>
                  <a:lnTo>
                    <a:pt x="24469" y="8145"/>
                  </a:lnTo>
                  <a:lnTo>
                    <a:pt x="24797" y="7780"/>
                  </a:lnTo>
                  <a:lnTo>
                    <a:pt x="25053" y="7414"/>
                  </a:lnTo>
                  <a:lnTo>
                    <a:pt x="25272" y="7049"/>
                  </a:lnTo>
                  <a:lnTo>
                    <a:pt x="25491" y="6684"/>
                  </a:lnTo>
                  <a:lnTo>
                    <a:pt x="25637" y="6282"/>
                  </a:lnTo>
                  <a:lnTo>
                    <a:pt x="25747" y="5881"/>
                  </a:lnTo>
                  <a:lnTo>
                    <a:pt x="25857" y="5479"/>
                  </a:lnTo>
                  <a:lnTo>
                    <a:pt x="25893" y="5077"/>
                  </a:lnTo>
                  <a:lnTo>
                    <a:pt x="25893" y="4675"/>
                  </a:lnTo>
                  <a:lnTo>
                    <a:pt x="25893" y="4274"/>
                  </a:lnTo>
                  <a:lnTo>
                    <a:pt x="25820" y="3872"/>
                  </a:lnTo>
                  <a:lnTo>
                    <a:pt x="25710" y="3507"/>
                  </a:lnTo>
                  <a:lnTo>
                    <a:pt x="25564" y="3105"/>
                  </a:lnTo>
                  <a:lnTo>
                    <a:pt x="25418" y="2740"/>
                  </a:lnTo>
                  <a:lnTo>
                    <a:pt x="25199" y="2375"/>
                  </a:lnTo>
                  <a:lnTo>
                    <a:pt x="24944" y="2046"/>
                  </a:lnTo>
                  <a:lnTo>
                    <a:pt x="24688" y="1717"/>
                  </a:lnTo>
                  <a:lnTo>
                    <a:pt x="24286" y="1316"/>
                  </a:lnTo>
                  <a:lnTo>
                    <a:pt x="23884" y="1024"/>
                  </a:lnTo>
                  <a:lnTo>
                    <a:pt x="23446" y="731"/>
                  </a:lnTo>
                  <a:lnTo>
                    <a:pt x="23008" y="512"/>
                  </a:lnTo>
                  <a:lnTo>
                    <a:pt x="22533" y="330"/>
                  </a:lnTo>
                  <a:lnTo>
                    <a:pt x="22022" y="184"/>
                  </a:lnTo>
                  <a:lnTo>
                    <a:pt x="21511" y="111"/>
                  </a:lnTo>
                  <a:lnTo>
                    <a:pt x="20999" y="37"/>
                  </a:lnTo>
                  <a:lnTo>
                    <a:pt x="20634" y="1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62"/>
            <p:cNvSpPr/>
            <p:nvPr/>
          </p:nvSpPr>
          <p:spPr>
            <a:xfrm>
              <a:off x="-2033350" y="-92000"/>
              <a:ext cx="565150" cy="350625"/>
            </a:xfrm>
            <a:custGeom>
              <a:avLst/>
              <a:gdLst/>
              <a:ahLst/>
              <a:cxnLst/>
              <a:rect l="l" t="t" r="r" b="b"/>
              <a:pathLst>
                <a:path w="22606" h="14025" extrusionOk="0">
                  <a:moveTo>
                    <a:pt x="3944" y="914"/>
                  </a:moveTo>
                  <a:lnTo>
                    <a:pt x="4492" y="950"/>
                  </a:lnTo>
                  <a:lnTo>
                    <a:pt x="4967" y="987"/>
                  </a:lnTo>
                  <a:lnTo>
                    <a:pt x="5442" y="1097"/>
                  </a:lnTo>
                  <a:lnTo>
                    <a:pt x="5880" y="1243"/>
                  </a:lnTo>
                  <a:lnTo>
                    <a:pt x="6318" y="1389"/>
                  </a:lnTo>
                  <a:lnTo>
                    <a:pt x="7158" y="1754"/>
                  </a:lnTo>
                  <a:lnTo>
                    <a:pt x="7998" y="2046"/>
                  </a:lnTo>
                  <a:lnTo>
                    <a:pt x="9678" y="2630"/>
                  </a:lnTo>
                  <a:lnTo>
                    <a:pt x="11394" y="3142"/>
                  </a:lnTo>
                  <a:lnTo>
                    <a:pt x="13111" y="3580"/>
                  </a:lnTo>
                  <a:lnTo>
                    <a:pt x="14133" y="3836"/>
                  </a:lnTo>
                  <a:lnTo>
                    <a:pt x="15156" y="4164"/>
                  </a:lnTo>
                  <a:lnTo>
                    <a:pt x="16178" y="4493"/>
                  </a:lnTo>
                  <a:lnTo>
                    <a:pt x="17164" y="4895"/>
                  </a:lnTo>
                  <a:lnTo>
                    <a:pt x="17968" y="5296"/>
                  </a:lnTo>
                  <a:lnTo>
                    <a:pt x="18735" y="5771"/>
                  </a:lnTo>
                  <a:lnTo>
                    <a:pt x="19100" y="6027"/>
                  </a:lnTo>
                  <a:lnTo>
                    <a:pt x="19465" y="6319"/>
                  </a:lnTo>
                  <a:lnTo>
                    <a:pt x="19794" y="6611"/>
                  </a:lnTo>
                  <a:lnTo>
                    <a:pt x="20122" y="6940"/>
                  </a:lnTo>
                  <a:lnTo>
                    <a:pt x="20488" y="7341"/>
                  </a:lnTo>
                  <a:lnTo>
                    <a:pt x="20816" y="7816"/>
                  </a:lnTo>
                  <a:lnTo>
                    <a:pt x="21072" y="8291"/>
                  </a:lnTo>
                  <a:lnTo>
                    <a:pt x="21291" y="8802"/>
                  </a:lnTo>
                  <a:lnTo>
                    <a:pt x="21401" y="9131"/>
                  </a:lnTo>
                  <a:lnTo>
                    <a:pt x="21401" y="9460"/>
                  </a:lnTo>
                  <a:lnTo>
                    <a:pt x="21364" y="9788"/>
                  </a:lnTo>
                  <a:lnTo>
                    <a:pt x="21255" y="10117"/>
                  </a:lnTo>
                  <a:lnTo>
                    <a:pt x="21072" y="10373"/>
                  </a:lnTo>
                  <a:lnTo>
                    <a:pt x="20889" y="10628"/>
                  </a:lnTo>
                  <a:lnTo>
                    <a:pt x="20670" y="10811"/>
                  </a:lnTo>
                  <a:lnTo>
                    <a:pt x="20451" y="10957"/>
                  </a:lnTo>
                  <a:lnTo>
                    <a:pt x="20159" y="11066"/>
                  </a:lnTo>
                  <a:lnTo>
                    <a:pt x="19867" y="11176"/>
                  </a:lnTo>
                  <a:lnTo>
                    <a:pt x="19282" y="11286"/>
                  </a:lnTo>
                  <a:lnTo>
                    <a:pt x="18516" y="11395"/>
                  </a:lnTo>
                  <a:lnTo>
                    <a:pt x="18150" y="11432"/>
                  </a:lnTo>
                  <a:lnTo>
                    <a:pt x="17639" y="11432"/>
                  </a:lnTo>
                  <a:lnTo>
                    <a:pt x="17493" y="11468"/>
                  </a:lnTo>
                  <a:lnTo>
                    <a:pt x="17383" y="11505"/>
                  </a:lnTo>
                  <a:lnTo>
                    <a:pt x="17310" y="11614"/>
                  </a:lnTo>
                  <a:lnTo>
                    <a:pt x="17383" y="11724"/>
                  </a:lnTo>
                  <a:lnTo>
                    <a:pt x="17456" y="11797"/>
                  </a:lnTo>
                  <a:lnTo>
                    <a:pt x="17566" y="11870"/>
                  </a:lnTo>
                  <a:lnTo>
                    <a:pt x="17676" y="11906"/>
                  </a:lnTo>
                  <a:lnTo>
                    <a:pt x="18223" y="12016"/>
                  </a:lnTo>
                  <a:lnTo>
                    <a:pt x="18808" y="12089"/>
                  </a:lnTo>
                  <a:lnTo>
                    <a:pt x="19392" y="12089"/>
                  </a:lnTo>
                  <a:lnTo>
                    <a:pt x="19684" y="12052"/>
                  </a:lnTo>
                  <a:lnTo>
                    <a:pt x="19976" y="12016"/>
                  </a:lnTo>
                  <a:lnTo>
                    <a:pt x="20268" y="11906"/>
                  </a:lnTo>
                  <a:lnTo>
                    <a:pt x="20524" y="11797"/>
                  </a:lnTo>
                  <a:lnTo>
                    <a:pt x="21072" y="11578"/>
                  </a:lnTo>
                  <a:lnTo>
                    <a:pt x="21072" y="11541"/>
                  </a:lnTo>
                  <a:lnTo>
                    <a:pt x="21108" y="11541"/>
                  </a:lnTo>
                  <a:lnTo>
                    <a:pt x="21145" y="11578"/>
                  </a:lnTo>
                  <a:lnTo>
                    <a:pt x="21108" y="11614"/>
                  </a:lnTo>
                  <a:lnTo>
                    <a:pt x="20999" y="11833"/>
                  </a:lnTo>
                  <a:lnTo>
                    <a:pt x="20853" y="12016"/>
                  </a:lnTo>
                  <a:lnTo>
                    <a:pt x="20670" y="12199"/>
                  </a:lnTo>
                  <a:lnTo>
                    <a:pt x="20451" y="12308"/>
                  </a:lnTo>
                  <a:lnTo>
                    <a:pt x="20159" y="12491"/>
                  </a:lnTo>
                  <a:lnTo>
                    <a:pt x="19867" y="12637"/>
                  </a:lnTo>
                  <a:lnTo>
                    <a:pt x="19575" y="12746"/>
                  </a:lnTo>
                  <a:lnTo>
                    <a:pt x="19246" y="12819"/>
                  </a:lnTo>
                  <a:lnTo>
                    <a:pt x="18917" y="12856"/>
                  </a:lnTo>
                  <a:lnTo>
                    <a:pt x="18589" y="12892"/>
                  </a:lnTo>
                  <a:lnTo>
                    <a:pt x="17931" y="12892"/>
                  </a:lnTo>
                  <a:lnTo>
                    <a:pt x="17274" y="12819"/>
                  </a:lnTo>
                  <a:lnTo>
                    <a:pt x="16617" y="12710"/>
                  </a:lnTo>
                  <a:lnTo>
                    <a:pt x="15996" y="12600"/>
                  </a:lnTo>
                  <a:lnTo>
                    <a:pt x="15338" y="12418"/>
                  </a:lnTo>
                  <a:lnTo>
                    <a:pt x="14717" y="12199"/>
                  </a:lnTo>
                  <a:lnTo>
                    <a:pt x="14097" y="11979"/>
                  </a:lnTo>
                  <a:lnTo>
                    <a:pt x="12892" y="11468"/>
                  </a:lnTo>
                  <a:lnTo>
                    <a:pt x="11723" y="10957"/>
                  </a:lnTo>
                  <a:lnTo>
                    <a:pt x="10408" y="10300"/>
                  </a:lnTo>
                  <a:lnTo>
                    <a:pt x="9057" y="9679"/>
                  </a:lnTo>
                  <a:lnTo>
                    <a:pt x="6354" y="8474"/>
                  </a:lnTo>
                  <a:lnTo>
                    <a:pt x="5661" y="8181"/>
                  </a:lnTo>
                  <a:lnTo>
                    <a:pt x="5003" y="7816"/>
                  </a:lnTo>
                  <a:lnTo>
                    <a:pt x="4382" y="7451"/>
                  </a:lnTo>
                  <a:lnTo>
                    <a:pt x="3798" y="7013"/>
                  </a:lnTo>
                  <a:lnTo>
                    <a:pt x="3214" y="6575"/>
                  </a:lnTo>
                  <a:lnTo>
                    <a:pt x="2666" y="6100"/>
                  </a:lnTo>
                  <a:lnTo>
                    <a:pt x="2118" y="5552"/>
                  </a:lnTo>
                  <a:lnTo>
                    <a:pt x="1607" y="5004"/>
                  </a:lnTo>
                  <a:lnTo>
                    <a:pt x="1461" y="4785"/>
                  </a:lnTo>
                  <a:lnTo>
                    <a:pt x="1315" y="4566"/>
                  </a:lnTo>
                  <a:lnTo>
                    <a:pt x="1205" y="4347"/>
                  </a:lnTo>
                  <a:lnTo>
                    <a:pt x="1132" y="4091"/>
                  </a:lnTo>
                  <a:lnTo>
                    <a:pt x="1205" y="4128"/>
                  </a:lnTo>
                  <a:lnTo>
                    <a:pt x="1278" y="4164"/>
                  </a:lnTo>
                  <a:lnTo>
                    <a:pt x="1315" y="4237"/>
                  </a:lnTo>
                  <a:lnTo>
                    <a:pt x="1753" y="4785"/>
                  </a:lnTo>
                  <a:lnTo>
                    <a:pt x="2228" y="5260"/>
                  </a:lnTo>
                  <a:lnTo>
                    <a:pt x="2776" y="5698"/>
                  </a:lnTo>
                  <a:lnTo>
                    <a:pt x="3360" y="6063"/>
                  </a:lnTo>
                  <a:lnTo>
                    <a:pt x="3944" y="6465"/>
                  </a:lnTo>
                  <a:lnTo>
                    <a:pt x="4127" y="6575"/>
                  </a:lnTo>
                  <a:lnTo>
                    <a:pt x="4273" y="6611"/>
                  </a:lnTo>
                  <a:lnTo>
                    <a:pt x="4455" y="6648"/>
                  </a:lnTo>
                  <a:lnTo>
                    <a:pt x="4638" y="6648"/>
                  </a:lnTo>
                  <a:lnTo>
                    <a:pt x="4565" y="6501"/>
                  </a:lnTo>
                  <a:lnTo>
                    <a:pt x="4455" y="6355"/>
                  </a:lnTo>
                  <a:lnTo>
                    <a:pt x="4346" y="6209"/>
                  </a:lnTo>
                  <a:lnTo>
                    <a:pt x="4236" y="6100"/>
                  </a:lnTo>
                  <a:lnTo>
                    <a:pt x="3689" y="5662"/>
                  </a:lnTo>
                  <a:lnTo>
                    <a:pt x="3214" y="5187"/>
                  </a:lnTo>
                  <a:lnTo>
                    <a:pt x="2739" y="4712"/>
                  </a:lnTo>
                  <a:lnTo>
                    <a:pt x="2264" y="4201"/>
                  </a:lnTo>
                  <a:lnTo>
                    <a:pt x="1972" y="3799"/>
                  </a:lnTo>
                  <a:lnTo>
                    <a:pt x="1680" y="3361"/>
                  </a:lnTo>
                  <a:lnTo>
                    <a:pt x="1607" y="3178"/>
                  </a:lnTo>
                  <a:lnTo>
                    <a:pt x="1534" y="2996"/>
                  </a:lnTo>
                  <a:lnTo>
                    <a:pt x="1497" y="2813"/>
                  </a:lnTo>
                  <a:lnTo>
                    <a:pt x="1497" y="2630"/>
                  </a:lnTo>
                  <a:lnTo>
                    <a:pt x="1534" y="2265"/>
                  </a:lnTo>
                  <a:lnTo>
                    <a:pt x="1643" y="1863"/>
                  </a:lnTo>
                  <a:lnTo>
                    <a:pt x="1753" y="1644"/>
                  </a:lnTo>
                  <a:lnTo>
                    <a:pt x="1899" y="1425"/>
                  </a:lnTo>
                  <a:lnTo>
                    <a:pt x="2118" y="1279"/>
                  </a:lnTo>
                  <a:lnTo>
                    <a:pt x="2374" y="1170"/>
                  </a:lnTo>
                  <a:lnTo>
                    <a:pt x="2885" y="1024"/>
                  </a:lnTo>
                  <a:lnTo>
                    <a:pt x="3396" y="914"/>
                  </a:lnTo>
                  <a:close/>
                  <a:moveTo>
                    <a:pt x="3323" y="1"/>
                  </a:moveTo>
                  <a:lnTo>
                    <a:pt x="2629" y="147"/>
                  </a:lnTo>
                  <a:lnTo>
                    <a:pt x="2082" y="330"/>
                  </a:lnTo>
                  <a:lnTo>
                    <a:pt x="1607" y="549"/>
                  </a:lnTo>
                  <a:lnTo>
                    <a:pt x="1169" y="841"/>
                  </a:lnTo>
                  <a:lnTo>
                    <a:pt x="804" y="1170"/>
                  </a:lnTo>
                  <a:lnTo>
                    <a:pt x="511" y="1571"/>
                  </a:lnTo>
                  <a:lnTo>
                    <a:pt x="292" y="1973"/>
                  </a:lnTo>
                  <a:lnTo>
                    <a:pt x="146" y="2375"/>
                  </a:lnTo>
                  <a:lnTo>
                    <a:pt x="37" y="2813"/>
                  </a:lnTo>
                  <a:lnTo>
                    <a:pt x="0" y="3251"/>
                  </a:lnTo>
                  <a:lnTo>
                    <a:pt x="0" y="3653"/>
                  </a:lnTo>
                  <a:lnTo>
                    <a:pt x="37" y="4018"/>
                  </a:lnTo>
                  <a:lnTo>
                    <a:pt x="110" y="4383"/>
                  </a:lnTo>
                  <a:lnTo>
                    <a:pt x="219" y="4749"/>
                  </a:lnTo>
                  <a:lnTo>
                    <a:pt x="365" y="5114"/>
                  </a:lnTo>
                  <a:lnTo>
                    <a:pt x="548" y="5442"/>
                  </a:lnTo>
                  <a:lnTo>
                    <a:pt x="804" y="5771"/>
                  </a:lnTo>
                  <a:lnTo>
                    <a:pt x="1570" y="6611"/>
                  </a:lnTo>
                  <a:lnTo>
                    <a:pt x="2009" y="7013"/>
                  </a:lnTo>
                  <a:lnTo>
                    <a:pt x="2410" y="7378"/>
                  </a:lnTo>
                  <a:lnTo>
                    <a:pt x="2849" y="7743"/>
                  </a:lnTo>
                  <a:lnTo>
                    <a:pt x="3323" y="8072"/>
                  </a:lnTo>
                  <a:lnTo>
                    <a:pt x="3798" y="8401"/>
                  </a:lnTo>
                  <a:lnTo>
                    <a:pt x="4273" y="8693"/>
                  </a:lnTo>
                  <a:lnTo>
                    <a:pt x="5259" y="9204"/>
                  </a:lnTo>
                  <a:lnTo>
                    <a:pt x="6281" y="9679"/>
                  </a:lnTo>
                  <a:lnTo>
                    <a:pt x="8546" y="10665"/>
                  </a:lnTo>
                  <a:lnTo>
                    <a:pt x="9641" y="11176"/>
                  </a:lnTo>
                  <a:lnTo>
                    <a:pt x="10737" y="11724"/>
                  </a:lnTo>
                  <a:lnTo>
                    <a:pt x="11832" y="12272"/>
                  </a:lnTo>
                  <a:lnTo>
                    <a:pt x="12928" y="12746"/>
                  </a:lnTo>
                  <a:lnTo>
                    <a:pt x="14060" y="13185"/>
                  </a:lnTo>
                  <a:lnTo>
                    <a:pt x="14608" y="13404"/>
                  </a:lnTo>
                  <a:lnTo>
                    <a:pt x="15192" y="13550"/>
                  </a:lnTo>
                  <a:lnTo>
                    <a:pt x="15777" y="13696"/>
                  </a:lnTo>
                  <a:lnTo>
                    <a:pt x="16324" y="13842"/>
                  </a:lnTo>
                  <a:lnTo>
                    <a:pt x="16945" y="13915"/>
                  </a:lnTo>
                  <a:lnTo>
                    <a:pt x="17530" y="13988"/>
                  </a:lnTo>
                  <a:lnTo>
                    <a:pt x="18114" y="14025"/>
                  </a:lnTo>
                  <a:lnTo>
                    <a:pt x="18735" y="14025"/>
                  </a:lnTo>
                  <a:lnTo>
                    <a:pt x="19319" y="13952"/>
                  </a:lnTo>
                  <a:lnTo>
                    <a:pt x="19940" y="13805"/>
                  </a:lnTo>
                  <a:lnTo>
                    <a:pt x="20415" y="13659"/>
                  </a:lnTo>
                  <a:lnTo>
                    <a:pt x="20853" y="13440"/>
                  </a:lnTo>
                  <a:lnTo>
                    <a:pt x="21255" y="13148"/>
                  </a:lnTo>
                  <a:lnTo>
                    <a:pt x="21620" y="12856"/>
                  </a:lnTo>
                  <a:lnTo>
                    <a:pt x="21912" y="12491"/>
                  </a:lnTo>
                  <a:lnTo>
                    <a:pt x="22168" y="12089"/>
                  </a:lnTo>
                  <a:lnTo>
                    <a:pt x="22350" y="11614"/>
                  </a:lnTo>
                  <a:lnTo>
                    <a:pt x="22496" y="11103"/>
                  </a:lnTo>
                  <a:lnTo>
                    <a:pt x="22569" y="10592"/>
                  </a:lnTo>
                  <a:lnTo>
                    <a:pt x="22606" y="10080"/>
                  </a:lnTo>
                  <a:lnTo>
                    <a:pt x="22569" y="9606"/>
                  </a:lnTo>
                  <a:lnTo>
                    <a:pt x="22496" y="9131"/>
                  </a:lnTo>
                  <a:lnTo>
                    <a:pt x="22387" y="8693"/>
                  </a:lnTo>
                  <a:lnTo>
                    <a:pt x="22204" y="8218"/>
                  </a:lnTo>
                  <a:lnTo>
                    <a:pt x="21985" y="7780"/>
                  </a:lnTo>
                  <a:lnTo>
                    <a:pt x="21729" y="7341"/>
                  </a:lnTo>
                  <a:lnTo>
                    <a:pt x="21364" y="6867"/>
                  </a:lnTo>
                  <a:lnTo>
                    <a:pt x="20999" y="6428"/>
                  </a:lnTo>
                  <a:lnTo>
                    <a:pt x="20561" y="6027"/>
                  </a:lnTo>
                  <a:lnTo>
                    <a:pt x="20122" y="5625"/>
                  </a:lnTo>
                  <a:lnTo>
                    <a:pt x="19684" y="5296"/>
                  </a:lnTo>
                  <a:lnTo>
                    <a:pt x="19209" y="4968"/>
                  </a:lnTo>
                  <a:lnTo>
                    <a:pt x="18698" y="4639"/>
                  </a:lnTo>
                  <a:lnTo>
                    <a:pt x="18187" y="4347"/>
                  </a:lnTo>
                  <a:lnTo>
                    <a:pt x="17676" y="4091"/>
                  </a:lnTo>
                  <a:lnTo>
                    <a:pt x="17128" y="3872"/>
                  </a:lnTo>
                  <a:lnTo>
                    <a:pt x="16069" y="3470"/>
                  </a:lnTo>
                  <a:lnTo>
                    <a:pt x="14973" y="3105"/>
                  </a:lnTo>
                  <a:lnTo>
                    <a:pt x="13878" y="2813"/>
                  </a:lnTo>
                  <a:lnTo>
                    <a:pt x="10554" y="1937"/>
                  </a:lnTo>
                  <a:lnTo>
                    <a:pt x="9605" y="1644"/>
                  </a:lnTo>
                  <a:lnTo>
                    <a:pt x="8655" y="1316"/>
                  </a:lnTo>
                  <a:lnTo>
                    <a:pt x="6829" y="585"/>
                  </a:lnTo>
                  <a:lnTo>
                    <a:pt x="6135" y="330"/>
                  </a:lnTo>
                  <a:lnTo>
                    <a:pt x="5442" y="147"/>
                  </a:lnTo>
                  <a:lnTo>
                    <a:pt x="4748" y="38"/>
                  </a:lnTo>
                  <a:lnTo>
                    <a:pt x="4346" y="1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2"/>
            <p:cNvSpPr/>
            <p:nvPr/>
          </p:nvSpPr>
          <p:spPr>
            <a:xfrm>
              <a:off x="-1493775" y="-208850"/>
              <a:ext cx="487550" cy="261150"/>
            </a:xfrm>
            <a:custGeom>
              <a:avLst/>
              <a:gdLst/>
              <a:ahLst/>
              <a:cxnLst/>
              <a:rect l="l" t="t" r="r" b="b"/>
              <a:pathLst>
                <a:path w="19502" h="10446" extrusionOk="0">
                  <a:moveTo>
                    <a:pt x="4930" y="1096"/>
                  </a:moveTo>
                  <a:lnTo>
                    <a:pt x="5807" y="1206"/>
                  </a:lnTo>
                  <a:lnTo>
                    <a:pt x="6647" y="1352"/>
                  </a:lnTo>
                  <a:lnTo>
                    <a:pt x="7487" y="1534"/>
                  </a:lnTo>
                  <a:lnTo>
                    <a:pt x="8181" y="1717"/>
                  </a:lnTo>
                  <a:lnTo>
                    <a:pt x="8911" y="1899"/>
                  </a:lnTo>
                  <a:lnTo>
                    <a:pt x="9349" y="2009"/>
                  </a:lnTo>
                  <a:lnTo>
                    <a:pt x="9824" y="2155"/>
                  </a:lnTo>
                  <a:lnTo>
                    <a:pt x="14279" y="3616"/>
                  </a:lnTo>
                  <a:lnTo>
                    <a:pt x="14864" y="3835"/>
                  </a:lnTo>
                  <a:lnTo>
                    <a:pt x="15411" y="4054"/>
                  </a:lnTo>
                  <a:lnTo>
                    <a:pt x="15923" y="4310"/>
                  </a:lnTo>
                  <a:lnTo>
                    <a:pt x="16471" y="4602"/>
                  </a:lnTo>
                  <a:lnTo>
                    <a:pt x="16836" y="4858"/>
                  </a:lnTo>
                  <a:lnTo>
                    <a:pt x="17164" y="5113"/>
                  </a:lnTo>
                  <a:lnTo>
                    <a:pt x="17493" y="5405"/>
                  </a:lnTo>
                  <a:lnTo>
                    <a:pt x="17785" y="5734"/>
                  </a:lnTo>
                  <a:lnTo>
                    <a:pt x="17931" y="5953"/>
                  </a:lnTo>
                  <a:lnTo>
                    <a:pt x="18041" y="6136"/>
                  </a:lnTo>
                  <a:lnTo>
                    <a:pt x="18150" y="6318"/>
                  </a:lnTo>
                  <a:lnTo>
                    <a:pt x="18223" y="6537"/>
                  </a:lnTo>
                  <a:lnTo>
                    <a:pt x="18041" y="6720"/>
                  </a:lnTo>
                  <a:lnTo>
                    <a:pt x="17895" y="6866"/>
                  </a:lnTo>
                  <a:lnTo>
                    <a:pt x="17676" y="6976"/>
                  </a:lnTo>
                  <a:lnTo>
                    <a:pt x="17493" y="7049"/>
                  </a:lnTo>
                  <a:lnTo>
                    <a:pt x="16945" y="7231"/>
                  </a:lnTo>
                  <a:lnTo>
                    <a:pt x="16398" y="7377"/>
                  </a:lnTo>
                  <a:lnTo>
                    <a:pt x="15850" y="7450"/>
                  </a:lnTo>
                  <a:lnTo>
                    <a:pt x="14535" y="7450"/>
                  </a:lnTo>
                  <a:lnTo>
                    <a:pt x="13805" y="7487"/>
                  </a:lnTo>
                  <a:lnTo>
                    <a:pt x="13585" y="7487"/>
                  </a:lnTo>
                  <a:lnTo>
                    <a:pt x="13476" y="7560"/>
                  </a:lnTo>
                  <a:lnTo>
                    <a:pt x="13439" y="7633"/>
                  </a:lnTo>
                  <a:lnTo>
                    <a:pt x="13476" y="7743"/>
                  </a:lnTo>
                  <a:lnTo>
                    <a:pt x="13549" y="7816"/>
                  </a:lnTo>
                  <a:lnTo>
                    <a:pt x="13805" y="7889"/>
                  </a:lnTo>
                  <a:lnTo>
                    <a:pt x="14279" y="7998"/>
                  </a:lnTo>
                  <a:lnTo>
                    <a:pt x="14754" y="8108"/>
                  </a:lnTo>
                  <a:lnTo>
                    <a:pt x="15704" y="8108"/>
                  </a:lnTo>
                  <a:lnTo>
                    <a:pt x="16653" y="8035"/>
                  </a:lnTo>
                  <a:lnTo>
                    <a:pt x="17128" y="7962"/>
                  </a:lnTo>
                  <a:lnTo>
                    <a:pt x="17566" y="7816"/>
                  </a:lnTo>
                  <a:lnTo>
                    <a:pt x="18114" y="7597"/>
                  </a:lnTo>
                  <a:lnTo>
                    <a:pt x="18150" y="7670"/>
                  </a:lnTo>
                  <a:lnTo>
                    <a:pt x="18114" y="7743"/>
                  </a:lnTo>
                  <a:lnTo>
                    <a:pt x="18077" y="7816"/>
                  </a:lnTo>
                  <a:lnTo>
                    <a:pt x="17858" y="8108"/>
                  </a:lnTo>
                  <a:lnTo>
                    <a:pt x="17639" y="8363"/>
                  </a:lnTo>
                  <a:lnTo>
                    <a:pt x="17420" y="8583"/>
                  </a:lnTo>
                  <a:lnTo>
                    <a:pt x="17128" y="8729"/>
                  </a:lnTo>
                  <a:lnTo>
                    <a:pt x="16872" y="8875"/>
                  </a:lnTo>
                  <a:lnTo>
                    <a:pt x="16544" y="9021"/>
                  </a:lnTo>
                  <a:lnTo>
                    <a:pt x="16251" y="9094"/>
                  </a:lnTo>
                  <a:lnTo>
                    <a:pt x="15886" y="9167"/>
                  </a:lnTo>
                  <a:lnTo>
                    <a:pt x="15485" y="9203"/>
                  </a:lnTo>
                  <a:lnTo>
                    <a:pt x="15083" y="9240"/>
                  </a:lnTo>
                  <a:lnTo>
                    <a:pt x="14279" y="9240"/>
                  </a:lnTo>
                  <a:lnTo>
                    <a:pt x="13476" y="9130"/>
                  </a:lnTo>
                  <a:lnTo>
                    <a:pt x="12673" y="8984"/>
                  </a:lnTo>
                  <a:lnTo>
                    <a:pt x="11906" y="8838"/>
                  </a:lnTo>
                  <a:lnTo>
                    <a:pt x="11175" y="8619"/>
                  </a:lnTo>
                  <a:lnTo>
                    <a:pt x="9714" y="8181"/>
                  </a:lnTo>
                  <a:lnTo>
                    <a:pt x="8254" y="7670"/>
                  </a:lnTo>
                  <a:lnTo>
                    <a:pt x="6829" y="7085"/>
                  </a:lnTo>
                  <a:lnTo>
                    <a:pt x="3725" y="5771"/>
                  </a:lnTo>
                  <a:lnTo>
                    <a:pt x="3287" y="5588"/>
                  </a:lnTo>
                  <a:lnTo>
                    <a:pt x="2849" y="5369"/>
                  </a:lnTo>
                  <a:lnTo>
                    <a:pt x="2447" y="5150"/>
                  </a:lnTo>
                  <a:lnTo>
                    <a:pt x="2082" y="4858"/>
                  </a:lnTo>
                  <a:lnTo>
                    <a:pt x="1790" y="4602"/>
                  </a:lnTo>
                  <a:lnTo>
                    <a:pt x="1571" y="4346"/>
                  </a:lnTo>
                  <a:lnTo>
                    <a:pt x="1351" y="4018"/>
                  </a:lnTo>
                  <a:lnTo>
                    <a:pt x="1205" y="3689"/>
                  </a:lnTo>
                  <a:lnTo>
                    <a:pt x="1169" y="3470"/>
                  </a:lnTo>
                  <a:lnTo>
                    <a:pt x="1132" y="3287"/>
                  </a:lnTo>
                  <a:lnTo>
                    <a:pt x="1132" y="3068"/>
                  </a:lnTo>
                  <a:lnTo>
                    <a:pt x="1205" y="2849"/>
                  </a:lnTo>
                  <a:lnTo>
                    <a:pt x="1278" y="2849"/>
                  </a:lnTo>
                  <a:lnTo>
                    <a:pt x="1461" y="3105"/>
                  </a:lnTo>
                  <a:lnTo>
                    <a:pt x="1680" y="3360"/>
                  </a:lnTo>
                  <a:lnTo>
                    <a:pt x="1899" y="3543"/>
                  </a:lnTo>
                  <a:lnTo>
                    <a:pt x="2118" y="3762"/>
                  </a:lnTo>
                  <a:lnTo>
                    <a:pt x="2630" y="4091"/>
                  </a:lnTo>
                  <a:lnTo>
                    <a:pt x="3177" y="4419"/>
                  </a:lnTo>
                  <a:lnTo>
                    <a:pt x="4236" y="4967"/>
                  </a:lnTo>
                  <a:lnTo>
                    <a:pt x="5332" y="5478"/>
                  </a:lnTo>
                  <a:lnTo>
                    <a:pt x="6428" y="5844"/>
                  </a:lnTo>
                  <a:lnTo>
                    <a:pt x="7012" y="6026"/>
                  </a:lnTo>
                  <a:lnTo>
                    <a:pt x="7596" y="6172"/>
                  </a:lnTo>
                  <a:lnTo>
                    <a:pt x="7815" y="6209"/>
                  </a:lnTo>
                  <a:lnTo>
                    <a:pt x="7998" y="6245"/>
                  </a:lnTo>
                  <a:lnTo>
                    <a:pt x="8181" y="6172"/>
                  </a:lnTo>
                  <a:lnTo>
                    <a:pt x="8363" y="6099"/>
                  </a:lnTo>
                  <a:lnTo>
                    <a:pt x="8327" y="5990"/>
                  </a:lnTo>
                  <a:lnTo>
                    <a:pt x="8254" y="5880"/>
                  </a:lnTo>
                  <a:lnTo>
                    <a:pt x="8181" y="5807"/>
                  </a:lnTo>
                  <a:lnTo>
                    <a:pt x="8071" y="5734"/>
                  </a:lnTo>
                  <a:lnTo>
                    <a:pt x="7414" y="5405"/>
                  </a:lnTo>
                  <a:lnTo>
                    <a:pt x="6793" y="5150"/>
                  </a:lnTo>
                  <a:lnTo>
                    <a:pt x="5953" y="4821"/>
                  </a:lnTo>
                  <a:lnTo>
                    <a:pt x="5149" y="4492"/>
                  </a:lnTo>
                  <a:lnTo>
                    <a:pt x="4383" y="4127"/>
                  </a:lnTo>
                  <a:lnTo>
                    <a:pt x="3616" y="3689"/>
                  </a:lnTo>
                  <a:lnTo>
                    <a:pt x="2995" y="3324"/>
                  </a:lnTo>
                  <a:lnTo>
                    <a:pt x="2703" y="3141"/>
                  </a:lnTo>
                  <a:lnTo>
                    <a:pt x="2447" y="2922"/>
                  </a:lnTo>
                  <a:lnTo>
                    <a:pt x="2228" y="2739"/>
                  </a:lnTo>
                  <a:lnTo>
                    <a:pt x="2045" y="2520"/>
                  </a:lnTo>
                  <a:lnTo>
                    <a:pt x="1899" y="2301"/>
                  </a:lnTo>
                  <a:lnTo>
                    <a:pt x="1790" y="2009"/>
                  </a:lnTo>
                  <a:lnTo>
                    <a:pt x="1863" y="1936"/>
                  </a:lnTo>
                  <a:lnTo>
                    <a:pt x="1936" y="1863"/>
                  </a:lnTo>
                  <a:lnTo>
                    <a:pt x="2118" y="1717"/>
                  </a:lnTo>
                  <a:lnTo>
                    <a:pt x="2337" y="1571"/>
                  </a:lnTo>
                  <a:lnTo>
                    <a:pt x="2557" y="1461"/>
                  </a:lnTo>
                  <a:lnTo>
                    <a:pt x="3031" y="1279"/>
                  </a:lnTo>
                  <a:lnTo>
                    <a:pt x="3543" y="1169"/>
                  </a:lnTo>
                  <a:lnTo>
                    <a:pt x="4090" y="1096"/>
                  </a:lnTo>
                  <a:close/>
                  <a:moveTo>
                    <a:pt x="4492" y="0"/>
                  </a:moveTo>
                  <a:lnTo>
                    <a:pt x="3835" y="37"/>
                  </a:lnTo>
                  <a:lnTo>
                    <a:pt x="3506" y="74"/>
                  </a:lnTo>
                  <a:lnTo>
                    <a:pt x="3141" y="110"/>
                  </a:lnTo>
                  <a:lnTo>
                    <a:pt x="2776" y="220"/>
                  </a:lnTo>
                  <a:lnTo>
                    <a:pt x="2410" y="329"/>
                  </a:lnTo>
                  <a:lnTo>
                    <a:pt x="2045" y="475"/>
                  </a:lnTo>
                  <a:lnTo>
                    <a:pt x="1717" y="658"/>
                  </a:lnTo>
                  <a:lnTo>
                    <a:pt x="1424" y="840"/>
                  </a:lnTo>
                  <a:lnTo>
                    <a:pt x="1132" y="1096"/>
                  </a:lnTo>
                  <a:lnTo>
                    <a:pt x="840" y="1352"/>
                  </a:lnTo>
                  <a:lnTo>
                    <a:pt x="585" y="1644"/>
                  </a:lnTo>
                  <a:lnTo>
                    <a:pt x="365" y="1973"/>
                  </a:lnTo>
                  <a:lnTo>
                    <a:pt x="183" y="2301"/>
                  </a:lnTo>
                  <a:lnTo>
                    <a:pt x="73" y="2630"/>
                  </a:lnTo>
                  <a:lnTo>
                    <a:pt x="0" y="2959"/>
                  </a:lnTo>
                  <a:lnTo>
                    <a:pt x="0" y="3324"/>
                  </a:lnTo>
                  <a:lnTo>
                    <a:pt x="0" y="3652"/>
                  </a:lnTo>
                  <a:lnTo>
                    <a:pt x="110" y="4018"/>
                  </a:lnTo>
                  <a:lnTo>
                    <a:pt x="219" y="4383"/>
                  </a:lnTo>
                  <a:lnTo>
                    <a:pt x="438" y="4748"/>
                  </a:lnTo>
                  <a:lnTo>
                    <a:pt x="658" y="5113"/>
                  </a:lnTo>
                  <a:lnTo>
                    <a:pt x="950" y="5442"/>
                  </a:lnTo>
                  <a:lnTo>
                    <a:pt x="1242" y="5698"/>
                  </a:lnTo>
                  <a:lnTo>
                    <a:pt x="1644" y="6026"/>
                  </a:lnTo>
                  <a:lnTo>
                    <a:pt x="2082" y="6318"/>
                  </a:lnTo>
                  <a:lnTo>
                    <a:pt x="2557" y="6537"/>
                  </a:lnTo>
                  <a:lnTo>
                    <a:pt x="2995" y="6757"/>
                  </a:lnTo>
                  <a:lnTo>
                    <a:pt x="5624" y="7889"/>
                  </a:lnTo>
                  <a:lnTo>
                    <a:pt x="6939" y="8437"/>
                  </a:lnTo>
                  <a:lnTo>
                    <a:pt x="8254" y="8948"/>
                  </a:lnTo>
                  <a:lnTo>
                    <a:pt x="9495" y="9350"/>
                  </a:lnTo>
                  <a:lnTo>
                    <a:pt x="10737" y="9751"/>
                  </a:lnTo>
                  <a:lnTo>
                    <a:pt x="12015" y="10080"/>
                  </a:lnTo>
                  <a:lnTo>
                    <a:pt x="12673" y="10226"/>
                  </a:lnTo>
                  <a:lnTo>
                    <a:pt x="13330" y="10336"/>
                  </a:lnTo>
                  <a:lnTo>
                    <a:pt x="14097" y="10409"/>
                  </a:lnTo>
                  <a:lnTo>
                    <a:pt x="14864" y="10445"/>
                  </a:lnTo>
                  <a:lnTo>
                    <a:pt x="15631" y="10409"/>
                  </a:lnTo>
                  <a:lnTo>
                    <a:pt x="16032" y="10372"/>
                  </a:lnTo>
                  <a:lnTo>
                    <a:pt x="16434" y="10299"/>
                  </a:lnTo>
                  <a:lnTo>
                    <a:pt x="16836" y="10189"/>
                  </a:lnTo>
                  <a:lnTo>
                    <a:pt x="17237" y="10043"/>
                  </a:lnTo>
                  <a:lnTo>
                    <a:pt x="17603" y="9861"/>
                  </a:lnTo>
                  <a:lnTo>
                    <a:pt x="17931" y="9642"/>
                  </a:lnTo>
                  <a:lnTo>
                    <a:pt x="18260" y="9423"/>
                  </a:lnTo>
                  <a:lnTo>
                    <a:pt x="18552" y="9130"/>
                  </a:lnTo>
                  <a:lnTo>
                    <a:pt x="18844" y="8802"/>
                  </a:lnTo>
                  <a:lnTo>
                    <a:pt x="19063" y="8437"/>
                  </a:lnTo>
                  <a:lnTo>
                    <a:pt x="19246" y="8108"/>
                  </a:lnTo>
                  <a:lnTo>
                    <a:pt x="19392" y="7779"/>
                  </a:lnTo>
                  <a:lnTo>
                    <a:pt x="19465" y="7450"/>
                  </a:lnTo>
                  <a:lnTo>
                    <a:pt x="19502" y="7122"/>
                  </a:lnTo>
                  <a:lnTo>
                    <a:pt x="19502" y="6793"/>
                  </a:lnTo>
                  <a:lnTo>
                    <a:pt x="19465" y="6464"/>
                  </a:lnTo>
                  <a:lnTo>
                    <a:pt x="19356" y="6099"/>
                  </a:lnTo>
                  <a:lnTo>
                    <a:pt x="19246" y="5771"/>
                  </a:lnTo>
                  <a:lnTo>
                    <a:pt x="19100" y="5442"/>
                  </a:lnTo>
                  <a:lnTo>
                    <a:pt x="18917" y="5150"/>
                  </a:lnTo>
                  <a:lnTo>
                    <a:pt x="18698" y="4894"/>
                  </a:lnTo>
                  <a:lnTo>
                    <a:pt x="18479" y="4638"/>
                  </a:lnTo>
                  <a:lnTo>
                    <a:pt x="18077" y="4273"/>
                  </a:lnTo>
                  <a:lnTo>
                    <a:pt x="17639" y="3945"/>
                  </a:lnTo>
                  <a:lnTo>
                    <a:pt x="17201" y="3616"/>
                  </a:lnTo>
                  <a:lnTo>
                    <a:pt x="16726" y="3360"/>
                  </a:lnTo>
                  <a:lnTo>
                    <a:pt x="15996" y="2995"/>
                  </a:lnTo>
                  <a:lnTo>
                    <a:pt x="15265" y="2666"/>
                  </a:lnTo>
                  <a:lnTo>
                    <a:pt x="14498" y="2411"/>
                  </a:lnTo>
                  <a:lnTo>
                    <a:pt x="13732" y="2155"/>
                  </a:lnTo>
                  <a:lnTo>
                    <a:pt x="12052" y="1607"/>
                  </a:lnTo>
                  <a:lnTo>
                    <a:pt x="10372" y="1096"/>
                  </a:lnTo>
                  <a:lnTo>
                    <a:pt x="9386" y="767"/>
                  </a:lnTo>
                  <a:lnTo>
                    <a:pt x="8911" y="658"/>
                  </a:lnTo>
                  <a:lnTo>
                    <a:pt x="8400" y="585"/>
                  </a:lnTo>
                  <a:lnTo>
                    <a:pt x="7961" y="512"/>
                  </a:lnTo>
                  <a:lnTo>
                    <a:pt x="7523" y="402"/>
                  </a:lnTo>
                  <a:lnTo>
                    <a:pt x="6610" y="220"/>
                  </a:lnTo>
                  <a:lnTo>
                    <a:pt x="5588" y="74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62"/>
            <p:cNvSpPr/>
            <p:nvPr/>
          </p:nvSpPr>
          <p:spPr>
            <a:xfrm>
              <a:off x="-1680025" y="-402400"/>
              <a:ext cx="274825" cy="178050"/>
            </a:xfrm>
            <a:custGeom>
              <a:avLst/>
              <a:gdLst/>
              <a:ahLst/>
              <a:cxnLst/>
              <a:rect l="l" t="t" r="r" b="b"/>
              <a:pathLst>
                <a:path w="10993" h="7122" extrusionOk="0">
                  <a:moveTo>
                    <a:pt x="3543" y="804"/>
                  </a:moveTo>
                  <a:lnTo>
                    <a:pt x="3725" y="840"/>
                  </a:lnTo>
                  <a:lnTo>
                    <a:pt x="4675" y="1132"/>
                  </a:lnTo>
                  <a:lnTo>
                    <a:pt x="7012" y="1899"/>
                  </a:lnTo>
                  <a:lnTo>
                    <a:pt x="7341" y="2045"/>
                  </a:lnTo>
                  <a:lnTo>
                    <a:pt x="8144" y="2447"/>
                  </a:lnTo>
                  <a:lnTo>
                    <a:pt x="8984" y="2849"/>
                  </a:lnTo>
                  <a:lnTo>
                    <a:pt x="9240" y="2995"/>
                  </a:lnTo>
                  <a:lnTo>
                    <a:pt x="9495" y="3141"/>
                  </a:lnTo>
                  <a:lnTo>
                    <a:pt x="9714" y="3324"/>
                  </a:lnTo>
                  <a:lnTo>
                    <a:pt x="9897" y="3579"/>
                  </a:lnTo>
                  <a:lnTo>
                    <a:pt x="9714" y="3835"/>
                  </a:lnTo>
                  <a:lnTo>
                    <a:pt x="9495" y="4054"/>
                  </a:lnTo>
                  <a:lnTo>
                    <a:pt x="9240" y="4273"/>
                  </a:lnTo>
                  <a:lnTo>
                    <a:pt x="8947" y="4419"/>
                  </a:lnTo>
                  <a:lnTo>
                    <a:pt x="8327" y="4638"/>
                  </a:lnTo>
                  <a:lnTo>
                    <a:pt x="7742" y="4857"/>
                  </a:lnTo>
                  <a:lnTo>
                    <a:pt x="7523" y="4930"/>
                  </a:lnTo>
                  <a:lnTo>
                    <a:pt x="7341" y="5077"/>
                  </a:lnTo>
                  <a:lnTo>
                    <a:pt x="7231" y="5186"/>
                  </a:lnTo>
                  <a:lnTo>
                    <a:pt x="7231" y="5332"/>
                  </a:lnTo>
                  <a:lnTo>
                    <a:pt x="7304" y="5442"/>
                  </a:lnTo>
                  <a:lnTo>
                    <a:pt x="7450" y="5515"/>
                  </a:lnTo>
                  <a:lnTo>
                    <a:pt x="7596" y="5551"/>
                  </a:lnTo>
                  <a:lnTo>
                    <a:pt x="7742" y="5515"/>
                  </a:lnTo>
                  <a:lnTo>
                    <a:pt x="8217" y="5405"/>
                  </a:lnTo>
                  <a:lnTo>
                    <a:pt x="8692" y="5259"/>
                  </a:lnTo>
                  <a:lnTo>
                    <a:pt x="9167" y="5113"/>
                  </a:lnTo>
                  <a:lnTo>
                    <a:pt x="9641" y="4857"/>
                  </a:lnTo>
                  <a:lnTo>
                    <a:pt x="9714" y="4821"/>
                  </a:lnTo>
                  <a:lnTo>
                    <a:pt x="9787" y="4748"/>
                  </a:lnTo>
                  <a:lnTo>
                    <a:pt x="9824" y="4784"/>
                  </a:lnTo>
                  <a:lnTo>
                    <a:pt x="9824" y="4857"/>
                  </a:lnTo>
                  <a:lnTo>
                    <a:pt x="9751" y="4967"/>
                  </a:lnTo>
                  <a:lnTo>
                    <a:pt x="9605" y="5150"/>
                  </a:lnTo>
                  <a:lnTo>
                    <a:pt x="9459" y="5296"/>
                  </a:lnTo>
                  <a:lnTo>
                    <a:pt x="9240" y="5442"/>
                  </a:lnTo>
                  <a:lnTo>
                    <a:pt x="9057" y="5551"/>
                  </a:lnTo>
                  <a:lnTo>
                    <a:pt x="8436" y="5807"/>
                  </a:lnTo>
                  <a:lnTo>
                    <a:pt x="7815" y="5990"/>
                  </a:lnTo>
                  <a:lnTo>
                    <a:pt x="7158" y="6136"/>
                  </a:lnTo>
                  <a:lnTo>
                    <a:pt x="6501" y="6245"/>
                  </a:lnTo>
                  <a:lnTo>
                    <a:pt x="6355" y="6245"/>
                  </a:lnTo>
                  <a:lnTo>
                    <a:pt x="6026" y="6318"/>
                  </a:lnTo>
                  <a:lnTo>
                    <a:pt x="5369" y="6318"/>
                  </a:lnTo>
                  <a:lnTo>
                    <a:pt x="5076" y="6245"/>
                  </a:lnTo>
                  <a:lnTo>
                    <a:pt x="4748" y="6172"/>
                  </a:lnTo>
                  <a:lnTo>
                    <a:pt x="4456" y="6063"/>
                  </a:lnTo>
                  <a:lnTo>
                    <a:pt x="3871" y="5770"/>
                  </a:lnTo>
                  <a:lnTo>
                    <a:pt x="2958" y="5332"/>
                  </a:lnTo>
                  <a:lnTo>
                    <a:pt x="2045" y="4857"/>
                  </a:lnTo>
                  <a:lnTo>
                    <a:pt x="1680" y="4675"/>
                  </a:lnTo>
                  <a:lnTo>
                    <a:pt x="1534" y="4565"/>
                  </a:lnTo>
                  <a:lnTo>
                    <a:pt x="1388" y="4456"/>
                  </a:lnTo>
                  <a:lnTo>
                    <a:pt x="1205" y="4237"/>
                  </a:lnTo>
                  <a:lnTo>
                    <a:pt x="1059" y="4017"/>
                  </a:lnTo>
                  <a:lnTo>
                    <a:pt x="986" y="3762"/>
                  </a:lnTo>
                  <a:lnTo>
                    <a:pt x="986" y="3652"/>
                  </a:lnTo>
                  <a:lnTo>
                    <a:pt x="986" y="3506"/>
                  </a:lnTo>
                  <a:lnTo>
                    <a:pt x="950" y="3506"/>
                  </a:lnTo>
                  <a:lnTo>
                    <a:pt x="950" y="3470"/>
                  </a:lnTo>
                  <a:lnTo>
                    <a:pt x="986" y="3506"/>
                  </a:lnTo>
                  <a:lnTo>
                    <a:pt x="1315" y="3762"/>
                  </a:lnTo>
                  <a:lnTo>
                    <a:pt x="1680" y="3981"/>
                  </a:lnTo>
                  <a:lnTo>
                    <a:pt x="2447" y="4346"/>
                  </a:lnTo>
                  <a:lnTo>
                    <a:pt x="3141" y="4748"/>
                  </a:lnTo>
                  <a:lnTo>
                    <a:pt x="3506" y="4930"/>
                  </a:lnTo>
                  <a:lnTo>
                    <a:pt x="3871" y="5113"/>
                  </a:lnTo>
                  <a:lnTo>
                    <a:pt x="4236" y="5223"/>
                  </a:lnTo>
                  <a:lnTo>
                    <a:pt x="4602" y="5296"/>
                  </a:lnTo>
                  <a:lnTo>
                    <a:pt x="4930" y="5332"/>
                  </a:lnTo>
                  <a:lnTo>
                    <a:pt x="5076" y="5332"/>
                  </a:lnTo>
                  <a:lnTo>
                    <a:pt x="5222" y="5259"/>
                  </a:lnTo>
                  <a:lnTo>
                    <a:pt x="5296" y="5223"/>
                  </a:lnTo>
                  <a:lnTo>
                    <a:pt x="5332" y="5150"/>
                  </a:lnTo>
                  <a:lnTo>
                    <a:pt x="5332" y="5040"/>
                  </a:lnTo>
                  <a:lnTo>
                    <a:pt x="5259" y="4967"/>
                  </a:lnTo>
                  <a:lnTo>
                    <a:pt x="5040" y="4821"/>
                  </a:lnTo>
                  <a:lnTo>
                    <a:pt x="4419" y="4565"/>
                  </a:lnTo>
                  <a:lnTo>
                    <a:pt x="3835" y="4273"/>
                  </a:lnTo>
                  <a:lnTo>
                    <a:pt x="3214" y="3981"/>
                  </a:lnTo>
                  <a:lnTo>
                    <a:pt x="2593" y="3725"/>
                  </a:lnTo>
                  <a:lnTo>
                    <a:pt x="2191" y="3579"/>
                  </a:lnTo>
                  <a:lnTo>
                    <a:pt x="1972" y="3470"/>
                  </a:lnTo>
                  <a:lnTo>
                    <a:pt x="1790" y="3360"/>
                  </a:lnTo>
                  <a:lnTo>
                    <a:pt x="1534" y="3141"/>
                  </a:lnTo>
                  <a:lnTo>
                    <a:pt x="1351" y="2849"/>
                  </a:lnTo>
                  <a:lnTo>
                    <a:pt x="1242" y="2557"/>
                  </a:lnTo>
                  <a:lnTo>
                    <a:pt x="1205" y="2265"/>
                  </a:lnTo>
                  <a:lnTo>
                    <a:pt x="1278" y="2009"/>
                  </a:lnTo>
                  <a:lnTo>
                    <a:pt x="1424" y="1717"/>
                  </a:lnTo>
                  <a:lnTo>
                    <a:pt x="1607" y="1461"/>
                  </a:lnTo>
                  <a:lnTo>
                    <a:pt x="1899" y="1278"/>
                  </a:lnTo>
                  <a:lnTo>
                    <a:pt x="2264" y="1096"/>
                  </a:lnTo>
                  <a:lnTo>
                    <a:pt x="2593" y="950"/>
                  </a:lnTo>
                  <a:lnTo>
                    <a:pt x="2995" y="877"/>
                  </a:lnTo>
                  <a:lnTo>
                    <a:pt x="3360" y="804"/>
                  </a:lnTo>
                  <a:close/>
                  <a:moveTo>
                    <a:pt x="3433" y="0"/>
                  </a:moveTo>
                  <a:lnTo>
                    <a:pt x="3104" y="37"/>
                  </a:lnTo>
                  <a:lnTo>
                    <a:pt x="2776" y="73"/>
                  </a:lnTo>
                  <a:lnTo>
                    <a:pt x="2374" y="183"/>
                  </a:lnTo>
                  <a:lnTo>
                    <a:pt x="2009" y="292"/>
                  </a:lnTo>
                  <a:lnTo>
                    <a:pt x="1680" y="439"/>
                  </a:lnTo>
                  <a:lnTo>
                    <a:pt x="1351" y="621"/>
                  </a:lnTo>
                  <a:lnTo>
                    <a:pt x="1059" y="840"/>
                  </a:lnTo>
                  <a:lnTo>
                    <a:pt x="804" y="1096"/>
                  </a:lnTo>
                  <a:lnTo>
                    <a:pt x="548" y="1425"/>
                  </a:lnTo>
                  <a:lnTo>
                    <a:pt x="329" y="1753"/>
                  </a:lnTo>
                  <a:lnTo>
                    <a:pt x="183" y="2082"/>
                  </a:lnTo>
                  <a:lnTo>
                    <a:pt x="73" y="2484"/>
                  </a:lnTo>
                  <a:lnTo>
                    <a:pt x="0" y="2922"/>
                  </a:lnTo>
                  <a:lnTo>
                    <a:pt x="0" y="3324"/>
                  </a:lnTo>
                  <a:lnTo>
                    <a:pt x="37" y="3762"/>
                  </a:lnTo>
                  <a:lnTo>
                    <a:pt x="146" y="4200"/>
                  </a:lnTo>
                  <a:lnTo>
                    <a:pt x="329" y="4565"/>
                  </a:lnTo>
                  <a:lnTo>
                    <a:pt x="475" y="4748"/>
                  </a:lnTo>
                  <a:lnTo>
                    <a:pt x="621" y="4894"/>
                  </a:lnTo>
                  <a:lnTo>
                    <a:pt x="804" y="5113"/>
                  </a:lnTo>
                  <a:lnTo>
                    <a:pt x="1059" y="5296"/>
                  </a:lnTo>
                  <a:lnTo>
                    <a:pt x="1278" y="5478"/>
                  </a:lnTo>
                  <a:lnTo>
                    <a:pt x="1571" y="5624"/>
                  </a:lnTo>
                  <a:lnTo>
                    <a:pt x="2410" y="6026"/>
                  </a:lnTo>
                  <a:lnTo>
                    <a:pt x="3214" y="6501"/>
                  </a:lnTo>
                  <a:lnTo>
                    <a:pt x="3725" y="6756"/>
                  </a:lnTo>
                  <a:lnTo>
                    <a:pt x="4236" y="6976"/>
                  </a:lnTo>
                  <a:lnTo>
                    <a:pt x="4492" y="7049"/>
                  </a:lnTo>
                  <a:lnTo>
                    <a:pt x="4748" y="7085"/>
                  </a:lnTo>
                  <a:lnTo>
                    <a:pt x="5003" y="7122"/>
                  </a:lnTo>
                  <a:lnTo>
                    <a:pt x="6245" y="7122"/>
                  </a:lnTo>
                  <a:lnTo>
                    <a:pt x="7122" y="7012"/>
                  </a:lnTo>
                  <a:lnTo>
                    <a:pt x="7706" y="6903"/>
                  </a:lnTo>
                  <a:lnTo>
                    <a:pt x="8254" y="6793"/>
                  </a:lnTo>
                  <a:lnTo>
                    <a:pt x="8801" y="6610"/>
                  </a:lnTo>
                  <a:lnTo>
                    <a:pt x="9313" y="6391"/>
                  </a:lnTo>
                  <a:lnTo>
                    <a:pt x="9714" y="6136"/>
                  </a:lnTo>
                  <a:lnTo>
                    <a:pt x="10116" y="5880"/>
                  </a:lnTo>
                  <a:lnTo>
                    <a:pt x="10445" y="5515"/>
                  </a:lnTo>
                  <a:lnTo>
                    <a:pt x="10554" y="5332"/>
                  </a:lnTo>
                  <a:lnTo>
                    <a:pt x="10700" y="5150"/>
                  </a:lnTo>
                  <a:lnTo>
                    <a:pt x="10810" y="4857"/>
                  </a:lnTo>
                  <a:lnTo>
                    <a:pt x="10920" y="4565"/>
                  </a:lnTo>
                  <a:lnTo>
                    <a:pt x="10956" y="4273"/>
                  </a:lnTo>
                  <a:lnTo>
                    <a:pt x="10993" y="3981"/>
                  </a:lnTo>
                  <a:lnTo>
                    <a:pt x="10956" y="3725"/>
                  </a:lnTo>
                  <a:lnTo>
                    <a:pt x="10847" y="3433"/>
                  </a:lnTo>
                  <a:lnTo>
                    <a:pt x="10737" y="3178"/>
                  </a:lnTo>
                  <a:lnTo>
                    <a:pt x="10554" y="2885"/>
                  </a:lnTo>
                  <a:lnTo>
                    <a:pt x="10372" y="2666"/>
                  </a:lnTo>
                  <a:lnTo>
                    <a:pt x="10189" y="2484"/>
                  </a:lnTo>
                  <a:lnTo>
                    <a:pt x="9970" y="2338"/>
                  </a:lnTo>
                  <a:lnTo>
                    <a:pt x="9751" y="2191"/>
                  </a:lnTo>
                  <a:lnTo>
                    <a:pt x="8728" y="1644"/>
                  </a:lnTo>
                  <a:lnTo>
                    <a:pt x="7706" y="1132"/>
                  </a:lnTo>
                  <a:lnTo>
                    <a:pt x="7304" y="950"/>
                  </a:lnTo>
                  <a:lnTo>
                    <a:pt x="6939" y="840"/>
                  </a:lnTo>
                  <a:lnTo>
                    <a:pt x="6172" y="658"/>
                  </a:lnTo>
                  <a:lnTo>
                    <a:pt x="5770" y="548"/>
                  </a:lnTo>
                  <a:lnTo>
                    <a:pt x="5405" y="402"/>
                  </a:lnTo>
                  <a:lnTo>
                    <a:pt x="5076" y="256"/>
                  </a:lnTo>
                  <a:lnTo>
                    <a:pt x="4748" y="146"/>
                  </a:lnTo>
                  <a:lnTo>
                    <a:pt x="4419" y="73"/>
                  </a:lnTo>
                  <a:lnTo>
                    <a:pt x="4090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62"/>
            <p:cNvSpPr/>
            <p:nvPr/>
          </p:nvSpPr>
          <p:spPr>
            <a:xfrm>
              <a:off x="-1903725" y="80575"/>
              <a:ext cx="140625" cy="69400"/>
            </a:xfrm>
            <a:custGeom>
              <a:avLst/>
              <a:gdLst/>
              <a:ahLst/>
              <a:cxnLst/>
              <a:rect l="l" t="t" r="r" b="b"/>
              <a:pathLst>
                <a:path w="5625" h="2776" extrusionOk="0">
                  <a:moveTo>
                    <a:pt x="183" y="0"/>
                  </a:moveTo>
                  <a:lnTo>
                    <a:pt x="74" y="37"/>
                  </a:lnTo>
                  <a:lnTo>
                    <a:pt x="1" y="146"/>
                  </a:lnTo>
                  <a:lnTo>
                    <a:pt x="1" y="183"/>
                  </a:lnTo>
                  <a:lnTo>
                    <a:pt x="1" y="256"/>
                  </a:lnTo>
                  <a:lnTo>
                    <a:pt x="74" y="365"/>
                  </a:lnTo>
                  <a:lnTo>
                    <a:pt x="183" y="438"/>
                  </a:lnTo>
                  <a:lnTo>
                    <a:pt x="293" y="511"/>
                  </a:lnTo>
                  <a:lnTo>
                    <a:pt x="950" y="731"/>
                  </a:lnTo>
                  <a:lnTo>
                    <a:pt x="1754" y="986"/>
                  </a:lnTo>
                  <a:lnTo>
                    <a:pt x="2521" y="1278"/>
                  </a:lnTo>
                  <a:lnTo>
                    <a:pt x="3251" y="1644"/>
                  </a:lnTo>
                  <a:lnTo>
                    <a:pt x="3982" y="2045"/>
                  </a:lnTo>
                  <a:lnTo>
                    <a:pt x="4566" y="2374"/>
                  </a:lnTo>
                  <a:lnTo>
                    <a:pt x="5150" y="2703"/>
                  </a:lnTo>
                  <a:lnTo>
                    <a:pt x="5260" y="2739"/>
                  </a:lnTo>
                  <a:lnTo>
                    <a:pt x="5369" y="2776"/>
                  </a:lnTo>
                  <a:lnTo>
                    <a:pt x="5515" y="2776"/>
                  </a:lnTo>
                  <a:lnTo>
                    <a:pt x="5625" y="2703"/>
                  </a:lnTo>
                  <a:lnTo>
                    <a:pt x="5625" y="2593"/>
                  </a:lnTo>
                  <a:lnTo>
                    <a:pt x="5552" y="2520"/>
                  </a:lnTo>
                  <a:lnTo>
                    <a:pt x="5479" y="2447"/>
                  </a:lnTo>
                  <a:lnTo>
                    <a:pt x="5406" y="2374"/>
                  </a:lnTo>
                  <a:lnTo>
                    <a:pt x="4858" y="2082"/>
                  </a:lnTo>
                  <a:lnTo>
                    <a:pt x="4347" y="1753"/>
                  </a:lnTo>
                  <a:lnTo>
                    <a:pt x="3799" y="1424"/>
                  </a:lnTo>
                  <a:lnTo>
                    <a:pt x="3251" y="1132"/>
                  </a:lnTo>
                  <a:lnTo>
                    <a:pt x="2557" y="804"/>
                  </a:lnTo>
                  <a:lnTo>
                    <a:pt x="1827" y="548"/>
                  </a:lnTo>
                  <a:lnTo>
                    <a:pt x="1096" y="292"/>
                  </a:lnTo>
                  <a:lnTo>
                    <a:pt x="366" y="37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62"/>
            <p:cNvSpPr/>
            <p:nvPr/>
          </p:nvSpPr>
          <p:spPr>
            <a:xfrm>
              <a:off x="-1732975" y="155425"/>
              <a:ext cx="84000" cy="36550"/>
            </a:xfrm>
            <a:custGeom>
              <a:avLst/>
              <a:gdLst/>
              <a:ahLst/>
              <a:cxnLst/>
              <a:rect l="l" t="t" r="r" b="b"/>
              <a:pathLst>
                <a:path w="3360" h="1462" extrusionOk="0">
                  <a:moveTo>
                    <a:pt x="110" y="1"/>
                  </a:moveTo>
                  <a:lnTo>
                    <a:pt x="37" y="74"/>
                  </a:lnTo>
                  <a:lnTo>
                    <a:pt x="0" y="147"/>
                  </a:lnTo>
                  <a:lnTo>
                    <a:pt x="0" y="183"/>
                  </a:lnTo>
                  <a:lnTo>
                    <a:pt x="73" y="293"/>
                  </a:lnTo>
                  <a:lnTo>
                    <a:pt x="219" y="439"/>
                  </a:lnTo>
                  <a:lnTo>
                    <a:pt x="402" y="549"/>
                  </a:lnTo>
                  <a:lnTo>
                    <a:pt x="694" y="695"/>
                  </a:lnTo>
                  <a:lnTo>
                    <a:pt x="1023" y="841"/>
                  </a:lnTo>
                  <a:lnTo>
                    <a:pt x="1643" y="1096"/>
                  </a:lnTo>
                  <a:lnTo>
                    <a:pt x="2264" y="1279"/>
                  </a:lnTo>
                  <a:lnTo>
                    <a:pt x="2922" y="1462"/>
                  </a:lnTo>
                  <a:lnTo>
                    <a:pt x="3141" y="1462"/>
                  </a:lnTo>
                  <a:lnTo>
                    <a:pt x="3250" y="1425"/>
                  </a:lnTo>
                  <a:lnTo>
                    <a:pt x="3360" y="1316"/>
                  </a:lnTo>
                  <a:lnTo>
                    <a:pt x="3287" y="1169"/>
                  </a:lnTo>
                  <a:lnTo>
                    <a:pt x="3177" y="1060"/>
                  </a:lnTo>
                  <a:lnTo>
                    <a:pt x="3031" y="987"/>
                  </a:lnTo>
                  <a:lnTo>
                    <a:pt x="2885" y="950"/>
                  </a:lnTo>
                  <a:lnTo>
                    <a:pt x="2337" y="768"/>
                  </a:lnTo>
                  <a:lnTo>
                    <a:pt x="1790" y="549"/>
                  </a:lnTo>
                  <a:lnTo>
                    <a:pt x="1132" y="293"/>
                  </a:lnTo>
                  <a:lnTo>
                    <a:pt x="438" y="37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62"/>
            <p:cNvSpPr/>
            <p:nvPr/>
          </p:nvSpPr>
          <p:spPr>
            <a:xfrm>
              <a:off x="-1253675" y="-49075"/>
              <a:ext cx="86775" cy="25575"/>
            </a:xfrm>
            <a:custGeom>
              <a:avLst/>
              <a:gdLst/>
              <a:ahLst/>
              <a:cxnLst/>
              <a:rect l="l" t="t" r="r" b="b"/>
              <a:pathLst>
                <a:path w="3471" h="1023" extrusionOk="0">
                  <a:moveTo>
                    <a:pt x="220" y="0"/>
                  </a:moveTo>
                  <a:lnTo>
                    <a:pt x="74" y="37"/>
                  </a:lnTo>
                  <a:lnTo>
                    <a:pt x="37" y="73"/>
                  </a:lnTo>
                  <a:lnTo>
                    <a:pt x="1" y="146"/>
                  </a:lnTo>
                  <a:lnTo>
                    <a:pt x="1" y="220"/>
                  </a:lnTo>
                  <a:lnTo>
                    <a:pt x="1" y="293"/>
                  </a:lnTo>
                  <a:lnTo>
                    <a:pt x="74" y="402"/>
                  </a:lnTo>
                  <a:lnTo>
                    <a:pt x="256" y="512"/>
                  </a:lnTo>
                  <a:lnTo>
                    <a:pt x="476" y="585"/>
                  </a:lnTo>
                  <a:lnTo>
                    <a:pt x="1096" y="767"/>
                  </a:lnTo>
                  <a:lnTo>
                    <a:pt x="1754" y="913"/>
                  </a:lnTo>
                  <a:lnTo>
                    <a:pt x="2448" y="986"/>
                  </a:lnTo>
                  <a:lnTo>
                    <a:pt x="3105" y="1023"/>
                  </a:lnTo>
                  <a:lnTo>
                    <a:pt x="3288" y="986"/>
                  </a:lnTo>
                  <a:lnTo>
                    <a:pt x="3397" y="950"/>
                  </a:lnTo>
                  <a:lnTo>
                    <a:pt x="3470" y="877"/>
                  </a:lnTo>
                  <a:lnTo>
                    <a:pt x="3397" y="767"/>
                  </a:lnTo>
                  <a:lnTo>
                    <a:pt x="3324" y="694"/>
                  </a:lnTo>
                  <a:lnTo>
                    <a:pt x="3105" y="658"/>
                  </a:lnTo>
                  <a:lnTo>
                    <a:pt x="1790" y="29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62"/>
            <p:cNvSpPr/>
            <p:nvPr/>
          </p:nvSpPr>
          <p:spPr>
            <a:xfrm>
              <a:off x="-907650" y="354475"/>
              <a:ext cx="172575" cy="95875"/>
            </a:xfrm>
            <a:custGeom>
              <a:avLst/>
              <a:gdLst/>
              <a:ahLst/>
              <a:cxnLst/>
              <a:rect l="l" t="t" r="r" b="b"/>
              <a:pathLst>
                <a:path w="6903" h="3835" extrusionOk="0">
                  <a:moveTo>
                    <a:pt x="256" y="0"/>
                  </a:moveTo>
                  <a:lnTo>
                    <a:pt x="147" y="37"/>
                  </a:lnTo>
                  <a:lnTo>
                    <a:pt x="74" y="73"/>
                  </a:lnTo>
                  <a:lnTo>
                    <a:pt x="37" y="146"/>
                  </a:lnTo>
                  <a:lnTo>
                    <a:pt x="1" y="256"/>
                  </a:lnTo>
                  <a:lnTo>
                    <a:pt x="37" y="365"/>
                  </a:lnTo>
                  <a:lnTo>
                    <a:pt x="110" y="438"/>
                  </a:lnTo>
                  <a:lnTo>
                    <a:pt x="220" y="511"/>
                  </a:lnTo>
                  <a:lnTo>
                    <a:pt x="512" y="657"/>
                  </a:lnTo>
                  <a:lnTo>
                    <a:pt x="1462" y="1059"/>
                  </a:lnTo>
                  <a:lnTo>
                    <a:pt x="2338" y="1534"/>
                  </a:lnTo>
                  <a:lnTo>
                    <a:pt x="3215" y="2045"/>
                  </a:lnTo>
                  <a:lnTo>
                    <a:pt x="4054" y="2630"/>
                  </a:lnTo>
                  <a:lnTo>
                    <a:pt x="4602" y="2995"/>
                  </a:lnTo>
                  <a:lnTo>
                    <a:pt x="5223" y="3323"/>
                  </a:lnTo>
                  <a:lnTo>
                    <a:pt x="5807" y="3579"/>
                  </a:lnTo>
                  <a:lnTo>
                    <a:pt x="6465" y="3798"/>
                  </a:lnTo>
                  <a:lnTo>
                    <a:pt x="6574" y="3835"/>
                  </a:lnTo>
                  <a:lnTo>
                    <a:pt x="6684" y="3835"/>
                  </a:lnTo>
                  <a:lnTo>
                    <a:pt x="6793" y="3798"/>
                  </a:lnTo>
                  <a:lnTo>
                    <a:pt x="6903" y="3725"/>
                  </a:lnTo>
                  <a:lnTo>
                    <a:pt x="6866" y="3616"/>
                  </a:lnTo>
                  <a:lnTo>
                    <a:pt x="6830" y="3506"/>
                  </a:lnTo>
                  <a:lnTo>
                    <a:pt x="6757" y="3433"/>
                  </a:lnTo>
                  <a:lnTo>
                    <a:pt x="6684" y="3396"/>
                  </a:lnTo>
                  <a:lnTo>
                    <a:pt x="5479" y="2703"/>
                  </a:lnTo>
                  <a:lnTo>
                    <a:pt x="4274" y="2045"/>
                  </a:lnTo>
                  <a:lnTo>
                    <a:pt x="3032" y="1388"/>
                  </a:lnTo>
                  <a:lnTo>
                    <a:pt x="1973" y="767"/>
                  </a:lnTo>
                  <a:lnTo>
                    <a:pt x="877" y="219"/>
                  </a:lnTo>
                  <a:lnTo>
                    <a:pt x="658" y="110"/>
                  </a:lnTo>
                  <a:lnTo>
                    <a:pt x="439" y="37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62"/>
            <p:cNvSpPr/>
            <p:nvPr/>
          </p:nvSpPr>
          <p:spPr>
            <a:xfrm>
              <a:off x="-1029975" y="226650"/>
              <a:ext cx="442825" cy="291275"/>
            </a:xfrm>
            <a:custGeom>
              <a:avLst/>
              <a:gdLst/>
              <a:ahLst/>
              <a:cxnLst/>
              <a:rect l="l" t="t" r="r" b="b"/>
              <a:pathLst>
                <a:path w="17713" h="11651" extrusionOk="0">
                  <a:moveTo>
                    <a:pt x="4602" y="986"/>
                  </a:moveTo>
                  <a:lnTo>
                    <a:pt x="4967" y="1023"/>
                  </a:lnTo>
                  <a:lnTo>
                    <a:pt x="5332" y="1096"/>
                  </a:lnTo>
                  <a:lnTo>
                    <a:pt x="5734" y="1169"/>
                  </a:lnTo>
                  <a:lnTo>
                    <a:pt x="6099" y="1279"/>
                  </a:lnTo>
                  <a:lnTo>
                    <a:pt x="6464" y="1425"/>
                  </a:lnTo>
                  <a:lnTo>
                    <a:pt x="7268" y="1753"/>
                  </a:lnTo>
                  <a:lnTo>
                    <a:pt x="8071" y="2155"/>
                  </a:lnTo>
                  <a:lnTo>
                    <a:pt x="8801" y="2630"/>
                  </a:lnTo>
                  <a:lnTo>
                    <a:pt x="9568" y="3105"/>
                  </a:lnTo>
                  <a:lnTo>
                    <a:pt x="10262" y="3579"/>
                  </a:lnTo>
                  <a:lnTo>
                    <a:pt x="11029" y="4054"/>
                  </a:lnTo>
                  <a:lnTo>
                    <a:pt x="11759" y="4456"/>
                  </a:lnTo>
                  <a:lnTo>
                    <a:pt x="12526" y="4894"/>
                  </a:lnTo>
                  <a:lnTo>
                    <a:pt x="13403" y="5369"/>
                  </a:lnTo>
                  <a:lnTo>
                    <a:pt x="14243" y="5953"/>
                  </a:lnTo>
                  <a:lnTo>
                    <a:pt x="15010" y="6574"/>
                  </a:lnTo>
                  <a:lnTo>
                    <a:pt x="15740" y="7304"/>
                  </a:lnTo>
                  <a:lnTo>
                    <a:pt x="16032" y="7596"/>
                  </a:lnTo>
                  <a:lnTo>
                    <a:pt x="16251" y="7889"/>
                  </a:lnTo>
                  <a:lnTo>
                    <a:pt x="16471" y="8254"/>
                  </a:lnTo>
                  <a:lnTo>
                    <a:pt x="16653" y="8619"/>
                  </a:lnTo>
                  <a:lnTo>
                    <a:pt x="16726" y="8802"/>
                  </a:lnTo>
                  <a:lnTo>
                    <a:pt x="16763" y="8984"/>
                  </a:lnTo>
                  <a:lnTo>
                    <a:pt x="16763" y="9130"/>
                  </a:lnTo>
                  <a:lnTo>
                    <a:pt x="16726" y="9240"/>
                  </a:lnTo>
                  <a:lnTo>
                    <a:pt x="16653" y="9349"/>
                  </a:lnTo>
                  <a:lnTo>
                    <a:pt x="16544" y="9422"/>
                  </a:lnTo>
                  <a:lnTo>
                    <a:pt x="16397" y="9495"/>
                  </a:lnTo>
                  <a:lnTo>
                    <a:pt x="16178" y="9569"/>
                  </a:lnTo>
                  <a:lnTo>
                    <a:pt x="15923" y="9642"/>
                  </a:lnTo>
                  <a:lnTo>
                    <a:pt x="15631" y="9678"/>
                  </a:lnTo>
                  <a:lnTo>
                    <a:pt x="15046" y="9715"/>
                  </a:lnTo>
                  <a:lnTo>
                    <a:pt x="14791" y="9715"/>
                  </a:lnTo>
                  <a:lnTo>
                    <a:pt x="14572" y="9788"/>
                  </a:lnTo>
                  <a:lnTo>
                    <a:pt x="14462" y="9824"/>
                  </a:lnTo>
                  <a:lnTo>
                    <a:pt x="14425" y="9934"/>
                  </a:lnTo>
                  <a:lnTo>
                    <a:pt x="14462" y="10007"/>
                  </a:lnTo>
                  <a:lnTo>
                    <a:pt x="14535" y="10080"/>
                  </a:lnTo>
                  <a:lnTo>
                    <a:pt x="14645" y="10153"/>
                  </a:lnTo>
                  <a:lnTo>
                    <a:pt x="14754" y="10189"/>
                  </a:lnTo>
                  <a:lnTo>
                    <a:pt x="15813" y="10189"/>
                  </a:lnTo>
                  <a:lnTo>
                    <a:pt x="15813" y="10262"/>
                  </a:lnTo>
                  <a:lnTo>
                    <a:pt x="15740" y="10299"/>
                  </a:lnTo>
                  <a:lnTo>
                    <a:pt x="15667" y="10335"/>
                  </a:lnTo>
                  <a:lnTo>
                    <a:pt x="15338" y="10445"/>
                  </a:lnTo>
                  <a:lnTo>
                    <a:pt x="15010" y="10518"/>
                  </a:lnTo>
                  <a:lnTo>
                    <a:pt x="14681" y="10591"/>
                  </a:lnTo>
                  <a:lnTo>
                    <a:pt x="14024" y="10591"/>
                  </a:lnTo>
                  <a:lnTo>
                    <a:pt x="13695" y="10555"/>
                  </a:lnTo>
                  <a:lnTo>
                    <a:pt x="13366" y="10482"/>
                  </a:lnTo>
                  <a:lnTo>
                    <a:pt x="13038" y="10408"/>
                  </a:lnTo>
                  <a:lnTo>
                    <a:pt x="12453" y="10189"/>
                  </a:lnTo>
                  <a:lnTo>
                    <a:pt x="11869" y="9970"/>
                  </a:lnTo>
                  <a:lnTo>
                    <a:pt x="11321" y="9751"/>
                  </a:lnTo>
                  <a:lnTo>
                    <a:pt x="10737" y="9459"/>
                  </a:lnTo>
                  <a:lnTo>
                    <a:pt x="10189" y="9203"/>
                  </a:lnTo>
                  <a:lnTo>
                    <a:pt x="9641" y="8875"/>
                  </a:lnTo>
                  <a:lnTo>
                    <a:pt x="9130" y="8546"/>
                  </a:lnTo>
                  <a:lnTo>
                    <a:pt x="8619" y="8181"/>
                  </a:lnTo>
                  <a:lnTo>
                    <a:pt x="8108" y="7852"/>
                  </a:lnTo>
                  <a:lnTo>
                    <a:pt x="7596" y="7523"/>
                  </a:lnTo>
                  <a:lnTo>
                    <a:pt x="6574" y="6976"/>
                  </a:lnTo>
                  <a:lnTo>
                    <a:pt x="5588" y="6464"/>
                  </a:lnTo>
                  <a:lnTo>
                    <a:pt x="3543" y="5478"/>
                  </a:lnTo>
                  <a:lnTo>
                    <a:pt x="2739" y="5077"/>
                  </a:lnTo>
                  <a:lnTo>
                    <a:pt x="2337" y="4821"/>
                  </a:lnTo>
                  <a:lnTo>
                    <a:pt x="1936" y="4565"/>
                  </a:lnTo>
                  <a:lnTo>
                    <a:pt x="1717" y="4346"/>
                  </a:lnTo>
                  <a:lnTo>
                    <a:pt x="1497" y="4091"/>
                  </a:lnTo>
                  <a:lnTo>
                    <a:pt x="1315" y="3835"/>
                  </a:lnTo>
                  <a:lnTo>
                    <a:pt x="1205" y="3506"/>
                  </a:lnTo>
                  <a:lnTo>
                    <a:pt x="1132" y="3324"/>
                  </a:lnTo>
                  <a:lnTo>
                    <a:pt x="1132" y="3141"/>
                  </a:lnTo>
                  <a:lnTo>
                    <a:pt x="1205" y="3178"/>
                  </a:lnTo>
                  <a:lnTo>
                    <a:pt x="1278" y="3251"/>
                  </a:lnTo>
                  <a:lnTo>
                    <a:pt x="1351" y="3360"/>
                  </a:lnTo>
                  <a:lnTo>
                    <a:pt x="1571" y="3579"/>
                  </a:lnTo>
                  <a:lnTo>
                    <a:pt x="1790" y="3798"/>
                  </a:lnTo>
                  <a:lnTo>
                    <a:pt x="2045" y="3981"/>
                  </a:lnTo>
                  <a:lnTo>
                    <a:pt x="2337" y="4127"/>
                  </a:lnTo>
                  <a:lnTo>
                    <a:pt x="2995" y="4492"/>
                  </a:lnTo>
                  <a:lnTo>
                    <a:pt x="3360" y="4675"/>
                  </a:lnTo>
                  <a:lnTo>
                    <a:pt x="3689" y="4821"/>
                  </a:lnTo>
                  <a:lnTo>
                    <a:pt x="3944" y="4857"/>
                  </a:lnTo>
                  <a:lnTo>
                    <a:pt x="4054" y="4857"/>
                  </a:lnTo>
                  <a:lnTo>
                    <a:pt x="4200" y="4821"/>
                  </a:lnTo>
                  <a:lnTo>
                    <a:pt x="4163" y="4711"/>
                  </a:lnTo>
                  <a:lnTo>
                    <a:pt x="4127" y="4602"/>
                  </a:lnTo>
                  <a:lnTo>
                    <a:pt x="4054" y="4529"/>
                  </a:lnTo>
                  <a:lnTo>
                    <a:pt x="3944" y="4456"/>
                  </a:lnTo>
                  <a:lnTo>
                    <a:pt x="3689" y="4273"/>
                  </a:lnTo>
                  <a:lnTo>
                    <a:pt x="3360" y="4091"/>
                  </a:lnTo>
                  <a:lnTo>
                    <a:pt x="2995" y="3871"/>
                  </a:lnTo>
                  <a:lnTo>
                    <a:pt x="2666" y="3579"/>
                  </a:lnTo>
                  <a:lnTo>
                    <a:pt x="2045" y="2995"/>
                  </a:lnTo>
                  <a:lnTo>
                    <a:pt x="1899" y="2849"/>
                  </a:lnTo>
                  <a:lnTo>
                    <a:pt x="1790" y="2703"/>
                  </a:lnTo>
                  <a:lnTo>
                    <a:pt x="1680" y="2520"/>
                  </a:lnTo>
                  <a:lnTo>
                    <a:pt x="1607" y="2301"/>
                  </a:lnTo>
                  <a:lnTo>
                    <a:pt x="1534" y="2119"/>
                  </a:lnTo>
                  <a:lnTo>
                    <a:pt x="1571" y="2009"/>
                  </a:lnTo>
                  <a:lnTo>
                    <a:pt x="1607" y="1899"/>
                  </a:lnTo>
                  <a:lnTo>
                    <a:pt x="1753" y="1753"/>
                  </a:lnTo>
                  <a:lnTo>
                    <a:pt x="2155" y="1534"/>
                  </a:lnTo>
                  <a:lnTo>
                    <a:pt x="2557" y="1315"/>
                  </a:lnTo>
                  <a:lnTo>
                    <a:pt x="2995" y="1169"/>
                  </a:lnTo>
                  <a:lnTo>
                    <a:pt x="3433" y="1059"/>
                  </a:lnTo>
                  <a:lnTo>
                    <a:pt x="3835" y="1023"/>
                  </a:lnTo>
                  <a:lnTo>
                    <a:pt x="4200" y="986"/>
                  </a:lnTo>
                  <a:close/>
                  <a:moveTo>
                    <a:pt x="4163" y="0"/>
                  </a:moveTo>
                  <a:lnTo>
                    <a:pt x="3579" y="37"/>
                  </a:lnTo>
                  <a:lnTo>
                    <a:pt x="3214" y="73"/>
                  </a:lnTo>
                  <a:lnTo>
                    <a:pt x="2812" y="146"/>
                  </a:lnTo>
                  <a:lnTo>
                    <a:pt x="2447" y="219"/>
                  </a:lnTo>
                  <a:lnTo>
                    <a:pt x="2118" y="366"/>
                  </a:lnTo>
                  <a:lnTo>
                    <a:pt x="1753" y="512"/>
                  </a:lnTo>
                  <a:lnTo>
                    <a:pt x="1424" y="694"/>
                  </a:lnTo>
                  <a:lnTo>
                    <a:pt x="1096" y="877"/>
                  </a:lnTo>
                  <a:lnTo>
                    <a:pt x="804" y="1132"/>
                  </a:lnTo>
                  <a:lnTo>
                    <a:pt x="621" y="1315"/>
                  </a:lnTo>
                  <a:lnTo>
                    <a:pt x="438" y="1534"/>
                  </a:lnTo>
                  <a:lnTo>
                    <a:pt x="329" y="1753"/>
                  </a:lnTo>
                  <a:lnTo>
                    <a:pt x="183" y="1972"/>
                  </a:lnTo>
                  <a:lnTo>
                    <a:pt x="110" y="2192"/>
                  </a:lnTo>
                  <a:lnTo>
                    <a:pt x="37" y="2447"/>
                  </a:lnTo>
                  <a:lnTo>
                    <a:pt x="0" y="2703"/>
                  </a:lnTo>
                  <a:lnTo>
                    <a:pt x="0" y="2958"/>
                  </a:lnTo>
                  <a:lnTo>
                    <a:pt x="37" y="3287"/>
                  </a:lnTo>
                  <a:lnTo>
                    <a:pt x="73" y="3616"/>
                  </a:lnTo>
                  <a:lnTo>
                    <a:pt x="146" y="3908"/>
                  </a:lnTo>
                  <a:lnTo>
                    <a:pt x="256" y="4200"/>
                  </a:lnTo>
                  <a:lnTo>
                    <a:pt x="402" y="4456"/>
                  </a:lnTo>
                  <a:lnTo>
                    <a:pt x="584" y="4711"/>
                  </a:lnTo>
                  <a:lnTo>
                    <a:pt x="767" y="4931"/>
                  </a:lnTo>
                  <a:lnTo>
                    <a:pt x="986" y="5186"/>
                  </a:lnTo>
                  <a:lnTo>
                    <a:pt x="1351" y="5478"/>
                  </a:lnTo>
                  <a:lnTo>
                    <a:pt x="1753" y="5770"/>
                  </a:lnTo>
                  <a:lnTo>
                    <a:pt x="2155" y="6026"/>
                  </a:lnTo>
                  <a:lnTo>
                    <a:pt x="2593" y="6245"/>
                  </a:lnTo>
                  <a:lnTo>
                    <a:pt x="4090" y="6976"/>
                  </a:lnTo>
                  <a:lnTo>
                    <a:pt x="5624" y="7743"/>
                  </a:lnTo>
                  <a:lnTo>
                    <a:pt x="7377" y="8692"/>
                  </a:lnTo>
                  <a:lnTo>
                    <a:pt x="8254" y="9167"/>
                  </a:lnTo>
                  <a:lnTo>
                    <a:pt x="9130" y="9678"/>
                  </a:lnTo>
                  <a:lnTo>
                    <a:pt x="10262" y="10372"/>
                  </a:lnTo>
                  <a:lnTo>
                    <a:pt x="10847" y="10664"/>
                  </a:lnTo>
                  <a:lnTo>
                    <a:pt x="11431" y="10956"/>
                  </a:lnTo>
                  <a:lnTo>
                    <a:pt x="12161" y="11248"/>
                  </a:lnTo>
                  <a:lnTo>
                    <a:pt x="12892" y="11468"/>
                  </a:lnTo>
                  <a:lnTo>
                    <a:pt x="13293" y="11541"/>
                  </a:lnTo>
                  <a:lnTo>
                    <a:pt x="13732" y="11614"/>
                  </a:lnTo>
                  <a:lnTo>
                    <a:pt x="14206" y="11650"/>
                  </a:lnTo>
                  <a:lnTo>
                    <a:pt x="14681" y="11650"/>
                  </a:lnTo>
                  <a:lnTo>
                    <a:pt x="15083" y="11614"/>
                  </a:lnTo>
                  <a:lnTo>
                    <a:pt x="15558" y="11541"/>
                  </a:lnTo>
                  <a:lnTo>
                    <a:pt x="16032" y="11358"/>
                  </a:lnTo>
                  <a:lnTo>
                    <a:pt x="16288" y="11248"/>
                  </a:lnTo>
                  <a:lnTo>
                    <a:pt x="16544" y="11102"/>
                  </a:lnTo>
                  <a:lnTo>
                    <a:pt x="16836" y="10920"/>
                  </a:lnTo>
                  <a:lnTo>
                    <a:pt x="17055" y="10701"/>
                  </a:lnTo>
                  <a:lnTo>
                    <a:pt x="17274" y="10445"/>
                  </a:lnTo>
                  <a:lnTo>
                    <a:pt x="17420" y="10189"/>
                  </a:lnTo>
                  <a:lnTo>
                    <a:pt x="17566" y="9934"/>
                  </a:lnTo>
                  <a:lnTo>
                    <a:pt x="17639" y="9642"/>
                  </a:lnTo>
                  <a:lnTo>
                    <a:pt x="17712" y="9313"/>
                  </a:lnTo>
                  <a:lnTo>
                    <a:pt x="17712" y="8984"/>
                  </a:lnTo>
                  <a:lnTo>
                    <a:pt x="17676" y="8582"/>
                  </a:lnTo>
                  <a:lnTo>
                    <a:pt x="17566" y="8254"/>
                  </a:lnTo>
                  <a:lnTo>
                    <a:pt x="17420" y="7925"/>
                  </a:lnTo>
                  <a:lnTo>
                    <a:pt x="17237" y="7596"/>
                  </a:lnTo>
                  <a:lnTo>
                    <a:pt x="16909" y="7122"/>
                  </a:lnTo>
                  <a:lnTo>
                    <a:pt x="16580" y="6720"/>
                  </a:lnTo>
                  <a:lnTo>
                    <a:pt x="16178" y="6318"/>
                  </a:lnTo>
                  <a:lnTo>
                    <a:pt x="15777" y="5953"/>
                  </a:lnTo>
                  <a:lnTo>
                    <a:pt x="15083" y="5369"/>
                  </a:lnTo>
                  <a:lnTo>
                    <a:pt x="14352" y="4784"/>
                  </a:lnTo>
                  <a:lnTo>
                    <a:pt x="13951" y="4529"/>
                  </a:lnTo>
                  <a:lnTo>
                    <a:pt x="13549" y="4310"/>
                  </a:lnTo>
                  <a:lnTo>
                    <a:pt x="13147" y="4091"/>
                  </a:lnTo>
                  <a:lnTo>
                    <a:pt x="12746" y="3908"/>
                  </a:lnTo>
                  <a:lnTo>
                    <a:pt x="12198" y="3652"/>
                  </a:lnTo>
                  <a:lnTo>
                    <a:pt x="11686" y="3360"/>
                  </a:lnTo>
                  <a:lnTo>
                    <a:pt x="9970" y="2228"/>
                  </a:lnTo>
                  <a:lnTo>
                    <a:pt x="9021" y="1607"/>
                  </a:lnTo>
                  <a:lnTo>
                    <a:pt x="7998" y="1059"/>
                  </a:lnTo>
                  <a:lnTo>
                    <a:pt x="7487" y="804"/>
                  </a:lnTo>
                  <a:lnTo>
                    <a:pt x="6939" y="585"/>
                  </a:lnTo>
                  <a:lnTo>
                    <a:pt x="6391" y="402"/>
                  </a:lnTo>
                  <a:lnTo>
                    <a:pt x="5880" y="219"/>
                  </a:lnTo>
                  <a:lnTo>
                    <a:pt x="5296" y="110"/>
                  </a:lnTo>
                  <a:lnTo>
                    <a:pt x="4748" y="37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rgbClr val="510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3" name="Google Shape;6713;p62"/>
          <p:cNvSpPr txBox="1">
            <a:spLocks noGrp="1"/>
          </p:cNvSpPr>
          <p:nvPr>
            <p:ph type="body" idx="4294967295"/>
          </p:nvPr>
        </p:nvSpPr>
        <p:spPr>
          <a:xfrm>
            <a:off x="1852891" y="1649928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PIZZA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6714" name="Google Shape;6714;p62"/>
          <p:cNvSpPr txBox="1">
            <a:spLocks noGrp="1"/>
          </p:cNvSpPr>
          <p:nvPr>
            <p:ph type="body" idx="4294967295"/>
          </p:nvPr>
        </p:nvSpPr>
        <p:spPr>
          <a:xfrm>
            <a:off x="1852891" y="3447816"/>
            <a:ext cx="1413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a hot planet</a:t>
            </a:r>
            <a:endParaRPr/>
          </a:p>
        </p:txBody>
      </p:sp>
      <p:sp>
        <p:nvSpPr>
          <p:cNvPr id="6715" name="Google Shape;6715;p62"/>
          <p:cNvSpPr txBox="1">
            <a:spLocks noGrp="1"/>
          </p:cNvSpPr>
          <p:nvPr>
            <p:ph type="body" idx="4294967295"/>
          </p:nvPr>
        </p:nvSpPr>
        <p:spPr>
          <a:xfrm>
            <a:off x="3764143" y="3582717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5"/>
                </a:solidFill>
              </a:rPr>
              <a:t>$4</a:t>
            </a:r>
            <a:endParaRPr sz="2000" b="1">
              <a:solidFill>
                <a:schemeClr val="accent5"/>
              </a:solidFill>
            </a:endParaRPr>
          </a:p>
        </p:txBody>
      </p:sp>
      <p:cxnSp>
        <p:nvCxnSpPr>
          <p:cNvPr id="6716" name="Google Shape;6716;p62"/>
          <p:cNvCxnSpPr/>
          <p:nvPr/>
        </p:nvCxnSpPr>
        <p:spPr>
          <a:xfrm>
            <a:off x="2989054" y="3816375"/>
            <a:ext cx="80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717" name="Google Shape;6717;p62"/>
          <p:cNvSpPr/>
          <p:nvPr/>
        </p:nvSpPr>
        <p:spPr>
          <a:xfrm rot="82048" flipH="1">
            <a:off x="775915" y="3021577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8" name="Google Shape;6718;p62"/>
          <p:cNvSpPr txBox="1">
            <a:spLocks noGrp="1"/>
          </p:cNvSpPr>
          <p:nvPr>
            <p:ph type="body" idx="4294967295"/>
          </p:nvPr>
        </p:nvSpPr>
        <p:spPr>
          <a:xfrm>
            <a:off x="1852891" y="3021528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SODAS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6719" name="Google Shape;6719;p62"/>
          <p:cNvSpPr txBox="1">
            <a:spLocks noGrp="1"/>
          </p:cNvSpPr>
          <p:nvPr>
            <p:ph type="body" idx="4294967295"/>
          </p:nvPr>
        </p:nvSpPr>
        <p:spPr>
          <a:xfrm>
            <a:off x="5977216" y="2076216"/>
            <a:ext cx="1413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red and cold</a:t>
            </a:r>
            <a:endParaRPr/>
          </a:p>
        </p:txBody>
      </p:sp>
      <p:sp>
        <p:nvSpPr>
          <p:cNvPr id="6720" name="Google Shape;6720;p62"/>
          <p:cNvSpPr txBox="1">
            <a:spLocks noGrp="1"/>
          </p:cNvSpPr>
          <p:nvPr>
            <p:ph type="body" idx="4294967295"/>
          </p:nvPr>
        </p:nvSpPr>
        <p:spPr>
          <a:xfrm>
            <a:off x="7888468" y="2211117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5"/>
                </a:solidFill>
              </a:rPr>
              <a:t>$5</a:t>
            </a:r>
            <a:endParaRPr sz="2000" b="1">
              <a:solidFill>
                <a:schemeClr val="accent5"/>
              </a:solidFill>
            </a:endParaRPr>
          </a:p>
        </p:txBody>
      </p:sp>
      <p:cxnSp>
        <p:nvCxnSpPr>
          <p:cNvPr id="6721" name="Google Shape;6721;p62"/>
          <p:cNvCxnSpPr/>
          <p:nvPr/>
        </p:nvCxnSpPr>
        <p:spPr>
          <a:xfrm>
            <a:off x="6951454" y="2444775"/>
            <a:ext cx="9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722" name="Google Shape;6722;p62"/>
          <p:cNvSpPr/>
          <p:nvPr/>
        </p:nvSpPr>
        <p:spPr>
          <a:xfrm rot="82048" flipH="1">
            <a:off x="4963115" y="1649977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3" name="Google Shape;6723;p62"/>
          <p:cNvSpPr txBox="1">
            <a:spLocks noGrp="1"/>
          </p:cNvSpPr>
          <p:nvPr>
            <p:ph type="body" idx="4294967295"/>
          </p:nvPr>
        </p:nvSpPr>
        <p:spPr>
          <a:xfrm>
            <a:off x="5977216" y="1649928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MARS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6724" name="Google Shape;6724;p62"/>
          <p:cNvSpPr txBox="1">
            <a:spLocks noGrp="1"/>
          </p:cNvSpPr>
          <p:nvPr>
            <p:ph type="body" idx="4294967295"/>
          </p:nvPr>
        </p:nvSpPr>
        <p:spPr>
          <a:xfrm>
            <a:off x="5977216" y="3447816"/>
            <a:ext cx="1413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a small planet</a:t>
            </a:r>
            <a:endParaRPr/>
          </a:p>
        </p:txBody>
      </p:sp>
      <p:sp>
        <p:nvSpPr>
          <p:cNvPr id="6725" name="Google Shape;6725;p62"/>
          <p:cNvSpPr txBox="1">
            <a:spLocks noGrp="1"/>
          </p:cNvSpPr>
          <p:nvPr>
            <p:ph type="body" idx="4294967295"/>
          </p:nvPr>
        </p:nvSpPr>
        <p:spPr>
          <a:xfrm>
            <a:off x="7888468" y="3582717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5"/>
                </a:solidFill>
              </a:rPr>
              <a:t>$12</a:t>
            </a:r>
            <a:endParaRPr sz="2000" b="1">
              <a:solidFill>
                <a:schemeClr val="accent5"/>
              </a:solidFill>
            </a:endParaRPr>
          </a:p>
        </p:txBody>
      </p:sp>
      <p:cxnSp>
        <p:nvCxnSpPr>
          <p:cNvPr id="6726" name="Google Shape;6726;p62"/>
          <p:cNvCxnSpPr/>
          <p:nvPr/>
        </p:nvCxnSpPr>
        <p:spPr>
          <a:xfrm>
            <a:off x="7313404" y="3816375"/>
            <a:ext cx="603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727" name="Google Shape;6727;p62"/>
          <p:cNvSpPr/>
          <p:nvPr/>
        </p:nvSpPr>
        <p:spPr>
          <a:xfrm rot="82048" flipH="1">
            <a:off x="4963115" y="3021577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8" name="Google Shape;6728;p62"/>
          <p:cNvSpPr txBox="1">
            <a:spLocks noGrp="1"/>
          </p:cNvSpPr>
          <p:nvPr>
            <p:ph type="body" idx="4294967295"/>
          </p:nvPr>
        </p:nvSpPr>
        <p:spPr>
          <a:xfrm>
            <a:off x="5977216" y="3021528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VENUS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6729" name="Google Shape;6729;p62"/>
          <p:cNvGrpSpPr/>
          <p:nvPr/>
        </p:nvGrpSpPr>
        <p:grpSpPr>
          <a:xfrm>
            <a:off x="847644" y="3084891"/>
            <a:ext cx="726611" cy="700977"/>
            <a:chOff x="-3503025" y="-214900"/>
            <a:chExt cx="2510750" cy="2422175"/>
          </a:xfrm>
        </p:grpSpPr>
        <p:sp>
          <p:nvSpPr>
            <p:cNvPr id="6730" name="Google Shape;6730;p62"/>
            <p:cNvSpPr/>
            <p:nvPr/>
          </p:nvSpPr>
          <p:spPr>
            <a:xfrm>
              <a:off x="-2068725" y="636000"/>
              <a:ext cx="841800" cy="1325700"/>
            </a:xfrm>
            <a:custGeom>
              <a:avLst/>
              <a:gdLst/>
              <a:ahLst/>
              <a:cxnLst/>
              <a:rect l="l" t="t" r="r" b="b"/>
              <a:pathLst>
                <a:path w="33672" h="53028" extrusionOk="0">
                  <a:moveTo>
                    <a:pt x="950" y="1"/>
                  </a:moveTo>
                  <a:lnTo>
                    <a:pt x="731" y="2374"/>
                  </a:lnTo>
                  <a:lnTo>
                    <a:pt x="0" y="9970"/>
                  </a:lnTo>
                  <a:lnTo>
                    <a:pt x="0" y="10299"/>
                  </a:lnTo>
                  <a:lnTo>
                    <a:pt x="37" y="10664"/>
                  </a:lnTo>
                  <a:lnTo>
                    <a:pt x="1461" y="15485"/>
                  </a:lnTo>
                  <a:lnTo>
                    <a:pt x="9715" y="43349"/>
                  </a:lnTo>
                  <a:lnTo>
                    <a:pt x="10262" y="45175"/>
                  </a:lnTo>
                  <a:lnTo>
                    <a:pt x="10518" y="46088"/>
                  </a:lnTo>
                  <a:lnTo>
                    <a:pt x="10774" y="47038"/>
                  </a:lnTo>
                  <a:lnTo>
                    <a:pt x="10810" y="47294"/>
                  </a:lnTo>
                  <a:lnTo>
                    <a:pt x="10847" y="47586"/>
                  </a:lnTo>
                  <a:lnTo>
                    <a:pt x="10847" y="47841"/>
                  </a:lnTo>
                  <a:lnTo>
                    <a:pt x="10847" y="48134"/>
                  </a:lnTo>
                  <a:lnTo>
                    <a:pt x="10774" y="48389"/>
                  </a:lnTo>
                  <a:lnTo>
                    <a:pt x="10701" y="48645"/>
                  </a:lnTo>
                  <a:lnTo>
                    <a:pt x="10591" y="48900"/>
                  </a:lnTo>
                  <a:lnTo>
                    <a:pt x="10445" y="49156"/>
                  </a:lnTo>
                  <a:lnTo>
                    <a:pt x="10080" y="49740"/>
                  </a:lnTo>
                  <a:lnTo>
                    <a:pt x="9715" y="50288"/>
                  </a:lnTo>
                  <a:lnTo>
                    <a:pt x="9313" y="50836"/>
                  </a:lnTo>
                  <a:lnTo>
                    <a:pt x="8875" y="51384"/>
                  </a:lnTo>
                  <a:lnTo>
                    <a:pt x="8729" y="51493"/>
                  </a:lnTo>
                  <a:lnTo>
                    <a:pt x="8692" y="51603"/>
                  </a:lnTo>
                  <a:lnTo>
                    <a:pt x="8656" y="51676"/>
                  </a:lnTo>
                  <a:lnTo>
                    <a:pt x="8802" y="51749"/>
                  </a:lnTo>
                  <a:lnTo>
                    <a:pt x="8948" y="51786"/>
                  </a:lnTo>
                  <a:lnTo>
                    <a:pt x="9897" y="52005"/>
                  </a:lnTo>
                  <a:lnTo>
                    <a:pt x="10847" y="52224"/>
                  </a:lnTo>
                  <a:lnTo>
                    <a:pt x="12344" y="52443"/>
                  </a:lnTo>
                  <a:lnTo>
                    <a:pt x="13878" y="52662"/>
                  </a:lnTo>
                  <a:lnTo>
                    <a:pt x="15375" y="52845"/>
                  </a:lnTo>
                  <a:lnTo>
                    <a:pt x="16909" y="52954"/>
                  </a:lnTo>
                  <a:lnTo>
                    <a:pt x="18114" y="53027"/>
                  </a:lnTo>
                  <a:lnTo>
                    <a:pt x="19356" y="53027"/>
                  </a:lnTo>
                  <a:lnTo>
                    <a:pt x="20561" y="52991"/>
                  </a:lnTo>
                  <a:lnTo>
                    <a:pt x="21803" y="52918"/>
                  </a:lnTo>
                  <a:lnTo>
                    <a:pt x="22643" y="52808"/>
                  </a:lnTo>
                  <a:lnTo>
                    <a:pt x="23044" y="52735"/>
                  </a:lnTo>
                  <a:lnTo>
                    <a:pt x="23483" y="52625"/>
                  </a:lnTo>
                  <a:lnTo>
                    <a:pt x="23775" y="51566"/>
                  </a:lnTo>
                  <a:lnTo>
                    <a:pt x="29253" y="32138"/>
                  </a:lnTo>
                  <a:lnTo>
                    <a:pt x="33599" y="16690"/>
                  </a:lnTo>
                  <a:lnTo>
                    <a:pt x="33672" y="16508"/>
                  </a:lnTo>
                  <a:lnTo>
                    <a:pt x="33672" y="16398"/>
                  </a:lnTo>
                  <a:lnTo>
                    <a:pt x="33672" y="16325"/>
                  </a:lnTo>
                  <a:lnTo>
                    <a:pt x="33160" y="16288"/>
                  </a:lnTo>
                  <a:lnTo>
                    <a:pt x="32686" y="16252"/>
                  </a:lnTo>
                  <a:lnTo>
                    <a:pt x="31736" y="16142"/>
                  </a:lnTo>
                  <a:lnTo>
                    <a:pt x="30823" y="15960"/>
                  </a:lnTo>
                  <a:lnTo>
                    <a:pt x="29874" y="15704"/>
                  </a:lnTo>
                  <a:lnTo>
                    <a:pt x="28741" y="15412"/>
                  </a:lnTo>
                  <a:lnTo>
                    <a:pt x="27609" y="15047"/>
                  </a:lnTo>
                  <a:lnTo>
                    <a:pt x="26514" y="14682"/>
                  </a:lnTo>
                  <a:lnTo>
                    <a:pt x="25382" y="14280"/>
                  </a:lnTo>
                  <a:lnTo>
                    <a:pt x="24286" y="13878"/>
                  </a:lnTo>
                  <a:lnTo>
                    <a:pt x="23190" y="13440"/>
                  </a:lnTo>
                  <a:lnTo>
                    <a:pt x="21036" y="12527"/>
                  </a:lnTo>
                  <a:lnTo>
                    <a:pt x="19137" y="11650"/>
                  </a:lnTo>
                  <a:lnTo>
                    <a:pt x="17238" y="10737"/>
                  </a:lnTo>
                  <a:lnTo>
                    <a:pt x="15375" y="9824"/>
                  </a:lnTo>
                  <a:lnTo>
                    <a:pt x="13549" y="8838"/>
                  </a:lnTo>
                  <a:lnTo>
                    <a:pt x="11723" y="7816"/>
                  </a:lnTo>
                  <a:lnTo>
                    <a:pt x="9897" y="6757"/>
                  </a:lnTo>
                  <a:lnTo>
                    <a:pt x="8144" y="5661"/>
                  </a:lnTo>
                  <a:lnTo>
                    <a:pt x="6391" y="4493"/>
                  </a:lnTo>
                  <a:lnTo>
                    <a:pt x="5223" y="3689"/>
                  </a:lnTo>
                  <a:lnTo>
                    <a:pt x="4091" y="2849"/>
                  </a:lnTo>
                  <a:lnTo>
                    <a:pt x="3032" y="1973"/>
                  </a:lnTo>
                  <a:lnTo>
                    <a:pt x="1973" y="1023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62"/>
            <p:cNvSpPr/>
            <p:nvPr/>
          </p:nvSpPr>
          <p:spPr>
            <a:xfrm>
              <a:off x="-3000900" y="689875"/>
              <a:ext cx="992450" cy="1221600"/>
            </a:xfrm>
            <a:custGeom>
              <a:avLst/>
              <a:gdLst/>
              <a:ahLst/>
              <a:cxnLst/>
              <a:rect l="l" t="t" r="r" b="b"/>
              <a:pathLst>
                <a:path w="39698" h="48864" extrusionOk="0">
                  <a:moveTo>
                    <a:pt x="33599" y="0"/>
                  </a:moveTo>
                  <a:lnTo>
                    <a:pt x="33526" y="73"/>
                  </a:lnTo>
                  <a:lnTo>
                    <a:pt x="33489" y="110"/>
                  </a:lnTo>
                  <a:lnTo>
                    <a:pt x="33453" y="256"/>
                  </a:lnTo>
                  <a:lnTo>
                    <a:pt x="32942" y="1571"/>
                  </a:lnTo>
                  <a:lnTo>
                    <a:pt x="32357" y="2812"/>
                  </a:lnTo>
                  <a:lnTo>
                    <a:pt x="31846" y="3835"/>
                  </a:lnTo>
                  <a:lnTo>
                    <a:pt x="31298" y="4821"/>
                  </a:lnTo>
                  <a:lnTo>
                    <a:pt x="30714" y="5807"/>
                  </a:lnTo>
                  <a:lnTo>
                    <a:pt x="30130" y="6756"/>
                  </a:lnTo>
                  <a:lnTo>
                    <a:pt x="29509" y="7706"/>
                  </a:lnTo>
                  <a:lnTo>
                    <a:pt x="28888" y="8655"/>
                  </a:lnTo>
                  <a:lnTo>
                    <a:pt x="27537" y="10481"/>
                  </a:lnTo>
                  <a:lnTo>
                    <a:pt x="26514" y="11796"/>
                  </a:lnTo>
                  <a:lnTo>
                    <a:pt x="25492" y="13111"/>
                  </a:lnTo>
                  <a:lnTo>
                    <a:pt x="24396" y="14389"/>
                  </a:lnTo>
                  <a:lnTo>
                    <a:pt x="23300" y="15631"/>
                  </a:lnTo>
                  <a:lnTo>
                    <a:pt x="22205" y="16872"/>
                  </a:lnTo>
                  <a:lnTo>
                    <a:pt x="21036" y="18078"/>
                  </a:lnTo>
                  <a:lnTo>
                    <a:pt x="19868" y="19246"/>
                  </a:lnTo>
                  <a:lnTo>
                    <a:pt x="18699" y="20415"/>
                  </a:lnTo>
                  <a:lnTo>
                    <a:pt x="16983" y="21985"/>
                  </a:lnTo>
                  <a:lnTo>
                    <a:pt x="15266" y="23555"/>
                  </a:lnTo>
                  <a:lnTo>
                    <a:pt x="13477" y="25016"/>
                  </a:lnTo>
                  <a:lnTo>
                    <a:pt x="11651" y="26477"/>
                  </a:lnTo>
                  <a:lnTo>
                    <a:pt x="9825" y="27865"/>
                  </a:lnTo>
                  <a:lnTo>
                    <a:pt x="7926" y="29216"/>
                  </a:lnTo>
                  <a:lnTo>
                    <a:pt x="6027" y="30494"/>
                  </a:lnTo>
                  <a:lnTo>
                    <a:pt x="4091" y="31772"/>
                  </a:lnTo>
                  <a:lnTo>
                    <a:pt x="3178" y="32357"/>
                  </a:lnTo>
                  <a:lnTo>
                    <a:pt x="2229" y="32868"/>
                  </a:lnTo>
                  <a:lnTo>
                    <a:pt x="1243" y="33306"/>
                  </a:lnTo>
                  <a:lnTo>
                    <a:pt x="220" y="33744"/>
                  </a:lnTo>
                  <a:lnTo>
                    <a:pt x="110" y="33781"/>
                  </a:lnTo>
                  <a:lnTo>
                    <a:pt x="37" y="33818"/>
                  </a:lnTo>
                  <a:lnTo>
                    <a:pt x="1" y="33891"/>
                  </a:lnTo>
                  <a:lnTo>
                    <a:pt x="8218" y="48864"/>
                  </a:lnTo>
                  <a:lnTo>
                    <a:pt x="9569" y="48498"/>
                  </a:lnTo>
                  <a:lnTo>
                    <a:pt x="10519" y="48243"/>
                  </a:lnTo>
                  <a:lnTo>
                    <a:pt x="11468" y="47951"/>
                  </a:lnTo>
                  <a:lnTo>
                    <a:pt x="12418" y="47622"/>
                  </a:lnTo>
                  <a:lnTo>
                    <a:pt x="13331" y="47257"/>
                  </a:lnTo>
                  <a:lnTo>
                    <a:pt x="14645" y="46672"/>
                  </a:lnTo>
                  <a:lnTo>
                    <a:pt x="15960" y="46052"/>
                  </a:lnTo>
                  <a:lnTo>
                    <a:pt x="17238" y="45394"/>
                  </a:lnTo>
                  <a:lnTo>
                    <a:pt x="18480" y="44700"/>
                  </a:lnTo>
                  <a:lnTo>
                    <a:pt x="19721" y="43933"/>
                  </a:lnTo>
                  <a:lnTo>
                    <a:pt x="20927" y="43167"/>
                  </a:lnTo>
                  <a:lnTo>
                    <a:pt x="22132" y="42363"/>
                  </a:lnTo>
                  <a:lnTo>
                    <a:pt x="23300" y="41523"/>
                  </a:lnTo>
                  <a:lnTo>
                    <a:pt x="24725" y="40428"/>
                  </a:lnTo>
                  <a:lnTo>
                    <a:pt x="26076" y="39332"/>
                  </a:lnTo>
                  <a:lnTo>
                    <a:pt x="27391" y="38163"/>
                  </a:lnTo>
                  <a:lnTo>
                    <a:pt x="28705" y="36922"/>
                  </a:lnTo>
                  <a:lnTo>
                    <a:pt x="29947" y="35680"/>
                  </a:lnTo>
                  <a:lnTo>
                    <a:pt x="31152" y="34402"/>
                  </a:lnTo>
                  <a:lnTo>
                    <a:pt x="32321" y="33087"/>
                  </a:lnTo>
                  <a:lnTo>
                    <a:pt x="33489" y="31699"/>
                  </a:lnTo>
                  <a:lnTo>
                    <a:pt x="34402" y="30531"/>
                  </a:lnTo>
                  <a:lnTo>
                    <a:pt x="35279" y="29326"/>
                  </a:lnTo>
                  <a:lnTo>
                    <a:pt x="36119" y="28120"/>
                  </a:lnTo>
                  <a:lnTo>
                    <a:pt x="36886" y="26842"/>
                  </a:lnTo>
                  <a:lnTo>
                    <a:pt x="37653" y="25564"/>
                  </a:lnTo>
                  <a:lnTo>
                    <a:pt x="38347" y="24249"/>
                  </a:lnTo>
                  <a:lnTo>
                    <a:pt x="39004" y="22935"/>
                  </a:lnTo>
                  <a:lnTo>
                    <a:pt x="39625" y="21583"/>
                  </a:lnTo>
                  <a:lnTo>
                    <a:pt x="39698" y="21364"/>
                  </a:lnTo>
                  <a:lnTo>
                    <a:pt x="39698" y="21145"/>
                  </a:lnTo>
                  <a:lnTo>
                    <a:pt x="39698" y="20926"/>
                  </a:lnTo>
                  <a:lnTo>
                    <a:pt x="39661" y="20707"/>
                  </a:lnTo>
                  <a:lnTo>
                    <a:pt x="33855" y="804"/>
                  </a:lnTo>
                  <a:lnTo>
                    <a:pt x="33745" y="402"/>
                  </a:lnTo>
                  <a:lnTo>
                    <a:pt x="33672" y="183"/>
                  </a:lnTo>
                  <a:lnTo>
                    <a:pt x="335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62"/>
            <p:cNvSpPr/>
            <p:nvPr/>
          </p:nvSpPr>
          <p:spPr>
            <a:xfrm>
              <a:off x="-3000900" y="689875"/>
              <a:ext cx="992450" cy="1221600"/>
            </a:xfrm>
            <a:custGeom>
              <a:avLst/>
              <a:gdLst/>
              <a:ahLst/>
              <a:cxnLst/>
              <a:rect l="l" t="t" r="r" b="b"/>
              <a:pathLst>
                <a:path w="39698" h="48864" fill="none" extrusionOk="0">
                  <a:moveTo>
                    <a:pt x="8218" y="48864"/>
                  </a:moveTo>
                  <a:lnTo>
                    <a:pt x="8218" y="48864"/>
                  </a:lnTo>
                  <a:lnTo>
                    <a:pt x="1" y="33891"/>
                  </a:lnTo>
                  <a:lnTo>
                    <a:pt x="1" y="33891"/>
                  </a:lnTo>
                  <a:lnTo>
                    <a:pt x="37" y="33818"/>
                  </a:lnTo>
                  <a:lnTo>
                    <a:pt x="110" y="33781"/>
                  </a:lnTo>
                  <a:lnTo>
                    <a:pt x="220" y="33744"/>
                  </a:lnTo>
                  <a:lnTo>
                    <a:pt x="220" y="33744"/>
                  </a:lnTo>
                  <a:lnTo>
                    <a:pt x="1243" y="33306"/>
                  </a:lnTo>
                  <a:lnTo>
                    <a:pt x="2229" y="32868"/>
                  </a:lnTo>
                  <a:lnTo>
                    <a:pt x="3178" y="32357"/>
                  </a:lnTo>
                  <a:lnTo>
                    <a:pt x="4091" y="31772"/>
                  </a:lnTo>
                  <a:lnTo>
                    <a:pt x="4091" y="31772"/>
                  </a:lnTo>
                  <a:lnTo>
                    <a:pt x="6027" y="30494"/>
                  </a:lnTo>
                  <a:lnTo>
                    <a:pt x="7926" y="29216"/>
                  </a:lnTo>
                  <a:lnTo>
                    <a:pt x="9825" y="27865"/>
                  </a:lnTo>
                  <a:lnTo>
                    <a:pt x="11651" y="26477"/>
                  </a:lnTo>
                  <a:lnTo>
                    <a:pt x="13477" y="25016"/>
                  </a:lnTo>
                  <a:lnTo>
                    <a:pt x="15266" y="23555"/>
                  </a:lnTo>
                  <a:lnTo>
                    <a:pt x="16983" y="21985"/>
                  </a:lnTo>
                  <a:lnTo>
                    <a:pt x="18699" y="20415"/>
                  </a:lnTo>
                  <a:lnTo>
                    <a:pt x="18699" y="20415"/>
                  </a:lnTo>
                  <a:lnTo>
                    <a:pt x="19868" y="19246"/>
                  </a:lnTo>
                  <a:lnTo>
                    <a:pt x="21036" y="18078"/>
                  </a:lnTo>
                  <a:lnTo>
                    <a:pt x="22205" y="16872"/>
                  </a:lnTo>
                  <a:lnTo>
                    <a:pt x="23300" y="15631"/>
                  </a:lnTo>
                  <a:lnTo>
                    <a:pt x="24396" y="14389"/>
                  </a:lnTo>
                  <a:lnTo>
                    <a:pt x="25492" y="13111"/>
                  </a:lnTo>
                  <a:lnTo>
                    <a:pt x="26514" y="11796"/>
                  </a:lnTo>
                  <a:lnTo>
                    <a:pt x="27537" y="10481"/>
                  </a:lnTo>
                  <a:lnTo>
                    <a:pt x="27537" y="10481"/>
                  </a:lnTo>
                  <a:lnTo>
                    <a:pt x="28888" y="8655"/>
                  </a:lnTo>
                  <a:lnTo>
                    <a:pt x="29509" y="7706"/>
                  </a:lnTo>
                  <a:lnTo>
                    <a:pt x="30130" y="6756"/>
                  </a:lnTo>
                  <a:lnTo>
                    <a:pt x="30714" y="5807"/>
                  </a:lnTo>
                  <a:lnTo>
                    <a:pt x="31298" y="4821"/>
                  </a:lnTo>
                  <a:lnTo>
                    <a:pt x="31846" y="3835"/>
                  </a:lnTo>
                  <a:lnTo>
                    <a:pt x="32357" y="2812"/>
                  </a:lnTo>
                  <a:lnTo>
                    <a:pt x="32357" y="2812"/>
                  </a:lnTo>
                  <a:lnTo>
                    <a:pt x="32942" y="1571"/>
                  </a:lnTo>
                  <a:lnTo>
                    <a:pt x="33453" y="256"/>
                  </a:lnTo>
                  <a:lnTo>
                    <a:pt x="33453" y="256"/>
                  </a:lnTo>
                  <a:lnTo>
                    <a:pt x="33489" y="110"/>
                  </a:lnTo>
                  <a:lnTo>
                    <a:pt x="33526" y="73"/>
                  </a:lnTo>
                  <a:lnTo>
                    <a:pt x="33599" y="0"/>
                  </a:lnTo>
                  <a:lnTo>
                    <a:pt x="33599" y="0"/>
                  </a:lnTo>
                  <a:lnTo>
                    <a:pt x="33672" y="183"/>
                  </a:lnTo>
                  <a:lnTo>
                    <a:pt x="33745" y="402"/>
                  </a:lnTo>
                  <a:lnTo>
                    <a:pt x="33855" y="804"/>
                  </a:lnTo>
                  <a:lnTo>
                    <a:pt x="33855" y="804"/>
                  </a:lnTo>
                  <a:lnTo>
                    <a:pt x="39661" y="20707"/>
                  </a:lnTo>
                  <a:lnTo>
                    <a:pt x="39661" y="20707"/>
                  </a:lnTo>
                  <a:lnTo>
                    <a:pt x="39698" y="20926"/>
                  </a:lnTo>
                  <a:lnTo>
                    <a:pt x="39698" y="21145"/>
                  </a:lnTo>
                  <a:lnTo>
                    <a:pt x="39698" y="21364"/>
                  </a:lnTo>
                  <a:lnTo>
                    <a:pt x="39625" y="21583"/>
                  </a:lnTo>
                  <a:lnTo>
                    <a:pt x="39625" y="21583"/>
                  </a:lnTo>
                  <a:lnTo>
                    <a:pt x="39004" y="22935"/>
                  </a:lnTo>
                  <a:lnTo>
                    <a:pt x="38347" y="24249"/>
                  </a:lnTo>
                  <a:lnTo>
                    <a:pt x="37653" y="25564"/>
                  </a:lnTo>
                  <a:lnTo>
                    <a:pt x="36886" y="26842"/>
                  </a:lnTo>
                  <a:lnTo>
                    <a:pt x="36119" y="28120"/>
                  </a:lnTo>
                  <a:lnTo>
                    <a:pt x="35279" y="29326"/>
                  </a:lnTo>
                  <a:lnTo>
                    <a:pt x="34402" y="30531"/>
                  </a:lnTo>
                  <a:lnTo>
                    <a:pt x="33489" y="31699"/>
                  </a:lnTo>
                  <a:lnTo>
                    <a:pt x="33489" y="31699"/>
                  </a:lnTo>
                  <a:lnTo>
                    <a:pt x="32321" y="33087"/>
                  </a:lnTo>
                  <a:lnTo>
                    <a:pt x="31152" y="34402"/>
                  </a:lnTo>
                  <a:lnTo>
                    <a:pt x="29947" y="35680"/>
                  </a:lnTo>
                  <a:lnTo>
                    <a:pt x="28705" y="36922"/>
                  </a:lnTo>
                  <a:lnTo>
                    <a:pt x="27391" y="38163"/>
                  </a:lnTo>
                  <a:lnTo>
                    <a:pt x="26076" y="39332"/>
                  </a:lnTo>
                  <a:lnTo>
                    <a:pt x="24725" y="40428"/>
                  </a:lnTo>
                  <a:lnTo>
                    <a:pt x="23300" y="41523"/>
                  </a:lnTo>
                  <a:lnTo>
                    <a:pt x="23300" y="41523"/>
                  </a:lnTo>
                  <a:lnTo>
                    <a:pt x="22132" y="42363"/>
                  </a:lnTo>
                  <a:lnTo>
                    <a:pt x="20927" y="43167"/>
                  </a:lnTo>
                  <a:lnTo>
                    <a:pt x="19721" y="43933"/>
                  </a:lnTo>
                  <a:lnTo>
                    <a:pt x="18480" y="44700"/>
                  </a:lnTo>
                  <a:lnTo>
                    <a:pt x="17238" y="45394"/>
                  </a:lnTo>
                  <a:lnTo>
                    <a:pt x="15960" y="46052"/>
                  </a:lnTo>
                  <a:lnTo>
                    <a:pt x="14645" y="46672"/>
                  </a:lnTo>
                  <a:lnTo>
                    <a:pt x="13331" y="47257"/>
                  </a:lnTo>
                  <a:lnTo>
                    <a:pt x="13331" y="47257"/>
                  </a:lnTo>
                  <a:lnTo>
                    <a:pt x="12418" y="47622"/>
                  </a:lnTo>
                  <a:lnTo>
                    <a:pt x="11468" y="47951"/>
                  </a:lnTo>
                  <a:lnTo>
                    <a:pt x="10519" y="48243"/>
                  </a:lnTo>
                  <a:lnTo>
                    <a:pt x="9569" y="48498"/>
                  </a:lnTo>
                  <a:lnTo>
                    <a:pt x="9569" y="48498"/>
                  </a:lnTo>
                  <a:lnTo>
                    <a:pt x="8218" y="488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2"/>
            <p:cNvSpPr/>
            <p:nvPr/>
          </p:nvSpPr>
          <p:spPr>
            <a:xfrm>
              <a:off x="-3346925" y="462525"/>
              <a:ext cx="1165925" cy="1041750"/>
            </a:xfrm>
            <a:custGeom>
              <a:avLst/>
              <a:gdLst/>
              <a:ahLst/>
              <a:cxnLst/>
              <a:rect l="l" t="t" r="r" b="b"/>
              <a:pathLst>
                <a:path w="46637" h="41670" extrusionOk="0">
                  <a:moveTo>
                    <a:pt x="44811" y="1"/>
                  </a:moveTo>
                  <a:lnTo>
                    <a:pt x="44190" y="549"/>
                  </a:lnTo>
                  <a:lnTo>
                    <a:pt x="43167" y="1425"/>
                  </a:lnTo>
                  <a:lnTo>
                    <a:pt x="42145" y="2302"/>
                  </a:lnTo>
                  <a:lnTo>
                    <a:pt x="41086" y="3105"/>
                  </a:lnTo>
                  <a:lnTo>
                    <a:pt x="39990" y="3908"/>
                  </a:lnTo>
                  <a:lnTo>
                    <a:pt x="38894" y="4675"/>
                  </a:lnTo>
                  <a:lnTo>
                    <a:pt x="37762" y="5406"/>
                  </a:lnTo>
                  <a:lnTo>
                    <a:pt x="36630" y="6136"/>
                  </a:lnTo>
                  <a:lnTo>
                    <a:pt x="35498" y="6830"/>
                  </a:lnTo>
                  <a:lnTo>
                    <a:pt x="33891" y="7743"/>
                  </a:lnTo>
                  <a:lnTo>
                    <a:pt x="32321" y="8583"/>
                  </a:lnTo>
                  <a:lnTo>
                    <a:pt x="30677" y="9423"/>
                  </a:lnTo>
                  <a:lnTo>
                    <a:pt x="29071" y="10190"/>
                  </a:lnTo>
                  <a:lnTo>
                    <a:pt x="27391" y="10957"/>
                  </a:lnTo>
                  <a:lnTo>
                    <a:pt x="25747" y="11651"/>
                  </a:lnTo>
                  <a:lnTo>
                    <a:pt x="24067" y="12345"/>
                  </a:lnTo>
                  <a:lnTo>
                    <a:pt x="22351" y="12965"/>
                  </a:lnTo>
                  <a:lnTo>
                    <a:pt x="20890" y="13513"/>
                  </a:lnTo>
                  <a:lnTo>
                    <a:pt x="19429" y="13988"/>
                  </a:lnTo>
                  <a:lnTo>
                    <a:pt x="17932" y="14426"/>
                  </a:lnTo>
                  <a:lnTo>
                    <a:pt x="16435" y="14864"/>
                  </a:lnTo>
                  <a:lnTo>
                    <a:pt x="14937" y="15230"/>
                  </a:lnTo>
                  <a:lnTo>
                    <a:pt x="13440" y="15595"/>
                  </a:lnTo>
                  <a:lnTo>
                    <a:pt x="11906" y="15923"/>
                  </a:lnTo>
                  <a:lnTo>
                    <a:pt x="10373" y="16216"/>
                  </a:lnTo>
                  <a:lnTo>
                    <a:pt x="8218" y="16617"/>
                  </a:lnTo>
                  <a:lnTo>
                    <a:pt x="6063" y="16946"/>
                  </a:lnTo>
                  <a:lnTo>
                    <a:pt x="3909" y="17238"/>
                  </a:lnTo>
                  <a:lnTo>
                    <a:pt x="1754" y="17457"/>
                  </a:lnTo>
                  <a:lnTo>
                    <a:pt x="1" y="17603"/>
                  </a:lnTo>
                  <a:lnTo>
                    <a:pt x="74" y="17896"/>
                  </a:lnTo>
                  <a:lnTo>
                    <a:pt x="184" y="18188"/>
                  </a:lnTo>
                  <a:lnTo>
                    <a:pt x="476" y="18735"/>
                  </a:lnTo>
                  <a:lnTo>
                    <a:pt x="4018" y="25090"/>
                  </a:lnTo>
                  <a:lnTo>
                    <a:pt x="12746" y="41012"/>
                  </a:lnTo>
                  <a:lnTo>
                    <a:pt x="12929" y="41341"/>
                  </a:lnTo>
                  <a:lnTo>
                    <a:pt x="13002" y="41487"/>
                  </a:lnTo>
                  <a:lnTo>
                    <a:pt x="13148" y="41670"/>
                  </a:lnTo>
                  <a:lnTo>
                    <a:pt x="14426" y="41086"/>
                  </a:lnTo>
                  <a:lnTo>
                    <a:pt x="15595" y="40465"/>
                  </a:lnTo>
                  <a:lnTo>
                    <a:pt x="16690" y="39844"/>
                  </a:lnTo>
                  <a:lnTo>
                    <a:pt x="17786" y="39150"/>
                  </a:lnTo>
                  <a:lnTo>
                    <a:pt x="20415" y="37397"/>
                  </a:lnTo>
                  <a:lnTo>
                    <a:pt x="21730" y="36484"/>
                  </a:lnTo>
                  <a:lnTo>
                    <a:pt x="23008" y="35535"/>
                  </a:lnTo>
                  <a:lnTo>
                    <a:pt x="24287" y="34585"/>
                  </a:lnTo>
                  <a:lnTo>
                    <a:pt x="25528" y="33636"/>
                  </a:lnTo>
                  <a:lnTo>
                    <a:pt x="26733" y="32613"/>
                  </a:lnTo>
                  <a:lnTo>
                    <a:pt x="27975" y="31590"/>
                  </a:lnTo>
                  <a:lnTo>
                    <a:pt x="29837" y="29947"/>
                  </a:lnTo>
                  <a:lnTo>
                    <a:pt x="31627" y="28267"/>
                  </a:lnTo>
                  <a:lnTo>
                    <a:pt x="33380" y="26514"/>
                  </a:lnTo>
                  <a:lnTo>
                    <a:pt x="35096" y="24725"/>
                  </a:lnTo>
                  <a:lnTo>
                    <a:pt x="36740" y="22899"/>
                  </a:lnTo>
                  <a:lnTo>
                    <a:pt x="38347" y="21000"/>
                  </a:lnTo>
                  <a:lnTo>
                    <a:pt x="39880" y="19028"/>
                  </a:lnTo>
                  <a:lnTo>
                    <a:pt x="41341" y="17019"/>
                  </a:lnTo>
                  <a:lnTo>
                    <a:pt x="42254" y="15704"/>
                  </a:lnTo>
                  <a:lnTo>
                    <a:pt x="43131" y="14317"/>
                  </a:lnTo>
                  <a:lnTo>
                    <a:pt x="43971" y="12929"/>
                  </a:lnTo>
                  <a:lnTo>
                    <a:pt x="44738" y="11468"/>
                  </a:lnTo>
                  <a:lnTo>
                    <a:pt x="45285" y="10336"/>
                  </a:lnTo>
                  <a:lnTo>
                    <a:pt x="45797" y="9204"/>
                  </a:lnTo>
                  <a:lnTo>
                    <a:pt x="46235" y="8035"/>
                  </a:lnTo>
                  <a:lnTo>
                    <a:pt x="46600" y="6830"/>
                  </a:lnTo>
                  <a:lnTo>
                    <a:pt x="46637" y="6647"/>
                  </a:lnTo>
                  <a:lnTo>
                    <a:pt x="46637" y="6501"/>
                  </a:lnTo>
                  <a:lnTo>
                    <a:pt x="46637" y="6319"/>
                  </a:lnTo>
                  <a:lnTo>
                    <a:pt x="46600" y="6173"/>
                  </a:lnTo>
                  <a:lnTo>
                    <a:pt x="45176" y="1279"/>
                  </a:lnTo>
                  <a:lnTo>
                    <a:pt x="448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62"/>
            <p:cNvSpPr/>
            <p:nvPr/>
          </p:nvSpPr>
          <p:spPr>
            <a:xfrm>
              <a:off x="-3346925" y="462525"/>
              <a:ext cx="1165925" cy="1041750"/>
            </a:xfrm>
            <a:custGeom>
              <a:avLst/>
              <a:gdLst/>
              <a:ahLst/>
              <a:cxnLst/>
              <a:rect l="l" t="t" r="r" b="b"/>
              <a:pathLst>
                <a:path w="46637" h="41670" fill="none" extrusionOk="0">
                  <a:moveTo>
                    <a:pt x="13148" y="41670"/>
                  </a:moveTo>
                  <a:lnTo>
                    <a:pt x="13148" y="41670"/>
                  </a:lnTo>
                  <a:lnTo>
                    <a:pt x="13002" y="41487"/>
                  </a:lnTo>
                  <a:lnTo>
                    <a:pt x="12929" y="41341"/>
                  </a:lnTo>
                  <a:lnTo>
                    <a:pt x="12746" y="41012"/>
                  </a:lnTo>
                  <a:lnTo>
                    <a:pt x="12746" y="41012"/>
                  </a:lnTo>
                  <a:lnTo>
                    <a:pt x="4018" y="25090"/>
                  </a:lnTo>
                  <a:lnTo>
                    <a:pt x="4018" y="25090"/>
                  </a:lnTo>
                  <a:lnTo>
                    <a:pt x="476" y="18735"/>
                  </a:lnTo>
                  <a:lnTo>
                    <a:pt x="476" y="18735"/>
                  </a:lnTo>
                  <a:lnTo>
                    <a:pt x="184" y="18188"/>
                  </a:lnTo>
                  <a:lnTo>
                    <a:pt x="74" y="17896"/>
                  </a:lnTo>
                  <a:lnTo>
                    <a:pt x="1" y="17603"/>
                  </a:lnTo>
                  <a:lnTo>
                    <a:pt x="1" y="17603"/>
                  </a:lnTo>
                  <a:lnTo>
                    <a:pt x="1754" y="17457"/>
                  </a:lnTo>
                  <a:lnTo>
                    <a:pt x="1754" y="17457"/>
                  </a:lnTo>
                  <a:lnTo>
                    <a:pt x="3909" y="17238"/>
                  </a:lnTo>
                  <a:lnTo>
                    <a:pt x="6063" y="16946"/>
                  </a:lnTo>
                  <a:lnTo>
                    <a:pt x="8218" y="16617"/>
                  </a:lnTo>
                  <a:lnTo>
                    <a:pt x="10373" y="16216"/>
                  </a:lnTo>
                  <a:lnTo>
                    <a:pt x="10373" y="16216"/>
                  </a:lnTo>
                  <a:lnTo>
                    <a:pt x="11906" y="15923"/>
                  </a:lnTo>
                  <a:lnTo>
                    <a:pt x="13440" y="15595"/>
                  </a:lnTo>
                  <a:lnTo>
                    <a:pt x="14937" y="15230"/>
                  </a:lnTo>
                  <a:lnTo>
                    <a:pt x="16435" y="14864"/>
                  </a:lnTo>
                  <a:lnTo>
                    <a:pt x="17932" y="14426"/>
                  </a:lnTo>
                  <a:lnTo>
                    <a:pt x="19429" y="13988"/>
                  </a:lnTo>
                  <a:lnTo>
                    <a:pt x="20890" y="13513"/>
                  </a:lnTo>
                  <a:lnTo>
                    <a:pt x="22351" y="12965"/>
                  </a:lnTo>
                  <a:lnTo>
                    <a:pt x="22351" y="12965"/>
                  </a:lnTo>
                  <a:lnTo>
                    <a:pt x="24067" y="12345"/>
                  </a:lnTo>
                  <a:lnTo>
                    <a:pt x="25747" y="11651"/>
                  </a:lnTo>
                  <a:lnTo>
                    <a:pt x="27391" y="10957"/>
                  </a:lnTo>
                  <a:lnTo>
                    <a:pt x="29071" y="10190"/>
                  </a:lnTo>
                  <a:lnTo>
                    <a:pt x="30677" y="9423"/>
                  </a:lnTo>
                  <a:lnTo>
                    <a:pt x="32321" y="8583"/>
                  </a:lnTo>
                  <a:lnTo>
                    <a:pt x="33891" y="7743"/>
                  </a:lnTo>
                  <a:lnTo>
                    <a:pt x="35498" y="6830"/>
                  </a:lnTo>
                  <a:lnTo>
                    <a:pt x="35498" y="6830"/>
                  </a:lnTo>
                  <a:lnTo>
                    <a:pt x="36630" y="6136"/>
                  </a:lnTo>
                  <a:lnTo>
                    <a:pt x="37762" y="5406"/>
                  </a:lnTo>
                  <a:lnTo>
                    <a:pt x="38894" y="4675"/>
                  </a:lnTo>
                  <a:lnTo>
                    <a:pt x="39990" y="3908"/>
                  </a:lnTo>
                  <a:lnTo>
                    <a:pt x="41086" y="3105"/>
                  </a:lnTo>
                  <a:lnTo>
                    <a:pt x="42145" y="2302"/>
                  </a:lnTo>
                  <a:lnTo>
                    <a:pt x="43167" y="1425"/>
                  </a:lnTo>
                  <a:lnTo>
                    <a:pt x="44190" y="549"/>
                  </a:lnTo>
                  <a:lnTo>
                    <a:pt x="44190" y="549"/>
                  </a:lnTo>
                  <a:lnTo>
                    <a:pt x="44811" y="1"/>
                  </a:lnTo>
                  <a:lnTo>
                    <a:pt x="44811" y="1"/>
                  </a:lnTo>
                  <a:lnTo>
                    <a:pt x="45176" y="1279"/>
                  </a:lnTo>
                  <a:lnTo>
                    <a:pt x="45176" y="1279"/>
                  </a:lnTo>
                  <a:lnTo>
                    <a:pt x="46600" y="6173"/>
                  </a:lnTo>
                  <a:lnTo>
                    <a:pt x="46600" y="6173"/>
                  </a:lnTo>
                  <a:lnTo>
                    <a:pt x="46637" y="6319"/>
                  </a:lnTo>
                  <a:lnTo>
                    <a:pt x="46637" y="6501"/>
                  </a:lnTo>
                  <a:lnTo>
                    <a:pt x="46637" y="6647"/>
                  </a:lnTo>
                  <a:lnTo>
                    <a:pt x="46600" y="6830"/>
                  </a:lnTo>
                  <a:lnTo>
                    <a:pt x="46600" y="6830"/>
                  </a:lnTo>
                  <a:lnTo>
                    <a:pt x="46235" y="8035"/>
                  </a:lnTo>
                  <a:lnTo>
                    <a:pt x="45797" y="9204"/>
                  </a:lnTo>
                  <a:lnTo>
                    <a:pt x="45285" y="10336"/>
                  </a:lnTo>
                  <a:lnTo>
                    <a:pt x="44738" y="11468"/>
                  </a:lnTo>
                  <a:lnTo>
                    <a:pt x="44738" y="11468"/>
                  </a:lnTo>
                  <a:lnTo>
                    <a:pt x="43971" y="12929"/>
                  </a:lnTo>
                  <a:lnTo>
                    <a:pt x="43131" y="14317"/>
                  </a:lnTo>
                  <a:lnTo>
                    <a:pt x="42254" y="15704"/>
                  </a:lnTo>
                  <a:lnTo>
                    <a:pt x="41341" y="17019"/>
                  </a:lnTo>
                  <a:lnTo>
                    <a:pt x="41341" y="17019"/>
                  </a:lnTo>
                  <a:lnTo>
                    <a:pt x="39880" y="19028"/>
                  </a:lnTo>
                  <a:lnTo>
                    <a:pt x="38347" y="21000"/>
                  </a:lnTo>
                  <a:lnTo>
                    <a:pt x="36740" y="22899"/>
                  </a:lnTo>
                  <a:lnTo>
                    <a:pt x="35096" y="24725"/>
                  </a:lnTo>
                  <a:lnTo>
                    <a:pt x="33380" y="26514"/>
                  </a:lnTo>
                  <a:lnTo>
                    <a:pt x="31627" y="28267"/>
                  </a:lnTo>
                  <a:lnTo>
                    <a:pt x="29837" y="29947"/>
                  </a:lnTo>
                  <a:lnTo>
                    <a:pt x="27975" y="31590"/>
                  </a:lnTo>
                  <a:lnTo>
                    <a:pt x="27975" y="31590"/>
                  </a:lnTo>
                  <a:lnTo>
                    <a:pt x="26733" y="32613"/>
                  </a:lnTo>
                  <a:lnTo>
                    <a:pt x="25528" y="33636"/>
                  </a:lnTo>
                  <a:lnTo>
                    <a:pt x="24287" y="34585"/>
                  </a:lnTo>
                  <a:lnTo>
                    <a:pt x="23008" y="35535"/>
                  </a:lnTo>
                  <a:lnTo>
                    <a:pt x="21730" y="36484"/>
                  </a:lnTo>
                  <a:lnTo>
                    <a:pt x="20415" y="37397"/>
                  </a:lnTo>
                  <a:lnTo>
                    <a:pt x="17786" y="39150"/>
                  </a:lnTo>
                  <a:lnTo>
                    <a:pt x="17786" y="39150"/>
                  </a:lnTo>
                  <a:lnTo>
                    <a:pt x="16690" y="39844"/>
                  </a:lnTo>
                  <a:lnTo>
                    <a:pt x="15595" y="40465"/>
                  </a:lnTo>
                  <a:lnTo>
                    <a:pt x="14426" y="41086"/>
                  </a:lnTo>
                  <a:lnTo>
                    <a:pt x="13148" y="416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62"/>
            <p:cNvSpPr/>
            <p:nvPr/>
          </p:nvSpPr>
          <p:spPr>
            <a:xfrm>
              <a:off x="-2778125" y="1273275"/>
              <a:ext cx="950450" cy="899325"/>
            </a:xfrm>
            <a:custGeom>
              <a:avLst/>
              <a:gdLst/>
              <a:ahLst/>
              <a:cxnLst/>
              <a:rect l="l" t="t" r="r" b="b"/>
              <a:pathLst>
                <a:path w="38018" h="35973" extrusionOk="0">
                  <a:moveTo>
                    <a:pt x="31481" y="0"/>
                  </a:moveTo>
                  <a:lnTo>
                    <a:pt x="31408" y="73"/>
                  </a:lnTo>
                  <a:lnTo>
                    <a:pt x="31261" y="366"/>
                  </a:lnTo>
                  <a:lnTo>
                    <a:pt x="30422" y="2082"/>
                  </a:lnTo>
                  <a:lnTo>
                    <a:pt x="29983" y="2922"/>
                  </a:lnTo>
                  <a:lnTo>
                    <a:pt x="29545" y="3762"/>
                  </a:lnTo>
                  <a:lnTo>
                    <a:pt x="29070" y="4602"/>
                  </a:lnTo>
                  <a:lnTo>
                    <a:pt x="28559" y="5405"/>
                  </a:lnTo>
                  <a:lnTo>
                    <a:pt x="28048" y="6209"/>
                  </a:lnTo>
                  <a:lnTo>
                    <a:pt x="27500" y="6976"/>
                  </a:lnTo>
                  <a:lnTo>
                    <a:pt x="26843" y="7889"/>
                  </a:lnTo>
                  <a:lnTo>
                    <a:pt x="26185" y="8765"/>
                  </a:lnTo>
                  <a:lnTo>
                    <a:pt x="25491" y="9605"/>
                  </a:lnTo>
                  <a:lnTo>
                    <a:pt x="24798" y="10445"/>
                  </a:lnTo>
                  <a:lnTo>
                    <a:pt x="23337" y="12088"/>
                  </a:lnTo>
                  <a:lnTo>
                    <a:pt x="21803" y="13695"/>
                  </a:lnTo>
                  <a:lnTo>
                    <a:pt x="20963" y="14572"/>
                  </a:lnTo>
                  <a:lnTo>
                    <a:pt x="20050" y="15412"/>
                  </a:lnTo>
                  <a:lnTo>
                    <a:pt x="19173" y="16215"/>
                  </a:lnTo>
                  <a:lnTo>
                    <a:pt x="18261" y="17019"/>
                  </a:lnTo>
                  <a:lnTo>
                    <a:pt x="17311" y="17822"/>
                  </a:lnTo>
                  <a:lnTo>
                    <a:pt x="16361" y="18552"/>
                  </a:lnTo>
                  <a:lnTo>
                    <a:pt x="15412" y="19319"/>
                  </a:lnTo>
                  <a:lnTo>
                    <a:pt x="14426" y="20013"/>
                  </a:lnTo>
                  <a:lnTo>
                    <a:pt x="13440" y="20707"/>
                  </a:lnTo>
                  <a:lnTo>
                    <a:pt x="12417" y="21364"/>
                  </a:lnTo>
                  <a:lnTo>
                    <a:pt x="11395" y="22022"/>
                  </a:lnTo>
                  <a:lnTo>
                    <a:pt x="10336" y="22606"/>
                  </a:lnTo>
                  <a:lnTo>
                    <a:pt x="9277" y="23227"/>
                  </a:lnTo>
                  <a:lnTo>
                    <a:pt x="8181" y="23775"/>
                  </a:lnTo>
                  <a:lnTo>
                    <a:pt x="7085" y="24322"/>
                  </a:lnTo>
                  <a:lnTo>
                    <a:pt x="5990" y="24834"/>
                  </a:lnTo>
                  <a:lnTo>
                    <a:pt x="5260" y="25162"/>
                  </a:lnTo>
                  <a:lnTo>
                    <a:pt x="4566" y="25455"/>
                  </a:lnTo>
                  <a:lnTo>
                    <a:pt x="3835" y="25710"/>
                  </a:lnTo>
                  <a:lnTo>
                    <a:pt x="3105" y="25929"/>
                  </a:lnTo>
                  <a:lnTo>
                    <a:pt x="2411" y="26148"/>
                  </a:lnTo>
                  <a:lnTo>
                    <a:pt x="1644" y="26331"/>
                  </a:lnTo>
                  <a:lnTo>
                    <a:pt x="914" y="26514"/>
                  </a:lnTo>
                  <a:lnTo>
                    <a:pt x="147" y="26660"/>
                  </a:lnTo>
                  <a:lnTo>
                    <a:pt x="74" y="26660"/>
                  </a:lnTo>
                  <a:lnTo>
                    <a:pt x="37" y="26696"/>
                  </a:lnTo>
                  <a:lnTo>
                    <a:pt x="1" y="26769"/>
                  </a:lnTo>
                  <a:lnTo>
                    <a:pt x="220" y="27208"/>
                  </a:lnTo>
                  <a:lnTo>
                    <a:pt x="2411" y="31225"/>
                  </a:lnTo>
                  <a:lnTo>
                    <a:pt x="3470" y="33233"/>
                  </a:lnTo>
                  <a:lnTo>
                    <a:pt x="4529" y="35278"/>
                  </a:lnTo>
                  <a:lnTo>
                    <a:pt x="4639" y="35424"/>
                  </a:lnTo>
                  <a:lnTo>
                    <a:pt x="4712" y="35498"/>
                  </a:lnTo>
                  <a:lnTo>
                    <a:pt x="4858" y="35571"/>
                  </a:lnTo>
                  <a:lnTo>
                    <a:pt x="5004" y="35607"/>
                  </a:lnTo>
                  <a:lnTo>
                    <a:pt x="6209" y="35790"/>
                  </a:lnTo>
                  <a:lnTo>
                    <a:pt x="7451" y="35899"/>
                  </a:lnTo>
                  <a:lnTo>
                    <a:pt x="8656" y="35972"/>
                  </a:lnTo>
                  <a:lnTo>
                    <a:pt x="9898" y="35972"/>
                  </a:lnTo>
                  <a:lnTo>
                    <a:pt x="11139" y="35936"/>
                  </a:lnTo>
                  <a:lnTo>
                    <a:pt x="12381" y="35826"/>
                  </a:lnTo>
                  <a:lnTo>
                    <a:pt x="13586" y="35717"/>
                  </a:lnTo>
                  <a:lnTo>
                    <a:pt x="14828" y="35571"/>
                  </a:lnTo>
                  <a:lnTo>
                    <a:pt x="15850" y="35424"/>
                  </a:lnTo>
                  <a:lnTo>
                    <a:pt x="16873" y="35242"/>
                  </a:lnTo>
                  <a:lnTo>
                    <a:pt x="17895" y="35023"/>
                  </a:lnTo>
                  <a:lnTo>
                    <a:pt x="18881" y="34804"/>
                  </a:lnTo>
                  <a:lnTo>
                    <a:pt x="19904" y="34548"/>
                  </a:lnTo>
                  <a:lnTo>
                    <a:pt x="20890" y="34256"/>
                  </a:lnTo>
                  <a:lnTo>
                    <a:pt x="21876" y="33927"/>
                  </a:lnTo>
                  <a:lnTo>
                    <a:pt x="22862" y="33598"/>
                  </a:lnTo>
                  <a:lnTo>
                    <a:pt x="24505" y="32978"/>
                  </a:lnTo>
                  <a:lnTo>
                    <a:pt x="26076" y="32247"/>
                  </a:lnTo>
                  <a:lnTo>
                    <a:pt x="27646" y="31480"/>
                  </a:lnTo>
                  <a:lnTo>
                    <a:pt x="29143" y="30604"/>
                  </a:lnTo>
                  <a:lnTo>
                    <a:pt x="30641" y="29691"/>
                  </a:lnTo>
                  <a:lnTo>
                    <a:pt x="32065" y="28705"/>
                  </a:lnTo>
                  <a:lnTo>
                    <a:pt x="33453" y="27646"/>
                  </a:lnTo>
                  <a:lnTo>
                    <a:pt x="34767" y="26514"/>
                  </a:lnTo>
                  <a:lnTo>
                    <a:pt x="35644" y="25674"/>
                  </a:lnTo>
                  <a:lnTo>
                    <a:pt x="36082" y="25235"/>
                  </a:lnTo>
                  <a:lnTo>
                    <a:pt x="36484" y="24797"/>
                  </a:lnTo>
                  <a:lnTo>
                    <a:pt x="36849" y="24322"/>
                  </a:lnTo>
                  <a:lnTo>
                    <a:pt x="37214" y="23848"/>
                  </a:lnTo>
                  <a:lnTo>
                    <a:pt x="37543" y="23373"/>
                  </a:lnTo>
                  <a:lnTo>
                    <a:pt x="37872" y="22825"/>
                  </a:lnTo>
                  <a:lnTo>
                    <a:pt x="37981" y="22643"/>
                  </a:lnTo>
                  <a:lnTo>
                    <a:pt x="38018" y="22460"/>
                  </a:lnTo>
                  <a:lnTo>
                    <a:pt x="38018" y="22241"/>
                  </a:lnTo>
                  <a:lnTo>
                    <a:pt x="37908" y="22022"/>
                  </a:lnTo>
                  <a:lnTo>
                    <a:pt x="37872" y="21912"/>
                  </a:lnTo>
                  <a:lnTo>
                    <a:pt x="37799" y="21766"/>
                  </a:lnTo>
                  <a:lnTo>
                    <a:pt x="37725" y="21510"/>
                  </a:lnTo>
                  <a:lnTo>
                    <a:pt x="36776" y="18224"/>
                  </a:lnTo>
                  <a:lnTo>
                    <a:pt x="31590" y="366"/>
                  </a:lnTo>
                  <a:lnTo>
                    <a:pt x="314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2"/>
            <p:cNvSpPr/>
            <p:nvPr/>
          </p:nvSpPr>
          <p:spPr>
            <a:xfrm>
              <a:off x="-2778125" y="1273275"/>
              <a:ext cx="950450" cy="899325"/>
            </a:xfrm>
            <a:custGeom>
              <a:avLst/>
              <a:gdLst/>
              <a:ahLst/>
              <a:cxnLst/>
              <a:rect l="l" t="t" r="r" b="b"/>
              <a:pathLst>
                <a:path w="38018" h="35973" fill="none" extrusionOk="0">
                  <a:moveTo>
                    <a:pt x="31481" y="0"/>
                  </a:moveTo>
                  <a:lnTo>
                    <a:pt x="31481" y="0"/>
                  </a:lnTo>
                  <a:lnTo>
                    <a:pt x="31590" y="366"/>
                  </a:lnTo>
                  <a:lnTo>
                    <a:pt x="31590" y="366"/>
                  </a:lnTo>
                  <a:lnTo>
                    <a:pt x="36776" y="18224"/>
                  </a:lnTo>
                  <a:lnTo>
                    <a:pt x="36776" y="18224"/>
                  </a:lnTo>
                  <a:lnTo>
                    <a:pt x="37725" y="21510"/>
                  </a:lnTo>
                  <a:lnTo>
                    <a:pt x="37725" y="21510"/>
                  </a:lnTo>
                  <a:lnTo>
                    <a:pt x="37799" y="21766"/>
                  </a:lnTo>
                  <a:lnTo>
                    <a:pt x="37872" y="21912"/>
                  </a:lnTo>
                  <a:lnTo>
                    <a:pt x="37908" y="22022"/>
                  </a:lnTo>
                  <a:lnTo>
                    <a:pt x="37908" y="22022"/>
                  </a:lnTo>
                  <a:lnTo>
                    <a:pt x="38018" y="22241"/>
                  </a:lnTo>
                  <a:lnTo>
                    <a:pt x="38018" y="22460"/>
                  </a:lnTo>
                  <a:lnTo>
                    <a:pt x="37981" y="22643"/>
                  </a:lnTo>
                  <a:lnTo>
                    <a:pt x="37872" y="22825"/>
                  </a:lnTo>
                  <a:lnTo>
                    <a:pt x="37872" y="22825"/>
                  </a:lnTo>
                  <a:lnTo>
                    <a:pt x="37543" y="23373"/>
                  </a:lnTo>
                  <a:lnTo>
                    <a:pt x="37214" y="23848"/>
                  </a:lnTo>
                  <a:lnTo>
                    <a:pt x="36849" y="24322"/>
                  </a:lnTo>
                  <a:lnTo>
                    <a:pt x="36484" y="24797"/>
                  </a:lnTo>
                  <a:lnTo>
                    <a:pt x="36082" y="25235"/>
                  </a:lnTo>
                  <a:lnTo>
                    <a:pt x="35644" y="25674"/>
                  </a:lnTo>
                  <a:lnTo>
                    <a:pt x="34767" y="26514"/>
                  </a:lnTo>
                  <a:lnTo>
                    <a:pt x="34767" y="26514"/>
                  </a:lnTo>
                  <a:lnTo>
                    <a:pt x="33453" y="27646"/>
                  </a:lnTo>
                  <a:lnTo>
                    <a:pt x="32065" y="28705"/>
                  </a:lnTo>
                  <a:lnTo>
                    <a:pt x="30641" y="29691"/>
                  </a:lnTo>
                  <a:lnTo>
                    <a:pt x="29143" y="30604"/>
                  </a:lnTo>
                  <a:lnTo>
                    <a:pt x="27646" y="31480"/>
                  </a:lnTo>
                  <a:lnTo>
                    <a:pt x="26076" y="32247"/>
                  </a:lnTo>
                  <a:lnTo>
                    <a:pt x="24505" y="32978"/>
                  </a:lnTo>
                  <a:lnTo>
                    <a:pt x="22862" y="33598"/>
                  </a:lnTo>
                  <a:lnTo>
                    <a:pt x="22862" y="33598"/>
                  </a:lnTo>
                  <a:lnTo>
                    <a:pt x="21876" y="33927"/>
                  </a:lnTo>
                  <a:lnTo>
                    <a:pt x="20890" y="34256"/>
                  </a:lnTo>
                  <a:lnTo>
                    <a:pt x="19904" y="34548"/>
                  </a:lnTo>
                  <a:lnTo>
                    <a:pt x="18881" y="34804"/>
                  </a:lnTo>
                  <a:lnTo>
                    <a:pt x="17895" y="35023"/>
                  </a:lnTo>
                  <a:lnTo>
                    <a:pt x="16873" y="35242"/>
                  </a:lnTo>
                  <a:lnTo>
                    <a:pt x="15850" y="35424"/>
                  </a:lnTo>
                  <a:lnTo>
                    <a:pt x="14828" y="35571"/>
                  </a:lnTo>
                  <a:lnTo>
                    <a:pt x="14828" y="35571"/>
                  </a:lnTo>
                  <a:lnTo>
                    <a:pt x="13586" y="35717"/>
                  </a:lnTo>
                  <a:lnTo>
                    <a:pt x="12381" y="35826"/>
                  </a:lnTo>
                  <a:lnTo>
                    <a:pt x="11139" y="35936"/>
                  </a:lnTo>
                  <a:lnTo>
                    <a:pt x="9898" y="35972"/>
                  </a:lnTo>
                  <a:lnTo>
                    <a:pt x="9898" y="35972"/>
                  </a:lnTo>
                  <a:lnTo>
                    <a:pt x="8656" y="35972"/>
                  </a:lnTo>
                  <a:lnTo>
                    <a:pt x="7451" y="35899"/>
                  </a:lnTo>
                  <a:lnTo>
                    <a:pt x="6209" y="35790"/>
                  </a:lnTo>
                  <a:lnTo>
                    <a:pt x="5004" y="35607"/>
                  </a:lnTo>
                  <a:lnTo>
                    <a:pt x="5004" y="35607"/>
                  </a:lnTo>
                  <a:lnTo>
                    <a:pt x="4858" y="35571"/>
                  </a:lnTo>
                  <a:lnTo>
                    <a:pt x="4712" y="35498"/>
                  </a:lnTo>
                  <a:lnTo>
                    <a:pt x="4639" y="35424"/>
                  </a:lnTo>
                  <a:lnTo>
                    <a:pt x="4529" y="35278"/>
                  </a:lnTo>
                  <a:lnTo>
                    <a:pt x="4529" y="35278"/>
                  </a:lnTo>
                  <a:lnTo>
                    <a:pt x="3470" y="33233"/>
                  </a:lnTo>
                  <a:lnTo>
                    <a:pt x="2411" y="31225"/>
                  </a:lnTo>
                  <a:lnTo>
                    <a:pt x="220" y="27208"/>
                  </a:lnTo>
                  <a:lnTo>
                    <a:pt x="220" y="27208"/>
                  </a:lnTo>
                  <a:lnTo>
                    <a:pt x="1" y="26769"/>
                  </a:lnTo>
                  <a:lnTo>
                    <a:pt x="1" y="26769"/>
                  </a:lnTo>
                  <a:lnTo>
                    <a:pt x="37" y="26696"/>
                  </a:lnTo>
                  <a:lnTo>
                    <a:pt x="74" y="26660"/>
                  </a:lnTo>
                  <a:lnTo>
                    <a:pt x="147" y="26660"/>
                  </a:lnTo>
                  <a:lnTo>
                    <a:pt x="147" y="26660"/>
                  </a:lnTo>
                  <a:lnTo>
                    <a:pt x="914" y="26514"/>
                  </a:lnTo>
                  <a:lnTo>
                    <a:pt x="1644" y="26331"/>
                  </a:lnTo>
                  <a:lnTo>
                    <a:pt x="2411" y="26148"/>
                  </a:lnTo>
                  <a:lnTo>
                    <a:pt x="3105" y="25929"/>
                  </a:lnTo>
                  <a:lnTo>
                    <a:pt x="3835" y="25710"/>
                  </a:lnTo>
                  <a:lnTo>
                    <a:pt x="4566" y="25455"/>
                  </a:lnTo>
                  <a:lnTo>
                    <a:pt x="5260" y="25162"/>
                  </a:lnTo>
                  <a:lnTo>
                    <a:pt x="5990" y="24834"/>
                  </a:lnTo>
                  <a:lnTo>
                    <a:pt x="5990" y="24834"/>
                  </a:lnTo>
                  <a:lnTo>
                    <a:pt x="7085" y="24322"/>
                  </a:lnTo>
                  <a:lnTo>
                    <a:pt x="8181" y="23775"/>
                  </a:lnTo>
                  <a:lnTo>
                    <a:pt x="9277" y="23227"/>
                  </a:lnTo>
                  <a:lnTo>
                    <a:pt x="10336" y="22606"/>
                  </a:lnTo>
                  <a:lnTo>
                    <a:pt x="11395" y="22022"/>
                  </a:lnTo>
                  <a:lnTo>
                    <a:pt x="12417" y="21364"/>
                  </a:lnTo>
                  <a:lnTo>
                    <a:pt x="13440" y="20707"/>
                  </a:lnTo>
                  <a:lnTo>
                    <a:pt x="14426" y="20013"/>
                  </a:lnTo>
                  <a:lnTo>
                    <a:pt x="15412" y="19319"/>
                  </a:lnTo>
                  <a:lnTo>
                    <a:pt x="16361" y="18552"/>
                  </a:lnTo>
                  <a:lnTo>
                    <a:pt x="17311" y="17822"/>
                  </a:lnTo>
                  <a:lnTo>
                    <a:pt x="18261" y="17019"/>
                  </a:lnTo>
                  <a:lnTo>
                    <a:pt x="19173" y="16215"/>
                  </a:lnTo>
                  <a:lnTo>
                    <a:pt x="20050" y="15412"/>
                  </a:lnTo>
                  <a:lnTo>
                    <a:pt x="20963" y="14572"/>
                  </a:lnTo>
                  <a:lnTo>
                    <a:pt x="21803" y="13695"/>
                  </a:lnTo>
                  <a:lnTo>
                    <a:pt x="21803" y="13695"/>
                  </a:lnTo>
                  <a:lnTo>
                    <a:pt x="23337" y="12088"/>
                  </a:lnTo>
                  <a:lnTo>
                    <a:pt x="24798" y="10445"/>
                  </a:lnTo>
                  <a:lnTo>
                    <a:pt x="25491" y="9605"/>
                  </a:lnTo>
                  <a:lnTo>
                    <a:pt x="26185" y="8765"/>
                  </a:lnTo>
                  <a:lnTo>
                    <a:pt x="26843" y="7889"/>
                  </a:lnTo>
                  <a:lnTo>
                    <a:pt x="27500" y="6976"/>
                  </a:lnTo>
                  <a:lnTo>
                    <a:pt x="27500" y="6976"/>
                  </a:lnTo>
                  <a:lnTo>
                    <a:pt x="28048" y="6209"/>
                  </a:lnTo>
                  <a:lnTo>
                    <a:pt x="28559" y="5405"/>
                  </a:lnTo>
                  <a:lnTo>
                    <a:pt x="29070" y="4602"/>
                  </a:lnTo>
                  <a:lnTo>
                    <a:pt x="29545" y="3762"/>
                  </a:lnTo>
                  <a:lnTo>
                    <a:pt x="29983" y="2922"/>
                  </a:lnTo>
                  <a:lnTo>
                    <a:pt x="30422" y="2082"/>
                  </a:lnTo>
                  <a:lnTo>
                    <a:pt x="31261" y="366"/>
                  </a:lnTo>
                  <a:lnTo>
                    <a:pt x="31261" y="366"/>
                  </a:lnTo>
                  <a:lnTo>
                    <a:pt x="31408" y="73"/>
                  </a:lnTo>
                  <a:lnTo>
                    <a:pt x="31408" y="73"/>
                  </a:lnTo>
                  <a:lnTo>
                    <a:pt x="314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2"/>
            <p:cNvSpPr/>
            <p:nvPr/>
          </p:nvSpPr>
          <p:spPr>
            <a:xfrm>
              <a:off x="-3471075" y="241600"/>
              <a:ext cx="1201525" cy="523150"/>
            </a:xfrm>
            <a:custGeom>
              <a:avLst/>
              <a:gdLst/>
              <a:ahLst/>
              <a:cxnLst/>
              <a:rect l="l" t="t" r="r" b="b"/>
              <a:pathLst>
                <a:path w="48061" h="20926" extrusionOk="0">
                  <a:moveTo>
                    <a:pt x="43605" y="0"/>
                  </a:moveTo>
                  <a:lnTo>
                    <a:pt x="42655" y="37"/>
                  </a:lnTo>
                  <a:lnTo>
                    <a:pt x="41742" y="73"/>
                  </a:lnTo>
                  <a:lnTo>
                    <a:pt x="40793" y="146"/>
                  </a:lnTo>
                  <a:lnTo>
                    <a:pt x="39880" y="256"/>
                  </a:lnTo>
                  <a:lnTo>
                    <a:pt x="38930" y="402"/>
                  </a:lnTo>
                  <a:lnTo>
                    <a:pt x="37068" y="694"/>
                  </a:lnTo>
                  <a:lnTo>
                    <a:pt x="35826" y="950"/>
                  </a:lnTo>
                  <a:lnTo>
                    <a:pt x="34548" y="1242"/>
                  </a:lnTo>
                  <a:lnTo>
                    <a:pt x="33306" y="1534"/>
                  </a:lnTo>
                  <a:lnTo>
                    <a:pt x="32028" y="1863"/>
                  </a:lnTo>
                  <a:lnTo>
                    <a:pt x="29545" y="2556"/>
                  </a:lnTo>
                  <a:lnTo>
                    <a:pt x="27098" y="3323"/>
                  </a:lnTo>
                  <a:lnTo>
                    <a:pt x="23884" y="4419"/>
                  </a:lnTo>
                  <a:lnTo>
                    <a:pt x="23848" y="4529"/>
                  </a:lnTo>
                  <a:lnTo>
                    <a:pt x="23848" y="4602"/>
                  </a:lnTo>
                  <a:lnTo>
                    <a:pt x="23884" y="4821"/>
                  </a:lnTo>
                  <a:lnTo>
                    <a:pt x="24432" y="7377"/>
                  </a:lnTo>
                  <a:lnTo>
                    <a:pt x="24724" y="8692"/>
                  </a:lnTo>
                  <a:lnTo>
                    <a:pt x="24907" y="8619"/>
                  </a:lnTo>
                  <a:lnTo>
                    <a:pt x="25126" y="8509"/>
                  </a:lnTo>
                  <a:lnTo>
                    <a:pt x="25491" y="8363"/>
                  </a:lnTo>
                  <a:lnTo>
                    <a:pt x="25856" y="8181"/>
                  </a:lnTo>
                  <a:lnTo>
                    <a:pt x="26039" y="8144"/>
                  </a:lnTo>
                  <a:lnTo>
                    <a:pt x="26258" y="8144"/>
                  </a:lnTo>
                  <a:lnTo>
                    <a:pt x="26258" y="8217"/>
                  </a:lnTo>
                  <a:lnTo>
                    <a:pt x="26221" y="8254"/>
                  </a:lnTo>
                  <a:lnTo>
                    <a:pt x="26112" y="8363"/>
                  </a:lnTo>
                  <a:lnTo>
                    <a:pt x="25783" y="8765"/>
                  </a:lnTo>
                  <a:lnTo>
                    <a:pt x="25418" y="9130"/>
                  </a:lnTo>
                  <a:lnTo>
                    <a:pt x="25016" y="9459"/>
                  </a:lnTo>
                  <a:lnTo>
                    <a:pt x="24615" y="9751"/>
                  </a:lnTo>
                  <a:lnTo>
                    <a:pt x="24176" y="10007"/>
                  </a:lnTo>
                  <a:lnTo>
                    <a:pt x="23702" y="10226"/>
                  </a:lnTo>
                  <a:lnTo>
                    <a:pt x="23227" y="10445"/>
                  </a:lnTo>
                  <a:lnTo>
                    <a:pt x="22752" y="10627"/>
                  </a:lnTo>
                  <a:lnTo>
                    <a:pt x="22350" y="10737"/>
                  </a:lnTo>
                  <a:lnTo>
                    <a:pt x="21985" y="10810"/>
                  </a:lnTo>
                  <a:lnTo>
                    <a:pt x="21620" y="10883"/>
                  </a:lnTo>
                  <a:lnTo>
                    <a:pt x="21218" y="10919"/>
                  </a:lnTo>
                  <a:lnTo>
                    <a:pt x="20853" y="10956"/>
                  </a:lnTo>
                  <a:lnTo>
                    <a:pt x="20451" y="10919"/>
                  </a:lnTo>
                  <a:lnTo>
                    <a:pt x="20050" y="10883"/>
                  </a:lnTo>
                  <a:lnTo>
                    <a:pt x="19684" y="10810"/>
                  </a:lnTo>
                  <a:lnTo>
                    <a:pt x="19429" y="10737"/>
                  </a:lnTo>
                  <a:lnTo>
                    <a:pt x="19356" y="10700"/>
                  </a:lnTo>
                  <a:lnTo>
                    <a:pt x="19246" y="10627"/>
                  </a:lnTo>
                  <a:lnTo>
                    <a:pt x="19538" y="10445"/>
                  </a:lnTo>
                  <a:lnTo>
                    <a:pt x="19830" y="10372"/>
                  </a:lnTo>
                  <a:lnTo>
                    <a:pt x="20123" y="10262"/>
                  </a:lnTo>
                  <a:lnTo>
                    <a:pt x="20415" y="10153"/>
                  </a:lnTo>
                  <a:lnTo>
                    <a:pt x="20415" y="10043"/>
                  </a:lnTo>
                  <a:lnTo>
                    <a:pt x="19611" y="6537"/>
                  </a:lnTo>
                  <a:lnTo>
                    <a:pt x="19575" y="6318"/>
                  </a:lnTo>
                  <a:lnTo>
                    <a:pt x="19538" y="6245"/>
                  </a:lnTo>
                  <a:lnTo>
                    <a:pt x="19465" y="6172"/>
                  </a:lnTo>
                  <a:lnTo>
                    <a:pt x="17384" y="7048"/>
                  </a:lnTo>
                  <a:lnTo>
                    <a:pt x="15302" y="7998"/>
                  </a:lnTo>
                  <a:lnTo>
                    <a:pt x="13257" y="9020"/>
                  </a:lnTo>
                  <a:lnTo>
                    <a:pt x="11212" y="10080"/>
                  </a:lnTo>
                  <a:lnTo>
                    <a:pt x="9276" y="11175"/>
                  </a:lnTo>
                  <a:lnTo>
                    <a:pt x="8290" y="11723"/>
                  </a:lnTo>
                  <a:lnTo>
                    <a:pt x="7341" y="12307"/>
                  </a:lnTo>
                  <a:lnTo>
                    <a:pt x="6428" y="12928"/>
                  </a:lnTo>
                  <a:lnTo>
                    <a:pt x="5478" y="13585"/>
                  </a:lnTo>
                  <a:lnTo>
                    <a:pt x="4602" y="14243"/>
                  </a:lnTo>
                  <a:lnTo>
                    <a:pt x="3689" y="14900"/>
                  </a:lnTo>
                  <a:lnTo>
                    <a:pt x="2995" y="15484"/>
                  </a:lnTo>
                  <a:lnTo>
                    <a:pt x="2301" y="16105"/>
                  </a:lnTo>
                  <a:lnTo>
                    <a:pt x="1680" y="16726"/>
                  </a:lnTo>
                  <a:lnTo>
                    <a:pt x="1059" y="17420"/>
                  </a:lnTo>
                  <a:lnTo>
                    <a:pt x="804" y="17749"/>
                  </a:lnTo>
                  <a:lnTo>
                    <a:pt x="548" y="18077"/>
                  </a:lnTo>
                  <a:lnTo>
                    <a:pt x="365" y="18443"/>
                  </a:lnTo>
                  <a:lnTo>
                    <a:pt x="183" y="18808"/>
                  </a:lnTo>
                  <a:lnTo>
                    <a:pt x="37" y="19209"/>
                  </a:lnTo>
                  <a:lnTo>
                    <a:pt x="0" y="19392"/>
                  </a:lnTo>
                  <a:lnTo>
                    <a:pt x="0" y="19611"/>
                  </a:lnTo>
                  <a:lnTo>
                    <a:pt x="110" y="19940"/>
                  </a:lnTo>
                  <a:lnTo>
                    <a:pt x="329" y="20122"/>
                  </a:lnTo>
                  <a:lnTo>
                    <a:pt x="585" y="20305"/>
                  </a:lnTo>
                  <a:lnTo>
                    <a:pt x="840" y="20415"/>
                  </a:lnTo>
                  <a:lnTo>
                    <a:pt x="1132" y="20524"/>
                  </a:lnTo>
                  <a:lnTo>
                    <a:pt x="1498" y="20634"/>
                  </a:lnTo>
                  <a:lnTo>
                    <a:pt x="1863" y="20707"/>
                  </a:lnTo>
                  <a:lnTo>
                    <a:pt x="2593" y="20853"/>
                  </a:lnTo>
                  <a:lnTo>
                    <a:pt x="3689" y="20926"/>
                  </a:lnTo>
                  <a:lnTo>
                    <a:pt x="4784" y="20926"/>
                  </a:lnTo>
                  <a:lnTo>
                    <a:pt x="5880" y="20889"/>
                  </a:lnTo>
                  <a:lnTo>
                    <a:pt x="6976" y="20816"/>
                  </a:lnTo>
                  <a:lnTo>
                    <a:pt x="8765" y="20597"/>
                  </a:lnTo>
                  <a:lnTo>
                    <a:pt x="10554" y="20342"/>
                  </a:lnTo>
                  <a:lnTo>
                    <a:pt x="12307" y="19976"/>
                  </a:lnTo>
                  <a:lnTo>
                    <a:pt x="14060" y="19575"/>
                  </a:lnTo>
                  <a:lnTo>
                    <a:pt x="16288" y="19027"/>
                  </a:lnTo>
                  <a:lnTo>
                    <a:pt x="18479" y="18406"/>
                  </a:lnTo>
                  <a:lnTo>
                    <a:pt x="20634" y="17749"/>
                  </a:lnTo>
                  <a:lnTo>
                    <a:pt x="22789" y="17018"/>
                  </a:lnTo>
                  <a:lnTo>
                    <a:pt x="24907" y="16251"/>
                  </a:lnTo>
                  <a:lnTo>
                    <a:pt x="27025" y="15411"/>
                  </a:lnTo>
                  <a:lnTo>
                    <a:pt x="29143" y="14535"/>
                  </a:lnTo>
                  <a:lnTo>
                    <a:pt x="31225" y="13658"/>
                  </a:lnTo>
                  <a:lnTo>
                    <a:pt x="33781" y="12453"/>
                  </a:lnTo>
                  <a:lnTo>
                    <a:pt x="35023" y="11832"/>
                  </a:lnTo>
                  <a:lnTo>
                    <a:pt x="36264" y="11175"/>
                  </a:lnTo>
                  <a:lnTo>
                    <a:pt x="37506" y="10518"/>
                  </a:lnTo>
                  <a:lnTo>
                    <a:pt x="38711" y="9824"/>
                  </a:lnTo>
                  <a:lnTo>
                    <a:pt x="39916" y="9094"/>
                  </a:lnTo>
                  <a:lnTo>
                    <a:pt x="41085" y="8363"/>
                  </a:lnTo>
                  <a:lnTo>
                    <a:pt x="42327" y="7523"/>
                  </a:lnTo>
                  <a:lnTo>
                    <a:pt x="43568" y="6647"/>
                  </a:lnTo>
                  <a:lnTo>
                    <a:pt x="44737" y="5734"/>
                  </a:lnTo>
                  <a:lnTo>
                    <a:pt x="45285" y="5259"/>
                  </a:lnTo>
                  <a:lnTo>
                    <a:pt x="45832" y="4748"/>
                  </a:lnTo>
                  <a:lnTo>
                    <a:pt x="46307" y="4273"/>
                  </a:lnTo>
                  <a:lnTo>
                    <a:pt x="46745" y="3835"/>
                  </a:lnTo>
                  <a:lnTo>
                    <a:pt x="47147" y="3323"/>
                  </a:lnTo>
                  <a:lnTo>
                    <a:pt x="47512" y="2812"/>
                  </a:lnTo>
                  <a:lnTo>
                    <a:pt x="47804" y="2301"/>
                  </a:lnTo>
                  <a:lnTo>
                    <a:pt x="47914" y="2045"/>
                  </a:lnTo>
                  <a:lnTo>
                    <a:pt x="48024" y="1753"/>
                  </a:lnTo>
                  <a:lnTo>
                    <a:pt x="48060" y="1461"/>
                  </a:lnTo>
                  <a:lnTo>
                    <a:pt x="48060" y="1315"/>
                  </a:lnTo>
                  <a:lnTo>
                    <a:pt x="48024" y="1169"/>
                  </a:lnTo>
                  <a:lnTo>
                    <a:pt x="47951" y="1059"/>
                  </a:lnTo>
                  <a:lnTo>
                    <a:pt x="47878" y="950"/>
                  </a:lnTo>
                  <a:lnTo>
                    <a:pt x="47622" y="767"/>
                  </a:lnTo>
                  <a:lnTo>
                    <a:pt x="47293" y="584"/>
                  </a:lnTo>
                  <a:lnTo>
                    <a:pt x="46928" y="438"/>
                  </a:lnTo>
                  <a:lnTo>
                    <a:pt x="46344" y="256"/>
                  </a:lnTo>
                  <a:lnTo>
                    <a:pt x="45759" y="146"/>
                  </a:lnTo>
                  <a:lnTo>
                    <a:pt x="45175" y="73"/>
                  </a:lnTo>
                  <a:lnTo>
                    <a:pt x="44554" y="37"/>
                  </a:lnTo>
                  <a:lnTo>
                    <a:pt x="43605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2"/>
            <p:cNvSpPr/>
            <p:nvPr/>
          </p:nvSpPr>
          <p:spPr>
            <a:xfrm>
              <a:off x="-2103425" y="350225"/>
              <a:ext cx="1069150" cy="1665325"/>
            </a:xfrm>
            <a:custGeom>
              <a:avLst/>
              <a:gdLst/>
              <a:ahLst/>
              <a:cxnLst/>
              <a:rect l="l" t="t" r="r" b="b"/>
              <a:pathLst>
                <a:path w="42766" h="66613" extrusionOk="0">
                  <a:moveTo>
                    <a:pt x="1535" y="1"/>
                  </a:moveTo>
                  <a:lnTo>
                    <a:pt x="1461" y="111"/>
                  </a:lnTo>
                  <a:lnTo>
                    <a:pt x="1461" y="184"/>
                  </a:lnTo>
                  <a:lnTo>
                    <a:pt x="1279" y="2411"/>
                  </a:lnTo>
                  <a:lnTo>
                    <a:pt x="914" y="6428"/>
                  </a:lnTo>
                  <a:lnTo>
                    <a:pt x="475" y="11541"/>
                  </a:lnTo>
                  <a:lnTo>
                    <a:pt x="293" y="13623"/>
                  </a:lnTo>
                  <a:lnTo>
                    <a:pt x="74" y="15668"/>
                  </a:lnTo>
                  <a:lnTo>
                    <a:pt x="1" y="16471"/>
                  </a:lnTo>
                  <a:lnTo>
                    <a:pt x="1" y="16983"/>
                  </a:lnTo>
                  <a:lnTo>
                    <a:pt x="37" y="17238"/>
                  </a:lnTo>
                  <a:lnTo>
                    <a:pt x="110" y="17494"/>
                  </a:lnTo>
                  <a:lnTo>
                    <a:pt x="293" y="18188"/>
                  </a:lnTo>
                  <a:lnTo>
                    <a:pt x="329" y="18334"/>
                  </a:lnTo>
                  <a:lnTo>
                    <a:pt x="402" y="18407"/>
                  </a:lnTo>
                  <a:lnTo>
                    <a:pt x="475" y="18480"/>
                  </a:lnTo>
                  <a:lnTo>
                    <a:pt x="877" y="14098"/>
                  </a:lnTo>
                  <a:lnTo>
                    <a:pt x="1279" y="9934"/>
                  </a:lnTo>
                  <a:lnTo>
                    <a:pt x="1315" y="9679"/>
                  </a:lnTo>
                  <a:lnTo>
                    <a:pt x="1388" y="9460"/>
                  </a:lnTo>
                  <a:lnTo>
                    <a:pt x="1498" y="9240"/>
                  </a:lnTo>
                  <a:lnTo>
                    <a:pt x="1644" y="9058"/>
                  </a:lnTo>
                  <a:lnTo>
                    <a:pt x="1790" y="8948"/>
                  </a:lnTo>
                  <a:lnTo>
                    <a:pt x="1900" y="8839"/>
                  </a:lnTo>
                  <a:lnTo>
                    <a:pt x="2192" y="8729"/>
                  </a:lnTo>
                  <a:lnTo>
                    <a:pt x="2484" y="8656"/>
                  </a:lnTo>
                  <a:lnTo>
                    <a:pt x="2776" y="8656"/>
                  </a:lnTo>
                  <a:lnTo>
                    <a:pt x="3507" y="8620"/>
                  </a:lnTo>
                  <a:lnTo>
                    <a:pt x="4237" y="8693"/>
                  </a:lnTo>
                  <a:lnTo>
                    <a:pt x="4967" y="8802"/>
                  </a:lnTo>
                  <a:lnTo>
                    <a:pt x="5698" y="8912"/>
                  </a:lnTo>
                  <a:lnTo>
                    <a:pt x="6647" y="9131"/>
                  </a:lnTo>
                  <a:lnTo>
                    <a:pt x="7560" y="9387"/>
                  </a:lnTo>
                  <a:lnTo>
                    <a:pt x="8510" y="9679"/>
                  </a:lnTo>
                  <a:lnTo>
                    <a:pt x="9459" y="9971"/>
                  </a:lnTo>
                  <a:lnTo>
                    <a:pt x="11285" y="10592"/>
                  </a:lnTo>
                  <a:lnTo>
                    <a:pt x="13111" y="11322"/>
                  </a:lnTo>
                  <a:lnTo>
                    <a:pt x="15339" y="12235"/>
                  </a:lnTo>
                  <a:lnTo>
                    <a:pt x="17567" y="13258"/>
                  </a:lnTo>
                  <a:lnTo>
                    <a:pt x="19758" y="14280"/>
                  </a:lnTo>
                  <a:lnTo>
                    <a:pt x="21949" y="15412"/>
                  </a:lnTo>
                  <a:lnTo>
                    <a:pt x="24067" y="16544"/>
                  </a:lnTo>
                  <a:lnTo>
                    <a:pt x="26185" y="17786"/>
                  </a:lnTo>
                  <a:lnTo>
                    <a:pt x="28267" y="19064"/>
                  </a:lnTo>
                  <a:lnTo>
                    <a:pt x="30312" y="20379"/>
                  </a:lnTo>
                  <a:lnTo>
                    <a:pt x="31590" y="21255"/>
                  </a:lnTo>
                  <a:lnTo>
                    <a:pt x="32795" y="22205"/>
                  </a:lnTo>
                  <a:lnTo>
                    <a:pt x="34000" y="23191"/>
                  </a:lnTo>
                  <a:lnTo>
                    <a:pt x="34585" y="23702"/>
                  </a:lnTo>
                  <a:lnTo>
                    <a:pt x="35133" y="24250"/>
                  </a:lnTo>
                  <a:lnTo>
                    <a:pt x="35607" y="24761"/>
                  </a:lnTo>
                  <a:lnTo>
                    <a:pt x="36082" y="25309"/>
                  </a:lnTo>
                  <a:lnTo>
                    <a:pt x="36265" y="25565"/>
                  </a:lnTo>
                  <a:lnTo>
                    <a:pt x="36411" y="25893"/>
                  </a:lnTo>
                  <a:lnTo>
                    <a:pt x="36484" y="26186"/>
                  </a:lnTo>
                  <a:lnTo>
                    <a:pt x="36484" y="26551"/>
                  </a:lnTo>
                  <a:lnTo>
                    <a:pt x="36484" y="26806"/>
                  </a:lnTo>
                  <a:lnTo>
                    <a:pt x="36447" y="27062"/>
                  </a:lnTo>
                  <a:lnTo>
                    <a:pt x="36301" y="27573"/>
                  </a:lnTo>
                  <a:lnTo>
                    <a:pt x="34183" y="35206"/>
                  </a:lnTo>
                  <a:lnTo>
                    <a:pt x="27500" y="58944"/>
                  </a:lnTo>
                  <a:lnTo>
                    <a:pt x="26003" y="64458"/>
                  </a:lnTo>
                  <a:lnTo>
                    <a:pt x="25893" y="64677"/>
                  </a:lnTo>
                  <a:lnTo>
                    <a:pt x="25784" y="64860"/>
                  </a:lnTo>
                  <a:lnTo>
                    <a:pt x="25601" y="65006"/>
                  </a:lnTo>
                  <a:lnTo>
                    <a:pt x="25345" y="65116"/>
                  </a:lnTo>
                  <a:lnTo>
                    <a:pt x="24505" y="65371"/>
                  </a:lnTo>
                  <a:lnTo>
                    <a:pt x="23629" y="65517"/>
                  </a:lnTo>
                  <a:lnTo>
                    <a:pt x="22752" y="65663"/>
                  </a:lnTo>
                  <a:lnTo>
                    <a:pt x="21876" y="65736"/>
                  </a:lnTo>
                  <a:lnTo>
                    <a:pt x="20671" y="65773"/>
                  </a:lnTo>
                  <a:lnTo>
                    <a:pt x="19466" y="65736"/>
                  </a:lnTo>
                  <a:lnTo>
                    <a:pt x="18297" y="65700"/>
                  </a:lnTo>
                  <a:lnTo>
                    <a:pt x="17092" y="65590"/>
                  </a:lnTo>
                  <a:lnTo>
                    <a:pt x="15083" y="65408"/>
                  </a:lnTo>
                  <a:lnTo>
                    <a:pt x="13075" y="65116"/>
                  </a:lnTo>
                  <a:lnTo>
                    <a:pt x="12089" y="64933"/>
                  </a:lnTo>
                  <a:lnTo>
                    <a:pt x="11103" y="64714"/>
                  </a:lnTo>
                  <a:lnTo>
                    <a:pt x="10117" y="64495"/>
                  </a:lnTo>
                  <a:lnTo>
                    <a:pt x="9131" y="64239"/>
                  </a:lnTo>
                  <a:lnTo>
                    <a:pt x="8985" y="64203"/>
                  </a:lnTo>
                  <a:lnTo>
                    <a:pt x="8911" y="64203"/>
                  </a:lnTo>
                  <a:lnTo>
                    <a:pt x="8838" y="64276"/>
                  </a:lnTo>
                  <a:lnTo>
                    <a:pt x="8327" y="64714"/>
                  </a:lnTo>
                  <a:lnTo>
                    <a:pt x="9423" y="65043"/>
                  </a:lnTo>
                  <a:lnTo>
                    <a:pt x="10518" y="65335"/>
                  </a:lnTo>
                  <a:lnTo>
                    <a:pt x="11577" y="65590"/>
                  </a:lnTo>
                  <a:lnTo>
                    <a:pt x="12673" y="65846"/>
                  </a:lnTo>
                  <a:lnTo>
                    <a:pt x="13769" y="66029"/>
                  </a:lnTo>
                  <a:lnTo>
                    <a:pt x="14828" y="66211"/>
                  </a:lnTo>
                  <a:lnTo>
                    <a:pt x="15923" y="66357"/>
                  </a:lnTo>
                  <a:lnTo>
                    <a:pt x="17019" y="66467"/>
                  </a:lnTo>
                  <a:lnTo>
                    <a:pt x="18114" y="66540"/>
                  </a:lnTo>
                  <a:lnTo>
                    <a:pt x="19210" y="66613"/>
                  </a:lnTo>
                  <a:lnTo>
                    <a:pt x="21401" y="66613"/>
                  </a:lnTo>
                  <a:lnTo>
                    <a:pt x="22497" y="66540"/>
                  </a:lnTo>
                  <a:lnTo>
                    <a:pt x="23592" y="66467"/>
                  </a:lnTo>
                  <a:lnTo>
                    <a:pt x="24688" y="66357"/>
                  </a:lnTo>
                  <a:lnTo>
                    <a:pt x="25820" y="66211"/>
                  </a:lnTo>
                  <a:lnTo>
                    <a:pt x="25893" y="65919"/>
                  </a:lnTo>
                  <a:lnTo>
                    <a:pt x="30896" y="48463"/>
                  </a:lnTo>
                  <a:lnTo>
                    <a:pt x="36484" y="29034"/>
                  </a:lnTo>
                  <a:lnTo>
                    <a:pt x="42144" y="9423"/>
                  </a:lnTo>
                  <a:lnTo>
                    <a:pt x="42473" y="8327"/>
                  </a:lnTo>
                  <a:lnTo>
                    <a:pt x="42656" y="7743"/>
                  </a:lnTo>
                  <a:lnTo>
                    <a:pt x="42765" y="7159"/>
                  </a:lnTo>
                  <a:lnTo>
                    <a:pt x="41925" y="7451"/>
                  </a:lnTo>
                  <a:lnTo>
                    <a:pt x="41487" y="7561"/>
                  </a:lnTo>
                  <a:lnTo>
                    <a:pt x="41049" y="7670"/>
                  </a:lnTo>
                  <a:lnTo>
                    <a:pt x="40318" y="7816"/>
                  </a:lnTo>
                  <a:lnTo>
                    <a:pt x="39588" y="7926"/>
                  </a:lnTo>
                  <a:lnTo>
                    <a:pt x="38127" y="8072"/>
                  </a:lnTo>
                  <a:lnTo>
                    <a:pt x="36666" y="8181"/>
                  </a:lnTo>
                  <a:lnTo>
                    <a:pt x="35206" y="8218"/>
                  </a:lnTo>
                  <a:lnTo>
                    <a:pt x="34000" y="8218"/>
                  </a:lnTo>
                  <a:lnTo>
                    <a:pt x="32759" y="8181"/>
                  </a:lnTo>
                  <a:lnTo>
                    <a:pt x="31554" y="8145"/>
                  </a:lnTo>
                  <a:lnTo>
                    <a:pt x="30349" y="8072"/>
                  </a:lnTo>
                  <a:lnTo>
                    <a:pt x="27902" y="7853"/>
                  </a:lnTo>
                  <a:lnTo>
                    <a:pt x="25491" y="7561"/>
                  </a:lnTo>
                  <a:lnTo>
                    <a:pt x="23337" y="7268"/>
                  </a:lnTo>
                  <a:lnTo>
                    <a:pt x="21219" y="6903"/>
                  </a:lnTo>
                  <a:lnTo>
                    <a:pt x="19100" y="6501"/>
                  </a:lnTo>
                  <a:lnTo>
                    <a:pt x="16982" y="6063"/>
                  </a:lnTo>
                  <a:lnTo>
                    <a:pt x="14682" y="5479"/>
                  </a:lnTo>
                  <a:lnTo>
                    <a:pt x="12381" y="4858"/>
                  </a:lnTo>
                  <a:lnTo>
                    <a:pt x="11212" y="4529"/>
                  </a:lnTo>
                  <a:lnTo>
                    <a:pt x="10080" y="4164"/>
                  </a:lnTo>
                  <a:lnTo>
                    <a:pt x="8948" y="3762"/>
                  </a:lnTo>
                  <a:lnTo>
                    <a:pt x="7852" y="3361"/>
                  </a:lnTo>
                  <a:lnTo>
                    <a:pt x="6173" y="2703"/>
                  </a:lnTo>
                  <a:lnTo>
                    <a:pt x="5369" y="2338"/>
                  </a:lnTo>
                  <a:lnTo>
                    <a:pt x="4566" y="1936"/>
                  </a:lnTo>
                  <a:lnTo>
                    <a:pt x="3762" y="1535"/>
                  </a:lnTo>
                  <a:lnTo>
                    <a:pt x="2995" y="1060"/>
                  </a:lnTo>
                  <a:lnTo>
                    <a:pt x="2228" y="549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62"/>
            <p:cNvSpPr/>
            <p:nvPr/>
          </p:nvSpPr>
          <p:spPr>
            <a:xfrm>
              <a:off x="-2061425" y="262600"/>
              <a:ext cx="1039000" cy="262950"/>
            </a:xfrm>
            <a:custGeom>
              <a:avLst/>
              <a:gdLst/>
              <a:ahLst/>
              <a:cxnLst/>
              <a:rect l="l" t="t" r="r" b="b"/>
              <a:pathLst>
                <a:path w="41560" h="10518" extrusionOk="0">
                  <a:moveTo>
                    <a:pt x="7925" y="0"/>
                  </a:moveTo>
                  <a:lnTo>
                    <a:pt x="6939" y="37"/>
                  </a:lnTo>
                  <a:lnTo>
                    <a:pt x="5953" y="73"/>
                  </a:lnTo>
                  <a:lnTo>
                    <a:pt x="4967" y="146"/>
                  </a:lnTo>
                  <a:lnTo>
                    <a:pt x="4091" y="256"/>
                  </a:lnTo>
                  <a:lnTo>
                    <a:pt x="3178" y="402"/>
                  </a:lnTo>
                  <a:lnTo>
                    <a:pt x="2301" y="548"/>
                  </a:lnTo>
                  <a:lnTo>
                    <a:pt x="1461" y="803"/>
                  </a:lnTo>
                  <a:lnTo>
                    <a:pt x="1060" y="950"/>
                  </a:lnTo>
                  <a:lnTo>
                    <a:pt x="694" y="1096"/>
                  </a:lnTo>
                  <a:lnTo>
                    <a:pt x="329" y="1278"/>
                  </a:lnTo>
                  <a:lnTo>
                    <a:pt x="37" y="1534"/>
                  </a:lnTo>
                  <a:lnTo>
                    <a:pt x="1" y="1790"/>
                  </a:lnTo>
                  <a:lnTo>
                    <a:pt x="147" y="2009"/>
                  </a:lnTo>
                  <a:lnTo>
                    <a:pt x="293" y="2228"/>
                  </a:lnTo>
                  <a:lnTo>
                    <a:pt x="658" y="2593"/>
                  </a:lnTo>
                  <a:lnTo>
                    <a:pt x="1060" y="2922"/>
                  </a:lnTo>
                  <a:lnTo>
                    <a:pt x="1498" y="3214"/>
                  </a:lnTo>
                  <a:lnTo>
                    <a:pt x="2192" y="3689"/>
                  </a:lnTo>
                  <a:lnTo>
                    <a:pt x="2959" y="4127"/>
                  </a:lnTo>
                  <a:lnTo>
                    <a:pt x="3689" y="4492"/>
                  </a:lnTo>
                  <a:lnTo>
                    <a:pt x="4456" y="4857"/>
                  </a:lnTo>
                  <a:lnTo>
                    <a:pt x="5625" y="5368"/>
                  </a:lnTo>
                  <a:lnTo>
                    <a:pt x="6793" y="5807"/>
                  </a:lnTo>
                  <a:lnTo>
                    <a:pt x="7998" y="6245"/>
                  </a:lnTo>
                  <a:lnTo>
                    <a:pt x="9204" y="6647"/>
                  </a:lnTo>
                  <a:lnTo>
                    <a:pt x="10409" y="7012"/>
                  </a:lnTo>
                  <a:lnTo>
                    <a:pt x="11614" y="7377"/>
                  </a:lnTo>
                  <a:lnTo>
                    <a:pt x="14061" y="7998"/>
                  </a:lnTo>
                  <a:lnTo>
                    <a:pt x="15960" y="8473"/>
                  </a:lnTo>
                  <a:lnTo>
                    <a:pt x="17859" y="8838"/>
                  </a:lnTo>
                  <a:lnTo>
                    <a:pt x="19758" y="9203"/>
                  </a:lnTo>
                  <a:lnTo>
                    <a:pt x="21657" y="9532"/>
                  </a:lnTo>
                  <a:lnTo>
                    <a:pt x="24213" y="9897"/>
                  </a:lnTo>
                  <a:lnTo>
                    <a:pt x="26806" y="10189"/>
                  </a:lnTo>
                  <a:lnTo>
                    <a:pt x="29143" y="10372"/>
                  </a:lnTo>
                  <a:lnTo>
                    <a:pt x="31517" y="10481"/>
                  </a:lnTo>
                  <a:lnTo>
                    <a:pt x="33380" y="10518"/>
                  </a:lnTo>
                  <a:lnTo>
                    <a:pt x="34293" y="10481"/>
                  </a:lnTo>
                  <a:lnTo>
                    <a:pt x="35206" y="10445"/>
                  </a:lnTo>
                  <a:lnTo>
                    <a:pt x="36119" y="10408"/>
                  </a:lnTo>
                  <a:lnTo>
                    <a:pt x="37032" y="10299"/>
                  </a:lnTo>
                  <a:lnTo>
                    <a:pt x="37945" y="10189"/>
                  </a:lnTo>
                  <a:lnTo>
                    <a:pt x="38858" y="10043"/>
                  </a:lnTo>
                  <a:lnTo>
                    <a:pt x="39405" y="9933"/>
                  </a:lnTo>
                  <a:lnTo>
                    <a:pt x="39953" y="9787"/>
                  </a:lnTo>
                  <a:lnTo>
                    <a:pt x="40464" y="9605"/>
                  </a:lnTo>
                  <a:lnTo>
                    <a:pt x="40976" y="9349"/>
                  </a:lnTo>
                  <a:lnTo>
                    <a:pt x="41195" y="9203"/>
                  </a:lnTo>
                  <a:lnTo>
                    <a:pt x="41377" y="9093"/>
                  </a:lnTo>
                  <a:lnTo>
                    <a:pt x="41487" y="8984"/>
                  </a:lnTo>
                  <a:lnTo>
                    <a:pt x="41560" y="8874"/>
                  </a:lnTo>
                  <a:lnTo>
                    <a:pt x="41523" y="8728"/>
                  </a:lnTo>
                  <a:lnTo>
                    <a:pt x="41450" y="8619"/>
                  </a:lnTo>
                  <a:lnTo>
                    <a:pt x="41158" y="8217"/>
                  </a:lnTo>
                  <a:lnTo>
                    <a:pt x="40866" y="7925"/>
                  </a:lnTo>
                  <a:lnTo>
                    <a:pt x="40537" y="7633"/>
                  </a:lnTo>
                  <a:lnTo>
                    <a:pt x="40209" y="7377"/>
                  </a:lnTo>
                  <a:lnTo>
                    <a:pt x="39844" y="7158"/>
                  </a:lnTo>
                  <a:lnTo>
                    <a:pt x="39259" y="6793"/>
                  </a:lnTo>
                  <a:lnTo>
                    <a:pt x="38675" y="6464"/>
                  </a:lnTo>
                  <a:lnTo>
                    <a:pt x="38054" y="6135"/>
                  </a:lnTo>
                  <a:lnTo>
                    <a:pt x="37433" y="5843"/>
                  </a:lnTo>
                  <a:lnTo>
                    <a:pt x="36192" y="5295"/>
                  </a:lnTo>
                  <a:lnTo>
                    <a:pt x="34913" y="4784"/>
                  </a:lnTo>
                  <a:lnTo>
                    <a:pt x="33781" y="4346"/>
                  </a:lnTo>
                  <a:lnTo>
                    <a:pt x="32613" y="3944"/>
                  </a:lnTo>
                  <a:lnTo>
                    <a:pt x="31444" y="3579"/>
                  </a:lnTo>
                  <a:lnTo>
                    <a:pt x="30275" y="3250"/>
                  </a:lnTo>
                  <a:lnTo>
                    <a:pt x="27938" y="2629"/>
                  </a:lnTo>
                  <a:lnTo>
                    <a:pt x="25564" y="2045"/>
                  </a:lnTo>
                  <a:lnTo>
                    <a:pt x="23994" y="1716"/>
                  </a:lnTo>
                  <a:lnTo>
                    <a:pt x="22424" y="1424"/>
                  </a:lnTo>
                  <a:lnTo>
                    <a:pt x="20853" y="1132"/>
                  </a:lnTo>
                  <a:lnTo>
                    <a:pt x="19246" y="877"/>
                  </a:lnTo>
                  <a:lnTo>
                    <a:pt x="17676" y="657"/>
                  </a:lnTo>
                  <a:lnTo>
                    <a:pt x="16069" y="475"/>
                  </a:lnTo>
                  <a:lnTo>
                    <a:pt x="14462" y="292"/>
                  </a:lnTo>
                  <a:lnTo>
                    <a:pt x="12856" y="183"/>
                  </a:lnTo>
                  <a:lnTo>
                    <a:pt x="10883" y="73"/>
                  </a:lnTo>
                  <a:lnTo>
                    <a:pt x="89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2"/>
            <p:cNvSpPr/>
            <p:nvPr/>
          </p:nvSpPr>
          <p:spPr>
            <a:xfrm>
              <a:off x="-3458300" y="306425"/>
              <a:ext cx="1257225" cy="566075"/>
            </a:xfrm>
            <a:custGeom>
              <a:avLst/>
              <a:gdLst/>
              <a:ahLst/>
              <a:cxnLst/>
              <a:rect l="l" t="t" r="r" b="b"/>
              <a:pathLst>
                <a:path w="50289" h="22643" extrusionOk="0">
                  <a:moveTo>
                    <a:pt x="48499" y="0"/>
                  </a:moveTo>
                  <a:lnTo>
                    <a:pt x="48206" y="584"/>
                  </a:lnTo>
                  <a:lnTo>
                    <a:pt x="47878" y="1132"/>
                  </a:lnTo>
                  <a:lnTo>
                    <a:pt x="47476" y="1607"/>
                  </a:lnTo>
                  <a:lnTo>
                    <a:pt x="47074" y="2118"/>
                  </a:lnTo>
                  <a:lnTo>
                    <a:pt x="46417" y="2776"/>
                  </a:lnTo>
                  <a:lnTo>
                    <a:pt x="45723" y="3433"/>
                  </a:lnTo>
                  <a:lnTo>
                    <a:pt x="45029" y="4054"/>
                  </a:lnTo>
                  <a:lnTo>
                    <a:pt x="44299" y="4638"/>
                  </a:lnTo>
                  <a:lnTo>
                    <a:pt x="43422" y="5295"/>
                  </a:lnTo>
                  <a:lnTo>
                    <a:pt x="42546" y="5916"/>
                  </a:lnTo>
                  <a:lnTo>
                    <a:pt x="41633" y="6537"/>
                  </a:lnTo>
                  <a:lnTo>
                    <a:pt x="40720" y="7121"/>
                  </a:lnTo>
                  <a:lnTo>
                    <a:pt x="38857" y="8253"/>
                  </a:lnTo>
                  <a:lnTo>
                    <a:pt x="36922" y="9313"/>
                  </a:lnTo>
                  <a:lnTo>
                    <a:pt x="34986" y="10372"/>
                  </a:lnTo>
                  <a:lnTo>
                    <a:pt x="33014" y="11321"/>
                  </a:lnTo>
                  <a:lnTo>
                    <a:pt x="31006" y="12271"/>
                  </a:lnTo>
                  <a:lnTo>
                    <a:pt x="28997" y="13147"/>
                  </a:lnTo>
                  <a:lnTo>
                    <a:pt x="26952" y="13987"/>
                  </a:lnTo>
                  <a:lnTo>
                    <a:pt x="24870" y="14790"/>
                  </a:lnTo>
                  <a:lnTo>
                    <a:pt x="22789" y="15521"/>
                  </a:lnTo>
                  <a:lnTo>
                    <a:pt x="20707" y="16215"/>
                  </a:lnTo>
                  <a:lnTo>
                    <a:pt x="18881" y="16799"/>
                  </a:lnTo>
                  <a:lnTo>
                    <a:pt x="17019" y="17347"/>
                  </a:lnTo>
                  <a:lnTo>
                    <a:pt x="15156" y="17858"/>
                  </a:lnTo>
                  <a:lnTo>
                    <a:pt x="13294" y="18296"/>
                  </a:lnTo>
                  <a:lnTo>
                    <a:pt x="11395" y="18698"/>
                  </a:lnTo>
                  <a:lnTo>
                    <a:pt x="9496" y="19063"/>
                  </a:lnTo>
                  <a:lnTo>
                    <a:pt x="7597" y="19319"/>
                  </a:lnTo>
                  <a:lnTo>
                    <a:pt x="5661" y="19502"/>
                  </a:lnTo>
                  <a:lnTo>
                    <a:pt x="4639" y="19575"/>
                  </a:lnTo>
                  <a:lnTo>
                    <a:pt x="3616" y="19575"/>
                  </a:lnTo>
                  <a:lnTo>
                    <a:pt x="2593" y="19502"/>
                  </a:lnTo>
                  <a:lnTo>
                    <a:pt x="1534" y="19392"/>
                  </a:lnTo>
                  <a:lnTo>
                    <a:pt x="1169" y="19319"/>
                  </a:lnTo>
                  <a:lnTo>
                    <a:pt x="767" y="19246"/>
                  </a:lnTo>
                  <a:lnTo>
                    <a:pt x="1" y="19063"/>
                  </a:lnTo>
                  <a:lnTo>
                    <a:pt x="950" y="22167"/>
                  </a:lnTo>
                  <a:lnTo>
                    <a:pt x="1060" y="22423"/>
                  </a:lnTo>
                  <a:lnTo>
                    <a:pt x="1096" y="22496"/>
                  </a:lnTo>
                  <a:lnTo>
                    <a:pt x="1133" y="22569"/>
                  </a:lnTo>
                  <a:lnTo>
                    <a:pt x="1206" y="22606"/>
                  </a:lnTo>
                  <a:lnTo>
                    <a:pt x="1315" y="22606"/>
                  </a:lnTo>
                  <a:lnTo>
                    <a:pt x="1571" y="22642"/>
                  </a:lnTo>
                  <a:lnTo>
                    <a:pt x="3141" y="22642"/>
                  </a:lnTo>
                  <a:lnTo>
                    <a:pt x="4675" y="22533"/>
                  </a:lnTo>
                  <a:lnTo>
                    <a:pt x="6647" y="22350"/>
                  </a:lnTo>
                  <a:lnTo>
                    <a:pt x="8619" y="22131"/>
                  </a:lnTo>
                  <a:lnTo>
                    <a:pt x="10591" y="21875"/>
                  </a:lnTo>
                  <a:lnTo>
                    <a:pt x="12563" y="21583"/>
                  </a:lnTo>
                  <a:lnTo>
                    <a:pt x="15156" y="21108"/>
                  </a:lnTo>
                  <a:lnTo>
                    <a:pt x="17749" y="20561"/>
                  </a:lnTo>
                  <a:lnTo>
                    <a:pt x="19027" y="20268"/>
                  </a:lnTo>
                  <a:lnTo>
                    <a:pt x="20305" y="19940"/>
                  </a:lnTo>
                  <a:lnTo>
                    <a:pt x="21584" y="19575"/>
                  </a:lnTo>
                  <a:lnTo>
                    <a:pt x="22862" y="19209"/>
                  </a:lnTo>
                  <a:lnTo>
                    <a:pt x="25090" y="18479"/>
                  </a:lnTo>
                  <a:lnTo>
                    <a:pt x="27281" y="17676"/>
                  </a:lnTo>
                  <a:lnTo>
                    <a:pt x="29435" y="16836"/>
                  </a:lnTo>
                  <a:lnTo>
                    <a:pt x="31590" y="15923"/>
                  </a:lnTo>
                  <a:lnTo>
                    <a:pt x="33708" y="14973"/>
                  </a:lnTo>
                  <a:lnTo>
                    <a:pt x="35790" y="13914"/>
                  </a:lnTo>
                  <a:lnTo>
                    <a:pt x="37835" y="12818"/>
                  </a:lnTo>
                  <a:lnTo>
                    <a:pt x="39843" y="11650"/>
                  </a:lnTo>
                  <a:lnTo>
                    <a:pt x="40976" y="10956"/>
                  </a:lnTo>
                  <a:lnTo>
                    <a:pt x="42108" y="10226"/>
                  </a:lnTo>
                  <a:lnTo>
                    <a:pt x="43203" y="9495"/>
                  </a:lnTo>
                  <a:lnTo>
                    <a:pt x="44262" y="8728"/>
                  </a:lnTo>
                  <a:lnTo>
                    <a:pt x="45321" y="7961"/>
                  </a:lnTo>
                  <a:lnTo>
                    <a:pt x="46344" y="7121"/>
                  </a:lnTo>
                  <a:lnTo>
                    <a:pt x="47367" y="6281"/>
                  </a:lnTo>
                  <a:lnTo>
                    <a:pt x="48353" y="5405"/>
                  </a:lnTo>
                  <a:lnTo>
                    <a:pt x="49119" y="4675"/>
                  </a:lnTo>
                  <a:lnTo>
                    <a:pt x="49886" y="3944"/>
                  </a:lnTo>
                  <a:lnTo>
                    <a:pt x="50032" y="3798"/>
                  </a:lnTo>
                  <a:lnTo>
                    <a:pt x="50179" y="3615"/>
                  </a:lnTo>
                  <a:lnTo>
                    <a:pt x="50252" y="3469"/>
                  </a:lnTo>
                  <a:lnTo>
                    <a:pt x="50288" y="3323"/>
                  </a:lnTo>
                  <a:lnTo>
                    <a:pt x="50288" y="3141"/>
                  </a:lnTo>
                  <a:lnTo>
                    <a:pt x="50252" y="2995"/>
                  </a:lnTo>
                  <a:lnTo>
                    <a:pt x="50179" y="2812"/>
                  </a:lnTo>
                  <a:lnTo>
                    <a:pt x="50069" y="2593"/>
                  </a:lnTo>
                  <a:lnTo>
                    <a:pt x="49339" y="1388"/>
                  </a:lnTo>
                  <a:lnTo>
                    <a:pt x="48681" y="183"/>
                  </a:lnTo>
                  <a:lnTo>
                    <a:pt x="48608" y="73"/>
                  </a:lnTo>
                  <a:lnTo>
                    <a:pt x="48572" y="37"/>
                  </a:lnTo>
                  <a:lnTo>
                    <a:pt x="48499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62"/>
            <p:cNvSpPr/>
            <p:nvPr/>
          </p:nvSpPr>
          <p:spPr>
            <a:xfrm>
              <a:off x="-1951875" y="1990875"/>
              <a:ext cx="484825" cy="87675"/>
            </a:xfrm>
            <a:custGeom>
              <a:avLst/>
              <a:gdLst/>
              <a:ahLst/>
              <a:cxnLst/>
              <a:rect l="l" t="t" r="r" b="b"/>
              <a:pathLst>
                <a:path w="19393" h="3507" extrusionOk="0">
                  <a:moveTo>
                    <a:pt x="1206" y="1"/>
                  </a:moveTo>
                  <a:lnTo>
                    <a:pt x="1" y="914"/>
                  </a:lnTo>
                  <a:lnTo>
                    <a:pt x="184" y="1023"/>
                  </a:lnTo>
                  <a:lnTo>
                    <a:pt x="366" y="1096"/>
                  </a:lnTo>
                  <a:lnTo>
                    <a:pt x="1754" y="1608"/>
                  </a:lnTo>
                  <a:lnTo>
                    <a:pt x="3178" y="2082"/>
                  </a:lnTo>
                  <a:lnTo>
                    <a:pt x="4602" y="2448"/>
                  </a:lnTo>
                  <a:lnTo>
                    <a:pt x="6027" y="2740"/>
                  </a:lnTo>
                  <a:lnTo>
                    <a:pt x="7487" y="2995"/>
                  </a:lnTo>
                  <a:lnTo>
                    <a:pt x="8948" y="3215"/>
                  </a:lnTo>
                  <a:lnTo>
                    <a:pt x="9825" y="3324"/>
                  </a:lnTo>
                  <a:lnTo>
                    <a:pt x="10738" y="3434"/>
                  </a:lnTo>
                  <a:lnTo>
                    <a:pt x="11614" y="3470"/>
                  </a:lnTo>
                  <a:lnTo>
                    <a:pt x="12527" y="3507"/>
                  </a:lnTo>
                  <a:lnTo>
                    <a:pt x="14317" y="3507"/>
                  </a:lnTo>
                  <a:lnTo>
                    <a:pt x="15230" y="3434"/>
                  </a:lnTo>
                  <a:lnTo>
                    <a:pt x="16106" y="3324"/>
                  </a:lnTo>
                  <a:lnTo>
                    <a:pt x="16727" y="3251"/>
                  </a:lnTo>
                  <a:lnTo>
                    <a:pt x="17348" y="3142"/>
                  </a:lnTo>
                  <a:lnTo>
                    <a:pt x="17969" y="2995"/>
                  </a:lnTo>
                  <a:lnTo>
                    <a:pt x="18553" y="2813"/>
                  </a:lnTo>
                  <a:lnTo>
                    <a:pt x="18736" y="2740"/>
                  </a:lnTo>
                  <a:lnTo>
                    <a:pt x="18918" y="2667"/>
                  </a:lnTo>
                  <a:lnTo>
                    <a:pt x="19064" y="2557"/>
                  </a:lnTo>
                  <a:lnTo>
                    <a:pt x="19174" y="2411"/>
                  </a:lnTo>
                  <a:lnTo>
                    <a:pt x="19247" y="2265"/>
                  </a:lnTo>
                  <a:lnTo>
                    <a:pt x="19320" y="2119"/>
                  </a:lnTo>
                  <a:lnTo>
                    <a:pt x="19356" y="1936"/>
                  </a:lnTo>
                  <a:lnTo>
                    <a:pt x="19393" y="1717"/>
                  </a:lnTo>
                  <a:lnTo>
                    <a:pt x="18224" y="1900"/>
                  </a:lnTo>
                  <a:lnTo>
                    <a:pt x="17092" y="2009"/>
                  </a:lnTo>
                  <a:lnTo>
                    <a:pt x="15924" y="2082"/>
                  </a:lnTo>
                  <a:lnTo>
                    <a:pt x="14755" y="2119"/>
                  </a:lnTo>
                  <a:lnTo>
                    <a:pt x="12491" y="2119"/>
                  </a:lnTo>
                  <a:lnTo>
                    <a:pt x="11359" y="2046"/>
                  </a:lnTo>
                  <a:lnTo>
                    <a:pt x="10190" y="1936"/>
                  </a:lnTo>
                  <a:lnTo>
                    <a:pt x="9058" y="1827"/>
                  </a:lnTo>
                  <a:lnTo>
                    <a:pt x="7926" y="1644"/>
                  </a:lnTo>
                  <a:lnTo>
                    <a:pt x="6830" y="1462"/>
                  </a:lnTo>
                  <a:lnTo>
                    <a:pt x="5698" y="1243"/>
                  </a:lnTo>
                  <a:lnTo>
                    <a:pt x="4566" y="950"/>
                  </a:lnTo>
                  <a:lnTo>
                    <a:pt x="3434" y="658"/>
                  </a:lnTo>
                  <a:lnTo>
                    <a:pt x="2338" y="330"/>
                  </a:lnTo>
                  <a:lnTo>
                    <a:pt x="1206" y="1"/>
                  </a:lnTo>
                  <a:close/>
                </a:path>
              </a:pathLst>
            </a:custGeom>
            <a:solidFill>
              <a:srgbClr val="97E4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62"/>
            <p:cNvSpPr/>
            <p:nvPr/>
          </p:nvSpPr>
          <p:spPr>
            <a:xfrm>
              <a:off x="-3065725" y="-113575"/>
              <a:ext cx="188125" cy="602600"/>
            </a:xfrm>
            <a:custGeom>
              <a:avLst/>
              <a:gdLst/>
              <a:ahLst/>
              <a:cxnLst/>
              <a:rect l="l" t="t" r="r" b="b"/>
              <a:pathLst>
                <a:path w="7525" h="24104" extrusionOk="0">
                  <a:moveTo>
                    <a:pt x="1" y="1"/>
                  </a:moveTo>
                  <a:lnTo>
                    <a:pt x="2594" y="12089"/>
                  </a:lnTo>
                  <a:lnTo>
                    <a:pt x="3909" y="18115"/>
                  </a:lnTo>
                  <a:lnTo>
                    <a:pt x="5150" y="24104"/>
                  </a:lnTo>
                  <a:lnTo>
                    <a:pt x="6355" y="23739"/>
                  </a:lnTo>
                  <a:lnTo>
                    <a:pt x="6940" y="23556"/>
                  </a:lnTo>
                  <a:lnTo>
                    <a:pt x="7524" y="23337"/>
                  </a:lnTo>
                  <a:lnTo>
                    <a:pt x="2667" y="1060"/>
                  </a:lnTo>
                  <a:lnTo>
                    <a:pt x="2265" y="1060"/>
                  </a:lnTo>
                  <a:lnTo>
                    <a:pt x="1937" y="1023"/>
                  </a:lnTo>
                  <a:lnTo>
                    <a:pt x="1571" y="950"/>
                  </a:lnTo>
                  <a:lnTo>
                    <a:pt x="1243" y="804"/>
                  </a:lnTo>
                  <a:lnTo>
                    <a:pt x="951" y="622"/>
                  </a:lnTo>
                  <a:lnTo>
                    <a:pt x="622" y="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2"/>
            <p:cNvSpPr/>
            <p:nvPr/>
          </p:nvSpPr>
          <p:spPr>
            <a:xfrm>
              <a:off x="-3080325" y="-189350"/>
              <a:ext cx="74900" cy="82200"/>
            </a:xfrm>
            <a:custGeom>
              <a:avLst/>
              <a:gdLst/>
              <a:ahLst/>
              <a:cxnLst/>
              <a:rect l="l" t="t" r="r" b="b"/>
              <a:pathLst>
                <a:path w="2996" h="3288" extrusionOk="0">
                  <a:moveTo>
                    <a:pt x="183" y="1"/>
                  </a:moveTo>
                  <a:lnTo>
                    <a:pt x="1" y="37"/>
                  </a:lnTo>
                  <a:lnTo>
                    <a:pt x="37" y="256"/>
                  </a:lnTo>
                  <a:lnTo>
                    <a:pt x="74" y="476"/>
                  </a:lnTo>
                  <a:lnTo>
                    <a:pt x="147" y="658"/>
                  </a:lnTo>
                  <a:lnTo>
                    <a:pt x="220" y="877"/>
                  </a:lnTo>
                  <a:lnTo>
                    <a:pt x="548" y="1389"/>
                  </a:lnTo>
                  <a:lnTo>
                    <a:pt x="914" y="1863"/>
                  </a:lnTo>
                  <a:lnTo>
                    <a:pt x="1315" y="2338"/>
                  </a:lnTo>
                  <a:lnTo>
                    <a:pt x="1790" y="2740"/>
                  </a:lnTo>
                  <a:lnTo>
                    <a:pt x="1973" y="2922"/>
                  </a:lnTo>
                  <a:lnTo>
                    <a:pt x="2228" y="3032"/>
                  </a:lnTo>
                  <a:lnTo>
                    <a:pt x="2703" y="3251"/>
                  </a:lnTo>
                  <a:lnTo>
                    <a:pt x="2849" y="3288"/>
                  </a:lnTo>
                  <a:lnTo>
                    <a:pt x="2922" y="3251"/>
                  </a:lnTo>
                  <a:lnTo>
                    <a:pt x="2995" y="3215"/>
                  </a:lnTo>
                  <a:lnTo>
                    <a:pt x="2995" y="3105"/>
                  </a:lnTo>
                  <a:lnTo>
                    <a:pt x="2995" y="2995"/>
                  </a:lnTo>
                  <a:lnTo>
                    <a:pt x="2813" y="2521"/>
                  </a:lnTo>
                  <a:lnTo>
                    <a:pt x="2594" y="2082"/>
                  </a:lnTo>
                  <a:lnTo>
                    <a:pt x="2338" y="1681"/>
                  </a:lnTo>
                  <a:lnTo>
                    <a:pt x="2046" y="1316"/>
                  </a:lnTo>
                  <a:lnTo>
                    <a:pt x="1717" y="987"/>
                  </a:lnTo>
                  <a:lnTo>
                    <a:pt x="1352" y="658"/>
                  </a:lnTo>
                  <a:lnTo>
                    <a:pt x="987" y="366"/>
                  </a:lnTo>
                  <a:lnTo>
                    <a:pt x="548" y="110"/>
                  </a:lnTo>
                  <a:lnTo>
                    <a:pt x="439" y="37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2"/>
            <p:cNvSpPr/>
            <p:nvPr/>
          </p:nvSpPr>
          <p:spPr>
            <a:xfrm>
              <a:off x="-2033125" y="596750"/>
              <a:ext cx="813500" cy="416350"/>
            </a:xfrm>
            <a:custGeom>
              <a:avLst/>
              <a:gdLst/>
              <a:ahLst/>
              <a:cxnLst/>
              <a:rect l="l" t="t" r="r" b="b"/>
              <a:pathLst>
                <a:path w="32540" h="16654" extrusionOk="0">
                  <a:moveTo>
                    <a:pt x="1" y="0"/>
                  </a:moveTo>
                  <a:lnTo>
                    <a:pt x="37" y="146"/>
                  </a:lnTo>
                  <a:lnTo>
                    <a:pt x="74" y="256"/>
                  </a:lnTo>
                  <a:lnTo>
                    <a:pt x="220" y="439"/>
                  </a:lnTo>
                  <a:lnTo>
                    <a:pt x="549" y="840"/>
                  </a:lnTo>
                  <a:lnTo>
                    <a:pt x="914" y="1242"/>
                  </a:lnTo>
                  <a:lnTo>
                    <a:pt x="1644" y="1972"/>
                  </a:lnTo>
                  <a:lnTo>
                    <a:pt x="2521" y="2739"/>
                  </a:lnTo>
                  <a:lnTo>
                    <a:pt x="3470" y="3470"/>
                  </a:lnTo>
                  <a:lnTo>
                    <a:pt x="4383" y="4200"/>
                  </a:lnTo>
                  <a:lnTo>
                    <a:pt x="5369" y="4857"/>
                  </a:lnTo>
                  <a:lnTo>
                    <a:pt x="7670" y="6355"/>
                  </a:lnTo>
                  <a:lnTo>
                    <a:pt x="9971" y="7779"/>
                  </a:lnTo>
                  <a:lnTo>
                    <a:pt x="12344" y="9130"/>
                  </a:lnTo>
                  <a:lnTo>
                    <a:pt x="14718" y="10408"/>
                  </a:lnTo>
                  <a:lnTo>
                    <a:pt x="17165" y="11614"/>
                  </a:lnTo>
                  <a:lnTo>
                    <a:pt x="19648" y="12746"/>
                  </a:lnTo>
                  <a:lnTo>
                    <a:pt x="22132" y="13841"/>
                  </a:lnTo>
                  <a:lnTo>
                    <a:pt x="24688" y="14827"/>
                  </a:lnTo>
                  <a:lnTo>
                    <a:pt x="26222" y="15375"/>
                  </a:lnTo>
                  <a:lnTo>
                    <a:pt x="27756" y="15850"/>
                  </a:lnTo>
                  <a:lnTo>
                    <a:pt x="28523" y="16069"/>
                  </a:lnTo>
                  <a:lnTo>
                    <a:pt x="29326" y="16252"/>
                  </a:lnTo>
                  <a:lnTo>
                    <a:pt x="30093" y="16434"/>
                  </a:lnTo>
                  <a:lnTo>
                    <a:pt x="30896" y="16544"/>
                  </a:lnTo>
                  <a:lnTo>
                    <a:pt x="31298" y="16617"/>
                  </a:lnTo>
                  <a:lnTo>
                    <a:pt x="31700" y="16653"/>
                  </a:lnTo>
                  <a:lnTo>
                    <a:pt x="32138" y="16653"/>
                  </a:lnTo>
                  <a:lnTo>
                    <a:pt x="32540" y="16617"/>
                  </a:lnTo>
                  <a:lnTo>
                    <a:pt x="32467" y="16434"/>
                  </a:lnTo>
                  <a:lnTo>
                    <a:pt x="32357" y="16252"/>
                  </a:lnTo>
                  <a:lnTo>
                    <a:pt x="32138" y="15959"/>
                  </a:lnTo>
                  <a:lnTo>
                    <a:pt x="31846" y="15631"/>
                  </a:lnTo>
                  <a:lnTo>
                    <a:pt x="31517" y="15302"/>
                  </a:lnTo>
                  <a:lnTo>
                    <a:pt x="30860" y="14645"/>
                  </a:lnTo>
                  <a:lnTo>
                    <a:pt x="30129" y="14024"/>
                  </a:lnTo>
                  <a:lnTo>
                    <a:pt x="29363" y="13366"/>
                  </a:lnTo>
                  <a:lnTo>
                    <a:pt x="28559" y="12782"/>
                  </a:lnTo>
                  <a:lnTo>
                    <a:pt x="27756" y="12198"/>
                  </a:lnTo>
                  <a:lnTo>
                    <a:pt x="26660" y="11431"/>
                  </a:lnTo>
                  <a:lnTo>
                    <a:pt x="25528" y="10664"/>
                  </a:lnTo>
                  <a:lnTo>
                    <a:pt x="24396" y="9934"/>
                  </a:lnTo>
                  <a:lnTo>
                    <a:pt x="23227" y="9240"/>
                  </a:lnTo>
                  <a:lnTo>
                    <a:pt x="22059" y="8546"/>
                  </a:lnTo>
                  <a:lnTo>
                    <a:pt x="20890" y="7889"/>
                  </a:lnTo>
                  <a:lnTo>
                    <a:pt x="18516" y="6610"/>
                  </a:lnTo>
                  <a:lnTo>
                    <a:pt x="17019" y="5843"/>
                  </a:lnTo>
                  <a:lnTo>
                    <a:pt x="15485" y="5077"/>
                  </a:lnTo>
                  <a:lnTo>
                    <a:pt x="13988" y="4383"/>
                  </a:lnTo>
                  <a:lnTo>
                    <a:pt x="12454" y="3689"/>
                  </a:lnTo>
                  <a:lnTo>
                    <a:pt x="10920" y="3031"/>
                  </a:lnTo>
                  <a:lnTo>
                    <a:pt x="9386" y="2374"/>
                  </a:lnTo>
                  <a:lnTo>
                    <a:pt x="7816" y="1790"/>
                  </a:lnTo>
                  <a:lnTo>
                    <a:pt x="6209" y="1242"/>
                  </a:lnTo>
                  <a:lnTo>
                    <a:pt x="5004" y="877"/>
                  </a:lnTo>
                  <a:lnTo>
                    <a:pt x="3799" y="512"/>
                  </a:lnTo>
                  <a:lnTo>
                    <a:pt x="2557" y="256"/>
                  </a:lnTo>
                  <a:lnTo>
                    <a:pt x="1936" y="110"/>
                  </a:lnTo>
                  <a:lnTo>
                    <a:pt x="1315" y="3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62"/>
            <p:cNvSpPr/>
            <p:nvPr/>
          </p:nvSpPr>
          <p:spPr>
            <a:xfrm>
              <a:off x="-3398950" y="438800"/>
              <a:ext cx="1587700" cy="1636100"/>
            </a:xfrm>
            <a:custGeom>
              <a:avLst/>
              <a:gdLst/>
              <a:ahLst/>
              <a:cxnLst/>
              <a:rect l="l" t="t" r="r" b="b"/>
              <a:pathLst>
                <a:path w="63508" h="65444" extrusionOk="0">
                  <a:moveTo>
                    <a:pt x="46965" y="0"/>
                  </a:moveTo>
                  <a:lnTo>
                    <a:pt x="46819" y="146"/>
                  </a:lnTo>
                  <a:lnTo>
                    <a:pt x="46380" y="621"/>
                  </a:lnTo>
                  <a:lnTo>
                    <a:pt x="45650" y="1388"/>
                  </a:lnTo>
                  <a:lnTo>
                    <a:pt x="44591" y="2374"/>
                  </a:lnTo>
                  <a:lnTo>
                    <a:pt x="43897" y="2922"/>
                  </a:lnTo>
                  <a:lnTo>
                    <a:pt x="43167" y="3543"/>
                  </a:lnTo>
                  <a:lnTo>
                    <a:pt x="42327" y="4200"/>
                  </a:lnTo>
                  <a:lnTo>
                    <a:pt x="41377" y="4894"/>
                  </a:lnTo>
                  <a:lnTo>
                    <a:pt x="40355" y="5588"/>
                  </a:lnTo>
                  <a:lnTo>
                    <a:pt x="39222" y="6318"/>
                  </a:lnTo>
                  <a:lnTo>
                    <a:pt x="37981" y="7085"/>
                  </a:lnTo>
                  <a:lnTo>
                    <a:pt x="36666" y="7852"/>
                  </a:lnTo>
                  <a:lnTo>
                    <a:pt x="35242" y="8656"/>
                  </a:lnTo>
                  <a:lnTo>
                    <a:pt x="33708" y="9422"/>
                  </a:lnTo>
                  <a:lnTo>
                    <a:pt x="32065" y="10226"/>
                  </a:lnTo>
                  <a:lnTo>
                    <a:pt x="30312" y="10993"/>
                  </a:lnTo>
                  <a:lnTo>
                    <a:pt x="28449" y="11760"/>
                  </a:lnTo>
                  <a:lnTo>
                    <a:pt x="26477" y="12527"/>
                  </a:lnTo>
                  <a:lnTo>
                    <a:pt x="24359" y="13257"/>
                  </a:lnTo>
                  <a:lnTo>
                    <a:pt x="22168" y="13987"/>
                  </a:lnTo>
                  <a:lnTo>
                    <a:pt x="19830" y="14645"/>
                  </a:lnTo>
                  <a:lnTo>
                    <a:pt x="17384" y="15302"/>
                  </a:lnTo>
                  <a:lnTo>
                    <a:pt x="14791" y="15923"/>
                  </a:lnTo>
                  <a:lnTo>
                    <a:pt x="12088" y="16507"/>
                  </a:lnTo>
                  <a:lnTo>
                    <a:pt x="9276" y="17019"/>
                  </a:lnTo>
                  <a:lnTo>
                    <a:pt x="6318" y="17493"/>
                  </a:lnTo>
                  <a:lnTo>
                    <a:pt x="3214" y="17895"/>
                  </a:lnTo>
                  <a:lnTo>
                    <a:pt x="0" y="18224"/>
                  </a:lnTo>
                  <a:lnTo>
                    <a:pt x="548" y="18443"/>
                  </a:lnTo>
                  <a:lnTo>
                    <a:pt x="1242" y="18662"/>
                  </a:lnTo>
                  <a:lnTo>
                    <a:pt x="2155" y="18918"/>
                  </a:lnTo>
                  <a:lnTo>
                    <a:pt x="2082" y="18552"/>
                  </a:lnTo>
                  <a:lnTo>
                    <a:pt x="3835" y="18406"/>
                  </a:lnTo>
                  <a:lnTo>
                    <a:pt x="5990" y="18187"/>
                  </a:lnTo>
                  <a:lnTo>
                    <a:pt x="8144" y="17895"/>
                  </a:lnTo>
                  <a:lnTo>
                    <a:pt x="10299" y="17566"/>
                  </a:lnTo>
                  <a:lnTo>
                    <a:pt x="12454" y="17165"/>
                  </a:lnTo>
                  <a:lnTo>
                    <a:pt x="13987" y="16872"/>
                  </a:lnTo>
                  <a:lnTo>
                    <a:pt x="15521" y="16544"/>
                  </a:lnTo>
                  <a:lnTo>
                    <a:pt x="17018" y="16179"/>
                  </a:lnTo>
                  <a:lnTo>
                    <a:pt x="18516" y="15813"/>
                  </a:lnTo>
                  <a:lnTo>
                    <a:pt x="20013" y="15375"/>
                  </a:lnTo>
                  <a:lnTo>
                    <a:pt x="21510" y="14937"/>
                  </a:lnTo>
                  <a:lnTo>
                    <a:pt x="22971" y="14462"/>
                  </a:lnTo>
                  <a:lnTo>
                    <a:pt x="24432" y="13914"/>
                  </a:lnTo>
                  <a:lnTo>
                    <a:pt x="26148" y="13294"/>
                  </a:lnTo>
                  <a:lnTo>
                    <a:pt x="27828" y="12600"/>
                  </a:lnTo>
                  <a:lnTo>
                    <a:pt x="29472" y="11906"/>
                  </a:lnTo>
                  <a:lnTo>
                    <a:pt x="31152" y="11139"/>
                  </a:lnTo>
                  <a:lnTo>
                    <a:pt x="32758" y="10372"/>
                  </a:lnTo>
                  <a:lnTo>
                    <a:pt x="34402" y="9532"/>
                  </a:lnTo>
                  <a:lnTo>
                    <a:pt x="35972" y="8692"/>
                  </a:lnTo>
                  <a:lnTo>
                    <a:pt x="37579" y="7779"/>
                  </a:lnTo>
                  <a:lnTo>
                    <a:pt x="38711" y="7085"/>
                  </a:lnTo>
                  <a:lnTo>
                    <a:pt x="39843" y="6355"/>
                  </a:lnTo>
                  <a:lnTo>
                    <a:pt x="40975" y="5624"/>
                  </a:lnTo>
                  <a:lnTo>
                    <a:pt x="42071" y="4857"/>
                  </a:lnTo>
                  <a:lnTo>
                    <a:pt x="43167" y="4054"/>
                  </a:lnTo>
                  <a:lnTo>
                    <a:pt x="44226" y="3251"/>
                  </a:lnTo>
                  <a:lnTo>
                    <a:pt x="45248" y="2374"/>
                  </a:lnTo>
                  <a:lnTo>
                    <a:pt x="46271" y="1498"/>
                  </a:lnTo>
                  <a:lnTo>
                    <a:pt x="46892" y="950"/>
                  </a:lnTo>
                  <a:lnTo>
                    <a:pt x="47257" y="2228"/>
                  </a:lnTo>
                  <a:lnTo>
                    <a:pt x="48681" y="7122"/>
                  </a:lnTo>
                  <a:lnTo>
                    <a:pt x="48718" y="7268"/>
                  </a:lnTo>
                  <a:lnTo>
                    <a:pt x="48718" y="7450"/>
                  </a:lnTo>
                  <a:lnTo>
                    <a:pt x="48718" y="7596"/>
                  </a:lnTo>
                  <a:lnTo>
                    <a:pt x="48681" y="7779"/>
                  </a:lnTo>
                  <a:lnTo>
                    <a:pt x="48316" y="8984"/>
                  </a:lnTo>
                  <a:lnTo>
                    <a:pt x="47878" y="10153"/>
                  </a:lnTo>
                  <a:lnTo>
                    <a:pt x="47366" y="11285"/>
                  </a:lnTo>
                  <a:lnTo>
                    <a:pt x="46819" y="12417"/>
                  </a:lnTo>
                  <a:lnTo>
                    <a:pt x="46052" y="13878"/>
                  </a:lnTo>
                  <a:lnTo>
                    <a:pt x="45212" y="15266"/>
                  </a:lnTo>
                  <a:lnTo>
                    <a:pt x="44335" y="16653"/>
                  </a:lnTo>
                  <a:lnTo>
                    <a:pt x="43422" y="17968"/>
                  </a:lnTo>
                  <a:lnTo>
                    <a:pt x="42619" y="19064"/>
                  </a:lnTo>
                  <a:lnTo>
                    <a:pt x="41815" y="20159"/>
                  </a:lnTo>
                  <a:lnTo>
                    <a:pt x="42546" y="21766"/>
                  </a:lnTo>
                  <a:lnTo>
                    <a:pt x="43459" y="20524"/>
                  </a:lnTo>
                  <a:lnTo>
                    <a:pt x="44810" y="18698"/>
                  </a:lnTo>
                  <a:lnTo>
                    <a:pt x="45431" y="17749"/>
                  </a:lnTo>
                  <a:lnTo>
                    <a:pt x="46052" y="16799"/>
                  </a:lnTo>
                  <a:lnTo>
                    <a:pt x="46636" y="15850"/>
                  </a:lnTo>
                  <a:lnTo>
                    <a:pt x="47220" y="14864"/>
                  </a:lnTo>
                  <a:lnTo>
                    <a:pt x="47768" y="13878"/>
                  </a:lnTo>
                  <a:lnTo>
                    <a:pt x="48279" y="12855"/>
                  </a:lnTo>
                  <a:lnTo>
                    <a:pt x="48864" y="11614"/>
                  </a:lnTo>
                  <a:lnTo>
                    <a:pt x="49375" y="10299"/>
                  </a:lnTo>
                  <a:lnTo>
                    <a:pt x="49411" y="10153"/>
                  </a:lnTo>
                  <a:lnTo>
                    <a:pt x="49448" y="10116"/>
                  </a:lnTo>
                  <a:lnTo>
                    <a:pt x="49521" y="10043"/>
                  </a:lnTo>
                  <a:lnTo>
                    <a:pt x="49594" y="10226"/>
                  </a:lnTo>
                  <a:lnTo>
                    <a:pt x="49667" y="10445"/>
                  </a:lnTo>
                  <a:lnTo>
                    <a:pt x="49777" y="10847"/>
                  </a:lnTo>
                  <a:lnTo>
                    <a:pt x="55583" y="30750"/>
                  </a:lnTo>
                  <a:lnTo>
                    <a:pt x="55620" y="30969"/>
                  </a:lnTo>
                  <a:lnTo>
                    <a:pt x="55620" y="31188"/>
                  </a:lnTo>
                  <a:lnTo>
                    <a:pt x="55620" y="31407"/>
                  </a:lnTo>
                  <a:lnTo>
                    <a:pt x="55547" y="31626"/>
                  </a:lnTo>
                  <a:lnTo>
                    <a:pt x="55035" y="32759"/>
                  </a:lnTo>
                  <a:lnTo>
                    <a:pt x="54488" y="33854"/>
                  </a:lnTo>
                  <a:lnTo>
                    <a:pt x="53940" y="34950"/>
                  </a:lnTo>
                  <a:lnTo>
                    <a:pt x="53356" y="36009"/>
                  </a:lnTo>
                  <a:lnTo>
                    <a:pt x="52735" y="37068"/>
                  </a:lnTo>
                  <a:lnTo>
                    <a:pt x="52077" y="38090"/>
                  </a:lnTo>
                  <a:lnTo>
                    <a:pt x="51383" y="39113"/>
                  </a:lnTo>
                  <a:lnTo>
                    <a:pt x="50653" y="40136"/>
                  </a:lnTo>
                  <a:lnTo>
                    <a:pt x="51347" y="41669"/>
                  </a:lnTo>
                  <a:lnTo>
                    <a:pt x="52333" y="40355"/>
                  </a:lnTo>
                  <a:lnTo>
                    <a:pt x="52881" y="39588"/>
                  </a:lnTo>
                  <a:lnTo>
                    <a:pt x="53392" y="38784"/>
                  </a:lnTo>
                  <a:lnTo>
                    <a:pt x="53903" y="37981"/>
                  </a:lnTo>
                  <a:lnTo>
                    <a:pt x="54378" y="37141"/>
                  </a:lnTo>
                  <a:lnTo>
                    <a:pt x="54816" y="36301"/>
                  </a:lnTo>
                  <a:lnTo>
                    <a:pt x="55255" y="35461"/>
                  </a:lnTo>
                  <a:lnTo>
                    <a:pt x="56094" y="33745"/>
                  </a:lnTo>
                  <a:lnTo>
                    <a:pt x="56241" y="33452"/>
                  </a:lnTo>
                  <a:lnTo>
                    <a:pt x="56314" y="33379"/>
                  </a:lnTo>
                  <a:lnTo>
                    <a:pt x="56423" y="33745"/>
                  </a:lnTo>
                  <a:lnTo>
                    <a:pt x="61609" y="51603"/>
                  </a:lnTo>
                  <a:lnTo>
                    <a:pt x="62558" y="54889"/>
                  </a:lnTo>
                  <a:lnTo>
                    <a:pt x="62632" y="55145"/>
                  </a:lnTo>
                  <a:lnTo>
                    <a:pt x="62705" y="55291"/>
                  </a:lnTo>
                  <a:lnTo>
                    <a:pt x="62741" y="55401"/>
                  </a:lnTo>
                  <a:lnTo>
                    <a:pt x="62851" y="55620"/>
                  </a:lnTo>
                  <a:lnTo>
                    <a:pt x="62851" y="55839"/>
                  </a:lnTo>
                  <a:lnTo>
                    <a:pt x="62814" y="56022"/>
                  </a:lnTo>
                  <a:lnTo>
                    <a:pt x="62705" y="56204"/>
                  </a:lnTo>
                  <a:lnTo>
                    <a:pt x="62376" y="56752"/>
                  </a:lnTo>
                  <a:lnTo>
                    <a:pt x="62047" y="57227"/>
                  </a:lnTo>
                  <a:lnTo>
                    <a:pt x="61682" y="57701"/>
                  </a:lnTo>
                  <a:lnTo>
                    <a:pt x="61317" y="58176"/>
                  </a:lnTo>
                  <a:lnTo>
                    <a:pt x="60915" y="58614"/>
                  </a:lnTo>
                  <a:lnTo>
                    <a:pt x="60477" y="59053"/>
                  </a:lnTo>
                  <a:lnTo>
                    <a:pt x="59600" y="59893"/>
                  </a:lnTo>
                  <a:lnTo>
                    <a:pt x="58286" y="61025"/>
                  </a:lnTo>
                  <a:lnTo>
                    <a:pt x="56898" y="62084"/>
                  </a:lnTo>
                  <a:lnTo>
                    <a:pt x="55437" y="63070"/>
                  </a:lnTo>
                  <a:lnTo>
                    <a:pt x="53976" y="64019"/>
                  </a:lnTo>
                  <a:lnTo>
                    <a:pt x="53282" y="64604"/>
                  </a:lnTo>
                  <a:lnTo>
                    <a:pt x="52735" y="65042"/>
                  </a:lnTo>
                  <a:lnTo>
                    <a:pt x="52223" y="65444"/>
                  </a:lnTo>
                  <a:lnTo>
                    <a:pt x="52223" y="65444"/>
                  </a:lnTo>
                  <a:lnTo>
                    <a:pt x="52698" y="65188"/>
                  </a:lnTo>
                  <a:lnTo>
                    <a:pt x="53940" y="64494"/>
                  </a:lnTo>
                  <a:lnTo>
                    <a:pt x="54780" y="63983"/>
                  </a:lnTo>
                  <a:lnTo>
                    <a:pt x="55729" y="63399"/>
                  </a:lnTo>
                  <a:lnTo>
                    <a:pt x="56752" y="62741"/>
                  </a:lnTo>
                  <a:lnTo>
                    <a:pt x="57774" y="62011"/>
                  </a:lnTo>
                  <a:lnTo>
                    <a:pt x="58833" y="61244"/>
                  </a:lnTo>
                  <a:lnTo>
                    <a:pt x="59856" y="60404"/>
                  </a:lnTo>
                  <a:lnTo>
                    <a:pt x="60806" y="59527"/>
                  </a:lnTo>
                  <a:lnTo>
                    <a:pt x="61244" y="59089"/>
                  </a:lnTo>
                  <a:lnTo>
                    <a:pt x="61645" y="58651"/>
                  </a:lnTo>
                  <a:lnTo>
                    <a:pt x="62047" y="58176"/>
                  </a:lnTo>
                  <a:lnTo>
                    <a:pt x="62376" y="57738"/>
                  </a:lnTo>
                  <a:lnTo>
                    <a:pt x="62705" y="57263"/>
                  </a:lnTo>
                  <a:lnTo>
                    <a:pt x="62960" y="56788"/>
                  </a:lnTo>
                  <a:lnTo>
                    <a:pt x="63179" y="56350"/>
                  </a:lnTo>
                  <a:lnTo>
                    <a:pt x="63362" y="55875"/>
                  </a:lnTo>
                  <a:lnTo>
                    <a:pt x="63471" y="55437"/>
                  </a:lnTo>
                  <a:lnTo>
                    <a:pt x="63508" y="54963"/>
                  </a:lnTo>
                  <a:lnTo>
                    <a:pt x="46965" y="0"/>
                  </a:lnTo>
                  <a:close/>
                </a:path>
              </a:pathLst>
            </a:custGeom>
            <a:solidFill>
              <a:srgbClr val="AD7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62"/>
            <p:cNvSpPr/>
            <p:nvPr/>
          </p:nvSpPr>
          <p:spPr>
            <a:xfrm>
              <a:off x="-3398950" y="438800"/>
              <a:ext cx="1587700" cy="1636100"/>
            </a:xfrm>
            <a:custGeom>
              <a:avLst/>
              <a:gdLst/>
              <a:ahLst/>
              <a:cxnLst/>
              <a:rect l="l" t="t" r="r" b="b"/>
              <a:pathLst>
                <a:path w="63508" h="65444" fill="none" extrusionOk="0">
                  <a:moveTo>
                    <a:pt x="46965" y="0"/>
                  </a:moveTo>
                  <a:lnTo>
                    <a:pt x="46965" y="0"/>
                  </a:lnTo>
                  <a:lnTo>
                    <a:pt x="46819" y="146"/>
                  </a:lnTo>
                  <a:lnTo>
                    <a:pt x="46380" y="621"/>
                  </a:lnTo>
                  <a:lnTo>
                    <a:pt x="45650" y="1388"/>
                  </a:lnTo>
                  <a:lnTo>
                    <a:pt x="44591" y="2374"/>
                  </a:lnTo>
                  <a:lnTo>
                    <a:pt x="43897" y="2922"/>
                  </a:lnTo>
                  <a:lnTo>
                    <a:pt x="43167" y="3543"/>
                  </a:lnTo>
                  <a:lnTo>
                    <a:pt x="42327" y="4200"/>
                  </a:lnTo>
                  <a:lnTo>
                    <a:pt x="41377" y="4894"/>
                  </a:lnTo>
                  <a:lnTo>
                    <a:pt x="40355" y="5588"/>
                  </a:lnTo>
                  <a:lnTo>
                    <a:pt x="39222" y="6318"/>
                  </a:lnTo>
                  <a:lnTo>
                    <a:pt x="37981" y="7085"/>
                  </a:lnTo>
                  <a:lnTo>
                    <a:pt x="36666" y="7852"/>
                  </a:lnTo>
                  <a:lnTo>
                    <a:pt x="35242" y="8656"/>
                  </a:lnTo>
                  <a:lnTo>
                    <a:pt x="33708" y="9422"/>
                  </a:lnTo>
                  <a:lnTo>
                    <a:pt x="32065" y="10226"/>
                  </a:lnTo>
                  <a:lnTo>
                    <a:pt x="30312" y="10993"/>
                  </a:lnTo>
                  <a:lnTo>
                    <a:pt x="28449" y="11760"/>
                  </a:lnTo>
                  <a:lnTo>
                    <a:pt x="26477" y="12527"/>
                  </a:lnTo>
                  <a:lnTo>
                    <a:pt x="24359" y="13257"/>
                  </a:lnTo>
                  <a:lnTo>
                    <a:pt x="22168" y="13987"/>
                  </a:lnTo>
                  <a:lnTo>
                    <a:pt x="19830" y="14645"/>
                  </a:lnTo>
                  <a:lnTo>
                    <a:pt x="17384" y="15302"/>
                  </a:lnTo>
                  <a:lnTo>
                    <a:pt x="14791" y="15923"/>
                  </a:lnTo>
                  <a:lnTo>
                    <a:pt x="12088" y="16507"/>
                  </a:lnTo>
                  <a:lnTo>
                    <a:pt x="9276" y="17019"/>
                  </a:lnTo>
                  <a:lnTo>
                    <a:pt x="6318" y="17493"/>
                  </a:lnTo>
                  <a:lnTo>
                    <a:pt x="3214" y="17895"/>
                  </a:lnTo>
                  <a:lnTo>
                    <a:pt x="0" y="18224"/>
                  </a:lnTo>
                  <a:lnTo>
                    <a:pt x="0" y="18224"/>
                  </a:lnTo>
                  <a:lnTo>
                    <a:pt x="548" y="18443"/>
                  </a:lnTo>
                  <a:lnTo>
                    <a:pt x="1242" y="18662"/>
                  </a:lnTo>
                  <a:lnTo>
                    <a:pt x="2155" y="18918"/>
                  </a:lnTo>
                  <a:lnTo>
                    <a:pt x="2155" y="18918"/>
                  </a:lnTo>
                  <a:lnTo>
                    <a:pt x="2082" y="18552"/>
                  </a:lnTo>
                  <a:lnTo>
                    <a:pt x="2082" y="18552"/>
                  </a:lnTo>
                  <a:lnTo>
                    <a:pt x="3835" y="18406"/>
                  </a:lnTo>
                  <a:lnTo>
                    <a:pt x="3835" y="18406"/>
                  </a:lnTo>
                  <a:lnTo>
                    <a:pt x="5990" y="18187"/>
                  </a:lnTo>
                  <a:lnTo>
                    <a:pt x="8144" y="17895"/>
                  </a:lnTo>
                  <a:lnTo>
                    <a:pt x="10299" y="17566"/>
                  </a:lnTo>
                  <a:lnTo>
                    <a:pt x="12454" y="17165"/>
                  </a:lnTo>
                  <a:lnTo>
                    <a:pt x="12454" y="17165"/>
                  </a:lnTo>
                  <a:lnTo>
                    <a:pt x="13987" y="16872"/>
                  </a:lnTo>
                  <a:lnTo>
                    <a:pt x="15521" y="16544"/>
                  </a:lnTo>
                  <a:lnTo>
                    <a:pt x="17018" y="16179"/>
                  </a:lnTo>
                  <a:lnTo>
                    <a:pt x="18516" y="15813"/>
                  </a:lnTo>
                  <a:lnTo>
                    <a:pt x="20013" y="15375"/>
                  </a:lnTo>
                  <a:lnTo>
                    <a:pt x="21510" y="14937"/>
                  </a:lnTo>
                  <a:lnTo>
                    <a:pt x="22971" y="14462"/>
                  </a:lnTo>
                  <a:lnTo>
                    <a:pt x="24432" y="13914"/>
                  </a:lnTo>
                  <a:lnTo>
                    <a:pt x="24432" y="13914"/>
                  </a:lnTo>
                  <a:lnTo>
                    <a:pt x="26148" y="13294"/>
                  </a:lnTo>
                  <a:lnTo>
                    <a:pt x="27828" y="12600"/>
                  </a:lnTo>
                  <a:lnTo>
                    <a:pt x="29472" y="11906"/>
                  </a:lnTo>
                  <a:lnTo>
                    <a:pt x="31152" y="11139"/>
                  </a:lnTo>
                  <a:lnTo>
                    <a:pt x="32758" y="10372"/>
                  </a:lnTo>
                  <a:lnTo>
                    <a:pt x="34402" y="9532"/>
                  </a:lnTo>
                  <a:lnTo>
                    <a:pt x="35972" y="8692"/>
                  </a:lnTo>
                  <a:lnTo>
                    <a:pt x="37579" y="7779"/>
                  </a:lnTo>
                  <a:lnTo>
                    <a:pt x="37579" y="7779"/>
                  </a:lnTo>
                  <a:lnTo>
                    <a:pt x="38711" y="7085"/>
                  </a:lnTo>
                  <a:lnTo>
                    <a:pt x="39843" y="6355"/>
                  </a:lnTo>
                  <a:lnTo>
                    <a:pt x="40975" y="5624"/>
                  </a:lnTo>
                  <a:lnTo>
                    <a:pt x="42071" y="4857"/>
                  </a:lnTo>
                  <a:lnTo>
                    <a:pt x="43167" y="4054"/>
                  </a:lnTo>
                  <a:lnTo>
                    <a:pt x="44226" y="3251"/>
                  </a:lnTo>
                  <a:lnTo>
                    <a:pt x="45248" y="2374"/>
                  </a:lnTo>
                  <a:lnTo>
                    <a:pt x="46271" y="1498"/>
                  </a:lnTo>
                  <a:lnTo>
                    <a:pt x="46271" y="1498"/>
                  </a:lnTo>
                  <a:lnTo>
                    <a:pt x="46892" y="950"/>
                  </a:lnTo>
                  <a:lnTo>
                    <a:pt x="46892" y="950"/>
                  </a:lnTo>
                  <a:lnTo>
                    <a:pt x="47257" y="2228"/>
                  </a:lnTo>
                  <a:lnTo>
                    <a:pt x="47257" y="2228"/>
                  </a:lnTo>
                  <a:lnTo>
                    <a:pt x="48681" y="7122"/>
                  </a:lnTo>
                  <a:lnTo>
                    <a:pt x="48681" y="7122"/>
                  </a:lnTo>
                  <a:lnTo>
                    <a:pt x="48718" y="7268"/>
                  </a:lnTo>
                  <a:lnTo>
                    <a:pt x="48718" y="7450"/>
                  </a:lnTo>
                  <a:lnTo>
                    <a:pt x="48718" y="7596"/>
                  </a:lnTo>
                  <a:lnTo>
                    <a:pt x="48681" y="7779"/>
                  </a:lnTo>
                  <a:lnTo>
                    <a:pt x="48681" y="7779"/>
                  </a:lnTo>
                  <a:lnTo>
                    <a:pt x="48316" y="8984"/>
                  </a:lnTo>
                  <a:lnTo>
                    <a:pt x="47878" y="10153"/>
                  </a:lnTo>
                  <a:lnTo>
                    <a:pt x="47366" y="11285"/>
                  </a:lnTo>
                  <a:lnTo>
                    <a:pt x="46819" y="12417"/>
                  </a:lnTo>
                  <a:lnTo>
                    <a:pt x="46819" y="12417"/>
                  </a:lnTo>
                  <a:lnTo>
                    <a:pt x="46052" y="13878"/>
                  </a:lnTo>
                  <a:lnTo>
                    <a:pt x="45212" y="15266"/>
                  </a:lnTo>
                  <a:lnTo>
                    <a:pt x="44335" y="16653"/>
                  </a:lnTo>
                  <a:lnTo>
                    <a:pt x="43422" y="17968"/>
                  </a:lnTo>
                  <a:lnTo>
                    <a:pt x="43422" y="17968"/>
                  </a:lnTo>
                  <a:lnTo>
                    <a:pt x="42619" y="19064"/>
                  </a:lnTo>
                  <a:lnTo>
                    <a:pt x="41815" y="20159"/>
                  </a:lnTo>
                  <a:lnTo>
                    <a:pt x="41815" y="20159"/>
                  </a:lnTo>
                  <a:lnTo>
                    <a:pt x="42546" y="21766"/>
                  </a:lnTo>
                  <a:lnTo>
                    <a:pt x="42546" y="21766"/>
                  </a:lnTo>
                  <a:lnTo>
                    <a:pt x="43459" y="20524"/>
                  </a:lnTo>
                  <a:lnTo>
                    <a:pt x="43459" y="20524"/>
                  </a:lnTo>
                  <a:lnTo>
                    <a:pt x="44810" y="18698"/>
                  </a:lnTo>
                  <a:lnTo>
                    <a:pt x="45431" y="17749"/>
                  </a:lnTo>
                  <a:lnTo>
                    <a:pt x="46052" y="16799"/>
                  </a:lnTo>
                  <a:lnTo>
                    <a:pt x="46636" y="15850"/>
                  </a:lnTo>
                  <a:lnTo>
                    <a:pt x="47220" y="14864"/>
                  </a:lnTo>
                  <a:lnTo>
                    <a:pt x="47768" y="13878"/>
                  </a:lnTo>
                  <a:lnTo>
                    <a:pt x="48279" y="12855"/>
                  </a:lnTo>
                  <a:lnTo>
                    <a:pt x="48279" y="12855"/>
                  </a:lnTo>
                  <a:lnTo>
                    <a:pt x="48864" y="11614"/>
                  </a:lnTo>
                  <a:lnTo>
                    <a:pt x="49375" y="10299"/>
                  </a:lnTo>
                  <a:lnTo>
                    <a:pt x="49375" y="10299"/>
                  </a:lnTo>
                  <a:lnTo>
                    <a:pt x="49411" y="10153"/>
                  </a:lnTo>
                  <a:lnTo>
                    <a:pt x="49448" y="10116"/>
                  </a:lnTo>
                  <a:lnTo>
                    <a:pt x="49521" y="10043"/>
                  </a:lnTo>
                  <a:lnTo>
                    <a:pt x="49521" y="10043"/>
                  </a:lnTo>
                  <a:lnTo>
                    <a:pt x="49594" y="10226"/>
                  </a:lnTo>
                  <a:lnTo>
                    <a:pt x="49667" y="10445"/>
                  </a:lnTo>
                  <a:lnTo>
                    <a:pt x="49777" y="10847"/>
                  </a:lnTo>
                  <a:lnTo>
                    <a:pt x="49777" y="10847"/>
                  </a:lnTo>
                  <a:lnTo>
                    <a:pt x="55583" y="30750"/>
                  </a:lnTo>
                  <a:lnTo>
                    <a:pt x="55583" y="30750"/>
                  </a:lnTo>
                  <a:lnTo>
                    <a:pt x="55620" y="30969"/>
                  </a:lnTo>
                  <a:lnTo>
                    <a:pt x="55620" y="31188"/>
                  </a:lnTo>
                  <a:lnTo>
                    <a:pt x="55620" y="31407"/>
                  </a:lnTo>
                  <a:lnTo>
                    <a:pt x="55547" y="31626"/>
                  </a:lnTo>
                  <a:lnTo>
                    <a:pt x="55547" y="31626"/>
                  </a:lnTo>
                  <a:lnTo>
                    <a:pt x="55035" y="32759"/>
                  </a:lnTo>
                  <a:lnTo>
                    <a:pt x="54488" y="33854"/>
                  </a:lnTo>
                  <a:lnTo>
                    <a:pt x="53940" y="34950"/>
                  </a:lnTo>
                  <a:lnTo>
                    <a:pt x="53356" y="36009"/>
                  </a:lnTo>
                  <a:lnTo>
                    <a:pt x="52735" y="37068"/>
                  </a:lnTo>
                  <a:lnTo>
                    <a:pt x="52077" y="38090"/>
                  </a:lnTo>
                  <a:lnTo>
                    <a:pt x="51383" y="39113"/>
                  </a:lnTo>
                  <a:lnTo>
                    <a:pt x="50653" y="40136"/>
                  </a:lnTo>
                  <a:lnTo>
                    <a:pt x="50653" y="40136"/>
                  </a:lnTo>
                  <a:lnTo>
                    <a:pt x="51347" y="41669"/>
                  </a:lnTo>
                  <a:lnTo>
                    <a:pt x="51347" y="41669"/>
                  </a:lnTo>
                  <a:lnTo>
                    <a:pt x="52333" y="40355"/>
                  </a:lnTo>
                  <a:lnTo>
                    <a:pt x="52333" y="40355"/>
                  </a:lnTo>
                  <a:lnTo>
                    <a:pt x="52881" y="39588"/>
                  </a:lnTo>
                  <a:lnTo>
                    <a:pt x="53392" y="38784"/>
                  </a:lnTo>
                  <a:lnTo>
                    <a:pt x="53903" y="37981"/>
                  </a:lnTo>
                  <a:lnTo>
                    <a:pt x="54378" y="37141"/>
                  </a:lnTo>
                  <a:lnTo>
                    <a:pt x="54816" y="36301"/>
                  </a:lnTo>
                  <a:lnTo>
                    <a:pt x="55255" y="35461"/>
                  </a:lnTo>
                  <a:lnTo>
                    <a:pt x="56094" y="33745"/>
                  </a:lnTo>
                  <a:lnTo>
                    <a:pt x="56094" y="33745"/>
                  </a:lnTo>
                  <a:lnTo>
                    <a:pt x="56241" y="33452"/>
                  </a:lnTo>
                  <a:lnTo>
                    <a:pt x="56241" y="33452"/>
                  </a:lnTo>
                  <a:lnTo>
                    <a:pt x="56314" y="33379"/>
                  </a:lnTo>
                  <a:lnTo>
                    <a:pt x="56314" y="33379"/>
                  </a:lnTo>
                  <a:lnTo>
                    <a:pt x="56423" y="33745"/>
                  </a:lnTo>
                  <a:lnTo>
                    <a:pt x="56423" y="33745"/>
                  </a:lnTo>
                  <a:lnTo>
                    <a:pt x="61609" y="51603"/>
                  </a:lnTo>
                  <a:lnTo>
                    <a:pt x="61609" y="51603"/>
                  </a:lnTo>
                  <a:lnTo>
                    <a:pt x="62558" y="54889"/>
                  </a:lnTo>
                  <a:lnTo>
                    <a:pt x="62558" y="54889"/>
                  </a:lnTo>
                  <a:lnTo>
                    <a:pt x="62632" y="55145"/>
                  </a:lnTo>
                  <a:lnTo>
                    <a:pt x="62705" y="55291"/>
                  </a:lnTo>
                  <a:lnTo>
                    <a:pt x="62741" y="55401"/>
                  </a:lnTo>
                  <a:lnTo>
                    <a:pt x="62741" y="55401"/>
                  </a:lnTo>
                  <a:lnTo>
                    <a:pt x="62851" y="55620"/>
                  </a:lnTo>
                  <a:lnTo>
                    <a:pt x="62851" y="55839"/>
                  </a:lnTo>
                  <a:lnTo>
                    <a:pt x="62814" y="56022"/>
                  </a:lnTo>
                  <a:lnTo>
                    <a:pt x="62705" y="56204"/>
                  </a:lnTo>
                  <a:lnTo>
                    <a:pt x="62705" y="56204"/>
                  </a:lnTo>
                  <a:lnTo>
                    <a:pt x="62376" y="56752"/>
                  </a:lnTo>
                  <a:lnTo>
                    <a:pt x="62047" y="57227"/>
                  </a:lnTo>
                  <a:lnTo>
                    <a:pt x="61682" y="57701"/>
                  </a:lnTo>
                  <a:lnTo>
                    <a:pt x="61317" y="58176"/>
                  </a:lnTo>
                  <a:lnTo>
                    <a:pt x="60915" y="58614"/>
                  </a:lnTo>
                  <a:lnTo>
                    <a:pt x="60477" y="59053"/>
                  </a:lnTo>
                  <a:lnTo>
                    <a:pt x="59600" y="59893"/>
                  </a:lnTo>
                  <a:lnTo>
                    <a:pt x="59600" y="59893"/>
                  </a:lnTo>
                  <a:lnTo>
                    <a:pt x="58286" y="61025"/>
                  </a:lnTo>
                  <a:lnTo>
                    <a:pt x="56898" y="62084"/>
                  </a:lnTo>
                  <a:lnTo>
                    <a:pt x="55437" y="63070"/>
                  </a:lnTo>
                  <a:lnTo>
                    <a:pt x="53976" y="64019"/>
                  </a:lnTo>
                  <a:lnTo>
                    <a:pt x="53976" y="64019"/>
                  </a:lnTo>
                  <a:lnTo>
                    <a:pt x="53282" y="64604"/>
                  </a:lnTo>
                  <a:lnTo>
                    <a:pt x="52735" y="65042"/>
                  </a:lnTo>
                  <a:lnTo>
                    <a:pt x="52223" y="65444"/>
                  </a:lnTo>
                  <a:lnTo>
                    <a:pt x="52223" y="65444"/>
                  </a:lnTo>
                  <a:lnTo>
                    <a:pt x="52698" y="65188"/>
                  </a:lnTo>
                  <a:lnTo>
                    <a:pt x="53940" y="64494"/>
                  </a:lnTo>
                  <a:lnTo>
                    <a:pt x="54780" y="63983"/>
                  </a:lnTo>
                  <a:lnTo>
                    <a:pt x="55729" y="63399"/>
                  </a:lnTo>
                  <a:lnTo>
                    <a:pt x="56752" y="62741"/>
                  </a:lnTo>
                  <a:lnTo>
                    <a:pt x="57774" y="62011"/>
                  </a:lnTo>
                  <a:lnTo>
                    <a:pt x="58833" y="61244"/>
                  </a:lnTo>
                  <a:lnTo>
                    <a:pt x="59856" y="60404"/>
                  </a:lnTo>
                  <a:lnTo>
                    <a:pt x="60806" y="59527"/>
                  </a:lnTo>
                  <a:lnTo>
                    <a:pt x="61244" y="59089"/>
                  </a:lnTo>
                  <a:lnTo>
                    <a:pt x="61645" y="58651"/>
                  </a:lnTo>
                  <a:lnTo>
                    <a:pt x="62047" y="58176"/>
                  </a:lnTo>
                  <a:lnTo>
                    <a:pt x="62376" y="57738"/>
                  </a:lnTo>
                  <a:lnTo>
                    <a:pt x="62705" y="57263"/>
                  </a:lnTo>
                  <a:lnTo>
                    <a:pt x="62960" y="56788"/>
                  </a:lnTo>
                  <a:lnTo>
                    <a:pt x="63179" y="56350"/>
                  </a:lnTo>
                  <a:lnTo>
                    <a:pt x="63362" y="55875"/>
                  </a:lnTo>
                  <a:lnTo>
                    <a:pt x="63471" y="55437"/>
                  </a:lnTo>
                  <a:lnTo>
                    <a:pt x="63508" y="54963"/>
                  </a:lnTo>
                  <a:lnTo>
                    <a:pt x="46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2"/>
            <p:cNvSpPr/>
            <p:nvPr/>
          </p:nvSpPr>
          <p:spPr>
            <a:xfrm>
              <a:off x="-2335325" y="689875"/>
              <a:ext cx="326875" cy="752325"/>
            </a:xfrm>
            <a:custGeom>
              <a:avLst/>
              <a:gdLst/>
              <a:ahLst/>
              <a:cxnLst/>
              <a:rect l="l" t="t" r="r" b="b"/>
              <a:pathLst>
                <a:path w="13075" h="30093" fill="none" extrusionOk="0">
                  <a:moveTo>
                    <a:pt x="6976" y="0"/>
                  </a:moveTo>
                  <a:lnTo>
                    <a:pt x="6976" y="0"/>
                  </a:lnTo>
                  <a:lnTo>
                    <a:pt x="6903" y="73"/>
                  </a:lnTo>
                  <a:lnTo>
                    <a:pt x="6866" y="110"/>
                  </a:lnTo>
                  <a:lnTo>
                    <a:pt x="6830" y="256"/>
                  </a:lnTo>
                  <a:lnTo>
                    <a:pt x="6830" y="256"/>
                  </a:lnTo>
                  <a:lnTo>
                    <a:pt x="6319" y="1571"/>
                  </a:lnTo>
                  <a:lnTo>
                    <a:pt x="5734" y="2812"/>
                  </a:lnTo>
                  <a:lnTo>
                    <a:pt x="5734" y="2812"/>
                  </a:lnTo>
                  <a:lnTo>
                    <a:pt x="5223" y="3835"/>
                  </a:lnTo>
                  <a:lnTo>
                    <a:pt x="4675" y="4821"/>
                  </a:lnTo>
                  <a:lnTo>
                    <a:pt x="4091" y="5807"/>
                  </a:lnTo>
                  <a:lnTo>
                    <a:pt x="3507" y="6756"/>
                  </a:lnTo>
                  <a:lnTo>
                    <a:pt x="2886" y="7706"/>
                  </a:lnTo>
                  <a:lnTo>
                    <a:pt x="2265" y="8655"/>
                  </a:lnTo>
                  <a:lnTo>
                    <a:pt x="914" y="10481"/>
                  </a:lnTo>
                  <a:lnTo>
                    <a:pt x="914" y="10481"/>
                  </a:lnTo>
                  <a:lnTo>
                    <a:pt x="1" y="11723"/>
                  </a:lnTo>
                  <a:lnTo>
                    <a:pt x="1" y="11723"/>
                  </a:lnTo>
                  <a:lnTo>
                    <a:pt x="8108" y="30093"/>
                  </a:lnTo>
                  <a:lnTo>
                    <a:pt x="8108" y="30093"/>
                  </a:lnTo>
                  <a:lnTo>
                    <a:pt x="8838" y="29070"/>
                  </a:lnTo>
                  <a:lnTo>
                    <a:pt x="9532" y="28047"/>
                  </a:lnTo>
                  <a:lnTo>
                    <a:pt x="10190" y="27025"/>
                  </a:lnTo>
                  <a:lnTo>
                    <a:pt x="10811" y="25966"/>
                  </a:lnTo>
                  <a:lnTo>
                    <a:pt x="11395" y="24907"/>
                  </a:lnTo>
                  <a:lnTo>
                    <a:pt x="11943" y="23811"/>
                  </a:lnTo>
                  <a:lnTo>
                    <a:pt x="12490" y="22716"/>
                  </a:lnTo>
                  <a:lnTo>
                    <a:pt x="13002" y="21583"/>
                  </a:lnTo>
                  <a:lnTo>
                    <a:pt x="13002" y="21583"/>
                  </a:lnTo>
                  <a:lnTo>
                    <a:pt x="13075" y="21364"/>
                  </a:lnTo>
                  <a:lnTo>
                    <a:pt x="13075" y="21145"/>
                  </a:lnTo>
                  <a:lnTo>
                    <a:pt x="13075" y="20926"/>
                  </a:lnTo>
                  <a:lnTo>
                    <a:pt x="13038" y="20707"/>
                  </a:lnTo>
                  <a:lnTo>
                    <a:pt x="13038" y="20707"/>
                  </a:lnTo>
                  <a:lnTo>
                    <a:pt x="7232" y="804"/>
                  </a:lnTo>
                  <a:lnTo>
                    <a:pt x="7232" y="804"/>
                  </a:lnTo>
                  <a:lnTo>
                    <a:pt x="7122" y="402"/>
                  </a:lnTo>
                  <a:lnTo>
                    <a:pt x="7049" y="183"/>
                  </a:lnTo>
                  <a:lnTo>
                    <a:pt x="697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2"/>
            <p:cNvSpPr/>
            <p:nvPr/>
          </p:nvSpPr>
          <p:spPr>
            <a:xfrm>
              <a:off x="-3346925" y="462525"/>
              <a:ext cx="1165925" cy="480275"/>
            </a:xfrm>
            <a:custGeom>
              <a:avLst/>
              <a:gdLst/>
              <a:ahLst/>
              <a:cxnLst/>
              <a:rect l="l" t="t" r="r" b="b"/>
              <a:pathLst>
                <a:path w="46637" h="19211" fill="none" extrusionOk="0">
                  <a:moveTo>
                    <a:pt x="44811" y="1"/>
                  </a:moveTo>
                  <a:lnTo>
                    <a:pt x="44811" y="1"/>
                  </a:lnTo>
                  <a:lnTo>
                    <a:pt x="44190" y="549"/>
                  </a:lnTo>
                  <a:lnTo>
                    <a:pt x="44190" y="549"/>
                  </a:lnTo>
                  <a:lnTo>
                    <a:pt x="43167" y="1425"/>
                  </a:lnTo>
                  <a:lnTo>
                    <a:pt x="42145" y="2302"/>
                  </a:lnTo>
                  <a:lnTo>
                    <a:pt x="41086" y="3105"/>
                  </a:lnTo>
                  <a:lnTo>
                    <a:pt x="39990" y="3908"/>
                  </a:lnTo>
                  <a:lnTo>
                    <a:pt x="38894" y="4675"/>
                  </a:lnTo>
                  <a:lnTo>
                    <a:pt x="37762" y="5406"/>
                  </a:lnTo>
                  <a:lnTo>
                    <a:pt x="36630" y="6136"/>
                  </a:lnTo>
                  <a:lnTo>
                    <a:pt x="35498" y="6830"/>
                  </a:lnTo>
                  <a:lnTo>
                    <a:pt x="35498" y="6830"/>
                  </a:lnTo>
                  <a:lnTo>
                    <a:pt x="33891" y="7743"/>
                  </a:lnTo>
                  <a:lnTo>
                    <a:pt x="32321" y="8583"/>
                  </a:lnTo>
                  <a:lnTo>
                    <a:pt x="30677" y="9423"/>
                  </a:lnTo>
                  <a:lnTo>
                    <a:pt x="29071" y="10190"/>
                  </a:lnTo>
                  <a:lnTo>
                    <a:pt x="27391" y="10957"/>
                  </a:lnTo>
                  <a:lnTo>
                    <a:pt x="25747" y="11651"/>
                  </a:lnTo>
                  <a:lnTo>
                    <a:pt x="24067" y="12345"/>
                  </a:lnTo>
                  <a:lnTo>
                    <a:pt x="22351" y="12965"/>
                  </a:lnTo>
                  <a:lnTo>
                    <a:pt x="22351" y="12965"/>
                  </a:lnTo>
                  <a:lnTo>
                    <a:pt x="20890" y="13513"/>
                  </a:lnTo>
                  <a:lnTo>
                    <a:pt x="19429" y="13988"/>
                  </a:lnTo>
                  <a:lnTo>
                    <a:pt x="17932" y="14426"/>
                  </a:lnTo>
                  <a:lnTo>
                    <a:pt x="16435" y="14864"/>
                  </a:lnTo>
                  <a:lnTo>
                    <a:pt x="14937" y="15230"/>
                  </a:lnTo>
                  <a:lnTo>
                    <a:pt x="13440" y="15595"/>
                  </a:lnTo>
                  <a:lnTo>
                    <a:pt x="11906" y="15923"/>
                  </a:lnTo>
                  <a:lnTo>
                    <a:pt x="10373" y="16216"/>
                  </a:lnTo>
                  <a:lnTo>
                    <a:pt x="10373" y="16216"/>
                  </a:lnTo>
                  <a:lnTo>
                    <a:pt x="8218" y="16617"/>
                  </a:lnTo>
                  <a:lnTo>
                    <a:pt x="6063" y="16946"/>
                  </a:lnTo>
                  <a:lnTo>
                    <a:pt x="3909" y="17238"/>
                  </a:lnTo>
                  <a:lnTo>
                    <a:pt x="1754" y="17457"/>
                  </a:lnTo>
                  <a:lnTo>
                    <a:pt x="1754" y="17457"/>
                  </a:lnTo>
                  <a:lnTo>
                    <a:pt x="1" y="17603"/>
                  </a:lnTo>
                  <a:lnTo>
                    <a:pt x="1" y="17603"/>
                  </a:lnTo>
                  <a:lnTo>
                    <a:pt x="74" y="17969"/>
                  </a:lnTo>
                  <a:lnTo>
                    <a:pt x="74" y="17969"/>
                  </a:lnTo>
                  <a:lnTo>
                    <a:pt x="804" y="18115"/>
                  </a:lnTo>
                  <a:lnTo>
                    <a:pt x="1644" y="18297"/>
                  </a:lnTo>
                  <a:lnTo>
                    <a:pt x="2557" y="18443"/>
                  </a:lnTo>
                  <a:lnTo>
                    <a:pt x="3580" y="18589"/>
                  </a:lnTo>
                  <a:lnTo>
                    <a:pt x="4712" y="18735"/>
                  </a:lnTo>
                  <a:lnTo>
                    <a:pt x="5917" y="18845"/>
                  </a:lnTo>
                  <a:lnTo>
                    <a:pt x="7195" y="18882"/>
                  </a:lnTo>
                  <a:lnTo>
                    <a:pt x="8583" y="18918"/>
                  </a:lnTo>
                  <a:lnTo>
                    <a:pt x="8583" y="18918"/>
                  </a:lnTo>
                  <a:lnTo>
                    <a:pt x="9788" y="18918"/>
                  </a:lnTo>
                  <a:lnTo>
                    <a:pt x="11030" y="18845"/>
                  </a:lnTo>
                  <a:lnTo>
                    <a:pt x="12381" y="18735"/>
                  </a:lnTo>
                  <a:lnTo>
                    <a:pt x="13732" y="18626"/>
                  </a:lnTo>
                  <a:lnTo>
                    <a:pt x="15193" y="18407"/>
                  </a:lnTo>
                  <a:lnTo>
                    <a:pt x="16654" y="18188"/>
                  </a:lnTo>
                  <a:lnTo>
                    <a:pt x="18188" y="17859"/>
                  </a:lnTo>
                  <a:lnTo>
                    <a:pt x="19795" y="17530"/>
                  </a:lnTo>
                  <a:lnTo>
                    <a:pt x="21401" y="17092"/>
                  </a:lnTo>
                  <a:lnTo>
                    <a:pt x="23081" y="16581"/>
                  </a:lnTo>
                  <a:lnTo>
                    <a:pt x="24798" y="16033"/>
                  </a:lnTo>
                  <a:lnTo>
                    <a:pt x="26587" y="15376"/>
                  </a:lnTo>
                  <a:lnTo>
                    <a:pt x="28377" y="14682"/>
                  </a:lnTo>
                  <a:lnTo>
                    <a:pt x="30239" y="13842"/>
                  </a:lnTo>
                  <a:lnTo>
                    <a:pt x="32138" y="12965"/>
                  </a:lnTo>
                  <a:lnTo>
                    <a:pt x="34074" y="11979"/>
                  </a:lnTo>
                  <a:lnTo>
                    <a:pt x="34074" y="11979"/>
                  </a:lnTo>
                  <a:lnTo>
                    <a:pt x="34293" y="11870"/>
                  </a:lnTo>
                  <a:lnTo>
                    <a:pt x="34549" y="11797"/>
                  </a:lnTo>
                  <a:lnTo>
                    <a:pt x="34804" y="11724"/>
                  </a:lnTo>
                  <a:lnTo>
                    <a:pt x="35060" y="11724"/>
                  </a:lnTo>
                  <a:lnTo>
                    <a:pt x="35060" y="11724"/>
                  </a:lnTo>
                  <a:lnTo>
                    <a:pt x="35352" y="11760"/>
                  </a:lnTo>
                  <a:lnTo>
                    <a:pt x="35644" y="11797"/>
                  </a:lnTo>
                  <a:lnTo>
                    <a:pt x="35936" y="11906"/>
                  </a:lnTo>
                  <a:lnTo>
                    <a:pt x="36192" y="12052"/>
                  </a:lnTo>
                  <a:lnTo>
                    <a:pt x="36448" y="12235"/>
                  </a:lnTo>
                  <a:lnTo>
                    <a:pt x="36667" y="12454"/>
                  </a:lnTo>
                  <a:lnTo>
                    <a:pt x="36849" y="12710"/>
                  </a:lnTo>
                  <a:lnTo>
                    <a:pt x="36995" y="12965"/>
                  </a:lnTo>
                  <a:lnTo>
                    <a:pt x="36995" y="12965"/>
                  </a:lnTo>
                  <a:lnTo>
                    <a:pt x="39734" y="19210"/>
                  </a:lnTo>
                  <a:lnTo>
                    <a:pt x="39734" y="19210"/>
                  </a:lnTo>
                  <a:lnTo>
                    <a:pt x="40538" y="18115"/>
                  </a:lnTo>
                  <a:lnTo>
                    <a:pt x="41341" y="17019"/>
                  </a:lnTo>
                  <a:lnTo>
                    <a:pt x="41341" y="17019"/>
                  </a:lnTo>
                  <a:lnTo>
                    <a:pt x="42254" y="15704"/>
                  </a:lnTo>
                  <a:lnTo>
                    <a:pt x="43131" y="14317"/>
                  </a:lnTo>
                  <a:lnTo>
                    <a:pt x="43971" y="12929"/>
                  </a:lnTo>
                  <a:lnTo>
                    <a:pt x="44738" y="11468"/>
                  </a:lnTo>
                  <a:lnTo>
                    <a:pt x="44738" y="11468"/>
                  </a:lnTo>
                  <a:lnTo>
                    <a:pt x="45285" y="10336"/>
                  </a:lnTo>
                  <a:lnTo>
                    <a:pt x="45797" y="9204"/>
                  </a:lnTo>
                  <a:lnTo>
                    <a:pt x="46235" y="8035"/>
                  </a:lnTo>
                  <a:lnTo>
                    <a:pt x="46600" y="6830"/>
                  </a:lnTo>
                  <a:lnTo>
                    <a:pt x="46600" y="6830"/>
                  </a:lnTo>
                  <a:lnTo>
                    <a:pt x="46637" y="6647"/>
                  </a:lnTo>
                  <a:lnTo>
                    <a:pt x="46637" y="6501"/>
                  </a:lnTo>
                  <a:lnTo>
                    <a:pt x="46637" y="6319"/>
                  </a:lnTo>
                  <a:lnTo>
                    <a:pt x="46600" y="6173"/>
                  </a:lnTo>
                  <a:lnTo>
                    <a:pt x="46600" y="6173"/>
                  </a:lnTo>
                  <a:lnTo>
                    <a:pt x="45176" y="1279"/>
                  </a:lnTo>
                  <a:lnTo>
                    <a:pt x="45176" y="1279"/>
                  </a:lnTo>
                  <a:lnTo>
                    <a:pt x="448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2"/>
            <p:cNvSpPr/>
            <p:nvPr/>
          </p:nvSpPr>
          <p:spPr>
            <a:xfrm>
              <a:off x="-2115300" y="1273275"/>
              <a:ext cx="287625" cy="766025"/>
            </a:xfrm>
            <a:custGeom>
              <a:avLst/>
              <a:gdLst/>
              <a:ahLst/>
              <a:cxnLst/>
              <a:rect l="l" t="t" r="r" b="b"/>
              <a:pathLst>
                <a:path w="11505" h="30641" fill="none" extrusionOk="0">
                  <a:moveTo>
                    <a:pt x="4968" y="0"/>
                  </a:moveTo>
                  <a:lnTo>
                    <a:pt x="4968" y="0"/>
                  </a:lnTo>
                  <a:lnTo>
                    <a:pt x="4895" y="73"/>
                  </a:lnTo>
                  <a:lnTo>
                    <a:pt x="4895" y="73"/>
                  </a:lnTo>
                  <a:lnTo>
                    <a:pt x="4748" y="366"/>
                  </a:lnTo>
                  <a:lnTo>
                    <a:pt x="4748" y="366"/>
                  </a:lnTo>
                  <a:lnTo>
                    <a:pt x="3909" y="2082"/>
                  </a:lnTo>
                  <a:lnTo>
                    <a:pt x="3470" y="2922"/>
                  </a:lnTo>
                  <a:lnTo>
                    <a:pt x="3032" y="3762"/>
                  </a:lnTo>
                  <a:lnTo>
                    <a:pt x="2557" y="4602"/>
                  </a:lnTo>
                  <a:lnTo>
                    <a:pt x="2046" y="5405"/>
                  </a:lnTo>
                  <a:lnTo>
                    <a:pt x="1535" y="6209"/>
                  </a:lnTo>
                  <a:lnTo>
                    <a:pt x="987" y="6976"/>
                  </a:lnTo>
                  <a:lnTo>
                    <a:pt x="987" y="6976"/>
                  </a:lnTo>
                  <a:lnTo>
                    <a:pt x="1" y="8290"/>
                  </a:lnTo>
                  <a:lnTo>
                    <a:pt x="1" y="8290"/>
                  </a:lnTo>
                  <a:lnTo>
                    <a:pt x="4566" y="18516"/>
                  </a:lnTo>
                  <a:lnTo>
                    <a:pt x="6100" y="21949"/>
                  </a:lnTo>
                  <a:lnTo>
                    <a:pt x="6903" y="23702"/>
                  </a:lnTo>
                  <a:lnTo>
                    <a:pt x="6903" y="23702"/>
                  </a:lnTo>
                  <a:lnTo>
                    <a:pt x="6976" y="23884"/>
                  </a:lnTo>
                  <a:lnTo>
                    <a:pt x="7049" y="24067"/>
                  </a:lnTo>
                  <a:lnTo>
                    <a:pt x="7086" y="24469"/>
                  </a:lnTo>
                  <a:lnTo>
                    <a:pt x="7049" y="24870"/>
                  </a:lnTo>
                  <a:lnTo>
                    <a:pt x="6940" y="25309"/>
                  </a:lnTo>
                  <a:lnTo>
                    <a:pt x="6757" y="25783"/>
                  </a:lnTo>
                  <a:lnTo>
                    <a:pt x="6501" y="26258"/>
                  </a:lnTo>
                  <a:lnTo>
                    <a:pt x="6246" y="26696"/>
                  </a:lnTo>
                  <a:lnTo>
                    <a:pt x="5917" y="27171"/>
                  </a:lnTo>
                  <a:lnTo>
                    <a:pt x="5552" y="27646"/>
                  </a:lnTo>
                  <a:lnTo>
                    <a:pt x="5150" y="28121"/>
                  </a:lnTo>
                  <a:lnTo>
                    <a:pt x="4310" y="29034"/>
                  </a:lnTo>
                  <a:lnTo>
                    <a:pt x="3470" y="29873"/>
                  </a:lnTo>
                  <a:lnTo>
                    <a:pt x="2630" y="30640"/>
                  </a:lnTo>
                  <a:lnTo>
                    <a:pt x="2630" y="30640"/>
                  </a:lnTo>
                  <a:lnTo>
                    <a:pt x="4091" y="29691"/>
                  </a:lnTo>
                  <a:lnTo>
                    <a:pt x="5552" y="28705"/>
                  </a:lnTo>
                  <a:lnTo>
                    <a:pt x="6940" y="27646"/>
                  </a:lnTo>
                  <a:lnTo>
                    <a:pt x="8254" y="26514"/>
                  </a:lnTo>
                  <a:lnTo>
                    <a:pt x="8254" y="26514"/>
                  </a:lnTo>
                  <a:lnTo>
                    <a:pt x="9131" y="25674"/>
                  </a:lnTo>
                  <a:lnTo>
                    <a:pt x="9569" y="25235"/>
                  </a:lnTo>
                  <a:lnTo>
                    <a:pt x="9971" y="24797"/>
                  </a:lnTo>
                  <a:lnTo>
                    <a:pt x="10336" y="24322"/>
                  </a:lnTo>
                  <a:lnTo>
                    <a:pt x="10701" y="23848"/>
                  </a:lnTo>
                  <a:lnTo>
                    <a:pt x="11030" y="23373"/>
                  </a:lnTo>
                  <a:lnTo>
                    <a:pt x="11359" y="22825"/>
                  </a:lnTo>
                  <a:lnTo>
                    <a:pt x="11359" y="22825"/>
                  </a:lnTo>
                  <a:lnTo>
                    <a:pt x="11468" y="22643"/>
                  </a:lnTo>
                  <a:lnTo>
                    <a:pt x="11505" y="22460"/>
                  </a:lnTo>
                  <a:lnTo>
                    <a:pt x="11505" y="22241"/>
                  </a:lnTo>
                  <a:lnTo>
                    <a:pt x="11395" y="22022"/>
                  </a:lnTo>
                  <a:lnTo>
                    <a:pt x="11395" y="22022"/>
                  </a:lnTo>
                  <a:lnTo>
                    <a:pt x="11359" y="21912"/>
                  </a:lnTo>
                  <a:lnTo>
                    <a:pt x="11286" y="21766"/>
                  </a:lnTo>
                  <a:lnTo>
                    <a:pt x="11212" y="21510"/>
                  </a:lnTo>
                  <a:lnTo>
                    <a:pt x="11212" y="21510"/>
                  </a:lnTo>
                  <a:lnTo>
                    <a:pt x="10263" y="18224"/>
                  </a:lnTo>
                  <a:lnTo>
                    <a:pt x="10263" y="18224"/>
                  </a:lnTo>
                  <a:lnTo>
                    <a:pt x="5077" y="366"/>
                  </a:lnTo>
                  <a:lnTo>
                    <a:pt x="5077" y="366"/>
                  </a:lnTo>
                  <a:lnTo>
                    <a:pt x="49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2"/>
            <p:cNvSpPr/>
            <p:nvPr/>
          </p:nvSpPr>
          <p:spPr>
            <a:xfrm>
              <a:off x="-3503025" y="-214900"/>
              <a:ext cx="2510750" cy="2422175"/>
            </a:xfrm>
            <a:custGeom>
              <a:avLst/>
              <a:gdLst/>
              <a:ahLst/>
              <a:cxnLst/>
              <a:rect l="l" t="t" r="r" b="b"/>
              <a:pathLst>
                <a:path w="100430" h="96887" extrusionOk="0">
                  <a:moveTo>
                    <a:pt x="17237" y="1023"/>
                  </a:moveTo>
                  <a:lnTo>
                    <a:pt x="17347" y="1059"/>
                  </a:lnTo>
                  <a:lnTo>
                    <a:pt x="17456" y="1132"/>
                  </a:lnTo>
                  <a:lnTo>
                    <a:pt x="17895" y="1388"/>
                  </a:lnTo>
                  <a:lnTo>
                    <a:pt x="18260" y="1680"/>
                  </a:lnTo>
                  <a:lnTo>
                    <a:pt x="18625" y="2009"/>
                  </a:lnTo>
                  <a:lnTo>
                    <a:pt x="18954" y="2338"/>
                  </a:lnTo>
                  <a:lnTo>
                    <a:pt x="19246" y="2703"/>
                  </a:lnTo>
                  <a:lnTo>
                    <a:pt x="19502" y="3104"/>
                  </a:lnTo>
                  <a:lnTo>
                    <a:pt x="19721" y="3543"/>
                  </a:lnTo>
                  <a:lnTo>
                    <a:pt x="19903" y="4017"/>
                  </a:lnTo>
                  <a:lnTo>
                    <a:pt x="19903" y="4127"/>
                  </a:lnTo>
                  <a:lnTo>
                    <a:pt x="19903" y="4237"/>
                  </a:lnTo>
                  <a:lnTo>
                    <a:pt x="19830" y="4273"/>
                  </a:lnTo>
                  <a:lnTo>
                    <a:pt x="19757" y="4310"/>
                  </a:lnTo>
                  <a:lnTo>
                    <a:pt x="19611" y="4273"/>
                  </a:lnTo>
                  <a:lnTo>
                    <a:pt x="19136" y="4054"/>
                  </a:lnTo>
                  <a:lnTo>
                    <a:pt x="18881" y="3944"/>
                  </a:lnTo>
                  <a:lnTo>
                    <a:pt x="18698" y="3762"/>
                  </a:lnTo>
                  <a:lnTo>
                    <a:pt x="18223" y="3360"/>
                  </a:lnTo>
                  <a:lnTo>
                    <a:pt x="17822" y="2885"/>
                  </a:lnTo>
                  <a:lnTo>
                    <a:pt x="17456" y="2411"/>
                  </a:lnTo>
                  <a:lnTo>
                    <a:pt x="17128" y="1899"/>
                  </a:lnTo>
                  <a:lnTo>
                    <a:pt x="17055" y="1680"/>
                  </a:lnTo>
                  <a:lnTo>
                    <a:pt x="16982" y="1498"/>
                  </a:lnTo>
                  <a:lnTo>
                    <a:pt x="16945" y="1278"/>
                  </a:lnTo>
                  <a:lnTo>
                    <a:pt x="16909" y="1059"/>
                  </a:lnTo>
                  <a:lnTo>
                    <a:pt x="17091" y="1023"/>
                  </a:lnTo>
                  <a:close/>
                  <a:moveTo>
                    <a:pt x="17493" y="4054"/>
                  </a:moveTo>
                  <a:lnTo>
                    <a:pt x="18114" y="4492"/>
                  </a:lnTo>
                  <a:lnTo>
                    <a:pt x="18443" y="4675"/>
                  </a:lnTo>
                  <a:lnTo>
                    <a:pt x="18735" y="4857"/>
                  </a:lnTo>
                  <a:lnTo>
                    <a:pt x="19063" y="5003"/>
                  </a:lnTo>
                  <a:lnTo>
                    <a:pt x="19429" y="5076"/>
                  </a:lnTo>
                  <a:lnTo>
                    <a:pt x="19757" y="5113"/>
                  </a:lnTo>
                  <a:lnTo>
                    <a:pt x="20159" y="5113"/>
                  </a:lnTo>
                  <a:lnTo>
                    <a:pt x="25016" y="27390"/>
                  </a:lnTo>
                  <a:lnTo>
                    <a:pt x="24432" y="27609"/>
                  </a:lnTo>
                  <a:lnTo>
                    <a:pt x="23847" y="27792"/>
                  </a:lnTo>
                  <a:lnTo>
                    <a:pt x="22642" y="28157"/>
                  </a:lnTo>
                  <a:lnTo>
                    <a:pt x="21401" y="22168"/>
                  </a:lnTo>
                  <a:lnTo>
                    <a:pt x="20086" y="16142"/>
                  </a:lnTo>
                  <a:lnTo>
                    <a:pt x="17493" y="4054"/>
                  </a:lnTo>
                  <a:close/>
                  <a:moveTo>
                    <a:pt x="66575" y="19100"/>
                  </a:moveTo>
                  <a:lnTo>
                    <a:pt x="68547" y="19173"/>
                  </a:lnTo>
                  <a:lnTo>
                    <a:pt x="70520" y="19283"/>
                  </a:lnTo>
                  <a:lnTo>
                    <a:pt x="72126" y="19392"/>
                  </a:lnTo>
                  <a:lnTo>
                    <a:pt x="73733" y="19575"/>
                  </a:lnTo>
                  <a:lnTo>
                    <a:pt x="75340" y="19757"/>
                  </a:lnTo>
                  <a:lnTo>
                    <a:pt x="76910" y="19977"/>
                  </a:lnTo>
                  <a:lnTo>
                    <a:pt x="78517" y="20232"/>
                  </a:lnTo>
                  <a:lnTo>
                    <a:pt x="80088" y="20524"/>
                  </a:lnTo>
                  <a:lnTo>
                    <a:pt x="81658" y="20816"/>
                  </a:lnTo>
                  <a:lnTo>
                    <a:pt x="83228" y="21145"/>
                  </a:lnTo>
                  <a:lnTo>
                    <a:pt x="85602" y="21729"/>
                  </a:lnTo>
                  <a:lnTo>
                    <a:pt x="87939" y="22350"/>
                  </a:lnTo>
                  <a:lnTo>
                    <a:pt x="89108" y="22679"/>
                  </a:lnTo>
                  <a:lnTo>
                    <a:pt x="90277" y="23044"/>
                  </a:lnTo>
                  <a:lnTo>
                    <a:pt x="91445" y="23446"/>
                  </a:lnTo>
                  <a:lnTo>
                    <a:pt x="92577" y="23884"/>
                  </a:lnTo>
                  <a:lnTo>
                    <a:pt x="93856" y="24395"/>
                  </a:lnTo>
                  <a:lnTo>
                    <a:pt x="95097" y="24943"/>
                  </a:lnTo>
                  <a:lnTo>
                    <a:pt x="95718" y="25235"/>
                  </a:lnTo>
                  <a:lnTo>
                    <a:pt x="96339" y="25564"/>
                  </a:lnTo>
                  <a:lnTo>
                    <a:pt x="96923" y="25893"/>
                  </a:lnTo>
                  <a:lnTo>
                    <a:pt x="97508" y="26258"/>
                  </a:lnTo>
                  <a:lnTo>
                    <a:pt x="97873" y="26477"/>
                  </a:lnTo>
                  <a:lnTo>
                    <a:pt x="98201" y="26733"/>
                  </a:lnTo>
                  <a:lnTo>
                    <a:pt x="98530" y="27025"/>
                  </a:lnTo>
                  <a:lnTo>
                    <a:pt x="98822" y="27317"/>
                  </a:lnTo>
                  <a:lnTo>
                    <a:pt x="99114" y="27719"/>
                  </a:lnTo>
                  <a:lnTo>
                    <a:pt x="99187" y="27828"/>
                  </a:lnTo>
                  <a:lnTo>
                    <a:pt x="99224" y="27974"/>
                  </a:lnTo>
                  <a:lnTo>
                    <a:pt x="99151" y="28084"/>
                  </a:lnTo>
                  <a:lnTo>
                    <a:pt x="99041" y="28193"/>
                  </a:lnTo>
                  <a:lnTo>
                    <a:pt x="98859" y="28303"/>
                  </a:lnTo>
                  <a:lnTo>
                    <a:pt x="98640" y="28449"/>
                  </a:lnTo>
                  <a:lnTo>
                    <a:pt x="98128" y="28705"/>
                  </a:lnTo>
                  <a:lnTo>
                    <a:pt x="97617" y="28887"/>
                  </a:lnTo>
                  <a:lnTo>
                    <a:pt x="97069" y="29033"/>
                  </a:lnTo>
                  <a:lnTo>
                    <a:pt x="96522" y="29143"/>
                  </a:lnTo>
                  <a:lnTo>
                    <a:pt x="95609" y="29289"/>
                  </a:lnTo>
                  <a:lnTo>
                    <a:pt x="94696" y="29399"/>
                  </a:lnTo>
                  <a:lnTo>
                    <a:pt x="93783" y="29508"/>
                  </a:lnTo>
                  <a:lnTo>
                    <a:pt x="92870" y="29545"/>
                  </a:lnTo>
                  <a:lnTo>
                    <a:pt x="91957" y="29581"/>
                  </a:lnTo>
                  <a:lnTo>
                    <a:pt x="91044" y="29618"/>
                  </a:lnTo>
                  <a:lnTo>
                    <a:pt x="89181" y="29581"/>
                  </a:lnTo>
                  <a:lnTo>
                    <a:pt x="86807" y="29472"/>
                  </a:lnTo>
                  <a:lnTo>
                    <a:pt x="84470" y="29289"/>
                  </a:lnTo>
                  <a:lnTo>
                    <a:pt x="81877" y="28997"/>
                  </a:lnTo>
                  <a:lnTo>
                    <a:pt x="79321" y="28632"/>
                  </a:lnTo>
                  <a:lnTo>
                    <a:pt x="77422" y="28303"/>
                  </a:lnTo>
                  <a:lnTo>
                    <a:pt x="75523" y="27938"/>
                  </a:lnTo>
                  <a:lnTo>
                    <a:pt x="73624" y="27573"/>
                  </a:lnTo>
                  <a:lnTo>
                    <a:pt x="71725" y="27098"/>
                  </a:lnTo>
                  <a:lnTo>
                    <a:pt x="69278" y="26477"/>
                  </a:lnTo>
                  <a:lnTo>
                    <a:pt x="68073" y="26112"/>
                  </a:lnTo>
                  <a:lnTo>
                    <a:pt x="66868" y="25747"/>
                  </a:lnTo>
                  <a:lnTo>
                    <a:pt x="65662" y="25345"/>
                  </a:lnTo>
                  <a:lnTo>
                    <a:pt x="64457" y="24907"/>
                  </a:lnTo>
                  <a:lnTo>
                    <a:pt x="63289" y="24468"/>
                  </a:lnTo>
                  <a:lnTo>
                    <a:pt x="62120" y="23957"/>
                  </a:lnTo>
                  <a:lnTo>
                    <a:pt x="61353" y="23592"/>
                  </a:lnTo>
                  <a:lnTo>
                    <a:pt x="60623" y="23227"/>
                  </a:lnTo>
                  <a:lnTo>
                    <a:pt x="59856" y="22789"/>
                  </a:lnTo>
                  <a:lnTo>
                    <a:pt x="59162" y="22314"/>
                  </a:lnTo>
                  <a:lnTo>
                    <a:pt x="58724" y="22022"/>
                  </a:lnTo>
                  <a:lnTo>
                    <a:pt x="58322" y="21693"/>
                  </a:lnTo>
                  <a:lnTo>
                    <a:pt x="57957" y="21328"/>
                  </a:lnTo>
                  <a:lnTo>
                    <a:pt x="57811" y="21109"/>
                  </a:lnTo>
                  <a:lnTo>
                    <a:pt x="57665" y="20890"/>
                  </a:lnTo>
                  <a:lnTo>
                    <a:pt x="57701" y="20634"/>
                  </a:lnTo>
                  <a:lnTo>
                    <a:pt x="57993" y="20378"/>
                  </a:lnTo>
                  <a:lnTo>
                    <a:pt x="58358" y="20196"/>
                  </a:lnTo>
                  <a:lnTo>
                    <a:pt x="58724" y="20050"/>
                  </a:lnTo>
                  <a:lnTo>
                    <a:pt x="59125" y="19903"/>
                  </a:lnTo>
                  <a:lnTo>
                    <a:pt x="59965" y="19648"/>
                  </a:lnTo>
                  <a:lnTo>
                    <a:pt x="60842" y="19502"/>
                  </a:lnTo>
                  <a:lnTo>
                    <a:pt x="61755" y="19356"/>
                  </a:lnTo>
                  <a:lnTo>
                    <a:pt x="62631" y="19246"/>
                  </a:lnTo>
                  <a:lnTo>
                    <a:pt x="63617" y="19173"/>
                  </a:lnTo>
                  <a:lnTo>
                    <a:pt x="64603" y="19137"/>
                  </a:lnTo>
                  <a:lnTo>
                    <a:pt x="65589" y="19100"/>
                  </a:lnTo>
                  <a:close/>
                  <a:moveTo>
                    <a:pt x="44883" y="18260"/>
                  </a:moveTo>
                  <a:lnTo>
                    <a:pt x="45832" y="18297"/>
                  </a:lnTo>
                  <a:lnTo>
                    <a:pt x="46453" y="18333"/>
                  </a:lnTo>
                  <a:lnTo>
                    <a:pt x="47037" y="18406"/>
                  </a:lnTo>
                  <a:lnTo>
                    <a:pt x="47622" y="18516"/>
                  </a:lnTo>
                  <a:lnTo>
                    <a:pt x="48206" y="18698"/>
                  </a:lnTo>
                  <a:lnTo>
                    <a:pt x="48571" y="18844"/>
                  </a:lnTo>
                  <a:lnTo>
                    <a:pt x="48900" y="19027"/>
                  </a:lnTo>
                  <a:lnTo>
                    <a:pt x="49156" y="19210"/>
                  </a:lnTo>
                  <a:lnTo>
                    <a:pt x="49229" y="19319"/>
                  </a:lnTo>
                  <a:lnTo>
                    <a:pt x="49302" y="19429"/>
                  </a:lnTo>
                  <a:lnTo>
                    <a:pt x="49338" y="19575"/>
                  </a:lnTo>
                  <a:lnTo>
                    <a:pt x="49338" y="19721"/>
                  </a:lnTo>
                  <a:lnTo>
                    <a:pt x="49302" y="20013"/>
                  </a:lnTo>
                  <a:lnTo>
                    <a:pt x="49192" y="20305"/>
                  </a:lnTo>
                  <a:lnTo>
                    <a:pt x="49082" y="20561"/>
                  </a:lnTo>
                  <a:lnTo>
                    <a:pt x="48790" y="21072"/>
                  </a:lnTo>
                  <a:lnTo>
                    <a:pt x="48425" y="21583"/>
                  </a:lnTo>
                  <a:lnTo>
                    <a:pt x="48023" y="22095"/>
                  </a:lnTo>
                  <a:lnTo>
                    <a:pt x="47585" y="22533"/>
                  </a:lnTo>
                  <a:lnTo>
                    <a:pt x="47110" y="23008"/>
                  </a:lnTo>
                  <a:lnTo>
                    <a:pt x="46563" y="23519"/>
                  </a:lnTo>
                  <a:lnTo>
                    <a:pt x="46015" y="23994"/>
                  </a:lnTo>
                  <a:lnTo>
                    <a:pt x="44846" y="24907"/>
                  </a:lnTo>
                  <a:lnTo>
                    <a:pt x="43605" y="25783"/>
                  </a:lnTo>
                  <a:lnTo>
                    <a:pt x="42363" y="26623"/>
                  </a:lnTo>
                  <a:lnTo>
                    <a:pt x="41194" y="27354"/>
                  </a:lnTo>
                  <a:lnTo>
                    <a:pt x="39989" y="28084"/>
                  </a:lnTo>
                  <a:lnTo>
                    <a:pt x="38784" y="28778"/>
                  </a:lnTo>
                  <a:lnTo>
                    <a:pt x="37542" y="29435"/>
                  </a:lnTo>
                  <a:lnTo>
                    <a:pt x="36301" y="30092"/>
                  </a:lnTo>
                  <a:lnTo>
                    <a:pt x="35059" y="30713"/>
                  </a:lnTo>
                  <a:lnTo>
                    <a:pt x="32503" y="31918"/>
                  </a:lnTo>
                  <a:lnTo>
                    <a:pt x="30421" y="32795"/>
                  </a:lnTo>
                  <a:lnTo>
                    <a:pt x="28303" y="33671"/>
                  </a:lnTo>
                  <a:lnTo>
                    <a:pt x="26185" y="34511"/>
                  </a:lnTo>
                  <a:lnTo>
                    <a:pt x="24067" y="35278"/>
                  </a:lnTo>
                  <a:lnTo>
                    <a:pt x="21912" y="36009"/>
                  </a:lnTo>
                  <a:lnTo>
                    <a:pt x="19757" y="36666"/>
                  </a:lnTo>
                  <a:lnTo>
                    <a:pt x="17566" y="37287"/>
                  </a:lnTo>
                  <a:lnTo>
                    <a:pt x="15338" y="37835"/>
                  </a:lnTo>
                  <a:lnTo>
                    <a:pt x="13585" y="38236"/>
                  </a:lnTo>
                  <a:lnTo>
                    <a:pt x="11832" y="38602"/>
                  </a:lnTo>
                  <a:lnTo>
                    <a:pt x="10043" y="38857"/>
                  </a:lnTo>
                  <a:lnTo>
                    <a:pt x="8254" y="39076"/>
                  </a:lnTo>
                  <a:lnTo>
                    <a:pt x="7158" y="39149"/>
                  </a:lnTo>
                  <a:lnTo>
                    <a:pt x="6062" y="39186"/>
                  </a:lnTo>
                  <a:lnTo>
                    <a:pt x="4967" y="39186"/>
                  </a:lnTo>
                  <a:lnTo>
                    <a:pt x="3871" y="39113"/>
                  </a:lnTo>
                  <a:lnTo>
                    <a:pt x="3141" y="38967"/>
                  </a:lnTo>
                  <a:lnTo>
                    <a:pt x="2776" y="38894"/>
                  </a:lnTo>
                  <a:lnTo>
                    <a:pt x="2410" y="38784"/>
                  </a:lnTo>
                  <a:lnTo>
                    <a:pt x="2118" y="38675"/>
                  </a:lnTo>
                  <a:lnTo>
                    <a:pt x="1863" y="38565"/>
                  </a:lnTo>
                  <a:lnTo>
                    <a:pt x="1607" y="38382"/>
                  </a:lnTo>
                  <a:lnTo>
                    <a:pt x="1388" y="38200"/>
                  </a:lnTo>
                  <a:lnTo>
                    <a:pt x="1278" y="37871"/>
                  </a:lnTo>
                  <a:lnTo>
                    <a:pt x="1278" y="37652"/>
                  </a:lnTo>
                  <a:lnTo>
                    <a:pt x="1315" y="37469"/>
                  </a:lnTo>
                  <a:lnTo>
                    <a:pt x="1461" y="37068"/>
                  </a:lnTo>
                  <a:lnTo>
                    <a:pt x="1643" y="36703"/>
                  </a:lnTo>
                  <a:lnTo>
                    <a:pt x="1826" y="36337"/>
                  </a:lnTo>
                  <a:lnTo>
                    <a:pt x="2082" y="36009"/>
                  </a:lnTo>
                  <a:lnTo>
                    <a:pt x="2337" y="35680"/>
                  </a:lnTo>
                  <a:lnTo>
                    <a:pt x="2958" y="34986"/>
                  </a:lnTo>
                  <a:lnTo>
                    <a:pt x="3579" y="34365"/>
                  </a:lnTo>
                  <a:lnTo>
                    <a:pt x="4273" y="33744"/>
                  </a:lnTo>
                  <a:lnTo>
                    <a:pt x="4967" y="33160"/>
                  </a:lnTo>
                  <a:lnTo>
                    <a:pt x="5880" y="32503"/>
                  </a:lnTo>
                  <a:lnTo>
                    <a:pt x="6756" y="31845"/>
                  </a:lnTo>
                  <a:lnTo>
                    <a:pt x="7706" y="31188"/>
                  </a:lnTo>
                  <a:lnTo>
                    <a:pt x="8619" y="30567"/>
                  </a:lnTo>
                  <a:lnTo>
                    <a:pt x="9568" y="29983"/>
                  </a:lnTo>
                  <a:lnTo>
                    <a:pt x="10554" y="29435"/>
                  </a:lnTo>
                  <a:lnTo>
                    <a:pt x="12490" y="28340"/>
                  </a:lnTo>
                  <a:lnTo>
                    <a:pt x="14535" y="27280"/>
                  </a:lnTo>
                  <a:lnTo>
                    <a:pt x="16580" y="26258"/>
                  </a:lnTo>
                  <a:lnTo>
                    <a:pt x="18662" y="25308"/>
                  </a:lnTo>
                  <a:lnTo>
                    <a:pt x="20743" y="24432"/>
                  </a:lnTo>
                  <a:lnTo>
                    <a:pt x="20816" y="24505"/>
                  </a:lnTo>
                  <a:lnTo>
                    <a:pt x="20853" y="24578"/>
                  </a:lnTo>
                  <a:lnTo>
                    <a:pt x="20889" y="24797"/>
                  </a:lnTo>
                  <a:lnTo>
                    <a:pt x="21693" y="28303"/>
                  </a:lnTo>
                  <a:lnTo>
                    <a:pt x="21693" y="28413"/>
                  </a:lnTo>
                  <a:lnTo>
                    <a:pt x="21401" y="28522"/>
                  </a:lnTo>
                  <a:lnTo>
                    <a:pt x="21108" y="28632"/>
                  </a:lnTo>
                  <a:lnTo>
                    <a:pt x="20816" y="28705"/>
                  </a:lnTo>
                  <a:lnTo>
                    <a:pt x="20524" y="28887"/>
                  </a:lnTo>
                  <a:lnTo>
                    <a:pt x="20634" y="28960"/>
                  </a:lnTo>
                  <a:lnTo>
                    <a:pt x="20707" y="28997"/>
                  </a:lnTo>
                  <a:lnTo>
                    <a:pt x="20962" y="29070"/>
                  </a:lnTo>
                  <a:lnTo>
                    <a:pt x="21328" y="29143"/>
                  </a:lnTo>
                  <a:lnTo>
                    <a:pt x="21729" y="29179"/>
                  </a:lnTo>
                  <a:lnTo>
                    <a:pt x="22131" y="29216"/>
                  </a:lnTo>
                  <a:lnTo>
                    <a:pt x="22496" y="29179"/>
                  </a:lnTo>
                  <a:lnTo>
                    <a:pt x="22898" y="29143"/>
                  </a:lnTo>
                  <a:lnTo>
                    <a:pt x="23263" y="29070"/>
                  </a:lnTo>
                  <a:lnTo>
                    <a:pt x="23628" y="28997"/>
                  </a:lnTo>
                  <a:lnTo>
                    <a:pt x="24030" y="28887"/>
                  </a:lnTo>
                  <a:lnTo>
                    <a:pt x="24505" y="28705"/>
                  </a:lnTo>
                  <a:lnTo>
                    <a:pt x="24980" y="28486"/>
                  </a:lnTo>
                  <a:lnTo>
                    <a:pt x="25454" y="28267"/>
                  </a:lnTo>
                  <a:lnTo>
                    <a:pt x="25893" y="28011"/>
                  </a:lnTo>
                  <a:lnTo>
                    <a:pt x="26294" y="27719"/>
                  </a:lnTo>
                  <a:lnTo>
                    <a:pt x="26696" y="27390"/>
                  </a:lnTo>
                  <a:lnTo>
                    <a:pt x="27061" y="27025"/>
                  </a:lnTo>
                  <a:lnTo>
                    <a:pt x="27390" y="26623"/>
                  </a:lnTo>
                  <a:lnTo>
                    <a:pt x="27499" y="26514"/>
                  </a:lnTo>
                  <a:lnTo>
                    <a:pt x="27536" y="26477"/>
                  </a:lnTo>
                  <a:lnTo>
                    <a:pt x="27536" y="26404"/>
                  </a:lnTo>
                  <a:lnTo>
                    <a:pt x="27317" y="26404"/>
                  </a:lnTo>
                  <a:lnTo>
                    <a:pt x="27134" y="26441"/>
                  </a:lnTo>
                  <a:lnTo>
                    <a:pt x="26769" y="26623"/>
                  </a:lnTo>
                  <a:lnTo>
                    <a:pt x="26404" y="26769"/>
                  </a:lnTo>
                  <a:lnTo>
                    <a:pt x="26185" y="26879"/>
                  </a:lnTo>
                  <a:lnTo>
                    <a:pt x="26002" y="26952"/>
                  </a:lnTo>
                  <a:lnTo>
                    <a:pt x="25710" y="25637"/>
                  </a:lnTo>
                  <a:lnTo>
                    <a:pt x="25162" y="23081"/>
                  </a:lnTo>
                  <a:lnTo>
                    <a:pt x="25126" y="22862"/>
                  </a:lnTo>
                  <a:lnTo>
                    <a:pt x="25126" y="22789"/>
                  </a:lnTo>
                  <a:lnTo>
                    <a:pt x="25162" y="22679"/>
                  </a:lnTo>
                  <a:lnTo>
                    <a:pt x="28376" y="21583"/>
                  </a:lnTo>
                  <a:lnTo>
                    <a:pt x="30823" y="20816"/>
                  </a:lnTo>
                  <a:lnTo>
                    <a:pt x="33306" y="20123"/>
                  </a:lnTo>
                  <a:lnTo>
                    <a:pt x="34584" y="19794"/>
                  </a:lnTo>
                  <a:lnTo>
                    <a:pt x="35826" y="19502"/>
                  </a:lnTo>
                  <a:lnTo>
                    <a:pt x="37104" y="19210"/>
                  </a:lnTo>
                  <a:lnTo>
                    <a:pt x="38346" y="18954"/>
                  </a:lnTo>
                  <a:lnTo>
                    <a:pt x="40208" y="18662"/>
                  </a:lnTo>
                  <a:lnTo>
                    <a:pt x="41158" y="18516"/>
                  </a:lnTo>
                  <a:lnTo>
                    <a:pt x="42071" y="18406"/>
                  </a:lnTo>
                  <a:lnTo>
                    <a:pt x="43020" y="18333"/>
                  </a:lnTo>
                  <a:lnTo>
                    <a:pt x="43933" y="18297"/>
                  </a:lnTo>
                  <a:lnTo>
                    <a:pt x="44883" y="18260"/>
                  </a:lnTo>
                  <a:close/>
                  <a:moveTo>
                    <a:pt x="50288" y="20853"/>
                  </a:moveTo>
                  <a:lnTo>
                    <a:pt x="50361" y="20890"/>
                  </a:lnTo>
                  <a:lnTo>
                    <a:pt x="50397" y="20926"/>
                  </a:lnTo>
                  <a:lnTo>
                    <a:pt x="50470" y="21036"/>
                  </a:lnTo>
                  <a:lnTo>
                    <a:pt x="51128" y="22241"/>
                  </a:lnTo>
                  <a:lnTo>
                    <a:pt x="51858" y="23446"/>
                  </a:lnTo>
                  <a:lnTo>
                    <a:pt x="51968" y="23665"/>
                  </a:lnTo>
                  <a:lnTo>
                    <a:pt x="52041" y="23848"/>
                  </a:lnTo>
                  <a:lnTo>
                    <a:pt x="52077" y="23994"/>
                  </a:lnTo>
                  <a:lnTo>
                    <a:pt x="52077" y="24176"/>
                  </a:lnTo>
                  <a:lnTo>
                    <a:pt x="52041" y="24322"/>
                  </a:lnTo>
                  <a:lnTo>
                    <a:pt x="51968" y="24468"/>
                  </a:lnTo>
                  <a:lnTo>
                    <a:pt x="51821" y="24651"/>
                  </a:lnTo>
                  <a:lnTo>
                    <a:pt x="51675" y="24797"/>
                  </a:lnTo>
                  <a:lnTo>
                    <a:pt x="50908" y="25528"/>
                  </a:lnTo>
                  <a:lnTo>
                    <a:pt x="50142" y="26258"/>
                  </a:lnTo>
                  <a:lnTo>
                    <a:pt x="49156" y="27134"/>
                  </a:lnTo>
                  <a:lnTo>
                    <a:pt x="48133" y="27974"/>
                  </a:lnTo>
                  <a:lnTo>
                    <a:pt x="47110" y="28814"/>
                  </a:lnTo>
                  <a:lnTo>
                    <a:pt x="46051" y="29581"/>
                  </a:lnTo>
                  <a:lnTo>
                    <a:pt x="44992" y="30348"/>
                  </a:lnTo>
                  <a:lnTo>
                    <a:pt x="43897" y="31079"/>
                  </a:lnTo>
                  <a:lnTo>
                    <a:pt x="42765" y="31809"/>
                  </a:lnTo>
                  <a:lnTo>
                    <a:pt x="41632" y="32503"/>
                  </a:lnTo>
                  <a:lnTo>
                    <a:pt x="39624" y="33671"/>
                  </a:lnTo>
                  <a:lnTo>
                    <a:pt x="37579" y="34767"/>
                  </a:lnTo>
                  <a:lnTo>
                    <a:pt x="35497" y="35826"/>
                  </a:lnTo>
                  <a:lnTo>
                    <a:pt x="33379" y="36776"/>
                  </a:lnTo>
                  <a:lnTo>
                    <a:pt x="31224" y="37689"/>
                  </a:lnTo>
                  <a:lnTo>
                    <a:pt x="29070" y="38529"/>
                  </a:lnTo>
                  <a:lnTo>
                    <a:pt x="26879" y="39332"/>
                  </a:lnTo>
                  <a:lnTo>
                    <a:pt x="24651" y="40062"/>
                  </a:lnTo>
                  <a:lnTo>
                    <a:pt x="23373" y="40428"/>
                  </a:lnTo>
                  <a:lnTo>
                    <a:pt x="22094" y="40793"/>
                  </a:lnTo>
                  <a:lnTo>
                    <a:pt x="20816" y="41121"/>
                  </a:lnTo>
                  <a:lnTo>
                    <a:pt x="19538" y="41414"/>
                  </a:lnTo>
                  <a:lnTo>
                    <a:pt x="16945" y="41961"/>
                  </a:lnTo>
                  <a:lnTo>
                    <a:pt x="14352" y="42436"/>
                  </a:lnTo>
                  <a:lnTo>
                    <a:pt x="12380" y="42728"/>
                  </a:lnTo>
                  <a:lnTo>
                    <a:pt x="10408" y="42984"/>
                  </a:lnTo>
                  <a:lnTo>
                    <a:pt x="8436" y="43203"/>
                  </a:lnTo>
                  <a:lnTo>
                    <a:pt x="6464" y="43386"/>
                  </a:lnTo>
                  <a:lnTo>
                    <a:pt x="4930" y="43495"/>
                  </a:lnTo>
                  <a:lnTo>
                    <a:pt x="3360" y="43495"/>
                  </a:lnTo>
                  <a:lnTo>
                    <a:pt x="3104" y="43459"/>
                  </a:lnTo>
                  <a:lnTo>
                    <a:pt x="2995" y="43459"/>
                  </a:lnTo>
                  <a:lnTo>
                    <a:pt x="2922" y="43422"/>
                  </a:lnTo>
                  <a:lnTo>
                    <a:pt x="2885" y="43349"/>
                  </a:lnTo>
                  <a:lnTo>
                    <a:pt x="2849" y="43276"/>
                  </a:lnTo>
                  <a:lnTo>
                    <a:pt x="2739" y="43020"/>
                  </a:lnTo>
                  <a:lnTo>
                    <a:pt x="1790" y="39916"/>
                  </a:lnTo>
                  <a:lnTo>
                    <a:pt x="2556" y="40099"/>
                  </a:lnTo>
                  <a:lnTo>
                    <a:pt x="2958" y="40172"/>
                  </a:lnTo>
                  <a:lnTo>
                    <a:pt x="3323" y="40245"/>
                  </a:lnTo>
                  <a:lnTo>
                    <a:pt x="4382" y="40355"/>
                  </a:lnTo>
                  <a:lnTo>
                    <a:pt x="5405" y="40428"/>
                  </a:lnTo>
                  <a:lnTo>
                    <a:pt x="6428" y="40428"/>
                  </a:lnTo>
                  <a:lnTo>
                    <a:pt x="7450" y="40355"/>
                  </a:lnTo>
                  <a:lnTo>
                    <a:pt x="9386" y="40172"/>
                  </a:lnTo>
                  <a:lnTo>
                    <a:pt x="11285" y="39916"/>
                  </a:lnTo>
                  <a:lnTo>
                    <a:pt x="13184" y="39551"/>
                  </a:lnTo>
                  <a:lnTo>
                    <a:pt x="15083" y="39149"/>
                  </a:lnTo>
                  <a:lnTo>
                    <a:pt x="16945" y="38711"/>
                  </a:lnTo>
                  <a:lnTo>
                    <a:pt x="18808" y="38200"/>
                  </a:lnTo>
                  <a:lnTo>
                    <a:pt x="20670" y="37652"/>
                  </a:lnTo>
                  <a:lnTo>
                    <a:pt x="22496" y="37068"/>
                  </a:lnTo>
                  <a:lnTo>
                    <a:pt x="24578" y="36374"/>
                  </a:lnTo>
                  <a:lnTo>
                    <a:pt x="26659" y="35643"/>
                  </a:lnTo>
                  <a:lnTo>
                    <a:pt x="28741" y="34840"/>
                  </a:lnTo>
                  <a:lnTo>
                    <a:pt x="30786" y="34000"/>
                  </a:lnTo>
                  <a:lnTo>
                    <a:pt x="32795" y="33124"/>
                  </a:lnTo>
                  <a:lnTo>
                    <a:pt x="34803" y="32174"/>
                  </a:lnTo>
                  <a:lnTo>
                    <a:pt x="36775" y="31225"/>
                  </a:lnTo>
                  <a:lnTo>
                    <a:pt x="38711" y="30166"/>
                  </a:lnTo>
                  <a:lnTo>
                    <a:pt x="40646" y="29106"/>
                  </a:lnTo>
                  <a:lnTo>
                    <a:pt x="42509" y="27974"/>
                  </a:lnTo>
                  <a:lnTo>
                    <a:pt x="43422" y="27390"/>
                  </a:lnTo>
                  <a:lnTo>
                    <a:pt x="44335" y="26769"/>
                  </a:lnTo>
                  <a:lnTo>
                    <a:pt x="45211" y="26148"/>
                  </a:lnTo>
                  <a:lnTo>
                    <a:pt x="46088" y="25491"/>
                  </a:lnTo>
                  <a:lnTo>
                    <a:pt x="46818" y="24907"/>
                  </a:lnTo>
                  <a:lnTo>
                    <a:pt x="47512" y="24286"/>
                  </a:lnTo>
                  <a:lnTo>
                    <a:pt x="48206" y="23629"/>
                  </a:lnTo>
                  <a:lnTo>
                    <a:pt x="48863" y="22971"/>
                  </a:lnTo>
                  <a:lnTo>
                    <a:pt x="49265" y="22460"/>
                  </a:lnTo>
                  <a:lnTo>
                    <a:pt x="49667" y="21985"/>
                  </a:lnTo>
                  <a:lnTo>
                    <a:pt x="49995" y="21437"/>
                  </a:lnTo>
                  <a:lnTo>
                    <a:pt x="50288" y="20853"/>
                  </a:lnTo>
                  <a:close/>
                  <a:moveTo>
                    <a:pt x="59454" y="32466"/>
                  </a:moveTo>
                  <a:lnTo>
                    <a:pt x="60111" y="32503"/>
                  </a:lnTo>
                  <a:lnTo>
                    <a:pt x="60732" y="32576"/>
                  </a:lnTo>
                  <a:lnTo>
                    <a:pt x="61353" y="32722"/>
                  </a:lnTo>
                  <a:lnTo>
                    <a:pt x="62595" y="32978"/>
                  </a:lnTo>
                  <a:lnTo>
                    <a:pt x="63800" y="33343"/>
                  </a:lnTo>
                  <a:lnTo>
                    <a:pt x="65005" y="33708"/>
                  </a:lnTo>
                  <a:lnTo>
                    <a:pt x="66612" y="34256"/>
                  </a:lnTo>
                  <a:lnTo>
                    <a:pt x="68182" y="34840"/>
                  </a:lnTo>
                  <a:lnTo>
                    <a:pt x="69716" y="35497"/>
                  </a:lnTo>
                  <a:lnTo>
                    <a:pt x="71250" y="36155"/>
                  </a:lnTo>
                  <a:lnTo>
                    <a:pt x="72784" y="36849"/>
                  </a:lnTo>
                  <a:lnTo>
                    <a:pt x="74281" y="37543"/>
                  </a:lnTo>
                  <a:lnTo>
                    <a:pt x="75815" y="38309"/>
                  </a:lnTo>
                  <a:lnTo>
                    <a:pt x="77312" y="39076"/>
                  </a:lnTo>
                  <a:lnTo>
                    <a:pt x="79686" y="40355"/>
                  </a:lnTo>
                  <a:lnTo>
                    <a:pt x="80855" y="41012"/>
                  </a:lnTo>
                  <a:lnTo>
                    <a:pt x="82023" y="41706"/>
                  </a:lnTo>
                  <a:lnTo>
                    <a:pt x="83192" y="42400"/>
                  </a:lnTo>
                  <a:lnTo>
                    <a:pt x="84324" y="43130"/>
                  </a:lnTo>
                  <a:lnTo>
                    <a:pt x="85456" y="43897"/>
                  </a:lnTo>
                  <a:lnTo>
                    <a:pt x="86552" y="44664"/>
                  </a:lnTo>
                  <a:lnTo>
                    <a:pt x="87355" y="45248"/>
                  </a:lnTo>
                  <a:lnTo>
                    <a:pt x="88159" y="45832"/>
                  </a:lnTo>
                  <a:lnTo>
                    <a:pt x="88925" y="46490"/>
                  </a:lnTo>
                  <a:lnTo>
                    <a:pt x="89656" y="47111"/>
                  </a:lnTo>
                  <a:lnTo>
                    <a:pt x="90313" y="47768"/>
                  </a:lnTo>
                  <a:lnTo>
                    <a:pt x="90642" y="48097"/>
                  </a:lnTo>
                  <a:lnTo>
                    <a:pt x="90934" y="48425"/>
                  </a:lnTo>
                  <a:lnTo>
                    <a:pt x="91153" y="48718"/>
                  </a:lnTo>
                  <a:lnTo>
                    <a:pt x="91263" y="48900"/>
                  </a:lnTo>
                  <a:lnTo>
                    <a:pt x="91336" y="49083"/>
                  </a:lnTo>
                  <a:lnTo>
                    <a:pt x="90934" y="49119"/>
                  </a:lnTo>
                  <a:lnTo>
                    <a:pt x="90496" y="49119"/>
                  </a:lnTo>
                  <a:lnTo>
                    <a:pt x="90094" y="49083"/>
                  </a:lnTo>
                  <a:lnTo>
                    <a:pt x="89692" y="49010"/>
                  </a:lnTo>
                  <a:lnTo>
                    <a:pt x="88889" y="48900"/>
                  </a:lnTo>
                  <a:lnTo>
                    <a:pt x="88122" y="48718"/>
                  </a:lnTo>
                  <a:lnTo>
                    <a:pt x="87319" y="48535"/>
                  </a:lnTo>
                  <a:lnTo>
                    <a:pt x="86552" y="48316"/>
                  </a:lnTo>
                  <a:lnTo>
                    <a:pt x="85018" y="47841"/>
                  </a:lnTo>
                  <a:lnTo>
                    <a:pt x="83484" y="47293"/>
                  </a:lnTo>
                  <a:lnTo>
                    <a:pt x="80928" y="46307"/>
                  </a:lnTo>
                  <a:lnTo>
                    <a:pt x="78444" y="45212"/>
                  </a:lnTo>
                  <a:lnTo>
                    <a:pt x="75961" y="44080"/>
                  </a:lnTo>
                  <a:lnTo>
                    <a:pt x="73514" y="42874"/>
                  </a:lnTo>
                  <a:lnTo>
                    <a:pt x="71140" y="41596"/>
                  </a:lnTo>
                  <a:lnTo>
                    <a:pt x="68767" y="40245"/>
                  </a:lnTo>
                  <a:lnTo>
                    <a:pt x="66466" y="38821"/>
                  </a:lnTo>
                  <a:lnTo>
                    <a:pt x="64165" y="37323"/>
                  </a:lnTo>
                  <a:lnTo>
                    <a:pt x="63179" y="36666"/>
                  </a:lnTo>
                  <a:lnTo>
                    <a:pt x="62266" y="35936"/>
                  </a:lnTo>
                  <a:lnTo>
                    <a:pt x="61317" y="35205"/>
                  </a:lnTo>
                  <a:lnTo>
                    <a:pt x="60440" y="34438"/>
                  </a:lnTo>
                  <a:lnTo>
                    <a:pt x="59710" y="33708"/>
                  </a:lnTo>
                  <a:lnTo>
                    <a:pt x="59345" y="33306"/>
                  </a:lnTo>
                  <a:lnTo>
                    <a:pt x="59016" y="32905"/>
                  </a:lnTo>
                  <a:lnTo>
                    <a:pt x="58870" y="32722"/>
                  </a:lnTo>
                  <a:lnTo>
                    <a:pt x="58833" y="32612"/>
                  </a:lnTo>
                  <a:lnTo>
                    <a:pt x="58797" y="32466"/>
                  </a:lnTo>
                  <a:close/>
                  <a:moveTo>
                    <a:pt x="51055" y="27098"/>
                  </a:moveTo>
                  <a:lnTo>
                    <a:pt x="51420" y="28376"/>
                  </a:lnTo>
                  <a:lnTo>
                    <a:pt x="52844" y="33270"/>
                  </a:lnTo>
                  <a:lnTo>
                    <a:pt x="52881" y="33416"/>
                  </a:lnTo>
                  <a:lnTo>
                    <a:pt x="52881" y="33598"/>
                  </a:lnTo>
                  <a:lnTo>
                    <a:pt x="52881" y="33744"/>
                  </a:lnTo>
                  <a:lnTo>
                    <a:pt x="52844" y="33927"/>
                  </a:lnTo>
                  <a:lnTo>
                    <a:pt x="52479" y="35132"/>
                  </a:lnTo>
                  <a:lnTo>
                    <a:pt x="52041" y="36301"/>
                  </a:lnTo>
                  <a:lnTo>
                    <a:pt x="51529" y="37433"/>
                  </a:lnTo>
                  <a:lnTo>
                    <a:pt x="50982" y="38565"/>
                  </a:lnTo>
                  <a:lnTo>
                    <a:pt x="50215" y="40026"/>
                  </a:lnTo>
                  <a:lnTo>
                    <a:pt x="49375" y="41414"/>
                  </a:lnTo>
                  <a:lnTo>
                    <a:pt x="48498" y="42801"/>
                  </a:lnTo>
                  <a:lnTo>
                    <a:pt x="47585" y="44116"/>
                  </a:lnTo>
                  <a:lnTo>
                    <a:pt x="46124" y="46125"/>
                  </a:lnTo>
                  <a:lnTo>
                    <a:pt x="44591" y="48097"/>
                  </a:lnTo>
                  <a:lnTo>
                    <a:pt x="42984" y="49996"/>
                  </a:lnTo>
                  <a:lnTo>
                    <a:pt x="41340" y="51822"/>
                  </a:lnTo>
                  <a:lnTo>
                    <a:pt x="39624" y="53611"/>
                  </a:lnTo>
                  <a:lnTo>
                    <a:pt x="37871" y="55364"/>
                  </a:lnTo>
                  <a:lnTo>
                    <a:pt x="36081" y="57044"/>
                  </a:lnTo>
                  <a:lnTo>
                    <a:pt x="34219" y="58687"/>
                  </a:lnTo>
                  <a:lnTo>
                    <a:pt x="32977" y="59710"/>
                  </a:lnTo>
                  <a:lnTo>
                    <a:pt x="31772" y="60733"/>
                  </a:lnTo>
                  <a:lnTo>
                    <a:pt x="30531" y="61682"/>
                  </a:lnTo>
                  <a:lnTo>
                    <a:pt x="29252" y="62632"/>
                  </a:lnTo>
                  <a:lnTo>
                    <a:pt x="27974" y="63581"/>
                  </a:lnTo>
                  <a:lnTo>
                    <a:pt x="26659" y="64494"/>
                  </a:lnTo>
                  <a:lnTo>
                    <a:pt x="24030" y="66247"/>
                  </a:lnTo>
                  <a:lnTo>
                    <a:pt x="22934" y="66941"/>
                  </a:lnTo>
                  <a:lnTo>
                    <a:pt x="21839" y="67562"/>
                  </a:lnTo>
                  <a:lnTo>
                    <a:pt x="20670" y="68183"/>
                  </a:lnTo>
                  <a:lnTo>
                    <a:pt x="19392" y="68767"/>
                  </a:lnTo>
                  <a:lnTo>
                    <a:pt x="19246" y="68584"/>
                  </a:lnTo>
                  <a:lnTo>
                    <a:pt x="19173" y="68438"/>
                  </a:lnTo>
                  <a:lnTo>
                    <a:pt x="18990" y="68109"/>
                  </a:lnTo>
                  <a:lnTo>
                    <a:pt x="10262" y="52187"/>
                  </a:lnTo>
                  <a:lnTo>
                    <a:pt x="6720" y="45832"/>
                  </a:lnTo>
                  <a:lnTo>
                    <a:pt x="6428" y="45285"/>
                  </a:lnTo>
                  <a:lnTo>
                    <a:pt x="6318" y="44993"/>
                  </a:lnTo>
                  <a:lnTo>
                    <a:pt x="6245" y="44700"/>
                  </a:lnTo>
                  <a:lnTo>
                    <a:pt x="7998" y="44554"/>
                  </a:lnTo>
                  <a:lnTo>
                    <a:pt x="10153" y="44335"/>
                  </a:lnTo>
                  <a:lnTo>
                    <a:pt x="12307" y="44043"/>
                  </a:lnTo>
                  <a:lnTo>
                    <a:pt x="14462" y="43714"/>
                  </a:lnTo>
                  <a:lnTo>
                    <a:pt x="16617" y="43313"/>
                  </a:lnTo>
                  <a:lnTo>
                    <a:pt x="18150" y="43020"/>
                  </a:lnTo>
                  <a:lnTo>
                    <a:pt x="19684" y="42692"/>
                  </a:lnTo>
                  <a:lnTo>
                    <a:pt x="21181" y="42327"/>
                  </a:lnTo>
                  <a:lnTo>
                    <a:pt x="22679" y="41961"/>
                  </a:lnTo>
                  <a:lnTo>
                    <a:pt x="24176" y="41523"/>
                  </a:lnTo>
                  <a:lnTo>
                    <a:pt x="25673" y="41085"/>
                  </a:lnTo>
                  <a:lnTo>
                    <a:pt x="27134" y="40610"/>
                  </a:lnTo>
                  <a:lnTo>
                    <a:pt x="28595" y="40062"/>
                  </a:lnTo>
                  <a:lnTo>
                    <a:pt x="30311" y="39442"/>
                  </a:lnTo>
                  <a:lnTo>
                    <a:pt x="31991" y="38748"/>
                  </a:lnTo>
                  <a:lnTo>
                    <a:pt x="33635" y="38054"/>
                  </a:lnTo>
                  <a:lnTo>
                    <a:pt x="35315" y="37287"/>
                  </a:lnTo>
                  <a:lnTo>
                    <a:pt x="36921" y="36520"/>
                  </a:lnTo>
                  <a:lnTo>
                    <a:pt x="38565" y="35680"/>
                  </a:lnTo>
                  <a:lnTo>
                    <a:pt x="40135" y="34840"/>
                  </a:lnTo>
                  <a:lnTo>
                    <a:pt x="41742" y="33927"/>
                  </a:lnTo>
                  <a:lnTo>
                    <a:pt x="42874" y="33233"/>
                  </a:lnTo>
                  <a:lnTo>
                    <a:pt x="44006" y="32503"/>
                  </a:lnTo>
                  <a:lnTo>
                    <a:pt x="45138" y="31772"/>
                  </a:lnTo>
                  <a:lnTo>
                    <a:pt x="46234" y="31005"/>
                  </a:lnTo>
                  <a:lnTo>
                    <a:pt x="47330" y="30202"/>
                  </a:lnTo>
                  <a:lnTo>
                    <a:pt x="48389" y="29399"/>
                  </a:lnTo>
                  <a:lnTo>
                    <a:pt x="49411" y="28522"/>
                  </a:lnTo>
                  <a:lnTo>
                    <a:pt x="50434" y="27646"/>
                  </a:lnTo>
                  <a:lnTo>
                    <a:pt x="51055" y="27098"/>
                  </a:lnTo>
                  <a:close/>
                  <a:moveTo>
                    <a:pt x="53684" y="36191"/>
                  </a:moveTo>
                  <a:lnTo>
                    <a:pt x="53757" y="36374"/>
                  </a:lnTo>
                  <a:lnTo>
                    <a:pt x="53830" y="36593"/>
                  </a:lnTo>
                  <a:lnTo>
                    <a:pt x="53940" y="36995"/>
                  </a:lnTo>
                  <a:lnTo>
                    <a:pt x="59746" y="56898"/>
                  </a:lnTo>
                  <a:lnTo>
                    <a:pt x="59783" y="57117"/>
                  </a:lnTo>
                  <a:lnTo>
                    <a:pt x="59783" y="57336"/>
                  </a:lnTo>
                  <a:lnTo>
                    <a:pt x="59783" y="57555"/>
                  </a:lnTo>
                  <a:lnTo>
                    <a:pt x="59710" y="57774"/>
                  </a:lnTo>
                  <a:lnTo>
                    <a:pt x="59089" y="59126"/>
                  </a:lnTo>
                  <a:lnTo>
                    <a:pt x="58432" y="60440"/>
                  </a:lnTo>
                  <a:lnTo>
                    <a:pt x="57738" y="61755"/>
                  </a:lnTo>
                  <a:lnTo>
                    <a:pt x="56971" y="63033"/>
                  </a:lnTo>
                  <a:lnTo>
                    <a:pt x="56204" y="64311"/>
                  </a:lnTo>
                  <a:lnTo>
                    <a:pt x="55364" y="65517"/>
                  </a:lnTo>
                  <a:lnTo>
                    <a:pt x="54487" y="66722"/>
                  </a:lnTo>
                  <a:lnTo>
                    <a:pt x="53574" y="67890"/>
                  </a:lnTo>
                  <a:lnTo>
                    <a:pt x="52406" y="69278"/>
                  </a:lnTo>
                  <a:lnTo>
                    <a:pt x="51237" y="70593"/>
                  </a:lnTo>
                  <a:lnTo>
                    <a:pt x="50032" y="71871"/>
                  </a:lnTo>
                  <a:lnTo>
                    <a:pt x="48790" y="73113"/>
                  </a:lnTo>
                  <a:lnTo>
                    <a:pt x="47476" y="74354"/>
                  </a:lnTo>
                  <a:lnTo>
                    <a:pt x="46161" y="75523"/>
                  </a:lnTo>
                  <a:lnTo>
                    <a:pt x="44810" y="76619"/>
                  </a:lnTo>
                  <a:lnTo>
                    <a:pt x="43385" y="77714"/>
                  </a:lnTo>
                  <a:lnTo>
                    <a:pt x="42217" y="78554"/>
                  </a:lnTo>
                  <a:lnTo>
                    <a:pt x="41012" y="79358"/>
                  </a:lnTo>
                  <a:lnTo>
                    <a:pt x="39806" y="80124"/>
                  </a:lnTo>
                  <a:lnTo>
                    <a:pt x="38565" y="80891"/>
                  </a:lnTo>
                  <a:lnTo>
                    <a:pt x="37323" y="81585"/>
                  </a:lnTo>
                  <a:lnTo>
                    <a:pt x="36045" y="82243"/>
                  </a:lnTo>
                  <a:lnTo>
                    <a:pt x="34730" y="82863"/>
                  </a:lnTo>
                  <a:lnTo>
                    <a:pt x="33416" y="83448"/>
                  </a:lnTo>
                  <a:lnTo>
                    <a:pt x="32503" y="83813"/>
                  </a:lnTo>
                  <a:lnTo>
                    <a:pt x="31553" y="84142"/>
                  </a:lnTo>
                  <a:lnTo>
                    <a:pt x="30604" y="84434"/>
                  </a:lnTo>
                  <a:lnTo>
                    <a:pt x="29654" y="84689"/>
                  </a:lnTo>
                  <a:lnTo>
                    <a:pt x="28303" y="85055"/>
                  </a:lnTo>
                  <a:lnTo>
                    <a:pt x="20086" y="70082"/>
                  </a:lnTo>
                  <a:lnTo>
                    <a:pt x="20122" y="70009"/>
                  </a:lnTo>
                  <a:lnTo>
                    <a:pt x="20195" y="69972"/>
                  </a:lnTo>
                  <a:lnTo>
                    <a:pt x="20305" y="69935"/>
                  </a:lnTo>
                  <a:lnTo>
                    <a:pt x="21328" y="69497"/>
                  </a:lnTo>
                  <a:lnTo>
                    <a:pt x="22314" y="69059"/>
                  </a:lnTo>
                  <a:lnTo>
                    <a:pt x="23263" y="68548"/>
                  </a:lnTo>
                  <a:lnTo>
                    <a:pt x="24176" y="67963"/>
                  </a:lnTo>
                  <a:lnTo>
                    <a:pt x="26112" y="66685"/>
                  </a:lnTo>
                  <a:lnTo>
                    <a:pt x="28011" y="65407"/>
                  </a:lnTo>
                  <a:lnTo>
                    <a:pt x="29910" y="64056"/>
                  </a:lnTo>
                  <a:lnTo>
                    <a:pt x="31736" y="62668"/>
                  </a:lnTo>
                  <a:lnTo>
                    <a:pt x="33562" y="61207"/>
                  </a:lnTo>
                  <a:lnTo>
                    <a:pt x="35351" y="59746"/>
                  </a:lnTo>
                  <a:lnTo>
                    <a:pt x="37068" y="58176"/>
                  </a:lnTo>
                  <a:lnTo>
                    <a:pt x="38784" y="56606"/>
                  </a:lnTo>
                  <a:lnTo>
                    <a:pt x="39953" y="55437"/>
                  </a:lnTo>
                  <a:lnTo>
                    <a:pt x="41121" y="54269"/>
                  </a:lnTo>
                  <a:lnTo>
                    <a:pt x="42290" y="53063"/>
                  </a:lnTo>
                  <a:lnTo>
                    <a:pt x="43385" y="51822"/>
                  </a:lnTo>
                  <a:lnTo>
                    <a:pt x="44481" y="50580"/>
                  </a:lnTo>
                  <a:lnTo>
                    <a:pt x="45577" y="49302"/>
                  </a:lnTo>
                  <a:lnTo>
                    <a:pt x="46599" y="47987"/>
                  </a:lnTo>
                  <a:lnTo>
                    <a:pt x="47622" y="46672"/>
                  </a:lnTo>
                  <a:lnTo>
                    <a:pt x="48973" y="44846"/>
                  </a:lnTo>
                  <a:lnTo>
                    <a:pt x="49594" y="43897"/>
                  </a:lnTo>
                  <a:lnTo>
                    <a:pt x="50215" y="42947"/>
                  </a:lnTo>
                  <a:lnTo>
                    <a:pt x="50799" y="41998"/>
                  </a:lnTo>
                  <a:lnTo>
                    <a:pt x="51383" y="41012"/>
                  </a:lnTo>
                  <a:lnTo>
                    <a:pt x="51931" y="40026"/>
                  </a:lnTo>
                  <a:lnTo>
                    <a:pt x="52442" y="39003"/>
                  </a:lnTo>
                  <a:lnTo>
                    <a:pt x="53027" y="37762"/>
                  </a:lnTo>
                  <a:lnTo>
                    <a:pt x="53538" y="36447"/>
                  </a:lnTo>
                  <a:lnTo>
                    <a:pt x="53574" y="36301"/>
                  </a:lnTo>
                  <a:lnTo>
                    <a:pt x="53611" y="36264"/>
                  </a:lnTo>
                  <a:lnTo>
                    <a:pt x="53684" y="36191"/>
                  </a:lnTo>
                  <a:close/>
                  <a:moveTo>
                    <a:pt x="58322" y="34037"/>
                  </a:moveTo>
                  <a:lnTo>
                    <a:pt x="59345" y="35059"/>
                  </a:lnTo>
                  <a:lnTo>
                    <a:pt x="60404" y="36009"/>
                  </a:lnTo>
                  <a:lnTo>
                    <a:pt x="61463" y="36885"/>
                  </a:lnTo>
                  <a:lnTo>
                    <a:pt x="62595" y="37725"/>
                  </a:lnTo>
                  <a:lnTo>
                    <a:pt x="63763" y="38529"/>
                  </a:lnTo>
                  <a:lnTo>
                    <a:pt x="65516" y="39697"/>
                  </a:lnTo>
                  <a:lnTo>
                    <a:pt x="67269" y="40793"/>
                  </a:lnTo>
                  <a:lnTo>
                    <a:pt x="69095" y="41852"/>
                  </a:lnTo>
                  <a:lnTo>
                    <a:pt x="70921" y="42874"/>
                  </a:lnTo>
                  <a:lnTo>
                    <a:pt x="72747" y="43860"/>
                  </a:lnTo>
                  <a:lnTo>
                    <a:pt x="74610" y="44773"/>
                  </a:lnTo>
                  <a:lnTo>
                    <a:pt x="76509" y="45686"/>
                  </a:lnTo>
                  <a:lnTo>
                    <a:pt x="78408" y="46563"/>
                  </a:lnTo>
                  <a:lnTo>
                    <a:pt x="80562" y="47476"/>
                  </a:lnTo>
                  <a:lnTo>
                    <a:pt x="81658" y="47914"/>
                  </a:lnTo>
                  <a:lnTo>
                    <a:pt x="82754" y="48316"/>
                  </a:lnTo>
                  <a:lnTo>
                    <a:pt x="83886" y="48718"/>
                  </a:lnTo>
                  <a:lnTo>
                    <a:pt x="84981" y="49083"/>
                  </a:lnTo>
                  <a:lnTo>
                    <a:pt x="86113" y="49448"/>
                  </a:lnTo>
                  <a:lnTo>
                    <a:pt x="87246" y="49740"/>
                  </a:lnTo>
                  <a:lnTo>
                    <a:pt x="88195" y="49996"/>
                  </a:lnTo>
                  <a:lnTo>
                    <a:pt x="89108" y="50178"/>
                  </a:lnTo>
                  <a:lnTo>
                    <a:pt x="90058" y="50288"/>
                  </a:lnTo>
                  <a:lnTo>
                    <a:pt x="90532" y="50324"/>
                  </a:lnTo>
                  <a:lnTo>
                    <a:pt x="91044" y="50361"/>
                  </a:lnTo>
                  <a:lnTo>
                    <a:pt x="91044" y="50434"/>
                  </a:lnTo>
                  <a:lnTo>
                    <a:pt x="91044" y="50544"/>
                  </a:lnTo>
                  <a:lnTo>
                    <a:pt x="90971" y="50726"/>
                  </a:lnTo>
                  <a:lnTo>
                    <a:pt x="86625" y="66174"/>
                  </a:lnTo>
                  <a:lnTo>
                    <a:pt x="81147" y="85602"/>
                  </a:lnTo>
                  <a:lnTo>
                    <a:pt x="80855" y="86661"/>
                  </a:lnTo>
                  <a:lnTo>
                    <a:pt x="80416" y="86771"/>
                  </a:lnTo>
                  <a:lnTo>
                    <a:pt x="80015" y="86844"/>
                  </a:lnTo>
                  <a:lnTo>
                    <a:pt x="79175" y="86954"/>
                  </a:lnTo>
                  <a:lnTo>
                    <a:pt x="77933" y="87027"/>
                  </a:lnTo>
                  <a:lnTo>
                    <a:pt x="76728" y="87063"/>
                  </a:lnTo>
                  <a:lnTo>
                    <a:pt x="75486" y="87063"/>
                  </a:lnTo>
                  <a:lnTo>
                    <a:pt x="74281" y="86990"/>
                  </a:lnTo>
                  <a:lnTo>
                    <a:pt x="72747" y="86881"/>
                  </a:lnTo>
                  <a:lnTo>
                    <a:pt x="71250" y="86698"/>
                  </a:lnTo>
                  <a:lnTo>
                    <a:pt x="69716" y="86479"/>
                  </a:lnTo>
                  <a:lnTo>
                    <a:pt x="68219" y="86260"/>
                  </a:lnTo>
                  <a:lnTo>
                    <a:pt x="67269" y="86041"/>
                  </a:lnTo>
                  <a:lnTo>
                    <a:pt x="66320" y="85822"/>
                  </a:lnTo>
                  <a:lnTo>
                    <a:pt x="66174" y="85785"/>
                  </a:lnTo>
                  <a:lnTo>
                    <a:pt x="66028" y="85712"/>
                  </a:lnTo>
                  <a:lnTo>
                    <a:pt x="66064" y="85639"/>
                  </a:lnTo>
                  <a:lnTo>
                    <a:pt x="66101" y="85529"/>
                  </a:lnTo>
                  <a:lnTo>
                    <a:pt x="66247" y="85420"/>
                  </a:lnTo>
                  <a:lnTo>
                    <a:pt x="66685" y="84872"/>
                  </a:lnTo>
                  <a:lnTo>
                    <a:pt x="67087" y="84324"/>
                  </a:lnTo>
                  <a:lnTo>
                    <a:pt x="67452" y="83776"/>
                  </a:lnTo>
                  <a:lnTo>
                    <a:pt x="67817" y="83192"/>
                  </a:lnTo>
                  <a:lnTo>
                    <a:pt x="67963" y="82936"/>
                  </a:lnTo>
                  <a:lnTo>
                    <a:pt x="68073" y="82681"/>
                  </a:lnTo>
                  <a:lnTo>
                    <a:pt x="68146" y="82425"/>
                  </a:lnTo>
                  <a:lnTo>
                    <a:pt x="68219" y="82170"/>
                  </a:lnTo>
                  <a:lnTo>
                    <a:pt x="68219" y="81877"/>
                  </a:lnTo>
                  <a:lnTo>
                    <a:pt x="68219" y="81622"/>
                  </a:lnTo>
                  <a:lnTo>
                    <a:pt x="68182" y="81330"/>
                  </a:lnTo>
                  <a:lnTo>
                    <a:pt x="68146" y="81074"/>
                  </a:lnTo>
                  <a:lnTo>
                    <a:pt x="67890" y="80124"/>
                  </a:lnTo>
                  <a:lnTo>
                    <a:pt x="67634" y="79211"/>
                  </a:lnTo>
                  <a:lnTo>
                    <a:pt x="67087" y="77385"/>
                  </a:lnTo>
                  <a:lnTo>
                    <a:pt x="58833" y="49521"/>
                  </a:lnTo>
                  <a:lnTo>
                    <a:pt x="57409" y="44700"/>
                  </a:lnTo>
                  <a:lnTo>
                    <a:pt x="57372" y="44335"/>
                  </a:lnTo>
                  <a:lnTo>
                    <a:pt x="57372" y="44006"/>
                  </a:lnTo>
                  <a:lnTo>
                    <a:pt x="58103" y="36410"/>
                  </a:lnTo>
                  <a:lnTo>
                    <a:pt x="58322" y="34037"/>
                  </a:lnTo>
                  <a:close/>
                  <a:moveTo>
                    <a:pt x="57519" y="22606"/>
                  </a:moveTo>
                  <a:lnTo>
                    <a:pt x="58212" y="23154"/>
                  </a:lnTo>
                  <a:lnTo>
                    <a:pt x="58979" y="23665"/>
                  </a:lnTo>
                  <a:lnTo>
                    <a:pt x="59746" y="24140"/>
                  </a:lnTo>
                  <a:lnTo>
                    <a:pt x="60550" y="24541"/>
                  </a:lnTo>
                  <a:lnTo>
                    <a:pt x="61353" y="24943"/>
                  </a:lnTo>
                  <a:lnTo>
                    <a:pt x="62157" y="25308"/>
                  </a:lnTo>
                  <a:lnTo>
                    <a:pt x="63836" y="25966"/>
                  </a:lnTo>
                  <a:lnTo>
                    <a:pt x="64932" y="26367"/>
                  </a:lnTo>
                  <a:lnTo>
                    <a:pt x="66064" y="26769"/>
                  </a:lnTo>
                  <a:lnTo>
                    <a:pt x="67196" y="27134"/>
                  </a:lnTo>
                  <a:lnTo>
                    <a:pt x="68365" y="27463"/>
                  </a:lnTo>
                  <a:lnTo>
                    <a:pt x="70666" y="28084"/>
                  </a:lnTo>
                  <a:lnTo>
                    <a:pt x="72966" y="28668"/>
                  </a:lnTo>
                  <a:lnTo>
                    <a:pt x="75084" y="29106"/>
                  </a:lnTo>
                  <a:lnTo>
                    <a:pt x="77203" y="29508"/>
                  </a:lnTo>
                  <a:lnTo>
                    <a:pt x="79321" y="29873"/>
                  </a:lnTo>
                  <a:lnTo>
                    <a:pt x="81475" y="30166"/>
                  </a:lnTo>
                  <a:lnTo>
                    <a:pt x="83886" y="30458"/>
                  </a:lnTo>
                  <a:lnTo>
                    <a:pt x="86333" y="30677"/>
                  </a:lnTo>
                  <a:lnTo>
                    <a:pt x="87538" y="30750"/>
                  </a:lnTo>
                  <a:lnTo>
                    <a:pt x="88743" y="30786"/>
                  </a:lnTo>
                  <a:lnTo>
                    <a:pt x="89984" y="30823"/>
                  </a:lnTo>
                  <a:lnTo>
                    <a:pt x="91190" y="30823"/>
                  </a:lnTo>
                  <a:lnTo>
                    <a:pt x="92650" y="30786"/>
                  </a:lnTo>
                  <a:lnTo>
                    <a:pt x="94111" y="30677"/>
                  </a:lnTo>
                  <a:lnTo>
                    <a:pt x="95572" y="30531"/>
                  </a:lnTo>
                  <a:lnTo>
                    <a:pt x="96302" y="30421"/>
                  </a:lnTo>
                  <a:lnTo>
                    <a:pt x="97033" y="30275"/>
                  </a:lnTo>
                  <a:lnTo>
                    <a:pt x="97471" y="30166"/>
                  </a:lnTo>
                  <a:lnTo>
                    <a:pt x="97909" y="30056"/>
                  </a:lnTo>
                  <a:lnTo>
                    <a:pt x="98749" y="29764"/>
                  </a:lnTo>
                  <a:lnTo>
                    <a:pt x="98640" y="30348"/>
                  </a:lnTo>
                  <a:lnTo>
                    <a:pt x="98457" y="30932"/>
                  </a:lnTo>
                  <a:lnTo>
                    <a:pt x="98128" y="32028"/>
                  </a:lnTo>
                  <a:lnTo>
                    <a:pt x="92468" y="51639"/>
                  </a:lnTo>
                  <a:lnTo>
                    <a:pt x="86880" y="71068"/>
                  </a:lnTo>
                  <a:lnTo>
                    <a:pt x="81877" y="88524"/>
                  </a:lnTo>
                  <a:lnTo>
                    <a:pt x="81804" y="88816"/>
                  </a:lnTo>
                  <a:lnTo>
                    <a:pt x="80672" y="88962"/>
                  </a:lnTo>
                  <a:lnTo>
                    <a:pt x="79576" y="89072"/>
                  </a:lnTo>
                  <a:lnTo>
                    <a:pt x="78481" y="89145"/>
                  </a:lnTo>
                  <a:lnTo>
                    <a:pt x="77385" y="89218"/>
                  </a:lnTo>
                  <a:lnTo>
                    <a:pt x="75194" y="89218"/>
                  </a:lnTo>
                  <a:lnTo>
                    <a:pt x="74098" y="89145"/>
                  </a:lnTo>
                  <a:lnTo>
                    <a:pt x="73003" y="89072"/>
                  </a:lnTo>
                  <a:lnTo>
                    <a:pt x="71907" y="88962"/>
                  </a:lnTo>
                  <a:lnTo>
                    <a:pt x="70812" y="88816"/>
                  </a:lnTo>
                  <a:lnTo>
                    <a:pt x="69753" y="88634"/>
                  </a:lnTo>
                  <a:lnTo>
                    <a:pt x="68657" y="88451"/>
                  </a:lnTo>
                  <a:lnTo>
                    <a:pt x="67561" y="88195"/>
                  </a:lnTo>
                  <a:lnTo>
                    <a:pt x="66502" y="87940"/>
                  </a:lnTo>
                  <a:lnTo>
                    <a:pt x="65407" y="87648"/>
                  </a:lnTo>
                  <a:lnTo>
                    <a:pt x="64311" y="87319"/>
                  </a:lnTo>
                  <a:lnTo>
                    <a:pt x="64822" y="86881"/>
                  </a:lnTo>
                  <a:lnTo>
                    <a:pt x="64895" y="86808"/>
                  </a:lnTo>
                  <a:lnTo>
                    <a:pt x="64969" y="86808"/>
                  </a:lnTo>
                  <a:lnTo>
                    <a:pt x="65115" y="86844"/>
                  </a:lnTo>
                  <a:lnTo>
                    <a:pt x="66101" y="87100"/>
                  </a:lnTo>
                  <a:lnTo>
                    <a:pt x="67087" y="87319"/>
                  </a:lnTo>
                  <a:lnTo>
                    <a:pt x="68073" y="87538"/>
                  </a:lnTo>
                  <a:lnTo>
                    <a:pt x="69059" y="87721"/>
                  </a:lnTo>
                  <a:lnTo>
                    <a:pt x="71067" y="88013"/>
                  </a:lnTo>
                  <a:lnTo>
                    <a:pt x="73076" y="88195"/>
                  </a:lnTo>
                  <a:lnTo>
                    <a:pt x="74281" y="88305"/>
                  </a:lnTo>
                  <a:lnTo>
                    <a:pt x="75450" y="88341"/>
                  </a:lnTo>
                  <a:lnTo>
                    <a:pt x="76655" y="88378"/>
                  </a:lnTo>
                  <a:lnTo>
                    <a:pt x="77860" y="88341"/>
                  </a:lnTo>
                  <a:lnTo>
                    <a:pt x="78736" y="88268"/>
                  </a:lnTo>
                  <a:lnTo>
                    <a:pt x="79613" y="88122"/>
                  </a:lnTo>
                  <a:lnTo>
                    <a:pt x="80489" y="87976"/>
                  </a:lnTo>
                  <a:lnTo>
                    <a:pt x="81329" y="87721"/>
                  </a:lnTo>
                  <a:lnTo>
                    <a:pt x="81585" y="87611"/>
                  </a:lnTo>
                  <a:lnTo>
                    <a:pt x="81768" y="87465"/>
                  </a:lnTo>
                  <a:lnTo>
                    <a:pt x="81877" y="87282"/>
                  </a:lnTo>
                  <a:lnTo>
                    <a:pt x="81987" y="87063"/>
                  </a:lnTo>
                  <a:lnTo>
                    <a:pt x="83484" y="81549"/>
                  </a:lnTo>
                  <a:lnTo>
                    <a:pt x="90167" y="57811"/>
                  </a:lnTo>
                  <a:lnTo>
                    <a:pt x="92285" y="50178"/>
                  </a:lnTo>
                  <a:lnTo>
                    <a:pt x="92431" y="49667"/>
                  </a:lnTo>
                  <a:lnTo>
                    <a:pt x="92468" y="49411"/>
                  </a:lnTo>
                  <a:lnTo>
                    <a:pt x="92468" y="49156"/>
                  </a:lnTo>
                  <a:lnTo>
                    <a:pt x="92468" y="48791"/>
                  </a:lnTo>
                  <a:lnTo>
                    <a:pt x="92395" y="48498"/>
                  </a:lnTo>
                  <a:lnTo>
                    <a:pt x="92249" y="48170"/>
                  </a:lnTo>
                  <a:lnTo>
                    <a:pt x="92066" y="47914"/>
                  </a:lnTo>
                  <a:lnTo>
                    <a:pt x="91591" y="47366"/>
                  </a:lnTo>
                  <a:lnTo>
                    <a:pt x="91117" y="46855"/>
                  </a:lnTo>
                  <a:lnTo>
                    <a:pt x="90569" y="46307"/>
                  </a:lnTo>
                  <a:lnTo>
                    <a:pt x="89984" y="45796"/>
                  </a:lnTo>
                  <a:lnTo>
                    <a:pt x="88779" y="44810"/>
                  </a:lnTo>
                  <a:lnTo>
                    <a:pt x="87574" y="43860"/>
                  </a:lnTo>
                  <a:lnTo>
                    <a:pt x="86296" y="42984"/>
                  </a:lnTo>
                  <a:lnTo>
                    <a:pt x="84251" y="41669"/>
                  </a:lnTo>
                  <a:lnTo>
                    <a:pt x="82169" y="40391"/>
                  </a:lnTo>
                  <a:lnTo>
                    <a:pt x="80051" y="39149"/>
                  </a:lnTo>
                  <a:lnTo>
                    <a:pt x="77933" y="38017"/>
                  </a:lnTo>
                  <a:lnTo>
                    <a:pt x="75742" y="36885"/>
                  </a:lnTo>
                  <a:lnTo>
                    <a:pt x="73551" y="35863"/>
                  </a:lnTo>
                  <a:lnTo>
                    <a:pt x="71323" y="34840"/>
                  </a:lnTo>
                  <a:lnTo>
                    <a:pt x="69095" y="33927"/>
                  </a:lnTo>
                  <a:lnTo>
                    <a:pt x="67269" y="33197"/>
                  </a:lnTo>
                  <a:lnTo>
                    <a:pt x="65443" y="32576"/>
                  </a:lnTo>
                  <a:lnTo>
                    <a:pt x="64494" y="32284"/>
                  </a:lnTo>
                  <a:lnTo>
                    <a:pt x="63544" y="31992"/>
                  </a:lnTo>
                  <a:lnTo>
                    <a:pt x="62631" y="31736"/>
                  </a:lnTo>
                  <a:lnTo>
                    <a:pt x="61682" y="31517"/>
                  </a:lnTo>
                  <a:lnTo>
                    <a:pt x="60951" y="31407"/>
                  </a:lnTo>
                  <a:lnTo>
                    <a:pt x="60221" y="31298"/>
                  </a:lnTo>
                  <a:lnTo>
                    <a:pt x="59491" y="31225"/>
                  </a:lnTo>
                  <a:lnTo>
                    <a:pt x="58760" y="31261"/>
                  </a:lnTo>
                  <a:lnTo>
                    <a:pt x="58468" y="31261"/>
                  </a:lnTo>
                  <a:lnTo>
                    <a:pt x="58176" y="31334"/>
                  </a:lnTo>
                  <a:lnTo>
                    <a:pt x="57884" y="31444"/>
                  </a:lnTo>
                  <a:lnTo>
                    <a:pt x="57774" y="31553"/>
                  </a:lnTo>
                  <a:lnTo>
                    <a:pt x="57628" y="31663"/>
                  </a:lnTo>
                  <a:lnTo>
                    <a:pt x="57482" y="31845"/>
                  </a:lnTo>
                  <a:lnTo>
                    <a:pt x="57372" y="32065"/>
                  </a:lnTo>
                  <a:lnTo>
                    <a:pt x="57299" y="32284"/>
                  </a:lnTo>
                  <a:lnTo>
                    <a:pt x="57263" y="32539"/>
                  </a:lnTo>
                  <a:lnTo>
                    <a:pt x="56861" y="36703"/>
                  </a:lnTo>
                  <a:lnTo>
                    <a:pt x="56459" y="41085"/>
                  </a:lnTo>
                  <a:lnTo>
                    <a:pt x="56386" y="41012"/>
                  </a:lnTo>
                  <a:lnTo>
                    <a:pt x="56313" y="40939"/>
                  </a:lnTo>
                  <a:lnTo>
                    <a:pt x="56277" y="40793"/>
                  </a:lnTo>
                  <a:lnTo>
                    <a:pt x="56094" y="40099"/>
                  </a:lnTo>
                  <a:lnTo>
                    <a:pt x="56021" y="39843"/>
                  </a:lnTo>
                  <a:lnTo>
                    <a:pt x="55985" y="39588"/>
                  </a:lnTo>
                  <a:lnTo>
                    <a:pt x="55985" y="39076"/>
                  </a:lnTo>
                  <a:lnTo>
                    <a:pt x="56058" y="38273"/>
                  </a:lnTo>
                  <a:lnTo>
                    <a:pt x="56277" y="36228"/>
                  </a:lnTo>
                  <a:lnTo>
                    <a:pt x="56459" y="34146"/>
                  </a:lnTo>
                  <a:lnTo>
                    <a:pt x="56898" y="29033"/>
                  </a:lnTo>
                  <a:lnTo>
                    <a:pt x="57263" y="25016"/>
                  </a:lnTo>
                  <a:lnTo>
                    <a:pt x="57445" y="22789"/>
                  </a:lnTo>
                  <a:lnTo>
                    <a:pt x="57445" y="22716"/>
                  </a:lnTo>
                  <a:lnTo>
                    <a:pt x="57519" y="22606"/>
                  </a:lnTo>
                  <a:close/>
                  <a:moveTo>
                    <a:pt x="63252" y="88232"/>
                  </a:moveTo>
                  <a:lnTo>
                    <a:pt x="64384" y="88561"/>
                  </a:lnTo>
                  <a:lnTo>
                    <a:pt x="65480" y="88889"/>
                  </a:lnTo>
                  <a:lnTo>
                    <a:pt x="66612" y="89181"/>
                  </a:lnTo>
                  <a:lnTo>
                    <a:pt x="67744" y="89474"/>
                  </a:lnTo>
                  <a:lnTo>
                    <a:pt x="68876" y="89693"/>
                  </a:lnTo>
                  <a:lnTo>
                    <a:pt x="69972" y="89875"/>
                  </a:lnTo>
                  <a:lnTo>
                    <a:pt x="71104" y="90058"/>
                  </a:lnTo>
                  <a:lnTo>
                    <a:pt x="72236" y="90167"/>
                  </a:lnTo>
                  <a:lnTo>
                    <a:pt x="73405" y="90277"/>
                  </a:lnTo>
                  <a:lnTo>
                    <a:pt x="74537" y="90350"/>
                  </a:lnTo>
                  <a:lnTo>
                    <a:pt x="76801" y="90350"/>
                  </a:lnTo>
                  <a:lnTo>
                    <a:pt x="77970" y="90313"/>
                  </a:lnTo>
                  <a:lnTo>
                    <a:pt x="79138" y="90240"/>
                  </a:lnTo>
                  <a:lnTo>
                    <a:pt x="80270" y="90131"/>
                  </a:lnTo>
                  <a:lnTo>
                    <a:pt x="81439" y="89948"/>
                  </a:lnTo>
                  <a:lnTo>
                    <a:pt x="81402" y="90167"/>
                  </a:lnTo>
                  <a:lnTo>
                    <a:pt x="81366" y="90350"/>
                  </a:lnTo>
                  <a:lnTo>
                    <a:pt x="81293" y="90496"/>
                  </a:lnTo>
                  <a:lnTo>
                    <a:pt x="81220" y="90642"/>
                  </a:lnTo>
                  <a:lnTo>
                    <a:pt x="81110" y="90788"/>
                  </a:lnTo>
                  <a:lnTo>
                    <a:pt x="80964" y="90898"/>
                  </a:lnTo>
                  <a:lnTo>
                    <a:pt x="80782" y="90971"/>
                  </a:lnTo>
                  <a:lnTo>
                    <a:pt x="80599" y="91044"/>
                  </a:lnTo>
                  <a:lnTo>
                    <a:pt x="80015" y="91226"/>
                  </a:lnTo>
                  <a:lnTo>
                    <a:pt x="79394" y="91373"/>
                  </a:lnTo>
                  <a:lnTo>
                    <a:pt x="78773" y="91482"/>
                  </a:lnTo>
                  <a:lnTo>
                    <a:pt x="78152" y="91555"/>
                  </a:lnTo>
                  <a:lnTo>
                    <a:pt x="77276" y="91665"/>
                  </a:lnTo>
                  <a:lnTo>
                    <a:pt x="76363" y="91738"/>
                  </a:lnTo>
                  <a:lnTo>
                    <a:pt x="74573" y="91738"/>
                  </a:lnTo>
                  <a:lnTo>
                    <a:pt x="73660" y="91701"/>
                  </a:lnTo>
                  <a:lnTo>
                    <a:pt x="72784" y="91665"/>
                  </a:lnTo>
                  <a:lnTo>
                    <a:pt x="71871" y="91555"/>
                  </a:lnTo>
                  <a:lnTo>
                    <a:pt x="70994" y="91446"/>
                  </a:lnTo>
                  <a:lnTo>
                    <a:pt x="69533" y="91226"/>
                  </a:lnTo>
                  <a:lnTo>
                    <a:pt x="68073" y="90971"/>
                  </a:lnTo>
                  <a:lnTo>
                    <a:pt x="66648" y="90679"/>
                  </a:lnTo>
                  <a:lnTo>
                    <a:pt x="65224" y="90313"/>
                  </a:lnTo>
                  <a:lnTo>
                    <a:pt x="63800" y="89839"/>
                  </a:lnTo>
                  <a:lnTo>
                    <a:pt x="62412" y="89327"/>
                  </a:lnTo>
                  <a:lnTo>
                    <a:pt x="62230" y="89254"/>
                  </a:lnTo>
                  <a:lnTo>
                    <a:pt x="62047" y="89145"/>
                  </a:lnTo>
                  <a:lnTo>
                    <a:pt x="63252" y="88232"/>
                  </a:lnTo>
                  <a:close/>
                  <a:moveTo>
                    <a:pt x="60477" y="59527"/>
                  </a:moveTo>
                  <a:lnTo>
                    <a:pt x="60586" y="59893"/>
                  </a:lnTo>
                  <a:lnTo>
                    <a:pt x="65772" y="77751"/>
                  </a:lnTo>
                  <a:lnTo>
                    <a:pt x="66721" y="81037"/>
                  </a:lnTo>
                  <a:lnTo>
                    <a:pt x="66795" y="81293"/>
                  </a:lnTo>
                  <a:lnTo>
                    <a:pt x="66868" y="81439"/>
                  </a:lnTo>
                  <a:lnTo>
                    <a:pt x="66904" y="81549"/>
                  </a:lnTo>
                  <a:lnTo>
                    <a:pt x="67014" y="81768"/>
                  </a:lnTo>
                  <a:lnTo>
                    <a:pt x="67014" y="81987"/>
                  </a:lnTo>
                  <a:lnTo>
                    <a:pt x="66977" y="82170"/>
                  </a:lnTo>
                  <a:lnTo>
                    <a:pt x="66868" y="82352"/>
                  </a:lnTo>
                  <a:lnTo>
                    <a:pt x="66539" y="82900"/>
                  </a:lnTo>
                  <a:lnTo>
                    <a:pt x="66210" y="83375"/>
                  </a:lnTo>
                  <a:lnTo>
                    <a:pt x="65845" y="83849"/>
                  </a:lnTo>
                  <a:lnTo>
                    <a:pt x="65480" y="84324"/>
                  </a:lnTo>
                  <a:lnTo>
                    <a:pt x="65078" y="84762"/>
                  </a:lnTo>
                  <a:lnTo>
                    <a:pt x="64640" y="85201"/>
                  </a:lnTo>
                  <a:lnTo>
                    <a:pt x="63763" y="86041"/>
                  </a:lnTo>
                  <a:lnTo>
                    <a:pt x="62449" y="87173"/>
                  </a:lnTo>
                  <a:lnTo>
                    <a:pt x="61061" y="88232"/>
                  </a:lnTo>
                  <a:lnTo>
                    <a:pt x="59637" y="89218"/>
                  </a:lnTo>
                  <a:lnTo>
                    <a:pt x="58139" y="90131"/>
                  </a:lnTo>
                  <a:lnTo>
                    <a:pt x="56642" y="91007"/>
                  </a:lnTo>
                  <a:lnTo>
                    <a:pt x="55072" y="91774"/>
                  </a:lnTo>
                  <a:lnTo>
                    <a:pt x="53501" y="92505"/>
                  </a:lnTo>
                  <a:lnTo>
                    <a:pt x="51858" y="93125"/>
                  </a:lnTo>
                  <a:lnTo>
                    <a:pt x="50872" y="93454"/>
                  </a:lnTo>
                  <a:lnTo>
                    <a:pt x="49886" y="93783"/>
                  </a:lnTo>
                  <a:lnTo>
                    <a:pt x="48900" y="94075"/>
                  </a:lnTo>
                  <a:lnTo>
                    <a:pt x="47877" y="94331"/>
                  </a:lnTo>
                  <a:lnTo>
                    <a:pt x="46891" y="94550"/>
                  </a:lnTo>
                  <a:lnTo>
                    <a:pt x="45869" y="94769"/>
                  </a:lnTo>
                  <a:lnTo>
                    <a:pt x="44846" y="94951"/>
                  </a:lnTo>
                  <a:lnTo>
                    <a:pt x="43824" y="95098"/>
                  </a:lnTo>
                  <a:lnTo>
                    <a:pt x="42582" y="95244"/>
                  </a:lnTo>
                  <a:lnTo>
                    <a:pt x="41377" y="95353"/>
                  </a:lnTo>
                  <a:lnTo>
                    <a:pt x="40135" y="95463"/>
                  </a:lnTo>
                  <a:lnTo>
                    <a:pt x="38894" y="95499"/>
                  </a:lnTo>
                  <a:lnTo>
                    <a:pt x="37652" y="95499"/>
                  </a:lnTo>
                  <a:lnTo>
                    <a:pt x="36447" y="95426"/>
                  </a:lnTo>
                  <a:lnTo>
                    <a:pt x="35205" y="95317"/>
                  </a:lnTo>
                  <a:lnTo>
                    <a:pt x="34000" y="95134"/>
                  </a:lnTo>
                  <a:lnTo>
                    <a:pt x="33854" y="95098"/>
                  </a:lnTo>
                  <a:lnTo>
                    <a:pt x="33708" y="95025"/>
                  </a:lnTo>
                  <a:lnTo>
                    <a:pt x="33635" y="94951"/>
                  </a:lnTo>
                  <a:lnTo>
                    <a:pt x="33525" y="94805"/>
                  </a:lnTo>
                  <a:lnTo>
                    <a:pt x="32466" y="92760"/>
                  </a:lnTo>
                  <a:lnTo>
                    <a:pt x="31407" y="90752"/>
                  </a:lnTo>
                  <a:lnTo>
                    <a:pt x="29216" y="86735"/>
                  </a:lnTo>
                  <a:lnTo>
                    <a:pt x="28997" y="86296"/>
                  </a:lnTo>
                  <a:lnTo>
                    <a:pt x="29033" y="86223"/>
                  </a:lnTo>
                  <a:lnTo>
                    <a:pt x="29070" y="86187"/>
                  </a:lnTo>
                  <a:lnTo>
                    <a:pt x="29143" y="86187"/>
                  </a:lnTo>
                  <a:lnTo>
                    <a:pt x="29910" y="86041"/>
                  </a:lnTo>
                  <a:lnTo>
                    <a:pt x="30640" y="85858"/>
                  </a:lnTo>
                  <a:lnTo>
                    <a:pt x="31407" y="85675"/>
                  </a:lnTo>
                  <a:lnTo>
                    <a:pt x="32101" y="85456"/>
                  </a:lnTo>
                  <a:lnTo>
                    <a:pt x="32831" y="85237"/>
                  </a:lnTo>
                  <a:lnTo>
                    <a:pt x="33562" y="84982"/>
                  </a:lnTo>
                  <a:lnTo>
                    <a:pt x="34256" y="84689"/>
                  </a:lnTo>
                  <a:lnTo>
                    <a:pt x="34986" y="84361"/>
                  </a:lnTo>
                  <a:lnTo>
                    <a:pt x="36081" y="83849"/>
                  </a:lnTo>
                  <a:lnTo>
                    <a:pt x="37177" y="83302"/>
                  </a:lnTo>
                  <a:lnTo>
                    <a:pt x="38273" y="82754"/>
                  </a:lnTo>
                  <a:lnTo>
                    <a:pt x="39332" y="82133"/>
                  </a:lnTo>
                  <a:lnTo>
                    <a:pt x="40391" y="81549"/>
                  </a:lnTo>
                  <a:lnTo>
                    <a:pt x="41413" y="80891"/>
                  </a:lnTo>
                  <a:lnTo>
                    <a:pt x="42436" y="80234"/>
                  </a:lnTo>
                  <a:lnTo>
                    <a:pt x="43422" y="79540"/>
                  </a:lnTo>
                  <a:lnTo>
                    <a:pt x="44408" y="78846"/>
                  </a:lnTo>
                  <a:lnTo>
                    <a:pt x="45357" y="78079"/>
                  </a:lnTo>
                  <a:lnTo>
                    <a:pt x="46307" y="77349"/>
                  </a:lnTo>
                  <a:lnTo>
                    <a:pt x="47257" y="76546"/>
                  </a:lnTo>
                  <a:lnTo>
                    <a:pt x="48169" y="75742"/>
                  </a:lnTo>
                  <a:lnTo>
                    <a:pt x="49046" y="74939"/>
                  </a:lnTo>
                  <a:lnTo>
                    <a:pt x="49959" y="74099"/>
                  </a:lnTo>
                  <a:lnTo>
                    <a:pt x="50799" y="73222"/>
                  </a:lnTo>
                  <a:lnTo>
                    <a:pt x="52333" y="71615"/>
                  </a:lnTo>
                  <a:lnTo>
                    <a:pt x="53794" y="69972"/>
                  </a:lnTo>
                  <a:lnTo>
                    <a:pt x="54487" y="69132"/>
                  </a:lnTo>
                  <a:lnTo>
                    <a:pt x="55181" y="68292"/>
                  </a:lnTo>
                  <a:lnTo>
                    <a:pt x="55839" y="67416"/>
                  </a:lnTo>
                  <a:lnTo>
                    <a:pt x="56496" y="66503"/>
                  </a:lnTo>
                  <a:lnTo>
                    <a:pt x="57044" y="65736"/>
                  </a:lnTo>
                  <a:lnTo>
                    <a:pt x="57555" y="64932"/>
                  </a:lnTo>
                  <a:lnTo>
                    <a:pt x="58066" y="64129"/>
                  </a:lnTo>
                  <a:lnTo>
                    <a:pt x="58541" y="63289"/>
                  </a:lnTo>
                  <a:lnTo>
                    <a:pt x="58979" y="62449"/>
                  </a:lnTo>
                  <a:lnTo>
                    <a:pt x="59418" y="61609"/>
                  </a:lnTo>
                  <a:lnTo>
                    <a:pt x="60257" y="59893"/>
                  </a:lnTo>
                  <a:lnTo>
                    <a:pt x="60404" y="59600"/>
                  </a:lnTo>
                  <a:lnTo>
                    <a:pt x="60477" y="59527"/>
                  </a:lnTo>
                  <a:close/>
                  <a:moveTo>
                    <a:pt x="16763" y="0"/>
                  </a:moveTo>
                  <a:lnTo>
                    <a:pt x="16580" y="73"/>
                  </a:lnTo>
                  <a:lnTo>
                    <a:pt x="16397" y="183"/>
                  </a:lnTo>
                  <a:lnTo>
                    <a:pt x="16251" y="292"/>
                  </a:lnTo>
                  <a:lnTo>
                    <a:pt x="16105" y="402"/>
                  </a:lnTo>
                  <a:lnTo>
                    <a:pt x="15996" y="585"/>
                  </a:lnTo>
                  <a:lnTo>
                    <a:pt x="15959" y="731"/>
                  </a:lnTo>
                  <a:lnTo>
                    <a:pt x="15886" y="950"/>
                  </a:lnTo>
                  <a:lnTo>
                    <a:pt x="15886" y="1169"/>
                  </a:lnTo>
                  <a:lnTo>
                    <a:pt x="15886" y="1607"/>
                  </a:lnTo>
                  <a:lnTo>
                    <a:pt x="15923" y="2082"/>
                  </a:lnTo>
                  <a:lnTo>
                    <a:pt x="16105" y="2995"/>
                  </a:lnTo>
                  <a:lnTo>
                    <a:pt x="16324" y="4054"/>
                  </a:lnTo>
                  <a:lnTo>
                    <a:pt x="16580" y="5113"/>
                  </a:lnTo>
                  <a:lnTo>
                    <a:pt x="17055" y="7231"/>
                  </a:lnTo>
                  <a:lnTo>
                    <a:pt x="18698" y="14754"/>
                  </a:lnTo>
                  <a:lnTo>
                    <a:pt x="20342" y="22277"/>
                  </a:lnTo>
                  <a:lnTo>
                    <a:pt x="20451" y="22752"/>
                  </a:lnTo>
                  <a:lnTo>
                    <a:pt x="20488" y="22971"/>
                  </a:lnTo>
                  <a:lnTo>
                    <a:pt x="20488" y="23227"/>
                  </a:lnTo>
                  <a:lnTo>
                    <a:pt x="20305" y="23300"/>
                  </a:lnTo>
                  <a:lnTo>
                    <a:pt x="18844" y="23921"/>
                  </a:lnTo>
                  <a:lnTo>
                    <a:pt x="17383" y="24541"/>
                  </a:lnTo>
                  <a:lnTo>
                    <a:pt x="15959" y="25199"/>
                  </a:lnTo>
                  <a:lnTo>
                    <a:pt x="14535" y="25893"/>
                  </a:lnTo>
                  <a:lnTo>
                    <a:pt x="12307" y="27061"/>
                  </a:lnTo>
                  <a:lnTo>
                    <a:pt x="11212" y="27646"/>
                  </a:lnTo>
                  <a:lnTo>
                    <a:pt x="10116" y="28267"/>
                  </a:lnTo>
                  <a:lnTo>
                    <a:pt x="9020" y="28887"/>
                  </a:lnTo>
                  <a:lnTo>
                    <a:pt x="7961" y="29581"/>
                  </a:lnTo>
                  <a:lnTo>
                    <a:pt x="6939" y="30239"/>
                  </a:lnTo>
                  <a:lnTo>
                    <a:pt x="5880" y="30969"/>
                  </a:lnTo>
                  <a:lnTo>
                    <a:pt x="4821" y="31772"/>
                  </a:lnTo>
                  <a:lnTo>
                    <a:pt x="3762" y="32612"/>
                  </a:lnTo>
                  <a:lnTo>
                    <a:pt x="2739" y="33489"/>
                  </a:lnTo>
                  <a:lnTo>
                    <a:pt x="2264" y="33964"/>
                  </a:lnTo>
                  <a:lnTo>
                    <a:pt x="1790" y="34438"/>
                  </a:lnTo>
                  <a:lnTo>
                    <a:pt x="1388" y="34913"/>
                  </a:lnTo>
                  <a:lnTo>
                    <a:pt x="1023" y="35388"/>
                  </a:lnTo>
                  <a:lnTo>
                    <a:pt x="694" y="35863"/>
                  </a:lnTo>
                  <a:lnTo>
                    <a:pt x="402" y="36410"/>
                  </a:lnTo>
                  <a:lnTo>
                    <a:pt x="292" y="36666"/>
                  </a:lnTo>
                  <a:lnTo>
                    <a:pt x="183" y="36922"/>
                  </a:lnTo>
                  <a:lnTo>
                    <a:pt x="110" y="37214"/>
                  </a:lnTo>
                  <a:lnTo>
                    <a:pt x="73" y="37506"/>
                  </a:lnTo>
                  <a:lnTo>
                    <a:pt x="0" y="37652"/>
                  </a:lnTo>
                  <a:lnTo>
                    <a:pt x="0" y="37835"/>
                  </a:lnTo>
                  <a:lnTo>
                    <a:pt x="37" y="38163"/>
                  </a:lnTo>
                  <a:lnTo>
                    <a:pt x="292" y="39222"/>
                  </a:lnTo>
                  <a:lnTo>
                    <a:pt x="584" y="40281"/>
                  </a:lnTo>
                  <a:lnTo>
                    <a:pt x="1205" y="42144"/>
                  </a:lnTo>
                  <a:lnTo>
                    <a:pt x="1534" y="43093"/>
                  </a:lnTo>
                  <a:lnTo>
                    <a:pt x="1936" y="44006"/>
                  </a:lnTo>
                  <a:lnTo>
                    <a:pt x="2009" y="44153"/>
                  </a:lnTo>
                  <a:lnTo>
                    <a:pt x="2118" y="44335"/>
                  </a:lnTo>
                  <a:lnTo>
                    <a:pt x="2264" y="44445"/>
                  </a:lnTo>
                  <a:lnTo>
                    <a:pt x="2410" y="44554"/>
                  </a:lnTo>
                  <a:lnTo>
                    <a:pt x="2556" y="44664"/>
                  </a:lnTo>
                  <a:lnTo>
                    <a:pt x="2739" y="44700"/>
                  </a:lnTo>
                  <a:lnTo>
                    <a:pt x="2922" y="44737"/>
                  </a:lnTo>
                  <a:lnTo>
                    <a:pt x="3104" y="44773"/>
                  </a:lnTo>
                  <a:lnTo>
                    <a:pt x="4419" y="44773"/>
                  </a:lnTo>
                  <a:lnTo>
                    <a:pt x="4565" y="44846"/>
                  </a:lnTo>
                  <a:lnTo>
                    <a:pt x="4711" y="44956"/>
                  </a:lnTo>
                  <a:lnTo>
                    <a:pt x="4784" y="45139"/>
                  </a:lnTo>
                  <a:lnTo>
                    <a:pt x="5222" y="46052"/>
                  </a:lnTo>
                  <a:lnTo>
                    <a:pt x="5697" y="46928"/>
                  </a:lnTo>
                  <a:lnTo>
                    <a:pt x="11759" y="58030"/>
                  </a:lnTo>
                  <a:lnTo>
                    <a:pt x="21072" y="75012"/>
                  </a:lnTo>
                  <a:lnTo>
                    <a:pt x="29471" y="90277"/>
                  </a:lnTo>
                  <a:lnTo>
                    <a:pt x="30932" y="92833"/>
                  </a:lnTo>
                  <a:lnTo>
                    <a:pt x="32430" y="95390"/>
                  </a:lnTo>
                  <a:lnTo>
                    <a:pt x="32612" y="95682"/>
                  </a:lnTo>
                  <a:lnTo>
                    <a:pt x="32831" y="95937"/>
                  </a:lnTo>
                  <a:lnTo>
                    <a:pt x="33123" y="96120"/>
                  </a:lnTo>
                  <a:lnTo>
                    <a:pt x="33416" y="96303"/>
                  </a:lnTo>
                  <a:lnTo>
                    <a:pt x="33927" y="96485"/>
                  </a:lnTo>
                  <a:lnTo>
                    <a:pt x="34182" y="96522"/>
                  </a:lnTo>
                  <a:lnTo>
                    <a:pt x="34438" y="96595"/>
                  </a:lnTo>
                  <a:lnTo>
                    <a:pt x="35388" y="96704"/>
                  </a:lnTo>
                  <a:lnTo>
                    <a:pt x="36337" y="96814"/>
                  </a:lnTo>
                  <a:lnTo>
                    <a:pt x="37287" y="96850"/>
                  </a:lnTo>
                  <a:lnTo>
                    <a:pt x="38236" y="96887"/>
                  </a:lnTo>
                  <a:lnTo>
                    <a:pt x="39880" y="96814"/>
                  </a:lnTo>
                  <a:lnTo>
                    <a:pt x="41523" y="96704"/>
                  </a:lnTo>
                  <a:lnTo>
                    <a:pt x="43166" y="96522"/>
                  </a:lnTo>
                  <a:lnTo>
                    <a:pt x="44810" y="96303"/>
                  </a:lnTo>
                  <a:lnTo>
                    <a:pt x="45759" y="96157"/>
                  </a:lnTo>
                  <a:lnTo>
                    <a:pt x="46672" y="95974"/>
                  </a:lnTo>
                  <a:lnTo>
                    <a:pt x="47585" y="95791"/>
                  </a:lnTo>
                  <a:lnTo>
                    <a:pt x="48498" y="95572"/>
                  </a:lnTo>
                  <a:lnTo>
                    <a:pt x="49411" y="95317"/>
                  </a:lnTo>
                  <a:lnTo>
                    <a:pt x="50288" y="95061"/>
                  </a:lnTo>
                  <a:lnTo>
                    <a:pt x="51164" y="94769"/>
                  </a:lnTo>
                  <a:lnTo>
                    <a:pt x="52041" y="94477"/>
                  </a:lnTo>
                  <a:lnTo>
                    <a:pt x="52917" y="94148"/>
                  </a:lnTo>
                  <a:lnTo>
                    <a:pt x="53794" y="93819"/>
                  </a:lnTo>
                  <a:lnTo>
                    <a:pt x="54633" y="93454"/>
                  </a:lnTo>
                  <a:lnTo>
                    <a:pt x="55473" y="93052"/>
                  </a:lnTo>
                  <a:lnTo>
                    <a:pt x="56313" y="92651"/>
                  </a:lnTo>
                  <a:lnTo>
                    <a:pt x="57153" y="92212"/>
                  </a:lnTo>
                  <a:lnTo>
                    <a:pt x="58797" y="91299"/>
                  </a:lnTo>
                  <a:lnTo>
                    <a:pt x="59746" y="90715"/>
                  </a:lnTo>
                  <a:lnTo>
                    <a:pt x="60732" y="90094"/>
                  </a:lnTo>
                  <a:lnTo>
                    <a:pt x="61536" y="90460"/>
                  </a:lnTo>
                  <a:lnTo>
                    <a:pt x="62339" y="90788"/>
                  </a:lnTo>
                  <a:lnTo>
                    <a:pt x="63179" y="91080"/>
                  </a:lnTo>
                  <a:lnTo>
                    <a:pt x="63983" y="91336"/>
                  </a:lnTo>
                  <a:lnTo>
                    <a:pt x="65480" y="91774"/>
                  </a:lnTo>
                  <a:lnTo>
                    <a:pt x="66977" y="92139"/>
                  </a:lnTo>
                  <a:lnTo>
                    <a:pt x="68511" y="92432"/>
                  </a:lnTo>
                  <a:lnTo>
                    <a:pt x="70045" y="92687"/>
                  </a:lnTo>
                  <a:lnTo>
                    <a:pt x="71067" y="92833"/>
                  </a:lnTo>
                  <a:lnTo>
                    <a:pt x="72090" y="92943"/>
                  </a:lnTo>
                  <a:lnTo>
                    <a:pt x="73149" y="93016"/>
                  </a:lnTo>
                  <a:lnTo>
                    <a:pt x="74171" y="93089"/>
                  </a:lnTo>
                  <a:lnTo>
                    <a:pt x="75231" y="93089"/>
                  </a:lnTo>
                  <a:lnTo>
                    <a:pt x="76253" y="93052"/>
                  </a:lnTo>
                  <a:lnTo>
                    <a:pt x="77312" y="92979"/>
                  </a:lnTo>
                  <a:lnTo>
                    <a:pt x="78335" y="92870"/>
                  </a:lnTo>
                  <a:lnTo>
                    <a:pt x="79029" y="92760"/>
                  </a:lnTo>
                  <a:lnTo>
                    <a:pt x="79722" y="92651"/>
                  </a:lnTo>
                  <a:lnTo>
                    <a:pt x="80416" y="92468"/>
                  </a:lnTo>
                  <a:lnTo>
                    <a:pt x="81074" y="92212"/>
                  </a:lnTo>
                  <a:lnTo>
                    <a:pt x="81402" y="92030"/>
                  </a:lnTo>
                  <a:lnTo>
                    <a:pt x="81695" y="91847"/>
                  </a:lnTo>
                  <a:lnTo>
                    <a:pt x="81950" y="91665"/>
                  </a:lnTo>
                  <a:lnTo>
                    <a:pt x="82169" y="91409"/>
                  </a:lnTo>
                  <a:lnTo>
                    <a:pt x="82352" y="91153"/>
                  </a:lnTo>
                  <a:lnTo>
                    <a:pt x="82534" y="90861"/>
                  </a:lnTo>
                  <a:lnTo>
                    <a:pt x="82681" y="90569"/>
                  </a:lnTo>
                  <a:lnTo>
                    <a:pt x="82790" y="90240"/>
                  </a:lnTo>
                  <a:lnTo>
                    <a:pt x="83046" y="89254"/>
                  </a:lnTo>
                  <a:lnTo>
                    <a:pt x="89546" y="66576"/>
                  </a:lnTo>
                  <a:lnTo>
                    <a:pt x="94184" y="50397"/>
                  </a:lnTo>
                  <a:lnTo>
                    <a:pt x="98713" y="34511"/>
                  </a:lnTo>
                  <a:lnTo>
                    <a:pt x="100210" y="29143"/>
                  </a:lnTo>
                  <a:lnTo>
                    <a:pt x="100283" y="28705"/>
                  </a:lnTo>
                  <a:lnTo>
                    <a:pt x="100320" y="28522"/>
                  </a:lnTo>
                  <a:lnTo>
                    <a:pt x="100429" y="28340"/>
                  </a:lnTo>
                  <a:lnTo>
                    <a:pt x="100429" y="28084"/>
                  </a:lnTo>
                  <a:lnTo>
                    <a:pt x="100429" y="27609"/>
                  </a:lnTo>
                  <a:lnTo>
                    <a:pt x="100283" y="27280"/>
                  </a:lnTo>
                  <a:lnTo>
                    <a:pt x="100100" y="26988"/>
                  </a:lnTo>
                  <a:lnTo>
                    <a:pt x="99918" y="26733"/>
                  </a:lnTo>
                  <a:lnTo>
                    <a:pt x="99699" y="26477"/>
                  </a:lnTo>
                  <a:lnTo>
                    <a:pt x="99224" y="26002"/>
                  </a:lnTo>
                  <a:lnTo>
                    <a:pt x="98713" y="25601"/>
                  </a:lnTo>
                  <a:lnTo>
                    <a:pt x="97982" y="25126"/>
                  </a:lnTo>
                  <a:lnTo>
                    <a:pt x="97434" y="24761"/>
                  </a:lnTo>
                  <a:lnTo>
                    <a:pt x="96850" y="24432"/>
                  </a:lnTo>
                  <a:lnTo>
                    <a:pt x="95682" y="23848"/>
                  </a:lnTo>
                  <a:lnTo>
                    <a:pt x="94586" y="23373"/>
                  </a:lnTo>
                  <a:lnTo>
                    <a:pt x="93454" y="22898"/>
                  </a:lnTo>
                  <a:lnTo>
                    <a:pt x="92358" y="22496"/>
                  </a:lnTo>
                  <a:lnTo>
                    <a:pt x="91226" y="22095"/>
                  </a:lnTo>
                  <a:lnTo>
                    <a:pt x="90058" y="21693"/>
                  </a:lnTo>
                  <a:lnTo>
                    <a:pt x="88925" y="21364"/>
                  </a:lnTo>
                  <a:lnTo>
                    <a:pt x="86588" y="20707"/>
                  </a:lnTo>
                  <a:lnTo>
                    <a:pt x="84543" y="20196"/>
                  </a:lnTo>
                  <a:lnTo>
                    <a:pt x="82498" y="19757"/>
                  </a:lnTo>
                  <a:lnTo>
                    <a:pt x="80416" y="19356"/>
                  </a:lnTo>
                  <a:lnTo>
                    <a:pt x="78371" y="18991"/>
                  </a:lnTo>
                  <a:lnTo>
                    <a:pt x="76910" y="18771"/>
                  </a:lnTo>
                  <a:lnTo>
                    <a:pt x="75413" y="18552"/>
                  </a:lnTo>
                  <a:lnTo>
                    <a:pt x="73952" y="18370"/>
                  </a:lnTo>
                  <a:lnTo>
                    <a:pt x="72492" y="18224"/>
                  </a:lnTo>
                  <a:lnTo>
                    <a:pt x="70045" y="18041"/>
                  </a:lnTo>
                  <a:lnTo>
                    <a:pt x="67598" y="17931"/>
                  </a:lnTo>
                  <a:lnTo>
                    <a:pt x="65735" y="17895"/>
                  </a:lnTo>
                  <a:lnTo>
                    <a:pt x="64822" y="17895"/>
                  </a:lnTo>
                  <a:lnTo>
                    <a:pt x="63909" y="17931"/>
                  </a:lnTo>
                  <a:lnTo>
                    <a:pt x="62960" y="18004"/>
                  </a:lnTo>
                  <a:lnTo>
                    <a:pt x="62047" y="18114"/>
                  </a:lnTo>
                  <a:lnTo>
                    <a:pt x="61134" y="18224"/>
                  </a:lnTo>
                  <a:lnTo>
                    <a:pt x="60221" y="18370"/>
                  </a:lnTo>
                  <a:lnTo>
                    <a:pt x="59527" y="18516"/>
                  </a:lnTo>
                  <a:lnTo>
                    <a:pt x="58833" y="18698"/>
                  </a:lnTo>
                  <a:lnTo>
                    <a:pt x="58176" y="18954"/>
                  </a:lnTo>
                  <a:lnTo>
                    <a:pt x="57555" y="19246"/>
                  </a:lnTo>
                  <a:lnTo>
                    <a:pt x="57263" y="19429"/>
                  </a:lnTo>
                  <a:lnTo>
                    <a:pt x="57007" y="19648"/>
                  </a:lnTo>
                  <a:lnTo>
                    <a:pt x="56788" y="19940"/>
                  </a:lnTo>
                  <a:lnTo>
                    <a:pt x="56642" y="20232"/>
                  </a:lnTo>
                  <a:lnTo>
                    <a:pt x="56606" y="20342"/>
                  </a:lnTo>
                  <a:lnTo>
                    <a:pt x="56569" y="20415"/>
                  </a:lnTo>
                  <a:lnTo>
                    <a:pt x="56532" y="20634"/>
                  </a:lnTo>
                  <a:lnTo>
                    <a:pt x="56350" y="22095"/>
                  </a:lnTo>
                  <a:lnTo>
                    <a:pt x="56204" y="23592"/>
                  </a:lnTo>
                  <a:lnTo>
                    <a:pt x="55766" y="28413"/>
                  </a:lnTo>
                  <a:lnTo>
                    <a:pt x="55145" y="35388"/>
                  </a:lnTo>
                  <a:lnTo>
                    <a:pt x="55072" y="36337"/>
                  </a:lnTo>
                  <a:lnTo>
                    <a:pt x="54962" y="36228"/>
                  </a:lnTo>
                  <a:lnTo>
                    <a:pt x="54926" y="36155"/>
                  </a:lnTo>
                  <a:lnTo>
                    <a:pt x="54889" y="35972"/>
                  </a:lnTo>
                  <a:lnTo>
                    <a:pt x="52041" y="26441"/>
                  </a:lnTo>
                  <a:lnTo>
                    <a:pt x="52004" y="26294"/>
                  </a:lnTo>
                  <a:lnTo>
                    <a:pt x="52041" y="26185"/>
                  </a:lnTo>
                  <a:lnTo>
                    <a:pt x="52077" y="26039"/>
                  </a:lnTo>
                  <a:lnTo>
                    <a:pt x="52150" y="25929"/>
                  </a:lnTo>
                  <a:lnTo>
                    <a:pt x="52625" y="25454"/>
                  </a:lnTo>
                  <a:lnTo>
                    <a:pt x="52844" y="25162"/>
                  </a:lnTo>
                  <a:lnTo>
                    <a:pt x="53063" y="24907"/>
                  </a:lnTo>
                  <a:lnTo>
                    <a:pt x="53209" y="24615"/>
                  </a:lnTo>
                  <a:lnTo>
                    <a:pt x="53246" y="24359"/>
                  </a:lnTo>
                  <a:lnTo>
                    <a:pt x="53246" y="24067"/>
                  </a:lnTo>
                  <a:lnTo>
                    <a:pt x="53136" y="23738"/>
                  </a:lnTo>
                  <a:lnTo>
                    <a:pt x="52661" y="22789"/>
                  </a:lnTo>
                  <a:lnTo>
                    <a:pt x="52187" y="21839"/>
                  </a:lnTo>
                  <a:lnTo>
                    <a:pt x="51164" y="20013"/>
                  </a:lnTo>
                  <a:lnTo>
                    <a:pt x="50726" y="19246"/>
                  </a:lnTo>
                  <a:lnTo>
                    <a:pt x="50251" y="18552"/>
                  </a:lnTo>
                  <a:lnTo>
                    <a:pt x="50142" y="18406"/>
                  </a:lnTo>
                  <a:lnTo>
                    <a:pt x="49995" y="18260"/>
                  </a:lnTo>
                  <a:lnTo>
                    <a:pt x="49849" y="18151"/>
                  </a:lnTo>
                  <a:lnTo>
                    <a:pt x="49630" y="18041"/>
                  </a:lnTo>
                  <a:lnTo>
                    <a:pt x="49411" y="17895"/>
                  </a:lnTo>
                  <a:lnTo>
                    <a:pt x="49156" y="17749"/>
                  </a:lnTo>
                  <a:lnTo>
                    <a:pt x="48644" y="17530"/>
                  </a:lnTo>
                  <a:lnTo>
                    <a:pt x="47950" y="17347"/>
                  </a:lnTo>
                  <a:lnTo>
                    <a:pt x="47293" y="17201"/>
                  </a:lnTo>
                  <a:lnTo>
                    <a:pt x="46563" y="17128"/>
                  </a:lnTo>
                  <a:lnTo>
                    <a:pt x="45869" y="17091"/>
                  </a:lnTo>
                  <a:lnTo>
                    <a:pt x="44846" y="17055"/>
                  </a:lnTo>
                  <a:lnTo>
                    <a:pt x="43860" y="17055"/>
                  </a:lnTo>
                  <a:lnTo>
                    <a:pt x="42838" y="17128"/>
                  </a:lnTo>
                  <a:lnTo>
                    <a:pt x="41815" y="17201"/>
                  </a:lnTo>
                  <a:lnTo>
                    <a:pt x="40829" y="17347"/>
                  </a:lnTo>
                  <a:lnTo>
                    <a:pt x="39843" y="17493"/>
                  </a:lnTo>
                  <a:lnTo>
                    <a:pt x="37834" y="17822"/>
                  </a:lnTo>
                  <a:lnTo>
                    <a:pt x="36520" y="18078"/>
                  </a:lnTo>
                  <a:lnTo>
                    <a:pt x="35205" y="18370"/>
                  </a:lnTo>
                  <a:lnTo>
                    <a:pt x="33890" y="18698"/>
                  </a:lnTo>
                  <a:lnTo>
                    <a:pt x="32576" y="19027"/>
                  </a:lnTo>
                  <a:lnTo>
                    <a:pt x="31297" y="19392"/>
                  </a:lnTo>
                  <a:lnTo>
                    <a:pt x="30019" y="19794"/>
                  </a:lnTo>
                  <a:lnTo>
                    <a:pt x="27426" y="20597"/>
                  </a:lnTo>
                  <a:lnTo>
                    <a:pt x="24870" y="21474"/>
                  </a:lnTo>
                  <a:lnTo>
                    <a:pt x="24797" y="21364"/>
                  </a:lnTo>
                  <a:lnTo>
                    <a:pt x="24760" y="21255"/>
                  </a:lnTo>
                  <a:lnTo>
                    <a:pt x="24724" y="21036"/>
                  </a:lnTo>
                  <a:lnTo>
                    <a:pt x="21547" y="6428"/>
                  </a:lnTo>
                  <a:lnTo>
                    <a:pt x="21255" y="5003"/>
                  </a:lnTo>
                  <a:lnTo>
                    <a:pt x="21072" y="4310"/>
                  </a:lnTo>
                  <a:lnTo>
                    <a:pt x="20853" y="3616"/>
                  </a:lnTo>
                  <a:lnTo>
                    <a:pt x="20634" y="3141"/>
                  </a:lnTo>
                  <a:lnTo>
                    <a:pt x="20415" y="2703"/>
                  </a:lnTo>
                  <a:lnTo>
                    <a:pt x="20195" y="2301"/>
                  </a:lnTo>
                  <a:lnTo>
                    <a:pt x="19903" y="1936"/>
                  </a:lnTo>
                  <a:lnTo>
                    <a:pt x="19611" y="1571"/>
                  </a:lnTo>
                  <a:lnTo>
                    <a:pt x="19282" y="1242"/>
                  </a:lnTo>
                  <a:lnTo>
                    <a:pt x="18917" y="913"/>
                  </a:lnTo>
                  <a:lnTo>
                    <a:pt x="18516" y="621"/>
                  </a:lnTo>
                  <a:lnTo>
                    <a:pt x="18187" y="402"/>
                  </a:lnTo>
                  <a:lnTo>
                    <a:pt x="17858" y="219"/>
                  </a:lnTo>
                  <a:lnTo>
                    <a:pt x="17493" y="110"/>
                  </a:lnTo>
                  <a:lnTo>
                    <a:pt x="17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1" name="Google Shape;6751;p62"/>
          <p:cNvGrpSpPr/>
          <p:nvPr/>
        </p:nvGrpSpPr>
        <p:grpSpPr>
          <a:xfrm>
            <a:off x="5148297" y="1743296"/>
            <a:ext cx="499707" cy="640968"/>
            <a:chOff x="-2641975" y="-874700"/>
            <a:chExt cx="1466275" cy="1880775"/>
          </a:xfrm>
        </p:grpSpPr>
        <p:sp>
          <p:nvSpPr>
            <p:cNvPr id="6752" name="Google Shape;6752;p62"/>
            <p:cNvSpPr/>
            <p:nvPr/>
          </p:nvSpPr>
          <p:spPr>
            <a:xfrm>
              <a:off x="-2641975" y="-92275"/>
              <a:ext cx="1310175" cy="1098350"/>
            </a:xfrm>
            <a:custGeom>
              <a:avLst/>
              <a:gdLst/>
              <a:ahLst/>
              <a:cxnLst/>
              <a:rect l="l" t="t" r="r" b="b"/>
              <a:pathLst>
                <a:path w="52407" h="43934" extrusionOk="0">
                  <a:moveTo>
                    <a:pt x="5405" y="0"/>
                  </a:moveTo>
                  <a:lnTo>
                    <a:pt x="548" y="33160"/>
                  </a:lnTo>
                  <a:lnTo>
                    <a:pt x="0" y="37689"/>
                  </a:lnTo>
                  <a:lnTo>
                    <a:pt x="39843" y="43934"/>
                  </a:lnTo>
                  <a:lnTo>
                    <a:pt x="52406" y="16507"/>
                  </a:lnTo>
                  <a:lnTo>
                    <a:pt x="52406" y="15777"/>
                  </a:lnTo>
                  <a:lnTo>
                    <a:pt x="10664" y="1571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2"/>
            <p:cNvSpPr/>
            <p:nvPr/>
          </p:nvSpPr>
          <p:spPr>
            <a:xfrm>
              <a:off x="-2641975" y="-92275"/>
              <a:ext cx="1310175" cy="1098350"/>
            </a:xfrm>
            <a:custGeom>
              <a:avLst/>
              <a:gdLst/>
              <a:ahLst/>
              <a:cxnLst/>
              <a:rect l="l" t="t" r="r" b="b"/>
              <a:pathLst>
                <a:path w="52407" h="43934" fill="none" extrusionOk="0">
                  <a:moveTo>
                    <a:pt x="39843" y="43934"/>
                  </a:moveTo>
                  <a:lnTo>
                    <a:pt x="0" y="37689"/>
                  </a:lnTo>
                  <a:lnTo>
                    <a:pt x="548" y="33160"/>
                  </a:lnTo>
                  <a:lnTo>
                    <a:pt x="5405" y="0"/>
                  </a:lnTo>
                  <a:lnTo>
                    <a:pt x="10664" y="1571"/>
                  </a:lnTo>
                  <a:lnTo>
                    <a:pt x="52406" y="15777"/>
                  </a:lnTo>
                  <a:lnTo>
                    <a:pt x="52406" y="16507"/>
                  </a:lnTo>
                  <a:lnTo>
                    <a:pt x="39843" y="4393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62"/>
            <p:cNvSpPr/>
            <p:nvPr/>
          </p:nvSpPr>
          <p:spPr>
            <a:xfrm>
              <a:off x="-2615500" y="186175"/>
              <a:ext cx="1280050" cy="810775"/>
            </a:xfrm>
            <a:custGeom>
              <a:avLst/>
              <a:gdLst/>
              <a:ahLst/>
              <a:cxnLst/>
              <a:rect l="l" t="t" r="r" b="b"/>
              <a:pathLst>
                <a:path w="51202" h="32431" fill="none" extrusionOk="0">
                  <a:moveTo>
                    <a:pt x="13002" y="1"/>
                  </a:moveTo>
                  <a:lnTo>
                    <a:pt x="1" y="23556"/>
                  </a:lnTo>
                  <a:lnTo>
                    <a:pt x="38857" y="32430"/>
                  </a:lnTo>
                  <a:lnTo>
                    <a:pt x="51201" y="5114"/>
                  </a:lnTo>
                  <a:lnTo>
                    <a:pt x="40501" y="20927"/>
                  </a:lnTo>
                  <a:lnTo>
                    <a:pt x="40501" y="20927"/>
                  </a:lnTo>
                  <a:lnTo>
                    <a:pt x="39551" y="21000"/>
                  </a:lnTo>
                  <a:lnTo>
                    <a:pt x="37141" y="21146"/>
                  </a:lnTo>
                  <a:lnTo>
                    <a:pt x="33818" y="21292"/>
                  </a:lnTo>
                  <a:lnTo>
                    <a:pt x="32065" y="21365"/>
                  </a:lnTo>
                  <a:lnTo>
                    <a:pt x="30275" y="21365"/>
                  </a:lnTo>
                  <a:lnTo>
                    <a:pt x="30275" y="21365"/>
                  </a:lnTo>
                  <a:lnTo>
                    <a:pt x="28559" y="21365"/>
                  </a:lnTo>
                  <a:lnTo>
                    <a:pt x="27025" y="21292"/>
                  </a:lnTo>
                  <a:lnTo>
                    <a:pt x="26331" y="21219"/>
                  </a:lnTo>
                  <a:lnTo>
                    <a:pt x="25710" y="21146"/>
                  </a:lnTo>
                  <a:lnTo>
                    <a:pt x="25163" y="21036"/>
                  </a:lnTo>
                  <a:lnTo>
                    <a:pt x="24724" y="20927"/>
                  </a:lnTo>
                  <a:lnTo>
                    <a:pt x="24724" y="20927"/>
                  </a:lnTo>
                  <a:lnTo>
                    <a:pt x="24396" y="20781"/>
                  </a:lnTo>
                  <a:lnTo>
                    <a:pt x="24067" y="20525"/>
                  </a:lnTo>
                  <a:lnTo>
                    <a:pt x="23665" y="20160"/>
                  </a:lnTo>
                  <a:lnTo>
                    <a:pt x="23264" y="19722"/>
                  </a:lnTo>
                  <a:lnTo>
                    <a:pt x="22862" y="19210"/>
                  </a:lnTo>
                  <a:lnTo>
                    <a:pt x="22424" y="18626"/>
                  </a:lnTo>
                  <a:lnTo>
                    <a:pt x="21985" y="17969"/>
                  </a:lnTo>
                  <a:lnTo>
                    <a:pt x="21511" y="17238"/>
                  </a:lnTo>
                  <a:lnTo>
                    <a:pt x="20561" y="15631"/>
                  </a:lnTo>
                  <a:lnTo>
                    <a:pt x="19575" y="13842"/>
                  </a:lnTo>
                  <a:lnTo>
                    <a:pt x="18589" y="11979"/>
                  </a:lnTo>
                  <a:lnTo>
                    <a:pt x="17640" y="10080"/>
                  </a:lnTo>
                  <a:lnTo>
                    <a:pt x="16690" y="8181"/>
                  </a:lnTo>
                  <a:lnTo>
                    <a:pt x="15850" y="6355"/>
                  </a:lnTo>
                  <a:lnTo>
                    <a:pt x="14353" y="3105"/>
                  </a:lnTo>
                  <a:lnTo>
                    <a:pt x="13367" y="841"/>
                  </a:lnTo>
                  <a:lnTo>
                    <a:pt x="13002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62"/>
            <p:cNvSpPr/>
            <p:nvPr/>
          </p:nvSpPr>
          <p:spPr>
            <a:xfrm>
              <a:off x="-2066800" y="-815375"/>
              <a:ext cx="455625" cy="582525"/>
            </a:xfrm>
            <a:custGeom>
              <a:avLst/>
              <a:gdLst/>
              <a:ahLst/>
              <a:cxnLst/>
              <a:rect l="l" t="t" r="r" b="b"/>
              <a:pathLst>
                <a:path w="18225" h="23301" extrusionOk="0">
                  <a:moveTo>
                    <a:pt x="7378" y="1"/>
                  </a:moveTo>
                  <a:lnTo>
                    <a:pt x="7305" y="768"/>
                  </a:lnTo>
                  <a:lnTo>
                    <a:pt x="7232" y="1389"/>
                  </a:lnTo>
                  <a:lnTo>
                    <a:pt x="7013" y="2813"/>
                  </a:lnTo>
                  <a:lnTo>
                    <a:pt x="6720" y="4894"/>
                  </a:lnTo>
                  <a:lnTo>
                    <a:pt x="6392" y="7013"/>
                  </a:lnTo>
                  <a:lnTo>
                    <a:pt x="6355" y="7195"/>
                  </a:lnTo>
                  <a:lnTo>
                    <a:pt x="6319" y="7341"/>
                  </a:lnTo>
                  <a:lnTo>
                    <a:pt x="6246" y="7414"/>
                  </a:lnTo>
                  <a:lnTo>
                    <a:pt x="6173" y="7451"/>
                  </a:lnTo>
                  <a:lnTo>
                    <a:pt x="6136" y="7487"/>
                  </a:lnTo>
                  <a:lnTo>
                    <a:pt x="5990" y="7451"/>
                  </a:lnTo>
                  <a:lnTo>
                    <a:pt x="5150" y="7159"/>
                  </a:lnTo>
                  <a:lnTo>
                    <a:pt x="4347" y="6757"/>
                  </a:lnTo>
                  <a:lnTo>
                    <a:pt x="4237" y="6720"/>
                  </a:lnTo>
                  <a:lnTo>
                    <a:pt x="4091" y="6574"/>
                  </a:lnTo>
                  <a:lnTo>
                    <a:pt x="4055" y="6465"/>
                  </a:lnTo>
                  <a:lnTo>
                    <a:pt x="4018" y="6355"/>
                  </a:lnTo>
                  <a:lnTo>
                    <a:pt x="3981" y="6173"/>
                  </a:lnTo>
                  <a:lnTo>
                    <a:pt x="3981" y="5990"/>
                  </a:lnTo>
                  <a:lnTo>
                    <a:pt x="4091" y="5333"/>
                  </a:lnTo>
                  <a:lnTo>
                    <a:pt x="4164" y="4858"/>
                  </a:lnTo>
                  <a:lnTo>
                    <a:pt x="4383" y="3324"/>
                  </a:lnTo>
                  <a:lnTo>
                    <a:pt x="4383" y="3105"/>
                  </a:lnTo>
                  <a:lnTo>
                    <a:pt x="4347" y="2922"/>
                  </a:lnTo>
                  <a:lnTo>
                    <a:pt x="4274" y="2776"/>
                  </a:lnTo>
                  <a:lnTo>
                    <a:pt x="4201" y="2630"/>
                  </a:lnTo>
                  <a:lnTo>
                    <a:pt x="4091" y="2557"/>
                  </a:lnTo>
                  <a:lnTo>
                    <a:pt x="3981" y="2484"/>
                  </a:lnTo>
                  <a:lnTo>
                    <a:pt x="3835" y="2411"/>
                  </a:lnTo>
                  <a:lnTo>
                    <a:pt x="3616" y="2338"/>
                  </a:lnTo>
                  <a:lnTo>
                    <a:pt x="3068" y="2155"/>
                  </a:lnTo>
                  <a:lnTo>
                    <a:pt x="2886" y="2119"/>
                  </a:lnTo>
                  <a:lnTo>
                    <a:pt x="2667" y="2119"/>
                  </a:lnTo>
                  <a:lnTo>
                    <a:pt x="2521" y="2155"/>
                  </a:lnTo>
                  <a:lnTo>
                    <a:pt x="2411" y="2228"/>
                  </a:lnTo>
                  <a:lnTo>
                    <a:pt x="2302" y="2338"/>
                  </a:lnTo>
                  <a:lnTo>
                    <a:pt x="2155" y="2484"/>
                  </a:lnTo>
                  <a:lnTo>
                    <a:pt x="877" y="4566"/>
                  </a:lnTo>
                  <a:lnTo>
                    <a:pt x="110" y="5771"/>
                  </a:lnTo>
                  <a:lnTo>
                    <a:pt x="950" y="6136"/>
                  </a:lnTo>
                  <a:lnTo>
                    <a:pt x="1608" y="6392"/>
                  </a:lnTo>
                  <a:lnTo>
                    <a:pt x="1754" y="6465"/>
                  </a:lnTo>
                  <a:lnTo>
                    <a:pt x="1827" y="6538"/>
                  </a:lnTo>
                  <a:lnTo>
                    <a:pt x="1827" y="6647"/>
                  </a:lnTo>
                  <a:lnTo>
                    <a:pt x="1827" y="6793"/>
                  </a:lnTo>
                  <a:lnTo>
                    <a:pt x="1754" y="7013"/>
                  </a:lnTo>
                  <a:lnTo>
                    <a:pt x="1206" y="8400"/>
                  </a:lnTo>
                  <a:lnTo>
                    <a:pt x="987" y="8839"/>
                  </a:lnTo>
                  <a:lnTo>
                    <a:pt x="512" y="9934"/>
                  </a:lnTo>
                  <a:lnTo>
                    <a:pt x="585" y="9934"/>
                  </a:lnTo>
                  <a:lnTo>
                    <a:pt x="476" y="10044"/>
                  </a:lnTo>
                  <a:lnTo>
                    <a:pt x="439" y="10153"/>
                  </a:lnTo>
                  <a:lnTo>
                    <a:pt x="74" y="10993"/>
                  </a:lnTo>
                  <a:lnTo>
                    <a:pt x="1" y="11139"/>
                  </a:lnTo>
                  <a:lnTo>
                    <a:pt x="1" y="11285"/>
                  </a:lnTo>
                  <a:lnTo>
                    <a:pt x="1" y="11395"/>
                  </a:lnTo>
                  <a:lnTo>
                    <a:pt x="183" y="12016"/>
                  </a:lnTo>
                  <a:lnTo>
                    <a:pt x="330" y="12673"/>
                  </a:lnTo>
                  <a:lnTo>
                    <a:pt x="1462" y="12381"/>
                  </a:lnTo>
                  <a:lnTo>
                    <a:pt x="2959" y="11979"/>
                  </a:lnTo>
                  <a:lnTo>
                    <a:pt x="3178" y="11943"/>
                  </a:lnTo>
                  <a:lnTo>
                    <a:pt x="3507" y="11833"/>
                  </a:lnTo>
                  <a:lnTo>
                    <a:pt x="3762" y="11833"/>
                  </a:lnTo>
                  <a:lnTo>
                    <a:pt x="3835" y="11870"/>
                  </a:lnTo>
                  <a:lnTo>
                    <a:pt x="2740" y="12198"/>
                  </a:lnTo>
                  <a:lnTo>
                    <a:pt x="1608" y="12454"/>
                  </a:lnTo>
                  <a:lnTo>
                    <a:pt x="695" y="12710"/>
                  </a:lnTo>
                  <a:lnTo>
                    <a:pt x="293" y="12819"/>
                  </a:lnTo>
                  <a:lnTo>
                    <a:pt x="1827" y="23300"/>
                  </a:lnTo>
                  <a:lnTo>
                    <a:pt x="2667" y="23154"/>
                  </a:lnTo>
                  <a:lnTo>
                    <a:pt x="2776" y="22826"/>
                  </a:lnTo>
                  <a:lnTo>
                    <a:pt x="2813" y="22680"/>
                  </a:lnTo>
                  <a:lnTo>
                    <a:pt x="3105" y="21474"/>
                  </a:lnTo>
                  <a:lnTo>
                    <a:pt x="3945" y="17640"/>
                  </a:lnTo>
                  <a:lnTo>
                    <a:pt x="4712" y="14061"/>
                  </a:lnTo>
                  <a:lnTo>
                    <a:pt x="4748" y="13696"/>
                  </a:lnTo>
                  <a:lnTo>
                    <a:pt x="4748" y="13367"/>
                  </a:lnTo>
                  <a:lnTo>
                    <a:pt x="4639" y="12527"/>
                  </a:lnTo>
                  <a:lnTo>
                    <a:pt x="4493" y="11687"/>
                  </a:lnTo>
                  <a:lnTo>
                    <a:pt x="4164" y="11797"/>
                  </a:lnTo>
                  <a:lnTo>
                    <a:pt x="4201" y="11724"/>
                  </a:lnTo>
                  <a:lnTo>
                    <a:pt x="4420" y="11504"/>
                  </a:lnTo>
                  <a:lnTo>
                    <a:pt x="4274" y="10957"/>
                  </a:lnTo>
                  <a:lnTo>
                    <a:pt x="3981" y="10044"/>
                  </a:lnTo>
                  <a:lnTo>
                    <a:pt x="3945" y="9934"/>
                  </a:lnTo>
                  <a:lnTo>
                    <a:pt x="3872" y="9825"/>
                  </a:lnTo>
                  <a:lnTo>
                    <a:pt x="3689" y="9678"/>
                  </a:lnTo>
                  <a:lnTo>
                    <a:pt x="3507" y="9605"/>
                  </a:lnTo>
                  <a:lnTo>
                    <a:pt x="3288" y="9569"/>
                  </a:lnTo>
                  <a:lnTo>
                    <a:pt x="2448" y="9642"/>
                  </a:lnTo>
                  <a:lnTo>
                    <a:pt x="1957" y="9675"/>
                  </a:lnTo>
                  <a:lnTo>
                    <a:pt x="1957" y="9675"/>
                  </a:lnTo>
                  <a:lnTo>
                    <a:pt x="2521" y="9569"/>
                  </a:lnTo>
                  <a:lnTo>
                    <a:pt x="3105" y="9459"/>
                  </a:lnTo>
                  <a:lnTo>
                    <a:pt x="3324" y="9423"/>
                  </a:lnTo>
                  <a:lnTo>
                    <a:pt x="3507" y="9386"/>
                  </a:lnTo>
                  <a:lnTo>
                    <a:pt x="3653" y="9423"/>
                  </a:lnTo>
                  <a:lnTo>
                    <a:pt x="3762" y="9459"/>
                  </a:lnTo>
                  <a:lnTo>
                    <a:pt x="3872" y="9532"/>
                  </a:lnTo>
                  <a:lnTo>
                    <a:pt x="3945" y="9605"/>
                  </a:lnTo>
                  <a:lnTo>
                    <a:pt x="4055" y="9752"/>
                  </a:lnTo>
                  <a:lnTo>
                    <a:pt x="4237" y="10153"/>
                  </a:lnTo>
                  <a:lnTo>
                    <a:pt x="4347" y="10555"/>
                  </a:lnTo>
                  <a:lnTo>
                    <a:pt x="4566" y="11541"/>
                  </a:lnTo>
                  <a:lnTo>
                    <a:pt x="4748" y="12527"/>
                  </a:lnTo>
                  <a:lnTo>
                    <a:pt x="4821" y="12819"/>
                  </a:lnTo>
                  <a:lnTo>
                    <a:pt x="4894" y="13038"/>
                  </a:lnTo>
                  <a:lnTo>
                    <a:pt x="5041" y="13257"/>
                  </a:lnTo>
                  <a:lnTo>
                    <a:pt x="5223" y="13367"/>
                  </a:lnTo>
                  <a:lnTo>
                    <a:pt x="5479" y="13440"/>
                  </a:lnTo>
                  <a:lnTo>
                    <a:pt x="6574" y="13623"/>
                  </a:lnTo>
                  <a:lnTo>
                    <a:pt x="8473" y="13951"/>
                  </a:lnTo>
                  <a:lnTo>
                    <a:pt x="8948" y="12564"/>
                  </a:lnTo>
                  <a:lnTo>
                    <a:pt x="9021" y="12344"/>
                  </a:lnTo>
                  <a:lnTo>
                    <a:pt x="9131" y="12198"/>
                  </a:lnTo>
                  <a:lnTo>
                    <a:pt x="9313" y="12125"/>
                  </a:lnTo>
                  <a:lnTo>
                    <a:pt x="9496" y="12052"/>
                  </a:lnTo>
                  <a:lnTo>
                    <a:pt x="9752" y="12016"/>
                  </a:lnTo>
                  <a:lnTo>
                    <a:pt x="10007" y="12016"/>
                  </a:lnTo>
                  <a:lnTo>
                    <a:pt x="10263" y="12052"/>
                  </a:lnTo>
                  <a:lnTo>
                    <a:pt x="10519" y="12125"/>
                  </a:lnTo>
                  <a:lnTo>
                    <a:pt x="12089" y="12600"/>
                  </a:lnTo>
                  <a:lnTo>
                    <a:pt x="13550" y="13075"/>
                  </a:lnTo>
                  <a:lnTo>
                    <a:pt x="13951" y="13221"/>
                  </a:lnTo>
                  <a:lnTo>
                    <a:pt x="14170" y="13330"/>
                  </a:lnTo>
                  <a:lnTo>
                    <a:pt x="14353" y="13404"/>
                  </a:lnTo>
                  <a:lnTo>
                    <a:pt x="14536" y="13330"/>
                  </a:lnTo>
                  <a:lnTo>
                    <a:pt x="14755" y="13221"/>
                  </a:lnTo>
                  <a:lnTo>
                    <a:pt x="14974" y="13148"/>
                  </a:lnTo>
                  <a:lnTo>
                    <a:pt x="15120" y="13111"/>
                  </a:lnTo>
                  <a:lnTo>
                    <a:pt x="15303" y="13111"/>
                  </a:lnTo>
                  <a:lnTo>
                    <a:pt x="15522" y="13148"/>
                  </a:lnTo>
                  <a:lnTo>
                    <a:pt x="15777" y="13184"/>
                  </a:lnTo>
                  <a:lnTo>
                    <a:pt x="16179" y="13221"/>
                  </a:lnTo>
                  <a:lnTo>
                    <a:pt x="18224" y="7743"/>
                  </a:lnTo>
                  <a:lnTo>
                    <a:pt x="17275" y="7670"/>
                  </a:lnTo>
                  <a:lnTo>
                    <a:pt x="16690" y="7633"/>
                  </a:lnTo>
                  <a:lnTo>
                    <a:pt x="16508" y="7633"/>
                  </a:lnTo>
                  <a:lnTo>
                    <a:pt x="16289" y="7706"/>
                  </a:lnTo>
                  <a:lnTo>
                    <a:pt x="16216" y="7743"/>
                  </a:lnTo>
                  <a:lnTo>
                    <a:pt x="16106" y="7816"/>
                  </a:lnTo>
                  <a:lnTo>
                    <a:pt x="15996" y="7926"/>
                  </a:lnTo>
                  <a:lnTo>
                    <a:pt x="15887" y="8072"/>
                  </a:lnTo>
                  <a:lnTo>
                    <a:pt x="15850" y="8145"/>
                  </a:lnTo>
                  <a:lnTo>
                    <a:pt x="15595" y="8656"/>
                  </a:lnTo>
                  <a:lnTo>
                    <a:pt x="15266" y="9167"/>
                  </a:lnTo>
                  <a:lnTo>
                    <a:pt x="15010" y="9569"/>
                  </a:lnTo>
                  <a:lnTo>
                    <a:pt x="14755" y="9898"/>
                  </a:lnTo>
                  <a:lnTo>
                    <a:pt x="14609" y="10007"/>
                  </a:lnTo>
                  <a:lnTo>
                    <a:pt x="14426" y="10117"/>
                  </a:lnTo>
                  <a:lnTo>
                    <a:pt x="14170" y="10153"/>
                  </a:lnTo>
                  <a:lnTo>
                    <a:pt x="14024" y="10117"/>
                  </a:lnTo>
                  <a:lnTo>
                    <a:pt x="13842" y="10080"/>
                  </a:lnTo>
                  <a:lnTo>
                    <a:pt x="13696" y="10044"/>
                  </a:lnTo>
                  <a:lnTo>
                    <a:pt x="12965" y="9825"/>
                  </a:lnTo>
                  <a:lnTo>
                    <a:pt x="12271" y="9642"/>
                  </a:lnTo>
                  <a:lnTo>
                    <a:pt x="10007" y="9021"/>
                  </a:lnTo>
                  <a:lnTo>
                    <a:pt x="9934" y="8985"/>
                  </a:lnTo>
                  <a:lnTo>
                    <a:pt x="9825" y="8948"/>
                  </a:lnTo>
                  <a:lnTo>
                    <a:pt x="9715" y="8766"/>
                  </a:lnTo>
                  <a:lnTo>
                    <a:pt x="9642" y="8619"/>
                  </a:lnTo>
                  <a:lnTo>
                    <a:pt x="9606" y="8437"/>
                  </a:lnTo>
                  <a:lnTo>
                    <a:pt x="9642" y="8181"/>
                  </a:lnTo>
                  <a:lnTo>
                    <a:pt x="9679" y="7633"/>
                  </a:lnTo>
                  <a:lnTo>
                    <a:pt x="9934" y="5260"/>
                  </a:lnTo>
                  <a:lnTo>
                    <a:pt x="10336" y="2265"/>
                  </a:lnTo>
                  <a:lnTo>
                    <a:pt x="10482" y="1315"/>
                  </a:lnTo>
                  <a:lnTo>
                    <a:pt x="10628" y="402"/>
                  </a:lnTo>
                  <a:lnTo>
                    <a:pt x="73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2"/>
            <p:cNvSpPr/>
            <p:nvPr/>
          </p:nvSpPr>
          <p:spPr>
            <a:xfrm>
              <a:off x="-2066800" y="-815375"/>
              <a:ext cx="455625" cy="582525"/>
            </a:xfrm>
            <a:custGeom>
              <a:avLst/>
              <a:gdLst/>
              <a:ahLst/>
              <a:cxnLst/>
              <a:rect l="l" t="t" r="r" b="b"/>
              <a:pathLst>
                <a:path w="18225" h="23301" fill="none" extrusionOk="0">
                  <a:moveTo>
                    <a:pt x="3616" y="2338"/>
                  </a:moveTo>
                  <a:lnTo>
                    <a:pt x="3616" y="2338"/>
                  </a:lnTo>
                  <a:lnTo>
                    <a:pt x="3068" y="2155"/>
                  </a:lnTo>
                  <a:lnTo>
                    <a:pt x="3068" y="2155"/>
                  </a:lnTo>
                  <a:lnTo>
                    <a:pt x="2886" y="2119"/>
                  </a:lnTo>
                  <a:lnTo>
                    <a:pt x="2667" y="2119"/>
                  </a:lnTo>
                  <a:lnTo>
                    <a:pt x="2521" y="2155"/>
                  </a:lnTo>
                  <a:lnTo>
                    <a:pt x="2411" y="2228"/>
                  </a:lnTo>
                  <a:lnTo>
                    <a:pt x="2302" y="2338"/>
                  </a:lnTo>
                  <a:lnTo>
                    <a:pt x="2155" y="2484"/>
                  </a:lnTo>
                  <a:lnTo>
                    <a:pt x="2155" y="2484"/>
                  </a:lnTo>
                  <a:lnTo>
                    <a:pt x="877" y="4566"/>
                  </a:lnTo>
                  <a:lnTo>
                    <a:pt x="110" y="5771"/>
                  </a:lnTo>
                  <a:lnTo>
                    <a:pt x="950" y="6136"/>
                  </a:lnTo>
                  <a:lnTo>
                    <a:pt x="950" y="6136"/>
                  </a:lnTo>
                  <a:lnTo>
                    <a:pt x="1608" y="6392"/>
                  </a:lnTo>
                  <a:lnTo>
                    <a:pt x="1608" y="6392"/>
                  </a:lnTo>
                  <a:lnTo>
                    <a:pt x="1754" y="6465"/>
                  </a:lnTo>
                  <a:lnTo>
                    <a:pt x="1827" y="6538"/>
                  </a:lnTo>
                  <a:lnTo>
                    <a:pt x="1827" y="6647"/>
                  </a:lnTo>
                  <a:lnTo>
                    <a:pt x="1827" y="6793"/>
                  </a:lnTo>
                  <a:lnTo>
                    <a:pt x="1827" y="6793"/>
                  </a:lnTo>
                  <a:lnTo>
                    <a:pt x="1754" y="7013"/>
                  </a:lnTo>
                  <a:lnTo>
                    <a:pt x="1754" y="7013"/>
                  </a:lnTo>
                  <a:lnTo>
                    <a:pt x="1206" y="8400"/>
                  </a:lnTo>
                  <a:lnTo>
                    <a:pt x="1206" y="8400"/>
                  </a:lnTo>
                  <a:lnTo>
                    <a:pt x="987" y="8839"/>
                  </a:lnTo>
                  <a:lnTo>
                    <a:pt x="512" y="9934"/>
                  </a:lnTo>
                  <a:lnTo>
                    <a:pt x="585" y="9934"/>
                  </a:lnTo>
                  <a:lnTo>
                    <a:pt x="585" y="9934"/>
                  </a:lnTo>
                  <a:lnTo>
                    <a:pt x="476" y="10044"/>
                  </a:lnTo>
                  <a:lnTo>
                    <a:pt x="439" y="10153"/>
                  </a:lnTo>
                  <a:lnTo>
                    <a:pt x="439" y="10153"/>
                  </a:lnTo>
                  <a:lnTo>
                    <a:pt x="74" y="10993"/>
                  </a:lnTo>
                  <a:lnTo>
                    <a:pt x="74" y="10993"/>
                  </a:lnTo>
                  <a:lnTo>
                    <a:pt x="1" y="11139"/>
                  </a:lnTo>
                  <a:lnTo>
                    <a:pt x="1" y="11285"/>
                  </a:lnTo>
                  <a:lnTo>
                    <a:pt x="1" y="11395"/>
                  </a:lnTo>
                  <a:lnTo>
                    <a:pt x="1" y="11395"/>
                  </a:lnTo>
                  <a:lnTo>
                    <a:pt x="183" y="12016"/>
                  </a:lnTo>
                  <a:lnTo>
                    <a:pt x="330" y="12673"/>
                  </a:lnTo>
                  <a:lnTo>
                    <a:pt x="1462" y="12381"/>
                  </a:lnTo>
                  <a:lnTo>
                    <a:pt x="1462" y="12381"/>
                  </a:lnTo>
                  <a:lnTo>
                    <a:pt x="2959" y="11979"/>
                  </a:lnTo>
                  <a:lnTo>
                    <a:pt x="2959" y="11979"/>
                  </a:lnTo>
                  <a:lnTo>
                    <a:pt x="3178" y="11943"/>
                  </a:lnTo>
                  <a:lnTo>
                    <a:pt x="3178" y="11943"/>
                  </a:lnTo>
                  <a:lnTo>
                    <a:pt x="3507" y="11833"/>
                  </a:lnTo>
                  <a:lnTo>
                    <a:pt x="3616" y="11833"/>
                  </a:lnTo>
                  <a:lnTo>
                    <a:pt x="3762" y="11833"/>
                  </a:lnTo>
                  <a:lnTo>
                    <a:pt x="3835" y="11870"/>
                  </a:lnTo>
                  <a:lnTo>
                    <a:pt x="3835" y="11870"/>
                  </a:lnTo>
                  <a:lnTo>
                    <a:pt x="2740" y="12198"/>
                  </a:lnTo>
                  <a:lnTo>
                    <a:pt x="1608" y="12454"/>
                  </a:lnTo>
                  <a:lnTo>
                    <a:pt x="1608" y="12454"/>
                  </a:lnTo>
                  <a:lnTo>
                    <a:pt x="695" y="12710"/>
                  </a:lnTo>
                  <a:lnTo>
                    <a:pt x="293" y="12819"/>
                  </a:lnTo>
                  <a:lnTo>
                    <a:pt x="1827" y="23300"/>
                  </a:lnTo>
                  <a:lnTo>
                    <a:pt x="2667" y="23154"/>
                  </a:lnTo>
                  <a:lnTo>
                    <a:pt x="2776" y="22826"/>
                  </a:lnTo>
                  <a:lnTo>
                    <a:pt x="2776" y="22826"/>
                  </a:lnTo>
                  <a:lnTo>
                    <a:pt x="2813" y="22680"/>
                  </a:lnTo>
                  <a:lnTo>
                    <a:pt x="3105" y="21474"/>
                  </a:lnTo>
                  <a:lnTo>
                    <a:pt x="3105" y="21474"/>
                  </a:lnTo>
                  <a:lnTo>
                    <a:pt x="3945" y="17640"/>
                  </a:lnTo>
                  <a:lnTo>
                    <a:pt x="3945" y="17640"/>
                  </a:lnTo>
                  <a:lnTo>
                    <a:pt x="4712" y="14061"/>
                  </a:lnTo>
                  <a:lnTo>
                    <a:pt x="4712" y="14061"/>
                  </a:lnTo>
                  <a:lnTo>
                    <a:pt x="4748" y="13696"/>
                  </a:lnTo>
                  <a:lnTo>
                    <a:pt x="4748" y="13367"/>
                  </a:lnTo>
                  <a:lnTo>
                    <a:pt x="4748" y="13367"/>
                  </a:lnTo>
                  <a:lnTo>
                    <a:pt x="4639" y="12527"/>
                  </a:lnTo>
                  <a:lnTo>
                    <a:pt x="4493" y="11687"/>
                  </a:lnTo>
                  <a:lnTo>
                    <a:pt x="4164" y="11797"/>
                  </a:lnTo>
                  <a:lnTo>
                    <a:pt x="4201" y="11724"/>
                  </a:lnTo>
                  <a:lnTo>
                    <a:pt x="4420" y="11504"/>
                  </a:lnTo>
                  <a:lnTo>
                    <a:pt x="4274" y="10957"/>
                  </a:lnTo>
                  <a:lnTo>
                    <a:pt x="4274" y="10957"/>
                  </a:lnTo>
                  <a:lnTo>
                    <a:pt x="3981" y="10044"/>
                  </a:lnTo>
                  <a:lnTo>
                    <a:pt x="3981" y="10044"/>
                  </a:lnTo>
                  <a:lnTo>
                    <a:pt x="3945" y="9934"/>
                  </a:lnTo>
                  <a:lnTo>
                    <a:pt x="3872" y="9825"/>
                  </a:lnTo>
                  <a:lnTo>
                    <a:pt x="3689" y="9678"/>
                  </a:lnTo>
                  <a:lnTo>
                    <a:pt x="3507" y="9605"/>
                  </a:lnTo>
                  <a:lnTo>
                    <a:pt x="3288" y="9569"/>
                  </a:lnTo>
                  <a:lnTo>
                    <a:pt x="3288" y="9569"/>
                  </a:lnTo>
                  <a:lnTo>
                    <a:pt x="2448" y="9642"/>
                  </a:lnTo>
                  <a:lnTo>
                    <a:pt x="2448" y="9642"/>
                  </a:lnTo>
                  <a:lnTo>
                    <a:pt x="1900" y="9678"/>
                  </a:lnTo>
                  <a:lnTo>
                    <a:pt x="1936" y="9678"/>
                  </a:lnTo>
                  <a:lnTo>
                    <a:pt x="1936" y="9678"/>
                  </a:lnTo>
                  <a:lnTo>
                    <a:pt x="2521" y="9569"/>
                  </a:lnTo>
                  <a:lnTo>
                    <a:pt x="3105" y="9459"/>
                  </a:lnTo>
                  <a:lnTo>
                    <a:pt x="3105" y="9459"/>
                  </a:lnTo>
                  <a:lnTo>
                    <a:pt x="3324" y="9423"/>
                  </a:lnTo>
                  <a:lnTo>
                    <a:pt x="3507" y="9386"/>
                  </a:lnTo>
                  <a:lnTo>
                    <a:pt x="3653" y="9423"/>
                  </a:lnTo>
                  <a:lnTo>
                    <a:pt x="3762" y="9459"/>
                  </a:lnTo>
                  <a:lnTo>
                    <a:pt x="3872" y="9532"/>
                  </a:lnTo>
                  <a:lnTo>
                    <a:pt x="3945" y="9605"/>
                  </a:lnTo>
                  <a:lnTo>
                    <a:pt x="4055" y="9752"/>
                  </a:lnTo>
                  <a:lnTo>
                    <a:pt x="4055" y="9752"/>
                  </a:lnTo>
                  <a:lnTo>
                    <a:pt x="4237" y="10153"/>
                  </a:lnTo>
                  <a:lnTo>
                    <a:pt x="4347" y="10555"/>
                  </a:lnTo>
                  <a:lnTo>
                    <a:pt x="4347" y="10555"/>
                  </a:lnTo>
                  <a:lnTo>
                    <a:pt x="4566" y="11541"/>
                  </a:lnTo>
                  <a:lnTo>
                    <a:pt x="4748" y="12527"/>
                  </a:lnTo>
                  <a:lnTo>
                    <a:pt x="4821" y="12819"/>
                  </a:lnTo>
                  <a:lnTo>
                    <a:pt x="4821" y="12819"/>
                  </a:lnTo>
                  <a:lnTo>
                    <a:pt x="4894" y="13038"/>
                  </a:lnTo>
                  <a:lnTo>
                    <a:pt x="5041" y="13257"/>
                  </a:lnTo>
                  <a:lnTo>
                    <a:pt x="5223" y="13367"/>
                  </a:lnTo>
                  <a:lnTo>
                    <a:pt x="5479" y="13440"/>
                  </a:lnTo>
                  <a:lnTo>
                    <a:pt x="5479" y="13440"/>
                  </a:lnTo>
                  <a:lnTo>
                    <a:pt x="6574" y="13623"/>
                  </a:lnTo>
                  <a:lnTo>
                    <a:pt x="8473" y="13951"/>
                  </a:lnTo>
                  <a:lnTo>
                    <a:pt x="8948" y="12564"/>
                  </a:lnTo>
                  <a:lnTo>
                    <a:pt x="8948" y="12564"/>
                  </a:lnTo>
                  <a:lnTo>
                    <a:pt x="9021" y="12344"/>
                  </a:lnTo>
                  <a:lnTo>
                    <a:pt x="9131" y="12198"/>
                  </a:lnTo>
                  <a:lnTo>
                    <a:pt x="9313" y="12125"/>
                  </a:lnTo>
                  <a:lnTo>
                    <a:pt x="9496" y="12052"/>
                  </a:lnTo>
                  <a:lnTo>
                    <a:pt x="9496" y="12052"/>
                  </a:lnTo>
                  <a:lnTo>
                    <a:pt x="9752" y="12016"/>
                  </a:lnTo>
                  <a:lnTo>
                    <a:pt x="10007" y="12016"/>
                  </a:lnTo>
                  <a:lnTo>
                    <a:pt x="10263" y="12052"/>
                  </a:lnTo>
                  <a:lnTo>
                    <a:pt x="10519" y="12125"/>
                  </a:lnTo>
                  <a:lnTo>
                    <a:pt x="10519" y="12125"/>
                  </a:lnTo>
                  <a:lnTo>
                    <a:pt x="12089" y="12600"/>
                  </a:lnTo>
                  <a:lnTo>
                    <a:pt x="13550" y="13075"/>
                  </a:lnTo>
                  <a:lnTo>
                    <a:pt x="13550" y="13075"/>
                  </a:lnTo>
                  <a:lnTo>
                    <a:pt x="13951" y="13221"/>
                  </a:lnTo>
                  <a:lnTo>
                    <a:pt x="13951" y="13221"/>
                  </a:lnTo>
                  <a:lnTo>
                    <a:pt x="14170" y="13330"/>
                  </a:lnTo>
                  <a:lnTo>
                    <a:pt x="14353" y="13404"/>
                  </a:lnTo>
                  <a:lnTo>
                    <a:pt x="14536" y="13330"/>
                  </a:lnTo>
                  <a:lnTo>
                    <a:pt x="14536" y="13330"/>
                  </a:lnTo>
                  <a:lnTo>
                    <a:pt x="14755" y="13221"/>
                  </a:lnTo>
                  <a:lnTo>
                    <a:pt x="14755" y="13221"/>
                  </a:lnTo>
                  <a:lnTo>
                    <a:pt x="14974" y="13148"/>
                  </a:lnTo>
                  <a:lnTo>
                    <a:pt x="15120" y="13111"/>
                  </a:lnTo>
                  <a:lnTo>
                    <a:pt x="15120" y="13111"/>
                  </a:lnTo>
                  <a:lnTo>
                    <a:pt x="15303" y="13111"/>
                  </a:lnTo>
                  <a:lnTo>
                    <a:pt x="15522" y="13148"/>
                  </a:lnTo>
                  <a:lnTo>
                    <a:pt x="15522" y="13148"/>
                  </a:lnTo>
                  <a:lnTo>
                    <a:pt x="15777" y="13184"/>
                  </a:lnTo>
                  <a:lnTo>
                    <a:pt x="16179" y="13221"/>
                  </a:lnTo>
                  <a:lnTo>
                    <a:pt x="18224" y="7743"/>
                  </a:lnTo>
                  <a:lnTo>
                    <a:pt x="17275" y="7670"/>
                  </a:lnTo>
                  <a:lnTo>
                    <a:pt x="17275" y="7670"/>
                  </a:lnTo>
                  <a:lnTo>
                    <a:pt x="16690" y="7633"/>
                  </a:lnTo>
                  <a:lnTo>
                    <a:pt x="16690" y="7633"/>
                  </a:lnTo>
                  <a:lnTo>
                    <a:pt x="16508" y="7633"/>
                  </a:lnTo>
                  <a:lnTo>
                    <a:pt x="16289" y="7706"/>
                  </a:lnTo>
                  <a:lnTo>
                    <a:pt x="16216" y="7743"/>
                  </a:lnTo>
                  <a:lnTo>
                    <a:pt x="16106" y="7816"/>
                  </a:lnTo>
                  <a:lnTo>
                    <a:pt x="15996" y="7926"/>
                  </a:lnTo>
                  <a:lnTo>
                    <a:pt x="15887" y="8072"/>
                  </a:lnTo>
                  <a:lnTo>
                    <a:pt x="15850" y="8145"/>
                  </a:lnTo>
                  <a:lnTo>
                    <a:pt x="15850" y="8145"/>
                  </a:lnTo>
                  <a:lnTo>
                    <a:pt x="15595" y="8656"/>
                  </a:lnTo>
                  <a:lnTo>
                    <a:pt x="15266" y="9167"/>
                  </a:lnTo>
                  <a:lnTo>
                    <a:pt x="15266" y="9167"/>
                  </a:lnTo>
                  <a:lnTo>
                    <a:pt x="15010" y="9569"/>
                  </a:lnTo>
                  <a:lnTo>
                    <a:pt x="14755" y="9898"/>
                  </a:lnTo>
                  <a:lnTo>
                    <a:pt x="14755" y="9898"/>
                  </a:lnTo>
                  <a:lnTo>
                    <a:pt x="14609" y="10007"/>
                  </a:lnTo>
                  <a:lnTo>
                    <a:pt x="14426" y="10117"/>
                  </a:lnTo>
                  <a:lnTo>
                    <a:pt x="14170" y="10153"/>
                  </a:lnTo>
                  <a:lnTo>
                    <a:pt x="14024" y="10117"/>
                  </a:lnTo>
                  <a:lnTo>
                    <a:pt x="13842" y="10080"/>
                  </a:lnTo>
                  <a:lnTo>
                    <a:pt x="13696" y="10044"/>
                  </a:lnTo>
                  <a:lnTo>
                    <a:pt x="13696" y="10044"/>
                  </a:lnTo>
                  <a:lnTo>
                    <a:pt x="12965" y="9825"/>
                  </a:lnTo>
                  <a:lnTo>
                    <a:pt x="12271" y="9642"/>
                  </a:lnTo>
                  <a:lnTo>
                    <a:pt x="12271" y="9642"/>
                  </a:lnTo>
                  <a:lnTo>
                    <a:pt x="10007" y="9021"/>
                  </a:lnTo>
                  <a:lnTo>
                    <a:pt x="10007" y="9021"/>
                  </a:lnTo>
                  <a:lnTo>
                    <a:pt x="9934" y="8985"/>
                  </a:lnTo>
                  <a:lnTo>
                    <a:pt x="9825" y="8948"/>
                  </a:lnTo>
                  <a:lnTo>
                    <a:pt x="9715" y="8766"/>
                  </a:lnTo>
                  <a:lnTo>
                    <a:pt x="9642" y="8619"/>
                  </a:lnTo>
                  <a:lnTo>
                    <a:pt x="9606" y="8437"/>
                  </a:lnTo>
                  <a:lnTo>
                    <a:pt x="9642" y="8181"/>
                  </a:lnTo>
                  <a:lnTo>
                    <a:pt x="9642" y="8181"/>
                  </a:lnTo>
                  <a:lnTo>
                    <a:pt x="9679" y="7633"/>
                  </a:lnTo>
                  <a:lnTo>
                    <a:pt x="9679" y="7633"/>
                  </a:lnTo>
                  <a:lnTo>
                    <a:pt x="9934" y="5260"/>
                  </a:lnTo>
                  <a:lnTo>
                    <a:pt x="9934" y="5260"/>
                  </a:lnTo>
                  <a:lnTo>
                    <a:pt x="10336" y="2265"/>
                  </a:lnTo>
                  <a:lnTo>
                    <a:pt x="10336" y="2265"/>
                  </a:lnTo>
                  <a:lnTo>
                    <a:pt x="10482" y="1315"/>
                  </a:lnTo>
                  <a:lnTo>
                    <a:pt x="10628" y="402"/>
                  </a:lnTo>
                  <a:lnTo>
                    <a:pt x="7378" y="1"/>
                  </a:lnTo>
                  <a:lnTo>
                    <a:pt x="7305" y="768"/>
                  </a:lnTo>
                  <a:lnTo>
                    <a:pt x="7305" y="768"/>
                  </a:lnTo>
                  <a:lnTo>
                    <a:pt x="7232" y="1389"/>
                  </a:lnTo>
                  <a:lnTo>
                    <a:pt x="7013" y="2813"/>
                  </a:lnTo>
                  <a:lnTo>
                    <a:pt x="7013" y="2813"/>
                  </a:lnTo>
                  <a:lnTo>
                    <a:pt x="6720" y="4894"/>
                  </a:lnTo>
                  <a:lnTo>
                    <a:pt x="6392" y="7013"/>
                  </a:lnTo>
                  <a:lnTo>
                    <a:pt x="6392" y="7013"/>
                  </a:lnTo>
                  <a:lnTo>
                    <a:pt x="6355" y="7195"/>
                  </a:lnTo>
                  <a:lnTo>
                    <a:pt x="6319" y="7341"/>
                  </a:lnTo>
                  <a:lnTo>
                    <a:pt x="6246" y="7414"/>
                  </a:lnTo>
                  <a:lnTo>
                    <a:pt x="6173" y="7451"/>
                  </a:lnTo>
                  <a:lnTo>
                    <a:pt x="6173" y="7451"/>
                  </a:lnTo>
                  <a:lnTo>
                    <a:pt x="6136" y="7487"/>
                  </a:lnTo>
                  <a:lnTo>
                    <a:pt x="5990" y="7451"/>
                  </a:lnTo>
                  <a:lnTo>
                    <a:pt x="5990" y="7451"/>
                  </a:lnTo>
                  <a:lnTo>
                    <a:pt x="5150" y="7159"/>
                  </a:lnTo>
                  <a:lnTo>
                    <a:pt x="4347" y="6757"/>
                  </a:lnTo>
                  <a:lnTo>
                    <a:pt x="4347" y="6757"/>
                  </a:lnTo>
                  <a:lnTo>
                    <a:pt x="4237" y="6720"/>
                  </a:lnTo>
                  <a:lnTo>
                    <a:pt x="4091" y="6574"/>
                  </a:lnTo>
                  <a:lnTo>
                    <a:pt x="4055" y="6465"/>
                  </a:lnTo>
                  <a:lnTo>
                    <a:pt x="4018" y="6355"/>
                  </a:lnTo>
                  <a:lnTo>
                    <a:pt x="3981" y="6173"/>
                  </a:lnTo>
                  <a:lnTo>
                    <a:pt x="3981" y="5990"/>
                  </a:lnTo>
                  <a:lnTo>
                    <a:pt x="3981" y="5990"/>
                  </a:lnTo>
                  <a:lnTo>
                    <a:pt x="4091" y="5333"/>
                  </a:lnTo>
                  <a:lnTo>
                    <a:pt x="4091" y="5333"/>
                  </a:lnTo>
                  <a:lnTo>
                    <a:pt x="4164" y="4858"/>
                  </a:lnTo>
                  <a:lnTo>
                    <a:pt x="4164" y="4858"/>
                  </a:lnTo>
                  <a:lnTo>
                    <a:pt x="4383" y="3324"/>
                  </a:lnTo>
                  <a:lnTo>
                    <a:pt x="4383" y="3324"/>
                  </a:lnTo>
                  <a:lnTo>
                    <a:pt x="4383" y="3105"/>
                  </a:lnTo>
                  <a:lnTo>
                    <a:pt x="4347" y="2922"/>
                  </a:lnTo>
                  <a:lnTo>
                    <a:pt x="4274" y="2776"/>
                  </a:lnTo>
                  <a:lnTo>
                    <a:pt x="4201" y="2630"/>
                  </a:lnTo>
                  <a:lnTo>
                    <a:pt x="4091" y="2557"/>
                  </a:lnTo>
                  <a:lnTo>
                    <a:pt x="3981" y="2484"/>
                  </a:lnTo>
                  <a:lnTo>
                    <a:pt x="3835" y="2411"/>
                  </a:lnTo>
                  <a:lnTo>
                    <a:pt x="3616" y="23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2"/>
            <p:cNvSpPr/>
            <p:nvPr/>
          </p:nvSpPr>
          <p:spPr>
            <a:xfrm>
              <a:off x="-1974575" y="-514075"/>
              <a:ext cx="262950" cy="614475"/>
            </a:xfrm>
            <a:custGeom>
              <a:avLst/>
              <a:gdLst/>
              <a:ahLst/>
              <a:cxnLst/>
              <a:rect l="l" t="t" r="r" b="b"/>
              <a:pathLst>
                <a:path w="10518" h="24579" extrusionOk="0">
                  <a:moveTo>
                    <a:pt x="6026" y="0"/>
                  </a:moveTo>
                  <a:lnTo>
                    <a:pt x="5880" y="37"/>
                  </a:lnTo>
                  <a:lnTo>
                    <a:pt x="5734" y="73"/>
                  </a:lnTo>
                  <a:lnTo>
                    <a:pt x="5588" y="146"/>
                  </a:lnTo>
                  <a:lnTo>
                    <a:pt x="5478" y="219"/>
                  </a:lnTo>
                  <a:lnTo>
                    <a:pt x="5369" y="329"/>
                  </a:lnTo>
                  <a:lnTo>
                    <a:pt x="5296" y="475"/>
                  </a:lnTo>
                  <a:lnTo>
                    <a:pt x="5223" y="621"/>
                  </a:lnTo>
                  <a:lnTo>
                    <a:pt x="5113" y="950"/>
                  </a:lnTo>
                  <a:lnTo>
                    <a:pt x="5004" y="1388"/>
                  </a:lnTo>
                  <a:lnTo>
                    <a:pt x="4967" y="1607"/>
                  </a:lnTo>
                  <a:lnTo>
                    <a:pt x="5040" y="1790"/>
                  </a:lnTo>
                  <a:lnTo>
                    <a:pt x="5150" y="1972"/>
                  </a:lnTo>
                  <a:lnTo>
                    <a:pt x="5332" y="2118"/>
                  </a:lnTo>
                  <a:lnTo>
                    <a:pt x="5442" y="2191"/>
                  </a:lnTo>
                  <a:lnTo>
                    <a:pt x="5442" y="2301"/>
                  </a:lnTo>
                  <a:lnTo>
                    <a:pt x="5405" y="2374"/>
                  </a:lnTo>
                  <a:lnTo>
                    <a:pt x="5332" y="3104"/>
                  </a:lnTo>
                  <a:lnTo>
                    <a:pt x="5186" y="3835"/>
                  </a:lnTo>
                  <a:lnTo>
                    <a:pt x="4675" y="6172"/>
                  </a:lnTo>
                  <a:lnTo>
                    <a:pt x="4164" y="8436"/>
                  </a:lnTo>
                  <a:lnTo>
                    <a:pt x="3616" y="10518"/>
                  </a:lnTo>
                  <a:lnTo>
                    <a:pt x="3104" y="12417"/>
                  </a:lnTo>
                  <a:lnTo>
                    <a:pt x="1352" y="18662"/>
                  </a:lnTo>
                  <a:lnTo>
                    <a:pt x="475" y="21876"/>
                  </a:lnTo>
                  <a:lnTo>
                    <a:pt x="219" y="22752"/>
                  </a:lnTo>
                  <a:lnTo>
                    <a:pt x="0" y="23592"/>
                  </a:lnTo>
                  <a:lnTo>
                    <a:pt x="2922" y="24578"/>
                  </a:lnTo>
                  <a:lnTo>
                    <a:pt x="3141" y="23702"/>
                  </a:lnTo>
                  <a:lnTo>
                    <a:pt x="3360" y="22898"/>
                  </a:lnTo>
                  <a:lnTo>
                    <a:pt x="4127" y="20269"/>
                  </a:lnTo>
                  <a:lnTo>
                    <a:pt x="4894" y="17566"/>
                  </a:lnTo>
                  <a:lnTo>
                    <a:pt x="5661" y="14864"/>
                  </a:lnTo>
                  <a:lnTo>
                    <a:pt x="7742" y="7012"/>
                  </a:lnTo>
                  <a:lnTo>
                    <a:pt x="8765" y="3214"/>
                  </a:lnTo>
                  <a:lnTo>
                    <a:pt x="8765" y="3177"/>
                  </a:lnTo>
                  <a:lnTo>
                    <a:pt x="9824" y="2118"/>
                  </a:lnTo>
                  <a:lnTo>
                    <a:pt x="9934" y="2009"/>
                  </a:lnTo>
                  <a:lnTo>
                    <a:pt x="10518" y="1461"/>
                  </a:lnTo>
                  <a:lnTo>
                    <a:pt x="9897" y="1132"/>
                  </a:lnTo>
                  <a:lnTo>
                    <a:pt x="9751" y="1059"/>
                  </a:lnTo>
                  <a:lnTo>
                    <a:pt x="9094" y="840"/>
                  </a:lnTo>
                  <a:lnTo>
                    <a:pt x="7341" y="256"/>
                  </a:lnTo>
                  <a:lnTo>
                    <a:pt x="6866" y="146"/>
                  </a:lnTo>
                  <a:lnTo>
                    <a:pt x="6391" y="73"/>
                  </a:lnTo>
                  <a:lnTo>
                    <a:pt x="6172" y="37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2"/>
            <p:cNvSpPr/>
            <p:nvPr/>
          </p:nvSpPr>
          <p:spPr>
            <a:xfrm>
              <a:off x="-1974575" y="-514075"/>
              <a:ext cx="262950" cy="614475"/>
            </a:xfrm>
            <a:custGeom>
              <a:avLst/>
              <a:gdLst/>
              <a:ahLst/>
              <a:cxnLst/>
              <a:rect l="l" t="t" r="r" b="b"/>
              <a:pathLst>
                <a:path w="10518" h="24579" fill="none" extrusionOk="0">
                  <a:moveTo>
                    <a:pt x="4127" y="20269"/>
                  </a:moveTo>
                  <a:lnTo>
                    <a:pt x="4127" y="20269"/>
                  </a:lnTo>
                  <a:lnTo>
                    <a:pt x="4894" y="17566"/>
                  </a:lnTo>
                  <a:lnTo>
                    <a:pt x="5661" y="14864"/>
                  </a:lnTo>
                  <a:lnTo>
                    <a:pt x="5661" y="14864"/>
                  </a:lnTo>
                  <a:lnTo>
                    <a:pt x="7742" y="7012"/>
                  </a:lnTo>
                  <a:lnTo>
                    <a:pt x="7742" y="7012"/>
                  </a:lnTo>
                  <a:lnTo>
                    <a:pt x="8765" y="3214"/>
                  </a:lnTo>
                  <a:lnTo>
                    <a:pt x="8765" y="3214"/>
                  </a:lnTo>
                  <a:lnTo>
                    <a:pt x="8765" y="3177"/>
                  </a:lnTo>
                  <a:lnTo>
                    <a:pt x="8765" y="3177"/>
                  </a:lnTo>
                  <a:lnTo>
                    <a:pt x="9824" y="2118"/>
                  </a:lnTo>
                  <a:lnTo>
                    <a:pt x="9824" y="2118"/>
                  </a:lnTo>
                  <a:lnTo>
                    <a:pt x="9934" y="2009"/>
                  </a:lnTo>
                  <a:lnTo>
                    <a:pt x="10518" y="1461"/>
                  </a:lnTo>
                  <a:lnTo>
                    <a:pt x="9897" y="1132"/>
                  </a:lnTo>
                  <a:lnTo>
                    <a:pt x="9897" y="1132"/>
                  </a:lnTo>
                  <a:lnTo>
                    <a:pt x="9751" y="1059"/>
                  </a:lnTo>
                  <a:lnTo>
                    <a:pt x="9094" y="840"/>
                  </a:lnTo>
                  <a:lnTo>
                    <a:pt x="9094" y="840"/>
                  </a:lnTo>
                  <a:lnTo>
                    <a:pt x="7341" y="256"/>
                  </a:lnTo>
                  <a:lnTo>
                    <a:pt x="7341" y="256"/>
                  </a:lnTo>
                  <a:lnTo>
                    <a:pt x="6866" y="146"/>
                  </a:lnTo>
                  <a:lnTo>
                    <a:pt x="6391" y="73"/>
                  </a:lnTo>
                  <a:lnTo>
                    <a:pt x="6172" y="37"/>
                  </a:lnTo>
                  <a:lnTo>
                    <a:pt x="6172" y="37"/>
                  </a:lnTo>
                  <a:lnTo>
                    <a:pt x="6026" y="0"/>
                  </a:lnTo>
                  <a:lnTo>
                    <a:pt x="5880" y="37"/>
                  </a:lnTo>
                  <a:lnTo>
                    <a:pt x="5734" y="73"/>
                  </a:lnTo>
                  <a:lnTo>
                    <a:pt x="5588" y="146"/>
                  </a:lnTo>
                  <a:lnTo>
                    <a:pt x="5478" y="219"/>
                  </a:lnTo>
                  <a:lnTo>
                    <a:pt x="5369" y="329"/>
                  </a:lnTo>
                  <a:lnTo>
                    <a:pt x="5296" y="475"/>
                  </a:lnTo>
                  <a:lnTo>
                    <a:pt x="5223" y="621"/>
                  </a:lnTo>
                  <a:lnTo>
                    <a:pt x="5223" y="621"/>
                  </a:lnTo>
                  <a:lnTo>
                    <a:pt x="5113" y="950"/>
                  </a:lnTo>
                  <a:lnTo>
                    <a:pt x="5113" y="950"/>
                  </a:lnTo>
                  <a:lnTo>
                    <a:pt x="5004" y="1388"/>
                  </a:lnTo>
                  <a:lnTo>
                    <a:pt x="5004" y="1388"/>
                  </a:lnTo>
                  <a:lnTo>
                    <a:pt x="4967" y="1607"/>
                  </a:lnTo>
                  <a:lnTo>
                    <a:pt x="5040" y="1790"/>
                  </a:lnTo>
                  <a:lnTo>
                    <a:pt x="5150" y="1972"/>
                  </a:lnTo>
                  <a:lnTo>
                    <a:pt x="5332" y="2118"/>
                  </a:lnTo>
                  <a:lnTo>
                    <a:pt x="5332" y="2118"/>
                  </a:lnTo>
                  <a:lnTo>
                    <a:pt x="5442" y="2191"/>
                  </a:lnTo>
                  <a:lnTo>
                    <a:pt x="5442" y="2191"/>
                  </a:lnTo>
                  <a:lnTo>
                    <a:pt x="5442" y="2301"/>
                  </a:lnTo>
                  <a:lnTo>
                    <a:pt x="5405" y="2374"/>
                  </a:lnTo>
                  <a:lnTo>
                    <a:pt x="5405" y="2374"/>
                  </a:lnTo>
                  <a:lnTo>
                    <a:pt x="5332" y="3104"/>
                  </a:lnTo>
                  <a:lnTo>
                    <a:pt x="5186" y="3835"/>
                  </a:lnTo>
                  <a:lnTo>
                    <a:pt x="5186" y="3835"/>
                  </a:lnTo>
                  <a:lnTo>
                    <a:pt x="4675" y="6172"/>
                  </a:lnTo>
                  <a:lnTo>
                    <a:pt x="4164" y="8436"/>
                  </a:lnTo>
                  <a:lnTo>
                    <a:pt x="3616" y="10518"/>
                  </a:lnTo>
                  <a:lnTo>
                    <a:pt x="3104" y="12417"/>
                  </a:lnTo>
                  <a:lnTo>
                    <a:pt x="3104" y="12417"/>
                  </a:lnTo>
                  <a:lnTo>
                    <a:pt x="1352" y="18662"/>
                  </a:lnTo>
                  <a:lnTo>
                    <a:pt x="475" y="21876"/>
                  </a:lnTo>
                  <a:lnTo>
                    <a:pt x="475" y="21876"/>
                  </a:lnTo>
                  <a:lnTo>
                    <a:pt x="219" y="22752"/>
                  </a:lnTo>
                  <a:lnTo>
                    <a:pt x="0" y="23592"/>
                  </a:lnTo>
                  <a:lnTo>
                    <a:pt x="2922" y="24578"/>
                  </a:lnTo>
                  <a:lnTo>
                    <a:pt x="3141" y="23702"/>
                  </a:lnTo>
                  <a:lnTo>
                    <a:pt x="3141" y="23702"/>
                  </a:lnTo>
                  <a:lnTo>
                    <a:pt x="3360" y="22898"/>
                  </a:lnTo>
                  <a:lnTo>
                    <a:pt x="3360" y="22898"/>
                  </a:lnTo>
                  <a:lnTo>
                    <a:pt x="4127" y="2026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2"/>
            <p:cNvSpPr/>
            <p:nvPr/>
          </p:nvSpPr>
          <p:spPr>
            <a:xfrm>
              <a:off x="-1553700" y="-183575"/>
              <a:ext cx="321400" cy="429125"/>
            </a:xfrm>
            <a:custGeom>
              <a:avLst/>
              <a:gdLst/>
              <a:ahLst/>
              <a:cxnLst/>
              <a:rect l="l" t="t" r="r" b="b"/>
              <a:pathLst>
                <a:path w="12856" h="17165" extrusionOk="0">
                  <a:moveTo>
                    <a:pt x="10299" y="0"/>
                  </a:moveTo>
                  <a:lnTo>
                    <a:pt x="9898" y="220"/>
                  </a:lnTo>
                  <a:lnTo>
                    <a:pt x="9715" y="512"/>
                  </a:lnTo>
                  <a:lnTo>
                    <a:pt x="9240" y="1169"/>
                  </a:lnTo>
                  <a:lnTo>
                    <a:pt x="7707" y="3433"/>
                  </a:lnTo>
                  <a:lnTo>
                    <a:pt x="6063" y="5990"/>
                  </a:lnTo>
                  <a:lnTo>
                    <a:pt x="4310" y="8729"/>
                  </a:lnTo>
                  <a:lnTo>
                    <a:pt x="3434" y="10189"/>
                  </a:lnTo>
                  <a:lnTo>
                    <a:pt x="2594" y="11614"/>
                  </a:lnTo>
                  <a:lnTo>
                    <a:pt x="1023" y="14280"/>
                  </a:lnTo>
                  <a:lnTo>
                    <a:pt x="1" y="16033"/>
                  </a:lnTo>
                  <a:lnTo>
                    <a:pt x="1389" y="16507"/>
                  </a:lnTo>
                  <a:lnTo>
                    <a:pt x="3069" y="17092"/>
                  </a:lnTo>
                  <a:lnTo>
                    <a:pt x="3215" y="17165"/>
                  </a:lnTo>
                  <a:lnTo>
                    <a:pt x="3543" y="17165"/>
                  </a:lnTo>
                  <a:lnTo>
                    <a:pt x="3689" y="17092"/>
                  </a:lnTo>
                  <a:lnTo>
                    <a:pt x="3872" y="16982"/>
                  </a:lnTo>
                  <a:lnTo>
                    <a:pt x="4018" y="16763"/>
                  </a:lnTo>
                  <a:lnTo>
                    <a:pt x="7670" y="10847"/>
                  </a:lnTo>
                  <a:lnTo>
                    <a:pt x="8729" y="9167"/>
                  </a:lnTo>
                  <a:lnTo>
                    <a:pt x="10007" y="7122"/>
                  </a:lnTo>
                  <a:lnTo>
                    <a:pt x="11651" y="4419"/>
                  </a:lnTo>
                  <a:lnTo>
                    <a:pt x="12746" y="2630"/>
                  </a:lnTo>
                  <a:lnTo>
                    <a:pt x="12819" y="2484"/>
                  </a:lnTo>
                  <a:lnTo>
                    <a:pt x="12856" y="2374"/>
                  </a:lnTo>
                  <a:lnTo>
                    <a:pt x="12856" y="2265"/>
                  </a:lnTo>
                  <a:lnTo>
                    <a:pt x="12856" y="2155"/>
                  </a:lnTo>
                  <a:lnTo>
                    <a:pt x="12819" y="2046"/>
                  </a:lnTo>
                  <a:lnTo>
                    <a:pt x="12783" y="1936"/>
                  </a:lnTo>
                  <a:lnTo>
                    <a:pt x="12673" y="1826"/>
                  </a:lnTo>
                  <a:lnTo>
                    <a:pt x="12600" y="1753"/>
                  </a:lnTo>
                  <a:lnTo>
                    <a:pt x="11979" y="1279"/>
                  </a:lnTo>
                  <a:lnTo>
                    <a:pt x="11395" y="804"/>
                  </a:lnTo>
                  <a:lnTo>
                    <a:pt x="10811" y="366"/>
                  </a:lnTo>
                  <a:lnTo>
                    <a:pt x="102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2"/>
            <p:cNvSpPr/>
            <p:nvPr/>
          </p:nvSpPr>
          <p:spPr>
            <a:xfrm>
              <a:off x="-1553700" y="-183575"/>
              <a:ext cx="321400" cy="429125"/>
            </a:xfrm>
            <a:custGeom>
              <a:avLst/>
              <a:gdLst/>
              <a:ahLst/>
              <a:cxnLst/>
              <a:rect l="l" t="t" r="r" b="b"/>
              <a:pathLst>
                <a:path w="12856" h="17165" fill="none" extrusionOk="0">
                  <a:moveTo>
                    <a:pt x="11979" y="1279"/>
                  </a:moveTo>
                  <a:lnTo>
                    <a:pt x="11979" y="1279"/>
                  </a:lnTo>
                  <a:lnTo>
                    <a:pt x="11395" y="804"/>
                  </a:lnTo>
                  <a:lnTo>
                    <a:pt x="11395" y="804"/>
                  </a:lnTo>
                  <a:lnTo>
                    <a:pt x="10811" y="366"/>
                  </a:lnTo>
                  <a:lnTo>
                    <a:pt x="10299" y="0"/>
                  </a:lnTo>
                  <a:lnTo>
                    <a:pt x="9898" y="220"/>
                  </a:lnTo>
                  <a:lnTo>
                    <a:pt x="9715" y="512"/>
                  </a:lnTo>
                  <a:lnTo>
                    <a:pt x="9715" y="512"/>
                  </a:lnTo>
                  <a:lnTo>
                    <a:pt x="9240" y="1169"/>
                  </a:lnTo>
                  <a:lnTo>
                    <a:pt x="9240" y="1169"/>
                  </a:lnTo>
                  <a:lnTo>
                    <a:pt x="7707" y="3433"/>
                  </a:lnTo>
                  <a:lnTo>
                    <a:pt x="6063" y="5990"/>
                  </a:lnTo>
                  <a:lnTo>
                    <a:pt x="4310" y="8729"/>
                  </a:lnTo>
                  <a:lnTo>
                    <a:pt x="3434" y="10189"/>
                  </a:lnTo>
                  <a:lnTo>
                    <a:pt x="2594" y="11614"/>
                  </a:lnTo>
                  <a:lnTo>
                    <a:pt x="2594" y="11614"/>
                  </a:lnTo>
                  <a:lnTo>
                    <a:pt x="1023" y="14280"/>
                  </a:lnTo>
                  <a:lnTo>
                    <a:pt x="1" y="16033"/>
                  </a:lnTo>
                  <a:lnTo>
                    <a:pt x="1389" y="16507"/>
                  </a:lnTo>
                  <a:lnTo>
                    <a:pt x="1389" y="16507"/>
                  </a:lnTo>
                  <a:lnTo>
                    <a:pt x="3069" y="17092"/>
                  </a:lnTo>
                  <a:lnTo>
                    <a:pt x="3069" y="17092"/>
                  </a:lnTo>
                  <a:lnTo>
                    <a:pt x="3215" y="17165"/>
                  </a:lnTo>
                  <a:lnTo>
                    <a:pt x="3361" y="17165"/>
                  </a:lnTo>
                  <a:lnTo>
                    <a:pt x="3361" y="17165"/>
                  </a:lnTo>
                  <a:lnTo>
                    <a:pt x="3543" y="17165"/>
                  </a:lnTo>
                  <a:lnTo>
                    <a:pt x="3689" y="17092"/>
                  </a:lnTo>
                  <a:lnTo>
                    <a:pt x="3872" y="16982"/>
                  </a:lnTo>
                  <a:lnTo>
                    <a:pt x="4018" y="16763"/>
                  </a:lnTo>
                  <a:lnTo>
                    <a:pt x="4018" y="16763"/>
                  </a:lnTo>
                  <a:lnTo>
                    <a:pt x="7670" y="10847"/>
                  </a:lnTo>
                  <a:lnTo>
                    <a:pt x="7670" y="10847"/>
                  </a:lnTo>
                  <a:lnTo>
                    <a:pt x="8729" y="9167"/>
                  </a:lnTo>
                  <a:lnTo>
                    <a:pt x="8729" y="9167"/>
                  </a:lnTo>
                  <a:lnTo>
                    <a:pt x="10007" y="7122"/>
                  </a:lnTo>
                  <a:lnTo>
                    <a:pt x="10007" y="7122"/>
                  </a:lnTo>
                  <a:lnTo>
                    <a:pt x="11651" y="4419"/>
                  </a:lnTo>
                  <a:lnTo>
                    <a:pt x="11651" y="4419"/>
                  </a:lnTo>
                  <a:lnTo>
                    <a:pt x="12746" y="2630"/>
                  </a:lnTo>
                  <a:lnTo>
                    <a:pt x="12746" y="2630"/>
                  </a:lnTo>
                  <a:lnTo>
                    <a:pt x="12819" y="2484"/>
                  </a:lnTo>
                  <a:lnTo>
                    <a:pt x="12856" y="2374"/>
                  </a:lnTo>
                  <a:lnTo>
                    <a:pt x="12856" y="2265"/>
                  </a:lnTo>
                  <a:lnTo>
                    <a:pt x="12856" y="2155"/>
                  </a:lnTo>
                  <a:lnTo>
                    <a:pt x="12819" y="2046"/>
                  </a:lnTo>
                  <a:lnTo>
                    <a:pt x="12783" y="1936"/>
                  </a:lnTo>
                  <a:lnTo>
                    <a:pt x="12673" y="1826"/>
                  </a:lnTo>
                  <a:lnTo>
                    <a:pt x="12600" y="1753"/>
                  </a:lnTo>
                  <a:lnTo>
                    <a:pt x="12600" y="1753"/>
                  </a:lnTo>
                  <a:lnTo>
                    <a:pt x="11979" y="127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2"/>
            <p:cNvSpPr/>
            <p:nvPr/>
          </p:nvSpPr>
          <p:spPr>
            <a:xfrm>
              <a:off x="-2062225" y="-473000"/>
              <a:ext cx="221875" cy="546000"/>
            </a:xfrm>
            <a:custGeom>
              <a:avLst/>
              <a:gdLst/>
              <a:ahLst/>
              <a:cxnLst/>
              <a:rect l="l" t="t" r="r" b="b"/>
              <a:pathLst>
                <a:path w="8875" h="21840" extrusionOk="0">
                  <a:moveTo>
                    <a:pt x="5150" y="1"/>
                  </a:moveTo>
                  <a:lnTo>
                    <a:pt x="5004" y="37"/>
                  </a:lnTo>
                  <a:lnTo>
                    <a:pt x="4894" y="74"/>
                  </a:lnTo>
                  <a:lnTo>
                    <a:pt x="4785" y="110"/>
                  </a:lnTo>
                  <a:lnTo>
                    <a:pt x="4711" y="220"/>
                  </a:lnTo>
                  <a:lnTo>
                    <a:pt x="4638" y="293"/>
                  </a:lnTo>
                  <a:lnTo>
                    <a:pt x="4565" y="512"/>
                  </a:lnTo>
                  <a:lnTo>
                    <a:pt x="4200" y="2338"/>
                  </a:lnTo>
                  <a:lnTo>
                    <a:pt x="6647" y="2922"/>
                  </a:lnTo>
                  <a:lnTo>
                    <a:pt x="5624" y="2776"/>
                  </a:lnTo>
                  <a:lnTo>
                    <a:pt x="5113" y="2703"/>
                  </a:lnTo>
                  <a:lnTo>
                    <a:pt x="4565" y="2667"/>
                  </a:lnTo>
                  <a:lnTo>
                    <a:pt x="4200" y="2703"/>
                  </a:lnTo>
                  <a:lnTo>
                    <a:pt x="4054" y="3032"/>
                  </a:lnTo>
                  <a:lnTo>
                    <a:pt x="4018" y="3178"/>
                  </a:lnTo>
                  <a:lnTo>
                    <a:pt x="3616" y="5113"/>
                  </a:lnTo>
                  <a:lnTo>
                    <a:pt x="2739" y="9204"/>
                  </a:lnTo>
                  <a:lnTo>
                    <a:pt x="877" y="17348"/>
                  </a:lnTo>
                  <a:lnTo>
                    <a:pt x="366" y="19393"/>
                  </a:lnTo>
                  <a:lnTo>
                    <a:pt x="110" y="20342"/>
                  </a:lnTo>
                  <a:lnTo>
                    <a:pt x="0" y="20780"/>
                  </a:lnTo>
                  <a:lnTo>
                    <a:pt x="3214" y="21839"/>
                  </a:lnTo>
                  <a:lnTo>
                    <a:pt x="3324" y="21365"/>
                  </a:lnTo>
                  <a:lnTo>
                    <a:pt x="4200" y="18224"/>
                  </a:lnTo>
                  <a:lnTo>
                    <a:pt x="5040" y="15120"/>
                  </a:lnTo>
                  <a:lnTo>
                    <a:pt x="6610" y="9532"/>
                  </a:lnTo>
                  <a:lnTo>
                    <a:pt x="7341" y="6684"/>
                  </a:lnTo>
                  <a:lnTo>
                    <a:pt x="8071" y="3835"/>
                  </a:lnTo>
                  <a:lnTo>
                    <a:pt x="8071" y="3616"/>
                  </a:lnTo>
                  <a:lnTo>
                    <a:pt x="8071" y="3287"/>
                  </a:lnTo>
                  <a:lnTo>
                    <a:pt x="8181" y="3287"/>
                  </a:lnTo>
                  <a:lnTo>
                    <a:pt x="8875" y="658"/>
                  </a:lnTo>
                  <a:lnTo>
                    <a:pt x="8217" y="548"/>
                  </a:lnTo>
                  <a:lnTo>
                    <a:pt x="7889" y="475"/>
                  </a:lnTo>
                  <a:lnTo>
                    <a:pt x="5296" y="37"/>
                  </a:lnTo>
                  <a:lnTo>
                    <a:pt x="51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62"/>
            <p:cNvSpPr/>
            <p:nvPr/>
          </p:nvSpPr>
          <p:spPr>
            <a:xfrm>
              <a:off x="-2062225" y="-473000"/>
              <a:ext cx="221875" cy="546000"/>
            </a:xfrm>
            <a:custGeom>
              <a:avLst/>
              <a:gdLst/>
              <a:ahLst/>
              <a:cxnLst/>
              <a:rect l="l" t="t" r="r" b="b"/>
              <a:pathLst>
                <a:path w="8875" h="21840" fill="none" extrusionOk="0">
                  <a:moveTo>
                    <a:pt x="8071" y="3835"/>
                  </a:moveTo>
                  <a:lnTo>
                    <a:pt x="8071" y="3835"/>
                  </a:lnTo>
                  <a:lnTo>
                    <a:pt x="8071" y="3616"/>
                  </a:lnTo>
                  <a:lnTo>
                    <a:pt x="8071" y="3287"/>
                  </a:lnTo>
                  <a:lnTo>
                    <a:pt x="8181" y="3287"/>
                  </a:lnTo>
                  <a:lnTo>
                    <a:pt x="8875" y="658"/>
                  </a:lnTo>
                  <a:lnTo>
                    <a:pt x="8217" y="548"/>
                  </a:lnTo>
                  <a:lnTo>
                    <a:pt x="8217" y="548"/>
                  </a:lnTo>
                  <a:lnTo>
                    <a:pt x="7889" y="475"/>
                  </a:lnTo>
                  <a:lnTo>
                    <a:pt x="5296" y="37"/>
                  </a:lnTo>
                  <a:lnTo>
                    <a:pt x="5296" y="37"/>
                  </a:lnTo>
                  <a:lnTo>
                    <a:pt x="5150" y="1"/>
                  </a:lnTo>
                  <a:lnTo>
                    <a:pt x="5004" y="37"/>
                  </a:lnTo>
                  <a:lnTo>
                    <a:pt x="4894" y="74"/>
                  </a:lnTo>
                  <a:lnTo>
                    <a:pt x="4785" y="110"/>
                  </a:lnTo>
                  <a:lnTo>
                    <a:pt x="4711" y="220"/>
                  </a:lnTo>
                  <a:lnTo>
                    <a:pt x="4638" y="293"/>
                  </a:lnTo>
                  <a:lnTo>
                    <a:pt x="4565" y="512"/>
                  </a:lnTo>
                  <a:lnTo>
                    <a:pt x="4200" y="2338"/>
                  </a:lnTo>
                  <a:lnTo>
                    <a:pt x="6647" y="2922"/>
                  </a:lnTo>
                  <a:lnTo>
                    <a:pt x="6647" y="2922"/>
                  </a:lnTo>
                  <a:lnTo>
                    <a:pt x="5624" y="2776"/>
                  </a:lnTo>
                  <a:lnTo>
                    <a:pt x="5113" y="2703"/>
                  </a:lnTo>
                  <a:lnTo>
                    <a:pt x="4565" y="2667"/>
                  </a:lnTo>
                  <a:lnTo>
                    <a:pt x="4200" y="2703"/>
                  </a:lnTo>
                  <a:lnTo>
                    <a:pt x="4054" y="3032"/>
                  </a:lnTo>
                  <a:lnTo>
                    <a:pt x="4054" y="3032"/>
                  </a:lnTo>
                  <a:lnTo>
                    <a:pt x="4018" y="3178"/>
                  </a:lnTo>
                  <a:lnTo>
                    <a:pt x="3616" y="5113"/>
                  </a:lnTo>
                  <a:lnTo>
                    <a:pt x="3616" y="5113"/>
                  </a:lnTo>
                  <a:lnTo>
                    <a:pt x="2739" y="9204"/>
                  </a:lnTo>
                  <a:lnTo>
                    <a:pt x="2739" y="9204"/>
                  </a:lnTo>
                  <a:lnTo>
                    <a:pt x="877" y="17348"/>
                  </a:lnTo>
                  <a:lnTo>
                    <a:pt x="877" y="17348"/>
                  </a:lnTo>
                  <a:lnTo>
                    <a:pt x="366" y="19393"/>
                  </a:lnTo>
                  <a:lnTo>
                    <a:pt x="366" y="19393"/>
                  </a:lnTo>
                  <a:lnTo>
                    <a:pt x="110" y="20342"/>
                  </a:lnTo>
                  <a:lnTo>
                    <a:pt x="0" y="20780"/>
                  </a:lnTo>
                  <a:lnTo>
                    <a:pt x="3214" y="21839"/>
                  </a:lnTo>
                  <a:lnTo>
                    <a:pt x="3324" y="21365"/>
                  </a:lnTo>
                  <a:lnTo>
                    <a:pt x="3324" y="21365"/>
                  </a:lnTo>
                  <a:lnTo>
                    <a:pt x="4200" y="18224"/>
                  </a:lnTo>
                  <a:lnTo>
                    <a:pt x="5040" y="15120"/>
                  </a:lnTo>
                  <a:lnTo>
                    <a:pt x="5040" y="15120"/>
                  </a:lnTo>
                  <a:lnTo>
                    <a:pt x="6610" y="9532"/>
                  </a:lnTo>
                  <a:lnTo>
                    <a:pt x="7341" y="6684"/>
                  </a:lnTo>
                  <a:lnTo>
                    <a:pt x="8071" y="383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62"/>
            <p:cNvSpPr/>
            <p:nvPr/>
          </p:nvSpPr>
          <p:spPr>
            <a:xfrm>
              <a:off x="-1895150" y="-437400"/>
              <a:ext cx="231000" cy="562450"/>
            </a:xfrm>
            <a:custGeom>
              <a:avLst/>
              <a:gdLst/>
              <a:ahLst/>
              <a:cxnLst/>
              <a:rect l="l" t="t" r="r" b="b"/>
              <a:pathLst>
                <a:path w="9240" h="22498" extrusionOk="0">
                  <a:moveTo>
                    <a:pt x="5807" y="1"/>
                  </a:moveTo>
                  <a:lnTo>
                    <a:pt x="5698" y="585"/>
                  </a:lnTo>
                  <a:lnTo>
                    <a:pt x="5186" y="2886"/>
                  </a:lnTo>
                  <a:lnTo>
                    <a:pt x="4602" y="5187"/>
                  </a:lnTo>
                  <a:lnTo>
                    <a:pt x="3981" y="7451"/>
                  </a:lnTo>
                  <a:lnTo>
                    <a:pt x="3360" y="9679"/>
                  </a:lnTo>
                  <a:lnTo>
                    <a:pt x="3032" y="10884"/>
                  </a:lnTo>
                  <a:lnTo>
                    <a:pt x="2046" y="14463"/>
                  </a:lnTo>
                  <a:lnTo>
                    <a:pt x="1023" y="18042"/>
                  </a:lnTo>
                  <a:lnTo>
                    <a:pt x="147" y="21182"/>
                  </a:lnTo>
                  <a:lnTo>
                    <a:pt x="1" y="21621"/>
                  </a:lnTo>
                  <a:lnTo>
                    <a:pt x="2593" y="22497"/>
                  </a:lnTo>
                  <a:lnTo>
                    <a:pt x="2776" y="22022"/>
                  </a:lnTo>
                  <a:lnTo>
                    <a:pt x="3762" y="18955"/>
                  </a:lnTo>
                  <a:lnTo>
                    <a:pt x="6099" y="11979"/>
                  </a:lnTo>
                  <a:lnTo>
                    <a:pt x="6720" y="10044"/>
                  </a:lnTo>
                  <a:lnTo>
                    <a:pt x="7304" y="8108"/>
                  </a:lnTo>
                  <a:lnTo>
                    <a:pt x="8437" y="4274"/>
                  </a:lnTo>
                  <a:lnTo>
                    <a:pt x="9130" y="1827"/>
                  </a:lnTo>
                  <a:lnTo>
                    <a:pt x="9240" y="1425"/>
                  </a:lnTo>
                  <a:lnTo>
                    <a:pt x="58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2"/>
            <p:cNvSpPr/>
            <p:nvPr/>
          </p:nvSpPr>
          <p:spPr>
            <a:xfrm>
              <a:off x="-1895150" y="-437400"/>
              <a:ext cx="231000" cy="562450"/>
            </a:xfrm>
            <a:custGeom>
              <a:avLst/>
              <a:gdLst/>
              <a:ahLst/>
              <a:cxnLst/>
              <a:rect l="l" t="t" r="r" b="b"/>
              <a:pathLst>
                <a:path w="9240" h="22498" fill="none" extrusionOk="0">
                  <a:moveTo>
                    <a:pt x="6099" y="11979"/>
                  </a:moveTo>
                  <a:lnTo>
                    <a:pt x="6099" y="11979"/>
                  </a:lnTo>
                  <a:lnTo>
                    <a:pt x="6720" y="10044"/>
                  </a:lnTo>
                  <a:lnTo>
                    <a:pt x="7304" y="8108"/>
                  </a:lnTo>
                  <a:lnTo>
                    <a:pt x="8437" y="4274"/>
                  </a:lnTo>
                  <a:lnTo>
                    <a:pt x="8437" y="4274"/>
                  </a:lnTo>
                  <a:lnTo>
                    <a:pt x="9130" y="1827"/>
                  </a:lnTo>
                  <a:lnTo>
                    <a:pt x="9240" y="1425"/>
                  </a:lnTo>
                  <a:lnTo>
                    <a:pt x="5807" y="1"/>
                  </a:lnTo>
                  <a:lnTo>
                    <a:pt x="5698" y="585"/>
                  </a:lnTo>
                  <a:lnTo>
                    <a:pt x="5698" y="585"/>
                  </a:lnTo>
                  <a:lnTo>
                    <a:pt x="5186" y="2886"/>
                  </a:lnTo>
                  <a:lnTo>
                    <a:pt x="4602" y="5187"/>
                  </a:lnTo>
                  <a:lnTo>
                    <a:pt x="3981" y="7451"/>
                  </a:lnTo>
                  <a:lnTo>
                    <a:pt x="3360" y="9679"/>
                  </a:lnTo>
                  <a:lnTo>
                    <a:pt x="3032" y="10884"/>
                  </a:lnTo>
                  <a:lnTo>
                    <a:pt x="3032" y="10884"/>
                  </a:lnTo>
                  <a:lnTo>
                    <a:pt x="2046" y="14463"/>
                  </a:lnTo>
                  <a:lnTo>
                    <a:pt x="1023" y="18042"/>
                  </a:lnTo>
                  <a:lnTo>
                    <a:pt x="1023" y="18042"/>
                  </a:lnTo>
                  <a:lnTo>
                    <a:pt x="147" y="21182"/>
                  </a:lnTo>
                  <a:lnTo>
                    <a:pt x="1" y="21621"/>
                  </a:lnTo>
                  <a:lnTo>
                    <a:pt x="2593" y="22497"/>
                  </a:lnTo>
                  <a:lnTo>
                    <a:pt x="2776" y="22022"/>
                  </a:lnTo>
                  <a:lnTo>
                    <a:pt x="2776" y="22022"/>
                  </a:lnTo>
                  <a:lnTo>
                    <a:pt x="3762" y="18955"/>
                  </a:lnTo>
                  <a:lnTo>
                    <a:pt x="3762" y="18955"/>
                  </a:lnTo>
                  <a:lnTo>
                    <a:pt x="6099" y="1197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62"/>
            <p:cNvSpPr/>
            <p:nvPr/>
          </p:nvSpPr>
          <p:spPr>
            <a:xfrm>
              <a:off x="-1560075" y="-416400"/>
              <a:ext cx="282125" cy="356100"/>
            </a:xfrm>
            <a:custGeom>
              <a:avLst/>
              <a:gdLst/>
              <a:ahLst/>
              <a:cxnLst/>
              <a:rect l="l" t="t" r="r" b="b"/>
              <a:pathLst>
                <a:path w="11285" h="14244" extrusionOk="0">
                  <a:moveTo>
                    <a:pt x="7560" y="1"/>
                  </a:moveTo>
                  <a:lnTo>
                    <a:pt x="6793" y="1243"/>
                  </a:lnTo>
                  <a:lnTo>
                    <a:pt x="5734" y="3069"/>
                  </a:lnTo>
                  <a:lnTo>
                    <a:pt x="4310" y="5552"/>
                  </a:lnTo>
                  <a:lnTo>
                    <a:pt x="3433" y="7122"/>
                  </a:lnTo>
                  <a:lnTo>
                    <a:pt x="2374" y="8985"/>
                  </a:lnTo>
                  <a:lnTo>
                    <a:pt x="292" y="12710"/>
                  </a:lnTo>
                  <a:lnTo>
                    <a:pt x="219" y="12856"/>
                  </a:lnTo>
                  <a:lnTo>
                    <a:pt x="146" y="13038"/>
                  </a:lnTo>
                  <a:lnTo>
                    <a:pt x="73" y="13331"/>
                  </a:lnTo>
                  <a:lnTo>
                    <a:pt x="37" y="13550"/>
                  </a:lnTo>
                  <a:lnTo>
                    <a:pt x="0" y="13951"/>
                  </a:lnTo>
                  <a:lnTo>
                    <a:pt x="585" y="14244"/>
                  </a:lnTo>
                  <a:lnTo>
                    <a:pt x="877" y="14097"/>
                  </a:lnTo>
                  <a:lnTo>
                    <a:pt x="1059" y="13988"/>
                  </a:lnTo>
                  <a:lnTo>
                    <a:pt x="2703" y="13075"/>
                  </a:lnTo>
                  <a:lnTo>
                    <a:pt x="6209" y="11066"/>
                  </a:lnTo>
                  <a:lnTo>
                    <a:pt x="8254" y="9934"/>
                  </a:lnTo>
                  <a:lnTo>
                    <a:pt x="9788" y="9094"/>
                  </a:lnTo>
                  <a:lnTo>
                    <a:pt x="10007" y="8948"/>
                  </a:lnTo>
                  <a:lnTo>
                    <a:pt x="10116" y="8839"/>
                  </a:lnTo>
                  <a:lnTo>
                    <a:pt x="10262" y="8693"/>
                  </a:lnTo>
                  <a:lnTo>
                    <a:pt x="10810" y="7889"/>
                  </a:lnTo>
                  <a:lnTo>
                    <a:pt x="11285" y="7159"/>
                  </a:lnTo>
                  <a:lnTo>
                    <a:pt x="10299" y="6465"/>
                  </a:lnTo>
                  <a:lnTo>
                    <a:pt x="8948" y="5515"/>
                  </a:lnTo>
                  <a:lnTo>
                    <a:pt x="8838" y="5406"/>
                  </a:lnTo>
                  <a:lnTo>
                    <a:pt x="8692" y="5296"/>
                  </a:lnTo>
                  <a:lnTo>
                    <a:pt x="8765" y="5077"/>
                  </a:lnTo>
                  <a:lnTo>
                    <a:pt x="9422" y="3470"/>
                  </a:lnTo>
                  <a:lnTo>
                    <a:pt x="9824" y="2484"/>
                  </a:lnTo>
                  <a:lnTo>
                    <a:pt x="9897" y="2265"/>
                  </a:lnTo>
                  <a:lnTo>
                    <a:pt x="9934" y="2046"/>
                  </a:lnTo>
                  <a:lnTo>
                    <a:pt x="9934" y="1900"/>
                  </a:lnTo>
                  <a:lnTo>
                    <a:pt x="9897" y="1717"/>
                  </a:lnTo>
                  <a:lnTo>
                    <a:pt x="9824" y="1608"/>
                  </a:lnTo>
                  <a:lnTo>
                    <a:pt x="9714" y="1462"/>
                  </a:lnTo>
                  <a:lnTo>
                    <a:pt x="9568" y="1316"/>
                  </a:lnTo>
                  <a:lnTo>
                    <a:pt x="9386" y="1170"/>
                  </a:lnTo>
                  <a:lnTo>
                    <a:pt x="8400" y="549"/>
                  </a:lnTo>
                  <a:lnTo>
                    <a:pt x="75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62"/>
            <p:cNvSpPr/>
            <p:nvPr/>
          </p:nvSpPr>
          <p:spPr>
            <a:xfrm>
              <a:off x="-1560075" y="-416400"/>
              <a:ext cx="282125" cy="356100"/>
            </a:xfrm>
            <a:custGeom>
              <a:avLst/>
              <a:gdLst/>
              <a:ahLst/>
              <a:cxnLst/>
              <a:rect l="l" t="t" r="r" b="b"/>
              <a:pathLst>
                <a:path w="11285" h="14244" fill="none" extrusionOk="0">
                  <a:moveTo>
                    <a:pt x="6793" y="1243"/>
                  </a:moveTo>
                  <a:lnTo>
                    <a:pt x="6793" y="1243"/>
                  </a:lnTo>
                  <a:lnTo>
                    <a:pt x="5734" y="3069"/>
                  </a:lnTo>
                  <a:lnTo>
                    <a:pt x="5734" y="3069"/>
                  </a:lnTo>
                  <a:lnTo>
                    <a:pt x="4310" y="5552"/>
                  </a:lnTo>
                  <a:lnTo>
                    <a:pt x="4310" y="5552"/>
                  </a:lnTo>
                  <a:lnTo>
                    <a:pt x="3433" y="7122"/>
                  </a:lnTo>
                  <a:lnTo>
                    <a:pt x="2374" y="8985"/>
                  </a:lnTo>
                  <a:lnTo>
                    <a:pt x="2374" y="8985"/>
                  </a:lnTo>
                  <a:lnTo>
                    <a:pt x="292" y="12710"/>
                  </a:lnTo>
                  <a:lnTo>
                    <a:pt x="292" y="12710"/>
                  </a:lnTo>
                  <a:lnTo>
                    <a:pt x="219" y="12856"/>
                  </a:lnTo>
                  <a:lnTo>
                    <a:pt x="146" y="13038"/>
                  </a:lnTo>
                  <a:lnTo>
                    <a:pt x="73" y="13331"/>
                  </a:lnTo>
                  <a:lnTo>
                    <a:pt x="73" y="13331"/>
                  </a:lnTo>
                  <a:lnTo>
                    <a:pt x="37" y="13550"/>
                  </a:lnTo>
                  <a:lnTo>
                    <a:pt x="0" y="13951"/>
                  </a:lnTo>
                  <a:lnTo>
                    <a:pt x="585" y="14244"/>
                  </a:lnTo>
                  <a:lnTo>
                    <a:pt x="877" y="14097"/>
                  </a:lnTo>
                  <a:lnTo>
                    <a:pt x="877" y="14097"/>
                  </a:lnTo>
                  <a:lnTo>
                    <a:pt x="1059" y="13988"/>
                  </a:lnTo>
                  <a:lnTo>
                    <a:pt x="2703" y="13075"/>
                  </a:lnTo>
                  <a:lnTo>
                    <a:pt x="2703" y="13075"/>
                  </a:lnTo>
                  <a:lnTo>
                    <a:pt x="6209" y="11066"/>
                  </a:lnTo>
                  <a:lnTo>
                    <a:pt x="6209" y="11066"/>
                  </a:lnTo>
                  <a:lnTo>
                    <a:pt x="8254" y="9934"/>
                  </a:lnTo>
                  <a:lnTo>
                    <a:pt x="8254" y="9934"/>
                  </a:lnTo>
                  <a:lnTo>
                    <a:pt x="9788" y="9094"/>
                  </a:lnTo>
                  <a:lnTo>
                    <a:pt x="9788" y="9094"/>
                  </a:lnTo>
                  <a:lnTo>
                    <a:pt x="10007" y="8948"/>
                  </a:lnTo>
                  <a:lnTo>
                    <a:pt x="10116" y="8839"/>
                  </a:lnTo>
                  <a:lnTo>
                    <a:pt x="10262" y="8693"/>
                  </a:lnTo>
                  <a:lnTo>
                    <a:pt x="10262" y="8693"/>
                  </a:lnTo>
                  <a:lnTo>
                    <a:pt x="10810" y="7889"/>
                  </a:lnTo>
                  <a:lnTo>
                    <a:pt x="11285" y="7159"/>
                  </a:lnTo>
                  <a:lnTo>
                    <a:pt x="10299" y="6465"/>
                  </a:lnTo>
                  <a:lnTo>
                    <a:pt x="10299" y="6465"/>
                  </a:lnTo>
                  <a:lnTo>
                    <a:pt x="8948" y="5515"/>
                  </a:lnTo>
                  <a:lnTo>
                    <a:pt x="8838" y="5406"/>
                  </a:lnTo>
                  <a:lnTo>
                    <a:pt x="8838" y="5406"/>
                  </a:lnTo>
                  <a:lnTo>
                    <a:pt x="8692" y="5296"/>
                  </a:lnTo>
                  <a:lnTo>
                    <a:pt x="8692" y="5296"/>
                  </a:lnTo>
                  <a:lnTo>
                    <a:pt x="8765" y="5077"/>
                  </a:lnTo>
                  <a:lnTo>
                    <a:pt x="9422" y="3470"/>
                  </a:lnTo>
                  <a:lnTo>
                    <a:pt x="9422" y="3470"/>
                  </a:lnTo>
                  <a:lnTo>
                    <a:pt x="9824" y="2484"/>
                  </a:lnTo>
                  <a:lnTo>
                    <a:pt x="9824" y="2484"/>
                  </a:lnTo>
                  <a:lnTo>
                    <a:pt x="9897" y="2265"/>
                  </a:lnTo>
                  <a:lnTo>
                    <a:pt x="9934" y="2046"/>
                  </a:lnTo>
                  <a:lnTo>
                    <a:pt x="9934" y="1900"/>
                  </a:lnTo>
                  <a:lnTo>
                    <a:pt x="9897" y="1717"/>
                  </a:lnTo>
                  <a:lnTo>
                    <a:pt x="9824" y="1608"/>
                  </a:lnTo>
                  <a:lnTo>
                    <a:pt x="9714" y="1462"/>
                  </a:lnTo>
                  <a:lnTo>
                    <a:pt x="9568" y="1316"/>
                  </a:lnTo>
                  <a:lnTo>
                    <a:pt x="9386" y="1170"/>
                  </a:lnTo>
                  <a:lnTo>
                    <a:pt x="9386" y="1170"/>
                  </a:lnTo>
                  <a:lnTo>
                    <a:pt x="8400" y="549"/>
                  </a:lnTo>
                  <a:lnTo>
                    <a:pt x="7560" y="1"/>
                  </a:lnTo>
                  <a:lnTo>
                    <a:pt x="6793" y="1243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62"/>
            <p:cNvSpPr/>
            <p:nvPr/>
          </p:nvSpPr>
          <p:spPr>
            <a:xfrm>
              <a:off x="-1779200" y="-172625"/>
              <a:ext cx="451950" cy="327800"/>
            </a:xfrm>
            <a:custGeom>
              <a:avLst/>
              <a:gdLst/>
              <a:ahLst/>
              <a:cxnLst/>
              <a:rect l="l" t="t" r="r" b="b"/>
              <a:pathLst>
                <a:path w="18078" h="13112" extrusionOk="0">
                  <a:moveTo>
                    <a:pt x="18078" y="1"/>
                  </a:moveTo>
                  <a:lnTo>
                    <a:pt x="16653" y="731"/>
                  </a:lnTo>
                  <a:lnTo>
                    <a:pt x="16507" y="804"/>
                  </a:lnTo>
                  <a:lnTo>
                    <a:pt x="16179" y="987"/>
                  </a:lnTo>
                  <a:lnTo>
                    <a:pt x="15704" y="1279"/>
                  </a:lnTo>
                  <a:lnTo>
                    <a:pt x="13330" y="2630"/>
                  </a:lnTo>
                  <a:lnTo>
                    <a:pt x="10774" y="4091"/>
                  </a:lnTo>
                  <a:lnTo>
                    <a:pt x="8181" y="5552"/>
                  </a:lnTo>
                  <a:lnTo>
                    <a:pt x="6245" y="6720"/>
                  </a:lnTo>
                  <a:lnTo>
                    <a:pt x="4310" y="7889"/>
                  </a:lnTo>
                  <a:lnTo>
                    <a:pt x="2520" y="8948"/>
                  </a:lnTo>
                  <a:lnTo>
                    <a:pt x="804" y="9971"/>
                  </a:lnTo>
                  <a:lnTo>
                    <a:pt x="621" y="10153"/>
                  </a:lnTo>
                  <a:lnTo>
                    <a:pt x="548" y="10263"/>
                  </a:lnTo>
                  <a:lnTo>
                    <a:pt x="512" y="10372"/>
                  </a:lnTo>
                  <a:lnTo>
                    <a:pt x="1" y="11943"/>
                  </a:lnTo>
                  <a:lnTo>
                    <a:pt x="1" y="12052"/>
                  </a:lnTo>
                  <a:lnTo>
                    <a:pt x="1" y="12162"/>
                  </a:lnTo>
                  <a:lnTo>
                    <a:pt x="37" y="12381"/>
                  </a:lnTo>
                  <a:lnTo>
                    <a:pt x="183" y="12563"/>
                  </a:lnTo>
                  <a:lnTo>
                    <a:pt x="293" y="12636"/>
                  </a:lnTo>
                  <a:lnTo>
                    <a:pt x="366" y="12709"/>
                  </a:lnTo>
                  <a:lnTo>
                    <a:pt x="1607" y="13111"/>
                  </a:lnTo>
                  <a:lnTo>
                    <a:pt x="1900" y="13111"/>
                  </a:lnTo>
                  <a:lnTo>
                    <a:pt x="2009" y="13075"/>
                  </a:lnTo>
                  <a:lnTo>
                    <a:pt x="2192" y="12965"/>
                  </a:lnTo>
                  <a:lnTo>
                    <a:pt x="2447" y="12746"/>
                  </a:lnTo>
                  <a:lnTo>
                    <a:pt x="2666" y="12563"/>
                  </a:lnTo>
                  <a:lnTo>
                    <a:pt x="2849" y="12454"/>
                  </a:lnTo>
                  <a:lnTo>
                    <a:pt x="4091" y="11760"/>
                  </a:lnTo>
                  <a:lnTo>
                    <a:pt x="5442" y="10957"/>
                  </a:lnTo>
                  <a:lnTo>
                    <a:pt x="6063" y="10591"/>
                  </a:lnTo>
                  <a:lnTo>
                    <a:pt x="10153" y="8145"/>
                  </a:lnTo>
                  <a:lnTo>
                    <a:pt x="12198" y="6903"/>
                  </a:lnTo>
                  <a:lnTo>
                    <a:pt x="14207" y="5625"/>
                  </a:lnTo>
                  <a:lnTo>
                    <a:pt x="14316" y="5552"/>
                  </a:lnTo>
                  <a:lnTo>
                    <a:pt x="14572" y="5442"/>
                  </a:lnTo>
                  <a:lnTo>
                    <a:pt x="14754" y="5296"/>
                  </a:lnTo>
                  <a:lnTo>
                    <a:pt x="14828" y="5223"/>
                  </a:lnTo>
                  <a:lnTo>
                    <a:pt x="14937" y="5113"/>
                  </a:lnTo>
                  <a:lnTo>
                    <a:pt x="16909" y="2082"/>
                  </a:lnTo>
                  <a:lnTo>
                    <a:pt x="17274" y="1534"/>
                  </a:lnTo>
                  <a:lnTo>
                    <a:pt x="17347" y="1425"/>
                  </a:lnTo>
                  <a:lnTo>
                    <a:pt x="18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2"/>
            <p:cNvSpPr/>
            <p:nvPr/>
          </p:nvSpPr>
          <p:spPr>
            <a:xfrm>
              <a:off x="-1779200" y="-172625"/>
              <a:ext cx="451950" cy="327800"/>
            </a:xfrm>
            <a:custGeom>
              <a:avLst/>
              <a:gdLst/>
              <a:ahLst/>
              <a:cxnLst/>
              <a:rect l="l" t="t" r="r" b="b"/>
              <a:pathLst>
                <a:path w="18078" h="13112" fill="none" extrusionOk="0">
                  <a:moveTo>
                    <a:pt x="2849" y="12454"/>
                  </a:moveTo>
                  <a:lnTo>
                    <a:pt x="2849" y="12454"/>
                  </a:lnTo>
                  <a:lnTo>
                    <a:pt x="4091" y="11760"/>
                  </a:lnTo>
                  <a:lnTo>
                    <a:pt x="4091" y="11760"/>
                  </a:lnTo>
                  <a:lnTo>
                    <a:pt x="5442" y="10957"/>
                  </a:lnTo>
                  <a:lnTo>
                    <a:pt x="6063" y="10591"/>
                  </a:lnTo>
                  <a:lnTo>
                    <a:pt x="6063" y="10591"/>
                  </a:lnTo>
                  <a:lnTo>
                    <a:pt x="10153" y="8145"/>
                  </a:lnTo>
                  <a:lnTo>
                    <a:pt x="12198" y="6903"/>
                  </a:lnTo>
                  <a:lnTo>
                    <a:pt x="14207" y="5625"/>
                  </a:lnTo>
                  <a:lnTo>
                    <a:pt x="14207" y="5625"/>
                  </a:lnTo>
                  <a:lnTo>
                    <a:pt x="14316" y="5552"/>
                  </a:lnTo>
                  <a:lnTo>
                    <a:pt x="14316" y="5552"/>
                  </a:lnTo>
                  <a:lnTo>
                    <a:pt x="14572" y="5442"/>
                  </a:lnTo>
                  <a:lnTo>
                    <a:pt x="14572" y="5442"/>
                  </a:lnTo>
                  <a:lnTo>
                    <a:pt x="14754" y="5296"/>
                  </a:lnTo>
                  <a:lnTo>
                    <a:pt x="14828" y="5223"/>
                  </a:lnTo>
                  <a:lnTo>
                    <a:pt x="14937" y="5113"/>
                  </a:lnTo>
                  <a:lnTo>
                    <a:pt x="14937" y="5113"/>
                  </a:lnTo>
                  <a:lnTo>
                    <a:pt x="16909" y="2082"/>
                  </a:lnTo>
                  <a:lnTo>
                    <a:pt x="17274" y="1534"/>
                  </a:lnTo>
                  <a:lnTo>
                    <a:pt x="17274" y="1534"/>
                  </a:lnTo>
                  <a:lnTo>
                    <a:pt x="17347" y="1425"/>
                  </a:lnTo>
                  <a:lnTo>
                    <a:pt x="18078" y="1"/>
                  </a:lnTo>
                  <a:lnTo>
                    <a:pt x="16653" y="731"/>
                  </a:lnTo>
                  <a:lnTo>
                    <a:pt x="16653" y="731"/>
                  </a:lnTo>
                  <a:lnTo>
                    <a:pt x="16507" y="804"/>
                  </a:lnTo>
                  <a:lnTo>
                    <a:pt x="16179" y="987"/>
                  </a:lnTo>
                  <a:lnTo>
                    <a:pt x="16179" y="987"/>
                  </a:lnTo>
                  <a:lnTo>
                    <a:pt x="15704" y="1279"/>
                  </a:lnTo>
                  <a:lnTo>
                    <a:pt x="15704" y="1279"/>
                  </a:lnTo>
                  <a:lnTo>
                    <a:pt x="13330" y="2630"/>
                  </a:lnTo>
                  <a:lnTo>
                    <a:pt x="13330" y="2630"/>
                  </a:lnTo>
                  <a:lnTo>
                    <a:pt x="10774" y="4091"/>
                  </a:lnTo>
                  <a:lnTo>
                    <a:pt x="8181" y="5552"/>
                  </a:lnTo>
                  <a:lnTo>
                    <a:pt x="8181" y="5552"/>
                  </a:lnTo>
                  <a:lnTo>
                    <a:pt x="6245" y="6720"/>
                  </a:lnTo>
                  <a:lnTo>
                    <a:pt x="4310" y="7889"/>
                  </a:lnTo>
                  <a:lnTo>
                    <a:pt x="4310" y="7889"/>
                  </a:lnTo>
                  <a:lnTo>
                    <a:pt x="2520" y="8948"/>
                  </a:lnTo>
                  <a:lnTo>
                    <a:pt x="804" y="9971"/>
                  </a:lnTo>
                  <a:lnTo>
                    <a:pt x="804" y="9971"/>
                  </a:lnTo>
                  <a:lnTo>
                    <a:pt x="621" y="10153"/>
                  </a:lnTo>
                  <a:lnTo>
                    <a:pt x="548" y="10263"/>
                  </a:lnTo>
                  <a:lnTo>
                    <a:pt x="512" y="10372"/>
                  </a:lnTo>
                  <a:lnTo>
                    <a:pt x="512" y="10372"/>
                  </a:lnTo>
                  <a:lnTo>
                    <a:pt x="1" y="11943"/>
                  </a:lnTo>
                  <a:lnTo>
                    <a:pt x="1" y="11943"/>
                  </a:lnTo>
                  <a:lnTo>
                    <a:pt x="1" y="12052"/>
                  </a:lnTo>
                  <a:lnTo>
                    <a:pt x="1" y="12162"/>
                  </a:lnTo>
                  <a:lnTo>
                    <a:pt x="37" y="12381"/>
                  </a:lnTo>
                  <a:lnTo>
                    <a:pt x="183" y="12563"/>
                  </a:lnTo>
                  <a:lnTo>
                    <a:pt x="293" y="12636"/>
                  </a:lnTo>
                  <a:lnTo>
                    <a:pt x="366" y="12709"/>
                  </a:lnTo>
                  <a:lnTo>
                    <a:pt x="366" y="12709"/>
                  </a:lnTo>
                  <a:lnTo>
                    <a:pt x="1607" y="13111"/>
                  </a:lnTo>
                  <a:lnTo>
                    <a:pt x="1607" y="13111"/>
                  </a:lnTo>
                  <a:lnTo>
                    <a:pt x="1753" y="13111"/>
                  </a:lnTo>
                  <a:lnTo>
                    <a:pt x="1753" y="13111"/>
                  </a:lnTo>
                  <a:lnTo>
                    <a:pt x="1900" y="13111"/>
                  </a:lnTo>
                  <a:lnTo>
                    <a:pt x="2009" y="13075"/>
                  </a:lnTo>
                  <a:lnTo>
                    <a:pt x="2192" y="12965"/>
                  </a:lnTo>
                  <a:lnTo>
                    <a:pt x="2192" y="12965"/>
                  </a:lnTo>
                  <a:lnTo>
                    <a:pt x="2447" y="12746"/>
                  </a:lnTo>
                  <a:lnTo>
                    <a:pt x="2447" y="12746"/>
                  </a:lnTo>
                  <a:lnTo>
                    <a:pt x="2666" y="12563"/>
                  </a:lnTo>
                  <a:lnTo>
                    <a:pt x="2849" y="1245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2"/>
            <p:cNvSpPr/>
            <p:nvPr/>
          </p:nvSpPr>
          <p:spPr>
            <a:xfrm>
              <a:off x="-2292300" y="-815375"/>
              <a:ext cx="300400" cy="594400"/>
            </a:xfrm>
            <a:custGeom>
              <a:avLst/>
              <a:gdLst/>
              <a:ahLst/>
              <a:cxnLst/>
              <a:rect l="l" t="t" r="r" b="b"/>
              <a:pathLst>
                <a:path w="12016" h="23776" extrusionOk="0">
                  <a:moveTo>
                    <a:pt x="8802" y="1"/>
                  </a:moveTo>
                  <a:lnTo>
                    <a:pt x="8546" y="37"/>
                  </a:lnTo>
                  <a:lnTo>
                    <a:pt x="8363" y="183"/>
                  </a:lnTo>
                  <a:lnTo>
                    <a:pt x="8217" y="366"/>
                  </a:lnTo>
                  <a:lnTo>
                    <a:pt x="5551" y="4894"/>
                  </a:lnTo>
                  <a:lnTo>
                    <a:pt x="4127" y="7378"/>
                  </a:lnTo>
                  <a:lnTo>
                    <a:pt x="1571" y="11760"/>
                  </a:lnTo>
                  <a:lnTo>
                    <a:pt x="1388" y="12089"/>
                  </a:lnTo>
                  <a:lnTo>
                    <a:pt x="1279" y="12454"/>
                  </a:lnTo>
                  <a:lnTo>
                    <a:pt x="1279" y="12600"/>
                  </a:lnTo>
                  <a:lnTo>
                    <a:pt x="840" y="14609"/>
                  </a:lnTo>
                  <a:lnTo>
                    <a:pt x="402" y="16617"/>
                  </a:lnTo>
                  <a:lnTo>
                    <a:pt x="256" y="17238"/>
                  </a:lnTo>
                  <a:lnTo>
                    <a:pt x="147" y="17713"/>
                  </a:lnTo>
                  <a:lnTo>
                    <a:pt x="74" y="18188"/>
                  </a:lnTo>
                  <a:lnTo>
                    <a:pt x="0" y="18662"/>
                  </a:lnTo>
                  <a:lnTo>
                    <a:pt x="0" y="19174"/>
                  </a:lnTo>
                  <a:lnTo>
                    <a:pt x="37" y="20087"/>
                  </a:lnTo>
                  <a:lnTo>
                    <a:pt x="74" y="21000"/>
                  </a:lnTo>
                  <a:lnTo>
                    <a:pt x="74" y="21840"/>
                  </a:lnTo>
                  <a:lnTo>
                    <a:pt x="110" y="22059"/>
                  </a:lnTo>
                  <a:lnTo>
                    <a:pt x="402" y="23775"/>
                  </a:lnTo>
                  <a:lnTo>
                    <a:pt x="1023" y="22168"/>
                  </a:lnTo>
                  <a:lnTo>
                    <a:pt x="1352" y="21328"/>
                  </a:lnTo>
                  <a:lnTo>
                    <a:pt x="1607" y="20561"/>
                  </a:lnTo>
                  <a:lnTo>
                    <a:pt x="2411" y="18151"/>
                  </a:lnTo>
                  <a:lnTo>
                    <a:pt x="3287" y="15741"/>
                  </a:lnTo>
                  <a:lnTo>
                    <a:pt x="4273" y="13257"/>
                  </a:lnTo>
                  <a:lnTo>
                    <a:pt x="4785" y="12016"/>
                  </a:lnTo>
                  <a:lnTo>
                    <a:pt x="5296" y="10774"/>
                  </a:lnTo>
                  <a:lnTo>
                    <a:pt x="6391" y="8437"/>
                  </a:lnTo>
                  <a:lnTo>
                    <a:pt x="7122" y="6903"/>
                  </a:lnTo>
                  <a:lnTo>
                    <a:pt x="7304" y="6428"/>
                  </a:lnTo>
                  <a:lnTo>
                    <a:pt x="7450" y="6136"/>
                  </a:lnTo>
                  <a:lnTo>
                    <a:pt x="7560" y="5844"/>
                  </a:lnTo>
                  <a:lnTo>
                    <a:pt x="7706" y="5625"/>
                  </a:lnTo>
                  <a:lnTo>
                    <a:pt x="7816" y="5515"/>
                  </a:lnTo>
                  <a:lnTo>
                    <a:pt x="7962" y="5479"/>
                  </a:lnTo>
                  <a:lnTo>
                    <a:pt x="8181" y="5515"/>
                  </a:lnTo>
                  <a:lnTo>
                    <a:pt x="8948" y="5698"/>
                  </a:lnTo>
                  <a:lnTo>
                    <a:pt x="9130" y="5369"/>
                  </a:lnTo>
                  <a:lnTo>
                    <a:pt x="9569" y="4566"/>
                  </a:lnTo>
                  <a:lnTo>
                    <a:pt x="10043" y="3799"/>
                  </a:lnTo>
                  <a:lnTo>
                    <a:pt x="11029" y="2228"/>
                  </a:lnTo>
                  <a:lnTo>
                    <a:pt x="11614" y="1315"/>
                  </a:lnTo>
                  <a:lnTo>
                    <a:pt x="12015" y="731"/>
                  </a:lnTo>
                  <a:lnTo>
                    <a:pt x="11029" y="549"/>
                  </a:lnTo>
                  <a:lnTo>
                    <a:pt x="10555" y="439"/>
                  </a:lnTo>
                  <a:lnTo>
                    <a:pt x="9021" y="37"/>
                  </a:lnTo>
                  <a:lnTo>
                    <a:pt x="88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2"/>
            <p:cNvSpPr/>
            <p:nvPr/>
          </p:nvSpPr>
          <p:spPr>
            <a:xfrm>
              <a:off x="-2292300" y="-815375"/>
              <a:ext cx="300400" cy="594400"/>
            </a:xfrm>
            <a:custGeom>
              <a:avLst/>
              <a:gdLst/>
              <a:ahLst/>
              <a:cxnLst/>
              <a:rect l="l" t="t" r="r" b="b"/>
              <a:pathLst>
                <a:path w="12016" h="23776" fill="none" extrusionOk="0">
                  <a:moveTo>
                    <a:pt x="1279" y="12454"/>
                  </a:moveTo>
                  <a:lnTo>
                    <a:pt x="1279" y="12600"/>
                  </a:lnTo>
                  <a:lnTo>
                    <a:pt x="1279" y="12600"/>
                  </a:lnTo>
                  <a:lnTo>
                    <a:pt x="840" y="14609"/>
                  </a:lnTo>
                  <a:lnTo>
                    <a:pt x="402" y="16617"/>
                  </a:lnTo>
                  <a:lnTo>
                    <a:pt x="402" y="16617"/>
                  </a:lnTo>
                  <a:lnTo>
                    <a:pt x="256" y="17238"/>
                  </a:lnTo>
                  <a:lnTo>
                    <a:pt x="256" y="17238"/>
                  </a:lnTo>
                  <a:lnTo>
                    <a:pt x="147" y="17713"/>
                  </a:lnTo>
                  <a:lnTo>
                    <a:pt x="74" y="18188"/>
                  </a:lnTo>
                  <a:lnTo>
                    <a:pt x="0" y="18662"/>
                  </a:lnTo>
                  <a:lnTo>
                    <a:pt x="0" y="19174"/>
                  </a:lnTo>
                  <a:lnTo>
                    <a:pt x="0" y="19174"/>
                  </a:lnTo>
                  <a:lnTo>
                    <a:pt x="37" y="20087"/>
                  </a:lnTo>
                  <a:lnTo>
                    <a:pt x="74" y="21000"/>
                  </a:lnTo>
                  <a:lnTo>
                    <a:pt x="74" y="21000"/>
                  </a:lnTo>
                  <a:lnTo>
                    <a:pt x="74" y="21840"/>
                  </a:lnTo>
                  <a:lnTo>
                    <a:pt x="74" y="21840"/>
                  </a:lnTo>
                  <a:lnTo>
                    <a:pt x="110" y="22059"/>
                  </a:lnTo>
                  <a:lnTo>
                    <a:pt x="402" y="23775"/>
                  </a:lnTo>
                  <a:lnTo>
                    <a:pt x="1023" y="22168"/>
                  </a:lnTo>
                  <a:lnTo>
                    <a:pt x="1023" y="22168"/>
                  </a:lnTo>
                  <a:lnTo>
                    <a:pt x="1352" y="21328"/>
                  </a:lnTo>
                  <a:lnTo>
                    <a:pt x="1607" y="20561"/>
                  </a:lnTo>
                  <a:lnTo>
                    <a:pt x="1607" y="20561"/>
                  </a:lnTo>
                  <a:lnTo>
                    <a:pt x="2411" y="18151"/>
                  </a:lnTo>
                  <a:lnTo>
                    <a:pt x="3287" y="15741"/>
                  </a:lnTo>
                  <a:lnTo>
                    <a:pt x="4273" y="13257"/>
                  </a:lnTo>
                  <a:lnTo>
                    <a:pt x="4785" y="12016"/>
                  </a:lnTo>
                  <a:lnTo>
                    <a:pt x="5296" y="10774"/>
                  </a:lnTo>
                  <a:lnTo>
                    <a:pt x="5296" y="10774"/>
                  </a:lnTo>
                  <a:lnTo>
                    <a:pt x="6391" y="8437"/>
                  </a:lnTo>
                  <a:lnTo>
                    <a:pt x="6391" y="8437"/>
                  </a:lnTo>
                  <a:lnTo>
                    <a:pt x="7122" y="6903"/>
                  </a:lnTo>
                  <a:lnTo>
                    <a:pt x="7122" y="6903"/>
                  </a:lnTo>
                  <a:lnTo>
                    <a:pt x="7304" y="6428"/>
                  </a:lnTo>
                  <a:lnTo>
                    <a:pt x="7304" y="6428"/>
                  </a:lnTo>
                  <a:lnTo>
                    <a:pt x="7450" y="6136"/>
                  </a:lnTo>
                  <a:lnTo>
                    <a:pt x="7560" y="5844"/>
                  </a:lnTo>
                  <a:lnTo>
                    <a:pt x="7560" y="5844"/>
                  </a:lnTo>
                  <a:lnTo>
                    <a:pt x="7706" y="5625"/>
                  </a:lnTo>
                  <a:lnTo>
                    <a:pt x="7816" y="5515"/>
                  </a:lnTo>
                  <a:lnTo>
                    <a:pt x="7962" y="5479"/>
                  </a:lnTo>
                  <a:lnTo>
                    <a:pt x="8181" y="5515"/>
                  </a:lnTo>
                  <a:lnTo>
                    <a:pt x="8948" y="5698"/>
                  </a:lnTo>
                  <a:lnTo>
                    <a:pt x="9130" y="5369"/>
                  </a:lnTo>
                  <a:lnTo>
                    <a:pt x="9130" y="5369"/>
                  </a:lnTo>
                  <a:lnTo>
                    <a:pt x="9569" y="4566"/>
                  </a:lnTo>
                  <a:lnTo>
                    <a:pt x="10043" y="3799"/>
                  </a:lnTo>
                  <a:lnTo>
                    <a:pt x="11029" y="2228"/>
                  </a:lnTo>
                  <a:lnTo>
                    <a:pt x="11029" y="2228"/>
                  </a:lnTo>
                  <a:lnTo>
                    <a:pt x="11614" y="1315"/>
                  </a:lnTo>
                  <a:lnTo>
                    <a:pt x="12015" y="731"/>
                  </a:lnTo>
                  <a:lnTo>
                    <a:pt x="11029" y="549"/>
                  </a:lnTo>
                  <a:lnTo>
                    <a:pt x="11029" y="549"/>
                  </a:lnTo>
                  <a:lnTo>
                    <a:pt x="10555" y="439"/>
                  </a:lnTo>
                  <a:lnTo>
                    <a:pt x="10555" y="439"/>
                  </a:lnTo>
                  <a:lnTo>
                    <a:pt x="9021" y="37"/>
                  </a:lnTo>
                  <a:lnTo>
                    <a:pt x="9021" y="37"/>
                  </a:lnTo>
                  <a:lnTo>
                    <a:pt x="8802" y="1"/>
                  </a:lnTo>
                  <a:lnTo>
                    <a:pt x="8546" y="37"/>
                  </a:lnTo>
                  <a:lnTo>
                    <a:pt x="8363" y="183"/>
                  </a:lnTo>
                  <a:lnTo>
                    <a:pt x="8217" y="366"/>
                  </a:lnTo>
                  <a:lnTo>
                    <a:pt x="8217" y="366"/>
                  </a:lnTo>
                  <a:lnTo>
                    <a:pt x="5551" y="4894"/>
                  </a:lnTo>
                  <a:lnTo>
                    <a:pt x="4127" y="7378"/>
                  </a:lnTo>
                  <a:lnTo>
                    <a:pt x="4127" y="7378"/>
                  </a:lnTo>
                  <a:lnTo>
                    <a:pt x="1571" y="11760"/>
                  </a:lnTo>
                  <a:lnTo>
                    <a:pt x="1571" y="11760"/>
                  </a:lnTo>
                  <a:lnTo>
                    <a:pt x="1388" y="12089"/>
                  </a:lnTo>
                  <a:lnTo>
                    <a:pt x="1279" y="1245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2"/>
            <p:cNvSpPr/>
            <p:nvPr/>
          </p:nvSpPr>
          <p:spPr>
            <a:xfrm>
              <a:off x="-2378125" y="-498550"/>
              <a:ext cx="92250" cy="470200"/>
            </a:xfrm>
            <a:custGeom>
              <a:avLst/>
              <a:gdLst/>
              <a:ahLst/>
              <a:cxnLst/>
              <a:rect l="l" t="t" r="r" b="b"/>
              <a:pathLst>
                <a:path w="3690" h="18808" extrusionOk="0">
                  <a:moveTo>
                    <a:pt x="2995" y="0"/>
                  </a:moveTo>
                  <a:lnTo>
                    <a:pt x="1" y="402"/>
                  </a:lnTo>
                  <a:lnTo>
                    <a:pt x="1" y="840"/>
                  </a:lnTo>
                  <a:lnTo>
                    <a:pt x="1" y="4857"/>
                  </a:lnTo>
                  <a:lnTo>
                    <a:pt x="74" y="8911"/>
                  </a:lnTo>
                  <a:lnTo>
                    <a:pt x="183" y="13111"/>
                  </a:lnTo>
                  <a:lnTo>
                    <a:pt x="366" y="17383"/>
                  </a:lnTo>
                  <a:lnTo>
                    <a:pt x="366" y="17712"/>
                  </a:lnTo>
                  <a:lnTo>
                    <a:pt x="3689" y="18808"/>
                  </a:lnTo>
                  <a:lnTo>
                    <a:pt x="3616" y="18077"/>
                  </a:lnTo>
                  <a:lnTo>
                    <a:pt x="3470" y="16142"/>
                  </a:lnTo>
                  <a:lnTo>
                    <a:pt x="3324" y="14206"/>
                  </a:lnTo>
                  <a:lnTo>
                    <a:pt x="3214" y="12161"/>
                  </a:lnTo>
                  <a:lnTo>
                    <a:pt x="3141" y="10080"/>
                  </a:lnTo>
                  <a:lnTo>
                    <a:pt x="3068" y="7888"/>
                  </a:lnTo>
                  <a:lnTo>
                    <a:pt x="3032" y="5551"/>
                  </a:lnTo>
                  <a:lnTo>
                    <a:pt x="2995" y="548"/>
                  </a:lnTo>
                  <a:lnTo>
                    <a:pt x="29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2"/>
            <p:cNvSpPr/>
            <p:nvPr/>
          </p:nvSpPr>
          <p:spPr>
            <a:xfrm>
              <a:off x="-2378125" y="-498550"/>
              <a:ext cx="92250" cy="470200"/>
            </a:xfrm>
            <a:custGeom>
              <a:avLst/>
              <a:gdLst/>
              <a:ahLst/>
              <a:cxnLst/>
              <a:rect l="l" t="t" r="r" b="b"/>
              <a:pathLst>
                <a:path w="3690" h="18808" fill="none" extrusionOk="0">
                  <a:moveTo>
                    <a:pt x="2995" y="548"/>
                  </a:moveTo>
                  <a:lnTo>
                    <a:pt x="2995" y="0"/>
                  </a:lnTo>
                  <a:lnTo>
                    <a:pt x="1" y="402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" y="4857"/>
                  </a:lnTo>
                  <a:lnTo>
                    <a:pt x="74" y="8911"/>
                  </a:lnTo>
                  <a:lnTo>
                    <a:pt x="183" y="13111"/>
                  </a:lnTo>
                  <a:lnTo>
                    <a:pt x="366" y="17383"/>
                  </a:lnTo>
                  <a:lnTo>
                    <a:pt x="366" y="17712"/>
                  </a:lnTo>
                  <a:lnTo>
                    <a:pt x="3689" y="18808"/>
                  </a:lnTo>
                  <a:lnTo>
                    <a:pt x="3616" y="18077"/>
                  </a:lnTo>
                  <a:lnTo>
                    <a:pt x="3616" y="18077"/>
                  </a:lnTo>
                  <a:lnTo>
                    <a:pt x="3470" y="16142"/>
                  </a:lnTo>
                  <a:lnTo>
                    <a:pt x="3324" y="14206"/>
                  </a:lnTo>
                  <a:lnTo>
                    <a:pt x="3214" y="12161"/>
                  </a:lnTo>
                  <a:lnTo>
                    <a:pt x="3141" y="10080"/>
                  </a:lnTo>
                  <a:lnTo>
                    <a:pt x="3068" y="7888"/>
                  </a:lnTo>
                  <a:lnTo>
                    <a:pt x="3032" y="5551"/>
                  </a:lnTo>
                  <a:lnTo>
                    <a:pt x="2995" y="5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62"/>
            <p:cNvSpPr/>
            <p:nvPr/>
          </p:nvSpPr>
          <p:spPr>
            <a:xfrm>
              <a:off x="-2188225" y="-357950"/>
              <a:ext cx="107775" cy="396250"/>
            </a:xfrm>
            <a:custGeom>
              <a:avLst/>
              <a:gdLst/>
              <a:ahLst/>
              <a:cxnLst/>
              <a:rect l="l" t="t" r="r" b="b"/>
              <a:pathLst>
                <a:path w="4311" h="15850" extrusionOk="0">
                  <a:moveTo>
                    <a:pt x="2813" y="0"/>
                  </a:moveTo>
                  <a:lnTo>
                    <a:pt x="2265" y="73"/>
                  </a:lnTo>
                  <a:lnTo>
                    <a:pt x="2082" y="73"/>
                  </a:lnTo>
                  <a:lnTo>
                    <a:pt x="1608" y="183"/>
                  </a:lnTo>
                  <a:lnTo>
                    <a:pt x="622" y="329"/>
                  </a:lnTo>
                  <a:lnTo>
                    <a:pt x="475" y="365"/>
                  </a:lnTo>
                  <a:lnTo>
                    <a:pt x="366" y="438"/>
                  </a:lnTo>
                  <a:lnTo>
                    <a:pt x="256" y="511"/>
                  </a:lnTo>
                  <a:lnTo>
                    <a:pt x="147" y="584"/>
                  </a:lnTo>
                  <a:lnTo>
                    <a:pt x="110" y="694"/>
                  </a:lnTo>
                  <a:lnTo>
                    <a:pt x="37" y="804"/>
                  </a:lnTo>
                  <a:lnTo>
                    <a:pt x="1" y="950"/>
                  </a:lnTo>
                  <a:lnTo>
                    <a:pt x="1" y="1096"/>
                  </a:lnTo>
                  <a:lnTo>
                    <a:pt x="74" y="3762"/>
                  </a:lnTo>
                  <a:lnTo>
                    <a:pt x="110" y="5186"/>
                  </a:lnTo>
                  <a:lnTo>
                    <a:pt x="110" y="6428"/>
                  </a:lnTo>
                  <a:lnTo>
                    <a:pt x="293" y="9934"/>
                  </a:lnTo>
                  <a:lnTo>
                    <a:pt x="329" y="10700"/>
                  </a:lnTo>
                  <a:lnTo>
                    <a:pt x="366" y="11650"/>
                  </a:lnTo>
                  <a:lnTo>
                    <a:pt x="439" y="14097"/>
                  </a:lnTo>
                  <a:lnTo>
                    <a:pt x="439" y="14243"/>
                  </a:lnTo>
                  <a:lnTo>
                    <a:pt x="475" y="14389"/>
                  </a:lnTo>
                  <a:lnTo>
                    <a:pt x="549" y="14498"/>
                  </a:lnTo>
                  <a:lnTo>
                    <a:pt x="585" y="14572"/>
                  </a:lnTo>
                  <a:lnTo>
                    <a:pt x="768" y="14718"/>
                  </a:lnTo>
                  <a:lnTo>
                    <a:pt x="914" y="14791"/>
                  </a:lnTo>
                  <a:lnTo>
                    <a:pt x="2630" y="15338"/>
                  </a:lnTo>
                  <a:lnTo>
                    <a:pt x="3397" y="15594"/>
                  </a:lnTo>
                  <a:lnTo>
                    <a:pt x="3543" y="15631"/>
                  </a:lnTo>
                  <a:lnTo>
                    <a:pt x="4310" y="15850"/>
                  </a:lnTo>
                  <a:lnTo>
                    <a:pt x="4237" y="15119"/>
                  </a:lnTo>
                  <a:lnTo>
                    <a:pt x="3872" y="12307"/>
                  </a:lnTo>
                  <a:lnTo>
                    <a:pt x="3580" y="9459"/>
                  </a:lnTo>
                  <a:lnTo>
                    <a:pt x="3361" y="6610"/>
                  </a:lnTo>
                  <a:lnTo>
                    <a:pt x="3141" y="3835"/>
                  </a:lnTo>
                  <a:lnTo>
                    <a:pt x="2849" y="511"/>
                  </a:lnTo>
                  <a:lnTo>
                    <a:pt x="28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62"/>
            <p:cNvSpPr/>
            <p:nvPr/>
          </p:nvSpPr>
          <p:spPr>
            <a:xfrm>
              <a:off x="-2188225" y="-357950"/>
              <a:ext cx="107775" cy="396250"/>
            </a:xfrm>
            <a:custGeom>
              <a:avLst/>
              <a:gdLst/>
              <a:ahLst/>
              <a:cxnLst/>
              <a:rect l="l" t="t" r="r" b="b"/>
              <a:pathLst>
                <a:path w="4311" h="15850" fill="none" extrusionOk="0">
                  <a:moveTo>
                    <a:pt x="3141" y="3835"/>
                  </a:moveTo>
                  <a:lnTo>
                    <a:pt x="3141" y="3835"/>
                  </a:lnTo>
                  <a:lnTo>
                    <a:pt x="2849" y="511"/>
                  </a:lnTo>
                  <a:lnTo>
                    <a:pt x="2813" y="0"/>
                  </a:lnTo>
                  <a:lnTo>
                    <a:pt x="2265" y="73"/>
                  </a:lnTo>
                  <a:lnTo>
                    <a:pt x="2265" y="73"/>
                  </a:lnTo>
                  <a:lnTo>
                    <a:pt x="2082" y="73"/>
                  </a:lnTo>
                  <a:lnTo>
                    <a:pt x="1608" y="183"/>
                  </a:lnTo>
                  <a:lnTo>
                    <a:pt x="1608" y="183"/>
                  </a:lnTo>
                  <a:lnTo>
                    <a:pt x="622" y="329"/>
                  </a:lnTo>
                  <a:lnTo>
                    <a:pt x="622" y="329"/>
                  </a:lnTo>
                  <a:lnTo>
                    <a:pt x="475" y="365"/>
                  </a:lnTo>
                  <a:lnTo>
                    <a:pt x="366" y="438"/>
                  </a:lnTo>
                  <a:lnTo>
                    <a:pt x="256" y="511"/>
                  </a:lnTo>
                  <a:lnTo>
                    <a:pt x="147" y="584"/>
                  </a:lnTo>
                  <a:lnTo>
                    <a:pt x="110" y="694"/>
                  </a:lnTo>
                  <a:lnTo>
                    <a:pt x="37" y="804"/>
                  </a:lnTo>
                  <a:lnTo>
                    <a:pt x="1" y="950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74" y="3762"/>
                  </a:lnTo>
                  <a:lnTo>
                    <a:pt x="110" y="5186"/>
                  </a:lnTo>
                  <a:lnTo>
                    <a:pt x="110" y="5186"/>
                  </a:lnTo>
                  <a:lnTo>
                    <a:pt x="110" y="6428"/>
                  </a:lnTo>
                  <a:lnTo>
                    <a:pt x="110" y="6428"/>
                  </a:lnTo>
                  <a:lnTo>
                    <a:pt x="293" y="9934"/>
                  </a:lnTo>
                  <a:lnTo>
                    <a:pt x="293" y="9934"/>
                  </a:lnTo>
                  <a:lnTo>
                    <a:pt x="329" y="10700"/>
                  </a:lnTo>
                  <a:lnTo>
                    <a:pt x="329" y="10700"/>
                  </a:lnTo>
                  <a:lnTo>
                    <a:pt x="366" y="11650"/>
                  </a:lnTo>
                  <a:lnTo>
                    <a:pt x="366" y="11650"/>
                  </a:lnTo>
                  <a:lnTo>
                    <a:pt x="439" y="14097"/>
                  </a:lnTo>
                  <a:lnTo>
                    <a:pt x="439" y="14097"/>
                  </a:lnTo>
                  <a:lnTo>
                    <a:pt x="439" y="14243"/>
                  </a:lnTo>
                  <a:lnTo>
                    <a:pt x="475" y="14389"/>
                  </a:lnTo>
                  <a:lnTo>
                    <a:pt x="549" y="14498"/>
                  </a:lnTo>
                  <a:lnTo>
                    <a:pt x="585" y="14572"/>
                  </a:lnTo>
                  <a:lnTo>
                    <a:pt x="768" y="14718"/>
                  </a:lnTo>
                  <a:lnTo>
                    <a:pt x="914" y="14791"/>
                  </a:lnTo>
                  <a:lnTo>
                    <a:pt x="914" y="14791"/>
                  </a:lnTo>
                  <a:lnTo>
                    <a:pt x="2630" y="15338"/>
                  </a:lnTo>
                  <a:lnTo>
                    <a:pt x="3397" y="15594"/>
                  </a:lnTo>
                  <a:lnTo>
                    <a:pt x="3397" y="15594"/>
                  </a:lnTo>
                  <a:lnTo>
                    <a:pt x="3543" y="15631"/>
                  </a:lnTo>
                  <a:lnTo>
                    <a:pt x="4310" y="15850"/>
                  </a:lnTo>
                  <a:lnTo>
                    <a:pt x="4237" y="15119"/>
                  </a:lnTo>
                  <a:lnTo>
                    <a:pt x="4237" y="15119"/>
                  </a:lnTo>
                  <a:lnTo>
                    <a:pt x="3872" y="12307"/>
                  </a:lnTo>
                  <a:lnTo>
                    <a:pt x="3580" y="9459"/>
                  </a:lnTo>
                  <a:lnTo>
                    <a:pt x="3361" y="6610"/>
                  </a:lnTo>
                  <a:lnTo>
                    <a:pt x="3141" y="383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62"/>
            <p:cNvSpPr/>
            <p:nvPr/>
          </p:nvSpPr>
          <p:spPr>
            <a:xfrm>
              <a:off x="-2285900" y="-618150"/>
              <a:ext cx="233750" cy="583425"/>
            </a:xfrm>
            <a:custGeom>
              <a:avLst/>
              <a:gdLst/>
              <a:ahLst/>
              <a:cxnLst/>
              <a:rect l="l" t="t" r="r" b="b"/>
              <a:pathLst>
                <a:path w="9350" h="23337" extrusionOk="0">
                  <a:moveTo>
                    <a:pt x="6574" y="0"/>
                  </a:moveTo>
                  <a:lnTo>
                    <a:pt x="6172" y="767"/>
                  </a:lnTo>
                  <a:lnTo>
                    <a:pt x="5807" y="1497"/>
                  </a:lnTo>
                  <a:lnTo>
                    <a:pt x="5369" y="2520"/>
                  </a:lnTo>
                  <a:lnTo>
                    <a:pt x="4456" y="4638"/>
                  </a:lnTo>
                  <a:lnTo>
                    <a:pt x="3543" y="6756"/>
                  </a:lnTo>
                  <a:lnTo>
                    <a:pt x="3104" y="7852"/>
                  </a:lnTo>
                  <a:lnTo>
                    <a:pt x="2703" y="8947"/>
                  </a:lnTo>
                  <a:lnTo>
                    <a:pt x="1899" y="11175"/>
                  </a:lnTo>
                  <a:lnTo>
                    <a:pt x="1132" y="13403"/>
                  </a:lnTo>
                  <a:lnTo>
                    <a:pt x="402" y="15594"/>
                  </a:lnTo>
                  <a:lnTo>
                    <a:pt x="110" y="16543"/>
                  </a:lnTo>
                  <a:lnTo>
                    <a:pt x="37" y="16945"/>
                  </a:lnTo>
                  <a:lnTo>
                    <a:pt x="0" y="17420"/>
                  </a:lnTo>
                  <a:lnTo>
                    <a:pt x="37" y="18552"/>
                  </a:lnTo>
                  <a:lnTo>
                    <a:pt x="37" y="18808"/>
                  </a:lnTo>
                  <a:lnTo>
                    <a:pt x="219" y="21912"/>
                  </a:lnTo>
                  <a:lnTo>
                    <a:pt x="256" y="22277"/>
                  </a:lnTo>
                  <a:lnTo>
                    <a:pt x="365" y="23336"/>
                  </a:lnTo>
                  <a:lnTo>
                    <a:pt x="1059" y="22788"/>
                  </a:lnTo>
                  <a:lnTo>
                    <a:pt x="1205" y="22606"/>
                  </a:lnTo>
                  <a:lnTo>
                    <a:pt x="1315" y="22423"/>
                  </a:lnTo>
                  <a:lnTo>
                    <a:pt x="1680" y="21364"/>
                  </a:lnTo>
                  <a:lnTo>
                    <a:pt x="2885" y="17858"/>
                  </a:lnTo>
                  <a:lnTo>
                    <a:pt x="3104" y="17128"/>
                  </a:lnTo>
                  <a:lnTo>
                    <a:pt x="3433" y="16105"/>
                  </a:lnTo>
                  <a:lnTo>
                    <a:pt x="3579" y="15704"/>
                  </a:lnTo>
                  <a:lnTo>
                    <a:pt x="3652" y="15302"/>
                  </a:lnTo>
                  <a:lnTo>
                    <a:pt x="3725" y="14900"/>
                  </a:lnTo>
                  <a:lnTo>
                    <a:pt x="3725" y="14535"/>
                  </a:lnTo>
                  <a:lnTo>
                    <a:pt x="3689" y="12417"/>
                  </a:lnTo>
                  <a:lnTo>
                    <a:pt x="3652" y="10262"/>
                  </a:lnTo>
                  <a:lnTo>
                    <a:pt x="3689" y="9860"/>
                  </a:lnTo>
                  <a:lnTo>
                    <a:pt x="3762" y="9459"/>
                  </a:lnTo>
                  <a:lnTo>
                    <a:pt x="3908" y="9130"/>
                  </a:lnTo>
                  <a:lnTo>
                    <a:pt x="4090" y="8801"/>
                  </a:lnTo>
                  <a:lnTo>
                    <a:pt x="4382" y="8473"/>
                  </a:lnTo>
                  <a:lnTo>
                    <a:pt x="4675" y="8144"/>
                  </a:lnTo>
                  <a:lnTo>
                    <a:pt x="5003" y="7852"/>
                  </a:lnTo>
                  <a:lnTo>
                    <a:pt x="5332" y="7596"/>
                  </a:lnTo>
                  <a:lnTo>
                    <a:pt x="5989" y="7121"/>
                  </a:lnTo>
                  <a:lnTo>
                    <a:pt x="6647" y="6756"/>
                  </a:lnTo>
                  <a:lnTo>
                    <a:pt x="6793" y="6610"/>
                  </a:lnTo>
                  <a:lnTo>
                    <a:pt x="6902" y="6537"/>
                  </a:lnTo>
                  <a:lnTo>
                    <a:pt x="6975" y="6391"/>
                  </a:lnTo>
                  <a:lnTo>
                    <a:pt x="8290" y="3542"/>
                  </a:lnTo>
                  <a:lnTo>
                    <a:pt x="8911" y="2228"/>
                  </a:lnTo>
                  <a:lnTo>
                    <a:pt x="9349" y="1205"/>
                  </a:lnTo>
                  <a:lnTo>
                    <a:pt x="65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2"/>
            <p:cNvSpPr/>
            <p:nvPr/>
          </p:nvSpPr>
          <p:spPr>
            <a:xfrm>
              <a:off x="-2285900" y="-618150"/>
              <a:ext cx="233750" cy="583425"/>
            </a:xfrm>
            <a:custGeom>
              <a:avLst/>
              <a:gdLst/>
              <a:ahLst/>
              <a:cxnLst/>
              <a:rect l="l" t="t" r="r" b="b"/>
              <a:pathLst>
                <a:path w="9350" h="23337" fill="none" extrusionOk="0">
                  <a:moveTo>
                    <a:pt x="1315" y="22423"/>
                  </a:moveTo>
                  <a:lnTo>
                    <a:pt x="1680" y="21364"/>
                  </a:lnTo>
                  <a:lnTo>
                    <a:pt x="1680" y="21364"/>
                  </a:lnTo>
                  <a:lnTo>
                    <a:pt x="2885" y="17858"/>
                  </a:lnTo>
                  <a:lnTo>
                    <a:pt x="2885" y="17858"/>
                  </a:lnTo>
                  <a:lnTo>
                    <a:pt x="3104" y="17128"/>
                  </a:lnTo>
                  <a:lnTo>
                    <a:pt x="3104" y="17128"/>
                  </a:lnTo>
                  <a:lnTo>
                    <a:pt x="3433" y="16105"/>
                  </a:lnTo>
                  <a:lnTo>
                    <a:pt x="3433" y="16105"/>
                  </a:lnTo>
                  <a:lnTo>
                    <a:pt x="3579" y="15704"/>
                  </a:lnTo>
                  <a:lnTo>
                    <a:pt x="3652" y="15302"/>
                  </a:lnTo>
                  <a:lnTo>
                    <a:pt x="3725" y="14900"/>
                  </a:lnTo>
                  <a:lnTo>
                    <a:pt x="3725" y="14535"/>
                  </a:lnTo>
                  <a:lnTo>
                    <a:pt x="3725" y="14535"/>
                  </a:lnTo>
                  <a:lnTo>
                    <a:pt x="3689" y="12417"/>
                  </a:lnTo>
                  <a:lnTo>
                    <a:pt x="3652" y="10262"/>
                  </a:lnTo>
                  <a:lnTo>
                    <a:pt x="3652" y="10262"/>
                  </a:lnTo>
                  <a:lnTo>
                    <a:pt x="3689" y="9860"/>
                  </a:lnTo>
                  <a:lnTo>
                    <a:pt x="3762" y="9459"/>
                  </a:lnTo>
                  <a:lnTo>
                    <a:pt x="3908" y="9130"/>
                  </a:lnTo>
                  <a:lnTo>
                    <a:pt x="4090" y="8801"/>
                  </a:lnTo>
                  <a:lnTo>
                    <a:pt x="4090" y="8801"/>
                  </a:lnTo>
                  <a:lnTo>
                    <a:pt x="4382" y="8473"/>
                  </a:lnTo>
                  <a:lnTo>
                    <a:pt x="4675" y="8144"/>
                  </a:lnTo>
                  <a:lnTo>
                    <a:pt x="5003" y="7852"/>
                  </a:lnTo>
                  <a:lnTo>
                    <a:pt x="5332" y="7596"/>
                  </a:lnTo>
                  <a:lnTo>
                    <a:pt x="5989" y="7121"/>
                  </a:lnTo>
                  <a:lnTo>
                    <a:pt x="6647" y="6756"/>
                  </a:lnTo>
                  <a:lnTo>
                    <a:pt x="6647" y="6756"/>
                  </a:lnTo>
                  <a:lnTo>
                    <a:pt x="6793" y="6610"/>
                  </a:lnTo>
                  <a:lnTo>
                    <a:pt x="6902" y="6537"/>
                  </a:lnTo>
                  <a:lnTo>
                    <a:pt x="6975" y="6391"/>
                  </a:lnTo>
                  <a:lnTo>
                    <a:pt x="6975" y="6391"/>
                  </a:lnTo>
                  <a:lnTo>
                    <a:pt x="8290" y="3542"/>
                  </a:lnTo>
                  <a:lnTo>
                    <a:pt x="8290" y="3542"/>
                  </a:lnTo>
                  <a:lnTo>
                    <a:pt x="8911" y="2228"/>
                  </a:lnTo>
                  <a:lnTo>
                    <a:pt x="9349" y="1205"/>
                  </a:lnTo>
                  <a:lnTo>
                    <a:pt x="6574" y="0"/>
                  </a:lnTo>
                  <a:lnTo>
                    <a:pt x="6172" y="767"/>
                  </a:lnTo>
                  <a:lnTo>
                    <a:pt x="6172" y="767"/>
                  </a:lnTo>
                  <a:lnTo>
                    <a:pt x="5807" y="1497"/>
                  </a:lnTo>
                  <a:lnTo>
                    <a:pt x="5369" y="2520"/>
                  </a:lnTo>
                  <a:lnTo>
                    <a:pt x="5369" y="2520"/>
                  </a:lnTo>
                  <a:lnTo>
                    <a:pt x="4456" y="4638"/>
                  </a:lnTo>
                  <a:lnTo>
                    <a:pt x="3543" y="6756"/>
                  </a:lnTo>
                  <a:lnTo>
                    <a:pt x="3543" y="6756"/>
                  </a:lnTo>
                  <a:lnTo>
                    <a:pt x="3104" y="7852"/>
                  </a:lnTo>
                  <a:lnTo>
                    <a:pt x="2703" y="8947"/>
                  </a:lnTo>
                  <a:lnTo>
                    <a:pt x="1899" y="11175"/>
                  </a:lnTo>
                  <a:lnTo>
                    <a:pt x="1132" y="13403"/>
                  </a:lnTo>
                  <a:lnTo>
                    <a:pt x="402" y="15594"/>
                  </a:lnTo>
                  <a:lnTo>
                    <a:pt x="110" y="16543"/>
                  </a:lnTo>
                  <a:lnTo>
                    <a:pt x="110" y="16543"/>
                  </a:lnTo>
                  <a:lnTo>
                    <a:pt x="37" y="16945"/>
                  </a:lnTo>
                  <a:lnTo>
                    <a:pt x="0" y="17420"/>
                  </a:lnTo>
                  <a:lnTo>
                    <a:pt x="0" y="17420"/>
                  </a:lnTo>
                  <a:lnTo>
                    <a:pt x="37" y="18552"/>
                  </a:lnTo>
                  <a:lnTo>
                    <a:pt x="37" y="18808"/>
                  </a:lnTo>
                  <a:lnTo>
                    <a:pt x="37" y="18808"/>
                  </a:lnTo>
                  <a:lnTo>
                    <a:pt x="219" y="21912"/>
                  </a:lnTo>
                  <a:lnTo>
                    <a:pt x="219" y="21912"/>
                  </a:lnTo>
                  <a:lnTo>
                    <a:pt x="256" y="22277"/>
                  </a:lnTo>
                  <a:lnTo>
                    <a:pt x="365" y="23336"/>
                  </a:lnTo>
                  <a:lnTo>
                    <a:pt x="1059" y="22788"/>
                  </a:lnTo>
                  <a:lnTo>
                    <a:pt x="1059" y="22788"/>
                  </a:lnTo>
                  <a:lnTo>
                    <a:pt x="1205" y="22606"/>
                  </a:lnTo>
                  <a:lnTo>
                    <a:pt x="1315" y="22423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62"/>
            <p:cNvSpPr/>
            <p:nvPr/>
          </p:nvSpPr>
          <p:spPr>
            <a:xfrm>
              <a:off x="-1670550" y="-292225"/>
              <a:ext cx="126025" cy="299500"/>
            </a:xfrm>
            <a:custGeom>
              <a:avLst/>
              <a:gdLst/>
              <a:ahLst/>
              <a:cxnLst/>
              <a:rect l="l" t="t" r="r" b="b"/>
              <a:pathLst>
                <a:path w="5041" h="11980" extrusionOk="0">
                  <a:moveTo>
                    <a:pt x="1607" y="1"/>
                  </a:moveTo>
                  <a:lnTo>
                    <a:pt x="1461" y="74"/>
                  </a:lnTo>
                  <a:lnTo>
                    <a:pt x="1279" y="183"/>
                  </a:lnTo>
                  <a:lnTo>
                    <a:pt x="1132" y="329"/>
                  </a:lnTo>
                  <a:lnTo>
                    <a:pt x="1059" y="512"/>
                  </a:lnTo>
                  <a:lnTo>
                    <a:pt x="1059" y="658"/>
                  </a:lnTo>
                  <a:lnTo>
                    <a:pt x="1023" y="767"/>
                  </a:lnTo>
                  <a:lnTo>
                    <a:pt x="1023" y="1060"/>
                  </a:lnTo>
                  <a:lnTo>
                    <a:pt x="1023" y="1388"/>
                  </a:lnTo>
                  <a:lnTo>
                    <a:pt x="767" y="3945"/>
                  </a:lnTo>
                  <a:lnTo>
                    <a:pt x="585" y="5880"/>
                  </a:lnTo>
                  <a:lnTo>
                    <a:pt x="219" y="9313"/>
                  </a:lnTo>
                  <a:lnTo>
                    <a:pt x="73" y="10810"/>
                  </a:lnTo>
                  <a:lnTo>
                    <a:pt x="0" y="11979"/>
                  </a:lnTo>
                  <a:lnTo>
                    <a:pt x="694" y="11760"/>
                  </a:lnTo>
                  <a:lnTo>
                    <a:pt x="877" y="11687"/>
                  </a:lnTo>
                  <a:lnTo>
                    <a:pt x="1169" y="11504"/>
                  </a:lnTo>
                  <a:lnTo>
                    <a:pt x="3871" y="9934"/>
                  </a:lnTo>
                  <a:lnTo>
                    <a:pt x="4018" y="9824"/>
                  </a:lnTo>
                  <a:lnTo>
                    <a:pt x="4127" y="9642"/>
                  </a:lnTo>
                  <a:lnTo>
                    <a:pt x="4200" y="9459"/>
                  </a:lnTo>
                  <a:lnTo>
                    <a:pt x="4200" y="9313"/>
                  </a:lnTo>
                  <a:lnTo>
                    <a:pt x="4237" y="8291"/>
                  </a:lnTo>
                  <a:lnTo>
                    <a:pt x="4273" y="7779"/>
                  </a:lnTo>
                  <a:lnTo>
                    <a:pt x="4346" y="7231"/>
                  </a:lnTo>
                  <a:lnTo>
                    <a:pt x="4529" y="5442"/>
                  </a:lnTo>
                  <a:lnTo>
                    <a:pt x="4675" y="4054"/>
                  </a:lnTo>
                  <a:lnTo>
                    <a:pt x="4894" y="1973"/>
                  </a:lnTo>
                  <a:lnTo>
                    <a:pt x="4967" y="1096"/>
                  </a:lnTo>
                  <a:lnTo>
                    <a:pt x="5040" y="183"/>
                  </a:lnTo>
                  <a:lnTo>
                    <a:pt x="3835" y="183"/>
                  </a:lnTo>
                  <a:lnTo>
                    <a:pt x="18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62"/>
            <p:cNvSpPr/>
            <p:nvPr/>
          </p:nvSpPr>
          <p:spPr>
            <a:xfrm>
              <a:off x="-1670550" y="-292225"/>
              <a:ext cx="126025" cy="299500"/>
            </a:xfrm>
            <a:custGeom>
              <a:avLst/>
              <a:gdLst/>
              <a:ahLst/>
              <a:cxnLst/>
              <a:rect l="l" t="t" r="r" b="b"/>
              <a:pathLst>
                <a:path w="5041" h="11980" fill="none" extrusionOk="0">
                  <a:moveTo>
                    <a:pt x="877" y="11687"/>
                  </a:moveTo>
                  <a:lnTo>
                    <a:pt x="1169" y="11504"/>
                  </a:lnTo>
                  <a:lnTo>
                    <a:pt x="1169" y="11504"/>
                  </a:lnTo>
                  <a:lnTo>
                    <a:pt x="3871" y="9934"/>
                  </a:lnTo>
                  <a:lnTo>
                    <a:pt x="3871" y="9934"/>
                  </a:lnTo>
                  <a:lnTo>
                    <a:pt x="4018" y="9824"/>
                  </a:lnTo>
                  <a:lnTo>
                    <a:pt x="4127" y="9642"/>
                  </a:lnTo>
                  <a:lnTo>
                    <a:pt x="4200" y="9459"/>
                  </a:lnTo>
                  <a:lnTo>
                    <a:pt x="4200" y="9313"/>
                  </a:lnTo>
                  <a:lnTo>
                    <a:pt x="4200" y="9313"/>
                  </a:lnTo>
                  <a:lnTo>
                    <a:pt x="4237" y="8291"/>
                  </a:lnTo>
                  <a:lnTo>
                    <a:pt x="4273" y="7779"/>
                  </a:lnTo>
                  <a:lnTo>
                    <a:pt x="4346" y="7231"/>
                  </a:lnTo>
                  <a:lnTo>
                    <a:pt x="4346" y="7231"/>
                  </a:lnTo>
                  <a:lnTo>
                    <a:pt x="4529" y="5442"/>
                  </a:lnTo>
                  <a:lnTo>
                    <a:pt x="4675" y="4054"/>
                  </a:lnTo>
                  <a:lnTo>
                    <a:pt x="4675" y="4054"/>
                  </a:lnTo>
                  <a:lnTo>
                    <a:pt x="4894" y="1973"/>
                  </a:lnTo>
                  <a:lnTo>
                    <a:pt x="4894" y="1973"/>
                  </a:lnTo>
                  <a:lnTo>
                    <a:pt x="4967" y="1096"/>
                  </a:lnTo>
                  <a:lnTo>
                    <a:pt x="5040" y="183"/>
                  </a:lnTo>
                  <a:lnTo>
                    <a:pt x="4273" y="183"/>
                  </a:lnTo>
                  <a:lnTo>
                    <a:pt x="4273" y="183"/>
                  </a:lnTo>
                  <a:lnTo>
                    <a:pt x="3835" y="183"/>
                  </a:lnTo>
                  <a:lnTo>
                    <a:pt x="3835" y="183"/>
                  </a:lnTo>
                  <a:lnTo>
                    <a:pt x="1899" y="1"/>
                  </a:lnTo>
                  <a:lnTo>
                    <a:pt x="1899" y="1"/>
                  </a:lnTo>
                  <a:lnTo>
                    <a:pt x="1790" y="1"/>
                  </a:lnTo>
                  <a:lnTo>
                    <a:pt x="1607" y="1"/>
                  </a:lnTo>
                  <a:lnTo>
                    <a:pt x="1461" y="74"/>
                  </a:lnTo>
                  <a:lnTo>
                    <a:pt x="1279" y="183"/>
                  </a:lnTo>
                  <a:lnTo>
                    <a:pt x="1279" y="183"/>
                  </a:lnTo>
                  <a:lnTo>
                    <a:pt x="1132" y="329"/>
                  </a:lnTo>
                  <a:lnTo>
                    <a:pt x="1059" y="512"/>
                  </a:lnTo>
                  <a:lnTo>
                    <a:pt x="1059" y="658"/>
                  </a:lnTo>
                  <a:lnTo>
                    <a:pt x="1023" y="767"/>
                  </a:lnTo>
                  <a:lnTo>
                    <a:pt x="1023" y="767"/>
                  </a:lnTo>
                  <a:lnTo>
                    <a:pt x="1023" y="1060"/>
                  </a:lnTo>
                  <a:lnTo>
                    <a:pt x="1023" y="1060"/>
                  </a:lnTo>
                  <a:lnTo>
                    <a:pt x="1023" y="1388"/>
                  </a:lnTo>
                  <a:lnTo>
                    <a:pt x="1023" y="1388"/>
                  </a:lnTo>
                  <a:lnTo>
                    <a:pt x="767" y="3945"/>
                  </a:lnTo>
                  <a:lnTo>
                    <a:pt x="585" y="5880"/>
                  </a:lnTo>
                  <a:lnTo>
                    <a:pt x="585" y="5880"/>
                  </a:lnTo>
                  <a:lnTo>
                    <a:pt x="219" y="9313"/>
                  </a:lnTo>
                  <a:lnTo>
                    <a:pt x="73" y="10810"/>
                  </a:lnTo>
                  <a:lnTo>
                    <a:pt x="0" y="11979"/>
                  </a:lnTo>
                  <a:lnTo>
                    <a:pt x="694" y="11760"/>
                  </a:lnTo>
                  <a:lnTo>
                    <a:pt x="694" y="11760"/>
                  </a:lnTo>
                  <a:lnTo>
                    <a:pt x="877" y="1168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62"/>
            <p:cNvSpPr/>
            <p:nvPr/>
          </p:nvSpPr>
          <p:spPr>
            <a:xfrm>
              <a:off x="-2114275" y="-532350"/>
              <a:ext cx="99550" cy="535050"/>
            </a:xfrm>
            <a:custGeom>
              <a:avLst/>
              <a:gdLst/>
              <a:ahLst/>
              <a:cxnLst/>
              <a:rect l="l" t="t" r="r" b="b"/>
              <a:pathLst>
                <a:path w="3982" h="21402" extrusionOk="0">
                  <a:moveTo>
                    <a:pt x="1863" y="1"/>
                  </a:moveTo>
                  <a:lnTo>
                    <a:pt x="987" y="1827"/>
                  </a:lnTo>
                  <a:lnTo>
                    <a:pt x="585" y="2667"/>
                  </a:lnTo>
                  <a:lnTo>
                    <a:pt x="329" y="3178"/>
                  </a:lnTo>
                  <a:lnTo>
                    <a:pt x="110" y="3543"/>
                  </a:lnTo>
                  <a:lnTo>
                    <a:pt x="1" y="3762"/>
                  </a:lnTo>
                  <a:lnTo>
                    <a:pt x="1" y="4018"/>
                  </a:lnTo>
                  <a:lnTo>
                    <a:pt x="110" y="5223"/>
                  </a:lnTo>
                  <a:lnTo>
                    <a:pt x="293" y="6830"/>
                  </a:lnTo>
                  <a:lnTo>
                    <a:pt x="403" y="8254"/>
                  </a:lnTo>
                  <a:lnTo>
                    <a:pt x="476" y="9094"/>
                  </a:lnTo>
                  <a:lnTo>
                    <a:pt x="768" y="12710"/>
                  </a:lnTo>
                  <a:lnTo>
                    <a:pt x="841" y="13659"/>
                  </a:lnTo>
                  <a:lnTo>
                    <a:pt x="1060" y="16179"/>
                  </a:lnTo>
                  <a:lnTo>
                    <a:pt x="1352" y="18918"/>
                  </a:lnTo>
                  <a:lnTo>
                    <a:pt x="1425" y="19941"/>
                  </a:lnTo>
                  <a:lnTo>
                    <a:pt x="1498" y="20269"/>
                  </a:lnTo>
                  <a:lnTo>
                    <a:pt x="1644" y="21401"/>
                  </a:lnTo>
                  <a:lnTo>
                    <a:pt x="2338" y="20635"/>
                  </a:lnTo>
                  <a:lnTo>
                    <a:pt x="2484" y="20452"/>
                  </a:lnTo>
                  <a:lnTo>
                    <a:pt x="2557" y="20269"/>
                  </a:lnTo>
                  <a:lnTo>
                    <a:pt x="2886" y="18955"/>
                  </a:lnTo>
                  <a:lnTo>
                    <a:pt x="3726" y="15522"/>
                  </a:lnTo>
                  <a:lnTo>
                    <a:pt x="3799" y="15303"/>
                  </a:lnTo>
                  <a:lnTo>
                    <a:pt x="3872" y="14937"/>
                  </a:lnTo>
                  <a:lnTo>
                    <a:pt x="3945" y="14536"/>
                  </a:lnTo>
                  <a:lnTo>
                    <a:pt x="3981" y="14097"/>
                  </a:lnTo>
                  <a:lnTo>
                    <a:pt x="3945" y="13659"/>
                  </a:lnTo>
                  <a:lnTo>
                    <a:pt x="3762" y="12418"/>
                  </a:lnTo>
                  <a:lnTo>
                    <a:pt x="3580" y="11212"/>
                  </a:lnTo>
                  <a:lnTo>
                    <a:pt x="3324" y="9350"/>
                  </a:lnTo>
                  <a:lnTo>
                    <a:pt x="2922" y="6940"/>
                  </a:lnTo>
                  <a:lnTo>
                    <a:pt x="2630" y="5041"/>
                  </a:lnTo>
                  <a:lnTo>
                    <a:pt x="2265" y="2667"/>
                  </a:lnTo>
                  <a:lnTo>
                    <a:pt x="18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2"/>
            <p:cNvSpPr/>
            <p:nvPr/>
          </p:nvSpPr>
          <p:spPr>
            <a:xfrm>
              <a:off x="-2114275" y="-532350"/>
              <a:ext cx="99550" cy="535050"/>
            </a:xfrm>
            <a:custGeom>
              <a:avLst/>
              <a:gdLst/>
              <a:ahLst/>
              <a:cxnLst/>
              <a:rect l="l" t="t" r="r" b="b"/>
              <a:pathLst>
                <a:path w="3982" h="21402" fill="none" extrusionOk="0">
                  <a:moveTo>
                    <a:pt x="2557" y="20269"/>
                  </a:moveTo>
                  <a:lnTo>
                    <a:pt x="2886" y="18955"/>
                  </a:lnTo>
                  <a:lnTo>
                    <a:pt x="2886" y="18955"/>
                  </a:lnTo>
                  <a:lnTo>
                    <a:pt x="3726" y="15522"/>
                  </a:lnTo>
                  <a:lnTo>
                    <a:pt x="3799" y="15303"/>
                  </a:lnTo>
                  <a:lnTo>
                    <a:pt x="3799" y="15303"/>
                  </a:lnTo>
                  <a:lnTo>
                    <a:pt x="3872" y="14937"/>
                  </a:lnTo>
                  <a:lnTo>
                    <a:pt x="3945" y="14536"/>
                  </a:lnTo>
                  <a:lnTo>
                    <a:pt x="3981" y="14097"/>
                  </a:lnTo>
                  <a:lnTo>
                    <a:pt x="3945" y="13659"/>
                  </a:lnTo>
                  <a:lnTo>
                    <a:pt x="3945" y="13659"/>
                  </a:lnTo>
                  <a:lnTo>
                    <a:pt x="3762" y="12418"/>
                  </a:lnTo>
                  <a:lnTo>
                    <a:pt x="3580" y="11212"/>
                  </a:lnTo>
                  <a:lnTo>
                    <a:pt x="3580" y="11212"/>
                  </a:lnTo>
                  <a:lnTo>
                    <a:pt x="3324" y="9350"/>
                  </a:lnTo>
                  <a:lnTo>
                    <a:pt x="3324" y="9350"/>
                  </a:lnTo>
                  <a:lnTo>
                    <a:pt x="2922" y="6940"/>
                  </a:lnTo>
                  <a:lnTo>
                    <a:pt x="2922" y="6940"/>
                  </a:lnTo>
                  <a:lnTo>
                    <a:pt x="2630" y="5041"/>
                  </a:lnTo>
                  <a:lnTo>
                    <a:pt x="2630" y="5041"/>
                  </a:lnTo>
                  <a:lnTo>
                    <a:pt x="2265" y="2667"/>
                  </a:lnTo>
                  <a:lnTo>
                    <a:pt x="1863" y="1"/>
                  </a:lnTo>
                  <a:lnTo>
                    <a:pt x="987" y="1827"/>
                  </a:lnTo>
                  <a:lnTo>
                    <a:pt x="987" y="1827"/>
                  </a:lnTo>
                  <a:lnTo>
                    <a:pt x="585" y="2667"/>
                  </a:lnTo>
                  <a:lnTo>
                    <a:pt x="585" y="2667"/>
                  </a:lnTo>
                  <a:lnTo>
                    <a:pt x="329" y="3178"/>
                  </a:lnTo>
                  <a:lnTo>
                    <a:pt x="329" y="3178"/>
                  </a:lnTo>
                  <a:lnTo>
                    <a:pt x="110" y="3543"/>
                  </a:lnTo>
                  <a:lnTo>
                    <a:pt x="110" y="3543"/>
                  </a:lnTo>
                  <a:lnTo>
                    <a:pt x="1" y="3762"/>
                  </a:lnTo>
                  <a:lnTo>
                    <a:pt x="1" y="4018"/>
                  </a:lnTo>
                  <a:lnTo>
                    <a:pt x="1" y="4018"/>
                  </a:lnTo>
                  <a:lnTo>
                    <a:pt x="110" y="5223"/>
                  </a:lnTo>
                  <a:lnTo>
                    <a:pt x="110" y="5223"/>
                  </a:lnTo>
                  <a:lnTo>
                    <a:pt x="293" y="6830"/>
                  </a:lnTo>
                  <a:lnTo>
                    <a:pt x="293" y="6830"/>
                  </a:lnTo>
                  <a:lnTo>
                    <a:pt x="403" y="8254"/>
                  </a:lnTo>
                  <a:lnTo>
                    <a:pt x="403" y="8254"/>
                  </a:lnTo>
                  <a:lnTo>
                    <a:pt x="476" y="9094"/>
                  </a:lnTo>
                  <a:lnTo>
                    <a:pt x="476" y="9094"/>
                  </a:lnTo>
                  <a:lnTo>
                    <a:pt x="768" y="12710"/>
                  </a:lnTo>
                  <a:lnTo>
                    <a:pt x="841" y="13659"/>
                  </a:lnTo>
                  <a:lnTo>
                    <a:pt x="841" y="13659"/>
                  </a:lnTo>
                  <a:lnTo>
                    <a:pt x="1060" y="16179"/>
                  </a:lnTo>
                  <a:lnTo>
                    <a:pt x="1060" y="16179"/>
                  </a:lnTo>
                  <a:lnTo>
                    <a:pt x="1352" y="18918"/>
                  </a:lnTo>
                  <a:lnTo>
                    <a:pt x="1425" y="19941"/>
                  </a:lnTo>
                  <a:lnTo>
                    <a:pt x="1425" y="19941"/>
                  </a:lnTo>
                  <a:lnTo>
                    <a:pt x="1498" y="20269"/>
                  </a:lnTo>
                  <a:lnTo>
                    <a:pt x="1644" y="21401"/>
                  </a:lnTo>
                  <a:lnTo>
                    <a:pt x="2338" y="20635"/>
                  </a:lnTo>
                  <a:lnTo>
                    <a:pt x="2338" y="20635"/>
                  </a:lnTo>
                  <a:lnTo>
                    <a:pt x="2484" y="20452"/>
                  </a:lnTo>
                  <a:lnTo>
                    <a:pt x="2557" y="2026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2"/>
            <p:cNvSpPr/>
            <p:nvPr/>
          </p:nvSpPr>
          <p:spPr>
            <a:xfrm>
              <a:off x="-1605725" y="-607200"/>
              <a:ext cx="189000" cy="256575"/>
            </a:xfrm>
            <a:custGeom>
              <a:avLst/>
              <a:gdLst/>
              <a:ahLst/>
              <a:cxnLst/>
              <a:rect l="l" t="t" r="r" b="b"/>
              <a:pathLst>
                <a:path w="7560" h="10263" extrusionOk="0">
                  <a:moveTo>
                    <a:pt x="3944" y="0"/>
                  </a:moveTo>
                  <a:lnTo>
                    <a:pt x="0" y="8984"/>
                  </a:lnTo>
                  <a:lnTo>
                    <a:pt x="877" y="9057"/>
                  </a:lnTo>
                  <a:lnTo>
                    <a:pt x="1388" y="9130"/>
                  </a:lnTo>
                  <a:lnTo>
                    <a:pt x="1680" y="9203"/>
                  </a:lnTo>
                  <a:lnTo>
                    <a:pt x="2009" y="9240"/>
                  </a:lnTo>
                  <a:lnTo>
                    <a:pt x="2228" y="9313"/>
                  </a:lnTo>
                  <a:lnTo>
                    <a:pt x="2411" y="9386"/>
                  </a:lnTo>
                  <a:lnTo>
                    <a:pt x="2557" y="9568"/>
                  </a:lnTo>
                  <a:lnTo>
                    <a:pt x="2958" y="10262"/>
                  </a:lnTo>
                  <a:lnTo>
                    <a:pt x="3433" y="9495"/>
                  </a:lnTo>
                  <a:lnTo>
                    <a:pt x="3506" y="9349"/>
                  </a:lnTo>
                  <a:lnTo>
                    <a:pt x="3908" y="8619"/>
                  </a:lnTo>
                  <a:lnTo>
                    <a:pt x="6136" y="4711"/>
                  </a:lnTo>
                  <a:lnTo>
                    <a:pt x="6282" y="4456"/>
                  </a:lnTo>
                  <a:lnTo>
                    <a:pt x="6464" y="4310"/>
                  </a:lnTo>
                  <a:lnTo>
                    <a:pt x="6610" y="4164"/>
                  </a:lnTo>
                  <a:lnTo>
                    <a:pt x="6829" y="4090"/>
                  </a:lnTo>
                  <a:lnTo>
                    <a:pt x="6976" y="4017"/>
                  </a:lnTo>
                  <a:lnTo>
                    <a:pt x="7122" y="3908"/>
                  </a:lnTo>
                  <a:lnTo>
                    <a:pt x="7195" y="3762"/>
                  </a:lnTo>
                  <a:lnTo>
                    <a:pt x="7268" y="3616"/>
                  </a:lnTo>
                  <a:lnTo>
                    <a:pt x="7304" y="3360"/>
                  </a:lnTo>
                  <a:lnTo>
                    <a:pt x="7414" y="2849"/>
                  </a:lnTo>
                  <a:lnTo>
                    <a:pt x="7523" y="2301"/>
                  </a:lnTo>
                  <a:lnTo>
                    <a:pt x="7560" y="1826"/>
                  </a:lnTo>
                  <a:lnTo>
                    <a:pt x="7560" y="1351"/>
                  </a:lnTo>
                  <a:lnTo>
                    <a:pt x="7560" y="1242"/>
                  </a:lnTo>
                  <a:lnTo>
                    <a:pt x="7560" y="1059"/>
                  </a:lnTo>
                  <a:lnTo>
                    <a:pt x="7450" y="877"/>
                  </a:lnTo>
                  <a:lnTo>
                    <a:pt x="7341" y="731"/>
                  </a:lnTo>
                  <a:lnTo>
                    <a:pt x="7195" y="658"/>
                  </a:lnTo>
                  <a:lnTo>
                    <a:pt x="6939" y="548"/>
                  </a:lnTo>
                  <a:lnTo>
                    <a:pt x="6683" y="475"/>
                  </a:lnTo>
                  <a:lnTo>
                    <a:pt x="4821" y="146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62"/>
            <p:cNvSpPr/>
            <p:nvPr/>
          </p:nvSpPr>
          <p:spPr>
            <a:xfrm>
              <a:off x="-1605725" y="-607200"/>
              <a:ext cx="189000" cy="256575"/>
            </a:xfrm>
            <a:custGeom>
              <a:avLst/>
              <a:gdLst/>
              <a:ahLst/>
              <a:cxnLst/>
              <a:rect l="l" t="t" r="r" b="b"/>
              <a:pathLst>
                <a:path w="7560" h="10263" fill="none" extrusionOk="0">
                  <a:moveTo>
                    <a:pt x="0" y="8984"/>
                  </a:moveTo>
                  <a:lnTo>
                    <a:pt x="877" y="9057"/>
                  </a:lnTo>
                  <a:lnTo>
                    <a:pt x="877" y="9057"/>
                  </a:lnTo>
                  <a:lnTo>
                    <a:pt x="1388" y="9130"/>
                  </a:lnTo>
                  <a:lnTo>
                    <a:pt x="1388" y="9130"/>
                  </a:lnTo>
                  <a:lnTo>
                    <a:pt x="1680" y="9203"/>
                  </a:lnTo>
                  <a:lnTo>
                    <a:pt x="1680" y="9203"/>
                  </a:lnTo>
                  <a:lnTo>
                    <a:pt x="2009" y="9240"/>
                  </a:lnTo>
                  <a:lnTo>
                    <a:pt x="2228" y="9313"/>
                  </a:lnTo>
                  <a:lnTo>
                    <a:pt x="2411" y="9386"/>
                  </a:lnTo>
                  <a:lnTo>
                    <a:pt x="2557" y="9568"/>
                  </a:lnTo>
                  <a:lnTo>
                    <a:pt x="2958" y="10262"/>
                  </a:lnTo>
                  <a:lnTo>
                    <a:pt x="3433" y="9495"/>
                  </a:lnTo>
                  <a:lnTo>
                    <a:pt x="3433" y="9495"/>
                  </a:lnTo>
                  <a:lnTo>
                    <a:pt x="3506" y="9349"/>
                  </a:lnTo>
                  <a:lnTo>
                    <a:pt x="3908" y="8619"/>
                  </a:lnTo>
                  <a:lnTo>
                    <a:pt x="3908" y="8619"/>
                  </a:lnTo>
                  <a:lnTo>
                    <a:pt x="6136" y="4711"/>
                  </a:lnTo>
                  <a:lnTo>
                    <a:pt x="6136" y="4711"/>
                  </a:lnTo>
                  <a:lnTo>
                    <a:pt x="6282" y="4456"/>
                  </a:lnTo>
                  <a:lnTo>
                    <a:pt x="6464" y="4310"/>
                  </a:lnTo>
                  <a:lnTo>
                    <a:pt x="6610" y="4164"/>
                  </a:lnTo>
                  <a:lnTo>
                    <a:pt x="6829" y="4090"/>
                  </a:lnTo>
                  <a:lnTo>
                    <a:pt x="6829" y="4090"/>
                  </a:lnTo>
                  <a:lnTo>
                    <a:pt x="6976" y="4017"/>
                  </a:lnTo>
                  <a:lnTo>
                    <a:pt x="7122" y="3908"/>
                  </a:lnTo>
                  <a:lnTo>
                    <a:pt x="7195" y="3762"/>
                  </a:lnTo>
                  <a:lnTo>
                    <a:pt x="7268" y="3616"/>
                  </a:lnTo>
                  <a:lnTo>
                    <a:pt x="7304" y="3360"/>
                  </a:lnTo>
                  <a:lnTo>
                    <a:pt x="7304" y="3360"/>
                  </a:lnTo>
                  <a:lnTo>
                    <a:pt x="7414" y="2849"/>
                  </a:lnTo>
                  <a:lnTo>
                    <a:pt x="7523" y="2301"/>
                  </a:lnTo>
                  <a:lnTo>
                    <a:pt x="7523" y="2301"/>
                  </a:lnTo>
                  <a:lnTo>
                    <a:pt x="7560" y="1826"/>
                  </a:lnTo>
                  <a:lnTo>
                    <a:pt x="7560" y="1351"/>
                  </a:lnTo>
                  <a:lnTo>
                    <a:pt x="7560" y="1242"/>
                  </a:lnTo>
                  <a:lnTo>
                    <a:pt x="7560" y="1242"/>
                  </a:lnTo>
                  <a:lnTo>
                    <a:pt x="7560" y="1059"/>
                  </a:lnTo>
                  <a:lnTo>
                    <a:pt x="7450" y="877"/>
                  </a:lnTo>
                  <a:lnTo>
                    <a:pt x="7341" y="731"/>
                  </a:lnTo>
                  <a:lnTo>
                    <a:pt x="7195" y="658"/>
                  </a:lnTo>
                  <a:lnTo>
                    <a:pt x="7195" y="658"/>
                  </a:lnTo>
                  <a:lnTo>
                    <a:pt x="6939" y="548"/>
                  </a:lnTo>
                  <a:lnTo>
                    <a:pt x="6683" y="475"/>
                  </a:lnTo>
                  <a:lnTo>
                    <a:pt x="6683" y="475"/>
                  </a:lnTo>
                  <a:lnTo>
                    <a:pt x="4821" y="146"/>
                  </a:lnTo>
                  <a:lnTo>
                    <a:pt x="3944" y="0"/>
                  </a:lnTo>
                  <a:lnTo>
                    <a:pt x="0" y="898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62"/>
            <p:cNvSpPr/>
            <p:nvPr/>
          </p:nvSpPr>
          <p:spPr>
            <a:xfrm>
              <a:off x="-1554600" y="-445600"/>
              <a:ext cx="168000" cy="329600"/>
            </a:xfrm>
            <a:custGeom>
              <a:avLst/>
              <a:gdLst/>
              <a:ahLst/>
              <a:cxnLst/>
              <a:rect l="l" t="t" r="r" b="b"/>
              <a:pathLst>
                <a:path w="6720" h="13184" extrusionOk="0">
                  <a:moveTo>
                    <a:pt x="3543" y="0"/>
                  </a:moveTo>
                  <a:lnTo>
                    <a:pt x="3324" y="256"/>
                  </a:lnTo>
                  <a:lnTo>
                    <a:pt x="3214" y="365"/>
                  </a:lnTo>
                  <a:lnTo>
                    <a:pt x="877" y="4383"/>
                  </a:lnTo>
                  <a:lnTo>
                    <a:pt x="767" y="4565"/>
                  </a:lnTo>
                  <a:lnTo>
                    <a:pt x="767" y="4748"/>
                  </a:lnTo>
                  <a:lnTo>
                    <a:pt x="731" y="5259"/>
                  </a:lnTo>
                  <a:lnTo>
                    <a:pt x="694" y="6099"/>
                  </a:lnTo>
                  <a:lnTo>
                    <a:pt x="512" y="8509"/>
                  </a:lnTo>
                  <a:lnTo>
                    <a:pt x="329" y="10226"/>
                  </a:lnTo>
                  <a:lnTo>
                    <a:pt x="0" y="13184"/>
                  </a:lnTo>
                  <a:lnTo>
                    <a:pt x="1169" y="11248"/>
                  </a:lnTo>
                  <a:lnTo>
                    <a:pt x="2557" y="8948"/>
                  </a:lnTo>
                  <a:lnTo>
                    <a:pt x="3908" y="6610"/>
                  </a:lnTo>
                  <a:lnTo>
                    <a:pt x="5259" y="4237"/>
                  </a:lnTo>
                  <a:lnTo>
                    <a:pt x="5880" y="3031"/>
                  </a:lnTo>
                  <a:lnTo>
                    <a:pt x="6501" y="1790"/>
                  </a:lnTo>
                  <a:lnTo>
                    <a:pt x="6720" y="1351"/>
                  </a:lnTo>
                  <a:lnTo>
                    <a:pt x="3871" y="110"/>
                  </a:lnTo>
                  <a:lnTo>
                    <a:pt x="35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62"/>
            <p:cNvSpPr/>
            <p:nvPr/>
          </p:nvSpPr>
          <p:spPr>
            <a:xfrm>
              <a:off x="-1554600" y="-445600"/>
              <a:ext cx="168000" cy="329600"/>
            </a:xfrm>
            <a:custGeom>
              <a:avLst/>
              <a:gdLst/>
              <a:ahLst/>
              <a:cxnLst/>
              <a:rect l="l" t="t" r="r" b="b"/>
              <a:pathLst>
                <a:path w="6720" h="13184" fill="none" extrusionOk="0">
                  <a:moveTo>
                    <a:pt x="0" y="13184"/>
                  </a:moveTo>
                  <a:lnTo>
                    <a:pt x="1169" y="11248"/>
                  </a:lnTo>
                  <a:lnTo>
                    <a:pt x="1169" y="11248"/>
                  </a:lnTo>
                  <a:lnTo>
                    <a:pt x="2557" y="8948"/>
                  </a:lnTo>
                  <a:lnTo>
                    <a:pt x="3908" y="6610"/>
                  </a:lnTo>
                  <a:lnTo>
                    <a:pt x="5259" y="4237"/>
                  </a:lnTo>
                  <a:lnTo>
                    <a:pt x="5880" y="3031"/>
                  </a:lnTo>
                  <a:lnTo>
                    <a:pt x="6501" y="1790"/>
                  </a:lnTo>
                  <a:lnTo>
                    <a:pt x="6720" y="1351"/>
                  </a:lnTo>
                  <a:lnTo>
                    <a:pt x="3871" y="110"/>
                  </a:lnTo>
                  <a:lnTo>
                    <a:pt x="3543" y="0"/>
                  </a:lnTo>
                  <a:lnTo>
                    <a:pt x="3324" y="256"/>
                  </a:lnTo>
                  <a:lnTo>
                    <a:pt x="3214" y="365"/>
                  </a:lnTo>
                  <a:lnTo>
                    <a:pt x="3214" y="365"/>
                  </a:lnTo>
                  <a:lnTo>
                    <a:pt x="877" y="4383"/>
                  </a:lnTo>
                  <a:lnTo>
                    <a:pt x="877" y="4383"/>
                  </a:lnTo>
                  <a:lnTo>
                    <a:pt x="767" y="4565"/>
                  </a:lnTo>
                  <a:lnTo>
                    <a:pt x="767" y="4748"/>
                  </a:lnTo>
                  <a:lnTo>
                    <a:pt x="767" y="4748"/>
                  </a:lnTo>
                  <a:lnTo>
                    <a:pt x="731" y="5259"/>
                  </a:lnTo>
                  <a:lnTo>
                    <a:pt x="731" y="5259"/>
                  </a:lnTo>
                  <a:lnTo>
                    <a:pt x="694" y="6099"/>
                  </a:lnTo>
                  <a:lnTo>
                    <a:pt x="694" y="6099"/>
                  </a:lnTo>
                  <a:lnTo>
                    <a:pt x="512" y="8509"/>
                  </a:lnTo>
                  <a:lnTo>
                    <a:pt x="512" y="8509"/>
                  </a:lnTo>
                  <a:lnTo>
                    <a:pt x="329" y="10226"/>
                  </a:lnTo>
                  <a:lnTo>
                    <a:pt x="0" y="1318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2"/>
            <p:cNvSpPr/>
            <p:nvPr/>
          </p:nvSpPr>
          <p:spPr>
            <a:xfrm>
              <a:off x="-1823925" y="-428250"/>
              <a:ext cx="220050" cy="566075"/>
            </a:xfrm>
            <a:custGeom>
              <a:avLst/>
              <a:gdLst/>
              <a:ahLst/>
              <a:cxnLst/>
              <a:rect l="l" t="t" r="r" b="b"/>
              <a:pathLst>
                <a:path w="8802" h="22643" extrusionOk="0">
                  <a:moveTo>
                    <a:pt x="8180" y="0"/>
                  </a:moveTo>
                  <a:lnTo>
                    <a:pt x="7414" y="511"/>
                  </a:lnTo>
                  <a:lnTo>
                    <a:pt x="6756" y="986"/>
                  </a:lnTo>
                  <a:lnTo>
                    <a:pt x="6647" y="1096"/>
                  </a:lnTo>
                  <a:lnTo>
                    <a:pt x="6537" y="1205"/>
                  </a:lnTo>
                  <a:lnTo>
                    <a:pt x="6464" y="1351"/>
                  </a:lnTo>
                  <a:lnTo>
                    <a:pt x="6391" y="1497"/>
                  </a:lnTo>
                  <a:lnTo>
                    <a:pt x="5113" y="5807"/>
                  </a:lnTo>
                  <a:lnTo>
                    <a:pt x="2958" y="12855"/>
                  </a:lnTo>
                  <a:lnTo>
                    <a:pt x="1096" y="18698"/>
                  </a:lnTo>
                  <a:lnTo>
                    <a:pt x="219" y="21401"/>
                  </a:lnTo>
                  <a:lnTo>
                    <a:pt x="146" y="21656"/>
                  </a:lnTo>
                  <a:lnTo>
                    <a:pt x="0" y="22204"/>
                  </a:lnTo>
                  <a:lnTo>
                    <a:pt x="1351" y="22642"/>
                  </a:lnTo>
                  <a:lnTo>
                    <a:pt x="1497" y="22204"/>
                  </a:lnTo>
                  <a:lnTo>
                    <a:pt x="3506" y="16471"/>
                  </a:lnTo>
                  <a:lnTo>
                    <a:pt x="5332" y="11066"/>
                  </a:lnTo>
                  <a:lnTo>
                    <a:pt x="7048" y="5880"/>
                  </a:lnTo>
                  <a:lnTo>
                    <a:pt x="8692" y="767"/>
                  </a:lnTo>
                  <a:lnTo>
                    <a:pt x="8801" y="438"/>
                  </a:lnTo>
                  <a:lnTo>
                    <a:pt x="8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2"/>
            <p:cNvSpPr/>
            <p:nvPr/>
          </p:nvSpPr>
          <p:spPr>
            <a:xfrm>
              <a:off x="-1823925" y="-428250"/>
              <a:ext cx="220050" cy="566075"/>
            </a:xfrm>
            <a:custGeom>
              <a:avLst/>
              <a:gdLst/>
              <a:ahLst/>
              <a:cxnLst/>
              <a:rect l="l" t="t" r="r" b="b"/>
              <a:pathLst>
                <a:path w="8802" h="22643" fill="none" extrusionOk="0">
                  <a:moveTo>
                    <a:pt x="8801" y="438"/>
                  </a:moveTo>
                  <a:lnTo>
                    <a:pt x="8180" y="0"/>
                  </a:lnTo>
                  <a:lnTo>
                    <a:pt x="7414" y="511"/>
                  </a:lnTo>
                  <a:lnTo>
                    <a:pt x="7414" y="511"/>
                  </a:lnTo>
                  <a:lnTo>
                    <a:pt x="6756" y="986"/>
                  </a:lnTo>
                  <a:lnTo>
                    <a:pt x="6756" y="986"/>
                  </a:lnTo>
                  <a:lnTo>
                    <a:pt x="6647" y="1096"/>
                  </a:lnTo>
                  <a:lnTo>
                    <a:pt x="6537" y="1205"/>
                  </a:lnTo>
                  <a:lnTo>
                    <a:pt x="6464" y="1351"/>
                  </a:lnTo>
                  <a:lnTo>
                    <a:pt x="6391" y="1497"/>
                  </a:lnTo>
                  <a:lnTo>
                    <a:pt x="6391" y="1497"/>
                  </a:lnTo>
                  <a:lnTo>
                    <a:pt x="5113" y="5807"/>
                  </a:lnTo>
                  <a:lnTo>
                    <a:pt x="5113" y="5807"/>
                  </a:lnTo>
                  <a:lnTo>
                    <a:pt x="2958" y="12855"/>
                  </a:lnTo>
                  <a:lnTo>
                    <a:pt x="2958" y="12855"/>
                  </a:lnTo>
                  <a:lnTo>
                    <a:pt x="1096" y="18698"/>
                  </a:lnTo>
                  <a:lnTo>
                    <a:pt x="1096" y="18698"/>
                  </a:lnTo>
                  <a:lnTo>
                    <a:pt x="219" y="21401"/>
                  </a:lnTo>
                  <a:lnTo>
                    <a:pt x="219" y="21401"/>
                  </a:lnTo>
                  <a:lnTo>
                    <a:pt x="146" y="21656"/>
                  </a:lnTo>
                  <a:lnTo>
                    <a:pt x="0" y="22204"/>
                  </a:lnTo>
                  <a:lnTo>
                    <a:pt x="1351" y="22642"/>
                  </a:lnTo>
                  <a:lnTo>
                    <a:pt x="1497" y="22204"/>
                  </a:lnTo>
                  <a:lnTo>
                    <a:pt x="1497" y="22204"/>
                  </a:lnTo>
                  <a:lnTo>
                    <a:pt x="3506" y="16471"/>
                  </a:lnTo>
                  <a:lnTo>
                    <a:pt x="5332" y="11066"/>
                  </a:lnTo>
                  <a:lnTo>
                    <a:pt x="7048" y="5880"/>
                  </a:lnTo>
                  <a:lnTo>
                    <a:pt x="8692" y="767"/>
                  </a:lnTo>
                  <a:lnTo>
                    <a:pt x="8801" y="4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62"/>
            <p:cNvSpPr/>
            <p:nvPr/>
          </p:nvSpPr>
          <p:spPr>
            <a:xfrm>
              <a:off x="-1655950" y="-632775"/>
              <a:ext cx="136975" cy="195400"/>
            </a:xfrm>
            <a:custGeom>
              <a:avLst/>
              <a:gdLst/>
              <a:ahLst/>
              <a:cxnLst/>
              <a:rect l="l" t="t" r="r" b="b"/>
              <a:pathLst>
                <a:path w="5479" h="7816" extrusionOk="0">
                  <a:moveTo>
                    <a:pt x="2155" y="1"/>
                  </a:moveTo>
                  <a:lnTo>
                    <a:pt x="1900" y="585"/>
                  </a:lnTo>
                  <a:lnTo>
                    <a:pt x="1827" y="768"/>
                  </a:lnTo>
                  <a:lnTo>
                    <a:pt x="1608" y="1388"/>
                  </a:lnTo>
                  <a:lnTo>
                    <a:pt x="1060" y="2849"/>
                  </a:lnTo>
                  <a:lnTo>
                    <a:pt x="475" y="4420"/>
                  </a:lnTo>
                  <a:lnTo>
                    <a:pt x="37" y="5661"/>
                  </a:lnTo>
                  <a:lnTo>
                    <a:pt x="1" y="5771"/>
                  </a:lnTo>
                  <a:lnTo>
                    <a:pt x="1" y="5917"/>
                  </a:lnTo>
                  <a:lnTo>
                    <a:pt x="1" y="6026"/>
                  </a:lnTo>
                  <a:lnTo>
                    <a:pt x="37" y="6173"/>
                  </a:lnTo>
                  <a:lnTo>
                    <a:pt x="74" y="6246"/>
                  </a:lnTo>
                  <a:lnTo>
                    <a:pt x="147" y="6355"/>
                  </a:lnTo>
                  <a:lnTo>
                    <a:pt x="256" y="6428"/>
                  </a:lnTo>
                  <a:lnTo>
                    <a:pt x="366" y="6501"/>
                  </a:lnTo>
                  <a:lnTo>
                    <a:pt x="1096" y="6866"/>
                  </a:lnTo>
                  <a:lnTo>
                    <a:pt x="1936" y="7341"/>
                  </a:lnTo>
                  <a:lnTo>
                    <a:pt x="2776" y="7816"/>
                  </a:lnTo>
                  <a:lnTo>
                    <a:pt x="5479" y="1608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62"/>
            <p:cNvSpPr/>
            <p:nvPr/>
          </p:nvSpPr>
          <p:spPr>
            <a:xfrm>
              <a:off x="-1655950" y="-632775"/>
              <a:ext cx="136975" cy="195400"/>
            </a:xfrm>
            <a:custGeom>
              <a:avLst/>
              <a:gdLst/>
              <a:ahLst/>
              <a:cxnLst/>
              <a:rect l="l" t="t" r="r" b="b"/>
              <a:pathLst>
                <a:path w="5479" h="7816" fill="none" extrusionOk="0">
                  <a:moveTo>
                    <a:pt x="1060" y="2849"/>
                  </a:moveTo>
                  <a:lnTo>
                    <a:pt x="1060" y="2849"/>
                  </a:lnTo>
                  <a:lnTo>
                    <a:pt x="475" y="4420"/>
                  </a:lnTo>
                  <a:lnTo>
                    <a:pt x="475" y="4420"/>
                  </a:lnTo>
                  <a:lnTo>
                    <a:pt x="37" y="5661"/>
                  </a:lnTo>
                  <a:lnTo>
                    <a:pt x="37" y="5661"/>
                  </a:lnTo>
                  <a:lnTo>
                    <a:pt x="1" y="5771"/>
                  </a:lnTo>
                  <a:lnTo>
                    <a:pt x="1" y="5917"/>
                  </a:lnTo>
                  <a:lnTo>
                    <a:pt x="1" y="6026"/>
                  </a:lnTo>
                  <a:lnTo>
                    <a:pt x="37" y="6173"/>
                  </a:lnTo>
                  <a:lnTo>
                    <a:pt x="74" y="6246"/>
                  </a:lnTo>
                  <a:lnTo>
                    <a:pt x="147" y="6355"/>
                  </a:lnTo>
                  <a:lnTo>
                    <a:pt x="256" y="6428"/>
                  </a:lnTo>
                  <a:lnTo>
                    <a:pt x="366" y="6501"/>
                  </a:lnTo>
                  <a:lnTo>
                    <a:pt x="366" y="6501"/>
                  </a:lnTo>
                  <a:lnTo>
                    <a:pt x="1096" y="6866"/>
                  </a:lnTo>
                  <a:lnTo>
                    <a:pt x="1096" y="6866"/>
                  </a:lnTo>
                  <a:lnTo>
                    <a:pt x="1936" y="7341"/>
                  </a:lnTo>
                  <a:lnTo>
                    <a:pt x="2776" y="7816"/>
                  </a:lnTo>
                  <a:lnTo>
                    <a:pt x="5479" y="1608"/>
                  </a:lnTo>
                  <a:lnTo>
                    <a:pt x="2155" y="1"/>
                  </a:lnTo>
                  <a:lnTo>
                    <a:pt x="1900" y="585"/>
                  </a:lnTo>
                  <a:lnTo>
                    <a:pt x="1900" y="585"/>
                  </a:lnTo>
                  <a:lnTo>
                    <a:pt x="1827" y="768"/>
                  </a:lnTo>
                  <a:lnTo>
                    <a:pt x="1608" y="1388"/>
                  </a:lnTo>
                  <a:lnTo>
                    <a:pt x="1608" y="1388"/>
                  </a:lnTo>
                  <a:lnTo>
                    <a:pt x="1060" y="284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2"/>
            <p:cNvSpPr/>
            <p:nvPr/>
          </p:nvSpPr>
          <p:spPr>
            <a:xfrm>
              <a:off x="-1597525" y="-2800"/>
              <a:ext cx="154325" cy="218225"/>
            </a:xfrm>
            <a:custGeom>
              <a:avLst/>
              <a:gdLst/>
              <a:ahLst/>
              <a:cxnLst/>
              <a:rect l="l" t="t" r="r" b="b"/>
              <a:pathLst>
                <a:path w="6173" h="8729" extrusionOk="0">
                  <a:moveTo>
                    <a:pt x="5625" y="0"/>
                  </a:moveTo>
                  <a:lnTo>
                    <a:pt x="5479" y="110"/>
                  </a:lnTo>
                  <a:lnTo>
                    <a:pt x="5296" y="110"/>
                  </a:lnTo>
                  <a:lnTo>
                    <a:pt x="5223" y="256"/>
                  </a:lnTo>
                  <a:lnTo>
                    <a:pt x="5114" y="329"/>
                  </a:lnTo>
                  <a:lnTo>
                    <a:pt x="622" y="3068"/>
                  </a:lnTo>
                  <a:lnTo>
                    <a:pt x="512" y="3141"/>
                  </a:lnTo>
                  <a:lnTo>
                    <a:pt x="403" y="3287"/>
                  </a:lnTo>
                  <a:lnTo>
                    <a:pt x="366" y="3397"/>
                  </a:lnTo>
                  <a:lnTo>
                    <a:pt x="330" y="3579"/>
                  </a:lnTo>
                  <a:lnTo>
                    <a:pt x="257" y="4091"/>
                  </a:lnTo>
                  <a:lnTo>
                    <a:pt x="220" y="4821"/>
                  </a:lnTo>
                  <a:lnTo>
                    <a:pt x="147" y="6099"/>
                  </a:lnTo>
                  <a:lnTo>
                    <a:pt x="74" y="6866"/>
                  </a:lnTo>
                  <a:lnTo>
                    <a:pt x="1" y="7669"/>
                  </a:lnTo>
                  <a:lnTo>
                    <a:pt x="1" y="7852"/>
                  </a:lnTo>
                  <a:lnTo>
                    <a:pt x="74" y="8071"/>
                  </a:lnTo>
                  <a:lnTo>
                    <a:pt x="220" y="8217"/>
                  </a:lnTo>
                  <a:lnTo>
                    <a:pt x="366" y="8327"/>
                  </a:lnTo>
                  <a:lnTo>
                    <a:pt x="914" y="8509"/>
                  </a:lnTo>
                  <a:lnTo>
                    <a:pt x="1462" y="8729"/>
                  </a:lnTo>
                  <a:lnTo>
                    <a:pt x="5881" y="1096"/>
                  </a:lnTo>
                  <a:lnTo>
                    <a:pt x="5954" y="1096"/>
                  </a:lnTo>
                  <a:lnTo>
                    <a:pt x="6173" y="439"/>
                  </a:lnTo>
                  <a:lnTo>
                    <a:pt x="56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2"/>
            <p:cNvSpPr/>
            <p:nvPr/>
          </p:nvSpPr>
          <p:spPr>
            <a:xfrm>
              <a:off x="-1597525" y="-2800"/>
              <a:ext cx="154325" cy="218225"/>
            </a:xfrm>
            <a:custGeom>
              <a:avLst/>
              <a:gdLst/>
              <a:ahLst/>
              <a:cxnLst/>
              <a:rect l="l" t="t" r="r" b="b"/>
              <a:pathLst>
                <a:path w="6173" h="8729" fill="none" extrusionOk="0">
                  <a:moveTo>
                    <a:pt x="5954" y="1096"/>
                  </a:moveTo>
                  <a:lnTo>
                    <a:pt x="6173" y="439"/>
                  </a:lnTo>
                  <a:lnTo>
                    <a:pt x="5625" y="0"/>
                  </a:lnTo>
                  <a:lnTo>
                    <a:pt x="5479" y="110"/>
                  </a:lnTo>
                  <a:lnTo>
                    <a:pt x="5296" y="110"/>
                  </a:lnTo>
                  <a:lnTo>
                    <a:pt x="5223" y="256"/>
                  </a:lnTo>
                  <a:lnTo>
                    <a:pt x="5114" y="329"/>
                  </a:lnTo>
                  <a:lnTo>
                    <a:pt x="5114" y="329"/>
                  </a:lnTo>
                  <a:lnTo>
                    <a:pt x="622" y="3068"/>
                  </a:lnTo>
                  <a:lnTo>
                    <a:pt x="622" y="3068"/>
                  </a:lnTo>
                  <a:lnTo>
                    <a:pt x="512" y="3141"/>
                  </a:lnTo>
                  <a:lnTo>
                    <a:pt x="403" y="3287"/>
                  </a:lnTo>
                  <a:lnTo>
                    <a:pt x="366" y="3397"/>
                  </a:lnTo>
                  <a:lnTo>
                    <a:pt x="330" y="3579"/>
                  </a:lnTo>
                  <a:lnTo>
                    <a:pt x="330" y="3579"/>
                  </a:lnTo>
                  <a:lnTo>
                    <a:pt x="257" y="4091"/>
                  </a:lnTo>
                  <a:lnTo>
                    <a:pt x="220" y="4821"/>
                  </a:lnTo>
                  <a:lnTo>
                    <a:pt x="220" y="4821"/>
                  </a:lnTo>
                  <a:lnTo>
                    <a:pt x="147" y="6099"/>
                  </a:lnTo>
                  <a:lnTo>
                    <a:pt x="147" y="6099"/>
                  </a:lnTo>
                  <a:lnTo>
                    <a:pt x="74" y="6866"/>
                  </a:lnTo>
                  <a:lnTo>
                    <a:pt x="74" y="6866"/>
                  </a:lnTo>
                  <a:lnTo>
                    <a:pt x="1" y="7669"/>
                  </a:lnTo>
                  <a:lnTo>
                    <a:pt x="1" y="7669"/>
                  </a:lnTo>
                  <a:lnTo>
                    <a:pt x="1" y="7852"/>
                  </a:lnTo>
                  <a:lnTo>
                    <a:pt x="74" y="8071"/>
                  </a:lnTo>
                  <a:lnTo>
                    <a:pt x="220" y="8217"/>
                  </a:lnTo>
                  <a:lnTo>
                    <a:pt x="366" y="8327"/>
                  </a:lnTo>
                  <a:lnTo>
                    <a:pt x="366" y="8327"/>
                  </a:lnTo>
                  <a:lnTo>
                    <a:pt x="914" y="8509"/>
                  </a:lnTo>
                  <a:lnTo>
                    <a:pt x="1462" y="8729"/>
                  </a:lnTo>
                  <a:lnTo>
                    <a:pt x="5881" y="1096"/>
                  </a:lnTo>
                  <a:lnTo>
                    <a:pt x="5954" y="109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62"/>
            <p:cNvSpPr/>
            <p:nvPr/>
          </p:nvSpPr>
          <p:spPr>
            <a:xfrm>
              <a:off x="-2327000" y="-703975"/>
              <a:ext cx="99550" cy="241950"/>
            </a:xfrm>
            <a:custGeom>
              <a:avLst/>
              <a:gdLst/>
              <a:ahLst/>
              <a:cxnLst/>
              <a:rect l="l" t="t" r="r" b="b"/>
              <a:pathLst>
                <a:path w="3982" h="9678" extrusionOk="0">
                  <a:moveTo>
                    <a:pt x="1315" y="0"/>
                  </a:moveTo>
                  <a:lnTo>
                    <a:pt x="1" y="5442"/>
                  </a:lnTo>
                  <a:lnTo>
                    <a:pt x="768" y="5442"/>
                  </a:lnTo>
                  <a:lnTo>
                    <a:pt x="877" y="5478"/>
                  </a:lnTo>
                  <a:lnTo>
                    <a:pt x="950" y="5551"/>
                  </a:lnTo>
                  <a:lnTo>
                    <a:pt x="987" y="5624"/>
                  </a:lnTo>
                  <a:lnTo>
                    <a:pt x="1096" y="5807"/>
                  </a:lnTo>
                  <a:lnTo>
                    <a:pt x="1169" y="5880"/>
                  </a:lnTo>
                  <a:lnTo>
                    <a:pt x="1242" y="5953"/>
                  </a:lnTo>
                  <a:lnTo>
                    <a:pt x="1279" y="6062"/>
                  </a:lnTo>
                  <a:lnTo>
                    <a:pt x="1352" y="8035"/>
                  </a:lnTo>
                  <a:lnTo>
                    <a:pt x="1352" y="8801"/>
                  </a:lnTo>
                  <a:lnTo>
                    <a:pt x="1352" y="9167"/>
                  </a:lnTo>
                  <a:lnTo>
                    <a:pt x="1425" y="9641"/>
                  </a:lnTo>
                  <a:lnTo>
                    <a:pt x="2301" y="9678"/>
                  </a:lnTo>
                  <a:lnTo>
                    <a:pt x="2375" y="9276"/>
                  </a:lnTo>
                  <a:lnTo>
                    <a:pt x="2813" y="7158"/>
                  </a:lnTo>
                  <a:lnTo>
                    <a:pt x="3214" y="5076"/>
                  </a:lnTo>
                  <a:lnTo>
                    <a:pt x="3580" y="2995"/>
                  </a:lnTo>
                  <a:lnTo>
                    <a:pt x="3908" y="950"/>
                  </a:lnTo>
                  <a:lnTo>
                    <a:pt x="3981" y="475"/>
                  </a:lnTo>
                  <a:lnTo>
                    <a:pt x="13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62"/>
            <p:cNvSpPr/>
            <p:nvPr/>
          </p:nvSpPr>
          <p:spPr>
            <a:xfrm>
              <a:off x="-2327000" y="-703975"/>
              <a:ext cx="99550" cy="241950"/>
            </a:xfrm>
            <a:custGeom>
              <a:avLst/>
              <a:gdLst/>
              <a:ahLst/>
              <a:cxnLst/>
              <a:rect l="l" t="t" r="r" b="b"/>
              <a:pathLst>
                <a:path w="3982" h="9678" fill="none" extrusionOk="0">
                  <a:moveTo>
                    <a:pt x="987" y="5624"/>
                  </a:moveTo>
                  <a:lnTo>
                    <a:pt x="987" y="5624"/>
                  </a:lnTo>
                  <a:lnTo>
                    <a:pt x="1096" y="5807"/>
                  </a:lnTo>
                  <a:lnTo>
                    <a:pt x="1169" y="5880"/>
                  </a:lnTo>
                  <a:lnTo>
                    <a:pt x="1169" y="5880"/>
                  </a:lnTo>
                  <a:lnTo>
                    <a:pt x="1242" y="5953"/>
                  </a:lnTo>
                  <a:lnTo>
                    <a:pt x="1279" y="6062"/>
                  </a:lnTo>
                  <a:lnTo>
                    <a:pt x="1279" y="6062"/>
                  </a:lnTo>
                  <a:lnTo>
                    <a:pt x="1352" y="8035"/>
                  </a:lnTo>
                  <a:lnTo>
                    <a:pt x="1352" y="8035"/>
                  </a:lnTo>
                  <a:lnTo>
                    <a:pt x="1352" y="8801"/>
                  </a:lnTo>
                  <a:lnTo>
                    <a:pt x="1352" y="9167"/>
                  </a:lnTo>
                  <a:lnTo>
                    <a:pt x="1425" y="9641"/>
                  </a:lnTo>
                  <a:lnTo>
                    <a:pt x="2301" y="9678"/>
                  </a:lnTo>
                  <a:lnTo>
                    <a:pt x="2375" y="9276"/>
                  </a:lnTo>
                  <a:lnTo>
                    <a:pt x="2375" y="9276"/>
                  </a:lnTo>
                  <a:lnTo>
                    <a:pt x="2813" y="7158"/>
                  </a:lnTo>
                  <a:lnTo>
                    <a:pt x="3214" y="5076"/>
                  </a:lnTo>
                  <a:lnTo>
                    <a:pt x="3580" y="2995"/>
                  </a:lnTo>
                  <a:lnTo>
                    <a:pt x="3908" y="950"/>
                  </a:lnTo>
                  <a:lnTo>
                    <a:pt x="3981" y="475"/>
                  </a:lnTo>
                  <a:lnTo>
                    <a:pt x="1315" y="0"/>
                  </a:lnTo>
                  <a:lnTo>
                    <a:pt x="1" y="5442"/>
                  </a:lnTo>
                  <a:lnTo>
                    <a:pt x="622" y="5442"/>
                  </a:lnTo>
                  <a:lnTo>
                    <a:pt x="622" y="5442"/>
                  </a:lnTo>
                  <a:lnTo>
                    <a:pt x="768" y="5442"/>
                  </a:lnTo>
                  <a:lnTo>
                    <a:pt x="877" y="5478"/>
                  </a:lnTo>
                  <a:lnTo>
                    <a:pt x="950" y="5551"/>
                  </a:lnTo>
                  <a:lnTo>
                    <a:pt x="987" y="562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62"/>
            <p:cNvSpPr/>
            <p:nvPr/>
          </p:nvSpPr>
          <p:spPr>
            <a:xfrm>
              <a:off x="-1761850" y="-168050"/>
              <a:ext cx="104100" cy="240125"/>
            </a:xfrm>
            <a:custGeom>
              <a:avLst/>
              <a:gdLst/>
              <a:ahLst/>
              <a:cxnLst/>
              <a:rect l="l" t="t" r="r" b="b"/>
              <a:pathLst>
                <a:path w="4164" h="9605" extrusionOk="0">
                  <a:moveTo>
                    <a:pt x="3287" y="0"/>
                  </a:moveTo>
                  <a:lnTo>
                    <a:pt x="0" y="9605"/>
                  </a:lnTo>
                  <a:lnTo>
                    <a:pt x="1169" y="8911"/>
                  </a:lnTo>
                  <a:lnTo>
                    <a:pt x="1279" y="8838"/>
                  </a:lnTo>
                  <a:lnTo>
                    <a:pt x="1790" y="8509"/>
                  </a:lnTo>
                  <a:lnTo>
                    <a:pt x="2995" y="7706"/>
                  </a:lnTo>
                  <a:lnTo>
                    <a:pt x="3178" y="7560"/>
                  </a:lnTo>
                  <a:lnTo>
                    <a:pt x="3397" y="7341"/>
                  </a:lnTo>
                  <a:lnTo>
                    <a:pt x="3506" y="7231"/>
                  </a:lnTo>
                  <a:lnTo>
                    <a:pt x="3543" y="7049"/>
                  </a:lnTo>
                  <a:lnTo>
                    <a:pt x="3579" y="6866"/>
                  </a:lnTo>
                  <a:lnTo>
                    <a:pt x="3579" y="6647"/>
                  </a:lnTo>
                  <a:lnTo>
                    <a:pt x="3652" y="5807"/>
                  </a:lnTo>
                  <a:lnTo>
                    <a:pt x="3798" y="3944"/>
                  </a:lnTo>
                  <a:lnTo>
                    <a:pt x="3945" y="2520"/>
                  </a:lnTo>
                  <a:lnTo>
                    <a:pt x="4054" y="1571"/>
                  </a:lnTo>
                  <a:lnTo>
                    <a:pt x="4127" y="913"/>
                  </a:lnTo>
                  <a:lnTo>
                    <a:pt x="4164" y="146"/>
                  </a:lnTo>
                  <a:lnTo>
                    <a:pt x="32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62"/>
            <p:cNvSpPr/>
            <p:nvPr/>
          </p:nvSpPr>
          <p:spPr>
            <a:xfrm>
              <a:off x="-1761850" y="-168050"/>
              <a:ext cx="104100" cy="240125"/>
            </a:xfrm>
            <a:custGeom>
              <a:avLst/>
              <a:gdLst/>
              <a:ahLst/>
              <a:cxnLst/>
              <a:rect l="l" t="t" r="r" b="b"/>
              <a:pathLst>
                <a:path w="4164" h="9605" fill="none" extrusionOk="0">
                  <a:moveTo>
                    <a:pt x="3798" y="3944"/>
                  </a:moveTo>
                  <a:lnTo>
                    <a:pt x="3798" y="3944"/>
                  </a:lnTo>
                  <a:lnTo>
                    <a:pt x="3945" y="2520"/>
                  </a:lnTo>
                  <a:lnTo>
                    <a:pt x="4054" y="1571"/>
                  </a:lnTo>
                  <a:lnTo>
                    <a:pt x="4054" y="1571"/>
                  </a:lnTo>
                  <a:lnTo>
                    <a:pt x="4127" y="913"/>
                  </a:lnTo>
                  <a:lnTo>
                    <a:pt x="4164" y="146"/>
                  </a:lnTo>
                  <a:lnTo>
                    <a:pt x="3287" y="0"/>
                  </a:lnTo>
                  <a:lnTo>
                    <a:pt x="0" y="9605"/>
                  </a:lnTo>
                  <a:lnTo>
                    <a:pt x="1169" y="8911"/>
                  </a:lnTo>
                  <a:lnTo>
                    <a:pt x="1169" y="8911"/>
                  </a:lnTo>
                  <a:lnTo>
                    <a:pt x="1279" y="8838"/>
                  </a:lnTo>
                  <a:lnTo>
                    <a:pt x="1790" y="8509"/>
                  </a:lnTo>
                  <a:lnTo>
                    <a:pt x="1790" y="8509"/>
                  </a:lnTo>
                  <a:lnTo>
                    <a:pt x="2995" y="7706"/>
                  </a:lnTo>
                  <a:lnTo>
                    <a:pt x="2995" y="7706"/>
                  </a:lnTo>
                  <a:lnTo>
                    <a:pt x="3178" y="7560"/>
                  </a:lnTo>
                  <a:lnTo>
                    <a:pt x="3397" y="7341"/>
                  </a:lnTo>
                  <a:lnTo>
                    <a:pt x="3506" y="7231"/>
                  </a:lnTo>
                  <a:lnTo>
                    <a:pt x="3543" y="7049"/>
                  </a:lnTo>
                  <a:lnTo>
                    <a:pt x="3579" y="6866"/>
                  </a:lnTo>
                  <a:lnTo>
                    <a:pt x="3579" y="6647"/>
                  </a:lnTo>
                  <a:lnTo>
                    <a:pt x="3652" y="5807"/>
                  </a:lnTo>
                  <a:lnTo>
                    <a:pt x="3652" y="5807"/>
                  </a:lnTo>
                  <a:lnTo>
                    <a:pt x="3798" y="394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2"/>
            <p:cNvSpPr/>
            <p:nvPr/>
          </p:nvSpPr>
          <p:spPr>
            <a:xfrm>
              <a:off x="-1724425" y="78450"/>
              <a:ext cx="134250" cy="122375"/>
            </a:xfrm>
            <a:custGeom>
              <a:avLst/>
              <a:gdLst/>
              <a:ahLst/>
              <a:cxnLst/>
              <a:rect l="l" t="t" r="r" b="b"/>
              <a:pathLst>
                <a:path w="5370" h="4895" extrusionOk="0">
                  <a:moveTo>
                    <a:pt x="5369" y="1"/>
                  </a:moveTo>
                  <a:lnTo>
                    <a:pt x="1" y="3251"/>
                  </a:lnTo>
                  <a:lnTo>
                    <a:pt x="4931" y="4894"/>
                  </a:lnTo>
                  <a:lnTo>
                    <a:pt x="53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2"/>
            <p:cNvSpPr/>
            <p:nvPr/>
          </p:nvSpPr>
          <p:spPr>
            <a:xfrm>
              <a:off x="-1724425" y="78450"/>
              <a:ext cx="134250" cy="122375"/>
            </a:xfrm>
            <a:custGeom>
              <a:avLst/>
              <a:gdLst/>
              <a:ahLst/>
              <a:cxnLst/>
              <a:rect l="l" t="t" r="r" b="b"/>
              <a:pathLst>
                <a:path w="5370" h="4895" fill="none" extrusionOk="0">
                  <a:moveTo>
                    <a:pt x="1" y="3251"/>
                  </a:moveTo>
                  <a:lnTo>
                    <a:pt x="4931" y="4894"/>
                  </a:lnTo>
                  <a:lnTo>
                    <a:pt x="5369" y="1"/>
                  </a:lnTo>
                  <a:lnTo>
                    <a:pt x="1" y="325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2"/>
            <p:cNvSpPr/>
            <p:nvPr/>
          </p:nvSpPr>
          <p:spPr>
            <a:xfrm>
              <a:off x="-2259425" y="-160750"/>
              <a:ext cx="77625" cy="166175"/>
            </a:xfrm>
            <a:custGeom>
              <a:avLst/>
              <a:gdLst/>
              <a:ahLst/>
              <a:cxnLst/>
              <a:rect l="l" t="t" r="r" b="b"/>
              <a:pathLst>
                <a:path w="3105" h="6647" extrusionOk="0">
                  <a:moveTo>
                    <a:pt x="1936" y="0"/>
                  </a:moveTo>
                  <a:lnTo>
                    <a:pt x="0" y="5624"/>
                  </a:lnTo>
                  <a:lnTo>
                    <a:pt x="3104" y="6647"/>
                  </a:lnTo>
                  <a:lnTo>
                    <a:pt x="2776" y="475"/>
                  </a:lnTo>
                  <a:lnTo>
                    <a:pt x="2703" y="37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2"/>
            <p:cNvSpPr/>
            <p:nvPr/>
          </p:nvSpPr>
          <p:spPr>
            <a:xfrm>
              <a:off x="-2259425" y="-160750"/>
              <a:ext cx="77625" cy="166175"/>
            </a:xfrm>
            <a:custGeom>
              <a:avLst/>
              <a:gdLst/>
              <a:ahLst/>
              <a:cxnLst/>
              <a:rect l="l" t="t" r="r" b="b"/>
              <a:pathLst>
                <a:path w="3105" h="6647" fill="none" extrusionOk="0">
                  <a:moveTo>
                    <a:pt x="2703" y="37"/>
                  </a:moveTo>
                  <a:lnTo>
                    <a:pt x="1936" y="0"/>
                  </a:lnTo>
                  <a:lnTo>
                    <a:pt x="0" y="5624"/>
                  </a:lnTo>
                  <a:lnTo>
                    <a:pt x="3104" y="6647"/>
                  </a:lnTo>
                  <a:lnTo>
                    <a:pt x="2776" y="475"/>
                  </a:lnTo>
                  <a:lnTo>
                    <a:pt x="2703" y="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62"/>
            <p:cNvSpPr/>
            <p:nvPr/>
          </p:nvSpPr>
          <p:spPr>
            <a:xfrm>
              <a:off x="-1636775" y="-379875"/>
              <a:ext cx="93150" cy="91325"/>
            </a:xfrm>
            <a:custGeom>
              <a:avLst/>
              <a:gdLst/>
              <a:ahLst/>
              <a:cxnLst/>
              <a:rect l="l" t="t" r="r" b="b"/>
              <a:pathLst>
                <a:path w="3726" h="3653" extrusionOk="0">
                  <a:moveTo>
                    <a:pt x="1315" y="1"/>
                  </a:moveTo>
                  <a:lnTo>
                    <a:pt x="1206" y="37"/>
                  </a:lnTo>
                  <a:lnTo>
                    <a:pt x="1096" y="74"/>
                  </a:lnTo>
                  <a:lnTo>
                    <a:pt x="987" y="147"/>
                  </a:lnTo>
                  <a:lnTo>
                    <a:pt x="914" y="256"/>
                  </a:lnTo>
                  <a:lnTo>
                    <a:pt x="877" y="366"/>
                  </a:lnTo>
                  <a:lnTo>
                    <a:pt x="804" y="475"/>
                  </a:lnTo>
                  <a:lnTo>
                    <a:pt x="694" y="914"/>
                  </a:lnTo>
                  <a:lnTo>
                    <a:pt x="1" y="3214"/>
                  </a:lnTo>
                  <a:lnTo>
                    <a:pt x="548" y="3324"/>
                  </a:lnTo>
                  <a:lnTo>
                    <a:pt x="1133" y="3360"/>
                  </a:lnTo>
                  <a:lnTo>
                    <a:pt x="1681" y="3397"/>
                  </a:lnTo>
                  <a:lnTo>
                    <a:pt x="2411" y="3434"/>
                  </a:lnTo>
                  <a:lnTo>
                    <a:pt x="2740" y="3470"/>
                  </a:lnTo>
                  <a:lnTo>
                    <a:pt x="3105" y="3543"/>
                  </a:lnTo>
                  <a:lnTo>
                    <a:pt x="3506" y="3653"/>
                  </a:lnTo>
                  <a:lnTo>
                    <a:pt x="3653" y="3251"/>
                  </a:lnTo>
                  <a:lnTo>
                    <a:pt x="3689" y="3178"/>
                  </a:lnTo>
                  <a:lnTo>
                    <a:pt x="3726" y="2995"/>
                  </a:lnTo>
                  <a:lnTo>
                    <a:pt x="3689" y="1169"/>
                  </a:lnTo>
                  <a:lnTo>
                    <a:pt x="3653" y="950"/>
                  </a:lnTo>
                  <a:lnTo>
                    <a:pt x="3616" y="804"/>
                  </a:lnTo>
                  <a:lnTo>
                    <a:pt x="3543" y="695"/>
                  </a:lnTo>
                  <a:lnTo>
                    <a:pt x="3433" y="548"/>
                  </a:lnTo>
                  <a:lnTo>
                    <a:pt x="3324" y="439"/>
                  </a:lnTo>
                  <a:lnTo>
                    <a:pt x="3141" y="329"/>
                  </a:lnTo>
                  <a:lnTo>
                    <a:pt x="2886" y="256"/>
                  </a:lnTo>
                  <a:lnTo>
                    <a:pt x="15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62"/>
            <p:cNvSpPr/>
            <p:nvPr/>
          </p:nvSpPr>
          <p:spPr>
            <a:xfrm>
              <a:off x="-1636775" y="-379875"/>
              <a:ext cx="93150" cy="91325"/>
            </a:xfrm>
            <a:custGeom>
              <a:avLst/>
              <a:gdLst/>
              <a:ahLst/>
              <a:cxnLst/>
              <a:rect l="l" t="t" r="r" b="b"/>
              <a:pathLst>
                <a:path w="3726" h="3653" fill="none" extrusionOk="0">
                  <a:moveTo>
                    <a:pt x="1681" y="3397"/>
                  </a:moveTo>
                  <a:lnTo>
                    <a:pt x="1681" y="3397"/>
                  </a:lnTo>
                  <a:lnTo>
                    <a:pt x="2411" y="3434"/>
                  </a:lnTo>
                  <a:lnTo>
                    <a:pt x="2740" y="3470"/>
                  </a:lnTo>
                  <a:lnTo>
                    <a:pt x="3105" y="3543"/>
                  </a:lnTo>
                  <a:lnTo>
                    <a:pt x="3506" y="3653"/>
                  </a:lnTo>
                  <a:lnTo>
                    <a:pt x="3653" y="3251"/>
                  </a:lnTo>
                  <a:lnTo>
                    <a:pt x="3653" y="3251"/>
                  </a:lnTo>
                  <a:lnTo>
                    <a:pt x="3689" y="3178"/>
                  </a:lnTo>
                  <a:lnTo>
                    <a:pt x="3726" y="2995"/>
                  </a:lnTo>
                  <a:lnTo>
                    <a:pt x="3689" y="1169"/>
                  </a:lnTo>
                  <a:lnTo>
                    <a:pt x="3689" y="1169"/>
                  </a:lnTo>
                  <a:lnTo>
                    <a:pt x="3653" y="950"/>
                  </a:lnTo>
                  <a:lnTo>
                    <a:pt x="3616" y="804"/>
                  </a:lnTo>
                  <a:lnTo>
                    <a:pt x="3543" y="695"/>
                  </a:lnTo>
                  <a:lnTo>
                    <a:pt x="3433" y="548"/>
                  </a:lnTo>
                  <a:lnTo>
                    <a:pt x="3324" y="439"/>
                  </a:lnTo>
                  <a:lnTo>
                    <a:pt x="3141" y="329"/>
                  </a:lnTo>
                  <a:lnTo>
                    <a:pt x="2886" y="256"/>
                  </a:lnTo>
                  <a:lnTo>
                    <a:pt x="2886" y="256"/>
                  </a:lnTo>
                  <a:lnTo>
                    <a:pt x="1571" y="1"/>
                  </a:lnTo>
                  <a:lnTo>
                    <a:pt x="1571" y="1"/>
                  </a:lnTo>
                  <a:lnTo>
                    <a:pt x="1461" y="1"/>
                  </a:lnTo>
                  <a:lnTo>
                    <a:pt x="1315" y="1"/>
                  </a:lnTo>
                  <a:lnTo>
                    <a:pt x="1206" y="37"/>
                  </a:lnTo>
                  <a:lnTo>
                    <a:pt x="1096" y="74"/>
                  </a:lnTo>
                  <a:lnTo>
                    <a:pt x="987" y="147"/>
                  </a:lnTo>
                  <a:lnTo>
                    <a:pt x="914" y="256"/>
                  </a:lnTo>
                  <a:lnTo>
                    <a:pt x="877" y="366"/>
                  </a:lnTo>
                  <a:lnTo>
                    <a:pt x="804" y="475"/>
                  </a:lnTo>
                  <a:lnTo>
                    <a:pt x="804" y="475"/>
                  </a:lnTo>
                  <a:lnTo>
                    <a:pt x="694" y="914"/>
                  </a:lnTo>
                  <a:lnTo>
                    <a:pt x="1" y="3214"/>
                  </a:lnTo>
                  <a:lnTo>
                    <a:pt x="548" y="3324"/>
                  </a:lnTo>
                  <a:lnTo>
                    <a:pt x="548" y="3324"/>
                  </a:lnTo>
                  <a:lnTo>
                    <a:pt x="1133" y="3360"/>
                  </a:lnTo>
                  <a:lnTo>
                    <a:pt x="1681" y="339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2"/>
            <p:cNvSpPr/>
            <p:nvPr/>
          </p:nvSpPr>
          <p:spPr>
            <a:xfrm>
              <a:off x="-1455075" y="102200"/>
              <a:ext cx="111400" cy="173475"/>
            </a:xfrm>
            <a:custGeom>
              <a:avLst/>
              <a:gdLst/>
              <a:ahLst/>
              <a:cxnLst/>
              <a:rect l="l" t="t" r="r" b="b"/>
              <a:pathLst>
                <a:path w="4456" h="6939" extrusionOk="0">
                  <a:moveTo>
                    <a:pt x="3688" y="0"/>
                  </a:moveTo>
                  <a:lnTo>
                    <a:pt x="0" y="5953"/>
                  </a:lnTo>
                  <a:lnTo>
                    <a:pt x="2666" y="6939"/>
                  </a:lnTo>
                  <a:lnTo>
                    <a:pt x="4382" y="730"/>
                  </a:lnTo>
                  <a:lnTo>
                    <a:pt x="4455" y="292"/>
                  </a:lnTo>
                  <a:lnTo>
                    <a:pt x="36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62"/>
            <p:cNvSpPr/>
            <p:nvPr/>
          </p:nvSpPr>
          <p:spPr>
            <a:xfrm>
              <a:off x="-1455075" y="102200"/>
              <a:ext cx="111400" cy="173475"/>
            </a:xfrm>
            <a:custGeom>
              <a:avLst/>
              <a:gdLst/>
              <a:ahLst/>
              <a:cxnLst/>
              <a:rect l="l" t="t" r="r" b="b"/>
              <a:pathLst>
                <a:path w="4456" h="6939" fill="none" extrusionOk="0">
                  <a:moveTo>
                    <a:pt x="4455" y="292"/>
                  </a:moveTo>
                  <a:lnTo>
                    <a:pt x="3688" y="0"/>
                  </a:lnTo>
                  <a:lnTo>
                    <a:pt x="0" y="5953"/>
                  </a:lnTo>
                  <a:lnTo>
                    <a:pt x="2666" y="6939"/>
                  </a:lnTo>
                  <a:lnTo>
                    <a:pt x="4382" y="730"/>
                  </a:lnTo>
                  <a:lnTo>
                    <a:pt x="4455" y="292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2"/>
            <p:cNvSpPr/>
            <p:nvPr/>
          </p:nvSpPr>
          <p:spPr>
            <a:xfrm>
              <a:off x="-1297150" y="-248400"/>
              <a:ext cx="105025" cy="110500"/>
            </a:xfrm>
            <a:custGeom>
              <a:avLst/>
              <a:gdLst/>
              <a:ahLst/>
              <a:cxnLst/>
              <a:rect l="l" t="t" r="r" b="b"/>
              <a:pathLst>
                <a:path w="4201" h="4420" extrusionOk="0">
                  <a:moveTo>
                    <a:pt x="1535" y="1"/>
                  </a:moveTo>
                  <a:lnTo>
                    <a:pt x="1" y="2265"/>
                  </a:lnTo>
                  <a:lnTo>
                    <a:pt x="2922" y="4419"/>
                  </a:lnTo>
                  <a:lnTo>
                    <a:pt x="4201" y="2192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2"/>
            <p:cNvSpPr/>
            <p:nvPr/>
          </p:nvSpPr>
          <p:spPr>
            <a:xfrm>
              <a:off x="-1297150" y="-248400"/>
              <a:ext cx="105025" cy="110500"/>
            </a:xfrm>
            <a:custGeom>
              <a:avLst/>
              <a:gdLst/>
              <a:ahLst/>
              <a:cxnLst/>
              <a:rect l="l" t="t" r="r" b="b"/>
              <a:pathLst>
                <a:path w="4201" h="4420" fill="none" extrusionOk="0">
                  <a:moveTo>
                    <a:pt x="1535" y="1"/>
                  </a:moveTo>
                  <a:lnTo>
                    <a:pt x="1" y="2265"/>
                  </a:lnTo>
                  <a:lnTo>
                    <a:pt x="2922" y="4419"/>
                  </a:lnTo>
                  <a:lnTo>
                    <a:pt x="4201" y="2192"/>
                  </a:lnTo>
                  <a:lnTo>
                    <a:pt x="1535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2"/>
            <p:cNvSpPr/>
            <p:nvPr/>
          </p:nvSpPr>
          <p:spPr>
            <a:xfrm>
              <a:off x="-1602075" y="-692125"/>
              <a:ext cx="110500" cy="94075"/>
            </a:xfrm>
            <a:custGeom>
              <a:avLst/>
              <a:gdLst/>
              <a:ahLst/>
              <a:cxnLst/>
              <a:rect l="l" t="t" r="r" b="b"/>
              <a:pathLst>
                <a:path w="4420" h="3763" extrusionOk="0">
                  <a:moveTo>
                    <a:pt x="840" y="1"/>
                  </a:moveTo>
                  <a:lnTo>
                    <a:pt x="0" y="2375"/>
                  </a:lnTo>
                  <a:lnTo>
                    <a:pt x="3397" y="3762"/>
                  </a:lnTo>
                  <a:lnTo>
                    <a:pt x="4419" y="1498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62"/>
            <p:cNvSpPr/>
            <p:nvPr/>
          </p:nvSpPr>
          <p:spPr>
            <a:xfrm>
              <a:off x="-1602075" y="-692125"/>
              <a:ext cx="110500" cy="94075"/>
            </a:xfrm>
            <a:custGeom>
              <a:avLst/>
              <a:gdLst/>
              <a:ahLst/>
              <a:cxnLst/>
              <a:rect l="l" t="t" r="r" b="b"/>
              <a:pathLst>
                <a:path w="4420" h="3763" fill="none" extrusionOk="0">
                  <a:moveTo>
                    <a:pt x="4419" y="1498"/>
                  </a:moveTo>
                  <a:lnTo>
                    <a:pt x="840" y="1"/>
                  </a:lnTo>
                  <a:lnTo>
                    <a:pt x="0" y="2375"/>
                  </a:lnTo>
                  <a:lnTo>
                    <a:pt x="3397" y="3762"/>
                  </a:lnTo>
                  <a:lnTo>
                    <a:pt x="4419" y="149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62"/>
            <p:cNvSpPr/>
            <p:nvPr/>
          </p:nvSpPr>
          <p:spPr>
            <a:xfrm>
              <a:off x="-1746325" y="-483950"/>
              <a:ext cx="140625" cy="76725"/>
            </a:xfrm>
            <a:custGeom>
              <a:avLst/>
              <a:gdLst/>
              <a:ahLst/>
              <a:cxnLst/>
              <a:rect l="l" t="t" r="r" b="b"/>
              <a:pathLst>
                <a:path w="5625" h="3069" extrusionOk="0">
                  <a:moveTo>
                    <a:pt x="2411" y="0"/>
                  </a:moveTo>
                  <a:lnTo>
                    <a:pt x="2228" y="37"/>
                  </a:lnTo>
                  <a:lnTo>
                    <a:pt x="2082" y="147"/>
                  </a:lnTo>
                  <a:lnTo>
                    <a:pt x="1023" y="950"/>
                  </a:lnTo>
                  <a:lnTo>
                    <a:pt x="731" y="1169"/>
                  </a:lnTo>
                  <a:lnTo>
                    <a:pt x="0" y="1753"/>
                  </a:lnTo>
                  <a:lnTo>
                    <a:pt x="804" y="2119"/>
                  </a:lnTo>
                  <a:lnTo>
                    <a:pt x="877" y="2155"/>
                  </a:lnTo>
                  <a:lnTo>
                    <a:pt x="1278" y="2301"/>
                  </a:lnTo>
                  <a:lnTo>
                    <a:pt x="3287" y="3032"/>
                  </a:lnTo>
                  <a:lnTo>
                    <a:pt x="3506" y="3068"/>
                  </a:lnTo>
                  <a:lnTo>
                    <a:pt x="3689" y="3032"/>
                  </a:lnTo>
                  <a:lnTo>
                    <a:pt x="3871" y="2922"/>
                  </a:lnTo>
                  <a:lnTo>
                    <a:pt x="4784" y="2265"/>
                  </a:lnTo>
                  <a:lnTo>
                    <a:pt x="5624" y="1607"/>
                  </a:lnTo>
                  <a:lnTo>
                    <a:pt x="4565" y="1023"/>
                  </a:lnTo>
                  <a:lnTo>
                    <a:pt x="2776" y="73"/>
                  </a:lnTo>
                  <a:lnTo>
                    <a:pt x="25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2"/>
            <p:cNvSpPr/>
            <p:nvPr/>
          </p:nvSpPr>
          <p:spPr>
            <a:xfrm>
              <a:off x="-1746325" y="-483950"/>
              <a:ext cx="140625" cy="76725"/>
            </a:xfrm>
            <a:custGeom>
              <a:avLst/>
              <a:gdLst/>
              <a:ahLst/>
              <a:cxnLst/>
              <a:rect l="l" t="t" r="r" b="b"/>
              <a:pathLst>
                <a:path w="5625" h="3069" fill="none" extrusionOk="0">
                  <a:moveTo>
                    <a:pt x="2776" y="73"/>
                  </a:moveTo>
                  <a:lnTo>
                    <a:pt x="2776" y="73"/>
                  </a:lnTo>
                  <a:lnTo>
                    <a:pt x="2593" y="0"/>
                  </a:lnTo>
                  <a:lnTo>
                    <a:pt x="2411" y="0"/>
                  </a:lnTo>
                  <a:lnTo>
                    <a:pt x="2228" y="37"/>
                  </a:lnTo>
                  <a:lnTo>
                    <a:pt x="2082" y="147"/>
                  </a:lnTo>
                  <a:lnTo>
                    <a:pt x="2082" y="147"/>
                  </a:lnTo>
                  <a:lnTo>
                    <a:pt x="1023" y="950"/>
                  </a:lnTo>
                  <a:lnTo>
                    <a:pt x="1023" y="950"/>
                  </a:lnTo>
                  <a:lnTo>
                    <a:pt x="731" y="1169"/>
                  </a:lnTo>
                  <a:lnTo>
                    <a:pt x="0" y="1753"/>
                  </a:lnTo>
                  <a:lnTo>
                    <a:pt x="804" y="2119"/>
                  </a:lnTo>
                  <a:lnTo>
                    <a:pt x="804" y="2119"/>
                  </a:lnTo>
                  <a:lnTo>
                    <a:pt x="877" y="2155"/>
                  </a:lnTo>
                  <a:lnTo>
                    <a:pt x="1278" y="2301"/>
                  </a:lnTo>
                  <a:lnTo>
                    <a:pt x="1278" y="2301"/>
                  </a:lnTo>
                  <a:lnTo>
                    <a:pt x="3287" y="3032"/>
                  </a:lnTo>
                  <a:lnTo>
                    <a:pt x="3287" y="3032"/>
                  </a:lnTo>
                  <a:lnTo>
                    <a:pt x="3506" y="3068"/>
                  </a:lnTo>
                  <a:lnTo>
                    <a:pt x="3506" y="3068"/>
                  </a:lnTo>
                  <a:lnTo>
                    <a:pt x="3689" y="3032"/>
                  </a:lnTo>
                  <a:lnTo>
                    <a:pt x="3871" y="2922"/>
                  </a:lnTo>
                  <a:lnTo>
                    <a:pt x="3871" y="2922"/>
                  </a:lnTo>
                  <a:lnTo>
                    <a:pt x="4784" y="2265"/>
                  </a:lnTo>
                  <a:lnTo>
                    <a:pt x="5624" y="1607"/>
                  </a:lnTo>
                  <a:lnTo>
                    <a:pt x="4565" y="1023"/>
                  </a:lnTo>
                  <a:lnTo>
                    <a:pt x="4565" y="1023"/>
                  </a:lnTo>
                  <a:lnTo>
                    <a:pt x="2776" y="73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2"/>
            <p:cNvSpPr/>
            <p:nvPr/>
          </p:nvSpPr>
          <p:spPr>
            <a:xfrm>
              <a:off x="-2119750" y="-678425"/>
              <a:ext cx="94975" cy="88600"/>
            </a:xfrm>
            <a:custGeom>
              <a:avLst/>
              <a:gdLst/>
              <a:ahLst/>
              <a:cxnLst/>
              <a:rect l="l" t="t" r="r" b="b"/>
              <a:pathLst>
                <a:path w="3799" h="3544" extrusionOk="0">
                  <a:moveTo>
                    <a:pt x="1060" y="1"/>
                  </a:moveTo>
                  <a:lnTo>
                    <a:pt x="1" y="2375"/>
                  </a:lnTo>
                  <a:lnTo>
                    <a:pt x="2740" y="3543"/>
                  </a:lnTo>
                  <a:lnTo>
                    <a:pt x="3799" y="1060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62"/>
            <p:cNvSpPr/>
            <p:nvPr/>
          </p:nvSpPr>
          <p:spPr>
            <a:xfrm>
              <a:off x="-2119750" y="-678425"/>
              <a:ext cx="94975" cy="88600"/>
            </a:xfrm>
            <a:custGeom>
              <a:avLst/>
              <a:gdLst/>
              <a:ahLst/>
              <a:cxnLst/>
              <a:rect l="l" t="t" r="r" b="b"/>
              <a:pathLst>
                <a:path w="3799" h="3544" fill="none" extrusionOk="0">
                  <a:moveTo>
                    <a:pt x="1060" y="1"/>
                  </a:moveTo>
                  <a:lnTo>
                    <a:pt x="1" y="2375"/>
                  </a:lnTo>
                  <a:lnTo>
                    <a:pt x="2740" y="3543"/>
                  </a:lnTo>
                  <a:lnTo>
                    <a:pt x="3799" y="1060"/>
                  </a:lnTo>
                  <a:lnTo>
                    <a:pt x="106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62"/>
            <p:cNvSpPr/>
            <p:nvPr/>
          </p:nvSpPr>
          <p:spPr>
            <a:xfrm>
              <a:off x="-1462400" y="-500375"/>
              <a:ext cx="94975" cy="83100"/>
            </a:xfrm>
            <a:custGeom>
              <a:avLst/>
              <a:gdLst/>
              <a:ahLst/>
              <a:cxnLst/>
              <a:rect l="l" t="t" r="r" b="b"/>
              <a:pathLst>
                <a:path w="3799" h="3324" extrusionOk="0">
                  <a:moveTo>
                    <a:pt x="1316" y="0"/>
                  </a:moveTo>
                  <a:lnTo>
                    <a:pt x="1169" y="37"/>
                  </a:lnTo>
                  <a:lnTo>
                    <a:pt x="1023" y="110"/>
                  </a:lnTo>
                  <a:lnTo>
                    <a:pt x="914" y="219"/>
                  </a:lnTo>
                  <a:lnTo>
                    <a:pt x="804" y="329"/>
                  </a:lnTo>
                  <a:lnTo>
                    <a:pt x="366" y="1205"/>
                  </a:lnTo>
                  <a:lnTo>
                    <a:pt x="1" y="1936"/>
                  </a:lnTo>
                  <a:lnTo>
                    <a:pt x="3288" y="3323"/>
                  </a:lnTo>
                  <a:lnTo>
                    <a:pt x="3762" y="2082"/>
                  </a:lnTo>
                  <a:lnTo>
                    <a:pt x="3799" y="1826"/>
                  </a:lnTo>
                  <a:lnTo>
                    <a:pt x="3799" y="1570"/>
                  </a:lnTo>
                  <a:lnTo>
                    <a:pt x="3689" y="1351"/>
                  </a:lnTo>
                  <a:lnTo>
                    <a:pt x="3507" y="1169"/>
                  </a:lnTo>
                  <a:lnTo>
                    <a:pt x="3142" y="840"/>
                  </a:lnTo>
                  <a:lnTo>
                    <a:pt x="2703" y="584"/>
                  </a:lnTo>
                  <a:lnTo>
                    <a:pt x="2229" y="329"/>
                  </a:lnTo>
                  <a:lnTo>
                    <a:pt x="1717" y="73"/>
                  </a:lnTo>
                  <a:lnTo>
                    <a:pt x="1571" y="37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2"/>
            <p:cNvSpPr/>
            <p:nvPr/>
          </p:nvSpPr>
          <p:spPr>
            <a:xfrm>
              <a:off x="-1462400" y="-500375"/>
              <a:ext cx="94975" cy="83100"/>
            </a:xfrm>
            <a:custGeom>
              <a:avLst/>
              <a:gdLst/>
              <a:ahLst/>
              <a:cxnLst/>
              <a:rect l="l" t="t" r="r" b="b"/>
              <a:pathLst>
                <a:path w="3799" h="3324" fill="none" extrusionOk="0">
                  <a:moveTo>
                    <a:pt x="1316" y="0"/>
                  </a:moveTo>
                  <a:lnTo>
                    <a:pt x="1316" y="0"/>
                  </a:lnTo>
                  <a:lnTo>
                    <a:pt x="1169" y="37"/>
                  </a:lnTo>
                  <a:lnTo>
                    <a:pt x="1023" y="110"/>
                  </a:lnTo>
                  <a:lnTo>
                    <a:pt x="914" y="219"/>
                  </a:lnTo>
                  <a:lnTo>
                    <a:pt x="804" y="329"/>
                  </a:lnTo>
                  <a:lnTo>
                    <a:pt x="804" y="329"/>
                  </a:lnTo>
                  <a:lnTo>
                    <a:pt x="366" y="1205"/>
                  </a:lnTo>
                  <a:lnTo>
                    <a:pt x="1" y="1936"/>
                  </a:lnTo>
                  <a:lnTo>
                    <a:pt x="3288" y="3323"/>
                  </a:lnTo>
                  <a:lnTo>
                    <a:pt x="3762" y="2082"/>
                  </a:lnTo>
                  <a:lnTo>
                    <a:pt x="3762" y="2082"/>
                  </a:lnTo>
                  <a:lnTo>
                    <a:pt x="3799" y="1826"/>
                  </a:lnTo>
                  <a:lnTo>
                    <a:pt x="3799" y="1570"/>
                  </a:lnTo>
                  <a:lnTo>
                    <a:pt x="3689" y="1351"/>
                  </a:lnTo>
                  <a:lnTo>
                    <a:pt x="3507" y="1169"/>
                  </a:lnTo>
                  <a:lnTo>
                    <a:pt x="3507" y="1169"/>
                  </a:lnTo>
                  <a:lnTo>
                    <a:pt x="3142" y="840"/>
                  </a:lnTo>
                  <a:lnTo>
                    <a:pt x="2703" y="584"/>
                  </a:lnTo>
                  <a:lnTo>
                    <a:pt x="2229" y="329"/>
                  </a:lnTo>
                  <a:lnTo>
                    <a:pt x="1717" y="73"/>
                  </a:lnTo>
                  <a:lnTo>
                    <a:pt x="1717" y="73"/>
                  </a:lnTo>
                  <a:lnTo>
                    <a:pt x="1571" y="37"/>
                  </a:lnTo>
                  <a:lnTo>
                    <a:pt x="1462" y="0"/>
                  </a:lnTo>
                  <a:lnTo>
                    <a:pt x="1316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62"/>
            <p:cNvSpPr/>
            <p:nvPr/>
          </p:nvSpPr>
          <p:spPr>
            <a:xfrm>
              <a:off x="-2432900" y="-208225"/>
              <a:ext cx="57550" cy="150675"/>
            </a:xfrm>
            <a:custGeom>
              <a:avLst/>
              <a:gdLst/>
              <a:ahLst/>
              <a:cxnLst/>
              <a:rect l="l" t="t" r="r" b="b"/>
              <a:pathLst>
                <a:path w="2302" h="6027" extrusionOk="0">
                  <a:moveTo>
                    <a:pt x="986" y="0"/>
                  </a:moveTo>
                  <a:lnTo>
                    <a:pt x="0" y="5296"/>
                  </a:lnTo>
                  <a:lnTo>
                    <a:pt x="2301" y="6026"/>
                  </a:lnTo>
                  <a:lnTo>
                    <a:pt x="1899" y="475"/>
                  </a:lnTo>
                  <a:lnTo>
                    <a:pt x="18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62"/>
            <p:cNvSpPr/>
            <p:nvPr/>
          </p:nvSpPr>
          <p:spPr>
            <a:xfrm>
              <a:off x="-2432900" y="-208225"/>
              <a:ext cx="57550" cy="150675"/>
            </a:xfrm>
            <a:custGeom>
              <a:avLst/>
              <a:gdLst/>
              <a:ahLst/>
              <a:cxnLst/>
              <a:rect l="l" t="t" r="r" b="b"/>
              <a:pathLst>
                <a:path w="2302" h="6027" fill="none" extrusionOk="0">
                  <a:moveTo>
                    <a:pt x="1826" y="0"/>
                  </a:moveTo>
                  <a:lnTo>
                    <a:pt x="986" y="0"/>
                  </a:lnTo>
                  <a:lnTo>
                    <a:pt x="0" y="5296"/>
                  </a:lnTo>
                  <a:lnTo>
                    <a:pt x="2301" y="6026"/>
                  </a:lnTo>
                  <a:lnTo>
                    <a:pt x="1899" y="475"/>
                  </a:lnTo>
                  <a:lnTo>
                    <a:pt x="1826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2"/>
            <p:cNvSpPr/>
            <p:nvPr/>
          </p:nvSpPr>
          <p:spPr>
            <a:xfrm>
              <a:off x="-2379025" y="-560650"/>
              <a:ext cx="76700" cy="66675"/>
            </a:xfrm>
            <a:custGeom>
              <a:avLst/>
              <a:gdLst/>
              <a:ahLst/>
              <a:cxnLst/>
              <a:rect l="l" t="t" r="r" b="b"/>
              <a:pathLst>
                <a:path w="3068" h="2667" extrusionOk="0">
                  <a:moveTo>
                    <a:pt x="3068" y="1"/>
                  </a:moveTo>
                  <a:lnTo>
                    <a:pt x="2082" y="74"/>
                  </a:lnTo>
                  <a:lnTo>
                    <a:pt x="657" y="256"/>
                  </a:lnTo>
                  <a:lnTo>
                    <a:pt x="548" y="256"/>
                  </a:lnTo>
                  <a:lnTo>
                    <a:pt x="438" y="329"/>
                  </a:lnTo>
                  <a:lnTo>
                    <a:pt x="219" y="476"/>
                  </a:lnTo>
                  <a:lnTo>
                    <a:pt x="73" y="658"/>
                  </a:lnTo>
                  <a:lnTo>
                    <a:pt x="37" y="768"/>
                  </a:lnTo>
                  <a:lnTo>
                    <a:pt x="37" y="877"/>
                  </a:lnTo>
                  <a:lnTo>
                    <a:pt x="0" y="1827"/>
                  </a:lnTo>
                  <a:lnTo>
                    <a:pt x="0" y="2667"/>
                  </a:lnTo>
                  <a:lnTo>
                    <a:pt x="3031" y="2302"/>
                  </a:lnTo>
                  <a:lnTo>
                    <a:pt x="30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2"/>
            <p:cNvSpPr/>
            <p:nvPr/>
          </p:nvSpPr>
          <p:spPr>
            <a:xfrm>
              <a:off x="-2080475" y="-861925"/>
              <a:ext cx="114125" cy="59375"/>
            </a:xfrm>
            <a:custGeom>
              <a:avLst/>
              <a:gdLst/>
              <a:ahLst/>
              <a:cxnLst/>
              <a:rect l="l" t="t" r="r" b="b"/>
              <a:pathLst>
                <a:path w="4565" h="2375" extrusionOk="0">
                  <a:moveTo>
                    <a:pt x="1607" y="0"/>
                  </a:moveTo>
                  <a:lnTo>
                    <a:pt x="1424" y="37"/>
                  </a:lnTo>
                  <a:lnTo>
                    <a:pt x="1242" y="146"/>
                  </a:lnTo>
                  <a:lnTo>
                    <a:pt x="1059" y="256"/>
                  </a:lnTo>
                  <a:lnTo>
                    <a:pt x="803" y="548"/>
                  </a:lnTo>
                  <a:lnTo>
                    <a:pt x="584" y="840"/>
                  </a:lnTo>
                  <a:lnTo>
                    <a:pt x="0" y="1607"/>
                  </a:lnTo>
                  <a:lnTo>
                    <a:pt x="694" y="1826"/>
                  </a:lnTo>
                  <a:lnTo>
                    <a:pt x="877" y="1899"/>
                  </a:lnTo>
                  <a:lnTo>
                    <a:pt x="3177" y="2374"/>
                  </a:lnTo>
                  <a:lnTo>
                    <a:pt x="3433" y="2374"/>
                  </a:lnTo>
                  <a:lnTo>
                    <a:pt x="3579" y="2338"/>
                  </a:lnTo>
                  <a:lnTo>
                    <a:pt x="3689" y="2264"/>
                  </a:lnTo>
                  <a:lnTo>
                    <a:pt x="3798" y="2118"/>
                  </a:lnTo>
                  <a:lnTo>
                    <a:pt x="4163" y="1534"/>
                  </a:lnTo>
                  <a:lnTo>
                    <a:pt x="4565" y="877"/>
                  </a:lnTo>
                  <a:lnTo>
                    <a:pt x="3835" y="548"/>
                  </a:lnTo>
                  <a:lnTo>
                    <a:pt x="3287" y="329"/>
                  </a:lnTo>
                  <a:lnTo>
                    <a:pt x="2922" y="219"/>
                  </a:lnTo>
                  <a:lnTo>
                    <a:pt x="2556" y="110"/>
                  </a:lnTo>
                  <a:lnTo>
                    <a:pt x="2155" y="37"/>
                  </a:lnTo>
                  <a:lnTo>
                    <a:pt x="17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62"/>
            <p:cNvSpPr/>
            <p:nvPr/>
          </p:nvSpPr>
          <p:spPr>
            <a:xfrm>
              <a:off x="-2080475" y="-861925"/>
              <a:ext cx="114125" cy="59375"/>
            </a:xfrm>
            <a:custGeom>
              <a:avLst/>
              <a:gdLst/>
              <a:ahLst/>
              <a:cxnLst/>
              <a:rect l="l" t="t" r="r" b="b"/>
              <a:pathLst>
                <a:path w="4565" h="2375" fill="none" extrusionOk="0">
                  <a:moveTo>
                    <a:pt x="877" y="1899"/>
                  </a:moveTo>
                  <a:lnTo>
                    <a:pt x="877" y="1899"/>
                  </a:lnTo>
                  <a:lnTo>
                    <a:pt x="3177" y="2374"/>
                  </a:lnTo>
                  <a:lnTo>
                    <a:pt x="3177" y="2374"/>
                  </a:lnTo>
                  <a:lnTo>
                    <a:pt x="3287" y="2374"/>
                  </a:lnTo>
                  <a:lnTo>
                    <a:pt x="3287" y="2374"/>
                  </a:lnTo>
                  <a:lnTo>
                    <a:pt x="3433" y="2374"/>
                  </a:lnTo>
                  <a:lnTo>
                    <a:pt x="3579" y="2338"/>
                  </a:lnTo>
                  <a:lnTo>
                    <a:pt x="3689" y="2264"/>
                  </a:lnTo>
                  <a:lnTo>
                    <a:pt x="3798" y="2118"/>
                  </a:lnTo>
                  <a:lnTo>
                    <a:pt x="3798" y="2118"/>
                  </a:lnTo>
                  <a:lnTo>
                    <a:pt x="4163" y="1534"/>
                  </a:lnTo>
                  <a:lnTo>
                    <a:pt x="4565" y="877"/>
                  </a:lnTo>
                  <a:lnTo>
                    <a:pt x="3835" y="548"/>
                  </a:lnTo>
                  <a:lnTo>
                    <a:pt x="3835" y="548"/>
                  </a:lnTo>
                  <a:lnTo>
                    <a:pt x="3287" y="329"/>
                  </a:lnTo>
                  <a:lnTo>
                    <a:pt x="3287" y="329"/>
                  </a:lnTo>
                  <a:lnTo>
                    <a:pt x="2922" y="219"/>
                  </a:lnTo>
                  <a:lnTo>
                    <a:pt x="2556" y="110"/>
                  </a:lnTo>
                  <a:lnTo>
                    <a:pt x="2155" y="37"/>
                  </a:lnTo>
                  <a:lnTo>
                    <a:pt x="1753" y="0"/>
                  </a:lnTo>
                  <a:lnTo>
                    <a:pt x="1753" y="0"/>
                  </a:lnTo>
                  <a:lnTo>
                    <a:pt x="1607" y="0"/>
                  </a:lnTo>
                  <a:lnTo>
                    <a:pt x="1424" y="37"/>
                  </a:lnTo>
                  <a:lnTo>
                    <a:pt x="1242" y="146"/>
                  </a:lnTo>
                  <a:lnTo>
                    <a:pt x="1059" y="256"/>
                  </a:lnTo>
                  <a:lnTo>
                    <a:pt x="1059" y="256"/>
                  </a:lnTo>
                  <a:lnTo>
                    <a:pt x="803" y="548"/>
                  </a:lnTo>
                  <a:lnTo>
                    <a:pt x="584" y="840"/>
                  </a:lnTo>
                  <a:lnTo>
                    <a:pt x="0" y="1607"/>
                  </a:lnTo>
                  <a:lnTo>
                    <a:pt x="694" y="1826"/>
                  </a:lnTo>
                  <a:lnTo>
                    <a:pt x="694" y="1826"/>
                  </a:lnTo>
                  <a:lnTo>
                    <a:pt x="877" y="189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62"/>
            <p:cNvSpPr/>
            <p:nvPr/>
          </p:nvSpPr>
          <p:spPr>
            <a:xfrm>
              <a:off x="-2187300" y="-441950"/>
              <a:ext cx="70325" cy="93150"/>
            </a:xfrm>
            <a:custGeom>
              <a:avLst/>
              <a:gdLst/>
              <a:ahLst/>
              <a:cxnLst/>
              <a:rect l="l" t="t" r="r" b="b"/>
              <a:pathLst>
                <a:path w="2813" h="3726" extrusionOk="0">
                  <a:moveTo>
                    <a:pt x="2666" y="0"/>
                  </a:moveTo>
                  <a:lnTo>
                    <a:pt x="1936" y="475"/>
                  </a:lnTo>
                  <a:lnTo>
                    <a:pt x="1461" y="840"/>
                  </a:lnTo>
                  <a:lnTo>
                    <a:pt x="1059" y="1169"/>
                  </a:lnTo>
                  <a:lnTo>
                    <a:pt x="658" y="1571"/>
                  </a:lnTo>
                  <a:lnTo>
                    <a:pt x="329" y="2009"/>
                  </a:lnTo>
                  <a:lnTo>
                    <a:pt x="183" y="2265"/>
                  </a:lnTo>
                  <a:lnTo>
                    <a:pt x="73" y="2520"/>
                  </a:lnTo>
                  <a:lnTo>
                    <a:pt x="0" y="2812"/>
                  </a:lnTo>
                  <a:lnTo>
                    <a:pt x="0" y="3141"/>
                  </a:lnTo>
                  <a:lnTo>
                    <a:pt x="0" y="3725"/>
                  </a:lnTo>
                  <a:lnTo>
                    <a:pt x="2812" y="3251"/>
                  </a:lnTo>
                  <a:lnTo>
                    <a:pt x="26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2"/>
            <p:cNvSpPr/>
            <p:nvPr/>
          </p:nvSpPr>
          <p:spPr>
            <a:xfrm>
              <a:off x="-2187300" y="-441950"/>
              <a:ext cx="70325" cy="93150"/>
            </a:xfrm>
            <a:custGeom>
              <a:avLst/>
              <a:gdLst/>
              <a:ahLst/>
              <a:cxnLst/>
              <a:rect l="l" t="t" r="r" b="b"/>
              <a:pathLst>
                <a:path w="2813" h="3726" fill="none" extrusionOk="0">
                  <a:moveTo>
                    <a:pt x="1936" y="475"/>
                  </a:moveTo>
                  <a:lnTo>
                    <a:pt x="1936" y="475"/>
                  </a:lnTo>
                  <a:lnTo>
                    <a:pt x="1461" y="840"/>
                  </a:lnTo>
                  <a:lnTo>
                    <a:pt x="1059" y="1169"/>
                  </a:lnTo>
                  <a:lnTo>
                    <a:pt x="658" y="1571"/>
                  </a:lnTo>
                  <a:lnTo>
                    <a:pt x="329" y="2009"/>
                  </a:lnTo>
                  <a:lnTo>
                    <a:pt x="329" y="2009"/>
                  </a:lnTo>
                  <a:lnTo>
                    <a:pt x="183" y="2265"/>
                  </a:lnTo>
                  <a:lnTo>
                    <a:pt x="73" y="2520"/>
                  </a:lnTo>
                  <a:lnTo>
                    <a:pt x="0" y="2812"/>
                  </a:lnTo>
                  <a:lnTo>
                    <a:pt x="0" y="3141"/>
                  </a:lnTo>
                  <a:lnTo>
                    <a:pt x="0" y="3725"/>
                  </a:lnTo>
                  <a:lnTo>
                    <a:pt x="2812" y="3251"/>
                  </a:lnTo>
                  <a:lnTo>
                    <a:pt x="2666" y="0"/>
                  </a:lnTo>
                  <a:lnTo>
                    <a:pt x="1936" y="47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2"/>
            <p:cNvSpPr/>
            <p:nvPr/>
          </p:nvSpPr>
          <p:spPr>
            <a:xfrm>
              <a:off x="-2290475" y="-745075"/>
              <a:ext cx="71250" cy="50250"/>
            </a:xfrm>
            <a:custGeom>
              <a:avLst/>
              <a:gdLst/>
              <a:ahLst/>
              <a:cxnLst/>
              <a:rect l="l" t="t" r="r" b="b"/>
              <a:pathLst>
                <a:path w="2850" h="2010" extrusionOk="0">
                  <a:moveTo>
                    <a:pt x="840" y="1"/>
                  </a:moveTo>
                  <a:lnTo>
                    <a:pt x="621" y="74"/>
                  </a:lnTo>
                  <a:lnTo>
                    <a:pt x="475" y="183"/>
                  </a:lnTo>
                  <a:lnTo>
                    <a:pt x="329" y="329"/>
                  </a:lnTo>
                  <a:lnTo>
                    <a:pt x="183" y="512"/>
                  </a:lnTo>
                  <a:lnTo>
                    <a:pt x="110" y="768"/>
                  </a:lnTo>
                  <a:lnTo>
                    <a:pt x="1" y="1060"/>
                  </a:lnTo>
                  <a:lnTo>
                    <a:pt x="1" y="1242"/>
                  </a:lnTo>
                  <a:lnTo>
                    <a:pt x="1" y="1681"/>
                  </a:lnTo>
                  <a:lnTo>
                    <a:pt x="2557" y="2009"/>
                  </a:lnTo>
                  <a:lnTo>
                    <a:pt x="2849" y="147"/>
                  </a:lnTo>
                  <a:lnTo>
                    <a:pt x="2046" y="74"/>
                  </a:lnTo>
                  <a:lnTo>
                    <a:pt x="14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2"/>
            <p:cNvSpPr/>
            <p:nvPr/>
          </p:nvSpPr>
          <p:spPr>
            <a:xfrm>
              <a:off x="-2290475" y="-745075"/>
              <a:ext cx="71250" cy="50250"/>
            </a:xfrm>
            <a:custGeom>
              <a:avLst/>
              <a:gdLst/>
              <a:ahLst/>
              <a:cxnLst/>
              <a:rect l="l" t="t" r="r" b="b"/>
              <a:pathLst>
                <a:path w="2850" h="2010" fill="none" extrusionOk="0">
                  <a:moveTo>
                    <a:pt x="2849" y="147"/>
                  </a:moveTo>
                  <a:lnTo>
                    <a:pt x="2046" y="74"/>
                  </a:lnTo>
                  <a:lnTo>
                    <a:pt x="2046" y="74"/>
                  </a:lnTo>
                  <a:lnTo>
                    <a:pt x="1425" y="1"/>
                  </a:lnTo>
                  <a:lnTo>
                    <a:pt x="1425" y="1"/>
                  </a:lnTo>
                  <a:lnTo>
                    <a:pt x="1133" y="1"/>
                  </a:lnTo>
                  <a:lnTo>
                    <a:pt x="840" y="1"/>
                  </a:lnTo>
                  <a:lnTo>
                    <a:pt x="621" y="74"/>
                  </a:lnTo>
                  <a:lnTo>
                    <a:pt x="475" y="183"/>
                  </a:lnTo>
                  <a:lnTo>
                    <a:pt x="329" y="329"/>
                  </a:lnTo>
                  <a:lnTo>
                    <a:pt x="183" y="512"/>
                  </a:lnTo>
                  <a:lnTo>
                    <a:pt x="110" y="768"/>
                  </a:lnTo>
                  <a:lnTo>
                    <a:pt x="1" y="1060"/>
                  </a:lnTo>
                  <a:lnTo>
                    <a:pt x="1" y="1060"/>
                  </a:lnTo>
                  <a:lnTo>
                    <a:pt x="1" y="1242"/>
                  </a:lnTo>
                  <a:lnTo>
                    <a:pt x="1" y="1681"/>
                  </a:lnTo>
                  <a:lnTo>
                    <a:pt x="2557" y="2009"/>
                  </a:lnTo>
                  <a:lnTo>
                    <a:pt x="2849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2"/>
            <p:cNvSpPr/>
            <p:nvPr/>
          </p:nvSpPr>
          <p:spPr>
            <a:xfrm>
              <a:off x="-2487675" y="-149800"/>
              <a:ext cx="64850" cy="73975"/>
            </a:xfrm>
            <a:custGeom>
              <a:avLst/>
              <a:gdLst/>
              <a:ahLst/>
              <a:cxnLst/>
              <a:rect l="l" t="t" r="r" b="b"/>
              <a:pathLst>
                <a:path w="2594" h="2959" extrusionOk="0">
                  <a:moveTo>
                    <a:pt x="2593" y="1"/>
                  </a:moveTo>
                  <a:lnTo>
                    <a:pt x="292" y="1461"/>
                  </a:lnTo>
                  <a:lnTo>
                    <a:pt x="0" y="1681"/>
                  </a:lnTo>
                  <a:lnTo>
                    <a:pt x="146" y="2301"/>
                  </a:lnTo>
                  <a:lnTo>
                    <a:pt x="2045" y="2959"/>
                  </a:lnTo>
                  <a:lnTo>
                    <a:pt x="25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62"/>
            <p:cNvSpPr/>
            <p:nvPr/>
          </p:nvSpPr>
          <p:spPr>
            <a:xfrm>
              <a:off x="-1382050" y="227275"/>
              <a:ext cx="48425" cy="66675"/>
            </a:xfrm>
            <a:custGeom>
              <a:avLst/>
              <a:gdLst/>
              <a:ahLst/>
              <a:cxnLst/>
              <a:rect l="l" t="t" r="r" b="b"/>
              <a:pathLst>
                <a:path w="1937" h="2667" extrusionOk="0">
                  <a:moveTo>
                    <a:pt x="548" y="0"/>
                  </a:moveTo>
                  <a:lnTo>
                    <a:pt x="1" y="2009"/>
                  </a:lnTo>
                  <a:lnTo>
                    <a:pt x="1936" y="2666"/>
                  </a:lnTo>
                  <a:lnTo>
                    <a:pt x="1425" y="402"/>
                  </a:lnTo>
                  <a:lnTo>
                    <a:pt x="1315" y="37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62"/>
            <p:cNvSpPr/>
            <p:nvPr/>
          </p:nvSpPr>
          <p:spPr>
            <a:xfrm>
              <a:off x="-1382050" y="227275"/>
              <a:ext cx="48425" cy="66675"/>
            </a:xfrm>
            <a:custGeom>
              <a:avLst/>
              <a:gdLst/>
              <a:ahLst/>
              <a:cxnLst/>
              <a:rect l="l" t="t" r="r" b="b"/>
              <a:pathLst>
                <a:path w="1937" h="2667" fill="none" extrusionOk="0">
                  <a:moveTo>
                    <a:pt x="1315" y="37"/>
                  </a:moveTo>
                  <a:lnTo>
                    <a:pt x="548" y="0"/>
                  </a:lnTo>
                  <a:lnTo>
                    <a:pt x="1" y="2009"/>
                  </a:lnTo>
                  <a:lnTo>
                    <a:pt x="1936" y="2666"/>
                  </a:lnTo>
                  <a:lnTo>
                    <a:pt x="1425" y="402"/>
                  </a:lnTo>
                  <a:lnTo>
                    <a:pt x="1315" y="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62"/>
            <p:cNvSpPr/>
            <p:nvPr/>
          </p:nvSpPr>
          <p:spPr>
            <a:xfrm>
              <a:off x="-1761850" y="-227400"/>
              <a:ext cx="107750" cy="299475"/>
            </a:xfrm>
            <a:custGeom>
              <a:avLst/>
              <a:gdLst/>
              <a:ahLst/>
              <a:cxnLst/>
              <a:rect l="l" t="t" r="r" b="b"/>
              <a:pathLst>
                <a:path w="4310" h="11979" extrusionOk="0">
                  <a:moveTo>
                    <a:pt x="4054" y="3945"/>
                  </a:moveTo>
                  <a:lnTo>
                    <a:pt x="3945" y="4894"/>
                  </a:lnTo>
                  <a:lnTo>
                    <a:pt x="3798" y="6318"/>
                  </a:lnTo>
                  <a:lnTo>
                    <a:pt x="3652" y="8181"/>
                  </a:lnTo>
                  <a:lnTo>
                    <a:pt x="3579" y="9021"/>
                  </a:lnTo>
                  <a:lnTo>
                    <a:pt x="3579" y="9240"/>
                  </a:lnTo>
                  <a:lnTo>
                    <a:pt x="3543" y="9423"/>
                  </a:lnTo>
                  <a:lnTo>
                    <a:pt x="3506" y="9605"/>
                  </a:lnTo>
                  <a:lnTo>
                    <a:pt x="3397" y="9715"/>
                  </a:lnTo>
                  <a:lnTo>
                    <a:pt x="3178" y="9934"/>
                  </a:lnTo>
                  <a:lnTo>
                    <a:pt x="2995" y="10080"/>
                  </a:lnTo>
                  <a:lnTo>
                    <a:pt x="1790" y="10883"/>
                  </a:lnTo>
                  <a:lnTo>
                    <a:pt x="1425" y="11139"/>
                  </a:lnTo>
                  <a:lnTo>
                    <a:pt x="3616" y="9824"/>
                  </a:lnTo>
                  <a:lnTo>
                    <a:pt x="3652" y="9386"/>
                  </a:lnTo>
                  <a:lnTo>
                    <a:pt x="3725" y="8217"/>
                  </a:lnTo>
                  <a:lnTo>
                    <a:pt x="3762" y="8108"/>
                  </a:lnTo>
                  <a:lnTo>
                    <a:pt x="4054" y="3945"/>
                  </a:lnTo>
                  <a:close/>
                  <a:moveTo>
                    <a:pt x="4273" y="0"/>
                  </a:moveTo>
                  <a:lnTo>
                    <a:pt x="4200" y="37"/>
                  </a:lnTo>
                  <a:lnTo>
                    <a:pt x="4127" y="110"/>
                  </a:lnTo>
                  <a:lnTo>
                    <a:pt x="3908" y="512"/>
                  </a:lnTo>
                  <a:lnTo>
                    <a:pt x="3652" y="1096"/>
                  </a:lnTo>
                  <a:lnTo>
                    <a:pt x="3360" y="1863"/>
                  </a:lnTo>
                  <a:lnTo>
                    <a:pt x="2666" y="3799"/>
                  </a:lnTo>
                  <a:lnTo>
                    <a:pt x="1899" y="5990"/>
                  </a:lnTo>
                  <a:lnTo>
                    <a:pt x="585" y="10116"/>
                  </a:lnTo>
                  <a:lnTo>
                    <a:pt x="0" y="11979"/>
                  </a:lnTo>
                  <a:lnTo>
                    <a:pt x="3287" y="2374"/>
                  </a:lnTo>
                  <a:lnTo>
                    <a:pt x="4164" y="2520"/>
                  </a:lnTo>
                  <a:lnTo>
                    <a:pt x="4310" y="37"/>
                  </a:lnTo>
                  <a:lnTo>
                    <a:pt x="42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62"/>
            <p:cNvSpPr/>
            <p:nvPr/>
          </p:nvSpPr>
          <p:spPr>
            <a:xfrm>
              <a:off x="-1726250" y="-128800"/>
              <a:ext cx="65775" cy="179875"/>
            </a:xfrm>
            <a:custGeom>
              <a:avLst/>
              <a:gdLst/>
              <a:ahLst/>
              <a:cxnLst/>
              <a:rect l="l" t="t" r="r" b="b"/>
              <a:pathLst>
                <a:path w="2631" h="7195" fill="none" extrusionOk="0">
                  <a:moveTo>
                    <a:pt x="2630" y="1"/>
                  </a:moveTo>
                  <a:lnTo>
                    <a:pt x="2521" y="950"/>
                  </a:lnTo>
                  <a:lnTo>
                    <a:pt x="2521" y="950"/>
                  </a:lnTo>
                  <a:lnTo>
                    <a:pt x="2374" y="2374"/>
                  </a:lnTo>
                  <a:lnTo>
                    <a:pt x="2374" y="2374"/>
                  </a:lnTo>
                  <a:lnTo>
                    <a:pt x="2228" y="4237"/>
                  </a:lnTo>
                  <a:lnTo>
                    <a:pt x="2155" y="5077"/>
                  </a:lnTo>
                  <a:lnTo>
                    <a:pt x="2155" y="5077"/>
                  </a:lnTo>
                  <a:lnTo>
                    <a:pt x="2155" y="5296"/>
                  </a:lnTo>
                  <a:lnTo>
                    <a:pt x="2119" y="5479"/>
                  </a:lnTo>
                  <a:lnTo>
                    <a:pt x="2082" y="5661"/>
                  </a:lnTo>
                  <a:lnTo>
                    <a:pt x="1973" y="5771"/>
                  </a:lnTo>
                  <a:lnTo>
                    <a:pt x="1754" y="5990"/>
                  </a:lnTo>
                  <a:lnTo>
                    <a:pt x="1571" y="6136"/>
                  </a:lnTo>
                  <a:lnTo>
                    <a:pt x="1571" y="6136"/>
                  </a:lnTo>
                  <a:lnTo>
                    <a:pt x="366" y="6939"/>
                  </a:lnTo>
                  <a:lnTo>
                    <a:pt x="1" y="7195"/>
                  </a:lnTo>
                  <a:lnTo>
                    <a:pt x="2192" y="5880"/>
                  </a:lnTo>
                  <a:lnTo>
                    <a:pt x="2228" y="5442"/>
                  </a:lnTo>
                  <a:lnTo>
                    <a:pt x="2228" y="5442"/>
                  </a:lnTo>
                  <a:lnTo>
                    <a:pt x="2301" y="4273"/>
                  </a:lnTo>
                  <a:lnTo>
                    <a:pt x="2338" y="4164"/>
                  </a:lnTo>
                  <a:lnTo>
                    <a:pt x="263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62"/>
            <p:cNvSpPr/>
            <p:nvPr/>
          </p:nvSpPr>
          <p:spPr>
            <a:xfrm>
              <a:off x="-1761850" y="-227400"/>
              <a:ext cx="107750" cy="299475"/>
            </a:xfrm>
            <a:custGeom>
              <a:avLst/>
              <a:gdLst/>
              <a:ahLst/>
              <a:cxnLst/>
              <a:rect l="l" t="t" r="r" b="b"/>
              <a:pathLst>
                <a:path w="4310" h="11979" fill="none" extrusionOk="0">
                  <a:moveTo>
                    <a:pt x="4273" y="0"/>
                  </a:moveTo>
                  <a:lnTo>
                    <a:pt x="4273" y="0"/>
                  </a:lnTo>
                  <a:lnTo>
                    <a:pt x="4200" y="37"/>
                  </a:lnTo>
                  <a:lnTo>
                    <a:pt x="4127" y="110"/>
                  </a:lnTo>
                  <a:lnTo>
                    <a:pt x="3908" y="512"/>
                  </a:lnTo>
                  <a:lnTo>
                    <a:pt x="3652" y="1096"/>
                  </a:lnTo>
                  <a:lnTo>
                    <a:pt x="3360" y="1863"/>
                  </a:lnTo>
                  <a:lnTo>
                    <a:pt x="2666" y="3799"/>
                  </a:lnTo>
                  <a:lnTo>
                    <a:pt x="1899" y="5990"/>
                  </a:lnTo>
                  <a:lnTo>
                    <a:pt x="585" y="10116"/>
                  </a:lnTo>
                  <a:lnTo>
                    <a:pt x="0" y="11979"/>
                  </a:lnTo>
                  <a:lnTo>
                    <a:pt x="0" y="11979"/>
                  </a:lnTo>
                  <a:lnTo>
                    <a:pt x="3287" y="2374"/>
                  </a:lnTo>
                  <a:lnTo>
                    <a:pt x="4164" y="2520"/>
                  </a:lnTo>
                  <a:lnTo>
                    <a:pt x="4310" y="37"/>
                  </a:lnTo>
                  <a:lnTo>
                    <a:pt x="4310" y="37"/>
                  </a:lnTo>
                  <a:lnTo>
                    <a:pt x="4273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2"/>
            <p:cNvSpPr/>
            <p:nvPr/>
          </p:nvSpPr>
          <p:spPr>
            <a:xfrm>
              <a:off x="-1670550" y="-24725"/>
              <a:ext cx="2750" cy="32000"/>
            </a:xfrm>
            <a:custGeom>
              <a:avLst/>
              <a:gdLst/>
              <a:ahLst/>
              <a:cxnLst/>
              <a:rect l="l" t="t" r="r" b="b"/>
              <a:pathLst>
                <a:path w="110" h="1280" extrusionOk="0">
                  <a:moveTo>
                    <a:pt x="110" y="1"/>
                  </a:moveTo>
                  <a:lnTo>
                    <a:pt x="73" y="110"/>
                  </a:lnTo>
                  <a:lnTo>
                    <a:pt x="0" y="1279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2"/>
            <p:cNvSpPr/>
            <p:nvPr/>
          </p:nvSpPr>
          <p:spPr>
            <a:xfrm>
              <a:off x="-1670550" y="-24725"/>
              <a:ext cx="2750" cy="32000"/>
            </a:xfrm>
            <a:custGeom>
              <a:avLst/>
              <a:gdLst/>
              <a:ahLst/>
              <a:cxnLst/>
              <a:rect l="l" t="t" r="r" b="b"/>
              <a:pathLst>
                <a:path w="110" h="1280" fill="none" extrusionOk="0">
                  <a:moveTo>
                    <a:pt x="110" y="1"/>
                  </a:moveTo>
                  <a:lnTo>
                    <a:pt x="73" y="110"/>
                  </a:lnTo>
                  <a:lnTo>
                    <a:pt x="0" y="1279"/>
                  </a:lnTo>
                  <a:lnTo>
                    <a:pt x="0" y="1279"/>
                  </a:lnTo>
                  <a:lnTo>
                    <a:pt x="11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62"/>
            <p:cNvSpPr/>
            <p:nvPr/>
          </p:nvSpPr>
          <p:spPr>
            <a:xfrm>
              <a:off x="-1761850" y="-168050"/>
              <a:ext cx="104100" cy="240125"/>
            </a:xfrm>
            <a:custGeom>
              <a:avLst/>
              <a:gdLst/>
              <a:ahLst/>
              <a:cxnLst/>
              <a:rect l="l" t="t" r="r" b="b"/>
              <a:pathLst>
                <a:path w="4164" h="9605" extrusionOk="0">
                  <a:moveTo>
                    <a:pt x="3287" y="0"/>
                  </a:moveTo>
                  <a:lnTo>
                    <a:pt x="0" y="9605"/>
                  </a:lnTo>
                  <a:lnTo>
                    <a:pt x="1425" y="8765"/>
                  </a:lnTo>
                  <a:lnTo>
                    <a:pt x="1790" y="8509"/>
                  </a:lnTo>
                  <a:lnTo>
                    <a:pt x="2995" y="7706"/>
                  </a:lnTo>
                  <a:lnTo>
                    <a:pt x="3178" y="7560"/>
                  </a:lnTo>
                  <a:lnTo>
                    <a:pt x="3397" y="7341"/>
                  </a:lnTo>
                  <a:lnTo>
                    <a:pt x="3506" y="7231"/>
                  </a:lnTo>
                  <a:lnTo>
                    <a:pt x="3543" y="7049"/>
                  </a:lnTo>
                  <a:lnTo>
                    <a:pt x="3579" y="6866"/>
                  </a:lnTo>
                  <a:lnTo>
                    <a:pt x="3579" y="6647"/>
                  </a:lnTo>
                  <a:lnTo>
                    <a:pt x="3652" y="5807"/>
                  </a:lnTo>
                  <a:lnTo>
                    <a:pt x="3798" y="3944"/>
                  </a:lnTo>
                  <a:lnTo>
                    <a:pt x="3945" y="2520"/>
                  </a:lnTo>
                  <a:lnTo>
                    <a:pt x="4054" y="1571"/>
                  </a:lnTo>
                  <a:lnTo>
                    <a:pt x="4164" y="146"/>
                  </a:lnTo>
                  <a:lnTo>
                    <a:pt x="32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62"/>
            <p:cNvSpPr/>
            <p:nvPr/>
          </p:nvSpPr>
          <p:spPr>
            <a:xfrm>
              <a:off x="-1761850" y="-168050"/>
              <a:ext cx="104100" cy="240125"/>
            </a:xfrm>
            <a:custGeom>
              <a:avLst/>
              <a:gdLst/>
              <a:ahLst/>
              <a:cxnLst/>
              <a:rect l="l" t="t" r="r" b="b"/>
              <a:pathLst>
                <a:path w="4164" h="9605" fill="none" extrusionOk="0">
                  <a:moveTo>
                    <a:pt x="3287" y="0"/>
                  </a:moveTo>
                  <a:lnTo>
                    <a:pt x="0" y="9605"/>
                  </a:lnTo>
                  <a:lnTo>
                    <a:pt x="1425" y="8765"/>
                  </a:lnTo>
                  <a:lnTo>
                    <a:pt x="1790" y="8509"/>
                  </a:lnTo>
                  <a:lnTo>
                    <a:pt x="1790" y="8509"/>
                  </a:lnTo>
                  <a:lnTo>
                    <a:pt x="2995" y="7706"/>
                  </a:lnTo>
                  <a:lnTo>
                    <a:pt x="2995" y="7706"/>
                  </a:lnTo>
                  <a:lnTo>
                    <a:pt x="3178" y="7560"/>
                  </a:lnTo>
                  <a:lnTo>
                    <a:pt x="3397" y="7341"/>
                  </a:lnTo>
                  <a:lnTo>
                    <a:pt x="3506" y="7231"/>
                  </a:lnTo>
                  <a:lnTo>
                    <a:pt x="3543" y="7049"/>
                  </a:lnTo>
                  <a:lnTo>
                    <a:pt x="3579" y="6866"/>
                  </a:lnTo>
                  <a:lnTo>
                    <a:pt x="3579" y="6647"/>
                  </a:lnTo>
                  <a:lnTo>
                    <a:pt x="3652" y="5807"/>
                  </a:lnTo>
                  <a:lnTo>
                    <a:pt x="3652" y="5807"/>
                  </a:lnTo>
                  <a:lnTo>
                    <a:pt x="3798" y="3944"/>
                  </a:lnTo>
                  <a:lnTo>
                    <a:pt x="3798" y="3944"/>
                  </a:lnTo>
                  <a:lnTo>
                    <a:pt x="3945" y="2520"/>
                  </a:lnTo>
                  <a:lnTo>
                    <a:pt x="4054" y="1571"/>
                  </a:lnTo>
                  <a:lnTo>
                    <a:pt x="4164" y="146"/>
                  </a:lnTo>
                  <a:lnTo>
                    <a:pt x="3287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62"/>
            <p:cNvSpPr/>
            <p:nvPr/>
          </p:nvSpPr>
          <p:spPr>
            <a:xfrm>
              <a:off x="-1730800" y="78450"/>
              <a:ext cx="140625" cy="129675"/>
            </a:xfrm>
            <a:custGeom>
              <a:avLst/>
              <a:gdLst/>
              <a:ahLst/>
              <a:cxnLst/>
              <a:rect l="l" t="t" r="r" b="b"/>
              <a:pathLst>
                <a:path w="5625" h="5187" extrusionOk="0">
                  <a:moveTo>
                    <a:pt x="5624" y="1"/>
                  </a:moveTo>
                  <a:lnTo>
                    <a:pt x="5624" y="1"/>
                  </a:lnTo>
                  <a:lnTo>
                    <a:pt x="5624" y="1"/>
                  </a:lnTo>
                  <a:close/>
                  <a:moveTo>
                    <a:pt x="5624" y="1"/>
                  </a:moveTo>
                  <a:lnTo>
                    <a:pt x="5624" y="1"/>
                  </a:lnTo>
                  <a:lnTo>
                    <a:pt x="5624" y="1"/>
                  </a:lnTo>
                  <a:close/>
                  <a:moveTo>
                    <a:pt x="5624" y="1"/>
                  </a:moveTo>
                  <a:lnTo>
                    <a:pt x="2849" y="1644"/>
                  </a:lnTo>
                  <a:lnTo>
                    <a:pt x="950" y="2776"/>
                  </a:lnTo>
                  <a:lnTo>
                    <a:pt x="0" y="3287"/>
                  </a:lnTo>
                  <a:lnTo>
                    <a:pt x="219" y="3397"/>
                  </a:lnTo>
                  <a:lnTo>
                    <a:pt x="804" y="3616"/>
                  </a:lnTo>
                  <a:lnTo>
                    <a:pt x="2666" y="4237"/>
                  </a:lnTo>
                  <a:lnTo>
                    <a:pt x="5442" y="5186"/>
                  </a:lnTo>
                  <a:lnTo>
                    <a:pt x="5442" y="4858"/>
                  </a:lnTo>
                  <a:lnTo>
                    <a:pt x="5368" y="4639"/>
                  </a:lnTo>
                  <a:lnTo>
                    <a:pt x="5332" y="4419"/>
                  </a:lnTo>
                  <a:lnTo>
                    <a:pt x="5405" y="3616"/>
                  </a:lnTo>
                  <a:lnTo>
                    <a:pt x="5478" y="2849"/>
                  </a:lnTo>
                  <a:lnTo>
                    <a:pt x="5551" y="1571"/>
                  </a:lnTo>
                  <a:lnTo>
                    <a:pt x="5551" y="1425"/>
                  </a:lnTo>
                  <a:lnTo>
                    <a:pt x="5624" y="1"/>
                  </a:lnTo>
                  <a:lnTo>
                    <a:pt x="5186" y="4894"/>
                  </a:lnTo>
                  <a:lnTo>
                    <a:pt x="256" y="3251"/>
                  </a:lnTo>
                  <a:lnTo>
                    <a:pt x="56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62"/>
            <p:cNvSpPr/>
            <p:nvPr/>
          </p:nvSpPr>
          <p:spPr>
            <a:xfrm>
              <a:off x="-1730800" y="78450"/>
              <a:ext cx="140625" cy="129675"/>
            </a:xfrm>
            <a:custGeom>
              <a:avLst/>
              <a:gdLst/>
              <a:ahLst/>
              <a:cxnLst/>
              <a:rect l="l" t="t" r="r" b="b"/>
              <a:pathLst>
                <a:path w="5625" h="5187" fill="none" extrusionOk="0">
                  <a:moveTo>
                    <a:pt x="5624" y="1"/>
                  </a:moveTo>
                  <a:lnTo>
                    <a:pt x="5624" y="1"/>
                  </a:lnTo>
                  <a:lnTo>
                    <a:pt x="2849" y="1644"/>
                  </a:lnTo>
                  <a:lnTo>
                    <a:pt x="950" y="2776"/>
                  </a:lnTo>
                  <a:lnTo>
                    <a:pt x="0" y="3287"/>
                  </a:lnTo>
                  <a:lnTo>
                    <a:pt x="0" y="3287"/>
                  </a:lnTo>
                  <a:lnTo>
                    <a:pt x="219" y="3397"/>
                  </a:lnTo>
                  <a:lnTo>
                    <a:pt x="804" y="3616"/>
                  </a:lnTo>
                  <a:lnTo>
                    <a:pt x="2666" y="4237"/>
                  </a:lnTo>
                  <a:lnTo>
                    <a:pt x="5442" y="5186"/>
                  </a:lnTo>
                  <a:lnTo>
                    <a:pt x="5442" y="4858"/>
                  </a:lnTo>
                  <a:lnTo>
                    <a:pt x="5442" y="4858"/>
                  </a:lnTo>
                  <a:lnTo>
                    <a:pt x="5368" y="4639"/>
                  </a:lnTo>
                  <a:lnTo>
                    <a:pt x="5332" y="4419"/>
                  </a:lnTo>
                  <a:lnTo>
                    <a:pt x="5332" y="4419"/>
                  </a:lnTo>
                  <a:lnTo>
                    <a:pt x="5405" y="3616"/>
                  </a:lnTo>
                  <a:lnTo>
                    <a:pt x="5405" y="3616"/>
                  </a:lnTo>
                  <a:lnTo>
                    <a:pt x="5478" y="2849"/>
                  </a:lnTo>
                  <a:lnTo>
                    <a:pt x="5478" y="2849"/>
                  </a:lnTo>
                  <a:lnTo>
                    <a:pt x="5551" y="1571"/>
                  </a:lnTo>
                  <a:lnTo>
                    <a:pt x="5551" y="1425"/>
                  </a:lnTo>
                  <a:lnTo>
                    <a:pt x="5624" y="1"/>
                  </a:lnTo>
                  <a:lnTo>
                    <a:pt x="5186" y="4894"/>
                  </a:lnTo>
                  <a:lnTo>
                    <a:pt x="256" y="3251"/>
                  </a:lnTo>
                  <a:lnTo>
                    <a:pt x="5624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62"/>
            <p:cNvSpPr/>
            <p:nvPr/>
          </p:nvSpPr>
          <p:spPr>
            <a:xfrm>
              <a:off x="-1597525" y="114050"/>
              <a:ext cx="5525" cy="85850"/>
            </a:xfrm>
            <a:custGeom>
              <a:avLst/>
              <a:gdLst/>
              <a:ahLst/>
              <a:cxnLst/>
              <a:rect l="l" t="t" r="r" b="b"/>
              <a:pathLst>
                <a:path w="221" h="3434" extrusionOk="0">
                  <a:moveTo>
                    <a:pt x="220" y="1"/>
                  </a:moveTo>
                  <a:lnTo>
                    <a:pt x="209" y="332"/>
                  </a:lnTo>
                  <a:lnTo>
                    <a:pt x="220" y="147"/>
                  </a:lnTo>
                  <a:lnTo>
                    <a:pt x="220" y="1"/>
                  </a:lnTo>
                  <a:close/>
                  <a:moveTo>
                    <a:pt x="209" y="332"/>
                  </a:moveTo>
                  <a:lnTo>
                    <a:pt x="147" y="1425"/>
                  </a:lnTo>
                  <a:lnTo>
                    <a:pt x="74" y="2192"/>
                  </a:lnTo>
                  <a:lnTo>
                    <a:pt x="1" y="2995"/>
                  </a:lnTo>
                  <a:lnTo>
                    <a:pt x="37" y="3215"/>
                  </a:lnTo>
                  <a:lnTo>
                    <a:pt x="111" y="3434"/>
                  </a:lnTo>
                  <a:lnTo>
                    <a:pt x="209" y="3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2"/>
            <p:cNvSpPr/>
            <p:nvPr/>
          </p:nvSpPr>
          <p:spPr>
            <a:xfrm>
              <a:off x="-1597525" y="114050"/>
              <a:ext cx="5525" cy="85850"/>
            </a:xfrm>
            <a:custGeom>
              <a:avLst/>
              <a:gdLst/>
              <a:ahLst/>
              <a:cxnLst/>
              <a:rect l="l" t="t" r="r" b="b"/>
              <a:pathLst>
                <a:path w="221" h="3434" fill="none" extrusionOk="0">
                  <a:moveTo>
                    <a:pt x="220" y="1"/>
                  </a:moveTo>
                  <a:lnTo>
                    <a:pt x="220" y="147"/>
                  </a:lnTo>
                  <a:lnTo>
                    <a:pt x="220" y="147"/>
                  </a:lnTo>
                  <a:lnTo>
                    <a:pt x="147" y="1425"/>
                  </a:lnTo>
                  <a:lnTo>
                    <a:pt x="147" y="1425"/>
                  </a:lnTo>
                  <a:lnTo>
                    <a:pt x="74" y="2192"/>
                  </a:lnTo>
                  <a:lnTo>
                    <a:pt x="74" y="2192"/>
                  </a:lnTo>
                  <a:lnTo>
                    <a:pt x="1" y="2995"/>
                  </a:lnTo>
                  <a:lnTo>
                    <a:pt x="1" y="2995"/>
                  </a:lnTo>
                  <a:lnTo>
                    <a:pt x="37" y="3215"/>
                  </a:lnTo>
                  <a:lnTo>
                    <a:pt x="111" y="3434"/>
                  </a:lnTo>
                  <a:lnTo>
                    <a:pt x="22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2"/>
            <p:cNvSpPr/>
            <p:nvPr/>
          </p:nvSpPr>
          <p:spPr>
            <a:xfrm>
              <a:off x="-1724425" y="78450"/>
              <a:ext cx="134250" cy="122375"/>
            </a:xfrm>
            <a:custGeom>
              <a:avLst/>
              <a:gdLst/>
              <a:ahLst/>
              <a:cxnLst/>
              <a:rect l="l" t="t" r="r" b="b"/>
              <a:pathLst>
                <a:path w="5370" h="4895" extrusionOk="0">
                  <a:moveTo>
                    <a:pt x="5369" y="1"/>
                  </a:moveTo>
                  <a:lnTo>
                    <a:pt x="1" y="3251"/>
                  </a:lnTo>
                  <a:lnTo>
                    <a:pt x="4931" y="4894"/>
                  </a:lnTo>
                  <a:lnTo>
                    <a:pt x="53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2"/>
            <p:cNvSpPr/>
            <p:nvPr/>
          </p:nvSpPr>
          <p:spPr>
            <a:xfrm>
              <a:off x="-1724425" y="78450"/>
              <a:ext cx="134250" cy="122375"/>
            </a:xfrm>
            <a:custGeom>
              <a:avLst/>
              <a:gdLst/>
              <a:ahLst/>
              <a:cxnLst/>
              <a:rect l="l" t="t" r="r" b="b"/>
              <a:pathLst>
                <a:path w="5370" h="4895" fill="none" extrusionOk="0">
                  <a:moveTo>
                    <a:pt x="5369" y="1"/>
                  </a:moveTo>
                  <a:lnTo>
                    <a:pt x="1" y="3251"/>
                  </a:lnTo>
                  <a:lnTo>
                    <a:pt x="4931" y="4894"/>
                  </a:lnTo>
                  <a:lnTo>
                    <a:pt x="5369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2"/>
            <p:cNvSpPr/>
            <p:nvPr/>
          </p:nvSpPr>
          <p:spPr>
            <a:xfrm>
              <a:off x="-1461475" y="72975"/>
              <a:ext cx="127850" cy="208175"/>
            </a:xfrm>
            <a:custGeom>
              <a:avLst/>
              <a:gdLst/>
              <a:ahLst/>
              <a:cxnLst/>
              <a:rect l="l" t="t" r="r" b="b"/>
              <a:pathLst>
                <a:path w="5114" h="8327" extrusionOk="0">
                  <a:moveTo>
                    <a:pt x="4821" y="0"/>
                  </a:moveTo>
                  <a:lnTo>
                    <a:pt x="4018" y="1206"/>
                  </a:lnTo>
                  <a:lnTo>
                    <a:pt x="4711" y="1461"/>
                  </a:lnTo>
                  <a:lnTo>
                    <a:pt x="4711" y="1571"/>
                  </a:lnTo>
                  <a:lnTo>
                    <a:pt x="5113" y="0"/>
                  </a:lnTo>
                  <a:close/>
                  <a:moveTo>
                    <a:pt x="2958" y="2776"/>
                  </a:moveTo>
                  <a:lnTo>
                    <a:pt x="0" y="7158"/>
                  </a:lnTo>
                  <a:lnTo>
                    <a:pt x="2958" y="8327"/>
                  </a:lnTo>
                  <a:lnTo>
                    <a:pt x="4310" y="3068"/>
                  </a:lnTo>
                  <a:lnTo>
                    <a:pt x="2922" y="8108"/>
                  </a:lnTo>
                  <a:lnTo>
                    <a:pt x="256" y="7122"/>
                  </a:lnTo>
                  <a:lnTo>
                    <a:pt x="2958" y="277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2"/>
            <p:cNvSpPr/>
            <p:nvPr/>
          </p:nvSpPr>
          <p:spPr>
            <a:xfrm>
              <a:off x="-1461475" y="142350"/>
              <a:ext cx="107750" cy="138800"/>
            </a:xfrm>
            <a:custGeom>
              <a:avLst/>
              <a:gdLst/>
              <a:ahLst/>
              <a:cxnLst/>
              <a:rect l="l" t="t" r="r" b="b"/>
              <a:pathLst>
                <a:path w="4310" h="5552" fill="none" extrusionOk="0">
                  <a:moveTo>
                    <a:pt x="2958" y="1"/>
                  </a:moveTo>
                  <a:lnTo>
                    <a:pt x="0" y="4383"/>
                  </a:lnTo>
                  <a:lnTo>
                    <a:pt x="2958" y="5552"/>
                  </a:lnTo>
                  <a:lnTo>
                    <a:pt x="4310" y="293"/>
                  </a:lnTo>
                  <a:lnTo>
                    <a:pt x="2922" y="5333"/>
                  </a:lnTo>
                  <a:lnTo>
                    <a:pt x="256" y="4347"/>
                  </a:lnTo>
                  <a:lnTo>
                    <a:pt x="2958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2"/>
            <p:cNvSpPr/>
            <p:nvPr/>
          </p:nvSpPr>
          <p:spPr>
            <a:xfrm>
              <a:off x="-1361050" y="72975"/>
              <a:ext cx="27425" cy="39275"/>
            </a:xfrm>
            <a:custGeom>
              <a:avLst/>
              <a:gdLst/>
              <a:ahLst/>
              <a:cxnLst/>
              <a:rect l="l" t="t" r="r" b="b"/>
              <a:pathLst>
                <a:path w="1097" h="1571" fill="none" extrusionOk="0">
                  <a:moveTo>
                    <a:pt x="1096" y="0"/>
                  </a:moveTo>
                  <a:lnTo>
                    <a:pt x="804" y="0"/>
                  </a:lnTo>
                  <a:lnTo>
                    <a:pt x="1" y="1206"/>
                  </a:lnTo>
                  <a:lnTo>
                    <a:pt x="694" y="1461"/>
                  </a:lnTo>
                  <a:lnTo>
                    <a:pt x="694" y="1571"/>
                  </a:lnTo>
                  <a:lnTo>
                    <a:pt x="1096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62"/>
            <p:cNvSpPr/>
            <p:nvPr/>
          </p:nvSpPr>
          <p:spPr>
            <a:xfrm>
              <a:off x="-1455075" y="103100"/>
              <a:ext cx="111400" cy="172575"/>
            </a:xfrm>
            <a:custGeom>
              <a:avLst/>
              <a:gdLst/>
              <a:ahLst/>
              <a:cxnLst/>
              <a:rect l="l" t="t" r="r" b="b"/>
              <a:pathLst>
                <a:path w="4456" h="6903" extrusionOk="0">
                  <a:moveTo>
                    <a:pt x="3762" y="1"/>
                  </a:moveTo>
                  <a:lnTo>
                    <a:pt x="2702" y="1571"/>
                  </a:lnTo>
                  <a:lnTo>
                    <a:pt x="0" y="5917"/>
                  </a:lnTo>
                  <a:lnTo>
                    <a:pt x="2666" y="6903"/>
                  </a:lnTo>
                  <a:lnTo>
                    <a:pt x="4054" y="1863"/>
                  </a:lnTo>
                  <a:lnTo>
                    <a:pt x="4455" y="366"/>
                  </a:lnTo>
                  <a:lnTo>
                    <a:pt x="4455" y="256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62"/>
            <p:cNvSpPr/>
            <p:nvPr/>
          </p:nvSpPr>
          <p:spPr>
            <a:xfrm>
              <a:off x="-1455075" y="103100"/>
              <a:ext cx="111400" cy="172575"/>
            </a:xfrm>
            <a:custGeom>
              <a:avLst/>
              <a:gdLst/>
              <a:ahLst/>
              <a:cxnLst/>
              <a:rect l="l" t="t" r="r" b="b"/>
              <a:pathLst>
                <a:path w="4456" h="6903" fill="none" extrusionOk="0">
                  <a:moveTo>
                    <a:pt x="3762" y="1"/>
                  </a:moveTo>
                  <a:lnTo>
                    <a:pt x="2702" y="1571"/>
                  </a:lnTo>
                  <a:lnTo>
                    <a:pt x="0" y="5917"/>
                  </a:lnTo>
                  <a:lnTo>
                    <a:pt x="2666" y="6903"/>
                  </a:lnTo>
                  <a:lnTo>
                    <a:pt x="4054" y="1863"/>
                  </a:lnTo>
                  <a:lnTo>
                    <a:pt x="4455" y="366"/>
                  </a:lnTo>
                  <a:lnTo>
                    <a:pt x="4455" y="256"/>
                  </a:lnTo>
                  <a:lnTo>
                    <a:pt x="3762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2"/>
            <p:cNvSpPr/>
            <p:nvPr/>
          </p:nvSpPr>
          <p:spPr>
            <a:xfrm>
              <a:off x="-2264000" y="-187225"/>
              <a:ext cx="88575" cy="202700"/>
            </a:xfrm>
            <a:custGeom>
              <a:avLst/>
              <a:gdLst/>
              <a:ahLst/>
              <a:cxnLst/>
              <a:rect l="l" t="t" r="r" b="b"/>
              <a:pathLst>
                <a:path w="3543" h="8108" extrusionOk="0">
                  <a:moveTo>
                    <a:pt x="2484" y="0"/>
                  </a:moveTo>
                  <a:lnTo>
                    <a:pt x="2119" y="1059"/>
                  </a:lnTo>
                  <a:lnTo>
                    <a:pt x="2886" y="1096"/>
                  </a:lnTo>
                  <a:lnTo>
                    <a:pt x="2959" y="1534"/>
                  </a:lnTo>
                  <a:lnTo>
                    <a:pt x="3287" y="7706"/>
                  </a:lnTo>
                  <a:lnTo>
                    <a:pt x="183" y="6683"/>
                  </a:lnTo>
                  <a:lnTo>
                    <a:pt x="1936" y="1571"/>
                  </a:lnTo>
                  <a:lnTo>
                    <a:pt x="1" y="6866"/>
                  </a:lnTo>
                  <a:lnTo>
                    <a:pt x="658" y="7122"/>
                  </a:lnTo>
                  <a:lnTo>
                    <a:pt x="3543" y="8108"/>
                  </a:lnTo>
                  <a:lnTo>
                    <a:pt x="3543" y="8108"/>
                  </a:lnTo>
                  <a:lnTo>
                    <a:pt x="3470" y="7450"/>
                  </a:lnTo>
                  <a:lnTo>
                    <a:pt x="3470" y="7268"/>
                  </a:lnTo>
                  <a:lnTo>
                    <a:pt x="3470" y="7158"/>
                  </a:lnTo>
                  <a:lnTo>
                    <a:pt x="28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2"/>
            <p:cNvSpPr/>
            <p:nvPr/>
          </p:nvSpPr>
          <p:spPr>
            <a:xfrm>
              <a:off x="-2264000" y="-187225"/>
              <a:ext cx="88575" cy="202700"/>
            </a:xfrm>
            <a:custGeom>
              <a:avLst/>
              <a:gdLst/>
              <a:ahLst/>
              <a:cxnLst/>
              <a:rect l="l" t="t" r="r" b="b"/>
              <a:pathLst>
                <a:path w="3543" h="8108" fill="none" extrusionOk="0">
                  <a:moveTo>
                    <a:pt x="2886" y="0"/>
                  </a:moveTo>
                  <a:lnTo>
                    <a:pt x="2484" y="0"/>
                  </a:lnTo>
                  <a:lnTo>
                    <a:pt x="2119" y="1059"/>
                  </a:lnTo>
                  <a:lnTo>
                    <a:pt x="2886" y="1096"/>
                  </a:lnTo>
                  <a:lnTo>
                    <a:pt x="2959" y="1534"/>
                  </a:lnTo>
                  <a:lnTo>
                    <a:pt x="3287" y="7706"/>
                  </a:lnTo>
                  <a:lnTo>
                    <a:pt x="183" y="6683"/>
                  </a:lnTo>
                  <a:lnTo>
                    <a:pt x="1936" y="1571"/>
                  </a:lnTo>
                  <a:lnTo>
                    <a:pt x="1" y="6866"/>
                  </a:lnTo>
                  <a:lnTo>
                    <a:pt x="658" y="7122"/>
                  </a:lnTo>
                  <a:lnTo>
                    <a:pt x="3543" y="8108"/>
                  </a:lnTo>
                  <a:lnTo>
                    <a:pt x="3470" y="7450"/>
                  </a:lnTo>
                  <a:lnTo>
                    <a:pt x="3470" y="7450"/>
                  </a:lnTo>
                  <a:lnTo>
                    <a:pt x="3470" y="7268"/>
                  </a:lnTo>
                  <a:lnTo>
                    <a:pt x="3470" y="7268"/>
                  </a:lnTo>
                  <a:lnTo>
                    <a:pt x="3470" y="7158"/>
                  </a:lnTo>
                  <a:lnTo>
                    <a:pt x="2886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2"/>
            <p:cNvSpPr/>
            <p:nvPr/>
          </p:nvSpPr>
          <p:spPr>
            <a:xfrm>
              <a:off x="-2247575" y="-9200"/>
              <a:ext cx="72150" cy="26500"/>
            </a:xfrm>
            <a:custGeom>
              <a:avLst/>
              <a:gdLst/>
              <a:ahLst/>
              <a:cxnLst/>
              <a:rect l="l" t="t" r="r" b="b"/>
              <a:pathLst>
                <a:path w="2886" h="1060" extrusionOk="0">
                  <a:moveTo>
                    <a:pt x="1" y="1"/>
                  </a:moveTo>
                  <a:lnTo>
                    <a:pt x="2886" y="1060"/>
                  </a:lnTo>
                  <a:lnTo>
                    <a:pt x="2886" y="9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2"/>
            <p:cNvSpPr/>
            <p:nvPr/>
          </p:nvSpPr>
          <p:spPr>
            <a:xfrm>
              <a:off x="-2247575" y="-9200"/>
              <a:ext cx="72150" cy="26500"/>
            </a:xfrm>
            <a:custGeom>
              <a:avLst/>
              <a:gdLst/>
              <a:ahLst/>
              <a:cxnLst/>
              <a:rect l="l" t="t" r="r" b="b"/>
              <a:pathLst>
                <a:path w="2886" h="1060" fill="none" extrusionOk="0">
                  <a:moveTo>
                    <a:pt x="1" y="1"/>
                  </a:moveTo>
                  <a:lnTo>
                    <a:pt x="2886" y="1060"/>
                  </a:lnTo>
                  <a:lnTo>
                    <a:pt x="2886" y="987"/>
                  </a:lnTo>
                  <a:lnTo>
                    <a:pt x="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62"/>
            <p:cNvSpPr/>
            <p:nvPr/>
          </p:nvSpPr>
          <p:spPr>
            <a:xfrm>
              <a:off x="-2177275" y="-8275"/>
              <a:ext cx="25" cy="7325"/>
            </a:xfrm>
            <a:custGeom>
              <a:avLst/>
              <a:gdLst/>
              <a:ahLst/>
              <a:cxnLst/>
              <a:rect l="l" t="t" r="r" b="b"/>
              <a:pathLst>
                <a:path w="1" h="293" extrusionOk="0">
                  <a:moveTo>
                    <a:pt x="1" y="0"/>
                  </a:moveTo>
                  <a:lnTo>
                    <a:pt x="1" y="0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1" y="2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62"/>
            <p:cNvSpPr/>
            <p:nvPr/>
          </p:nvSpPr>
          <p:spPr>
            <a:xfrm>
              <a:off x="-2177275" y="-8275"/>
              <a:ext cx="25" cy="7325"/>
            </a:xfrm>
            <a:custGeom>
              <a:avLst/>
              <a:gdLst/>
              <a:ahLst/>
              <a:cxnLst/>
              <a:rect l="l" t="t" r="r" b="b"/>
              <a:pathLst>
                <a:path w="1" h="29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1" y="292"/>
                  </a:ln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62"/>
            <p:cNvSpPr/>
            <p:nvPr/>
          </p:nvSpPr>
          <p:spPr>
            <a:xfrm>
              <a:off x="-2259425" y="-160750"/>
              <a:ext cx="77625" cy="166175"/>
            </a:xfrm>
            <a:custGeom>
              <a:avLst/>
              <a:gdLst/>
              <a:ahLst/>
              <a:cxnLst/>
              <a:rect l="l" t="t" r="r" b="b"/>
              <a:pathLst>
                <a:path w="3105" h="6647" extrusionOk="0">
                  <a:moveTo>
                    <a:pt x="1936" y="0"/>
                  </a:moveTo>
                  <a:lnTo>
                    <a:pt x="1753" y="512"/>
                  </a:lnTo>
                  <a:lnTo>
                    <a:pt x="0" y="5624"/>
                  </a:lnTo>
                  <a:lnTo>
                    <a:pt x="3104" y="6647"/>
                  </a:lnTo>
                  <a:lnTo>
                    <a:pt x="2776" y="475"/>
                  </a:lnTo>
                  <a:lnTo>
                    <a:pt x="2703" y="37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62"/>
            <p:cNvSpPr/>
            <p:nvPr/>
          </p:nvSpPr>
          <p:spPr>
            <a:xfrm>
              <a:off x="-2259425" y="-160750"/>
              <a:ext cx="77625" cy="166175"/>
            </a:xfrm>
            <a:custGeom>
              <a:avLst/>
              <a:gdLst/>
              <a:ahLst/>
              <a:cxnLst/>
              <a:rect l="l" t="t" r="r" b="b"/>
              <a:pathLst>
                <a:path w="3105" h="6647" fill="none" extrusionOk="0">
                  <a:moveTo>
                    <a:pt x="1936" y="0"/>
                  </a:moveTo>
                  <a:lnTo>
                    <a:pt x="1753" y="512"/>
                  </a:lnTo>
                  <a:lnTo>
                    <a:pt x="0" y="5624"/>
                  </a:lnTo>
                  <a:lnTo>
                    <a:pt x="3104" y="6647"/>
                  </a:lnTo>
                  <a:lnTo>
                    <a:pt x="2776" y="475"/>
                  </a:lnTo>
                  <a:lnTo>
                    <a:pt x="2703" y="37"/>
                  </a:lnTo>
                  <a:lnTo>
                    <a:pt x="1936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62"/>
            <p:cNvSpPr/>
            <p:nvPr/>
          </p:nvSpPr>
          <p:spPr>
            <a:xfrm>
              <a:off x="-2429250" y="-243825"/>
              <a:ext cx="63925" cy="194475"/>
            </a:xfrm>
            <a:custGeom>
              <a:avLst/>
              <a:gdLst/>
              <a:ahLst/>
              <a:cxnLst/>
              <a:rect l="l" t="t" r="r" b="b"/>
              <a:pathLst>
                <a:path w="2557" h="7779" extrusionOk="0">
                  <a:moveTo>
                    <a:pt x="1169" y="0"/>
                  </a:moveTo>
                  <a:lnTo>
                    <a:pt x="914" y="1424"/>
                  </a:lnTo>
                  <a:lnTo>
                    <a:pt x="1644" y="1424"/>
                  </a:lnTo>
                  <a:lnTo>
                    <a:pt x="1425" y="0"/>
                  </a:lnTo>
                  <a:close/>
                  <a:moveTo>
                    <a:pt x="1753" y="2337"/>
                  </a:moveTo>
                  <a:lnTo>
                    <a:pt x="2155" y="7450"/>
                  </a:lnTo>
                  <a:lnTo>
                    <a:pt x="1" y="6756"/>
                  </a:lnTo>
                  <a:lnTo>
                    <a:pt x="2557" y="7779"/>
                  </a:lnTo>
                  <a:lnTo>
                    <a:pt x="2520" y="7560"/>
                  </a:lnTo>
                  <a:lnTo>
                    <a:pt x="2411" y="7523"/>
                  </a:lnTo>
                  <a:lnTo>
                    <a:pt x="2411" y="7194"/>
                  </a:lnTo>
                  <a:lnTo>
                    <a:pt x="2374" y="6501"/>
                  </a:lnTo>
                  <a:lnTo>
                    <a:pt x="1753" y="233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62"/>
            <p:cNvSpPr/>
            <p:nvPr/>
          </p:nvSpPr>
          <p:spPr>
            <a:xfrm>
              <a:off x="-2429250" y="-185400"/>
              <a:ext cx="63925" cy="136050"/>
            </a:xfrm>
            <a:custGeom>
              <a:avLst/>
              <a:gdLst/>
              <a:ahLst/>
              <a:cxnLst/>
              <a:rect l="l" t="t" r="r" b="b"/>
              <a:pathLst>
                <a:path w="2557" h="5442" fill="none" extrusionOk="0">
                  <a:moveTo>
                    <a:pt x="1753" y="0"/>
                  </a:moveTo>
                  <a:lnTo>
                    <a:pt x="2155" y="5113"/>
                  </a:lnTo>
                  <a:lnTo>
                    <a:pt x="1" y="4419"/>
                  </a:lnTo>
                  <a:lnTo>
                    <a:pt x="1" y="4419"/>
                  </a:lnTo>
                  <a:lnTo>
                    <a:pt x="2557" y="5442"/>
                  </a:lnTo>
                  <a:lnTo>
                    <a:pt x="2520" y="5223"/>
                  </a:lnTo>
                  <a:lnTo>
                    <a:pt x="2411" y="5186"/>
                  </a:lnTo>
                  <a:lnTo>
                    <a:pt x="2411" y="4857"/>
                  </a:lnTo>
                  <a:lnTo>
                    <a:pt x="2411" y="4857"/>
                  </a:lnTo>
                  <a:lnTo>
                    <a:pt x="2374" y="4164"/>
                  </a:lnTo>
                  <a:lnTo>
                    <a:pt x="1753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62"/>
            <p:cNvSpPr/>
            <p:nvPr/>
          </p:nvSpPr>
          <p:spPr>
            <a:xfrm>
              <a:off x="-2406425" y="-243825"/>
              <a:ext cx="18275" cy="35625"/>
            </a:xfrm>
            <a:custGeom>
              <a:avLst/>
              <a:gdLst/>
              <a:ahLst/>
              <a:cxnLst/>
              <a:rect l="l" t="t" r="r" b="b"/>
              <a:pathLst>
                <a:path w="731" h="1425" fill="none" extrusionOk="0">
                  <a:moveTo>
                    <a:pt x="512" y="0"/>
                  </a:moveTo>
                  <a:lnTo>
                    <a:pt x="256" y="0"/>
                  </a:lnTo>
                  <a:lnTo>
                    <a:pt x="1" y="1424"/>
                  </a:lnTo>
                  <a:lnTo>
                    <a:pt x="731" y="1424"/>
                  </a:lnTo>
                  <a:lnTo>
                    <a:pt x="512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62"/>
            <p:cNvSpPr/>
            <p:nvPr/>
          </p:nvSpPr>
          <p:spPr>
            <a:xfrm>
              <a:off x="-2369900" y="-81325"/>
              <a:ext cx="3675" cy="26500"/>
            </a:xfrm>
            <a:custGeom>
              <a:avLst/>
              <a:gdLst/>
              <a:ahLst/>
              <a:cxnLst/>
              <a:rect l="l" t="t" r="r" b="b"/>
              <a:pathLst>
                <a:path w="147" h="1060" extrusionOk="0">
                  <a:moveTo>
                    <a:pt x="0" y="1"/>
                  </a:moveTo>
                  <a:lnTo>
                    <a:pt x="37" y="694"/>
                  </a:lnTo>
                  <a:lnTo>
                    <a:pt x="37" y="1023"/>
                  </a:lnTo>
                  <a:lnTo>
                    <a:pt x="146" y="10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62"/>
            <p:cNvSpPr/>
            <p:nvPr/>
          </p:nvSpPr>
          <p:spPr>
            <a:xfrm>
              <a:off x="-2369900" y="-81325"/>
              <a:ext cx="3675" cy="26500"/>
            </a:xfrm>
            <a:custGeom>
              <a:avLst/>
              <a:gdLst/>
              <a:ahLst/>
              <a:cxnLst/>
              <a:rect l="l" t="t" r="r" b="b"/>
              <a:pathLst>
                <a:path w="147" h="1060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" y="694"/>
                  </a:lnTo>
                  <a:lnTo>
                    <a:pt x="37" y="1023"/>
                  </a:lnTo>
                  <a:lnTo>
                    <a:pt x="146" y="1060"/>
                  </a:lnTo>
                  <a:lnTo>
                    <a:pt x="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2"/>
            <p:cNvSpPr/>
            <p:nvPr/>
          </p:nvSpPr>
          <p:spPr>
            <a:xfrm>
              <a:off x="-2429250" y="-208225"/>
              <a:ext cx="53900" cy="150675"/>
            </a:xfrm>
            <a:custGeom>
              <a:avLst/>
              <a:gdLst/>
              <a:ahLst/>
              <a:cxnLst/>
              <a:rect l="l" t="t" r="r" b="b"/>
              <a:pathLst>
                <a:path w="2156" h="6027" extrusionOk="0">
                  <a:moveTo>
                    <a:pt x="914" y="0"/>
                  </a:moveTo>
                  <a:lnTo>
                    <a:pt x="1" y="5332"/>
                  </a:lnTo>
                  <a:lnTo>
                    <a:pt x="2155" y="6026"/>
                  </a:lnTo>
                  <a:lnTo>
                    <a:pt x="1753" y="913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62"/>
            <p:cNvSpPr/>
            <p:nvPr/>
          </p:nvSpPr>
          <p:spPr>
            <a:xfrm>
              <a:off x="-2429250" y="-208225"/>
              <a:ext cx="53900" cy="150675"/>
            </a:xfrm>
            <a:custGeom>
              <a:avLst/>
              <a:gdLst/>
              <a:ahLst/>
              <a:cxnLst/>
              <a:rect l="l" t="t" r="r" b="b"/>
              <a:pathLst>
                <a:path w="2156" h="6027" fill="none" extrusionOk="0">
                  <a:moveTo>
                    <a:pt x="914" y="0"/>
                  </a:moveTo>
                  <a:lnTo>
                    <a:pt x="1" y="5332"/>
                  </a:lnTo>
                  <a:lnTo>
                    <a:pt x="2155" y="6026"/>
                  </a:lnTo>
                  <a:lnTo>
                    <a:pt x="1753" y="913"/>
                  </a:lnTo>
                  <a:lnTo>
                    <a:pt x="1644" y="0"/>
                  </a:lnTo>
                  <a:lnTo>
                    <a:pt x="914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62"/>
            <p:cNvSpPr/>
            <p:nvPr/>
          </p:nvSpPr>
          <p:spPr>
            <a:xfrm>
              <a:off x="-2365350" y="-49375"/>
              <a:ext cx="3675" cy="1850"/>
            </a:xfrm>
            <a:custGeom>
              <a:avLst/>
              <a:gdLst/>
              <a:ahLst/>
              <a:cxnLst/>
              <a:rect l="l" t="t" r="r" b="b"/>
              <a:pathLst>
                <a:path w="147" h="74" extrusionOk="0">
                  <a:moveTo>
                    <a:pt x="1" y="1"/>
                  </a:moveTo>
                  <a:lnTo>
                    <a:pt x="1" y="1"/>
                  </a:lnTo>
                  <a:lnTo>
                    <a:pt x="147" y="74"/>
                  </a:lnTo>
                  <a:lnTo>
                    <a:pt x="147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62"/>
            <p:cNvSpPr/>
            <p:nvPr/>
          </p:nvSpPr>
          <p:spPr>
            <a:xfrm>
              <a:off x="-2365350" y="-49375"/>
              <a:ext cx="3675" cy="1850"/>
            </a:xfrm>
            <a:custGeom>
              <a:avLst/>
              <a:gdLst/>
              <a:ahLst/>
              <a:cxnLst/>
              <a:rect l="l" t="t" r="r" b="b"/>
              <a:pathLst>
                <a:path w="147" h="7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47" y="74"/>
                  </a:lnTo>
                  <a:lnTo>
                    <a:pt x="147" y="74"/>
                  </a:lnTo>
                  <a:lnTo>
                    <a:pt x="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2"/>
            <p:cNvSpPr/>
            <p:nvPr/>
          </p:nvSpPr>
          <p:spPr>
            <a:xfrm>
              <a:off x="-2365350" y="-49375"/>
              <a:ext cx="3675" cy="1850"/>
            </a:xfrm>
            <a:custGeom>
              <a:avLst/>
              <a:gdLst/>
              <a:ahLst/>
              <a:cxnLst/>
              <a:rect l="l" t="t" r="r" b="b"/>
              <a:pathLst>
                <a:path w="147" h="74" extrusionOk="0">
                  <a:moveTo>
                    <a:pt x="1" y="1"/>
                  </a:moveTo>
                  <a:lnTo>
                    <a:pt x="1" y="1"/>
                  </a:lnTo>
                  <a:lnTo>
                    <a:pt x="147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62"/>
            <p:cNvSpPr/>
            <p:nvPr/>
          </p:nvSpPr>
          <p:spPr>
            <a:xfrm>
              <a:off x="-2365350" y="-49375"/>
              <a:ext cx="3675" cy="1850"/>
            </a:xfrm>
            <a:custGeom>
              <a:avLst/>
              <a:gdLst/>
              <a:ahLst/>
              <a:cxnLst/>
              <a:rect l="l" t="t" r="r" b="b"/>
              <a:pathLst>
                <a:path w="147" h="7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47" y="74"/>
                  </a:lnTo>
                  <a:lnTo>
                    <a:pt x="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62"/>
            <p:cNvSpPr/>
            <p:nvPr/>
          </p:nvSpPr>
          <p:spPr>
            <a:xfrm>
              <a:off x="-2298700" y="-483950"/>
              <a:ext cx="67600" cy="287625"/>
            </a:xfrm>
            <a:custGeom>
              <a:avLst/>
              <a:gdLst/>
              <a:ahLst/>
              <a:cxnLst/>
              <a:rect l="l" t="t" r="r" b="b"/>
              <a:pathLst>
                <a:path w="2704" h="11505" extrusionOk="0">
                  <a:moveTo>
                    <a:pt x="1352" y="0"/>
                  </a:moveTo>
                  <a:lnTo>
                    <a:pt x="1243" y="475"/>
                  </a:lnTo>
                  <a:lnTo>
                    <a:pt x="1169" y="877"/>
                  </a:lnTo>
                  <a:lnTo>
                    <a:pt x="1133" y="877"/>
                  </a:lnTo>
                  <a:lnTo>
                    <a:pt x="877" y="2082"/>
                  </a:lnTo>
                  <a:lnTo>
                    <a:pt x="1" y="4858"/>
                  </a:lnTo>
                  <a:lnTo>
                    <a:pt x="256" y="11102"/>
                  </a:lnTo>
                  <a:lnTo>
                    <a:pt x="512" y="11504"/>
                  </a:lnTo>
                  <a:lnTo>
                    <a:pt x="2703" y="4858"/>
                  </a:lnTo>
                  <a:lnTo>
                    <a:pt x="1863" y="7304"/>
                  </a:lnTo>
                  <a:lnTo>
                    <a:pt x="1608" y="8071"/>
                  </a:lnTo>
                  <a:lnTo>
                    <a:pt x="1279" y="8911"/>
                  </a:lnTo>
                  <a:lnTo>
                    <a:pt x="658" y="10518"/>
                  </a:lnTo>
                  <a:lnTo>
                    <a:pt x="366" y="8802"/>
                  </a:lnTo>
                  <a:lnTo>
                    <a:pt x="330" y="8583"/>
                  </a:lnTo>
                  <a:lnTo>
                    <a:pt x="330" y="7743"/>
                  </a:lnTo>
                  <a:lnTo>
                    <a:pt x="293" y="6830"/>
                  </a:lnTo>
                  <a:lnTo>
                    <a:pt x="256" y="5917"/>
                  </a:lnTo>
                  <a:lnTo>
                    <a:pt x="256" y="5405"/>
                  </a:lnTo>
                  <a:lnTo>
                    <a:pt x="330" y="4931"/>
                  </a:lnTo>
                  <a:lnTo>
                    <a:pt x="403" y="4456"/>
                  </a:lnTo>
                  <a:lnTo>
                    <a:pt x="512" y="3981"/>
                  </a:lnTo>
                  <a:lnTo>
                    <a:pt x="658" y="3360"/>
                  </a:lnTo>
                  <a:lnTo>
                    <a:pt x="1352" y="147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62"/>
            <p:cNvSpPr/>
            <p:nvPr/>
          </p:nvSpPr>
          <p:spPr>
            <a:xfrm>
              <a:off x="-2298700" y="-483950"/>
              <a:ext cx="67600" cy="287625"/>
            </a:xfrm>
            <a:custGeom>
              <a:avLst/>
              <a:gdLst/>
              <a:ahLst/>
              <a:cxnLst/>
              <a:rect l="l" t="t" r="r" b="b"/>
              <a:pathLst>
                <a:path w="2704" h="11505" fill="none" extrusionOk="0">
                  <a:moveTo>
                    <a:pt x="1352" y="0"/>
                  </a:moveTo>
                  <a:lnTo>
                    <a:pt x="1352" y="0"/>
                  </a:lnTo>
                  <a:lnTo>
                    <a:pt x="1243" y="475"/>
                  </a:lnTo>
                  <a:lnTo>
                    <a:pt x="1169" y="877"/>
                  </a:lnTo>
                  <a:lnTo>
                    <a:pt x="1133" y="877"/>
                  </a:lnTo>
                  <a:lnTo>
                    <a:pt x="877" y="2082"/>
                  </a:lnTo>
                  <a:lnTo>
                    <a:pt x="1" y="4858"/>
                  </a:lnTo>
                  <a:lnTo>
                    <a:pt x="256" y="11102"/>
                  </a:lnTo>
                  <a:lnTo>
                    <a:pt x="512" y="11504"/>
                  </a:lnTo>
                  <a:lnTo>
                    <a:pt x="2703" y="4858"/>
                  </a:lnTo>
                  <a:lnTo>
                    <a:pt x="2703" y="4858"/>
                  </a:lnTo>
                  <a:lnTo>
                    <a:pt x="2703" y="4858"/>
                  </a:lnTo>
                  <a:lnTo>
                    <a:pt x="2703" y="4858"/>
                  </a:lnTo>
                  <a:lnTo>
                    <a:pt x="1863" y="7304"/>
                  </a:lnTo>
                  <a:lnTo>
                    <a:pt x="1863" y="7304"/>
                  </a:lnTo>
                  <a:lnTo>
                    <a:pt x="1608" y="8071"/>
                  </a:lnTo>
                  <a:lnTo>
                    <a:pt x="1279" y="8911"/>
                  </a:lnTo>
                  <a:lnTo>
                    <a:pt x="658" y="10518"/>
                  </a:lnTo>
                  <a:lnTo>
                    <a:pt x="366" y="8802"/>
                  </a:lnTo>
                  <a:lnTo>
                    <a:pt x="366" y="8802"/>
                  </a:lnTo>
                  <a:lnTo>
                    <a:pt x="330" y="8583"/>
                  </a:lnTo>
                  <a:lnTo>
                    <a:pt x="330" y="8583"/>
                  </a:lnTo>
                  <a:lnTo>
                    <a:pt x="330" y="7743"/>
                  </a:lnTo>
                  <a:lnTo>
                    <a:pt x="330" y="7743"/>
                  </a:lnTo>
                  <a:lnTo>
                    <a:pt x="293" y="6830"/>
                  </a:lnTo>
                  <a:lnTo>
                    <a:pt x="256" y="5917"/>
                  </a:lnTo>
                  <a:lnTo>
                    <a:pt x="256" y="5917"/>
                  </a:lnTo>
                  <a:lnTo>
                    <a:pt x="256" y="5405"/>
                  </a:lnTo>
                  <a:lnTo>
                    <a:pt x="330" y="4931"/>
                  </a:lnTo>
                  <a:lnTo>
                    <a:pt x="403" y="4456"/>
                  </a:lnTo>
                  <a:lnTo>
                    <a:pt x="512" y="3981"/>
                  </a:lnTo>
                  <a:lnTo>
                    <a:pt x="512" y="3981"/>
                  </a:lnTo>
                  <a:lnTo>
                    <a:pt x="658" y="3360"/>
                  </a:lnTo>
                  <a:lnTo>
                    <a:pt x="658" y="3360"/>
                  </a:lnTo>
                  <a:lnTo>
                    <a:pt x="1352" y="147"/>
                  </a:lnTo>
                  <a:lnTo>
                    <a:pt x="1352" y="147"/>
                  </a:lnTo>
                  <a:lnTo>
                    <a:pt x="1352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2"/>
            <p:cNvSpPr/>
            <p:nvPr/>
          </p:nvSpPr>
          <p:spPr>
            <a:xfrm>
              <a:off x="-2292300" y="-480300"/>
              <a:ext cx="61200" cy="259325"/>
            </a:xfrm>
            <a:custGeom>
              <a:avLst/>
              <a:gdLst/>
              <a:ahLst/>
              <a:cxnLst/>
              <a:rect l="l" t="t" r="r" b="b"/>
              <a:pathLst>
                <a:path w="2448" h="10373" extrusionOk="0">
                  <a:moveTo>
                    <a:pt x="1096" y="1"/>
                  </a:moveTo>
                  <a:lnTo>
                    <a:pt x="402" y="3214"/>
                  </a:lnTo>
                  <a:lnTo>
                    <a:pt x="256" y="3835"/>
                  </a:lnTo>
                  <a:lnTo>
                    <a:pt x="147" y="4310"/>
                  </a:lnTo>
                  <a:lnTo>
                    <a:pt x="74" y="4785"/>
                  </a:lnTo>
                  <a:lnTo>
                    <a:pt x="0" y="5259"/>
                  </a:lnTo>
                  <a:lnTo>
                    <a:pt x="0" y="5771"/>
                  </a:lnTo>
                  <a:lnTo>
                    <a:pt x="37" y="6684"/>
                  </a:lnTo>
                  <a:lnTo>
                    <a:pt x="74" y="7597"/>
                  </a:lnTo>
                  <a:lnTo>
                    <a:pt x="74" y="8437"/>
                  </a:lnTo>
                  <a:lnTo>
                    <a:pt x="110" y="8656"/>
                  </a:lnTo>
                  <a:lnTo>
                    <a:pt x="402" y="10372"/>
                  </a:lnTo>
                  <a:lnTo>
                    <a:pt x="1023" y="8765"/>
                  </a:lnTo>
                  <a:lnTo>
                    <a:pt x="1352" y="7925"/>
                  </a:lnTo>
                  <a:lnTo>
                    <a:pt x="1607" y="7158"/>
                  </a:lnTo>
                  <a:lnTo>
                    <a:pt x="2447" y="4712"/>
                  </a:lnTo>
                  <a:lnTo>
                    <a:pt x="2301" y="4675"/>
                  </a:lnTo>
                  <a:lnTo>
                    <a:pt x="1936" y="4602"/>
                  </a:lnTo>
                  <a:lnTo>
                    <a:pt x="1753" y="4529"/>
                  </a:lnTo>
                  <a:lnTo>
                    <a:pt x="1534" y="4456"/>
                  </a:lnTo>
                  <a:lnTo>
                    <a:pt x="1388" y="4346"/>
                  </a:lnTo>
                  <a:lnTo>
                    <a:pt x="1315" y="4237"/>
                  </a:lnTo>
                  <a:lnTo>
                    <a:pt x="1242" y="4018"/>
                  </a:lnTo>
                  <a:lnTo>
                    <a:pt x="1206" y="3543"/>
                  </a:lnTo>
                  <a:lnTo>
                    <a:pt x="1133" y="2265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62"/>
            <p:cNvSpPr/>
            <p:nvPr/>
          </p:nvSpPr>
          <p:spPr>
            <a:xfrm>
              <a:off x="-2292300" y="-480300"/>
              <a:ext cx="61200" cy="259325"/>
            </a:xfrm>
            <a:custGeom>
              <a:avLst/>
              <a:gdLst/>
              <a:ahLst/>
              <a:cxnLst/>
              <a:rect l="l" t="t" r="r" b="b"/>
              <a:pathLst>
                <a:path w="2448" h="10373" fill="none" extrusionOk="0">
                  <a:moveTo>
                    <a:pt x="1096" y="1"/>
                  </a:moveTo>
                  <a:lnTo>
                    <a:pt x="1096" y="1"/>
                  </a:lnTo>
                  <a:lnTo>
                    <a:pt x="402" y="3214"/>
                  </a:lnTo>
                  <a:lnTo>
                    <a:pt x="402" y="3214"/>
                  </a:lnTo>
                  <a:lnTo>
                    <a:pt x="256" y="3835"/>
                  </a:lnTo>
                  <a:lnTo>
                    <a:pt x="256" y="3835"/>
                  </a:lnTo>
                  <a:lnTo>
                    <a:pt x="147" y="4310"/>
                  </a:lnTo>
                  <a:lnTo>
                    <a:pt x="74" y="4785"/>
                  </a:lnTo>
                  <a:lnTo>
                    <a:pt x="0" y="5259"/>
                  </a:lnTo>
                  <a:lnTo>
                    <a:pt x="0" y="5771"/>
                  </a:lnTo>
                  <a:lnTo>
                    <a:pt x="0" y="5771"/>
                  </a:lnTo>
                  <a:lnTo>
                    <a:pt x="37" y="6684"/>
                  </a:lnTo>
                  <a:lnTo>
                    <a:pt x="74" y="7597"/>
                  </a:lnTo>
                  <a:lnTo>
                    <a:pt x="74" y="7597"/>
                  </a:lnTo>
                  <a:lnTo>
                    <a:pt x="74" y="8437"/>
                  </a:lnTo>
                  <a:lnTo>
                    <a:pt x="74" y="8437"/>
                  </a:lnTo>
                  <a:lnTo>
                    <a:pt x="110" y="8656"/>
                  </a:lnTo>
                  <a:lnTo>
                    <a:pt x="402" y="10372"/>
                  </a:lnTo>
                  <a:lnTo>
                    <a:pt x="1023" y="8765"/>
                  </a:lnTo>
                  <a:lnTo>
                    <a:pt x="1023" y="8765"/>
                  </a:lnTo>
                  <a:lnTo>
                    <a:pt x="1352" y="7925"/>
                  </a:lnTo>
                  <a:lnTo>
                    <a:pt x="1607" y="7158"/>
                  </a:lnTo>
                  <a:lnTo>
                    <a:pt x="1607" y="7158"/>
                  </a:lnTo>
                  <a:lnTo>
                    <a:pt x="2447" y="4712"/>
                  </a:lnTo>
                  <a:lnTo>
                    <a:pt x="2447" y="4712"/>
                  </a:lnTo>
                  <a:lnTo>
                    <a:pt x="2301" y="4675"/>
                  </a:lnTo>
                  <a:lnTo>
                    <a:pt x="1936" y="4602"/>
                  </a:lnTo>
                  <a:lnTo>
                    <a:pt x="1753" y="4529"/>
                  </a:lnTo>
                  <a:lnTo>
                    <a:pt x="1534" y="4456"/>
                  </a:lnTo>
                  <a:lnTo>
                    <a:pt x="1388" y="4346"/>
                  </a:lnTo>
                  <a:lnTo>
                    <a:pt x="1315" y="4237"/>
                  </a:lnTo>
                  <a:lnTo>
                    <a:pt x="1315" y="4237"/>
                  </a:lnTo>
                  <a:lnTo>
                    <a:pt x="1242" y="4018"/>
                  </a:lnTo>
                  <a:lnTo>
                    <a:pt x="1206" y="3543"/>
                  </a:lnTo>
                  <a:lnTo>
                    <a:pt x="1133" y="2265"/>
                  </a:lnTo>
                  <a:lnTo>
                    <a:pt x="1096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62"/>
            <p:cNvSpPr/>
            <p:nvPr/>
          </p:nvSpPr>
          <p:spPr>
            <a:xfrm>
              <a:off x="-2270400" y="-483950"/>
              <a:ext cx="5525" cy="21925"/>
            </a:xfrm>
            <a:custGeom>
              <a:avLst/>
              <a:gdLst/>
              <a:ahLst/>
              <a:cxnLst/>
              <a:rect l="l" t="t" r="r" b="b"/>
              <a:pathLst>
                <a:path w="221" h="877" extrusionOk="0">
                  <a:moveTo>
                    <a:pt x="220" y="0"/>
                  </a:moveTo>
                  <a:lnTo>
                    <a:pt x="1" y="877"/>
                  </a:lnTo>
                  <a:lnTo>
                    <a:pt x="37" y="877"/>
                  </a:lnTo>
                  <a:lnTo>
                    <a:pt x="111" y="47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62"/>
            <p:cNvSpPr/>
            <p:nvPr/>
          </p:nvSpPr>
          <p:spPr>
            <a:xfrm>
              <a:off x="-2270400" y="-483950"/>
              <a:ext cx="5525" cy="21925"/>
            </a:xfrm>
            <a:custGeom>
              <a:avLst/>
              <a:gdLst/>
              <a:ahLst/>
              <a:cxnLst/>
              <a:rect l="l" t="t" r="r" b="b"/>
              <a:pathLst>
                <a:path w="221" h="877" fill="none" extrusionOk="0">
                  <a:moveTo>
                    <a:pt x="220" y="0"/>
                  </a:moveTo>
                  <a:lnTo>
                    <a:pt x="1" y="877"/>
                  </a:lnTo>
                  <a:lnTo>
                    <a:pt x="37" y="877"/>
                  </a:lnTo>
                  <a:lnTo>
                    <a:pt x="111" y="475"/>
                  </a:lnTo>
                  <a:lnTo>
                    <a:pt x="111" y="475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22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2"/>
            <p:cNvSpPr/>
            <p:nvPr/>
          </p:nvSpPr>
          <p:spPr>
            <a:xfrm>
              <a:off x="-2192775" y="-441050"/>
              <a:ext cx="82175" cy="95900"/>
            </a:xfrm>
            <a:custGeom>
              <a:avLst/>
              <a:gdLst/>
              <a:ahLst/>
              <a:cxnLst/>
              <a:rect l="l" t="t" r="r" b="b"/>
              <a:pathLst>
                <a:path w="3287" h="3836" extrusionOk="0">
                  <a:moveTo>
                    <a:pt x="2958" y="1"/>
                  </a:moveTo>
                  <a:lnTo>
                    <a:pt x="2885" y="37"/>
                  </a:lnTo>
                  <a:lnTo>
                    <a:pt x="3031" y="3215"/>
                  </a:lnTo>
                  <a:lnTo>
                    <a:pt x="219" y="3689"/>
                  </a:lnTo>
                  <a:lnTo>
                    <a:pt x="219" y="3105"/>
                  </a:lnTo>
                  <a:lnTo>
                    <a:pt x="256" y="2703"/>
                  </a:lnTo>
                  <a:lnTo>
                    <a:pt x="0" y="3835"/>
                  </a:lnTo>
                  <a:lnTo>
                    <a:pt x="548" y="3726"/>
                  </a:lnTo>
                  <a:lnTo>
                    <a:pt x="804" y="3653"/>
                  </a:lnTo>
                  <a:lnTo>
                    <a:pt x="1790" y="3507"/>
                  </a:lnTo>
                  <a:lnTo>
                    <a:pt x="2264" y="3397"/>
                  </a:lnTo>
                  <a:lnTo>
                    <a:pt x="2447" y="3397"/>
                  </a:lnTo>
                  <a:lnTo>
                    <a:pt x="2739" y="3361"/>
                  </a:lnTo>
                  <a:lnTo>
                    <a:pt x="3287" y="325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62"/>
            <p:cNvSpPr/>
            <p:nvPr/>
          </p:nvSpPr>
          <p:spPr>
            <a:xfrm>
              <a:off x="-2192775" y="-441050"/>
              <a:ext cx="82175" cy="95900"/>
            </a:xfrm>
            <a:custGeom>
              <a:avLst/>
              <a:gdLst/>
              <a:ahLst/>
              <a:cxnLst/>
              <a:rect l="l" t="t" r="r" b="b"/>
              <a:pathLst>
                <a:path w="3287" h="3836" fill="none" extrusionOk="0">
                  <a:moveTo>
                    <a:pt x="2958" y="1"/>
                  </a:moveTo>
                  <a:lnTo>
                    <a:pt x="2885" y="37"/>
                  </a:lnTo>
                  <a:lnTo>
                    <a:pt x="3031" y="3215"/>
                  </a:lnTo>
                  <a:lnTo>
                    <a:pt x="219" y="3689"/>
                  </a:lnTo>
                  <a:lnTo>
                    <a:pt x="219" y="3105"/>
                  </a:lnTo>
                  <a:lnTo>
                    <a:pt x="219" y="3105"/>
                  </a:lnTo>
                  <a:lnTo>
                    <a:pt x="256" y="2703"/>
                  </a:lnTo>
                  <a:lnTo>
                    <a:pt x="256" y="2703"/>
                  </a:lnTo>
                  <a:lnTo>
                    <a:pt x="0" y="3835"/>
                  </a:lnTo>
                  <a:lnTo>
                    <a:pt x="0" y="3835"/>
                  </a:lnTo>
                  <a:lnTo>
                    <a:pt x="548" y="3726"/>
                  </a:lnTo>
                  <a:lnTo>
                    <a:pt x="548" y="3726"/>
                  </a:lnTo>
                  <a:lnTo>
                    <a:pt x="804" y="3653"/>
                  </a:lnTo>
                  <a:lnTo>
                    <a:pt x="804" y="3653"/>
                  </a:lnTo>
                  <a:lnTo>
                    <a:pt x="1790" y="3507"/>
                  </a:lnTo>
                  <a:lnTo>
                    <a:pt x="2264" y="3397"/>
                  </a:lnTo>
                  <a:lnTo>
                    <a:pt x="2264" y="3397"/>
                  </a:lnTo>
                  <a:lnTo>
                    <a:pt x="2447" y="3397"/>
                  </a:lnTo>
                  <a:lnTo>
                    <a:pt x="2739" y="3361"/>
                  </a:lnTo>
                  <a:lnTo>
                    <a:pt x="2739" y="3361"/>
                  </a:lnTo>
                  <a:lnTo>
                    <a:pt x="3287" y="3251"/>
                  </a:lnTo>
                  <a:lnTo>
                    <a:pt x="2958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62"/>
            <p:cNvSpPr/>
            <p:nvPr/>
          </p:nvSpPr>
          <p:spPr>
            <a:xfrm>
              <a:off x="-2179100" y="-357050"/>
              <a:ext cx="54825" cy="9150"/>
            </a:xfrm>
            <a:custGeom>
              <a:avLst/>
              <a:gdLst/>
              <a:ahLst/>
              <a:cxnLst/>
              <a:rect l="l" t="t" r="r" b="b"/>
              <a:pathLst>
                <a:path w="2193" h="366" extrusionOk="0">
                  <a:moveTo>
                    <a:pt x="2192" y="1"/>
                  </a:moveTo>
                  <a:lnTo>
                    <a:pt x="1900" y="37"/>
                  </a:lnTo>
                  <a:lnTo>
                    <a:pt x="1717" y="37"/>
                  </a:lnTo>
                  <a:lnTo>
                    <a:pt x="1243" y="147"/>
                  </a:lnTo>
                  <a:lnTo>
                    <a:pt x="257" y="293"/>
                  </a:lnTo>
                  <a:lnTo>
                    <a:pt x="1" y="366"/>
                  </a:lnTo>
                  <a:lnTo>
                    <a:pt x="1" y="366"/>
                  </a:lnTo>
                  <a:lnTo>
                    <a:pt x="21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2"/>
            <p:cNvSpPr/>
            <p:nvPr/>
          </p:nvSpPr>
          <p:spPr>
            <a:xfrm>
              <a:off x="-2179100" y="-357050"/>
              <a:ext cx="54825" cy="9150"/>
            </a:xfrm>
            <a:custGeom>
              <a:avLst/>
              <a:gdLst/>
              <a:ahLst/>
              <a:cxnLst/>
              <a:rect l="l" t="t" r="r" b="b"/>
              <a:pathLst>
                <a:path w="2193" h="366" fill="none" extrusionOk="0">
                  <a:moveTo>
                    <a:pt x="2192" y="1"/>
                  </a:moveTo>
                  <a:lnTo>
                    <a:pt x="1900" y="37"/>
                  </a:lnTo>
                  <a:lnTo>
                    <a:pt x="1900" y="37"/>
                  </a:lnTo>
                  <a:lnTo>
                    <a:pt x="1717" y="37"/>
                  </a:lnTo>
                  <a:lnTo>
                    <a:pt x="1243" y="147"/>
                  </a:lnTo>
                  <a:lnTo>
                    <a:pt x="1243" y="147"/>
                  </a:lnTo>
                  <a:lnTo>
                    <a:pt x="257" y="293"/>
                  </a:lnTo>
                  <a:lnTo>
                    <a:pt x="257" y="293"/>
                  </a:lnTo>
                  <a:lnTo>
                    <a:pt x="1" y="366"/>
                  </a:lnTo>
                  <a:lnTo>
                    <a:pt x="1" y="366"/>
                  </a:lnTo>
                  <a:lnTo>
                    <a:pt x="2192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2"/>
            <p:cNvSpPr/>
            <p:nvPr/>
          </p:nvSpPr>
          <p:spPr>
            <a:xfrm>
              <a:off x="-2141650" y="-437400"/>
              <a:ext cx="13725" cy="10075"/>
            </a:xfrm>
            <a:custGeom>
              <a:avLst/>
              <a:gdLst/>
              <a:ahLst/>
              <a:cxnLst/>
              <a:rect l="l" t="t" r="r" b="b"/>
              <a:pathLst>
                <a:path w="549" h="403" extrusionOk="0">
                  <a:moveTo>
                    <a:pt x="548" y="1"/>
                  </a:moveTo>
                  <a:lnTo>
                    <a:pt x="110" y="293"/>
                  </a:lnTo>
                  <a:lnTo>
                    <a:pt x="0" y="403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2"/>
            <p:cNvSpPr/>
            <p:nvPr/>
          </p:nvSpPr>
          <p:spPr>
            <a:xfrm>
              <a:off x="-2185475" y="-379875"/>
              <a:ext cx="25" cy="950"/>
            </a:xfrm>
            <a:custGeom>
              <a:avLst/>
              <a:gdLst/>
              <a:ahLst/>
              <a:cxnLst/>
              <a:rect l="l" t="t" r="r" b="b"/>
              <a:pathLst>
                <a:path w="1" h="3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2"/>
            <p:cNvSpPr/>
            <p:nvPr/>
          </p:nvSpPr>
          <p:spPr>
            <a:xfrm>
              <a:off x="-2141650" y="-437400"/>
              <a:ext cx="13725" cy="10075"/>
            </a:xfrm>
            <a:custGeom>
              <a:avLst/>
              <a:gdLst/>
              <a:ahLst/>
              <a:cxnLst/>
              <a:rect l="l" t="t" r="r" b="b"/>
              <a:pathLst>
                <a:path w="549" h="403" fill="none" extrusionOk="0">
                  <a:moveTo>
                    <a:pt x="548" y="1"/>
                  </a:moveTo>
                  <a:lnTo>
                    <a:pt x="548" y="1"/>
                  </a:lnTo>
                  <a:lnTo>
                    <a:pt x="548" y="1"/>
                  </a:lnTo>
                  <a:lnTo>
                    <a:pt x="0" y="403"/>
                  </a:lnTo>
                  <a:lnTo>
                    <a:pt x="0" y="403"/>
                  </a:lnTo>
                  <a:lnTo>
                    <a:pt x="110" y="293"/>
                  </a:lnTo>
                  <a:lnTo>
                    <a:pt x="548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62"/>
            <p:cNvSpPr/>
            <p:nvPr/>
          </p:nvSpPr>
          <p:spPr>
            <a:xfrm>
              <a:off x="-2187300" y="-440125"/>
              <a:ext cx="70325" cy="91325"/>
            </a:xfrm>
            <a:custGeom>
              <a:avLst/>
              <a:gdLst/>
              <a:ahLst/>
              <a:cxnLst/>
              <a:rect l="l" t="t" r="r" b="b"/>
              <a:pathLst>
                <a:path w="2813" h="3653" extrusionOk="0">
                  <a:moveTo>
                    <a:pt x="2666" y="0"/>
                  </a:moveTo>
                  <a:lnTo>
                    <a:pt x="2374" y="110"/>
                  </a:lnTo>
                  <a:lnTo>
                    <a:pt x="1936" y="402"/>
                  </a:lnTo>
                  <a:lnTo>
                    <a:pt x="1826" y="512"/>
                  </a:lnTo>
                  <a:lnTo>
                    <a:pt x="1315" y="913"/>
                  </a:lnTo>
                  <a:lnTo>
                    <a:pt x="804" y="1388"/>
                  </a:lnTo>
                  <a:lnTo>
                    <a:pt x="585" y="1644"/>
                  </a:lnTo>
                  <a:lnTo>
                    <a:pt x="365" y="1899"/>
                  </a:lnTo>
                  <a:lnTo>
                    <a:pt x="183" y="2155"/>
                  </a:lnTo>
                  <a:lnTo>
                    <a:pt x="73" y="2411"/>
                  </a:lnTo>
                  <a:lnTo>
                    <a:pt x="73" y="2447"/>
                  </a:lnTo>
                  <a:lnTo>
                    <a:pt x="73" y="2484"/>
                  </a:lnTo>
                  <a:lnTo>
                    <a:pt x="37" y="2666"/>
                  </a:lnTo>
                  <a:lnTo>
                    <a:pt x="0" y="3068"/>
                  </a:lnTo>
                  <a:lnTo>
                    <a:pt x="0" y="3652"/>
                  </a:lnTo>
                  <a:lnTo>
                    <a:pt x="2812" y="3178"/>
                  </a:lnTo>
                  <a:lnTo>
                    <a:pt x="26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62"/>
            <p:cNvSpPr/>
            <p:nvPr/>
          </p:nvSpPr>
          <p:spPr>
            <a:xfrm>
              <a:off x="-2187300" y="-440125"/>
              <a:ext cx="70325" cy="91325"/>
            </a:xfrm>
            <a:custGeom>
              <a:avLst/>
              <a:gdLst/>
              <a:ahLst/>
              <a:cxnLst/>
              <a:rect l="l" t="t" r="r" b="b"/>
              <a:pathLst>
                <a:path w="2813" h="3653" fill="none" extrusionOk="0">
                  <a:moveTo>
                    <a:pt x="2666" y="0"/>
                  </a:moveTo>
                  <a:lnTo>
                    <a:pt x="2374" y="110"/>
                  </a:lnTo>
                  <a:lnTo>
                    <a:pt x="1936" y="402"/>
                  </a:lnTo>
                  <a:lnTo>
                    <a:pt x="1936" y="402"/>
                  </a:lnTo>
                  <a:lnTo>
                    <a:pt x="1826" y="512"/>
                  </a:lnTo>
                  <a:lnTo>
                    <a:pt x="1826" y="512"/>
                  </a:lnTo>
                  <a:lnTo>
                    <a:pt x="1315" y="913"/>
                  </a:lnTo>
                  <a:lnTo>
                    <a:pt x="804" y="1388"/>
                  </a:lnTo>
                  <a:lnTo>
                    <a:pt x="585" y="1644"/>
                  </a:lnTo>
                  <a:lnTo>
                    <a:pt x="365" y="1899"/>
                  </a:lnTo>
                  <a:lnTo>
                    <a:pt x="183" y="2155"/>
                  </a:lnTo>
                  <a:lnTo>
                    <a:pt x="73" y="2411"/>
                  </a:lnTo>
                  <a:lnTo>
                    <a:pt x="73" y="2411"/>
                  </a:lnTo>
                  <a:lnTo>
                    <a:pt x="73" y="2447"/>
                  </a:lnTo>
                  <a:lnTo>
                    <a:pt x="73" y="2447"/>
                  </a:lnTo>
                  <a:lnTo>
                    <a:pt x="73" y="2484"/>
                  </a:lnTo>
                  <a:lnTo>
                    <a:pt x="73" y="2484"/>
                  </a:lnTo>
                  <a:lnTo>
                    <a:pt x="37" y="2666"/>
                  </a:lnTo>
                  <a:lnTo>
                    <a:pt x="37" y="2666"/>
                  </a:lnTo>
                  <a:lnTo>
                    <a:pt x="0" y="3068"/>
                  </a:lnTo>
                  <a:lnTo>
                    <a:pt x="0" y="3652"/>
                  </a:lnTo>
                  <a:lnTo>
                    <a:pt x="2812" y="3178"/>
                  </a:lnTo>
                  <a:lnTo>
                    <a:pt x="2666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2"/>
            <p:cNvSpPr/>
            <p:nvPr/>
          </p:nvSpPr>
          <p:spPr>
            <a:xfrm>
              <a:off x="-2294125" y="-747800"/>
              <a:ext cx="74900" cy="55700"/>
            </a:xfrm>
            <a:custGeom>
              <a:avLst/>
              <a:gdLst/>
              <a:ahLst/>
              <a:cxnLst/>
              <a:rect l="l" t="t" r="r" b="b"/>
              <a:pathLst>
                <a:path w="2996" h="2228" extrusionOk="0">
                  <a:moveTo>
                    <a:pt x="1279" y="0"/>
                  </a:moveTo>
                  <a:lnTo>
                    <a:pt x="1023" y="37"/>
                  </a:lnTo>
                  <a:lnTo>
                    <a:pt x="731" y="73"/>
                  </a:lnTo>
                  <a:lnTo>
                    <a:pt x="475" y="183"/>
                  </a:lnTo>
                  <a:lnTo>
                    <a:pt x="402" y="256"/>
                  </a:lnTo>
                  <a:lnTo>
                    <a:pt x="329" y="329"/>
                  </a:lnTo>
                  <a:lnTo>
                    <a:pt x="220" y="512"/>
                  </a:lnTo>
                  <a:lnTo>
                    <a:pt x="183" y="767"/>
                  </a:lnTo>
                  <a:lnTo>
                    <a:pt x="73" y="1205"/>
                  </a:lnTo>
                  <a:lnTo>
                    <a:pt x="0" y="1753"/>
                  </a:lnTo>
                  <a:lnTo>
                    <a:pt x="147" y="1790"/>
                  </a:lnTo>
                  <a:lnTo>
                    <a:pt x="147" y="1351"/>
                  </a:lnTo>
                  <a:lnTo>
                    <a:pt x="147" y="1169"/>
                  </a:lnTo>
                  <a:lnTo>
                    <a:pt x="220" y="877"/>
                  </a:lnTo>
                  <a:lnTo>
                    <a:pt x="329" y="658"/>
                  </a:lnTo>
                  <a:lnTo>
                    <a:pt x="439" y="475"/>
                  </a:lnTo>
                  <a:lnTo>
                    <a:pt x="548" y="329"/>
                  </a:lnTo>
                  <a:lnTo>
                    <a:pt x="694" y="219"/>
                  </a:lnTo>
                  <a:lnTo>
                    <a:pt x="877" y="146"/>
                  </a:lnTo>
                  <a:lnTo>
                    <a:pt x="1096" y="110"/>
                  </a:lnTo>
                  <a:lnTo>
                    <a:pt x="1571" y="110"/>
                  </a:lnTo>
                  <a:lnTo>
                    <a:pt x="2192" y="183"/>
                  </a:lnTo>
                  <a:lnTo>
                    <a:pt x="2301" y="183"/>
                  </a:lnTo>
                  <a:lnTo>
                    <a:pt x="1680" y="37"/>
                  </a:lnTo>
                  <a:lnTo>
                    <a:pt x="1279" y="0"/>
                  </a:lnTo>
                  <a:close/>
                  <a:moveTo>
                    <a:pt x="2995" y="402"/>
                  </a:moveTo>
                  <a:lnTo>
                    <a:pt x="2739" y="1972"/>
                  </a:lnTo>
                  <a:lnTo>
                    <a:pt x="2922" y="1096"/>
                  </a:lnTo>
                  <a:lnTo>
                    <a:pt x="2959" y="694"/>
                  </a:lnTo>
                  <a:lnTo>
                    <a:pt x="2995" y="402"/>
                  </a:lnTo>
                  <a:close/>
                  <a:moveTo>
                    <a:pt x="329" y="1790"/>
                  </a:moveTo>
                  <a:lnTo>
                    <a:pt x="1790" y="2045"/>
                  </a:lnTo>
                  <a:lnTo>
                    <a:pt x="2666" y="2228"/>
                  </a:lnTo>
                  <a:lnTo>
                    <a:pt x="2703" y="2118"/>
                  </a:lnTo>
                  <a:lnTo>
                    <a:pt x="329" y="179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2"/>
            <p:cNvSpPr/>
            <p:nvPr/>
          </p:nvSpPr>
          <p:spPr>
            <a:xfrm>
              <a:off x="-2285900" y="-703075"/>
              <a:ext cx="59350" cy="10975"/>
            </a:xfrm>
            <a:custGeom>
              <a:avLst/>
              <a:gdLst/>
              <a:ahLst/>
              <a:cxnLst/>
              <a:rect l="l" t="t" r="r" b="b"/>
              <a:pathLst>
                <a:path w="2374" h="43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461" y="256"/>
                  </a:lnTo>
                  <a:lnTo>
                    <a:pt x="2337" y="439"/>
                  </a:lnTo>
                  <a:lnTo>
                    <a:pt x="2337" y="439"/>
                  </a:lnTo>
                  <a:lnTo>
                    <a:pt x="2374" y="329"/>
                  </a:lnTo>
                  <a:lnTo>
                    <a:pt x="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2"/>
            <p:cNvSpPr/>
            <p:nvPr/>
          </p:nvSpPr>
          <p:spPr>
            <a:xfrm>
              <a:off x="-2225650" y="-737775"/>
              <a:ext cx="6425" cy="39300"/>
            </a:xfrm>
            <a:custGeom>
              <a:avLst/>
              <a:gdLst/>
              <a:ahLst/>
              <a:cxnLst/>
              <a:rect l="l" t="t" r="r" b="b"/>
              <a:pathLst>
                <a:path w="257" h="1572" fill="none" extrusionOk="0">
                  <a:moveTo>
                    <a:pt x="256" y="1"/>
                  </a:moveTo>
                  <a:lnTo>
                    <a:pt x="0" y="1571"/>
                  </a:lnTo>
                  <a:lnTo>
                    <a:pt x="0" y="1571"/>
                  </a:lnTo>
                  <a:lnTo>
                    <a:pt x="183" y="695"/>
                  </a:lnTo>
                  <a:lnTo>
                    <a:pt x="220" y="293"/>
                  </a:lnTo>
                  <a:lnTo>
                    <a:pt x="256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2"/>
            <p:cNvSpPr/>
            <p:nvPr/>
          </p:nvSpPr>
          <p:spPr>
            <a:xfrm>
              <a:off x="-2294125" y="-747800"/>
              <a:ext cx="57550" cy="44750"/>
            </a:xfrm>
            <a:custGeom>
              <a:avLst/>
              <a:gdLst/>
              <a:ahLst/>
              <a:cxnLst/>
              <a:rect l="l" t="t" r="r" b="b"/>
              <a:pathLst>
                <a:path w="2302" h="1790" fill="none" extrusionOk="0">
                  <a:moveTo>
                    <a:pt x="1279" y="0"/>
                  </a:moveTo>
                  <a:lnTo>
                    <a:pt x="1279" y="0"/>
                  </a:lnTo>
                  <a:lnTo>
                    <a:pt x="1023" y="37"/>
                  </a:lnTo>
                  <a:lnTo>
                    <a:pt x="731" y="73"/>
                  </a:lnTo>
                  <a:lnTo>
                    <a:pt x="475" y="183"/>
                  </a:lnTo>
                  <a:lnTo>
                    <a:pt x="402" y="256"/>
                  </a:lnTo>
                  <a:lnTo>
                    <a:pt x="329" y="329"/>
                  </a:lnTo>
                  <a:lnTo>
                    <a:pt x="329" y="329"/>
                  </a:lnTo>
                  <a:lnTo>
                    <a:pt x="220" y="512"/>
                  </a:lnTo>
                  <a:lnTo>
                    <a:pt x="183" y="767"/>
                  </a:lnTo>
                  <a:lnTo>
                    <a:pt x="73" y="1205"/>
                  </a:lnTo>
                  <a:lnTo>
                    <a:pt x="0" y="1753"/>
                  </a:lnTo>
                  <a:lnTo>
                    <a:pt x="0" y="1753"/>
                  </a:lnTo>
                  <a:lnTo>
                    <a:pt x="0" y="1753"/>
                  </a:lnTo>
                  <a:lnTo>
                    <a:pt x="0" y="1753"/>
                  </a:lnTo>
                  <a:lnTo>
                    <a:pt x="147" y="1790"/>
                  </a:lnTo>
                  <a:lnTo>
                    <a:pt x="147" y="1351"/>
                  </a:lnTo>
                  <a:lnTo>
                    <a:pt x="147" y="1351"/>
                  </a:lnTo>
                  <a:lnTo>
                    <a:pt x="147" y="1169"/>
                  </a:lnTo>
                  <a:lnTo>
                    <a:pt x="147" y="1169"/>
                  </a:lnTo>
                  <a:lnTo>
                    <a:pt x="220" y="877"/>
                  </a:lnTo>
                  <a:lnTo>
                    <a:pt x="329" y="658"/>
                  </a:lnTo>
                  <a:lnTo>
                    <a:pt x="439" y="475"/>
                  </a:lnTo>
                  <a:lnTo>
                    <a:pt x="548" y="329"/>
                  </a:lnTo>
                  <a:lnTo>
                    <a:pt x="694" y="219"/>
                  </a:lnTo>
                  <a:lnTo>
                    <a:pt x="877" y="146"/>
                  </a:lnTo>
                  <a:lnTo>
                    <a:pt x="1096" y="110"/>
                  </a:lnTo>
                  <a:lnTo>
                    <a:pt x="1315" y="110"/>
                  </a:lnTo>
                  <a:lnTo>
                    <a:pt x="1315" y="110"/>
                  </a:lnTo>
                  <a:lnTo>
                    <a:pt x="1571" y="110"/>
                  </a:lnTo>
                  <a:lnTo>
                    <a:pt x="1571" y="110"/>
                  </a:lnTo>
                  <a:lnTo>
                    <a:pt x="2192" y="183"/>
                  </a:lnTo>
                  <a:lnTo>
                    <a:pt x="2301" y="183"/>
                  </a:lnTo>
                  <a:lnTo>
                    <a:pt x="2301" y="183"/>
                  </a:lnTo>
                  <a:lnTo>
                    <a:pt x="1680" y="37"/>
                  </a:lnTo>
                  <a:lnTo>
                    <a:pt x="1680" y="37"/>
                  </a:lnTo>
                  <a:lnTo>
                    <a:pt x="1279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2"/>
            <p:cNvSpPr/>
            <p:nvPr/>
          </p:nvSpPr>
          <p:spPr>
            <a:xfrm>
              <a:off x="-2290475" y="-745075"/>
              <a:ext cx="71250" cy="50250"/>
            </a:xfrm>
            <a:custGeom>
              <a:avLst/>
              <a:gdLst/>
              <a:ahLst/>
              <a:cxnLst/>
              <a:rect l="l" t="t" r="r" b="b"/>
              <a:pathLst>
                <a:path w="2850" h="2010" extrusionOk="0">
                  <a:moveTo>
                    <a:pt x="950" y="1"/>
                  </a:moveTo>
                  <a:lnTo>
                    <a:pt x="731" y="37"/>
                  </a:lnTo>
                  <a:lnTo>
                    <a:pt x="548" y="110"/>
                  </a:lnTo>
                  <a:lnTo>
                    <a:pt x="402" y="220"/>
                  </a:lnTo>
                  <a:lnTo>
                    <a:pt x="293" y="366"/>
                  </a:lnTo>
                  <a:lnTo>
                    <a:pt x="183" y="549"/>
                  </a:lnTo>
                  <a:lnTo>
                    <a:pt x="74" y="768"/>
                  </a:lnTo>
                  <a:lnTo>
                    <a:pt x="1" y="1060"/>
                  </a:lnTo>
                  <a:lnTo>
                    <a:pt x="1" y="1242"/>
                  </a:lnTo>
                  <a:lnTo>
                    <a:pt x="1" y="1681"/>
                  </a:lnTo>
                  <a:lnTo>
                    <a:pt x="183" y="1681"/>
                  </a:lnTo>
                  <a:lnTo>
                    <a:pt x="2557" y="2009"/>
                  </a:lnTo>
                  <a:lnTo>
                    <a:pt x="2593" y="1863"/>
                  </a:lnTo>
                  <a:lnTo>
                    <a:pt x="2849" y="293"/>
                  </a:lnTo>
                  <a:lnTo>
                    <a:pt x="2813" y="220"/>
                  </a:lnTo>
                  <a:lnTo>
                    <a:pt x="2155" y="74"/>
                  </a:lnTo>
                  <a:lnTo>
                    <a:pt x="2046" y="74"/>
                  </a:lnTo>
                  <a:lnTo>
                    <a:pt x="14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2"/>
            <p:cNvSpPr/>
            <p:nvPr/>
          </p:nvSpPr>
          <p:spPr>
            <a:xfrm>
              <a:off x="-2290475" y="-745075"/>
              <a:ext cx="71250" cy="50250"/>
            </a:xfrm>
            <a:custGeom>
              <a:avLst/>
              <a:gdLst/>
              <a:ahLst/>
              <a:cxnLst/>
              <a:rect l="l" t="t" r="r" b="b"/>
              <a:pathLst>
                <a:path w="2850" h="2010" fill="none" extrusionOk="0">
                  <a:moveTo>
                    <a:pt x="1169" y="1"/>
                  </a:moveTo>
                  <a:lnTo>
                    <a:pt x="1169" y="1"/>
                  </a:lnTo>
                  <a:lnTo>
                    <a:pt x="950" y="1"/>
                  </a:lnTo>
                  <a:lnTo>
                    <a:pt x="731" y="37"/>
                  </a:lnTo>
                  <a:lnTo>
                    <a:pt x="548" y="110"/>
                  </a:lnTo>
                  <a:lnTo>
                    <a:pt x="402" y="220"/>
                  </a:lnTo>
                  <a:lnTo>
                    <a:pt x="293" y="366"/>
                  </a:lnTo>
                  <a:lnTo>
                    <a:pt x="183" y="549"/>
                  </a:lnTo>
                  <a:lnTo>
                    <a:pt x="74" y="768"/>
                  </a:lnTo>
                  <a:lnTo>
                    <a:pt x="1" y="1060"/>
                  </a:lnTo>
                  <a:lnTo>
                    <a:pt x="1" y="1060"/>
                  </a:lnTo>
                  <a:lnTo>
                    <a:pt x="1" y="1242"/>
                  </a:lnTo>
                  <a:lnTo>
                    <a:pt x="1" y="1681"/>
                  </a:lnTo>
                  <a:lnTo>
                    <a:pt x="1" y="1681"/>
                  </a:lnTo>
                  <a:lnTo>
                    <a:pt x="183" y="1681"/>
                  </a:lnTo>
                  <a:lnTo>
                    <a:pt x="2557" y="2009"/>
                  </a:lnTo>
                  <a:lnTo>
                    <a:pt x="2557" y="2009"/>
                  </a:lnTo>
                  <a:lnTo>
                    <a:pt x="2593" y="1863"/>
                  </a:lnTo>
                  <a:lnTo>
                    <a:pt x="2849" y="293"/>
                  </a:lnTo>
                  <a:lnTo>
                    <a:pt x="2849" y="293"/>
                  </a:lnTo>
                  <a:lnTo>
                    <a:pt x="2813" y="220"/>
                  </a:lnTo>
                  <a:lnTo>
                    <a:pt x="2813" y="220"/>
                  </a:lnTo>
                  <a:lnTo>
                    <a:pt x="2155" y="74"/>
                  </a:lnTo>
                  <a:lnTo>
                    <a:pt x="2046" y="74"/>
                  </a:lnTo>
                  <a:lnTo>
                    <a:pt x="2046" y="74"/>
                  </a:lnTo>
                  <a:lnTo>
                    <a:pt x="1425" y="1"/>
                  </a:lnTo>
                  <a:lnTo>
                    <a:pt x="1425" y="1"/>
                  </a:lnTo>
                  <a:lnTo>
                    <a:pt x="1169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2"/>
            <p:cNvSpPr/>
            <p:nvPr/>
          </p:nvSpPr>
          <p:spPr>
            <a:xfrm>
              <a:off x="-2119750" y="-673850"/>
              <a:ext cx="94975" cy="88575"/>
            </a:xfrm>
            <a:custGeom>
              <a:avLst/>
              <a:gdLst/>
              <a:ahLst/>
              <a:cxnLst/>
              <a:rect l="l" t="t" r="r" b="b"/>
              <a:pathLst>
                <a:path w="3799" h="3543" extrusionOk="0">
                  <a:moveTo>
                    <a:pt x="1498" y="0"/>
                  </a:moveTo>
                  <a:lnTo>
                    <a:pt x="2740" y="475"/>
                  </a:lnTo>
                  <a:lnTo>
                    <a:pt x="2082" y="183"/>
                  </a:lnTo>
                  <a:lnTo>
                    <a:pt x="1498" y="0"/>
                  </a:lnTo>
                  <a:close/>
                  <a:moveTo>
                    <a:pt x="768" y="512"/>
                  </a:moveTo>
                  <a:lnTo>
                    <a:pt x="475" y="1023"/>
                  </a:lnTo>
                  <a:lnTo>
                    <a:pt x="220" y="1571"/>
                  </a:lnTo>
                  <a:lnTo>
                    <a:pt x="1" y="2192"/>
                  </a:lnTo>
                  <a:lnTo>
                    <a:pt x="768" y="512"/>
                  </a:lnTo>
                  <a:close/>
                  <a:moveTo>
                    <a:pt x="3726" y="986"/>
                  </a:moveTo>
                  <a:lnTo>
                    <a:pt x="2740" y="3360"/>
                  </a:lnTo>
                  <a:lnTo>
                    <a:pt x="1" y="2192"/>
                  </a:lnTo>
                  <a:lnTo>
                    <a:pt x="1023" y="2703"/>
                  </a:lnTo>
                  <a:lnTo>
                    <a:pt x="2703" y="3433"/>
                  </a:lnTo>
                  <a:lnTo>
                    <a:pt x="2667" y="3543"/>
                  </a:lnTo>
                  <a:lnTo>
                    <a:pt x="3214" y="2374"/>
                  </a:lnTo>
                  <a:lnTo>
                    <a:pt x="3616" y="1534"/>
                  </a:lnTo>
                  <a:lnTo>
                    <a:pt x="3799" y="1059"/>
                  </a:lnTo>
                  <a:lnTo>
                    <a:pt x="3726" y="98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62"/>
            <p:cNvSpPr/>
            <p:nvPr/>
          </p:nvSpPr>
          <p:spPr>
            <a:xfrm>
              <a:off x="-2119750" y="-649200"/>
              <a:ext cx="94975" cy="63925"/>
            </a:xfrm>
            <a:custGeom>
              <a:avLst/>
              <a:gdLst/>
              <a:ahLst/>
              <a:cxnLst/>
              <a:rect l="l" t="t" r="r" b="b"/>
              <a:pathLst>
                <a:path w="3799" h="2557" fill="none" extrusionOk="0">
                  <a:moveTo>
                    <a:pt x="3726" y="0"/>
                  </a:moveTo>
                  <a:lnTo>
                    <a:pt x="2740" y="2374"/>
                  </a:lnTo>
                  <a:lnTo>
                    <a:pt x="1" y="1206"/>
                  </a:lnTo>
                  <a:lnTo>
                    <a:pt x="1023" y="1717"/>
                  </a:lnTo>
                  <a:lnTo>
                    <a:pt x="2703" y="2447"/>
                  </a:lnTo>
                  <a:lnTo>
                    <a:pt x="2667" y="2557"/>
                  </a:lnTo>
                  <a:lnTo>
                    <a:pt x="2667" y="2557"/>
                  </a:lnTo>
                  <a:lnTo>
                    <a:pt x="2667" y="2557"/>
                  </a:lnTo>
                  <a:lnTo>
                    <a:pt x="3214" y="1388"/>
                  </a:lnTo>
                  <a:lnTo>
                    <a:pt x="3616" y="548"/>
                  </a:lnTo>
                  <a:lnTo>
                    <a:pt x="3799" y="73"/>
                  </a:lnTo>
                  <a:lnTo>
                    <a:pt x="3799" y="73"/>
                  </a:lnTo>
                  <a:lnTo>
                    <a:pt x="3726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62"/>
            <p:cNvSpPr/>
            <p:nvPr/>
          </p:nvSpPr>
          <p:spPr>
            <a:xfrm>
              <a:off x="-2119750" y="-661075"/>
              <a:ext cx="19200" cy="42025"/>
            </a:xfrm>
            <a:custGeom>
              <a:avLst/>
              <a:gdLst/>
              <a:ahLst/>
              <a:cxnLst/>
              <a:rect l="l" t="t" r="r" b="b"/>
              <a:pathLst>
                <a:path w="768" h="1681" fill="none" extrusionOk="0">
                  <a:moveTo>
                    <a:pt x="768" y="1"/>
                  </a:moveTo>
                  <a:lnTo>
                    <a:pt x="768" y="1"/>
                  </a:lnTo>
                  <a:lnTo>
                    <a:pt x="475" y="512"/>
                  </a:lnTo>
                  <a:lnTo>
                    <a:pt x="220" y="1060"/>
                  </a:lnTo>
                  <a:lnTo>
                    <a:pt x="1" y="1681"/>
                  </a:lnTo>
                  <a:lnTo>
                    <a:pt x="1" y="1681"/>
                  </a:lnTo>
                  <a:lnTo>
                    <a:pt x="768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62"/>
            <p:cNvSpPr/>
            <p:nvPr/>
          </p:nvSpPr>
          <p:spPr>
            <a:xfrm>
              <a:off x="-2082300" y="-673850"/>
              <a:ext cx="31050" cy="11900"/>
            </a:xfrm>
            <a:custGeom>
              <a:avLst/>
              <a:gdLst/>
              <a:ahLst/>
              <a:cxnLst/>
              <a:rect l="l" t="t" r="r" b="b"/>
              <a:pathLst>
                <a:path w="1242" h="476" fill="none" extrusionOk="0">
                  <a:moveTo>
                    <a:pt x="0" y="0"/>
                  </a:moveTo>
                  <a:lnTo>
                    <a:pt x="1242" y="475"/>
                  </a:lnTo>
                  <a:lnTo>
                    <a:pt x="1242" y="475"/>
                  </a:lnTo>
                  <a:lnTo>
                    <a:pt x="584" y="183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62"/>
            <p:cNvSpPr/>
            <p:nvPr/>
          </p:nvSpPr>
          <p:spPr>
            <a:xfrm>
              <a:off x="-2094175" y="-606300"/>
              <a:ext cx="42025" cy="21025"/>
            </a:xfrm>
            <a:custGeom>
              <a:avLst/>
              <a:gdLst/>
              <a:ahLst/>
              <a:cxnLst/>
              <a:rect l="l" t="t" r="r" b="b"/>
              <a:pathLst>
                <a:path w="1681" h="841" extrusionOk="0">
                  <a:moveTo>
                    <a:pt x="0" y="1"/>
                  </a:moveTo>
                  <a:lnTo>
                    <a:pt x="1644" y="841"/>
                  </a:lnTo>
                  <a:lnTo>
                    <a:pt x="1680" y="7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62"/>
            <p:cNvSpPr/>
            <p:nvPr/>
          </p:nvSpPr>
          <p:spPr>
            <a:xfrm>
              <a:off x="-2094175" y="-606300"/>
              <a:ext cx="42025" cy="21025"/>
            </a:xfrm>
            <a:custGeom>
              <a:avLst/>
              <a:gdLst/>
              <a:ahLst/>
              <a:cxnLst/>
              <a:rect l="l" t="t" r="r" b="b"/>
              <a:pathLst>
                <a:path w="1681" h="841" fill="none" extrusionOk="0">
                  <a:moveTo>
                    <a:pt x="0" y="1"/>
                  </a:moveTo>
                  <a:lnTo>
                    <a:pt x="1644" y="841"/>
                  </a:lnTo>
                  <a:lnTo>
                    <a:pt x="1680" y="731"/>
                  </a:lnTo>
                  <a:lnTo>
                    <a:pt x="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2"/>
            <p:cNvSpPr/>
            <p:nvPr/>
          </p:nvSpPr>
          <p:spPr>
            <a:xfrm>
              <a:off x="-2119750" y="-674775"/>
              <a:ext cx="93150" cy="84950"/>
            </a:xfrm>
            <a:custGeom>
              <a:avLst/>
              <a:gdLst/>
              <a:ahLst/>
              <a:cxnLst/>
              <a:rect l="l" t="t" r="r" b="b"/>
              <a:pathLst>
                <a:path w="3726" h="3398" extrusionOk="0">
                  <a:moveTo>
                    <a:pt x="1279" y="1"/>
                  </a:moveTo>
                  <a:lnTo>
                    <a:pt x="1169" y="37"/>
                  </a:lnTo>
                  <a:lnTo>
                    <a:pt x="1023" y="147"/>
                  </a:lnTo>
                  <a:lnTo>
                    <a:pt x="877" y="329"/>
                  </a:lnTo>
                  <a:lnTo>
                    <a:pt x="768" y="549"/>
                  </a:lnTo>
                  <a:lnTo>
                    <a:pt x="1" y="2229"/>
                  </a:lnTo>
                  <a:lnTo>
                    <a:pt x="2740" y="3397"/>
                  </a:lnTo>
                  <a:lnTo>
                    <a:pt x="3726" y="1023"/>
                  </a:lnTo>
                  <a:lnTo>
                    <a:pt x="3580" y="914"/>
                  </a:lnTo>
                  <a:lnTo>
                    <a:pt x="3361" y="804"/>
                  </a:lnTo>
                  <a:lnTo>
                    <a:pt x="2740" y="512"/>
                  </a:lnTo>
                  <a:lnTo>
                    <a:pt x="1498" y="37"/>
                  </a:lnTo>
                  <a:lnTo>
                    <a:pt x="13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2"/>
            <p:cNvSpPr/>
            <p:nvPr/>
          </p:nvSpPr>
          <p:spPr>
            <a:xfrm>
              <a:off x="-2119750" y="-674775"/>
              <a:ext cx="93150" cy="84950"/>
            </a:xfrm>
            <a:custGeom>
              <a:avLst/>
              <a:gdLst/>
              <a:ahLst/>
              <a:cxnLst/>
              <a:rect l="l" t="t" r="r" b="b"/>
              <a:pathLst>
                <a:path w="3726" h="3398" fill="none" extrusionOk="0">
                  <a:moveTo>
                    <a:pt x="1279" y="1"/>
                  </a:moveTo>
                  <a:lnTo>
                    <a:pt x="1279" y="1"/>
                  </a:lnTo>
                  <a:lnTo>
                    <a:pt x="1169" y="37"/>
                  </a:lnTo>
                  <a:lnTo>
                    <a:pt x="1023" y="147"/>
                  </a:lnTo>
                  <a:lnTo>
                    <a:pt x="877" y="329"/>
                  </a:lnTo>
                  <a:lnTo>
                    <a:pt x="768" y="549"/>
                  </a:lnTo>
                  <a:lnTo>
                    <a:pt x="1" y="2229"/>
                  </a:lnTo>
                  <a:lnTo>
                    <a:pt x="2740" y="3397"/>
                  </a:lnTo>
                  <a:lnTo>
                    <a:pt x="3726" y="1023"/>
                  </a:lnTo>
                  <a:lnTo>
                    <a:pt x="3726" y="1023"/>
                  </a:lnTo>
                  <a:lnTo>
                    <a:pt x="3580" y="914"/>
                  </a:lnTo>
                  <a:lnTo>
                    <a:pt x="3361" y="804"/>
                  </a:lnTo>
                  <a:lnTo>
                    <a:pt x="2740" y="512"/>
                  </a:lnTo>
                  <a:lnTo>
                    <a:pt x="1498" y="37"/>
                  </a:lnTo>
                  <a:lnTo>
                    <a:pt x="1498" y="37"/>
                  </a:lnTo>
                  <a:lnTo>
                    <a:pt x="1315" y="1"/>
                  </a:lnTo>
                  <a:lnTo>
                    <a:pt x="1315" y="1"/>
                  </a:lnTo>
                  <a:lnTo>
                    <a:pt x="1279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2"/>
            <p:cNvSpPr/>
            <p:nvPr/>
          </p:nvSpPr>
          <p:spPr>
            <a:xfrm>
              <a:off x="-2069525" y="-576175"/>
              <a:ext cx="115050" cy="79475"/>
            </a:xfrm>
            <a:custGeom>
              <a:avLst/>
              <a:gdLst/>
              <a:ahLst/>
              <a:cxnLst/>
              <a:rect l="l" t="t" r="r" b="b"/>
              <a:pathLst>
                <a:path w="4602" h="3179" extrusionOk="0">
                  <a:moveTo>
                    <a:pt x="3068" y="1"/>
                  </a:moveTo>
                  <a:lnTo>
                    <a:pt x="2520" y="74"/>
                  </a:lnTo>
                  <a:lnTo>
                    <a:pt x="2557" y="74"/>
                  </a:lnTo>
                  <a:lnTo>
                    <a:pt x="3397" y="1"/>
                  </a:lnTo>
                  <a:close/>
                  <a:moveTo>
                    <a:pt x="3689" y="74"/>
                  </a:moveTo>
                  <a:lnTo>
                    <a:pt x="3835" y="147"/>
                  </a:lnTo>
                  <a:lnTo>
                    <a:pt x="3944" y="220"/>
                  </a:lnTo>
                  <a:lnTo>
                    <a:pt x="4054" y="330"/>
                  </a:lnTo>
                  <a:lnTo>
                    <a:pt x="4090" y="476"/>
                  </a:lnTo>
                  <a:lnTo>
                    <a:pt x="4383" y="1389"/>
                  </a:lnTo>
                  <a:lnTo>
                    <a:pt x="4529" y="1936"/>
                  </a:lnTo>
                  <a:lnTo>
                    <a:pt x="4310" y="2156"/>
                  </a:lnTo>
                  <a:lnTo>
                    <a:pt x="4273" y="2192"/>
                  </a:lnTo>
                  <a:lnTo>
                    <a:pt x="4273" y="2192"/>
                  </a:lnTo>
                  <a:lnTo>
                    <a:pt x="4602" y="2119"/>
                  </a:lnTo>
                  <a:lnTo>
                    <a:pt x="4090" y="366"/>
                  </a:lnTo>
                  <a:lnTo>
                    <a:pt x="4090" y="330"/>
                  </a:lnTo>
                  <a:lnTo>
                    <a:pt x="4054" y="257"/>
                  </a:lnTo>
                  <a:lnTo>
                    <a:pt x="3944" y="147"/>
                  </a:lnTo>
                  <a:lnTo>
                    <a:pt x="3689" y="74"/>
                  </a:lnTo>
                  <a:close/>
                  <a:moveTo>
                    <a:pt x="621" y="330"/>
                  </a:moveTo>
                  <a:lnTo>
                    <a:pt x="0" y="1535"/>
                  </a:lnTo>
                  <a:lnTo>
                    <a:pt x="37" y="1790"/>
                  </a:lnTo>
                  <a:lnTo>
                    <a:pt x="73" y="1754"/>
                  </a:lnTo>
                  <a:lnTo>
                    <a:pt x="219" y="2630"/>
                  </a:lnTo>
                  <a:lnTo>
                    <a:pt x="292" y="3178"/>
                  </a:lnTo>
                  <a:lnTo>
                    <a:pt x="3871" y="2302"/>
                  </a:lnTo>
                  <a:lnTo>
                    <a:pt x="3871" y="2265"/>
                  </a:lnTo>
                  <a:lnTo>
                    <a:pt x="3725" y="2265"/>
                  </a:lnTo>
                  <a:lnTo>
                    <a:pt x="3543" y="2302"/>
                  </a:lnTo>
                  <a:lnTo>
                    <a:pt x="3287" y="2375"/>
                  </a:lnTo>
                  <a:lnTo>
                    <a:pt x="3068" y="2411"/>
                  </a:lnTo>
                  <a:lnTo>
                    <a:pt x="1571" y="2813"/>
                  </a:lnTo>
                  <a:lnTo>
                    <a:pt x="439" y="3105"/>
                  </a:lnTo>
                  <a:lnTo>
                    <a:pt x="292" y="2448"/>
                  </a:lnTo>
                  <a:lnTo>
                    <a:pt x="110" y="1827"/>
                  </a:lnTo>
                  <a:lnTo>
                    <a:pt x="110" y="1717"/>
                  </a:lnTo>
                  <a:lnTo>
                    <a:pt x="110" y="1571"/>
                  </a:lnTo>
                  <a:lnTo>
                    <a:pt x="183" y="1425"/>
                  </a:lnTo>
                  <a:lnTo>
                    <a:pt x="548" y="585"/>
                  </a:lnTo>
                  <a:lnTo>
                    <a:pt x="585" y="476"/>
                  </a:lnTo>
                  <a:lnTo>
                    <a:pt x="694" y="366"/>
                  </a:lnTo>
                  <a:lnTo>
                    <a:pt x="621" y="366"/>
                  </a:lnTo>
                  <a:lnTo>
                    <a:pt x="621" y="33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62"/>
            <p:cNvSpPr/>
            <p:nvPr/>
          </p:nvSpPr>
          <p:spPr>
            <a:xfrm>
              <a:off x="-2069525" y="-567950"/>
              <a:ext cx="96800" cy="71250"/>
            </a:xfrm>
            <a:custGeom>
              <a:avLst/>
              <a:gdLst/>
              <a:ahLst/>
              <a:cxnLst/>
              <a:rect l="l" t="t" r="r" b="b"/>
              <a:pathLst>
                <a:path w="3872" h="2850" fill="none" extrusionOk="0">
                  <a:moveTo>
                    <a:pt x="621" y="1"/>
                  </a:moveTo>
                  <a:lnTo>
                    <a:pt x="0" y="1206"/>
                  </a:lnTo>
                  <a:lnTo>
                    <a:pt x="37" y="1461"/>
                  </a:lnTo>
                  <a:lnTo>
                    <a:pt x="73" y="1425"/>
                  </a:lnTo>
                  <a:lnTo>
                    <a:pt x="219" y="2301"/>
                  </a:lnTo>
                  <a:lnTo>
                    <a:pt x="292" y="2849"/>
                  </a:lnTo>
                  <a:lnTo>
                    <a:pt x="3871" y="1973"/>
                  </a:lnTo>
                  <a:lnTo>
                    <a:pt x="3871" y="1936"/>
                  </a:lnTo>
                  <a:lnTo>
                    <a:pt x="3871" y="1936"/>
                  </a:lnTo>
                  <a:lnTo>
                    <a:pt x="3725" y="1936"/>
                  </a:lnTo>
                  <a:lnTo>
                    <a:pt x="3725" y="1936"/>
                  </a:lnTo>
                  <a:lnTo>
                    <a:pt x="3543" y="1973"/>
                  </a:lnTo>
                  <a:lnTo>
                    <a:pt x="3287" y="2046"/>
                  </a:lnTo>
                  <a:lnTo>
                    <a:pt x="3287" y="2046"/>
                  </a:lnTo>
                  <a:lnTo>
                    <a:pt x="3068" y="2082"/>
                  </a:lnTo>
                  <a:lnTo>
                    <a:pt x="3068" y="2082"/>
                  </a:lnTo>
                  <a:lnTo>
                    <a:pt x="1571" y="2484"/>
                  </a:lnTo>
                  <a:lnTo>
                    <a:pt x="439" y="2776"/>
                  </a:lnTo>
                  <a:lnTo>
                    <a:pt x="292" y="2119"/>
                  </a:lnTo>
                  <a:lnTo>
                    <a:pt x="292" y="2119"/>
                  </a:lnTo>
                  <a:lnTo>
                    <a:pt x="110" y="1498"/>
                  </a:lnTo>
                  <a:lnTo>
                    <a:pt x="110" y="1498"/>
                  </a:lnTo>
                  <a:lnTo>
                    <a:pt x="110" y="1388"/>
                  </a:lnTo>
                  <a:lnTo>
                    <a:pt x="110" y="1242"/>
                  </a:lnTo>
                  <a:lnTo>
                    <a:pt x="183" y="1096"/>
                  </a:lnTo>
                  <a:lnTo>
                    <a:pt x="183" y="1096"/>
                  </a:lnTo>
                  <a:lnTo>
                    <a:pt x="548" y="256"/>
                  </a:lnTo>
                  <a:lnTo>
                    <a:pt x="548" y="256"/>
                  </a:lnTo>
                  <a:lnTo>
                    <a:pt x="585" y="147"/>
                  </a:lnTo>
                  <a:lnTo>
                    <a:pt x="694" y="37"/>
                  </a:lnTo>
                  <a:lnTo>
                    <a:pt x="621" y="37"/>
                  </a:lnTo>
                  <a:lnTo>
                    <a:pt x="62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62"/>
            <p:cNvSpPr/>
            <p:nvPr/>
          </p:nvSpPr>
          <p:spPr>
            <a:xfrm>
              <a:off x="-1977325" y="-574350"/>
              <a:ext cx="22850" cy="53000"/>
            </a:xfrm>
            <a:custGeom>
              <a:avLst/>
              <a:gdLst/>
              <a:ahLst/>
              <a:cxnLst/>
              <a:rect l="l" t="t" r="r" b="b"/>
              <a:pathLst>
                <a:path w="914" h="2120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47" y="74"/>
                  </a:lnTo>
                  <a:lnTo>
                    <a:pt x="256" y="147"/>
                  </a:lnTo>
                  <a:lnTo>
                    <a:pt x="366" y="257"/>
                  </a:lnTo>
                  <a:lnTo>
                    <a:pt x="402" y="403"/>
                  </a:lnTo>
                  <a:lnTo>
                    <a:pt x="402" y="403"/>
                  </a:lnTo>
                  <a:lnTo>
                    <a:pt x="695" y="1316"/>
                  </a:lnTo>
                  <a:lnTo>
                    <a:pt x="841" y="1863"/>
                  </a:lnTo>
                  <a:lnTo>
                    <a:pt x="622" y="2083"/>
                  </a:lnTo>
                  <a:lnTo>
                    <a:pt x="585" y="2119"/>
                  </a:lnTo>
                  <a:lnTo>
                    <a:pt x="914" y="2046"/>
                  </a:lnTo>
                  <a:lnTo>
                    <a:pt x="402" y="293"/>
                  </a:lnTo>
                  <a:lnTo>
                    <a:pt x="402" y="293"/>
                  </a:lnTo>
                  <a:lnTo>
                    <a:pt x="402" y="257"/>
                  </a:lnTo>
                  <a:lnTo>
                    <a:pt x="366" y="184"/>
                  </a:lnTo>
                  <a:lnTo>
                    <a:pt x="256" y="74"/>
                  </a:lnTo>
                  <a:lnTo>
                    <a:pt x="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2"/>
            <p:cNvSpPr/>
            <p:nvPr/>
          </p:nvSpPr>
          <p:spPr>
            <a:xfrm>
              <a:off x="-2006525" y="-576175"/>
              <a:ext cx="21925" cy="1850"/>
            </a:xfrm>
            <a:custGeom>
              <a:avLst/>
              <a:gdLst/>
              <a:ahLst/>
              <a:cxnLst/>
              <a:rect l="l" t="t" r="r" b="b"/>
              <a:pathLst>
                <a:path w="877" h="74" fill="none" extrusionOk="0">
                  <a:moveTo>
                    <a:pt x="584" y="1"/>
                  </a:moveTo>
                  <a:lnTo>
                    <a:pt x="584" y="1"/>
                  </a:lnTo>
                  <a:lnTo>
                    <a:pt x="548" y="1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877" y="1"/>
                  </a:lnTo>
                  <a:lnTo>
                    <a:pt x="877" y="1"/>
                  </a:lnTo>
                  <a:lnTo>
                    <a:pt x="877" y="1"/>
                  </a:lnTo>
                  <a:lnTo>
                    <a:pt x="877" y="1"/>
                  </a:lnTo>
                  <a:lnTo>
                    <a:pt x="584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62"/>
            <p:cNvSpPr/>
            <p:nvPr/>
          </p:nvSpPr>
          <p:spPr>
            <a:xfrm>
              <a:off x="-2066800" y="-576175"/>
              <a:ext cx="110500" cy="77650"/>
            </a:xfrm>
            <a:custGeom>
              <a:avLst/>
              <a:gdLst/>
              <a:ahLst/>
              <a:cxnLst/>
              <a:rect l="l" t="t" r="r" b="b"/>
              <a:pathLst>
                <a:path w="4420" h="3106" extrusionOk="0">
                  <a:moveTo>
                    <a:pt x="3288" y="1"/>
                  </a:moveTo>
                  <a:lnTo>
                    <a:pt x="2448" y="74"/>
                  </a:lnTo>
                  <a:lnTo>
                    <a:pt x="2411" y="74"/>
                  </a:lnTo>
                  <a:lnTo>
                    <a:pt x="585" y="366"/>
                  </a:lnTo>
                  <a:lnTo>
                    <a:pt x="476" y="476"/>
                  </a:lnTo>
                  <a:lnTo>
                    <a:pt x="439" y="585"/>
                  </a:lnTo>
                  <a:lnTo>
                    <a:pt x="74" y="1425"/>
                  </a:lnTo>
                  <a:lnTo>
                    <a:pt x="1" y="1571"/>
                  </a:lnTo>
                  <a:lnTo>
                    <a:pt x="1" y="1717"/>
                  </a:lnTo>
                  <a:lnTo>
                    <a:pt x="1" y="1827"/>
                  </a:lnTo>
                  <a:lnTo>
                    <a:pt x="183" y="2448"/>
                  </a:lnTo>
                  <a:lnTo>
                    <a:pt x="330" y="3105"/>
                  </a:lnTo>
                  <a:lnTo>
                    <a:pt x="1462" y="2813"/>
                  </a:lnTo>
                  <a:lnTo>
                    <a:pt x="2959" y="2411"/>
                  </a:lnTo>
                  <a:lnTo>
                    <a:pt x="3178" y="2375"/>
                  </a:lnTo>
                  <a:lnTo>
                    <a:pt x="3434" y="2302"/>
                  </a:lnTo>
                  <a:lnTo>
                    <a:pt x="3616" y="2265"/>
                  </a:lnTo>
                  <a:lnTo>
                    <a:pt x="3762" y="2265"/>
                  </a:lnTo>
                  <a:lnTo>
                    <a:pt x="3762" y="2302"/>
                  </a:lnTo>
                  <a:lnTo>
                    <a:pt x="4164" y="2192"/>
                  </a:lnTo>
                  <a:lnTo>
                    <a:pt x="4201" y="2156"/>
                  </a:lnTo>
                  <a:lnTo>
                    <a:pt x="4420" y="1936"/>
                  </a:lnTo>
                  <a:lnTo>
                    <a:pt x="4274" y="1389"/>
                  </a:lnTo>
                  <a:lnTo>
                    <a:pt x="3981" y="476"/>
                  </a:lnTo>
                  <a:lnTo>
                    <a:pt x="3945" y="330"/>
                  </a:lnTo>
                  <a:lnTo>
                    <a:pt x="3835" y="220"/>
                  </a:lnTo>
                  <a:lnTo>
                    <a:pt x="3726" y="147"/>
                  </a:lnTo>
                  <a:lnTo>
                    <a:pt x="3580" y="74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62"/>
            <p:cNvSpPr/>
            <p:nvPr/>
          </p:nvSpPr>
          <p:spPr>
            <a:xfrm>
              <a:off x="-2066800" y="-576175"/>
              <a:ext cx="110500" cy="77650"/>
            </a:xfrm>
            <a:custGeom>
              <a:avLst/>
              <a:gdLst/>
              <a:ahLst/>
              <a:cxnLst/>
              <a:rect l="l" t="t" r="r" b="b"/>
              <a:pathLst>
                <a:path w="4420" h="3106" fill="none" extrusionOk="0">
                  <a:moveTo>
                    <a:pt x="3288" y="1"/>
                  </a:moveTo>
                  <a:lnTo>
                    <a:pt x="3288" y="1"/>
                  </a:lnTo>
                  <a:lnTo>
                    <a:pt x="3288" y="1"/>
                  </a:lnTo>
                  <a:lnTo>
                    <a:pt x="2448" y="74"/>
                  </a:lnTo>
                  <a:lnTo>
                    <a:pt x="2448" y="74"/>
                  </a:lnTo>
                  <a:lnTo>
                    <a:pt x="2411" y="74"/>
                  </a:lnTo>
                  <a:lnTo>
                    <a:pt x="585" y="366"/>
                  </a:lnTo>
                  <a:lnTo>
                    <a:pt x="585" y="366"/>
                  </a:lnTo>
                  <a:lnTo>
                    <a:pt x="476" y="476"/>
                  </a:lnTo>
                  <a:lnTo>
                    <a:pt x="439" y="585"/>
                  </a:lnTo>
                  <a:lnTo>
                    <a:pt x="439" y="585"/>
                  </a:lnTo>
                  <a:lnTo>
                    <a:pt x="74" y="1425"/>
                  </a:lnTo>
                  <a:lnTo>
                    <a:pt x="74" y="1425"/>
                  </a:lnTo>
                  <a:lnTo>
                    <a:pt x="1" y="1571"/>
                  </a:lnTo>
                  <a:lnTo>
                    <a:pt x="1" y="1717"/>
                  </a:lnTo>
                  <a:lnTo>
                    <a:pt x="1" y="1827"/>
                  </a:lnTo>
                  <a:lnTo>
                    <a:pt x="1" y="1827"/>
                  </a:lnTo>
                  <a:lnTo>
                    <a:pt x="183" y="2448"/>
                  </a:lnTo>
                  <a:lnTo>
                    <a:pt x="330" y="3105"/>
                  </a:lnTo>
                  <a:lnTo>
                    <a:pt x="1462" y="2813"/>
                  </a:lnTo>
                  <a:lnTo>
                    <a:pt x="1462" y="2813"/>
                  </a:lnTo>
                  <a:lnTo>
                    <a:pt x="2959" y="2411"/>
                  </a:lnTo>
                  <a:lnTo>
                    <a:pt x="2959" y="2411"/>
                  </a:lnTo>
                  <a:lnTo>
                    <a:pt x="3178" y="2375"/>
                  </a:lnTo>
                  <a:lnTo>
                    <a:pt x="3178" y="2375"/>
                  </a:lnTo>
                  <a:lnTo>
                    <a:pt x="3434" y="2302"/>
                  </a:lnTo>
                  <a:lnTo>
                    <a:pt x="3616" y="2265"/>
                  </a:lnTo>
                  <a:lnTo>
                    <a:pt x="3616" y="2265"/>
                  </a:lnTo>
                  <a:lnTo>
                    <a:pt x="3762" y="2265"/>
                  </a:lnTo>
                  <a:lnTo>
                    <a:pt x="3762" y="2302"/>
                  </a:lnTo>
                  <a:lnTo>
                    <a:pt x="4164" y="2192"/>
                  </a:lnTo>
                  <a:lnTo>
                    <a:pt x="4201" y="2156"/>
                  </a:lnTo>
                  <a:lnTo>
                    <a:pt x="4420" y="1936"/>
                  </a:lnTo>
                  <a:lnTo>
                    <a:pt x="4274" y="1389"/>
                  </a:lnTo>
                  <a:lnTo>
                    <a:pt x="4274" y="1389"/>
                  </a:lnTo>
                  <a:lnTo>
                    <a:pt x="3981" y="476"/>
                  </a:lnTo>
                  <a:lnTo>
                    <a:pt x="3981" y="476"/>
                  </a:lnTo>
                  <a:lnTo>
                    <a:pt x="3945" y="330"/>
                  </a:lnTo>
                  <a:lnTo>
                    <a:pt x="3835" y="220"/>
                  </a:lnTo>
                  <a:lnTo>
                    <a:pt x="3726" y="147"/>
                  </a:lnTo>
                  <a:lnTo>
                    <a:pt x="3580" y="74"/>
                  </a:lnTo>
                  <a:lnTo>
                    <a:pt x="3580" y="74"/>
                  </a:lnTo>
                  <a:lnTo>
                    <a:pt x="3288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2"/>
            <p:cNvSpPr/>
            <p:nvPr/>
          </p:nvSpPr>
          <p:spPr>
            <a:xfrm>
              <a:off x="-2068625" y="-532350"/>
              <a:ext cx="4600" cy="21950"/>
            </a:xfrm>
            <a:custGeom>
              <a:avLst/>
              <a:gdLst/>
              <a:ahLst/>
              <a:cxnLst/>
              <a:rect l="l" t="t" r="r" b="b"/>
              <a:pathLst>
                <a:path w="184" h="878" extrusionOk="0">
                  <a:moveTo>
                    <a:pt x="37" y="1"/>
                  </a:moveTo>
                  <a:lnTo>
                    <a:pt x="1" y="37"/>
                  </a:lnTo>
                  <a:lnTo>
                    <a:pt x="183" y="877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62"/>
            <p:cNvSpPr/>
            <p:nvPr/>
          </p:nvSpPr>
          <p:spPr>
            <a:xfrm>
              <a:off x="-2068625" y="-532350"/>
              <a:ext cx="4600" cy="21950"/>
            </a:xfrm>
            <a:custGeom>
              <a:avLst/>
              <a:gdLst/>
              <a:ahLst/>
              <a:cxnLst/>
              <a:rect l="l" t="t" r="r" b="b"/>
              <a:pathLst>
                <a:path w="184" h="878" fill="none" extrusionOk="0">
                  <a:moveTo>
                    <a:pt x="37" y="1"/>
                  </a:moveTo>
                  <a:lnTo>
                    <a:pt x="1" y="37"/>
                  </a:lnTo>
                  <a:lnTo>
                    <a:pt x="183" y="877"/>
                  </a:lnTo>
                  <a:lnTo>
                    <a:pt x="37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62"/>
            <p:cNvSpPr/>
            <p:nvPr/>
          </p:nvSpPr>
          <p:spPr>
            <a:xfrm>
              <a:off x="-1960875" y="-477550"/>
              <a:ext cx="122350" cy="86750"/>
            </a:xfrm>
            <a:custGeom>
              <a:avLst/>
              <a:gdLst/>
              <a:ahLst/>
              <a:cxnLst/>
              <a:rect l="l" t="t" r="r" b="b"/>
              <a:pathLst>
                <a:path w="4894" h="3470" extrusionOk="0">
                  <a:moveTo>
                    <a:pt x="694" y="0"/>
                  </a:moveTo>
                  <a:lnTo>
                    <a:pt x="584" y="511"/>
                  </a:lnTo>
                  <a:lnTo>
                    <a:pt x="657" y="365"/>
                  </a:lnTo>
                  <a:lnTo>
                    <a:pt x="767" y="292"/>
                  </a:lnTo>
                  <a:lnTo>
                    <a:pt x="950" y="219"/>
                  </a:lnTo>
                  <a:lnTo>
                    <a:pt x="1096" y="183"/>
                  </a:lnTo>
                  <a:lnTo>
                    <a:pt x="1242" y="219"/>
                  </a:lnTo>
                  <a:lnTo>
                    <a:pt x="3742" y="642"/>
                  </a:lnTo>
                  <a:lnTo>
                    <a:pt x="3742" y="642"/>
                  </a:lnTo>
                  <a:lnTo>
                    <a:pt x="694" y="0"/>
                  </a:lnTo>
                  <a:close/>
                  <a:moveTo>
                    <a:pt x="3742" y="642"/>
                  </a:moveTo>
                  <a:lnTo>
                    <a:pt x="4163" y="730"/>
                  </a:lnTo>
                  <a:lnTo>
                    <a:pt x="3835" y="657"/>
                  </a:lnTo>
                  <a:lnTo>
                    <a:pt x="3742" y="642"/>
                  </a:lnTo>
                  <a:close/>
                  <a:moveTo>
                    <a:pt x="402" y="1169"/>
                  </a:moveTo>
                  <a:lnTo>
                    <a:pt x="0" y="2812"/>
                  </a:lnTo>
                  <a:lnTo>
                    <a:pt x="694" y="2812"/>
                  </a:lnTo>
                  <a:lnTo>
                    <a:pt x="1242" y="2885"/>
                  </a:lnTo>
                  <a:lnTo>
                    <a:pt x="1936" y="2995"/>
                  </a:lnTo>
                  <a:lnTo>
                    <a:pt x="2593" y="3104"/>
                  </a:lnTo>
                  <a:lnTo>
                    <a:pt x="146" y="2520"/>
                  </a:lnTo>
                  <a:lnTo>
                    <a:pt x="402" y="1169"/>
                  </a:lnTo>
                  <a:close/>
                  <a:moveTo>
                    <a:pt x="4236" y="548"/>
                  </a:moveTo>
                  <a:lnTo>
                    <a:pt x="4163" y="730"/>
                  </a:lnTo>
                  <a:lnTo>
                    <a:pt x="4821" y="840"/>
                  </a:lnTo>
                  <a:lnTo>
                    <a:pt x="4127" y="3469"/>
                  </a:lnTo>
                  <a:lnTo>
                    <a:pt x="4894" y="840"/>
                  </a:lnTo>
                  <a:lnTo>
                    <a:pt x="4346" y="584"/>
                  </a:lnTo>
                  <a:lnTo>
                    <a:pt x="4236" y="54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2"/>
            <p:cNvSpPr/>
            <p:nvPr/>
          </p:nvSpPr>
          <p:spPr>
            <a:xfrm>
              <a:off x="-1860450" y="-390825"/>
              <a:ext cx="2750" cy="25"/>
            </a:xfrm>
            <a:custGeom>
              <a:avLst/>
              <a:gdLst/>
              <a:ahLst/>
              <a:cxnLst/>
              <a:rect l="l" t="t" r="r" b="b"/>
              <a:pathLst>
                <a:path w="110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10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2"/>
            <p:cNvSpPr/>
            <p:nvPr/>
          </p:nvSpPr>
          <p:spPr>
            <a:xfrm>
              <a:off x="-1960875" y="-448350"/>
              <a:ext cx="64825" cy="48425"/>
            </a:xfrm>
            <a:custGeom>
              <a:avLst/>
              <a:gdLst/>
              <a:ahLst/>
              <a:cxnLst/>
              <a:rect l="l" t="t" r="r" b="b"/>
              <a:pathLst>
                <a:path w="2593" h="1937" fill="none" extrusionOk="0">
                  <a:moveTo>
                    <a:pt x="402" y="1"/>
                  </a:moveTo>
                  <a:lnTo>
                    <a:pt x="0" y="1644"/>
                  </a:lnTo>
                  <a:lnTo>
                    <a:pt x="694" y="1644"/>
                  </a:lnTo>
                  <a:lnTo>
                    <a:pt x="1242" y="1717"/>
                  </a:lnTo>
                  <a:lnTo>
                    <a:pt x="1242" y="1717"/>
                  </a:lnTo>
                  <a:lnTo>
                    <a:pt x="1936" y="1827"/>
                  </a:lnTo>
                  <a:lnTo>
                    <a:pt x="2593" y="1936"/>
                  </a:lnTo>
                  <a:lnTo>
                    <a:pt x="146" y="1352"/>
                  </a:lnTo>
                  <a:lnTo>
                    <a:pt x="402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2"/>
            <p:cNvSpPr/>
            <p:nvPr/>
          </p:nvSpPr>
          <p:spPr>
            <a:xfrm>
              <a:off x="-1946275" y="-477550"/>
              <a:ext cx="107750" cy="86750"/>
            </a:xfrm>
            <a:custGeom>
              <a:avLst/>
              <a:gdLst/>
              <a:ahLst/>
              <a:cxnLst/>
              <a:rect l="l" t="t" r="r" b="b"/>
              <a:pathLst>
                <a:path w="4310" h="3470" fill="none" extrusionOk="0">
                  <a:moveTo>
                    <a:pt x="110" y="0"/>
                  </a:moveTo>
                  <a:lnTo>
                    <a:pt x="0" y="511"/>
                  </a:lnTo>
                  <a:lnTo>
                    <a:pt x="0" y="511"/>
                  </a:lnTo>
                  <a:lnTo>
                    <a:pt x="73" y="365"/>
                  </a:lnTo>
                  <a:lnTo>
                    <a:pt x="183" y="292"/>
                  </a:lnTo>
                  <a:lnTo>
                    <a:pt x="366" y="219"/>
                  </a:lnTo>
                  <a:lnTo>
                    <a:pt x="512" y="183"/>
                  </a:lnTo>
                  <a:lnTo>
                    <a:pt x="512" y="183"/>
                  </a:lnTo>
                  <a:lnTo>
                    <a:pt x="658" y="219"/>
                  </a:lnTo>
                  <a:lnTo>
                    <a:pt x="3251" y="657"/>
                  </a:lnTo>
                  <a:lnTo>
                    <a:pt x="3251" y="657"/>
                  </a:lnTo>
                  <a:lnTo>
                    <a:pt x="3579" y="730"/>
                  </a:lnTo>
                  <a:lnTo>
                    <a:pt x="4237" y="840"/>
                  </a:lnTo>
                  <a:lnTo>
                    <a:pt x="3543" y="3469"/>
                  </a:lnTo>
                  <a:lnTo>
                    <a:pt x="4310" y="840"/>
                  </a:lnTo>
                  <a:lnTo>
                    <a:pt x="3762" y="584"/>
                  </a:lnTo>
                  <a:lnTo>
                    <a:pt x="3652" y="548"/>
                  </a:lnTo>
                  <a:lnTo>
                    <a:pt x="3579" y="730"/>
                  </a:lnTo>
                  <a:lnTo>
                    <a:pt x="11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2"/>
            <p:cNvSpPr/>
            <p:nvPr/>
          </p:nvSpPr>
          <p:spPr>
            <a:xfrm>
              <a:off x="-1957225" y="-473000"/>
              <a:ext cx="116875" cy="82200"/>
            </a:xfrm>
            <a:custGeom>
              <a:avLst/>
              <a:gdLst/>
              <a:ahLst/>
              <a:cxnLst/>
              <a:rect l="l" t="t" r="r" b="b"/>
              <a:pathLst>
                <a:path w="4675" h="3288" extrusionOk="0">
                  <a:moveTo>
                    <a:pt x="950" y="1"/>
                  </a:moveTo>
                  <a:lnTo>
                    <a:pt x="804" y="37"/>
                  </a:lnTo>
                  <a:lnTo>
                    <a:pt x="621" y="110"/>
                  </a:lnTo>
                  <a:lnTo>
                    <a:pt x="511" y="183"/>
                  </a:lnTo>
                  <a:lnTo>
                    <a:pt x="438" y="329"/>
                  </a:lnTo>
                  <a:lnTo>
                    <a:pt x="256" y="987"/>
                  </a:lnTo>
                  <a:lnTo>
                    <a:pt x="0" y="2338"/>
                  </a:lnTo>
                  <a:lnTo>
                    <a:pt x="2447" y="2922"/>
                  </a:lnTo>
                  <a:lnTo>
                    <a:pt x="1790" y="2813"/>
                  </a:lnTo>
                  <a:lnTo>
                    <a:pt x="1096" y="2703"/>
                  </a:lnTo>
                  <a:lnTo>
                    <a:pt x="1096" y="2703"/>
                  </a:lnTo>
                  <a:lnTo>
                    <a:pt x="3871" y="3287"/>
                  </a:lnTo>
                  <a:lnTo>
                    <a:pt x="3981" y="3287"/>
                  </a:lnTo>
                  <a:lnTo>
                    <a:pt x="4675" y="658"/>
                  </a:lnTo>
                  <a:lnTo>
                    <a:pt x="4017" y="548"/>
                  </a:lnTo>
                  <a:lnTo>
                    <a:pt x="3689" y="475"/>
                  </a:lnTo>
                  <a:lnTo>
                    <a:pt x="1096" y="3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62"/>
            <p:cNvSpPr/>
            <p:nvPr/>
          </p:nvSpPr>
          <p:spPr>
            <a:xfrm>
              <a:off x="-1957225" y="-473000"/>
              <a:ext cx="116875" cy="82200"/>
            </a:xfrm>
            <a:custGeom>
              <a:avLst/>
              <a:gdLst/>
              <a:ahLst/>
              <a:cxnLst/>
              <a:rect l="l" t="t" r="r" b="b"/>
              <a:pathLst>
                <a:path w="4675" h="3288" fill="none" extrusionOk="0">
                  <a:moveTo>
                    <a:pt x="950" y="1"/>
                  </a:moveTo>
                  <a:lnTo>
                    <a:pt x="950" y="1"/>
                  </a:lnTo>
                  <a:lnTo>
                    <a:pt x="804" y="37"/>
                  </a:lnTo>
                  <a:lnTo>
                    <a:pt x="621" y="110"/>
                  </a:lnTo>
                  <a:lnTo>
                    <a:pt x="511" y="183"/>
                  </a:lnTo>
                  <a:lnTo>
                    <a:pt x="438" y="329"/>
                  </a:lnTo>
                  <a:lnTo>
                    <a:pt x="256" y="987"/>
                  </a:lnTo>
                  <a:lnTo>
                    <a:pt x="0" y="2338"/>
                  </a:lnTo>
                  <a:lnTo>
                    <a:pt x="2447" y="2922"/>
                  </a:lnTo>
                  <a:lnTo>
                    <a:pt x="2447" y="2922"/>
                  </a:lnTo>
                  <a:lnTo>
                    <a:pt x="1790" y="2813"/>
                  </a:lnTo>
                  <a:lnTo>
                    <a:pt x="1096" y="2703"/>
                  </a:lnTo>
                  <a:lnTo>
                    <a:pt x="3871" y="3287"/>
                  </a:lnTo>
                  <a:lnTo>
                    <a:pt x="3871" y="3287"/>
                  </a:lnTo>
                  <a:lnTo>
                    <a:pt x="3981" y="3287"/>
                  </a:lnTo>
                  <a:lnTo>
                    <a:pt x="4675" y="658"/>
                  </a:lnTo>
                  <a:lnTo>
                    <a:pt x="4017" y="548"/>
                  </a:lnTo>
                  <a:lnTo>
                    <a:pt x="4017" y="548"/>
                  </a:lnTo>
                  <a:lnTo>
                    <a:pt x="3689" y="475"/>
                  </a:lnTo>
                  <a:lnTo>
                    <a:pt x="1096" y="37"/>
                  </a:lnTo>
                  <a:lnTo>
                    <a:pt x="1096" y="37"/>
                  </a:lnTo>
                  <a:lnTo>
                    <a:pt x="95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62"/>
            <p:cNvSpPr/>
            <p:nvPr/>
          </p:nvSpPr>
          <p:spPr>
            <a:xfrm>
              <a:off x="-1746325" y="-482125"/>
              <a:ext cx="102275" cy="40200"/>
            </a:xfrm>
            <a:custGeom>
              <a:avLst/>
              <a:gdLst/>
              <a:ahLst/>
              <a:cxnLst/>
              <a:rect l="l" t="t" r="r" b="b"/>
              <a:pathLst>
                <a:path w="4091" h="1608" extrusionOk="0">
                  <a:moveTo>
                    <a:pt x="2776" y="0"/>
                  </a:moveTo>
                  <a:lnTo>
                    <a:pt x="4090" y="694"/>
                  </a:lnTo>
                  <a:lnTo>
                    <a:pt x="3287" y="256"/>
                  </a:lnTo>
                  <a:lnTo>
                    <a:pt x="2776" y="0"/>
                  </a:lnTo>
                  <a:close/>
                  <a:moveTo>
                    <a:pt x="1607" y="402"/>
                  </a:moveTo>
                  <a:lnTo>
                    <a:pt x="1023" y="767"/>
                  </a:lnTo>
                  <a:lnTo>
                    <a:pt x="512" y="1169"/>
                  </a:lnTo>
                  <a:lnTo>
                    <a:pt x="0" y="1571"/>
                  </a:lnTo>
                  <a:lnTo>
                    <a:pt x="73" y="1607"/>
                  </a:lnTo>
                  <a:lnTo>
                    <a:pt x="731" y="1096"/>
                  </a:lnTo>
                  <a:lnTo>
                    <a:pt x="1023" y="877"/>
                  </a:lnTo>
                  <a:lnTo>
                    <a:pt x="1607" y="4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2"/>
            <p:cNvSpPr/>
            <p:nvPr/>
          </p:nvSpPr>
          <p:spPr>
            <a:xfrm>
              <a:off x="-1746325" y="-472075"/>
              <a:ext cx="40200" cy="30150"/>
            </a:xfrm>
            <a:custGeom>
              <a:avLst/>
              <a:gdLst/>
              <a:ahLst/>
              <a:cxnLst/>
              <a:rect l="l" t="t" r="r" b="b"/>
              <a:pathLst>
                <a:path w="1608" h="1206" fill="none" extrusionOk="0">
                  <a:moveTo>
                    <a:pt x="1607" y="0"/>
                  </a:moveTo>
                  <a:lnTo>
                    <a:pt x="1607" y="0"/>
                  </a:lnTo>
                  <a:lnTo>
                    <a:pt x="1023" y="365"/>
                  </a:lnTo>
                  <a:lnTo>
                    <a:pt x="512" y="767"/>
                  </a:lnTo>
                  <a:lnTo>
                    <a:pt x="0" y="1169"/>
                  </a:lnTo>
                  <a:lnTo>
                    <a:pt x="0" y="1169"/>
                  </a:lnTo>
                  <a:lnTo>
                    <a:pt x="0" y="1169"/>
                  </a:lnTo>
                  <a:lnTo>
                    <a:pt x="73" y="1205"/>
                  </a:lnTo>
                  <a:lnTo>
                    <a:pt x="731" y="694"/>
                  </a:lnTo>
                  <a:lnTo>
                    <a:pt x="731" y="694"/>
                  </a:lnTo>
                  <a:lnTo>
                    <a:pt x="1023" y="475"/>
                  </a:lnTo>
                  <a:lnTo>
                    <a:pt x="1023" y="475"/>
                  </a:lnTo>
                  <a:lnTo>
                    <a:pt x="1607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2"/>
            <p:cNvSpPr/>
            <p:nvPr/>
          </p:nvSpPr>
          <p:spPr>
            <a:xfrm>
              <a:off x="-1676950" y="-482125"/>
              <a:ext cx="32900" cy="17375"/>
            </a:xfrm>
            <a:custGeom>
              <a:avLst/>
              <a:gdLst/>
              <a:ahLst/>
              <a:cxnLst/>
              <a:rect l="l" t="t" r="r" b="b"/>
              <a:pathLst>
                <a:path w="1316" h="695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5" y="694"/>
                  </a:lnTo>
                  <a:lnTo>
                    <a:pt x="1315" y="694"/>
                  </a:lnTo>
                  <a:lnTo>
                    <a:pt x="512" y="256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62"/>
            <p:cNvSpPr/>
            <p:nvPr/>
          </p:nvSpPr>
          <p:spPr>
            <a:xfrm>
              <a:off x="-1746325" y="-44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62"/>
            <p:cNvSpPr/>
            <p:nvPr/>
          </p:nvSpPr>
          <p:spPr>
            <a:xfrm>
              <a:off x="-1746325" y="-44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2"/>
            <p:cNvSpPr/>
            <p:nvPr/>
          </p:nvSpPr>
          <p:spPr>
            <a:xfrm>
              <a:off x="-1710725" y="-441950"/>
              <a:ext cx="108675" cy="40200"/>
            </a:xfrm>
            <a:custGeom>
              <a:avLst/>
              <a:gdLst/>
              <a:ahLst/>
              <a:cxnLst/>
              <a:rect l="l" t="t" r="r" b="b"/>
              <a:pathLst>
                <a:path w="4347" h="1608" extrusionOk="0">
                  <a:moveTo>
                    <a:pt x="4127" y="0"/>
                  </a:moveTo>
                  <a:lnTo>
                    <a:pt x="3360" y="585"/>
                  </a:lnTo>
                  <a:lnTo>
                    <a:pt x="2484" y="1242"/>
                  </a:lnTo>
                  <a:lnTo>
                    <a:pt x="4346" y="110"/>
                  </a:lnTo>
                  <a:lnTo>
                    <a:pt x="4127" y="0"/>
                  </a:lnTo>
                  <a:close/>
                  <a:moveTo>
                    <a:pt x="1" y="658"/>
                  </a:moveTo>
                  <a:lnTo>
                    <a:pt x="1863" y="1607"/>
                  </a:lnTo>
                  <a:lnTo>
                    <a:pt x="2338" y="1315"/>
                  </a:lnTo>
                  <a:lnTo>
                    <a:pt x="2192" y="1352"/>
                  </a:lnTo>
                  <a:lnTo>
                    <a:pt x="2082" y="1388"/>
                  </a:lnTo>
                  <a:lnTo>
                    <a:pt x="1863" y="1352"/>
                  </a:lnTo>
                  <a:lnTo>
                    <a:pt x="1" y="65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2"/>
            <p:cNvSpPr/>
            <p:nvPr/>
          </p:nvSpPr>
          <p:spPr>
            <a:xfrm>
              <a:off x="-1710725" y="-425525"/>
              <a:ext cx="58450" cy="23775"/>
            </a:xfrm>
            <a:custGeom>
              <a:avLst/>
              <a:gdLst/>
              <a:ahLst/>
              <a:cxnLst/>
              <a:rect l="l" t="t" r="r" b="b"/>
              <a:pathLst>
                <a:path w="2338" h="951" fill="none" extrusionOk="0">
                  <a:moveTo>
                    <a:pt x="1" y="1"/>
                  </a:moveTo>
                  <a:lnTo>
                    <a:pt x="1863" y="950"/>
                  </a:lnTo>
                  <a:lnTo>
                    <a:pt x="2338" y="658"/>
                  </a:lnTo>
                  <a:lnTo>
                    <a:pt x="2338" y="658"/>
                  </a:lnTo>
                  <a:lnTo>
                    <a:pt x="2192" y="695"/>
                  </a:lnTo>
                  <a:lnTo>
                    <a:pt x="2082" y="731"/>
                  </a:lnTo>
                  <a:lnTo>
                    <a:pt x="2082" y="731"/>
                  </a:lnTo>
                  <a:lnTo>
                    <a:pt x="2082" y="731"/>
                  </a:lnTo>
                  <a:lnTo>
                    <a:pt x="2082" y="731"/>
                  </a:lnTo>
                  <a:lnTo>
                    <a:pt x="1863" y="695"/>
                  </a:lnTo>
                  <a:lnTo>
                    <a:pt x="1863" y="695"/>
                  </a:lnTo>
                  <a:lnTo>
                    <a:pt x="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2"/>
            <p:cNvSpPr/>
            <p:nvPr/>
          </p:nvSpPr>
          <p:spPr>
            <a:xfrm>
              <a:off x="-1648650" y="-441950"/>
              <a:ext cx="46600" cy="31075"/>
            </a:xfrm>
            <a:custGeom>
              <a:avLst/>
              <a:gdLst/>
              <a:ahLst/>
              <a:cxnLst/>
              <a:rect l="l" t="t" r="r" b="b"/>
              <a:pathLst>
                <a:path w="1864" h="1243" fill="none" extrusionOk="0">
                  <a:moveTo>
                    <a:pt x="1644" y="0"/>
                  </a:moveTo>
                  <a:lnTo>
                    <a:pt x="877" y="585"/>
                  </a:lnTo>
                  <a:lnTo>
                    <a:pt x="877" y="585"/>
                  </a:lnTo>
                  <a:lnTo>
                    <a:pt x="1" y="1242"/>
                  </a:lnTo>
                  <a:lnTo>
                    <a:pt x="1863" y="110"/>
                  </a:lnTo>
                  <a:lnTo>
                    <a:pt x="1863" y="110"/>
                  </a:lnTo>
                  <a:lnTo>
                    <a:pt x="1644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2"/>
            <p:cNvSpPr/>
            <p:nvPr/>
          </p:nvSpPr>
          <p:spPr>
            <a:xfrm>
              <a:off x="-1744500" y="-482125"/>
              <a:ext cx="136975" cy="74900"/>
            </a:xfrm>
            <a:custGeom>
              <a:avLst/>
              <a:gdLst/>
              <a:ahLst/>
              <a:cxnLst/>
              <a:rect l="l" t="t" r="r" b="b"/>
              <a:pathLst>
                <a:path w="5479" h="2996" extrusionOk="0">
                  <a:moveTo>
                    <a:pt x="2374" y="0"/>
                  </a:moveTo>
                  <a:lnTo>
                    <a:pt x="2118" y="110"/>
                  </a:lnTo>
                  <a:lnTo>
                    <a:pt x="1826" y="256"/>
                  </a:lnTo>
                  <a:lnTo>
                    <a:pt x="1534" y="402"/>
                  </a:lnTo>
                  <a:lnTo>
                    <a:pt x="950" y="877"/>
                  </a:lnTo>
                  <a:lnTo>
                    <a:pt x="658" y="1096"/>
                  </a:lnTo>
                  <a:lnTo>
                    <a:pt x="0" y="1607"/>
                  </a:lnTo>
                  <a:lnTo>
                    <a:pt x="1352" y="2265"/>
                  </a:lnTo>
                  <a:lnTo>
                    <a:pt x="3214" y="2959"/>
                  </a:lnTo>
                  <a:lnTo>
                    <a:pt x="3433" y="2995"/>
                  </a:lnTo>
                  <a:lnTo>
                    <a:pt x="3543" y="2959"/>
                  </a:lnTo>
                  <a:lnTo>
                    <a:pt x="3689" y="2922"/>
                  </a:lnTo>
                  <a:lnTo>
                    <a:pt x="3835" y="2849"/>
                  </a:lnTo>
                  <a:lnTo>
                    <a:pt x="4711" y="2192"/>
                  </a:lnTo>
                  <a:lnTo>
                    <a:pt x="5478" y="1607"/>
                  </a:lnTo>
                  <a:lnTo>
                    <a:pt x="4017" y="694"/>
                  </a:lnTo>
                  <a:lnTo>
                    <a:pt x="2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2"/>
            <p:cNvSpPr/>
            <p:nvPr/>
          </p:nvSpPr>
          <p:spPr>
            <a:xfrm>
              <a:off x="-1744500" y="-482125"/>
              <a:ext cx="136975" cy="74900"/>
            </a:xfrm>
            <a:custGeom>
              <a:avLst/>
              <a:gdLst/>
              <a:ahLst/>
              <a:cxnLst/>
              <a:rect l="l" t="t" r="r" b="b"/>
              <a:pathLst>
                <a:path w="5479" h="2996" fill="none" extrusionOk="0">
                  <a:moveTo>
                    <a:pt x="2593" y="0"/>
                  </a:moveTo>
                  <a:lnTo>
                    <a:pt x="2593" y="0"/>
                  </a:lnTo>
                  <a:lnTo>
                    <a:pt x="2374" y="0"/>
                  </a:lnTo>
                  <a:lnTo>
                    <a:pt x="2118" y="110"/>
                  </a:lnTo>
                  <a:lnTo>
                    <a:pt x="1826" y="256"/>
                  </a:lnTo>
                  <a:lnTo>
                    <a:pt x="1534" y="402"/>
                  </a:lnTo>
                  <a:lnTo>
                    <a:pt x="1534" y="402"/>
                  </a:lnTo>
                  <a:lnTo>
                    <a:pt x="950" y="877"/>
                  </a:lnTo>
                  <a:lnTo>
                    <a:pt x="950" y="877"/>
                  </a:lnTo>
                  <a:lnTo>
                    <a:pt x="658" y="1096"/>
                  </a:lnTo>
                  <a:lnTo>
                    <a:pt x="0" y="1607"/>
                  </a:lnTo>
                  <a:lnTo>
                    <a:pt x="1352" y="2265"/>
                  </a:lnTo>
                  <a:lnTo>
                    <a:pt x="1352" y="2265"/>
                  </a:lnTo>
                  <a:lnTo>
                    <a:pt x="3214" y="2959"/>
                  </a:lnTo>
                  <a:lnTo>
                    <a:pt x="3214" y="2959"/>
                  </a:lnTo>
                  <a:lnTo>
                    <a:pt x="3433" y="2995"/>
                  </a:lnTo>
                  <a:lnTo>
                    <a:pt x="3433" y="2995"/>
                  </a:lnTo>
                  <a:lnTo>
                    <a:pt x="3433" y="2995"/>
                  </a:lnTo>
                  <a:lnTo>
                    <a:pt x="3433" y="2995"/>
                  </a:lnTo>
                  <a:lnTo>
                    <a:pt x="3543" y="2959"/>
                  </a:lnTo>
                  <a:lnTo>
                    <a:pt x="3689" y="2922"/>
                  </a:lnTo>
                  <a:lnTo>
                    <a:pt x="3835" y="2849"/>
                  </a:lnTo>
                  <a:lnTo>
                    <a:pt x="3835" y="2849"/>
                  </a:lnTo>
                  <a:lnTo>
                    <a:pt x="4711" y="2192"/>
                  </a:lnTo>
                  <a:lnTo>
                    <a:pt x="5478" y="1607"/>
                  </a:lnTo>
                  <a:lnTo>
                    <a:pt x="5478" y="1607"/>
                  </a:lnTo>
                  <a:lnTo>
                    <a:pt x="4017" y="694"/>
                  </a:lnTo>
                  <a:lnTo>
                    <a:pt x="4017" y="694"/>
                  </a:lnTo>
                  <a:lnTo>
                    <a:pt x="2703" y="0"/>
                  </a:lnTo>
                  <a:lnTo>
                    <a:pt x="2703" y="0"/>
                  </a:lnTo>
                  <a:lnTo>
                    <a:pt x="2703" y="0"/>
                  </a:lnTo>
                  <a:lnTo>
                    <a:pt x="2593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2"/>
            <p:cNvSpPr/>
            <p:nvPr/>
          </p:nvSpPr>
          <p:spPr>
            <a:xfrm>
              <a:off x="-2082300" y="-863750"/>
              <a:ext cx="115950" cy="66675"/>
            </a:xfrm>
            <a:custGeom>
              <a:avLst/>
              <a:gdLst/>
              <a:ahLst/>
              <a:cxnLst/>
              <a:rect l="l" t="t" r="r" b="b"/>
              <a:pathLst>
                <a:path w="4638" h="2667" extrusionOk="0">
                  <a:moveTo>
                    <a:pt x="1570" y="0"/>
                  </a:moveTo>
                  <a:lnTo>
                    <a:pt x="1497" y="37"/>
                  </a:lnTo>
                  <a:lnTo>
                    <a:pt x="1242" y="219"/>
                  </a:lnTo>
                  <a:lnTo>
                    <a:pt x="1132" y="329"/>
                  </a:lnTo>
                  <a:lnTo>
                    <a:pt x="1315" y="219"/>
                  </a:lnTo>
                  <a:lnTo>
                    <a:pt x="1497" y="110"/>
                  </a:lnTo>
                  <a:lnTo>
                    <a:pt x="1680" y="73"/>
                  </a:lnTo>
                  <a:lnTo>
                    <a:pt x="1863" y="73"/>
                  </a:lnTo>
                  <a:lnTo>
                    <a:pt x="2191" y="110"/>
                  </a:lnTo>
                  <a:lnTo>
                    <a:pt x="2520" y="146"/>
                  </a:lnTo>
                  <a:lnTo>
                    <a:pt x="2812" y="219"/>
                  </a:lnTo>
                  <a:lnTo>
                    <a:pt x="3141" y="329"/>
                  </a:lnTo>
                  <a:lnTo>
                    <a:pt x="2337" y="0"/>
                  </a:lnTo>
                  <a:close/>
                  <a:moveTo>
                    <a:pt x="1132" y="329"/>
                  </a:moveTo>
                  <a:lnTo>
                    <a:pt x="1059" y="402"/>
                  </a:lnTo>
                  <a:lnTo>
                    <a:pt x="1004" y="475"/>
                  </a:lnTo>
                  <a:lnTo>
                    <a:pt x="1132" y="329"/>
                  </a:lnTo>
                  <a:close/>
                  <a:moveTo>
                    <a:pt x="1004" y="475"/>
                  </a:moveTo>
                  <a:lnTo>
                    <a:pt x="876" y="621"/>
                  </a:lnTo>
                  <a:lnTo>
                    <a:pt x="657" y="913"/>
                  </a:lnTo>
                  <a:lnTo>
                    <a:pt x="183" y="1498"/>
                  </a:lnTo>
                  <a:lnTo>
                    <a:pt x="548" y="1059"/>
                  </a:lnTo>
                  <a:lnTo>
                    <a:pt x="840" y="694"/>
                  </a:lnTo>
                  <a:lnTo>
                    <a:pt x="1004" y="475"/>
                  </a:lnTo>
                  <a:close/>
                  <a:moveTo>
                    <a:pt x="4638" y="950"/>
                  </a:moveTo>
                  <a:lnTo>
                    <a:pt x="4236" y="1607"/>
                  </a:lnTo>
                  <a:lnTo>
                    <a:pt x="3871" y="2191"/>
                  </a:lnTo>
                  <a:lnTo>
                    <a:pt x="3762" y="2337"/>
                  </a:lnTo>
                  <a:lnTo>
                    <a:pt x="3652" y="2411"/>
                  </a:lnTo>
                  <a:lnTo>
                    <a:pt x="3506" y="2447"/>
                  </a:lnTo>
                  <a:lnTo>
                    <a:pt x="3250" y="2447"/>
                  </a:lnTo>
                  <a:lnTo>
                    <a:pt x="950" y="1972"/>
                  </a:lnTo>
                  <a:lnTo>
                    <a:pt x="767" y="1899"/>
                  </a:lnTo>
                  <a:lnTo>
                    <a:pt x="73" y="1680"/>
                  </a:lnTo>
                  <a:lnTo>
                    <a:pt x="0" y="1790"/>
                  </a:lnTo>
                  <a:lnTo>
                    <a:pt x="3615" y="2666"/>
                  </a:lnTo>
                  <a:lnTo>
                    <a:pt x="4163" y="1826"/>
                  </a:lnTo>
                  <a:lnTo>
                    <a:pt x="4528" y="1242"/>
                  </a:lnTo>
                  <a:lnTo>
                    <a:pt x="4638" y="1023"/>
                  </a:lnTo>
                  <a:lnTo>
                    <a:pt x="4638" y="9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62"/>
            <p:cNvSpPr/>
            <p:nvPr/>
          </p:nvSpPr>
          <p:spPr>
            <a:xfrm>
              <a:off x="-2082300" y="-840025"/>
              <a:ext cx="115950" cy="42950"/>
            </a:xfrm>
            <a:custGeom>
              <a:avLst/>
              <a:gdLst/>
              <a:ahLst/>
              <a:cxnLst/>
              <a:rect l="l" t="t" r="r" b="b"/>
              <a:pathLst>
                <a:path w="4638" h="1718" fill="none" extrusionOk="0">
                  <a:moveTo>
                    <a:pt x="4638" y="1"/>
                  </a:moveTo>
                  <a:lnTo>
                    <a:pt x="4638" y="1"/>
                  </a:lnTo>
                  <a:lnTo>
                    <a:pt x="4236" y="658"/>
                  </a:lnTo>
                  <a:lnTo>
                    <a:pt x="4236" y="658"/>
                  </a:lnTo>
                  <a:lnTo>
                    <a:pt x="3871" y="1242"/>
                  </a:lnTo>
                  <a:lnTo>
                    <a:pt x="3871" y="1242"/>
                  </a:lnTo>
                  <a:lnTo>
                    <a:pt x="3762" y="1388"/>
                  </a:lnTo>
                  <a:lnTo>
                    <a:pt x="3652" y="1462"/>
                  </a:lnTo>
                  <a:lnTo>
                    <a:pt x="3506" y="1498"/>
                  </a:lnTo>
                  <a:lnTo>
                    <a:pt x="3396" y="1498"/>
                  </a:lnTo>
                  <a:lnTo>
                    <a:pt x="3396" y="1498"/>
                  </a:lnTo>
                  <a:lnTo>
                    <a:pt x="3360" y="1498"/>
                  </a:lnTo>
                  <a:lnTo>
                    <a:pt x="3360" y="1498"/>
                  </a:lnTo>
                  <a:lnTo>
                    <a:pt x="3250" y="1498"/>
                  </a:lnTo>
                  <a:lnTo>
                    <a:pt x="3250" y="1498"/>
                  </a:lnTo>
                  <a:lnTo>
                    <a:pt x="950" y="1023"/>
                  </a:lnTo>
                  <a:lnTo>
                    <a:pt x="950" y="1023"/>
                  </a:lnTo>
                  <a:lnTo>
                    <a:pt x="767" y="950"/>
                  </a:lnTo>
                  <a:lnTo>
                    <a:pt x="73" y="731"/>
                  </a:lnTo>
                  <a:lnTo>
                    <a:pt x="73" y="731"/>
                  </a:lnTo>
                  <a:lnTo>
                    <a:pt x="0" y="841"/>
                  </a:lnTo>
                  <a:lnTo>
                    <a:pt x="3615" y="1717"/>
                  </a:lnTo>
                  <a:lnTo>
                    <a:pt x="3615" y="1717"/>
                  </a:lnTo>
                  <a:lnTo>
                    <a:pt x="4163" y="877"/>
                  </a:lnTo>
                  <a:lnTo>
                    <a:pt x="4528" y="293"/>
                  </a:lnTo>
                  <a:lnTo>
                    <a:pt x="4638" y="74"/>
                  </a:lnTo>
                  <a:lnTo>
                    <a:pt x="4638" y="1"/>
                  </a:lnTo>
                  <a:lnTo>
                    <a:pt x="4638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62"/>
            <p:cNvSpPr/>
            <p:nvPr/>
          </p:nvSpPr>
          <p:spPr>
            <a:xfrm>
              <a:off x="-2077750" y="-863750"/>
              <a:ext cx="73975" cy="37450"/>
            </a:xfrm>
            <a:custGeom>
              <a:avLst/>
              <a:gdLst/>
              <a:ahLst/>
              <a:cxnLst/>
              <a:rect l="l" t="t" r="r" b="b"/>
              <a:pathLst>
                <a:path w="2959" h="1498" fill="none" extrusionOk="0">
                  <a:moveTo>
                    <a:pt x="2155" y="0"/>
                  </a:moveTo>
                  <a:lnTo>
                    <a:pt x="1388" y="0"/>
                  </a:lnTo>
                  <a:lnTo>
                    <a:pt x="1388" y="0"/>
                  </a:lnTo>
                  <a:lnTo>
                    <a:pt x="1315" y="37"/>
                  </a:lnTo>
                  <a:lnTo>
                    <a:pt x="1060" y="219"/>
                  </a:lnTo>
                  <a:lnTo>
                    <a:pt x="877" y="402"/>
                  </a:lnTo>
                  <a:lnTo>
                    <a:pt x="658" y="694"/>
                  </a:lnTo>
                  <a:lnTo>
                    <a:pt x="366" y="1059"/>
                  </a:lnTo>
                  <a:lnTo>
                    <a:pt x="1" y="1498"/>
                  </a:lnTo>
                  <a:lnTo>
                    <a:pt x="475" y="913"/>
                  </a:lnTo>
                  <a:lnTo>
                    <a:pt x="475" y="913"/>
                  </a:lnTo>
                  <a:lnTo>
                    <a:pt x="694" y="621"/>
                  </a:lnTo>
                  <a:lnTo>
                    <a:pt x="950" y="329"/>
                  </a:lnTo>
                  <a:lnTo>
                    <a:pt x="950" y="329"/>
                  </a:lnTo>
                  <a:lnTo>
                    <a:pt x="1133" y="219"/>
                  </a:lnTo>
                  <a:lnTo>
                    <a:pt x="1315" y="110"/>
                  </a:lnTo>
                  <a:lnTo>
                    <a:pt x="1498" y="73"/>
                  </a:lnTo>
                  <a:lnTo>
                    <a:pt x="1644" y="73"/>
                  </a:lnTo>
                  <a:lnTo>
                    <a:pt x="1644" y="73"/>
                  </a:lnTo>
                  <a:lnTo>
                    <a:pt x="1681" y="73"/>
                  </a:lnTo>
                  <a:lnTo>
                    <a:pt x="1681" y="73"/>
                  </a:lnTo>
                  <a:lnTo>
                    <a:pt x="2009" y="110"/>
                  </a:lnTo>
                  <a:lnTo>
                    <a:pt x="2338" y="146"/>
                  </a:lnTo>
                  <a:lnTo>
                    <a:pt x="2630" y="219"/>
                  </a:lnTo>
                  <a:lnTo>
                    <a:pt x="2959" y="329"/>
                  </a:lnTo>
                  <a:lnTo>
                    <a:pt x="2959" y="329"/>
                  </a:lnTo>
                  <a:lnTo>
                    <a:pt x="215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2"/>
            <p:cNvSpPr/>
            <p:nvPr/>
          </p:nvSpPr>
          <p:spPr>
            <a:xfrm>
              <a:off x="-2080475" y="-861925"/>
              <a:ext cx="114125" cy="59375"/>
            </a:xfrm>
            <a:custGeom>
              <a:avLst/>
              <a:gdLst/>
              <a:ahLst/>
              <a:cxnLst/>
              <a:rect l="l" t="t" r="r" b="b"/>
              <a:pathLst>
                <a:path w="4565" h="2375" extrusionOk="0">
                  <a:moveTo>
                    <a:pt x="1607" y="0"/>
                  </a:moveTo>
                  <a:lnTo>
                    <a:pt x="1424" y="37"/>
                  </a:lnTo>
                  <a:lnTo>
                    <a:pt x="1242" y="146"/>
                  </a:lnTo>
                  <a:lnTo>
                    <a:pt x="1059" y="256"/>
                  </a:lnTo>
                  <a:lnTo>
                    <a:pt x="803" y="548"/>
                  </a:lnTo>
                  <a:lnTo>
                    <a:pt x="584" y="840"/>
                  </a:lnTo>
                  <a:lnTo>
                    <a:pt x="110" y="1425"/>
                  </a:lnTo>
                  <a:lnTo>
                    <a:pt x="0" y="1607"/>
                  </a:lnTo>
                  <a:lnTo>
                    <a:pt x="694" y="1826"/>
                  </a:lnTo>
                  <a:lnTo>
                    <a:pt x="877" y="1899"/>
                  </a:lnTo>
                  <a:lnTo>
                    <a:pt x="3177" y="2374"/>
                  </a:lnTo>
                  <a:lnTo>
                    <a:pt x="3433" y="2374"/>
                  </a:lnTo>
                  <a:lnTo>
                    <a:pt x="3579" y="2338"/>
                  </a:lnTo>
                  <a:lnTo>
                    <a:pt x="3689" y="2264"/>
                  </a:lnTo>
                  <a:lnTo>
                    <a:pt x="3798" y="2118"/>
                  </a:lnTo>
                  <a:lnTo>
                    <a:pt x="4163" y="1534"/>
                  </a:lnTo>
                  <a:lnTo>
                    <a:pt x="4565" y="877"/>
                  </a:lnTo>
                  <a:lnTo>
                    <a:pt x="3068" y="256"/>
                  </a:lnTo>
                  <a:lnTo>
                    <a:pt x="2739" y="146"/>
                  </a:lnTo>
                  <a:lnTo>
                    <a:pt x="2447" y="73"/>
                  </a:lnTo>
                  <a:lnTo>
                    <a:pt x="2118" y="37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2"/>
            <p:cNvSpPr/>
            <p:nvPr/>
          </p:nvSpPr>
          <p:spPr>
            <a:xfrm>
              <a:off x="-2080475" y="-861925"/>
              <a:ext cx="114125" cy="59375"/>
            </a:xfrm>
            <a:custGeom>
              <a:avLst/>
              <a:gdLst/>
              <a:ahLst/>
              <a:cxnLst/>
              <a:rect l="l" t="t" r="r" b="b"/>
              <a:pathLst>
                <a:path w="4565" h="2375" fill="none" extrusionOk="0">
                  <a:moveTo>
                    <a:pt x="1790" y="0"/>
                  </a:moveTo>
                  <a:lnTo>
                    <a:pt x="1790" y="0"/>
                  </a:lnTo>
                  <a:lnTo>
                    <a:pt x="1753" y="0"/>
                  </a:lnTo>
                  <a:lnTo>
                    <a:pt x="1753" y="0"/>
                  </a:lnTo>
                  <a:lnTo>
                    <a:pt x="1607" y="0"/>
                  </a:lnTo>
                  <a:lnTo>
                    <a:pt x="1424" y="37"/>
                  </a:lnTo>
                  <a:lnTo>
                    <a:pt x="1242" y="146"/>
                  </a:lnTo>
                  <a:lnTo>
                    <a:pt x="1059" y="256"/>
                  </a:lnTo>
                  <a:lnTo>
                    <a:pt x="1059" y="256"/>
                  </a:lnTo>
                  <a:lnTo>
                    <a:pt x="803" y="548"/>
                  </a:lnTo>
                  <a:lnTo>
                    <a:pt x="584" y="840"/>
                  </a:lnTo>
                  <a:lnTo>
                    <a:pt x="110" y="1425"/>
                  </a:lnTo>
                  <a:lnTo>
                    <a:pt x="110" y="1425"/>
                  </a:lnTo>
                  <a:lnTo>
                    <a:pt x="0" y="1607"/>
                  </a:lnTo>
                  <a:lnTo>
                    <a:pt x="694" y="1826"/>
                  </a:lnTo>
                  <a:lnTo>
                    <a:pt x="694" y="1826"/>
                  </a:lnTo>
                  <a:lnTo>
                    <a:pt x="877" y="1899"/>
                  </a:lnTo>
                  <a:lnTo>
                    <a:pt x="877" y="1899"/>
                  </a:lnTo>
                  <a:lnTo>
                    <a:pt x="3177" y="2374"/>
                  </a:lnTo>
                  <a:lnTo>
                    <a:pt x="3177" y="2374"/>
                  </a:lnTo>
                  <a:lnTo>
                    <a:pt x="3287" y="2374"/>
                  </a:lnTo>
                  <a:lnTo>
                    <a:pt x="3287" y="2374"/>
                  </a:lnTo>
                  <a:lnTo>
                    <a:pt x="3323" y="2374"/>
                  </a:lnTo>
                  <a:lnTo>
                    <a:pt x="3323" y="2374"/>
                  </a:lnTo>
                  <a:lnTo>
                    <a:pt x="3433" y="2374"/>
                  </a:lnTo>
                  <a:lnTo>
                    <a:pt x="3579" y="2338"/>
                  </a:lnTo>
                  <a:lnTo>
                    <a:pt x="3689" y="2264"/>
                  </a:lnTo>
                  <a:lnTo>
                    <a:pt x="3798" y="2118"/>
                  </a:lnTo>
                  <a:lnTo>
                    <a:pt x="3798" y="2118"/>
                  </a:lnTo>
                  <a:lnTo>
                    <a:pt x="4163" y="1534"/>
                  </a:lnTo>
                  <a:lnTo>
                    <a:pt x="4565" y="877"/>
                  </a:lnTo>
                  <a:lnTo>
                    <a:pt x="4565" y="877"/>
                  </a:lnTo>
                  <a:lnTo>
                    <a:pt x="3068" y="256"/>
                  </a:lnTo>
                  <a:lnTo>
                    <a:pt x="3068" y="256"/>
                  </a:lnTo>
                  <a:lnTo>
                    <a:pt x="2739" y="146"/>
                  </a:lnTo>
                  <a:lnTo>
                    <a:pt x="2447" y="73"/>
                  </a:lnTo>
                  <a:lnTo>
                    <a:pt x="2118" y="37"/>
                  </a:lnTo>
                  <a:lnTo>
                    <a:pt x="179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62"/>
            <p:cNvSpPr/>
            <p:nvPr/>
          </p:nvSpPr>
          <p:spPr>
            <a:xfrm>
              <a:off x="-2105125" y="-196350"/>
              <a:ext cx="74875" cy="238300"/>
            </a:xfrm>
            <a:custGeom>
              <a:avLst/>
              <a:gdLst/>
              <a:ahLst/>
              <a:cxnLst/>
              <a:rect l="l" t="t" r="r" b="b"/>
              <a:pathLst>
                <a:path w="2995" h="9532" extrusionOk="0">
                  <a:moveTo>
                    <a:pt x="0" y="0"/>
                  </a:moveTo>
                  <a:lnTo>
                    <a:pt x="1388" y="9532"/>
                  </a:lnTo>
                  <a:lnTo>
                    <a:pt x="1899" y="9020"/>
                  </a:lnTo>
                  <a:lnTo>
                    <a:pt x="2995" y="3579"/>
                  </a:lnTo>
                  <a:lnTo>
                    <a:pt x="2520" y="5515"/>
                  </a:lnTo>
                  <a:lnTo>
                    <a:pt x="2191" y="6829"/>
                  </a:lnTo>
                  <a:lnTo>
                    <a:pt x="2118" y="7012"/>
                  </a:lnTo>
                  <a:lnTo>
                    <a:pt x="1972" y="7195"/>
                  </a:lnTo>
                  <a:lnTo>
                    <a:pt x="1278" y="7961"/>
                  </a:lnTo>
                  <a:lnTo>
                    <a:pt x="1132" y="6829"/>
                  </a:lnTo>
                  <a:lnTo>
                    <a:pt x="1059" y="6501"/>
                  </a:lnTo>
                  <a:lnTo>
                    <a:pt x="986" y="5478"/>
                  </a:lnTo>
                  <a:lnTo>
                    <a:pt x="694" y="2739"/>
                  </a:lnTo>
                  <a:lnTo>
                    <a:pt x="475" y="219"/>
                  </a:lnTo>
                  <a:lnTo>
                    <a:pt x="475" y="1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62"/>
            <p:cNvSpPr/>
            <p:nvPr/>
          </p:nvSpPr>
          <p:spPr>
            <a:xfrm>
              <a:off x="-2105125" y="-196350"/>
              <a:ext cx="74875" cy="238300"/>
            </a:xfrm>
            <a:custGeom>
              <a:avLst/>
              <a:gdLst/>
              <a:ahLst/>
              <a:cxnLst/>
              <a:rect l="l" t="t" r="r" b="b"/>
              <a:pathLst>
                <a:path w="2995" h="953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88" y="9532"/>
                  </a:lnTo>
                  <a:lnTo>
                    <a:pt x="1899" y="9020"/>
                  </a:lnTo>
                  <a:lnTo>
                    <a:pt x="1899" y="9020"/>
                  </a:lnTo>
                  <a:lnTo>
                    <a:pt x="1899" y="9020"/>
                  </a:lnTo>
                  <a:lnTo>
                    <a:pt x="2995" y="3579"/>
                  </a:lnTo>
                  <a:lnTo>
                    <a:pt x="2995" y="3579"/>
                  </a:lnTo>
                  <a:lnTo>
                    <a:pt x="2520" y="5515"/>
                  </a:lnTo>
                  <a:lnTo>
                    <a:pt x="2191" y="6829"/>
                  </a:lnTo>
                  <a:lnTo>
                    <a:pt x="2191" y="6829"/>
                  </a:lnTo>
                  <a:lnTo>
                    <a:pt x="2118" y="7012"/>
                  </a:lnTo>
                  <a:lnTo>
                    <a:pt x="1972" y="7195"/>
                  </a:lnTo>
                  <a:lnTo>
                    <a:pt x="1278" y="7961"/>
                  </a:lnTo>
                  <a:lnTo>
                    <a:pt x="1132" y="6829"/>
                  </a:lnTo>
                  <a:lnTo>
                    <a:pt x="1132" y="6829"/>
                  </a:lnTo>
                  <a:lnTo>
                    <a:pt x="1059" y="6501"/>
                  </a:lnTo>
                  <a:lnTo>
                    <a:pt x="986" y="5478"/>
                  </a:lnTo>
                  <a:lnTo>
                    <a:pt x="986" y="5478"/>
                  </a:lnTo>
                  <a:lnTo>
                    <a:pt x="694" y="2739"/>
                  </a:lnTo>
                  <a:lnTo>
                    <a:pt x="694" y="2739"/>
                  </a:lnTo>
                  <a:lnTo>
                    <a:pt x="475" y="219"/>
                  </a:lnTo>
                  <a:lnTo>
                    <a:pt x="475" y="183"/>
                  </a:lnTo>
                  <a:lnTo>
                    <a:pt x="475" y="183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2"/>
            <p:cNvSpPr/>
            <p:nvPr/>
          </p:nvSpPr>
          <p:spPr>
            <a:xfrm>
              <a:off x="-2024800" y="-251150"/>
              <a:ext cx="6425" cy="45675"/>
            </a:xfrm>
            <a:custGeom>
              <a:avLst/>
              <a:gdLst/>
              <a:ahLst/>
              <a:cxnLst/>
              <a:rect l="l" t="t" r="r" b="b"/>
              <a:pathLst>
                <a:path w="257" h="18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56" y="1827"/>
                  </a:lnTo>
                  <a:lnTo>
                    <a:pt x="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2"/>
            <p:cNvSpPr/>
            <p:nvPr/>
          </p:nvSpPr>
          <p:spPr>
            <a:xfrm>
              <a:off x="-2057650" y="29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2"/>
            <p:cNvSpPr/>
            <p:nvPr/>
          </p:nvSpPr>
          <p:spPr>
            <a:xfrm>
              <a:off x="-2057650" y="29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2"/>
            <p:cNvSpPr/>
            <p:nvPr/>
          </p:nvSpPr>
          <p:spPr>
            <a:xfrm>
              <a:off x="-2105125" y="-19635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2"/>
            <p:cNvSpPr/>
            <p:nvPr/>
          </p:nvSpPr>
          <p:spPr>
            <a:xfrm>
              <a:off x="-2105125" y="-19635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2"/>
            <p:cNvSpPr/>
            <p:nvPr/>
          </p:nvSpPr>
          <p:spPr>
            <a:xfrm>
              <a:off x="-2093275" y="-301350"/>
              <a:ext cx="78550" cy="304050"/>
            </a:xfrm>
            <a:custGeom>
              <a:avLst/>
              <a:gdLst/>
              <a:ahLst/>
              <a:cxnLst/>
              <a:rect l="l" t="t" r="r" b="b"/>
              <a:pathLst>
                <a:path w="3142" h="12162" extrusionOk="0">
                  <a:moveTo>
                    <a:pt x="2484" y="0"/>
                  </a:moveTo>
                  <a:lnTo>
                    <a:pt x="2448" y="621"/>
                  </a:lnTo>
                  <a:lnTo>
                    <a:pt x="2375" y="2045"/>
                  </a:lnTo>
                  <a:lnTo>
                    <a:pt x="2228" y="3579"/>
                  </a:lnTo>
                  <a:lnTo>
                    <a:pt x="2155" y="4164"/>
                  </a:lnTo>
                  <a:lnTo>
                    <a:pt x="2046" y="4565"/>
                  </a:lnTo>
                  <a:lnTo>
                    <a:pt x="1973" y="4638"/>
                  </a:lnTo>
                  <a:lnTo>
                    <a:pt x="1863" y="4711"/>
                  </a:lnTo>
                  <a:lnTo>
                    <a:pt x="1754" y="4748"/>
                  </a:lnTo>
                  <a:lnTo>
                    <a:pt x="1571" y="4748"/>
                  </a:lnTo>
                  <a:lnTo>
                    <a:pt x="1206" y="4711"/>
                  </a:lnTo>
                  <a:lnTo>
                    <a:pt x="768" y="4638"/>
                  </a:lnTo>
                  <a:lnTo>
                    <a:pt x="366" y="4492"/>
                  </a:lnTo>
                  <a:lnTo>
                    <a:pt x="1" y="4383"/>
                  </a:lnTo>
                  <a:lnTo>
                    <a:pt x="1" y="4419"/>
                  </a:lnTo>
                  <a:lnTo>
                    <a:pt x="220" y="6939"/>
                  </a:lnTo>
                  <a:lnTo>
                    <a:pt x="512" y="9678"/>
                  </a:lnTo>
                  <a:lnTo>
                    <a:pt x="585" y="10701"/>
                  </a:lnTo>
                  <a:lnTo>
                    <a:pt x="658" y="11029"/>
                  </a:lnTo>
                  <a:lnTo>
                    <a:pt x="804" y="12161"/>
                  </a:lnTo>
                  <a:lnTo>
                    <a:pt x="1498" y="11395"/>
                  </a:lnTo>
                  <a:lnTo>
                    <a:pt x="1644" y="11212"/>
                  </a:lnTo>
                  <a:lnTo>
                    <a:pt x="1717" y="11029"/>
                  </a:lnTo>
                  <a:lnTo>
                    <a:pt x="2046" y="9715"/>
                  </a:lnTo>
                  <a:lnTo>
                    <a:pt x="2521" y="7779"/>
                  </a:lnTo>
                  <a:lnTo>
                    <a:pt x="3141" y="4748"/>
                  </a:lnTo>
                  <a:lnTo>
                    <a:pt x="2995" y="3835"/>
                  </a:lnTo>
                  <a:lnTo>
                    <a:pt x="2740" y="2009"/>
                  </a:lnTo>
                  <a:lnTo>
                    <a:pt x="24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2"/>
            <p:cNvSpPr/>
            <p:nvPr/>
          </p:nvSpPr>
          <p:spPr>
            <a:xfrm>
              <a:off x="-2093275" y="-301350"/>
              <a:ext cx="78550" cy="304050"/>
            </a:xfrm>
            <a:custGeom>
              <a:avLst/>
              <a:gdLst/>
              <a:ahLst/>
              <a:cxnLst/>
              <a:rect l="l" t="t" r="r" b="b"/>
              <a:pathLst>
                <a:path w="3142" h="12162" fill="none" extrusionOk="0">
                  <a:moveTo>
                    <a:pt x="2484" y="0"/>
                  </a:moveTo>
                  <a:lnTo>
                    <a:pt x="2484" y="0"/>
                  </a:lnTo>
                  <a:lnTo>
                    <a:pt x="2448" y="621"/>
                  </a:lnTo>
                  <a:lnTo>
                    <a:pt x="2375" y="2045"/>
                  </a:lnTo>
                  <a:lnTo>
                    <a:pt x="2228" y="3579"/>
                  </a:lnTo>
                  <a:lnTo>
                    <a:pt x="2155" y="4164"/>
                  </a:lnTo>
                  <a:lnTo>
                    <a:pt x="2046" y="4565"/>
                  </a:lnTo>
                  <a:lnTo>
                    <a:pt x="2046" y="4565"/>
                  </a:lnTo>
                  <a:lnTo>
                    <a:pt x="1973" y="4638"/>
                  </a:lnTo>
                  <a:lnTo>
                    <a:pt x="1863" y="4711"/>
                  </a:lnTo>
                  <a:lnTo>
                    <a:pt x="1754" y="4748"/>
                  </a:lnTo>
                  <a:lnTo>
                    <a:pt x="1571" y="4748"/>
                  </a:lnTo>
                  <a:lnTo>
                    <a:pt x="1571" y="4748"/>
                  </a:lnTo>
                  <a:lnTo>
                    <a:pt x="1206" y="4711"/>
                  </a:lnTo>
                  <a:lnTo>
                    <a:pt x="768" y="4638"/>
                  </a:lnTo>
                  <a:lnTo>
                    <a:pt x="366" y="4492"/>
                  </a:lnTo>
                  <a:lnTo>
                    <a:pt x="1" y="4383"/>
                  </a:lnTo>
                  <a:lnTo>
                    <a:pt x="1" y="4419"/>
                  </a:lnTo>
                  <a:lnTo>
                    <a:pt x="1" y="4419"/>
                  </a:lnTo>
                  <a:lnTo>
                    <a:pt x="220" y="6939"/>
                  </a:lnTo>
                  <a:lnTo>
                    <a:pt x="220" y="6939"/>
                  </a:lnTo>
                  <a:lnTo>
                    <a:pt x="512" y="9678"/>
                  </a:lnTo>
                  <a:lnTo>
                    <a:pt x="585" y="10701"/>
                  </a:lnTo>
                  <a:lnTo>
                    <a:pt x="585" y="10701"/>
                  </a:lnTo>
                  <a:lnTo>
                    <a:pt x="658" y="11029"/>
                  </a:lnTo>
                  <a:lnTo>
                    <a:pt x="804" y="12161"/>
                  </a:lnTo>
                  <a:lnTo>
                    <a:pt x="1498" y="11395"/>
                  </a:lnTo>
                  <a:lnTo>
                    <a:pt x="1498" y="11395"/>
                  </a:lnTo>
                  <a:lnTo>
                    <a:pt x="1644" y="11212"/>
                  </a:lnTo>
                  <a:lnTo>
                    <a:pt x="1717" y="11029"/>
                  </a:lnTo>
                  <a:lnTo>
                    <a:pt x="2046" y="9715"/>
                  </a:lnTo>
                  <a:lnTo>
                    <a:pt x="2046" y="9715"/>
                  </a:lnTo>
                  <a:lnTo>
                    <a:pt x="2521" y="7779"/>
                  </a:lnTo>
                  <a:lnTo>
                    <a:pt x="3141" y="4748"/>
                  </a:lnTo>
                  <a:lnTo>
                    <a:pt x="2995" y="3835"/>
                  </a:lnTo>
                  <a:lnTo>
                    <a:pt x="2995" y="3835"/>
                  </a:lnTo>
                  <a:lnTo>
                    <a:pt x="2740" y="2009"/>
                  </a:lnTo>
                  <a:lnTo>
                    <a:pt x="2484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2"/>
            <p:cNvSpPr/>
            <p:nvPr/>
          </p:nvSpPr>
          <p:spPr>
            <a:xfrm>
              <a:off x="-1979150" y="-153450"/>
              <a:ext cx="104100" cy="262050"/>
            </a:xfrm>
            <a:custGeom>
              <a:avLst/>
              <a:gdLst/>
              <a:ahLst/>
              <a:cxnLst/>
              <a:rect l="l" t="t" r="r" b="b"/>
              <a:pathLst>
                <a:path w="4164" h="10482" extrusionOk="0">
                  <a:moveTo>
                    <a:pt x="2375" y="1"/>
                  </a:moveTo>
                  <a:lnTo>
                    <a:pt x="1" y="9423"/>
                  </a:lnTo>
                  <a:lnTo>
                    <a:pt x="3068" y="10482"/>
                  </a:lnTo>
                  <a:lnTo>
                    <a:pt x="4164" y="6355"/>
                  </a:lnTo>
                  <a:lnTo>
                    <a:pt x="3543" y="8473"/>
                  </a:lnTo>
                  <a:lnTo>
                    <a:pt x="3324" y="9277"/>
                  </a:lnTo>
                  <a:lnTo>
                    <a:pt x="3105" y="10153"/>
                  </a:lnTo>
                  <a:lnTo>
                    <a:pt x="183" y="9167"/>
                  </a:lnTo>
                  <a:lnTo>
                    <a:pt x="402" y="8327"/>
                  </a:lnTo>
                  <a:lnTo>
                    <a:pt x="658" y="7451"/>
                  </a:lnTo>
                  <a:lnTo>
                    <a:pt x="1535" y="4237"/>
                  </a:lnTo>
                  <a:lnTo>
                    <a:pt x="2375" y="1279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62"/>
            <p:cNvSpPr/>
            <p:nvPr/>
          </p:nvSpPr>
          <p:spPr>
            <a:xfrm>
              <a:off x="-1979150" y="-154350"/>
              <a:ext cx="104100" cy="262950"/>
            </a:xfrm>
            <a:custGeom>
              <a:avLst/>
              <a:gdLst/>
              <a:ahLst/>
              <a:cxnLst/>
              <a:rect l="l" t="t" r="r" b="b"/>
              <a:pathLst>
                <a:path w="4164" h="10518" fill="none" extrusionOk="0">
                  <a:moveTo>
                    <a:pt x="2375" y="0"/>
                  </a:moveTo>
                  <a:lnTo>
                    <a:pt x="2375" y="0"/>
                  </a:lnTo>
                  <a:lnTo>
                    <a:pt x="2375" y="37"/>
                  </a:lnTo>
                  <a:lnTo>
                    <a:pt x="1" y="9459"/>
                  </a:lnTo>
                  <a:lnTo>
                    <a:pt x="1" y="9459"/>
                  </a:lnTo>
                  <a:lnTo>
                    <a:pt x="3068" y="10518"/>
                  </a:lnTo>
                  <a:lnTo>
                    <a:pt x="4164" y="6391"/>
                  </a:lnTo>
                  <a:lnTo>
                    <a:pt x="4164" y="6391"/>
                  </a:lnTo>
                  <a:lnTo>
                    <a:pt x="3543" y="8509"/>
                  </a:lnTo>
                  <a:lnTo>
                    <a:pt x="3543" y="8509"/>
                  </a:lnTo>
                  <a:lnTo>
                    <a:pt x="3324" y="9313"/>
                  </a:lnTo>
                  <a:lnTo>
                    <a:pt x="3105" y="10189"/>
                  </a:lnTo>
                  <a:lnTo>
                    <a:pt x="183" y="9203"/>
                  </a:lnTo>
                  <a:lnTo>
                    <a:pt x="402" y="8363"/>
                  </a:lnTo>
                  <a:lnTo>
                    <a:pt x="402" y="8363"/>
                  </a:lnTo>
                  <a:lnTo>
                    <a:pt x="658" y="7487"/>
                  </a:lnTo>
                  <a:lnTo>
                    <a:pt x="1535" y="4273"/>
                  </a:lnTo>
                  <a:lnTo>
                    <a:pt x="1535" y="4273"/>
                  </a:lnTo>
                  <a:lnTo>
                    <a:pt x="2375" y="1315"/>
                  </a:lnTo>
                  <a:lnTo>
                    <a:pt x="2375" y="1315"/>
                  </a:lnTo>
                  <a:lnTo>
                    <a:pt x="237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2"/>
            <p:cNvSpPr/>
            <p:nvPr/>
          </p:nvSpPr>
          <p:spPr>
            <a:xfrm>
              <a:off x="-1979150" y="82100"/>
              <a:ext cx="76725" cy="30150"/>
            </a:xfrm>
            <a:custGeom>
              <a:avLst/>
              <a:gdLst/>
              <a:ahLst/>
              <a:cxnLst/>
              <a:rect l="l" t="t" r="r" b="b"/>
              <a:pathLst>
                <a:path w="3069" h="1206" extrusionOk="0">
                  <a:moveTo>
                    <a:pt x="1" y="1"/>
                  </a:moveTo>
                  <a:lnTo>
                    <a:pt x="3032" y="1206"/>
                  </a:lnTo>
                  <a:lnTo>
                    <a:pt x="3068" y="10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2"/>
            <p:cNvSpPr/>
            <p:nvPr/>
          </p:nvSpPr>
          <p:spPr>
            <a:xfrm>
              <a:off x="-1979150" y="82100"/>
              <a:ext cx="76725" cy="30150"/>
            </a:xfrm>
            <a:custGeom>
              <a:avLst/>
              <a:gdLst/>
              <a:ahLst/>
              <a:cxnLst/>
              <a:rect l="l" t="t" r="r" b="b"/>
              <a:pathLst>
                <a:path w="3069" h="1206" fill="none" extrusionOk="0">
                  <a:moveTo>
                    <a:pt x="1" y="1"/>
                  </a:moveTo>
                  <a:lnTo>
                    <a:pt x="3032" y="1206"/>
                  </a:lnTo>
                  <a:lnTo>
                    <a:pt x="3068" y="1060"/>
                  </a:lnTo>
                  <a:lnTo>
                    <a:pt x="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2"/>
            <p:cNvSpPr/>
            <p:nvPr/>
          </p:nvSpPr>
          <p:spPr>
            <a:xfrm>
              <a:off x="-1974575" y="-121500"/>
              <a:ext cx="99525" cy="221900"/>
            </a:xfrm>
            <a:custGeom>
              <a:avLst/>
              <a:gdLst/>
              <a:ahLst/>
              <a:cxnLst/>
              <a:rect l="l" t="t" r="r" b="b"/>
              <a:pathLst>
                <a:path w="3981" h="8876" extrusionOk="0">
                  <a:moveTo>
                    <a:pt x="2192" y="1"/>
                  </a:moveTo>
                  <a:lnTo>
                    <a:pt x="1352" y="2959"/>
                  </a:lnTo>
                  <a:lnTo>
                    <a:pt x="475" y="6173"/>
                  </a:lnTo>
                  <a:lnTo>
                    <a:pt x="219" y="7049"/>
                  </a:lnTo>
                  <a:lnTo>
                    <a:pt x="0" y="7889"/>
                  </a:lnTo>
                  <a:lnTo>
                    <a:pt x="2922" y="8875"/>
                  </a:lnTo>
                  <a:lnTo>
                    <a:pt x="3141" y="7999"/>
                  </a:lnTo>
                  <a:lnTo>
                    <a:pt x="3360" y="7195"/>
                  </a:lnTo>
                  <a:lnTo>
                    <a:pt x="3981" y="5077"/>
                  </a:lnTo>
                  <a:lnTo>
                    <a:pt x="3360" y="4712"/>
                  </a:lnTo>
                  <a:lnTo>
                    <a:pt x="2849" y="4347"/>
                  </a:lnTo>
                  <a:lnTo>
                    <a:pt x="2630" y="4164"/>
                  </a:lnTo>
                  <a:lnTo>
                    <a:pt x="2447" y="4018"/>
                  </a:lnTo>
                  <a:lnTo>
                    <a:pt x="2374" y="3799"/>
                  </a:lnTo>
                  <a:lnTo>
                    <a:pt x="2338" y="3470"/>
                  </a:lnTo>
                  <a:lnTo>
                    <a:pt x="2228" y="2448"/>
                  </a:lnTo>
                  <a:lnTo>
                    <a:pt x="2192" y="1206"/>
                  </a:lnTo>
                  <a:lnTo>
                    <a:pt x="21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2"/>
            <p:cNvSpPr/>
            <p:nvPr/>
          </p:nvSpPr>
          <p:spPr>
            <a:xfrm>
              <a:off x="-1974575" y="-121500"/>
              <a:ext cx="99525" cy="221900"/>
            </a:xfrm>
            <a:custGeom>
              <a:avLst/>
              <a:gdLst/>
              <a:ahLst/>
              <a:cxnLst/>
              <a:rect l="l" t="t" r="r" b="b"/>
              <a:pathLst>
                <a:path w="3981" h="8876" fill="none" extrusionOk="0">
                  <a:moveTo>
                    <a:pt x="2192" y="1"/>
                  </a:moveTo>
                  <a:lnTo>
                    <a:pt x="2192" y="1"/>
                  </a:lnTo>
                  <a:lnTo>
                    <a:pt x="1352" y="2959"/>
                  </a:lnTo>
                  <a:lnTo>
                    <a:pt x="475" y="6173"/>
                  </a:lnTo>
                  <a:lnTo>
                    <a:pt x="475" y="6173"/>
                  </a:lnTo>
                  <a:lnTo>
                    <a:pt x="219" y="7049"/>
                  </a:lnTo>
                  <a:lnTo>
                    <a:pt x="0" y="7889"/>
                  </a:lnTo>
                  <a:lnTo>
                    <a:pt x="2922" y="8875"/>
                  </a:lnTo>
                  <a:lnTo>
                    <a:pt x="3141" y="7999"/>
                  </a:lnTo>
                  <a:lnTo>
                    <a:pt x="3141" y="7999"/>
                  </a:lnTo>
                  <a:lnTo>
                    <a:pt x="3360" y="7195"/>
                  </a:lnTo>
                  <a:lnTo>
                    <a:pt x="3360" y="7195"/>
                  </a:lnTo>
                  <a:lnTo>
                    <a:pt x="3981" y="5077"/>
                  </a:lnTo>
                  <a:lnTo>
                    <a:pt x="3981" y="5077"/>
                  </a:lnTo>
                  <a:lnTo>
                    <a:pt x="3981" y="5077"/>
                  </a:lnTo>
                  <a:lnTo>
                    <a:pt x="3360" y="4712"/>
                  </a:lnTo>
                  <a:lnTo>
                    <a:pt x="2849" y="4347"/>
                  </a:lnTo>
                  <a:lnTo>
                    <a:pt x="2630" y="4164"/>
                  </a:lnTo>
                  <a:lnTo>
                    <a:pt x="2447" y="4018"/>
                  </a:lnTo>
                  <a:lnTo>
                    <a:pt x="2447" y="4018"/>
                  </a:lnTo>
                  <a:lnTo>
                    <a:pt x="2374" y="3799"/>
                  </a:lnTo>
                  <a:lnTo>
                    <a:pt x="2338" y="3470"/>
                  </a:lnTo>
                  <a:lnTo>
                    <a:pt x="2228" y="2448"/>
                  </a:lnTo>
                  <a:lnTo>
                    <a:pt x="2192" y="1206"/>
                  </a:lnTo>
                  <a:lnTo>
                    <a:pt x="2192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2"/>
            <p:cNvSpPr/>
            <p:nvPr/>
          </p:nvSpPr>
          <p:spPr>
            <a:xfrm>
              <a:off x="-1919800" y="-154350"/>
              <a:ext cx="25" cy="925"/>
            </a:xfrm>
            <a:custGeom>
              <a:avLst/>
              <a:gdLst/>
              <a:ahLst/>
              <a:cxnLst/>
              <a:rect l="l" t="t" r="r" b="b"/>
              <a:pathLst>
                <a:path w="1" h="37" extrusionOk="0">
                  <a:moveTo>
                    <a:pt x="1" y="0"/>
                  </a:moveTo>
                  <a:lnTo>
                    <a:pt x="1" y="37"/>
                  </a:lnTo>
                  <a:lnTo>
                    <a:pt x="1" y="37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2"/>
            <p:cNvSpPr/>
            <p:nvPr/>
          </p:nvSpPr>
          <p:spPr>
            <a:xfrm>
              <a:off x="-1919800" y="-154350"/>
              <a:ext cx="25" cy="925"/>
            </a:xfrm>
            <a:custGeom>
              <a:avLst/>
              <a:gdLst/>
              <a:ahLst/>
              <a:cxnLst/>
              <a:rect l="l" t="t" r="r" b="b"/>
              <a:pathLst>
                <a:path w="1" h="37" fill="none" extrusionOk="0">
                  <a:moveTo>
                    <a:pt x="1" y="0"/>
                  </a:moveTo>
                  <a:lnTo>
                    <a:pt x="1" y="37"/>
                  </a:lnTo>
                  <a:lnTo>
                    <a:pt x="1" y="37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2"/>
            <p:cNvSpPr/>
            <p:nvPr/>
          </p:nvSpPr>
          <p:spPr>
            <a:xfrm>
              <a:off x="-1564650" y="-387175"/>
              <a:ext cx="87675" cy="298575"/>
            </a:xfrm>
            <a:custGeom>
              <a:avLst/>
              <a:gdLst/>
              <a:ahLst/>
              <a:cxnLst/>
              <a:rect l="l" t="t" r="r" b="b"/>
              <a:pathLst>
                <a:path w="3507" h="11943" extrusionOk="0">
                  <a:moveTo>
                    <a:pt x="2447" y="1"/>
                  </a:moveTo>
                  <a:lnTo>
                    <a:pt x="1096" y="2155"/>
                  </a:lnTo>
                  <a:lnTo>
                    <a:pt x="1096" y="3616"/>
                  </a:lnTo>
                  <a:lnTo>
                    <a:pt x="220" y="10810"/>
                  </a:lnTo>
                  <a:lnTo>
                    <a:pt x="1" y="11942"/>
                  </a:lnTo>
                  <a:lnTo>
                    <a:pt x="3507" y="6172"/>
                  </a:lnTo>
                  <a:lnTo>
                    <a:pt x="3324" y="5990"/>
                  </a:lnTo>
                  <a:lnTo>
                    <a:pt x="1571" y="8911"/>
                  </a:lnTo>
                  <a:lnTo>
                    <a:pt x="402" y="10847"/>
                  </a:lnTo>
                  <a:lnTo>
                    <a:pt x="731" y="7889"/>
                  </a:lnTo>
                  <a:lnTo>
                    <a:pt x="914" y="6172"/>
                  </a:lnTo>
                  <a:lnTo>
                    <a:pt x="1096" y="3762"/>
                  </a:lnTo>
                  <a:lnTo>
                    <a:pt x="1133" y="2922"/>
                  </a:lnTo>
                  <a:lnTo>
                    <a:pt x="1169" y="2411"/>
                  </a:lnTo>
                  <a:lnTo>
                    <a:pt x="1169" y="2228"/>
                  </a:lnTo>
                  <a:lnTo>
                    <a:pt x="1279" y="2046"/>
                  </a:lnTo>
                  <a:lnTo>
                    <a:pt x="2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2"/>
            <p:cNvSpPr/>
            <p:nvPr/>
          </p:nvSpPr>
          <p:spPr>
            <a:xfrm>
              <a:off x="-1564650" y="-387175"/>
              <a:ext cx="87675" cy="298575"/>
            </a:xfrm>
            <a:custGeom>
              <a:avLst/>
              <a:gdLst/>
              <a:ahLst/>
              <a:cxnLst/>
              <a:rect l="l" t="t" r="r" b="b"/>
              <a:pathLst>
                <a:path w="3507" h="11943" fill="none" extrusionOk="0">
                  <a:moveTo>
                    <a:pt x="2447" y="1"/>
                  </a:moveTo>
                  <a:lnTo>
                    <a:pt x="1096" y="2155"/>
                  </a:lnTo>
                  <a:lnTo>
                    <a:pt x="1096" y="3616"/>
                  </a:lnTo>
                  <a:lnTo>
                    <a:pt x="220" y="10810"/>
                  </a:lnTo>
                  <a:lnTo>
                    <a:pt x="1" y="11942"/>
                  </a:lnTo>
                  <a:lnTo>
                    <a:pt x="3507" y="6172"/>
                  </a:lnTo>
                  <a:lnTo>
                    <a:pt x="3507" y="6172"/>
                  </a:lnTo>
                  <a:lnTo>
                    <a:pt x="3324" y="5990"/>
                  </a:lnTo>
                  <a:lnTo>
                    <a:pt x="3324" y="5990"/>
                  </a:lnTo>
                  <a:lnTo>
                    <a:pt x="1571" y="8911"/>
                  </a:lnTo>
                  <a:lnTo>
                    <a:pt x="402" y="10847"/>
                  </a:lnTo>
                  <a:lnTo>
                    <a:pt x="731" y="7889"/>
                  </a:lnTo>
                  <a:lnTo>
                    <a:pt x="731" y="7889"/>
                  </a:lnTo>
                  <a:lnTo>
                    <a:pt x="914" y="6172"/>
                  </a:lnTo>
                  <a:lnTo>
                    <a:pt x="914" y="6172"/>
                  </a:lnTo>
                  <a:lnTo>
                    <a:pt x="1096" y="3762"/>
                  </a:lnTo>
                  <a:lnTo>
                    <a:pt x="1096" y="3762"/>
                  </a:lnTo>
                  <a:lnTo>
                    <a:pt x="1133" y="2922"/>
                  </a:lnTo>
                  <a:lnTo>
                    <a:pt x="1133" y="2922"/>
                  </a:lnTo>
                  <a:lnTo>
                    <a:pt x="1169" y="2411"/>
                  </a:lnTo>
                  <a:lnTo>
                    <a:pt x="1169" y="2411"/>
                  </a:lnTo>
                  <a:lnTo>
                    <a:pt x="1169" y="2228"/>
                  </a:lnTo>
                  <a:lnTo>
                    <a:pt x="1279" y="2046"/>
                  </a:lnTo>
                  <a:lnTo>
                    <a:pt x="1279" y="2046"/>
                  </a:lnTo>
                  <a:lnTo>
                    <a:pt x="2447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62"/>
            <p:cNvSpPr/>
            <p:nvPr/>
          </p:nvSpPr>
          <p:spPr>
            <a:xfrm>
              <a:off x="-1554600" y="-387175"/>
              <a:ext cx="73050" cy="271175"/>
            </a:xfrm>
            <a:custGeom>
              <a:avLst/>
              <a:gdLst/>
              <a:ahLst/>
              <a:cxnLst/>
              <a:rect l="l" t="t" r="r" b="b"/>
              <a:pathLst>
                <a:path w="2922" h="10847" extrusionOk="0">
                  <a:moveTo>
                    <a:pt x="2045" y="1"/>
                  </a:moveTo>
                  <a:lnTo>
                    <a:pt x="877" y="2046"/>
                  </a:lnTo>
                  <a:lnTo>
                    <a:pt x="767" y="2228"/>
                  </a:lnTo>
                  <a:lnTo>
                    <a:pt x="767" y="2411"/>
                  </a:lnTo>
                  <a:lnTo>
                    <a:pt x="731" y="2922"/>
                  </a:lnTo>
                  <a:lnTo>
                    <a:pt x="694" y="3762"/>
                  </a:lnTo>
                  <a:lnTo>
                    <a:pt x="512" y="6172"/>
                  </a:lnTo>
                  <a:lnTo>
                    <a:pt x="329" y="7889"/>
                  </a:lnTo>
                  <a:lnTo>
                    <a:pt x="0" y="10847"/>
                  </a:lnTo>
                  <a:lnTo>
                    <a:pt x="1169" y="8911"/>
                  </a:lnTo>
                  <a:lnTo>
                    <a:pt x="2922" y="5990"/>
                  </a:lnTo>
                  <a:lnTo>
                    <a:pt x="2045" y="4894"/>
                  </a:lnTo>
                  <a:lnTo>
                    <a:pt x="2009" y="4821"/>
                  </a:lnTo>
                  <a:lnTo>
                    <a:pt x="2009" y="4639"/>
                  </a:lnTo>
                  <a:lnTo>
                    <a:pt x="1972" y="4054"/>
                  </a:lnTo>
                  <a:lnTo>
                    <a:pt x="1972" y="2374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62"/>
            <p:cNvSpPr/>
            <p:nvPr/>
          </p:nvSpPr>
          <p:spPr>
            <a:xfrm>
              <a:off x="-1554600" y="-387175"/>
              <a:ext cx="73050" cy="271175"/>
            </a:xfrm>
            <a:custGeom>
              <a:avLst/>
              <a:gdLst/>
              <a:ahLst/>
              <a:cxnLst/>
              <a:rect l="l" t="t" r="r" b="b"/>
              <a:pathLst>
                <a:path w="2922" h="10847" fill="none" extrusionOk="0">
                  <a:moveTo>
                    <a:pt x="2045" y="1"/>
                  </a:moveTo>
                  <a:lnTo>
                    <a:pt x="2045" y="1"/>
                  </a:lnTo>
                  <a:lnTo>
                    <a:pt x="2045" y="1"/>
                  </a:lnTo>
                  <a:lnTo>
                    <a:pt x="877" y="2046"/>
                  </a:lnTo>
                  <a:lnTo>
                    <a:pt x="877" y="2046"/>
                  </a:lnTo>
                  <a:lnTo>
                    <a:pt x="767" y="2228"/>
                  </a:lnTo>
                  <a:lnTo>
                    <a:pt x="767" y="2411"/>
                  </a:lnTo>
                  <a:lnTo>
                    <a:pt x="767" y="2411"/>
                  </a:lnTo>
                  <a:lnTo>
                    <a:pt x="731" y="2922"/>
                  </a:lnTo>
                  <a:lnTo>
                    <a:pt x="731" y="2922"/>
                  </a:lnTo>
                  <a:lnTo>
                    <a:pt x="694" y="3762"/>
                  </a:lnTo>
                  <a:lnTo>
                    <a:pt x="694" y="3762"/>
                  </a:lnTo>
                  <a:lnTo>
                    <a:pt x="512" y="6172"/>
                  </a:lnTo>
                  <a:lnTo>
                    <a:pt x="512" y="6172"/>
                  </a:lnTo>
                  <a:lnTo>
                    <a:pt x="329" y="7889"/>
                  </a:lnTo>
                  <a:lnTo>
                    <a:pt x="0" y="10847"/>
                  </a:lnTo>
                  <a:lnTo>
                    <a:pt x="1169" y="8911"/>
                  </a:lnTo>
                  <a:lnTo>
                    <a:pt x="1169" y="8911"/>
                  </a:lnTo>
                  <a:lnTo>
                    <a:pt x="2922" y="5990"/>
                  </a:lnTo>
                  <a:lnTo>
                    <a:pt x="2922" y="5990"/>
                  </a:lnTo>
                  <a:lnTo>
                    <a:pt x="2045" y="4894"/>
                  </a:lnTo>
                  <a:lnTo>
                    <a:pt x="2045" y="4894"/>
                  </a:lnTo>
                  <a:lnTo>
                    <a:pt x="2009" y="4821"/>
                  </a:lnTo>
                  <a:lnTo>
                    <a:pt x="2009" y="4639"/>
                  </a:lnTo>
                  <a:lnTo>
                    <a:pt x="1972" y="4054"/>
                  </a:lnTo>
                  <a:lnTo>
                    <a:pt x="1972" y="2374"/>
                  </a:lnTo>
                  <a:lnTo>
                    <a:pt x="2045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2"/>
            <p:cNvSpPr/>
            <p:nvPr/>
          </p:nvSpPr>
          <p:spPr>
            <a:xfrm>
              <a:off x="-1600250" y="-691200"/>
              <a:ext cx="106850" cy="96800"/>
            </a:xfrm>
            <a:custGeom>
              <a:avLst/>
              <a:gdLst/>
              <a:ahLst/>
              <a:cxnLst/>
              <a:rect l="l" t="t" r="r" b="b"/>
              <a:pathLst>
                <a:path w="4274" h="3872" extrusionOk="0">
                  <a:moveTo>
                    <a:pt x="840" y="0"/>
                  </a:moveTo>
                  <a:lnTo>
                    <a:pt x="4273" y="1425"/>
                  </a:lnTo>
                  <a:lnTo>
                    <a:pt x="4127" y="1315"/>
                  </a:lnTo>
                  <a:lnTo>
                    <a:pt x="3762" y="1133"/>
                  </a:lnTo>
                  <a:lnTo>
                    <a:pt x="2593" y="658"/>
                  </a:lnTo>
                  <a:lnTo>
                    <a:pt x="840" y="0"/>
                  </a:lnTo>
                  <a:close/>
                  <a:moveTo>
                    <a:pt x="4127" y="1936"/>
                  </a:moveTo>
                  <a:lnTo>
                    <a:pt x="3324" y="3725"/>
                  </a:lnTo>
                  <a:lnTo>
                    <a:pt x="0" y="2338"/>
                  </a:lnTo>
                  <a:lnTo>
                    <a:pt x="1607" y="3105"/>
                  </a:lnTo>
                  <a:lnTo>
                    <a:pt x="2739" y="3652"/>
                  </a:lnTo>
                  <a:lnTo>
                    <a:pt x="3141" y="3799"/>
                  </a:lnTo>
                  <a:lnTo>
                    <a:pt x="3360" y="3872"/>
                  </a:lnTo>
                  <a:lnTo>
                    <a:pt x="3506" y="3652"/>
                  </a:lnTo>
                  <a:lnTo>
                    <a:pt x="3689" y="3141"/>
                  </a:lnTo>
                  <a:lnTo>
                    <a:pt x="4127" y="193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62"/>
            <p:cNvSpPr/>
            <p:nvPr/>
          </p:nvSpPr>
          <p:spPr>
            <a:xfrm>
              <a:off x="-1600250" y="-642800"/>
              <a:ext cx="103200" cy="48400"/>
            </a:xfrm>
            <a:custGeom>
              <a:avLst/>
              <a:gdLst/>
              <a:ahLst/>
              <a:cxnLst/>
              <a:rect l="l" t="t" r="r" b="b"/>
              <a:pathLst>
                <a:path w="4128" h="1936" fill="none" extrusionOk="0">
                  <a:moveTo>
                    <a:pt x="4127" y="0"/>
                  </a:moveTo>
                  <a:lnTo>
                    <a:pt x="3324" y="1789"/>
                  </a:lnTo>
                  <a:lnTo>
                    <a:pt x="0" y="402"/>
                  </a:lnTo>
                  <a:lnTo>
                    <a:pt x="0" y="402"/>
                  </a:lnTo>
                  <a:lnTo>
                    <a:pt x="0" y="402"/>
                  </a:lnTo>
                  <a:lnTo>
                    <a:pt x="0" y="402"/>
                  </a:lnTo>
                  <a:lnTo>
                    <a:pt x="1607" y="1169"/>
                  </a:lnTo>
                  <a:lnTo>
                    <a:pt x="2739" y="1716"/>
                  </a:lnTo>
                  <a:lnTo>
                    <a:pt x="3141" y="1863"/>
                  </a:lnTo>
                  <a:lnTo>
                    <a:pt x="3360" y="1936"/>
                  </a:lnTo>
                  <a:lnTo>
                    <a:pt x="3360" y="1936"/>
                  </a:lnTo>
                  <a:lnTo>
                    <a:pt x="3360" y="1936"/>
                  </a:lnTo>
                  <a:lnTo>
                    <a:pt x="3360" y="1936"/>
                  </a:lnTo>
                  <a:lnTo>
                    <a:pt x="3506" y="1716"/>
                  </a:lnTo>
                  <a:lnTo>
                    <a:pt x="3689" y="1205"/>
                  </a:lnTo>
                  <a:lnTo>
                    <a:pt x="4127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62"/>
            <p:cNvSpPr/>
            <p:nvPr/>
          </p:nvSpPr>
          <p:spPr>
            <a:xfrm>
              <a:off x="-1579250" y="-691200"/>
              <a:ext cx="85850" cy="35625"/>
            </a:xfrm>
            <a:custGeom>
              <a:avLst/>
              <a:gdLst/>
              <a:ahLst/>
              <a:cxnLst/>
              <a:rect l="l" t="t" r="r" b="b"/>
              <a:pathLst>
                <a:path w="3434" h="1425" fill="none" extrusionOk="0">
                  <a:moveTo>
                    <a:pt x="0" y="0"/>
                  </a:moveTo>
                  <a:lnTo>
                    <a:pt x="3433" y="1425"/>
                  </a:lnTo>
                  <a:lnTo>
                    <a:pt x="3433" y="1425"/>
                  </a:lnTo>
                  <a:lnTo>
                    <a:pt x="3433" y="1425"/>
                  </a:lnTo>
                  <a:lnTo>
                    <a:pt x="3287" y="1315"/>
                  </a:lnTo>
                  <a:lnTo>
                    <a:pt x="2922" y="1133"/>
                  </a:lnTo>
                  <a:lnTo>
                    <a:pt x="1753" y="658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2"/>
            <p:cNvSpPr/>
            <p:nvPr/>
          </p:nvSpPr>
          <p:spPr>
            <a:xfrm>
              <a:off x="-1600250" y="-691200"/>
              <a:ext cx="106850" cy="93150"/>
            </a:xfrm>
            <a:custGeom>
              <a:avLst/>
              <a:gdLst/>
              <a:ahLst/>
              <a:cxnLst/>
              <a:rect l="l" t="t" r="r" b="b"/>
              <a:pathLst>
                <a:path w="4274" h="3726" extrusionOk="0">
                  <a:moveTo>
                    <a:pt x="840" y="0"/>
                  </a:moveTo>
                  <a:lnTo>
                    <a:pt x="767" y="73"/>
                  </a:lnTo>
                  <a:lnTo>
                    <a:pt x="658" y="366"/>
                  </a:lnTo>
                  <a:lnTo>
                    <a:pt x="366" y="1169"/>
                  </a:lnTo>
                  <a:lnTo>
                    <a:pt x="0" y="2338"/>
                  </a:lnTo>
                  <a:lnTo>
                    <a:pt x="3324" y="3725"/>
                  </a:lnTo>
                  <a:lnTo>
                    <a:pt x="4127" y="1936"/>
                  </a:lnTo>
                  <a:lnTo>
                    <a:pt x="4237" y="1571"/>
                  </a:lnTo>
                  <a:lnTo>
                    <a:pt x="4273" y="1425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2"/>
            <p:cNvSpPr/>
            <p:nvPr/>
          </p:nvSpPr>
          <p:spPr>
            <a:xfrm>
              <a:off x="-1600250" y="-691200"/>
              <a:ext cx="106850" cy="93150"/>
            </a:xfrm>
            <a:custGeom>
              <a:avLst/>
              <a:gdLst/>
              <a:ahLst/>
              <a:cxnLst/>
              <a:rect l="l" t="t" r="r" b="b"/>
              <a:pathLst>
                <a:path w="4274" h="3726" fill="none" extrusionOk="0">
                  <a:moveTo>
                    <a:pt x="840" y="0"/>
                  </a:moveTo>
                  <a:lnTo>
                    <a:pt x="840" y="0"/>
                  </a:lnTo>
                  <a:lnTo>
                    <a:pt x="767" y="73"/>
                  </a:lnTo>
                  <a:lnTo>
                    <a:pt x="658" y="366"/>
                  </a:lnTo>
                  <a:lnTo>
                    <a:pt x="366" y="1169"/>
                  </a:lnTo>
                  <a:lnTo>
                    <a:pt x="0" y="2338"/>
                  </a:lnTo>
                  <a:lnTo>
                    <a:pt x="3324" y="3725"/>
                  </a:lnTo>
                  <a:lnTo>
                    <a:pt x="4127" y="1936"/>
                  </a:lnTo>
                  <a:lnTo>
                    <a:pt x="4127" y="1936"/>
                  </a:lnTo>
                  <a:lnTo>
                    <a:pt x="4237" y="1571"/>
                  </a:lnTo>
                  <a:lnTo>
                    <a:pt x="4273" y="1425"/>
                  </a:lnTo>
                  <a:lnTo>
                    <a:pt x="840" y="0"/>
                  </a:lnTo>
                  <a:lnTo>
                    <a:pt x="840" y="0"/>
                  </a:lnTo>
                  <a:lnTo>
                    <a:pt x="840" y="0"/>
                  </a:lnTo>
                  <a:lnTo>
                    <a:pt x="840" y="0"/>
                  </a:lnTo>
                  <a:lnTo>
                    <a:pt x="84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62"/>
            <p:cNvSpPr/>
            <p:nvPr/>
          </p:nvSpPr>
          <p:spPr>
            <a:xfrm>
              <a:off x="-1467875" y="-504050"/>
              <a:ext cx="105025" cy="94075"/>
            </a:xfrm>
            <a:custGeom>
              <a:avLst/>
              <a:gdLst/>
              <a:ahLst/>
              <a:cxnLst/>
              <a:rect l="l" t="t" r="r" b="b"/>
              <a:pathLst>
                <a:path w="4201" h="3763" extrusionOk="0">
                  <a:moveTo>
                    <a:pt x="1535" y="1"/>
                  </a:moveTo>
                  <a:lnTo>
                    <a:pt x="1462" y="74"/>
                  </a:lnTo>
                  <a:lnTo>
                    <a:pt x="1279" y="220"/>
                  </a:lnTo>
                  <a:lnTo>
                    <a:pt x="1425" y="184"/>
                  </a:lnTo>
                  <a:lnTo>
                    <a:pt x="1535" y="147"/>
                  </a:lnTo>
                  <a:lnTo>
                    <a:pt x="1608" y="147"/>
                  </a:lnTo>
                  <a:lnTo>
                    <a:pt x="1790" y="184"/>
                  </a:lnTo>
                  <a:lnTo>
                    <a:pt x="1936" y="220"/>
                  </a:lnTo>
                  <a:lnTo>
                    <a:pt x="2411" y="439"/>
                  </a:lnTo>
                  <a:lnTo>
                    <a:pt x="2813" y="658"/>
                  </a:lnTo>
                  <a:lnTo>
                    <a:pt x="2082" y="220"/>
                  </a:lnTo>
                  <a:lnTo>
                    <a:pt x="1790" y="74"/>
                  </a:lnTo>
                  <a:lnTo>
                    <a:pt x="1608" y="1"/>
                  </a:lnTo>
                  <a:close/>
                  <a:moveTo>
                    <a:pt x="877" y="768"/>
                  </a:moveTo>
                  <a:lnTo>
                    <a:pt x="256" y="1717"/>
                  </a:lnTo>
                  <a:lnTo>
                    <a:pt x="1" y="2156"/>
                  </a:lnTo>
                  <a:lnTo>
                    <a:pt x="2995" y="3580"/>
                  </a:lnTo>
                  <a:lnTo>
                    <a:pt x="3251" y="3689"/>
                  </a:lnTo>
                  <a:lnTo>
                    <a:pt x="3470" y="3763"/>
                  </a:lnTo>
                  <a:lnTo>
                    <a:pt x="3580" y="3543"/>
                  </a:lnTo>
                  <a:lnTo>
                    <a:pt x="3872" y="2959"/>
                  </a:lnTo>
                  <a:lnTo>
                    <a:pt x="4018" y="2630"/>
                  </a:lnTo>
                  <a:lnTo>
                    <a:pt x="4127" y="2302"/>
                  </a:lnTo>
                  <a:lnTo>
                    <a:pt x="4200" y="2010"/>
                  </a:lnTo>
                  <a:lnTo>
                    <a:pt x="4200" y="1827"/>
                  </a:lnTo>
                  <a:lnTo>
                    <a:pt x="4127" y="1717"/>
                  </a:lnTo>
                  <a:lnTo>
                    <a:pt x="4054" y="1571"/>
                  </a:lnTo>
                  <a:lnTo>
                    <a:pt x="3726" y="1316"/>
                  </a:lnTo>
                  <a:lnTo>
                    <a:pt x="3908" y="1498"/>
                  </a:lnTo>
                  <a:lnTo>
                    <a:pt x="4018" y="1717"/>
                  </a:lnTo>
                  <a:lnTo>
                    <a:pt x="4018" y="1973"/>
                  </a:lnTo>
                  <a:lnTo>
                    <a:pt x="3981" y="2229"/>
                  </a:lnTo>
                  <a:lnTo>
                    <a:pt x="3507" y="3470"/>
                  </a:lnTo>
                  <a:lnTo>
                    <a:pt x="220" y="2083"/>
                  </a:lnTo>
                  <a:lnTo>
                    <a:pt x="585" y="1352"/>
                  </a:lnTo>
                  <a:lnTo>
                    <a:pt x="877" y="76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2"/>
            <p:cNvSpPr/>
            <p:nvPr/>
          </p:nvSpPr>
          <p:spPr>
            <a:xfrm>
              <a:off x="-1467875" y="-484875"/>
              <a:ext cx="105025" cy="74900"/>
            </a:xfrm>
            <a:custGeom>
              <a:avLst/>
              <a:gdLst/>
              <a:ahLst/>
              <a:cxnLst/>
              <a:rect l="l" t="t" r="r" b="b"/>
              <a:pathLst>
                <a:path w="4201" h="2996" fill="none" extrusionOk="0">
                  <a:moveTo>
                    <a:pt x="877" y="1"/>
                  </a:moveTo>
                  <a:lnTo>
                    <a:pt x="877" y="1"/>
                  </a:lnTo>
                  <a:lnTo>
                    <a:pt x="256" y="950"/>
                  </a:lnTo>
                  <a:lnTo>
                    <a:pt x="1" y="1389"/>
                  </a:lnTo>
                  <a:lnTo>
                    <a:pt x="2995" y="2813"/>
                  </a:lnTo>
                  <a:lnTo>
                    <a:pt x="3251" y="2922"/>
                  </a:lnTo>
                  <a:lnTo>
                    <a:pt x="3251" y="2922"/>
                  </a:lnTo>
                  <a:lnTo>
                    <a:pt x="3470" y="2996"/>
                  </a:lnTo>
                  <a:lnTo>
                    <a:pt x="3470" y="2996"/>
                  </a:lnTo>
                  <a:lnTo>
                    <a:pt x="3580" y="2776"/>
                  </a:lnTo>
                  <a:lnTo>
                    <a:pt x="3872" y="2192"/>
                  </a:lnTo>
                  <a:lnTo>
                    <a:pt x="4018" y="1863"/>
                  </a:lnTo>
                  <a:lnTo>
                    <a:pt x="4127" y="1535"/>
                  </a:lnTo>
                  <a:lnTo>
                    <a:pt x="4200" y="1243"/>
                  </a:lnTo>
                  <a:lnTo>
                    <a:pt x="4200" y="1060"/>
                  </a:lnTo>
                  <a:lnTo>
                    <a:pt x="4200" y="1060"/>
                  </a:lnTo>
                  <a:lnTo>
                    <a:pt x="4127" y="950"/>
                  </a:lnTo>
                  <a:lnTo>
                    <a:pt x="4054" y="804"/>
                  </a:lnTo>
                  <a:lnTo>
                    <a:pt x="3726" y="549"/>
                  </a:lnTo>
                  <a:lnTo>
                    <a:pt x="3726" y="549"/>
                  </a:lnTo>
                  <a:lnTo>
                    <a:pt x="3726" y="549"/>
                  </a:lnTo>
                  <a:lnTo>
                    <a:pt x="3726" y="549"/>
                  </a:lnTo>
                  <a:lnTo>
                    <a:pt x="3908" y="731"/>
                  </a:lnTo>
                  <a:lnTo>
                    <a:pt x="4018" y="950"/>
                  </a:lnTo>
                  <a:lnTo>
                    <a:pt x="4018" y="1206"/>
                  </a:lnTo>
                  <a:lnTo>
                    <a:pt x="3981" y="1462"/>
                  </a:lnTo>
                  <a:lnTo>
                    <a:pt x="3507" y="2703"/>
                  </a:lnTo>
                  <a:lnTo>
                    <a:pt x="220" y="1316"/>
                  </a:lnTo>
                  <a:lnTo>
                    <a:pt x="585" y="585"/>
                  </a:lnTo>
                  <a:lnTo>
                    <a:pt x="585" y="585"/>
                  </a:lnTo>
                  <a:lnTo>
                    <a:pt x="877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2"/>
            <p:cNvSpPr/>
            <p:nvPr/>
          </p:nvSpPr>
          <p:spPr>
            <a:xfrm>
              <a:off x="-1435925" y="-504050"/>
              <a:ext cx="38375" cy="16475"/>
            </a:xfrm>
            <a:custGeom>
              <a:avLst/>
              <a:gdLst/>
              <a:ahLst/>
              <a:cxnLst/>
              <a:rect l="l" t="t" r="r" b="b"/>
              <a:pathLst>
                <a:path w="1535" h="659" fill="none" extrusionOk="0">
                  <a:moveTo>
                    <a:pt x="330" y="1"/>
                  </a:moveTo>
                  <a:lnTo>
                    <a:pt x="330" y="1"/>
                  </a:lnTo>
                  <a:lnTo>
                    <a:pt x="257" y="1"/>
                  </a:lnTo>
                  <a:lnTo>
                    <a:pt x="184" y="74"/>
                  </a:lnTo>
                  <a:lnTo>
                    <a:pt x="1" y="220"/>
                  </a:lnTo>
                  <a:lnTo>
                    <a:pt x="1" y="220"/>
                  </a:lnTo>
                  <a:lnTo>
                    <a:pt x="147" y="184"/>
                  </a:lnTo>
                  <a:lnTo>
                    <a:pt x="257" y="147"/>
                  </a:lnTo>
                  <a:lnTo>
                    <a:pt x="257" y="147"/>
                  </a:lnTo>
                  <a:lnTo>
                    <a:pt x="330" y="147"/>
                  </a:lnTo>
                  <a:lnTo>
                    <a:pt x="330" y="147"/>
                  </a:lnTo>
                  <a:lnTo>
                    <a:pt x="512" y="184"/>
                  </a:lnTo>
                  <a:lnTo>
                    <a:pt x="658" y="220"/>
                  </a:lnTo>
                  <a:lnTo>
                    <a:pt x="658" y="220"/>
                  </a:lnTo>
                  <a:lnTo>
                    <a:pt x="1133" y="439"/>
                  </a:lnTo>
                  <a:lnTo>
                    <a:pt x="1535" y="658"/>
                  </a:lnTo>
                  <a:lnTo>
                    <a:pt x="1535" y="658"/>
                  </a:lnTo>
                  <a:lnTo>
                    <a:pt x="804" y="220"/>
                  </a:lnTo>
                  <a:lnTo>
                    <a:pt x="512" y="74"/>
                  </a:lnTo>
                  <a:lnTo>
                    <a:pt x="330" y="1"/>
                  </a:lnTo>
                  <a:lnTo>
                    <a:pt x="330" y="1"/>
                  </a:lnTo>
                  <a:lnTo>
                    <a:pt x="33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2"/>
            <p:cNvSpPr/>
            <p:nvPr/>
          </p:nvSpPr>
          <p:spPr>
            <a:xfrm>
              <a:off x="-1393000" y="-414575"/>
              <a:ext cx="6400" cy="2775"/>
            </a:xfrm>
            <a:custGeom>
              <a:avLst/>
              <a:gdLst/>
              <a:ahLst/>
              <a:cxnLst/>
              <a:rect l="l" t="t" r="r" b="b"/>
              <a:pathLst>
                <a:path w="256" h="111" extrusionOk="0">
                  <a:moveTo>
                    <a:pt x="0" y="1"/>
                  </a:moveTo>
                  <a:lnTo>
                    <a:pt x="256" y="110"/>
                  </a:lnTo>
                  <a:lnTo>
                    <a:pt x="256" y="1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62"/>
            <p:cNvSpPr/>
            <p:nvPr/>
          </p:nvSpPr>
          <p:spPr>
            <a:xfrm>
              <a:off x="-1393000" y="-414575"/>
              <a:ext cx="6400" cy="2775"/>
            </a:xfrm>
            <a:custGeom>
              <a:avLst/>
              <a:gdLst/>
              <a:ahLst/>
              <a:cxnLst/>
              <a:rect l="l" t="t" r="r" b="b"/>
              <a:pathLst>
                <a:path w="256" h="111" fill="none" extrusionOk="0">
                  <a:moveTo>
                    <a:pt x="0" y="1"/>
                  </a:moveTo>
                  <a:lnTo>
                    <a:pt x="256" y="110"/>
                  </a:lnTo>
                  <a:lnTo>
                    <a:pt x="256" y="110"/>
                  </a:lnTo>
                  <a:lnTo>
                    <a:pt x="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62"/>
            <p:cNvSpPr/>
            <p:nvPr/>
          </p:nvSpPr>
          <p:spPr>
            <a:xfrm>
              <a:off x="-1462400" y="-500375"/>
              <a:ext cx="94975" cy="83100"/>
            </a:xfrm>
            <a:custGeom>
              <a:avLst/>
              <a:gdLst/>
              <a:ahLst/>
              <a:cxnLst/>
              <a:rect l="l" t="t" r="r" b="b"/>
              <a:pathLst>
                <a:path w="3799" h="3324" extrusionOk="0">
                  <a:moveTo>
                    <a:pt x="1316" y="0"/>
                  </a:moveTo>
                  <a:lnTo>
                    <a:pt x="1206" y="37"/>
                  </a:lnTo>
                  <a:lnTo>
                    <a:pt x="1060" y="73"/>
                  </a:lnTo>
                  <a:lnTo>
                    <a:pt x="877" y="329"/>
                  </a:lnTo>
                  <a:lnTo>
                    <a:pt x="658" y="621"/>
                  </a:lnTo>
                  <a:lnTo>
                    <a:pt x="366" y="1205"/>
                  </a:lnTo>
                  <a:lnTo>
                    <a:pt x="1" y="1936"/>
                  </a:lnTo>
                  <a:lnTo>
                    <a:pt x="3288" y="3323"/>
                  </a:lnTo>
                  <a:lnTo>
                    <a:pt x="3762" y="2082"/>
                  </a:lnTo>
                  <a:lnTo>
                    <a:pt x="3799" y="1826"/>
                  </a:lnTo>
                  <a:lnTo>
                    <a:pt x="3799" y="1570"/>
                  </a:lnTo>
                  <a:lnTo>
                    <a:pt x="3689" y="1351"/>
                  </a:lnTo>
                  <a:lnTo>
                    <a:pt x="3507" y="1169"/>
                  </a:lnTo>
                  <a:lnTo>
                    <a:pt x="3068" y="840"/>
                  </a:lnTo>
                  <a:lnTo>
                    <a:pt x="2594" y="511"/>
                  </a:lnTo>
                  <a:lnTo>
                    <a:pt x="2192" y="292"/>
                  </a:lnTo>
                  <a:lnTo>
                    <a:pt x="1717" y="73"/>
                  </a:lnTo>
                  <a:lnTo>
                    <a:pt x="1571" y="3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62"/>
            <p:cNvSpPr/>
            <p:nvPr/>
          </p:nvSpPr>
          <p:spPr>
            <a:xfrm>
              <a:off x="-1462400" y="-500375"/>
              <a:ext cx="94975" cy="83100"/>
            </a:xfrm>
            <a:custGeom>
              <a:avLst/>
              <a:gdLst/>
              <a:ahLst/>
              <a:cxnLst/>
              <a:rect l="l" t="t" r="r" b="b"/>
              <a:pathLst>
                <a:path w="3799" h="3324" fill="none" extrusionOk="0">
                  <a:moveTo>
                    <a:pt x="1389" y="0"/>
                  </a:moveTo>
                  <a:lnTo>
                    <a:pt x="1389" y="0"/>
                  </a:lnTo>
                  <a:lnTo>
                    <a:pt x="1316" y="0"/>
                  </a:lnTo>
                  <a:lnTo>
                    <a:pt x="1316" y="0"/>
                  </a:lnTo>
                  <a:lnTo>
                    <a:pt x="1206" y="37"/>
                  </a:lnTo>
                  <a:lnTo>
                    <a:pt x="1060" y="73"/>
                  </a:lnTo>
                  <a:lnTo>
                    <a:pt x="1060" y="73"/>
                  </a:lnTo>
                  <a:lnTo>
                    <a:pt x="877" y="329"/>
                  </a:lnTo>
                  <a:lnTo>
                    <a:pt x="658" y="621"/>
                  </a:lnTo>
                  <a:lnTo>
                    <a:pt x="658" y="621"/>
                  </a:lnTo>
                  <a:lnTo>
                    <a:pt x="366" y="1205"/>
                  </a:lnTo>
                  <a:lnTo>
                    <a:pt x="1" y="1936"/>
                  </a:lnTo>
                  <a:lnTo>
                    <a:pt x="3288" y="3323"/>
                  </a:lnTo>
                  <a:lnTo>
                    <a:pt x="3762" y="2082"/>
                  </a:lnTo>
                  <a:lnTo>
                    <a:pt x="3762" y="2082"/>
                  </a:lnTo>
                  <a:lnTo>
                    <a:pt x="3799" y="1826"/>
                  </a:lnTo>
                  <a:lnTo>
                    <a:pt x="3799" y="1570"/>
                  </a:lnTo>
                  <a:lnTo>
                    <a:pt x="3689" y="1351"/>
                  </a:lnTo>
                  <a:lnTo>
                    <a:pt x="3507" y="1169"/>
                  </a:lnTo>
                  <a:lnTo>
                    <a:pt x="3507" y="1169"/>
                  </a:lnTo>
                  <a:lnTo>
                    <a:pt x="3507" y="1169"/>
                  </a:lnTo>
                  <a:lnTo>
                    <a:pt x="3507" y="1169"/>
                  </a:lnTo>
                  <a:lnTo>
                    <a:pt x="3068" y="840"/>
                  </a:lnTo>
                  <a:lnTo>
                    <a:pt x="2594" y="511"/>
                  </a:lnTo>
                  <a:lnTo>
                    <a:pt x="2594" y="511"/>
                  </a:lnTo>
                  <a:lnTo>
                    <a:pt x="2192" y="292"/>
                  </a:lnTo>
                  <a:lnTo>
                    <a:pt x="1717" y="73"/>
                  </a:lnTo>
                  <a:lnTo>
                    <a:pt x="1717" y="73"/>
                  </a:lnTo>
                  <a:lnTo>
                    <a:pt x="1571" y="37"/>
                  </a:lnTo>
                  <a:lnTo>
                    <a:pt x="1389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2"/>
            <p:cNvSpPr/>
            <p:nvPr/>
          </p:nvSpPr>
          <p:spPr>
            <a:xfrm>
              <a:off x="-1297150" y="-249325"/>
              <a:ext cx="105025" cy="115975"/>
            </a:xfrm>
            <a:custGeom>
              <a:avLst/>
              <a:gdLst/>
              <a:ahLst/>
              <a:cxnLst/>
              <a:rect l="l" t="t" r="r" b="b"/>
              <a:pathLst>
                <a:path w="4201" h="4639" extrusionOk="0">
                  <a:moveTo>
                    <a:pt x="1535" y="38"/>
                  </a:moveTo>
                  <a:lnTo>
                    <a:pt x="3945" y="2010"/>
                  </a:lnTo>
                  <a:lnTo>
                    <a:pt x="3689" y="1717"/>
                  </a:lnTo>
                  <a:lnTo>
                    <a:pt x="3361" y="1425"/>
                  </a:lnTo>
                  <a:lnTo>
                    <a:pt x="2630" y="804"/>
                  </a:lnTo>
                  <a:lnTo>
                    <a:pt x="1936" y="293"/>
                  </a:lnTo>
                  <a:lnTo>
                    <a:pt x="1535" y="38"/>
                  </a:lnTo>
                  <a:close/>
                  <a:moveTo>
                    <a:pt x="1462" y="1"/>
                  </a:moveTo>
                  <a:lnTo>
                    <a:pt x="1389" y="38"/>
                  </a:lnTo>
                  <a:lnTo>
                    <a:pt x="1279" y="111"/>
                  </a:lnTo>
                  <a:lnTo>
                    <a:pt x="1060" y="366"/>
                  </a:lnTo>
                  <a:lnTo>
                    <a:pt x="804" y="731"/>
                  </a:lnTo>
                  <a:lnTo>
                    <a:pt x="549" y="1170"/>
                  </a:lnTo>
                  <a:lnTo>
                    <a:pt x="147" y="1937"/>
                  </a:lnTo>
                  <a:lnTo>
                    <a:pt x="1" y="2302"/>
                  </a:lnTo>
                  <a:lnTo>
                    <a:pt x="1535" y="38"/>
                  </a:lnTo>
                  <a:lnTo>
                    <a:pt x="1462" y="1"/>
                  </a:lnTo>
                  <a:close/>
                  <a:moveTo>
                    <a:pt x="1" y="2302"/>
                  </a:moveTo>
                  <a:lnTo>
                    <a:pt x="2996" y="4639"/>
                  </a:lnTo>
                  <a:lnTo>
                    <a:pt x="3580" y="3726"/>
                  </a:lnTo>
                  <a:lnTo>
                    <a:pt x="3982" y="2996"/>
                  </a:lnTo>
                  <a:lnTo>
                    <a:pt x="4128" y="2703"/>
                  </a:lnTo>
                  <a:lnTo>
                    <a:pt x="4201" y="2484"/>
                  </a:lnTo>
                  <a:lnTo>
                    <a:pt x="4201" y="2411"/>
                  </a:lnTo>
                  <a:lnTo>
                    <a:pt x="4164" y="2302"/>
                  </a:lnTo>
                  <a:lnTo>
                    <a:pt x="2922" y="4456"/>
                  </a:lnTo>
                  <a:lnTo>
                    <a:pt x="1" y="23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2"/>
            <p:cNvSpPr/>
            <p:nvPr/>
          </p:nvSpPr>
          <p:spPr>
            <a:xfrm>
              <a:off x="-1297150" y="-191800"/>
              <a:ext cx="105025" cy="58450"/>
            </a:xfrm>
            <a:custGeom>
              <a:avLst/>
              <a:gdLst/>
              <a:ahLst/>
              <a:cxnLst/>
              <a:rect l="l" t="t" r="r" b="b"/>
              <a:pathLst>
                <a:path w="4201" h="2338" fill="none" extrusionOk="0">
                  <a:moveTo>
                    <a:pt x="4164" y="1"/>
                  </a:moveTo>
                  <a:lnTo>
                    <a:pt x="2922" y="2155"/>
                  </a:lnTo>
                  <a:lnTo>
                    <a:pt x="1" y="1"/>
                  </a:lnTo>
                  <a:lnTo>
                    <a:pt x="2996" y="2338"/>
                  </a:lnTo>
                  <a:lnTo>
                    <a:pt x="2996" y="2338"/>
                  </a:lnTo>
                  <a:lnTo>
                    <a:pt x="3580" y="1425"/>
                  </a:lnTo>
                  <a:lnTo>
                    <a:pt x="3982" y="695"/>
                  </a:lnTo>
                  <a:lnTo>
                    <a:pt x="4128" y="402"/>
                  </a:lnTo>
                  <a:lnTo>
                    <a:pt x="4201" y="183"/>
                  </a:lnTo>
                  <a:lnTo>
                    <a:pt x="4201" y="183"/>
                  </a:lnTo>
                  <a:lnTo>
                    <a:pt x="4201" y="110"/>
                  </a:lnTo>
                  <a:lnTo>
                    <a:pt x="4164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2"/>
            <p:cNvSpPr/>
            <p:nvPr/>
          </p:nvSpPr>
          <p:spPr>
            <a:xfrm>
              <a:off x="-1297150" y="-249325"/>
              <a:ext cx="98625" cy="57550"/>
            </a:xfrm>
            <a:custGeom>
              <a:avLst/>
              <a:gdLst/>
              <a:ahLst/>
              <a:cxnLst/>
              <a:rect l="l" t="t" r="r" b="b"/>
              <a:pathLst>
                <a:path w="3945" h="2302" fill="none" extrusionOk="0">
                  <a:moveTo>
                    <a:pt x="1462" y="1"/>
                  </a:moveTo>
                  <a:lnTo>
                    <a:pt x="1462" y="1"/>
                  </a:lnTo>
                  <a:lnTo>
                    <a:pt x="1389" y="38"/>
                  </a:lnTo>
                  <a:lnTo>
                    <a:pt x="1279" y="111"/>
                  </a:lnTo>
                  <a:lnTo>
                    <a:pt x="1060" y="366"/>
                  </a:lnTo>
                  <a:lnTo>
                    <a:pt x="804" y="731"/>
                  </a:lnTo>
                  <a:lnTo>
                    <a:pt x="549" y="1170"/>
                  </a:lnTo>
                  <a:lnTo>
                    <a:pt x="147" y="1937"/>
                  </a:lnTo>
                  <a:lnTo>
                    <a:pt x="1" y="2302"/>
                  </a:lnTo>
                  <a:lnTo>
                    <a:pt x="1" y="2302"/>
                  </a:lnTo>
                  <a:lnTo>
                    <a:pt x="1535" y="38"/>
                  </a:lnTo>
                  <a:lnTo>
                    <a:pt x="3945" y="2010"/>
                  </a:lnTo>
                  <a:lnTo>
                    <a:pt x="3945" y="2010"/>
                  </a:lnTo>
                  <a:lnTo>
                    <a:pt x="3689" y="1717"/>
                  </a:lnTo>
                  <a:lnTo>
                    <a:pt x="3361" y="1425"/>
                  </a:lnTo>
                  <a:lnTo>
                    <a:pt x="2630" y="804"/>
                  </a:lnTo>
                  <a:lnTo>
                    <a:pt x="1936" y="293"/>
                  </a:lnTo>
                  <a:lnTo>
                    <a:pt x="1535" y="38"/>
                  </a:lnTo>
                  <a:lnTo>
                    <a:pt x="1535" y="38"/>
                  </a:lnTo>
                  <a:lnTo>
                    <a:pt x="1462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2"/>
            <p:cNvSpPr/>
            <p:nvPr/>
          </p:nvSpPr>
          <p:spPr>
            <a:xfrm>
              <a:off x="-1297150" y="-248400"/>
              <a:ext cx="104125" cy="110500"/>
            </a:xfrm>
            <a:custGeom>
              <a:avLst/>
              <a:gdLst/>
              <a:ahLst/>
              <a:cxnLst/>
              <a:rect l="l" t="t" r="r" b="b"/>
              <a:pathLst>
                <a:path w="4165" h="4420" extrusionOk="0">
                  <a:moveTo>
                    <a:pt x="1535" y="1"/>
                  </a:moveTo>
                  <a:lnTo>
                    <a:pt x="1" y="2265"/>
                  </a:lnTo>
                  <a:lnTo>
                    <a:pt x="2922" y="4419"/>
                  </a:lnTo>
                  <a:lnTo>
                    <a:pt x="4164" y="2265"/>
                  </a:lnTo>
                  <a:lnTo>
                    <a:pt x="3945" y="1973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2"/>
            <p:cNvSpPr/>
            <p:nvPr/>
          </p:nvSpPr>
          <p:spPr>
            <a:xfrm>
              <a:off x="-1297150" y="-248400"/>
              <a:ext cx="104125" cy="110500"/>
            </a:xfrm>
            <a:custGeom>
              <a:avLst/>
              <a:gdLst/>
              <a:ahLst/>
              <a:cxnLst/>
              <a:rect l="l" t="t" r="r" b="b"/>
              <a:pathLst>
                <a:path w="4165" h="4420" fill="none" extrusionOk="0">
                  <a:moveTo>
                    <a:pt x="1535" y="1"/>
                  </a:moveTo>
                  <a:lnTo>
                    <a:pt x="1" y="2265"/>
                  </a:lnTo>
                  <a:lnTo>
                    <a:pt x="2922" y="4419"/>
                  </a:lnTo>
                  <a:lnTo>
                    <a:pt x="4164" y="2265"/>
                  </a:lnTo>
                  <a:lnTo>
                    <a:pt x="4164" y="2265"/>
                  </a:lnTo>
                  <a:lnTo>
                    <a:pt x="3945" y="1973"/>
                  </a:lnTo>
                  <a:lnTo>
                    <a:pt x="1535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2"/>
            <p:cNvSpPr/>
            <p:nvPr/>
          </p:nvSpPr>
          <p:spPr>
            <a:xfrm>
              <a:off x="-2064050" y="-815375"/>
              <a:ext cx="445550" cy="351525"/>
            </a:xfrm>
            <a:custGeom>
              <a:avLst/>
              <a:gdLst/>
              <a:ahLst/>
              <a:cxnLst/>
              <a:rect l="l" t="t" r="r" b="b"/>
              <a:pathLst>
                <a:path w="17822" h="14061" extrusionOk="0">
                  <a:moveTo>
                    <a:pt x="1790" y="2667"/>
                  </a:moveTo>
                  <a:lnTo>
                    <a:pt x="0" y="5771"/>
                  </a:lnTo>
                  <a:lnTo>
                    <a:pt x="0" y="5771"/>
                  </a:lnTo>
                  <a:lnTo>
                    <a:pt x="767" y="4566"/>
                  </a:lnTo>
                  <a:lnTo>
                    <a:pt x="1936" y="2703"/>
                  </a:lnTo>
                  <a:lnTo>
                    <a:pt x="1790" y="2667"/>
                  </a:lnTo>
                  <a:close/>
                  <a:moveTo>
                    <a:pt x="1461" y="6392"/>
                  </a:moveTo>
                  <a:lnTo>
                    <a:pt x="1717" y="6538"/>
                  </a:lnTo>
                  <a:lnTo>
                    <a:pt x="1644" y="6465"/>
                  </a:lnTo>
                  <a:lnTo>
                    <a:pt x="1498" y="6392"/>
                  </a:lnTo>
                  <a:close/>
                  <a:moveTo>
                    <a:pt x="4127" y="6720"/>
                  </a:moveTo>
                  <a:lnTo>
                    <a:pt x="4276" y="6777"/>
                  </a:lnTo>
                  <a:lnTo>
                    <a:pt x="4237" y="6757"/>
                  </a:lnTo>
                  <a:lnTo>
                    <a:pt x="4127" y="6720"/>
                  </a:lnTo>
                  <a:close/>
                  <a:moveTo>
                    <a:pt x="7268" y="1"/>
                  </a:moveTo>
                  <a:lnTo>
                    <a:pt x="6063" y="7451"/>
                  </a:lnTo>
                  <a:lnTo>
                    <a:pt x="6136" y="7414"/>
                  </a:lnTo>
                  <a:lnTo>
                    <a:pt x="6209" y="7341"/>
                  </a:lnTo>
                  <a:lnTo>
                    <a:pt x="6245" y="7195"/>
                  </a:lnTo>
                  <a:lnTo>
                    <a:pt x="6282" y="7013"/>
                  </a:lnTo>
                  <a:lnTo>
                    <a:pt x="6610" y="4894"/>
                  </a:lnTo>
                  <a:lnTo>
                    <a:pt x="6903" y="2813"/>
                  </a:lnTo>
                  <a:lnTo>
                    <a:pt x="7122" y="1389"/>
                  </a:lnTo>
                  <a:lnTo>
                    <a:pt x="7195" y="768"/>
                  </a:lnTo>
                  <a:lnTo>
                    <a:pt x="7268" y="1"/>
                  </a:lnTo>
                  <a:close/>
                  <a:moveTo>
                    <a:pt x="4276" y="6777"/>
                  </a:moveTo>
                  <a:lnTo>
                    <a:pt x="5040" y="7159"/>
                  </a:lnTo>
                  <a:lnTo>
                    <a:pt x="5880" y="7451"/>
                  </a:lnTo>
                  <a:lnTo>
                    <a:pt x="5990" y="7487"/>
                  </a:lnTo>
                  <a:lnTo>
                    <a:pt x="6063" y="7451"/>
                  </a:lnTo>
                  <a:lnTo>
                    <a:pt x="4276" y="6777"/>
                  </a:lnTo>
                  <a:close/>
                  <a:moveTo>
                    <a:pt x="10372" y="1315"/>
                  </a:moveTo>
                  <a:lnTo>
                    <a:pt x="10226" y="2265"/>
                  </a:lnTo>
                  <a:lnTo>
                    <a:pt x="9824" y="5260"/>
                  </a:lnTo>
                  <a:lnTo>
                    <a:pt x="9569" y="7633"/>
                  </a:lnTo>
                  <a:lnTo>
                    <a:pt x="9538" y="8092"/>
                  </a:lnTo>
                  <a:lnTo>
                    <a:pt x="10372" y="1315"/>
                  </a:lnTo>
                  <a:close/>
                  <a:moveTo>
                    <a:pt x="9538" y="8092"/>
                  </a:moveTo>
                  <a:lnTo>
                    <a:pt x="9496" y="8437"/>
                  </a:lnTo>
                  <a:lnTo>
                    <a:pt x="9532" y="8181"/>
                  </a:lnTo>
                  <a:lnTo>
                    <a:pt x="9538" y="8092"/>
                  </a:lnTo>
                  <a:close/>
                  <a:moveTo>
                    <a:pt x="15777" y="8072"/>
                  </a:moveTo>
                  <a:lnTo>
                    <a:pt x="15558" y="8473"/>
                  </a:lnTo>
                  <a:lnTo>
                    <a:pt x="15339" y="8875"/>
                  </a:lnTo>
                  <a:lnTo>
                    <a:pt x="15740" y="8145"/>
                  </a:lnTo>
                  <a:lnTo>
                    <a:pt x="15777" y="8072"/>
                  </a:lnTo>
                  <a:close/>
                  <a:moveTo>
                    <a:pt x="9496" y="8437"/>
                  </a:moveTo>
                  <a:lnTo>
                    <a:pt x="9532" y="8619"/>
                  </a:lnTo>
                  <a:lnTo>
                    <a:pt x="9605" y="8766"/>
                  </a:lnTo>
                  <a:lnTo>
                    <a:pt x="9715" y="8948"/>
                  </a:lnTo>
                  <a:lnTo>
                    <a:pt x="9824" y="8985"/>
                  </a:lnTo>
                  <a:lnTo>
                    <a:pt x="9897" y="9021"/>
                  </a:lnTo>
                  <a:lnTo>
                    <a:pt x="9934" y="9021"/>
                  </a:lnTo>
                  <a:lnTo>
                    <a:pt x="9824" y="8948"/>
                  </a:lnTo>
                  <a:lnTo>
                    <a:pt x="9715" y="8875"/>
                  </a:lnTo>
                  <a:lnTo>
                    <a:pt x="9605" y="8656"/>
                  </a:lnTo>
                  <a:lnTo>
                    <a:pt x="9532" y="8510"/>
                  </a:lnTo>
                  <a:lnTo>
                    <a:pt x="9496" y="8437"/>
                  </a:lnTo>
                  <a:close/>
                  <a:moveTo>
                    <a:pt x="3324" y="9386"/>
                  </a:moveTo>
                  <a:lnTo>
                    <a:pt x="3178" y="9423"/>
                  </a:lnTo>
                  <a:lnTo>
                    <a:pt x="2995" y="9459"/>
                  </a:lnTo>
                  <a:lnTo>
                    <a:pt x="2484" y="9569"/>
                  </a:lnTo>
                  <a:lnTo>
                    <a:pt x="2849" y="9569"/>
                  </a:lnTo>
                  <a:lnTo>
                    <a:pt x="3470" y="9459"/>
                  </a:lnTo>
                  <a:lnTo>
                    <a:pt x="3945" y="9752"/>
                  </a:lnTo>
                  <a:lnTo>
                    <a:pt x="3871" y="9642"/>
                  </a:lnTo>
                  <a:lnTo>
                    <a:pt x="3725" y="9532"/>
                  </a:lnTo>
                  <a:lnTo>
                    <a:pt x="3579" y="9423"/>
                  </a:lnTo>
                  <a:lnTo>
                    <a:pt x="3324" y="9386"/>
                  </a:lnTo>
                  <a:close/>
                  <a:moveTo>
                    <a:pt x="1717" y="6538"/>
                  </a:moveTo>
                  <a:lnTo>
                    <a:pt x="402" y="9898"/>
                  </a:lnTo>
                  <a:lnTo>
                    <a:pt x="439" y="9825"/>
                  </a:lnTo>
                  <a:lnTo>
                    <a:pt x="877" y="8839"/>
                  </a:lnTo>
                  <a:lnTo>
                    <a:pt x="1096" y="8400"/>
                  </a:lnTo>
                  <a:lnTo>
                    <a:pt x="1644" y="7013"/>
                  </a:lnTo>
                  <a:lnTo>
                    <a:pt x="1717" y="6793"/>
                  </a:lnTo>
                  <a:lnTo>
                    <a:pt x="1717" y="6647"/>
                  </a:lnTo>
                  <a:lnTo>
                    <a:pt x="1717" y="6538"/>
                  </a:lnTo>
                  <a:close/>
                  <a:moveTo>
                    <a:pt x="13659" y="10044"/>
                  </a:moveTo>
                  <a:lnTo>
                    <a:pt x="13732" y="10080"/>
                  </a:lnTo>
                  <a:lnTo>
                    <a:pt x="14024" y="10117"/>
                  </a:lnTo>
                  <a:lnTo>
                    <a:pt x="13659" y="10044"/>
                  </a:lnTo>
                  <a:close/>
                  <a:moveTo>
                    <a:pt x="14937" y="9532"/>
                  </a:moveTo>
                  <a:lnTo>
                    <a:pt x="14572" y="9898"/>
                  </a:lnTo>
                  <a:lnTo>
                    <a:pt x="14353" y="10044"/>
                  </a:lnTo>
                  <a:lnTo>
                    <a:pt x="14170" y="10117"/>
                  </a:lnTo>
                  <a:lnTo>
                    <a:pt x="14353" y="10117"/>
                  </a:lnTo>
                  <a:lnTo>
                    <a:pt x="14462" y="10044"/>
                  </a:lnTo>
                  <a:lnTo>
                    <a:pt x="14645" y="9898"/>
                  </a:lnTo>
                  <a:lnTo>
                    <a:pt x="14937" y="9532"/>
                  </a:lnTo>
                  <a:close/>
                  <a:moveTo>
                    <a:pt x="17785" y="8619"/>
                  </a:moveTo>
                  <a:lnTo>
                    <a:pt x="16069" y="13221"/>
                  </a:lnTo>
                  <a:lnTo>
                    <a:pt x="17822" y="8656"/>
                  </a:lnTo>
                  <a:lnTo>
                    <a:pt x="17785" y="8619"/>
                  </a:lnTo>
                  <a:close/>
                  <a:moveTo>
                    <a:pt x="15083" y="13075"/>
                  </a:moveTo>
                  <a:lnTo>
                    <a:pt x="15010" y="13111"/>
                  </a:lnTo>
                  <a:lnTo>
                    <a:pt x="14864" y="13148"/>
                  </a:lnTo>
                  <a:lnTo>
                    <a:pt x="14645" y="13221"/>
                  </a:lnTo>
                  <a:lnTo>
                    <a:pt x="14426" y="13330"/>
                  </a:lnTo>
                  <a:lnTo>
                    <a:pt x="14243" y="13404"/>
                  </a:lnTo>
                  <a:lnTo>
                    <a:pt x="15302" y="13221"/>
                  </a:lnTo>
                  <a:lnTo>
                    <a:pt x="16069" y="13221"/>
                  </a:lnTo>
                  <a:lnTo>
                    <a:pt x="15667" y="13184"/>
                  </a:lnTo>
                  <a:lnTo>
                    <a:pt x="15412" y="13148"/>
                  </a:lnTo>
                  <a:lnTo>
                    <a:pt x="15083" y="13075"/>
                  </a:lnTo>
                  <a:close/>
                  <a:moveTo>
                    <a:pt x="3945" y="9752"/>
                  </a:moveTo>
                  <a:lnTo>
                    <a:pt x="4821" y="13513"/>
                  </a:lnTo>
                  <a:lnTo>
                    <a:pt x="8363" y="14061"/>
                  </a:lnTo>
                  <a:lnTo>
                    <a:pt x="8583" y="13440"/>
                  </a:lnTo>
                  <a:lnTo>
                    <a:pt x="8692" y="13002"/>
                  </a:lnTo>
                  <a:lnTo>
                    <a:pt x="8802" y="12673"/>
                  </a:lnTo>
                  <a:lnTo>
                    <a:pt x="8911" y="12454"/>
                  </a:lnTo>
                  <a:lnTo>
                    <a:pt x="8948" y="12417"/>
                  </a:lnTo>
                  <a:lnTo>
                    <a:pt x="9057" y="12271"/>
                  </a:lnTo>
                  <a:lnTo>
                    <a:pt x="9240" y="12162"/>
                  </a:lnTo>
                  <a:lnTo>
                    <a:pt x="9422" y="12089"/>
                  </a:lnTo>
                  <a:lnTo>
                    <a:pt x="9605" y="12052"/>
                  </a:lnTo>
                  <a:lnTo>
                    <a:pt x="9751" y="12089"/>
                  </a:lnTo>
                  <a:lnTo>
                    <a:pt x="9970" y="12125"/>
                  </a:lnTo>
                  <a:lnTo>
                    <a:pt x="10445" y="12198"/>
                  </a:lnTo>
                  <a:lnTo>
                    <a:pt x="10920" y="12308"/>
                  </a:lnTo>
                  <a:lnTo>
                    <a:pt x="12673" y="12892"/>
                  </a:lnTo>
                  <a:lnTo>
                    <a:pt x="13330" y="13111"/>
                  </a:lnTo>
                  <a:lnTo>
                    <a:pt x="13440" y="13148"/>
                  </a:lnTo>
                  <a:lnTo>
                    <a:pt x="14243" y="13404"/>
                  </a:lnTo>
                  <a:lnTo>
                    <a:pt x="14060" y="13330"/>
                  </a:lnTo>
                  <a:lnTo>
                    <a:pt x="13841" y="13221"/>
                  </a:lnTo>
                  <a:lnTo>
                    <a:pt x="13440" y="13075"/>
                  </a:lnTo>
                  <a:lnTo>
                    <a:pt x="11979" y="12600"/>
                  </a:lnTo>
                  <a:lnTo>
                    <a:pt x="10409" y="12125"/>
                  </a:lnTo>
                  <a:lnTo>
                    <a:pt x="10080" y="12052"/>
                  </a:lnTo>
                  <a:lnTo>
                    <a:pt x="9715" y="12016"/>
                  </a:lnTo>
                  <a:lnTo>
                    <a:pt x="9386" y="12052"/>
                  </a:lnTo>
                  <a:lnTo>
                    <a:pt x="9203" y="12125"/>
                  </a:lnTo>
                  <a:lnTo>
                    <a:pt x="9021" y="12198"/>
                  </a:lnTo>
                  <a:lnTo>
                    <a:pt x="8911" y="12344"/>
                  </a:lnTo>
                  <a:lnTo>
                    <a:pt x="8838" y="12564"/>
                  </a:lnTo>
                  <a:lnTo>
                    <a:pt x="8363" y="13951"/>
                  </a:lnTo>
                  <a:lnTo>
                    <a:pt x="6464" y="13623"/>
                  </a:lnTo>
                  <a:lnTo>
                    <a:pt x="5369" y="13440"/>
                  </a:lnTo>
                  <a:lnTo>
                    <a:pt x="5113" y="13367"/>
                  </a:lnTo>
                  <a:lnTo>
                    <a:pt x="4931" y="13257"/>
                  </a:lnTo>
                  <a:lnTo>
                    <a:pt x="4784" y="13038"/>
                  </a:lnTo>
                  <a:lnTo>
                    <a:pt x="4711" y="12819"/>
                  </a:lnTo>
                  <a:lnTo>
                    <a:pt x="4638" y="12527"/>
                  </a:lnTo>
                  <a:lnTo>
                    <a:pt x="4456" y="11541"/>
                  </a:lnTo>
                  <a:lnTo>
                    <a:pt x="4237" y="10555"/>
                  </a:lnTo>
                  <a:lnTo>
                    <a:pt x="4127" y="10153"/>
                  </a:lnTo>
                  <a:lnTo>
                    <a:pt x="3945" y="975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62"/>
            <p:cNvSpPr/>
            <p:nvPr/>
          </p:nvSpPr>
          <p:spPr>
            <a:xfrm>
              <a:off x="-1707975" y="-488525"/>
              <a:ext cx="45675" cy="8250"/>
            </a:xfrm>
            <a:custGeom>
              <a:avLst/>
              <a:gdLst/>
              <a:ahLst/>
              <a:cxnLst/>
              <a:rect l="l" t="t" r="r" b="b"/>
              <a:pathLst>
                <a:path w="1827" h="330" fill="none" extrusionOk="0">
                  <a:moveTo>
                    <a:pt x="840" y="1"/>
                  </a:moveTo>
                  <a:lnTo>
                    <a:pt x="840" y="1"/>
                  </a:lnTo>
                  <a:lnTo>
                    <a:pt x="767" y="37"/>
                  </a:lnTo>
                  <a:lnTo>
                    <a:pt x="767" y="37"/>
                  </a:lnTo>
                  <a:lnTo>
                    <a:pt x="621" y="74"/>
                  </a:lnTo>
                  <a:lnTo>
                    <a:pt x="402" y="147"/>
                  </a:lnTo>
                  <a:lnTo>
                    <a:pt x="402" y="147"/>
                  </a:lnTo>
                  <a:lnTo>
                    <a:pt x="183" y="256"/>
                  </a:lnTo>
                  <a:lnTo>
                    <a:pt x="0" y="330"/>
                  </a:lnTo>
                  <a:lnTo>
                    <a:pt x="1059" y="147"/>
                  </a:lnTo>
                  <a:lnTo>
                    <a:pt x="1826" y="147"/>
                  </a:lnTo>
                  <a:lnTo>
                    <a:pt x="1424" y="110"/>
                  </a:lnTo>
                  <a:lnTo>
                    <a:pt x="1424" y="110"/>
                  </a:lnTo>
                  <a:lnTo>
                    <a:pt x="1169" y="74"/>
                  </a:lnTo>
                  <a:lnTo>
                    <a:pt x="1169" y="74"/>
                  </a:lnTo>
                  <a:lnTo>
                    <a:pt x="84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62"/>
            <p:cNvSpPr/>
            <p:nvPr/>
          </p:nvSpPr>
          <p:spPr>
            <a:xfrm>
              <a:off x="-1722600" y="-564300"/>
              <a:ext cx="9150" cy="1850"/>
            </a:xfrm>
            <a:custGeom>
              <a:avLst/>
              <a:gdLst/>
              <a:ahLst/>
              <a:cxnLst/>
              <a:rect l="l" t="t" r="r" b="b"/>
              <a:pathLst>
                <a:path w="366" h="74" fill="none" extrusionOk="0">
                  <a:moveTo>
                    <a:pt x="1" y="1"/>
                  </a:moveTo>
                  <a:lnTo>
                    <a:pt x="74" y="37"/>
                  </a:lnTo>
                  <a:lnTo>
                    <a:pt x="74" y="37"/>
                  </a:lnTo>
                  <a:lnTo>
                    <a:pt x="366" y="74"/>
                  </a:lnTo>
                  <a:lnTo>
                    <a:pt x="366" y="74"/>
                  </a:lnTo>
                  <a:lnTo>
                    <a:pt x="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62"/>
            <p:cNvSpPr/>
            <p:nvPr/>
          </p:nvSpPr>
          <p:spPr>
            <a:xfrm>
              <a:off x="-1965450" y="-571600"/>
              <a:ext cx="257500" cy="107750"/>
            </a:xfrm>
            <a:custGeom>
              <a:avLst/>
              <a:gdLst/>
              <a:ahLst/>
              <a:cxnLst/>
              <a:rect l="l" t="t" r="r" b="b"/>
              <a:pathLst>
                <a:path w="10300" h="4310" fill="none" extrusionOk="0">
                  <a:moveTo>
                    <a:pt x="1" y="1"/>
                  </a:moveTo>
                  <a:lnTo>
                    <a:pt x="877" y="3762"/>
                  </a:lnTo>
                  <a:lnTo>
                    <a:pt x="4419" y="4310"/>
                  </a:lnTo>
                  <a:lnTo>
                    <a:pt x="4639" y="3689"/>
                  </a:lnTo>
                  <a:lnTo>
                    <a:pt x="4639" y="3689"/>
                  </a:lnTo>
                  <a:lnTo>
                    <a:pt x="4748" y="3251"/>
                  </a:lnTo>
                  <a:lnTo>
                    <a:pt x="4748" y="3251"/>
                  </a:lnTo>
                  <a:lnTo>
                    <a:pt x="4858" y="2922"/>
                  </a:lnTo>
                  <a:lnTo>
                    <a:pt x="4858" y="2922"/>
                  </a:lnTo>
                  <a:lnTo>
                    <a:pt x="4967" y="2703"/>
                  </a:lnTo>
                  <a:lnTo>
                    <a:pt x="4967" y="2703"/>
                  </a:lnTo>
                  <a:lnTo>
                    <a:pt x="4967" y="2703"/>
                  </a:lnTo>
                  <a:lnTo>
                    <a:pt x="5004" y="2666"/>
                  </a:lnTo>
                  <a:lnTo>
                    <a:pt x="5004" y="2666"/>
                  </a:lnTo>
                  <a:lnTo>
                    <a:pt x="5113" y="2520"/>
                  </a:lnTo>
                  <a:lnTo>
                    <a:pt x="5296" y="2411"/>
                  </a:lnTo>
                  <a:lnTo>
                    <a:pt x="5478" y="2338"/>
                  </a:lnTo>
                  <a:lnTo>
                    <a:pt x="5661" y="2301"/>
                  </a:lnTo>
                  <a:lnTo>
                    <a:pt x="5661" y="2301"/>
                  </a:lnTo>
                  <a:lnTo>
                    <a:pt x="5807" y="2338"/>
                  </a:lnTo>
                  <a:lnTo>
                    <a:pt x="6026" y="2374"/>
                  </a:lnTo>
                  <a:lnTo>
                    <a:pt x="6026" y="2374"/>
                  </a:lnTo>
                  <a:lnTo>
                    <a:pt x="6501" y="2447"/>
                  </a:lnTo>
                  <a:lnTo>
                    <a:pt x="6976" y="2557"/>
                  </a:lnTo>
                  <a:lnTo>
                    <a:pt x="6976" y="2557"/>
                  </a:lnTo>
                  <a:lnTo>
                    <a:pt x="8729" y="3141"/>
                  </a:lnTo>
                  <a:lnTo>
                    <a:pt x="9386" y="3360"/>
                  </a:lnTo>
                  <a:lnTo>
                    <a:pt x="9386" y="3360"/>
                  </a:lnTo>
                  <a:lnTo>
                    <a:pt x="9496" y="3397"/>
                  </a:lnTo>
                  <a:lnTo>
                    <a:pt x="10299" y="3653"/>
                  </a:lnTo>
                  <a:lnTo>
                    <a:pt x="10116" y="3579"/>
                  </a:lnTo>
                  <a:lnTo>
                    <a:pt x="10116" y="3579"/>
                  </a:lnTo>
                  <a:lnTo>
                    <a:pt x="9897" y="3470"/>
                  </a:lnTo>
                  <a:lnTo>
                    <a:pt x="9897" y="3470"/>
                  </a:lnTo>
                  <a:lnTo>
                    <a:pt x="9496" y="3324"/>
                  </a:lnTo>
                  <a:lnTo>
                    <a:pt x="9496" y="3324"/>
                  </a:lnTo>
                  <a:lnTo>
                    <a:pt x="8035" y="2849"/>
                  </a:lnTo>
                  <a:lnTo>
                    <a:pt x="6465" y="2374"/>
                  </a:lnTo>
                  <a:lnTo>
                    <a:pt x="6465" y="2374"/>
                  </a:lnTo>
                  <a:lnTo>
                    <a:pt x="6136" y="2301"/>
                  </a:lnTo>
                  <a:lnTo>
                    <a:pt x="5771" y="2265"/>
                  </a:lnTo>
                  <a:lnTo>
                    <a:pt x="5771" y="2265"/>
                  </a:lnTo>
                  <a:lnTo>
                    <a:pt x="5442" y="2301"/>
                  </a:lnTo>
                  <a:lnTo>
                    <a:pt x="5442" y="2301"/>
                  </a:lnTo>
                  <a:lnTo>
                    <a:pt x="5259" y="2374"/>
                  </a:lnTo>
                  <a:lnTo>
                    <a:pt x="5077" y="2447"/>
                  </a:lnTo>
                  <a:lnTo>
                    <a:pt x="4967" y="2593"/>
                  </a:lnTo>
                  <a:lnTo>
                    <a:pt x="4894" y="2813"/>
                  </a:lnTo>
                  <a:lnTo>
                    <a:pt x="4419" y="4200"/>
                  </a:lnTo>
                  <a:lnTo>
                    <a:pt x="2520" y="3872"/>
                  </a:lnTo>
                  <a:lnTo>
                    <a:pt x="2520" y="3872"/>
                  </a:lnTo>
                  <a:lnTo>
                    <a:pt x="1425" y="3689"/>
                  </a:lnTo>
                  <a:lnTo>
                    <a:pt x="1425" y="3689"/>
                  </a:lnTo>
                  <a:lnTo>
                    <a:pt x="1169" y="3616"/>
                  </a:lnTo>
                  <a:lnTo>
                    <a:pt x="987" y="3506"/>
                  </a:lnTo>
                  <a:lnTo>
                    <a:pt x="840" y="3287"/>
                  </a:lnTo>
                  <a:lnTo>
                    <a:pt x="767" y="3068"/>
                  </a:lnTo>
                  <a:lnTo>
                    <a:pt x="694" y="2776"/>
                  </a:lnTo>
                  <a:lnTo>
                    <a:pt x="694" y="2776"/>
                  </a:lnTo>
                  <a:lnTo>
                    <a:pt x="512" y="1790"/>
                  </a:lnTo>
                  <a:lnTo>
                    <a:pt x="293" y="804"/>
                  </a:lnTo>
                  <a:lnTo>
                    <a:pt x="293" y="804"/>
                  </a:lnTo>
                  <a:lnTo>
                    <a:pt x="183" y="402"/>
                  </a:lnTo>
                  <a:lnTo>
                    <a:pt x="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2"/>
            <p:cNvSpPr/>
            <p:nvPr/>
          </p:nvSpPr>
          <p:spPr>
            <a:xfrm>
              <a:off x="-1709800" y="-577075"/>
              <a:ext cx="19175" cy="14625"/>
            </a:xfrm>
            <a:custGeom>
              <a:avLst/>
              <a:gdLst/>
              <a:ahLst/>
              <a:cxnLst/>
              <a:rect l="l" t="t" r="r" b="b"/>
              <a:pathLst>
                <a:path w="767" h="585" fill="none" extrusionOk="0">
                  <a:moveTo>
                    <a:pt x="767" y="0"/>
                  </a:moveTo>
                  <a:lnTo>
                    <a:pt x="767" y="0"/>
                  </a:lnTo>
                  <a:lnTo>
                    <a:pt x="402" y="366"/>
                  </a:lnTo>
                  <a:lnTo>
                    <a:pt x="183" y="512"/>
                  </a:lnTo>
                  <a:lnTo>
                    <a:pt x="0" y="585"/>
                  </a:lnTo>
                  <a:lnTo>
                    <a:pt x="0" y="585"/>
                  </a:lnTo>
                  <a:lnTo>
                    <a:pt x="183" y="585"/>
                  </a:lnTo>
                  <a:lnTo>
                    <a:pt x="292" y="512"/>
                  </a:lnTo>
                  <a:lnTo>
                    <a:pt x="475" y="366"/>
                  </a:lnTo>
                  <a:lnTo>
                    <a:pt x="475" y="366"/>
                  </a:lnTo>
                  <a:lnTo>
                    <a:pt x="767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62"/>
            <p:cNvSpPr/>
            <p:nvPr/>
          </p:nvSpPr>
          <p:spPr>
            <a:xfrm>
              <a:off x="-2001975" y="-580725"/>
              <a:ext cx="36550" cy="9150"/>
            </a:xfrm>
            <a:custGeom>
              <a:avLst/>
              <a:gdLst/>
              <a:ahLst/>
              <a:cxnLst/>
              <a:rect l="l" t="t" r="r" b="b"/>
              <a:pathLst>
                <a:path w="1462" h="366" fill="none" extrusionOk="0">
                  <a:moveTo>
                    <a:pt x="841" y="0"/>
                  </a:moveTo>
                  <a:lnTo>
                    <a:pt x="841" y="0"/>
                  </a:lnTo>
                  <a:lnTo>
                    <a:pt x="695" y="37"/>
                  </a:lnTo>
                  <a:lnTo>
                    <a:pt x="512" y="73"/>
                  </a:lnTo>
                  <a:lnTo>
                    <a:pt x="512" y="73"/>
                  </a:lnTo>
                  <a:lnTo>
                    <a:pt x="1" y="183"/>
                  </a:lnTo>
                  <a:lnTo>
                    <a:pt x="1" y="183"/>
                  </a:lnTo>
                  <a:lnTo>
                    <a:pt x="366" y="183"/>
                  </a:lnTo>
                  <a:lnTo>
                    <a:pt x="987" y="73"/>
                  </a:lnTo>
                  <a:lnTo>
                    <a:pt x="1462" y="366"/>
                  </a:lnTo>
                  <a:lnTo>
                    <a:pt x="1462" y="366"/>
                  </a:lnTo>
                  <a:lnTo>
                    <a:pt x="1388" y="256"/>
                  </a:lnTo>
                  <a:lnTo>
                    <a:pt x="1242" y="146"/>
                  </a:lnTo>
                  <a:lnTo>
                    <a:pt x="1096" y="37"/>
                  </a:lnTo>
                  <a:lnTo>
                    <a:pt x="84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62"/>
            <p:cNvSpPr/>
            <p:nvPr/>
          </p:nvSpPr>
          <p:spPr>
            <a:xfrm>
              <a:off x="-1662325" y="-599900"/>
              <a:ext cx="43825" cy="115050"/>
            </a:xfrm>
            <a:custGeom>
              <a:avLst/>
              <a:gdLst/>
              <a:ahLst/>
              <a:cxnLst/>
              <a:rect l="l" t="t" r="r" b="b"/>
              <a:pathLst>
                <a:path w="1753" h="4602" fill="none" extrusionOk="0">
                  <a:moveTo>
                    <a:pt x="1716" y="0"/>
                  </a:moveTo>
                  <a:lnTo>
                    <a:pt x="0" y="4602"/>
                  </a:lnTo>
                  <a:lnTo>
                    <a:pt x="1753" y="37"/>
                  </a:lnTo>
                  <a:lnTo>
                    <a:pt x="1753" y="37"/>
                  </a:lnTo>
                  <a:lnTo>
                    <a:pt x="1716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2"/>
            <p:cNvSpPr/>
            <p:nvPr/>
          </p:nvSpPr>
          <p:spPr>
            <a:xfrm>
              <a:off x="-1826675" y="-604475"/>
              <a:ext cx="10975" cy="14650"/>
            </a:xfrm>
            <a:custGeom>
              <a:avLst/>
              <a:gdLst/>
              <a:ahLst/>
              <a:cxnLst/>
              <a:rect l="l" t="t" r="r" b="b"/>
              <a:pathLst>
                <a:path w="439" h="586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37" y="183"/>
                  </a:lnTo>
                  <a:lnTo>
                    <a:pt x="110" y="330"/>
                  </a:lnTo>
                  <a:lnTo>
                    <a:pt x="220" y="512"/>
                  </a:lnTo>
                  <a:lnTo>
                    <a:pt x="329" y="549"/>
                  </a:lnTo>
                  <a:lnTo>
                    <a:pt x="402" y="585"/>
                  </a:lnTo>
                  <a:lnTo>
                    <a:pt x="402" y="585"/>
                  </a:lnTo>
                  <a:lnTo>
                    <a:pt x="439" y="585"/>
                  </a:lnTo>
                  <a:lnTo>
                    <a:pt x="439" y="585"/>
                  </a:lnTo>
                  <a:lnTo>
                    <a:pt x="329" y="512"/>
                  </a:lnTo>
                  <a:lnTo>
                    <a:pt x="220" y="439"/>
                  </a:lnTo>
                  <a:lnTo>
                    <a:pt x="110" y="220"/>
                  </a:lnTo>
                  <a:lnTo>
                    <a:pt x="37" y="74"/>
                  </a:lnTo>
                  <a:lnTo>
                    <a:pt x="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62"/>
            <p:cNvSpPr/>
            <p:nvPr/>
          </p:nvSpPr>
          <p:spPr>
            <a:xfrm>
              <a:off x="-1680600" y="-613600"/>
              <a:ext cx="10975" cy="20125"/>
            </a:xfrm>
            <a:custGeom>
              <a:avLst/>
              <a:gdLst/>
              <a:ahLst/>
              <a:cxnLst/>
              <a:rect l="l" t="t" r="r" b="b"/>
              <a:pathLst>
                <a:path w="439" h="805" fill="none" extrusionOk="0">
                  <a:moveTo>
                    <a:pt x="439" y="1"/>
                  </a:moveTo>
                  <a:lnTo>
                    <a:pt x="439" y="1"/>
                  </a:lnTo>
                  <a:lnTo>
                    <a:pt x="220" y="402"/>
                  </a:lnTo>
                  <a:lnTo>
                    <a:pt x="1" y="804"/>
                  </a:lnTo>
                  <a:lnTo>
                    <a:pt x="1" y="804"/>
                  </a:lnTo>
                  <a:lnTo>
                    <a:pt x="402" y="74"/>
                  </a:lnTo>
                  <a:lnTo>
                    <a:pt x="439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62"/>
            <p:cNvSpPr/>
            <p:nvPr/>
          </p:nvSpPr>
          <p:spPr>
            <a:xfrm>
              <a:off x="-1664150" y="-623650"/>
              <a:ext cx="5500" cy="3675"/>
            </a:xfrm>
            <a:custGeom>
              <a:avLst/>
              <a:gdLst/>
              <a:ahLst/>
              <a:cxnLst/>
              <a:rect l="l" t="t" r="r" b="b"/>
              <a:pathLst>
                <a:path w="220" h="147" fill="none" extrusionOk="0">
                  <a:moveTo>
                    <a:pt x="219" y="1"/>
                  </a:moveTo>
                  <a:lnTo>
                    <a:pt x="219" y="1"/>
                  </a:lnTo>
                  <a:lnTo>
                    <a:pt x="219" y="1"/>
                  </a:lnTo>
                  <a:lnTo>
                    <a:pt x="219" y="1"/>
                  </a:lnTo>
                  <a:lnTo>
                    <a:pt x="110" y="74"/>
                  </a:lnTo>
                  <a:lnTo>
                    <a:pt x="0" y="147"/>
                  </a:lnTo>
                  <a:lnTo>
                    <a:pt x="0" y="147"/>
                  </a:lnTo>
                  <a:lnTo>
                    <a:pt x="110" y="74"/>
                  </a:lnTo>
                  <a:lnTo>
                    <a:pt x="219" y="1"/>
                  </a:lnTo>
                  <a:lnTo>
                    <a:pt x="219" y="1"/>
                  </a:lnTo>
                  <a:lnTo>
                    <a:pt x="219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2"/>
            <p:cNvSpPr/>
            <p:nvPr/>
          </p:nvSpPr>
          <p:spPr>
            <a:xfrm>
              <a:off x="-2054000" y="-655600"/>
              <a:ext cx="32875" cy="87675"/>
            </a:xfrm>
            <a:custGeom>
              <a:avLst/>
              <a:gdLst/>
              <a:ahLst/>
              <a:cxnLst/>
              <a:rect l="l" t="t" r="r" b="b"/>
              <a:pathLst>
                <a:path w="1315" h="3507" fill="none" extrusionOk="0">
                  <a:moveTo>
                    <a:pt x="1059" y="1"/>
                  </a:moveTo>
                  <a:lnTo>
                    <a:pt x="1315" y="147"/>
                  </a:lnTo>
                  <a:lnTo>
                    <a:pt x="0" y="3507"/>
                  </a:lnTo>
                  <a:lnTo>
                    <a:pt x="37" y="3434"/>
                  </a:lnTo>
                  <a:lnTo>
                    <a:pt x="475" y="2448"/>
                  </a:lnTo>
                  <a:lnTo>
                    <a:pt x="475" y="2448"/>
                  </a:lnTo>
                  <a:lnTo>
                    <a:pt x="694" y="2009"/>
                  </a:lnTo>
                  <a:lnTo>
                    <a:pt x="694" y="2009"/>
                  </a:lnTo>
                  <a:lnTo>
                    <a:pt x="1242" y="622"/>
                  </a:lnTo>
                  <a:lnTo>
                    <a:pt x="1242" y="622"/>
                  </a:lnTo>
                  <a:lnTo>
                    <a:pt x="1315" y="402"/>
                  </a:lnTo>
                  <a:lnTo>
                    <a:pt x="1315" y="402"/>
                  </a:lnTo>
                  <a:lnTo>
                    <a:pt x="1315" y="256"/>
                  </a:lnTo>
                  <a:lnTo>
                    <a:pt x="1315" y="147"/>
                  </a:lnTo>
                  <a:lnTo>
                    <a:pt x="1242" y="74"/>
                  </a:lnTo>
                  <a:lnTo>
                    <a:pt x="1096" y="1"/>
                  </a:lnTo>
                  <a:lnTo>
                    <a:pt x="1096" y="1"/>
                  </a:lnTo>
                  <a:lnTo>
                    <a:pt x="1059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2"/>
            <p:cNvSpPr/>
            <p:nvPr/>
          </p:nvSpPr>
          <p:spPr>
            <a:xfrm>
              <a:off x="-2064050" y="-748725"/>
              <a:ext cx="48400" cy="77625"/>
            </a:xfrm>
            <a:custGeom>
              <a:avLst/>
              <a:gdLst/>
              <a:ahLst/>
              <a:cxnLst/>
              <a:rect l="l" t="t" r="r" b="b"/>
              <a:pathLst>
                <a:path w="1936" h="3105" fill="none" extrusionOk="0">
                  <a:moveTo>
                    <a:pt x="1790" y="1"/>
                  </a:moveTo>
                  <a:lnTo>
                    <a:pt x="0" y="3105"/>
                  </a:lnTo>
                  <a:lnTo>
                    <a:pt x="767" y="1900"/>
                  </a:lnTo>
                  <a:lnTo>
                    <a:pt x="767" y="1900"/>
                  </a:lnTo>
                  <a:lnTo>
                    <a:pt x="1936" y="37"/>
                  </a:lnTo>
                  <a:lnTo>
                    <a:pt x="1936" y="37"/>
                  </a:lnTo>
                  <a:lnTo>
                    <a:pt x="179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2"/>
            <p:cNvSpPr/>
            <p:nvPr/>
          </p:nvSpPr>
          <p:spPr>
            <a:xfrm>
              <a:off x="-1826675" y="-782500"/>
              <a:ext cx="21925" cy="178050"/>
            </a:xfrm>
            <a:custGeom>
              <a:avLst/>
              <a:gdLst/>
              <a:ahLst/>
              <a:cxnLst/>
              <a:rect l="l" t="t" r="r" b="b"/>
              <a:pathLst>
                <a:path w="877" h="7122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731" y="950"/>
                  </a:lnTo>
                  <a:lnTo>
                    <a:pt x="731" y="950"/>
                  </a:lnTo>
                  <a:lnTo>
                    <a:pt x="329" y="3945"/>
                  </a:lnTo>
                  <a:lnTo>
                    <a:pt x="329" y="3945"/>
                  </a:lnTo>
                  <a:lnTo>
                    <a:pt x="74" y="6318"/>
                  </a:lnTo>
                  <a:lnTo>
                    <a:pt x="74" y="6318"/>
                  </a:lnTo>
                  <a:lnTo>
                    <a:pt x="37" y="6866"/>
                  </a:lnTo>
                  <a:lnTo>
                    <a:pt x="1" y="7122"/>
                  </a:lnTo>
                  <a:lnTo>
                    <a:pt x="877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62"/>
            <p:cNvSpPr/>
            <p:nvPr/>
          </p:nvSpPr>
          <p:spPr>
            <a:xfrm>
              <a:off x="-1960875" y="-815375"/>
              <a:ext cx="78525" cy="187200"/>
            </a:xfrm>
            <a:custGeom>
              <a:avLst/>
              <a:gdLst/>
              <a:ahLst/>
              <a:cxnLst/>
              <a:rect l="l" t="t" r="r" b="b"/>
              <a:pathLst>
                <a:path w="3141" h="7488" fill="none" extrusionOk="0">
                  <a:moveTo>
                    <a:pt x="3141" y="1"/>
                  </a:moveTo>
                  <a:lnTo>
                    <a:pt x="1936" y="7451"/>
                  </a:lnTo>
                  <a:lnTo>
                    <a:pt x="0" y="6720"/>
                  </a:lnTo>
                  <a:lnTo>
                    <a:pt x="0" y="6720"/>
                  </a:lnTo>
                  <a:lnTo>
                    <a:pt x="110" y="6757"/>
                  </a:lnTo>
                  <a:lnTo>
                    <a:pt x="110" y="6757"/>
                  </a:lnTo>
                  <a:lnTo>
                    <a:pt x="913" y="7159"/>
                  </a:lnTo>
                  <a:lnTo>
                    <a:pt x="1753" y="7451"/>
                  </a:lnTo>
                  <a:lnTo>
                    <a:pt x="1753" y="7451"/>
                  </a:lnTo>
                  <a:lnTo>
                    <a:pt x="1863" y="7487"/>
                  </a:lnTo>
                  <a:lnTo>
                    <a:pt x="1863" y="7487"/>
                  </a:lnTo>
                  <a:lnTo>
                    <a:pt x="1936" y="7451"/>
                  </a:lnTo>
                  <a:lnTo>
                    <a:pt x="1936" y="7451"/>
                  </a:lnTo>
                  <a:lnTo>
                    <a:pt x="2009" y="7414"/>
                  </a:lnTo>
                  <a:lnTo>
                    <a:pt x="2082" y="7341"/>
                  </a:lnTo>
                  <a:lnTo>
                    <a:pt x="2118" y="7195"/>
                  </a:lnTo>
                  <a:lnTo>
                    <a:pt x="2155" y="7013"/>
                  </a:lnTo>
                  <a:lnTo>
                    <a:pt x="2155" y="7013"/>
                  </a:lnTo>
                  <a:lnTo>
                    <a:pt x="2483" y="4894"/>
                  </a:lnTo>
                  <a:lnTo>
                    <a:pt x="2776" y="2813"/>
                  </a:lnTo>
                  <a:lnTo>
                    <a:pt x="2995" y="1389"/>
                  </a:lnTo>
                  <a:lnTo>
                    <a:pt x="2995" y="1389"/>
                  </a:lnTo>
                  <a:lnTo>
                    <a:pt x="3068" y="768"/>
                  </a:lnTo>
                  <a:lnTo>
                    <a:pt x="3141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62"/>
            <p:cNvSpPr/>
            <p:nvPr/>
          </p:nvSpPr>
          <p:spPr>
            <a:xfrm>
              <a:off x="-2064050" y="-815375"/>
              <a:ext cx="444650" cy="348800"/>
            </a:xfrm>
            <a:custGeom>
              <a:avLst/>
              <a:gdLst/>
              <a:ahLst/>
              <a:cxnLst/>
              <a:rect l="l" t="t" r="r" b="b"/>
              <a:pathLst>
                <a:path w="17786" h="13952" extrusionOk="0">
                  <a:moveTo>
                    <a:pt x="7268" y="1"/>
                  </a:moveTo>
                  <a:lnTo>
                    <a:pt x="7195" y="768"/>
                  </a:lnTo>
                  <a:lnTo>
                    <a:pt x="7122" y="1389"/>
                  </a:lnTo>
                  <a:lnTo>
                    <a:pt x="6903" y="2813"/>
                  </a:lnTo>
                  <a:lnTo>
                    <a:pt x="6610" y="4894"/>
                  </a:lnTo>
                  <a:lnTo>
                    <a:pt x="6282" y="7013"/>
                  </a:lnTo>
                  <a:lnTo>
                    <a:pt x="6245" y="7195"/>
                  </a:lnTo>
                  <a:lnTo>
                    <a:pt x="6209" y="7341"/>
                  </a:lnTo>
                  <a:lnTo>
                    <a:pt x="6136" y="7414"/>
                  </a:lnTo>
                  <a:lnTo>
                    <a:pt x="6063" y="7451"/>
                  </a:lnTo>
                  <a:lnTo>
                    <a:pt x="5990" y="7487"/>
                  </a:lnTo>
                  <a:lnTo>
                    <a:pt x="5880" y="7451"/>
                  </a:lnTo>
                  <a:lnTo>
                    <a:pt x="5040" y="7159"/>
                  </a:lnTo>
                  <a:lnTo>
                    <a:pt x="4237" y="6757"/>
                  </a:lnTo>
                  <a:lnTo>
                    <a:pt x="4127" y="6720"/>
                  </a:lnTo>
                  <a:lnTo>
                    <a:pt x="3725" y="6538"/>
                  </a:lnTo>
                  <a:lnTo>
                    <a:pt x="3652" y="5004"/>
                  </a:lnTo>
                  <a:lnTo>
                    <a:pt x="3579" y="3872"/>
                  </a:lnTo>
                  <a:lnTo>
                    <a:pt x="3506" y="3470"/>
                  </a:lnTo>
                  <a:lnTo>
                    <a:pt x="3506" y="3361"/>
                  </a:lnTo>
                  <a:lnTo>
                    <a:pt x="3433" y="3288"/>
                  </a:lnTo>
                  <a:lnTo>
                    <a:pt x="3360" y="3215"/>
                  </a:lnTo>
                  <a:lnTo>
                    <a:pt x="3178" y="3141"/>
                  </a:lnTo>
                  <a:lnTo>
                    <a:pt x="2776" y="2959"/>
                  </a:lnTo>
                  <a:lnTo>
                    <a:pt x="1936" y="2703"/>
                  </a:lnTo>
                  <a:lnTo>
                    <a:pt x="767" y="4566"/>
                  </a:lnTo>
                  <a:lnTo>
                    <a:pt x="0" y="5771"/>
                  </a:lnTo>
                  <a:lnTo>
                    <a:pt x="1388" y="6319"/>
                  </a:lnTo>
                  <a:lnTo>
                    <a:pt x="1461" y="6392"/>
                  </a:lnTo>
                  <a:lnTo>
                    <a:pt x="1498" y="6392"/>
                  </a:lnTo>
                  <a:lnTo>
                    <a:pt x="1644" y="6465"/>
                  </a:lnTo>
                  <a:lnTo>
                    <a:pt x="1717" y="6538"/>
                  </a:lnTo>
                  <a:lnTo>
                    <a:pt x="1717" y="6647"/>
                  </a:lnTo>
                  <a:lnTo>
                    <a:pt x="1717" y="6793"/>
                  </a:lnTo>
                  <a:lnTo>
                    <a:pt x="1644" y="7013"/>
                  </a:lnTo>
                  <a:lnTo>
                    <a:pt x="1096" y="8400"/>
                  </a:lnTo>
                  <a:lnTo>
                    <a:pt x="877" y="8839"/>
                  </a:lnTo>
                  <a:lnTo>
                    <a:pt x="439" y="9825"/>
                  </a:lnTo>
                  <a:lnTo>
                    <a:pt x="1133" y="9715"/>
                  </a:lnTo>
                  <a:lnTo>
                    <a:pt x="1790" y="9642"/>
                  </a:lnTo>
                  <a:lnTo>
                    <a:pt x="2484" y="9569"/>
                  </a:lnTo>
                  <a:lnTo>
                    <a:pt x="2995" y="9459"/>
                  </a:lnTo>
                  <a:lnTo>
                    <a:pt x="3178" y="9423"/>
                  </a:lnTo>
                  <a:lnTo>
                    <a:pt x="3324" y="9386"/>
                  </a:lnTo>
                  <a:lnTo>
                    <a:pt x="3579" y="9423"/>
                  </a:lnTo>
                  <a:lnTo>
                    <a:pt x="3725" y="9532"/>
                  </a:lnTo>
                  <a:lnTo>
                    <a:pt x="3871" y="9642"/>
                  </a:lnTo>
                  <a:lnTo>
                    <a:pt x="3945" y="9752"/>
                  </a:lnTo>
                  <a:lnTo>
                    <a:pt x="4127" y="10153"/>
                  </a:lnTo>
                  <a:lnTo>
                    <a:pt x="4237" y="10555"/>
                  </a:lnTo>
                  <a:lnTo>
                    <a:pt x="4456" y="11541"/>
                  </a:lnTo>
                  <a:lnTo>
                    <a:pt x="4638" y="12527"/>
                  </a:lnTo>
                  <a:lnTo>
                    <a:pt x="4711" y="12819"/>
                  </a:lnTo>
                  <a:lnTo>
                    <a:pt x="4784" y="13038"/>
                  </a:lnTo>
                  <a:lnTo>
                    <a:pt x="4931" y="13257"/>
                  </a:lnTo>
                  <a:lnTo>
                    <a:pt x="5113" y="13367"/>
                  </a:lnTo>
                  <a:lnTo>
                    <a:pt x="5369" y="13440"/>
                  </a:lnTo>
                  <a:lnTo>
                    <a:pt x="6464" y="13623"/>
                  </a:lnTo>
                  <a:lnTo>
                    <a:pt x="8363" y="13951"/>
                  </a:lnTo>
                  <a:lnTo>
                    <a:pt x="8838" y="12564"/>
                  </a:lnTo>
                  <a:lnTo>
                    <a:pt x="8911" y="12344"/>
                  </a:lnTo>
                  <a:lnTo>
                    <a:pt x="9021" y="12198"/>
                  </a:lnTo>
                  <a:lnTo>
                    <a:pt x="9203" y="12125"/>
                  </a:lnTo>
                  <a:lnTo>
                    <a:pt x="9386" y="12052"/>
                  </a:lnTo>
                  <a:lnTo>
                    <a:pt x="9715" y="12016"/>
                  </a:lnTo>
                  <a:lnTo>
                    <a:pt x="10080" y="12052"/>
                  </a:lnTo>
                  <a:lnTo>
                    <a:pt x="10409" y="12125"/>
                  </a:lnTo>
                  <a:lnTo>
                    <a:pt x="11979" y="12600"/>
                  </a:lnTo>
                  <a:lnTo>
                    <a:pt x="13440" y="13075"/>
                  </a:lnTo>
                  <a:lnTo>
                    <a:pt x="13841" y="13221"/>
                  </a:lnTo>
                  <a:lnTo>
                    <a:pt x="14060" y="13330"/>
                  </a:lnTo>
                  <a:lnTo>
                    <a:pt x="14243" y="13404"/>
                  </a:lnTo>
                  <a:lnTo>
                    <a:pt x="14426" y="13330"/>
                  </a:lnTo>
                  <a:lnTo>
                    <a:pt x="14645" y="13221"/>
                  </a:lnTo>
                  <a:lnTo>
                    <a:pt x="14864" y="13148"/>
                  </a:lnTo>
                  <a:lnTo>
                    <a:pt x="15010" y="13111"/>
                  </a:lnTo>
                  <a:lnTo>
                    <a:pt x="15083" y="13075"/>
                  </a:lnTo>
                  <a:lnTo>
                    <a:pt x="15412" y="13148"/>
                  </a:lnTo>
                  <a:lnTo>
                    <a:pt x="15667" y="13184"/>
                  </a:lnTo>
                  <a:lnTo>
                    <a:pt x="16069" y="13221"/>
                  </a:lnTo>
                  <a:lnTo>
                    <a:pt x="17785" y="8619"/>
                  </a:lnTo>
                  <a:lnTo>
                    <a:pt x="17530" y="8400"/>
                  </a:lnTo>
                  <a:lnTo>
                    <a:pt x="17092" y="8108"/>
                  </a:lnTo>
                  <a:lnTo>
                    <a:pt x="16617" y="7816"/>
                  </a:lnTo>
                  <a:lnTo>
                    <a:pt x="16398" y="7706"/>
                  </a:lnTo>
                  <a:lnTo>
                    <a:pt x="16215" y="7670"/>
                  </a:lnTo>
                  <a:lnTo>
                    <a:pt x="16106" y="7743"/>
                  </a:lnTo>
                  <a:lnTo>
                    <a:pt x="15996" y="7816"/>
                  </a:lnTo>
                  <a:lnTo>
                    <a:pt x="15777" y="8072"/>
                  </a:lnTo>
                  <a:lnTo>
                    <a:pt x="15740" y="8145"/>
                  </a:lnTo>
                  <a:lnTo>
                    <a:pt x="15339" y="8875"/>
                  </a:lnTo>
                  <a:lnTo>
                    <a:pt x="15156" y="9313"/>
                  </a:lnTo>
                  <a:lnTo>
                    <a:pt x="14937" y="9532"/>
                  </a:lnTo>
                  <a:lnTo>
                    <a:pt x="14645" y="9898"/>
                  </a:lnTo>
                  <a:lnTo>
                    <a:pt x="14462" y="10044"/>
                  </a:lnTo>
                  <a:lnTo>
                    <a:pt x="14353" y="10117"/>
                  </a:lnTo>
                  <a:lnTo>
                    <a:pt x="14170" y="10117"/>
                  </a:lnTo>
                  <a:lnTo>
                    <a:pt x="14134" y="10153"/>
                  </a:lnTo>
                  <a:lnTo>
                    <a:pt x="14024" y="10117"/>
                  </a:lnTo>
                  <a:lnTo>
                    <a:pt x="13732" y="10080"/>
                  </a:lnTo>
                  <a:lnTo>
                    <a:pt x="13659" y="10044"/>
                  </a:lnTo>
                  <a:lnTo>
                    <a:pt x="11614" y="9532"/>
                  </a:lnTo>
                  <a:lnTo>
                    <a:pt x="10043" y="9094"/>
                  </a:lnTo>
                  <a:lnTo>
                    <a:pt x="9934" y="9021"/>
                  </a:lnTo>
                  <a:lnTo>
                    <a:pt x="9897" y="9021"/>
                  </a:lnTo>
                  <a:lnTo>
                    <a:pt x="9824" y="8985"/>
                  </a:lnTo>
                  <a:lnTo>
                    <a:pt x="9715" y="8948"/>
                  </a:lnTo>
                  <a:lnTo>
                    <a:pt x="9605" y="8766"/>
                  </a:lnTo>
                  <a:lnTo>
                    <a:pt x="9532" y="8619"/>
                  </a:lnTo>
                  <a:lnTo>
                    <a:pt x="9496" y="8437"/>
                  </a:lnTo>
                  <a:lnTo>
                    <a:pt x="9532" y="8181"/>
                  </a:lnTo>
                  <a:lnTo>
                    <a:pt x="9569" y="7633"/>
                  </a:lnTo>
                  <a:lnTo>
                    <a:pt x="9824" y="5260"/>
                  </a:lnTo>
                  <a:lnTo>
                    <a:pt x="10226" y="2265"/>
                  </a:lnTo>
                  <a:lnTo>
                    <a:pt x="10372" y="1315"/>
                  </a:lnTo>
                  <a:lnTo>
                    <a:pt x="8400" y="1352"/>
                  </a:lnTo>
                  <a:lnTo>
                    <a:pt x="72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2"/>
            <p:cNvSpPr/>
            <p:nvPr/>
          </p:nvSpPr>
          <p:spPr>
            <a:xfrm>
              <a:off x="-2064050" y="-815375"/>
              <a:ext cx="444650" cy="348800"/>
            </a:xfrm>
            <a:custGeom>
              <a:avLst/>
              <a:gdLst/>
              <a:ahLst/>
              <a:cxnLst/>
              <a:rect l="l" t="t" r="r" b="b"/>
              <a:pathLst>
                <a:path w="17786" h="13952" fill="none" extrusionOk="0">
                  <a:moveTo>
                    <a:pt x="7268" y="1"/>
                  </a:moveTo>
                  <a:lnTo>
                    <a:pt x="7195" y="768"/>
                  </a:lnTo>
                  <a:lnTo>
                    <a:pt x="7195" y="768"/>
                  </a:lnTo>
                  <a:lnTo>
                    <a:pt x="7122" y="1389"/>
                  </a:lnTo>
                  <a:lnTo>
                    <a:pt x="6903" y="2813"/>
                  </a:lnTo>
                  <a:lnTo>
                    <a:pt x="6903" y="2813"/>
                  </a:lnTo>
                  <a:lnTo>
                    <a:pt x="6610" y="4894"/>
                  </a:lnTo>
                  <a:lnTo>
                    <a:pt x="6282" y="7013"/>
                  </a:lnTo>
                  <a:lnTo>
                    <a:pt x="6282" y="7013"/>
                  </a:lnTo>
                  <a:lnTo>
                    <a:pt x="6245" y="7195"/>
                  </a:lnTo>
                  <a:lnTo>
                    <a:pt x="6209" y="7341"/>
                  </a:lnTo>
                  <a:lnTo>
                    <a:pt x="6136" y="7414"/>
                  </a:lnTo>
                  <a:lnTo>
                    <a:pt x="6063" y="7451"/>
                  </a:lnTo>
                  <a:lnTo>
                    <a:pt x="6063" y="7451"/>
                  </a:lnTo>
                  <a:lnTo>
                    <a:pt x="5990" y="7487"/>
                  </a:lnTo>
                  <a:lnTo>
                    <a:pt x="5990" y="7487"/>
                  </a:lnTo>
                  <a:lnTo>
                    <a:pt x="5880" y="7451"/>
                  </a:lnTo>
                  <a:lnTo>
                    <a:pt x="5880" y="7451"/>
                  </a:lnTo>
                  <a:lnTo>
                    <a:pt x="5040" y="7159"/>
                  </a:lnTo>
                  <a:lnTo>
                    <a:pt x="4237" y="6757"/>
                  </a:lnTo>
                  <a:lnTo>
                    <a:pt x="4237" y="6757"/>
                  </a:lnTo>
                  <a:lnTo>
                    <a:pt x="4127" y="6720"/>
                  </a:lnTo>
                  <a:lnTo>
                    <a:pt x="3725" y="6538"/>
                  </a:lnTo>
                  <a:lnTo>
                    <a:pt x="3725" y="6538"/>
                  </a:lnTo>
                  <a:lnTo>
                    <a:pt x="3652" y="5004"/>
                  </a:lnTo>
                  <a:lnTo>
                    <a:pt x="3579" y="3872"/>
                  </a:lnTo>
                  <a:lnTo>
                    <a:pt x="3506" y="3470"/>
                  </a:lnTo>
                  <a:lnTo>
                    <a:pt x="3506" y="3361"/>
                  </a:lnTo>
                  <a:lnTo>
                    <a:pt x="3433" y="3288"/>
                  </a:lnTo>
                  <a:lnTo>
                    <a:pt x="3433" y="3288"/>
                  </a:lnTo>
                  <a:lnTo>
                    <a:pt x="3360" y="3215"/>
                  </a:lnTo>
                  <a:lnTo>
                    <a:pt x="3178" y="3141"/>
                  </a:lnTo>
                  <a:lnTo>
                    <a:pt x="2776" y="2959"/>
                  </a:lnTo>
                  <a:lnTo>
                    <a:pt x="1936" y="2703"/>
                  </a:lnTo>
                  <a:lnTo>
                    <a:pt x="1936" y="2703"/>
                  </a:lnTo>
                  <a:lnTo>
                    <a:pt x="767" y="4566"/>
                  </a:lnTo>
                  <a:lnTo>
                    <a:pt x="0" y="5771"/>
                  </a:lnTo>
                  <a:lnTo>
                    <a:pt x="1388" y="6319"/>
                  </a:lnTo>
                  <a:lnTo>
                    <a:pt x="1461" y="6392"/>
                  </a:lnTo>
                  <a:lnTo>
                    <a:pt x="1461" y="6392"/>
                  </a:lnTo>
                  <a:lnTo>
                    <a:pt x="1498" y="6392"/>
                  </a:lnTo>
                  <a:lnTo>
                    <a:pt x="1498" y="6392"/>
                  </a:lnTo>
                  <a:lnTo>
                    <a:pt x="1644" y="6465"/>
                  </a:lnTo>
                  <a:lnTo>
                    <a:pt x="1717" y="6538"/>
                  </a:lnTo>
                  <a:lnTo>
                    <a:pt x="1717" y="6647"/>
                  </a:lnTo>
                  <a:lnTo>
                    <a:pt x="1717" y="6793"/>
                  </a:lnTo>
                  <a:lnTo>
                    <a:pt x="1717" y="6793"/>
                  </a:lnTo>
                  <a:lnTo>
                    <a:pt x="1644" y="7013"/>
                  </a:lnTo>
                  <a:lnTo>
                    <a:pt x="1644" y="7013"/>
                  </a:lnTo>
                  <a:lnTo>
                    <a:pt x="1096" y="8400"/>
                  </a:lnTo>
                  <a:lnTo>
                    <a:pt x="1096" y="8400"/>
                  </a:lnTo>
                  <a:lnTo>
                    <a:pt x="877" y="8839"/>
                  </a:lnTo>
                  <a:lnTo>
                    <a:pt x="439" y="9825"/>
                  </a:lnTo>
                  <a:lnTo>
                    <a:pt x="439" y="9825"/>
                  </a:lnTo>
                  <a:lnTo>
                    <a:pt x="439" y="9825"/>
                  </a:lnTo>
                  <a:lnTo>
                    <a:pt x="1133" y="9715"/>
                  </a:lnTo>
                  <a:lnTo>
                    <a:pt x="1790" y="9642"/>
                  </a:lnTo>
                  <a:lnTo>
                    <a:pt x="2484" y="9569"/>
                  </a:lnTo>
                  <a:lnTo>
                    <a:pt x="2484" y="9569"/>
                  </a:lnTo>
                  <a:lnTo>
                    <a:pt x="2995" y="9459"/>
                  </a:lnTo>
                  <a:lnTo>
                    <a:pt x="2995" y="9459"/>
                  </a:lnTo>
                  <a:lnTo>
                    <a:pt x="3178" y="9423"/>
                  </a:lnTo>
                  <a:lnTo>
                    <a:pt x="3324" y="9386"/>
                  </a:lnTo>
                  <a:lnTo>
                    <a:pt x="3324" y="9386"/>
                  </a:lnTo>
                  <a:lnTo>
                    <a:pt x="3579" y="9423"/>
                  </a:lnTo>
                  <a:lnTo>
                    <a:pt x="3725" y="9532"/>
                  </a:lnTo>
                  <a:lnTo>
                    <a:pt x="3871" y="9642"/>
                  </a:lnTo>
                  <a:lnTo>
                    <a:pt x="3945" y="9752"/>
                  </a:lnTo>
                  <a:lnTo>
                    <a:pt x="3945" y="9752"/>
                  </a:lnTo>
                  <a:lnTo>
                    <a:pt x="3945" y="9752"/>
                  </a:lnTo>
                  <a:lnTo>
                    <a:pt x="4127" y="10153"/>
                  </a:lnTo>
                  <a:lnTo>
                    <a:pt x="4237" y="10555"/>
                  </a:lnTo>
                  <a:lnTo>
                    <a:pt x="4237" y="10555"/>
                  </a:lnTo>
                  <a:lnTo>
                    <a:pt x="4456" y="11541"/>
                  </a:lnTo>
                  <a:lnTo>
                    <a:pt x="4638" y="12527"/>
                  </a:lnTo>
                  <a:lnTo>
                    <a:pt x="4711" y="12819"/>
                  </a:lnTo>
                  <a:lnTo>
                    <a:pt x="4711" y="12819"/>
                  </a:lnTo>
                  <a:lnTo>
                    <a:pt x="4784" y="13038"/>
                  </a:lnTo>
                  <a:lnTo>
                    <a:pt x="4931" y="13257"/>
                  </a:lnTo>
                  <a:lnTo>
                    <a:pt x="5113" y="13367"/>
                  </a:lnTo>
                  <a:lnTo>
                    <a:pt x="5369" y="13440"/>
                  </a:lnTo>
                  <a:lnTo>
                    <a:pt x="5369" y="13440"/>
                  </a:lnTo>
                  <a:lnTo>
                    <a:pt x="6464" y="13623"/>
                  </a:lnTo>
                  <a:lnTo>
                    <a:pt x="8363" y="13951"/>
                  </a:lnTo>
                  <a:lnTo>
                    <a:pt x="8838" y="12564"/>
                  </a:lnTo>
                  <a:lnTo>
                    <a:pt x="8838" y="12564"/>
                  </a:lnTo>
                  <a:lnTo>
                    <a:pt x="8911" y="12344"/>
                  </a:lnTo>
                  <a:lnTo>
                    <a:pt x="9021" y="12198"/>
                  </a:lnTo>
                  <a:lnTo>
                    <a:pt x="9203" y="12125"/>
                  </a:lnTo>
                  <a:lnTo>
                    <a:pt x="9386" y="12052"/>
                  </a:lnTo>
                  <a:lnTo>
                    <a:pt x="9386" y="12052"/>
                  </a:lnTo>
                  <a:lnTo>
                    <a:pt x="9715" y="12016"/>
                  </a:lnTo>
                  <a:lnTo>
                    <a:pt x="9715" y="12016"/>
                  </a:lnTo>
                  <a:lnTo>
                    <a:pt x="10080" y="12052"/>
                  </a:lnTo>
                  <a:lnTo>
                    <a:pt x="10409" y="12125"/>
                  </a:lnTo>
                  <a:lnTo>
                    <a:pt x="10409" y="12125"/>
                  </a:lnTo>
                  <a:lnTo>
                    <a:pt x="11979" y="12600"/>
                  </a:lnTo>
                  <a:lnTo>
                    <a:pt x="13440" y="13075"/>
                  </a:lnTo>
                  <a:lnTo>
                    <a:pt x="13440" y="13075"/>
                  </a:lnTo>
                  <a:lnTo>
                    <a:pt x="13841" y="13221"/>
                  </a:lnTo>
                  <a:lnTo>
                    <a:pt x="13841" y="13221"/>
                  </a:lnTo>
                  <a:lnTo>
                    <a:pt x="14060" y="13330"/>
                  </a:lnTo>
                  <a:lnTo>
                    <a:pt x="14243" y="13404"/>
                  </a:lnTo>
                  <a:lnTo>
                    <a:pt x="14426" y="13330"/>
                  </a:lnTo>
                  <a:lnTo>
                    <a:pt x="14426" y="13330"/>
                  </a:lnTo>
                  <a:lnTo>
                    <a:pt x="14645" y="13221"/>
                  </a:lnTo>
                  <a:lnTo>
                    <a:pt x="14645" y="13221"/>
                  </a:lnTo>
                  <a:lnTo>
                    <a:pt x="14864" y="13148"/>
                  </a:lnTo>
                  <a:lnTo>
                    <a:pt x="15010" y="13111"/>
                  </a:lnTo>
                  <a:lnTo>
                    <a:pt x="15010" y="13111"/>
                  </a:lnTo>
                  <a:lnTo>
                    <a:pt x="15083" y="13075"/>
                  </a:lnTo>
                  <a:lnTo>
                    <a:pt x="15083" y="13075"/>
                  </a:lnTo>
                  <a:lnTo>
                    <a:pt x="15412" y="13148"/>
                  </a:lnTo>
                  <a:lnTo>
                    <a:pt x="15412" y="13148"/>
                  </a:lnTo>
                  <a:lnTo>
                    <a:pt x="15667" y="13184"/>
                  </a:lnTo>
                  <a:lnTo>
                    <a:pt x="16069" y="13221"/>
                  </a:lnTo>
                  <a:lnTo>
                    <a:pt x="17785" y="8619"/>
                  </a:lnTo>
                  <a:lnTo>
                    <a:pt x="17785" y="8619"/>
                  </a:lnTo>
                  <a:lnTo>
                    <a:pt x="17530" y="8400"/>
                  </a:lnTo>
                  <a:lnTo>
                    <a:pt x="17092" y="8108"/>
                  </a:lnTo>
                  <a:lnTo>
                    <a:pt x="16617" y="7816"/>
                  </a:lnTo>
                  <a:lnTo>
                    <a:pt x="16398" y="7706"/>
                  </a:lnTo>
                  <a:lnTo>
                    <a:pt x="16215" y="7670"/>
                  </a:lnTo>
                  <a:lnTo>
                    <a:pt x="16215" y="7670"/>
                  </a:lnTo>
                  <a:lnTo>
                    <a:pt x="16106" y="7743"/>
                  </a:lnTo>
                  <a:lnTo>
                    <a:pt x="15996" y="7816"/>
                  </a:lnTo>
                  <a:lnTo>
                    <a:pt x="15996" y="7816"/>
                  </a:lnTo>
                  <a:lnTo>
                    <a:pt x="15777" y="8072"/>
                  </a:lnTo>
                  <a:lnTo>
                    <a:pt x="15740" y="8145"/>
                  </a:lnTo>
                  <a:lnTo>
                    <a:pt x="15740" y="8145"/>
                  </a:lnTo>
                  <a:lnTo>
                    <a:pt x="15339" y="8875"/>
                  </a:lnTo>
                  <a:lnTo>
                    <a:pt x="15339" y="8875"/>
                  </a:lnTo>
                  <a:lnTo>
                    <a:pt x="15156" y="9313"/>
                  </a:lnTo>
                  <a:lnTo>
                    <a:pt x="15156" y="9313"/>
                  </a:lnTo>
                  <a:lnTo>
                    <a:pt x="14937" y="9532"/>
                  </a:lnTo>
                  <a:lnTo>
                    <a:pt x="14937" y="9532"/>
                  </a:lnTo>
                  <a:lnTo>
                    <a:pt x="14645" y="9898"/>
                  </a:lnTo>
                  <a:lnTo>
                    <a:pt x="14645" y="9898"/>
                  </a:lnTo>
                  <a:lnTo>
                    <a:pt x="14462" y="10044"/>
                  </a:lnTo>
                  <a:lnTo>
                    <a:pt x="14353" y="10117"/>
                  </a:lnTo>
                  <a:lnTo>
                    <a:pt x="14170" y="10117"/>
                  </a:lnTo>
                  <a:lnTo>
                    <a:pt x="14170" y="10117"/>
                  </a:lnTo>
                  <a:lnTo>
                    <a:pt x="14134" y="10153"/>
                  </a:lnTo>
                  <a:lnTo>
                    <a:pt x="14134" y="10153"/>
                  </a:lnTo>
                  <a:lnTo>
                    <a:pt x="14024" y="10117"/>
                  </a:lnTo>
                  <a:lnTo>
                    <a:pt x="14024" y="10117"/>
                  </a:lnTo>
                  <a:lnTo>
                    <a:pt x="13732" y="10080"/>
                  </a:lnTo>
                  <a:lnTo>
                    <a:pt x="13659" y="10044"/>
                  </a:lnTo>
                  <a:lnTo>
                    <a:pt x="13659" y="10044"/>
                  </a:lnTo>
                  <a:lnTo>
                    <a:pt x="11614" y="9532"/>
                  </a:lnTo>
                  <a:lnTo>
                    <a:pt x="10043" y="9094"/>
                  </a:lnTo>
                  <a:lnTo>
                    <a:pt x="10043" y="9094"/>
                  </a:lnTo>
                  <a:lnTo>
                    <a:pt x="9934" y="9021"/>
                  </a:lnTo>
                  <a:lnTo>
                    <a:pt x="9934" y="9021"/>
                  </a:lnTo>
                  <a:lnTo>
                    <a:pt x="9897" y="9021"/>
                  </a:lnTo>
                  <a:lnTo>
                    <a:pt x="9897" y="9021"/>
                  </a:lnTo>
                  <a:lnTo>
                    <a:pt x="9824" y="8985"/>
                  </a:lnTo>
                  <a:lnTo>
                    <a:pt x="9715" y="8948"/>
                  </a:lnTo>
                  <a:lnTo>
                    <a:pt x="9605" y="8766"/>
                  </a:lnTo>
                  <a:lnTo>
                    <a:pt x="9532" y="8619"/>
                  </a:lnTo>
                  <a:lnTo>
                    <a:pt x="9496" y="8437"/>
                  </a:lnTo>
                  <a:lnTo>
                    <a:pt x="9496" y="8437"/>
                  </a:lnTo>
                  <a:lnTo>
                    <a:pt x="9496" y="8437"/>
                  </a:lnTo>
                  <a:lnTo>
                    <a:pt x="9532" y="8181"/>
                  </a:lnTo>
                  <a:lnTo>
                    <a:pt x="9532" y="8181"/>
                  </a:lnTo>
                  <a:lnTo>
                    <a:pt x="9569" y="7633"/>
                  </a:lnTo>
                  <a:lnTo>
                    <a:pt x="9569" y="7633"/>
                  </a:lnTo>
                  <a:lnTo>
                    <a:pt x="9824" y="5260"/>
                  </a:lnTo>
                  <a:lnTo>
                    <a:pt x="9824" y="5260"/>
                  </a:lnTo>
                  <a:lnTo>
                    <a:pt x="10226" y="2265"/>
                  </a:lnTo>
                  <a:lnTo>
                    <a:pt x="10226" y="2265"/>
                  </a:lnTo>
                  <a:lnTo>
                    <a:pt x="10372" y="1315"/>
                  </a:lnTo>
                  <a:lnTo>
                    <a:pt x="10372" y="1315"/>
                  </a:lnTo>
                  <a:lnTo>
                    <a:pt x="8400" y="1352"/>
                  </a:lnTo>
                  <a:lnTo>
                    <a:pt x="7268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62"/>
            <p:cNvSpPr/>
            <p:nvPr/>
          </p:nvSpPr>
          <p:spPr>
            <a:xfrm>
              <a:off x="-1849500" y="-514075"/>
              <a:ext cx="121450" cy="34725"/>
            </a:xfrm>
            <a:custGeom>
              <a:avLst/>
              <a:gdLst/>
              <a:ahLst/>
              <a:cxnLst/>
              <a:rect l="l" t="t" r="r" b="b"/>
              <a:pathLst>
                <a:path w="4858" h="1389" extrusionOk="0">
                  <a:moveTo>
                    <a:pt x="1169" y="37"/>
                  </a:moveTo>
                  <a:lnTo>
                    <a:pt x="1388" y="73"/>
                  </a:lnTo>
                  <a:lnTo>
                    <a:pt x="1863" y="146"/>
                  </a:lnTo>
                  <a:lnTo>
                    <a:pt x="1534" y="73"/>
                  </a:lnTo>
                  <a:lnTo>
                    <a:pt x="1169" y="37"/>
                  </a:lnTo>
                  <a:close/>
                  <a:moveTo>
                    <a:pt x="1023" y="0"/>
                  </a:moveTo>
                  <a:lnTo>
                    <a:pt x="840" y="37"/>
                  </a:lnTo>
                  <a:lnTo>
                    <a:pt x="658" y="110"/>
                  </a:lnTo>
                  <a:lnTo>
                    <a:pt x="475" y="219"/>
                  </a:lnTo>
                  <a:lnTo>
                    <a:pt x="366" y="365"/>
                  </a:lnTo>
                  <a:lnTo>
                    <a:pt x="512" y="219"/>
                  </a:lnTo>
                  <a:lnTo>
                    <a:pt x="731" y="110"/>
                  </a:lnTo>
                  <a:lnTo>
                    <a:pt x="950" y="73"/>
                  </a:lnTo>
                  <a:lnTo>
                    <a:pt x="1169" y="37"/>
                  </a:lnTo>
                  <a:lnTo>
                    <a:pt x="1023" y="0"/>
                  </a:lnTo>
                  <a:close/>
                  <a:moveTo>
                    <a:pt x="1863" y="146"/>
                  </a:moveTo>
                  <a:lnTo>
                    <a:pt x="2192" y="292"/>
                  </a:lnTo>
                  <a:lnTo>
                    <a:pt x="4858" y="1096"/>
                  </a:lnTo>
                  <a:lnTo>
                    <a:pt x="4748" y="1059"/>
                  </a:lnTo>
                  <a:lnTo>
                    <a:pt x="4091" y="840"/>
                  </a:lnTo>
                  <a:lnTo>
                    <a:pt x="2338" y="256"/>
                  </a:lnTo>
                  <a:lnTo>
                    <a:pt x="1863" y="146"/>
                  </a:lnTo>
                  <a:close/>
                  <a:moveTo>
                    <a:pt x="329" y="402"/>
                  </a:moveTo>
                  <a:lnTo>
                    <a:pt x="220" y="621"/>
                  </a:lnTo>
                  <a:lnTo>
                    <a:pt x="110" y="950"/>
                  </a:lnTo>
                  <a:lnTo>
                    <a:pt x="1" y="1388"/>
                  </a:lnTo>
                  <a:lnTo>
                    <a:pt x="329" y="4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62"/>
            <p:cNvSpPr/>
            <p:nvPr/>
          </p:nvSpPr>
          <p:spPr>
            <a:xfrm>
              <a:off x="-1849500" y="-504050"/>
              <a:ext cx="8250" cy="24700"/>
            </a:xfrm>
            <a:custGeom>
              <a:avLst/>
              <a:gdLst/>
              <a:ahLst/>
              <a:cxnLst/>
              <a:rect l="l" t="t" r="r" b="b"/>
              <a:pathLst>
                <a:path w="330" h="988" fill="none" extrusionOk="0">
                  <a:moveTo>
                    <a:pt x="329" y="1"/>
                  </a:moveTo>
                  <a:lnTo>
                    <a:pt x="329" y="1"/>
                  </a:lnTo>
                  <a:lnTo>
                    <a:pt x="220" y="220"/>
                  </a:lnTo>
                  <a:lnTo>
                    <a:pt x="220" y="220"/>
                  </a:lnTo>
                  <a:lnTo>
                    <a:pt x="110" y="549"/>
                  </a:lnTo>
                  <a:lnTo>
                    <a:pt x="110" y="549"/>
                  </a:lnTo>
                  <a:lnTo>
                    <a:pt x="1" y="987"/>
                  </a:lnTo>
                  <a:lnTo>
                    <a:pt x="329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2"/>
            <p:cNvSpPr/>
            <p:nvPr/>
          </p:nvSpPr>
          <p:spPr>
            <a:xfrm>
              <a:off x="-1840375" y="-514075"/>
              <a:ext cx="112325" cy="27400"/>
            </a:xfrm>
            <a:custGeom>
              <a:avLst/>
              <a:gdLst/>
              <a:ahLst/>
              <a:cxnLst/>
              <a:rect l="l" t="t" r="r" b="b"/>
              <a:pathLst>
                <a:path w="4493" h="1096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475" y="37"/>
                  </a:lnTo>
                  <a:lnTo>
                    <a:pt x="293" y="110"/>
                  </a:lnTo>
                  <a:lnTo>
                    <a:pt x="110" y="219"/>
                  </a:lnTo>
                  <a:lnTo>
                    <a:pt x="1" y="365"/>
                  </a:lnTo>
                  <a:lnTo>
                    <a:pt x="1" y="365"/>
                  </a:lnTo>
                  <a:lnTo>
                    <a:pt x="147" y="219"/>
                  </a:lnTo>
                  <a:lnTo>
                    <a:pt x="366" y="110"/>
                  </a:lnTo>
                  <a:lnTo>
                    <a:pt x="585" y="73"/>
                  </a:lnTo>
                  <a:lnTo>
                    <a:pt x="804" y="37"/>
                  </a:lnTo>
                  <a:lnTo>
                    <a:pt x="804" y="37"/>
                  </a:lnTo>
                  <a:lnTo>
                    <a:pt x="1169" y="73"/>
                  </a:lnTo>
                  <a:lnTo>
                    <a:pt x="1498" y="146"/>
                  </a:lnTo>
                  <a:lnTo>
                    <a:pt x="1827" y="292"/>
                  </a:lnTo>
                  <a:lnTo>
                    <a:pt x="4493" y="1096"/>
                  </a:lnTo>
                  <a:lnTo>
                    <a:pt x="4493" y="1096"/>
                  </a:lnTo>
                  <a:lnTo>
                    <a:pt x="4383" y="1059"/>
                  </a:lnTo>
                  <a:lnTo>
                    <a:pt x="3726" y="840"/>
                  </a:lnTo>
                  <a:lnTo>
                    <a:pt x="3726" y="840"/>
                  </a:lnTo>
                  <a:lnTo>
                    <a:pt x="1973" y="256"/>
                  </a:lnTo>
                  <a:lnTo>
                    <a:pt x="1973" y="256"/>
                  </a:lnTo>
                  <a:lnTo>
                    <a:pt x="1498" y="146"/>
                  </a:lnTo>
                  <a:lnTo>
                    <a:pt x="1023" y="73"/>
                  </a:lnTo>
                  <a:lnTo>
                    <a:pt x="804" y="37"/>
                  </a:lnTo>
                  <a:lnTo>
                    <a:pt x="804" y="37"/>
                  </a:lnTo>
                  <a:lnTo>
                    <a:pt x="658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62"/>
            <p:cNvSpPr/>
            <p:nvPr/>
          </p:nvSpPr>
          <p:spPr>
            <a:xfrm>
              <a:off x="-2054000" y="-576175"/>
              <a:ext cx="61175" cy="9175"/>
            </a:xfrm>
            <a:custGeom>
              <a:avLst/>
              <a:gdLst/>
              <a:ahLst/>
              <a:cxnLst/>
              <a:rect l="l" t="t" r="r" b="b"/>
              <a:pathLst>
                <a:path w="2447" h="367" extrusionOk="0">
                  <a:moveTo>
                    <a:pt x="2082" y="1"/>
                  </a:moveTo>
                  <a:lnTo>
                    <a:pt x="1452" y="106"/>
                  </a:lnTo>
                  <a:lnTo>
                    <a:pt x="1452" y="106"/>
                  </a:lnTo>
                  <a:lnTo>
                    <a:pt x="1899" y="74"/>
                  </a:lnTo>
                  <a:lnTo>
                    <a:pt x="2447" y="1"/>
                  </a:lnTo>
                  <a:close/>
                  <a:moveTo>
                    <a:pt x="1452" y="106"/>
                  </a:moveTo>
                  <a:lnTo>
                    <a:pt x="1388" y="110"/>
                  </a:lnTo>
                  <a:lnTo>
                    <a:pt x="1424" y="110"/>
                  </a:lnTo>
                  <a:lnTo>
                    <a:pt x="1452" y="106"/>
                  </a:lnTo>
                  <a:close/>
                  <a:moveTo>
                    <a:pt x="37" y="257"/>
                  </a:moveTo>
                  <a:lnTo>
                    <a:pt x="0" y="330"/>
                  </a:lnTo>
                  <a:lnTo>
                    <a:pt x="0" y="366"/>
                  </a:lnTo>
                  <a:lnTo>
                    <a:pt x="37" y="25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2"/>
            <p:cNvSpPr/>
            <p:nvPr/>
          </p:nvSpPr>
          <p:spPr>
            <a:xfrm>
              <a:off x="-2054000" y="-567025"/>
              <a:ext cx="1850" cy="25"/>
            </a:xfrm>
            <a:custGeom>
              <a:avLst/>
              <a:gdLst/>
              <a:ahLst/>
              <a:cxnLst/>
              <a:rect l="l" t="t" r="r" b="b"/>
              <a:pathLst>
                <a:path w="74" h="1" fill="none" extrusionOk="0">
                  <a:moveTo>
                    <a:pt x="73" y="0"/>
                  </a:moveTo>
                  <a:lnTo>
                    <a:pt x="0" y="0"/>
                  </a:lnTo>
                  <a:lnTo>
                    <a:pt x="73" y="0"/>
                  </a:lnTo>
                  <a:lnTo>
                    <a:pt x="73" y="0"/>
                  </a:lnTo>
                  <a:lnTo>
                    <a:pt x="73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2"/>
            <p:cNvSpPr/>
            <p:nvPr/>
          </p:nvSpPr>
          <p:spPr>
            <a:xfrm>
              <a:off x="-2054000" y="-569775"/>
              <a:ext cx="925" cy="2775"/>
            </a:xfrm>
            <a:custGeom>
              <a:avLst/>
              <a:gdLst/>
              <a:ahLst/>
              <a:cxnLst/>
              <a:rect l="l" t="t" r="r" b="b"/>
              <a:pathLst>
                <a:path w="37" h="111" fill="none" extrusionOk="0">
                  <a:moveTo>
                    <a:pt x="37" y="1"/>
                  </a:moveTo>
                  <a:lnTo>
                    <a:pt x="0" y="74"/>
                  </a:lnTo>
                  <a:lnTo>
                    <a:pt x="0" y="110"/>
                  </a:lnTo>
                  <a:lnTo>
                    <a:pt x="37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62"/>
            <p:cNvSpPr/>
            <p:nvPr/>
          </p:nvSpPr>
          <p:spPr>
            <a:xfrm>
              <a:off x="-2019325" y="-576175"/>
              <a:ext cx="26500" cy="2775"/>
            </a:xfrm>
            <a:custGeom>
              <a:avLst/>
              <a:gdLst/>
              <a:ahLst/>
              <a:cxnLst/>
              <a:rect l="l" t="t" r="r" b="b"/>
              <a:pathLst>
                <a:path w="1060" h="111" fill="none" extrusionOk="0">
                  <a:moveTo>
                    <a:pt x="1060" y="1"/>
                  </a:moveTo>
                  <a:lnTo>
                    <a:pt x="1060" y="1"/>
                  </a:lnTo>
                  <a:lnTo>
                    <a:pt x="695" y="1"/>
                  </a:lnTo>
                  <a:lnTo>
                    <a:pt x="695" y="1"/>
                  </a:lnTo>
                  <a:lnTo>
                    <a:pt x="37" y="110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512" y="74"/>
                  </a:lnTo>
                  <a:lnTo>
                    <a:pt x="106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2"/>
            <p:cNvSpPr/>
            <p:nvPr/>
          </p:nvSpPr>
          <p:spPr>
            <a:xfrm>
              <a:off x="-2054000" y="-576175"/>
              <a:ext cx="52050" cy="9175"/>
            </a:xfrm>
            <a:custGeom>
              <a:avLst/>
              <a:gdLst/>
              <a:ahLst/>
              <a:cxnLst/>
              <a:rect l="l" t="t" r="r" b="b"/>
              <a:pathLst>
                <a:path w="2082" h="367" extrusionOk="0">
                  <a:moveTo>
                    <a:pt x="2082" y="1"/>
                  </a:moveTo>
                  <a:lnTo>
                    <a:pt x="1388" y="74"/>
                  </a:lnTo>
                  <a:lnTo>
                    <a:pt x="731" y="147"/>
                  </a:lnTo>
                  <a:lnTo>
                    <a:pt x="37" y="257"/>
                  </a:lnTo>
                  <a:lnTo>
                    <a:pt x="0" y="366"/>
                  </a:lnTo>
                  <a:lnTo>
                    <a:pt x="73" y="366"/>
                  </a:lnTo>
                  <a:lnTo>
                    <a:pt x="1899" y="74"/>
                  </a:lnTo>
                  <a:lnTo>
                    <a:pt x="1899" y="74"/>
                  </a:lnTo>
                  <a:lnTo>
                    <a:pt x="1452" y="106"/>
                  </a:lnTo>
                  <a:lnTo>
                    <a:pt x="1452" y="106"/>
                  </a:lnTo>
                  <a:lnTo>
                    <a:pt x="20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2"/>
            <p:cNvSpPr/>
            <p:nvPr/>
          </p:nvSpPr>
          <p:spPr>
            <a:xfrm>
              <a:off x="-2054000" y="-576175"/>
              <a:ext cx="52050" cy="9175"/>
            </a:xfrm>
            <a:custGeom>
              <a:avLst/>
              <a:gdLst/>
              <a:ahLst/>
              <a:cxnLst/>
              <a:rect l="l" t="t" r="r" b="b"/>
              <a:pathLst>
                <a:path w="2082" h="367" fill="none" extrusionOk="0">
                  <a:moveTo>
                    <a:pt x="2082" y="1"/>
                  </a:moveTo>
                  <a:lnTo>
                    <a:pt x="2082" y="1"/>
                  </a:lnTo>
                  <a:lnTo>
                    <a:pt x="1388" y="74"/>
                  </a:lnTo>
                  <a:lnTo>
                    <a:pt x="731" y="147"/>
                  </a:lnTo>
                  <a:lnTo>
                    <a:pt x="37" y="257"/>
                  </a:lnTo>
                  <a:lnTo>
                    <a:pt x="37" y="257"/>
                  </a:lnTo>
                  <a:lnTo>
                    <a:pt x="0" y="366"/>
                  </a:lnTo>
                  <a:lnTo>
                    <a:pt x="73" y="366"/>
                  </a:lnTo>
                  <a:lnTo>
                    <a:pt x="73" y="366"/>
                  </a:lnTo>
                  <a:lnTo>
                    <a:pt x="73" y="366"/>
                  </a:lnTo>
                  <a:lnTo>
                    <a:pt x="1899" y="74"/>
                  </a:lnTo>
                  <a:lnTo>
                    <a:pt x="1899" y="74"/>
                  </a:lnTo>
                  <a:lnTo>
                    <a:pt x="1388" y="110"/>
                  </a:lnTo>
                  <a:lnTo>
                    <a:pt x="1424" y="110"/>
                  </a:lnTo>
                  <a:lnTo>
                    <a:pt x="1424" y="110"/>
                  </a:lnTo>
                  <a:lnTo>
                    <a:pt x="2082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62"/>
            <p:cNvSpPr/>
            <p:nvPr/>
          </p:nvSpPr>
          <p:spPr>
            <a:xfrm>
              <a:off x="-1943550" y="-477550"/>
              <a:ext cx="88600" cy="18275"/>
            </a:xfrm>
            <a:custGeom>
              <a:avLst/>
              <a:gdLst/>
              <a:ahLst/>
              <a:cxnLst/>
              <a:rect l="l" t="t" r="r" b="b"/>
              <a:pathLst>
                <a:path w="3544" h="731" extrusionOk="0">
                  <a:moveTo>
                    <a:pt x="1" y="0"/>
                  </a:moveTo>
                  <a:lnTo>
                    <a:pt x="3470" y="730"/>
                  </a:lnTo>
                  <a:lnTo>
                    <a:pt x="3543" y="5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62"/>
            <p:cNvSpPr/>
            <p:nvPr/>
          </p:nvSpPr>
          <p:spPr>
            <a:xfrm>
              <a:off x="-1943550" y="-477550"/>
              <a:ext cx="88600" cy="18275"/>
            </a:xfrm>
            <a:custGeom>
              <a:avLst/>
              <a:gdLst/>
              <a:ahLst/>
              <a:cxnLst/>
              <a:rect l="l" t="t" r="r" b="b"/>
              <a:pathLst>
                <a:path w="3544" h="731" fill="none" extrusionOk="0">
                  <a:moveTo>
                    <a:pt x="1" y="0"/>
                  </a:moveTo>
                  <a:lnTo>
                    <a:pt x="3470" y="730"/>
                  </a:lnTo>
                  <a:lnTo>
                    <a:pt x="3543" y="548"/>
                  </a:ln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62"/>
            <p:cNvSpPr/>
            <p:nvPr/>
          </p:nvSpPr>
          <p:spPr>
            <a:xfrm>
              <a:off x="-1606650" y="-585300"/>
              <a:ext cx="167100" cy="245625"/>
            </a:xfrm>
            <a:custGeom>
              <a:avLst/>
              <a:gdLst/>
              <a:ahLst/>
              <a:cxnLst/>
              <a:rect l="l" t="t" r="r" b="b"/>
              <a:pathLst>
                <a:path w="6684" h="9825" extrusionOk="0">
                  <a:moveTo>
                    <a:pt x="3470" y="1"/>
                  </a:moveTo>
                  <a:lnTo>
                    <a:pt x="1681" y="4127"/>
                  </a:lnTo>
                  <a:lnTo>
                    <a:pt x="1" y="7706"/>
                  </a:lnTo>
                  <a:lnTo>
                    <a:pt x="1" y="7816"/>
                  </a:lnTo>
                  <a:lnTo>
                    <a:pt x="1" y="8254"/>
                  </a:lnTo>
                  <a:lnTo>
                    <a:pt x="220" y="8218"/>
                  </a:lnTo>
                  <a:lnTo>
                    <a:pt x="366" y="8218"/>
                  </a:lnTo>
                  <a:lnTo>
                    <a:pt x="1681" y="8473"/>
                  </a:lnTo>
                  <a:lnTo>
                    <a:pt x="1790" y="8510"/>
                  </a:lnTo>
                  <a:lnTo>
                    <a:pt x="2228" y="8583"/>
                  </a:lnTo>
                  <a:lnTo>
                    <a:pt x="2301" y="8619"/>
                  </a:lnTo>
                  <a:lnTo>
                    <a:pt x="2375" y="8656"/>
                  </a:lnTo>
                  <a:lnTo>
                    <a:pt x="2484" y="8802"/>
                  </a:lnTo>
                  <a:lnTo>
                    <a:pt x="2594" y="9021"/>
                  </a:lnTo>
                  <a:lnTo>
                    <a:pt x="2703" y="9240"/>
                  </a:lnTo>
                  <a:lnTo>
                    <a:pt x="2813" y="9642"/>
                  </a:lnTo>
                  <a:lnTo>
                    <a:pt x="2886" y="9825"/>
                  </a:lnTo>
                  <a:lnTo>
                    <a:pt x="6246" y="4018"/>
                  </a:lnTo>
                  <a:lnTo>
                    <a:pt x="6684" y="3434"/>
                  </a:lnTo>
                  <a:lnTo>
                    <a:pt x="6684" y="3288"/>
                  </a:lnTo>
                  <a:lnTo>
                    <a:pt x="6538" y="3361"/>
                  </a:lnTo>
                  <a:lnTo>
                    <a:pt x="6428" y="3507"/>
                  </a:lnTo>
                  <a:lnTo>
                    <a:pt x="6282" y="3653"/>
                  </a:lnTo>
                  <a:lnTo>
                    <a:pt x="6173" y="3835"/>
                  </a:lnTo>
                  <a:lnTo>
                    <a:pt x="3945" y="7743"/>
                  </a:lnTo>
                  <a:lnTo>
                    <a:pt x="3543" y="8473"/>
                  </a:lnTo>
                  <a:lnTo>
                    <a:pt x="3470" y="8619"/>
                  </a:lnTo>
                  <a:lnTo>
                    <a:pt x="2995" y="9386"/>
                  </a:lnTo>
                  <a:lnTo>
                    <a:pt x="2594" y="8692"/>
                  </a:lnTo>
                  <a:lnTo>
                    <a:pt x="2448" y="8510"/>
                  </a:lnTo>
                  <a:lnTo>
                    <a:pt x="2265" y="8437"/>
                  </a:lnTo>
                  <a:lnTo>
                    <a:pt x="2046" y="8364"/>
                  </a:lnTo>
                  <a:lnTo>
                    <a:pt x="1717" y="8327"/>
                  </a:lnTo>
                  <a:lnTo>
                    <a:pt x="1425" y="8254"/>
                  </a:lnTo>
                  <a:lnTo>
                    <a:pt x="914" y="8181"/>
                  </a:lnTo>
                  <a:lnTo>
                    <a:pt x="37" y="8108"/>
                  </a:lnTo>
                  <a:lnTo>
                    <a:pt x="35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62"/>
            <p:cNvSpPr/>
            <p:nvPr/>
          </p:nvSpPr>
          <p:spPr>
            <a:xfrm>
              <a:off x="-1606650" y="-585300"/>
              <a:ext cx="167100" cy="245625"/>
            </a:xfrm>
            <a:custGeom>
              <a:avLst/>
              <a:gdLst/>
              <a:ahLst/>
              <a:cxnLst/>
              <a:rect l="l" t="t" r="r" b="b"/>
              <a:pathLst>
                <a:path w="6684" h="9825" fill="none" extrusionOk="0">
                  <a:moveTo>
                    <a:pt x="3470" y="1"/>
                  </a:moveTo>
                  <a:lnTo>
                    <a:pt x="1681" y="4127"/>
                  </a:lnTo>
                  <a:lnTo>
                    <a:pt x="1" y="7706"/>
                  </a:lnTo>
                  <a:lnTo>
                    <a:pt x="1" y="7816"/>
                  </a:lnTo>
                  <a:lnTo>
                    <a:pt x="1" y="8254"/>
                  </a:lnTo>
                  <a:lnTo>
                    <a:pt x="1" y="8254"/>
                  </a:lnTo>
                  <a:lnTo>
                    <a:pt x="220" y="8218"/>
                  </a:lnTo>
                  <a:lnTo>
                    <a:pt x="220" y="8218"/>
                  </a:lnTo>
                  <a:lnTo>
                    <a:pt x="366" y="8218"/>
                  </a:lnTo>
                  <a:lnTo>
                    <a:pt x="366" y="8218"/>
                  </a:lnTo>
                  <a:lnTo>
                    <a:pt x="1681" y="8473"/>
                  </a:lnTo>
                  <a:lnTo>
                    <a:pt x="1681" y="8473"/>
                  </a:lnTo>
                  <a:lnTo>
                    <a:pt x="1790" y="8510"/>
                  </a:lnTo>
                  <a:lnTo>
                    <a:pt x="1790" y="8510"/>
                  </a:lnTo>
                  <a:lnTo>
                    <a:pt x="2228" y="8583"/>
                  </a:lnTo>
                  <a:lnTo>
                    <a:pt x="2228" y="8583"/>
                  </a:lnTo>
                  <a:lnTo>
                    <a:pt x="2301" y="8619"/>
                  </a:lnTo>
                  <a:lnTo>
                    <a:pt x="2375" y="8656"/>
                  </a:lnTo>
                  <a:lnTo>
                    <a:pt x="2484" y="8802"/>
                  </a:lnTo>
                  <a:lnTo>
                    <a:pt x="2594" y="9021"/>
                  </a:lnTo>
                  <a:lnTo>
                    <a:pt x="2703" y="9240"/>
                  </a:lnTo>
                  <a:lnTo>
                    <a:pt x="2813" y="9642"/>
                  </a:lnTo>
                  <a:lnTo>
                    <a:pt x="2886" y="9825"/>
                  </a:lnTo>
                  <a:lnTo>
                    <a:pt x="6246" y="4018"/>
                  </a:lnTo>
                  <a:lnTo>
                    <a:pt x="6684" y="3434"/>
                  </a:lnTo>
                  <a:lnTo>
                    <a:pt x="6684" y="3434"/>
                  </a:lnTo>
                  <a:lnTo>
                    <a:pt x="6684" y="3288"/>
                  </a:lnTo>
                  <a:lnTo>
                    <a:pt x="6684" y="3288"/>
                  </a:lnTo>
                  <a:lnTo>
                    <a:pt x="6538" y="3361"/>
                  </a:lnTo>
                  <a:lnTo>
                    <a:pt x="6428" y="3507"/>
                  </a:lnTo>
                  <a:lnTo>
                    <a:pt x="6282" y="3653"/>
                  </a:lnTo>
                  <a:lnTo>
                    <a:pt x="6173" y="3835"/>
                  </a:lnTo>
                  <a:lnTo>
                    <a:pt x="6173" y="3835"/>
                  </a:lnTo>
                  <a:lnTo>
                    <a:pt x="3945" y="7743"/>
                  </a:lnTo>
                  <a:lnTo>
                    <a:pt x="3543" y="8473"/>
                  </a:lnTo>
                  <a:lnTo>
                    <a:pt x="3543" y="8473"/>
                  </a:lnTo>
                  <a:lnTo>
                    <a:pt x="3470" y="8619"/>
                  </a:lnTo>
                  <a:lnTo>
                    <a:pt x="2995" y="9386"/>
                  </a:lnTo>
                  <a:lnTo>
                    <a:pt x="2594" y="8692"/>
                  </a:lnTo>
                  <a:lnTo>
                    <a:pt x="2594" y="8692"/>
                  </a:lnTo>
                  <a:lnTo>
                    <a:pt x="2448" y="8510"/>
                  </a:lnTo>
                  <a:lnTo>
                    <a:pt x="2265" y="8437"/>
                  </a:lnTo>
                  <a:lnTo>
                    <a:pt x="2046" y="8364"/>
                  </a:lnTo>
                  <a:lnTo>
                    <a:pt x="1717" y="8327"/>
                  </a:lnTo>
                  <a:lnTo>
                    <a:pt x="1717" y="8327"/>
                  </a:lnTo>
                  <a:lnTo>
                    <a:pt x="1425" y="8254"/>
                  </a:lnTo>
                  <a:lnTo>
                    <a:pt x="1425" y="8254"/>
                  </a:lnTo>
                  <a:lnTo>
                    <a:pt x="914" y="8181"/>
                  </a:lnTo>
                  <a:lnTo>
                    <a:pt x="37" y="8108"/>
                  </a:lnTo>
                  <a:lnTo>
                    <a:pt x="3580" y="1"/>
                  </a:lnTo>
                  <a:lnTo>
                    <a:pt x="3580" y="1"/>
                  </a:lnTo>
                  <a:lnTo>
                    <a:pt x="347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2"/>
            <p:cNvSpPr/>
            <p:nvPr/>
          </p:nvSpPr>
          <p:spPr>
            <a:xfrm>
              <a:off x="-1605725" y="-585300"/>
              <a:ext cx="166175" cy="234675"/>
            </a:xfrm>
            <a:custGeom>
              <a:avLst/>
              <a:gdLst/>
              <a:ahLst/>
              <a:cxnLst/>
              <a:rect l="l" t="t" r="r" b="b"/>
              <a:pathLst>
                <a:path w="6647" h="9387" extrusionOk="0">
                  <a:moveTo>
                    <a:pt x="3543" y="1"/>
                  </a:moveTo>
                  <a:lnTo>
                    <a:pt x="0" y="8108"/>
                  </a:lnTo>
                  <a:lnTo>
                    <a:pt x="877" y="8181"/>
                  </a:lnTo>
                  <a:lnTo>
                    <a:pt x="1388" y="8254"/>
                  </a:lnTo>
                  <a:lnTo>
                    <a:pt x="1680" y="8327"/>
                  </a:lnTo>
                  <a:lnTo>
                    <a:pt x="2009" y="8364"/>
                  </a:lnTo>
                  <a:lnTo>
                    <a:pt x="2228" y="8437"/>
                  </a:lnTo>
                  <a:lnTo>
                    <a:pt x="2411" y="8510"/>
                  </a:lnTo>
                  <a:lnTo>
                    <a:pt x="2557" y="8692"/>
                  </a:lnTo>
                  <a:lnTo>
                    <a:pt x="2958" y="9386"/>
                  </a:lnTo>
                  <a:lnTo>
                    <a:pt x="3433" y="8619"/>
                  </a:lnTo>
                  <a:lnTo>
                    <a:pt x="3506" y="8473"/>
                  </a:lnTo>
                  <a:lnTo>
                    <a:pt x="3908" y="7743"/>
                  </a:lnTo>
                  <a:lnTo>
                    <a:pt x="6136" y="3835"/>
                  </a:lnTo>
                  <a:lnTo>
                    <a:pt x="6245" y="3653"/>
                  </a:lnTo>
                  <a:lnTo>
                    <a:pt x="6391" y="3507"/>
                  </a:lnTo>
                  <a:lnTo>
                    <a:pt x="6501" y="3361"/>
                  </a:lnTo>
                  <a:lnTo>
                    <a:pt x="6647" y="3288"/>
                  </a:lnTo>
                  <a:lnTo>
                    <a:pt x="6501" y="1900"/>
                  </a:lnTo>
                  <a:lnTo>
                    <a:pt x="6355" y="1169"/>
                  </a:lnTo>
                  <a:lnTo>
                    <a:pt x="6282" y="877"/>
                  </a:lnTo>
                  <a:lnTo>
                    <a:pt x="6209" y="695"/>
                  </a:lnTo>
                  <a:lnTo>
                    <a:pt x="6172" y="622"/>
                  </a:lnTo>
                  <a:lnTo>
                    <a:pt x="6063" y="549"/>
                  </a:lnTo>
                  <a:lnTo>
                    <a:pt x="5770" y="439"/>
                  </a:lnTo>
                  <a:lnTo>
                    <a:pt x="5405" y="329"/>
                  </a:lnTo>
                  <a:lnTo>
                    <a:pt x="4967" y="220"/>
                  </a:lnTo>
                  <a:lnTo>
                    <a:pt x="4127" y="74"/>
                  </a:lnTo>
                  <a:lnTo>
                    <a:pt x="354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62"/>
            <p:cNvSpPr/>
            <p:nvPr/>
          </p:nvSpPr>
          <p:spPr>
            <a:xfrm>
              <a:off x="-1605725" y="-585300"/>
              <a:ext cx="166175" cy="234675"/>
            </a:xfrm>
            <a:custGeom>
              <a:avLst/>
              <a:gdLst/>
              <a:ahLst/>
              <a:cxnLst/>
              <a:rect l="l" t="t" r="r" b="b"/>
              <a:pathLst>
                <a:path w="6647" h="9387" fill="none" extrusionOk="0">
                  <a:moveTo>
                    <a:pt x="3543" y="1"/>
                  </a:moveTo>
                  <a:lnTo>
                    <a:pt x="0" y="8108"/>
                  </a:lnTo>
                  <a:lnTo>
                    <a:pt x="877" y="8181"/>
                  </a:lnTo>
                  <a:lnTo>
                    <a:pt x="877" y="8181"/>
                  </a:lnTo>
                  <a:lnTo>
                    <a:pt x="1388" y="8254"/>
                  </a:lnTo>
                  <a:lnTo>
                    <a:pt x="1388" y="8254"/>
                  </a:lnTo>
                  <a:lnTo>
                    <a:pt x="1680" y="8327"/>
                  </a:lnTo>
                  <a:lnTo>
                    <a:pt x="1680" y="8327"/>
                  </a:lnTo>
                  <a:lnTo>
                    <a:pt x="2009" y="8364"/>
                  </a:lnTo>
                  <a:lnTo>
                    <a:pt x="2228" y="8437"/>
                  </a:lnTo>
                  <a:lnTo>
                    <a:pt x="2411" y="8510"/>
                  </a:lnTo>
                  <a:lnTo>
                    <a:pt x="2557" y="8692"/>
                  </a:lnTo>
                  <a:lnTo>
                    <a:pt x="2958" y="9386"/>
                  </a:lnTo>
                  <a:lnTo>
                    <a:pt x="3433" y="8619"/>
                  </a:lnTo>
                  <a:lnTo>
                    <a:pt x="3433" y="8619"/>
                  </a:lnTo>
                  <a:lnTo>
                    <a:pt x="3506" y="8473"/>
                  </a:lnTo>
                  <a:lnTo>
                    <a:pt x="3908" y="7743"/>
                  </a:lnTo>
                  <a:lnTo>
                    <a:pt x="3908" y="7743"/>
                  </a:lnTo>
                  <a:lnTo>
                    <a:pt x="6136" y="3835"/>
                  </a:lnTo>
                  <a:lnTo>
                    <a:pt x="6136" y="3835"/>
                  </a:lnTo>
                  <a:lnTo>
                    <a:pt x="6245" y="3653"/>
                  </a:lnTo>
                  <a:lnTo>
                    <a:pt x="6391" y="3507"/>
                  </a:lnTo>
                  <a:lnTo>
                    <a:pt x="6501" y="3361"/>
                  </a:lnTo>
                  <a:lnTo>
                    <a:pt x="6647" y="3288"/>
                  </a:lnTo>
                  <a:lnTo>
                    <a:pt x="6647" y="3288"/>
                  </a:lnTo>
                  <a:lnTo>
                    <a:pt x="6501" y="1900"/>
                  </a:lnTo>
                  <a:lnTo>
                    <a:pt x="6355" y="1169"/>
                  </a:lnTo>
                  <a:lnTo>
                    <a:pt x="6282" y="877"/>
                  </a:lnTo>
                  <a:lnTo>
                    <a:pt x="6209" y="695"/>
                  </a:lnTo>
                  <a:lnTo>
                    <a:pt x="6209" y="695"/>
                  </a:lnTo>
                  <a:lnTo>
                    <a:pt x="6172" y="622"/>
                  </a:lnTo>
                  <a:lnTo>
                    <a:pt x="6063" y="549"/>
                  </a:lnTo>
                  <a:lnTo>
                    <a:pt x="5770" y="439"/>
                  </a:lnTo>
                  <a:lnTo>
                    <a:pt x="5405" y="329"/>
                  </a:lnTo>
                  <a:lnTo>
                    <a:pt x="4967" y="220"/>
                  </a:lnTo>
                  <a:lnTo>
                    <a:pt x="4127" y="74"/>
                  </a:lnTo>
                  <a:lnTo>
                    <a:pt x="3543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62"/>
            <p:cNvSpPr/>
            <p:nvPr/>
          </p:nvSpPr>
          <p:spPr>
            <a:xfrm>
              <a:off x="-1606650" y="-379875"/>
              <a:ext cx="44775" cy="7325"/>
            </a:xfrm>
            <a:custGeom>
              <a:avLst/>
              <a:gdLst/>
              <a:ahLst/>
              <a:cxnLst/>
              <a:rect l="l" t="t" r="r" b="b"/>
              <a:pathLst>
                <a:path w="1791" h="293" extrusionOk="0">
                  <a:moveTo>
                    <a:pt x="220" y="1"/>
                  </a:moveTo>
                  <a:lnTo>
                    <a:pt x="1" y="37"/>
                  </a:lnTo>
                  <a:lnTo>
                    <a:pt x="1790" y="293"/>
                  </a:lnTo>
                  <a:lnTo>
                    <a:pt x="1790" y="293"/>
                  </a:lnTo>
                  <a:lnTo>
                    <a:pt x="1681" y="256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2"/>
            <p:cNvSpPr/>
            <p:nvPr/>
          </p:nvSpPr>
          <p:spPr>
            <a:xfrm>
              <a:off x="-1606650" y="-379875"/>
              <a:ext cx="44775" cy="7325"/>
            </a:xfrm>
            <a:custGeom>
              <a:avLst/>
              <a:gdLst/>
              <a:ahLst/>
              <a:cxnLst/>
              <a:rect l="l" t="t" r="r" b="b"/>
              <a:pathLst>
                <a:path w="1791" h="293" fill="none" extrusionOk="0">
                  <a:moveTo>
                    <a:pt x="220" y="1"/>
                  </a:moveTo>
                  <a:lnTo>
                    <a:pt x="220" y="1"/>
                  </a:lnTo>
                  <a:lnTo>
                    <a:pt x="1" y="37"/>
                  </a:lnTo>
                  <a:lnTo>
                    <a:pt x="1" y="37"/>
                  </a:lnTo>
                  <a:lnTo>
                    <a:pt x="1" y="37"/>
                  </a:lnTo>
                  <a:lnTo>
                    <a:pt x="1790" y="293"/>
                  </a:lnTo>
                  <a:lnTo>
                    <a:pt x="1790" y="293"/>
                  </a:lnTo>
                  <a:lnTo>
                    <a:pt x="1681" y="256"/>
                  </a:lnTo>
                  <a:lnTo>
                    <a:pt x="1681" y="256"/>
                  </a:lnTo>
                  <a:lnTo>
                    <a:pt x="366" y="1"/>
                  </a:lnTo>
                  <a:lnTo>
                    <a:pt x="366" y="1"/>
                  </a:lnTo>
                  <a:lnTo>
                    <a:pt x="22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2"/>
            <p:cNvSpPr/>
            <p:nvPr/>
          </p:nvSpPr>
          <p:spPr>
            <a:xfrm>
              <a:off x="-2022975" y="-406350"/>
              <a:ext cx="174425" cy="482075"/>
            </a:xfrm>
            <a:custGeom>
              <a:avLst/>
              <a:gdLst/>
              <a:ahLst/>
              <a:cxnLst/>
              <a:rect l="l" t="t" r="r" b="b"/>
              <a:pathLst>
                <a:path w="6977" h="19283" extrusionOk="0">
                  <a:moveTo>
                    <a:pt x="2995" y="1"/>
                  </a:moveTo>
                  <a:lnTo>
                    <a:pt x="5442" y="1169"/>
                  </a:lnTo>
                  <a:lnTo>
                    <a:pt x="1" y="18626"/>
                  </a:lnTo>
                  <a:lnTo>
                    <a:pt x="1" y="18954"/>
                  </a:lnTo>
                  <a:lnTo>
                    <a:pt x="1936" y="19283"/>
                  </a:lnTo>
                  <a:lnTo>
                    <a:pt x="6976" y="731"/>
                  </a:lnTo>
                  <a:lnTo>
                    <a:pt x="29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62"/>
            <p:cNvSpPr/>
            <p:nvPr/>
          </p:nvSpPr>
          <p:spPr>
            <a:xfrm>
              <a:off x="-1823925" y="-432825"/>
              <a:ext cx="230075" cy="579775"/>
            </a:xfrm>
            <a:custGeom>
              <a:avLst/>
              <a:gdLst/>
              <a:ahLst/>
              <a:cxnLst/>
              <a:rect l="l" t="t" r="r" b="b"/>
              <a:pathLst>
                <a:path w="9203" h="23191" extrusionOk="0">
                  <a:moveTo>
                    <a:pt x="8473" y="1"/>
                  </a:moveTo>
                  <a:lnTo>
                    <a:pt x="6391" y="1242"/>
                  </a:lnTo>
                  <a:lnTo>
                    <a:pt x="0" y="22387"/>
                  </a:lnTo>
                  <a:lnTo>
                    <a:pt x="1424" y="23191"/>
                  </a:lnTo>
                  <a:lnTo>
                    <a:pt x="8582" y="1498"/>
                  </a:lnTo>
                  <a:lnTo>
                    <a:pt x="9203" y="512"/>
                  </a:lnTo>
                  <a:lnTo>
                    <a:pt x="84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62"/>
            <p:cNvSpPr/>
            <p:nvPr/>
          </p:nvSpPr>
          <p:spPr>
            <a:xfrm>
              <a:off x="-1760025" y="-126050"/>
              <a:ext cx="407225" cy="291250"/>
            </a:xfrm>
            <a:custGeom>
              <a:avLst/>
              <a:gdLst/>
              <a:ahLst/>
              <a:cxnLst/>
              <a:rect l="l" t="t" r="r" b="b"/>
              <a:pathLst>
                <a:path w="16289" h="11650" extrusionOk="0">
                  <a:moveTo>
                    <a:pt x="16288" y="0"/>
                  </a:moveTo>
                  <a:lnTo>
                    <a:pt x="0" y="10993"/>
                  </a:lnTo>
                  <a:lnTo>
                    <a:pt x="986" y="11650"/>
                  </a:lnTo>
                  <a:lnTo>
                    <a:pt x="12600" y="4602"/>
                  </a:lnTo>
                  <a:lnTo>
                    <a:pt x="14024" y="4163"/>
                  </a:lnTo>
                  <a:lnTo>
                    <a:pt x="162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2"/>
            <p:cNvSpPr/>
            <p:nvPr/>
          </p:nvSpPr>
          <p:spPr>
            <a:xfrm>
              <a:off x="-1509875" y="-183575"/>
              <a:ext cx="285800" cy="435525"/>
            </a:xfrm>
            <a:custGeom>
              <a:avLst/>
              <a:gdLst/>
              <a:ahLst/>
              <a:cxnLst/>
              <a:rect l="l" t="t" r="r" b="b"/>
              <a:pathLst>
                <a:path w="11432" h="17421" extrusionOk="0">
                  <a:moveTo>
                    <a:pt x="8546" y="0"/>
                  </a:moveTo>
                  <a:lnTo>
                    <a:pt x="10263" y="2119"/>
                  </a:lnTo>
                  <a:lnTo>
                    <a:pt x="1" y="17019"/>
                  </a:lnTo>
                  <a:lnTo>
                    <a:pt x="1936" y="17420"/>
                  </a:lnTo>
                  <a:lnTo>
                    <a:pt x="11431" y="2520"/>
                  </a:lnTo>
                  <a:lnTo>
                    <a:pt x="11431" y="1936"/>
                  </a:lnTo>
                  <a:lnTo>
                    <a:pt x="85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2"/>
            <p:cNvSpPr/>
            <p:nvPr/>
          </p:nvSpPr>
          <p:spPr>
            <a:xfrm>
              <a:off x="-1425875" y="-416400"/>
              <a:ext cx="146100" cy="261150"/>
            </a:xfrm>
            <a:custGeom>
              <a:avLst/>
              <a:gdLst/>
              <a:ahLst/>
              <a:cxnLst/>
              <a:rect l="l" t="t" r="r" b="b"/>
              <a:pathLst>
                <a:path w="5844" h="10446" extrusionOk="0">
                  <a:moveTo>
                    <a:pt x="2192" y="1"/>
                  </a:moveTo>
                  <a:lnTo>
                    <a:pt x="1863" y="585"/>
                  </a:lnTo>
                  <a:lnTo>
                    <a:pt x="2922" y="2594"/>
                  </a:lnTo>
                  <a:lnTo>
                    <a:pt x="1" y="10446"/>
                  </a:lnTo>
                  <a:lnTo>
                    <a:pt x="2922" y="6501"/>
                  </a:lnTo>
                  <a:lnTo>
                    <a:pt x="5333" y="8108"/>
                  </a:lnTo>
                  <a:lnTo>
                    <a:pt x="5844" y="6940"/>
                  </a:lnTo>
                  <a:lnTo>
                    <a:pt x="3543" y="5369"/>
                  </a:lnTo>
                  <a:lnTo>
                    <a:pt x="3653" y="4493"/>
                  </a:lnTo>
                  <a:lnTo>
                    <a:pt x="3799" y="4128"/>
                  </a:lnTo>
                  <a:lnTo>
                    <a:pt x="4127" y="3324"/>
                  </a:lnTo>
                  <a:lnTo>
                    <a:pt x="4310" y="2813"/>
                  </a:lnTo>
                  <a:lnTo>
                    <a:pt x="4420" y="2338"/>
                  </a:lnTo>
                  <a:lnTo>
                    <a:pt x="4493" y="1936"/>
                  </a:lnTo>
                  <a:lnTo>
                    <a:pt x="4493" y="1754"/>
                  </a:lnTo>
                  <a:lnTo>
                    <a:pt x="4456" y="1608"/>
                  </a:lnTo>
                  <a:lnTo>
                    <a:pt x="4383" y="1462"/>
                  </a:lnTo>
                  <a:lnTo>
                    <a:pt x="4310" y="1316"/>
                  </a:lnTo>
                  <a:lnTo>
                    <a:pt x="4018" y="1023"/>
                  </a:lnTo>
                  <a:lnTo>
                    <a:pt x="3653" y="768"/>
                  </a:lnTo>
                  <a:lnTo>
                    <a:pt x="3251" y="512"/>
                  </a:lnTo>
                  <a:lnTo>
                    <a:pt x="2520" y="147"/>
                  </a:lnTo>
                  <a:lnTo>
                    <a:pt x="21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62"/>
            <p:cNvSpPr/>
            <p:nvPr/>
          </p:nvSpPr>
          <p:spPr>
            <a:xfrm>
              <a:off x="-2181825" y="-361600"/>
              <a:ext cx="111400" cy="412675"/>
            </a:xfrm>
            <a:custGeom>
              <a:avLst/>
              <a:gdLst/>
              <a:ahLst/>
              <a:cxnLst/>
              <a:rect l="l" t="t" r="r" b="b"/>
              <a:pathLst>
                <a:path w="4456" h="16507" extrusionOk="0">
                  <a:moveTo>
                    <a:pt x="2995" y="0"/>
                  </a:moveTo>
                  <a:lnTo>
                    <a:pt x="0" y="657"/>
                  </a:lnTo>
                  <a:lnTo>
                    <a:pt x="1607" y="986"/>
                  </a:lnTo>
                  <a:lnTo>
                    <a:pt x="2812" y="15850"/>
                  </a:lnTo>
                  <a:lnTo>
                    <a:pt x="4456" y="16507"/>
                  </a:lnTo>
                  <a:lnTo>
                    <a:pt x="4456" y="16507"/>
                  </a:lnTo>
                  <a:lnTo>
                    <a:pt x="29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62"/>
            <p:cNvSpPr/>
            <p:nvPr/>
          </p:nvSpPr>
          <p:spPr>
            <a:xfrm>
              <a:off x="-2155350" y="-617250"/>
              <a:ext cx="103200" cy="193575"/>
            </a:xfrm>
            <a:custGeom>
              <a:avLst/>
              <a:gdLst/>
              <a:ahLst/>
              <a:cxnLst/>
              <a:rect l="l" t="t" r="r" b="b"/>
              <a:pathLst>
                <a:path w="4128" h="7743" extrusionOk="0">
                  <a:moveTo>
                    <a:pt x="1169" y="1"/>
                  </a:moveTo>
                  <a:lnTo>
                    <a:pt x="2338" y="1900"/>
                  </a:lnTo>
                  <a:lnTo>
                    <a:pt x="0" y="7743"/>
                  </a:lnTo>
                  <a:lnTo>
                    <a:pt x="1461" y="7049"/>
                  </a:lnTo>
                  <a:lnTo>
                    <a:pt x="4127" y="1169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62"/>
            <p:cNvSpPr/>
            <p:nvPr/>
          </p:nvSpPr>
          <p:spPr>
            <a:xfrm>
              <a:off x="-2061325" y="-527775"/>
              <a:ext cx="113250" cy="46575"/>
            </a:xfrm>
            <a:custGeom>
              <a:avLst/>
              <a:gdLst/>
              <a:ahLst/>
              <a:cxnLst/>
              <a:rect l="l" t="t" r="r" b="b"/>
              <a:pathLst>
                <a:path w="4530" h="1863" extrusionOk="0">
                  <a:moveTo>
                    <a:pt x="4201" y="0"/>
                  </a:moveTo>
                  <a:lnTo>
                    <a:pt x="3543" y="183"/>
                  </a:lnTo>
                  <a:lnTo>
                    <a:pt x="2083" y="658"/>
                  </a:lnTo>
                  <a:lnTo>
                    <a:pt x="1316" y="913"/>
                  </a:lnTo>
                  <a:lnTo>
                    <a:pt x="658" y="1169"/>
                  </a:lnTo>
                  <a:lnTo>
                    <a:pt x="184" y="1425"/>
                  </a:lnTo>
                  <a:lnTo>
                    <a:pt x="37" y="1498"/>
                  </a:lnTo>
                  <a:lnTo>
                    <a:pt x="1" y="1607"/>
                  </a:lnTo>
                  <a:lnTo>
                    <a:pt x="4529" y="1863"/>
                  </a:lnTo>
                  <a:lnTo>
                    <a:pt x="42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62"/>
            <p:cNvSpPr/>
            <p:nvPr/>
          </p:nvSpPr>
          <p:spPr>
            <a:xfrm>
              <a:off x="-2087800" y="-821750"/>
              <a:ext cx="97725" cy="148825"/>
            </a:xfrm>
            <a:custGeom>
              <a:avLst/>
              <a:gdLst/>
              <a:ahLst/>
              <a:cxnLst/>
              <a:rect l="l" t="t" r="r" b="b"/>
              <a:pathLst>
                <a:path w="3909" h="5953" extrusionOk="0">
                  <a:moveTo>
                    <a:pt x="293" y="0"/>
                  </a:moveTo>
                  <a:lnTo>
                    <a:pt x="37" y="621"/>
                  </a:lnTo>
                  <a:lnTo>
                    <a:pt x="1863" y="1826"/>
                  </a:lnTo>
                  <a:lnTo>
                    <a:pt x="1" y="5770"/>
                  </a:lnTo>
                  <a:lnTo>
                    <a:pt x="768" y="5953"/>
                  </a:lnTo>
                  <a:lnTo>
                    <a:pt x="3908" y="840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2"/>
            <p:cNvSpPr/>
            <p:nvPr/>
          </p:nvSpPr>
          <p:spPr>
            <a:xfrm>
              <a:off x="-1605725" y="-632775"/>
              <a:ext cx="86750" cy="204550"/>
            </a:xfrm>
            <a:custGeom>
              <a:avLst/>
              <a:gdLst/>
              <a:ahLst/>
              <a:cxnLst/>
              <a:rect l="l" t="t" r="r" b="b"/>
              <a:pathLst>
                <a:path w="3470" h="8182" extrusionOk="0">
                  <a:moveTo>
                    <a:pt x="146" y="1"/>
                  </a:moveTo>
                  <a:lnTo>
                    <a:pt x="1936" y="1936"/>
                  </a:lnTo>
                  <a:lnTo>
                    <a:pt x="0" y="7560"/>
                  </a:lnTo>
                  <a:lnTo>
                    <a:pt x="621" y="8181"/>
                  </a:lnTo>
                  <a:lnTo>
                    <a:pt x="3470" y="1608"/>
                  </a:lnTo>
                  <a:lnTo>
                    <a:pt x="1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2"/>
            <p:cNvSpPr/>
            <p:nvPr/>
          </p:nvSpPr>
          <p:spPr>
            <a:xfrm>
              <a:off x="-1556425" y="-304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2"/>
            <p:cNvSpPr/>
            <p:nvPr/>
          </p:nvSpPr>
          <p:spPr>
            <a:xfrm>
              <a:off x="-2482200" y="-140675"/>
              <a:ext cx="52975" cy="58475"/>
            </a:xfrm>
            <a:custGeom>
              <a:avLst/>
              <a:gdLst/>
              <a:ahLst/>
              <a:cxnLst/>
              <a:rect l="l" t="t" r="r" b="b"/>
              <a:pathLst>
                <a:path w="2119" h="2339" extrusionOk="0">
                  <a:moveTo>
                    <a:pt x="1607" y="768"/>
                  </a:moveTo>
                  <a:lnTo>
                    <a:pt x="1425" y="1863"/>
                  </a:lnTo>
                  <a:lnTo>
                    <a:pt x="402" y="1498"/>
                  </a:lnTo>
                  <a:lnTo>
                    <a:pt x="1607" y="768"/>
                  </a:lnTo>
                  <a:close/>
                  <a:moveTo>
                    <a:pt x="2119" y="1"/>
                  </a:moveTo>
                  <a:lnTo>
                    <a:pt x="146" y="1243"/>
                  </a:lnTo>
                  <a:lnTo>
                    <a:pt x="0" y="1462"/>
                  </a:lnTo>
                  <a:lnTo>
                    <a:pt x="73" y="1790"/>
                  </a:lnTo>
                  <a:lnTo>
                    <a:pt x="1680" y="2338"/>
                  </a:lnTo>
                  <a:lnTo>
                    <a:pt x="21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2"/>
            <p:cNvSpPr/>
            <p:nvPr/>
          </p:nvSpPr>
          <p:spPr>
            <a:xfrm>
              <a:off x="-2634675" y="-874700"/>
              <a:ext cx="1458975" cy="1871650"/>
            </a:xfrm>
            <a:custGeom>
              <a:avLst/>
              <a:gdLst/>
              <a:ahLst/>
              <a:cxnLst/>
              <a:rect l="l" t="t" r="r" b="b"/>
              <a:pathLst>
                <a:path w="58359" h="74866" extrusionOk="0">
                  <a:moveTo>
                    <a:pt x="24286" y="767"/>
                  </a:moveTo>
                  <a:lnTo>
                    <a:pt x="24651" y="840"/>
                  </a:lnTo>
                  <a:lnTo>
                    <a:pt x="25017" y="950"/>
                  </a:lnTo>
                  <a:lnTo>
                    <a:pt x="25382" y="1059"/>
                  </a:lnTo>
                  <a:lnTo>
                    <a:pt x="25893" y="1278"/>
                  </a:lnTo>
                  <a:lnTo>
                    <a:pt x="26404" y="1497"/>
                  </a:lnTo>
                  <a:lnTo>
                    <a:pt x="26149" y="1936"/>
                  </a:lnTo>
                  <a:lnTo>
                    <a:pt x="25783" y="2520"/>
                  </a:lnTo>
                  <a:lnTo>
                    <a:pt x="25710" y="2556"/>
                  </a:lnTo>
                  <a:lnTo>
                    <a:pt x="25637" y="2629"/>
                  </a:lnTo>
                  <a:lnTo>
                    <a:pt x="25455" y="2666"/>
                  </a:lnTo>
                  <a:lnTo>
                    <a:pt x="25382" y="2629"/>
                  </a:lnTo>
                  <a:lnTo>
                    <a:pt x="23081" y="2155"/>
                  </a:lnTo>
                  <a:lnTo>
                    <a:pt x="22971" y="2118"/>
                  </a:lnTo>
                  <a:lnTo>
                    <a:pt x="22570" y="1972"/>
                  </a:lnTo>
                  <a:lnTo>
                    <a:pt x="22789" y="1716"/>
                  </a:lnTo>
                  <a:lnTo>
                    <a:pt x="22971" y="1497"/>
                  </a:lnTo>
                  <a:lnTo>
                    <a:pt x="23191" y="1205"/>
                  </a:lnTo>
                  <a:lnTo>
                    <a:pt x="23410" y="950"/>
                  </a:lnTo>
                  <a:lnTo>
                    <a:pt x="23556" y="840"/>
                  </a:lnTo>
                  <a:lnTo>
                    <a:pt x="23702" y="803"/>
                  </a:lnTo>
                  <a:lnTo>
                    <a:pt x="23921" y="767"/>
                  </a:lnTo>
                  <a:close/>
                  <a:moveTo>
                    <a:pt x="15193" y="5405"/>
                  </a:moveTo>
                  <a:lnTo>
                    <a:pt x="15777" y="5478"/>
                  </a:lnTo>
                  <a:lnTo>
                    <a:pt x="16361" y="5551"/>
                  </a:lnTo>
                  <a:lnTo>
                    <a:pt x="16142" y="6902"/>
                  </a:lnTo>
                  <a:lnTo>
                    <a:pt x="14024" y="6647"/>
                  </a:lnTo>
                  <a:lnTo>
                    <a:pt x="14024" y="6391"/>
                  </a:lnTo>
                  <a:lnTo>
                    <a:pt x="14024" y="6281"/>
                  </a:lnTo>
                  <a:lnTo>
                    <a:pt x="14097" y="6026"/>
                  </a:lnTo>
                  <a:lnTo>
                    <a:pt x="14170" y="5843"/>
                  </a:lnTo>
                  <a:lnTo>
                    <a:pt x="14243" y="5661"/>
                  </a:lnTo>
                  <a:lnTo>
                    <a:pt x="14353" y="5551"/>
                  </a:lnTo>
                  <a:lnTo>
                    <a:pt x="14499" y="5478"/>
                  </a:lnTo>
                  <a:lnTo>
                    <a:pt x="14682" y="5441"/>
                  </a:lnTo>
                  <a:lnTo>
                    <a:pt x="14901" y="5405"/>
                  </a:lnTo>
                  <a:close/>
                  <a:moveTo>
                    <a:pt x="42290" y="7633"/>
                  </a:moveTo>
                  <a:lnTo>
                    <a:pt x="45395" y="8911"/>
                  </a:lnTo>
                  <a:lnTo>
                    <a:pt x="44591" y="10773"/>
                  </a:lnTo>
                  <a:lnTo>
                    <a:pt x="41597" y="9532"/>
                  </a:lnTo>
                  <a:lnTo>
                    <a:pt x="42290" y="7633"/>
                  </a:lnTo>
                  <a:close/>
                  <a:moveTo>
                    <a:pt x="21766" y="8180"/>
                  </a:moveTo>
                  <a:lnTo>
                    <a:pt x="24067" y="9057"/>
                  </a:lnTo>
                  <a:lnTo>
                    <a:pt x="23227" y="11065"/>
                  </a:lnTo>
                  <a:lnTo>
                    <a:pt x="20926" y="10079"/>
                  </a:lnTo>
                  <a:lnTo>
                    <a:pt x="21766" y="8180"/>
                  </a:lnTo>
                  <a:close/>
                  <a:moveTo>
                    <a:pt x="26149" y="12198"/>
                  </a:moveTo>
                  <a:lnTo>
                    <a:pt x="26295" y="12271"/>
                  </a:lnTo>
                  <a:lnTo>
                    <a:pt x="26404" y="12344"/>
                  </a:lnTo>
                  <a:lnTo>
                    <a:pt x="26477" y="12490"/>
                  </a:lnTo>
                  <a:lnTo>
                    <a:pt x="26770" y="13403"/>
                  </a:lnTo>
                  <a:lnTo>
                    <a:pt x="26879" y="13804"/>
                  </a:lnTo>
                  <a:lnTo>
                    <a:pt x="26660" y="13987"/>
                  </a:lnTo>
                  <a:lnTo>
                    <a:pt x="26550" y="13987"/>
                  </a:lnTo>
                  <a:lnTo>
                    <a:pt x="26368" y="13951"/>
                  </a:lnTo>
                  <a:lnTo>
                    <a:pt x="26185" y="13987"/>
                  </a:lnTo>
                  <a:lnTo>
                    <a:pt x="25820" y="14060"/>
                  </a:lnTo>
                  <a:lnTo>
                    <a:pt x="25601" y="14133"/>
                  </a:lnTo>
                  <a:lnTo>
                    <a:pt x="24104" y="14498"/>
                  </a:lnTo>
                  <a:lnTo>
                    <a:pt x="23227" y="14754"/>
                  </a:lnTo>
                  <a:lnTo>
                    <a:pt x="23118" y="14316"/>
                  </a:lnTo>
                  <a:lnTo>
                    <a:pt x="22971" y="13731"/>
                  </a:lnTo>
                  <a:lnTo>
                    <a:pt x="22971" y="13585"/>
                  </a:lnTo>
                  <a:lnTo>
                    <a:pt x="23008" y="13439"/>
                  </a:lnTo>
                  <a:lnTo>
                    <a:pt x="23373" y="12599"/>
                  </a:lnTo>
                  <a:lnTo>
                    <a:pt x="23410" y="12526"/>
                  </a:lnTo>
                  <a:lnTo>
                    <a:pt x="23483" y="12453"/>
                  </a:lnTo>
                  <a:lnTo>
                    <a:pt x="23556" y="12380"/>
                  </a:lnTo>
                  <a:lnTo>
                    <a:pt x="23665" y="12380"/>
                  </a:lnTo>
                  <a:lnTo>
                    <a:pt x="24177" y="12344"/>
                  </a:lnTo>
                  <a:lnTo>
                    <a:pt x="24615" y="12307"/>
                  </a:lnTo>
                  <a:lnTo>
                    <a:pt x="25090" y="12271"/>
                  </a:lnTo>
                  <a:lnTo>
                    <a:pt x="25163" y="12271"/>
                  </a:lnTo>
                  <a:lnTo>
                    <a:pt x="26003" y="12198"/>
                  </a:lnTo>
                  <a:close/>
                  <a:moveTo>
                    <a:pt x="13038" y="12818"/>
                  </a:moveTo>
                  <a:lnTo>
                    <a:pt x="13038" y="14644"/>
                  </a:lnTo>
                  <a:lnTo>
                    <a:pt x="10482" y="14973"/>
                  </a:lnTo>
                  <a:lnTo>
                    <a:pt x="10482" y="14389"/>
                  </a:lnTo>
                  <a:lnTo>
                    <a:pt x="10482" y="13476"/>
                  </a:lnTo>
                  <a:lnTo>
                    <a:pt x="10555" y="13330"/>
                  </a:lnTo>
                  <a:lnTo>
                    <a:pt x="10628" y="13184"/>
                  </a:lnTo>
                  <a:lnTo>
                    <a:pt x="10774" y="13111"/>
                  </a:lnTo>
                  <a:lnTo>
                    <a:pt x="10920" y="13038"/>
                  </a:lnTo>
                  <a:lnTo>
                    <a:pt x="12308" y="12891"/>
                  </a:lnTo>
                  <a:lnTo>
                    <a:pt x="13038" y="12818"/>
                  </a:lnTo>
                  <a:close/>
                  <a:moveTo>
                    <a:pt x="30312" y="2629"/>
                  </a:moveTo>
                  <a:lnTo>
                    <a:pt x="33051" y="2995"/>
                  </a:lnTo>
                  <a:lnTo>
                    <a:pt x="32978" y="3652"/>
                  </a:lnTo>
                  <a:lnTo>
                    <a:pt x="32832" y="4601"/>
                  </a:lnTo>
                  <a:lnTo>
                    <a:pt x="32430" y="7596"/>
                  </a:lnTo>
                  <a:lnTo>
                    <a:pt x="32138" y="9970"/>
                  </a:lnTo>
                  <a:lnTo>
                    <a:pt x="32101" y="10554"/>
                  </a:lnTo>
                  <a:lnTo>
                    <a:pt x="32101" y="10810"/>
                  </a:lnTo>
                  <a:lnTo>
                    <a:pt x="32101" y="10919"/>
                  </a:lnTo>
                  <a:lnTo>
                    <a:pt x="32101" y="11065"/>
                  </a:lnTo>
                  <a:lnTo>
                    <a:pt x="32247" y="11285"/>
                  </a:lnTo>
                  <a:lnTo>
                    <a:pt x="32321" y="11394"/>
                  </a:lnTo>
                  <a:lnTo>
                    <a:pt x="32430" y="11504"/>
                  </a:lnTo>
                  <a:lnTo>
                    <a:pt x="32540" y="11577"/>
                  </a:lnTo>
                  <a:lnTo>
                    <a:pt x="32686" y="11650"/>
                  </a:lnTo>
                  <a:lnTo>
                    <a:pt x="34804" y="12198"/>
                  </a:lnTo>
                  <a:lnTo>
                    <a:pt x="35607" y="12417"/>
                  </a:lnTo>
                  <a:lnTo>
                    <a:pt x="36265" y="12599"/>
                  </a:lnTo>
                  <a:lnTo>
                    <a:pt x="36484" y="12672"/>
                  </a:lnTo>
                  <a:lnTo>
                    <a:pt x="36849" y="12745"/>
                  </a:lnTo>
                  <a:lnTo>
                    <a:pt x="37141" y="12745"/>
                  </a:lnTo>
                  <a:lnTo>
                    <a:pt x="37287" y="12709"/>
                  </a:lnTo>
                  <a:lnTo>
                    <a:pt x="37397" y="12636"/>
                  </a:lnTo>
                  <a:lnTo>
                    <a:pt x="37652" y="12453"/>
                  </a:lnTo>
                  <a:lnTo>
                    <a:pt x="37945" y="12088"/>
                  </a:lnTo>
                  <a:lnTo>
                    <a:pt x="38200" y="11686"/>
                  </a:lnTo>
                  <a:lnTo>
                    <a:pt x="38492" y="11175"/>
                  </a:lnTo>
                  <a:lnTo>
                    <a:pt x="38784" y="10664"/>
                  </a:lnTo>
                  <a:lnTo>
                    <a:pt x="38821" y="10554"/>
                  </a:lnTo>
                  <a:lnTo>
                    <a:pt x="38967" y="10372"/>
                  </a:lnTo>
                  <a:lnTo>
                    <a:pt x="39113" y="10299"/>
                  </a:lnTo>
                  <a:lnTo>
                    <a:pt x="39259" y="10262"/>
                  </a:lnTo>
                  <a:lnTo>
                    <a:pt x="39369" y="10262"/>
                  </a:lnTo>
                  <a:lnTo>
                    <a:pt x="39990" y="10299"/>
                  </a:lnTo>
                  <a:lnTo>
                    <a:pt x="40610" y="10335"/>
                  </a:lnTo>
                  <a:lnTo>
                    <a:pt x="38711" y="15338"/>
                  </a:lnTo>
                  <a:lnTo>
                    <a:pt x="38529" y="15302"/>
                  </a:lnTo>
                  <a:lnTo>
                    <a:pt x="38310" y="15265"/>
                  </a:lnTo>
                  <a:lnTo>
                    <a:pt x="38054" y="15229"/>
                  </a:lnTo>
                  <a:lnTo>
                    <a:pt x="37798" y="15229"/>
                  </a:lnTo>
                  <a:lnTo>
                    <a:pt x="37616" y="15302"/>
                  </a:lnTo>
                  <a:lnTo>
                    <a:pt x="37397" y="15375"/>
                  </a:lnTo>
                  <a:lnTo>
                    <a:pt x="37178" y="15484"/>
                  </a:lnTo>
                  <a:lnTo>
                    <a:pt x="37068" y="15521"/>
                  </a:lnTo>
                  <a:lnTo>
                    <a:pt x="36995" y="15484"/>
                  </a:lnTo>
                  <a:lnTo>
                    <a:pt x="36776" y="15375"/>
                  </a:lnTo>
                  <a:lnTo>
                    <a:pt x="36338" y="15192"/>
                  </a:lnTo>
                  <a:lnTo>
                    <a:pt x="34840" y="14717"/>
                  </a:lnTo>
                  <a:lnTo>
                    <a:pt x="33307" y="14279"/>
                  </a:lnTo>
                  <a:lnTo>
                    <a:pt x="33014" y="14206"/>
                  </a:lnTo>
                  <a:lnTo>
                    <a:pt x="32722" y="14170"/>
                  </a:lnTo>
                  <a:lnTo>
                    <a:pt x="32174" y="14170"/>
                  </a:lnTo>
                  <a:lnTo>
                    <a:pt x="31919" y="14279"/>
                  </a:lnTo>
                  <a:lnTo>
                    <a:pt x="31700" y="14389"/>
                  </a:lnTo>
                  <a:lnTo>
                    <a:pt x="31554" y="14608"/>
                  </a:lnTo>
                  <a:lnTo>
                    <a:pt x="31408" y="14864"/>
                  </a:lnTo>
                  <a:lnTo>
                    <a:pt x="31188" y="15521"/>
                  </a:lnTo>
                  <a:lnTo>
                    <a:pt x="31042" y="16032"/>
                  </a:lnTo>
                  <a:lnTo>
                    <a:pt x="29326" y="15777"/>
                  </a:lnTo>
                  <a:lnTo>
                    <a:pt x="28230" y="15594"/>
                  </a:lnTo>
                  <a:lnTo>
                    <a:pt x="28084" y="15557"/>
                  </a:lnTo>
                  <a:lnTo>
                    <a:pt x="27975" y="15521"/>
                  </a:lnTo>
                  <a:lnTo>
                    <a:pt x="27865" y="15375"/>
                  </a:lnTo>
                  <a:lnTo>
                    <a:pt x="27792" y="15265"/>
                  </a:lnTo>
                  <a:lnTo>
                    <a:pt x="27756" y="15119"/>
                  </a:lnTo>
                  <a:lnTo>
                    <a:pt x="27719" y="14827"/>
                  </a:lnTo>
                  <a:lnTo>
                    <a:pt x="27536" y="13841"/>
                  </a:lnTo>
                  <a:lnTo>
                    <a:pt x="27317" y="12855"/>
                  </a:lnTo>
                  <a:lnTo>
                    <a:pt x="27171" y="12453"/>
                  </a:lnTo>
                  <a:lnTo>
                    <a:pt x="26989" y="12015"/>
                  </a:lnTo>
                  <a:lnTo>
                    <a:pt x="26879" y="11869"/>
                  </a:lnTo>
                  <a:lnTo>
                    <a:pt x="26770" y="11759"/>
                  </a:lnTo>
                  <a:lnTo>
                    <a:pt x="26623" y="11650"/>
                  </a:lnTo>
                  <a:lnTo>
                    <a:pt x="26477" y="11577"/>
                  </a:lnTo>
                  <a:lnTo>
                    <a:pt x="26331" y="11540"/>
                  </a:lnTo>
                  <a:lnTo>
                    <a:pt x="25966" y="11540"/>
                  </a:lnTo>
                  <a:lnTo>
                    <a:pt x="25783" y="11577"/>
                  </a:lnTo>
                  <a:lnTo>
                    <a:pt x="25199" y="11723"/>
                  </a:lnTo>
                  <a:lnTo>
                    <a:pt x="24615" y="11832"/>
                  </a:lnTo>
                  <a:lnTo>
                    <a:pt x="24067" y="11905"/>
                  </a:lnTo>
                  <a:lnTo>
                    <a:pt x="23629" y="12015"/>
                  </a:lnTo>
                  <a:lnTo>
                    <a:pt x="23958" y="11285"/>
                  </a:lnTo>
                  <a:lnTo>
                    <a:pt x="24140" y="10846"/>
                  </a:lnTo>
                  <a:lnTo>
                    <a:pt x="24688" y="9495"/>
                  </a:lnTo>
                  <a:lnTo>
                    <a:pt x="24761" y="9239"/>
                  </a:lnTo>
                  <a:lnTo>
                    <a:pt x="24797" y="8984"/>
                  </a:lnTo>
                  <a:lnTo>
                    <a:pt x="24761" y="8801"/>
                  </a:lnTo>
                  <a:lnTo>
                    <a:pt x="24651" y="8655"/>
                  </a:lnTo>
                  <a:lnTo>
                    <a:pt x="24432" y="8546"/>
                  </a:lnTo>
                  <a:lnTo>
                    <a:pt x="23811" y="8290"/>
                  </a:lnTo>
                  <a:lnTo>
                    <a:pt x="23191" y="8034"/>
                  </a:lnTo>
                  <a:lnTo>
                    <a:pt x="23811" y="7085"/>
                  </a:lnTo>
                  <a:lnTo>
                    <a:pt x="25090" y="5003"/>
                  </a:lnTo>
                  <a:lnTo>
                    <a:pt x="25199" y="4857"/>
                  </a:lnTo>
                  <a:lnTo>
                    <a:pt x="25345" y="4748"/>
                  </a:lnTo>
                  <a:lnTo>
                    <a:pt x="25710" y="4748"/>
                  </a:lnTo>
                  <a:lnTo>
                    <a:pt x="26258" y="4967"/>
                  </a:lnTo>
                  <a:lnTo>
                    <a:pt x="26477" y="5003"/>
                  </a:lnTo>
                  <a:lnTo>
                    <a:pt x="26660" y="5113"/>
                  </a:lnTo>
                  <a:lnTo>
                    <a:pt x="26770" y="5259"/>
                  </a:lnTo>
                  <a:lnTo>
                    <a:pt x="26843" y="5441"/>
                  </a:lnTo>
                  <a:lnTo>
                    <a:pt x="26843" y="5661"/>
                  </a:lnTo>
                  <a:lnTo>
                    <a:pt x="26623" y="7194"/>
                  </a:lnTo>
                  <a:lnTo>
                    <a:pt x="26587" y="7633"/>
                  </a:lnTo>
                  <a:lnTo>
                    <a:pt x="26477" y="8326"/>
                  </a:lnTo>
                  <a:lnTo>
                    <a:pt x="26477" y="8692"/>
                  </a:lnTo>
                  <a:lnTo>
                    <a:pt x="26514" y="8838"/>
                  </a:lnTo>
                  <a:lnTo>
                    <a:pt x="26550" y="8947"/>
                  </a:lnTo>
                  <a:lnTo>
                    <a:pt x="26623" y="9093"/>
                  </a:lnTo>
                  <a:lnTo>
                    <a:pt x="26696" y="9166"/>
                  </a:lnTo>
                  <a:lnTo>
                    <a:pt x="26806" y="9276"/>
                  </a:lnTo>
                  <a:lnTo>
                    <a:pt x="26952" y="9349"/>
                  </a:lnTo>
                  <a:lnTo>
                    <a:pt x="27792" y="9751"/>
                  </a:lnTo>
                  <a:lnTo>
                    <a:pt x="28632" y="10079"/>
                  </a:lnTo>
                  <a:lnTo>
                    <a:pt x="28851" y="10116"/>
                  </a:lnTo>
                  <a:lnTo>
                    <a:pt x="28961" y="10079"/>
                  </a:lnTo>
                  <a:lnTo>
                    <a:pt x="29034" y="10043"/>
                  </a:lnTo>
                  <a:lnTo>
                    <a:pt x="29143" y="9933"/>
                  </a:lnTo>
                  <a:lnTo>
                    <a:pt x="29216" y="9824"/>
                  </a:lnTo>
                  <a:lnTo>
                    <a:pt x="29289" y="9641"/>
                  </a:lnTo>
                  <a:lnTo>
                    <a:pt x="29362" y="9422"/>
                  </a:lnTo>
                  <a:lnTo>
                    <a:pt x="29655" y="7340"/>
                  </a:lnTo>
                  <a:lnTo>
                    <a:pt x="29983" y="5259"/>
                  </a:lnTo>
                  <a:lnTo>
                    <a:pt x="30166" y="3798"/>
                  </a:lnTo>
                  <a:lnTo>
                    <a:pt x="30239" y="3177"/>
                  </a:lnTo>
                  <a:lnTo>
                    <a:pt x="30312" y="2629"/>
                  </a:lnTo>
                  <a:close/>
                  <a:moveTo>
                    <a:pt x="13805" y="7121"/>
                  </a:moveTo>
                  <a:lnTo>
                    <a:pt x="16033" y="7487"/>
                  </a:lnTo>
                  <a:lnTo>
                    <a:pt x="15996" y="7742"/>
                  </a:lnTo>
                  <a:lnTo>
                    <a:pt x="15668" y="9787"/>
                  </a:lnTo>
                  <a:lnTo>
                    <a:pt x="15302" y="11869"/>
                  </a:lnTo>
                  <a:lnTo>
                    <a:pt x="14901" y="13951"/>
                  </a:lnTo>
                  <a:lnTo>
                    <a:pt x="14462" y="16069"/>
                  </a:lnTo>
                  <a:lnTo>
                    <a:pt x="14389" y="16251"/>
                  </a:lnTo>
                  <a:lnTo>
                    <a:pt x="13915" y="16215"/>
                  </a:lnTo>
                  <a:lnTo>
                    <a:pt x="13915" y="15996"/>
                  </a:lnTo>
                  <a:lnTo>
                    <a:pt x="13915" y="15630"/>
                  </a:lnTo>
                  <a:lnTo>
                    <a:pt x="13915" y="14827"/>
                  </a:lnTo>
                  <a:lnTo>
                    <a:pt x="13805" y="12891"/>
                  </a:lnTo>
                  <a:lnTo>
                    <a:pt x="13769" y="12672"/>
                  </a:lnTo>
                  <a:lnTo>
                    <a:pt x="13695" y="12599"/>
                  </a:lnTo>
                  <a:lnTo>
                    <a:pt x="13622" y="12526"/>
                  </a:lnTo>
                  <a:lnTo>
                    <a:pt x="13586" y="12453"/>
                  </a:lnTo>
                  <a:lnTo>
                    <a:pt x="13513" y="12380"/>
                  </a:lnTo>
                  <a:lnTo>
                    <a:pt x="13440" y="12198"/>
                  </a:lnTo>
                  <a:lnTo>
                    <a:pt x="13294" y="12088"/>
                  </a:lnTo>
                  <a:lnTo>
                    <a:pt x="13148" y="12051"/>
                  </a:lnTo>
                  <a:lnTo>
                    <a:pt x="12929" y="12015"/>
                  </a:lnTo>
                  <a:lnTo>
                    <a:pt x="12600" y="12051"/>
                  </a:lnTo>
                  <a:lnTo>
                    <a:pt x="13805" y="7121"/>
                  </a:lnTo>
                  <a:close/>
                  <a:moveTo>
                    <a:pt x="41414" y="10006"/>
                  </a:moveTo>
                  <a:lnTo>
                    <a:pt x="44335" y="11394"/>
                  </a:lnTo>
                  <a:lnTo>
                    <a:pt x="41779" y="17164"/>
                  </a:lnTo>
                  <a:lnTo>
                    <a:pt x="41158" y="16799"/>
                  </a:lnTo>
                  <a:lnTo>
                    <a:pt x="40355" y="16361"/>
                  </a:lnTo>
                  <a:lnTo>
                    <a:pt x="39624" y="15959"/>
                  </a:lnTo>
                  <a:lnTo>
                    <a:pt x="39478" y="15850"/>
                  </a:lnTo>
                  <a:lnTo>
                    <a:pt x="39405" y="15740"/>
                  </a:lnTo>
                  <a:lnTo>
                    <a:pt x="39369" y="15594"/>
                  </a:lnTo>
                  <a:lnTo>
                    <a:pt x="39405" y="15411"/>
                  </a:lnTo>
                  <a:lnTo>
                    <a:pt x="39807" y="14279"/>
                  </a:lnTo>
                  <a:lnTo>
                    <a:pt x="39844" y="14170"/>
                  </a:lnTo>
                  <a:lnTo>
                    <a:pt x="40428" y="12599"/>
                  </a:lnTo>
                  <a:lnTo>
                    <a:pt x="40976" y="11139"/>
                  </a:lnTo>
                  <a:lnTo>
                    <a:pt x="41231" y="10518"/>
                  </a:lnTo>
                  <a:lnTo>
                    <a:pt x="41268" y="10372"/>
                  </a:lnTo>
                  <a:lnTo>
                    <a:pt x="41414" y="10006"/>
                  </a:lnTo>
                  <a:close/>
                  <a:moveTo>
                    <a:pt x="48389" y="15229"/>
                  </a:moveTo>
                  <a:lnTo>
                    <a:pt x="48499" y="15265"/>
                  </a:lnTo>
                  <a:lnTo>
                    <a:pt x="49010" y="15521"/>
                  </a:lnTo>
                  <a:lnTo>
                    <a:pt x="49485" y="15740"/>
                  </a:lnTo>
                  <a:lnTo>
                    <a:pt x="49886" y="16032"/>
                  </a:lnTo>
                  <a:lnTo>
                    <a:pt x="50252" y="16324"/>
                  </a:lnTo>
                  <a:lnTo>
                    <a:pt x="50361" y="16470"/>
                  </a:lnTo>
                  <a:lnTo>
                    <a:pt x="50434" y="16616"/>
                  </a:lnTo>
                  <a:lnTo>
                    <a:pt x="50471" y="16763"/>
                  </a:lnTo>
                  <a:lnTo>
                    <a:pt x="50434" y="16945"/>
                  </a:lnTo>
                  <a:lnTo>
                    <a:pt x="50033" y="17968"/>
                  </a:lnTo>
                  <a:lnTo>
                    <a:pt x="47221" y="16799"/>
                  </a:lnTo>
                  <a:lnTo>
                    <a:pt x="47476" y="16288"/>
                  </a:lnTo>
                  <a:lnTo>
                    <a:pt x="47914" y="15448"/>
                  </a:lnTo>
                  <a:lnTo>
                    <a:pt x="47951" y="15338"/>
                  </a:lnTo>
                  <a:lnTo>
                    <a:pt x="48060" y="15265"/>
                  </a:lnTo>
                  <a:lnTo>
                    <a:pt x="48243" y="15229"/>
                  </a:lnTo>
                  <a:close/>
                  <a:moveTo>
                    <a:pt x="38091" y="15886"/>
                  </a:moveTo>
                  <a:lnTo>
                    <a:pt x="38200" y="15923"/>
                  </a:lnTo>
                  <a:lnTo>
                    <a:pt x="39990" y="16872"/>
                  </a:lnTo>
                  <a:lnTo>
                    <a:pt x="40720" y="17274"/>
                  </a:lnTo>
                  <a:lnTo>
                    <a:pt x="40099" y="17749"/>
                  </a:lnTo>
                  <a:lnTo>
                    <a:pt x="39259" y="18369"/>
                  </a:lnTo>
                  <a:lnTo>
                    <a:pt x="39150" y="18442"/>
                  </a:lnTo>
                  <a:lnTo>
                    <a:pt x="39040" y="18442"/>
                  </a:lnTo>
                  <a:lnTo>
                    <a:pt x="38894" y="18406"/>
                  </a:lnTo>
                  <a:lnTo>
                    <a:pt x="36885" y="17676"/>
                  </a:lnTo>
                  <a:lnTo>
                    <a:pt x="36520" y="17566"/>
                  </a:lnTo>
                  <a:lnTo>
                    <a:pt x="36411" y="17529"/>
                  </a:lnTo>
                  <a:lnTo>
                    <a:pt x="35972" y="17347"/>
                  </a:lnTo>
                  <a:lnTo>
                    <a:pt x="36411" y="16982"/>
                  </a:lnTo>
                  <a:lnTo>
                    <a:pt x="36703" y="16763"/>
                  </a:lnTo>
                  <a:lnTo>
                    <a:pt x="37762" y="15959"/>
                  </a:lnTo>
                  <a:lnTo>
                    <a:pt x="37835" y="15923"/>
                  </a:lnTo>
                  <a:lnTo>
                    <a:pt x="37945" y="15886"/>
                  </a:lnTo>
                  <a:close/>
                  <a:moveTo>
                    <a:pt x="28157" y="16324"/>
                  </a:moveTo>
                  <a:lnTo>
                    <a:pt x="30750" y="16799"/>
                  </a:lnTo>
                  <a:lnTo>
                    <a:pt x="31079" y="16836"/>
                  </a:lnTo>
                  <a:lnTo>
                    <a:pt x="31444" y="16909"/>
                  </a:lnTo>
                  <a:lnTo>
                    <a:pt x="30896" y="19063"/>
                  </a:lnTo>
                  <a:lnTo>
                    <a:pt x="27390" y="18223"/>
                  </a:lnTo>
                  <a:lnTo>
                    <a:pt x="27719" y="16616"/>
                  </a:lnTo>
                  <a:lnTo>
                    <a:pt x="27756" y="16507"/>
                  </a:lnTo>
                  <a:lnTo>
                    <a:pt x="27829" y="16397"/>
                  </a:lnTo>
                  <a:lnTo>
                    <a:pt x="27975" y="16324"/>
                  </a:lnTo>
                  <a:close/>
                  <a:moveTo>
                    <a:pt x="45248" y="10956"/>
                  </a:moveTo>
                  <a:lnTo>
                    <a:pt x="45942" y="11102"/>
                  </a:lnTo>
                  <a:lnTo>
                    <a:pt x="47805" y="11431"/>
                  </a:lnTo>
                  <a:lnTo>
                    <a:pt x="48024" y="11467"/>
                  </a:lnTo>
                  <a:lnTo>
                    <a:pt x="48243" y="11577"/>
                  </a:lnTo>
                  <a:lnTo>
                    <a:pt x="48353" y="11613"/>
                  </a:lnTo>
                  <a:lnTo>
                    <a:pt x="48426" y="11723"/>
                  </a:lnTo>
                  <a:lnTo>
                    <a:pt x="48462" y="11832"/>
                  </a:lnTo>
                  <a:lnTo>
                    <a:pt x="48499" y="11942"/>
                  </a:lnTo>
                  <a:lnTo>
                    <a:pt x="48499" y="12051"/>
                  </a:lnTo>
                  <a:lnTo>
                    <a:pt x="48462" y="12526"/>
                  </a:lnTo>
                  <a:lnTo>
                    <a:pt x="48426" y="13001"/>
                  </a:lnTo>
                  <a:lnTo>
                    <a:pt x="48353" y="13512"/>
                  </a:lnTo>
                  <a:lnTo>
                    <a:pt x="48243" y="14024"/>
                  </a:lnTo>
                  <a:lnTo>
                    <a:pt x="48170" y="14279"/>
                  </a:lnTo>
                  <a:lnTo>
                    <a:pt x="48134" y="14352"/>
                  </a:lnTo>
                  <a:lnTo>
                    <a:pt x="48097" y="14462"/>
                  </a:lnTo>
                  <a:lnTo>
                    <a:pt x="48024" y="14498"/>
                  </a:lnTo>
                  <a:lnTo>
                    <a:pt x="47914" y="14571"/>
                  </a:lnTo>
                  <a:lnTo>
                    <a:pt x="47659" y="14644"/>
                  </a:lnTo>
                  <a:lnTo>
                    <a:pt x="47476" y="14790"/>
                  </a:lnTo>
                  <a:lnTo>
                    <a:pt x="47257" y="15010"/>
                  </a:lnTo>
                  <a:lnTo>
                    <a:pt x="47074" y="15302"/>
                  </a:lnTo>
                  <a:lnTo>
                    <a:pt x="45066" y="18881"/>
                  </a:lnTo>
                  <a:lnTo>
                    <a:pt x="44482" y="19903"/>
                  </a:lnTo>
                  <a:lnTo>
                    <a:pt x="44372" y="20049"/>
                  </a:lnTo>
                  <a:lnTo>
                    <a:pt x="44116" y="20488"/>
                  </a:lnTo>
                  <a:lnTo>
                    <a:pt x="43897" y="20159"/>
                  </a:lnTo>
                  <a:lnTo>
                    <a:pt x="43824" y="20013"/>
                  </a:lnTo>
                  <a:lnTo>
                    <a:pt x="43715" y="19903"/>
                  </a:lnTo>
                  <a:lnTo>
                    <a:pt x="43605" y="19830"/>
                  </a:lnTo>
                  <a:lnTo>
                    <a:pt x="43459" y="19757"/>
                  </a:lnTo>
                  <a:lnTo>
                    <a:pt x="43203" y="19684"/>
                  </a:lnTo>
                  <a:lnTo>
                    <a:pt x="42875" y="19648"/>
                  </a:lnTo>
                  <a:lnTo>
                    <a:pt x="42583" y="19611"/>
                  </a:lnTo>
                  <a:lnTo>
                    <a:pt x="42071" y="19538"/>
                  </a:lnTo>
                  <a:lnTo>
                    <a:pt x="42035" y="19538"/>
                  </a:lnTo>
                  <a:lnTo>
                    <a:pt x="41816" y="19502"/>
                  </a:lnTo>
                  <a:lnTo>
                    <a:pt x="41523" y="19465"/>
                  </a:lnTo>
                  <a:lnTo>
                    <a:pt x="45248" y="10956"/>
                  </a:lnTo>
                  <a:close/>
                  <a:moveTo>
                    <a:pt x="20342" y="17749"/>
                  </a:moveTo>
                  <a:lnTo>
                    <a:pt x="20488" y="20341"/>
                  </a:lnTo>
                  <a:lnTo>
                    <a:pt x="18114" y="20743"/>
                  </a:lnTo>
                  <a:lnTo>
                    <a:pt x="18151" y="20451"/>
                  </a:lnTo>
                  <a:lnTo>
                    <a:pt x="18151" y="20159"/>
                  </a:lnTo>
                  <a:lnTo>
                    <a:pt x="18187" y="19903"/>
                  </a:lnTo>
                  <a:lnTo>
                    <a:pt x="18297" y="19648"/>
                  </a:lnTo>
                  <a:lnTo>
                    <a:pt x="18407" y="19428"/>
                  </a:lnTo>
                  <a:lnTo>
                    <a:pt x="18735" y="19027"/>
                  </a:lnTo>
                  <a:lnTo>
                    <a:pt x="19100" y="18662"/>
                  </a:lnTo>
                  <a:lnTo>
                    <a:pt x="19502" y="18333"/>
                  </a:lnTo>
                  <a:lnTo>
                    <a:pt x="19977" y="18004"/>
                  </a:lnTo>
                  <a:lnTo>
                    <a:pt x="20342" y="17749"/>
                  </a:lnTo>
                  <a:close/>
                  <a:moveTo>
                    <a:pt x="41268" y="20013"/>
                  </a:moveTo>
                  <a:lnTo>
                    <a:pt x="41450" y="20049"/>
                  </a:lnTo>
                  <a:lnTo>
                    <a:pt x="42765" y="20305"/>
                  </a:lnTo>
                  <a:lnTo>
                    <a:pt x="42911" y="20341"/>
                  </a:lnTo>
                  <a:lnTo>
                    <a:pt x="43057" y="20415"/>
                  </a:lnTo>
                  <a:lnTo>
                    <a:pt x="43167" y="20488"/>
                  </a:lnTo>
                  <a:lnTo>
                    <a:pt x="43240" y="20561"/>
                  </a:lnTo>
                  <a:lnTo>
                    <a:pt x="43313" y="20780"/>
                  </a:lnTo>
                  <a:lnTo>
                    <a:pt x="43349" y="20962"/>
                  </a:lnTo>
                  <a:lnTo>
                    <a:pt x="43386" y="22058"/>
                  </a:lnTo>
                  <a:lnTo>
                    <a:pt x="43386" y="22788"/>
                  </a:lnTo>
                  <a:lnTo>
                    <a:pt x="43386" y="22898"/>
                  </a:lnTo>
                  <a:lnTo>
                    <a:pt x="43349" y="22971"/>
                  </a:lnTo>
                  <a:lnTo>
                    <a:pt x="43276" y="23117"/>
                  </a:lnTo>
                  <a:lnTo>
                    <a:pt x="43094" y="23117"/>
                  </a:lnTo>
                  <a:lnTo>
                    <a:pt x="42729" y="23044"/>
                  </a:lnTo>
                  <a:lnTo>
                    <a:pt x="42363" y="23007"/>
                  </a:lnTo>
                  <a:lnTo>
                    <a:pt x="41633" y="22934"/>
                  </a:lnTo>
                  <a:lnTo>
                    <a:pt x="41085" y="22934"/>
                  </a:lnTo>
                  <a:lnTo>
                    <a:pt x="40501" y="22861"/>
                  </a:lnTo>
                  <a:lnTo>
                    <a:pt x="40245" y="22825"/>
                  </a:lnTo>
                  <a:lnTo>
                    <a:pt x="40830" y="20780"/>
                  </a:lnTo>
                  <a:lnTo>
                    <a:pt x="40976" y="20341"/>
                  </a:lnTo>
                  <a:lnTo>
                    <a:pt x="41049" y="20195"/>
                  </a:lnTo>
                  <a:lnTo>
                    <a:pt x="41158" y="20086"/>
                  </a:lnTo>
                  <a:lnTo>
                    <a:pt x="41268" y="20013"/>
                  </a:lnTo>
                  <a:close/>
                  <a:moveTo>
                    <a:pt x="22679" y="2629"/>
                  </a:moveTo>
                  <a:lnTo>
                    <a:pt x="24213" y="3068"/>
                  </a:lnTo>
                  <a:lnTo>
                    <a:pt x="24688" y="3141"/>
                  </a:lnTo>
                  <a:lnTo>
                    <a:pt x="24724" y="3177"/>
                  </a:lnTo>
                  <a:lnTo>
                    <a:pt x="24944" y="3214"/>
                  </a:lnTo>
                  <a:lnTo>
                    <a:pt x="25309" y="3250"/>
                  </a:lnTo>
                  <a:lnTo>
                    <a:pt x="25126" y="3579"/>
                  </a:lnTo>
                  <a:lnTo>
                    <a:pt x="24615" y="4346"/>
                  </a:lnTo>
                  <a:lnTo>
                    <a:pt x="24505" y="4492"/>
                  </a:lnTo>
                  <a:lnTo>
                    <a:pt x="23519" y="6026"/>
                  </a:lnTo>
                  <a:lnTo>
                    <a:pt x="23045" y="6829"/>
                  </a:lnTo>
                  <a:lnTo>
                    <a:pt x="22606" y="7633"/>
                  </a:lnTo>
                  <a:lnTo>
                    <a:pt x="22497" y="7815"/>
                  </a:lnTo>
                  <a:lnTo>
                    <a:pt x="21912" y="7669"/>
                  </a:lnTo>
                  <a:lnTo>
                    <a:pt x="21657" y="7633"/>
                  </a:lnTo>
                  <a:lnTo>
                    <a:pt x="21438" y="7633"/>
                  </a:lnTo>
                  <a:lnTo>
                    <a:pt x="21328" y="7706"/>
                  </a:lnTo>
                  <a:lnTo>
                    <a:pt x="21255" y="7815"/>
                  </a:lnTo>
                  <a:lnTo>
                    <a:pt x="21036" y="8107"/>
                  </a:lnTo>
                  <a:lnTo>
                    <a:pt x="20890" y="8400"/>
                  </a:lnTo>
                  <a:lnTo>
                    <a:pt x="20780" y="8692"/>
                  </a:lnTo>
                  <a:lnTo>
                    <a:pt x="20598" y="9166"/>
                  </a:lnTo>
                  <a:lnTo>
                    <a:pt x="19867" y="10700"/>
                  </a:lnTo>
                  <a:lnTo>
                    <a:pt x="18772" y="13038"/>
                  </a:lnTo>
                  <a:lnTo>
                    <a:pt x="18260" y="14279"/>
                  </a:lnTo>
                  <a:lnTo>
                    <a:pt x="17713" y="15521"/>
                  </a:lnTo>
                  <a:lnTo>
                    <a:pt x="16763" y="18004"/>
                  </a:lnTo>
                  <a:lnTo>
                    <a:pt x="15887" y="20451"/>
                  </a:lnTo>
                  <a:lnTo>
                    <a:pt x="15083" y="22861"/>
                  </a:lnTo>
                  <a:lnTo>
                    <a:pt x="14791" y="23628"/>
                  </a:lnTo>
                  <a:lnTo>
                    <a:pt x="14499" y="24432"/>
                  </a:lnTo>
                  <a:lnTo>
                    <a:pt x="14170" y="25235"/>
                  </a:lnTo>
                  <a:lnTo>
                    <a:pt x="14024" y="24359"/>
                  </a:lnTo>
                  <a:lnTo>
                    <a:pt x="14024" y="24213"/>
                  </a:lnTo>
                  <a:lnTo>
                    <a:pt x="14024" y="23373"/>
                  </a:lnTo>
                  <a:lnTo>
                    <a:pt x="13988" y="22460"/>
                  </a:lnTo>
                  <a:lnTo>
                    <a:pt x="13951" y="21547"/>
                  </a:lnTo>
                  <a:lnTo>
                    <a:pt x="13951" y="21035"/>
                  </a:lnTo>
                  <a:lnTo>
                    <a:pt x="13988" y="20561"/>
                  </a:lnTo>
                  <a:lnTo>
                    <a:pt x="14097" y="20122"/>
                  </a:lnTo>
                  <a:lnTo>
                    <a:pt x="14207" y="19648"/>
                  </a:lnTo>
                  <a:lnTo>
                    <a:pt x="14353" y="19063"/>
                  </a:lnTo>
                  <a:lnTo>
                    <a:pt x="14755" y="16982"/>
                  </a:lnTo>
                  <a:lnTo>
                    <a:pt x="15193" y="15010"/>
                  </a:lnTo>
                  <a:lnTo>
                    <a:pt x="15229" y="14864"/>
                  </a:lnTo>
                  <a:lnTo>
                    <a:pt x="15339" y="14535"/>
                  </a:lnTo>
                  <a:lnTo>
                    <a:pt x="15448" y="14243"/>
                  </a:lnTo>
                  <a:lnTo>
                    <a:pt x="18005" y="9897"/>
                  </a:lnTo>
                  <a:lnTo>
                    <a:pt x="19466" y="7413"/>
                  </a:lnTo>
                  <a:lnTo>
                    <a:pt x="22095" y="2849"/>
                  </a:lnTo>
                  <a:lnTo>
                    <a:pt x="22205" y="2739"/>
                  </a:lnTo>
                  <a:lnTo>
                    <a:pt x="22351" y="2629"/>
                  </a:lnTo>
                  <a:close/>
                  <a:moveTo>
                    <a:pt x="27025" y="14352"/>
                  </a:moveTo>
                  <a:lnTo>
                    <a:pt x="27098" y="14937"/>
                  </a:lnTo>
                  <a:lnTo>
                    <a:pt x="27244" y="15777"/>
                  </a:lnTo>
                  <a:lnTo>
                    <a:pt x="27244" y="16069"/>
                  </a:lnTo>
                  <a:lnTo>
                    <a:pt x="27208" y="16397"/>
                  </a:lnTo>
                  <a:lnTo>
                    <a:pt x="26441" y="19976"/>
                  </a:lnTo>
                  <a:lnTo>
                    <a:pt x="25637" y="23519"/>
                  </a:lnTo>
                  <a:lnTo>
                    <a:pt x="25309" y="24979"/>
                  </a:lnTo>
                  <a:lnTo>
                    <a:pt x="25272" y="25126"/>
                  </a:lnTo>
                  <a:lnTo>
                    <a:pt x="25199" y="25345"/>
                  </a:lnTo>
                  <a:lnTo>
                    <a:pt x="24761" y="25418"/>
                  </a:lnTo>
                  <a:lnTo>
                    <a:pt x="23264" y="15338"/>
                  </a:lnTo>
                  <a:lnTo>
                    <a:pt x="23483" y="15302"/>
                  </a:lnTo>
                  <a:lnTo>
                    <a:pt x="24359" y="15083"/>
                  </a:lnTo>
                  <a:lnTo>
                    <a:pt x="25564" y="14790"/>
                  </a:lnTo>
                  <a:lnTo>
                    <a:pt x="26733" y="14462"/>
                  </a:lnTo>
                  <a:lnTo>
                    <a:pt x="27025" y="14352"/>
                  </a:lnTo>
                  <a:close/>
                  <a:moveTo>
                    <a:pt x="55072" y="25381"/>
                  </a:moveTo>
                  <a:lnTo>
                    <a:pt x="57410" y="27280"/>
                  </a:lnTo>
                  <a:lnTo>
                    <a:pt x="56350" y="29143"/>
                  </a:lnTo>
                  <a:lnTo>
                    <a:pt x="53831" y="27244"/>
                  </a:lnTo>
                  <a:lnTo>
                    <a:pt x="55072" y="25381"/>
                  </a:lnTo>
                  <a:close/>
                  <a:moveTo>
                    <a:pt x="46819" y="17420"/>
                  </a:moveTo>
                  <a:lnTo>
                    <a:pt x="49594" y="18625"/>
                  </a:lnTo>
                  <a:lnTo>
                    <a:pt x="49485" y="18844"/>
                  </a:lnTo>
                  <a:lnTo>
                    <a:pt x="48864" y="20086"/>
                  </a:lnTo>
                  <a:lnTo>
                    <a:pt x="48243" y="21291"/>
                  </a:lnTo>
                  <a:lnTo>
                    <a:pt x="46928" y="23665"/>
                  </a:lnTo>
                  <a:lnTo>
                    <a:pt x="45541" y="26002"/>
                  </a:lnTo>
                  <a:lnTo>
                    <a:pt x="44189" y="28266"/>
                  </a:lnTo>
                  <a:lnTo>
                    <a:pt x="43569" y="29289"/>
                  </a:lnTo>
                  <a:lnTo>
                    <a:pt x="43751" y="27390"/>
                  </a:lnTo>
                  <a:lnTo>
                    <a:pt x="43934" y="25673"/>
                  </a:lnTo>
                  <a:lnTo>
                    <a:pt x="44153" y="23263"/>
                  </a:lnTo>
                  <a:lnTo>
                    <a:pt x="44189" y="22423"/>
                  </a:lnTo>
                  <a:lnTo>
                    <a:pt x="44189" y="21948"/>
                  </a:lnTo>
                  <a:lnTo>
                    <a:pt x="44226" y="21802"/>
                  </a:lnTo>
                  <a:lnTo>
                    <a:pt x="44262" y="21656"/>
                  </a:lnTo>
                  <a:lnTo>
                    <a:pt x="46636" y="17676"/>
                  </a:lnTo>
                  <a:lnTo>
                    <a:pt x="46673" y="17602"/>
                  </a:lnTo>
                  <a:lnTo>
                    <a:pt x="46819" y="17420"/>
                  </a:lnTo>
                  <a:close/>
                  <a:moveTo>
                    <a:pt x="8145" y="29471"/>
                  </a:moveTo>
                  <a:lnTo>
                    <a:pt x="7743" y="31626"/>
                  </a:lnTo>
                  <a:lnTo>
                    <a:pt x="6209" y="31115"/>
                  </a:lnTo>
                  <a:lnTo>
                    <a:pt x="6172" y="30823"/>
                  </a:lnTo>
                  <a:lnTo>
                    <a:pt x="6282" y="30640"/>
                  </a:lnTo>
                  <a:lnTo>
                    <a:pt x="8145" y="29471"/>
                  </a:lnTo>
                  <a:close/>
                  <a:moveTo>
                    <a:pt x="50617" y="18662"/>
                  </a:moveTo>
                  <a:lnTo>
                    <a:pt x="50836" y="18808"/>
                  </a:lnTo>
                  <a:lnTo>
                    <a:pt x="51274" y="19063"/>
                  </a:lnTo>
                  <a:lnTo>
                    <a:pt x="52260" y="19721"/>
                  </a:lnTo>
                  <a:lnTo>
                    <a:pt x="52516" y="19940"/>
                  </a:lnTo>
                  <a:lnTo>
                    <a:pt x="52589" y="20049"/>
                  </a:lnTo>
                  <a:lnTo>
                    <a:pt x="52662" y="20122"/>
                  </a:lnTo>
                  <a:lnTo>
                    <a:pt x="52662" y="20268"/>
                  </a:lnTo>
                  <a:lnTo>
                    <a:pt x="52662" y="20378"/>
                  </a:lnTo>
                  <a:lnTo>
                    <a:pt x="52552" y="20707"/>
                  </a:lnTo>
                  <a:lnTo>
                    <a:pt x="52187" y="21693"/>
                  </a:lnTo>
                  <a:lnTo>
                    <a:pt x="51530" y="23336"/>
                  </a:lnTo>
                  <a:lnTo>
                    <a:pt x="51420" y="23555"/>
                  </a:lnTo>
                  <a:lnTo>
                    <a:pt x="51420" y="23701"/>
                  </a:lnTo>
                  <a:lnTo>
                    <a:pt x="51493" y="23811"/>
                  </a:lnTo>
                  <a:lnTo>
                    <a:pt x="51676" y="23957"/>
                  </a:lnTo>
                  <a:lnTo>
                    <a:pt x="51785" y="24030"/>
                  </a:lnTo>
                  <a:lnTo>
                    <a:pt x="53137" y="24979"/>
                  </a:lnTo>
                  <a:lnTo>
                    <a:pt x="53940" y="25564"/>
                  </a:lnTo>
                  <a:lnTo>
                    <a:pt x="53611" y="26075"/>
                  </a:lnTo>
                  <a:lnTo>
                    <a:pt x="53027" y="26878"/>
                  </a:lnTo>
                  <a:lnTo>
                    <a:pt x="52954" y="26988"/>
                  </a:lnTo>
                  <a:lnTo>
                    <a:pt x="52845" y="27061"/>
                  </a:lnTo>
                  <a:lnTo>
                    <a:pt x="52625" y="27207"/>
                  </a:lnTo>
                  <a:lnTo>
                    <a:pt x="52589" y="27207"/>
                  </a:lnTo>
                  <a:lnTo>
                    <a:pt x="51201" y="27974"/>
                  </a:lnTo>
                  <a:lnTo>
                    <a:pt x="51092" y="28084"/>
                  </a:lnTo>
                  <a:lnTo>
                    <a:pt x="49047" y="29216"/>
                  </a:lnTo>
                  <a:lnTo>
                    <a:pt x="45577" y="31188"/>
                  </a:lnTo>
                  <a:lnTo>
                    <a:pt x="43934" y="32101"/>
                  </a:lnTo>
                  <a:lnTo>
                    <a:pt x="43788" y="32174"/>
                  </a:lnTo>
                  <a:lnTo>
                    <a:pt x="43569" y="32320"/>
                  </a:lnTo>
                  <a:lnTo>
                    <a:pt x="43203" y="32137"/>
                  </a:lnTo>
                  <a:lnTo>
                    <a:pt x="43240" y="31918"/>
                  </a:lnTo>
                  <a:lnTo>
                    <a:pt x="43313" y="31699"/>
                  </a:lnTo>
                  <a:lnTo>
                    <a:pt x="43386" y="31443"/>
                  </a:lnTo>
                  <a:lnTo>
                    <a:pt x="43496" y="31151"/>
                  </a:lnTo>
                  <a:lnTo>
                    <a:pt x="45577" y="27426"/>
                  </a:lnTo>
                  <a:lnTo>
                    <a:pt x="46636" y="25564"/>
                  </a:lnTo>
                  <a:lnTo>
                    <a:pt x="47513" y="23993"/>
                  </a:lnTo>
                  <a:lnTo>
                    <a:pt x="48900" y="21510"/>
                  </a:lnTo>
                  <a:lnTo>
                    <a:pt x="49996" y="19721"/>
                  </a:lnTo>
                  <a:lnTo>
                    <a:pt x="50471" y="18917"/>
                  </a:lnTo>
                  <a:lnTo>
                    <a:pt x="50617" y="18662"/>
                  </a:lnTo>
                  <a:close/>
                  <a:moveTo>
                    <a:pt x="9642" y="26915"/>
                  </a:moveTo>
                  <a:lnTo>
                    <a:pt x="9715" y="27098"/>
                  </a:lnTo>
                  <a:lnTo>
                    <a:pt x="10117" y="32356"/>
                  </a:lnTo>
                  <a:lnTo>
                    <a:pt x="8364" y="31809"/>
                  </a:lnTo>
                  <a:lnTo>
                    <a:pt x="9240" y="26915"/>
                  </a:lnTo>
                  <a:close/>
                  <a:moveTo>
                    <a:pt x="20634" y="10591"/>
                  </a:moveTo>
                  <a:lnTo>
                    <a:pt x="22971" y="11577"/>
                  </a:lnTo>
                  <a:lnTo>
                    <a:pt x="22643" y="12380"/>
                  </a:lnTo>
                  <a:lnTo>
                    <a:pt x="22022" y="13695"/>
                  </a:lnTo>
                  <a:lnTo>
                    <a:pt x="20707" y="16543"/>
                  </a:lnTo>
                  <a:lnTo>
                    <a:pt x="20598" y="16726"/>
                  </a:lnTo>
                  <a:lnTo>
                    <a:pt x="20452" y="16799"/>
                  </a:lnTo>
                  <a:lnTo>
                    <a:pt x="19831" y="17201"/>
                  </a:lnTo>
                  <a:lnTo>
                    <a:pt x="19137" y="17676"/>
                  </a:lnTo>
                  <a:lnTo>
                    <a:pt x="18808" y="17931"/>
                  </a:lnTo>
                  <a:lnTo>
                    <a:pt x="18480" y="18260"/>
                  </a:lnTo>
                  <a:lnTo>
                    <a:pt x="18151" y="18589"/>
                  </a:lnTo>
                  <a:lnTo>
                    <a:pt x="17859" y="18917"/>
                  </a:lnTo>
                  <a:lnTo>
                    <a:pt x="17640" y="19282"/>
                  </a:lnTo>
                  <a:lnTo>
                    <a:pt x="17494" y="19648"/>
                  </a:lnTo>
                  <a:lnTo>
                    <a:pt x="17420" y="20086"/>
                  </a:lnTo>
                  <a:lnTo>
                    <a:pt x="17384" y="20524"/>
                  </a:lnTo>
                  <a:lnTo>
                    <a:pt x="17384" y="22679"/>
                  </a:lnTo>
                  <a:lnTo>
                    <a:pt x="17420" y="24797"/>
                  </a:lnTo>
                  <a:lnTo>
                    <a:pt x="17420" y="25162"/>
                  </a:lnTo>
                  <a:lnTo>
                    <a:pt x="17384" y="25527"/>
                  </a:lnTo>
                  <a:lnTo>
                    <a:pt x="17274" y="25892"/>
                  </a:lnTo>
                  <a:lnTo>
                    <a:pt x="17165" y="26294"/>
                  </a:lnTo>
                  <a:lnTo>
                    <a:pt x="16836" y="27317"/>
                  </a:lnTo>
                  <a:lnTo>
                    <a:pt x="16690" y="27317"/>
                  </a:lnTo>
                  <a:lnTo>
                    <a:pt x="16800" y="27353"/>
                  </a:lnTo>
                  <a:lnTo>
                    <a:pt x="16581" y="28011"/>
                  </a:lnTo>
                  <a:lnTo>
                    <a:pt x="15448" y="31407"/>
                  </a:lnTo>
                  <a:lnTo>
                    <a:pt x="15047" y="32612"/>
                  </a:lnTo>
                  <a:lnTo>
                    <a:pt x="14974" y="32722"/>
                  </a:lnTo>
                  <a:lnTo>
                    <a:pt x="14864" y="32831"/>
                  </a:lnTo>
                  <a:lnTo>
                    <a:pt x="14535" y="33123"/>
                  </a:lnTo>
                  <a:lnTo>
                    <a:pt x="14462" y="32503"/>
                  </a:lnTo>
                  <a:lnTo>
                    <a:pt x="14426" y="32137"/>
                  </a:lnTo>
                  <a:lnTo>
                    <a:pt x="14243" y="29070"/>
                  </a:lnTo>
                  <a:lnTo>
                    <a:pt x="14243" y="28814"/>
                  </a:lnTo>
                  <a:lnTo>
                    <a:pt x="14170" y="27682"/>
                  </a:lnTo>
                  <a:lnTo>
                    <a:pt x="14207" y="27244"/>
                  </a:lnTo>
                  <a:lnTo>
                    <a:pt x="14280" y="26878"/>
                  </a:lnTo>
                  <a:lnTo>
                    <a:pt x="14608" y="25929"/>
                  </a:lnTo>
                  <a:lnTo>
                    <a:pt x="15302" y="23738"/>
                  </a:lnTo>
                  <a:lnTo>
                    <a:pt x="16069" y="21510"/>
                  </a:lnTo>
                  <a:lnTo>
                    <a:pt x="16873" y="19319"/>
                  </a:lnTo>
                  <a:lnTo>
                    <a:pt x="17274" y="18187"/>
                  </a:lnTo>
                  <a:lnTo>
                    <a:pt x="17749" y="17128"/>
                  </a:lnTo>
                  <a:lnTo>
                    <a:pt x="18626" y="15010"/>
                  </a:lnTo>
                  <a:lnTo>
                    <a:pt x="19539" y="12891"/>
                  </a:lnTo>
                  <a:lnTo>
                    <a:pt x="19977" y="11869"/>
                  </a:lnTo>
                  <a:lnTo>
                    <a:pt x="20342" y="11139"/>
                  </a:lnTo>
                  <a:lnTo>
                    <a:pt x="20525" y="10773"/>
                  </a:lnTo>
                  <a:lnTo>
                    <a:pt x="20634" y="10591"/>
                  </a:lnTo>
                  <a:close/>
                  <a:moveTo>
                    <a:pt x="13038" y="15338"/>
                  </a:moveTo>
                  <a:lnTo>
                    <a:pt x="13038" y="15594"/>
                  </a:lnTo>
                  <a:lnTo>
                    <a:pt x="13038" y="20634"/>
                  </a:lnTo>
                  <a:lnTo>
                    <a:pt x="13111" y="22934"/>
                  </a:lnTo>
                  <a:lnTo>
                    <a:pt x="13148" y="25126"/>
                  </a:lnTo>
                  <a:lnTo>
                    <a:pt x="13257" y="27244"/>
                  </a:lnTo>
                  <a:lnTo>
                    <a:pt x="13367" y="29252"/>
                  </a:lnTo>
                  <a:lnTo>
                    <a:pt x="13476" y="31224"/>
                  </a:lnTo>
                  <a:lnTo>
                    <a:pt x="13659" y="33123"/>
                  </a:lnTo>
                  <a:lnTo>
                    <a:pt x="13659" y="33489"/>
                  </a:lnTo>
                  <a:lnTo>
                    <a:pt x="10847" y="32576"/>
                  </a:lnTo>
                  <a:lnTo>
                    <a:pt x="10847" y="32429"/>
                  </a:lnTo>
                  <a:lnTo>
                    <a:pt x="10701" y="28120"/>
                  </a:lnTo>
                  <a:lnTo>
                    <a:pt x="10591" y="23957"/>
                  </a:lnTo>
                  <a:lnTo>
                    <a:pt x="10518" y="19903"/>
                  </a:lnTo>
                  <a:lnTo>
                    <a:pt x="10518" y="15886"/>
                  </a:lnTo>
                  <a:lnTo>
                    <a:pt x="10518" y="15667"/>
                  </a:lnTo>
                  <a:lnTo>
                    <a:pt x="13038" y="15338"/>
                  </a:lnTo>
                  <a:close/>
                  <a:moveTo>
                    <a:pt x="22570" y="14498"/>
                  </a:moveTo>
                  <a:lnTo>
                    <a:pt x="22825" y="16397"/>
                  </a:lnTo>
                  <a:lnTo>
                    <a:pt x="23191" y="18771"/>
                  </a:lnTo>
                  <a:lnTo>
                    <a:pt x="23519" y="20670"/>
                  </a:lnTo>
                  <a:lnTo>
                    <a:pt x="23921" y="23080"/>
                  </a:lnTo>
                  <a:lnTo>
                    <a:pt x="24140" y="24870"/>
                  </a:lnTo>
                  <a:lnTo>
                    <a:pt x="24177" y="24906"/>
                  </a:lnTo>
                  <a:lnTo>
                    <a:pt x="24323" y="26148"/>
                  </a:lnTo>
                  <a:lnTo>
                    <a:pt x="24505" y="27390"/>
                  </a:lnTo>
                  <a:lnTo>
                    <a:pt x="24542" y="27791"/>
                  </a:lnTo>
                  <a:lnTo>
                    <a:pt x="24542" y="28193"/>
                  </a:lnTo>
                  <a:lnTo>
                    <a:pt x="24469" y="28558"/>
                  </a:lnTo>
                  <a:lnTo>
                    <a:pt x="24359" y="28924"/>
                  </a:lnTo>
                  <a:lnTo>
                    <a:pt x="24323" y="29143"/>
                  </a:lnTo>
                  <a:lnTo>
                    <a:pt x="23446" y="32576"/>
                  </a:lnTo>
                  <a:lnTo>
                    <a:pt x="23118" y="33890"/>
                  </a:lnTo>
                  <a:lnTo>
                    <a:pt x="23081" y="34036"/>
                  </a:lnTo>
                  <a:lnTo>
                    <a:pt x="22971" y="34182"/>
                  </a:lnTo>
                  <a:lnTo>
                    <a:pt x="22643" y="34548"/>
                  </a:lnTo>
                  <a:lnTo>
                    <a:pt x="22533" y="33927"/>
                  </a:lnTo>
                  <a:lnTo>
                    <a:pt x="22497" y="33598"/>
                  </a:lnTo>
                  <a:lnTo>
                    <a:pt x="22387" y="32612"/>
                  </a:lnTo>
                  <a:lnTo>
                    <a:pt x="22095" y="29837"/>
                  </a:lnTo>
                  <a:lnTo>
                    <a:pt x="21912" y="27353"/>
                  </a:lnTo>
                  <a:lnTo>
                    <a:pt x="21803" y="26404"/>
                  </a:lnTo>
                  <a:lnTo>
                    <a:pt x="21511" y="22788"/>
                  </a:lnTo>
                  <a:lnTo>
                    <a:pt x="21438" y="21912"/>
                  </a:lnTo>
                  <a:lnTo>
                    <a:pt x="21438" y="21875"/>
                  </a:lnTo>
                  <a:lnTo>
                    <a:pt x="21328" y="20488"/>
                  </a:lnTo>
                  <a:lnTo>
                    <a:pt x="21182" y="18917"/>
                  </a:lnTo>
                  <a:lnTo>
                    <a:pt x="21036" y="17712"/>
                  </a:lnTo>
                  <a:lnTo>
                    <a:pt x="21072" y="17529"/>
                  </a:lnTo>
                  <a:lnTo>
                    <a:pt x="21145" y="17347"/>
                  </a:lnTo>
                  <a:lnTo>
                    <a:pt x="21328" y="16982"/>
                  </a:lnTo>
                  <a:lnTo>
                    <a:pt x="21620" y="16470"/>
                  </a:lnTo>
                  <a:lnTo>
                    <a:pt x="22022" y="15630"/>
                  </a:lnTo>
                  <a:lnTo>
                    <a:pt x="22570" y="14498"/>
                  </a:lnTo>
                  <a:close/>
                  <a:moveTo>
                    <a:pt x="17457" y="28814"/>
                  </a:moveTo>
                  <a:lnTo>
                    <a:pt x="17567" y="29033"/>
                  </a:lnTo>
                  <a:lnTo>
                    <a:pt x="17859" y="34876"/>
                  </a:lnTo>
                  <a:lnTo>
                    <a:pt x="17859" y="34876"/>
                  </a:lnTo>
                  <a:lnTo>
                    <a:pt x="15302" y="34036"/>
                  </a:lnTo>
                  <a:lnTo>
                    <a:pt x="17092" y="28814"/>
                  </a:lnTo>
                  <a:close/>
                  <a:moveTo>
                    <a:pt x="40464" y="23555"/>
                  </a:moveTo>
                  <a:lnTo>
                    <a:pt x="42363" y="23701"/>
                  </a:lnTo>
                  <a:lnTo>
                    <a:pt x="42802" y="23738"/>
                  </a:lnTo>
                  <a:lnTo>
                    <a:pt x="43349" y="23738"/>
                  </a:lnTo>
                  <a:lnTo>
                    <a:pt x="43276" y="24359"/>
                  </a:lnTo>
                  <a:lnTo>
                    <a:pt x="43203" y="25272"/>
                  </a:lnTo>
                  <a:lnTo>
                    <a:pt x="43021" y="27207"/>
                  </a:lnTo>
                  <a:lnTo>
                    <a:pt x="42911" y="27974"/>
                  </a:lnTo>
                  <a:lnTo>
                    <a:pt x="42838" y="28704"/>
                  </a:lnTo>
                  <a:lnTo>
                    <a:pt x="42656" y="30494"/>
                  </a:lnTo>
                  <a:lnTo>
                    <a:pt x="42619" y="31042"/>
                  </a:lnTo>
                  <a:lnTo>
                    <a:pt x="42583" y="31590"/>
                  </a:lnTo>
                  <a:lnTo>
                    <a:pt x="42546" y="32612"/>
                  </a:lnTo>
                  <a:lnTo>
                    <a:pt x="42509" y="32722"/>
                  </a:lnTo>
                  <a:lnTo>
                    <a:pt x="42473" y="32831"/>
                  </a:lnTo>
                  <a:lnTo>
                    <a:pt x="42400" y="32941"/>
                  </a:lnTo>
                  <a:lnTo>
                    <a:pt x="42327" y="33014"/>
                  </a:lnTo>
                  <a:lnTo>
                    <a:pt x="39661" y="34584"/>
                  </a:lnTo>
                  <a:lnTo>
                    <a:pt x="39332" y="34803"/>
                  </a:lnTo>
                  <a:lnTo>
                    <a:pt x="39223" y="34840"/>
                  </a:lnTo>
                  <a:lnTo>
                    <a:pt x="38821" y="34949"/>
                  </a:lnTo>
                  <a:lnTo>
                    <a:pt x="39077" y="32320"/>
                  </a:lnTo>
                  <a:lnTo>
                    <a:pt x="39369" y="29216"/>
                  </a:lnTo>
                  <a:lnTo>
                    <a:pt x="39588" y="27244"/>
                  </a:lnTo>
                  <a:lnTo>
                    <a:pt x="39844" y="24724"/>
                  </a:lnTo>
                  <a:lnTo>
                    <a:pt x="39844" y="24359"/>
                  </a:lnTo>
                  <a:lnTo>
                    <a:pt x="39844" y="24103"/>
                  </a:lnTo>
                  <a:lnTo>
                    <a:pt x="39880" y="23847"/>
                  </a:lnTo>
                  <a:lnTo>
                    <a:pt x="39917" y="23738"/>
                  </a:lnTo>
                  <a:lnTo>
                    <a:pt x="39990" y="23665"/>
                  </a:lnTo>
                  <a:lnTo>
                    <a:pt x="40099" y="23592"/>
                  </a:lnTo>
                  <a:lnTo>
                    <a:pt x="40209" y="23555"/>
                  </a:lnTo>
                  <a:close/>
                  <a:moveTo>
                    <a:pt x="20452" y="20962"/>
                  </a:moveTo>
                  <a:lnTo>
                    <a:pt x="20488" y="21181"/>
                  </a:lnTo>
                  <a:lnTo>
                    <a:pt x="20744" y="24505"/>
                  </a:lnTo>
                  <a:lnTo>
                    <a:pt x="20963" y="27317"/>
                  </a:lnTo>
                  <a:lnTo>
                    <a:pt x="21219" y="30165"/>
                  </a:lnTo>
                  <a:lnTo>
                    <a:pt x="21511" y="33014"/>
                  </a:lnTo>
                  <a:lnTo>
                    <a:pt x="21839" y="35826"/>
                  </a:lnTo>
                  <a:lnTo>
                    <a:pt x="21912" y="36191"/>
                  </a:lnTo>
                  <a:lnTo>
                    <a:pt x="21912" y="36191"/>
                  </a:lnTo>
                  <a:lnTo>
                    <a:pt x="21474" y="36081"/>
                  </a:lnTo>
                  <a:lnTo>
                    <a:pt x="21328" y="36045"/>
                  </a:lnTo>
                  <a:lnTo>
                    <a:pt x="20415" y="35753"/>
                  </a:lnTo>
                  <a:lnTo>
                    <a:pt x="18845" y="35205"/>
                  </a:lnTo>
                  <a:lnTo>
                    <a:pt x="18699" y="35132"/>
                  </a:lnTo>
                  <a:lnTo>
                    <a:pt x="18589" y="35022"/>
                  </a:lnTo>
                  <a:lnTo>
                    <a:pt x="18553" y="34876"/>
                  </a:lnTo>
                  <a:lnTo>
                    <a:pt x="18516" y="34767"/>
                  </a:lnTo>
                  <a:lnTo>
                    <a:pt x="18443" y="32320"/>
                  </a:lnTo>
                  <a:lnTo>
                    <a:pt x="18407" y="31407"/>
                  </a:lnTo>
                  <a:lnTo>
                    <a:pt x="18407" y="31297"/>
                  </a:lnTo>
                  <a:lnTo>
                    <a:pt x="18370" y="30604"/>
                  </a:lnTo>
                  <a:lnTo>
                    <a:pt x="18224" y="27061"/>
                  </a:lnTo>
                  <a:lnTo>
                    <a:pt x="18187" y="25856"/>
                  </a:lnTo>
                  <a:lnTo>
                    <a:pt x="18151" y="24395"/>
                  </a:lnTo>
                  <a:lnTo>
                    <a:pt x="18114" y="21766"/>
                  </a:lnTo>
                  <a:lnTo>
                    <a:pt x="18114" y="21620"/>
                  </a:lnTo>
                  <a:lnTo>
                    <a:pt x="18151" y="21474"/>
                  </a:lnTo>
                  <a:lnTo>
                    <a:pt x="18187" y="21401"/>
                  </a:lnTo>
                  <a:lnTo>
                    <a:pt x="18260" y="21328"/>
                  </a:lnTo>
                  <a:lnTo>
                    <a:pt x="18370" y="21291"/>
                  </a:lnTo>
                  <a:lnTo>
                    <a:pt x="18516" y="21254"/>
                  </a:lnTo>
                  <a:lnTo>
                    <a:pt x="19502" y="21072"/>
                  </a:lnTo>
                  <a:lnTo>
                    <a:pt x="19977" y="20999"/>
                  </a:lnTo>
                  <a:lnTo>
                    <a:pt x="20159" y="20962"/>
                  </a:lnTo>
                  <a:close/>
                  <a:moveTo>
                    <a:pt x="38383" y="28558"/>
                  </a:moveTo>
                  <a:lnTo>
                    <a:pt x="38784" y="28595"/>
                  </a:lnTo>
                  <a:lnTo>
                    <a:pt x="38821" y="28814"/>
                  </a:lnTo>
                  <a:lnTo>
                    <a:pt x="38784" y="29216"/>
                  </a:lnTo>
                  <a:lnTo>
                    <a:pt x="38711" y="29837"/>
                  </a:lnTo>
                  <a:lnTo>
                    <a:pt x="38638" y="30640"/>
                  </a:lnTo>
                  <a:lnTo>
                    <a:pt x="38602" y="30823"/>
                  </a:lnTo>
                  <a:lnTo>
                    <a:pt x="38492" y="32210"/>
                  </a:lnTo>
                  <a:lnTo>
                    <a:pt x="38310" y="34036"/>
                  </a:lnTo>
                  <a:lnTo>
                    <a:pt x="38237" y="34876"/>
                  </a:lnTo>
                  <a:lnTo>
                    <a:pt x="38237" y="34913"/>
                  </a:lnTo>
                  <a:lnTo>
                    <a:pt x="38273" y="35095"/>
                  </a:lnTo>
                  <a:lnTo>
                    <a:pt x="38237" y="35242"/>
                  </a:lnTo>
                  <a:lnTo>
                    <a:pt x="38200" y="35351"/>
                  </a:lnTo>
                  <a:lnTo>
                    <a:pt x="38127" y="35461"/>
                  </a:lnTo>
                  <a:lnTo>
                    <a:pt x="37945" y="35643"/>
                  </a:lnTo>
                  <a:lnTo>
                    <a:pt x="37798" y="35753"/>
                  </a:lnTo>
                  <a:lnTo>
                    <a:pt x="36557" y="36556"/>
                  </a:lnTo>
                  <a:lnTo>
                    <a:pt x="36082" y="36921"/>
                  </a:lnTo>
                  <a:lnTo>
                    <a:pt x="35972" y="36958"/>
                  </a:lnTo>
                  <a:lnTo>
                    <a:pt x="35352" y="37323"/>
                  </a:lnTo>
                  <a:lnTo>
                    <a:pt x="38383" y="28558"/>
                  </a:lnTo>
                  <a:close/>
                  <a:moveTo>
                    <a:pt x="27427" y="18990"/>
                  </a:moveTo>
                  <a:lnTo>
                    <a:pt x="28267" y="19027"/>
                  </a:lnTo>
                  <a:lnTo>
                    <a:pt x="29070" y="19136"/>
                  </a:lnTo>
                  <a:lnTo>
                    <a:pt x="29837" y="19282"/>
                  </a:lnTo>
                  <a:lnTo>
                    <a:pt x="30531" y="19465"/>
                  </a:lnTo>
                  <a:lnTo>
                    <a:pt x="30714" y="19502"/>
                  </a:lnTo>
                  <a:lnTo>
                    <a:pt x="30714" y="19721"/>
                  </a:lnTo>
                  <a:lnTo>
                    <a:pt x="30714" y="19867"/>
                  </a:lnTo>
                  <a:lnTo>
                    <a:pt x="30020" y="22679"/>
                  </a:lnTo>
                  <a:lnTo>
                    <a:pt x="29253" y="25527"/>
                  </a:lnTo>
                  <a:lnTo>
                    <a:pt x="27719" y="31115"/>
                  </a:lnTo>
                  <a:lnTo>
                    <a:pt x="26843" y="34219"/>
                  </a:lnTo>
                  <a:lnTo>
                    <a:pt x="26003" y="37360"/>
                  </a:lnTo>
                  <a:lnTo>
                    <a:pt x="25930" y="37615"/>
                  </a:lnTo>
                  <a:lnTo>
                    <a:pt x="23191" y="36666"/>
                  </a:lnTo>
                  <a:lnTo>
                    <a:pt x="23264" y="36447"/>
                  </a:lnTo>
                  <a:lnTo>
                    <a:pt x="23519" y="35534"/>
                  </a:lnTo>
                  <a:lnTo>
                    <a:pt x="24031" y="33489"/>
                  </a:lnTo>
                  <a:lnTo>
                    <a:pt x="25857" y="25308"/>
                  </a:lnTo>
                  <a:lnTo>
                    <a:pt x="26733" y="21218"/>
                  </a:lnTo>
                  <a:lnTo>
                    <a:pt x="27171" y="19319"/>
                  </a:lnTo>
                  <a:lnTo>
                    <a:pt x="27208" y="19173"/>
                  </a:lnTo>
                  <a:lnTo>
                    <a:pt x="27281" y="18990"/>
                  </a:lnTo>
                  <a:close/>
                  <a:moveTo>
                    <a:pt x="32540" y="14681"/>
                  </a:moveTo>
                  <a:lnTo>
                    <a:pt x="32759" y="14717"/>
                  </a:lnTo>
                  <a:lnTo>
                    <a:pt x="33197" y="14790"/>
                  </a:lnTo>
                  <a:lnTo>
                    <a:pt x="33672" y="14900"/>
                  </a:lnTo>
                  <a:lnTo>
                    <a:pt x="34548" y="15192"/>
                  </a:lnTo>
                  <a:lnTo>
                    <a:pt x="35425" y="15484"/>
                  </a:lnTo>
                  <a:lnTo>
                    <a:pt x="36082" y="15703"/>
                  </a:lnTo>
                  <a:lnTo>
                    <a:pt x="36192" y="15740"/>
                  </a:lnTo>
                  <a:lnTo>
                    <a:pt x="36557" y="15959"/>
                  </a:lnTo>
                  <a:lnTo>
                    <a:pt x="36192" y="16251"/>
                  </a:lnTo>
                  <a:lnTo>
                    <a:pt x="36046" y="16361"/>
                  </a:lnTo>
                  <a:lnTo>
                    <a:pt x="34986" y="17456"/>
                  </a:lnTo>
                  <a:lnTo>
                    <a:pt x="34950" y="17602"/>
                  </a:lnTo>
                  <a:lnTo>
                    <a:pt x="33927" y="21364"/>
                  </a:lnTo>
                  <a:lnTo>
                    <a:pt x="31809" y="29216"/>
                  </a:lnTo>
                  <a:lnTo>
                    <a:pt x="31079" y="31918"/>
                  </a:lnTo>
                  <a:lnTo>
                    <a:pt x="30312" y="34548"/>
                  </a:lnTo>
                  <a:lnTo>
                    <a:pt x="30312" y="34621"/>
                  </a:lnTo>
                  <a:lnTo>
                    <a:pt x="29545" y="37250"/>
                  </a:lnTo>
                  <a:lnTo>
                    <a:pt x="29326" y="38054"/>
                  </a:lnTo>
                  <a:lnTo>
                    <a:pt x="29143" y="38711"/>
                  </a:lnTo>
                  <a:lnTo>
                    <a:pt x="26696" y="37871"/>
                  </a:lnTo>
                  <a:lnTo>
                    <a:pt x="26879" y="37214"/>
                  </a:lnTo>
                  <a:lnTo>
                    <a:pt x="27098" y="36374"/>
                  </a:lnTo>
                  <a:lnTo>
                    <a:pt x="27938" y="33416"/>
                  </a:lnTo>
                  <a:lnTo>
                    <a:pt x="28011" y="33160"/>
                  </a:lnTo>
                  <a:lnTo>
                    <a:pt x="29728" y="26915"/>
                  </a:lnTo>
                  <a:lnTo>
                    <a:pt x="30239" y="25016"/>
                  </a:lnTo>
                  <a:lnTo>
                    <a:pt x="30787" y="22898"/>
                  </a:lnTo>
                  <a:lnTo>
                    <a:pt x="31334" y="20634"/>
                  </a:lnTo>
                  <a:lnTo>
                    <a:pt x="31846" y="18296"/>
                  </a:lnTo>
                  <a:lnTo>
                    <a:pt x="31955" y="17566"/>
                  </a:lnTo>
                  <a:lnTo>
                    <a:pt x="32065" y="16836"/>
                  </a:lnTo>
                  <a:lnTo>
                    <a:pt x="32065" y="16763"/>
                  </a:lnTo>
                  <a:lnTo>
                    <a:pt x="32101" y="16616"/>
                  </a:lnTo>
                  <a:lnTo>
                    <a:pt x="32065" y="16507"/>
                  </a:lnTo>
                  <a:lnTo>
                    <a:pt x="31992" y="16397"/>
                  </a:lnTo>
                  <a:lnTo>
                    <a:pt x="31846" y="16324"/>
                  </a:lnTo>
                  <a:lnTo>
                    <a:pt x="31736" y="16251"/>
                  </a:lnTo>
                  <a:lnTo>
                    <a:pt x="31663" y="16142"/>
                  </a:lnTo>
                  <a:lnTo>
                    <a:pt x="31627" y="15996"/>
                  </a:lnTo>
                  <a:lnTo>
                    <a:pt x="31627" y="15886"/>
                  </a:lnTo>
                  <a:lnTo>
                    <a:pt x="31773" y="15448"/>
                  </a:lnTo>
                  <a:lnTo>
                    <a:pt x="31882" y="15119"/>
                  </a:lnTo>
                  <a:lnTo>
                    <a:pt x="31992" y="14900"/>
                  </a:lnTo>
                  <a:lnTo>
                    <a:pt x="32138" y="14754"/>
                  </a:lnTo>
                  <a:lnTo>
                    <a:pt x="32321" y="14681"/>
                  </a:lnTo>
                  <a:close/>
                  <a:moveTo>
                    <a:pt x="35571" y="17822"/>
                  </a:moveTo>
                  <a:lnTo>
                    <a:pt x="38529" y="19063"/>
                  </a:lnTo>
                  <a:lnTo>
                    <a:pt x="38492" y="19246"/>
                  </a:lnTo>
                  <a:lnTo>
                    <a:pt x="37762" y="21693"/>
                  </a:lnTo>
                  <a:lnTo>
                    <a:pt x="36666" y="25527"/>
                  </a:lnTo>
                  <a:lnTo>
                    <a:pt x="36082" y="27463"/>
                  </a:lnTo>
                  <a:lnTo>
                    <a:pt x="35425" y="29398"/>
                  </a:lnTo>
                  <a:lnTo>
                    <a:pt x="33124" y="36374"/>
                  </a:lnTo>
                  <a:lnTo>
                    <a:pt x="33014" y="36666"/>
                  </a:lnTo>
                  <a:lnTo>
                    <a:pt x="32101" y="39441"/>
                  </a:lnTo>
                  <a:lnTo>
                    <a:pt x="32028" y="39660"/>
                  </a:lnTo>
                  <a:lnTo>
                    <a:pt x="29874" y="38930"/>
                  </a:lnTo>
                  <a:lnTo>
                    <a:pt x="29947" y="38711"/>
                  </a:lnTo>
                  <a:lnTo>
                    <a:pt x="30823" y="35607"/>
                  </a:lnTo>
                  <a:lnTo>
                    <a:pt x="30860" y="35497"/>
                  </a:lnTo>
                  <a:lnTo>
                    <a:pt x="31882" y="31991"/>
                  </a:lnTo>
                  <a:lnTo>
                    <a:pt x="32868" y="28449"/>
                  </a:lnTo>
                  <a:lnTo>
                    <a:pt x="33197" y="27244"/>
                  </a:lnTo>
                  <a:lnTo>
                    <a:pt x="33818" y="25016"/>
                  </a:lnTo>
                  <a:lnTo>
                    <a:pt x="34402" y="22715"/>
                  </a:lnTo>
                  <a:lnTo>
                    <a:pt x="34986" y="20415"/>
                  </a:lnTo>
                  <a:lnTo>
                    <a:pt x="35498" y="18114"/>
                  </a:lnTo>
                  <a:lnTo>
                    <a:pt x="35571" y="17822"/>
                  </a:lnTo>
                  <a:close/>
                  <a:moveTo>
                    <a:pt x="40610" y="18150"/>
                  </a:moveTo>
                  <a:lnTo>
                    <a:pt x="40939" y="18369"/>
                  </a:lnTo>
                  <a:lnTo>
                    <a:pt x="40903" y="18552"/>
                  </a:lnTo>
                  <a:lnTo>
                    <a:pt x="39259" y="23665"/>
                  </a:lnTo>
                  <a:lnTo>
                    <a:pt x="37543" y="28851"/>
                  </a:lnTo>
                  <a:lnTo>
                    <a:pt x="35680" y="34255"/>
                  </a:lnTo>
                  <a:lnTo>
                    <a:pt x="33708" y="39989"/>
                  </a:lnTo>
                  <a:lnTo>
                    <a:pt x="33635" y="40208"/>
                  </a:lnTo>
                  <a:lnTo>
                    <a:pt x="32722" y="39916"/>
                  </a:lnTo>
                  <a:lnTo>
                    <a:pt x="32832" y="39587"/>
                  </a:lnTo>
                  <a:lnTo>
                    <a:pt x="32905" y="39332"/>
                  </a:lnTo>
                  <a:lnTo>
                    <a:pt x="33708" y="36739"/>
                  </a:lnTo>
                  <a:lnTo>
                    <a:pt x="33745" y="36629"/>
                  </a:lnTo>
                  <a:lnTo>
                    <a:pt x="35607" y="30786"/>
                  </a:lnTo>
                  <a:lnTo>
                    <a:pt x="37725" y="23774"/>
                  </a:lnTo>
                  <a:lnTo>
                    <a:pt x="37798" y="23519"/>
                  </a:lnTo>
                  <a:lnTo>
                    <a:pt x="39077" y="19428"/>
                  </a:lnTo>
                  <a:lnTo>
                    <a:pt x="39186" y="19209"/>
                  </a:lnTo>
                  <a:lnTo>
                    <a:pt x="39332" y="19027"/>
                  </a:lnTo>
                  <a:lnTo>
                    <a:pt x="39990" y="18589"/>
                  </a:lnTo>
                  <a:lnTo>
                    <a:pt x="40610" y="18150"/>
                  </a:lnTo>
                  <a:close/>
                  <a:moveTo>
                    <a:pt x="51749" y="28668"/>
                  </a:moveTo>
                  <a:lnTo>
                    <a:pt x="51347" y="29398"/>
                  </a:lnTo>
                  <a:lnTo>
                    <a:pt x="51274" y="29508"/>
                  </a:lnTo>
                  <a:lnTo>
                    <a:pt x="50946" y="30019"/>
                  </a:lnTo>
                  <a:lnTo>
                    <a:pt x="48937" y="33050"/>
                  </a:lnTo>
                  <a:lnTo>
                    <a:pt x="48791" y="33196"/>
                  </a:lnTo>
                  <a:lnTo>
                    <a:pt x="48645" y="33306"/>
                  </a:lnTo>
                  <a:lnTo>
                    <a:pt x="48608" y="33306"/>
                  </a:lnTo>
                  <a:lnTo>
                    <a:pt x="48462" y="33416"/>
                  </a:lnTo>
                  <a:lnTo>
                    <a:pt x="48316" y="33489"/>
                  </a:lnTo>
                  <a:lnTo>
                    <a:pt x="46271" y="34767"/>
                  </a:lnTo>
                  <a:lnTo>
                    <a:pt x="44226" y="36045"/>
                  </a:lnTo>
                  <a:lnTo>
                    <a:pt x="40172" y="38492"/>
                  </a:lnTo>
                  <a:lnTo>
                    <a:pt x="39515" y="38857"/>
                  </a:lnTo>
                  <a:lnTo>
                    <a:pt x="38164" y="39624"/>
                  </a:lnTo>
                  <a:lnTo>
                    <a:pt x="36922" y="40318"/>
                  </a:lnTo>
                  <a:lnTo>
                    <a:pt x="36739" y="40464"/>
                  </a:lnTo>
                  <a:lnTo>
                    <a:pt x="36520" y="40646"/>
                  </a:lnTo>
                  <a:lnTo>
                    <a:pt x="36265" y="40866"/>
                  </a:lnTo>
                  <a:lnTo>
                    <a:pt x="36119" y="40939"/>
                  </a:lnTo>
                  <a:lnTo>
                    <a:pt x="35972" y="40975"/>
                  </a:lnTo>
                  <a:lnTo>
                    <a:pt x="35899" y="40939"/>
                  </a:lnTo>
                  <a:lnTo>
                    <a:pt x="34694" y="40537"/>
                  </a:lnTo>
                  <a:lnTo>
                    <a:pt x="34585" y="40464"/>
                  </a:lnTo>
                  <a:lnTo>
                    <a:pt x="34475" y="40354"/>
                  </a:lnTo>
                  <a:lnTo>
                    <a:pt x="34439" y="40245"/>
                  </a:lnTo>
                  <a:lnTo>
                    <a:pt x="34439" y="40099"/>
                  </a:lnTo>
                  <a:lnTo>
                    <a:pt x="34950" y="38528"/>
                  </a:lnTo>
                  <a:lnTo>
                    <a:pt x="35023" y="38382"/>
                  </a:lnTo>
                  <a:lnTo>
                    <a:pt x="35133" y="38273"/>
                  </a:lnTo>
                  <a:lnTo>
                    <a:pt x="36119" y="37688"/>
                  </a:lnTo>
                  <a:lnTo>
                    <a:pt x="36885" y="37250"/>
                  </a:lnTo>
                  <a:lnTo>
                    <a:pt x="38383" y="36337"/>
                  </a:lnTo>
                  <a:lnTo>
                    <a:pt x="38638" y="36154"/>
                  </a:lnTo>
                  <a:lnTo>
                    <a:pt x="40537" y="35022"/>
                  </a:lnTo>
                  <a:lnTo>
                    <a:pt x="42546" y="33854"/>
                  </a:lnTo>
                  <a:lnTo>
                    <a:pt x="45102" y="32393"/>
                  </a:lnTo>
                  <a:lnTo>
                    <a:pt x="47659" y="30932"/>
                  </a:lnTo>
                  <a:lnTo>
                    <a:pt x="47768" y="30859"/>
                  </a:lnTo>
                  <a:lnTo>
                    <a:pt x="50033" y="29581"/>
                  </a:lnTo>
                  <a:lnTo>
                    <a:pt x="50507" y="29325"/>
                  </a:lnTo>
                  <a:lnTo>
                    <a:pt x="50544" y="29289"/>
                  </a:lnTo>
                  <a:lnTo>
                    <a:pt x="50836" y="29106"/>
                  </a:lnTo>
                  <a:lnTo>
                    <a:pt x="50982" y="29033"/>
                  </a:lnTo>
                  <a:lnTo>
                    <a:pt x="51749" y="28668"/>
                  </a:lnTo>
                  <a:close/>
                  <a:moveTo>
                    <a:pt x="41487" y="38601"/>
                  </a:moveTo>
                  <a:lnTo>
                    <a:pt x="41122" y="42728"/>
                  </a:lnTo>
                  <a:lnTo>
                    <a:pt x="36995" y="41304"/>
                  </a:lnTo>
                  <a:lnTo>
                    <a:pt x="41487" y="38601"/>
                  </a:lnTo>
                  <a:close/>
                  <a:moveTo>
                    <a:pt x="47111" y="35168"/>
                  </a:moveTo>
                  <a:lnTo>
                    <a:pt x="47367" y="35388"/>
                  </a:lnTo>
                  <a:lnTo>
                    <a:pt x="47257" y="35716"/>
                  </a:lnTo>
                  <a:lnTo>
                    <a:pt x="47221" y="35716"/>
                  </a:lnTo>
                  <a:lnTo>
                    <a:pt x="42838" y="43312"/>
                  </a:lnTo>
                  <a:lnTo>
                    <a:pt x="42473" y="43166"/>
                  </a:lnTo>
                  <a:lnTo>
                    <a:pt x="41962" y="42984"/>
                  </a:lnTo>
                  <a:lnTo>
                    <a:pt x="41852" y="42911"/>
                  </a:lnTo>
                  <a:lnTo>
                    <a:pt x="41779" y="42801"/>
                  </a:lnTo>
                  <a:lnTo>
                    <a:pt x="41743" y="42692"/>
                  </a:lnTo>
                  <a:lnTo>
                    <a:pt x="41743" y="42582"/>
                  </a:lnTo>
                  <a:lnTo>
                    <a:pt x="41816" y="41779"/>
                  </a:lnTo>
                  <a:lnTo>
                    <a:pt x="41816" y="41742"/>
                  </a:lnTo>
                  <a:lnTo>
                    <a:pt x="41852" y="40975"/>
                  </a:lnTo>
                  <a:lnTo>
                    <a:pt x="41962" y="39733"/>
                  </a:lnTo>
                  <a:lnTo>
                    <a:pt x="41998" y="39003"/>
                  </a:lnTo>
                  <a:lnTo>
                    <a:pt x="42035" y="38455"/>
                  </a:lnTo>
                  <a:lnTo>
                    <a:pt x="42071" y="38382"/>
                  </a:lnTo>
                  <a:lnTo>
                    <a:pt x="42108" y="38273"/>
                  </a:lnTo>
                  <a:lnTo>
                    <a:pt x="42181" y="38200"/>
                  </a:lnTo>
                  <a:lnTo>
                    <a:pt x="42254" y="38127"/>
                  </a:lnTo>
                  <a:lnTo>
                    <a:pt x="46709" y="35424"/>
                  </a:lnTo>
                  <a:lnTo>
                    <a:pt x="46892" y="35278"/>
                  </a:lnTo>
                  <a:lnTo>
                    <a:pt x="46928" y="35242"/>
                  </a:lnTo>
                  <a:lnTo>
                    <a:pt x="47038" y="35242"/>
                  </a:lnTo>
                  <a:lnTo>
                    <a:pt x="47111" y="35168"/>
                  </a:lnTo>
                  <a:close/>
                  <a:moveTo>
                    <a:pt x="53502" y="27938"/>
                  </a:moveTo>
                  <a:lnTo>
                    <a:pt x="53648" y="28011"/>
                  </a:lnTo>
                  <a:lnTo>
                    <a:pt x="53904" y="28193"/>
                  </a:lnTo>
                  <a:lnTo>
                    <a:pt x="54488" y="28631"/>
                  </a:lnTo>
                  <a:lnTo>
                    <a:pt x="54999" y="29033"/>
                  </a:lnTo>
                  <a:lnTo>
                    <a:pt x="55072" y="29106"/>
                  </a:lnTo>
                  <a:lnTo>
                    <a:pt x="55693" y="29581"/>
                  </a:lnTo>
                  <a:lnTo>
                    <a:pt x="55803" y="29691"/>
                  </a:lnTo>
                  <a:lnTo>
                    <a:pt x="55839" y="29837"/>
                  </a:lnTo>
                  <a:lnTo>
                    <a:pt x="55839" y="29983"/>
                  </a:lnTo>
                  <a:lnTo>
                    <a:pt x="55766" y="30129"/>
                  </a:lnTo>
                  <a:lnTo>
                    <a:pt x="54780" y="31772"/>
                  </a:lnTo>
                  <a:lnTo>
                    <a:pt x="54671" y="31955"/>
                  </a:lnTo>
                  <a:lnTo>
                    <a:pt x="53027" y="34657"/>
                  </a:lnTo>
                  <a:lnTo>
                    <a:pt x="51785" y="36629"/>
                  </a:lnTo>
                  <a:lnTo>
                    <a:pt x="51749" y="36666"/>
                  </a:lnTo>
                  <a:lnTo>
                    <a:pt x="50690" y="38346"/>
                  </a:lnTo>
                  <a:lnTo>
                    <a:pt x="47038" y="44298"/>
                  </a:lnTo>
                  <a:lnTo>
                    <a:pt x="46965" y="44408"/>
                  </a:lnTo>
                  <a:lnTo>
                    <a:pt x="46892" y="44481"/>
                  </a:lnTo>
                  <a:lnTo>
                    <a:pt x="46746" y="44554"/>
                  </a:lnTo>
                  <a:lnTo>
                    <a:pt x="46600" y="44554"/>
                  </a:lnTo>
                  <a:lnTo>
                    <a:pt x="46417" y="44518"/>
                  </a:lnTo>
                  <a:lnTo>
                    <a:pt x="44701" y="43933"/>
                  </a:lnTo>
                  <a:lnTo>
                    <a:pt x="43569" y="43531"/>
                  </a:lnTo>
                  <a:lnTo>
                    <a:pt x="44482" y="42071"/>
                  </a:lnTo>
                  <a:lnTo>
                    <a:pt x="46015" y="39405"/>
                  </a:lnTo>
                  <a:lnTo>
                    <a:pt x="46892" y="37944"/>
                  </a:lnTo>
                  <a:lnTo>
                    <a:pt x="47768" y="36520"/>
                  </a:lnTo>
                  <a:lnTo>
                    <a:pt x="49485" y="33781"/>
                  </a:lnTo>
                  <a:lnTo>
                    <a:pt x="51165" y="31224"/>
                  </a:lnTo>
                  <a:lnTo>
                    <a:pt x="52698" y="28960"/>
                  </a:lnTo>
                  <a:lnTo>
                    <a:pt x="53137" y="28266"/>
                  </a:lnTo>
                  <a:lnTo>
                    <a:pt x="53319" y="28047"/>
                  </a:lnTo>
                  <a:lnTo>
                    <a:pt x="53502" y="27938"/>
                  </a:lnTo>
                  <a:close/>
                  <a:moveTo>
                    <a:pt x="50946" y="39368"/>
                  </a:moveTo>
                  <a:lnTo>
                    <a:pt x="51347" y="39514"/>
                  </a:lnTo>
                  <a:lnTo>
                    <a:pt x="51311" y="39733"/>
                  </a:lnTo>
                  <a:lnTo>
                    <a:pt x="49704" y="45686"/>
                  </a:lnTo>
                  <a:lnTo>
                    <a:pt x="47549" y="44919"/>
                  </a:lnTo>
                  <a:lnTo>
                    <a:pt x="50946" y="39368"/>
                  </a:lnTo>
                  <a:close/>
                  <a:moveTo>
                    <a:pt x="51165" y="44335"/>
                  </a:moveTo>
                  <a:lnTo>
                    <a:pt x="51311" y="44518"/>
                  </a:lnTo>
                  <a:lnTo>
                    <a:pt x="51712" y="46380"/>
                  </a:lnTo>
                  <a:lnTo>
                    <a:pt x="50398" y="45942"/>
                  </a:lnTo>
                  <a:lnTo>
                    <a:pt x="50836" y="44335"/>
                  </a:lnTo>
                  <a:close/>
                  <a:moveTo>
                    <a:pt x="23958" y="0"/>
                  </a:moveTo>
                  <a:lnTo>
                    <a:pt x="23811" y="37"/>
                  </a:lnTo>
                  <a:lnTo>
                    <a:pt x="23592" y="37"/>
                  </a:lnTo>
                  <a:lnTo>
                    <a:pt x="23410" y="110"/>
                  </a:lnTo>
                  <a:lnTo>
                    <a:pt x="23191" y="183"/>
                  </a:lnTo>
                  <a:lnTo>
                    <a:pt x="23045" y="292"/>
                  </a:lnTo>
                  <a:lnTo>
                    <a:pt x="22862" y="438"/>
                  </a:lnTo>
                  <a:lnTo>
                    <a:pt x="22716" y="584"/>
                  </a:lnTo>
                  <a:lnTo>
                    <a:pt x="22606" y="803"/>
                  </a:lnTo>
                  <a:lnTo>
                    <a:pt x="22460" y="1023"/>
                  </a:lnTo>
                  <a:lnTo>
                    <a:pt x="22205" y="1534"/>
                  </a:lnTo>
                  <a:lnTo>
                    <a:pt x="21511" y="2739"/>
                  </a:lnTo>
                  <a:lnTo>
                    <a:pt x="20342" y="4784"/>
                  </a:lnTo>
                  <a:lnTo>
                    <a:pt x="17713" y="9422"/>
                  </a:lnTo>
                  <a:lnTo>
                    <a:pt x="16434" y="11686"/>
                  </a:lnTo>
                  <a:lnTo>
                    <a:pt x="16361" y="11796"/>
                  </a:lnTo>
                  <a:lnTo>
                    <a:pt x="15814" y="12563"/>
                  </a:lnTo>
                  <a:lnTo>
                    <a:pt x="15887" y="11613"/>
                  </a:lnTo>
                  <a:lnTo>
                    <a:pt x="15887" y="11467"/>
                  </a:lnTo>
                  <a:lnTo>
                    <a:pt x="16033" y="10700"/>
                  </a:lnTo>
                  <a:lnTo>
                    <a:pt x="16325" y="9130"/>
                  </a:lnTo>
                  <a:lnTo>
                    <a:pt x="16909" y="5697"/>
                  </a:lnTo>
                  <a:lnTo>
                    <a:pt x="16909" y="5551"/>
                  </a:lnTo>
                  <a:lnTo>
                    <a:pt x="16873" y="5441"/>
                  </a:lnTo>
                  <a:lnTo>
                    <a:pt x="16836" y="5295"/>
                  </a:lnTo>
                  <a:lnTo>
                    <a:pt x="16800" y="5222"/>
                  </a:lnTo>
                  <a:lnTo>
                    <a:pt x="16690" y="5113"/>
                  </a:lnTo>
                  <a:lnTo>
                    <a:pt x="16617" y="5040"/>
                  </a:lnTo>
                  <a:lnTo>
                    <a:pt x="16471" y="4967"/>
                  </a:lnTo>
                  <a:lnTo>
                    <a:pt x="16325" y="4930"/>
                  </a:lnTo>
                  <a:lnTo>
                    <a:pt x="15887" y="4857"/>
                  </a:lnTo>
                  <a:lnTo>
                    <a:pt x="15485" y="4821"/>
                  </a:lnTo>
                  <a:lnTo>
                    <a:pt x="15083" y="4784"/>
                  </a:lnTo>
                  <a:lnTo>
                    <a:pt x="14682" y="4821"/>
                  </a:lnTo>
                  <a:lnTo>
                    <a:pt x="14462" y="4821"/>
                  </a:lnTo>
                  <a:lnTo>
                    <a:pt x="14280" y="4894"/>
                  </a:lnTo>
                  <a:lnTo>
                    <a:pt x="14134" y="4967"/>
                  </a:lnTo>
                  <a:lnTo>
                    <a:pt x="13988" y="5040"/>
                  </a:lnTo>
                  <a:lnTo>
                    <a:pt x="13842" y="5149"/>
                  </a:lnTo>
                  <a:lnTo>
                    <a:pt x="13732" y="5295"/>
                  </a:lnTo>
                  <a:lnTo>
                    <a:pt x="13622" y="5478"/>
                  </a:lnTo>
                  <a:lnTo>
                    <a:pt x="13549" y="5661"/>
                  </a:lnTo>
                  <a:lnTo>
                    <a:pt x="13440" y="6135"/>
                  </a:lnTo>
                  <a:lnTo>
                    <a:pt x="12162" y="11686"/>
                  </a:lnTo>
                  <a:lnTo>
                    <a:pt x="12125" y="11832"/>
                  </a:lnTo>
                  <a:lnTo>
                    <a:pt x="12016" y="11942"/>
                  </a:lnTo>
                  <a:lnTo>
                    <a:pt x="11906" y="12015"/>
                  </a:lnTo>
                  <a:lnTo>
                    <a:pt x="11760" y="12051"/>
                  </a:lnTo>
                  <a:lnTo>
                    <a:pt x="11687" y="12088"/>
                  </a:lnTo>
                  <a:lnTo>
                    <a:pt x="11103" y="12161"/>
                  </a:lnTo>
                  <a:lnTo>
                    <a:pt x="10518" y="12271"/>
                  </a:lnTo>
                  <a:lnTo>
                    <a:pt x="10336" y="12344"/>
                  </a:lnTo>
                  <a:lnTo>
                    <a:pt x="10190" y="12417"/>
                  </a:lnTo>
                  <a:lnTo>
                    <a:pt x="10044" y="12490"/>
                  </a:lnTo>
                  <a:lnTo>
                    <a:pt x="9934" y="12599"/>
                  </a:lnTo>
                  <a:lnTo>
                    <a:pt x="9861" y="12745"/>
                  </a:lnTo>
                  <a:lnTo>
                    <a:pt x="9788" y="12891"/>
                  </a:lnTo>
                  <a:lnTo>
                    <a:pt x="9715" y="13038"/>
                  </a:lnTo>
                  <a:lnTo>
                    <a:pt x="9678" y="13220"/>
                  </a:lnTo>
                  <a:lnTo>
                    <a:pt x="9642" y="13658"/>
                  </a:lnTo>
                  <a:lnTo>
                    <a:pt x="9605" y="14133"/>
                  </a:lnTo>
                  <a:lnTo>
                    <a:pt x="9605" y="18662"/>
                  </a:lnTo>
                  <a:lnTo>
                    <a:pt x="9605" y="20926"/>
                  </a:lnTo>
                  <a:lnTo>
                    <a:pt x="9605" y="21108"/>
                  </a:lnTo>
                  <a:lnTo>
                    <a:pt x="9569" y="21328"/>
                  </a:lnTo>
                  <a:lnTo>
                    <a:pt x="9240" y="23409"/>
                  </a:lnTo>
                  <a:lnTo>
                    <a:pt x="8838" y="25637"/>
                  </a:lnTo>
                  <a:lnTo>
                    <a:pt x="8364" y="28376"/>
                  </a:lnTo>
                  <a:lnTo>
                    <a:pt x="8327" y="28485"/>
                  </a:lnTo>
                  <a:lnTo>
                    <a:pt x="8254" y="28631"/>
                  </a:lnTo>
                  <a:lnTo>
                    <a:pt x="8218" y="28704"/>
                  </a:lnTo>
                  <a:lnTo>
                    <a:pt x="8108" y="28778"/>
                  </a:lnTo>
                  <a:lnTo>
                    <a:pt x="8035" y="28851"/>
                  </a:lnTo>
                  <a:lnTo>
                    <a:pt x="7889" y="28887"/>
                  </a:lnTo>
                  <a:lnTo>
                    <a:pt x="7743" y="28924"/>
                  </a:lnTo>
                  <a:lnTo>
                    <a:pt x="7597" y="29033"/>
                  </a:lnTo>
                  <a:lnTo>
                    <a:pt x="7524" y="29070"/>
                  </a:lnTo>
                  <a:lnTo>
                    <a:pt x="4967" y="30786"/>
                  </a:lnTo>
                  <a:lnTo>
                    <a:pt x="4821" y="30896"/>
                  </a:lnTo>
                  <a:lnTo>
                    <a:pt x="4675" y="31078"/>
                  </a:lnTo>
                  <a:lnTo>
                    <a:pt x="4602" y="31261"/>
                  </a:lnTo>
                  <a:lnTo>
                    <a:pt x="4529" y="31443"/>
                  </a:lnTo>
                  <a:lnTo>
                    <a:pt x="4529" y="31516"/>
                  </a:lnTo>
                  <a:lnTo>
                    <a:pt x="4383" y="32283"/>
                  </a:lnTo>
                  <a:lnTo>
                    <a:pt x="4127" y="34036"/>
                  </a:lnTo>
                  <a:lnTo>
                    <a:pt x="3835" y="36301"/>
                  </a:lnTo>
                  <a:lnTo>
                    <a:pt x="2959" y="42180"/>
                  </a:lnTo>
                  <a:lnTo>
                    <a:pt x="2922" y="42436"/>
                  </a:lnTo>
                  <a:lnTo>
                    <a:pt x="2630" y="44518"/>
                  </a:lnTo>
                  <a:lnTo>
                    <a:pt x="2594" y="44773"/>
                  </a:lnTo>
                  <a:lnTo>
                    <a:pt x="2046" y="48352"/>
                  </a:lnTo>
                  <a:lnTo>
                    <a:pt x="1644" y="51164"/>
                  </a:lnTo>
                  <a:lnTo>
                    <a:pt x="1644" y="51274"/>
                  </a:lnTo>
                  <a:lnTo>
                    <a:pt x="1315" y="53611"/>
                  </a:lnTo>
                  <a:lnTo>
                    <a:pt x="987" y="55912"/>
                  </a:lnTo>
                  <a:lnTo>
                    <a:pt x="694" y="57701"/>
                  </a:lnTo>
                  <a:lnTo>
                    <a:pt x="256" y="61061"/>
                  </a:lnTo>
                  <a:lnTo>
                    <a:pt x="147" y="62010"/>
                  </a:lnTo>
                  <a:lnTo>
                    <a:pt x="37" y="63033"/>
                  </a:lnTo>
                  <a:lnTo>
                    <a:pt x="37" y="63106"/>
                  </a:lnTo>
                  <a:lnTo>
                    <a:pt x="1" y="63690"/>
                  </a:lnTo>
                  <a:lnTo>
                    <a:pt x="37" y="63983"/>
                  </a:lnTo>
                  <a:lnTo>
                    <a:pt x="74" y="64238"/>
                  </a:lnTo>
                  <a:lnTo>
                    <a:pt x="110" y="64165"/>
                  </a:lnTo>
                  <a:lnTo>
                    <a:pt x="293" y="63873"/>
                  </a:lnTo>
                  <a:lnTo>
                    <a:pt x="402" y="63544"/>
                  </a:lnTo>
                  <a:lnTo>
                    <a:pt x="694" y="62230"/>
                  </a:lnTo>
                  <a:lnTo>
                    <a:pt x="987" y="60769"/>
                  </a:lnTo>
                  <a:lnTo>
                    <a:pt x="1388" y="58614"/>
                  </a:lnTo>
                  <a:lnTo>
                    <a:pt x="1754" y="56313"/>
                  </a:lnTo>
                  <a:lnTo>
                    <a:pt x="2484" y="51347"/>
                  </a:lnTo>
                  <a:lnTo>
                    <a:pt x="2740" y="49667"/>
                  </a:lnTo>
                  <a:lnTo>
                    <a:pt x="2995" y="47768"/>
                  </a:lnTo>
                  <a:lnTo>
                    <a:pt x="3324" y="45504"/>
                  </a:lnTo>
                  <a:lnTo>
                    <a:pt x="3580" y="43824"/>
                  </a:lnTo>
                  <a:lnTo>
                    <a:pt x="3616" y="43495"/>
                  </a:lnTo>
                  <a:lnTo>
                    <a:pt x="3908" y="41559"/>
                  </a:lnTo>
                  <a:lnTo>
                    <a:pt x="4566" y="37067"/>
                  </a:lnTo>
                  <a:lnTo>
                    <a:pt x="5004" y="33598"/>
                  </a:lnTo>
                  <a:lnTo>
                    <a:pt x="5113" y="32758"/>
                  </a:lnTo>
                  <a:lnTo>
                    <a:pt x="5186" y="32174"/>
                  </a:lnTo>
                  <a:lnTo>
                    <a:pt x="5259" y="31553"/>
                  </a:lnTo>
                  <a:lnTo>
                    <a:pt x="5552" y="31663"/>
                  </a:lnTo>
                  <a:lnTo>
                    <a:pt x="12454" y="34109"/>
                  </a:lnTo>
                  <a:lnTo>
                    <a:pt x="19393" y="36520"/>
                  </a:lnTo>
                  <a:lnTo>
                    <a:pt x="26331" y="38857"/>
                  </a:lnTo>
                  <a:lnTo>
                    <a:pt x="33197" y="41194"/>
                  </a:lnTo>
                  <a:lnTo>
                    <a:pt x="33380" y="41231"/>
                  </a:lnTo>
                  <a:lnTo>
                    <a:pt x="42509" y="44298"/>
                  </a:lnTo>
                  <a:lnTo>
                    <a:pt x="51712" y="47439"/>
                  </a:lnTo>
                  <a:lnTo>
                    <a:pt x="51968" y="47549"/>
                  </a:lnTo>
                  <a:lnTo>
                    <a:pt x="51749" y="47950"/>
                  </a:lnTo>
                  <a:lnTo>
                    <a:pt x="51603" y="48279"/>
                  </a:lnTo>
                  <a:lnTo>
                    <a:pt x="50471" y="50543"/>
                  </a:lnTo>
                  <a:lnTo>
                    <a:pt x="47257" y="57117"/>
                  </a:lnTo>
                  <a:lnTo>
                    <a:pt x="46673" y="58358"/>
                  </a:lnTo>
                  <a:lnTo>
                    <a:pt x="45066" y="61645"/>
                  </a:lnTo>
                  <a:lnTo>
                    <a:pt x="44335" y="63289"/>
                  </a:lnTo>
                  <a:lnTo>
                    <a:pt x="43605" y="65005"/>
                  </a:lnTo>
                  <a:lnTo>
                    <a:pt x="40647" y="71944"/>
                  </a:lnTo>
                  <a:lnTo>
                    <a:pt x="40099" y="73222"/>
                  </a:lnTo>
                  <a:lnTo>
                    <a:pt x="39880" y="73879"/>
                  </a:lnTo>
                  <a:lnTo>
                    <a:pt x="39661" y="74537"/>
                  </a:lnTo>
                  <a:lnTo>
                    <a:pt x="39624" y="74865"/>
                  </a:lnTo>
                  <a:lnTo>
                    <a:pt x="39734" y="74719"/>
                  </a:lnTo>
                  <a:lnTo>
                    <a:pt x="40026" y="74172"/>
                  </a:lnTo>
                  <a:lnTo>
                    <a:pt x="40318" y="73660"/>
                  </a:lnTo>
                  <a:lnTo>
                    <a:pt x="41085" y="71944"/>
                  </a:lnTo>
                  <a:lnTo>
                    <a:pt x="42363" y="69132"/>
                  </a:lnTo>
                  <a:lnTo>
                    <a:pt x="43605" y="66320"/>
                  </a:lnTo>
                  <a:lnTo>
                    <a:pt x="44409" y="64603"/>
                  </a:lnTo>
                  <a:lnTo>
                    <a:pt x="44445" y="64567"/>
                  </a:lnTo>
                  <a:lnTo>
                    <a:pt x="47330" y="58651"/>
                  </a:lnTo>
                  <a:lnTo>
                    <a:pt x="48170" y="56898"/>
                  </a:lnTo>
                  <a:lnTo>
                    <a:pt x="51566" y="49959"/>
                  </a:lnTo>
                  <a:lnTo>
                    <a:pt x="51859" y="49302"/>
                  </a:lnTo>
                  <a:lnTo>
                    <a:pt x="52114" y="48681"/>
                  </a:lnTo>
                  <a:lnTo>
                    <a:pt x="52151" y="48644"/>
                  </a:lnTo>
                  <a:lnTo>
                    <a:pt x="52333" y="48169"/>
                  </a:lnTo>
                  <a:lnTo>
                    <a:pt x="52370" y="48060"/>
                  </a:lnTo>
                  <a:lnTo>
                    <a:pt x="52479" y="47841"/>
                  </a:lnTo>
                  <a:lnTo>
                    <a:pt x="52516" y="47658"/>
                  </a:lnTo>
                  <a:lnTo>
                    <a:pt x="52516" y="47403"/>
                  </a:lnTo>
                  <a:lnTo>
                    <a:pt x="52479" y="47074"/>
                  </a:lnTo>
                  <a:lnTo>
                    <a:pt x="51932" y="44883"/>
                  </a:lnTo>
                  <a:lnTo>
                    <a:pt x="51420" y="42692"/>
                  </a:lnTo>
                  <a:lnTo>
                    <a:pt x="51384" y="42399"/>
                  </a:lnTo>
                  <a:lnTo>
                    <a:pt x="51420" y="42107"/>
                  </a:lnTo>
                  <a:lnTo>
                    <a:pt x="53064" y="36228"/>
                  </a:lnTo>
                  <a:lnTo>
                    <a:pt x="53137" y="35972"/>
                  </a:lnTo>
                  <a:lnTo>
                    <a:pt x="53246" y="35753"/>
                  </a:lnTo>
                  <a:lnTo>
                    <a:pt x="54378" y="33890"/>
                  </a:lnTo>
                  <a:lnTo>
                    <a:pt x="56497" y="30421"/>
                  </a:lnTo>
                  <a:lnTo>
                    <a:pt x="57190" y="29179"/>
                  </a:lnTo>
                  <a:lnTo>
                    <a:pt x="57884" y="27938"/>
                  </a:lnTo>
                  <a:lnTo>
                    <a:pt x="58359" y="27098"/>
                  </a:lnTo>
                  <a:lnTo>
                    <a:pt x="58249" y="27025"/>
                  </a:lnTo>
                  <a:lnTo>
                    <a:pt x="57957" y="26696"/>
                  </a:lnTo>
                  <a:lnTo>
                    <a:pt x="57665" y="26367"/>
                  </a:lnTo>
                  <a:lnTo>
                    <a:pt x="56387" y="25381"/>
                  </a:lnTo>
                  <a:lnTo>
                    <a:pt x="56350" y="25345"/>
                  </a:lnTo>
                  <a:lnTo>
                    <a:pt x="55364" y="24578"/>
                  </a:lnTo>
                  <a:lnTo>
                    <a:pt x="55182" y="24468"/>
                  </a:lnTo>
                  <a:lnTo>
                    <a:pt x="55036" y="24432"/>
                  </a:lnTo>
                  <a:lnTo>
                    <a:pt x="54853" y="24468"/>
                  </a:lnTo>
                  <a:lnTo>
                    <a:pt x="54707" y="24578"/>
                  </a:lnTo>
                  <a:lnTo>
                    <a:pt x="54597" y="24724"/>
                  </a:lnTo>
                  <a:lnTo>
                    <a:pt x="54378" y="24943"/>
                  </a:lnTo>
                  <a:lnTo>
                    <a:pt x="53648" y="24505"/>
                  </a:lnTo>
                  <a:lnTo>
                    <a:pt x="52443" y="23738"/>
                  </a:lnTo>
                  <a:lnTo>
                    <a:pt x="52333" y="23628"/>
                  </a:lnTo>
                  <a:lnTo>
                    <a:pt x="52260" y="23482"/>
                  </a:lnTo>
                  <a:lnTo>
                    <a:pt x="52224" y="23373"/>
                  </a:lnTo>
                  <a:lnTo>
                    <a:pt x="52260" y="23190"/>
                  </a:lnTo>
                  <a:lnTo>
                    <a:pt x="52370" y="22971"/>
                  </a:lnTo>
                  <a:lnTo>
                    <a:pt x="52552" y="22496"/>
                  </a:lnTo>
                  <a:lnTo>
                    <a:pt x="52772" y="22021"/>
                  </a:lnTo>
                  <a:lnTo>
                    <a:pt x="52991" y="21547"/>
                  </a:lnTo>
                  <a:lnTo>
                    <a:pt x="53173" y="21035"/>
                  </a:lnTo>
                  <a:lnTo>
                    <a:pt x="53319" y="20488"/>
                  </a:lnTo>
                  <a:lnTo>
                    <a:pt x="53356" y="20305"/>
                  </a:lnTo>
                  <a:lnTo>
                    <a:pt x="53356" y="20159"/>
                  </a:lnTo>
                  <a:lnTo>
                    <a:pt x="53319" y="19976"/>
                  </a:lnTo>
                  <a:lnTo>
                    <a:pt x="53283" y="19830"/>
                  </a:lnTo>
                  <a:lnTo>
                    <a:pt x="53173" y="19684"/>
                  </a:lnTo>
                  <a:lnTo>
                    <a:pt x="53100" y="19538"/>
                  </a:lnTo>
                  <a:lnTo>
                    <a:pt x="52954" y="19428"/>
                  </a:lnTo>
                  <a:lnTo>
                    <a:pt x="52808" y="19319"/>
                  </a:lnTo>
                  <a:lnTo>
                    <a:pt x="51603" y="18625"/>
                  </a:lnTo>
                  <a:lnTo>
                    <a:pt x="50909" y="18187"/>
                  </a:lnTo>
                  <a:lnTo>
                    <a:pt x="50982" y="18004"/>
                  </a:lnTo>
                  <a:lnTo>
                    <a:pt x="51055" y="17749"/>
                  </a:lnTo>
                  <a:lnTo>
                    <a:pt x="51274" y="17128"/>
                  </a:lnTo>
                  <a:lnTo>
                    <a:pt x="51311" y="16872"/>
                  </a:lnTo>
                  <a:lnTo>
                    <a:pt x="51311" y="16616"/>
                  </a:lnTo>
                  <a:lnTo>
                    <a:pt x="51274" y="16397"/>
                  </a:lnTo>
                  <a:lnTo>
                    <a:pt x="51201" y="16215"/>
                  </a:lnTo>
                  <a:lnTo>
                    <a:pt x="51092" y="16032"/>
                  </a:lnTo>
                  <a:lnTo>
                    <a:pt x="50946" y="15850"/>
                  </a:lnTo>
                  <a:lnTo>
                    <a:pt x="50763" y="15703"/>
                  </a:lnTo>
                  <a:lnTo>
                    <a:pt x="50544" y="15557"/>
                  </a:lnTo>
                  <a:lnTo>
                    <a:pt x="49448" y="14937"/>
                  </a:lnTo>
                  <a:lnTo>
                    <a:pt x="48937" y="14644"/>
                  </a:lnTo>
                  <a:lnTo>
                    <a:pt x="48791" y="14571"/>
                  </a:lnTo>
                  <a:lnTo>
                    <a:pt x="48864" y="14279"/>
                  </a:lnTo>
                  <a:lnTo>
                    <a:pt x="48973" y="13658"/>
                  </a:lnTo>
                  <a:lnTo>
                    <a:pt x="49010" y="13476"/>
                  </a:lnTo>
                  <a:lnTo>
                    <a:pt x="49156" y="12636"/>
                  </a:lnTo>
                  <a:lnTo>
                    <a:pt x="49193" y="12234"/>
                  </a:lnTo>
                  <a:lnTo>
                    <a:pt x="49156" y="11796"/>
                  </a:lnTo>
                  <a:lnTo>
                    <a:pt x="49120" y="11613"/>
                  </a:lnTo>
                  <a:lnTo>
                    <a:pt x="49083" y="11431"/>
                  </a:lnTo>
                  <a:lnTo>
                    <a:pt x="48973" y="11285"/>
                  </a:lnTo>
                  <a:lnTo>
                    <a:pt x="48864" y="11175"/>
                  </a:lnTo>
                  <a:lnTo>
                    <a:pt x="48754" y="11065"/>
                  </a:lnTo>
                  <a:lnTo>
                    <a:pt x="48608" y="10956"/>
                  </a:lnTo>
                  <a:lnTo>
                    <a:pt x="48426" y="10919"/>
                  </a:lnTo>
                  <a:lnTo>
                    <a:pt x="48243" y="10883"/>
                  </a:lnTo>
                  <a:lnTo>
                    <a:pt x="46819" y="10700"/>
                  </a:lnTo>
                  <a:lnTo>
                    <a:pt x="46088" y="10554"/>
                  </a:lnTo>
                  <a:lnTo>
                    <a:pt x="45468" y="10445"/>
                  </a:lnTo>
                  <a:lnTo>
                    <a:pt x="45614" y="10079"/>
                  </a:lnTo>
                  <a:lnTo>
                    <a:pt x="45650" y="9933"/>
                  </a:lnTo>
                  <a:lnTo>
                    <a:pt x="45796" y="9605"/>
                  </a:lnTo>
                  <a:lnTo>
                    <a:pt x="46052" y="8838"/>
                  </a:lnTo>
                  <a:lnTo>
                    <a:pt x="46088" y="8692"/>
                  </a:lnTo>
                  <a:lnTo>
                    <a:pt x="46088" y="8619"/>
                  </a:lnTo>
                  <a:lnTo>
                    <a:pt x="46015" y="8546"/>
                  </a:lnTo>
                  <a:lnTo>
                    <a:pt x="45942" y="8473"/>
                  </a:lnTo>
                  <a:lnTo>
                    <a:pt x="45248" y="8144"/>
                  </a:lnTo>
                  <a:lnTo>
                    <a:pt x="44555" y="7852"/>
                  </a:lnTo>
                  <a:lnTo>
                    <a:pt x="43532" y="7450"/>
                  </a:lnTo>
                  <a:lnTo>
                    <a:pt x="42509" y="7121"/>
                  </a:lnTo>
                  <a:lnTo>
                    <a:pt x="42290" y="7085"/>
                  </a:lnTo>
                  <a:lnTo>
                    <a:pt x="42144" y="7085"/>
                  </a:lnTo>
                  <a:lnTo>
                    <a:pt x="42035" y="7194"/>
                  </a:lnTo>
                  <a:lnTo>
                    <a:pt x="41925" y="7377"/>
                  </a:lnTo>
                  <a:lnTo>
                    <a:pt x="41633" y="7925"/>
                  </a:lnTo>
                  <a:lnTo>
                    <a:pt x="41304" y="8655"/>
                  </a:lnTo>
                  <a:lnTo>
                    <a:pt x="40976" y="9422"/>
                  </a:lnTo>
                  <a:lnTo>
                    <a:pt x="40939" y="9532"/>
                  </a:lnTo>
                  <a:lnTo>
                    <a:pt x="40830" y="9605"/>
                  </a:lnTo>
                  <a:lnTo>
                    <a:pt x="40720" y="9678"/>
                  </a:lnTo>
                  <a:lnTo>
                    <a:pt x="40610" y="9678"/>
                  </a:lnTo>
                  <a:lnTo>
                    <a:pt x="39588" y="9605"/>
                  </a:lnTo>
                  <a:lnTo>
                    <a:pt x="39113" y="9605"/>
                  </a:lnTo>
                  <a:lnTo>
                    <a:pt x="38931" y="9641"/>
                  </a:lnTo>
                  <a:lnTo>
                    <a:pt x="38748" y="9714"/>
                  </a:lnTo>
                  <a:lnTo>
                    <a:pt x="38565" y="9824"/>
                  </a:lnTo>
                  <a:lnTo>
                    <a:pt x="38419" y="9970"/>
                  </a:lnTo>
                  <a:lnTo>
                    <a:pt x="38273" y="10152"/>
                  </a:lnTo>
                  <a:lnTo>
                    <a:pt x="38127" y="10372"/>
                  </a:lnTo>
                  <a:lnTo>
                    <a:pt x="37945" y="10700"/>
                  </a:lnTo>
                  <a:lnTo>
                    <a:pt x="37908" y="10737"/>
                  </a:lnTo>
                  <a:lnTo>
                    <a:pt x="37470" y="11540"/>
                  </a:lnTo>
                  <a:lnTo>
                    <a:pt x="37287" y="11832"/>
                  </a:lnTo>
                  <a:lnTo>
                    <a:pt x="37178" y="11942"/>
                  </a:lnTo>
                  <a:lnTo>
                    <a:pt x="37068" y="12015"/>
                  </a:lnTo>
                  <a:lnTo>
                    <a:pt x="36959" y="12051"/>
                  </a:lnTo>
                  <a:lnTo>
                    <a:pt x="36812" y="12051"/>
                  </a:lnTo>
                  <a:lnTo>
                    <a:pt x="36374" y="11978"/>
                  </a:lnTo>
                  <a:lnTo>
                    <a:pt x="35388" y="11723"/>
                  </a:lnTo>
                  <a:lnTo>
                    <a:pt x="34402" y="11467"/>
                  </a:lnTo>
                  <a:lnTo>
                    <a:pt x="33708" y="11248"/>
                  </a:lnTo>
                  <a:lnTo>
                    <a:pt x="33051" y="11065"/>
                  </a:lnTo>
                  <a:lnTo>
                    <a:pt x="32576" y="10919"/>
                  </a:lnTo>
                  <a:lnTo>
                    <a:pt x="32722" y="9824"/>
                  </a:lnTo>
                  <a:lnTo>
                    <a:pt x="32978" y="7961"/>
                  </a:lnTo>
                  <a:lnTo>
                    <a:pt x="33160" y="6610"/>
                  </a:lnTo>
                  <a:lnTo>
                    <a:pt x="33489" y="4054"/>
                  </a:lnTo>
                  <a:lnTo>
                    <a:pt x="33562" y="3360"/>
                  </a:lnTo>
                  <a:lnTo>
                    <a:pt x="33599" y="2775"/>
                  </a:lnTo>
                  <a:lnTo>
                    <a:pt x="33562" y="2520"/>
                  </a:lnTo>
                  <a:lnTo>
                    <a:pt x="33489" y="2374"/>
                  </a:lnTo>
                  <a:lnTo>
                    <a:pt x="33343" y="2264"/>
                  </a:lnTo>
                  <a:lnTo>
                    <a:pt x="33124" y="2191"/>
                  </a:lnTo>
                  <a:lnTo>
                    <a:pt x="32394" y="2082"/>
                  </a:lnTo>
                  <a:lnTo>
                    <a:pt x="31700" y="2045"/>
                  </a:lnTo>
                  <a:lnTo>
                    <a:pt x="30969" y="2009"/>
                  </a:lnTo>
                  <a:lnTo>
                    <a:pt x="30129" y="2009"/>
                  </a:lnTo>
                  <a:lnTo>
                    <a:pt x="30020" y="2045"/>
                  </a:lnTo>
                  <a:lnTo>
                    <a:pt x="29947" y="2118"/>
                  </a:lnTo>
                  <a:lnTo>
                    <a:pt x="29910" y="2228"/>
                  </a:lnTo>
                  <a:lnTo>
                    <a:pt x="29910" y="2264"/>
                  </a:lnTo>
                  <a:lnTo>
                    <a:pt x="29801" y="2666"/>
                  </a:lnTo>
                  <a:lnTo>
                    <a:pt x="29691" y="3141"/>
                  </a:lnTo>
                  <a:lnTo>
                    <a:pt x="29180" y="5953"/>
                  </a:lnTo>
                  <a:lnTo>
                    <a:pt x="28888" y="7815"/>
                  </a:lnTo>
                  <a:lnTo>
                    <a:pt x="28778" y="8473"/>
                  </a:lnTo>
                  <a:lnTo>
                    <a:pt x="28742" y="8874"/>
                  </a:lnTo>
                  <a:lnTo>
                    <a:pt x="28669" y="9459"/>
                  </a:lnTo>
                  <a:lnTo>
                    <a:pt x="27975" y="9203"/>
                  </a:lnTo>
                  <a:lnTo>
                    <a:pt x="27354" y="8947"/>
                  </a:lnTo>
                  <a:lnTo>
                    <a:pt x="27208" y="8838"/>
                  </a:lnTo>
                  <a:lnTo>
                    <a:pt x="27098" y="8692"/>
                  </a:lnTo>
                  <a:lnTo>
                    <a:pt x="27062" y="8509"/>
                  </a:lnTo>
                  <a:lnTo>
                    <a:pt x="27062" y="8290"/>
                  </a:lnTo>
                  <a:lnTo>
                    <a:pt x="27098" y="8217"/>
                  </a:lnTo>
                  <a:lnTo>
                    <a:pt x="27135" y="8107"/>
                  </a:lnTo>
                  <a:lnTo>
                    <a:pt x="27281" y="7413"/>
                  </a:lnTo>
                  <a:lnTo>
                    <a:pt x="27390" y="6720"/>
                  </a:lnTo>
                  <a:lnTo>
                    <a:pt x="27463" y="6099"/>
                  </a:lnTo>
                  <a:lnTo>
                    <a:pt x="27500" y="5441"/>
                  </a:lnTo>
                  <a:lnTo>
                    <a:pt x="27463" y="5259"/>
                  </a:lnTo>
                  <a:lnTo>
                    <a:pt x="27427" y="5076"/>
                  </a:lnTo>
                  <a:lnTo>
                    <a:pt x="27354" y="4894"/>
                  </a:lnTo>
                  <a:lnTo>
                    <a:pt x="27208" y="4748"/>
                  </a:lnTo>
                  <a:lnTo>
                    <a:pt x="27062" y="4638"/>
                  </a:lnTo>
                  <a:lnTo>
                    <a:pt x="26879" y="4565"/>
                  </a:lnTo>
                  <a:lnTo>
                    <a:pt x="26696" y="4528"/>
                  </a:lnTo>
                  <a:lnTo>
                    <a:pt x="26477" y="4528"/>
                  </a:lnTo>
                  <a:lnTo>
                    <a:pt x="26258" y="4492"/>
                  </a:lnTo>
                  <a:lnTo>
                    <a:pt x="26076" y="4492"/>
                  </a:lnTo>
                  <a:lnTo>
                    <a:pt x="25857" y="4455"/>
                  </a:lnTo>
                  <a:lnTo>
                    <a:pt x="25491" y="4419"/>
                  </a:lnTo>
                  <a:lnTo>
                    <a:pt x="25710" y="4090"/>
                  </a:lnTo>
                  <a:lnTo>
                    <a:pt x="25893" y="3762"/>
                  </a:lnTo>
                  <a:lnTo>
                    <a:pt x="26258" y="3177"/>
                  </a:lnTo>
                  <a:lnTo>
                    <a:pt x="26660" y="2410"/>
                  </a:lnTo>
                  <a:lnTo>
                    <a:pt x="27098" y="1607"/>
                  </a:lnTo>
                  <a:lnTo>
                    <a:pt x="27171" y="1388"/>
                  </a:lnTo>
                  <a:lnTo>
                    <a:pt x="27208" y="1278"/>
                  </a:lnTo>
                  <a:lnTo>
                    <a:pt x="27171" y="1169"/>
                  </a:lnTo>
                  <a:lnTo>
                    <a:pt x="27098" y="1059"/>
                  </a:lnTo>
                  <a:lnTo>
                    <a:pt x="26952" y="913"/>
                  </a:lnTo>
                  <a:lnTo>
                    <a:pt x="26404" y="621"/>
                  </a:lnTo>
                  <a:lnTo>
                    <a:pt x="25857" y="402"/>
                  </a:lnTo>
                  <a:lnTo>
                    <a:pt x="25382" y="256"/>
                  </a:lnTo>
                  <a:lnTo>
                    <a:pt x="24870" y="110"/>
                  </a:lnTo>
                  <a:lnTo>
                    <a:pt x="24323" y="37"/>
                  </a:lnTo>
                  <a:lnTo>
                    <a:pt x="2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4" name="Google Shape;7004;p62"/>
          <p:cNvGrpSpPr/>
          <p:nvPr/>
        </p:nvGrpSpPr>
        <p:grpSpPr>
          <a:xfrm>
            <a:off x="2164682" y="4150985"/>
            <a:ext cx="864242" cy="434382"/>
            <a:chOff x="-520650" y="4433088"/>
            <a:chExt cx="635425" cy="319375"/>
          </a:xfrm>
        </p:grpSpPr>
        <p:sp>
          <p:nvSpPr>
            <p:cNvPr id="7005" name="Google Shape;7005;p62"/>
            <p:cNvSpPr/>
            <p:nvPr/>
          </p:nvSpPr>
          <p:spPr>
            <a:xfrm>
              <a:off x="-520650" y="4468138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2"/>
            <p:cNvSpPr/>
            <p:nvPr/>
          </p:nvSpPr>
          <p:spPr>
            <a:xfrm>
              <a:off x="-520650" y="4468138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62"/>
            <p:cNvSpPr/>
            <p:nvPr/>
          </p:nvSpPr>
          <p:spPr>
            <a:xfrm>
              <a:off x="-457175" y="4433088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2"/>
            <p:cNvSpPr/>
            <p:nvPr/>
          </p:nvSpPr>
          <p:spPr>
            <a:xfrm>
              <a:off x="-342025" y="4689888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2"/>
            <p:cNvSpPr/>
            <p:nvPr/>
          </p:nvSpPr>
          <p:spPr>
            <a:xfrm>
              <a:off x="-258625" y="4678063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2"/>
            <p:cNvSpPr/>
            <p:nvPr/>
          </p:nvSpPr>
          <p:spPr>
            <a:xfrm>
              <a:off x="-234000" y="4661938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2"/>
            <p:cNvSpPr/>
            <p:nvPr/>
          </p:nvSpPr>
          <p:spPr>
            <a:xfrm>
              <a:off x="-51575" y="4656263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62"/>
            <p:cNvSpPr/>
            <p:nvPr/>
          </p:nvSpPr>
          <p:spPr>
            <a:xfrm>
              <a:off x="-149175" y="4652463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2"/>
            <p:cNvSpPr/>
            <p:nvPr/>
          </p:nvSpPr>
          <p:spPr>
            <a:xfrm>
              <a:off x="-306025" y="4639188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2"/>
            <p:cNvSpPr/>
            <p:nvPr/>
          </p:nvSpPr>
          <p:spPr>
            <a:xfrm>
              <a:off x="-432525" y="4637788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2"/>
            <p:cNvSpPr/>
            <p:nvPr/>
          </p:nvSpPr>
          <p:spPr>
            <a:xfrm>
              <a:off x="-76200" y="4637788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62"/>
            <p:cNvSpPr/>
            <p:nvPr/>
          </p:nvSpPr>
          <p:spPr>
            <a:xfrm>
              <a:off x="-287525" y="4635888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62"/>
            <p:cNvSpPr/>
            <p:nvPr/>
          </p:nvSpPr>
          <p:spPr>
            <a:xfrm>
              <a:off x="-339650" y="4633513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2"/>
            <p:cNvSpPr/>
            <p:nvPr/>
          </p:nvSpPr>
          <p:spPr>
            <a:xfrm>
              <a:off x="-442950" y="4631613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2"/>
            <p:cNvSpPr/>
            <p:nvPr/>
          </p:nvSpPr>
          <p:spPr>
            <a:xfrm>
              <a:off x="-216450" y="4627838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2"/>
            <p:cNvSpPr/>
            <p:nvPr/>
          </p:nvSpPr>
          <p:spPr>
            <a:xfrm>
              <a:off x="-107950" y="4625463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62"/>
            <p:cNvSpPr/>
            <p:nvPr/>
          </p:nvSpPr>
          <p:spPr>
            <a:xfrm>
              <a:off x="-43025" y="4612188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62"/>
            <p:cNvSpPr/>
            <p:nvPr/>
          </p:nvSpPr>
          <p:spPr>
            <a:xfrm>
              <a:off x="-308850" y="4606513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62"/>
            <p:cNvSpPr/>
            <p:nvPr/>
          </p:nvSpPr>
          <p:spPr>
            <a:xfrm>
              <a:off x="-347225" y="4606038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2"/>
            <p:cNvSpPr/>
            <p:nvPr/>
          </p:nvSpPr>
          <p:spPr>
            <a:xfrm>
              <a:off x="-406475" y="4598913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2"/>
            <p:cNvSpPr/>
            <p:nvPr/>
          </p:nvSpPr>
          <p:spPr>
            <a:xfrm>
              <a:off x="-281375" y="4595613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2"/>
            <p:cNvSpPr/>
            <p:nvPr/>
          </p:nvSpPr>
          <p:spPr>
            <a:xfrm>
              <a:off x="-61525" y="4586613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2"/>
            <p:cNvSpPr/>
            <p:nvPr/>
          </p:nvSpPr>
          <p:spPr>
            <a:xfrm>
              <a:off x="-418775" y="4575713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2"/>
            <p:cNvSpPr/>
            <p:nvPr/>
          </p:nvSpPr>
          <p:spPr>
            <a:xfrm>
              <a:off x="-27400" y="4561488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2"/>
            <p:cNvSpPr/>
            <p:nvPr/>
          </p:nvSpPr>
          <p:spPr>
            <a:xfrm>
              <a:off x="-236350" y="4560538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62"/>
            <p:cNvSpPr/>
            <p:nvPr/>
          </p:nvSpPr>
          <p:spPr>
            <a:xfrm>
              <a:off x="-152500" y="4554388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2"/>
            <p:cNvSpPr/>
            <p:nvPr/>
          </p:nvSpPr>
          <p:spPr>
            <a:xfrm>
              <a:off x="-76675" y="4548688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2"/>
            <p:cNvSpPr/>
            <p:nvPr/>
          </p:nvSpPr>
          <p:spPr>
            <a:xfrm>
              <a:off x="-361925" y="4531163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62"/>
            <p:cNvSpPr/>
            <p:nvPr/>
          </p:nvSpPr>
          <p:spPr>
            <a:xfrm>
              <a:off x="-448175" y="4530688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62"/>
            <p:cNvSpPr/>
            <p:nvPr/>
          </p:nvSpPr>
          <p:spPr>
            <a:xfrm>
              <a:off x="-155800" y="4491363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2"/>
            <p:cNvSpPr/>
            <p:nvPr/>
          </p:nvSpPr>
          <p:spPr>
            <a:xfrm>
              <a:off x="-144425" y="4465763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62"/>
            <p:cNvSpPr/>
            <p:nvPr/>
          </p:nvSpPr>
          <p:spPr>
            <a:xfrm>
              <a:off x="-457175" y="4433088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7" name="Google Shape;7037;p62"/>
          <p:cNvGrpSpPr/>
          <p:nvPr/>
        </p:nvGrpSpPr>
        <p:grpSpPr>
          <a:xfrm>
            <a:off x="7445016" y="4238620"/>
            <a:ext cx="584571" cy="437000"/>
            <a:chOff x="-522075" y="4013725"/>
            <a:chExt cx="429800" cy="321300"/>
          </a:xfrm>
        </p:grpSpPr>
        <p:sp>
          <p:nvSpPr>
            <p:cNvPr id="7038" name="Google Shape;7038;p62"/>
            <p:cNvSpPr/>
            <p:nvPr/>
          </p:nvSpPr>
          <p:spPr>
            <a:xfrm>
              <a:off x="-492700" y="4013725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62"/>
            <p:cNvSpPr/>
            <p:nvPr/>
          </p:nvSpPr>
          <p:spPr>
            <a:xfrm>
              <a:off x="-492700" y="4013725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2"/>
            <p:cNvSpPr/>
            <p:nvPr/>
          </p:nvSpPr>
          <p:spPr>
            <a:xfrm>
              <a:off x="-522075" y="4187150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2"/>
            <p:cNvSpPr/>
            <p:nvPr/>
          </p:nvSpPr>
          <p:spPr>
            <a:xfrm>
              <a:off x="-522075" y="4187150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2"/>
            <p:cNvSpPr/>
            <p:nvPr/>
          </p:nvSpPr>
          <p:spPr>
            <a:xfrm>
              <a:off x="-475625" y="4249700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2"/>
            <p:cNvSpPr/>
            <p:nvPr/>
          </p:nvSpPr>
          <p:spPr>
            <a:xfrm>
              <a:off x="-475625" y="4249700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2"/>
            <p:cNvSpPr/>
            <p:nvPr/>
          </p:nvSpPr>
          <p:spPr>
            <a:xfrm>
              <a:off x="-277575" y="4045475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2"/>
            <p:cNvSpPr/>
            <p:nvPr/>
          </p:nvSpPr>
          <p:spPr>
            <a:xfrm>
              <a:off x="-277575" y="4045475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2"/>
            <p:cNvSpPr/>
            <p:nvPr/>
          </p:nvSpPr>
          <p:spPr>
            <a:xfrm>
              <a:off x="-255300" y="4099025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2"/>
            <p:cNvSpPr/>
            <p:nvPr/>
          </p:nvSpPr>
          <p:spPr>
            <a:xfrm>
              <a:off x="-255300" y="4099025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2"/>
            <p:cNvSpPr/>
            <p:nvPr/>
          </p:nvSpPr>
          <p:spPr>
            <a:xfrm>
              <a:off x="-223550" y="4064425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2"/>
            <p:cNvSpPr/>
            <p:nvPr/>
          </p:nvSpPr>
          <p:spPr>
            <a:xfrm>
              <a:off x="-223550" y="4064425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0" name="Google Shape;7050;p62"/>
          <p:cNvGrpSpPr/>
          <p:nvPr/>
        </p:nvGrpSpPr>
        <p:grpSpPr>
          <a:xfrm>
            <a:off x="2290492" y="-141474"/>
            <a:ext cx="474981" cy="650298"/>
            <a:chOff x="1060100" y="3404138"/>
            <a:chExt cx="349225" cy="478125"/>
          </a:xfrm>
        </p:grpSpPr>
        <p:sp>
          <p:nvSpPr>
            <p:cNvPr id="7051" name="Google Shape;7051;p62"/>
            <p:cNvSpPr/>
            <p:nvPr/>
          </p:nvSpPr>
          <p:spPr>
            <a:xfrm>
              <a:off x="1060100" y="3404138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2"/>
            <p:cNvSpPr/>
            <p:nvPr/>
          </p:nvSpPr>
          <p:spPr>
            <a:xfrm>
              <a:off x="1060100" y="3404138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3" name="Google Shape;7053;p62"/>
          <p:cNvGrpSpPr/>
          <p:nvPr/>
        </p:nvGrpSpPr>
        <p:grpSpPr>
          <a:xfrm>
            <a:off x="6808270" y="990144"/>
            <a:ext cx="636765" cy="391233"/>
            <a:chOff x="83000" y="3624713"/>
            <a:chExt cx="468175" cy="287650"/>
          </a:xfrm>
        </p:grpSpPr>
        <p:sp>
          <p:nvSpPr>
            <p:cNvPr id="7054" name="Google Shape;7054;p62"/>
            <p:cNvSpPr/>
            <p:nvPr/>
          </p:nvSpPr>
          <p:spPr>
            <a:xfrm>
              <a:off x="83000" y="3624713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2"/>
            <p:cNvSpPr/>
            <p:nvPr/>
          </p:nvSpPr>
          <p:spPr>
            <a:xfrm>
              <a:off x="137500" y="3671638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2"/>
            <p:cNvSpPr/>
            <p:nvPr/>
          </p:nvSpPr>
          <p:spPr>
            <a:xfrm>
              <a:off x="92475" y="3632788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2"/>
            <p:cNvSpPr/>
            <p:nvPr/>
          </p:nvSpPr>
          <p:spPr>
            <a:xfrm>
              <a:off x="83000" y="3624713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2"/>
            <p:cNvSpPr/>
            <p:nvPr/>
          </p:nvSpPr>
          <p:spPr>
            <a:xfrm>
              <a:off x="168300" y="3689163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2"/>
            <p:cNvSpPr/>
            <p:nvPr/>
          </p:nvSpPr>
          <p:spPr>
            <a:xfrm>
              <a:off x="168300" y="3689163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0" name="Google Shape;7060;p62"/>
          <p:cNvGrpSpPr/>
          <p:nvPr/>
        </p:nvGrpSpPr>
        <p:grpSpPr>
          <a:xfrm>
            <a:off x="5096350" y="3156120"/>
            <a:ext cx="603599" cy="558521"/>
            <a:chOff x="5096349" y="3156126"/>
            <a:chExt cx="603599" cy="558521"/>
          </a:xfrm>
        </p:grpSpPr>
        <p:sp>
          <p:nvSpPr>
            <p:cNvPr id="7061" name="Google Shape;7061;p62"/>
            <p:cNvSpPr/>
            <p:nvPr/>
          </p:nvSpPr>
          <p:spPr>
            <a:xfrm>
              <a:off x="5096349" y="3156126"/>
              <a:ext cx="603599" cy="410440"/>
            </a:xfrm>
            <a:custGeom>
              <a:avLst/>
              <a:gdLst/>
              <a:ahLst/>
              <a:cxnLst/>
              <a:rect l="l" t="t" r="r" b="b"/>
              <a:pathLst>
                <a:path w="33683" h="22904" extrusionOk="0">
                  <a:moveTo>
                    <a:pt x="14603" y="577"/>
                  </a:moveTo>
                  <a:lnTo>
                    <a:pt x="14910" y="807"/>
                  </a:lnTo>
                  <a:lnTo>
                    <a:pt x="15103" y="942"/>
                  </a:lnTo>
                  <a:lnTo>
                    <a:pt x="15256" y="1076"/>
                  </a:lnTo>
                  <a:lnTo>
                    <a:pt x="15391" y="1230"/>
                  </a:lnTo>
                  <a:lnTo>
                    <a:pt x="15429" y="1307"/>
                  </a:lnTo>
                  <a:lnTo>
                    <a:pt x="15448" y="1364"/>
                  </a:lnTo>
                  <a:lnTo>
                    <a:pt x="15448" y="1441"/>
                  </a:lnTo>
                  <a:lnTo>
                    <a:pt x="15448" y="1518"/>
                  </a:lnTo>
                  <a:lnTo>
                    <a:pt x="15410" y="1576"/>
                  </a:lnTo>
                  <a:lnTo>
                    <a:pt x="15333" y="1653"/>
                  </a:lnTo>
                  <a:lnTo>
                    <a:pt x="15237" y="1710"/>
                  </a:lnTo>
                  <a:lnTo>
                    <a:pt x="15122" y="1749"/>
                  </a:lnTo>
                  <a:lnTo>
                    <a:pt x="15006" y="1768"/>
                  </a:lnTo>
                  <a:lnTo>
                    <a:pt x="14872" y="1749"/>
                  </a:lnTo>
                  <a:lnTo>
                    <a:pt x="14757" y="1710"/>
                  </a:lnTo>
                  <a:lnTo>
                    <a:pt x="14661" y="1653"/>
                  </a:lnTo>
                  <a:lnTo>
                    <a:pt x="14565" y="1576"/>
                  </a:lnTo>
                  <a:lnTo>
                    <a:pt x="14488" y="1499"/>
                  </a:lnTo>
                  <a:lnTo>
                    <a:pt x="14411" y="1403"/>
                  </a:lnTo>
                  <a:lnTo>
                    <a:pt x="14353" y="1288"/>
                  </a:lnTo>
                  <a:lnTo>
                    <a:pt x="14276" y="1076"/>
                  </a:lnTo>
                  <a:lnTo>
                    <a:pt x="14219" y="846"/>
                  </a:lnTo>
                  <a:lnTo>
                    <a:pt x="14180" y="596"/>
                  </a:lnTo>
                  <a:lnTo>
                    <a:pt x="14603" y="577"/>
                  </a:lnTo>
                  <a:close/>
                  <a:moveTo>
                    <a:pt x="12970" y="750"/>
                  </a:moveTo>
                  <a:lnTo>
                    <a:pt x="12951" y="961"/>
                  </a:lnTo>
                  <a:lnTo>
                    <a:pt x="12912" y="1192"/>
                  </a:lnTo>
                  <a:lnTo>
                    <a:pt x="12835" y="1422"/>
                  </a:lnTo>
                  <a:lnTo>
                    <a:pt x="12758" y="1633"/>
                  </a:lnTo>
                  <a:lnTo>
                    <a:pt x="12701" y="1730"/>
                  </a:lnTo>
                  <a:lnTo>
                    <a:pt x="12624" y="1826"/>
                  </a:lnTo>
                  <a:lnTo>
                    <a:pt x="12566" y="1902"/>
                  </a:lnTo>
                  <a:lnTo>
                    <a:pt x="12470" y="1960"/>
                  </a:lnTo>
                  <a:lnTo>
                    <a:pt x="12393" y="1999"/>
                  </a:lnTo>
                  <a:lnTo>
                    <a:pt x="12278" y="2018"/>
                  </a:lnTo>
                  <a:lnTo>
                    <a:pt x="12182" y="2037"/>
                  </a:lnTo>
                  <a:lnTo>
                    <a:pt x="12047" y="2018"/>
                  </a:lnTo>
                  <a:lnTo>
                    <a:pt x="11951" y="1999"/>
                  </a:lnTo>
                  <a:lnTo>
                    <a:pt x="11855" y="1941"/>
                  </a:lnTo>
                  <a:lnTo>
                    <a:pt x="11778" y="1883"/>
                  </a:lnTo>
                  <a:lnTo>
                    <a:pt x="11721" y="1806"/>
                  </a:lnTo>
                  <a:lnTo>
                    <a:pt x="11682" y="1730"/>
                  </a:lnTo>
                  <a:lnTo>
                    <a:pt x="11663" y="1633"/>
                  </a:lnTo>
                  <a:lnTo>
                    <a:pt x="11663" y="1537"/>
                  </a:lnTo>
                  <a:lnTo>
                    <a:pt x="11721" y="1422"/>
                  </a:lnTo>
                  <a:lnTo>
                    <a:pt x="11778" y="1345"/>
                  </a:lnTo>
                  <a:lnTo>
                    <a:pt x="11875" y="1268"/>
                  </a:lnTo>
                  <a:lnTo>
                    <a:pt x="12067" y="1153"/>
                  </a:lnTo>
                  <a:lnTo>
                    <a:pt x="12585" y="807"/>
                  </a:lnTo>
                  <a:lnTo>
                    <a:pt x="12970" y="750"/>
                  </a:lnTo>
                  <a:close/>
                  <a:moveTo>
                    <a:pt x="21097" y="1172"/>
                  </a:moveTo>
                  <a:lnTo>
                    <a:pt x="21232" y="1211"/>
                  </a:lnTo>
                  <a:lnTo>
                    <a:pt x="21251" y="1384"/>
                  </a:lnTo>
                  <a:lnTo>
                    <a:pt x="21232" y="1576"/>
                  </a:lnTo>
                  <a:lnTo>
                    <a:pt x="21213" y="1768"/>
                  </a:lnTo>
                  <a:lnTo>
                    <a:pt x="21136" y="1941"/>
                  </a:lnTo>
                  <a:lnTo>
                    <a:pt x="21040" y="2095"/>
                  </a:lnTo>
                  <a:lnTo>
                    <a:pt x="20982" y="2171"/>
                  </a:lnTo>
                  <a:lnTo>
                    <a:pt x="20924" y="2229"/>
                  </a:lnTo>
                  <a:lnTo>
                    <a:pt x="20848" y="2268"/>
                  </a:lnTo>
                  <a:lnTo>
                    <a:pt x="20771" y="2306"/>
                  </a:lnTo>
                  <a:lnTo>
                    <a:pt x="20675" y="2325"/>
                  </a:lnTo>
                  <a:lnTo>
                    <a:pt x="20579" y="2344"/>
                  </a:lnTo>
                  <a:lnTo>
                    <a:pt x="20482" y="2325"/>
                  </a:lnTo>
                  <a:lnTo>
                    <a:pt x="20425" y="2306"/>
                  </a:lnTo>
                  <a:lnTo>
                    <a:pt x="20386" y="2287"/>
                  </a:lnTo>
                  <a:lnTo>
                    <a:pt x="20367" y="2248"/>
                  </a:lnTo>
                  <a:lnTo>
                    <a:pt x="20348" y="2210"/>
                  </a:lnTo>
                  <a:lnTo>
                    <a:pt x="20348" y="2152"/>
                  </a:lnTo>
                  <a:lnTo>
                    <a:pt x="20386" y="2056"/>
                  </a:lnTo>
                  <a:lnTo>
                    <a:pt x="20444" y="1941"/>
                  </a:lnTo>
                  <a:lnTo>
                    <a:pt x="20598" y="1768"/>
                  </a:lnTo>
                  <a:lnTo>
                    <a:pt x="20848" y="1480"/>
                  </a:lnTo>
                  <a:lnTo>
                    <a:pt x="21097" y="1172"/>
                  </a:lnTo>
                  <a:close/>
                  <a:moveTo>
                    <a:pt x="29302" y="6994"/>
                  </a:moveTo>
                  <a:lnTo>
                    <a:pt x="29302" y="7013"/>
                  </a:lnTo>
                  <a:lnTo>
                    <a:pt x="29263" y="7033"/>
                  </a:lnTo>
                  <a:lnTo>
                    <a:pt x="29244" y="7052"/>
                  </a:lnTo>
                  <a:lnTo>
                    <a:pt x="29187" y="7186"/>
                  </a:lnTo>
                  <a:lnTo>
                    <a:pt x="29167" y="7321"/>
                  </a:lnTo>
                  <a:lnTo>
                    <a:pt x="29129" y="7609"/>
                  </a:lnTo>
                  <a:lnTo>
                    <a:pt x="29129" y="7782"/>
                  </a:lnTo>
                  <a:lnTo>
                    <a:pt x="29110" y="7897"/>
                  </a:lnTo>
                  <a:lnTo>
                    <a:pt x="29071" y="7993"/>
                  </a:lnTo>
                  <a:lnTo>
                    <a:pt x="29033" y="8070"/>
                  </a:lnTo>
                  <a:lnTo>
                    <a:pt x="28975" y="8128"/>
                  </a:lnTo>
                  <a:lnTo>
                    <a:pt x="28898" y="8147"/>
                  </a:lnTo>
                  <a:lnTo>
                    <a:pt x="28783" y="8128"/>
                  </a:lnTo>
                  <a:lnTo>
                    <a:pt x="28706" y="8070"/>
                  </a:lnTo>
                  <a:lnTo>
                    <a:pt x="28629" y="7993"/>
                  </a:lnTo>
                  <a:lnTo>
                    <a:pt x="28591" y="7917"/>
                  </a:lnTo>
                  <a:lnTo>
                    <a:pt x="28572" y="7820"/>
                  </a:lnTo>
                  <a:lnTo>
                    <a:pt x="28572" y="7724"/>
                  </a:lnTo>
                  <a:lnTo>
                    <a:pt x="28591" y="7609"/>
                  </a:lnTo>
                  <a:lnTo>
                    <a:pt x="28610" y="7532"/>
                  </a:lnTo>
                  <a:lnTo>
                    <a:pt x="28668" y="7436"/>
                  </a:lnTo>
                  <a:lnTo>
                    <a:pt x="28802" y="7302"/>
                  </a:lnTo>
                  <a:lnTo>
                    <a:pt x="28956" y="7186"/>
                  </a:lnTo>
                  <a:lnTo>
                    <a:pt x="29129" y="7090"/>
                  </a:lnTo>
                  <a:lnTo>
                    <a:pt x="29302" y="6994"/>
                  </a:lnTo>
                  <a:close/>
                  <a:moveTo>
                    <a:pt x="16236" y="538"/>
                  </a:moveTo>
                  <a:lnTo>
                    <a:pt x="16832" y="557"/>
                  </a:lnTo>
                  <a:lnTo>
                    <a:pt x="17427" y="596"/>
                  </a:lnTo>
                  <a:lnTo>
                    <a:pt x="18023" y="654"/>
                  </a:lnTo>
                  <a:lnTo>
                    <a:pt x="18600" y="711"/>
                  </a:lnTo>
                  <a:lnTo>
                    <a:pt x="19176" y="788"/>
                  </a:lnTo>
                  <a:lnTo>
                    <a:pt x="19733" y="884"/>
                  </a:lnTo>
                  <a:lnTo>
                    <a:pt x="20310" y="999"/>
                  </a:lnTo>
                  <a:lnTo>
                    <a:pt x="20867" y="1115"/>
                  </a:lnTo>
                  <a:lnTo>
                    <a:pt x="20521" y="1480"/>
                  </a:lnTo>
                  <a:lnTo>
                    <a:pt x="20290" y="1730"/>
                  </a:lnTo>
                  <a:lnTo>
                    <a:pt x="20175" y="1883"/>
                  </a:lnTo>
                  <a:lnTo>
                    <a:pt x="20098" y="2037"/>
                  </a:lnTo>
                  <a:lnTo>
                    <a:pt x="20079" y="2152"/>
                  </a:lnTo>
                  <a:lnTo>
                    <a:pt x="20079" y="2248"/>
                  </a:lnTo>
                  <a:lnTo>
                    <a:pt x="20117" y="2344"/>
                  </a:lnTo>
                  <a:lnTo>
                    <a:pt x="20156" y="2421"/>
                  </a:lnTo>
                  <a:lnTo>
                    <a:pt x="20213" y="2498"/>
                  </a:lnTo>
                  <a:lnTo>
                    <a:pt x="20290" y="2556"/>
                  </a:lnTo>
                  <a:lnTo>
                    <a:pt x="20386" y="2594"/>
                  </a:lnTo>
                  <a:lnTo>
                    <a:pt x="20502" y="2613"/>
                  </a:lnTo>
                  <a:lnTo>
                    <a:pt x="20751" y="2613"/>
                  </a:lnTo>
                  <a:lnTo>
                    <a:pt x="20867" y="2575"/>
                  </a:lnTo>
                  <a:lnTo>
                    <a:pt x="20963" y="2537"/>
                  </a:lnTo>
                  <a:lnTo>
                    <a:pt x="21059" y="2460"/>
                  </a:lnTo>
                  <a:lnTo>
                    <a:pt x="21155" y="2402"/>
                  </a:lnTo>
                  <a:lnTo>
                    <a:pt x="21232" y="2306"/>
                  </a:lnTo>
                  <a:lnTo>
                    <a:pt x="21289" y="2210"/>
                  </a:lnTo>
                  <a:lnTo>
                    <a:pt x="21405" y="1999"/>
                  </a:lnTo>
                  <a:lnTo>
                    <a:pt x="21482" y="1768"/>
                  </a:lnTo>
                  <a:lnTo>
                    <a:pt x="21520" y="1537"/>
                  </a:lnTo>
                  <a:lnTo>
                    <a:pt x="21520" y="1288"/>
                  </a:lnTo>
                  <a:lnTo>
                    <a:pt x="22058" y="1461"/>
                  </a:lnTo>
                  <a:lnTo>
                    <a:pt x="22596" y="1633"/>
                  </a:lnTo>
                  <a:lnTo>
                    <a:pt x="23134" y="1845"/>
                  </a:lnTo>
                  <a:lnTo>
                    <a:pt x="23653" y="2056"/>
                  </a:lnTo>
                  <a:lnTo>
                    <a:pt x="24172" y="2306"/>
                  </a:lnTo>
                  <a:lnTo>
                    <a:pt x="24671" y="2556"/>
                  </a:lnTo>
                  <a:lnTo>
                    <a:pt x="25152" y="2844"/>
                  </a:lnTo>
                  <a:lnTo>
                    <a:pt x="25632" y="3132"/>
                  </a:lnTo>
                  <a:lnTo>
                    <a:pt x="26093" y="3459"/>
                  </a:lnTo>
                  <a:lnTo>
                    <a:pt x="26554" y="3785"/>
                  </a:lnTo>
                  <a:lnTo>
                    <a:pt x="26977" y="4151"/>
                  </a:lnTo>
                  <a:lnTo>
                    <a:pt x="27400" y="4535"/>
                  </a:lnTo>
                  <a:lnTo>
                    <a:pt x="27784" y="4938"/>
                  </a:lnTo>
                  <a:lnTo>
                    <a:pt x="28168" y="5361"/>
                  </a:lnTo>
                  <a:lnTo>
                    <a:pt x="28514" y="5803"/>
                  </a:lnTo>
                  <a:lnTo>
                    <a:pt x="28860" y="6264"/>
                  </a:lnTo>
                  <a:lnTo>
                    <a:pt x="29225" y="6860"/>
                  </a:lnTo>
                  <a:lnTo>
                    <a:pt x="28975" y="6956"/>
                  </a:lnTo>
                  <a:lnTo>
                    <a:pt x="28745" y="7090"/>
                  </a:lnTo>
                  <a:lnTo>
                    <a:pt x="28649" y="7167"/>
                  </a:lnTo>
                  <a:lnTo>
                    <a:pt x="28552" y="7244"/>
                  </a:lnTo>
                  <a:lnTo>
                    <a:pt x="28476" y="7359"/>
                  </a:lnTo>
                  <a:lnTo>
                    <a:pt x="28399" y="7455"/>
                  </a:lnTo>
                  <a:lnTo>
                    <a:pt x="28360" y="7571"/>
                  </a:lnTo>
                  <a:lnTo>
                    <a:pt x="28341" y="7667"/>
                  </a:lnTo>
                  <a:lnTo>
                    <a:pt x="28341" y="7782"/>
                  </a:lnTo>
                  <a:lnTo>
                    <a:pt x="28341" y="7897"/>
                  </a:lnTo>
                  <a:lnTo>
                    <a:pt x="28380" y="7993"/>
                  </a:lnTo>
                  <a:lnTo>
                    <a:pt x="28418" y="8089"/>
                  </a:lnTo>
                  <a:lnTo>
                    <a:pt x="28495" y="8186"/>
                  </a:lnTo>
                  <a:lnTo>
                    <a:pt x="28572" y="8262"/>
                  </a:lnTo>
                  <a:lnTo>
                    <a:pt x="28649" y="8320"/>
                  </a:lnTo>
                  <a:lnTo>
                    <a:pt x="28745" y="8358"/>
                  </a:lnTo>
                  <a:lnTo>
                    <a:pt x="28841" y="8378"/>
                  </a:lnTo>
                  <a:lnTo>
                    <a:pt x="28918" y="8378"/>
                  </a:lnTo>
                  <a:lnTo>
                    <a:pt x="29014" y="8358"/>
                  </a:lnTo>
                  <a:lnTo>
                    <a:pt x="29110" y="8320"/>
                  </a:lnTo>
                  <a:lnTo>
                    <a:pt x="29187" y="8262"/>
                  </a:lnTo>
                  <a:lnTo>
                    <a:pt x="29244" y="8186"/>
                  </a:lnTo>
                  <a:lnTo>
                    <a:pt x="29302" y="8070"/>
                  </a:lnTo>
                  <a:lnTo>
                    <a:pt x="29340" y="7955"/>
                  </a:lnTo>
                  <a:lnTo>
                    <a:pt x="29359" y="7840"/>
                  </a:lnTo>
                  <a:lnTo>
                    <a:pt x="29379" y="7705"/>
                  </a:lnTo>
                  <a:lnTo>
                    <a:pt x="29398" y="7455"/>
                  </a:lnTo>
                  <a:lnTo>
                    <a:pt x="29417" y="7225"/>
                  </a:lnTo>
                  <a:lnTo>
                    <a:pt x="29686" y="7744"/>
                  </a:lnTo>
                  <a:lnTo>
                    <a:pt x="29917" y="8262"/>
                  </a:lnTo>
                  <a:lnTo>
                    <a:pt x="30109" y="8800"/>
                  </a:lnTo>
                  <a:lnTo>
                    <a:pt x="30262" y="9338"/>
                  </a:lnTo>
                  <a:lnTo>
                    <a:pt x="30397" y="9896"/>
                  </a:lnTo>
                  <a:lnTo>
                    <a:pt x="30512" y="10434"/>
                  </a:lnTo>
                  <a:lnTo>
                    <a:pt x="30570" y="10991"/>
                  </a:lnTo>
                  <a:lnTo>
                    <a:pt x="30608" y="11548"/>
                  </a:lnTo>
                  <a:lnTo>
                    <a:pt x="30628" y="12105"/>
                  </a:lnTo>
                  <a:lnTo>
                    <a:pt x="30589" y="12682"/>
                  </a:lnTo>
                  <a:lnTo>
                    <a:pt x="30531" y="13239"/>
                  </a:lnTo>
                  <a:lnTo>
                    <a:pt x="30435" y="13796"/>
                  </a:lnTo>
                  <a:lnTo>
                    <a:pt x="30301" y="14353"/>
                  </a:lnTo>
                  <a:lnTo>
                    <a:pt x="30147" y="14910"/>
                  </a:lnTo>
                  <a:lnTo>
                    <a:pt x="29955" y="15448"/>
                  </a:lnTo>
                  <a:lnTo>
                    <a:pt x="29724" y="16006"/>
                  </a:lnTo>
                  <a:lnTo>
                    <a:pt x="29686" y="16006"/>
                  </a:lnTo>
                  <a:lnTo>
                    <a:pt x="28341" y="16063"/>
                  </a:lnTo>
                  <a:lnTo>
                    <a:pt x="26996" y="16083"/>
                  </a:lnTo>
                  <a:lnTo>
                    <a:pt x="25651" y="16083"/>
                  </a:lnTo>
                  <a:lnTo>
                    <a:pt x="24325" y="16044"/>
                  </a:lnTo>
                  <a:lnTo>
                    <a:pt x="23000" y="15986"/>
                  </a:lnTo>
                  <a:lnTo>
                    <a:pt x="21674" y="15890"/>
                  </a:lnTo>
                  <a:lnTo>
                    <a:pt x="20367" y="15756"/>
                  </a:lnTo>
                  <a:lnTo>
                    <a:pt x="19061" y="15602"/>
                  </a:lnTo>
                  <a:lnTo>
                    <a:pt x="19003" y="15468"/>
                  </a:lnTo>
                  <a:lnTo>
                    <a:pt x="18984" y="15429"/>
                  </a:lnTo>
                  <a:lnTo>
                    <a:pt x="18945" y="15391"/>
                  </a:lnTo>
                  <a:lnTo>
                    <a:pt x="18869" y="15391"/>
                  </a:lnTo>
                  <a:lnTo>
                    <a:pt x="18830" y="15410"/>
                  </a:lnTo>
                  <a:lnTo>
                    <a:pt x="18792" y="15429"/>
                  </a:lnTo>
                  <a:lnTo>
                    <a:pt x="18772" y="15468"/>
                  </a:lnTo>
                  <a:lnTo>
                    <a:pt x="18772" y="15525"/>
                  </a:lnTo>
                  <a:lnTo>
                    <a:pt x="18792" y="15564"/>
                  </a:lnTo>
                  <a:lnTo>
                    <a:pt x="18792" y="15564"/>
                  </a:lnTo>
                  <a:lnTo>
                    <a:pt x="17889" y="15429"/>
                  </a:lnTo>
                  <a:lnTo>
                    <a:pt x="16986" y="15295"/>
                  </a:lnTo>
                  <a:lnTo>
                    <a:pt x="16082" y="15122"/>
                  </a:lnTo>
                  <a:lnTo>
                    <a:pt x="15199" y="14949"/>
                  </a:lnTo>
                  <a:lnTo>
                    <a:pt x="14296" y="14757"/>
                  </a:lnTo>
                  <a:lnTo>
                    <a:pt x="13412" y="14565"/>
                  </a:lnTo>
                  <a:lnTo>
                    <a:pt x="12528" y="14353"/>
                  </a:lnTo>
                  <a:lnTo>
                    <a:pt x="11644" y="14123"/>
                  </a:lnTo>
                  <a:lnTo>
                    <a:pt x="10760" y="13873"/>
                  </a:lnTo>
                  <a:lnTo>
                    <a:pt x="9876" y="13623"/>
                  </a:lnTo>
                  <a:lnTo>
                    <a:pt x="8992" y="13354"/>
                  </a:lnTo>
                  <a:lnTo>
                    <a:pt x="8109" y="13066"/>
                  </a:lnTo>
                  <a:lnTo>
                    <a:pt x="7244" y="12778"/>
                  </a:lnTo>
                  <a:lnTo>
                    <a:pt x="6360" y="12470"/>
                  </a:lnTo>
                  <a:lnTo>
                    <a:pt x="5476" y="12144"/>
                  </a:lnTo>
                  <a:lnTo>
                    <a:pt x="4612" y="11817"/>
                  </a:lnTo>
                  <a:lnTo>
                    <a:pt x="4554" y="11798"/>
                  </a:lnTo>
                  <a:lnTo>
                    <a:pt x="4516" y="11798"/>
                  </a:lnTo>
                  <a:lnTo>
                    <a:pt x="4439" y="11394"/>
                  </a:lnTo>
                  <a:lnTo>
                    <a:pt x="4381" y="10991"/>
                  </a:lnTo>
                  <a:lnTo>
                    <a:pt x="4400" y="10933"/>
                  </a:lnTo>
                  <a:lnTo>
                    <a:pt x="4381" y="10875"/>
                  </a:lnTo>
                  <a:lnTo>
                    <a:pt x="4343" y="10261"/>
                  </a:lnTo>
                  <a:lnTo>
                    <a:pt x="4323" y="9646"/>
                  </a:lnTo>
                  <a:lnTo>
                    <a:pt x="4362" y="9031"/>
                  </a:lnTo>
                  <a:lnTo>
                    <a:pt x="4439" y="8435"/>
                  </a:lnTo>
                  <a:lnTo>
                    <a:pt x="4554" y="7840"/>
                  </a:lnTo>
                  <a:lnTo>
                    <a:pt x="4688" y="7244"/>
                  </a:lnTo>
                  <a:lnTo>
                    <a:pt x="4881" y="6668"/>
                  </a:lnTo>
                  <a:lnTo>
                    <a:pt x="5111" y="6110"/>
                  </a:lnTo>
                  <a:lnTo>
                    <a:pt x="5380" y="5553"/>
                  </a:lnTo>
                  <a:lnTo>
                    <a:pt x="5668" y="5034"/>
                  </a:lnTo>
                  <a:lnTo>
                    <a:pt x="6014" y="4535"/>
                  </a:lnTo>
                  <a:lnTo>
                    <a:pt x="6379" y="4054"/>
                  </a:lnTo>
                  <a:lnTo>
                    <a:pt x="6802" y="3593"/>
                  </a:lnTo>
                  <a:lnTo>
                    <a:pt x="7013" y="3382"/>
                  </a:lnTo>
                  <a:lnTo>
                    <a:pt x="7244" y="3171"/>
                  </a:lnTo>
                  <a:lnTo>
                    <a:pt x="7475" y="2978"/>
                  </a:lnTo>
                  <a:lnTo>
                    <a:pt x="7724" y="2786"/>
                  </a:lnTo>
                  <a:lnTo>
                    <a:pt x="7974" y="2594"/>
                  </a:lnTo>
                  <a:lnTo>
                    <a:pt x="8243" y="2421"/>
                  </a:lnTo>
                  <a:lnTo>
                    <a:pt x="8647" y="2171"/>
                  </a:lnTo>
                  <a:lnTo>
                    <a:pt x="9069" y="1941"/>
                  </a:lnTo>
                  <a:lnTo>
                    <a:pt x="9492" y="1749"/>
                  </a:lnTo>
                  <a:lnTo>
                    <a:pt x="9934" y="1557"/>
                  </a:lnTo>
                  <a:lnTo>
                    <a:pt x="10395" y="1384"/>
                  </a:lnTo>
                  <a:lnTo>
                    <a:pt x="10856" y="1230"/>
                  </a:lnTo>
                  <a:lnTo>
                    <a:pt x="11317" y="1095"/>
                  </a:lnTo>
                  <a:lnTo>
                    <a:pt x="11798" y="961"/>
                  </a:lnTo>
                  <a:lnTo>
                    <a:pt x="11682" y="1038"/>
                  </a:lnTo>
                  <a:lnTo>
                    <a:pt x="11586" y="1115"/>
                  </a:lnTo>
                  <a:lnTo>
                    <a:pt x="11490" y="1211"/>
                  </a:lnTo>
                  <a:lnTo>
                    <a:pt x="11433" y="1307"/>
                  </a:lnTo>
                  <a:lnTo>
                    <a:pt x="11375" y="1441"/>
                  </a:lnTo>
                  <a:lnTo>
                    <a:pt x="11356" y="1576"/>
                  </a:lnTo>
                  <a:lnTo>
                    <a:pt x="11356" y="1710"/>
                  </a:lnTo>
                  <a:lnTo>
                    <a:pt x="11394" y="1826"/>
                  </a:lnTo>
                  <a:lnTo>
                    <a:pt x="11452" y="1960"/>
                  </a:lnTo>
                  <a:lnTo>
                    <a:pt x="11529" y="2056"/>
                  </a:lnTo>
                  <a:lnTo>
                    <a:pt x="11606" y="2171"/>
                  </a:lnTo>
                  <a:lnTo>
                    <a:pt x="11721" y="2248"/>
                  </a:lnTo>
                  <a:lnTo>
                    <a:pt x="11855" y="2306"/>
                  </a:lnTo>
                  <a:lnTo>
                    <a:pt x="12009" y="2344"/>
                  </a:lnTo>
                  <a:lnTo>
                    <a:pt x="12163" y="2344"/>
                  </a:lnTo>
                  <a:lnTo>
                    <a:pt x="12297" y="2325"/>
                  </a:lnTo>
                  <a:lnTo>
                    <a:pt x="12451" y="2287"/>
                  </a:lnTo>
                  <a:lnTo>
                    <a:pt x="12585" y="2229"/>
                  </a:lnTo>
                  <a:lnTo>
                    <a:pt x="12720" y="2133"/>
                  </a:lnTo>
                  <a:lnTo>
                    <a:pt x="12835" y="2037"/>
                  </a:lnTo>
                  <a:lnTo>
                    <a:pt x="12951" y="1902"/>
                  </a:lnTo>
                  <a:lnTo>
                    <a:pt x="13047" y="1749"/>
                  </a:lnTo>
                  <a:lnTo>
                    <a:pt x="13123" y="1576"/>
                  </a:lnTo>
                  <a:lnTo>
                    <a:pt x="13181" y="1422"/>
                  </a:lnTo>
                  <a:lnTo>
                    <a:pt x="13239" y="1230"/>
                  </a:lnTo>
                  <a:lnTo>
                    <a:pt x="13258" y="1057"/>
                  </a:lnTo>
                  <a:lnTo>
                    <a:pt x="13296" y="692"/>
                  </a:lnTo>
                  <a:lnTo>
                    <a:pt x="13642" y="654"/>
                  </a:lnTo>
                  <a:lnTo>
                    <a:pt x="14007" y="615"/>
                  </a:lnTo>
                  <a:lnTo>
                    <a:pt x="14046" y="923"/>
                  </a:lnTo>
                  <a:lnTo>
                    <a:pt x="14103" y="1230"/>
                  </a:lnTo>
                  <a:lnTo>
                    <a:pt x="14161" y="1364"/>
                  </a:lnTo>
                  <a:lnTo>
                    <a:pt x="14219" y="1518"/>
                  </a:lnTo>
                  <a:lnTo>
                    <a:pt x="14296" y="1633"/>
                  </a:lnTo>
                  <a:lnTo>
                    <a:pt x="14392" y="1768"/>
                  </a:lnTo>
                  <a:lnTo>
                    <a:pt x="14507" y="1845"/>
                  </a:lnTo>
                  <a:lnTo>
                    <a:pt x="14622" y="1922"/>
                  </a:lnTo>
                  <a:lnTo>
                    <a:pt x="14737" y="1979"/>
                  </a:lnTo>
                  <a:lnTo>
                    <a:pt x="14872" y="1999"/>
                  </a:lnTo>
                  <a:lnTo>
                    <a:pt x="15006" y="2018"/>
                  </a:lnTo>
                  <a:lnTo>
                    <a:pt x="15141" y="1999"/>
                  </a:lnTo>
                  <a:lnTo>
                    <a:pt x="15275" y="1979"/>
                  </a:lnTo>
                  <a:lnTo>
                    <a:pt x="15410" y="1922"/>
                  </a:lnTo>
                  <a:lnTo>
                    <a:pt x="15506" y="1845"/>
                  </a:lnTo>
                  <a:lnTo>
                    <a:pt x="15583" y="1768"/>
                  </a:lnTo>
                  <a:lnTo>
                    <a:pt x="15660" y="1691"/>
                  </a:lnTo>
                  <a:lnTo>
                    <a:pt x="15698" y="1576"/>
                  </a:lnTo>
                  <a:lnTo>
                    <a:pt x="15717" y="1480"/>
                  </a:lnTo>
                  <a:lnTo>
                    <a:pt x="15717" y="1364"/>
                  </a:lnTo>
                  <a:lnTo>
                    <a:pt x="15698" y="1249"/>
                  </a:lnTo>
                  <a:lnTo>
                    <a:pt x="15660" y="1134"/>
                  </a:lnTo>
                  <a:lnTo>
                    <a:pt x="15602" y="1038"/>
                  </a:lnTo>
                  <a:lnTo>
                    <a:pt x="15544" y="961"/>
                  </a:lnTo>
                  <a:lnTo>
                    <a:pt x="15391" y="807"/>
                  </a:lnTo>
                  <a:lnTo>
                    <a:pt x="15199" y="673"/>
                  </a:lnTo>
                  <a:lnTo>
                    <a:pt x="15026" y="557"/>
                  </a:lnTo>
                  <a:lnTo>
                    <a:pt x="15621" y="538"/>
                  </a:lnTo>
                  <a:close/>
                  <a:moveTo>
                    <a:pt x="1211" y="14891"/>
                  </a:moveTo>
                  <a:lnTo>
                    <a:pt x="1384" y="15064"/>
                  </a:lnTo>
                  <a:lnTo>
                    <a:pt x="1595" y="15237"/>
                  </a:lnTo>
                  <a:lnTo>
                    <a:pt x="1806" y="15391"/>
                  </a:lnTo>
                  <a:lnTo>
                    <a:pt x="2018" y="15506"/>
                  </a:lnTo>
                  <a:lnTo>
                    <a:pt x="2248" y="15621"/>
                  </a:lnTo>
                  <a:lnTo>
                    <a:pt x="2498" y="15698"/>
                  </a:lnTo>
                  <a:lnTo>
                    <a:pt x="2729" y="15775"/>
                  </a:lnTo>
                  <a:lnTo>
                    <a:pt x="2978" y="15814"/>
                  </a:lnTo>
                  <a:lnTo>
                    <a:pt x="3228" y="15833"/>
                  </a:lnTo>
                  <a:lnTo>
                    <a:pt x="3478" y="15814"/>
                  </a:lnTo>
                  <a:lnTo>
                    <a:pt x="3728" y="15794"/>
                  </a:lnTo>
                  <a:lnTo>
                    <a:pt x="3978" y="15737"/>
                  </a:lnTo>
                  <a:lnTo>
                    <a:pt x="4208" y="15641"/>
                  </a:lnTo>
                  <a:lnTo>
                    <a:pt x="4439" y="15525"/>
                  </a:lnTo>
                  <a:lnTo>
                    <a:pt x="4650" y="15391"/>
                  </a:lnTo>
                  <a:lnTo>
                    <a:pt x="4861" y="15218"/>
                  </a:lnTo>
                  <a:lnTo>
                    <a:pt x="4957" y="15448"/>
                  </a:lnTo>
                  <a:lnTo>
                    <a:pt x="5092" y="15660"/>
                  </a:lnTo>
                  <a:lnTo>
                    <a:pt x="5226" y="15871"/>
                  </a:lnTo>
                  <a:lnTo>
                    <a:pt x="5380" y="16044"/>
                  </a:lnTo>
                  <a:lnTo>
                    <a:pt x="5553" y="16217"/>
                  </a:lnTo>
                  <a:lnTo>
                    <a:pt x="5745" y="16371"/>
                  </a:lnTo>
                  <a:lnTo>
                    <a:pt x="5937" y="16505"/>
                  </a:lnTo>
                  <a:lnTo>
                    <a:pt x="6149" y="16621"/>
                  </a:lnTo>
                  <a:lnTo>
                    <a:pt x="5246" y="16467"/>
                  </a:lnTo>
                  <a:lnTo>
                    <a:pt x="4323" y="16332"/>
                  </a:lnTo>
                  <a:lnTo>
                    <a:pt x="3805" y="16275"/>
                  </a:lnTo>
                  <a:lnTo>
                    <a:pt x="3267" y="16236"/>
                  </a:lnTo>
                  <a:lnTo>
                    <a:pt x="2748" y="16198"/>
                  </a:lnTo>
                  <a:lnTo>
                    <a:pt x="2210" y="16179"/>
                  </a:lnTo>
                  <a:lnTo>
                    <a:pt x="1960" y="16198"/>
                  </a:lnTo>
                  <a:lnTo>
                    <a:pt x="1691" y="16198"/>
                  </a:lnTo>
                  <a:lnTo>
                    <a:pt x="1422" y="16217"/>
                  </a:lnTo>
                  <a:lnTo>
                    <a:pt x="1307" y="16198"/>
                  </a:lnTo>
                  <a:lnTo>
                    <a:pt x="1191" y="16179"/>
                  </a:lnTo>
                  <a:lnTo>
                    <a:pt x="1019" y="16236"/>
                  </a:lnTo>
                  <a:lnTo>
                    <a:pt x="865" y="16255"/>
                  </a:lnTo>
                  <a:lnTo>
                    <a:pt x="769" y="16255"/>
                  </a:lnTo>
                  <a:lnTo>
                    <a:pt x="692" y="16217"/>
                  </a:lnTo>
                  <a:lnTo>
                    <a:pt x="653" y="16159"/>
                  </a:lnTo>
                  <a:lnTo>
                    <a:pt x="634" y="16063"/>
                  </a:lnTo>
                  <a:lnTo>
                    <a:pt x="673" y="15948"/>
                  </a:lnTo>
                  <a:lnTo>
                    <a:pt x="711" y="15794"/>
                  </a:lnTo>
                  <a:lnTo>
                    <a:pt x="711" y="15641"/>
                  </a:lnTo>
                  <a:lnTo>
                    <a:pt x="730" y="15506"/>
                  </a:lnTo>
                  <a:lnTo>
                    <a:pt x="769" y="15391"/>
                  </a:lnTo>
                  <a:lnTo>
                    <a:pt x="826" y="15276"/>
                  </a:lnTo>
                  <a:lnTo>
                    <a:pt x="903" y="15160"/>
                  </a:lnTo>
                  <a:lnTo>
                    <a:pt x="980" y="15064"/>
                  </a:lnTo>
                  <a:lnTo>
                    <a:pt x="1095" y="14968"/>
                  </a:lnTo>
                  <a:lnTo>
                    <a:pt x="1211" y="14891"/>
                  </a:lnTo>
                  <a:close/>
                  <a:moveTo>
                    <a:pt x="3343" y="10952"/>
                  </a:moveTo>
                  <a:lnTo>
                    <a:pt x="3632" y="10972"/>
                  </a:lnTo>
                  <a:lnTo>
                    <a:pt x="3939" y="11010"/>
                  </a:lnTo>
                  <a:lnTo>
                    <a:pt x="4016" y="11452"/>
                  </a:lnTo>
                  <a:lnTo>
                    <a:pt x="4131" y="11913"/>
                  </a:lnTo>
                  <a:lnTo>
                    <a:pt x="4150" y="11971"/>
                  </a:lnTo>
                  <a:lnTo>
                    <a:pt x="4208" y="12009"/>
                  </a:lnTo>
                  <a:lnTo>
                    <a:pt x="4285" y="12028"/>
                  </a:lnTo>
                  <a:lnTo>
                    <a:pt x="4362" y="12028"/>
                  </a:lnTo>
                  <a:lnTo>
                    <a:pt x="4381" y="12086"/>
                  </a:lnTo>
                  <a:lnTo>
                    <a:pt x="4458" y="12144"/>
                  </a:lnTo>
                  <a:lnTo>
                    <a:pt x="5226" y="12489"/>
                  </a:lnTo>
                  <a:lnTo>
                    <a:pt x="5995" y="12835"/>
                  </a:lnTo>
                  <a:lnTo>
                    <a:pt x="6783" y="13143"/>
                  </a:lnTo>
                  <a:lnTo>
                    <a:pt x="7571" y="13450"/>
                  </a:lnTo>
                  <a:lnTo>
                    <a:pt x="8358" y="13738"/>
                  </a:lnTo>
                  <a:lnTo>
                    <a:pt x="9165" y="14007"/>
                  </a:lnTo>
                  <a:lnTo>
                    <a:pt x="9972" y="14276"/>
                  </a:lnTo>
                  <a:lnTo>
                    <a:pt x="10779" y="14526"/>
                  </a:lnTo>
                  <a:lnTo>
                    <a:pt x="11586" y="14757"/>
                  </a:lnTo>
                  <a:lnTo>
                    <a:pt x="12413" y="14968"/>
                  </a:lnTo>
                  <a:lnTo>
                    <a:pt x="13239" y="15179"/>
                  </a:lnTo>
                  <a:lnTo>
                    <a:pt x="14065" y="15372"/>
                  </a:lnTo>
                  <a:lnTo>
                    <a:pt x="14891" y="15545"/>
                  </a:lnTo>
                  <a:lnTo>
                    <a:pt x="15737" y="15717"/>
                  </a:lnTo>
                  <a:lnTo>
                    <a:pt x="16582" y="15871"/>
                  </a:lnTo>
                  <a:lnTo>
                    <a:pt x="17408" y="16006"/>
                  </a:lnTo>
                  <a:lnTo>
                    <a:pt x="17178" y="16275"/>
                  </a:lnTo>
                  <a:lnTo>
                    <a:pt x="16928" y="16505"/>
                  </a:lnTo>
                  <a:lnTo>
                    <a:pt x="16659" y="16717"/>
                  </a:lnTo>
                  <a:lnTo>
                    <a:pt x="16371" y="16870"/>
                  </a:lnTo>
                  <a:lnTo>
                    <a:pt x="16082" y="17005"/>
                  </a:lnTo>
                  <a:lnTo>
                    <a:pt x="15775" y="17120"/>
                  </a:lnTo>
                  <a:lnTo>
                    <a:pt x="15487" y="17178"/>
                  </a:lnTo>
                  <a:lnTo>
                    <a:pt x="15179" y="17216"/>
                  </a:lnTo>
                  <a:lnTo>
                    <a:pt x="14853" y="17235"/>
                  </a:lnTo>
                  <a:lnTo>
                    <a:pt x="14545" y="17197"/>
                  </a:lnTo>
                  <a:lnTo>
                    <a:pt x="14257" y="17139"/>
                  </a:lnTo>
                  <a:lnTo>
                    <a:pt x="13950" y="17043"/>
                  </a:lnTo>
                  <a:lnTo>
                    <a:pt x="13661" y="16928"/>
                  </a:lnTo>
                  <a:lnTo>
                    <a:pt x="13373" y="16774"/>
                  </a:lnTo>
                  <a:lnTo>
                    <a:pt x="13104" y="16582"/>
                  </a:lnTo>
                  <a:lnTo>
                    <a:pt x="12854" y="16352"/>
                  </a:lnTo>
                  <a:lnTo>
                    <a:pt x="12854" y="16294"/>
                  </a:lnTo>
                  <a:lnTo>
                    <a:pt x="12835" y="16255"/>
                  </a:lnTo>
                  <a:lnTo>
                    <a:pt x="12778" y="16236"/>
                  </a:lnTo>
                  <a:lnTo>
                    <a:pt x="12720" y="16236"/>
                  </a:lnTo>
                  <a:lnTo>
                    <a:pt x="12585" y="16063"/>
                  </a:lnTo>
                  <a:lnTo>
                    <a:pt x="12432" y="15871"/>
                  </a:lnTo>
                  <a:lnTo>
                    <a:pt x="12297" y="15679"/>
                  </a:lnTo>
                  <a:lnTo>
                    <a:pt x="12182" y="15468"/>
                  </a:lnTo>
                  <a:lnTo>
                    <a:pt x="12124" y="15410"/>
                  </a:lnTo>
                  <a:lnTo>
                    <a:pt x="12067" y="15391"/>
                  </a:lnTo>
                  <a:lnTo>
                    <a:pt x="11990" y="15410"/>
                  </a:lnTo>
                  <a:lnTo>
                    <a:pt x="11951" y="15448"/>
                  </a:lnTo>
                  <a:lnTo>
                    <a:pt x="11913" y="15410"/>
                  </a:lnTo>
                  <a:lnTo>
                    <a:pt x="11855" y="15391"/>
                  </a:lnTo>
                  <a:lnTo>
                    <a:pt x="11798" y="15391"/>
                  </a:lnTo>
                  <a:lnTo>
                    <a:pt x="11740" y="15429"/>
                  </a:lnTo>
                  <a:lnTo>
                    <a:pt x="11606" y="15525"/>
                  </a:lnTo>
                  <a:lnTo>
                    <a:pt x="11452" y="15602"/>
                  </a:lnTo>
                  <a:lnTo>
                    <a:pt x="11298" y="15660"/>
                  </a:lnTo>
                  <a:lnTo>
                    <a:pt x="11144" y="15717"/>
                  </a:lnTo>
                  <a:lnTo>
                    <a:pt x="10991" y="15756"/>
                  </a:lnTo>
                  <a:lnTo>
                    <a:pt x="10818" y="15775"/>
                  </a:lnTo>
                  <a:lnTo>
                    <a:pt x="10510" y="15775"/>
                  </a:lnTo>
                  <a:lnTo>
                    <a:pt x="10337" y="15756"/>
                  </a:lnTo>
                  <a:lnTo>
                    <a:pt x="10184" y="15717"/>
                  </a:lnTo>
                  <a:lnTo>
                    <a:pt x="10030" y="15660"/>
                  </a:lnTo>
                  <a:lnTo>
                    <a:pt x="9876" y="15602"/>
                  </a:lnTo>
                  <a:lnTo>
                    <a:pt x="9742" y="15525"/>
                  </a:lnTo>
                  <a:lnTo>
                    <a:pt x="9588" y="15429"/>
                  </a:lnTo>
                  <a:lnTo>
                    <a:pt x="9454" y="15333"/>
                  </a:lnTo>
                  <a:lnTo>
                    <a:pt x="9338" y="15218"/>
                  </a:lnTo>
                  <a:lnTo>
                    <a:pt x="9300" y="15179"/>
                  </a:lnTo>
                  <a:lnTo>
                    <a:pt x="9204" y="15179"/>
                  </a:lnTo>
                  <a:lnTo>
                    <a:pt x="9165" y="15218"/>
                  </a:lnTo>
                  <a:lnTo>
                    <a:pt x="9146" y="15256"/>
                  </a:lnTo>
                  <a:lnTo>
                    <a:pt x="9127" y="15295"/>
                  </a:lnTo>
                  <a:lnTo>
                    <a:pt x="9127" y="15333"/>
                  </a:lnTo>
                  <a:lnTo>
                    <a:pt x="9146" y="15391"/>
                  </a:lnTo>
                  <a:lnTo>
                    <a:pt x="9089" y="15314"/>
                  </a:lnTo>
                  <a:lnTo>
                    <a:pt x="8992" y="15237"/>
                  </a:lnTo>
                  <a:lnTo>
                    <a:pt x="8935" y="15218"/>
                  </a:lnTo>
                  <a:lnTo>
                    <a:pt x="8820" y="15218"/>
                  </a:lnTo>
                  <a:lnTo>
                    <a:pt x="8781" y="15256"/>
                  </a:lnTo>
                  <a:lnTo>
                    <a:pt x="8743" y="15295"/>
                  </a:lnTo>
                  <a:lnTo>
                    <a:pt x="8723" y="15352"/>
                  </a:lnTo>
                  <a:lnTo>
                    <a:pt x="8723" y="15410"/>
                  </a:lnTo>
                  <a:lnTo>
                    <a:pt x="8762" y="15468"/>
                  </a:lnTo>
                  <a:lnTo>
                    <a:pt x="8820" y="15564"/>
                  </a:lnTo>
                  <a:lnTo>
                    <a:pt x="8820" y="15641"/>
                  </a:lnTo>
                  <a:lnTo>
                    <a:pt x="8800" y="15737"/>
                  </a:lnTo>
                  <a:lnTo>
                    <a:pt x="8762" y="15814"/>
                  </a:lnTo>
                  <a:lnTo>
                    <a:pt x="8685" y="15910"/>
                  </a:lnTo>
                  <a:lnTo>
                    <a:pt x="8608" y="15986"/>
                  </a:lnTo>
                  <a:lnTo>
                    <a:pt x="8378" y="16121"/>
                  </a:lnTo>
                  <a:lnTo>
                    <a:pt x="8128" y="16255"/>
                  </a:lnTo>
                  <a:lnTo>
                    <a:pt x="7878" y="16352"/>
                  </a:lnTo>
                  <a:lnTo>
                    <a:pt x="7667" y="16409"/>
                  </a:lnTo>
                  <a:lnTo>
                    <a:pt x="7532" y="16448"/>
                  </a:lnTo>
                  <a:lnTo>
                    <a:pt x="7263" y="16486"/>
                  </a:lnTo>
                  <a:lnTo>
                    <a:pt x="6994" y="16467"/>
                  </a:lnTo>
                  <a:lnTo>
                    <a:pt x="6725" y="16428"/>
                  </a:lnTo>
                  <a:lnTo>
                    <a:pt x="6475" y="16352"/>
                  </a:lnTo>
                  <a:lnTo>
                    <a:pt x="6226" y="16255"/>
                  </a:lnTo>
                  <a:lnTo>
                    <a:pt x="5995" y="16140"/>
                  </a:lnTo>
                  <a:lnTo>
                    <a:pt x="5803" y="15986"/>
                  </a:lnTo>
                  <a:lnTo>
                    <a:pt x="5611" y="15814"/>
                  </a:lnTo>
                  <a:lnTo>
                    <a:pt x="5457" y="15621"/>
                  </a:lnTo>
                  <a:lnTo>
                    <a:pt x="5303" y="15429"/>
                  </a:lnTo>
                  <a:lnTo>
                    <a:pt x="5188" y="15199"/>
                  </a:lnTo>
                  <a:lnTo>
                    <a:pt x="5092" y="14968"/>
                  </a:lnTo>
                  <a:lnTo>
                    <a:pt x="5111" y="14930"/>
                  </a:lnTo>
                  <a:lnTo>
                    <a:pt x="5150" y="14891"/>
                  </a:lnTo>
                  <a:lnTo>
                    <a:pt x="5150" y="14834"/>
                  </a:lnTo>
                  <a:lnTo>
                    <a:pt x="5150" y="14795"/>
                  </a:lnTo>
                  <a:lnTo>
                    <a:pt x="5130" y="14757"/>
                  </a:lnTo>
                  <a:lnTo>
                    <a:pt x="5111" y="14718"/>
                  </a:lnTo>
                  <a:lnTo>
                    <a:pt x="5073" y="14680"/>
                  </a:lnTo>
                  <a:lnTo>
                    <a:pt x="5034" y="14661"/>
                  </a:lnTo>
                  <a:lnTo>
                    <a:pt x="4977" y="14641"/>
                  </a:lnTo>
                  <a:lnTo>
                    <a:pt x="4977" y="14622"/>
                  </a:lnTo>
                  <a:lnTo>
                    <a:pt x="4957" y="14584"/>
                  </a:lnTo>
                  <a:lnTo>
                    <a:pt x="4919" y="14545"/>
                  </a:lnTo>
                  <a:lnTo>
                    <a:pt x="4823" y="14545"/>
                  </a:lnTo>
                  <a:lnTo>
                    <a:pt x="4765" y="14565"/>
                  </a:lnTo>
                  <a:lnTo>
                    <a:pt x="4746" y="14603"/>
                  </a:lnTo>
                  <a:lnTo>
                    <a:pt x="4708" y="14641"/>
                  </a:lnTo>
                  <a:lnTo>
                    <a:pt x="4708" y="14699"/>
                  </a:lnTo>
                  <a:lnTo>
                    <a:pt x="4727" y="14776"/>
                  </a:lnTo>
                  <a:lnTo>
                    <a:pt x="4477" y="14930"/>
                  </a:lnTo>
                  <a:lnTo>
                    <a:pt x="4208" y="15045"/>
                  </a:lnTo>
                  <a:lnTo>
                    <a:pt x="3920" y="15141"/>
                  </a:lnTo>
                  <a:lnTo>
                    <a:pt x="3651" y="15218"/>
                  </a:lnTo>
                  <a:lnTo>
                    <a:pt x="3363" y="15276"/>
                  </a:lnTo>
                  <a:lnTo>
                    <a:pt x="3094" y="15295"/>
                  </a:lnTo>
                  <a:lnTo>
                    <a:pt x="2805" y="15276"/>
                  </a:lnTo>
                  <a:lnTo>
                    <a:pt x="2556" y="15237"/>
                  </a:lnTo>
                  <a:lnTo>
                    <a:pt x="2287" y="15160"/>
                  </a:lnTo>
                  <a:lnTo>
                    <a:pt x="2056" y="15064"/>
                  </a:lnTo>
                  <a:lnTo>
                    <a:pt x="1826" y="14930"/>
                  </a:lnTo>
                  <a:lnTo>
                    <a:pt x="1614" y="14738"/>
                  </a:lnTo>
                  <a:lnTo>
                    <a:pt x="1441" y="14526"/>
                  </a:lnTo>
                  <a:lnTo>
                    <a:pt x="1288" y="14276"/>
                  </a:lnTo>
                  <a:lnTo>
                    <a:pt x="1153" y="13988"/>
                  </a:lnTo>
                  <a:lnTo>
                    <a:pt x="1057" y="13662"/>
                  </a:lnTo>
                  <a:lnTo>
                    <a:pt x="999" y="13335"/>
                  </a:lnTo>
                  <a:lnTo>
                    <a:pt x="980" y="13008"/>
                  </a:lnTo>
                  <a:lnTo>
                    <a:pt x="1019" y="12701"/>
                  </a:lnTo>
                  <a:lnTo>
                    <a:pt x="1095" y="12432"/>
                  </a:lnTo>
                  <a:lnTo>
                    <a:pt x="1211" y="12163"/>
                  </a:lnTo>
                  <a:lnTo>
                    <a:pt x="1345" y="11932"/>
                  </a:lnTo>
                  <a:lnTo>
                    <a:pt x="1518" y="11702"/>
                  </a:lnTo>
                  <a:lnTo>
                    <a:pt x="1729" y="11510"/>
                  </a:lnTo>
                  <a:lnTo>
                    <a:pt x="1960" y="11356"/>
                  </a:lnTo>
                  <a:lnTo>
                    <a:pt x="2210" y="11202"/>
                  </a:lnTo>
                  <a:lnTo>
                    <a:pt x="2460" y="11106"/>
                  </a:lnTo>
                  <a:lnTo>
                    <a:pt x="2748" y="11010"/>
                  </a:lnTo>
                  <a:lnTo>
                    <a:pt x="3036" y="10972"/>
                  </a:lnTo>
                  <a:lnTo>
                    <a:pt x="3343" y="10952"/>
                  </a:lnTo>
                  <a:close/>
                  <a:moveTo>
                    <a:pt x="26381" y="18177"/>
                  </a:moveTo>
                  <a:lnTo>
                    <a:pt x="26804" y="18638"/>
                  </a:lnTo>
                  <a:lnTo>
                    <a:pt x="26727" y="18753"/>
                  </a:lnTo>
                  <a:lnTo>
                    <a:pt x="26631" y="18849"/>
                  </a:lnTo>
                  <a:lnTo>
                    <a:pt x="26535" y="18945"/>
                  </a:lnTo>
                  <a:lnTo>
                    <a:pt x="26420" y="19003"/>
                  </a:lnTo>
                  <a:lnTo>
                    <a:pt x="26304" y="19061"/>
                  </a:lnTo>
                  <a:lnTo>
                    <a:pt x="26170" y="19118"/>
                  </a:lnTo>
                  <a:lnTo>
                    <a:pt x="26035" y="19138"/>
                  </a:lnTo>
                  <a:lnTo>
                    <a:pt x="25901" y="19157"/>
                  </a:lnTo>
                  <a:lnTo>
                    <a:pt x="25632" y="19157"/>
                  </a:lnTo>
                  <a:lnTo>
                    <a:pt x="25517" y="19138"/>
                  </a:lnTo>
                  <a:lnTo>
                    <a:pt x="25382" y="19099"/>
                  </a:lnTo>
                  <a:lnTo>
                    <a:pt x="25248" y="19042"/>
                  </a:lnTo>
                  <a:lnTo>
                    <a:pt x="25132" y="18984"/>
                  </a:lnTo>
                  <a:lnTo>
                    <a:pt x="25036" y="18888"/>
                  </a:lnTo>
                  <a:lnTo>
                    <a:pt x="24940" y="18811"/>
                  </a:lnTo>
                  <a:lnTo>
                    <a:pt x="25132" y="18792"/>
                  </a:lnTo>
                  <a:lnTo>
                    <a:pt x="25324" y="18753"/>
                  </a:lnTo>
                  <a:lnTo>
                    <a:pt x="25497" y="18696"/>
                  </a:lnTo>
                  <a:lnTo>
                    <a:pt x="25690" y="18638"/>
                  </a:lnTo>
                  <a:lnTo>
                    <a:pt x="25862" y="18542"/>
                  </a:lnTo>
                  <a:lnTo>
                    <a:pt x="26035" y="18446"/>
                  </a:lnTo>
                  <a:lnTo>
                    <a:pt x="26208" y="18331"/>
                  </a:lnTo>
                  <a:lnTo>
                    <a:pt x="26381" y="18177"/>
                  </a:lnTo>
                  <a:close/>
                  <a:moveTo>
                    <a:pt x="15717" y="0"/>
                  </a:moveTo>
                  <a:lnTo>
                    <a:pt x="14910" y="19"/>
                  </a:lnTo>
                  <a:lnTo>
                    <a:pt x="14123" y="58"/>
                  </a:lnTo>
                  <a:lnTo>
                    <a:pt x="13316" y="154"/>
                  </a:lnTo>
                  <a:lnTo>
                    <a:pt x="12528" y="269"/>
                  </a:lnTo>
                  <a:lnTo>
                    <a:pt x="11759" y="423"/>
                  </a:lnTo>
                  <a:lnTo>
                    <a:pt x="10991" y="615"/>
                  </a:lnTo>
                  <a:lnTo>
                    <a:pt x="10626" y="730"/>
                  </a:lnTo>
                  <a:lnTo>
                    <a:pt x="10241" y="865"/>
                  </a:lnTo>
                  <a:lnTo>
                    <a:pt x="9876" y="999"/>
                  </a:lnTo>
                  <a:lnTo>
                    <a:pt x="9530" y="1134"/>
                  </a:lnTo>
                  <a:lnTo>
                    <a:pt x="9165" y="1307"/>
                  </a:lnTo>
                  <a:lnTo>
                    <a:pt x="8820" y="1461"/>
                  </a:lnTo>
                  <a:lnTo>
                    <a:pt x="8493" y="1653"/>
                  </a:lnTo>
                  <a:lnTo>
                    <a:pt x="8147" y="1845"/>
                  </a:lnTo>
                  <a:lnTo>
                    <a:pt x="7820" y="2056"/>
                  </a:lnTo>
                  <a:lnTo>
                    <a:pt x="7513" y="2268"/>
                  </a:lnTo>
                  <a:lnTo>
                    <a:pt x="7033" y="2652"/>
                  </a:lnTo>
                  <a:lnTo>
                    <a:pt x="6571" y="3055"/>
                  </a:lnTo>
                  <a:lnTo>
                    <a:pt x="6168" y="3478"/>
                  </a:lnTo>
                  <a:lnTo>
                    <a:pt x="5784" y="3939"/>
                  </a:lnTo>
                  <a:lnTo>
                    <a:pt x="5419" y="4420"/>
                  </a:lnTo>
                  <a:lnTo>
                    <a:pt x="5111" y="4919"/>
                  </a:lnTo>
                  <a:lnTo>
                    <a:pt x="4823" y="5438"/>
                  </a:lnTo>
                  <a:lnTo>
                    <a:pt x="4573" y="5976"/>
                  </a:lnTo>
                  <a:lnTo>
                    <a:pt x="4362" y="6533"/>
                  </a:lnTo>
                  <a:lnTo>
                    <a:pt x="4189" y="7090"/>
                  </a:lnTo>
                  <a:lnTo>
                    <a:pt x="4035" y="7667"/>
                  </a:lnTo>
                  <a:lnTo>
                    <a:pt x="3939" y="8262"/>
                  </a:lnTo>
                  <a:lnTo>
                    <a:pt x="3862" y="8858"/>
                  </a:lnTo>
                  <a:lnTo>
                    <a:pt x="3843" y="9454"/>
                  </a:lnTo>
                  <a:lnTo>
                    <a:pt x="3843" y="10049"/>
                  </a:lnTo>
                  <a:lnTo>
                    <a:pt x="3901" y="10645"/>
                  </a:lnTo>
                  <a:lnTo>
                    <a:pt x="3728" y="10587"/>
                  </a:lnTo>
                  <a:lnTo>
                    <a:pt x="3555" y="10568"/>
                  </a:lnTo>
                  <a:lnTo>
                    <a:pt x="3382" y="10530"/>
                  </a:lnTo>
                  <a:lnTo>
                    <a:pt x="3036" y="10530"/>
                  </a:lnTo>
                  <a:lnTo>
                    <a:pt x="2863" y="10549"/>
                  </a:lnTo>
                  <a:lnTo>
                    <a:pt x="2536" y="10606"/>
                  </a:lnTo>
                  <a:lnTo>
                    <a:pt x="2210" y="10703"/>
                  </a:lnTo>
                  <a:lnTo>
                    <a:pt x="1922" y="10837"/>
                  </a:lnTo>
                  <a:lnTo>
                    <a:pt x="1633" y="11029"/>
                  </a:lnTo>
                  <a:lnTo>
                    <a:pt x="1384" y="11241"/>
                  </a:lnTo>
                  <a:lnTo>
                    <a:pt x="1153" y="11471"/>
                  </a:lnTo>
                  <a:lnTo>
                    <a:pt x="961" y="11740"/>
                  </a:lnTo>
                  <a:lnTo>
                    <a:pt x="788" y="12028"/>
                  </a:lnTo>
                  <a:lnTo>
                    <a:pt x="673" y="12336"/>
                  </a:lnTo>
                  <a:lnTo>
                    <a:pt x="577" y="12682"/>
                  </a:lnTo>
                  <a:lnTo>
                    <a:pt x="557" y="12855"/>
                  </a:lnTo>
                  <a:lnTo>
                    <a:pt x="538" y="13027"/>
                  </a:lnTo>
                  <a:lnTo>
                    <a:pt x="538" y="13200"/>
                  </a:lnTo>
                  <a:lnTo>
                    <a:pt x="538" y="13373"/>
                  </a:lnTo>
                  <a:lnTo>
                    <a:pt x="557" y="13565"/>
                  </a:lnTo>
                  <a:lnTo>
                    <a:pt x="596" y="13738"/>
                  </a:lnTo>
                  <a:lnTo>
                    <a:pt x="673" y="14027"/>
                  </a:lnTo>
                  <a:lnTo>
                    <a:pt x="788" y="14276"/>
                  </a:lnTo>
                  <a:lnTo>
                    <a:pt x="922" y="14526"/>
                  </a:lnTo>
                  <a:lnTo>
                    <a:pt x="1076" y="14738"/>
                  </a:lnTo>
                  <a:lnTo>
                    <a:pt x="884" y="14910"/>
                  </a:lnTo>
                  <a:lnTo>
                    <a:pt x="692" y="15083"/>
                  </a:lnTo>
                  <a:lnTo>
                    <a:pt x="538" y="15256"/>
                  </a:lnTo>
                  <a:lnTo>
                    <a:pt x="404" y="15448"/>
                  </a:lnTo>
                  <a:lnTo>
                    <a:pt x="288" y="15641"/>
                  </a:lnTo>
                  <a:lnTo>
                    <a:pt x="173" y="15871"/>
                  </a:lnTo>
                  <a:lnTo>
                    <a:pt x="77" y="16102"/>
                  </a:lnTo>
                  <a:lnTo>
                    <a:pt x="0" y="16352"/>
                  </a:lnTo>
                  <a:lnTo>
                    <a:pt x="19" y="16428"/>
                  </a:lnTo>
                  <a:lnTo>
                    <a:pt x="39" y="16486"/>
                  </a:lnTo>
                  <a:lnTo>
                    <a:pt x="116" y="16524"/>
                  </a:lnTo>
                  <a:lnTo>
                    <a:pt x="173" y="16524"/>
                  </a:lnTo>
                  <a:lnTo>
                    <a:pt x="192" y="16582"/>
                  </a:lnTo>
                  <a:lnTo>
                    <a:pt x="365" y="16524"/>
                  </a:lnTo>
                  <a:lnTo>
                    <a:pt x="1460" y="16505"/>
                  </a:lnTo>
                  <a:lnTo>
                    <a:pt x="2536" y="16544"/>
                  </a:lnTo>
                  <a:lnTo>
                    <a:pt x="3612" y="16621"/>
                  </a:lnTo>
                  <a:lnTo>
                    <a:pt x="4669" y="16736"/>
                  </a:lnTo>
                  <a:lnTo>
                    <a:pt x="5726" y="16909"/>
                  </a:lnTo>
                  <a:lnTo>
                    <a:pt x="6783" y="17101"/>
                  </a:lnTo>
                  <a:lnTo>
                    <a:pt x="7820" y="17370"/>
                  </a:lnTo>
                  <a:lnTo>
                    <a:pt x="8839" y="17658"/>
                  </a:lnTo>
                  <a:lnTo>
                    <a:pt x="9857" y="18004"/>
                  </a:lnTo>
                  <a:lnTo>
                    <a:pt x="10837" y="18388"/>
                  </a:lnTo>
                  <a:lnTo>
                    <a:pt x="11337" y="18600"/>
                  </a:lnTo>
                  <a:lnTo>
                    <a:pt x="11817" y="18811"/>
                  </a:lnTo>
                  <a:lnTo>
                    <a:pt x="12316" y="19042"/>
                  </a:lnTo>
                  <a:lnTo>
                    <a:pt x="12778" y="19291"/>
                  </a:lnTo>
                  <a:lnTo>
                    <a:pt x="13258" y="19541"/>
                  </a:lnTo>
                  <a:lnTo>
                    <a:pt x="13738" y="19791"/>
                  </a:lnTo>
                  <a:lnTo>
                    <a:pt x="14199" y="20060"/>
                  </a:lnTo>
                  <a:lnTo>
                    <a:pt x="14661" y="20348"/>
                  </a:lnTo>
                  <a:lnTo>
                    <a:pt x="15103" y="20636"/>
                  </a:lnTo>
                  <a:lnTo>
                    <a:pt x="15564" y="20944"/>
                  </a:lnTo>
                  <a:lnTo>
                    <a:pt x="16006" y="21270"/>
                  </a:lnTo>
                  <a:lnTo>
                    <a:pt x="16428" y="21578"/>
                  </a:lnTo>
                  <a:lnTo>
                    <a:pt x="16313" y="21693"/>
                  </a:lnTo>
                  <a:lnTo>
                    <a:pt x="16179" y="21789"/>
                  </a:lnTo>
                  <a:lnTo>
                    <a:pt x="16082" y="21904"/>
                  </a:lnTo>
                  <a:lnTo>
                    <a:pt x="15967" y="22039"/>
                  </a:lnTo>
                  <a:lnTo>
                    <a:pt x="15794" y="22308"/>
                  </a:lnTo>
                  <a:lnTo>
                    <a:pt x="15660" y="22596"/>
                  </a:lnTo>
                  <a:lnTo>
                    <a:pt x="15641" y="22596"/>
                  </a:lnTo>
                  <a:lnTo>
                    <a:pt x="15621" y="22615"/>
                  </a:lnTo>
                  <a:lnTo>
                    <a:pt x="15602" y="22635"/>
                  </a:lnTo>
                  <a:lnTo>
                    <a:pt x="15314" y="22270"/>
                  </a:lnTo>
                  <a:lnTo>
                    <a:pt x="15006" y="21924"/>
                  </a:lnTo>
                  <a:lnTo>
                    <a:pt x="14680" y="21578"/>
                  </a:lnTo>
                  <a:lnTo>
                    <a:pt x="14353" y="21270"/>
                  </a:lnTo>
                  <a:lnTo>
                    <a:pt x="14007" y="20963"/>
                  </a:lnTo>
                  <a:lnTo>
                    <a:pt x="13661" y="20675"/>
                  </a:lnTo>
                  <a:lnTo>
                    <a:pt x="13277" y="20406"/>
                  </a:lnTo>
                  <a:lnTo>
                    <a:pt x="12912" y="20137"/>
                  </a:lnTo>
                  <a:lnTo>
                    <a:pt x="12528" y="19906"/>
                  </a:lnTo>
                  <a:lnTo>
                    <a:pt x="12124" y="19676"/>
                  </a:lnTo>
                  <a:lnTo>
                    <a:pt x="11721" y="19445"/>
                  </a:lnTo>
                  <a:lnTo>
                    <a:pt x="11298" y="19253"/>
                  </a:lnTo>
                  <a:lnTo>
                    <a:pt x="10875" y="19061"/>
                  </a:lnTo>
                  <a:lnTo>
                    <a:pt x="10453" y="18888"/>
                  </a:lnTo>
                  <a:lnTo>
                    <a:pt x="10011" y="18734"/>
                  </a:lnTo>
                  <a:lnTo>
                    <a:pt x="9550" y="18580"/>
                  </a:lnTo>
                  <a:lnTo>
                    <a:pt x="9031" y="18427"/>
                  </a:lnTo>
                  <a:lnTo>
                    <a:pt x="8512" y="18292"/>
                  </a:lnTo>
                  <a:lnTo>
                    <a:pt x="7993" y="18177"/>
                  </a:lnTo>
                  <a:lnTo>
                    <a:pt x="7455" y="18062"/>
                  </a:lnTo>
                  <a:lnTo>
                    <a:pt x="6379" y="17869"/>
                  </a:lnTo>
                  <a:lnTo>
                    <a:pt x="5303" y="17735"/>
                  </a:lnTo>
                  <a:lnTo>
                    <a:pt x="4650" y="17639"/>
                  </a:lnTo>
                  <a:lnTo>
                    <a:pt x="4631" y="17812"/>
                  </a:lnTo>
                  <a:lnTo>
                    <a:pt x="5188" y="17889"/>
                  </a:lnTo>
                  <a:lnTo>
                    <a:pt x="5745" y="17985"/>
                  </a:lnTo>
                  <a:lnTo>
                    <a:pt x="6840" y="18196"/>
                  </a:lnTo>
                  <a:lnTo>
                    <a:pt x="7916" y="18446"/>
                  </a:lnTo>
                  <a:lnTo>
                    <a:pt x="8916" y="18696"/>
                  </a:lnTo>
                  <a:lnTo>
                    <a:pt x="9396" y="18849"/>
                  </a:lnTo>
                  <a:lnTo>
                    <a:pt x="9876" y="19003"/>
                  </a:lnTo>
                  <a:lnTo>
                    <a:pt x="10337" y="19157"/>
                  </a:lnTo>
                  <a:lnTo>
                    <a:pt x="10799" y="19349"/>
                  </a:lnTo>
                  <a:lnTo>
                    <a:pt x="11260" y="19541"/>
                  </a:lnTo>
                  <a:lnTo>
                    <a:pt x="11702" y="19752"/>
                  </a:lnTo>
                  <a:lnTo>
                    <a:pt x="12144" y="19983"/>
                  </a:lnTo>
                  <a:lnTo>
                    <a:pt x="12566" y="20233"/>
                  </a:lnTo>
                  <a:lnTo>
                    <a:pt x="12989" y="20502"/>
                  </a:lnTo>
                  <a:lnTo>
                    <a:pt x="13373" y="20790"/>
                  </a:lnTo>
                  <a:lnTo>
                    <a:pt x="13777" y="21078"/>
                  </a:lnTo>
                  <a:lnTo>
                    <a:pt x="14142" y="21405"/>
                  </a:lnTo>
                  <a:lnTo>
                    <a:pt x="14507" y="21732"/>
                  </a:lnTo>
                  <a:lnTo>
                    <a:pt x="14853" y="22097"/>
                  </a:lnTo>
                  <a:lnTo>
                    <a:pt x="15179" y="22462"/>
                  </a:lnTo>
                  <a:lnTo>
                    <a:pt x="15506" y="22865"/>
                  </a:lnTo>
                  <a:lnTo>
                    <a:pt x="15544" y="22884"/>
                  </a:lnTo>
                  <a:lnTo>
                    <a:pt x="15583" y="22904"/>
                  </a:lnTo>
                  <a:lnTo>
                    <a:pt x="15641" y="22884"/>
                  </a:lnTo>
                  <a:lnTo>
                    <a:pt x="15679" y="22865"/>
                  </a:lnTo>
                  <a:lnTo>
                    <a:pt x="15737" y="22846"/>
                  </a:lnTo>
                  <a:lnTo>
                    <a:pt x="15756" y="22827"/>
                  </a:lnTo>
                  <a:lnTo>
                    <a:pt x="15775" y="22808"/>
                  </a:lnTo>
                  <a:lnTo>
                    <a:pt x="15813" y="22711"/>
                  </a:lnTo>
                  <a:lnTo>
                    <a:pt x="15948" y="22692"/>
                  </a:lnTo>
                  <a:lnTo>
                    <a:pt x="15929" y="22519"/>
                  </a:lnTo>
                  <a:lnTo>
                    <a:pt x="16102" y="22270"/>
                  </a:lnTo>
                  <a:lnTo>
                    <a:pt x="16313" y="22039"/>
                  </a:lnTo>
                  <a:lnTo>
                    <a:pt x="16544" y="21828"/>
                  </a:lnTo>
                  <a:lnTo>
                    <a:pt x="16813" y="21655"/>
                  </a:lnTo>
                  <a:lnTo>
                    <a:pt x="16813" y="21635"/>
                  </a:lnTo>
                  <a:lnTo>
                    <a:pt x="17735" y="21539"/>
                  </a:lnTo>
                  <a:lnTo>
                    <a:pt x="18638" y="21405"/>
                  </a:lnTo>
                  <a:lnTo>
                    <a:pt x="19541" y="21251"/>
                  </a:lnTo>
                  <a:lnTo>
                    <a:pt x="20463" y="21078"/>
                  </a:lnTo>
                  <a:lnTo>
                    <a:pt x="22269" y="20752"/>
                  </a:lnTo>
                  <a:lnTo>
                    <a:pt x="23172" y="20598"/>
                  </a:lnTo>
                  <a:lnTo>
                    <a:pt x="24095" y="20483"/>
                  </a:lnTo>
                  <a:lnTo>
                    <a:pt x="24594" y="20425"/>
                  </a:lnTo>
                  <a:lnTo>
                    <a:pt x="25075" y="20406"/>
                  </a:lnTo>
                  <a:lnTo>
                    <a:pt x="26055" y="20406"/>
                  </a:lnTo>
                  <a:lnTo>
                    <a:pt x="26535" y="20425"/>
                  </a:lnTo>
                  <a:lnTo>
                    <a:pt x="27015" y="20483"/>
                  </a:lnTo>
                  <a:lnTo>
                    <a:pt x="27496" y="20521"/>
                  </a:lnTo>
                  <a:lnTo>
                    <a:pt x="27976" y="20598"/>
                  </a:lnTo>
                  <a:lnTo>
                    <a:pt x="28937" y="20771"/>
                  </a:lnTo>
                  <a:lnTo>
                    <a:pt x="29878" y="20982"/>
                  </a:lnTo>
                  <a:lnTo>
                    <a:pt x="30839" y="21213"/>
                  </a:lnTo>
                  <a:lnTo>
                    <a:pt x="31800" y="21463"/>
                  </a:lnTo>
                  <a:lnTo>
                    <a:pt x="31876" y="21463"/>
                  </a:lnTo>
                  <a:lnTo>
                    <a:pt x="31934" y="21424"/>
                  </a:lnTo>
                  <a:lnTo>
                    <a:pt x="31973" y="21366"/>
                  </a:lnTo>
                  <a:lnTo>
                    <a:pt x="31992" y="21290"/>
                  </a:lnTo>
                  <a:lnTo>
                    <a:pt x="31973" y="21232"/>
                  </a:lnTo>
                  <a:lnTo>
                    <a:pt x="31953" y="21174"/>
                  </a:lnTo>
                  <a:lnTo>
                    <a:pt x="31915" y="21136"/>
                  </a:lnTo>
                  <a:lnTo>
                    <a:pt x="31857" y="21117"/>
                  </a:lnTo>
                  <a:lnTo>
                    <a:pt x="30916" y="20848"/>
                  </a:lnTo>
                  <a:lnTo>
                    <a:pt x="29993" y="20598"/>
                  </a:lnTo>
                  <a:lnTo>
                    <a:pt x="29052" y="20387"/>
                  </a:lnTo>
                  <a:lnTo>
                    <a:pt x="28130" y="20214"/>
                  </a:lnTo>
                  <a:lnTo>
                    <a:pt x="27649" y="20156"/>
                  </a:lnTo>
                  <a:lnTo>
                    <a:pt x="27188" y="20098"/>
                  </a:lnTo>
                  <a:lnTo>
                    <a:pt x="26708" y="20041"/>
                  </a:lnTo>
                  <a:lnTo>
                    <a:pt x="26228" y="20021"/>
                  </a:lnTo>
                  <a:lnTo>
                    <a:pt x="25747" y="20002"/>
                  </a:lnTo>
                  <a:lnTo>
                    <a:pt x="25286" y="20002"/>
                  </a:lnTo>
                  <a:lnTo>
                    <a:pt x="24806" y="20021"/>
                  </a:lnTo>
                  <a:lnTo>
                    <a:pt x="24306" y="20060"/>
                  </a:lnTo>
                  <a:lnTo>
                    <a:pt x="23365" y="20175"/>
                  </a:lnTo>
                  <a:lnTo>
                    <a:pt x="22423" y="20290"/>
                  </a:lnTo>
                  <a:lnTo>
                    <a:pt x="21462" y="20444"/>
                  </a:lnTo>
                  <a:lnTo>
                    <a:pt x="20502" y="20598"/>
                  </a:lnTo>
                  <a:lnTo>
                    <a:pt x="19541" y="20771"/>
                  </a:lnTo>
                  <a:lnTo>
                    <a:pt x="18600" y="20963"/>
                  </a:lnTo>
                  <a:lnTo>
                    <a:pt x="17658" y="21174"/>
                  </a:lnTo>
                  <a:lnTo>
                    <a:pt x="16736" y="21405"/>
                  </a:lnTo>
                  <a:lnTo>
                    <a:pt x="16717" y="21386"/>
                  </a:lnTo>
                  <a:lnTo>
                    <a:pt x="16236" y="21040"/>
                  </a:lnTo>
                  <a:lnTo>
                    <a:pt x="15756" y="20694"/>
                  </a:lnTo>
                  <a:lnTo>
                    <a:pt x="15275" y="20367"/>
                  </a:lnTo>
                  <a:lnTo>
                    <a:pt x="14795" y="20041"/>
                  </a:lnTo>
                  <a:lnTo>
                    <a:pt x="14296" y="19733"/>
                  </a:lnTo>
                  <a:lnTo>
                    <a:pt x="13796" y="19445"/>
                  </a:lnTo>
                  <a:lnTo>
                    <a:pt x="13277" y="19157"/>
                  </a:lnTo>
                  <a:lnTo>
                    <a:pt x="12758" y="18888"/>
                  </a:lnTo>
                  <a:lnTo>
                    <a:pt x="12240" y="18638"/>
                  </a:lnTo>
                  <a:lnTo>
                    <a:pt x="11721" y="18388"/>
                  </a:lnTo>
                  <a:lnTo>
                    <a:pt x="11183" y="18158"/>
                  </a:lnTo>
                  <a:lnTo>
                    <a:pt x="10645" y="17927"/>
                  </a:lnTo>
                  <a:lnTo>
                    <a:pt x="10088" y="17716"/>
                  </a:lnTo>
                  <a:lnTo>
                    <a:pt x="9550" y="17524"/>
                  </a:lnTo>
                  <a:lnTo>
                    <a:pt x="8992" y="17331"/>
                  </a:lnTo>
                  <a:lnTo>
                    <a:pt x="8416" y="17159"/>
                  </a:lnTo>
                  <a:lnTo>
                    <a:pt x="7820" y="17005"/>
                  </a:lnTo>
                  <a:lnTo>
                    <a:pt x="7206" y="16851"/>
                  </a:lnTo>
                  <a:lnTo>
                    <a:pt x="7340" y="16832"/>
                  </a:lnTo>
                  <a:lnTo>
                    <a:pt x="7590" y="16793"/>
                  </a:lnTo>
                  <a:lnTo>
                    <a:pt x="7897" y="16697"/>
                  </a:lnTo>
                  <a:lnTo>
                    <a:pt x="8262" y="16544"/>
                  </a:lnTo>
                  <a:lnTo>
                    <a:pt x="8608" y="16371"/>
                  </a:lnTo>
                  <a:lnTo>
                    <a:pt x="8781" y="16255"/>
                  </a:lnTo>
                  <a:lnTo>
                    <a:pt x="8935" y="16159"/>
                  </a:lnTo>
                  <a:lnTo>
                    <a:pt x="9050" y="16025"/>
                  </a:lnTo>
                  <a:lnTo>
                    <a:pt x="9146" y="15910"/>
                  </a:lnTo>
                  <a:lnTo>
                    <a:pt x="9204" y="15794"/>
                  </a:lnTo>
                  <a:lnTo>
                    <a:pt x="9242" y="15660"/>
                  </a:lnTo>
                  <a:lnTo>
                    <a:pt x="9223" y="15583"/>
                  </a:lnTo>
                  <a:lnTo>
                    <a:pt x="9204" y="15525"/>
                  </a:lnTo>
                  <a:lnTo>
                    <a:pt x="9185" y="15468"/>
                  </a:lnTo>
                  <a:lnTo>
                    <a:pt x="9146" y="15391"/>
                  </a:lnTo>
                  <a:lnTo>
                    <a:pt x="9300" y="15525"/>
                  </a:lnTo>
                  <a:lnTo>
                    <a:pt x="9434" y="15660"/>
                  </a:lnTo>
                  <a:lnTo>
                    <a:pt x="9607" y="15756"/>
                  </a:lnTo>
                  <a:lnTo>
                    <a:pt x="9761" y="15852"/>
                  </a:lnTo>
                  <a:lnTo>
                    <a:pt x="9934" y="15929"/>
                  </a:lnTo>
                  <a:lnTo>
                    <a:pt x="10126" y="16006"/>
                  </a:lnTo>
                  <a:lnTo>
                    <a:pt x="10299" y="16044"/>
                  </a:lnTo>
                  <a:lnTo>
                    <a:pt x="10491" y="16063"/>
                  </a:lnTo>
                  <a:lnTo>
                    <a:pt x="10664" y="16083"/>
                  </a:lnTo>
                  <a:lnTo>
                    <a:pt x="10856" y="16083"/>
                  </a:lnTo>
                  <a:lnTo>
                    <a:pt x="11048" y="16063"/>
                  </a:lnTo>
                  <a:lnTo>
                    <a:pt x="11240" y="16025"/>
                  </a:lnTo>
                  <a:lnTo>
                    <a:pt x="11413" y="15967"/>
                  </a:lnTo>
                  <a:lnTo>
                    <a:pt x="11586" y="15890"/>
                  </a:lnTo>
                  <a:lnTo>
                    <a:pt x="11759" y="15794"/>
                  </a:lnTo>
                  <a:lnTo>
                    <a:pt x="11932" y="15679"/>
                  </a:lnTo>
                  <a:lnTo>
                    <a:pt x="11971" y="15660"/>
                  </a:lnTo>
                  <a:lnTo>
                    <a:pt x="11990" y="15621"/>
                  </a:lnTo>
                  <a:lnTo>
                    <a:pt x="12105" y="15871"/>
                  </a:lnTo>
                  <a:lnTo>
                    <a:pt x="12240" y="16102"/>
                  </a:lnTo>
                  <a:lnTo>
                    <a:pt x="12393" y="16313"/>
                  </a:lnTo>
                  <a:lnTo>
                    <a:pt x="12547" y="16505"/>
                  </a:lnTo>
                  <a:lnTo>
                    <a:pt x="12470" y="16717"/>
                  </a:lnTo>
                  <a:lnTo>
                    <a:pt x="12413" y="16947"/>
                  </a:lnTo>
                  <a:lnTo>
                    <a:pt x="12413" y="17178"/>
                  </a:lnTo>
                  <a:lnTo>
                    <a:pt x="12432" y="17408"/>
                  </a:lnTo>
                  <a:lnTo>
                    <a:pt x="12509" y="17620"/>
                  </a:lnTo>
                  <a:lnTo>
                    <a:pt x="12605" y="17831"/>
                  </a:lnTo>
                  <a:lnTo>
                    <a:pt x="12758" y="18004"/>
                  </a:lnTo>
                  <a:lnTo>
                    <a:pt x="12835" y="18100"/>
                  </a:lnTo>
                  <a:lnTo>
                    <a:pt x="12931" y="18177"/>
                  </a:lnTo>
                  <a:lnTo>
                    <a:pt x="13047" y="18254"/>
                  </a:lnTo>
                  <a:lnTo>
                    <a:pt x="13162" y="18311"/>
                  </a:lnTo>
                  <a:lnTo>
                    <a:pt x="13296" y="18350"/>
                  </a:lnTo>
                  <a:lnTo>
                    <a:pt x="13412" y="18388"/>
                  </a:lnTo>
                  <a:lnTo>
                    <a:pt x="13546" y="18407"/>
                  </a:lnTo>
                  <a:lnTo>
                    <a:pt x="13681" y="18427"/>
                  </a:lnTo>
                  <a:lnTo>
                    <a:pt x="13834" y="18407"/>
                  </a:lnTo>
                  <a:lnTo>
                    <a:pt x="13969" y="18388"/>
                  </a:lnTo>
                  <a:lnTo>
                    <a:pt x="14103" y="18369"/>
                  </a:lnTo>
                  <a:lnTo>
                    <a:pt x="14219" y="18331"/>
                  </a:lnTo>
                  <a:lnTo>
                    <a:pt x="14353" y="18273"/>
                  </a:lnTo>
                  <a:lnTo>
                    <a:pt x="14468" y="18215"/>
                  </a:lnTo>
                  <a:lnTo>
                    <a:pt x="14584" y="18138"/>
                  </a:lnTo>
                  <a:lnTo>
                    <a:pt x="14680" y="18042"/>
                  </a:lnTo>
                  <a:lnTo>
                    <a:pt x="14776" y="17946"/>
                  </a:lnTo>
                  <a:lnTo>
                    <a:pt x="14853" y="17831"/>
                  </a:lnTo>
                  <a:lnTo>
                    <a:pt x="14872" y="17793"/>
                  </a:lnTo>
                  <a:lnTo>
                    <a:pt x="14872" y="17754"/>
                  </a:lnTo>
                  <a:lnTo>
                    <a:pt x="14853" y="17677"/>
                  </a:lnTo>
                  <a:lnTo>
                    <a:pt x="14814" y="17620"/>
                  </a:lnTo>
                  <a:lnTo>
                    <a:pt x="14757" y="17600"/>
                  </a:lnTo>
                  <a:lnTo>
                    <a:pt x="14680" y="17600"/>
                  </a:lnTo>
                  <a:lnTo>
                    <a:pt x="14622" y="17639"/>
                  </a:lnTo>
                  <a:lnTo>
                    <a:pt x="14468" y="17793"/>
                  </a:lnTo>
                  <a:lnTo>
                    <a:pt x="14296" y="17927"/>
                  </a:lnTo>
                  <a:lnTo>
                    <a:pt x="14123" y="18023"/>
                  </a:lnTo>
                  <a:lnTo>
                    <a:pt x="13911" y="18081"/>
                  </a:lnTo>
                  <a:lnTo>
                    <a:pt x="13719" y="18119"/>
                  </a:lnTo>
                  <a:lnTo>
                    <a:pt x="13508" y="18100"/>
                  </a:lnTo>
                  <a:lnTo>
                    <a:pt x="13412" y="18081"/>
                  </a:lnTo>
                  <a:lnTo>
                    <a:pt x="13316" y="18042"/>
                  </a:lnTo>
                  <a:lnTo>
                    <a:pt x="13220" y="18004"/>
                  </a:lnTo>
                  <a:lnTo>
                    <a:pt x="13123" y="17946"/>
                  </a:lnTo>
                  <a:lnTo>
                    <a:pt x="12970" y="17831"/>
                  </a:lnTo>
                  <a:lnTo>
                    <a:pt x="12874" y="17697"/>
                  </a:lnTo>
                  <a:lnTo>
                    <a:pt x="12778" y="17543"/>
                  </a:lnTo>
                  <a:lnTo>
                    <a:pt x="12720" y="17370"/>
                  </a:lnTo>
                  <a:lnTo>
                    <a:pt x="12682" y="17197"/>
                  </a:lnTo>
                  <a:lnTo>
                    <a:pt x="12662" y="17024"/>
                  </a:lnTo>
                  <a:lnTo>
                    <a:pt x="12682" y="16851"/>
                  </a:lnTo>
                  <a:lnTo>
                    <a:pt x="12720" y="16678"/>
                  </a:lnTo>
                  <a:lnTo>
                    <a:pt x="12931" y="16870"/>
                  </a:lnTo>
                  <a:lnTo>
                    <a:pt x="13181" y="17043"/>
                  </a:lnTo>
                  <a:lnTo>
                    <a:pt x="13412" y="17197"/>
                  </a:lnTo>
                  <a:lnTo>
                    <a:pt x="13661" y="17312"/>
                  </a:lnTo>
                  <a:lnTo>
                    <a:pt x="13930" y="17428"/>
                  </a:lnTo>
                  <a:lnTo>
                    <a:pt x="14199" y="17504"/>
                  </a:lnTo>
                  <a:lnTo>
                    <a:pt x="14468" y="17562"/>
                  </a:lnTo>
                  <a:lnTo>
                    <a:pt x="14757" y="17581"/>
                  </a:lnTo>
                  <a:lnTo>
                    <a:pt x="14968" y="17600"/>
                  </a:lnTo>
                  <a:lnTo>
                    <a:pt x="15179" y="17581"/>
                  </a:lnTo>
                  <a:lnTo>
                    <a:pt x="15391" y="17581"/>
                  </a:lnTo>
                  <a:lnTo>
                    <a:pt x="15621" y="17543"/>
                  </a:lnTo>
                  <a:lnTo>
                    <a:pt x="15833" y="17485"/>
                  </a:lnTo>
                  <a:lnTo>
                    <a:pt x="16044" y="17428"/>
                  </a:lnTo>
                  <a:lnTo>
                    <a:pt x="16236" y="17351"/>
                  </a:lnTo>
                  <a:lnTo>
                    <a:pt x="16448" y="17274"/>
                  </a:lnTo>
                  <a:lnTo>
                    <a:pt x="16640" y="17178"/>
                  </a:lnTo>
                  <a:lnTo>
                    <a:pt x="16832" y="17062"/>
                  </a:lnTo>
                  <a:lnTo>
                    <a:pt x="17024" y="16928"/>
                  </a:lnTo>
                  <a:lnTo>
                    <a:pt x="17197" y="16774"/>
                  </a:lnTo>
                  <a:lnTo>
                    <a:pt x="17370" y="16621"/>
                  </a:lnTo>
                  <a:lnTo>
                    <a:pt x="17524" y="16448"/>
                  </a:lnTo>
                  <a:lnTo>
                    <a:pt x="17677" y="16275"/>
                  </a:lnTo>
                  <a:lnTo>
                    <a:pt x="17812" y="16063"/>
                  </a:lnTo>
                  <a:lnTo>
                    <a:pt x="19022" y="16236"/>
                  </a:lnTo>
                  <a:lnTo>
                    <a:pt x="19157" y="16505"/>
                  </a:lnTo>
                  <a:lnTo>
                    <a:pt x="19349" y="16774"/>
                  </a:lnTo>
                  <a:lnTo>
                    <a:pt x="19579" y="17024"/>
                  </a:lnTo>
                  <a:lnTo>
                    <a:pt x="19829" y="17235"/>
                  </a:lnTo>
                  <a:lnTo>
                    <a:pt x="20098" y="17428"/>
                  </a:lnTo>
                  <a:lnTo>
                    <a:pt x="20386" y="17581"/>
                  </a:lnTo>
                  <a:lnTo>
                    <a:pt x="20675" y="17716"/>
                  </a:lnTo>
                  <a:lnTo>
                    <a:pt x="21001" y="17793"/>
                  </a:lnTo>
                  <a:lnTo>
                    <a:pt x="21328" y="17850"/>
                  </a:lnTo>
                  <a:lnTo>
                    <a:pt x="21155" y="18177"/>
                  </a:lnTo>
                  <a:lnTo>
                    <a:pt x="20944" y="18484"/>
                  </a:lnTo>
                  <a:lnTo>
                    <a:pt x="20828" y="18619"/>
                  </a:lnTo>
                  <a:lnTo>
                    <a:pt x="20713" y="18753"/>
                  </a:lnTo>
                  <a:lnTo>
                    <a:pt x="20598" y="18869"/>
                  </a:lnTo>
                  <a:lnTo>
                    <a:pt x="20463" y="18984"/>
                  </a:lnTo>
                  <a:lnTo>
                    <a:pt x="20310" y="19080"/>
                  </a:lnTo>
                  <a:lnTo>
                    <a:pt x="20156" y="19138"/>
                  </a:lnTo>
                  <a:lnTo>
                    <a:pt x="20002" y="19195"/>
                  </a:lnTo>
                  <a:lnTo>
                    <a:pt x="19829" y="19234"/>
                  </a:lnTo>
                  <a:lnTo>
                    <a:pt x="19656" y="19234"/>
                  </a:lnTo>
                  <a:lnTo>
                    <a:pt x="19483" y="19214"/>
                  </a:lnTo>
                  <a:lnTo>
                    <a:pt x="19291" y="19176"/>
                  </a:lnTo>
                  <a:lnTo>
                    <a:pt x="19080" y="19099"/>
                  </a:lnTo>
                  <a:lnTo>
                    <a:pt x="18888" y="19003"/>
                  </a:lnTo>
                  <a:lnTo>
                    <a:pt x="18715" y="18888"/>
                  </a:lnTo>
                  <a:lnTo>
                    <a:pt x="18580" y="18753"/>
                  </a:lnTo>
                  <a:lnTo>
                    <a:pt x="18465" y="18600"/>
                  </a:lnTo>
                  <a:lnTo>
                    <a:pt x="18369" y="18427"/>
                  </a:lnTo>
                  <a:lnTo>
                    <a:pt x="18292" y="18254"/>
                  </a:lnTo>
                  <a:lnTo>
                    <a:pt x="18254" y="18062"/>
                  </a:lnTo>
                  <a:lnTo>
                    <a:pt x="18234" y="17889"/>
                  </a:lnTo>
                  <a:lnTo>
                    <a:pt x="18254" y="17697"/>
                  </a:lnTo>
                  <a:lnTo>
                    <a:pt x="18292" y="17504"/>
                  </a:lnTo>
                  <a:lnTo>
                    <a:pt x="18350" y="17331"/>
                  </a:lnTo>
                  <a:lnTo>
                    <a:pt x="18446" y="17178"/>
                  </a:lnTo>
                  <a:lnTo>
                    <a:pt x="18561" y="17024"/>
                  </a:lnTo>
                  <a:lnTo>
                    <a:pt x="18715" y="16870"/>
                  </a:lnTo>
                  <a:lnTo>
                    <a:pt x="18888" y="16755"/>
                  </a:lnTo>
                  <a:lnTo>
                    <a:pt x="19080" y="16659"/>
                  </a:lnTo>
                  <a:lnTo>
                    <a:pt x="19099" y="16640"/>
                  </a:lnTo>
                  <a:lnTo>
                    <a:pt x="19118" y="16601"/>
                  </a:lnTo>
                  <a:lnTo>
                    <a:pt x="19118" y="16563"/>
                  </a:lnTo>
                  <a:lnTo>
                    <a:pt x="19118" y="16524"/>
                  </a:lnTo>
                  <a:lnTo>
                    <a:pt x="19080" y="16505"/>
                  </a:lnTo>
                  <a:lnTo>
                    <a:pt x="19022" y="16505"/>
                  </a:lnTo>
                  <a:lnTo>
                    <a:pt x="18792" y="16582"/>
                  </a:lnTo>
                  <a:lnTo>
                    <a:pt x="18580" y="16697"/>
                  </a:lnTo>
                  <a:lnTo>
                    <a:pt x="18407" y="16832"/>
                  </a:lnTo>
                  <a:lnTo>
                    <a:pt x="18273" y="16986"/>
                  </a:lnTo>
                  <a:lnTo>
                    <a:pt x="18158" y="17159"/>
                  </a:lnTo>
                  <a:lnTo>
                    <a:pt x="18062" y="17351"/>
                  </a:lnTo>
                  <a:lnTo>
                    <a:pt x="18004" y="17562"/>
                  </a:lnTo>
                  <a:lnTo>
                    <a:pt x="17965" y="17754"/>
                  </a:lnTo>
                  <a:lnTo>
                    <a:pt x="17965" y="17966"/>
                  </a:lnTo>
                  <a:lnTo>
                    <a:pt x="17985" y="18177"/>
                  </a:lnTo>
                  <a:lnTo>
                    <a:pt x="18023" y="18388"/>
                  </a:lnTo>
                  <a:lnTo>
                    <a:pt x="18100" y="18600"/>
                  </a:lnTo>
                  <a:lnTo>
                    <a:pt x="18215" y="18792"/>
                  </a:lnTo>
                  <a:lnTo>
                    <a:pt x="18350" y="18965"/>
                  </a:lnTo>
                  <a:lnTo>
                    <a:pt x="18503" y="19118"/>
                  </a:lnTo>
                  <a:lnTo>
                    <a:pt x="18676" y="19272"/>
                  </a:lnTo>
                  <a:lnTo>
                    <a:pt x="18907" y="19387"/>
                  </a:lnTo>
                  <a:lnTo>
                    <a:pt x="19118" y="19464"/>
                  </a:lnTo>
                  <a:lnTo>
                    <a:pt x="19349" y="19522"/>
                  </a:lnTo>
                  <a:lnTo>
                    <a:pt x="19579" y="19541"/>
                  </a:lnTo>
                  <a:lnTo>
                    <a:pt x="19810" y="19541"/>
                  </a:lnTo>
                  <a:lnTo>
                    <a:pt x="20041" y="19503"/>
                  </a:lnTo>
                  <a:lnTo>
                    <a:pt x="20271" y="19445"/>
                  </a:lnTo>
                  <a:lnTo>
                    <a:pt x="20502" y="19349"/>
                  </a:lnTo>
                  <a:lnTo>
                    <a:pt x="20713" y="19253"/>
                  </a:lnTo>
                  <a:lnTo>
                    <a:pt x="20905" y="19118"/>
                  </a:lnTo>
                  <a:lnTo>
                    <a:pt x="21078" y="18965"/>
                  </a:lnTo>
                  <a:lnTo>
                    <a:pt x="21232" y="18792"/>
                  </a:lnTo>
                  <a:lnTo>
                    <a:pt x="21366" y="18600"/>
                  </a:lnTo>
                  <a:lnTo>
                    <a:pt x="21462" y="18388"/>
                  </a:lnTo>
                  <a:lnTo>
                    <a:pt x="21539" y="18158"/>
                  </a:lnTo>
                  <a:lnTo>
                    <a:pt x="21597" y="17908"/>
                  </a:lnTo>
                  <a:lnTo>
                    <a:pt x="21578" y="17869"/>
                  </a:lnTo>
                  <a:lnTo>
                    <a:pt x="21904" y="17869"/>
                  </a:lnTo>
                  <a:lnTo>
                    <a:pt x="22231" y="17812"/>
                  </a:lnTo>
                  <a:lnTo>
                    <a:pt x="22538" y="17735"/>
                  </a:lnTo>
                  <a:lnTo>
                    <a:pt x="22865" y="17620"/>
                  </a:lnTo>
                  <a:lnTo>
                    <a:pt x="23019" y="17889"/>
                  </a:lnTo>
                  <a:lnTo>
                    <a:pt x="23211" y="18100"/>
                  </a:lnTo>
                  <a:lnTo>
                    <a:pt x="23422" y="18292"/>
                  </a:lnTo>
                  <a:lnTo>
                    <a:pt x="23653" y="18465"/>
                  </a:lnTo>
                  <a:lnTo>
                    <a:pt x="23883" y="18600"/>
                  </a:lnTo>
                  <a:lnTo>
                    <a:pt x="24133" y="18696"/>
                  </a:lnTo>
                  <a:lnTo>
                    <a:pt x="24402" y="18773"/>
                  </a:lnTo>
                  <a:lnTo>
                    <a:pt x="24671" y="18792"/>
                  </a:lnTo>
                  <a:lnTo>
                    <a:pt x="24786" y="18945"/>
                  </a:lnTo>
                  <a:lnTo>
                    <a:pt x="24902" y="19080"/>
                  </a:lnTo>
                  <a:lnTo>
                    <a:pt x="25036" y="19176"/>
                  </a:lnTo>
                  <a:lnTo>
                    <a:pt x="25171" y="19272"/>
                  </a:lnTo>
                  <a:lnTo>
                    <a:pt x="25324" y="19330"/>
                  </a:lnTo>
                  <a:lnTo>
                    <a:pt x="25497" y="19368"/>
                  </a:lnTo>
                  <a:lnTo>
                    <a:pt x="25651" y="19407"/>
                  </a:lnTo>
                  <a:lnTo>
                    <a:pt x="25997" y="19407"/>
                  </a:lnTo>
                  <a:lnTo>
                    <a:pt x="26151" y="19368"/>
                  </a:lnTo>
                  <a:lnTo>
                    <a:pt x="26324" y="19330"/>
                  </a:lnTo>
                  <a:lnTo>
                    <a:pt x="26477" y="19272"/>
                  </a:lnTo>
                  <a:lnTo>
                    <a:pt x="26631" y="19176"/>
                  </a:lnTo>
                  <a:lnTo>
                    <a:pt x="26766" y="19080"/>
                  </a:lnTo>
                  <a:lnTo>
                    <a:pt x="26881" y="18965"/>
                  </a:lnTo>
                  <a:lnTo>
                    <a:pt x="26996" y="18830"/>
                  </a:lnTo>
                  <a:lnTo>
                    <a:pt x="27323" y="19138"/>
                  </a:lnTo>
                  <a:lnTo>
                    <a:pt x="27688" y="19407"/>
                  </a:lnTo>
                  <a:lnTo>
                    <a:pt x="28053" y="19637"/>
                  </a:lnTo>
                  <a:lnTo>
                    <a:pt x="28245" y="19733"/>
                  </a:lnTo>
                  <a:lnTo>
                    <a:pt x="28437" y="19829"/>
                  </a:lnTo>
                  <a:lnTo>
                    <a:pt x="28649" y="19906"/>
                  </a:lnTo>
                  <a:lnTo>
                    <a:pt x="28841" y="19964"/>
                  </a:lnTo>
                  <a:lnTo>
                    <a:pt x="29052" y="20021"/>
                  </a:lnTo>
                  <a:lnTo>
                    <a:pt x="29263" y="20060"/>
                  </a:lnTo>
                  <a:lnTo>
                    <a:pt x="29705" y="20060"/>
                  </a:lnTo>
                  <a:lnTo>
                    <a:pt x="29936" y="20041"/>
                  </a:lnTo>
                  <a:lnTo>
                    <a:pt x="30166" y="20002"/>
                  </a:lnTo>
                  <a:lnTo>
                    <a:pt x="30435" y="19925"/>
                  </a:lnTo>
                  <a:lnTo>
                    <a:pt x="30704" y="19791"/>
                  </a:lnTo>
                  <a:lnTo>
                    <a:pt x="30954" y="19637"/>
                  </a:lnTo>
                  <a:lnTo>
                    <a:pt x="31166" y="19464"/>
                  </a:lnTo>
                  <a:lnTo>
                    <a:pt x="31338" y="19656"/>
                  </a:lnTo>
                  <a:lnTo>
                    <a:pt x="31492" y="19868"/>
                  </a:lnTo>
                  <a:lnTo>
                    <a:pt x="31646" y="20079"/>
                  </a:lnTo>
                  <a:lnTo>
                    <a:pt x="31761" y="20310"/>
                  </a:lnTo>
                  <a:lnTo>
                    <a:pt x="31857" y="20540"/>
                  </a:lnTo>
                  <a:lnTo>
                    <a:pt x="31934" y="20771"/>
                  </a:lnTo>
                  <a:lnTo>
                    <a:pt x="32011" y="21021"/>
                  </a:lnTo>
                  <a:lnTo>
                    <a:pt x="32030" y="21290"/>
                  </a:lnTo>
                  <a:lnTo>
                    <a:pt x="32049" y="21386"/>
                  </a:lnTo>
                  <a:lnTo>
                    <a:pt x="32069" y="21443"/>
                  </a:lnTo>
                  <a:lnTo>
                    <a:pt x="32107" y="21482"/>
                  </a:lnTo>
                  <a:lnTo>
                    <a:pt x="32069" y="21808"/>
                  </a:lnTo>
                  <a:lnTo>
                    <a:pt x="32049" y="22116"/>
                  </a:lnTo>
                  <a:lnTo>
                    <a:pt x="32049" y="22173"/>
                  </a:lnTo>
                  <a:lnTo>
                    <a:pt x="32069" y="22212"/>
                  </a:lnTo>
                  <a:lnTo>
                    <a:pt x="32107" y="22231"/>
                  </a:lnTo>
                  <a:lnTo>
                    <a:pt x="32145" y="22250"/>
                  </a:lnTo>
                  <a:lnTo>
                    <a:pt x="32184" y="22250"/>
                  </a:lnTo>
                  <a:lnTo>
                    <a:pt x="32222" y="22231"/>
                  </a:lnTo>
                  <a:lnTo>
                    <a:pt x="32242" y="22193"/>
                  </a:lnTo>
                  <a:lnTo>
                    <a:pt x="32261" y="22154"/>
                  </a:lnTo>
                  <a:lnTo>
                    <a:pt x="32357" y="21789"/>
                  </a:lnTo>
                  <a:lnTo>
                    <a:pt x="32395" y="21597"/>
                  </a:lnTo>
                  <a:lnTo>
                    <a:pt x="32414" y="21424"/>
                  </a:lnTo>
                  <a:lnTo>
                    <a:pt x="32414" y="21366"/>
                  </a:lnTo>
                  <a:lnTo>
                    <a:pt x="32395" y="21309"/>
                  </a:lnTo>
                  <a:lnTo>
                    <a:pt x="32357" y="21290"/>
                  </a:lnTo>
                  <a:lnTo>
                    <a:pt x="32299" y="21270"/>
                  </a:lnTo>
                  <a:lnTo>
                    <a:pt x="32299" y="20982"/>
                  </a:lnTo>
                  <a:lnTo>
                    <a:pt x="32242" y="20694"/>
                  </a:lnTo>
                  <a:lnTo>
                    <a:pt x="32165" y="20406"/>
                  </a:lnTo>
                  <a:lnTo>
                    <a:pt x="32069" y="20137"/>
                  </a:lnTo>
                  <a:lnTo>
                    <a:pt x="31934" y="19868"/>
                  </a:lnTo>
                  <a:lnTo>
                    <a:pt x="31780" y="19637"/>
                  </a:lnTo>
                  <a:lnTo>
                    <a:pt x="31588" y="19407"/>
                  </a:lnTo>
                  <a:lnTo>
                    <a:pt x="31377" y="19214"/>
                  </a:lnTo>
                  <a:lnTo>
                    <a:pt x="31511" y="19022"/>
                  </a:lnTo>
                  <a:lnTo>
                    <a:pt x="31607" y="18830"/>
                  </a:lnTo>
                  <a:lnTo>
                    <a:pt x="31684" y="18619"/>
                  </a:lnTo>
                  <a:lnTo>
                    <a:pt x="31723" y="18388"/>
                  </a:lnTo>
                  <a:lnTo>
                    <a:pt x="31742" y="18158"/>
                  </a:lnTo>
                  <a:lnTo>
                    <a:pt x="31742" y="17927"/>
                  </a:lnTo>
                  <a:lnTo>
                    <a:pt x="31704" y="17697"/>
                  </a:lnTo>
                  <a:lnTo>
                    <a:pt x="31627" y="17466"/>
                  </a:lnTo>
                  <a:lnTo>
                    <a:pt x="31627" y="17428"/>
                  </a:lnTo>
                  <a:lnTo>
                    <a:pt x="31569" y="17370"/>
                  </a:lnTo>
                  <a:lnTo>
                    <a:pt x="31511" y="17331"/>
                  </a:lnTo>
                  <a:lnTo>
                    <a:pt x="31454" y="17312"/>
                  </a:lnTo>
                  <a:lnTo>
                    <a:pt x="31377" y="17331"/>
                  </a:lnTo>
                  <a:lnTo>
                    <a:pt x="31319" y="17370"/>
                  </a:lnTo>
                  <a:lnTo>
                    <a:pt x="31281" y="17428"/>
                  </a:lnTo>
                  <a:lnTo>
                    <a:pt x="31262" y="17485"/>
                  </a:lnTo>
                  <a:lnTo>
                    <a:pt x="31262" y="17581"/>
                  </a:lnTo>
                  <a:lnTo>
                    <a:pt x="31319" y="17735"/>
                  </a:lnTo>
                  <a:lnTo>
                    <a:pt x="31358" y="17889"/>
                  </a:lnTo>
                  <a:lnTo>
                    <a:pt x="31377" y="18042"/>
                  </a:lnTo>
                  <a:lnTo>
                    <a:pt x="31396" y="18177"/>
                  </a:lnTo>
                  <a:lnTo>
                    <a:pt x="31377" y="18311"/>
                  </a:lnTo>
                  <a:lnTo>
                    <a:pt x="31358" y="18446"/>
                  </a:lnTo>
                  <a:lnTo>
                    <a:pt x="31338" y="18561"/>
                  </a:lnTo>
                  <a:lnTo>
                    <a:pt x="31300" y="18696"/>
                  </a:lnTo>
                  <a:lnTo>
                    <a:pt x="31242" y="18792"/>
                  </a:lnTo>
                  <a:lnTo>
                    <a:pt x="31166" y="18907"/>
                  </a:lnTo>
                  <a:lnTo>
                    <a:pt x="31012" y="19080"/>
                  </a:lnTo>
                  <a:lnTo>
                    <a:pt x="30820" y="19253"/>
                  </a:lnTo>
                  <a:lnTo>
                    <a:pt x="30608" y="19387"/>
                  </a:lnTo>
                  <a:lnTo>
                    <a:pt x="30359" y="19483"/>
                  </a:lnTo>
                  <a:lnTo>
                    <a:pt x="30109" y="19560"/>
                  </a:lnTo>
                  <a:lnTo>
                    <a:pt x="29840" y="19618"/>
                  </a:lnTo>
                  <a:lnTo>
                    <a:pt x="29552" y="19637"/>
                  </a:lnTo>
                  <a:lnTo>
                    <a:pt x="29283" y="19637"/>
                  </a:lnTo>
                  <a:lnTo>
                    <a:pt x="28994" y="19599"/>
                  </a:lnTo>
                  <a:lnTo>
                    <a:pt x="28745" y="19541"/>
                  </a:lnTo>
                  <a:lnTo>
                    <a:pt x="28495" y="19464"/>
                  </a:lnTo>
                  <a:lnTo>
                    <a:pt x="28207" y="19330"/>
                  </a:lnTo>
                  <a:lnTo>
                    <a:pt x="27938" y="19176"/>
                  </a:lnTo>
                  <a:lnTo>
                    <a:pt x="27688" y="19003"/>
                  </a:lnTo>
                  <a:lnTo>
                    <a:pt x="27457" y="18811"/>
                  </a:lnTo>
                  <a:lnTo>
                    <a:pt x="27227" y="18619"/>
                  </a:lnTo>
                  <a:lnTo>
                    <a:pt x="26996" y="18407"/>
                  </a:lnTo>
                  <a:lnTo>
                    <a:pt x="26573" y="17966"/>
                  </a:lnTo>
                  <a:lnTo>
                    <a:pt x="26593" y="17927"/>
                  </a:lnTo>
                  <a:lnTo>
                    <a:pt x="26593" y="17869"/>
                  </a:lnTo>
                  <a:lnTo>
                    <a:pt x="26573" y="17812"/>
                  </a:lnTo>
                  <a:lnTo>
                    <a:pt x="26535" y="17773"/>
                  </a:lnTo>
                  <a:lnTo>
                    <a:pt x="26497" y="17735"/>
                  </a:lnTo>
                  <a:lnTo>
                    <a:pt x="26439" y="17716"/>
                  </a:lnTo>
                  <a:lnTo>
                    <a:pt x="26400" y="17716"/>
                  </a:lnTo>
                  <a:lnTo>
                    <a:pt x="26343" y="17735"/>
                  </a:lnTo>
                  <a:lnTo>
                    <a:pt x="26285" y="17677"/>
                  </a:lnTo>
                  <a:lnTo>
                    <a:pt x="26247" y="17658"/>
                  </a:lnTo>
                  <a:lnTo>
                    <a:pt x="26151" y="17658"/>
                  </a:lnTo>
                  <a:lnTo>
                    <a:pt x="26112" y="17697"/>
                  </a:lnTo>
                  <a:lnTo>
                    <a:pt x="26093" y="17716"/>
                  </a:lnTo>
                  <a:lnTo>
                    <a:pt x="26074" y="17773"/>
                  </a:lnTo>
                  <a:lnTo>
                    <a:pt x="26074" y="17812"/>
                  </a:lnTo>
                  <a:lnTo>
                    <a:pt x="26093" y="17850"/>
                  </a:lnTo>
                  <a:lnTo>
                    <a:pt x="26151" y="17908"/>
                  </a:lnTo>
                  <a:lnTo>
                    <a:pt x="25959" y="18062"/>
                  </a:lnTo>
                  <a:lnTo>
                    <a:pt x="25766" y="18196"/>
                  </a:lnTo>
                  <a:lnTo>
                    <a:pt x="25574" y="18292"/>
                  </a:lnTo>
                  <a:lnTo>
                    <a:pt x="25363" y="18369"/>
                  </a:lnTo>
                  <a:lnTo>
                    <a:pt x="25152" y="18427"/>
                  </a:lnTo>
                  <a:lnTo>
                    <a:pt x="24940" y="18465"/>
                  </a:lnTo>
                  <a:lnTo>
                    <a:pt x="24729" y="18465"/>
                  </a:lnTo>
                  <a:lnTo>
                    <a:pt x="24517" y="18446"/>
                  </a:lnTo>
                  <a:lnTo>
                    <a:pt x="24306" y="18407"/>
                  </a:lnTo>
                  <a:lnTo>
                    <a:pt x="24114" y="18350"/>
                  </a:lnTo>
                  <a:lnTo>
                    <a:pt x="23922" y="18273"/>
                  </a:lnTo>
                  <a:lnTo>
                    <a:pt x="23730" y="18158"/>
                  </a:lnTo>
                  <a:lnTo>
                    <a:pt x="23557" y="18042"/>
                  </a:lnTo>
                  <a:lnTo>
                    <a:pt x="23384" y="17889"/>
                  </a:lnTo>
                  <a:lnTo>
                    <a:pt x="23230" y="17716"/>
                  </a:lnTo>
                  <a:lnTo>
                    <a:pt x="23096" y="17524"/>
                  </a:lnTo>
                  <a:lnTo>
                    <a:pt x="23211" y="17466"/>
                  </a:lnTo>
                  <a:lnTo>
                    <a:pt x="23249" y="17408"/>
                  </a:lnTo>
                  <a:lnTo>
                    <a:pt x="23269" y="17370"/>
                  </a:lnTo>
                  <a:lnTo>
                    <a:pt x="23269" y="17293"/>
                  </a:lnTo>
                  <a:lnTo>
                    <a:pt x="23249" y="17235"/>
                  </a:lnTo>
                  <a:lnTo>
                    <a:pt x="23211" y="17197"/>
                  </a:lnTo>
                  <a:lnTo>
                    <a:pt x="23172" y="17159"/>
                  </a:lnTo>
                  <a:lnTo>
                    <a:pt x="23038" y="17159"/>
                  </a:lnTo>
                  <a:lnTo>
                    <a:pt x="22903" y="17235"/>
                  </a:lnTo>
                  <a:lnTo>
                    <a:pt x="22807" y="17235"/>
                  </a:lnTo>
                  <a:lnTo>
                    <a:pt x="22769" y="17274"/>
                  </a:lnTo>
                  <a:lnTo>
                    <a:pt x="22750" y="17312"/>
                  </a:lnTo>
                  <a:lnTo>
                    <a:pt x="22500" y="17389"/>
                  </a:lnTo>
                  <a:lnTo>
                    <a:pt x="22250" y="17466"/>
                  </a:lnTo>
                  <a:lnTo>
                    <a:pt x="22020" y="17504"/>
                  </a:lnTo>
                  <a:lnTo>
                    <a:pt x="21770" y="17524"/>
                  </a:lnTo>
                  <a:lnTo>
                    <a:pt x="21539" y="17524"/>
                  </a:lnTo>
                  <a:lnTo>
                    <a:pt x="21289" y="17504"/>
                  </a:lnTo>
                  <a:lnTo>
                    <a:pt x="21059" y="17466"/>
                  </a:lnTo>
                  <a:lnTo>
                    <a:pt x="20848" y="17408"/>
                  </a:lnTo>
                  <a:lnTo>
                    <a:pt x="20636" y="17331"/>
                  </a:lnTo>
                  <a:lnTo>
                    <a:pt x="20425" y="17235"/>
                  </a:lnTo>
                  <a:lnTo>
                    <a:pt x="20213" y="17120"/>
                  </a:lnTo>
                  <a:lnTo>
                    <a:pt x="20041" y="16986"/>
                  </a:lnTo>
                  <a:lnTo>
                    <a:pt x="19848" y="16832"/>
                  </a:lnTo>
                  <a:lnTo>
                    <a:pt x="19676" y="16659"/>
                  </a:lnTo>
                  <a:lnTo>
                    <a:pt x="19522" y="16467"/>
                  </a:lnTo>
                  <a:lnTo>
                    <a:pt x="19387" y="16275"/>
                  </a:lnTo>
                  <a:lnTo>
                    <a:pt x="20694" y="16409"/>
                  </a:lnTo>
                  <a:lnTo>
                    <a:pt x="21981" y="16524"/>
                  </a:lnTo>
                  <a:lnTo>
                    <a:pt x="23288" y="16582"/>
                  </a:lnTo>
                  <a:lnTo>
                    <a:pt x="24594" y="16640"/>
                  </a:lnTo>
                  <a:lnTo>
                    <a:pt x="25882" y="16640"/>
                  </a:lnTo>
                  <a:lnTo>
                    <a:pt x="27169" y="16621"/>
                  </a:lnTo>
                  <a:lnTo>
                    <a:pt x="28476" y="16563"/>
                  </a:lnTo>
                  <a:lnTo>
                    <a:pt x="29744" y="16486"/>
                  </a:lnTo>
                  <a:lnTo>
                    <a:pt x="29840" y="16467"/>
                  </a:lnTo>
                  <a:lnTo>
                    <a:pt x="29897" y="16409"/>
                  </a:lnTo>
                  <a:lnTo>
                    <a:pt x="29974" y="16409"/>
                  </a:lnTo>
                  <a:lnTo>
                    <a:pt x="30032" y="16390"/>
                  </a:lnTo>
                  <a:lnTo>
                    <a:pt x="30090" y="16352"/>
                  </a:lnTo>
                  <a:lnTo>
                    <a:pt x="30147" y="16294"/>
                  </a:lnTo>
                  <a:lnTo>
                    <a:pt x="30397" y="15814"/>
                  </a:lnTo>
                  <a:lnTo>
                    <a:pt x="30628" y="15314"/>
                  </a:lnTo>
                  <a:lnTo>
                    <a:pt x="30820" y="14814"/>
                  </a:lnTo>
                  <a:lnTo>
                    <a:pt x="30973" y="14296"/>
                  </a:lnTo>
                  <a:lnTo>
                    <a:pt x="31242" y="14315"/>
                  </a:lnTo>
                  <a:lnTo>
                    <a:pt x="31531" y="14353"/>
                  </a:lnTo>
                  <a:lnTo>
                    <a:pt x="31800" y="14430"/>
                  </a:lnTo>
                  <a:lnTo>
                    <a:pt x="32049" y="14526"/>
                  </a:lnTo>
                  <a:lnTo>
                    <a:pt x="32280" y="14661"/>
                  </a:lnTo>
                  <a:lnTo>
                    <a:pt x="32511" y="14814"/>
                  </a:lnTo>
                  <a:lnTo>
                    <a:pt x="32722" y="15007"/>
                  </a:lnTo>
                  <a:lnTo>
                    <a:pt x="32895" y="15218"/>
                  </a:lnTo>
                  <a:lnTo>
                    <a:pt x="32991" y="15372"/>
                  </a:lnTo>
                  <a:lnTo>
                    <a:pt x="33087" y="15525"/>
                  </a:lnTo>
                  <a:lnTo>
                    <a:pt x="33164" y="15679"/>
                  </a:lnTo>
                  <a:lnTo>
                    <a:pt x="33221" y="15852"/>
                  </a:lnTo>
                  <a:lnTo>
                    <a:pt x="33260" y="16025"/>
                  </a:lnTo>
                  <a:lnTo>
                    <a:pt x="33298" y="16198"/>
                  </a:lnTo>
                  <a:lnTo>
                    <a:pt x="33298" y="16371"/>
                  </a:lnTo>
                  <a:lnTo>
                    <a:pt x="33298" y="16544"/>
                  </a:lnTo>
                  <a:lnTo>
                    <a:pt x="33260" y="16678"/>
                  </a:lnTo>
                  <a:lnTo>
                    <a:pt x="33241" y="16793"/>
                  </a:lnTo>
                  <a:lnTo>
                    <a:pt x="33183" y="16909"/>
                  </a:lnTo>
                  <a:lnTo>
                    <a:pt x="33125" y="17024"/>
                  </a:lnTo>
                  <a:lnTo>
                    <a:pt x="33049" y="17139"/>
                  </a:lnTo>
                  <a:lnTo>
                    <a:pt x="32972" y="17216"/>
                  </a:lnTo>
                  <a:lnTo>
                    <a:pt x="32876" y="17312"/>
                  </a:lnTo>
                  <a:lnTo>
                    <a:pt x="32780" y="17370"/>
                  </a:lnTo>
                  <a:lnTo>
                    <a:pt x="32664" y="17428"/>
                  </a:lnTo>
                  <a:lnTo>
                    <a:pt x="32549" y="17466"/>
                  </a:lnTo>
                  <a:lnTo>
                    <a:pt x="32434" y="17504"/>
                  </a:lnTo>
                  <a:lnTo>
                    <a:pt x="32318" y="17504"/>
                  </a:lnTo>
                  <a:lnTo>
                    <a:pt x="32203" y="17485"/>
                  </a:lnTo>
                  <a:lnTo>
                    <a:pt x="32069" y="17447"/>
                  </a:lnTo>
                  <a:lnTo>
                    <a:pt x="31953" y="17408"/>
                  </a:lnTo>
                  <a:lnTo>
                    <a:pt x="31838" y="17331"/>
                  </a:lnTo>
                  <a:lnTo>
                    <a:pt x="31800" y="17293"/>
                  </a:lnTo>
                  <a:lnTo>
                    <a:pt x="31723" y="17293"/>
                  </a:lnTo>
                  <a:lnTo>
                    <a:pt x="31684" y="17312"/>
                  </a:lnTo>
                  <a:lnTo>
                    <a:pt x="31646" y="17389"/>
                  </a:lnTo>
                  <a:lnTo>
                    <a:pt x="31627" y="17428"/>
                  </a:lnTo>
                  <a:lnTo>
                    <a:pt x="31646" y="17466"/>
                  </a:lnTo>
                  <a:lnTo>
                    <a:pt x="31665" y="17524"/>
                  </a:lnTo>
                  <a:lnTo>
                    <a:pt x="31819" y="17639"/>
                  </a:lnTo>
                  <a:lnTo>
                    <a:pt x="31973" y="17716"/>
                  </a:lnTo>
                  <a:lnTo>
                    <a:pt x="32145" y="17793"/>
                  </a:lnTo>
                  <a:lnTo>
                    <a:pt x="32318" y="17812"/>
                  </a:lnTo>
                  <a:lnTo>
                    <a:pt x="32511" y="17812"/>
                  </a:lnTo>
                  <a:lnTo>
                    <a:pt x="32683" y="17793"/>
                  </a:lnTo>
                  <a:lnTo>
                    <a:pt x="32856" y="17735"/>
                  </a:lnTo>
                  <a:lnTo>
                    <a:pt x="33029" y="17639"/>
                  </a:lnTo>
                  <a:lnTo>
                    <a:pt x="33145" y="17581"/>
                  </a:lnTo>
                  <a:lnTo>
                    <a:pt x="33241" y="17504"/>
                  </a:lnTo>
                  <a:lnTo>
                    <a:pt x="33318" y="17408"/>
                  </a:lnTo>
                  <a:lnTo>
                    <a:pt x="33394" y="17312"/>
                  </a:lnTo>
                  <a:lnTo>
                    <a:pt x="33510" y="17120"/>
                  </a:lnTo>
                  <a:lnTo>
                    <a:pt x="33606" y="16890"/>
                  </a:lnTo>
                  <a:lnTo>
                    <a:pt x="33663" y="16640"/>
                  </a:lnTo>
                  <a:lnTo>
                    <a:pt x="33683" y="16409"/>
                  </a:lnTo>
                  <a:lnTo>
                    <a:pt x="33663" y="16159"/>
                  </a:lnTo>
                  <a:lnTo>
                    <a:pt x="33625" y="15910"/>
                  </a:lnTo>
                  <a:lnTo>
                    <a:pt x="33587" y="15698"/>
                  </a:lnTo>
                  <a:lnTo>
                    <a:pt x="33510" y="15487"/>
                  </a:lnTo>
                  <a:lnTo>
                    <a:pt x="33414" y="15295"/>
                  </a:lnTo>
                  <a:lnTo>
                    <a:pt x="33298" y="15103"/>
                  </a:lnTo>
                  <a:lnTo>
                    <a:pt x="33164" y="14930"/>
                  </a:lnTo>
                  <a:lnTo>
                    <a:pt x="33029" y="14757"/>
                  </a:lnTo>
                  <a:lnTo>
                    <a:pt x="32876" y="14603"/>
                  </a:lnTo>
                  <a:lnTo>
                    <a:pt x="32703" y="14469"/>
                  </a:lnTo>
                  <a:lnTo>
                    <a:pt x="32511" y="14334"/>
                  </a:lnTo>
                  <a:lnTo>
                    <a:pt x="32338" y="14219"/>
                  </a:lnTo>
                  <a:lnTo>
                    <a:pt x="32126" y="14123"/>
                  </a:lnTo>
                  <a:lnTo>
                    <a:pt x="31934" y="14046"/>
                  </a:lnTo>
                  <a:lnTo>
                    <a:pt x="31723" y="13969"/>
                  </a:lnTo>
                  <a:lnTo>
                    <a:pt x="31492" y="13931"/>
                  </a:lnTo>
                  <a:lnTo>
                    <a:pt x="31281" y="13911"/>
                  </a:lnTo>
                  <a:lnTo>
                    <a:pt x="31050" y="13892"/>
                  </a:lnTo>
                  <a:lnTo>
                    <a:pt x="31146" y="13393"/>
                  </a:lnTo>
                  <a:lnTo>
                    <a:pt x="31204" y="12893"/>
                  </a:lnTo>
                  <a:lnTo>
                    <a:pt x="31223" y="12393"/>
                  </a:lnTo>
                  <a:lnTo>
                    <a:pt x="31223" y="11875"/>
                  </a:lnTo>
                  <a:lnTo>
                    <a:pt x="31204" y="11375"/>
                  </a:lnTo>
                  <a:lnTo>
                    <a:pt x="31146" y="10856"/>
                  </a:lnTo>
                  <a:lnTo>
                    <a:pt x="31069" y="10357"/>
                  </a:lnTo>
                  <a:lnTo>
                    <a:pt x="30973" y="9857"/>
                  </a:lnTo>
                  <a:lnTo>
                    <a:pt x="30839" y="9358"/>
                  </a:lnTo>
                  <a:lnTo>
                    <a:pt x="30704" y="8858"/>
                  </a:lnTo>
                  <a:lnTo>
                    <a:pt x="30531" y="8378"/>
                  </a:lnTo>
                  <a:lnTo>
                    <a:pt x="30339" y="7917"/>
                  </a:lnTo>
                  <a:lnTo>
                    <a:pt x="30128" y="7436"/>
                  </a:lnTo>
                  <a:lnTo>
                    <a:pt x="29917" y="6994"/>
                  </a:lnTo>
                  <a:lnTo>
                    <a:pt x="29667" y="6552"/>
                  </a:lnTo>
                  <a:lnTo>
                    <a:pt x="29398" y="6130"/>
                  </a:lnTo>
                  <a:lnTo>
                    <a:pt x="29206" y="5822"/>
                  </a:lnTo>
                  <a:lnTo>
                    <a:pt x="28975" y="5515"/>
                  </a:lnTo>
                  <a:lnTo>
                    <a:pt x="28764" y="5227"/>
                  </a:lnTo>
                  <a:lnTo>
                    <a:pt x="28514" y="4938"/>
                  </a:lnTo>
                  <a:lnTo>
                    <a:pt x="28283" y="4669"/>
                  </a:lnTo>
                  <a:lnTo>
                    <a:pt x="28034" y="4400"/>
                  </a:lnTo>
                  <a:lnTo>
                    <a:pt x="27496" y="3901"/>
                  </a:lnTo>
                  <a:lnTo>
                    <a:pt x="26938" y="3420"/>
                  </a:lnTo>
                  <a:lnTo>
                    <a:pt x="26362" y="2978"/>
                  </a:lnTo>
                  <a:lnTo>
                    <a:pt x="25747" y="2575"/>
                  </a:lnTo>
                  <a:lnTo>
                    <a:pt x="25132" y="2191"/>
                  </a:lnTo>
                  <a:lnTo>
                    <a:pt x="24479" y="1845"/>
                  </a:lnTo>
                  <a:lnTo>
                    <a:pt x="23807" y="1537"/>
                  </a:lnTo>
                  <a:lnTo>
                    <a:pt x="23134" y="1268"/>
                  </a:lnTo>
                  <a:lnTo>
                    <a:pt x="22442" y="1019"/>
                  </a:lnTo>
                  <a:lnTo>
                    <a:pt x="21731" y="788"/>
                  </a:lnTo>
                  <a:lnTo>
                    <a:pt x="21020" y="596"/>
                  </a:lnTo>
                  <a:lnTo>
                    <a:pt x="20310" y="442"/>
                  </a:lnTo>
                  <a:lnTo>
                    <a:pt x="19579" y="308"/>
                  </a:lnTo>
                  <a:lnTo>
                    <a:pt x="18830" y="212"/>
                  </a:lnTo>
                  <a:lnTo>
                    <a:pt x="18062" y="116"/>
                  </a:lnTo>
                  <a:lnTo>
                    <a:pt x="17293" y="58"/>
                  </a:lnTo>
                  <a:lnTo>
                    <a:pt x="16505" y="19"/>
                  </a:lnTo>
                  <a:lnTo>
                    <a:pt x="1571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2"/>
            <p:cNvSpPr/>
            <p:nvPr/>
          </p:nvSpPr>
          <p:spPr>
            <a:xfrm>
              <a:off x="5443791" y="3412315"/>
              <a:ext cx="249303" cy="95747"/>
            </a:xfrm>
            <a:custGeom>
              <a:avLst/>
              <a:gdLst/>
              <a:ahLst/>
              <a:cxnLst/>
              <a:rect l="l" t="t" r="r" b="b"/>
              <a:pathLst>
                <a:path w="13912" h="5343" extrusionOk="0">
                  <a:moveTo>
                    <a:pt x="12240" y="3133"/>
                  </a:moveTo>
                  <a:lnTo>
                    <a:pt x="12240" y="3171"/>
                  </a:lnTo>
                  <a:lnTo>
                    <a:pt x="12259" y="3171"/>
                  </a:lnTo>
                  <a:lnTo>
                    <a:pt x="12240" y="3133"/>
                  </a:lnTo>
                  <a:close/>
                  <a:moveTo>
                    <a:pt x="11586" y="1"/>
                  </a:moveTo>
                  <a:lnTo>
                    <a:pt x="11433" y="519"/>
                  </a:lnTo>
                  <a:lnTo>
                    <a:pt x="11241" y="1019"/>
                  </a:lnTo>
                  <a:lnTo>
                    <a:pt x="11010" y="1519"/>
                  </a:lnTo>
                  <a:lnTo>
                    <a:pt x="10760" y="1999"/>
                  </a:lnTo>
                  <a:lnTo>
                    <a:pt x="10703" y="2057"/>
                  </a:lnTo>
                  <a:lnTo>
                    <a:pt x="10645" y="2095"/>
                  </a:lnTo>
                  <a:lnTo>
                    <a:pt x="10587" y="2114"/>
                  </a:lnTo>
                  <a:lnTo>
                    <a:pt x="10510" y="2114"/>
                  </a:lnTo>
                  <a:lnTo>
                    <a:pt x="10453" y="2172"/>
                  </a:lnTo>
                  <a:lnTo>
                    <a:pt x="10357" y="2191"/>
                  </a:lnTo>
                  <a:lnTo>
                    <a:pt x="9089" y="2268"/>
                  </a:lnTo>
                  <a:lnTo>
                    <a:pt x="7782" y="2326"/>
                  </a:lnTo>
                  <a:lnTo>
                    <a:pt x="6495" y="2345"/>
                  </a:lnTo>
                  <a:lnTo>
                    <a:pt x="5207" y="2345"/>
                  </a:lnTo>
                  <a:lnTo>
                    <a:pt x="3901" y="2287"/>
                  </a:lnTo>
                  <a:lnTo>
                    <a:pt x="2594" y="2229"/>
                  </a:lnTo>
                  <a:lnTo>
                    <a:pt x="1307" y="2114"/>
                  </a:lnTo>
                  <a:lnTo>
                    <a:pt x="0" y="1980"/>
                  </a:lnTo>
                  <a:lnTo>
                    <a:pt x="135" y="2172"/>
                  </a:lnTo>
                  <a:lnTo>
                    <a:pt x="289" y="2364"/>
                  </a:lnTo>
                  <a:lnTo>
                    <a:pt x="461" y="2537"/>
                  </a:lnTo>
                  <a:lnTo>
                    <a:pt x="654" y="2691"/>
                  </a:lnTo>
                  <a:lnTo>
                    <a:pt x="826" y="2825"/>
                  </a:lnTo>
                  <a:lnTo>
                    <a:pt x="1038" y="2940"/>
                  </a:lnTo>
                  <a:lnTo>
                    <a:pt x="1249" y="3036"/>
                  </a:lnTo>
                  <a:lnTo>
                    <a:pt x="1461" y="3113"/>
                  </a:lnTo>
                  <a:lnTo>
                    <a:pt x="1672" y="3171"/>
                  </a:lnTo>
                  <a:lnTo>
                    <a:pt x="1902" y="3209"/>
                  </a:lnTo>
                  <a:lnTo>
                    <a:pt x="2152" y="3229"/>
                  </a:lnTo>
                  <a:lnTo>
                    <a:pt x="2383" y="3229"/>
                  </a:lnTo>
                  <a:lnTo>
                    <a:pt x="2633" y="3209"/>
                  </a:lnTo>
                  <a:lnTo>
                    <a:pt x="2863" y="3171"/>
                  </a:lnTo>
                  <a:lnTo>
                    <a:pt x="3113" y="3094"/>
                  </a:lnTo>
                  <a:lnTo>
                    <a:pt x="3363" y="3017"/>
                  </a:lnTo>
                  <a:lnTo>
                    <a:pt x="3382" y="2979"/>
                  </a:lnTo>
                  <a:lnTo>
                    <a:pt x="3420" y="2940"/>
                  </a:lnTo>
                  <a:lnTo>
                    <a:pt x="3516" y="2940"/>
                  </a:lnTo>
                  <a:lnTo>
                    <a:pt x="3651" y="2864"/>
                  </a:lnTo>
                  <a:lnTo>
                    <a:pt x="3785" y="2864"/>
                  </a:lnTo>
                  <a:lnTo>
                    <a:pt x="3824" y="2902"/>
                  </a:lnTo>
                  <a:lnTo>
                    <a:pt x="3862" y="2940"/>
                  </a:lnTo>
                  <a:lnTo>
                    <a:pt x="3882" y="2998"/>
                  </a:lnTo>
                  <a:lnTo>
                    <a:pt x="3882" y="3075"/>
                  </a:lnTo>
                  <a:lnTo>
                    <a:pt x="3862" y="3113"/>
                  </a:lnTo>
                  <a:lnTo>
                    <a:pt x="3824" y="3171"/>
                  </a:lnTo>
                  <a:lnTo>
                    <a:pt x="3709" y="3229"/>
                  </a:lnTo>
                  <a:lnTo>
                    <a:pt x="3843" y="3421"/>
                  </a:lnTo>
                  <a:lnTo>
                    <a:pt x="3997" y="3594"/>
                  </a:lnTo>
                  <a:lnTo>
                    <a:pt x="4170" y="3747"/>
                  </a:lnTo>
                  <a:lnTo>
                    <a:pt x="4343" y="3863"/>
                  </a:lnTo>
                  <a:lnTo>
                    <a:pt x="4535" y="3978"/>
                  </a:lnTo>
                  <a:lnTo>
                    <a:pt x="4727" y="4055"/>
                  </a:lnTo>
                  <a:lnTo>
                    <a:pt x="4919" y="4112"/>
                  </a:lnTo>
                  <a:lnTo>
                    <a:pt x="5130" y="4151"/>
                  </a:lnTo>
                  <a:lnTo>
                    <a:pt x="5342" y="4170"/>
                  </a:lnTo>
                  <a:lnTo>
                    <a:pt x="5553" y="4170"/>
                  </a:lnTo>
                  <a:lnTo>
                    <a:pt x="5765" y="4132"/>
                  </a:lnTo>
                  <a:lnTo>
                    <a:pt x="5976" y="4074"/>
                  </a:lnTo>
                  <a:lnTo>
                    <a:pt x="6187" y="3997"/>
                  </a:lnTo>
                  <a:lnTo>
                    <a:pt x="6379" y="3901"/>
                  </a:lnTo>
                  <a:lnTo>
                    <a:pt x="6572" y="3767"/>
                  </a:lnTo>
                  <a:lnTo>
                    <a:pt x="6764" y="3613"/>
                  </a:lnTo>
                  <a:lnTo>
                    <a:pt x="6706" y="3555"/>
                  </a:lnTo>
                  <a:lnTo>
                    <a:pt x="6687" y="3517"/>
                  </a:lnTo>
                  <a:lnTo>
                    <a:pt x="6687" y="3478"/>
                  </a:lnTo>
                  <a:lnTo>
                    <a:pt x="6706" y="3421"/>
                  </a:lnTo>
                  <a:lnTo>
                    <a:pt x="6725" y="3402"/>
                  </a:lnTo>
                  <a:lnTo>
                    <a:pt x="6764" y="3363"/>
                  </a:lnTo>
                  <a:lnTo>
                    <a:pt x="6860" y="3363"/>
                  </a:lnTo>
                  <a:lnTo>
                    <a:pt x="6898" y="3382"/>
                  </a:lnTo>
                  <a:lnTo>
                    <a:pt x="6956" y="3440"/>
                  </a:lnTo>
                  <a:lnTo>
                    <a:pt x="7013" y="3421"/>
                  </a:lnTo>
                  <a:lnTo>
                    <a:pt x="7052" y="3421"/>
                  </a:lnTo>
                  <a:lnTo>
                    <a:pt x="7110" y="3440"/>
                  </a:lnTo>
                  <a:lnTo>
                    <a:pt x="7148" y="3478"/>
                  </a:lnTo>
                  <a:lnTo>
                    <a:pt x="7186" y="3517"/>
                  </a:lnTo>
                  <a:lnTo>
                    <a:pt x="7206" y="3574"/>
                  </a:lnTo>
                  <a:lnTo>
                    <a:pt x="7206" y="3632"/>
                  </a:lnTo>
                  <a:lnTo>
                    <a:pt x="7186" y="3671"/>
                  </a:lnTo>
                  <a:lnTo>
                    <a:pt x="7609" y="4112"/>
                  </a:lnTo>
                  <a:lnTo>
                    <a:pt x="7840" y="4324"/>
                  </a:lnTo>
                  <a:lnTo>
                    <a:pt x="8070" y="4516"/>
                  </a:lnTo>
                  <a:lnTo>
                    <a:pt x="8301" y="4708"/>
                  </a:lnTo>
                  <a:lnTo>
                    <a:pt x="8551" y="4881"/>
                  </a:lnTo>
                  <a:lnTo>
                    <a:pt x="8820" y="5035"/>
                  </a:lnTo>
                  <a:lnTo>
                    <a:pt x="9108" y="5169"/>
                  </a:lnTo>
                  <a:lnTo>
                    <a:pt x="9358" y="5246"/>
                  </a:lnTo>
                  <a:lnTo>
                    <a:pt x="9607" y="5304"/>
                  </a:lnTo>
                  <a:lnTo>
                    <a:pt x="9896" y="5342"/>
                  </a:lnTo>
                  <a:lnTo>
                    <a:pt x="10165" y="5342"/>
                  </a:lnTo>
                  <a:lnTo>
                    <a:pt x="10453" y="5323"/>
                  </a:lnTo>
                  <a:lnTo>
                    <a:pt x="10722" y="5265"/>
                  </a:lnTo>
                  <a:lnTo>
                    <a:pt x="10972" y="5188"/>
                  </a:lnTo>
                  <a:lnTo>
                    <a:pt x="11221" y="5092"/>
                  </a:lnTo>
                  <a:lnTo>
                    <a:pt x="11433" y="4958"/>
                  </a:lnTo>
                  <a:lnTo>
                    <a:pt x="11625" y="4785"/>
                  </a:lnTo>
                  <a:lnTo>
                    <a:pt x="11779" y="4612"/>
                  </a:lnTo>
                  <a:lnTo>
                    <a:pt x="11855" y="4497"/>
                  </a:lnTo>
                  <a:lnTo>
                    <a:pt x="11913" y="4401"/>
                  </a:lnTo>
                  <a:lnTo>
                    <a:pt x="11951" y="4266"/>
                  </a:lnTo>
                  <a:lnTo>
                    <a:pt x="11971" y="4151"/>
                  </a:lnTo>
                  <a:lnTo>
                    <a:pt x="11990" y="4016"/>
                  </a:lnTo>
                  <a:lnTo>
                    <a:pt x="12009" y="3882"/>
                  </a:lnTo>
                  <a:lnTo>
                    <a:pt x="11990" y="3747"/>
                  </a:lnTo>
                  <a:lnTo>
                    <a:pt x="11971" y="3594"/>
                  </a:lnTo>
                  <a:lnTo>
                    <a:pt x="11932" y="3440"/>
                  </a:lnTo>
                  <a:lnTo>
                    <a:pt x="11875" y="3286"/>
                  </a:lnTo>
                  <a:lnTo>
                    <a:pt x="11875" y="3190"/>
                  </a:lnTo>
                  <a:lnTo>
                    <a:pt x="11894" y="3133"/>
                  </a:lnTo>
                  <a:lnTo>
                    <a:pt x="11932" y="3075"/>
                  </a:lnTo>
                  <a:lnTo>
                    <a:pt x="11990" y="3036"/>
                  </a:lnTo>
                  <a:lnTo>
                    <a:pt x="12067" y="3017"/>
                  </a:lnTo>
                  <a:lnTo>
                    <a:pt x="12124" y="3036"/>
                  </a:lnTo>
                  <a:lnTo>
                    <a:pt x="12182" y="3075"/>
                  </a:lnTo>
                  <a:lnTo>
                    <a:pt x="12240" y="3133"/>
                  </a:lnTo>
                  <a:lnTo>
                    <a:pt x="12259" y="3094"/>
                  </a:lnTo>
                  <a:lnTo>
                    <a:pt x="12297" y="3017"/>
                  </a:lnTo>
                  <a:lnTo>
                    <a:pt x="12336" y="2998"/>
                  </a:lnTo>
                  <a:lnTo>
                    <a:pt x="12413" y="2998"/>
                  </a:lnTo>
                  <a:lnTo>
                    <a:pt x="12451" y="3036"/>
                  </a:lnTo>
                  <a:lnTo>
                    <a:pt x="12566" y="3113"/>
                  </a:lnTo>
                  <a:lnTo>
                    <a:pt x="12682" y="3152"/>
                  </a:lnTo>
                  <a:lnTo>
                    <a:pt x="12816" y="3190"/>
                  </a:lnTo>
                  <a:lnTo>
                    <a:pt x="12931" y="3209"/>
                  </a:lnTo>
                  <a:lnTo>
                    <a:pt x="13047" y="3209"/>
                  </a:lnTo>
                  <a:lnTo>
                    <a:pt x="13162" y="3171"/>
                  </a:lnTo>
                  <a:lnTo>
                    <a:pt x="13277" y="3133"/>
                  </a:lnTo>
                  <a:lnTo>
                    <a:pt x="13393" y="3075"/>
                  </a:lnTo>
                  <a:lnTo>
                    <a:pt x="13489" y="3017"/>
                  </a:lnTo>
                  <a:lnTo>
                    <a:pt x="13585" y="2921"/>
                  </a:lnTo>
                  <a:lnTo>
                    <a:pt x="13662" y="2844"/>
                  </a:lnTo>
                  <a:lnTo>
                    <a:pt x="13738" y="2729"/>
                  </a:lnTo>
                  <a:lnTo>
                    <a:pt x="13796" y="2614"/>
                  </a:lnTo>
                  <a:lnTo>
                    <a:pt x="13854" y="2498"/>
                  </a:lnTo>
                  <a:lnTo>
                    <a:pt x="13873" y="2383"/>
                  </a:lnTo>
                  <a:lnTo>
                    <a:pt x="13911" y="2249"/>
                  </a:lnTo>
                  <a:lnTo>
                    <a:pt x="13911" y="2076"/>
                  </a:lnTo>
                  <a:lnTo>
                    <a:pt x="13911" y="1903"/>
                  </a:lnTo>
                  <a:lnTo>
                    <a:pt x="13873" y="1730"/>
                  </a:lnTo>
                  <a:lnTo>
                    <a:pt x="13834" y="1557"/>
                  </a:lnTo>
                  <a:lnTo>
                    <a:pt x="13777" y="1384"/>
                  </a:lnTo>
                  <a:lnTo>
                    <a:pt x="13700" y="1230"/>
                  </a:lnTo>
                  <a:lnTo>
                    <a:pt x="13604" y="1077"/>
                  </a:lnTo>
                  <a:lnTo>
                    <a:pt x="13508" y="923"/>
                  </a:lnTo>
                  <a:lnTo>
                    <a:pt x="13335" y="712"/>
                  </a:lnTo>
                  <a:lnTo>
                    <a:pt x="13124" y="519"/>
                  </a:lnTo>
                  <a:lnTo>
                    <a:pt x="12893" y="366"/>
                  </a:lnTo>
                  <a:lnTo>
                    <a:pt x="12662" y="231"/>
                  </a:lnTo>
                  <a:lnTo>
                    <a:pt x="12413" y="135"/>
                  </a:lnTo>
                  <a:lnTo>
                    <a:pt x="12144" y="58"/>
                  </a:lnTo>
                  <a:lnTo>
                    <a:pt x="11855" y="20"/>
                  </a:lnTo>
                  <a:lnTo>
                    <a:pt x="115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2"/>
            <p:cNvSpPr/>
            <p:nvPr/>
          </p:nvSpPr>
          <p:spPr>
            <a:xfrm>
              <a:off x="5099790" y="3452262"/>
              <a:ext cx="574336" cy="262385"/>
            </a:xfrm>
            <a:custGeom>
              <a:avLst/>
              <a:gdLst/>
              <a:ahLst/>
              <a:cxnLst/>
              <a:rect l="l" t="t" r="r" b="b"/>
              <a:pathLst>
                <a:path w="32050" h="14642" extrusionOk="0">
                  <a:moveTo>
                    <a:pt x="2095" y="4247"/>
                  </a:moveTo>
                  <a:lnTo>
                    <a:pt x="2268" y="4554"/>
                  </a:lnTo>
                  <a:lnTo>
                    <a:pt x="2479" y="4842"/>
                  </a:lnTo>
                  <a:lnTo>
                    <a:pt x="2710" y="5111"/>
                  </a:lnTo>
                  <a:lnTo>
                    <a:pt x="2979" y="5380"/>
                  </a:lnTo>
                  <a:lnTo>
                    <a:pt x="3248" y="5630"/>
                  </a:lnTo>
                  <a:lnTo>
                    <a:pt x="3536" y="5861"/>
                  </a:lnTo>
                  <a:lnTo>
                    <a:pt x="3824" y="6072"/>
                  </a:lnTo>
                  <a:lnTo>
                    <a:pt x="4151" y="6284"/>
                  </a:lnTo>
                  <a:lnTo>
                    <a:pt x="4708" y="6610"/>
                  </a:lnTo>
                  <a:lnTo>
                    <a:pt x="5284" y="6898"/>
                  </a:lnTo>
                  <a:lnTo>
                    <a:pt x="5880" y="7187"/>
                  </a:lnTo>
                  <a:lnTo>
                    <a:pt x="6495" y="7456"/>
                  </a:lnTo>
                  <a:lnTo>
                    <a:pt x="7110" y="7686"/>
                  </a:lnTo>
                  <a:lnTo>
                    <a:pt x="7744" y="7917"/>
                  </a:lnTo>
                  <a:lnTo>
                    <a:pt x="8378" y="8109"/>
                  </a:lnTo>
                  <a:lnTo>
                    <a:pt x="9031" y="8301"/>
                  </a:lnTo>
                  <a:lnTo>
                    <a:pt x="9684" y="8474"/>
                  </a:lnTo>
                  <a:lnTo>
                    <a:pt x="10338" y="8647"/>
                  </a:lnTo>
                  <a:lnTo>
                    <a:pt x="10991" y="8781"/>
                  </a:lnTo>
                  <a:lnTo>
                    <a:pt x="11644" y="8916"/>
                  </a:lnTo>
                  <a:lnTo>
                    <a:pt x="12951" y="9146"/>
                  </a:lnTo>
                  <a:lnTo>
                    <a:pt x="14238" y="9339"/>
                  </a:lnTo>
                  <a:lnTo>
                    <a:pt x="15545" y="9492"/>
                  </a:lnTo>
                  <a:lnTo>
                    <a:pt x="16851" y="9627"/>
                  </a:lnTo>
                  <a:lnTo>
                    <a:pt x="18196" y="9723"/>
                  </a:lnTo>
                  <a:lnTo>
                    <a:pt x="19522" y="9800"/>
                  </a:lnTo>
                  <a:lnTo>
                    <a:pt x="20867" y="9838"/>
                  </a:lnTo>
                  <a:lnTo>
                    <a:pt x="22193" y="9838"/>
                  </a:lnTo>
                  <a:lnTo>
                    <a:pt x="23538" y="9800"/>
                  </a:lnTo>
                  <a:lnTo>
                    <a:pt x="24844" y="9723"/>
                  </a:lnTo>
                  <a:lnTo>
                    <a:pt x="25498" y="9665"/>
                  </a:lnTo>
                  <a:lnTo>
                    <a:pt x="25824" y="9608"/>
                  </a:lnTo>
                  <a:lnTo>
                    <a:pt x="26132" y="9550"/>
                  </a:lnTo>
                  <a:lnTo>
                    <a:pt x="26458" y="9473"/>
                  </a:lnTo>
                  <a:lnTo>
                    <a:pt x="26785" y="9377"/>
                  </a:lnTo>
                  <a:lnTo>
                    <a:pt x="27092" y="9281"/>
                  </a:lnTo>
                  <a:lnTo>
                    <a:pt x="27400" y="9166"/>
                  </a:lnTo>
                  <a:lnTo>
                    <a:pt x="27688" y="9050"/>
                  </a:lnTo>
                  <a:lnTo>
                    <a:pt x="27976" y="8897"/>
                  </a:lnTo>
                  <a:lnTo>
                    <a:pt x="28264" y="8743"/>
                  </a:lnTo>
                  <a:lnTo>
                    <a:pt x="28533" y="8570"/>
                  </a:lnTo>
                  <a:lnTo>
                    <a:pt x="28783" y="8397"/>
                  </a:lnTo>
                  <a:lnTo>
                    <a:pt x="29014" y="8186"/>
                  </a:lnTo>
                  <a:lnTo>
                    <a:pt x="29225" y="7974"/>
                  </a:lnTo>
                  <a:lnTo>
                    <a:pt x="29436" y="7744"/>
                  </a:lnTo>
                  <a:lnTo>
                    <a:pt x="29552" y="8032"/>
                  </a:lnTo>
                  <a:lnTo>
                    <a:pt x="29629" y="8320"/>
                  </a:lnTo>
                  <a:lnTo>
                    <a:pt x="29686" y="8589"/>
                  </a:lnTo>
                  <a:lnTo>
                    <a:pt x="29725" y="8877"/>
                  </a:lnTo>
                  <a:lnTo>
                    <a:pt x="29744" y="9146"/>
                  </a:lnTo>
                  <a:lnTo>
                    <a:pt x="29725" y="9415"/>
                  </a:lnTo>
                  <a:lnTo>
                    <a:pt x="29705" y="9684"/>
                  </a:lnTo>
                  <a:lnTo>
                    <a:pt x="29667" y="9953"/>
                  </a:lnTo>
                  <a:lnTo>
                    <a:pt x="29590" y="10203"/>
                  </a:lnTo>
                  <a:lnTo>
                    <a:pt x="29513" y="10453"/>
                  </a:lnTo>
                  <a:lnTo>
                    <a:pt x="29417" y="10703"/>
                  </a:lnTo>
                  <a:lnTo>
                    <a:pt x="29302" y="10933"/>
                  </a:lnTo>
                  <a:lnTo>
                    <a:pt x="29167" y="11164"/>
                  </a:lnTo>
                  <a:lnTo>
                    <a:pt x="29033" y="11394"/>
                  </a:lnTo>
                  <a:lnTo>
                    <a:pt x="28860" y="11606"/>
                  </a:lnTo>
                  <a:lnTo>
                    <a:pt x="28706" y="11817"/>
                  </a:lnTo>
                  <a:lnTo>
                    <a:pt x="28514" y="12029"/>
                  </a:lnTo>
                  <a:lnTo>
                    <a:pt x="28322" y="12221"/>
                  </a:lnTo>
                  <a:lnTo>
                    <a:pt x="28111" y="12413"/>
                  </a:lnTo>
                  <a:lnTo>
                    <a:pt x="27899" y="12586"/>
                  </a:lnTo>
                  <a:lnTo>
                    <a:pt x="27688" y="12759"/>
                  </a:lnTo>
                  <a:lnTo>
                    <a:pt x="27457" y="12912"/>
                  </a:lnTo>
                  <a:lnTo>
                    <a:pt x="27208" y="13066"/>
                  </a:lnTo>
                  <a:lnTo>
                    <a:pt x="26958" y="13220"/>
                  </a:lnTo>
                  <a:lnTo>
                    <a:pt x="26458" y="13470"/>
                  </a:lnTo>
                  <a:lnTo>
                    <a:pt x="25939" y="13681"/>
                  </a:lnTo>
                  <a:lnTo>
                    <a:pt x="25670" y="13758"/>
                  </a:lnTo>
                  <a:lnTo>
                    <a:pt x="25401" y="13835"/>
                  </a:lnTo>
                  <a:lnTo>
                    <a:pt x="25152" y="13912"/>
                  </a:lnTo>
                  <a:lnTo>
                    <a:pt x="24883" y="13969"/>
                  </a:lnTo>
                  <a:lnTo>
                    <a:pt x="24325" y="14046"/>
                  </a:lnTo>
                  <a:lnTo>
                    <a:pt x="23768" y="14104"/>
                  </a:lnTo>
                  <a:lnTo>
                    <a:pt x="23192" y="14142"/>
                  </a:lnTo>
                  <a:lnTo>
                    <a:pt x="22039" y="14142"/>
                  </a:lnTo>
                  <a:lnTo>
                    <a:pt x="21463" y="14123"/>
                  </a:lnTo>
                  <a:lnTo>
                    <a:pt x="20886" y="14084"/>
                  </a:lnTo>
                  <a:lnTo>
                    <a:pt x="20310" y="14027"/>
                  </a:lnTo>
                  <a:lnTo>
                    <a:pt x="19157" y="13892"/>
                  </a:lnTo>
                  <a:lnTo>
                    <a:pt x="18004" y="13739"/>
                  </a:lnTo>
                  <a:lnTo>
                    <a:pt x="15756" y="13393"/>
                  </a:lnTo>
                  <a:lnTo>
                    <a:pt x="13450" y="13028"/>
                  </a:lnTo>
                  <a:lnTo>
                    <a:pt x="12297" y="12836"/>
                  </a:lnTo>
                  <a:lnTo>
                    <a:pt x="11145" y="12624"/>
                  </a:lnTo>
                  <a:lnTo>
                    <a:pt x="9992" y="12394"/>
                  </a:lnTo>
                  <a:lnTo>
                    <a:pt x="8858" y="12144"/>
                  </a:lnTo>
                  <a:lnTo>
                    <a:pt x="7724" y="11856"/>
                  </a:lnTo>
                  <a:lnTo>
                    <a:pt x="6591" y="11529"/>
                  </a:lnTo>
                  <a:lnTo>
                    <a:pt x="6053" y="11356"/>
                  </a:lnTo>
                  <a:lnTo>
                    <a:pt x="5496" y="11164"/>
                  </a:lnTo>
                  <a:lnTo>
                    <a:pt x="4938" y="10953"/>
                  </a:lnTo>
                  <a:lnTo>
                    <a:pt x="4381" y="10703"/>
                  </a:lnTo>
                  <a:lnTo>
                    <a:pt x="3862" y="10434"/>
                  </a:lnTo>
                  <a:lnTo>
                    <a:pt x="3344" y="10146"/>
                  </a:lnTo>
                  <a:lnTo>
                    <a:pt x="3094" y="9973"/>
                  </a:lnTo>
                  <a:lnTo>
                    <a:pt x="2863" y="9800"/>
                  </a:lnTo>
                  <a:lnTo>
                    <a:pt x="2633" y="9627"/>
                  </a:lnTo>
                  <a:lnTo>
                    <a:pt x="2402" y="9435"/>
                  </a:lnTo>
                  <a:lnTo>
                    <a:pt x="2114" y="9127"/>
                  </a:lnTo>
                  <a:lnTo>
                    <a:pt x="1883" y="8820"/>
                  </a:lnTo>
                  <a:lnTo>
                    <a:pt x="1672" y="8512"/>
                  </a:lnTo>
                  <a:lnTo>
                    <a:pt x="1537" y="8205"/>
                  </a:lnTo>
                  <a:lnTo>
                    <a:pt x="1422" y="7897"/>
                  </a:lnTo>
                  <a:lnTo>
                    <a:pt x="1345" y="7571"/>
                  </a:lnTo>
                  <a:lnTo>
                    <a:pt x="1326" y="7244"/>
                  </a:lnTo>
                  <a:lnTo>
                    <a:pt x="1326" y="6918"/>
                  </a:lnTo>
                  <a:lnTo>
                    <a:pt x="1345" y="6591"/>
                  </a:lnTo>
                  <a:lnTo>
                    <a:pt x="1403" y="6264"/>
                  </a:lnTo>
                  <a:lnTo>
                    <a:pt x="1480" y="5938"/>
                  </a:lnTo>
                  <a:lnTo>
                    <a:pt x="1576" y="5592"/>
                  </a:lnTo>
                  <a:lnTo>
                    <a:pt x="1691" y="5265"/>
                  </a:lnTo>
                  <a:lnTo>
                    <a:pt x="1806" y="4919"/>
                  </a:lnTo>
                  <a:lnTo>
                    <a:pt x="2095" y="4247"/>
                  </a:lnTo>
                  <a:close/>
                  <a:moveTo>
                    <a:pt x="173" y="0"/>
                  </a:moveTo>
                  <a:lnTo>
                    <a:pt x="0" y="58"/>
                  </a:lnTo>
                  <a:lnTo>
                    <a:pt x="173" y="558"/>
                  </a:lnTo>
                  <a:lnTo>
                    <a:pt x="365" y="1038"/>
                  </a:lnTo>
                  <a:lnTo>
                    <a:pt x="385" y="1076"/>
                  </a:lnTo>
                  <a:lnTo>
                    <a:pt x="404" y="1096"/>
                  </a:lnTo>
                  <a:lnTo>
                    <a:pt x="481" y="1115"/>
                  </a:lnTo>
                  <a:lnTo>
                    <a:pt x="500" y="1153"/>
                  </a:lnTo>
                  <a:lnTo>
                    <a:pt x="519" y="1173"/>
                  </a:lnTo>
                  <a:lnTo>
                    <a:pt x="538" y="1192"/>
                  </a:lnTo>
                  <a:lnTo>
                    <a:pt x="596" y="1192"/>
                  </a:lnTo>
                  <a:lnTo>
                    <a:pt x="942" y="1153"/>
                  </a:lnTo>
                  <a:lnTo>
                    <a:pt x="1288" y="1134"/>
                  </a:lnTo>
                  <a:lnTo>
                    <a:pt x="2018" y="1115"/>
                  </a:lnTo>
                  <a:lnTo>
                    <a:pt x="1922" y="1307"/>
                  </a:lnTo>
                  <a:lnTo>
                    <a:pt x="1845" y="1480"/>
                  </a:lnTo>
                  <a:lnTo>
                    <a:pt x="1768" y="1672"/>
                  </a:lnTo>
                  <a:lnTo>
                    <a:pt x="1710" y="1845"/>
                  </a:lnTo>
                  <a:lnTo>
                    <a:pt x="1672" y="2018"/>
                  </a:lnTo>
                  <a:lnTo>
                    <a:pt x="1634" y="2210"/>
                  </a:lnTo>
                  <a:lnTo>
                    <a:pt x="1614" y="2383"/>
                  </a:lnTo>
                  <a:lnTo>
                    <a:pt x="1614" y="2575"/>
                  </a:lnTo>
                  <a:lnTo>
                    <a:pt x="1634" y="2921"/>
                  </a:lnTo>
                  <a:lnTo>
                    <a:pt x="1691" y="3267"/>
                  </a:lnTo>
                  <a:lnTo>
                    <a:pt x="1806" y="3613"/>
                  </a:lnTo>
                  <a:lnTo>
                    <a:pt x="1941" y="3959"/>
                  </a:lnTo>
                  <a:lnTo>
                    <a:pt x="1653" y="4420"/>
                  </a:lnTo>
                  <a:lnTo>
                    <a:pt x="1403" y="4900"/>
                  </a:lnTo>
                  <a:lnTo>
                    <a:pt x="1172" y="5419"/>
                  </a:lnTo>
                  <a:lnTo>
                    <a:pt x="1076" y="5669"/>
                  </a:lnTo>
                  <a:lnTo>
                    <a:pt x="980" y="5938"/>
                  </a:lnTo>
                  <a:lnTo>
                    <a:pt x="923" y="6187"/>
                  </a:lnTo>
                  <a:lnTo>
                    <a:pt x="865" y="6456"/>
                  </a:lnTo>
                  <a:lnTo>
                    <a:pt x="827" y="6725"/>
                  </a:lnTo>
                  <a:lnTo>
                    <a:pt x="807" y="6994"/>
                  </a:lnTo>
                  <a:lnTo>
                    <a:pt x="807" y="7263"/>
                  </a:lnTo>
                  <a:lnTo>
                    <a:pt x="827" y="7532"/>
                  </a:lnTo>
                  <a:lnTo>
                    <a:pt x="865" y="7801"/>
                  </a:lnTo>
                  <a:lnTo>
                    <a:pt x="942" y="8070"/>
                  </a:lnTo>
                  <a:lnTo>
                    <a:pt x="1019" y="8301"/>
                  </a:lnTo>
                  <a:lnTo>
                    <a:pt x="1115" y="8532"/>
                  </a:lnTo>
                  <a:lnTo>
                    <a:pt x="1230" y="8743"/>
                  </a:lnTo>
                  <a:lnTo>
                    <a:pt x="1365" y="8935"/>
                  </a:lnTo>
                  <a:lnTo>
                    <a:pt x="1499" y="9127"/>
                  </a:lnTo>
                  <a:lnTo>
                    <a:pt x="1653" y="9319"/>
                  </a:lnTo>
                  <a:lnTo>
                    <a:pt x="1826" y="9492"/>
                  </a:lnTo>
                  <a:lnTo>
                    <a:pt x="1999" y="9665"/>
                  </a:lnTo>
                  <a:lnTo>
                    <a:pt x="2364" y="9973"/>
                  </a:lnTo>
                  <a:lnTo>
                    <a:pt x="2748" y="10261"/>
                  </a:lnTo>
                  <a:lnTo>
                    <a:pt x="3151" y="10530"/>
                  </a:lnTo>
                  <a:lnTo>
                    <a:pt x="3555" y="10760"/>
                  </a:lnTo>
                  <a:lnTo>
                    <a:pt x="4247" y="11145"/>
                  </a:lnTo>
                  <a:lnTo>
                    <a:pt x="4977" y="11471"/>
                  </a:lnTo>
                  <a:lnTo>
                    <a:pt x="5707" y="11760"/>
                  </a:lnTo>
                  <a:lnTo>
                    <a:pt x="6456" y="12029"/>
                  </a:lnTo>
                  <a:lnTo>
                    <a:pt x="7225" y="12278"/>
                  </a:lnTo>
                  <a:lnTo>
                    <a:pt x="8013" y="12490"/>
                  </a:lnTo>
                  <a:lnTo>
                    <a:pt x="8800" y="12701"/>
                  </a:lnTo>
                  <a:lnTo>
                    <a:pt x="9607" y="12874"/>
                  </a:lnTo>
                  <a:lnTo>
                    <a:pt x="10414" y="13028"/>
                  </a:lnTo>
                  <a:lnTo>
                    <a:pt x="11221" y="13181"/>
                  </a:lnTo>
                  <a:lnTo>
                    <a:pt x="12835" y="13431"/>
                  </a:lnTo>
                  <a:lnTo>
                    <a:pt x="15967" y="13873"/>
                  </a:lnTo>
                  <a:lnTo>
                    <a:pt x="17332" y="14084"/>
                  </a:lnTo>
                  <a:lnTo>
                    <a:pt x="18734" y="14315"/>
                  </a:lnTo>
                  <a:lnTo>
                    <a:pt x="19464" y="14411"/>
                  </a:lnTo>
                  <a:lnTo>
                    <a:pt x="20194" y="14488"/>
                  </a:lnTo>
                  <a:lnTo>
                    <a:pt x="20944" y="14565"/>
                  </a:lnTo>
                  <a:lnTo>
                    <a:pt x="21674" y="14622"/>
                  </a:lnTo>
                  <a:lnTo>
                    <a:pt x="22404" y="14642"/>
                  </a:lnTo>
                  <a:lnTo>
                    <a:pt x="23134" y="14642"/>
                  </a:lnTo>
                  <a:lnTo>
                    <a:pt x="23864" y="14603"/>
                  </a:lnTo>
                  <a:lnTo>
                    <a:pt x="24575" y="14507"/>
                  </a:lnTo>
                  <a:lnTo>
                    <a:pt x="24921" y="14450"/>
                  </a:lnTo>
                  <a:lnTo>
                    <a:pt x="25267" y="14373"/>
                  </a:lnTo>
                  <a:lnTo>
                    <a:pt x="25613" y="14296"/>
                  </a:lnTo>
                  <a:lnTo>
                    <a:pt x="25939" y="14200"/>
                  </a:lnTo>
                  <a:lnTo>
                    <a:pt x="26285" y="14084"/>
                  </a:lnTo>
                  <a:lnTo>
                    <a:pt x="26612" y="13969"/>
                  </a:lnTo>
                  <a:lnTo>
                    <a:pt x="26919" y="13835"/>
                  </a:lnTo>
                  <a:lnTo>
                    <a:pt x="27227" y="13662"/>
                  </a:lnTo>
                  <a:lnTo>
                    <a:pt x="27630" y="13431"/>
                  </a:lnTo>
                  <a:lnTo>
                    <a:pt x="28015" y="13162"/>
                  </a:lnTo>
                  <a:lnTo>
                    <a:pt x="28380" y="12855"/>
                  </a:lnTo>
                  <a:lnTo>
                    <a:pt x="28726" y="12528"/>
                  </a:lnTo>
                  <a:lnTo>
                    <a:pt x="29033" y="12182"/>
                  </a:lnTo>
                  <a:lnTo>
                    <a:pt x="29302" y="11798"/>
                  </a:lnTo>
                  <a:lnTo>
                    <a:pt x="29552" y="11394"/>
                  </a:lnTo>
                  <a:lnTo>
                    <a:pt x="29744" y="10991"/>
                  </a:lnTo>
                  <a:lnTo>
                    <a:pt x="29917" y="10549"/>
                  </a:lnTo>
                  <a:lnTo>
                    <a:pt x="30032" y="10107"/>
                  </a:lnTo>
                  <a:lnTo>
                    <a:pt x="30090" y="9896"/>
                  </a:lnTo>
                  <a:lnTo>
                    <a:pt x="30128" y="9665"/>
                  </a:lnTo>
                  <a:lnTo>
                    <a:pt x="30147" y="9435"/>
                  </a:lnTo>
                  <a:lnTo>
                    <a:pt x="30147" y="9204"/>
                  </a:lnTo>
                  <a:lnTo>
                    <a:pt x="30147" y="8973"/>
                  </a:lnTo>
                  <a:lnTo>
                    <a:pt x="30128" y="8743"/>
                  </a:lnTo>
                  <a:lnTo>
                    <a:pt x="30090" y="8532"/>
                  </a:lnTo>
                  <a:lnTo>
                    <a:pt x="30051" y="8301"/>
                  </a:lnTo>
                  <a:lnTo>
                    <a:pt x="29994" y="8070"/>
                  </a:lnTo>
                  <a:lnTo>
                    <a:pt x="29917" y="7840"/>
                  </a:lnTo>
                  <a:lnTo>
                    <a:pt x="29840" y="7609"/>
                  </a:lnTo>
                  <a:lnTo>
                    <a:pt x="29725" y="7398"/>
                  </a:lnTo>
                  <a:lnTo>
                    <a:pt x="29705" y="7360"/>
                  </a:lnTo>
                  <a:lnTo>
                    <a:pt x="29898" y="7014"/>
                  </a:lnTo>
                  <a:lnTo>
                    <a:pt x="29974" y="6822"/>
                  </a:lnTo>
                  <a:lnTo>
                    <a:pt x="30051" y="6629"/>
                  </a:lnTo>
                  <a:lnTo>
                    <a:pt x="30109" y="6418"/>
                  </a:lnTo>
                  <a:lnTo>
                    <a:pt x="30167" y="6207"/>
                  </a:lnTo>
                  <a:lnTo>
                    <a:pt x="30205" y="5995"/>
                  </a:lnTo>
                  <a:lnTo>
                    <a:pt x="30243" y="5765"/>
                  </a:lnTo>
                  <a:lnTo>
                    <a:pt x="31070" y="5880"/>
                  </a:lnTo>
                  <a:lnTo>
                    <a:pt x="31896" y="6015"/>
                  </a:lnTo>
                  <a:lnTo>
                    <a:pt x="31953" y="6015"/>
                  </a:lnTo>
                  <a:lnTo>
                    <a:pt x="32011" y="5995"/>
                  </a:lnTo>
                  <a:lnTo>
                    <a:pt x="32030" y="5957"/>
                  </a:lnTo>
                  <a:lnTo>
                    <a:pt x="32050" y="5899"/>
                  </a:lnTo>
                  <a:lnTo>
                    <a:pt x="32050" y="5861"/>
                  </a:lnTo>
                  <a:lnTo>
                    <a:pt x="32030" y="5803"/>
                  </a:lnTo>
                  <a:lnTo>
                    <a:pt x="31992" y="5765"/>
                  </a:lnTo>
                  <a:lnTo>
                    <a:pt x="31953" y="5746"/>
                  </a:lnTo>
                  <a:lnTo>
                    <a:pt x="31070" y="5592"/>
                  </a:lnTo>
                  <a:lnTo>
                    <a:pt x="30167" y="5477"/>
                  </a:lnTo>
                  <a:lnTo>
                    <a:pt x="30128" y="5438"/>
                  </a:lnTo>
                  <a:lnTo>
                    <a:pt x="30070" y="5419"/>
                  </a:lnTo>
                  <a:lnTo>
                    <a:pt x="29994" y="5419"/>
                  </a:lnTo>
                  <a:lnTo>
                    <a:pt x="29955" y="5438"/>
                  </a:lnTo>
                  <a:lnTo>
                    <a:pt x="29071" y="5323"/>
                  </a:lnTo>
                  <a:lnTo>
                    <a:pt x="28188" y="5227"/>
                  </a:lnTo>
                  <a:lnTo>
                    <a:pt x="27284" y="5150"/>
                  </a:lnTo>
                  <a:lnTo>
                    <a:pt x="26381" y="5073"/>
                  </a:lnTo>
                  <a:lnTo>
                    <a:pt x="25478" y="5035"/>
                  </a:lnTo>
                  <a:lnTo>
                    <a:pt x="24575" y="5015"/>
                  </a:lnTo>
                  <a:lnTo>
                    <a:pt x="23672" y="4996"/>
                  </a:lnTo>
                  <a:lnTo>
                    <a:pt x="22769" y="5015"/>
                  </a:lnTo>
                  <a:lnTo>
                    <a:pt x="21885" y="5054"/>
                  </a:lnTo>
                  <a:lnTo>
                    <a:pt x="20982" y="5111"/>
                  </a:lnTo>
                  <a:lnTo>
                    <a:pt x="20079" y="5188"/>
                  </a:lnTo>
                  <a:lnTo>
                    <a:pt x="19195" y="5304"/>
                  </a:lnTo>
                  <a:lnTo>
                    <a:pt x="18311" y="5438"/>
                  </a:lnTo>
                  <a:lnTo>
                    <a:pt x="17447" y="5592"/>
                  </a:lnTo>
                  <a:lnTo>
                    <a:pt x="16582" y="5784"/>
                  </a:lnTo>
                  <a:lnTo>
                    <a:pt x="15737" y="5995"/>
                  </a:lnTo>
                  <a:lnTo>
                    <a:pt x="15756" y="6168"/>
                  </a:lnTo>
                  <a:lnTo>
                    <a:pt x="17677" y="5899"/>
                  </a:lnTo>
                  <a:lnTo>
                    <a:pt x="19580" y="5649"/>
                  </a:lnTo>
                  <a:lnTo>
                    <a:pt x="20540" y="5534"/>
                  </a:lnTo>
                  <a:lnTo>
                    <a:pt x="21501" y="5457"/>
                  </a:lnTo>
                  <a:lnTo>
                    <a:pt x="22462" y="5380"/>
                  </a:lnTo>
                  <a:lnTo>
                    <a:pt x="23422" y="5342"/>
                  </a:lnTo>
                  <a:lnTo>
                    <a:pt x="25036" y="5342"/>
                  </a:lnTo>
                  <a:lnTo>
                    <a:pt x="25843" y="5380"/>
                  </a:lnTo>
                  <a:lnTo>
                    <a:pt x="26650" y="5400"/>
                  </a:lnTo>
                  <a:lnTo>
                    <a:pt x="27438" y="5457"/>
                  </a:lnTo>
                  <a:lnTo>
                    <a:pt x="28245" y="5534"/>
                  </a:lnTo>
                  <a:lnTo>
                    <a:pt x="29033" y="5611"/>
                  </a:lnTo>
                  <a:lnTo>
                    <a:pt x="29840" y="5707"/>
                  </a:lnTo>
                  <a:lnTo>
                    <a:pt x="29801" y="5995"/>
                  </a:lnTo>
                  <a:lnTo>
                    <a:pt x="29725" y="6264"/>
                  </a:lnTo>
                  <a:lnTo>
                    <a:pt x="29667" y="6533"/>
                  </a:lnTo>
                  <a:lnTo>
                    <a:pt x="29571" y="6783"/>
                  </a:lnTo>
                  <a:lnTo>
                    <a:pt x="29456" y="7014"/>
                  </a:lnTo>
                  <a:lnTo>
                    <a:pt x="29340" y="7225"/>
                  </a:lnTo>
                  <a:lnTo>
                    <a:pt x="29187" y="7436"/>
                  </a:lnTo>
                  <a:lnTo>
                    <a:pt x="29033" y="7609"/>
                  </a:lnTo>
                  <a:lnTo>
                    <a:pt x="28879" y="7801"/>
                  </a:lnTo>
                  <a:lnTo>
                    <a:pt x="28706" y="7955"/>
                  </a:lnTo>
                  <a:lnTo>
                    <a:pt x="28514" y="8109"/>
                  </a:lnTo>
                  <a:lnTo>
                    <a:pt x="28322" y="8263"/>
                  </a:lnTo>
                  <a:lnTo>
                    <a:pt x="28111" y="8378"/>
                  </a:lnTo>
                  <a:lnTo>
                    <a:pt x="27880" y="8493"/>
                  </a:lnTo>
                  <a:lnTo>
                    <a:pt x="27669" y="8608"/>
                  </a:lnTo>
                  <a:lnTo>
                    <a:pt x="27438" y="8704"/>
                  </a:lnTo>
                  <a:lnTo>
                    <a:pt x="26939" y="8877"/>
                  </a:lnTo>
                  <a:lnTo>
                    <a:pt x="26439" y="9031"/>
                  </a:lnTo>
                  <a:lnTo>
                    <a:pt x="25920" y="9127"/>
                  </a:lnTo>
                  <a:lnTo>
                    <a:pt x="25401" y="9204"/>
                  </a:lnTo>
                  <a:lnTo>
                    <a:pt x="24883" y="9281"/>
                  </a:lnTo>
                  <a:lnTo>
                    <a:pt x="24345" y="9319"/>
                  </a:lnTo>
                  <a:lnTo>
                    <a:pt x="23845" y="9339"/>
                  </a:lnTo>
                  <a:lnTo>
                    <a:pt x="23346" y="9358"/>
                  </a:lnTo>
                  <a:lnTo>
                    <a:pt x="20367" y="9358"/>
                  </a:lnTo>
                  <a:lnTo>
                    <a:pt x="19368" y="9319"/>
                  </a:lnTo>
                  <a:lnTo>
                    <a:pt x="18369" y="9281"/>
                  </a:lnTo>
                  <a:lnTo>
                    <a:pt x="17370" y="9223"/>
                  </a:lnTo>
                  <a:lnTo>
                    <a:pt x="16371" y="9146"/>
                  </a:lnTo>
                  <a:lnTo>
                    <a:pt x="15391" y="9050"/>
                  </a:lnTo>
                  <a:lnTo>
                    <a:pt x="14411" y="8935"/>
                  </a:lnTo>
                  <a:lnTo>
                    <a:pt x="13431" y="8801"/>
                  </a:lnTo>
                  <a:lnTo>
                    <a:pt x="12451" y="8647"/>
                  </a:lnTo>
                  <a:lnTo>
                    <a:pt x="11490" y="8455"/>
                  </a:lnTo>
                  <a:lnTo>
                    <a:pt x="10510" y="8243"/>
                  </a:lnTo>
                  <a:lnTo>
                    <a:pt x="9550" y="7994"/>
                  </a:lnTo>
                  <a:lnTo>
                    <a:pt x="8608" y="7705"/>
                  </a:lnTo>
                  <a:lnTo>
                    <a:pt x="7667" y="7398"/>
                  </a:lnTo>
                  <a:lnTo>
                    <a:pt x="6994" y="7148"/>
                  </a:lnTo>
                  <a:lnTo>
                    <a:pt x="6264" y="6860"/>
                  </a:lnTo>
                  <a:lnTo>
                    <a:pt x="5476" y="6495"/>
                  </a:lnTo>
                  <a:lnTo>
                    <a:pt x="5073" y="6303"/>
                  </a:lnTo>
                  <a:lnTo>
                    <a:pt x="4689" y="6091"/>
                  </a:lnTo>
                  <a:lnTo>
                    <a:pt x="4304" y="5861"/>
                  </a:lnTo>
                  <a:lnTo>
                    <a:pt x="3939" y="5611"/>
                  </a:lnTo>
                  <a:lnTo>
                    <a:pt x="3574" y="5361"/>
                  </a:lnTo>
                  <a:lnTo>
                    <a:pt x="3248" y="5092"/>
                  </a:lnTo>
                  <a:lnTo>
                    <a:pt x="2940" y="4804"/>
                  </a:lnTo>
                  <a:lnTo>
                    <a:pt x="2652" y="4516"/>
                  </a:lnTo>
                  <a:lnTo>
                    <a:pt x="2421" y="4208"/>
                  </a:lnTo>
                  <a:lnTo>
                    <a:pt x="2210" y="3882"/>
                  </a:lnTo>
                  <a:lnTo>
                    <a:pt x="2210" y="3863"/>
                  </a:lnTo>
                  <a:lnTo>
                    <a:pt x="2056" y="3555"/>
                  </a:lnTo>
                  <a:lnTo>
                    <a:pt x="1941" y="3248"/>
                  </a:lnTo>
                  <a:lnTo>
                    <a:pt x="1883" y="2921"/>
                  </a:lnTo>
                  <a:lnTo>
                    <a:pt x="1864" y="2748"/>
                  </a:lnTo>
                  <a:lnTo>
                    <a:pt x="1864" y="2575"/>
                  </a:lnTo>
                  <a:lnTo>
                    <a:pt x="1864" y="2402"/>
                  </a:lnTo>
                  <a:lnTo>
                    <a:pt x="1883" y="2229"/>
                  </a:lnTo>
                  <a:lnTo>
                    <a:pt x="1922" y="2056"/>
                  </a:lnTo>
                  <a:lnTo>
                    <a:pt x="1960" y="1883"/>
                  </a:lnTo>
                  <a:lnTo>
                    <a:pt x="2018" y="1691"/>
                  </a:lnTo>
                  <a:lnTo>
                    <a:pt x="2095" y="1499"/>
                  </a:lnTo>
                  <a:lnTo>
                    <a:pt x="2191" y="1326"/>
                  </a:lnTo>
                  <a:lnTo>
                    <a:pt x="2287" y="1134"/>
                  </a:lnTo>
                  <a:lnTo>
                    <a:pt x="2825" y="1153"/>
                  </a:lnTo>
                  <a:lnTo>
                    <a:pt x="3363" y="1173"/>
                  </a:lnTo>
                  <a:lnTo>
                    <a:pt x="3901" y="1230"/>
                  </a:lnTo>
                  <a:lnTo>
                    <a:pt x="4439" y="1288"/>
                  </a:lnTo>
                  <a:lnTo>
                    <a:pt x="4458" y="1115"/>
                  </a:lnTo>
                  <a:lnTo>
                    <a:pt x="3440" y="1000"/>
                  </a:lnTo>
                  <a:lnTo>
                    <a:pt x="2921" y="942"/>
                  </a:lnTo>
                  <a:lnTo>
                    <a:pt x="2421" y="904"/>
                  </a:lnTo>
                  <a:lnTo>
                    <a:pt x="2441" y="865"/>
                  </a:lnTo>
                  <a:lnTo>
                    <a:pt x="2441" y="807"/>
                  </a:lnTo>
                  <a:lnTo>
                    <a:pt x="2421" y="769"/>
                  </a:lnTo>
                  <a:lnTo>
                    <a:pt x="2402" y="750"/>
                  </a:lnTo>
                  <a:lnTo>
                    <a:pt x="2364" y="731"/>
                  </a:lnTo>
                  <a:lnTo>
                    <a:pt x="2287" y="731"/>
                  </a:lnTo>
                  <a:lnTo>
                    <a:pt x="2248" y="769"/>
                  </a:lnTo>
                  <a:lnTo>
                    <a:pt x="2152" y="904"/>
                  </a:lnTo>
                  <a:lnTo>
                    <a:pt x="1365" y="904"/>
                  </a:lnTo>
                  <a:lnTo>
                    <a:pt x="980" y="942"/>
                  </a:lnTo>
                  <a:lnTo>
                    <a:pt x="596" y="1000"/>
                  </a:lnTo>
                  <a:lnTo>
                    <a:pt x="596" y="942"/>
                  </a:lnTo>
                  <a:lnTo>
                    <a:pt x="385" y="481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2"/>
            <p:cNvSpPr/>
            <p:nvPr/>
          </p:nvSpPr>
          <p:spPr>
            <a:xfrm>
              <a:off x="5381801" y="3521816"/>
              <a:ext cx="290627" cy="37901"/>
            </a:xfrm>
            <a:custGeom>
              <a:avLst/>
              <a:gdLst/>
              <a:ahLst/>
              <a:cxnLst/>
              <a:rect l="l" t="t" r="r" b="b"/>
              <a:pathLst>
                <a:path w="16218" h="2115" extrusionOk="0">
                  <a:moveTo>
                    <a:pt x="9147" y="1"/>
                  </a:moveTo>
                  <a:lnTo>
                    <a:pt x="8666" y="20"/>
                  </a:lnTo>
                  <a:lnTo>
                    <a:pt x="8167" y="78"/>
                  </a:lnTo>
                  <a:lnTo>
                    <a:pt x="7244" y="193"/>
                  </a:lnTo>
                  <a:lnTo>
                    <a:pt x="6341" y="347"/>
                  </a:lnTo>
                  <a:lnTo>
                    <a:pt x="4535" y="673"/>
                  </a:lnTo>
                  <a:lnTo>
                    <a:pt x="3613" y="846"/>
                  </a:lnTo>
                  <a:lnTo>
                    <a:pt x="2710" y="1000"/>
                  </a:lnTo>
                  <a:lnTo>
                    <a:pt x="1807" y="1134"/>
                  </a:lnTo>
                  <a:lnTo>
                    <a:pt x="885" y="1230"/>
                  </a:lnTo>
                  <a:lnTo>
                    <a:pt x="885" y="1250"/>
                  </a:lnTo>
                  <a:lnTo>
                    <a:pt x="616" y="1423"/>
                  </a:lnTo>
                  <a:lnTo>
                    <a:pt x="385" y="1634"/>
                  </a:lnTo>
                  <a:lnTo>
                    <a:pt x="174" y="1865"/>
                  </a:lnTo>
                  <a:lnTo>
                    <a:pt x="1" y="2114"/>
                  </a:lnTo>
                  <a:lnTo>
                    <a:pt x="1" y="2114"/>
                  </a:lnTo>
                  <a:lnTo>
                    <a:pt x="846" y="1903"/>
                  </a:lnTo>
                  <a:lnTo>
                    <a:pt x="1711" y="1711"/>
                  </a:lnTo>
                  <a:lnTo>
                    <a:pt x="2575" y="1557"/>
                  </a:lnTo>
                  <a:lnTo>
                    <a:pt x="3459" y="1423"/>
                  </a:lnTo>
                  <a:lnTo>
                    <a:pt x="4343" y="1307"/>
                  </a:lnTo>
                  <a:lnTo>
                    <a:pt x="5246" y="1230"/>
                  </a:lnTo>
                  <a:lnTo>
                    <a:pt x="6149" y="1173"/>
                  </a:lnTo>
                  <a:lnTo>
                    <a:pt x="7033" y="1134"/>
                  </a:lnTo>
                  <a:lnTo>
                    <a:pt x="7936" y="1115"/>
                  </a:lnTo>
                  <a:lnTo>
                    <a:pt x="8839" y="1134"/>
                  </a:lnTo>
                  <a:lnTo>
                    <a:pt x="9742" y="1154"/>
                  </a:lnTo>
                  <a:lnTo>
                    <a:pt x="10645" y="1192"/>
                  </a:lnTo>
                  <a:lnTo>
                    <a:pt x="11548" y="1269"/>
                  </a:lnTo>
                  <a:lnTo>
                    <a:pt x="12452" y="1346"/>
                  </a:lnTo>
                  <a:lnTo>
                    <a:pt x="13335" y="1442"/>
                  </a:lnTo>
                  <a:lnTo>
                    <a:pt x="14219" y="1557"/>
                  </a:lnTo>
                  <a:lnTo>
                    <a:pt x="14258" y="1538"/>
                  </a:lnTo>
                  <a:lnTo>
                    <a:pt x="14334" y="1538"/>
                  </a:lnTo>
                  <a:lnTo>
                    <a:pt x="14392" y="1557"/>
                  </a:lnTo>
                  <a:lnTo>
                    <a:pt x="14431" y="1596"/>
                  </a:lnTo>
                  <a:lnTo>
                    <a:pt x="15334" y="1711"/>
                  </a:lnTo>
                  <a:lnTo>
                    <a:pt x="16217" y="1865"/>
                  </a:lnTo>
                  <a:lnTo>
                    <a:pt x="16217" y="1845"/>
                  </a:lnTo>
                  <a:lnTo>
                    <a:pt x="16179" y="1826"/>
                  </a:lnTo>
                  <a:lnTo>
                    <a:pt x="16141" y="1807"/>
                  </a:lnTo>
                  <a:lnTo>
                    <a:pt x="16121" y="1768"/>
                  </a:lnTo>
                  <a:lnTo>
                    <a:pt x="16121" y="1711"/>
                  </a:lnTo>
                  <a:lnTo>
                    <a:pt x="16141" y="1403"/>
                  </a:lnTo>
                  <a:lnTo>
                    <a:pt x="16179" y="1077"/>
                  </a:lnTo>
                  <a:lnTo>
                    <a:pt x="16141" y="1038"/>
                  </a:lnTo>
                  <a:lnTo>
                    <a:pt x="16121" y="981"/>
                  </a:lnTo>
                  <a:lnTo>
                    <a:pt x="16102" y="885"/>
                  </a:lnTo>
                  <a:lnTo>
                    <a:pt x="16064" y="885"/>
                  </a:lnTo>
                  <a:lnTo>
                    <a:pt x="16045" y="961"/>
                  </a:lnTo>
                  <a:lnTo>
                    <a:pt x="16006" y="1019"/>
                  </a:lnTo>
                  <a:lnTo>
                    <a:pt x="15948" y="1058"/>
                  </a:lnTo>
                  <a:lnTo>
                    <a:pt x="15872" y="1058"/>
                  </a:lnTo>
                  <a:lnTo>
                    <a:pt x="14911" y="808"/>
                  </a:lnTo>
                  <a:lnTo>
                    <a:pt x="13950" y="577"/>
                  </a:lnTo>
                  <a:lnTo>
                    <a:pt x="13009" y="366"/>
                  </a:lnTo>
                  <a:lnTo>
                    <a:pt x="12048" y="193"/>
                  </a:lnTo>
                  <a:lnTo>
                    <a:pt x="11568" y="116"/>
                  </a:lnTo>
                  <a:lnTo>
                    <a:pt x="11087" y="78"/>
                  </a:lnTo>
                  <a:lnTo>
                    <a:pt x="10607" y="20"/>
                  </a:lnTo>
                  <a:lnTo>
                    <a:pt x="101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2"/>
            <p:cNvSpPr/>
            <p:nvPr/>
          </p:nvSpPr>
          <p:spPr>
            <a:xfrm>
              <a:off x="5225473" y="3431939"/>
              <a:ext cx="444882" cy="107789"/>
            </a:xfrm>
            <a:custGeom>
              <a:avLst/>
              <a:gdLst/>
              <a:ahLst/>
              <a:cxnLst/>
              <a:rect l="l" t="t" r="r" b="b"/>
              <a:pathLst>
                <a:path w="24826" h="6015" extrusionOk="0">
                  <a:moveTo>
                    <a:pt x="1941" y="1"/>
                  </a:moveTo>
                  <a:lnTo>
                    <a:pt x="1980" y="78"/>
                  </a:lnTo>
                  <a:lnTo>
                    <a:pt x="1999" y="135"/>
                  </a:lnTo>
                  <a:lnTo>
                    <a:pt x="2018" y="193"/>
                  </a:lnTo>
                  <a:lnTo>
                    <a:pt x="2037" y="270"/>
                  </a:lnTo>
                  <a:lnTo>
                    <a:pt x="1999" y="404"/>
                  </a:lnTo>
                  <a:lnTo>
                    <a:pt x="1941" y="520"/>
                  </a:lnTo>
                  <a:lnTo>
                    <a:pt x="1845" y="635"/>
                  </a:lnTo>
                  <a:lnTo>
                    <a:pt x="1730" y="769"/>
                  </a:lnTo>
                  <a:lnTo>
                    <a:pt x="1576" y="865"/>
                  </a:lnTo>
                  <a:lnTo>
                    <a:pt x="1403" y="981"/>
                  </a:lnTo>
                  <a:lnTo>
                    <a:pt x="1057" y="1154"/>
                  </a:lnTo>
                  <a:lnTo>
                    <a:pt x="692" y="1307"/>
                  </a:lnTo>
                  <a:lnTo>
                    <a:pt x="385" y="1403"/>
                  </a:lnTo>
                  <a:lnTo>
                    <a:pt x="135" y="1442"/>
                  </a:lnTo>
                  <a:lnTo>
                    <a:pt x="1" y="1461"/>
                  </a:lnTo>
                  <a:lnTo>
                    <a:pt x="615" y="1615"/>
                  </a:lnTo>
                  <a:lnTo>
                    <a:pt x="1211" y="1769"/>
                  </a:lnTo>
                  <a:lnTo>
                    <a:pt x="1787" y="1941"/>
                  </a:lnTo>
                  <a:lnTo>
                    <a:pt x="2345" y="2134"/>
                  </a:lnTo>
                  <a:lnTo>
                    <a:pt x="2883" y="2326"/>
                  </a:lnTo>
                  <a:lnTo>
                    <a:pt x="3440" y="2537"/>
                  </a:lnTo>
                  <a:lnTo>
                    <a:pt x="3978" y="2768"/>
                  </a:lnTo>
                  <a:lnTo>
                    <a:pt x="4516" y="2998"/>
                  </a:lnTo>
                  <a:lnTo>
                    <a:pt x="5035" y="3248"/>
                  </a:lnTo>
                  <a:lnTo>
                    <a:pt x="5553" y="3498"/>
                  </a:lnTo>
                  <a:lnTo>
                    <a:pt x="6072" y="3767"/>
                  </a:lnTo>
                  <a:lnTo>
                    <a:pt x="6591" y="4055"/>
                  </a:lnTo>
                  <a:lnTo>
                    <a:pt x="7091" y="4343"/>
                  </a:lnTo>
                  <a:lnTo>
                    <a:pt x="7590" y="4651"/>
                  </a:lnTo>
                  <a:lnTo>
                    <a:pt x="8070" y="4977"/>
                  </a:lnTo>
                  <a:lnTo>
                    <a:pt x="8551" y="5304"/>
                  </a:lnTo>
                  <a:lnTo>
                    <a:pt x="9031" y="5650"/>
                  </a:lnTo>
                  <a:lnTo>
                    <a:pt x="9512" y="5996"/>
                  </a:lnTo>
                  <a:lnTo>
                    <a:pt x="9531" y="6015"/>
                  </a:lnTo>
                  <a:lnTo>
                    <a:pt x="10453" y="5784"/>
                  </a:lnTo>
                  <a:lnTo>
                    <a:pt x="11395" y="5573"/>
                  </a:lnTo>
                  <a:lnTo>
                    <a:pt x="12336" y="5381"/>
                  </a:lnTo>
                  <a:lnTo>
                    <a:pt x="13297" y="5208"/>
                  </a:lnTo>
                  <a:lnTo>
                    <a:pt x="14257" y="5054"/>
                  </a:lnTo>
                  <a:lnTo>
                    <a:pt x="15218" y="4900"/>
                  </a:lnTo>
                  <a:lnTo>
                    <a:pt x="16160" y="4785"/>
                  </a:lnTo>
                  <a:lnTo>
                    <a:pt x="17101" y="4670"/>
                  </a:lnTo>
                  <a:lnTo>
                    <a:pt x="17601" y="4631"/>
                  </a:lnTo>
                  <a:lnTo>
                    <a:pt x="18081" y="4612"/>
                  </a:lnTo>
                  <a:lnTo>
                    <a:pt x="18542" y="4612"/>
                  </a:lnTo>
                  <a:lnTo>
                    <a:pt x="19023" y="4631"/>
                  </a:lnTo>
                  <a:lnTo>
                    <a:pt x="19503" y="4651"/>
                  </a:lnTo>
                  <a:lnTo>
                    <a:pt x="19983" y="4708"/>
                  </a:lnTo>
                  <a:lnTo>
                    <a:pt x="20444" y="4766"/>
                  </a:lnTo>
                  <a:lnTo>
                    <a:pt x="20925" y="4824"/>
                  </a:lnTo>
                  <a:lnTo>
                    <a:pt x="21847" y="4997"/>
                  </a:lnTo>
                  <a:lnTo>
                    <a:pt x="22788" y="5208"/>
                  </a:lnTo>
                  <a:lnTo>
                    <a:pt x="23711" y="5458"/>
                  </a:lnTo>
                  <a:lnTo>
                    <a:pt x="24652" y="5727"/>
                  </a:lnTo>
                  <a:lnTo>
                    <a:pt x="24710" y="5746"/>
                  </a:lnTo>
                  <a:lnTo>
                    <a:pt x="24748" y="5784"/>
                  </a:lnTo>
                  <a:lnTo>
                    <a:pt x="24768" y="5842"/>
                  </a:lnTo>
                  <a:lnTo>
                    <a:pt x="24787" y="5900"/>
                  </a:lnTo>
                  <a:lnTo>
                    <a:pt x="24825" y="5900"/>
                  </a:lnTo>
                  <a:lnTo>
                    <a:pt x="24806" y="5631"/>
                  </a:lnTo>
                  <a:lnTo>
                    <a:pt x="24729" y="5381"/>
                  </a:lnTo>
                  <a:lnTo>
                    <a:pt x="24652" y="5150"/>
                  </a:lnTo>
                  <a:lnTo>
                    <a:pt x="24556" y="4920"/>
                  </a:lnTo>
                  <a:lnTo>
                    <a:pt x="24441" y="4689"/>
                  </a:lnTo>
                  <a:lnTo>
                    <a:pt x="24287" y="4478"/>
                  </a:lnTo>
                  <a:lnTo>
                    <a:pt x="24133" y="4266"/>
                  </a:lnTo>
                  <a:lnTo>
                    <a:pt x="23961" y="4074"/>
                  </a:lnTo>
                  <a:lnTo>
                    <a:pt x="23749" y="4247"/>
                  </a:lnTo>
                  <a:lnTo>
                    <a:pt x="23499" y="4401"/>
                  </a:lnTo>
                  <a:lnTo>
                    <a:pt x="23230" y="4535"/>
                  </a:lnTo>
                  <a:lnTo>
                    <a:pt x="22961" y="4612"/>
                  </a:lnTo>
                  <a:lnTo>
                    <a:pt x="22731" y="4651"/>
                  </a:lnTo>
                  <a:lnTo>
                    <a:pt x="22500" y="4670"/>
                  </a:lnTo>
                  <a:lnTo>
                    <a:pt x="22058" y="4670"/>
                  </a:lnTo>
                  <a:lnTo>
                    <a:pt x="21847" y="4631"/>
                  </a:lnTo>
                  <a:lnTo>
                    <a:pt x="21636" y="4574"/>
                  </a:lnTo>
                  <a:lnTo>
                    <a:pt x="21444" y="4516"/>
                  </a:lnTo>
                  <a:lnTo>
                    <a:pt x="21232" y="4439"/>
                  </a:lnTo>
                  <a:lnTo>
                    <a:pt x="21040" y="4343"/>
                  </a:lnTo>
                  <a:lnTo>
                    <a:pt x="20848" y="4247"/>
                  </a:lnTo>
                  <a:lnTo>
                    <a:pt x="20483" y="4017"/>
                  </a:lnTo>
                  <a:lnTo>
                    <a:pt x="20118" y="3748"/>
                  </a:lnTo>
                  <a:lnTo>
                    <a:pt x="19791" y="3440"/>
                  </a:lnTo>
                  <a:lnTo>
                    <a:pt x="19676" y="3575"/>
                  </a:lnTo>
                  <a:lnTo>
                    <a:pt x="19561" y="3690"/>
                  </a:lnTo>
                  <a:lnTo>
                    <a:pt x="19426" y="3786"/>
                  </a:lnTo>
                  <a:lnTo>
                    <a:pt x="19272" y="3882"/>
                  </a:lnTo>
                  <a:lnTo>
                    <a:pt x="19119" y="3940"/>
                  </a:lnTo>
                  <a:lnTo>
                    <a:pt x="18946" y="3978"/>
                  </a:lnTo>
                  <a:lnTo>
                    <a:pt x="18792" y="4017"/>
                  </a:lnTo>
                  <a:lnTo>
                    <a:pt x="18446" y="4017"/>
                  </a:lnTo>
                  <a:lnTo>
                    <a:pt x="18292" y="3978"/>
                  </a:lnTo>
                  <a:lnTo>
                    <a:pt x="18119" y="3940"/>
                  </a:lnTo>
                  <a:lnTo>
                    <a:pt x="17966" y="3882"/>
                  </a:lnTo>
                  <a:lnTo>
                    <a:pt x="17831" y="3786"/>
                  </a:lnTo>
                  <a:lnTo>
                    <a:pt x="17697" y="3690"/>
                  </a:lnTo>
                  <a:lnTo>
                    <a:pt x="17581" y="3555"/>
                  </a:lnTo>
                  <a:lnTo>
                    <a:pt x="17466" y="3402"/>
                  </a:lnTo>
                  <a:lnTo>
                    <a:pt x="17197" y="3383"/>
                  </a:lnTo>
                  <a:lnTo>
                    <a:pt x="16928" y="3306"/>
                  </a:lnTo>
                  <a:lnTo>
                    <a:pt x="16678" y="3210"/>
                  </a:lnTo>
                  <a:lnTo>
                    <a:pt x="16448" y="3075"/>
                  </a:lnTo>
                  <a:lnTo>
                    <a:pt x="16217" y="2902"/>
                  </a:lnTo>
                  <a:lnTo>
                    <a:pt x="16006" y="2710"/>
                  </a:lnTo>
                  <a:lnTo>
                    <a:pt x="15814" y="2499"/>
                  </a:lnTo>
                  <a:lnTo>
                    <a:pt x="15660" y="2230"/>
                  </a:lnTo>
                  <a:lnTo>
                    <a:pt x="15333" y="2345"/>
                  </a:lnTo>
                  <a:lnTo>
                    <a:pt x="15026" y="2422"/>
                  </a:lnTo>
                  <a:lnTo>
                    <a:pt x="14699" y="2479"/>
                  </a:lnTo>
                  <a:lnTo>
                    <a:pt x="14373" y="2479"/>
                  </a:lnTo>
                  <a:lnTo>
                    <a:pt x="14392" y="2518"/>
                  </a:lnTo>
                  <a:lnTo>
                    <a:pt x="14334" y="2768"/>
                  </a:lnTo>
                  <a:lnTo>
                    <a:pt x="14257" y="2998"/>
                  </a:lnTo>
                  <a:lnTo>
                    <a:pt x="14161" y="3210"/>
                  </a:lnTo>
                  <a:lnTo>
                    <a:pt x="14027" y="3402"/>
                  </a:lnTo>
                  <a:lnTo>
                    <a:pt x="13873" y="3575"/>
                  </a:lnTo>
                  <a:lnTo>
                    <a:pt x="13700" y="3728"/>
                  </a:lnTo>
                  <a:lnTo>
                    <a:pt x="13508" y="3863"/>
                  </a:lnTo>
                  <a:lnTo>
                    <a:pt x="13297" y="3959"/>
                  </a:lnTo>
                  <a:lnTo>
                    <a:pt x="13066" y="4055"/>
                  </a:lnTo>
                  <a:lnTo>
                    <a:pt x="12836" y="4113"/>
                  </a:lnTo>
                  <a:lnTo>
                    <a:pt x="12605" y="4151"/>
                  </a:lnTo>
                  <a:lnTo>
                    <a:pt x="12374" y="4151"/>
                  </a:lnTo>
                  <a:lnTo>
                    <a:pt x="12144" y="4132"/>
                  </a:lnTo>
                  <a:lnTo>
                    <a:pt x="11913" y="4074"/>
                  </a:lnTo>
                  <a:lnTo>
                    <a:pt x="11702" y="3997"/>
                  </a:lnTo>
                  <a:lnTo>
                    <a:pt x="11471" y="3882"/>
                  </a:lnTo>
                  <a:lnTo>
                    <a:pt x="11298" y="3728"/>
                  </a:lnTo>
                  <a:lnTo>
                    <a:pt x="11145" y="3575"/>
                  </a:lnTo>
                  <a:lnTo>
                    <a:pt x="11010" y="3402"/>
                  </a:lnTo>
                  <a:lnTo>
                    <a:pt x="10895" y="3210"/>
                  </a:lnTo>
                  <a:lnTo>
                    <a:pt x="10818" y="2998"/>
                  </a:lnTo>
                  <a:lnTo>
                    <a:pt x="10780" y="2787"/>
                  </a:lnTo>
                  <a:lnTo>
                    <a:pt x="10760" y="2576"/>
                  </a:lnTo>
                  <a:lnTo>
                    <a:pt x="10760" y="2364"/>
                  </a:lnTo>
                  <a:lnTo>
                    <a:pt x="10799" y="2172"/>
                  </a:lnTo>
                  <a:lnTo>
                    <a:pt x="10857" y="1961"/>
                  </a:lnTo>
                  <a:lnTo>
                    <a:pt x="10953" y="1769"/>
                  </a:lnTo>
                  <a:lnTo>
                    <a:pt x="11068" y="1596"/>
                  </a:lnTo>
                  <a:lnTo>
                    <a:pt x="11202" y="1442"/>
                  </a:lnTo>
                  <a:lnTo>
                    <a:pt x="11375" y="1307"/>
                  </a:lnTo>
                  <a:lnTo>
                    <a:pt x="11587" y="1192"/>
                  </a:lnTo>
                  <a:lnTo>
                    <a:pt x="11817" y="1115"/>
                  </a:lnTo>
                  <a:lnTo>
                    <a:pt x="11875" y="1115"/>
                  </a:lnTo>
                  <a:lnTo>
                    <a:pt x="11913" y="1134"/>
                  </a:lnTo>
                  <a:lnTo>
                    <a:pt x="11952" y="1115"/>
                  </a:lnTo>
                  <a:lnTo>
                    <a:pt x="11817" y="846"/>
                  </a:lnTo>
                  <a:lnTo>
                    <a:pt x="10607" y="673"/>
                  </a:lnTo>
                  <a:lnTo>
                    <a:pt x="10472" y="885"/>
                  </a:lnTo>
                  <a:lnTo>
                    <a:pt x="10319" y="1058"/>
                  </a:lnTo>
                  <a:lnTo>
                    <a:pt x="10165" y="1231"/>
                  </a:lnTo>
                  <a:lnTo>
                    <a:pt x="9992" y="1384"/>
                  </a:lnTo>
                  <a:lnTo>
                    <a:pt x="9819" y="1538"/>
                  </a:lnTo>
                  <a:lnTo>
                    <a:pt x="9627" y="1672"/>
                  </a:lnTo>
                  <a:lnTo>
                    <a:pt x="9435" y="1788"/>
                  </a:lnTo>
                  <a:lnTo>
                    <a:pt x="9243" y="1884"/>
                  </a:lnTo>
                  <a:lnTo>
                    <a:pt x="9031" y="1961"/>
                  </a:lnTo>
                  <a:lnTo>
                    <a:pt x="8839" y="2038"/>
                  </a:lnTo>
                  <a:lnTo>
                    <a:pt x="8628" y="2095"/>
                  </a:lnTo>
                  <a:lnTo>
                    <a:pt x="8416" y="2153"/>
                  </a:lnTo>
                  <a:lnTo>
                    <a:pt x="8186" y="2191"/>
                  </a:lnTo>
                  <a:lnTo>
                    <a:pt x="7974" y="2191"/>
                  </a:lnTo>
                  <a:lnTo>
                    <a:pt x="7763" y="2210"/>
                  </a:lnTo>
                  <a:lnTo>
                    <a:pt x="7552" y="2191"/>
                  </a:lnTo>
                  <a:lnTo>
                    <a:pt x="7552" y="2210"/>
                  </a:lnTo>
                  <a:lnTo>
                    <a:pt x="7609" y="2230"/>
                  </a:lnTo>
                  <a:lnTo>
                    <a:pt x="7648" y="2287"/>
                  </a:lnTo>
                  <a:lnTo>
                    <a:pt x="7667" y="2364"/>
                  </a:lnTo>
                  <a:lnTo>
                    <a:pt x="7667" y="2403"/>
                  </a:lnTo>
                  <a:lnTo>
                    <a:pt x="7648" y="2441"/>
                  </a:lnTo>
                  <a:lnTo>
                    <a:pt x="7571" y="2556"/>
                  </a:lnTo>
                  <a:lnTo>
                    <a:pt x="7475" y="2652"/>
                  </a:lnTo>
                  <a:lnTo>
                    <a:pt x="7379" y="2748"/>
                  </a:lnTo>
                  <a:lnTo>
                    <a:pt x="7263" y="2825"/>
                  </a:lnTo>
                  <a:lnTo>
                    <a:pt x="7148" y="2883"/>
                  </a:lnTo>
                  <a:lnTo>
                    <a:pt x="7014" y="2941"/>
                  </a:lnTo>
                  <a:lnTo>
                    <a:pt x="6898" y="2979"/>
                  </a:lnTo>
                  <a:lnTo>
                    <a:pt x="6764" y="2998"/>
                  </a:lnTo>
                  <a:lnTo>
                    <a:pt x="6629" y="3017"/>
                  </a:lnTo>
                  <a:lnTo>
                    <a:pt x="6476" y="3037"/>
                  </a:lnTo>
                  <a:lnTo>
                    <a:pt x="6341" y="3017"/>
                  </a:lnTo>
                  <a:lnTo>
                    <a:pt x="6207" y="2998"/>
                  </a:lnTo>
                  <a:lnTo>
                    <a:pt x="6091" y="2960"/>
                  </a:lnTo>
                  <a:lnTo>
                    <a:pt x="5957" y="2921"/>
                  </a:lnTo>
                  <a:lnTo>
                    <a:pt x="5842" y="2864"/>
                  </a:lnTo>
                  <a:lnTo>
                    <a:pt x="5726" y="2787"/>
                  </a:lnTo>
                  <a:lnTo>
                    <a:pt x="5630" y="2710"/>
                  </a:lnTo>
                  <a:lnTo>
                    <a:pt x="5553" y="2614"/>
                  </a:lnTo>
                  <a:lnTo>
                    <a:pt x="5400" y="2441"/>
                  </a:lnTo>
                  <a:lnTo>
                    <a:pt x="5304" y="2230"/>
                  </a:lnTo>
                  <a:lnTo>
                    <a:pt x="5227" y="2018"/>
                  </a:lnTo>
                  <a:lnTo>
                    <a:pt x="5208" y="1788"/>
                  </a:lnTo>
                  <a:lnTo>
                    <a:pt x="5208" y="1557"/>
                  </a:lnTo>
                  <a:lnTo>
                    <a:pt x="5265" y="1327"/>
                  </a:lnTo>
                  <a:lnTo>
                    <a:pt x="5342" y="1115"/>
                  </a:lnTo>
                  <a:lnTo>
                    <a:pt x="5188" y="923"/>
                  </a:lnTo>
                  <a:lnTo>
                    <a:pt x="5035" y="712"/>
                  </a:lnTo>
                  <a:lnTo>
                    <a:pt x="4900" y="481"/>
                  </a:lnTo>
                  <a:lnTo>
                    <a:pt x="4785" y="231"/>
                  </a:lnTo>
                  <a:lnTo>
                    <a:pt x="4766" y="270"/>
                  </a:lnTo>
                  <a:lnTo>
                    <a:pt x="4727" y="289"/>
                  </a:lnTo>
                  <a:lnTo>
                    <a:pt x="4554" y="404"/>
                  </a:lnTo>
                  <a:lnTo>
                    <a:pt x="4381" y="500"/>
                  </a:lnTo>
                  <a:lnTo>
                    <a:pt x="4208" y="577"/>
                  </a:lnTo>
                  <a:lnTo>
                    <a:pt x="4035" y="635"/>
                  </a:lnTo>
                  <a:lnTo>
                    <a:pt x="3843" y="673"/>
                  </a:lnTo>
                  <a:lnTo>
                    <a:pt x="3651" y="693"/>
                  </a:lnTo>
                  <a:lnTo>
                    <a:pt x="3459" y="693"/>
                  </a:lnTo>
                  <a:lnTo>
                    <a:pt x="3286" y="673"/>
                  </a:lnTo>
                  <a:lnTo>
                    <a:pt x="3094" y="654"/>
                  </a:lnTo>
                  <a:lnTo>
                    <a:pt x="2921" y="616"/>
                  </a:lnTo>
                  <a:lnTo>
                    <a:pt x="2729" y="539"/>
                  </a:lnTo>
                  <a:lnTo>
                    <a:pt x="2556" y="462"/>
                  </a:lnTo>
                  <a:lnTo>
                    <a:pt x="2402" y="366"/>
                  </a:lnTo>
                  <a:lnTo>
                    <a:pt x="2229" y="270"/>
                  </a:lnTo>
                  <a:lnTo>
                    <a:pt x="2095" y="135"/>
                  </a:lnTo>
                  <a:lnTo>
                    <a:pt x="1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2"/>
            <p:cNvSpPr/>
            <p:nvPr/>
          </p:nvSpPr>
          <p:spPr>
            <a:xfrm>
              <a:off x="5123554" y="3528357"/>
              <a:ext cx="509251" cy="177354"/>
            </a:xfrm>
            <a:custGeom>
              <a:avLst/>
              <a:gdLst/>
              <a:ahLst/>
              <a:cxnLst/>
              <a:rect l="l" t="t" r="r" b="b"/>
              <a:pathLst>
                <a:path w="28418" h="9897" extrusionOk="0">
                  <a:moveTo>
                    <a:pt x="769" y="1"/>
                  </a:moveTo>
                  <a:lnTo>
                    <a:pt x="480" y="673"/>
                  </a:lnTo>
                  <a:lnTo>
                    <a:pt x="365" y="1019"/>
                  </a:lnTo>
                  <a:lnTo>
                    <a:pt x="250" y="1346"/>
                  </a:lnTo>
                  <a:lnTo>
                    <a:pt x="154" y="1692"/>
                  </a:lnTo>
                  <a:lnTo>
                    <a:pt x="77" y="2018"/>
                  </a:lnTo>
                  <a:lnTo>
                    <a:pt x="19" y="2345"/>
                  </a:lnTo>
                  <a:lnTo>
                    <a:pt x="0" y="2672"/>
                  </a:lnTo>
                  <a:lnTo>
                    <a:pt x="0" y="2998"/>
                  </a:lnTo>
                  <a:lnTo>
                    <a:pt x="19" y="3325"/>
                  </a:lnTo>
                  <a:lnTo>
                    <a:pt x="96" y="3651"/>
                  </a:lnTo>
                  <a:lnTo>
                    <a:pt x="211" y="3959"/>
                  </a:lnTo>
                  <a:lnTo>
                    <a:pt x="346" y="4266"/>
                  </a:lnTo>
                  <a:lnTo>
                    <a:pt x="557" y="4574"/>
                  </a:lnTo>
                  <a:lnTo>
                    <a:pt x="788" y="4881"/>
                  </a:lnTo>
                  <a:lnTo>
                    <a:pt x="1076" y="5189"/>
                  </a:lnTo>
                  <a:lnTo>
                    <a:pt x="1307" y="5381"/>
                  </a:lnTo>
                  <a:lnTo>
                    <a:pt x="1537" y="5554"/>
                  </a:lnTo>
                  <a:lnTo>
                    <a:pt x="1768" y="5727"/>
                  </a:lnTo>
                  <a:lnTo>
                    <a:pt x="2018" y="5900"/>
                  </a:lnTo>
                  <a:lnTo>
                    <a:pt x="2536" y="6188"/>
                  </a:lnTo>
                  <a:lnTo>
                    <a:pt x="3055" y="6457"/>
                  </a:lnTo>
                  <a:lnTo>
                    <a:pt x="3612" y="6707"/>
                  </a:lnTo>
                  <a:lnTo>
                    <a:pt x="4170" y="6918"/>
                  </a:lnTo>
                  <a:lnTo>
                    <a:pt x="4727" y="7110"/>
                  </a:lnTo>
                  <a:lnTo>
                    <a:pt x="5265" y="7283"/>
                  </a:lnTo>
                  <a:lnTo>
                    <a:pt x="6398" y="7610"/>
                  </a:lnTo>
                  <a:lnTo>
                    <a:pt x="7532" y="7898"/>
                  </a:lnTo>
                  <a:lnTo>
                    <a:pt x="8666" y="8148"/>
                  </a:lnTo>
                  <a:lnTo>
                    <a:pt x="9819" y="8378"/>
                  </a:lnTo>
                  <a:lnTo>
                    <a:pt x="10971" y="8590"/>
                  </a:lnTo>
                  <a:lnTo>
                    <a:pt x="12124" y="8782"/>
                  </a:lnTo>
                  <a:lnTo>
                    <a:pt x="14430" y="9147"/>
                  </a:lnTo>
                  <a:lnTo>
                    <a:pt x="16678" y="9493"/>
                  </a:lnTo>
                  <a:lnTo>
                    <a:pt x="17831" y="9646"/>
                  </a:lnTo>
                  <a:lnTo>
                    <a:pt x="18984" y="9781"/>
                  </a:lnTo>
                  <a:lnTo>
                    <a:pt x="19560" y="9838"/>
                  </a:lnTo>
                  <a:lnTo>
                    <a:pt x="20137" y="9877"/>
                  </a:lnTo>
                  <a:lnTo>
                    <a:pt x="20713" y="9896"/>
                  </a:lnTo>
                  <a:lnTo>
                    <a:pt x="21866" y="9896"/>
                  </a:lnTo>
                  <a:lnTo>
                    <a:pt x="22442" y="9858"/>
                  </a:lnTo>
                  <a:lnTo>
                    <a:pt x="22999" y="9800"/>
                  </a:lnTo>
                  <a:lnTo>
                    <a:pt x="23557" y="9723"/>
                  </a:lnTo>
                  <a:lnTo>
                    <a:pt x="23826" y="9666"/>
                  </a:lnTo>
                  <a:lnTo>
                    <a:pt x="24075" y="9589"/>
                  </a:lnTo>
                  <a:lnTo>
                    <a:pt x="24344" y="9512"/>
                  </a:lnTo>
                  <a:lnTo>
                    <a:pt x="24613" y="9435"/>
                  </a:lnTo>
                  <a:lnTo>
                    <a:pt x="25132" y="9224"/>
                  </a:lnTo>
                  <a:lnTo>
                    <a:pt x="25632" y="8974"/>
                  </a:lnTo>
                  <a:lnTo>
                    <a:pt x="25882" y="8820"/>
                  </a:lnTo>
                  <a:lnTo>
                    <a:pt x="26131" y="8666"/>
                  </a:lnTo>
                  <a:lnTo>
                    <a:pt x="26362" y="8513"/>
                  </a:lnTo>
                  <a:lnTo>
                    <a:pt x="26573" y="8340"/>
                  </a:lnTo>
                  <a:lnTo>
                    <a:pt x="26785" y="8167"/>
                  </a:lnTo>
                  <a:lnTo>
                    <a:pt x="26996" y="7975"/>
                  </a:lnTo>
                  <a:lnTo>
                    <a:pt x="27188" y="7783"/>
                  </a:lnTo>
                  <a:lnTo>
                    <a:pt x="27380" y="7571"/>
                  </a:lnTo>
                  <a:lnTo>
                    <a:pt x="27534" y="7360"/>
                  </a:lnTo>
                  <a:lnTo>
                    <a:pt x="27707" y="7148"/>
                  </a:lnTo>
                  <a:lnTo>
                    <a:pt x="27841" y="6918"/>
                  </a:lnTo>
                  <a:lnTo>
                    <a:pt x="27976" y="6687"/>
                  </a:lnTo>
                  <a:lnTo>
                    <a:pt x="28091" y="6457"/>
                  </a:lnTo>
                  <a:lnTo>
                    <a:pt x="28187" y="6207"/>
                  </a:lnTo>
                  <a:lnTo>
                    <a:pt x="28264" y="5957"/>
                  </a:lnTo>
                  <a:lnTo>
                    <a:pt x="28341" y="5707"/>
                  </a:lnTo>
                  <a:lnTo>
                    <a:pt x="28379" y="5438"/>
                  </a:lnTo>
                  <a:lnTo>
                    <a:pt x="28399" y="5169"/>
                  </a:lnTo>
                  <a:lnTo>
                    <a:pt x="28418" y="4900"/>
                  </a:lnTo>
                  <a:lnTo>
                    <a:pt x="28399" y="4631"/>
                  </a:lnTo>
                  <a:lnTo>
                    <a:pt x="28360" y="4343"/>
                  </a:lnTo>
                  <a:lnTo>
                    <a:pt x="28303" y="4074"/>
                  </a:lnTo>
                  <a:lnTo>
                    <a:pt x="28226" y="3786"/>
                  </a:lnTo>
                  <a:lnTo>
                    <a:pt x="28110" y="3498"/>
                  </a:lnTo>
                  <a:lnTo>
                    <a:pt x="27899" y="3728"/>
                  </a:lnTo>
                  <a:lnTo>
                    <a:pt x="27688" y="3940"/>
                  </a:lnTo>
                  <a:lnTo>
                    <a:pt x="27457" y="4151"/>
                  </a:lnTo>
                  <a:lnTo>
                    <a:pt x="27207" y="4324"/>
                  </a:lnTo>
                  <a:lnTo>
                    <a:pt x="26938" y="4497"/>
                  </a:lnTo>
                  <a:lnTo>
                    <a:pt x="26650" y="4651"/>
                  </a:lnTo>
                  <a:lnTo>
                    <a:pt x="26362" y="4804"/>
                  </a:lnTo>
                  <a:lnTo>
                    <a:pt x="26074" y="4920"/>
                  </a:lnTo>
                  <a:lnTo>
                    <a:pt x="25766" y="5035"/>
                  </a:lnTo>
                  <a:lnTo>
                    <a:pt x="25459" y="5131"/>
                  </a:lnTo>
                  <a:lnTo>
                    <a:pt x="25132" y="5227"/>
                  </a:lnTo>
                  <a:lnTo>
                    <a:pt x="24806" y="5304"/>
                  </a:lnTo>
                  <a:lnTo>
                    <a:pt x="24498" y="5362"/>
                  </a:lnTo>
                  <a:lnTo>
                    <a:pt x="24172" y="5419"/>
                  </a:lnTo>
                  <a:lnTo>
                    <a:pt x="23518" y="5477"/>
                  </a:lnTo>
                  <a:lnTo>
                    <a:pt x="22212" y="5554"/>
                  </a:lnTo>
                  <a:lnTo>
                    <a:pt x="20867" y="5592"/>
                  </a:lnTo>
                  <a:lnTo>
                    <a:pt x="19541" y="5592"/>
                  </a:lnTo>
                  <a:lnTo>
                    <a:pt x="18196" y="5554"/>
                  </a:lnTo>
                  <a:lnTo>
                    <a:pt x="16870" y="5477"/>
                  </a:lnTo>
                  <a:lnTo>
                    <a:pt x="15525" y="5381"/>
                  </a:lnTo>
                  <a:lnTo>
                    <a:pt x="14219" y="5246"/>
                  </a:lnTo>
                  <a:lnTo>
                    <a:pt x="12912" y="5093"/>
                  </a:lnTo>
                  <a:lnTo>
                    <a:pt x="11625" y="4900"/>
                  </a:lnTo>
                  <a:lnTo>
                    <a:pt x="10318" y="4670"/>
                  </a:lnTo>
                  <a:lnTo>
                    <a:pt x="9665" y="4535"/>
                  </a:lnTo>
                  <a:lnTo>
                    <a:pt x="9012" y="4401"/>
                  </a:lnTo>
                  <a:lnTo>
                    <a:pt x="8358" y="4228"/>
                  </a:lnTo>
                  <a:lnTo>
                    <a:pt x="7705" y="4055"/>
                  </a:lnTo>
                  <a:lnTo>
                    <a:pt x="7052" y="3863"/>
                  </a:lnTo>
                  <a:lnTo>
                    <a:pt x="6418" y="3671"/>
                  </a:lnTo>
                  <a:lnTo>
                    <a:pt x="5784" y="3440"/>
                  </a:lnTo>
                  <a:lnTo>
                    <a:pt x="5169" y="3210"/>
                  </a:lnTo>
                  <a:lnTo>
                    <a:pt x="4554" y="2941"/>
                  </a:lnTo>
                  <a:lnTo>
                    <a:pt x="3958" y="2652"/>
                  </a:lnTo>
                  <a:lnTo>
                    <a:pt x="3382" y="2364"/>
                  </a:lnTo>
                  <a:lnTo>
                    <a:pt x="2825" y="2038"/>
                  </a:lnTo>
                  <a:lnTo>
                    <a:pt x="2498" y="1826"/>
                  </a:lnTo>
                  <a:lnTo>
                    <a:pt x="2210" y="1615"/>
                  </a:lnTo>
                  <a:lnTo>
                    <a:pt x="1922" y="1384"/>
                  </a:lnTo>
                  <a:lnTo>
                    <a:pt x="1653" y="1134"/>
                  </a:lnTo>
                  <a:lnTo>
                    <a:pt x="1384" y="865"/>
                  </a:lnTo>
                  <a:lnTo>
                    <a:pt x="1153" y="596"/>
                  </a:lnTo>
                  <a:lnTo>
                    <a:pt x="942" y="308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62"/>
            <p:cNvSpPr/>
            <p:nvPr/>
          </p:nvSpPr>
          <p:spPr>
            <a:xfrm>
              <a:off x="5133196" y="3472585"/>
              <a:ext cx="501330" cy="147374"/>
            </a:xfrm>
            <a:custGeom>
              <a:avLst/>
              <a:gdLst/>
              <a:ahLst/>
              <a:cxnLst/>
              <a:rect l="l" t="t" r="r" b="b"/>
              <a:pathLst>
                <a:path w="27976" h="8224" extrusionOk="0">
                  <a:moveTo>
                    <a:pt x="3708" y="1345"/>
                  </a:moveTo>
                  <a:lnTo>
                    <a:pt x="3747" y="1384"/>
                  </a:lnTo>
                  <a:lnTo>
                    <a:pt x="3766" y="1460"/>
                  </a:lnTo>
                  <a:lnTo>
                    <a:pt x="3747" y="1480"/>
                  </a:lnTo>
                  <a:lnTo>
                    <a:pt x="3728" y="1499"/>
                  </a:lnTo>
                  <a:lnTo>
                    <a:pt x="3670" y="1537"/>
                  </a:lnTo>
                  <a:lnTo>
                    <a:pt x="3632" y="1595"/>
                  </a:lnTo>
                  <a:lnTo>
                    <a:pt x="3593" y="1633"/>
                  </a:lnTo>
                  <a:lnTo>
                    <a:pt x="3574" y="1691"/>
                  </a:lnTo>
                  <a:lnTo>
                    <a:pt x="3574" y="1787"/>
                  </a:lnTo>
                  <a:lnTo>
                    <a:pt x="3612" y="1883"/>
                  </a:lnTo>
                  <a:lnTo>
                    <a:pt x="3670" y="1979"/>
                  </a:lnTo>
                  <a:lnTo>
                    <a:pt x="3766" y="2018"/>
                  </a:lnTo>
                  <a:lnTo>
                    <a:pt x="3881" y="2037"/>
                  </a:lnTo>
                  <a:lnTo>
                    <a:pt x="3939" y="2037"/>
                  </a:lnTo>
                  <a:lnTo>
                    <a:pt x="3997" y="2018"/>
                  </a:lnTo>
                  <a:lnTo>
                    <a:pt x="4035" y="1998"/>
                  </a:lnTo>
                  <a:lnTo>
                    <a:pt x="4074" y="2018"/>
                  </a:lnTo>
                  <a:lnTo>
                    <a:pt x="4112" y="2037"/>
                  </a:lnTo>
                  <a:lnTo>
                    <a:pt x="4131" y="2056"/>
                  </a:lnTo>
                  <a:lnTo>
                    <a:pt x="4131" y="2094"/>
                  </a:lnTo>
                  <a:lnTo>
                    <a:pt x="4150" y="2133"/>
                  </a:lnTo>
                  <a:lnTo>
                    <a:pt x="4131" y="2171"/>
                  </a:lnTo>
                  <a:lnTo>
                    <a:pt x="4093" y="2191"/>
                  </a:lnTo>
                  <a:lnTo>
                    <a:pt x="4016" y="2229"/>
                  </a:lnTo>
                  <a:lnTo>
                    <a:pt x="3920" y="2267"/>
                  </a:lnTo>
                  <a:lnTo>
                    <a:pt x="3805" y="2267"/>
                  </a:lnTo>
                  <a:lnTo>
                    <a:pt x="3708" y="2248"/>
                  </a:lnTo>
                  <a:lnTo>
                    <a:pt x="3612" y="2229"/>
                  </a:lnTo>
                  <a:lnTo>
                    <a:pt x="3536" y="2171"/>
                  </a:lnTo>
                  <a:lnTo>
                    <a:pt x="3459" y="2094"/>
                  </a:lnTo>
                  <a:lnTo>
                    <a:pt x="3401" y="2018"/>
                  </a:lnTo>
                  <a:lnTo>
                    <a:pt x="3363" y="1922"/>
                  </a:lnTo>
                  <a:lnTo>
                    <a:pt x="3363" y="1825"/>
                  </a:lnTo>
                  <a:lnTo>
                    <a:pt x="3363" y="1729"/>
                  </a:lnTo>
                  <a:lnTo>
                    <a:pt x="3382" y="1633"/>
                  </a:lnTo>
                  <a:lnTo>
                    <a:pt x="3439" y="1556"/>
                  </a:lnTo>
                  <a:lnTo>
                    <a:pt x="3497" y="1460"/>
                  </a:lnTo>
                  <a:lnTo>
                    <a:pt x="3555" y="1403"/>
                  </a:lnTo>
                  <a:lnTo>
                    <a:pt x="3651" y="1345"/>
                  </a:lnTo>
                  <a:close/>
                  <a:moveTo>
                    <a:pt x="6245" y="2363"/>
                  </a:moveTo>
                  <a:lnTo>
                    <a:pt x="6264" y="2383"/>
                  </a:lnTo>
                  <a:lnTo>
                    <a:pt x="6302" y="2402"/>
                  </a:lnTo>
                  <a:lnTo>
                    <a:pt x="6398" y="2613"/>
                  </a:lnTo>
                  <a:lnTo>
                    <a:pt x="6533" y="2786"/>
                  </a:lnTo>
                  <a:lnTo>
                    <a:pt x="6706" y="2940"/>
                  </a:lnTo>
                  <a:lnTo>
                    <a:pt x="6879" y="3074"/>
                  </a:lnTo>
                  <a:lnTo>
                    <a:pt x="7090" y="3170"/>
                  </a:lnTo>
                  <a:lnTo>
                    <a:pt x="7302" y="3247"/>
                  </a:lnTo>
                  <a:lnTo>
                    <a:pt x="7513" y="3286"/>
                  </a:lnTo>
                  <a:lnTo>
                    <a:pt x="7743" y="3286"/>
                  </a:lnTo>
                  <a:lnTo>
                    <a:pt x="7801" y="3305"/>
                  </a:lnTo>
                  <a:lnTo>
                    <a:pt x="7840" y="3324"/>
                  </a:lnTo>
                  <a:lnTo>
                    <a:pt x="7859" y="3363"/>
                  </a:lnTo>
                  <a:lnTo>
                    <a:pt x="7878" y="3401"/>
                  </a:lnTo>
                  <a:lnTo>
                    <a:pt x="7859" y="3439"/>
                  </a:lnTo>
                  <a:lnTo>
                    <a:pt x="7859" y="3478"/>
                  </a:lnTo>
                  <a:lnTo>
                    <a:pt x="7820" y="3497"/>
                  </a:lnTo>
                  <a:lnTo>
                    <a:pt x="7782" y="3516"/>
                  </a:lnTo>
                  <a:lnTo>
                    <a:pt x="7513" y="3516"/>
                  </a:lnTo>
                  <a:lnTo>
                    <a:pt x="7244" y="3478"/>
                  </a:lnTo>
                  <a:lnTo>
                    <a:pt x="7013" y="3382"/>
                  </a:lnTo>
                  <a:lnTo>
                    <a:pt x="6783" y="3267"/>
                  </a:lnTo>
                  <a:lnTo>
                    <a:pt x="6571" y="3113"/>
                  </a:lnTo>
                  <a:lnTo>
                    <a:pt x="6398" y="2940"/>
                  </a:lnTo>
                  <a:lnTo>
                    <a:pt x="6245" y="2709"/>
                  </a:lnTo>
                  <a:lnTo>
                    <a:pt x="6129" y="2479"/>
                  </a:lnTo>
                  <a:lnTo>
                    <a:pt x="6110" y="2440"/>
                  </a:lnTo>
                  <a:lnTo>
                    <a:pt x="6129" y="2402"/>
                  </a:lnTo>
                  <a:lnTo>
                    <a:pt x="6149" y="2383"/>
                  </a:lnTo>
                  <a:lnTo>
                    <a:pt x="6168" y="2363"/>
                  </a:lnTo>
                  <a:close/>
                  <a:moveTo>
                    <a:pt x="4381" y="3132"/>
                  </a:moveTo>
                  <a:lnTo>
                    <a:pt x="4477" y="3151"/>
                  </a:lnTo>
                  <a:lnTo>
                    <a:pt x="4573" y="3190"/>
                  </a:lnTo>
                  <a:lnTo>
                    <a:pt x="4669" y="3228"/>
                  </a:lnTo>
                  <a:lnTo>
                    <a:pt x="4765" y="3286"/>
                  </a:lnTo>
                  <a:lnTo>
                    <a:pt x="4861" y="3363"/>
                  </a:lnTo>
                  <a:lnTo>
                    <a:pt x="4919" y="3439"/>
                  </a:lnTo>
                  <a:lnTo>
                    <a:pt x="4996" y="3516"/>
                  </a:lnTo>
                  <a:lnTo>
                    <a:pt x="5034" y="3612"/>
                  </a:lnTo>
                  <a:lnTo>
                    <a:pt x="5073" y="3708"/>
                  </a:lnTo>
                  <a:lnTo>
                    <a:pt x="5073" y="3805"/>
                  </a:lnTo>
                  <a:lnTo>
                    <a:pt x="5073" y="3901"/>
                  </a:lnTo>
                  <a:lnTo>
                    <a:pt x="5034" y="4016"/>
                  </a:lnTo>
                  <a:lnTo>
                    <a:pt x="4996" y="4112"/>
                  </a:lnTo>
                  <a:lnTo>
                    <a:pt x="4957" y="4131"/>
                  </a:lnTo>
                  <a:lnTo>
                    <a:pt x="4938" y="4150"/>
                  </a:lnTo>
                  <a:lnTo>
                    <a:pt x="4861" y="4131"/>
                  </a:lnTo>
                  <a:lnTo>
                    <a:pt x="4804" y="4093"/>
                  </a:lnTo>
                  <a:lnTo>
                    <a:pt x="4784" y="4054"/>
                  </a:lnTo>
                  <a:lnTo>
                    <a:pt x="4784" y="4016"/>
                  </a:lnTo>
                  <a:lnTo>
                    <a:pt x="4823" y="3862"/>
                  </a:lnTo>
                  <a:lnTo>
                    <a:pt x="4823" y="3728"/>
                  </a:lnTo>
                  <a:lnTo>
                    <a:pt x="4784" y="3612"/>
                  </a:lnTo>
                  <a:lnTo>
                    <a:pt x="4688" y="3497"/>
                  </a:lnTo>
                  <a:lnTo>
                    <a:pt x="4573" y="3382"/>
                  </a:lnTo>
                  <a:lnTo>
                    <a:pt x="4439" y="3324"/>
                  </a:lnTo>
                  <a:lnTo>
                    <a:pt x="4285" y="3324"/>
                  </a:lnTo>
                  <a:lnTo>
                    <a:pt x="4227" y="3343"/>
                  </a:lnTo>
                  <a:lnTo>
                    <a:pt x="4150" y="3363"/>
                  </a:lnTo>
                  <a:lnTo>
                    <a:pt x="4112" y="3382"/>
                  </a:lnTo>
                  <a:lnTo>
                    <a:pt x="4074" y="3363"/>
                  </a:lnTo>
                  <a:lnTo>
                    <a:pt x="4054" y="3343"/>
                  </a:lnTo>
                  <a:lnTo>
                    <a:pt x="4035" y="3324"/>
                  </a:lnTo>
                  <a:lnTo>
                    <a:pt x="4035" y="3247"/>
                  </a:lnTo>
                  <a:lnTo>
                    <a:pt x="4054" y="3228"/>
                  </a:lnTo>
                  <a:lnTo>
                    <a:pt x="4074" y="3190"/>
                  </a:lnTo>
                  <a:lnTo>
                    <a:pt x="4170" y="3151"/>
                  </a:lnTo>
                  <a:lnTo>
                    <a:pt x="4285" y="3132"/>
                  </a:lnTo>
                  <a:close/>
                  <a:moveTo>
                    <a:pt x="21482" y="5553"/>
                  </a:moveTo>
                  <a:lnTo>
                    <a:pt x="21520" y="5572"/>
                  </a:lnTo>
                  <a:lnTo>
                    <a:pt x="21558" y="5591"/>
                  </a:lnTo>
                  <a:lnTo>
                    <a:pt x="21578" y="5630"/>
                  </a:lnTo>
                  <a:lnTo>
                    <a:pt x="21597" y="5668"/>
                  </a:lnTo>
                  <a:lnTo>
                    <a:pt x="21597" y="5707"/>
                  </a:lnTo>
                  <a:lnTo>
                    <a:pt x="21578" y="5764"/>
                  </a:lnTo>
                  <a:lnTo>
                    <a:pt x="21539" y="5860"/>
                  </a:lnTo>
                  <a:lnTo>
                    <a:pt x="21520" y="5995"/>
                  </a:lnTo>
                  <a:lnTo>
                    <a:pt x="21539" y="6110"/>
                  </a:lnTo>
                  <a:lnTo>
                    <a:pt x="21597" y="6226"/>
                  </a:lnTo>
                  <a:lnTo>
                    <a:pt x="21674" y="6322"/>
                  </a:lnTo>
                  <a:lnTo>
                    <a:pt x="21770" y="6398"/>
                  </a:lnTo>
                  <a:lnTo>
                    <a:pt x="21866" y="6475"/>
                  </a:lnTo>
                  <a:lnTo>
                    <a:pt x="21981" y="6495"/>
                  </a:lnTo>
                  <a:lnTo>
                    <a:pt x="21923" y="6322"/>
                  </a:lnTo>
                  <a:lnTo>
                    <a:pt x="21923" y="6264"/>
                  </a:lnTo>
                  <a:lnTo>
                    <a:pt x="21943" y="6206"/>
                  </a:lnTo>
                  <a:lnTo>
                    <a:pt x="21981" y="6168"/>
                  </a:lnTo>
                  <a:lnTo>
                    <a:pt x="22020" y="6129"/>
                  </a:lnTo>
                  <a:lnTo>
                    <a:pt x="22077" y="6110"/>
                  </a:lnTo>
                  <a:lnTo>
                    <a:pt x="22135" y="6129"/>
                  </a:lnTo>
                  <a:lnTo>
                    <a:pt x="22173" y="6149"/>
                  </a:lnTo>
                  <a:lnTo>
                    <a:pt x="22212" y="6206"/>
                  </a:lnTo>
                  <a:lnTo>
                    <a:pt x="22346" y="6591"/>
                  </a:lnTo>
                  <a:lnTo>
                    <a:pt x="22346" y="6648"/>
                  </a:lnTo>
                  <a:lnTo>
                    <a:pt x="22346" y="6706"/>
                  </a:lnTo>
                  <a:lnTo>
                    <a:pt x="22308" y="6763"/>
                  </a:lnTo>
                  <a:lnTo>
                    <a:pt x="22250" y="6783"/>
                  </a:lnTo>
                  <a:lnTo>
                    <a:pt x="22135" y="6821"/>
                  </a:lnTo>
                  <a:lnTo>
                    <a:pt x="22000" y="6821"/>
                  </a:lnTo>
                  <a:lnTo>
                    <a:pt x="21904" y="6802"/>
                  </a:lnTo>
                  <a:lnTo>
                    <a:pt x="21789" y="6783"/>
                  </a:lnTo>
                  <a:lnTo>
                    <a:pt x="21674" y="6725"/>
                  </a:lnTo>
                  <a:lnTo>
                    <a:pt x="21597" y="6648"/>
                  </a:lnTo>
                  <a:lnTo>
                    <a:pt x="21501" y="6571"/>
                  </a:lnTo>
                  <a:lnTo>
                    <a:pt x="21424" y="6495"/>
                  </a:lnTo>
                  <a:lnTo>
                    <a:pt x="21366" y="6379"/>
                  </a:lnTo>
                  <a:lnTo>
                    <a:pt x="21309" y="6283"/>
                  </a:lnTo>
                  <a:lnTo>
                    <a:pt x="21289" y="6168"/>
                  </a:lnTo>
                  <a:lnTo>
                    <a:pt x="21270" y="6053"/>
                  </a:lnTo>
                  <a:lnTo>
                    <a:pt x="21270" y="5937"/>
                  </a:lnTo>
                  <a:lnTo>
                    <a:pt x="21289" y="5822"/>
                  </a:lnTo>
                  <a:lnTo>
                    <a:pt x="21328" y="5707"/>
                  </a:lnTo>
                  <a:lnTo>
                    <a:pt x="21405" y="5611"/>
                  </a:lnTo>
                  <a:lnTo>
                    <a:pt x="21443" y="5572"/>
                  </a:lnTo>
                  <a:lnTo>
                    <a:pt x="21482" y="5553"/>
                  </a:lnTo>
                  <a:close/>
                  <a:moveTo>
                    <a:pt x="20098" y="5764"/>
                  </a:moveTo>
                  <a:lnTo>
                    <a:pt x="20194" y="5803"/>
                  </a:lnTo>
                  <a:lnTo>
                    <a:pt x="20290" y="5841"/>
                  </a:lnTo>
                  <a:lnTo>
                    <a:pt x="20386" y="5899"/>
                  </a:lnTo>
                  <a:lnTo>
                    <a:pt x="20463" y="5976"/>
                  </a:lnTo>
                  <a:lnTo>
                    <a:pt x="20540" y="6053"/>
                  </a:lnTo>
                  <a:lnTo>
                    <a:pt x="20598" y="6149"/>
                  </a:lnTo>
                  <a:lnTo>
                    <a:pt x="20636" y="6245"/>
                  </a:lnTo>
                  <a:lnTo>
                    <a:pt x="20675" y="6341"/>
                  </a:lnTo>
                  <a:lnTo>
                    <a:pt x="20675" y="6456"/>
                  </a:lnTo>
                  <a:lnTo>
                    <a:pt x="20675" y="6552"/>
                  </a:lnTo>
                  <a:lnTo>
                    <a:pt x="20655" y="6648"/>
                  </a:lnTo>
                  <a:lnTo>
                    <a:pt x="20598" y="6744"/>
                  </a:lnTo>
                  <a:lnTo>
                    <a:pt x="20540" y="6821"/>
                  </a:lnTo>
                  <a:lnTo>
                    <a:pt x="20482" y="6860"/>
                  </a:lnTo>
                  <a:lnTo>
                    <a:pt x="20444" y="6879"/>
                  </a:lnTo>
                  <a:lnTo>
                    <a:pt x="20406" y="6860"/>
                  </a:lnTo>
                  <a:lnTo>
                    <a:pt x="20367" y="6840"/>
                  </a:lnTo>
                  <a:lnTo>
                    <a:pt x="20329" y="6802"/>
                  </a:lnTo>
                  <a:lnTo>
                    <a:pt x="20309" y="6763"/>
                  </a:lnTo>
                  <a:lnTo>
                    <a:pt x="20309" y="6725"/>
                  </a:lnTo>
                  <a:lnTo>
                    <a:pt x="20348" y="6667"/>
                  </a:lnTo>
                  <a:lnTo>
                    <a:pt x="20367" y="6610"/>
                  </a:lnTo>
                  <a:lnTo>
                    <a:pt x="20406" y="6552"/>
                  </a:lnTo>
                  <a:lnTo>
                    <a:pt x="20406" y="6418"/>
                  </a:lnTo>
                  <a:lnTo>
                    <a:pt x="20386" y="6283"/>
                  </a:lnTo>
                  <a:lnTo>
                    <a:pt x="20329" y="6149"/>
                  </a:lnTo>
                  <a:lnTo>
                    <a:pt x="20233" y="6053"/>
                  </a:lnTo>
                  <a:lnTo>
                    <a:pt x="20117" y="5976"/>
                  </a:lnTo>
                  <a:lnTo>
                    <a:pt x="20060" y="5957"/>
                  </a:lnTo>
                  <a:lnTo>
                    <a:pt x="20002" y="5937"/>
                  </a:lnTo>
                  <a:lnTo>
                    <a:pt x="19925" y="5937"/>
                  </a:lnTo>
                  <a:lnTo>
                    <a:pt x="19848" y="5957"/>
                  </a:lnTo>
                  <a:lnTo>
                    <a:pt x="19791" y="5957"/>
                  </a:lnTo>
                  <a:lnTo>
                    <a:pt x="19752" y="5899"/>
                  </a:lnTo>
                  <a:lnTo>
                    <a:pt x="19752" y="5841"/>
                  </a:lnTo>
                  <a:lnTo>
                    <a:pt x="19771" y="5822"/>
                  </a:lnTo>
                  <a:lnTo>
                    <a:pt x="19791" y="5803"/>
                  </a:lnTo>
                  <a:lnTo>
                    <a:pt x="19906" y="5764"/>
                  </a:lnTo>
                  <a:close/>
                  <a:moveTo>
                    <a:pt x="423" y="0"/>
                  </a:moveTo>
                  <a:lnTo>
                    <a:pt x="327" y="192"/>
                  </a:lnTo>
                  <a:lnTo>
                    <a:pt x="231" y="365"/>
                  </a:lnTo>
                  <a:lnTo>
                    <a:pt x="154" y="557"/>
                  </a:lnTo>
                  <a:lnTo>
                    <a:pt x="96" y="749"/>
                  </a:lnTo>
                  <a:lnTo>
                    <a:pt x="58" y="922"/>
                  </a:lnTo>
                  <a:lnTo>
                    <a:pt x="19" y="1095"/>
                  </a:lnTo>
                  <a:lnTo>
                    <a:pt x="0" y="1268"/>
                  </a:lnTo>
                  <a:lnTo>
                    <a:pt x="0" y="1441"/>
                  </a:lnTo>
                  <a:lnTo>
                    <a:pt x="0" y="1614"/>
                  </a:lnTo>
                  <a:lnTo>
                    <a:pt x="19" y="1787"/>
                  </a:lnTo>
                  <a:lnTo>
                    <a:pt x="77" y="2114"/>
                  </a:lnTo>
                  <a:lnTo>
                    <a:pt x="192" y="2421"/>
                  </a:lnTo>
                  <a:lnTo>
                    <a:pt x="346" y="2729"/>
                  </a:lnTo>
                  <a:lnTo>
                    <a:pt x="346" y="2748"/>
                  </a:lnTo>
                  <a:lnTo>
                    <a:pt x="557" y="3074"/>
                  </a:lnTo>
                  <a:lnTo>
                    <a:pt x="788" y="3382"/>
                  </a:lnTo>
                  <a:lnTo>
                    <a:pt x="1076" y="3670"/>
                  </a:lnTo>
                  <a:lnTo>
                    <a:pt x="1384" y="3958"/>
                  </a:lnTo>
                  <a:lnTo>
                    <a:pt x="1710" y="4227"/>
                  </a:lnTo>
                  <a:lnTo>
                    <a:pt x="2075" y="4477"/>
                  </a:lnTo>
                  <a:lnTo>
                    <a:pt x="2440" y="4727"/>
                  </a:lnTo>
                  <a:lnTo>
                    <a:pt x="2825" y="4957"/>
                  </a:lnTo>
                  <a:lnTo>
                    <a:pt x="3209" y="5169"/>
                  </a:lnTo>
                  <a:lnTo>
                    <a:pt x="3612" y="5361"/>
                  </a:lnTo>
                  <a:lnTo>
                    <a:pt x="4400" y="5726"/>
                  </a:lnTo>
                  <a:lnTo>
                    <a:pt x="5130" y="6014"/>
                  </a:lnTo>
                  <a:lnTo>
                    <a:pt x="5803" y="6264"/>
                  </a:lnTo>
                  <a:lnTo>
                    <a:pt x="6744" y="6571"/>
                  </a:lnTo>
                  <a:lnTo>
                    <a:pt x="7686" y="6860"/>
                  </a:lnTo>
                  <a:lnTo>
                    <a:pt x="8646" y="7109"/>
                  </a:lnTo>
                  <a:lnTo>
                    <a:pt x="9626" y="7321"/>
                  </a:lnTo>
                  <a:lnTo>
                    <a:pt x="10587" y="7513"/>
                  </a:lnTo>
                  <a:lnTo>
                    <a:pt x="11567" y="7667"/>
                  </a:lnTo>
                  <a:lnTo>
                    <a:pt x="12547" y="7801"/>
                  </a:lnTo>
                  <a:lnTo>
                    <a:pt x="13527" y="7916"/>
                  </a:lnTo>
                  <a:lnTo>
                    <a:pt x="14507" y="8012"/>
                  </a:lnTo>
                  <a:lnTo>
                    <a:pt x="15506" y="8089"/>
                  </a:lnTo>
                  <a:lnTo>
                    <a:pt x="16505" y="8147"/>
                  </a:lnTo>
                  <a:lnTo>
                    <a:pt x="17504" y="8185"/>
                  </a:lnTo>
                  <a:lnTo>
                    <a:pt x="18503" y="8224"/>
                  </a:lnTo>
                  <a:lnTo>
                    <a:pt x="21482" y="8224"/>
                  </a:lnTo>
                  <a:lnTo>
                    <a:pt x="21981" y="8205"/>
                  </a:lnTo>
                  <a:lnTo>
                    <a:pt x="22481" y="8185"/>
                  </a:lnTo>
                  <a:lnTo>
                    <a:pt x="23019" y="8147"/>
                  </a:lnTo>
                  <a:lnTo>
                    <a:pt x="23537" y="8070"/>
                  </a:lnTo>
                  <a:lnTo>
                    <a:pt x="24056" y="7993"/>
                  </a:lnTo>
                  <a:lnTo>
                    <a:pt x="24575" y="7897"/>
                  </a:lnTo>
                  <a:lnTo>
                    <a:pt x="25075" y="7743"/>
                  </a:lnTo>
                  <a:lnTo>
                    <a:pt x="25574" y="7570"/>
                  </a:lnTo>
                  <a:lnTo>
                    <a:pt x="25805" y="7474"/>
                  </a:lnTo>
                  <a:lnTo>
                    <a:pt x="26016" y="7359"/>
                  </a:lnTo>
                  <a:lnTo>
                    <a:pt x="26247" y="7244"/>
                  </a:lnTo>
                  <a:lnTo>
                    <a:pt x="26458" y="7129"/>
                  </a:lnTo>
                  <a:lnTo>
                    <a:pt x="26650" y="6975"/>
                  </a:lnTo>
                  <a:lnTo>
                    <a:pt x="26842" y="6821"/>
                  </a:lnTo>
                  <a:lnTo>
                    <a:pt x="27015" y="6667"/>
                  </a:lnTo>
                  <a:lnTo>
                    <a:pt x="27169" y="6475"/>
                  </a:lnTo>
                  <a:lnTo>
                    <a:pt x="27323" y="6302"/>
                  </a:lnTo>
                  <a:lnTo>
                    <a:pt x="27476" y="6091"/>
                  </a:lnTo>
                  <a:lnTo>
                    <a:pt x="27592" y="5880"/>
                  </a:lnTo>
                  <a:lnTo>
                    <a:pt x="27707" y="5649"/>
                  </a:lnTo>
                  <a:lnTo>
                    <a:pt x="27803" y="5399"/>
                  </a:lnTo>
                  <a:lnTo>
                    <a:pt x="27861" y="5130"/>
                  </a:lnTo>
                  <a:lnTo>
                    <a:pt x="27937" y="4861"/>
                  </a:lnTo>
                  <a:lnTo>
                    <a:pt x="27976" y="4573"/>
                  </a:lnTo>
                  <a:lnTo>
                    <a:pt x="27169" y="4477"/>
                  </a:lnTo>
                  <a:lnTo>
                    <a:pt x="26381" y="4400"/>
                  </a:lnTo>
                  <a:lnTo>
                    <a:pt x="25574" y="4323"/>
                  </a:lnTo>
                  <a:lnTo>
                    <a:pt x="24786" y="4266"/>
                  </a:lnTo>
                  <a:lnTo>
                    <a:pt x="23979" y="4246"/>
                  </a:lnTo>
                  <a:lnTo>
                    <a:pt x="23172" y="4208"/>
                  </a:lnTo>
                  <a:lnTo>
                    <a:pt x="21558" y="4208"/>
                  </a:lnTo>
                  <a:lnTo>
                    <a:pt x="20598" y="4246"/>
                  </a:lnTo>
                  <a:lnTo>
                    <a:pt x="19637" y="4323"/>
                  </a:lnTo>
                  <a:lnTo>
                    <a:pt x="18676" y="4400"/>
                  </a:lnTo>
                  <a:lnTo>
                    <a:pt x="17716" y="4515"/>
                  </a:lnTo>
                  <a:lnTo>
                    <a:pt x="15813" y="4765"/>
                  </a:lnTo>
                  <a:lnTo>
                    <a:pt x="13892" y="5034"/>
                  </a:lnTo>
                  <a:lnTo>
                    <a:pt x="13757" y="5053"/>
                  </a:lnTo>
                  <a:lnTo>
                    <a:pt x="13719" y="5150"/>
                  </a:lnTo>
                  <a:lnTo>
                    <a:pt x="13700" y="5169"/>
                  </a:lnTo>
                  <a:lnTo>
                    <a:pt x="13681" y="5188"/>
                  </a:lnTo>
                  <a:lnTo>
                    <a:pt x="13623" y="5207"/>
                  </a:lnTo>
                  <a:lnTo>
                    <a:pt x="13585" y="5226"/>
                  </a:lnTo>
                  <a:lnTo>
                    <a:pt x="13527" y="5246"/>
                  </a:lnTo>
                  <a:lnTo>
                    <a:pt x="13488" y="5226"/>
                  </a:lnTo>
                  <a:lnTo>
                    <a:pt x="13450" y="5207"/>
                  </a:lnTo>
                  <a:lnTo>
                    <a:pt x="13123" y="4804"/>
                  </a:lnTo>
                  <a:lnTo>
                    <a:pt x="12797" y="4439"/>
                  </a:lnTo>
                  <a:lnTo>
                    <a:pt x="12451" y="4074"/>
                  </a:lnTo>
                  <a:lnTo>
                    <a:pt x="12086" y="3747"/>
                  </a:lnTo>
                  <a:lnTo>
                    <a:pt x="11721" y="3420"/>
                  </a:lnTo>
                  <a:lnTo>
                    <a:pt x="11317" y="3132"/>
                  </a:lnTo>
                  <a:lnTo>
                    <a:pt x="10933" y="2844"/>
                  </a:lnTo>
                  <a:lnTo>
                    <a:pt x="10510" y="2575"/>
                  </a:lnTo>
                  <a:lnTo>
                    <a:pt x="10088" y="2325"/>
                  </a:lnTo>
                  <a:lnTo>
                    <a:pt x="9646" y="2094"/>
                  </a:lnTo>
                  <a:lnTo>
                    <a:pt x="9204" y="1883"/>
                  </a:lnTo>
                  <a:lnTo>
                    <a:pt x="8743" y="1691"/>
                  </a:lnTo>
                  <a:lnTo>
                    <a:pt x="8281" y="1499"/>
                  </a:lnTo>
                  <a:lnTo>
                    <a:pt x="7820" y="1345"/>
                  </a:lnTo>
                  <a:lnTo>
                    <a:pt x="7340" y="1191"/>
                  </a:lnTo>
                  <a:lnTo>
                    <a:pt x="6860" y="1038"/>
                  </a:lnTo>
                  <a:lnTo>
                    <a:pt x="5860" y="788"/>
                  </a:lnTo>
                  <a:lnTo>
                    <a:pt x="4784" y="538"/>
                  </a:lnTo>
                  <a:lnTo>
                    <a:pt x="3689" y="327"/>
                  </a:lnTo>
                  <a:lnTo>
                    <a:pt x="3132" y="231"/>
                  </a:lnTo>
                  <a:lnTo>
                    <a:pt x="2575" y="154"/>
                  </a:lnTo>
                  <a:lnTo>
                    <a:pt x="2037" y="96"/>
                  </a:lnTo>
                  <a:lnTo>
                    <a:pt x="1499" y="39"/>
                  </a:lnTo>
                  <a:lnTo>
                    <a:pt x="961" y="19"/>
                  </a:lnTo>
                  <a:lnTo>
                    <a:pt x="4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2"/>
            <p:cNvSpPr/>
            <p:nvPr/>
          </p:nvSpPr>
          <p:spPr>
            <a:xfrm>
              <a:off x="5173823" y="3165768"/>
              <a:ext cx="471386" cy="278566"/>
            </a:xfrm>
            <a:custGeom>
              <a:avLst/>
              <a:gdLst/>
              <a:ahLst/>
              <a:cxnLst/>
              <a:rect l="l" t="t" r="r" b="b"/>
              <a:pathLst>
                <a:path w="26305" h="15545" extrusionOk="0">
                  <a:moveTo>
                    <a:pt x="18542" y="1691"/>
                  </a:moveTo>
                  <a:lnTo>
                    <a:pt x="18580" y="1730"/>
                  </a:lnTo>
                  <a:lnTo>
                    <a:pt x="18600" y="1749"/>
                  </a:lnTo>
                  <a:lnTo>
                    <a:pt x="18600" y="1787"/>
                  </a:lnTo>
                  <a:lnTo>
                    <a:pt x="18773" y="1864"/>
                  </a:lnTo>
                  <a:lnTo>
                    <a:pt x="18946" y="1960"/>
                  </a:lnTo>
                  <a:lnTo>
                    <a:pt x="19099" y="2056"/>
                  </a:lnTo>
                  <a:lnTo>
                    <a:pt x="19253" y="2191"/>
                  </a:lnTo>
                  <a:lnTo>
                    <a:pt x="19387" y="2325"/>
                  </a:lnTo>
                  <a:lnTo>
                    <a:pt x="19522" y="2479"/>
                  </a:lnTo>
                  <a:lnTo>
                    <a:pt x="19637" y="2633"/>
                  </a:lnTo>
                  <a:lnTo>
                    <a:pt x="19733" y="2806"/>
                  </a:lnTo>
                  <a:lnTo>
                    <a:pt x="19791" y="2940"/>
                  </a:lnTo>
                  <a:lnTo>
                    <a:pt x="19829" y="3075"/>
                  </a:lnTo>
                  <a:lnTo>
                    <a:pt x="19849" y="3228"/>
                  </a:lnTo>
                  <a:lnTo>
                    <a:pt x="19849" y="3363"/>
                  </a:lnTo>
                  <a:lnTo>
                    <a:pt x="19810" y="3497"/>
                  </a:lnTo>
                  <a:lnTo>
                    <a:pt x="19772" y="3555"/>
                  </a:lnTo>
                  <a:lnTo>
                    <a:pt x="19733" y="3593"/>
                  </a:lnTo>
                  <a:lnTo>
                    <a:pt x="19676" y="3632"/>
                  </a:lnTo>
                  <a:lnTo>
                    <a:pt x="19618" y="3670"/>
                  </a:lnTo>
                  <a:lnTo>
                    <a:pt x="19541" y="3689"/>
                  </a:lnTo>
                  <a:lnTo>
                    <a:pt x="19445" y="3689"/>
                  </a:lnTo>
                  <a:lnTo>
                    <a:pt x="19291" y="3670"/>
                  </a:lnTo>
                  <a:lnTo>
                    <a:pt x="19138" y="3651"/>
                  </a:lnTo>
                  <a:lnTo>
                    <a:pt x="19003" y="3593"/>
                  </a:lnTo>
                  <a:lnTo>
                    <a:pt x="18869" y="3516"/>
                  </a:lnTo>
                  <a:lnTo>
                    <a:pt x="18753" y="3440"/>
                  </a:lnTo>
                  <a:lnTo>
                    <a:pt x="18638" y="3344"/>
                  </a:lnTo>
                  <a:lnTo>
                    <a:pt x="18542" y="3228"/>
                  </a:lnTo>
                  <a:lnTo>
                    <a:pt x="18465" y="3094"/>
                  </a:lnTo>
                  <a:lnTo>
                    <a:pt x="18408" y="2959"/>
                  </a:lnTo>
                  <a:lnTo>
                    <a:pt x="18350" y="2825"/>
                  </a:lnTo>
                  <a:lnTo>
                    <a:pt x="18311" y="2671"/>
                  </a:lnTo>
                  <a:lnTo>
                    <a:pt x="18273" y="2517"/>
                  </a:lnTo>
                  <a:lnTo>
                    <a:pt x="18273" y="2364"/>
                  </a:lnTo>
                  <a:lnTo>
                    <a:pt x="18273" y="2229"/>
                  </a:lnTo>
                  <a:lnTo>
                    <a:pt x="18292" y="2075"/>
                  </a:lnTo>
                  <a:lnTo>
                    <a:pt x="18331" y="1922"/>
                  </a:lnTo>
                  <a:lnTo>
                    <a:pt x="18331" y="1883"/>
                  </a:lnTo>
                  <a:lnTo>
                    <a:pt x="18331" y="1826"/>
                  </a:lnTo>
                  <a:lnTo>
                    <a:pt x="18369" y="1787"/>
                  </a:lnTo>
                  <a:lnTo>
                    <a:pt x="18427" y="1749"/>
                  </a:lnTo>
                  <a:lnTo>
                    <a:pt x="18427" y="1730"/>
                  </a:lnTo>
                  <a:lnTo>
                    <a:pt x="18446" y="1710"/>
                  </a:lnTo>
                  <a:lnTo>
                    <a:pt x="18484" y="1691"/>
                  </a:lnTo>
                  <a:close/>
                  <a:moveTo>
                    <a:pt x="9896" y="1941"/>
                  </a:moveTo>
                  <a:lnTo>
                    <a:pt x="9953" y="1960"/>
                  </a:lnTo>
                  <a:lnTo>
                    <a:pt x="10011" y="1999"/>
                  </a:lnTo>
                  <a:lnTo>
                    <a:pt x="10203" y="2268"/>
                  </a:lnTo>
                  <a:lnTo>
                    <a:pt x="10299" y="2402"/>
                  </a:lnTo>
                  <a:lnTo>
                    <a:pt x="10395" y="2556"/>
                  </a:lnTo>
                  <a:lnTo>
                    <a:pt x="10453" y="2709"/>
                  </a:lnTo>
                  <a:lnTo>
                    <a:pt x="10511" y="2863"/>
                  </a:lnTo>
                  <a:lnTo>
                    <a:pt x="10530" y="3017"/>
                  </a:lnTo>
                  <a:lnTo>
                    <a:pt x="10511" y="3190"/>
                  </a:lnTo>
                  <a:lnTo>
                    <a:pt x="10491" y="3305"/>
                  </a:lnTo>
                  <a:lnTo>
                    <a:pt x="10453" y="3420"/>
                  </a:lnTo>
                  <a:lnTo>
                    <a:pt x="10395" y="3536"/>
                  </a:lnTo>
                  <a:lnTo>
                    <a:pt x="10318" y="3632"/>
                  </a:lnTo>
                  <a:lnTo>
                    <a:pt x="10242" y="3709"/>
                  </a:lnTo>
                  <a:lnTo>
                    <a:pt x="10145" y="3785"/>
                  </a:lnTo>
                  <a:lnTo>
                    <a:pt x="10049" y="3824"/>
                  </a:lnTo>
                  <a:lnTo>
                    <a:pt x="9915" y="3862"/>
                  </a:lnTo>
                  <a:lnTo>
                    <a:pt x="9780" y="3862"/>
                  </a:lnTo>
                  <a:lnTo>
                    <a:pt x="9665" y="3824"/>
                  </a:lnTo>
                  <a:lnTo>
                    <a:pt x="9550" y="3785"/>
                  </a:lnTo>
                  <a:lnTo>
                    <a:pt x="9454" y="3709"/>
                  </a:lnTo>
                  <a:lnTo>
                    <a:pt x="9358" y="3613"/>
                  </a:lnTo>
                  <a:lnTo>
                    <a:pt x="9281" y="3516"/>
                  </a:lnTo>
                  <a:lnTo>
                    <a:pt x="9223" y="3401"/>
                  </a:lnTo>
                  <a:lnTo>
                    <a:pt x="9185" y="3267"/>
                  </a:lnTo>
                  <a:lnTo>
                    <a:pt x="9166" y="3094"/>
                  </a:lnTo>
                  <a:lnTo>
                    <a:pt x="9166" y="2921"/>
                  </a:lnTo>
                  <a:lnTo>
                    <a:pt x="9223" y="2748"/>
                  </a:lnTo>
                  <a:lnTo>
                    <a:pt x="9281" y="2594"/>
                  </a:lnTo>
                  <a:lnTo>
                    <a:pt x="9358" y="2440"/>
                  </a:lnTo>
                  <a:lnTo>
                    <a:pt x="9473" y="2287"/>
                  </a:lnTo>
                  <a:lnTo>
                    <a:pt x="9684" y="2018"/>
                  </a:lnTo>
                  <a:lnTo>
                    <a:pt x="9704" y="1979"/>
                  </a:lnTo>
                  <a:lnTo>
                    <a:pt x="9800" y="1979"/>
                  </a:lnTo>
                  <a:lnTo>
                    <a:pt x="9857" y="1960"/>
                  </a:lnTo>
                  <a:lnTo>
                    <a:pt x="9896" y="1941"/>
                  </a:lnTo>
                  <a:close/>
                  <a:moveTo>
                    <a:pt x="4535" y="2613"/>
                  </a:moveTo>
                  <a:lnTo>
                    <a:pt x="4593" y="2652"/>
                  </a:lnTo>
                  <a:lnTo>
                    <a:pt x="4612" y="2690"/>
                  </a:lnTo>
                  <a:lnTo>
                    <a:pt x="4708" y="2921"/>
                  </a:lnTo>
                  <a:lnTo>
                    <a:pt x="4766" y="3151"/>
                  </a:lnTo>
                  <a:lnTo>
                    <a:pt x="4785" y="3401"/>
                  </a:lnTo>
                  <a:lnTo>
                    <a:pt x="4785" y="3651"/>
                  </a:lnTo>
                  <a:lnTo>
                    <a:pt x="4746" y="3901"/>
                  </a:lnTo>
                  <a:lnTo>
                    <a:pt x="4689" y="4131"/>
                  </a:lnTo>
                  <a:lnTo>
                    <a:pt x="4573" y="4343"/>
                  </a:lnTo>
                  <a:lnTo>
                    <a:pt x="4516" y="4458"/>
                  </a:lnTo>
                  <a:lnTo>
                    <a:pt x="4439" y="4554"/>
                  </a:lnTo>
                  <a:lnTo>
                    <a:pt x="4362" y="4612"/>
                  </a:lnTo>
                  <a:lnTo>
                    <a:pt x="4304" y="4669"/>
                  </a:lnTo>
                  <a:lnTo>
                    <a:pt x="4151" y="4727"/>
                  </a:lnTo>
                  <a:lnTo>
                    <a:pt x="3997" y="4746"/>
                  </a:lnTo>
                  <a:lnTo>
                    <a:pt x="3862" y="4727"/>
                  </a:lnTo>
                  <a:lnTo>
                    <a:pt x="3709" y="4669"/>
                  </a:lnTo>
                  <a:lnTo>
                    <a:pt x="3593" y="4592"/>
                  </a:lnTo>
                  <a:lnTo>
                    <a:pt x="3478" y="4458"/>
                  </a:lnTo>
                  <a:lnTo>
                    <a:pt x="3401" y="4304"/>
                  </a:lnTo>
                  <a:lnTo>
                    <a:pt x="3363" y="4208"/>
                  </a:lnTo>
                  <a:lnTo>
                    <a:pt x="3344" y="4093"/>
                  </a:lnTo>
                  <a:lnTo>
                    <a:pt x="3344" y="3997"/>
                  </a:lnTo>
                  <a:lnTo>
                    <a:pt x="3344" y="3882"/>
                  </a:lnTo>
                  <a:lnTo>
                    <a:pt x="3363" y="3785"/>
                  </a:lnTo>
                  <a:lnTo>
                    <a:pt x="3401" y="3689"/>
                  </a:lnTo>
                  <a:lnTo>
                    <a:pt x="3497" y="3516"/>
                  </a:lnTo>
                  <a:lnTo>
                    <a:pt x="3632" y="3344"/>
                  </a:lnTo>
                  <a:lnTo>
                    <a:pt x="3786" y="3190"/>
                  </a:lnTo>
                  <a:lnTo>
                    <a:pt x="3959" y="3055"/>
                  </a:lnTo>
                  <a:lnTo>
                    <a:pt x="4131" y="2940"/>
                  </a:lnTo>
                  <a:lnTo>
                    <a:pt x="4247" y="2882"/>
                  </a:lnTo>
                  <a:lnTo>
                    <a:pt x="4304" y="2844"/>
                  </a:lnTo>
                  <a:lnTo>
                    <a:pt x="4381" y="2825"/>
                  </a:lnTo>
                  <a:lnTo>
                    <a:pt x="4362" y="2806"/>
                  </a:lnTo>
                  <a:lnTo>
                    <a:pt x="4362" y="2729"/>
                  </a:lnTo>
                  <a:lnTo>
                    <a:pt x="4362" y="2690"/>
                  </a:lnTo>
                  <a:lnTo>
                    <a:pt x="4400" y="2652"/>
                  </a:lnTo>
                  <a:lnTo>
                    <a:pt x="4439" y="2633"/>
                  </a:lnTo>
                  <a:lnTo>
                    <a:pt x="4497" y="2613"/>
                  </a:lnTo>
                  <a:close/>
                  <a:moveTo>
                    <a:pt x="6322" y="3785"/>
                  </a:moveTo>
                  <a:lnTo>
                    <a:pt x="6379" y="3824"/>
                  </a:lnTo>
                  <a:lnTo>
                    <a:pt x="6668" y="4054"/>
                  </a:lnTo>
                  <a:lnTo>
                    <a:pt x="6975" y="4304"/>
                  </a:lnTo>
                  <a:lnTo>
                    <a:pt x="7110" y="4439"/>
                  </a:lnTo>
                  <a:lnTo>
                    <a:pt x="7225" y="4592"/>
                  </a:lnTo>
                  <a:lnTo>
                    <a:pt x="7321" y="4746"/>
                  </a:lnTo>
                  <a:lnTo>
                    <a:pt x="7379" y="4938"/>
                  </a:lnTo>
                  <a:lnTo>
                    <a:pt x="7379" y="5054"/>
                  </a:lnTo>
                  <a:lnTo>
                    <a:pt x="7379" y="5188"/>
                  </a:lnTo>
                  <a:lnTo>
                    <a:pt x="7359" y="5303"/>
                  </a:lnTo>
                  <a:lnTo>
                    <a:pt x="7321" y="5419"/>
                  </a:lnTo>
                  <a:lnTo>
                    <a:pt x="7263" y="5515"/>
                  </a:lnTo>
                  <a:lnTo>
                    <a:pt x="7167" y="5611"/>
                  </a:lnTo>
                  <a:lnTo>
                    <a:pt x="7071" y="5668"/>
                  </a:lnTo>
                  <a:lnTo>
                    <a:pt x="6937" y="5707"/>
                  </a:lnTo>
                  <a:lnTo>
                    <a:pt x="6783" y="5707"/>
                  </a:lnTo>
                  <a:lnTo>
                    <a:pt x="6629" y="5688"/>
                  </a:lnTo>
                  <a:lnTo>
                    <a:pt x="6495" y="5611"/>
                  </a:lnTo>
                  <a:lnTo>
                    <a:pt x="6360" y="5534"/>
                  </a:lnTo>
                  <a:lnTo>
                    <a:pt x="6226" y="5419"/>
                  </a:lnTo>
                  <a:lnTo>
                    <a:pt x="6130" y="5303"/>
                  </a:lnTo>
                  <a:lnTo>
                    <a:pt x="6053" y="5169"/>
                  </a:lnTo>
                  <a:lnTo>
                    <a:pt x="5976" y="5034"/>
                  </a:lnTo>
                  <a:lnTo>
                    <a:pt x="5938" y="4881"/>
                  </a:lnTo>
                  <a:lnTo>
                    <a:pt x="5899" y="4746"/>
                  </a:lnTo>
                  <a:lnTo>
                    <a:pt x="5899" y="4592"/>
                  </a:lnTo>
                  <a:lnTo>
                    <a:pt x="5899" y="4439"/>
                  </a:lnTo>
                  <a:lnTo>
                    <a:pt x="5918" y="4304"/>
                  </a:lnTo>
                  <a:lnTo>
                    <a:pt x="5957" y="4170"/>
                  </a:lnTo>
                  <a:lnTo>
                    <a:pt x="6014" y="4035"/>
                  </a:lnTo>
                  <a:lnTo>
                    <a:pt x="6091" y="3901"/>
                  </a:lnTo>
                  <a:lnTo>
                    <a:pt x="6110" y="3882"/>
                  </a:lnTo>
                  <a:lnTo>
                    <a:pt x="6149" y="3862"/>
                  </a:lnTo>
                  <a:lnTo>
                    <a:pt x="6187" y="3882"/>
                  </a:lnTo>
                  <a:lnTo>
                    <a:pt x="6226" y="3824"/>
                  </a:lnTo>
                  <a:lnTo>
                    <a:pt x="6264" y="3805"/>
                  </a:lnTo>
                  <a:lnTo>
                    <a:pt x="6322" y="3785"/>
                  </a:lnTo>
                  <a:close/>
                  <a:moveTo>
                    <a:pt x="22500" y="5169"/>
                  </a:moveTo>
                  <a:lnTo>
                    <a:pt x="22539" y="5188"/>
                  </a:lnTo>
                  <a:lnTo>
                    <a:pt x="22577" y="5207"/>
                  </a:lnTo>
                  <a:lnTo>
                    <a:pt x="22788" y="5457"/>
                  </a:lnTo>
                  <a:lnTo>
                    <a:pt x="22884" y="5592"/>
                  </a:lnTo>
                  <a:lnTo>
                    <a:pt x="22981" y="5745"/>
                  </a:lnTo>
                  <a:lnTo>
                    <a:pt x="23057" y="5899"/>
                  </a:lnTo>
                  <a:lnTo>
                    <a:pt x="23096" y="6053"/>
                  </a:lnTo>
                  <a:lnTo>
                    <a:pt x="23134" y="6206"/>
                  </a:lnTo>
                  <a:lnTo>
                    <a:pt x="23134" y="6379"/>
                  </a:lnTo>
                  <a:lnTo>
                    <a:pt x="23115" y="6495"/>
                  </a:lnTo>
                  <a:lnTo>
                    <a:pt x="23077" y="6591"/>
                  </a:lnTo>
                  <a:lnTo>
                    <a:pt x="23019" y="6706"/>
                  </a:lnTo>
                  <a:lnTo>
                    <a:pt x="22961" y="6802"/>
                  </a:lnTo>
                  <a:lnTo>
                    <a:pt x="22884" y="6879"/>
                  </a:lnTo>
                  <a:lnTo>
                    <a:pt x="22788" y="6956"/>
                  </a:lnTo>
                  <a:lnTo>
                    <a:pt x="22692" y="7013"/>
                  </a:lnTo>
                  <a:lnTo>
                    <a:pt x="22596" y="7052"/>
                  </a:lnTo>
                  <a:lnTo>
                    <a:pt x="22462" y="7071"/>
                  </a:lnTo>
                  <a:lnTo>
                    <a:pt x="22327" y="7052"/>
                  </a:lnTo>
                  <a:lnTo>
                    <a:pt x="22212" y="7013"/>
                  </a:lnTo>
                  <a:lnTo>
                    <a:pt x="22116" y="6937"/>
                  </a:lnTo>
                  <a:lnTo>
                    <a:pt x="22020" y="6860"/>
                  </a:lnTo>
                  <a:lnTo>
                    <a:pt x="21943" y="6764"/>
                  </a:lnTo>
                  <a:lnTo>
                    <a:pt x="21885" y="6648"/>
                  </a:lnTo>
                  <a:lnTo>
                    <a:pt x="21847" y="6514"/>
                  </a:lnTo>
                  <a:lnTo>
                    <a:pt x="21828" y="6341"/>
                  </a:lnTo>
                  <a:lnTo>
                    <a:pt x="21828" y="6187"/>
                  </a:lnTo>
                  <a:lnTo>
                    <a:pt x="21866" y="6014"/>
                  </a:lnTo>
                  <a:lnTo>
                    <a:pt x="21943" y="5861"/>
                  </a:lnTo>
                  <a:lnTo>
                    <a:pt x="22020" y="5726"/>
                  </a:lnTo>
                  <a:lnTo>
                    <a:pt x="22116" y="5572"/>
                  </a:lnTo>
                  <a:lnTo>
                    <a:pt x="22346" y="5323"/>
                  </a:lnTo>
                  <a:lnTo>
                    <a:pt x="22327" y="5284"/>
                  </a:lnTo>
                  <a:lnTo>
                    <a:pt x="22346" y="5246"/>
                  </a:lnTo>
                  <a:lnTo>
                    <a:pt x="22366" y="5207"/>
                  </a:lnTo>
                  <a:lnTo>
                    <a:pt x="22404" y="5188"/>
                  </a:lnTo>
                  <a:lnTo>
                    <a:pt x="22443" y="5169"/>
                  </a:lnTo>
                  <a:close/>
                  <a:moveTo>
                    <a:pt x="3555" y="5592"/>
                  </a:moveTo>
                  <a:lnTo>
                    <a:pt x="3613" y="5611"/>
                  </a:lnTo>
                  <a:lnTo>
                    <a:pt x="3651" y="5630"/>
                  </a:lnTo>
                  <a:lnTo>
                    <a:pt x="3690" y="5688"/>
                  </a:lnTo>
                  <a:lnTo>
                    <a:pt x="3728" y="5841"/>
                  </a:lnTo>
                  <a:lnTo>
                    <a:pt x="3747" y="6014"/>
                  </a:lnTo>
                  <a:lnTo>
                    <a:pt x="3766" y="6168"/>
                  </a:lnTo>
                  <a:lnTo>
                    <a:pt x="3766" y="6322"/>
                  </a:lnTo>
                  <a:lnTo>
                    <a:pt x="3728" y="6495"/>
                  </a:lnTo>
                  <a:lnTo>
                    <a:pt x="3690" y="6648"/>
                  </a:lnTo>
                  <a:lnTo>
                    <a:pt x="3632" y="6802"/>
                  </a:lnTo>
                  <a:lnTo>
                    <a:pt x="3555" y="6956"/>
                  </a:lnTo>
                  <a:lnTo>
                    <a:pt x="3459" y="7090"/>
                  </a:lnTo>
                  <a:lnTo>
                    <a:pt x="3344" y="7225"/>
                  </a:lnTo>
                  <a:lnTo>
                    <a:pt x="3209" y="7340"/>
                  </a:lnTo>
                  <a:lnTo>
                    <a:pt x="3075" y="7455"/>
                  </a:lnTo>
                  <a:lnTo>
                    <a:pt x="2902" y="7532"/>
                  </a:lnTo>
                  <a:lnTo>
                    <a:pt x="2748" y="7571"/>
                  </a:lnTo>
                  <a:lnTo>
                    <a:pt x="2575" y="7590"/>
                  </a:lnTo>
                  <a:lnTo>
                    <a:pt x="2402" y="7571"/>
                  </a:lnTo>
                  <a:lnTo>
                    <a:pt x="2287" y="7513"/>
                  </a:lnTo>
                  <a:lnTo>
                    <a:pt x="2191" y="7436"/>
                  </a:lnTo>
                  <a:lnTo>
                    <a:pt x="2114" y="7340"/>
                  </a:lnTo>
                  <a:lnTo>
                    <a:pt x="2056" y="7225"/>
                  </a:lnTo>
                  <a:lnTo>
                    <a:pt x="2037" y="7110"/>
                  </a:lnTo>
                  <a:lnTo>
                    <a:pt x="2018" y="6994"/>
                  </a:lnTo>
                  <a:lnTo>
                    <a:pt x="2037" y="6860"/>
                  </a:lnTo>
                  <a:lnTo>
                    <a:pt x="2076" y="6744"/>
                  </a:lnTo>
                  <a:lnTo>
                    <a:pt x="2152" y="6572"/>
                  </a:lnTo>
                  <a:lnTo>
                    <a:pt x="2268" y="6418"/>
                  </a:lnTo>
                  <a:lnTo>
                    <a:pt x="2402" y="6283"/>
                  </a:lnTo>
                  <a:lnTo>
                    <a:pt x="2556" y="6168"/>
                  </a:lnTo>
                  <a:lnTo>
                    <a:pt x="2883" y="5937"/>
                  </a:lnTo>
                  <a:lnTo>
                    <a:pt x="3036" y="5822"/>
                  </a:lnTo>
                  <a:lnTo>
                    <a:pt x="3171" y="5688"/>
                  </a:lnTo>
                  <a:lnTo>
                    <a:pt x="3190" y="5668"/>
                  </a:lnTo>
                  <a:lnTo>
                    <a:pt x="3228" y="5668"/>
                  </a:lnTo>
                  <a:lnTo>
                    <a:pt x="3267" y="5688"/>
                  </a:lnTo>
                  <a:lnTo>
                    <a:pt x="3286" y="5726"/>
                  </a:lnTo>
                  <a:lnTo>
                    <a:pt x="3286" y="5745"/>
                  </a:lnTo>
                  <a:lnTo>
                    <a:pt x="3286" y="5784"/>
                  </a:lnTo>
                  <a:lnTo>
                    <a:pt x="3152" y="5918"/>
                  </a:lnTo>
                  <a:lnTo>
                    <a:pt x="2979" y="6053"/>
                  </a:lnTo>
                  <a:lnTo>
                    <a:pt x="2786" y="6226"/>
                  </a:lnTo>
                  <a:lnTo>
                    <a:pt x="2594" y="6379"/>
                  </a:lnTo>
                  <a:lnTo>
                    <a:pt x="2421" y="6572"/>
                  </a:lnTo>
                  <a:lnTo>
                    <a:pt x="2364" y="6648"/>
                  </a:lnTo>
                  <a:lnTo>
                    <a:pt x="2306" y="6744"/>
                  </a:lnTo>
                  <a:lnTo>
                    <a:pt x="2268" y="6841"/>
                  </a:lnTo>
                  <a:lnTo>
                    <a:pt x="2248" y="6937"/>
                  </a:lnTo>
                  <a:lnTo>
                    <a:pt x="2268" y="7052"/>
                  </a:lnTo>
                  <a:lnTo>
                    <a:pt x="2306" y="7148"/>
                  </a:lnTo>
                  <a:lnTo>
                    <a:pt x="2364" y="7225"/>
                  </a:lnTo>
                  <a:lnTo>
                    <a:pt x="2421" y="7282"/>
                  </a:lnTo>
                  <a:lnTo>
                    <a:pt x="2498" y="7321"/>
                  </a:lnTo>
                  <a:lnTo>
                    <a:pt x="2575" y="7340"/>
                  </a:lnTo>
                  <a:lnTo>
                    <a:pt x="2652" y="7321"/>
                  </a:lnTo>
                  <a:lnTo>
                    <a:pt x="2729" y="7302"/>
                  </a:lnTo>
                  <a:lnTo>
                    <a:pt x="2883" y="7225"/>
                  </a:lnTo>
                  <a:lnTo>
                    <a:pt x="3036" y="7110"/>
                  </a:lnTo>
                  <a:lnTo>
                    <a:pt x="3171" y="6975"/>
                  </a:lnTo>
                  <a:lnTo>
                    <a:pt x="3286" y="6841"/>
                  </a:lnTo>
                  <a:lnTo>
                    <a:pt x="3363" y="6725"/>
                  </a:lnTo>
                  <a:lnTo>
                    <a:pt x="3401" y="6610"/>
                  </a:lnTo>
                  <a:lnTo>
                    <a:pt x="3440" y="6495"/>
                  </a:lnTo>
                  <a:lnTo>
                    <a:pt x="3478" y="6379"/>
                  </a:lnTo>
                  <a:lnTo>
                    <a:pt x="3478" y="6264"/>
                  </a:lnTo>
                  <a:lnTo>
                    <a:pt x="3478" y="6014"/>
                  </a:lnTo>
                  <a:lnTo>
                    <a:pt x="3421" y="5784"/>
                  </a:lnTo>
                  <a:lnTo>
                    <a:pt x="3421" y="5726"/>
                  </a:lnTo>
                  <a:lnTo>
                    <a:pt x="3421" y="5668"/>
                  </a:lnTo>
                  <a:lnTo>
                    <a:pt x="3459" y="5630"/>
                  </a:lnTo>
                  <a:lnTo>
                    <a:pt x="3517" y="5611"/>
                  </a:lnTo>
                  <a:lnTo>
                    <a:pt x="3555" y="5592"/>
                  </a:lnTo>
                  <a:close/>
                  <a:moveTo>
                    <a:pt x="11298" y="0"/>
                  </a:moveTo>
                  <a:lnTo>
                    <a:pt x="10703" y="19"/>
                  </a:lnTo>
                  <a:lnTo>
                    <a:pt x="10876" y="135"/>
                  </a:lnTo>
                  <a:lnTo>
                    <a:pt x="11068" y="269"/>
                  </a:lnTo>
                  <a:lnTo>
                    <a:pt x="11221" y="423"/>
                  </a:lnTo>
                  <a:lnTo>
                    <a:pt x="11279" y="500"/>
                  </a:lnTo>
                  <a:lnTo>
                    <a:pt x="11337" y="596"/>
                  </a:lnTo>
                  <a:lnTo>
                    <a:pt x="11375" y="711"/>
                  </a:lnTo>
                  <a:lnTo>
                    <a:pt x="11394" y="826"/>
                  </a:lnTo>
                  <a:lnTo>
                    <a:pt x="11394" y="942"/>
                  </a:lnTo>
                  <a:lnTo>
                    <a:pt x="11375" y="1038"/>
                  </a:lnTo>
                  <a:lnTo>
                    <a:pt x="11337" y="1153"/>
                  </a:lnTo>
                  <a:lnTo>
                    <a:pt x="11260" y="1230"/>
                  </a:lnTo>
                  <a:lnTo>
                    <a:pt x="11183" y="1307"/>
                  </a:lnTo>
                  <a:lnTo>
                    <a:pt x="11087" y="1384"/>
                  </a:lnTo>
                  <a:lnTo>
                    <a:pt x="10952" y="1441"/>
                  </a:lnTo>
                  <a:lnTo>
                    <a:pt x="10818" y="1461"/>
                  </a:lnTo>
                  <a:lnTo>
                    <a:pt x="10683" y="1480"/>
                  </a:lnTo>
                  <a:lnTo>
                    <a:pt x="10549" y="1461"/>
                  </a:lnTo>
                  <a:lnTo>
                    <a:pt x="10414" y="1441"/>
                  </a:lnTo>
                  <a:lnTo>
                    <a:pt x="10299" y="1384"/>
                  </a:lnTo>
                  <a:lnTo>
                    <a:pt x="10184" y="1307"/>
                  </a:lnTo>
                  <a:lnTo>
                    <a:pt x="10069" y="1230"/>
                  </a:lnTo>
                  <a:lnTo>
                    <a:pt x="9973" y="1095"/>
                  </a:lnTo>
                  <a:lnTo>
                    <a:pt x="9896" y="980"/>
                  </a:lnTo>
                  <a:lnTo>
                    <a:pt x="9838" y="826"/>
                  </a:lnTo>
                  <a:lnTo>
                    <a:pt x="9780" y="692"/>
                  </a:lnTo>
                  <a:lnTo>
                    <a:pt x="9723" y="385"/>
                  </a:lnTo>
                  <a:lnTo>
                    <a:pt x="9684" y="77"/>
                  </a:lnTo>
                  <a:lnTo>
                    <a:pt x="9319" y="116"/>
                  </a:lnTo>
                  <a:lnTo>
                    <a:pt x="8973" y="154"/>
                  </a:lnTo>
                  <a:lnTo>
                    <a:pt x="8935" y="519"/>
                  </a:lnTo>
                  <a:lnTo>
                    <a:pt x="8916" y="692"/>
                  </a:lnTo>
                  <a:lnTo>
                    <a:pt x="8858" y="884"/>
                  </a:lnTo>
                  <a:lnTo>
                    <a:pt x="8800" y="1038"/>
                  </a:lnTo>
                  <a:lnTo>
                    <a:pt x="8724" y="1211"/>
                  </a:lnTo>
                  <a:lnTo>
                    <a:pt x="8628" y="1364"/>
                  </a:lnTo>
                  <a:lnTo>
                    <a:pt x="8512" y="1499"/>
                  </a:lnTo>
                  <a:lnTo>
                    <a:pt x="8397" y="1595"/>
                  </a:lnTo>
                  <a:lnTo>
                    <a:pt x="8262" y="1691"/>
                  </a:lnTo>
                  <a:lnTo>
                    <a:pt x="8128" y="1749"/>
                  </a:lnTo>
                  <a:lnTo>
                    <a:pt x="7974" y="1787"/>
                  </a:lnTo>
                  <a:lnTo>
                    <a:pt x="7840" y="1806"/>
                  </a:lnTo>
                  <a:lnTo>
                    <a:pt x="7686" y="1806"/>
                  </a:lnTo>
                  <a:lnTo>
                    <a:pt x="7532" y="1768"/>
                  </a:lnTo>
                  <a:lnTo>
                    <a:pt x="7398" y="1710"/>
                  </a:lnTo>
                  <a:lnTo>
                    <a:pt x="7283" y="1633"/>
                  </a:lnTo>
                  <a:lnTo>
                    <a:pt x="7206" y="1518"/>
                  </a:lnTo>
                  <a:lnTo>
                    <a:pt x="7129" y="1422"/>
                  </a:lnTo>
                  <a:lnTo>
                    <a:pt x="7071" y="1288"/>
                  </a:lnTo>
                  <a:lnTo>
                    <a:pt x="7033" y="1172"/>
                  </a:lnTo>
                  <a:lnTo>
                    <a:pt x="7033" y="1038"/>
                  </a:lnTo>
                  <a:lnTo>
                    <a:pt x="7052" y="903"/>
                  </a:lnTo>
                  <a:lnTo>
                    <a:pt x="7110" y="769"/>
                  </a:lnTo>
                  <a:lnTo>
                    <a:pt x="7167" y="673"/>
                  </a:lnTo>
                  <a:lnTo>
                    <a:pt x="7263" y="577"/>
                  </a:lnTo>
                  <a:lnTo>
                    <a:pt x="7359" y="500"/>
                  </a:lnTo>
                  <a:lnTo>
                    <a:pt x="7475" y="423"/>
                  </a:lnTo>
                  <a:lnTo>
                    <a:pt x="6994" y="557"/>
                  </a:lnTo>
                  <a:lnTo>
                    <a:pt x="6533" y="692"/>
                  </a:lnTo>
                  <a:lnTo>
                    <a:pt x="6072" y="846"/>
                  </a:lnTo>
                  <a:lnTo>
                    <a:pt x="5611" y="1019"/>
                  </a:lnTo>
                  <a:lnTo>
                    <a:pt x="5169" y="1211"/>
                  </a:lnTo>
                  <a:lnTo>
                    <a:pt x="4746" y="1403"/>
                  </a:lnTo>
                  <a:lnTo>
                    <a:pt x="4324" y="1633"/>
                  </a:lnTo>
                  <a:lnTo>
                    <a:pt x="3920" y="1883"/>
                  </a:lnTo>
                  <a:lnTo>
                    <a:pt x="3651" y="2056"/>
                  </a:lnTo>
                  <a:lnTo>
                    <a:pt x="3401" y="2248"/>
                  </a:lnTo>
                  <a:lnTo>
                    <a:pt x="3152" y="2440"/>
                  </a:lnTo>
                  <a:lnTo>
                    <a:pt x="2921" y="2633"/>
                  </a:lnTo>
                  <a:lnTo>
                    <a:pt x="2690" y="2844"/>
                  </a:lnTo>
                  <a:lnTo>
                    <a:pt x="2479" y="3055"/>
                  </a:lnTo>
                  <a:lnTo>
                    <a:pt x="2056" y="3516"/>
                  </a:lnTo>
                  <a:lnTo>
                    <a:pt x="1691" y="3997"/>
                  </a:lnTo>
                  <a:lnTo>
                    <a:pt x="1345" y="4496"/>
                  </a:lnTo>
                  <a:lnTo>
                    <a:pt x="1057" y="5015"/>
                  </a:lnTo>
                  <a:lnTo>
                    <a:pt x="788" y="5572"/>
                  </a:lnTo>
                  <a:lnTo>
                    <a:pt x="558" y="6130"/>
                  </a:lnTo>
                  <a:lnTo>
                    <a:pt x="365" y="6706"/>
                  </a:lnTo>
                  <a:lnTo>
                    <a:pt x="231" y="7302"/>
                  </a:lnTo>
                  <a:lnTo>
                    <a:pt x="116" y="7897"/>
                  </a:lnTo>
                  <a:lnTo>
                    <a:pt x="39" y="8493"/>
                  </a:lnTo>
                  <a:lnTo>
                    <a:pt x="0" y="9108"/>
                  </a:lnTo>
                  <a:lnTo>
                    <a:pt x="20" y="9723"/>
                  </a:lnTo>
                  <a:lnTo>
                    <a:pt x="58" y="10337"/>
                  </a:lnTo>
                  <a:lnTo>
                    <a:pt x="77" y="10395"/>
                  </a:lnTo>
                  <a:lnTo>
                    <a:pt x="58" y="10453"/>
                  </a:lnTo>
                  <a:lnTo>
                    <a:pt x="116" y="10856"/>
                  </a:lnTo>
                  <a:lnTo>
                    <a:pt x="193" y="11260"/>
                  </a:lnTo>
                  <a:lnTo>
                    <a:pt x="231" y="11260"/>
                  </a:lnTo>
                  <a:lnTo>
                    <a:pt x="289" y="11279"/>
                  </a:lnTo>
                  <a:lnTo>
                    <a:pt x="1153" y="11606"/>
                  </a:lnTo>
                  <a:lnTo>
                    <a:pt x="2037" y="11932"/>
                  </a:lnTo>
                  <a:lnTo>
                    <a:pt x="2921" y="12240"/>
                  </a:lnTo>
                  <a:lnTo>
                    <a:pt x="3786" y="12528"/>
                  </a:lnTo>
                  <a:lnTo>
                    <a:pt x="4669" y="12816"/>
                  </a:lnTo>
                  <a:lnTo>
                    <a:pt x="5553" y="13085"/>
                  </a:lnTo>
                  <a:lnTo>
                    <a:pt x="6437" y="13335"/>
                  </a:lnTo>
                  <a:lnTo>
                    <a:pt x="7321" y="13585"/>
                  </a:lnTo>
                  <a:lnTo>
                    <a:pt x="8205" y="13815"/>
                  </a:lnTo>
                  <a:lnTo>
                    <a:pt x="9089" y="14027"/>
                  </a:lnTo>
                  <a:lnTo>
                    <a:pt x="9973" y="14219"/>
                  </a:lnTo>
                  <a:lnTo>
                    <a:pt x="10876" y="14411"/>
                  </a:lnTo>
                  <a:lnTo>
                    <a:pt x="11759" y="14584"/>
                  </a:lnTo>
                  <a:lnTo>
                    <a:pt x="12663" y="14757"/>
                  </a:lnTo>
                  <a:lnTo>
                    <a:pt x="13566" y="14891"/>
                  </a:lnTo>
                  <a:lnTo>
                    <a:pt x="14469" y="15026"/>
                  </a:lnTo>
                  <a:lnTo>
                    <a:pt x="14469" y="15026"/>
                  </a:lnTo>
                  <a:lnTo>
                    <a:pt x="14449" y="14987"/>
                  </a:lnTo>
                  <a:lnTo>
                    <a:pt x="14449" y="14930"/>
                  </a:lnTo>
                  <a:lnTo>
                    <a:pt x="14469" y="14891"/>
                  </a:lnTo>
                  <a:lnTo>
                    <a:pt x="14507" y="14872"/>
                  </a:lnTo>
                  <a:lnTo>
                    <a:pt x="14546" y="14853"/>
                  </a:lnTo>
                  <a:lnTo>
                    <a:pt x="14622" y="14853"/>
                  </a:lnTo>
                  <a:lnTo>
                    <a:pt x="14661" y="14891"/>
                  </a:lnTo>
                  <a:lnTo>
                    <a:pt x="14680" y="14930"/>
                  </a:lnTo>
                  <a:lnTo>
                    <a:pt x="14738" y="15064"/>
                  </a:lnTo>
                  <a:lnTo>
                    <a:pt x="16044" y="15218"/>
                  </a:lnTo>
                  <a:lnTo>
                    <a:pt x="17351" y="15352"/>
                  </a:lnTo>
                  <a:lnTo>
                    <a:pt x="18677" y="15448"/>
                  </a:lnTo>
                  <a:lnTo>
                    <a:pt x="20002" y="15506"/>
                  </a:lnTo>
                  <a:lnTo>
                    <a:pt x="21328" y="15545"/>
                  </a:lnTo>
                  <a:lnTo>
                    <a:pt x="22673" y="15545"/>
                  </a:lnTo>
                  <a:lnTo>
                    <a:pt x="24018" y="15525"/>
                  </a:lnTo>
                  <a:lnTo>
                    <a:pt x="25363" y="15468"/>
                  </a:lnTo>
                  <a:lnTo>
                    <a:pt x="25401" y="15468"/>
                  </a:lnTo>
                  <a:lnTo>
                    <a:pt x="25632" y="14910"/>
                  </a:lnTo>
                  <a:lnTo>
                    <a:pt x="25824" y="14372"/>
                  </a:lnTo>
                  <a:lnTo>
                    <a:pt x="25978" y="13815"/>
                  </a:lnTo>
                  <a:lnTo>
                    <a:pt x="26112" y="13258"/>
                  </a:lnTo>
                  <a:lnTo>
                    <a:pt x="26208" y="12701"/>
                  </a:lnTo>
                  <a:lnTo>
                    <a:pt x="26266" y="12144"/>
                  </a:lnTo>
                  <a:lnTo>
                    <a:pt x="26305" y="11567"/>
                  </a:lnTo>
                  <a:lnTo>
                    <a:pt x="26285" y="11010"/>
                  </a:lnTo>
                  <a:lnTo>
                    <a:pt x="26247" y="10453"/>
                  </a:lnTo>
                  <a:lnTo>
                    <a:pt x="26189" y="9896"/>
                  </a:lnTo>
                  <a:lnTo>
                    <a:pt x="26074" y="9358"/>
                  </a:lnTo>
                  <a:lnTo>
                    <a:pt x="25939" y="8800"/>
                  </a:lnTo>
                  <a:lnTo>
                    <a:pt x="25786" y="8262"/>
                  </a:lnTo>
                  <a:lnTo>
                    <a:pt x="25594" y="7724"/>
                  </a:lnTo>
                  <a:lnTo>
                    <a:pt x="25363" y="7206"/>
                  </a:lnTo>
                  <a:lnTo>
                    <a:pt x="25094" y="6687"/>
                  </a:lnTo>
                  <a:lnTo>
                    <a:pt x="25075" y="6917"/>
                  </a:lnTo>
                  <a:lnTo>
                    <a:pt x="25056" y="7167"/>
                  </a:lnTo>
                  <a:lnTo>
                    <a:pt x="25036" y="7302"/>
                  </a:lnTo>
                  <a:lnTo>
                    <a:pt x="25017" y="7417"/>
                  </a:lnTo>
                  <a:lnTo>
                    <a:pt x="24979" y="7532"/>
                  </a:lnTo>
                  <a:lnTo>
                    <a:pt x="24921" y="7648"/>
                  </a:lnTo>
                  <a:lnTo>
                    <a:pt x="24864" y="7724"/>
                  </a:lnTo>
                  <a:lnTo>
                    <a:pt x="24787" y="7782"/>
                  </a:lnTo>
                  <a:lnTo>
                    <a:pt x="24691" y="7820"/>
                  </a:lnTo>
                  <a:lnTo>
                    <a:pt x="24595" y="7840"/>
                  </a:lnTo>
                  <a:lnTo>
                    <a:pt x="24518" y="7840"/>
                  </a:lnTo>
                  <a:lnTo>
                    <a:pt x="24422" y="7820"/>
                  </a:lnTo>
                  <a:lnTo>
                    <a:pt x="24326" y="7782"/>
                  </a:lnTo>
                  <a:lnTo>
                    <a:pt x="24249" y="7724"/>
                  </a:lnTo>
                  <a:lnTo>
                    <a:pt x="24172" y="7648"/>
                  </a:lnTo>
                  <a:lnTo>
                    <a:pt x="24095" y="7551"/>
                  </a:lnTo>
                  <a:lnTo>
                    <a:pt x="24057" y="7455"/>
                  </a:lnTo>
                  <a:lnTo>
                    <a:pt x="24018" y="7359"/>
                  </a:lnTo>
                  <a:lnTo>
                    <a:pt x="24018" y="7244"/>
                  </a:lnTo>
                  <a:lnTo>
                    <a:pt x="24018" y="7129"/>
                  </a:lnTo>
                  <a:lnTo>
                    <a:pt x="24037" y="7033"/>
                  </a:lnTo>
                  <a:lnTo>
                    <a:pt x="24076" y="6917"/>
                  </a:lnTo>
                  <a:lnTo>
                    <a:pt x="24153" y="6821"/>
                  </a:lnTo>
                  <a:lnTo>
                    <a:pt x="24229" y="6706"/>
                  </a:lnTo>
                  <a:lnTo>
                    <a:pt x="24326" y="6629"/>
                  </a:lnTo>
                  <a:lnTo>
                    <a:pt x="24422" y="6552"/>
                  </a:lnTo>
                  <a:lnTo>
                    <a:pt x="24652" y="6418"/>
                  </a:lnTo>
                  <a:lnTo>
                    <a:pt x="24902" y="6322"/>
                  </a:lnTo>
                  <a:lnTo>
                    <a:pt x="24537" y="5726"/>
                  </a:lnTo>
                  <a:lnTo>
                    <a:pt x="24191" y="5265"/>
                  </a:lnTo>
                  <a:lnTo>
                    <a:pt x="23845" y="4823"/>
                  </a:lnTo>
                  <a:lnTo>
                    <a:pt x="23461" y="4400"/>
                  </a:lnTo>
                  <a:lnTo>
                    <a:pt x="23077" y="3997"/>
                  </a:lnTo>
                  <a:lnTo>
                    <a:pt x="22654" y="3613"/>
                  </a:lnTo>
                  <a:lnTo>
                    <a:pt x="22231" y="3247"/>
                  </a:lnTo>
                  <a:lnTo>
                    <a:pt x="21770" y="2921"/>
                  </a:lnTo>
                  <a:lnTo>
                    <a:pt x="21309" y="2594"/>
                  </a:lnTo>
                  <a:lnTo>
                    <a:pt x="20829" y="2306"/>
                  </a:lnTo>
                  <a:lnTo>
                    <a:pt x="20348" y="2018"/>
                  </a:lnTo>
                  <a:lnTo>
                    <a:pt x="19849" y="1768"/>
                  </a:lnTo>
                  <a:lnTo>
                    <a:pt x="19330" y="1518"/>
                  </a:lnTo>
                  <a:lnTo>
                    <a:pt x="18811" y="1307"/>
                  </a:lnTo>
                  <a:lnTo>
                    <a:pt x="18273" y="1095"/>
                  </a:lnTo>
                  <a:lnTo>
                    <a:pt x="17735" y="923"/>
                  </a:lnTo>
                  <a:lnTo>
                    <a:pt x="17197" y="750"/>
                  </a:lnTo>
                  <a:lnTo>
                    <a:pt x="17197" y="999"/>
                  </a:lnTo>
                  <a:lnTo>
                    <a:pt x="17159" y="1230"/>
                  </a:lnTo>
                  <a:lnTo>
                    <a:pt x="17082" y="1461"/>
                  </a:lnTo>
                  <a:lnTo>
                    <a:pt x="16966" y="1672"/>
                  </a:lnTo>
                  <a:lnTo>
                    <a:pt x="16909" y="1768"/>
                  </a:lnTo>
                  <a:lnTo>
                    <a:pt x="16832" y="1864"/>
                  </a:lnTo>
                  <a:lnTo>
                    <a:pt x="16736" y="1922"/>
                  </a:lnTo>
                  <a:lnTo>
                    <a:pt x="16640" y="1999"/>
                  </a:lnTo>
                  <a:lnTo>
                    <a:pt x="16544" y="2037"/>
                  </a:lnTo>
                  <a:lnTo>
                    <a:pt x="16428" y="2075"/>
                  </a:lnTo>
                  <a:lnTo>
                    <a:pt x="16179" y="2075"/>
                  </a:lnTo>
                  <a:lnTo>
                    <a:pt x="16063" y="2056"/>
                  </a:lnTo>
                  <a:lnTo>
                    <a:pt x="15967" y="2018"/>
                  </a:lnTo>
                  <a:lnTo>
                    <a:pt x="15890" y="1960"/>
                  </a:lnTo>
                  <a:lnTo>
                    <a:pt x="15833" y="1883"/>
                  </a:lnTo>
                  <a:lnTo>
                    <a:pt x="15794" y="1806"/>
                  </a:lnTo>
                  <a:lnTo>
                    <a:pt x="15756" y="1710"/>
                  </a:lnTo>
                  <a:lnTo>
                    <a:pt x="15756" y="1614"/>
                  </a:lnTo>
                  <a:lnTo>
                    <a:pt x="15775" y="1499"/>
                  </a:lnTo>
                  <a:lnTo>
                    <a:pt x="15852" y="1345"/>
                  </a:lnTo>
                  <a:lnTo>
                    <a:pt x="15967" y="1192"/>
                  </a:lnTo>
                  <a:lnTo>
                    <a:pt x="16198" y="942"/>
                  </a:lnTo>
                  <a:lnTo>
                    <a:pt x="16544" y="577"/>
                  </a:lnTo>
                  <a:lnTo>
                    <a:pt x="15987" y="461"/>
                  </a:lnTo>
                  <a:lnTo>
                    <a:pt x="15410" y="346"/>
                  </a:lnTo>
                  <a:lnTo>
                    <a:pt x="14853" y="250"/>
                  </a:lnTo>
                  <a:lnTo>
                    <a:pt x="14277" y="173"/>
                  </a:lnTo>
                  <a:lnTo>
                    <a:pt x="13700" y="116"/>
                  </a:lnTo>
                  <a:lnTo>
                    <a:pt x="13104" y="58"/>
                  </a:lnTo>
                  <a:lnTo>
                    <a:pt x="12509" y="19"/>
                  </a:lnTo>
                  <a:lnTo>
                    <a:pt x="11913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2"/>
            <p:cNvSpPr/>
            <p:nvPr/>
          </p:nvSpPr>
          <p:spPr>
            <a:xfrm>
              <a:off x="5608380" y="3281469"/>
              <a:ext cx="13100" cy="20680"/>
            </a:xfrm>
            <a:custGeom>
              <a:avLst/>
              <a:gdLst/>
              <a:ahLst/>
              <a:cxnLst/>
              <a:rect l="l" t="t" r="r" b="b"/>
              <a:pathLst>
                <a:path w="731" h="1154" extrusionOk="0">
                  <a:moveTo>
                    <a:pt x="731" y="0"/>
                  </a:moveTo>
                  <a:lnTo>
                    <a:pt x="558" y="96"/>
                  </a:lnTo>
                  <a:lnTo>
                    <a:pt x="385" y="192"/>
                  </a:lnTo>
                  <a:lnTo>
                    <a:pt x="231" y="308"/>
                  </a:lnTo>
                  <a:lnTo>
                    <a:pt x="97" y="442"/>
                  </a:lnTo>
                  <a:lnTo>
                    <a:pt x="39" y="538"/>
                  </a:lnTo>
                  <a:lnTo>
                    <a:pt x="20" y="615"/>
                  </a:lnTo>
                  <a:lnTo>
                    <a:pt x="1" y="730"/>
                  </a:lnTo>
                  <a:lnTo>
                    <a:pt x="1" y="826"/>
                  </a:lnTo>
                  <a:lnTo>
                    <a:pt x="20" y="923"/>
                  </a:lnTo>
                  <a:lnTo>
                    <a:pt x="58" y="999"/>
                  </a:lnTo>
                  <a:lnTo>
                    <a:pt x="135" y="1076"/>
                  </a:lnTo>
                  <a:lnTo>
                    <a:pt x="212" y="1134"/>
                  </a:lnTo>
                  <a:lnTo>
                    <a:pt x="327" y="1153"/>
                  </a:lnTo>
                  <a:lnTo>
                    <a:pt x="404" y="1134"/>
                  </a:lnTo>
                  <a:lnTo>
                    <a:pt x="462" y="1076"/>
                  </a:lnTo>
                  <a:lnTo>
                    <a:pt x="500" y="999"/>
                  </a:lnTo>
                  <a:lnTo>
                    <a:pt x="539" y="903"/>
                  </a:lnTo>
                  <a:lnTo>
                    <a:pt x="558" y="788"/>
                  </a:lnTo>
                  <a:lnTo>
                    <a:pt x="558" y="615"/>
                  </a:lnTo>
                  <a:lnTo>
                    <a:pt x="596" y="327"/>
                  </a:lnTo>
                  <a:lnTo>
                    <a:pt x="616" y="192"/>
                  </a:lnTo>
                  <a:lnTo>
                    <a:pt x="673" y="58"/>
                  </a:lnTo>
                  <a:lnTo>
                    <a:pt x="692" y="39"/>
                  </a:lnTo>
                  <a:lnTo>
                    <a:pt x="731" y="19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2"/>
            <p:cNvSpPr/>
            <p:nvPr/>
          </p:nvSpPr>
          <p:spPr>
            <a:xfrm>
              <a:off x="5543308" y="3481868"/>
              <a:ext cx="33403" cy="17580"/>
            </a:xfrm>
            <a:custGeom>
              <a:avLst/>
              <a:gdLst/>
              <a:ahLst/>
              <a:cxnLst/>
              <a:rect l="l" t="t" r="r" b="b"/>
              <a:pathLst>
                <a:path w="1864" h="981" extrusionOk="0">
                  <a:moveTo>
                    <a:pt x="1441" y="1"/>
                  </a:moveTo>
                  <a:lnTo>
                    <a:pt x="1268" y="155"/>
                  </a:lnTo>
                  <a:lnTo>
                    <a:pt x="1095" y="270"/>
                  </a:lnTo>
                  <a:lnTo>
                    <a:pt x="922" y="366"/>
                  </a:lnTo>
                  <a:lnTo>
                    <a:pt x="750" y="462"/>
                  </a:lnTo>
                  <a:lnTo>
                    <a:pt x="557" y="520"/>
                  </a:lnTo>
                  <a:lnTo>
                    <a:pt x="384" y="577"/>
                  </a:lnTo>
                  <a:lnTo>
                    <a:pt x="192" y="616"/>
                  </a:lnTo>
                  <a:lnTo>
                    <a:pt x="0" y="635"/>
                  </a:lnTo>
                  <a:lnTo>
                    <a:pt x="96" y="712"/>
                  </a:lnTo>
                  <a:lnTo>
                    <a:pt x="192" y="808"/>
                  </a:lnTo>
                  <a:lnTo>
                    <a:pt x="308" y="866"/>
                  </a:lnTo>
                  <a:lnTo>
                    <a:pt x="442" y="923"/>
                  </a:lnTo>
                  <a:lnTo>
                    <a:pt x="577" y="962"/>
                  </a:lnTo>
                  <a:lnTo>
                    <a:pt x="692" y="981"/>
                  </a:lnTo>
                  <a:lnTo>
                    <a:pt x="961" y="981"/>
                  </a:lnTo>
                  <a:lnTo>
                    <a:pt x="1095" y="962"/>
                  </a:lnTo>
                  <a:lnTo>
                    <a:pt x="1230" y="942"/>
                  </a:lnTo>
                  <a:lnTo>
                    <a:pt x="1364" y="885"/>
                  </a:lnTo>
                  <a:lnTo>
                    <a:pt x="1480" y="827"/>
                  </a:lnTo>
                  <a:lnTo>
                    <a:pt x="1595" y="769"/>
                  </a:lnTo>
                  <a:lnTo>
                    <a:pt x="1691" y="673"/>
                  </a:lnTo>
                  <a:lnTo>
                    <a:pt x="1787" y="577"/>
                  </a:lnTo>
                  <a:lnTo>
                    <a:pt x="1864" y="462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rgbClr val="FCE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2"/>
            <p:cNvSpPr/>
            <p:nvPr/>
          </p:nvSpPr>
          <p:spPr>
            <a:xfrm>
              <a:off x="5564993" y="3258387"/>
              <a:ext cx="23439" cy="34120"/>
            </a:xfrm>
            <a:custGeom>
              <a:avLst/>
              <a:gdLst/>
              <a:ahLst/>
              <a:cxnLst/>
              <a:rect l="l" t="t" r="r" b="b"/>
              <a:pathLst>
                <a:path w="1308" h="1904" extrusionOk="0">
                  <a:moveTo>
                    <a:pt x="635" y="308"/>
                  </a:moveTo>
                  <a:lnTo>
                    <a:pt x="731" y="443"/>
                  </a:lnTo>
                  <a:lnTo>
                    <a:pt x="846" y="577"/>
                  </a:lnTo>
                  <a:lnTo>
                    <a:pt x="923" y="731"/>
                  </a:lnTo>
                  <a:lnTo>
                    <a:pt x="1000" y="885"/>
                  </a:lnTo>
                  <a:lnTo>
                    <a:pt x="1038" y="1058"/>
                  </a:lnTo>
                  <a:lnTo>
                    <a:pt x="1057" y="1135"/>
                  </a:lnTo>
                  <a:lnTo>
                    <a:pt x="1038" y="1211"/>
                  </a:lnTo>
                  <a:lnTo>
                    <a:pt x="1019" y="1288"/>
                  </a:lnTo>
                  <a:lnTo>
                    <a:pt x="1000" y="1365"/>
                  </a:lnTo>
                  <a:lnTo>
                    <a:pt x="942" y="1442"/>
                  </a:lnTo>
                  <a:lnTo>
                    <a:pt x="885" y="1519"/>
                  </a:lnTo>
                  <a:lnTo>
                    <a:pt x="827" y="1576"/>
                  </a:lnTo>
                  <a:lnTo>
                    <a:pt x="769" y="1615"/>
                  </a:lnTo>
                  <a:lnTo>
                    <a:pt x="712" y="1634"/>
                  </a:lnTo>
                  <a:lnTo>
                    <a:pt x="596" y="1634"/>
                  </a:lnTo>
                  <a:lnTo>
                    <a:pt x="539" y="1615"/>
                  </a:lnTo>
                  <a:lnTo>
                    <a:pt x="423" y="1538"/>
                  </a:lnTo>
                  <a:lnTo>
                    <a:pt x="347" y="1442"/>
                  </a:lnTo>
                  <a:lnTo>
                    <a:pt x="289" y="1327"/>
                  </a:lnTo>
                  <a:lnTo>
                    <a:pt x="250" y="1192"/>
                  </a:lnTo>
                  <a:lnTo>
                    <a:pt x="250" y="1058"/>
                  </a:lnTo>
                  <a:lnTo>
                    <a:pt x="270" y="942"/>
                  </a:lnTo>
                  <a:lnTo>
                    <a:pt x="289" y="846"/>
                  </a:lnTo>
                  <a:lnTo>
                    <a:pt x="385" y="654"/>
                  </a:lnTo>
                  <a:lnTo>
                    <a:pt x="500" y="481"/>
                  </a:lnTo>
                  <a:lnTo>
                    <a:pt x="635" y="308"/>
                  </a:lnTo>
                  <a:close/>
                  <a:moveTo>
                    <a:pt x="616" y="1"/>
                  </a:moveTo>
                  <a:lnTo>
                    <a:pt x="577" y="20"/>
                  </a:lnTo>
                  <a:lnTo>
                    <a:pt x="539" y="39"/>
                  </a:lnTo>
                  <a:lnTo>
                    <a:pt x="519" y="78"/>
                  </a:lnTo>
                  <a:lnTo>
                    <a:pt x="500" y="116"/>
                  </a:lnTo>
                  <a:lnTo>
                    <a:pt x="519" y="155"/>
                  </a:lnTo>
                  <a:lnTo>
                    <a:pt x="289" y="404"/>
                  </a:lnTo>
                  <a:lnTo>
                    <a:pt x="193" y="558"/>
                  </a:lnTo>
                  <a:lnTo>
                    <a:pt x="116" y="693"/>
                  </a:lnTo>
                  <a:lnTo>
                    <a:pt x="39" y="846"/>
                  </a:lnTo>
                  <a:lnTo>
                    <a:pt x="1" y="1019"/>
                  </a:lnTo>
                  <a:lnTo>
                    <a:pt x="1" y="1173"/>
                  </a:lnTo>
                  <a:lnTo>
                    <a:pt x="20" y="1346"/>
                  </a:lnTo>
                  <a:lnTo>
                    <a:pt x="58" y="1480"/>
                  </a:lnTo>
                  <a:lnTo>
                    <a:pt x="116" y="1596"/>
                  </a:lnTo>
                  <a:lnTo>
                    <a:pt x="193" y="1692"/>
                  </a:lnTo>
                  <a:lnTo>
                    <a:pt x="289" y="1769"/>
                  </a:lnTo>
                  <a:lnTo>
                    <a:pt x="385" y="1845"/>
                  </a:lnTo>
                  <a:lnTo>
                    <a:pt x="500" y="1884"/>
                  </a:lnTo>
                  <a:lnTo>
                    <a:pt x="635" y="1903"/>
                  </a:lnTo>
                  <a:lnTo>
                    <a:pt x="769" y="1884"/>
                  </a:lnTo>
                  <a:lnTo>
                    <a:pt x="865" y="1845"/>
                  </a:lnTo>
                  <a:lnTo>
                    <a:pt x="961" y="1788"/>
                  </a:lnTo>
                  <a:lnTo>
                    <a:pt x="1057" y="1711"/>
                  </a:lnTo>
                  <a:lnTo>
                    <a:pt x="1134" y="1634"/>
                  </a:lnTo>
                  <a:lnTo>
                    <a:pt x="1192" y="1538"/>
                  </a:lnTo>
                  <a:lnTo>
                    <a:pt x="1250" y="1423"/>
                  </a:lnTo>
                  <a:lnTo>
                    <a:pt x="1288" y="1327"/>
                  </a:lnTo>
                  <a:lnTo>
                    <a:pt x="1307" y="1211"/>
                  </a:lnTo>
                  <a:lnTo>
                    <a:pt x="1307" y="1038"/>
                  </a:lnTo>
                  <a:lnTo>
                    <a:pt x="1269" y="885"/>
                  </a:lnTo>
                  <a:lnTo>
                    <a:pt x="1230" y="731"/>
                  </a:lnTo>
                  <a:lnTo>
                    <a:pt x="1154" y="577"/>
                  </a:lnTo>
                  <a:lnTo>
                    <a:pt x="1057" y="424"/>
                  </a:lnTo>
                  <a:lnTo>
                    <a:pt x="961" y="289"/>
                  </a:lnTo>
                  <a:lnTo>
                    <a:pt x="750" y="39"/>
                  </a:lnTo>
                  <a:lnTo>
                    <a:pt x="712" y="20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2"/>
            <p:cNvSpPr/>
            <p:nvPr/>
          </p:nvSpPr>
          <p:spPr>
            <a:xfrm>
              <a:off x="5569473" y="3263906"/>
              <a:ext cx="14479" cy="23780"/>
            </a:xfrm>
            <a:custGeom>
              <a:avLst/>
              <a:gdLst/>
              <a:ahLst/>
              <a:cxnLst/>
              <a:rect l="l" t="t" r="r" b="b"/>
              <a:pathLst>
                <a:path w="808" h="1327" extrusionOk="0">
                  <a:moveTo>
                    <a:pt x="385" y="0"/>
                  </a:moveTo>
                  <a:lnTo>
                    <a:pt x="250" y="173"/>
                  </a:lnTo>
                  <a:lnTo>
                    <a:pt x="135" y="346"/>
                  </a:lnTo>
                  <a:lnTo>
                    <a:pt x="39" y="538"/>
                  </a:lnTo>
                  <a:lnTo>
                    <a:pt x="20" y="634"/>
                  </a:lnTo>
                  <a:lnTo>
                    <a:pt x="0" y="750"/>
                  </a:lnTo>
                  <a:lnTo>
                    <a:pt x="0" y="884"/>
                  </a:lnTo>
                  <a:lnTo>
                    <a:pt x="39" y="1019"/>
                  </a:lnTo>
                  <a:lnTo>
                    <a:pt x="97" y="1134"/>
                  </a:lnTo>
                  <a:lnTo>
                    <a:pt x="173" y="1230"/>
                  </a:lnTo>
                  <a:lnTo>
                    <a:pt x="289" y="1307"/>
                  </a:lnTo>
                  <a:lnTo>
                    <a:pt x="346" y="1326"/>
                  </a:lnTo>
                  <a:lnTo>
                    <a:pt x="462" y="1326"/>
                  </a:lnTo>
                  <a:lnTo>
                    <a:pt x="519" y="1307"/>
                  </a:lnTo>
                  <a:lnTo>
                    <a:pt x="577" y="1268"/>
                  </a:lnTo>
                  <a:lnTo>
                    <a:pt x="635" y="1211"/>
                  </a:lnTo>
                  <a:lnTo>
                    <a:pt x="692" y="1134"/>
                  </a:lnTo>
                  <a:lnTo>
                    <a:pt x="750" y="1057"/>
                  </a:lnTo>
                  <a:lnTo>
                    <a:pt x="769" y="980"/>
                  </a:lnTo>
                  <a:lnTo>
                    <a:pt x="788" y="903"/>
                  </a:lnTo>
                  <a:lnTo>
                    <a:pt x="807" y="827"/>
                  </a:lnTo>
                  <a:lnTo>
                    <a:pt x="788" y="750"/>
                  </a:lnTo>
                  <a:lnTo>
                    <a:pt x="750" y="577"/>
                  </a:lnTo>
                  <a:lnTo>
                    <a:pt x="673" y="423"/>
                  </a:lnTo>
                  <a:lnTo>
                    <a:pt x="596" y="269"/>
                  </a:lnTo>
                  <a:lnTo>
                    <a:pt x="481" y="13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2"/>
            <p:cNvSpPr/>
            <p:nvPr/>
          </p:nvSpPr>
          <p:spPr>
            <a:xfrm>
              <a:off x="5514383" y="3572104"/>
              <a:ext cx="19300" cy="22740"/>
            </a:xfrm>
            <a:custGeom>
              <a:avLst/>
              <a:gdLst/>
              <a:ahLst/>
              <a:cxnLst/>
              <a:rect l="l" t="t" r="r" b="b"/>
              <a:pathLst>
                <a:path w="1077" h="1269" extrusionOk="0">
                  <a:moveTo>
                    <a:pt x="212" y="0"/>
                  </a:moveTo>
                  <a:lnTo>
                    <a:pt x="173" y="19"/>
                  </a:lnTo>
                  <a:lnTo>
                    <a:pt x="135" y="58"/>
                  </a:lnTo>
                  <a:lnTo>
                    <a:pt x="58" y="154"/>
                  </a:lnTo>
                  <a:lnTo>
                    <a:pt x="19" y="269"/>
                  </a:lnTo>
                  <a:lnTo>
                    <a:pt x="0" y="384"/>
                  </a:lnTo>
                  <a:lnTo>
                    <a:pt x="0" y="500"/>
                  </a:lnTo>
                  <a:lnTo>
                    <a:pt x="19" y="615"/>
                  </a:lnTo>
                  <a:lnTo>
                    <a:pt x="39" y="730"/>
                  </a:lnTo>
                  <a:lnTo>
                    <a:pt x="96" y="826"/>
                  </a:lnTo>
                  <a:lnTo>
                    <a:pt x="154" y="942"/>
                  </a:lnTo>
                  <a:lnTo>
                    <a:pt x="231" y="1018"/>
                  </a:lnTo>
                  <a:lnTo>
                    <a:pt x="327" y="1095"/>
                  </a:lnTo>
                  <a:lnTo>
                    <a:pt x="404" y="1172"/>
                  </a:lnTo>
                  <a:lnTo>
                    <a:pt x="519" y="1230"/>
                  </a:lnTo>
                  <a:lnTo>
                    <a:pt x="634" y="1249"/>
                  </a:lnTo>
                  <a:lnTo>
                    <a:pt x="730" y="1268"/>
                  </a:lnTo>
                  <a:lnTo>
                    <a:pt x="865" y="1268"/>
                  </a:lnTo>
                  <a:lnTo>
                    <a:pt x="980" y="1230"/>
                  </a:lnTo>
                  <a:lnTo>
                    <a:pt x="1038" y="1210"/>
                  </a:lnTo>
                  <a:lnTo>
                    <a:pt x="1076" y="1153"/>
                  </a:lnTo>
                  <a:lnTo>
                    <a:pt x="1076" y="1095"/>
                  </a:lnTo>
                  <a:lnTo>
                    <a:pt x="1076" y="1038"/>
                  </a:lnTo>
                  <a:lnTo>
                    <a:pt x="942" y="653"/>
                  </a:lnTo>
                  <a:lnTo>
                    <a:pt x="903" y="596"/>
                  </a:lnTo>
                  <a:lnTo>
                    <a:pt x="865" y="576"/>
                  </a:lnTo>
                  <a:lnTo>
                    <a:pt x="807" y="557"/>
                  </a:lnTo>
                  <a:lnTo>
                    <a:pt x="750" y="576"/>
                  </a:lnTo>
                  <a:lnTo>
                    <a:pt x="711" y="615"/>
                  </a:lnTo>
                  <a:lnTo>
                    <a:pt x="673" y="653"/>
                  </a:lnTo>
                  <a:lnTo>
                    <a:pt x="653" y="711"/>
                  </a:lnTo>
                  <a:lnTo>
                    <a:pt x="653" y="769"/>
                  </a:lnTo>
                  <a:lnTo>
                    <a:pt x="711" y="942"/>
                  </a:lnTo>
                  <a:lnTo>
                    <a:pt x="596" y="922"/>
                  </a:lnTo>
                  <a:lnTo>
                    <a:pt x="500" y="845"/>
                  </a:lnTo>
                  <a:lnTo>
                    <a:pt x="404" y="769"/>
                  </a:lnTo>
                  <a:lnTo>
                    <a:pt x="327" y="673"/>
                  </a:lnTo>
                  <a:lnTo>
                    <a:pt x="269" y="557"/>
                  </a:lnTo>
                  <a:lnTo>
                    <a:pt x="250" y="442"/>
                  </a:lnTo>
                  <a:lnTo>
                    <a:pt x="269" y="307"/>
                  </a:lnTo>
                  <a:lnTo>
                    <a:pt x="308" y="211"/>
                  </a:lnTo>
                  <a:lnTo>
                    <a:pt x="327" y="154"/>
                  </a:lnTo>
                  <a:lnTo>
                    <a:pt x="327" y="115"/>
                  </a:lnTo>
                  <a:lnTo>
                    <a:pt x="308" y="77"/>
                  </a:lnTo>
                  <a:lnTo>
                    <a:pt x="288" y="38"/>
                  </a:lnTo>
                  <a:lnTo>
                    <a:pt x="250" y="19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2"/>
            <p:cNvSpPr/>
            <p:nvPr/>
          </p:nvSpPr>
          <p:spPr>
            <a:xfrm>
              <a:off x="5487178" y="3575885"/>
              <a:ext cx="16540" cy="19981"/>
            </a:xfrm>
            <a:custGeom>
              <a:avLst/>
              <a:gdLst/>
              <a:ahLst/>
              <a:cxnLst/>
              <a:rect l="l" t="t" r="r" b="b"/>
              <a:pathLst>
                <a:path w="923" h="1115" extrusionOk="0">
                  <a:moveTo>
                    <a:pt x="154" y="0"/>
                  </a:moveTo>
                  <a:lnTo>
                    <a:pt x="39" y="39"/>
                  </a:lnTo>
                  <a:lnTo>
                    <a:pt x="19" y="58"/>
                  </a:lnTo>
                  <a:lnTo>
                    <a:pt x="0" y="77"/>
                  </a:lnTo>
                  <a:lnTo>
                    <a:pt x="0" y="135"/>
                  </a:lnTo>
                  <a:lnTo>
                    <a:pt x="39" y="193"/>
                  </a:lnTo>
                  <a:lnTo>
                    <a:pt x="96" y="193"/>
                  </a:lnTo>
                  <a:lnTo>
                    <a:pt x="173" y="173"/>
                  </a:lnTo>
                  <a:lnTo>
                    <a:pt x="250" y="173"/>
                  </a:lnTo>
                  <a:lnTo>
                    <a:pt x="308" y="193"/>
                  </a:lnTo>
                  <a:lnTo>
                    <a:pt x="365" y="212"/>
                  </a:lnTo>
                  <a:lnTo>
                    <a:pt x="481" y="289"/>
                  </a:lnTo>
                  <a:lnTo>
                    <a:pt x="577" y="385"/>
                  </a:lnTo>
                  <a:lnTo>
                    <a:pt x="634" y="519"/>
                  </a:lnTo>
                  <a:lnTo>
                    <a:pt x="654" y="654"/>
                  </a:lnTo>
                  <a:lnTo>
                    <a:pt x="654" y="788"/>
                  </a:lnTo>
                  <a:lnTo>
                    <a:pt x="615" y="846"/>
                  </a:lnTo>
                  <a:lnTo>
                    <a:pt x="596" y="903"/>
                  </a:lnTo>
                  <a:lnTo>
                    <a:pt x="557" y="961"/>
                  </a:lnTo>
                  <a:lnTo>
                    <a:pt x="557" y="999"/>
                  </a:lnTo>
                  <a:lnTo>
                    <a:pt x="577" y="1038"/>
                  </a:lnTo>
                  <a:lnTo>
                    <a:pt x="615" y="1076"/>
                  </a:lnTo>
                  <a:lnTo>
                    <a:pt x="654" y="1096"/>
                  </a:lnTo>
                  <a:lnTo>
                    <a:pt x="692" y="1115"/>
                  </a:lnTo>
                  <a:lnTo>
                    <a:pt x="730" y="1096"/>
                  </a:lnTo>
                  <a:lnTo>
                    <a:pt x="788" y="1057"/>
                  </a:lnTo>
                  <a:lnTo>
                    <a:pt x="846" y="980"/>
                  </a:lnTo>
                  <a:lnTo>
                    <a:pt x="903" y="884"/>
                  </a:lnTo>
                  <a:lnTo>
                    <a:pt x="923" y="788"/>
                  </a:lnTo>
                  <a:lnTo>
                    <a:pt x="923" y="692"/>
                  </a:lnTo>
                  <a:lnTo>
                    <a:pt x="923" y="577"/>
                  </a:lnTo>
                  <a:lnTo>
                    <a:pt x="884" y="481"/>
                  </a:lnTo>
                  <a:lnTo>
                    <a:pt x="846" y="385"/>
                  </a:lnTo>
                  <a:lnTo>
                    <a:pt x="788" y="289"/>
                  </a:lnTo>
                  <a:lnTo>
                    <a:pt x="711" y="212"/>
                  </a:lnTo>
                  <a:lnTo>
                    <a:pt x="634" y="135"/>
                  </a:lnTo>
                  <a:lnTo>
                    <a:pt x="538" y="77"/>
                  </a:lnTo>
                  <a:lnTo>
                    <a:pt x="442" y="3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2"/>
            <p:cNvSpPr/>
            <p:nvPr/>
          </p:nvSpPr>
          <p:spPr>
            <a:xfrm>
              <a:off x="5501300" y="3196073"/>
              <a:ext cx="28242" cy="35822"/>
            </a:xfrm>
            <a:custGeom>
              <a:avLst/>
              <a:gdLst/>
              <a:ahLst/>
              <a:cxnLst/>
              <a:rect l="l" t="t" r="r" b="b"/>
              <a:pathLst>
                <a:path w="1576" h="1999" extrusionOk="0">
                  <a:moveTo>
                    <a:pt x="231" y="327"/>
                  </a:moveTo>
                  <a:lnTo>
                    <a:pt x="442" y="442"/>
                  </a:lnTo>
                  <a:lnTo>
                    <a:pt x="653" y="577"/>
                  </a:lnTo>
                  <a:lnTo>
                    <a:pt x="845" y="730"/>
                  </a:lnTo>
                  <a:lnTo>
                    <a:pt x="1018" y="903"/>
                  </a:lnTo>
                  <a:lnTo>
                    <a:pt x="1172" y="1115"/>
                  </a:lnTo>
                  <a:lnTo>
                    <a:pt x="1287" y="1345"/>
                  </a:lnTo>
                  <a:lnTo>
                    <a:pt x="1307" y="1460"/>
                  </a:lnTo>
                  <a:lnTo>
                    <a:pt x="1307" y="1518"/>
                  </a:lnTo>
                  <a:lnTo>
                    <a:pt x="1307" y="1576"/>
                  </a:lnTo>
                  <a:lnTo>
                    <a:pt x="1287" y="1633"/>
                  </a:lnTo>
                  <a:lnTo>
                    <a:pt x="1249" y="1672"/>
                  </a:lnTo>
                  <a:lnTo>
                    <a:pt x="1191" y="1710"/>
                  </a:lnTo>
                  <a:lnTo>
                    <a:pt x="1134" y="1749"/>
                  </a:lnTo>
                  <a:lnTo>
                    <a:pt x="1076" y="1749"/>
                  </a:lnTo>
                  <a:lnTo>
                    <a:pt x="999" y="1729"/>
                  </a:lnTo>
                  <a:lnTo>
                    <a:pt x="884" y="1691"/>
                  </a:lnTo>
                  <a:lnTo>
                    <a:pt x="711" y="1595"/>
                  </a:lnTo>
                  <a:lnTo>
                    <a:pt x="538" y="1460"/>
                  </a:lnTo>
                  <a:lnTo>
                    <a:pt x="404" y="1307"/>
                  </a:lnTo>
                  <a:lnTo>
                    <a:pt x="307" y="1134"/>
                  </a:lnTo>
                  <a:lnTo>
                    <a:pt x="231" y="942"/>
                  </a:lnTo>
                  <a:lnTo>
                    <a:pt x="192" y="730"/>
                  </a:lnTo>
                  <a:lnTo>
                    <a:pt x="192" y="538"/>
                  </a:lnTo>
                  <a:lnTo>
                    <a:pt x="231" y="327"/>
                  </a:lnTo>
                  <a:close/>
                  <a:moveTo>
                    <a:pt x="211" y="0"/>
                  </a:moveTo>
                  <a:lnTo>
                    <a:pt x="173" y="19"/>
                  </a:lnTo>
                  <a:lnTo>
                    <a:pt x="154" y="39"/>
                  </a:lnTo>
                  <a:lnTo>
                    <a:pt x="154" y="58"/>
                  </a:lnTo>
                  <a:lnTo>
                    <a:pt x="96" y="96"/>
                  </a:lnTo>
                  <a:lnTo>
                    <a:pt x="58" y="135"/>
                  </a:lnTo>
                  <a:lnTo>
                    <a:pt x="58" y="192"/>
                  </a:lnTo>
                  <a:lnTo>
                    <a:pt x="58" y="231"/>
                  </a:lnTo>
                  <a:lnTo>
                    <a:pt x="19" y="384"/>
                  </a:lnTo>
                  <a:lnTo>
                    <a:pt x="0" y="538"/>
                  </a:lnTo>
                  <a:lnTo>
                    <a:pt x="0" y="673"/>
                  </a:lnTo>
                  <a:lnTo>
                    <a:pt x="0" y="826"/>
                  </a:lnTo>
                  <a:lnTo>
                    <a:pt x="38" y="980"/>
                  </a:lnTo>
                  <a:lnTo>
                    <a:pt x="77" y="1134"/>
                  </a:lnTo>
                  <a:lnTo>
                    <a:pt x="135" y="1268"/>
                  </a:lnTo>
                  <a:lnTo>
                    <a:pt x="192" y="1403"/>
                  </a:lnTo>
                  <a:lnTo>
                    <a:pt x="269" y="1537"/>
                  </a:lnTo>
                  <a:lnTo>
                    <a:pt x="365" y="1653"/>
                  </a:lnTo>
                  <a:lnTo>
                    <a:pt x="480" y="1749"/>
                  </a:lnTo>
                  <a:lnTo>
                    <a:pt x="596" y="1825"/>
                  </a:lnTo>
                  <a:lnTo>
                    <a:pt x="730" y="1902"/>
                  </a:lnTo>
                  <a:lnTo>
                    <a:pt x="865" y="1960"/>
                  </a:lnTo>
                  <a:lnTo>
                    <a:pt x="1018" y="1979"/>
                  </a:lnTo>
                  <a:lnTo>
                    <a:pt x="1172" y="1998"/>
                  </a:lnTo>
                  <a:lnTo>
                    <a:pt x="1268" y="1998"/>
                  </a:lnTo>
                  <a:lnTo>
                    <a:pt x="1345" y="1979"/>
                  </a:lnTo>
                  <a:lnTo>
                    <a:pt x="1403" y="1941"/>
                  </a:lnTo>
                  <a:lnTo>
                    <a:pt x="1460" y="1902"/>
                  </a:lnTo>
                  <a:lnTo>
                    <a:pt x="1499" y="1864"/>
                  </a:lnTo>
                  <a:lnTo>
                    <a:pt x="1537" y="1806"/>
                  </a:lnTo>
                  <a:lnTo>
                    <a:pt x="1576" y="1672"/>
                  </a:lnTo>
                  <a:lnTo>
                    <a:pt x="1576" y="1537"/>
                  </a:lnTo>
                  <a:lnTo>
                    <a:pt x="1556" y="1384"/>
                  </a:lnTo>
                  <a:lnTo>
                    <a:pt x="1518" y="1249"/>
                  </a:lnTo>
                  <a:lnTo>
                    <a:pt x="1460" y="1115"/>
                  </a:lnTo>
                  <a:lnTo>
                    <a:pt x="1364" y="942"/>
                  </a:lnTo>
                  <a:lnTo>
                    <a:pt x="1249" y="788"/>
                  </a:lnTo>
                  <a:lnTo>
                    <a:pt x="1114" y="634"/>
                  </a:lnTo>
                  <a:lnTo>
                    <a:pt x="980" y="500"/>
                  </a:lnTo>
                  <a:lnTo>
                    <a:pt x="826" y="365"/>
                  </a:lnTo>
                  <a:lnTo>
                    <a:pt x="673" y="269"/>
                  </a:lnTo>
                  <a:lnTo>
                    <a:pt x="500" y="173"/>
                  </a:lnTo>
                  <a:lnTo>
                    <a:pt x="327" y="96"/>
                  </a:lnTo>
                  <a:lnTo>
                    <a:pt x="327" y="58"/>
                  </a:lnTo>
                  <a:lnTo>
                    <a:pt x="307" y="3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2"/>
            <p:cNvSpPr/>
            <p:nvPr/>
          </p:nvSpPr>
          <p:spPr>
            <a:xfrm>
              <a:off x="5504741" y="3201916"/>
              <a:ext cx="19981" cy="25500"/>
            </a:xfrm>
            <a:custGeom>
              <a:avLst/>
              <a:gdLst/>
              <a:ahLst/>
              <a:cxnLst/>
              <a:rect l="l" t="t" r="r" b="b"/>
              <a:pathLst>
                <a:path w="1115" h="1423" extrusionOk="0">
                  <a:moveTo>
                    <a:pt x="39" y="1"/>
                  </a:moveTo>
                  <a:lnTo>
                    <a:pt x="0" y="212"/>
                  </a:lnTo>
                  <a:lnTo>
                    <a:pt x="0" y="404"/>
                  </a:lnTo>
                  <a:lnTo>
                    <a:pt x="39" y="616"/>
                  </a:lnTo>
                  <a:lnTo>
                    <a:pt x="115" y="808"/>
                  </a:lnTo>
                  <a:lnTo>
                    <a:pt x="212" y="981"/>
                  </a:lnTo>
                  <a:lnTo>
                    <a:pt x="346" y="1134"/>
                  </a:lnTo>
                  <a:lnTo>
                    <a:pt x="519" y="1269"/>
                  </a:lnTo>
                  <a:lnTo>
                    <a:pt x="692" y="1365"/>
                  </a:lnTo>
                  <a:lnTo>
                    <a:pt x="807" y="1403"/>
                  </a:lnTo>
                  <a:lnTo>
                    <a:pt x="884" y="1423"/>
                  </a:lnTo>
                  <a:lnTo>
                    <a:pt x="942" y="1423"/>
                  </a:lnTo>
                  <a:lnTo>
                    <a:pt x="999" y="1384"/>
                  </a:lnTo>
                  <a:lnTo>
                    <a:pt x="1057" y="1346"/>
                  </a:lnTo>
                  <a:lnTo>
                    <a:pt x="1095" y="1307"/>
                  </a:lnTo>
                  <a:lnTo>
                    <a:pt x="1115" y="1250"/>
                  </a:lnTo>
                  <a:lnTo>
                    <a:pt x="1115" y="1192"/>
                  </a:lnTo>
                  <a:lnTo>
                    <a:pt x="1115" y="1134"/>
                  </a:lnTo>
                  <a:lnTo>
                    <a:pt x="1095" y="1019"/>
                  </a:lnTo>
                  <a:lnTo>
                    <a:pt x="980" y="789"/>
                  </a:lnTo>
                  <a:lnTo>
                    <a:pt x="826" y="577"/>
                  </a:lnTo>
                  <a:lnTo>
                    <a:pt x="653" y="404"/>
                  </a:lnTo>
                  <a:lnTo>
                    <a:pt x="461" y="251"/>
                  </a:lnTo>
                  <a:lnTo>
                    <a:pt x="250" y="116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2"/>
            <p:cNvSpPr/>
            <p:nvPr/>
          </p:nvSpPr>
          <p:spPr>
            <a:xfrm>
              <a:off x="5423127" y="3451921"/>
              <a:ext cx="55444" cy="48904"/>
            </a:xfrm>
            <a:custGeom>
              <a:avLst/>
              <a:gdLst/>
              <a:ahLst/>
              <a:cxnLst/>
              <a:rect l="l" t="t" r="r" b="b"/>
              <a:pathLst>
                <a:path w="3094" h="2729" extrusionOk="0">
                  <a:moveTo>
                    <a:pt x="923" y="0"/>
                  </a:moveTo>
                  <a:lnTo>
                    <a:pt x="884" y="19"/>
                  </a:lnTo>
                  <a:lnTo>
                    <a:pt x="884" y="58"/>
                  </a:lnTo>
                  <a:lnTo>
                    <a:pt x="884" y="96"/>
                  </a:lnTo>
                  <a:lnTo>
                    <a:pt x="865" y="135"/>
                  </a:lnTo>
                  <a:lnTo>
                    <a:pt x="846" y="154"/>
                  </a:lnTo>
                  <a:lnTo>
                    <a:pt x="654" y="250"/>
                  </a:lnTo>
                  <a:lnTo>
                    <a:pt x="481" y="365"/>
                  </a:lnTo>
                  <a:lnTo>
                    <a:pt x="327" y="519"/>
                  </a:lnTo>
                  <a:lnTo>
                    <a:pt x="212" y="673"/>
                  </a:lnTo>
                  <a:lnTo>
                    <a:pt x="116" y="826"/>
                  </a:lnTo>
                  <a:lnTo>
                    <a:pt x="58" y="999"/>
                  </a:lnTo>
                  <a:lnTo>
                    <a:pt x="20" y="1192"/>
                  </a:lnTo>
                  <a:lnTo>
                    <a:pt x="0" y="1384"/>
                  </a:lnTo>
                  <a:lnTo>
                    <a:pt x="20" y="1557"/>
                  </a:lnTo>
                  <a:lnTo>
                    <a:pt x="58" y="1749"/>
                  </a:lnTo>
                  <a:lnTo>
                    <a:pt x="135" y="1922"/>
                  </a:lnTo>
                  <a:lnTo>
                    <a:pt x="231" y="2095"/>
                  </a:lnTo>
                  <a:lnTo>
                    <a:pt x="346" y="2248"/>
                  </a:lnTo>
                  <a:lnTo>
                    <a:pt x="481" y="2383"/>
                  </a:lnTo>
                  <a:lnTo>
                    <a:pt x="654" y="2498"/>
                  </a:lnTo>
                  <a:lnTo>
                    <a:pt x="846" y="2594"/>
                  </a:lnTo>
                  <a:lnTo>
                    <a:pt x="1057" y="2671"/>
                  </a:lnTo>
                  <a:lnTo>
                    <a:pt x="1249" y="2709"/>
                  </a:lnTo>
                  <a:lnTo>
                    <a:pt x="1422" y="2729"/>
                  </a:lnTo>
                  <a:lnTo>
                    <a:pt x="1595" y="2729"/>
                  </a:lnTo>
                  <a:lnTo>
                    <a:pt x="1768" y="2690"/>
                  </a:lnTo>
                  <a:lnTo>
                    <a:pt x="1922" y="2633"/>
                  </a:lnTo>
                  <a:lnTo>
                    <a:pt x="2076" y="2575"/>
                  </a:lnTo>
                  <a:lnTo>
                    <a:pt x="2229" y="2479"/>
                  </a:lnTo>
                  <a:lnTo>
                    <a:pt x="2364" y="2364"/>
                  </a:lnTo>
                  <a:lnTo>
                    <a:pt x="2479" y="2248"/>
                  </a:lnTo>
                  <a:lnTo>
                    <a:pt x="2594" y="2114"/>
                  </a:lnTo>
                  <a:lnTo>
                    <a:pt x="2710" y="1979"/>
                  </a:lnTo>
                  <a:lnTo>
                    <a:pt x="2921" y="1672"/>
                  </a:lnTo>
                  <a:lnTo>
                    <a:pt x="3094" y="1345"/>
                  </a:lnTo>
                  <a:lnTo>
                    <a:pt x="2767" y="1288"/>
                  </a:lnTo>
                  <a:lnTo>
                    <a:pt x="2441" y="1211"/>
                  </a:lnTo>
                  <a:lnTo>
                    <a:pt x="2152" y="1076"/>
                  </a:lnTo>
                  <a:lnTo>
                    <a:pt x="1864" y="923"/>
                  </a:lnTo>
                  <a:lnTo>
                    <a:pt x="1595" y="730"/>
                  </a:lnTo>
                  <a:lnTo>
                    <a:pt x="1345" y="519"/>
                  </a:lnTo>
                  <a:lnTo>
                    <a:pt x="1115" y="269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rgbClr val="FCE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2"/>
            <p:cNvSpPr/>
            <p:nvPr/>
          </p:nvSpPr>
          <p:spPr>
            <a:xfrm>
              <a:off x="5460995" y="3177130"/>
              <a:ext cx="16218" cy="21020"/>
            </a:xfrm>
            <a:custGeom>
              <a:avLst/>
              <a:gdLst/>
              <a:ahLst/>
              <a:cxnLst/>
              <a:rect l="l" t="t" r="r" b="b"/>
              <a:pathLst>
                <a:path w="905" h="1173" extrusionOk="0">
                  <a:moveTo>
                    <a:pt x="750" y="0"/>
                  </a:moveTo>
                  <a:lnTo>
                    <a:pt x="501" y="308"/>
                  </a:lnTo>
                  <a:lnTo>
                    <a:pt x="251" y="596"/>
                  </a:lnTo>
                  <a:lnTo>
                    <a:pt x="97" y="769"/>
                  </a:lnTo>
                  <a:lnTo>
                    <a:pt x="39" y="884"/>
                  </a:lnTo>
                  <a:lnTo>
                    <a:pt x="1" y="980"/>
                  </a:lnTo>
                  <a:lnTo>
                    <a:pt x="1" y="1038"/>
                  </a:lnTo>
                  <a:lnTo>
                    <a:pt x="20" y="1076"/>
                  </a:lnTo>
                  <a:lnTo>
                    <a:pt x="39" y="1115"/>
                  </a:lnTo>
                  <a:lnTo>
                    <a:pt x="78" y="1134"/>
                  </a:lnTo>
                  <a:lnTo>
                    <a:pt x="135" y="1153"/>
                  </a:lnTo>
                  <a:lnTo>
                    <a:pt x="232" y="1172"/>
                  </a:lnTo>
                  <a:lnTo>
                    <a:pt x="328" y="1153"/>
                  </a:lnTo>
                  <a:lnTo>
                    <a:pt x="424" y="1134"/>
                  </a:lnTo>
                  <a:lnTo>
                    <a:pt x="501" y="1096"/>
                  </a:lnTo>
                  <a:lnTo>
                    <a:pt x="577" y="1057"/>
                  </a:lnTo>
                  <a:lnTo>
                    <a:pt x="635" y="999"/>
                  </a:lnTo>
                  <a:lnTo>
                    <a:pt x="693" y="923"/>
                  </a:lnTo>
                  <a:lnTo>
                    <a:pt x="789" y="769"/>
                  </a:lnTo>
                  <a:lnTo>
                    <a:pt x="866" y="596"/>
                  </a:lnTo>
                  <a:lnTo>
                    <a:pt x="885" y="404"/>
                  </a:lnTo>
                  <a:lnTo>
                    <a:pt x="904" y="212"/>
                  </a:lnTo>
                  <a:lnTo>
                    <a:pt x="885" y="39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2"/>
            <p:cNvSpPr/>
            <p:nvPr/>
          </p:nvSpPr>
          <p:spPr>
            <a:xfrm>
              <a:off x="5113912" y="3352403"/>
              <a:ext cx="294408" cy="112609"/>
            </a:xfrm>
            <a:custGeom>
              <a:avLst/>
              <a:gdLst/>
              <a:ahLst/>
              <a:cxnLst/>
              <a:rect l="l" t="t" r="r" b="b"/>
              <a:pathLst>
                <a:path w="16429" h="6284" extrusionOk="0">
                  <a:moveTo>
                    <a:pt x="2363" y="0"/>
                  </a:moveTo>
                  <a:lnTo>
                    <a:pt x="2056" y="20"/>
                  </a:lnTo>
                  <a:lnTo>
                    <a:pt x="1768" y="58"/>
                  </a:lnTo>
                  <a:lnTo>
                    <a:pt x="1480" y="154"/>
                  </a:lnTo>
                  <a:lnTo>
                    <a:pt x="1230" y="250"/>
                  </a:lnTo>
                  <a:lnTo>
                    <a:pt x="980" y="404"/>
                  </a:lnTo>
                  <a:lnTo>
                    <a:pt x="749" y="558"/>
                  </a:lnTo>
                  <a:lnTo>
                    <a:pt x="538" y="750"/>
                  </a:lnTo>
                  <a:lnTo>
                    <a:pt x="365" y="980"/>
                  </a:lnTo>
                  <a:lnTo>
                    <a:pt x="231" y="1211"/>
                  </a:lnTo>
                  <a:lnTo>
                    <a:pt x="115" y="1480"/>
                  </a:lnTo>
                  <a:lnTo>
                    <a:pt x="39" y="1749"/>
                  </a:lnTo>
                  <a:lnTo>
                    <a:pt x="0" y="2056"/>
                  </a:lnTo>
                  <a:lnTo>
                    <a:pt x="19" y="2383"/>
                  </a:lnTo>
                  <a:lnTo>
                    <a:pt x="77" y="2710"/>
                  </a:lnTo>
                  <a:lnTo>
                    <a:pt x="173" y="3036"/>
                  </a:lnTo>
                  <a:lnTo>
                    <a:pt x="308" y="3324"/>
                  </a:lnTo>
                  <a:lnTo>
                    <a:pt x="461" y="3574"/>
                  </a:lnTo>
                  <a:lnTo>
                    <a:pt x="634" y="3786"/>
                  </a:lnTo>
                  <a:lnTo>
                    <a:pt x="846" y="3978"/>
                  </a:lnTo>
                  <a:lnTo>
                    <a:pt x="1076" y="4112"/>
                  </a:lnTo>
                  <a:lnTo>
                    <a:pt x="1307" y="4208"/>
                  </a:lnTo>
                  <a:lnTo>
                    <a:pt x="1576" y="4285"/>
                  </a:lnTo>
                  <a:lnTo>
                    <a:pt x="1825" y="4324"/>
                  </a:lnTo>
                  <a:lnTo>
                    <a:pt x="2114" y="4343"/>
                  </a:lnTo>
                  <a:lnTo>
                    <a:pt x="2383" y="4324"/>
                  </a:lnTo>
                  <a:lnTo>
                    <a:pt x="2671" y="4266"/>
                  </a:lnTo>
                  <a:lnTo>
                    <a:pt x="2940" y="4189"/>
                  </a:lnTo>
                  <a:lnTo>
                    <a:pt x="3228" y="4093"/>
                  </a:lnTo>
                  <a:lnTo>
                    <a:pt x="3497" y="3978"/>
                  </a:lnTo>
                  <a:lnTo>
                    <a:pt x="3747" y="3824"/>
                  </a:lnTo>
                  <a:lnTo>
                    <a:pt x="3728" y="3747"/>
                  </a:lnTo>
                  <a:lnTo>
                    <a:pt x="3728" y="3689"/>
                  </a:lnTo>
                  <a:lnTo>
                    <a:pt x="3766" y="3651"/>
                  </a:lnTo>
                  <a:lnTo>
                    <a:pt x="3785" y="3613"/>
                  </a:lnTo>
                  <a:lnTo>
                    <a:pt x="3843" y="3593"/>
                  </a:lnTo>
                  <a:lnTo>
                    <a:pt x="3939" y="3593"/>
                  </a:lnTo>
                  <a:lnTo>
                    <a:pt x="3977" y="3632"/>
                  </a:lnTo>
                  <a:lnTo>
                    <a:pt x="3997" y="3670"/>
                  </a:lnTo>
                  <a:lnTo>
                    <a:pt x="3997" y="3689"/>
                  </a:lnTo>
                  <a:lnTo>
                    <a:pt x="4054" y="3709"/>
                  </a:lnTo>
                  <a:lnTo>
                    <a:pt x="4093" y="3728"/>
                  </a:lnTo>
                  <a:lnTo>
                    <a:pt x="4131" y="3766"/>
                  </a:lnTo>
                  <a:lnTo>
                    <a:pt x="4150" y="3805"/>
                  </a:lnTo>
                  <a:lnTo>
                    <a:pt x="4170" y="3843"/>
                  </a:lnTo>
                  <a:lnTo>
                    <a:pt x="4170" y="3882"/>
                  </a:lnTo>
                  <a:lnTo>
                    <a:pt x="4170" y="3939"/>
                  </a:lnTo>
                  <a:lnTo>
                    <a:pt x="4131" y="3978"/>
                  </a:lnTo>
                  <a:lnTo>
                    <a:pt x="4112" y="4016"/>
                  </a:lnTo>
                  <a:lnTo>
                    <a:pt x="4208" y="4247"/>
                  </a:lnTo>
                  <a:lnTo>
                    <a:pt x="4323" y="4477"/>
                  </a:lnTo>
                  <a:lnTo>
                    <a:pt x="4477" y="4669"/>
                  </a:lnTo>
                  <a:lnTo>
                    <a:pt x="4631" y="4862"/>
                  </a:lnTo>
                  <a:lnTo>
                    <a:pt x="4823" y="5034"/>
                  </a:lnTo>
                  <a:lnTo>
                    <a:pt x="5015" y="5188"/>
                  </a:lnTo>
                  <a:lnTo>
                    <a:pt x="5246" y="5303"/>
                  </a:lnTo>
                  <a:lnTo>
                    <a:pt x="5495" y="5400"/>
                  </a:lnTo>
                  <a:lnTo>
                    <a:pt x="5745" y="5476"/>
                  </a:lnTo>
                  <a:lnTo>
                    <a:pt x="6014" y="5515"/>
                  </a:lnTo>
                  <a:lnTo>
                    <a:pt x="6283" y="5534"/>
                  </a:lnTo>
                  <a:lnTo>
                    <a:pt x="6552" y="5496"/>
                  </a:lnTo>
                  <a:lnTo>
                    <a:pt x="6687" y="5457"/>
                  </a:lnTo>
                  <a:lnTo>
                    <a:pt x="6898" y="5400"/>
                  </a:lnTo>
                  <a:lnTo>
                    <a:pt x="7148" y="5303"/>
                  </a:lnTo>
                  <a:lnTo>
                    <a:pt x="7398" y="5169"/>
                  </a:lnTo>
                  <a:lnTo>
                    <a:pt x="7628" y="5034"/>
                  </a:lnTo>
                  <a:lnTo>
                    <a:pt x="7705" y="4958"/>
                  </a:lnTo>
                  <a:lnTo>
                    <a:pt x="7782" y="4862"/>
                  </a:lnTo>
                  <a:lnTo>
                    <a:pt x="7820" y="4785"/>
                  </a:lnTo>
                  <a:lnTo>
                    <a:pt x="7840" y="4689"/>
                  </a:lnTo>
                  <a:lnTo>
                    <a:pt x="7840" y="4612"/>
                  </a:lnTo>
                  <a:lnTo>
                    <a:pt x="7782" y="4516"/>
                  </a:lnTo>
                  <a:lnTo>
                    <a:pt x="7743" y="4458"/>
                  </a:lnTo>
                  <a:lnTo>
                    <a:pt x="7743" y="4400"/>
                  </a:lnTo>
                  <a:lnTo>
                    <a:pt x="7763" y="4343"/>
                  </a:lnTo>
                  <a:lnTo>
                    <a:pt x="7801" y="4304"/>
                  </a:lnTo>
                  <a:lnTo>
                    <a:pt x="7840" y="4266"/>
                  </a:lnTo>
                  <a:lnTo>
                    <a:pt x="7955" y="4266"/>
                  </a:lnTo>
                  <a:lnTo>
                    <a:pt x="8012" y="4285"/>
                  </a:lnTo>
                  <a:lnTo>
                    <a:pt x="8109" y="4362"/>
                  </a:lnTo>
                  <a:lnTo>
                    <a:pt x="8166" y="4439"/>
                  </a:lnTo>
                  <a:lnTo>
                    <a:pt x="8147" y="4381"/>
                  </a:lnTo>
                  <a:lnTo>
                    <a:pt x="8147" y="4343"/>
                  </a:lnTo>
                  <a:lnTo>
                    <a:pt x="8166" y="4304"/>
                  </a:lnTo>
                  <a:lnTo>
                    <a:pt x="8185" y="4266"/>
                  </a:lnTo>
                  <a:lnTo>
                    <a:pt x="8224" y="4227"/>
                  </a:lnTo>
                  <a:lnTo>
                    <a:pt x="8320" y="4227"/>
                  </a:lnTo>
                  <a:lnTo>
                    <a:pt x="8358" y="4266"/>
                  </a:lnTo>
                  <a:lnTo>
                    <a:pt x="8474" y="4381"/>
                  </a:lnTo>
                  <a:lnTo>
                    <a:pt x="8608" y="4477"/>
                  </a:lnTo>
                  <a:lnTo>
                    <a:pt x="8762" y="4573"/>
                  </a:lnTo>
                  <a:lnTo>
                    <a:pt x="8896" y="4650"/>
                  </a:lnTo>
                  <a:lnTo>
                    <a:pt x="9050" y="4708"/>
                  </a:lnTo>
                  <a:lnTo>
                    <a:pt x="9204" y="4765"/>
                  </a:lnTo>
                  <a:lnTo>
                    <a:pt x="9357" y="4804"/>
                  </a:lnTo>
                  <a:lnTo>
                    <a:pt x="9530" y="4823"/>
                  </a:lnTo>
                  <a:lnTo>
                    <a:pt x="9838" y="4823"/>
                  </a:lnTo>
                  <a:lnTo>
                    <a:pt x="10011" y="4804"/>
                  </a:lnTo>
                  <a:lnTo>
                    <a:pt x="10164" y="4765"/>
                  </a:lnTo>
                  <a:lnTo>
                    <a:pt x="10318" y="4708"/>
                  </a:lnTo>
                  <a:lnTo>
                    <a:pt x="10472" y="4650"/>
                  </a:lnTo>
                  <a:lnTo>
                    <a:pt x="10626" y="4573"/>
                  </a:lnTo>
                  <a:lnTo>
                    <a:pt x="10760" y="4477"/>
                  </a:lnTo>
                  <a:lnTo>
                    <a:pt x="10818" y="4439"/>
                  </a:lnTo>
                  <a:lnTo>
                    <a:pt x="10875" y="4439"/>
                  </a:lnTo>
                  <a:lnTo>
                    <a:pt x="10933" y="4458"/>
                  </a:lnTo>
                  <a:lnTo>
                    <a:pt x="10971" y="4496"/>
                  </a:lnTo>
                  <a:lnTo>
                    <a:pt x="11010" y="4458"/>
                  </a:lnTo>
                  <a:lnTo>
                    <a:pt x="11087" y="4439"/>
                  </a:lnTo>
                  <a:lnTo>
                    <a:pt x="11144" y="4458"/>
                  </a:lnTo>
                  <a:lnTo>
                    <a:pt x="11202" y="4516"/>
                  </a:lnTo>
                  <a:lnTo>
                    <a:pt x="11317" y="4727"/>
                  </a:lnTo>
                  <a:lnTo>
                    <a:pt x="11452" y="4919"/>
                  </a:lnTo>
                  <a:lnTo>
                    <a:pt x="11605" y="5111"/>
                  </a:lnTo>
                  <a:lnTo>
                    <a:pt x="11740" y="5284"/>
                  </a:lnTo>
                  <a:lnTo>
                    <a:pt x="11798" y="5284"/>
                  </a:lnTo>
                  <a:lnTo>
                    <a:pt x="11855" y="5303"/>
                  </a:lnTo>
                  <a:lnTo>
                    <a:pt x="11874" y="5342"/>
                  </a:lnTo>
                  <a:lnTo>
                    <a:pt x="11874" y="5400"/>
                  </a:lnTo>
                  <a:lnTo>
                    <a:pt x="12124" y="5630"/>
                  </a:lnTo>
                  <a:lnTo>
                    <a:pt x="12393" y="5822"/>
                  </a:lnTo>
                  <a:lnTo>
                    <a:pt x="12681" y="5976"/>
                  </a:lnTo>
                  <a:lnTo>
                    <a:pt x="12970" y="6091"/>
                  </a:lnTo>
                  <a:lnTo>
                    <a:pt x="13277" y="6187"/>
                  </a:lnTo>
                  <a:lnTo>
                    <a:pt x="13565" y="6245"/>
                  </a:lnTo>
                  <a:lnTo>
                    <a:pt x="13873" y="6283"/>
                  </a:lnTo>
                  <a:lnTo>
                    <a:pt x="14199" y="6264"/>
                  </a:lnTo>
                  <a:lnTo>
                    <a:pt x="14507" y="6226"/>
                  </a:lnTo>
                  <a:lnTo>
                    <a:pt x="14795" y="6168"/>
                  </a:lnTo>
                  <a:lnTo>
                    <a:pt x="15102" y="6053"/>
                  </a:lnTo>
                  <a:lnTo>
                    <a:pt x="15391" y="5918"/>
                  </a:lnTo>
                  <a:lnTo>
                    <a:pt x="15679" y="5765"/>
                  </a:lnTo>
                  <a:lnTo>
                    <a:pt x="15948" y="5553"/>
                  </a:lnTo>
                  <a:lnTo>
                    <a:pt x="16198" y="5323"/>
                  </a:lnTo>
                  <a:lnTo>
                    <a:pt x="16428" y="5054"/>
                  </a:lnTo>
                  <a:lnTo>
                    <a:pt x="15602" y="4919"/>
                  </a:lnTo>
                  <a:lnTo>
                    <a:pt x="14757" y="4765"/>
                  </a:lnTo>
                  <a:lnTo>
                    <a:pt x="13911" y="4593"/>
                  </a:lnTo>
                  <a:lnTo>
                    <a:pt x="13085" y="4420"/>
                  </a:lnTo>
                  <a:lnTo>
                    <a:pt x="12259" y="4227"/>
                  </a:lnTo>
                  <a:lnTo>
                    <a:pt x="11433" y="4016"/>
                  </a:lnTo>
                  <a:lnTo>
                    <a:pt x="10606" y="3805"/>
                  </a:lnTo>
                  <a:lnTo>
                    <a:pt x="9799" y="3574"/>
                  </a:lnTo>
                  <a:lnTo>
                    <a:pt x="8992" y="3324"/>
                  </a:lnTo>
                  <a:lnTo>
                    <a:pt x="8185" y="3055"/>
                  </a:lnTo>
                  <a:lnTo>
                    <a:pt x="7378" y="2786"/>
                  </a:lnTo>
                  <a:lnTo>
                    <a:pt x="6591" y="2498"/>
                  </a:lnTo>
                  <a:lnTo>
                    <a:pt x="5803" y="2191"/>
                  </a:lnTo>
                  <a:lnTo>
                    <a:pt x="5015" y="1883"/>
                  </a:lnTo>
                  <a:lnTo>
                    <a:pt x="4246" y="1537"/>
                  </a:lnTo>
                  <a:lnTo>
                    <a:pt x="3478" y="1192"/>
                  </a:lnTo>
                  <a:lnTo>
                    <a:pt x="3401" y="1134"/>
                  </a:lnTo>
                  <a:lnTo>
                    <a:pt x="3382" y="1076"/>
                  </a:lnTo>
                  <a:lnTo>
                    <a:pt x="3305" y="1076"/>
                  </a:lnTo>
                  <a:lnTo>
                    <a:pt x="3228" y="1057"/>
                  </a:lnTo>
                  <a:lnTo>
                    <a:pt x="3170" y="1019"/>
                  </a:lnTo>
                  <a:lnTo>
                    <a:pt x="3151" y="961"/>
                  </a:lnTo>
                  <a:lnTo>
                    <a:pt x="3036" y="500"/>
                  </a:lnTo>
                  <a:lnTo>
                    <a:pt x="2959" y="58"/>
                  </a:lnTo>
                  <a:lnTo>
                    <a:pt x="2652" y="20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2"/>
            <p:cNvSpPr/>
            <p:nvPr/>
          </p:nvSpPr>
          <p:spPr>
            <a:xfrm>
              <a:off x="5102891" y="3451921"/>
              <a:ext cx="287867" cy="109850"/>
            </a:xfrm>
            <a:custGeom>
              <a:avLst/>
              <a:gdLst/>
              <a:ahLst/>
              <a:cxnLst/>
              <a:rect l="l" t="t" r="r" b="b"/>
              <a:pathLst>
                <a:path w="16064" h="6130" extrusionOk="0">
                  <a:moveTo>
                    <a:pt x="1095" y="0"/>
                  </a:moveTo>
                  <a:lnTo>
                    <a:pt x="0" y="19"/>
                  </a:lnTo>
                  <a:lnTo>
                    <a:pt x="212" y="500"/>
                  </a:lnTo>
                  <a:lnTo>
                    <a:pt x="423" y="961"/>
                  </a:lnTo>
                  <a:lnTo>
                    <a:pt x="423" y="1019"/>
                  </a:lnTo>
                  <a:lnTo>
                    <a:pt x="807" y="961"/>
                  </a:lnTo>
                  <a:lnTo>
                    <a:pt x="1192" y="923"/>
                  </a:lnTo>
                  <a:lnTo>
                    <a:pt x="1979" y="923"/>
                  </a:lnTo>
                  <a:lnTo>
                    <a:pt x="2075" y="788"/>
                  </a:lnTo>
                  <a:lnTo>
                    <a:pt x="2114" y="750"/>
                  </a:lnTo>
                  <a:lnTo>
                    <a:pt x="2191" y="750"/>
                  </a:lnTo>
                  <a:lnTo>
                    <a:pt x="2229" y="769"/>
                  </a:lnTo>
                  <a:lnTo>
                    <a:pt x="2248" y="788"/>
                  </a:lnTo>
                  <a:lnTo>
                    <a:pt x="2268" y="826"/>
                  </a:lnTo>
                  <a:lnTo>
                    <a:pt x="2268" y="884"/>
                  </a:lnTo>
                  <a:lnTo>
                    <a:pt x="2248" y="923"/>
                  </a:lnTo>
                  <a:lnTo>
                    <a:pt x="2748" y="961"/>
                  </a:lnTo>
                  <a:lnTo>
                    <a:pt x="3267" y="1019"/>
                  </a:lnTo>
                  <a:lnTo>
                    <a:pt x="4285" y="1134"/>
                  </a:lnTo>
                  <a:lnTo>
                    <a:pt x="4938" y="1230"/>
                  </a:lnTo>
                  <a:lnTo>
                    <a:pt x="6014" y="1364"/>
                  </a:lnTo>
                  <a:lnTo>
                    <a:pt x="7090" y="1557"/>
                  </a:lnTo>
                  <a:lnTo>
                    <a:pt x="7628" y="1672"/>
                  </a:lnTo>
                  <a:lnTo>
                    <a:pt x="8147" y="1787"/>
                  </a:lnTo>
                  <a:lnTo>
                    <a:pt x="8666" y="1922"/>
                  </a:lnTo>
                  <a:lnTo>
                    <a:pt x="9185" y="2075"/>
                  </a:lnTo>
                  <a:lnTo>
                    <a:pt x="9646" y="2229"/>
                  </a:lnTo>
                  <a:lnTo>
                    <a:pt x="10088" y="2383"/>
                  </a:lnTo>
                  <a:lnTo>
                    <a:pt x="10510" y="2556"/>
                  </a:lnTo>
                  <a:lnTo>
                    <a:pt x="10933" y="2748"/>
                  </a:lnTo>
                  <a:lnTo>
                    <a:pt x="11356" y="2940"/>
                  </a:lnTo>
                  <a:lnTo>
                    <a:pt x="11759" y="3171"/>
                  </a:lnTo>
                  <a:lnTo>
                    <a:pt x="12163" y="3401"/>
                  </a:lnTo>
                  <a:lnTo>
                    <a:pt x="12547" y="3632"/>
                  </a:lnTo>
                  <a:lnTo>
                    <a:pt x="12912" y="3901"/>
                  </a:lnTo>
                  <a:lnTo>
                    <a:pt x="13296" y="4170"/>
                  </a:lnTo>
                  <a:lnTo>
                    <a:pt x="13642" y="4458"/>
                  </a:lnTo>
                  <a:lnTo>
                    <a:pt x="13988" y="4765"/>
                  </a:lnTo>
                  <a:lnTo>
                    <a:pt x="14315" y="5073"/>
                  </a:lnTo>
                  <a:lnTo>
                    <a:pt x="14641" y="5419"/>
                  </a:lnTo>
                  <a:lnTo>
                    <a:pt x="14949" y="5765"/>
                  </a:lnTo>
                  <a:lnTo>
                    <a:pt x="15237" y="6130"/>
                  </a:lnTo>
                  <a:lnTo>
                    <a:pt x="15256" y="6110"/>
                  </a:lnTo>
                  <a:lnTo>
                    <a:pt x="15276" y="6091"/>
                  </a:lnTo>
                  <a:lnTo>
                    <a:pt x="15295" y="6091"/>
                  </a:lnTo>
                  <a:lnTo>
                    <a:pt x="15429" y="5803"/>
                  </a:lnTo>
                  <a:lnTo>
                    <a:pt x="15602" y="5534"/>
                  </a:lnTo>
                  <a:lnTo>
                    <a:pt x="15717" y="5399"/>
                  </a:lnTo>
                  <a:lnTo>
                    <a:pt x="15814" y="5284"/>
                  </a:lnTo>
                  <a:lnTo>
                    <a:pt x="15948" y="5188"/>
                  </a:lnTo>
                  <a:lnTo>
                    <a:pt x="16063" y="5073"/>
                  </a:lnTo>
                  <a:lnTo>
                    <a:pt x="15641" y="4765"/>
                  </a:lnTo>
                  <a:lnTo>
                    <a:pt x="15199" y="4439"/>
                  </a:lnTo>
                  <a:lnTo>
                    <a:pt x="14738" y="4131"/>
                  </a:lnTo>
                  <a:lnTo>
                    <a:pt x="14296" y="3843"/>
                  </a:lnTo>
                  <a:lnTo>
                    <a:pt x="13834" y="3555"/>
                  </a:lnTo>
                  <a:lnTo>
                    <a:pt x="13373" y="3286"/>
                  </a:lnTo>
                  <a:lnTo>
                    <a:pt x="12893" y="3036"/>
                  </a:lnTo>
                  <a:lnTo>
                    <a:pt x="12413" y="2786"/>
                  </a:lnTo>
                  <a:lnTo>
                    <a:pt x="11951" y="2537"/>
                  </a:lnTo>
                  <a:lnTo>
                    <a:pt x="11452" y="2306"/>
                  </a:lnTo>
                  <a:lnTo>
                    <a:pt x="10972" y="2095"/>
                  </a:lnTo>
                  <a:lnTo>
                    <a:pt x="10472" y="1883"/>
                  </a:lnTo>
                  <a:lnTo>
                    <a:pt x="9492" y="1499"/>
                  </a:lnTo>
                  <a:lnTo>
                    <a:pt x="8474" y="1153"/>
                  </a:lnTo>
                  <a:lnTo>
                    <a:pt x="7455" y="865"/>
                  </a:lnTo>
                  <a:lnTo>
                    <a:pt x="6418" y="596"/>
                  </a:lnTo>
                  <a:lnTo>
                    <a:pt x="5361" y="404"/>
                  </a:lnTo>
                  <a:lnTo>
                    <a:pt x="4304" y="231"/>
                  </a:lnTo>
                  <a:lnTo>
                    <a:pt x="3247" y="116"/>
                  </a:lnTo>
                  <a:lnTo>
                    <a:pt x="2171" y="39"/>
                  </a:lnTo>
                  <a:lnTo>
                    <a:pt x="10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2"/>
            <p:cNvSpPr/>
            <p:nvPr/>
          </p:nvSpPr>
          <p:spPr>
            <a:xfrm>
              <a:off x="5323269" y="3455022"/>
              <a:ext cx="37542" cy="25841"/>
            </a:xfrm>
            <a:custGeom>
              <a:avLst/>
              <a:gdLst/>
              <a:ahLst/>
              <a:cxnLst/>
              <a:rect l="l" t="t" r="r" b="b"/>
              <a:pathLst>
                <a:path w="2095" h="1442" extrusionOk="0">
                  <a:moveTo>
                    <a:pt x="58" y="0"/>
                  </a:moveTo>
                  <a:lnTo>
                    <a:pt x="20" y="173"/>
                  </a:lnTo>
                  <a:lnTo>
                    <a:pt x="0" y="346"/>
                  </a:lnTo>
                  <a:lnTo>
                    <a:pt x="20" y="519"/>
                  </a:lnTo>
                  <a:lnTo>
                    <a:pt x="58" y="692"/>
                  </a:lnTo>
                  <a:lnTo>
                    <a:pt x="116" y="865"/>
                  </a:lnTo>
                  <a:lnTo>
                    <a:pt x="212" y="1019"/>
                  </a:lnTo>
                  <a:lnTo>
                    <a:pt x="308" y="1153"/>
                  </a:lnTo>
                  <a:lnTo>
                    <a:pt x="461" y="1268"/>
                  </a:lnTo>
                  <a:lnTo>
                    <a:pt x="558" y="1326"/>
                  </a:lnTo>
                  <a:lnTo>
                    <a:pt x="654" y="1364"/>
                  </a:lnTo>
                  <a:lnTo>
                    <a:pt x="750" y="1403"/>
                  </a:lnTo>
                  <a:lnTo>
                    <a:pt x="846" y="1422"/>
                  </a:lnTo>
                  <a:lnTo>
                    <a:pt x="1057" y="1441"/>
                  </a:lnTo>
                  <a:lnTo>
                    <a:pt x="1249" y="1403"/>
                  </a:lnTo>
                  <a:lnTo>
                    <a:pt x="1461" y="1345"/>
                  </a:lnTo>
                  <a:lnTo>
                    <a:pt x="1634" y="1249"/>
                  </a:lnTo>
                  <a:lnTo>
                    <a:pt x="1806" y="1115"/>
                  </a:lnTo>
                  <a:lnTo>
                    <a:pt x="1960" y="961"/>
                  </a:lnTo>
                  <a:lnTo>
                    <a:pt x="2018" y="922"/>
                  </a:lnTo>
                  <a:lnTo>
                    <a:pt x="2095" y="922"/>
                  </a:lnTo>
                  <a:lnTo>
                    <a:pt x="2095" y="903"/>
                  </a:lnTo>
                  <a:lnTo>
                    <a:pt x="1806" y="884"/>
                  </a:lnTo>
                  <a:lnTo>
                    <a:pt x="1537" y="826"/>
                  </a:lnTo>
                  <a:lnTo>
                    <a:pt x="1268" y="750"/>
                  </a:lnTo>
                  <a:lnTo>
                    <a:pt x="999" y="634"/>
                  </a:lnTo>
                  <a:lnTo>
                    <a:pt x="750" y="519"/>
                  </a:lnTo>
                  <a:lnTo>
                    <a:pt x="519" y="365"/>
                  </a:lnTo>
                  <a:lnTo>
                    <a:pt x="269" y="192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FCE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2"/>
            <p:cNvSpPr/>
            <p:nvPr/>
          </p:nvSpPr>
          <p:spPr>
            <a:xfrm>
              <a:off x="5350474" y="3166449"/>
              <a:ext cx="22740" cy="21361"/>
            </a:xfrm>
            <a:custGeom>
              <a:avLst/>
              <a:gdLst/>
              <a:ahLst/>
              <a:cxnLst/>
              <a:rect l="l" t="t" r="r" b="b"/>
              <a:pathLst>
                <a:path w="1269" h="1192" extrusionOk="0">
                  <a:moveTo>
                    <a:pt x="423" y="1"/>
                  </a:moveTo>
                  <a:lnTo>
                    <a:pt x="0" y="20"/>
                  </a:lnTo>
                  <a:lnTo>
                    <a:pt x="39" y="270"/>
                  </a:lnTo>
                  <a:lnTo>
                    <a:pt x="96" y="500"/>
                  </a:lnTo>
                  <a:lnTo>
                    <a:pt x="173" y="712"/>
                  </a:lnTo>
                  <a:lnTo>
                    <a:pt x="231" y="827"/>
                  </a:lnTo>
                  <a:lnTo>
                    <a:pt x="308" y="923"/>
                  </a:lnTo>
                  <a:lnTo>
                    <a:pt x="385" y="1000"/>
                  </a:lnTo>
                  <a:lnTo>
                    <a:pt x="481" y="1077"/>
                  </a:lnTo>
                  <a:lnTo>
                    <a:pt x="577" y="1134"/>
                  </a:lnTo>
                  <a:lnTo>
                    <a:pt x="692" y="1173"/>
                  </a:lnTo>
                  <a:lnTo>
                    <a:pt x="826" y="1192"/>
                  </a:lnTo>
                  <a:lnTo>
                    <a:pt x="942" y="1173"/>
                  </a:lnTo>
                  <a:lnTo>
                    <a:pt x="1057" y="1134"/>
                  </a:lnTo>
                  <a:lnTo>
                    <a:pt x="1153" y="1077"/>
                  </a:lnTo>
                  <a:lnTo>
                    <a:pt x="1230" y="1000"/>
                  </a:lnTo>
                  <a:lnTo>
                    <a:pt x="1268" y="942"/>
                  </a:lnTo>
                  <a:lnTo>
                    <a:pt x="1268" y="865"/>
                  </a:lnTo>
                  <a:lnTo>
                    <a:pt x="1268" y="788"/>
                  </a:lnTo>
                  <a:lnTo>
                    <a:pt x="1249" y="731"/>
                  </a:lnTo>
                  <a:lnTo>
                    <a:pt x="1211" y="654"/>
                  </a:lnTo>
                  <a:lnTo>
                    <a:pt x="1076" y="500"/>
                  </a:lnTo>
                  <a:lnTo>
                    <a:pt x="923" y="366"/>
                  </a:lnTo>
                  <a:lnTo>
                    <a:pt x="730" y="231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2"/>
            <p:cNvSpPr/>
            <p:nvPr/>
          </p:nvSpPr>
          <p:spPr>
            <a:xfrm>
              <a:off x="5338072" y="3200536"/>
              <a:ext cx="24461" cy="34460"/>
            </a:xfrm>
            <a:custGeom>
              <a:avLst/>
              <a:gdLst/>
              <a:ahLst/>
              <a:cxnLst/>
              <a:rect l="l" t="t" r="r" b="b"/>
              <a:pathLst>
                <a:path w="1365" h="1923" extrusionOk="0">
                  <a:moveTo>
                    <a:pt x="635" y="251"/>
                  </a:moveTo>
                  <a:lnTo>
                    <a:pt x="731" y="385"/>
                  </a:lnTo>
                  <a:lnTo>
                    <a:pt x="846" y="558"/>
                  </a:lnTo>
                  <a:lnTo>
                    <a:pt x="961" y="731"/>
                  </a:lnTo>
                  <a:lnTo>
                    <a:pt x="1038" y="923"/>
                  </a:lnTo>
                  <a:lnTo>
                    <a:pt x="1096" y="1115"/>
                  </a:lnTo>
                  <a:lnTo>
                    <a:pt x="1096" y="1211"/>
                  </a:lnTo>
                  <a:lnTo>
                    <a:pt x="1077" y="1288"/>
                  </a:lnTo>
                  <a:lnTo>
                    <a:pt x="1057" y="1384"/>
                  </a:lnTo>
                  <a:lnTo>
                    <a:pt x="1000" y="1461"/>
                  </a:lnTo>
                  <a:lnTo>
                    <a:pt x="942" y="1519"/>
                  </a:lnTo>
                  <a:lnTo>
                    <a:pt x="846" y="1596"/>
                  </a:lnTo>
                  <a:lnTo>
                    <a:pt x="731" y="1634"/>
                  </a:lnTo>
                  <a:lnTo>
                    <a:pt x="635" y="1634"/>
                  </a:lnTo>
                  <a:lnTo>
                    <a:pt x="539" y="1596"/>
                  </a:lnTo>
                  <a:lnTo>
                    <a:pt x="442" y="1538"/>
                  </a:lnTo>
                  <a:lnTo>
                    <a:pt x="366" y="1442"/>
                  </a:lnTo>
                  <a:lnTo>
                    <a:pt x="308" y="1346"/>
                  </a:lnTo>
                  <a:lnTo>
                    <a:pt x="289" y="1231"/>
                  </a:lnTo>
                  <a:lnTo>
                    <a:pt x="270" y="1135"/>
                  </a:lnTo>
                  <a:lnTo>
                    <a:pt x="270" y="1000"/>
                  </a:lnTo>
                  <a:lnTo>
                    <a:pt x="289" y="885"/>
                  </a:lnTo>
                  <a:lnTo>
                    <a:pt x="327" y="769"/>
                  </a:lnTo>
                  <a:lnTo>
                    <a:pt x="366" y="654"/>
                  </a:lnTo>
                  <a:lnTo>
                    <a:pt x="500" y="443"/>
                  </a:lnTo>
                  <a:lnTo>
                    <a:pt x="635" y="251"/>
                  </a:lnTo>
                  <a:close/>
                  <a:moveTo>
                    <a:pt x="731" y="1"/>
                  </a:moveTo>
                  <a:lnTo>
                    <a:pt x="692" y="20"/>
                  </a:lnTo>
                  <a:lnTo>
                    <a:pt x="635" y="39"/>
                  </a:lnTo>
                  <a:lnTo>
                    <a:pt x="539" y="39"/>
                  </a:lnTo>
                  <a:lnTo>
                    <a:pt x="519" y="78"/>
                  </a:lnTo>
                  <a:lnTo>
                    <a:pt x="308" y="347"/>
                  </a:lnTo>
                  <a:lnTo>
                    <a:pt x="193" y="500"/>
                  </a:lnTo>
                  <a:lnTo>
                    <a:pt x="116" y="654"/>
                  </a:lnTo>
                  <a:lnTo>
                    <a:pt x="58" y="808"/>
                  </a:lnTo>
                  <a:lnTo>
                    <a:pt x="1" y="981"/>
                  </a:lnTo>
                  <a:lnTo>
                    <a:pt x="1" y="1154"/>
                  </a:lnTo>
                  <a:lnTo>
                    <a:pt x="20" y="1327"/>
                  </a:lnTo>
                  <a:lnTo>
                    <a:pt x="58" y="1461"/>
                  </a:lnTo>
                  <a:lnTo>
                    <a:pt x="116" y="1576"/>
                  </a:lnTo>
                  <a:lnTo>
                    <a:pt x="193" y="1673"/>
                  </a:lnTo>
                  <a:lnTo>
                    <a:pt x="289" y="1769"/>
                  </a:lnTo>
                  <a:lnTo>
                    <a:pt x="385" y="1845"/>
                  </a:lnTo>
                  <a:lnTo>
                    <a:pt x="500" y="1884"/>
                  </a:lnTo>
                  <a:lnTo>
                    <a:pt x="615" y="1922"/>
                  </a:lnTo>
                  <a:lnTo>
                    <a:pt x="750" y="1922"/>
                  </a:lnTo>
                  <a:lnTo>
                    <a:pt x="884" y="1884"/>
                  </a:lnTo>
                  <a:lnTo>
                    <a:pt x="980" y="1845"/>
                  </a:lnTo>
                  <a:lnTo>
                    <a:pt x="1077" y="1769"/>
                  </a:lnTo>
                  <a:lnTo>
                    <a:pt x="1153" y="1692"/>
                  </a:lnTo>
                  <a:lnTo>
                    <a:pt x="1230" y="1596"/>
                  </a:lnTo>
                  <a:lnTo>
                    <a:pt x="1288" y="1480"/>
                  </a:lnTo>
                  <a:lnTo>
                    <a:pt x="1326" y="1365"/>
                  </a:lnTo>
                  <a:lnTo>
                    <a:pt x="1346" y="1250"/>
                  </a:lnTo>
                  <a:lnTo>
                    <a:pt x="1365" y="1077"/>
                  </a:lnTo>
                  <a:lnTo>
                    <a:pt x="1346" y="923"/>
                  </a:lnTo>
                  <a:lnTo>
                    <a:pt x="1288" y="769"/>
                  </a:lnTo>
                  <a:lnTo>
                    <a:pt x="1230" y="616"/>
                  </a:lnTo>
                  <a:lnTo>
                    <a:pt x="1134" y="462"/>
                  </a:lnTo>
                  <a:lnTo>
                    <a:pt x="1038" y="328"/>
                  </a:lnTo>
                  <a:lnTo>
                    <a:pt x="846" y="59"/>
                  </a:lnTo>
                  <a:lnTo>
                    <a:pt x="788" y="20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2"/>
            <p:cNvSpPr/>
            <p:nvPr/>
          </p:nvSpPr>
          <p:spPr>
            <a:xfrm>
              <a:off x="5342893" y="3205016"/>
              <a:ext cx="14820" cy="24819"/>
            </a:xfrm>
            <a:custGeom>
              <a:avLst/>
              <a:gdLst/>
              <a:ahLst/>
              <a:cxnLst/>
              <a:rect l="l" t="t" r="r" b="b"/>
              <a:pathLst>
                <a:path w="827" h="1385" extrusionOk="0">
                  <a:moveTo>
                    <a:pt x="366" y="1"/>
                  </a:moveTo>
                  <a:lnTo>
                    <a:pt x="231" y="193"/>
                  </a:lnTo>
                  <a:lnTo>
                    <a:pt x="97" y="404"/>
                  </a:lnTo>
                  <a:lnTo>
                    <a:pt x="58" y="519"/>
                  </a:lnTo>
                  <a:lnTo>
                    <a:pt x="20" y="635"/>
                  </a:lnTo>
                  <a:lnTo>
                    <a:pt x="1" y="750"/>
                  </a:lnTo>
                  <a:lnTo>
                    <a:pt x="1" y="885"/>
                  </a:lnTo>
                  <a:lnTo>
                    <a:pt x="20" y="981"/>
                  </a:lnTo>
                  <a:lnTo>
                    <a:pt x="39" y="1096"/>
                  </a:lnTo>
                  <a:lnTo>
                    <a:pt x="97" y="1192"/>
                  </a:lnTo>
                  <a:lnTo>
                    <a:pt x="173" y="1288"/>
                  </a:lnTo>
                  <a:lnTo>
                    <a:pt x="270" y="1346"/>
                  </a:lnTo>
                  <a:lnTo>
                    <a:pt x="366" y="1384"/>
                  </a:lnTo>
                  <a:lnTo>
                    <a:pt x="462" y="1384"/>
                  </a:lnTo>
                  <a:lnTo>
                    <a:pt x="577" y="1346"/>
                  </a:lnTo>
                  <a:lnTo>
                    <a:pt x="673" y="1269"/>
                  </a:lnTo>
                  <a:lnTo>
                    <a:pt x="731" y="1211"/>
                  </a:lnTo>
                  <a:lnTo>
                    <a:pt x="788" y="1134"/>
                  </a:lnTo>
                  <a:lnTo>
                    <a:pt x="808" y="1038"/>
                  </a:lnTo>
                  <a:lnTo>
                    <a:pt x="827" y="961"/>
                  </a:lnTo>
                  <a:lnTo>
                    <a:pt x="827" y="865"/>
                  </a:lnTo>
                  <a:lnTo>
                    <a:pt x="769" y="673"/>
                  </a:lnTo>
                  <a:lnTo>
                    <a:pt x="692" y="481"/>
                  </a:lnTo>
                  <a:lnTo>
                    <a:pt x="577" y="308"/>
                  </a:lnTo>
                  <a:lnTo>
                    <a:pt x="462" y="135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2"/>
            <p:cNvSpPr/>
            <p:nvPr/>
          </p:nvSpPr>
          <p:spPr>
            <a:xfrm>
              <a:off x="5242695" y="3514934"/>
              <a:ext cx="31683" cy="20680"/>
            </a:xfrm>
            <a:custGeom>
              <a:avLst/>
              <a:gdLst/>
              <a:ahLst/>
              <a:cxnLst/>
              <a:rect l="l" t="t" r="r" b="b"/>
              <a:pathLst>
                <a:path w="1768" h="1154" extrusionOk="0">
                  <a:moveTo>
                    <a:pt x="58" y="0"/>
                  </a:moveTo>
                  <a:lnTo>
                    <a:pt x="39" y="20"/>
                  </a:lnTo>
                  <a:lnTo>
                    <a:pt x="19" y="39"/>
                  </a:lnTo>
                  <a:lnTo>
                    <a:pt x="0" y="77"/>
                  </a:lnTo>
                  <a:lnTo>
                    <a:pt x="19" y="116"/>
                  </a:lnTo>
                  <a:lnTo>
                    <a:pt x="135" y="346"/>
                  </a:lnTo>
                  <a:lnTo>
                    <a:pt x="288" y="577"/>
                  </a:lnTo>
                  <a:lnTo>
                    <a:pt x="461" y="750"/>
                  </a:lnTo>
                  <a:lnTo>
                    <a:pt x="673" y="904"/>
                  </a:lnTo>
                  <a:lnTo>
                    <a:pt x="903" y="1019"/>
                  </a:lnTo>
                  <a:lnTo>
                    <a:pt x="1134" y="1115"/>
                  </a:lnTo>
                  <a:lnTo>
                    <a:pt x="1403" y="1153"/>
                  </a:lnTo>
                  <a:lnTo>
                    <a:pt x="1672" y="1153"/>
                  </a:lnTo>
                  <a:lnTo>
                    <a:pt x="1710" y="1134"/>
                  </a:lnTo>
                  <a:lnTo>
                    <a:pt x="1749" y="1115"/>
                  </a:lnTo>
                  <a:lnTo>
                    <a:pt x="1749" y="1076"/>
                  </a:lnTo>
                  <a:lnTo>
                    <a:pt x="1768" y="1038"/>
                  </a:lnTo>
                  <a:lnTo>
                    <a:pt x="1749" y="1000"/>
                  </a:lnTo>
                  <a:lnTo>
                    <a:pt x="1730" y="961"/>
                  </a:lnTo>
                  <a:lnTo>
                    <a:pt x="1691" y="942"/>
                  </a:lnTo>
                  <a:lnTo>
                    <a:pt x="1633" y="923"/>
                  </a:lnTo>
                  <a:lnTo>
                    <a:pt x="1403" y="923"/>
                  </a:lnTo>
                  <a:lnTo>
                    <a:pt x="1192" y="884"/>
                  </a:lnTo>
                  <a:lnTo>
                    <a:pt x="980" y="807"/>
                  </a:lnTo>
                  <a:lnTo>
                    <a:pt x="769" y="711"/>
                  </a:lnTo>
                  <a:lnTo>
                    <a:pt x="596" y="577"/>
                  </a:lnTo>
                  <a:lnTo>
                    <a:pt x="423" y="423"/>
                  </a:lnTo>
                  <a:lnTo>
                    <a:pt x="288" y="250"/>
                  </a:lnTo>
                  <a:lnTo>
                    <a:pt x="192" y="39"/>
                  </a:lnTo>
                  <a:lnTo>
                    <a:pt x="154" y="2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2"/>
            <p:cNvSpPr/>
            <p:nvPr/>
          </p:nvSpPr>
          <p:spPr>
            <a:xfrm>
              <a:off x="5305366" y="3169549"/>
              <a:ext cx="23421" cy="23081"/>
            </a:xfrm>
            <a:custGeom>
              <a:avLst/>
              <a:gdLst/>
              <a:ahLst/>
              <a:cxnLst/>
              <a:rect l="l" t="t" r="r" b="b"/>
              <a:pathLst>
                <a:path w="1307" h="1288" extrusionOk="0">
                  <a:moveTo>
                    <a:pt x="1307" y="1"/>
                  </a:moveTo>
                  <a:lnTo>
                    <a:pt x="922" y="58"/>
                  </a:lnTo>
                  <a:lnTo>
                    <a:pt x="404" y="404"/>
                  </a:lnTo>
                  <a:lnTo>
                    <a:pt x="212" y="519"/>
                  </a:lnTo>
                  <a:lnTo>
                    <a:pt x="115" y="596"/>
                  </a:lnTo>
                  <a:lnTo>
                    <a:pt x="58" y="673"/>
                  </a:lnTo>
                  <a:lnTo>
                    <a:pt x="0" y="788"/>
                  </a:lnTo>
                  <a:lnTo>
                    <a:pt x="0" y="884"/>
                  </a:lnTo>
                  <a:lnTo>
                    <a:pt x="19" y="981"/>
                  </a:lnTo>
                  <a:lnTo>
                    <a:pt x="58" y="1057"/>
                  </a:lnTo>
                  <a:lnTo>
                    <a:pt x="115" y="1134"/>
                  </a:lnTo>
                  <a:lnTo>
                    <a:pt x="192" y="1192"/>
                  </a:lnTo>
                  <a:lnTo>
                    <a:pt x="288" y="1250"/>
                  </a:lnTo>
                  <a:lnTo>
                    <a:pt x="384" y="1269"/>
                  </a:lnTo>
                  <a:lnTo>
                    <a:pt x="519" y="1288"/>
                  </a:lnTo>
                  <a:lnTo>
                    <a:pt x="615" y="1269"/>
                  </a:lnTo>
                  <a:lnTo>
                    <a:pt x="730" y="1250"/>
                  </a:lnTo>
                  <a:lnTo>
                    <a:pt x="807" y="1211"/>
                  </a:lnTo>
                  <a:lnTo>
                    <a:pt x="903" y="1153"/>
                  </a:lnTo>
                  <a:lnTo>
                    <a:pt x="961" y="1077"/>
                  </a:lnTo>
                  <a:lnTo>
                    <a:pt x="1038" y="981"/>
                  </a:lnTo>
                  <a:lnTo>
                    <a:pt x="1095" y="884"/>
                  </a:lnTo>
                  <a:lnTo>
                    <a:pt x="1172" y="673"/>
                  </a:lnTo>
                  <a:lnTo>
                    <a:pt x="1249" y="443"/>
                  </a:lnTo>
                  <a:lnTo>
                    <a:pt x="1288" y="212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2"/>
            <p:cNvSpPr/>
            <p:nvPr/>
          </p:nvSpPr>
          <p:spPr>
            <a:xfrm>
              <a:off x="5279541" y="3233601"/>
              <a:ext cx="26522" cy="34442"/>
            </a:xfrm>
            <a:custGeom>
              <a:avLst/>
              <a:gdLst/>
              <a:ahLst/>
              <a:cxnLst/>
              <a:rect l="l" t="t" r="r" b="b"/>
              <a:pathLst>
                <a:path w="1480" h="1922" extrusionOk="0">
                  <a:moveTo>
                    <a:pt x="327" y="193"/>
                  </a:moveTo>
                  <a:lnTo>
                    <a:pt x="461" y="366"/>
                  </a:lnTo>
                  <a:lnTo>
                    <a:pt x="615" y="500"/>
                  </a:lnTo>
                  <a:lnTo>
                    <a:pt x="788" y="635"/>
                  </a:lnTo>
                  <a:lnTo>
                    <a:pt x="942" y="769"/>
                  </a:lnTo>
                  <a:lnTo>
                    <a:pt x="1018" y="846"/>
                  </a:lnTo>
                  <a:lnTo>
                    <a:pt x="1095" y="961"/>
                  </a:lnTo>
                  <a:lnTo>
                    <a:pt x="1172" y="1076"/>
                  </a:lnTo>
                  <a:lnTo>
                    <a:pt x="1230" y="1211"/>
                  </a:lnTo>
                  <a:lnTo>
                    <a:pt x="1249" y="1326"/>
                  </a:lnTo>
                  <a:lnTo>
                    <a:pt x="1230" y="1461"/>
                  </a:lnTo>
                  <a:lnTo>
                    <a:pt x="1211" y="1518"/>
                  </a:lnTo>
                  <a:lnTo>
                    <a:pt x="1191" y="1557"/>
                  </a:lnTo>
                  <a:lnTo>
                    <a:pt x="1134" y="1614"/>
                  </a:lnTo>
                  <a:lnTo>
                    <a:pt x="1076" y="1653"/>
                  </a:lnTo>
                  <a:lnTo>
                    <a:pt x="999" y="1672"/>
                  </a:lnTo>
                  <a:lnTo>
                    <a:pt x="826" y="1672"/>
                  </a:lnTo>
                  <a:lnTo>
                    <a:pt x="692" y="1614"/>
                  </a:lnTo>
                  <a:lnTo>
                    <a:pt x="577" y="1518"/>
                  </a:lnTo>
                  <a:lnTo>
                    <a:pt x="480" y="1422"/>
                  </a:lnTo>
                  <a:lnTo>
                    <a:pt x="384" y="1307"/>
                  </a:lnTo>
                  <a:lnTo>
                    <a:pt x="327" y="1192"/>
                  </a:lnTo>
                  <a:lnTo>
                    <a:pt x="269" y="1076"/>
                  </a:lnTo>
                  <a:lnTo>
                    <a:pt x="231" y="980"/>
                  </a:lnTo>
                  <a:lnTo>
                    <a:pt x="211" y="865"/>
                  </a:lnTo>
                  <a:lnTo>
                    <a:pt x="211" y="750"/>
                  </a:lnTo>
                  <a:lnTo>
                    <a:pt x="211" y="635"/>
                  </a:lnTo>
                  <a:lnTo>
                    <a:pt x="250" y="423"/>
                  </a:lnTo>
                  <a:lnTo>
                    <a:pt x="327" y="193"/>
                  </a:lnTo>
                  <a:close/>
                  <a:moveTo>
                    <a:pt x="423" y="0"/>
                  </a:moveTo>
                  <a:lnTo>
                    <a:pt x="365" y="20"/>
                  </a:lnTo>
                  <a:lnTo>
                    <a:pt x="327" y="39"/>
                  </a:lnTo>
                  <a:lnTo>
                    <a:pt x="288" y="97"/>
                  </a:lnTo>
                  <a:lnTo>
                    <a:pt x="250" y="77"/>
                  </a:lnTo>
                  <a:lnTo>
                    <a:pt x="211" y="97"/>
                  </a:lnTo>
                  <a:lnTo>
                    <a:pt x="192" y="116"/>
                  </a:lnTo>
                  <a:lnTo>
                    <a:pt x="115" y="250"/>
                  </a:lnTo>
                  <a:lnTo>
                    <a:pt x="58" y="385"/>
                  </a:lnTo>
                  <a:lnTo>
                    <a:pt x="19" y="519"/>
                  </a:lnTo>
                  <a:lnTo>
                    <a:pt x="0" y="654"/>
                  </a:lnTo>
                  <a:lnTo>
                    <a:pt x="0" y="807"/>
                  </a:lnTo>
                  <a:lnTo>
                    <a:pt x="0" y="961"/>
                  </a:lnTo>
                  <a:lnTo>
                    <a:pt x="39" y="1096"/>
                  </a:lnTo>
                  <a:lnTo>
                    <a:pt x="77" y="1249"/>
                  </a:lnTo>
                  <a:lnTo>
                    <a:pt x="154" y="1384"/>
                  </a:lnTo>
                  <a:lnTo>
                    <a:pt x="231" y="1518"/>
                  </a:lnTo>
                  <a:lnTo>
                    <a:pt x="327" y="1634"/>
                  </a:lnTo>
                  <a:lnTo>
                    <a:pt x="461" y="1749"/>
                  </a:lnTo>
                  <a:lnTo>
                    <a:pt x="596" y="1826"/>
                  </a:lnTo>
                  <a:lnTo>
                    <a:pt x="730" y="1903"/>
                  </a:lnTo>
                  <a:lnTo>
                    <a:pt x="884" y="1922"/>
                  </a:lnTo>
                  <a:lnTo>
                    <a:pt x="1038" y="1922"/>
                  </a:lnTo>
                  <a:lnTo>
                    <a:pt x="1172" y="1883"/>
                  </a:lnTo>
                  <a:lnTo>
                    <a:pt x="1268" y="1826"/>
                  </a:lnTo>
                  <a:lnTo>
                    <a:pt x="1364" y="1730"/>
                  </a:lnTo>
                  <a:lnTo>
                    <a:pt x="1422" y="1634"/>
                  </a:lnTo>
                  <a:lnTo>
                    <a:pt x="1460" y="1518"/>
                  </a:lnTo>
                  <a:lnTo>
                    <a:pt x="1480" y="1403"/>
                  </a:lnTo>
                  <a:lnTo>
                    <a:pt x="1480" y="1269"/>
                  </a:lnTo>
                  <a:lnTo>
                    <a:pt x="1480" y="1153"/>
                  </a:lnTo>
                  <a:lnTo>
                    <a:pt x="1422" y="961"/>
                  </a:lnTo>
                  <a:lnTo>
                    <a:pt x="1326" y="807"/>
                  </a:lnTo>
                  <a:lnTo>
                    <a:pt x="1211" y="654"/>
                  </a:lnTo>
                  <a:lnTo>
                    <a:pt x="1076" y="519"/>
                  </a:lnTo>
                  <a:lnTo>
                    <a:pt x="769" y="269"/>
                  </a:lnTo>
                  <a:lnTo>
                    <a:pt x="480" y="39"/>
                  </a:lnTo>
                  <a:lnTo>
                    <a:pt x="42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2"/>
            <p:cNvSpPr/>
            <p:nvPr/>
          </p:nvSpPr>
          <p:spPr>
            <a:xfrm>
              <a:off x="5283323" y="3237042"/>
              <a:ext cx="18619" cy="26540"/>
            </a:xfrm>
            <a:custGeom>
              <a:avLst/>
              <a:gdLst/>
              <a:ahLst/>
              <a:cxnLst/>
              <a:rect l="l" t="t" r="r" b="b"/>
              <a:pathLst>
                <a:path w="1039" h="1481" extrusionOk="0">
                  <a:moveTo>
                    <a:pt x="116" y="1"/>
                  </a:moveTo>
                  <a:lnTo>
                    <a:pt x="39" y="231"/>
                  </a:lnTo>
                  <a:lnTo>
                    <a:pt x="0" y="443"/>
                  </a:lnTo>
                  <a:lnTo>
                    <a:pt x="0" y="558"/>
                  </a:lnTo>
                  <a:lnTo>
                    <a:pt x="0" y="673"/>
                  </a:lnTo>
                  <a:lnTo>
                    <a:pt x="20" y="788"/>
                  </a:lnTo>
                  <a:lnTo>
                    <a:pt x="58" y="884"/>
                  </a:lnTo>
                  <a:lnTo>
                    <a:pt x="116" y="1000"/>
                  </a:lnTo>
                  <a:lnTo>
                    <a:pt x="173" y="1115"/>
                  </a:lnTo>
                  <a:lnTo>
                    <a:pt x="269" y="1230"/>
                  </a:lnTo>
                  <a:lnTo>
                    <a:pt x="366" y="1326"/>
                  </a:lnTo>
                  <a:lnTo>
                    <a:pt x="481" y="1422"/>
                  </a:lnTo>
                  <a:lnTo>
                    <a:pt x="615" y="1480"/>
                  </a:lnTo>
                  <a:lnTo>
                    <a:pt x="788" y="1480"/>
                  </a:lnTo>
                  <a:lnTo>
                    <a:pt x="865" y="1461"/>
                  </a:lnTo>
                  <a:lnTo>
                    <a:pt x="923" y="1422"/>
                  </a:lnTo>
                  <a:lnTo>
                    <a:pt x="980" y="1365"/>
                  </a:lnTo>
                  <a:lnTo>
                    <a:pt x="1000" y="1326"/>
                  </a:lnTo>
                  <a:lnTo>
                    <a:pt x="1019" y="1269"/>
                  </a:lnTo>
                  <a:lnTo>
                    <a:pt x="1038" y="1134"/>
                  </a:lnTo>
                  <a:lnTo>
                    <a:pt x="1019" y="1019"/>
                  </a:lnTo>
                  <a:lnTo>
                    <a:pt x="961" y="884"/>
                  </a:lnTo>
                  <a:lnTo>
                    <a:pt x="884" y="769"/>
                  </a:lnTo>
                  <a:lnTo>
                    <a:pt x="807" y="654"/>
                  </a:lnTo>
                  <a:lnTo>
                    <a:pt x="731" y="577"/>
                  </a:lnTo>
                  <a:lnTo>
                    <a:pt x="577" y="443"/>
                  </a:lnTo>
                  <a:lnTo>
                    <a:pt x="404" y="308"/>
                  </a:lnTo>
                  <a:lnTo>
                    <a:pt x="250" y="174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2"/>
            <p:cNvSpPr/>
            <p:nvPr/>
          </p:nvSpPr>
          <p:spPr>
            <a:xfrm>
              <a:off x="5205508" y="3528715"/>
              <a:ext cx="18601" cy="18260"/>
            </a:xfrm>
            <a:custGeom>
              <a:avLst/>
              <a:gdLst/>
              <a:ahLst/>
              <a:cxnLst/>
              <a:rect l="l" t="t" r="r" b="b"/>
              <a:pathLst>
                <a:path w="1038" h="1019" extrusionOk="0">
                  <a:moveTo>
                    <a:pt x="250" y="0"/>
                  </a:moveTo>
                  <a:lnTo>
                    <a:pt x="135" y="19"/>
                  </a:lnTo>
                  <a:lnTo>
                    <a:pt x="39" y="58"/>
                  </a:lnTo>
                  <a:lnTo>
                    <a:pt x="19" y="96"/>
                  </a:lnTo>
                  <a:lnTo>
                    <a:pt x="0" y="115"/>
                  </a:lnTo>
                  <a:lnTo>
                    <a:pt x="0" y="192"/>
                  </a:lnTo>
                  <a:lnTo>
                    <a:pt x="19" y="211"/>
                  </a:lnTo>
                  <a:lnTo>
                    <a:pt x="39" y="231"/>
                  </a:lnTo>
                  <a:lnTo>
                    <a:pt x="77" y="250"/>
                  </a:lnTo>
                  <a:lnTo>
                    <a:pt x="115" y="231"/>
                  </a:lnTo>
                  <a:lnTo>
                    <a:pt x="192" y="211"/>
                  </a:lnTo>
                  <a:lnTo>
                    <a:pt x="250" y="192"/>
                  </a:lnTo>
                  <a:lnTo>
                    <a:pt x="404" y="192"/>
                  </a:lnTo>
                  <a:lnTo>
                    <a:pt x="538" y="250"/>
                  </a:lnTo>
                  <a:lnTo>
                    <a:pt x="653" y="365"/>
                  </a:lnTo>
                  <a:lnTo>
                    <a:pt x="749" y="480"/>
                  </a:lnTo>
                  <a:lnTo>
                    <a:pt x="788" y="596"/>
                  </a:lnTo>
                  <a:lnTo>
                    <a:pt x="788" y="730"/>
                  </a:lnTo>
                  <a:lnTo>
                    <a:pt x="749" y="884"/>
                  </a:lnTo>
                  <a:lnTo>
                    <a:pt x="749" y="922"/>
                  </a:lnTo>
                  <a:lnTo>
                    <a:pt x="769" y="961"/>
                  </a:lnTo>
                  <a:lnTo>
                    <a:pt x="826" y="999"/>
                  </a:lnTo>
                  <a:lnTo>
                    <a:pt x="903" y="1018"/>
                  </a:lnTo>
                  <a:lnTo>
                    <a:pt x="922" y="999"/>
                  </a:lnTo>
                  <a:lnTo>
                    <a:pt x="961" y="980"/>
                  </a:lnTo>
                  <a:lnTo>
                    <a:pt x="999" y="884"/>
                  </a:lnTo>
                  <a:lnTo>
                    <a:pt x="1038" y="769"/>
                  </a:lnTo>
                  <a:lnTo>
                    <a:pt x="1038" y="673"/>
                  </a:lnTo>
                  <a:lnTo>
                    <a:pt x="1038" y="576"/>
                  </a:lnTo>
                  <a:lnTo>
                    <a:pt x="999" y="480"/>
                  </a:lnTo>
                  <a:lnTo>
                    <a:pt x="961" y="384"/>
                  </a:lnTo>
                  <a:lnTo>
                    <a:pt x="884" y="307"/>
                  </a:lnTo>
                  <a:lnTo>
                    <a:pt x="826" y="231"/>
                  </a:lnTo>
                  <a:lnTo>
                    <a:pt x="730" y="154"/>
                  </a:lnTo>
                  <a:lnTo>
                    <a:pt x="634" y="96"/>
                  </a:lnTo>
                  <a:lnTo>
                    <a:pt x="538" y="58"/>
                  </a:lnTo>
                  <a:lnTo>
                    <a:pt x="442" y="1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2"/>
            <p:cNvSpPr/>
            <p:nvPr/>
          </p:nvSpPr>
          <p:spPr>
            <a:xfrm>
              <a:off x="5233734" y="3212597"/>
              <a:ext cx="25841" cy="38241"/>
            </a:xfrm>
            <a:custGeom>
              <a:avLst/>
              <a:gdLst/>
              <a:ahLst/>
              <a:cxnLst/>
              <a:rect l="l" t="t" r="r" b="b"/>
              <a:pathLst>
                <a:path w="1442" h="2134" extrusionOk="0">
                  <a:moveTo>
                    <a:pt x="1077" y="404"/>
                  </a:moveTo>
                  <a:lnTo>
                    <a:pt x="1077" y="423"/>
                  </a:lnTo>
                  <a:lnTo>
                    <a:pt x="1096" y="423"/>
                  </a:lnTo>
                  <a:lnTo>
                    <a:pt x="1154" y="615"/>
                  </a:lnTo>
                  <a:lnTo>
                    <a:pt x="1173" y="788"/>
                  </a:lnTo>
                  <a:lnTo>
                    <a:pt x="1173" y="980"/>
                  </a:lnTo>
                  <a:lnTo>
                    <a:pt x="1134" y="1172"/>
                  </a:lnTo>
                  <a:lnTo>
                    <a:pt x="1115" y="1288"/>
                  </a:lnTo>
                  <a:lnTo>
                    <a:pt x="1057" y="1441"/>
                  </a:lnTo>
                  <a:lnTo>
                    <a:pt x="981" y="1576"/>
                  </a:lnTo>
                  <a:lnTo>
                    <a:pt x="904" y="1710"/>
                  </a:lnTo>
                  <a:lnTo>
                    <a:pt x="808" y="1807"/>
                  </a:lnTo>
                  <a:lnTo>
                    <a:pt x="750" y="1845"/>
                  </a:lnTo>
                  <a:lnTo>
                    <a:pt x="558" y="1845"/>
                  </a:lnTo>
                  <a:lnTo>
                    <a:pt x="481" y="1807"/>
                  </a:lnTo>
                  <a:lnTo>
                    <a:pt x="423" y="1749"/>
                  </a:lnTo>
                  <a:lnTo>
                    <a:pt x="327" y="1634"/>
                  </a:lnTo>
                  <a:lnTo>
                    <a:pt x="289" y="1518"/>
                  </a:lnTo>
                  <a:lnTo>
                    <a:pt x="270" y="1403"/>
                  </a:lnTo>
                  <a:lnTo>
                    <a:pt x="270" y="1288"/>
                  </a:lnTo>
                  <a:lnTo>
                    <a:pt x="308" y="1172"/>
                  </a:lnTo>
                  <a:lnTo>
                    <a:pt x="366" y="1057"/>
                  </a:lnTo>
                  <a:lnTo>
                    <a:pt x="423" y="942"/>
                  </a:lnTo>
                  <a:lnTo>
                    <a:pt x="500" y="846"/>
                  </a:lnTo>
                  <a:lnTo>
                    <a:pt x="616" y="731"/>
                  </a:lnTo>
                  <a:lnTo>
                    <a:pt x="788" y="558"/>
                  </a:lnTo>
                  <a:lnTo>
                    <a:pt x="961" y="442"/>
                  </a:lnTo>
                  <a:lnTo>
                    <a:pt x="1038" y="404"/>
                  </a:lnTo>
                  <a:close/>
                  <a:moveTo>
                    <a:pt x="1154" y="0"/>
                  </a:moveTo>
                  <a:lnTo>
                    <a:pt x="1096" y="20"/>
                  </a:lnTo>
                  <a:lnTo>
                    <a:pt x="1057" y="39"/>
                  </a:lnTo>
                  <a:lnTo>
                    <a:pt x="1019" y="77"/>
                  </a:lnTo>
                  <a:lnTo>
                    <a:pt x="1019" y="116"/>
                  </a:lnTo>
                  <a:lnTo>
                    <a:pt x="1019" y="193"/>
                  </a:lnTo>
                  <a:lnTo>
                    <a:pt x="1038" y="212"/>
                  </a:lnTo>
                  <a:lnTo>
                    <a:pt x="961" y="231"/>
                  </a:lnTo>
                  <a:lnTo>
                    <a:pt x="904" y="269"/>
                  </a:lnTo>
                  <a:lnTo>
                    <a:pt x="788" y="327"/>
                  </a:lnTo>
                  <a:lnTo>
                    <a:pt x="616" y="442"/>
                  </a:lnTo>
                  <a:lnTo>
                    <a:pt x="443" y="577"/>
                  </a:lnTo>
                  <a:lnTo>
                    <a:pt x="289" y="731"/>
                  </a:lnTo>
                  <a:lnTo>
                    <a:pt x="154" y="903"/>
                  </a:lnTo>
                  <a:lnTo>
                    <a:pt x="58" y="1076"/>
                  </a:lnTo>
                  <a:lnTo>
                    <a:pt x="20" y="1172"/>
                  </a:lnTo>
                  <a:lnTo>
                    <a:pt x="1" y="1269"/>
                  </a:lnTo>
                  <a:lnTo>
                    <a:pt x="1" y="1384"/>
                  </a:lnTo>
                  <a:lnTo>
                    <a:pt x="1" y="1480"/>
                  </a:lnTo>
                  <a:lnTo>
                    <a:pt x="20" y="1595"/>
                  </a:lnTo>
                  <a:lnTo>
                    <a:pt x="58" y="1691"/>
                  </a:lnTo>
                  <a:lnTo>
                    <a:pt x="135" y="1845"/>
                  </a:lnTo>
                  <a:lnTo>
                    <a:pt x="250" y="1979"/>
                  </a:lnTo>
                  <a:lnTo>
                    <a:pt x="366" y="2056"/>
                  </a:lnTo>
                  <a:lnTo>
                    <a:pt x="519" y="2114"/>
                  </a:lnTo>
                  <a:lnTo>
                    <a:pt x="654" y="2133"/>
                  </a:lnTo>
                  <a:lnTo>
                    <a:pt x="808" y="2114"/>
                  </a:lnTo>
                  <a:lnTo>
                    <a:pt x="961" y="2056"/>
                  </a:lnTo>
                  <a:lnTo>
                    <a:pt x="1019" y="1999"/>
                  </a:lnTo>
                  <a:lnTo>
                    <a:pt x="1096" y="1941"/>
                  </a:lnTo>
                  <a:lnTo>
                    <a:pt x="1173" y="1845"/>
                  </a:lnTo>
                  <a:lnTo>
                    <a:pt x="1230" y="1730"/>
                  </a:lnTo>
                  <a:lnTo>
                    <a:pt x="1346" y="1518"/>
                  </a:lnTo>
                  <a:lnTo>
                    <a:pt x="1403" y="1288"/>
                  </a:lnTo>
                  <a:lnTo>
                    <a:pt x="1442" y="1038"/>
                  </a:lnTo>
                  <a:lnTo>
                    <a:pt x="1442" y="788"/>
                  </a:lnTo>
                  <a:lnTo>
                    <a:pt x="1423" y="538"/>
                  </a:lnTo>
                  <a:lnTo>
                    <a:pt x="1365" y="308"/>
                  </a:lnTo>
                  <a:lnTo>
                    <a:pt x="1269" y="77"/>
                  </a:lnTo>
                  <a:lnTo>
                    <a:pt x="1250" y="39"/>
                  </a:lnTo>
                  <a:lnTo>
                    <a:pt x="11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2"/>
            <p:cNvSpPr/>
            <p:nvPr/>
          </p:nvSpPr>
          <p:spPr>
            <a:xfrm>
              <a:off x="5238555" y="3219819"/>
              <a:ext cx="16200" cy="25841"/>
            </a:xfrm>
            <a:custGeom>
              <a:avLst/>
              <a:gdLst/>
              <a:ahLst/>
              <a:cxnLst/>
              <a:rect l="l" t="t" r="r" b="b"/>
              <a:pathLst>
                <a:path w="904" h="1442" extrusionOk="0">
                  <a:moveTo>
                    <a:pt x="769" y="1"/>
                  </a:moveTo>
                  <a:lnTo>
                    <a:pt x="692" y="39"/>
                  </a:lnTo>
                  <a:lnTo>
                    <a:pt x="519" y="155"/>
                  </a:lnTo>
                  <a:lnTo>
                    <a:pt x="347" y="328"/>
                  </a:lnTo>
                  <a:lnTo>
                    <a:pt x="231" y="443"/>
                  </a:lnTo>
                  <a:lnTo>
                    <a:pt x="154" y="539"/>
                  </a:lnTo>
                  <a:lnTo>
                    <a:pt x="97" y="654"/>
                  </a:lnTo>
                  <a:lnTo>
                    <a:pt x="39" y="769"/>
                  </a:lnTo>
                  <a:lnTo>
                    <a:pt x="1" y="885"/>
                  </a:lnTo>
                  <a:lnTo>
                    <a:pt x="1" y="1000"/>
                  </a:lnTo>
                  <a:lnTo>
                    <a:pt x="20" y="1115"/>
                  </a:lnTo>
                  <a:lnTo>
                    <a:pt x="58" y="1231"/>
                  </a:lnTo>
                  <a:lnTo>
                    <a:pt x="154" y="1346"/>
                  </a:lnTo>
                  <a:lnTo>
                    <a:pt x="212" y="1404"/>
                  </a:lnTo>
                  <a:lnTo>
                    <a:pt x="289" y="1442"/>
                  </a:lnTo>
                  <a:lnTo>
                    <a:pt x="481" y="1442"/>
                  </a:lnTo>
                  <a:lnTo>
                    <a:pt x="539" y="1404"/>
                  </a:lnTo>
                  <a:lnTo>
                    <a:pt x="635" y="1307"/>
                  </a:lnTo>
                  <a:lnTo>
                    <a:pt x="712" y="1173"/>
                  </a:lnTo>
                  <a:lnTo>
                    <a:pt x="788" y="1038"/>
                  </a:lnTo>
                  <a:lnTo>
                    <a:pt x="846" y="885"/>
                  </a:lnTo>
                  <a:lnTo>
                    <a:pt x="865" y="769"/>
                  </a:lnTo>
                  <a:lnTo>
                    <a:pt x="904" y="577"/>
                  </a:lnTo>
                  <a:lnTo>
                    <a:pt x="904" y="385"/>
                  </a:lnTo>
                  <a:lnTo>
                    <a:pt x="885" y="212"/>
                  </a:lnTo>
                  <a:lnTo>
                    <a:pt x="827" y="20"/>
                  </a:lnTo>
                  <a:lnTo>
                    <a:pt x="808" y="20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2"/>
            <p:cNvSpPr/>
            <p:nvPr/>
          </p:nvSpPr>
          <p:spPr>
            <a:xfrm>
              <a:off x="5193447" y="3496690"/>
              <a:ext cx="14139" cy="16540"/>
            </a:xfrm>
            <a:custGeom>
              <a:avLst/>
              <a:gdLst/>
              <a:ahLst/>
              <a:cxnLst/>
              <a:rect l="l" t="t" r="r" b="b"/>
              <a:pathLst>
                <a:path w="789" h="923" extrusionOk="0">
                  <a:moveTo>
                    <a:pt x="289" y="0"/>
                  </a:moveTo>
                  <a:lnTo>
                    <a:pt x="193" y="58"/>
                  </a:lnTo>
                  <a:lnTo>
                    <a:pt x="135" y="115"/>
                  </a:lnTo>
                  <a:lnTo>
                    <a:pt x="77" y="211"/>
                  </a:lnTo>
                  <a:lnTo>
                    <a:pt x="20" y="288"/>
                  </a:lnTo>
                  <a:lnTo>
                    <a:pt x="1" y="384"/>
                  </a:lnTo>
                  <a:lnTo>
                    <a:pt x="1" y="480"/>
                  </a:lnTo>
                  <a:lnTo>
                    <a:pt x="1" y="577"/>
                  </a:lnTo>
                  <a:lnTo>
                    <a:pt x="39" y="673"/>
                  </a:lnTo>
                  <a:lnTo>
                    <a:pt x="97" y="749"/>
                  </a:lnTo>
                  <a:lnTo>
                    <a:pt x="174" y="826"/>
                  </a:lnTo>
                  <a:lnTo>
                    <a:pt x="250" y="884"/>
                  </a:lnTo>
                  <a:lnTo>
                    <a:pt x="346" y="903"/>
                  </a:lnTo>
                  <a:lnTo>
                    <a:pt x="443" y="922"/>
                  </a:lnTo>
                  <a:lnTo>
                    <a:pt x="558" y="922"/>
                  </a:lnTo>
                  <a:lnTo>
                    <a:pt x="654" y="884"/>
                  </a:lnTo>
                  <a:lnTo>
                    <a:pt x="731" y="846"/>
                  </a:lnTo>
                  <a:lnTo>
                    <a:pt x="769" y="826"/>
                  </a:lnTo>
                  <a:lnTo>
                    <a:pt x="788" y="788"/>
                  </a:lnTo>
                  <a:lnTo>
                    <a:pt x="769" y="749"/>
                  </a:lnTo>
                  <a:lnTo>
                    <a:pt x="769" y="711"/>
                  </a:lnTo>
                  <a:lnTo>
                    <a:pt x="750" y="692"/>
                  </a:lnTo>
                  <a:lnTo>
                    <a:pt x="712" y="673"/>
                  </a:lnTo>
                  <a:lnTo>
                    <a:pt x="673" y="653"/>
                  </a:lnTo>
                  <a:lnTo>
                    <a:pt x="635" y="673"/>
                  </a:lnTo>
                  <a:lnTo>
                    <a:pt x="577" y="692"/>
                  </a:lnTo>
                  <a:lnTo>
                    <a:pt x="519" y="692"/>
                  </a:lnTo>
                  <a:lnTo>
                    <a:pt x="404" y="673"/>
                  </a:lnTo>
                  <a:lnTo>
                    <a:pt x="308" y="634"/>
                  </a:lnTo>
                  <a:lnTo>
                    <a:pt x="250" y="538"/>
                  </a:lnTo>
                  <a:lnTo>
                    <a:pt x="212" y="442"/>
                  </a:lnTo>
                  <a:lnTo>
                    <a:pt x="212" y="346"/>
                  </a:lnTo>
                  <a:lnTo>
                    <a:pt x="231" y="288"/>
                  </a:lnTo>
                  <a:lnTo>
                    <a:pt x="270" y="250"/>
                  </a:lnTo>
                  <a:lnTo>
                    <a:pt x="308" y="192"/>
                  </a:lnTo>
                  <a:lnTo>
                    <a:pt x="366" y="154"/>
                  </a:lnTo>
                  <a:lnTo>
                    <a:pt x="385" y="135"/>
                  </a:lnTo>
                  <a:lnTo>
                    <a:pt x="404" y="115"/>
                  </a:lnTo>
                  <a:lnTo>
                    <a:pt x="385" y="3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2"/>
            <p:cNvSpPr/>
            <p:nvPr/>
          </p:nvSpPr>
          <p:spPr>
            <a:xfrm>
              <a:off x="5209971" y="3265967"/>
              <a:ext cx="31360" cy="35822"/>
            </a:xfrm>
            <a:custGeom>
              <a:avLst/>
              <a:gdLst/>
              <a:ahLst/>
              <a:cxnLst/>
              <a:rect l="l" t="t" r="r" b="b"/>
              <a:pathLst>
                <a:path w="1750" h="1999" extrusionOk="0">
                  <a:moveTo>
                    <a:pt x="1538" y="1"/>
                  </a:moveTo>
                  <a:lnTo>
                    <a:pt x="1500" y="20"/>
                  </a:lnTo>
                  <a:lnTo>
                    <a:pt x="1442" y="39"/>
                  </a:lnTo>
                  <a:lnTo>
                    <a:pt x="1404" y="77"/>
                  </a:lnTo>
                  <a:lnTo>
                    <a:pt x="1404" y="135"/>
                  </a:lnTo>
                  <a:lnTo>
                    <a:pt x="1404" y="193"/>
                  </a:lnTo>
                  <a:lnTo>
                    <a:pt x="1461" y="423"/>
                  </a:lnTo>
                  <a:lnTo>
                    <a:pt x="1461" y="673"/>
                  </a:lnTo>
                  <a:lnTo>
                    <a:pt x="1461" y="788"/>
                  </a:lnTo>
                  <a:lnTo>
                    <a:pt x="1423" y="904"/>
                  </a:lnTo>
                  <a:lnTo>
                    <a:pt x="1384" y="1019"/>
                  </a:lnTo>
                  <a:lnTo>
                    <a:pt x="1346" y="1134"/>
                  </a:lnTo>
                  <a:lnTo>
                    <a:pt x="1269" y="1250"/>
                  </a:lnTo>
                  <a:lnTo>
                    <a:pt x="1154" y="1384"/>
                  </a:lnTo>
                  <a:lnTo>
                    <a:pt x="1019" y="1519"/>
                  </a:lnTo>
                  <a:lnTo>
                    <a:pt x="866" y="1634"/>
                  </a:lnTo>
                  <a:lnTo>
                    <a:pt x="712" y="1711"/>
                  </a:lnTo>
                  <a:lnTo>
                    <a:pt x="635" y="1730"/>
                  </a:lnTo>
                  <a:lnTo>
                    <a:pt x="558" y="1749"/>
                  </a:lnTo>
                  <a:lnTo>
                    <a:pt x="481" y="1730"/>
                  </a:lnTo>
                  <a:lnTo>
                    <a:pt x="404" y="1691"/>
                  </a:lnTo>
                  <a:lnTo>
                    <a:pt x="347" y="1634"/>
                  </a:lnTo>
                  <a:lnTo>
                    <a:pt x="289" y="1557"/>
                  </a:lnTo>
                  <a:lnTo>
                    <a:pt x="251" y="1461"/>
                  </a:lnTo>
                  <a:lnTo>
                    <a:pt x="231" y="1346"/>
                  </a:lnTo>
                  <a:lnTo>
                    <a:pt x="251" y="1250"/>
                  </a:lnTo>
                  <a:lnTo>
                    <a:pt x="289" y="1153"/>
                  </a:lnTo>
                  <a:lnTo>
                    <a:pt x="347" y="1057"/>
                  </a:lnTo>
                  <a:lnTo>
                    <a:pt x="404" y="981"/>
                  </a:lnTo>
                  <a:lnTo>
                    <a:pt x="577" y="788"/>
                  </a:lnTo>
                  <a:lnTo>
                    <a:pt x="769" y="635"/>
                  </a:lnTo>
                  <a:lnTo>
                    <a:pt x="962" y="462"/>
                  </a:lnTo>
                  <a:lnTo>
                    <a:pt x="1135" y="327"/>
                  </a:lnTo>
                  <a:lnTo>
                    <a:pt x="1269" y="193"/>
                  </a:lnTo>
                  <a:lnTo>
                    <a:pt x="1269" y="154"/>
                  </a:lnTo>
                  <a:lnTo>
                    <a:pt x="1269" y="135"/>
                  </a:lnTo>
                  <a:lnTo>
                    <a:pt x="1250" y="97"/>
                  </a:lnTo>
                  <a:lnTo>
                    <a:pt x="1211" y="77"/>
                  </a:lnTo>
                  <a:lnTo>
                    <a:pt x="1173" y="77"/>
                  </a:lnTo>
                  <a:lnTo>
                    <a:pt x="1154" y="97"/>
                  </a:lnTo>
                  <a:lnTo>
                    <a:pt x="1019" y="231"/>
                  </a:lnTo>
                  <a:lnTo>
                    <a:pt x="866" y="346"/>
                  </a:lnTo>
                  <a:lnTo>
                    <a:pt x="539" y="577"/>
                  </a:lnTo>
                  <a:lnTo>
                    <a:pt x="385" y="692"/>
                  </a:lnTo>
                  <a:lnTo>
                    <a:pt x="251" y="827"/>
                  </a:lnTo>
                  <a:lnTo>
                    <a:pt x="135" y="981"/>
                  </a:lnTo>
                  <a:lnTo>
                    <a:pt x="59" y="1153"/>
                  </a:lnTo>
                  <a:lnTo>
                    <a:pt x="20" y="1269"/>
                  </a:lnTo>
                  <a:lnTo>
                    <a:pt x="1" y="1403"/>
                  </a:lnTo>
                  <a:lnTo>
                    <a:pt x="20" y="1519"/>
                  </a:lnTo>
                  <a:lnTo>
                    <a:pt x="39" y="1634"/>
                  </a:lnTo>
                  <a:lnTo>
                    <a:pt x="97" y="1749"/>
                  </a:lnTo>
                  <a:lnTo>
                    <a:pt x="174" y="1845"/>
                  </a:lnTo>
                  <a:lnTo>
                    <a:pt x="270" y="1922"/>
                  </a:lnTo>
                  <a:lnTo>
                    <a:pt x="385" y="1980"/>
                  </a:lnTo>
                  <a:lnTo>
                    <a:pt x="558" y="1999"/>
                  </a:lnTo>
                  <a:lnTo>
                    <a:pt x="731" y="1980"/>
                  </a:lnTo>
                  <a:lnTo>
                    <a:pt x="885" y="1941"/>
                  </a:lnTo>
                  <a:lnTo>
                    <a:pt x="1058" y="1864"/>
                  </a:lnTo>
                  <a:lnTo>
                    <a:pt x="1192" y="1749"/>
                  </a:lnTo>
                  <a:lnTo>
                    <a:pt x="1327" y="1634"/>
                  </a:lnTo>
                  <a:lnTo>
                    <a:pt x="1442" y="1499"/>
                  </a:lnTo>
                  <a:lnTo>
                    <a:pt x="1538" y="1365"/>
                  </a:lnTo>
                  <a:lnTo>
                    <a:pt x="1615" y="1211"/>
                  </a:lnTo>
                  <a:lnTo>
                    <a:pt x="1673" y="1057"/>
                  </a:lnTo>
                  <a:lnTo>
                    <a:pt x="1711" y="904"/>
                  </a:lnTo>
                  <a:lnTo>
                    <a:pt x="1749" y="731"/>
                  </a:lnTo>
                  <a:lnTo>
                    <a:pt x="1749" y="577"/>
                  </a:lnTo>
                  <a:lnTo>
                    <a:pt x="1730" y="423"/>
                  </a:lnTo>
                  <a:lnTo>
                    <a:pt x="1711" y="250"/>
                  </a:lnTo>
                  <a:lnTo>
                    <a:pt x="1673" y="97"/>
                  </a:lnTo>
                  <a:lnTo>
                    <a:pt x="1634" y="39"/>
                  </a:lnTo>
                  <a:lnTo>
                    <a:pt x="1596" y="20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62"/>
            <p:cNvSpPr/>
            <p:nvPr/>
          </p:nvSpPr>
          <p:spPr>
            <a:xfrm>
              <a:off x="5107711" y="3422996"/>
              <a:ext cx="98829" cy="31002"/>
            </a:xfrm>
            <a:custGeom>
              <a:avLst/>
              <a:gdLst/>
              <a:ahLst/>
              <a:cxnLst/>
              <a:rect l="l" t="t" r="r" b="b"/>
              <a:pathLst>
                <a:path w="5515" h="1730" extrusionOk="0">
                  <a:moveTo>
                    <a:pt x="577" y="0"/>
                  </a:moveTo>
                  <a:lnTo>
                    <a:pt x="461" y="77"/>
                  </a:lnTo>
                  <a:lnTo>
                    <a:pt x="346" y="173"/>
                  </a:lnTo>
                  <a:lnTo>
                    <a:pt x="269" y="269"/>
                  </a:lnTo>
                  <a:lnTo>
                    <a:pt x="192" y="385"/>
                  </a:lnTo>
                  <a:lnTo>
                    <a:pt x="135" y="500"/>
                  </a:lnTo>
                  <a:lnTo>
                    <a:pt x="96" y="615"/>
                  </a:lnTo>
                  <a:lnTo>
                    <a:pt x="77" y="750"/>
                  </a:lnTo>
                  <a:lnTo>
                    <a:pt x="77" y="903"/>
                  </a:lnTo>
                  <a:lnTo>
                    <a:pt x="39" y="1057"/>
                  </a:lnTo>
                  <a:lnTo>
                    <a:pt x="0" y="1172"/>
                  </a:lnTo>
                  <a:lnTo>
                    <a:pt x="19" y="1268"/>
                  </a:lnTo>
                  <a:lnTo>
                    <a:pt x="58" y="1326"/>
                  </a:lnTo>
                  <a:lnTo>
                    <a:pt x="135" y="1364"/>
                  </a:lnTo>
                  <a:lnTo>
                    <a:pt x="231" y="1364"/>
                  </a:lnTo>
                  <a:lnTo>
                    <a:pt x="385" y="1345"/>
                  </a:lnTo>
                  <a:lnTo>
                    <a:pt x="557" y="1288"/>
                  </a:lnTo>
                  <a:lnTo>
                    <a:pt x="673" y="1307"/>
                  </a:lnTo>
                  <a:lnTo>
                    <a:pt x="788" y="1326"/>
                  </a:lnTo>
                  <a:lnTo>
                    <a:pt x="1057" y="1307"/>
                  </a:lnTo>
                  <a:lnTo>
                    <a:pt x="1326" y="1307"/>
                  </a:lnTo>
                  <a:lnTo>
                    <a:pt x="1576" y="1288"/>
                  </a:lnTo>
                  <a:lnTo>
                    <a:pt x="2114" y="1307"/>
                  </a:lnTo>
                  <a:lnTo>
                    <a:pt x="2633" y="1345"/>
                  </a:lnTo>
                  <a:lnTo>
                    <a:pt x="3171" y="1384"/>
                  </a:lnTo>
                  <a:lnTo>
                    <a:pt x="3689" y="1441"/>
                  </a:lnTo>
                  <a:lnTo>
                    <a:pt x="4612" y="1576"/>
                  </a:lnTo>
                  <a:lnTo>
                    <a:pt x="5515" y="1730"/>
                  </a:lnTo>
                  <a:lnTo>
                    <a:pt x="5303" y="1614"/>
                  </a:lnTo>
                  <a:lnTo>
                    <a:pt x="5111" y="1480"/>
                  </a:lnTo>
                  <a:lnTo>
                    <a:pt x="4919" y="1326"/>
                  </a:lnTo>
                  <a:lnTo>
                    <a:pt x="4746" y="1153"/>
                  </a:lnTo>
                  <a:lnTo>
                    <a:pt x="4592" y="980"/>
                  </a:lnTo>
                  <a:lnTo>
                    <a:pt x="4458" y="769"/>
                  </a:lnTo>
                  <a:lnTo>
                    <a:pt x="4323" y="557"/>
                  </a:lnTo>
                  <a:lnTo>
                    <a:pt x="4227" y="327"/>
                  </a:lnTo>
                  <a:lnTo>
                    <a:pt x="4016" y="500"/>
                  </a:lnTo>
                  <a:lnTo>
                    <a:pt x="3805" y="634"/>
                  </a:lnTo>
                  <a:lnTo>
                    <a:pt x="3574" y="750"/>
                  </a:lnTo>
                  <a:lnTo>
                    <a:pt x="3344" y="846"/>
                  </a:lnTo>
                  <a:lnTo>
                    <a:pt x="3094" y="903"/>
                  </a:lnTo>
                  <a:lnTo>
                    <a:pt x="2844" y="923"/>
                  </a:lnTo>
                  <a:lnTo>
                    <a:pt x="2594" y="942"/>
                  </a:lnTo>
                  <a:lnTo>
                    <a:pt x="2344" y="923"/>
                  </a:lnTo>
                  <a:lnTo>
                    <a:pt x="2095" y="884"/>
                  </a:lnTo>
                  <a:lnTo>
                    <a:pt x="1864" y="807"/>
                  </a:lnTo>
                  <a:lnTo>
                    <a:pt x="1614" y="730"/>
                  </a:lnTo>
                  <a:lnTo>
                    <a:pt x="1384" y="615"/>
                  </a:lnTo>
                  <a:lnTo>
                    <a:pt x="1172" y="500"/>
                  </a:lnTo>
                  <a:lnTo>
                    <a:pt x="961" y="346"/>
                  </a:lnTo>
                  <a:lnTo>
                    <a:pt x="750" y="173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9" name="Google Shape;7099;p63"/>
          <p:cNvSpPr/>
          <p:nvPr/>
        </p:nvSpPr>
        <p:spPr>
          <a:xfrm>
            <a:off x="3402147" y="3990917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0" name="Google Shape;7100;p63"/>
          <p:cNvSpPr/>
          <p:nvPr/>
        </p:nvSpPr>
        <p:spPr>
          <a:xfrm>
            <a:off x="831653" y="3990917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1" name="Google Shape;7101;p63"/>
          <p:cNvSpPr txBox="1">
            <a:spLocks noGrp="1"/>
          </p:cNvSpPr>
          <p:nvPr>
            <p:ph type="title"/>
          </p:nvPr>
        </p:nvSpPr>
        <p:spPr>
          <a:xfrm>
            <a:off x="2321700" y="530350"/>
            <a:ext cx="4500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MENU OF THE MONTH</a:t>
            </a:r>
            <a:endParaRPr/>
          </a:p>
        </p:txBody>
      </p:sp>
      <p:sp>
        <p:nvSpPr>
          <p:cNvPr id="7102" name="Google Shape;7102;p63"/>
          <p:cNvSpPr/>
          <p:nvPr/>
        </p:nvSpPr>
        <p:spPr>
          <a:xfrm>
            <a:off x="1080936" y="22889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5F81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3" name="Google Shape;7103;p63"/>
          <p:cNvSpPr txBox="1">
            <a:spLocks noGrp="1"/>
          </p:cNvSpPr>
          <p:nvPr>
            <p:ph type="body" idx="4294967295"/>
          </p:nvPr>
        </p:nvSpPr>
        <p:spPr>
          <a:xfrm>
            <a:off x="1216472" y="2331479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SANDWICH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7104" name="Google Shape;7104;p63"/>
          <p:cNvSpPr/>
          <p:nvPr/>
        </p:nvSpPr>
        <p:spPr>
          <a:xfrm rot="82119" flipH="1">
            <a:off x="1569635" y="1315914"/>
            <a:ext cx="859675" cy="817788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5" name="Google Shape;7105;p63"/>
          <p:cNvSpPr/>
          <p:nvPr/>
        </p:nvSpPr>
        <p:spPr>
          <a:xfrm>
            <a:off x="3658527" y="22889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5F81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6" name="Google Shape;7106;p63"/>
          <p:cNvSpPr txBox="1">
            <a:spLocks noGrp="1"/>
          </p:cNvSpPr>
          <p:nvPr>
            <p:ph type="body" idx="4294967295"/>
          </p:nvPr>
        </p:nvSpPr>
        <p:spPr>
          <a:xfrm>
            <a:off x="3791301" y="2331479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COFFEES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7107" name="Google Shape;7107;p63"/>
          <p:cNvSpPr/>
          <p:nvPr/>
        </p:nvSpPr>
        <p:spPr>
          <a:xfrm rot="82119" flipH="1">
            <a:off x="4147392" y="1315914"/>
            <a:ext cx="859675" cy="817788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8" name="Google Shape;7108;p63"/>
          <p:cNvSpPr/>
          <p:nvPr/>
        </p:nvSpPr>
        <p:spPr>
          <a:xfrm>
            <a:off x="6225972" y="22889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5F81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9" name="Google Shape;7109;p63"/>
          <p:cNvSpPr txBox="1">
            <a:spLocks noGrp="1"/>
          </p:cNvSpPr>
          <p:nvPr>
            <p:ph type="body" idx="4294967295"/>
          </p:nvPr>
        </p:nvSpPr>
        <p:spPr>
          <a:xfrm>
            <a:off x="6361508" y="2331479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SODAS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7110" name="Google Shape;7110;p63"/>
          <p:cNvSpPr/>
          <p:nvPr/>
        </p:nvSpPr>
        <p:spPr>
          <a:xfrm rot="82119" flipH="1">
            <a:off x="6714671" y="1315914"/>
            <a:ext cx="859675" cy="817788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1" name="Google Shape;7111;p63"/>
          <p:cNvGrpSpPr/>
          <p:nvPr/>
        </p:nvGrpSpPr>
        <p:grpSpPr>
          <a:xfrm>
            <a:off x="1629710" y="1381834"/>
            <a:ext cx="739524" cy="685948"/>
            <a:chOff x="1509279" y="1102388"/>
            <a:chExt cx="739524" cy="685948"/>
          </a:xfrm>
        </p:grpSpPr>
        <p:sp>
          <p:nvSpPr>
            <p:cNvPr id="7112" name="Google Shape;7112;p63"/>
            <p:cNvSpPr/>
            <p:nvPr/>
          </p:nvSpPr>
          <p:spPr>
            <a:xfrm>
              <a:off x="1512186" y="1351455"/>
              <a:ext cx="733392" cy="434629"/>
            </a:xfrm>
            <a:custGeom>
              <a:avLst/>
              <a:gdLst/>
              <a:ahLst/>
              <a:cxnLst/>
              <a:rect l="l" t="t" r="r" b="b"/>
              <a:pathLst>
                <a:path w="43896" h="26014" extrusionOk="0">
                  <a:moveTo>
                    <a:pt x="58" y="3728"/>
                  </a:moveTo>
                  <a:lnTo>
                    <a:pt x="0" y="5350"/>
                  </a:lnTo>
                  <a:lnTo>
                    <a:pt x="0" y="5852"/>
                  </a:lnTo>
                  <a:lnTo>
                    <a:pt x="0" y="6123"/>
                  </a:lnTo>
                  <a:lnTo>
                    <a:pt x="58" y="6490"/>
                  </a:lnTo>
                  <a:lnTo>
                    <a:pt x="135" y="6799"/>
                  </a:lnTo>
                  <a:lnTo>
                    <a:pt x="193" y="6934"/>
                  </a:lnTo>
                  <a:lnTo>
                    <a:pt x="251" y="7050"/>
                  </a:lnTo>
                  <a:lnTo>
                    <a:pt x="309" y="7165"/>
                  </a:lnTo>
                  <a:lnTo>
                    <a:pt x="386" y="7243"/>
                  </a:lnTo>
                  <a:lnTo>
                    <a:pt x="2839" y="9541"/>
                  </a:lnTo>
                  <a:lnTo>
                    <a:pt x="9579" y="15798"/>
                  </a:lnTo>
                  <a:lnTo>
                    <a:pt x="10409" y="16551"/>
                  </a:lnTo>
                  <a:lnTo>
                    <a:pt x="10370" y="16300"/>
                  </a:lnTo>
                  <a:lnTo>
                    <a:pt x="10351" y="15952"/>
                  </a:lnTo>
                  <a:lnTo>
                    <a:pt x="10332" y="15489"/>
                  </a:lnTo>
                  <a:lnTo>
                    <a:pt x="10312" y="14929"/>
                  </a:lnTo>
                  <a:lnTo>
                    <a:pt x="10312" y="14658"/>
                  </a:lnTo>
                  <a:lnTo>
                    <a:pt x="10274" y="14388"/>
                  </a:lnTo>
                  <a:lnTo>
                    <a:pt x="10235" y="14137"/>
                  </a:lnTo>
                  <a:lnTo>
                    <a:pt x="10158" y="13905"/>
                  </a:lnTo>
                  <a:lnTo>
                    <a:pt x="10081" y="13693"/>
                  </a:lnTo>
                  <a:lnTo>
                    <a:pt x="9965" y="13500"/>
                  </a:lnTo>
                  <a:lnTo>
                    <a:pt x="9849" y="13326"/>
                  </a:lnTo>
                  <a:lnTo>
                    <a:pt x="9694" y="13171"/>
                  </a:lnTo>
                  <a:lnTo>
                    <a:pt x="9579" y="13075"/>
                  </a:lnTo>
                  <a:lnTo>
                    <a:pt x="9694" y="13191"/>
                  </a:lnTo>
                  <a:lnTo>
                    <a:pt x="2878" y="6876"/>
                  </a:lnTo>
                  <a:lnTo>
                    <a:pt x="444" y="4636"/>
                  </a:lnTo>
                  <a:lnTo>
                    <a:pt x="328" y="4500"/>
                  </a:lnTo>
                  <a:lnTo>
                    <a:pt x="232" y="4385"/>
                  </a:lnTo>
                  <a:lnTo>
                    <a:pt x="155" y="4269"/>
                  </a:lnTo>
                  <a:lnTo>
                    <a:pt x="97" y="4153"/>
                  </a:lnTo>
                  <a:lnTo>
                    <a:pt x="77" y="3998"/>
                  </a:lnTo>
                  <a:lnTo>
                    <a:pt x="58" y="3728"/>
                  </a:lnTo>
                  <a:close/>
                  <a:moveTo>
                    <a:pt x="77" y="1"/>
                  </a:moveTo>
                  <a:lnTo>
                    <a:pt x="39" y="1256"/>
                  </a:lnTo>
                  <a:lnTo>
                    <a:pt x="39" y="1739"/>
                  </a:lnTo>
                  <a:lnTo>
                    <a:pt x="58" y="2144"/>
                  </a:lnTo>
                  <a:lnTo>
                    <a:pt x="97" y="2492"/>
                  </a:lnTo>
                  <a:lnTo>
                    <a:pt x="155" y="2762"/>
                  </a:lnTo>
                  <a:lnTo>
                    <a:pt x="213" y="2956"/>
                  </a:lnTo>
                  <a:lnTo>
                    <a:pt x="251" y="3033"/>
                  </a:lnTo>
                  <a:lnTo>
                    <a:pt x="290" y="3071"/>
                  </a:lnTo>
                  <a:lnTo>
                    <a:pt x="309" y="3091"/>
                  </a:lnTo>
                  <a:lnTo>
                    <a:pt x="522" y="3303"/>
                  </a:lnTo>
                  <a:lnTo>
                    <a:pt x="850" y="3593"/>
                  </a:lnTo>
                  <a:lnTo>
                    <a:pt x="3824" y="6393"/>
                  </a:lnTo>
                  <a:lnTo>
                    <a:pt x="9579" y="11742"/>
                  </a:lnTo>
                  <a:lnTo>
                    <a:pt x="14387" y="16145"/>
                  </a:lnTo>
                  <a:lnTo>
                    <a:pt x="16299" y="17883"/>
                  </a:lnTo>
                  <a:lnTo>
                    <a:pt x="17902" y="19312"/>
                  </a:lnTo>
                  <a:lnTo>
                    <a:pt x="18829" y="20104"/>
                  </a:lnTo>
                  <a:lnTo>
                    <a:pt x="19601" y="20761"/>
                  </a:lnTo>
                  <a:lnTo>
                    <a:pt x="20219" y="21282"/>
                  </a:lnTo>
                  <a:lnTo>
                    <a:pt x="20702" y="21649"/>
                  </a:lnTo>
                  <a:lnTo>
                    <a:pt x="20934" y="21784"/>
                  </a:lnTo>
                  <a:lnTo>
                    <a:pt x="21166" y="21881"/>
                  </a:lnTo>
                  <a:lnTo>
                    <a:pt x="21397" y="21939"/>
                  </a:lnTo>
                  <a:lnTo>
                    <a:pt x="21629" y="21958"/>
                  </a:lnTo>
                  <a:lnTo>
                    <a:pt x="21861" y="21958"/>
                  </a:lnTo>
                  <a:lnTo>
                    <a:pt x="22092" y="21900"/>
                  </a:lnTo>
                  <a:lnTo>
                    <a:pt x="22324" y="21823"/>
                  </a:lnTo>
                  <a:lnTo>
                    <a:pt x="22556" y="21707"/>
                  </a:lnTo>
                  <a:lnTo>
                    <a:pt x="24719" y="20046"/>
                  </a:lnTo>
                  <a:lnTo>
                    <a:pt x="26708" y="18521"/>
                  </a:lnTo>
                  <a:lnTo>
                    <a:pt x="30223" y="15836"/>
                  </a:lnTo>
                  <a:lnTo>
                    <a:pt x="33042" y="13693"/>
                  </a:lnTo>
                  <a:lnTo>
                    <a:pt x="35166" y="12109"/>
                  </a:lnTo>
                  <a:lnTo>
                    <a:pt x="36595" y="11066"/>
                  </a:lnTo>
                  <a:lnTo>
                    <a:pt x="37831" y="10159"/>
                  </a:lnTo>
                  <a:lnTo>
                    <a:pt x="39260" y="9077"/>
                  </a:lnTo>
                  <a:lnTo>
                    <a:pt x="40863" y="7861"/>
                  </a:lnTo>
                  <a:lnTo>
                    <a:pt x="42640" y="6470"/>
                  </a:lnTo>
                  <a:lnTo>
                    <a:pt x="42988" y="6161"/>
                  </a:lnTo>
                  <a:lnTo>
                    <a:pt x="43181" y="6007"/>
                  </a:lnTo>
                  <a:lnTo>
                    <a:pt x="43374" y="5814"/>
                  </a:lnTo>
                  <a:lnTo>
                    <a:pt x="43432" y="5775"/>
                  </a:lnTo>
                  <a:lnTo>
                    <a:pt x="43490" y="5698"/>
                  </a:lnTo>
                  <a:lnTo>
                    <a:pt x="43567" y="5601"/>
                  </a:lnTo>
                  <a:lnTo>
                    <a:pt x="43625" y="5505"/>
                  </a:lnTo>
                  <a:lnTo>
                    <a:pt x="43741" y="5254"/>
                  </a:lnTo>
                  <a:lnTo>
                    <a:pt x="43818" y="4983"/>
                  </a:lnTo>
                  <a:lnTo>
                    <a:pt x="43876" y="4655"/>
                  </a:lnTo>
                  <a:lnTo>
                    <a:pt x="43895" y="4443"/>
                  </a:lnTo>
                  <a:lnTo>
                    <a:pt x="43895" y="4211"/>
                  </a:lnTo>
                  <a:lnTo>
                    <a:pt x="43876" y="3670"/>
                  </a:lnTo>
                  <a:lnTo>
                    <a:pt x="43818" y="3052"/>
                  </a:lnTo>
                  <a:lnTo>
                    <a:pt x="43702" y="2338"/>
                  </a:lnTo>
                  <a:lnTo>
                    <a:pt x="43683" y="2550"/>
                  </a:lnTo>
                  <a:lnTo>
                    <a:pt x="43605" y="2762"/>
                  </a:lnTo>
                  <a:lnTo>
                    <a:pt x="43490" y="2975"/>
                  </a:lnTo>
                  <a:lnTo>
                    <a:pt x="43316" y="3187"/>
                  </a:lnTo>
                  <a:lnTo>
                    <a:pt x="42640" y="3747"/>
                  </a:lnTo>
                  <a:lnTo>
                    <a:pt x="41288" y="4790"/>
                  </a:lnTo>
                  <a:lnTo>
                    <a:pt x="39936" y="5833"/>
                  </a:lnTo>
                  <a:lnTo>
                    <a:pt x="38700" y="6779"/>
                  </a:lnTo>
                  <a:lnTo>
                    <a:pt x="37580" y="7610"/>
                  </a:lnTo>
                  <a:lnTo>
                    <a:pt x="36576" y="8343"/>
                  </a:lnTo>
                  <a:lnTo>
                    <a:pt x="35166" y="9386"/>
                  </a:lnTo>
                  <a:lnTo>
                    <a:pt x="33042" y="10970"/>
                  </a:lnTo>
                  <a:lnTo>
                    <a:pt x="30223" y="13113"/>
                  </a:lnTo>
                  <a:lnTo>
                    <a:pt x="26708" y="15798"/>
                  </a:lnTo>
                  <a:lnTo>
                    <a:pt x="22537" y="19003"/>
                  </a:lnTo>
                  <a:lnTo>
                    <a:pt x="22305" y="19100"/>
                  </a:lnTo>
                  <a:lnTo>
                    <a:pt x="22073" y="19177"/>
                  </a:lnTo>
                  <a:lnTo>
                    <a:pt x="21841" y="19235"/>
                  </a:lnTo>
                  <a:lnTo>
                    <a:pt x="21610" y="19235"/>
                  </a:lnTo>
                  <a:lnTo>
                    <a:pt x="21378" y="19216"/>
                  </a:lnTo>
                  <a:lnTo>
                    <a:pt x="21146" y="19139"/>
                  </a:lnTo>
                  <a:lnTo>
                    <a:pt x="20914" y="19061"/>
                  </a:lnTo>
                  <a:lnTo>
                    <a:pt x="20683" y="18926"/>
                  </a:lnTo>
                  <a:lnTo>
                    <a:pt x="20200" y="18559"/>
                  </a:lnTo>
                  <a:lnTo>
                    <a:pt x="19601" y="18038"/>
                  </a:lnTo>
                  <a:lnTo>
                    <a:pt x="17902" y="16590"/>
                  </a:lnTo>
                  <a:lnTo>
                    <a:pt x="16299" y="15160"/>
                  </a:lnTo>
                  <a:lnTo>
                    <a:pt x="14368" y="13422"/>
                  </a:lnTo>
                  <a:lnTo>
                    <a:pt x="12128" y="11375"/>
                  </a:lnTo>
                  <a:lnTo>
                    <a:pt x="9579" y="9019"/>
                  </a:lnTo>
                  <a:lnTo>
                    <a:pt x="2511" y="2473"/>
                  </a:lnTo>
                  <a:lnTo>
                    <a:pt x="444" y="561"/>
                  </a:lnTo>
                  <a:lnTo>
                    <a:pt x="309" y="426"/>
                  </a:lnTo>
                  <a:lnTo>
                    <a:pt x="213" y="291"/>
                  </a:lnTo>
                  <a:lnTo>
                    <a:pt x="135" y="136"/>
                  </a:lnTo>
                  <a:lnTo>
                    <a:pt x="77" y="1"/>
                  </a:lnTo>
                  <a:close/>
                  <a:moveTo>
                    <a:pt x="43702" y="6412"/>
                  </a:moveTo>
                  <a:lnTo>
                    <a:pt x="43702" y="6528"/>
                  </a:lnTo>
                  <a:lnTo>
                    <a:pt x="43683" y="6625"/>
                  </a:lnTo>
                  <a:lnTo>
                    <a:pt x="43605" y="6837"/>
                  </a:lnTo>
                  <a:lnTo>
                    <a:pt x="43490" y="7030"/>
                  </a:lnTo>
                  <a:lnTo>
                    <a:pt x="43316" y="7243"/>
                  </a:lnTo>
                  <a:lnTo>
                    <a:pt x="42640" y="7803"/>
                  </a:lnTo>
                  <a:lnTo>
                    <a:pt x="41771" y="8479"/>
                  </a:lnTo>
                  <a:lnTo>
                    <a:pt x="41230" y="8904"/>
                  </a:lnTo>
                  <a:lnTo>
                    <a:pt x="41114" y="9135"/>
                  </a:lnTo>
                  <a:lnTo>
                    <a:pt x="40998" y="9444"/>
                  </a:lnTo>
                  <a:lnTo>
                    <a:pt x="40883" y="9830"/>
                  </a:lnTo>
                  <a:lnTo>
                    <a:pt x="40767" y="10275"/>
                  </a:lnTo>
                  <a:lnTo>
                    <a:pt x="40709" y="10506"/>
                  </a:lnTo>
                  <a:lnTo>
                    <a:pt x="40651" y="10719"/>
                  </a:lnTo>
                  <a:lnTo>
                    <a:pt x="40593" y="10873"/>
                  </a:lnTo>
                  <a:lnTo>
                    <a:pt x="40516" y="11028"/>
                  </a:lnTo>
                  <a:lnTo>
                    <a:pt x="40419" y="11124"/>
                  </a:lnTo>
                  <a:lnTo>
                    <a:pt x="40323" y="11221"/>
                  </a:lnTo>
                  <a:lnTo>
                    <a:pt x="40226" y="11260"/>
                  </a:lnTo>
                  <a:lnTo>
                    <a:pt x="40129" y="11279"/>
                  </a:lnTo>
                  <a:lnTo>
                    <a:pt x="39917" y="11279"/>
                  </a:lnTo>
                  <a:lnTo>
                    <a:pt x="39820" y="11260"/>
                  </a:lnTo>
                  <a:lnTo>
                    <a:pt x="39743" y="11221"/>
                  </a:lnTo>
                  <a:lnTo>
                    <a:pt x="39666" y="11182"/>
                  </a:lnTo>
                  <a:lnTo>
                    <a:pt x="39608" y="11124"/>
                  </a:lnTo>
                  <a:lnTo>
                    <a:pt x="39531" y="11047"/>
                  </a:lnTo>
                  <a:lnTo>
                    <a:pt x="39473" y="10970"/>
                  </a:lnTo>
                  <a:lnTo>
                    <a:pt x="39415" y="10893"/>
                  </a:lnTo>
                  <a:lnTo>
                    <a:pt x="39357" y="10835"/>
                  </a:lnTo>
                  <a:lnTo>
                    <a:pt x="39299" y="10796"/>
                  </a:lnTo>
                  <a:lnTo>
                    <a:pt x="39222" y="10757"/>
                  </a:lnTo>
                  <a:lnTo>
                    <a:pt x="39145" y="10738"/>
                  </a:lnTo>
                  <a:lnTo>
                    <a:pt x="38971" y="10738"/>
                  </a:lnTo>
                  <a:lnTo>
                    <a:pt x="38893" y="10757"/>
                  </a:lnTo>
                  <a:lnTo>
                    <a:pt x="38681" y="10854"/>
                  </a:lnTo>
                  <a:lnTo>
                    <a:pt x="38449" y="10989"/>
                  </a:lnTo>
                  <a:lnTo>
                    <a:pt x="38179" y="11182"/>
                  </a:lnTo>
                  <a:lnTo>
                    <a:pt x="37851" y="11414"/>
                  </a:lnTo>
                  <a:lnTo>
                    <a:pt x="36209" y="12631"/>
                  </a:lnTo>
                  <a:lnTo>
                    <a:pt x="35224" y="13345"/>
                  </a:lnTo>
                  <a:lnTo>
                    <a:pt x="34181" y="14079"/>
                  </a:lnTo>
                  <a:lnTo>
                    <a:pt x="33293" y="14697"/>
                  </a:lnTo>
                  <a:lnTo>
                    <a:pt x="32752" y="15103"/>
                  </a:lnTo>
                  <a:lnTo>
                    <a:pt x="32579" y="15276"/>
                  </a:lnTo>
                  <a:lnTo>
                    <a:pt x="32405" y="15469"/>
                  </a:lnTo>
                  <a:lnTo>
                    <a:pt x="32231" y="15701"/>
                  </a:lnTo>
                  <a:lnTo>
                    <a:pt x="32038" y="15991"/>
                  </a:lnTo>
                  <a:lnTo>
                    <a:pt x="31864" y="16300"/>
                  </a:lnTo>
                  <a:lnTo>
                    <a:pt x="31748" y="16609"/>
                  </a:lnTo>
                  <a:lnTo>
                    <a:pt x="31671" y="16918"/>
                  </a:lnTo>
                  <a:lnTo>
                    <a:pt x="31632" y="17227"/>
                  </a:lnTo>
                  <a:lnTo>
                    <a:pt x="31613" y="17516"/>
                  </a:lnTo>
                  <a:lnTo>
                    <a:pt x="31574" y="17748"/>
                  </a:lnTo>
                  <a:lnTo>
                    <a:pt x="31536" y="17941"/>
                  </a:lnTo>
                  <a:lnTo>
                    <a:pt x="31478" y="18096"/>
                  </a:lnTo>
                  <a:lnTo>
                    <a:pt x="31420" y="18192"/>
                  </a:lnTo>
                  <a:lnTo>
                    <a:pt x="31304" y="18289"/>
                  </a:lnTo>
                  <a:lnTo>
                    <a:pt x="31150" y="18347"/>
                  </a:lnTo>
                  <a:lnTo>
                    <a:pt x="30956" y="18405"/>
                  </a:lnTo>
                  <a:lnTo>
                    <a:pt x="30783" y="18405"/>
                  </a:lnTo>
                  <a:lnTo>
                    <a:pt x="30705" y="18366"/>
                  </a:lnTo>
                  <a:lnTo>
                    <a:pt x="30647" y="18308"/>
                  </a:lnTo>
                  <a:lnTo>
                    <a:pt x="30590" y="18231"/>
                  </a:lnTo>
                  <a:lnTo>
                    <a:pt x="30551" y="18134"/>
                  </a:lnTo>
                  <a:lnTo>
                    <a:pt x="30532" y="18019"/>
                  </a:lnTo>
                  <a:lnTo>
                    <a:pt x="30512" y="17864"/>
                  </a:lnTo>
                  <a:lnTo>
                    <a:pt x="30493" y="17729"/>
                  </a:lnTo>
                  <a:lnTo>
                    <a:pt x="30454" y="17632"/>
                  </a:lnTo>
                  <a:lnTo>
                    <a:pt x="30377" y="17555"/>
                  </a:lnTo>
                  <a:lnTo>
                    <a:pt x="30300" y="17516"/>
                  </a:lnTo>
                  <a:lnTo>
                    <a:pt x="30203" y="17497"/>
                  </a:lnTo>
                  <a:lnTo>
                    <a:pt x="30068" y="17536"/>
                  </a:lnTo>
                  <a:lnTo>
                    <a:pt x="29914" y="17594"/>
                  </a:lnTo>
                  <a:lnTo>
                    <a:pt x="29740" y="17690"/>
                  </a:lnTo>
                  <a:lnTo>
                    <a:pt x="29160" y="18057"/>
                  </a:lnTo>
                  <a:lnTo>
                    <a:pt x="28465" y="18559"/>
                  </a:lnTo>
                  <a:lnTo>
                    <a:pt x="27635" y="19158"/>
                  </a:lnTo>
                  <a:lnTo>
                    <a:pt x="26708" y="19853"/>
                  </a:lnTo>
                  <a:lnTo>
                    <a:pt x="24719" y="21379"/>
                  </a:lnTo>
                  <a:lnTo>
                    <a:pt x="22556" y="23059"/>
                  </a:lnTo>
                  <a:lnTo>
                    <a:pt x="22324" y="23175"/>
                  </a:lnTo>
                  <a:lnTo>
                    <a:pt x="22092" y="23252"/>
                  </a:lnTo>
                  <a:lnTo>
                    <a:pt x="21861" y="23291"/>
                  </a:lnTo>
                  <a:lnTo>
                    <a:pt x="21629" y="23291"/>
                  </a:lnTo>
                  <a:lnTo>
                    <a:pt x="21397" y="23271"/>
                  </a:lnTo>
                  <a:lnTo>
                    <a:pt x="21166" y="23213"/>
                  </a:lnTo>
                  <a:lnTo>
                    <a:pt x="20934" y="23117"/>
                  </a:lnTo>
                  <a:lnTo>
                    <a:pt x="20702" y="22982"/>
                  </a:lnTo>
                  <a:lnTo>
                    <a:pt x="20219" y="22615"/>
                  </a:lnTo>
                  <a:lnTo>
                    <a:pt x="19601" y="22093"/>
                  </a:lnTo>
                  <a:lnTo>
                    <a:pt x="18829" y="21437"/>
                  </a:lnTo>
                  <a:lnTo>
                    <a:pt x="17902" y="20645"/>
                  </a:lnTo>
                  <a:lnTo>
                    <a:pt x="15604" y="18579"/>
                  </a:lnTo>
                  <a:lnTo>
                    <a:pt x="12707" y="15933"/>
                  </a:lnTo>
                  <a:lnTo>
                    <a:pt x="12553" y="15798"/>
                  </a:lnTo>
                  <a:lnTo>
                    <a:pt x="12437" y="15778"/>
                  </a:lnTo>
                  <a:lnTo>
                    <a:pt x="12321" y="15798"/>
                  </a:lnTo>
                  <a:lnTo>
                    <a:pt x="12224" y="15836"/>
                  </a:lnTo>
                  <a:lnTo>
                    <a:pt x="12128" y="15894"/>
                  </a:lnTo>
                  <a:lnTo>
                    <a:pt x="12050" y="15991"/>
                  </a:lnTo>
                  <a:lnTo>
                    <a:pt x="11973" y="16107"/>
                  </a:lnTo>
                  <a:lnTo>
                    <a:pt x="11915" y="16261"/>
                  </a:lnTo>
                  <a:lnTo>
                    <a:pt x="11877" y="16435"/>
                  </a:lnTo>
                  <a:lnTo>
                    <a:pt x="11761" y="16783"/>
                  </a:lnTo>
                  <a:lnTo>
                    <a:pt x="11626" y="17072"/>
                  </a:lnTo>
                  <a:lnTo>
                    <a:pt x="11568" y="17188"/>
                  </a:lnTo>
                  <a:lnTo>
                    <a:pt x="11490" y="17285"/>
                  </a:lnTo>
                  <a:lnTo>
                    <a:pt x="11413" y="17362"/>
                  </a:lnTo>
                  <a:lnTo>
                    <a:pt x="11336" y="17420"/>
                  </a:lnTo>
                  <a:lnTo>
                    <a:pt x="15063" y="20819"/>
                  </a:lnTo>
                  <a:lnTo>
                    <a:pt x="17902" y="23368"/>
                  </a:lnTo>
                  <a:lnTo>
                    <a:pt x="18829" y="24160"/>
                  </a:lnTo>
                  <a:lnTo>
                    <a:pt x="19601" y="24816"/>
                  </a:lnTo>
                  <a:lnTo>
                    <a:pt x="20219" y="25338"/>
                  </a:lnTo>
                  <a:lnTo>
                    <a:pt x="20702" y="25705"/>
                  </a:lnTo>
                  <a:lnTo>
                    <a:pt x="20934" y="25840"/>
                  </a:lnTo>
                  <a:lnTo>
                    <a:pt x="21166" y="25936"/>
                  </a:lnTo>
                  <a:lnTo>
                    <a:pt x="21397" y="25994"/>
                  </a:lnTo>
                  <a:lnTo>
                    <a:pt x="21629" y="26014"/>
                  </a:lnTo>
                  <a:lnTo>
                    <a:pt x="21861" y="26014"/>
                  </a:lnTo>
                  <a:lnTo>
                    <a:pt x="22092" y="25956"/>
                  </a:lnTo>
                  <a:lnTo>
                    <a:pt x="22324" y="25878"/>
                  </a:lnTo>
                  <a:lnTo>
                    <a:pt x="22556" y="25763"/>
                  </a:lnTo>
                  <a:lnTo>
                    <a:pt x="24719" y="24102"/>
                  </a:lnTo>
                  <a:lnTo>
                    <a:pt x="26708" y="22576"/>
                  </a:lnTo>
                  <a:lnTo>
                    <a:pt x="30223" y="19892"/>
                  </a:lnTo>
                  <a:lnTo>
                    <a:pt x="33042" y="17748"/>
                  </a:lnTo>
                  <a:lnTo>
                    <a:pt x="35166" y="16165"/>
                  </a:lnTo>
                  <a:lnTo>
                    <a:pt x="36595" y="15122"/>
                  </a:lnTo>
                  <a:lnTo>
                    <a:pt x="37831" y="14214"/>
                  </a:lnTo>
                  <a:lnTo>
                    <a:pt x="39260" y="13133"/>
                  </a:lnTo>
                  <a:lnTo>
                    <a:pt x="40863" y="11916"/>
                  </a:lnTo>
                  <a:lnTo>
                    <a:pt x="42640" y="10526"/>
                  </a:lnTo>
                  <a:lnTo>
                    <a:pt x="42988" y="10236"/>
                  </a:lnTo>
                  <a:lnTo>
                    <a:pt x="43374" y="9908"/>
                  </a:lnTo>
                  <a:lnTo>
                    <a:pt x="43470" y="9792"/>
                  </a:lnTo>
                  <a:lnTo>
                    <a:pt x="43548" y="9676"/>
                  </a:lnTo>
                  <a:lnTo>
                    <a:pt x="43625" y="9560"/>
                  </a:lnTo>
                  <a:lnTo>
                    <a:pt x="43702" y="9425"/>
                  </a:lnTo>
                  <a:lnTo>
                    <a:pt x="43760" y="9270"/>
                  </a:lnTo>
                  <a:lnTo>
                    <a:pt x="43799" y="9097"/>
                  </a:lnTo>
                  <a:lnTo>
                    <a:pt x="43837" y="8923"/>
                  </a:lnTo>
                  <a:lnTo>
                    <a:pt x="43876" y="8730"/>
                  </a:lnTo>
                  <a:lnTo>
                    <a:pt x="43895" y="8517"/>
                  </a:lnTo>
                  <a:lnTo>
                    <a:pt x="43895" y="8286"/>
                  </a:lnTo>
                  <a:lnTo>
                    <a:pt x="43876" y="7745"/>
                  </a:lnTo>
                  <a:lnTo>
                    <a:pt x="43818" y="7127"/>
                  </a:lnTo>
                  <a:lnTo>
                    <a:pt x="43702" y="641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3"/>
            <p:cNvSpPr/>
            <p:nvPr/>
          </p:nvSpPr>
          <p:spPr>
            <a:xfrm>
              <a:off x="1701559" y="1458580"/>
              <a:ext cx="544013" cy="327500"/>
            </a:xfrm>
            <a:custGeom>
              <a:avLst/>
              <a:gdLst/>
              <a:ahLst/>
              <a:cxnLst/>
              <a:rect l="l" t="t" r="r" b="b"/>
              <a:pathLst>
                <a:path w="32561" h="19602" fill="none" extrusionOk="0">
                  <a:moveTo>
                    <a:pt x="1372" y="9521"/>
                  </a:moveTo>
                  <a:lnTo>
                    <a:pt x="1372" y="9521"/>
                  </a:lnTo>
                  <a:lnTo>
                    <a:pt x="1218" y="9386"/>
                  </a:lnTo>
                  <a:lnTo>
                    <a:pt x="1218" y="9386"/>
                  </a:lnTo>
                  <a:lnTo>
                    <a:pt x="1102" y="9366"/>
                  </a:lnTo>
                  <a:lnTo>
                    <a:pt x="986" y="9386"/>
                  </a:lnTo>
                  <a:lnTo>
                    <a:pt x="889" y="9424"/>
                  </a:lnTo>
                  <a:lnTo>
                    <a:pt x="793" y="9482"/>
                  </a:lnTo>
                  <a:lnTo>
                    <a:pt x="715" y="9579"/>
                  </a:lnTo>
                  <a:lnTo>
                    <a:pt x="638" y="9695"/>
                  </a:lnTo>
                  <a:lnTo>
                    <a:pt x="580" y="9849"/>
                  </a:lnTo>
                  <a:lnTo>
                    <a:pt x="542" y="10023"/>
                  </a:lnTo>
                  <a:lnTo>
                    <a:pt x="542" y="10023"/>
                  </a:lnTo>
                  <a:lnTo>
                    <a:pt x="426" y="10371"/>
                  </a:lnTo>
                  <a:lnTo>
                    <a:pt x="291" y="10660"/>
                  </a:lnTo>
                  <a:lnTo>
                    <a:pt x="233" y="10776"/>
                  </a:lnTo>
                  <a:lnTo>
                    <a:pt x="155" y="10873"/>
                  </a:lnTo>
                  <a:lnTo>
                    <a:pt x="78" y="10950"/>
                  </a:lnTo>
                  <a:lnTo>
                    <a:pt x="1" y="11008"/>
                  </a:lnTo>
                  <a:lnTo>
                    <a:pt x="1" y="11008"/>
                  </a:lnTo>
                  <a:lnTo>
                    <a:pt x="3728" y="14407"/>
                  </a:lnTo>
                  <a:lnTo>
                    <a:pt x="6567" y="16956"/>
                  </a:lnTo>
                  <a:lnTo>
                    <a:pt x="6567" y="16956"/>
                  </a:lnTo>
                  <a:lnTo>
                    <a:pt x="7494" y="17748"/>
                  </a:lnTo>
                  <a:lnTo>
                    <a:pt x="8266" y="18404"/>
                  </a:lnTo>
                  <a:lnTo>
                    <a:pt x="8884" y="18926"/>
                  </a:lnTo>
                  <a:lnTo>
                    <a:pt x="9367" y="19293"/>
                  </a:lnTo>
                  <a:lnTo>
                    <a:pt x="9367" y="19293"/>
                  </a:lnTo>
                  <a:lnTo>
                    <a:pt x="9599" y="19428"/>
                  </a:lnTo>
                  <a:lnTo>
                    <a:pt x="9831" y="19524"/>
                  </a:lnTo>
                  <a:lnTo>
                    <a:pt x="10062" y="19582"/>
                  </a:lnTo>
                  <a:lnTo>
                    <a:pt x="10294" y="19602"/>
                  </a:lnTo>
                  <a:lnTo>
                    <a:pt x="10526" y="19602"/>
                  </a:lnTo>
                  <a:lnTo>
                    <a:pt x="10757" y="19544"/>
                  </a:lnTo>
                  <a:lnTo>
                    <a:pt x="10989" y="19466"/>
                  </a:lnTo>
                  <a:lnTo>
                    <a:pt x="11221" y="19351"/>
                  </a:lnTo>
                  <a:lnTo>
                    <a:pt x="11221" y="19351"/>
                  </a:lnTo>
                  <a:lnTo>
                    <a:pt x="13384" y="17690"/>
                  </a:lnTo>
                  <a:lnTo>
                    <a:pt x="15373" y="16164"/>
                  </a:lnTo>
                  <a:lnTo>
                    <a:pt x="15373" y="16164"/>
                  </a:lnTo>
                  <a:lnTo>
                    <a:pt x="18888" y="13480"/>
                  </a:lnTo>
                  <a:lnTo>
                    <a:pt x="21707" y="11336"/>
                  </a:lnTo>
                  <a:lnTo>
                    <a:pt x="23831" y="9753"/>
                  </a:lnTo>
                  <a:lnTo>
                    <a:pt x="25260" y="8710"/>
                  </a:lnTo>
                  <a:lnTo>
                    <a:pt x="25260" y="8710"/>
                  </a:lnTo>
                  <a:lnTo>
                    <a:pt x="26496" y="7802"/>
                  </a:lnTo>
                  <a:lnTo>
                    <a:pt x="27925" y="6721"/>
                  </a:lnTo>
                  <a:lnTo>
                    <a:pt x="29528" y="5504"/>
                  </a:lnTo>
                  <a:lnTo>
                    <a:pt x="31305" y="4114"/>
                  </a:lnTo>
                  <a:lnTo>
                    <a:pt x="31305" y="4114"/>
                  </a:lnTo>
                  <a:lnTo>
                    <a:pt x="31653" y="3824"/>
                  </a:lnTo>
                  <a:lnTo>
                    <a:pt x="32039" y="3496"/>
                  </a:lnTo>
                  <a:lnTo>
                    <a:pt x="32039" y="3496"/>
                  </a:lnTo>
                  <a:lnTo>
                    <a:pt x="32135" y="3380"/>
                  </a:lnTo>
                  <a:lnTo>
                    <a:pt x="32213" y="3264"/>
                  </a:lnTo>
                  <a:lnTo>
                    <a:pt x="32290" y="3148"/>
                  </a:lnTo>
                  <a:lnTo>
                    <a:pt x="32367" y="3013"/>
                  </a:lnTo>
                  <a:lnTo>
                    <a:pt x="32425" y="2858"/>
                  </a:lnTo>
                  <a:lnTo>
                    <a:pt x="32464" y="2685"/>
                  </a:lnTo>
                  <a:lnTo>
                    <a:pt x="32502" y="2511"/>
                  </a:lnTo>
                  <a:lnTo>
                    <a:pt x="32541" y="2318"/>
                  </a:lnTo>
                  <a:lnTo>
                    <a:pt x="32541" y="2318"/>
                  </a:lnTo>
                  <a:lnTo>
                    <a:pt x="32560" y="2105"/>
                  </a:lnTo>
                  <a:lnTo>
                    <a:pt x="32560" y="1874"/>
                  </a:lnTo>
                  <a:lnTo>
                    <a:pt x="32541" y="1333"/>
                  </a:lnTo>
                  <a:lnTo>
                    <a:pt x="32483" y="715"/>
                  </a:lnTo>
                  <a:lnTo>
                    <a:pt x="32367" y="0"/>
                  </a:lnTo>
                  <a:lnTo>
                    <a:pt x="32367" y="0"/>
                  </a:lnTo>
                  <a:lnTo>
                    <a:pt x="32367" y="116"/>
                  </a:lnTo>
                  <a:lnTo>
                    <a:pt x="32348" y="213"/>
                  </a:lnTo>
                  <a:lnTo>
                    <a:pt x="32270" y="425"/>
                  </a:lnTo>
                  <a:lnTo>
                    <a:pt x="32155" y="618"/>
                  </a:lnTo>
                  <a:lnTo>
                    <a:pt x="31981" y="831"/>
                  </a:lnTo>
                  <a:lnTo>
                    <a:pt x="31981" y="831"/>
                  </a:lnTo>
                  <a:lnTo>
                    <a:pt x="31305" y="1391"/>
                  </a:lnTo>
                  <a:lnTo>
                    <a:pt x="31305" y="1391"/>
                  </a:lnTo>
                  <a:lnTo>
                    <a:pt x="30436" y="2067"/>
                  </a:lnTo>
                  <a:lnTo>
                    <a:pt x="30436" y="2067"/>
                  </a:lnTo>
                  <a:lnTo>
                    <a:pt x="29895" y="2492"/>
                  </a:lnTo>
                  <a:lnTo>
                    <a:pt x="29895" y="2492"/>
                  </a:lnTo>
                  <a:lnTo>
                    <a:pt x="29779" y="2723"/>
                  </a:lnTo>
                  <a:lnTo>
                    <a:pt x="29663" y="3032"/>
                  </a:lnTo>
                  <a:lnTo>
                    <a:pt x="29548" y="3418"/>
                  </a:lnTo>
                  <a:lnTo>
                    <a:pt x="29432" y="3863"/>
                  </a:lnTo>
                  <a:lnTo>
                    <a:pt x="29432" y="3863"/>
                  </a:lnTo>
                  <a:lnTo>
                    <a:pt x="29374" y="4094"/>
                  </a:lnTo>
                  <a:lnTo>
                    <a:pt x="29316" y="4307"/>
                  </a:lnTo>
                  <a:lnTo>
                    <a:pt x="29258" y="4461"/>
                  </a:lnTo>
                  <a:lnTo>
                    <a:pt x="29181" y="4616"/>
                  </a:lnTo>
                  <a:lnTo>
                    <a:pt x="29084" y="4712"/>
                  </a:lnTo>
                  <a:lnTo>
                    <a:pt x="28988" y="4809"/>
                  </a:lnTo>
                  <a:lnTo>
                    <a:pt x="28891" y="4848"/>
                  </a:lnTo>
                  <a:lnTo>
                    <a:pt x="28794" y="4867"/>
                  </a:lnTo>
                  <a:lnTo>
                    <a:pt x="28794" y="4867"/>
                  </a:lnTo>
                  <a:lnTo>
                    <a:pt x="28679" y="4867"/>
                  </a:lnTo>
                  <a:lnTo>
                    <a:pt x="28582" y="4867"/>
                  </a:lnTo>
                  <a:lnTo>
                    <a:pt x="28485" y="4848"/>
                  </a:lnTo>
                  <a:lnTo>
                    <a:pt x="28408" y="4809"/>
                  </a:lnTo>
                  <a:lnTo>
                    <a:pt x="28331" y="4770"/>
                  </a:lnTo>
                  <a:lnTo>
                    <a:pt x="28273" y="4712"/>
                  </a:lnTo>
                  <a:lnTo>
                    <a:pt x="28196" y="4635"/>
                  </a:lnTo>
                  <a:lnTo>
                    <a:pt x="28138" y="4558"/>
                  </a:lnTo>
                  <a:lnTo>
                    <a:pt x="28138" y="4558"/>
                  </a:lnTo>
                  <a:lnTo>
                    <a:pt x="28080" y="4481"/>
                  </a:lnTo>
                  <a:lnTo>
                    <a:pt x="28022" y="4423"/>
                  </a:lnTo>
                  <a:lnTo>
                    <a:pt x="27964" y="4384"/>
                  </a:lnTo>
                  <a:lnTo>
                    <a:pt x="27887" y="4345"/>
                  </a:lnTo>
                  <a:lnTo>
                    <a:pt x="27810" y="4326"/>
                  </a:lnTo>
                  <a:lnTo>
                    <a:pt x="27732" y="4326"/>
                  </a:lnTo>
                  <a:lnTo>
                    <a:pt x="27636" y="4326"/>
                  </a:lnTo>
                  <a:lnTo>
                    <a:pt x="27558" y="4345"/>
                  </a:lnTo>
                  <a:lnTo>
                    <a:pt x="27558" y="4345"/>
                  </a:lnTo>
                  <a:lnTo>
                    <a:pt x="27346" y="4442"/>
                  </a:lnTo>
                  <a:lnTo>
                    <a:pt x="27114" y="4577"/>
                  </a:lnTo>
                  <a:lnTo>
                    <a:pt x="26844" y="4770"/>
                  </a:lnTo>
                  <a:lnTo>
                    <a:pt x="26516" y="5002"/>
                  </a:lnTo>
                  <a:lnTo>
                    <a:pt x="26516" y="5002"/>
                  </a:lnTo>
                  <a:lnTo>
                    <a:pt x="24874" y="6219"/>
                  </a:lnTo>
                  <a:lnTo>
                    <a:pt x="24874" y="6219"/>
                  </a:lnTo>
                  <a:lnTo>
                    <a:pt x="23889" y="6933"/>
                  </a:lnTo>
                  <a:lnTo>
                    <a:pt x="22846" y="7667"/>
                  </a:lnTo>
                  <a:lnTo>
                    <a:pt x="22846" y="7667"/>
                  </a:lnTo>
                  <a:lnTo>
                    <a:pt x="21958" y="8285"/>
                  </a:lnTo>
                  <a:lnTo>
                    <a:pt x="21417" y="8691"/>
                  </a:lnTo>
                  <a:lnTo>
                    <a:pt x="21417" y="8691"/>
                  </a:lnTo>
                  <a:lnTo>
                    <a:pt x="21244" y="8864"/>
                  </a:lnTo>
                  <a:lnTo>
                    <a:pt x="21070" y="9057"/>
                  </a:lnTo>
                  <a:lnTo>
                    <a:pt x="20896" y="9289"/>
                  </a:lnTo>
                  <a:lnTo>
                    <a:pt x="20703" y="9579"/>
                  </a:lnTo>
                  <a:lnTo>
                    <a:pt x="20703" y="9579"/>
                  </a:lnTo>
                  <a:lnTo>
                    <a:pt x="20529" y="9888"/>
                  </a:lnTo>
                  <a:lnTo>
                    <a:pt x="20413" y="10197"/>
                  </a:lnTo>
                  <a:lnTo>
                    <a:pt x="20336" y="10506"/>
                  </a:lnTo>
                  <a:lnTo>
                    <a:pt x="20297" y="10815"/>
                  </a:lnTo>
                  <a:lnTo>
                    <a:pt x="20297" y="10815"/>
                  </a:lnTo>
                  <a:lnTo>
                    <a:pt x="20278" y="11104"/>
                  </a:lnTo>
                  <a:lnTo>
                    <a:pt x="20239" y="11336"/>
                  </a:lnTo>
                  <a:lnTo>
                    <a:pt x="20201" y="11529"/>
                  </a:lnTo>
                  <a:lnTo>
                    <a:pt x="20143" y="11684"/>
                  </a:lnTo>
                  <a:lnTo>
                    <a:pt x="20143" y="11684"/>
                  </a:lnTo>
                  <a:lnTo>
                    <a:pt x="20085" y="11780"/>
                  </a:lnTo>
                  <a:lnTo>
                    <a:pt x="19969" y="11877"/>
                  </a:lnTo>
                  <a:lnTo>
                    <a:pt x="19815" y="11935"/>
                  </a:lnTo>
                  <a:lnTo>
                    <a:pt x="19621" y="11993"/>
                  </a:lnTo>
                  <a:lnTo>
                    <a:pt x="19621" y="11993"/>
                  </a:lnTo>
                  <a:lnTo>
                    <a:pt x="19525" y="11993"/>
                  </a:lnTo>
                  <a:lnTo>
                    <a:pt x="19448" y="11993"/>
                  </a:lnTo>
                  <a:lnTo>
                    <a:pt x="19370" y="11954"/>
                  </a:lnTo>
                  <a:lnTo>
                    <a:pt x="19312" y="11896"/>
                  </a:lnTo>
                  <a:lnTo>
                    <a:pt x="19255" y="11819"/>
                  </a:lnTo>
                  <a:lnTo>
                    <a:pt x="19216" y="11722"/>
                  </a:lnTo>
                  <a:lnTo>
                    <a:pt x="19197" y="11607"/>
                  </a:lnTo>
                  <a:lnTo>
                    <a:pt x="19177" y="11452"/>
                  </a:lnTo>
                  <a:lnTo>
                    <a:pt x="19177" y="11452"/>
                  </a:lnTo>
                  <a:lnTo>
                    <a:pt x="19158" y="11317"/>
                  </a:lnTo>
                  <a:lnTo>
                    <a:pt x="19119" y="11220"/>
                  </a:lnTo>
                  <a:lnTo>
                    <a:pt x="19042" y="11143"/>
                  </a:lnTo>
                  <a:lnTo>
                    <a:pt x="18965" y="11104"/>
                  </a:lnTo>
                  <a:lnTo>
                    <a:pt x="18868" y="11085"/>
                  </a:lnTo>
                  <a:lnTo>
                    <a:pt x="18733" y="11124"/>
                  </a:lnTo>
                  <a:lnTo>
                    <a:pt x="18579" y="11182"/>
                  </a:lnTo>
                  <a:lnTo>
                    <a:pt x="18405" y="11278"/>
                  </a:lnTo>
                  <a:lnTo>
                    <a:pt x="18405" y="11278"/>
                  </a:lnTo>
                  <a:lnTo>
                    <a:pt x="17825" y="11645"/>
                  </a:lnTo>
                  <a:lnTo>
                    <a:pt x="17130" y="12147"/>
                  </a:lnTo>
                  <a:lnTo>
                    <a:pt x="16300" y="12746"/>
                  </a:lnTo>
                  <a:lnTo>
                    <a:pt x="15373" y="13441"/>
                  </a:lnTo>
                  <a:lnTo>
                    <a:pt x="15373" y="13441"/>
                  </a:lnTo>
                  <a:lnTo>
                    <a:pt x="13384" y="14967"/>
                  </a:lnTo>
                  <a:lnTo>
                    <a:pt x="11221" y="16647"/>
                  </a:lnTo>
                  <a:lnTo>
                    <a:pt x="11221" y="16647"/>
                  </a:lnTo>
                  <a:lnTo>
                    <a:pt x="10989" y="16763"/>
                  </a:lnTo>
                  <a:lnTo>
                    <a:pt x="10757" y="16840"/>
                  </a:lnTo>
                  <a:lnTo>
                    <a:pt x="10526" y="16879"/>
                  </a:lnTo>
                  <a:lnTo>
                    <a:pt x="10294" y="16879"/>
                  </a:lnTo>
                  <a:lnTo>
                    <a:pt x="10062" y="16859"/>
                  </a:lnTo>
                  <a:lnTo>
                    <a:pt x="9831" y="16801"/>
                  </a:lnTo>
                  <a:lnTo>
                    <a:pt x="9599" y="16705"/>
                  </a:lnTo>
                  <a:lnTo>
                    <a:pt x="9367" y="16570"/>
                  </a:lnTo>
                  <a:lnTo>
                    <a:pt x="9367" y="16570"/>
                  </a:lnTo>
                  <a:lnTo>
                    <a:pt x="8884" y="16203"/>
                  </a:lnTo>
                  <a:lnTo>
                    <a:pt x="8266" y="15681"/>
                  </a:lnTo>
                  <a:lnTo>
                    <a:pt x="7494" y="15025"/>
                  </a:lnTo>
                  <a:lnTo>
                    <a:pt x="6567" y="14233"/>
                  </a:lnTo>
                  <a:lnTo>
                    <a:pt x="6567" y="14233"/>
                  </a:lnTo>
                  <a:lnTo>
                    <a:pt x="4269" y="12167"/>
                  </a:lnTo>
                  <a:lnTo>
                    <a:pt x="1372" y="95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3"/>
            <p:cNvSpPr/>
            <p:nvPr/>
          </p:nvSpPr>
          <p:spPr>
            <a:xfrm>
              <a:off x="1672205" y="1569882"/>
              <a:ext cx="1955" cy="1955"/>
            </a:xfrm>
            <a:custGeom>
              <a:avLst/>
              <a:gdLst/>
              <a:ahLst/>
              <a:cxnLst/>
              <a:rect l="l" t="t" r="r" b="b"/>
              <a:pathLst>
                <a:path w="117" h="117" fill="none" extrusionOk="0">
                  <a:moveTo>
                    <a:pt x="116" y="117"/>
                  </a:moveTo>
                  <a:lnTo>
                    <a:pt x="116" y="97"/>
                  </a:lnTo>
                  <a:lnTo>
                    <a:pt x="116" y="97"/>
                  </a:lnTo>
                  <a:lnTo>
                    <a:pt x="1" y="1"/>
                  </a:lnTo>
                  <a:lnTo>
                    <a:pt x="116" y="1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3"/>
            <p:cNvSpPr/>
            <p:nvPr/>
          </p:nvSpPr>
          <p:spPr>
            <a:xfrm>
              <a:off x="1512186" y="1413738"/>
              <a:ext cx="173908" cy="214240"/>
            </a:xfrm>
            <a:custGeom>
              <a:avLst/>
              <a:gdLst/>
              <a:ahLst/>
              <a:cxnLst/>
              <a:rect l="l" t="t" r="r" b="b"/>
              <a:pathLst>
                <a:path w="10409" h="12823" fill="none" extrusionOk="0">
                  <a:moveTo>
                    <a:pt x="97" y="425"/>
                  </a:moveTo>
                  <a:lnTo>
                    <a:pt x="97" y="425"/>
                  </a:lnTo>
                  <a:lnTo>
                    <a:pt x="77" y="27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0" y="1622"/>
                  </a:lnTo>
                  <a:lnTo>
                    <a:pt x="0" y="2124"/>
                  </a:lnTo>
                  <a:lnTo>
                    <a:pt x="0" y="2395"/>
                  </a:lnTo>
                  <a:lnTo>
                    <a:pt x="0" y="2395"/>
                  </a:lnTo>
                  <a:lnTo>
                    <a:pt x="58" y="2762"/>
                  </a:lnTo>
                  <a:lnTo>
                    <a:pt x="135" y="3071"/>
                  </a:lnTo>
                  <a:lnTo>
                    <a:pt x="193" y="3206"/>
                  </a:lnTo>
                  <a:lnTo>
                    <a:pt x="251" y="3322"/>
                  </a:lnTo>
                  <a:lnTo>
                    <a:pt x="309" y="3437"/>
                  </a:lnTo>
                  <a:lnTo>
                    <a:pt x="386" y="3515"/>
                  </a:lnTo>
                  <a:lnTo>
                    <a:pt x="386" y="3515"/>
                  </a:lnTo>
                  <a:lnTo>
                    <a:pt x="2839" y="5813"/>
                  </a:lnTo>
                  <a:lnTo>
                    <a:pt x="9579" y="12070"/>
                  </a:lnTo>
                  <a:lnTo>
                    <a:pt x="9579" y="12070"/>
                  </a:lnTo>
                  <a:lnTo>
                    <a:pt x="10409" y="12823"/>
                  </a:lnTo>
                  <a:lnTo>
                    <a:pt x="10409" y="12823"/>
                  </a:lnTo>
                  <a:lnTo>
                    <a:pt x="10370" y="12572"/>
                  </a:lnTo>
                  <a:lnTo>
                    <a:pt x="10351" y="12224"/>
                  </a:lnTo>
                  <a:lnTo>
                    <a:pt x="10332" y="11761"/>
                  </a:lnTo>
                  <a:lnTo>
                    <a:pt x="10312" y="11201"/>
                  </a:lnTo>
                  <a:lnTo>
                    <a:pt x="10312" y="11201"/>
                  </a:lnTo>
                  <a:lnTo>
                    <a:pt x="10312" y="10930"/>
                  </a:lnTo>
                  <a:lnTo>
                    <a:pt x="10274" y="10660"/>
                  </a:lnTo>
                  <a:lnTo>
                    <a:pt x="10235" y="10409"/>
                  </a:lnTo>
                  <a:lnTo>
                    <a:pt x="10158" y="10177"/>
                  </a:lnTo>
                  <a:lnTo>
                    <a:pt x="10081" y="9965"/>
                  </a:lnTo>
                  <a:lnTo>
                    <a:pt x="9965" y="9772"/>
                  </a:lnTo>
                  <a:lnTo>
                    <a:pt x="9849" y="9598"/>
                  </a:lnTo>
                  <a:lnTo>
                    <a:pt x="9694" y="9443"/>
                  </a:lnTo>
                  <a:lnTo>
                    <a:pt x="9694" y="9463"/>
                  </a:lnTo>
                  <a:lnTo>
                    <a:pt x="9694" y="9463"/>
                  </a:lnTo>
                  <a:lnTo>
                    <a:pt x="2878" y="3148"/>
                  </a:lnTo>
                  <a:lnTo>
                    <a:pt x="444" y="908"/>
                  </a:lnTo>
                  <a:lnTo>
                    <a:pt x="444" y="908"/>
                  </a:lnTo>
                  <a:lnTo>
                    <a:pt x="328" y="772"/>
                  </a:lnTo>
                  <a:lnTo>
                    <a:pt x="232" y="657"/>
                  </a:lnTo>
                  <a:lnTo>
                    <a:pt x="155" y="541"/>
                  </a:lnTo>
                  <a:lnTo>
                    <a:pt x="97" y="4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3"/>
            <p:cNvSpPr/>
            <p:nvPr/>
          </p:nvSpPr>
          <p:spPr>
            <a:xfrm>
              <a:off x="1512820" y="1351455"/>
              <a:ext cx="732758" cy="366880"/>
            </a:xfrm>
            <a:custGeom>
              <a:avLst/>
              <a:gdLst/>
              <a:ahLst/>
              <a:cxnLst/>
              <a:rect l="l" t="t" r="r" b="b"/>
              <a:pathLst>
                <a:path w="43858" h="21959" fill="none" extrusionOk="0">
                  <a:moveTo>
                    <a:pt x="20" y="2144"/>
                  </a:moveTo>
                  <a:lnTo>
                    <a:pt x="20" y="2144"/>
                  </a:lnTo>
                  <a:lnTo>
                    <a:pt x="59" y="2492"/>
                  </a:lnTo>
                  <a:lnTo>
                    <a:pt x="117" y="2762"/>
                  </a:lnTo>
                  <a:lnTo>
                    <a:pt x="175" y="2956"/>
                  </a:lnTo>
                  <a:lnTo>
                    <a:pt x="213" y="3033"/>
                  </a:lnTo>
                  <a:lnTo>
                    <a:pt x="252" y="3071"/>
                  </a:lnTo>
                  <a:lnTo>
                    <a:pt x="252" y="3071"/>
                  </a:lnTo>
                  <a:lnTo>
                    <a:pt x="271" y="3091"/>
                  </a:lnTo>
                  <a:lnTo>
                    <a:pt x="271" y="3091"/>
                  </a:lnTo>
                  <a:lnTo>
                    <a:pt x="484" y="3303"/>
                  </a:lnTo>
                  <a:lnTo>
                    <a:pt x="812" y="3593"/>
                  </a:lnTo>
                  <a:lnTo>
                    <a:pt x="812" y="3593"/>
                  </a:lnTo>
                  <a:lnTo>
                    <a:pt x="3786" y="6393"/>
                  </a:lnTo>
                  <a:lnTo>
                    <a:pt x="9541" y="11742"/>
                  </a:lnTo>
                  <a:lnTo>
                    <a:pt x="9541" y="11742"/>
                  </a:lnTo>
                  <a:lnTo>
                    <a:pt x="14349" y="16145"/>
                  </a:lnTo>
                  <a:lnTo>
                    <a:pt x="16261" y="17883"/>
                  </a:lnTo>
                  <a:lnTo>
                    <a:pt x="17864" y="19312"/>
                  </a:lnTo>
                  <a:lnTo>
                    <a:pt x="17864" y="19312"/>
                  </a:lnTo>
                  <a:lnTo>
                    <a:pt x="18791" y="20104"/>
                  </a:lnTo>
                  <a:lnTo>
                    <a:pt x="19563" y="20761"/>
                  </a:lnTo>
                  <a:lnTo>
                    <a:pt x="20181" y="21282"/>
                  </a:lnTo>
                  <a:lnTo>
                    <a:pt x="20664" y="21649"/>
                  </a:lnTo>
                  <a:lnTo>
                    <a:pt x="20664" y="21649"/>
                  </a:lnTo>
                  <a:lnTo>
                    <a:pt x="20896" y="21784"/>
                  </a:lnTo>
                  <a:lnTo>
                    <a:pt x="21128" y="21881"/>
                  </a:lnTo>
                  <a:lnTo>
                    <a:pt x="21359" y="21939"/>
                  </a:lnTo>
                  <a:lnTo>
                    <a:pt x="21591" y="21958"/>
                  </a:lnTo>
                  <a:lnTo>
                    <a:pt x="21823" y="21958"/>
                  </a:lnTo>
                  <a:lnTo>
                    <a:pt x="22054" y="21900"/>
                  </a:lnTo>
                  <a:lnTo>
                    <a:pt x="22286" y="21823"/>
                  </a:lnTo>
                  <a:lnTo>
                    <a:pt x="22518" y="21707"/>
                  </a:lnTo>
                  <a:lnTo>
                    <a:pt x="22518" y="21707"/>
                  </a:lnTo>
                  <a:lnTo>
                    <a:pt x="24681" y="20046"/>
                  </a:lnTo>
                  <a:lnTo>
                    <a:pt x="26670" y="18521"/>
                  </a:lnTo>
                  <a:lnTo>
                    <a:pt x="26670" y="18521"/>
                  </a:lnTo>
                  <a:lnTo>
                    <a:pt x="30185" y="15836"/>
                  </a:lnTo>
                  <a:lnTo>
                    <a:pt x="33004" y="13693"/>
                  </a:lnTo>
                  <a:lnTo>
                    <a:pt x="35128" y="12109"/>
                  </a:lnTo>
                  <a:lnTo>
                    <a:pt x="36557" y="11066"/>
                  </a:lnTo>
                  <a:lnTo>
                    <a:pt x="36557" y="11066"/>
                  </a:lnTo>
                  <a:lnTo>
                    <a:pt x="37793" y="10159"/>
                  </a:lnTo>
                  <a:lnTo>
                    <a:pt x="39222" y="9077"/>
                  </a:lnTo>
                  <a:lnTo>
                    <a:pt x="40825" y="7861"/>
                  </a:lnTo>
                  <a:lnTo>
                    <a:pt x="42602" y="6470"/>
                  </a:lnTo>
                  <a:lnTo>
                    <a:pt x="42602" y="6470"/>
                  </a:lnTo>
                  <a:lnTo>
                    <a:pt x="42950" y="6161"/>
                  </a:lnTo>
                  <a:lnTo>
                    <a:pt x="42950" y="6161"/>
                  </a:lnTo>
                  <a:lnTo>
                    <a:pt x="43143" y="6007"/>
                  </a:lnTo>
                  <a:lnTo>
                    <a:pt x="43336" y="5814"/>
                  </a:lnTo>
                  <a:lnTo>
                    <a:pt x="43336" y="5814"/>
                  </a:lnTo>
                  <a:lnTo>
                    <a:pt x="43394" y="5775"/>
                  </a:lnTo>
                  <a:lnTo>
                    <a:pt x="43452" y="5698"/>
                  </a:lnTo>
                  <a:lnTo>
                    <a:pt x="43452" y="5698"/>
                  </a:lnTo>
                  <a:lnTo>
                    <a:pt x="43529" y="5601"/>
                  </a:lnTo>
                  <a:lnTo>
                    <a:pt x="43587" y="5505"/>
                  </a:lnTo>
                  <a:lnTo>
                    <a:pt x="43703" y="5254"/>
                  </a:lnTo>
                  <a:lnTo>
                    <a:pt x="43780" y="4983"/>
                  </a:lnTo>
                  <a:lnTo>
                    <a:pt x="43838" y="4655"/>
                  </a:lnTo>
                  <a:lnTo>
                    <a:pt x="43838" y="4655"/>
                  </a:lnTo>
                  <a:lnTo>
                    <a:pt x="43857" y="4443"/>
                  </a:lnTo>
                  <a:lnTo>
                    <a:pt x="43857" y="4211"/>
                  </a:lnTo>
                  <a:lnTo>
                    <a:pt x="43838" y="3670"/>
                  </a:lnTo>
                  <a:lnTo>
                    <a:pt x="43780" y="3052"/>
                  </a:lnTo>
                  <a:lnTo>
                    <a:pt x="43664" y="2338"/>
                  </a:lnTo>
                  <a:lnTo>
                    <a:pt x="43664" y="2338"/>
                  </a:lnTo>
                  <a:lnTo>
                    <a:pt x="43645" y="2550"/>
                  </a:lnTo>
                  <a:lnTo>
                    <a:pt x="43567" y="2762"/>
                  </a:lnTo>
                  <a:lnTo>
                    <a:pt x="43452" y="2975"/>
                  </a:lnTo>
                  <a:lnTo>
                    <a:pt x="43278" y="3187"/>
                  </a:lnTo>
                  <a:lnTo>
                    <a:pt x="43278" y="3187"/>
                  </a:lnTo>
                  <a:lnTo>
                    <a:pt x="42602" y="3747"/>
                  </a:lnTo>
                  <a:lnTo>
                    <a:pt x="42602" y="3747"/>
                  </a:lnTo>
                  <a:lnTo>
                    <a:pt x="41250" y="4790"/>
                  </a:lnTo>
                  <a:lnTo>
                    <a:pt x="41250" y="4790"/>
                  </a:lnTo>
                  <a:lnTo>
                    <a:pt x="39898" y="5833"/>
                  </a:lnTo>
                  <a:lnTo>
                    <a:pt x="38662" y="6779"/>
                  </a:lnTo>
                  <a:lnTo>
                    <a:pt x="37542" y="7610"/>
                  </a:lnTo>
                  <a:lnTo>
                    <a:pt x="36538" y="8343"/>
                  </a:lnTo>
                  <a:lnTo>
                    <a:pt x="36538" y="8343"/>
                  </a:lnTo>
                  <a:lnTo>
                    <a:pt x="35128" y="9386"/>
                  </a:lnTo>
                  <a:lnTo>
                    <a:pt x="33004" y="10970"/>
                  </a:lnTo>
                  <a:lnTo>
                    <a:pt x="30185" y="13113"/>
                  </a:lnTo>
                  <a:lnTo>
                    <a:pt x="26670" y="15798"/>
                  </a:lnTo>
                  <a:lnTo>
                    <a:pt x="26670" y="15798"/>
                  </a:lnTo>
                  <a:lnTo>
                    <a:pt x="22499" y="19003"/>
                  </a:lnTo>
                  <a:lnTo>
                    <a:pt x="22499" y="19003"/>
                  </a:lnTo>
                  <a:lnTo>
                    <a:pt x="22267" y="19100"/>
                  </a:lnTo>
                  <a:lnTo>
                    <a:pt x="22035" y="19177"/>
                  </a:lnTo>
                  <a:lnTo>
                    <a:pt x="21803" y="19235"/>
                  </a:lnTo>
                  <a:lnTo>
                    <a:pt x="21572" y="19235"/>
                  </a:lnTo>
                  <a:lnTo>
                    <a:pt x="21340" y="19216"/>
                  </a:lnTo>
                  <a:lnTo>
                    <a:pt x="21108" y="19139"/>
                  </a:lnTo>
                  <a:lnTo>
                    <a:pt x="20876" y="19061"/>
                  </a:lnTo>
                  <a:lnTo>
                    <a:pt x="20645" y="18926"/>
                  </a:lnTo>
                  <a:lnTo>
                    <a:pt x="20645" y="18926"/>
                  </a:lnTo>
                  <a:lnTo>
                    <a:pt x="20162" y="18559"/>
                  </a:lnTo>
                  <a:lnTo>
                    <a:pt x="19563" y="18038"/>
                  </a:lnTo>
                  <a:lnTo>
                    <a:pt x="17864" y="16590"/>
                  </a:lnTo>
                  <a:lnTo>
                    <a:pt x="17864" y="16590"/>
                  </a:lnTo>
                  <a:lnTo>
                    <a:pt x="16261" y="15160"/>
                  </a:lnTo>
                  <a:lnTo>
                    <a:pt x="14330" y="13422"/>
                  </a:lnTo>
                  <a:lnTo>
                    <a:pt x="12090" y="11375"/>
                  </a:lnTo>
                  <a:lnTo>
                    <a:pt x="9541" y="9019"/>
                  </a:lnTo>
                  <a:lnTo>
                    <a:pt x="9541" y="9019"/>
                  </a:lnTo>
                  <a:lnTo>
                    <a:pt x="2473" y="2473"/>
                  </a:lnTo>
                  <a:lnTo>
                    <a:pt x="2473" y="2473"/>
                  </a:lnTo>
                  <a:lnTo>
                    <a:pt x="406" y="561"/>
                  </a:lnTo>
                  <a:lnTo>
                    <a:pt x="406" y="561"/>
                  </a:lnTo>
                  <a:lnTo>
                    <a:pt x="271" y="426"/>
                  </a:lnTo>
                  <a:lnTo>
                    <a:pt x="175" y="291"/>
                  </a:lnTo>
                  <a:lnTo>
                    <a:pt x="97" y="136"/>
                  </a:lnTo>
                  <a:lnTo>
                    <a:pt x="39" y="1"/>
                  </a:lnTo>
                  <a:lnTo>
                    <a:pt x="39" y="1"/>
                  </a:lnTo>
                  <a:lnTo>
                    <a:pt x="1" y="1256"/>
                  </a:lnTo>
                  <a:lnTo>
                    <a:pt x="1" y="1739"/>
                  </a:lnTo>
                  <a:lnTo>
                    <a:pt x="20" y="2144"/>
                  </a:lnTo>
                  <a:lnTo>
                    <a:pt x="20" y="21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3"/>
            <p:cNvSpPr/>
            <p:nvPr/>
          </p:nvSpPr>
          <p:spPr>
            <a:xfrm>
              <a:off x="1513155" y="1403079"/>
              <a:ext cx="729199" cy="337508"/>
            </a:xfrm>
            <a:custGeom>
              <a:avLst/>
              <a:gdLst/>
              <a:ahLst/>
              <a:cxnLst/>
              <a:rect l="l" t="t" r="r" b="b"/>
              <a:pathLst>
                <a:path w="43645" h="20201" extrusionOk="0">
                  <a:moveTo>
                    <a:pt x="251" y="1"/>
                  </a:moveTo>
                  <a:lnTo>
                    <a:pt x="155" y="155"/>
                  </a:lnTo>
                  <a:lnTo>
                    <a:pt x="77" y="290"/>
                  </a:lnTo>
                  <a:lnTo>
                    <a:pt x="19" y="445"/>
                  </a:lnTo>
                  <a:lnTo>
                    <a:pt x="0" y="580"/>
                  </a:lnTo>
                  <a:lnTo>
                    <a:pt x="0" y="638"/>
                  </a:lnTo>
                  <a:lnTo>
                    <a:pt x="19" y="908"/>
                  </a:lnTo>
                  <a:lnTo>
                    <a:pt x="39" y="1063"/>
                  </a:lnTo>
                  <a:lnTo>
                    <a:pt x="97" y="1179"/>
                  </a:lnTo>
                  <a:lnTo>
                    <a:pt x="174" y="1295"/>
                  </a:lnTo>
                  <a:lnTo>
                    <a:pt x="270" y="1410"/>
                  </a:lnTo>
                  <a:lnTo>
                    <a:pt x="386" y="1546"/>
                  </a:lnTo>
                  <a:lnTo>
                    <a:pt x="2820" y="3786"/>
                  </a:lnTo>
                  <a:lnTo>
                    <a:pt x="9636" y="10101"/>
                  </a:lnTo>
                  <a:lnTo>
                    <a:pt x="9521" y="9985"/>
                  </a:lnTo>
                  <a:lnTo>
                    <a:pt x="9636" y="10081"/>
                  </a:lnTo>
                  <a:lnTo>
                    <a:pt x="9791" y="10236"/>
                  </a:lnTo>
                  <a:lnTo>
                    <a:pt x="9907" y="10410"/>
                  </a:lnTo>
                  <a:lnTo>
                    <a:pt x="10023" y="10603"/>
                  </a:lnTo>
                  <a:lnTo>
                    <a:pt x="10100" y="10815"/>
                  </a:lnTo>
                  <a:lnTo>
                    <a:pt x="10177" y="11047"/>
                  </a:lnTo>
                  <a:lnTo>
                    <a:pt x="10216" y="11298"/>
                  </a:lnTo>
                  <a:lnTo>
                    <a:pt x="10254" y="11568"/>
                  </a:lnTo>
                  <a:lnTo>
                    <a:pt x="10254" y="11839"/>
                  </a:lnTo>
                  <a:lnTo>
                    <a:pt x="10274" y="12399"/>
                  </a:lnTo>
                  <a:lnTo>
                    <a:pt x="10293" y="12862"/>
                  </a:lnTo>
                  <a:lnTo>
                    <a:pt x="10312" y="13210"/>
                  </a:lnTo>
                  <a:lnTo>
                    <a:pt x="10351" y="13461"/>
                  </a:lnTo>
                  <a:lnTo>
                    <a:pt x="10409" y="13693"/>
                  </a:lnTo>
                  <a:lnTo>
                    <a:pt x="10486" y="13886"/>
                  </a:lnTo>
                  <a:lnTo>
                    <a:pt x="10563" y="14060"/>
                  </a:lnTo>
                  <a:lnTo>
                    <a:pt x="10641" y="14195"/>
                  </a:lnTo>
                  <a:lnTo>
                    <a:pt x="10737" y="14291"/>
                  </a:lnTo>
                  <a:lnTo>
                    <a:pt x="10834" y="14369"/>
                  </a:lnTo>
                  <a:lnTo>
                    <a:pt x="10930" y="14407"/>
                  </a:lnTo>
                  <a:lnTo>
                    <a:pt x="11046" y="14426"/>
                  </a:lnTo>
                  <a:lnTo>
                    <a:pt x="11104" y="14426"/>
                  </a:lnTo>
                  <a:lnTo>
                    <a:pt x="11181" y="14407"/>
                  </a:lnTo>
                  <a:lnTo>
                    <a:pt x="11239" y="14369"/>
                  </a:lnTo>
                  <a:lnTo>
                    <a:pt x="11278" y="14330"/>
                  </a:lnTo>
                  <a:lnTo>
                    <a:pt x="11355" y="14272"/>
                  </a:lnTo>
                  <a:lnTo>
                    <a:pt x="11432" y="14195"/>
                  </a:lnTo>
                  <a:lnTo>
                    <a:pt x="11510" y="14098"/>
                  </a:lnTo>
                  <a:lnTo>
                    <a:pt x="11568" y="13982"/>
                  </a:lnTo>
                  <a:lnTo>
                    <a:pt x="11703" y="13693"/>
                  </a:lnTo>
                  <a:lnTo>
                    <a:pt x="11819" y="13345"/>
                  </a:lnTo>
                  <a:lnTo>
                    <a:pt x="11857" y="13171"/>
                  </a:lnTo>
                  <a:lnTo>
                    <a:pt x="11915" y="13017"/>
                  </a:lnTo>
                  <a:lnTo>
                    <a:pt x="11992" y="12901"/>
                  </a:lnTo>
                  <a:lnTo>
                    <a:pt x="12070" y="12804"/>
                  </a:lnTo>
                  <a:lnTo>
                    <a:pt x="12166" y="12746"/>
                  </a:lnTo>
                  <a:lnTo>
                    <a:pt x="12263" y="12708"/>
                  </a:lnTo>
                  <a:lnTo>
                    <a:pt x="12379" y="12688"/>
                  </a:lnTo>
                  <a:lnTo>
                    <a:pt x="12495" y="12708"/>
                  </a:lnTo>
                  <a:lnTo>
                    <a:pt x="12649" y="12843"/>
                  </a:lnTo>
                  <a:lnTo>
                    <a:pt x="15546" y="15489"/>
                  </a:lnTo>
                  <a:lnTo>
                    <a:pt x="17844" y="17555"/>
                  </a:lnTo>
                  <a:lnTo>
                    <a:pt x="18771" y="18347"/>
                  </a:lnTo>
                  <a:lnTo>
                    <a:pt x="19543" y="19003"/>
                  </a:lnTo>
                  <a:lnTo>
                    <a:pt x="20161" y="19525"/>
                  </a:lnTo>
                  <a:lnTo>
                    <a:pt x="20644" y="19892"/>
                  </a:lnTo>
                  <a:lnTo>
                    <a:pt x="20876" y="20027"/>
                  </a:lnTo>
                  <a:lnTo>
                    <a:pt x="21108" y="20123"/>
                  </a:lnTo>
                  <a:lnTo>
                    <a:pt x="21339" y="20181"/>
                  </a:lnTo>
                  <a:lnTo>
                    <a:pt x="21571" y="20201"/>
                  </a:lnTo>
                  <a:lnTo>
                    <a:pt x="21803" y="20201"/>
                  </a:lnTo>
                  <a:lnTo>
                    <a:pt x="22034" y="20162"/>
                  </a:lnTo>
                  <a:lnTo>
                    <a:pt x="22266" y="20085"/>
                  </a:lnTo>
                  <a:lnTo>
                    <a:pt x="22498" y="19969"/>
                  </a:lnTo>
                  <a:lnTo>
                    <a:pt x="24661" y="18289"/>
                  </a:lnTo>
                  <a:lnTo>
                    <a:pt x="26650" y="16763"/>
                  </a:lnTo>
                  <a:lnTo>
                    <a:pt x="27577" y="16068"/>
                  </a:lnTo>
                  <a:lnTo>
                    <a:pt x="28407" y="15469"/>
                  </a:lnTo>
                  <a:lnTo>
                    <a:pt x="29102" y="14967"/>
                  </a:lnTo>
                  <a:lnTo>
                    <a:pt x="29682" y="14600"/>
                  </a:lnTo>
                  <a:lnTo>
                    <a:pt x="29856" y="14504"/>
                  </a:lnTo>
                  <a:lnTo>
                    <a:pt x="30010" y="14446"/>
                  </a:lnTo>
                  <a:lnTo>
                    <a:pt x="30145" y="14407"/>
                  </a:lnTo>
                  <a:lnTo>
                    <a:pt x="30242" y="14426"/>
                  </a:lnTo>
                  <a:lnTo>
                    <a:pt x="30319" y="14465"/>
                  </a:lnTo>
                  <a:lnTo>
                    <a:pt x="30396" y="14542"/>
                  </a:lnTo>
                  <a:lnTo>
                    <a:pt x="30435" y="14639"/>
                  </a:lnTo>
                  <a:lnTo>
                    <a:pt x="30454" y="14774"/>
                  </a:lnTo>
                  <a:lnTo>
                    <a:pt x="30474" y="14929"/>
                  </a:lnTo>
                  <a:lnTo>
                    <a:pt x="30493" y="15044"/>
                  </a:lnTo>
                  <a:lnTo>
                    <a:pt x="30532" y="15141"/>
                  </a:lnTo>
                  <a:lnTo>
                    <a:pt x="30589" y="15218"/>
                  </a:lnTo>
                  <a:lnTo>
                    <a:pt x="30647" y="15276"/>
                  </a:lnTo>
                  <a:lnTo>
                    <a:pt x="30725" y="15315"/>
                  </a:lnTo>
                  <a:lnTo>
                    <a:pt x="30898" y="15315"/>
                  </a:lnTo>
                  <a:lnTo>
                    <a:pt x="31092" y="15257"/>
                  </a:lnTo>
                  <a:lnTo>
                    <a:pt x="31246" y="15199"/>
                  </a:lnTo>
                  <a:lnTo>
                    <a:pt x="31362" y="15102"/>
                  </a:lnTo>
                  <a:lnTo>
                    <a:pt x="31420" y="15006"/>
                  </a:lnTo>
                  <a:lnTo>
                    <a:pt x="31478" y="14851"/>
                  </a:lnTo>
                  <a:lnTo>
                    <a:pt x="31516" y="14658"/>
                  </a:lnTo>
                  <a:lnTo>
                    <a:pt x="31555" y="14426"/>
                  </a:lnTo>
                  <a:lnTo>
                    <a:pt x="31574" y="14137"/>
                  </a:lnTo>
                  <a:lnTo>
                    <a:pt x="31613" y="13828"/>
                  </a:lnTo>
                  <a:lnTo>
                    <a:pt x="31690" y="13519"/>
                  </a:lnTo>
                  <a:lnTo>
                    <a:pt x="31806" y="13210"/>
                  </a:lnTo>
                  <a:lnTo>
                    <a:pt x="31980" y="12901"/>
                  </a:lnTo>
                  <a:lnTo>
                    <a:pt x="32173" y="12611"/>
                  </a:lnTo>
                  <a:lnTo>
                    <a:pt x="32347" y="12379"/>
                  </a:lnTo>
                  <a:lnTo>
                    <a:pt x="32521" y="12186"/>
                  </a:lnTo>
                  <a:lnTo>
                    <a:pt x="32694" y="12013"/>
                  </a:lnTo>
                  <a:lnTo>
                    <a:pt x="33235" y="11607"/>
                  </a:lnTo>
                  <a:lnTo>
                    <a:pt x="34123" y="10989"/>
                  </a:lnTo>
                  <a:lnTo>
                    <a:pt x="35166" y="10255"/>
                  </a:lnTo>
                  <a:lnTo>
                    <a:pt x="36151" y="9541"/>
                  </a:lnTo>
                  <a:lnTo>
                    <a:pt x="37793" y="8324"/>
                  </a:lnTo>
                  <a:lnTo>
                    <a:pt x="38121" y="8092"/>
                  </a:lnTo>
                  <a:lnTo>
                    <a:pt x="38391" y="7899"/>
                  </a:lnTo>
                  <a:lnTo>
                    <a:pt x="38623" y="7764"/>
                  </a:lnTo>
                  <a:lnTo>
                    <a:pt x="38835" y="7667"/>
                  </a:lnTo>
                  <a:lnTo>
                    <a:pt x="38913" y="7648"/>
                  </a:lnTo>
                  <a:lnTo>
                    <a:pt x="39087" y="7648"/>
                  </a:lnTo>
                  <a:lnTo>
                    <a:pt x="39164" y="7667"/>
                  </a:lnTo>
                  <a:lnTo>
                    <a:pt x="39241" y="7706"/>
                  </a:lnTo>
                  <a:lnTo>
                    <a:pt x="39299" y="7745"/>
                  </a:lnTo>
                  <a:lnTo>
                    <a:pt x="39357" y="7803"/>
                  </a:lnTo>
                  <a:lnTo>
                    <a:pt x="39415" y="7880"/>
                  </a:lnTo>
                  <a:lnTo>
                    <a:pt x="39473" y="7957"/>
                  </a:lnTo>
                  <a:lnTo>
                    <a:pt x="39550" y="8034"/>
                  </a:lnTo>
                  <a:lnTo>
                    <a:pt x="39608" y="8092"/>
                  </a:lnTo>
                  <a:lnTo>
                    <a:pt x="39685" y="8131"/>
                  </a:lnTo>
                  <a:lnTo>
                    <a:pt x="39762" y="8170"/>
                  </a:lnTo>
                  <a:lnTo>
                    <a:pt x="39859" y="8189"/>
                  </a:lnTo>
                  <a:lnTo>
                    <a:pt x="40071" y="8189"/>
                  </a:lnTo>
                  <a:lnTo>
                    <a:pt x="40168" y="8170"/>
                  </a:lnTo>
                  <a:lnTo>
                    <a:pt x="40265" y="8131"/>
                  </a:lnTo>
                  <a:lnTo>
                    <a:pt x="40361" y="8034"/>
                  </a:lnTo>
                  <a:lnTo>
                    <a:pt x="40458" y="7938"/>
                  </a:lnTo>
                  <a:lnTo>
                    <a:pt x="40535" y="7783"/>
                  </a:lnTo>
                  <a:lnTo>
                    <a:pt x="40593" y="7629"/>
                  </a:lnTo>
                  <a:lnTo>
                    <a:pt x="40651" y="7416"/>
                  </a:lnTo>
                  <a:lnTo>
                    <a:pt x="40709" y="7185"/>
                  </a:lnTo>
                  <a:lnTo>
                    <a:pt x="40825" y="6740"/>
                  </a:lnTo>
                  <a:lnTo>
                    <a:pt x="40940" y="6354"/>
                  </a:lnTo>
                  <a:lnTo>
                    <a:pt x="41056" y="6045"/>
                  </a:lnTo>
                  <a:lnTo>
                    <a:pt x="41172" y="5814"/>
                  </a:lnTo>
                  <a:lnTo>
                    <a:pt x="41713" y="5389"/>
                  </a:lnTo>
                  <a:lnTo>
                    <a:pt x="42582" y="4713"/>
                  </a:lnTo>
                  <a:lnTo>
                    <a:pt x="43258" y="4153"/>
                  </a:lnTo>
                  <a:lnTo>
                    <a:pt x="43432" y="3940"/>
                  </a:lnTo>
                  <a:lnTo>
                    <a:pt x="43547" y="3747"/>
                  </a:lnTo>
                  <a:lnTo>
                    <a:pt x="43625" y="3535"/>
                  </a:lnTo>
                  <a:lnTo>
                    <a:pt x="43644" y="3438"/>
                  </a:lnTo>
                  <a:lnTo>
                    <a:pt x="43644" y="3322"/>
                  </a:lnTo>
                  <a:lnTo>
                    <a:pt x="43625" y="3149"/>
                  </a:lnTo>
                  <a:lnTo>
                    <a:pt x="43586" y="2955"/>
                  </a:lnTo>
                  <a:lnTo>
                    <a:pt x="43528" y="2782"/>
                  </a:lnTo>
                  <a:lnTo>
                    <a:pt x="43432" y="2608"/>
                  </a:lnTo>
                  <a:lnTo>
                    <a:pt x="43374" y="2685"/>
                  </a:lnTo>
                  <a:lnTo>
                    <a:pt x="43316" y="2724"/>
                  </a:lnTo>
                  <a:lnTo>
                    <a:pt x="43123" y="2917"/>
                  </a:lnTo>
                  <a:lnTo>
                    <a:pt x="42930" y="3071"/>
                  </a:lnTo>
                  <a:lnTo>
                    <a:pt x="42582" y="3380"/>
                  </a:lnTo>
                  <a:lnTo>
                    <a:pt x="40805" y="4771"/>
                  </a:lnTo>
                  <a:lnTo>
                    <a:pt x="39202" y="5987"/>
                  </a:lnTo>
                  <a:lnTo>
                    <a:pt x="37773" y="7069"/>
                  </a:lnTo>
                  <a:lnTo>
                    <a:pt x="36537" y="7976"/>
                  </a:lnTo>
                  <a:lnTo>
                    <a:pt x="35108" y="9019"/>
                  </a:lnTo>
                  <a:lnTo>
                    <a:pt x="32984" y="10603"/>
                  </a:lnTo>
                  <a:lnTo>
                    <a:pt x="30165" y="12746"/>
                  </a:lnTo>
                  <a:lnTo>
                    <a:pt x="26650" y="15431"/>
                  </a:lnTo>
                  <a:lnTo>
                    <a:pt x="24661" y="16956"/>
                  </a:lnTo>
                  <a:lnTo>
                    <a:pt x="22498" y="18617"/>
                  </a:lnTo>
                  <a:lnTo>
                    <a:pt x="22266" y="18733"/>
                  </a:lnTo>
                  <a:lnTo>
                    <a:pt x="22034" y="18810"/>
                  </a:lnTo>
                  <a:lnTo>
                    <a:pt x="21803" y="18868"/>
                  </a:lnTo>
                  <a:lnTo>
                    <a:pt x="21571" y="18868"/>
                  </a:lnTo>
                  <a:lnTo>
                    <a:pt x="21339" y="18849"/>
                  </a:lnTo>
                  <a:lnTo>
                    <a:pt x="21108" y="18791"/>
                  </a:lnTo>
                  <a:lnTo>
                    <a:pt x="20876" y="18694"/>
                  </a:lnTo>
                  <a:lnTo>
                    <a:pt x="20644" y="18559"/>
                  </a:lnTo>
                  <a:lnTo>
                    <a:pt x="20161" y="18192"/>
                  </a:lnTo>
                  <a:lnTo>
                    <a:pt x="19543" y="17671"/>
                  </a:lnTo>
                  <a:lnTo>
                    <a:pt x="18771" y="17014"/>
                  </a:lnTo>
                  <a:lnTo>
                    <a:pt x="17844" y="16222"/>
                  </a:lnTo>
                  <a:lnTo>
                    <a:pt x="16241" y="14793"/>
                  </a:lnTo>
                  <a:lnTo>
                    <a:pt x="14329" y="13055"/>
                  </a:lnTo>
                  <a:lnTo>
                    <a:pt x="9521" y="8652"/>
                  </a:lnTo>
                  <a:lnTo>
                    <a:pt x="3766" y="3303"/>
                  </a:lnTo>
                  <a:lnTo>
                    <a:pt x="792" y="503"/>
                  </a:lnTo>
                  <a:lnTo>
                    <a:pt x="464" y="213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3"/>
            <p:cNvSpPr/>
            <p:nvPr/>
          </p:nvSpPr>
          <p:spPr>
            <a:xfrm>
              <a:off x="1513472" y="1105295"/>
              <a:ext cx="728881" cy="567554"/>
            </a:xfrm>
            <a:custGeom>
              <a:avLst/>
              <a:gdLst/>
              <a:ahLst/>
              <a:cxnLst/>
              <a:rect l="l" t="t" r="r" b="b"/>
              <a:pathLst>
                <a:path w="43626" h="33970" extrusionOk="0">
                  <a:moveTo>
                    <a:pt x="22286" y="0"/>
                  </a:moveTo>
                  <a:lnTo>
                    <a:pt x="22054" y="19"/>
                  </a:lnTo>
                  <a:lnTo>
                    <a:pt x="21803" y="58"/>
                  </a:lnTo>
                  <a:lnTo>
                    <a:pt x="21552" y="135"/>
                  </a:lnTo>
                  <a:lnTo>
                    <a:pt x="21262" y="232"/>
                  </a:lnTo>
                  <a:lnTo>
                    <a:pt x="20953" y="348"/>
                  </a:lnTo>
                  <a:lnTo>
                    <a:pt x="20644" y="502"/>
                  </a:lnTo>
                  <a:lnTo>
                    <a:pt x="20297" y="657"/>
                  </a:lnTo>
                  <a:lnTo>
                    <a:pt x="19949" y="850"/>
                  </a:lnTo>
                  <a:lnTo>
                    <a:pt x="19582" y="1082"/>
                  </a:lnTo>
                  <a:lnTo>
                    <a:pt x="18790" y="1584"/>
                  </a:lnTo>
                  <a:lnTo>
                    <a:pt x="17149" y="2684"/>
                  </a:lnTo>
                  <a:lnTo>
                    <a:pt x="15507" y="3766"/>
                  </a:lnTo>
                  <a:lnTo>
                    <a:pt x="13885" y="4809"/>
                  </a:lnTo>
                  <a:lnTo>
                    <a:pt x="12263" y="5832"/>
                  </a:lnTo>
                  <a:lnTo>
                    <a:pt x="9617" y="7512"/>
                  </a:lnTo>
                  <a:lnTo>
                    <a:pt x="6740" y="9386"/>
                  </a:lnTo>
                  <a:lnTo>
                    <a:pt x="3670" y="11413"/>
                  </a:lnTo>
                  <a:lnTo>
                    <a:pt x="367" y="13634"/>
                  </a:lnTo>
                  <a:lnTo>
                    <a:pt x="193" y="13943"/>
                  </a:lnTo>
                  <a:lnTo>
                    <a:pt x="78" y="14233"/>
                  </a:lnTo>
                  <a:lnTo>
                    <a:pt x="20" y="14503"/>
                  </a:lnTo>
                  <a:lnTo>
                    <a:pt x="0" y="14619"/>
                  </a:lnTo>
                  <a:lnTo>
                    <a:pt x="0" y="14735"/>
                  </a:lnTo>
                  <a:lnTo>
                    <a:pt x="58" y="14870"/>
                  </a:lnTo>
                  <a:lnTo>
                    <a:pt x="136" y="15025"/>
                  </a:lnTo>
                  <a:lnTo>
                    <a:pt x="232" y="15160"/>
                  </a:lnTo>
                  <a:lnTo>
                    <a:pt x="367" y="15295"/>
                  </a:lnTo>
                  <a:lnTo>
                    <a:pt x="2434" y="17207"/>
                  </a:lnTo>
                  <a:lnTo>
                    <a:pt x="9502" y="23753"/>
                  </a:lnTo>
                  <a:lnTo>
                    <a:pt x="12051" y="26109"/>
                  </a:lnTo>
                  <a:lnTo>
                    <a:pt x="14291" y="28156"/>
                  </a:lnTo>
                  <a:lnTo>
                    <a:pt x="16222" y="29894"/>
                  </a:lnTo>
                  <a:lnTo>
                    <a:pt x="17825" y="31324"/>
                  </a:lnTo>
                  <a:lnTo>
                    <a:pt x="19524" y="32772"/>
                  </a:lnTo>
                  <a:lnTo>
                    <a:pt x="20123" y="33293"/>
                  </a:lnTo>
                  <a:lnTo>
                    <a:pt x="20606" y="33660"/>
                  </a:lnTo>
                  <a:lnTo>
                    <a:pt x="20837" y="33795"/>
                  </a:lnTo>
                  <a:lnTo>
                    <a:pt x="21069" y="33873"/>
                  </a:lnTo>
                  <a:lnTo>
                    <a:pt x="21301" y="33950"/>
                  </a:lnTo>
                  <a:lnTo>
                    <a:pt x="21533" y="33969"/>
                  </a:lnTo>
                  <a:lnTo>
                    <a:pt x="21764" y="33969"/>
                  </a:lnTo>
                  <a:lnTo>
                    <a:pt x="21996" y="33911"/>
                  </a:lnTo>
                  <a:lnTo>
                    <a:pt x="22228" y="33834"/>
                  </a:lnTo>
                  <a:lnTo>
                    <a:pt x="22460" y="33737"/>
                  </a:lnTo>
                  <a:lnTo>
                    <a:pt x="26631" y="30532"/>
                  </a:lnTo>
                  <a:lnTo>
                    <a:pt x="30146" y="27847"/>
                  </a:lnTo>
                  <a:lnTo>
                    <a:pt x="32965" y="25704"/>
                  </a:lnTo>
                  <a:lnTo>
                    <a:pt x="35089" y="24120"/>
                  </a:lnTo>
                  <a:lnTo>
                    <a:pt x="36499" y="23077"/>
                  </a:lnTo>
                  <a:lnTo>
                    <a:pt x="37503" y="22344"/>
                  </a:lnTo>
                  <a:lnTo>
                    <a:pt x="38623" y="21513"/>
                  </a:lnTo>
                  <a:lnTo>
                    <a:pt x="39859" y="20567"/>
                  </a:lnTo>
                  <a:lnTo>
                    <a:pt x="41211" y="19524"/>
                  </a:lnTo>
                  <a:lnTo>
                    <a:pt x="42563" y="18481"/>
                  </a:lnTo>
                  <a:lnTo>
                    <a:pt x="43239" y="17921"/>
                  </a:lnTo>
                  <a:lnTo>
                    <a:pt x="43413" y="17709"/>
                  </a:lnTo>
                  <a:lnTo>
                    <a:pt x="43528" y="17496"/>
                  </a:lnTo>
                  <a:lnTo>
                    <a:pt x="43606" y="17284"/>
                  </a:lnTo>
                  <a:lnTo>
                    <a:pt x="43625" y="17072"/>
                  </a:lnTo>
                  <a:lnTo>
                    <a:pt x="43625" y="17014"/>
                  </a:lnTo>
                  <a:lnTo>
                    <a:pt x="43606" y="16840"/>
                  </a:lnTo>
                  <a:lnTo>
                    <a:pt x="43548" y="16647"/>
                  </a:lnTo>
                  <a:lnTo>
                    <a:pt x="43432" y="16454"/>
                  </a:lnTo>
                  <a:lnTo>
                    <a:pt x="43297" y="16260"/>
                  </a:lnTo>
                  <a:lnTo>
                    <a:pt x="43200" y="16145"/>
                  </a:lnTo>
                  <a:lnTo>
                    <a:pt x="42833" y="15836"/>
                  </a:lnTo>
                  <a:lnTo>
                    <a:pt x="42099" y="15237"/>
                  </a:lnTo>
                  <a:lnTo>
                    <a:pt x="39531" y="13209"/>
                  </a:lnTo>
                  <a:lnTo>
                    <a:pt x="33699" y="8613"/>
                  </a:lnTo>
                  <a:lnTo>
                    <a:pt x="23193" y="251"/>
                  </a:lnTo>
                  <a:lnTo>
                    <a:pt x="23058" y="155"/>
                  </a:lnTo>
                  <a:lnTo>
                    <a:pt x="22884" y="77"/>
                  </a:lnTo>
                  <a:lnTo>
                    <a:pt x="22711" y="19"/>
                  </a:lnTo>
                  <a:lnTo>
                    <a:pt x="2251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3"/>
            <p:cNvSpPr/>
            <p:nvPr/>
          </p:nvSpPr>
          <p:spPr>
            <a:xfrm>
              <a:off x="1510565" y="1400506"/>
              <a:ext cx="10025" cy="14536"/>
            </a:xfrm>
            <a:custGeom>
              <a:avLst/>
              <a:gdLst/>
              <a:ahLst/>
              <a:cxnLst/>
              <a:rect l="l" t="t" r="r" b="b"/>
              <a:pathLst>
                <a:path w="600" h="870" extrusionOk="0">
                  <a:moveTo>
                    <a:pt x="310" y="0"/>
                  </a:moveTo>
                  <a:lnTo>
                    <a:pt x="271" y="39"/>
                  </a:lnTo>
                  <a:lnTo>
                    <a:pt x="174" y="174"/>
                  </a:lnTo>
                  <a:lnTo>
                    <a:pt x="97" y="309"/>
                  </a:lnTo>
                  <a:lnTo>
                    <a:pt x="39" y="464"/>
                  </a:lnTo>
                  <a:lnTo>
                    <a:pt x="1" y="638"/>
                  </a:lnTo>
                  <a:lnTo>
                    <a:pt x="1" y="695"/>
                  </a:lnTo>
                  <a:lnTo>
                    <a:pt x="20" y="753"/>
                  </a:lnTo>
                  <a:lnTo>
                    <a:pt x="78" y="811"/>
                  </a:lnTo>
                  <a:lnTo>
                    <a:pt x="136" y="850"/>
                  </a:lnTo>
                  <a:lnTo>
                    <a:pt x="194" y="869"/>
                  </a:lnTo>
                  <a:lnTo>
                    <a:pt x="252" y="869"/>
                  </a:lnTo>
                  <a:lnTo>
                    <a:pt x="290" y="850"/>
                  </a:lnTo>
                  <a:lnTo>
                    <a:pt x="310" y="850"/>
                  </a:lnTo>
                  <a:lnTo>
                    <a:pt x="329" y="811"/>
                  </a:lnTo>
                  <a:lnTo>
                    <a:pt x="367" y="657"/>
                  </a:lnTo>
                  <a:lnTo>
                    <a:pt x="425" y="483"/>
                  </a:lnTo>
                  <a:lnTo>
                    <a:pt x="425" y="522"/>
                  </a:lnTo>
                  <a:lnTo>
                    <a:pt x="483" y="386"/>
                  </a:lnTo>
                  <a:lnTo>
                    <a:pt x="580" y="271"/>
                  </a:lnTo>
                  <a:lnTo>
                    <a:pt x="599" y="213"/>
                  </a:lnTo>
                  <a:lnTo>
                    <a:pt x="580" y="155"/>
                  </a:lnTo>
                  <a:lnTo>
                    <a:pt x="541" y="97"/>
                  </a:lnTo>
                  <a:lnTo>
                    <a:pt x="503" y="58"/>
                  </a:lnTo>
                  <a:lnTo>
                    <a:pt x="445" y="20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3"/>
            <p:cNvSpPr/>
            <p:nvPr/>
          </p:nvSpPr>
          <p:spPr>
            <a:xfrm>
              <a:off x="1510248" y="1102388"/>
              <a:ext cx="738555" cy="640799"/>
            </a:xfrm>
            <a:custGeom>
              <a:avLst/>
              <a:gdLst/>
              <a:ahLst/>
              <a:cxnLst/>
              <a:rect l="l" t="t" r="r" b="b"/>
              <a:pathLst>
                <a:path w="44205" h="38354" extrusionOk="0">
                  <a:moveTo>
                    <a:pt x="22633" y="290"/>
                  </a:moveTo>
                  <a:lnTo>
                    <a:pt x="22865" y="309"/>
                  </a:lnTo>
                  <a:lnTo>
                    <a:pt x="22981" y="348"/>
                  </a:lnTo>
                  <a:lnTo>
                    <a:pt x="23097" y="367"/>
                  </a:lnTo>
                  <a:lnTo>
                    <a:pt x="23251" y="464"/>
                  </a:lnTo>
                  <a:lnTo>
                    <a:pt x="23406" y="560"/>
                  </a:lnTo>
                  <a:lnTo>
                    <a:pt x="24159" y="1159"/>
                  </a:lnTo>
                  <a:lnTo>
                    <a:pt x="25627" y="2337"/>
                  </a:lnTo>
                  <a:lnTo>
                    <a:pt x="28485" y="4616"/>
                  </a:lnTo>
                  <a:lnTo>
                    <a:pt x="32366" y="7706"/>
                  </a:lnTo>
                  <a:lnTo>
                    <a:pt x="36248" y="10796"/>
                  </a:lnTo>
                  <a:lnTo>
                    <a:pt x="41308" y="14774"/>
                  </a:lnTo>
                  <a:lnTo>
                    <a:pt x="42138" y="15430"/>
                  </a:lnTo>
                  <a:lnTo>
                    <a:pt x="42968" y="16087"/>
                  </a:lnTo>
                  <a:lnTo>
                    <a:pt x="43142" y="16241"/>
                  </a:lnTo>
                  <a:lnTo>
                    <a:pt x="43316" y="16396"/>
                  </a:lnTo>
                  <a:lnTo>
                    <a:pt x="43451" y="16550"/>
                  </a:lnTo>
                  <a:lnTo>
                    <a:pt x="43528" y="16705"/>
                  </a:lnTo>
                  <a:lnTo>
                    <a:pt x="43606" y="16898"/>
                  </a:lnTo>
                  <a:lnTo>
                    <a:pt x="43664" y="17072"/>
                  </a:lnTo>
                  <a:lnTo>
                    <a:pt x="43683" y="17265"/>
                  </a:lnTo>
                  <a:lnTo>
                    <a:pt x="43721" y="17477"/>
                  </a:lnTo>
                  <a:lnTo>
                    <a:pt x="43760" y="17864"/>
                  </a:lnTo>
                  <a:lnTo>
                    <a:pt x="43837" y="18520"/>
                  </a:lnTo>
                  <a:lnTo>
                    <a:pt x="43857" y="18868"/>
                  </a:lnTo>
                  <a:lnTo>
                    <a:pt x="43857" y="19215"/>
                  </a:lnTo>
                  <a:lnTo>
                    <a:pt x="43837" y="19563"/>
                  </a:lnTo>
                  <a:lnTo>
                    <a:pt x="43799" y="19737"/>
                  </a:lnTo>
                  <a:lnTo>
                    <a:pt x="43760" y="19891"/>
                  </a:lnTo>
                  <a:lnTo>
                    <a:pt x="43702" y="20046"/>
                  </a:lnTo>
                  <a:lnTo>
                    <a:pt x="43644" y="20200"/>
                  </a:lnTo>
                  <a:lnTo>
                    <a:pt x="43567" y="20355"/>
                  </a:lnTo>
                  <a:lnTo>
                    <a:pt x="43470" y="20490"/>
                  </a:lnTo>
                  <a:lnTo>
                    <a:pt x="43142" y="20799"/>
                  </a:lnTo>
                  <a:lnTo>
                    <a:pt x="42814" y="21089"/>
                  </a:lnTo>
                  <a:lnTo>
                    <a:pt x="42099" y="21629"/>
                  </a:lnTo>
                  <a:lnTo>
                    <a:pt x="40690" y="22730"/>
                  </a:lnTo>
                  <a:lnTo>
                    <a:pt x="39454" y="23676"/>
                  </a:lnTo>
                  <a:lnTo>
                    <a:pt x="38218" y="24623"/>
                  </a:lnTo>
                  <a:lnTo>
                    <a:pt x="36731" y="25723"/>
                  </a:lnTo>
                  <a:lnTo>
                    <a:pt x="35244" y="26805"/>
                  </a:lnTo>
                  <a:lnTo>
                    <a:pt x="33023" y="28466"/>
                  </a:lnTo>
                  <a:lnTo>
                    <a:pt x="30802" y="30146"/>
                  </a:lnTo>
                  <a:lnTo>
                    <a:pt x="26380" y="33525"/>
                  </a:lnTo>
                  <a:lnTo>
                    <a:pt x="23599" y="35650"/>
                  </a:lnTo>
                  <a:lnTo>
                    <a:pt x="22942" y="36171"/>
                  </a:lnTo>
                  <a:lnTo>
                    <a:pt x="22730" y="36325"/>
                  </a:lnTo>
                  <a:lnTo>
                    <a:pt x="22537" y="36461"/>
                  </a:lnTo>
                  <a:lnTo>
                    <a:pt x="22305" y="36576"/>
                  </a:lnTo>
                  <a:lnTo>
                    <a:pt x="22189" y="36634"/>
                  </a:lnTo>
                  <a:lnTo>
                    <a:pt x="22073" y="36673"/>
                  </a:lnTo>
                  <a:lnTo>
                    <a:pt x="21880" y="36692"/>
                  </a:lnTo>
                  <a:lnTo>
                    <a:pt x="21687" y="36692"/>
                  </a:lnTo>
                  <a:lnTo>
                    <a:pt x="21494" y="36673"/>
                  </a:lnTo>
                  <a:lnTo>
                    <a:pt x="21320" y="36634"/>
                  </a:lnTo>
                  <a:lnTo>
                    <a:pt x="21146" y="36576"/>
                  </a:lnTo>
                  <a:lnTo>
                    <a:pt x="20992" y="36480"/>
                  </a:lnTo>
                  <a:lnTo>
                    <a:pt x="20837" y="36383"/>
                  </a:lnTo>
                  <a:lnTo>
                    <a:pt x="20664" y="36267"/>
                  </a:lnTo>
                  <a:lnTo>
                    <a:pt x="20181" y="35881"/>
                  </a:lnTo>
                  <a:lnTo>
                    <a:pt x="19679" y="35476"/>
                  </a:lnTo>
                  <a:lnTo>
                    <a:pt x="18713" y="34645"/>
                  </a:lnTo>
                  <a:lnTo>
                    <a:pt x="17748" y="33796"/>
                  </a:lnTo>
                  <a:lnTo>
                    <a:pt x="16801" y="32946"/>
                  </a:lnTo>
                  <a:lnTo>
                    <a:pt x="14426" y="30802"/>
                  </a:lnTo>
                  <a:lnTo>
                    <a:pt x="12051" y="28639"/>
                  </a:lnTo>
                  <a:lnTo>
                    <a:pt x="7339" y="24275"/>
                  </a:lnTo>
                  <a:lnTo>
                    <a:pt x="4229" y="21398"/>
                  </a:lnTo>
                  <a:lnTo>
                    <a:pt x="1140" y="18501"/>
                  </a:lnTo>
                  <a:lnTo>
                    <a:pt x="792" y="18173"/>
                  </a:lnTo>
                  <a:lnTo>
                    <a:pt x="618" y="18018"/>
                  </a:lnTo>
                  <a:lnTo>
                    <a:pt x="541" y="17941"/>
                  </a:lnTo>
                  <a:lnTo>
                    <a:pt x="483" y="17844"/>
                  </a:lnTo>
                  <a:lnTo>
                    <a:pt x="444" y="17709"/>
                  </a:lnTo>
                  <a:lnTo>
                    <a:pt x="386" y="17555"/>
                  </a:lnTo>
                  <a:lnTo>
                    <a:pt x="367" y="17400"/>
                  </a:lnTo>
                  <a:lnTo>
                    <a:pt x="348" y="17246"/>
                  </a:lnTo>
                  <a:lnTo>
                    <a:pt x="348" y="16917"/>
                  </a:lnTo>
                  <a:lnTo>
                    <a:pt x="329" y="16608"/>
                  </a:lnTo>
                  <a:lnTo>
                    <a:pt x="348" y="15836"/>
                  </a:lnTo>
                  <a:lnTo>
                    <a:pt x="367" y="15044"/>
                  </a:lnTo>
                  <a:lnTo>
                    <a:pt x="386" y="14735"/>
                  </a:lnTo>
                  <a:lnTo>
                    <a:pt x="425" y="14581"/>
                  </a:lnTo>
                  <a:lnTo>
                    <a:pt x="464" y="14426"/>
                  </a:lnTo>
                  <a:lnTo>
                    <a:pt x="560" y="14214"/>
                  </a:lnTo>
                  <a:lnTo>
                    <a:pt x="599" y="14098"/>
                  </a:lnTo>
                  <a:lnTo>
                    <a:pt x="657" y="14001"/>
                  </a:lnTo>
                  <a:lnTo>
                    <a:pt x="753" y="13885"/>
                  </a:lnTo>
                  <a:lnTo>
                    <a:pt x="869" y="13808"/>
                  </a:lnTo>
                  <a:lnTo>
                    <a:pt x="1120" y="13634"/>
                  </a:lnTo>
                  <a:lnTo>
                    <a:pt x="4094" y="11645"/>
                  </a:lnTo>
                  <a:lnTo>
                    <a:pt x="7068" y="9675"/>
                  </a:lnTo>
                  <a:lnTo>
                    <a:pt x="9888" y="7860"/>
                  </a:lnTo>
                  <a:lnTo>
                    <a:pt x="12707" y="6064"/>
                  </a:lnTo>
                  <a:lnTo>
                    <a:pt x="15527" y="4249"/>
                  </a:lnTo>
                  <a:lnTo>
                    <a:pt x="16936" y="3341"/>
                  </a:lnTo>
                  <a:lnTo>
                    <a:pt x="18327" y="2414"/>
                  </a:lnTo>
                  <a:lnTo>
                    <a:pt x="19022" y="1951"/>
                  </a:lnTo>
                  <a:lnTo>
                    <a:pt x="19737" y="1487"/>
                  </a:lnTo>
                  <a:lnTo>
                    <a:pt x="20104" y="1275"/>
                  </a:lnTo>
                  <a:lnTo>
                    <a:pt x="20470" y="1062"/>
                  </a:lnTo>
                  <a:lnTo>
                    <a:pt x="20837" y="869"/>
                  </a:lnTo>
                  <a:lnTo>
                    <a:pt x="21224" y="676"/>
                  </a:lnTo>
                  <a:lnTo>
                    <a:pt x="21668" y="502"/>
                  </a:lnTo>
                  <a:lnTo>
                    <a:pt x="21899" y="425"/>
                  </a:lnTo>
                  <a:lnTo>
                    <a:pt x="22131" y="348"/>
                  </a:lnTo>
                  <a:lnTo>
                    <a:pt x="22382" y="309"/>
                  </a:lnTo>
                  <a:lnTo>
                    <a:pt x="22633" y="290"/>
                  </a:lnTo>
                  <a:close/>
                  <a:moveTo>
                    <a:pt x="22440" y="0"/>
                  </a:moveTo>
                  <a:lnTo>
                    <a:pt x="22208" y="20"/>
                  </a:lnTo>
                  <a:lnTo>
                    <a:pt x="21977" y="58"/>
                  </a:lnTo>
                  <a:lnTo>
                    <a:pt x="21764" y="116"/>
                  </a:lnTo>
                  <a:lnTo>
                    <a:pt x="21320" y="251"/>
                  </a:lnTo>
                  <a:lnTo>
                    <a:pt x="20953" y="406"/>
                  </a:lnTo>
                  <a:lnTo>
                    <a:pt x="20586" y="580"/>
                  </a:lnTo>
                  <a:lnTo>
                    <a:pt x="20239" y="753"/>
                  </a:lnTo>
                  <a:lnTo>
                    <a:pt x="19891" y="947"/>
                  </a:lnTo>
                  <a:lnTo>
                    <a:pt x="19215" y="1371"/>
                  </a:lnTo>
                  <a:lnTo>
                    <a:pt x="18559" y="1816"/>
                  </a:lnTo>
                  <a:lnTo>
                    <a:pt x="16936" y="2897"/>
                  </a:lnTo>
                  <a:lnTo>
                    <a:pt x="15314" y="3959"/>
                  </a:lnTo>
                  <a:lnTo>
                    <a:pt x="13885" y="4867"/>
                  </a:lnTo>
                  <a:lnTo>
                    <a:pt x="12456" y="5774"/>
                  </a:lnTo>
                  <a:lnTo>
                    <a:pt x="9598" y="7590"/>
                  </a:lnTo>
                  <a:lnTo>
                    <a:pt x="6759" y="9444"/>
                  </a:lnTo>
                  <a:lnTo>
                    <a:pt x="3920" y="11317"/>
                  </a:lnTo>
                  <a:lnTo>
                    <a:pt x="753" y="13441"/>
                  </a:lnTo>
                  <a:lnTo>
                    <a:pt x="580" y="13538"/>
                  </a:lnTo>
                  <a:lnTo>
                    <a:pt x="483" y="13615"/>
                  </a:lnTo>
                  <a:lnTo>
                    <a:pt x="406" y="13673"/>
                  </a:lnTo>
                  <a:lnTo>
                    <a:pt x="348" y="13750"/>
                  </a:lnTo>
                  <a:lnTo>
                    <a:pt x="309" y="13847"/>
                  </a:lnTo>
                  <a:lnTo>
                    <a:pt x="232" y="14021"/>
                  </a:lnTo>
                  <a:lnTo>
                    <a:pt x="155" y="14175"/>
                  </a:lnTo>
                  <a:lnTo>
                    <a:pt x="97" y="14349"/>
                  </a:lnTo>
                  <a:lnTo>
                    <a:pt x="58" y="14523"/>
                  </a:lnTo>
                  <a:lnTo>
                    <a:pt x="39" y="14696"/>
                  </a:lnTo>
                  <a:lnTo>
                    <a:pt x="0" y="15488"/>
                  </a:lnTo>
                  <a:lnTo>
                    <a:pt x="0" y="16299"/>
                  </a:lnTo>
                  <a:lnTo>
                    <a:pt x="0" y="16628"/>
                  </a:lnTo>
                  <a:lnTo>
                    <a:pt x="20" y="16937"/>
                  </a:lnTo>
                  <a:lnTo>
                    <a:pt x="58" y="17265"/>
                  </a:lnTo>
                  <a:lnTo>
                    <a:pt x="97" y="17574"/>
                  </a:lnTo>
                  <a:lnTo>
                    <a:pt x="135" y="17709"/>
                  </a:lnTo>
                  <a:lnTo>
                    <a:pt x="193" y="17825"/>
                  </a:lnTo>
                  <a:lnTo>
                    <a:pt x="251" y="17921"/>
                  </a:lnTo>
                  <a:lnTo>
                    <a:pt x="309" y="18018"/>
                  </a:lnTo>
                  <a:lnTo>
                    <a:pt x="483" y="18211"/>
                  </a:lnTo>
                  <a:lnTo>
                    <a:pt x="676" y="18385"/>
                  </a:lnTo>
                  <a:lnTo>
                    <a:pt x="1642" y="19312"/>
                  </a:lnTo>
                  <a:lnTo>
                    <a:pt x="4674" y="22131"/>
                  </a:lnTo>
                  <a:lnTo>
                    <a:pt x="9637" y="26728"/>
                  </a:lnTo>
                  <a:lnTo>
                    <a:pt x="12128" y="29026"/>
                  </a:lnTo>
                  <a:lnTo>
                    <a:pt x="14619" y="31304"/>
                  </a:lnTo>
                  <a:lnTo>
                    <a:pt x="16589" y="33081"/>
                  </a:lnTo>
                  <a:lnTo>
                    <a:pt x="17574" y="33950"/>
                  </a:lnTo>
                  <a:lnTo>
                    <a:pt x="18578" y="34838"/>
                  </a:lnTo>
                  <a:lnTo>
                    <a:pt x="19543" y="35669"/>
                  </a:lnTo>
                  <a:lnTo>
                    <a:pt x="20046" y="36094"/>
                  </a:lnTo>
                  <a:lnTo>
                    <a:pt x="20548" y="36480"/>
                  </a:lnTo>
                  <a:lnTo>
                    <a:pt x="20857" y="36692"/>
                  </a:lnTo>
                  <a:lnTo>
                    <a:pt x="21011" y="36770"/>
                  </a:lnTo>
                  <a:lnTo>
                    <a:pt x="21166" y="36847"/>
                  </a:lnTo>
                  <a:lnTo>
                    <a:pt x="21320" y="36924"/>
                  </a:lnTo>
                  <a:lnTo>
                    <a:pt x="21494" y="36963"/>
                  </a:lnTo>
                  <a:lnTo>
                    <a:pt x="21668" y="37001"/>
                  </a:lnTo>
                  <a:lnTo>
                    <a:pt x="22015" y="37001"/>
                  </a:lnTo>
                  <a:lnTo>
                    <a:pt x="22189" y="36982"/>
                  </a:lnTo>
                  <a:lnTo>
                    <a:pt x="22363" y="36943"/>
                  </a:lnTo>
                  <a:lnTo>
                    <a:pt x="22517" y="36885"/>
                  </a:lnTo>
                  <a:lnTo>
                    <a:pt x="22749" y="36789"/>
                  </a:lnTo>
                  <a:lnTo>
                    <a:pt x="22942" y="36654"/>
                  </a:lnTo>
                  <a:lnTo>
                    <a:pt x="23329" y="36345"/>
                  </a:lnTo>
                  <a:lnTo>
                    <a:pt x="25936" y="34336"/>
                  </a:lnTo>
                  <a:lnTo>
                    <a:pt x="28562" y="32328"/>
                  </a:lnTo>
                  <a:lnTo>
                    <a:pt x="31169" y="30339"/>
                  </a:lnTo>
                  <a:lnTo>
                    <a:pt x="33795" y="28350"/>
                  </a:lnTo>
                  <a:lnTo>
                    <a:pt x="35611" y="26998"/>
                  </a:lnTo>
                  <a:lnTo>
                    <a:pt x="37445" y="25646"/>
                  </a:lnTo>
                  <a:lnTo>
                    <a:pt x="39261" y="24294"/>
                  </a:lnTo>
                  <a:lnTo>
                    <a:pt x="41076" y="22923"/>
                  </a:lnTo>
                  <a:lnTo>
                    <a:pt x="42505" y="21803"/>
                  </a:lnTo>
                  <a:lnTo>
                    <a:pt x="43161" y="21282"/>
                  </a:lnTo>
                  <a:lnTo>
                    <a:pt x="43470" y="21011"/>
                  </a:lnTo>
                  <a:lnTo>
                    <a:pt x="43589" y="20892"/>
                  </a:lnTo>
                  <a:lnTo>
                    <a:pt x="43625" y="21011"/>
                  </a:lnTo>
                  <a:lnTo>
                    <a:pt x="43644" y="21204"/>
                  </a:lnTo>
                  <a:lnTo>
                    <a:pt x="43644" y="21378"/>
                  </a:lnTo>
                  <a:lnTo>
                    <a:pt x="43586" y="21571"/>
                  </a:lnTo>
                  <a:lnTo>
                    <a:pt x="43509" y="21745"/>
                  </a:lnTo>
                  <a:lnTo>
                    <a:pt x="43393" y="21919"/>
                  </a:lnTo>
                  <a:lnTo>
                    <a:pt x="43258" y="22054"/>
                  </a:lnTo>
                  <a:lnTo>
                    <a:pt x="42968" y="22305"/>
                  </a:lnTo>
                  <a:lnTo>
                    <a:pt x="42659" y="22537"/>
                  </a:lnTo>
                  <a:lnTo>
                    <a:pt x="42061" y="23020"/>
                  </a:lnTo>
                  <a:lnTo>
                    <a:pt x="41462" y="23483"/>
                  </a:lnTo>
                  <a:lnTo>
                    <a:pt x="41269" y="23638"/>
                  </a:lnTo>
                  <a:lnTo>
                    <a:pt x="41192" y="23734"/>
                  </a:lnTo>
                  <a:lnTo>
                    <a:pt x="41114" y="23831"/>
                  </a:lnTo>
                  <a:lnTo>
                    <a:pt x="40999" y="24120"/>
                  </a:lnTo>
                  <a:lnTo>
                    <a:pt x="40902" y="24410"/>
                  </a:lnTo>
                  <a:lnTo>
                    <a:pt x="40767" y="24990"/>
                  </a:lnTo>
                  <a:lnTo>
                    <a:pt x="40709" y="25260"/>
                  </a:lnTo>
                  <a:lnTo>
                    <a:pt x="40612" y="25530"/>
                  </a:lnTo>
                  <a:lnTo>
                    <a:pt x="40574" y="25665"/>
                  </a:lnTo>
                  <a:lnTo>
                    <a:pt x="40496" y="25801"/>
                  </a:lnTo>
                  <a:lnTo>
                    <a:pt x="40419" y="25897"/>
                  </a:lnTo>
                  <a:lnTo>
                    <a:pt x="40303" y="25974"/>
                  </a:lnTo>
                  <a:lnTo>
                    <a:pt x="40187" y="26032"/>
                  </a:lnTo>
                  <a:lnTo>
                    <a:pt x="40052" y="26032"/>
                  </a:lnTo>
                  <a:lnTo>
                    <a:pt x="39917" y="25994"/>
                  </a:lnTo>
                  <a:lnTo>
                    <a:pt x="39821" y="25936"/>
                  </a:lnTo>
                  <a:lnTo>
                    <a:pt x="39724" y="25839"/>
                  </a:lnTo>
                  <a:lnTo>
                    <a:pt x="39647" y="25743"/>
                  </a:lnTo>
                  <a:lnTo>
                    <a:pt x="39570" y="25646"/>
                  </a:lnTo>
                  <a:lnTo>
                    <a:pt x="39454" y="25569"/>
                  </a:lnTo>
                  <a:lnTo>
                    <a:pt x="39357" y="25511"/>
                  </a:lnTo>
                  <a:lnTo>
                    <a:pt x="39241" y="25492"/>
                  </a:lnTo>
                  <a:lnTo>
                    <a:pt x="39029" y="25492"/>
                  </a:lnTo>
                  <a:lnTo>
                    <a:pt x="38932" y="25511"/>
                  </a:lnTo>
                  <a:lnTo>
                    <a:pt x="38816" y="25550"/>
                  </a:lnTo>
                  <a:lnTo>
                    <a:pt x="38623" y="25646"/>
                  </a:lnTo>
                  <a:lnTo>
                    <a:pt x="38353" y="25820"/>
                  </a:lnTo>
                  <a:lnTo>
                    <a:pt x="38083" y="25994"/>
                  </a:lnTo>
                  <a:lnTo>
                    <a:pt x="37580" y="26380"/>
                  </a:lnTo>
                  <a:lnTo>
                    <a:pt x="36402" y="27268"/>
                  </a:lnTo>
                  <a:lnTo>
                    <a:pt x="35205" y="28137"/>
                  </a:lnTo>
                  <a:lnTo>
                    <a:pt x="34066" y="28910"/>
                  </a:lnTo>
                  <a:lnTo>
                    <a:pt x="33506" y="29296"/>
                  </a:lnTo>
                  <a:lnTo>
                    <a:pt x="32946" y="29702"/>
                  </a:lnTo>
                  <a:lnTo>
                    <a:pt x="32733" y="29895"/>
                  </a:lnTo>
                  <a:lnTo>
                    <a:pt x="32521" y="30107"/>
                  </a:lnTo>
                  <a:lnTo>
                    <a:pt x="32308" y="30320"/>
                  </a:lnTo>
                  <a:lnTo>
                    <a:pt x="32135" y="30571"/>
                  </a:lnTo>
                  <a:lnTo>
                    <a:pt x="31980" y="30822"/>
                  </a:lnTo>
                  <a:lnTo>
                    <a:pt x="31845" y="31092"/>
                  </a:lnTo>
                  <a:lnTo>
                    <a:pt x="31729" y="31362"/>
                  </a:lnTo>
                  <a:lnTo>
                    <a:pt x="31652" y="31633"/>
                  </a:lnTo>
                  <a:lnTo>
                    <a:pt x="31613" y="31942"/>
                  </a:lnTo>
                  <a:lnTo>
                    <a:pt x="31594" y="32231"/>
                  </a:lnTo>
                  <a:lnTo>
                    <a:pt x="31555" y="32521"/>
                  </a:lnTo>
                  <a:lnTo>
                    <a:pt x="31536" y="32676"/>
                  </a:lnTo>
                  <a:lnTo>
                    <a:pt x="31478" y="32811"/>
                  </a:lnTo>
                  <a:lnTo>
                    <a:pt x="31459" y="32888"/>
                  </a:lnTo>
                  <a:lnTo>
                    <a:pt x="31420" y="32946"/>
                  </a:lnTo>
                  <a:lnTo>
                    <a:pt x="31304" y="33042"/>
                  </a:lnTo>
                  <a:lnTo>
                    <a:pt x="31188" y="33100"/>
                  </a:lnTo>
                  <a:lnTo>
                    <a:pt x="31053" y="33139"/>
                  </a:lnTo>
                  <a:lnTo>
                    <a:pt x="30957" y="33158"/>
                  </a:lnTo>
                  <a:lnTo>
                    <a:pt x="30918" y="33158"/>
                  </a:lnTo>
                  <a:lnTo>
                    <a:pt x="30879" y="33139"/>
                  </a:lnTo>
                  <a:lnTo>
                    <a:pt x="30841" y="33062"/>
                  </a:lnTo>
                  <a:lnTo>
                    <a:pt x="30821" y="32985"/>
                  </a:lnTo>
                  <a:lnTo>
                    <a:pt x="30821" y="32830"/>
                  </a:lnTo>
                  <a:lnTo>
                    <a:pt x="30763" y="32637"/>
                  </a:lnTo>
                  <a:lnTo>
                    <a:pt x="30725" y="32540"/>
                  </a:lnTo>
                  <a:lnTo>
                    <a:pt x="30686" y="32463"/>
                  </a:lnTo>
                  <a:lnTo>
                    <a:pt x="30628" y="32386"/>
                  </a:lnTo>
                  <a:lnTo>
                    <a:pt x="30551" y="32328"/>
                  </a:lnTo>
                  <a:lnTo>
                    <a:pt x="30474" y="32289"/>
                  </a:lnTo>
                  <a:lnTo>
                    <a:pt x="30377" y="32251"/>
                  </a:lnTo>
                  <a:lnTo>
                    <a:pt x="30145" y="32251"/>
                  </a:lnTo>
                  <a:lnTo>
                    <a:pt x="30030" y="32289"/>
                  </a:lnTo>
                  <a:lnTo>
                    <a:pt x="29933" y="32328"/>
                  </a:lnTo>
                  <a:lnTo>
                    <a:pt x="29721" y="32444"/>
                  </a:lnTo>
                  <a:lnTo>
                    <a:pt x="29528" y="32560"/>
                  </a:lnTo>
                  <a:lnTo>
                    <a:pt x="29045" y="32888"/>
                  </a:lnTo>
                  <a:lnTo>
                    <a:pt x="28581" y="33216"/>
                  </a:lnTo>
                  <a:lnTo>
                    <a:pt x="27635" y="33911"/>
                  </a:lnTo>
                  <a:lnTo>
                    <a:pt x="26438" y="34800"/>
                  </a:lnTo>
                  <a:lnTo>
                    <a:pt x="25240" y="35727"/>
                  </a:lnTo>
                  <a:lnTo>
                    <a:pt x="22865" y="37561"/>
                  </a:lnTo>
                  <a:lnTo>
                    <a:pt x="22691" y="37697"/>
                  </a:lnTo>
                  <a:lnTo>
                    <a:pt x="22517" y="37793"/>
                  </a:lnTo>
                  <a:lnTo>
                    <a:pt x="22344" y="37890"/>
                  </a:lnTo>
                  <a:lnTo>
                    <a:pt x="22170" y="37967"/>
                  </a:lnTo>
                  <a:lnTo>
                    <a:pt x="21977" y="38006"/>
                  </a:lnTo>
                  <a:lnTo>
                    <a:pt x="21784" y="38044"/>
                  </a:lnTo>
                  <a:lnTo>
                    <a:pt x="21591" y="38025"/>
                  </a:lnTo>
                  <a:lnTo>
                    <a:pt x="21378" y="37986"/>
                  </a:lnTo>
                  <a:lnTo>
                    <a:pt x="21243" y="37948"/>
                  </a:lnTo>
                  <a:lnTo>
                    <a:pt x="21127" y="37909"/>
                  </a:lnTo>
                  <a:lnTo>
                    <a:pt x="20915" y="37774"/>
                  </a:lnTo>
                  <a:lnTo>
                    <a:pt x="20702" y="37619"/>
                  </a:lnTo>
                  <a:lnTo>
                    <a:pt x="20490" y="37465"/>
                  </a:lnTo>
                  <a:lnTo>
                    <a:pt x="19601" y="36731"/>
                  </a:lnTo>
                  <a:lnTo>
                    <a:pt x="18732" y="35978"/>
                  </a:lnTo>
                  <a:lnTo>
                    <a:pt x="16840" y="34317"/>
                  </a:lnTo>
                  <a:lnTo>
                    <a:pt x="14967" y="32618"/>
                  </a:lnTo>
                  <a:lnTo>
                    <a:pt x="13866" y="31633"/>
                  </a:lnTo>
                  <a:lnTo>
                    <a:pt x="13287" y="31092"/>
                  </a:lnTo>
                  <a:lnTo>
                    <a:pt x="13036" y="30841"/>
                  </a:lnTo>
                  <a:lnTo>
                    <a:pt x="12900" y="30725"/>
                  </a:lnTo>
                  <a:lnTo>
                    <a:pt x="12765" y="30609"/>
                  </a:lnTo>
                  <a:lnTo>
                    <a:pt x="12669" y="30571"/>
                  </a:lnTo>
                  <a:lnTo>
                    <a:pt x="12591" y="30532"/>
                  </a:lnTo>
                  <a:lnTo>
                    <a:pt x="12398" y="30532"/>
                  </a:lnTo>
                  <a:lnTo>
                    <a:pt x="12302" y="30551"/>
                  </a:lnTo>
                  <a:lnTo>
                    <a:pt x="12224" y="30590"/>
                  </a:lnTo>
                  <a:lnTo>
                    <a:pt x="12147" y="30648"/>
                  </a:lnTo>
                  <a:lnTo>
                    <a:pt x="12070" y="30706"/>
                  </a:lnTo>
                  <a:lnTo>
                    <a:pt x="11993" y="30822"/>
                  </a:lnTo>
                  <a:lnTo>
                    <a:pt x="11915" y="30937"/>
                  </a:lnTo>
                  <a:lnTo>
                    <a:pt x="11858" y="31073"/>
                  </a:lnTo>
                  <a:lnTo>
                    <a:pt x="11819" y="31208"/>
                  </a:lnTo>
                  <a:lnTo>
                    <a:pt x="11742" y="31498"/>
                  </a:lnTo>
                  <a:lnTo>
                    <a:pt x="11703" y="31633"/>
                  </a:lnTo>
                  <a:lnTo>
                    <a:pt x="11645" y="31768"/>
                  </a:lnTo>
                  <a:lnTo>
                    <a:pt x="11549" y="31961"/>
                  </a:lnTo>
                  <a:lnTo>
                    <a:pt x="11471" y="32058"/>
                  </a:lnTo>
                  <a:lnTo>
                    <a:pt x="11375" y="32154"/>
                  </a:lnTo>
                  <a:lnTo>
                    <a:pt x="11278" y="32231"/>
                  </a:lnTo>
                  <a:lnTo>
                    <a:pt x="11182" y="32251"/>
                  </a:lnTo>
                  <a:lnTo>
                    <a:pt x="11124" y="32251"/>
                  </a:lnTo>
                  <a:lnTo>
                    <a:pt x="11085" y="32231"/>
                  </a:lnTo>
                  <a:lnTo>
                    <a:pt x="11027" y="32212"/>
                  </a:lnTo>
                  <a:lnTo>
                    <a:pt x="10969" y="32154"/>
                  </a:lnTo>
                  <a:lnTo>
                    <a:pt x="10892" y="32058"/>
                  </a:lnTo>
                  <a:lnTo>
                    <a:pt x="10834" y="31942"/>
                  </a:lnTo>
                  <a:lnTo>
                    <a:pt x="10795" y="31826"/>
                  </a:lnTo>
                  <a:lnTo>
                    <a:pt x="10757" y="31691"/>
                  </a:lnTo>
                  <a:lnTo>
                    <a:pt x="10699" y="31420"/>
                  </a:lnTo>
                  <a:lnTo>
                    <a:pt x="10660" y="31169"/>
                  </a:lnTo>
                  <a:lnTo>
                    <a:pt x="10641" y="30860"/>
                  </a:lnTo>
                  <a:lnTo>
                    <a:pt x="10622" y="30551"/>
                  </a:lnTo>
                  <a:lnTo>
                    <a:pt x="10622" y="29933"/>
                  </a:lnTo>
                  <a:lnTo>
                    <a:pt x="10602" y="29605"/>
                  </a:lnTo>
                  <a:lnTo>
                    <a:pt x="10564" y="29296"/>
                  </a:lnTo>
                  <a:lnTo>
                    <a:pt x="10506" y="29006"/>
                  </a:lnTo>
                  <a:lnTo>
                    <a:pt x="10409" y="28717"/>
                  </a:lnTo>
                  <a:lnTo>
                    <a:pt x="10274" y="28466"/>
                  </a:lnTo>
                  <a:lnTo>
                    <a:pt x="10139" y="28253"/>
                  </a:lnTo>
                  <a:lnTo>
                    <a:pt x="9965" y="28060"/>
                  </a:lnTo>
                  <a:lnTo>
                    <a:pt x="9868" y="27973"/>
                  </a:lnTo>
                  <a:lnTo>
                    <a:pt x="9810" y="27906"/>
                  </a:lnTo>
                  <a:lnTo>
                    <a:pt x="9801" y="27913"/>
                  </a:lnTo>
                  <a:lnTo>
                    <a:pt x="9772" y="27886"/>
                  </a:lnTo>
                  <a:lnTo>
                    <a:pt x="9742" y="27866"/>
                  </a:lnTo>
                  <a:lnTo>
                    <a:pt x="4017" y="22537"/>
                  </a:lnTo>
                  <a:lnTo>
                    <a:pt x="1024" y="19775"/>
                  </a:lnTo>
                  <a:lnTo>
                    <a:pt x="715" y="19505"/>
                  </a:lnTo>
                  <a:lnTo>
                    <a:pt x="638" y="19428"/>
                  </a:lnTo>
                  <a:lnTo>
                    <a:pt x="560" y="19351"/>
                  </a:lnTo>
                  <a:lnTo>
                    <a:pt x="502" y="19254"/>
                  </a:lnTo>
                  <a:lnTo>
                    <a:pt x="444" y="19157"/>
                  </a:lnTo>
                  <a:lnTo>
                    <a:pt x="406" y="19061"/>
                  </a:lnTo>
                  <a:lnTo>
                    <a:pt x="367" y="18848"/>
                  </a:lnTo>
                  <a:lnTo>
                    <a:pt x="348" y="18636"/>
                  </a:lnTo>
                  <a:lnTo>
                    <a:pt x="329" y="18578"/>
                  </a:lnTo>
                  <a:lnTo>
                    <a:pt x="290" y="18520"/>
                  </a:lnTo>
                  <a:lnTo>
                    <a:pt x="232" y="18462"/>
                  </a:lnTo>
                  <a:lnTo>
                    <a:pt x="174" y="18443"/>
                  </a:lnTo>
                  <a:lnTo>
                    <a:pt x="116" y="18424"/>
                  </a:lnTo>
                  <a:lnTo>
                    <a:pt x="58" y="18424"/>
                  </a:lnTo>
                  <a:lnTo>
                    <a:pt x="20" y="18443"/>
                  </a:lnTo>
                  <a:lnTo>
                    <a:pt x="20" y="18501"/>
                  </a:lnTo>
                  <a:lnTo>
                    <a:pt x="20" y="18675"/>
                  </a:lnTo>
                  <a:lnTo>
                    <a:pt x="39" y="18829"/>
                  </a:lnTo>
                  <a:lnTo>
                    <a:pt x="77" y="18984"/>
                  </a:lnTo>
                  <a:lnTo>
                    <a:pt x="135" y="19119"/>
                  </a:lnTo>
                  <a:lnTo>
                    <a:pt x="193" y="19254"/>
                  </a:lnTo>
                  <a:lnTo>
                    <a:pt x="290" y="19389"/>
                  </a:lnTo>
                  <a:lnTo>
                    <a:pt x="386" y="19505"/>
                  </a:lnTo>
                  <a:lnTo>
                    <a:pt x="502" y="19640"/>
                  </a:lnTo>
                  <a:lnTo>
                    <a:pt x="715" y="19814"/>
                  </a:lnTo>
                  <a:lnTo>
                    <a:pt x="1680" y="20722"/>
                  </a:lnTo>
                  <a:lnTo>
                    <a:pt x="5948" y="24661"/>
                  </a:lnTo>
                  <a:lnTo>
                    <a:pt x="9568" y="28006"/>
                  </a:lnTo>
                  <a:lnTo>
                    <a:pt x="9579" y="28021"/>
                  </a:lnTo>
                  <a:lnTo>
                    <a:pt x="9714" y="28157"/>
                  </a:lnTo>
                  <a:lnTo>
                    <a:pt x="9753" y="28195"/>
                  </a:lnTo>
                  <a:lnTo>
                    <a:pt x="9868" y="28330"/>
                  </a:lnTo>
                  <a:lnTo>
                    <a:pt x="9946" y="28466"/>
                  </a:lnTo>
                  <a:lnTo>
                    <a:pt x="10023" y="28601"/>
                  </a:lnTo>
                  <a:lnTo>
                    <a:pt x="10100" y="28755"/>
                  </a:lnTo>
                  <a:lnTo>
                    <a:pt x="10139" y="28910"/>
                  </a:lnTo>
                  <a:lnTo>
                    <a:pt x="10216" y="29219"/>
                  </a:lnTo>
                  <a:lnTo>
                    <a:pt x="10255" y="29547"/>
                  </a:lnTo>
                  <a:lnTo>
                    <a:pt x="10274" y="29875"/>
                  </a:lnTo>
                  <a:lnTo>
                    <a:pt x="10293" y="30551"/>
                  </a:lnTo>
                  <a:lnTo>
                    <a:pt x="10313" y="31034"/>
                  </a:lnTo>
                  <a:lnTo>
                    <a:pt x="10351" y="31285"/>
                  </a:lnTo>
                  <a:lnTo>
                    <a:pt x="10409" y="31555"/>
                  </a:lnTo>
                  <a:lnTo>
                    <a:pt x="10467" y="31807"/>
                  </a:lnTo>
                  <a:lnTo>
                    <a:pt x="10583" y="32038"/>
                  </a:lnTo>
                  <a:lnTo>
                    <a:pt x="10641" y="32135"/>
                  </a:lnTo>
                  <a:lnTo>
                    <a:pt x="10718" y="32231"/>
                  </a:lnTo>
                  <a:lnTo>
                    <a:pt x="10795" y="32328"/>
                  </a:lnTo>
                  <a:lnTo>
                    <a:pt x="10892" y="32405"/>
                  </a:lnTo>
                  <a:lnTo>
                    <a:pt x="11008" y="32502"/>
                  </a:lnTo>
                  <a:lnTo>
                    <a:pt x="11124" y="32540"/>
                  </a:lnTo>
                  <a:lnTo>
                    <a:pt x="11240" y="32560"/>
                  </a:lnTo>
                  <a:lnTo>
                    <a:pt x="11355" y="32560"/>
                  </a:lnTo>
                  <a:lnTo>
                    <a:pt x="11452" y="32540"/>
                  </a:lnTo>
                  <a:lnTo>
                    <a:pt x="11549" y="32482"/>
                  </a:lnTo>
                  <a:lnTo>
                    <a:pt x="11645" y="32424"/>
                  </a:lnTo>
                  <a:lnTo>
                    <a:pt x="11722" y="32347"/>
                  </a:lnTo>
                  <a:lnTo>
                    <a:pt x="11858" y="32135"/>
                  </a:lnTo>
                  <a:lnTo>
                    <a:pt x="11993" y="31922"/>
                  </a:lnTo>
                  <a:lnTo>
                    <a:pt x="12070" y="31691"/>
                  </a:lnTo>
                  <a:lnTo>
                    <a:pt x="12147" y="31478"/>
                  </a:lnTo>
                  <a:lnTo>
                    <a:pt x="12224" y="31189"/>
                  </a:lnTo>
                  <a:lnTo>
                    <a:pt x="12282" y="31073"/>
                  </a:lnTo>
                  <a:lnTo>
                    <a:pt x="12379" y="30957"/>
                  </a:lnTo>
                  <a:lnTo>
                    <a:pt x="12456" y="30880"/>
                  </a:lnTo>
                  <a:lnTo>
                    <a:pt x="12533" y="30841"/>
                  </a:lnTo>
                  <a:lnTo>
                    <a:pt x="12669" y="30841"/>
                  </a:lnTo>
                  <a:lnTo>
                    <a:pt x="12707" y="30880"/>
                  </a:lnTo>
                  <a:lnTo>
                    <a:pt x="13885" y="31961"/>
                  </a:lnTo>
                  <a:lnTo>
                    <a:pt x="15836" y="33738"/>
                  </a:lnTo>
                  <a:lnTo>
                    <a:pt x="17805" y="35495"/>
                  </a:lnTo>
                  <a:lnTo>
                    <a:pt x="18829" y="36383"/>
                  </a:lnTo>
                  <a:lnTo>
                    <a:pt x="19872" y="37272"/>
                  </a:lnTo>
                  <a:lnTo>
                    <a:pt x="20258" y="37600"/>
                  </a:lnTo>
                  <a:lnTo>
                    <a:pt x="20470" y="37754"/>
                  </a:lnTo>
                  <a:lnTo>
                    <a:pt x="20664" y="37909"/>
                  </a:lnTo>
                  <a:lnTo>
                    <a:pt x="20895" y="38044"/>
                  </a:lnTo>
                  <a:lnTo>
                    <a:pt x="21108" y="38160"/>
                  </a:lnTo>
                  <a:lnTo>
                    <a:pt x="21359" y="38257"/>
                  </a:lnTo>
                  <a:lnTo>
                    <a:pt x="21610" y="38315"/>
                  </a:lnTo>
                  <a:lnTo>
                    <a:pt x="21764" y="38334"/>
                  </a:lnTo>
                  <a:lnTo>
                    <a:pt x="21938" y="38353"/>
                  </a:lnTo>
                  <a:lnTo>
                    <a:pt x="22112" y="38334"/>
                  </a:lnTo>
                  <a:lnTo>
                    <a:pt x="22266" y="38295"/>
                  </a:lnTo>
                  <a:lnTo>
                    <a:pt x="22440" y="38257"/>
                  </a:lnTo>
                  <a:lnTo>
                    <a:pt x="22595" y="38199"/>
                  </a:lnTo>
                  <a:lnTo>
                    <a:pt x="22749" y="38121"/>
                  </a:lnTo>
                  <a:lnTo>
                    <a:pt x="22884" y="38025"/>
                  </a:lnTo>
                  <a:lnTo>
                    <a:pt x="23232" y="37774"/>
                  </a:lnTo>
                  <a:lnTo>
                    <a:pt x="23560" y="37523"/>
                  </a:lnTo>
                  <a:lnTo>
                    <a:pt x="24217" y="37001"/>
                  </a:lnTo>
                  <a:lnTo>
                    <a:pt x="26631" y="35147"/>
                  </a:lnTo>
                  <a:lnTo>
                    <a:pt x="27770" y="34278"/>
                  </a:lnTo>
                  <a:lnTo>
                    <a:pt x="28929" y="33429"/>
                  </a:lnTo>
                  <a:lnTo>
                    <a:pt x="29373" y="33139"/>
                  </a:lnTo>
                  <a:lnTo>
                    <a:pt x="29798" y="32849"/>
                  </a:lnTo>
                  <a:lnTo>
                    <a:pt x="30030" y="32695"/>
                  </a:lnTo>
                  <a:lnTo>
                    <a:pt x="30145" y="32637"/>
                  </a:lnTo>
                  <a:lnTo>
                    <a:pt x="30261" y="32598"/>
                  </a:lnTo>
                  <a:lnTo>
                    <a:pt x="30435" y="32540"/>
                  </a:lnTo>
                  <a:lnTo>
                    <a:pt x="30454" y="32560"/>
                  </a:lnTo>
                  <a:lnTo>
                    <a:pt x="30474" y="32598"/>
                  </a:lnTo>
                  <a:lnTo>
                    <a:pt x="30474" y="32695"/>
                  </a:lnTo>
                  <a:lnTo>
                    <a:pt x="30493" y="32849"/>
                  </a:lnTo>
                  <a:lnTo>
                    <a:pt x="30551" y="33062"/>
                  </a:lnTo>
                  <a:lnTo>
                    <a:pt x="30590" y="33158"/>
                  </a:lnTo>
                  <a:lnTo>
                    <a:pt x="30648" y="33236"/>
                  </a:lnTo>
                  <a:lnTo>
                    <a:pt x="30706" y="33313"/>
                  </a:lnTo>
                  <a:lnTo>
                    <a:pt x="30783" y="33390"/>
                  </a:lnTo>
                  <a:lnTo>
                    <a:pt x="30879" y="33429"/>
                  </a:lnTo>
                  <a:lnTo>
                    <a:pt x="30995" y="33467"/>
                  </a:lnTo>
                  <a:lnTo>
                    <a:pt x="31208" y="33467"/>
                  </a:lnTo>
                  <a:lnTo>
                    <a:pt x="31323" y="33429"/>
                  </a:lnTo>
                  <a:lnTo>
                    <a:pt x="31439" y="33390"/>
                  </a:lnTo>
                  <a:lnTo>
                    <a:pt x="31555" y="33332"/>
                  </a:lnTo>
                  <a:lnTo>
                    <a:pt x="31652" y="33255"/>
                  </a:lnTo>
                  <a:lnTo>
                    <a:pt x="31729" y="33178"/>
                  </a:lnTo>
                  <a:lnTo>
                    <a:pt x="31787" y="33081"/>
                  </a:lnTo>
                  <a:lnTo>
                    <a:pt x="31845" y="32946"/>
                  </a:lnTo>
                  <a:lnTo>
                    <a:pt x="31884" y="32791"/>
                  </a:lnTo>
                  <a:lnTo>
                    <a:pt x="31922" y="32502"/>
                  </a:lnTo>
                  <a:lnTo>
                    <a:pt x="31941" y="32193"/>
                  </a:lnTo>
                  <a:lnTo>
                    <a:pt x="31961" y="31903"/>
                  </a:lnTo>
                  <a:lnTo>
                    <a:pt x="32019" y="31729"/>
                  </a:lnTo>
                  <a:lnTo>
                    <a:pt x="32057" y="31555"/>
                  </a:lnTo>
                  <a:lnTo>
                    <a:pt x="32135" y="31382"/>
                  </a:lnTo>
                  <a:lnTo>
                    <a:pt x="32212" y="31208"/>
                  </a:lnTo>
                  <a:lnTo>
                    <a:pt x="32405" y="30880"/>
                  </a:lnTo>
                  <a:lnTo>
                    <a:pt x="32617" y="30590"/>
                  </a:lnTo>
                  <a:lnTo>
                    <a:pt x="32810" y="30358"/>
                  </a:lnTo>
                  <a:lnTo>
                    <a:pt x="33004" y="30146"/>
                  </a:lnTo>
                  <a:lnTo>
                    <a:pt x="33235" y="29953"/>
                  </a:lnTo>
                  <a:lnTo>
                    <a:pt x="33467" y="29779"/>
                  </a:lnTo>
                  <a:lnTo>
                    <a:pt x="33950" y="29431"/>
                  </a:lnTo>
                  <a:lnTo>
                    <a:pt x="34452" y="29122"/>
                  </a:lnTo>
                  <a:lnTo>
                    <a:pt x="35109" y="28659"/>
                  </a:lnTo>
                  <a:lnTo>
                    <a:pt x="35784" y="28176"/>
                  </a:lnTo>
                  <a:lnTo>
                    <a:pt x="37098" y="27210"/>
                  </a:lnTo>
                  <a:lnTo>
                    <a:pt x="38179" y="26380"/>
                  </a:lnTo>
                  <a:lnTo>
                    <a:pt x="38411" y="26225"/>
                  </a:lnTo>
                  <a:lnTo>
                    <a:pt x="38662" y="26052"/>
                  </a:lnTo>
                  <a:lnTo>
                    <a:pt x="38913" y="25897"/>
                  </a:lnTo>
                  <a:lnTo>
                    <a:pt x="39048" y="25839"/>
                  </a:lnTo>
                  <a:lnTo>
                    <a:pt x="39203" y="25801"/>
                  </a:lnTo>
                  <a:lnTo>
                    <a:pt x="39338" y="25801"/>
                  </a:lnTo>
                  <a:lnTo>
                    <a:pt x="39396" y="25839"/>
                  </a:lnTo>
                  <a:lnTo>
                    <a:pt x="39454" y="25878"/>
                  </a:lnTo>
                  <a:lnTo>
                    <a:pt x="39550" y="25994"/>
                  </a:lnTo>
                  <a:lnTo>
                    <a:pt x="39647" y="26110"/>
                  </a:lnTo>
                  <a:lnTo>
                    <a:pt x="39743" y="26187"/>
                  </a:lnTo>
                  <a:lnTo>
                    <a:pt x="39859" y="26245"/>
                  </a:lnTo>
                  <a:lnTo>
                    <a:pt x="39975" y="26303"/>
                  </a:lnTo>
                  <a:lnTo>
                    <a:pt x="40091" y="26322"/>
                  </a:lnTo>
                  <a:lnTo>
                    <a:pt x="40207" y="26341"/>
                  </a:lnTo>
                  <a:lnTo>
                    <a:pt x="40303" y="26341"/>
                  </a:lnTo>
                  <a:lnTo>
                    <a:pt x="40400" y="26322"/>
                  </a:lnTo>
                  <a:lnTo>
                    <a:pt x="40496" y="26283"/>
                  </a:lnTo>
                  <a:lnTo>
                    <a:pt x="40574" y="26245"/>
                  </a:lnTo>
                  <a:lnTo>
                    <a:pt x="40651" y="26187"/>
                  </a:lnTo>
                  <a:lnTo>
                    <a:pt x="40728" y="26129"/>
                  </a:lnTo>
                  <a:lnTo>
                    <a:pt x="40786" y="26032"/>
                  </a:lnTo>
                  <a:lnTo>
                    <a:pt x="40863" y="25897"/>
                  </a:lnTo>
                  <a:lnTo>
                    <a:pt x="40921" y="25762"/>
                  </a:lnTo>
                  <a:lnTo>
                    <a:pt x="41018" y="25453"/>
                  </a:lnTo>
                  <a:lnTo>
                    <a:pt x="41172" y="24835"/>
                  </a:lnTo>
                  <a:lnTo>
                    <a:pt x="41250" y="24545"/>
                  </a:lnTo>
                  <a:lnTo>
                    <a:pt x="41346" y="24256"/>
                  </a:lnTo>
                  <a:lnTo>
                    <a:pt x="41423" y="24101"/>
                  </a:lnTo>
                  <a:lnTo>
                    <a:pt x="41481" y="23985"/>
                  </a:lnTo>
                  <a:lnTo>
                    <a:pt x="41578" y="23869"/>
                  </a:lnTo>
                  <a:lnTo>
                    <a:pt x="41713" y="23754"/>
                  </a:lnTo>
                  <a:lnTo>
                    <a:pt x="42949" y="22788"/>
                  </a:lnTo>
                  <a:lnTo>
                    <a:pt x="43239" y="22556"/>
                  </a:lnTo>
                  <a:lnTo>
                    <a:pt x="43509" y="22325"/>
                  </a:lnTo>
                  <a:lnTo>
                    <a:pt x="43644" y="22209"/>
                  </a:lnTo>
                  <a:lnTo>
                    <a:pt x="43760" y="22073"/>
                  </a:lnTo>
                  <a:lnTo>
                    <a:pt x="43857" y="21919"/>
                  </a:lnTo>
                  <a:lnTo>
                    <a:pt x="43934" y="21745"/>
                  </a:lnTo>
                  <a:lnTo>
                    <a:pt x="43973" y="21591"/>
                  </a:lnTo>
                  <a:lnTo>
                    <a:pt x="43992" y="21455"/>
                  </a:lnTo>
                  <a:lnTo>
                    <a:pt x="43992" y="21301"/>
                  </a:lnTo>
                  <a:lnTo>
                    <a:pt x="43973" y="21147"/>
                  </a:lnTo>
                  <a:lnTo>
                    <a:pt x="43934" y="21011"/>
                  </a:lnTo>
                  <a:lnTo>
                    <a:pt x="43895" y="20857"/>
                  </a:lnTo>
                  <a:lnTo>
                    <a:pt x="43837" y="20722"/>
                  </a:lnTo>
                  <a:lnTo>
                    <a:pt x="43803" y="20662"/>
                  </a:lnTo>
                  <a:lnTo>
                    <a:pt x="43857" y="20586"/>
                  </a:lnTo>
                  <a:lnTo>
                    <a:pt x="43953" y="20451"/>
                  </a:lnTo>
                  <a:lnTo>
                    <a:pt x="44011" y="20297"/>
                  </a:lnTo>
                  <a:lnTo>
                    <a:pt x="44069" y="20142"/>
                  </a:lnTo>
                  <a:lnTo>
                    <a:pt x="44108" y="19969"/>
                  </a:lnTo>
                  <a:lnTo>
                    <a:pt x="44146" y="19814"/>
                  </a:lnTo>
                  <a:lnTo>
                    <a:pt x="44185" y="19466"/>
                  </a:lnTo>
                  <a:lnTo>
                    <a:pt x="44204" y="19119"/>
                  </a:lnTo>
                  <a:lnTo>
                    <a:pt x="44185" y="18771"/>
                  </a:lnTo>
                  <a:lnTo>
                    <a:pt x="44108" y="18095"/>
                  </a:lnTo>
                  <a:lnTo>
                    <a:pt x="44050" y="17670"/>
                  </a:lnTo>
                  <a:lnTo>
                    <a:pt x="43992" y="17246"/>
                  </a:lnTo>
                  <a:lnTo>
                    <a:pt x="43973" y="17072"/>
                  </a:lnTo>
                  <a:lnTo>
                    <a:pt x="43934" y="16898"/>
                  </a:lnTo>
                  <a:lnTo>
                    <a:pt x="43857" y="16743"/>
                  </a:lnTo>
                  <a:lnTo>
                    <a:pt x="43779" y="16570"/>
                  </a:lnTo>
                  <a:lnTo>
                    <a:pt x="43664" y="16434"/>
                  </a:lnTo>
                  <a:lnTo>
                    <a:pt x="43548" y="16299"/>
                  </a:lnTo>
                  <a:lnTo>
                    <a:pt x="43432" y="16164"/>
                  </a:lnTo>
                  <a:lnTo>
                    <a:pt x="43297" y="16048"/>
                  </a:lnTo>
                  <a:lnTo>
                    <a:pt x="42273" y="15218"/>
                  </a:lnTo>
                  <a:lnTo>
                    <a:pt x="41250" y="14407"/>
                  </a:lnTo>
                  <a:lnTo>
                    <a:pt x="39164" y="12785"/>
                  </a:lnTo>
                  <a:lnTo>
                    <a:pt x="35282" y="9714"/>
                  </a:lnTo>
                  <a:lnTo>
                    <a:pt x="31401" y="6644"/>
                  </a:lnTo>
                  <a:lnTo>
                    <a:pt x="25704" y="2086"/>
                  </a:lnTo>
                  <a:lnTo>
                    <a:pt x="24198" y="889"/>
                  </a:lnTo>
                  <a:lnTo>
                    <a:pt x="23676" y="464"/>
                  </a:lnTo>
                  <a:lnTo>
                    <a:pt x="23406" y="251"/>
                  </a:lnTo>
                  <a:lnTo>
                    <a:pt x="23271" y="174"/>
                  </a:lnTo>
                  <a:lnTo>
                    <a:pt x="23116" y="116"/>
                  </a:lnTo>
                  <a:lnTo>
                    <a:pt x="22904" y="39"/>
                  </a:lnTo>
                  <a:lnTo>
                    <a:pt x="22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3"/>
            <p:cNvSpPr/>
            <p:nvPr/>
          </p:nvSpPr>
          <p:spPr>
            <a:xfrm>
              <a:off x="1509279" y="1410831"/>
              <a:ext cx="179723" cy="219737"/>
            </a:xfrm>
            <a:custGeom>
              <a:avLst/>
              <a:gdLst/>
              <a:ahLst/>
              <a:cxnLst/>
              <a:rect l="l" t="t" r="r" b="b"/>
              <a:pathLst>
                <a:path w="10757" h="13152" extrusionOk="0">
                  <a:moveTo>
                    <a:pt x="135" y="0"/>
                  </a:moveTo>
                  <a:lnTo>
                    <a:pt x="78" y="39"/>
                  </a:lnTo>
                  <a:lnTo>
                    <a:pt x="78" y="97"/>
                  </a:lnTo>
                  <a:lnTo>
                    <a:pt x="20" y="1159"/>
                  </a:lnTo>
                  <a:lnTo>
                    <a:pt x="0" y="1680"/>
                  </a:lnTo>
                  <a:lnTo>
                    <a:pt x="0" y="2221"/>
                  </a:lnTo>
                  <a:lnTo>
                    <a:pt x="20" y="2607"/>
                  </a:lnTo>
                  <a:lnTo>
                    <a:pt x="58" y="2820"/>
                  </a:lnTo>
                  <a:lnTo>
                    <a:pt x="97" y="3032"/>
                  </a:lnTo>
                  <a:lnTo>
                    <a:pt x="155" y="3225"/>
                  </a:lnTo>
                  <a:lnTo>
                    <a:pt x="232" y="3418"/>
                  </a:lnTo>
                  <a:lnTo>
                    <a:pt x="329" y="3592"/>
                  </a:lnTo>
                  <a:lnTo>
                    <a:pt x="464" y="3747"/>
                  </a:lnTo>
                  <a:lnTo>
                    <a:pt x="638" y="3920"/>
                  </a:lnTo>
                  <a:lnTo>
                    <a:pt x="811" y="4094"/>
                  </a:lnTo>
                  <a:lnTo>
                    <a:pt x="1198" y="4442"/>
                  </a:lnTo>
                  <a:lnTo>
                    <a:pt x="5968" y="8884"/>
                  </a:lnTo>
                  <a:lnTo>
                    <a:pt x="8246" y="10988"/>
                  </a:lnTo>
                  <a:lnTo>
                    <a:pt x="10525" y="13093"/>
                  </a:lnTo>
                  <a:lnTo>
                    <a:pt x="10602" y="13151"/>
                  </a:lnTo>
                  <a:lnTo>
                    <a:pt x="10699" y="13151"/>
                  </a:lnTo>
                  <a:lnTo>
                    <a:pt x="10738" y="13132"/>
                  </a:lnTo>
                  <a:lnTo>
                    <a:pt x="10757" y="13074"/>
                  </a:lnTo>
                  <a:lnTo>
                    <a:pt x="10757" y="13036"/>
                  </a:lnTo>
                  <a:lnTo>
                    <a:pt x="10738" y="12978"/>
                  </a:lnTo>
                  <a:lnTo>
                    <a:pt x="10680" y="12920"/>
                  </a:lnTo>
                  <a:lnTo>
                    <a:pt x="8903" y="11278"/>
                  </a:lnTo>
                  <a:lnTo>
                    <a:pt x="7126" y="9637"/>
                  </a:lnTo>
                  <a:lnTo>
                    <a:pt x="3592" y="6354"/>
                  </a:lnTo>
                  <a:lnTo>
                    <a:pt x="2144" y="5002"/>
                  </a:lnTo>
                  <a:lnTo>
                    <a:pt x="715" y="3650"/>
                  </a:lnTo>
                  <a:lnTo>
                    <a:pt x="696" y="3631"/>
                  </a:lnTo>
                  <a:lnTo>
                    <a:pt x="599" y="3515"/>
                  </a:lnTo>
                  <a:lnTo>
                    <a:pt x="522" y="3380"/>
                  </a:lnTo>
                  <a:lnTo>
                    <a:pt x="444" y="3148"/>
                  </a:lnTo>
                  <a:lnTo>
                    <a:pt x="387" y="2916"/>
                  </a:lnTo>
                  <a:lnTo>
                    <a:pt x="367" y="2685"/>
                  </a:lnTo>
                  <a:lnTo>
                    <a:pt x="348" y="2453"/>
                  </a:lnTo>
                  <a:lnTo>
                    <a:pt x="348" y="1893"/>
                  </a:lnTo>
                  <a:lnTo>
                    <a:pt x="348" y="1333"/>
                  </a:lnTo>
                  <a:lnTo>
                    <a:pt x="406" y="213"/>
                  </a:lnTo>
                  <a:lnTo>
                    <a:pt x="387" y="155"/>
                  </a:lnTo>
                  <a:lnTo>
                    <a:pt x="348" y="97"/>
                  </a:lnTo>
                  <a:lnTo>
                    <a:pt x="309" y="58"/>
                  </a:lnTo>
                  <a:lnTo>
                    <a:pt x="251" y="20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63"/>
            <p:cNvSpPr/>
            <p:nvPr/>
          </p:nvSpPr>
          <p:spPr>
            <a:xfrm>
              <a:off x="1510882" y="1348565"/>
              <a:ext cx="11645" cy="14853"/>
            </a:xfrm>
            <a:custGeom>
              <a:avLst/>
              <a:gdLst/>
              <a:ahLst/>
              <a:cxnLst/>
              <a:rect l="l" t="t" r="r" b="b"/>
              <a:pathLst>
                <a:path w="697" h="889" extrusionOk="0">
                  <a:moveTo>
                    <a:pt x="59" y="0"/>
                  </a:moveTo>
                  <a:lnTo>
                    <a:pt x="20" y="39"/>
                  </a:lnTo>
                  <a:lnTo>
                    <a:pt x="1" y="77"/>
                  </a:lnTo>
                  <a:lnTo>
                    <a:pt x="1" y="135"/>
                  </a:lnTo>
                  <a:lnTo>
                    <a:pt x="78" y="309"/>
                  </a:lnTo>
                  <a:lnTo>
                    <a:pt x="175" y="483"/>
                  </a:lnTo>
                  <a:lnTo>
                    <a:pt x="291" y="637"/>
                  </a:lnTo>
                  <a:lnTo>
                    <a:pt x="406" y="792"/>
                  </a:lnTo>
                  <a:lnTo>
                    <a:pt x="464" y="830"/>
                  </a:lnTo>
                  <a:lnTo>
                    <a:pt x="542" y="869"/>
                  </a:lnTo>
                  <a:lnTo>
                    <a:pt x="600" y="888"/>
                  </a:lnTo>
                  <a:lnTo>
                    <a:pt x="657" y="869"/>
                  </a:lnTo>
                  <a:lnTo>
                    <a:pt x="677" y="830"/>
                  </a:lnTo>
                  <a:lnTo>
                    <a:pt x="696" y="773"/>
                  </a:lnTo>
                  <a:lnTo>
                    <a:pt x="677" y="715"/>
                  </a:lnTo>
                  <a:lnTo>
                    <a:pt x="638" y="676"/>
                  </a:lnTo>
                  <a:lnTo>
                    <a:pt x="522" y="541"/>
                  </a:lnTo>
                  <a:lnTo>
                    <a:pt x="484" y="502"/>
                  </a:lnTo>
                  <a:lnTo>
                    <a:pt x="445" y="425"/>
                  </a:lnTo>
                  <a:lnTo>
                    <a:pt x="406" y="367"/>
                  </a:lnTo>
                  <a:lnTo>
                    <a:pt x="387" y="328"/>
                  </a:lnTo>
                  <a:lnTo>
                    <a:pt x="329" y="174"/>
                  </a:lnTo>
                  <a:lnTo>
                    <a:pt x="291" y="116"/>
                  </a:lnTo>
                  <a:lnTo>
                    <a:pt x="233" y="58"/>
                  </a:lnTo>
                  <a:lnTo>
                    <a:pt x="175" y="19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63"/>
            <p:cNvSpPr/>
            <p:nvPr/>
          </p:nvSpPr>
          <p:spPr>
            <a:xfrm>
              <a:off x="1517014" y="1358238"/>
              <a:ext cx="728230" cy="316858"/>
            </a:xfrm>
            <a:custGeom>
              <a:avLst/>
              <a:gdLst/>
              <a:ahLst/>
              <a:cxnLst/>
              <a:rect l="l" t="t" r="r" b="b"/>
              <a:pathLst>
                <a:path w="43587" h="18965" extrusionOk="0">
                  <a:moveTo>
                    <a:pt x="97" y="0"/>
                  </a:moveTo>
                  <a:lnTo>
                    <a:pt x="59" y="20"/>
                  </a:lnTo>
                  <a:lnTo>
                    <a:pt x="20" y="39"/>
                  </a:lnTo>
                  <a:lnTo>
                    <a:pt x="1" y="78"/>
                  </a:lnTo>
                  <a:lnTo>
                    <a:pt x="1" y="136"/>
                  </a:lnTo>
                  <a:lnTo>
                    <a:pt x="20" y="194"/>
                  </a:lnTo>
                  <a:lnTo>
                    <a:pt x="78" y="251"/>
                  </a:lnTo>
                  <a:lnTo>
                    <a:pt x="368" y="483"/>
                  </a:lnTo>
                  <a:lnTo>
                    <a:pt x="638" y="734"/>
                  </a:lnTo>
                  <a:lnTo>
                    <a:pt x="1179" y="1236"/>
                  </a:lnTo>
                  <a:lnTo>
                    <a:pt x="3013" y="2936"/>
                  </a:lnTo>
                  <a:lnTo>
                    <a:pt x="6972" y="6605"/>
                  </a:lnTo>
                  <a:lnTo>
                    <a:pt x="11646" y="10911"/>
                  </a:lnTo>
                  <a:lnTo>
                    <a:pt x="13982" y="13055"/>
                  </a:lnTo>
                  <a:lnTo>
                    <a:pt x="16338" y="15179"/>
                  </a:lnTo>
                  <a:lnTo>
                    <a:pt x="17265" y="16010"/>
                  </a:lnTo>
                  <a:lnTo>
                    <a:pt x="18212" y="16859"/>
                  </a:lnTo>
                  <a:lnTo>
                    <a:pt x="19158" y="17671"/>
                  </a:lnTo>
                  <a:lnTo>
                    <a:pt x="20143" y="18462"/>
                  </a:lnTo>
                  <a:lnTo>
                    <a:pt x="20413" y="18636"/>
                  </a:lnTo>
                  <a:lnTo>
                    <a:pt x="20683" y="18791"/>
                  </a:lnTo>
                  <a:lnTo>
                    <a:pt x="20838" y="18849"/>
                  </a:lnTo>
                  <a:lnTo>
                    <a:pt x="20992" y="18906"/>
                  </a:lnTo>
                  <a:lnTo>
                    <a:pt x="21147" y="18945"/>
                  </a:lnTo>
                  <a:lnTo>
                    <a:pt x="21301" y="18964"/>
                  </a:lnTo>
                  <a:lnTo>
                    <a:pt x="21649" y="18964"/>
                  </a:lnTo>
                  <a:lnTo>
                    <a:pt x="21823" y="18926"/>
                  </a:lnTo>
                  <a:lnTo>
                    <a:pt x="21997" y="18887"/>
                  </a:lnTo>
                  <a:lnTo>
                    <a:pt x="22209" y="18810"/>
                  </a:lnTo>
                  <a:lnTo>
                    <a:pt x="22402" y="18694"/>
                  </a:lnTo>
                  <a:lnTo>
                    <a:pt x="22595" y="18559"/>
                  </a:lnTo>
                  <a:lnTo>
                    <a:pt x="22769" y="18424"/>
                  </a:lnTo>
                  <a:lnTo>
                    <a:pt x="25589" y="16261"/>
                  </a:lnTo>
                  <a:lnTo>
                    <a:pt x="30146" y="12785"/>
                  </a:lnTo>
                  <a:lnTo>
                    <a:pt x="32425" y="11047"/>
                  </a:lnTo>
                  <a:lnTo>
                    <a:pt x="34704" y="9328"/>
                  </a:lnTo>
                  <a:lnTo>
                    <a:pt x="36113" y="8304"/>
                  </a:lnTo>
                  <a:lnTo>
                    <a:pt x="37523" y="7281"/>
                  </a:lnTo>
                  <a:lnTo>
                    <a:pt x="38875" y="6257"/>
                  </a:lnTo>
                  <a:lnTo>
                    <a:pt x="40227" y="5234"/>
                  </a:lnTo>
                  <a:lnTo>
                    <a:pt x="41559" y="4191"/>
                  </a:lnTo>
                  <a:lnTo>
                    <a:pt x="42892" y="3148"/>
                  </a:lnTo>
                  <a:lnTo>
                    <a:pt x="43027" y="3032"/>
                  </a:lnTo>
                  <a:lnTo>
                    <a:pt x="43162" y="2897"/>
                  </a:lnTo>
                  <a:lnTo>
                    <a:pt x="43297" y="2781"/>
                  </a:lnTo>
                  <a:lnTo>
                    <a:pt x="43394" y="2627"/>
                  </a:lnTo>
                  <a:lnTo>
                    <a:pt x="43471" y="2472"/>
                  </a:lnTo>
                  <a:lnTo>
                    <a:pt x="43529" y="2318"/>
                  </a:lnTo>
                  <a:lnTo>
                    <a:pt x="43568" y="2163"/>
                  </a:lnTo>
                  <a:lnTo>
                    <a:pt x="43587" y="1990"/>
                  </a:lnTo>
                  <a:lnTo>
                    <a:pt x="43587" y="1932"/>
                  </a:lnTo>
                  <a:lnTo>
                    <a:pt x="43548" y="1874"/>
                  </a:lnTo>
                  <a:lnTo>
                    <a:pt x="43490" y="1835"/>
                  </a:lnTo>
                  <a:lnTo>
                    <a:pt x="43432" y="1796"/>
                  </a:lnTo>
                  <a:lnTo>
                    <a:pt x="43374" y="1777"/>
                  </a:lnTo>
                  <a:lnTo>
                    <a:pt x="43316" y="1777"/>
                  </a:lnTo>
                  <a:lnTo>
                    <a:pt x="43278" y="1816"/>
                  </a:lnTo>
                  <a:lnTo>
                    <a:pt x="43259" y="1874"/>
                  </a:lnTo>
                  <a:lnTo>
                    <a:pt x="43239" y="1990"/>
                  </a:lnTo>
                  <a:lnTo>
                    <a:pt x="43220" y="2105"/>
                  </a:lnTo>
                  <a:lnTo>
                    <a:pt x="43143" y="2298"/>
                  </a:lnTo>
                  <a:lnTo>
                    <a:pt x="43027" y="2472"/>
                  </a:lnTo>
                  <a:lnTo>
                    <a:pt x="42872" y="2646"/>
                  </a:lnTo>
                  <a:lnTo>
                    <a:pt x="42718" y="2801"/>
                  </a:lnTo>
                  <a:lnTo>
                    <a:pt x="42544" y="2936"/>
                  </a:lnTo>
                  <a:lnTo>
                    <a:pt x="42196" y="3206"/>
                  </a:lnTo>
                  <a:lnTo>
                    <a:pt x="40806" y="4288"/>
                  </a:lnTo>
                  <a:lnTo>
                    <a:pt x="39493" y="5311"/>
                  </a:lnTo>
                  <a:lnTo>
                    <a:pt x="38180" y="6315"/>
                  </a:lnTo>
                  <a:lnTo>
                    <a:pt x="36615" y="7474"/>
                  </a:lnTo>
                  <a:lnTo>
                    <a:pt x="35032" y="8613"/>
                  </a:lnTo>
                  <a:lnTo>
                    <a:pt x="32946" y="10178"/>
                  </a:lnTo>
                  <a:lnTo>
                    <a:pt x="30861" y="11761"/>
                  </a:lnTo>
                  <a:lnTo>
                    <a:pt x="26689" y="14948"/>
                  </a:lnTo>
                  <a:lnTo>
                    <a:pt x="23986" y="17014"/>
                  </a:lnTo>
                  <a:lnTo>
                    <a:pt x="22595" y="18076"/>
                  </a:lnTo>
                  <a:lnTo>
                    <a:pt x="22267" y="18346"/>
                  </a:lnTo>
                  <a:lnTo>
                    <a:pt x="22093" y="18462"/>
                  </a:lnTo>
                  <a:lnTo>
                    <a:pt x="21900" y="18540"/>
                  </a:lnTo>
                  <a:lnTo>
                    <a:pt x="21668" y="18617"/>
                  </a:lnTo>
                  <a:lnTo>
                    <a:pt x="21437" y="18655"/>
                  </a:lnTo>
                  <a:lnTo>
                    <a:pt x="21205" y="18655"/>
                  </a:lnTo>
                  <a:lnTo>
                    <a:pt x="20954" y="18617"/>
                  </a:lnTo>
                  <a:lnTo>
                    <a:pt x="20819" y="18578"/>
                  </a:lnTo>
                  <a:lnTo>
                    <a:pt x="20683" y="18520"/>
                  </a:lnTo>
                  <a:lnTo>
                    <a:pt x="20432" y="18366"/>
                  </a:lnTo>
                  <a:lnTo>
                    <a:pt x="20201" y="18192"/>
                  </a:lnTo>
                  <a:lnTo>
                    <a:pt x="19988" y="18018"/>
                  </a:lnTo>
                  <a:lnTo>
                    <a:pt x="19042" y="17246"/>
                  </a:lnTo>
                  <a:lnTo>
                    <a:pt x="18038" y="16357"/>
                  </a:lnTo>
                  <a:lnTo>
                    <a:pt x="17034" y="15469"/>
                  </a:lnTo>
                  <a:lnTo>
                    <a:pt x="14793" y="13461"/>
                  </a:lnTo>
                  <a:lnTo>
                    <a:pt x="12573" y="11452"/>
                  </a:lnTo>
                  <a:lnTo>
                    <a:pt x="10352" y="9405"/>
                  </a:lnTo>
                  <a:lnTo>
                    <a:pt x="8150" y="7358"/>
                  </a:lnTo>
                  <a:lnTo>
                    <a:pt x="4346" y="3843"/>
                  </a:lnTo>
                  <a:lnTo>
                    <a:pt x="2434" y="2067"/>
                  </a:lnTo>
                  <a:lnTo>
                    <a:pt x="522" y="329"/>
                  </a:lnTo>
                  <a:lnTo>
                    <a:pt x="233" y="58"/>
                  </a:lnTo>
                  <a:lnTo>
                    <a:pt x="175" y="20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63"/>
            <p:cNvSpPr/>
            <p:nvPr/>
          </p:nvSpPr>
          <p:spPr>
            <a:xfrm>
              <a:off x="1671553" y="1568913"/>
              <a:ext cx="5513" cy="5179"/>
            </a:xfrm>
            <a:custGeom>
              <a:avLst/>
              <a:gdLst/>
              <a:ahLst/>
              <a:cxnLst/>
              <a:rect l="l" t="t" r="r" b="b"/>
              <a:pathLst>
                <a:path w="330" h="310" extrusionOk="0">
                  <a:moveTo>
                    <a:pt x="117" y="1"/>
                  </a:moveTo>
                  <a:lnTo>
                    <a:pt x="40" y="20"/>
                  </a:lnTo>
                  <a:lnTo>
                    <a:pt x="20" y="39"/>
                  </a:lnTo>
                  <a:lnTo>
                    <a:pt x="1" y="59"/>
                  </a:lnTo>
                  <a:lnTo>
                    <a:pt x="1" y="97"/>
                  </a:lnTo>
                  <a:lnTo>
                    <a:pt x="1" y="117"/>
                  </a:lnTo>
                  <a:lnTo>
                    <a:pt x="20" y="175"/>
                  </a:lnTo>
                  <a:lnTo>
                    <a:pt x="59" y="233"/>
                  </a:lnTo>
                  <a:lnTo>
                    <a:pt x="117" y="271"/>
                  </a:lnTo>
                  <a:lnTo>
                    <a:pt x="175" y="310"/>
                  </a:lnTo>
                  <a:lnTo>
                    <a:pt x="291" y="310"/>
                  </a:lnTo>
                  <a:lnTo>
                    <a:pt x="310" y="291"/>
                  </a:lnTo>
                  <a:lnTo>
                    <a:pt x="329" y="252"/>
                  </a:lnTo>
                  <a:lnTo>
                    <a:pt x="329" y="233"/>
                  </a:lnTo>
                  <a:lnTo>
                    <a:pt x="329" y="213"/>
                  </a:lnTo>
                  <a:lnTo>
                    <a:pt x="310" y="155"/>
                  </a:lnTo>
                  <a:lnTo>
                    <a:pt x="271" y="97"/>
                  </a:lnTo>
                  <a:lnTo>
                    <a:pt x="213" y="39"/>
                  </a:lnTo>
                  <a:lnTo>
                    <a:pt x="155" y="20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rgbClr val="6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63"/>
            <p:cNvSpPr/>
            <p:nvPr/>
          </p:nvSpPr>
          <p:spPr>
            <a:xfrm>
              <a:off x="1699638" y="1455990"/>
              <a:ext cx="548825" cy="332346"/>
            </a:xfrm>
            <a:custGeom>
              <a:avLst/>
              <a:gdLst/>
              <a:ahLst/>
              <a:cxnLst/>
              <a:rect l="l" t="t" r="r" b="b"/>
              <a:pathLst>
                <a:path w="32849" h="19892" extrusionOk="0">
                  <a:moveTo>
                    <a:pt x="32366" y="1"/>
                  </a:moveTo>
                  <a:lnTo>
                    <a:pt x="32328" y="39"/>
                  </a:lnTo>
                  <a:lnTo>
                    <a:pt x="32328" y="97"/>
                  </a:lnTo>
                  <a:lnTo>
                    <a:pt x="32424" y="638"/>
                  </a:lnTo>
                  <a:lnTo>
                    <a:pt x="32482" y="1198"/>
                  </a:lnTo>
                  <a:lnTo>
                    <a:pt x="32501" y="1488"/>
                  </a:lnTo>
                  <a:lnTo>
                    <a:pt x="32521" y="1758"/>
                  </a:lnTo>
                  <a:lnTo>
                    <a:pt x="32521" y="2048"/>
                  </a:lnTo>
                  <a:lnTo>
                    <a:pt x="32501" y="2318"/>
                  </a:lnTo>
                  <a:lnTo>
                    <a:pt x="32463" y="2569"/>
                  </a:lnTo>
                  <a:lnTo>
                    <a:pt x="32405" y="2840"/>
                  </a:lnTo>
                  <a:lnTo>
                    <a:pt x="32308" y="3071"/>
                  </a:lnTo>
                  <a:lnTo>
                    <a:pt x="32250" y="3187"/>
                  </a:lnTo>
                  <a:lnTo>
                    <a:pt x="32173" y="3303"/>
                  </a:lnTo>
                  <a:lnTo>
                    <a:pt x="32096" y="3419"/>
                  </a:lnTo>
                  <a:lnTo>
                    <a:pt x="31999" y="3535"/>
                  </a:lnTo>
                  <a:lnTo>
                    <a:pt x="31787" y="3728"/>
                  </a:lnTo>
                  <a:lnTo>
                    <a:pt x="31323" y="4095"/>
                  </a:lnTo>
                  <a:lnTo>
                    <a:pt x="29334" y="5640"/>
                  </a:lnTo>
                  <a:lnTo>
                    <a:pt x="27326" y="7185"/>
                  </a:lnTo>
                  <a:lnTo>
                    <a:pt x="26167" y="8054"/>
                  </a:lnTo>
                  <a:lnTo>
                    <a:pt x="25008" y="8903"/>
                  </a:lnTo>
                  <a:lnTo>
                    <a:pt x="22691" y="10603"/>
                  </a:lnTo>
                  <a:lnTo>
                    <a:pt x="19138" y="13287"/>
                  </a:lnTo>
                  <a:lnTo>
                    <a:pt x="15604" y="15991"/>
                  </a:lnTo>
                  <a:lnTo>
                    <a:pt x="11413" y="19216"/>
                  </a:lnTo>
                  <a:lnTo>
                    <a:pt x="11278" y="19312"/>
                  </a:lnTo>
                  <a:lnTo>
                    <a:pt x="11124" y="19390"/>
                  </a:lnTo>
                  <a:lnTo>
                    <a:pt x="10988" y="19467"/>
                  </a:lnTo>
                  <a:lnTo>
                    <a:pt x="10834" y="19525"/>
                  </a:lnTo>
                  <a:lnTo>
                    <a:pt x="10660" y="19563"/>
                  </a:lnTo>
                  <a:lnTo>
                    <a:pt x="10506" y="19583"/>
                  </a:lnTo>
                  <a:lnTo>
                    <a:pt x="10158" y="19583"/>
                  </a:lnTo>
                  <a:lnTo>
                    <a:pt x="10042" y="19544"/>
                  </a:lnTo>
                  <a:lnTo>
                    <a:pt x="9907" y="19506"/>
                  </a:lnTo>
                  <a:lnTo>
                    <a:pt x="9694" y="19409"/>
                  </a:lnTo>
                  <a:lnTo>
                    <a:pt x="9463" y="19274"/>
                  </a:lnTo>
                  <a:lnTo>
                    <a:pt x="9270" y="19119"/>
                  </a:lnTo>
                  <a:lnTo>
                    <a:pt x="8555" y="18540"/>
                  </a:lnTo>
                  <a:lnTo>
                    <a:pt x="7860" y="17941"/>
                  </a:lnTo>
                  <a:lnTo>
                    <a:pt x="6180" y="16493"/>
                  </a:lnTo>
                  <a:lnTo>
                    <a:pt x="4538" y="15006"/>
                  </a:lnTo>
                  <a:lnTo>
                    <a:pt x="1255" y="12013"/>
                  </a:lnTo>
                  <a:lnTo>
                    <a:pt x="213" y="11066"/>
                  </a:lnTo>
                  <a:lnTo>
                    <a:pt x="155" y="11028"/>
                  </a:lnTo>
                  <a:lnTo>
                    <a:pt x="97" y="11008"/>
                  </a:lnTo>
                  <a:lnTo>
                    <a:pt x="39" y="11008"/>
                  </a:lnTo>
                  <a:lnTo>
                    <a:pt x="19" y="11047"/>
                  </a:lnTo>
                  <a:lnTo>
                    <a:pt x="0" y="11086"/>
                  </a:lnTo>
                  <a:lnTo>
                    <a:pt x="0" y="11144"/>
                  </a:lnTo>
                  <a:lnTo>
                    <a:pt x="19" y="11202"/>
                  </a:lnTo>
                  <a:lnTo>
                    <a:pt x="58" y="11259"/>
                  </a:lnTo>
                  <a:lnTo>
                    <a:pt x="3495" y="14388"/>
                  </a:lnTo>
                  <a:lnTo>
                    <a:pt x="5234" y="15952"/>
                  </a:lnTo>
                  <a:lnTo>
                    <a:pt x="6972" y="17497"/>
                  </a:lnTo>
                  <a:lnTo>
                    <a:pt x="7821" y="18231"/>
                  </a:lnTo>
                  <a:lnTo>
                    <a:pt x="8671" y="18945"/>
                  </a:lnTo>
                  <a:lnTo>
                    <a:pt x="9019" y="19216"/>
                  </a:lnTo>
                  <a:lnTo>
                    <a:pt x="9366" y="19486"/>
                  </a:lnTo>
                  <a:lnTo>
                    <a:pt x="9559" y="19621"/>
                  </a:lnTo>
                  <a:lnTo>
                    <a:pt x="9752" y="19718"/>
                  </a:lnTo>
                  <a:lnTo>
                    <a:pt x="9965" y="19795"/>
                  </a:lnTo>
                  <a:lnTo>
                    <a:pt x="10197" y="19872"/>
                  </a:lnTo>
                  <a:lnTo>
                    <a:pt x="10332" y="19892"/>
                  </a:lnTo>
                  <a:lnTo>
                    <a:pt x="10757" y="19892"/>
                  </a:lnTo>
                  <a:lnTo>
                    <a:pt x="11046" y="19834"/>
                  </a:lnTo>
                  <a:lnTo>
                    <a:pt x="11317" y="19737"/>
                  </a:lnTo>
                  <a:lnTo>
                    <a:pt x="11471" y="19641"/>
                  </a:lnTo>
                  <a:lnTo>
                    <a:pt x="11606" y="19563"/>
                  </a:lnTo>
                  <a:lnTo>
                    <a:pt x="11896" y="19351"/>
                  </a:lnTo>
                  <a:lnTo>
                    <a:pt x="12437" y="18888"/>
                  </a:lnTo>
                  <a:lnTo>
                    <a:pt x="14600" y="17227"/>
                  </a:lnTo>
                  <a:lnTo>
                    <a:pt x="18423" y="14311"/>
                  </a:lnTo>
                  <a:lnTo>
                    <a:pt x="22247" y="11414"/>
                  </a:lnTo>
                  <a:lnTo>
                    <a:pt x="23406" y="10545"/>
                  </a:lnTo>
                  <a:lnTo>
                    <a:pt x="24564" y="9695"/>
                  </a:lnTo>
                  <a:lnTo>
                    <a:pt x="26882" y="7977"/>
                  </a:lnTo>
                  <a:lnTo>
                    <a:pt x="28851" y="6490"/>
                  </a:lnTo>
                  <a:lnTo>
                    <a:pt x="30802" y="4983"/>
                  </a:lnTo>
                  <a:lnTo>
                    <a:pt x="31304" y="4597"/>
                  </a:lnTo>
                  <a:lnTo>
                    <a:pt x="31806" y="4191"/>
                  </a:lnTo>
                  <a:lnTo>
                    <a:pt x="32019" y="4018"/>
                  </a:lnTo>
                  <a:lnTo>
                    <a:pt x="32231" y="3825"/>
                  </a:lnTo>
                  <a:lnTo>
                    <a:pt x="32424" y="3631"/>
                  </a:lnTo>
                  <a:lnTo>
                    <a:pt x="32501" y="3516"/>
                  </a:lnTo>
                  <a:lnTo>
                    <a:pt x="32579" y="3380"/>
                  </a:lnTo>
                  <a:lnTo>
                    <a:pt x="32675" y="3168"/>
                  </a:lnTo>
                  <a:lnTo>
                    <a:pt x="32752" y="2936"/>
                  </a:lnTo>
                  <a:lnTo>
                    <a:pt x="32810" y="2685"/>
                  </a:lnTo>
                  <a:lnTo>
                    <a:pt x="32849" y="2453"/>
                  </a:lnTo>
                  <a:lnTo>
                    <a:pt x="32849" y="2202"/>
                  </a:lnTo>
                  <a:lnTo>
                    <a:pt x="32849" y="1951"/>
                  </a:lnTo>
                  <a:lnTo>
                    <a:pt x="32830" y="1469"/>
                  </a:lnTo>
                  <a:lnTo>
                    <a:pt x="32752" y="831"/>
                  </a:lnTo>
                  <a:lnTo>
                    <a:pt x="32656" y="213"/>
                  </a:lnTo>
                  <a:lnTo>
                    <a:pt x="32637" y="155"/>
                  </a:lnTo>
                  <a:lnTo>
                    <a:pt x="32598" y="97"/>
                  </a:lnTo>
                  <a:lnTo>
                    <a:pt x="32540" y="59"/>
                  </a:lnTo>
                  <a:lnTo>
                    <a:pt x="32463" y="20"/>
                  </a:lnTo>
                  <a:lnTo>
                    <a:pt x="324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6" name="Google Shape;7126;p63"/>
          <p:cNvGrpSpPr/>
          <p:nvPr/>
        </p:nvGrpSpPr>
        <p:grpSpPr>
          <a:xfrm>
            <a:off x="4305203" y="1518319"/>
            <a:ext cx="544053" cy="412978"/>
            <a:chOff x="4396686" y="1180164"/>
            <a:chExt cx="544053" cy="412978"/>
          </a:xfrm>
        </p:grpSpPr>
        <p:sp>
          <p:nvSpPr>
            <p:cNvPr id="7127" name="Google Shape;7127;p63"/>
            <p:cNvSpPr/>
            <p:nvPr/>
          </p:nvSpPr>
          <p:spPr>
            <a:xfrm>
              <a:off x="4399186" y="1362342"/>
              <a:ext cx="530577" cy="227975"/>
            </a:xfrm>
            <a:custGeom>
              <a:avLst/>
              <a:gdLst/>
              <a:ahLst/>
              <a:cxnLst/>
              <a:rect l="l" t="t" r="r" b="b"/>
              <a:pathLst>
                <a:path w="32676" h="14040" extrusionOk="0">
                  <a:moveTo>
                    <a:pt x="16338" y="406"/>
                  </a:moveTo>
                  <a:lnTo>
                    <a:pt x="17091" y="425"/>
                  </a:lnTo>
                  <a:lnTo>
                    <a:pt x="17845" y="444"/>
                  </a:lnTo>
                  <a:lnTo>
                    <a:pt x="18578" y="483"/>
                  </a:lnTo>
                  <a:lnTo>
                    <a:pt x="19293" y="522"/>
                  </a:lnTo>
                  <a:lnTo>
                    <a:pt x="20007" y="599"/>
                  </a:lnTo>
                  <a:lnTo>
                    <a:pt x="20683" y="676"/>
                  </a:lnTo>
                  <a:lnTo>
                    <a:pt x="21359" y="773"/>
                  </a:lnTo>
                  <a:lnTo>
                    <a:pt x="22035" y="869"/>
                  </a:lnTo>
                  <a:lnTo>
                    <a:pt x="22672" y="1004"/>
                  </a:lnTo>
                  <a:lnTo>
                    <a:pt x="23310" y="1140"/>
                  </a:lnTo>
                  <a:lnTo>
                    <a:pt x="23928" y="1294"/>
                  </a:lnTo>
                  <a:lnTo>
                    <a:pt x="24526" y="1449"/>
                  </a:lnTo>
                  <a:lnTo>
                    <a:pt x="25125" y="1642"/>
                  </a:lnTo>
                  <a:lnTo>
                    <a:pt x="25704" y="1835"/>
                  </a:lnTo>
                  <a:lnTo>
                    <a:pt x="26264" y="2047"/>
                  </a:lnTo>
                  <a:lnTo>
                    <a:pt x="26805" y="2260"/>
                  </a:lnTo>
                  <a:lnTo>
                    <a:pt x="27346" y="2491"/>
                  </a:lnTo>
                  <a:lnTo>
                    <a:pt x="27829" y="2742"/>
                  </a:lnTo>
                  <a:lnTo>
                    <a:pt x="28292" y="2994"/>
                  </a:lnTo>
                  <a:lnTo>
                    <a:pt x="28717" y="3245"/>
                  </a:lnTo>
                  <a:lnTo>
                    <a:pt x="29103" y="3515"/>
                  </a:lnTo>
                  <a:lnTo>
                    <a:pt x="29470" y="3785"/>
                  </a:lnTo>
                  <a:lnTo>
                    <a:pt x="29798" y="4056"/>
                  </a:lnTo>
                  <a:lnTo>
                    <a:pt x="30069" y="4326"/>
                  </a:lnTo>
                  <a:lnTo>
                    <a:pt x="30339" y="4616"/>
                  </a:lnTo>
                  <a:lnTo>
                    <a:pt x="30552" y="4905"/>
                  </a:lnTo>
                  <a:lnTo>
                    <a:pt x="30745" y="5195"/>
                  </a:lnTo>
                  <a:lnTo>
                    <a:pt x="30899" y="5504"/>
                  </a:lnTo>
                  <a:lnTo>
                    <a:pt x="31015" y="5813"/>
                  </a:lnTo>
                  <a:lnTo>
                    <a:pt x="31092" y="6141"/>
                  </a:lnTo>
                  <a:lnTo>
                    <a:pt x="31150" y="6450"/>
                  </a:lnTo>
                  <a:lnTo>
                    <a:pt x="31170" y="6779"/>
                  </a:lnTo>
                  <a:lnTo>
                    <a:pt x="31150" y="7107"/>
                  </a:lnTo>
                  <a:lnTo>
                    <a:pt x="31092" y="7435"/>
                  </a:lnTo>
                  <a:lnTo>
                    <a:pt x="31015" y="7744"/>
                  </a:lnTo>
                  <a:lnTo>
                    <a:pt x="30899" y="8053"/>
                  </a:lnTo>
                  <a:lnTo>
                    <a:pt x="30745" y="8343"/>
                  </a:lnTo>
                  <a:lnTo>
                    <a:pt x="30552" y="8652"/>
                  </a:lnTo>
                  <a:lnTo>
                    <a:pt x="30339" y="8941"/>
                  </a:lnTo>
                  <a:lnTo>
                    <a:pt x="30069" y="9212"/>
                  </a:lnTo>
                  <a:lnTo>
                    <a:pt x="29798" y="9502"/>
                  </a:lnTo>
                  <a:lnTo>
                    <a:pt x="29470" y="9772"/>
                  </a:lnTo>
                  <a:lnTo>
                    <a:pt x="29103" y="10023"/>
                  </a:lnTo>
                  <a:lnTo>
                    <a:pt x="28717" y="10293"/>
                  </a:lnTo>
                  <a:lnTo>
                    <a:pt x="28292" y="10544"/>
                  </a:lnTo>
                  <a:lnTo>
                    <a:pt x="27829" y="10776"/>
                  </a:lnTo>
                  <a:lnTo>
                    <a:pt x="27346" y="11027"/>
                  </a:lnTo>
                  <a:lnTo>
                    <a:pt x="26805" y="11259"/>
                  </a:lnTo>
                  <a:lnTo>
                    <a:pt x="26264" y="11471"/>
                  </a:lnTo>
                  <a:lnTo>
                    <a:pt x="25704" y="11684"/>
                  </a:lnTo>
                  <a:lnTo>
                    <a:pt x="25125" y="11896"/>
                  </a:lnTo>
                  <a:lnTo>
                    <a:pt x="24526" y="12070"/>
                  </a:lnTo>
                  <a:lnTo>
                    <a:pt x="23928" y="12244"/>
                  </a:lnTo>
                  <a:lnTo>
                    <a:pt x="23310" y="12398"/>
                  </a:lnTo>
                  <a:lnTo>
                    <a:pt x="22672" y="12533"/>
                  </a:lnTo>
                  <a:lnTo>
                    <a:pt x="22035" y="12649"/>
                  </a:lnTo>
                  <a:lnTo>
                    <a:pt x="21359" y="12765"/>
                  </a:lnTo>
                  <a:lnTo>
                    <a:pt x="20683" y="12862"/>
                  </a:lnTo>
                  <a:lnTo>
                    <a:pt x="20007" y="12939"/>
                  </a:lnTo>
                  <a:lnTo>
                    <a:pt x="19293" y="13016"/>
                  </a:lnTo>
                  <a:lnTo>
                    <a:pt x="18578" y="13055"/>
                  </a:lnTo>
                  <a:lnTo>
                    <a:pt x="17845" y="13093"/>
                  </a:lnTo>
                  <a:lnTo>
                    <a:pt x="17091" y="13113"/>
                  </a:lnTo>
                  <a:lnTo>
                    <a:pt x="16338" y="13132"/>
                  </a:lnTo>
                  <a:lnTo>
                    <a:pt x="15585" y="13113"/>
                  </a:lnTo>
                  <a:lnTo>
                    <a:pt x="14832" y="13093"/>
                  </a:lnTo>
                  <a:lnTo>
                    <a:pt x="14098" y="13055"/>
                  </a:lnTo>
                  <a:lnTo>
                    <a:pt x="13364" y="13016"/>
                  </a:lnTo>
                  <a:lnTo>
                    <a:pt x="12669" y="12939"/>
                  </a:lnTo>
                  <a:lnTo>
                    <a:pt x="11974" y="12862"/>
                  </a:lnTo>
                  <a:lnTo>
                    <a:pt x="11298" y="12765"/>
                  </a:lnTo>
                  <a:lnTo>
                    <a:pt x="10622" y="12649"/>
                  </a:lnTo>
                  <a:lnTo>
                    <a:pt x="9985" y="12533"/>
                  </a:lnTo>
                  <a:lnTo>
                    <a:pt x="9348" y="12398"/>
                  </a:lnTo>
                  <a:lnTo>
                    <a:pt x="8730" y="12244"/>
                  </a:lnTo>
                  <a:lnTo>
                    <a:pt x="8112" y="12070"/>
                  </a:lnTo>
                  <a:lnTo>
                    <a:pt x="7513" y="11896"/>
                  </a:lnTo>
                  <a:lnTo>
                    <a:pt x="6934" y="11684"/>
                  </a:lnTo>
                  <a:lnTo>
                    <a:pt x="6374" y="11471"/>
                  </a:lnTo>
                  <a:lnTo>
                    <a:pt x="5814" y="11259"/>
                  </a:lnTo>
                  <a:lnTo>
                    <a:pt x="5292" y="11027"/>
                  </a:lnTo>
                  <a:lnTo>
                    <a:pt x="4809" y="10776"/>
                  </a:lnTo>
                  <a:lnTo>
                    <a:pt x="4346" y="10544"/>
                  </a:lnTo>
                  <a:lnTo>
                    <a:pt x="3921" y="10293"/>
                  </a:lnTo>
                  <a:lnTo>
                    <a:pt x="3535" y="10023"/>
                  </a:lnTo>
                  <a:lnTo>
                    <a:pt x="3187" y="9772"/>
                  </a:lnTo>
                  <a:lnTo>
                    <a:pt x="2859" y="9502"/>
                  </a:lnTo>
                  <a:lnTo>
                    <a:pt x="2569" y="9212"/>
                  </a:lnTo>
                  <a:lnTo>
                    <a:pt x="2318" y="8941"/>
                  </a:lnTo>
                  <a:lnTo>
                    <a:pt x="2106" y="8652"/>
                  </a:lnTo>
                  <a:lnTo>
                    <a:pt x="1913" y="8343"/>
                  </a:lnTo>
                  <a:lnTo>
                    <a:pt x="1758" y="8053"/>
                  </a:lnTo>
                  <a:lnTo>
                    <a:pt x="1642" y="7744"/>
                  </a:lnTo>
                  <a:lnTo>
                    <a:pt x="1565" y="7435"/>
                  </a:lnTo>
                  <a:lnTo>
                    <a:pt x="1507" y="7107"/>
                  </a:lnTo>
                  <a:lnTo>
                    <a:pt x="1488" y="6779"/>
                  </a:lnTo>
                  <a:lnTo>
                    <a:pt x="1507" y="6450"/>
                  </a:lnTo>
                  <a:lnTo>
                    <a:pt x="1565" y="6141"/>
                  </a:lnTo>
                  <a:lnTo>
                    <a:pt x="1642" y="5813"/>
                  </a:lnTo>
                  <a:lnTo>
                    <a:pt x="1758" y="5504"/>
                  </a:lnTo>
                  <a:lnTo>
                    <a:pt x="1913" y="5195"/>
                  </a:lnTo>
                  <a:lnTo>
                    <a:pt x="2106" y="4905"/>
                  </a:lnTo>
                  <a:lnTo>
                    <a:pt x="2318" y="4616"/>
                  </a:lnTo>
                  <a:lnTo>
                    <a:pt x="2569" y="4326"/>
                  </a:lnTo>
                  <a:lnTo>
                    <a:pt x="2859" y="4056"/>
                  </a:lnTo>
                  <a:lnTo>
                    <a:pt x="3187" y="3785"/>
                  </a:lnTo>
                  <a:lnTo>
                    <a:pt x="3535" y="3515"/>
                  </a:lnTo>
                  <a:lnTo>
                    <a:pt x="3921" y="3245"/>
                  </a:lnTo>
                  <a:lnTo>
                    <a:pt x="4346" y="2994"/>
                  </a:lnTo>
                  <a:lnTo>
                    <a:pt x="4809" y="2742"/>
                  </a:lnTo>
                  <a:lnTo>
                    <a:pt x="5292" y="2491"/>
                  </a:lnTo>
                  <a:lnTo>
                    <a:pt x="5814" y="2260"/>
                  </a:lnTo>
                  <a:lnTo>
                    <a:pt x="6374" y="2047"/>
                  </a:lnTo>
                  <a:lnTo>
                    <a:pt x="6934" y="1835"/>
                  </a:lnTo>
                  <a:lnTo>
                    <a:pt x="7513" y="1642"/>
                  </a:lnTo>
                  <a:lnTo>
                    <a:pt x="8112" y="1449"/>
                  </a:lnTo>
                  <a:lnTo>
                    <a:pt x="8730" y="1294"/>
                  </a:lnTo>
                  <a:lnTo>
                    <a:pt x="9348" y="1140"/>
                  </a:lnTo>
                  <a:lnTo>
                    <a:pt x="9985" y="1004"/>
                  </a:lnTo>
                  <a:lnTo>
                    <a:pt x="10622" y="869"/>
                  </a:lnTo>
                  <a:lnTo>
                    <a:pt x="11298" y="773"/>
                  </a:lnTo>
                  <a:lnTo>
                    <a:pt x="11974" y="676"/>
                  </a:lnTo>
                  <a:lnTo>
                    <a:pt x="12669" y="599"/>
                  </a:lnTo>
                  <a:lnTo>
                    <a:pt x="13364" y="522"/>
                  </a:lnTo>
                  <a:lnTo>
                    <a:pt x="14098" y="483"/>
                  </a:lnTo>
                  <a:lnTo>
                    <a:pt x="14832" y="444"/>
                  </a:lnTo>
                  <a:lnTo>
                    <a:pt x="15585" y="425"/>
                  </a:lnTo>
                  <a:lnTo>
                    <a:pt x="16338" y="406"/>
                  </a:lnTo>
                  <a:close/>
                  <a:moveTo>
                    <a:pt x="15508" y="0"/>
                  </a:moveTo>
                  <a:lnTo>
                    <a:pt x="14677" y="20"/>
                  </a:lnTo>
                  <a:lnTo>
                    <a:pt x="13866" y="58"/>
                  </a:lnTo>
                  <a:lnTo>
                    <a:pt x="13075" y="116"/>
                  </a:lnTo>
                  <a:lnTo>
                    <a:pt x="12302" y="193"/>
                  </a:lnTo>
                  <a:lnTo>
                    <a:pt x="11549" y="271"/>
                  </a:lnTo>
                  <a:lnTo>
                    <a:pt x="10796" y="386"/>
                  </a:lnTo>
                  <a:lnTo>
                    <a:pt x="10062" y="502"/>
                  </a:lnTo>
                  <a:lnTo>
                    <a:pt x="9348" y="638"/>
                  </a:lnTo>
                  <a:lnTo>
                    <a:pt x="8652" y="792"/>
                  </a:lnTo>
                  <a:lnTo>
                    <a:pt x="7976" y="966"/>
                  </a:lnTo>
                  <a:lnTo>
                    <a:pt x="7300" y="1140"/>
                  </a:lnTo>
                  <a:lnTo>
                    <a:pt x="6644" y="1333"/>
                  </a:lnTo>
                  <a:lnTo>
                    <a:pt x="6007" y="1545"/>
                  </a:lnTo>
                  <a:lnTo>
                    <a:pt x="5389" y="1777"/>
                  </a:lnTo>
                  <a:lnTo>
                    <a:pt x="4790" y="2028"/>
                  </a:lnTo>
                  <a:lnTo>
                    <a:pt x="4211" y="2298"/>
                  </a:lnTo>
                  <a:lnTo>
                    <a:pt x="3670" y="2569"/>
                  </a:lnTo>
                  <a:lnTo>
                    <a:pt x="3168" y="2839"/>
                  </a:lnTo>
                  <a:lnTo>
                    <a:pt x="2685" y="3109"/>
                  </a:lnTo>
                  <a:lnTo>
                    <a:pt x="2260" y="3399"/>
                  </a:lnTo>
                  <a:lnTo>
                    <a:pt x="1874" y="3689"/>
                  </a:lnTo>
                  <a:lnTo>
                    <a:pt x="1526" y="3998"/>
                  </a:lnTo>
                  <a:lnTo>
                    <a:pt x="1198" y="4307"/>
                  </a:lnTo>
                  <a:lnTo>
                    <a:pt x="928" y="4616"/>
                  </a:lnTo>
                  <a:lnTo>
                    <a:pt x="677" y="4944"/>
                  </a:lnTo>
                  <a:lnTo>
                    <a:pt x="484" y="5272"/>
                  </a:lnTo>
                  <a:lnTo>
                    <a:pt x="310" y="5601"/>
                  </a:lnTo>
                  <a:lnTo>
                    <a:pt x="175" y="5948"/>
                  </a:lnTo>
                  <a:lnTo>
                    <a:pt x="78" y="6296"/>
                  </a:lnTo>
                  <a:lnTo>
                    <a:pt x="20" y="6643"/>
                  </a:lnTo>
                  <a:lnTo>
                    <a:pt x="1" y="7010"/>
                  </a:lnTo>
                  <a:lnTo>
                    <a:pt x="20" y="7377"/>
                  </a:lnTo>
                  <a:lnTo>
                    <a:pt x="78" y="7725"/>
                  </a:lnTo>
                  <a:lnTo>
                    <a:pt x="175" y="8072"/>
                  </a:lnTo>
                  <a:lnTo>
                    <a:pt x="310" y="8420"/>
                  </a:lnTo>
                  <a:lnTo>
                    <a:pt x="484" y="8748"/>
                  </a:lnTo>
                  <a:lnTo>
                    <a:pt x="677" y="9077"/>
                  </a:lnTo>
                  <a:lnTo>
                    <a:pt x="928" y="9405"/>
                  </a:lnTo>
                  <a:lnTo>
                    <a:pt x="1198" y="9714"/>
                  </a:lnTo>
                  <a:lnTo>
                    <a:pt x="1526" y="10023"/>
                  </a:lnTo>
                  <a:lnTo>
                    <a:pt x="1874" y="10313"/>
                  </a:lnTo>
                  <a:lnTo>
                    <a:pt x="2260" y="10602"/>
                  </a:lnTo>
                  <a:lnTo>
                    <a:pt x="2685" y="10892"/>
                  </a:lnTo>
                  <a:lnTo>
                    <a:pt x="3168" y="11182"/>
                  </a:lnTo>
                  <a:lnTo>
                    <a:pt x="3670" y="11452"/>
                  </a:lnTo>
                  <a:lnTo>
                    <a:pt x="4211" y="11703"/>
                  </a:lnTo>
                  <a:lnTo>
                    <a:pt x="4790" y="11973"/>
                  </a:lnTo>
                  <a:lnTo>
                    <a:pt x="5389" y="12224"/>
                  </a:lnTo>
                  <a:lnTo>
                    <a:pt x="6007" y="12456"/>
                  </a:lnTo>
                  <a:lnTo>
                    <a:pt x="6644" y="12669"/>
                  </a:lnTo>
                  <a:lnTo>
                    <a:pt x="7300" y="12881"/>
                  </a:lnTo>
                  <a:lnTo>
                    <a:pt x="7976" y="13055"/>
                  </a:lnTo>
                  <a:lnTo>
                    <a:pt x="8652" y="13229"/>
                  </a:lnTo>
                  <a:lnTo>
                    <a:pt x="9348" y="13383"/>
                  </a:lnTo>
                  <a:lnTo>
                    <a:pt x="10062" y="13518"/>
                  </a:lnTo>
                  <a:lnTo>
                    <a:pt x="10796" y="13634"/>
                  </a:lnTo>
                  <a:lnTo>
                    <a:pt x="11549" y="13750"/>
                  </a:lnTo>
                  <a:lnTo>
                    <a:pt x="12302" y="13827"/>
                  </a:lnTo>
                  <a:lnTo>
                    <a:pt x="13075" y="13905"/>
                  </a:lnTo>
                  <a:lnTo>
                    <a:pt x="13866" y="13962"/>
                  </a:lnTo>
                  <a:lnTo>
                    <a:pt x="14677" y="14001"/>
                  </a:lnTo>
                  <a:lnTo>
                    <a:pt x="15508" y="14020"/>
                  </a:lnTo>
                  <a:lnTo>
                    <a:pt x="16338" y="14040"/>
                  </a:lnTo>
                  <a:lnTo>
                    <a:pt x="17169" y="14020"/>
                  </a:lnTo>
                  <a:lnTo>
                    <a:pt x="17999" y="14001"/>
                  </a:lnTo>
                  <a:lnTo>
                    <a:pt x="18810" y="13962"/>
                  </a:lnTo>
                  <a:lnTo>
                    <a:pt x="19602" y="13905"/>
                  </a:lnTo>
                  <a:lnTo>
                    <a:pt x="20374" y="13827"/>
                  </a:lnTo>
                  <a:lnTo>
                    <a:pt x="21128" y="13750"/>
                  </a:lnTo>
                  <a:lnTo>
                    <a:pt x="21881" y="13634"/>
                  </a:lnTo>
                  <a:lnTo>
                    <a:pt x="22615" y="13518"/>
                  </a:lnTo>
                  <a:lnTo>
                    <a:pt x="23329" y="13383"/>
                  </a:lnTo>
                  <a:lnTo>
                    <a:pt x="24024" y="13229"/>
                  </a:lnTo>
                  <a:lnTo>
                    <a:pt x="24700" y="13055"/>
                  </a:lnTo>
                  <a:lnTo>
                    <a:pt x="25376" y="12881"/>
                  </a:lnTo>
                  <a:lnTo>
                    <a:pt x="26013" y="12669"/>
                  </a:lnTo>
                  <a:lnTo>
                    <a:pt x="26651" y="12456"/>
                  </a:lnTo>
                  <a:lnTo>
                    <a:pt x="27269" y="12224"/>
                  </a:lnTo>
                  <a:lnTo>
                    <a:pt x="27887" y="11973"/>
                  </a:lnTo>
                  <a:lnTo>
                    <a:pt x="28466" y="11703"/>
                  </a:lnTo>
                  <a:lnTo>
                    <a:pt x="29007" y="11452"/>
                  </a:lnTo>
                  <a:lnTo>
                    <a:pt x="29509" y="11182"/>
                  </a:lnTo>
                  <a:lnTo>
                    <a:pt x="29972" y="10892"/>
                  </a:lnTo>
                  <a:lnTo>
                    <a:pt x="30397" y="10602"/>
                  </a:lnTo>
                  <a:lnTo>
                    <a:pt x="30803" y="10313"/>
                  </a:lnTo>
                  <a:lnTo>
                    <a:pt x="31150" y="10023"/>
                  </a:lnTo>
                  <a:lnTo>
                    <a:pt x="31478" y="9714"/>
                  </a:lnTo>
                  <a:lnTo>
                    <a:pt x="31749" y="9405"/>
                  </a:lnTo>
                  <a:lnTo>
                    <a:pt x="32000" y="9077"/>
                  </a:lnTo>
                  <a:lnTo>
                    <a:pt x="32212" y="8748"/>
                  </a:lnTo>
                  <a:lnTo>
                    <a:pt x="32367" y="8420"/>
                  </a:lnTo>
                  <a:lnTo>
                    <a:pt x="32502" y="8072"/>
                  </a:lnTo>
                  <a:lnTo>
                    <a:pt x="32599" y="7725"/>
                  </a:lnTo>
                  <a:lnTo>
                    <a:pt x="32657" y="7377"/>
                  </a:lnTo>
                  <a:lnTo>
                    <a:pt x="32676" y="7010"/>
                  </a:lnTo>
                  <a:lnTo>
                    <a:pt x="32657" y="6643"/>
                  </a:lnTo>
                  <a:lnTo>
                    <a:pt x="32599" y="6296"/>
                  </a:lnTo>
                  <a:lnTo>
                    <a:pt x="32502" y="5948"/>
                  </a:lnTo>
                  <a:lnTo>
                    <a:pt x="32367" y="5601"/>
                  </a:lnTo>
                  <a:lnTo>
                    <a:pt x="32212" y="5272"/>
                  </a:lnTo>
                  <a:lnTo>
                    <a:pt x="32000" y="4944"/>
                  </a:lnTo>
                  <a:lnTo>
                    <a:pt x="31749" y="4616"/>
                  </a:lnTo>
                  <a:lnTo>
                    <a:pt x="31478" y="4307"/>
                  </a:lnTo>
                  <a:lnTo>
                    <a:pt x="31150" y="3998"/>
                  </a:lnTo>
                  <a:lnTo>
                    <a:pt x="30803" y="3689"/>
                  </a:lnTo>
                  <a:lnTo>
                    <a:pt x="30397" y="3399"/>
                  </a:lnTo>
                  <a:lnTo>
                    <a:pt x="29972" y="3109"/>
                  </a:lnTo>
                  <a:lnTo>
                    <a:pt x="29509" y="2839"/>
                  </a:lnTo>
                  <a:lnTo>
                    <a:pt x="29007" y="2569"/>
                  </a:lnTo>
                  <a:lnTo>
                    <a:pt x="28466" y="2298"/>
                  </a:lnTo>
                  <a:lnTo>
                    <a:pt x="27887" y="2028"/>
                  </a:lnTo>
                  <a:lnTo>
                    <a:pt x="27269" y="1777"/>
                  </a:lnTo>
                  <a:lnTo>
                    <a:pt x="26651" y="1545"/>
                  </a:lnTo>
                  <a:lnTo>
                    <a:pt x="26013" y="1333"/>
                  </a:lnTo>
                  <a:lnTo>
                    <a:pt x="25376" y="1140"/>
                  </a:lnTo>
                  <a:lnTo>
                    <a:pt x="24700" y="966"/>
                  </a:lnTo>
                  <a:lnTo>
                    <a:pt x="24024" y="792"/>
                  </a:lnTo>
                  <a:lnTo>
                    <a:pt x="23329" y="638"/>
                  </a:lnTo>
                  <a:lnTo>
                    <a:pt x="22615" y="502"/>
                  </a:lnTo>
                  <a:lnTo>
                    <a:pt x="21881" y="386"/>
                  </a:lnTo>
                  <a:lnTo>
                    <a:pt x="21128" y="271"/>
                  </a:lnTo>
                  <a:lnTo>
                    <a:pt x="20374" y="193"/>
                  </a:lnTo>
                  <a:lnTo>
                    <a:pt x="19602" y="116"/>
                  </a:lnTo>
                  <a:lnTo>
                    <a:pt x="18810" y="58"/>
                  </a:lnTo>
                  <a:lnTo>
                    <a:pt x="17999" y="20"/>
                  </a:lnTo>
                  <a:lnTo>
                    <a:pt x="17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63"/>
            <p:cNvSpPr/>
            <p:nvPr/>
          </p:nvSpPr>
          <p:spPr>
            <a:xfrm>
              <a:off x="4399186" y="1362342"/>
              <a:ext cx="530577" cy="227975"/>
            </a:xfrm>
            <a:custGeom>
              <a:avLst/>
              <a:gdLst/>
              <a:ahLst/>
              <a:cxnLst/>
              <a:rect l="l" t="t" r="r" b="b"/>
              <a:pathLst>
                <a:path w="32676" h="14040" fill="none" extrusionOk="0">
                  <a:moveTo>
                    <a:pt x="32676" y="7010"/>
                  </a:moveTo>
                  <a:lnTo>
                    <a:pt x="32676" y="7010"/>
                  </a:lnTo>
                  <a:lnTo>
                    <a:pt x="32657" y="6643"/>
                  </a:lnTo>
                  <a:lnTo>
                    <a:pt x="32599" y="6296"/>
                  </a:lnTo>
                  <a:lnTo>
                    <a:pt x="32502" y="5948"/>
                  </a:lnTo>
                  <a:lnTo>
                    <a:pt x="32367" y="5601"/>
                  </a:lnTo>
                  <a:lnTo>
                    <a:pt x="32212" y="5272"/>
                  </a:lnTo>
                  <a:lnTo>
                    <a:pt x="32000" y="4944"/>
                  </a:lnTo>
                  <a:lnTo>
                    <a:pt x="31749" y="4616"/>
                  </a:lnTo>
                  <a:lnTo>
                    <a:pt x="31478" y="4307"/>
                  </a:lnTo>
                  <a:lnTo>
                    <a:pt x="31150" y="3998"/>
                  </a:lnTo>
                  <a:lnTo>
                    <a:pt x="30803" y="3689"/>
                  </a:lnTo>
                  <a:lnTo>
                    <a:pt x="30397" y="3399"/>
                  </a:lnTo>
                  <a:lnTo>
                    <a:pt x="29972" y="3109"/>
                  </a:lnTo>
                  <a:lnTo>
                    <a:pt x="29509" y="2839"/>
                  </a:lnTo>
                  <a:lnTo>
                    <a:pt x="29007" y="2569"/>
                  </a:lnTo>
                  <a:lnTo>
                    <a:pt x="28466" y="2298"/>
                  </a:lnTo>
                  <a:lnTo>
                    <a:pt x="27887" y="2028"/>
                  </a:lnTo>
                  <a:lnTo>
                    <a:pt x="27887" y="2028"/>
                  </a:lnTo>
                  <a:lnTo>
                    <a:pt x="27269" y="1777"/>
                  </a:lnTo>
                  <a:lnTo>
                    <a:pt x="26651" y="1545"/>
                  </a:lnTo>
                  <a:lnTo>
                    <a:pt x="26013" y="1333"/>
                  </a:lnTo>
                  <a:lnTo>
                    <a:pt x="25376" y="1140"/>
                  </a:lnTo>
                  <a:lnTo>
                    <a:pt x="24700" y="966"/>
                  </a:lnTo>
                  <a:lnTo>
                    <a:pt x="24024" y="792"/>
                  </a:lnTo>
                  <a:lnTo>
                    <a:pt x="23329" y="638"/>
                  </a:lnTo>
                  <a:lnTo>
                    <a:pt x="22615" y="502"/>
                  </a:lnTo>
                  <a:lnTo>
                    <a:pt x="21881" y="386"/>
                  </a:lnTo>
                  <a:lnTo>
                    <a:pt x="21128" y="271"/>
                  </a:lnTo>
                  <a:lnTo>
                    <a:pt x="20374" y="193"/>
                  </a:lnTo>
                  <a:lnTo>
                    <a:pt x="19602" y="116"/>
                  </a:lnTo>
                  <a:lnTo>
                    <a:pt x="18810" y="58"/>
                  </a:lnTo>
                  <a:lnTo>
                    <a:pt x="17999" y="20"/>
                  </a:lnTo>
                  <a:lnTo>
                    <a:pt x="17169" y="0"/>
                  </a:lnTo>
                  <a:lnTo>
                    <a:pt x="16338" y="0"/>
                  </a:lnTo>
                  <a:lnTo>
                    <a:pt x="16338" y="0"/>
                  </a:lnTo>
                  <a:lnTo>
                    <a:pt x="15508" y="0"/>
                  </a:lnTo>
                  <a:lnTo>
                    <a:pt x="14677" y="20"/>
                  </a:lnTo>
                  <a:lnTo>
                    <a:pt x="13866" y="58"/>
                  </a:lnTo>
                  <a:lnTo>
                    <a:pt x="13075" y="116"/>
                  </a:lnTo>
                  <a:lnTo>
                    <a:pt x="12302" y="193"/>
                  </a:lnTo>
                  <a:lnTo>
                    <a:pt x="11549" y="271"/>
                  </a:lnTo>
                  <a:lnTo>
                    <a:pt x="10796" y="386"/>
                  </a:lnTo>
                  <a:lnTo>
                    <a:pt x="10062" y="502"/>
                  </a:lnTo>
                  <a:lnTo>
                    <a:pt x="9348" y="638"/>
                  </a:lnTo>
                  <a:lnTo>
                    <a:pt x="8652" y="792"/>
                  </a:lnTo>
                  <a:lnTo>
                    <a:pt x="7976" y="966"/>
                  </a:lnTo>
                  <a:lnTo>
                    <a:pt x="7300" y="1140"/>
                  </a:lnTo>
                  <a:lnTo>
                    <a:pt x="6644" y="1333"/>
                  </a:lnTo>
                  <a:lnTo>
                    <a:pt x="6007" y="1545"/>
                  </a:lnTo>
                  <a:lnTo>
                    <a:pt x="5389" y="1777"/>
                  </a:lnTo>
                  <a:lnTo>
                    <a:pt x="4790" y="2028"/>
                  </a:lnTo>
                  <a:lnTo>
                    <a:pt x="4790" y="2028"/>
                  </a:lnTo>
                  <a:lnTo>
                    <a:pt x="4211" y="2298"/>
                  </a:lnTo>
                  <a:lnTo>
                    <a:pt x="3670" y="2569"/>
                  </a:lnTo>
                  <a:lnTo>
                    <a:pt x="3168" y="2839"/>
                  </a:lnTo>
                  <a:lnTo>
                    <a:pt x="2685" y="3109"/>
                  </a:lnTo>
                  <a:lnTo>
                    <a:pt x="2260" y="3399"/>
                  </a:lnTo>
                  <a:lnTo>
                    <a:pt x="1874" y="3689"/>
                  </a:lnTo>
                  <a:lnTo>
                    <a:pt x="1526" y="3998"/>
                  </a:lnTo>
                  <a:lnTo>
                    <a:pt x="1198" y="4307"/>
                  </a:lnTo>
                  <a:lnTo>
                    <a:pt x="928" y="4616"/>
                  </a:lnTo>
                  <a:lnTo>
                    <a:pt x="677" y="4944"/>
                  </a:lnTo>
                  <a:lnTo>
                    <a:pt x="484" y="5272"/>
                  </a:lnTo>
                  <a:lnTo>
                    <a:pt x="310" y="5601"/>
                  </a:lnTo>
                  <a:lnTo>
                    <a:pt x="175" y="5948"/>
                  </a:lnTo>
                  <a:lnTo>
                    <a:pt x="78" y="6296"/>
                  </a:lnTo>
                  <a:lnTo>
                    <a:pt x="20" y="6643"/>
                  </a:lnTo>
                  <a:lnTo>
                    <a:pt x="1" y="7010"/>
                  </a:lnTo>
                  <a:lnTo>
                    <a:pt x="1" y="7010"/>
                  </a:lnTo>
                  <a:lnTo>
                    <a:pt x="20" y="7377"/>
                  </a:lnTo>
                  <a:lnTo>
                    <a:pt x="78" y="7725"/>
                  </a:lnTo>
                  <a:lnTo>
                    <a:pt x="175" y="8072"/>
                  </a:lnTo>
                  <a:lnTo>
                    <a:pt x="310" y="8420"/>
                  </a:lnTo>
                  <a:lnTo>
                    <a:pt x="484" y="8748"/>
                  </a:lnTo>
                  <a:lnTo>
                    <a:pt x="677" y="9077"/>
                  </a:lnTo>
                  <a:lnTo>
                    <a:pt x="928" y="9405"/>
                  </a:lnTo>
                  <a:lnTo>
                    <a:pt x="1198" y="9714"/>
                  </a:lnTo>
                  <a:lnTo>
                    <a:pt x="1526" y="10023"/>
                  </a:lnTo>
                  <a:lnTo>
                    <a:pt x="1874" y="10313"/>
                  </a:lnTo>
                  <a:lnTo>
                    <a:pt x="2260" y="10602"/>
                  </a:lnTo>
                  <a:lnTo>
                    <a:pt x="2685" y="10892"/>
                  </a:lnTo>
                  <a:lnTo>
                    <a:pt x="3168" y="11182"/>
                  </a:lnTo>
                  <a:lnTo>
                    <a:pt x="3670" y="11452"/>
                  </a:lnTo>
                  <a:lnTo>
                    <a:pt x="4211" y="11703"/>
                  </a:lnTo>
                  <a:lnTo>
                    <a:pt x="4790" y="11973"/>
                  </a:lnTo>
                  <a:lnTo>
                    <a:pt x="4790" y="11973"/>
                  </a:lnTo>
                  <a:lnTo>
                    <a:pt x="5389" y="12224"/>
                  </a:lnTo>
                  <a:lnTo>
                    <a:pt x="6007" y="12456"/>
                  </a:lnTo>
                  <a:lnTo>
                    <a:pt x="6644" y="12669"/>
                  </a:lnTo>
                  <a:lnTo>
                    <a:pt x="7300" y="12881"/>
                  </a:lnTo>
                  <a:lnTo>
                    <a:pt x="7976" y="13055"/>
                  </a:lnTo>
                  <a:lnTo>
                    <a:pt x="8652" y="13229"/>
                  </a:lnTo>
                  <a:lnTo>
                    <a:pt x="9348" y="13383"/>
                  </a:lnTo>
                  <a:lnTo>
                    <a:pt x="10062" y="13518"/>
                  </a:lnTo>
                  <a:lnTo>
                    <a:pt x="10796" y="13634"/>
                  </a:lnTo>
                  <a:lnTo>
                    <a:pt x="11549" y="13750"/>
                  </a:lnTo>
                  <a:lnTo>
                    <a:pt x="12302" y="13827"/>
                  </a:lnTo>
                  <a:lnTo>
                    <a:pt x="13075" y="13905"/>
                  </a:lnTo>
                  <a:lnTo>
                    <a:pt x="13866" y="13962"/>
                  </a:lnTo>
                  <a:lnTo>
                    <a:pt x="14677" y="14001"/>
                  </a:lnTo>
                  <a:lnTo>
                    <a:pt x="15508" y="14020"/>
                  </a:lnTo>
                  <a:lnTo>
                    <a:pt x="16338" y="14040"/>
                  </a:lnTo>
                  <a:lnTo>
                    <a:pt x="16338" y="14040"/>
                  </a:lnTo>
                  <a:lnTo>
                    <a:pt x="17169" y="14020"/>
                  </a:lnTo>
                  <a:lnTo>
                    <a:pt x="17999" y="14001"/>
                  </a:lnTo>
                  <a:lnTo>
                    <a:pt x="18810" y="13962"/>
                  </a:lnTo>
                  <a:lnTo>
                    <a:pt x="19602" y="13905"/>
                  </a:lnTo>
                  <a:lnTo>
                    <a:pt x="20374" y="13827"/>
                  </a:lnTo>
                  <a:lnTo>
                    <a:pt x="21128" y="13750"/>
                  </a:lnTo>
                  <a:lnTo>
                    <a:pt x="21881" y="13634"/>
                  </a:lnTo>
                  <a:lnTo>
                    <a:pt x="22615" y="13518"/>
                  </a:lnTo>
                  <a:lnTo>
                    <a:pt x="23329" y="13383"/>
                  </a:lnTo>
                  <a:lnTo>
                    <a:pt x="24024" y="13229"/>
                  </a:lnTo>
                  <a:lnTo>
                    <a:pt x="24700" y="13055"/>
                  </a:lnTo>
                  <a:lnTo>
                    <a:pt x="25376" y="12881"/>
                  </a:lnTo>
                  <a:lnTo>
                    <a:pt x="26013" y="12669"/>
                  </a:lnTo>
                  <a:lnTo>
                    <a:pt x="26651" y="12456"/>
                  </a:lnTo>
                  <a:lnTo>
                    <a:pt x="27269" y="12224"/>
                  </a:lnTo>
                  <a:lnTo>
                    <a:pt x="27887" y="11973"/>
                  </a:lnTo>
                  <a:lnTo>
                    <a:pt x="27887" y="11973"/>
                  </a:lnTo>
                  <a:lnTo>
                    <a:pt x="28466" y="11703"/>
                  </a:lnTo>
                  <a:lnTo>
                    <a:pt x="29007" y="11452"/>
                  </a:lnTo>
                  <a:lnTo>
                    <a:pt x="29509" y="11182"/>
                  </a:lnTo>
                  <a:lnTo>
                    <a:pt x="29972" y="10892"/>
                  </a:lnTo>
                  <a:lnTo>
                    <a:pt x="30397" y="10602"/>
                  </a:lnTo>
                  <a:lnTo>
                    <a:pt x="30803" y="10313"/>
                  </a:lnTo>
                  <a:lnTo>
                    <a:pt x="31150" y="10023"/>
                  </a:lnTo>
                  <a:lnTo>
                    <a:pt x="31478" y="9714"/>
                  </a:lnTo>
                  <a:lnTo>
                    <a:pt x="31749" y="9405"/>
                  </a:lnTo>
                  <a:lnTo>
                    <a:pt x="32000" y="9077"/>
                  </a:lnTo>
                  <a:lnTo>
                    <a:pt x="32212" y="8748"/>
                  </a:lnTo>
                  <a:lnTo>
                    <a:pt x="32367" y="8420"/>
                  </a:lnTo>
                  <a:lnTo>
                    <a:pt x="32502" y="8072"/>
                  </a:lnTo>
                  <a:lnTo>
                    <a:pt x="32599" y="7725"/>
                  </a:lnTo>
                  <a:lnTo>
                    <a:pt x="32657" y="7377"/>
                  </a:lnTo>
                  <a:lnTo>
                    <a:pt x="32676" y="70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63"/>
            <p:cNvSpPr/>
            <p:nvPr/>
          </p:nvSpPr>
          <p:spPr>
            <a:xfrm>
              <a:off x="4423331" y="1368918"/>
              <a:ext cx="481978" cy="206671"/>
            </a:xfrm>
            <a:custGeom>
              <a:avLst/>
              <a:gdLst/>
              <a:ahLst/>
              <a:cxnLst/>
              <a:rect l="l" t="t" r="r" b="b"/>
              <a:pathLst>
                <a:path w="29683" h="12728" fill="none" extrusionOk="0">
                  <a:moveTo>
                    <a:pt x="25318" y="1855"/>
                  </a:moveTo>
                  <a:lnTo>
                    <a:pt x="25318" y="1855"/>
                  </a:lnTo>
                  <a:lnTo>
                    <a:pt x="25859" y="2086"/>
                  </a:lnTo>
                  <a:lnTo>
                    <a:pt x="26342" y="2337"/>
                  </a:lnTo>
                  <a:lnTo>
                    <a:pt x="26805" y="2589"/>
                  </a:lnTo>
                  <a:lnTo>
                    <a:pt x="27230" y="2840"/>
                  </a:lnTo>
                  <a:lnTo>
                    <a:pt x="27616" y="3110"/>
                  </a:lnTo>
                  <a:lnTo>
                    <a:pt x="27983" y="3380"/>
                  </a:lnTo>
                  <a:lnTo>
                    <a:pt x="28311" y="3651"/>
                  </a:lnTo>
                  <a:lnTo>
                    <a:pt x="28582" y="3921"/>
                  </a:lnTo>
                  <a:lnTo>
                    <a:pt x="28852" y="4211"/>
                  </a:lnTo>
                  <a:lnTo>
                    <a:pt x="29065" y="4500"/>
                  </a:lnTo>
                  <a:lnTo>
                    <a:pt x="29258" y="4790"/>
                  </a:lnTo>
                  <a:lnTo>
                    <a:pt x="29412" y="5099"/>
                  </a:lnTo>
                  <a:lnTo>
                    <a:pt x="29528" y="5408"/>
                  </a:lnTo>
                  <a:lnTo>
                    <a:pt x="29605" y="5736"/>
                  </a:lnTo>
                  <a:lnTo>
                    <a:pt x="29663" y="6045"/>
                  </a:lnTo>
                  <a:lnTo>
                    <a:pt x="29683" y="6374"/>
                  </a:lnTo>
                  <a:lnTo>
                    <a:pt x="29683" y="6374"/>
                  </a:lnTo>
                  <a:lnTo>
                    <a:pt x="29663" y="6702"/>
                  </a:lnTo>
                  <a:lnTo>
                    <a:pt x="29605" y="7030"/>
                  </a:lnTo>
                  <a:lnTo>
                    <a:pt x="29528" y="7339"/>
                  </a:lnTo>
                  <a:lnTo>
                    <a:pt x="29412" y="7648"/>
                  </a:lnTo>
                  <a:lnTo>
                    <a:pt x="29258" y="7938"/>
                  </a:lnTo>
                  <a:lnTo>
                    <a:pt x="29065" y="8247"/>
                  </a:lnTo>
                  <a:lnTo>
                    <a:pt x="28852" y="8536"/>
                  </a:lnTo>
                  <a:lnTo>
                    <a:pt x="28582" y="8807"/>
                  </a:lnTo>
                  <a:lnTo>
                    <a:pt x="28311" y="9097"/>
                  </a:lnTo>
                  <a:lnTo>
                    <a:pt x="27983" y="9367"/>
                  </a:lnTo>
                  <a:lnTo>
                    <a:pt x="27616" y="9618"/>
                  </a:lnTo>
                  <a:lnTo>
                    <a:pt x="27230" y="9888"/>
                  </a:lnTo>
                  <a:lnTo>
                    <a:pt x="26805" y="10139"/>
                  </a:lnTo>
                  <a:lnTo>
                    <a:pt x="26342" y="10371"/>
                  </a:lnTo>
                  <a:lnTo>
                    <a:pt x="25859" y="10622"/>
                  </a:lnTo>
                  <a:lnTo>
                    <a:pt x="25318" y="10854"/>
                  </a:lnTo>
                  <a:lnTo>
                    <a:pt x="25318" y="10854"/>
                  </a:lnTo>
                  <a:lnTo>
                    <a:pt x="24777" y="11066"/>
                  </a:lnTo>
                  <a:lnTo>
                    <a:pt x="24217" y="11279"/>
                  </a:lnTo>
                  <a:lnTo>
                    <a:pt x="23638" y="11491"/>
                  </a:lnTo>
                  <a:lnTo>
                    <a:pt x="23039" y="11665"/>
                  </a:lnTo>
                  <a:lnTo>
                    <a:pt x="22441" y="11839"/>
                  </a:lnTo>
                  <a:lnTo>
                    <a:pt x="21823" y="11993"/>
                  </a:lnTo>
                  <a:lnTo>
                    <a:pt x="21185" y="12128"/>
                  </a:lnTo>
                  <a:lnTo>
                    <a:pt x="20548" y="12244"/>
                  </a:lnTo>
                  <a:lnTo>
                    <a:pt x="19872" y="12360"/>
                  </a:lnTo>
                  <a:lnTo>
                    <a:pt x="19196" y="12457"/>
                  </a:lnTo>
                  <a:lnTo>
                    <a:pt x="18520" y="12534"/>
                  </a:lnTo>
                  <a:lnTo>
                    <a:pt x="17806" y="12611"/>
                  </a:lnTo>
                  <a:lnTo>
                    <a:pt x="17091" y="12650"/>
                  </a:lnTo>
                  <a:lnTo>
                    <a:pt x="16358" y="12688"/>
                  </a:lnTo>
                  <a:lnTo>
                    <a:pt x="15604" y="12708"/>
                  </a:lnTo>
                  <a:lnTo>
                    <a:pt x="14851" y="12727"/>
                  </a:lnTo>
                  <a:lnTo>
                    <a:pt x="14851" y="12727"/>
                  </a:lnTo>
                  <a:lnTo>
                    <a:pt x="14098" y="12708"/>
                  </a:lnTo>
                  <a:lnTo>
                    <a:pt x="13345" y="12688"/>
                  </a:lnTo>
                  <a:lnTo>
                    <a:pt x="12611" y="12650"/>
                  </a:lnTo>
                  <a:lnTo>
                    <a:pt x="11877" y="12611"/>
                  </a:lnTo>
                  <a:lnTo>
                    <a:pt x="11182" y="12534"/>
                  </a:lnTo>
                  <a:lnTo>
                    <a:pt x="10487" y="12457"/>
                  </a:lnTo>
                  <a:lnTo>
                    <a:pt x="9811" y="12360"/>
                  </a:lnTo>
                  <a:lnTo>
                    <a:pt x="9135" y="12244"/>
                  </a:lnTo>
                  <a:lnTo>
                    <a:pt x="8498" y="12128"/>
                  </a:lnTo>
                  <a:lnTo>
                    <a:pt x="7861" y="11993"/>
                  </a:lnTo>
                  <a:lnTo>
                    <a:pt x="7243" y="11839"/>
                  </a:lnTo>
                  <a:lnTo>
                    <a:pt x="6625" y="11665"/>
                  </a:lnTo>
                  <a:lnTo>
                    <a:pt x="6026" y="11491"/>
                  </a:lnTo>
                  <a:lnTo>
                    <a:pt x="5447" y="11279"/>
                  </a:lnTo>
                  <a:lnTo>
                    <a:pt x="4887" y="11066"/>
                  </a:lnTo>
                  <a:lnTo>
                    <a:pt x="4327" y="10854"/>
                  </a:lnTo>
                  <a:lnTo>
                    <a:pt x="4327" y="10854"/>
                  </a:lnTo>
                  <a:lnTo>
                    <a:pt x="3805" y="10622"/>
                  </a:lnTo>
                  <a:lnTo>
                    <a:pt x="3322" y="10371"/>
                  </a:lnTo>
                  <a:lnTo>
                    <a:pt x="2859" y="10139"/>
                  </a:lnTo>
                  <a:lnTo>
                    <a:pt x="2434" y="9888"/>
                  </a:lnTo>
                  <a:lnTo>
                    <a:pt x="2048" y="9618"/>
                  </a:lnTo>
                  <a:lnTo>
                    <a:pt x="1700" y="9367"/>
                  </a:lnTo>
                  <a:lnTo>
                    <a:pt x="1372" y="9097"/>
                  </a:lnTo>
                  <a:lnTo>
                    <a:pt x="1082" y="8807"/>
                  </a:lnTo>
                  <a:lnTo>
                    <a:pt x="831" y="8536"/>
                  </a:lnTo>
                  <a:lnTo>
                    <a:pt x="619" y="8247"/>
                  </a:lnTo>
                  <a:lnTo>
                    <a:pt x="426" y="7938"/>
                  </a:lnTo>
                  <a:lnTo>
                    <a:pt x="271" y="7648"/>
                  </a:lnTo>
                  <a:lnTo>
                    <a:pt x="155" y="7339"/>
                  </a:lnTo>
                  <a:lnTo>
                    <a:pt x="78" y="7030"/>
                  </a:lnTo>
                  <a:lnTo>
                    <a:pt x="20" y="6702"/>
                  </a:lnTo>
                  <a:lnTo>
                    <a:pt x="1" y="6374"/>
                  </a:lnTo>
                  <a:lnTo>
                    <a:pt x="1" y="6374"/>
                  </a:lnTo>
                  <a:lnTo>
                    <a:pt x="20" y="6045"/>
                  </a:lnTo>
                  <a:lnTo>
                    <a:pt x="78" y="5736"/>
                  </a:lnTo>
                  <a:lnTo>
                    <a:pt x="155" y="5408"/>
                  </a:lnTo>
                  <a:lnTo>
                    <a:pt x="271" y="5099"/>
                  </a:lnTo>
                  <a:lnTo>
                    <a:pt x="426" y="4790"/>
                  </a:lnTo>
                  <a:lnTo>
                    <a:pt x="619" y="4500"/>
                  </a:lnTo>
                  <a:lnTo>
                    <a:pt x="831" y="4211"/>
                  </a:lnTo>
                  <a:lnTo>
                    <a:pt x="1082" y="3921"/>
                  </a:lnTo>
                  <a:lnTo>
                    <a:pt x="1372" y="3651"/>
                  </a:lnTo>
                  <a:lnTo>
                    <a:pt x="1700" y="3380"/>
                  </a:lnTo>
                  <a:lnTo>
                    <a:pt x="2048" y="3110"/>
                  </a:lnTo>
                  <a:lnTo>
                    <a:pt x="2434" y="2840"/>
                  </a:lnTo>
                  <a:lnTo>
                    <a:pt x="2859" y="2589"/>
                  </a:lnTo>
                  <a:lnTo>
                    <a:pt x="3322" y="2337"/>
                  </a:lnTo>
                  <a:lnTo>
                    <a:pt x="3805" y="2086"/>
                  </a:lnTo>
                  <a:lnTo>
                    <a:pt x="4327" y="1855"/>
                  </a:lnTo>
                  <a:lnTo>
                    <a:pt x="4327" y="1855"/>
                  </a:lnTo>
                  <a:lnTo>
                    <a:pt x="4887" y="1642"/>
                  </a:lnTo>
                  <a:lnTo>
                    <a:pt x="5447" y="1430"/>
                  </a:lnTo>
                  <a:lnTo>
                    <a:pt x="6026" y="1237"/>
                  </a:lnTo>
                  <a:lnTo>
                    <a:pt x="6625" y="1044"/>
                  </a:lnTo>
                  <a:lnTo>
                    <a:pt x="7243" y="889"/>
                  </a:lnTo>
                  <a:lnTo>
                    <a:pt x="7861" y="735"/>
                  </a:lnTo>
                  <a:lnTo>
                    <a:pt x="8498" y="599"/>
                  </a:lnTo>
                  <a:lnTo>
                    <a:pt x="9135" y="464"/>
                  </a:lnTo>
                  <a:lnTo>
                    <a:pt x="9811" y="368"/>
                  </a:lnTo>
                  <a:lnTo>
                    <a:pt x="10487" y="271"/>
                  </a:lnTo>
                  <a:lnTo>
                    <a:pt x="11182" y="194"/>
                  </a:lnTo>
                  <a:lnTo>
                    <a:pt x="11877" y="117"/>
                  </a:lnTo>
                  <a:lnTo>
                    <a:pt x="12611" y="78"/>
                  </a:lnTo>
                  <a:lnTo>
                    <a:pt x="13345" y="39"/>
                  </a:lnTo>
                  <a:lnTo>
                    <a:pt x="14098" y="20"/>
                  </a:lnTo>
                  <a:lnTo>
                    <a:pt x="14851" y="1"/>
                  </a:lnTo>
                  <a:lnTo>
                    <a:pt x="14851" y="1"/>
                  </a:lnTo>
                  <a:lnTo>
                    <a:pt x="15604" y="20"/>
                  </a:lnTo>
                  <a:lnTo>
                    <a:pt x="16358" y="39"/>
                  </a:lnTo>
                  <a:lnTo>
                    <a:pt x="17091" y="78"/>
                  </a:lnTo>
                  <a:lnTo>
                    <a:pt x="17806" y="117"/>
                  </a:lnTo>
                  <a:lnTo>
                    <a:pt x="18520" y="194"/>
                  </a:lnTo>
                  <a:lnTo>
                    <a:pt x="19196" y="271"/>
                  </a:lnTo>
                  <a:lnTo>
                    <a:pt x="19872" y="368"/>
                  </a:lnTo>
                  <a:lnTo>
                    <a:pt x="20548" y="464"/>
                  </a:lnTo>
                  <a:lnTo>
                    <a:pt x="21185" y="599"/>
                  </a:lnTo>
                  <a:lnTo>
                    <a:pt x="21823" y="735"/>
                  </a:lnTo>
                  <a:lnTo>
                    <a:pt x="22441" y="889"/>
                  </a:lnTo>
                  <a:lnTo>
                    <a:pt x="23039" y="1044"/>
                  </a:lnTo>
                  <a:lnTo>
                    <a:pt x="23638" y="1237"/>
                  </a:lnTo>
                  <a:lnTo>
                    <a:pt x="24217" y="1430"/>
                  </a:lnTo>
                  <a:lnTo>
                    <a:pt x="24777" y="1642"/>
                  </a:lnTo>
                  <a:lnTo>
                    <a:pt x="25318" y="1855"/>
                  </a:lnTo>
                  <a:lnTo>
                    <a:pt x="25318" y="1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63"/>
            <p:cNvSpPr/>
            <p:nvPr/>
          </p:nvSpPr>
          <p:spPr>
            <a:xfrm>
              <a:off x="4423331" y="1368918"/>
              <a:ext cx="481978" cy="206671"/>
            </a:xfrm>
            <a:custGeom>
              <a:avLst/>
              <a:gdLst/>
              <a:ahLst/>
              <a:cxnLst/>
              <a:rect l="l" t="t" r="r" b="b"/>
              <a:pathLst>
                <a:path w="29683" h="12728" extrusionOk="0">
                  <a:moveTo>
                    <a:pt x="14851" y="1"/>
                  </a:moveTo>
                  <a:lnTo>
                    <a:pt x="14098" y="20"/>
                  </a:lnTo>
                  <a:lnTo>
                    <a:pt x="13345" y="39"/>
                  </a:lnTo>
                  <a:lnTo>
                    <a:pt x="12611" y="78"/>
                  </a:lnTo>
                  <a:lnTo>
                    <a:pt x="11877" y="117"/>
                  </a:lnTo>
                  <a:lnTo>
                    <a:pt x="11182" y="194"/>
                  </a:lnTo>
                  <a:lnTo>
                    <a:pt x="10487" y="271"/>
                  </a:lnTo>
                  <a:lnTo>
                    <a:pt x="9811" y="368"/>
                  </a:lnTo>
                  <a:lnTo>
                    <a:pt x="9135" y="464"/>
                  </a:lnTo>
                  <a:lnTo>
                    <a:pt x="8498" y="599"/>
                  </a:lnTo>
                  <a:lnTo>
                    <a:pt x="7861" y="735"/>
                  </a:lnTo>
                  <a:lnTo>
                    <a:pt x="7243" y="889"/>
                  </a:lnTo>
                  <a:lnTo>
                    <a:pt x="6625" y="1044"/>
                  </a:lnTo>
                  <a:lnTo>
                    <a:pt x="6026" y="1237"/>
                  </a:lnTo>
                  <a:lnTo>
                    <a:pt x="5447" y="1430"/>
                  </a:lnTo>
                  <a:lnTo>
                    <a:pt x="4887" y="1642"/>
                  </a:lnTo>
                  <a:lnTo>
                    <a:pt x="4327" y="1855"/>
                  </a:lnTo>
                  <a:lnTo>
                    <a:pt x="3805" y="2086"/>
                  </a:lnTo>
                  <a:lnTo>
                    <a:pt x="3322" y="2337"/>
                  </a:lnTo>
                  <a:lnTo>
                    <a:pt x="2859" y="2589"/>
                  </a:lnTo>
                  <a:lnTo>
                    <a:pt x="2434" y="2840"/>
                  </a:lnTo>
                  <a:lnTo>
                    <a:pt x="2048" y="3110"/>
                  </a:lnTo>
                  <a:lnTo>
                    <a:pt x="1700" y="3380"/>
                  </a:lnTo>
                  <a:lnTo>
                    <a:pt x="1372" y="3651"/>
                  </a:lnTo>
                  <a:lnTo>
                    <a:pt x="1082" y="3921"/>
                  </a:lnTo>
                  <a:lnTo>
                    <a:pt x="831" y="4211"/>
                  </a:lnTo>
                  <a:lnTo>
                    <a:pt x="619" y="4500"/>
                  </a:lnTo>
                  <a:lnTo>
                    <a:pt x="426" y="4790"/>
                  </a:lnTo>
                  <a:lnTo>
                    <a:pt x="271" y="5099"/>
                  </a:lnTo>
                  <a:lnTo>
                    <a:pt x="155" y="5408"/>
                  </a:lnTo>
                  <a:lnTo>
                    <a:pt x="78" y="5736"/>
                  </a:lnTo>
                  <a:lnTo>
                    <a:pt x="20" y="6045"/>
                  </a:lnTo>
                  <a:lnTo>
                    <a:pt x="1" y="6374"/>
                  </a:lnTo>
                  <a:lnTo>
                    <a:pt x="20" y="6702"/>
                  </a:lnTo>
                  <a:lnTo>
                    <a:pt x="78" y="7030"/>
                  </a:lnTo>
                  <a:lnTo>
                    <a:pt x="155" y="7339"/>
                  </a:lnTo>
                  <a:lnTo>
                    <a:pt x="271" y="7648"/>
                  </a:lnTo>
                  <a:lnTo>
                    <a:pt x="426" y="7938"/>
                  </a:lnTo>
                  <a:lnTo>
                    <a:pt x="619" y="8247"/>
                  </a:lnTo>
                  <a:lnTo>
                    <a:pt x="831" y="8536"/>
                  </a:lnTo>
                  <a:lnTo>
                    <a:pt x="1082" y="8807"/>
                  </a:lnTo>
                  <a:lnTo>
                    <a:pt x="1372" y="9097"/>
                  </a:lnTo>
                  <a:lnTo>
                    <a:pt x="1700" y="9367"/>
                  </a:lnTo>
                  <a:lnTo>
                    <a:pt x="2048" y="9618"/>
                  </a:lnTo>
                  <a:lnTo>
                    <a:pt x="2434" y="9888"/>
                  </a:lnTo>
                  <a:lnTo>
                    <a:pt x="2859" y="10139"/>
                  </a:lnTo>
                  <a:lnTo>
                    <a:pt x="3322" y="10371"/>
                  </a:lnTo>
                  <a:lnTo>
                    <a:pt x="3805" y="10622"/>
                  </a:lnTo>
                  <a:lnTo>
                    <a:pt x="4327" y="10854"/>
                  </a:lnTo>
                  <a:lnTo>
                    <a:pt x="4887" y="11066"/>
                  </a:lnTo>
                  <a:lnTo>
                    <a:pt x="5447" y="11279"/>
                  </a:lnTo>
                  <a:lnTo>
                    <a:pt x="6026" y="11491"/>
                  </a:lnTo>
                  <a:lnTo>
                    <a:pt x="6625" y="11665"/>
                  </a:lnTo>
                  <a:lnTo>
                    <a:pt x="7243" y="11839"/>
                  </a:lnTo>
                  <a:lnTo>
                    <a:pt x="7861" y="11993"/>
                  </a:lnTo>
                  <a:lnTo>
                    <a:pt x="8498" y="12128"/>
                  </a:lnTo>
                  <a:lnTo>
                    <a:pt x="9135" y="12244"/>
                  </a:lnTo>
                  <a:lnTo>
                    <a:pt x="9811" y="12360"/>
                  </a:lnTo>
                  <a:lnTo>
                    <a:pt x="10487" y="12457"/>
                  </a:lnTo>
                  <a:lnTo>
                    <a:pt x="11182" y="12534"/>
                  </a:lnTo>
                  <a:lnTo>
                    <a:pt x="11877" y="12611"/>
                  </a:lnTo>
                  <a:lnTo>
                    <a:pt x="12611" y="12650"/>
                  </a:lnTo>
                  <a:lnTo>
                    <a:pt x="13345" y="12688"/>
                  </a:lnTo>
                  <a:lnTo>
                    <a:pt x="14098" y="12708"/>
                  </a:lnTo>
                  <a:lnTo>
                    <a:pt x="14851" y="12727"/>
                  </a:lnTo>
                  <a:lnTo>
                    <a:pt x="15604" y="12708"/>
                  </a:lnTo>
                  <a:lnTo>
                    <a:pt x="16358" y="12688"/>
                  </a:lnTo>
                  <a:lnTo>
                    <a:pt x="17091" y="12650"/>
                  </a:lnTo>
                  <a:lnTo>
                    <a:pt x="17806" y="12611"/>
                  </a:lnTo>
                  <a:lnTo>
                    <a:pt x="18520" y="12534"/>
                  </a:lnTo>
                  <a:lnTo>
                    <a:pt x="19196" y="12457"/>
                  </a:lnTo>
                  <a:lnTo>
                    <a:pt x="19872" y="12360"/>
                  </a:lnTo>
                  <a:lnTo>
                    <a:pt x="20548" y="12244"/>
                  </a:lnTo>
                  <a:lnTo>
                    <a:pt x="21185" y="12128"/>
                  </a:lnTo>
                  <a:lnTo>
                    <a:pt x="21823" y="11993"/>
                  </a:lnTo>
                  <a:lnTo>
                    <a:pt x="22441" y="11839"/>
                  </a:lnTo>
                  <a:lnTo>
                    <a:pt x="23039" y="11665"/>
                  </a:lnTo>
                  <a:lnTo>
                    <a:pt x="23638" y="11491"/>
                  </a:lnTo>
                  <a:lnTo>
                    <a:pt x="24217" y="11279"/>
                  </a:lnTo>
                  <a:lnTo>
                    <a:pt x="24777" y="11066"/>
                  </a:lnTo>
                  <a:lnTo>
                    <a:pt x="25318" y="10854"/>
                  </a:lnTo>
                  <a:lnTo>
                    <a:pt x="25859" y="10622"/>
                  </a:lnTo>
                  <a:lnTo>
                    <a:pt x="26342" y="10371"/>
                  </a:lnTo>
                  <a:lnTo>
                    <a:pt x="26805" y="10139"/>
                  </a:lnTo>
                  <a:lnTo>
                    <a:pt x="27230" y="9888"/>
                  </a:lnTo>
                  <a:lnTo>
                    <a:pt x="27616" y="9618"/>
                  </a:lnTo>
                  <a:lnTo>
                    <a:pt x="27983" y="9367"/>
                  </a:lnTo>
                  <a:lnTo>
                    <a:pt x="28311" y="9097"/>
                  </a:lnTo>
                  <a:lnTo>
                    <a:pt x="28582" y="8807"/>
                  </a:lnTo>
                  <a:lnTo>
                    <a:pt x="28852" y="8536"/>
                  </a:lnTo>
                  <a:lnTo>
                    <a:pt x="29065" y="8247"/>
                  </a:lnTo>
                  <a:lnTo>
                    <a:pt x="29258" y="7938"/>
                  </a:lnTo>
                  <a:lnTo>
                    <a:pt x="29412" y="7648"/>
                  </a:lnTo>
                  <a:lnTo>
                    <a:pt x="29528" y="7339"/>
                  </a:lnTo>
                  <a:lnTo>
                    <a:pt x="29605" y="7030"/>
                  </a:lnTo>
                  <a:lnTo>
                    <a:pt x="29663" y="6702"/>
                  </a:lnTo>
                  <a:lnTo>
                    <a:pt x="29683" y="6374"/>
                  </a:lnTo>
                  <a:lnTo>
                    <a:pt x="29663" y="6045"/>
                  </a:lnTo>
                  <a:lnTo>
                    <a:pt x="29605" y="5736"/>
                  </a:lnTo>
                  <a:lnTo>
                    <a:pt x="29528" y="5408"/>
                  </a:lnTo>
                  <a:lnTo>
                    <a:pt x="29412" y="5099"/>
                  </a:lnTo>
                  <a:lnTo>
                    <a:pt x="29258" y="4790"/>
                  </a:lnTo>
                  <a:lnTo>
                    <a:pt x="29065" y="4500"/>
                  </a:lnTo>
                  <a:lnTo>
                    <a:pt x="28852" y="4211"/>
                  </a:lnTo>
                  <a:lnTo>
                    <a:pt x="28582" y="3921"/>
                  </a:lnTo>
                  <a:lnTo>
                    <a:pt x="28311" y="3651"/>
                  </a:lnTo>
                  <a:lnTo>
                    <a:pt x="27983" y="3380"/>
                  </a:lnTo>
                  <a:lnTo>
                    <a:pt x="27616" y="3110"/>
                  </a:lnTo>
                  <a:lnTo>
                    <a:pt x="27230" y="2840"/>
                  </a:lnTo>
                  <a:lnTo>
                    <a:pt x="26805" y="2589"/>
                  </a:lnTo>
                  <a:lnTo>
                    <a:pt x="26342" y="2337"/>
                  </a:lnTo>
                  <a:lnTo>
                    <a:pt x="25859" y="2086"/>
                  </a:lnTo>
                  <a:lnTo>
                    <a:pt x="25318" y="1855"/>
                  </a:lnTo>
                  <a:lnTo>
                    <a:pt x="24777" y="1642"/>
                  </a:lnTo>
                  <a:lnTo>
                    <a:pt x="24217" y="1430"/>
                  </a:lnTo>
                  <a:lnTo>
                    <a:pt x="23638" y="1237"/>
                  </a:lnTo>
                  <a:lnTo>
                    <a:pt x="23039" y="1044"/>
                  </a:lnTo>
                  <a:lnTo>
                    <a:pt x="22441" y="889"/>
                  </a:lnTo>
                  <a:lnTo>
                    <a:pt x="21823" y="735"/>
                  </a:lnTo>
                  <a:lnTo>
                    <a:pt x="21185" y="599"/>
                  </a:lnTo>
                  <a:lnTo>
                    <a:pt x="20548" y="464"/>
                  </a:lnTo>
                  <a:lnTo>
                    <a:pt x="19872" y="368"/>
                  </a:lnTo>
                  <a:lnTo>
                    <a:pt x="19196" y="271"/>
                  </a:lnTo>
                  <a:lnTo>
                    <a:pt x="18520" y="194"/>
                  </a:lnTo>
                  <a:lnTo>
                    <a:pt x="17806" y="117"/>
                  </a:lnTo>
                  <a:lnTo>
                    <a:pt x="17091" y="78"/>
                  </a:lnTo>
                  <a:lnTo>
                    <a:pt x="16358" y="39"/>
                  </a:lnTo>
                  <a:lnTo>
                    <a:pt x="15604" y="20"/>
                  </a:lnTo>
                  <a:lnTo>
                    <a:pt x="14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63"/>
            <p:cNvSpPr/>
            <p:nvPr/>
          </p:nvSpPr>
          <p:spPr>
            <a:xfrm>
              <a:off x="4396686" y="1359517"/>
              <a:ext cx="535902" cy="233625"/>
            </a:xfrm>
            <a:custGeom>
              <a:avLst/>
              <a:gdLst/>
              <a:ahLst/>
              <a:cxnLst/>
              <a:rect l="l" t="t" r="r" b="b"/>
              <a:pathLst>
                <a:path w="33004" h="14388" extrusionOk="0">
                  <a:moveTo>
                    <a:pt x="17130" y="329"/>
                  </a:moveTo>
                  <a:lnTo>
                    <a:pt x="18230" y="367"/>
                  </a:lnTo>
                  <a:lnTo>
                    <a:pt x="19331" y="425"/>
                  </a:lnTo>
                  <a:lnTo>
                    <a:pt x="20316" y="522"/>
                  </a:lnTo>
                  <a:lnTo>
                    <a:pt x="21301" y="618"/>
                  </a:lnTo>
                  <a:lnTo>
                    <a:pt x="22286" y="773"/>
                  </a:lnTo>
                  <a:lnTo>
                    <a:pt x="23271" y="947"/>
                  </a:lnTo>
                  <a:lnTo>
                    <a:pt x="24236" y="1140"/>
                  </a:lnTo>
                  <a:lnTo>
                    <a:pt x="25202" y="1391"/>
                  </a:lnTo>
                  <a:lnTo>
                    <a:pt x="26148" y="1681"/>
                  </a:lnTo>
                  <a:lnTo>
                    <a:pt x="27094" y="2009"/>
                  </a:lnTo>
                  <a:lnTo>
                    <a:pt x="28002" y="2376"/>
                  </a:lnTo>
                  <a:lnTo>
                    <a:pt x="28446" y="2569"/>
                  </a:lnTo>
                  <a:lnTo>
                    <a:pt x="28890" y="2781"/>
                  </a:lnTo>
                  <a:lnTo>
                    <a:pt x="29315" y="2994"/>
                  </a:lnTo>
                  <a:lnTo>
                    <a:pt x="29740" y="3245"/>
                  </a:lnTo>
                  <a:lnTo>
                    <a:pt x="30165" y="3496"/>
                  </a:lnTo>
                  <a:lnTo>
                    <a:pt x="30570" y="3785"/>
                  </a:lnTo>
                  <a:lnTo>
                    <a:pt x="30860" y="3998"/>
                  </a:lnTo>
                  <a:lnTo>
                    <a:pt x="31130" y="4230"/>
                  </a:lnTo>
                  <a:lnTo>
                    <a:pt x="31401" y="4481"/>
                  </a:lnTo>
                  <a:lnTo>
                    <a:pt x="31652" y="4751"/>
                  </a:lnTo>
                  <a:lnTo>
                    <a:pt x="31884" y="5021"/>
                  </a:lnTo>
                  <a:lnTo>
                    <a:pt x="32096" y="5311"/>
                  </a:lnTo>
                  <a:lnTo>
                    <a:pt x="32270" y="5639"/>
                  </a:lnTo>
                  <a:lnTo>
                    <a:pt x="32424" y="5968"/>
                  </a:lnTo>
                  <a:lnTo>
                    <a:pt x="32521" y="6257"/>
                  </a:lnTo>
                  <a:lnTo>
                    <a:pt x="32598" y="6547"/>
                  </a:lnTo>
                  <a:lnTo>
                    <a:pt x="32637" y="6856"/>
                  </a:lnTo>
                  <a:lnTo>
                    <a:pt x="32656" y="7165"/>
                  </a:lnTo>
                  <a:lnTo>
                    <a:pt x="32637" y="7551"/>
                  </a:lnTo>
                  <a:lnTo>
                    <a:pt x="32559" y="7918"/>
                  </a:lnTo>
                  <a:lnTo>
                    <a:pt x="32463" y="8285"/>
                  </a:lnTo>
                  <a:lnTo>
                    <a:pt x="32308" y="8633"/>
                  </a:lnTo>
                  <a:lnTo>
                    <a:pt x="32135" y="8942"/>
                  </a:lnTo>
                  <a:lnTo>
                    <a:pt x="31941" y="9251"/>
                  </a:lnTo>
                  <a:lnTo>
                    <a:pt x="31690" y="9560"/>
                  </a:lnTo>
                  <a:lnTo>
                    <a:pt x="31439" y="9830"/>
                  </a:lnTo>
                  <a:lnTo>
                    <a:pt x="31169" y="10081"/>
                  </a:lnTo>
                  <a:lnTo>
                    <a:pt x="30879" y="10332"/>
                  </a:lnTo>
                  <a:lnTo>
                    <a:pt x="30570" y="10564"/>
                  </a:lnTo>
                  <a:lnTo>
                    <a:pt x="30242" y="10796"/>
                  </a:lnTo>
                  <a:lnTo>
                    <a:pt x="29933" y="10989"/>
                  </a:lnTo>
                  <a:lnTo>
                    <a:pt x="29605" y="11182"/>
                  </a:lnTo>
                  <a:lnTo>
                    <a:pt x="28948" y="11549"/>
                  </a:lnTo>
                  <a:lnTo>
                    <a:pt x="28504" y="11761"/>
                  </a:lnTo>
                  <a:lnTo>
                    <a:pt x="28060" y="11954"/>
                  </a:lnTo>
                  <a:lnTo>
                    <a:pt x="27596" y="12147"/>
                  </a:lnTo>
                  <a:lnTo>
                    <a:pt x="27152" y="12321"/>
                  </a:lnTo>
                  <a:lnTo>
                    <a:pt x="26225" y="12650"/>
                  </a:lnTo>
                  <a:lnTo>
                    <a:pt x="25298" y="12939"/>
                  </a:lnTo>
                  <a:lnTo>
                    <a:pt x="24352" y="13190"/>
                  </a:lnTo>
                  <a:lnTo>
                    <a:pt x="23386" y="13403"/>
                  </a:lnTo>
                  <a:lnTo>
                    <a:pt x="22421" y="13576"/>
                  </a:lnTo>
                  <a:lnTo>
                    <a:pt x="21455" y="13731"/>
                  </a:lnTo>
                  <a:lnTo>
                    <a:pt x="20374" y="13847"/>
                  </a:lnTo>
                  <a:lnTo>
                    <a:pt x="19254" y="13943"/>
                  </a:lnTo>
                  <a:lnTo>
                    <a:pt x="18153" y="14021"/>
                  </a:lnTo>
                  <a:lnTo>
                    <a:pt x="17052" y="14040"/>
                  </a:lnTo>
                  <a:lnTo>
                    <a:pt x="15932" y="14040"/>
                  </a:lnTo>
                  <a:lnTo>
                    <a:pt x="14831" y="14021"/>
                  </a:lnTo>
                  <a:lnTo>
                    <a:pt x="13731" y="13943"/>
                  </a:lnTo>
                  <a:lnTo>
                    <a:pt x="12611" y="13847"/>
                  </a:lnTo>
                  <a:lnTo>
                    <a:pt x="11645" y="13750"/>
                  </a:lnTo>
                  <a:lnTo>
                    <a:pt x="10680" y="13596"/>
                  </a:lnTo>
                  <a:lnTo>
                    <a:pt x="9714" y="13422"/>
                  </a:lnTo>
                  <a:lnTo>
                    <a:pt x="8768" y="13229"/>
                  </a:lnTo>
                  <a:lnTo>
                    <a:pt x="7821" y="12978"/>
                  </a:lnTo>
                  <a:lnTo>
                    <a:pt x="6894" y="12707"/>
                  </a:lnTo>
                  <a:lnTo>
                    <a:pt x="5968" y="12379"/>
                  </a:lnTo>
                  <a:lnTo>
                    <a:pt x="5060" y="12012"/>
                  </a:lnTo>
                  <a:lnTo>
                    <a:pt x="4635" y="11838"/>
                  </a:lnTo>
                  <a:lnTo>
                    <a:pt x="4191" y="11626"/>
                  </a:lnTo>
                  <a:lnTo>
                    <a:pt x="3785" y="11414"/>
                  </a:lnTo>
                  <a:lnTo>
                    <a:pt x="3360" y="11201"/>
                  </a:lnTo>
                  <a:lnTo>
                    <a:pt x="2955" y="10950"/>
                  </a:lnTo>
                  <a:lnTo>
                    <a:pt x="2569" y="10680"/>
                  </a:lnTo>
                  <a:lnTo>
                    <a:pt x="2182" y="10409"/>
                  </a:lnTo>
                  <a:lnTo>
                    <a:pt x="1816" y="10100"/>
                  </a:lnTo>
                  <a:lnTo>
                    <a:pt x="1564" y="9869"/>
                  </a:lnTo>
                  <a:lnTo>
                    <a:pt x="1333" y="9618"/>
                  </a:lnTo>
                  <a:lnTo>
                    <a:pt x="1120" y="9367"/>
                  </a:lnTo>
                  <a:lnTo>
                    <a:pt x="927" y="9077"/>
                  </a:lnTo>
                  <a:lnTo>
                    <a:pt x="753" y="8787"/>
                  </a:lnTo>
                  <a:lnTo>
                    <a:pt x="599" y="8478"/>
                  </a:lnTo>
                  <a:lnTo>
                    <a:pt x="483" y="8169"/>
                  </a:lnTo>
                  <a:lnTo>
                    <a:pt x="386" y="7822"/>
                  </a:lnTo>
                  <a:lnTo>
                    <a:pt x="348" y="7455"/>
                  </a:lnTo>
                  <a:lnTo>
                    <a:pt x="329" y="7088"/>
                  </a:lnTo>
                  <a:lnTo>
                    <a:pt x="367" y="6740"/>
                  </a:lnTo>
                  <a:lnTo>
                    <a:pt x="444" y="6393"/>
                  </a:lnTo>
                  <a:lnTo>
                    <a:pt x="541" y="6064"/>
                  </a:lnTo>
                  <a:lnTo>
                    <a:pt x="676" y="5755"/>
                  </a:lnTo>
                  <a:lnTo>
                    <a:pt x="850" y="5446"/>
                  </a:lnTo>
                  <a:lnTo>
                    <a:pt x="1043" y="5157"/>
                  </a:lnTo>
                  <a:lnTo>
                    <a:pt x="1256" y="4886"/>
                  </a:lnTo>
                  <a:lnTo>
                    <a:pt x="1507" y="4616"/>
                  </a:lnTo>
                  <a:lnTo>
                    <a:pt x="1758" y="4365"/>
                  </a:lnTo>
                  <a:lnTo>
                    <a:pt x="2028" y="4114"/>
                  </a:lnTo>
                  <a:lnTo>
                    <a:pt x="2298" y="3901"/>
                  </a:lnTo>
                  <a:lnTo>
                    <a:pt x="2588" y="3670"/>
                  </a:lnTo>
                  <a:lnTo>
                    <a:pt x="2878" y="3476"/>
                  </a:lnTo>
                  <a:lnTo>
                    <a:pt x="3187" y="3283"/>
                  </a:lnTo>
                  <a:lnTo>
                    <a:pt x="3612" y="3052"/>
                  </a:lnTo>
                  <a:lnTo>
                    <a:pt x="4036" y="2820"/>
                  </a:lnTo>
                  <a:lnTo>
                    <a:pt x="4461" y="2607"/>
                  </a:lnTo>
                  <a:lnTo>
                    <a:pt x="4905" y="2395"/>
                  </a:lnTo>
                  <a:lnTo>
                    <a:pt x="5369" y="2202"/>
                  </a:lnTo>
                  <a:lnTo>
                    <a:pt x="5813" y="2028"/>
                  </a:lnTo>
                  <a:lnTo>
                    <a:pt x="6276" y="1854"/>
                  </a:lnTo>
                  <a:lnTo>
                    <a:pt x="6740" y="1700"/>
                  </a:lnTo>
                  <a:lnTo>
                    <a:pt x="7686" y="1410"/>
                  </a:lnTo>
                  <a:lnTo>
                    <a:pt x="8632" y="1178"/>
                  </a:lnTo>
                  <a:lnTo>
                    <a:pt x="9579" y="966"/>
                  </a:lnTo>
                  <a:lnTo>
                    <a:pt x="10544" y="792"/>
                  </a:lnTo>
                  <a:lnTo>
                    <a:pt x="11626" y="638"/>
                  </a:lnTo>
                  <a:lnTo>
                    <a:pt x="12727" y="503"/>
                  </a:lnTo>
                  <a:lnTo>
                    <a:pt x="13827" y="425"/>
                  </a:lnTo>
                  <a:lnTo>
                    <a:pt x="14928" y="348"/>
                  </a:lnTo>
                  <a:lnTo>
                    <a:pt x="16029" y="329"/>
                  </a:lnTo>
                  <a:close/>
                  <a:moveTo>
                    <a:pt x="15913" y="0"/>
                  </a:moveTo>
                  <a:lnTo>
                    <a:pt x="14774" y="20"/>
                  </a:lnTo>
                  <a:lnTo>
                    <a:pt x="13634" y="97"/>
                  </a:lnTo>
                  <a:lnTo>
                    <a:pt x="12495" y="194"/>
                  </a:lnTo>
                  <a:lnTo>
                    <a:pt x="11491" y="309"/>
                  </a:lnTo>
                  <a:lnTo>
                    <a:pt x="10486" y="464"/>
                  </a:lnTo>
                  <a:lnTo>
                    <a:pt x="9482" y="638"/>
                  </a:lnTo>
                  <a:lnTo>
                    <a:pt x="8497" y="850"/>
                  </a:lnTo>
                  <a:lnTo>
                    <a:pt x="7512" y="1120"/>
                  </a:lnTo>
                  <a:lnTo>
                    <a:pt x="6547" y="1410"/>
                  </a:lnTo>
                  <a:lnTo>
                    <a:pt x="6064" y="1584"/>
                  </a:lnTo>
                  <a:lnTo>
                    <a:pt x="5581" y="1758"/>
                  </a:lnTo>
                  <a:lnTo>
                    <a:pt x="5118" y="1951"/>
                  </a:lnTo>
                  <a:lnTo>
                    <a:pt x="4654" y="2144"/>
                  </a:lnTo>
                  <a:lnTo>
                    <a:pt x="3920" y="2492"/>
                  </a:lnTo>
                  <a:lnTo>
                    <a:pt x="3554" y="2665"/>
                  </a:lnTo>
                  <a:lnTo>
                    <a:pt x="3187" y="2878"/>
                  </a:lnTo>
                  <a:lnTo>
                    <a:pt x="2839" y="3090"/>
                  </a:lnTo>
                  <a:lnTo>
                    <a:pt x="2472" y="3322"/>
                  </a:lnTo>
                  <a:lnTo>
                    <a:pt x="2125" y="3554"/>
                  </a:lnTo>
                  <a:lnTo>
                    <a:pt x="1796" y="3824"/>
                  </a:lnTo>
                  <a:lnTo>
                    <a:pt x="1487" y="4094"/>
                  </a:lnTo>
                  <a:lnTo>
                    <a:pt x="1198" y="4384"/>
                  </a:lnTo>
                  <a:lnTo>
                    <a:pt x="927" y="4693"/>
                  </a:lnTo>
                  <a:lnTo>
                    <a:pt x="676" y="5021"/>
                  </a:lnTo>
                  <a:lnTo>
                    <a:pt x="464" y="5369"/>
                  </a:lnTo>
                  <a:lnTo>
                    <a:pt x="290" y="5736"/>
                  </a:lnTo>
                  <a:lnTo>
                    <a:pt x="155" y="6122"/>
                  </a:lnTo>
                  <a:lnTo>
                    <a:pt x="97" y="6315"/>
                  </a:lnTo>
                  <a:lnTo>
                    <a:pt x="58" y="6528"/>
                  </a:lnTo>
                  <a:lnTo>
                    <a:pt x="0" y="6914"/>
                  </a:lnTo>
                  <a:lnTo>
                    <a:pt x="0" y="7281"/>
                  </a:lnTo>
                  <a:lnTo>
                    <a:pt x="20" y="7648"/>
                  </a:lnTo>
                  <a:lnTo>
                    <a:pt x="97" y="7995"/>
                  </a:lnTo>
                  <a:lnTo>
                    <a:pt x="193" y="8324"/>
                  </a:lnTo>
                  <a:lnTo>
                    <a:pt x="329" y="8652"/>
                  </a:lnTo>
                  <a:lnTo>
                    <a:pt x="483" y="8980"/>
                  </a:lnTo>
                  <a:lnTo>
                    <a:pt x="676" y="9270"/>
                  </a:lnTo>
                  <a:lnTo>
                    <a:pt x="889" y="9560"/>
                  </a:lnTo>
                  <a:lnTo>
                    <a:pt x="1120" y="9849"/>
                  </a:lnTo>
                  <a:lnTo>
                    <a:pt x="1371" y="10100"/>
                  </a:lnTo>
                  <a:lnTo>
                    <a:pt x="1642" y="10351"/>
                  </a:lnTo>
                  <a:lnTo>
                    <a:pt x="1912" y="10602"/>
                  </a:lnTo>
                  <a:lnTo>
                    <a:pt x="2202" y="10815"/>
                  </a:lnTo>
                  <a:lnTo>
                    <a:pt x="2491" y="11027"/>
                  </a:lnTo>
                  <a:lnTo>
                    <a:pt x="2800" y="11240"/>
                  </a:lnTo>
                  <a:lnTo>
                    <a:pt x="3225" y="11491"/>
                  </a:lnTo>
                  <a:lnTo>
                    <a:pt x="3669" y="11742"/>
                  </a:lnTo>
                  <a:lnTo>
                    <a:pt x="4114" y="11954"/>
                  </a:lnTo>
                  <a:lnTo>
                    <a:pt x="4577" y="12186"/>
                  </a:lnTo>
                  <a:lnTo>
                    <a:pt x="5021" y="12379"/>
                  </a:lnTo>
                  <a:lnTo>
                    <a:pt x="5504" y="12572"/>
                  </a:lnTo>
                  <a:lnTo>
                    <a:pt x="5968" y="12746"/>
                  </a:lnTo>
                  <a:lnTo>
                    <a:pt x="6450" y="12920"/>
                  </a:lnTo>
                  <a:lnTo>
                    <a:pt x="7416" y="13210"/>
                  </a:lnTo>
                  <a:lnTo>
                    <a:pt x="8381" y="13480"/>
                  </a:lnTo>
                  <a:lnTo>
                    <a:pt x="9366" y="13692"/>
                  </a:lnTo>
                  <a:lnTo>
                    <a:pt x="10351" y="13885"/>
                  </a:lnTo>
                  <a:lnTo>
                    <a:pt x="11471" y="14059"/>
                  </a:lnTo>
                  <a:lnTo>
                    <a:pt x="12591" y="14194"/>
                  </a:lnTo>
                  <a:lnTo>
                    <a:pt x="13731" y="14291"/>
                  </a:lnTo>
                  <a:lnTo>
                    <a:pt x="14870" y="14349"/>
                  </a:lnTo>
                  <a:lnTo>
                    <a:pt x="16009" y="14388"/>
                  </a:lnTo>
                  <a:lnTo>
                    <a:pt x="17149" y="14368"/>
                  </a:lnTo>
                  <a:lnTo>
                    <a:pt x="18269" y="14349"/>
                  </a:lnTo>
                  <a:lnTo>
                    <a:pt x="19408" y="14272"/>
                  </a:lnTo>
                  <a:lnTo>
                    <a:pt x="20432" y="14194"/>
                  </a:lnTo>
                  <a:lnTo>
                    <a:pt x="21455" y="14079"/>
                  </a:lnTo>
                  <a:lnTo>
                    <a:pt x="22460" y="13924"/>
                  </a:lnTo>
                  <a:lnTo>
                    <a:pt x="23464" y="13731"/>
                  </a:lnTo>
                  <a:lnTo>
                    <a:pt x="24468" y="13499"/>
                  </a:lnTo>
                  <a:lnTo>
                    <a:pt x="25472" y="13248"/>
                  </a:lnTo>
                  <a:lnTo>
                    <a:pt x="26438" y="12939"/>
                  </a:lnTo>
                  <a:lnTo>
                    <a:pt x="26920" y="12765"/>
                  </a:lnTo>
                  <a:lnTo>
                    <a:pt x="27403" y="12592"/>
                  </a:lnTo>
                  <a:lnTo>
                    <a:pt x="28330" y="12205"/>
                  </a:lnTo>
                  <a:lnTo>
                    <a:pt x="28774" y="12012"/>
                  </a:lnTo>
                  <a:lnTo>
                    <a:pt x="29238" y="11780"/>
                  </a:lnTo>
                  <a:lnTo>
                    <a:pt x="29663" y="11549"/>
                  </a:lnTo>
                  <a:lnTo>
                    <a:pt x="30088" y="11298"/>
                  </a:lnTo>
                  <a:lnTo>
                    <a:pt x="30512" y="11027"/>
                  </a:lnTo>
                  <a:lnTo>
                    <a:pt x="30918" y="10738"/>
                  </a:lnTo>
                  <a:lnTo>
                    <a:pt x="31208" y="10506"/>
                  </a:lnTo>
                  <a:lnTo>
                    <a:pt x="31497" y="10274"/>
                  </a:lnTo>
                  <a:lnTo>
                    <a:pt x="31768" y="10004"/>
                  </a:lnTo>
                  <a:lnTo>
                    <a:pt x="32019" y="9733"/>
                  </a:lnTo>
                  <a:lnTo>
                    <a:pt x="32250" y="9444"/>
                  </a:lnTo>
                  <a:lnTo>
                    <a:pt x="32444" y="9115"/>
                  </a:lnTo>
                  <a:lnTo>
                    <a:pt x="32637" y="8807"/>
                  </a:lnTo>
                  <a:lnTo>
                    <a:pt x="32772" y="8459"/>
                  </a:lnTo>
                  <a:lnTo>
                    <a:pt x="32868" y="8150"/>
                  </a:lnTo>
                  <a:lnTo>
                    <a:pt x="32946" y="7841"/>
                  </a:lnTo>
                  <a:lnTo>
                    <a:pt x="32984" y="7532"/>
                  </a:lnTo>
                  <a:lnTo>
                    <a:pt x="33004" y="7223"/>
                  </a:lnTo>
                  <a:lnTo>
                    <a:pt x="32984" y="6817"/>
                  </a:lnTo>
                  <a:lnTo>
                    <a:pt x="32907" y="6431"/>
                  </a:lnTo>
                  <a:lnTo>
                    <a:pt x="32811" y="6064"/>
                  </a:lnTo>
                  <a:lnTo>
                    <a:pt x="32675" y="5717"/>
                  </a:lnTo>
                  <a:lnTo>
                    <a:pt x="32502" y="5388"/>
                  </a:lnTo>
                  <a:lnTo>
                    <a:pt x="32308" y="5060"/>
                  </a:lnTo>
                  <a:lnTo>
                    <a:pt x="32077" y="4751"/>
                  </a:lnTo>
                  <a:lnTo>
                    <a:pt x="31826" y="4461"/>
                  </a:lnTo>
                  <a:lnTo>
                    <a:pt x="31555" y="4191"/>
                  </a:lnTo>
                  <a:lnTo>
                    <a:pt x="31285" y="3940"/>
                  </a:lnTo>
                  <a:lnTo>
                    <a:pt x="30976" y="3689"/>
                  </a:lnTo>
                  <a:lnTo>
                    <a:pt x="30667" y="3457"/>
                  </a:lnTo>
                  <a:lnTo>
                    <a:pt x="30339" y="3225"/>
                  </a:lnTo>
                  <a:lnTo>
                    <a:pt x="30010" y="3032"/>
                  </a:lnTo>
                  <a:lnTo>
                    <a:pt x="29354" y="2646"/>
                  </a:lnTo>
                  <a:lnTo>
                    <a:pt x="28910" y="2414"/>
                  </a:lnTo>
                  <a:lnTo>
                    <a:pt x="28446" y="2202"/>
                  </a:lnTo>
                  <a:lnTo>
                    <a:pt x="27983" y="2009"/>
                  </a:lnTo>
                  <a:lnTo>
                    <a:pt x="27519" y="1816"/>
                  </a:lnTo>
                  <a:lnTo>
                    <a:pt x="27036" y="1623"/>
                  </a:lnTo>
                  <a:lnTo>
                    <a:pt x="26554" y="1468"/>
                  </a:lnTo>
                  <a:lnTo>
                    <a:pt x="26071" y="1294"/>
                  </a:lnTo>
                  <a:lnTo>
                    <a:pt x="25588" y="1159"/>
                  </a:lnTo>
                  <a:lnTo>
                    <a:pt x="24603" y="889"/>
                  </a:lnTo>
                  <a:lnTo>
                    <a:pt x="23618" y="676"/>
                  </a:lnTo>
                  <a:lnTo>
                    <a:pt x="22614" y="483"/>
                  </a:lnTo>
                  <a:lnTo>
                    <a:pt x="21610" y="329"/>
                  </a:lnTo>
                  <a:lnTo>
                    <a:pt x="20490" y="194"/>
                  </a:lnTo>
                  <a:lnTo>
                    <a:pt x="19350" y="97"/>
                  </a:lnTo>
                  <a:lnTo>
                    <a:pt x="18211" y="20"/>
                  </a:lnTo>
                  <a:lnTo>
                    <a:pt x="170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63"/>
            <p:cNvSpPr/>
            <p:nvPr/>
          </p:nvSpPr>
          <p:spPr>
            <a:xfrm>
              <a:off x="4441517" y="1283642"/>
              <a:ext cx="496397" cy="248677"/>
            </a:xfrm>
            <a:custGeom>
              <a:avLst/>
              <a:gdLst/>
              <a:ahLst/>
              <a:cxnLst/>
              <a:rect l="l" t="t" r="r" b="b"/>
              <a:pathLst>
                <a:path w="30571" h="15315" extrusionOk="0">
                  <a:moveTo>
                    <a:pt x="27481" y="5021"/>
                  </a:moveTo>
                  <a:lnTo>
                    <a:pt x="27636" y="5040"/>
                  </a:lnTo>
                  <a:lnTo>
                    <a:pt x="27771" y="5060"/>
                  </a:lnTo>
                  <a:lnTo>
                    <a:pt x="27906" y="5098"/>
                  </a:lnTo>
                  <a:lnTo>
                    <a:pt x="28022" y="5156"/>
                  </a:lnTo>
                  <a:lnTo>
                    <a:pt x="28138" y="5233"/>
                  </a:lnTo>
                  <a:lnTo>
                    <a:pt x="28234" y="5311"/>
                  </a:lnTo>
                  <a:lnTo>
                    <a:pt x="28331" y="5407"/>
                  </a:lnTo>
                  <a:lnTo>
                    <a:pt x="28408" y="5504"/>
                  </a:lnTo>
                  <a:lnTo>
                    <a:pt x="28466" y="5620"/>
                  </a:lnTo>
                  <a:lnTo>
                    <a:pt x="28524" y="5755"/>
                  </a:lnTo>
                  <a:lnTo>
                    <a:pt x="28563" y="5890"/>
                  </a:lnTo>
                  <a:lnTo>
                    <a:pt x="28601" y="6045"/>
                  </a:lnTo>
                  <a:lnTo>
                    <a:pt x="28620" y="6218"/>
                  </a:lnTo>
                  <a:lnTo>
                    <a:pt x="28620" y="6392"/>
                  </a:lnTo>
                  <a:lnTo>
                    <a:pt x="28620" y="6585"/>
                  </a:lnTo>
                  <a:lnTo>
                    <a:pt x="28620" y="6759"/>
                  </a:lnTo>
                  <a:lnTo>
                    <a:pt x="28582" y="6933"/>
                  </a:lnTo>
                  <a:lnTo>
                    <a:pt x="28543" y="7107"/>
                  </a:lnTo>
                  <a:lnTo>
                    <a:pt x="28485" y="7280"/>
                  </a:lnTo>
                  <a:lnTo>
                    <a:pt x="28408" y="7435"/>
                  </a:lnTo>
                  <a:lnTo>
                    <a:pt x="28331" y="7589"/>
                  </a:lnTo>
                  <a:lnTo>
                    <a:pt x="28234" y="7744"/>
                  </a:lnTo>
                  <a:lnTo>
                    <a:pt x="28118" y="7898"/>
                  </a:lnTo>
                  <a:lnTo>
                    <a:pt x="27983" y="8053"/>
                  </a:lnTo>
                  <a:lnTo>
                    <a:pt x="27848" y="8188"/>
                  </a:lnTo>
                  <a:lnTo>
                    <a:pt x="27693" y="8323"/>
                  </a:lnTo>
                  <a:lnTo>
                    <a:pt x="27520" y="8458"/>
                  </a:lnTo>
                  <a:lnTo>
                    <a:pt x="27346" y="8594"/>
                  </a:lnTo>
                  <a:lnTo>
                    <a:pt x="26940" y="8825"/>
                  </a:lnTo>
                  <a:lnTo>
                    <a:pt x="26612" y="8999"/>
                  </a:lnTo>
                  <a:lnTo>
                    <a:pt x="26284" y="9134"/>
                  </a:lnTo>
                  <a:lnTo>
                    <a:pt x="25955" y="9270"/>
                  </a:lnTo>
                  <a:lnTo>
                    <a:pt x="25608" y="9366"/>
                  </a:lnTo>
                  <a:lnTo>
                    <a:pt x="25260" y="9443"/>
                  </a:lnTo>
                  <a:lnTo>
                    <a:pt x="24893" y="9521"/>
                  </a:lnTo>
                  <a:lnTo>
                    <a:pt x="24526" y="9559"/>
                  </a:lnTo>
                  <a:lnTo>
                    <a:pt x="24159" y="9579"/>
                  </a:lnTo>
                  <a:lnTo>
                    <a:pt x="24159" y="9579"/>
                  </a:lnTo>
                  <a:lnTo>
                    <a:pt x="24411" y="9134"/>
                  </a:lnTo>
                  <a:lnTo>
                    <a:pt x="24662" y="8652"/>
                  </a:lnTo>
                  <a:lnTo>
                    <a:pt x="24913" y="8169"/>
                  </a:lnTo>
                  <a:lnTo>
                    <a:pt x="25164" y="7667"/>
                  </a:lnTo>
                  <a:lnTo>
                    <a:pt x="25395" y="7126"/>
                  </a:lnTo>
                  <a:lnTo>
                    <a:pt x="25627" y="6566"/>
                  </a:lnTo>
                  <a:lnTo>
                    <a:pt x="26110" y="5388"/>
                  </a:lnTo>
                  <a:lnTo>
                    <a:pt x="26168" y="5195"/>
                  </a:lnTo>
                  <a:lnTo>
                    <a:pt x="26400" y="5137"/>
                  </a:lnTo>
                  <a:lnTo>
                    <a:pt x="26631" y="5098"/>
                  </a:lnTo>
                  <a:lnTo>
                    <a:pt x="27153" y="5040"/>
                  </a:lnTo>
                  <a:lnTo>
                    <a:pt x="27327" y="5021"/>
                  </a:lnTo>
                  <a:close/>
                  <a:moveTo>
                    <a:pt x="1" y="0"/>
                  </a:moveTo>
                  <a:lnTo>
                    <a:pt x="97" y="715"/>
                  </a:lnTo>
                  <a:lnTo>
                    <a:pt x="213" y="1410"/>
                  </a:lnTo>
                  <a:lnTo>
                    <a:pt x="329" y="2105"/>
                  </a:lnTo>
                  <a:lnTo>
                    <a:pt x="484" y="2800"/>
                  </a:lnTo>
                  <a:lnTo>
                    <a:pt x="657" y="3476"/>
                  </a:lnTo>
                  <a:lnTo>
                    <a:pt x="851" y="4171"/>
                  </a:lnTo>
                  <a:lnTo>
                    <a:pt x="1044" y="4867"/>
                  </a:lnTo>
                  <a:lnTo>
                    <a:pt x="1275" y="5542"/>
                  </a:lnTo>
                  <a:lnTo>
                    <a:pt x="1526" y="6199"/>
                  </a:lnTo>
                  <a:lnTo>
                    <a:pt x="1777" y="6836"/>
                  </a:lnTo>
                  <a:lnTo>
                    <a:pt x="2048" y="7435"/>
                  </a:lnTo>
                  <a:lnTo>
                    <a:pt x="2318" y="8014"/>
                  </a:lnTo>
                  <a:lnTo>
                    <a:pt x="2589" y="8555"/>
                  </a:lnTo>
                  <a:lnTo>
                    <a:pt x="2859" y="9076"/>
                  </a:lnTo>
                  <a:lnTo>
                    <a:pt x="3149" y="9579"/>
                  </a:lnTo>
                  <a:lnTo>
                    <a:pt x="3419" y="10042"/>
                  </a:lnTo>
                  <a:lnTo>
                    <a:pt x="3844" y="10679"/>
                  </a:lnTo>
                  <a:lnTo>
                    <a:pt x="4307" y="11278"/>
                  </a:lnTo>
                  <a:lnTo>
                    <a:pt x="4771" y="11838"/>
                  </a:lnTo>
                  <a:lnTo>
                    <a:pt x="5273" y="12359"/>
                  </a:lnTo>
                  <a:lnTo>
                    <a:pt x="5524" y="12591"/>
                  </a:lnTo>
                  <a:lnTo>
                    <a:pt x="5775" y="12842"/>
                  </a:lnTo>
                  <a:lnTo>
                    <a:pt x="6045" y="13055"/>
                  </a:lnTo>
                  <a:lnTo>
                    <a:pt x="6335" y="13267"/>
                  </a:lnTo>
                  <a:lnTo>
                    <a:pt x="6605" y="13460"/>
                  </a:lnTo>
                  <a:lnTo>
                    <a:pt x="6895" y="13653"/>
                  </a:lnTo>
                  <a:lnTo>
                    <a:pt x="7185" y="13846"/>
                  </a:lnTo>
                  <a:lnTo>
                    <a:pt x="7474" y="14020"/>
                  </a:lnTo>
                  <a:lnTo>
                    <a:pt x="7783" y="14175"/>
                  </a:lnTo>
                  <a:lnTo>
                    <a:pt x="8092" y="14329"/>
                  </a:lnTo>
                  <a:lnTo>
                    <a:pt x="8401" y="14464"/>
                  </a:lnTo>
                  <a:lnTo>
                    <a:pt x="8730" y="14580"/>
                  </a:lnTo>
                  <a:lnTo>
                    <a:pt x="9058" y="14715"/>
                  </a:lnTo>
                  <a:lnTo>
                    <a:pt x="9386" y="14812"/>
                  </a:lnTo>
                  <a:lnTo>
                    <a:pt x="10062" y="15005"/>
                  </a:lnTo>
                  <a:lnTo>
                    <a:pt x="10757" y="15140"/>
                  </a:lnTo>
                  <a:lnTo>
                    <a:pt x="11491" y="15237"/>
                  </a:lnTo>
                  <a:lnTo>
                    <a:pt x="12244" y="15295"/>
                  </a:lnTo>
                  <a:lnTo>
                    <a:pt x="13017" y="15314"/>
                  </a:lnTo>
                  <a:lnTo>
                    <a:pt x="13828" y="15295"/>
                  </a:lnTo>
                  <a:lnTo>
                    <a:pt x="14639" y="15237"/>
                  </a:lnTo>
                  <a:lnTo>
                    <a:pt x="15411" y="15140"/>
                  </a:lnTo>
                  <a:lnTo>
                    <a:pt x="16145" y="15005"/>
                  </a:lnTo>
                  <a:lnTo>
                    <a:pt x="16860" y="14851"/>
                  </a:lnTo>
                  <a:lnTo>
                    <a:pt x="17555" y="14677"/>
                  </a:lnTo>
                  <a:lnTo>
                    <a:pt x="18231" y="14464"/>
                  </a:lnTo>
                  <a:lnTo>
                    <a:pt x="18868" y="14213"/>
                  </a:lnTo>
                  <a:lnTo>
                    <a:pt x="19486" y="13924"/>
                  </a:lnTo>
                  <a:lnTo>
                    <a:pt x="20065" y="13615"/>
                  </a:lnTo>
                  <a:lnTo>
                    <a:pt x="20625" y="13286"/>
                  </a:lnTo>
                  <a:lnTo>
                    <a:pt x="21166" y="12900"/>
                  </a:lnTo>
                  <a:lnTo>
                    <a:pt x="21688" y="12495"/>
                  </a:lnTo>
                  <a:lnTo>
                    <a:pt x="22170" y="12070"/>
                  </a:lnTo>
                  <a:lnTo>
                    <a:pt x="22634" y="11606"/>
                  </a:lnTo>
                  <a:lnTo>
                    <a:pt x="23078" y="11104"/>
                  </a:lnTo>
                  <a:lnTo>
                    <a:pt x="23310" y="11143"/>
                  </a:lnTo>
                  <a:lnTo>
                    <a:pt x="23580" y="11181"/>
                  </a:lnTo>
                  <a:lnTo>
                    <a:pt x="23831" y="11181"/>
                  </a:lnTo>
                  <a:lnTo>
                    <a:pt x="24121" y="11201"/>
                  </a:lnTo>
                  <a:lnTo>
                    <a:pt x="24642" y="11181"/>
                  </a:lnTo>
                  <a:lnTo>
                    <a:pt x="25164" y="11104"/>
                  </a:lnTo>
                  <a:lnTo>
                    <a:pt x="25685" y="11008"/>
                  </a:lnTo>
                  <a:lnTo>
                    <a:pt x="26207" y="10853"/>
                  </a:lnTo>
                  <a:lnTo>
                    <a:pt x="26728" y="10660"/>
                  </a:lnTo>
                  <a:lnTo>
                    <a:pt x="27230" y="10428"/>
                  </a:lnTo>
                  <a:lnTo>
                    <a:pt x="27751" y="10158"/>
                  </a:lnTo>
                  <a:lnTo>
                    <a:pt x="28254" y="9830"/>
                  </a:lnTo>
                  <a:lnTo>
                    <a:pt x="28543" y="9636"/>
                  </a:lnTo>
                  <a:lnTo>
                    <a:pt x="28794" y="9443"/>
                  </a:lnTo>
                  <a:lnTo>
                    <a:pt x="29045" y="9231"/>
                  </a:lnTo>
                  <a:lnTo>
                    <a:pt x="29277" y="9038"/>
                  </a:lnTo>
                  <a:lnTo>
                    <a:pt x="29489" y="8825"/>
                  </a:lnTo>
                  <a:lnTo>
                    <a:pt x="29663" y="8613"/>
                  </a:lnTo>
                  <a:lnTo>
                    <a:pt x="29837" y="8381"/>
                  </a:lnTo>
                  <a:lnTo>
                    <a:pt x="29992" y="8169"/>
                  </a:lnTo>
                  <a:lnTo>
                    <a:pt x="30127" y="7937"/>
                  </a:lnTo>
                  <a:lnTo>
                    <a:pt x="30243" y="7705"/>
                  </a:lnTo>
                  <a:lnTo>
                    <a:pt x="30358" y="7474"/>
                  </a:lnTo>
                  <a:lnTo>
                    <a:pt x="30436" y="7223"/>
                  </a:lnTo>
                  <a:lnTo>
                    <a:pt x="30494" y="6971"/>
                  </a:lnTo>
                  <a:lnTo>
                    <a:pt x="30532" y="6720"/>
                  </a:lnTo>
                  <a:lnTo>
                    <a:pt x="30571" y="6469"/>
                  </a:lnTo>
                  <a:lnTo>
                    <a:pt x="30571" y="6218"/>
                  </a:lnTo>
                  <a:lnTo>
                    <a:pt x="30571" y="5890"/>
                  </a:lnTo>
                  <a:lnTo>
                    <a:pt x="30532" y="5562"/>
                  </a:lnTo>
                  <a:lnTo>
                    <a:pt x="30474" y="5272"/>
                  </a:lnTo>
                  <a:lnTo>
                    <a:pt x="30397" y="5002"/>
                  </a:lnTo>
                  <a:lnTo>
                    <a:pt x="30301" y="4770"/>
                  </a:lnTo>
                  <a:lnTo>
                    <a:pt x="30185" y="4538"/>
                  </a:lnTo>
                  <a:lnTo>
                    <a:pt x="30030" y="4326"/>
                  </a:lnTo>
                  <a:lnTo>
                    <a:pt x="29876" y="4152"/>
                  </a:lnTo>
                  <a:lnTo>
                    <a:pt x="29683" y="3978"/>
                  </a:lnTo>
                  <a:lnTo>
                    <a:pt x="29489" y="3843"/>
                  </a:lnTo>
                  <a:lnTo>
                    <a:pt x="29258" y="3727"/>
                  </a:lnTo>
                  <a:lnTo>
                    <a:pt x="29007" y="3631"/>
                  </a:lnTo>
                  <a:lnTo>
                    <a:pt x="28717" y="3553"/>
                  </a:lnTo>
                  <a:lnTo>
                    <a:pt x="28427" y="3495"/>
                  </a:lnTo>
                  <a:lnTo>
                    <a:pt x="28118" y="3476"/>
                  </a:lnTo>
                  <a:lnTo>
                    <a:pt x="27771" y="3457"/>
                  </a:lnTo>
                  <a:lnTo>
                    <a:pt x="27462" y="3457"/>
                  </a:lnTo>
                  <a:lnTo>
                    <a:pt x="27191" y="3495"/>
                  </a:lnTo>
                  <a:lnTo>
                    <a:pt x="26921" y="3515"/>
                  </a:lnTo>
                  <a:lnTo>
                    <a:pt x="26670" y="3573"/>
                  </a:lnTo>
                  <a:lnTo>
                    <a:pt x="26670" y="3534"/>
                  </a:lnTo>
                  <a:lnTo>
                    <a:pt x="26882" y="2704"/>
                  </a:lnTo>
                  <a:lnTo>
                    <a:pt x="27056" y="1873"/>
                  </a:lnTo>
                  <a:lnTo>
                    <a:pt x="27230" y="1043"/>
                  </a:lnTo>
                  <a:lnTo>
                    <a:pt x="27346" y="193"/>
                  </a:lnTo>
                  <a:lnTo>
                    <a:pt x="27269" y="463"/>
                  </a:lnTo>
                  <a:lnTo>
                    <a:pt x="27153" y="734"/>
                  </a:lnTo>
                  <a:lnTo>
                    <a:pt x="27018" y="1004"/>
                  </a:lnTo>
                  <a:lnTo>
                    <a:pt x="26844" y="1275"/>
                  </a:lnTo>
                  <a:lnTo>
                    <a:pt x="26631" y="1526"/>
                  </a:lnTo>
                  <a:lnTo>
                    <a:pt x="26400" y="1777"/>
                  </a:lnTo>
                  <a:lnTo>
                    <a:pt x="26149" y="2028"/>
                  </a:lnTo>
                  <a:lnTo>
                    <a:pt x="25859" y="2279"/>
                  </a:lnTo>
                  <a:lnTo>
                    <a:pt x="25318" y="2646"/>
                  </a:lnTo>
                  <a:lnTo>
                    <a:pt x="24720" y="2993"/>
                  </a:lnTo>
                  <a:lnTo>
                    <a:pt x="24082" y="3322"/>
                  </a:lnTo>
                  <a:lnTo>
                    <a:pt x="23387" y="3631"/>
                  </a:lnTo>
                  <a:lnTo>
                    <a:pt x="23233" y="3689"/>
                  </a:lnTo>
                  <a:lnTo>
                    <a:pt x="22730" y="3882"/>
                  </a:lnTo>
                  <a:lnTo>
                    <a:pt x="22209" y="4075"/>
                  </a:lnTo>
                  <a:lnTo>
                    <a:pt x="21688" y="4249"/>
                  </a:lnTo>
                  <a:lnTo>
                    <a:pt x="21147" y="4403"/>
                  </a:lnTo>
                  <a:lnTo>
                    <a:pt x="20606" y="4538"/>
                  </a:lnTo>
                  <a:lnTo>
                    <a:pt x="20027" y="4673"/>
                  </a:lnTo>
                  <a:lnTo>
                    <a:pt x="19447" y="4809"/>
                  </a:lnTo>
                  <a:lnTo>
                    <a:pt x="18868" y="4905"/>
                  </a:lnTo>
                  <a:lnTo>
                    <a:pt x="18269" y="5002"/>
                  </a:lnTo>
                  <a:lnTo>
                    <a:pt x="17652" y="5079"/>
                  </a:lnTo>
                  <a:lnTo>
                    <a:pt x="17014" y="5156"/>
                  </a:lnTo>
                  <a:lnTo>
                    <a:pt x="16377" y="5214"/>
                  </a:lnTo>
                  <a:lnTo>
                    <a:pt x="15720" y="5253"/>
                  </a:lnTo>
                  <a:lnTo>
                    <a:pt x="15064" y="5291"/>
                  </a:lnTo>
                  <a:lnTo>
                    <a:pt x="14388" y="5311"/>
                  </a:lnTo>
                  <a:lnTo>
                    <a:pt x="12978" y="5311"/>
                  </a:lnTo>
                  <a:lnTo>
                    <a:pt x="12283" y="5291"/>
                  </a:lnTo>
                  <a:lnTo>
                    <a:pt x="11607" y="5253"/>
                  </a:lnTo>
                  <a:lnTo>
                    <a:pt x="10950" y="5214"/>
                  </a:lnTo>
                  <a:lnTo>
                    <a:pt x="10294" y="5156"/>
                  </a:lnTo>
                  <a:lnTo>
                    <a:pt x="9657" y="5079"/>
                  </a:lnTo>
                  <a:lnTo>
                    <a:pt x="9019" y="4982"/>
                  </a:lnTo>
                  <a:lnTo>
                    <a:pt x="8401" y="4886"/>
                  </a:lnTo>
                  <a:lnTo>
                    <a:pt x="7803" y="4770"/>
                  </a:lnTo>
                  <a:lnTo>
                    <a:pt x="7223" y="4654"/>
                  </a:lnTo>
                  <a:lnTo>
                    <a:pt x="6644" y="4519"/>
                  </a:lnTo>
                  <a:lnTo>
                    <a:pt x="6084" y="4364"/>
                  </a:lnTo>
                  <a:lnTo>
                    <a:pt x="5524" y="4191"/>
                  </a:lnTo>
                  <a:lnTo>
                    <a:pt x="4983" y="4017"/>
                  </a:lnTo>
                  <a:lnTo>
                    <a:pt x="4462" y="3824"/>
                  </a:lnTo>
                  <a:lnTo>
                    <a:pt x="3960" y="3631"/>
                  </a:lnTo>
                  <a:lnTo>
                    <a:pt x="3264" y="3322"/>
                  </a:lnTo>
                  <a:lnTo>
                    <a:pt x="2627" y="2993"/>
                  </a:lnTo>
                  <a:lnTo>
                    <a:pt x="2337" y="2820"/>
                  </a:lnTo>
                  <a:lnTo>
                    <a:pt x="2048" y="2646"/>
                  </a:lnTo>
                  <a:lnTo>
                    <a:pt x="1797" y="2453"/>
                  </a:lnTo>
                  <a:lnTo>
                    <a:pt x="1546" y="2279"/>
                  </a:lnTo>
                  <a:lnTo>
                    <a:pt x="1237" y="2008"/>
                  </a:lnTo>
                  <a:lnTo>
                    <a:pt x="947" y="1738"/>
                  </a:lnTo>
                  <a:lnTo>
                    <a:pt x="696" y="1468"/>
                  </a:lnTo>
                  <a:lnTo>
                    <a:pt x="484" y="1197"/>
                  </a:lnTo>
                  <a:lnTo>
                    <a:pt x="310" y="908"/>
                  </a:lnTo>
                  <a:lnTo>
                    <a:pt x="175" y="618"/>
                  </a:lnTo>
                  <a:lnTo>
                    <a:pt x="59" y="3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63"/>
            <p:cNvSpPr/>
            <p:nvPr/>
          </p:nvSpPr>
          <p:spPr>
            <a:xfrm>
              <a:off x="4816236" y="1339756"/>
              <a:ext cx="121668" cy="125759"/>
            </a:xfrm>
            <a:custGeom>
              <a:avLst/>
              <a:gdLst/>
              <a:ahLst/>
              <a:cxnLst/>
              <a:rect l="l" t="t" r="r" b="b"/>
              <a:pathLst>
                <a:path w="7493" h="7745" fill="none" extrusionOk="0">
                  <a:moveTo>
                    <a:pt x="1081" y="6123"/>
                  </a:moveTo>
                  <a:lnTo>
                    <a:pt x="1081" y="6123"/>
                  </a:lnTo>
                  <a:lnTo>
                    <a:pt x="966" y="6258"/>
                  </a:lnTo>
                  <a:lnTo>
                    <a:pt x="869" y="6412"/>
                  </a:lnTo>
                  <a:lnTo>
                    <a:pt x="869" y="6412"/>
                  </a:lnTo>
                  <a:lnTo>
                    <a:pt x="444" y="7050"/>
                  </a:lnTo>
                  <a:lnTo>
                    <a:pt x="0" y="7648"/>
                  </a:lnTo>
                  <a:lnTo>
                    <a:pt x="0" y="7648"/>
                  </a:lnTo>
                  <a:lnTo>
                    <a:pt x="232" y="7687"/>
                  </a:lnTo>
                  <a:lnTo>
                    <a:pt x="502" y="7725"/>
                  </a:lnTo>
                  <a:lnTo>
                    <a:pt x="753" y="7725"/>
                  </a:lnTo>
                  <a:lnTo>
                    <a:pt x="1043" y="7745"/>
                  </a:lnTo>
                  <a:lnTo>
                    <a:pt x="1043" y="7745"/>
                  </a:lnTo>
                  <a:lnTo>
                    <a:pt x="1564" y="7725"/>
                  </a:lnTo>
                  <a:lnTo>
                    <a:pt x="2086" y="7648"/>
                  </a:lnTo>
                  <a:lnTo>
                    <a:pt x="2607" y="7552"/>
                  </a:lnTo>
                  <a:lnTo>
                    <a:pt x="3129" y="7397"/>
                  </a:lnTo>
                  <a:lnTo>
                    <a:pt x="3650" y="7204"/>
                  </a:lnTo>
                  <a:lnTo>
                    <a:pt x="4152" y="6972"/>
                  </a:lnTo>
                  <a:lnTo>
                    <a:pt x="4673" y="6702"/>
                  </a:lnTo>
                  <a:lnTo>
                    <a:pt x="5176" y="6374"/>
                  </a:lnTo>
                  <a:lnTo>
                    <a:pt x="5176" y="6374"/>
                  </a:lnTo>
                  <a:lnTo>
                    <a:pt x="5465" y="6180"/>
                  </a:lnTo>
                  <a:lnTo>
                    <a:pt x="5716" y="5987"/>
                  </a:lnTo>
                  <a:lnTo>
                    <a:pt x="5967" y="5775"/>
                  </a:lnTo>
                  <a:lnTo>
                    <a:pt x="6199" y="5582"/>
                  </a:lnTo>
                  <a:lnTo>
                    <a:pt x="6411" y="5369"/>
                  </a:lnTo>
                  <a:lnTo>
                    <a:pt x="6585" y="5157"/>
                  </a:lnTo>
                  <a:lnTo>
                    <a:pt x="6759" y="4925"/>
                  </a:lnTo>
                  <a:lnTo>
                    <a:pt x="6914" y="4713"/>
                  </a:lnTo>
                  <a:lnTo>
                    <a:pt x="7049" y="4481"/>
                  </a:lnTo>
                  <a:lnTo>
                    <a:pt x="7165" y="4249"/>
                  </a:lnTo>
                  <a:lnTo>
                    <a:pt x="7280" y="4018"/>
                  </a:lnTo>
                  <a:lnTo>
                    <a:pt x="7358" y="3767"/>
                  </a:lnTo>
                  <a:lnTo>
                    <a:pt x="7416" y="3515"/>
                  </a:lnTo>
                  <a:lnTo>
                    <a:pt x="7454" y="3264"/>
                  </a:lnTo>
                  <a:lnTo>
                    <a:pt x="7493" y="3013"/>
                  </a:lnTo>
                  <a:lnTo>
                    <a:pt x="7493" y="2762"/>
                  </a:lnTo>
                  <a:lnTo>
                    <a:pt x="7493" y="2762"/>
                  </a:lnTo>
                  <a:lnTo>
                    <a:pt x="7493" y="2434"/>
                  </a:lnTo>
                  <a:lnTo>
                    <a:pt x="7454" y="2106"/>
                  </a:lnTo>
                  <a:lnTo>
                    <a:pt x="7396" y="1816"/>
                  </a:lnTo>
                  <a:lnTo>
                    <a:pt x="7319" y="1546"/>
                  </a:lnTo>
                  <a:lnTo>
                    <a:pt x="7223" y="1314"/>
                  </a:lnTo>
                  <a:lnTo>
                    <a:pt x="7107" y="1082"/>
                  </a:lnTo>
                  <a:lnTo>
                    <a:pt x="6952" y="870"/>
                  </a:lnTo>
                  <a:lnTo>
                    <a:pt x="6798" y="696"/>
                  </a:lnTo>
                  <a:lnTo>
                    <a:pt x="6605" y="522"/>
                  </a:lnTo>
                  <a:lnTo>
                    <a:pt x="6411" y="387"/>
                  </a:lnTo>
                  <a:lnTo>
                    <a:pt x="6180" y="271"/>
                  </a:lnTo>
                  <a:lnTo>
                    <a:pt x="5929" y="175"/>
                  </a:lnTo>
                  <a:lnTo>
                    <a:pt x="5639" y="97"/>
                  </a:lnTo>
                  <a:lnTo>
                    <a:pt x="5349" y="39"/>
                  </a:lnTo>
                  <a:lnTo>
                    <a:pt x="5040" y="20"/>
                  </a:lnTo>
                  <a:lnTo>
                    <a:pt x="4693" y="1"/>
                  </a:lnTo>
                  <a:lnTo>
                    <a:pt x="4693" y="1"/>
                  </a:lnTo>
                  <a:lnTo>
                    <a:pt x="4384" y="1"/>
                  </a:lnTo>
                  <a:lnTo>
                    <a:pt x="4113" y="39"/>
                  </a:lnTo>
                  <a:lnTo>
                    <a:pt x="3843" y="59"/>
                  </a:lnTo>
                  <a:lnTo>
                    <a:pt x="3592" y="117"/>
                  </a:lnTo>
                  <a:lnTo>
                    <a:pt x="3592" y="117"/>
                  </a:lnTo>
                  <a:lnTo>
                    <a:pt x="3360" y="928"/>
                  </a:lnTo>
                  <a:lnTo>
                    <a:pt x="3090" y="1739"/>
                  </a:lnTo>
                  <a:lnTo>
                    <a:pt x="3090" y="1739"/>
                  </a:lnTo>
                  <a:lnTo>
                    <a:pt x="3322" y="1681"/>
                  </a:lnTo>
                  <a:lnTo>
                    <a:pt x="3553" y="1642"/>
                  </a:lnTo>
                  <a:lnTo>
                    <a:pt x="4075" y="1584"/>
                  </a:lnTo>
                  <a:lnTo>
                    <a:pt x="4075" y="1584"/>
                  </a:lnTo>
                  <a:lnTo>
                    <a:pt x="4249" y="1565"/>
                  </a:lnTo>
                  <a:lnTo>
                    <a:pt x="4403" y="1565"/>
                  </a:lnTo>
                  <a:lnTo>
                    <a:pt x="4558" y="1584"/>
                  </a:lnTo>
                  <a:lnTo>
                    <a:pt x="4693" y="1604"/>
                  </a:lnTo>
                  <a:lnTo>
                    <a:pt x="4828" y="1642"/>
                  </a:lnTo>
                  <a:lnTo>
                    <a:pt x="4944" y="1700"/>
                  </a:lnTo>
                  <a:lnTo>
                    <a:pt x="5060" y="1777"/>
                  </a:lnTo>
                  <a:lnTo>
                    <a:pt x="5156" y="1855"/>
                  </a:lnTo>
                  <a:lnTo>
                    <a:pt x="5253" y="1951"/>
                  </a:lnTo>
                  <a:lnTo>
                    <a:pt x="5330" y="2048"/>
                  </a:lnTo>
                  <a:lnTo>
                    <a:pt x="5388" y="2164"/>
                  </a:lnTo>
                  <a:lnTo>
                    <a:pt x="5446" y="2299"/>
                  </a:lnTo>
                  <a:lnTo>
                    <a:pt x="5485" y="2434"/>
                  </a:lnTo>
                  <a:lnTo>
                    <a:pt x="5523" y="2589"/>
                  </a:lnTo>
                  <a:lnTo>
                    <a:pt x="5542" y="2762"/>
                  </a:lnTo>
                  <a:lnTo>
                    <a:pt x="5542" y="2936"/>
                  </a:lnTo>
                  <a:lnTo>
                    <a:pt x="5542" y="2936"/>
                  </a:lnTo>
                  <a:lnTo>
                    <a:pt x="5542" y="3129"/>
                  </a:lnTo>
                  <a:lnTo>
                    <a:pt x="5542" y="3303"/>
                  </a:lnTo>
                  <a:lnTo>
                    <a:pt x="5504" y="3477"/>
                  </a:lnTo>
                  <a:lnTo>
                    <a:pt x="5465" y="3651"/>
                  </a:lnTo>
                  <a:lnTo>
                    <a:pt x="5407" y="3824"/>
                  </a:lnTo>
                  <a:lnTo>
                    <a:pt x="5330" y="3979"/>
                  </a:lnTo>
                  <a:lnTo>
                    <a:pt x="5253" y="4133"/>
                  </a:lnTo>
                  <a:lnTo>
                    <a:pt x="5156" y="4288"/>
                  </a:lnTo>
                  <a:lnTo>
                    <a:pt x="5040" y="4442"/>
                  </a:lnTo>
                  <a:lnTo>
                    <a:pt x="4905" y="4597"/>
                  </a:lnTo>
                  <a:lnTo>
                    <a:pt x="4770" y="4732"/>
                  </a:lnTo>
                  <a:lnTo>
                    <a:pt x="4615" y="4867"/>
                  </a:lnTo>
                  <a:lnTo>
                    <a:pt x="4442" y="5002"/>
                  </a:lnTo>
                  <a:lnTo>
                    <a:pt x="4268" y="5138"/>
                  </a:lnTo>
                  <a:lnTo>
                    <a:pt x="3862" y="5369"/>
                  </a:lnTo>
                  <a:lnTo>
                    <a:pt x="3862" y="5369"/>
                  </a:lnTo>
                  <a:lnTo>
                    <a:pt x="3534" y="5543"/>
                  </a:lnTo>
                  <a:lnTo>
                    <a:pt x="3206" y="5678"/>
                  </a:lnTo>
                  <a:lnTo>
                    <a:pt x="2877" y="5814"/>
                  </a:lnTo>
                  <a:lnTo>
                    <a:pt x="2530" y="5910"/>
                  </a:lnTo>
                  <a:lnTo>
                    <a:pt x="2182" y="5987"/>
                  </a:lnTo>
                  <a:lnTo>
                    <a:pt x="1815" y="6065"/>
                  </a:lnTo>
                  <a:lnTo>
                    <a:pt x="1448" y="6103"/>
                  </a:lnTo>
                  <a:lnTo>
                    <a:pt x="1081" y="61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63"/>
            <p:cNvSpPr/>
            <p:nvPr/>
          </p:nvSpPr>
          <p:spPr>
            <a:xfrm>
              <a:off x="4441517" y="1283642"/>
              <a:ext cx="444031" cy="248677"/>
            </a:xfrm>
            <a:custGeom>
              <a:avLst/>
              <a:gdLst/>
              <a:ahLst/>
              <a:cxnLst/>
              <a:rect l="l" t="t" r="r" b="b"/>
              <a:pathLst>
                <a:path w="27346" h="15315" fill="none" extrusionOk="0">
                  <a:moveTo>
                    <a:pt x="23387" y="3631"/>
                  </a:moveTo>
                  <a:lnTo>
                    <a:pt x="23387" y="3631"/>
                  </a:lnTo>
                  <a:lnTo>
                    <a:pt x="23233" y="3689"/>
                  </a:lnTo>
                  <a:lnTo>
                    <a:pt x="23233" y="3689"/>
                  </a:lnTo>
                  <a:lnTo>
                    <a:pt x="22730" y="3882"/>
                  </a:lnTo>
                  <a:lnTo>
                    <a:pt x="22209" y="4075"/>
                  </a:lnTo>
                  <a:lnTo>
                    <a:pt x="21688" y="4249"/>
                  </a:lnTo>
                  <a:lnTo>
                    <a:pt x="21147" y="4403"/>
                  </a:lnTo>
                  <a:lnTo>
                    <a:pt x="20606" y="4538"/>
                  </a:lnTo>
                  <a:lnTo>
                    <a:pt x="20027" y="4673"/>
                  </a:lnTo>
                  <a:lnTo>
                    <a:pt x="19447" y="4809"/>
                  </a:lnTo>
                  <a:lnTo>
                    <a:pt x="18868" y="4905"/>
                  </a:lnTo>
                  <a:lnTo>
                    <a:pt x="18269" y="5002"/>
                  </a:lnTo>
                  <a:lnTo>
                    <a:pt x="17652" y="5079"/>
                  </a:lnTo>
                  <a:lnTo>
                    <a:pt x="17014" y="5156"/>
                  </a:lnTo>
                  <a:lnTo>
                    <a:pt x="16377" y="5214"/>
                  </a:lnTo>
                  <a:lnTo>
                    <a:pt x="15720" y="5253"/>
                  </a:lnTo>
                  <a:lnTo>
                    <a:pt x="15064" y="5291"/>
                  </a:lnTo>
                  <a:lnTo>
                    <a:pt x="14388" y="5311"/>
                  </a:lnTo>
                  <a:lnTo>
                    <a:pt x="13693" y="5311"/>
                  </a:lnTo>
                  <a:lnTo>
                    <a:pt x="13693" y="5311"/>
                  </a:lnTo>
                  <a:lnTo>
                    <a:pt x="12978" y="5311"/>
                  </a:lnTo>
                  <a:lnTo>
                    <a:pt x="12283" y="5291"/>
                  </a:lnTo>
                  <a:lnTo>
                    <a:pt x="11607" y="5253"/>
                  </a:lnTo>
                  <a:lnTo>
                    <a:pt x="10950" y="5214"/>
                  </a:lnTo>
                  <a:lnTo>
                    <a:pt x="10294" y="5156"/>
                  </a:lnTo>
                  <a:lnTo>
                    <a:pt x="9657" y="5079"/>
                  </a:lnTo>
                  <a:lnTo>
                    <a:pt x="9019" y="4982"/>
                  </a:lnTo>
                  <a:lnTo>
                    <a:pt x="8401" y="4886"/>
                  </a:lnTo>
                  <a:lnTo>
                    <a:pt x="7803" y="4770"/>
                  </a:lnTo>
                  <a:lnTo>
                    <a:pt x="7223" y="4654"/>
                  </a:lnTo>
                  <a:lnTo>
                    <a:pt x="6644" y="4519"/>
                  </a:lnTo>
                  <a:lnTo>
                    <a:pt x="6084" y="4364"/>
                  </a:lnTo>
                  <a:lnTo>
                    <a:pt x="5524" y="4191"/>
                  </a:lnTo>
                  <a:lnTo>
                    <a:pt x="4983" y="4017"/>
                  </a:lnTo>
                  <a:lnTo>
                    <a:pt x="4462" y="3824"/>
                  </a:lnTo>
                  <a:lnTo>
                    <a:pt x="3960" y="3631"/>
                  </a:lnTo>
                  <a:lnTo>
                    <a:pt x="3960" y="3631"/>
                  </a:lnTo>
                  <a:lnTo>
                    <a:pt x="3264" y="3322"/>
                  </a:lnTo>
                  <a:lnTo>
                    <a:pt x="2627" y="2993"/>
                  </a:lnTo>
                  <a:lnTo>
                    <a:pt x="2627" y="2993"/>
                  </a:lnTo>
                  <a:lnTo>
                    <a:pt x="2337" y="2820"/>
                  </a:lnTo>
                  <a:lnTo>
                    <a:pt x="2048" y="2646"/>
                  </a:lnTo>
                  <a:lnTo>
                    <a:pt x="1797" y="2453"/>
                  </a:lnTo>
                  <a:lnTo>
                    <a:pt x="1546" y="2279"/>
                  </a:lnTo>
                  <a:lnTo>
                    <a:pt x="1546" y="2279"/>
                  </a:lnTo>
                  <a:lnTo>
                    <a:pt x="1237" y="2008"/>
                  </a:lnTo>
                  <a:lnTo>
                    <a:pt x="947" y="1738"/>
                  </a:lnTo>
                  <a:lnTo>
                    <a:pt x="696" y="1468"/>
                  </a:lnTo>
                  <a:lnTo>
                    <a:pt x="484" y="1197"/>
                  </a:lnTo>
                  <a:lnTo>
                    <a:pt x="310" y="908"/>
                  </a:lnTo>
                  <a:lnTo>
                    <a:pt x="175" y="618"/>
                  </a:lnTo>
                  <a:lnTo>
                    <a:pt x="59" y="309"/>
                  </a:lnTo>
                  <a:lnTo>
                    <a:pt x="1" y="0"/>
                  </a:lnTo>
                  <a:lnTo>
                    <a:pt x="1" y="0"/>
                  </a:lnTo>
                  <a:lnTo>
                    <a:pt x="97" y="715"/>
                  </a:lnTo>
                  <a:lnTo>
                    <a:pt x="213" y="1410"/>
                  </a:lnTo>
                  <a:lnTo>
                    <a:pt x="329" y="2105"/>
                  </a:lnTo>
                  <a:lnTo>
                    <a:pt x="484" y="2800"/>
                  </a:lnTo>
                  <a:lnTo>
                    <a:pt x="657" y="3476"/>
                  </a:lnTo>
                  <a:lnTo>
                    <a:pt x="851" y="4171"/>
                  </a:lnTo>
                  <a:lnTo>
                    <a:pt x="1044" y="4867"/>
                  </a:lnTo>
                  <a:lnTo>
                    <a:pt x="1275" y="5542"/>
                  </a:lnTo>
                  <a:lnTo>
                    <a:pt x="1275" y="5542"/>
                  </a:lnTo>
                  <a:lnTo>
                    <a:pt x="1526" y="6199"/>
                  </a:lnTo>
                  <a:lnTo>
                    <a:pt x="1777" y="6836"/>
                  </a:lnTo>
                  <a:lnTo>
                    <a:pt x="2048" y="7435"/>
                  </a:lnTo>
                  <a:lnTo>
                    <a:pt x="2318" y="8014"/>
                  </a:lnTo>
                  <a:lnTo>
                    <a:pt x="2589" y="8555"/>
                  </a:lnTo>
                  <a:lnTo>
                    <a:pt x="2859" y="9076"/>
                  </a:lnTo>
                  <a:lnTo>
                    <a:pt x="3149" y="9579"/>
                  </a:lnTo>
                  <a:lnTo>
                    <a:pt x="3419" y="10042"/>
                  </a:lnTo>
                  <a:lnTo>
                    <a:pt x="3419" y="10042"/>
                  </a:lnTo>
                  <a:lnTo>
                    <a:pt x="3844" y="10679"/>
                  </a:lnTo>
                  <a:lnTo>
                    <a:pt x="4307" y="11278"/>
                  </a:lnTo>
                  <a:lnTo>
                    <a:pt x="4771" y="11838"/>
                  </a:lnTo>
                  <a:lnTo>
                    <a:pt x="5273" y="12359"/>
                  </a:lnTo>
                  <a:lnTo>
                    <a:pt x="5524" y="12591"/>
                  </a:lnTo>
                  <a:lnTo>
                    <a:pt x="5775" y="12842"/>
                  </a:lnTo>
                  <a:lnTo>
                    <a:pt x="6045" y="13055"/>
                  </a:lnTo>
                  <a:lnTo>
                    <a:pt x="6335" y="13267"/>
                  </a:lnTo>
                  <a:lnTo>
                    <a:pt x="6605" y="13460"/>
                  </a:lnTo>
                  <a:lnTo>
                    <a:pt x="6895" y="13653"/>
                  </a:lnTo>
                  <a:lnTo>
                    <a:pt x="7185" y="13846"/>
                  </a:lnTo>
                  <a:lnTo>
                    <a:pt x="7474" y="14020"/>
                  </a:lnTo>
                  <a:lnTo>
                    <a:pt x="7783" y="14175"/>
                  </a:lnTo>
                  <a:lnTo>
                    <a:pt x="8092" y="14329"/>
                  </a:lnTo>
                  <a:lnTo>
                    <a:pt x="8401" y="14464"/>
                  </a:lnTo>
                  <a:lnTo>
                    <a:pt x="8730" y="14580"/>
                  </a:lnTo>
                  <a:lnTo>
                    <a:pt x="9058" y="14715"/>
                  </a:lnTo>
                  <a:lnTo>
                    <a:pt x="9386" y="14812"/>
                  </a:lnTo>
                  <a:lnTo>
                    <a:pt x="10062" y="15005"/>
                  </a:lnTo>
                  <a:lnTo>
                    <a:pt x="10757" y="15140"/>
                  </a:lnTo>
                  <a:lnTo>
                    <a:pt x="11491" y="15237"/>
                  </a:lnTo>
                  <a:lnTo>
                    <a:pt x="12244" y="15295"/>
                  </a:lnTo>
                  <a:lnTo>
                    <a:pt x="13017" y="15314"/>
                  </a:lnTo>
                  <a:lnTo>
                    <a:pt x="13017" y="15314"/>
                  </a:lnTo>
                  <a:lnTo>
                    <a:pt x="13828" y="15295"/>
                  </a:lnTo>
                  <a:lnTo>
                    <a:pt x="14639" y="15237"/>
                  </a:lnTo>
                  <a:lnTo>
                    <a:pt x="15411" y="15140"/>
                  </a:lnTo>
                  <a:lnTo>
                    <a:pt x="16145" y="15005"/>
                  </a:lnTo>
                  <a:lnTo>
                    <a:pt x="16860" y="14851"/>
                  </a:lnTo>
                  <a:lnTo>
                    <a:pt x="17555" y="14677"/>
                  </a:lnTo>
                  <a:lnTo>
                    <a:pt x="18231" y="14464"/>
                  </a:lnTo>
                  <a:lnTo>
                    <a:pt x="18868" y="14213"/>
                  </a:lnTo>
                  <a:lnTo>
                    <a:pt x="19486" y="13924"/>
                  </a:lnTo>
                  <a:lnTo>
                    <a:pt x="20065" y="13615"/>
                  </a:lnTo>
                  <a:lnTo>
                    <a:pt x="20625" y="13286"/>
                  </a:lnTo>
                  <a:lnTo>
                    <a:pt x="21166" y="12900"/>
                  </a:lnTo>
                  <a:lnTo>
                    <a:pt x="21688" y="12495"/>
                  </a:lnTo>
                  <a:lnTo>
                    <a:pt x="22170" y="12070"/>
                  </a:lnTo>
                  <a:lnTo>
                    <a:pt x="22634" y="11606"/>
                  </a:lnTo>
                  <a:lnTo>
                    <a:pt x="23078" y="11104"/>
                  </a:lnTo>
                  <a:lnTo>
                    <a:pt x="23078" y="11104"/>
                  </a:lnTo>
                  <a:lnTo>
                    <a:pt x="23522" y="10506"/>
                  </a:lnTo>
                  <a:lnTo>
                    <a:pt x="23947" y="9868"/>
                  </a:lnTo>
                  <a:lnTo>
                    <a:pt x="23947" y="9868"/>
                  </a:lnTo>
                  <a:lnTo>
                    <a:pt x="24044" y="9714"/>
                  </a:lnTo>
                  <a:lnTo>
                    <a:pt x="24159" y="9579"/>
                  </a:lnTo>
                  <a:lnTo>
                    <a:pt x="24159" y="9579"/>
                  </a:lnTo>
                  <a:lnTo>
                    <a:pt x="24411" y="9134"/>
                  </a:lnTo>
                  <a:lnTo>
                    <a:pt x="24662" y="8652"/>
                  </a:lnTo>
                  <a:lnTo>
                    <a:pt x="24913" y="8169"/>
                  </a:lnTo>
                  <a:lnTo>
                    <a:pt x="25164" y="7667"/>
                  </a:lnTo>
                  <a:lnTo>
                    <a:pt x="25395" y="7126"/>
                  </a:lnTo>
                  <a:lnTo>
                    <a:pt x="25627" y="6566"/>
                  </a:lnTo>
                  <a:lnTo>
                    <a:pt x="26110" y="5388"/>
                  </a:lnTo>
                  <a:lnTo>
                    <a:pt x="26110" y="5388"/>
                  </a:lnTo>
                  <a:lnTo>
                    <a:pt x="26168" y="5195"/>
                  </a:lnTo>
                  <a:lnTo>
                    <a:pt x="26168" y="5195"/>
                  </a:lnTo>
                  <a:lnTo>
                    <a:pt x="26438" y="4384"/>
                  </a:lnTo>
                  <a:lnTo>
                    <a:pt x="26670" y="3573"/>
                  </a:lnTo>
                  <a:lnTo>
                    <a:pt x="26670" y="3573"/>
                  </a:lnTo>
                  <a:lnTo>
                    <a:pt x="26670" y="3534"/>
                  </a:lnTo>
                  <a:lnTo>
                    <a:pt x="26670" y="3534"/>
                  </a:lnTo>
                  <a:lnTo>
                    <a:pt x="26882" y="2704"/>
                  </a:lnTo>
                  <a:lnTo>
                    <a:pt x="27056" y="1873"/>
                  </a:lnTo>
                  <a:lnTo>
                    <a:pt x="27230" y="1043"/>
                  </a:lnTo>
                  <a:lnTo>
                    <a:pt x="27346" y="193"/>
                  </a:lnTo>
                  <a:lnTo>
                    <a:pt x="27346" y="193"/>
                  </a:lnTo>
                  <a:lnTo>
                    <a:pt x="27269" y="463"/>
                  </a:lnTo>
                  <a:lnTo>
                    <a:pt x="27153" y="734"/>
                  </a:lnTo>
                  <a:lnTo>
                    <a:pt x="27018" y="1004"/>
                  </a:lnTo>
                  <a:lnTo>
                    <a:pt x="26844" y="1275"/>
                  </a:lnTo>
                  <a:lnTo>
                    <a:pt x="26631" y="1526"/>
                  </a:lnTo>
                  <a:lnTo>
                    <a:pt x="26400" y="1777"/>
                  </a:lnTo>
                  <a:lnTo>
                    <a:pt x="26149" y="2028"/>
                  </a:lnTo>
                  <a:lnTo>
                    <a:pt x="25859" y="2279"/>
                  </a:lnTo>
                  <a:lnTo>
                    <a:pt x="25859" y="2279"/>
                  </a:lnTo>
                  <a:lnTo>
                    <a:pt x="25318" y="2646"/>
                  </a:lnTo>
                  <a:lnTo>
                    <a:pt x="24720" y="2993"/>
                  </a:lnTo>
                  <a:lnTo>
                    <a:pt x="24720" y="2993"/>
                  </a:lnTo>
                  <a:lnTo>
                    <a:pt x="24082" y="3322"/>
                  </a:lnTo>
                  <a:lnTo>
                    <a:pt x="23387" y="3631"/>
                  </a:lnTo>
                  <a:lnTo>
                    <a:pt x="23387" y="36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63"/>
            <p:cNvSpPr/>
            <p:nvPr/>
          </p:nvSpPr>
          <p:spPr>
            <a:xfrm>
              <a:off x="4440575" y="1182665"/>
              <a:ext cx="446239" cy="187218"/>
            </a:xfrm>
            <a:custGeom>
              <a:avLst/>
              <a:gdLst/>
              <a:ahLst/>
              <a:cxnLst/>
              <a:rect l="l" t="t" r="r" b="b"/>
              <a:pathLst>
                <a:path w="27482" h="11530" extrusionOk="0">
                  <a:moveTo>
                    <a:pt x="13751" y="754"/>
                  </a:moveTo>
                  <a:lnTo>
                    <a:pt x="14388" y="773"/>
                  </a:lnTo>
                  <a:lnTo>
                    <a:pt x="15045" y="773"/>
                  </a:lnTo>
                  <a:lnTo>
                    <a:pt x="15662" y="812"/>
                  </a:lnTo>
                  <a:lnTo>
                    <a:pt x="16280" y="850"/>
                  </a:lnTo>
                  <a:lnTo>
                    <a:pt x="16879" y="908"/>
                  </a:lnTo>
                  <a:lnTo>
                    <a:pt x="17478" y="986"/>
                  </a:lnTo>
                  <a:lnTo>
                    <a:pt x="18057" y="1063"/>
                  </a:lnTo>
                  <a:lnTo>
                    <a:pt x="18617" y="1140"/>
                  </a:lnTo>
                  <a:lnTo>
                    <a:pt x="19177" y="1256"/>
                  </a:lnTo>
                  <a:lnTo>
                    <a:pt x="19718" y="1372"/>
                  </a:lnTo>
                  <a:lnTo>
                    <a:pt x="20239" y="1488"/>
                  </a:lnTo>
                  <a:lnTo>
                    <a:pt x="20761" y="1623"/>
                  </a:lnTo>
                  <a:lnTo>
                    <a:pt x="21263" y="1777"/>
                  </a:lnTo>
                  <a:lnTo>
                    <a:pt x="21765" y="1951"/>
                  </a:lnTo>
                  <a:lnTo>
                    <a:pt x="22248" y="2125"/>
                  </a:lnTo>
                  <a:lnTo>
                    <a:pt x="22711" y="2318"/>
                  </a:lnTo>
                  <a:lnTo>
                    <a:pt x="23117" y="2492"/>
                  </a:lnTo>
                  <a:lnTo>
                    <a:pt x="23484" y="2666"/>
                  </a:lnTo>
                  <a:lnTo>
                    <a:pt x="23831" y="2839"/>
                  </a:lnTo>
                  <a:lnTo>
                    <a:pt x="24160" y="3033"/>
                  </a:lnTo>
                  <a:lnTo>
                    <a:pt x="24469" y="3226"/>
                  </a:lnTo>
                  <a:lnTo>
                    <a:pt x="24739" y="3419"/>
                  </a:lnTo>
                  <a:lnTo>
                    <a:pt x="24990" y="3612"/>
                  </a:lnTo>
                  <a:lnTo>
                    <a:pt x="25222" y="3824"/>
                  </a:lnTo>
                  <a:lnTo>
                    <a:pt x="25415" y="4037"/>
                  </a:lnTo>
                  <a:lnTo>
                    <a:pt x="25589" y="4230"/>
                  </a:lnTo>
                  <a:lnTo>
                    <a:pt x="25743" y="4442"/>
                  </a:lnTo>
                  <a:lnTo>
                    <a:pt x="25859" y="4674"/>
                  </a:lnTo>
                  <a:lnTo>
                    <a:pt x="25975" y="4887"/>
                  </a:lnTo>
                  <a:lnTo>
                    <a:pt x="26052" y="5118"/>
                  </a:lnTo>
                  <a:lnTo>
                    <a:pt x="26091" y="5350"/>
                  </a:lnTo>
                  <a:lnTo>
                    <a:pt x="26110" y="5582"/>
                  </a:lnTo>
                  <a:lnTo>
                    <a:pt x="26110" y="5620"/>
                  </a:lnTo>
                  <a:lnTo>
                    <a:pt x="26110" y="5813"/>
                  </a:lnTo>
                  <a:lnTo>
                    <a:pt x="26071" y="6045"/>
                  </a:lnTo>
                  <a:lnTo>
                    <a:pt x="25975" y="6316"/>
                  </a:lnTo>
                  <a:lnTo>
                    <a:pt x="25840" y="6605"/>
                  </a:lnTo>
                  <a:lnTo>
                    <a:pt x="25647" y="6876"/>
                  </a:lnTo>
                  <a:lnTo>
                    <a:pt x="25415" y="7146"/>
                  </a:lnTo>
                  <a:lnTo>
                    <a:pt x="25183" y="7378"/>
                  </a:lnTo>
                  <a:lnTo>
                    <a:pt x="24913" y="7590"/>
                  </a:lnTo>
                  <a:lnTo>
                    <a:pt x="24623" y="7822"/>
                  </a:lnTo>
                  <a:lnTo>
                    <a:pt x="24295" y="8034"/>
                  </a:lnTo>
                  <a:lnTo>
                    <a:pt x="23947" y="8227"/>
                  </a:lnTo>
                  <a:lnTo>
                    <a:pt x="23561" y="8440"/>
                  </a:lnTo>
                  <a:lnTo>
                    <a:pt x="23155" y="8652"/>
                  </a:lnTo>
                  <a:lnTo>
                    <a:pt x="22711" y="8845"/>
                  </a:lnTo>
                  <a:lnTo>
                    <a:pt x="22557" y="8884"/>
                  </a:lnTo>
                  <a:lnTo>
                    <a:pt x="22093" y="9077"/>
                  </a:lnTo>
                  <a:lnTo>
                    <a:pt x="21610" y="9251"/>
                  </a:lnTo>
                  <a:lnTo>
                    <a:pt x="21128" y="9405"/>
                  </a:lnTo>
                  <a:lnTo>
                    <a:pt x="20626" y="9541"/>
                  </a:lnTo>
                  <a:lnTo>
                    <a:pt x="20123" y="9676"/>
                  </a:lnTo>
                  <a:lnTo>
                    <a:pt x="19602" y="9811"/>
                  </a:lnTo>
                  <a:lnTo>
                    <a:pt x="19061" y="9927"/>
                  </a:lnTo>
                  <a:lnTo>
                    <a:pt x="18521" y="10023"/>
                  </a:lnTo>
                  <a:lnTo>
                    <a:pt x="17961" y="10101"/>
                  </a:lnTo>
                  <a:lnTo>
                    <a:pt x="17401" y="10178"/>
                  </a:lnTo>
                  <a:lnTo>
                    <a:pt x="16821" y="10255"/>
                  </a:lnTo>
                  <a:lnTo>
                    <a:pt x="16223" y="10294"/>
                  </a:lnTo>
                  <a:lnTo>
                    <a:pt x="15624" y="10352"/>
                  </a:lnTo>
                  <a:lnTo>
                    <a:pt x="15006" y="10371"/>
                  </a:lnTo>
                  <a:lnTo>
                    <a:pt x="14388" y="10390"/>
                  </a:lnTo>
                  <a:lnTo>
                    <a:pt x="13094" y="10390"/>
                  </a:lnTo>
                  <a:lnTo>
                    <a:pt x="12457" y="10371"/>
                  </a:lnTo>
                  <a:lnTo>
                    <a:pt x="11820" y="10332"/>
                  </a:lnTo>
                  <a:lnTo>
                    <a:pt x="11221" y="10294"/>
                  </a:lnTo>
                  <a:lnTo>
                    <a:pt x="10603" y="10236"/>
                  </a:lnTo>
                  <a:lnTo>
                    <a:pt x="10024" y="10178"/>
                  </a:lnTo>
                  <a:lnTo>
                    <a:pt x="9444" y="10101"/>
                  </a:lnTo>
                  <a:lnTo>
                    <a:pt x="8865" y="10004"/>
                  </a:lnTo>
                  <a:lnTo>
                    <a:pt x="8305" y="9908"/>
                  </a:lnTo>
                  <a:lnTo>
                    <a:pt x="7764" y="9792"/>
                  </a:lnTo>
                  <a:lnTo>
                    <a:pt x="7243" y="9656"/>
                  </a:lnTo>
                  <a:lnTo>
                    <a:pt x="6721" y="9521"/>
                  </a:lnTo>
                  <a:lnTo>
                    <a:pt x="6200" y="9367"/>
                  </a:lnTo>
                  <a:lnTo>
                    <a:pt x="5717" y="9212"/>
                  </a:lnTo>
                  <a:lnTo>
                    <a:pt x="5234" y="9039"/>
                  </a:lnTo>
                  <a:lnTo>
                    <a:pt x="4751" y="8845"/>
                  </a:lnTo>
                  <a:lnTo>
                    <a:pt x="4307" y="8652"/>
                  </a:lnTo>
                  <a:lnTo>
                    <a:pt x="3882" y="8440"/>
                  </a:lnTo>
                  <a:lnTo>
                    <a:pt x="3496" y="8227"/>
                  </a:lnTo>
                  <a:lnTo>
                    <a:pt x="3149" y="8015"/>
                  </a:lnTo>
                  <a:lnTo>
                    <a:pt x="2820" y="7803"/>
                  </a:lnTo>
                  <a:lnTo>
                    <a:pt x="2531" y="7590"/>
                  </a:lnTo>
                  <a:lnTo>
                    <a:pt x="2280" y="7358"/>
                  </a:lnTo>
                  <a:lnTo>
                    <a:pt x="2048" y="7127"/>
                  </a:lnTo>
                  <a:lnTo>
                    <a:pt x="1835" y="6856"/>
                  </a:lnTo>
                  <a:lnTo>
                    <a:pt x="1662" y="6605"/>
                  </a:lnTo>
                  <a:lnTo>
                    <a:pt x="1565" y="6431"/>
                  </a:lnTo>
                  <a:lnTo>
                    <a:pt x="1488" y="6258"/>
                  </a:lnTo>
                  <a:lnTo>
                    <a:pt x="1430" y="6084"/>
                  </a:lnTo>
                  <a:lnTo>
                    <a:pt x="1391" y="5910"/>
                  </a:lnTo>
                  <a:lnTo>
                    <a:pt x="1391" y="5852"/>
                  </a:lnTo>
                  <a:lnTo>
                    <a:pt x="1372" y="5717"/>
                  </a:lnTo>
                  <a:lnTo>
                    <a:pt x="1353" y="5582"/>
                  </a:lnTo>
                  <a:lnTo>
                    <a:pt x="1372" y="5350"/>
                  </a:lnTo>
                  <a:lnTo>
                    <a:pt x="1430" y="5118"/>
                  </a:lnTo>
                  <a:lnTo>
                    <a:pt x="1507" y="4887"/>
                  </a:lnTo>
                  <a:lnTo>
                    <a:pt x="1604" y="4674"/>
                  </a:lnTo>
                  <a:lnTo>
                    <a:pt x="1720" y="4442"/>
                  </a:lnTo>
                  <a:lnTo>
                    <a:pt x="1874" y="4230"/>
                  </a:lnTo>
                  <a:lnTo>
                    <a:pt x="2048" y="4037"/>
                  </a:lnTo>
                  <a:lnTo>
                    <a:pt x="2241" y="3824"/>
                  </a:lnTo>
                  <a:lnTo>
                    <a:pt x="2473" y="3612"/>
                  </a:lnTo>
                  <a:lnTo>
                    <a:pt x="2724" y="3419"/>
                  </a:lnTo>
                  <a:lnTo>
                    <a:pt x="2994" y="3226"/>
                  </a:lnTo>
                  <a:lnTo>
                    <a:pt x="3303" y="3033"/>
                  </a:lnTo>
                  <a:lnTo>
                    <a:pt x="3631" y="2839"/>
                  </a:lnTo>
                  <a:lnTo>
                    <a:pt x="3979" y="2666"/>
                  </a:lnTo>
                  <a:lnTo>
                    <a:pt x="4346" y="2492"/>
                  </a:lnTo>
                  <a:lnTo>
                    <a:pt x="4751" y="2318"/>
                  </a:lnTo>
                  <a:lnTo>
                    <a:pt x="5234" y="2125"/>
                  </a:lnTo>
                  <a:lnTo>
                    <a:pt x="5717" y="1951"/>
                  </a:lnTo>
                  <a:lnTo>
                    <a:pt x="6200" y="1777"/>
                  </a:lnTo>
                  <a:lnTo>
                    <a:pt x="6721" y="1623"/>
                  </a:lnTo>
                  <a:lnTo>
                    <a:pt x="7243" y="1488"/>
                  </a:lnTo>
                  <a:lnTo>
                    <a:pt x="7764" y="1372"/>
                  </a:lnTo>
                  <a:lnTo>
                    <a:pt x="8305" y="1256"/>
                  </a:lnTo>
                  <a:lnTo>
                    <a:pt x="8865" y="1140"/>
                  </a:lnTo>
                  <a:lnTo>
                    <a:pt x="9444" y="1063"/>
                  </a:lnTo>
                  <a:lnTo>
                    <a:pt x="10024" y="986"/>
                  </a:lnTo>
                  <a:lnTo>
                    <a:pt x="10603" y="908"/>
                  </a:lnTo>
                  <a:lnTo>
                    <a:pt x="11221" y="850"/>
                  </a:lnTo>
                  <a:lnTo>
                    <a:pt x="11820" y="812"/>
                  </a:lnTo>
                  <a:lnTo>
                    <a:pt x="12457" y="773"/>
                  </a:lnTo>
                  <a:lnTo>
                    <a:pt x="13094" y="773"/>
                  </a:lnTo>
                  <a:lnTo>
                    <a:pt x="13751" y="754"/>
                  </a:lnTo>
                  <a:close/>
                  <a:moveTo>
                    <a:pt x="13036" y="1"/>
                  </a:moveTo>
                  <a:lnTo>
                    <a:pt x="12341" y="20"/>
                  </a:lnTo>
                  <a:lnTo>
                    <a:pt x="11665" y="59"/>
                  </a:lnTo>
                  <a:lnTo>
                    <a:pt x="11008" y="97"/>
                  </a:lnTo>
                  <a:lnTo>
                    <a:pt x="10352" y="155"/>
                  </a:lnTo>
                  <a:lnTo>
                    <a:pt x="9715" y="232"/>
                  </a:lnTo>
                  <a:lnTo>
                    <a:pt x="9077" y="310"/>
                  </a:lnTo>
                  <a:lnTo>
                    <a:pt x="8459" y="426"/>
                  </a:lnTo>
                  <a:lnTo>
                    <a:pt x="7861" y="522"/>
                  </a:lnTo>
                  <a:lnTo>
                    <a:pt x="7281" y="657"/>
                  </a:lnTo>
                  <a:lnTo>
                    <a:pt x="6702" y="792"/>
                  </a:lnTo>
                  <a:lnTo>
                    <a:pt x="6142" y="947"/>
                  </a:lnTo>
                  <a:lnTo>
                    <a:pt x="5582" y="1101"/>
                  </a:lnTo>
                  <a:lnTo>
                    <a:pt x="5041" y="1295"/>
                  </a:lnTo>
                  <a:lnTo>
                    <a:pt x="4520" y="1488"/>
                  </a:lnTo>
                  <a:lnTo>
                    <a:pt x="4018" y="1681"/>
                  </a:lnTo>
                  <a:lnTo>
                    <a:pt x="3535" y="1893"/>
                  </a:lnTo>
                  <a:lnTo>
                    <a:pt x="3071" y="2125"/>
                  </a:lnTo>
                  <a:lnTo>
                    <a:pt x="2647" y="2337"/>
                  </a:lnTo>
                  <a:lnTo>
                    <a:pt x="2260" y="2569"/>
                  </a:lnTo>
                  <a:lnTo>
                    <a:pt x="1893" y="2801"/>
                  </a:lnTo>
                  <a:lnTo>
                    <a:pt x="1565" y="3052"/>
                  </a:lnTo>
                  <a:lnTo>
                    <a:pt x="1275" y="3303"/>
                  </a:lnTo>
                  <a:lnTo>
                    <a:pt x="1005" y="3554"/>
                  </a:lnTo>
                  <a:lnTo>
                    <a:pt x="773" y="3805"/>
                  </a:lnTo>
                  <a:lnTo>
                    <a:pt x="580" y="4075"/>
                  </a:lnTo>
                  <a:lnTo>
                    <a:pt x="406" y="4346"/>
                  </a:lnTo>
                  <a:lnTo>
                    <a:pt x="252" y="4616"/>
                  </a:lnTo>
                  <a:lnTo>
                    <a:pt x="155" y="4887"/>
                  </a:lnTo>
                  <a:lnTo>
                    <a:pt x="78" y="5176"/>
                  </a:lnTo>
                  <a:lnTo>
                    <a:pt x="20" y="5466"/>
                  </a:lnTo>
                  <a:lnTo>
                    <a:pt x="1" y="5756"/>
                  </a:lnTo>
                  <a:lnTo>
                    <a:pt x="20" y="5871"/>
                  </a:lnTo>
                  <a:lnTo>
                    <a:pt x="39" y="5968"/>
                  </a:lnTo>
                  <a:lnTo>
                    <a:pt x="59" y="6219"/>
                  </a:lnTo>
                  <a:lnTo>
                    <a:pt x="117" y="6528"/>
                  </a:lnTo>
                  <a:lnTo>
                    <a:pt x="233" y="6837"/>
                  </a:lnTo>
                  <a:lnTo>
                    <a:pt x="368" y="7127"/>
                  </a:lnTo>
                  <a:lnTo>
                    <a:pt x="542" y="7416"/>
                  </a:lnTo>
                  <a:lnTo>
                    <a:pt x="754" y="7687"/>
                  </a:lnTo>
                  <a:lnTo>
                    <a:pt x="1005" y="7957"/>
                  </a:lnTo>
                  <a:lnTo>
                    <a:pt x="1295" y="8227"/>
                  </a:lnTo>
                  <a:lnTo>
                    <a:pt x="1604" y="8498"/>
                  </a:lnTo>
                  <a:lnTo>
                    <a:pt x="1855" y="8672"/>
                  </a:lnTo>
                  <a:lnTo>
                    <a:pt x="2106" y="8865"/>
                  </a:lnTo>
                  <a:lnTo>
                    <a:pt x="2395" y="9039"/>
                  </a:lnTo>
                  <a:lnTo>
                    <a:pt x="2685" y="9212"/>
                  </a:lnTo>
                  <a:lnTo>
                    <a:pt x="3322" y="9541"/>
                  </a:lnTo>
                  <a:lnTo>
                    <a:pt x="4018" y="9850"/>
                  </a:lnTo>
                  <a:lnTo>
                    <a:pt x="4520" y="10043"/>
                  </a:lnTo>
                  <a:lnTo>
                    <a:pt x="5041" y="10236"/>
                  </a:lnTo>
                  <a:lnTo>
                    <a:pt x="5582" y="10410"/>
                  </a:lnTo>
                  <a:lnTo>
                    <a:pt x="6142" y="10583"/>
                  </a:lnTo>
                  <a:lnTo>
                    <a:pt x="6702" y="10738"/>
                  </a:lnTo>
                  <a:lnTo>
                    <a:pt x="7281" y="10873"/>
                  </a:lnTo>
                  <a:lnTo>
                    <a:pt x="7861" y="10989"/>
                  </a:lnTo>
                  <a:lnTo>
                    <a:pt x="8459" y="11105"/>
                  </a:lnTo>
                  <a:lnTo>
                    <a:pt x="9077" y="11201"/>
                  </a:lnTo>
                  <a:lnTo>
                    <a:pt x="9715" y="11298"/>
                  </a:lnTo>
                  <a:lnTo>
                    <a:pt x="10352" y="11375"/>
                  </a:lnTo>
                  <a:lnTo>
                    <a:pt x="11008" y="11433"/>
                  </a:lnTo>
                  <a:lnTo>
                    <a:pt x="11665" y="11472"/>
                  </a:lnTo>
                  <a:lnTo>
                    <a:pt x="12341" y="11510"/>
                  </a:lnTo>
                  <a:lnTo>
                    <a:pt x="13036" y="11530"/>
                  </a:lnTo>
                  <a:lnTo>
                    <a:pt x="14446" y="11530"/>
                  </a:lnTo>
                  <a:lnTo>
                    <a:pt x="15122" y="11510"/>
                  </a:lnTo>
                  <a:lnTo>
                    <a:pt x="15778" y="11472"/>
                  </a:lnTo>
                  <a:lnTo>
                    <a:pt x="16435" y="11433"/>
                  </a:lnTo>
                  <a:lnTo>
                    <a:pt x="17072" y="11375"/>
                  </a:lnTo>
                  <a:lnTo>
                    <a:pt x="17710" y="11298"/>
                  </a:lnTo>
                  <a:lnTo>
                    <a:pt x="18327" y="11221"/>
                  </a:lnTo>
                  <a:lnTo>
                    <a:pt x="18926" y="11124"/>
                  </a:lnTo>
                  <a:lnTo>
                    <a:pt x="19505" y="11028"/>
                  </a:lnTo>
                  <a:lnTo>
                    <a:pt x="20085" y="10892"/>
                  </a:lnTo>
                  <a:lnTo>
                    <a:pt x="20664" y="10757"/>
                  </a:lnTo>
                  <a:lnTo>
                    <a:pt x="21205" y="10622"/>
                  </a:lnTo>
                  <a:lnTo>
                    <a:pt x="21746" y="10468"/>
                  </a:lnTo>
                  <a:lnTo>
                    <a:pt x="22267" y="10294"/>
                  </a:lnTo>
                  <a:lnTo>
                    <a:pt x="22788" y="10101"/>
                  </a:lnTo>
                  <a:lnTo>
                    <a:pt x="23291" y="9908"/>
                  </a:lnTo>
                  <a:lnTo>
                    <a:pt x="23445" y="9850"/>
                  </a:lnTo>
                  <a:lnTo>
                    <a:pt x="24140" y="9541"/>
                  </a:lnTo>
                  <a:lnTo>
                    <a:pt x="24778" y="9212"/>
                  </a:lnTo>
                  <a:lnTo>
                    <a:pt x="25376" y="8865"/>
                  </a:lnTo>
                  <a:lnTo>
                    <a:pt x="25917" y="8498"/>
                  </a:lnTo>
                  <a:lnTo>
                    <a:pt x="26207" y="8247"/>
                  </a:lnTo>
                  <a:lnTo>
                    <a:pt x="26458" y="7996"/>
                  </a:lnTo>
                  <a:lnTo>
                    <a:pt x="26689" y="7745"/>
                  </a:lnTo>
                  <a:lnTo>
                    <a:pt x="26902" y="7494"/>
                  </a:lnTo>
                  <a:lnTo>
                    <a:pt x="27076" y="7223"/>
                  </a:lnTo>
                  <a:lnTo>
                    <a:pt x="27211" y="6953"/>
                  </a:lnTo>
                  <a:lnTo>
                    <a:pt x="27327" y="6682"/>
                  </a:lnTo>
                  <a:lnTo>
                    <a:pt x="27404" y="6412"/>
                  </a:lnTo>
                  <a:lnTo>
                    <a:pt x="27462" y="6103"/>
                  </a:lnTo>
                  <a:lnTo>
                    <a:pt x="27481" y="5813"/>
                  </a:lnTo>
                  <a:lnTo>
                    <a:pt x="27481" y="5756"/>
                  </a:lnTo>
                  <a:lnTo>
                    <a:pt x="27462" y="5466"/>
                  </a:lnTo>
                  <a:lnTo>
                    <a:pt x="27423" y="5176"/>
                  </a:lnTo>
                  <a:lnTo>
                    <a:pt x="27346" y="4887"/>
                  </a:lnTo>
                  <a:lnTo>
                    <a:pt x="27230" y="4616"/>
                  </a:lnTo>
                  <a:lnTo>
                    <a:pt x="27095" y="4346"/>
                  </a:lnTo>
                  <a:lnTo>
                    <a:pt x="26921" y="4075"/>
                  </a:lnTo>
                  <a:lnTo>
                    <a:pt x="26709" y="3805"/>
                  </a:lnTo>
                  <a:lnTo>
                    <a:pt x="26477" y="3554"/>
                  </a:lnTo>
                  <a:lnTo>
                    <a:pt x="26207" y="3303"/>
                  </a:lnTo>
                  <a:lnTo>
                    <a:pt x="25917" y="3052"/>
                  </a:lnTo>
                  <a:lnTo>
                    <a:pt x="25569" y="2801"/>
                  </a:lnTo>
                  <a:lnTo>
                    <a:pt x="25222" y="2569"/>
                  </a:lnTo>
                  <a:lnTo>
                    <a:pt x="24816" y="2337"/>
                  </a:lnTo>
                  <a:lnTo>
                    <a:pt x="24391" y="2125"/>
                  </a:lnTo>
                  <a:lnTo>
                    <a:pt x="23947" y="1893"/>
                  </a:lnTo>
                  <a:lnTo>
                    <a:pt x="23445" y="1681"/>
                  </a:lnTo>
                  <a:lnTo>
                    <a:pt x="22943" y="1488"/>
                  </a:lnTo>
                  <a:lnTo>
                    <a:pt x="22422" y="1295"/>
                  </a:lnTo>
                  <a:lnTo>
                    <a:pt x="21881" y="1101"/>
                  </a:lnTo>
                  <a:lnTo>
                    <a:pt x="21340" y="947"/>
                  </a:lnTo>
                  <a:lnTo>
                    <a:pt x="20780" y="792"/>
                  </a:lnTo>
                  <a:lnTo>
                    <a:pt x="20201" y="657"/>
                  </a:lnTo>
                  <a:lnTo>
                    <a:pt x="19621" y="522"/>
                  </a:lnTo>
                  <a:lnTo>
                    <a:pt x="19023" y="426"/>
                  </a:lnTo>
                  <a:lnTo>
                    <a:pt x="18405" y="310"/>
                  </a:lnTo>
                  <a:lnTo>
                    <a:pt x="17787" y="232"/>
                  </a:lnTo>
                  <a:lnTo>
                    <a:pt x="17149" y="155"/>
                  </a:lnTo>
                  <a:lnTo>
                    <a:pt x="16493" y="97"/>
                  </a:lnTo>
                  <a:lnTo>
                    <a:pt x="15817" y="59"/>
                  </a:lnTo>
                  <a:lnTo>
                    <a:pt x="15141" y="20"/>
                  </a:lnTo>
                  <a:lnTo>
                    <a:pt x="144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63"/>
            <p:cNvSpPr/>
            <p:nvPr/>
          </p:nvSpPr>
          <p:spPr>
            <a:xfrm>
              <a:off x="4440575" y="1182665"/>
              <a:ext cx="446239" cy="187218"/>
            </a:xfrm>
            <a:custGeom>
              <a:avLst/>
              <a:gdLst/>
              <a:ahLst/>
              <a:cxnLst/>
              <a:rect l="l" t="t" r="r" b="b"/>
              <a:pathLst>
                <a:path w="27482" h="11530" fill="none" extrusionOk="0">
                  <a:moveTo>
                    <a:pt x="27481" y="5813"/>
                  </a:moveTo>
                  <a:lnTo>
                    <a:pt x="27481" y="5813"/>
                  </a:lnTo>
                  <a:lnTo>
                    <a:pt x="27481" y="5756"/>
                  </a:lnTo>
                  <a:lnTo>
                    <a:pt x="27481" y="5756"/>
                  </a:lnTo>
                  <a:lnTo>
                    <a:pt x="27462" y="5466"/>
                  </a:lnTo>
                  <a:lnTo>
                    <a:pt x="27423" y="5176"/>
                  </a:lnTo>
                  <a:lnTo>
                    <a:pt x="27346" y="4887"/>
                  </a:lnTo>
                  <a:lnTo>
                    <a:pt x="27230" y="4616"/>
                  </a:lnTo>
                  <a:lnTo>
                    <a:pt x="27095" y="4346"/>
                  </a:lnTo>
                  <a:lnTo>
                    <a:pt x="26921" y="4075"/>
                  </a:lnTo>
                  <a:lnTo>
                    <a:pt x="26709" y="3805"/>
                  </a:lnTo>
                  <a:lnTo>
                    <a:pt x="26477" y="3554"/>
                  </a:lnTo>
                  <a:lnTo>
                    <a:pt x="26207" y="3303"/>
                  </a:lnTo>
                  <a:lnTo>
                    <a:pt x="25917" y="3052"/>
                  </a:lnTo>
                  <a:lnTo>
                    <a:pt x="25569" y="2801"/>
                  </a:lnTo>
                  <a:lnTo>
                    <a:pt x="25222" y="2569"/>
                  </a:lnTo>
                  <a:lnTo>
                    <a:pt x="24816" y="2337"/>
                  </a:lnTo>
                  <a:lnTo>
                    <a:pt x="24391" y="2125"/>
                  </a:lnTo>
                  <a:lnTo>
                    <a:pt x="23947" y="1893"/>
                  </a:lnTo>
                  <a:lnTo>
                    <a:pt x="23445" y="1681"/>
                  </a:lnTo>
                  <a:lnTo>
                    <a:pt x="23445" y="1681"/>
                  </a:lnTo>
                  <a:lnTo>
                    <a:pt x="22943" y="1488"/>
                  </a:lnTo>
                  <a:lnTo>
                    <a:pt x="22422" y="1295"/>
                  </a:lnTo>
                  <a:lnTo>
                    <a:pt x="21881" y="1101"/>
                  </a:lnTo>
                  <a:lnTo>
                    <a:pt x="21340" y="947"/>
                  </a:lnTo>
                  <a:lnTo>
                    <a:pt x="20780" y="792"/>
                  </a:lnTo>
                  <a:lnTo>
                    <a:pt x="20201" y="657"/>
                  </a:lnTo>
                  <a:lnTo>
                    <a:pt x="19621" y="522"/>
                  </a:lnTo>
                  <a:lnTo>
                    <a:pt x="19023" y="426"/>
                  </a:lnTo>
                  <a:lnTo>
                    <a:pt x="18405" y="310"/>
                  </a:lnTo>
                  <a:lnTo>
                    <a:pt x="17787" y="232"/>
                  </a:lnTo>
                  <a:lnTo>
                    <a:pt x="17149" y="155"/>
                  </a:lnTo>
                  <a:lnTo>
                    <a:pt x="16493" y="97"/>
                  </a:lnTo>
                  <a:lnTo>
                    <a:pt x="15817" y="59"/>
                  </a:lnTo>
                  <a:lnTo>
                    <a:pt x="15141" y="20"/>
                  </a:lnTo>
                  <a:lnTo>
                    <a:pt x="14446" y="1"/>
                  </a:lnTo>
                  <a:lnTo>
                    <a:pt x="13751" y="1"/>
                  </a:lnTo>
                  <a:lnTo>
                    <a:pt x="13751" y="1"/>
                  </a:lnTo>
                  <a:lnTo>
                    <a:pt x="13036" y="1"/>
                  </a:lnTo>
                  <a:lnTo>
                    <a:pt x="12341" y="20"/>
                  </a:lnTo>
                  <a:lnTo>
                    <a:pt x="11665" y="59"/>
                  </a:lnTo>
                  <a:lnTo>
                    <a:pt x="11008" y="97"/>
                  </a:lnTo>
                  <a:lnTo>
                    <a:pt x="10352" y="155"/>
                  </a:lnTo>
                  <a:lnTo>
                    <a:pt x="9715" y="232"/>
                  </a:lnTo>
                  <a:lnTo>
                    <a:pt x="9077" y="310"/>
                  </a:lnTo>
                  <a:lnTo>
                    <a:pt x="8459" y="426"/>
                  </a:lnTo>
                  <a:lnTo>
                    <a:pt x="7861" y="522"/>
                  </a:lnTo>
                  <a:lnTo>
                    <a:pt x="7281" y="657"/>
                  </a:lnTo>
                  <a:lnTo>
                    <a:pt x="6702" y="792"/>
                  </a:lnTo>
                  <a:lnTo>
                    <a:pt x="6142" y="947"/>
                  </a:lnTo>
                  <a:lnTo>
                    <a:pt x="5582" y="1101"/>
                  </a:lnTo>
                  <a:lnTo>
                    <a:pt x="5041" y="1295"/>
                  </a:lnTo>
                  <a:lnTo>
                    <a:pt x="4520" y="1488"/>
                  </a:lnTo>
                  <a:lnTo>
                    <a:pt x="4018" y="1681"/>
                  </a:lnTo>
                  <a:lnTo>
                    <a:pt x="4018" y="1681"/>
                  </a:lnTo>
                  <a:lnTo>
                    <a:pt x="3535" y="1893"/>
                  </a:lnTo>
                  <a:lnTo>
                    <a:pt x="3071" y="2125"/>
                  </a:lnTo>
                  <a:lnTo>
                    <a:pt x="2647" y="2337"/>
                  </a:lnTo>
                  <a:lnTo>
                    <a:pt x="2260" y="2569"/>
                  </a:lnTo>
                  <a:lnTo>
                    <a:pt x="1893" y="2801"/>
                  </a:lnTo>
                  <a:lnTo>
                    <a:pt x="1565" y="3052"/>
                  </a:lnTo>
                  <a:lnTo>
                    <a:pt x="1275" y="3303"/>
                  </a:lnTo>
                  <a:lnTo>
                    <a:pt x="1005" y="3554"/>
                  </a:lnTo>
                  <a:lnTo>
                    <a:pt x="773" y="3805"/>
                  </a:lnTo>
                  <a:lnTo>
                    <a:pt x="580" y="4075"/>
                  </a:lnTo>
                  <a:lnTo>
                    <a:pt x="406" y="4346"/>
                  </a:lnTo>
                  <a:lnTo>
                    <a:pt x="252" y="4616"/>
                  </a:lnTo>
                  <a:lnTo>
                    <a:pt x="155" y="4887"/>
                  </a:lnTo>
                  <a:lnTo>
                    <a:pt x="78" y="5176"/>
                  </a:lnTo>
                  <a:lnTo>
                    <a:pt x="20" y="5466"/>
                  </a:lnTo>
                  <a:lnTo>
                    <a:pt x="1" y="5756"/>
                  </a:lnTo>
                  <a:lnTo>
                    <a:pt x="1" y="5756"/>
                  </a:lnTo>
                  <a:lnTo>
                    <a:pt x="20" y="5871"/>
                  </a:lnTo>
                  <a:lnTo>
                    <a:pt x="39" y="5968"/>
                  </a:lnTo>
                  <a:lnTo>
                    <a:pt x="39" y="5968"/>
                  </a:lnTo>
                  <a:lnTo>
                    <a:pt x="59" y="6219"/>
                  </a:lnTo>
                  <a:lnTo>
                    <a:pt x="59" y="6219"/>
                  </a:lnTo>
                  <a:lnTo>
                    <a:pt x="117" y="6528"/>
                  </a:lnTo>
                  <a:lnTo>
                    <a:pt x="233" y="6837"/>
                  </a:lnTo>
                  <a:lnTo>
                    <a:pt x="368" y="7127"/>
                  </a:lnTo>
                  <a:lnTo>
                    <a:pt x="542" y="7416"/>
                  </a:lnTo>
                  <a:lnTo>
                    <a:pt x="754" y="7687"/>
                  </a:lnTo>
                  <a:lnTo>
                    <a:pt x="1005" y="7957"/>
                  </a:lnTo>
                  <a:lnTo>
                    <a:pt x="1295" y="8227"/>
                  </a:lnTo>
                  <a:lnTo>
                    <a:pt x="1604" y="8498"/>
                  </a:lnTo>
                  <a:lnTo>
                    <a:pt x="1604" y="8498"/>
                  </a:lnTo>
                  <a:lnTo>
                    <a:pt x="1855" y="8672"/>
                  </a:lnTo>
                  <a:lnTo>
                    <a:pt x="2106" y="8865"/>
                  </a:lnTo>
                  <a:lnTo>
                    <a:pt x="2395" y="9039"/>
                  </a:lnTo>
                  <a:lnTo>
                    <a:pt x="2685" y="9212"/>
                  </a:lnTo>
                  <a:lnTo>
                    <a:pt x="2685" y="9212"/>
                  </a:lnTo>
                  <a:lnTo>
                    <a:pt x="3322" y="9541"/>
                  </a:lnTo>
                  <a:lnTo>
                    <a:pt x="4018" y="9850"/>
                  </a:lnTo>
                  <a:lnTo>
                    <a:pt x="4018" y="9850"/>
                  </a:lnTo>
                  <a:lnTo>
                    <a:pt x="4520" y="10043"/>
                  </a:lnTo>
                  <a:lnTo>
                    <a:pt x="5041" y="10236"/>
                  </a:lnTo>
                  <a:lnTo>
                    <a:pt x="5582" y="10410"/>
                  </a:lnTo>
                  <a:lnTo>
                    <a:pt x="6142" y="10583"/>
                  </a:lnTo>
                  <a:lnTo>
                    <a:pt x="6702" y="10738"/>
                  </a:lnTo>
                  <a:lnTo>
                    <a:pt x="7281" y="10873"/>
                  </a:lnTo>
                  <a:lnTo>
                    <a:pt x="7861" y="10989"/>
                  </a:lnTo>
                  <a:lnTo>
                    <a:pt x="8459" y="11105"/>
                  </a:lnTo>
                  <a:lnTo>
                    <a:pt x="9077" y="11201"/>
                  </a:lnTo>
                  <a:lnTo>
                    <a:pt x="9715" y="11298"/>
                  </a:lnTo>
                  <a:lnTo>
                    <a:pt x="10352" y="11375"/>
                  </a:lnTo>
                  <a:lnTo>
                    <a:pt x="11008" y="11433"/>
                  </a:lnTo>
                  <a:lnTo>
                    <a:pt x="11665" y="11472"/>
                  </a:lnTo>
                  <a:lnTo>
                    <a:pt x="12341" y="11510"/>
                  </a:lnTo>
                  <a:lnTo>
                    <a:pt x="13036" y="11530"/>
                  </a:lnTo>
                  <a:lnTo>
                    <a:pt x="13751" y="11530"/>
                  </a:lnTo>
                  <a:lnTo>
                    <a:pt x="13751" y="11530"/>
                  </a:lnTo>
                  <a:lnTo>
                    <a:pt x="14446" y="11530"/>
                  </a:lnTo>
                  <a:lnTo>
                    <a:pt x="15122" y="11510"/>
                  </a:lnTo>
                  <a:lnTo>
                    <a:pt x="15778" y="11472"/>
                  </a:lnTo>
                  <a:lnTo>
                    <a:pt x="16435" y="11433"/>
                  </a:lnTo>
                  <a:lnTo>
                    <a:pt x="17072" y="11375"/>
                  </a:lnTo>
                  <a:lnTo>
                    <a:pt x="17710" y="11298"/>
                  </a:lnTo>
                  <a:lnTo>
                    <a:pt x="18327" y="11221"/>
                  </a:lnTo>
                  <a:lnTo>
                    <a:pt x="18926" y="11124"/>
                  </a:lnTo>
                  <a:lnTo>
                    <a:pt x="19505" y="11028"/>
                  </a:lnTo>
                  <a:lnTo>
                    <a:pt x="20085" y="10892"/>
                  </a:lnTo>
                  <a:lnTo>
                    <a:pt x="20664" y="10757"/>
                  </a:lnTo>
                  <a:lnTo>
                    <a:pt x="21205" y="10622"/>
                  </a:lnTo>
                  <a:lnTo>
                    <a:pt x="21746" y="10468"/>
                  </a:lnTo>
                  <a:lnTo>
                    <a:pt x="22267" y="10294"/>
                  </a:lnTo>
                  <a:lnTo>
                    <a:pt x="22788" y="10101"/>
                  </a:lnTo>
                  <a:lnTo>
                    <a:pt x="23291" y="9908"/>
                  </a:lnTo>
                  <a:lnTo>
                    <a:pt x="23291" y="9908"/>
                  </a:lnTo>
                  <a:lnTo>
                    <a:pt x="23445" y="9850"/>
                  </a:lnTo>
                  <a:lnTo>
                    <a:pt x="23445" y="9850"/>
                  </a:lnTo>
                  <a:lnTo>
                    <a:pt x="24140" y="9541"/>
                  </a:lnTo>
                  <a:lnTo>
                    <a:pt x="24778" y="9212"/>
                  </a:lnTo>
                  <a:lnTo>
                    <a:pt x="24778" y="9212"/>
                  </a:lnTo>
                  <a:lnTo>
                    <a:pt x="25376" y="8865"/>
                  </a:lnTo>
                  <a:lnTo>
                    <a:pt x="25917" y="8498"/>
                  </a:lnTo>
                  <a:lnTo>
                    <a:pt x="25917" y="8498"/>
                  </a:lnTo>
                  <a:lnTo>
                    <a:pt x="26207" y="8247"/>
                  </a:lnTo>
                  <a:lnTo>
                    <a:pt x="26458" y="7996"/>
                  </a:lnTo>
                  <a:lnTo>
                    <a:pt x="26689" y="7745"/>
                  </a:lnTo>
                  <a:lnTo>
                    <a:pt x="26902" y="7494"/>
                  </a:lnTo>
                  <a:lnTo>
                    <a:pt x="27076" y="7223"/>
                  </a:lnTo>
                  <a:lnTo>
                    <a:pt x="27211" y="6953"/>
                  </a:lnTo>
                  <a:lnTo>
                    <a:pt x="27327" y="6682"/>
                  </a:lnTo>
                  <a:lnTo>
                    <a:pt x="27404" y="6412"/>
                  </a:lnTo>
                  <a:lnTo>
                    <a:pt x="27404" y="6412"/>
                  </a:lnTo>
                  <a:lnTo>
                    <a:pt x="27462" y="6103"/>
                  </a:lnTo>
                  <a:lnTo>
                    <a:pt x="27481" y="58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63"/>
            <p:cNvSpPr/>
            <p:nvPr/>
          </p:nvSpPr>
          <p:spPr>
            <a:xfrm>
              <a:off x="4462527" y="1194891"/>
              <a:ext cx="402024" cy="156497"/>
            </a:xfrm>
            <a:custGeom>
              <a:avLst/>
              <a:gdLst/>
              <a:ahLst/>
              <a:cxnLst/>
              <a:rect l="l" t="t" r="r" b="b"/>
              <a:pathLst>
                <a:path w="24759" h="9638" fill="none" extrusionOk="0">
                  <a:moveTo>
                    <a:pt x="24758" y="4867"/>
                  </a:moveTo>
                  <a:lnTo>
                    <a:pt x="24758" y="4867"/>
                  </a:lnTo>
                  <a:lnTo>
                    <a:pt x="24758" y="5060"/>
                  </a:lnTo>
                  <a:lnTo>
                    <a:pt x="24719" y="5292"/>
                  </a:lnTo>
                  <a:lnTo>
                    <a:pt x="24719" y="5292"/>
                  </a:lnTo>
                  <a:lnTo>
                    <a:pt x="24623" y="5563"/>
                  </a:lnTo>
                  <a:lnTo>
                    <a:pt x="24488" y="5852"/>
                  </a:lnTo>
                  <a:lnTo>
                    <a:pt x="24488" y="5852"/>
                  </a:lnTo>
                  <a:lnTo>
                    <a:pt x="24295" y="6123"/>
                  </a:lnTo>
                  <a:lnTo>
                    <a:pt x="24063" y="6393"/>
                  </a:lnTo>
                  <a:lnTo>
                    <a:pt x="24063" y="6393"/>
                  </a:lnTo>
                  <a:lnTo>
                    <a:pt x="23831" y="6625"/>
                  </a:lnTo>
                  <a:lnTo>
                    <a:pt x="23561" y="6837"/>
                  </a:lnTo>
                  <a:lnTo>
                    <a:pt x="23271" y="7069"/>
                  </a:lnTo>
                  <a:lnTo>
                    <a:pt x="22943" y="7281"/>
                  </a:lnTo>
                  <a:lnTo>
                    <a:pt x="22595" y="7474"/>
                  </a:lnTo>
                  <a:lnTo>
                    <a:pt x="22209" y="7687"/>
                  </a:lnTo>
                  <a:lnTo>
                    <a:pt x="21803" y="7899"/>
                  </a:lnTo>
                  <a:lnTo>
                    <a:pt x="21359" y="8092"/>
                  </a:lnTo>
                  <a:lnTo>
                    <a:pt x="21359" y="8092"/>
                  </a:lnTo>
                  <a:lnTo>
                    <a:pt x="21205" y="8131"/>
                  </a:lnTo>
                  <a:lnTo>
                    <a:pt x="21205" y="8131"/>
                  </a:lnTo>
                  <a:lnTo>
                    <a:pt x="20741" y="8324"/>
                  </a:lnTo>
                  <a:lnTo>
                    <a:pt x="20258" y="8498"/>
                  </a:lnTo>
                  <a:lnTo>
                    <a:pt x="19776" y="8652"/>
                  </a:lnTo>
                  <a:lnTo>
                    <a:pt x="19274" y="8788"/>
                  </a:lnTo>
                  <a:lnTo>
                    <a:pt x="18771" y="8923"/>
                  </a:lnTo>
                  <a:lnTo>
                    <a:pt x="18250" y="9058"/>
                  </a:lnTo>
                  <a:lnTo>
                    <a:pt x="17709" y="9174"/>
                  </a:lnTo>
                  <a:lnTo>
                    <a:pt x="17169" y="9270"/>
                  </a:lnTo>
                  <a:lnTo>
                    <a:pt x="16609" y="9348"/>
                  </a:lnTo>
                  <a:lnTo>
                    <a:pt x="16049" y="9425"/>
                  </a:lnTo>
                  <a:lnTo>
                    <a:pt x="15469" y="9502"/>
                  </a:lnTo>
                  <a:lnTo>
                    <a:pt x="14871" y="9541"/>
                  </a:lnTo>
                  <a:lnTo>
                    <a:pt x="14272" y="9599"/>
                  </a:lnTo>
                  <a:lnTo>
                    <a:pt x="13654" y="9618"/>
                  </a:lnTo>
                  <a:lnTo>
                    <a:pt x="13036" y="9637"/>
                  </a:lnTo>
                  <a:lnTo>
                    <a:pt x="12399" y="9637"/>
                  </a:lnTo>
                  <a:lnTo>
                    <a:pt x="12399" y="9637"/>
                  </a:lnTo>
                  <a:lnTo>
                    <a:pt x="11742" y="9637"/>
                  </a:lnTo>
                  <a:lnTo>
                    <a:pt x="11105" y="9618"/>
                  </a:lnTo>
                  <a:lnTo>
                    <a:pt x="10468" y="9579"/>
                  </a:lnTo>
                  <a:lnTo>
                    <a:pt x="9869" y="9541"/>
                  </a:lnTo>
                  <a:lnTo>
                    <a:pt x="9251" y="9483"/>
                  </a:lnTo>
                  <a:lnTo>
                    <a:pt x="8672" y="9425"/>
                  </a:lnTo>
                  <a:lnTo>
                    <a:pt x="8092" y="9348"/>
                  </a:lnTo>
                  <a:lnTo>
                    <a:pt x="7513" y="9251"/>
                  </a:lnTo>
                  <a:lnTo>
                    <a:pt x="6953" y="9155"/>
                  </a:lnTo>
                  <a:lnTo>
                    <a:pt x="6412" y="9039"/>
                  </a:lnTo>
                  <a:lnTo>
                    <a:pt x="5891" y="8903"/>
                  </a:lnTo>
                  <a:lnTo>
                    <a:pt x="5369" y="8768"/>
                  </a:lnTo>
                  <a:lnTo>
                    <a:pt x="4848" y="8614"/>
                  </a:lnTo>
                  <a:lnTo>
                    <a:pt x="4365" y="8459"/>
                  </a:lnTo>
                  <a:lnTo>
                    <a:pt x="3882" y="8286"/>
                  </a:lnTo>
                  <a:lnTo>
                    <a:pt x="3399" y="8092"/>
                  </a:lnTo>
                  <a:lnTo>
                    <a:pt x="3399" y="8092"/>
                  </a:lnTo>
                  <a:lnTo>
                    <a:pt x="2955" y="7899"/>
                  </a:lnTo>
                  <a:lnTo>
                    <a:pt x="2530" y="7687"/>
                  </a:lnTo>
                  <a:lnTo>
                    <a:pt x="2144" y="7474"/>
                  </a:lnTo>
                  <a:lnTo>
                    <a:pt x="1797" y="7262"/>
                  </a:lnTo>
                  <a:lnTo>
                    <a:pt x="1468" y="7050"/>
                  </a:lnTo>
                  <a:lnTo>
                    <a:pt x="1179" y="6837"/>
                  </a:lnTo>
                  <a:lnTo>
                    <a:pt x="928" y="6605"/>
                  </a:lnTo>
                  <a:lnTo>
                    <a:pt x="696" y="6374"/>
                  </a:lnTo>
                  <a:lnTo>
                    <a:pt x="696" y="6374"/>
                  </a:lnTo>
                  <a:lnTo>
                    <a:pt x="483" y="6103"/>
                  </a:lnTo>
                  <a:lnTo>
                    <a:pt x="310" y="5852"/>
                  </a:lnTo>
                  <a:lnTo>
                    <a:pt x="310" y="5852"/>
                  </a:lnTo>
                  <a:lnTo>
                    <a:pt x="213" y="5678"/>
                  </a:lnTo>
                  <a:lnTo>
                    <a:pt x="136" y="5505"/>
                  </a:lnTo>
                  <a:lnTo>
                    <a:pt x="78" y="5331"/>
                  </a:lnTo>
                  <a:lnTo>
                    <a:pt x="39" y="5157"/>
                  </a:lnTo>
                  <a:lnTo>
                    <a:pt x="39" y="5157"/>
                  </a:lnTo>
                  <a:lnTo>
                    <a:pt x="39" y="5099"/>
                  </a:lnTo>
                  <a:lnTo>
                    <a:pt x="39" y="5099"/>
                  </a:lnTo>
                  <a:lnTo>
                    <a:pt x="20" y="4964"/>
                  </a:lnTo>
                  <a:lnTo>
                    <a:pt x="20" y="4964"/>
                  </a:lnTo>
                  <a:lnTo>
                    <a:pt x="1" y="4829"/>
                  </a:lnTo>
                  <a:lnTo>
                    <a:pt x="1" y="4829"/>
                  </a:lnTo>
                  <a:lnTo>
                    <a:pt x="20" y="4597"/>
                  </a:lnTo>
                  <a:lnTo>
                    <a:pt x="78" y="4365"/>
                  </a:lnTo>
                  <a:lnTo>
                    <a:pt x="155" y="4134"/>
                  </a:lnTo>
                  <a:lnTo>
                    <a:pt x="252" y="3921"/>
                  </a:lnTo>
                  <a:lnTo>
                    <a:pt x="368" y="3689"/>
                  </a:lnTo>
                  <a:lnTo>
                    <a:pt x="522" y="3477"/>
                  </a:lnTo>
                  <a:lnTo>
                    <a:pt x="696" y="3284"/>
                  </a:lnTo>
                  <a:lnTo>
                    <a:pt x="889" y="3071"/>
                  </a:lnTo>
                  <a:lnTo>
                    <a:pt x="1121" y="2859"/>
                  </a:lnTo>
                  <a:lnTo>
                    <a:pt x="1372" y="2666"/>
                  </a:lnTo>
                  <a:lnTo>
                    <a:pt x="1642" y="2473"/>
                  </a:lnTo>
                  <a:lnTo>
                    <a:pt x="1951" y="2280"/>
                  </a:lnTo>
                  <a:lnTo>
                    <a:pt x="2279" y="2086"/>
                  </a:lnTo>
                  <a:lnTo>
                    <a:pt x="2627" y="1913"/>
                  </a:lnTo>
                  <a:lnTo>
                    <a:pt x="2994" y="1739"/>
                  </a:lnTo>
                  <a:lnTo>
                    <a:pt x="3399" y="1565"/>
                  </a:lnTo>
                  <a:lnTo>
                    <a:pt x="3399" y="1565"/>
                  </a:lnTo>
                  <a:lnTo>
                    <a:pt x="3882" y="1372"/>
                  </a:lnTo>
                  <a:lnTo>
                    <a:pt x="4365" y="1198"/>
                  </a:lnTo>
                  <a:lnTo>
                    <a:pt x="4848" y="1024"/>
                  </a:lnTo>
                  <a:lnTo>
                    <a:pt x="5369" y="870"/>
                  </a:lnTo>
                  <a:lnTo>
                    <a:pt x="5891" y="735"/>
                  </a:lnTo>
                  <a:lnTo>
                    <a:pt x="6412" y="619"/>
                  </a:lnTo>
                  <a:lnTo>
                    <a:pt x="6953" y="503"/>
                  </a:lnTo>
                  <a:lnTo>
                    <a:pt x="7513" y="387"/>
                  </a:lnTo>
                  <a:lnTo>
                    <a:pt x="8092" y="310"/>
                  </a:lnTo>
                  <a:lnTo>
                    <a:pt x="8672" y="233"/>
                  </a:lnTo>
                  <a:lnTo>
                    <a:pt x="9251" y="155"/>
                  </a:lnTo>
                  <a:lnTo>
                    <a:pt x="9869" y="97"/>
                  </a:lnTo>
                  <a:lnTo>
                    <a:pt x="10468" y="59"/>
                  </a:lnTo>
                  <a:lnTo>
                    <a:pt x="11105" y="20"/>
                  </a:lnTo>
                  <a:lnTo>
                    <a:pt x="11742" y="20"/>
                  </a:lnTo>
                  <a:lnTo>
                    <a:pt x="12399" y="1"/>
                  </a:lnTo>
                  <a:lnTo>
                    <a:pt x="12399" y="1"/>
                  </a:lnTo>
                  <a:lnTo>
                    <a:pt x="13036" y="20"/>
                  </a:lnTo>
                  <a:lnTo>
                    <a:pt x="13693" y="20"/>
                  </a:lnTo>
                  <a:lnTo>
                    <a:pt x="14310" y="59"/>
                  </a:lnTo>
                  <a:lnTo>
                    <a:pt x="14928" y="97"/>
                  </a:lnTo>
                  <a:lnTo>
                    <a:pt x="15527" y="155"/>
                  </a:lnTo>
                  <a:lnTo>
                    <a:pt x="16126" y="233"/>
                  </a:lnTo>
                  <a:lnTo>
                    <a:pt x="16705" y="310"/>
                  </a:lnTo>
                  <a:lnTo>
                    <a:pt x="17265" y="387"/>
                  </a:lnTo>
                  <a:lnTo>
                    <a:pt x="17825" y="503"/>
                  </a:lnTo>
                  <a:lnTo>
                    <a:pt x="18366" y="619"/>
                  </a:lnTo>
                  <a:lnTo>
                    <a:pt x="18887" y="735"/>
                  </a:lnTo>
                  <a:lnTo>
                    <a:pt x="19409" y="870"/>
                  </a:lnTo>
                  <a:lnTo>
                    <a:pt x="19911" y="1024"/>
                  </a:lnTo>
                  <a:lnTo>
                    <a:pt x="20413" y="1198"/>
                  </a:lnTo>
                  <a:lnTo>
                    <a:pt x="20896" y="1372"/>
                  </a:lnTo>
                  <a:lnTo>
                    <a:pt x="21359" y="1565"/>
                  </a:lnTo>
                  <a:lnTo>
                    <a:pt x="21359" y="1565"/>
                  </a:lnTo>
                  <a:lnTo>
                    <a:pt x="21765" y="1739"/>
                  </a:lnTo>
                  <a:lnTo>
                    <a:pt x="22132" y="1913"/>
                  </a:lnTo>
                  <a:lnTo>
                    <a:pt x="22479" y="2086"/>
                  </a:lnTo>
                  <a:lnTo>
                    <a:pt x="22808" y="2280"/>
                  </a:lnTo>
                  <a:lnTo>
                    <a:pt x="23117" y="2473"/>
                  </a:lnTo>
                  <a:lnTo>
                    <a:pt x="23387" y="2666"/>
                  </a:lnTo>
                  <a:lnTo>
                    <a:pt x="23638" y="2859"/>
                  </a:lnTo>
                  <a:lnTo>
                    <a:pt x="23870" y="3071"/>
                  </a:lnTo>
                  <a:lnTo>
                    <a:pt x="24063" y="3284"/>
                  </a:lnTo>
                  <a:lnTo>
                    <a:pt x="24237" y="3477"/>
                  </a:lnTo>
                  <a:lnTo>
                    <a:pt x="24391" y="3689"/>
                  </a:lnTo>
                  <a:lnTo>
                    <a:pt x="24507" y="3921"/>
                  </a:lnTo>
                  <a:lnTo>
                    <a:pt x="24623" y="4134"/>
                  </a:lnTo>
                  <a:lnTo>
                    <a:pt x="24700" y="4365"/>
                  </a:lnTo>
                  <a:lnTo>
                    <a:pt x="24739" y="4597"/>
                  </a:lnTo>
                  <a:lnTo>
                    <a:pt x="24758" y="4829"/>
                  </a:lnTo>
                  <a:lnTo>
                    <a:pt x="24758" y="4829"/>
                  </a:lnTo>
                  <a:lnTo>
                    <a:pt x="24758" y="4867"/>
                  </a:lnTo>
                  <a:lnTo>
                    <a:pt x="24758" y="48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63"/>
            <p:cNvSpPr/>
            <p:nvPr/>
          </p:nvSpPr>
          <p:spPr>
            <a:xfrm>
              <a:off x="4473812" y="1227819"/>
              <a:ext cx="379438" cy="123567"/>
            </a:xfrm>
            <a:custGeom>
              <a:avLst/>
              <a:gdLst/>
              <a:ahLst/>
              <a:cxnLst/>
              <a:rect l="l" t="t" r="r" b="b"/>
              <a:pathLst>
                <a:path w="23368" h="7610" extrusionOk="0">
                  <a:moveTo>
                    <a:pt x="11086" y="1"/>
                  </a:moveTo>
                  <a:lnTo>
                    <a:pt x="10468" y="20"/>
                  </a:lnTo>
                  <a:lnTo>
                    <a:pt x="9869" y="39"/>
                  </a:lnTo>
                  <a:lnTo>
                    <a:pt x="9290" y="97"/>
                  </a:lnTo>
                  <a:lnTo>
                    <a:pt x="8710" y="136"/>
                  </a:lnTo>
                  <a:lnTo>
                    <a:pt x="8150" y="213"/>
                  </a:lnTo>
                  <a:lnTo>
                    <a:pt x="7590" y="290"/>
                  </a:lnTo>
                  <a:lnTo>
                    <a:pt x="7050" y="387"/>
                  </a:lnTo>
                  <a:lnTo>
                    <a:pt x="6528" y="483"/>
                  </a:lnTo>
                  <a:lnTo>
                    <a:pt x="6007" y="599"/>
                  </a:lnTo>
                  <a:lnTo>
                    <a:pt x="5505" y="734"/>
                  </a:lnTo>
                  <a:lnTo>
                    <a:pt x="5022" y="870"/>
                  </a:lnTo>
                  <a:lnTo>
                    <a:pt x="4539" y="1024"/>
                  </a:lnTo>
                  <a:lnTo>
                    <a:pt x="4056" y="1179"/>
                  </a:lnTo>
                  <a:lnTo>
                    <a:pt x="3593" y="1352"/>
                  </a:lnTo>
                  <a:lnTo>
                    <a:pt x="3149" y="1545"/>
                  </a:lnTo>
                  <a:lnTo>
                    <a:pt x="2608" y="1797"/>
                  </a:lnTo>
                  <a:lnTo>
                    <a:pt x="2125" y="2067"/>
                  </a:lnTo>
                  <a:lnTo>
                    <a:pt x="1681" y="2337"/>
                  </a:lnTo>
                  <a:lnTo>
                    <a:pt x="1295" y="2608"/>
                  </a:lnTo>
                  <a:lnTo>
                    <a:pt x="947" y="2897"/>
                  </a:lnTo>
                  <a:lnTo>
                    <a:pt x="657" y="3187"/>
                  </a:lnTo>
                  <a:lnTo>
                    <a:pt x="406" y="3496"/>
                  </a:lnTo>
                  <a:lnTo>
                    <a:pt x="213" y="3824"/>
                  </a:lnTo>
                  <a:lnTo>
                    <a:pt x="78" y="4075"/>
                  </a:lnTo>
                  <a:lnTo>
                    <a:pt x="1" y="4346"/>
                  </a:lnTo>
                  <a:lnTo>
                    <a:pt x="233" y="4577"/>
                  </a:lnTo>
                  <a:lnTo>
                    <a:pt x="484" y="4809"/>
                  </a:lnTo>
                  <a:lnTo>
                    <a:pt x="773" y="5022"/>
                  </a:lnTo>
                  <a:lnTo>
                    <a:pt x="1102" y="5234"/>
                  </a:lnTo>
                  <a:lnTo>
                    <a:pt x="1449" y="5446"/>
                  </a:lnTo>
                  <a:lnTo>
                    <a:pt x="1835" y="5659"/>
                  </a:lnTo>
                  <a:lnTo>
                    <a:pt x="2260" y="5871"/>
                  </a:lnTo>
                  <a:lnTo>
                    <a:pt x="2704" y="6064"/>
                  </a:lnTo>
                  <a:lnTo>
                    <a:pt x="3187" y="6258"/>
                  </a:lnTo>
                  <a:lnTo>
                    <a:pt x="3670" y="6431"/>
                  </a:lnTo>
                  <a:lnTo>
                    <a:pt x="4153" y="6586"/>
                  </a:lnTo>
                  <a:lnTo>
                    <a:pt x="4674" y="6740"/>
                  </a:lnTo>
                  <a:lnTo>
                    <a:pt x="5196" y="6875"/>
                  </a:lnTo>
                  <a:lnTo>
                    <a:pt x="5717" y="7011"/>
                  </a:lnTo>
                  <a:lnTo>
                    <a:pt x="6258" y="7127"/>
                  </a:lnTo>
                  <a:lnTo>
                    <a:pt x="6818" y="7223"/>
                  </a:lnTo>
                  <a:lnTo>
                    <a:pt x="7397" y="7320"/>
                  </a:lnTo>
                  <a:lnTo>
                    <a:pt x="7977" y="7397"/>
                  </a:lnTo>
                  <a:lnTo>
                    <a:pt x="8556" y="7455"/>
                  </a:lnTo>
                  <a:lnTo>
                    <a:pt x="9174" y="7513"/>
                  </a:lnTo>
                  <a:lnTo>
                    <a:pt x="9773" y="7551"/>
                  </a:lnTo>
                  <a:lnTo>
                    <a:pt x="10410" y="7590"/>
                  </a:lnTo>
                  <a:lnTo>
                    <a:pt x="11047" y="7609"/>
                  </a:lnTo>
                  <a:lnTo>
                    <a:pt x="12341" y="7609"/>
                  </a:lnTo>
                  <a:lnTo>
                    <a:pt x="12959" y="7590"/>
                  </a:lnTo>
                  <a:lnTo>
                    <a:pt x="13577" y="7571"/>
                  </a:lnTo>
                  <a:lnTo>
                    <a:pt x="14176" y="7513"/>
                  </a:lnTo>
                  <a:lnTo>
                    <a:pt x="14774" y="7474"/>
                  </a:lnTo>
                  <a:lnTo>
                    <a:pt x="15354" y="7397"/>
                  </a:lnTo>
                  <a:lnTo>
                    <a:pt x="15914" y="7320"/>
                  </a:lnTo>
                  <a:lnTo>
                    <a:pt x="16474" y="7242"/>
                  </a:lnTo>
                  <a:lnTo>
                    <a:pt x="17014" y="7146"/>
                  </a:lnTo>
                  <a:lnTo>
                    <a:pt x="17555" y="7030"/>
                  </a:lnTo>
                  <a:lnTo>
                    <a:pt x="18076" y="6895"/>
                  </a:lnTo>
                  <a:lnTo>
                    <a:pt x="18579" y="6760"/>
                  </a:lnTo>
                  <a:lnTo>
                    <a:pt x="19081" y="6624"/>
                  </a:lnTo>
                  <a:lnTo>
                    <a:pt x="19563" y="6470"/>
                  </a:lnTo>
                  <a:lnTo>
                    <a:pt x="20046" y="6296"/>
                  </a:lnTo>
                  <a:lnTo>
                    <a:pt x="20510" y="6103"/>
                  </a:lnTo>
                  <a:lnTo>
                    <a:pt x="20664" y="6064"/>
                  </a:lnTo>
                  <a:lnTo>
                    <a:pt x="21108" y="5871"/>
                  </a:lnTo>
                  <a:lnTo>
                    <a:pt x="21514" y="5659"/>
                  </a:lnTo>
                  <a:lnTo>
                    <a:pt x="21900" y="5446"/>
                  </a:lnTo>
                  <a:lnTo>
                    <a:pt x="22248" y="5253"/>
                  </a:lnTo>
                  <a:lnTo>
                    <a:pt x="22576" y="5041"/>
                  </a:lnTo>
                  <a:lnTo>
                    <a:pt x="22866" y="4809"/>
                  </a:lnTo>
                  <a:lnTo>
                    <a:pt x="23136" y="4597"/>
                  </a:lnTo>
                  <a:lnTo>
                    <a:pt x="23368" y="4365"/>
                  </a:lnTo>
                  <a:lnTo>
                    <a:pt x="23291" y="4095"/>
                  </a:lnTo>
                  <a:lnTo>
                    <a:pt x="23175" y="3824"/>
                  </a:lnTo>
                  <a:lnTo>
                    <a:pt x="22962" y="3515"/>
                  </a:lnTo>
                  <a:lnTo>
                    <a:pt x="22711" y="3206"/>
                  </a:lnTo>
                  <a:lnTo>
                    <a:pt x="22422" y="2917"/>
                  </a:lnTo>
                  <a:lnTo>
                    <a:pt x="22074" y="2627"/>
                  </a:lnTo>
                  <a:lnTo>
                    <a:pt x="21688" y="2337"/>
                  </a:lnTo>
                  <a:lnTo>
                    <a:pt x="21244" y="2067"/>
                  </a:lnTo>
                  <a:lnTo>
                    <a:pt x="20741" y="1797"/>
                  </a:lnTo>
                  <a:lnTo>
                    <a:pt x="20201" y="1545"/>
                  </a:lnTo>
                  <a:lnTo>
                    <a:pt x="19757" y="1352"/>
                  </a:lnTo>
                  <a:lnTo>
                    <a:pt x="19293" y="1179"/>
                  </a:lnTo>
                  <a:lnTo>
                    <a:pt x="18830" y="1024"/>
                  </a:lnTo>
                  <a:lnTo>
                    <a:pt x="18347" y="870"/>
                  </a:lnTo>
                  <a:lnTo>
                    <a:pt x="17864" y="734"/>
                  </a:lnTo>
                  <a:lnTo>
                    <a:pt x="17362" y="599"/>
                  </a:lnTo>
                  <a:lnTo>
                    <a:pt x="16841" y="483"/>
                  </a:lnTo>
                  <a:lnTo>
                    <a:pt x="16319" y="387"/>
                  </a:lnTo>
                  <a:lnTo>
                    <a:pt x="15778" y="290"/>
                  </a:lnTo>
                  <a:lnTo>
                    <a:pt x="15238" y="213"/>
                  </a:lnTo>
                  <a:lnTo>
                    <a:pt x="14678" y="136"/>
                  </a:lnTo>
                  <a:lnTo>
                    <a:pt x="14098" y="97"/>
                  </a:lnTo>
                  <a:lnTo>
                    <a:pt x="13519" y="39"/>
                  </a:lnTo>
                  <a:lnTo>
                    <a:pt x="12920" y="20"/>
                  </a:lnTo>
                  <a:lnTo>
                    <a:pt x="12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63"/>
            <p:cNvSpPr/>
            <p:nvPr/>
          </p:nvSpPr>
          <p:spPr>
            <a:xfrm>
              <a:off x="4462527" y="1194891"/>
              <a:ext cx="402024" cy="103806"/>
            </a:xfrm>
            <a:custGeom>
              <a:avLst/>
              <a:gdLst/>
              <a:ahLst/>
              <a:cxnLst/>
              <a:rect l="l" t="t" r="r" b="b"/>
              <a:pathLst>
                <a:path w="24759" h="6393" extrusionOk="0">
                  <a:moveTo>
                    <a:pt x="12399" y="1"/>
                  </a:moveTo>
                  <a:lnTo>
                    <a:pt x="11742" y="20"/>
                  </a:lnTo>
                  <a:lnTo>
                    <a:pt x="11105" y="20"/>
                  </a:lnTo>
                  <a:lnTo>
                    <a:pt x="10468" y="59"/>
                  </a:lnTo>
                  <a:lnTo>
                    <a:pt x="9869" y="97"/>
                  </a:lnTo>
                  <a:lnTo>
                    <a:pt x="9251" y="155"/>
                  </a:lnTo>
                  <a:lnTo>
                    <a:pt x="8672" y="233"/>
                  </a:lnTo>
                  <a:lnTo>
                    <a:pt x="8092" y="310"/>
                  </a:lnTo>
                  <a:lnTo>
                    <a:pt x="7513" y="387"/>
                  </a:lnTo>
                  <a:lnTo>
                    <a:pt x="6953" y="503"/>
                  </a:lnTo>
                  <a:lnTo>
                    <a:pt x="6412" y="619"/>
                  </a:lnTo>
                  <a:lnTo>
                    <a:pt x="5891" y="735"/>
                  </a:lnTo>
                  <a:lnTo>
                    <a:pt x="5369" y="870"/>
                  </a:lnTo>
                  <a:lnTo>
                    <a:pt x="4848" y="1024"/>
                  </a:lnTo>
                  <a:lnTo>
                    <a:pt x="4365" y="1198"/>
                  </a:lnTo>
                  <a:lnTo>
                    <a:pt x="3882" y="1372"/>
                  </a:lnTo>
                  <a:lnTo>
                    <a:pt x="3399" y="1565"/>
                  </a:lnTo>
                  <a:lnTo>
                    <a:pt x="2994" y="1739"/>
                  </a:lnTo>
                  <a:lnTo>
                    <a:pt x="2627" y="1913"/>
                  </a:lnTo>
                  <a:lnTo>
                    <a:pt x="2279" y="2086"/>
                  </a:lnTo>
                  <a:lnTo>
                    <a:pt x="1951" y="2280"/>
                  </a:lnTo>
                  <a:lnTo>
                    <a:pt x="1642" y="2473"/>
                  </a:lnTo>
                  <a:lnTo>
                    <a:pt x="1372" y="2666"/>
                  </a:lnTo>
                  <a:lnTo>
                    <a:pt x="1121" y="2859"/>
                  </a:lnTo>
                  <a:lnTo>
                    <a:pt x="889" y="3071"/>
                  </a:lnTo>
                  <a:lnTo>
                    <a:pt x="696" y="3284"/>
                  </a:lnTo>
                  <a:lnTo>
                    <a:pt x="522" y="3477"/>
                  </a:lnTo>
                  <a:lnTo>
                    <a:pt x="368" y="3689"/>
                  </a:lnTo>
                  <a:lnTo>
                    <a:pt x="252" y="3921"/>
                  </a:lnTo>
                  <a:lnTo>
                    <a:pt x="155" y="4134"/>
                  </a:lnTo>
                  <a:lnTo>
                    <a:pt x="78" y="4365"/>
                  </a:lnTo>
                  <a:lnTo>
                    <a:pt x="20" y="4597"/>
                  </a:lnTo>
                  <a:lnTo>
                    <a:pt x="1" y="4829"/>
                  </a:lnTo>
                  <a:lnTo>
                    <a:pt x="20" y="4964"/>
                  </a:lnTo>
                  <a:lnTo>
                    <a:pt x="39" y="5099"/>
                  </a:lnTo>
                  <a:lnTo>
                    <a:pt x="39" y="5157"/>
                  </a:lnTo>
                  <a:lnTo>
                    <a:pt x="78" y="5331"/>
                  </a:lnTo>
                  <a:lnTo>
                    <a:pt x="136" y="5505"/>
                  </a:lnTo>
                  <a:lnTo>
                    <a:pt x="213" y="5678"/>
                  </a:lnTo>
                  <a:lnTo>
                    <a:pt x="310" y="5852"/>
                  </a:lnTo>
                  <a:lnTo>
                    <a:pt x="483" y="6103"/>
                  </a:lnTo>
                  <a:lnTo>
                    <a:pt x="696" y="6374"/>
                  </a:lnTo>
                  <a:lnTo>
                    <a:pt x="773" y="6103"/>
                  </a:lnTo>
                  <a:lnTo>
                    <a:pt x="908" y="5852"/>
                  </a:lnTo>
                  <a:lnTo>
                    <a:pt x="1101" y="5524"/>
                  </a:lnTo>
                  <a:lnTo>
                    <a:pt x="1352" y="5215"/>
                  </a:lnTo>
                  <a:lnTo>
                    <a:pt x="1642" y="4925"/>
                  </a:lnTo>
                  <a:lnTo>
                    <a:pt x="1990" y="4636"/>
                  </a:lnTo>
                  <a:lnTo>
                    <a:pt x="2376" y="4365"/>
                  </a:lnTo>
                  <a:lnTo>
                    <a:pt x="2820" y="4095"/>
                  </a:lnTo>
                  <a:lnTo>
                    <a:pt x="3303" y="3825"/>
                  </a:lnTo>
                  <a:lnTo>
                    <a:pt x="3844" y="3573"/>
                  </a:lnTo>
                  <a:lnTo>
                    <a:pt x="4288" y="3380"/>
                  </a:lnTo>
                  <a:lnTo>
                    <a:pt x="4751" y="3207"/>
                  </a:lnTo>
                  <a:lnTo>
                    <a:pt x="5234" y="3052"/>
                  </a:lnTo>
                  <a:lnTo>
                    <a:pt x="5717" y="2898"/>
                  </a:lnTo>
                  <a:lnTo>
                    <a:pt x="6200" y="2762"/>
                  </a:lnTo>
                  <a:lnTo>
                    <a:pt x="6702" y="2627"/>
                  </a:lnTo>
                  <a:lnTo>
                    <a:pt x="7223" y="2511"/>
                  </a:lnTo>
                  <a:lnTo>
                    <a:pt x="7745" y="2415"/>
                  </a:lnTo>
                  <a:lnTo>
                    <a:pt x="8285" y="2318"/>
                  </a:lnTo>
                  <a:lnTo>
                    <a:pt x="8845" y="2241"/>
                  </a:lnTo>
                  <a:lnTo>
                    <a:pt x="9405" y="2164"/>
                  </a:lnTo>
                  <a:lnTo>
                    <a:pt x="9985" y="2125"/>
                  </a:lnTo>
                  <a:lnTo>
                    <a:pt x="10564" y="2067"/>
                  </a:lnTo>
                  <a:lnTo>
                    <a:pt x="11163" y="2048"/>
                  </a:lnTo>
                  <a:lnTo>
                    <a:pt x="11781" y="2029"/>
                  </a:lnTo>
                  <a:lnTo>
                    <a:pt x="13017" y="2029"/>
                  </a:lnTo>
                  <a:lnTo>
                    <a:pt x="13615" y="2048"/>
                  </a:lnTo>
                  <a:lnTo>
                    <a:pt x="14214" y="2067"/>
                  </a:lnTo>
                  <a:lnTo>
                    <a:pt x="14793" y="2125"/>
                  </a:lnTo>
                  <a:lnTo>
                    <a:pt x="15373" y="2164"/>
                  </a:lnTo>
                  <a:lnTo>
                    <a:pt x="15933" y="2241"/>
                  </a:lnTo>
                  <a:lnTo>
                    <a:pt x="16473" y="2318"/>
                  </a:lnTo>
                  <a:lnTo>
                    <a:pt x="17014" y="2415"/>
                  </a:lnTo>
                  <a:lnTo>
                    <a:pt x="17536" y="2511"/>
                  </a:lnTo>
                  <a:lnTo>
                    <a:pt x="18057" y="2627"/>
                  </a:lnTo>
                  <a:lnTo>
                    <a:pt x="18559" y="2762"/>
                  </a:lnTo>
                  <a:lnTo>
                    <a:pt x="19042" y="2898"/>
                  </a:lnTo>
                  <a:lnTo>
                    <a:pt x="19525" y="3052"/>
                  </a:lnTo>
                  <a:lnTo>
                    <a:pt x="19988" y="3207"/>
                  </a:lnTo>
                  <a:lnTo>
                    <a:pt x="20452" y="3380"/>
                  </a:lnTo>
                  <a:lnTo>
                    <a:pt x="20896" y="3573"/>
                  </a:lnTo>
                  <a:lnTo>
                    <a:pt x="21436" y="3825"/>
                  </a:lnTo>
                  <a:lnTo>
                    <a:pt x="21939" y="4095"/>
                  </a:lnTo>
                  <a:lnTo>
                    <a:pt x="22383" y="4365"/>
                  </a:lnTo>
                  <a:lnTo>
                    <a:pt x="22769" y="4655"/>
                  </a:lnTo>
                  <a:lnTo>
                    <a:pt x="23117" y="4945"/>
                  </a:lnTo>
                  <a:lnTo>
                    <a:pt x="23406" y="5234"/>
                  </a:lnTo>
                  <a:lnTo>
                    <a:pt x="23657" y="5543"/>
                  </a:lnTo>
                  <a:lnTo>
                    <a:pt x="23870" y="5852"/>
                  </a:lnTo>
                  <a:lnTo>
                    <a:pt x="23986" y="6123"/>
                  </a:lnTo>
                  <a:lnTo>
                    <a:pt x="24063" y="6393"/>
                  </a:lnTo>
                  <a:lnTo>
                    <a:pt x="24295" y="6123"/>
                  </a:lnTo>
                  <a:lnTo>
                    <a:pt x="24488" y="5852"/>
                  </a:lnTo>
                  <a:lnTo>
                    <a:pt x="24623" y="5563"/>
                  </a:lnTo>
                  <a:lnTo>
                    <a:pt x="24719" y="5292"/>
                  </a:lnTo>
                  <a:lnTo>
                    <a:pt x="24758" y="5060"/>
                  </a:lnTo>
                  <a:lnTo>
                    <a:pt x="24758" y="4867"/>
                  </a:lnTo>
                  <a:lnTo>
                    <a:pt x="24758" y="4829"/>
                  </a:lnTo>
                  <a:lnTo>
                    <a:pt x="24739" y="4597"/>
                  </a:lnTo>
                  <a:lnTo>
                    <a:pt x="24700" y="4365"/>
                  </a:lnTo>
                  <a:lnTo>
                    <a:pt x="24623" y="4134"/>
                  </a:lnTo>
                  <a:lnTo>
                    <a:pt x="24507" y="3921"/>
                  </a:lnTo>
                  <a:lnTo>
                    <a:pt x="24391" y="3689"/>
                  </a:lnTo>
                  <a:lnTo>
                    <a:pt x="24237" y="3477"/>
                  </a:lnTo>
                  <a:lnTo>
                    <a:pt x="24063" y="3284"/>
                  </a:lnTo>
                  <a:lnTo>
                    <a:pt x="23870" y="3071"/>
                  </a:lnTo>
                  <a:lnTo>
                    <a:pt x="23638" y="2859"/>
                  </a:lnTo>
                  <a:lnTo>
                    <a:pt x="23387" y="2666"/>
                  </a:lnTo>
                  <a:lnTo>
                    <a:pt x="23117" y="2473"/>
                  </a:lnTo>
                  <a:lnTo>
                    <a:pt x="22808" y="2280"/>
                  </a:lnTo>
                  <a:lnTo>
                    <a:pt x="22479" y="2086"/>
                  </a:lnTo>
                  <a:lnTo>
                    <a:pt x="22132" y="1913"/>
                  </a:lnTo>
                  <a:lnTo>
                    <a:pt x="21765" y="1739"/>
                  </a:lnTo>
                  <a:lnTo>
                    <a:pt x="21359" y="1565"/>
                  </a:lnTo>
                  <a:lnTo>
                    <a:pt x="20896" y="1372"/>
                  </a:lnTo>
                  <a:lnTo>
                    <a:pt x="20413" y="1198"/>
                  </a:lnTo>
                  <a:lnTo>
                    <a:pt x="19911" y="1024"/>
                  </a:lnTo>
                  <a:lnTo>
                    <a:pt x="19409" y="870"/>
                  </a:lnTo>
                  <a:lnTo>
                    <a:pt x="18887" y="735"/>
                  </a:lnTo>
                  <a:lnTo>
                    <a:pt x="18366" y="619"/>
                  </a:lnTo>
                  <a:lnTo>
                    <a:pt x="17825" y="503"/>
                  </a:lnTo>
                  <a:lnTo>
                    <a:pt x="17265" y="387"/>
                  </a:lnTo>
                  <a:lnTo>
                    <a:pt x="16705" y="310"/>
                  </a:lnTo>
                  <a:lnTo>
                    <a:pt x="16126" y="233"/>
                  </a:lnTo>
                  <a:lnTo>
                    <a:pt x="15527" y="155"/>
                  </a:lnTo>
                  <a:lnTo>
                    <a:pt x="14928" y="97"/>
                  </a:lnTo>
                  <a:lnTo>
                    <a:pt x="14310" y="59"/>
                  </a:lnTo>
                  <a:lnTo>
                    <a:pt x="13693" y="20"/>
                  </a:lnTo>
                  <a:lnTo>
                    <a:pt x="13036" y="20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91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63"/>
            <p:cNvSpPr/>
            <p:nvPr/>
          </p:nvSpPr>
          <p:spPr>
            <a:xfrm>
              <a:off x="4438074" y="1180164"/>
              <a:ext cx="502664" cy="354968"/>
            </a:xfrm>
            <a:custGeom>
              <a:avLst/>
              <a:gdLst/>
              <a:ahLst/>
              <a:cxnLst/>
              <a:rect l="l" t="t" r="r" b="b"/>
              <a:pathLst>
                <a:path w="30957" h="21861" extrusionOk="0">
                  <a:moveTo>
                    <a:pt x="15083" y="309"/>
                  </a:moveTo>
                  <a:lnTo>
                    <a:pt x="16106" y="367"/>
                  </a:lnTo>
                  <a:lnTo>
                    <a:pt x="17110" y="444"/>
                  </a:lnTo>
                  <a:lnTo>
                    <a:pt x="18134" y="560"/>
                  </a:lnTo>
                  <a:lnTo>
                    <a:pt x="19138" y="715"/>
                  </a:lnTo>
                  <a:lnTo>
                    <a:pt x="20026" y="889"/>
                  </a:lnTo>
                  <a:lnTo>
                    <a:pt x="20895" y="1101"/>
                  </a:lnTo>
                  <a:lnTo>
                    <a:pt x="21764" y="1333"/>
                  </a:lnTo>
                  <a:lnTo>
                    <a:pt x="22614" y="1603"/>
                  </a:lnTo>
                  <a:lnTo>
                    <a:pt x="23445" y="1931"/>
                  </a:lnTo>
                  <a:lnTo>
                    <a:pt x="23869" y="2105"/>
                  </a:lnTo>
                  <a:lnTo>
                    <a:pt x="24275" y="2298"/>
                  </a:lnTo>
                  <a:lnTo>
                    <a:pt x="24680" y="2491"/>
                  </a:lnTo>
                  <a:lnTo>
                    <a:pt x="25086" y="2723"/>
                  </a:lnTo>
                  <a:lnTo>
                    <a:pt x="25453" y="2955"/>
                  </a:lnTo>
                  <a:lnTo>
                    <a:pt x="25839" y="3206"/>
                  </a:lnTo>
                  <a:lnTo>
                    <a:pt x="26090" y="3399"/>
                  </a:lnTo>
                  <a:lnTo>
                    <a:pt x="26341" y="3631"/>
                  </a:lnTo>
                  <a:lnTo>
                    <a:pt x="26573" y="3843"/>
                  </a:lnTo>
                  <a:lnTo>
                    <a:pt x="26785" y="4094"/>
                  </a:lnTo>
                  <a:lnTo>
                    <a:pt x="26998" y="4365"/>
                  </a:lnTo>
                  <a:lnTo>
                    <a:pt x="27152" y="4635"/>
                  </a:lnTo>
                  <a:lnTo>
                    <a:pt x="27288" y="4925"/>
                  </a:lnTo>
                  <a:lnTo>
                    <a:pt x="27403" y="5253"/>
                  </a:lnTo>
                  <a:lnTo>
                    <a:pt x="27442" y="5446"/>
                  </a:lnTo>
                  <a:lnTo>
                    <a:pt x="27461" y="5620"/>
                  </a:lnTo>
                  <a:lnTo>
                    <a:pt x="27461" y="5813"/>
                  </a:lnTo>
                  <a:lnTo>
                    <a:pt x="27461" y="5987"/>
                  </a:lnTo>
                  <a:lnTo>
                    <a:pt x="27423" y="6373"/>
                  </a:lnTo>
                  <a:lnTo>
                    <a:pt x="27384" y="6740"/>
                  </a:lnTo>
                  <a:lnTo>
                    <a:pt x="27288" y="7300"/>
                  </a:lnTo>
                  <a:lnTo>
                    <a:pt x="27191" y="7841"/>
                  </a:lnTo>
                  <a:lnTo>
                    <a:pt x="27075" y="8381"/>
                  </a:lnTo>
                  <a:lnTo>
                    <a:pt x="26959" y="8922"/>
                  </a:lnTo>
                  <a:lnTo>
                    <a:pt x="26824" y="9463"/>
                  </a:lnTo>
                  <a:lnTo>
                    <a:pt x="26747" y="9695"/>
                  </a:lnTo>
                  <a:lnTo>
                    <a:pt x="26727" y="9810"/>
                  </a:lnTo>
                  <a:lnTo>
                    <a:pt x="26708" y="9907"/>
                  </a:lnTo>
                  <a:lnTo>
                    <a:pt x="26727" y="10004"/>
                  </a:lnTo>
                  <a:lnTo>
                    <a:pt x="26785" y="10062"/>
                  </a:lnTo>
                  <a:lnTo>
                    <a:pt x="26863" y="10100"/>
                  </a:lnTo>
                  <a:lnTo>
                    <a:pt x="26959" y="10100"/>
                  </a:lnTo>
                  <a:lnTo>
                    <a:pt x="27288" y="10042"/>
                  </a:lnTo>
                  <a:lnTo>
                    <a:pt x="27616" y="10004"/>
                  </a:lnTo>
                  <a:lnTo>
                    <a:pt x="27983" y="9984"/>
                  </a:lnTo>
                  <a:lnTo>
                    <a:pt x="28330" y="9984"/>
                  </a:lnTo>
                  <a:lnTo>
                    <a:pt x="28678" y="10023"/>
                  </a:lnTo>
                  <a:lnTo>
                    <a:pt x="29026" y="10100"/>
                  </a:lnTo>
                  <a:lnTo>
                    <a:pt x="29354" y="10216"/>
                  </a:lnTo>
                  <a:lnTo>
                    <a:pt x="29508" y="10293"/>
                  </a:lnTo>
                  <a:lnTo>
                    <a:pt x="29663" y="10371"/>
                  </a:lnTo>
                  <a:lnTo>
                    <a:pt x="29875" y="10525"/>
                  </a:lnTo>
                  <a:lnTo>
                    <a:pt x="30068" y="10718"/>
                  </a:lnTo>
                  <a:lnTo>
                    <a:pt x="30223" y="10931"/>
                  </a:lnTo>
                  <a:lnTo>
                    <a:pt x="30358" y="11162"/>
                  </a:lnTo>
                  <a:lnTo>
                    <a:pt x="30455" y="11413"/>
                  </a:lnTo>
                  <a:lnTo>
                    <a:pt x="30532" y="11664"/>
                  </a:lnTo>
                  <a:lnTo>
                    <a:pt x="30590" y="11935"/>
                  </a:lnTo>
                  <a:lnTo>
                    <a:pt x="30609" y="12205"/>
                  </a:lnTo>
                  <a:lnTo>
                    <a:pt x="30628" y="12533"/>
                  </a:lnTo>
                  <a:lnTo>
                    <a:pt x="30609" y="12881"/>
                  </a:lnTo>
                  <a:lnTo>
                    <a:pt x="30551" y="13209"/>
                  </a:lnTo>
                  <a:lnTo>
                    <a:pt x="30474" y="13518"/>
                  </a:lnTo>
                  <a:lnTo>
                    <a:pt x="30377" y="13827"/>
                  </a:lnTo>
                  <a:lnTo>
                    <a:pt x="30242" y="14136"/>
                  </a:lnTo>
                  <a:lnTo>
                    <a:pt x="30068" y="14426"/>
                  </a:lnTo>
                  <a:lnTo>
                    <a:pt x="29875" y="14716"/>
                  </a:lnTo>
                  <a:lnTo>
                    <a:pt x="29605" y="15044"/>
                  </a:lnTo>
                  <a:lnTo>
                    <a:pt x="29315" y="15353"/>
                  </a:lnTo>
                  <a:lnTo>
                    <a:pt x="28987" y="15623"/>
                  </a:lnTo>
                  <a:lnTo>
                    <a:pt x="28639" y="15894"/>
                  </a:lnTo>
                  <a:lnTo>
                    <a:pt x="28292" y="16145"/>
                  </a:lnTo>
                  <a:lnTo>
                    <a:pt x="27925" y="16376"/>
                  </a:lnTo>
                  <a:lnTo>
                    <a:pt x="27539" y="16570"/>
                  </a:lnTo>
                  <a:lnTo>
                    <a:pt x="27172" y="16763"/>
                  </a:lnTo>
                  <a:lnTo>
                    <a:pt x="26708" y="16956"/>
                  </a:lnTo>
                  <a:lnTo>
                    <a:pt x="26245" y="17130"/>
                  </a:lnTo>
                  <a:lnTo>
                    <a:pt x="25762" y="17265"/>
                  </a:lnTo>
                  <a:lnTo>
                    <a:pt x="25260" y="17361"/>
                  </a:lnTo>
                  <a:lnTo>
                    <a:pt x="24777" y="17419"/>
                  </a:lnTo>
                  <a:lnTo>
                    <a:pt x="24275" y="17439"/>
                  </a:lnTo>
                  <a:lnTo>
                    <a:pt x="23792" y="17400"/>
                  </a:lnTo>
                  <a:lnTo>
                    <a:pt x="23290" y="17342"/>
                  </a:lnTo>
                  <a:lnTo>
                    <a:pt x="23213" y="17342"/>
                  </a:lnTo>
                  <a:lnTo>
                    <a:pt x="23174" y="17361"/>
                  </a:lnTo>
                  <a:lnTo>
                    <a:pt x="23155" y="17381"/>
                  </a:lnTo>
                  <a:lnTo>
                    <a:pt x="22904" y="17651"/>
                  </a:lnTo>
                  <a:lnTo>
                    <a:pt x="22672" y="17921"/>
                  </a:lnTo>
                  <a:lnTo>
                    <a:pt x="22421" y="18172"/>
                  </a:lnTo>
                  <a:lnTo>
                    <a:pt x="22151" y="18423"/>
                  </a:lnTo>
                  <a:lnTo>
                    <a:pt x="21880" y="18655"/>
                  </a:lnTo>
                  <a:lnTo>
                    <a:pt x="21610" y="18887"/>
                  </a:lnTo>
                  <a:lnTo>
                    <a:pt x="21320" y="19119"/>
                  </a:lnTo>
                  <a:lnTo>
                    <a:pt x="21031" y="19312"/>
                  </a:lnTo>
                  <a:lnTo>
                    <a:pt x="20741" y="19524"/>
                  </a:lnTo>
                  <a:lnTo>
                    <a:pt x="20432" y="19717"/>
                  </a:lnTo>
                  <a:lnTo>
                    <a:pt x="20123" y="19891"/>
                  </a:lnTo>
                  <a:lnTo>
                    <a:pt x="19814" y="20065"/>
                  </a:lnTo>
                  <a:lnTo>
                    <a:pt x="19157" y="20374"/>
                  </a:lnTo>
                  <a:lnTo>
                    <a:pt x="18481" y="20644"/>
                  </a:lnTo>
                  <a:lnTo>
                    <a:pt x="18115" y="20779"/>
                  </a:lnTo>
                  <a:lnTo>
                    <a:pt x="17728" y="20895"/>
                  </a:lnTo>
                  <a:lnTo>
                    <a:pt x="16937" y="21108"/>
                  </a:lnTo>
                  <a:lnTo>
                    <a:pt x="16145" y="21282"/>
                  </a:lnTo>
                  <a:lnTo>
                    <a:pt x="15334" y="21417"/>
                  </a:lnTo>
                  <a:lnTo>
                    <a:pt x="14523" y="21513"/>
                  </a:lnTo>
                  <a:lnTo>
                    <a:pt x="13692" y="21552"/>
                  </a:lnTo>
                  <a:lnTo>
                    <a:pt x="12881" y="21552"/>
                  </a:lnTo>
                  <a:lnTo>
                    <a:pt x="12070" y="21513"/>
                  </a:lnTo>
                  <a:lnTo>
                    <a:pt x="11356" y="21436"/>
                  </a:lnTo>
                  <a:lnTo>
                    <a:pt x="10989" y="21378"/>
                  </a:lnTo>
                  <a:lnTo>
                    <a:pt x="10641" y="21320"/>
                  </a:lnTo>
                  <a:lnTo>
                    <a:pt x="10274" y="21224"/>
                  </a:lnTo>
                  <a:lnTo>
                    <a:pt x="9926" y="21146"/>
                  </a:lnTo>
                  <a:lnTo>
                    <a:pt x="9579" y="21031"/>
                  </a:lnTo>
                  <a:lnTo>
                    <a:pt x="9231" y="20934"/>
                  </a:lnTo>
                  <a:lnTo>
                    <a:pt x="8903" y="20799"/>
                  </a:lnTo>
                  <a:lnTo>
                    <a:pt x="8555" y="20664"/>
                  </a:lnTo>
                  <a:lnTo>
                    <a:pt x="8227" y="20509"/>
                  </a:lnTo>
                  <a:lnTo>
                    <a:pt x="7899" y="20355"/>
                  </a:lnTo>
                  <a:lnTo>
                    <a:pt x="7590" y="20181"/>
                  </a:lnTo>
                  <a:lnTo>
                    <a:pt x="7281" y="19988"/>
                  </a:lnTo>
                  <a:lnTo>
                    <a:pt x="6972" y="19795"/>
                  </a:lnTo>
                  <a:lnTo>
                    <a:pt x="6663" y="19582"/>
                  </a:lnTo>
                  <a:lnTo>
                    <a:pt x="6373" y="19350"/>
                  </a:lnTo>
                  <a:lnTo>
                    <a:pt x="6064" y="19099"/>
                  </a:lnTo>
                  <a:lnTo>
                    <a:pt x="5794" y="18848"/>
                  </a:lnTo>
                  <a:lnTo>
                    <a:pt x="5523" y="18578"/>
                  </a:lnTo>
                  <a:lnTo>
                    <a:pt x="5253" y="18308"/>
                  </a:lnTo>
                  <a:lnTo>
                    <a:pt x="5002" y="18018"/>
                  </a:lnTo>
                  <a:lnTo>
                    <a:pt x="4751" y="17728"/>
                  </a:lnTo>
                  <a:lnTo>
                    <a:pt x="4519" y="17439"/>
                  </a:lnTo>
                  <a:lnTo>
                    <a:pt x="4075" y="16821"/>
                  </a:lnTo>
                  <a:lnTo>
                    <a:pt x="3670" y="16183"/>
                  </a:lnTo>
                  <a:lnTo>
                    <a:pt x="3283" y="15527"/>
                  </a:lnTo>
                  <a:lnTo>
                    <a:pt x="2916" y="14851"/>
                  </a:lnTo>
                  <a:lnTo>
                    <a:pt x="2434" y="13866"/>
                  </a:lnTo>
                  <a:lnTo>
                    <a:pt x="2221" y="13364"/>
                  </a:lnTo>
                  <a:lnTo>
                    <a:pt x="2009" y="12862"/>
                  </a:lnTo>
                  <a:lnTo>
                    <a:pt x="1816" y="12360"/>
                  </a:lnTo>
                  <a:lnTo>
                    <a:pt x="1623" y="11838"/>
                  </a:lnTo>
                  <a:lnTo>
                    <a:pt x="1449" y="11317"/>
                  </a:lnTo>
                  <a:lnTo>
                    <a:pt x="1294" y="10795"/>
                  </a:lnTo>
                  <a:lnTo>
                    <a:pt x="985" y="9714"/>
                  </a:lnTo>
                  <a:lnTo>
                    <a:pt x="734" y="8613"/>
                  </a:lnTo>
                  <a:lnTo>
                    <a:pt x="522" y="7512"/>
                  </a:lnTo>
                  <a:lnTo>
                    <a:pt x="367" y="6392"/>
                  </a:lnTo>
                  <a:lnTo>
                    <a:pt x="348" y="6199"/>
                  </a:lnTo>
                  <a:lnTo>
                    <a:pt x="329" y="6006"/>
                  </a:lnTo>
                  <a:lnTo>
                    <a:pt x="348" y="5813"/>
                  </a:lnTo>
                  <a:lnTo>
                    <a:pt x="367" y="5639"/>
                  </a:lnTo>
                  <a:lnTo>
                    <a:pt x="387" y="5446"/>
                  </a:lnTo>
                  <a:lnTo>
                    <a:pt x="425" y="5272"/>
                  </a:lnTo>
                  <a:lnTo>
                    <a:pt x="483" y="5118"/>
                  </a:lnTo>
                  <a:lnTo>
                    <a:pt x="541" y="4944"/>
                  </a:lnTo>
                  <a:lnTo>
                    <a:pt x="696" y="4635"/>
                  </a:lnTo>
                  <a:lnTo>
                    <a:pt x="889" y="4326"/>
                  </a:lnTo>
                  <a:lnTo>
                    <a:pt x="1101" y="4036"/>
                  </a:lnTo>
                  <a:lnTo>
                    <a:pt x="1352" y="3766"/>
                  </a:lnTo>
                  <a:lnTo>
                    <a:pt x="1623" y="3515"/>
                  </a:lnTo>
                  <a:lnTo>
                    <a:pt x="1932" y="3283"/>
                  </a:lnTo>
                  <a:lnTo>
                    <a:pt x="2241" y="3071"/>
                  </a:lnTo>
                  <a:lnTo>
                    <a:pt x="2549" y="2858"/>
                  </a:lnTo>
                  <a:lnTo>
                    <a:pt x="2878" y="2665"/>
                  </a:lnTo>
                  <a:lnTo>
                    <a:pt x="3206" y="2491"/>
                  </a:lnTo>
                  <a:lnTo>
                    <a:pt x="3843" y="2182"/>
                  </a:lnTo>
                  <a:lnTo>
                    <a:pt x="4268" y="1989"/>
                  </a:lnTo>
                  <a:lnTo>
                    <a:pt x="4693" y="1815"/>
                  </a:lnTo>
                  <a:lnTo>
                    <a:pt x="5118" y="1661"/>
                  </a:lnTo>
                  <a:lnTo>
                    <a:pt x="5562" y="1506"/>
                  </a:lnTo>
                  <a:lnTo>
                    <a:pt x="6450" y="1236"/>
                  </a:lnTo>
                  <a:lnTo>
                    <a:pt x="7339" y="1004"/>
                  </a:lnTo>
                  <a:lnTo>
                    <a:pt x="8246" y="811"/>
                  </a:lnTo>
                  <a:lnTo>
                    <a:pt x="9173" y="657"/>
                  </a:lnTo>
                  <a:lnTo>
                    <a:pt x="10081" y="522"/>
                  </a:lnTo>
                  <a:lnTo>
                    <a:pt x="11008" y="425"/>
                  </a:lnTo>
                  <a:lnTo>
                    <a:pt x="12012" y="367"/>
                  </a:lnTo>
                  <a:lnTo>
                    <a:pt x="13036" y="309"/>
                  </a:lnTo>
                  <a:close/>
                  <a:moveTo>
                    <a:pt x="13924" y="0"/>
                  </a:moveTo>
                  <a:lnTo>
                    <a:pt x="12881" y="19"/>
                  </a:lnTo>
                  <a:lnTo>
                    <a:pt x="11819" y="58"/>
                  </a:lnTo>
                  <a:lnTo>
                    <a:pt x="10873" y="135"/>
                  </a:lnTo>
                  <a:lnTo>
                    <a:pt x="9907" y="232"/>
                  </a:lnTo>
                  <a:lnTo>
                    <a:pt x="8961" y="367"/>
                  </a:lnTo>
                  <a:lnTo>
                    <a:pt x="8015" y="522"/>
                  </a:lnTo>
                  <a:lnTo>
                    <a:pt x="7088" y="734"/>
                  </a:lnTo>
                  <a:lnTo>
                    <a:pt x="6141" y="985"/>
                  </a:lnTo>
                  <a:lnTo>
                    <a:pt x="5697" y="1120"/>
                  </a:lnTo>
                  <a:lnTo>
                    <a:pt x="5234" y="1275"/>
                  </a:lnTo>
                  <a:lnTo>
                    <a:pt x="4790" y="1429"/>
                  </a:lnTo>
                  <a:lnTo>
                    <a:pt x="4326" y="1603"/>
                  </a:lnTo>
                  <a:lnTo>
                    <a:pt x="3650" y="1893"/>
                  </a:lnTo>
                  <a:lnTo>
                    <a:pt x="3303" y="2047"/>
                  </a:lnTo>
                  <a:lnTo>
                    <a:pt x="2955" y="2221"/>
                  </a:lnTo>
                  <a:lnTo>
                    <a:pt x="2588" y="2414"/>
                  </a:lnTo>
                  <a:lnTo>
                    <a:pt x="2260" y="2627"/>
                  </a:lnTo>
                  <a:lnTo>
                    <a:pt x="1912" y="2839"/>
                  </a:lnTo>
                  <a:lnTo>
                    <a:pt x="1584" y="3090"/>
                  </a:lnTo>
                  <a:lnTo>
                    <a:pt x="1294" y="3341"/>
                  </a:lnTo>
                  <a:lnTo>
                    <a:pt x="1005" y="3611"/>
                  </a:lnTo>
                  <a:lnTo>
                    <a:pt x="754" y="3901"/>
                  </a:lnTo>
                  <a:lnTo>
                    <a:pt x="522" y="4210"/>
                  </a:lnTo>
                  <a:lnTo>
                    <a:pt x="329" y="4538"/>
                  </a:lnTo>
                  <a:lnTo>
                    <a:pt x="251" y="4712"/>
                  </a:lnTo>
                  <a:lnTo>
                    <a:pt x="174" y="4886"/>
                  </a:lnTo>
                  <a:lnTo>
                    <a:pt x="116" y="5060"/>
                  </a:lnTo>
                  <a:lnTo>
                    <a:pt x="78" y="5253"/>
                  </a:lnTo>
                  <a:lnTo>
                    <a:pt x="39" y="5446"/>
                  </a:lnTo>
                  <a:lnTo>
                    <a:pt x="20" y="5639"/>
                  </a:lnTo>
                  <a:lnTo>
                    <a:pt x="0" y="5832"/>
                  </a:lnTo>
                  <a:lnTo>
                    <a:pt x="20" y="6006"/>
                  </a:lnTo>
                  <a:lnTo>
                    <a:pt x="58" y="6392"/>
                  </a:lnTo>
                  <a:lnTo>
                    <a:pt x="193" y="7416"/>
                  </a:lnTo>
                  <a:lnTo>
                    <a:pt x="387" y="8439"/>
                  </a:lnTo>
                  <a:lnTo>
                    <a:pt x="618" y="9463"/>
                  </a:lnTo>
                  <a:lnTo>
                    <a:pt x="869" y="10467"/>
                  </a:lnTo>
                  <a:lnTo>
                    <a:pt x="1024" y="10950"/>
                  </a:lnTo>
                  <a:lnTo>
                    <a:pt x="1178" y="11433"/>
                  </a:lnTo>
                  <a:lnTo>
                    <a:pt x="1507" y="12398"/>
                  </a:lnTo>
                  <a:lnTo>
                    <a:pt x="1893" y="13344"/>
                  </a:lnTo>
                  <a:lnTo>
                    <a:pt x="2318" y="14252"/>
                  </a:lnTo>
                  <a:lnTo>
                    <a:pt x="2665" y="14986"/>
                  </a:lnTo>
                  <a:lnTo>
                    <a:pt x="3052" y="15681"/>
                  </a:lnTo>
                  <a:lnTo>
                    <a:pt x="3457" y="16376"/>
                  </a:lnTo>
                  <a:lnTo>
                    <a:pt x="3882" y="17052"/>
                  </a:lnTo>
                  <a:lnTo>
                    <a:pt x="4133" y="17381"/>
                  </a:lnTo>
                  <a:lnTo>
                    <a:pt x="4365" y="17690"/>
                  </a:lnTo>
                  <a:lnTo>
                    <a:pt x="4616" y="17999"/>
                  </a:lnTo>
                  <a:lnTo>
                    <a:pt x="4886" y="18308"/>
                  </a:lnTo>
                  <a:lnTo>
                    <a:pt x="5157" y="18597"/>
                  </a:lnTo>
                  <a:lnTo>
                    <a:pt x="5427" y="18887"/>
                  </a:lnTo>
                  <a:lnTo>
                    <a:pt x="5736" y="19157"/>
                  </a:lnTo>
                  <a:lnTo>
                    <a:pt x="6026" y="19428"/>
                  </a:lnTo>
                  <a:lnTo>
                    <a:pt x="6315" y="19659"/>
                  </a:lnTo>
                  <a:lnTo>
                    <a:pt x="6605" y="19872"/>
                  </a:lnTo>
                  <a:lnTo>
                    <a:pt x="6914" y="20084"/>
                  </a:lnTo>
                  <a:lnTo>
                    <a:pt x="7223" y="20277"/>
                  </a:lnTo>
                  <a:lnTo>
                    <a:pt x="7532" y="20451"/>
                  </a:lnTo>
                  <a:lnTo>
                    <a:pt x="7860" y="20625"/>
                  </a:lnTo>
                  <a:lnTo>
                    <a:pt x="8188" y="20799"/>
                  </a:lnTo>
                  <a:lnTo>
                    <a:pt x="8517" y="20934"/>
                  </a:lnTo>
                  <a:lnTo>
                    <a:pt x="8864" y="21088"/>
                  </a:lnTo>
                  <a:lnTo>
                    <a:pt x="9193" y="21204"/>
                  </a:lnTo>
                  <a:lnTo>
                    <a:pt x="9540" y="21320"/>
                  </a:lnTo>
                  <a:lnTo>
                    <a:pt x="9888" y="21436"/>
                  </a:lnTo>
                  <a:lnTo>
                    <a:pt x="10255" y="21513"/>
                  </a:lnTo>
                  <a:lnTo>
                    <a:pt x="10602" y="21610"/>
                  </a:lnTo>
                  <a:lnTo>
                    <a:pt x="10969" y="21668"/>
                  </a:lnTo>
                  <a:lnTo>
                    <a:pt x="11336" y="21726"/>
                  </a:lnTo>
                  <a:lnTo>
                    <a:pt x="11761" y="21784"/>
                  </a:lnTo>
                  <a:lnTo>
                    <a:pt x="12167" y="21822"/>
                  </a:lnTo>
                  <a:lnTo>
                    <a:pt x="12591" y="21842"/>
                  </a:lnTo>
                  <a:lnTo>
                    <a:pt x="13016" y="21861"/>
                  </a:lnTo>
                  <a:lnTo>
                    <a:pt x="13441" y="21842"/>
                  </a:lnTo>
                  <a:lnTo>
                    <a:pt x="13866" y="21842"/>
                  </a:lnTo>
                  <a:lnTo>
                    <a:pt x="14716" y="21784"/>
                  </a:lnTo>
                  <a:lnTo>
                    <a:pt x="15527" y="21687"/>
                  </a:lnTo>
                  <a:lnTo>
                    <a:pt x="16338" y="21571"/>
                  </a:lnTo>
                  <a:lnTo>
                    <a:pt x="17130" y="21397"/>
                  </a:lnTo>
                  <a:lnTo>
                    <a:pt x="17535" y="21301"/>
                  </a:lnTo>
                  <a:lnTo>
                    <a:pt x="17921" y="21185"/>
                  </a:lnTo>
                  <a:lnTo>
                    <a:pt x="18327" y="21050"/>
                  </a:lnTo>
                  <a:lnTo>
                    <a:pt x="18713" y="20915"/>
                  </a:lnTo>
                  <a:lnTo>
                    <a:pt x="19099" y="20760"/>
                  </a:lnTo>
                  <a:lnTo>
                    <a:pt x="19486" y="20586"/>
                  </a:lnTo>
                  <a:lnTo>
                    <a:pt x="19853" y="20413"/>
                  </a:lnTo>
                  <a:lnTo>
                    <a:pt x="20220" y="20219"/>
                  </a:lnTo>
                  <a:lnTo>
                    <a:pt x="20586" y="20007"/>
                  </a:lnTo>
                  <a:lnTo>
                    <a:pt x="20934" y="19795"/>
                  </a:lnTo>
                  <a:lnTo>
                    <a:pt x="21282" y="19563"/>
                  </a:lnTo>
                  <a:lnTo>
                    <a:pt x="21610" y="19331"/>
                  </a:lnTo>
                  <a:lnTo>
                    <a:pt x="21938" y="19061"/>
                  </a:lnTo>
                  <a:lnTo>
                    <a:pt x="22267" y="18790"/>
                  </a:lnTo>
                  <a:lnTo>
                    <a:pt x="22556" y="18520"/>
                  </a:lnTo>
                  <a:lnTo>
                    <a:pt x="22865" y="18230"/>
                  </a:lnTo>
                  <a:lnTo>
                    <a:pt x="23155" y="17921"/>
                  </a:lnTo>
                  <a:lnTo>
                    <a:pt x="23379" y="17649"/>
                  </a:lnTo>
                  <a:lnTo>
                    <a:pt x="23379" y="17649"/>
                  </a:lnTo>
                  <a:lnTo>
                    <a:pt x="23754" y="17709"/>
                  </a:lnTo>
                  <a:lnTo>
                    <a:pt x="24217" y="17728"/>
                  </a:lnTo>
                  <a:lnTo>
                    <a:pt x="24700" y="17728"/>
                  </a:lnTo>
                  <a:lnTo>
                    <a:pt x="25163" y="17690"/>
                  </a:lnTo>
                  <a:lnTo>
                    <a:pt x="25627" y="17612"/>
                  </a:lnTo>
                  <a:lnTo>
                    <a:pt x="26090" y="17496"/>
                  </a:lnTo>
                  <a:lnTo>
                    <a:pt x="26554" y="17361"/>
                  </a:lnTo>
                  <a:lnTo>
                    <a:pt x="26998" y="17207"/>
                  </a:lnTo>
                  <a:lnTo>
                    <a:pt x="27423" y="17014"/>
                  </a:lnTo>
                  <a:lnTo>
                    <a:pt x="27828" y="16801"/>
                  </a:lnTo>
                  <a:lnTo>
                    <a:pt x="28253" y="16589"/>
                  </a:lnTo>
                  <a:lnTo>
                    <a:pt x="28639" y="16318"/>
                  </a:lnTo>
                  <a:lnTo>
                    <a:pt x="29026" y="16048"/>
                  </a:lnTo>
                  <a:lnTo>
                    <a:pt x="29392" y="15739"/>
                  </a:lnTo>
                  <a:lnTo>
                    <a:pt x="29721" y="15430"/>
                  </a:lnTo>
                  <a:lnTo>
                    <a:pt x="30030" y="15083"/>
                  </a:lnTo>
                  <a:lnTo>
                    <a:pt x="30262" y="14793"/>
                  </a:lnTo>
                  <a:lnTo>
                    <a:pt x="30455" y="14465"/>
                  </a:lnTo>
                  <a:lnTo>
                    <a:pt x="30609" y="14156"/>
                  </a:lnTo>
                  <a:lnTo>
                    <a:pt x="30744" y="13808"/>
                  </a:lnTo>
                  <a:lnTo>
                    <a:pt x="30841" y="13460"/>
                  </a:lnTo>
                  <a:lnTo>
                    <a:pt x="30918" y="13113"/>
                  </a:lnTo>
                  <a:lnTo>
                    <a:pt x="30957" y="12746"/>
                  </a:lnTo>
                  <a:lnTo>
                    <a:pt x="30937" y="12379"/>
                  </a:lnTo>
                  <a:lnTo>
                    <a:pt x="30918" y="12070"/>
                  </a:lnTo>
                  <a:lnTo>
                    <a:pt x="30860" y="11761"/>
                  </a:lnTo>
                  <a:lnTo>
                    <a:pt x="30783" y="11471"/>
                  </a:lnTo>
                  <a:lnTo>
                    <a:pt x="30686" y="11201"/>
                  </a:lnTo>
                  <a:lnTo>
                    <a:pt x="30551" y="10931"/>
                  </a:lnTo>
                  <a:lnTo>
                    <a:pt x="30397" y="10679"/>
                  </a:lnTo>
                  <a:lnTo>
                    <a:pt x="30184" y="10448"/>
                  </a:lnTo>
                  <a:lnTo>
                    <a:pt x="30088" y="10332"/>
                  </a:lnTo>
                  <a:lnTo>
                    <a:pt x="29953" y="10235"/>
                  </a:lnTo>
                  <a:lnTo>
                    <a:pt x="29798" y="10139"/>
                  </a:lnTo>
                  <a:lnTo>
                    <a:pt x="29605" y="10023"/>
                  </a:lnTo>
                  <a:lnTo>
                    <a:pt x="29431" y="9946"/>
                  </a:lnTo>
                  <a:lnTo>
                    <a:pt x="29238" y="9868"/>
                  </a:lnTo>
                  <a:lnTo>
                    <a:pt x="29045" y="9810"/>
                  </a:lnTo>
                  <a:lnTo>
                    <a:pt x="28852" y="9772"/>
                  </a:lnTo>
                  <a:lnTo>
                    <a:pt x="28427" y="9695"/>
                  </a:lnTo>
                  <a:lnTo>
                    <a:pt x="28021" y="9675"/>
                  </a:lnTo>
                  <a:lnTo>
                    <a:pt x="27597" y="9695"/>
                  </a:lnTo>
                  <a:lnTo>
                    <a:pt x="27191" y="9733"/>
                  </a:lnTo>
                  <a:lnTo>
                    <a:pt x="27089" y="9754"/>
                  </a:lnTo>
                  <a:lnTo>
                    <a:pt x="27089" y="9754"/>
                  </a:lnTo>
                  <a:lnTo>
                    <a:pt x="27094" y="9733"/>
                  </a:lnTo>
                  <a:lnTo>
                    <a:pt x="27172" y="9463"/>
                  </a:lnTo>
                  <a:lnTo>
                    <a:pt x="27307" y="8884"/>
                  </a:lnTo>
                  <a:lnTo>
                    <a:pt x="27442" y="8323"/>
                  </a:lnTo>
                  <a:lnTo>
                    <a:pt x="27558" y="7744"/>
                  </a:lnTo>
                  <a:lnTo>
                    <a:pt x="27732" y="6643"/>
                  </a:lnTo>
                  <a:lnTo>
                    <a:pt x="27790" y="6219"/>
                  </a:lnTo>
                  <a:lnTo>
                    <a:pt x="27809" y="6006"/>
                  </a:lnTo>
                  <a:lnTo>
                    <a:pt x="27790" y="5794"/>
                  </a:lnTo>
                  <a:lnTo>
                    <a:pt x="27751" y="5465"/>
                  </a:lnTo>
                  <a:lnTo>
                    <a:pt x="27674" y="5156"/>
                  </a:lnTo>
                  <a:lnTo>
                    <a:pt x="27577" y="4867"/>
                  </a:lnTo>
                  <a:lnTo>
                    <a:pt x="27442" y="4577"/>
                  </a:lnTo>
                  <a:lnTo>
                    <a:pt x="27288" y="4307"/>
                  </a:lnTo>
                  <a:lnTo>
                    <a:pt x="27094" y="4056"/>
                  </a:lnTo>
                  <a:lnTo>
                    <a:pt x="26901" y="3805"/>
                  </a:lnTo>
                  <a:lnTo>
                    <a:pt x="26670" y="3573"/>
                  </a:lnTo>
                  <a:lnTo>
                    <a:pt x="26341" y="3264"/>
                  </a:lnTo>
                  <a:lnTo>
                    <a:pt x="25994" y="2993"/>
                  </a:lnTo>
                  <a:lnTo>
                    <a:pt x="25627" y="2742"/>
                  </a:lnTo>
                  <a:lnTo>
                    <a:pt x="25241" y="2491"/>
                  </a:lnTo>
                  <a:lnTo>
                    <a:pt x="24854" y="2279"/>
                  </a:lnTo>
                  <a:lnTo>
                    <a:pt x="24449" y="2067"/>
                  </a:lnTo>
                  <a:lnTo>
                    <a:pt x="24043" y="1893"/>
                  </a:lnTo>
                  <a:lnTo>
                    <a:pt x="23618" y="1700"/>
                  </a:lnTo>
                  <a:lnTo>
                    <a:pt x="22788" y="1371"/>
                  </a:lnTo>
                  <a:lnTo>
                    <a:pt x="21938" y="1101"/>
                  </a:lnTo>
                  <a:lnTo>
                    <a:pt x="21069" y="850"/>
                  </a:lnTo>
                  <a:lnTo>
                    <a:pt x="20200" y="637"/>
                  </a:lnTo>
                  <a:lnTo>
                    <a:pt x="19177" y="425"/>
                  </a:lnTo>
                  <a:lnTo>
                    <a:pt x="18134" y="271"/>
                  </a:lnTo>
                  <a:lnTo>
                    <a:pt x="17091" y="155"/>
                  </a:lnTo>
                  <a:lnTo>
                    <a:pt x="16029" y="58"/>
                  </a:lnTo>
                  <a:lnTo>
                    <a:pt x="14986" y="19"/>
                  </a:lnTo>
                  <a:lnTo>
                    <a:pt x="13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63"/>
            <p:cNvSpPr/>
            <p:nvPr/>
          </p:nvSpPr>
          <p:spPr>
            <a:xfrm>
              <a:off x="4439016" y="1281434"/>
              <a:ext cx="449357" cy="91271"/>
            </a:xfrm>
            <a:custGeom>
              <a:avLst/>
              <a:gdLst/>
              <a:ahLst/>
              <a:cxnLst/>
              <a:rect l="l" t="t" r="r" b="b"/>
              <a:pathLst>
                <a:path w="27674" h="5621" extrusionOk="0">
                  <a:moveTo>
                    <a:pt x="135" y="1"/>
                  </a:moveTo>
                  <a:lnTo>
                    <a:pt x="78" y="20"/>
                  </a:lnTo>
                  <a:lnTo>
                    <a:pt x="20" y="39"/>
                  </a:lnTo>
                  <a:lnTo>
                    <a:pt x="0" y="78"/>
                  </a:lnTo>
                  <a:lnTo>
                    <a:pt x="0" y="155"/>
                  </a:lnTo>
                  <a:lnTo>
                    <a:pt x="78" y="484"/>
                  </a:lnTo>
                  <a:lnTo>
                    <a:pt x="193" y="812"/>
                  </a:lnTo>
                  <a:lnTo>
                    <a:pt x="348" y="1121"/>
                  </a:lnTo>
                  <a:lnTo>
                    <a:pt x="522" y="1411"/>
                  </a:lnTo>
                  <a:lnTo>
                    <a:pt x="734" y="1681"/>
                  </a:lnTo>
                  <a:lnTo>
                    <a:pt x="966" y="1932"/>
                  </a:lnTo>
                  <a:lnTo>
                    <a:pt x="1198" y="2183"/>
                  </a:lnTo>
                  <a:lnTo>
                    <a:pt x="1468" y="2395"/>
                  </a:lnTo>
                  <a:lnTo>
                    <a:pt x="1777" y="2647"/>
                  </a:lnTo>
                  <a:lnTo>
                    <a:pt x="2125" y="2878"/>
                  </a:lnTo>
                  <a:lnTo>
                    <a:pt x="2453" y="3110"/>
                  </a:lnTo>
                  <a:lnTo>
                    <a:pt x="2800" y="3303"/>
                  </a:lnTo>
                  <a:lnTo>
                    <a:pt x="3167" y="3496"/>
                  </a:lnTo>
                  <a:lnTo>
                    <a:pt x="3534" y="3670"/>
                  </a:lnTo>
                  <a:lnTo>
                    <a:pt x="4268" y="3979"/>
                  </a:lnTo>
                  <a:lnTo>
                    <a:pt x="4963" y="4249"/>
                  </a:lnTo>
                  <a:lnTo>
                    <a:pt x="5639" y="4481"/>
                  </a:lnTo>
                  <a:lnTo>
                    <a:pt x="6354" y="4694"/>
                  </a:lnTo>
                  <a:lnTo>
                    <a:pt x="7049" y="4867"/>
                  </a:lnTo>
                  <a:lnTo>
                    <a:pt x="7764" y="5022"/>
                  </a:lnTo>
                  <a:lnTo>
                    <a:pt x="8478" y="5176"/>
                  </a:lnTo>
                  <a:lnTo>
                    <a:pt x="9193" y="5292"/>
                  </a:lnTo>
                  <a:lnTo>
                    <a:pt x="9907" y="5389"/>
                  </a:lnTo>
                  <a:lnTo>
                    <a:pt x="10757" y="5466"/>
                  </a:lnTo>
                  <a:lnTo>
                    <a:pt x="11587" y="5543"/>
                  </a:lnTo>
                  <a:lnTo>
                    <a:pt x="12437" y="5582"/>
                  </a:lnTo>
                  <a:lnTo>
                    <a:pt x="13267" y="5621"/>
                  </a:lnTo>
                  <a:lnTo>
                    <a:pt x="14117" y="5621"/>
                  </a:lnTo>
                  <a:lnTo>
                    <a:pt x="14947" y="5601"/>
                  </a:lnTo>
                  <a:lnTo>
                    <a:pt x="15797" y="5563"/>
                  </a:lnTo>
                  <a:lnTo>
                    <a:pt x="16628" y="5505"/>
                  </a:lnTo>
                  <a:lnTo>
                    <a:pt x="17381" y="5447"/>
                  </a:lnTo>
                  <a:lnTo>
                    <a:pt x="18114" y="5350"/>
                  </a:lnTo>
                  <a:lnTo>
                    <a:pt x="18868" y="5234"/>
                  </a:lnTo>
                  <a:lnTo>
                    <a:pt x="19601" y="5118"/>
                  </a:lnTo>
                  <a:lnTo>
                    <a:pt x="20335" y="4964"/>
                  </a:lnTo>
                  <a:lnTo>
                    <a:pt x="21050" y="4790"/>
                  </a:lnTo>
                  <a:lnTo>
                    <a:pt x="21784" y="4578"/>
                  </a:lnTo>
                  <a:lnTo>
                    <a:pt x="22479" y="4346"/>
                  </a:lnTo>
                  <a:lnTo>
                    <a:pt x="23290" y="4056"/>
                  </a:lnTo>
                  <a:lnTo>
                    <a:pt x="23696" y="3902"/>
                  </a:lnTo>
                  <a:lnTo>
                    <a:pt x="24101" y="3728"/>
                  </a:lnTo>
                  <a:lnTo>
                    <a:pt x="24487" y="3535"/>
                  </a:lnTo>
                  <a:lnTo>
                    <a:pt x="24874" y="3342"/>
                  </a:lnTo>
                  <a:lnTo>
                    <a:pt x="25240" y="3129"/>
                  </a:lnTo>
                  <a:lnTo>
                    <a:pt x="25607" y="2898"/>
                  </a:lnTo>
                  <a:lnTo>
                    <a:pt x="25955" y="2666"/>
                  </a:lnTo>
                  <a:lnTo>
                    <a:pt x="26283" y="2415"/>
                  </a:lnTo>
                  <a:lnTo>
                    <a:pt x="26592" y="2144"/>
                  </a:lnTo>
                  <a:lnTo>
                    <a:pt x="26882" y="1855"/>
                  </a:lnTo>
                  <a:lnTo>
                    <a:pt x="27133" y="1526"/>
                  </a:lnTo>
                  <a:lnTo>
                    <a:pt x="27249" y="1353"/>
                  </a:lnTo>
                  <a:lnTo>
                    <a:pt x="27345" y="1179"/>
                  </a:lnTo>
                  <a:lnTo>
                    <a:pt x="27442" y="1005"/>
                  </a:lnTo>
                  <a:lnTo>
                    <a:pt x="27539" y="812"/>
                  </a:lnTo>
                  <a:lnTo>
                    <a:pt x="27616" y="619"/>
                  </a:lnTo>
                  <a:lnTo>
                    <a:pt x="27674" y="426"/>
                  </a:lnTo>
                  <a:lnTo>
                    <a:pt x="27674" y="348"/>
                  </a:lnTo>
                  <a:lnTo>
                    <a:pt x="27635" y="291"/>
                  </a:lnTo>
                  <a:lnTo>
                    <a:pt x="27596" y="252"/>
                  </a:lnTo>
                  <a:lnTo>
                    <a:pt x="27539" y="213"/>
                  </a:lnTo>
                  <a:lnTo>
                    <a:pt x="27481" y="194"/>
                  </a:lnTo>
                  <a:lnTo>
                    <a:pt x="27442" y="194"/>
                  </a:lnTo>
                  <a:lnTo>
                    <a:pt x="27384" y="213"/>
                  </a:lnTo>
                  <a:lnTo>
                    <a:pt x="27365" y="252"/>
                  </a:lnTo>
                  <a:lnTo>
                    <a:pt x="27249" y="599"/>
                  </a:lnTo>
                  <a:lnTo>
                    <a:pt x="27094" y="928"/>
                  </a:lnTo>
                  <a:lnTo>
                    <a:pt x="26901" y="1237"/>
                  </a:lnTo>
                  <a:lnTo>
                    <a:pt x="26689" y="1526"/>
                  </a:lnTo>
                  <a:lnTo>
                    <a:pt x="26457" y="1797"/>
                  </a:lnTo>
                  <a:lnTo>
                    <a:pt x="26187" y="2048"/>
                  </a:lnTo>
                  <a:lnTo>
                    <a:pt x="25916" y="2280"/>
                  </a:lnTo>
                  <a:lnTo>
                    <a:pt x="25627" y="2492"/>
                  </a:lnTo>
                  <a:lnTo>
                    <a:pt x="25298" y="2704"/>
                  </a:lnTo>
                  <a:lnTo>
                    <a:pt x="24951" y="2898"/>
                  </a:lnTo>
                  <a:lnTo>
                    <a:pt x="24622" y="3091"/>
                  </a:lnTo>
                  <a:lnTo>
                    <a:pt x="24275" y="3264"/>
                  </a:lnTo>
                  <a:lnTo>
                    <a:pt x="23560" y="3593"/>
                  </a:lnTo>
                  <a:lnTo>
                    <a:pt x="22827" y="3882"/>
                  </a:lnTo>
                  <a:lnTo>
                    <a:pt x="22170" y="4114"/>
                  </a:lnTo>
                  <a:lnTo>
                    <a:pt x="21494" y="4327"/>
                  </a:lnTo>
                  <a:lnTo>
                    <a:pt x="20818" y="4500"/>
                  </a:lnTo>
                  <a:lnTo>
                    <a:pt x="20142" y="4674"/>
                  </a:lnTo>
                  <a:lnTo>
                    <a:pt x="19447" y="4809"/>
                  </a:lnTo>
                  <a:lnTo>
                    <a:pt x="18752" y="4945"/>
                  </a:lnTo>
                  <a:lnTo>
                    <a:pt x="18057" y="5041"/>
                  </a:lnTo>
                  <a:lnTo>
                    <a:pt x="17361" y="5118"/>
                  </a:lnTo>
                  <a:lnTo>
                    <a:pt x="16550" y="5196"/>
                  </a:lnTo>
                  <a:lnTo>
                    <a:pt x="15758" y="5254"/>
                  </a:lnTo>
                  <a:lnTo>
                    <a:pt x="14947" y="5292"/>
                  </a:lnTo>
                  <a:lnTo>
                    <a:pt x="14136" y="5312"/>
                  </a:lnTo>
                  <a:lnTo>
                    <a:pt x="13325" y="5312"/>
                  </a:lnTo>
                  <a:lnTo>
                    <a:pt x="12514" y="5292"/>
                  </a:lnTo>
                  <a:lnTo>
                    <a:pt x="11703" y="5254"/>
                  </a:lnTo>
                  <a:lnTo>
                    <a:pt x="10911" y="5196"/>
                  </a:lnTo>
                  <a:lnTo>
                    <a:pt x="10197" y="5118"/>
                  </a:lnTo>
                  <a:lnTo>
                    <a:pt x="9463" y="5022"/>
                  </a:lnTo>
                  <a:lnTo>
                    <a:pt x="8748" y="4925"/>
                  </a:lnTo>
                  <a:lnTo>
                    <a:pt x="8034" y="4790"/>
                  </a:lnTo>
                  <a:lnTo>
                    <a:pt x="7339" y="4636"/>
                  </a:lnTo>
                  <a:lnTo>
                    <a:pt x="6624" y="4462"/>
                  </a:lnTo>
                  <a:lnTo>
                    <a:pt x="5929" y="4269"/>
                  </a:lnTo>
                  <a:lnTo>
                    <a:pt x="5253" y="4056"/>
                  </a:lnTo>
                  <a:lnTo>
                    <a:pt x="4442" y="3767"/>
                  </a:lnTo>
                  <a:lnTo>
                    <a:pt x="4056" y="3593"/>
                  </a:lnTo>
                  <a:lnTo>
                    <a:pt x="3650" y="3419"/>
                  </a:lnTo>
                  <a:lnTo>
                    <a:pt x="3264" y="3245"/>
                  </a:lnTo>
                  <a:lnTo>
                    <a:pt x="2897" y="3052"/>
                  </a:lnTo>
                  <a:lnTo>
                    <a:pt x="2530" y="2840"/>
                  </a:lnTo>
                  <a:lnTo>
                    <a:pt x="2163" y="2608"/>
                  </a:lnTo>
                  <a:lnTo>
                    <a:pt x="1854" y="2376"/>
                  </a:lnTo>
                  <a:lnTo>
                    <a:pt x="1545" y="2125"/>
                  </a:lnTo>
                  <a:lnTo>
                    <a:pt x="1256" y="1855"/>
                  </a:lnTo>
                  <a:lnTo>
                    <a:pt x="985" y="1565"/>
                  </a:lnTo>
                  <a:lnTo>
                    <a:pt x="753" y="1237"/>
                  </a:lnTo>
                  <a:lnTo>
                    <a:pt x="657" y="1082"/>
                  </a:lnTo>
                  <a:lnTo>
                    <a:pt x="560" y="908"/>
                  </a:lnTo>
                  <a:lnTo>
                    <a:pt x="483" y="735"/>
                  </a:lnTo>
                  <a:lnTo>
                    <a:pt x="406" y="542"/>
                  </a:lnTo>
                  <a:lnTo>
                    <a:pt x="348" y="348"/>
                  </a:lnTo>
                  <a:lnTo>
                    <a:pt x="309" y="155"/>
                  </a:lnTo>
                  <a:lnTo>
                    <a:pt x="290" y="97"/>
                  </a:lnTo>
                  <a:lnTo>
                    <a:pt x="251" y="59"/>
                  </a:lnTo>
                  <a:lnTo>
                    <a:pt x="193" y="2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63"/>
            <p:cNvSpPr/>
            <p:nvPr/>
          </p:nvSpPr>
          <p:spPr>
            <a:xfrm>
              <a:off x="4460335" y="1192699"/>
              <a:ext cx="407025" cy="161514"/>
            </a:xfrm>
            <a:custGeom>
              <a:avLst/>
              <a:gdLst/>
              <a:ahLst/>
              <a:cxnLst/>
              <a:rect l="l" t="t" r="r" b="b"/>
              <a:pathLst>
                <a:path w="25067" h="9947" extrusionOk="0">
                  <a:moveTo>
                    <a:pt x="12978" y="310"/>
                  </a:moveTo>
                  <a:lnTo>
                    <a:pt x="13731" y="329"/>
                  </a:lnTo>
                  <a:lnTo>
                    <a:pt x="14465" y="348"/>
                  </a:lnTo>
                  <a:lnTo>
                    <a:pt x="15199" y="406"/>
                  </a:lnTo>
                  <a:lnTo>
                    <a:pt x="15932" y="483"/>
                  </a:lnTo>
                  <a:lnTo>
                    <a:pt x="16647" y="561"/>
                  </a:lnTo>
                  <a:lnTo>
                    <a:pt x="17381" y="677"/>
                  </a:lnTo>
                  <a:lnTo>
                    <a:pt x="18115" y="812"/>
                  </a:lnTo>
                  <a:lnTo>
                    <a:pt x="18829" y="986"/>
                  </a:lnTo>
                  <a:lnTo>
                    <a:pt x="19466" y="1140"/>
                  </a:lnTo>
                  <a:lnTo>
                    <a:pt x="20104" y="1333"/>
                  </a:lnTo>
                  <a:lnTo>
                    <a:pt x="20722" y="1546"/>
                  </a:lnTo>
                  <a:lnTo>
                    <a:pt x="21340" y="1777"/>
                  </a:lnTo>
                  <a:lnTo>
                    <a:pt x="21958" y="2048"/>
                  </a:lnTo>
                  <a:lnTo>
                    <a:pt x="22267" y="2202"/>
                  </a:lnTo>
                  <a:lnTo>
                    <a:pt x="22556" y="2357"/>
                  </a:lnTo>
                  <a:lnTo>
                    <a:pt x="22865" y="2530"/>
                  </a:lnTo>
                  <a:lnTo>
                    <a:pt x="23155" y="2704"/>
                  </a:lnTo>
                  <a:lnTo>
                    <a:pt x="23425" y="2897"/>
                  </a:lnTo>
                  <a:lnTo>
                    <a:pt x="23696" y="3110"/>
                  </a:lnTo>
                  <a:lnTo>
                    <a:pt x="23870" y="3264"/>
                  </a:lnTo>
                  <a:lnTo>
                    <a:pt x="24024" y="3438"/>
                  </a:lnTo>
                  <a:lnTo>
                    <a:pt x="24178" y="3612"/>
                  </a:lnTo>
                  <a:lnTo>
                    <a:pt x="24333" y="3786"/>
                  </a:lnTo>
                  <a:lnTo>
                    <a:pt x="24449" y="3979"/>
                  </a:lnTo>
                  <a:lnTo>
                    <a:pt x="24545" y="4191"/>
                  </a:lnTo>
                  <a:lnTo>
                    <a:pt x="24642" y="4404"/>
                  </a:lnTo>
                  <a:lnTo>
                    <a:pt x="24700" y="4616"/>
                  </a:lnTo>
                  <a:lnTo>
                    <a:pt x="24719" y="4790"/>
                  </a:lnTo>
                  <a:lnTo>
                    <a:pt x="24739" y="4944"/>
                  </a:lnTo>
                  <a:lnTo>
                    <a:pt x="24719" y="5118"/>
                  </a:lnTo>
                  <a:lnTo>
                    <a:pt x="24700" y="5273"/>
                  </a:lnTo>
                  <a:lnTo>
                    <a:pt x="24661" y="5427"/>
                  </a:lnTo>
                  <a:lnTo>
                    <a:pt x="24623" y="5582"/>
                  </a:lnTo>
                  <a:lnTo>
                    <a:pt x="24565" y="5717"/>
                  </a:lnTo>
                  <a:lnTo>
                    <a:pt x="24487" y="5871"/>
                  </a:lnTo>
                  <a:lnTo>
                    <a:pt x="24314" y="6142"/>
                  </a:lnTo>
                  <a:lnTo>
                    <a:pt x="24101" y="6393"/>
                  </a:lnTo>
                  <a:lnTo>
                    <a:pt x="23870" y="6625"/>
                  </a:lnTo>
                  <a:lnTo>
                    <a:pt x="23638" y="6837"/>
                  </a:lnTo>
                  <a:lnTo>
                    <a:pt x="23367" y="7030"/>
                  </a:lnTo>
                  <a:lnTo>
                    <a:pt x="23078" y="7223"/>
                  </a:lnTo>
                  <a:lnTo>
                    <a:pt x="22788" y="7416"/>
                  </a:lnTo>
                  <a:lnTo>
                    <a:pt x="22498" y="7571"/>
                  </a:lnTo>
                  <a:lnTo>
                    <a:pt x="22189" y="7745"/>
                  </a:lnTo>
                  <a:lnTo>
                    <a:pt x="21880" y="7880"/>
                  </a:lnTo>
                  <a:lnTo>
                    <a:pt x="21552" y="8015"/>
                  </a:lnTo>
                  <a:lnTo>
                    <a:pt x="21243" y="8150"/>
                  </a:lnTo>
                  <a:lnTo>
                    <a:pt x="20625" y="8363"/>
                  </a:lnTo>
                  <a:lnTo>
                    <a:pt x="20007" y="8575"/>
                  </a:lnTo>
                  <a:lnTo>
                    <a:pt x="19389" y="8768"/>
                  </a:lnTo>
                  <a:lnTo>
                    <a:pt x="18771" y="8942"/>
                  </a:lnTo>
                  <a:lnTo>
                    <a:pt x="18037" y="9116"/>
                  </a:lnTo>
                  <a:lnTo>
                    <a:pt x="17304" y="9251"/>
                  </a:lnTo>
                  <a:lnTo>
                    <a:pt x="16570" y="9367"/>
                  </a:lnTo>
                  <a:lnTo>
                    <a:pt x="15836" y="9463"/>
                  </a:lnTo>
                  <a:lnTo>
                    <a:pt x="15102" y="9541"/>
                  </a:lnTo>
                  <a:lnTo>
                    <a:pt x="14349" y="9579"/>
                  </a:lnTo>
                  <a:lnTo>
                    <a:pt x="13615" y="9618"/>
                  </a:lnTo>
                  <a:lnTo>
                    <a:pt x="12881" y="9637"/>
                  </a:lnTo>
                  <a:lnTo>
                    <a:pt x="12109" y="9637"/>
                  </a:lnTo>
                  <a:lnTo>
                    <a:pt x="11356" y="9618"/>
                  </a:lnTo>
                  <a:lnTo>
                    <a:pt x="10603" y="9579"/>
                  </a:lnTo>
                  <a:lnTo>
                    <a:pt x="9849" y="9541"/>
                  </a:lnTo>
                  <a:lnTo>
                    <a:pt x="9096" y="9463"/>
                  </a:lnTo>
                  <a:lnTo>
                    <a:pt x="8343" y="9367"/>
                  </a:lnTo>
                  <a:lnTo>
                    <a:pt x="7590" y="9251"/>
                  </a:lnTo>
                  <a:lnTo>
                    <a:pt x="6837" y="9096"/>
                  </a:lnTo>
                  <a:lnTo>
                    <a:pt x="6180" y="8961"/>
                  </a:lnTo>
                  <a:lnTo>
                    <a:pt x="5524" y="8787"/>
                  </a:lnTo>
                  <a:lnTo>
                    <a:pt x="4867" y="8594"/>
                  </a:lnTo>
                  <a:lnTo>
                    <a:pt x="4230" y="8382"/>
                  </a:lnTo>
                  <a:lnTo>
                    <a:pt x="3592" y="8131"/>
                  </a:lnTo>
                  <a:lnTo>
                    <a:pt x="2955" y="7841"/>
                  </a:lnTo>
                  <a:lnTo>
                    <a:pt x="2665" y="7687"/>
                  </a:lnTo>
                  <a:lnTo>
                    <a:pt x="2356" y="7532"/>
                  </a:lnTo>
                  <a:lnTo>
                    <a:pt x="2067" y="7358"/>
                  </a:lnTo>
                  <a:lnTo>
                    <a:pt x="1796" y="7165"/>
                  </a:lnTo>
                  <a:lnTo>
                    <a:pt x="1565" y="7011"/>
                  </a:lnTo>
                  <a:lnTo>
                    <a:pt x="1352" y="6837"/>
                  </a:lnTo>
                  <a:lnTo>
                    <a:pt x="1140" y="6644"/>
                  </a:lnTo>
                  <a:lnTo>
                    <a:pt x="947" y="6451"/>
                  </a:lnTo>
                  <a:lnTo>
                    <a:pt x="715" y="6142"/>
                  </a:lnTo>
                  <a:lnTo>
                    <a:pt x="618" y="5968"/>
                  </a:lnTo>
                  <a:lnTo>
                    <a:pt x="522" y="5813"/>
                  </a:lnTo>
                  <a:lnTo>
                    <a:pt x="445" y="5640"/>
                  </a:lnTo>
                  <a:lnTo>
                    <a:pt x="387" y="5447"/>
                  </a:lnTo>
                  <a:lnTo>
                    <a:pt x="348" y="5253"/>
                  </a:lnTo>
                  <a:lnTo>
                    <a:pt x="309" y="5060"/>
                  </a:lnTo>
                  <a:lnTo>
                    <a:pt x="309" y="4964"/>
                  </a:lnTo>
                  <a:lnTo>
                    <a:pt x="309" y="4848"/>
                  </a:lnTo>
                  <a:lnTo>
                    <a:pt x="348" y="4635"/>
                  </a:lnTo>
                  <a:lnTo>
                    <a:pt x="425" y="4404"/>
                  </a:lnTo>
                  <a:lnTo>
                    <a:pt x="503" y="4211"/>
                  </a:lnTo>
                  <a:lnTo>
                    <a:pt x="618" y="3979"/>
                  </a:lnTo>
                  <a:lnTo>
                    <a:pt x="773" y="3766"/>
                  </a:lnTo>
                  <a:lnTo>
                    <a:pt x="927" y="3573"/>
                  </a:lnTo>
                  <a:lnTo>
                    <a:pt x="1121" y="3380"/>
                  </a:lnTo>
                  <a:lnTo>
                    <a:pt x="1314" y="3206"/>
                  </a:lnTo>
                  <a:lnTo>
                    <a:pt x="1507" y="3033"/>
                  </a:lnTo>
                  <a:lnTo>
                    <a:pt x="1932" y="2724"/>
                  </a:lnTo>
                  <a:lnTo>
                    <a:pt x="2221" y="2550"/>
                  </a:lnTo>
                  <a:lnTo>
                    <a:pt x="2511" y="2376"/>
                  </a:lnTo>
                  <a:lnTo>
                    <a:pt x="3110" y="2067"/>
                  </a:lnTo>
                  <a:lnTo>
                    <a:pt x="3728" y="1797"/>
                  </a:lnTo>
                  <a:lnTo>
                    <a:pt x="4365" y="1546"/>
                  </a:lnTo>
                  <a:lnTo>
                    <a:pt x="5021" y="1333"/>
                  </a:lnTo>
                  <a:lnTo>
                    <a:pt x="5678" y="1140"/>
                  </a:lnTo>
                  <a:lnTo>
                    <a:pt x="6335" y="966"/>
                  </a:lnTo>
                  <a:lnTo>
                    <a:pt x="6991" y="831"/>
                  </a:lnTo>
                  <a:lnTo>
                    <a:pt x="7725" y="696"/>
                  </a:lnTo>
                  <a:lnTo>
                    <a:pt x="8478" y="580"/>
                  </a:lnTo>
                  <a:lnTo>
                    <a:pt x="9212" y="483"/>
                  </a:lnTo>
                  <a:lnTo>
                    <a:pt x="9965" y="406"/>
                  </a:lnTo>
                  <a:lnTo>
                    <a:pt x="10718" y="348"/>
                  </a:lnTo>
                  <a:lnTo>
                    <a:pt x="11472" y="329"/>
                  </a:lnTo>
                  <a:lnTo>
                    <a:pt x="12225" y="310"/>
                  </a:lnTo>
                  <a:close/>
                  <a:moveTo>
                    <a:pt x="11954" y="1"/>
                  </a:moveTo>
                  <a:lnTo>
                    <a:pt x="11124" y="20"/>
                  </a:lnTo>
                  <a:lnTo>
                    <a:pt x="10313" y="59"/>
                  </a:lnTo>
                  <a:lnTo>
                    <a:pt x="9521" y="136"/>
                  </a:lnTo>
                  <a:lnTo>
                    <a:pt x="8710" y="213"/>
                  </a:lnTo>
                  <a:lnTo>
                    <a:pt x="7899" y="329"/>
                  </a:lnTo>
                  <a:lnTo>
                    <a:pt x="7204" y="464"/>
                  </a:lnTo>
                  <a:lnTo>
                    <a:pt x="6508" y="599"/>
                  </a:lnTo>
                  <a:lnTo>
                    <a:pt x="5794" y="773"/>
                  </a:lnTo>
                  <a:lnTo>
                    <a:pt x="5099" y="966"/>
                  </a:lnTo>
                  <a:lnTo>
                    <a:pt x="4423" y="1179"/>
                  </a:lnTo>
                  <a:lnTo>
                    <a:pt x="3747" y="1430"/>
                  </a:lnTo>
                  <a:lnTo>
                    <a:pt x="3090" y="1719"/>
                  </a:lnTo>
                  <a:lnTo>
                    <a:pt x="2453" y="2028"/>
                  </a:lnTo>
                  <a:lnTo>
                    <a:pt x="1990" y="2279"/>
                  </a:lnTo>
                  <a:lnTo>
                    <a:pt x="1526" y="2588"/>
                  </a:lnTo>
                  <a:lnTo>
                    <a:pt x="1314" y="2743"/>
                  </a:lnTo>
                  <a:lnTo>
                    <a:pt x="1082" y="2936"/>
                  </a:lnTo>
                  <a:lnTo>
                    <a:pt x="889" y="3110"/>
                  </a:lnTo>
                  <a:lnTo>
                    <a:pt x="696" y="3322"/>
                  </a:lnTo>
                  <a:lnTo>
                    <a:pt x="503" y="3535"/>
                  </a:lnTo>
                  <a:lnTo>
                    <a:pt x="348" y="3747"/>
                  </a:lnTo>
                  <a:lnTo>
                    <a:pt x="232" y="3979"/>
                  </a:lnTo>
                  <a:lnTo>
                    <a:pt x="116" y="4230"/>
                  </a:lnTo>
                  <a:lnTo>
                    <a:pt x="39" y="4481"/>
                  </a:lnTo>
                  <a:lnTo>
                    <a:pt x="0" y="4732"/>
                  </a:lnTo>
                  <a:lnTo>
                    <a:pt x="0" y="5002"/>
                  </a:lnTo>
                  <a:lnTo>
                    <a:pt x="20" y="5292"/>
                  </a:lnTo>
                  <a:lnTo>
                    <a:pt x="78" y="5466"/>
                  </a:lnTo>
                  <a:lnTo>
                    <a:pt x="136" y="5659"/>
                  </a:lnTo>
                  <a:lnTo>
                    <a:pt x="194" y="5813"/>
                  </a:lnTo>
                  <a:lnTo>
                    <a:pt x="290" y="5987"/>
                  </a:lnTo>
                  <a:lnTo>
                    <a:pt x="483" y="6296"/>
                  </a:lnTo>
                  <a:lnTo>
                    <a:pt x="715" y="6586"/>
                  </a:lnTo>
                  <a:lnTo>
                    <a:pt x="773" y="6644"/>
                  </a:lnTo>
                  <a:lnTo>
                    <a:pt x="773" y="6644"/>
                  </a:lnTo>
                  <a:lnTo>
                    <a:pt x="947" y="6818"/>
                  </a:lnTo>
                  <a:lnTo>
                    <a:pt x="1178" y="7049"/>
                  </a:lnTo>
                  <a:lnTo>
                    <a:pt x="1430" y="7242"/>
                  </a:lnTo>
                  <a:lnTo>
                    <a:pt x="1700" y="7436"/>
                  </a:lnTo>
                  <a:lnTo>
                    <a:pt x="1970" y="7609"/>
                  </a:lnTo>
                  <a:lnTo>
                    <a:pt x="2260" y="7764"/>
                  </a:lnTo>
                  <a:lnTo>
                    <a:pt x="2839" y="8073"/>
                  </a:lnTo>
                  <a:lnTo>
                    <a:pt x="3477" y="8363"/>
                  </a:lnTo>
                  <a:lnTo>
                    <a:pt x="4133" y="8614"/>
                  </a:lnTo>
                  <a:lnTo>
                    <a:pt x="4809" y="8845"/>
                  </a:lnTo>
                  <a:lnTo>
                    <a:pt x="5485" y="9058"/>
                  </a:lnTo>
                  <a:lnTo>
                    <a:pt x="6219" y="9251"/>
                  </a:lnTo>
                  <a:lnTo>
                    <a:pt x="6953" y="9425"/>
                  </a:lnTo>
                  <a:lnTo>
                    <a:pt x="7706" y="9560"/>
                  </a:lnTo>
                  <a:lnTo>
                    <a:pt x="8459" y="9676"/>
                  </a:lnTo>
                  <a:lnTo>
                    <a:pt x="9212" y="9772"/>
                  </a:lnTo>
                  <a:lnTo>
                    <a:pt x="9965" y="9850"/>
                  </a:lnTo>
                  <a:lnTo>
                    <a:pt x="10738" y="9888"/>
                  </a:lnTo>
                  <a:lnTo>
                    <a:pt x="11491" y="9927"/>
                  </a:lnTo>
                  <a:lnTo>
                    <a:pt x="12283" y="9946"/>
                  </a:lnTo>
                  <a:lnTo>
                    <a:pt x="13094" y="9946"/>
                  </a:lnTo>
                  <a:lnTo>
                    <a:pt x="13905" y="9927"/>
                  </a:lnTo>
                  <a:lnTo>
                    <a:pt x="14697" y="9869"/>
                  </a:lnTo>
                  <a:lnTo>
                    <a:pt x="15488" y="9811"/>
                  </a:lnTo>
                  <a:lnTo>
                    <a:pt x="16299" y="9714"/>
                  </a:lnTo>
                  <a:lnTo>
                    <a:pt x="17091" y="9618"/>
                  </a:lnTo>
                  <a:lnTo>
                    <a:pt x="17883" y="9463"/>
                  </a:lnTo>
                  <a:lnTo>
                    <a:pt x="18578" y="9328"/>
                  </a:lnTo>
                  <a:lnTo>
                    <a:pt x="19254" y="9154"/>
                  </a:lnTo>
                  <a:lnTo>
                    <a:pt x="19949" y="8961"/>
                  </a:lnTo>
                  <a:lnTo>
                    <a:pt x="20606" y="8729"/>
                  </a:lnTo>
                  <a:lnTo>
                    <a:pt x="21282" y="8478"/>
                  </a:lnTo>
                  <a:lnTo>
                    <a:pt x="21958" y="8208"/>
                  </a:lnTo>
                  <a:lnTo>
                    <a:pt x="22286" y="8054"/>
                  </a:lnTo>
                  <a:lnTo>
                    <a:pt x="22595" y="7899"/>
                  </a:lnTo>
                  <a:lnTo>
                    <a:pt x="22923" y="7725"/>
                  </a:lnTo>
                  <a:lnTo>
                    <a:pt x="23232" y="7532"/>
                  </a:lnTo>
                  <a:lnTo>
                    <a:pt x="23503" y="7358"/>
                  </a:lnTo>
                  <a:lnTo>
                    <a:pt x="23773" y="7146"/>
                  </a:lnTo>
                  <a:lnTo>
                    <a:pt x="24043" y="6934"/>
                  </a:lnTo>
                  <a:lnTo>
                    <a:pt x="24275" y="6702"/>
                  </a:lnTo>
                  <a:lnTo>
                    <a:pt x="24507" y="6451"/>
                  </a:lnTo>
                  <a:lnTo>
                    <a:pt x="24700" y="6180"/>
                  </a:lnTo>
                  <a:lnTo>
                    <a:pt x="24854" y="5891"/>
                  </a:lnTo>
                  <a:lnTo>
                    <a:pt x="24990" y="5582"/>
                  </a:lnTo>
                  <a:lnTo>
                    <a:pt x="25048" y="5331"/>
                  </a:lnTo>
                  <a:lnTo>
                    <a:pt x="25067" y="5099"/>
                  </a:lnTo>
                  <a:lnTo>
                    <a:pt x="25048" y="4848"/>
                  </a:lnTo>
                  <a:lnTo>
                    <a:pt x="25009" y="4597"/>
                  </a:lnTo>
                  <a:lnTo>
                    <a:pt x="24932" y="4365"/>
                  </a:lnTo>
                  <a:lnTo>
                    <a:pt x="24835" y="4133"/>
                  </a:lnTo>
                  <a:lnTo>
                    <a:pt x="24739" y="3902"/>
                  </a:lnTo>
                  <a:lnTo>
                    <a:pt x="24603" y="3708"/>
                  </a:lnTo>
                  <a:lnTo>
                    <a:pt x="24430" y="3477"/>
                  </a:lnTo>
                  <a:lnTo>
                    <a:pt x="24236" y="3245"/>
                  </a:lnTo>
                  <a:lnTo>
                    <a:pt x="24024" y="3052"/>
                  </a:lnTo>
                  <a:lnTo>
                    <a:pt x="23812" y="2859"/>
                  </a:lnTo>
                  <a:lnTo>
                    <a:pt x="23580" y="2685"/>
                  </a:lnTo>
                  <a:lnTo>
                    <a:pt x="23329" y="2511"/>
                  </a:lnTo>
                  <a:lnTo>
                    <a:pt x="22827" y="2202"/>
                  </a:lnTo>
                  <a:lnTo>
                    <a:pt x="22518" y="2028"/>
                  </a:lnTo>
                  <a:lnTo>
                    <a:pt x="22209" y="1874"/>
                  </a:lnTo>
                  <a:lnTo>
                    <a:pt x="21552" y="1565"/>
                  </a:lnTo>
                  <a:lnTo>
                    <a:pt x="20896" y="1314"/>
                  </a:lnTo>
                  <a:lnTo>
                    <a:pt x="20220" y="1082"/>
                  </a:lnTo>
                  <a:lnTo>
                    <a:pt x="19505" y="870"/>
                  </a:lnTo>
                  <a:lnTo>
                    <a:pt x="18791" y="677"/>
                  </a:lnTo>
                  <a:lnTo>
                    <a:pt x="18057" y="522"/>
                  </a:lnTo>
                  <a:lnTo>
                    <a:pt x="17323" y="387"/>
                  </a:lnTo>
                  <a:lnTo>
                    <a:pt x="16589" y="271"/>
                  </a:lnTo>
                  <a:lnTo>
                    <a:pt x="15855" y="174"/>
                  </a:lnTo>
                  <a:lnTo>
                    <a:pt x="15121" y="97"/>
                  </a:lnTo>
                  <a:lnTo>
                    <a:pt x="14368" y="59"/>
                  </a:lnTo>
                  <a:lnTo>
                    <a:pt x="13576" y="20"/>
                  </a:lnTo>
                  <a:lnTo>
                    <a:pt x="127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63"/>
            <p:cNvSpPr/>
            <p:nvPr/>
          </p:nvSpPr>
          <p:spPr>
            <a:xfrm>
              <a:off x="4471312" y="1225319"/>
              <a:ext cx="384764" cy="75894"/>
            </a:xfrm>
            <a:custGeom>
              <a:avLst/>
              <a:gdLst/>
              <a:ahLst/>
              <a:cxnLst/>
              <a:rect l="l" t="t" r="r" b="b"/>
              <a:pathLst>
                <a:path w="23696" h="4674" extrusionOk="0">
                  <a:moveTo>
                    <a:pt x="11471" y="0"/>
                  </a:moveTo>
                  <a:lnTo>
                    <a:pt x="10738" y="19"/>
                  </a:lnTo>
                  <a:lnTo>
                    <a:pt x="9984" y="58"/>
                  </a:lnTo>
                  <a:lnTo>
                    <a:pt x="9251" y="116"/>
                  </a:lnTo>
                  <a:lnTo>
                    <a:pt x="8594" y="174"/>
                  </a:lnTo>
                  <a:lnTo>
                    <a:pt x="7937" y="270"/>
                  </a:lnTo>
                  <a:lnTo>
                    <a:pt x="7281" y="367"/>
                  </a:lnTo>
                  <a:lnTo>
                    <a:pt x="6624" y="502"/>
                  </a:lnTo>
                  <a:lnTo>
                    <a:pt x="5987" y="637"/>
                  </a:lnTo>
                  <a:lnTo>
                    <a:pt x="5350" y="811"/>
                  </a:lnTo>
                  <a:lnTo>
                    <a:pt x="4712" y="1004"/>
                  </a:lnTo>
                  <a:lnTo>
                    <a:pt x="4075" y="1217"/>
                  </a:lnTo>
                  <a:lnTo>
                    <a:pt x="3399" y="1487"/>
                  </a:lnTo>
                  <a:lnTo>
                    <a:pt x="3052" y="1642"/>
                  </a:lnTo>
                  <a:lnTo>
                    <a:pt x="2723" y="1796"/>
                  </a:lnTo>
                  <a:lnTo>
                    <a:pt x="2395" y="1970"/>
                  </a:lnTo>
                  <a:lnTo>
                    <a:pt x="2086" y="2144"/>
                  </a:lnTo>
                  <a:lnTo>
                    <a:pt x="1758" y="2337"/>
                  </a:lnTo>
                  <a:lnTo>
                    <a:pt x="1468" y="2549"/>
                  </a:lnTo>
                  <a:lnTo>
                    <a:pt x="1217" y="2723"/>
                  </a:lnTo>
                  <a:lnTo>
                    <a:pt x="985" y="2935"/>
                  </a:lnTo>
                  <a:lnTo>
                    <a:pt x="773" y="3148"/>
                  </a:lnTo>
                  <a:lnTo>
                    <a:pt x="560" y="3360"/>
                  </a:lnTo>
                  <a:lnTo>
                    <a:pt x="387" y="3611"/>
                  </a:lnTo>
                  <a:lnTo>
                    <a:pt x="232" y="3862"/>
                  </a:lnTo>
                  <a:lnTo>
                    <a:pt x="97" y="4152"/>
                  </a:lnTo>
                  <a:lnTo>
                    <a:pt x="0" y="4442"/>
                  </a:lnTo>
                  <a:lnTo>
                    <a:pt x="0" y="4500"/>
                  </a:lnTo>
                  <a:lnTo>
                    <a:pt x="20" y="4558"/>
                  </a:lnTo>
                  <a:lnTo>
                    <a:pt x="58" y="4596"/>
                  </a:lnTo>
                  <a:lnTo>
                    <a:pt x="116" y="4635"/>
                  </a:lnTo>
                  <a:lnTo>
                    <a:pt x="174" y="4673"/>
                  </a:lnTo>
                  <a:lnTo>
                    <a:pt x="232" y="4673"/>
                  </a:lnTo>
                  <a:lnTo>
                    <a:pt x="290" y="4654"/>
                  </a:lnTo>
                  <a:lnTo>
                    <a:pt x="309" y="4596"/>
                  </a:lnTo>
                  <a:lnTo>
                    <a:pt x="387" y="4345"/>
                  </a:lnTo>
                  <a:lnTo>
                    <a:pt x="502" y="4094"/>
                  </a:lnTo>
                  <a:lnTo>
                    <a:pt x="638" y="3862"/>
                  </a:lnTo>
                  <a:lnTo>
                    <a:pt x="792" y="3650"/>
                  </a:lnTo>
                  <a:lnTo>
                    <a:pt x="966" y="3457"/>
                  </a:lnTo>
                  <a:lnTo>
                    <a:pt x="1159" y="3264"/>
                  </a:lnTo>
                  <a:lnTo>
                    <a:pt x="1352" y="3071"/>
                  </a:lnTo>
                  <a:lnTo>
                    <a:pt x="1565" y="2916"/>
                  </a:lnTo>
                  <a:lnTo>
                    <a:pt x="1816" y="2723"/>
                  </a:lnTo>
                  <a:lnTo>
                    <a:pt x="2086" y="2549"/>
                  </a:lnTo>
                  <a:lnTo>
                    <a:pt x="2356" y="2375"/>
                  </a:lnTo>
                  <a:lnTo>
                    <a:pt x="2627" y="2221"/>
                  </a:lnTo>
                  <a:lnTo>
                    <a:pt x="3206" y="1931"/>
                  </a:lnTo>
                  <a:lnTo>
                    <a:pt x="3805" y="1680"/>
                  </a:lnTo>
                  <a:lnTo>
                    <a:pt x="4384" y="1468"/>
                  </a:lnTo>
                  <a:lnTo>
                    <a:pt x="4963" y="1255"/>
                  </a:lnTo>
                  <a:lnTo>
                    <a:pt x="5562" y="1082"/>
                  </a:lnTo>
                  <a:lnTo>
                    <a:pt x="6161" y="927"/>
                  </a:lnTo>
                  <a:lnTo>
                    <a:pt x="6779" y="792"/>
                  </a:lnTo>
                  <a:lnTo>
                    <a:pt x="7377" y="676"/>
                  </a:lnTo>
                  <a:lnTo>
                    <a:pt x="7995" y="579"/>
                  </a:lnTo>
                  <a:lnTo>
                    <a:pt x="8613" y="502"/>
                  </a:lnTo>
                  <a:lnTo>
                    <a:pt x="9309" y="425"/>
                  </a:lnTo>
                  <a:lnTo>
                    <a:pt x="10023" y="367"/>
                  </a:lnTo>
                  <a:lnTo>
                    <a:pt x="10718" y="328"/>
                  </a:lnTo>
                  <a:lnTo>
                    <a:pt x="11433" y="309"/>
                  </a:lnTo>
                  <a:lnTo>
                    <a:pt x="12147" y="309"/>
                  </a:lnTo>
                  <a:lnTo>
                    <a:pt x="12862" y="328"/>
                  </a:lnTo>
                  <a:lnTo>
                    <a:pt x="13557" y="348"/>
                  </a:lnTo>
                  <a:lnTo>
                    <a:pt x="14272" y="406"/>
                  </a:lnTo>
                  <a:lnTo>
                    <a:pt x="14909" y="464"/>
                  </a:lnTo>
                  <a:lnTo>
                    <a:pt x="15546" y="541"/>
                  </a:lnTo>
                  <a:lnTo>
                    <a:pt x="16164" y="637"/>
                  </a:lnTo>
                  <a:lnTo>
                    <a:pt x="16801" y="753"/>
                  </a:lnTo>
                  <a:lnTo>
                    <a:pt x="17419" y="888"/>
                  </a:lnTo>
                  <a:lnTo>
                    <a:pt x="18037" y="1043"/>
                  </a:lnTo>
                  <a:lnTo>
                    <a:pt x="18655" y="1217"/>
                  </a:lnTo>
                  <a:lnTo>
                    <a:pt x="19254" y="1429"/>
                  </a:lnTo>
                  <a:lnTo>
                    <a:pt x="19930" y="1680"/>
                  </a:lnTo>
                  <a:lnTo>
                    <a:pt x="20606" y="1970"/>
                  </a:lnTo>
                  <a:lnTo>
                    <a:pt x="20915" y="2124"/>
                  </a:lnTo>
                  <a:lnTo>
                    <a:pt x="21243" y="2298"/>
                  </a:lnTo>
                  <a:lnTo>
                    <a:pt x="21552" y="2491"/>
                  </a:lnTo>
                  <a:lnTo>
                    <a:pt x="21861" y="2684"/>
                  </a:lnTo>
                  <a:lnTo>
                    <a:pt x="22112" y="2858"/>
                  </a:lnTo>
                  <a:lnTo>
                    <a:pt x="22344" y="3051"/>
                  </a:lnTo>
                  <a:lnTo>
                    <a:pt x="22576" y="3264"/>
                  </a:lnTo>
                  <a:lnTo>
                    <a:pt x="22788" y="3476"/>
                  </a:lnTo>
                  <a:lnTo>
                    <a:pt x="22981" y="3708"/>
                  </a:lnTo>
                  <a:lnTo>
                    <a:pt x="23136" y="3959"/>
                  </a:lnTo>
                  <a:lnTo>
                    <a:pt x="23271" y="4249"/>
                  </a:lnTo>
                  <a:lnTo>
                    <a:pt x="23367" y="4538"/>
                  </a:lnTo>
                  <a:lnTo>
                    <a:pt x="23406" y="4596"/>
                  </a:lnTo>
                  <a:lnTo>
                    <a:pt x="23445" y="4635"/>
                  </a:lnTo>
                  <a:lnTo>
                    <a:pt x="23502" y="4673"/>
                  </a:lnTo>
                  <a:lnTo>
                    <a:pt x="23618" y="4673"/>
                  </a:lnTo>
                  <a:lnTo>
                    <a:pt x="23676" y="4654"/>
                  </a:lnTo>
                  <a:lnTo>
                    <a:pt x="23696" y="4616"/>
                  </a:lnTo>
                  <a:lnTo>
                    <a:pt x="23696" y="4538"/>
                  </a:lnTo>
                  <a:lnTo>
                    <a:pt x="23599" y="4249"/>
                  </a:lnTo>
                  <a:lnTo>
                    <a:pt x="23483" y="3978"/>
                  </a:lnTo>
                  <a:lnTo>
                    <a:pt x="23329" y="3727"/>
                  </a:lnTo>
                  <a:lnTo>
                    <a:pt x="23155" y="3476"/>
                  </a:lnTo>
                  <a:lnTo>
                    <a:pt x="22962" y="3244"/>
                  </a:lnTo>
                  <a:lnTo>
                    <a:pt x="22749" y="3032"/>
                  </a:lnTo>
                  <a:lnTo>
                    <a:pt x="22537" y="2820"/>
                  </a:lnTo>
                  <a:lnTo>
                    <a:pt x="22286" y="2646"/>
                  </a:lnTo>
                  <a:lnTo>
                    <a:pt x="22035" y="2453"/>
                  </a:lnTo>
                  <a:lnTo>
                    <a:pt x="21784" y="2279"/>
                  </a:lnTo>
                  <a:lnTo>
                    <a:pt x="21243" y="1989"/>
                  </a:lnTo>
                  <a:lnTo>
                    <a:pt x="20702" y="1719"/>
                  </a:lnTo>
                  <a:lnTo>
                    <a:pt x="20162" y="1468"/>
                  </a:lnTo>
                  <a:lnTo>
                    <a:pt x="19563" y="1236"/>
                  </a:lnTo>
                  <a:lnTo>
                    <a:pt x="18964" y="1024"/>
                  </a:lnTo>
                  <a:lnTo>
                    <a:pt x="18346" y="830"/>
                  </a:lnTo>
                  <a:lnTo>
                    <a:pt x="17728" y="676"/>
                  </a:lnTo>
                  <a:lnTo>
                    <a:pt x="17091" y="521"/>
                  </a:lnTo>
                  <a:lnTo>
                    <a:pt x="16454" y="406"/>
                  </a:lnTo>
                  <a:lnTo>
                    <a:pt x="15836" y="290"/>
                  </a:lnTo>
                  <a:lnTo>
                    <a:pt x="15199" y="212"/>
                  </a:lnTo>
                  <a:lnTo>
                    <a:pt x="14445" y="116"/>
                  </a:lnTo>
                  <a:lnTo>
                    <a:pt x="13712" y="58"/>
                  </a:lnTo>
                  <a:lnTo>
                    <a:pt x="12978" y="19"/>
                  </a:lnTo>
                  <a:lnTo>
                    <a:pt x="122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3"/>
            <p:cNvSpPr/>
            <p:nvPr/>
          </p:nvSpPr>
          <p:spPr>
            <a:xfrm>
              <a:off x="4831272" y="1362959"/>
              <a:ext cx="77794" cy="78736"/>
            </a:xfrm>
            <a:custGeom>
              <a:avLst/>
              <a:gdLst/>
              <a:ahLst/>
              <a:cxnLst/>
              <a:rect l="l" t="t" r="r" b="b"/>
              <a:pathLst>
                <a:path w="4791" h="4849" extrusionOk="0">
                  <a:moveTo>
                    <a:pt x="3612" y="310"/>
                  </a:moveTo>
                  <a:lnTo>
                    <a:pt x="3786" y="348"/>
                  </a:lnTo>
                  <a:lnTo>
                    <a:pt x="3941" y="406"/>
                  </a:lnTo>
                  <a:lnTo>
                    <a:pt x="4095" y="484"/>
                  </a:lnTo>
                  <a:lnTo>
                    <a:pt x="4211" y="600"/>
                  </a:lnTo>
                  <a:lnTo>
                    <a:pt x="4288" y="735"/>
                  </a:lnTo>
                  <a:lnTo>
                    <a:pt x="4365" y="889"/>
                  </a:lnTo>
                  <a:lnTo>
                    <a:pt x="4423" y="1044"/>
                  </a:lnTo>
                  <a:lnTo>
                    <a:pt x="4443" y="1217"/>
                  </a:lnTo>
                  <a:lnTo>
                    <a:pt x="4462" y="1372"/>
                  </a:lnTo>
                  <a:lnTo>
                    <a:pt x="4462" y="1546"/>
                  </a:lnTo>
                  <a:lnTo>
                    <a:pt x="4462" y="1758"/>
                  </a:lnTo>
                  <a:lnTo>
                    <a:pt x="4423" y="1971"/>
                  </a:lnTo>
                  <a:lnTo>
                    <a:pt x="4365" y="2183"/>
                  </a:lnTo>
                  <a:lnTo>
                    <a:pt x="4307" y="2376"/>
                  </a:lnTo>
                  <a:lnTo>
                    <a:pt x="4211" y="2550"/>
                  </a:lnTo>
                  <a:lnTo>
                    <a:pt x="4095" y="2743"/>
                  </a:lnTo>
                  <a:lnTo>
                    <a:pt x="3979" y="2898"/>
                  </a:lnTo>
                  <a:lnTo>
                    <a:pt x="3844" y="3052"/>
                  </a:lnTo>
                  <a:lnTo>
                    <a:pt x="3689" y="3207"/>
                  </a:lnTo>
                  <a:lnTo>
                    <a:pt x="3535" y="3342"/>
                  </a:lnTo>
                  <a:lnTo>
                    <a:pt x="3207" y="3593"/>
                  </a:lnTo>
                  <a:lnTo>
                    <a:pt x="2840" y="3825"/>
                  </a:lnTo>
                  <a:lnTo>
                    <a:pt x="2454" y="4018"/>
                  </a:lnTo>
                  <a:lnTo>
                    <a:pt x="2183" y="4134"/>
                  </a:lnTo>
                  <a:lnTo>
                    <a:pt x="1894" y="4230"/>
                  </a:lnTo>
                  <a:lnTo>
                    <a:pt x="1604" y="4327"/>
                  </a:lnTo>
                  <a:lnTo>
                    <a:pt x="1314" y="4404"/>
                  </a:lnTo>
                  <a:lnTo>
                    <a:pt x="1025" y="4462"/>
                  </a:lnTo>
                  <a:lnTo>
                    <a:pt x="716" y="4500"/>
                  </a:lnTo>
                  <a:lnTo>
                    <a:pt x="448" y="4536"/>
                  </a:lnTo>
                  <a:lnTo>
                    <a:pt x="448" y="4536"/>
                  </a:lnTo>
                  <a:lnTo>
                    <a:pt x="580" y="4307"/>
                  </a:lnTo>
                  <a:lnTo>
                    <a:pt x="851" y="3786"/>
                  </a:lnTo>
                  <a:lnTo>
                    <a:pt x="1121" y="3264"/>
                  </a:lnTo>
                  <a:lnTo>
                    <a:pt x="1372" y="2743"/>
                  </a:lnTo>
                  <a:lnTo>
                    <a:pt x="1836" y="1662"/>
                  </a:lnTo>
                  <a:lnTo>
                    <a:pt x="2260" y="580"/>
                  </a:lnTo>
                  <a:lnTo>
                    <a:pt x="2304" y="450"/>
                  </a:lnTo>
                  <a:lnTo>
                    <a:pt x="2304" y="450"/>
                  </a:lnTo>
                  <a:lnTo>
                    <a:pt x="2492" y="406"/>
                  </a:lnTo>
                  <a:lnTo>
                    <a:pt x="2763" y="368"/>
                  </a:lnTo>
                  <a:lnTo>
                    <a:pt x="3014" y="329"/>
                  </a:lnTo>
                  <a:lnTo>
                    <a:pt x="3265" y="310"/>
                  </a:lnTo>
                  <a:close/>
                  <a:moveTo>
                    <a:pt x="3265" y="1"/>
                  </a:moveTo>
                  <a:lnTo>
                    <a:pt x="3033" y="20"/>
                  </a:lnTo>
                  <a:lnTo>
                    <a:pt x="2685" y="59"/>
                  </a:lnTo>
                  <a:lnTo>
                    <a:pt x="2376" y="117"/>
                  </a:lnTo>
                  <a:lnTo>
                    <a:pt x="2203" y="136"/>
                  </a:lnTo>
                  <a:lnTo>
                    <a:pt x="2125" y="155"/>
                  </a:lnTo>
                  <a:lnTo>
                    <a:pt x="2067" y="194"/>
                  </a:lnTo>
                  <a:lnTo>
                    <a:pt x="2029" y="233"/>
                  </a:lnTo>
                  <a:lnTo>
                    <a:pt x="1990" y="291"/>
                  </a:lnTo>
                  <a:lnTo>
                    <a:pt x="1951" y="426"/>
                  </a:lnTo>
                  <a:lnTo>
                    <a:pt x="1527" y="1488"/>
                  </a:lnTo>
                  <a:lnTo>
                    <a:pt x="1063" y="2550"/>
                  </a:lnTo>
                  <a:lnTo>
                    <a:pt x="831" y="3071"/>
                  </a:lnTo>
                  <a:lnTo>
                    <a:pt x="580" y="3593"/>
                  </a:lnTo>
                  <a:lnTo>
                    <a:pt x="310" y="4095"/>
                  </a:lnTo>
                  <a:lnTo>
                    <a:pt x="20" y="4597"/>
                  </a:lnTo>
                  <a:lnTo>
                    <a:pt x="1" y="4636"/>
                  </a:lnTo>
                  <a:lnTo>
                    <a:pt x="1" y="4674"/>
                  </a:lnTo>
                  <a:lnTo>
                    <a:pt x="20" y="4732"/>
                  </a:lnTo>
                  <a:lnTo>
                    <a:pt x="40" y="4771"/>
                  </a:lnTo>
                  <a:lnTo>
                    <a:pt x="98" y="4829"/>
                  </a:lnTo>
                  <a:lnTo>
                    <a:pt x="155" y="4848"/>
                  </a:lnTo>
                  <a:lnTo>
                    <a:pt x="194" y="4848"/>
                  </a:lnTo>
                  <a:lnTo>
                    <a:pt x="503" y="4829"/>
                  </a:lnTo>
                  <a:lnTo>
                    <a:pt x="812" y="4809"/>
                  </a:lnTo>
                  <a:lnTo>
                    <a:pt x="1102" y="4751"/>
                  </a:lnTo>
                  <a:lnTo>
                    <a:pt x="1411" y="4713"/>
                  </a:lnTo>
                  <a:lnTo>
                    <a:pt x="1700" y="4636"/>
                  </a:lnTo>
                  <a:lnTo>
                    <a:pt x="1990" y="4539"/>
                  </a:lnTo>
                  <a:lnTo>
                    <a:pt x="2280" y="4443"/>
                  </a:lnTo>
                  <a:lnTo>
                    <a:pt x="2569" y="4327"/>
                  </a:lnTo>
                  <a:lnTo>
                    <a:pt x="2820" y="4211"/>
                  </a:lnTo>
                  <a:lnTo>
                    <a:pt x="3072" y="4095"/>
                  </a:lnTo>
                  <a:lnTo>
                    <a:pt x="3303" y="3940"/>
                  </a:lnTo>
                  <a:lnTo>
                    <a:pt x="3535" y="3786"/>
                  </a:lnTo>
                  <a:lnTo>
                    <a:pt x="3767" y="3631"/>
                  </a:lnTo>
                  <a:lnTo>
                    <a:pt x="3960" y="3438"/>
                  </a:lnTo>
                  <a:lnTo>
                    <a:pt x="4153" y="3245"/>
                  </a:lnTo>
                  <a:lnTo>
                    <a:pt x="4327" y="3033"/>
                  </a:lnTo>
                  <a:lnTo>
                    <a:pt x="4443" y="2878"/>
                  </a:lnTo>
                  <a:lnTo>
                    <a:pt x="4539" y="2704"/>
                  </a:lnTo>
                  <a:lnTo>
                    <a:pt x="4616" y="2511"/>
                  </a:lnTo>
                  <a:lnTo>
                    <a:pt x="4674" y="2299"/>
                  </a:lnTo>
                  <a:lnTo>
                    <a:pt x="4732" y="2086"/>
                  </a:lnTo>
                  <a:lnTo>
                    <a:pt x="4771" y="1874"/>
                  </a:lnTo>
                  <a:lnTo>
                    <a:pt x="4790" y="1662"/>
                  </a:lnTo>
                  <a:lnTo>
                    <a:pt x="4790" y="1449"/>
                  </a:lnTo>
                  <a:lnTo>
                    <a:pt x="4771" y="1237"/>
                  </a:lnTo>
                  <a:lnTo>
                    <a:pt x="4732" y="1024"/>
                  </a:lnTo>
                  <a:lnTo>
                    <a:pt x="4674" y="831"/>
                  </a:lnTo>
                  <a:lnTo>
                    <a:pt x="4578" y="657"/>
                  </a:lnTo>
                  <a:lnTo>
                    <a:pt x="4481" y="484"/>
                  </a:lnTo>
                  <a:lnTo>
                    <a:pt x="4327" y="329"/>
                  </a:lnTo>
                  <a:lnTo>
                    <a:pt x="4172" y="213"/>
                  </a:lnTo>
                  <a:lnTo>
                    <a:pt x="3979" y="117"/>
                  </a:lnTo>
                  <a:lnTo>
                    <a:pt x="3747" y="39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3"/>
            <p:cNvSpPr/>
            <p:nvPr/>
          </p:nvSpPr>
          <p:spPr>
            <a:xfrm>
              <a:off x="4813411" y="1436658"/>
              <a:ext cx="22895" cy="30104"/>
            </a:xfrm>
            <a:custGeom>
              <a:avLst/>
              <a:gdLst/>
              <a:ahLst/>
              <a:cxnLst/>
              <a:rect l="l" t="t" r="r" b="b"/>
              <a:pathLst>
                <a:path w="1410" h="1854" extrusionOk="0">
                  <a:moveTo>
                    <a:pt x="1236" y="0"/>
                  </a:moveTo>
                  <a:lnTo>
                    <a:pt x="1178" y="19"/>
                  </a:lnTo>
                  <a:lnTo>
                    <a:pt x="1120" y="58"/>
                  </a:lnTo>
                  <a:lnTo>
                    <a:pt x="985" y="232"/>
                  </a:lnTo>
                  <a:lnTo>
                    <a:pt x="850" y="444"/>
                  </a:lnTo>
                  <a:lnTo>
                    <a:pt x="599" y="830"/>
                  </a:lnTo>
                  <a:lnTo>
                    <a:pt x="309" y="1217"/>
                  </a:lnTo>
                  <a:lnTo>
                    <a:pt x="39" y="1584"/>
                  </a:lnTo>
                  <a:lnTo>
                    <a:pt x="0" y="1642"/>
                  </a:lnTo>
                  <a:lnTo>
                    <a:pt x="20" y="1699"/>
                  </a:lnTo>
                  <a:lnTo>
                    <a:pt x="39" y="1757"/>
                  </a:lnTo>
                  <a:lnTo>
                    <a:pt x="77" y="1796"/>
                  </a:lnTo>
                  <a:lnTo>
                    <a:pt x="135" y="1835"/>
                  </a:lnTo>
                  <a:lnTo>
                    <a:pt x="193" y="1854"/>
                  </a:lnTo>
                  <a:lnTo>
                    <a:pt x="251" y="1835"/>
                  </a:lnTo>
                  <a:lnTo>
                    <a:pt x="309" y="1796"/>
                  </a:lnTo>
                  <a:lnTo>
                    <a:pt x="599" y="1429"/>
                  </a:lnTo>
                  <a:lnTo>
                    <a:pt x="869" y="1062"/>
                  </a:lnTo>
                  <a:lnTo>
                    <a:pt x="1120" y="676"/>
                  </a:lnTo>
                  <a:lnTo>
                    <a:pt x="1255" y="464"/>
                  </a:lnTo>
                  <a:lnTo>
                    <a:pt x="1391" y="270"/>
                  </a:lnTo>
                  <a:lnTo>
                    <a:pt x="1410" y="212"/>
                  </a:lnTo>
                  <a:lnTo>
                    <a:pt x="1410" y="155"/>
                  </a:lnTo>
                  <a:lnTo>
                    <a:pt x="1391" y="97"/>
                  </a:lnTo>
                  <a:lnTo>
                    <a:pt x="1352" y="58"/>
                  </a:lnTo>
                  <a:lnTo>
                    <a:pt x="1294" y="19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3"/>
            <p:cNvSpPr/>
            <p:nvPr/>
          </p:nvSpPr>
          <p:spPr>
            <a:xfrm>
              <a:off x="4863892" y="1339448"/>
              <a:ext cx="13185" cy="31371"/>
            </a:xfrm>
            <a:custGeom>
              <a:avLst/>
              <a:gdLst/>
              <a:ahLst/>
              <a:cxnLst/>
              <a:rect l="l" t="t" r="r" b="b"/>
              <a:pathLst>
                <a:path w="812" h="1932" extrusionOk="0">
                  <a:moveTo>
                    <a:pt x="580" y="0"/>
                  </a:moveTo>
                  <a:lnTo>
                    <a:pt x="522" y="20"/>
                  </a:lnTo>
                  <a:lnTo>
                    <a:pt x="502" y="78"/>
                  </a:lnTo>
                  <a:lnTo>
                    <a:pt x="271" y="889"/>
                  </a:lnTo>
                  <a:lnTo>
                    <a:pt x="0" y="1700"/>
                  </a:lnTo>
                  <a:lnTo>
                    <a:pt x="0" y="1758"/>
                  </a:lnTo>
                  <a:lnTo>
                    <a:pt x="20" y="1816"/>
                  </a:lnTo>
                  <a:lnTo>
                    <a:pt x="58" y="1854"/>
                  </a:lnTo>
                  <a:lnTo>
                    <a:pt x="116" y="1893"/>
                  </a:lnTo>
                  <a:lnTo>
                    <a:pt x="174" y="1912"/>
                  </a:lnTo>
                  <a:lnTo>
                    <a:pt x="232" y="1932"/>
                  </a:lnTo>
                  <a:lnTo>
                    <a:pt x="290" y="1893"/>
                  </a:lnTo>
                  <a:lnTo>
                    <a:pt x="309" y="1854"/>
                  </a:lnTo>
                  <a:lnTo>
                    <a:pt x="580" y="1043"/>
                  </a:lnTo>
                  <a:lnTo>
                    <a:pt x="811" y="232"/>
                  </a:lnTo>
                  <a:lnTo>
                    <a:pt x="811" y="155"/>
                  </a:lnTo>
                  <a:lnTo>
                    <a:pt x="792" y="97"/>
                  </a:lnTo>
                  <a:lnTo>
                    <a:pt x="754" y="58"/>
                  </a:lnTo>
                  <a:lnTo>
                    <a:pt x="696" y="20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63"/>
            <p:cNvSpPr/>
            <p:nvPr/>
          </p:nvSpPr>
          <p:spPr>
            <a:xfrm>
              <a:off x="4523368" y="1253214"/>
              <a:ext cx="293201" cy="35446"/>
            </a:xfrm>
            <a:custGeom>
              <a:avLst/>
              <a:gdLst/>
              <a:ahLst/>
              <a:cxnLst/>
              <a:rect l="l" t="t" r="r" b="b"/>
              <a:pathLst>
                <a:path w="18057" h="2183" extrusionOk="0">
                  <a:moveTo>
                    <a:pt x="14503" y="1"/>
                  </a:moveTo>
                  <a:lnTo>
                    <a:pt x="14387" y="20"/>
                  </a:lnTo>
                  <a:lnTo>
                    <a:pt x="14329" y="39"/>
                  </a:lnTo>
                  <a:lnTo>
                    <a:pt x="14291" y="78"/>
                  </a:lnTo>
                  <a:lnTo>
                    <a:pt x="14271" y="117"/>
                  </a:lnTo>
                  <a:lnTo>
                    <a:pt x="14252" y="175"/>
                  </a:lnTo>
                  <a:lnTo>
                    <a:pt x="14233" y="310"/>
                  </a:lnTo>
                  <a:lnTo>
                    <a:pt x="14252" y="522"/>
                  </a:lnTo>
                  <a:lnTo>
                    <a:pt x="14406" y="580"/>
                  </a:lnTo>
                  <a:lnTo>
                    <a:pt x="14503" y="599"/>
                  </a:lnTo>
                  <a:lnTo>
                    <a:pt x="14600" y="599"/>
                  </a:lnTo>
                  <a:lnTo>
                    <a:pt x="14658" y="580"/>
                  </a:lnTo>
                  <a:lnTo>
                    <a:pt x="14715" y="561"/>
                  </a:lnTo>
                  <a:lnTo>
                    <a:pt x="14735" y="522"/>
                  </a:lnTo>
                  <a:lnTo>
                    <a:pt x="14754" y="484"/>
                  </a:lnTo>
                  <a:lnTo>
                    <a:pt x="14773" y="445"/>
                  </a:lnTo>
                  <a:lnTo>
                    <a:pt x="14793" y="310"/>
                  </a:lnTo>
                  <a:lnTo>
                    <a:pt x="14773" y="175"/>
                  </a:lnTo>
                  <a:lnTo>
                    <a:pt x="14754" y="117"/>
                  </a:lnTo>
                  <a:lnTo>
                    <a:pt x="14715" y="78"/>
                  </a:lnTo>
                  <a:lnTo>
                    <a:pt x="14677" y="39"/>
                  </a:lnTo>
                  <a:lnTo>
                    <a:pt x="14638" y="20"/>
                  </a:lnTo>
                  <a:lnTo>
                    <a:pt x="14503" y="1"/>
                  </a:lnTo>
                  <a:close/>
                  <a:moveTo>
                    <a:pt x="1603" y="233"/>
                  </a:moveTo>
                  <a:lnTo>
                    <a:pt x="1487" y="252"/>
                  </a:lnTo>
                  <a:lnTo>
                    <a:pt x="1429" y="271"/>
                  </a:lnTo>
                  <a:lnTo>
                    <a:pt x="1391" y="310"/>
                  </a:lnTo>
                  <a:lnTo>
                    <a:pt x="1371" y="348"/>
                  </a:lnTo>
                  <a:lnTo>
                    <a:pt x="1352" y="406"/>
                  </a:lnTo>
                  <a:lnTo>
                    <a:pt x="1333" y="542"/>
                  </a:lnTo>
                  <a:lnTo>
                    <a:pt x="1371" y="657"/>
                  </a:lnTo>
                  <a:lnTo>
                    <a:pt x="1410" y="715"/>
                  </a:lnTo>
                  <a:lnTo>
                    <a:pt x="1468" y="773"/>
                  </a:lnTo>
                  <a:lnTo>
                    <a:pt x="1526" y="812"/>
                  </a:lnTo>
                  <a:lnTo>
                    <a:pt x="1603" y="812"/>
                  </a:lnTo>
                  <a:lnTo>
                    <a:pt x="1719" y="793"/>
                  </a:lnTo>
                  <a:lnTo>
                    <a:pt x="1757" y="773"/>
                  </a:lnTo>
                  <a:lnTo>
                    <a:pt x="1796" y="754"/>
                  </a:lnTo>
                  <a:lnTo>
                    <a:pt x="1835" y="657"/>
                  </a:lnTo>
                  <a:lnTo>
                    <a:pt x="1854" y="542"/>
                  </a:lnTo>
                  <a:lnTo>
                    <a:pt x="1835" y="406"/>
                  </a:lnTo>
                  <a:lnTo>
                    <a:pt x="1796" y="310"/>
                  </a:lnTo>
                  <a:lnTo>
                    <a:pt x="1757" y="271"/>
                  </a:lnTo>
                  <a:lnTo>
                    <a:pt x="1719" y="252"/>
                  </a:lnTo>
                  <a:lnTo>
                    <a:pt x="1603" y="233"/>
                  </a:lnTo>
                  <a:close/>
                  <a:moveTo>
                    <a:pt x="560" y="580"/>
                  </a:moveTo>
                  <a:lnTo>
                    <a:pt x="483" y="599"/>
                  </a:lnTo>
                  <a:lnTo>
                    <a:pt x="406" y="638"/>
                  </a:lnTo>
                  <a:lnTo>
                    <a:pt x="232" y="735"/>
                  </a:lnTo>
                  <a:lnTo>
                    <a:pt x="97" y="831"/>
                  </a:lnTo>
                  <a:lnTo>
                    <a:pt x="58" y="889"/>
                  </a:lnTo>
                  <a:lnTo>
                    <a:pt x="39" y="966"/>
                  </a:lnTo>
                  <a:lnTo>
                    <a:pt x="19" y="1024"/>
                  </a:lnTo>
                  <a:lnTo>
                    <a:pt x="0" y="1102"/>
                  </a:lnTo>
                  <a:lnTo>
                    <a:pt x="19" y="1217"/>
                  </a:lnTo>
                  <a:lnTo>
                    <a:pt x="39" y="1237"/>
                  </a:lnTo>
                  <a:lnTo>
                    <a:pt x="58" y="1237"/>
                  </a:lnTo>
                  <a:lnTo>
                    <a:pt x="174" y="1333"/>
                  </a:lnTo>
                  <a:lnTo>
                    <a:pt x="213" y="1333"/>
                  </a:lnTo>
                  <a:lnTo>
                    <a:pt x="290" y="1353"/>
                  </a:lnTo>
                  <a:lnTo>
                    <a:pt x="386" y="1333"/>
                  </a:lnTo>
                  <a:lnTo>
                    <a:pt x="483" y="1295"/>
                  </a:lnTo>
                  <a:lnTo>
                    <a:pt x="579" y="1237"/>
                  </a:lnTo>
                  <a:lnTo>
                    <a:pt x="657" y="1159"/>
                  </a:lnTo>
                  <a:lnTo>
                    <a:pt x="734" y="1005"/>
                  </a:lnTo>
                  <a:lnTo>
                    <a:pt x="753" y="928"/>
                  </a:lnTo>
                  <a:lnTo>
                    <a:pt x="773" y="870"/>
                  </a:lnTo>
                  <a:lnTo>
                    <a:pt x="773" y="773"/>
                  </a:lnTo>
                  <a:lnTo>
                    <a:pt x="753" y="696"/>
                  </a:lnTo>
                  <a:lnTo>
                    <a:pt x="715" y="638"/>
                  </a:lnTo>
                  <a:lnTo>
                    <a:pt x="676" y="599"/>
                  </a:lnTo>
                  <a:lnTo>
                    <a:pt x="618" y="580"/>
                  </a:lnTo>
                  <a:close/>
                  <a:moveTo>
                    <a:pt x="15623" y="696"/>
                  </a:moveTo>
                  <a:lnTo>
                    <a:pt x="15507" y="735"/>
                  </a:lnTo>
                  <a:lnTo>
                    <a:pt x="15449" y="793"/>
                  </a:lnTo>
                  <a:lnTo>
                    <a:pt x="15430" y="870"/>
                  </a:lnTo>
                  <a:lnTo>
                    <a:pt x="15449" y="889"/>
                  </a:lnTo>
                  <a:lnTo>
                    <a:pt x="15488" y="947"/>
                  </a:lnTo>
                  <a:lnTo>
                    <a:pt x="15642" y="1102"/>
                  </a:lnTo>
                  <a:lnTo>
                    <a:pt x="15893" y="1295"/>
                  </a:lnTo>
                  <a:lnTo>
                    <a:pt x="16241" y="1565"/>
                  </a:lnTo>
                  <a:lnTo>
                    <a:pt x="16666" y="1835"/>
                  </a:lnTo>
                  <a:lnTo>
                    <a:pt x="16859" y="1932"/>
                  </a:lnTo>
                  <a:lnTo>
                    <a:pt x="17052" y="2029"/>
                  </a:lnTo>
                  <a:lnTo>
                    <a:pt x="17226" y="2086"/>
                  </a:lnTo>
                  <a:lnTo>
                    <a:pt x="17380" y="2144"/>
                  </a:lnTo>
                  <a:lnTo>
                    <a:pt x="17516" y="2164"/>
                  </a:lnTo>
                  <a:lnTo>
                    <a:pt x="17651" y="2183"/>
                  </a:lnTo>
                  <a:lnTo>
                    <a:pt x="17747" y="2183"/>
                  </a:lnTo>
                  <a:lnTo>
                    <a:pt x="17825" y="2164"/>
                  </a:lnTo>
                  <a:lnTo>
                    <a:pt x="17902" y="2125"/>
                  </a:lnTo>
                  <a:lnTo>
                    <a:pt x="17960" y="2086"/>
                  </a:lnTo>
                  <a:lnTo>
                    <a:pt x="17998" y="2029"/>
                  </a:lnTo>
                  <a:lnTo>
                    <a:pt x="18018" y="1951"/>
                  </a:lnTo>
                  <a:lnTo>
                    <a:pt x="18037" y="1855"/>
                  </a:lnTo>
                  <a:lnTo>
                    <a:pt x="18056" y="1758"/>
                  </a:lnTo>
                  <a:lnTo>
                    <a:pt x="18037" y="1642"/>
                  </a:lnTo>
                  <a:lnTo>
                    <a:pt x="17979" y="1507"/>
                  </a:lnTo>
                  <a:lnTo>
                    <a:pt x="17863" y="1391"/>
                  </a:lnTo>
                  <a:lnTo>
                    <a:pt x="17728" y="1275"/>
                  </a:lnTo>
                  <a:lnTo>
                    <a:pt x="17554" y="1179"/>
                  </a:lnTo>
                  <a:lnTo>
                    <a:pt x="17323" y="1063"/>
                  </a:lnTo>
                  <a:lnTo>
                    <a:pt x="17052" y="966"/>
                  </a:lnTo>
                  <a:lnTo>
                    <a:pt x="16762" y="889"/>
                  </a:lnTo>
                  <a:lnTo>
                    <a:pt x="16454" y="812"/>
                  </a:lnTo>
                  <a:lnTo>
                    <a:pt x="16183" y="735"/>
                  </a:lnTo>
                  <a:lnTo>
                    <a:pt x="15951" y="715"/>
                  </a:lnTo>
                  <a:lnTo>
                    <a:pt x="15758" y="696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8" name="Google Shape;7148;p63"/>
          <p:cNvGrpSpPr/>
          <p:nvPr/>
        </p:nvGrpSpPr>
        <p:grpSpPr>
          <a:xfrm>
            <a:off x="6940973" y="1324748"/>
            <a:ext cx="407071" cy="800120"/>
            <a:chOff x="7300392" y="986599"/>
            <a:chExt cx="407071" cy="800120"/>
          </a:xfrm>
        </p:grpSpPr>
        <p:sp>
          <p:nvSpPr>
            <p:cNvPr id="7149" name="Google Shape;7149;p63"/>
            <p:cNvSpPr/>
            <p:nvPr/>
          </p:nvSpPr>
          <p:spPr>
            <a:xfrm>
              <a:off x="7302457" y="1091137"/>
              <a:ext cx="402941" cy="693722"/>
            </a:xfrm>
            <a:custGeom>
              <a:avLst/>
              <a:gdLst/>
              <a:ahLst/>
              <a:cxnLst/>
              <a:rect l="l" t="t" r="r" b="b"/>
              <a:pathLst>
                <a:path w="37658" h="64849" extrusionOk="0">
                  <a:moveTo>
                    <a:pt x="23406" y="0"/>
                  </a:moveTo>
                  <a:lnTo>
                    <a:pt x="22460" y="599"/>
                  </a:lnTo>
                  <a:lnTo>
                    <a:pt x="21591" y="1178"/>
                  </a:lnTo>
                  <a:lnTo>
                    <a:pt x="20818" y="1738"/>
                  </a:lnTo>
                  <a:lnTo>
                    <a:pt x="20142" y="2279"/>
                  </a:lnTo>
                  <a:lnTo>
                    <a:pt x="19833" y="2549"/>
                  </a:lnTo>
                  <a:lnTo>
                    <a:pt x="19563" y="2800"/>
                  </a:lnTo>
                  <a:lnTo>
                    <a:pt x="19293" y="3051"/>
                  </a:lnTo>
                  <a:lnTo>
                    <a:pt x="19061" y="3322"/>
                  </a:lnTo>
                  <a:lnTo>
                    <a:pt x="18868" y="3554"/>
                  </a:lnTo>
                  <a:lnTo>
                    <a:pt x="18675" y="3805"/>
                  </a:lnTo>
                  <a:lnTo>
                    <a:pt x="18520" y="4036"/>
                  </a:lnTo>
                  <a:lnTo>
                    <a:pt x="18366" y="4268"/>
                  </a:lnTo>
                  <a:lnTo>
                    <a:pt x="18057" y="4867"/>
                  </a:lnTo>
                  <a:lnTo>
                    <a:pt x="17748" y="5485"/>
                  </a:lnTo>
                  <a:lnTo>
                    <a:pt x="17110" y="6798"/>
                  </a:lnTo>
                  <a:lnTo>
                    <a:pt x="28273" y="10602"/>
                  </a:lnTo>
                  <a:lnTo>
                    <a:pt x="32985" y="12225"/>
                  </a:lnTo>
                  <a:lnTo>
                    <a:pt x="37021" y="13615"/>
                  </a:lnTo>
                  <a:lnTo>
                    <a:pt x="37194" y="12920"/>
                  </a:lnTo>
                  <a:lnTo>
                    <a:pt x="37330" y="12225"/>
                  </a:lnTo>
                  <a:lnTo>
                    <a:pt x="37465" y="11549"/>
                  </a:lnTo>
                  <a:lnTo>
                    <a:pt x="37581" y="10892"/>
                  </a:lnTo>
                  <a:lnTo>
                    <a:pt x="37619" y="10622"/>
                  </a:lnTo>
                  <a:lnTo>
                    <a:pt x="37639" y="10332"/>
                  </a:lnTo>
                  <a:lnTo>
                    <a:pt x="37658" y="10004"/>
                  </a:lnTo>
                  <a:lnTo>
                    <a:pt x="37658" y="9675"/>
                  </a:lnTo>
                  <a:lnTo>
                    <a:pt x="37619" y="9328"/>
                  </a:lnTo>
                  <a:lnTo>
                    <a:pt x="37581" y="8961"/>
                  </a:lnTo>
                  <a:lnTo>
                    <a:pt x="37542" y="8575"/>
                  </a:lnTo>
                  <a:lnTo>
                    <a:pt x="37465" y="8188"/>
                  </a:lnTo>
                  <a:lnTo>
                    <a:pt x="37291" y="7319"/>
                  </a:lnTo>
                  <a:lnTo>
                    <a:pt x="37059" y="6392"/>
                  </a:lnTo>
                  <a:lnTo>
                    <a:pt x="36750" y="5388"/>
                  </a:lnTo>
                  <a:lnTo>
                    <a:pt x="36403" y="4307"/>
                  </a:lnTo>
                  <a:lnTo>
                    <a:pt x="33293" y="3225"/>
                  </a:lnTo>
                  <a:lnTo>
                    <a:pt x="30107" y="2163"/>
                  </a:lnTo>
                  <a:lnTo>
                    <a:pt x="26805" y="1082"/>
                  </a:lnTo>
                  <a:lnTo>
                    <a:pt x="23406" y="0"/>
                  </a:lnTo>
                  <a:close/>
                  <a:moveTo>
                    <a:pt x="13403" y="19524"/>
                  </a:moveTo>
                  <a:lnTo>
                    <a:pt x="13364" y="20200"/>
                  </a:lnTo>
                  <a:lnTo>
                    <a:pt x="13325" y="20702"/>
                  </a:lnTo>
                  <a:lnTo>
                    <a:pt x="13267" y="21243"/>
                  </a:lnTo>
                  <a:lnTo>
                    <a:pt x="13171" y="21822"/>
                  </a:lnTo>
                  <a:lnTo>
                    <a:pt x="13055" y="22440"/>
                  </a:lnTo>
                  <a:lnTo>
                    <a:pt x="12939" y="23097"/>
                  </a:lnTo>
                  <a:lnTo>
                    <a:pt x="12785" y="23811"/>
                  </a:lnTo>
                  <a:lnTo>
                    <a:pt x="12592" y="24565"/>
                  </a:lnTo>
                  <a:lnTo>
                    <a:pt x="12398" y="25356"/>
                  </a:lnTo>
                  <a:lnTo>
                    <a:pt x="11916" y="27056"/>
                  </a:lnTo>
                  <a:lnTo>
                    <a:pt x="11356" y="28929"/>
                  </a:lnTo>
                  <a:lnTo>
                    <a:pt x="10718" y="30976"/>
                  </a:lnTo>
                  <a:lnTo>
                    <a:pt x="9965" y="33178"/>
                  </a:lnTo>
                  <a:lnTo>
                    <a:pt x="9367" y="34916"/>
                  </a:lnTo>
                  <a:lnTo>
                    <a:pt x="8575" y="37098"/>
                  </a:lnTo>
                  <a:lnTo>
                    <a:pt x="7609" y="39724"/>
                  </a:lnTo>
                  <a:lnTo>
                    <a:pt x="6470" y="42795"/>
                  </a:lnTo>
                  <a:lnTo>
                    <a:pt x="5987" y="43374"/>
                  </a:lnTo>
                  <a:lnTo>
                    <a:pt x="5543" y="43973"/>
                  </a:lnTo>
                  <a:lnTo>
                    <a:pt x="5137" y="44533"/>
                  </a:lnTo>
                  <a:lnTo>
                    <a:pt x="4751" y="45112"/>
                  </a:lnTo>
                  <a:lnTo>
                    <a:pt x="4365" y="45672"/>
                  </a:lnTo>
                  <a:lnTo>
                    <a:pt x="4037" y="46232"/>
                  </a:lnTo>
                  <a:lnTo>
                    <a:pt x="3708" y="46773"/>
                  </a:lnTo>
                  <a:lnTo>
                    <a:pt x="3419" y="47314"/>
                  </a:lnTo>
                  <a:lnTo>
                    <a:pt x="3129" y="47893"/>
                  </a:lnTo>
                  <a:lnTo>
                    <a:pt x="2820" y="48569"/>
                  </a:lnTo>
                  <a:lnTo>
                    <a:pt x="2511" y="49322"/>
                  </a:lnTo>
                  <a:lnTo>
                    <a:pt x="2183" y="50172"/>
                  </a:lnTo>
                  <a:lnTo>
                    <a:pt x="1835" y="51118"/>
                  </a:lnTo>
                  <a:lnTo>
                    <a:pt x="1487" y="52161"/>
                  </a:lnTo>
                  <a:lnTo>
                    <a:pt x="1121" y="53281"/>
                  </a:lnTo>
                  <a:lnTo>
                    <a:pt x="734" y="54498"/>
                  </a:lnTo>
                  <a:lnTo>
                    <a:pt x="560" y="54961"/>
                  </a:lnTo>
                  <a:lnTo>
                    <a:pt x="406" y="55386"/>
                  </a:lnTo>
                  <a:lnTo>
                    <a:pt x="271" y="55772"/>
                  </a:lnTo>
                  <a:lnTo>
                    <a:pt x="155" y="56158"/>
                  </a:lnTo>
                  <a:lnTo>
                    <a:pt x="78" y="56525"/>
                  </a:lnTo>
                  <a:lnTo>
                    <a:pt x="39" y="56873"/>
                  </a:lnTo>
                  <a:lnTo>
                    <a:pt x="0" y="57182"/>
                  </a:lnTo>
                  <a:lnTo>
                    <a:pt x="0" y="57491"/>
                  </a:lnTo>
                  <a:lnTo>
                    <a:pt x="39" y="57761"/>
                  </a:lnTo>
                  <a:lnTo>
                    <a:pt x="78" y="58012"/>
                  </a:lnTo>
                  <a:lnTo>
                    <a:pt x="174" y="58244"/>
                  </a:lnTo>
                  <a:lnTo>
                    <a:pt x="271" y="58456"/>
                  </a:lnTo>
                  <a:lnTo>
                    <a:pt x="406" y="58650"/>
                  </a:lnTo>
                  <a:lnTo>
                    <a:pt x="560" y="58823"/>
                  </a:lnTo>
                  <a:lnTo>
                    <a:pt x="754" y="58978"/>
                  </a:lnTo>
                  <a:lnTo>
                    <a:pt x="947" y="59094"/>
                  </a:lnTo>
                  <a:lnTo>
                    <a:pt x="1874" y="59403"/>
                  </a:lnTo>
                  <a:lnTo>
                    <a:pt x="3071" y="59808"/>
                  </a:lnTo>
                  <a:lnTo>
                    <a:pt x="3168" y="59828"/>
                  </a:lnTo>
                  <a:lnTo>
                    <a:pt x="3264" y="59847"/>
                  </a:lnTo>
                  <a:lnTo>
                    <a:pt x="3534" y="59828"/>
                  </a:lnTo>
                  <a:lnTo>
                    <a:pt x="3882" y="59789"/>
                  </a:lnTo>
                  <a:lnTo>
                    <a:pt x="4307" y="59692"/>
                  </a:lnTo>
                  <a:lnTo>
                    <a:pt x="4790" y="59557"/>
                  </a:lnTo>
                  <a:lnTo>
                    <a:pt x="5369" y="59403"/>
                  </a:lnTo>
                  <a:lnTo>
                    <a:pt x="6026" y="59190"/>
                  </a:lnTo>
                  <a:lnTo>
                    <a:pt x="6740" y="58939"/>
                  </a:lnTo>
                  <a:lnTo>
                    <a:pt x="6759" y="59345"/>
                  </a:lnTo>
                  <a:lnTo>
                    <a:pt x="6798" y="59712"/>
                  </a:lnTo>
                  <a:lnTo>
                    <a:pt x="6856" y="60059"/>
                  </a:lnTo>
                  <a:lnTo>
                    <a:pt x="6914" y="60368"/>
                  </a:lnTo>
                  <a:lnTo>
                    <a:pt x="6972" y="60639"/>
                  </a:lnTo>
                  <a:lnTo>
                    <a:pt x="7068" y="60870"/>
                  </a:lnTo>
                  <a:lnTo>
                    <a:pt x="7165" y="61063"/>
                  </a:lnTo>
                  <a:lnTo>
                    <a:pt x="7281" y="61218"/>
                  </a:lnTo>
                  <a:lnTo>
                    <a:pt x="7416" y="61372"/>
                  </a:lnTo>
                  <a:lnTo>
                    <a:pt x="7590" y="61508"/>
                  </a:lnTo>
                  <a:lnTo>
                    <a:pt x="7802" y="61662"/>
                  </a:lnTo>
                  <a:lnTo>
                    <a:pt x="8053" y="61817"/>
                  </a:lnTo>
                  <a:lnTo>
                    <a:pt x="8324" y="61952"/>
                  </a:lnTo>
                  <a:lnTo>
                    <a:pt x="8652" y="62106"/>
                  </a:lnTo>
                  <a:lnTo>
                    <a:pt x="9000" y="62242"/>
                  </a:lnTo>
                  <a:lnTo>
                    <a:pt x="9367" y="62396"/>
                  </a:lnTo>
                  <a:lnTo>
                    <a:pt x="9772" y="62531"/>
                  </a:lnTo>
                  <a:lnTo>
                    <a:pt x="10120" y="62628"/>
                  </a:lnTo>
                  <a:lnTo>
                    <a:pt x="10448" y="62705"/>
                  </a:lnTo>
                  <a:lnTo>
                    <a:pt x="10718" y="62763"/>
                  </a:lnTo>
                  <a:lnTo>
                    <a:pt x="10969" y="62782"/>
                  </a:lnTo>
                  <a:lnTo>
                    <a:pt x="11182" y="62763"/>
                  </a:lnTo>
                  <a:lnTo>
                    <a:pt x="11356" y="62724"/>
                  </a:lnTo>
                  <a:lnTo>
                    <a:pt x="11510" y="62647"/>
                  </a:lnTo>
                  <a:lnTo>
                    <a:pt x="11645" y="62550"/>
                  </a:lnTo>
                  <a:lnTo>
                    <a:pt x="11800" y="62415"/>
                  </a:lnTo>
                  <a:lnTo>
                    <a:pt x="12186" y="62048"/>
                  </a:lnTo>
                  <a:lnTo>
                    <a:pt x="12649" y="61546"/>
                  </a:lnTo>
                  <a:lnTo>
                    <a:pt x="13210" y="60909"/>
                  </a:lnTo>
                  <a:lnTo>
                    <a:pt x="13596" y="61604"/>
                  </a:lnTo>
                  <a:lnTo>
                    <a:pt x="13943" y="62203"/>
                  </a:lnTo>
                  <a:lnTo>
                    <a:pt x="14272" y="62724"/>
                  </a:lnTo>
                  <a:lnTo>
                    <a:pt x="14581" y="63168"/>
                  </a:lnTo>
                  <a:lnTo>
                    <a:pt x="14832" y="63516"/>
                  </a:lnTo>
                  <a:lnTo>
                    <a:pt x="15083" y="63786"/>
                  </a:lnTo>
                  <a:lnTo>
                    <a:pt x="15276" y="63980"/>
                  </a:lnTo>
                  <a:lnTo>
                    <a:pt x="15372" y="64037"/>
                  </a:lnTo>
                  <a:lnTo>
                    <a:pt x="15450" y="64076"/>
                  </a:lnTo>
                  <a:lnTo>
                    <a:pt x="16666" y="64482"/>
                  </a:lnTo>
                  <a:lnTo>
                    <a:pt x="17555" y="64829"/>
                  </a:lnTo>
                  <a:lnTo>
                    <a:pt x="17806" y="64849"/>
                  </a:lnTo>
                  <a:lnTo>
                    <a:pt x="18037" y="64849"/>
                  </a:lnTo>
                  <a:lnTo>
                    <a:pt x="18269" y="64810"/>
                  </a:lnTo>
                  <a:lnTo>
                    <a:pt x="18482" y="64733"/>
                  </a:lnTo>
                  <a:lnTo>
                    <a:pt x="18713" y="64636"/>
                  </a:lnTo>
                  <a:lnTo>
                    <a:pt x="18906" y="64501"/>
                  </a:lnTo>
                  <a:lnTo>
                    <a:pt x="19119" y="64327"/>
                  </a:lnTo>
                  <a:lnTo>
                    <a:pt x="19293" y="64115"/>
                  </a:lnTo>
                  <a:lnTo>
                    <a:pt x="19486" y="63883"/>
                  </a:lnTo>
                  <a:lnTo>
                    <a:pt x="19660" y="63613"/>
                  </a:lnTo>
                  <a:lnTo>
                    <a:pt x="19833" y="63323"/>
                  </a:lnTo>
                  <a:lnTo>
                    <a:pt x="19988" y="62995"/>
                  </a:lnTo>
                  <a:lnTo>
                    <a:pt x="20142" y="62628"/>
                  </a:lnTo>
                  <a:lnTo>
                    <a:pt x="20297" y="62222"/>
                  </a:lnTo>
                  <a:lnTo>
                    <a:pt x="20432" y="61797"/>
                  </a:lnTo>
                  <a:lnTo>
                    <a:pt x="20567" y="61334"/>
                  </a:lnTo>
                  <a:lnTo>
                    <a:pt x="21011" y="60137"/>
                  </a:lnTo>
                  <a:lnTo>
                    <a:pt x="21417" y="59016"/>
                  </a:lnTo>
                  <a:lnTo>
                    <a:pt x="21765" y="57993"/>
                  </a:lnTo>
                  <a:lnTo>
                    <a:pt x="22093" y="57027"/>
                  </a:lnTo>
                  <a:lnTo>
                    <a:pt x="22363" y="56158"/>
                  </a:lnTo>
                  <a:lnTo>
                    <a:pt x="22576" y="55367"/>
                  </a:lnTo>
                  <a:lnTo>
                    <a:pt x="22749" y="54652"/>
                  </a:lnTo>
                  <a:lnTo>
                    <a:pt x="22885" y="54015"/>
                  </a:lnTo>
                  <a:lnTo>
                    <a:pt x="22981" y="53397"/>
                  </a:lnTo>
                  <a:lnTo>
                    <a:pt x="23058" y="52779"/>
                  </a:lnTo>
                  <a:lnTo>
                    <a:pt x="23136" y="52122"/>
                  </a:lnTo>
                  <a:lnTo>
                    <a:pt x="23194" y="51466"/>
                  </a:lnTo>
                  <a:lnTo>
                    <a:pt x="23232" y="50770"/>
                  </a:lnTo>
                  <a:lnTo>
                    <a:pt x="23252" y="50056"/>
                  </a:lnTo>
                  <a:lnTo>
                    <a:pt x="23271" y="49322"/>
                  </a:lnTo>
                  <a:lnTo>
                    <a:pt x="23271" y="48588"/>
                  </a:lnTo>
                  <a:lnTo>
                    <a:pt x="24256" y="45460"/>
                  </a:lnTo>
                  <a:lnTo>
                    <a:pt x="25105" y="42795"/>
                  </a:lnTo>
                  <a:lnTo>
                    <a:pt x="25839" y="40593"/>
                  </a:lnTo>
                  <a:lnTo>
                    <a:pt x="26419" y="38855"/>
                  </a:lnTo>
                  <a:lnTo>
                    <a:pt x="27191" y="36654"/>
                  </a:lnTo>
                  <a:lnTo>
                    <a:pt x="27925" y="34645"/>
                  </a:lnTo>
                  <a:lnTo>
                    <a:pt x="28639" y="32811"/>
                  </a:lnTo>
                  <a:lnTo>
                    <a:pt x="29315" y="31188"/>
                  </a:lnTo>
                  <a:lnTo>
                    <a:pt x="29644" y="30435"/>
                  </a:lnTo>
                  <a:lnTo>
                    <a:pt x="29972" y="29740"/>
                  </a:lnTo>
                  <a:lnTo>
                    <a:pt x="30281" y="29084"/>
                  </a:lnTo>
                  <a:lnTo>
                    <a:pt x="30590" y="28466"/>
                  </a:lnTo>
                  <a:lnTo>
                    <a:pt x="30880" y="27925"/>
                  </a:lnTo>
                  <a:lnTo>
                    <a:pt x="31169" y="27403"/>
                  </a:lnTo>
                  <a:lnTo>
                    <a:pt x="31459" y="26940"/>
                  </a:lnTo>
                  <a:lnTo>
                    <a:pt x="31729" y="26515"/>
                  </a:lnTo>
                  <a:lnTo>
                    <a:pt x="32077" y="26013"/>
                  </a:lnTo>
                  <a:lnTo>
                    <a:pt x="30455" y="25511"/>
                  </a:lnTo>
                  <a:lnTo>
                    <a:pt x="26805" y="24371"/>
                  </a:lnTo>
                  <a:lnTo>
                    <a:pt x="25318" y="23889"/>
                  </a:lnTo>
                  <a:lnTo>
                    <a:pt x="24082" y="23464"/>
                  </a:lnTo>
                  <a:lnTo>
                    <a:pt x="21629" y="22576"/>
                  </a:lnTo>
                  <a:lnTo>
                    <a:pt x="17014" y="20857"/>
                  </a:lnTo>
                  <a:lnTo>
                    <a:pt x="13403" y="195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3"/>
            <p:cNvSpPr/>
            <p:nvPr/>
          </p:nvSpPr>
          <p:spPr>
            <a:xfrm>
              <a:off x="7485497" y="1091137"/>
              <a:ext cx="219864" cy="145646"/>
            </a:xfrm>
            <a:custGeom>
              <a:avLst/>
              <a:gdLst/>
              <a:ahLst/>
              <a:cxnLst/>
              <a:rect l="l" t="t" r="r" b="b"/>
              <a:pathLst>
                <a:path w="20548" h="13615" fill="none" extrusionOk="0">
                  <a:moveTo>
                    <a:pt x="19293" y="4307"/>
                  </a:moveTo>
                  <a:lnTo>
                    <a:pt x="19293" y="4307"/>
                  </a:lnTo>
                  <a:lnTo>
                    <a:pt x="16183" y="3225"/>
                  </a:lnTo>
                  <a:lnTo>
                    <a:pt x="12997" y="2163"/>
                  </a:lnTo>
                  <a:lnTo>
                    <a:pt x="9695" y="1082"/>
                  </a:lnTo>
                  <a:lnTo>
                    <a:pt x="6296" y="0"/>
                  </a:lnTo>
                  <a:lnTo>
                    <a:pt x="6296" y="0"/>
                  </a:lnTo>
                  <a:lnTo>
                    <a:pt x="5350" y="599"/>
                  </a:lnTo>
                  <a:lnTo>
                    <a:pt x="4481" y="1178"/>
                  </a:lnTo>
                  <a:lnTo>
                    <a:pt x="3708" y="1738"/>
                  </a:lnTo>
                  <a:lnTo>
                    <a:pt x="3032" y="2279"/>
                  </a:lnTo>
                  <a:lnTo>
                    <a:pt x="2723" y="2549"/>
                  </a:lnTo>
                  <a:lnTo>
                    <a:pt x="2453" y="2800"/>
                  </a:lnTo>
                  <a:lnTo>
                    <a:pt x="2183" y="3051"/>
                  </a:lnTo>
                  <a:lnTo>
                    <a:pt x="1951" y="3322"/>
                  </a:lnTo>
                  <a:lnTo>
                    <a:pt x="1758" y="3554"/>
                  </a:lnTo>
                  <a:lnTo>
                    <a:pt x="1565" y="3805"/>
                  </a:lnTo>
                  <a:lnTo>
                    <a:pt x="1410" y="4036"/>
                  </a:lnTo>
                  <a:lnTo>
                    <a:pt x="1256" y="4268"/>
                  </a:lnTo>
                  <a:lnTo>
                    <a:pt x="1256" y="4268"/>
                  </a:lnTo>
                  <a:lnTo>
                    <a:pt x="947" y="4867"/>
                  </a:lnTo>
                  <a:lnTo>
                    <a:pt x="638" y="5485"/>
                  </a:lnTo>
                  <a:lnTo>
                    <a:pt x="0" y="6798"/>
                  </a:lnTo>
                  <a:lnTo>
                    <a:pt x="0" y="6798"/>
                  </a:lnTo>
                  <a:lnTo>
                    <a:pt x="11163" y="10602"/>
                  </a:lnTo>
                  <a:lnTo>
                    <a:pt x="11163" y="10602"/>
                  </a:lnTo>
                  <a:lnTo>
                    <a:pt x="15875" y="12225"/>
                  </a:lnTo>
                  <a:lnTo>
                    <a:pt x="19911" y="13615"/>
                  </a:lnTo>
                  <a:lnTo>
                    <a:pt x="19911" y="13615"/>
                  </a:lnTo>
                  <a:lnTo>
                    <a:pt x="20084" y="12920"/>
                  </a:lnTo>
                  <a:lnTo>
                    <a:pt x="20220" y="12225"/>
                  </a:lnTo>
                  <a:lnTo>
                    <a:pt x="20355" y="11549"/>
                  </a:lnTo>
                  <a:lnTo>
                    <a:pt x="20471" y="10892"/>
                  </a:lnTo>
                  <a:lnTo>
                    <a:pt x="20471" y="10892"/>
                  </a:lnTo>
                  <a:lnTo>
                    <a:pt x="20509" y="10622"/>
                  </a:lnTo>
                  <a:lnTo>
                    <a:pt x="20529" y="10332"/>
                  </a:lnTo>
                  <a:lnTo>
                    <a:pt x="20548" y="10004"/>
                  </a:lnTo>
                  <a:lnTo>
                    <a:pt x="20548" y="9675"/>
                  </a:lnTo>
                  <a:lnTo>
                    <a:pt x="20509" y="9328"/>
                  </a:lnTo>
                  <a:lnTo>
                    <a:pt x="20471" y="8961"/>
                  </a:lnTo>
                  <a:lnTo>
                    <a:pt x="20432" y="8575"/>
                  </a:lnTo>
                  <a:lnTo>
                    <a:pt x="20355" y="8188"/>
                  </a:lnTo>
                  <a:lnTo>
                    <a:pt x="20181" y="7319"/>
                  </a:lnTo>
                  <a:lnTo>
                    <a:pt x="19949" y="6392"/>
                  </a:lnTo>
                  <a:lnTo>
                    <a:pt x="19640" y="5388"/>
                  </a:lnTo>
                  <a:lnTo>
                    <a:pt x="19293" y="43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3"/>
            <p:cNvSpPr/>
            <p:nvPr/>
          </p:nvSpPr>
          <p:spPr>
            <a:xfrm>
              <a:off x="7302457" y="1299998"/>
              <a:ext cx="343224" cy="484864"/>
            </a:xfrm>
            <a:custGeom>
              <a:avLst/>
              <a:gdLst/>
              <a:ahLst/>
              <a:cxnLst/>
              <a:rect l="l" t="t" r="r" b="b"/>
              <a:pathLst>
                <a:path w="32077" h="45325" fill="none" extrusionOk="0">
                  <a:moveTo>
                    <a:pt x="17014" y="1333"/>
                  </a:moveTo>
                  <a:lnTo>
                    <a:pt x="17014" y="1333"/>
                  </a:lnTo>
                  <a:lnTo>
                    <a:pt x="13403" y="0"/>
                  </a:lnTo>
                  <a:lnTo>
                    <a:pt x="13403" y="0"/>
                  </a:lnTo>
                  <a:lnTo>
                    <a:pt x="13364" y="676"/>
                  </a:lnTo>
                  <a:lnTo>
                    <a:pt x="13364" y="676"/>
                  </a:lnTo>
                  <a:lnTo>
                    <a:pt x="13325" y="1178"/>
                  </a:lnTo>
                  <a:lnTo>
                    <a:pt x="13267" y="1719"/>
                  </a:lnTo>
                  <a:lnTo>
                    <a:pt x="13171" y="2298"/>
                  </a:lnTo>
                  <a:lnTo>
                    <a:pt x="13055" y="2916"/>
                  </a:lnTo>
                  <a:lnTo>
                    <a:pt x="12939" y="3573"/>
                  </a:lnTo>
                  <a:lnTo>
                    <a:pt x="12785" y="4287"/>
                  </a:lnTo>
                  <a:lnTo>
                    <a:pt x="12592" y="5041"/>
                  </a:lnTo>
                  <a:lnTo>
                    <a:pt x="12398" y="5832"/>
                  </a:lnTo>
                  <a:lnTo>
                    <a:pt x="11916" y="7532"/>
                  </a:lnTo>
                  <a:lnTo>
                    <a:pt x="11356" y="9405"/>
                  </a:lnTo>
                  <a:lnTo>
                    <a:pt x="10718" y="11452"/>
                  </a:lnTo>
                  <a:lnTo>
                    <a:pt x="9965" y="13654"/>
                  </a:lnTo>
                  <a:lnTo>
                    <a:pt x="9965" y="13654"/>
                  </a:lnTo>
                  <a:lnTo>
                    <a:pt x="9367" y="15392"/>
                  </a:lnTo>
                  <a:lnTo>
                    <a:pt x="8575" y="17574"/>
                  </a:lnTo>
                  <a:lnTo>
                    <a:pt x="7609" y="20200"/>
                  </a:lnTo>
                  <a:lnTo>
                    <a:pt x="6470" y="23271"/>
                  </a:lnTo>
                  <a:lnTo>
                    <a:pt x="6470" y="23271"/>
                  </a:lnTo>
                  <a:lnTo>
                    <a:pt x="5987" y="23850"/>
                  </a:lnTo>
                  <a:lnTo>
                    <a:pt x="5543" y="24449"/>
                  </a:lnTo>
                  <a:lnTo>
                    <a:pt x="5137" y="25009"/>
                  </a:lnTo>
                  <a:lnTo>
                    <a:pt x="4751" y="25588"/>
                  </a:lnTo>
                  <a:lnTo>
                    <a:pt x="4365" y="26148"/>
                  </a:lnTo>
                  <a:lnTo>
                    <a:pt x="4037" y="26708"/>
                  </a:lnTo>
                  <a:lnTo>
                    <a:pt x="3708" y="27249"/>
                  </a:lnTo>
                  <a:lnTo>
                    <a:pt x="3419" y="27790"/>
                  </a:lnTo>
                  <a:lnTo>
                    <a:pt x="3419" y="27790"/>
                  </a:lnTo>
                  <a:lnTo>
                    <a:pt x="3129" y="28369"/>
                  </a:lnTo>
                  <a:lnTo>
                    <a:pt x="2820" y="29045"/>
                  </a:lnTo>
                  <a:lnTo>
                    <a:pt x="2511" y="29798"/>
                  </a:lnTo>
                  <a:lnTo>
                    <a:pt x="2183" y="30648"/>
                  </a:lnTo>
                  <a:lnTo>
                    <a:pt x="1835" y="31594"/>
                  </a:lnTo>
                  <a:lnTo>
                    <a:pt x="1487" y="32637"/>
                  </a:lnTo>
                  <a:lnTo>
                    <a:pt x="1121" y="33757"/>
                  </a:lnTo>
                  <a:lnTo>
                    <a:pt x="734" y="34974"/>
                  </a:lnTo>
                  <a:lnTo>
                    <a:pt x="734" y="34974"/>
                  </a:lnTo>
                  <a:lnTo>
                    <a:pt x="560" y="35437"/>
                  </a:lnTo>
                  <a:lnTo>
                    <a:pt x="406" y="35862"/>
                  </a:lnTo>
                  <a:lnTo>
                    <a:pt x="271" y="36248"/>
                  </a:lnTo>
                  <a:lnTo>
                    <a:pt x="155" y="36634"/>
                  </a:lnTo>
                  <a:lnTo>
                    <a:pt x="78" y="37001"/>
                  </a:lnTo>
                  <a:lnTo>
                    <a:pt x="39" y="37349"/>
                  </a:lnTo>
                  <a:lnTo>
                    <a:pt x="0" y="37658"/>
                  </a:lnTo>
                  <a:lnTo>
                    <a:pt x="0" y="37967"/>
                  </a:lnTo>
                  <a:lnTo>
                    <a:pt x="39" y="38237"/>
                  </a:lnTo>
                  <a:lnTo>
                    <a:pt x="78" y="38488"/>
                  </a:lnTo>
                  <a:lnTo>
                    <a:pt x="174" y="38720"/>
                  </a:lnTo>
                  <a:lnTo>
                    <a:pt x="271" y="38932"/>
                  </a:lnTo>
                  <a:lnTo>
                    <a:pt x="406" y="39126"/>
                  </a:lnTo>
                  <a:lnTo>
                    <a:pt x="560" y="39299"/>
                  </a:lnTo>
                  <a:lnTo>
                    <a:pt x="754" y="39454"/>
                  </a:lnTo>
                  <a:lnTo>
                    <a:pt x="947" y="39570"/>
                  </a:lnTo>
                  <a:lnTo>
                    <a:pt x="947" y="39570"/>
                  </a:lnTo>
                  <a:lnTo>
                    <a:pt x="1874" y="39879"/>
                  </a:lnTo>
                  <a:lnTo>
                    <a:pt x="3071" y="40284"/>
                  </a:lnTo>
                  <a:lnTo>
                    <a:pt x="3071" y="40284"/>
                  </a:lnTo>
                  <a:lnTo>
                    <a:pt x="3168" y="40304"/>
                  </a:lnTo>
                  <a:lnTo>
                    <a:pt x="3264" y="40323"/>
                  </a:lnTo>
                  <a:lnTo>
                    <a:pt x="3534" y="40304"/>
                  </a:lnTo>
                  <a:lnTo>
                    <a:pt x="3882" y="40265"/>
                  </a:lnTo>
                  <a:lnTo>
                    <a:pt x="4307" y="40168"/>
                  </a:lnTo>
                  <a:lnTo>
                    <a:pt x="4790" y="40033"/>
                  </a:lnTo>
                  <a:lnTo>
                    <a:pt x="5369" y="39879"/>
                  </a:lnTo>
                  <a:lnTo>
                    <a:pt x="6026" y="39666"/>
                  </a:lnTo>
                  <a:lnTo>
                    <a:pt x="6740" y="39415"/>
                  </a:lnTo>
                  <a:lnTo>
                    <a:pt x="6740" y="39415"/>
                  </a:lnTo>
                  <a:lnTo>
                    <a:pt x="6740" y="38430"/>
                  </a:lnTo>
                  <a:lnTo>
                    <a:pt x="6740" y="38430"/>
                  </a:lnTo>
                  <a:lnTo>
                    <a:pt x="6740" y="39415"/>
                  </a:lnTo>
                  <a:lnTo>
                    <a:pt x="6740" y="39415"/>
                  </a:lnTo>
                  <a:lnTo>
                    <a:pt x="6759" y="39821"/>
                  </a:lnTo>
                  <a:lnTo>
                    <a:pt x="6798" y="40188"/>
                  </a:lnTo>
                  <a:lnTo>
                    <a:pt x="6856" y="40535"/>
                  </a:lnTo>
                  <a:lnTo>
                    <a:pt x="6914" y="40844"/>
                  </a:lnTo>
                  <a:lnTo>
                    <a:pt x="6972" y="41115"/>
                  </a:lnTo>
                  <a:lnTo>
                    <a:pt x="7068" y="41346"/>
                  </a:lnTo>
                  <a:lnTo>
                    <a:pt x="7165" y="41539"/>
                  </a:lnTo>
                  <a:lnTo>
                    <a:pt x="7281" y="41694"/>
                  </a:lnTo>
                  <a:lnTo>
                    <a:pt x="7281" y="41694"/>
                  </a:lnTo>
                  <a:lnTo>
                    <a:pt x="7416" y="41848"/>
                  </a:lnTo>
                  <a:lnTo>
                    <a:pt x="7590" y="41984"/>
                  </a:lnTo>
                  <a:lnTo>
                    <a:pt x="7802" y="42138"/>
                  </a:lnTo>
                  <a:lnTo>
                    <a:pt x="8053" y="42293"/>
                  </a:lnTo>
                  <a:lnTo>
                    <a:pt x="8324" y="42428"/>
                  </a:lnTo>
                  <a:lnTo>
                    <a:pt x="8652" y="42582"/>
                  </a:lnTo>
                  <a:lnTo>
                    <a:pt x="9000" y="42718"/>
                  </a:lnTo>
                  <a:lnTo>
                    <a:pt x="9367" y="42872"/>
                  </a:lnTo>
                  <a:lnTo>
                    <a:pt x="9367" y="42872"/>
                  </a:lnTo>
                  <a:lnTo>
                    <a:pt x="9772" y="43007"/>
                  </a:lnTo>
                  <a:lnTo>
                    <a:pt x="10120" y="43104"/>
                  </a:lnTo>
                  <a:lnTo>
                    <a:pt x="10448" y="43181"/>
                  </a:lnTo>
                  <a:lnTo>
                    <a:pt x="10718" y="43239"/>
                  </a:lnTo>
                  <a:lnTo>
                    <a:pt x="10969" y="43258"/>
                  </a:lnTo>
                  <a:lnTo>
                    <a:pt x="11182" y="43239"/>
                  </a:lnTo>
                  <a:lnTo>
                    <a:pt x="11356" y="43200"/>
                  </a:lnTo>
                  <a:lnTo>
                    <a:pt x="11510" y="43123"/>
                  </a:lnTo>
                  <a:lnTo>
                    <a:pt x="11510" y="43123"/>
                  </a:lnTo>
                  <a:lnTo>
                    <a:pt x="11645" y="43026"/>
                  </a:lnTo>
                  <a:lnTo>
                    <a:pt x="11800" y="42891"/>
                  </a:lnTo>
                  <a:lnTo>
                    <a:pt x="12186" y="42524"/>
                  </a:lnTo>
                  <a:lnTo>
                    <a:pt x="12649" y="42022"/>
                  </a:lnTo>
                  <a:lnTo>
                    <a:pt x="13210" y="41385"/>
                  </a:lnTo>
                  <a:lnTo>
                    <a:pt x="13210" y="41385"/>
                  </a:lnTo>
                  <a:lnTo>
                    <a:pt x="13345" y="41231"/>
                  </a:lnTo>
                  <a:lnTo>
                    <a:pt x="13480" y="41076"/>
                  </a:lnTo>
                  <a:lnTo>
                    <a:pt x="13480" y="41076"/>
                  </a:lnTo>
                  <a:lnTo>
                    <a:pt x="13345" y="41231"/>
                  </a:lnTo>
                  <a:lnTo>
                    <a:pt x="13210" y="41385"/>
                  </a:lnTo>
                  <a:lnTo>
                    <a:pt x="13210" y="41385"/>
                  </a:lnTo>
                  <a:lnTo>
                    <a:pt x="13596" y="42080"/>
                  </a:lnTo>
                  <a:lnTo>
                    <a:pt x="13943" y="42679"/>
                  </a:lnTo>
                  <a:lnTo>
                    <a:pt x="14272" y="43200"/>
                  </a:lnTo>
                  <a:lnTo>
                    <a:pt x="14581" y="43644"/>
                  </a:lnTo>
                  <a:lnTo>
                    <a:pt x="14832" y="43992"/>
                  </a:lnTo>
                  <a:lnTo>
                    <a:pt x="15083" y="44262"/>
                  </a:lnTo>
                  <a:lnTo>
                    <a:pt x="15276" y="44456"/>
                  </a:lnTo>
                  <a:lnTo>
                    <a:pt x="15372" y="44513"/>
                  </a:lnTo>
                  <a:lnTo>
                    <a:pt x="15450" y="44552"/>
                  </a:lnTo>
                  <a:lnTo>
                    <a:pt x="15450" y="44552"/>
                  </a:lnTo>
                  <a:lnTo>
                    <a:pt x="16666" y="44958"/>
                  </a:lnTo>
                  <a:lnTo>
                    <a:pt x="17555" y="45305"/>
                  </a:lnTo>
                  <a:lnTo>
                    <a:pt x="17555" y="45305"/>
                  </a:lnTo>
                  <a:lnTo>
                    <a:pt x="17806" y="45325"/>
                  </a:lnTo>
                  <a:lnTo>
                    <a:pt x="18037" y="45325"/>
                  </a:lnTo>
                  <a:lnTo>
                    <a:pt x="18269" y="45286"/>
                  </a:lnTo>
                  <a:lnTo>
                    <a:pt x="18482" y="45209"/>
                  </a:lnTo>
                  <a:lnTo>
                    <a:pt x="18713" y="45112"/>
                  </a:lnTo>
                  <a:lnTo>
                    <a:pt x="18906" y="44977"/>
                  </a:lnTo>
                  <a:lnTo>
                    <a:pt x="19119" y="44803"/>
                  </a:lnTo>
                  <a:lnTo>
                    <a:pt x="19293" y="44591"/>
                  </a:lnTo>
                  <a:lnTo>
                    <a:pt x="19486" y="44359"/>
                  </a:lnTo>
                  <a:lnTo>
                    <a:pt x="19660" y="44089"/>
                  </a:lnTo>
                  <a:lnTo>
                    <a:pt x="19833" y="43799"/>
                  </a:lnTo>
                  <a:lnTo>
                    <a:pt x="19988" y="43471"/>
                  </a:lnTo>
                  <a:lnTo>
                    <a:pt x="20142" y="43104"/>
                  </a:lnTo>
                  <a:lnTo>
                    <a:pt x="20297" y="42698"/>
                  </a:lnTo>
                  <a:lnTo>
                    <a:pt x="20432" y="42273"/>
                  </a:lnTo>
                  <a:lnTo>
                    <a:pt x="20567" y="41810"/>
                  </a:lnTo>
                  <a:lnTo>
                    <a:pt x="20567" y="41810"/>
                  </a:lnTo>
                  <a:lnTo>
                    <a:pt x="21011" y="40613"/>
                  </a:lnTo>
                  <a:lnTo>
                    <a:pt x="21417" y="39492"/>
                  </a:lnTo>
                  <a:lnTo>
                    <a:pt x="21765" y="38469"/>
                  </a:lnTo>
                  <a:lnTo>
                    <a:pt x="22093" y="37503"/>
                  </a:lnTo>
                  <a:lnTo>
                    <a:pt x="22363" y="36634"/>
                  </a:lnTo>
                  <a:lnTo>
                    <a:pt x="22576" y="35843"/>
                  </a:lnTo>
                  <a:lnTo>
                    <a:pt x="22749" y="35128"/>
                  </a:lnTo>
                  <a:lnTo>
                    <a:pt x="22885" y="34491"/>
                  </a:lnTo>
                  <a:lnTo>
                    <a:pt x="22885" y="34491"/>
                  </a:lnTo>
                  <a:lnTo>
                    <a:pt x="22981" y="33873"/>
                  </a:lnTo>
                  <a:lnTo>
                    <a:pt x="23058" y="33255"/>
                  </a:lnTo>
                  <a:lnTo>
                    <a:pt x="23136" y="32598"/>
                  </a:lnTo>
                  <a:lnTo>
                    <a:pt x="23194" y="31942"/>
                  </a:lnTo>
                  <a:lnTo>
                    <a:pt x="23232" y="31246"/>
                  </a:lnTo>
                  <a:lnTo>
                    <a:pt x="23252" y="30532"/>
                  </a:lnTo>
                  <a:lnTo>
                    <a:pt x="23271" y="29798"/>
                  </a:lnTo>
                  <a:lnTo>
                    <a:pt x="23271" y="29064"/>
                  </a:lnTo>
                  <a:lnTo>
                    <a:pt x="23271" y="29064"/>
                  </a:lnTo>
                  <a:lnTo>
                    <a:pt x="24256" y="25936"/>
                  </a:lnTo>
                  <a:lnTo>
                    <a:pt x="25105" y="23271"/>
                  </a:lnTo>
                  <a:lnTo>
                    <a:pt x="25839" y="21069"/>
                  </a:lnTo>
                  <a:lnTo>
                    <a:pt x="26419" y="19331"/>
                  </a:lnTo>
                  <a:lnTo>
                    <a:pt x="26419" y="19331"/>
                  </a:lnTo>
                  <a:lnTo>
                    <a:pt x="27191" y="17130"/>
                  </a:lnTo>
                  <a:lnTo>
                    <a:pt x="27925" y="15121"/>
                  </a:lnTo>
                  <a:lnTo>
                    <a:pt x="28639" y="13287"/>
                  </a:lnTo>
                  <a:lnTo>
                    <a:pt x="29315" y="11664"/>
                  </a:lnTo>
                  <a:lnTo>
                    <a:pt x="29644" y="10911"/>
                  </a:lnTo>
                  <a:lnTo>
                    <a:pt x="29972" y="10216"/>
                  </a:lnTo>
                  <a:lnTo>
                    <a:pt x="30281" y="9560"/>
                  </a:lnTo>
                  <a:lnTo>
                    <a:pt x="30590" y="8942"/>
                  </a:lnTo>
                  <a:lnTo>
                    <a:pt x="30880" y="8401"/>
                  </a:lnTo>
                  <a:lnTo>
                    <a:pt x="31169" y="7879"/>
                  </a:lnTo>
                  <a:lnTo>
                    <a:pt x="31459" y="7416"/>
                  </a:lnTo>
                  <a:lnTo>
                    <a:pt x="31729" y="6991"/>
                  </a:lnTo>
                  <a:lnTo>
                    <a:pt x="31729" y="6991"/>
                  </a:lnTo>
                  <a:lnTo>
                    <a:pt x="32077" y="6489"/>
                  </a:lnTo>
                  <a:lnTo>
                    <a:pt x="32077" y="6489"/>
                  </a:lnTo>
                  <a:lnTo>
                    <a:pt x="30455" y="5987"/>
                  </a:lnTo>
                  <a:lnTo>
                    <a:pt x="30455" y="5987"/>
                  </a:lnTo>
                  <a:lnTo>
                    <a:pt x="26805" y="4847"/>
                  </a:lnTo>
                  <a:lnTo>
                    <a:pt x="25318" y="4365"/>
                  </a:lnTo>
                  <a:lnTo>
                    <a:pt x="24082" y="3940"/>
                  </a:lnTo>
                  <a:lnTo>
                    <a:pt x="24082" y="3940"/>
                  </a:lnTo>
                  <a:lnTo>
                    <a:pt x="21629" y="3052"/>
                  </a:lnTo>
                  <a:lnTo>
                    <a:pt x="17014" y="1333"/>
                  </a:lnTo>
                  <a:lnTo>
                    <a:pt x="17014" y="13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63"/>
            <p:cNvSpPr/>
            <p:nvPr/>
          </p:nvSpPr>
          <p:spPr>
            <a:xfrm>
              <a:off x="7552850" y="1045897"/>
              <a:ext cx="139068" cy="91314"/>
            </a:xfrm>
            <a:custGeom>
              <a:avLst/>
              <a:gdLst/>
              <a:ahLst/>
              <a:cxnLst/>
              <a:rect l="l" t="t" r="r" b="b"/>
              <a:pathLst>
                <a:path w="12997" h="8536" extrusionOk="0">
                  <a:moveTo>
                    <a:pt x="5658" y="0"/>
                  </a:moveTo>
                  <a:lnTo>
                    <a:pt x="5118" y="1526"/>
                  </a:lnTo>
                  <a:lnTo>
                    <a:pt x="3689" y="2221"/>
                  </a:lnTo>
                  <a:lnTo>
                    <a:pt x="2356" y="2916"/>
                  </a:lnTo>
                  <a:lnTo>
                    <a:pt x="1120" y="3592"/>
                  </a:lnTo>
                  <a:lnTo>
                    <a:pt x="0" y="4229"/>
                  </a:lnTo>
                  <a:lnTo>
                    <a:pt x="3399" y="5311"/>
                  </a:lnTo>
                  <a:lnTo>
                    <a:pt x="6701" y="6392"/>
                  </a:lnTo>
                  <a:lnTo>
                    <a:pt x="9887" y="7454"/>
                  </a:lnTo>
                  <a:lnTo>
                    <a:pt x="12997" y="8536"/>
                  </a:lnTo>
                  <a:lnTo>
                    <a:pt x="12591" y="7396"/>
                  </a:lnTo>
                  <a:lnTo>
                    <a:pt x="12128" y="6180"/>
                  </a:lnTo>
                  <a:lnTo>
                    <a:pt x="11587" y="4905"/>
                  </a:lnTo>
                  <a:lnTo>
                    <a:pt x="11008" y="3553"/>
                  </a:lnTo>
                  <a:lnTo>
                    <a:pt x="10930" y="3515"/>
                  </a:lnTo>
                  <a:lnTo>
                    <a:pt x="11452" y="1989"/>
                  </a:lnTo>
                  <a:lnTo>
                    <a:pt x="56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63"/>
            <p:cNvSpPr/>
            <p:nvPr/>
          </p:nvSpPr>
          <p:spPr>
            <a:xfrm>
              <a:off x="7607591" y="1045897"/>
              <a:ext cx="67785" cy="37602"/>
            </a:xfrm>
            <a:custGeom>
              <a:avLst/>
              <a:gdLst/>
              <a:ahLst/>
              <a:cxnLst/>
              <a:rect l="l" t="t" r="r" b="b"/>
              <a:pathLst>
                <a:path w="6335" h="3515" fill="none" extrusionOk="0">
                  <a:moveTo>
                    <a:pt x="1" y="1526"/>
                  </a:moveTo>
                  <a:lnTo>
                    <a:pt x="5813" y="3515"/>
                  </a:lnTo>
                  <a:lnTo>
                    <a:pt x="6335" y="1989"/>
                  </a:lnTo>
                  <a:lnTo>
                    <a:pt x="541" y="0"/>
                  </a:lnTo>
                  <a:lnTo>
                    <a:pt x="1" y="15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63"/>
            <p:cNvSpPr/>
            <p:nvPr/>
          </p:nvSpPr>
          <p:spPr>
            <a:xfrm>
              <a:off x="7552850" y="1062211"/>
              <a:ext cx="139068" cy="75000"/>
            </a:xfrm>
            <a:custGeom>
              <a:avLst/>
              <a:gdLst/>
              <a:ahLst/>
              <a:cxnLst/>
              <a:rect l="l" t="t" r="r" b="b"/>
              <a:pathLst>
                <a:path w="12997" h="7011" fill="none" extrusionOk="0">
                  <a:moveTo>
                    <a:pt x="11008" y="2028"/>
                  </a:moveTo>
                  <a:lnTo>
                    <a:pt x="10930" y="1990"/>
                  </a:lnTo>
                  <a:lnTo>
                    <a:pt x="5118" y="1"/>
                  </a:lnTo>
                  <a:lnTo>
                    <a:pt x="5118" y="1"/>
                  </a:lnTo>
                  <a:lnTo>
                    <a:pt x="3689" y="696"/>
                  </a:lnTo>
                  <a:lnTo>
                    <a:pt x="2356" y="1391"/>
                  </a:lnTo>
                  <a:lnTo>
                    <a:pt x="1120" y="2067"/>
                  </a:lnTo>
                  <a:lnTo>
                    <a:pt x="0" y="2704"/>
                  </a:lnTo>
                  <a:lnTo>
                    <a:pt x="0" y="2704"/>
                  </a:lnTo>
                  <a:lnTo>
                    <a:pt x="3399" y="3786"/>
                  </a:lnTo>
                  <a:lnTo>
                    <a:pt x="6701" y="4867"/>
                  </a:lnTo>
                  <a:lnTo>
                    <a:pt x="9887" y="5929"/>
                  </a:lnTo>
                  <a:lnTo>
                    <a:pt x="12997" y="7011"/>
                  </a:lnTo>
                  <a:lnTo>
                    <a:pt x="12997" y="7011"/>
                  </a:lnTo>
                  <a:lnTo>
                    <a:pt x="12591" y="5871"/>
                  </a:lnTo>
                  <a:lnTo>
                    <a:pt x="12128" y="4655"/>
                  </a:lnTo>
                  <a:lnTo>
                    <a:pt x="11587" y="3380"/>
                  </a:lnTo>
                  <a:lnTo>
                    <a:pt x="11008" y="2028"/>
                  </a:lnTo>
                  <a:lnTo>
                    <a:pt x="11008" y="20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63"/>
            <p:cNvSpPr/>
            <p:nvPr/>
          </p:nvSpPr>
          <p:spPr>
            <a:xfrm>
              <a:off x="7445829" y="988664"/>
              <a:ext cx="256030" cy="380745"/>
            </a:xfrm>
            <a:custGeom>
              <a:avLst/>
              <a:gdLst/>
              <a:ahLst/>
              <a:cxnLst/>
              <a:rect l="l" t="t" r="r" b="b"/>
              <a:pathLst>
                <a:path w="23928" h="35592" extrusionOk="0">
                  <a:moveTo>
                    <a:pt x="16628" y="1"/>
                  </a:moveTo>
                  <a:lnTo>
                    <a:pt x="14871" y="5080"/>
                  </a:lnTo>
                  <a:lnTo>
                    <a:pt x="15662" y="5350"/>
                  </a:lnTo>
                  <a:lnTo>
                    <a:pt x="21456" y="7339"/>
                  </a:lnTo>
                  <a:lnTo>
                    <a:pt x="22190" y="7590"/>
                  </a:lnTo>
                  <a:lnTo>
                    <a:pt x="23928" y="2511"/>
                  </a:lnTo>
                  <a:lnTo>
                    <a:pt x="23078" y="2125"/>
                  </a:lnTo>
                  <a:lnTo>
                    <a:pt x="22190" y="1777"/>
                  </a:lnTo>
                  <a:lnTo>
                    <a:pt x="21301" y="1430"/>
                  </a:lnTo>
                  <a:lnTo>
                    <a:pt x="20394" y="1101"/>
                  </a:lnTo>
                  <a:lnTo>
                    <a:pt x="19467" y="792"/>
                  </a:lnTo>
                  <a:lnTo>
                    <a:pt x="18540" y="503"/>
                  </a:lnTo>
                  <a:lnTo>
                    <a:pt x="17593" y="252"/>
                  </a:lnTo>
                  <a:lnTo>
                    <a:pt x="16628" y="1"/>
                  </a:lnTo>
                  <a:close/>
                  <a:moveTo>
                    <a:pt x="3708" y="16377"/>
                  </a:moveTo>
                  <a:lnTo>
                    <a:pt x="3284" y="17343"/>
                  </a:lnTo>
                  <a:lnTo>
                    <a:pt x="2878" y="18385"/>
                  </a:lnTo>
                  <a:lnTo>
                    <a:pt x="2453" y="19447"/>
                  </a:lnTo>
                  <a:lnTo>
                    <a:pt x="2048" y="20568"/>
                  </a:lnTo>
                  <a:lnTo>
                    <a:pt x="947" y="23677"/>
                  </a:lnTo>
                  <a:lnTo>
                    <a:pt x="619" y="24642"/>
                  </a:lnTo>
                  <a:lnTo>
                    <a:pt x="445" y="25222"/>
                  </a:lnTo>
                  <a:lnTo>
                    <a:pt x="387" y="25415"/>
                  </a:lnTo>
                  <a:lnTo>
                    <a:pt x="348" y="25704"/>
                  </a:lnTo>
                  <a:lnTo>
                    <a:pt x="232" y="26516"/>
                  </a:lnTo>
                  <a:lnTo>
                    <a:pt x="117" y="27655"/>
                  </a:lnTo>
                  <a:lnTo>
                    <a:pt x="1" y="29103"/>
                  </a:lnTo>
                  <a:lnTo>
                    <a:pt x="3612" y="30436"/>
                  </a:lnTo>
                  <a:lnTo>
                    <a:pt x="8227" y="32155"/>
                  </a:lnTo>
                  <a:lnTo>
                    <a:pt x="10680" y="33043"/>
                  </a:lnTo>
                  <a:lnTo>
                    <a:pt x="11916" y="33468"/>
                  </a:lnTo>
                  <a:lnTo>
                    <a:pt x="13403" y="33950"/>
                  </a:lnTo>
                  <a:lnTo>
                    <a:pt x="17053" y="35090"/>
                  </a:lnTo>
                  <a:lnTo>
                    <a:pt x="18675" y="35592"/>
                  </a:lnTo>
                  <a:lnTo>
                    <a:pt x="19486" y="34356"/>
                  </a:lnTo>
                  <a:lnTo>
                    <a:pt x="20123" y="33371"/>
                  </a:lnTo>
                  <a:lnTo>
                    <a:pt x="20529" y="32657"/>
                  </a:lnTo>
                  <a:lnTo>
                    <a:pt x="20683" y="32406"/>
                  </a:lnTo>
                  <a:lnTo>
                    <a:pt x="20761" y="32212"/>
                  </a:lnTo>
                  <a:lnTo>
                    <a:pt x="20973" y="31652"/>
                  </a:lnTo>
                  <a:lnTo>
                    <a:pt x="21321" y="30706"/>
                  </a:lnTo>
                  <a:lnTo>
                    <a:pt x="22363" y="27578"/>
                  </a:lnTo>
                  <a:lnTo>
                    <a:pt x="22730" y="26419"/>
                  </a:lnTo>
                  <a:lnTo>
                    <a:pt x="23059" y="25318"/>
                  </a:lnTo>
                  <a:lnTo>
                    <a:pt x="23348" y="24237"/>
                  </a:lnTo>
                  <a:lnTo>
                    <a:pt x="23619" y="23194"/>
                  </a:lnTo>
                  <a:lnTo>
                    <a:pt x="19583" y="21804"/>
                  </a:lnTo>
                  <a:lnTo>
                    <a:pt x="14871" y="20181"/>
                  </a:lnTo>
                  <a:lnTo>
                    <a:pt x="3708" y="1637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63"/>
            <p:cNvSpPr/>
            <p:nvPr/>
          </p:nvSpPr>
          <p:spPr>
            <a:xfrm>
              <a:off x="7445829" y="1163849"/>
              <a:ext cx="252723" cy="205563"/>
            </a:xfrm>
            <a:custGeom>
              <a:avLst/>
              <a:gdLst/>
              <a:ahLst/>
              <a:cxnLst/>
              <a:rect l="l" t="t" r="r" b="b"/>
              <a:pathLst>
                <a:path w="23619" h="19216" fill="none" extrusionOk="0">
                  <a:moveTo>
                    <a:pt x="3708" y="1"/>
                  </a:moveTo>
                  <a:lnTo>
                    <a:pt x="3708" y="1"/>
                  </a:lnTo>
                  <a:lnTo>
                    <a:pt x="3284" y="967"/>
                  </a:lnTo>
                  <a:lnTo>
                    <a:pt x="2878" y="2009"/>
                  </a:lnTo>
                  <a:lnTo>
                    <a:pt x="2453" y="3071"/>
                  </a:lnTo>
                  <a:lnTo>
                    <a:pt x="2048" y="4192"/>
                  </a:lnTo>
                  <a:lnTo>
                    <a:pt x="2048" y="4192"/>
                  </a:lnTo>
                  <a:lnTo>
                    <a:pt x="947" y="7301"/>
                  </a:lnTo>
                  <a:lnTo>
                    <a:pt x="619" y="8266"/>
                  </a:lnTo>
                  <a:lnTo>
                    <a:pt x="445" y="8846"/>
                  </a:lnTo>
                  <a:lnTo>
                    <a:pt x="445" y="8846"/>
                  </a:lnTo>
                  <a:lnTo>
                    <a:pt x="387" y="9039"/>
                  </a:lnTo>
                  <a:lnTo>
                    <a:pt x="348" y="9328"/>
                  </a:lnTo>
                  <a:lnTo>
                    <a:pt x="232" y="10140"/>
                  </a:lnTo>
                  <a:lnTo>
                    <a:pt x="117" y="11279"/>
                  </a:lnTo>
                  <a:lnTo>
                    <a:pt x="1" y="12727"/>
                  </a:lnTo>
                  <a:lnTo>
                    <a:pt x="1" y="12727"/>
                  </a:lnTo>
                  <a:lnTo>
                    <a:pt x="3612" y="14060"/>
                  </a:lnTo>
                  <a:lnTo>
                    <a:pt x="3612" y="14060"/>
                  </a:lnTo>
                  <a:lnTo>
                    <a:pt x="8227" y="15779"/>
                  </a:lnTo>
                  <a:lnTo>
                    <a:pt x="10680" y="16667"/>
                  </a:lnTo>
                  <a:lnTo>
                    <a:pt x="10680" y="16667"/>
                  </a:lnTo>
                  <a:lnTo>
                    <a:pt x="11916" y="17092"/>
                  </a:lnTo>
                  <a:lnTo>
                    <a:pt x="13403" y="17574"/>
                  </a:lnTo>
                  <a:lnTo>
                    <a:pt x="17053" y="18714"/>
                  </a:lnTo>
                  <a:lnTo>
                    <a:pt x="17053" y="18714"/>
                  </a:lnTo>
                  <a:lnTo>
                    <a:pt x="18675" y="19216"/>
                  </a:lnTo>
                  <a:lnTo>
                    <a:pt x="18675" y="19216"/>
                  </a:lnTo>
                  <a:lnTo>
                    <a:pt x="19486" y="17980"/>
                  </a:lnTo>
                  <a:lnTo>
                    <a:pt x="20123" y="16995"/>
                  </a:lnTo>
                  <a:lnTo>
                    <a:pt x="20529" y="16281"/>
                  </a:lnTo>
                  <a:lnTo>
                    <a:pt x="20683" y="16030"/>
                  </a:lnTo>
                  <a:lnTo>
                    <a:pt x="20761" y="15836"/>
                  </a:lnTo>
                  <a:lnTo>
                    <a:pt x="20761" y="15836"/>
                  </a:lnTo>
                  <a:lnTo>
                    <a:pt x="20973" y="15276"/>
                  </a:lnTo>
                  <a:lnTo>
                    <a:pt x="21321" y="14330"/>
                  </a:lnTo>
                  <a:lnTo>
                    <a:pt x="22363" y="11202"/>
                  </a:lnTo>
                  <a:lnTo>
                    <a:pt x="22363" y="11202"/>
                  </a:lnTo>
                  <a:lnTo>
                    <a:pt x="22730" y="10043"/>
                  </a:lnTo>
                  <a:lnTo>
                    <a:pt x="23059" y="8942"/>
                  </a:lnTo>
                  <a:lnTo>
                    <a:pt x="23348" y="7861"/>
                  </a:lnTo>
                  <a:lnTo>
                    <a:pt x="23619" y="6818"/>
                  </a:lnTo>
                  <a:lnTo>
                    <a:pt x="23619" y="6818"/>
                  </a:lnTo>
                  <a:lnTo>
                    <a:pt x="19583" y="5428"/>
                  </a:lnTo>
                  <a:lnTo>
                    <a:pt x="14871" y="3805"/>
                  </a:lnTo>
                  <a:lnTo>
                    <a:pt x="14871" y="3805"/>
                  </a:lnTo>
                  <a:lnTo>
                    <a:pt x="37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63"/>
            <p:cNvSpPr/>
            <p:nvPr/>
          </p:nvSpPr>
          <p:spPr>
            <a:xfrm>
              <a:off x="7604906" y="988664"/>
              <a:ext cx="96921" cy="81205"/>
            </a:xfrm>
            <a:custGeom>
              <a:avLst/>
              <a:gdLst/>
              <a:ahLst/>
              <a:cxnLst/>
              <a:rect l="l" t="t" r="r" b="b"/>
              <a:pathLst>
                <a:path w="9058" h="7591" fill="none" extrusionOk="0">
                  <a:moveTo>
                    <a:pt x="1758" y="1"/>
                  </a:moveTo>
                  <a:lnTo>
                    <a:pt x="1" y="5080"/>
                  </a:lnTo>
                  <a:lnTo>
                    <a:pt x="792" y="5350"/>
                  </a:lnTo>
                  <a:lnTo>
                    <a:pt x="6586" y="7339"/>
                  </a:lnTo>
                  <a:lnTo>
                    <a:pt x="7320" y="7590"/>
                  </a:lnTo>
                  <a:lnTo>
                    <a:pt x="9058" y="2511"/>
                  </a:lnTo>
                  <a:lnTo>
                    <a:pt x="9058" y="2511"/>
                  </a:lnTo>
                  <a:lnTo>
                    <a:pt x="8208" y="2125"/>
                  </a:lnTo>
                  <a:lnTo>
                    <a:pt x="7320" y="1777"/>
                  </a:lnTo>
                  <a:lnTo>
                    <a:pt x="6431" y="1430"/>
                  </a:lnTo>
                  <a:lnTo>
                    <a:pt x="5524" y="1101"/>
                  </a:lnTo>
                  <a:lnTo>
                    <a:pt x="4597" y="792"/>
                  </a:lnTo>
                  <a:lnTo>
                    <a:pt x="3670" y="503"/>
                  </a:lnTo>
                  <a:lnTo>
                    <a:pt x="2723" y="252"/>
                  </a:lnTo>
                  <a:lnTo>
                    <a:pt x="1758" y="1"/>
                  </a:lnTo>
                  <a:lnTo>
                    <a:pt x="17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63"/>
            <p:cNvSpPr/>
            <p:nvPr/>
          </p:nvSpPr>
          <p:spPr>
            <a:xfrm>
              <a:off x="7300392" y="986599"/>
              <a:ext cx="407071" cy="800120"/>
            </a:xfrm>
            <a:custGeom>
              <a:avLst/>
              <a:gdLst/>
              <a:ahLst/>
              <a:cxnLst/>
              <a:rect l="l" t="t" r="r" b="b"/>
              <a:pathLst>
                <a:path w="38044" h="74795" extrusionOk="0">
                  <a:moveTo>
                    <a:pt x="30350" y="407"/>
                  </a:moveTo>
                  <a:lnTo>
                    <a:pt x="31130" y="619"/>
                  </a:lnTo>
                  <a:lnTo>
                    <a:pt x="32057" y="870"/>
                  </a:lnTo>
                  <a:lnTo>
                    <a:pt x="32984" y="1159"/>
                  </a:lnTo>
                  <a:lnTo>
                    <a:pt x="33892" y="1449"/>
                  </a:lnTo>
                  <a:lnTo>
                    <a:pt x="34800" y="1777"/>
                  </a:lnTo>
                  <a:lnTo>
                    <a:pt x="35688" y="2125"/>
                  </a:lnTo>
                  <a:lnTo>
                    <a:pt x="36576" y="2492"/>
                  </a:lnTo>
                  <a:lnTo>
                    <a:pt x="37305" y="2809"/>
                  </a:lnTo>
                  <a:lnTo>
                    <a:pt x="37305" y="2809"/>
                  </a:lnTo>
                  <a:lnTo>
                    <a:pt x="35667" y="7543"/>
                  </a:lnTo>
                  <a:lnTo>
                    <a:pt x="35667" y="7543"/>
                  </a:lnTo>
                  <a:lnTo>
                    <a:pt x="35128" y="7358"/>
                  </a:lnTo>
                  <a:lnTo>
                    <a:pt x="35070" y="7339"/>
                  </a:lnTo>
                  <a:lnTo>
                    <a:pt x="34993" y="7358"/>
                  </a:lnTo>
                  <a:lnTo>
                    <a:pt x="34935" y="7378"/>
                  </a:lnTo>
                  <a:lnTo>
                    <a:pt x="34877" y="7455"/>
                  </a:lnTo>
                  <a:lnTo>
                    <a:pt x="34356" y="8980"/>
                  </a:lnTo>
                  <a:lnTo>
                    <a:pt x="34336" y="9058"/>
                  </a:lnTo>
                  <a:lnTo>
                    <a:pt x="34356" y="9135"/>
                  </a:lnTo>
                  <a:lnTo>
                    <a:pt x="34394" y="9193"/>
                  </a:lnTo>
                  <a:lnTo>
                    <a:pt x="34452" y="9232"/>
                  </a:lnTo>
                  <a:lnTo>
                    <a:pt x="34491" y="9251"/>
                  </a:lnTo>
                  <a:lnTo>
                    <a:pt x="34510" y="9289"/>
                  </a:lnTo>
                  <a:lnTo>
                    <a:pt x="34568" y="9405"/>
                  </a:lnTo>
                  <a:lnTo>
                    <a:pt x="34645" y="9618"/>
                  </a:lnTo>
                  <a:lnTo>
                    <a:pt x="34877" y="10158"/>
                  </a:lnTo>
                  <a:lnTo>
                    <a:pt x="35379" y="11356"/>
                  </a:lnTo>
                  <a:lnTo>
                    <a:pt x="35765" y="12360"/>
                  </a:lnTo>
                  <a:lnTo>
                    <a:pt x="36151" y="13384"/>
                  </a:lnTo>
                  <a:lnTo>
                    <a:pt x="36538" y="14426"/>
                  </a:lnTo>
                  <a:lnTo>
                    <a:pt x="36866" y="15488"/>
                  </a:lnTo>
                  <a:lnTo>
                    <a:pt x="37020" y="16029"/>
                  </a:lnTo>
                  <a:lnTo>
                    <a:pt x="37175" y="16570"/>
                  </a:lnTo>
                  <a:lnTo>
                    <a:pt x="37310" y="17111"/>
                  </a:lnTo>
                  <a:lnTo>
                    <a:pt x="37426" y="17651"/>
                  </a:lnTo>
                  <a:lnTo>
                    <a:pt x="37561" y="18424"/>
                  </a:lnTo>
                  <a:lnTo>
                    <a:pt x="37600" y="18810"/>
                  </a:lnTo>
                  <a:lnTo>
                    <a:pt x="37638" y="19196"/>
                  </a:lnTo>
                  <a:lnTo>
                    <a:pt x="37658" y="19583"/>
                  </a:lnTo>
                  <a:lnTo>
                    <a:pt x="37658" y="19988"/>
                  </a:lnTo>
                  <a:lnTo>
                    <a:pt x="37619" y="20374"/>
                  </a:lnTo>
                  <a:lnTo>
                    <a:pt x="37581" y="20761"/>
                  </a:lnTo>
                  <a:lnTo>
                    <a:pt x="37349" y="21958"/>
                  </a:lnTo>
                  <a:lnTo>
                    <a:pt x="37098" y="23136"/>
                  </a:lnTo>
                  <a:lnTo>
                    <a:pt x="36789" y="24314"/>
                  </a:lnTo>
                  <a:lnTo>
                    <a:pt x="36460" y="25492"/>
                  </a:lnTo>
                  <a:lnTo>
                    <a:pt x="36132" y="26612"/>
                  </a:lnTo>
                  <a:lnTo>
                    <a:pt x="35765" y="27751"/>
                  </a:lnTo>
                  <a:lnTo>
                    <a:pt x="35012" y="29972"/>
                  </a:lnTo>
                  <a:lnTo>
                    <a:pt x="34626" y="31131"/>
                  </a:lnTo>
                  <a:lnTo>
                    <a:pt x="34433" y="31710"/>
                  </a:lnTo>
                  <a:lnTo>
                    <a:pt x="34201" y="32270"/>
                  </a:lnTo>
                  <a:lnTo>
                    <a:pt x="34085" y="32560"/>
                  </a:lnTo>
                  <a:lnTo>
                    <a:pt x="33931" y="32830"/>
                  </a:lnTo>
                  <a:lnTo>
                    <a:pt x="33622" y="33390"/>
                  </a:lnTo>
                  <a:lnTo>
                    <a:pt x="33274" y="33931"/>
                  </a:lnTo>
                  <a:lnTo>
                    <a:pt x="32926" y="34452"/>
                  </a:lnTo>
                  <a:lnTo>
                    <a:pt x="32019" y="35804"/>
                  </a:lnTo>
                  <a:lnTo>
                    <a:pt x="31575" y="36499"/>
                  </a:lnTo>
                  <a:lnTo>
                    <a:pt x="31150" y="37195"/>
                  </a:lnTo>
                  <a:lnTo>
                    <a:pt x="30744" y="37909"/>
                  </a:lnTo>
                  <a:lnTo>
                    <a:pt x="30358" y="38643"/>
                  </a:lnTo>
                  <a:lnTo>
                    <a:pt x="30010" y="39377"/>
                  </a:lnTo>
                  <a:lnTo>
                    <a:pt x="29663" y="40130"/>
                  </a:lnTo>
                  <a:lnTo>
                    <a:pt x="29335" y="40883"/>
                  </a:lnTo>
                  <a:lnTo>
                    <a:pt x="29006" y="41636"/>
                  </a:lnTo>
                  <a:lnTo>
                    <a:pt x="28408" y="43162"/>
                  </a:lnTo>
                  <a:lnTo>
                    <a:pt x="27712" y="44997"/>
                  </a:lnTo>
                  <a:lnTo>
                    <a:pt x="27036" y="46831"/>
                  </a:lnTo>
                  <a:lnTo>
                    <a:pt x="26380" y="48685"/>
                  </a:lnTo>
                  <a:lnTo>
                    <a:pt x="25762" y="50558"/>
                  </a:lnTo>
                  <a:lnTo>
                    <a:pt x="24623" y="54054"/>
                  </a:lnTo>
                  <a:lnTo>
                    <a:pt x="23947" y="56178"/>
                  </a:lnTo>
                  <a:lnTo>
                    <a:pt x="23599" y="57298"/>
                  </a:lnTo>
                  <a:lnTo>
                    <a:pt x="23406" y="57819"/>
                  </a:lnTo>
                  <a:lnTo>
                    <a:pt x="23329" y="58090"/>
                  </a:lnTo>
                  <a:lnTo>
                    <a:pt x="23271" y="58360"/>
                  </a:lnTo>
                  <a:lnTo>
                    <a:pt x="23251" y="58669"/>
                  </a:lnTo>
                  <a:lnTo>
                    <a:pt x="23251" y="58978"/>
                  </a:lnTo>
                  <a:lnTo>
                    <a:pt x="23271" y="59287"/>
                  </a:lnTo>
                  <a:lnTo>
                    <a:pt x="23271" y="59596"/>
                  </a:lnTo>
                  <a:lnTo>
                    <a:pt x="23251" y="60195"/>
                  </a:lnTo>
                  <a:lnTo>
                    <a:pt x="23232" y="60813"/>
                  </a:lnTo>
                  <a:lnTo>
                    <a:pt x="23193" y="61373"/>
                  </a:lnTo>
                  <a:lnTo>
                    <a:pt x="23136" y="61933"/>
                  </a:lnTo>
                  <a:lnTo>
                    <a:pt x="23078" y="62493"/>
                  </a:lnTo>
                  <a:lnTo>
                    <a:pt x="23000" y="63053"/>
                  </a:lnTo>
                  <a:lnTo>
                    <a:pt x="22865" y="63825"/>
                  </a:lnTo>
                  <a:lnTo>
                    <a:pt x="22711" y="64598"/>
                  </a:lnTo>
                  <a:lnTo>
                    <a:pt x="22518" y="65370"/>
                  </a:lnTo>
                  <a:lnTo>
                    <a:pt x="22286" y="66123"/>
                  </a:lnTo>
                  <a:lnTo>
                    <a:pt x="21977" y="67128"/>
                  </a:lnTo>
                  <a:lnTo>
                    <a:pt x="21649" y="68113"/>
                  </a:lnTo>
                  <a:lnTo>
                    <a:pt x="21301" y="69097"/>
                  </a:lnTo>
                  <a:lnTo>
                    <a:pt x="20934" y="70082"/>
                  </a:lnTo>
                  <a:lnTo>
                    <a:pt x="20741" y="70604"/>
                  </a:lnTo>
                  <a:lnTo>
                    <a:pt x="20567" y="71144"/>
                  </a:lnTo>
                  <a:lnTo>
                    <a:pt x="20393" y="71666"/>
                  </a:lnTo>
                  <a:lnTo>
                    <a:pt x="20200" y="72207"/>
                  </a:lnTo>
                  <a:lnTo>
                    <a:pt x="20046" y="72612"/>
                  </a:lnTo>
                  <a:lnTo>
                    <a:pt x="19853" y="72998"/>
                  </a:lnTo>
                  <a:lnTo>
                    <a:pt x="19640" y="73385"/>
                  </a:lnTo>
                  <a:lnTo>
                    <a:pt x="19505" y="73558"/>
                  </a:lnTo>
                  <a:lnTo>
                    <a:pt x="19370" y="73732"/>
                  </a:lnTo>
                  <a:lnTo>
                    <a:pt x="19177" y="73964"/>
                  </a:lnTo>
                  <a:lnTo>
                    <a:pt x="18945" y="74138"/>
                  </a:lnTo>
                  <a:lnTo>
                    <a:pt x="18810" y="74234"/>
                  </a:lnTo>
                  <a:lnTo>
                    <a:pt x="18675" y="74292"/>
                  </a:lnTo>
                  <a:lnTo>
                    <a:pt x="18539" y="74350"/>
                  </a:lnTo>
                  <a:lnTo>
                    <a:pt x="18385" y="74389"/>
                  </a:lnTo>
                  <a:lnTo>
                    <a:pt x="18211" y="74427"/>
                  </a:lnTo>
                  <a:lnTo>
                    <a:pt x="18018" y="74427"/>
                  </a:lnTo>
                  <a:lnTo>
                    <a:pt x="17825" y="74389"/>
                  </a:lnTo>
                  <a:lnTo>
                    <a:pt x="17651" y="74350"/>
                  </a:lnTo>
                  <a:lnTo>
                    <a:pt x="17284" y="74215"/>
                  </a:lnTo>
                  <a:lnTo>
                    <a:pt x="16937" y="74080"/>
                  </a:lnTo>
                  <a:lnTo>
                    <a:pt x="15990" y="73752"/>
                  </a:lnTo>
                  <a:lnTo>
                    <a:pt x="15739" y="73655"/>
                  </a:lnTo>
                  <a:lnTo>
                    <a:pt x="15623" y="73597"/>
                  </a:lnTo>
                  <a:lnTo>
                    <a:pt x="15507" y="73520"/>
                  </a:lnTo>
                  <a:lnTo>
                    <a:pt x="15392" y="73423"/>
                  </a:lnTo>
                  <a:lnTo>
                    <a:pt x="15276" y="73288"/>
                  </a:lnTo>
                  <a:lnTo>
                    <a:pt x="15063" y="73037"/>
                  </a:lnTo>
                  <a:lnTo>
                    <a:pt x="14870" y="72767"/>
                  </a:lnTo>
                  <a:lnTo>
                    <a:pt x="14696" y="72496"/>
                  </a:lnTo>
                  <a:lnTo>
                    <a:pt x="14407" y="72033"/>
                  </a:lnTo>
                  <a:lnTo>
                    <a:pt x="14117" y="71569"/>
                  </a:lnTo>
                  <a:lnTo>
                    <a:pt x="13596" y="70623"/>
                  </a:lnTo>
                  <a:lnTo>
                    <a:pt x="13518" y="70546"/>
                  </a:lnTo>
                  <a:lnTo>
                    <a:pt x="13441" y="70507"/>
                  </a:lnTo>
                  <a:lnTo>
                    <a:pt x="13345" y="70507"/>
                  </a:lnTo>
                  <a:lnTo>
                    <a:pt x="13306" y="70527"/>
                  </a:lnTo>
                  <a:lnTo>
                    <a:pt x="13267" y="70565"/>
                  </a:lnTo>
                  <a:lnTo>
                    <a:pt x="12900" y="70990"/>
                  </a:lnTo>
                  <a:lnTo>
                    <a:pt x="12514" y="71434"/>
                  </a:lnTo>
                  <a:lnTo>
                    <a:pt x="12321" y="71647"/>
                  </a:lnTo>
                  <a:lnTo>
                    <a:pt x="12109" y="71840"/>
                  </a:lnTo>
                  <a:lnTo>
                    <a:pt x="11896" y="72033"/>
                  </a:lnTo>
                  <a:lnTo>
                    <a:pt x="11684" y="72207"/>
                  </a:lnTo>
                  <a:lnTo>
                    <a:pt x="11568" y="72265"/>
                  </a:lnTo>
                  <a:lnTo>
                    <a:pt x="11452" y="72322"/>
                  </a:lnTo>
                  <a:lnTo>
                    <a:pt x="11336" y="72342"/>
                  </a:lnTo>
                  <a:lnTo>
                    <a:pt x="11201" y="72361"/>
                  </a:lnTo>
                  <a:lnTo>
                    <a:pt x="10950" y="72361"/>
                  </a:lnTo>
                  <a:lnTo>
                    <a:pt x="10660" y="72322"/>
                  </a:lnTo>
                  <a:lnTo>
                    <a:pt x="10390" y="72245"/>
                  </a:lnTo>
                  <a:lnTo>
                    <a:pt x="10120" y="72168"/>
                  </a:lnTo>
                  <a:lnTo>
                    <a:pt x="9656" y="71994"/>
                  </a:lnTo>
                  <a:lnTo>
                    <a:pt x="9135" y="71801"/>
                  </a:lnTo>
                  <a:lnTo>
                    <a:pt x="8845" y="71685"/>
                  </a:lnTo>
                  <a:lnTo>
                    <a:pt x="8575" y="71569"/>
                  </a:lnTo>
                  <a:lnTo>
                    <a:pt x="8304" y="71434"/>
                  </a:lnTo>
                  <a:lnTo>
                    <a:pt x="8073" y="71260"/>
                  </a:lnTo>
                  <a:lnTo>
                    <a:pt x="7841" y="71087"/>
                  </a:lnTo>
                  <a:lnTo>
                    <a:pt x="7648" y="70893"/>
                  </a:lnTo>
                  <a:lnTo>
                    <a:pt x="7551" y="70778"/>
                  </a:lnTo>
                  <a:lnTo>
                    <a:pt x="7493" y="70662"/>
                  </a:lnTo>
                  <a:lnTo>
                    <a:pt x="7377" y="70411"/>
                  </a:lnTo>
                  <a:lnTo>
                    <a:pt x="7281" y="70121"/>
                  </a:lnTo>
                  <a:lnTo>
                    <a:pt x="7223" y="69831"/>
                  </a:lnTo>
                  <a:lnTo>
                    <a:pt x="7184" y="69542"/>
                  </a:lnTo>
                  <a:lnTo>
                    <a:pt x="7165" y="69252"/>
                  </a:lnTo>
                  <a:lnTo>
                    <a:pt x="7146" y="68692"/>
                  </a:lnTo>
                  <a:lnTo>
                    <a:pt x="7146" y="68653"/>
                  </a:lnTo>
                  <a:lnTo>
                    <a:pt x="7126" y="68615"/>
                  </a:lnTo>
                  <a:lnTo>
                    <a:pt x="7049" y="68557"/>
                  </a:lnTo>
                  <a:lnTo>
                    <a:pt x="6972" y="68518"/>
                  </a:lnTo>
                  <a:lnTo>
                    <a:pt x="6895" y="68518"/>
                  </a:lnTo>
                  <a:lnTo>
                    <a:pt x="5813" y="68885"/>
                  </a:lnTo>
                  <a:lnTo>
                    <a:pt x="5292" y="69059"/>
                  </a:lnTo>
                  <a:lnTo>
                    <a:pt x="4751" y="69213"/>
                  </a:lnTo>
                  <a:lnTo>
                    <a:pt x="4442" y="69291"/>
                  </a:lnTo>
                  <a:lnTo>
                    <a:pt x="4114" y="69368"/>
                  </a:lnTo>
                  <a:lnTo>
                    <a:pt x="3785" y="69406"/>
                  </a:lnTo>
                  <a:lnTo>
                    <a:pt x="3631" y="69426"/>
                  </a:lnTo>
                  <a:lnTo>
                    <a:pt x="3476" y="69426"/>
                  </a:lnTo>
                  <a:lnTo>
                    <a:pt x="3283" y="69387"/>
                  </a:lnTo>
                  <a:lnTo>
                    <a:pt x="3109" y="69329"/>
                  </a:lnTo>
                  <a:lnTo>
                    <a:pt x="2762" y="69194"/>
                  </a:lnTo>
                  <a:lnTo>
                    <a:pt x="1738" y="68866"/>
                  </a:lnTo>
                  <a:lnTo>
                    <a:pt x="1391" y="68731"/>
                  </a:lnTo>
                  <a:lnTo>
                    <a:pt x="1217" y="68673"/>
                  </a:lnTo>
                  <a:lnTo>
                    <a:pt x="1082" y="68576"/>
                  </a:lnTo>
                  <a:lnTo>
                    <a:pt x="927" y="68479"/>
                  </a:lnTo>
                  <a:lnTo>
                    <a:pt x="811" y="68364"/>
                  </a:lnTo>
                  <a:lnTo>
                    <a:pt x="696" y="68228"/>
                  </a:lnTo>
                  <a:lnTo>
                    <a:pt x="599" y="68055"/>
                  </a:lnTo>
                  <a:lnTo>
                    <a:pt x="502" y="67842"/>
                  </a:lnTo>
                  <a:lnTo>
                    <a:pt x="425" y="67610"/>
                  </a:lnTo>
                  <a:lnTo>
                    <a:pt x="387" y="67379"/>
                  </a:lnTo>
                  <a:lnTo>
                    <a:pt x="367" y="67147"/>
                  </a:lnTo>
                  <a:lnTo>
                    <a:pt x="367" y="66896"/>
                  </a:lnTo>
                  <a:lnTo>
                    <a:pt x="387" y="66664"/>
                  </a:lnTo>
                  <a:lnTo>
                    <a:pt x="425" y="66413"/>
                  </a:lnTo>
                  <a:lnTo>
                    <a:pt x="483" y="66181"/>
                  </a:lnTo>
                  <a:lnTo>
                    <a:pt x="618" y="65699"/>
                  </a:lnTo>
                  <a:lnTo>
                    <a:pt x="792" y="65235"/>
                  </a:lnTo>
                  <a:lnTo>
                    <a:pt x="1120" y="64347"/>
                  </a:lnTo>
                  <a:lnTo>
                    <a:pt x="1487" y="63265"/>
                  </a:lnTo>
                  <a:lnTo>
                    <a:pt x="1835" y="62165"/>
                  </a:lnTo>
                  <a:lnTo>
                    <a:pt x="2202" y="61064"/>
                  </a:lnTo>
                  <a:lnTo>
                    <a:pt x="2376" y="60523"/>
                  </a:lnTo>
                  <a:lnTo>
                    <a:pt x="2569" y="59982"/>
                  </a:lnTo>
                  <a:lnTo>
                    <a:pt x="2858" y="59229"/>
                  </a:lnTo>
                  <a:lnTo>
                    <a:pt x="3167" y="58495"/>
                  </a:lnTo>
                  <a:lnTo>
                    <a:pt x="3496" y="57762"/>
                  </a:lnTo>
                  <a:lnTo>
                    <a:pt x="3843" y="57047"/>
                  </a:lnTo>
                  <a:lnTo>
                    <a:pt x="4152" y="56506"/>
                  </a:lnTo>
                  <a:lnTo>
                    <a:pt x="4461" y="55966"/>
                  </a:lnTo>
                  <a:lnTo>
                    <a:pt x="4809" y="55444"/>
                  </a:lnTo>
                  <a:lnTo>
                    <a:pt x="5137" y="54923"/>
                  </a:lnTo>
                  <a:lnTo>
                    <a:pt x="5504" y="54401"/>
                  </a:lnTo>
                  <a:lnTo>
                    <a:pt x="5871" y="53899"/>
                  </a:lnTo>
                  <a:lnTo>
                    <a:pt x="6624" y="52914"/>
                  </a:lnTo>
                  <a:lnTo>
                    <a:pt x="6779" y="52683"/>
                  </a:lnTo>
                  <a:lnTo>
                    <a:pt x="6914" y="52432"/>
                  </a:lnTo>
                  <a:lnTo>
                    <a:pt x="7010" y="52161"/>
                  </a:lnTo>
                  <a:lnTo>
                    <a:pt x="7126" y="51891"/>
                  </a:lnTo>
                  <a:lnTo>
                    <a:pt x="7590" y="50655"/>
                  </a:lnTo>
                  <a:lnTo>
                    <a:pt x="8382" y="48492"/>
                  </a:lnTo>
                  <a:lnTo>
                    <a:pt x="9695" y="44861"/>
                  </a:lnTo>
                  <a:lnTo>
                    <a:pt x="10390" y="42930"/>
                  </a:lnTo>
                  <a:lnTo>
                    <a:pt x="11047" y="40960"/>
                  </a:lnTo>
                  <a:lnTo>
                    <a:pt x="11664" y="39010"/>
                  </a:lnTo>
                  <a:lnTo>
                    <a:pt x="12263" y="37040"/>
                  </a:lnTo>
                  <a:lnTo>
                    <a:pt x="12707" y="35457"/>
                  </a:lnTo>
                  <a:lnTo>
                    <a:pt x="12920" y="34684"/>
                  </a:lnTo>
                  <a:lnTo>
                    <a:pt x="13113" y="33873"/>
                  </a:lnTo>
                  <a:lnTo>
                    <a:pt x="13287" y="33081"/>
                  </a:lnTo>
                  <a:lnTo>
                    <a:pt x="13460" y="32290"/>
                  </a:lnTo>
                  <a:lnTo>
                    <a:pt x="13596" y="31478"/>
                  </a:lnTo>
                  <a:lnTo>
                    <a:pt x="13692" y="30667"/>
                  </a:lnTo>
                  <a:lnTo>
                    <a:pt x="13769" y="29953"/>
                  </a:lnTo>
                  <a:lnTo>
                    <a:pt x="13808" y="29219"/>
                  </a:lnTo>
                  <a:lnTo>
                    <a:pt x="13905" y="27751"/>
                  </a:lnTo>
                  <a:lnTo>
                    <a:pt x="13982" y="27037"/>
                  </a:lnTo>
                  <a:lnTo>
                    <a:pt x="14078" y="26303"/>
                  </a:lnTo>
                  <a:lnTo>
                    <a:pt x="14136" y="25955"/>
                  </a:lnTo>
                  <a:lnTo>
                    <a:pt x="14214" y="25588"/>
                  </a:lnTo>
                  <a:lnTo>
                    <a:pt x="14291" y="25241"/>
                  </a:lnTo>
                  <a:lnTo>
                    <a:pt x="14407" y="24893"/>
                  </a:lnTo>
                  <a:lnTo>
                    <a:pt x="15083" y="22846"/>
                  </a:lnTo>
                  <a:lnTo>
                    <a:pt x="15450" y="21823"/>
                  </a:lnTo>
                  <a:lnTo>
                    <a:pt x="15816" y="20818"/>
                  </a:lnTo>
                  <a:lnTo>
                    <a:pt x="16183" y="19795"/>
                  </a:lnTo>
                  <a:lnTo>
                    <a:pt x="16589" y="18810"/>
                  </a:lnTo>
                  <a:lnTo>
                    <a:pt x="16994" y="17806"/>
                  </a:lnTo>
                  <a:lnTo>
                    <a:pt x="17419" y="16821"/>
                  </a:lnTo>
                  <a:lnTo>
                    <a:pt x="17825" y="15894"/>
                  </a:lnTo>
                  <a:lnTo>
                    <a:pt x="18037" y="15431"/>
                  </a:lnTo>
                  <a:lnTo>
                    <a:pt x="18269" y="14967"/>
                  </a:lnTo>
                  <a:lnTo>
                    <a:pt x="18501" y="14523"/>
                  </a:lnTo>
                  <a:lnTo>
                    <a:pt x="18771" y="14079"/>
                  </a:lnTo>
                  <a:lnTo>
                    <a:pt x="19061" y="13654"/>
                  </a:lnTo>
                  <a:lnTo>
                    <a:pt x="19370" y="13268"/>
                  </a:lnTo>
                  <a:lnTo>
                    <a:pt x="19698" y="12901"/>
                  </a:lnTo>
                  <a:lnTo>
                    <a:pt x="20046" y="12553"/>
                  </a:lnTo>
                  <a:lnTo>
                    <a:pt x="20432" y="12225"/>
                  </a:lnTo>
                  <a:lnTo>
                    <a:pt x="20799" y="11897"/>
                  </a:lnTo>
                  <a:lnTo>
                    <a:pt x="21204" y="11607"/>
                  </a:lnTo>
                  <a:lnTo>
                    <a:pt x="21610" y="11298"/>
                  </a:lnTo>
                  <a:lnTo>
                    <a:pt x="22421" y="10757"/>
                  </a:lnTo>
                  <a:lnTo>
                    <a:pt x="23387" y="10139"/>
                  </a:lnTo>
                  <a:lnTo>
                    <a:pt x="24371" y="9560"/>
                  </a:lnTo>
                  <a:lnTo>
                    <a:pt x="25356" y="9000"/>
                  </a:lnTo>
                  <a:lnTo>
                    <a:pt x="26361" y="8459"/>
                  </a:lnTo>
                  <a:lnTo>
                    <a:pt x="27519" y="7880"/>
                  </a:lnTo>
                  <a:lnTo>
                    <a:pt x="28079" y="7590"/>
                  </a:lnTo>
                  <a:lnTo>
                    <a:pt x="28446" y="7436"/>
                  </a:lnTo>
                  <a:lnTo>
                    <a:pt x="28639" y="7339"/>
                  </a:lnTo>
                  <a:lnTo>
                    <a:pt x="28794" y="7242"/>
                  </a:lnTo>
                  <a:lnTo>
                    <a:pt x="28871" y="7165"/>
                  </a:lnTo>
                  <a:lnTo>
                    <a:pt x="28929" y="7088"/>
                  </a:lnTo>
                  <a:lnTo>
                    <a:pt x="28987" y="6991"/>
                  </a:lnTo>
                  <a:lnTo>
                    <a:pt x="29026" y="6895"/>
                  </a:lnTo>
                  <a:lnTo>
                    <a:pt x="29141" y="6489"/>
                  </a:lnTo>
                  <a:lnTo>
                    <a:pt x="29431" y="5601"/>
                  </a:lnTo>
                  <a:lnTo>
                    <a:pt x="29450" y="5524"/>
                  </a:lnTo>
                  <a:lnTo>
                    <a:pt x="29450" y="5466"/>
                  </a:lnTo>
                  <a:lnTo>
                    <a:pt x="29412" y="5408"/>
                  </a:lnTo>
                  <a:lnTo>
                    <a:pt x="29335" y="5350"/>
                  </a:lnTo>
                  <a:lnTo>
                    <a:pt x="28726" y="5152"/>
                  </a:lnTo>
                  <a:lnTo>
                    <a:pt x="28726" y="5152"/>
                  </a:lnTo>
                  <a:lnTo>
                    <a:pt x="30350" y="407"/>
                  </a:lnTo>
                  <a:close/>
                  <a:moveTo>
                    <a:pt x="30184" y="1"/>
                  </a:moveTo>
                  <a:lnTo>
                    <a:pt x="30126" y="20"/>
                  </a:lnTo>
                  <a:lnTo>
                    <a:pt x="30088" y="59"/>
                  </a:lnTo>
                  <a:lnTo>
                    <a:pt x="30049" y="116"/>
                  </a:lnTo>
                  <a:lnTo>
                    <a:pt x="28311" y="5176"/>
                  </a:lnTo>
                  <a:lnTo>
                    <a:pt x="28292" y="5253"/>
                  </a:lnTo>
                  <a:lnTo>
                    <a:pt x="28311" y="5331"/>
                  </a:lnTo>
                  <a:lnTo>
                    <a:pt x="28350" y="5389"/>
                  </a:lnTo>
                  <a:lnTo>
                    <a:pt x="28408" y="5427"/>
                  </a:lnTo>
                  <a:lnTo>
                    <a:pt x="29016" y="5640"/>
                  </a:lnTo>
                  <a:lnTo>
                    <a:pt x="28755" y="6393"/>
                  </a:lnTo>
                  <a:lnTo>
                    <a:pt x="28678" y="6644"/>
                  </a:lnTo>
                  <a:lnTo>
                    <a:pt x="28639" y="6779"/>
                  </a:lnTo>
                  <a:lnTo>
                    <a:pt x="28581" y="6895"/>
                  </a:lnTo>
                  <a:lnTo>
                    <a:pt x="28543" y="6972"/>
                  </a:lnTo>
                  <a:lnTo>
                    <a:pt x="28408" y="7049"/>
                  </a:lnTo>
                  <a:lnTo>
                    <a:pt x="28234" y="7127"/>
                  </a:lnTo>
                  <a:lnTo>
                    <a:pt x="27886" y="7262"/>
                  </a:lnTo>
                  <a:lnTo>
                    <a:pt x="26843" y="7783"/>
                  </a:lnTo>
                  <a:lnTo>
                    <a:pt x="25820" y="8324"/>
                  </a:lnTo>
                  <a:lnTo>
                    <a:pt x="24796" y="8884"/>
                  </a:lnTo>
                  <a:lnTo>
                    <a:pt x="23792" y="9444"/>
                  </a:lnTo>
                  <a:lnTo>
                    <a:pt x="22788" y="10043"/>
                  </a:lnTo>
                  <a:lnTo>
                    <a:pt x="22305" y="10352"/>
                  </a:lnTo>
                  <a:lnTo>
                    <a:pt x="21822" y="10680"/>
                  </a:lnTo>
                  <a:lnTo>
                    <a:pt x="21359" y="11008"/>
                  </a:lnTo>
                  <a:lnTo>
                    <a:pt x="20895" y="11356"/>
                  </a:lnTo>
                  <a:lnTo>
                    <a:pt x="20432" y="11723"/>
                  </a:lnTo>
                  <a:lnTo>
                    <a:pt x="19988" y="12090"/>
                  </a:lnTo>
                  <a:lnTo>
                    <a:pt x="19698" y="12360"/>
                  </a:lnTo>
                  <a:lnTo>
                    <a:pt x="19408" y="12650"/>
                  </a:lnTo>
                  <a:lnTo>
                    <a:pt x="19119" y="12959"/>
                  </a:lnTo>
                  <a:lnTo>
                    <a:pt x="18868" y="13268"/>
                  </a:lnTo>
                  <a:lnTo>
                    <a:pt x="18617" y="13615"/>
                  </a:lnTo>
                  <a:lnTo>
                    <a:pt x="18404" y="13963"/>
                  </a:lnTo>
                  <a:lnTo>
                    <a:pt x="18192" y="14330"/>
                  </a:lnTo>
                  <a:lnTo>
                    <a:pt x="17999" y="14697"/>
                  </a:lnTo>
                  <a:lnTo>
                    <a:pt x="17477" y="15797"/>
                  </a:lnTo>
                  <a:lnTo>
                    <a:pt x="16956" y="16918"/>
                  </a:lnTo>
                  <a:lnTo>
                    <a:pt x="16492" y="18038"/>
                  </a:lnTo>
                  <a:lnTo>
                    <a:pt x="16029" y="19158"/>
                  </a:lnTo>
                  <a:lnTo>
                    <a:pt x="15604" y="20297"/>
                  </a:lnTo>
                  <a:lnTo>
                    <a:pt x="15179" y="21456"/>
                  </a:lnTo>
                  <a:lnTo>
                    <a:pt x="14387" y="23754"/>
                  </a:lnTo>
                  <a:lnTo>
                    <a:pt x="14040" y="24719"/>
                  </a:lnTo>
                  <a:lnTo>
                    <a:pt x="13905" y="25202"/>
                  </a:lnTo>
                  <a:lnTo>
                    <a:pt x="13789" y="25704"/>
                  </a:lnTo>
                  <a:lnTo>
                    <a:pt x="13692" y="26168"/>
                  </a:lnTo>
                  <a:lnTo>
                    <a:pt x="13634" y="26651"/>
                  </a:lnTo>
                  <a:lnTo>
                    <a:pt x="13538" y="27616"/>
                  </a:lnTo>
                  <a:lnTo>
                    <a:pt x="13460" y="28562"/>
                  </a:lnTo>
                  <a:lnTo>
                    <a:pt x="13403" y="29528"/>
                  </a:lnTo>
                  <a:lnTo>
                    <a:pt x="13345" y="30320"/>
                  </a:lnTo>
                  <a:lnTo>
                    <a:pt x="13248" y="31112"/>
                  </a:lnTo>
                  <a:lnTo>
                    <a:pt x="13113" y="31884"/>
                  </a:lnTo>
                  <a:lnTo>
                    <a:pt x="12978" y="32676"/>
                  </a:lnTo>
                  <a:lnTo>
                    <a:pt x="12804" y="33448"/>
                  </a:lnTo>
                  <a:lnTo>
                    <a:pt x="12630" y="34221"/>
                  </a:lnTo>
                  <a:lnTo>
                    <a:pt x="12437" y="34974"/>
                  </a:lnTo>
                  <a:lnTo>
                    <a:pt x="12225" y="35746"/>
                  </a:lnTo>
                  <a:lnTo>
                    <a:pt x="11935" y="36789"/>
                  </a:lnTo>
                  <a:lnTo>
                    <a:pt x="11626" y="37851"/>
                  </a:lnTo>
                  <a:lnTo>
                    <a:pt x="10969" y="39937"/>
                  </a:lnTo>
                  <a:lnTo>
                    <a:pt x="10293" y="42003"/>
                  </a:lnTo>
                  <a:lnTo>
                    <a:pt x="9579" y="44070"/>
                  </a:lnTo>
                  <a:lnTo>
                    <a:pt x="8845" y="46078"/>
                  </a:lnTo>
                  <a:lnTo>
                    <a:pt x="8130" y="48067"/>
                  </a:lnTo>
                  <a:lnTo>
                    <a:pt x="6644" y="52065"/>
                  </a:lnTo>
                  <a:lnTo>
                    <a:pt x="6566" y="52238"/>
                  </a:lnTo>
                  <a:lnTo>
                    <a:pt x="6489" y="52393"/>
                  </a:lnTo>
                  <a:lnTo>
                    <a:pt x="6296" y="52683"/>
                  </a:lnTo>
                  <a:lnTo>
                    <a:pt x="6103" y="52953"/>
                  </a:lnTo>
                  <a:lnTo>
                    <a:pt x="5871" y="53243"/>
                  </a:lnTo>
                  <a:lnTo>
                    <a:pt x="5466" y="53803"/>
                  </a:lnTo>
                  <a:lnTo>
                    <a:pt x="5060" y="54363"/>
                  </a:lnTo>
                  <a:lnTo>
                    <a:pt x="4732" y="54865"/>
                  </a:lnTo>
                  <a:lnTo>
                    <a:pt x="4403" y="55348"/>
                  </a:lnTo>
                  <a:lnTo>
                    <a:pt x="4094" y="55850"/>
                  </a:lnTo>
                  <a:lnTo>
                    <a:pt x="3785" y="56371"/>
                  </a:lnTo>
                  <a:lnTo>
                    <a:pt x="3399" y="57105"/>
                  </a:lnTo>
                  <a:lnTo>
                    <a:pt x="3032" y="57839"/>
                  </a:lnTo>
                  <a:lnTo>
                    <a:pt x="2704" y="58611"/>
                  </a:lnTo>
                  <a:lnTo>
                    <a:pt x="2395" y="59384"/>
                  </a:lnTo>
                  <a:lnTo>
                    <a:pt x="1989" y="60465"/>
                  </a:lnTo>
                  <a:lnTo>
                    <a:pt x="1603" y="61566"/>
                  </a:lnTo>
                  <a:lnTo>
                    <a:pt x="1236" y="62667"/>
                  </a:lnTo>
                  <a:lnTo>
                    <a:pt x="889" y="63787"/>
                  </a:lnTo>
                  <a:lnTo>
                    <a:pt x="734" y="64250"/>
                  </a:lnTo>
                  <a:lnTo>
                    <a:pt x="560" y="64714"/>
                  </a:lnTo>
                  <a:lnTo>
                    <a:pt x="387" y="65177"/>
                  </a:lnTo>
                  <a:lnTo>
                    <a:pt x="232" y="65660"/>
                  </a:lnTo>
                  <a:lnTo>
                    <a:pt x="116" y="66143"/>
                  </a:lnTo>
                  <a:lnTo>
                    <a:pt x="58" y="66394"/>
                  </a:lnTo>
                  <a:lnTo>
                    <a:pt x="39" y="66626"/>
                  </a:lnTo>
                  <a:lnTo>
                    <a:pt x="0" y="66877"/>
                  </a:lnTo>
                  <a:lnTo>
                    <a:pt x="0" y="67128"/>
                  </a:lnTo>
                  <a:lnTo>
                    <a:pt x="20" y="67379"/>
                  </a:lnTo>
                  <a:lnTo>
                    <a:pt x="58" y="67630"/>
                  </a:lnTo>
                  <a:lnTo>
                    <a:pt x="136" y="67939"/>
                  </a:lnTo>
                  <a:lnTo>
                    <a:pt x="193" y="68074"/>
                  </a:lnTo>
                  <a:lnTo>
                    <a:pt x="251" y="68228"/>
                  </a:lnTo>
                  <a:lnTo>
                    <a:pt x="329" y="68364"/>
                  </a:lnTo>
                  <a:lnTo>
                    <a:pt x="425" y="68499"/>
                  </a:lnTo>
                  <a:lnTo>
                    <a:pt x="522" y="68615"/>
                  </a:lnTo>
                  <a:lnTo>
                    <a:pt x="638" y="68731"/>
                  </a:lnTo>
                  <a:lnTo>
                    <a:pt x="792" y="68866"/>
                  </a:lnTo>
                  <a:lnTo>
                    <a:pt x="966" y="68962"/>
                  </a:lnTo>
                  <a:lnTo>
                    <a:pt x="1140" y="69059"/>
                  </a:lnTo>
                  <a:lnTo>
                    <a:pt x="1333" y="69136"/>
                  </a:lnTo>
                  <a:lnTo>
                    <a:pt x="1719" y="69252"/>
                  </a:lnTo>
                  <a:lnTo>
                    <a:pt x="2105" y="69368"/>
                  </a:lnTo>
                  <a:lnTo>
                    <a:pt x="2472" y="69503"/>
                  </a:lnTo>
                  <a:lnTo>
                    <a:pt x="2839" y="69638"/>
                  </a:lnTo>
                  <a:lnTo>
                    <a:pt x="3032" y="69715"/>
                  </a:lnTo>
                  <a:lnTo>
                    <a:pt x="3225" y="69754"/>
                  </a:lnTo>
                  <a:lnTo>
                    <a:pt x="3418" y="69793"/>
                  </a:lnTo>
                  <a:lnTo>
                    <a:pt x="3612" y="69793"/>
                  </a:lnTo>
                  <a:lnTo>
                    <a:pt x="3921" y="69773"/>
                  </a:lnTo>
                  <a:lnTo>
                    <a:pt x="4249" y="69715"/>
                  </a:lnTo>
                  <a:lnTo>
                    <a:pt x="4577" y="69638"/>
                  </a:lnTo>
                  <a:lnTo>
                    <a:pt x="4886" y="69561"/>
                  </a:lnTo>
                  <a:lnTo>
                    <a:pt x="5427" y="69406"/>
                  </a:lnTo>
                  <a:lnTo>
                    <a:pt x="5968" y="69252"/>
                  </a:lnTo>
                  <a:lnTo>
                    <a:pt x="6775" y="68973"/>
                  </a:lnTo>
                  <a:lnTo>
                    <a:pt x="6775" y="68973"/>
                  </a:lnTo>
                  <a:lnTo>
                    <a:pt x="6798" y="69349"/>
                  </a:lnTo>
                  <a:lnTo>
                    <a:pt x="6817" y="69677"/>
                  </a:lnTo>
                  <a:lnTo>
                    <a:pt x="6875" y="70005"/>
                  </a:lnTo>
                  <a:lnTo>
                    <a:pt x="6952" y="70314"/>
                  </a:lnTo>
                  <a:lnTo>
                    <a:pt x="7049" y="70623"/>
                  </a:lnTo>
                  <a:lnTo>
                    <a:pt x="7126" y="70758"/>
                  </a:lnTo>
                  <a:lnTo>
                    <a:pt x="7204" y="70893"/>
                  </a:lnTo>
                  <a:lnTo>
                    <a:pt x="7281" y="71029"/>
                  </a:lnTo>
                  <a:lnTo>
                    <a:pt x="7377" y="71144"/>
                  </a:lnTo>
                  <a:lnTo>
                    <a:pt x="7609" y="71376"/>
                  </a:lnTo>
                  <a:lnTo>
                    <a:pt x="7860" y="71569"/>
                  </a:lnTo>
                  <a:lnTo>
                    <a:pt x="8130" y="71743"/>
                  </a:lnTo>
                  <a:lnTo>
                    <a:pt x="8439" y="71898"/>
                  </a:lnTo>
                  <a:lnTo>
                    <a:pt x="8729" y="72052"/>
                  </a:lnTo>
                  <a:lnTo>
                    <a:pt x="9038" y="72168"/>
                  </a:lnTo>
                  <a:lnTo>
                    <a:pt x="9637" y="72380"/>
                  </a:lnTo>
                  <a:lnTo>
                    <a:pt x="10139" y="72554"/>
                  </a:lnTo>
                  <a:lnTo>
                    <a:pt x="10429" y="72631"/>
                  </a:lnTo>
                  <a:lnTo>
                    <a:pt x="10699" y="72709"/>
                  </a:lnTo>
                  <a:lnTo>
                    <a:pt x="10989" y="72747"/>
                  </a:lnTo>
                  <a:lnTo>
                    <a:pt x="11259" y="72747"/>
                  </a:lnTo>
                  <a:lnTo>
                    <a:pt x="11394" y="72728"/>
                  </a:lnTo>
                  <a:lnTo>
                    <a:pt x="11529" y="72709"/>
                  </a:lnTo>
                  <a:lnTo>
                    <a:pt x="11664" y="72651"/>
                  </a:lnTo>
                  <a:lnTo>
                    <a:pt x="11780" y="72593"/>
                  </a:lnTo>
                  <a:lnTo>
                    <a:pt x="11954" y="72477"/>
                  </a:lnTo>
                  <a:lnTo>
                    <a:pt x="12128" y="72342"/>
                  </a:lnTo>
                  <a:lnTo>
                    <a:pt x="12437" y="72033"/>
                  </a:lnTo>
                  <a:lnTo>
                    <a:pt x="12727" y="71743"/>
                  </a:lnTo>
                  <a:lnTo>
                    <a:pt x="13016" y="71434"/>
                  </a:lnTo>
                  <a:lnTo>
                    <a:pt x="13375" y="71024"/>
                  </a:lnTo>
                  <a:lnTo>
                    <a:pt x="13654" y="71531"/>
                  </a:lnTo>
                  <a:lnTo>
                    <a:pt x="13866" y="71917"/>
                  </a:lnTo>
                  <a:lnTo>
                    <a:pt x="14098" y="72322"/>
                  </a:lnTo>
                  <a:lnTo>
                    <a:pt x="14349" y="72689"/>
                  </a:lnTo>
                  <a:lnTo>
                    <a:pt x="14600" y="73056"/>
                  </a:lnTo>
                  <a:lnTo>
                    <a:pt x="14890" y="73404"/>
                  </a:lnTo>
                  <a:lnTo>
                    <a:pt x="15179" y="73732"/>
                  </a:lnTo>
                  <a:lnTo>
                    <a:pt x="15314" y="73848"/>
                  </a:lnTo>
                  <a:lnTo>
                    <a:pt x="15469" y="73945"/>
                  </a:lnTo>
                  <a:lnTo>
                    <a:pt x="15623" y="74022"/>
                  </a:lnTo>
                  <a:lnTo>
                    <a:pt x="15778" y="74080"/>
                  </a:lnTo>
                  <a:lnTo>
                    <a:pt x="16125" y="74196"/>
                  </a:lnTo>
                  <a:lnTo>
                    <a:pt x="16454" y="74312"/>
                  </a:lnTo>
                  <a:lnTo>
                    <a:pt x="16821" y="74466"/>
                  </a:lnTo>
                  <a:lnTo>
                    <a:pt x="17207" y="74621"/>
                  </a:lnTo>
                  <a:lnTo>
                    <a:pt x="17419" y="74679"/>
                  </a:lnTo>
                  <a:lnTo>
                    <a:pt x="17612" y="74736"/>
                  </a:lnTo>
                  <a:lnTo>
                    <a:pt x="17806" y="74775"/>
                  </a:lnTo>
                  <a:lnTo>
                    <a:pt x="17999" y="74794"/>
                  </a:lnTo>
                  <a:lnTo>
                    <a:pt x="18327" y="74794"/>
                  </a:lnTo>
                  <a:lnTo>
                    <a:pt x="18462" y="74756"/>
                  </a:lnTo>
                  <a:lnTo>
                    <a:pt x="18617" y="74717"/>
                  </a:lnTo>
                  <a:lnTo>
                    <a:pt x="18771" y="74679"/>
                  </a:lnTo>
                  <a:lnTo>
                    <a:pt x="18906" y="74601"/>
                  </a:lnTo>
                  <a:lnTo>
                    <a:pt x="19157" y="74447"/>
                  </a:lnTo>
                  <a:lnTo>
                    <a:pt x="19408" y="74254"/>
                  </a:lnTo>
                  <a:lnTo>
                    <a:pt x="19621" y="74041"/>
                  </a:lnTo>
                  <a:lnTo>
                    <a:pt x="19814" y="73790"/>
                  </a:lnTo>
                  <a:lnTo>
                    <a:pt x="19988" y="73539"/>
                  </a:lnTo>
                  <a:lnTo>
                    <a:pt x="20219" y="73134"/>
                  </a:lnTo>
                  <a:lnTo>
                    <a:pt x="20413" y="72728"/>
                  </a:lnTo>
                  <a:lnTo>
                    <a:pt x="20586" y="72284"/>
                  </a:lnTo>
                  <a:lnTo>
                    <a:pt x="20741" y="71859"/>
                  </a:lnTo>
                  <a:lnTo>
                    <a:pt x="21146" y="70662"/>
                  </a:lnTo>
                  <a:lnTo>
                    <a:pt x="21571" y="69484"/>
                  </a:lnTo>
                  <a:lnTo>
                    <a:pt x="21880" y="68595"/>
                  </a:lnTo>
                  <a:lnTo>
                    <a:pt x="22189" y="67726"/>
                  </a:lnTo>
                  <a:lnTo>
                    <a:pt x="22479" y="66838"/>
                  </a:lnTo>
                  <a:lnTo>
                    <a:pt x="22749" y="65969"/>
                  </a:lnTo>
                  <a:lnTo>
                    <a:pt x="22981" y="65061"/>
                  </a:lnTo>
                  <a:lnTo>
                    <a:pt x="23193" y="64173"/>
                  </a:lnTo>
                  <a:lnTo>
                    <a:pt x="23348" y="63246"/>
                  </a:lnTo>
                  <a:lnTo>
                    <a:pt x="23425" y="62802"/>
                  </a:lnTo>
                  <a:lnTo>
                    <a:pt x="23483" y="62338"/>
                  </a:lnTo>
                  <a:lnTo>
                    <a:pt x="23541" y="61740"/>
                  </a:lnTo>
                  <a:lnTo>
                    <a:pt x="23580" y="61141"/>
                  </a:lnTo>
                  <a:lnTo>
                    <a:pt x="23618" y="60523"/>
                  </a:lnTo>
                  <a:lnTo>
                    <a:pt x="23638" y="59924"/>
                  </a:lnTo>
                  <a:lnTo>
                    <a:pt x="23657" y="58843"/>
                  </a:lnTo>
                  <a:lnTo>
                    <a:pt x="23657" y="58650"/>
                  </a:lnTo>
                  <a:lnTo>
                    <a:pt x="23676" y="58476"/>
                  </a:lnTo>
                  <a:lnTo>
                    <a:pt x="23753" y="58128"/>
                  </a:lnTo>
                  <a:lnTo>
                    <a:pt x="23831" y="57800"/>
                  </a:lnTo>
                  <a:lnTo>
                    <a:pt x="23947" y="57453"/>
                  </a:lnTo>
                  <a:lnTo>
                    <a:pt x="25337" y="53107"/>
                  </a:lnTo>
                  <a:lnTo>
                    <a:pt x="25916" y="51292"/>
                  </a:lnTo>
                  <a:lnTo>
                    <a:pt x="26515" y="49496"/>
                  </a:lnTo>
                  <a:lnTo>
                    <a:pt x="27133" y="47700"/>
                  </a:lnTo>
                  <a:lnTo>
                    <a:pt x="27770" y="45904"/>
                  </a:lnTo>
                  <a:lnTo>
                    <a:pt x="28466" y="44070"/>
                  </a:lnTo>
                  <a:lnTo>
                    <a:pt x="28813" y="43143"/>
                  </a:lnTo>
                  <a:lnTo>
                    <a:pt x="29180" y="42235"/>
                  </a:lnTo>
                  <a:lnTo>
                    <a:pt x="29566" y="41308"/>
                  </a:lnTo>
                  <a:lnTo>
                    <a:pt x="29972" y="40420"/>
                  </a:lnTo>
                  <a:lnTo>
                    <a:pt x="30377" y="39512"/>
                  </a:lnTo>
                  <a:lnTo>
                    <a:pt x="30802" y="38624"/>
                  </a:lnTo>
                  <a:lnTo>
                    <a:pt x="31188" y="37909"/>
                  </a:lnTo>
                  <a:lnTo>
                    <a:pt x="31613" y="37214"/>
                  </a:lnTo>
                  <a:lnTo>
                    <a:pt x="32038" y="36519"/>
                  </a:lnTo>
                  <a:lnTo>
                    <a:pt x="32482" y="35843"/>
                  </a:lnTo>
                  <a:lnTo>
                    <a:pt x="33371" y="34472"/>
                  </a:lnTo>
                  <a:lnTo>
                    <a:pt x="33815" y="33777"/>
                  </a:lnTo>
                  <a:lnTo>
                    <a:pt x="34240" y="33081"/>
                  </a:lnTo>
                  <a:lnTo>
                    <a:pt x="34433" y="32676"/>
                  </a:lnTo>
                  <a:lnTo>
                    <a:pt x="34626" y="32270"/>
                  </a:lnTo>
                  <a:lnTo>
                    <a:pt x="34780" y="31845"/>
                  </a:lnTo>
                  <a:lnTo>
                    <a:pt x="34935" y="31421"/>
                  </a:lnTo>
                  <a:lnTo>
                    <a:pt x="35611" y="29470"/>
                  </a:lnTo>
                  <a:lnTo>
                    <a:pt x="36248" y="27481"/>
                  </a:lnTo>
                  <a:lnTo>
                    <a:pt x="36634" y="26303"/>
                  </a:lnTo>
                  <a:lnTo>
                    <a:pt x="36982" y="25125"/>
                  </a:lnTo>
                  <a:lnTo>
                    <a:pt x="37291" y="23928"/>
                  </a:lnTo>
                  <a:lnTo>
                    <a:pt x="37581" y="22711"/>
                  </a:lnTo>
                  <a:lnTo>
                    <a:pt x="37774" y="21823"/>
                  </a:lnTo>
                  <a:lnTo>
                    <a:pt x="37870" y="21359"/>
                  </a:lnTo>
                  <a:lnTo>
                    <a:pt x="37928" y="20915"/>
                  </a:lnTo>
                  <a:lnTo>
                    <a:pt x="37986" y="20471"/>
                  </a:lnTo>
                  <a:lnTo>
                    <a:pt x="38025" y="20007"/>
                  </a:lnTo>
                  <a:lnTo>
                    <a:pt x="38044" y="19544"/>
                  </a:lnTo>
                  <a:lnTo>
                    <a:pt x="38025" y="19080"/>
                  </a:lnTo>
                  <a:lnTo>
                    <a:pt x="37967" y="18578"/>
                  </a:lnTo>
                  <a:lnTo>
                    <a:pt x="37890" y="18076"/>
                  </a:lnTo>
                  <a:lnTo>
                    <a:pt x="37793" y="17574"/>
                  </a:lnTo>
                  <a:lnTo>
                    <a:pt x="37696" y="17072"/>
                  </a:lnTo>
                  <a:lnTo>
                    <a:pt x="37561" y="16570"/>
                  </a:lnTo>
                  <a:lnTo>
                    <a:pt x="37426" y="16087"/>
                  </a:lnTo>
                  <a:lnTo>
                    <a:pt x="37136" y="15102"/>
                  </a:lnTo>
                  <a:lnTo>
                    <a:pt x="36769" y="14002"/>
                  </a:lnTo>
                  <a:lnTo>
                    <a:pt x="36383" y="12901"/>
                  </a:lnTo>
                  <a:lnTo>
                    <a:pt x="35958" y="11819"/>
                  </a:lnTo>
                  <a:lnTo>
                    <a:pt x="35514" y="10738"/>
                  </a:lnTo>
                  <a:lnTo>
                    <a:pt x="35031" y="9560"/>
                  </a:lnTo>
                  <a:lnTo>
                    <a:pt x="34954" y="9367"/>
                  </a:lnTo>
                  <a:lnTo>
                    <a:pt x="34877" y="9174"/>
                  </a:lnTo>
                  <a:lnTo>
                    <a:pt x="34819" y="9077"/>
                  </a:lnTo>
                  <a:lnTo>
                    <a:pt x="34761" y="9000"/>
                  </a:lnTo>
                  <a:lnTo>
                    <a:pt x="34754" y="8992"/>
                  </a:lnTo>
                  <a:lnTo>
                    <a:pt x="35186" y="7774"/>
                  </a:lnTo>
                  <a:lnTo>
                    <a:pt x="35707" y="7957"/>
                  </a:lnTo>
                  <a:lnTo>
                    <a:pt x="35862" y="7957"/>
                  </a:lnTo>
                  <a:lnTo>
                    <a:pt x="35920" y="7918"/>
                  </a:lnTo>
                  <a:lnTo>
                    <a:pt x="35958" y="7860"/>
                  </a:lnTo>
                  <a:lnTo>
                    <a:pt x="37716" y="2781"/>
                  </a:lnTo>
                  <a:lnTo>
                    <a:pt x="37735" y="2704"/>
                  </a:lnTo>
                  <a:lnTo>
                    <a:pt x="37716" y="2646"/>
                  </a:lnTo>
                  <a:lnTo>
                    <a:pt x="37677" y="2569"/>
                  </a:lnTo>
                  <a:lnTo>
                    <a:pt x="37619" y="2530"/>
                  </a:lnTo>
                  <a:lnTo>
                    <a:pt x="36712" y="2144"/>
                  </a:lnTo>
                  <a:lnTo>
                    <a:pt x="35823" y="1777"/>
                  </a:lnTo>
                  <a:lnTo>
                    <a:pt x="34916" y="1430"/>
                  </a:lnTo>
                  <a:lnTo>
                    <a:pt x="33989" y="1101"/>
                  </a:lnTo>
                  <a:lnTo>
                    <a:pt x="33062" y="792"/>
                  </a:lnTo>
                  <a:lnTo>
                    <a:pt x="32135" y="503"/>
                  </a:lnTo>
                  <a:lnTo>
                    <a:pt x="31188" y="252"/>
                  </a:lnTo>
                  <a:lnTo>
                    <a:pt x="302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63"/>
            <p:cNvSpPr/>
            <p:nvPr/>
          </p:nvSpPr>
          <p:spPr>
            <a:xfrm>
              <a:off x="7611314" y="1043821"/>
              <a:ext cx="66126" cy="25214"/>
            </a:xfrm>
            <a:custGeom>
              <a:avLst/>
              <a:gdLst/>
              <a:ahLst/>
              <a:cxnLst/>
              <a:rect l="l" t="t" r="r" b="b"/>
              <a:pathLst>
                <a:path w="6180" h="2357" extrusionOk="0">
                  <a:moveTo>
                    <a:pt x="193" y="1"/>
                  </a:moveTo>
                  <a:lnTo>
                    <a:pt x="116" y="20"/>
                  </a:lnTo>
                  <a:lnTo>
                    <a:pt x="58" y="59"/>
                  </a:lnTo>
                  <a:lnTo>
                    <a:pt x="19" y="117"/>
                  </a:lnTo>
                  <a:lnTo>
                    <a:pt x="0" y="194"/>
                  </a:lnTo>
                  <a:lnTo>
                    <a:pt x="19" y="252"/>
                  </a:lnTo>
                  <a:lnTo>
                    <a:pt x="58" y="310"/>
                  </a:lnTo>
                  <a:lnTo>
                    <a:pt x="116" y="349"/>
                  </a:lnTo>
                  <a:lnTo>
                    <a:pt x="5195" y="2106"/>
                  </a:lnTo>
                  <a:lnTo>
                    <a:pt x="5929" y="2357"/>
                  </a:lnTo>
                  <a:lnTo>
                    <a:pt x="6006" y="2357"/>
                  </a:lnTo>
                  <a:lnTo>
                    <a:pt x="6083" y="2338"/>
                  </a:lnTo>
                  <a:lnTo>
                    <a:pt x="6141" y="2299"/>
                  </a:lnTo>
                  <a:lnTo>
                    <a:pt x="6180" y="2241"/>
                  </a:lnTo>
                  <a:lnTo>
                    <a:pt x="6180" y="2183"/>
                  </a:lnTo>
                  <a:lnTo>
                    <a:pt x="6180" y="2106"/>
                  </a:lnTo>
                  <a:lnTo>
                    <a:pt x="6141" y="2048"/>
                  </a:lnTo>
                  <a:lnTo>
                    <a:pt x="6064" y="2009"/>
                  </a:lnTo>
                  <a:lnTo>
                    <a:pt x="985" y="252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63"/>
            <p:cNvSpPr/>
            <p:nvPr/>
          </p:nvSpPr>
          <p:spPr>
            <a:xfrm>
              <a:off x="7605730" y="1060146"/>
              <a:ext cx="66137" cy="25417"/>
            </a:xfrm>
            <a:custGeom>
              <a:avLst/>
              <a:gdLst/>
              <a:ahLst/>
              <a:cxnLst/>
              <a:rect l="l" t="t" r="r" b="b"/>
              <a:pathLst>
                <a:path w="6181" h="2376" extrusionOk="0">
                  <a:moveTo>
                    <a:pt x="175" y="1"/>
                  </a:moveTo>
                  <a:lnTo>
                    <a:pt x="117" y="20"/>
                  </a:lnTo>
                  <a:lnTo>
                    <a:pt x="59" y="78"/>
                  </a:lnTo>
                  <a:lnTo>
                    <a:pt x="20" y="136"/>
                  </a:lnTo>
                  <a:lnTo>
                    <a:pt x="1" y="194"/>
                  </a:lnTo>
                  <a:lnTo>
                    <a:pt x="1" y="271"/>
                  </a:lnTo>
                  <a:lnTo>
                    <a:pt x="39" y="329"/>
                  </a:lnTo>
                  <a:lnTo>
                    <a:pt x="117" y="367"/>
                  </a:lnTo>
                  <a:lnTo>
                    <a:pt x="5196" y="2105"/>
                  </a:lnTo>
                  <a:lnTo>
                    <a:pt x="5910" y="2357"/>
                  </a:lnTo>
                  <a:lnTo>
                    <a:pt x="6007" y="2376"/>
                  </a:lnTo>
                  <a:lnTo>
                    <a:pt x="6065" y="2357"/>
                  </a:lnTo>
                  <a:lnTo>
                    <a:pt x="6122" y="2299"/>
                  </a:lnTo>
                  <a:lnTo>
                    <a:pt x="6161" y="2241"/>
                  </a:lnTo>
                  <a:lnTo>
                    <a:pt x="6180" y="2183"/>
                  </a:lnTo>
                  <a:lnTo>
                    <a:pt x="6180" y="2105"/>
                  </a:lnTo>
                  <a:lnTo>
                    <a:pt x="6142" y="2048"/>
                  </a:lnTo>
                  <a:lnTo>
                    <a:pt x="6065" y="2009"/>
                  </a:lnTo>
                  <a:lnTo>
                    <a:pt x="986" y="271"/>
                  </a:lnTo>
                  <a:lnTo>
                    <a:pt x="271" y="20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63"/>
            <p:cNvSpPr/>
            <p:nvPr/>
          </p:nvSpPr>
          <p:spPr>
            <a:xfrm>
              <a:off x="7550989" y="1089276"/>
              <a:ext cx="143209" cy="50000"/>
            </a:xfrm>
            <a:custGeom>
              <a:avLst/>
              <a:gdLst/>
              <a:ahLst/>
              <a:cxnLst/>
              <a:rect l="l" t="t" r="r" b="b"/>
              <a:pathLst>
                <a:path w="13384" h="4674" extrusionOk="0">
                  <a:moveTo>
                    <a:pt x="174" y="0"/>
                  </a:moveTo>
                  <a:lnTo>
                    <a:pt x="97" y="20"/>
                  </a:lnTo>
                  <a:lnTo>
                    <a:pt x="39" y="58"/>
                  </a:lnTo>
                  <a:lnTo>
                    <a:pt x="0" y="136"/>
                  </a:lnTo>
                  <a:lnTo>
                    <a:pt x="0" y="194"/>
                  </a:lnTo>
                  <a:lnTo>
                    <a:pt x="0" y="252"/>
                  </a:lnTo>
                  <a:lnTo>
                    <a:pt x="39" y="309"/>
                  </a:lnTo>
                  <a:lnTo>
                    <a:pt x="116" y="348"/>
                  </a:lnTo>
                  <a:lnTo>
                    <a:pt x="2684" y="1159"/>
                  </a:lnTo>
                  <a:lnTo>
                    <a:pt x="5253" y="1990"/>
                  </a:lnTo>
                  <a:lnTo>
                    <a:pt x="7802" y="2839"/>
                  </a:lnTo>
                  <a:lnTo>
                    <a:pt x="10370" y="3708"/>
                  </a:lnTo>
                  <a:lnTo>
                    <a:pt x="13113" y="4655"/>
                  </a:lnTo>
                  <a:lnTo>
                    <a:pt x="13190" y="4674"/>
                  </a:lnTo>
                  <a:lnTo>
                    <a:pt x="13267" y="4655"/>
                  </a:lnTo>
                  <a:lnTo>
                    <a:pt x="13325" y="4616"/>
                  </a:lnTo>
                  <a:lnTo>
                    <a:pt x="13364" y="4558"/>
                  </a:lnTo>
                  <a:lnTo>
                    <a:pt x="13383" y="4481"/>
                  </a:lnTo>
                  <a:lnTo>
                    <a:pt x="13364" y="4423"/>
                  </a:lnTo>
                  <a:lnTo>
                    <a:pt x="13325" y="4365"/>
                  </a:lnTo>
                  <a:lnTo>
                    <a:pt x="13267" y="4326"/>
                  </a:lnTo>
                  <a:lnTo>
                    <a:pt x="10776" y="3457"/>
                  </a:lnTo>
                  <a:lnTo>
                    <a:pt x="8285" y="2608"/>
                  </a:lnTo>
                  <a:lnTo>
                    <a:pt x="5774" y="1777"/>
                  </a:lnTo>
                  <a:lnTo>
                    <a:pt x="3264" y="96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63"/>
            <p:cNvSpPr/>
            <p:nvPr/>
          </p:nvSpPr>
          <p:spPr>
            <a:xfrm>
              <a:off x="7443968" y="1298137"/>
              <a:ext cx="203749" cy="73139"/>
            </a:xfrm>
            <a:custGeom>
              <a:avLst/>
              <a:gdLst/>
              <a:ahLst/>
              <a:cxnLst/>
              <a:rect l="l" t="t" r="r" b="b"/>
              <a:pathLst>
                <a:path w="19042" h="6837" extrusionOk="0">
                  <a:moveTo>
                    <a:pt x="175" y="0"/>
                  </a:moveTo>
                  <a:lnTo>
                    <a:pt x="117" y="20"/>
                  </a:lnTo>
                  <a:lnTo>
                    <a:pt x="59" y="58"/>
                  </a:lnTo>
                  <a:lnTo>
                    <a:pt x="20" y="116"/>
                  </a:lnTo>
                  <a:lnTo>
                    <a:pt x="1" y="194"/>
                  </a:lnTo>
                  <a:lnTo>
                    <a:pt x="20" y="252"/>
                  </a:lnTo>
                  <a:lnTo>
                    <a:pt x="59" y="309"/>
                  </a:lnTo>
                  <a:lnTo>
                    <a:pt x="117" y="348"/>
                  </a:lnTo>
                  <a:lnTo>
                    <a:pt x="4211" y="1854"/>
                  </a:lnTo>
                  <a:lnTo>
                    <a:pt x="8285" y="3380"/>
                  </a:lnTo>
                  <a:lnTo>
                    <a:pt x="9599" y="3863"/>
                  </a:lnTo>
                  <a:lnTo>
                    <a:pt x="10912" y="4326"/>
                  </a:lnTo>
                  <a:lnTo>
                    <a:pt x="12244" y="4770"/>
                  </a:lnTo>
                  <a:lnTo>
                    <a:pt x="13577" y="5215"/>
                  </a:lnTo>
                  <a:lnTo>
                    <a:pt x="16184" y="6026"/>
                  </a:lnTo>
                  <a:lnTo>
                    <a:pt x="18772" y="6837"/>
                  </a:lnTo>
                  <a:lnTo>
                    <a:pt x="18868" y="6837"/>
                  </a:lnTo>
                  <a:lnTo>
                    <a:pt x="18926" y="6817"/>
                  </a:lnTo>
                  <a:lnTo>
                    <a:pt x="18984" y="6779"/>
                  </a:lnTo>
                  <a:lnTo>
                    <a:pt x="19023" y="6721"/>
                  </a:lnTo>
                  <a:lnTo>
                    <a:pt x="19042" y="6644"/>
                  </a:lnTo>
                  <a:lnTo>
                    <a:pt x="19042" y="6586"/>
                  </a:lnTo>
                  <a:lnTo>
                    <a:pt x="19003" y="6528"/>
                  </a:lnTo>
                  <a:lnTo>
                    <a:pt x="18926" y="6489"/>
                  </a:lnTo>
                  <a:lnTo>
                    <a:pt x="14890" y="5234"/>
                  </a:lnTo>
                  <a:lnTo>
                    <a:pt x="12882" y="4597"/>
                  </a:lnTo>
                  <a:lnTo>
                    <a:pt x="10873" y="3921"/>
                  </a:lnTo>
                  <a:lnTo>
                    <a:pt x="9444" y="3399"/>
                  </a:lnTo>
                  <a:lnTo>
                    <a:pt x="7996" y="2878"/>
                  </a:lnTo>
                  <a:lnTo>
                    <a:pt x="5118" y="1796"/>
                  </a:lnTo>
                  <a:lnTo>
                    <a:pt x="2704" y="908"/>
                  </a:lnTo>
                  <a:lnTo>
                    <a:pt x="271" y="2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63"/>
            <p:cNvSpPr/>
            <p:nvPr/>
          </p:nvSpPr>
          <p:spPr>
            <a:xfrm>
              <a:off x="7483635" y="1161784"/>
              <a:ext cx="217189" cy="77075"/>
            </a:xfrm>
            <a:custGeom>
              <a:avLst/>
              <a:gdLst/>
              <a:ahLst/>
              <a:cxnLst/>
              <a:rect l="l" t="t" r="r" b="b"/>
              <a:pathLst>
                <a:path w="20298" h="7205" extrusionOk="0">
                  <a:moveTo>
                    <a:pt x="194" y="1"/>
                  </a:moveTo>
                  <a:lnTo>
                    <a:pt x="117" y="20"/>
                  </a:lnTo>
                  <a:lnTo>
                    <a:pt x="59" y="78"/>
                  </a:lnTo>
                  <a:lnTo>
                    <a:pt x="20" y="136"/>
                  </a:lnTo>
                  <a:lnTo>
                    <a:pt x="1" y="194"/>
                  </a:lnTo>
                  <a:lnTo>
                    <a:pt x="20" y="271"/>
                  </a:lnTo>
                  <a:lnTo>
                    <a:pt x="59" y="329"/>
                  </a:lnTo>
                  <a:lnTo>
                    <a:pt x="117" y="368"/>
                  </a:lnTo>
                  <a:lnTo>
                    <a:pt x="6142" y="2415"/>
                  </a:lnTo>
                  <a:lnTo>
                    <a:pt x="15373" y="5582"/>
                  </a:lnTo>
                  <a:lnTo>
                    <a:pt x="20027" y="7185"/>
                  </a:lnTo>
                  <a:lnTo>
                    <a:pt x="20104" y="7204"/>
                  </a:lnTo>
                  <a:lnTo>
                    <a:pt x="20181" y="7185"/>
                  </a:lnTo>
                  <a:lnTo>
                    <a:pt x="20239" y="7127"/>
                  </a:lnTo>
                  <a:lnTo>
                    <a:pt x="20278" y="7069"/>
                  </a:lnTo>
                  <a:lnTo>
                    <a:pt x="20297" y="7011"/>
                  </a:lnTo>
                  <a:lnTo>
                    <a:pt x="20278" y="6934"/>
                  </a:lnTo>
                  <a:lnTo>
                    <a:pt x="20239" y="6876"/>
                  </a:lnTo>
                  <a:lnTo>
                    <a:pt x="20181" y="6837"/>
                  </a:lnTo>
                  <a:lnTo>
                    <a:pt x="15759" y="5312"/>
                  </a:lnTo>
                  <a:lnTo>
                    <a:pt x="11337" y="3805"/>
                  </a:lnTo>
                  <a:lnTo>
                    <a:pt x="3187" y="1005"/>
                  </a:lnTo>
                  <a:lnTo>
                    <a:pt x="271" y="2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63"/>
            <p:cNvSpPr/>
            <p:nvPr/>
          </p:nvSpPr>
          <p:spPr>
            <a:xfrm>
              <a:off x="7441903" y="1737340"/>
              <a:ext cx="7041" cy="7456"/>
            </a:xfrm>
            <a:custGeom>
              <a:avLst/>
              <a:gdLst/>
              <a:ahLst/>
              <a:cxnLst/>
              <a:rect l="l" t="t" r="r" b="b"/>
              <a:pathLst>
                <a:path w="658" h="697" extrusionOk="0">
                  <a:moveTo>
                    <a:pt x="445" y="1"/>
                  </a:moveTo>
                  <a:lnTo>
                    <a:pt x="368" y="40"/>
                  </a:lnTo>
                  <a:lnTo>
                    <a:pt x="310" y="78"/>
                  </a:lnTo>
                  <a:lnTo>
                    <a:pt x="39" y="387"/>
                  </a:lnTo>
                  <a:lnTo>
                    <a:pt x="1" y="445"/>
                  </a:lnTo>
                  <a:lnTo>
                    <a:pt x="1" y="522"/>
                  </a:lnTo>
                  <a:lnTo>
                    <a:pt x="20" y="600"/>
                  </a:lnTo>
                  <a:lnTo>
                    <a:pt x="59" y="657"/>
                  </a:lnTo>
                  <a:lnTo>
                    <a:pt x="136" y="696"/>
                  </a:lnTo>
                  <a:lnTo>
                    <a:pt x="213" y="696"/>
                  </a:lnTo>
                  <a:lnTo>
                    <a:pt x="271" y="677"/>
                  </a:lnTo>
                  <a:lnTo>
                    <a:pt x="329" y="638"/>
                  </a:lnTo>
                  <a:lnTo>
                    <a:pt x="619" y="329"/>
                  </a:lnTo>
                  <a:lnTo>
                    <a:pt x="638" y="252"/>
                  </a:lnTo>
                  <a:lnTo>
                    <a:pt x="657" y="175"/>
                  </a:lnTo>
                  <a:lnTo>
                    <a:pt x="619" y="117"/>
                  </a:lnTo>
                  <a:lnTo>
                    <a:pt x="580" y="59"/>
                  </a:lnTo>
                  <a:lnTo>
                    <a:pt x="503" y="20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63"/>
            <p:cNvSpPr/>
            <p:nvPr/>
          </p:nvSpPr>
          <p:spPr>
            <a:xfrm>
              <a:off x="7372699" y="1709044"/>
              <a:ext cx="4141" cy="14677"/>
            </a:xfrm>
            <a:custGeom>
              <a:avLst/>
              <a:gdLst/>
              <a:ahLst/>
              <a:cxnLst/>
              <a:rect l="l" t="t" r="r" b="b"/>
              <a:pathLst>
                <a:path w="387" h="1372" extrusionOk="0">
                  <a:moveTo>
                    <a:pt x="136" y="0"/>
                  </a:moveTo>
                  <a:lnTo>
                    <a:pt x="78" y="39"/>
                  </a:lnTo>
                  <a:lnTo>
                    <a:pt x="20" y="77"/>
                  </a:lnTo>
                  <a:lnTo>
                    <a:pt x="0" y="155"/>
                  </a:lnTo>
                  <a:lnTo>
                    <a:pt x="0" y="676"/>
                  </a:lnTo>
                  <a:lnTo>
                    <a:pt x="0" y="1198"/>
                  </a:lnTo>
                  <a:lnTo>
                    <a:pt x="39" y="1255"/>
                  </a:lnTo>
                  <a:lnTo>
                    <a:pt x="78" y="1313"/>
                  </a:lnTo>
                  <a:lnTo>
                    <a:pt x="155" y="1352"/>
                  </a:lnTo>
                  <a:lnTo>
                    <a:pt x="232" y="1371"/>
                  </a:lnTo>
                  <a:lnTo>
                    <a:pt x="290" y="1333"/>
                  </a:lnTo>
                  <a:lnTo>
                    <a:pt x="348" y="1294"/>
                  </a:lnTo>
                  <a:lnTo>
                    <a:pt x="387" y="1236"/>
                  </a:lnTo>
                  <a:lnTo>
                    <a:pt x="387" y="1159"/>
                  </a:lnTo>
                  <a:lnTo>
                    <a:pt x="387" y="695"/>
                  </a:lnTo>
                  <a:lnTo>
                    <a:pt x="387" y="213"/>
                  </a:lnTo>
                  <a:lnTo>
                    <a:pt x="367" y="135"/>
                  </a:lnTo>
                  <a:lnTo>
                    <a:pt x="329" y="77"/>
                  </a:lnTo>
                  <a:lnTo>
                    <a:pt x="290" y="20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6" name="Google Shape;7166;p63"/>
          <p:cNvGrpSpPr/>
          <p:nvPr/>
        </p:nvGrpSpPr>
        <p:grpSpPr>
          <a:xfrm flipH="1">
            <a:off x="2876713" y="1360294"/>
            <a:ext cx="636765" cy="391233"/>
            <a:chOff x="83000" y="3568688"/>
            <a:chExt cx="468175" cy="287650"/>
          </a:xfrm>
        </p:grpSpPr>
        <p:sp>
          <p:nvSpPr>
            <p:cNvPr id="7167" name="Google Shape;7167;p63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63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3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63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63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63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3" name="Google Shape;7173;p63"/>
          <p:cNvGrpSpPr/>
          <p:nvPr/>
        </p:nvGrpSpPr>
        <p:grpSpPr>
          <a:xfrm>
            <a:off x="8071713" y="1653322"/>
            <a:ext cx="551725" cy="484026"/>
            <a:chOff x="734050" y="4906100"/>
            <a:chExt cx="405650" cy="355875"/>
          </a:xfrm>
        </p:grpSpPr>
        <p:sp>
          <p:nvSpPr>
            <p:cNvPr id="7174" name="Google Shape;7174;p63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extrusionOk="0">
                  <a:moveTo>
                    <a:pt x="6918" y="0"/>
                  </a:move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63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fill="none" extrusionOk="0">
                  <a:moveTo>
                    <a:pt x="6937" y="0"/>
                  </a:moveTo>
                  <a:lnTo>
                    <a:pt x="6937" y="0"/>
                  </a:lnTo>
                  <a:lnTo>
                    <a:pt x="6918" y="0"/>
                  </a:lnTo>
                  <a:lnTo>
                    <a:pt x="6918" y="0"/>
                  </a:ln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171" y="4511"/>
                  </a:lnTo>
                  <a:lnTo>
                    <a:pt x="171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63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extrusionOk="0">
                  <a:moveTo>
                    <a:pt x="513" y="0"/>
                  </a:move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63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fill="none" extrusionOk="0">
                  <a:moveTo>
                    <a:pt x="570" y="0"/>
                  </a:moveTo>
                  <a:lnTo>
                    <a:pt x="570" y="0"/>
                  </a:lnTo>
                  <a:lnTo>
                    <a:pt x="513" y="0"/>
                  </a:ln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63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extrusionOk="0">
                  <a:moveTo>
                    <a:pt x="607" y="0"/>
                  </a:move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63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fill="none" extrusionOk="0">
                  <a:moveTo>
                    <a:pt x="702" y="0"/>
                  </a:moveTo>
                  <a:lnTo>
                    <a:pt x="702" y="0"/>
                  </a:lnTo>
                  <a:lnTo>
                    <a:pt x="607" y="0"/>
                  </a:ln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285" y="1422"/>
                  </a:lnTo>
                  <a:lnTo>
                    <a:pt x="285" y="1422"/>
                  </a:lnTo>
                  <a:lnTo>
                    <a:pt x="323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02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63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extrusionOk="0">
                  <a:moveTo>
                    <a:pt x="569" y="341"/>
                  </a:moveTo>
                  <a:lnTo>
                    <a:pt x="607" y="360"/>
                  </a:lnTo>
                  <a:lnTo>
                    <a:pt x="645" y="398"/>
                  </a:lnTo>
                  <a:lnTo>
                    <a:pt x="645" y="455"/>
                  </a:lnTo>
                  <a:lnTo>
                    <a:pt x="626" y="512"/>
                  </a:lnTo>
                  <a:lnTo>
                    <a:pt x="607" y="550"/>
                  </a:lnTo>
                  <a:lnTo>
                    <a:pt x="569" y="569"/>
                  </a:lnTo>
                  <a:lnTo>
                    <a:pt x="456" y="607"/>
                  </a:lnTo>
                  <a:lnTo>
                    <a:pt x="361" y="626"/>
                  </a:lnTo>
                  <a:lnTo>
                    <a:pt x="304" y="626"/>
                  </a:lnTo>
                  <a:lnTo>
                    <a:pt x="380" y="569"/>
                  </a:lnTo>
                  <a:lnTo>
                    <a:pt x="418" y="493"/>
                  </a:lnTo>
                  <a:lnTo>
                    <a:pt x="418" y="436"/>
                  </a:lnTo>
                  <a:lnTo>
                    <a:pt x="418" y="398"/>
                  </a:lnTo>
                  <a:lnTo>
                    <a:pt x="493" y="360"/>
                  </a:lnTo>
                  <a:lnTo>
                    <a:pt x="569" y="341"/>
                  </a:lnTo>
                  <a:close/>
                  <a:moveTo>
                    <a:pt x="569" y="0"/>
                  </a:move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63"/>
            <p:cNvSpPr/>
            <p:nvPr/>
          </p:nvSpPr>
          <p:spPr>
            <a:xfrm>
              <a:off x="1028775" y="5028825"/>
              <a:ext cx="8575" cy="7125"/>
            </a:xfrm>
            <a:custGeom>
              <a:avLst/>
              <a:gdLst/>
              <a:ahLst/>
              <a:cxnLst/>
              <a:rect l="l" t="t" r="r" b="b"/>
              <a:pathLst>
                <a:path w="343" h="285" fill="none" extrusionOk="0">
                  <a:moveTo>
                    <a:pt x="58" y="285"/>
                  </a:moveTo>
                  <a:lnTo>
                    <a:pt x="58" y="285"/>
                  </a:lnTo>
                  <a:lnTo>
                    <a:pt x="1" y="285"/>
                  </a:lnTo>
                  <a:lnTo>
                    <a:pt x="1" y="285"/>
                  </a:lnTo>
                  <a:lnTo>
                    <a:pt x="77" y="228"/>
                  </a:lnTo>
                  <a:lnTo>
                    <a:pt x="77" y="228"/>
                  </a:lnTo>
                  <a:lnTo>
                    <a:pt x="115" y="152"/>
                  </a:lnTo>
                  <a:lnTo>
                    <a:pt x="115" y="9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90" y="19"/>
                  </a:lnTo>
                  <a:lnTo>
                    <a:pt x="190" y="19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304" y="19"/>
                  </a:lnTo>
                  <a:lnTo>
                    <a:pt x="342" y="57"/>
                  </a:lnTo>
                  <a:lnTo>
                    <a:pt x="342" y="57"/>
                  </a:lnTo>
                  <a:lnTo>
                    <a:pt x="342" y="114"/>
                  </a:lnTo>
                  <a:lnTo>
                    <a:pt x="323" y="171"/>
                  </a:lnTo>
                  <a:lnTo>
                    <a:pt x="304" y="209"/>
                  </a:lnTo>
                  <a:lnTo>
                    <a:pt x="266" y="228"/>
                  </a:lnTo>
                  <a:lnTo>
                    <a:pt x="153" y="266"/>
                  </a:lnTo>
                  <a:lnTo>
                    <a:pt x="58" y="28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3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fill="none" extrusionOk="0">
                  <a:moveTo>
                    <a:pt x="569" y="0"/>
                  </a:moveTo>
                  <a:lnTo>
                    <a:pt x="569" y="0"/>
                  </a:ln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63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extrusionOk="0">
                  <a:moveTo>
                    <a:pt x="14690" y="2995"/>
                  </a:moveTo>
                  <a:lnTo>
                    <a:pt x="14766" y="3147"/>
                  </a:lnTo>
                  <a:lnTo>
                    <a:pt x="14785" y="3298"/>
                  </a:lnTo>
                  <a:lnTo>
                    <a:pt x="14785" y="3431"/>
                  </a:lnTo>
                  <a:lnTo>
                    <a:pt x="14766" y="3564"/>
                  </a:lnTo>
                  <a:lnTo>
                    <a:pt x="14690" y="3696"/>
                  </a:lnTo>
                  <a:lnTo>
                    <a:pt x="14614" y="3829"/>
                  </a:lnTo>
                  <a:lnTo>
                    <a:pt x="14500" y="3924"/>
                  </a:lnTo>
                  <a:lnTo>
                    <a:pt x="14368" y="4018"/>
                  </a:lnTo>
                  <a:lnTo>
                    <a:pt x="14197" y="4094"/>
                  </a:lnTo>
                  <a:lnTo>
                    <a:pt x="14045" y="4170"/>
                  </a:lnTo>
                  <a:lnTo>
                    <a:pt x="13723" y="4303"/>
                  </a:lnTo>
                  <a:lnTo>
                    <a:pt x="13780" y="3943"/>
                  </a:lnTo>
                  <a:lnTo>
                    <a:pt x="13780" y="3867"/>
                  </a:lnTo>
                  <a:lnTo>
                    <a:pt x="13723" y="3791"/>
                  </a:lnTo>
                  <a:lnTo>
                    <a:pt x="13666" y="3753"/>
                  </a:lnTo>
                  <a:lnTo>
                    <a:pt x="13591" y="3734"/>
                  </a:lnTo>
                  <a:lnTo>
                    <a:pt x="13553" y="3753"/>
                  </a:lnTo>
                  <a:lnTo>
                    <a:pt x="13515" y="3772"/>
                  </a:lnTo>
                  <a:lnTo>
                    <a:pt x="13477" y="3810"/>
                  </a:lnTo>
                  <a:lnTo>
                    <a:pt x="13458" y="3867"/>
                  </a:lnTo>
                  <a:lnTo>
                    <a:pt x="13382" y="4379"/>
                  </a:lnTo>
                  <a:lnTo>
                    <a:pt x="13325" y="4644"/>
                  </a:lnTo>
                  <a:lnTo>
                    <a:pt x="13249" y="4909"/>
                  </a:lnTo>
                  <a:lnTo>
                    <a:pt x="13192" y="5023"/>
                  </a:lnTo>
                  <a:lnTo>
                    <a:pt x="13136" y="5118"/>
                  </a:lnTo>
                  <a:lnTo>
                    <a:pt x="13060" y="5212"/>
                  </a:lnTo>
                  <a:lnTo>
                    <a:pt x="12984" y="5307"/>
                  </a:lnTo>
                  <a:lnTo>
                    <a:pt x="12889" y="5364"/>
                  </a:lnTo>
                  <a:lnTo>
                    <a:pt x="12794" y="5421"/>
                  </a:lnTo>
                  <a:lnTo>
                    <a:pt x="12662" y="5459"/>
                  </a:lnTo>
                  <a:lnTo>
                    <a:pt x="12415" y="5459"/>
                  </a:lnTo>
                  <a:lnTo>
                    <a:pt x="12302" y="5440"/>
                  </a:lnTo>
                  <a:lnTo>
                    <a:pt x="11866" y="5326"/>
                  </a:lnTo>
                  <a:lnTo>
                    <a:pt x="11449" y="5212"/>
                  </a:lnTo>
                  <a:lnTo>
                    <a:pt x="11032" y="5061"/>
                  </a:lnTo>
                  <a:lnTo>
                    <a:pt x="10615" y="4909"/>
                  </a:lnTo>
                  <a:lnTo>
                    <a:pt x="10804" y="4833"/>
                  </a:lnTo>
                  <a:lnTo>
                    <a:pt x="11013" y="4777"/>
                  </a:lnTo>
                  <a:lnTo>
                    <a:pt x="11449" y="4701"/>
                  </a:lnTo>
                  <a:lnTo>
                    <a:pt x="11866" y="4606"/>
                  </a:lnTo>
                  <a:lnTo>
                    <a:pt x="12036" y="4549"/>
                  </a:lnTo>
                  <a:lnTo>
                    <a:pt x="12207" y="4473"/>
                  </a:lnTo>
                  <a:lnTo>
                    <a:pt x="12359" y="4379"/>
                  </a:lnTo>
                  <a:lnTo>
                    <a:pt x="12510" y="4246"/>
                  </a:lnTo>
                  <a:lnTo>
                    <a:pt x="12662" y="4113"/>
                  </a:lnTo>
                  <a:lnTo>
                    <a:pt x="12794" y="3962"/>
                  </a:lnTo>
                  <a:lnTo>
                    <a:pt x="12927" y="3810"/>
                  </a:lnTo>
                  <a:lnTo>
                    <a:pt x="13079" y="3677"/>
                  </a:lnTo>
                  <a:lnTo>
                    <a:pt x="13230" y="3564"/>
                  </a:lnTo>
                  <a:lnTo>
                    <a:pt x="13382" y="3469"/>
                  </a:lnTo>
                  <a:lnTo>
                    <a:pt x="13553" y="3393"/>
                  </a:lnTo>
                  <a:lnTo>
                    <a:pt x="13742" y="3317"/>
                  </a:lnTo>
                  <a:lnTo>
                    <a:pt x="13932" y="3260"/>
                  </a:lnTo>
                  <a:lnTo>
                    <a:pt x="14140" y="3203"/>
                  </a:lnTo>
                  <a:lnTo>
                    <a:pt x="14406" y="3128"/>
                  </a:lnTo>
                  <a:lnTo>
                    <a:pt x="14557" y="3071"/>
                  </a:lnTo>
                  <a:lnTo>
                    <a:pt x="14690" y="2995"/>
                  </a:lnTo>
                  <a:close/>
                  <a:moveTo>
                    <a:pt x="1043" y="1839"/>
                  </a:moveTo>
                  <a:lnTo>
                    <a:pt x="1138" y="1877"/>
                  </a:lnTo>
                  <a:lnTo>
                    <a:pt x="1233" y="1915"/>
                  </a:lnTo>
                  <a:lnTo>
                    <a:pt x="1309" y="1971"/>
                  </a:lnTo>
                  <a:lnTo>
                    <a:pt x="1366" y="2047"/>
                  </a:lnTo>
                  <a:lnTo>
                    <a:pt x="1422" y="2161"/>
                  </a:lnTo>
                  <a:lnTo>
                    <a:pt x="1441" y="2294"/>
                  </a:lnTo>
                  <a:lnTo>
                    <a:pt x="1441" y="2445"/>
                  </a:lnTo>
                  <a:lnTo>
                    <a:pt x="1422" y="2654"/>
                  </a:lnTo>
                  <a:lnTo>
                    <a:pt x="1422" y="2767"/>
                  </a:lnTo>
                  <a:lnTo>
                    <a:pt x="1441" y="2862"/>
                  </a:lnTo>
                  <a:lnTo>
                    <a:pt x="1479" y="2938"/>
                  </a:lnTo>
                  <a:lnTo>
                    <a:pt x="1536" y="3014"/>
                  </a:lnTo>
                  <a:lnTo>
                    <a:pt x="1593" y="3090"/>
                  </a:lnTo>
                  <a:lnTo>
                    <a:pt x="1688" y="3147"/>
                  </a:lnTo>
                  <a:lnTo>
                    <a:pt x="1858" y="3222"/>
                  </a:lnTo>
                  <a:lnTo>
                    <a:pt x="1953" y="3241"/>
                  </a:lnTo>
                  <a:lnTo>
                    <a:pt x="2029" y="3241"/>
                  </a:lnTo>
                  <a:lnTo>
                    <a:pt x="2256" y="3222"/>
                  </a:lnTo>
                  <a:lnTo>
                    <a:pt x="2484" y="3203"/>
                  </a:lnTo>
                  <a:lnTo>
                    <a:pt x="2598" y="3184"/>
                  </a:lnTo>
                  <a:lnTo>
                    <a:pt x="2711" y="3203"/>
                  </a:lnTo>
                  <a:lnTo>
                    <a:pt x="2825" y="3222"/>
                  </a:lnTo>
                  <a:lnTo>
                    <a:pt x="2939" y="3260"/>
                  </a:lnTo>
                  <a:lnTo>
                    <a:pt x="3033" y="3317"/>
                  </a:lnTo>
                  <a:lnTo>
                    <a:pt x="3128" y="3374"/>
                  </a:lnTo>
                  <a:lnTo>
                    <a:pt x="3204" y="3450"/>
                  </a:lnTo>
                  <a:lnTo>
                    <a:pt x="3356" y="3620"/>
                  </a:lnTo>
                  <a:lnTo>
                    <a:pt x="3488" y="3829"/>
                  </a:lnTo>
                  <a:lnTo>
                    <a:pt x="3602" y="4037"/>
                  </a:lnTo>
                  <a:lnTo>
                    <a:pt x="3811" y="4454"/>
                  </a:lnTo>
                  <a:lnTo>
                    <a:pt x="3905" y="4644"/>
                  </a:lnTo>
                  <a:lnTo>
                    <a:pt x="3981" y="4758"/>
                  </a:lnTo>
                  <a:lnTo>
                    <a:pt x="4038" y="4852"/>
                  </a:lnTo>
                  <a:lnTo>
                    <a:pt x="4133" y="4928"/>
                  </a:lnTo>
                  <a:lnTo>
                    <a:pt x="4228" y="5004"/>
                  </a:lnTo>
                  <a:lnTo>
                    <a:pt x="4322" y="5042"/>
                  </a:lnTo>
                  <a:lnTo>
                    <a:pt x="4436" y="5061"/>
                  </a:lnTo>
                  <a:lnTo>
                    <a:pt x="4531" y="5042"/>
                  </a:lnTo>
                  <a:lnTo>
                    <a:pt x="4701" y="5004"/>
                  </a:lnTo>
                  <a:lnTo>
                    <a:pt x="4872" y="4947"/>
                  </a:lnTo>
                  <a:lnTo>
                    <a:pt x="5024" y="4890"/>
                  </a:lnTo>
                  <a:lnTo>
                    <a:pt x="5175" y="4871"/>
                  </a:lnTo>
                  <a:lnTo>
                    <a:pt x="5308" y="4890"/>
                  </a:lnTo>
                  <a:lnTo>
                    <a:pt x="5422" y="4947"/>
                  </a:lnTo>
                  <a:lnTo>
                    <a:pt x="5554" y="5061"/>
                  </a:lnTo>
                  <a:lnTo>
                    <a:pt x="5668" y="5250"/>
                  </a:lnTo>
                  <a:lnTo>
                    <a:pt x="5763" y="5440"/>
                  </a:lnTo>
                  <a:lnTo>
                    <a:pt x="5839" y="5648"/>
                  </a:lnTo>
                  <a:lnTo>
                    <a:pt x="5914" y="5857"/>
                  </a:lnTo>
                  <a:lnTo>
                    <a:pt x="5971" y="5952"/>
                  </a:lnTo>
                  <a:lnTo>
                    <a:pt x="6047" y="6046"/>
                  </a:lnTo>
                  <a:lnTo>
                    <a:pt x="6199" y="6198"/>
                  </a:lnTo>
                  <a:lnTo>
                    <a:pt x="6369" y="6312"/>
                  </a:lnTo>
                  <a:lnTo>
                    <a:pt x="6540" y="6369"/>
                  </a:lnTo>
                  <a:lnTo>
                    <a:pt x="6710" y="6388"/>
                  </a:lnTo>
                  <a:lnTo>
                    <a:pt x="6900" y="6369"/>
                  </a:lnTo>
                  <a:lnTo>
                    <a:pt x="7108" y="6312"/>
                  </a:lnTo>
                  <a:lnTo>
                    <a:pt x="7393" y="6217"/>
                  </a:lnTo>
                  <a:lnTo>
                    <a:pt x="7620" y="6103"/>
                  </a:lnTo>
                  <a:lnTo>
                    <a:pt x="7886" y="6009"/>
                  </a:lnTo>
                  <a:lnTo>
                    <a:pt x="8018" y="5971"/>
                  </a:lnTo>
                  <a:lnTo>
                    <a:pt x="8189" y="5952"/>
                  </a:lnTo>
                  <a:lnTo>
                    <a:pt x="8530" y="5952"/>
                  </a:lnTo>
                  <a:lnTo>
                    <a:pt x="8757" y="5990"/>
                  </a:lnTo>
                  <a:lnTo>
                    <a:pt x="8966" y="6009"/>
                  </a:lnTo>
                  <a:lnTo>
                    <a:pt x="9193" y="6027"/>
                  </a:lnTo>
                  <a:lnTo>
                    <a:pt x="9364" y="6009"/>
                  </a:lnTo>
                  <a:lnTo>
                    <a:pt x="9497" y="5990"/>
                  </a:lnTo>
                  <a:lnTo>
                    <a:pt x="9629" y="5933"/>
                  </a:lnTo>
                  <a:lnTo>
                    <a:pt x="9743" y="5876"/>
                  </a:lnTo>
                  <a:lnTo>
                    <a:pt x="9838" y="5781"/>
                  </a:lnTo>
                  <a:lnTo>
                    <a:pt x="9932" y="5686"/>
                  </a:lnTo>
                  <a:lnTo>
                    <a:pt x="9989" y="5592"/>
                  </a:lnTo>
                  <a:lnTo>
                    <a:pt x="10122" y="5326"/>
                  </a:lnTo>
                  <a:lnTo>
                    <a:pt x="10179" y="5231"/>
                  </a:lnTo>
                  <a:lnTo>
                    <a:pt x="10236" y="5156"/>
                  </a:lnTo>
                  <a:lnTo>
                    <a:pt x="10312" y="5080"/>
                  </a:lnTo>
                  <a:lnTo>
                    <a:pt x="10406" y="5023"/>
                  </a:lnTo>
                  <a:lnTo>
                    <a:pt x="10406" y="5080"/>
                  </a:lnTo>
                  <a:lnTo>
                    <a:pt x="10425" y="5137"/>
                  </a:lnTo>
                  <a:lnTo>
                    <a:pt x="10444" y="5175"/>
                  </a:lnTo>
                  <a:lnTo>
                    <a:pt x="10501" y="5212"/>
                  </a:lnTo>
                  <a:lnTo>
                    <a:pt x="10918" y="5364"/>
                  </a:lnTo>
                  <a:lnTo>
                    <a:pt x="11335" y="5516"/>
                  </a:lnTo>
                  <a:lnTo>
                    <a:pt x="10823" y="5857"/>
                  </a:lnTo>
                  <a:lnTo>
                    <a:pt x="10293" y="6198"/>
                  </a:lnTo>
                  <a:lnTo>
                    <a:pt x="9762" y="6501"/>
                  </a:lnTo>
                  <a:lnTo>
                    <a:pt x="9231" y="6767"/>
                  </a:lnTo>
                  <a:lnTo>
                    <a:pt x="8966" y="6880"/>
                  </a:lnTo>
                  <a:lnTo>
                    <a:pt x="8701" y="6975"/>
                  </a:lnTo>
                  <a:lnTo>
                    <a:pt x="8435" y="7070"/>
                  </a:lnTo>
                  <a:lnTo>
                    <a:pt x="8151" y="7146"/>
                  </a:lnTo>
                  <a:lnTo>
                    <a:pt x="7886" y="7203"/>
                  </a:lnTo>
                  <a:lnTo>
                    <a:pt x="7601" y="7259"/>
                  </a:lnTo>
                  <a:lnTo>
                    <a:pt x="7336" y="7278"/>
                  </a:lnTo>
                  <a:lnTo>
                    <a:pt x="7052" y="7297"/>
                  </a:lnTo>
                  <a:lnTo>
                    <a:pt x="6786" y="7278"/>
                  </a:lnTo>
                  <a:lnTo>
                    <a:pt x="6521" y="7259"/>
                  </a:lnTo>
                  <a:lnTo>
                    <a:pt x="6237" y="7203"/>
                  </a:lnTo>
                  <a:lnTo>
                    <a:pt x="5971" y="7146"/>
                  </a:lnTo>
                  <a:lnTo>
                    <a:pt x="5687" y="7051"/>
                  </a:lnTo>
                  <a:lnTo>
                    <a:pt x="5403" y="6956"/>
                  </a:lnTo>
                  <a:lnTo>
                    <a:pt x="5137" y="6824"/>
                  </a:lnTo>
                  <a:lnTo>
                    <a:pt x="4853" y="6672"/>
                  </a:lnTo>
                  <a:lnTo>
                    <a:pt x="4436" y="6407"/>
                  </a:lnTo>
                  <a:lnTo>
                    <a:pt x="4019" y="6122"/>
                  </a:lnTo>
                  <a:lnTo>
                    <a:pt x="3621" y="5838"/>
                  </a:lnTo>
                  <a:lnTo>
                    <a:pt x="3242" y="5535"/>
                  </a:lnTo>
                  <a:lnTo>
                    <a:pt x="3450" y="5592"/>
                  </a:lnTo>
                  <a:lnTo>
                    <a:pt x="3678" y="5648"/>
                  </a:lnTo>
                  <a:lnTo>
                    <a:pt x="3905" y="5667"/>
                  </a:lnTo>
                  <a:lnTo>
                    <a:pt x="4417" y="5667"/>
                  </a:lnTo>
                  <a:lnTo>
                    <a:pt x="4682" y="5648"/>
                  </a:lnTo>
                  <a:lnTo>
                    <a:pt x="4929" y="5611"/>
                  </a:lnTo>
                  <a:lnTo>
                    <a:pt x="5175" y="5554"/>
                  </a:lnTo>
                  <a:lnTo>
                    <a:pt x="5232" y="5535"/>
                  </a:lnTo>
                  <a:lnTo>
                    <a:pt x="5270" y="5478"/>
                  </a:lnTo>
                  <a:lnTo>
                    <a:pt x="5289" y="5440"/>
                  </a:lnTo>
                  <a:lnTo>
                    <a:pt x="5289" y="5383"/>
                  </a:lnTo>
                  <a:lnTo>
                    <a:pt x="5270" y="5326"/>
                  </a:lnTo>
                  <a:lnTo>
                    <a:pt x="5232" y="5269"/>
                  </a:lnTo>
                  <a:lnTo>
                    <a:pt x="5194" y="5250"/>
                  </a:lnTo>
                  <a:lnTo>
                    <a:pt x="5137" y="5231"/>
                  </a:lnTo>
                  <a:lnTo>
                    <a:pt x="5099" y="5231"/>
                  </a:lnTo>
                  <a:lnTo>
                    <a:pt x="4644" y="5307"/>
                  </a:lnTo>
                  <a:lnTo>
                    <a:pt x="4417" y="5326"/>
                  </a:lnTo>
                  <a:lnTo>
                    <a:pt x="4171" y="5345"/>
                  </a:lnTo>
                  <a:lnTo>
                    <a:pt x="3905" y="5326"/>
                  </a:lnTo>
                  <a:lnTo>
                    <a:pt x="3640" y="5288"/>
                  </a:lnTo>
                  <a:lnTo>
                    <a:pt x="3375" y="5231"/>
                  </a:lnTo>
                  <a:lnTo>
                    <a:pt x="3128" y="5137"/>
                  </a:lnTo>
                  <a:lnTo>
                    <a:pt x="3033" y="5080"/>
                  </a:lnTo>
                  <a:lnTo>
                    <a:pt x="2958" y="5004"/>
                  </a:lnTo>
                  <a:lnTo>
                    <a:pt x="2901" y="4909"/>
                  </a:lnTo>
                  <a:lnTo>
                    <a:pt x="2863" y="4814"/>
                  </a:lnTo>
                  <a:lnTo>
                    <a:pt x="2825" y="4701"/>
                  </a:lnTo>
                  <a:lnTo>
                    <a:pt x="2806" y="4587"/>
                  </a:lnTo>
                  <a:lnTo>
                    <a:pt x="2768" y="4322"/>
                  </a:lnTo>
                  <a:lnTo>
                    <a:pt x="2768" y="3791"/>
                  </a:lnTo>
                  <a:lnTo>
                    <a:pt x="2749" y="3564"/>
                  </a:lnTo>
                  <a:lnTo>
                    <a:pt x="2730" y="3469"/>
                  </a:lnTo>
                  <a:lnTo>
                    <a:pt x="2711" y="3374"/>
                  </a:lnTo>
                  <a:lnTo>
                    <a:pt x="2673" y="3317"/>
                  </a:lnTo>
                  <a:lnTo>
                    <a:pt x="2654" y="3279"/>
                  </a:lnTo>
                  <a:lnTo>
                    <a:pt x="2598" y="3260"/>
                  </a:lnTo>
                  <a:lnTo>
                    <a:pt x="2541" y="3241"/>
                  </a:lnTo>
                  <a:lnTo>
                    <a:pt x="2503" y="3241"/>
                  </a:lnTo>
                  <a:lnTo>
                    <a:pt x="2427" y="3260"/>
                  </a:lnTo>
                  <a:lnTo>
                    <a:pt x="2389" y="3298"/>
                  </a:lnTo>
                  <a:lnTo>
                    <a:pt x="2351" y="3336"/>
                  </a:lnTo>
                  <a:lnTo>
                    <a:pt x="2351" y="3355"/>
                  </a:lnTo>
                  <a:lnTo>
                    <a:pt x="2332" y="3431"/>
                  </a:lnTo>
                  <a:lnTo>
                    <a:pt x="2332" y="3507"/>
                  </a:lnTo>
                  <a:lnTo>
                    <a:pt x="2370" y="3564"/>
                  </a:lnTo>
                  <a:lnTo>
                    <a:pt x="2427" y="3601"/>
                  </a:lnTo>
                  <a:lnTo>
                    <a:pt x="2446" y="3753"/>
                  </a:lnTo>
                  <a:lnTo>
                    <a:pt x="2465" y="3943"/>
                  </a:lnTo>
                  <a:lnTo>
                    <a:pt x="2465" y="4322"/>
                  </a:lnTo>
                  <a:lnTo>
                    <a:pt x="2484" y="4492"/>
                  </a:lnTo>
                  <a:lnTo>
                    <a:pt x="2503" y="4682"/>
                  </a:lnTo>
                  <a:lnTo>
                    <a:pt x="2522" y="4852"/>
                  </a:lnTo>
                  <a:lnTo>
                    <a:pt x="2579" y="5023"/>
                  </a:lnTo>
                  <a:lnTo>
                    <a:pt x="2579" y="5023"/>
                  </a:lnTo>
                  <a:lnTo>
                    <a:pt x="2294" y="4796"/>
                  </a:lnTo>
                  <a:lnTo>
                    <a:pt x="1783" y="4416"/>
                  </a:lnTo>
                  <a:lnTo>
                    <a:pt x="1536" y="4227"/>
                  </a:lnTo>
                  <a:lnTo>
                    <a:pt x="1328" y="4018"/>
                  </a:lnTo>
                  <a:lnTo>
                    <a:pt x="1252" y="3905"/>
                  </a:lnTo>
                  <a:lnTo>
                    <a:pt x="1176" y="3791"/>
                  </a:lnTo>
                  <a:lnTo>
                    <a:pt x="1100" y="3658"/>
                  </a:lnTo>
                  <a:lnTo>
                    <a:pt x="1062" y="3526"/>
                  </a:lnTo>
                  <a:lnTo>
                    <a:pt x="1024" y="3393"/>
                  </a:lnTo>
                  <a:lnTo>
                    <a:pt x="1005" y="3222"/>
                  </a:lnTo>
                  <a:lnTo>
                    <a:pt x="1005" y="3052"/>
                  </a:lnTo>
                  <a:lnTo>
                    <a:pt x="1024" y="2881"/>
                  </a:lnTo>
                  <a:lnTo>
                    <a:pt x="1062" y="2616"/>
                  </a:lnTo>
                  <a:lnTo>
                    <a:pt x="1081" y="2369"/>
                  </a:lnTo>
                  <a:lnTo>
                    <a:pt x="1081" y="2123"/>
                  </a:lnTo>
                  <a:lnTo>
                    <a:pt x="1043" y="1877"/>
                  </a:lnTo>
                  <a:lnTo>
                    <a:pt x="1043" y="1839"/>
                  </a:lnTo>
                  <a:close/>
                  <a:moveTo>
                    <a:pt x="15353" y="0"/>
                  </a:move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353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63"/>
            <p:cNvSpPr/>
            <p:nvPr/>
          </p:nvSpPr>
          <p:spPr>
            <a:xfrm>
              <a:off x="999400" y="5145375"/>
              <a:ext cx="104275" cy="61625"/>
            </a:xfrm>
            <a:custGeom>
              <a:avLst/>
              <a:gdLst/>
              <a:ahLst/>
              <a:cxnLst/>
              <a:rect l="l" t="t" r="r" b="b"/>
              <a:pathLst>
                <a:path w="4171" h="2465" fill="none" extrusionOk="0">
                  <a:moveTo>
                    <a:pt x="1915" y="2465"/>
                  </a:moveTo>
                  <a:lnTo>
                    <a:pt x="1915" y="2465"/>
                  </a:lnTo>
                  <a:lnTo>
                    <a:pt x="1801" y="2465"/>
                  </a:lnTo>
                  <a:lnTo>
                    <a:pt x="1688" y="2446"/>
                  </a:lnTo>
                  <a:lnTo>
                    <a:pt x="1688" y="2446"/>
                  </a:lnTo>
                  <a:lnTo>
                    <a:pt x="1252" y="2332"/>
                  </a:lnTo>
                  <a:lnTo>
                    <a:pt x="835" y="2218"/>
                  </a:lnTo>
                  <a:lnTo>
                    <a:pt x="418" y="2067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190" y="1839"/>
                  </a:lnTo>
                  <a:lnTo>
                    <a:pt x="399" y="1783"/>
                  </a:lnTo>
                  <a:lnTo>
                    <a:pt x="835" y="1707"/>
                  </a:lnTo>
                  <a:lnTo>
                    <a:pt x="1252" y="1612"/>
                  </a:lnTo>
                  <a:lnTo>
                    <a:pt x="1422" y="1555"/>
                  </a:lnTo>
                  <a:lnTo>
                    <a:pt x="1593" y="1479"/>
                  </a:lnTo>
                  <a:lnTo>
                    <a:pt x="1593" y="1479"/>
                  </a:lnTo>
                  <a:lnTo>
                    <a:pt x="1745" y="1385"/>
                  </a:lnTo>
                  <a:lnTo>
                    <a:pt x="1896" y="1252"/>
                  </a:lnTo>
                  <a:lnTo>
                    <a:pt x="2048" y="1119"/>
                  </a:lnTo>
                  <a:lnTo>
                    <a:pt x="2180" y="968"/>
                  </a:lnTo>
                  <a:lnTo>
                    <a:pt x="2180" y="968"/>
                  </a:lnTo>
                  <a:lnTo>
                    <a:pt x="2313" y="816"/>
                  </a:lnTo>
                  <a:lnTo>
                    <a:pt x="2465" y="683"/>
                  </a:lnTo>
                  <a:lnTo>
                    <a:pt x="2616" y="570"/>
                  </a:lnTo>
                  <a:lnTo>
                    <a:pt x="2768" y="475"/>
                  </a:lnTo>
                  <a:lnTo>
                    <a:pt x="2939" y="399"/>
                  </a:lnTo>
                  <a:lnTo>
                    <a:pt x="3128" y="323"/>
                  </a:lnTo>
                  <a:lnTo>
                    <a:pt x="3318" y="266"/>
                  </a:lnTo>
                  <a:lnTo>
                    <a:pt x="3526" y="209"/>
                  </a:lnTo>
                  <a:lnTo>
                    <a:pt x="3526" y="209"/>
                  </a:lnTo>
                  <a:lnTo>
                    <a:pt x="3792" y="134"/>
                  </a:lnTo>
                  <a:lnTo>
                    <a:pt x="3943" y="77"/>
                  </a:lnTo>
                  <a:lnTo>
                    <a:pt x="4076" y="1"/>
                  </a:lnTo>
                  <a:lnTo>
                    <a:pt x="4076" y="1"/>
                  </a:lnTo>
                  <a:lnTo>
                    <a:pt x="4152" y="153"/>
                  </a:lnTo>
                  <a:lnTo>
                    <a:pt x="4171" y="304"/>
                  </a:lnTo>
                  <a:lnTo>
                    <a:pt x="4171" y="437"/>
                  </a:lnTo>
                  <a:lnTo>
                    <a:pt x="4152" y="570"/>
                  </a:lnTo>
                  <a:lnTo>
                    <a:pt x="4076" y="702"/>
                  </a:lnTo>
                  <a:lnTo>
                    <a:pt x="4000" y="835"/>
                  </a:lnTo>
                  <a:lnTo>
                    <a:pt x="3886" y="930"/>
                  </a:lnTo>
                  <a:lnTo>
                    <a:pt x="3754" y="1024"/>
                  </a:lnTo>
                  <a:lnTo>
                    <a:pt x="3754" y="1024"/>
                  </a:lnTo>
                  <a:lnTo>
                    <a:pt x="3583" y="1100"/>
                  </a:lnTo>
                  <a:lnTo>
                    <a:pt x="3431" y="1176"/>
                  </a:lnTo>
                  <a:lnTo>
                    <a:pt x="3109" y="1309"/>
                  </a:lnTo>
                  <a:lnTo>
                    <a:pt x="3109" y="1309"/>
                  </a:lnTo>
                  <a:lnTo>
                    <a:pt x="3166" y="949"/>
                  </a:lnTo>
                  <a:lnTo>
                    <a:pt x="3166" y="949"/>
                  </a:lnTo>
                  <a:lnTo>
                    <a:pt x="3166" y="873"/>
                  </a:lnTo>
                  <a:lnTo>
                    <a:pt x="3109" y="797"/>
                  </a:lnTo>
                  <a:lnTo>
                    <a:pt x="3052" y="759"/>
                  </a:lnTo>
                  <a:lnTo>
                    <a:pt x="2977" y="740"/>
                  </a:lnTo>
                  <a:lnTo>
                    <a:pt x="2977" y="740"/>
                  </a:lnTo>
                  <a:lnTo>
                    <a:pt x="2939" y="759"/>
                  </a:lnTo>
                  <a:lnTo>
                    <a:pt x="2901" y="778"/>
                  </a:lnTo>
                  <a:lnTo>
                    <a:pt x="2863" y="816"/>
                  </a:lnTo>
                  <a:lnTo>
                    <a:pt x="2844" y="873"/>
                  </a:lnTo>
                  <a:lnTo>
                    <a:pt x="2844" y="873"/>
                  </a:lnTo>
                  <a:lnTo>
                    <a:pt x="2768" y="1385"/>
                  </a:lnTo>
                  <a:lnTo>
                    <a:pt x="2711" y="1650"/>
                  </a:lnTo>
                  <a:lnTo>
                    <a:pt x="2635" y="1915"/>
                  </a:lnTo>
                  <a:lnTo>
                    <a:pt x="2578" y="2029"/>
                  </a:lnTo>
                  <a:lnTo>
                    <a:pt x="2522" y="2124"/>
                  </a:lnTo>
                  <a:lnTo>
                    <a:pt x="2446" y="2218"/>
                  </a:lnTo>
                  <a:lnTo>
                    <a:pt x="2370" y="2313"/>
                  </a:lnTo>
                  <a:lnTo>
                    <a:pt x="2275" y="2370"/>
                  </a:lnTo>
                  <a:lnTo>
                    <a:pt x="2180" y="2427"/>
                  </a:lnTo>
                  <a:lnTo>
                    <a:pt x="2048" y="2465"/>
                  </a:lnTo>
                  <a:lnTo>
                    <a:pt x="1915" y="246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63"/>
            <p:cNvSpPr/>
            <p:nvPr/>
          </p:nvSpPr>
          <p:spPr>
            <a:xfrm>
              <a:off x="759175" y="5116475"/>
              <a:ext cx="258275" cy="136500"/>
            </a:xfrm>
            <a:custGeom>
              <a:avLst/>
              <a:gdLst/>
              <a:ahLst/>
              <a:cxnLst/>
              <a:rect l="l" t="t" r="r" b="b"/>
              <a:pathLst>
                <a:path w="10331" h="5460" fill="none" extrusionOk="0">
                  <a:moveTo>
                    <a:pt x="1574" y="3185"/>
                  </a:moveTo>
                  <a:lnTo>
                    <a:pt x="1574" y="3185"/>
                  </a:lnTo>
                  <a:lnTo>
                    <a:pt x="1289" y="2958"/>
                  </a:lnTo>
                  <a:lnTo>
                    <a:pt x="1289" y="2958"/>
                  </a:lnTo>
                  <a:lnTo>
                    <a:pt x="778" y="2578"/>
                  </a:lnTo>
                  <a:lnTo>
                    <a:pt x="531" y="2389"/>
                  </a:lnTo>
                  <a:lnTo>
                    <a:pt x="323" y="2180"/>
                  </a:lnTo>
                  <a:lnTo>
                    <a:pt x="247" y="2067"/>
                  </a:lnTo>
                  <a:lnTo>
                    <a:pt x="171" y="1953"/>
                  </a:lnTo>
                  <a:lnTo>
                    <a:pt x="95" y="1820"/>
                  </a:lnTo>
                  <a:lnTo>
                    <a:pt x="57" y="1688"/>
                  </a:lnTo>
                  <a:lnTo>
                    <a:pt x="19" y="1555"/>
                  </a:lnTo>
                  <a:lnTo>
                    <a:pt x="0" y="1384"/>
                  </a:lnTo>
                  <a:lnTo>
                    <a:pt x="0" y="1214"/>
                  </a:lnTo>
                  <a:lnTo>
                    <a:pt x="19" y="1043"/>
                  </a:lnTo>
                  <a:lnTo>
                    <a:pt x="19" y="1043"/>
                  </a:lnTo>
                  <a:lnTo>
                    <a:pt x="57" y="778"/>
                  </a:lnTo>
                  <a:lnTo>
                    <a:pt x="76" y="531"/>
                  </a:lnTo>
                  <a:lnTo>
                    <a:pt x="76" y="285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33" y="39"/>
                  </a:lnTo>
                  <a:lnTo>
                    <a:pt x="228" y="77"/>
                  </a:lnTo>
                  <a:lnTo>
                    <a:pt x="304" y="133"/>
                  </a:lnTo>
                  <a:lnTo>
                    <a:pt x="361" y="209"/>
                  </a:lnTo>
                  <a:lnTo>
                    <a:pt x="417" y="323"/>
                  </a:lnTo>
                  <a:lnTo>
                    <a:pt x="436" y="456"/>
                  </a:lnTo>
                  <a:lnTo>
                    <a:pt x="436" y="607"/>
                  </a:lnTo>
                  <a:lnTo>
                    <a:pt x="417" y="816"/>
                  </a:lnTo>
                  <a:lnTo>
                    <a:pt x="417" y="816"/>
                  </a:lnTo>
                  <a:lnTo>
                    <a:pt x="417" y="929"/>
                  </a:lnTo>
                  <a:lnTo>
                    <a:pt x="436" y="1024"/>
                  </a:lnTo>
                  <a:lnTo>
                    <a:pt x="474" y="1100"/>
                  </a:lnTo>
                  <a:lnTo>
                    <a:pt x="531" y="1176"/>
                  </a:lnTo>
                  <a:lnTo>
                    <a:pt x="588" y="1252"/>
                  </a:lnTo>
                  <a:lnTo>
                    <a:pt x="683" y="1309"/>
                  </a:lnTo>
                  <a:lnTo>
                    <a:pt x="853" y="1384"/>
                  </a:lnTo>
                  <a:lnTo>
                    <a:pt x="853" y="1384"/>
                  </a:lnTo>
                  <a:lnTo>
                    <a:pt x="948" y="1403"/>
                  </a:lnTo>
                  <a:lnTo>
                    <a:pt x="1024" y="1403"/>
                  </a:lnTo>
                  <a:lnTo>
                    <a:pt x="1024" y="1403"/>
                  </a:lnTo>
                  <a:lnTo>
                    <a:pt x="1251" y="1384"/>
                  </a:lnTo>
                  <a:lnTo>
                    <a:pt x="1479" y="1365"/>
                  </a:lnTo>
                  <a:lnTo>
                    <a:pt x="1479" y="1365"/>
                  </a:lnTo>
                  <a:lnTo>
                    <a:pt x="1593" y="1346"/>
                  </a:lnTo>
                  <a:lnTo>
                    <a:pt x="1593" y="1346"/>
                  </a:lnTo>
                  <a:lnTo>
                    <a:pt x="1706" y="1365"/>
                  </a:lnTo>
                  <a:lnTo>
                    <a:pt x="1820" y="1384"/>
                  </a:lnTo>
                  <a:lnTo>
                    <a:pt x="1934" y="1422"/>
                  </a:lnTo>
                  <a:lnTo>
                    <a:pt x="2028" y="1479"/>
                  </a:lnTo>
                  <a:lnTo>
                    <a:pt x="2123" y="1536"/>
                  </a:lnTo>
                  <a:lnTo>
                    <a:pt x="2199" y="1612"/>
                  </a:lnTo>
                  <a:lnTo>
                    <a:pt x="2351" y="1782"/>
                  </a:lnTo>
                  <a:lnTo>
                    <a:pt x="2483" y="1991"/>
                  </a:lnTo>
                  <a:lnTo>
                    <a:pt x="2597" y="2199"/>
                  </a:lnTo>
                  <a:lnTo>
                    <a:pt x="2806" y="2616"/>
                  </a:lnTo>
                  <a:lnTo>
                    <a:pt x="2806" y="2616"/>
                  </a:lnTo>
                  <a:lnTo>
                    <a:pt x="2900" y="2806"/>
                  </a:lnTo>
                  <a:lnTo>
                    <a:pt x="2976" y="2920"/>
                  </a:lnTo>
                  <a:lnTo>
                    <a:pt x="3033" y="3014"/>
                  </a:lnTo>
                  <a:lnTo>
                    <a:pt x="3128" y="3090"/>
                  </a:lnTo>
                  <a:lnTo>
                    <a:pt x="3223" y="3166"/>
                  </a:lnTo>
                  <a:lnTo>
                    <a:pt x="3317" y="3204"/>
                  </a:lnTo>
                  <a:lnTo>
                    <a:pt x="3431" y="3223"/>
                  </a:lnTo>
                  <a:lnTo>
                    <a:pt x="3431" y="3223"/>
                  </a:lnTo>
                  <a:lnTo>
                    <a:pt x="3526" y="3204"/>
                  </a:lnTo>
                  <a:lnTo>
                    <a:pt x="3526" y="3204"/>
                  </a:lnTo>
                  <a:lnTo>
                    <a:pt x="3696" y="3166"/>
                  </a:lnTo>
                  <a:lnTo>
                    <a:pt x="3867" y="3109"/>
                  </a:lnTo>
                  <a:lnTo>
                    <a:pt x="4019" y="3052"/>
                  </a:lnTo>
                  <a:lnTo>
                    <a:pt x="4170" y="3033"/>
                  </a:lnTo>
                  <a:lnTo>
                    <a:pt x="4170" y="3033"/>
                  </a:lnTo>
                  <a:lnTo>
                    <a:pt x="4303" y="3052"/>
                  </a:lnTo>
                  <a:lnTo>
                    <a:pt x="4417" y="3109"/>
                  </a:lnTo>
                  <a:lnTo>
                    <a:pt x="4549" y="3223"/>
                  </a:lnTo>
                  <a:lnTo>
                    <a:pt x="4663" y="3412"/>
                  </a:lnTo>
                  <a:lnTo>
                    <a:pt x="4663" y="3412"/>
                  </a:lnTo>
                  <a:lnTo>
                    <a:pt x="4758" y="3602"/>
                  </a:lnTo>
                  <a:lnTo>
                    <a:pt x="4834" y="3810"/>
                  </a:lnTo>
                  <a:lnTo>
                    <a:pt x="4909" y="4019"/>
                  </a:lnTo>
                  <a:lnTo>
                    <a:pt x="4966" y="4114"/>
                  </a:lnTo>
                  <a:lnTo>
                    <a:pt x="5042" y="4208"/>
                  </a:lnTo>
                  <a:lnTo>
                    <a:pt x="5042" y="4208"/>
                  </a:lnTo>
                  <a:lnTo>
                    <a:pt x="5194" y="4360"/>
                  </a:lnTo>
                  <a:lnTo>
                    <a:pt x="5364" y="4474"/>
                  </a:lnTo>
                  <a:lnTo>
                    <a:pt x="5535" y="4531"/>
                  </a:lnTo>
                  <a:lnTo>
                    <a:pt x="5705" y="4550"/>
                  </a:lnTo>
                  <a:lnTo>
                    <a:pt x="5705" y="4550"/>
                  </a:lnTo>
                  <a:lnTo>
                    <a:pt x="5895" y="4531"/>
                  </a:lnTo>
                  <a:lnTo>
                    <a:pt x="6103" y="4474"/>
                  </a:lnTo>
                  <a:lnTo>
                    <a:pt x="6103" y="4474"/>
                  </a:lnTo>
                  <a:lnTo>
                    <a:pt x="6388" y="4379"/>
                  </a:lnTo>
                  <a:lnTo>
                    <a:pt x="6615" y="4265"/>
                  </a:lnTo>
                  <a:lnTo>
                    <a:pt x="6881" y="4171"/>
                  </a:lnTo>
                  <a:lnTo>
                    <a:pt x="7013" y="4133"/>
                  </a:lnTo>
                  <a:lnTo>
                    <a:pt x="7184" y="4114"/>
                  </a:lnTo>
                  <a:lnTo>
                    <a:pt x="7184" y="4114"/>
                  </a:lnTo>
                  <a:lnTo>
                    <a:pt x="7316" y="4114"/>
                  </a:lnTo>
                  <a:lnTo>
                    <a:pt x="7316" y="4114"/>
                  </a:lnTo>
                  <a:lnTo>
                    <a:pt x="7525" y="4114"/>
                  </a:lnTo>
                  <a:lnTo>
                    <a:pt x="7752" y="4152"/>
                  </a:lnTo>
                  <a:lnTo>
                    <a:pt x="7752" y="4152"/>
                  </a:lnTo>
                  <a:lnTo>
                    <a:pt x="7961" y="4171"/>
                  </a:lnTo>
                  <a:lnTo>
                    <a:pt x="8188" y="4189"/>
                  </a:lnTo>
                  <a:lnTo>
                    <a:pt x="8188" y="4189"/>
                  </a:lnTo>
                  <a:lnTo>
                    <a:pt x="8359" y="4171"/>
                  </a:lnTo>
                  <a:lnTo>
                    <a:pt x="8359" y="4171"/>
                  </a:lnTo>
                  <a:lnTo>
                    <a:pt x="8492" y="4152"/>
                  </a:lnTo>
                  <a:lnTo>
                    <a:pt x="8624" y="4095"/>
                  </a:lnTo>
                  <a:lnTo>
                    <a:pt x="8738" y="4038"/>
                  </a:lnTo>
                  <a:lnTo>
                    <a:pt x="8833" y="3943"/>
                  </a:lnTo>
                  <a:lnTo>
                    <a:pt x="8927" y="3848"/>
                  </a:lnTo>
                  <a:lnTo>
                    <a:pt x="8984" y="3754"/>
                  </a:lnTo>
                  <a:lnTo>
                    <a:pt x="9117" y="3488"/>
                  </a:lnTo>
                  <a:lnTo>
                    <a:pt x="9117" y="3488"/>
                  </a:lnTo>
                  <a:lnTo>
                    <a:pt x="9174" y="3393"/>
                  </a:lnTo>
                  <a:lnTo>
                    <a:pt x="9231" y="3318"/>
                  </a:lnTo>
                  <a:lnTo>
                    <a:pt x="9307" y="3242"/>
                  </a:lnTo>
                  <a:lnTo>
                    <a:pt x="9401" y="3185"/>
                  </a:lnTo>
                  <a:lnTo>
                    <a:pt x="9401" y="3185"/>
                  </a:lnTo>
                  <a:lnTo>
                    <a:pt x="9401" y="3242"/>
                  </a:lnTo>
                  <a:lnTo>
                    <a:pt x="9420" y="3299"/>
                  </a:lnTo>
                  <a:lnTo>
                    <a:pt x="9439" y="3337"/>
                  </a:lnTo>
                  <a:lnTo>
                    <a:pt x="9496" y="3374"/>
                  </a:lnTo>
                  <a:lnTo>
                    <a:pt x="9496" y="3374"/>
                  </a:lnTo>
                  <a:lnTo>
                    <a:pt x="9913" y="3526"/>
                  </a:lnTo>
                  <a:lnTo>
                    <a:pt x="10330" y="3678"/>
                  </a:lnTo>
                  <a:lnTo>
                    <a:pt x="10330" y="3678"/>
                  </a:lnTo>
                  <a:lnTo>
                    <a:pt x="9818" y="4019"/>
                  </a:lnTo>
                  <a:lnTo>
                    <a:pt x="9288" y="4360"/>
                  </a:lnTo>
                  <a:lnTo>
                    <a:pt x="8757" y="4663"/>
                  </a:lnTo>
                  <a:lnTo>
                    <a:pt x="8226" y="4929"/>
                  </a:lnTo>
                  <a:lnTo>
                    <a:pt x="7961" y="5042"/>
                  </a:lnTo>
                  <a:lnTo>
                    <a:pt x="7696" y="5137"/>
                  </a:lnTo>
                  <a:lnTo>
                    <a:pt x="7430" y="5232"/>
                  </a:lnTo>
                  <a:lnTo>
                    <a:pt x="7146" y="5308"/>
                  </a:lnTo>
                  <a:lnTo>
                    <a:pt x="6881" y="5365"/>
                  </a:lnTo>
                  <a:lnTo>
                    <a:pt x="6596" y="5421"/>
                  </a:lnTo>
                  <a:lnTo>
                    <a:pt x="6331" y="5440"/>
                  </a:lnTo>
                  <a:lnTo>
                    <a:pt x="6047" y="5459"/>
                  </a:lnTo>
                  <a:lnTo>
                    <a:pt x="6047" y="5459"/>
                  </a:lnTo>
                  <a:lnTo>
                    <a:pt x="5781" y="5440"/>
                  </a:lnTo>
                  <a:lnTo>
                    <a:pt x="5516" y="5421"/>
                  </a:lnTo>
                  <a:lnTo>
                    <a:pt x="5232" y="5365"/>
                  </a:lnTo>
                  <a:lnTo>
                    <a:pt x="4966" y="5308"/>
                  </a:lnTo>
                  <a:lnTo>
                    <a:pt x="4682" y="5213"/>
                  </a:lnTo>
                  <a:lnTo>
                    <a:pt x="4398" y="5118"/>
                  </a:lnTo>
                  <a:lnTo>
                    <a:pt x="4132" y="4986"/>
                  </a:lnTo>
                  <a:lnTo>
                    <a:pt x="3848" y="4834"/>
                  </a:lnTo>
                  <a:lnTo>
                    <a:pt x="3848" y="4834"/>
                  </a:lnTo>
                  <a:lnTo>
                    <a:pt x="3431" y="4569"/>
                  </a:lnTo>
                  <a:lnTo>
                    <a:pt x="3014" y="4284"/>
                  </a:lnTo>
                  <a:lnTo>
                    <a:pt x="2616" y="4000"/>
                  </a:lnTo>
                  <a:lnTo>
                    <a:pt x="2237" y="3697"/>
                  </a:lnTo>
                  <a:lnTo>
                    <a:pt x="2237" y="3697"/>
                  </a:lnTo>
                  <a:lnTo>
                    <a:pt x="2445" y="3754"/>
                  </a:lnTo>
                  <a:lnTo>
                    <a:pt x="2673" y="3810"/>
                  </a:lnTo>
                  <a:lnTo>
                    <a:pt x="2900" y="3829"/>
                  </a:lnTo>
                  <a:lnTo>
                    <a:pt x="3147" y="3829"/>
                  </a:lnTo>
                  <a:lnTo>
                    <a:pt x="3147" y="3829"/>
                  </a:lnTo>
                  <a:lnTo>
                    <a:pt x="3412" y="3829"/>
                  </a:lnTo>
                  <a:lnTo>
                    <a:pt x="3677" y="3810"/>
                  </a:lnTo>
                  <a:lnTo>
                    <a:pt x="3924" y="3773"/>
                  </a:lnTo>
                  <a:lnTo>
                    <a:pt x="4170" y="3716"/>
                  </a:lnTo>
                  <a:lnTo>
                    <a:pt x="4170" y="3716"/>
                  </a:lnTo>
                  <a:lnTo>
                    <a:pt x="4227" y="3697"/>
                  </a:lnTo>
                  <a:lnTo>
                    <a:pt x="4265" y="3640"/>
                  </a:lnTo>
                  <a:lnTo>
                    <a:pt x="4284" y="3602"/>
                  </a:lnTo>
                  <a:lnTo>
                    <a:pt x="4284" y="3545"/>
                  </a:lnTo>
                  <a:lnTo>
                    <a:pt x="4265" y="3488"/>
                  </a:lnTo>
                  <a:lnTo>
                    <a:pt x="4227" y="3431"/>
                  </a:lnTo>
                  <a:lnTo>
                    <a:pt x="4189" y="3412"/>
                  </a:lnTo>
                  <a:lnTo>
                    <a:pt x="4132" y="3393"/>
                  </a:lnTo>
                  <a:lnTo>
                    <a:pt x="4132" y="3393"/>
                  </a:lnTo>
                  <a:lnTo>
                    <a:pt x="4094" y="3393"/>
                  </a:lnTo>
                  <a:lnTo>
                    <a:pt x="4094" y="3393"/>
                  </a:lnTo>
                  <a:lnTo>
                    <a:pt x="3639" y="3469"/>
                  </a:lnTo>
                  <a:lnTo>
                    <a:pt x="3412" y="3488"/>
                  </a:lnTo>
                  <a:lnTo>
                    <a:pt x="3166" y="3507"/>
                  </a:lnTo>
                  <a:lnTo>
                    <a:pt x="3166" y="3507"/>
                  </a:lnTo>
                  <a:lnTo>
                    <a:pt x="2900" y="3488"/>
                  </a:lnTo>
                  <a:lnTo>
                    <a:pt x="2635" y="3450"/>
                  </a:lnTo>
                  <a:lnTo>
                    <a:pt x="2370" y="3393"/>
                  </a:lnTo>
                  <a:lnTo>
                    <a:pt x="2123" y="3299"/>
                  </a:lnTo>
                  <a:lnTo>
                    <a:pt x="2123" y="3299"/>
                  </a:lnTo>
                  <a:lnTo>
                    <a:pt x="2028" y="3242"/>
                  </a:lnTo>
                  <a:lnTo>
                    <a:pt x="1953" y="3166"/>
                  </a:lnTo>
                  <a:lnTo>
                    <a:pt x="1896" y="3071"/>
                  </a:lnTo>
                  <a:lnTo>
                    <a:pt x="1858" y="2976"/>
                  </a:lnTo>
                  <a:lnTo>
                    <a:pt x="1820" y="2863"/>
                  </a:lnTo>
                  <a:lnTo>
                    <a:pt x="1801" y="2749"/>
                  </a:lnTo>
                  <a:lnTo>
                    <a:pt x="1763" y="2484"/>
                  </a:lnTo>
                  <a:lnTo>
                    <a:pt x="1763" y="1953"/>
                  </a:lnTo>
                  <a:lnTo>
                    <a:pt x="1744" y="1726"/>
                  </a:lnTo>
                  <a:lnTo>
                    <a:pt x="1725" y="1631"/>
                  </a:lnTo>
                  <a:lnTo>
                    <a:pt x="1706" y="1536"/>
                  </a:lnTo>
                  <a:lnTo>
                    <a:pt x="1706" y="1536"/>
                  </a:lnTo>
                  <a:lnTo>
                    <a:pt x="1668" y="1479"/>
                  </a:lnTo>
                  <a:lnTo>
                    <a:pt x="1649" y="1441"/>
                  </a:lnTo>
                  <a:lnTo>
                    <a:pt x="1593" y="1422"/>
                  </a:lnTo>
                  <a:lnTo>
                    <a:pt x="1536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22" y="1422"/>
                  </a:lnTo>
                  <a:lnTo>
                    <a:pt x="1384" y="1460"/>
                  </a:lnTo>
                  <a:lnTo>
                    <a:pt x="1346" y="1498"/>
                  </a:lnTo>
                  <a:lnTo>
                    <a:pt x="1346" y="1498"/>
                  </a:lnTo>
                  <a:lnTo>
                    <a:pt x="1346" y="1517"/>
                  </a:lnTo>
                  <a:lnTo>
                    <a:pt x="1346" y="1517"/>
                  </a:lnTo>
                  <a:lnTo>
                    <a:pt x="1327" y="1593"/>
                  </a:lnTo>
                  <a:lnTo>
                    <a:pt x="1327" y="1669"/>
                  </a:lnTo>
                  <a:lnTo>
                    <a:pt x="1365" y="1726"/>
                  </a:lnTo>
                  <a:lnTo>
                    <a:pt x="1422" y="1763"/>
                  </a:lnTo>
                  <a:lnTo>
                    <a:pt x="1422" y="1763"/>
                  </a:lnTo>
                  <a:lnTo>
                    <a:pt x="1441" y="1915"/>
                  </a:lnTo>
                  <a:lnTo>
                    <a:pt x="1460" y="2105"/>
                  </a:lnTo>
                  <a:lnTo>
                    <a:pt x="1460" y="2484"/>
                  </a:lnTo>
                  <a:lnTo>
                    <a:pt x="1479" y="2654"/>
                  </a:lnTo>
                  <a:lnTo>
                    <a:pt x="1498" y="2844"/>
                  </a:lnTo>
                  <a:lnTo>
                    <a:pt x="1517" y="3014"/>
                  </a:lnTo>
                  <a:lnTo>
                    <a:pt x="1574" y="318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63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fill="none" extrusionOk="0">
                  <a:moveTo>
                    <a:pt x="15353" y="0"/>
                  </a:moveTo>
                  <a:lnTo>
                    <a:pt x="15353" y="0"/>
                  </a:ln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512" y="4701"/>
                  </a:lnTo>
                  <a:lnTo>
                    <a:pt x="4512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740" y="341"/>
                  </a:lnTo>
                  <a:lnTo>
                    <a:pt x="740" y="341"/>
                  </a:lnTo>
                  <a:lnTo>
                    <a:pt x="721" y="341"/>
                  </a:lnTo>
                  <a:lnTo>
                    <a:pt x="721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6995" y="7657"/>
                  </a:lnTo>
                  <a:lnTo>
                    <a:pt x="6995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410" y="19"/>
                  </a:lnTo>
                  <a:lnTo>
                    <a:pt x="15353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7" name="Google Shape;7187;p63"/>
          <p:cNvSpPr/>
          <p:nvPr/>
        </p:nvSpPr>
        <p:spPr>
          <a:xfrm>
            <a:off x="831653" y="3128036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8" name="Google Shape;7188;p63"/>
          <p:cNvSpPr txBox="1">
            <a:spLocks noGrp="1"/>
          </p:cNvSpPr>
          <p:nvPr>
            <p:ph type="body" idx="4294967295"/>
          </p:nvPr>
        </p:nvSpPr>
        <p:spPr>
          <a:xfrm>
            <a:off x="831660" y="27861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Moon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189" name="Google Shape;7189;p63"/>
          <p:cNvSpPr txBox="1">
            <a:spLocks noGrp="1"/>
          </p:cNvSpPr>
          <p:nvPr>
            <p:ph type="body" idx="4294967295"/>
          </p:nvPr>
        </p:nvSpPr>
        <p:spPr>
          <a:xfrm>
            <a:off x="2431860" y="278615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$6.50</a:t>
            </a:r>
            <a:endParaRPr/>
          </a:p>
        </p:txBody>
      </p:sp>
      <p:sp>
        <p:nvSpPr>
          <p:cNvPr id="7190" name="Google Shape;7190;p63"/>
          <p:cNvSpPr txBox="1">
            <a:spLocks noGrp="1"/>
          </p:cNvSpPr>
          <p:nvPr>
            <p:ph type="body" idx="4294967295"/>
          </p:nvPr>
        </p:nvSpPr>
        <p:spPr>
          <a:xfrm>
            <a:off x="831660" y="3199642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Jupiter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191" name="Google Shape;7191;p63"/>
          <p:cNvSpPr txBox="1">
            <a:spLocks noGrp="1"/>
          </p:cNvSpPr>
          <p:nvPr>
            <p:ph type="body" idx="4294967295"/>
          </p:nvPr>
        </p:nvSpPr>
        <p:spPr>
          <a:xfrm>
            <a:off x="2431860" y="3200482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$5.50</a:t>
            </a:r>
            <a:endParaRPr/>
          </a:p>
        </p:txBody>
      </p:sp>
      <p:cxnSp>
        <p:nvCxnSpPr>
          <p:cNvPr id="7192" name="Google Shape;7192;p63"/>
          <p:cNvCxnSpPr/>
          <p:nvPr/>
        </p:nvCxnSpPr>
        <p:spPr>
          <a:xfrm>
            <a:off x="1797028" y="2938300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193" name="Google Shape;7193;p63"/>
          <p:cNvSpPr txBox="1">
            <a:spLocks noGrp="1"/>
          </p:cNvSpPr>
          <p:nvPr>
            <p:ph type="body" idx="4294967295"/>
          </p:nvPr>
        </p:nvSpPr>
        <p:spPr>
          <a:xfrm>
            <a:off x="831660" y="3616372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Mercury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194" name="Google Shape;7194;p63"/>
          <p:cNvSpPr txBox="1">
            <a:spLocks noGrp="1"/>
          </p:cNvSpPr>
          <p:nvPr>
            <p:ph type="body" idx="4294967295"/>
          </p:nvPr>
        </p:nvSpPr>
        <p:spPr>
          <a:xfrm>
            <a:off x="2431860" y="3614814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$4.50</a:t>
            </a:r>
            <a:endParaRPr/>
          </a:p>
        </p:txBody>
      </p:sp>
      <p:cxnSp>
        <p:nvCxnSpPr>
          <p:cNvPr id="7195" name="Google Shape;7195;p63"/>
          <p:cNvCxnSpPr/>
          <p:nvPr/>
        </p:nvCxnSpPr>
        <p:spPr>
          <a:xfrm>
            <a:off x="1797028" y="3353853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196" name="Google Shape;7196;p63"/>
          <p:cNvCxnSpPr/>
          <p:nvPr/>
        </p:nvCxnSpPr>
        <p:spPr>
          <a:xfrm>
            <a:off x="1797028" y="3766628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197" name="Google Shape;7197;p63"/>
          <p:cNvSpPr txBox="1">
            <a:spLocks noGrp="1"/>
          </p:cNvSpPr>
          <p:nvPr>
            <p:ph type="body" idx="4294967295"/>
          </p:nvPr>
        </p:nvSpPr>
        <p:spPr>
          <a:xfrm>
            <a:off x="831660" y="4029147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Mars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198" name="Google Shape;7198;p63"/>
          <p:cNvSpPr txBox="1">
            <a:spLocks noGrp="1"/>
          </p:cNvSpPr>
          <p:nvPr>
            <p:ph type="body" idx="4294967295"/>
          </p:nvPr>
        </p:nvSpPr>
        <p:spPr>
          <a:xfrm>
            <a:off x="2431860" y="4029147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$6.00</a:t>
            </a:r>
            <a:endParaRPr/>
          </a:p>
        </p:txBody>
      </p:sp>
      <p:cxnSp>
        <p:nvCxnSpPr>
          <p:cNvPr id="7199" name="Google Shape;7199;p63"/>
          <p:cNvCxnSpPr/>
          <p:nvPr/>
        </p:nvCxnSpPr>
        <p:spPr>
          <a:xfrm>
            <a:off x="1797028" y="4179402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200" name="Google Shape;7200;p63"/>
          <p:cNvSpPr/>
          <p:nvPr/>
        </p:nvSpPr>
        <p:spPr>
          <a:xfrm>
            <a:off x="3402147" y="3128036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1" name="Google Shape;7201;p63"/>
          <p:cNvSpPr txBox="1">
            <a:spLocks noGrp="1"/>
          </p:cNvSpPr>
          <p:nvPr>
            <p:ph type="body" idx="4294967295"/>
          </p:nvPr>
        </p:nvSpPr>
        <p:spPr>
          <a:xfrm>
            <a:off x="3402153" y="27861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Pluto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202" name="Google Shape;7202;p63"/>
          <p:cNvSpPr txBox="1">
            <a:spLocks noGrp="1"/>
          </p:cNvSpPr>
          <p:nvPr>
            <p:ph type="body" idx="4294967295"/>
          </p:nvPr>
        </p:nvSpPr>
        <p:spPr>
          <a:xfrm>
            <a:off x="5002353" y="278615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$3.50</a:t>
            </a:r>
            <a:endParaRPr/>
          </a:p>
        </p:txBody>
      </p:sp>
      <p:sp>
        <p:nvSpPr>
          <p:cNvPr id="7203" name="Google Shape;7203;p63"/>
          <p:cNvSpPr txBox="1">
            <a:spLocks noGrp="1"/>
          </p:cNvSpPr>
          <p:nvPr>
            <p:ph type="body" idx="4294967295"/>
          </p:nvPr>
        </p:nvSpPr>
        <p:spPr>
          <a:xfrm>
            <a:off x="3402153" y="3199642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Ceres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204" name="Google Shape;7204;p63"/>
          <p:cNvSpPr txBox="1">
            <a:spLocks noGrp="1"/>
          </p:cNvSpPr>
          <p:nvPr>
            <p:ph type="body" idx="4294967295"/>
          </p:nvPr>
        </p:nvSpPr>
        <p:spPr>
          <a:xfrm>
            <a:off x="5002353" y="3200482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$4.50</a:t>
            </a:r>
            <a:endParaRPr/>
          </a:p>
        </p:txBody>
      </p:sp>
      <p:cxnSp>
        <p:nvCxnSpPr>
          <p:cNvPr id="7205" name="Google Shape;7205;p63"/>
          <p:cNvCxnSpPr/>
          <p:nvPr/>
        </p:nvCxnSpPr>
        <p:spPr>
          <a:xfrm>
            <a:off x="4367521" y="2938300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206" name="Google Shape;7206;p63"/>
          <p:cNvSpPr txBox="1">
            <a:spLocks noGrp="1"/>
          </p:cNvSpPr>
          <p:nvPr>
            <p:ph type="body" idx="4294967295"/>
          </p:nvPr>
        </p:nvSpPr>
        <p:spPr>
          <a:xfrm>
            <a:off x="3402153" y="3616372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Eris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207" name="Google Shape;7207;p63"/>
          <p:cNvSpPr txBox="1">
            <a:spLocks noGrp="1"/>
          </p:cNvSpPr>
          <p:nvPr>
            <p:ph type="body" idx="4294967295"/>
          </p:nvPr>
        </p:nvSpPr>
        <p:spPr>
          <a:xfrm>
            <a:off x="5002353" y="3614814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$2.50</a:t>
            </a:r>
            <a:endParaRPr/>
          </a:p>
        </p:txBody>
      </p:sp>
      <p:cxnSp>
        <p:nvCxnSpPr>
          <p:cNvPr id="7208" name="Google Shape;7208;p63"/>
          <p:cNvCxnSpPr/>
          <p:nvPr/>
        </p:nvCxnSpPr>
        <p:spPr>
          <a:xfrm>
            <a:off x="4367521" y="3353853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209" name="Google Shape;7209;p63"/>
          <p:cNvSpPr/>
          <p:nvPr/>
        </p:nvSpPr>
        <p:spPr>
          <a:xfrm>
            <a:off x="5973202" y="3990917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210" name="Google Shape;7210;p63"/>
          <p:cNvCxnSpPr/>
          <p:nvPr/>
        </p:nvCxnSpPr>
        <p:spPr>
          <a:xfrm>
            <a:off x="4367521" y="3766628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211" name="Google Shape;7211;p63"/>
          <p:cNvSpPr txBox="1">
            <a:spLocks noGrp="1"/>
          </p:cNvSpPr>
          <p:nvPr>
            <p:ph type="body" idx="4294967295"/>
          </p:nvPr>
        </p:nvSpPr>
        <p:spPr>
          <a:xfrm>
            <a:off x="3402153" y="4029147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Haumea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212" name="Google Shape;7212;p63"/>
          <p:cNvSpPr txBox="1">
            <a:spLocks noGrp="1"/>
          </p:cNvSpPr>
          <p:nvPr>
            <p:ph type="body" idx="4294967295"/>
          </p:nvPr>
        </p:nvSpPr>
        <p:spPr>
          <a:xfrm>
            <a:off x="5002353" y="4029147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$3.00</a:t>
            </a:r>
            <a:endParaRPr/>
          </a:p>
        </p:txBody>
      </p:sp>
      <p:cxnSp>
        <p:nvCxnSpPr>
          <p:cNvPr id="7213" name="Google Shape;7213;p63"/>
          <p:cNvCxnSpPr/>
          <p:nvPr/>
        </p:nvCxnSpPr>
        <p:spPr>
          <a:xfrm>
            <a:off x="4367521" y="4179402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214" name="Google Shape;7214;p63"/>
          <p:cNvSpPr/>
          <p:nvPr/>
        </p:nvSpPr>
        <p:spPr>
          <a:xfrm>
            <a:off x="5973202" y="3128036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5" name="Google Shape;7215;p63"/>
          <p:cNvSpPr txBox="1">
            <a:spLocks noGrp="1"/>
          </p:cNvSpPr>
          <p:nvPr>
            <p:ph type="body" idx="4294967295"/>
          </p:nvPr>
        </p:nvSpPr>
        <p:spPr>
          <a:xfrm>
            <a:off x="5973209" y="27861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Oort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216" name="Google Shape;7216;p63"/>
          <p:cNvSpPr txBox="1">
            <a:spLocks noGrp="1"/>
          </p:cNvSpPr>
          <p:nvPr>
            <p:ph type="body" idx="4294967295"/>
          </p:nvPr>
        </p:nvSpPr>
        <p:spPr>
          <a:xfrm>
            <a:off x="7573409" y="278615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$2.50</a:t>
            </a:r>
            <a:endParaRPr/>
          </a:p>
        </p:txBody>
      </p:sp>
      <p:sp>
        <p:nvSpPr>
          <p:cNvPr id="7217" name="Google Shape;7217;p63"/>
          <p:cNvSpPr txBox="1">
            <a:spLocks noGrp="1"/>
          </p:cNvSpPr>
          <p:nvPr>
            <p:ph type="body" idx="4294967295"/>
          </p:nvPr>
        </p:nvSpPr>
        <p:spPr>
          <a:xfrm>
            <a:off x="5973209" y="3199642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Ariel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218" name="Google Shape;7218;p63"/>
          <p:cNvSpPr txBox="1">
            <a:spLocks noGrp="1"/>
          </p:cNvSpPr>
          <p:nvPr>
            <p:ph type="body" idx="4294967295"/>
          </p:nvPr>
        </p:nvSpPr>
        <p:spPr>
          <a:xfrm>
            <a:off x="7573409" y="3200482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$3.50</a:t>
            </a:r>
            <a:endParaRPr/>
          </a:p>
        </p:txBody>
      </p:sp>
      <p:cxnSp>
        <p:nvCxnSpPr>
          <p:cNvPr id="7219" name="Google Shape;7219;p63"/>
          <p:cNvCxnSpPr/>
          <p:nvPr/>
        </p:nvCxnSpPr>
        <p:spPr>
          <a:xfrm>
            <a:off x="6938576" y="2938300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220" name="Google Shape;7220;p63"/>
          <p:cNvSpPr txBox="1">
            <a:spLocks noGrp="1"/>
          </p:cNvSpPr>
          <p:nvPr>
            <p:ph type="body" idx="4294967295"/>
          </p:nvPr>
        </p:nvSpPr>
        <p:spPr>
          <a:xfrm>
            <a:off x="5973209" y="3616372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Belinda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221" name="Google Shape;7221;p63"/>
          <p:cNvSpPr txBox="1">
            <a:spLocks noGrp="1"/>
          </p:cNvSpPr>
          <p:nvPr>
            <p:ph type="body" idx="4294967295"/>
          </p:nvPr>
        </p:nvSpPr>
        <p:spPr>
          <a:xfrm>
            <a:off x="7573409" y="3614814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$2.50</a:t>
            </a:r>
            <a:endParaRPr/>
          </a:p>
        </p:txBody>
      </p:sp>
      <p:cxnSp>
        <p:nvCxnSpPr>
          <p:cNvPr id="7222" name="Google Shape;7222;p63"/>
          <p:cNvCxnSpPr/>
          <p:nvPr/>
        </p:nvCxnSpPr>
        <p:spPr>
          <a:xfrm>
            <a:off x="6938576" y="3353853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223" name="Google Shape;7223;p63"/>
          <p:cNvCxnSpPr/>
          <p:nvPr/>
        </p:nvCxnSpPr>
        <p:spPr>
          <a:xfrm>
            <a:off x="6938576" y="3766628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224" name="Google Shape;7224;p63"/>
          <p:cNvSpPr txBox="1">
            <a:spLocks noGrp="1"/>
          </p:cNvSpPr>
          <p:nvPr>
            <p:ph type="body" idx="4294967295"/>
          </p:nvPr>
        </p:nvSpPr>
        <p:spPr>
          <a:xfrm>
            <a:off x="5973209" y="4029147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Cressida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225" name="Google Shape;7225;p63"/>
          <p:cNvSpPr txBox="1">
            <a:spLocks noGrp="1"/>
          </p:cNvSpPr>
          <p:nvPr>
            <p:ph type="body" idx="4294967295"/>
          </p:nvPr>
        </p:nvSpPr>
        <p:spPr>
          <a:xfrm>
            <a:off x="7573409" y="4029147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$2.00</a:t>
            </a:r>
            <a:endParaRPr/>
          </a:p>
        </p:txBody>
      </p:sp>
      <p:cxnSp>
        <p:nvCxnSpPr>
          <p:cNvPr id="7226" name="Google Shape;7226;p63"/>
          <p:cNvCxnSpPr/>
          <p:nvPr/>
        </p:nvCxnSpPr>
        <p:spPr>
          <a:xfrm>
            <a:off x="6938576" y="4179402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1" name="Google Shape;7231;p64"/>
          <p:cNvSpPr/>
          <p:nvPr/>
        </p:nvSpPr>
        <p:spPr>
          <a:xfrm>
            <a:off x="685090" y="1759843"/>
            <a:ext cx="7773820" cy="1035080"/>
          </a:xfrm>
          <a:custGeom>
            <a:avLst/>
            <a:gdLst/>
            <a:ahLst/>
            <a:cxnLst/>
            <a:rect l="l" t="t" r="r" b="b"/>
            <a:pathLst>
              <a:path w="119740" h="56896" extrusionOk="0">
                <a:moveTo>
                  <a:pt x="1161" y="37703"/>
                </a:moveTo>
                <a:lnTo>
                  <a:pt x="1223" y="38636"/>
                </a:lnTo>
                <a:lnTo>
                  <a:pt x="1203" y="40314"/>
                </a:lnTo>
                <a:lnTo>
                  <a:pt x="1120" y="39402"/>
                </a:lnTo>
                <a:lnTo>
                  <a:pt x="1140" y="38553"/>
                </a:lnTo>
                <a:lnTo>
                  <a:pt x="1161" y="37703"/>
                </a:lnTo>
                <a:close/>
                <a:moveTo>
                  <a:pt x="29598" y="55383"/>
                </a:moveTo>
                <a:lnTo>
                  <a:pt x="30490" y="55404"/>
                </a:lnTo>
                <a:lnTo>
                  <a:pt x="30324" y="55404"/>
                </a:lnTo>
                <a:lnTo>
                  <a:pt x="29598" y="55383"/>
                </a:lnTo>
                <a:close/>
                <a:moveTo>
                  <a:pt x="29350" y="55383"/>
                </a:moveTo>
                <a:lnTo>
                  <a:pt x="28914" y="55424"/>
                </a:lnTo>
                <a:lnTo>
                  <a:pt x="28479" y="55424"/>
                </a:lnTo>
                <a:lnTo>
                  <a:pt x="27982" y="55383"/>
                </a:lnTo>
                <a:close/>
                <a:moveTo>
                  <a:pt x="76980" y="0"/>
                </a:moveTo>
                <a:lnTo>
                  <a:pt x="75799" y="42"/>
                </a:lnTo>
                <a:lnTo>
                  <a:pt x="75198" y="63"/>
                </a:lnTo>
                <a:lnTo>
                  <a:pt x="74617" y="104"/>
                </a:lnTo>
                <a:lnTo>
                  <a:pt x="73933" y="166"/>
                </a:lnTo>
                <a:lnTo>
                  <a:pt x="73146" y="125"/>
                </a:lnTo>
                <a:lnTo>
                  <a:pt x="72337" y="63"/>
                </a:lnTo>
                <a:lnTo>
                  <a:pt x="71384" y="21"/>
                </a:lnTo>
                <a:lnTo>
                  <a:pt x="69871" y="21"/>
                </a:lnTo>
                <a:lnTo>
                  <a:pt x="69311" y="63"/>
                </a:lnTo>
                <a:lnTo>
                  <a:pt x="68213" y="125"/>
                </a:lnTo>
                <a:lnTo>
                  <a:pt x="67819" y="166"/>
                </a:lnTo>
                <a:lnTo>
                  <a:pt x="67425" y="228"/>
                </a:lnTo>
                <a:lnTo>
                  <a:pt x="66700" y="353"/>
                </a:lnTo>
                <a:lnTo>
                  <a:pt x="66368" y="436"/>
                </a:lnTo>
                <a:lnTo>
                  <a:pt x="65352" y="519"/>
                </a:lnTo>
                <a:lnTo>
                  <a:pt x="64523" y="581"/>
                </a:lnTo>
                <a:lnTo>
                  <a:pt x="63238" y="622"/>
                </a:lnTo>
                <a:lnTo>
                  <a:pt x="62471" y="622"/>
                </a:lnTo>
                <a:lnTo>
                  <a:pt x="61704" y="601"/>
                </a:lnTo>
                <a:lnTo>
                  <a:pt x="61062" y="581"/>
                </a:lnTo>
                <a:lnTo>
                  <a:pt x="60419" y="601"/>
                </a:lnTo>
                <a:lnTo>
                  <a:pt x="59114" y="643"/>
                </a:lnTo>
                <a:lnTo>
                  <a:pt x="58886" y="539"/>
                </a:lnTo>
                <a:lnTo>
                  <a:pt x="58741" y="519"/>
                </a:lnTo>
                <a:lnTo>
                  <a:pt x="58595" y="498"/>
                </a:lnTo>
                <a:lnTo>
                  <a:pt x="57559" y="436"/>
                </a:lnTo>
                <a:lnTo>
                  <a:pt x="56543" y="394"/>
                </a:lnTo>
                <a:lnTo>
                  <a:pt x="54968" y="332"/>
                </a:lnTo>
                <a:lnTo>
                  <a:pt x="54243" y="291"/>
                </a:lnTo>
                <a:lnTo>
                  <a:pt x="53497" y="291"/>
                </a:lnTo>
                <a:lnTo>
                  <a:pt x="52730" y="332"/>
                </a:lnTo>
                <a:lnTo>
                  <a:pt x="51942" y="373"/>
                </a:lnTo>
                <a:lnTo>
                  <a:pt x="51756" y="373"/>
                </a:lnTo>
                <a:lnTo>
                  <a:pt x="51631" y="394"/>
                </a:lnTo>
                <a:lnTo>
                  <a:pt x="50118" y="394"/>
                </a:lnTo>
                <a:lnTo>
                  <a:pt x="48999" y="373"/>
                </a:lnTo>
                <a:lnTo>
                  <a:pt x="47859" y="353"/>
                </a:lnTo>
                <a:lnTo>
                  <a:pt x="45745" y="353"/>
                </a:lnTo>
                <a:lnTo>
                  <a:pt x="43361" y="477"/>
                </a:lnTo>
                <a:lnTo>
                  <a:pt x="41807" y="539"/>
                </a:lnTo>
                <a:lnTo>
                  <a:pt x="40273" y="581"/>
                </a:lnTo>
                <a:lnTo>
                  <a:pt x="39050" y="560"/>
                </a:lnTo>
                <a:lnTo>
                  <a:pt x="38324" y="560"/>
                </a:lnTo>
                <a:lnTo>
                  <a:pt x="37599" y="581"/>
                </a:lnTo>
                <a:lnTo>
                  <a:pt x="37205" y="560"/>
                </a:lnTo>
                <a:lnTo>
                  <a:pt x="36583" y="581"/>
                </a:lnTo>
                <a:lnTo>
                  <a:pt x="35837" y="622"/>
                </a:lnTo>
                <a:lnTo>
                  <a:pt x="35112" y="664"/>
                </a:lnTo>
                <a:lnTo>
                  <a:pt x="34469" y="684"/>
                </a:lnTo>
                <a:lnTo>
                  <a:pt x="33391" y="684"/>
                </a:lnTo>
                <a:lnTo>
                  <a:pt x="32417" y="664"/>
                </a:lnTo>
                <a:lnTo>
                  <a:pt x="31464" y="643"/>
                </a:lnTo>
                <a:lnTo>
                  <a:pt x="30386" y="643"/>
                </a:lnTo>
                <a:lnTo>
                  <a:pt x="29806" y="664"/>
                </a:lnTo>
                <a:lnTo>
                  <a:pt x="29246" y="705"/>
                </a:lnTo>
                <a:lnTo>
                  <a:pt x="28666" y="726"/>
                </a:lnTo>
                <a:lnTo>
                  <a:pt x="28085" y="747"/>
                </a:lnTo>
                <a:lnTo>
                  <a:pt x="26075" y="747"/>
                </a:lnTo>
                <a:lnTo>
                  <a:pt x="25971" y="767"/>
                </a:lnTo>
                <a:lnTo>
                  <a:pt x="25888" y="788"/>
                </a:lnTo>
                <a:lnTo>
                  <a:pt x="25868" y="829"/>
                </a:lnTo>
                <a:lnTo>
                  <a:pt x="25868" y="850"/>
                </a:lnTo>
                <a:lnTo>
                  <a:pt x="25888" y="892"/>
                </a:lnTo>
                <a:lnTo>
                  <a:pt x="25950" y="933"/>
                </a:lnTo>
                <a:lnTo>
                  <a:pt x="26075" y="954"/>
                </a:lnTo>
                <a:lnTo>
                  <a:pt x="26945" y="954"/>
                </a:lnTo>
                <a:lnTo>
                  <a:pt x="27712" y="995"/>
                </a:lnTo>
                <a:lnTo>
                  <a:pt x="28500" y="1037"/>
                </a:lnTo>
                <a:lnTo>
                  <a:pt x="31485" y="1037"/>
                </a:lnTo>
                <a:lnTo>
                  <a:pt x="32956" y="1057"/>
                </a:lnTo>
                <a:lnTo>
                  <a:pt x="33972" y="1120"/>
                </a:lnTo>
                <a:lnTo>
                  <a:pt x="34469" y="1161"/>
                </a:lnTo>
                <a:lnTo>
                  <a:pt x="34987" y="1182"/>
                </a:lnTo>
                <a:lnTo>
                  <a:pt x="36065" y="1182"/>
                </a:lnTo>
                <a:lnTo>
                  <a:pt x="37164" y="1203"/>
                </a:lnTo>
                <a:lnTo>
                  <a:pt x="37993" y="1203"/>
                </a:lnTo>
                <a:lnTo>
                  <a:pt x="37661" y="1223"/>
                </a:lnTo>
                <a:lnTo>
                  <a:pt x="36314" y="1244"/>
                </a:lnTo>
                <a:lnTo>
                  <a:pt x="35485" y="1244"/>
                </a:lnTo>
                <a:lnTo>
                  <a:pt x="34905" y="1223"/>
                </a:lnTo>
                <a:lnTo>
                  <a:pt x="34324" y="1203"/>
                </a:lnTo>
                <a:lnTo>
                  <a:pt x="33702" y="1203"/>
                </a:lnTo>
                <a:lnTo>
                  <a:pt x="32749" y="1244"/>
                </a:lnTo>
                <a:lnTo>
                  <a:pt x="31816" y="1306"/>
                </a:lnTo>
                <a:lnTo>
                  <a:pt x="31070" y="1348"/>
                </a:lnTo>
                <a:lnTo>
                  <a:pt x="30303" y="1368"/>
                </a:lnTo>
                <a:lnTo>
                  <a:pt x="29495" y="1327"/>
                </a:lnTo>
                <a:lnTo>
                  <a:pt x="28438" y="1306"/>
                </a:lnTo>
                <a:lnTo>
                  <a:pt x="27339" y="1327"/>
                </a:lnTo>
                <a:lnTo>
                  <a:pt x="26303" y="1285"/>
                </a:lnTo>
                <a:lnTo>
                  <a:pt x="25308" y="1285"/>
                </a:lnTo>
                <a:lnTo>
                  <a:pt x="24334" y="1306"/>
                </a:lnTo>
                <a:lnTo>
                  <a:pt x="23339" y="1348"/>
                </a:lnTo>
                <a:lnTo>
                  <a:pt x="23318" y="1348"/>
                </a:lnTo>
                <a:lnTo>
                  <a:pt x="22531" y="1327"/>
                </a:lnTo>
                <a:lnTo>
                  <a:pt x="21784" y="1327"/>
                </a:lnTo>
                <a:lnTo>
                  <a:pt x="20893" y="1306"/>
                </a:lnTo>
                <a:lnTo>
                  <a:pt x="19380" y="1306"/>
                </a:lnTo>
                <a:lnTo>
                  <a:pt x="18696" y="1348"/>
                </a:lnTo>
                <a:lnTo>
                  <a:pt x="17411" y="1410"/>
                </a:lnTo>
                <a:lnTo>
                  <a:pt x="16520" y="1451"/>
                </a:lnTo>
                <a:lnTo>
                  <a:pt x="16064" y="1451"/>
                </a:lnTo>
                <a:lnTo>
                  <a:pt x="15318" y="1431"/>
                </a:lnTo>
                <a:lnTo>
                  <a:pt x="14799" y="1410"/>
                </a:lnTo>
                <a:lnTo>
                  <a:pt x="14240" y="1389"/>
                </a:lnTo>
                <a:lnTo>
                  <a:pt x="13639" y="1389"/>
                </a:lnTo>
                <a:lnTo>
                  <a:pt x="13038" y="1410"/>
                </a:lnTo>
                <a:lnTo>
                  <a:pt x="12457" y="1389"/>
                </a:lnTo>
                <a:lnTo>
                  <a:pt x="11981" y="1348"/>
                </a:lnTo>
                <a:lnTo>
                  <a:pt x="11006" y="1265"/>
                </a:lnTo>
                <a:lnTo>
                  <a:pt x="10426" y="1223"/>
                </a:lnTo>
                <a:lnTo>
                  <a:pt x="9825" y="1203"/>
                </a:lnTo>
                <a:lnTo>
                  <a:pt x="8602" y="1182"/>
                </a:lnTo>
                <a:lnTo>
                  <a:pt x="7068" y="1099"/>
                </a:lnTo>
                <a:lnTo>
                  <a:pt x="6218" y="1057"/>
                </a:lnTo>
                <a:lnTo>
                  <a:pt x="5224" y="1037"/>
                </a:lnTo>
                <a:lnTo>
                  <a:pt x="3482" y="1037"/>
                </a:lnTo>
                <a:lnTo>
                  <a:pt x="1410" y="1057"/>
                </a:lnTo>
                <a:lnTo>
                  <a:pt x="1430" y="2301"/>
                </a:lnTo>
                <a:lnTo>
                  <a:pt x="1451" y="3213"/>
                </a:lnTo>
                <a:lnTo>
                  <a:pt x="1513" y="4933"/>
                </a:lnTo>
                <a:lnTo>
                  <a:pt x="1576" y="6695"/>
                </a:lnTo>
                <a:lnTo>
                  <a:pt x="1638" y="8519"/>
                </a:lnTo>
                <a:lnTo>
                  <a:pt x="1658" y="10530"/>
                </a:lnTo>
                <a:lnTo>
                  <a:pt x="1679" y="12706"/>
                </a:lnTo>
                <a:lnTo>
                  <a:pt x="1638" y="15152"/>
                </a:lnTo>
                <a:lnTo>
                  <a:pt x="1555" y="17929"/>
                </a:lnTo>
                <a:lnTo>
                  <a:pt x="1493" y="18696"/>
                </a:lnTo>
                <a:lnTo>
                  <a:pt x="1430" y="19546"/>
                </a:lnTo>
                <a:lnTo>
                  <a:pt x="1389" y="20458"/>
                </a:lnTo>
                <a:lnTo>
                  <a:pt x="1389" y="20437"/>
                </a:lnTo>
                <a:lnTo>
                  <a:pt x="1368" y="20043"/>
                </a:lnTo>
                <a:lnTo>
                  <a:pt x="1389" y="19774"/>
                </a:lnTo>
                <a:lnTo>
                  <a:pt x="1410" y="19504"/>
                </a:lnTo>
                <a:lnTo>
                  <a:pt x="1410" y="18883"/>
                </a:lnTo>
                <a:lnTo>
                  <a:pt x="1389" y="18758"/>
                </a:lnTo>
                <a:lnTo>
                  <a:pt x="1389" y="18613"/>
                </a:lnTo>
                <a:lnTo>
                  <a:pt x="1368" y="18489"/>
                </a:lnTo>
                <a:lnTo>
                  <a:pt x="1368" y="18365"/>
                </a:lnTo>
                <a:lnTo>
                  <a:pt x="1389" y="18074"/>
                </a:lnTo>
                <a:lnTo>
                  <a:pt x="1389" y="17929"/>
                </a:lnTo>
                <a:lnTo>
                  <a:pt x="1368" y="17784"/>
                </a:lnTo>
                <a:lnTo>
                  <a:pt x="1348" y="17515"/>
                </a:lnTo>
                <a:lnTo>
                  <a:pt x="1327" y="17390"/>
                </a:lnTo>
                <a:lnTo>
                  <a:pt x="1348" y="17266"/>
                </a:lnTo>
                <a:lnTo>
                  <a:pt x="1430" y="16706"/>
                </a:lnTo>
                <a:lnTo>
                  <a:pt x="1451" y="16416"/>
                </a:lnTo>
                <a:lnTo>
                  <a:pt x="1472" y="16147"/>
                </a:lnTo>
                <a:lnTo>
                  <a:pt x="1513" y="15794"/>
                </a:lnTo>
                <a:lnTo>
                  <a:pt x="1534" y="15463"/>
                </a:lnTo>
                <a:lnTo>
                  <a:pt x="1534" y="15214"/>
                </a:lnTo>
                <a:lnTo>
                  <a:pt x="1513" y="14945"/>
                </a:lnTo>
                <a:lnTo>
                  <a:pt x="1472" y="14426"/>
                </a:lnTo>
                <a:lnTo>
                  <a:pt x="1410" y="13991"/>
                </a:lnTo>
                <a:lnTo>
                  <a:pt x="1430" y="13701"/>
                </a:lnTo>
                <a:lnTo>
                  <a:pt x="1451" y="13411"/>
                </a:lnTo>
                <a:lnTo>
                  <a:pt x="1472" y="13100"/>
                </a:lnTo>
                <a:lnTo>
                  <a:pt x="1472" y="12478"/>
                </a:lnTo>
                <a:lnTo>
                  <a:pt x="1451" y="12188"/>
                </a:lnTo>
                <a:lnTo>
                  <a:pt x="1410" y="11877"/>
                </a:lnTo>
                <a:lnTo>
                  <a:pt x="1389" y="11608"/>
                </a:lnTo>
                <a:lnTo>
                  <a:pt x="1389" y="11317"/>
                </a:lnTo>
                <a:lnTo>
                  <a:pt x="1368" y="10778"/>
                </a:lnTo>
                <a:lnTo>
                  <a:pt x="1348" y="10447"/>
                </a:lnTo>
                <a:lnTo>
                  <a:pt x="1348" y="10364"/>
                </a:lnTo>
                <a:lnTo>
                  <a:pt x="1348" y="10157"/>
                </a:lnTo>
                <a:lnTo>
                  <a:pt x="1327" y="9949"/>
                </a:lnTo>
                <a:lnTo>
                  <a:pt x="1348" y="9763"/>
                </a:lnTo>
                <a:lnTo>
                  <a:pt x="1348" y="9576"/>
                </a:lnTo>
                <a:lnTo>
                  <a:pt x="1389" y="9307"/>
                </a:lnTo>
                <a:lnTo>
                  <a:pt x="1389" y="9120"/>
                </a:lnTo>
                <a:lnTo>
                  <a:pt x="1389" y="8706"/>
                </a:lnTo>
                <a:lnTo>
                  <a:pt x="1389" y="8270"/>
                </a:lnTo>
                <a:lnTo>
                  <a:pt x="1368" y="7856"/>
                </a:lnTo>
                <a:lnTo>
                  <a:pt x="1389" y="7628"/>
                </a:lnTo>
                <a:lnTo>
                  <a:pt x="1389" y="6301"/>
                </a:lnTo>
                <a:lnTo>
                  <a:pt x="1389" y="4954"/>
                </a:lnTo>
                <a:lnTo>
                  <a:pt x="1368" y="3607"/>
                </a:lnTo>
                <a:lnTo>
                  <a:pt x="1348" y="3275"/>
                </a:lnTo>
                <a:lnTo>
                  <a:pt x="1327" y="2944"/>
                </a:lnTo>
                <a:lnTo>
                  <a:pt x="1306" y="2612"/>
                </a:lnTo>
                <a:lnTo>
                  <a:pt x="1285" y="2280"/>
                </a:lnTo>
                <a:lnTo>
                  <a:pt x="1265" y="1410"/>
                </a:lnTo>
                <a:lnTo>
                  <a:pt x="1265" y="1327"/>
                </a:lnTo>
                <a:lnTo>
                  <a:pt x="1244" y="1265"/>
                </a:lnTo>
                <a:lnTo>
                  <a:pt x="1223" y="1223"/>
                </a:lnTo>
                <a:lnTo>
                  <a:pt x="1161" y="1203"/>
                </a:lnTo>
                <a:lnTo>
                  <a:pt x="1120" y="1223"/>
                </a:lnTo>
                <a:lnTo>
                  <a:pt x="1099" y="1265"/>
                </a:lnTo>
                <a:lnTo>
                  <a:pt x="1078" y="1327"/>
                </a:lnTo>
                <a:lnTo>
                  <a:pt x="1057" y="1410"/>
                </a:lnTo>
                <a:lnTo>
                  <a:pt x="1057" y="1824"/>
                </a:lnTo>
                <a:lnTo>
                  <a:pt x="995" y="2446"/>
                </a:lnTo>
                <a:lnTo>
                  <a:pt x="995" y="2674"/>
                </a:lnTo>
                <a:lnTo>
                  <a:pt x="995" y="2881"/>
                </a:lnTo>
                <a:lnTo>
                  <a:pt x="1016" y="3109"/>
                </a:lnTo>
                <a:lnTo>
                  <a:pt x="1037" y="3317"/>
                </a:lnTo>
                <a:lnTo>
                  <a:pt x="1016" y="3773"/>
                </a:lnTo>
                <a:lnTo>
                  <a:pt x="995" y="4229"/>
                </a:lnTo>
                <a:lnTo>
                  <a:pt x="954" y="5120"/>
                </a:lnTo>
                <a:lnTo>
                  <a:pt x="871" y="5721"/>
                </a:lnTo>
                <a:lnTo>
                  <a:pt x="850" y="6011"/>
                </a:lnTo>
                <a:lnTo>
                  <a:pt x="829" y="6322"/>
                </a:lnTo>
                <a:lnTo>
                  <a:pt x="809" y="7586"/>
                </a:lnTo>
                <a:lnTo>
                  <a:pt x="767" y="8768"/>
                </a:lnTo>
                <a:lnTo>
                  <a:pt x="767" y="8872"/>
                </a:lnTo>
                <a:lnTo>
                  <a:pt x="767" y="8892"/>
                </a:lnTo>
                <a:lnTo>
                  <a:pt x="788" y="9162"/>
                </a:lnTo>
                <a:lnTo>
                  <a:pt x="829" y="9431"/>
                </a:lnTo>
                <a:lnTo>
                  <a:pt x="871" y="9618"/>
                </a:lnTo>
                <a:lnTo>
                  <a:pt x="871" y="9887"/>
                </a:lnTo>
                <a:lnTo>
                  <a:pt x="892" y="10115"/>
                </a:lnTo>
                <a:lnTo>
                  <a:pt x="871" y="10343"/>
                </a:lnTo>
                <a:lnTo>
                  <a:pt x="809" y="10820"/>
                </a:lnTo>
                <a:lnTo>
                  <a:pt x="788" y="11069"/>
                </a:lnTo>
                <a:lnTo>
                  <a:pt x="788" y="11317"/>
                </a:lnTo>
                <a:lnTo>
                  <a:pt x="829" y="12188"/>
                </a:lnTo>
                <a:lnTo>
                  <a:pt x="829" y="12478"/>
                </a:lnTo>
                <a:lnTo>
                  <a:pt x="705" y="13245"/>
                </a:lnTo>
                <a:lnTo>
                  <a:pt x="560" y="14426"/>
                </a:lnTo>
                <a:lnTo>
                  <a:pt x="498" y="14841"/>
                </a:lnTo>
                <a:lnTo>
                  <a:pt x="456" y="15276"/>
                </a:lnTo>
                <a:lnTo>
                  <a:pt x="436" y="15483"/>
                </a:lnTo>
                <a:lnTo>
                  <a:pt x="436" y="15691"/>
                </a:lnTo>
                <a:lnTo>
                  <a:pt x="456" y="15919"/>
                </a:lnTo>
                <a:lnTo>
                  <a:pt x="498" y="16105"/>
                </a:lnTo>
                <a:lnTo>
                  <a:pt x="560" y="16416"/>
                </a:lnTo>
                <a:lnTo>
                  <a:pt x="581" y="16686"/>
                </a:lnTo>
                <a:lnTo>
                  <a:pt x="560" y="16851"/>
                </a:lnTo>
                <a:lnTo>
                  <a:pt x="539" y="17038"/>
                </a:lnTo>
                <a:lnTo>
                  <a:pt x="560" y="17225"/>
                </a:lnTo>
                <a:lnTo>
                  <a:pt x="581" y="17432"/>
                </a:lnTo>
                <a:lnTo>
                  <a:pt x="581" y="17639"/>
                </a:lnTo>
                <a:lnTo>
                  <a:pt x="581" y="17743"/>
                </a:lnTo>
                <a:lnTo>
                  <a:pt x="539" y="17846"/>
                </a:lnTo>
                <a:lnTo>
                  <a:pt x="477" y="18054"/>
                </a:lnTo>
                <a:lnTo>
                  <a:pt x="456" y="18261"/>
                </a:lnTo>
                <a:lnTo>
                  <a:pt x="436" y="18634"/>
                </a:lnTo>
                <a:lnTo>
                  <a:pt x="456" y="19007"/>
                </a:lnTo>
                <a:lnTo>
                  <a:pt x="415" y="19484"/>
                </a:lnTo>
                <a:lnTo>
                  <a:pt x="353" y="19981"/>
                </a:lnTo>
                <a:lnTo>
                  <a:pt x="311" y="20375"/>
                </a:lnTo>
                <a:lnTo>
                  <a:pt x="270" y="20790"/>
                </a:lnTo>
                <a:lnTo>
                  <a:pt x="208" y="21784"/>
                </a:lnTo>
                <a:lnTo>
                  <a:pt x="104" y="22406"/>
                </a:lnTo>
                <a:lnTo>
                  <a:pt x="42" y="22821"/>
                </a:lnTo>
                <a:lnTo>
                  <a:pt x="21" y="23235"/>
                </a:lnTo>
                <a:lnTo>
                  <a:pt x="0" y="23878"/>
                </a:lnTo>
                <a:lnTo>
                  <a:pt x="0" y="24520"/>
                </a:lnTo>
                <a:lnTo>
                  <a:pt x="21" y="25225"/>
                </a:lnTo>
                <a:lnTo>
                  <a:pt x="63" y="25578"/>
                </a:lnTo>
                <a:lnTo>
                  <a:pt x="104" y="25909"/>
                </a:lnTo>
                <a:lnTo>
                  <a:pt x="166" y="26324"/>
                </a:lnTo>
                <a:lnTo>
                  <a:pt x="104" y="26780"/>
                </a:lnTo>
                <a:lnTo>
                  <a:pt x="63" y="27256"/>
                </a:lnTo>
                <a:lnTo>
                  <a:pt x="21" y="27816"/>
                </a:lnTo>
                <a:lnTo>
                  <a:pt x="21" y="28376"/>
                </a:lnTo>
                <a:lnTo>
                  <a:pt x="21" y="28707"/>
                </a:lnTo>
                <a:lnTo>
                  <a:pt x="42" y="29039"/>
                </a:lnTo>
                <a:lnTo>
                  <a:pt x="125" y="29681"/>
                </a:lnTo>
                <a:lnTo>
                  <a:pt x="166" y="29930"/>
                </a:lnTo>
                <a:lnTo>
                  <a:pt x="208" y="30158"/>
                </a:lnTo>
                <a:lnTo>
                  <a:pt x="332" y="30573"/>
                </a:lnTo>
                <a:lnTo>
                  <a:pt x="394" y="30780"/>
                </a:lnTo>
                <a:lnTo>
                  <a:pt x="477" y="31381"/>
                </a:lnTo>
                <a:lnTo>
                  <a:pt x="519" y="31879"/>
                </a:lnTo>
                <a:lnTo>
                  <a:pt x="560" y="32625"/>
                </a:lnTo>
                <a:lnTo>
                  <a:pt x="560" y="33081"/>
                </a:lnTo>
                <a:lnTo>
                  <a:pt x="539" y="33537"/>
                </a:lnTo>
                <a:lnTo>
                  <a:pt x="539" y="33910"/>
                </a:lnTo>
                <a:lnTo>
                  <a:pt x="539" y="34304"/>
                </a:lnTo>
                <a:lnTo>
                  <a:pt x="581" y="35050"/>
                </a:lnTo>
                <a:lnTo>
                  <a:pt x="498" y="35195"/>
                </a:lnTo>
                <a:lnTo>
                  <a:pt x="477" y="35278"/>
                </a:lnTo>
                <a:lnTo>
                  <a:pt x="456" y="35361"/>
                </a:lnTo>
                <a:lnTo>
                  <a:pt x="394" y="35962"/>
                </a:lnTo>
                <a:lnTo>
                  <a:pt x="373" y="36584"/>
                </a:lnTo>
                <a:lnTo>
                  <a:pt x="311" y="37516"/>
                </a:lnTo>
                <a:lnTo>
                  <a:pt x="270" y="37931"/>
                </a:lnTo>
                <a:lnTo>
                  <a:pt x="270" y="38366"/>
                </a:lnTo>
                <a:lnTo>
                  <a:pt x="291" y="38822"/>
                </a:lnTo>
                <a:lnTo>
                  <a:pt x="353" y="39278"/>
                </a:lnTo>
                <a:lnTo>
                  <a:pt x="353" y="39402"/>
                </a:lnTo>
                <a:lnTo>
                  <a:pt x="353" y="39485"/>
                </a:lnTo>
                <a:lnTo>
                  <a:pt x="353" y="40356"/>
                </a:lnTo>
                <a:lnTo>
                  <a:pt x="353" y="41040"/>
                </a:lnTo>
                <a:lnTo>
                  <a:pt x="332" y="41703"/>
                </a:lnTo>
                <a:lnTo>
                  <a:pt x="311" y="42325"/>
                </a:lnTo>
                <a:lnTo>
                  <a:pt x="332" y="42947"/>
                </a:lnTo>
                <a:lnTo>
                  <a:pt x="436" y="44356"/>
                </a:lnTo>
                <a:lnTo>
                  <a:pt x="498" y="45268"/>
                </a:lnTo>
                <a:lnTo>
                  <a:pt x="519" y="46180"/>
                </a:lnTo>
                <a:lnTo>
                  <a:pt x="519" y="46906"/>
                </a:lnTo>
                <a:lnTo>
                  <a:pt x="519" y="47320"/>
                </a:lnTo>
                <a:lnTo>
                  <a:pt x="519" y="47755"/>
                </a:lnTo>
                <a:lnTo>
                  <a:pt x="519" y="47983"/>
                </a:lnTo>
                <a:lnTo>
                  <a:pt x="539" y="48356"/>
                </a:lnTo>
                <a:lnTo>
                  <a:pt x="560" y="48792"/>
                </a:lnTo>
                <a:lnTo>
                  <a:pt x="601" y="49227"/>
                </a:lnTo>
                <a:lnTo>
                  <a:pt x="622" y="49600"/>
                </a:lnTo>
                <a:lnTo>
                  <a:pt x="622" y="50222"/>
                </a:lnTo>
                <a:lnTo>
                  <a:pt x="601" y="50802"/>
                </a:lnTo>
                <a:lnTo>
                  <a:pt x="581" y="51383"/>
                </a:lnTo>
                <a:lnTo>
                  <a:pt x="581" y="52004"/>
                </a:lnTo>
                <a:lnTo>
                  <a:pt x="601" y="52357"/>
                </a:lnTo>
                <a:lnTo>
                  <a:pt x="643" y="52688"/>
                </a:lnTo>
                <a:lnTo>
                  <a:pt x="684" y="53020"/>
                </a:lnTo>
                <a:lnTo>
                  <a:pt x="705" y="53352"/>
                </a:lnTo>
                <a:lnTo>
                  <a:pt x="684" y="54450"/>
                </a:lnTo>
                <a:lnTo>
                  <a:pt x="684" y="54554"/>
                </a:lnTo>
                <a:lnTo>
                  <a:pt x="705" y="54616"/>
                </a:lnTo>
                <a:lnTo>
                  <a:pt x="726" y="54657"/>
                </a:lnTo>
                <a:lnTo>
                  <a:pt x="788" y="54678"/>
                </a:lnTo>
                <a:lnTo>
                  <a:pt x="829" y="54657"/>
                </a:lnTo>
                <a:lnTo>
                  <a:pt x="850" y="54616"/>
                </a:lnTo>
                <a:lnTo>
                  <a:pt x="871" y="54554"/>
                </a:lnTo>
                <a:lnTo>
                  <a:pt x="871" y="54450"/>
                </a:lnTo>
                <a:lnTo>
                  <a:pt x="892" y="54036"/>
                </a:lnTo>
                <a:lnTo>
                  <a:pt x="912" y="53580"/>
                </a:lnTo>
                <a:lnTo>
                  <a:pt x="954" y="53124"/>
                </a:lnTo>
                <a:lnTo>
                  <a:pt x="954" y="52896"/>
                </a:lnTo>
                <a:lnTo>
                  <a:pt x="954" y="52668"/>
                </a:lnTo>
                <a:lnTo>
                  <a:pt x="954" y="52232"/>
                </a:lnTo>
                <a:lnTo>
                  <a:pt x="954" y="51362"/>
                </a:lnTo>
                <a:lnTo>
                  <a:pt x="975" y="50491"/>
                </a:lnTo>
                <a:lnTo>
                  <a:pt x="1037" y="49890"/>
                </a:lnTo>
                <a:lnTo>
                  <a:pt x="1057" y="49600"/>
                </a:lnTo>
                <a:lnTo>
                  <a:pt x="1078" y="49289"/>
                </a:lnTo>
                <a:lnTo>
                  <a:pt x="1099" y="48833"/>
                </a:lnTo>
                <a:lnTo>
                  <a:pt x="1120" y="49372"/>
                </a:lnTo>
                <a:lnTo>
                  <a:pt x="1140" y="50450"/>
                </a:lnTo>
                <a:lnTo>
                  <a:pt x="1140" y="51984"/>
                </a:lnTo>
                <a:lnTo>
                  <a:pt x="1140" y="52751"/>
                </a:lnTo>
                <a:lnTo>
                  <a:pt x="1161" y="53538"/>
                </a:lnTo>
                <a:lnTo>
                  <a:pt x="1244" y="55611"/>
                </a:lnTo>
                <a:lnTo>
                  <a:pt x="1265" y="55673"/>
                </a:lnTo>
                <a:lnTo>
                  <a:pt x="1327" y="55694"/>
                </a:lnTo>
                <a:lnTo>
                  <a:pt x="1451" y="55715"/>
                </a:lnTo>
                <a:lnTo>
                  <a:pt x="1617" y="55715"/>
                </a:lnTo>
                <a:lnTo>
                  <a:pt x="2301" y="55735"/>
                </a:lnTo>
                <a:lnTo>
                  <a:pt x="3358" y="55797"/>
                </a:lnTo>
                <a:lnTo>
                  <a:pt x="3731" y="55818"/>
                </a:lnTo>
                <a:lnTo>
                  <a:pt x="4104" y="55797"/>
                </a:lnTo>
                <a:lnTo>
                  <a:pt x="4457" y="55777"/>
                </a:lnTo>
                <a:lnTo>
                  <a:pt x="4830" y="55756"/>
                </a:lnTo>
                <a:lnTo>
                  <a:pt x="5597" y="55777"/>
                </a:lnTo>
                <a:lnTo>
                  <a:pt x="6364" y="55797"/>
                </a:lnTo>
                <a:lnTo>
                  <a:pt x="7877" y="55860"/>
                </a:lnTo>
                <a:lnTo>
                  <a:pt x="8892" y="55922"/>
                </a:lnTo>
                <a:lnTo>
                  <a:pt x="9390" y="55963"/>
                </a:lnTo>
                <a:lnTo>
                  <a:pt x="9908" y="55984"/>
                </a:lnTo>
                <a:lnTo>
                  <a:pt x="10986" y="55984"/>
                </a:lnTo>
                <a:lnTo>
                  <a:pt x="12084" y="56005"/>
                </a:lnTo>
                <a:lnTo>
                  <a:pt x="14074" y="56046"/>
                </a:lnTo>
                <a:lnTo>
                  <a:pt x="14281" y="56046"/>
                </a:lnTo>
                <a:lnTo>
                  <a:pt x="14737" y="56025"/>
                </a:lnTo>
                <a:lnTo>
                  <a:pt x="15172" y="55984"/>
                </a:lnTo>
                <a:lnTo>
                  <a:pt x="15483" y="55943"/>
                </a:lnTo>
                <a:lnTo>
                  <a:pt x="15960" y="55922"/>
                </a:lnTo>
                <a:lnTo>
                  <a:pt x="16354" y="55922"/>
                </a:lnTo>
                <a:lnTo>
                  <a:pt x="16727" y="55943"/>
                </a:lnTo>
                <a:lnTo>
                  <a:pt x="17556" y="56005"/>
                </a:lnTo>
                <a:lnTo>
                  <a:pt x="17971" y="56025"/>
                </a:lnTo>
                <a:lnTo>
                  <a:pt x="18385" y="56025"/>
                </a:lnTo>
                <a:lnTo>
                  <a:pt x="19111" y="56005"/>
                </a:lnTo>
                <a:lnTo>
                  <a:pt x="19857" y="55984"/>
                </a:lnTo>
                <a:lnTo>
                  <a:pt x="20333" y="55984"/>
                </a:lnTo>
                <a:lnTo>
                  <a:pt x="21660" y="56108"/>
                </a:lnTo>
                <a:lnTo>
                  <a:pt x="23671" y="56274"/>
                </a:lnTo>
                <a:lnTo>
                  <a:pt x="24375" y="56336"/>
                </a:lnTo>
                <a:lnTo>
                  <a:pt x="25080" y="56399"/>
                </a:lnTo>
                <a:lnTo>
                  <a:pt x="25805" y="56399"/>
                </a:lnTo>
                <a:lnTo>
                  <a:pt x="26158" y="56378"/>
                </a:lnTo>
                <a:lnTo>
                  <a:pt x="26510" y="56357"/>
                </a:lnTo>
                <a:lnTo>
                  <a:pt x="27028" y="56274"/>
                </a:lnTo>
                <a:lnTo>
                  <a:pt x="27464" y="56253"/>
                </a:lnTo>
                <a:lnTo>
                  <a:pt x="27774" y="56274"/>
                </a:lnTo>
                <a:lnTo>
                  <a:pt x="28065" y="56295"/>
                </a:lnTo>
                <a:lnTo>
                  <a:pt x="28396" y="56274"/>
                </a:lnTo>
                <a:lnTo>
                  <a:pt x="28728" y="56253"/>
                </a:lnTo>
                <a:lnTo>
                  <a:pt x="29288" y="56253"/>
                </a:lnTo>
                <a:lnTo>
                  <a:pt x="29474" y="56295"/>
                </a:lnTo>
                <a:lnTo>
                  <a:pt x="29806" y="56357"/>
                </a:lnTo>
                <a:lnTo>
                  <a:pt x="30158" y="56399"/>
                </a:lnTo>
                <a:lnTo>
                  <a:pt x="30780" y="56399"/>
                </a:lnTo>
                <a:lnTo>
                  <a:pt x="31422" y="56378"/>
                </a:lnTo>
                <a:lnTo>
                  <a:pt x="32210" y="56419"/>
                </a:lnTo>
                <a:lnTo>
                  <a:pt x="33081" y="56502"/>
                </a:lnTo>
                <a:lnTo>
                  <a:pt x="33744" y="56564"/>
                </a:lnTo>
                <a:lnTo>
                  <a:pt x="34428" y="56585"/>
                </a:lnTo>
                <a:lnTo>
                  <a:pt x="36148" y="56647"/>
                </a:lnTo>
                <a:lnTo>
                  <a:pt x="36666" y="56709"/>
                </a:lnTo>
                <a:lnTo>
                  <a:pt x="37185" y="56751"/>
                </a:lnTo>
                <a:lnTo>
                  <a:pt x="37889" y="56834"/>
                </a:lnTo>
                <a:lnTo>
                  <a:pt x="38594" y="56855"/>
                </a:lnTo>
                <a:lnTo>
                  <a:pt x="39672" y="56896"/>
                </a:lnTo>
                <a:lnTo>
                  <a:pt x="40750" y="56875"/>
                </a:lnTo>
                <a:lnTo>
                  <a:pt x="41952" y="56855"/>
                </a:lnTo>
                <a:lnTo>
                  <a:pt x="42532" y="56813"/>
                </a:lnTo>
                <a:lnTo>
                  <a:pt x="43133" y="56772"/>
                </a:lnTo>
                <a:lnTo>
                  <a:pt x="43796" y="56709"/>
                </a:lnTo>
                <a:lnTo>
                  <a:pt x="44605" y="56772"/>
                </a:lnTo>
                <a:lnTo>
                  <a:pt x="45392" y="56813"/>
                </a:lnTo>
                <a:lnTo>
                  <a:pt x="46346" y="56855"/>
                </a:lnTo>
                <a:lnTo>
                  <a:pt x="47299" y="56875"/>
                </a:lnTo>
                <a:lnTo>
                  <a:pt x="47859" y="56855"/>
                </a:lnTo>
                <a:lnTo>
                  <a:pt x="48419" y="56834"/>
                </a:lnTo>
                <a:lnTo>
                  <a:pt x="49538" y="56751"/>
                </a:lnTo>
                <a:lnTo>
                  <a:pt x="49932" y="56709"/>
                </a:lnTo>
                <a:lnTo>
                  <a:pt x="50305" y="56647"/>
                </a:lnTo>
                <a:lnTo>
                  <a:pt x="51030" y="56523"/>
                </a:lnTo>
                <a:lnTo>
                  <a:pt x="51362" y="56440"/>
                </a:lnTo>
                <a:lnTo>
                  <a:pt x="52398" y="56378"/>
                </a:lnTo>
                <a:lnTo>
                  <a:pt x="53227" y="56316"/>
                </a:lnTo>
                <a:lnTo>
                  <a:pt x="54492" y="56274"/>
                </a:lnTo>
                <a:lnTo>
                  <a:pt x="55279" y="56274"/>
                </a:lnTo>
                <a:lnTo>
                  <a:pt x="56046" y="56295"/>
                </a:lnTo>
                <a:lnTo>
                  <a:pt x="57331" y="56295"/>
                </a:lnTo>
                <a:lnTo>
                  <a:pt x="58616" y="56253"/>
                </a:lnTo>
                <a:lnTo>
                  <a:pt x="58865" y="56336"/>
                </a:lnTo>
                <a:lnTo>
                  <a:pt x="59010" y="56378"/>
                </a:lnTo>
                <a:lnTo>
                  <a:pt x="59155" y="56378"/>
                </a:lnTo>
                <a:lnTo>
                  <a:pt x="60171" y="56440"/>
                </a:lnTo>
                <a:lnTo>
                  <a:pt x="61207" y="56481"/>
                </a:lnTo>
                <a:lnTo>
                  <a:pt x="62782" y="56544"/>
                </a:lnTo>
                <a:lnTo>
                  <a:pt x="63508" y="56585"/>
                </a:lnTo>
                <a:lnTo>
                  <a:pt x="64233" y="56585"/>
                </a:lnTo>
                <a:lnTo>
                  <a:pt x="65021" y="56564"/>
                </a:lnTo>
                <a:lnTo>
                  <a:pt x="65788" y="56502"/>
                </a:lnTo>
                <a:lnTo>
                  <a:pt x="68752" y="56502"/>
                </a:lnTo>
                <a:lnTo>
                  <a:pt x="69871" y="56523"/>
                </a:lnTo>
                <a:lnTo>
                  <a:pt x="70949" y="56544"/>
                </a:lnTo>
                <a:lnTo>
                  <a:pt x="71467" y="56544"/>
                </a:lnTo>
                <a:lnTo>
                  <a:pt x="72006" y="56523"/>
                </a:lnTo>
                <a:lnTo>
                  <a:pt x="74389" y="56399"/>
                </a:lnTo>
                <a:lnTo>
                  <a:pt x="75923" y="56336"/>
                </a:lnTo>
                <a:lnTo>
                  <a:pt x="77478" y="56316"/>
                </a:lnTo>
                <a:lnTo>
                  <a:pt x="80525" y="56316"/>
                </a:lnTo>
                <a:lnTo>
                  <a:pt x="81167" y="56295"/>
                </a:lnTo>
                <a:lnTo>
                  <a:pt x="81893" y="56274"/>
                </a:lnTo>
                <a:lnTo>
                  <a:pt x="82639" y="56233"/>
                </a:lnTo>
                <a:lnTo>
                  <a:pt x="83281" y="56212"/>
                </a:lnTo>
                <a:lnTo>
                  <a:pt x="84338" y="56212"/>
                </a:lnTo>
                <a:lnTo>
                  <a:pt x="85313" y="56233"/>
                </a:lnTo>
                <a:lnTo>
                  <a:pt x="87344" y="56233"/>
                </a:lnTo>
                <a:lnTo>
                  <a:pt x="87924" y="56212"/>
                </a:lnTo>
                <a:lnTo>
                  <a:pt x="88504" y="56191"/>
                </a:lnTo>
                <a:lnTo>
                  <a:pt x="89064" y="56150"/>
                </a:lnTo>
                <a:lnTo>
                  <a:pt x="89644" y="56129"/>
                </a:lnTo>
                <a:lnTo>
                  <a:pt x="91655" y="56129"/>
                </a:lnTo>
                <a:lnTo>
                  <a:pt x="91779" y="56108"/>
                </a:lnTo>
                <a:lnTo>
                  <a:pt x="91842" y="56088"/>
                </a:lnTo>
                <a:lnTo>
                  <a:pt x="91862" y="56067"/>
                </a:lnTo>
                <a:lnTo>
                  <a:pt x="91862" y="56025"/>
                </a:lnTo>
                <a:lnTo>
                  <a:pt x="91842" y="55984"/>
                </a:lnTo>
                <a:lnTo>
                  <a:pt x="91779" y="55963"/>
                </a:lnTo>
                <a:lnTo>
                  <a:pt x="91676" y="55943"/>
                </a:lnTo>
                <a:lnTo>
                  <a:pt x="91510" y="55922"/>
                </a:lnTo>
                <a:lnTo>
                  <a:pt x="90784" y="55922"/>
                </a:lnTo>
                <a:lnTo>
                  <a:pt x="90018" y="55880"/>
                </a:lnTo>
                <a:lnTo>
                  <a:pt x="89251" y="55860"/>
                </a:lnTo>
                <a:lnTo>
                  <a:pt x="88878" y="55839"/>
                </a:lnTo>
                <a:lnTo>
                  <a:pt x="88484" y="55839"/>
                </a:lnTo>
                <a:lnTo>
                  <a:pt x="87717" y="55860"/>
                </a:lnTo>
                <a:lnTo>
                  <a:pt x="86245" y="55860"/>
                </a:lnTo>
                <a:lnTo>
                  <a:pt x="84774" y="55839"/>
                </a:lnTo>
                <a:lnTo>
                  <a:pt x="83779" y="55756"/>
                </a:lnTo>
                <a:lnTo>
                  <a:pt x="83261" y="55735"/>
                </a:lnTo>
                <a:lnTo>
                  <a:pt x="82742" y="55715"/>
                </a:lnTo>
                <a:lnTo>
                  <a:pt x="81665" y="55694"/>
                </a:lnTo>
                <a:lnTo>
                  <a:pt x="80587" y="55694"/>
                </a:lnTo>
                <a:lnTo>
                  <a:pt x="77105" y="55632"/>
                </a:lnTo>
                <a:lnTo>
                  <a:pt x="77001" y="55632"/>
                </a:lnTo>
                <a:lnTo>
                  <a:pt x="75716" y="55507"/>
                </a:lnTo>
                <a:lnTo>
                  <a:pt x="75343" y="55487"/>
                </a:lnTo>
                <a:lnTo>
                  <a:pt x="74970" y="55466"/>
                </a:lnTo>
                <a:lnTo>
                  <a:pt x="74203" y="55445"/>
                </a:lnTo>
                <a:lnTo>
                  <a:pt x="73477" y="55466"/>
                </a:lnTo>
                <a:lnTo>
                  <a:pt x="72773" y="55466"/>
                </a:lnTo>
                <a:lnTo>
                  <a:pt x="71363" y="55487"/>
                </a:lnTo>
                <a:lnTo>
                  <a:pt x="68669" y="55549"/>
                </a:lnTo>
                <a:lnTo>
                  <a:pt x="67342" y="55590"/>
                </a:lnTo>
                <a:lnTo>
                  <a:pt x="65995" y="55652"/>
                </a:lnTo>
                <a:lnTo>
                  <a:pt x="64171" y="55652"/>
                </a:lnTo>
                <a:lnTo>
                  <a:pt x="62347" y="55590"/>
                </a:lnTo>
                <a:lnTo>
                  <a:pt x="62243" y="55590"/>
                </a:lnTo>
                <a:lnTo>
                  <a:pt x="63528" y="55528"/>
                </a:lnTo>
                <a:lnTo>
                  <a:pt x="64772" y="55466"/>
                </a:lnTo>
                <a:lnTo>
                  <a:pt x="65933" y="55362"/>
                </a:lnTo>
                <a:lnTo>
                  <a:pt x="66492" y="55300"/>
                </a:lnTo>
                <a:lnTo>
                  <a:pt x="67031" y="55217"/>
                </a:lnTo>
                <a:lnTo>
                  <a:pt x="68171" y="55259"/>
                </a:lnTo>
                <a:lnTo>
                  <a:pt x="69415" y="55279"/>
                </a:lnTo>
                <a:lnTo>
                  <a:pt x="70679" y="55279"/>
                </a:lnTo>
                <a:lnTo>
                  <a:pt x="71923" y="55238"/>
                </a:lnTo>
                <a:lnTo>
                  <a:pt x="72856" y="55238"/>
                </a:lnTo>
                <a:lnTo>
                  <a:pt x="73622" y="55259"/>
                </a:lnTo>
                <a:lnTo>
                  <a:pt x="74244" y="55238"/>
                </a:lnTo>
                <a:lnTo>
                  <a:pt x="74762" y="55217"/>
                </a:lnTo>
                <a:lnTo>
                  <a:pt x="75198" y="55176"/>
                </a:lnTo>
                <a:lnTo>
                  <a:pt x="75592" y="55134"/>
                </a:lnTo>
                <a:lnTo>
                  <a:pt x="76441" y="55010"/>
                </a:lnTo>
                <a:lnTo>
                  <a:pt x="76607" y="55010"/>
                </a:lnTo>
                <a:lnTo>
                  <a:pt x="76897" y="55072"/>
                </a:lnTo>
                <a:lnTo>
                  <a:pt x="77250" y="55113"/>
                </a:lnTo>
                <a:lnTo>
                  <a:pt x="77664" y="55155"/>
                </a:lnTo>
                <a:lnTo>
                  <a:pt x="78120" y="55176"/>
                </a:lnTo>
                <a:lnTo>
                  <a:pt x="79094" y="55196"/>
                </a:lnTo>
                <a:lnTo>
                  <a:pt x="80131" y="55196"/>
                </a:lnTo>
                <a:lnTo>
                  <a:pt x="81188" y="55217"/>
                </a:lnTo>
                <a:lnTo>
                  <a:pt x="83136" y="55217"/>
                </a:lnTo>
                <a:lnTo>
                  <a:pt x="84152" y="55176"/>
                </a:lnTo>
                <a:lnTo>
                  <a:pt x="85686" y="55176"/>
                </a:lnTo>
                <a:lnTo>
                  <a:pt x="87033" y="55217"/>
                </a:lnTo>
                <a:lnTo>
                  <a:pt x="87613" y="55217"/>
                </a:lnTo>
                <a:lnTo>
                  <a:pt x="88173" y="55196"/>
                </a:lnTo>
                <a:lnTo>
                  <a:pt x="88712" y="55176"/>
                </a:lnTo>
                <a:lnTo>
                  <a:pt x="89230" y="55134"/>
                </a:lnTo>
                <a:lnTo>
                  <a:pt x="90246" y="55010"/>
                </a:lnTo>
                <a:lnTo>
                  <a:pt x="91489" y="55010"/>
                </a:lnTo>
                <a:lnTo>
                  <a:pt x="92899" y="55051"/>
                </a:lnTo>
                <a:lnTo>
                  <a:pt x="94204" y="55072"/>
                </a:lnTo>
                <a:lnTo>
                  <a:pt x="95344" y="55093"/>
                </a:lnTo>
                <a:lnTo>
                  <a:pt x="96319" y="55113"/>
                </a:lnTo>
                <a:lnTo>
                  <a:pt x="97044" y="55238"/>
                </a:lnTo>
                <a:lnTo>
                  <a:pt x="97396" y="55279"/>
                </a:lnTo>
                <a:lnTo>
                  <a:pt x="97790" y="55321"/>
                </a:lnTo>
                <a:lnTo>
                  <a:pt x="98288" y="55362"/>
                </a:lnTo>
                <a:lnTo>
                  <a:pt x="98909" y="55383"/>
                </a:lnTo>
                <a:lnTo>
                  <a:pt x="100671" y="55445"/>
                </a:lnTo>
                <a:lnTo>
                  <a:pt x="102018" y="55466"/>
                </a:lnTo>
                <a:lnTo>
                  <a:pt x="103573" y="55466"/>
                </a:lnTo>
                <a:lnTo>
                  <a:pt x="105107" y="55424"/>
                </a:lnTo>
                <a:lnTo>
                  <a:pt x="105791" y="55383"/>
                </a:lnTo>
                <a:lnTo>
                  <a:pt x="106350" y="55321"/>
                </a:lnTo>
                <a:lnTo>
                  <a:pt x="108133" y="55383"/>
                </a:lnTo>
                <a:lnTo>
                  <a:pt x="110206" y="55404"/>
                </a:lnTo>
                <a:lnTo>
                  <a:pt x="114994" y="55404"/>
                </a:lnTo>
                <a:lnTo>
                  <a:pt x="116051" y="55362"/>
                </a:lnTo>
                <a:lnTo>
                  <a:pt x="117025" y="55321"/>
                </a:lnTo>
                <a:lnTo>
                  <a:pt x="117895" y="55238"/>
                </a:lnTo>
                <a:lnTo>
                  <a:pt x="118310" y="55196"/>
                </a:lnTo>
                <a:lnTo>
                  <a:pt x="118704" y="55134"/>
                </a:lnTo>
                <a:lnTo>
                  <a:pt x="119471" y="55155"/>
                </a:lnTo>
                <a:lnTo>
                  <a:pt x="119491" y="53808"/>
                </a:lnTo>
                <a:lnTo>
                  <a:pt x="119491" y="52751"/>
                </a:lnTo>
                <a:lnTo>
                  <a:pt x="119450" y="50947"/>
                </a:lnTo>
                <a:lnTo>
                  <a:pt x="119408" y="49186"/>
                </a:lnTo>
                <a:lnTo>
                  <a:pt x="119388" y="47071"/>
                </a:lnTo>
                <a:lnTo>
                  <a:pt x="119450" y="45662"/>
                </a:lnTo>
                <a:lnTo>
                  <a:pt x="119491" y="44273"/>
                </a:lnTo>
                <a:lnTo>
                  <a:pt x="119512" y="42843"/>
                </a:lnTo>
                <a:lnTo>
                  <a:pt x="119512" y="41330"/>
                </a:lnTo>
                <a:lnTo>
                  <a:pt x="119512" y="40522"/>
                </a:lnTo>
                <a:lnTo>
                  <a:pt x="119512" y="39672"/>
                </a:lnTo>
                <a:lnTo>
                  <a:pt x="119553" y="36998"/>
                </a:lnTo>
                <a:lnTo>
                  <a:pt x="119574" y="36356"/>
                </a:lnTo>
                <a:lnTo>
                  <a:pt x="119595" y="35630"/>
                </a:lnTo>
                <a:lnTo>
                  <a:pt x="119636" y="34884"/>
                </a:lnTo>
                <a:lnTo>
                  <a:pt x="119636" y="34179"/>
                </a:lnTo>
                <a:lnTo>
                  <a:pt x="119636" y="33433"/>
                </a:lnTo>
                <a:lnTo>
                  <a:pt x="119636" y="32708"/>
                </a:lnTo>
                <a:lnTo>
                  <a:pt x="119595" y="31195"/>
                </a:lnTo>
                <a:lnTo>
                  <a:pt x="119595" y="29661"/>
                </a:lnTo>
                <a:lnTo>
                  <a:pt x="119636" y="28459"/>
                </a:lnTo>
                <a:lnTo>
                  <a:pt x="119657" y="27360"/>
                </a:lnTo>
                <a:lnTo>
                  <a:pt x="119678" y="26096"/>
                </a:lnTo>
                <a:lnTo>
                  <a:pt x="119678" y="23422"/>
                </a:lnTo>
                <a:lnTo>
                  <a:pt x="119699" y="21888"/>
                </a:lnTo>
                <a:lnTo>
                  <a:pt x="119740" y="20292"/>
                </a:lnTo>
                <a:lnTo>
                  <a:pt x="119740" y="19525"/>
                </a:lnTo>
                <a:lnTo>
                  <a:pt x="119740" y="18903"/>
                </a:lnTo>
                <a:lnTo>
                  <a:pt x="119719" y="18406"/>
                </a:lnTo>
                <a:lnTo>
                  <a:pt x="119699" y="17950"/>
                </a:lnTo>
                <a:lnTo>
                  <a:pt x="119657" y="17079"/>
                </a:lnTo>
                <a:lnTo>
                  <a:pt x="119636" y="16561"/>
                </a:lnTo>
                <a:lnTo>
                  <a:pt x="119636" y="15919"/>
                </a:lnTo>
                <a:lnTo>
                  <a:pt x="119678" y="14571"/>
                </a:lnTo>
                <a:lnTo>
                  <a:pt x="119699" y="13100"/>
                </a:lnTo>
                <a:lnTo>
                  <a:pt x="119719" y="11110"/>
                </a:lnTo>
                <a:lnTo>
                  <a:pt x="119678" y="8250"/>
                </a:lnTo>
                <a:lnTo>
                  <a:pt x="119719" y="6695"/>
                </a:lnTo>
                <a:lnTo>
                  <a:pt x="119719" y="4996"/>
                </a:lnTo>
                <a:lnTo>
                  <a:pt x="119719" y="4229"/>
                </a:lnTo>
                <a:lnTo>
                  <a:pt x="119699" y="3545"/>
                </a:lnTo>
                <a:lnTo>
                  <a:pt x="119678" y="2964"/>
                </a:lnTo>
                <a:lnTo>
                  <a:pt x="119616" y="2467"/>
                </a:lnTo>
                <a:lnTo>
                  <a:pt x="119574" y="2073"/>
                </a:lnTo>
                <a:lnTo>
                  <a:pt x="119512" y="1762"/>
                </a:lnTo>
                <a:lnTo>
                  <a:pt x="119429" y="1576"/>
                </a:lnTo>
                <a:lnTo>
                  <a:pt x="119388" y="1513"/>
                </a:lnTo>
                <a:lnTo>
                  <a:pt x="119346" y="1493"/>
                </a:lnTo>
                <a:lnTo>
                  <a:pt x="119346" y="1472"/>
                </a:lnTo>
                <a:lnTo>
                  <a:pt x="119325" y="1451"/>
                </a:lnTo>
                <a:lnTo>
                  <a:pt x="119263" y="1410"/>
                </a:lnTo>
                <a:lnTo>
                  <a:pt x="119056" y="1348"/>
                </a:lnTo>
                <a:lnTo>
                  <a:pt x="118704" y="1285"/>
                </a:lnTo>
                <a:lnTo>
                  <a:pt x="118268" y="1223"/>
                </a:lnTo>
                <a:lnTo>
                  <a:pt x="117729" y="1182"/>
                </a:lnTo>
                <a:lnTo>
                  <a:pt x="117149" y="1140"/>
                </a:lnTo>
                <a:lnTo>
                  <a:pt x="116507" y="1120"/>
                </a:lnTo>
                <a:lnTo>
                  <a:pt x="115035" y="1120"/>
                </a:lnTo>
                <a:lnTo>
                  <a:pt x="114392" y="1078"/>
                </a:lnTo>
                <a:lnTo>
                  <a:pt x="113646" y="1078"/>
                </a:lnTo>
                <a:lnTo>
                  <a:pt x="113273" y="1099"/>
                </a:lnTo>
                <a:lnTo>
                  <a:pt x="112900" y="1120"/>
                </a:lnTo>
                <a:lnTo>
                  <a:pt x="112237" y="1120"/>
                </a:lnTo>
                <a:lnTo>
                  <a:pt x="111553" y="1078"/>
                </a:lnTo>
                <a:lnTo>
                  <a:pt x="111200" y="1078"/>
                </a:lnTo>
                <a:lnTo>
                  <a:pt x="109853" y="1037"/>
                </a:lnTo>
                <a:lnTo>
                  <a:pt x="108858" y="954"/>
                </a:lnTo>
                <a:lnTo>
                  <a:pt x="108340" y="933"/>
                </a:lnTo>
                <a:lnTo>
                  <a:pt x="107822" y="912"/>
                </a:lnTo>
                <a:lnTo>
                  <a:pt x="106744" y="892"/>
                </a:lnTo>
                <a:lnTo>
                  <a:pt x="105666" y="871"/>
                </a:lnTo>
                <a:lnTo>
                  <a:pt x="103677" y="850"/>
                </a:lnTo>
                <a:lnTo>
                  <a:pt x="103490" y="850"/>
                </a:lnTo>
                <a:lnTo>
                  <a:pt x="103449" y="829"/>
                </a:lnTo>
                <a:lnTo>
                  <a:pt x="103449" y="850"/>
                </a:lnTo>
                <a:lnTo>
                  <a:pt x="103366" y="850"/>
                </a:lnTo>
                <a:lnTo>
                  <a:pt x="103449" y="829"/>
                </a:lnTo>
                <a:lnTo>
                  <a:pt x="102993" y="871"/>
                </a:lnTo>
                <a:lnTo>
                  <a:pt x="102557" y="892"/>
                </a:lnTo>
                <a:lnTo>
                  <a:pt x="102246" y="954"/>
                </a:lnTo>
                <a:lnTo>
                  <a:pt x="101397" y="954"/>
                </a:lnTo>
                <a:lnTo>
                  <a:pt x="101003" y="933"/>
                </a:lnTo>
                <a:lnTo>
                  <a:pt x="100194" y="871"/>
                </a:lnTo>
                <a:lnTo>
                  <a:pt x="99780" y="850"/>
                </a:lnTo>
                <a:lnTo>
                  <a:pt x="99345" y="850"/>
                </a:lnTo>
                <a:lnTo>
                  <a:pt x="98619" y="871"/>
                </a:lnTo>
                <a:lnTo>
                  <a:pt x="97894" y="892"/>
                </a:lnTo>
                <a:lnTo>
                  <a:pt x="97396" y="892"/>
                </a:lnTo>
                <a:lnTo>
                  <a:pt x="96070" y="767"/>
                </a:lnTo>
                <a:lnTo>
                  <a:pt x="94080" y="601"/>
                </a:lnTo>
                <a:lnTo>
                  <a:pt x="93375" y="539"/>
                </a:lnTo>
                <a:lnTo>
                  <a:pt x="92650" y="498"/>
                </a:lnTo>
                <a:lnTo>
                  <a:pt x="92297" y="477"/>
                </a:lnTo>
                <a:lnTo>
                  <a:pt x="91924" y="477"/>
                </a:lnTo>
                <a:lnTo>
                  <a:pt x="91572" y="498"/>
                </a:lnTo>
                <a:lnTo>
                  <a:pt x="91220" y="539"/>
                </a:lnTo>
                <a:lnTo>
                  <a:pt x="90702" y="601"/>
                </a:lnTo>
                <a:lnTo>
                  <a:pt x="90266" y="622"/>
                </a:lnTo>
                <a:lnTo>
                  <a:pt x="89955" y="622"/>
                </a:lnTo>
                <a:lnTo>
                  <a:pt x="89665" y="601"/>
                </a:lnTo>
                <a:lnTo>
                  <a:pt x="89334" y="601"/>
                </a:lnTo>
                <a:lnTo>
                  <a:pt x="89002" y="622"/>
                </a:lnTo>
                <a:lnTo>
                  <a:pt x="88629" y="643"/>
                </a:lnTo>
                <a:lnTo>
                  <a:pt x="88442" y="622"/>
                </a:lnTo>
                <a:lnTo>
                  <a:pt x="88276" y="601"/>
                </a:lnTo>
                <a:lnTo>
                  <a:pt x="87945" y="519"/>
                </a:lnTo>
                <a:lnTo>
                  <a:pt x="87592" y="498"/>
                </a:lnTo>
                <a:lnTo>
                  <a:pt x="86950" y="477"/>
                </a:lnTo>
                <a:lnTo>
                  <a:pt x="86328" y="498"/>
                </a:lnTo>
                <a:lnTo>
                  <a:pt x="85520" y="456"/>
                </a:lnTo>
                <a:lnTo>
                  <a:pt x="84670" y="373"/>
                </a:lnTo>
                <a:lnTo>
                  <a:pt x="83986" y="332"/>
                </a:lnTo>
                <a:lnTo>
                  <a:pt x="83302" y="291"/>
                </a:lnTo>
                <a:lnTo>
                  <a:pt x="81602" y="228"/>
                </a:lnTo>
                <a:lnTo>
                  <a:pt x="81063" y="187"/>
                </a:lnTo>
                <a:lnTo>
                  <a:pt x="80545" y="125"/>
                </a:lnTo>
                <a:lnTo>
                  <a:pt x="79841" y="63"/>
                </a:lnTo>
                <a:lnTo>
                  <a:pt x="79136" y="21"/>
                </a:lnTo>
                <a:lnTo>
                  <a:pt x="7805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2" name="Google Shape;7232;p64"/>
          <p:cNvSpPr/>
          <p:nvPr/>
        </p:nvSpPr>
        <p:spPr>
          <a:xfrm>
            <a:off x="685090" y="3512443"/>
            <a:ext cx="7773820" cy="1035080"/>
          </a:xfrm>
          <a:custGeom>
            <a:avLst/>
            <a:gdLst/>
            <a:ahLst/>
            <a:cxnLst/>
            <a:rect l="l" t="t" r="r" b="b"/>
            <a:pathLst>
              <a:path w="119740" h="56896" extrusionOk="0">
                <a:moveTo>
                  <a:pt x="1161" y="37703"/>
                </a:moveTo>
                <a:lnTo>
                  <a:pt x="1223" y="38636"/>
                </a:lnTo>
                <a:lnTo>
                  <a:pt x="1203" y="40314"/>
                </a:lnTo>
                <a:lnTo>
                  <a:pt x="1120" y="39402"/>
                </a:lnTo>
                <a:lnTo>
                  <a:pt x="1140" y="38553"/>
                </a:lnTo>
                <a:lnTo>
                  <a:pt x="1161" y="37703"/>
                </a:lnTo>
                <a:close/>
                <a:moveTo>
                  <a:pt x="29598" y="55383"/>
                </a:moveTo>
                <a:lnTo>
                  <a:pt x="30490" y="55404"/>
                </a:lnTo>
                <a:lnTo>
                  <a:pt x="30324" y="55404"/>
                </a:lnTo>
                <a:lnTo>
                  <a:pt x="29598" y="55383"/>
                </a:lnTo>
                <a:close/>
                <a:moveTo>
                  <a:pt x="29350" y="55383"/>
                </a:moveTo>
                <a:lnTo>
                  <a:pt x="28914" y="55424"/>
                </a:lnTo>
                <a:lnTo>
                  <a:pt x="28479" y="55424"/>
                </a:lnTo>
                <a:lnTo>
                  <a:pt x="27982" y="55383"/>
                </a:lnTo>
                <a:close/>
                <a:moveTo>
                  <a:pt x="76980" y="0"/>
                </a:moveTo>
                <a:lnTo>
                  <a:pt x="75799" y="42"/>
                </a:lnTo>
                <a:lnTo>
                  <a:pt x="75198" y="63"/>
                </a:lnTo>
                <a:lnTo>
                  <a:pt x="74617" y="104"/>
                </a:lnTo>
                <a:lnTo>
                  <a:pt x="73933" y="166"/>
                </a:lnTo>
                <a:lnTo>
                  <a:pt x="73146" y="125"/>
                </a:lnTo>
                <a:lnTo>
                  <a:pt x="72337" y="63"/>
                </a:lnTo>
                <a:lnTo>
                  <a:pt x="71384" y="21"/>
                </a:lnTo>
                <a:lnTo>
                  <a:pt x="69871" y="21"/>
                </a:lnTo>
                <a:lnTo>
                  <a:pt x="69311" y="63"/>
                </a:lnTo>
                <a:lnTo>
                  <a:pt x="68213" y="125"/>
                </a:lnTo>
                <a:lnTo>
                  <a:pt x="67819" y="166"/>
                </a:lnTo>
                <a:lnTo>
                  <a:pt x="67425" y="228"/>
                </a:lnTo>
                <a:lnTo>
                  <a:pt x="66700" y="353"/>
                </a:lnTo>
                <a:lnTo>
                  <a:pt x="66368" y="436"/>
                </a:lnTo>
                <a:lnTo>
                  <a:pt x="65352" y="519"/>
                </a:lnTo>
                <a:lnTo>
                  <a:pt x="64523" y="581"/>
                </a:lnTo>
                <a:lnTo>
                  <a:pt x="63238" y="622"/>
                </a:lnTo>
                <a:lnTo>
                  <a:pt x="62471" y="622"/>
                </a:lnTo>
                <a:lnTo>
                  <a:pt x="61704" y="601"/>
                </a:lnTo>
                <a:lnTo>
                  <a:pt x="61062" y="581"/>
                </a:lnTo>
                <a:lnTo>
                  <a:pt x="60419" y="601"/>
                </a:lnTo>
                <a:lnTo>
                  <a:pt x="59114" y="643"/>
                </a:lnTo>
                <a:lnTo>
                  <a:pt x="58886" y="539"/>
                </a:lnTo>
                <a:lnTo>
                  <a:pt x="58741" y="519"/>
                </a:lnTo>
                <a:lnTo>
                  <a:pt x="58595" y="498"/>
                </a:lnTo>
                <a:lnTo>
                  <a:pt x="57559" y="436"/>
                </a:lnTo>
                <a:lnTo>
                  <a:pt x="56543" y="394"/>
                </a:lnTo>
                <a:lnTo>
                  <a:pt x="54968" y="332"/>
                </a:lnTo>
                <a:lnTo>
                  <a:pt x="54243" y="291"/>
                </a:lnTo>
                <a:lnTo>
                  <a:pt x="53497" y="291"/>
                </a:lnTo>
                <a:lnTo>
                  <a:pt x="52730" y="332"/>
                </a:lnTo>
                <a:lnTo>
                  <a:pt x="51942" y="373"/>
                </a:lnTo>
                <a:lnTo>
                  <a:pt x="51756" y="373"/>
                </a:lnTo>
                <a:lnTo>
                  <a:pt x="51631" y="394"/>
                </a:lnTo>
                <a:lnTo>
                  <a:pt x="50118" y="394"/>
                </a:lnTo>
                <a:lnTo>
                  <a:pt x="48999" y="373"/>
                </a:lnTo>
                <a:lnTo>
                  <a:pt x="47859" y="353"/>
                </a:lnTo>
                <a:lnTo>
                  <a:pt x="45745" y="353"/>
                </a:lnTo>
                <a:lnTo>
                  <a:pt x="43361" y="477"/>
                </a:lnTo>
                <a:lnTo>
                  <a:pt x="41807" y="539"/>
                </a:lnTo>
                <a:lnTo>
                  <a:pt x="40273" y="581"/>
                </a:lnTo>
                <a:lnTo>
                  <a:pt x="39050" y="560"/>
                </a:lnTo>
                <a:lnTo>
                  <a:pt x="38324" y="560"/>
                </a:lnTo>
                <a:lnTo>
                  <a:pt x="37599" y="581"/>
                </a:lnTo>
                <a:lnTo>
                  <a:pt x="37205" y="560"/>
                </a:lnTo>
                <a:lnTo>
                  <a:pt x="36583" y="581"/>
                </a:lnTo>
                <a:lnTo>
                  <a:pt x="35837" y="622"/>
                </a:lnTo>
                <a:lnTo>
                  <a:pt x="35112" y="664"/>
                </a:lnTo>
                <a:lnTo>
                  <a:pt x="34469" y="684"/>
                </a:lnTo>
                <a:lnTo>
                  <a:pt x="33391" y="684"/>
                </a:lnTo>
                <a:lnTo>
                  <a:pt x="32417" y="664"/>
                </a:lnTo>
                <a:lnTo>
                  <a:pt x="31464" y="643"/>
                </a:lnTo>
                <a:lnTo>
                  <a:pt x="30386" y="643"/>
                </a:lnTo>
                <a:lnTo>
                  <a:pt x="29806" y="664"/>
                </a:lnTo>
                <a:lnTo>
                  <a:pt x="29246" y="705"/>
                </a:lnTo>
                <a:lnTo>
                  <a:pt x="28666" y="726"/>
                </a:lnTo>
                <a:lnTo>
                  <a:pt x="28085" y="747"/>
                </a:lnTo>
                <a:lnTo>
                  <a:pt x="26075" y="747"/>
                </a:lnTo>
                <a:lnTo>
                  <a:pt x="25971" y="767"/>
                </a:lnTo>
                <a:lnTo>
                  <a:pt x="25888" y="788"/>
                </a:lnTo>
                <a:lnTo>
                  <a:pt x="25868" y="829"/>
                </a:lnTo>
                <a:lnTo>
                  <a:pt x="25868" y="850"/>
                </a:lnTo>
                <a:lnTo>
                  <a:pt x="25888" y="892"/>
                </a:lnTo>
                <a:lnTo>
                  <a:pt x="25950" y="933"/>
                </a:lnTo>
                <a:lnTo>
                  <a:pt x="26075" y="954"/>
                </a:lnTo>
                <a:lnTo>
                  <a:pt x="26945" y="954"/>
                </a:lnTo>
                <a:lnTo>
                  <a:pt x="27712" y="995"/>
                </a:lnTo>
                <a:lnTo>
                  <a:pt x="28500" y="1037"/>
                </a:lnTo>
                <a:lnTo>
                  <a:pt x="31485" y="1037"/>
                </a:lnTo>
                <a:lnTo>
                  <a:pt x="32956" y="1057"/>
                </a:lnTo>
                <a:lnTo>
                  <a:pt x="33972" y="1120"/>
                </a:lnTo>
                <a:lnTo>
                  <a:pt x="34469" y="1161"/>
                </a:lnTo>
                <a:lnTo>
                  <a:pt x="34987" y="1182"/>
                </a:lnTo>
                <a:lnTo>
                  <a:pt x="36065" y="1182"/>
                </a:lnTo>
                <a:lnTo>
                  <a:pt x="37164" y="1203"/>
                </a:lnTo>
                <a:lnTo>
                  <a:pt x="37993" y="1203"/>
                </a:lnTo>
                <a:lnTo>
                  <a:pt x="37661" y="1223"/>
                </a:lnTo>
                <a:lnTo>
                  <a:pt x="36314" y="1244"/>
                </a:lnTo>
                <a:lnTo>
                  <a:pt x="35485" y="1244"/>
                </a:lnTo>
                <a:lnTo>
                  <a:pt x="34905" y="1223"/>
                </a:lnTo>
                <a:lnTo>
                  <a:pt x="34324" y="1203"/>
                </a:lnTo>
                <a:lnTo>
                  <a:pt x="33702" y="1203"/>
                </a:lnTo>
                <a:lnTo>
                  <a:pt x="32749" y="1244"/>
                </a:lnTo>
                <a:lnTo>
                  <a:pt x="31816" y="1306"/>
                </a:lnTo>
                <a:lnTo>
                  <a:pt x="31070" y="1348"/>
                </a:lnTo>
                <a:lnTo>
                  <a:pt x="30303" y="1368"/>
                </a:lnTo>
                <a:lnTo>
                  <a:pt x="29495" y="1327"/>
                </a:lnTo>
                <a:lnTo>
                  <a:pt x="28438" y="1306"/>
                </a:lnTo>
                <a:lnTo>
                  <a:pt x="27339" y="1327"/>
                </a:lnTo>
                <a:lnTo>
                  <a:pt x="26303" y="1285"/>
                </a:lnTo>
                <a:lnTo>
                  <a:pt x="25308" y="1285"/>
                </a:lnTo>
                <a:lnTo>
                  <a:pt x="24334" y="1306"/>
                </a:lnTo>
                <a:lnTo>
                  <a:pt x="23339" y="1348"/>
                </a:lnTo>
                <a:lnTo>
                  <a:pt x="23318" y="1348"/>
                </a:lnTo>
                <a:lnTo>
                  <a:pt x="22531" y="1327"/>
                </a:lnTo>
                <a:lnTo>
                  <a:pt x="21784" y="1327"/>
                </a:lnTo>
                <a:lnTo>
                  <a:pt x="20893" y="1306"/>
                </a:lnTo>
                <a:lnTo>
                  <a:pt x="19380" y="1306"/>
                </a:lnTo>
                <a:lnTo>
                  <a:pt x="18696" y="1348"/>
                </a:lnTo>
                <a:lnTo>
                  <a:pt x="17411" y="1410"/>
                </a:lnTo>
                <a:lnTo>
                  <a:pt x="16520" y="1451"/>
                </a:lnTo>
                <a:lnTo>
                  <a:pt x="16064" y="1451"/>
                </a:lnTo>
                <a:lnTo>
                  <a:pt x="15318" y="1431"/>
                </a:lnTo>
                <a:lnTo>
                  <a:pt x="14799" y="1410"/>
                </a:lnTo>
                <a:lnTo>
                  <a:pt x="14240" y="1389"/>
                </a:lnTo>
                <a:lnTo>
                  <a:pt x="13639" y="1389"/>
                </a:lnTo>
                <a:lnTo>
                  <a:pt x="13038" y="1410"/>
                </a:lnTo>
                <a:lnTo>
                  <a:pt x="12457" y="1389"/>
                </a:lnTo>
                <a:lnTo>
                  <a:pt x="11981" y="1348"/>
                </a:lnTo>
                <a:lnTo>
                  <a:pt x="11006" y="1265"/>
                </a:lnTo>
                <a:lnTo>
                  <a:pt x="10426" y="1223"/>
                </a:lnTo>
                <a:lnTo>
                  <a:pt x="9825" y="1203"/>
                </a:lnTo>
                <a:lnTo>
                  <a:pt x="8602" y="1182"/>
                </a:lnTo>
                <a:lnTo>
                  <a:pt x="7068" y="1099"/>
                </a:lnTo>
                <a:lnTo>
                  <a:pt x="6218" y="1057"/>
                </a:lnTo>
                <a:lnTo>
                  <a:pt x="5224" y="1037"/>
                </a:lnTo>
                <a:lnTo>
                  <a:pt x="3482" y="1037"/>
                </a:lnTo>
                <a:lnTo>
                  <a:pt x="1410" y="1057"/>
                </a:lnTo>
                <a:lnTo>
                  <a:pt x="1430" y="2301"/>
                </a:lnTo>
                <a:lnTo>
                  <a:pt x="1451" y="3213"/>
                </a:lnTo>
                <a:lnTo>
                  <a:pt x="1513" y="4933"/>
                </a:lnTo>
                <a:lnTo>
                  <a:pt x="1576" y="6695"/>
                </a:lnTo>
                <a:lnTo>
                  <a:pt x="1638" y="8519"/>
                </a:lnTo>
                <a:lnTo>
                  <a:pt x="1658" y="10530"/>
                </a:lnTo>
                <a:lnTo>
                  <a:pt x="1679" y="12706"/>
                </a:lnTo>
                <a:lnTo>
                  <a:pt x="1638" y="15152"/>
                </a:lnTo>
                <a:lnTo>
                  <a:pt x="1555" y="17929"/>
                </a:lnTo>
                <a:lnTo>
                  <a:pt x="1493" y="18696"/>
                </a:lnTo>
                <a:lnTo>
                  <a:pt x="1430" y="19546"/>
                </a:lnTo>
                <a:lnTo>
                  <a:pt x="1389" y="20458"/>
                </a:lnTo>
                <a:lnTo>
                  <a:pt x="1389" y="20437"/>
                </a:lnTo>
                <a:lnTo>
                  <a:pt x="1368" y="20043"/>
                </a:lnTo>
                <a:lnTo>
                  <a:pt x="1389" y="19774"/>
                </a:lnTo>
                <a:lnTo>
                  <a:pt x="1410" y="19504"/>
                </a:lnTo>
                <a:lnTo>
                  <a:pt x="1410" y="18883"/>
                </a:lnTo>
                <a:lnTo>
                  <a:pt x="1389" y="18758"/>
                </a:lnTo>
                <a:lnTo>
                  <a:pt x="1389" y="18613"/>
                </a:lnTo>
                <a:lnTo>
                  <a:pt x="1368" y="18489"/>
                </a:lnTo>
                <a:lnTo>
                  <a:pt x="1368" y="18365"/>
                </a:lnTo>
                <a:lnTo>
                  <a:pt x="1389" y="18074"/>
                </a:lnTo>
                <a:lnTo>
                  <a:pt x="1389" y="17929"/>
                </a:lnTo>
                <a:lnTo>
                  <a:pt x="1368" y="17784"/>
                </a:lnTo>
                <a:lnTo>
                  <a:pt x="1348" y="17515"/>
                </a:lnTo>
                <a:lnTo>
                  <a:pt x="1327" y="17390"/>
                </a:lnTo>
                <a:lnTo>
                  <a:pt x="1348" y="17266"/>
                </a:lnTo>
                <a:lnTo>
                  <a:pt x="1430" y="16706"/>
                </a:lnTo>
                <a:lnTo>
                  <a:pt x="1451" y="16416"/>
                </a:lnTo>
                <a:lnTo>
                  <a:pt x="1472" y="16147"/>
                </a:lnTo>
                <a:lnTo>
                  <a:pt x="1513" y="15794"/>
                </a:lnTo>
                <a:lnTo>
                  <a:pt x="1534" y="15463"/>
                </a:lnTo>
                <a:lnTo>
                  <a:pt x="1534" y="15214"/>
                </a:lnTo>
                <a:lnTo>
                  <a:pt x="1513" y="14945"/>
                </a:lnTo>
                <a:lnTo>
                  <a:pt x="1472" y="14426"/>
                </a:lnTo>
                <a:lnTo>
                  <a:pt x="1410" y="13991"/>
                </a:lnTo>
                <a:lnTo>
                  <a:pt x="1430" y="13701"/>
                </a:lnTo>
                <a:lnTo>
                  <a:pt x="1451" y="13411"/>
                </a:lnTo>
                <a:lnTo>
                  <a:pt x="1472" y="13100"/>
                </a:lnTo>
                <a:lnTo>
                  <a:pt x="1472" y="12478"/>
                </a:lnTo>
                <a:lnTo>
                  <a:pt x="1451" y="12188"/>
                </a:lnTo>
                <a:lnTo>
                  <a:pt x="1410" y="11877"/>
                </a:lnTo>
                <a:lnTo>
                  <a:pt x="1389" y="11608"/>
                </a:lnTo>
                <a:lnTo>
                  <a:pt x="1389" y="11317"/>
                </a:lnTo>
                <a:lnTo>
                  <a:pt x="1368" y="10778"/>
                </a:lnTo>
                <a:lnTo>
                  <a:pt x="1348" y="10447"/>
                </a:lnTo>
                <a:lnTo>
                  <a:pt x="1348" y="10364"/>
                </a:lnTo>
                <a:lnTo>
                  <a:pt x="1348" y="10157"/>
                </a:lnTo>
                <a:lnTo>
                  <a:pt x="1327" y="9949"/>
                </a:lnTo>
                <a:lnTo>
                  <a:pt x="1348" y="9763"/>
                </a:lnTo>
                <a:lnTo>
                  <a:pt x="1348" y="9576"/>
                </a:lnTo>
                <a:lnTo>
                  <a:pt x="1389" y="9307"/>
                </a:lnTo>
                <a:lnTo>
                  <a:pt x="1389" y="9120"/>
                </a:lnTo>
                <a:lnTo>
                  <a:pt x="1389" y="8706"/>
                </a:lnTo>
                <a:lnTo>
                  <a:pt x="1389" y="8270"/>
                </a:lnTo>
                <a:lnTo>
                  <a:pt x="1368" y="7856"/>
                </a:lnTo>
                <a:lnTo>
                  <a:pt x="1389" y="7628"/>
                </a:lnTo>
                <a:lnTo>
                  <a:pt x="1389" y="6301"/>
                </a:lnTo>
                <a:lnTo>
                  <a:pt x="1389" y="4954"/>
                </a:lnTo>
                <a:lnTo>
                  <a:pt x="1368" y="3607"/>
                </a:lnTo>
                <a:lnTo>
                  <a:pt x="1348" y="3275"/>
                </a:lnTo>
                <a:lnTo>
                  <a:pt x="1327" y="2944"/>
                </a:lnTo>
                <a:lnTo>
                  <a:pt x="1306" y="2612"/>
                </a:lnTo>
                <a:lnTo>
                  <a:pt x="1285" y="2280"/>
                </a:lnTo>
                <a:lnTo>
                  <a:pt x="1265" y="1410"/>
                </a:lnTo>
                <a:lnTo>
                  <a:pt x="1265" y="1327"/>
                </a:lnTo>
                <a:lnTo>
                  <a:pt x="1244" y="1265"/>
                </a:lnTo>
                <a:lnTo>
                  <a:pt x="1223" y="1223"/>
                </a:lnTo>
                <a:lnTo>
                  <a:pt x="1161" y="1203"/>
                </a:lnTo>
                <a:lnTo>
                  <a:pt x="1120" y="1223"/>
                </a:lnTo>
                <a:lnTo>
                  <a:pt x="1099" y="1265"/>
                </a:lnTo>
                <a:lnTo>
                  <a:pt x="1078" y="1327"/>
                </a:lnTo>
                <a:lnTo>
                  <a:pt x="1057" y="1410"/>
                </a:lnTo>
                <a:lnTo>
                  <a:pt x="1057" y="1824"/>
                </a:lnTo>
                <a:lnTo>
                  <a:pt x="995" y="2446"/>
                </a:lnTo>
                <a:lnTo>
                  <a:pt x="995" y="2674"/>
                </a:lnTo>
                <a:lnTo>
                  <a:pt x="995" y="2881"/>
                </a:lnTo>
                <a:lnTo>
                  <a:pt x="1016" y="3109"/>
                </a:lnTo>
                <a:lnTo>
                  <a:pt x="1037" y="3317"/>
                </a:lnTo>
                <a:lnTo>
                  <a:pt x="1016" y="3773"/>
                </a:lnTo>
                <a:lnTo>
                  <a:pt x="995" y="4229"/>
                </a:lnTo>
                <a:lnTo>
                  <a:pt x="954" y="5120"/>
                </a:lnTo>
                <a:lnTo>
                  <a:pt x="871" y="5721"/>
                </a:lnTo>
                <a:lnTo>
                  <a:pt x="850" y="6011"/>
                </a:lnTo>
                <a:lnTo>
                  <a:pt x="829" y="6322"/>
                </a:lnTo>
                <a:lnTo>
                  <a:pt x="809" y="7586"/>
                </a:lnTo>
                <a:lnTo>
                  <a:pt x="767" y="8768"/>
                </a:lnTo>
                <a:lnTo>
                  <a:pt x="767" y="8872"/>
                </a:lnTo>
                <a:lnTo>
                  <a:pt x="767" y="8892"/>
                </a:lnTo>
                <a:lnTo>
                  <a:pt x="788" y="9162"/>
                </a:lnTo>
                <a:lnTo>
                  <a:pt x="829" y="9431"/>
                </a:lnTo>
                <a:lnTo>
                  <a:pt x="871" y="9618"/>
                </a:lnTo>
                <a:lnTo>
                  <a:pt x="871" y="9887"/>
                </a:lnTo>
                <a:lnTo>
                  <a:pt x="892" y="10115"/>
                </a:lnTo>
                <a:lnTo>
                  <a:pt x="871" y="10343"/>
                </a:lnTo>
                <a:lnTo>
                  <a:pt x="809" y="10820"/>
                </a:lnTo>
                <a:lnTo>
                  <a:pt x="788" y="11069"/>
                </a:lnTo>
                <a:lnTo>
                  <a:pt x="788" y="11317"/>
                </a:lnTo>
                <a:lnTo>
                  <a:pt x="829" y="12188"/>
                </a:lnTo>
                <a:lnTo>
                  <a:pt x="829" y="12478"/>
                </a:lnTo>
                <a:lnTo>
                  <a:pt x="705" y="13245"/>
                </a:lnTo>
                <a:lnTo>
                  <a:pt x="560" y="14426"/>
                </a:lnTo>
                <a:lnTo>
                  <a:pt x="498" y="14841"/>
                </a:lnTo>
                <a:lnTo>
                  <a:pt x="456" y="15276"/>
                </a:lnTo>
                <a:lnTo>
                  <a:pt x="436" y="15483"/>
                </a:lnTo>
                <a:lnTo>
                  <a:pt x="436" y="15691"/>
                </a:lnTo>
                <a:lnTo>
                  <a:pt x="456" y="15919"/>
                </a:lnTo>
                <a:lnTo>
                  <a:pt x="498" y="16105"/>
                </a:lnTo>
                <a:lnTo>
                  <a:pt x="560" y="16416"/>
                </a:lnTo>
                <a:lnTo>
                  <a:pt x="581" y="16686"/>
                </a:lnTo>
                <a:lnTo>
                  <a:pt x="560" y="16851"/>
                </a:lnTo>
                <a:lnTo>
                  <a:pt x="539" y="17038"/>
                </a:lnTo>
                <a:lnTo>
                  <a:pt x="560" y="17225"/>
                </a:lnTo>
                <a:lnTo>
                  <a:pt x="581" y="17432"/>
                </a:lnTo>
                <a:lnTo>
                  <a:pt x="581" y="17639"/>
                </a:lnTo>
                <a:lnTo>
                  <a:pt x="581" y="17743"/>
                </a:lnTo>
                <a:lnTo>
                  <a:pt x="539" y="17846"/>
                </a:lnTo>
                <a:lnTo>
                  <a:pt x="477" y="18054"/>
                </a:lnTo>
                <a:lnTo>
                  <a:pt x="456" y="18261"/>
                </a:lnTo>
                <a:lnTo>
                  <a:pt x="436" y="18634"/>
                </a:lnTo>
                <a:lnTo>
                  <a:pt x="456" y="19007"/>
                </a:lnTo>
                <a:lnTo>
                  <a:pt x="415" y="19484"/>
                </a:lnTo>
                <a:lnTo>
                  <a:pt x="353" y="19981"/>
                </a:lnTo>
                <a:lnTo>
                  <a:pt x="311" y="20375"/>
                </a:lnTo>
                <a:lnTo>
                  <a:pt x="270" y="20790"/>
                </a:lnTo>
                <a:lnTo>
                  <a:pt x="208" y="21784"/>
                </a:lnTo>
                <a:lnTo>
                  <a:pt x="104" y="22406"/>
                </a:lnTo>
                <a:lnTo>
                  <a:pt x="42" y="22821"/>
                </a:lnTo>
                <a:lnTo>
                  <a:pt x="21" y="23235"/>
                </a:lnTo>
                <a:lnTo>
                  <a:pt x="0" y="23878"/>
                </a:lnTo>
                <a:lnTo>
                  <a:pt x="0" y="24520"/>
                </a:lnTo>
                <a:lnTo>
                  <a:pt x="21" y="25225"/>
                </a:lnTo>
                <a:lnTo>
                  <a:pt x="63" y="25578"/>
                </a:lnTo>
                <a:lnTo>
                  <a:pt x="104" y="25909"/>
                </a:lnTo>
                <a:lnTo>
                  <a:pt x="166" y="26324"/>
                </a:lnTo>
                <a:lnTo>
                  <a:pt x="104" y="26780"/>
                </a:lnTo>
                <a:lnTo>
                  <a:pt x="63" y="27256"/>
                </a:lnTo>
                <a:lnTo>
                  <a:pt x="21" y="27816"/>
                </a:lnTo>
                <a:lnTo>
                  <a:pt x="21" y="28376"/>
                </a:lnTo>
                <a:lnTo>
                  <a:pt x="21" y="28707"/>
                </a:lnTo>
                <a:lnTo>
                  <a:pt x="42" y="29039"/>
                </a:lnTo>
                <a:lnTo>
                  <a:pt x="125" y="29681"/>
                </a:lnTo>
                <a:lnTo>
                  <a:pt x="166" y="29930"/>
                </a:lnTo>
                <a:lnTo>
                  <a:pt x="208" y="30158"/>
                </a:lnTo>
                <a:lnTo>
                  <a:pt x="332" y="30573"/>
                </a:lnTo>
                <a:lnTo>
                  <a:pt x="394" y="30780"/>
                </a:lnTo>
                <a:lnTo>
                  <a:pt x="477" y="31381"/>
                </a:lnTo>
                <a:lnTo>
                  <a:pt x="519" y="31879"/>
                </a:lnTo>
                <a:lnTo>
                  <a:pt x="560" y="32625"/>
                </a:lnTo>
                <a:lnTo>
                  <a:pt x="560" y="33081"/>
                </a:lnTo>
                <a:lnTo>
                  <a:pt x="539" y="33537"/>
                </a:lnTo>
                <a:lnTo>
                  <a:pt x="539" y="33910"/>
                </a:lnTo>
                <a:lnTo>
                  <a:pt x="539" y="34304"/>
                </a:lnTo>
                <a:lnTo>
                  <a:pt x="581" y="35050"/>
                </a:lnTo>
                <a:lnTo>
                  <a:pt x="498" y="35195"/>
                </a:lnTo>
                <a:lnTo>
                  <a:pt x="477" y="35278"/>
                </a:lnTo>
                <a:lnTo>
                  <a:pt x="456" y="35361"/>
                </a:lnTo>
                <a:lnTo>
                  <a:pt x="394" y="35962"/>
                </a:lnTo>
                <a:lnTo>
                  <a:pt x="373" y="36584"/>
                </a:lnTo>
                <a:lnTo>
                  <a:pt x="311" y="37516"/>
                </a:lnTo>
                <a:lnTo>
                  <a:pt x="270" y="37931"/>
                </a:lnTo>
                <a:lnTo>
                  <a:pt x="270" y="38366"/>
                </a:lnTo>
                <a:lnTo>
                  <a:pt x="291" y="38822"/>
                </a:lnTo>
                <a:lnTo>
                  <a:pt x="353" y="39278"/>
                </a:lnTo>
                <a:lnTo>
                  <a:pt x="353" y="39402"/>
                </a:lnTo>
                <a:lnTo>
                  <a:pt x="353" y="39485"/>
                </a:lnTo>
                <a:lnTo>
                  <a:pt x="353" y="40356"/>
                </a:lnTo>
                <a:lnTo>
                  <a:pt x="353" y="41040"/>
                </a:lnTo>
                <a:lnTo>
                  <a:pt x="332" y="41703"/>
                </a:lnTo>
                <a:lnTo>
                  <a:pt x="311" y="42325"/>
                </a:lnTo>
                <a:lnTo>
                  <a:pt x="332" y="42947"/>
                </a:lnTo>
                <a:lnTo>
                  <a:pt x="436" y="44356"/>
                </a:lnTo>
                <a:lnTo>
                  <a:pt x="498" y="45268"/>
                </a:lnTo>
                <a:lnTo>
                  <a:pt x="519" y="46180"/>
                </a:lnTo>
                <a:lnTo>
                  <a:pt x="519" y="46906"/>
                </a:lnTo>
                <a:lnTo>
                  <a:pt x="519" y="47320"/>
                </a:lnTo>
                <a:lnTo>
                  <a:pt x="519" y="47755"/>
                </a:lnTo>
                <a:lnTo>
                  <a:pt x="519" y="47983"/>
                </a:lnTo>
                <a:lnTo>
                  <a:pt x="539" y="48356"/>
                </a:lnTo>
                <a:lnTo>
                  <a:pt x="560" y="48792"/>
                </a:lnTo>
                <a:lnTo>
                  <a:pt x="601" y="49227"/>
                </a:lnTo>
                <a:lnTo>
                  <a:pt x="622" y="49600"/>
                </a:lnTo>
                <a:lnTo>
                  <a:pt x="622" y="50222"/>
                </a:lnTo>
                <a:lnTo>
                  <a:pt x="601" y="50802"/>
                </a:lnTo>
                <a:lnTo>
                  <a:pt x="581" y="51383"/>
                </a:lnTo>
                <a:lnTo>
                  <a:pt x="581" y="52004"/>
                </a:lnTo>
                <a:lnTo>
                  <a:pt x="601" y="52357"/>
                </a:lnTo>
                <a:lnTo>
                  <a:pt x="643" y="52688"/>
                </a:lnTo>
                <a:lnTo>
                  <a:pt x="684" y="53020"/>
                </a:lnTo>
                <a:lnTo>
                  <a:pt x="705" y="53352"/>
                </a:lnTo>
                <a:lnTo>
                  <a:pt x="684" y="54450"/>
                </a:lnTo>
                <a:lnTo>
                  <a:pt x="684" y="54554"/>
                </a:lnTo>
                <a:lnTo>
                  <a:pt x="705" y="54616"/>
                </a:lnTo>
                <a:lnTo>
                  <a:pt x="726" y="54657"/>
                </a:lnTo>
                <a:lnTo>
                  <a:pt x="788" y="54678"/>
                </a:lnTo>
                <a:lnTo>
                  <a:pt x="829" y="54657"/>
                </a:lnTo>
                <a:lnTo>
                  <a:pt x="850" y="54616"/>
                </a:lnTo>
                <a:lnTo>
                  <a:pt x="871" y="54554"/>
                </a:lnTo>
                <a:lnTo>
                  <a:pt x="871" y="54450"/>
                </a:lnTo>
                <a:lnTo>
                  <a:pt x="892" y="54036"/>
                </a:lnTo>
                <a:lnTo>
                  <a:pt x="912" y="53580"/>
                </a:lnTo>
                <a:lnTo>
                  <a:pt x="954" y="53124"/>
                </a:lnTo>
                <a:lnTo>
                  <a:pt x="954" y="52896"/>
                </a:lnTo>
                <a:lnTo>
                  <a:pt x="954" y="52668"/>
                </a:lnTo>
                <a:lnTo>
                  <a:pt x="954" y="52232"/>
                </a:lnTo>
                <a:lnTo>
                  <a:pt x="954" y="51362"/>
                </a:lnTo>
                <a:lnTo>
                  <a:pt x="975" y="50491"/>
                </a:lnTo>
                <a:lnTo>
                  <a:pt x="1037" y="49890"/>
                </a:lnTo>
                <a:lnTo>
                  <a:pt x="1057" y="49600"/>
                </a:lnTo>
                <a:lnTo>
                  <a:pt x="1078" y="49289"/>
                </a:lnTo>
                <a:lnTo>
                  <a:pt x="1099" y="48833"/>
                </a:lnTo>
                <a:lnTo>
                  <a:pt x="1120" y="49372"/>
                </a:lnTo>
                <a:lnTo>
                  <a:pt x="1140" y="50450"/>
                </a:lnTo>
                <a:lnTo>
                  <a:pt x="1140" y="51984"/>
                </a:lnTo>
                <a:lnTo>
                  <a:pt x="1140" y="52751"/>
                </a:lnTo>
                <a:lnTo>
                  <a:pt x="1161" y="53538"/>
                </a:lnTo>
                <a:lnTo>
                  <a:pt x="1244" y="55611"/>
                </a:lnTo>
                <a:lnTo>
                  <a:pt x="1265" y="55673"/>
                </a:lnTo>
                <a:lnTo>
                  <a:pt x="1327" y="55694"/>
                </a:lnTo>
                <a:lnTo>
                  <a:pt x="1451" y="55715"/>
                </a:lnTo>
                <a:lnTo>
                  <a:pt x="1617" y="55715"/>
                </a:lnTo>
                <a:lnTo>
                  <a:pt x="2301" y="55735"/>
                </a:lnTo>
                <a:lnTo>
                  <a:pt x="3358" y="55797"/>
                </a:lnTo>
                <a:lnTo>
                  <a:pt x="3731" y="55818"/>
                </a:lnTo>
                <a:lnTo>
                  <a:pt x="4104" y="55797"/>
                </a:lnTo>
                <a:lnTo>
                  <a:pt x="4457" y="55777"/>
                </a:lnTo>
                <a:lnTo>
                  <a:pt x="4830" y="55756"/>
                </a:lnTo>
                <a:lnTo>
                  <a:pt x="5597" y="55777"/>
                </a:lnTo>
                <a:lnTo>
                  <a:pt x="6364" y="55797"/>
                </a:lnTo>
                <a:lnTo>
                  <a:pt x="7877" y="55860"/>
                </a:lnTo>
                <a:lnTo>
                  <a:pt x="8892" y="55922"/>
                </a:lnTo>
                <a:lnTo>
                  <a:pt x="9390" y="55963"/>
                </a:lnTo>
                <a:lnTo>
                  <a:pt x="9908" y="55984"/>
                </a:lnTo>
                <a:lnTo>
                  <a:pt x="10986" y="55984"/>
                </a:lnTo>
                <a:lnTo>
                  <a:pt x="12084" y="56005"/>
                </a:lnTo>
                <a:lnTo>
                  <a:pt x="14074" y="56046"/>
                </a:lnTo>
                <a:lnTo>
                  <a:pt x="14281" y="56046"/>
                </a:lnTo>
                <a:lnTo>
                  <a:pt x="14737" y="56025"/>
                </a:lnTo>
                <a:lnTo>
                  <a:pt x="15172" y="55984"/>
                </a:lnTo>
                <a:lnTo>
                  <a:pt x="15483" y="55943"/>
                </a:lnTo>
                <a:lnTo>
                  <a:pt x="15960" y="55922"/>
                </a:lnTo>
                <a:lnTo>
                  <a:pt x="16354" y="55922"/>
                </a:lnTo>
                <a:lnTo>
                  <a:pt x="16727" y="55943"/>
                </a:lnTo>
                <a:lnTo>
                  <a:pt x="17556" y="56005"/>
                </a:lnTo>
                <a:lnTo>
                  <a:pt x="17971" y="56025"/>
                </a:lnTo>
                <a:lnTo>
                  <a:pt x="18385" y="56025"/>
                </a:lnTo>
                <a:lnTo>
                  <a:pt x="19111" y="56005"/>
                </a:lnTo>
                <a:lnTo>
                  <a:pt x="19857" y="55984"/>
                </a:lnTo>
                <a:lnTo>
                  <a:pt x="20333" y="55984"/>
                </a:lnTo>
                <a:lnTo>
                  <a:pt x="21660" y="56108"/>
                </a:lnTo>
                <a:lnTo>
                  <a:pt x="23671" y="56274"/>
                </a:lnTo>
                <a:lnTo>
                  <a:pt x="24375" y="56336"/>
                </a:lnTo>
                <a:lnTo>
                  <a:pt x="25080" y="56399"/>
                </a:lnTo>
                <a:lnTo>
                  <a:pt x="25805" y="56399"/>
                </a:lnTo>
                <a:lnTo>
                  <a:pt x="26158" y="56378"/>
                </a:lnTo>
                <a:lnTo>
                  <a:pt x="26510" y="56357"/>
                </a:lnTo>
                <a:lnTo>
                  <a:pt x="27028" y="56274"/>
                </a:lnTo>
                <a:lnTo>
                  <a:pt x="27464" y="56253"/>
                </a:lnTo>
                <a:lnTo>
                  <a:pt x="27774" y="56274"/>
                </a:lnTo>
                <a:lnTo>
                  <a:pt x="28065" y="56295"/>
                </a:lnTo>
                <a:lnTo>
                  <a:pt x="28396" y="56274"/>
                </a:lnTo>
                <a:lnTo>
                  <a:pt x="28728" y="56253"/>
                </a:lnTo>
                <a:lnTo>
                  <a:pt x="29288" y="56253"/>
                </a:lnTo>
                <a:lnTo>
                  <a:pt x="29474" y="56295"/>
                </a:lnTo>
                <a:lnTo>
                  <a:pt x="29806" y="56357"/>
                </a:lnTo>
                <a:lnTo>
                  <a:pt x="30158" y="56399"/>
                </a:lnTo>
                <a:lnTo>
                  <a:pt x="30780" y="56399"/>
                </a:lnTo>
                <a:lnTo>
                  <a:pt x="31422" y="56378"/>
                </a:lnTo>
                <a:lnTo>
                  <a:pt x="32210" y="56419"/>
                </a:lnTo>
                <a:lnTo>
                  <a:pt x="33081" y="56502"/>
                </a:lnTo>
                <a:lnTo>
                  <a:pt x="33744" y="56564"/>
                </a:lnTo>
                <a:lnTo>
                  <a:pt x="34428" y="56585"/>
                </a:lnTo>
                <a:lnTo>
                  <a:pt x="36148" y="56647"/>
                </a:lnTo>
                <a:lnTo>
                  <a:pt x="36666" y="56709"/>
                </a:lnTo>
                <a:lnTo>
                  <a:pt x="37185" y="56751"/>
                </a:lnTo>
                <a:lnTo>
                  <a:pt x="37889" y="56834"/>
                </a:lnTo>
                <a:lnTo>
                  <a:pt x="38594" y="56855"/>
                </a:lnTo>
                <a:lnTo>
                  <a:pt x="39672" y="56896"/>
                </a:lnTo>
                <a:lnTo>
                  <a:pt x="40750" y="56875"/>
                </a:lnTo>
                <a:lnTo>
                  <a:pt x="41952" y="56855"/>
                </a:lnTo>
                <a:lnTo>
                  <a:pt x="42532" y="56813"/>
                </a:lnTo>
                <a:lnTo>
                  <a:pt x="43133" y="56772"/>
                </a:lnTo>
                <a:lnTo>
                  <a:pt x="43796" y="56709"/>
                </a:lnTo>
                <a:lnTo>
                  <a:pt x="44605" y="56772"/>
                </a:lnTo>
                <a:lnTo>
                  <a:pt x="45392" y="56813"/>
                </a:lnTo>
                <a:lnTo>
                  <a:pt x="46346" y="56855"/>
                </a:lnTo>
                <a:lnTo>
                  <a:pt x="47299" y="56875"/>
                </a:lnTo>
                <a:lnTo>
                  <a:pt x="47859" y="56855"/>
                </a:lnTo>
                <a:lnTo>
                  <a:pt x="48419" y="56834"/>
                </a:lnTo>
                <a:lnTo>
                  <a:pt x="49538" y="56751"/>
                </a:lnTo>
                <a:lnTo>
                  <a:pt x="49932" y="56709"/>
                </a:lnTo>
                <a:lnTo>
                  <a:pt x="50305" y="56647"/>
                </a:lnTo>
                <a:lnTo>
                  <a:pt x="51030" y="56523"/>
                </a:lnTo>
                <a:lnTo>
                  <a:pt x="51362" y="56440"/>
                </a:lnTo>
                <a:lnTo>
                  <a:pt x="52398" y="56378"/>
                </a:lnTo>
                <a:lnTo>
                  <a:pt x="53227" y="56316"/>
                </a:lnTo>
                <a:lnTo>
                  <a:pt x="54492" y="56274"/>
                </a:lnTo>
                <a:lnTo>
                  <a:pt x="55279" y="56274"/>
                </a:lnTo>
                <a:lnTo>
                  <a:pt x="56046" y="56295"/>
                </a:lnTo>
                <a:lnTo>
                  <a:pt x="57331" y="56295"/>
                </a:lnTo>
                <a:lnTo>
                  <a:pt x="58616" y="56253"/>
                </a:lnTo>
                <a:lnTo>
                  <a:pt x="58865" y="56336"/>
                </a:lnTo>
                <a:lnTo>
                  <a:pt x="59010" y="56378"/>
                </a:lnTo>
                <a:lnTo>
                  <a:pt x="59155" y="56378"/>
                </a:lnTo>
                <a:lnTo>
                  <a:pt x="60171" y="56440"/>
                </a:lnTo>
                <a:lnTo>
                  <a:pt x="61207" y="56481"/>
                </a:lnTo>
                <a:lnTo>
                  <a:pt x="62782" y="56544"/>
                </a:lnTo>
                <a:lnTo>
                  <a:pt x="63508" y="56585"/>
                </a:lnTo>
                <a:lnTo>
                  <a:pt x="64233" y="56585"/>
                </a:lnTo>
                <a:lnTo>
                  <a:pt x="65021" y="56564"/>
                </a:lnTo>
                <a:lnTo>
                  <a:pt x="65788" y="56502"/>
                </a:lnTo>
                <a:lnTo>
                  <a:pt x="68752" y="56502"/>
                </a:lnTo>
                <a:lnTo>
                  <a:pt x="69871" y="56523"/>
                </a:lnTo>
                <a:lnTo>
                  <a:pt x="70949" y="56544"/>
                </a:lnTo>
                <a:lnTo>
                  <a:pt x="71467" y="56544"/>
                </a:lnTo>
                <a:lnTo>
                  <a:pt x="72006" y="56523"/>
                </a:lnTo>
                <a:lnTo>
                  <a:pt x="74389" y="56399"/>
                </a:lnTo>
                <a:lnTo>
                  <a:pt x="75923" y="56336"/>
                </a:lnTo>
                <a:lnTo>
                  <a:pt x="77478" y="56316"/>
                </a:lnTo>
                <a:lnTo>
                  <a:pt x="80525" y="56316"/>
                </a:lnTo>
                <a:lnTo>
                  <a:pt x="81167" y="56295"/>
                </a:lnTo>
                <a:lnTo>
                  <a:pt x="81893" y="56274"/>
                </a:lnTo>
                <a:lnTo>
                  <a:pt x="82639" y="56233"/>
                </a:lnTo>
                <a:lnTo>
                  <a:pt x="83281" y="56212"/>
                </a:lnTo>
                <a:lnTo>
                  <a:pt x="84338" y="56212"/>
                </a:lnTo>
                <a:lnTo>
                  <a:pt x="85313" y="56233"/>
                </a:lnTo>
                <a:lnTo>
                  <a:pt x="87344" y="56233"/>
                </a:lnTo>
                <a:lnTo>
                  <a:pt x="87924" y="56212"/>
                </a:lnTo>
                <a:lnTo>
                  <a:pt x="88504" y="56191"/>
                </a:lnTo>
                <a:lnTo>
                  <a:pt x="89064" y="56150"/>
                </a:lnTo>
                <a:lnTo>
                  <a:pt x="89644" y="56129"/>
                </a:lnTo>
                <a:lnTo>
                  <a:pt x="91655" y="56129"/>
                </a:lnTo>
                <a:lnTo>
                  <a:pt x="91779" y="56108"/>
                </a:lnTo>
                <a:lnTo>
                  <a:pt x="91842" y="56088"/>
                </a:lnTo>
                <a:lnTo>
                  <a:pt x="91862" y="56067"/>
                </a:lnTo>
                <a:lnTo>
                  <a:pt x="91862" y="56025"/>
                </a:lnTo>
                <a:lnTo>
                  <a:pt x="91842" y="55984"/>
                </a:lnTo>
                <a:lnTo>
                  <a:pt x="91779" y="55963"/>
                </a:lnTo>
                <a:lnTo>
                  <a:pt x="91676" y="55943"/>
                </a:lnTo>
                <a:lnTo>
                  <a:pt x="91510" y="55922"/>
                </a:lnTo>
                <a:lnTo>
                  <a:pt x="90784" y="55922"/>
                </a:lnTo>
                <a:lnTo>
                  <a:pt x="90018" y="55880"/>
                </a:lnTo>
                <a:lnTo>
                  <a:pt x="89251" y="55860"/>
                </a:lnTo>
                <a:lnTo>
                  <a:pt x="88878" y="55839"/>
                </a:lnTo>
                <a:lnTo>
                  <a:pt x="88484" y="55839"/>
                </a:lnTo>
                <a:lnTo>
                  <a:pt x="87717" y="55860"/>
                </a:lnTo>
                <a:lnTo>
                  <a:pt x="86245" y="55860"/>
                </a:lnTo>
                <a:lnTo>
                  <a:pt x="84774" y="55839"/>
                </a:lnTo>
                <a:lnTo>
                  <a:pt x="83779" y="55756"/>
                </a:lnTo>
                <a:lnTo>
                  <a:pt x="83261" y="55735"/>
                </a:lnTo>
                <a:lnTo>
                  <a:pt x="82742" y="55715"/>
                </a:lnTo>
                <a:lnTo>
                  <a:pt x="81665" y="55694"/>
                </a:lnTo>
                <a:lnTo>
                  <a:pt x="80587" y="55694"/>
                </a:lnTo>
                <a:lnTo>
                  <a:pt x="77105" y="55632"/>
                </a:lnTo>
                <a:lnTo>
                  <a:pt x="77001" y="55632"/>
                </a:lnTo>
                <a:lnTo>
                  <a:pt x="75716" y="55507"/>
                </a:lnTo>
                <a:lnTo>
                  <a:pt x="75343" y="55487"/>
                </a:lnTo>
                <a:lnTo>
                  <a:pt x="74970" y="55466"/>
                </a:lnTo>
                <a:lnTo>
                  <a:pt x="74203" y="55445"/>
                </a:lnTo>
                <a:lnTo>
                  <a:pt x="73477" y="55466"/>
                </a:lnTo>
                <a:lnTo>
                  <a:pt x="72773" y="55466"/>
                </a:lnTo>
                <a:lnTo>
                  <a:pt x="71363" y="55487"/>
                </a:lnTo>
                <a:lnTo>
                  <a:pt x="68669" y="55549"/>
                </a:lnTo>
                <a:lnTo>
                  <a:pt x="67342" y="55590"/>
                </a:lnTo>
                <a:lnTo>
                  <a:pt x="65995" y="55652"/>
                </a:lnTo>
                <a:lnTo>
                  <a:pt x="64171" y="55652"/>
                </a:lnTo>
                <a:lnTo>
                  <a:pt x="62347" y="55590"/>
                </a:lnTo>
                <a:lnTo>
                  <a:pt x="62243" y="55590"/>
                </a:lnTo>
                <a:lnTo>
                  <a:pt x="63528" y="55528"/>
                </a:lnTo>
                <a:lnTo>
                  <a:pt x="64772" y="55466"/>
                </a:lnTo>
                <a:lnTo>
                  <a:pt x="65933" y="55362"/>
                </a:lnTo>
                <a:lnTo>
                  <a:pt x="66492" y="55300"/>
                </a:lnTo>
                <a:lnTo>
                  <a:pt x="67031" y="55217"/>
                </a:lnTo>
                <a:lnTo>
                  <a:pt x="68171" y="55259"/>
                </a:lnTo>
                <a:lnTo>
                  <a:pt x="69415" y="55279"/>
                </a:lnTo>
                <a:lnTo>
                  <a:pt x="70679" y="55279"/>
                </a:lnTo>
                <a:lnTo>
                  <a:pt x="71923" y="55238"/>
                </a:lnTo>
                <a:lnTo>
                  <a:pt x="72856" y="55238"/>
                </a:lnTo>
                <a:lnTo>
                  <a:pt x="73622" y="55259"/>
                </a:lnTo>
                <a:lnTo>
                  <a:pt x="74244" y="55238"/>
                </a:lnTo>
                <a:lnTo>
                  <a:pt x="74762" y="55217"/>
                </a:lnTo>
                <a:lnTo>
                  <a:pt x="75198" y="55176"/>
                </a:lnTo>
                <a:lnTo>
                  <a:pt x="75592" y="55134"/>
                </a:lnTo>
                <a:lnTo>
                  <a:pt x="76441" y="55010"/>
                </a:lnTo>
                <a:lnTo>
                  <a:pt x="76607" y="55010"/>
                </a:lnTo>
                <a:lnTo>
                  <a:pt x="76897" y="55072"/>
                </a:lnTo>
                <a:lnTo>
                  <a:pt x="77250" y="55113"/>
                </a:lnTo>
                <a:lnTo>
                  <a:pt x="77664" y="55155"/>
                </a:lnTo>
                <a:lnTo>
                  <a:pt x="78120" y="55176"/>
                </a:lnTo>
                <a:lnTo>
                  <a:pt x="79094" y="55196"/>
                </a:lnTo>
                <a:lnTo>
                  <a:pt x="80131" y="55196"/>
                </a:lnTo>
                <a:lnTo>
                  <a:pt x="81188" y="55217"/>
                </a:lnTo>
                <a:lnTo>
                  <a:pt x="83136" y="55217"/>
                </a:lnTo>
                <a:lnTo>
                  <a:pt x="84152" y="55176"/>
                </a:lnTo>
                <a:lnTo>
                  <a:pt x="85686" y="55176"/>
                </a:lnTo>
                <a:lnTo>
                  <a:pt x="87033" y="55217"/>
                </a:lnTo>
                <a:lnTo>
                  <a:pt x="87613" y="55217"/>
                </a:lnTo>
                <a:lnTo>
                  <a:pt x="88173" y="55196"/>
                </a:lnTo>
                <a:lnTo>
                  <a:pt x="88712" y="55176"/>
                </a:lnTo>
                <a:lnTo>
                  <a:pt x="89230" y="55134"/>
                </a:lnTo>
                <a:lnTo>
                  <a:pt x="90246" y="55010"/>
                </a:lnTo>
                <a:lnTo>
                  <a:pt x="91489" y="55010"/>
                </a:lnTo>
                <a:lnTo>
                  <a:pt x="92899" y="55051"/>
                </a:lnTo>
                <a:lnTo>
                  <a:pt x="94204" y="55072"/>
                </a:lnTo>
                <a:lnTo>
                  <a:pt x="95344" y="55093"/>
                </a:lnTo>
                <a:lnTo>
                  <a:pt x="96319" y="55113"/>
                </a:lnTo>
                <a:lnTo>
                  <a:pt x="97044" y="55238"/>
                </a:lnTo>
                <a:lnTo>
                  <a:pt x="97396" y="55279"/>
                </a:lnTo>
                <a:lnTo>
                  <a:pt x="97790" y="55321"/>
                </a:lnTo>
                <a:lnTo>
                  <a:pt x="98288" y="55362"/>
                </a:lnTo>
                <a:lnTo>
                  <a:pt x="98909" y="55383"/>
                </a:lnTo>
                <a:lnTo>
                  <a:pt x="100671" y="55445"/>
                </a:lnTo>
                <a:lnTo>
                  <a:pt x="102018" y="55466"/>
                </a:lnTo>
                <a:lnTo>
                  <a:pt x="103573" y="55466"/>
                </a:lnTo>
                <a:lnTo>
                  <a:pt x="105107" y="55424"/>
                </a:lnTo>
                <a:lnTo>
                  <a:pt x="105791" y="55383"/>
                </a:lnTo>
                <a:lnTo>
                  <a:pt x="106350" y="55321"/>
                </a:lnTo>
                <a:lnTo>
                  <a:pt x="108133" y="55383"/>
                </a:lnTo>
                <a:lnTo>
                  <a:pt x="110206" y="55404"/>
                </a:lnTo>
                <a:lnTo>
                  <a:pt x="114994" y="55404"/>
                </a:lnTo>
                <a:lnTo>
                  <a:pt x="116051" y="55362"/>
                </a:lnTo>
                <a:lnTo>
                  <a:pt x="117025" y="55321"/>
                </a:lnTo>
                <a:lnTo>
                  <a:pt x="117895" y="55238"/>
                </a:lnTo>
                <a:lnTo>
                  <a:pt x="118310" y="55196"/>
                </a:lnTo>
                <a:lnTo>
                  <a:pt x="118704" y="55134"/>
                </a:lnTo>
                <a:lnTo>
                  <a:pt x="119471" y="55155"/>
                </a:lnTo>
                <a:lnTo>
                  <a:pt x="119491" y="53808"/>
                </a:lnTo>
                <a:lnTo>
                  <a:pt x="119491" y="52751"/>
                </a:lnTo>
                <a:lnTo>
                  <a:pt x="119450" y="50947"/>
                </a:lnTo>
                <a:lnTo>
                  <a:pt x="119408" y="49186"/>
                </a:lnTo>
                <a:lnTo>
                  <a:pt x="119388" y="47071"/>
                </a:lnTo>
                <a:lnTo>
                  <a:pt x="119450" y="45662"/>
                </a:lnTo>
                <a:lnTo>
                  <a:pt x="119491" y="44273"/>
                </a:lnTo>
                <a:lnTo>
                  <a:pt x="119512" y="42843"/>
                </a:lnTo>
                <a:lnTo>
                  <a:pt x="119512" y="41330"/>
                </a:lnTo>
                <a:lnTo>
                  <a:pt x="119512" y="40522"/>
                </a:lnTo>
                <a:lnTo>
                  <a:pt x="119512" y="39672"/>
                </a:lnTo>
                <a:lnTo>
                  <a:pt x="119553" y="36998"/>
                </a:lnTo>
                <a:lnTo>
                  <a:pt x="119574" y="36356"/>
                </a:lnTo>
                <a:lnTo>
                  <a:pt x="119595" y="35630"/>
                </a:lnTo>
                <a:lnTo>
                  <a:pt x="119636" y="34884"/>
                </a:lnTo>
                <a:lnTo>
                  <a:pt x="119636" y="34179"/>
                </a:lnTo>
                <a:lnTo>
                  <a:pt x="119636" y="33433"/>
                </a:lnTo>
                <a:lnTo>
                  <a:pt x="119636" y="32708"/>
                </a:lnTo>
                <a:lnTo>
                  <a:pt x="119595" y="31195"/>
                </a:lnTo>
                <a:lnTo>
                  <a:pt x="119595" y="29661"/>
                </a:lnTo>
                <a:lnTo>
                  <a:pt x="119636" y="28459"/>
                </a:lnTo>
                <a:lnTo>
                  <a:pt x="119657" y="27360"/>
                </a:lnTo>
                <a:lnTo>
                  <a:pt x="119678" y="26096"/>
                </a:lnTo>
                <a:lnTo>
                  <a:pt x="119678" y="23422"/>
                </a:lnTo>
                <a:lnTo>
                  <a:pt x="119699" y="21888"/>
                </a:lnTo>
                <a:lnTo>
                  <a:pt x="119740" y="20292"/>
                </a:lnTo>
                <a:lnTo>
                  <a:pt x="119740" y="19525"/>
                </a:lnTo>
                <a:lnTo>
                  <a:pt x="119740" y="18903"/>
                </a:lnTo>
                <a:lnTo>
                  <a:pt x="119719" y="18406"/>
                </a:lnTo>
                <a:lnTo>
                  <a:pt x="119699" y="17950"/>
                </a:lnTo>
                <a:lnTo>
                  <a:pt x="119657" y="17079"/>
                </a:lnTo>
                <a:lnTo>
                  <a:pt x="119636" y="16561"/>
                </a:lnTo>
                <a:lnTo>
                  <a:pt x="119636" y="15919"/>
                </a:lnTo>
                <a:lnTo>
                  <a:pt x="119678" y="14571"/>
                </a:lnTo>
                <a:lnTo>
                  <a:pt x="119699" y="13100"/>
                </a:lnTo>
                <a:lnTo>
                  <a:pt x="119719" y="11110"/>
                </a:lnTo>
                <a:lnTo>
                  <a:pt x="119678" y="8250"/>
                </a:lnTo>
                <a:lnTo>
                  <a:pt x="119719" y="6695"/>
                </a:lnTo>
                <a:lnTo>
                  <a:pt x="119719" y="4996"/>
                </a:lnTo>
                <a:lnTo>
                  <a:pt x="119719" y="4229"/>
                </a:lnTo>
                <a:lnTo>
                  <a:pt x="119699" y="3545"/>
                </a:lnTo>
                <a:lnTo>
                  <a:pt x="119678" y="2964"/>
                </a:lnTo>
                <a:lnTo>
                  <a:pt x="119616" y="2467"/>
                </a:lnTo>
                <a:lnTo>
                  <a:pt x="119574" y="2073"/>
                </a:lnTo>
                <a:lnTo>
                  <a:pt x="119512" y="1762"/>
                </a:lnTo>
                <a:lnTo>
                  <a:pt x="119429" y="1576"/>
                </a:lnTo>
                <a:lnTo>
                  <a:pt x="119388" y="1513"/>
                </a:lnTo>
                <a:lnTo>
                  <a:pt x="119346" y="1493"/>
                </a:lnTo>
                <a:lnTo>
                  <a:pt x="119346" y="1472"/>
                </a:lnTo>
                <a:lnTo>
                  <a:pt x="119325" y="1451"/>
                </a:lnTo>
                <a:lnTo>
                  <a:pt x="119263" y="1410"/>
                </a:lnTo>
                <a:lnTo>
                  <a:pt x="119056" y="1348"/>
                </a:lnTo>
                <a:lnTo>
                  <a:pt x="118704" y="1285"/>
                </a:lnTo>
                <a:lnTo>
                  <a:pt x="118268" y="1223"/>
                </a:lnTo>
                <a:lnTo>
                  <a:pt x="117729" y="1182"/>
                </a:lnTo>
                <a:lnTo>
                  <a:pt x="117149" y="1140"/>
                </a:lnTo>
                <a:lnTo>
                  <a:pt x="116507" y="1120"/>
                </a:lnTo>
                <a:lnTo>
                  <a:pt x="115035" y="1120"/>
                </a:lnTo>
                <a:lnTo>
                  <a:pt x="114392" y="1078"/>
                </a:lnTo>
                <a:lnTo>
                  <a:pt x="113646" y="1078"/>
                </a:lnTo>
                <a:lnTo>
                  <a:pt x="113273" y="1099"/>
                </a:lnTo>
                <a:lnTo>
                  <a:pt x="112900" y="1120"/>
                </a:lnTo>
                <a:lnTo>
                  <a:pt x="112237" y="1120"/>
                </a:lnTo>
                <a:lnTo>
                  <a:pt x="111553" y="1078"/>
                </a:lnTo>
                <a:lnTo>
                  <a:pt x="111200" y="1078"/>
                </a:lnTo>
                <a:lnTo>
                  <a:pt x="109853" y="1037"/>
                </a:lnTo>
                <a:lnTo>
                  <a:pt x="108858" y="954"/>
                </a:lnTo>
                <a:lnTo>
                  <a:pt x="108340" y="933"/>
                </a:lnTo>
                <a:lnTo>
                  <a:pt x="107822" y="912"/>
                </a:lnTo>
                <a:lnTo>
                  <a:pt x="106744" y="892"/>
                </a:lnTo>
                <a:lnTo>
                  <a:pt x="105666" y="871"/>
                </a:lnTo>
                <a:lnTo>
                  <a:pt x="103677" y="850"/>
                </a:lnTo>
                <a:lnTo>
                  <a:pt x="103490" y="850"/>
                </a:lnTo>
                <a:lnTo>
                  <a:pt x="103449" y="829"/>
                </a:lnTo>
                <a:lnTo>
                  <a:pt x="103449" y="850"/>
                </a:lnTo>
                <a:lnTo>
                  <a:pt x="103366" y="850"/>
                </a:lnTo>
                <a:lnTo>
                  <a:pt x="103449" y="829"/>
                </a:lnTo>
                <a:lnTo>
                  <a:pt x="102993" y="871"/>
                </a:lnTo>
                <a:lnTo>
                  <a:pt x="102557" y="892"/>
                </a:lnTo>
                <a:lnTo>
                  <a:pt x="102246" y="954"/>
                </a:lnTo>
                <a:lnTo>
                  <a:pt x="101397" y="954"/>
                </a:lnTo>
                <a:lnTo>
                  <a:pt x="101003" y="933"/>
                </a:lnTo>
                <a:lnTo>
                  <a:pt x="100194" y="871"/>
                </a:lnTo>
                <a:lnTo>
                  <a:pt x="99780" y="850"/>
                </a:lnTo>
                <a:lnTo>
                  <a:pt x="99345" y="850"/>
                </a:lnTo>
                <a:lnTo>
                  <a:pt x="98619" y="871"/>
                </a:lnTo>
                <a:lnTo>
                  <a:pt x="97894" y="892"/>
                </a:lnTo>
                <a:lnTo>
                  <a:pt x="97396" y="892"/>
                </a:lnTo>
                <a:lnTo>
                  <a:pt x="96070" y="767"/>
                </a:lnTo>
                <a:lnTo>
                  <a:pt x="94080" y="601"/>
                </a:lnTo>
                <a:lnTo>
                  <a:pt x="93375" y="539"/>
                </a:lnTo>
                <a:lnTo>
                  <a:pt x="92650" y="498"/>
                </a:lnTo>
                <a:lnTo>
                  <a:pt x="92297" y="477"/>
                </a:lnTo>
                <a:lnTo>
                  <a:pt x="91924" y="477"/>
                </a:lnTo>
                <a:lnTo>
                  <a:pt x="91572" y="498"/>
                </a:lnTo>
                <a:lnTo>
                  <a:pt x="91220" y="539"/>
                </a:lnTo>
                <a:lnTo>
                  <a:pt x="90702" y="601"/>
                </a:lnTo>
                <a:lnTo>
                  <a:pt x="90266" y="622"/>
                </a:lnTo>
                <a:lnTo>
                  <a:pt x="89955" y="622"/>
                </a:lnTo>
                <a:lnTo>
                  <a:pt x="89665" y="601"/>
                </a:lnTo>
                <a:lnTo>
                  <a:pt x="89334" y="601"/>
                </a:lnTo>
                <a:lnTo>
                  <a:pt x="89002" y="622"/>
                </a:lnTo>
                <a:lnTo>
                  <a:pt x="88629" y="643"/>
                </a:lnTo>
                <a:lnTo>
                  <a:pt x="88442" y="622"/>
                </a:lnTo>
                <a:lnTo>
                  <a:pt x="88276" y="601"/>
                </a:lnTo>
                <a:lnTo>
                  <a:pt x="87945" y="519"/>
                </a:lnTo>
                <a:lnTo>
                  <a:pt x="87592" y="498"/>
                </a:lnTo>
                <a:lnTo>
                  <a:pt x="86950" y="477"/>
                </a:lnTo>
                <a:lnTo>
                  <a:pt x="86328" y="498"/>
                </a:lnTo>
                <a:lnTo>
                  <a:pt x="85520" y="456"/>
                </a:lnTo>
                <a:lnTo>
                  <a:pt x="84670" y="373"/>
                </a:lnTo>
                <a:lnTo>
                  <a:pt x="83986" y="332"/>
                </a:lnTo>
                <a:lnTo>
                  <a:pt x="83302" y="291"/>
                </a:lnTo>
                <a:lnTo>
                  <a:pt x="81602" y="228"/>
                </a:lnTo>
                <a:lnTo>
                  <a:pt x="81063" y="187"/>
                </a:lnTo>
                <a:lnTo>
                  <a:pt x="80545" y="125"/>
                </a:lnTo>
                <a:lnTo>
                  <a:pt x="79841" y="63"/>
                </a:lnTo>
                <a:lnTo>
                  <a:pt x="79136" y="21"/>
                </a:lnTo>
                <a:lnTo>
                  <a:pt x="7805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3" name="Google Shape;7233;p64"/>
          <p:cNvGrpSpPr/>
          <p:nvPr/>
        </p:nvGrpSpPr>
        <p:grpSpPr>
          <a:xfrm>
            <a:off x="7294845" y="981719"/>
            <a:ext cx="636765" cy="391233"/>
            <a:chOff x="83000" y="3568688"/>
            <a:chExt cx="468175" cy="287650"/>
          </a:xfrm>
        </p:grpSpPr>
        <p:sp>
          <p:nvSpPr>
            <p:cNvPr id="7234" name="Google Shape;7234;p64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64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4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64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64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4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0" name="Google Shape;7240;p64"/>
          <p:cNvGrpSpPr/>
          <p:nvPr/>
        </p:nvGrpSpPr>
        <p:grpSpPr>
          <a:xfrm>
            <a:off x="1385982" y="1004848"/>
            <a:ext cx="864242" cy="434382"/>
            <a:chOff x="-520650" y="4377063"/>
            <a:chExt cx="635425" cy="319375"/>
          </a:xfrm>
        </p:grpSpPr>
        <p:sp>
          <p:nvSpPr>
            <p:cNvPr id="7241" name="Google Shape;7241;p64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64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64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64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4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4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64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64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4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4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64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64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64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4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64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64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64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4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64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64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64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64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64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4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4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4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4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64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64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64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64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4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73" name="Google Shape;7273;p64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BREAKFAST</a:t>
            </a:r>
            <a:endParaRPr/>
          </a:p>
        </p:txBody>
      </p:sp>
      <p:sp>
        <p:nvSpPr>
          <p:cNvPr id="7274" name="Google Shape;7274;p64"/>
          <p:cNvSpPr/>
          <p:nvPr/>
        </p:nvSpPr>
        <p:spPr>
          <a:xfrm>
            <a:off x="3677071" y="1235109"/>
            <a:ext cx="1770075" cy="419916"/>
          </a:xfrm>
          <a:custGeom>
            <a:avLst/>
            <a:gdLst/>
            <a:ahLst/>
            <a:cxnLst/>
            <a:rect l="l" t="t" r="r" b="b"/>
            <a:pathLst>
              <a:path w="25740" h="7647" extrusionOk="0">
                <a:moveTo>
                  <a:pt x="3953" y="0"/>
                </a:moveTo>
                <a:lnTo>
                  <a:pt x="3277" y="20"/>
                </a:lnTo>
                <a:lnTo>
                  <a:pt x="2582" y="40"/>
                </a:lnTo>
                <a:lnTo>
                  <a:pt x="1907" y="80"/>
                </a:lnTo>
                <a:lnTo>
                  <a:pt x="1212" y="139"/>
                </a:lnTo>
                <a:lnTo>
                  <a:pt x="1053" y="1331"/>
                </a:lnTo>
                <a:lnTo>
                  <a:pt x="854" y="2522"/>
                </a:lnTo>
                <a:lnTo>
                  <a:pt x="457" y="4886"/>
                </a:lnTo>
                <a:lnTo>
                  <a:pt x="0" y="7647"/>
                </a:lnTo>
                <a:lnTo>
                  <a:pt x="0" y="7647"/>
                </a:lnTo>
                <a:lnTo>
                  <a:pt x="1669" y="7428"/>
                </a:lnTo>
                <a:lnTo>
                  <a:pt x="2681" y="7309"/>
                </a:lnTo>
                <a:lnTo>
                  <a:pt x="3714" y="7190"/>
                </a:lnTo>
                <a:lnTo>
                  <a:pt x="4747" y="7110"/>
                </a:lnTo>
                <a:lnTo>
                  <a:pt x="5780" y="7051"/>
                </a:lnTo>
                <a:lnTo>
                  <a:pt x="6773" y="7011"/>
                </a:lnTo>
                <a:lnTo>
                  <a:pt x="7786" y="6971"/>
                </a:lnTo>
                <a:lnTo>
                  <a:pt x="8779" y="6951"/>
                </a:lnTo>
                <a:lnTo>
                  <a:pt x="9772" y="6951"/>
                </a:lnTo>
                <a:lnTo>
                  <a:pt x="11778" y="6971"/>
                </a:lnTo>
                <a:lnTo>
                  <a:pt x="13784" y="7031"/>
                </a:lnTo>
                <a:lnTo>
                  <a:pt x="15790" y="7110"/>
                </a:lnTo>
                <a:lnTo>
                  <a:pt x="17795" y="7210"/>
                </a:lnTo>
                <a:lnTo>
                  <a:pt x="21787" y="7428"/>
                </a:lnTo>
                <a:lnTo>
                  <a:pt x="23356" y="7488"/>
                </a:lnTo>
                <a:lnTo>
                  <a:pt x="24925" y="7547"/>
                </a:lnTo>
                <a:lnTo>
                  <a:pt x="25084" y="6475"/>
                </a:lnTo>
                <a:lnTo>
                  <a:pt x="25323" y="4628"/>
                </a:lnTo>
                <a:lnTo>
                  <a:pt x="25541" y="2761"/>
                </a:lnTo>
                <a:lnTo>
                  <a:pt x="25740" y="914"/>
                </a:lnTo>
                <a:lnTo>
                  <a:pt x="23674" y="914"/>
                </a:lnTo>
                <a:lnTo>
                  <a:pt x="21629" y="874"/>
                </a:lnTo>
                <a:lnTo>
                  <a:pt x="19781" y="795"/>
                </a:lnTo>
                <a:lnTo>
                  <a:pt x="17915" y="675"/>
                </a:lnTo>
                <a:lnTo>
                  <a:pt x="14221" y="417"/>
                </a:lnTo>
                <a:lnTo>
                  <a:pt x="12334" y="298"/>
                </a:lnTo>
                <a:lnTo>
                  <a:pt x="10447" y="179"/>
                </a:lnTo>
                <a:lnTo>
                  <a:pt x="8560" y="80"/>
                </a:lnTo>
                <a:lnTo>
                  <a:pt x="6673" y="40"/>
                </a:lnTo>
                <a:lnTo>
                  <a:pt x="5323" y="20"/>
                </a:lnTo>
                <a:lnTo>
                  <a:pt x="3953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5" name="Google Shape;7275;p64"/>
          <p:cNvSpPr txBox="1">
            <a:spLocks noGrp="1"/>
          </p:cNvSpPr>
          <p:nvPr>
            <p:ph type="body" idx="4294967295"/>
          </p:nvPr>
        </p:nvSpPr>
        <p:spPr>
          <a:xfrm>
            <a:off x="3777347" y="1296750"/>
            <a:ext cx="15627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CHIPS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7276" name="Google Shape;7276;p64"/>
          <p:cNvSpPr txBox="1">
            <a:spLocks noGrp="1"/>
          </p:cNvSpPr>
          <p:nvPr>
            <p:ph type="body" idx="4294967295"/>
          </p:nvPr>
        </p:nvSpPr>
        <p:spPr>
          <a:xfrm>
            <a:off x="931675" y="2094525"/>
            <a:ext cx="14133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one</a:t>
            </a:r>
            <a:endParaRPr/>
          </a:p>
        </p:txBody>
      </p:sp>
      <p:sp>
        <p:nvSpPr>
          <p:cNvPr id="7277" name="Google Shape;7277;p64"/>
          <p:cNvSpPr txBox="1">
            <a:spLocks noGrp="1"/>
          </p:cNvSpPr>
          <p:nvPr>
            <p:ph type="body" idx="4294967295"/>
          </p:nvPr>
        </p:nvSpPr>
        <p:spPr>
          <a:xfrm>
            <a:off x="3071528" y="2229757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5"/>
                </a:solidFill>
              </a:rPr>
              <a:t>$12</a:t>
            </a:r>
            <a:endParaRPr sz="2000" b="1">
              <a:solidFill>
                <a:schemeClr val="accent5"/>
              </a:solidFill>
            </a:endParaRPr>
          </a:p>
        </p:txBody>
      </p:sp>
      <p:cxnSp>
        <p:nvCxnSpPr>
          <p:cNvPr id="7278" name="Google Shape;7278;p64"/>
          <p:cNvCxnSpPr/>
          <p:nvPr/>
        </p:nvCxnSpPr>
        <p:spPr>
          <a:xfrm>
            <a:off x="2354898" y="2463595"/>
            <a:ext cx="795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279" name="Google Shape;7279;p64"/>
          <p:cNvSpPr txBox="1">
            <a:spLocks noGrp="1"/>
          </p:cNvSpPr>
          <p:nvPr>
            <p:ph type="body" idx="4294967295"/>
          </p:nvPr>
        </p:nvSpPr>
        <p:spPr>
          <a:xfrm>
            <a:off x="6780810" y="2094525"/>
            <a:ext cx="14133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Earth is our planet</a:t>
            </a:r>
            <a:endParaRPr/>
          </a:p>
        </p:txBody>
      </p:sp>
      <p:sp>
        <p:nvSpPr>
          <p:cNvPr id="7280" name="Google Shape;7280;p64"/>
          <p:cNvSpPr txBox="1">
            <a:spLocks noGrp="1"/>
          </p:cNvSpPr>
          <p:nvPr>
            <p:ph type="body" idx="4294967295"/>
          </p:nvPr>
        </p:nvSpPr>
        <p:spPr>
          <a:xfrm>
            <a:off x="5509928" y="2229757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5"/>
                </a:solidFill>
              </a:rPr>
              <a:t>$5</a:t>
            </a:r>
            <a:endParaRPr sz="2000" b="1">
              <a:solidFill>
                <a:schemeClr val="accent5"/>
              </a:solidFill>
            </a:endParaRPr>
          </a:p>
        </p:txBody>
      </p:sp>
      <p:sp>
        <p:nvSpPr>
          <p:cNvPr id="7281" name="Google Shape;7281;p64"/>
          <p:cNvSpPr/>
          <p:nvPr/>
        </p:nvSpPr>
        <p:spPr>
          <a:xfrm>
            <a:off x="3854691" y="2987709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extrusionOk="0">
                <a:moveTo>
                  <a:pt x="3953" y="0"/>
                </a:moveTo>
                <a:lnTo>
                  <a:pt x="3277" y="20"/>
                </a:lnTo>
                <a:lnTo>
                  <a:pt x="2582" y="40"/>
                </a:lnTo>
                <a:lnTo>
                  <a:pt x="1907" y="80"/>
                </a:lnTo>
                <a:lnTo>
                  <a:pt x="1212" y="139"/>
                </a:lnTo>
                <a:lnTo>
                  <a:pt x="1053" y="1331"/>
                </a:lnTo>
                <a:lnTo>
                  <a:pt x="854" y="2522"/>
                </a:lnTo>
                <a:lnTo>
                  <a:pt x="457" y="4886"/>
                </a:lnTo>
                <a:lnTo>
                  <a:pt x="0" y="7647"/>
                </a:lnTo>
                <a:lnTo>
                  <a:pt x="0" y="7647"/>
                </a:lnTo>
                <a:lnTo>
                  <a:pt x="1669" y="7428"/>
                </a:lnTo>
                <a:lnTo>
                  <a:pt x="2681" y="7309"/>
                </a:lnTo>
                <a:lnTo>
                  <a:pt x="3714" y="7190"/>
                </a:lnTo>
                <a:lnTo>
                  <a:pt x="4747" y="7110"/>
                </a:lnTo>
                <a:lnTo>
                  <a:pt x="5780" y="7051"/>
                </a:lnTo>
                <a:lnTo>
                  <a:pt x="6773" y="7011"/>
                </a:lnTo>
                <a:lnTo>
                  <a:pt x="7786" y="6971"/>
                </a:lnTo>
                <a:lnTo>
                  <a:pt x="8779" y="6951"/>
                </a:lnTo>
                <a:lnTo>
                  <a:pt x="9772" y="6951"/>
                </a:lnTo>
                <a:lnTo>
                  <a:pt x="11778" y="6971"/>
                </a:lnTo>
                <a:lnTo>
                  <a:pt x="13784" y="7031"/>
                </a:lnTo>
                <a:lnTo>
                  <a:pt x="15790" y="7110"/>
                </a:lnTo>
                <a:lnTo>
                  <a:pt x="17795" y="7210"/>
                </a:lnTo>
                <a:lnTo>
                  <a:pt x="21787" y="7428"/>
                </a:lnTo>
                <a:lnTo>
                  <a:pt x="23356" y="7488"/>
                </a:lnTo>
                <a:lnTo>
                  <a:pt x="24925" y="7547"/>
                </a:lnTo>
                <a:lnTo>
                  <a:pt x="25084" y="6475"/>
                </a:lnTo>
                <a:lnTo>
                  <a:pt x="25323" y="4628"/>
                </a:lnTo>
                <a:lnTo>
                  <a:pt x="25541" y="2761"/>
                </a:lnTo>
                <a:lnTo>
                  <a:pt x="25740" y="914"/>
                </a:lnTo>
                <a:lnTo>
                  <a:pt x="23674" y="914"/>
                </a:lnTo>
                <a:lnTo>
                  <a:pt x="21629" y="874"/>
                </a:lnTo>
                <a:lnTo>
                  <a:pt x="19781" y="795"/>
                </a:lnTo>
                <a:lnTo>
                  <a:pt x="17915" y="675"/>
                </a:lnTo>
                <a:lnTo>
                  <a:pt x="14221" y="417"/>
                </a:lnTo>
                <a:lnTo>
                  <a:pt x="12334" y="298"/>
                </a:lnTo>
                <a:lnTo>
                  <a:pt x="10447" y="179"/>
                </a:lnTo>
                <a:lnTo>
                  <a:pt x="8560" y="80"/>
                </a:lnTo>
                <a:lnTo>
                  <a:pt x="6673" y="40"/>
                </a:lnTo>
                <a:lnTo>
                  <a:pt x="5323" y="20"/>
                </a:lnTo>
                <a:lnTo>
                  <a:pt x="3953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2" name="Google Shape;7282;p64"/>
          <p:cNvSpPr/>
          <p:nvPr/>
        </p:nvSpPr>
        <p:spPr>
          <a:xfrm>
            <a:off x="3854691" y="2987709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fill="none" extrusionOk="0">
                <a:moveTo>
                  <a:pt x="25541" y="2761"/>
                </a:moveTo>
                <a:lnTo>
                  <a:pt x="25541" y="2761"/>
                </a:lnTo>
                <a:lnTo>
                  <a:pt x="25323" y="4628"/>
                </a:lnTo>
                <a:lnTo>
                  <a:pt x="25084" y="6475"/>
                </a:lnTo>
                <a:lnTo>
                  <a:pt x="25084" y="6475"/>
                </a:lnTo>
                <a:lnTo>
                  <a:pt x="24925" y="7547"/>
                </a:lnTo>
                <a:lnTo>
                  <a:pt x="24925" y="7547"/>
                </a:lnTo>
                <a:lnTo>
                  <a:pt x="23356" y="7488"/>
                </a:lnTo>
                <a:lnTo>
                  <a:pt x="21787" y="7428"/>
                </a:lnTo>
                <a:lnTo>
                  <a:pt x="21787" y="7428"/>
                </a:lnTo>
                <a:lnTo>
                  <a:pt x="17795" y="7210"/>
                </a:lnTo>
                <a:lnTo>
                  <a:pt x="15790" y="7110"/>
                </a:lnTo>
                <a:lnTo>
                  <a:pt x="13784" y="7031"/>
                </a:lnTo>
                <a:lnTo>
                  <a:pt x="13784" y="7031"/>
                </a:lnTo>
                <a:lnTo>
                  <a:pt x="11778" y="6971"/>
                </a:lnTo>
                <a:lnTo>
                  <a:pt x="9772" y="6951"/>
                </a:lnTo>
                <a:lnTo>
                  <a:pt x="8779" y="6951"/>
                </a:lnTo>
                <a:lnTo>
                  <a:pt x="7786" y="6971"/>
                </a:lnTo>
                <a:lnTo>
                  <a:pt x="6773" y="7011"/>
                </a:lnTo>
                <a:lnTo>
                  <a:pt x="5780" y="7051"/>
                </a:lnTo>
                <a:lnTo>
                  <a:pt x="5780" y="7051"/>
                </a:lnTo>
                <a:lnTo>
                  <a:pt x="4747" y="7110"/>
                </a:lnTo>
                <a:lnTo>
                  <a:pt x="3714" y="7190"/>
                </a:lnTo>
                <a:lnTo>
                  <a:pt x="2681" y="7309"/>
                </a:lnTo>
                <a:lnTo>
                  <a:pt x="1669" y="7428"/>
                </a:lnTo>
                <a:lnTo>
                  <a:pt x="1669" y="7428"/>
                </a:lnTo>
                <a:lnTo>
                  <a:pt x="0" y="7647"/>
                </a:lnTo>
                <a:lnTo>
                  <a:pt x="0" y="7647"/>
                </a:lnTo>
                <a:lnTo>
                  <a:pt x="457" y="4886"/>
                </a:lnTo>
                <a:lnTo>
                  <a:pt x="457" y="4886"/>
                </a:lnTo>
                <a:lnTo>
                  <a:pt x="854" y="2522"/>
                </a:lnTo>
                <a:lnTo>
                  <a:pt x="1053" y="1331"/>
                </a:lnTo>
                <a:lnTo>
                  <a:pt x="1212" y="139"/>
                </a:lnTo>
                <a:lnTo>
                  <a:pt x="1212" y="139"/>
                </a:lnTo>
                <a:lnTo>
                  <a:pt x="1907" y="80"/>
                </a:lnTo>
                <a:lnTo>
                  <a:pt x="2582" y="40"/>
                </a:lnTo>
                <a:lnTo>
                  <a:pt x="3277" y="20"/>
                </a:lnTo>
                <a:lnTo>
                  <a:pt x="3953" y="0"/>
                </a:lnTo>
                <a:lnTo>
                  <a:pt x="5323" y="20"/>
                </a:lnTo>
                <a:lnTo>
                  <a:pt x="6673" y="40"/>
                </a:lnTo>
                <a:lnTo>
                  <a:pt x="6673" y="40"/>
                </a:lnTo>
                <a:lnTo>
                  <a:pt x="8560" y="80"/>
                </a:lnTo>
                <a:lnTo>
                  <a:pt x="10447" y="179"/>
                </a:lnTo>
                <a:lnTo>
                  <a:pt x="12334" y="298"/>
                </a:lnTo>
                <a:lnTo>
                  <a:pt x="14221" y="417"/>
                </a:lnTo>
                <a:lnTo>
                  <a:pt x="14221" y="417"/>
                </a:lnTo>
                <a:lnTo>
                  <a:pt x="17915" y="675"/>
                </a:lnTo>
                <a:lnTo>
                  <a:pt x="19781" y="795"/>
                </a:lnTo>
                <a:lnTo>
                  <a:pt x="21629" y="874"/>
                </a:lnTo>
                <a:lnTo>
                  <a:pt x="21629" y="874"/>
                </a:lnTo>
                <a:lnTo>
                  <a:pt x="23674" y="914"/>
                </a:lnTo>
                <a:lnTo>
                  <a:pt x="24707" y="914"/>
                </a:lnTo>
                <a:lnTo>
                  <a:pt x="25740" y="914"/>
                </a:lnTo>
                <a:lnTo>
                  <a:pt x="25740" y="914"/>
                </a:lnTo>
                <a:lnTo>
                  <a:pt x="25541" y="27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3" name="Google Shape;7283;p64"/>
          <p:cNvSpPr txBox="1">
            <a:spLocks noGrp="1"/>
          </p:cNvSpPr>
          <p:nvPr>
            <p:ph type="body" idx="4294967295"/>
          </p:nvPr>
        </p:nvSpPr>
        <p:spPr>
          <a:xfrm>
            <a:off x="3964397" y="3049354"/>
            <a:ext cx="1188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EGGS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7284" name="Google Shape;7284;p64"/>
          <p:cNvSpPr txBox="1">
            <a:spLocks noGrp="1"/>
          </p:cNvSpPr>
          <p:nvPr>
            <p:ph type="body" idx="4294967295"/>
          </p:nvPr>
        </p:nvSpPr>
        <p:spPr>
          <a:xfrm>
            <a:off x="931675" y="3847125"/>
            <a:ext cx="14133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ringed planet</a:t>
            </a:r>
            <a:endParaRPr/>
          </a:p>
        </p:txBody>
      </p:sp>
      <p:sp>
        <p:nvSpPr>
          <p:cNvPr id="7285" name="Google Shape;7285;p64"/>
          <p:cNvSpPr txBox="1">
            <a:spLocks noGrp="1"/>
          </p:cNvSpPr>
          <p:nvPr>
            <p:ph type="body" idx="4294967295"/>
          </p:nvPr>
        </p:nvSpPr>
        <p:spPr>
          <a:xfrm>
            <a:off x="3071528" y="3980316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5"/>
                </a:solidFill>
              </a:rPr>
              <a:t>$10</a:t>
            </a:r>
            <a:endParaRPr sz="2000" b="1">
              <a:solidFill>
                <a:schemeClr val="accent5"/>
              </a:solidFill>
            </a:endParaRPr>
          </a:p>
        </p:txBody>
      </p:sp>
      <p:cxnSp>
        <p:nvCxnSpPr>
          <p:cNvPr id="7286" name="Google Shape;7286;p64"/>
          <p:cNvCxnSpPr/>
          <p:nvPr/>
        </p:nvCxnSpPr>
        <p:spPr>
          <a:xfrm>
            <a:off x="2389548" y="4215888"/>
            <a:ext cx="726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287" name="Google Shape;7287;p64"/>
          <p:cNvSpPr txBox="1">
            <a:spLocks noGrp="1"/>
          </p:cNvSpPr>
          <p:nvPr>
            <p:ph type="body" idx="4294967295"/>
          </p:nvPr>
        </p:nvSpPr>
        <p:spPr>
          <a:xfrm>
            <a:off x="6780810" y="3847125"/>
            <a:ext cx="14133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a hot planet</a:t>
            </a:r>
            <a:endParaRPr/>
          </a:p>
        </p:txBody>
      </p:sp>
      <p:sp>
        <p:nvSpPr>
          <p:cNvPr id="7288" name="Google Shape;7288;p64"/>
          <p:cNvSpPr txBox="1">
            <a:spLocks noGrp="1"/>
          </p:cNvSpPr>
          <p:nvPr>
            <p:ph type="body" idx="4294967295"/>
          </p:nvPr>
        </p:nvSpPr>
        <p:spPr>
          <a:xfrm>
            <a:off x="5509928" y="3980316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5"/>
                </a:solidFill>
              </a:rPr>
              <a:t>$15</a:t>
            </a:r>
            <a:endParaRPr sz="2000" b="1">
              <a:solidFill>
                <a:schemeClr val="accent5"/>
              </a:solidFill>
            </a:endParaRPr>
          </a:p>
        </p:txBody>
      </p:sp>
      <p:sp>
        <p:nvSpPr>
          <p:cNvPr id="7289" name="Google Shape;7289;p64"/>
          <p:cNvSpPr/>
          <p:nvPr/>
        </p:nvSpPr>
        <p:spPr>
          <a:xfrm rot="82048" flipH="1">
            <a:off x="4123662" y="1858488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90" name="Google Shape;7290;p64"/>
          <p:cNvGrpSpPr/>
          <p:nvPr/>
        </p:nvGrpSpPr>
        <p:grpSpPr>
          <a:xfrm>
            <a:off x="4176535" y="1856246"/>
            <a:ext cx="764324" cy="832090"/>
            <a:chOff x="5019830" y="-1545936"/>
            <a:chExt cx="1204798" cy="1311617"/>
          </a:xfrm>
        </p:grpSpPr>
        <p:sp>
          <p:nvSpPr>
            <p:cNvPr id="7291" name="Google Shape;7291;p64"/>
            <p:cNvSpPr/>
            <p:nvPr/>
          </p:nvSpPr>
          <p:spPr>
            <a:xfrm rot="1499186">
              <a:off x="5567786" y="-1202171"/>
              <a:ext cx="206498" cy="418946"/>
            </a:xfrm>
            <a:custGeom>
              <a:avLst/>
              <a:gdLst/>
              <a:ahLst/>
              <a:cxnLst/>
              <a:rect l="l" t="t" r="r" b="b"/>
              <a:pathLst>
                <a:path w="8260" h="16758" extrusionOk="0">
                  <a:moveTo>
                    <a:pt x="3772" y="0"/>
                  </a:moveTo>
                  <a:lnTo>
                    <a:pt x="3588" y="74"/>
                  </a:lnTo>
                  <a:lnTo>
                    <a:pt x="3367" y="129"/>
                  </a:lnTo>
                  <a:lnTo>
                    <a:pt x="3146" y="184"/>
                  </a:lnTo>
                  <a:lnTo>
                    <a:pt x="2926" y="203"/>
                  </a:lnTo>
                  <a:lnTo>
                    <a:pt x="2484" y="276"/>
                  </a:lnTo>
                  <a:lnTo>
                    <a:pt x="2282" y="313"/>
                  </a:lnTo>
                  <a:lnTo>
                    <a:pt x="2098" y="387"/>
                  </a:lnTo>
                  <a:lnTo>
                    <a:pt x="1785" y="515"/>
                  </a:lnTo>
                  <a:lnTo>
                    <a:pt x="1509" y="681"/>
                  </a:lnTo>
                  <a:lnTo>
                    <a:pt x="1233" y="883"/>
                  </a:lnTo>
                  <a:lnTo>
                    <a:pt x="994" y="1067"/>
                  </a:lnTo>
                  <a:lnTo>
                    <a:pt x="516" y="1509"/>
                  </a:lnTo>
                  <a:lnTo>
                    <a:pt x="19" y="1950"/>
                  </a:lnTo>
                  <a:lnTo>
                    <a:pt x="1" y="1950"/>
                  </a:lnTo>
                  <a:lnTo>
                    <a:pt x="222" y="2300"/>
                  </a:lnTo>
                  <a:lnTo>
                    <a:pt x="406" y="2649"/>
                  </a:lnTo>
                  <a:lnTo>
                    <a:pt x="571" y="3036"/>
                  </a:lnTo>
                  <a:lnTo>
                    <a:pt x="718" y="3422"/>
                  </a:lnTo>
                  <a:lnTo>
                    <a:pt x="976" y="4213"/>
                  </a:lnTo>
                  <a:lnTo>
                    <a:pt x="1105" y="4599"/>
                  </a:lnTo>
                  <a:lnTo>
                    <a:pt x="1233" y="4985"/>
                  </a:lnTo>
                  <a:lnTo>
                    <a:pt x="1969" y="6917"/>
                  </a:lnTo>
                  <a:lnTo>
                    <a:pt x="2705" y="8848"/>
                  </a:lnTo>
                  <a:lnTo>
                    <a:pt x="4195" y="12711"/>
                  </a:lnTo>
                  <a:lnTo>
                    <a:pt x="4931" y="14642"/>
                  </a:lnTo>
                  <a:lnTo>
                    <a:pt x="5648" y="16592"/>
                  </a:lnTo>
                  <a:lnTo>
                    <a:pt x="5666" y="16684"/>
                  </a:lnTo>
                  <a:lnTo>
                    <a:pt x="5648" y="16758"/>
                  </a:lnTo>
                  <a:lnTo>
                    <a:pt x="5869" y="16592"/>
                  </a:lnTo>
                  <a:lnTo>
                    <a:pt x="6089" y="16427"/>
                  </a:lnTo>
                  <a:lnTo>
                    <a:pt x="6273" y="16243"/>
                  </a:lnTo>
                  <a:lnTo>
                    <a:pt x="6476" y="16059"/>
                  </a:lnTo>
                  <a:lnTo>
                    <a:pt x="6641" y="15856"/>
                  </a:lnTo>
                  <a:lnTo>
                    <a:pt x="6825" y="15673"/>
                  </a:lnTo>
                  <a:lnTo>
                    <a:pt x="7138" y="15249"/>
                  </a:lnTo>
                  <a:lnTo>
                    <a:pt x="7101" y="15231"/>
                  </a:lnTo>
                  <a:lnTo>
                    <a:pt x="6917" y="14845"/>
                  </a:lnTo>
                  <a:lnTo>
                    <a:pt x="6733" y="14458"/>
                  </a:lnTo>
                  <a:lnTo>
                    <a:pt x="6568" y="14035"/>
                  </a:lnTo>
                  <a:lnTo>
                    <a:pt x="6421" y="13631"/>
                  </a:lnTo>
                  <a:lnTo>
                    <a:pt x="6292" y="13189"/>
                  </a:lnTo>
                  <a:lnTo>
                    <a:pt x="6181" y="12748"/>
                  </a:lnTo>
                  <a:lnTo>
                    <a:pt x="5979" y="11846"/>
                  </a:lnTo>
                  <a:lnTo>
                    <a:pt x="5795" y="10945"/>
                  </a:lnTo>
                  <a:lnTo>
                    <a:pt x="5630" y="10044"/>
                  </a:lnTo>
                  <a:lnTo>
                    <a:pt x="5482" y="9161"/>
                  </a:lnTo>
                  <a:lnTo>
                    <a:pt x="5317" y="8315"/>
                  </a:lnTo>
                  <a:lnTo>
                    <a:pt x="4894" y="6438"/>
                  </a:lnTo>
                  <a:lnTo>
                    <a:pt x="4471" y="4581"/>
                  </a:lnTo>
                  <a:lnTo>
                    <a:pt x="4029" y="2704"/>
                  </a:lnTo>
                  <a:lnTo>
                    <a:pt x="3625" y="847"/>
                  </a:lnTo>
                  <a:lnTo>
                    <a:pt x="3625" y="773"/>
                  </a:lnTo>
                  <a:lnTo>
                    <a:pt x="3643" y="736"/>
                  </a:lnTo>
                  <a:lnTo>
                    <a:pt x="3680" y="699"/>
                  </a:lnTo>
                  <a:lnTo>
                    <a:pt x="3717" y="681"/>
                  </a:lnTo>
                  <a:lnTo>
                    <a:pt x="3772" y="681"/>
                  </a:lnTo>
                  <a:lnTo>
                    <a:pt x="3827" y="699"/>
                  </a:lnTo>
                  <a:lnTo>
                    <a:pt x="3864" y="736"/>
                  </a:lnTo>
                  <a:lnTo>
                    <a:pt x="3882" y="791"/>
                  </a:lnTo>
                  <a:lnTo>
                    <a:pt x="4416" y="2631"/>
                  </a:lnTo>
                  <a:lnTo>
                    <a:pt x="4931" y="4489"/>
                  </a:lnTo>
                  <a:lnTo>
                    <a:pt x="5446" y="6347"/>
                  </a:lnTo>
                  <a:lnTo>
                    <a:pt x="5961" y="8186"/>
                  </a:lnTo>
                  <a:lnTo>
                    <a:pt x="6181" y="8940"/>
                  </a:lnTo>
                  <a:lnTo>
                    <a:pt x="6439" y="9694"/>
                  </a:lnTo>
                  <a:lnTo>
                    <a:pt x="6696" y="10485"/>
                  </a:lnTo>
                  <a:lnTo>
                    <a:pt x="6936" y="11276"/>
                  </a:lnTo>
                  <a:lnTo>
                    <a:pt x="7175" y="12067"/>
                  </a:lnTo>
                  <a:lnTo>
                    <a:pt x="7377" y="12877"/>
                  </a:lnTo>
                  <a:lnTo>
                    <a:pt x="7451" y="13263"/>
                  </a:lnTo>
                  <a:lnTo>
                    <a:pt x="7524" y="13668"/>
                  </a:lnTo>
                  <a:lnTo>
                    <a:pt x="7579" y="14054"/>
                  </a:lnTo>
                  <a:lnTo>
                    <a:pt x="7616" y="14458"/>
                  </a:lnTo>
                  <a:lnTo>
                    <a:pt x="7819" y="14035"/>
                  </a:lnTo>
                  <a:lnTo>
                    <a:pt x="7984" y="13594"/>
                  </a:lnTo>
                  <a:lnTo>
                    <a:pt x="8131" y="13152"/>
                  </a:lnTo>
                  <a:lnTo>
                    <a:pt x="8260" y="12693"/>
                  </a:lnTo>
                  <a:lnTo>
                    <a:pt x="8058" y="12049"/>
                  </a:lnTo>
                  <a:lnTo>
                    <a:pt x="7892" y="11387"/>
                  </a:lnTo>
                  <a:lnTo>
                    <a:pt x="7579" y="10044"/>
                  </a:lnTo>
                  <a:lnTo>
                    <a:pt x="7285" y="8719"/>
                  </a:lnTo>
                  <a:lnTo>
                    <a:pt x="7120" y="8039"/>
                  </a:lnTo>
                  <a:lnTo>
                    <a:pt x="6954" y="7377"/>
                  </a:lnTo>
                  <a:lnTo>
                    <a:pt x="6733" y="6604"/>
                  </a:lnTo>
                  <a:lnTo>
                    <a:pt x="6513" y="5850"/>
                  </a:lnTo>
                  <a:lnTo>
                    <a:pt x="6273" y="5077"/>
                  </a:lnTo>
                  <a:lnTo>
                    <a:pt x="6016" y="4323"/>
                  </a:lnTo>
                  <a:lnTo>
                    <a:pt x="5501" y="2796"/>
                  </a:lnTo>
                  <a:lnTo>
                    <a:pt x="4967" y="1288"/>
                  </a:lnTo>
                  <a:lnTo>
                    <a:pt x="4783" y="1159"/>
                  </a:lnTo>
                  <a:lnTo>
                    <a:pt x="4618" y="1012"/>
                  </a:lnTo>
                  <a:lnTo>
                    <a:pt x="4471" y="847"/>
                  </a:lnTo>
                  <a:lnTo>
                    <a:pt x="4324" y="681"/>
                  </a:lnTo>
                  <a:lnTo>
                    <a:pt x="4029" y="350"/>
                  </a:lnTo>
                  <a:lnTo>
                    <a:pt x="3901" y="184"/>
                  </a:lnTo>
                  <a:lnTo>
                    <a:pt x="37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4"/>
            <p:cNvSpPr/>
            <p:nvPr/>
          </p:nvSpPr>
          <p:spPr>
            <a:xfrm rot="1499186">
              <a:off x="5577959" y="-1315306"/>
              <a:ext cx="103499" cy="123724"/>
            </a:xfrm>
            <a:custGeom>
              <a:avLst/>
              <a:gdLst/>
              <a:ahLst/>
              <a:cxnLst/>
              <a:rect l="l" t="t" r="r" b="b"/>
              <a:pathLst>
                <a:path w="4140" h="4949" extrusionOk="0">
                  <a:moveTo>
                    <a:pt x="2557" y="0"/>
                  </a:moveTo>
                  <a:lnTo>
                    <a:pt x="2465" y="19"/>
                  </a:lnTo>
                  <a:lnTo>
                    <a:pt x="2245" y="74"/>
                  </a:lnTo>
                  <a:lnTo>
                    <a:pt x="2005" y="166"/>
                  </a:lnTo>
                  <a:lnTo>
                    <a:pt x="1546" y="387"/>
                  </a:lnTo>
                  <a:lnTo>
                    <a:pt x="1159" y="571"/>
                  </a:lnTo>
                  <a:lnTo>
                    <a:pt x="865" y="681"/>
                  </a:lnTo>
                  <a:lnTo>
                    <a:pt x="589" y="791"/>
                  </a:lnTo>
                  <a:lnTo>
                    <a:pt x="295" y="865"/>
                  </a:lnTo>
                  <a:lnTo>
                    <a:pt x="0" y="920"/>
                  </a:lnTo>
                  <a:lnTo>
                    <a:pt x="166" y="1361"/>
                  </a:lnTo>
                  <a:lnTo>
                    <a:pt x="332" y="1803"/>
                  </a:lnTo>
                  <a:lnTo>
                    <a:pt x="497" y="2263"/>
                  </a:lnTo>
                  <a:lnTo>
                    <a:pt x="681" y="2704"/>
                  </a:lnTo>
                  <a:lnTo>
                    <a:pt x="791" y="2888"/>
                  </a:lnTo>
                  <a:lnTo>
                    <a:pt x="902" y="3091"/>
                  </a:lnTo>
                  <a:lnTo>
                    <a:pt x="1141" y="3477"/>
                  </a:lnTo>
                  <a:lnTo>
                    <a:pt x="1362" y="3845"/>
                  </a:lnTo>
                  <a:lnTo>
                    <a:pt x="1454" y="4047"/>
                  </a:lnTo>
                  <a:lnTo>
                    <a:pt x="1527" y="4249"/>
                  </a:lnTo>
                  <a:lnTo>
                    <a:pt x="1601" y="4249"/>
                  </a:lnTo>
                  <a:lnTo>
                    <a:pt x="1656" y="4268"/>
                  </a:lnTo>
                  <a:lnTo>
                    <a:pt x="1748" y="4231"/>
                  </a:lnTo>
                  <a:lnTo>
                    <a:pt x="1858" y="4231"/>
                  </a:lnTo>
                  <a:lnTo>
                    <a:pt x="1987" y="4286"/>
                  </a:lnTo>
                  <a:lnTo>
                    <a:pt x="2116" y="4341"/>
                  </a:lnTo>
                  <a:lnTo>
                    <a:pt x="2355" y="4470"/>
                  </a:lnTo>
                  <a:lnTo>
                    <a:pt x="2815" y="4764"/>
                  </a:lnTo>
                  <a:lnTo>
                    <a:pt x="3109" y="4948"/>
                  </a:lnTo>
                  <a:lnTo>
                    <a:pt x="3109" y="4709"/>
                  </a:lnTo>
                  <a:lnTo>
                    <a:pt x="3109" y="4654"/>
                  </a:lnTo>
                  <a:lnTo>
                    <a:pt x="3128" y="4599"/>
                  </a:lnTo>
                  <a:lnTo>
                    <a:pt x="3201" y="4525"/>
                  </a:lnTo>
                  <a:lnTo>
                    <a:pt x="3201" y="4452"/>
                  </a:lnTo>
                  <a:lnTo>
                    <a:pt x="3220" y="4378"/>
                  </a:lnTo>
                  <a:lnTo>
                    <a:pt x="3293" y="4194"/>
                  </a:lnTo>
                  <a:lnTo>
                    <a:pt x="3367" y="4010"/>
                  </a:lnTo>
                  <a:lnTo>
                    <a:pt x="3477" y="3845"/>
                  </a:lnTo>
                  <a:lnTo>
                    <a:pt x="3587" y="3679"/>
                  </a:lnTo>
                  <a:lnTo>
                    <a:pt x="3716" y="3514"/>
                  </a:lnTo>
                  <a:lnTo>
                    <a:pt x="3845" y="3366"/>
                  </a:lnTo>
                  <a:lnTo>
                    <a:pt x="3992" y="3219"/>
                  </a:lnTo>
                  <a:lnTo>
                    <a:pt x="4139" y="3072"/>
                  </a:lnTo>
                  <a:lnTo>
                    <a:pt x="3992" y="2723"/>
                  </a:lnTo>
                  <a:lnTo>
                    <a:pt x="3827" y="2355"/>
                  </a:lnTo>
                  <a:lnTo>
                    <a:pt x="3532" y="1619"/>
                  </a:lnTo>
                  <a:lnTo>
                    <a:pt x="3385" y="1251"/>
                  </a:lnTo>
                  <a:lnTo>
                    <a:pt x="3220" y="791"/>
                  </a:lnTo>
                  <a:lnTo>
                    <a:pt x="3128" y="552"/>
                  </a:lnTo>
                  <a:lnTo>
                    <a:pt x="3017" y="350"/>
                  </a:lnTo>
                  <a:lnTo>
                    <a:pt x="2907" y="184"/>
                  </a:lnTo>
                  <a:lnTo>
                    <a:pt x="2852" y="111"/>
                  </a:lnTo>
                  <a:lnTo>
                    <a:pt x="2778" y="55"/>
                  </a:lnTo>
                  <a:lnTo>
                    <a:pt x="2723" y="19"/>
                  </a:lnTo>
                  <a:lnTo>
                    <a:pt x="26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64"/>
            <p:cNvSpPr/>
            <p:nvPr/>
          </p:nvSpPr>
          <p:spPr>
            <a:xfrm rot="1499186">
              <a:off x="5767066" y="-1311971"/>
              <a:ext cx="161874" cy="409296"/>
            </a:xfrm>
            <a:custGeom>
              <a:avLst/>
              <a:gdLst/>
              <a:ahLst/>
              <a:cxnLst/>
              <a:rect l="l" t="t" r="r" b="b"/>
              <a:pathLst>
                <a:path w="6475" h="16372" extrusionOk="0">
                  <a:moveTo>
                    <a:pt x="2649" y="0"/>
                  </a:moveTo>
                  <a:lnTo>
                    <a:pt x="1987" y="221"/>
                  </a:lnTo>
                  <a:lnTo>
                    <a:pt x="1324" y="442"/>
                  </a:lnTo>
                  <a:lnTo>
                    <a:pt x="662" y="663"/>
                  </a:lnTo>
                  <a:lnTo>
                    <a:pt x="0" y="920"/>
                  </a:lnTo>
                  <a:lnTo>
                    <a:pt x="221" y="1361"/>
                  </a:lnTo>
                  <a:lnTo>
                    <a:pt x="423" y="1803"/>
                  </a:lnTo>
                  <a:lnTo>
                    <a:pt x="607" y="2263"/>
                  </a:lnTo>
                  <a:lnTo>
                    <a:pt x="773" y="2723"/>
                  </a:lnTo>
                  <a:lnTo>
                    <a:pt x="938" y="3201"/>
                  </a:lnTo>
                  <a:lnTo>
                    <a:pt x="1085" y="3679"/>
                  </a:lnTo>
                  <a:lnTo>
                    <a:pt x="1361" y="4654"/>
                  </a:lnTo>
                  <a:lnTo>
                    <a:pt x="1600" y="5647"/>
                  </a:lnTo>
                  <a:lnTo>
                    <a:pt x="1821" y="6622"/>
                  </a:lnTo>
                  <a:lnTo>
                    <a:pt x="2060" y="7597"/>
                  </a:lnTo>
                  <a:lnTo>
                    <a:pt x="2281" y="8535"/>
                  </a:lnTo>
                  <a:lnTo>
                    <a:pt x="2796" y="10467"/>
                  </a:lnTo>
                  <a:lnTo>
                    <a:pt x="3072" y="11442"/>
                  </a:lnTo>
                  <a:lnTo>
                    <a:pt x="3329" y="12417"/>
                  </a:lnTo>
                  <a:lnTo>
                    <a:pt x="3569" y="13410"/>
                  </a:lnTo>
                  <a:lnTo>
                    <a:pt x="3789" y="14403"/>
                  </a:lnTo>
                  <a:lnTo>
                    <a:pt x="3973" y="15396"/>
                  </a:lnTo>
                  <a:lnTo>
                    <a:pt x="4047" y="15893"/>
                  </a:lnTo>
                  <a:lnTo>
                    <a:pt x="4120" y="16371"/>
                  </a:lnTo>
                  <a:lnTo>
                    <a:pt x="4378" y="16224"/>
                  </a:lnTo>
                  <a:lnTo>
                    <a:pt x="4672" y="16095"/>
                  </a:lnTo>
                  <a:lnTo>
                    <a:pt x="5187" y="15856"/>
                  </a:lnTo>
                  <a:lnTo>
                    <a:pt x="5702" y="15599"/>
                  </a:lnTo>
                  <a:lnTo>
                    <a:pt x="4930" y="12030"/>
                  </a:lnTo>
                  <a:lnTo>
                    <a:pt x="4543" y="10264"/>
                  </a:lnTo>
                  <a:lnTo>
                    <a:pt x="4176" y="8480"/>
                  </a:lnTo>
                  <a:lnTo>
                    <a:pt x="3826" y="6677"/>
                  </a:lnTo>
                  <a:lnTo>
                    <a:pt x="3495" y="4893"/>
                  </a:lnTo>
                  <a:lnTo>
                    <a:pt x="3182" y="3109"/>
                  </a:lnTo>
                  <a:lnTo>
                    <a:pt x="2870" y="1306"/>
                  </a:lnTo>
                  <a:lnTo>
                    <a:pt x="2870" y="1251"/>
                  </a:lnTo>
                  <a:lnTo>
                    <a:pt x="2888" y="1214"/>
                  </a:lnTo>
                  <a:lnTo>
                    <a:pt x="2925" y="1178"/>
                  </a:lnTo>
                  <a:lnTo>
                    <a:pt x="2962" y="1178"/>
                  </a:lnTo>
                  <a:lnTo>
                    <a:pt x="3017" y="1159"/>
                  </a:lnTo>
                  <a:lnTo>
                    <a:pt x="3054" y="1178"/>
                  </a:lnTo>
                  <a:lnTo>
                    <a:pt x="3090" y="1214"/>
                  </a:lnTo>
                  <a:lnTo>
                    <a:pt x="3127" y="1270"/>
                  </a:lnTo>
                  <a:lnTo>
                    <a:pt x="3587" y="2999"/>
                  </a:lnTo>
                  <a:lnTo>
                    <a:pt x="4028" y="4746"/>
                  </a:lnTo>
                  <a:lnTo>
                    <a:pt x="4452" y="6494"/>
                  </a:lnTo>
                  <a:lnTo>
                    <a:pt x="4875" y="8241"/>
                  </a:lnTo>
                  <a:lnTo>
                    <a:pt x="5279" y="9989"/>
                  </a:lnTo>
                  <a:lnTo>
                    <a:pt x="5666" y="11754"/>
                  </a:lnTo>
                  <a:lnTo>
                    <a:pt x="6420" y="15268"/>
                  </a:lnTo>
                  <a:lnTo>
                    <a:pt x="6475" y="15249"/>
                  </a:lnTo>
                  <a:lnTo>
                    <a:pt x="6291" y="14403"/>
                  </a:lnTo>
                  <a:lnTo>
                    <a:pt x="6125" y="13557"/>
                  </a:lnTo>
                  <a:lnTo>
                    <a:pt x="5831" y="11846"/>
                  </a:lnTo>
                  <a:lnTo>
                    <a:pt x="5574" y="10117"/>
                  </a:lnTo>
                  <a:lnTo>
                    <a:pt x="5334" y="8388"/>
                  </a:lnTo>
                  <a:lnTo>
                    <a:pt x="5114" y="6659"/>
                  </a:lnTo>
                  <a:lnTo>
                    <a:pt x="4911" y="4930"/>
                  </a:lnTo>
                  <a:lnTo>
                    <a:pt x="4507" y="1472"/>
                  </a:lnTo>
                  <a:lnTo>
                    <a:pt x="4433" y="1435"/>
                  </a:lnTo>
                  <a:lnTo>
                    <a:pt x="4212" y="1251"/>
                  </a:lnTo>
                  <a:lnTo>
                    <a:pt x="3973" y="1067"/>
                  </a:lnTo>
                  <a:lnTo>
                    <a:pt x="3550" y="663"/>
                  </a:lnTo>
                  <a:lnTo>
                    <a:pt x="3329" y="479"/>
                  </a:lnTo>
                  <a:lnTo>
                    <a:pt x="3109" y="313"/>
                  </a:lnTo>
                  <a:lnTo>
                    <a:pt x="26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64"/>
            <p:cNvSpPr/>
            <p:nvPr/>
          </p:nvSpPr>
          <p:spPr>
            <a:xfrm rot="1499186">
              <a:off x="5682014" y="-1301367"/>
              <a:ext cx="157299" cy="253398"/>
            </a:xfrm>
            <a:custGeom>
              <a:avLst/>
              <a:gdLst/>
              <a:ahLst/>
              <a:cxnLst/>
              <a:rect l="l" t="t" r="r" b="b"/>
              <a:pathLst>
                <a:path w="6292" h="10136" extrusionOk="0">
                  <a:moveTo>
                    <a:pt x="3735" y="0"/>
                  </a:moveTo>
                  <a:lnTo>
                    <a:pt x="3624" y="56"/>
                  </a:lnTo>
                  <a:lnTo>
                    <a:pt x="3404" y="111"/>
                  </a:lnTo>
                  <a:lnTo>
                    <a:pt x="3183" y="148"/>
                  </a:lnTo>
                  <a:lnTo>
                    <a:pt x="2962" y="148"/>
                  </a:lnTo>
                  <a:lnTo>
                    <a:pt x="2723" y="166"/>
                  </a:lnTo>
                  <a:lnTo>
                    <a:pt x="2245" y="166"/>
                  </a:lnTo>
                  <a:lnTo>
                    <a:pt x="2024" y="184"/>
                  </a:lnTo>
                  <a:lnTo>
                    <a:pt x="1785" y="221"/>
                  </a:lnTo>
                  <a:lnTo>
                    <a:pt x="1325" y="332"/>
                  </a:lnTo>
                  <a:lnTo>
                    <a:pt x="865" y="479"/>
                  </a:lnTo>
                  <a:lnTo>
                    <a:pt x="424" y="663"/>
                  </a:lnTo>
                  <a:lnTo>
                    <a:pt x="221" y="773"/>
                  </a:lnTo>
                  <a:lnTo>
                    <a:pt x="1" y="883"/>
                  </a:lnTo>
                  <a:lnTo>
                    <a:pt x="166" y="1362"/>
                  </a:lnTo>
                  <a:lnTo>
                    <a:pt x="295" y="1858"/>
                  </a:lnTo>
                  <a:lnTo>
                    <a:pt x="442" y="2337"/>
                  </a:lnTo>
                  <a:lnTo>
                    <a:pt x="589" y="2833"/>
                  </a:lnTo>
                  <a:lnTo>
                    <a:pt x="718" y="3128"/>
                  </a:lnTo>
                  <a:lnTo>
                    <a:pt x="829" y="3422"/>
                  </a:lnTo>
                  <a:lnTo>
                    <a:pt x="957" y="3716"/>
                  </a:lnTo>
                  <a:lnTo>
                    <a:pt x="1068" y="4010"/>
                  </a:lnTo>
                  <a:lnTo>
                    <a:pt x="1325" y="3937"/>
                  </a:lnTo>
                  <a:lnTo>
                    <a:pt x="1601" y="3863"/>
                  </a:lnTo>
                  <a:lnTo>
                    <a:pt x="1877" y="3827"/>
                  </a:lnTo>
                  <a:lnTo>
                    <a:pt x="2153" y="3808"/>
                  </a:lnTo>
                  <a:lnTo>
                    <a:pt x="2282" y="3827"/>
                  </a:lnTo>
                  <a:lnTo>
                    <a:pt x="2392" y="3845"/>
                  </a:lnTo>
                  <a:lnTo>
                    <a:pt x="2521" y="3882"/>
                  </a:lnTo>
                  <a:lnTo>
                    <a:pt x="2613" y="3918"/>
                  </a:lnTo>
                  <a:lnTo>
                    <a:pt x="2723" y="3974"/>
                  </a:lnTo>
                  <a:lnTo>
                    <a:pt x="2815" y="4047"/>
                  </a:lnTo>
                  <a:lnTo>
                    <a:pt x="2889" y="4139"/>
                  </a:lnTo>
                  <a:lnTo>
                    <a:pt x="2962" y="4231"/>
                  </a:lnTo>
                  <a:lnTo>
                    <a:pt x="2962" y="4268"/>
                  </a:lnTo>
                  <a:lnTo>
                    <a:pt x="3165" y="4434"/>
                  </a:lnTo>
                  <a:lnTo>
                    <a:pt x="3349" y="4617"/>
                  </a:lnTo>
                  <a:lnTo>
                    <a:pt x="3698" y="5022"/>
                  </a:lnTo>
                  <a:lnTo>
                    <a:pt x="3956" y="5335"/>
                  </a:lnTo>
                  <a:lnTo>
                    <a:pt x="4084" y="5500"/>
                  </a:lnTo>
                  <a:lnTo>
                    <a:pt x="4195" y="5684"/>
                  </a:lnTo>
                  <a:lnTo>
                    <a:pt x="4268" y="5721"/>
                  </a:lnTo>
                  <a:lnTo>
                    <a:pt x="4323" y="5795"/>
                  </a:lnTo>
                  <a:lnTo>
                    <a:pt x="4857" y="6825"/>
                  </a:lnTo>
                  <a:lnTo>
                    <a:pt x="5372" y="7892"/>
                  </a:lnTo>
                  <a:lnTo>
                    <a:pt x="5611" y="8444"/>
                  </a:lnTo>
                  <a:lnTo>
                    <a:pt x="5850" y="8995"/>
                  </a:lnTo>
                  <a:lnTo>
                    <a:pt x="6071" y="9566"/>
                  </a:lnTo>
                  <a:lnTo>
                    <a:pt x="6292" y="10136"/>
                  </a:lnTo>
                  <a:lnTo>
                    <a:pt x="6292" y="10136"/>
                  </a:lnTo>
                  <a:lnTo>
                    <a:pt x="5924" y="8499"/>
                  </a:lnTo>
                  <a:lnTo>
                    <a:pt x="5740" y="7689"/>
                  </a:lnTo>
                  <a:lnTo>
                    <a:pt x="5537" y="6880"/>
                  </a:lnTo>
                  <a:lnTo>
                    <a:pt x="5317" y="6034"/>
                  </a:lnTo>
                  <a:lnTo>
                    <a:pt x="5059" y="5188"/>
                  </a:lnTo>
                  <a:lnTo>
                    <a:pt x="4563" y="3477"/>
                  </a:lnTo>
                  <a:lnTo>
                    <a:pt x="4305" y="2612"/>
                  </a:lnTo>
                  <a:lnTo>
                    <a:pt x="4084" y="1748"/>
                  </a:lnTo>
                  <a:lnTo>
                    <a:pt x="3900" y="883"/>
                  </a:lnTo>
                  <a:lnTo>
                    <a:pt x="3808" y="442"/>
                  </a:lnTo>
                  <a:lnTo>
                    <a:pt x="37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64"/>
            <p:cNvSpPr/>
            <p:nvPr/>
          </p:nvSpPr>
          <p:spPr>
            <a:xfrm rot="1499186">
              <a:off x="5896231" y="-1271467"/>
              <a:ext cx="115449" cy="395047"/>
            </a:xfrm>
            <a:custGeom>
              <a:avLst/>
              <a:gdLst/>
              <a:ahLst/>
              <a:cxnLst/>
              <a:rect l="l" t="t" r="r" b="b"/>
              <a:pathLst>
                <a:path w="4618" h="15802" extrusionOk="0">
                  <a:moveTo>
                    <a:pt x="1546" y="1"/>
                  </a:moveTo>
                  <a:lnTo>
                    <a:pt x="1159" y="19"/>
                  </a:lnTo>
                  <a:lnTo>
                    <a:pt x="773" y="56"/>
                  </a:lnTo>
                  <a:lnTo>
                    <a:pt x="387" y="111"/>
                  </a:lnTo>
                  <a:lnTo>
                    <a:pt x="0" y="185"/>
                  </a:lnTo>
                  <a:lnTo>
                    <a:pt x="37" y="259"/>
                  </a:lnTo>
                  <a:lnTo>
                    <a:pt x="56" y="369"/>
                  </a:lnTo>
                  <a:lnTo>
                    <a:pt x="313" y="2227"/>
                  </a:lnTo>
                  <a:lnTo>
                    <a:pt x="589" y="4103"/>
                  </a:lnTo>
                  <a:lnTo>
                    <a:pt x="865" y="5979"/>
                  </a:lnTo>
                  <a:lnTo>
                    <a:pt x="1122" y="7874"/>
                  </a:lnTo>
                  <a:lnTo>
                    <a:pt x="1380" y="9750"/>
                  </a:lnTo>
                  <a:lnTo>
                    <a:pt x="1582" y="11626"/>
                  </a:lnTo>
                  <a:lnTo>
                    <a:pt x="1693" y="12583"/>
                  </a:lnTo>
                  <a:lnTo>
                    <a:pt x="1766" y="13521"/>
                  </a:lnTo>
                  <a:lnTo>
                    <a:pt x="1840" y="14459"/>
                  </a:lnTo>
                  <a:lnTo>
                    <a:pt x="1895" y="15397"/>
                  </a:lnTo>
                  <a:lnTo>
                    <a:pt x="2024" y="15416"/>
                  </a:lnTo>
                  <a:lnTo>
                    <a:pt x="2153" y="15434"/>
                  </a:lnTo>
                  <a:lnTo>
                    <a:pt x="2208" y="15397"/>
                  </a:lnTo>
                  <a:lnTo>
                    <a:pt x="2281" y="15360"/>
                  </a:lnTo>
                  <a:lnTo>
                    <a:pt x="2355" y="15342"/>
                  </a:lnTo>
                  <a:lnTo>
                    <a:pt x="2428" y="15324"/>
                  </a:lnTo>
                  <a:lnTo>
                    <a:pt x="2704" y="15342"/>
                  </a:lnTo>
                  <a:lnTo>
                    <a:pt x="2980" y="15379"/>
                  </a:lnTo>
                  <a:lnTo>
                    <a:pt x="3256" y="15416"/>
                  </a:lnTo>
                  <a:lnTo>
                    <a:pt x="3532" y="15489"/>
                  </a:lnTo>
                  <a:lnTo>
                    <a:pt x="4084" y="15636"/>
                  </a:lnTo>
                  <a:lnTo>
                    <a:pt x="4617" y="15802"/>
                  </a:lnTo>
                  <a:lnTo>
                    <a:pt x="4617" y="15802"/>
                  </a:lnTo>
                  <a:lnTo>
                    <a:pt x="4544" y="15747"/>
                  </a:lnTo>
                  <a:lnTo>
                    <a:pt x="4489" y="15710"/>
                  </a:lnTo>
                  <a:lnTo>
                    <a:pt x="4452" y="15636"/>
                  </a:lnTo>
                  <a:lnTo>
                    <a:pt x="4415" y="15563"/>
                  </a:lnTo>
                  <a:lnTo>
                    <a:pt x="4342" y="15158"/>
                  </a:lnTo>
                  <a:lnTo>
                    <a:pt x="4286" y="14753"/>
                  </a:lnTo>
                  <a:lnTo>
                    <a:pt x="4268" y="14330"/>
                  </a:lnTo>
                  <a:lnTo>
                    <a:pt x="4250" y="13907"/>
                  </a:lnTo>
                  <a:lnTo>
                    <a:pt x="4268" y="13079"/>
                  </a:lnTo>
                  <a:lnTo>
                    <a:pt x="4268" y="12252"/>
                  </a:lnTo>
                  <a:lnTo>
                    <a:pt x="4250" y="11258"/>
                  </a:lnTo>
                  <a:lnTo>
                    <a:pt x="4213" y="10284"/>
                  </a:lnTo>
                  <a:lnTo>
                    <a:pt x="4158" y="9309"/>
                  </a:lnTo>
                  <a:lnTo>
                    <a:pt x="4084" y="8315"/>
                  </a:lnTo>
                  <a:lnTo>
                    <a:pt x="4010" y="7414"/>
                  </a:lnTo>
                  <a:lnTo>
                    <a:pt x="3918" y="6513"/>
                  </a:lnTo>
                  <a:lnTo>
                    <a:pt x="3734" y="4692"/>
                  </a:lnTo>
                  <a:lnTo>
                    <a:pt x="3569" y="2889"/>
                  </a:lnTo>
                  <a:lnTo>
                    <a:pt x="3477" y="1988"/>
                  </a:lnTo>
                  <a:lnTo>
                    <a:pt x="3422" y="1068"/>
                  </a:lnTo>
                  <a:lnTo>
                    <a:pt x="3275" y="774"/>
                  </a:lnTo>
                  <a:lnTo>
                    <a:pt x="3091" y="442"/>
                  </a:lnTo>
                  <a:lnTo>
                    <a:pt x="2907" y="130"/>
                  </a:lnTo>
                  <a:lnTo>
                    <a:pt x="2999" y="902"/>
                  </a:lnTo>
                  <a:lnTo>
                    <a:pt x="3072" y="1693"/>
                  </a:lnTo>
                  <a:lnTo>
                    <a:pt x="3109" y="2466"/>
                  </a:lnTo>
                  <a:lnTo>
                    <a:pt x="3146" y="3257"/>
                  </a:lnTo>
                  <a:lnTo>
                    <a:pt x="3201" y="4820"/>
                  </a:lnTo>
                  <a:lnTo>
                    <a:pt x="3256" y="6384"/>
                  </a:lnTo>
                  <a:lnTo>
                    <a:pt x="3293" y="7267"/>
                  </a:lnTo>
                  <a:lnTo>
                    <a:pt x="3367" y="8150"/>
                  </a:lnTo>
                  <a:lnTo>
                    <a:pt x="3440" y="9033"/>
                  </a:lnTo>
                  <a:lnTo>
                    <a:pt x="3495" y="9934"/>
                  </a:lnTo>
                  <a:lnTo>
                    <a:pt x="3532" y="10817"/>
                  </a:lnTo>
                  <a:lnTo>
                    <a:pt x="3551" y="11700"/>
                  </a:lnTo>
                  <a:lnTo>
                    <a:pt x="3551" y="12141"/>
                  </a:lnTo>
                  <a:lnTo>
                    <a:pt x="3532" y="12583"/>
                  </a:lnTo>
                  <a:lnTo>
                    <a:pt x="3495" y="13024"/>
                  </a:lnTo>
                  <a:lnTo>
                    <a:pt x="3440" y="13447"/>
                  </a:lnTo>
                  <a:lnTo>
                    <a:pt x="3422" y="13503"/>
                  </a:lnTo>
                  <a:lnTo>
                    <a:pt x="3385" y="13539"/>
                  </a:lnTo>
                  <a:lnTo>
                    <a:pt x="3348" y="13576"/>
                  </a:lnTo>
                  <a:lnTo>
                    <a:pt x="3238" y="13576"/>
                  </a:lnTo>
                  <a:lnTo>
                    <a:pt x="3201" y="13558"/>
                  </a:lnTo>
                  <a:lnTo>
                    <a:pt x="3164" y="13521"/>
                  </a:lnTo>
                  <a:lnTo>
                    <a:pt x="3146" y="13466"/>
                  </a:lnTo>
                  <a:lnTo>
                    <a:pt x="3054" y="13079"/>
                  </a:lnTo>
                  <a:lnTo>
                    <a:pt x="2999" y="12675"/>
                  </a:lnTo>
                  <a:lnTo>
                    <a:pt x="2944" y="12289"/>
                  </a:lnTo>
                  <a:lnTo>
                    <a:pt x="2907" y="11884"/>
                  </a:lnTo>
                  <a:lnTo>
                    <a:pt x="2833" y="11056"/>
                  </a:lnTo>
                  <a:lnTo>
                    <a:pt x="2815" y="10228"/>
                  </a:lnTo>
                  <a:lnTo>
                    <a:pt x="2778" y="8591"/>
                  </a:lnTo>
                  <a:lnTo>
                    <a:pt x="2778" y="7782"/>
                  </a:lnTo>
                  <a:lnTo>
                    <a:pt x="2741" y="6972"/>
                  </a:lnTo>
                  <a:lnTo>
                    <a:pt x="2649" y="5243"/>
                  </a:lnTo>
                  <a:lnTo>
                    <a:pt x="2557" y="3514"/>
                  </a:lnTo>
                  <a:lnTo>
                    <a:pt x="2520" y="2650"/>
                  </a:lnTo>
                  <a:lnTo>
                    <a:pt x="2502" y="1785"/>
                  </a:lnTo>
                  <a:lnTo>
                    <a:pt x="2502" y="921"/>
                  </a:lnTo>
                  <a:lnTo>
                    <a:pt x="2539" y="56"/>
                  </a:lnTo>
                  <a:lnTo>
                    <a:pt x="2300" y="56"/>
                  </a:lnTo>
                  <a:lnTo>
                    <a:pt x="2042" y="38"/>
                  </a:lnTo>
                  <a:lnTo>
                    <a:pt x="1803" y="19"/>
                  </a:lnTo>
                  <a:lnTo>
                    <a:pt x="1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64"/>
            <p:cNvSpPr/>
            <p:nvPr/>
          </p:nvSpPr>
          <p:spPr>
            <a:xfrm rot="1499186">
              <a:off x="5416827" y="-1199661"/>
              <a:ext cx="277798" cy="398272"/>
            </a:xfrm>
            <a:custGeom>
              <a:avLst/>
              <a:gdLst/>
              <a:ahLst/>
              <a:cxnLst/>
              <a:rect l="l" t="t" r="r" b="b"/>
              <a:pathLst>
                <a:path w="11112" h="15931" extrusionOk="0">
                  <a:moveTo>
                    <a:pt x="3753" y="1"/>
                  </a:moveTo>
                  <a:lnTo>
                    <a:pt x="3735" y="38"/>
                  </a:lnTo>
                  <a:lnTo>
                    <a:pt x="3514" y="185"/>
                  </a:lnTo>
                  <a:lnTo>
                    <a:pt x="3275" y="332"/>
                  </a:lnTo>
                  <a:lnTo>
                    <a:pt x="3036" y="442"/>
                  </a:lnTo>
                  <a:lnTo>
                    <a:pt x="2760" y="553"/>
                  </a:lnTo>
                  <a:lnTo>
                    <a:pt x="2245" y="774"/>
                  </a:lnTo>
                  <a:lnTo>
                    <a:pt x="1987" y="902"/>
                  </a:lnTo>
                  <a:lnTo>
                    <a:pt x="1748" y="1031"/>
                  </a:lnTo>
                  <a:lnTo>
                    <a:pt x="1288" y="1325"/>
                  </a:lnTo>
                  <a:lnTo>
                    <a:pt x="847" y="1656"/>
                  </a:lnTo>
                  <a:lnTo>
                    <a:pt x="406" y="2024"/>
                  </a:lnTo>
                  <a:lnTo>
                    <a:pt x="1" y="2392"/>
                  </a:lnTo>
                  <a:lnTo>
                    <a:pt x="479" y="3257"/>
                  </a:lnTo>
                  <a:lnTo>
                    <a:pt x="921" y="4140"/>
                  </a:lnTo>
                  <a:lnTo>
                    <a:pt x="1767" y="5906"/>
                  </a:lnTo>
                  <a:lnTo>
                    <a:pt x="2190" y="6807"/>
                  </a:lnTo>
                  <a:lnTo>
                    <a:pt x="2631" y="7690"/>
                  </a:lnTo>
                  <a:lnTo>
                    <a:pt x="3073" y="8554"/>
                  </a:lnTo>
                  <a:lnTo>
                    <a:pt x="3551" y="9419"/>
                  </a:lnTo>
                  <a:lnTo>
                    <a:pt x="4121" y="10412"/>
                  </a:lnTo>
                  <a:lnTo>
                    <a:pt x="4710" y="11369"/>
                  </a:lnTo>
                  <a:lnTo>
                    <a:pt x="5335" y="12325"/>
                  </a:lnTo>
                  <a:lnTo>
                    <a:pt x="5979" y="13245"/>
                  </a:lnTo>
                  <a:lnTo>
                    <a:pt x="6457" y="13907"/>
                  </a:lnTo>
                  <a:lnTo>
                    <a:pt x="6954" y="14551"/>
                  </a:lnTo>
                  <a:lnTo>
                    <a:pt x="7193" y="14882"/>
                  </a:lnTo>
                  <a:lnTo>
                    <a:pt x="7414" y="15213"/>
                  </a:lnTo>
                  <a:lnTo>
                    <a:pt x="7616" y="15563"/>
                  </a:lnTo>
                  <a:lnTo>
                    <a:pt x="7782" y="15931"/>
                  </a:lnTo>
                  <a:lnTo>
                    <a:pt x="8242" y="15894"/>
                  </a:lnTo>
                  <a:lnTo>
                    <a:pt x="8701" y="15820"/>
                  </a:lnTo>
                  <a:lnTo>
                    <a:pt x="9143" y="15710"/>
                  </a:lnTo>
                  <a:lnTo>
                    <a:pt x="9566" y="15581"/>
                  </a:lnTo>
                  <a:lnTo>
                    <a:pt x="9143" y="14753"/>
                  </a:lnTo>
                  <a:lnTo>
                    <a:pt x="8701" y="13907"/>
                  </a:lnTo>
                  <a:lnTo>
                    <a:pt x="8297" y="13061"/>
                  </a:lnTo>
                  <a:lnTo>
                    <a:pt x="7874" y="12197"/>
                  </a:lnTo>
                  <a:lnTo>
                    <a:pt x="7487" y="11332"/>
                  </a:lnTo>
                  <a:lnTo>
                    <a:pt x="7101" y="10449"/>
                  </a:lnTo>
                  <a:lnTo>
                    <a:pt x="6715" y="9566"/>
                  </a:lnTo>
                  <a:lnTo>
                    <a:pt x="6347" y="8665"/>
                  </a:lnTo>
                  <a:lnTo>
                    <a:pt x="5997" y="7782"/>
                  </a:lnTo>
                  <a:lnTo>
                    <a:pt x="5648" y="6881"/>
                  </a:lnTo>
                  <a:lnTo>
                    <a:pt x="5317" y="5979"/>
                  </a:lnTo>
                  <a:lnTo>
                    <a:pt x="5004" y="5078"/>
                  </a:lnTo>
                  <a:lnTo>
                    <a:pt x="4691" y="4177"/>
                  </a:lnTo>
                  <a:lnTo>
                    <a:pt x="4397" y="3275"/>
                  </a:lnTo>
                  <a:lnTo>
                    <a:pt x="4103" y="2374"/>
                  </a:lnTo>
                  <a:lnTo>
                    <a:pt x="3845" y="1491"/>
                  </a:lnTo>
                  <a:lnTo>
                    <a:pt x="3827" y="1436"/>
                  </a:lnTo>
                  <a:lnTo>
                    <a:pt x="3845" y="1399"/>
                  </a:lnTo>
                  <a:lnTo>
                    <a:pt x="3882" y="1381"/>
                  </a:lnTo>
                  <a:lnTo>
                    <a:pt x="3919" y="1362"/>
                  </a:lnTo>
                  <a:lnTo>
                    <a:pt x="3956" y="1344"/>
                  </a:lnTo>
                  <a:lnTo>
                    <a:pt x="3992" y="1344"/>
                  </a:lnTo>
                  <a:lnTo>
                    <a:pt x="4029" y="1381"/>
                  </a:lnTo>
                  <a:lnTo>
                    <a:pt x="4066" y="1399"/>
                  </a:lnTo>
                  <a:lnTo>
                    <a:pt x="4471" y="2282"/>
                  </a:lnTo>
                  <a:lnTo>
                    <a:pt x="4857" y="3165"/>
                  </a:lnTo>
                  <a:lnTo>
                    <a:pt x="5611" y="4931"/>
                  </a:lnTo>
                  <a:lnTo>
                    <a:pt x="6365" y="6715"/>
                  </a:lnTo>
                  <a:lnTo>
                    <a:pt x="7138" y="8481"/>
                  </a:lnTo>
                  <a:lnTo>
                    <a:pt x="7929" y="10192"/>
                  </a:lnTo>
                  <a:lnTo>
                    <a:pt x="8720" y="11902"/>
                  </a:lnTo>
                  <a:lnTo>
                    <a:pt x="9511" y="13595"/>
                  </a:lnTo>
                  <a:lnTo>
                    <a:pt x="9897" y="14459"/>
                  </a:lnTo>
                  <a:lnTo>
                    <a:pt x="10265" y="15324"/>
                  </a:lnTo>
                  <a:lnTo>
                    <a:pt x="10559" y="15195"/>
                  </a:lnTo>
                  <a:lnTo>
                    <a:pt x="10835" y="15029"/>
                  </a:lnTo>
                  <a:lnTo>
                    <a:pt x="11111" y="14864"/>
                  </a:lnTo>
                  <a:lnTo>
                    <a:pt x="11056" y="14864"/>
                  </a:lnTo>
                  <a:lnTo>
                    <a:pt x="11001" y="14827"/>
                  </a:lnTo>
                  <a:lnTo>
                    <a:pt x="10964" y="14790"/>
                  </a:lnTo>
                  <a:lnTo>
                    <a:pt x="10927" y="14735"/>
                  </a:lnTo>
                  <a:lnTo>
                    <a:pt x="10430" y="13778"/>
                  </a:lnTo>
                  <a:lnTo>
                    <a:pt x="9971" y="12822"/>
                  </a:lnTo>
                  <a:lnTo>
                    <a:pt x="9511" y="11847"/>
                  </a:lnTo>
                  <a:lnTo>
                    <a:pt x="9069" y="10891"/>
                  </a:lnTo>
                  <a:lnTo>
                    <a:pt x="8646" y="9916"/>
                  </a:lnTo>
                  <a:lnTo>
                    <a:pt x="8223" y="8922"/>
                  </a:lnTo>
                  <a:lnTo>
                    <a:pt x="7818" y="7929"/>
                  </a:lnTo>
                  <a:lnTo>
                    <a:pt x="7414" y="6954"/>
                  </a:lnTo>
                  <a:lnTo>
                    <a:pt x="6604" y="4876"/>
                  </a:lnTo>
                  <a:lnTo>
                    <a:pt x="5832" y="2815"/>
                  </a:lnTo>
                  <a:lnTo>
                    <a:pt x="5446" y="1804"/>
                  </a:lnTo>
                  <a:lnTo>
                    <a:pt x="5262" y="1307"/>
                  </a:lnTo>
                  <a:lnTo>
                    <a:pt x="5170" y="1049"/>
                  </a:lnTo>
                  <a:lnTo>
                    <a:pt x="5115" y="792"/>
                  </a:lnTo>
                  <a:lnTo>
                    <a:pt x="5004" y="774"/>
                  </a:lnTo>
                  <a:lnTo>
                    <a:pt x="4894" y="737"/>
                  </a:lnTo>
                  <a:lnTo>
                    <a:pt x="4691" y="626"/>
                  </a:lnTo>
                  <a:lnTo>
                    <a:pt x="4507" y="516"/>
                  </a:lnTo>
                  <a:lnTo>
                    <a:pt x="4324" y="387"/>
                  </a:lnTo>
                  <a:lnTo>
                    <a:pt x="4029" y="203"/>
                  </a:lnTo>
                  <a:lnTo>
                    <a:pt x="37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64"/>
            <p:cNvSpPr/>
            <p:nvPr/>
          </p:nvSpPr>
          <p:spPr>
            <a:xfrm rot="1499186">
              <a:off x="5437782" y="-1301573"/>
              <a:ext cx="98899" cy="132924"/>
            </a:xfrm>
            <a:custGeom>
              <a:avLst/>
              <a:gdLst/>
              <a:ahLst/>
              <a:cxnLst/>
              <a:rect l="l" t="t" r="r" b="b"/>
              <a:pathLst>
                <a:path w="3956" h="5317" extrusionOk="0">
                  <a:moveTo>
                    <a:pt x="2244" y="0"/>
                  </a:moveTo>
                  <a:lnTo>
                    <a:pt x="2024" y="129"/>
                  </a:lnTo>
                  <a:lnTo>
                    <a:pt x="1877" y="184"/>
                  </a:lnTo>
                  <a:lnTo>
                    <a:pt x="1729" y="258"/>
                  </a:lnTo>
                  <a:lnTo>
                    <a:pt x="1601" y="350"/>
                  </a:lnTo>
                  <a:lnTo>
                    <a:pt x="1453" y="442"/>
                  </a:lnTo>
                  <a:lnTo>
                    <a:pt x="1178" y="662"/>
                  </a:lnTo>
                  <a:lnTo>
                    <a:pt x="938" y="865"/>
                  </a:lnTo>
                  <a:lnTo>
                    <a:pt x="663" y="1049"/>
                  </a:lnTo>
                  <a:lnTo>
                    <a:pt x="442" y="1233"/>
                  </a:lnTo>
                  <a:lnTo>
                    <a:pt x="258" y="1398"/>
                  </a:lnTo>
                  <a:lnTo>
                    <a:pt x="184" y="1490"/>
                  </a:lnTo>
                  <a:lnTo>
                    <a:pt x="111" y="1582"/>
                  </a:lnTo>
                  <a:lnTo>
                    <a:pt x="74" y="1692"/>
                  </a:lnTo>
                  <a:lnTo>
                    <a:pt x="37" y="1784"/>
                  </a:lnTo>
                  <a:lnTo>
                    <a:pt x="19" y="1895"/>
                  </a:lnTo>
                  <a:lnTo>
                    <a:pt x="0" y="2024"/>
                  </a:lnTo>
                  <a:lnTo>
                    <a:pt x="0" y="2152"/>
                  </a:lnTo>
                  <a:lnTo>
                    <a:pt x="37" y="2281"/>
                  </a:lnTo>
                  <a:lnTo>
                    <a:pt x="74" y="2447"/>
                  </a:lnTo>
                  <a:lnTo>
                    <a:pt x="111" y="2612"/>
                  </a:lnTo>
                  <a:lnTo>
                    <a:pt x="423" y="3550"/>
                  </a:lnTo>
                  <a:lnTo>
                    <a:pt x="699" y="4507"/>
                  </a:lnTo>
                  <a:lnTo>
                    <a:pt x="810" y="4562"/>
                  </a:lnTo>
                  <a:lnTo>
                    <a:pt x="975" y="4709"/>
                  </a:lnTo>
                  <a:lnTo>
                    <a:pt x="1159" y="4893"/>
                  </a:lnTo>
                  <a:lnTo>
                    <a:pt x="1233" y="4985"/>
                  </a:lnTo>
                  <a:lnTo>
                    <a:pt x="1270" y="5095"/>
                  </a:lnTo>
                  <a:lnTo>
                    <a:pt x="1306" y="5206"/>
                  </a:lnTo>
                  <a:lnTo>
                    <a:pt x="1288" y="5316"/>
                  </a:lnTo>
                  <a:lnTo>
                    <a:pt x="1564" y="5224"/>
                  </a:lnTo>
                  <a:lnTo>
                    <a:pt x="1840" y="5151"/>
                  </a:lnTo>
                  <a:lnTo>
                    <a:pt x="2116" y="5095"/>
                  </a:lnTo>
                  <a:lnTo>
                    <a:pt x="2392" y="5059"/>
                  </a:lnTo>
                  <a:lnTo>
                    <a:pt x="2318" y="4728"/>
                  </a:lnTo>
                  <a:lnTo>
                    <a:pt x="2244" y="4691"/>
                  </a:lnTo>
                  <a:lnTo>
                    <a:pt x="2208" y="4636"/>
                  </a:lnTo>
                  <a:lnTo>
                    <a:pt x="2171" y="4580"/>
                  </a:lnTo>
                  <a:lnTo>
                    <a:pt x="2134" y="4525"/>
                  </a:lnTo>
                  <a:lnTo>
                    <a:pt x="2116" y="4452"/>
                  </a:lnTo>
                  <a:lnTo>
                    <a:pt x="2116" y="4378"/>
                  </a:lnTo>
                  <a:lnTo>
                    <a:pt x="2134" y="4323"/>
                  </a:lnTo>
                  <a:lnTo>
                    <a:pt x="2152" y="4249"/>
                  </a:lnTo>
                  <a:lnTo>
                    <a:pt x="2502" y="3771"/>
                  </a:lnTo>
                  <a:lnTo>
                    <a:pt x="2851" y="3311"/>
                  </a:lnTo>
                  <a:lnTo>
                    <a:pt x="2704" y="3054"/>
                  </a:lnTo>
                  <a:lnTo>
                    <a:pt x="2594" y="2759"/>
                  </a:lnTo>
                  <a:lnTo>
                    <a:pt x="2355" y="2171"/>
                  </a:lnTo>
                  <a:lnTo>
                    <a:pt x="2097" y="1490"/>
                  </a:lnTo>
                  <a:lnTo>
                    <a:pt x="1858" y="791"/>
                  </a:lnTo>
                  <a:lnTo>
                    <a:pt x="1840" y="736"/>
                  </a:lnTo>
                  <a:lnTo>
                    <a:pt x="1858" y="699"/>
                  </a:lnTo>
                  <a:lnTo>
                    <a:pt x="1895" y="681"/>
                  </a:lnTo>
                  <a:lnTo>
                    <a:pt x="1932" y="644"/>
                  </a:lnTo>
                  <a:lnTo>
                    <a:pt x="2024" y="644"/>
                  </a:lnTo>
                  <a:lnTo>
                    <a:pt x="2061" y="681"/>
                  </a:lnTo>
                  <a:lnTo>
                    <a:pt x="2097" y="718"/>
                  </a:lnTo>
                  <a:lnTo>
                    <a:pt x="2428" y="1398"/>
                  </a:lnTo>
                  <a:lnTo>
                    <a:pt x="2741" y="2116"/>
                  </a:lnTo>
                  <a:lnTo>
                    <a:pt x="2943" y="2557"/>
                  </a:lnTo>
                  <a:lnTo>
                    <a:pt x="3035" y="2796"/>
                  </a:lnTo>
                  <a:lnTo>
                    <a:pt x="3127" y="3017"/>
                  </a:lnTo>
                  <a:lnTo>
                    <a:pt x="3311" y="2833"/>
                  </a:lnTo>
                  <a:lnTo>
                    <a:pt x="3514" y="2667"/>
                  </a:lnTo>
                  <a:lnTo>
                    <a:pt x="3716" y="2483"/>
                  </a:lnTo>
                  <a:lnTo>
                    <a:pt x="3955" y="2318"/>
                  </a:lnTo>
                  <a:lnTo>
                    <a:pt x="3808" y="2116"/>
                  </a:lnTo>
                  <a:lnTo>
                    <a:pt x="3698" y="1895"/>
                  </a:lnTo>
                  <a:lnTo>
                    <a:pt x="3477" y="1453"/>
                  </a:lnTo>
                  <a:lnTo>
                    <a:pt x="3275" y="1012"/>
                  </a:lnTo>
                  <a:lnTo>
                    <a:pt x="3146" y="791"/>
                  </a:lnTo>
                  <a:lnTo>
                    <a:pt x="3017" y="589"/>
                  </a:lnTo>
                  <a:lnTo>
                    <a:pt x="2980" y="460"/>
                  </a:lnTo>
                  <a:lnTo>
                    <a:pt x="2907" y="350"/>
                  </a:lnTo>
                  <a:lnTo>
                    <a:pt x="2851" y="258"/>
                  </a:lnTo>
                  <a:lnTo>
                    <a:pt x="2760" y="166"/>
                  </a:lnTo>
                  <a:lnTo>
                    <a:pt x="2649" y="92"/>
                  </a:lnTo>
                  <a:lnTo>
                    <a:pt x="2539" y="55"/>
                  </a:lnTo>
                  <a:lnTo>
                    <a:pt x="2392" y="19"/>
                  </a:lnTo>
                  <a:lnTo>
                    <a:pt x="22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64"/>
            <p:cNvSpPr/>
            <p:nvPr/>
          </p:nvSpPr>
          <p:spPr>
            <a:xfrm rot="1499186">
              <a:off x="5316341" y="-1149942"/>
              <a:ext cx="254348" cy="300297"/>
            </a:xfrm>
            <a:custGeom>
              <a:avLst/>
              <a:gdLst/>
              <a:ahLst/>
              <a:cxnLst/>
              <a:rect l="l" t="t" r="r" b="b"/>
              <a:pathLst>
                <a:path w="10174" h="12012" extrusionOk="0">
                  <a:moveTo>
                    <a:pt x="3349" y="0"/>
                  </a:moveTo>
                  <a:lnTo>
                    <a:pt x="2466" y="331"/>
                  </a:lnTo>
                  <a:lnTo>
                    <a:pt x="2024" y="515"/>
                  </a:lnTo>
                  <a:lnTo>
                    <a:pt x="1583" y="718"/>
                  </a:lnTo>
                  <a:lnTo>
                    <a:pt x="1381" y="828"/>
                  </a:lnTo>
                  <a:lnTo>
                    <a:pt x="1178" y="957"/>
                  </a:lnTo>
                  <a:lnTo>
                    <a:pt x="976" y="1086"/>
                  </a:lnTo>
                  <a:lnTo>
                    <a:pt x="792" y="1233"/>
                  </a:lnTo>
                  <a:lnTo>
                    <a:pt x="626" y="1398"/>
                  </a:lnTo>
                  <a:lnTo>
                    <a:pt x="461" y="1564"/>
                  </a:lnTo>
                  <a:lnTo>
                    <a:pt x="314" y="1748"/>
                  </a:lnTo>
                  <a:lnTo>
                    <a:pt x="167" y="1950"/>
                  </a:lnTo>
                  <a:lnTo>
                    <a:pt x="75" y="2134"/>
                  </a:lnTo>
                  <a:lnTo>
                    <a:pt x="19" y="2318"/>
                  </a:lnTo>
                  <a:lnTo>
                    <a:pt x="1" y="2520"/>
                  </a:lnTo>
                  <a:lnTo>
                    <a:pt x="1" y="2741"/>
                  </a:lnTo>
                  <a:lnTo>
                    <a:pt x="38" y="2943"/>
                  </a:lnTo>
                  <a:lnTo>
                    <a:pt x="93" y="3164"/>
                  </a:lnTo>
                  <a:lnTo>
                    <a:pt x="167" y="3385"/>
                  </a:lnTo>
                  <a:lnTo>
                    <a:pt x="258" y="3606"/>
                  </a:lnTo>
                  <a:lnTo>
                    <a:pt x="461" y="4047"/>
                  </a:lnTo>
                  <a:lnTo>
                    <a:pt x="700" y="4470"/>
                  </a:lnTo>
                  <a:lnTo>
                    <a:pt x="939" y="4875"/>
                  </a:lnTo>
                  <a:lnTo>
                    <a:pt x="1141" y="5243"/>
                  </a:lnTo>
                  <a:lnTo>
                    <a:pt x="1362" y="5666"/>
                  </a:lnTo>
                  <a:lnTo>
                    <a:pt x="1601" y="6070"/>
                  </a:lnTo>
                  <a:lnTo>
                    <a:pt x="2098" y="6898"/>
                  </a:lnTo>
                  <a:lnTo>
                    <a:pt x="2631" y="7689"/>
                  </a:lnTo>
                  <a:lnTo>
                    <a:pt x="3165" y="8480"/>
                  </a:lnTo>
                  <a:lnTo>
                    <a:pt x="3698" y="9271"/>
                  </a:lnTo>
                  <a:lnTo>
                    <a:pt x="4213" y="10080"/>
                  </a:lnTo>
                  <a:lnTo>
                    <a:pt x="4710" y="10890"/>
                  </a:lnTo>
                  <a:lnTo>
                    <a:pt x="4949" y="11294"/>
                  </a:lnTo>
                  <a:lnTo>
                    <a:pt x="5170" y="11718"/>
                  </a:lnTo>
                  <a:lnTo>
                    <a:pt x="5427" y="11460"/>
                  </a:lnTo>
                  <a:lnTo>
                    <a:pt x="5703" y="11239"/>
                  </a:lnTo>
                  <a:lnTo>
                    <a:pt x="5850" y="11147"/>
                  </a:lnTo>
                  <a:lnTo>
                    <a:pt x="5998" y="11055"/>
                  </a:lnTo>
                  <a:lnTo>
                    <a:pt x="6145" y="10982"/>
                  </a:lnTo>
                  <a:lnTo>
                    <a:pt x="6310" y="10945"/>
                  </a:lnTo>
                  <a:lnTo>
                    <a:pt x="6365" y="10927"/>
                  </a:lnTo>
                  <a:lnTo>
                    <a:pt x="6421" y="10945"/>
                  </a:lnTo>
                  <a:lnTo>
                    <a:pt x="6513" y="10927"/>
                  </a:lnTo>
                  <a:lnTo>
                    <a:pt x="6605" y="10945"/>
                  </a:lnTo>
                  <a:lnTo>
                    <a:pt x="6917" y="11037"/>
                  </a:lnTo>
                  <a:lnTo>
                    <a:pt x="6917" y="11037"/>
                  </a:lnTo>
                  <a:lnTo>
                    <a:pt x="6660" y="10577"/>
                  </a:lnTo>
                  <a:lnTo>
                    <a:pt x="6402" y="10099"/>
                  </a:lnTo>
                  <a:lnTo>
                    <a:pt x="5924" y="9142"/>
                  </a:lnTo>
                  <a:lnTo>
                    <a:pt x="5004" y="7211"/>
                  </a:lnTo>
                  <a:lnTo>
                    <a:pt x="4360" y="5905"/>
                  </a:lnTo>
                  <a:lnTo>
                    <a:pt x="3753" y="4599"/>
                  </a:lnTo>
                  <a:lnTo>
                    <a:pt x="3459" y="3955"/>
                  </a:lnTo>
                  <a:lnTo>
                    <a:pt x="3165" y="3293"/>
                  </a:lnTo>
                  <a:lnTo>
                    <a:pt x="2907" y="2612"/>
                  </a:lnTo>
                  <a:lnTo>
                    <a:pt x="2668" y="1932"/>
                  </a:lnTo>
                  <a:lnTo>
                    <a:pt x="2650" y="1895"/>
                  </a:lnTo>
                  <a:lnTo>
                    <a:pt x="2668" y="1858"/>
                  </a:lnTo>
                  <a:lnTo>
                    <a:pt x="2687" y="1840"/>
                  </a:lnTo>
                  <a:lnTo>
                    <a:pt x="2723" y="1821"/>
                  </a:lnTo>
                  <a:lnTo>
                    <a:pt x="2797" y="1821"/>
                  </a:lnTo>
                  <a:lnTo>
                    <a:pt x="2834" y="1840"/>
                  </a:lnTo>
                  <a:lnTo>
                    <a:pt x="2852" y="1876"/>
                  </a:lnTo>
                  <a:lnTo>
                    <a:pt x="3183" y="2502"/>
                  </a:lnTo>
                  <a:lnTo>
                    <a:pt x="3496" y="3146"/>
                  </a:lnTo>
                  <a:lnTo>
                    <a:pt x="4121" y="4452"/>
                  </a:lnTo>
                  <a:lnTo>
                    <a:pt x="4728" y="5739"/>
                  </a:lnTo>
                  <a:lnTo>
                    <a:pt x="5041" y="6383"/>
                  </a:lnTo>
                  <a:lnTo>
                    <a:pt x="5372" y="7027"/>
                  </a:lnTo>
                  <a:lnTo>
                    <a:pt x="5685" y="7579"/>
                  </a:lnTo>
                  <a:lnTo>
                    <a:pt x="5998" y="8112"/>
                  </a:lnTo>
                  <a:lnTo>
                    <a:pt x="6641" y="9216"/>
                  </a:lnTo>
                  <a:lnTo>
                    <a:pt x="7304" y="10301"/>
                  </a:lnTo>
                  <a:lnTo>
                    <a:pt x="7616" y="10835"/>
                  </a:lnTo>
                  <a:lnTo>
                    <a:pt x="7911" y="11386"/>
                  </a:lnTo>
                  <a:lnTo>
                    <a:pt x="8462" y="11589"/>
                  </a:lnTo>
                  <a:lnTo>
                    <a:pt x="9014" y="11773"/>
                  </a:lnTo>
                  <a:lnTo>
                    <a:pt x="9290" y="11846"/>
                  </a:lnTo>
                  <a:lnTo>
                    <a:pt x="9584" y="11920"/>
                  </a:lnTo>
                  <a:lnTo>
                    <a:pt x="9879" y="11975"/>
                  </a:lnTo>
                  <a:lnTo>
                    <a:pt x="10173" y="12012"/>
                  </a:lnTo>
                  <a:lnTo>
                    <a:pt x="9879" y="11718"/>
                  </a:lnTo>
                  <a:lnTo>
                    <a:pt x="9584" y="11405"/>
                  </a:lnTo>
                  <a:lnTo>
                    <a:pt x="9290" y="11074"/>
                  </a:lnTo>
                  <a:lnTo>
                    <a:pt x="9033" y="10724"/>
                  </a:lnTo>
                  <a:lnTo>
                    <a:pt x="8757" y="10375"/>
                  </a:lnTo>
                  <a:lnTo>
                    <a:pt x="8499" y="10007"/>
                  </a:lnTo>
                  <a:lnTo>
                    <a:pt x="8003" y="9234"/>
                  </a:lnTo>
                  <a:lnTo>
                    <a:pt x="7543" y="8462"/>
                  </a:lnTo>
                  <a:lnTo>
                    <a:pt x="7101" y="7708"/>
                  </a:lnTo>
                  <a:lnTo>
                    <a:pt x="6292" y="6273"/>
                  </a:lnTo>
                  <a:lnTo>
                    <a:pt x="5869" y="5519"/>
                  </a:lnTo>
                  <a:lnTo>
                    <a:pt x="5446" y="4764"/>
                  </a:lnTo>
                  <a:lnTo>
                    <a:pt x="5041" y="4010"/>
                  </a:lnTo>
                  <a:lnTo>
                    <a:pt x="4655" y="3219"/>
                  </a:lnTo>
                  <a:lnTo>
                    <a:pt x="4287" y="2428"/>
                  </a:lnTo>
                  <a:lnTo>
                    <a:pt x="3937" y="1637"/>
                  </a:lnTo>
                  <a:lnTo>
                    <a:pt x="3625" y="828"/>
                  </a:lnTo>
                  <a:lnTo>
                    <a:pt x="33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4"/>
            <p:cNvSpPr/>
            <p:nvPr/>
          </p:nvSpPr>
          <p:spPr>
            <a:xfrm rot="1499186">
              <a:off x="5264977" y="-981996"/>
              <a:ext cx="652569" cy="608420"/>
            </a:xfrm>
            <a:custGeom>
              <a:avLst/>
              <a:gdLst/>
              <a:ahLst/>
              <a:cxnLst/>
              <a:rect l="l" t="t" r="r" b="b"/>
              <a:pathLst>
                <a:path w="26103" h="24337" extrusionOk="0">
                  <a:moveTo>
                    <a:pt x="19738" y="1"/>
                  </a:moveTo>
                  <a:lnTo>
                    <a:pt x="20216" y="1068"/>
                  </a:lnTo>
                  <a:lnTo>
                    <a:pt x="20658" y="2135"/>
                  </a:lnTo>
                  <a:lnTo>
                    <a:pt x="21062" y="3220"/>
                  </a:lnTo>
                  <a:lnTo>
                    <a:pt x="21430" y="4324"/>
                  </a:lnTo>
                  <a:lnTo>
                    <a:pt x="21780" y="5427"/>
                  </a:lnTo>
                  <a:lnTo>
                    <a:pt x="22092" y="6531"/>
                  </a:lnTo>
                  <a:lnTo>
                    <a:pt x="22368" y="7653"/>
                  </a:lnTo>
                  <a:lnTo>
                    <a:pt x="22644" y="8793"/>
                  </a:lnTo>
                  <a:lnTo>
                    <a:pt x="22902" y="9916"/>
                  </a:lnTo>
                  <a:lnTo>
                    <a:pt x="23141" y="11074"/>
                  </a:lnTo>
                  <a:lnTo>
                    <a:pt x="23362" y="12252"/>
                  </a:lnTo>
                  <a:lnTo>
                    <a:pt x="23564" y="13447"/>
                  </a:lnTo>
                  <a:lnTo>
                    <a:pt x="23656" y="14036"/>
                  </a:lnTo>
                  <a:lnTo>
                    <a:pt x="23729" y="14625"/>
                  </a:lnTo>
                  <a:lnTo>
                    <a:pt x="23785" y="15232"/>
                  </a:lnTo>
                  <a:lnTo>
                    <a:pt x="23821" y="15820"/>
                  </a:lnTo>
                  <a:lnTo>
                    <a:pt x="23858" y="16409"/>
                  </a:lnTo>
                  <a:lnTo>
                    <a:pt x="23858" y="16997"/>
                  </a:lnTo>
                  <a:lnTo>
                    <a:pt x="23858" y="17586"/>
                  </a:lnTo>
                  <a:lnTo>
                    <a:pt x="23821" y="18156"/>
                  </a:lnTo>
                  <a:lnTo>
                    <a:pt x="23803" y="18248"/>
                  </a:lnTo>
                  <a:lnTo>
                    <a:pt x="23748" y="18303"/>
                  </a:lnTo>
                  <a:lnTo>
                    <a:pt x="23693" y="18340"/>
                  </a:lnTo>
                  <a:lnTo>
                    <a:pt x="23619" y="18359"/>
                  </a:lnTo>
                  <a:lnTo>
                    <a:pt x="23545" y="18340"/>
                  </a:lnTo>
                  <a:lnTo>
                    <a:pt x="23472" y="18322"/>
                  </a:lnTo>
                  <a:lnTo>
                    <a:pt x="23435" y="18267"/>
                  </a:lnTo>
                  <a:lnTo>
                    <a:pt x="23398" y="18193"/>
                  </a:lnTo>
                  <a:lnTo>
                    <a:pt x="23178" y="17034"/>
                  </a:lnTo>
                  <a:lnTo>
                    <a:pt x="22994" y="15875"/>
                  </a:lnTo>
                  <a:lnTo>
                    <a:pt x="22828" y="14717"/>
                  </a:lnTo>
                  <a:lnTo>
                    <a:pt x="22663" y="13558"/>
                  </a:lnTo>
                  <a:lnTo>
                    <a:pt x="22515" y="12399"/>
                  </a:lnTo>
                  <a:lnTo>
                    <a:pt x="22350" y="11240"/>
                  </a:lnTo>
                  <a:lnTo>
                    <a:pt x="22148" y="10081"/>
                  </a:lnTo>
                  <a:lnTo>
                    <a:pt x="22037" y="9492"/>
                  </a:lnTo>
                  <a:lnTo>
                    <a:pt x="21908" y="8922"/>
                  </a:lnTo>
                  <a:lnTo>
                    <a:pt x="21651" y="7800"/>
                  </a:lnTo>
                  <a:lnTo>
                    <a:pt x="21375" y="6678"/>
                  </a:lnTo>
                  <a:lnTo>
                    <a:pt x="21062" y="5556"/>
                  </a:lnTo>
                  <a:lnTo>
                    <a:pt x="20750" y="4452"/>
                  </a:lnTo>
                  <a:lnTo>
                    <a:pt x="20087" y="2245"/>
                  </a:lnTo>
                  <a:lnTo>
                    <a:pt x="19407" y="19"/>
                  </a:lnTo>
                  <a:lnTo>
                    <a:pt x="19278" y="130"/>
                  </a:lnTo>
                  <a:lnTo>
                    <a:pt x="19131" y="240"/>
                  </a:lnTo>
                  <a:lnTo>
                    <a:pt x="18965" y="314"/>
                  </a:lnTo>
                  <a:lnTo>
                    <a:pt x="18800" y="406"/>
                  </a:lnTo>
                  <a:lnTo>
                    <a:pt x="18524" y="516"/>
                  </a:lnTo>
                  <a:lnTo>
                    <a:pt x="18248" y="608"/>
                  </a:lnTo>
                  <a:lnTo>
                    <a:pt x="17972" y="718"/>
                  </a:lnTo>
                  <a:lnTo>
                    <a:pt x="17696" y="829"/>
                  </a:lnTo>
                  <a:lnTo>
                    <a:pt x="17310" y="1031"/>
                  </a:lnTo>
                  <a:lnTo>
                    <a:pt x="16905" y="1252"/>
                  </a:lnTo>
                  <a:lnTo>
                    <a:pt x="16482" y="1472"/>
                  </a:lnTo>
                  <a:lnTo>
                    <a:pt x="16261" y="1564"/>
                  </a:lnTo>
                  <a:lnTo>
                    <a:pt x="16059" y="1656"/>
                  </a:lnTo>
                  <a:lnTo>
                    <a:pt x="16077" y="1932"/>
                  </a:lnTo>
                  <a:lnTo>
                    <a:pt x="16096" y="2208"/>
                  </a:lnTo>
                  <a:lnTo>
                    <a:pt x="16114" y="2484"/>
                  </a:lnTo>
                  <a:lnTo>
                    <a:pt x="16096" y="2760"/>
                  </a:lnTo>
                  <a:lnTo>
                    <a:pt x="16077" y="3036"/>
                  </a:lnTo>
                  <a:lnTo>
                    <a:pt x="16059" y="3312"/>
                  </a:lnTo>
                  <a:lnTo>
                    <a:pt x="16022" y="3588"/>
                  </a:lnTo>
                  <a:lnTo>
                    <a:pt x="15967" y="3864"/>
                  </a:lnTo>
                  <a:lnTo>
                    <a:pt x="15820" y="4416"/>
                  </a:lnTo>
                  <a:lnTo>
                    <a:pt x="15636" y="4949"/>
                  </a:lnTo>
                  <a:lnTo>
                    <a:pt x="15434" y="5464"/>
                  </a:lnTo>
                  <a:lnTo>
                    <a:pt x="15176" y="5979"/>
                  </a:lnTo>
                  <a:lnTo>
                    <a:pt x="14882" y="6476"/>
                  </a:lnTo>
                  <a:lnTo>
                    <a:pt x="14551" y="6936"/>
                  </a:lnTo>
                  <a:lnTo>
                    <a:pt x="14183" y="7396"/>
                  </a:lnTo>
                  <a:lnTo>
                    <a:pt x="13796" y="7800"/>
                  </a:lnTo>
                  <a:lnTo>
                    <a:pt x="13392" y="8205"/>
                  </a:lnTo>
                  <a:lnTo>
                    <a:pt x="12950" y="8554"/>
                  </a:lnTo>
                  <a:lnTo>
                    <a:pt x="12490" y="8885"/>
                  </a:lnTo>
                  <a:lnTo>
                    <a:pt x="12012" y="9180"/>
                  </a:lnTo>
                  <a:lnTo>
                    <a:pt x="11552" y="9401"/>
                  </a:lnTo>
                  <a:lnTo>
                    <a:pt x="11074" y="9584"/>
                  </a:lnTo>
                  <a:lnTo>
                    <a:pt x="10559" y="9750"/>
                  </a:lnTo>
                  <a:lnTo>
                    <a:pt x="10026" y="9897"/>
                  </a:lnTo>
                  <a:lnTo>
                    <a:pt x="9455" y="10008"/>
                  </a:lnTo>
                  <a:lnTo>
                    <a:pt x="8885" y="10081"/>
                  </a:lnTo>
                  <a:lnTo>
                    <a:pt x="8315" y="10136"/>
                  </a:lnTo>
                  <a:lnTo>
                    <a:pt x="7745" y="10136"/>
                  </a:lnTo>
                  <a:lnTo>
                    <a:pt x="7175" y="10100"/>
                  </a:lnTo>
                  <a:lnTo>
                    <a:pt x="6604" y="10026"/>
                  </a:lnTo>
                  <a:lnTo>
                    <a:pt x="6328" y="9989"/>
                  </a:lnTo>
                  <a:lnTo>
                    <a:pt x="6052" y="9916"/>
                  </a:lnTo>
                  <a:lnTo>
                    <a:pt x="5795" y="9842"/>
                  </a:lnTo>
                  <a:lnTo>
                    <a:pt x="5537" y="9750"/>
                  </a:lnTo>
                  <a:lnTo>
                    <a:pt x="5280" y="9658"/>
                  </a:lnTo>
                  <a:lnTo>
                    <a:pt x="5022" y="9548"/>
                  </a:lnTo>
                  <a:lnTo>
                    <a:pt x="4783" y="9437"/>
                  </a:lnTo>
                  <a:lnTo>
                    <a:pt x="4563" y="9290"/>
                  </a:lnTo>
                  <a:lnTo>
                    <a:pt x="4342" y="9143"/>
                  </a:lnTo>
                  <a:lnTo>
                    <a:pt x="4139" y="8996"/>
                  </a:lnTo>
                  <a:lnTo>
                    <a:pt x="3937" y="8812"/>
                  </a:lnTo>
                  <a:lnTo>
                    <a:pt x="3753" y="8628"/>
                  </a:lnTo>
                  <a:lnTo>
                    <a:pt x="3606" y="8849"/>
                  </a:lnTo>
                  <a:lnTo>
                    <a:pt x="3440" y="9069"/>
                  </a:lnTo>
                  <a:lnTo>
                    <a:pt x="3257" y="9290"/>
                  </a:lnTo>
                  <a:lnTo>
                    <a:pt x="3036" y="9492"/>
                  </a:lnTo>
                  <a:lnTo>
                    <a:pt x="2594" y="9879"/>
                  </a:lnTo>
                  <a:lnTo>
                    <a:pt x="2190" y="10210"/>
                  </a:lnTo>
                  <a:lnTo>
                    <a:pt x="1693" y="10670"/>
                  </a:lnTo>
                  <a:lnTo>
                    <a:pt x="1178" y="11093"/>
                  </a:lnTo>
                  <a:lnTo>
                    <a:pt x="645" y="11516"/>
                  </a:lnTo>
                  <a:lnTo>
                    <a:pt x="387" y="11700"/>
                  </a:lnTo>
                  <a:lnTo>
                    <a:pt x="93" y="11884"/>
                  </a:lnTo>
                  <a:lnTo>
                    <a:pt x="37" y="11902"/>
                  </a:lnTo>
                  <a:lnTo>
                    <a:pt x="1" y="11902"/>
                  </a:lnTo>
                  <a:lnTo>
                    <a:pt x="19" y="11921"/>
                  </a:lnTo>
                  <a:lnTo>
                    <a:pt x="736" y="12693"/>
                  </a:lnTo>
                  <a:lnTo>
                    <a:pt x="1435" y="13502"/>
                  </a:lnTo>
                  <a:lnTo>
                    <a:pt x="2098" y="14312"/>
                  </a:lnTo>
                  <a:lnTo>
                    <a:pt x="2760" y="15158"/>
                  </a:lnTo>
                  <a:lnTo>
                    <a:pt x="4029" y="16832"/>
                  </a:lnTo>
                  <a:lnTo>
                    <a:pt x="4673" y="17678"/>
                  </a:lnTo>
                  <a:lnTo>
                    <a:pt x="5317" y="18506"/>
                  </a:lnTo>
                  <a:lnTo>
                    <a:pt x="6696" y="20216"/>
                  </a:lnTo>
                  <a:lnTo>
                    <a:pt x="8094" y="21927"/>
                  </a:lnTo>
                  <a:lnTo>
                    <a:pt x="8591" y="22497"/>
                  </a:lnTo>
                  <a:lnTo>
                    <a:pt x="9051" y="23068"/>
                  </a:lnTo>
                  <a:lnTo>
                    <a:pt x="9271" y="23362"/>
                  </a:lnTo>
                  <a:lnTo>
                    <a:pt x="9474" y="23675"/>
                  </a:lnTo>
                  <a:lnTo>
                    <a:pt x="9658" y="23987"/>
                  </a:lnTo>
                  <a:lnTo>
                    <a:pt x="9805" y="24337"/>
                  </a:lnTo>
                  <a:lnTo>
                    <a:pt x="10725" y="24153"/>
                  </a:lnTo>
                  <a:lnTo>
                    <a:pt x="11644" y="23969"/>
                  </a:lnTo>
                  <a:lnTo>
                    <a:pt x="13465" y="23656"/>
                  </a:lnTo>
                  <a:lnTo>
                    <a:pt x="14367" y="23472"/>
                  </a:lnTo>
                  <a:lnTo>
                    <a:pt x="15268" y="23288"/>
                  </a:lnTo>
                  <a:lnTo>
                    <a:pt x="16169" y="23068"/>
                  </a:lnTo>
                  <a:lnTo>
                    <a:pt x="17071" y="22810"/>
                  </a:lnTo>
                  <a:lnTo>
                    <a:pt x="17659" y="22608"/>
                  </a:lnTo>
                  <a:lnTo>
                    <a:pt x="18248" y="22405"/>
                  </a:lnTo>
                  <a:lnTo>
                    <a:pt x="18781" y="22185"/>
                  </a:lnTo>
                  <a:lnTo>
                    <a:pt x="19296" y="21964"/>
                  </a:lnTo>
                  <a:lnTo>
                    <a:pt x="19811" y="21743"/>
                  </a:lnTo>
                  <a:lnTo>
                    <a:pt x="20326" y="21504"/>
                  </a:lnTo>
                  <a:lnTo>
                    <a:pt x="20823" y="21247"/>
                  </a:lnTo>
                  <a:lnTo>
                    <a:pt x="21320" y="20989"/>
                  </a:lnTo>
                  <a:lnTo>
                    <a:pt x="21816" y="20732"/>
                  </a:lnTo>
                  <a:lnTo>
                    <a:pt x="22313" y="20437"/>
                  </a:lnTo>
                  <a:lnTo>
                    <a:pt x="23251" y="19849"/>
                  </a:lnTo>
                  <a:lnTo>
                    <a:pt x="24189" y="19223"/>
                  </a:lnTo>
                  <a:lnTo>
                    <a:pt x="25109" y="18579"/>
                  </a:lnTo>
                  <a:lnTo>
                    <a:pt x="25992" y="17880"/>
                  </a:lnTo>
                  <a:lnTo>
                    <a:pt x="26047" y="17844"/>
                  </a:lnTo>
                  <a:lnTo>
                    <a:pt x="26102" y="17825"/>
                  </a:lnTo>
                  <a:lnTo>
                    <a:pt x="26066" y="17384"/>
                  </a:lnTo>
                  <a:lnTo>
                    <a:pt x="26047" y="16942"/>
                  </a:lnTo>
                  <a:lnTo>
                    <a:pt x="26029" y="16501"/>
                  </a:lnTo>
                  <a:lnTo>
                    <a:pt x="26029" y="16078"/>
                  </a:lnTo>
                  <a:lnTo>
                    <a:pt x="26047" y="15195"/>
                  </a:lnTo>
                  <a:lnTo>
                    <a:pt x="26047" y="14312"/>
                  </a:lnTo>
                  <a:lnTo>
                    <a:pt x="25992" y="13116"/>
                  </a:lnTo>
                  <a:lnTo>
                    <a:pt x="25900" y="11939"/>
                  </a:lnTo>
                  <a:lnTo>
                    <a:pt x="25771" y="10743"/>
                  </a:lnTo>
                  <a:lnTo>
                    <a:pt x="25624" y="9548"/>
                  </a:lnTo>
                  <a:lnTo>
                    <a:pt x="25440" y="8444"/>
                  </a:lnTo>
                  <a:lnTo>
                    <a:pt x="25219" y="7340"/>
                  </a:lnTo>
                  <a:lnTo>
                    <a:pt x="24980" y="6237"/>
                  </a:lnTo>
                  <a:lnTo>
                    <a:pt x="24723" y="5151"/>
                  </a:lnTo>
                  <a:lnTo>
                    <a:pt x="24686" y="5151"/>
                  </a:lnTo>
                  <a:lnTo>
                    <a:pt x="24373" y="5170"/>
                  </a:lnTo>
                  <a:lnTo>
                    <a:pt x="23454" y="5170"/>
                  </a:lnTo>
                  <a:lnTo>
                    <a:pt x="23362" y="5151"/>
                  </a:lnTo>
                  <a:lnTo>
                    <a:pt x="23288" y="5096"/>
                  </a:lnTo>
                  <a:lnTo>
                    <a:pt x="23251" y="5023"/>
                  </a:lnTo>
                  <a:lnTo>
                    <a:pt x="23214" y="4949"/>
                  </a:lnTo>
                  <a:lnTo>
                    <a:pt x="23214" y="4857"/>
                  </a:lnTo>
                  <a:lnTo>
                    <a:pt x="23251" y="4783"/>
                  </a:lnTo>
                  <a:lnTo>
                    <a:pt x="23306" y="4728"/>
                  </a:lnTo>
                  <a:lnTo>
                    <a:pt x="23398" y="4692"/>
                  </a:lnTo>
                  <a:lnTo>
                    <a:pt x="23987" y="4600"/>
                  </a:lnTo>
                  <a:lnTo>
                    <a:pt x="24281" y="4563"/>
                  </a:lnTo>
                  <a:lnTo>
                    <a:pt x="24576" y="4526"/>
                  </a:lnTo>
                  <a:lnTo>
                    <a:pt x="24208" y="3146"/>
                  </a:lnTo>
                  <a:lnTo>
                    <a:pt x="23748" y="3110"/>
                  </a:lnTo>
                  <a:lnTo>
                    <a:pt x="23288" y="3036"/>
                  </a:lnTo>
                  <a:lnTo>
                    <a:pt x="22368" y="2870"/>
                  </a:lnTo>
                  <a:lnTo>
                    <a:pt x="22295" y="2834"/>
                  </a:lnTo>
                  <a:lnTo>
                    <a:pt x="22258" y="2778"/>
                  </a:lnTo>
                  <a:lnTo>
                    <a:pt x="22221" y="2723"/>
                  </a:lnTo>
                  <a:lnTo>
                    <a:pt x="22221" y="2650"/>
                  </a:lnTo>
                  <a:lnTo>
                    <a:pt x="22258" y="2576"/>
                  </a:lnTo>
                  <a:lnTo>
                    <a:pt x="22295" y="2521"/>
                  </a:lnTo>
                  <a:lnTo>
                    <a:pt x="22350" y="2484"/>
                  </a:lnTo>
                  <a:lnTo>
                    <a:pt x="22423" y="2466"/>
                  </a:lnTo>
                  <a:lnTo>
                    <a:pt x="23214" y="2392"/>
                  </a:lnTo>
                  <a:lnTo>
                    <a:pt x="23601" y="2374"/>
                  </a:lnTo>
                  <a:lnTo>
                    <a:pt x="23987" y="2392"/>
                  </a:lnTo>
                  <a:lnTo>
                    <a:pt x="23601" y="994"/>
                  </a:lnTo>
                  <a:lnTo>
                    <a:pt x="23380" y="1013"/>
                  </a:lnTo>
                  <a:lnTo>
                    <a:pt x="23141" y="994"/>
                  </a:lnTo>
                  <a:lnTo>
                    <a:pt x="22920" y="976"/>
                  </a:lnTo>
                  <a:lnTo>
                    <a:pt x="22699" y="921"/>
                  </a:lnTo>
                  <a:lnTo>
                    <a:pt x="22239" y="810"/>
                  </a:lnTo>
                  <a:lnTo>
                    <a:pt x="21816" y="682"/>
                  </a:lnTo>
                  <a:lnTo>
                    <a:pt x="20768" y="387"/>
                  </a:lnTo>
                  <a:lnTo>
                    <a:pt x="20253" y="222"/>
                  </a:lnTo>
                  <a:lnTo>
                    <a:pt x="19995" y="111"/>
                  </a:lnTo>
                  <a:lnTo>
                    <a:pt x="197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4"/>
            <p:cNvSpPr/>
            <p:nvPr/>
          </p:nvSpPr>
          <p:spPr>
            <a:xfrm rot="1499186">
              <a:off x="5267153" y="-1222521"/>
              <a:ext cx="177998" cy="360997"/>
            </a:xfrm>
            <a:custGeom>
              <a:avLst/>
              <a:gdLst/>
              <a:ahLst/>
              <a:cxnLst/>
              <a:rect l="l" t="t" r="r" b="b"/>
              <a:pathLst>
                <a:path w="7120" h="14440" extrusionOk="0">
                  <a:moveTo>
                    <a:pt x="2907" y="0"/>
                  </a:moveTo>
                  <a:lnTo>
                    <a:pt x="2852" y="74"/>
                  </a:lnTo>
                  <a:lnTo>
                    <a:pt x="2778" y="129"/>
                  </a:lnTo>
                  <a:lnTo>
                    <a:pt x="2465" y="294"/>
                  </a:lnTo>
                  <a:lnTo>
                    <a:pt x="2153" y="460"/>
                  </a:lnTo>
                  <a:lnTo>
                    <a:pt x="1822" y="607"/>
                  </a:lnTo>
                  <a:lnTo>
                    <a:pt x="1490" y="773"/>
                  </a:lnTo>
                  <a:lnTo>
                    <a:pt x="1178" y="957"/>
                  </a:lnTo>
                  <a:lnTo>
                    <a:pt x="883" y="1140"/>
                  </a:lnTo>
                  <a:lnTo>
                    <a:pt x="755" y="1269"/>
                  </a:lnTo>
                  <a:lnTo>
                    <a:pt x="626" y="1380"/>
                  </a:lnTo>
                  <a:lnTo>
                    <a:pt x="497" y="1508"/>
                  </a:lnTo>
                  <a:lnTo>
                    <a:pt x="387" y="1637"/>
                  </a:lnTo>
                  <a:lnTo>
                    <a:pt x="276" y="1839"/>
                  </a:lnTo>
                  <a:lnTo>
                    <a:pt x="166" y="2023"/>
                  </a:lnTo>
                  <a:lnTo>
                    <a:pt x="92" y="2207"/>
                  </a:lnTo>
                  <a:lnTo>
                    <a:pt x="56" y="2391"/>
                  </a:lnTo>
                  <a:lnTo>
                    <a:pt x="19" y="2575"/>
                  </a:lnTo>
                  <a:lnTo>
                    <a:pt x="0" y="2759"/>
                  </a:lnTo>
                  <a:lnTo>
                    <a:pt x="19" y="2943"/>
                  </a:lnTo>
                  <a:lnTo>
                    <a:pt x="37" y="3127"/>
                  </a:lnTo>
                  <a:lnTo>
                    <a:pt x="74" y="3311"/>
                  </a:lnTo>
                  <a:lnTo>
                    <a:pt x="111" y="3495"/>
                  </a:lnTo>
                  <a:lnTo>
                    <a:pt x="221" y="3863"/>
                  </a:lnTo>
                  <a:lnTo>
                    <a:pt x="516" y="4599"/>
                  </a:lnTo>
                  <a:lnTo>
                    <a:pt x="865" y="5500"/>
                  </a:lnTo>
                  <a:lnTo>
                    <a:pt x="1251" y="6365"/>
                  </a:lnTo>
                  <a:lnTo>
                    <a:pt x="1656" y="7229"/>
                  </a:lnTo>
                  <a:lnTo>
                    <a:pt x="2079" y="8094"/>
                  </a:lnTo>
                  <a:lnTo>
                    <a:pt x="2539" y="8940"/>
                  </a:lnTo>
                  <a:lnTo>
                    <a:pt x="3036" y="9749"/>
                  </a:lnTo>
                  <a:lnTo>
                    <a:pt x="3551" y="10540"/>
                  </a:lnTo>
                  <a:lnTo>
                    <a:pt x="4066" y="11313"/>
                  </a:lnTo>
                  <a:lnTo>
                    <a:pt x="5151" y="12858"/>
                  </a:lnTo>
                  <a:lnTo>
                    <a:pt x="5684" y="13649"/>
                  </a:lnTo>
                  <a:lnTo>
                    <a:pt x="6218" y="14440"/>
                  </a:lnTo>
                  <a:lnTo>
                    <a:pt x="6770" y="13814"/>
                  </a:lnTo>
                  <a:lnTo>
                    <a:pt x="7119" y="13428"/>
                  </a:lnTo>
                  <a:lnTo>
                    <a:pt x="6659" y="13023"/>
                  </a:lnTo>
                  <a:lnTo>
                    <a:pt x="6218" y="12582"/>
                  </a:lnTo>
                  <a:lnTo>
                    <a:pt x="5795" y="12122"/>
                  </a:lnTo>
                  <a:lnTo>
                    <a:pt x="5390" y="11625"/>
                  </a:lnTo>
                  <a:lnTo>
                    <a:pt x="5004" y="11110"/>
                  </a:lnTo>
                  <a:lnTo>
                    <a:pt x="4617" y="10577"/>
                  </a:lnTo>
                  <a:lnTo>
                    <a:pt x="4268" y="10043"/>
                  </a:lnTo>
                  <a:lnTo>
                    <a:pt x="3918" y="9473"/>
                  </a:lnTo>
                  <a:lnTo>
                    <a:pt x="3587" y="8921"/>
                  </a:lnTo>
                  <a:lnTo>
                    <a:pt x="3275" y="8333"/>
                  </a:lnTo>
                  <a:lnTo>
                    <a:pt x="2962" y="7762"/>
                  </a:lnTo>
                  <a:lnTo>
                    <a:pt x="2668" y="7192"/>
                  </a:lnTo>
                  <a:lnTo>
                    <a:pt x="2116" y="6052"/>
                  </a:lnTo>
                  <a:lnTo>
                    <a:pt x="1601" y="4948"/>
                  </a:lnTo>
                  <a:lnTo>
                    <a:pt x="1398" y="4507"/>
                  </a:lnTo>
                  <a:lnTo>
                    <a:pt x="1270" y="4139"/>
                  </a:lnTo>
                  <a:lnTo>
                    <a:pt x="1233" y="3955"/>
                  </a:lnTo>
                  <a:lnTo>
                    <a:pt x="1215" y="3808"/>
                  </a:lnTo>
                  <a:lnTo>
                    <a:pt x="1215" y="3661"/>
                  </a:lnTo>
                  <a:lnTo>
                    <a:pt x="1215" y="3513"/>
                  </a:lnTo>
                  <a:lnTo>
                    <a:pt x="1251" y="3366"/>
                  </a:lnTo>
                  <a:lnTo>
                    <a:pt x="1306" y="3219"/>
                  </a:lnTo>
                  <a:lnTo>
                    <a:pt x="1380" y="3072"/>
                  </a:lnTo>
                  <a:lnTo>
                    <a:pt x="1472" y="2906"/>
                  </a:lnTo>
                  <a:lnTo>
                    <a:pt x="1582" y="2759"/>
                  </a:lnTo>
                  <a:lnTo>
                    <a:pt x="1711" y="2575"/>
                  </a:lnTo>
                  <a:lnTo>
                    <a:pt x="2042" y="2207"/>
                  </a:lnTo>
                  <a:lnTo>
                    <a:pt x="2263" y="1987"/>
                  </a:lnTo>
                  <a:lnTo>
                    <a:pt x="2484" y="1784"/>
                  </a:lnTo>
                  <a:lnTo>
                    <a:pt x="2704" y="1600"/>
                  </a:lnTo>
                  <a:lnTo>
                    <a:pt x="2944" y="1416"/>
                  </a:lnTo>
                  <a:lnTo>
                    <a:pt x="2852" y="1269"/>
                  </a:lnTo>
                  <a:lnTo>
                    <a:pt x="2778" y="1104"/>
                  </a:lnTo>
                  <a:lnTo>
                    <a:pt x="2668" y="809"/>
                  </a:lnTo>
                  <a:lnTo>
                    <a:pt x="2668" y="754"/>
                  </a:lnTo>
                  <a:lnTo>
                    <a:pt x="2686" y="699"/>
                  </a:lnTo>
                  <a:lnTo>
                    <a:pt x="2723" y="662"/>
                  </a:lnTo>
                  <a:lnTo>
                    <a:pt x="2760" y="625"/>
                  </a:lnTo>
                  <a:lnTo>
                    <a:pt x="2815" y="607"/>
                  </a:lnTo>
                  <a:lnTo>
                    <a:pt x="2870" y="625"/>
                  </a:lnTo>
                  <a:lnTo>
                    <a:pt x="2925" y="625"/>
                  </a:lnTo>
                  <a:lnTo>
                    <a:pt x="2980" y="662"/>
                  </a:lnTo>
                  <a:lnTo>
                    <a:pt x="3183" y="865"/>
                  </a:lnTo>
                  <a:lnTo>
                    <a:pt x="3293" y="993"/>
                  </a:lnTo>
                  <a:lnTo>
                    <a:pt x="3385" y="1122"/>
                  </a:lnTo>
                  <a:lnTo>
                    <a:pt x="3698" y="938"/>
                  </a:lnTo>
                  <a:lnTo>
                    <a:pt x="3587" y="828"/>
                  </a:lnTo>
                  <a:lnTo>
                    <a:pt x="3459" y="717"/>
                  </a:lnTo>
                  <a:lnTo>
                    <a:pt x="3256" y="460"/>
                  </a:lnTo>
                  <a:lnTo>
                    <a:pt x="3072" y="239"/>
                  </a:lnTo>
                  <a:lnTo>
                    <a:pt x="29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64"/>
            <p:cNvSpPr/>
            <p:nvPr/>
          </p:nvSpPr>
          <p:spPr>
            <a:xfrm rot="1499186">
              <a:off x="5203970" y="-1418735"/>
              <a:ext cx="836518" cy="1057216"/>
            </a:xfrm>
            <a:custGeom>
              <a:avLst/>
              <a:gdLst/>
              <a:ahLst/>
              <a:cxnLst/>
              <a:rect l="l" t="t" r="r" b="b"/>
              <a:pathLst>
                <a:path w="33461" h="42289" extrusionOk="0">
                  <a:moveTo>
                    <a:pt x="11442" y="5371"/>
                  </a:moveTo>
                  <a:lnTo>
                    <a:pt x="11516" y="5390"/>
                  </a:lnTo>
                  <a:lnTo>
                    <a:pt x="11571" y="5426"/>
                  </a:lnTo>
                  <a:lnTo>
                    <a:pt x="11645" y="5482"/>
                  </a:lnTo>
                  <a:lnTo>
                    <a:pt x="11700" y="5555"/>
                  </a:lnTo>
                  <a:lnTo>
                    <a:pt x="11810" y="5721"/>
                  </a:lnTo>
                  <a:lnTo>
                    <a:pt x="11921" y="5923"/>
                  </a:lnTo>
                  <a:lnTo>
                    <a:pt x="12013" y="6162"/>
                  </a:lnTo>
                  <a:lnTo>
                    <a:pt x="12178" y="6622"/>
                  </a:lnTo>
                  <a:lnTo>
                    <a:pt x="12325" y="6990"/>
                  </a:lnTo>
                  <a:lnTo>
                    <a:pt x="12620" y="7726"/>
                  </a:lnTo>
                  <a:lnTo>
                    <a:pt x="12785" y="8094"/>
                  </a:lnTo>
                  <a:lnTo>
                    <a:pt x="12932" y="8443"/>
                  </a:lnTo>
                  <a:lnTo>
                    <a:pt x="12785" y="8590"/>
                  </a:lnTo>
                  <a:lnTo>
                    <a:pt x="12638" y="8737"/>
                  </a:lnTo>
                  <a:lnTo>
                    <a:pt x="12509" y="8885"/>
                  </a:lnTo>
                  <a:lnTo>
                    <a:pt x="12380" y="9050"/>
                  </a:lnTo>
                  <a:lnTo>
                    <a:pt x="12270" y="9216"/>
                  </a:lnTo>
                  <a:lnTo>
                    <a:pt x="12160" y="9381"/>
                  </a:lnTo>
                  <a:lnTo>
                    <a:pt x="12086" y="9565"/>
                  </a:lnTo>
                  <a:lnTo>
                    <a:pt x="12013" y="9749"/>
                  </a:lnTo>
                  <a:lnTo>
                    <a:pt x="11994" y="9823"/>
                  </a:lnTo>
                  <a:lnTo>
                    <a:pt x="11994" y="9896"/>
                  </a:lnTo>
                  <a:lnTo>
                    <a:pt x="11921" y="9970"/>
                  </a:lnTo>
                  <a:lnTo>
                    <a:pt x="11902" y="10025"/>
                  </a:lnTo>
                  <a:lnTo>
                    <a:pt x="11902" y="10080"/>
                  </a:lnTo>
                  <a:lnTo>
                    <a:pt x="11902" y="10319"/>
                  </a:lnTo>
                  <a:lnTo>
                    <a:pt x="11608" y="10135"/>
                  </a:lnTo>
                  <a:lnTo>
                    <a:pt x="11148" y="9841"/>
                  </a:lnTo>
                  <a:lnTo>
                    <a:pt x="10909" y="9712"/>
                  </a:lnTo>
                  <a:lnTo>
                    <a:pt x="10780" y="9657"/>
                  </a:lnTo>
                  <a:lnTo>
                    <a:pt x="10651" y="9602"/>
                  </a:lnTo>
                  <a:lnTo>
                    <a:pt x="10541" y="9602"/>
                  </a:lnTo>
                  <a:lnTo>
                    <a:pt x="10449" y="9639"/>
                  </a:lnTo>
                  <a:lnTo>
                    <a:pt x="10394" y="9620"/>
                  </a:lnTo>
                  <a:lnTo>
                    <a:pt x="10320" y="9620"/>
                  </a:lnTo>
                  <a:lnTo>
                    <a:pt x="10247" y="9418"/>
                  </a:lnTo>
                  <a:lnTo>
                    <a:pt x="10155" y="9216"/>
                  </a:lnTo>
                  <a:lnTo>
                    <a:pt x="9934" y="8848"/>
                  </a:lnTo>
                  <a:lnTo>
                    <a:pt x="9695" y="8462"/>
                  </a:lnTo>
                  <a:lnTo>
                    <a:pt x="9584" y="8259"/>
                  </a:lnTo>
                  <a:lnTo>
                    <a:pt x="9474" y="8075"/>
                  </a:lnTo>
                  <a:lnTo>
                    <a:pt x="9290" y="7634"/>
                  </a:lnTo>
                  <a:lnTo>
                    <a:pt x="9125" y="7174"/>
                  </a:lnTo>
                  <a:lnTo>
                    <a:pt x="8959" y="6732"/>
                  </a:lnTo>
                  <a:lnTo>
                    <a:pt x="8793" y="6291"/>
                  </a:lnTo>
                  <a:lnTo>
                    <a:pt x="9088" y="6236"/>
                  </a:lnTo>
                  <a:lnTo>
                    <a:pt x="9382" y="6162"/>
                  </a:lnTo>
                  <a:lnTo>
                    <a:pt x="9658" y="6052"/>
                  </a:lnTo>
                  <a:lnTo>
                    <a:pt x="9952" y="5942"/>
                  </a:lnTo>
                  <a:lnTo>
                    <a:pt x="10339" y="5758"/>
                  </a:lnTo>
                  <a:lnTo>
                    <a:pt x="10798" y="5537"/>
                  </a:lnTo>
                  <a:lnTo>
                    <a:pt x="11038" y="5445"/>
                  </a:lnTo>
                  <a:lnTo>
                    <a:pt x="11258" y="5390"/>
                  </a:lnTo>
                  <a:lnTo>
                    <a:pt x="11350" y="5371"/>
                  </a:lnTo>
                  <a:close/>
                  <a:moveTo>
                    <a:pt x="17531" y="3421"/>
                  </a:moveTo>
                  <a:lnTo>
                    <a:pt x="17604" y="3863"/>
                  </a:lnTo>
                  <a:lnTo>
                    <a:pt x="17696" y="4304"/>
                  </a:lnTo>
                  <a:lnTo>
                    <a:pt x="17880" y="5169"/>
                  </a:lnTo>
                  <a:lnTo>
                    <a:pt x="18101" y="6033"/>
                  </a:lnTo>
                  <a:lnTo>
                    <a:pt x="18359" y="6898"/>
                  </a:lnTo>
                  <a:lnTo>
                    <a:pt x="18855" y="8609"/>
                  </a:lnTo>
                  <a:lnTo>
                    <a:pt x="19113" y="9455"/>
                  </a:lnTo>
                  <a:lnTo>
                    <a:pt x="19333" y="10301"/>
                  </a:lnTo>
                  <a:lnTo>
                    <a:pt x="19536" y="11110"/>
                  </a:lnTo>
                  <a:lnTo>
                    <a:pt x="19720" y="11920"/>
                  </a:lnTo>
                  <a:lnTo>
                    <a:pt x="20088" y="13557"/>
                  </a:lnTo>
                  <a:lnTo>
                    <a:pt x="20088" y="13557"/>
                  </a:lnTo>
                  <a:lnTo>
                    <a:pt x="19867" y="12987"/>
                  </a:lnTo>
                  <a:lnTo>
                    <a:pt x="19646" y="12416"/>
                  </a:lnTo>
                  <a:lnTo>
                    <a:pt x="19407" y="11865"/>
                  </a:lnTo>
                  <a:lnTo>
                    <a:pt x="19168" y="11313"/>
                  </a:lnTo>
                  <a:lnTo>
                    <a:pt x="18653" y="10246"/>
                  </a:lnTo>
                  <a:lnTo>
                    <a:pt x="18119" y="9216"/>
                  </a:lnTo>
                  <a:lnTo>
                    <a:pt x="18064" y="9142"/>
                  </a:lnTo>
                  <a:lnTo>
                    <a:pt x="17991" y="9105"/>
                  </a:lnTo>
                  <a:lnTo>
                    <a:pt x="17880" y="8921"/>
                  </a:lnTo>
                  <a:lnTo>
                    <a:pt x="17752" y="8756"/>
                  </a:lnTo>
                  <a:lnTo>
                    <a:pt x="17494" y="8443"/>
                  </a:lnTo>
                  <a:lnTo>
                    <a:pt x="17145" y="8038"/>
                  </a:lnTo>
                  <a:lnTo>
                    <a:pt x="16961" y="7855"/>
                  </a:lnTo>
                  <a:lnTo>
                    <a:pt x="16758" y="7689"/>
                  </a:lnTo>
                  <a:lnTo>
                    <a:pt x="16758" y="7652"/>
                  </a:lnTo>
                  <a:lnTo>
                    <a:pt x="16685" y="7560"/>
                  </a:lnTo>
                  <a:lnTo>
                    <a:pt x="16611" y="7468"/>
                  </a:lnTo>
                  <a:lnTo>
                    <a:pt x="16519" y="7395"/>
                  </a:lnTo>
                  <a:lnTo>
                    <a:pt x="16409" y="7339"/>
                  </a:lnTo>
                  <a:lnTo>
                    <a:pt x="16317" y="7303"/>
                  </a:lnTo>
                  <a:lnTo>
                    <a:pt x="16188" y="7266"/>
                  </a:lnTo>
                  <a:lnTo>
                    <a:pt x="16078" y="7248"/>
                  </a:lnTo>
                  <a:lnTo>
                    <a:pt x="15949" y="7229"/>
                  </a:lnTo>
                  <a:lnTo>
                    <a:pt x="15673" y="7248"/>
                  </a:lnTo>
                  <a:lnTo>
                    <a:pt x="15397" y="7284"/>
                  </a:lnTo>
                  <a:lnTo>
                    <a:pt x="15121" y="7358"/>
                  </a:lnTo>
                  <a:lnTo>
                    <a:pt x="14864" y="7431"/>
                  </a:lnTo>
                  <a:lnTo>
                    <a:pt x="14753" y="7137"/>
                  </a:lnTo>
                  <a:lnTo>
                    <a:pt x="14625" y="6843"/>
                  </a:lnTo>
                  <a:lnTo>
                    <a:pt x="14514" y="6549"/>
                  </a:lnTo>
                  <a:lnTo>
                    <a:pt x="14385" y="6254"/>
                  </a:lnTo>
                  <a:lnTo>
                    <a:pt x="14238" y="5758"/>
                  </a:lnTo>
                  <a:lnTo>
                    <a:pt x="14091" y="5279"/>
                  </a:lnTo>
                  <a:lnTo>
                    <a:pt x="13962" y="4783"/>
                  </a:lnTo>
                  <a:lnTo>
                    <a:pt x="13797" y="4304"/>
                  </a:lnTo>
                  <a:lnTo>
                    <a:pt x="14017" y="4194"/>
                  </a:lnTo>
                  <a:lnTo>
                    <a:pt x="14220" y="4084"/>
                  </a:lnTo>
                  <a:lnTo>
                    <a:pt x="14661" y="3900"/>
                  </a:lnTo>
                  <a:lnTo>
                    <a:pt x="15121" y="3753"/>
                  </a:lnTo>
                  <a:lnTo>
                    <a:pt x="15581" y="3642"/>
                  </a:lnTo>
                  <a:lnTo>
                    <a:pt x="15820" y="3605"/>
                  </a:lnTo>
                  <a:lnTo>
                    <a:pt x="16041" y="3587"/>
                  </a:lnTo>
                  <a:lnTo>
                    <a:pt x="16519" y="3587"/>
                  </a:lnTo>
                  <a:lnTo>
                    <a:pt x="16758" y="3569"/>
                  </a:lnTo>
                  <a:lnTo>
                    <a:pt x="16979" y="3569"/>
                  </a:lnTo>
                  <a:lnTo>
                    <a:pt x="17200" y="3532"/>
                  </a:lnTo>
                  <a:lnTo>
                    <a:pt x="17420" y="3477"/>
                  </a:lnTo>
                  <a:lnTo>
                    <a:pt x="17531" y="3421"/>
                  </a:lnTo>
                  <a:close/>
                  <a:moveTo>
                    <a:pt x="6273" y="8259"/>
                  </a:moveTo>
                  <a:lnTo>
                    <a:pt x="6421" y="8278"/>
                  </a:lnTo>
                  <a:lnTo>
                    <a:pt x="6568" y="8314"/>
                  </a:lnTo>
                  <a:lnTo>
                    <a:pt x="6678" y="8351"/>
                  </a:lnTo>
                  <a:lnTo>
                    <a:pt x="6789" y="8425"/>
                  </a:lnTo>
                  <a:lnTo>
                    <a:pt x="6880" y="8517"/>
                  </a:lnTo>
                  <a:lnTo>
                    <a:pt x="6936" y="8609"/>
                  </a:lnTo>
                  <a:lnTo>
                    <a:pt x="7009" y="8719"/>
                  </a:lnTo>
                  <a:lnTo>
                    <a:pt x="7046" y="8848"/>
                  </a:lnTo>
                  <a:lnTo>
                    <a:pt x="7175" y="9050"/>
                  </a:lnTo>
                  <a:lnTo>
                    <a:pt x="7304" y="9271"/>
                  </a:lnTo>
                  <a:lnTo>
                    <a:pt x="7506" y="9712"/>
                  </a:lnTo>
                  <a:lnTo>
                    <a:pt x="7727" y="10154"/>
                  </a:lnTo>
                  <a:lnTo>
                    <a:pt x="7837" y="10375"/>
                  </a:lnTo>
                  <a:lnTo>
                    <a:pt x="7984" y="10577"/>
                  </a:lnTo>
                  <a:lnTo>
                    <a:pt x="7745" y="10742"/>
                  </a:lnTo>
                  <a:lnTo>
                    <a:pt x="7543" y="10926"/>
                  </a:lnTo>
                  <a:lnTo>
                    <a:pt x="7340" y="11092"/>
                  </a:lnTo>
                  <a:lnTo>
                    <a:pt x="7156" y="11276"/>
                  </a:lnTo>
                  <a:lnTo>
                    <a:pt x="7064" y="11055"/>
                  </a:lnTo>
                  <a:lnTo>
                    <a:pt x="6972" y="10816"/>
                  </a:lnTo>
                  <a:lnTo>
                    <a:pt x="6770" y="10375"/>
                  </a:lnTo>
                  <a:lnTo>
                    <a:pt x="6457" y="9657"/>
                  </a:lnTo>
                  <a:lnTo>
                    <a:pt x="6126" y="8977"/>
                  </a:lnTo>
                  <a:lnTo>
                    <a:pt x="6090" y="8940"/>
                  </a:lnTo>
                  <a:lnTo>
                    <a:pt x="6053" y="8903"/>
                  </a:lnTo>
                  <a:lnTo>
                    <a:pt x="5961" y="8903"/>
                  </a:lnTo>
                  <a:lnTo>
                    <a:pt x="5924" y="8940"/>
                  </a:lnTo>
                  <a:lnTo>
                    <a:pt x="5887" y="8958"/>
                  </a:lnTo>
                  <a:lnTo>
                    <a:pt x="5869" y="8995"/>
                  </a:lnTo>
                  <a:lnTo>
                    <a:pt x="5887" y="9050"/>
                  </a:lnTo>
                  <a:lnTo>
                    <a:pt x="6126" y="9749"/>
                  </a:lnTo>
                  <a:lnTo>
                    <a:pt x="6384" y="10430"/>
                  </a:lnTo>
                  <a:lnTo>
                    <a:pt x="6623" y="11018"/>
                  </a:lnTo>
                  <a:lnTo>
                    <a:pt x="6733" y="11313"/>
                  </a:lnTo>
                  <a:lnTo>
                    <a:pt x="6880" y="11570"/>
                  </a:lnTo>
                  <a:lnTo>
                    <a:pt x="6531" y="12030"/>
                  </a:lnTo>
                  <a:lnTo>
                    <a:pt x="6181" y="12508"/>
                  </a:lnTo>
                  <a:lnTo>
                    <a:pt x="6163" y="12582"/>
                  </a:lnTo>
                  <a:lnTo>
                    <a:pt x="6145" y="12637"/>
                  </a:lnTo>
                  <a:lnTo>
                    <a:pt x="6145" y="12711"/>
                  </a:lnTo>
                  <a:lnTo>
                    <a:pt x="6163" y="12784"/>
                  </a:lnTo>
                  <a:lnTo>
                    <a:pt x="6200" y="12839"/>
                  </a:lnTo>
                  <a:lnTo>
                    <a:pt x="6237" y="12895"/>
                  </a:lnTo>
                  <a:lnTo>
                    <a:pt x="6273" y="12950"/>
                  </a:lnTo>
                  <a:lnTo>
                    <a:pt x="6347" y="12987"/>
                  </a:lnTo>
                  <a:lnTo>
                    <a:pt x="6421" y="13318"/>
                  </a:lnTo>
                  <a:lnTo>
                    <a:pt x="6145" y="13354"/>
                  </a:lnTo>
                  <a:lnTo>
                    <a:pt x="5869" y="13410"/>
                  </a:lnTo>
                  <a:lnTo>
                    <a:pt x="5593" y="13483"/>
                  </a:lnTo>
                  <a:lnTo>
                    <a:pt x="5317" y="13575"/>
                  </a:lnTo>
                  <a:lnTo>
                    <a:pt x="5335" y="13465"/>
                  </a:lnTo>
                  <a:lnTo>
                    <a:pt x="5299" y="13354"/>
                  </a:lnTo>
                  <a:lnTo>
                    <a:pt x="5262" y="13244"/>
                  </a:lnTo>
                  <a:lnTo>
                    <a:pt x="5188" y="13152"/>
                  </a:lnTo>
                  <a:lnTo>
                    <a:pt x="5004" y="12968"/>
                  </a:lnTo>
                  <a:lnTo>
                    <a:pt x="4839" y="12821"/>
                  </a:lnTo>
                  <a:lnTo>
                    <a:pt x="4728" y="12766"/>
                  </a:lnTo>
                  <a:lnTo>
                    <a:pt x="4452" y="11809"/>
                  </a:lnTo>
                  <a:lnTo>
                    <a:pt x="4140" y="10871"/>
                  </a:lnTo>
                  <a:lnTo>
                    <a:pt x="4103" y="10706"/>
                  </a:lnTo>
                  <a:lnTo>
                    <a:pt x="4066" y="10540"/>
                  </a:lnTo>
                  <a:lnTo>
                    <a:pt x="4029" y="10411"/>
                  </a:lnTo>
                  <a:lnTo>
                    <a:pt x="4029" y="10283"/>
                  </a:lnTo>
                  <a:lnTo>
                    <a:pt x="4048" y="10154"/>
                  </a:lnTo>
                  <a:lnTo>
                    <a:pt x="4066" y="10043"/>
                  </a:lnTo>
                  <a:lnTo>
                    <a:pt x="4103" y="9951"/>
                  </a:lnTo>
                  <a:lnTo>
                    <a:pt x="4140" y="9841"/>
                  </a:lnTo>
                  <a:lnTo>
                    <a:pt x="4213" y="9749"/>
                  </a:lnTo>
                  <a:lnTo>
                    <a:pt x="4287" y="9657"/>
                  </a:lnTo>
                  <a:lnTo>
                    <a:pt x="4471" y="9492"/>
                  </a:lnTo>
                  <a:lnTo>
                    <a:pt x="4692" y="9308"/>
                  </a:lnTo>
                  <a:lnTo>
                    <a:pt x="4967" y="9124"/>
                  </a:lnTo>
                  <a:lnTo>
                    <a:pt x="5207" y="8921"/>
                  </a:lnTo>
                  <a:lnTo>
                    <a:pt x="5482" y="8701"/>
                  </a:lnTo>
                  <a:lnTo>
                    <a:pt x="5630" y="8609"/>
                  </a:lnTo>
                  <a:lnTo>
                    <a:pt x="5758" y="8517"/>
                  </a:lnTo>
                  <a:lnTo>
                    <a:pt x="5906" y="8443"/>
                  </a:lnTo>
                  <a:lnTo>
                    <a:pt x="6053" y="8388"/>
                  </a:lnTo>
                  <a:lnTo>
                    <a:pt x="6273" y="8259"/>
                  </a:lnTo>
                  <a:close/>
                  <a:moveTo>
                    <a:pt x="24889" y="975"/>
                  </a:moveTo>
                  <a:lnTo>
                    <a:pt x="25146" y="993"/>
                  </a:lnTo>
                  <a:lnTo>
                    <a:pt x="25385" y="1012"/>
                  </a:lnTo>
                  <a:lnTo>
                    <a:pt x="25643" y="1030"/>
                  </a:lnTo>
                  <a:lnTo>
                    <a:pt x="25882" y="1030"/>
                  </a:lnTo>
                  <a:lnTo>
                    <a:pt x="25845" y="1895"/>
                  </a:lnTo>
                  <a:lnTo>
                    <a:pt x="25845" y="2759"/>
                  </a:lnTo>
                  <a:lnTo>
                    <a:pt x="25863" y="3624"/>
                  </a:lnTo>
                  <a:lnTo>
                    <a:pt x="25900" y="4488"/>
                  </a:lnTo>
                  <a:lnTo>
                    <a:pt x="25992" y="6217"/>
                  </a:lnTo>
                  <a:lnTo>
                    <a:pt x="26084" y="7946"/>
                  </a:lnTo>
                  <a:lnTo>
                    <a:pt x="26121" y="8756"/>
                  </a:lnTo>
                  <a:lnTo>
                    <a:pt x="26121" y="9565"/>
                  </a:lnTo>
                  <a:lnTo>
                    <a:pt x="26158" y="11202"/>
                  </a:lnTo>
                  <a:lnTo>
                    <a:pt x="26176" y="12030"/>
                  </a:lnTo>
                  <a:lnTo>
                    <a:pt x="26250" y="12858"/>
                  </a:lnTo>
                  <a:lnTo>
                    <a:pt x="26287" y="13263"/>
                  </a:lnTo>
                  <a:lnTo>
                    <a:pt x="26342" y="13649"/>
                  </a:lnTo>
                  <a:lnTo>
                    <a:pt x="26397" y="14053"/>
                  </a:lnTo>
                  <a:lnTo>
                    <a:pt x="26489" y="14440"/>
                  </a:lnTo>
                  <a:lnTo>
                    <a:pt x="26507" y="14495"/>
                  </a:lnTo>
                  <a:lnTo>
                    <a:pt x="26544" y="14532"/>
                  </a:lnTo>
                  <a:lnTo>
                    <a:pt x="26581" y="14550"/>
                  </a:lnTo>
                  <a:lnTo>
                    <a:pt x="26691" y="14550"/>
                  </a:lnTo>
                  <a:lnTo>
                    <a:pt x="26728" y="14513"/>
                  </a:lnTo>
                  <a:lnTo>
                    <a:pt x="26765" y="14477"/>
                  </a:lnTo>
                  <a:lnTo>
                    <a:pt x="26783" y="14421"/>
                  </a:lnTo>
                  <a:lnTo>
                    <a:pt x="26838" y="13998"/>
                  </a:lnTo>
                  <a:lnTo>
                    <a:pt x="26875" y="13557"/>
                  </a:lnTo>
                  <a:lnTo>
                    <a:pt x="26894" y="13115"/>
                  </a:lnTo>
                  <a:lnTo>
                    <a:pt x="26894" y="12674"/>
                  </a:lnTo>
                  <a:lnTo>
                    <a:pt x="26875" y="11791"/>
                  </a:lnTo>
                  <a:lnTo>
                    <a:pt x="26838" y="10908"/>
                  </a:lnTo>
                  <a:lnTo>
                    <a:pt x="26783" y="10007"/>
                  </a:lnTo>
                  <a:lnTo>
                    <a:pt x="26710" y="9124"/>
                  </a:lnTo>
                  <a:lnTo>
                    <a:pt x="26636" y="8241"/>
                  </a:lnTo>
                  <a:lnTo>
                    <a:pt x="26599" y="7358"/>
                  </a:lnTo>
                  <a:lnTo>
                    <a:pt x="26544" y="5794"/>
                  </a:lnTo>
                  <a:lnTo>
                    <a:pt x="26489" y="4231"/>
                  </a:lnTo>
                  <a:lnTo>
                    <a:pt x="26452" y="3440"/>
                  </a:lnTo>
                  <a:lnTo>
                    <a:pt x="26415" y="2667"/>
                  </a:lnTo>
                  <a:lnTo>
                    <a:pt x="26342" y="1876"/>
                  </a:lnTo>
                  <a:lnTo>
                    <a:pt x="26250" y="1104"/>
                  </a:lnTo>
                  <a:lnTo>
                    <a:pt x="26434" y="1416"/>
                  </a:lnTo>
                  <a:lnTo>
                    <a:pt x="26618" y="1748"/>
                  </a:lnTo>
                  <a:lnTo>
                    <a:pt x="26765" y="2042"/>
                  </a:lnTo>
                  <a:lnTo>
                    <a:pt x="26820" y="2962"/>
                  </a:lnTo>
                  <a:lnTo>
                    <a:pt x="26912" y="3863"/>
                  </a:lnTo>
                  <a:lnTo>
                    <a:pt x="27077" y="5666"/>
                  </a:lnTo>
                  <a:lnTo>
                    <a:pt x="27261" y="7487"/>
                  </a:lnTo>
                  <a:lnTo>
                    <a:pt x="27353" y="8388"/>
                  </a:lnTo>
                  <a:lnTo>
                    <a:pt x="27427" y="9289"/>
                  </a:lnTo>
                  <a:lnTo>
                    <a:pt x="27501" y="10283"/>
                  </a:lnTo>
                  <a:lnTo>
                    <a:pt x="27556" y="11258"/>
                  </a:lnTo>
                  <a:lnTo>
                    <a:pt x="27593" y="12232"/>
                  </a:lnTo>
                  <a:lnTo>
                    <a:pt x="27611" y="13226"/>
                  </a:lnTo>
                  <a:lnTo>
                    <a:pt x="27611" y="14053"/>
                  </a:lnTo>
                  <a:lnTo>
                    <a:pt x="27593" y="14881"/>
                  </a:lnTo>
                  <a:lnTo>
                    <a:pt x="27611" y="15304"/>
                  </a:lnTo>
                  <a:lnTo>
                    <a:pt x="27629" y="15727"/>
                  </a:lnTo>
                  <a:lnTo>
                    <a:pt x="27685" y="16132"/>
                  </a:lnTo>
                  <a:lnTo>
                    <a:pt x="27758" y="16537"/>
                  </a:lnTo>
                  <a:lnTo>
                    <a:pt x="27795" y="16610"/>
                  </a:lnTo>
                  <a:lnTo>
                    <a:pt x="27832" y="16684"/>
                  </a:lnTo>
                  <a:lnTo>
                    <a:pt x="27887" y="16721"/>
                  </a:lnTo>
                  <a:lnTo>
                    <a:pt x="27960" y="16776"/>
                  </a:lnTo>
                  <a:lnTo>
                    <a:pt x="27960" y="16776"/>
                  </a:lnTo>
                  <a:lnTo>
                    <a:pt x="27427" y="16610"/>
                  </a:lnTo>
                  <a:lnTo>
                    <a:pt x="26875" y="16463"/>
                  </a:lnTo>
                  <a:lnTo>
                    <a:pt x="26599" y="16390"/>
                  </a:lnTo>
                  <a:lnTo>
                    <a:pt x="26323" y="16353"/>
                  </a:lnTo>
                  <a:lnTo>
                    <a:pt x="26047" y="16316"/>
                  </a:lnTo>
                  <a:lnTo>
                    <a:pt x="25771" y="16298"/>
                  </a:lnTo>
                  <a:lnTo>
                    <a:pt x="25698" y="16316"/>
                  </a:lnTo>
                  <a:lnTo>
                    <a:pt x="25624" y="16334"/>
                  </a:lnTo>
                  <a:lnTo>
                    <a:pt x="25551" y="16371"/>
                  </a:lnTo>
                  <a:lnTo>
                    <a:pt x="25496" y="16408"/>
                  </a:lnTo>
                  <a:lnTo>
                    <a:pt x="25367" y="16390"/>
                  </a:lnTo>
                  <a:lnTo>
                    <a:pt x="25238" y="16371"/>
                  </a:lnTo>
                  <a:lnTo>
                    <a:pt x="25183" y="15433"/>
                  </a:lnTo>
                  <a:lnTo>
                    <a:pt x="25109" y="14495"/>
                  </a:lnTo>
                  <a:lnTo>
                    <a:pt x="25036" y="13557"/>
                  </a:lnTo>
                  <a:lnTo>
                    <a:pt x="24925" y="12600"/>
                  </a:lnTo>
                  <a:lnTo>
                    <a:pt x="24723" y="10724"/>
                  </a:lnTo>
                  <a:lnTo>
                    <a:pt x="24465" y="8848"/>
                  </a:lnTo>
                  <a:lnTo>
                    <a:pt x="24208" y="6953"/>
                  </a:lnTo>
                  <a:lnTo>
                    <a:pt x="23932" y="5077"/>
                  </a:lnTo>
                  <a:lnTo>
                    <a:pt x="23656" y="3201"/>
                  </a:lnTo>
                  <a:lnTo>
                    <a:pt x="23399" y="1343"/>
                  </a:lnTo>
                  <a:lnTo>
                    <a:pt x="23380" y="1233"/>
                  </a:lnTo>
                  <a:lnTo>
                    <a:pt x="23343" y="1159"/>
                  </a:lnTo>
                  <a:lnTo>
                    <a:pt x="23730" y="1085"/>
                  </a:lnTo>
                  <a:lnTo>
                    <a:pt x="24116" y="1030"/>
                  </a:lnTo>
                  <a:lnTo>
                    <a:pt x="24502" y="993"/>
                  </a:lnTo>
                  <a:lnTo>
                    <a:pt x="24889" y="975"/>
                  </a:lnTo>
                  <a:close/>
                  <a:moveTo>
                    <a:pt x="20658" y="1269"/>
                  </a:moveTo>
                  <a:lnTo>
                    <a:pt x="21118" y="1582"/>
                  </a:lnTo>
                  <a:lnTo>
                    <a:pt x="21338" y="1748"/>
                  </a:lnTo>
                  <a:lnTo>
                    <a:pt x="21559" y="1932"/>
                  </a:lnTo>
                  <a:lnTo>
                    <a:pt x="21982" y="2336"/>
                  </a:lnTo>
                  <a:lnTo>
                    <a:pt x="22221" y="2520"/>
                  </a:lnTo>
                  <a:lnTo>
                    <a:pt x="22442" y="2704"/>
                  </a:lnTo>
                  <a:lnTo>
                    <a:pt x="22516" y="2741"/>
                  </a:lnTo>
                  <a:lnTo>
                    <a:pt x="22920" y="6199"/>
                  </a:lnTo>
                  <a:lnTo>
                    <a:pt x="23123" y="7928"/>
                  </a:lnTo>
                  <a:lnTo>
                    <a:pt x="23343" y="9657"/>
                  </a:lnTo>
                  <a:lnTo>
                    <a:pt x="23583" y="11386"/>
                  </a:lnTo>
                  <a:lnTo>
                    <a:pt x="23840" y="13115"/>
                  </a:lnTo>
                  <a:lnTo>
                    <a:pt x="24134" y="14826"/>
                  </a:lnTo>
                  <a:lnTo>
                    <a:pt x="24300" y="15672"/>
                  </a:lnTo>
                  <a:lnTo>
                    <a:pt x="24484" y="16518"/>
                  </a:lnTo>
                  <a:lnTo>
                    <a:pt x="24429" y="16537"/>
                  </a:lnTo>
                  <a:lnTo>
                    <a:pt x="23675" y="13023"/>
                  </a:lnTo>
                  <a:lnTo>
                    <a:pt x="23288" y="11258"/>
                  </a:lnTo>
                  <a:lnTo>
                    <a:pt x="22884" y="9510"/>
                  </a:lnTo>
                  <a:lnTo>
                    <a:pt x="22461" y="7763"/>
                  </a:lnTo>
                  <a:lnTo>
                    <a:pt x="22037" y="6015"/>
                  </a:lnTo>
                  <a:lnTo>
                    <a:pt x="21596" y="4268"/>
                  </a:lnTo>
                  <a:lnTo>
                    <a:pt x="21136" y="2539"/>
                  </a:lnTo>
                  <a:lnTo>
                    <a:pt x="21099" y="2483"/>
                  </a:lnTo>
                  <a:lnTo>
                    <a:pt x="21063" y="2447"/>
                  </a:lnTo>
                  <a:lnTo>
                    <a:pt x="21026" y="2428"/>
                  </a:lnTo>
                  <a:lnTo>
                    <a:pt x="20971" y="2447"/>
                  </a:lnTo>
                  <a:lnTo>
                    <a:pt x="20934" y="2447"/>
                  </a:lnTo>
                  <a:lnTo>
                    <a:pt x="20897" y="2483"/>
                  </a:lnTo>
                  <a:lnTo>
                    <a:pt x="20879" y="2520"/>
                  </a:lnTo>
                  <a:lnTo>
                    <a:pt x="20879" y="2575"/>
                  </a:lnTo>
                  <a:lnTo>
                    <a:pt x="21191" y="4378"/>
                  </a:lnTo>
                  <a:lnTo>
                    <a:pt x="21504" y="6162"/>
                  </a:lnTo>
                  <a:lnTo>
                    <a:pt x="21835" y="7946"/>
                  </a:lnTo>
                  <a:lnTo>
                    <a:pt x="22185" y="9749"/>
                  </a:lnTo>
                  <a:lnTo>
                    <a:pt x="22552" y="11533"/>
                  </a:lnTo>
                  <a:lnTo>
                    <a:pt x="22939" y="13299"/>
                  </a:lnTo>
                  <a:lnTo>
                    <a:pt x="23711" y="16868"/>
                  </a:lnTo>
                  <a:lnTo>
                    <a:pt x="23196" y="17125"/>
                  </a:lnTo>
                  <a:lnTo>
                    <a:pt x="22681" y="17364"/>
                  </a:lnTo>
                  <a:lnTo>
                    <a:pt x="22387" y="17493"/>
                  </a:lnTo>
                  <a:lnTo>
                    <a:pt x="22129" y="17640"/>
                  </a:lnTo>
                  <a:lnTo>
                    <a:pt x="22056" y="17162"/>
                  </a:lnTo>
                  <a:lnTo>
                    <a:pt x="21982" y="16665"/>
                  </a:lnTo>
                  <a:lnTo>
                    <a:pt x="21798" y="15672"/>
                  </a:lnTo>
                  <a:lnTo>
                    <a:pt x="21578" y="14679"/>
                  </a:lnTo>
                  <a:lnTo>
                    <a:pt x="21338" y="13686"/>
                  </a:lnTo>
                  <a:lnTo>
                    <a:pt x="21081" y="12711"/>
                  </a:lnTo>
                  <a:lnTo>
                    <a:pt x="20805" y="11736"/>
                  </a:lnTo>
                  <a:lnTo>
                    <a:pt x="20290" y="9804"/>
                  </a:lnTo>
                  <a:lnTo>
                    <a:pt x="20069" y="8866"/>
                  </a:lnTo>
                  <a:lnTo>
                    <a:pt x="19830" y="7891"/>
                  </a:lnTo>
                  <a:lnTo>
                    <a:pt x="19609" y="6916"/>
                  </a:lnTo>
                  <a:lnTo>
                    <a:pt x="19370" y="5923"/>
                  </a:lnTo>
                  <a:lnTo>
                    <a:pt x="19094" y="4948"/>
                  </a:lnTo>
                  <a:lnTo>
                    <a:pt x="18947" y="4470"/>
                  </a:lnTo>
                  <a:lnTo>
                    <a:pt x="18782" y="3992"/>
                  </a:lnTo>
                  <a:lnTo>
                    <a:pt x="18616" y="3532"/>
                  </a:lnTo>
                  <a:lnTo>
                    <a:pt x="18432" y="3072"/>
                  </a:lnTo>
                  <a:lnTo>
                    <a:pt x="18230" y="2630"/>
                  </a:lnTo>
                  <a:lnTo>
                    <a:pt x="18009" y="2189"/>
                  </a:lnTo>
                  <a:lnTo>
                    <a:pt x="18671" y="1932"/>
                  </a:lnTo>
                  <a:lnTo>
                    <a:pt x="19333" y="1711"/>
                  </a:lnTo>
                  <a:lnTo>
                    <a:pt x="19996" y="1490"/>
                  </a:lnTo>
                  <a:lnTo>
                    <a:pt x="20658" y="1269"/>
                  </a:lnTo>
                  <a:close/>
                  <a:moveTo>
                    <a:pt x="16409" y="8222"/>
                  </a:moveTo>
                  <a:lnTo>
                    <a:pt x="16538" y="8406"/>
                  </a:lnTo>
                  <a:lnTo>
                    <a:pt x="16666" y="8572"/>
                  </a:lnTo>
                  <a:lnTo>
                    <a:pt x="16961" y="8903"/>
                  </a:lnTo>
                  <a:lnTo>
                    <a:pt x="17108" y="9069"/>
                  </a:lnTo>
                  <a:lnTo>
                    <a:pt x="17255" y="9234"/>
                  </a:lnTo>
                  <a:lnTo>
                    <a:pt x="17420" y="9381"/>
                  </a:lnTo>
                  <a:lnTo>
                    <a:pt x="17604" y="9510"/>
                  </a:lnTo>
                  <a:lnTo>
                    <a:pt x="18138" y="11018"/>
                  </a:lnTo>
                  <a:lnTo>
                    <a:pt x="18653" y="12545"/>
                  </a:lnTo>
                  <a:lnTo>
                    <a:pt x="18910" y="13299"/>
                  </a:lnTo>
                  <a:lnTo>
                    <a:pt x="19150" y="14072"/>
                  </a:lnTo>
                  <a:lnTo>
                    <a:pt x="19370" y="14826"/>
                  </a:lnTo>
                  <a:lnTo>
                    <a:pt x="19591" y="15599"/>
                  </a:lnTo>
                  <a:lnTo>
                    <a:pt x="19757" y="16261"/>
                  </a:lnTo>
                  <a:lnTo>
                    <a:pt x="19922" y="16941"/>
                  </a:lnTo>
                  <a:lnTo>
                    <a:pt x="20216" y="18266"/>
                  </a:lnTo>
                  <a:lnTo>
                    <a:pt x="20529" y="19609"/>
                  </a:lnTo>
                  <a:lnTo>
                    <a:pt x="20695" y="20271"/>
                  </a:lnTo>
                  <a:lnTo>
                    <a:pt x="20897" y="20915"/>
                  </a:lnTo>
                  <a:lnTo>
                    <a:pt x="20768" y="21374"/>
                  </a:lnTo>
                  <a:lnTo>
                    <a:pt x="20621" y="21816"/>
                  </a:lnTo>
                  <a:lnTo>
                    <a:pt x="20456" y="22257"/>
                  </a:lnTo>
                  <a:lnTo>
                    <a:pt x="20253" y="22680"/>
                  </a:lnTo>
                  <a:lnTo>
                    <a:pt x="20216" y="22276"/>
                  </a:lnTo>
                  <a:lnTo>
                    <a:pt x="20161" y="21890"/>
                  </a:lnTo>
                  <a:lnTo>
                    <a:pt x="20088" y="21485"/>
                  </a:lnTo>
                  <a:lnTo>
                    <a:pt x="20014" y="21099"/>
                  </a:lnTo>
                  <a:lnTo>
                    <a:pt x="19812" y="20289"/>
                  </a:lnTo>
                  <a:lnTo>
                    <a:pt x="19573" y="19498"/>
                  </a:lnTo>
                  <a:lnTo>
                    <a:pt x="19333" y="18707"/>
                  </a:lnTo>
                  <a:lnTo>
                    <a:pt x="19076" y="17916"/>
                  </a:lnTo>
                  <a:lnTo>
                    <a:pt x="18818" y="17162"/>
                  </a:lnTo>
                  <a:lnTo>
                    <a:pt x="18598" y="16408"/>
                  </a:lnTo>
                  <a:lnTo>
                    <a:pt x="18083" y="14569"/>
                  </a:lnTo>
                  <a:lnTo>
                    <a:pt x="17568" y="12711"/>
                  </a:lnTo>
                  <a:lnTo>
                    <a:pt x="17053" y="10853"/>
                  </a:lnTo>
                  <a:lnTo>
                    <a:pt x="16519" y="9013"/>
                  </a:lnTo>
                  <a:lnTo>
                    <a:pt x="16501" y="8958"/>
                  </a:lnTo>
                  <a:lnTo>
                    <a:pt x="16464" y="8921"/>
                  </a:lnTo>
                  <a:lnTo>
                    <a:pt x="16409" y="8903"/>
                  </a:lnTo>
                  <a:lnTo>
                    <a:pt x="16354" y="8903"/>
                  </a:lnTo>
                  <a:lnTo>
                    <a:pt x="16317" y="8921"/>
                  </a:lnTo>
                  <a:lnTo>
                    <a:pt x="16280" y="8958"/>
                  </a:lnTo>
                  <a:lnTo>
                    <a:pt x="16262" y="8995"/>
                  </a:lnTo>
                  <a:lnTo>
                    <a:pt x="16262" y="9069"/>
                  </a:lnTo>
                  <a:lnTo>
                    <a:pt x="16666" y="10926"/>
                  </a:lnTo>
                  <a:lnTo>
                    <a:pt x="17108" y="12803"/>
                  </a:lnTo>
                  <a:lnTo>
                    <a:pt x="17531" y="14660"/>
                  </a:lnTo>
                  <a:lnTo>
                    <a:pt x="17954" y="16537"/>
                  </a:lnTo>
                  <a:lnTo>
                    <a:pt x="18119" y="17383"/>
                  </a:lnTo>
                  <a:lnTo>
                    <a:pt x="18267" y="18266"/>
                  </a:lnTo>
                  <a:lnTo>
                    <a:pt x="18432" y="19167"/>
                  </a:lnTo>
                  <a:lnTo>
                    <a:pt x="18616" y="20068"/>
                  </a:lnTo>
                  <a:lnTo>
                    <a:pt x="18818" y="20970"/>
                  </a:lnTo>
                  <a:lnTo>
                    <a:pt x="18929" y="21411"/>
                  </a:lnTo>
                  <a:lnTo>
                    <a:pt x="19058" y="21853"/>
                  </a:lnTo>
                  <a:lnTo>
                    <a:pt x="19205" y="22257"/>
                  </a:lnTo>
                  <a:lnTo>
                    <a:pt x="19370" y="22680"/>
                  </a:lnTo>
                  <a:lnTo>
                    <a:pt x="19554" y="23067"/>
                  </a:lnTo>
                  <a:lnTo>
                    <a:pt x="19738" y="23453"/>
                  </a:lnTo>
                  <a:lnTo>
                    <a:pt x="19775" y="23471"/>
                  </a:lnTo>
                  <a:lnTo>
                    <a:pt x="19462" y="23895"/>
                  </a:lnTo>
                  <a:lnTo>
                    <a:pt x="19278" y="24078"/>
                  </a:lnTo>
                  <a:lnTo>
                    <a:pt x="19113" y="24281"/>
                  </a:lnTo>
                  <a:lnTo>
                    <a:pt x="18910" y="24465"/>
                  </a:lnTo>
                  <a:lnTo>
                    <a:pt x="18726" y="24649"/>
                  </a:lnTo>
                  <a:lnTo>
                    <a:pt x="18506" y="24814"/>
                  </a:lnTo>
                  <a:lnTo>
                    <a:pt x="18285" y="24980"/>
                  </a:lnTo>
                  <a:lnTo>
                    <a:pt x="18303" y="24906"/>
                  </a:lnTo>
                  <a:lnTo>
                    <a:pt x="18285" y="24814"/>
                  </a:lnTo>
                  <a:lnTo>
                    <a:pt x="17568" y="22864"/>
                  </a:lnTo>
                  <a:lnTo>
                    <a:pt x="16832" y="20933"/>
                  </a:lnTo>
                  <a:lnTo>
                    <a:pt x="15342" y="17070"/>
                  </a:lnTo>
                  <a:lnTo>
                    <a:pt x="14606" y="15139"/>
                  </a:lnTo>
                  <a:lnTo>
                    <a:pt x="13870" y="13207"/>
                  </a:lnTo>
                  <a:lnTo>
                    <a:pt x="13742" y="12821"/>
                  </a:lnTo>
                  <a:lnTo>
                    <a:pt x="13613" y="12435"/>
                  </a:lnTo>
                  <a:lnTo>
                    <a:pt x="13355" y="11644"/>
                  </a:lnTo>
                  <a:lnTo>
                    <a:pt x="13208" y="11258"/>
                  </a:lnTo>
                  <a:lnTo>
                    <a:pt x="13043" y="10871"/>
                  </a:lnTo>
                  <a:lnTo>
                    <a:pt x="12859" y="10522"/>
                  </a:lnTo>
                  <a:lnTo>
                    <a:pt x="12638" y="10172"/>
                  </a:lnTo>
                  <a:lnTo>
                    <a:pt x="12656" y="10172"/>
                  </a:lnTo>
                  <a:lnTo>
                    <a:pt x="13153" y="9731"/>
                  </a:lnTo>
                  <a:lnTo>
                    <a:pt x="13631" y="9289"/>
                  </a:lnTo>
                  <a:lnTo>
                    <a:pt x="13870" y="9105"/>
                  </a:lnTo>
                  <a:lnTo>
                    <a:pt x="14146" y="8903"/>
                  </a:lnTo>
                  <a:lnTo>
                    <a:pt x="14422" y="8737"/>
                  </a:lnTo>
                  <a:lnTo>
                    <a:pt x="14735" y="8609"/>
                  </a:lnTo>
                  <a:lnTo>
                    <a:pt x="14919" y="8535"/>
                  </a:lnTo>
                  <a:lnTo>
                    <a:pt x="15121" y="8498"/>
                  </a:lnTo>
                  <a:lnTo>
                    <a:pt x="15563" y="8425"/>
                  </a:lnTo>
                  <a:lnTo>
                    <a:pt x="15783" y="8406"/>
                  </a:lnTo>
                  <a:lnTo>
                    <a:pt x="16004" y="8351"/>
                  </a:lnTo>
                  <a:lnTo>
                    <a:pt x="16225" y="8296"/>
                  </a:lnTo>
                  <a:lnTo>
                    <a:pt x="16409" y="8222"/>
                  </a:lnTo>
                  <a:close/>
                  <a:moveTo>
                    <a:pt x="6660" y="14182"/>
                  </a:moveTo>
                  <a:lnTo>
                    <a:pt x="6936" y="15010"/>
                  </a:lnTo>
                  <a:lnTo>
                    <a:pt x="7248" y="15819"/>
                  </a:lnTo>
                  <a:lnTo>
                    <a:pt x="7598" y="16610"/>
                  </a:lnTo>
                  <a:lnTo>
                    <a:pt x="7966" y="17401"/>
                  </a:lnTo>
                  <a:lnTo>
                    <a:pt x="8352" y="18192"/>
                  </a:lnTo>
                  <a:lnTo>
                    <a:pt x="8757" y="18946"/>
                  </a:lnTo>
                  <a:lnTo>
                    <a:pt x="9180" y="19701"/>
                  </a:lnTo>
                  <a:lnTo>
                    <a:pt x="9603" y="20455"/>
                  </a:lnTo>
                  <a:lnTo>
                    <a:pt x="10412" y="21890"/>
                  </a:lnTo>
                  <a:lnTo>
                    <a:pt x="10854" y="22644"/>
                  </a:lnTo>
                  <a:lnTo>
                    <a:pt x="11314" y="23416"/>
                  </a:lnTo>
                  <a:lnTo>
                    <a:pt x="11810" y="24189"/>
                  </a:lnTo>
                  <a:lnTo>
                    <a:pt x="12068" y="24557"/>
                  </a:lnTo>
                  <a:lnTo>
                    <a:pt x="12344" y="24906"/>
                  </a:lnTo>
                  <a:lnTo>
                    <a:pt x="12601" y="25256"/>
                  </a:lnTo>
                  <a:lnTo>
                    <a:pt x="12895" y="25587"/>
                  </a:lnTo>
                  <a:lnTo>
                    <a:pt x="13190" y="25900"/>
                  </a:lnTo>
                  <a:lnTo>
                    <a:pt x="13484" y="26194"/>
                  </a:lnTo>
                  <a:lnTo>
                    <a:pt x="13190" y="26157"/>
                  </a:lnTo>
                  <a:lnTo>
                    <a:pt x="12895" y="26102"/>
                  </a:lnTo>
                  <a:lnTo>
                    <a:pt x="12601" y="26028"/>
                  </a:lnTo>
                  <a:lnTo>
                    <a:pt x="12325" y="25955"/>
                  </a:lnTo>
                  <a:lnTo>
                    <a:pt x="11773" y="25771"/>
                  </a:lnTo>
                  <a:lnTo>
                    <a:pt x="11222" y="25568"/>
                  </a:lnTo>
                  <a:lnTo>
                    <a:pt x="10927" y="25017"/>
                  </a:lnTo>
                  <a:lnTo>
                    <a:pt x="10615" y="24483"/>
                  </a:lnTo>
                  <a:lnTo>
                    <a:pt x="9952" y="23398"/>
                  </a:lnTo>
                  <a:lnTo>
                    <a:pt x="9309" y="22294"/>
                  </a:lnTo>
                  <a:lnTo>
                    <a:pt x="8996" y="21761"/>
                  </a:lnTo>
                  <a:lnTo>
                    <a:pt x="8683" y="21209"/>
                  </a:lnTo>
                  <a:lnTo>
                    <a:pt x="8352" y="20565"/>
                  </a:lnTo>
                  <a:lnTo>
                    <a:pt x="8039" y="19921"/>
                  </a:lnTo>
                  <a:lnTo>
                    <a:pt x="7432" y="18634"/>
                  </a:lnTo>
                  <a:lnTo>
                    <a:pt x="6807" y="17328"/>
                  </a:lnTo>
                  <a:lnTo>
                    <a:pt x="6494" y="16684"/>
                  </a:lnTo>
                  <a:lnTo>
                    <a:pt x="6163" y="16058"/>
                  </a:lnTo>
                  <a:lnTo>
                    <a:pt x="6145" y="16022"/>
                  </a:lnTo>
                  <a:lnTo>
                    <a:pt x="6108" y="16003"/>
                  </a:lnTo>
                  <a:lnTo>
                    <a:pt x="6034" y="16003"/>
                  </a:lnTo>
                  <a:lnTo>
                    <a:pt x="5998" y="16022"/>
                  </a:lnTo>
                  <a:lnTo>
                    <a:pt x="5979" y="16040"/>
                  </a:lnTo>
                  <a:lnTo>
                    <a:pt x="5961" y="16077"/>
                  </a:lnTo>
                  <a:lnTo>
                    <a:pt x="5979" y="16114"/>
                  </a:lnTo>
                  <a:lnTo>
                    <a:pt x="6218" y="16794"/>
                  </a:lnTo>
                  <a:lnTo>
                    <a:pt x="6476" y="17475"/>
                  </a:lnTo>
                  <a:lnTo>
                    <a:pt x="6770" y="18137"/>
                  </a:lnTo>
                  <a:lnTo>
                    <a:pt x="7064" y="18781"/>
                  </a:lnTo>
                  <a:lnTo>
                    <a:pt x="7671" y="20087"/>
                  </a:lnTo>
                  <a:lnTo>
                    <a:pt x="8315" y="21393"/>
                  </a:lnTo>
                  <a:lnTo>
                    <a:pt x="9235" y="23324"/>
                  </a:lnTo>
                  <a:lnTo>
                    <a:pt x="9713" y="24281"/>
                  </a:lnTo>
                  <a:lnTo>
                    <a:pt x="9971" y="24759"/>
                  </a:lnTo>
                  <a:lnTo>
                    <a:pt x="10228" y="25219"/>
                  </a:lnTo>
                  <a:lnTo>
                    <a:pt x="10228" y="25219"/>
                  </a:lnTo>
                  <a:lnTo>
                    <a:pt x="9916" y="25127"/>
                  </a:lnTo>
                  <a:lnTo>
                    <a:pt x="9824" y="25109"/>
                  </a:lnTo>
                  <a:lnTo>
                    <a:pt x="9732" y="25127"/>
                  </a:lnTo>
                  <a:lnTo>
                    <a:pt x="9676" y="25109"/>
                  </a:lnTo>
                  <a:lnTo>
                    <a:pt x="9621" y="25127"/>
                  </a:lnTo>
                  <a:lnTo>
                    <a:pt x="9456" y="25164"/>
                  </a:lnTo>
                  <a:lnTo>
                    <a:pt x="9309" y="25237"/>
                  </a:lnTo>
                  <a:lnTo>
                    <a:pt x="9161" y="25329"/>
                  </a:lnTo>
                  <a:lnTo>
                    <a:pt x="9014" y="25421"/>
                  </a:lnTo>
                  <a:lnTo>
                    <a:pt x="8738" y="25642"/>
                  </a:lnTo>
                  <a:lnTo>
                    <a:pt x="8481" y="25900"/>
                  </a:lnTo>
                  <a:lnTo>
                    <a:pt x="8260" y="25476"/>
                  </a:lnTo>
                  <a:lnTo>
                    <a:pt x="8021" y="25072"/>
                  </a:lnTo>
                  <a:lnTo>
                    <a:pt x="7524" y="24262"/>
                  </a:lnTo>
                  <a:lnTo>
                    <a:pt x="7009" y="23453"/>
                  </a:lnTo>
                  <a:lnTo>
                    <a:pt x="6476" y="22662"/>
                  </a:lnTo>
                  <a:lnTo>
                    <a:pt x="5942" y="21871"/>
                  </a:lnTo>
                  <a:lnTo>
                    <a:pt x="5409" y="21080"/>
                  </a:lnTo>
                  <a:lnTo>
                    <a:pt x="4912" y="20252"/>
                  </a:lnTo>
                  <a:lnTo>
                    <a:pt x="4673" y="19848"/>
                  </a:lnTo>
                  <a:lnTo>
                    <a:pt x="4452" y="19425"/>
                  </a:lnTo>
                  <a:lnTo>
                    <a:pt x="4250" y="19057"/>
                  </a:lnTo>
                  <a:lnTo>
                    <a:pt x="4011" y="18652"/>
                  </a:lnTo>
                  <a:lnTo>
                    <a:pt x="3772" y="18229"/>
                  </a:lnTo>
                  <a:lnTo>
                    <a:pt x="3569" y="17788"/>
                  </a:lnTo>
                  <a:lnTo>
                    <a:pt x="3478" y="17567"/>
                  </a:lnTo>
                  <a:lnTo>
                    <a:pt x="3404" y="17346"/>
                  </a:lnTo>
                  <a:lnTo>
                    <a:pt x="3349" y="17125"/>
                  </a:lnTo>
                  <a:lnTo>
                    <a:pt x="3312" y="16923"/>
                  </a:lnTo>
                  <a:lnTo>
                    <a:pt x="3312" y="16702"/>
                  </a:lnTo>
                  <a:lnTo>
                    <a:pt x="3330" y="16500"/>
                  </a:lnTo>
                  <a:lnTo>
                    <a:pt x="3386" y="16316"/>
                  </a:lnTo>
                  <a:lnTo>
                    <a:pt x="3478" y="16132"/>
                  </a:lnTo>
                  <a:lnTo>
                    <a:pt x="3625" y="15930"/>
                  </a:lnTo>
                  <a:lnTo>
                    <a:pt x="3772" y="15746"/>
                  </a:lnTo>
                  <a:lnTo>
                    <a:pt x="3937" y="15580"/>
                  </a:lnTo>
                  <a:lnTo>
                    <a:pt x="4103" y="15415"/>
                  </a:lnTo>
                  <a:lnTo>
                    <a:pt x="4287" y="15268"/>
                  </a:lnTo>
                  <a:lnTo>
                    <a:pt x="4489" y="15139"/>
                  </a:lnTo>
                  <a:lnTo>
                    <a:pt x="4692" y="15010"/>
                  </a:lnTo>
                  <a:lnTo>
                    <a:pt x="4894" y="14900"/>
                  </a:lnTo>
                  <a:lnTo>
                    <a:pt x="5335" y="14697"/>
                  </a:lnTo>
                  <a:lnTo>
                    <a:pt x="5777" y="14513"/>
                  </a:lnTo>
                  <a:lnTo>
                    <a:pt x="6660" y="14182"/>
                  </a:lnTo>
                  <a:close/>
                  <a:moveTo>
                    <a:pt x="10651" y="10301"/>
                  </a:moveTo>
                  <a:lnTo>
                    <a:pt x="10927" y="10503"/>
                  </a:lnTo>
                  <a:lnTo>
                    <a:pt x="11222" y="10687"/>
                  </a:lnTo>
                  <a:lnTo>
                    <a:pt x="11405" y="10816"/>
                  </a:lnTo>
                  <a:lnTo>
                    <a:pt x="11589" y="10926"/>
                  </a:lnTo>
                  <a:lnTo>
                    <a:pt x="11792" y="11037"/>
                  </a:lnTo>
                  <a:lnTo>
                    <a:pt x="11902" y="11074"/>
                  </a:lnTo>
                  <a:lnTo>
                    <a:pt x="12013" y="11092"/>
                  </a:lnTo>
                  <a:lnTo>
                    <a:pt x="12068" y="11349"/>
                  </a:lnTo>
                  <a:lnTo>
                    <a:pt x="12160" y="11607"/>
                  </a:lnTo>
                  <a:lnTo>
                    <a:pt x="12344" y="12104"/>
                  </a:lnTo>
                  <a:lnTo>
                    <a:pt x="12730" y="13115"/>
                  </a:lnTo>
                  <a:lnTo>
                    <a:pt x="13502" y="15176"/>
                  </a:lnTo>
                  <a:lnTo>
                    <a:pt x="14312" y="17254"/>
                  </a:lnTo>
                  <a:lnTo>
                    <a:pt x="14716" y="18229"/>
                  </a:lnTo>
                  <a:lnTo>
                    <a:pt x="15121" y="19222"/>
                  </a:lnTo>
                  <a:lnTo>
                    <a:pt x="15544" y="20216"/>
                  </a:lnTo>
                  <a:lnTo>
                    <a:pt x="15967" y="21191"/>
                  </a:lnTo>
                  <a:lnTo>
                    <a:pt x="16409" y="22147"/>
                  </a:lnTo>
                  <a:lnTo>
                    <a:pt x="16869" y="23122"/>
                  </a:lnTo>
                  <a:lnTo>
                    <a:pt x="17328" y="24078"/>
                  </a:lnTo>
                  <a:lnTo>
                    <a:pt x="17825" y="25035"/>
                  </a:lnTo>
                  <a:lnTo>
                    <a:pt x="17862" y="25090"/>
                  </a:lnTo>
                  <a:lnTo>
                    <a:pt x="17899" y="25127"/>
                  </a:lnTo>
                  <a:lnTo>
                    <a:pt x="17954" y="25164"/>
                  </a:lnTo>
                  <a:lnTo>
                    <a:pt x="18009" y="25164"/>
                  </a:lnTo>
                  <a:lnTo>
                    <a:pt x="17733" y="25329"/>
                  </a:lnTo>
                  <a:lnTo>
                    <a:pt x="17457" y="25495"/>
                  </a:lnTo>
                  <a:lnTo>
                    <a:pt x="17163" y="25624"/>
                  </a:lnTo>
                  <a:lnTo>
                    <a:pt x="16795" y="24759"/>
                  </a:lnTo>
                  <a:lnTo>
                    <a:pt x="16409" y="23895"/>
                  </a:lnTo>
                  <a:lnTo>
                    <a:pt x="15618" y="22202"/>
                  </a:lnTo>
                  <a:lnTo>
                    <a:pt x="14827" y="20492"/>
                  </a:lnTo>
                  <a:lnTo>
                    <a:pt x="14036" y="18781"/>
                  </a:lnTo>
                  <a:lnTo>
                    <a:pt x="13263" y="17015"/>
                  </a:lnTo>
                  <a:lnTo>
                    <a:pt x="12509" y="15231"/>
                  </a:lnTo>
                  <a:lnTo>
                    <a:pt x="11755" y="13465"/>
                  </a:lnTo>
                  <a:lnTo>
                    <a:pt x="11369" y="12582"/>
                  </a:lnTo>
                  <a:lnTo>
                    <a:pt x="10964" y="11699"/>
                  </a:lnTo>
                  <a:lnTo>
                    <a:pt x="10927" y="11681"/>
                  </a:lnTo>
                  <a:lnTo>
                    <a:pt x="10890" y="11644"/>
                  </a:lnTo>
                  <a:lnTo>
                    <a:pt x="10854" y="11644"/>
                  </a:lnTo>
                  <a:lnTo>
                    <a:pt x="10817" y="11662"/>
                  </a:lnTo>
                  <a:lnTo>
                    <a:pt x="10780" y="11681"/>
                  </a:lnTo>
                  <a:lnTo>
                    <a:pt x="10743" y="11699"/>
                  </a:lnTo>
                  <a:lnTo>
                    <a:pt x="10725" y="11736"/>
                  </a:lnTo>
                  <a:lnTo>
                    <a:pt x="10743" y="11791"/>
                  </a:lnTo>
                  <a:lnTo>
                    <a:pt x="11001" y="12674"/>
                  </a:lnTo>
                  <a:lnTo>
                    <a:pt x="11295" y="13575"/>
                  </a:lnTo>
                  <a:lnTo>
                    <a:pt x="11589" y="14477"/>
                  </a:lnTo>
                  <a:lnTo>
                    <a:pt x="11902" y="15378"/>
                  </a:lnTo>
                  <a:lnTo>
                    <a:pt x="12215" y="16279"/>
                  </a:lnTo>
                  <a:lnTo>
                    <a:pt x="12546" y="17181"/>
                  </a:lnTo>
                  <a:lnTo>
                    <a:pt x="12895" y="18082"/>
                  </a:lnTo>
                  <a:lnTo>
                    <a:pt x="13245" y="18965"/>
                  </a:lnTo>
                  <a:lnTo>
                    <a:pt x="13613" y="19866"/>
                  </a:lnTo>
                  <a:lnTo>
                    <a:pt x="13999" y="20749"/>
                  </a:lnTo>
                  <a:lnTo>
                    <a:pt x="14385" y="21632"/>
                  </a:lnTo>
                  <a:lnTo>
                    <a:pt x="14772" y="22497"/>
                  </a:lnTo>
                  <a:lnTo>
                    <a:pt x="15195" y="23361"/>
                  </a:lnTo>
                  <a:lnTo>
                    <a:pt x="15599" y="24207"/>
                  </a:lnTo>
                  <a:lnTo>
                    <a:pt x="16041" y="25053"/>
                  </a:lnTo>
                  <a:lnTo>
                    <a:pt x="16464" y="25881"/>
                  </a:lnTo>
                  <a:lnTo>
                    <a:pt x="16041" y="26010"/>
                  </a:lnTo>
                  <a:lnTo>
                    <a:pt x="15599" y="26120"/>
                  </a:lnTo>
                  <a:lnTo>
                    <a:pt x="15140" y="26194"/>
                  </a:lnTo>
                  <a:lnTo>
                    <a:pt x="14680" y="26231"/>
                  </a:lnTo>
                  <a:lnTo>
                    <a:pt x="14514" y="25863"/>
                  </a:lnTo>
                  <a:lnTo>
                    <a:pt x="14312" y="25513"/>
                  </a:lnTo>
                  <a:lnTo>
                    <a:pt x="14091" y="25182"/>
                  </a:lnTo>
                  <a:lnTo>
                    <a:pt x="13852" y="24851"/>
                  </a:lnTo>
                  <a:lnTo>
                    <a:pt x="13355" y="24207"/>
                  </a:lnTo>
                  <a:lnTo>
                    <a:pt x="12877" y="23545"/>
                  </a:lnTo>
                  <a:lnTo>
                    <a:pt x="12233" y="22625"/>
                  </a:lnTo>
                  <a:lnTo>
                    <a:pt x="11608" y="21669"/>
                  </a:lnTo>
                  <a:lnTo>
                    <a:pt x="11019" y="20712"/>
                  </a:lnTo>
                  <a:lnTo>
                    <a:pt x="10449" y="19719"/>
                  </a:lnTo>
                  <a:lnTo>
                    <a:pt x="9971" y="18854"/>
                  </a:lnTo>
                  <a:lnTo>
                    <a:pt x="9529" y="17990"/>
                  </a:lnTo>
                  <a:lnTo>
                    <a:pt x="9088" y="17107"/>
                  </a:lnTo>
                  <a:lnTo>
                    <a:pt x="8665" y="16206"/>
                  </a:lnTo>
                  <a:lnTo>
                    <a:pt x="7819" y="14440"/>
                  </a:lnTo>
                  <a:lnTo>
                    <a:pt x="7377" y="13557"/>
                  </a:lnTo>
                  <a:lnTo>
                    <a:pt x="6899" y="12692"/>
                  </a:lnTo>
                  <a:lnTo>
                    <a:pt x="7304" y="12324"/>
                  </a:lnTo>
                  <a:lnTo>
                    <a:pt x="7745" y="11956"/>
                  </a:lnTo>
                  <a:lnTo>
                    <a:pt x="8186" y="11625"/>
                  </a:lnTo>
                  <a:lnTo>
                    <a:pt x="8646" y="11331"/>
                  </a:lnTo>
                  <a:lnTo>
                    <a:pt x="8885" y="11202"/>
                  </a:lnTo>
                  <a:lnTo>
                    <a:pt x="9143" y="11074"/>
                  </a:lnTo>
                  <a:lnTo>
                    <a:pt x="9658" y="10853"/>
                  </a:lnTo>
                  <a:lnTo>
                    <a:pt x="9934" y="10742"/>
                  </a:lnTo>
                  <a:lnTo>
                    <a:pt x="10173" y="10632"/>
                  </a:lnTo>
                  <a:lnTo>
                    <a:pt x="10412" y="10485"/>
                  </a:lnTo>
                  <a:lnTo>
                    <a:pt x="10633" y="10338"/>
                  </a:lnTo>
                  <a:lnTo>
                    <a:pt x="10651" y="10301"/>
                  </a:lnTo>
                  <a:close/>
                  <a:moveTo>
                    <a:pt x="3864" y="12913"/>
                  </a:moveTo>
                  <a:lnTo>
                    <a:pt x="4029" y="13152"/>
                  </a:lnTo>
                  <a:lnTo>
                    <a:pt x="4213" y="13373"/>
                  </a:lnTo>
                  <a:lnTo>
                    <a:pt x="4416" y="13630"/>
                  </a:lnTo>
                  <a:lnTo>
                    <a:pt x="4544" y="13741"/>
                  </a:lnTo>
                  <a:lnTo>
                    <a:pt x="4655" y="13851"/>
                  </a:lnTo>
                  <a:lnTo>
                    <a:pt x="4342" y="14035"/>
                  </a:lnTo>
                  <a:lnTo>
                    <a:pt x="4250" y="13906"/>
                  </a:lnTo>
                  <a:lnTo>
                    <a:pt x="4140" y="13778"/>
                  </a:lnTo>
                  <a:lnTo>
                    <a:pt x="3937" y="13575"/>
                  </a:lnTo>
                  <a:lnTo>
                    <a:pt x="3882" y="13538"/>
                  </a:lnTo>
                  <a:lnTo>
                    <a:pt x="3827" y="13538"/>
                  </a:lnTo>
                  <a:lnTo>
                    <a:pt x="3772" y="13520"/>
                  </a:lnTo>
                  <a:lnTo>
                    <a:pt x="3717" y="13538"/>
                  </a:lnTo>
                  <a:lnTo>
                    <a:pt x="3680" y="13575"/>
                  </a:lnTo>
                  <a:lnTo>
                    <a:pt x="3643" y="13612"/>
                  </a:lnTo>
                  <a:lnTo>
                    <a:pt x="3625" y="13667"/>
                  </a:lnTo>
                  <a:lnTo>
                    <a:pt x="3625" y="13722"/>
                  </a:lnTo>
                  <a:lnTo>
                    <a:pt x="3735" y="14017"/>
                  </a:lnTo>
                  <a:lnTo>
                    <a:pt x="3809" y="14182"/>
                  </a:lnTo>
                  <a:lnTo>
                    <a:pt x="3901" y="14329"/>
                  </a:lnTo>
                  <a:lnTo>
                    <a:pt x="3661" y="14513"/>
                  </a:lnTo>
                  <a:lnTo>
                    <a:pt x="3441" y="14697"/>
                  </a:lnTo>
                  <a:lnTo>
                    <a:pt x="3220" y="14900"/>
                  </a:lnTo>
                  <a:lnTo>
                    <a:pt x="2999" y="15120"/>
                  </a:lnTo>
                  <a:lnTo>
                    <a:pt x="2668" y="15488"/>
                  </a:lnTo>
                  <a:lnTo>
                    <a:pt x="2539" y="15672"/>
                  </a:lnTo>
                  <a:lnTo>
                    <a:pt x="2429" y="15819"/>
                  </a:lnTo>
                  <a:lnTo>
                    <a:pt x="2337" y="15985"/>
                  </a:lnTo>
                  <a:lnTo>
                    <a:pt x="2263" y="16132"/>
                  </a:lnTo>
                  <a:lnTo>
                    <a:pt x="2208" y="16279"/>
                  </a:lnTo>
                  <a:lnTo>
                    <a:pt x="2172" y="16426"/>
                  </a:lnTo>
                  <a:lnTo>
                    <a:pt x="2172" y="16574"/>
                  </a:lnTo>
                  <a:lnTo>
                    <a:pt x="2172" y="16721"/>
                  </a:lnTo>
                  <a:lnTo>
                    <a:pt x="2190" y="16868"/>
                  </a:lnTo>
                  <a:lnTo>
                    <a:pt x="2227" y="17052"/>
                  </a:lnTo>
                  <a:lnTo>
                    <a:pt x="2355" y="17420"/>
                  </a:lnTo>
                  <a:lnTo>
                    <a:pt x="2558" y="17861"/>
                  </a:lnTo>
                  <a:lnTo>
                    <a:pt x="3073" y="18965"/>
                  </a:lnTo>
                  <a:lnTo>
                    <a:pt x="3625" y="20105"/>
                  </a:lnTo>
                  <a:lnTo>
                    <a:pt x="3919" y="20675"/>
                  </a:lnTo>
                  <a:lnTo>
                    <a:pt x="4232" y="21246"/>
                  </a:lnTo>
                  <a:lnTo>
                    <a:pt x="4544" y="21834"/>
                  </a:lnTo>
                  <a:lnTo>
                    <a:pt x="4875" y="22386"/>
                  </a:lnTo>
                  <a:lnTo>
                    <a:pt x="5225" y="22956"/>
                  </a:lnTo>
                  <a:lnTo>
                    <a:pt x="5574" y="23490"/>
                  </a:lnTo>
                  <a:lnTo>
                    <a:pt x="5961" y="24023"/>
                  </a:lnTo>
                  <a:lnTo>
                    <a:pt x="6347" y="24538"/>
                  </a:lnTo>
                  <a:lnTo>
                    <a:pt x="6752" y="25035"/>
                  </a:lnTo>
                  <a:lnTo>
                    <a:pt x="7175" y="25495"/>
                  </a:lnTo>
                  <a:lnTo>
                    <a:pt x="7616" y="25936"/>
                  </a:lnTo>
                  <a:lnTo>
                    <a:pt x="8076" y="26341"/>
                  </a:lnTo>
                  <a:lnTo>
                    <a:pt x="7727" y="26727"/>
                  </a:lnTo>
                  <a:lnTo>
                    <a:pt x="7175" y="27353"/>
                  </a:lnTo>
                  <a:lnTo>
                    <a:pt x="6641" y="26562"/>
                  </a:lnTo>
                  <a:lnTo>
                    <a:pt x="6108" y="25771"/>
                  </a:lnTo>
                  <a:lnTo>
                    <a:pt x="5023" y="24226"/>
                  </a:lnTo>
                  <a:lnTo>
                    <a:pt x="4508" y="23453"/>
                  </a:lnTo>
                  <a:lnTo>
                    <a:pt x="3993" y="22662"/>
                  </a:lnTo>
                  <a:lnTo>
                    <a:pt x="3496" y="21853"/>
                  </a:lnTo>
                  <a:lnTo>
                    <a:pt x="3036" y="21007"/>
                  </a:lnTo>
                  <a:lnTo>
                    <a:pt x="2613" y="20142"/>
                  </a:lnTo>
                  <a:lnTo>
                    <a:pt x="2208" y="19278"/>
                  </a:lnTo>
                  <a:lnTo>
                    <a:pt x="1822" y="18413"/>
                  </a:lnTo>
                  <a:lnTo>
                    <a:pt x="1473" y="17512"/>
                  </a:lnTo>
                  <a:lnTo>
                    <a:pt x="1178" y="16776"/>
                  </a:lnTo>
                  <a:lnTo>
                    <a:pt x="1068" y="16408"/>
                  </a:lnTo>
                  <a:lnTo>
                    <a:pt x="1031" y="16224"/>
                  </a:lnTo>
                  <a:lnTo>
                    <a:pt x="994" y="16040"/>
                  </a:lnTo>
                  <a:lnTo>
                    <a:pt x="976" y="15856"/>
                  </a:lnTo>
                  <a:lnTo>
                    <a:pt x="957" y="15672"/>
                  </a:lnTo>
                  <a:lnTo>
                    <a:pt x="976" y="15488"/>
                  </a:lnTo>
                  <a:lnTo>
                    <a:pt x="1013" y="15304"/>
                  </a:lnTo>
                  <a:lnTo>
                    <a:pt x="1049" y="15120"/>
                  </a:lnTo>
                  <a:lnTo>
                    <a:pt x="1123" y="14936"/>
                  </a:lnTo>
                  <a:lnTo>
                    <a:pt x="1233" y="14752"/>
                  </a:lnTo>
                  <a:lnTo>
                    <a:pt x="1344" y="14550"/>
                  </a:lnTo>
                  <a:lnTo>
                    <a:pt x="1454" y="14421"/>
                  </a:lnTo>
                  <a:lnTo>
                    <a:pt x="1583" y="14293"/>
                  </a:lnTo>
                  <a:lnTo>
                    <a:pt x="1712" y="14182"/>
                  </a:lnTo>
                  <a:lnTo>
                    <a:pt x="1840" y="14053"/>
                  </a:lnTo>
                  <a:lnTo>
                    <a:pt x="2135" y="13870"/>
                  </a:lnTo>
                  <a:lnTo>
                    <a:pt x="2447" y="13686"/>
                  </a:lnTo>
                  <a:lnTo>
                    <a:pt x="2779" y="13520"/>
                  </a:lnTo>
                  <a:lnTo>
                    <a:pt x="3110" y="13373"/>
                  </a:lnTo>
                  <a:lnTo>
                    <a:pt x="3422" y="13207"/>
                  </a:lnTo>
                  <a:lnTo>
                    <a:pt x="3735" y="13042"/>
                  </a:lnTo>
                  <a:lnTo>
                    <a:pt x="3809" y="12987"/>
                  </a:lnTo>
                  <a:lnTo>
                    <a:pt x="3864" y="12913"/>
                  </a:lnTo>
                  <a:close/>
                  <a:moveTo>
                    <a:pt x="25882" y="17199"/>
                  </a:moveTo>
                  <a:lnTo>
                    <a:pt x="26139" y="17309"/>
                  </a:lnTo>
                  <a:lnTo>
                    <a:pt x="26397" y="17420"/>
                  </a:lnTo>
                  <a:lnTo>
                    <a:pt x="26912" y="17585"/>
                  </a:lnTo>
                  <a:lnTo>
                    <a:pt x="27960" y="17880"/>
                  </a:lnTo>
                  <a:lnTo>
                    <a:pt x="28383" y="18008"/>
                  </a:lnTo>
                  <a:lnTo>
                    <a:pt x="28843" y="18119"/>
                  </a:lnTo>
                  <a:lnTo>
                    <a:pt x="29064" y="18174"/>
                  </a:lnTo>
                  <a:lnTo>
                    <a:pt x="29285" y="18192"/>
                  </a:lnTo>
                  <a:lnTo>
                    <a:pt x="29506" y="18211"/>
                  </a:lnTo>
                  <a:lnTo>
                    <a:pt x="29726" y="18192"/>
                  </a:lnTo>
                  <a:lnTo>
                    <a:pt x="30131" y="19572"/>
                  </a:lnTo>
                  <a:lnTo>
                    <a:pt x="29745" y="19572"/>
                  </a:lnTo>
                  <a:lnTo>
                    <a:pt x="29358" y="19590"/>
                  </a:lnTo>
                  <a:lnTo>
                    <a:pt x="28586" y="19645"/>
                  </a:lnTo>
                  <a:lnTo>
                    <a:pt x="28494" y="19682"/>
                  </a:lnTo>
                  <a:lnTo>
                    <a:pt x="28439" y="19719"/>
                  </a:lnTo>
                  <a:lnTo>
                    <a:pt x="28402" y="19774"/>
                  </a:lnTo>
                  <a:lnTo>
                    <a:pt x="28383" y="19848"/>
                  </a:lnTo>
                  <a:lnTo>
                    <a:pt x="28365" y="19921"/>
                  </a:lnTo>
                  <a:lnTo>
                    <a:pt x="28402" y="19976"/>
                  </a:lnTo>
                  <a:lnTo>
                    <a:pt x="28439" y="20032"/>
                  </a:lnTo>
                  <a:lnTo>
                    <a:pt x="28512" y="20068"/>
                  </a:lnTo>
                  <a:lnTo>
                    <a:pt x="29432" y="20234"/>
                  </a:lnTo>
                  <a:lnTo>
                    <a:pt x="29892" y="20308"/>
                  </a:lnTo>
                  <a:lnTo>
                    <a:pt x="30352" y="20344"/>
                  </a:lnTo>
                  <a:lnTo>
                    <a:pt x="30720" y="21724"/>
                  </a:lnTo>
                  <a:lnTo>
                    <a:pt x="30425" y="21761"/>
                  </a:lnTo>
                  <a:lnTo>
                    <a:pt x="30131" y="21798"/>
                  </a:lnTo>
                  <a:lnTo>
                    <a:pt x="29524" y="21908"/>
                  </a:lnTo>
                  <a:lnTo>
                    <a:pt x="29450" y="21926"/>
                  </a:lnTo>
                  <a:lnTo>
                    <a:pt x="29395" y="21981"/>
                  </a:lnTo>
                  <a:lnTo>
                    <a:pt x="29358" y="22073"/>
                  </a:lnTo>
                  <a:lnTo>
                    <a:pt x="29358" y="22147"/>
                  </a:lnTo>
                  <a:lnTo>
                    <a:pt x="29395" y="22221"/>
                  </a:lnTo>
                  <a:lnTo>
                    <a:pt x="29432" y="22294"/>
                  </a:lnTo>
                  <a:lnTo>
                    <a:pt x="29506" y="22349"/>
                  </a:lnTo>
                  <a:lnTo>
                    <a:pt x="29598" y="22368"/>
                  </a:lnTo>
                  <a:lnTo>
                    <a:pt x="30517" y="22368"/>
                  </a:lnTo>
                  <a:lnTo>
                    <a:pt x="30830" y="22349"/>
                  </a:lnTo>
                  <a:lnTo>
                    <a:pt x="30867" y="22349"/>
                  </a:lnTo>
                  <a:lnTo>
                    <a:pt x="31124" y="23435"/>
                  </a:lnTo>
                  <a:lnTo>
                    <a:pt x="31363" y="24538"/>
                  </a:lnTo>
                  <a:lnTo>
                    <a:pt x="31584" y="25642"/>
                  </a:lnTo>
                  <a:lnTo>
                    <a:pt x="31768" y="26746"/>
                  </a:lnTo>
                  <a:lnTo>
                    <a:pt x="31915" y="27941"/>
                  </a:lnTo>
                  <a:lnTo>
                    <a:pt x="32044" y="29119"/>
                  </a:lnTo>
                  <a:lnTo>
                    <a:pt x="32136" y="30314"/>
                  </a:lnTo>
                  <a:lnTo>
                    <a:pt x="32191" y="31510"/>
                  </a:lnTo>
                  <a:lnTo>
                    <a:pt x="32191" y="32393"/>
                  </a:lnTo>
                  <a:lnTo>
                    <a:pt x="32173" y="33276"/>
                  </a:lnTo>
                  <a:lnTo>
                    <a:pt x="32173" y="33699"/>
                  </a:lnTo>
                  <a:lnTo>
                    <a:pt x="32191" y="34140"/>
                  </a:lnTo>
                  <a:lnTo>
                    <a:pt x="32210" y="34582"/>
                  </a:lnTo>
                  <a:lnTo>
                    <a:pt x="32246" y="35023"/>
                  </a:lnTo>
                  <a:lnTo>
                    <a:pt x="32191" y="35042"/>
                  </a:lnTo>
                  <a:lnTo>
                    <a:pt x="32136" y="35078"/>
                  </a:lnTo>
                  <a:lnTo>
                    <a:pt x="31253" y="35777"/>
                  </a:lnTo>
                  <a:lnTo>
                    <a:pt x="30333" y="36421"/>
                  </a:lnTo>
                  <a:lnTo>
                    <a:pt x="29395" y="37047"/>
                  </a:lnTo>
                  <a:lnTo>
                    <a:pt x="28457" y="37635"/>
                  </a:lnTo>
                  <a:lnTo>
                    <a:pt x="27960" y="37911"/>
                  </a:lnTo>
                  <a:lnTo>
                    <a:pt x="27464" y="38187"/>
                  </a:lnTo>
                  <a:lnTo>
                    <a:pt x="26967" y="38445"/>
                  </a:lnTo>
                  <a:lnTo>
                    <a:pt x="26470" y="38702"/>
                  </a:lnTo>
                  <a:lnTo>
                    <a:pt x="25974" y="38941"/>
                  </a:lnTo>
                  <a:lnTo>
                    <a:pt x="25459" y="39180"/>
                  </a:lnTo>
                  <a:lnTo>
                    <a:pt x="24925" y="39383"/>
                  </a:lnTo>
                  <a:lnTo>
                    <a:pt x="24410" y="39603"/>
                  </a:lnTo>
                  <a:lnTo>
                    <a:pt x="23877" y="39787"/>
                  </a:lnTo>
                  <a:lnTo>
                    <a:pt x="23362" y="39971"/>
                  </a:lnTo>
                  <a:lnTo>
                    <a:pt x="22828" y="40118"/>
                  </a:lnTo>
                  <a:lnTo>
                    <a:pt x="22313" y="40266"/>
                  </a:lnTo>
                  <a:lnTo>
                    <a:pt x="21265" y="40523"/>
                  </a:lnTo>
                  <a:lnTo>
                    <a:pt x="20216" y="40725"/>
                  </a:lnTo>
                  <a:lnTo>
                    <a:pt x="19150" y="40928"/>
                  </a:lnTo>
                  <a:lnTo>
                    <a:pt x="18083" y="41112"/>
                  </a:lnTo>
                  <a:lnTo>
                    <a:pt x="17016" y="41314"/>
                  </a:lnTo>
                  <a:lnTo>
                    <a:pt x="15949" y="41535"/>
                  </a:lnTo>
                  <a:lnTo>
                    <a:pt x="15802" y="41185"/>
                  </a:lnTo>
                  <a:lnTo>
                    <a:pt x="15618" y="40873"/>
                  </a:lnTo>
                  <a:lnTo>
                    <a:pt x="15415" y="40560"/>
                  </a:lnTo>
                  <a:lnTo>
                    <a:pt x="15195" y="40266"/>
                  </a:lnTo>
                  <a:lnTo>
                    <a:pt x="14974" y="39971"/>
                  </a:lnTo>
                  <a:lnTo>
                    <a:pt x="14716" y="39695"/>
                  </a:lnTo>
                  <a:lnTo>
                    <a:pt x="14238" y="39125"/>
                  </a:lnTo>
                  <a:lnTo>
                    <a:pt x="12840" y="37414"/>
                  </a:lnTo>
                  <a:lnTo>
                    <a:pt x="11479" y="35704"/>
                  </a:lnTo>
                  <a:lnTo>
                    <a:pt x="10817" y="34876"/>
                  </a:lnTo>
                  <a:lnTo>
                    <a:pt x="10173" y="34030"/>
                  </a:lnTo>
                  <a:lnTo>
                    <a:pt x="8904" y="32356"/>
                  </a:lnTo>
                  <a:lnTo>
                    <a:pt x="8242" y="31510"/>
                  </a:lnTo>
                  <a:lnTo>
                    <a:pt x="7579" y="30700"/>
                  </a:lnTo>
                  <a:lnTo>
                    <a:pt x="6880" y="29891"/>
                  </a:lnTo>
                  <a:lnTo>
                    <a:pt x="6163" y="29119"/>
                  </a:lnTo>
                  <a:lnTo>
                    <a:pt x="6145" y="29100"/>
                  </a:lnTo>
                  <a:lnTo>
                    <a:pt x="6181" y="29100"/>
                  </a:lnTo>
                  <a:lnTo>
                    <a:pt x="6237" y="29082"/>
                  </a:lnTo>
                  <a:lnTo>
                    <a:pt x="6531" y="28898"/>
                  </a:lnTo>
                  <a:lnTo>
                    <a:pt x="6789" y="28714"/>
                  </a:lnTo>
                  <a:lnTo>
                    <a:pt x="7322" y="28291"/>
                  </a:lnTo>
                  <a:lnTo>
                    <a:pt x="7837" y="27868"/>
                  </a:lnTo>
                  <a:lnTo>
                    <a:pt x="8334" y="27426"/>
                  </a:lnTo>
                  <a:lnTo>
                    <a:pt x="8738" y="27077"/>
                  </a:lnTo>
                  <a:lnTo>
                    <a:pt x="9180" y="26690"/>
                  </a:lnTo>
                  <a:lnTo>
                    <a:pt x="9401" y="26488"/>
                  </a:lnTo>
                  <a:lnTo>
                    <a:pt x="9584" y="26267"/>
                  </a:lnTo>
                  <a:lnTo>
                    <a:pt x="9750" y="26047"/>
                  </a:lnTo>
                  <a:lnTo>
                    <a:pt x="9897" y="25826"/>
                  </a:lnTo>
                  <a:lnTo>
                    <a:pt x="10081" y="26010"/>
                  </a:lnTo>
                  <a:lnTo>
                    <a:pt x="10283" y="26194"/>
                  </a:lnTo>
                  <a:lnTo>
                    <a:pt x="10486" y="26341"/>
                  </a:lnTo>
                  <a:lnTo>
                    <a:pt x="10707" y="26488"/>
                  </a:lnTo>
                  <a:lnTo>
                    <a:pt x="10927" y="26635"/>
                  </a:lnTo>
                  <a:lnTo>
                    <a:pt x="11166" y="26746"/>
                  </a:lnTo>
                  <a:lnTo>
                    <a:pt x="11424" y="26856"/>
                  </a:lnTo>
                  <a:lnTo>
                    <a:pt x="11681" y="26948"/>
                  </a:lnTo>
                  <a:lnTo>
                    <a:pt x="11939" y="27040"/>
                  </a:lnTo>
                  <a:lnTo>
                    <a:pt x="12196" y="27114"/>
                  </a:lnTo>
                  <a:lnTo>
                    <a:pt x="12472" y="27187"/>
                  </a:lnTo>
                  <a:lnTo>
                    <a:pt x="12748" y="27224"/>
                  </a:lnTo>
                  <a:lnTo>
                    <a:pt x="13319" y="27298"/>
                  </a:lnTo>
                  <a:lnTo>
                    <a:pt x="13889" y="27334"/>
                  </a:lnTo>
                  <a:lnTo>
                    <a:pt x="14459" y="27334"/>
                  </a:lnTo>
                  <a:lnTo>
                    <a:pt x="15029" y="27279"/>
                  </a:lnTo>
                  <a:lnTo>
                    <a:pt x="15599" y="27206"/>
                  </a:lnTo>
                  <a:lnTo>
                    <a:pt x="16170" y="27095"/>
                  </a:lnTo>
                  <a:lnTo>
                    <a:pt x="16703" y="26948"/>
                  </a:lnTo>
                  <a:lnTo>
                    <a:pt x="17218" y="26782"/>
                  </a:lnTo>
                  <a:lnTo>
                    <a:pt x="17696" y="26580"/>
                  </a:lnTo>
                  <a:lnTo>
                    <a:pt x="18156" y="26359"/>
                  </a:lnTo>
                  <a:lnTo>
                    <a:pt x="18634" y="26083"/>
                  </a:lnTo>
                  <a:lnTo>
                    <a:pt x="19094" y="25752"/>
                  </a:lnTo>
                  <a:lnTo>
                    <a:pt x="19536" y="25403"/>
                  </a:lnTo>
                  <a:lnTo>
                    <a:pt x="19940" y="24998"/>
                  </a:lnTo>
                  <a:lnTo>
                    <a:pt x="20345" y="24594"/>
                  </a:lnTo>
                  <a:lnTo>
                    <a:pt x="20695" y="24134"/>
                  </a:lnTo>
                  <a:lnTo>
                    <a:pt x="21026" y="23674"/>
                  </a:lnTo>
                  <a:lnTo>
                    <a:pt x="21320" y="23177"/>
                  </a:lnTo>
                  <a:lnTo>
                    <a:pt x="21578" y="22662"/>
                  </a:lnTo>
                  <a:lnTo>
                    <a:pt x="21780" y="22147"/>
                  </a:lnTo>
                  <a:lnTo>
                    <a:pt x="21964" y="21614"/>
                  </a:lnTo>
                  <a:lnTo>
                    <a:pt x="22111" y="21062"/>
                  </a:lnTo>
                  <a:lnTo>
                    <a:pt x="22166" y="20786"/>
                  </a:lnTo>
                  <a:lnTo>
                    <a:pt x="22203" y="20510"/>
                  </a:lnTo>
                  <a:lnTo>
                    <a:pt x="22221" y="20234"/>
                  </a:lnTo>
                  <a:lnTo>
                    <a:pt x="22240" y="19958"/>
                  </a:lnTo>
                  <a:lnTo>
                    <a:pt x="22258" y="19682"/>
                  </a:lnTo>
                  <a:lnTo>
                    <a:pt x="22240" y="19406"/>
                  </a:lnTo>
                  <a:lnTo>
                    <a:pt x="22221" y="19130"/>
                  </a:lnTo>
                  <a:lnTo>
                    <a:pt x="22203" y="18854"/>
                  </a:lnTo>
                  <a:lnTo>
                    <a:pt x="22405" y="18762"/>
                  </a:lnTo>
                  <a:lnTo>
                    <a:pt x="22626" y="18670"/>
                  </a:lnTo>
                  <a:lnTo>
                    <a:pt x="23049" y="18450"/>
                  </a:lnTo>
                  <a:lnTo>
                    <a:pt x="23454" y="18211"/>
                  </a:lnTo>
                  <a:lnTo>
                    <a:pt x="23840" y="18027"/>
                  </a:lnTo>
                  <a:lnTo>
                    <a:pt x="24061" y="17935"/>
                  </a:lnTo>
                  <a:lnTo>
                    <a:pt x="24282" y="17843"/>
                  </a:lnTo>
                  <a:lnTo>
                    <a:pt x="24741" y="17677"/>
                  </a:lnTo>
                  <a:lnTo>
                    <a:pt x="24962" y="17585"/>
                  </a:lnTo>
                  <a:lnTo>
                    <a:pt x="25183" y="17493"/>
                  </a:lnTo>
                  <a:lnTo>
                    <a:pt x="25385" y="17364"/>
                  </a:lnTo>
                  <a:lnTo>
                    <a:pt x="25551" y="17217"/>
                  </a:lnTo>
                  <a:lnTo>
                    <a:pt x="26231" y="19443"/>
                  </a:lnTo>
                  <a:lnTo>
                    <a:pt x="26894" y="21650"/>
                  </a:lnTo>
                  <a:lnTo>
                    <a:pt x="27206" y="22754"/>
                  </a:lnTo>
                  <a:lnTo>
                    <a:pt x="27519" y="23876"/>
                  </a:lnTo>
                  <a:lnTo>
                    <a:pt x="27795" y="24998"/>
                  </a:lnTo>
                  <a:lnTo>
                    <a:pt x="28071" y="26120"/>
                  </a:lnTo>
                  <a:lnTo>
                    <a:pt x="28181" y="26690"/>
                  </a:lnTo>
                  <a:lnTo>
                    <a:pt x="28292" y="27279"/>
                  </a:lnTo>
                  <a:lnTo>
                    <a:pt x="28494" y="28438"/>
                  </a:lnTo>
                  <a:lnTo>
                    <a:pt x="28659" y="29597"/>
                  </a:lnTo>
                  <a:lnTo>
                    <a:pt x="28807" y="30756"/>
                  </a:lnTo>
                  <a:lnTo>
                    <a:pt x="28972" y="31915"/>
                  </a:lnTo>
                  <a:lnTo>
                    <a:pt x="29138" y="33073"/>
                  </a:lnTo>
                  <a:lnTo>
                    <a:pt x="29322" y="34232"/>
                  </a:lnTo>
                  <a:lnTo>
                    <a:pt x="29542" y="35391"/>
                  </a:lnTo>
                  <a:lnTo>
                    <a:pt x="29579" y="35465"/>
                  </a:lnTo>
                  <a:lnTo>
                    <a:pt x="29616" y="35520"/>
                  </a:lnTo>
                  <a:lnTo>
                    <a:pt x="29689" y="35538"/>
                  </a:lnTo>
                  <a:lnTo>
                    <a:pt x="29763" y="35557"/>
                  </a:lnTo>
                  <a:lnTo>
                    <a:pt x="29837" y="35538"/>
                  </a:lnTo>
                  <a:lnTo>
                    <a:pt x="29892" y="35501"/>
                  </a:lnTo>
                  <a:lnTo>
                    <a:pt x="29947" y="35446"/>
                  </a:lnTo>
                  <a:lnTo>
                    <a:pt x="29965" y="35354"/>
                  </a:lnTo>
                  <a:lnTo>
                    <a:pt x="30002" y="34784"/>
                  </a:lnTo>
                  <a:lnTo>
                    <a:pt x="30002" y="34195"/>
                  </a:lnTo>
                  <a:lnTo>
                    <a:pt x="30002" y="33607"/>
                  </a:lnTo>
                  <a:lnTo>
                    <a:pt x="29965" y="33018"/>
                  </a:lnTo>
                  <a:lnTo>
                    <a:pt x="29929" y="32430"/>
                  </a:lnTo>
                  <a:lnTo>
                    <a:pt x="29873" y="31823"/>
                  </a:lnTo>
                  <a:lnTo>
                    <a:pt x="29800" y="31234"/>
                  </a:lnTo>
                  <a:lnTo>
                    <a:pt x="29708" y="30645"/>
                  </a:lnTo>
                  <a:lnTo>
                    <a:pt x="29506" y="29450"/>
                  </a:lnTo>
                  <a:lnTo>
                    <a:pt x="29285" y="28272"/>
                  </a:lnTo>
                  <a:lnTo>
                    <a:pt x="29046" y="27114"/>
                  </a:lnTo>
                  <a:lnTo>
                    <a:pt x="28788" y="25991"/>
                  </a:lnTo>
                  <a:lnTo>
                    <a:pt x="28512" y="24851"/>
                  </a:lnTo>
                  <a:lnTo>
                    <a:pt x="28236" y="23729"/>
                  </a:lnTo>
                  <a:lnTo>
                    <a:pt x="27924" y="22625"/>
                  </a:lnTo>
                  <a:lnTo>
                    <a:pt x="27574" y="21522"/>
                  </a:lnTo>
                  <a:lnTo>
                    <a:pt x="27206" y="20418"/>
                  </a:lnTo>
                  <a:lnTo>
                    <a:pt x="26802" y="19333"/>
                  </a:lnTo>
                  <a:lnTo>
                    <a:pt x="26360" y="18266"/>
                  </a:lnTo>
                  <a:lnTo>
                    <a:pt x="25882" y="17199"/>
                  </a:lnTo>
                  <a:close/>
                  <a:moveTo>
                    <a:pt x="25183" y="0"/>
                  </a:moveTo>
                  <a:lnTo>
                    <a:pt x="24797" y="18"/>
                  </a:lnTo>
                  <a:lnTo>
                    <a:pt x="24539" y="37"/>
                  </a:lnTo>
                  <a:lnTo>
                    <a:pt x="24263" y="74"/>
                  </a:lnTo>
                  <a:lnTo>
                    <a:pt x="24006" y="129"/>
                  </a:lnTo>
                  <a:lnTo>
                    <a:pt x="23748" y="184"/>
                  </a:lnTo>
                  <a:lnTo>
                    <a:pt x="23491" y="276"/>
                  </a:lnTo>
                  <a:lnTo>
                    <a:pt x="23251" y="368"/>
                  </a:lnTo>
                  <a:lnTo>
                    <a:pt x="23012" y="478"/>
                  </a:lnTo>
                  <a:lnTo>
                    <a:pt x="22773" y="607"/>
                  </a:lnTo>
                  <a:lnTo>
                    <a:pt x="22718" y="662"/>
                  </a:lnTo>
                  <a:lnTo>
                    <a:pt x="22681" y="699"/>
                  </a:lnTo>
                  <a:lnTo>
                    <a:pt x="22626" y="809"/>
                  </a:lnTo>
                  <a:lnTo>
                    <a:pt x="22608" y="920"/>
                  </a:lnTo>
                  <a:lnTo>
                    <a:pt x="22626" y="1030"/>
                  </a:lnTo>
                  <a:lnTo>
                    <a:pt x="22516" y="1104"/>
                  </a:lnTo>
                  <a:lnTo>
                    <a:pt x="22424" y="1233"/>
                  </a:lnTo>
                  <a:lnTo>
                    <a:pt x="22387" y="1288"/>
                  </a:lnTo>
                  <a:lnTo>
                    <a:pt x="22369" y="1361"/>
                  </a:lnTo>
                  <a:lnTo>
                    <a:pt x="22369" y="1435"/>
                  </a:lnTo>
                  <a:lnTo>
                    <a:pt x="22369" y="1527"/>
                  </a:lnTo>
                  <a:lnTo>
                    <a:pt x="22074" y="1233"/>
                  </a:lnTo>
                  <a:lnTo>
                    <a:pt x="21762" y="975"/>
                  </a:lnTo>
                  <a:lnTo>
                    <a:pt x="21430" y="754"/>
                  </a:lnTo>
                  <a:lnTo>
                    <a:pt x="21099" y="570"/>
                  </a:lnTo>
                  <a:lnTo>
                    <a:pt x="21026" y="460"/>
                  </a:lnTo>
                  <a:lnTo>
                    <a:pt x="20934" y="386"/>
                  </a:lnTo>
                  <a:lnTo>
                    <a:pt x="20879" y="368"/>
                  </a:lnTo>
                  <a:lnTo>
                    <a:pt x="20731" y="368"/>
                  </a:lnTo>
                  <a:lnTo>
                    <a:pt x="20658" y="386"/>
                  </a:lnTo>
                  <a:lnTo>
                    <a:pt x="20216" y="515"/>
                  </a:lnTo>
                  <a:lnTo>
                    <a:pt x="19793" y="662"/>
                  </a:lnTo>
                  <a:lnTo>
                    <a:pt x="19370" y="828"/>
                  </a:lnTo>
                  <a:lnTo>
                    <a:pt x="18966" y="1012"/>
                  </a:lnTo>
                  <a:lnTo>
                    <a:pt x="18579" y="1196"/>
                  </a:lnTo>
                  <a:lnTo>
                    <a:pt x="18193" y="1416"/>
                  </a:lnTo>
                  <a:lnTo>
                    <a:pt x="17807" y="1637"/>
                  </a:lnTo>
                  <a:lnTo>
                    <a:pt x="17402" y="1876"/>
                  </a:lnTo>
                  <a:lnTo>
                    <a:pt x="17347" y="1932"/>
                  </a:lnTo>
                  <a:lnTo>
                    <a:pt x="17310" y="1987"/>
                  </a:lnTo>
                  <a:lnTo>
                    <a:pt x="17292" y="2060"/>
                  </a:lnTo>
                  <a:lnTo>
                    <a:pt x="17273" y="2115"/>
                  </a:lnTo>
                  <a:lnTo>
                    <a:pt x="17292" y="2171"/>
                  </a:lnTo>
                  <a:lnTo>
                    <a:pt x="17310" y="2226"/>
                  </a:lnTo>
                  <a:lnTo>
                    <a:pt x="17347" y="2281"/>
                  </a:lnTo>
                  <a:lnTo>
                    <a:pt x="17402" y="2318"/>
                  </a:lnTo>
                  <a:lnTo>
                    <a:pt x="17457" y="2778"/>
                  </a:lnTo>
                  <a:lnTo>
                    <a:pt x="17200" y="2686"/>
                  </a:lnTo>
                  <a:lnTo>
                    <a:pt x="16942" y="2630"/>
                  </a:lnTo>
                  <a:lnTo>
                    <a:pt x="16685" y="2594"/>
                  </a:lnTo>
                  <a:lnTo>
                    <a:pt x="16427" y="2594"/>
                  </a:lnTo>
                  <a:lnTo>
                    <a:pt x="16151" y="2630"/>
                  </a:lnTo>
                  <a:lnTo>
                    <a:pt x="15875" y="2667"/>
                  </a:lnTo>
                  <a:lnTo>
                    <a:pt x="15599" y="2759"/>
                  </a:lnTo>
                  <a:lnTo>
                    <a:pt x="15323" y="2851"/>
                  </a:lnTo>
                  <a:lnTo>
                    <a:pt x="15066" y="2962"/>
                  </a:lnTo>
                  <a:lnTo>
                    <a:pt x="14808" y="3090"/>
                  </a:lnTo>
                  <a:lnTo>
                    <a:pt x="14551" y="3219"/>
                  </a:lnTo>
                  <a:lnTo>
                    <a:pt x="14312" y="3366"/>
                  </a:lnTo>
                  <a:lnTo>
                    <a:pt x="14073" y="3532"/>
                  </a:lnTo>
                  <a:lnTo>
                    <a:pt x="13852" y="3679"/>
                  </a:lnTo>
                  <a:lnTo>
                    <a:pt x="13650" y="3845"/>
                  </a:lnTo>
                  <a:lnTo>
                    <a:pt x="13466" y="4010"/>
                  </a:lnTo>
                  <a:lnTo>
                    <a:pt x="13429" y="4065"/>
                  </a:lnTo>
                  <a:lnTo>
                    <a:pt x="13410" y="4139"/>
                  </a:lnTo>
                  <a:lnTo>
                    <a:pt x="13337" y="4212"/>
                  </a:lnTo>
                  <a:lnTo>
                    <a:pt x="13319" y="4249"/>
                  </a:lnTo>
                  <a:lnTo>
                    <a:pt x="13300" y="4304"/>
                  </a:lnTo>
                  <a:lnTo>
                    <a:pt x="13263" y="4580"/>
                  </a:lnTo>
                  <a:lnTo>
                    <a:pt x="13245" y="4875"/>
                  </a:lnTo>
                  <a:lnTo>
                    <a:pt x="13245" y="5151"/>
                  </a:lnTo>
                  <a:lnTo>
                    <a:pt x="13282" y="5426"/>
                  </a:lnTo>
                  <a:lnTo>
                    <a:pt x="13319" y="5702"/>
                  </a:lnTo>
                  <a:lnTo>
                    <a:pt x="13392" y="5978"/>
                  </a:lnTo>
                  <a:lnTo>
                    <a:pt x="13539" y="6530"/>
                  </a:lnTo>
                  <a:lnTo>
                    <a:pt x="13631" y="6843"/>
                  </a:lnTo>
                  <a:lnTo>
                    <a:pt x="13760" y="7156"/>
                  </a:lnTo>
                  <a:lnTo>
                    <a:pt x="13889" y="7468"/>
                  </a:lnTo>
                  <a:lnTo>
                    <a:pt x="13962" y="7615"/>
                  </a:lnTo>
                  <a:lnTo>
                    <a:pt x="14054" y="7744"/>
                  </a:lnTo>
                  <a:lnTo>
                    <a:pt x="13650" y="7946"/>
                  </a:lnTo>
                  <a:lnTo>
                    <a:pt x="13539" y="7523"/>
                  </a:lnTo>
                  <a:lnTo>
                    <a:pt x="13410" y="7082"/>
                  </a:lnTo>
                  <a:lnTo>
                    <a:pt x="13263" y="6659"/>
                  </a:lnTo>
                  <a:lnTo>
                    <a:pt x="13098" y="6254"/>
                  </a:lnTo>
                  <a:lnTo>
                    <a:pt x="12914" y="5794"/>
                  </a:lnTo>
                  <a:lnTo>
                    <a:pt x="12822" y="5555"/>
                  </a:lnTo>
                  <a:lnTo>
                    <a:pt x="12711" y="5316"/>
                  </a:lnTo>
                  <a:lnTo>
                    <a:pt x="12583" y="5077"/>
                  </a:lnTo>
                  <a:lnTo>
                    <a:pt x="12436" y="4856"/>
                  </a:lnTo>
                  <a:lnTo>
                    <a:pt x="12270" y="4672"/>
                  </a:lnTo>
                  <a:lnTo>
                    <a:pt x="12178" y="4599"/>
                  </a:lnTo>
                  <a:lnTo>
                    <a:pt x="12086" y="4544"/>
                  </a:lnTo>
                  <a:lnTo>
                    <a:pt x="11902" y="4452"/>
                  </a:lnTo>
                  <a:lnTo>
                    <a:pt x="11718" y="4415"/>
                  </a:lnTo>
                  <a:lnTo>
                    <a:pt x="11553" y="4396"/>
                  </a:lnTo>
                  <a:lnTo>
                    <a:pt x="11369" y="4415"/>
                  </a:lnTo>
                  <a:lnTo>
                    <a:pt x="11185" y="4452"/>
                  </a:lnTo>
                  <a:lnTo>
                    <a:pt x="11019" y="4507"/>
                  </a:lnTo>
                  <a:lnTo>
                    <a:pt x="10670" y="4654"/>
                  </a:lnTo>
                  <a:lnTo>
                    <a:pt x="10063" y="4930"/>
                  </a:lnTo>
                  <a:lnTo>
                    <a:pt x="9750" y="5059"/>
                  </a:lnTo>
                  <a:lnTo>
                    <a:pt x="9456" y="5206"/>
                  </a:lnTo>
                  <a:lnTo>
                    <a:pt x="9161" y="5371"/>
                  </a:lnTo>
                  <a:lnTo>
                    <a:pt x="8885" y="5537"/>
                  </a:lnTo>
                  <a:lnTo>
                    <a:pt x="8610" y="5739"/>
                  </a:lnTo>
                  <a:lnTo>
                    <a:pt x="8370" y="5960"/>
                  </a:lnTo>
                  <a:lnTo>
                    <a:pt x="8334" y="6015"/>
                  </a:lnTo>
                  <a:lnTo>
                    <a:pt x="8315" y="6089"/>
                  </a:lnTo>
                  <a:lnTo>
                    <a:pt x="8315" y="6144"/>
                  </a:lnTo>
                  <a:lnTo>
                    <a:pt x="8334" y="6217"/>
                  </a:lnTo>
                  <a:lnTo>
                    <a:pt x="8297" y="6273"/>
                  </a:lnTo>
                  <a:lnTo>
                    <a:pt x="8278" y="6328"/>
                  </a:lnTo>
                  <a:lnTo>
                    <a:pt x="8260" y="6530"/>
                  </a:lnTo>
                  <a:lnTo>
                    <a:pt x="8242" y="6732"/>
                  </a:lnTo>
                  <a:lnTo>
                    <a:pt x="8260" y="6953"/>
                  </a:lnTo>
                  <a:lnTo>
                    <a:pt x="8278" y="7192"/>
                  </a:lnTo>
                  <a:lnTo>
                    <a:pt x="8315" y="7413"/>
                  </a:lnTo>
                  <a:lnTo>
                    <a:pt x="8352" y="7652"/>
                  </a:lnTo>
                  <a:lnTo>
                    <a:pt x="8426" y="7891"/>
                  </a:lnTo>
                  <a:lnTo>
                    <a:pt x="8481" y="8130"/>
                  </a:lnTo>
                  <a:lnTo>
                    <a:pt x="8573" y="8370"/>
                  </a:lnTo>
                  <a:lnTo>
                    <a:pt x="8665" y="8609"/>
                  </a:lnTo>
                  <a:lnTo>
                    <a:pt x="8775" y="8829"/>
                  </a:lnTo>
                  <a:lnTo>
                    <a:pt x="8885" y="9032"/>
                  </a:lnTo>
                  <a:lnTo>
                    <a:pt x="9014" y="9234"/>
                  </a:lnTo>
                  <a:lnTo>
                    <a:pt x="9143" y="9436"/>
                  </a:lnTo>
                  <a:lnTo>
                    <a:pt x="9290" y="9602"/>
                  </a:lnTo>
                  <a:lnTo>
                    <a:pt x="9456" y="9768"/>
                  </a:lnTo>
                  <a:lnTo>
                    <a:pt x="9235" y="9841"/>
                  </a:lnTo>
                  <a:lnTo>
                    <a:pt x="9033" y="9933"/>
                  </a:lnTo>
                  <a:lnTo>
                    <a:pt x="8646" y="10154"/>
                  </a:lnTo>
                  <a:lnTo>
                    <a:pt x="8536" y="9786"/>
                  </a:lnTo>
                  <a:lnTo>
                    <a:pt x="8389" y="9436"/>
                  </a:lnTo>
                  <a:lnTo>
                    <a:pt x="8058" y="8756"/>
                  </a:lnTo>
                  <a:lnTo>
                    <a:pt x="7911" y="8406"/>
                  </a:lnTo>
                  <a:lnTo>
                    <a:pt x="7745" y="8057"/>
                  </a:lnTo>
                  <a:lnTo>
                    <a:pt x="7653" y="7891"/>
                  </a:lnTo>
                  <a:lnTo>
                    <a:pt x="7561" y="7726"/>
                  </a:lnTo>
                  <a:lnTo>
                    <a:pt x="7432" y="7579"/>
                  </a:lnTo>
                  <a:lnTo>
                    <a:pt x="7304" y="7450"/>
                  </a:lnTo>
                  <a:lnTo>
                    <a:pt x="7156" y="7339"/>
                  </a:lnTo>
                  <a:lnTo>
                    <a:pt x="7009" y="7266"/>
                  </a:lnTo>
                  <a:lnTo>
                    <a:pt x="6862" y="7211"/>
                  </a:lnTo>
                  <a:lnTo>
                    <a:pt x="6715" y="7174"/>
                  </a:lnTo>
                  <a:lnTo>
                    <a:pt x="6549" y="7174"/>
                  </a:lnTo>
                  <a:lnTo>
                    <a:pt x="6402" y="7192"/>
                  </a:lnTo>
                  <a:lnTo>
                    <a:pt x="6255" y="7229"/>
                  </a:lnTo>
                  <a:lnTo>
                    <a:pt x="6090" y="7266"/>
                  </a:lnTo>
                  <a:lnTo>
                    <a:pt x="5942" y="7339"/>
                  </a:lnTo>
                  <a:lnTo>
                    <a:pt x="5795" y="7413"/>
                  </a:lnTo>
                  <a:lnTo>
                    <a:pt x="5501" y="7579"/>
                  </a:lnTo>
                  <a:lnTo>
                    <a:pt x="4967" y="7928"/>
                  </a:lnTo>
                  <a:lnTo>
                    <a:pt x="4397" y="8296"/>
                  </a:lnTo>
                  <a:lnTo>
                    <a:pt x="4085" y="8498"/>
                  </a:lnTo>
                  <a:lnTo>
                    <a:pt x="3790" y="8737"/>
                  </a:lnTo>
                  <a:lnTo>
                    <a:pt x="3643" y="8848"/>
                  </a:lnTo>
                  <a:lnTo>
                    <a:pt x="3514" y="8977"/>
                  </a:lnTo>
                  <a:lnTo>
                    <a:pt x="3386" y="9105"/>
                  </a:lnTo>
                  <a:lnTo>
                    <a:pt x="3294" y="9253"/>
                  </a:lnTo>
                  <a:lnTo>
                    <a:pt x="3202" y="9400"/>
                  </a:lnTo>
                  <a:lnTo>
                    <a:pt x="3128" y="9547"/>
                  </a:lnTo>
                  <a:lnTo>
                    <a:pt x="3091" y="9712"/>
                  </a:lnTo>
                  <a:lnTo>
                    <a:pt x="3073" y="9878"/>
                  </a:lnTo>
                  <a:lnTo>
                    <a:pt x="3073" y="10172"/>
                  </a:lnTo>
                  <a:lnTo>
                    <a:pt x="3128" y="10467"/>
                  </a:lnTo>
                  <a:lnTo>
                    <a:pt x="3202" y="10779"/>
                  </a:lnTo>
                  <a:lnTo>
                    <a:pt x="3312" y="11074"/>
                  </a:lnTo>
                  <a:lnTo>
                    <a:pt x="3441" y="11386"/>
                  </a:lnTo>
                  <a:lnTo>
                    <a:pt x="3569" y="11699"/>
                  </a:lnTo>
                  <a:lnTo>
                    <a:pt x="3882" y="12288"/>
                  </a:lnTo>
                  <a:lnTo>
                    <a:pt x="3827" y="12306"/>
                  </a:lnTo>
                  <a:lnTo>
                    <a:pt x="3772" y="12324"/>
                  </a:lnTo>
                  <a:lnTo>
                    <a:pt x="3698" y="12306"/>
                  </a:lnTo>
                  <a:lnTo>
                    <a:pt x="3643" y="12288"/>
                  </a:lnTo>
                  <a:lnTo>
                    <a:pt x="3551" y="12269"/>
                  </a:lnTo>
                  <a:lnTo>
                    <a:pt x="3478" y="12288"/>
                  </a:lnTo>
                  <a:lnTo>
                    <a:pt x="2999" y="12416"/>
                  </a:lnTo>
                  <a:lnTo>
                    <a:pt x="2521" y="12600"/>
                  </a:lnTo>
                  <a:lnTo>
                    <a:pt x="2043" y="12803"/>
                  </a:lnTo>
                  <a:lnTo>
                    <a:pt x="1822" y="12913"/>
                  </a:lnTo>
                  <a:lnTo>
                    <a:pt x="1601" y="13060"/>
                  </a:lnTo>
                  <a:lnTo>
                    <a:pt x="1381" y="13189"/>
                  </a:lnTo>
                  <a:lnTo>
                    <a:pt x="1178" y="13336"/>
                  </a:lnTo>
                  <a:lnTo>
                    <a:pt x="994" y="13502"/>
                  </a:lnTo>
                  <a:lnTo>
                    <a:pt x="810" y="13686"/>
                  </a:lnTo>
                  <a:lnTo>
                    <a:pt x="645" y="13870"/>
                  </a:lnTo>
                  <a:lnTo>
                    <a:pt x="498" y="14072"/>
                  </a:lnTo>
                  <a:lnTo>
                    <a:pt x="350" y="14274"/>
                  </a:lnTo>
                  <a:lnTo>
                    <a:pt x="240" y="14495"/>
                  </a:lnTo>
                  <a:lnTo>
                    <a:pt x="148" y="14752"/>
                  </a:lnTo>
                  <a:lnTo>
                    <a:pt x="75" y="14992"/>
                  </a:lnTo>
                  <a:lnTo>
                    <a:pt x="19" y="15249"/>
                  </a:lnTo>
                  <a:lnTo>
                    <a:pt x="1" y="15507"/>
                  </a:lnTo>
                  <a:lnTo>
                    <a:pt x="1" y="15746"/>
                  </a:lnTo>
                  <a:lnTo>
                    <a:pt x="19" y="16003"/>
                  </a:lnTo>
                  <a:lnTo>
                    <a:pt x="56" y="16261"/>
                  </a:lnTo>
                  <a:lnTo>
                    <a:pt x="111" y="16500"/>
                  </a:lnTo>
                  <a:lnTo>
                    <a:pt x="185" y="16757"/>
                  </a:lnTo>
                  <a:lnTo>
                    <a:pt x="258" y="16997"/>
                  </a:lnTo>
                  <a:lnTo>
                    <a:pt x="442" y="17493"/>
                  </a:lnTo>
                  <a:lnTo>
                    <a:pt x="829" y="18450"/>
                  </a:lnTo>
                  <a:lnTo>
                    <a:pt x="1362" y="19682"/>
                  </a:lnTo>
                  <a:lnTo>
                    <a:pt x="1638" y="20326"/>
                  </a:lnTo>
                  <a:lnTo>
                    <a:pt x="1951" y="20951"/>
                  </a:lnTo>
                  <a:lnTo>
                    <a:pt x="2263" y="21577"/>
                  </a:lnTo>
                  <a:lnTo>
                    <a:pt x="2576" y="22221"/>
                  </a:lnTo>
                  <a:lnTo>
                    <a:pt x="2926" y="22846"/>
                  </a:lnTo>
                  <a:lnTo>
                    <a:pt x="3275" y="23471"/>
                  </a:lnTo>
                  <a:lnTo>
                    <a:pt x="3661" y="24078"/>
                  </a:lnTo>
                  <a:lnTo>
                    <a:pt x="4048" y="24685"/>
                  </a:lnTo>
                  <a:lnTo>
                    <a:pt x="4434" y="25274"/>
                  </a:lnTo>
                  <a:lnTo>
                    <a:pt x="4857" y="25844"/>
                  </a:lnTo>
                  <a:lnTo>
                    <a:pt x="5299" y="26396"/>
                  </a:lnTo>
                  <a:lnTo>
                    <a:pt x="5740" y="26911"/>
                  </a:lnTo>
                  <a:lnTo>
                    <a:pt x="6218" y="27426"/>
                  </a:lnTo>
                  <a:lnTo>
                    <a:pt x="6697" y="27905"/>
                  </a:lnTo>
                  <a:lnTo>
                    <a:pt x="6347" y="28364"/>
                  </a:lnTo>
                  <a:lnTo>
                    <a:pt x="6016" y="28843"/>
                  </a:lnTo>
                  <a:lnTo>
                    <a:pt x="5998" y="28898"/>
                  </a:lnTo>
                  <a:lnTo>
                    <a:pt x="5998" y="28953"/>
                  </a:lnTo>
                  <a:lnTo>
                    <a:pt x="6016" y="28990"/>
                  </a:lnTo>
                  <a:lnTo>
                    <a:pt x="6034" y="29045"/>
                  </a:lnTo>
                  <a:lnTo>
                    <a:pt x="5942" y="29027"/>
                  </a:lnTo>
                  <a:lnTo>
                    <a:pt x="5850" y="29045"/>
                  </a:lnTo>
                  <a:lnTo>
                    <a:pt x="5777" y="29063"/>
                  </a:lnTo>
                  <a:lnTo>
                    <a:pt x="5703" y="29119"/>
                  </a:lnTo>
                  <a:lnTo>
                    <a:pt x="5648" y="29192"/>
                  </a:lnTo>
                  <a:lnTo>
                    <a:pt x="5611" y="29266"/>
                  </a:lnTo>
                  <a:lnTo>
                    <a:pt x="5611" y="29358"/>
                  </a:lnTo>
                  <a:lnTo>
                    <a:pt x="5648" y="29468"/>
                  </a:lnTo>
                  <a:lnTo>
                    <a:pt x="5887" y="29891"/>
                  </a:lnTo>
                  <a:lnTo>
                    <a:pt x="6126" y="30333"/>
                  </a:lnTo>
                  <a:lnTo>
                    <a:pt x="6641" y="31179"/>
                  </a:lnTo>
                  <a:lnTo>
                    <a:pt x="7212" y="32006"/>
                  </a:lnTo>
                  <a:lnTo>
                    <a:pt x="7782" y="32834"/>
                  </a:lnTo>
                  <a:lnTo>
                    <a:pt x="8389" y="33644"/>
                  </a:lnTo>
                  <a:lnTo>
                    <a:pt x="8996" y="34435"/>
                  </a:lnTo>
                  <a:lnTo>
                    <a:pt x="10228" y="35998"/>
                  </a:lnTo>
                  <a:lnTo>
                    <a:pt x="11516" y="37598"/>
                  </a:lnTo>
                  <a:lnTo>
                    <a:pt x="12803" y="39199"/>
                  </a:lnTo>
                  <a:lnTo>
                    <a:pt x="13392" y="39935"/>
                  </a:lnTo>
                  <a:lnTo>
                    <a:pt x="13686" y="40321"/>
                  </a:lnTo>
                  <a:lnTo>
                    <a:pt x="13999" y="40689"/>
                  </a:lnTo>
                  <a:lnTo>
                    <a:pt x="14312" y="41057"/>
                  </a:lnTo>
                  <a:lnTo>
                    <a:pt x="14661" y="41388"/>
                  </a:lnTo>
                  <a:lnTo>
                    <a:pt x="14845" y="41535"/>
                  </a:lnTo>
                  <a:lnTo>
                    <a:pt x="15029" y="41682"/>
                  </a:lnTo>
                  <a:lnTo>
                    <a:pt x="15213" y="41811"/>
                  </a:lnTo>
                  <a:lnTo>
                    <a:pt x="15415" y="41940"/>
                  </a:lnTo>
                  <a:lnTo>
                    <a:pt x="15452" y="42031"/>
                  </a:lnTo>
                  <a:lnTo>
                    <a:pt x="15507" y="42105"/>
                  </a:lnTo>
                  <a:lnTo>
                    <a:pt x="15581" y="42160"/>
                  </a:lnTo>
                  <a:lnTo>
                    <a:pt x="15691" y="42179"/>
                  </a:lnTo>
                  <a:lnTo>
                    <a:pt x="16243" y="42252"/>
                  </a:lnTo>
                  <a:lnTo>
                    <a:pt x="16795" y="42271"/>
                  </a:lnTo>
                  <a:lnTo>
                    <a:pt x="17365" y="42289"/>
                  </a:lnTo>
                  <a:lnTo>
                    <a:pt x="17935" y="42252"/>
                  </a:lnTo>
                  <a:lnTo>
                    <a:pt x="18506" y="42215"/>
                  </a:lnTo>
                  <a:lnTo>
                    <a:pt x="19094" y="42142"/>
                  </a:lnTo>
                  <a:lnTo>
                    <a:pt x="19665" y="42050"/>
                  </a:lnTo>
                  <a:lnTo>
                    <a:pt x="20235" y="41958"/>
                  </a:lnTo>
                  <a:lnTo>
                    <a:pt x="20805" y="41829"/>
                  </a:lnTo>
                  <a:lnTo>
                    <a:pt x="21375" y="41682"/>
                  </a:lnTo>
                  <a:lnTo>
                    <a:pt x="21927" y="41535"/>
                  </a:lnTo>
                  <a:lnTo>
                    <a:pt x="22497" y="41369"/>
                  </a:lnTo>
                  <a:lnTo>
                    <a:pt x="23583" y="41020"/>
                  </a:lnTo>
                  <a:lnTo>
                    <a:pt x="24631" y="40652"/>
                  </a:lnTo>
                  <a:lnTo>
                    <a:pt x="25201" y="40431"/>
                  </a:lnTo>
                  <a:lnTo>
                    <a:pt x="25753" y="40210"/>
                  </a:lnTo>
                  <a:lnTo>
                    <a:pt x="26305" y="39971"/>
                  </a:lnTo>
                  <a:lnTo>
                    <a:pt x="26838" y="39732"/>
                  </a:lnTo>
                  <a:lnTo>
                    <a:pt x="27372" y="39475"/>
                  </a:lnTo>
                  <a:lnTo>
                    <a:pt x="27905" y="39199"/>
                  </a:lnTo>
                  <a:lnTo>
                    <a:pt x="28439" y="38904"/>
                  </a:lnTo>
                  <a:lnTo>
                    <a:pt x="28954" y="38610"/>
                  </a:lnTo>
                  <a:lnTo>
                    <a:pt x="29469" y="38316"/>
                  </a:lnTo>
                  <a:lnTo>
                    <a:pt x="29965" y="38003"/>
                  </a:lnTo>
                  <a:lnTo>
                    <a:pt x="30462" y="37672"/>
                  </a:lnTo>
                  <a:lnTo>
                    <a:pt x="30959" y="37322"/>
                  </a:lnTo>
                  <a:lnTo>
                    <a:pt x="31437" y="36973"/>
                  </a:lnTo>
                  <a:lnTo>
                    <a:pt x="31915" y="36624"/>
                  </a:lnTo>
                  <a:lnTo>
                    <a:pt x="32393" y="36256"/>
                  </a:lnTo>
                  <a:lnTo>
                    <a:pt x="32835" y="35869"/>
                  </a:lnTo>
                  <a:lnTo>
                    <a:pt x="32872" y="35833"/>
                  </a:lnTo>
                  <a:lnTo>
                    <a:pt x="32927" y="35759"/>
                  </a:lnTo>
                  <a:lnTo>
                    <a:pt x="32982" y="35685"/>
                  </a:lnTo>
                  <a:lnTo>
                    <a:pt x="33000" y="35612"/>
                  </a:lnTo>
                  <a:lnTo>
                    <a:pt x="33019" y="35538"/>
                  </a:lnTo>
                  <a:lnTo>
                    <a:pt x="33019" y="35465"/>
                  </a:lnTo>
                  <a:lnTo>
                    <a:pt x="33166" y="34968"/>
                  </a:lnTo>
                  <a:lnTo>
                    <a:pt x="33276" y="34453"/>
                  </a:lnTo>
                  <a:lnTo>
                    <a:pt x="33368" y="33938"/>
                  </a:lnTo>
                  <a:lnTo>
                    <a:pt x="33424" y="33386"/>
                  </a:lnTo>
                  <a:lnTo>
                    <a:pt x="33460" y="32834"/>
                  </a:lnTo>
                  <a:lnTo>
                    <a:pt x="33460" y="32282"/>
                  </a:lnTo>
                  <a:lnTo>
                    <a:pt x="33460" y="31712"/>
                  </a:lnTo>
                  <a:lnTo>
                    <a:pt x="33442" y="31160"/>
                  </a:lnTo>
                  <a:lnTo>
                    <a:pt x="33405" y="30590"/>
                  </a:lnTo>
                  <a:lnTo>
                    <a:pt x="33350" y="30020"/>
                  </a:lnTo>
                  <a:lnTo>
                    <a:pt x="33221" y="28916"/>
                  </a:lnTo>
                  <a:lnTo>
                    <a:pt x="33074" y="27831"/>
                  </a:lnTo>
                  <a:lnTo>
                    <a:pt x="32909" y="26819"/>
                  </a:lnTo>
                  <a:lnTo>
                    <a:pt x="32725" y="25660"/>
                  </a:lnTo>
                  <a:lnTo>
                    <a:pt x="32485" y="24502"/>
                  </a:lnTo>
                  <a:lnTo>
                    <a:pt x="32228" y="23361"/>
                  </a:lnTo>
                  <a:lnTo>
                    <a:pt x="31915" y="22239"/>
                  </a:lnTo>
                  <a:lnTo>
                    <a:pt x="31750" y="21669"/>
                  </a:lnTo>
                  <a:lnTo>
                    <a:pt x="31566" y="21117"/>
                  </a:lnTo>
                  <a:lnTo>
                    <a:pt x="31382" y="20565"/>
                  </a:lnTo>
                  <a:lnTo>
                    <a:pt x="31179" y="20013"/>
                  </a:lnTo>
                  <a:lnTo>
                    <a:pt x="30959" y="19461"/>
                  </a:lnTo>
                  <a:lnTo>
                    <a:pt x="30720" y="18928"/>
                  </a:lnTo>
                  <a:lnTo>
                    <a:pt x="30480" y="18376"/>
                  </a:lnTo>
                  <a:lnTo>
                    <a:pt x="30241" y="17843"/>
                  </a:lnTo>
                  <a:lnTo>
                    <a:pt x="30186" y="17788"/>
                  </a:lnTo>
                  <a:lnTo>
                    <a:pt x="30113" y="17732"/>
                  </a:lnTo>
                  <a:lnTo>
                    <a:pt x="30039" y="17640"/>
                  </a:lnTo>
                  <a:lnTo>
                    <a:pt x="29947" y="17567"/>
                  </a:lnTo>
                  <a:lnTo>
                    <a:pt x="29745" y="17401"/>
                  </a:lnTo>
                  <a:lnTo>
                    <a:pt x="29524" y="17291"/>
                  </a:lnTo>
                  <a:lnTo>
                    <a:pt x="29303" y="17181"/>
                  </a:lnTo>
                  <a:lnTo>
                    <a:pt x="29064" y="17089"/>
                  </a:lnTo>
                  <a:lnTo>
                    <a:pt x="28807" y="17015"/>
                  </a:lnTo>
                  <a:lnTo>
                    <a:pt x="28328" y="16886"/>
                  </a:lnTo>
                  <a:lnTo>
                    <a:pt x="28163" y="16831"/>
                  </a:lnTo>
                  <a:lnTo>
                    <a:pt x="28273" y="16831"/>
                  </a:lnTo>
                  <a:lnTo>
                    <a:pt x="28383" y="16776"/>
                  </a:lnTo>
                  <a:lnTo>
                    <a:pt x="28420" y="16739"/>
                  </a:lnTo>
                  <a:lnTo>
                    <a:pt x="28457" y="16702"/>
                  </a:lnTo>
                  <a:lnTo>
                    <a:pt x="28494" y="16647"/>
                  </a:lnTo>
                  <a:lnTo>
                    <a:pt x="28512" y="16592"/>
                  </a:lnTo>
                  <a:lnTo>
                    <a:pt x="28623" y="16187"/>
                  </a:lnTo>
                  <a:lnTo>
                    <a:pt x="28696" y="15764"/>
                  </a:lnTo>
                  <a:lnTo>
                    <a:pt x="28751" y="15341"/>
                  </a:lnTo>
                  <a:lnTo>
                    <a:pt x="28788" y="14918"/>
                  </a:lnTo>
                  <a:lnTo>
                    <a:pt x="28825" y="14477"/>
                  </a:lnTo>
                  <a:lnTo>
                    <a:pt x="28825" y="14035"/>
                  </a:lnTo>
                  <a:lnTo>
                    <a:pt x="28825" y="13594"/>
                  </a:lnTo>
                  <a:lnTo>
                    <a:pt x="28807" y="13152"/>
                  </a:lnTo>
                  <a:lnTo>
                    <a:pt x="28751" y="12251"/>
                  </a:lnTo>
                  <a:lnTo>
                    <a:pt x="28678" y="11368"/>
                  </a:lnTo>
                  <a:lnTo>
                    <a:pt x="28586" y="10503"/>
                  </a:lnTo>
                  <a:lnTo>
                    <a:pt x="28512" y="9676"/>
                  </a:lnTo>
                  <a:lnTo>
                    <a:pt x="28457" y="8774"/>
                  </a:lnTo>
                  <a:lnTo>
                    <a:pt x="28365" y="7873"/>
                  </a:lnTo>
                  <a:lnTo>
                    <a:pt x="28273" y="6990"/>
                  </a:lnTo>
                  <a:lnTo>
                    <a:pt x="28163" y="6107"/>
                  </a:lnTo>
                  <a:lnTo>
                    <a:pt x="28034" y="5224"/>
                  </a:lnTo>
                  <a:lnTo>
                    <a:pt x="27868" y="4341"/>
                  </a:lnTo>
                  <a:lnTo>
                    <a:pt x="27685" y="3458"/>
                  </a:lnTo>
                  <a:lnTo>
                    <a:pt x="27482" y="2594"/>
                  </a:lnTo>
                  <a:lnTo>
                    <a:pt x="27501" y="2557"/>
                  </a:lnTo>
                  <a:lnTo>
                    <a:pt x="27519" y="2520"/>
                  </a:lnTo>
                  <a:lnTo>
                    <a:pt x="27537" y="2391"/>
                  </a:lnTo>
                  <a:lnTo>
                    <a:pt x="27537" y="2244"/>
                  </a:lnTo>
                  <a:lnTo>
                    <a:pt x="27537" y="2097"/>
                  </a:lnTo>
                  <a:lnTo>
                    <a:pt x="27501" y="1950"/>
                  </a:lnTo>
                  <a:lnTo>
                    <a:pt x="27445" y="1803"/>
                  </a:lnTo>
                  <a:lnTo>
                    <a:pt x="27390" y="1656"/>
                  </a:lnTo>
                  <a:lnTo>
                    <a:pt x="27243" y="1361"/>
                  </a:lnTo>
                  <a:lnTo>
                    <a:pt x="27059" y="1067"/>
                  </a:lnTo>
                  <a:lnTo>
                    <a:pt x="26857" y="809"/>
                  </a:lnTo>
                  <a:lnTo>
                    <a:pt x="26654" y="570"/>
                  </a:lnTo>
                  <a:lnTo>
                    <a:pt x="26470" y="368"/>
                  </a:lnTo>
                  <a:lnTo>
                    <a:pt x="26415" y="331"/>
                  </a:lnTo>
                  <a:lnTo>
                    <a:pt x="26379" y="294"/>
                  </a:lnTo>
                  <a:lnTo>
                    <a:pt x="26268" y="276"/>
                  </a:lnTo>
                  <a:lnTo>
                    <a:pt x="26213" y="221"/>
                  </a:lnTo>
                  <a:lnTo>
                    <a:pt x="26139" y="166"/>
                  </a:lnTo>
                  <a:lnTo>
                    <a:pt x="25974" y="92"/>
                  </a:lnTo>
                  <a:lnTo>
                    <a:pt x="25790" y="37"/>
                  </a:lnTo>
                  <a:lnTo>
                    <a:pt x="25588" y="18"/>
                  </a:lnTo>
                  <a:lnTo>
                    <a:pt x="253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64"/>
            <p:cNvSpPr/>
            <p:nvPr/>
          </p:nvSpPr>
          <p:spPr>
            <a:xfrm rot="1499186">
              <a:off x="5679810" y="-890082"/>
              <a:ext cx="225823" cy="570270"/>
            </a:xfrm>
            <a:custGeom>
              <a:avLst/>
              <a:gdLst/>
              <a:ahLst/>
              <a:cxnLst/>
              <a:rect l="l" t="t" r="r" b="b"/>
              <a:pathLst>
                <a:path w="9033" h="22811" extrusionOk="0">
                  <a:moveTo>
                    <a:pt x="2668" y="1"/>
                  </a:moveTo>
                  <a:lnTo>
                    <a:pt x="3146" y="1068"/>
                  </a:lnTo>
                  <a:lnTo>
                    <a:pt x="3588" y="2135"/>
                  </a:lnTo>
                  <a:lnTo>
                    <a:pt x="3992" y="3220"/>
                  </a:lnTo>
                  <a:lnTo>
                    <a:pt x="4360" y="4324"/>
                  </a:lnTo>
                  <a:lnTo>
                    <a:pt x="4710" y="5427"/>
                  </a:lnTo>
                  <a:lnTo>
                    <a:pt x="5022" y="6531"/>
                  </a:lnTo>
                  <a:lnTo>
                    <a:pt x="5298" y="7653"/>
                  </a:lnTo>
                  <a:lnTo>
                    <a:pt x="5574" y="8793"/>
                  </a:lnTo>
                  <a:lnTo>
                    <a:pt x="5832" y="9916"/>
                  </a:lnTo>
                  <a:lnTo>
                    <a:pt x="6071" y="11074"/>
                  </a:lnTo>
                  <a:lnTo>
                    <a:pt x="6292" y="12252"/>
                  </a:lnTo>
                  <a:lnTo>
                    <a:pt x="6494" y="13447"/>
                  </a:lnTo>
                  <a:lnTo>
                    <a:pt x="6586" y="14036"/>
                  </a:lnTo>
                  <a:lnTo>
                    <a:pt x="6659" y="14625"/>
                  </a:lnTo>
                  <a:lnTo>
                    <a:pt x="6715" y="15232"/>
                  </a:lnTo>
                  <a:lnTo>
                    <a:pt x="6751" y="15820"/>
                  </a:lnTo>
                  <a:lnTo>
                    <a:pt x="6788" y="16409"/>
                  </a:lnTo>
                  <a:lnTo>
                    <a:pt x="6788" y="16997"/>
                  </a:lnTo>
                  <a:lnTo>
                    <a:pt x="6788" y="17586"/>
                  </a:lnTo>
                  <a:lnTo>
                    <a:pt x="6751" y="18156"/>
                  </a:lnTo>
                  <a:lnTo>
                    <a:pt x="6733" y="18248"/>
                  </a:lnTo>
                  <a:lnTo>
                    <a:pt x="6678" y="18303"/>
                  </a:lnTo>
                  <a:lnTo>
                    <a:pt x="6623" y="18340"/>
                  </a:lnTo>
                  <a:lnTo>
                    <a:pt x="6549" y="18359"/>
                  </a:lnTo>
                  <a:lnTo>
                    <a:pt x="6475" y="18340"/>
                  </a:lnTo>
                  <a:lnTo>
                    <a:pt x="6402" y="18322"/>
                  </a:lnTo>
                  <a:lnTo>
                    <a:pt x="6365" y="18267"/>
                  </a:lnTo>
                  <a:lnTo>
                    <a:pt x="6328" y="18193"/>
                  </a:lnTo>
                  <a:lnTo>
                    <a:pt x="6108" y="17034"/>
                  </a:lnTo>
                  <a:lnTo>
                    <a:pt x="5924" y="15875"/>
                  </a:lnTo>
                  <a:lnTo>
                    <a:pt x="5758" y="14717"/>
                  </a:lnTo>
                  <a:lnTo>
                    <a:pt x="5593" y="13558"/>
                  </a:lnTo>
                  <a:lnTo>
                    <a:pt x="5445" y="12399"/>
                  </a:lnTo>
                  <a:lnTo>
                    <a:pt x="5280" y="11240"/>
                  </a:lnTo>
                  <a:lnTo>
                    <a:pt x="5078" y="10081"/>
                  </a:lnTo>
                  <a:lnTo>
                    <a:pt x="4967" y="9492"/>
                  </a:lnTo>
                  <a:lnTo>
                    <a:pt x="4838" y="8922"/>
                  </a:lnTo>
                  <a:lnTo>
                    <a:pt x="4581" y="7800"/>
                  </a:lnTo>
                  <a:lnTo>
                    <a:pt x="4305" y="6678"/>
                  </a:lnTo>
                  <a:lnTo>
                    <a:pt x="3992" y="5556"/>
                  </a:lnTo>
                  <a:lnTo>
                    <a:pt x="3680" y="4452"/>
                  </a:lnTo>
                  <a:lnTo>
                    <a:pt x="3017" y="2245"/>
                  </a:lnTo>
                  <a:lnTo>
                    <a:pt x="2337" y="19"/>
                  </a:lnTo>
                  <a:lnTo>
                    <a:pt x="2208" y="130"/>
                  </a:lnTo>
                  <a:lnTo>
                    <a:pt x="2061" y="240"/>
                  </a:lnTo>
                  <a:lnTo>
                    <a:pt x="1895" y="314"/>
                  </a:lnTo>
                  <a:lnTo>
                    <a:pt x="1730" y="406"/>
                  </a:lnTo>
                  <a:lnTo>
                    <a:pt x="1877" y="1804"/>
                  </a:lnTo>
                  <a:lnTo>
                    <a:pt x="1987" y="3220"/>
                  </a:lnTo>
                  <a:lnTo>
                    <a:pt x="2061" y="4618"/>
                  </a:lnTo>
                  <a:lnTo>
                    <a:pt x="2098" y="6034"/>
                  </a:lnTo>
                  <a:lnTo>
                    <a:pt x="2116" y="7451"/>
                  </a:lnTo>
                  <a:lnTo>
                    <a:pt x="2079" y="8867"/>
                  </a:lnTo>
                  <a:lnTo>
                    <a:pt x="2024" y="10283"/>
                  </a:lnTo>
                  <a:lnTo>
                    <a:pt x="1932" y="11681"/>
                  </a:lnTo>
                  <a:lnTo>
                    <a:pt x="1803" y="13098"/>
                  </a:lnTo>
                  <a:lnTo>
                    <a:pt x="1638" y="14496"/>
                  </a:lnTo>
                  <a:lnTo>
                    <a:pt x="1454" y="15894"/>
                  </a:lnTo>
                  <a:lnTo>
                    <a:pt x="1233" y="17292"/>
                  </a:lnTo>
                  <a:lnTo>
                    <a:pt x="957" y="18690"/>
                  </a:lnTo>
                  <a:lnTo>
                    <a:pt x="681" y="20069"/>
                  </a:lnTo>
                  <a:lnTo>
                    <a:pt x="350" y="21449"/>
                  </a:lnTo>
                  <a:lnTo>
                    <a:pt x="1" y="22810"/>
                  </a:lnTo>
                  <a:lnTo>
                    <a:pt x="1" y="22810"/>
                  </a:lnTo>
                  <a:lnTo>
                    <a:pt x="589" y="22608"/>
                  </a:lnTo>
                  <a:lnTo>
                    <a:pt x="1178" y="22405"/>
                  </a:lnTo>
                  <a:lnTo>
                    <a:pt x="1711" y="22185"/>
                  </a:lnTo>
                  <a:lnTo>
                    <a:pt x="2226" y="21964"/>
                  </a:lnTo>
                  <a:lnTo>
                    <a:pt x="2741" y="21743"/>
                  </a:lnTo>
                  <a:lnTo>
                    <a:pt x="3256" y="21504"/>
                  </a:lnTo>
                  <a:lnTo>
                    <a:pt x="3753" y="21247"/>
                  </a:lnTo>
                  <a:lnTo>
                    <a:pt x="4250" y="20989"/>
                  </a:lnTo>
                  <a:lnTo>
                    <a:pt x="4746" y="20732"/>
                  </a:lnTo>
                  <a:lnTo>
                    <a:pt x="5243" y="20437"/>
                  </a:lnTo>
                  <a:lnTo>
                    <a:pt x="6181" y="19849"/>
                  </a:lnTo>
                  <a:lnTo>
                    <a:pt x="7119" y="19223"/>
                  </a:lnTo>
                  <a:lnTo>
                    <a:pt x="8039" y="18579"/>
                  </a:lnTo>
                  <a:lnTo>
                    <a:pt x="8922" y="17880"/>
                  </a:lnTo>
                  <a:lnTo>
                    <a:pt x="8977" y="17844"/>
                  </a:lnTo>
                  <a:lnTo>
                    <a:pt x="9032" y="17825"/>
                  </a:lnTo>
                  <a:lnTo>
                    <a:pt x="8996" y="17384"/>
                  </a:lnTo>
                  <a:lnTo>
                    <a:pt x="8977" y="16942"/>
                  </a:lnTo>
                  <a:lnTo>
                    <a:pt x="8959" y="16501"/>
                  </a:lnTo>
                  <a:lnTo>
                    <a:pt x="8959" y="16078"/>
                  </a:lnTo>
                  <a:lnTo>
                    <a:pt x="8977" y="15195"/>
                  </a:lnTo>
                  <a:lnTo>
                    <a:pt x="8977" y="14312"/>
                  </a:lnTo>
                  <a:lnTo>
                    <a:pt x="8922" y="13116"/>
                  </a:lnTo>
                  <a:lnTo>
                    <a:pt x="8830" y="11939"/>
                  </a:lnTo>
                  <a:lnTo>
                    <a:pt x="8701" y="10743"/>
                  </a:lnTo>
                  <a:lnTo>
                    <a:pt x="8554" y="9548"/>
                  </a:lnTo>
                  <a:lnTo>
                    <a:pt x="8370" y="8444"/>
                  </a:lnTo>
                  <a:lnTo>
                    <a:pt x="8149" y="7340"/>
                  </a:lnTo>
                  <a:lnTo>
                    <a:pt x="7910" y="6237"/>
                  </a:lnTo>
                  <a:lnTo>
                    <a:pt x="7653" y="5151"/>
                  </a:lnTo>
                  <a:lnTo>
                    <a:pt x="7616" y="5151"/>
                  </a:lnTo>
                  <a:lnTo>
                    <a:pt x="7303" y="5170"/>
                  </a:lnTo>
                  <a:lnTo>
                    <a:pt x="6384" y="5170"/>
                  </a:lnTo>
                  <a:lnTo>
                    <a:pt x="6292" y="5151"/>
                  </a:lnTo>
                  <a:lnTo>
                    <a:pt x="6218" y="5096"/>
                  </a:lnTo>
                  <a:lnTo>
                    <a:pt x="6181" y="5023"/>
                  </a:lnTo>
                  <a:lnTo>
                    <a:pt x="6144" y="4949"/>
                  </a:lnTo>
                  <a:lnTo>
                    <a:pt x="6144" y="4857"/>
                  </a:lnTo>
                  <a:lnTo>
                    <a:pt x="6181" y="4783"/>
                  </a:lnTo>
                  <a:lnTo>
                    <a:pt x="6236" y="4728"/>
                  </a:lnTo>
                  <a:lnTo>
                    <a:pt x="6328" y="4692"/>
                  </a:lnTo>
                  <a:lnTo>
                    <a:pt x="6917" y="4600"/>
                  </a:lnTo>
                  <a:lnTo>
                    <a:pt x="7211" y="4563"/>
                  </a:lnTo>
                  <a:lnTo>
                    <a:pt x="7506" y="4526"/>
                  </a:lnTo>
                  <a:lnTo>
                    <a:pt x="7138" y="3146"/>
                  </a:lnTo>
                  <a:lnTo>
                    <a:pt x="6678" y="3110"/>
                  </a:lnTo>
                  <a:lnTo>
                    <a:pt x="6218" y="3036"/>
                  </a:lnTo>
                  <a:lnTo>
                    <a:pt x="5298" y="2870"/>
                  </a:lnTo>
                  <a:lnTo>
                    <a:pt x="5225" y="2834"/>
                  </a:lnTo>
                  <a:lnTo>
                    <a:pt x="5188" y="2778"/>
                  </a:lnTo>
                  <a:lnTo>
                    <a:pt x="5151" y="2723"/>
                  </a:lnTo>
                  <a:lnTo>
                    <a:pt x="5151" y="2650"/>
                  </a:lnTo>
                  <a:lnTo>
                    <a:pt x="5188" y="2576"/>
                  </a:lnTo>
                  <a:lnTo>
                    <a:pt x="5225" y="2521"/>
                  </a:lnTo>
                  <a:lnTo>
                    <a:pt x="5280" y="2484"/>
                  </a:lnTo>
                  <a:lnTo>
                    <a:pt x="5353" y="2466"/>
                  </a:lnTo>
                  <a:lnTo>
                    <a:pt x="6144" y="2392"/>
                  </a:lnTo>
                  <a:lnTo>
                    <a:pt x="6531" y="2374"/>
                  </a:lnTo>
                  <a:lnTo>
                    <a:pt x="6917" y="2392"/>
                  </a:lnTo>
                  <a:lnTo>
                    <a:pt x="6531" y="994"/>
                  </a:lnTo>
                  <a:lnTo>
                    <a:pt x="6310" y="1013"/>
                  </a:lnTo>
                  <a:lnTo>
                    <a:pt x="6071" y="994"/>
                  </a:lnTo>
                  <a:lnTo>
                    <a:pt x="5850" y="976"/>
                  </a:lnTo>
                  <a:lnTo>
                    <a:pt x="5629" y="921"/>
                  </a:lnTo>
                  <a:lnTo>
                    <a:pt x="5169" y="810"/>
                  </a:lnTo>
                  <a:lnTo>
                    <a:pt x="4746" y="682"/>
                  </a:lnTo>
                  <a:lnTo>
                    <a:pt x="3698" y="387"/>
                  </a:lnTo>
                  <a:lnTo>
                    <a:pt x="3183" y="222"/>
                  </a:lnTo>
                  <a:lnTo>
                    <a:pt x="2925" y="111"/>
                  </a:lnTo>
                  <a:lnTo>
                    <a:pt x="2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3" name="Google Shape;7303;p64"/>
          <p:cNvSpPr/>
          <p:nvPr/>
        </p:nvSpPr>
        <p:spPr>
          <a:xfrm rot="82048" flipH="1">
            <a:off x="4123662" y="3616180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4" name="Google Shape;7304;p64"/>
          <p:cNvGrpSpPr/>
          <p:nvPr/>
        </p:nvGrpSpPr>
        <p:grpSpPr>
          <a:xfrm>
            <a:off x="4253581" y="3795467"/>
            <a:ext cx="610232" cy="469031"/>
            <a:chOff x="3422550" y="4600825"/>
            <a:chExt cx="939975" cy="722475"/>
          </a:xfrm>
        </p:grpSpPr>
        <p:sp>
          <p:nvSpPr>
            <p:cNvPr id="7305" name="Google Shape;7305;p64"/>
            <p:cNvSpPr/>
            <p:nvPr/>
          </p:nvSpPr>
          <p:spPr>
            <a:xfrm>
              <a:off x="3657075" y="4901575"/>
              <a:ext cx="267200" cy="235925"/>
            </a:xfrm>
            <a:custGeom>
              <a:avLst/>
              <a:gdLst/>
              <a:ahLst/>
              <a:cxnLst/>
              <a:rect l="l" t="t" r="r" b="b"/>
              <a:pathLst>
                <a:path w="10688" h="9437" extrusionOk="0">
                  <a:moveTo>
                    <a:pt x="5997" y="1"/>
                  </a:moveTo>
                  <a:lnTo>
                    <a:pt x="5593" y="19"/>
                  </a:lnTo>
                  <a:lnTo>
                    <a:pt x="5188" y="37"/>
                  </a:lnTo>
                  <a:lnTo>
                    <a:pt x="4783" y="74"/>
                  </a:lnTo>
                  <a:lnTo>
                    <a:pt x="3937" y="368"/>
                  </a:lnTo>
                  <a:lnTo>
                    <a:pt x="3514" y="534"/>
                  </a:lnTo>
                  <a:lnTo>
                    <a:pt x="3110" y="699"/>
                  </a:lnTo>
                  <a:lnTo>
                    <a:pt x="2723" y="902"/>
                  </a:lnTo>
                  <a:lnTo>
                    <a:pt x="2337" y="1123"/>
                  </a:lnTo>
                  <a:lnTo>
                    <a:pt x="2153" y="1251"/>
                  </a:lnTo>
                  <a:lnTo>
                    <a:pt x="1969" y="1380"/>
                  </a:lnTo>
                  <a:lnTo>
                    <a:pt x="1785" y="1527"/>
                  </a:lnTo>
                  <a:lnTo>
                    <a:pt x="1601" y="1693"/>
                  </a:lnTo>
                  <a:lnTo>
                    <a:pt x="1417" y="1895"/>
                  </a:lnTo>
                  <a:lnTo>
                    <a:pt x="1233" y="2097"/>
                  </a:lnTo>
                  <a:lnTo>
                    <a:pt x="1068" y="2318"/>
                  </a:lnTo>
                  <a:lnTo>
                    <a:pt x="902" y="2539"/>
                  </a:lnTo>
                  <a:lnTo>
                    <a:pt x="755" y="2778"/>
                  </a:lnTo>
                  <a:lnTo>
                    <a:pt x="626" y="3017"/>
                  </a:lnTo>
                  <a:lnTo>
                    <a:pt x="498" y="3256"/>
                  </a:lnTo>
                  <a:lnTo>
                    <a:pt x="387" y="3495"/>
                  </a:lnTo>
                  <a:lnTo>
                    <a:pt x="295" y="3753"/>
                  </a:lnTo>
                  <a:lnTo>
                    <a:pt x="203" y="4011"/>
                  </a:lnTo>
                  <a:lnTo>
                    <a:pt x="130" y="4286"/>
                  </a:lnTo>
                  <a:lnTo>
                    <a:pt x="74" y="4544"/>
                  </a:lnTo>
                  <a:lnTo>
                    <a:pt x="38" y="4820"/>
                  </a:lnTo>
                  <a:lnTo>
                    <a:pt x="19" y="5096"/>
                  </a:lnTo>
                  <a:lnTo>
                    <a:pt x="1" y="5372"/>
                  </a:lnTo>
                  <a:lnTo>
                    <a:pt x="1" y="5648"/>
                  </a:lnTo>
                  <a:lnTo>
                    <a:pt x="19" y="5924"/>
                  </a:lnTo>
                  <a:lnTo>
                    <a:pt x="56" y="6218"/>
                  </a:lnTo>
                  <a:lnTo>
                    <a:pt x="111" y="6512"/>
                  </a:lnTo>
                  <a:lnTo>
                    <a:pt x="185" y="6788"/>
                  </a:lnTo>
                  <a:lnTo>
                    <a:pt x="258" y="7064"/>
                  </a:lnTo>
                  <a:lnTo>
                    <a:pt x="369" y="7340"/>
                  </a:lnTo>
                  <a:lnTo>
                    <a:pt x="479" y="7616"/>
                  </a:lnTo>
                  <a:lnTo>
                    <a:pt x="626" y="7855"/>
                  </a:lnTo>
                  <a:lnTo>
                    <a:pt x="773" y="8112"/>
                  </a:lnTo>
                  <a:lnTo>
                    <a:pt x="957" y="8333"/>
                  </a:lnTo>
                  <a:lnTo>
                    <a:pt x="1141" y="8554"/>
                  </a:lnTo>
                  <a:lnTo>
                    <a:pt x="1362" y="8738"/>
                  </a:lnTo>
                  <a:lnTo>
                    <a:pt x="1583" y="8922"/>
                  </a:lnTo>
                  <a:lnTo>
                    <a:pt x="1822" y="9069"/>
                  </a:lnTo>
                  <a:lnTo>
                    <a:pt x="2079" y="9198"/>
                  </a:lnTo>
                  <a:lnTo>
                    <a:pt x="2374" y="9308"/>
                  </a:lnTo>
                  <a:lnTo>
                    <a:pt x="2594" y="9363"/>
                  </a:lnTo>
                  <a:lnTo>
                    <a:pt x="2834" y="9400"/>
                  </a:lnTo>
                  <a:lnTo>
                    <a:pt x="3073" y="9437"/>
                  </a:lnTo>
                  <a:lnTo>
                    <a:pt x="3569" y="9437"/>
                  </a:lnTo>
                  <a:lnTo>
                    <a:pt x="3809" y="9418"/>
                  </a:lnTo>
                  <a:lnTo>
                    <a:pt x="4287" y="9345"/>
                  </a:lnTo>
                  <a:lnTo>
                    <a:pt x="4783" y="9253"/>
                  </a:lnTo>
                  <a:lnTo>
                    <a:pt x="5243" y="9106"/>
                  </a:lnTo>
                  <a:lnTo>
                    <a:pt x="5722" y="8959"/>
                  </a:lnTo>
                  <a:lnTo>
                    <a:pt x="6163" y="8793"/>
                  </a:lnTo>
                  <a:lnTo>
                    <a:pt x="6200" y="8738"/>
                  </a:lnTo>
                  <a:lnTo>
                    <a:pt x="6255" y="8664"/>
                  </a:lnTo>
                  <a:lnTo>
                    <a:pt x="7083" y="8186"/>
                  </a:lnTo>
                  <a:lnTo>
                    <a:pt x="7487" y="7947"/>
                  </a:lnTo>
                  <a:lnTo>
                    <a:pt x="7874" y="7689"/>
                  </a:lnTo>
                  <a:lnTo>
                    <a:pt x="8223" y="7395"/>
                  </a:lnTo>
                  <a:lnTo>
                    <a:pt x="8407" y="7248"/>
                  </a:lnTo>
                  <a:lnTo>
                    <a:pt x="8554" y="7082"/>
                  </a:lnTo>
                  <a:lnTo>
                    <a:pt x="8720" y="6898"/>
                  </a:lnTo>
                  <a:lnTo>
                    <a:pt x="8867" y="6696"/>
                  </a:lnTo>
                  <a:lnTo>
                    <a:pt x="8996" y="6494"/>
                  </a:lnTo>
                  <a:lnTo>
                    <a:pt x="9124" y="6273"/>
                  </a:lnTo>
                  <a:lnTo>
                    <a:pt x="9272" y="5960"/>
                  </a:lnTo>
                  <a:lnTo>
                    <a:pt x="9400" y="5629"/>
                  </a:lnTo>
                  <a:lnTo>
                    <a:pt x="9492" y="5317"/>
                  </a:lnTo>
                  <a:lnTo>
                    <a:pt x="9548" y="4985"/>
                  </a:lnTo>
                  <a:lnTo>
                    <a:pt x="9584" y="4673"/>
                  </a:lnTo>
                  <a:lnTo>
                    <a:pt x="9603" y="4342"/>
                  </a:lnTo>
                  <a:lnTo>
                    <a:pt x="9584" y="4029"/>
                  </a:lnTo>
                  <a:lnTo>
                    <a:pt x="9548" y="3716"/>
                  </a:lnTo>
                  <a:lnTo>
                    <a:pt x="9474" y="3422"/>
                  </a:lnTo>
                  <a:lnTo>
                    <a:pt x="9382" y="3109"/>
                  </a:lnTo>
                  <a:lnTo>
                    <a:pt x="9272" y="2815"/>
                  </a:lnTo>
                  <a:lnTo>
                    <a:pt x="9143" y="2521"/>
                  </a:lnTo>
                  <a:lnTo>
                    <a:pt x="8977" y="2226"/>
                  </a:lnTo>
                  <a:lnTo>
                    <a:pt x="8793" y="1950"/>
                  </a:lnTo>
                  <a:lnTo>
                    <a:pt x="8609" y="1656"/>
                  </a:lnTo>
                  <a:lnTo>
                    <a:pt x="8389" y="1398"/>
                  </a:lnTo>
                  <a:lnTo>
                    <a:pt x="8352" y="1343"/>
                  </a:lnTo>
                  <a:lnTo>
                    <a:pt x="8352" y="1288"/>
                  </a:lnTo>
                  <a:lnTo>
                    <a:pt x="8370" y="1233"/>
                  </a:lnTo>
                  <a:lnTo>
                    <a:pt x="8389" y="1196"/>
                  </a:lnTo>
                  <a:lnTo>
                    <a:pt x="8426" y="1178"/>
                  </a:lnTo>
                  <a:lnTo>
                    <a:pt x="8481" y="1159"/>
                  </a:lnTo>
                  <a:lnTo>
                    <a:pt x="8536" y="1159"/>
                  </a:lnTo>
                  <a:lnTo>
                    <a:pt x="8591" y="1196"/>
                  </a:lnTo>
                  <a:lnTo>
                    <a:pt x="8812" y="1398"/>
                  </a:lnTo>
                  <a:lnTo>
                    <a:pt x="9033" y="1619"/>
                  </a:lnTo>
                  <a:lnTo>
                    <a:pt x="9216" y="1858"/>
                  </a:lnTo>
                  <a:lnTo>
                    <a:pt x="9400" y="2116"/>
                  </a:lnTo>
                  <a:lnTo>
                    <a:pt x="9566" y="2392"/>
                  </a:lnTo>
                  <a:lnTo>
                    <a:pt x="9713" y="2668"/>
                  </a:lnTo>
                  <a:lnTo>
                    <a:pt x="9860" y="2944"/>
                  </a:lnTo>
                  <a:lnTo>
                    <a:pt x="9971" y="3238"/>
                  </a:lnTo>
                  <a:lnTo>
                    <a:pt x="10063" y="3551"/>
                  </a:lnTo>
                  <a:lnTo>
                    <a:pt x="10136" y="3845"/>
                  </a:lnTo>
                  <a:lnTo>
                    <a:pt x="10191" y="4158"/>
                  </a:lnTo>
                  <a:lnTo>
                    <a:pt x="10228" y="4470"/>
                  </a:lnTo>
                  <a:lnTo>
                    <a:pt x="10247" y="4783"/>
                  </a:lnTo>
                  <a:lnTo>
                    <a:pt x="10247" y="5096"/>
                  </a:lnTo>
                  <a:lnTo>
                    <a:pt x="10228" y="5408"/>
                  </a:lnTo>
                  <a:lnTo>
                    <a:pt x="10173" y="5721"/>
                  </a:lnTo>
                  <a:lnTo>
                    <a:pt x="10375" y="5335"/>
                  </a:lnTo>
                  <a:lnTo>
                    <a:pt x="10449" y="5133"/>
                  </a:lnTo>
                  <a:lnTo>
                    <a:pt x="10522" y="4949"/>
                  </a:lnTo>
                  <a:lnTo>
                    <a:pt x="10578" y="4746"/>
                  </a:lnTo>
                  <a:lnTo>
                    <a:pt x="10614" y="4526"/>
                  </a:lnTo>
                  <a:lnTo>
                    <a:pt x="10651" y="4323"/>
                  </a:lnTo>
                  <a:lnTo>
                    <a:pt x="10670" y="4102"/>
                  </a:lnTo>
                  <a:lnTo>
                    <a:pt x="10688" y="3900"/>
                  </a:lnTo>
                  <a:lnTo>
                    <a:pt x="10670" y="3679"/>
                  </a:lnTo>
                  <a:lnTo>
                    <a:pt x="10651" y="3459"/>
                  </a:lnTo>
                  <a:lnTo>
                    <a:pt x="10596" y="3238"/>
                  </a:lnTo>
                  <a:lnTo>
                    <a:pt x="10541" y="3017"/>
                  </a:lnTo>
                  <a:lnTo>
                    <a:pt x="10467" y="2778"/>
                  </a:lnTo>
                  <a:lnTo>
                    <a:pt x="10375" y="2557"/>
                  </a:lnTo>
                  <a:lnTo>
                    <a:pt x="10265" y="2318"/>
                  </a:lnTo>
                  <a:lnTo>
                    <a:pt x="10044" y="1950"/>
                  </a:lnTo>
                  <a:lnTo>
                    <a:pt x="9805" y="1619"/>
                  </a:lnTo>
                  <a:lnTo>
                    <a:pt x="9529" y="1325"/>
                  </a:lnTo>
                  <a:lnTo>
                    <a:pt x="9253" y="1049"/>
                  </a:lnTo>
                  <a:lnTo>
                    <a:pt x="8941" y="828"/>
                  </a:lnTo>
                  <a:lnTo>
                    <a:pt x="8609" y="626"/>
                  </a:lnTo>
                  <a:lnTo>
                    <a:pt x="8278" y="460"/>
                  </a:lnTo>
                  <a:lnTo>
                    <a:pt x="7910" y="313"/>
                  </a:lnTo>
                  <a:lnTo>
                    <a:pt x="7543" y="203"/>
                  </a:lnTo>
                  <a:lnTo>
                    <a:pt x="7175" y="129"/>
                  </a:lnTo>
                  <a:lnTo>
                    <a:pt x="6788" y="56"/>
                  </a:lnTo>
                  <a:lnTo>
                    <a:pt x="6384" y="19"/>
                  </a:lnTo>
                  <a:lnTo>
                    <a:pt x="5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4"/>
            <p:cNvSpPr/>
            <p:nvPr/>
          </p:nvSpPr>
          <p:spPr>
            <a:xfrm>
              <a:off x="3449700" y="4626125"/>
              <a:ext cx="887075" cy="671425"/>
            </a:xfrm>
            <a:custGeom>
              <a:avLst/>
              <a:gdLst/>
              <a:ahLst/>
              <a:cxnLst/>
              <a:rect l="l" t="t" r="r" b="b"/>
              <a:pathLst>
                <a:path w="35483" h="26857" extrusionOk="0">
                  <a:moveTo>
                    <a:pt x="27150" y="14017"/>
                  </a:moveTo>
                  <a:lnTo>
                    <a:pt x="27316" y="14035"/>
                  </a:lnTo>
                  <a:lnTo>
                    <a:pt x="27463" y="14054"/>
                  </a:lnTo>
                  <a:lnTo>
                    <a:pt x="27592" y="14109"/>
                  </a:lnTo>
                  <a:lnTo>
                    <a:pt x="27702" y="14201"/>
                  </a:lnTo>
                  <a:lnTo>
                    <a:pt x="27812" y="14293"/>
                  </a:lnTo>
                  <a:lnTo>
                    <a:pt x="27886" y="14403"/>
                  </a:lnTo>
                  <a:lnTo>
                    <a:pt x="27959" y="14532"/>
                  </a:lnTo>
                  <a:lnTo>
                    <a:pt x="27996" y="14679"/>
                  </a:lnTo>
                  <a:lnTo>
                    <a:pt x="28033" y="14826"/>
                  </a:lnTo>
                  <a:lnTo>
                    <a:pt x="28051" y="14973"/>
                  </a:lnTo>
                  <a:lnTo>
                    <a:pt x="28033" y="15120"/>
                  </a:lnTo>
                  <a:lnTo>
                    <a:pt x="28015" y="15268"/>
                  </a:lnTo>
                  <a:lnTo>
                    <a:pt x="27978" y="15415"/>
                  </a:lnTo>
                  <a:lnTo>
                    <a:pt x="27923" y="15544"/>
                  </a:lnTo>
                  <a:lnTo>
                    <a:pt x="27831" y="15672"/>
                  </a:lnTo>
                  <a:lnTo>
                    <a:pt x="27739" y="15783"/>
                  </a:lnTo>
                  <a:lnTo>
                    <a:pt x="27628" y="15875"/>
                  </a:lnTo>
                  <a:lnTo>
                    <a:pt x="27500" y="15967"/>
                  </a:lnTo>
                  <a:lnTo>
                    <a:pt x="27352" y="16022"/>
                  </a:lnTo>
                  <a:lnTo>
                    <a:pt x="27224" y="16059"/>
                  </a:lnTo>
                  <a:lnTo>
                    <a:pt x="27077" y="16077"/>
                  </a:lnTo>
                  <a:lnTo>
                    <a:pt x="26929" y="16077"/>
                  </a:lnTo>
                  <a:lnTo>
                    <a:pt x="26782" y="16040"/>
                  </a:lnTo>
                  <a:lnTo>
                    <a:pt x="26635" y="16003"/>
                  </a:lnTo>
                  <a:lnTo>
                    <a:pt x="26506" y="15930"/>
                  </a:lnTo>
                  <a:lnTo>
                    <a:pt x="26396" y="15856"/>
                  </a:lnTo>
                  <a:lnTo>
                    <a:pt x="26286" y="15764"/>
                  </a:lnTo>
                  <a:lnTo>
                    <a:pt x="26194" y="15654"/>
                  </a:lnTo>
                  <a:lnTo>
                    <a:pt x="26120" y="15525"/>
                  </a:lnTo>
                  <a:lnTo>
                    <a:pt x="26046" y="15396"/>
                  </a:lnTo>
                  <a:lnTo>
                    <a:pt x="26028" y="15249"/>
                  </a:lnTo>
                  <a:lnTo>
                    <a:pt x="26010" y="15120"/>
                  </a:lnTo>
                  <a:lnTo>
                    <a:pt x="26046" y="15047"/>
                  </a:lnTo>
                  <a:lnTo>
                    <a:pt x="26083" y="14973"/>
                  </a:lnTo>
                  <a:lnTo>
                    <a:pt x="26138" y="14918"/>
                  </a:lnTo>
                  <a:lnTo>
                    <a:pt x="26194" y="14900"/>
                  </a:lnTo>
                  <a:lnTo>
                    <a:pt x="26267" y="14881"/>
                  </a:lnTo>
                  <a:lnTo>
                    <a:pt x="26341" y="14900"/>
                  </a:lnTo>
                  <a:lnTo>
                    <a:pt x="26396" y="14937"/>
                  </a:lnTo>
                  <a:lnTo>
                    <a:pt x="26451" y="14992"/>
                  </a:lnTo>
                  <a:lnTo>
                    <a:pt x="26525" y="15120"/>
                  </a:lnTo>
                  <a:lnTo>
                    <a:pt x="26598" y="15231"/>
                  </a:lnTo>
                  <a:lnTo>
                    <a:pt x="26672" y="15323"/>
                  </a:lnTo>
                  <a:lnTo>
                    <a:pt x="26727" y="15360"/>
                  </a:lnTo>
                  <a:lnTo>
                    <a:pt x="26801" y="15378"/>
                  </a:lnTo>
                  <a:lnTo>
                    <a:pt x="26929" y="15415"/>
                  </a:lnTo>
                  <a:lnTo>
                    <a:pt x="27040" y="15415"/>
                  </a:lnTo>
                  <a:lnTo>
                    <a:pt x="27150" y="15378"/>
                  </a:lnTo>
                  <a:lnTo>
                    <a:pt x="27260" y="15304"/>
                  </a:lnTo>
                  <a:lnTo>
                    <a:pt x="27316" y="15249"/>
                  </a:lnTo>
                  <a:lnTo>
                    <a:pt x="27352" y="15194"/>
                  </a:lnTo>
                  <a:lnTo>
                    <a:pt x="27389" y="15139"/>
                  </a:lnTo>
                  <a:lnTo>
                    <a:pt x="27408" y="15084"/>
                  </a:lnTo>
                  <a:lnTo>
                    <a:pt x="27408" y="14955"/>
                  </a:lnTo>
                  <a:lnTo>
                    <a:pt x="27371" y="14845"/>
                  </a:lnTo>
                  <a:lnTo>
                    <a:pt x="27297" y="14753"/>
                  </a:lnTo>
                  <a:lnTo>
                    <a:pt x="27224" y="14642"/>
                  </a:lnTo>
                  <a:lnTo>
                    <a:pt x="27132" y="14569"/>
                  </a:lnTo>
                  <a:lnTo>
                    <a:pt x="27021" y="14477"/>
                  </a:lnTo>
                  <a:lnTo>
                    <a:pt x="26966" y="14421"/>
                  </a:lnTo>
                  <a:lnTo>
                    <a:pt x="26929" y="14348"/>
                  </a:lnTo>
                  <a:lnTo>
                    <a:pt x="26911" y="14274"/>
                  </a:lnTo>
                  <a:lnTo>
                    <a:pt x="26911" y="14201"/>
                  </a:lnTo>
                  <a:lnTo>
                    <a:pt x="26948" y="14146"/>
                  </a:lnTo>
                  <a:lnTo>
                    <a:pt x="27003" y="14090"/>
                  </a:lnTo>
                  <a:lnTo>
                    <a:pt x="27058" y="14035"/>
                  </a:lnTo>
                  <a:lnTo>
                    <a:pt x="27150" y="14017"/>
                  </a:lnTo>
                  <a:close/>
                  <a:moveTo>
                    <a:pt x="15065" y="10228"/>
                  </a:moveTo>
                  <a:lnTo>
                    <a:pt x="15598" y="10283"/>
                  </a:lnTo>
                  <a:lnTo>
                    <a:pt x="16132" y="10375"/>
                  </a:lnTo>
                  <a:lnTo>
                    <a:pt x="16389" y="10430"/>
                  </a:lnTo>
                  <a:lnTo>
                    <a:pt x="16629" y="10503"/>
                  </a:lnTo>
                  <a:lnTo>
                    <a:pt x="16886" y="10595"/>
                  </a:lnTo>
                  <a:lnTo>
                    <a:pt x="17125" y="10687"/>
                  </a:lnTo>
                  <a:lnTo>
                    <a:pt x="17364" y="10779"/>
                  </a:lnTo>
                  <a:lnTo>
                    <a:pt x="17585" y="10908"/>
                  </a:lnTo>
                  <a:lnTo>
                    <a:pt x="17824" y="11037"/>
                  </a:lnTo>
                  <a:lnTo>
                    <a:pt x="18027" y="11184"/>
                  </a:lnTo>
                  <a:lnTo>
                    <a:pt x="18247" y="11331"/>
                  </a:lnTo>
                  <a:lnTo>
                    <a:pt x="18450" y="11497"/>
                  </a:lnTo>
                  <a:lnTo>
                    <a:pt x="18634" y="11681"/>
                  </a:lnTo>
                  <a:lnTo>
                    <a:pt x="18817" y="11865"/>
                  </a:lnTo>
                  <a:lnTo>
                    <a:pt x="19001" y="12067"/>
                  </a:lnTo>
                  <a:lnTo>
                    <a:pt x="19167" y="12288"/>
                  </a:lnTo>
                  <a:lnTo>
                    <a:pt x="19314" y="12527"/>
                  </a:lnTo>
                  <a:lnTo>
                    <a:pt x="19461" y="12784"/>
                  </a:lnTo>
                  <a:lnTo>
                    <a:pt x="19590" y="13042"/>
                  </a:lnTo>
                  <a:lnTo>
                    <a:pt x="19719" y="13318"/>
                  </a:lnTo>
                  <a:lnTo>
                    <a:pt x="19848" y="13667"/>
                  </a:lnTo>
                  <a:lnTo>
                    <a:pt x="19940" y="13998"/>
                  </a:lnTo>
                  <a:lnTo>
                    <a:pt x="20013" y="14330"/>
                  </a:lnTo>
                  <a:lnTo>
                    <a:pt x="20050" y="14661"/>
                  </a:lnTo>
                  <a:lnTo>
                    <a:pt x="20068" y="14973"/>
                  </a:lnTo>
                  <a:lnTo>
                    <a:pt x="20050" y="15286"/>
                  </a:lnTo>
                  <a:lnTo>
                    <a:pt x="20031" y="15599"/>
                  </a:lnTo>
                  <a:lnTo>
                    <a:pt x="19976" y="15911"/>
                  </a:lnTo>
                  <a:lnTo>
                    <a:pt x="19903" y="16206"/>
                  </a:lnTo>
                  <a:lnTo>
                    <a:pt x="19792" y="16500"/>
                  </a:lnTo>
                  <a:lnTo>
                    <a:pt x="19682" y="16794"/>
                  </a:lnTo>
                  <a:lnTo>
                    <a:pt x="19553" y="17070"/>
                  </a:lnTo>
                  <a:lnTo>
                    <a:pt x="19388" y="17346"/>
                  </a:lnTo>
                  <a:lnTo>
                    <a:pt x="19222" y="17604"/>
                  </a:lnTo>
                  <a:lnTo>
                    <a:pt x="19038" y="17861"/>
                  </a:lnTo>
                  <a:lnTo>
                    <a:pt x="18854" y="18119"/>
                  </a:lnTo>
                  <a:lnTo>
                    <a:pt x="18634" y="18358"/>
                  </a:lnTo>
                  <a:lnTo>
                    <a:pt x="18413" y="18597"/>
                  </a:lnTo>
                  <a:lnTo>
                    <a:pt x="18174" y="18818"/>
                  </a:lnTo>
                  <a:lnTo>
                    <a:pt x="17935" y="19039"/>
                  </a:lnTo>
                  <a:lnTo>
                    <a:pt x="17677" y="19259"/>
                  </a:lnTo>
                  <a:lnTo>
                    <a:pt x="17419" y="19462"/>
                  </a:lnTo>
                  <a:lnTo>
                    <a:pt x="16868" y="19829"/>
                  </a:lnTo>
                  <a:lnTo>
                    <a:pt x="16297" y="20179"/>
                  </a:lnTo>
                  <a:lnTo>
                    <a:pt x="15727" y="20473"/>
                  </a:lnTo>
                  <a:lnTo>
                    <a:pt x="15139" y="20749"/>
                  </a:lnTo>
                  <a:lnTo>
                    <a:pt x="14550" y="20970"/>
                  </a:lnTo>
                  <a:lnTo>
                    <a:pt x="13925" y="21172"/>
                  </a:lnTo>
                  <a:lnTo>
                    <a:pt x="13281" y="21338"/>
                  </a:lnTo>
                  <a:lnTo>
                    <a:pt x="12950" y="21411"/>
                  </a:lnTo>
                  <a:lnTo>
                    <a:pt x="12619" y="21485"/>
                  </a:lnTo>
                  <a:lnTo>
                    <a:pt x="12287" y="21522"/>
                  </a:lnTo>
                  <a:lnTo>
                    <a:pt x="11956" y="21540"/>
                  </a:lnTo>
                  <a:lnTo>
                    <a:pt x="11625" y="21559"/>
                  </a:lnTo>
                  <a:lnTo>
                    <a:pt x="11294" y="21540"/>
                  </a:lnTo>
                  <a:lnTo>
                    <a:pt x="10963" y="21522"/>
                  </a:lnTo>
                  <a:lnTo>
                    <a:pt x="10650" y="21448"/>
                  </a:lnTo>
                  <a:lnTo>
                    <a:pt x="10319" y="21375"/>
                  </a:lnTo>
                  <a:lnTo>
                    <a:pt x="10007" y="21264"/>
                  </a:lnTo>
                  <a:lnTo>
                    <a:pt x="9712" y="21117"/>
                  </a:lnTo>
                  <a:lnTo>
                    <a:pt x="9418" y="20952"/>
                  </a:lnTo>
                  <a:lnTo>
                    <a:pt x="9179" y="20786"/>
                  </a:lnTo>
                  <a:lnTo>
                    <a:pt x="8958" y="20620"/>
                  </a:lnTo>
                  <a:lnTo>
                    <a:pt x="8756" y="20418"/>
                  </a:lnTo>
                  <a:lnTo>
                    <a:pt x="8572" y="20216"/>
                  </a:lnTo>
                  <a:lnTo>
                    <a:pt x="8388" y="19995"/>
                  </a:lnTo>
                  <a:lnTo>
                    <a:pt x="8222" y="19774"/>
                  </a:lnTo>
                  <a:lnTo>
                    <a:pt x="8075" y="19535"/>
                  </a:lnTo>
                  <a:lnTo>
                    <a:pt x="7946" y="19296"/>
                  </a:lnTo>
                  <a:lnTo>
                    <a:pt x="7818" y="19039"/>
                  </a:lnTo>
                  <a:lnTo>
                    <a:pt x="7707" y="18781"/>
                  </a:lnTo>
                  <a:lnTo>
                    <a:pt x="7615" y="18505"/>
                  </a:lnTo>
                  <a:lnTo>
                    <a:pt x="7523" y="18248"/>
                  </a:lnTo>
                  <a:lnTo>
                    <a:pt x="7468" y="17972"/>
                  </a:lnTo>
                  <a:lnTo>
                    <a:pt x="7413" y="17696"/>
                  </a:lnTo>
                  <a:lnTo>
                    <a:pt x="7358" y="17420"/>
                  </a:lnTo>
                  <a:lnTo>
                    <a:pt x="7321" y="17144"/>
                  </a:lnTo>
                  <a:lnTo>
                    <a:pt x="7303" y="16886"/>
                  </a:lnTo>
                  <a:lnTo>
                    <a:pt x="7303" y="16610"/>
                  </a:lnTo>
                  <a:lnTo>
                    <a:pt x="7321" y="16335"/>
                  </a:lnTo>
                  <a:lnTo>
                    <a:pt x="7339" y="16059"/>
                  </a:lnTo>
                  <a:lnTo>
                    <a:pt x="7376" y="15783"/>
                  </a:lnTo>
                  <a:lnTo>
                    <a:pt x="7431" y="15488"/>
                  </a:lnTo>
                  <a:lnTo>
                    <a:pt x="7505" y="15212"/>
                  </a:lnTo>
                  <a:lnTo>
                    <a:pt x="7578" y="14937"/>
                  </a:lnTo>
                  <a:lnTo>
                    <a:pt x="7670" y="14661"/>
                  </a:lnTo>
                  <a:lnTo>
                    <a:pt x="7762" y="14385"/>
                  </a:lnTo>
                  <a:lnTo>
                    <a:pt x="7873" y="14109"/>
                  </a:lnTo>
                  <a:lnTo>
                    <a:pt x="8002" y="13833"/>
                  </a:lnTo>
                  <a:lnTo>
                    <a:pt x="8130" y="13557"/>
                  </a:lnTo>
                  <a:lnTo>
                    <a:pt x="8277" y="13299"/>
                  </a:lnTo>
                  <a:lnTo>
                    <a:pt x="8443" y="13042"/>
                  </a:lnTo>
                  <a:lnTo>
                    <a:pt x="8609" y="12803"/>
                  </a:lnTo>
                  <a:lnTo>
                    <a:pt x="8774" y="12564"/>
                  </a:lnTo>
                  <a:lnTo>
                    <a:pt x="8958" y="12343"/>
                  </a:lnTo>
                  <a:lnTo>
                    <a:pt x="9160" y="12122"/>
                  </a:lnTo>
                  <a:lnTo>
                    <a:pt x="9363" y="11901"/>
                  </a:lnTo>
                  <a:lnTo>
                    <a:pt x="9565" y="11717"/>
                  </a:lnTo>
                  <a:lnTo>
                    <a:pt x="9786" y="11515"/>
                  </a:lnTo>
                  <a:lnTo>
                    <a:pt x="10007" y="11350"/>
                  </a:lnTo>
                  <a:lnTo>
                    <a:pt x="10246" y="11202"/>
                  </a:lnTo>
                  <a:lnTo>
                    <a:pt x="10485" y="11055"/>
                  </a:lnTo>
                  <a:lnTo>
                    <a:pt x="10742" y="10927"/>
                  </a:lnTo>
                  <a:lnTo>
                    <a:pt x="11000" y="10816"/>
                  </a:lnTo>
                  <a:lnTo>
                    <a:pt x="11257" y="10724"/>
                  </a:lnTo>
                  <a:lnTo>
                    <a:pt x="11533" y="10651"/>
                  </a:lnTo>
                  <a:lnTo>
                    <a:pt x="11791" y="10595"/>
                  </a:lnTo>
                  <a:lnTo>
                    <a:pt x="12085" y="10559"/>
                  </a:lnTo>
                  <a:lnTo>
                    <a:pt x="12361" y="10540"/>
                  </a:lnTo>
                  <a:lnTo>
                    <a:pt x="12894" y="10411"/>
                  </a:lnTo>
                  <a:lnTo>
                    <a:pt x="13428" y="10320"/>
                  </a:lnTo>
                  <a:lnTo>
                    <a:pt x="13980" y="10246"/>
                  </a:lnTo>
                  <a:lnTo>
                    <a:pt x="14532" y="10228"/>
                  </a:lnTo>
                  <a:close/>
                  <a:moveTo>
                    <a:pt x="21521" y="20234"/>
                  </a:moveTo>
                  <a:lnTo>
                    <a:pt x="21595" y="20253"/>
                  </a:lnTo>
                  <a:lnTo>
                    <a:pt x="21650" y="20289"/>
                  </a:lnTo>
                  <a:lnTo>
                    <a:pt x="21705" y="20363"/>
                  </a:lnTo>
                  <a:lnTo>
                    <a:pt x="21742" y="20455"/>
                  </a:lnTo>
                  <a:lnTo>
                    <a:pt x="21779" y="20602"/>
                  </a:lnTo>
                  <a:lnTo>
                    <a:pt x="21797" y="20731"/>
                  </a:lnTo>
                  <a:lnTo>
                    <a:pt x="21797" y="20878"/>
                  </a:lnTo>
                  <a:lnTo>
                    <a:pt x="21779" y="21025"/>
                  </a:lnTo>
                  <a:lnTo>
                    <a:pt x="21742" y="21154"/>
                  </a:lnTo>
                  <a:lnTo>
                    <a:pt x="21687" y="21283"/>
                  </a:lnTo>
                  <a:lnTo>
                    <a:pt x="21632" y="21411"/>
                  </a:lnTo>
                  <a:lnTo>
                    <a:pt x="21540" y="21540"/>
                  </a:lnTo>
                  <a:lnTo>
                    <a:pt x="21503" y="21577"/>
                  </a:lnTo>
                  <a:lnTo>
                    <a:pt x="21466" y="21595"/>
                  </a:lnTo>
                  <a:lnTo>
                    <a:pt x="21356" y="21632"/>
                  </a:lnTo>
                  <a:lnTo>
                    <a:pt x="21264" y="21614"/>
                  </a:lnTo>
                  <a:lnTo>
                    <a:pt x="21154" y="21577"/>
                  </a:lnTo>
                  <a:lnTo>
                    <a:pt x="21080" y="21522"/>
                  </a:lnTo>
                  <a:lnTo>
                    <a:pt x="21025" y="21430"/>
                  </a:lnTo>
                  <a:lnTo>
                    <a:pt x="20988" y="21338"/>
                  </a:lnTo>
                  <a:lnTo>
                    <a:pt x="20988" y="21283"/>
                  </a:lnTo>
                  <a:lnTo>
                    <a:pt x="21006" y="21227"/>
                  </a:lnTo>
                  <a:lnTo>
                    <a:pt x="21098" y="20988"/>
                  </a:lnTo>
                  <a:lnTo>
                    <a:pt x="21172" y="20731"/>
                  </a:lnTo>
                  <a:lnTo>
                    <a:pt x="21264" y="20418"/>
                  </a:lnTo>
                  <a:lnTo>
                    <a:pt x="21282" y="20345"/>
                  </a:lnTo>
                  <a:lnTo>
                    <a:pt x="21337" y="20289"/>
                  </a:lnTo>
                  <a:lnTo>
                    <a:pt x="21393" y="20253"/>
                  </a:lnTo>
                  <a:lnTo>
                    <a:pt x="21466" y="20234"/>
                  </a:lnTo>
                  <a:close/>
                  <a:moveTo>
                    <a:pt x="2888" y="19995"/>
                  </a:moveTo>
                  <a:lnTo>
                    <a:pt x="2962" y="20013"/>
                  </a:lnTo>
                  <a:lnTo>
                    <a:pt x="2998" y="20069"/>
                  </a:lnTo>
                  <a:lnTo>
                    <a:pt x="3035" y="20105"/>
                  </a:lnTo>
                  <a:lnTo>
                    <a:pt x="3053" y="20179"/>
                  </a:lnTo>
                  <a:lnTo>
                    <a:pt x="3053" y="20253"/>
                  </a:lnTo>
                  <a:lnTo>
                    <a:pt x="3035" y="20363"/>
                  </a:lnTo>
                  <a:lnTo>
                    <a:pt x="3017" y="20492"/>
                  </a:lnTo>
                  <a:lnTo>
                    <a:pt x="3035" y="20602"/>
                  </a:lnTo>
                  <a:lnTo>
                    <a:pt x="3053" y="20731"/>
                  </a:lnTo>
                  <a:lnTo>
                    <a:pt x="3090" y="20841"/>
                  </a:lnTo>
                  <a:lnTo>
                    <a:pt x="3145" y="20952"/>
                  </a:lnTo>
                  <a:lnTo>
                    <a:pt x="3219" y="21025"/>
                  </a:lnTo>
                  <a:lnTo>
                    <a:pt x="3329" y="21099"/>
                  </a:lnTo>
                  <a:lnTo>
                    <a:pt x="3385" y="21117"/>
                  </a:lnTo>
                  <a:lnTo>
                    <a:pt x="3458" y="21135"/>
                  </a:lnTo>
                  <a:lnTo>
                    <a:pt x="3513" y="21135"/>
                  </a:lnTo>
                  <a:lnTo>
                    <a:pt x="3642" y="21117"/>
                  </a:lnTo>
                  <a:lnTo>
                    <a:pt x="3771" y="21062"/>
                  </a:lnTo>
                  <a:lnTo>
                    <a:pt x="3863" y="20988"/>
                  </a:lnTo>
                  <a:lnTo>
                    <a:pt x="3955" y="20878"/>
                  </a:lnTo>
                  <a:lnTo>
                    <a:pt x="4010" y="20768"/>
                  </a:lnTo>
                  <a:lnTo>
                    <a:pt x="4047" y="20639"/>
                  </a:lnTo>
                  <a:lnTo>
                    <a:pt x="4065" y="20510"/>
                  </a:lnTo>
                  <a:lnTo>
                    <a:pt x="4065" y="20455"/>
                  </a:lnTo>
                  <a:lnTo>
                    <a:pt x="4084" y="20400"/>
                  </a:lnTo>
                  <a:lnTo>
                    <a:pt x="4139" y="20326"/>
                  </a:lnTo>
                  <a:lnTo>
                    <a:pt x="4212" y="20289"/>
                  </a:lnTo>
                  <a:lnTo>
                    <a:pt x="4286" y="20271"/>
                  </a:lnTo>
                  <a:lnTo>
                    <a:pt x="4378" y="20289"/>
                  </a:lnTo>
                  <a:lnTo>
                    <a:pt x="4451" y="20326"/>
                  </a:lnTo>
                  <a:lnTo>
                    <a:pt x="4525" y="20400"/>
                  </a:lnTo>
                  <a:lnTo>
                    <a:pt x="4543" y="20455"/>
                  </a:lnTo>
                  <a:lnTo>
                    <a:pt x="4543" y="20510"/>
                  </a:lnTo>
                  <a:lnTo>
                    <a:pt x="4543" y="20639"/>
                  </a:lnTo>
                  <a:lnTo>
                    <a:pt x="4543" y="20768"/>
                  </a:lnTo>
                  <a:lnTo>
                    <a:pt x="4507" y="20896"/>
                  </a:lnTo>
                  <a:lnTo>
                    <a:pt x="4470" y="21025"/>
                  </a:lnTo>
                  <a:lnTo>
                    <a:pt x="4396" y="21135"/>
                  </a:lnTo>
                  <a:lnTo>
                    <a:pt x="4323" y="21246"/>
                  </a:lnTo>
                  <a:lnTo>
                    <a:pt x="4249" y="21356"/>
                  </a:lnTo>
                  <a:lnTo>
                    <a:pt x="4157" y="21448"/>
                  </a:lnTo>
                  <a:lnTo>
                    <a:pt x="4047" y="21522"/>
                  </a:lnTo>
                  <a:lnTo>
                    <a:pt x="3936" y="21595"/>
                  </a:lnTo>
                  <a:lnTo>
                    <a:pt x="3826" y="21651"/>
                  </a:lnTo>
                  <a:lnTo>
                    <a:pt x="3697" y="21687"/>
                  </a:lnTo>
                  <a:lnTo>
                    <a:pt x="3569" y="21706"/>
                  </a:lnTo>
                  <a:lnTo>
                    <a:pt x="3440" y="21706"/>
                  </a:lnTo>
                  <a:lnTo>
                    <a:pt x="3311" y="21687"/>
                  </a:lnTo>
                  <a:lnTo>
                    <a:pt x="3182" y="21651"/>
                  </a:lnTo>
                  <a:lnTo>
                    <a:pt x="3145" y="21632"/>
                  </a:lnTo>
                  <a:lnTo>
                    <a:pt x="3035" y="21577"/>
                  </a:lnTo>
                  <a:lnTo>
                    <a:pt x="2943" y="21522"/>
                  </a:lnTo>
                  <a:lnTo>
                    <a:pt x="2851" y="21448"/>
                  </a:lnTo>
                  <a:lnTo>
                    <a:pt x="2759" y="21356"/>
                  </a:lnTo>
                  <a:lnTo>
                    <a:pt x="2686" y="21264"/>
                  </a:lnTo>
                  <a:lnTo>
                    <a:pt x="2612" y="21154"/>
                  </a:lnTo>
                  <a:lnTo>
                    <a:pt x="2557" y="21043"/>
                  </a:lnTo>
                  <a:lnTo>
                    <a:pt x="2520" y="20933"/>
                  </a:lnTo>
                  <a:lnTo>
                    <a:pt x="2483" y="20823"/>
                  </a:lnTo>
                  <a:lnTo>
                    <a:pt x="2465" y="20694"/>
                  </a:lnTo>
                  <a:lnTo>
                    <a:pt x="2465" y="20584"/>
                  </a:lnTo>
                  <a:lnTo>
                    <a:pt x="2483" y="20473"/>
                  </a:lnTo>
                  <a:lnTo>
                    <a:pt x="2520" y="20345"/>
                  </a:lnTo>
                  <a:lnTo>
                    <a:pt x="2557" y="20253"/>
                  </a:lnTo>
                  <a:lnTo>
                    <a:pt x="2630" y="20142"/>
                  </a:lnTo>
                  <a:lnTo>
                    <a:pt x="2704" y="20050"/>
                  </a:lnTo>
                  <a:lnTo>
                    <a:pt x="2778" y="20013"/>
                  </a:lnTo>
                  <a:lnTo>
                    <a:pt x="2833" y="19995"/>
                  </a:lnTo>
                  <a:close/>
                  <a:moveTo>
                    <a:pt x="8241" y="0"/>
                  </a:moveTo>
                  <a:lnTo>
                    <a:pt x="7854" y="37"/>
                  </a:lnTo>
                  <a:lnTo>
                    <a:pt x="7652" y="74"/>
                  </a:lnTo>
                  <a:lnTo>
                    <a:pt x="7468" y="129"/>
                  </a:lnTo>
                  <a:lnTo>
                    <a:pt x="7174" y="221"/>
                  </a:lnTo>
                  <a:lnTo>
                    <a:pt x="6880" y="350"/>
                  </a:lnTo>
                  <a:lnTo>
                    <a:pt x="6604" y="478"/>
                  </a:lnTo>
                  <a:lnTo>
                    <a:pt x="6328" y="626"/>
                  </a:lnTo>
                  <a:lnTo>
                    <a:pt x="6070" y="791"/>
                  </a:lnTo>
                  <a:lnTo>
                    <a:pt x="5813" y="975"/>
                  </a:lnTo>
                  <a:lnTo>
                    <a:pt x="5574" y="1159"/>
                  </a:lnTo>
                  <a:lnTo>
                    <a:pt x="5334" y="1361"/>
                  </a:lnTo>
                  <a:lnTo>
                    <a:pt x="5095" y="1564"/>
                  </a:lnTo>
                  <a:lnTo>
                    <a:pt x="4875" y="1784"/>
                  </a:lnTo>
                  <a:lnTo>
                    <a:pt x="4433" y="2244"/>
                  </a:lnTo>
                  <a:lnTo>
                    <a:pt x="4028" y="2704"/>
                  </a:lnTo>
                  <a:lnTo>
                    <a:pt x="3642" y="3182"/>
                  </a:lnTo>
                  <a:lnTo>
                    <a:pt x="3421" y="3550"/>
                  </a:lnTo>
                  <a:lnTo>
                    <a:pt x="3219" y="3955"/>
                  </a:lnTo>
                  <a:lnTo>
                    <a:pt x="3053" y="4305"/>
                  </a:lnTo>
                  <a:lnTo>
                    <a:pt x="2943" y="4672"/>
                  </a:lnTo>
                  <a:lnTo>
                    <a:pt x="2833" y="5022"/>
                  </a:lnTo>
                  <a:lnTo>
                    <a:pt x="2759" y="5390"/>
                  </a:lnTo>
                  <a:lnTo>
                    <a:pt x="2704" y="5758"/>
                  </a:lnTo>
                  <a:lnTo>
                    <a:pt x="2649" y="6126"/>
                  </a:lnTo>
                  <a:lnTo>
                    <a:pt x="2630" y="6493"/>
                  </a:lnTo>
                  <a:lnTo>
                    <a:pt x="2612" y="6861"/>
                  </a:lnTo>
                  <a:lnTo>
                    <a:pt x="2594" y="7616"/>
                  </a:lnTo>
                  <a:lnTo>
                    <a:pt x="2594" y="8370"/>
                  </a:lnTo>
                  <a:lnTo>
                    <a:pt x="2594" y="9124"/>
                  </a:lnTo>
                  <a:lnTo>
                    <a:pt x="2557" y="9878"/>
                  </a:lnTo>
                  <a:lnTo>
                    <a:pt x="2520" y="10228"/>
                  </a:lnTo>
                  <a:lnTo>
                    <a:pt x="2465" y="10577"/>
                  </a:lnTo>
                  <a:lnTo>
                    <a:pt x="2410" y="10908"/>
                  </a:lnTo>
                  <a:lnTo>
                    <a:pt x="2336" y="11239"/>
                  </a:lnTo>
                  <a:lnTo>
                    <a:pt x="2152" y="11901"/>
                  </a:lnTo>
                  <a:lnTo>
                    <a:pt x="1950" y="12564"/>
                  </a:lnTo>
                  <a:lnTo>
                    <a:pt x="1711" y="13207"/>
                  </a:lnTo>
                  <a:lnTo>
                    <a:pt x="1453" y="13833"/>
                  </a:lnTo>
                  <a:lnTo>
                    <a:pt x="938" y="15102"/>
                  </a:lnTo>
                  <a:lnTo>
                    <a:pt x="699" y="15727"/>
                  </a:lnTo>
                  <a:lnTo>
                    <a:pt x="478" y="16371"/>
                  </a:lnTo>
                  <a:lnTo>
                    <a:pt x="276" y="17015"/>
                  </a:lnTo>
                  <a:lnTo>
                    <a:pt x="202" y="17346"/>
                  </a:lnTo>
                  <a:lnTo>
                    <a:pt x="129" y="17677"/>
                  </a:lnTo>
                  <a:lnTo>
                    <a:pt x="74" y="18008"/>
                  </a:lnTo>
                  <a:lnTo>
                    <a:pt x="37" y="18340"/>
                  </a:lnTo>
                  <a:lnTo>
                    <a:pt x="0" y="18689"/>
                  </a:lnTo>
                  <a:lnTo>
                    <a:pt x="0" y="19039"/>
                  </a:lnTo>
                  <a:lnTo>
                    <a:pt x="0" y="19388"/>
                  </a:lnTo>
                  <a:lnTo>
                    <a:pt x="18" y="19737"/>
                  </a:lnTo>
                  <a:lnTo>
                    <a:pt x="55" y="20087"/>
                  </a:lnTo>
                  <a:lnTo>
                    <a:pt x="129" y="20455"/>
                  </a:lnTo>
                  <a:lnTo>
                    <a:pt x="239" y="20952"/>
                  </a:lnTo>
                  <a:lnTo>
                    <a:pt x="386" y="21411"/>
                  </a:lnTo>
                  <a:lnTo>
                    <a:pt x="552" y="21871"/>
                  </a:lnTo>
                  <a:lnTo>
                    <a:pt x="736" y="22313"/>
                  </a:lnTo>
                  <a:lnTo>
                    <a:pt x="957" y="22736"/>
                  </a:lnTo>
                  <a:lnTo>
                    <a:pt x="1214" y="23140"/>
                  </a:lnTo>
                  <a:lnTo>
                    <a:pt x="1472" y="23527"/>
                  </a:lnTo>
                  <a:lnTo>
                    <a:pt x="1766" y="23913"/>
                  </a:lnTo>
                  <a:lnTo>
                    <a:pt x="2060" y="24244"/>
                  </a:lnTo>
                  <a:lnTo>
                    <a:pt x="2373" y="24557"/>
                  </a:lnTo>
                  <a:lnTo>
                    <a:pt x="2704" y="24851"/>
                  </a:lnTo>
                  <a:lnTo>
                    <a:pt x="3053" y="25145"/>
                  </a:lnTo>
                  <a:lnTo>
                    <a:pt x="3403" y="25403"/>
                  </a:lnTo>
                  <a:lnTo>
                    <a:pt x="3789" y="25642"/>
                  </a:lnTo>
                  <a:lnTo>
                    <a:pt x="4176" y="25863"/>
                  </a:lnTo>
                  <a:lnTo>
                    <a:pt x="4580" y="26065"/>
                  </a:lnTo>
                  <a:lnTo>
                    <a:pt x="4985" y="26249"/>
                  </a:lnTo>
                  <a:lnTo>
                    <a:pt x="5408" y="26396"/>
                  </a:lnTo>
                  <a:lnTo>
                    <a:pt x="5849" y="26543"/>
                  </a:lnTo>
                  <a:lnTo>
                    <a:pt x="6291" y="26654"/>
                  </a:lnTo>
                  <a:lnTo>
                    <a:pt x="6732" y="26746"/>
                  </a:lnTo>
                  <a:lnTo>
                    <a:pt x="7192" y="26801"/>
                  </a:lnTo>
                  <a:lnTo>
                    <a:pt x="7652" y="26838"/>
                  </a:lnTo>
                  <a:lnTo>
                    <a:pt x="8130" y="26856"/>
                  </a:lnTo>
                  <a:lnTo>
                    <a:pt x="8774" y="26856"/>
                  </a:lnTo>
                  <a:lnTo>
                    <a:pt x="9436" y="26819"/>
                  </a:lnTo>
                  <a:lnTo>
                    <a:pt x="10080" y="26764"/>
                  </a:lnTo>
                  <a:lnTo>
                    <a:pt x="10724" y="26709"/>
                  </a:lnTo>
                  <a:lnTo>
                    <a:pt x="11386" y="26617"/>
                  </a:lnTo>
                  <a:lnTo>
                    <a:pt x="12030" y="26525"/>
                  </a:lnTo>
                  <a:lnTo>
                    <a:pt x="13336" y="26323"/>
                  </a:lnTo>
                  <a:lnTo>
                    <a:pt x="14642" y="26084"/>
                  </a:lnTo>
                  <a:lnTo>
                    <a:pt x="15948" y="25863"/>
                  </a:lnTo>
                  <a:lnTo>
                    <a:pt x="16592" y="25771"/>
                  </a:lnTo>
                  <a:lnTo>
                    <a:pt x="17236" y="25679"/>
                  </a:lnTo>
                  <a:lnTo>
                    <a:pt x="17898" y="25605"/>
                  </a:lnTo>
                  <a:lnTo>
                    <a:pt x="18542" y="25550"/>
                  </a:lnTo>
                  <a:lnTo>
                    <a:pt x="19774" y="25458"/>
                  </a:lnTo>
                  <a:lnTo>
                    <a:pt x="21062" y="25348"/>
                  </a:lnTo>
                  <a:lnTo>
                    <a:pt x="22423" y="25201"/>
                  </a:lnTo>
                  <a:lnTo>
                    <a:pt x="23122" y="25109"/>
                  </a:lnTo>
                  <a:lnTo>
                    <a:pt x="23821" y="25017"/>
                  </a:lnTo>
                  <a:lnTo>
                    <a:pt x="24520" y="24906"/>
                  </a:lnTo>
                  <a:lnTo>
                    <a:pt x="25237" y="24778"/>
                  </a:lnTo>
                  <a:lnTo>
                    <a:pt x="25936" y="24649"/>
                  </a:lnTo>
                  <a:lnTo>
                    <a:pt x="26635" y="24483"/>
                  </a:lnTo>
                  <a:lnTo>
                    <a:pt x="27316" y="24299"/>
                  </a:lnTo>
                  <a:lnTo>
                    <a:pt x="27996" y="24115"/>
                  </a:lnTo>
                  <a:lnTo>
                    <a:pt x="28658" y="23895"/>
                  </a:lnTo>
                  <a:lnTo>
                    <a:pt x="29321" y="23656"/>
                  </a:lnTo>
                  <a:lnTo>
                    <a:pt x="30130" y="23122"/>
                  </a:lnTo>
                  <a:lnTo>
                    <a:pt x="30516" y="22865"/>
                  </a:lnTo>
                  <a:lnTo>
                    <a:pt x="30884" y="22589"/>
                  </a:lnTo>
                  <a:lnTo>
                    <a:pt x="31234" y="22294"/>
                  </a:lnTo>
                  <a:lnTo>
                    <a:pt x="31565" y="21963"/>
                  </a:lnTo>
                  <a:lnTo>
                    <a:pt x="31730" y="21779"/>
                  </a:lnTo>
                  <a:lnTo>
                    <a:pt x="31877" y="21595"/>
                  </a:lnTo>
                  <a:lnTo>
                    <a:pt x="32025" y="21393"/>
                  </a:lnTo>
                  <a:lnTo>
                    <a:pt x="32153" y="21172"/>
                  </a:lnTo>
                  <a:lnTo>
                    <a:pt x="32576" y="20455"/>
                  </a:lnTo>
                  <a:lnTo>
                    <a:pt x="33000" y="19719"/>
                  </a:lnTo>
                  <a:lnTo>
                    <a:pt x="33386" y="18947"/>
                  </a:lnTo>
                  <a:lnTo>
                    <a:pt x="33570" y="18579"/>
                  </a:lnTo>
                  <a:lnTo>
                    <a:pt x="33735" y="18211"/>
                  </a:lnTo>
                  <a:lnTo>
                    <a:pt x="33772" y="18082"/>
                  </a:lnTo>
                  <a:lnTo>
                    <a:pt x="33809" y="17972"/>
                  </a:lnTo>
                  <a:lnTo>
                    <a:pt x="33864" y="17696"/>
                  </a:lnTo>
                  <a:lnTo>
                    <a:pt x="33864" y="17438"/>
                  </a:lnTo>
                  <a:lnTo>
                    <a:pt x="33846" y="17162"/>
                  </a:lnTo>
                  <a:lnTo>
                    <a:pt x="33809" y="16905"/>
                  </a:lnTo>
                  <a:lnTo>
                    <a:pt x="33772" y="16629"/>
                  </a:lnTo>
                  <a:lnTo>
                    <a:pt x="33662" y="16077"/>
                  </a:lnTo>
                  <a:lnTo>
                    <a:pt x="33625" y="15819"/>
                  </a:lnTo>
                  <a:lnTo>
                    <a:pt x="33588" y="15562"/>
                  </a:lnTo>
                  <a:lnTo>
                    <a:pt x="33607" y="15304"/>
                  </a:lnTo>
                  <a:lnTo>
                    <a:pt x="33625" y="15047"/>
                  </a:lnTo>
                  <a:lnTo>
                    <a:pt x="33662" y="14937"/>
                  </a:lnTo>
                  <a:lnTo>
                    <a:pt x="33699" y="14808"/>
                  </a:lnTo>
                  <a:lnTo>
                    <a:pt x="33754" y="14697"/>
                  </a:lnTo>
                  <a:lnTo>
                    <a:pt x="33827" y="14587"/>
                  </a:lnTo>
                  <a:lnTo>
                    <a:pt x="33901" y="14477"/>
                  </a:lnTo>
                  <a:lnTo>
                    <a:pt x="33993" y="14366"/>
                  </a:lnTo>
                  <a:lnTo>
                    <a:pt x="34103" y="14256"/>
                  </a:lnTo>
                  <a:lnTo>
                    <a:pt x="34232" y="14164"/>
                  </a:lnTo>
                  <a:lnTo>
                    <a:pt x="34269" y="14127"/>
                  </a:lnTo>
                  <a:lnTo>
                    <a:pt x="34324" y="14127"/>
                  </a:lnTo>
                  <a:lnTo>
                    <a:pt x="34379" y="14146"/>
                  </a:lnTo>
                  <a:lnTo>
                    <a:pt x="34416" y="14182"/>
                  </a:lnTo>
                  <a:lnTo>
                    <a:pt x="34453" y="14219"/>
                  </a:lnTo>
                  <a:lnTo>
                    <a:pt x="34471" y="14274"/>
                  </a:lnTo>
                  <a:lnTo>
                    <a:pt x="34471" y="14330"/>
                  </a:lnTo>
                  <a:lnTo>
                    <a:pt x="34453" y="14385"/>
                  </a:lnTo>
                  <a:lnTo>
                    <a:pt x="34379" y="14513"/>
                  </a:lnTo>
                  <a:lnTo>
                    <a:pt x="34324" y="14679"/>
                  </a:lnTo>
                  <a:lnTo>
                    <a:pt x="34287" y="14863"/>
                  </a:lnTo>
                  <a:lnTo>
                    <a:pt x="34269" y="15065"/>
                  </a:lnTo>
                  <a:lnTo>
                    <a:pt x="34232" y="15488"/>
                  </a:lnTo>
                  <a:lnTo>
                    <a:pt x="34232" y="15948"/>
                  </a:lnTo>
                  <a:lnTo>
                    <a:pt x="34250" y="16868"/>
                  </a:lnTo>
                  <a:lnTo>
                    <a:pt x="34250" y="17273"/>
                  </a:lnTo>
                  <a:lnTo>
                    <a:pt x="34214" y="17641"/>
                  </a:lnTo>
                  <a:lnTo>
                    <a:pt x="34085" y="18395"/>
                  </a:lnTo>
                  <a:lnTo>
                    <a:pt x="34011" y="18744"/>
                  </a:lnTo>
                  <a:lnTo>
                    <a:pt x="33919" y="19094"/>
                  </a:lnTo>
                  <a:lnTo>
                    <a:pt x="33809" y="19443"/>
                  </a:lnTo>
                  <a:lnTo>
                    <a:pt x="33680" y="19793"/>
                  </a:lnTo>
                  <a:lnTo>
                    <a:pt x="33551" y="20142"/>
                  </a:lnTo>
                  <a:lnTo>
                    <a:pt x="33386" y="20492"/>
                  </a:lnTo>
                  <a:lnTo>
                    <a:pt x="33220" y="20804"/>
                  </a:lnTo>
                  <a:lnTo>
                    <a:pt x="33055" y="21117"/>
                  </a:lnTo>
                  <a:lnTo>
                    <a:pt x="32852" y="21448"/>
                  </a:lnTo>
                  <a:lnTo>
                    <a:pt x="32650" y="21761"/>
                  </a:lnTo>
                  <a:lnTo>
                    <a:pt x="32944" y="21503"/>
                  </a:lnTo>
                  <a:lnTo>
                    <a:pt x="33220" y="21227"/>
                  </a:lnTo>
                  <a:lnTo>
                    <a:pt x="33478" y="20952"/>
                  </a:lnTo>
                  <a:lnTo>
                    <a:pt x="33735" y="20657"/>
                  </a:lnTo>
                  <a:lnTo>
                    <a:pt x="33974" y="20363"/>
                  </a:lnTo>
                  <a:lnTo>
                    <a:pt x="34195" y="20032"/>
                  </a:lnTo>
                  <a:lnTo>
                    <a:pt x="34397" y="19701"/>
                  </a:lnTo>
                  <a:lnTo>
                    <a:pt x="34600" y="19351"/>
                  </a:lnTo>
                  <a:lnTo>
                    <a:pt x="34765" y="19002"/>
                  </a:lnTo>
                  <a:lnTo>
                    <a:pt x="34931" y="18634"/>
                  </a:lnTo>
                  <a:lnTo>
                    <a:pt x="35060" y="18229"/>
                  </a:lnTo>
                  <a:lnTo>
                    <a:pt x="35188" y="17824"/>
                  </a:lnTo>
                  <a:lnTo>
                    <a:pt x="35280" y="17420"/>
                  </a:lnTo>
                  <a:lnTo>
                    <a:pt x="35354" y="16978"/>
                  </a:lnTo>
                  <a:lnTo>
                    <a:pt x="35428" y="16518"/>
                  </a:lnTo>
                  <a:lnTo>
                    <a:pt x="35464" y="16059"/>
                  </a:lnTo>
                  <a:lnTo>
                    <a:pt x="35483" y="15654"/>
                  </a:lnTo>
                  <a:lnTo>
                    <a:pt x="35464" y="15249"/>
                  </a:lnTo>
                  <a:lnTo>
                    <a:pt x="35446" y="14863"/>
                  </a:lnTo>
                  <a:lnTo>
                    <a:pt x="35409" y="14495"/>
                  </a:lnTo>
                  <a:lnTo>
                    <a:pt x="35354" y="14146"/>
                  </a:lnTo>
                  <a:lnTo>
                    <a:pt x="35262" y="13814"/>
                  </a:lnTo>
                  <a:lnTo>
                    <a:pt x="35170" y="13483"/>
                  </a:lnTo>
                  <a:lnTo>
                    <a:pt x="35060" y="13171"/>
                  </a:lnTo>
                  <a:lnTo>
                    <a:pt x="34931" y="12876"/>
                  </a:lnTo>
                  <a:lnTo>
                    <a:pt x="34784" y="12600"/>
                  </a:lnTo>
                  <a:lnTo>
                    <a:pt x="34618" y="12325"/>
                  </a:lnTo>
                  <a:lnTo>
                    <a:pt x="34453" y="12067"/>
                  </a:lnTo>
                  <a:lnTo>
                    <a:pt x="34269" y="11809"/>
                  </a:lnTo>
                  <a:lnTo>
                    <a:pt x="34066" y="11570"/>
                  </a:lnTo>
                  <a:lnTo>
                    <a:pt x="33846" y="11350"/>
                  </a:lnTo>
                  <a:lnTo>
                    <a:pt x="33625" y="11129"/>
                  </a:lnTo>
                  <a:lnTo>
                    <a:pt x="33386" y="10927"/>
                  </a:lnTo>
                  <a:lnTo>
                    <a:pt x="33128" y="10743"/>
                  </a:lnTo>
                  <a:lnTo>
                    <a:pt x="32871" y="10540"/>
                  </a:lnTo>
                  <a:lnTo>
                    <a:pt x="32595" y="10375"/>
                  </a:lnTo>
                  <a:lnTo>
                    <a:pt x="32319" y="10209"/>
                  </a:lnTo>
                  <a:lnTo>
                    <a:pt x="32025" y="10044"/>
                  </a:lnTo>
                  <a:lnTo>
                    <a:pt x="31418" y="9749"/>
                  </a:lnTo>
                  <a:lnTo>
                    <a:pt x="30774" y="9492"/>
                  </a:lnTo>
                  <a:lnTo>
                    <a:pt x="30112" y="9271"/>
                  </a:lnTo>
                  <a:lnTo>
                    <a:pt x="29431" y="9050"/>
                  </a:lnTo>
                  <a:lnTo>
                    <a:pt x="28732" y="8866"/>
                  </a:lnTo>
                  <a:lnTo>
                    <a:pt x="28125" y="8738"/>
                  </a:lnTo>
                  <a:lnTo>
                    <a:pt x="27518" y="8609"/>
                  </a:lnTo>
                  <a:lnTo>
                    <a:pt x="26304" y="8370"/>
                  </a:lnTo>
                  <a:lnTo>
                    <a:pt x="25090" y="8186"/>
                  </a:lnTo>
                  <a:lnTo>
                    <a:pt x="23876" y="8002"/>
                  </a:lnTo>
                  <a:lnTo>
                    <a:pt x="22717" y="7836"/>
                  </a:lnTo>
                  <a:lnTo>
                    <a:pt x="21613" y="7652"/>
                  </a:lnTo>
                  <a:lnTo>
                    <a:pt x="21080" y="7560"/>
                  </a:lnTo>
                  <a:lnTo>
                    <a:pt x="20565" y="7450"/>
                  </a:lnTo>
                  <a:lnTo>
                    <a:pt x="20087" y="7340"/>
                  </a:lnTo>
                  <a:lnTo>
                    <a:pt x="19627" y="7211"/>
                  </a:lnTo>
                  <a:lnTo>
                    <a:pt x="19222" y="7100"/>
                  </a:lnTo>
                  <a:lnTo>
                    <a:pt x="18836" y="6953"/>
                  </a:lnTo>
                  <a:lnTo>
                    <a:pt x="18468" y="6825"/>
                  </a:lnTo>
                  <a:lnTo>
                    <a:pt x="18100" y="6659"/>
                  </a:lnTo>
                  <a:lnTo>
                    <a:pt x="17751" y="6493"/>
                  </a:lnTo>
                  <a:lnTo>
                    <a:pt x="17401" y="6328"/>
                  </a:lnTo>
                  <a:lnTo>
                    <a:pt x="17070" y="6144"/>
                  </a:lnTo>
                  <a:lnTo>
                    <a:pt x="16757" y="5942"/>
                  </a:lnTo>
                  <a:lnTo>
                    <a:pt x="16500" y="5942"/>
                  </a:lnTo>
                  <a:lnTo>
                    <a:pt x="16242" y="5923"/>
                  </a:lnTo>
                  <a:lnTo>
                    <a:pt x="16003" y="5886"/>
                  </a:lnTo>
                  <a:lnTo>
                    <a:pt x="15764" y="5831"/>
                  </a:lnTo>
                  <a:lnTo>
                    <a:pt x="15525" y="5776"/>
                  </a:lnTo>
                  <a:lnTo>
                    <a:pt x="15286" y="5684"/>
                  </a:lnTo>
                  <a:lnTo>
                    <a:pt x="15047" y="5592"/>
                  </a:lnTo>
                  <a:lnTo>
                    <a:pt x="14826" y="5482"/>
                  </a:lnTo>
                  <a:lnTo>
                    <a:pt x="14587" y="5371"/>
                  </a:lnTo>
                  <a:lnTo>
                    <a:pt x="14384" y="5224"/>
                  </a:lnTo>
                  <a:lnTo>
                    <a:pt x="14164" y="5095"/>
                  </a:lnTo>
                  <a:lnTo>
                    <a:pt x="13961" y="4948"/>
                  </a:lnTo>
                  <a:lnTo>
                    <a:pt x="13759" y="4783"/>
                  </a:lnTo>
                  <a:lnTo>
                    <a:pt x="13575" y="4617"/>
                  </a:lnTo>
                  <a:lnTo>
                    <a:pt x="13226" y="4249"/>
                  </a:lnTo>
                  <a:lnTo>
                    <a:pt x="12894" y="3881"/>
                  </a:lnTo>
                  <a:lnTo>
                    <a:pt x="12582" y="3495"/>
                  </a:lnTo>
                  <a:lnTo>
                    <a:pt x="12416" y="3311"/>
                  </a:lnTo>
                  <a:lnTo>
                    <a:pt x="12232" y="3146"/>
                  </a:lnTo>
                  <a:lnTo>
                    <a:pt x="12048" y="2980"/>
                  </a:lnTo>
                  <a:lnTo>
                    <a:pt x="11828" y="2833"/>
                  </a:lnTo>
                  <a:lnTo>
                    <a:pt x="11662" y="2741"/>
                  </a:lnTo>
                  <a:lnTo>
                    <a:pt x="11478" y="2667"/>
                  </a:lnTo>
                  <a:lnTo>
                    <a:pt x="11110" y="2539"/>
                  </a:lnTo>
                  <a:lnTo>
                    <a:pt x="10742" y="2428"/>
                  </a:lnTo>
                  <a:lnTo>
                    <a:pt x="10558" y="2355"/>
                  </a:lnTo>
                  <a:lnTo>
                    <a:pt x="10374" y="2281"/>
                  </a:lnTo>
                  <a:lnTo>
                    <a:pt x="10025" y="2116"/>
                  </a:lnTo>
                  <a:lnTo>
                    <a:pt x="9878" y="2024"/>
                  </a:lnTo>
                  <a:lnTo>
                    <a:pt x="9767" y="1932"/>
                  </a:lnTo>
                  <a:lnTo>
                    <a:pt x="9657" y="1821"/>
                  </a:lnTo>
                  <a:lnTo>
                    <a:pt x="9565" y="1692"/>
                  </a:lnTo>
                  <a:lnTo>
                    <a:pt x="9492" y="1545"/>
                  </a:lnTo>
                  <a:lnTo>
                    <a:pt x="9436" y="1343"/>
                  </a:lnTo>
                  <a:lnTo>
                    <a:pt x="9418" y="1306"/>
                  </a:lnTo>
                  <a:lnTo>
                    <a:pt x="9436" y="1269"/>
                  </a:lnTo>
                  <a:lnTo>
                    <a:pt x="9455" y="1233"/>
                  </a:lnTo>
                  <a:lnTo>
                    <a:pt x="9492" y="1196"/>
                  </a:lnTo>
                  <a:lnTo>
                    <a:pt x="9510" y="1177"/>
                  </a:lnTo>
                  <a:lnTo>
                    <a:pt x="9565" y="1159"/>
                  </a:lnTo>
                  <a:lnTo>
                    <a:pt x="9602" y="1177"/>
                  </a:lnTo>
                  <a:lnTo>
                    <a:pt x="9639" y="1177"/>
                  </a:lnTo>
                  <a:lnTo>
                    <a:pt x="10043" y="1417"/>
                  </a:lnTo>
                  <a:lnTo>
                    <a:pt x="10466" y="1619"/>
                  </a:lnTo>
                  <a:lnTo>
                    <a:pt x="11331" y="1987"/>
                  </a:lnTo>
                  <a:lnTo>
                    <a:pt x="11754" y="2171"/>
                  </a:lnTo>
                  <a:lnTo>
                    <a:pt x="12159" y="2373"/>
                  </a:lnTo>
                  <a:lnTo>
                    <a:pt x="12361" y="2502"/>
                  </a:lnTo>
                  <a:lnTo>
                    <a:pt x="12563" y="2631"/>
                  </a:lnTo>
                  <a:lnTo>
                    <a:pt x="12747" y="2759"/>
                  </a:lnTo>
                  <a:lnTo>
                    <a:pt x="12931" y="2907"/>
                  </a:lnTo>
                  <a:lnTo>
                    <a:pt x="13410" y="3366"/>
                  </a:lnTo>
                  <a:lnTo>
                    <a:pt x="13888" y="3826"/>
                  </a:lnTo>
                  <a:lnTo>
                    <a:pt x="14127" y="4047"/>
                  </a:lnTo>
                  <a:lnTo>
                    <a:pt x="14384" y="4249"/>
                  </a:lnTo>
                  <a:lnTo>
                    <a:pt x="14660" y="4452"/>
                  </a:lnTo>
                  <a:lnTo>
                    <a:pt x="14955" y="4636"/>
                  </a:lnTo>
                  <a:lnTo>
                    <a:pt x="15010" y="4654"/>
                  </a:lnTo>
                  <a:lnTo>
                    <a:pt x="15010" y="4654"/>
                  </a:lnTo>
                  <a:lnTo>
                    <a:pt x="14440" y="4139"/>
                  </a:lnTo>
                  <a:lnTo>
                    <a:pt x="13888" y="3606"/>
                  </a:lnTo>
                  <a:lnTo>
                    <a:pt x="13318" y="3035"/>
                  </a:lnTo>
                  <a:lnTo>
                    <a:pt x="12766" y="2447"/>
                  </a:lnTo>
                  <a:lnTo>
                    <a:pt x="12232" y="1895"/>
                  </a:lnTo>
                  <a:lnTo>
                    <a:pt x="11938" y="1637"/>
                  </a:lnTo>
                  <a:lnTo>
                    <a:pt x="11662" y="1380"/>
                  </a:lnTo>
                  <a:lnTo>
                    <a:pt x="11349" y="1141"/>
                  </a:lnTo>
                  <a:lnTo>
                    <a:pt x="11037" y="902"/>
                  </a:lnTo>
                  <a:lnTo>
                    <a:pt x="10724" y="699"/>
                  </a:lnTo>
                  <a:lnTo>
                    <a:pt x="10393" y="515"/>
                  </a:lnTo>
                  <a:lnTo>
                    <a:pt x="10062" y="350"/>
                  </a:lnTo>
                  <a:lnTo>
                    <a:pt x="9712" y="203"/>
                  </a:lnTo>
                  <a:lnTo>
                    <a:pt x="9363" y="92"/>
                  </a:lnTo>
                  <a:lnTo>
                    <a:pt x="8995" y="37"/>
                  </a:lnTo>
                  <a:lnTo>
                    <a:pt x="86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64"/>
            <p:cNvSpPr/>
            <p:nvPr/>
          </p:nvSpPr>
          <p:spPr>
            <a:xfrm>
              <a:off x="3422550" y="4600825"/>
              <a:ext cx="939975" cy="722475"/>
            </a:xfrm>
            <a:custGeom>
              <a:avLst/>
              <a:gdLst/>
              <a:ahLst/>
              <a:cxnLst/>
              <a:rect l="l" t="t" r="r" b="b"/>
              <a:pathLst>
                <a:path w="37599" h="28899" extrusionOk="0">
                  <a:moveTo>
                    <a:pt x="9713" y="1012"/>
                  </a:moveTo>
                  <a:lnTo>
                    <a:pt x="10081" y="1049"/>
                  </a:lnTo>
                  <a:lnTo>
                    <a:pt x="10449" y="1123"/>
                  </a:lnTo>
                  <a:lnTo>
                    <a:pt x="10798" y="1215"/>
                  </a:lnTo>
                  <a:lnTo>
                    <a:pt x="11148" y="1362"/>
                  </a:lnTo>
                  <a:lnTo>
                    <a:pt x="11479" y="1527"/>
                  </a:lnTo>
                  <a:lnTo>
                    <a:pt x="11810" y="1711"/>
                  </a:lnTo>
                  <a:lnTo>
                    <a:pt x="12123" y="1932"/>
                  </a:lnTo>
                  <a:lnTo>
                    <a:pt x="12435" y="2153"/>
                  </a:lnTo>
                  <a:lnTo>
                    <a:pt x="12748" y="2392"/>
                  </a:lnTo>
                  <a:lnTo>
                    <a:pt x="13024" y="2649"/>
                  </a:lnTo>
                  <a:lnTo>
                    <a:pt x="13318" y="2907"/>
                  </a:lnTo>
                  <a:lnTo>
                    <a:pt x="13852" y="3459"/>
                  </a:lnTo>
                  <a:lnTo>
                    <a:pt x="14404" y="4047"/>
                  </a:lnTo>
                  <a:lnTo>
                    <a:pt x="14974" y="4618"/>
                  </a:lnTo>
                  <a:lnTo>
                    <a:pt x="15526" y="5151"/>
                  </a:lnTo>
                  <a:lnTo>
                    <a:pt x="16096" y="5666"/>
                  </a:lnTo>
                  <a:lnTo>
                    <a:pt x="16096" y="5666"/>
                  </a:lnTo>
                  <a:lnTo>
                    <a:pt x="16041" y="5648"/>
                  </a:lnTo>
                  <a:lnTo>
                    <a:pt x="15746" y="5464"/>
                  </a:lnTo>
                  <a:lnTo>
                    <a:pt x="15470" y="5261"/>
                  </a:lnTo>
                  <a:lnTo>
                    <a:pt x="15213" y="5059"/>
                  </a:lnTo>
                  <a:lnTo>
                    <a:pt x="14974" y="4838"/>
                  </a:lnTo>
                  <a:lnTo>
                    <a:pt x="14496" y="4378"/>
                  </a:lnTo>
                  <a:lnTo>
                    <a:pt x="14017" y="3919"/>
                  </a:lnTo>
                  <a:lnTo>
                    <a:pt x="13833" y="3771"/>
                  </a:lnTo>
                  <a:lnTo>
                    <a:pt x="13649" y="3643"/>
                  </a:lnTo>
                  <a:lnTo>
                    <a:pt x="13447" y="3514"/>
                  </a:lnTo>
                  <a:lnTo>
                    <a:pt x="13245" y="3385"/>
                  </a:lnTo>
                  <a:lnTo>
                    <a:pt x="12840" y="3183"/>
                  </a:lnTo>
                  <a:lnTo>
                    <a:pt x="12417" y="2999"/>
                  </a:lnTo>
                  <a:lnTo>
                    <a:pt x="11552" y="2631"/>
                  </a:lnTo>
                  <a:lnTo>
                    <a:pt x="11129" y="2429"/>
                  </a:lnTo>
                  <a:lnTo>
                    <a:pt x="10725" y="2208"/>
                  </a:lnTo>
                  <a:lnTo>
                    <a:pt x="10688" y="2189"/>
                  </a:lnTo>
                  <a:lnTo>
                    <a:pt x="10651" y="2171"/>
                  </a:lnTo>
                  <a:lnTo>
                    <a:pt x="10596" y="2189"/>
                  </a:lnTo>
                  <a:lnTo>
                    <a:pt x="10578" y="2208"/>
                  </a:lnTo>
                  <a:lnTo>
                    <a:pt x="10541" y="2245"/>
                  </a:lnTo>
                  <a:lnTo>
                    <a:pt x="10522" y="2281"/>
                  </a:lnTo>
                  <a:lnTo>
                    <a:pt x="10504" y="2318"/>
                  </a:lnTo>
                  <a:lnTo>
                    <a:pt x="10522" y="2355"/>
                  </a:lnTo>
                  <a:lnTo>
                    <a:pt x="10578" y="2539"/>
                  </a:lnTo>
                  <a:lnTo>
                    <a:pt x="10651" y="2704"/>
                  </a:lnTo>
                  <a:lnTo>
                    <a:pt x="10743" y="2833"/>
                  </a:lnTo>
                  <a:lnTo>
                    <a:pt x="10853" y="2944"/>
                  </a:lnTo>
                  <a:lnTo>
                    <a:pt x="10964" y="3036"/>
                  </a:lnTo>
                  <a:lnTo>
                    <a:pt x="11111" y="3128"/>
                  </a:lnTo>
                  <a:lnTo>
                    <a:pt x="11460" y="3293"/>
                  </a:lnTo>
                  <a:lnTo>
                    <a:pt x="11644" y="3367"/>
                  </a:lnTo>
                  <a:lnTo>
                    <a:pt x="11828" y="3440"/>
                  </a:lnTo>
                  <a:lnTo>
                    <a:pt x="12196" y="3551"/>
                  </a:lnTo>
                  <a:lnTo>
                    <a:pt x="12564" y="3679"/>
                  </a:lnTo>
                  <a:lnTo>
                    <a:pt x="12748" y="3753"/>
                  </a:lnTo>
                  <a:lnTo>
                    <a:pt x="12914" y="3845"/>
                  </a:lnTo>
                  <a:lnTo>
                    <a:pt x="13134" y="3992"/>
                  </a:lnTo>
                  <a:lnTo>
                    <a:pt x="13318" y="4158"/>
                  </a:lnTo>
                  <a:lnTo>
                    <a:pt x="13502" y="4323"/>
                  </a:lnTo>
                  <a:lnTo>
                    <a:pt x="13668" y="4507"/>
                  </a:lnTo>
                  <a:lnTo>
                    <a:pt x="13980" y="4893"/>
                  </a:lnTo>
                  <a:lnTo>
                    <a:pt x="14312" y="5261"/>
                  </a:lnTo>
                  <a:lnTo>
                    <a:pt x="14661" y="5629"/>
                  </a:lnTo>
                  <a:lnTo>
                    <a:pt x="14845" y="5795"/>
                  </a:lnTo>
                  <a:lnTo>
                    <a:pt x="15047" y="5960"/>
                  </a:lnTo>
                  <a:lnTo>
                    <a:pt x="15250" y="6107"/>
                  </a:lnTo>
                  <a:lnTo>
                    <a:pt x="15470" y="6236"/>
                  </a:lnTo>
                  <a:lnTo>
                    <a:pt x="15673" y="6383"/>
                  </a:lnTo>
                  <a:lnTo>
                    <a:pt x="15912" y="6494"/>
                  </a:lnTo>
                  <a:lnTo>
                    <a:pt x="16133" y="6604"/>
                  </a:lnTo>
                  <a:lnTo>
                    <a:pt x="16372" y="6696"/>
                  </a:lnTo>
                  <a:lnTo>
                    <a:pt x="16611" y="6788"/>
                  </a:lnTo>
                  <a:lnTo>
                    <a:pt x="16850" y="6843"/>
                  </a:lnTo>
                  <a:lnTo>
                    <a:pt x="17089" y="6898"/>
                  </a:lnTo>
                  <a:lnTo>
                    <a:pt x="17328" y="6935"/>
                  </a:lnTo>
                  <a:lnTo>
                    <a:pt x="17586" y="6954"/>
                  </a:lnTo>
                  <a:lnTo>
                    <a:pt x="17843" y="6954"/>
                  </a:lnTo>
                  <a:lnTo>
                    <a:pt x="18156" y="7156"/>
                  </a:lnTo>
                  <a:lnTo>
                    <a:pt x="18487" y="7340"/>
                  </a:lnTo>
                  <a:lnTo>
                    <a:pt x="18837" y="7505"/>
                  </a:lnTo>
                  <a:lnTo>
                    <a:pt x="19186" y="7671"/>
                  </a:lnTo>
                  <a:lnTo>
                    <a:pt x="19554" y="7837"/>
                  </a:lnTo>
                  <a:lnTo>
                    <a:pt x="19922" y="7965"/>
                  </a:lnTo>
                  <a:lnTo>
                    <a:pt x="20308" y="8112"/>
                  </a:lnTo>
                  <a:lnTo>
                    <a:pt x="20713" y="8223"/>
                  </a:lnTo>
                  <a:lnTo>
                    <a:pt x="21228" y="8370"/>
                  </a:lnTo>
                  <a:lnTo>
                    <a:pt x="21761" y="8480"/>
                  </a:lnTo>
                  <a:lnTo>
                    <a:pt x="22332" y="8591"/>
                  </a:lnTo>
                  <a:lnTo>
                    <a:pt x="22920" y="8701"/>
                  </a:lnTo>
                  <a:lnTo>
                    <a:pt x="24153" y="8885"/>
                  </a:lnTo>
                  <a:lnTo>
                    <a:pt x="25459" y="9087"/>
                  </a:lnTo>
                  <a:lnTo>
                    <a:pt x="26801" y="9290"/>
                  </a:lnTo>
                  <a:lnTo>
                    <a:pt x="28144" y="9510"/>
                  </a:lnTo>
                  <a:lnTo>
                    <a:pt x="28806" y="9658"/>
                  </a:lnTo>
                  <a:lnTo>
                    <a:pt x="29469" y="9805"/>
                  </a:lnTo>
                  <a:lnTo>
                    <a:pt x="30131" y="9952"/>
                  </a:lnTo>
                  <a:lnTo>
                    <a:pt x="30775" y="10136"/>
                  </a:lnTo>
                  <a:lnTo>
                    <a:pt x="31400" y="10338"/>
                  </a:lnTo>
                  <a:lnTo>
                    <a:pt x="31989" y="10559"/>
                  </a:lnTo>
                  <a:lnTo>
                    <a:pt x="32577" y="10798"/>
                  </a:lnTo>
                  <a:lnTo>
                    <a:pt x="33129" y="11074"/>
                  </a:lnTo>
                  <a:lnTo>
                    <a:pt x="33644" y="11368"/>
                  </a:lnTo>
                  <a:lnTo>
                    <a:pt x="33902" y="11515"/>
                  </a:lnTo>
                  <a:lnTo>
                    <a:pt x="34141" y="11681"/>
                  </a:lnTo>
                  <a:lnTo>
                    <a:pt x="34380" y="11865"/>
                  </a:lnTo>
                  <a:lnTo>
                    <a:pt x="34601" y="12049"/>
                  </a:lnTo>
                  <a:lnTo>
                    <a:pt x="34803" y="12233"/>
                  </a:lnTo>
                  <a:lnTo>
                    <a:pt x="35005" y="12435"/>
                  </a:lnTo>
                  <a:lnTo>
                    <a:pt x="35208" y="12656"/>
                  </a:lnTo>
                  <a:lnTo>
                    <a:pt x="35392" y="12877"/>
                  </a:lnTo>
                  <a:lnTo>
                    <a:pt x="35557" y="13097"/>
                  </a:lnTo>
                  <a:lnTo>
                    <a:pt x="35723" y="13337"/>
                  </a:lnTo>
                  <a:lnTo>
                    <a:pt x="35870" y="13594"/>
                  </a:lnTo>
                  <a:lnTo>
                    <a:pt x="35999" y="13852"/>
                  </a:lnTo>
                  <a:lnTo>
                    <a:pt x="36109" y="14127"/>
                  </a:lnTo>
                  <a:lnTo>
                    <a:pt x="36219" y="14403"/>
                  </a:lnTo>
                  <a:lnTo>
                    <a:pt x="36311" y="14698"/>
                  </a:lnTo>
                  <a:lnTo>
                    <a:pt x="36403" y="14992"/>
                  </a:lnTo>
                  <a:lnTo>
                    <a:pt x="36458" y="15305"/>
                  </a:lnTo>
                  <a:lnTo>
                    <a:pt x="36514" y="15636"/>
                  </a:lnTo>
                  <a:lnTo>
                    <a:pt x="36550" y="15985"/>
                  </a:lnTo>
                  <a:lnTo>
                    <a:pt x="36569" y="16335"/>
                  </a:lnTo>
                  <a:lnTo>
                    <a:pt x="36569" y="16703"/>
                  </a:lnTo>
                  <a:lnTo>
                    <a:pt x="36550" y="17071"/>
                  </a:lnTo>
                  <a:lnTo>
                    <a:pt x="36514" y="17530"/>
                  </a:lnTo>
                  <a:lnTo>
                    <a:pt x="36458" y="17990"/>
                  </a:lnTo>
                  <a:lnTo>
                    <a:pt x="36366" y="18432"/>
                  </a:lnTo>
                  <a:lnTo>
                    <a:pt x="36274" y="18836"/>
                  </a:lnTo>
                  <a:lnTo>
                    <a:pt x="36146" y="19241"/>
                  </a:lnTo>
                  <a:lnTo>
                    <a:pt x="36017" y="19646"/>
                  </a:lnTo>
                  <a:lnTo>
                    <a:pt x="35851" y="20014"/>
                  </a:lnTo>
                  <a:lnTo>
                    <a:pt x="35686" y="20363"/>
                  </a:lnTo>
                  <a:lnTo>
                    <a:pt x="35483" y="20713"/>
                  </a:lnTo>
                  <a:lnTo>
                    <a:pt x="35281" y="21044"/>
                  </a:lnTo>
                  <a:lnTo>
                    <a:pt x="35060" y="21375"/>
                  </a:lnTo>
                  <a:lnTo>
                    <a:pt x="34821" y="21669"/>
                  </a:lnTo>
                  <a:lnTo>
                    <a:pt x="34564" y="21964"/>
                  </a:lnTo>
                  <a:lnTo>
                    <a:pt x="34306" y="22239"/>
                  </a:lnTo>
                  <a:lnTo>
                    <a:pt x="34030" y="22515"/>
                  </a:lnTo>
                  <a:lnTo>
                    <a:pt x="33736" y="22773"/>
                  </a:lnTo>
                  <a:lnTo>
                    <a:pt x="33938" y="22460"/>
                  </a:lnTo>
                  <a:lnTo>
                    <a:pt x="34141" y="22129"/>
                  </a:lnTo>
                  <a:lnTo>
                    <a:pt x="34306" y="21816"/>
                  </a:lnTo>
                  <a:lnTo>
                    <a:pt x="34472" y="21504"/>
                  </a:lnTo>
                  <a:lnTo>
                    <a:pt x="34637" y="21154"/>
                  </a:lnTo>
                  <a:lnTo>
                    <a:pt x="34766" y="20805"/>
                  </a:lnTo>
                  <a:lnTo>
                    <a:pt x="34895" y="20455"/>
                  </a:lnTo>
                  <a:lnTo>
                    <a:pt x="35005" y="20106"/>
                  </a:lnTo>
                  <a:lnTo>
                    <a:pt x="35097" y="19756"/>
                  </a:lnTo>
                  <a:lnTo>
                    <a:pt x="35171" y="19407"/>
                  </a:lnTo>
                  <a:lnTo>
                    <a:pt x="35300" y="18653"/>
                  </a:lnTo>
                  <a:lnTo>
                    <a:pt x="35336" y="18285"/>
                  </a:lnTo>
                  <a:lnTo>
                    <a:pt x="35336" y="17880"/>
                  </a:lnTo>
                  <a:lnTo>
                    <a:pt x="35318" y="16960"/>
                  </a:lnTo>
                  <a:lnTo>
                    <a:pt x="35318" y="16500"/>
                  </a:lnTo>
                  <a:lnTo>
                    <a:pt x="35336" y="16077"/>
                  </a:lnTo>
                  <a:lnTo>
                    <a:pt x="35373" y="15875"/>
                  </a:lnTo>
                  <a:lnTo>
                    <a:pt x="35410" y="15691"/>
                  </a:lnTo>
                  <a:lnTo>
                    <a:pt x="35465" y="15525"/>
                  </a:lnTo>
                  <a:lnTo>
                    <a:pt x="35539" y="15397"/>
                  </a:lnTo>
                  <a:lnTo>
                    <a:pt x="35557" y="15342"/>
                  </a:lnTo>
                  <a:lnTo>
                    <a:pt x="35557" y="15286"/>
                  </a:lnTo>
                  <a:lnTo>
                    <a:pt x="35539" y="15231"/>
                  </a:lnTo>
                  <a:lnTo>
                    <a:pt x="35502" y="15194"/>
                  </a:lnTo>
                  <a:lnTo>
                    <a:pt x="35465" y="15158"/>
                  </a:lnTo>
                  <a:lnTo>
                    <a:pt x="35410" y="15139"/>
                  </a:lnTo>
                  <a:lnTo>
                    <a:pt x="35373" y="15139"/>
                  </a:lnTo>
                  <a:lnTo>
                    <a:pt x="35318" y="15158"/>
                  </a:lnTo>
                  <a:lnTo>
                    <a:pt x="35189" y="15268"/>
                  </a:lnTo>
                  <a:lnTo>
                    <a:pt x="35079" y="15378"/>
                  </a:lnTo>
                  <a:lnTo>
                    <a:pt x="34987" y="15489"/>
                  </a:lnTo>
                  <a:lnTo>
                    <a:pt x="34913" y="15599"/>
                  </a:lnTo>
                  <a:lnTo>
                    <a:pt x="34840" y="15709"/>
                  </a:lnTo>
                  <a:lnTo>
                    <a:pt x="34785" y="15820"/>
                  </a:lnTo>
                  <a:lnTo>
                    <a:pt x="34748" y="15949"/>
                  </a:lnTo>
                  <a:lnTo>
                    <a:pt x="34711" y="16059"/>
                  </a:lnTo>
                  <a:lnTo>
                    <a:pt x="34693" y="16316"/>
                  </a:lnTo>
                  <a:lnTo>
                    <a:pt x="34693" y="16574"/>
                  </a:lnTo>
                  <a:lnTo>
                    <a:pt x="34711" y="16831"/>
                  </a:lnTo>
                  <a:lnTo>
                    <a:pt x="34748" y="17089"/>
                  </a:lnTo>
                  <a:lnTo>
                    <a:pt x="34858" y="17641"/>
                  </a:lnTo>
                  <a:lnTo>
                    <a:pt x="34895" y="17917"/>
                  </a:lnTo>
                  <a:lnTo>
                    <a:pt x="34932" y="18174"/>
                  </a:lnTo>
                  <a:lnTo>
                    <a:pt x="34950" y="18450"/>
                  </a:lnTo>
                  <a:lnTo>
                    <a:pt x="34950" y="18708"/>
                  </a:lnTo>
                  <a:lnTo>
                    <a:pt x="34913" y="18965"/>
                  </a:lnTo>
                  <a:lnTo>
                    <a:pt x="34876" y="19094"/>
                  </a:lnTo>
                  <a:lnTo>
                    <a:pt x="34821" y="19223"/>
                  </a:lnTo>
                  <a:lnTo>
                    <a:pt x="34472" y="19959"/>
                  </a:lnTo>
                  <a:lnTo>
                    <a:pt x="34086" y="20731"/>
                  </a:lnTo>
                  <a:lnTo>
                    <a:pt x="33662" y="21467"/>
                  </a:lnTo>
                  <a:lnTo>
                    <a:pt x="33258" y="22184"/>
                  </a:lnTo>
                  <a:lnTo>
                    <a:pt x="33111" y="22405"/>
                  </a:lnTo>
                  <a:lnTo>
                    <a:pt x="32963" y="22607"/>
                  </a:lnTo>
                  <a:lnTo>
                    <a:pt x="32816" y="22791"/>
                  </a:lnTo>
                  <a:lnTo>
                    <a:pt x="32651" y="22975"/>
                  </a:lnTo>
                  <a:lnTo>
                    <a:pt x="32320" y="23306"/>
                  </a:lnTo>
                  <a:lnTo>
                    <a:pt x="31970" y="23601"/>
                  </a:lnTo>
                  <a:lnTo>
                    <a:pt x="31602" y="23877"/>
                  </a:lnTo>
                  <a:lnTo>
                    <a:pt x="31216" y="24134"/>
                  </a:lnTo>
                  <a:lnTo>
                    <a:pt x="30407" y="24668"/>
                  </a:lnTo>
                  <a:lnTo>
                    <a:pt x="29744" y="24907"/>
                  </a:lnTo>
                  <a:lnTo>
                    <a:pt x="29082" y="25127"/>
                  </a:lnTo>
                  <a:lnTo>
                    <a:pt x="28402" y="25311"/>
                  </a:lnTo>
                  <a:lnTo>
                    <a:pt x="27721" y="25495"/>
                  </a:lnTo>
                  <a:lnTo>
                    <a:pt x="27022" y="25661"/>
                  </a:lnTo>
                  <a:lnTo>
                    <a:pt x="26323" y="25790"/>
                  </a:lnTo>
                  <a:lnTo>
                    <a:pt x="25606" y="25918"/>
                  </a:lnTo>
                  <a:lnTo>
                    <a:pt x="24907" y="26029"/>
                  </a:lnTo>
                  <a:lnTo>
                    <a:pt x="24208" y="26121"/>
                  </a:lnTo>
                  <a:lnTo>
                    <a:pt x="23509" y="26213"/>
                  </a:lnTo>
                  <a:lnTo>
                    <a:pt x="22148" y="26360"/>
                  </a:lnTo>
                  <a:lnTo>
                    <a:pt x="20860" y="26470"/>
                  </a:lnTo>
                  <a:lnTo>
                    <a:pt x="19628" y="26562"/>
                  </a:lnTo>
                  <a:lnTo>
                    <a:pt x="18984" y="26617"/>
                  </a:lnTo>
                  <a:lnTo>
                    <a:pt x="18322" y="26691"/>
                  </a:lnTo>
                  <a:lnTo>
                    <a:pt x="17678" y="26783"/>
                  </a:lnTo>
                  <a:lnTo>
                    <a:pt x="17034" y="26875"/>
                  </a:lnTo>
                  <a:lnTo>
                    <a:pt x="15728" y="27096"/>
                  </a:lnTo>
                  <a:lnTo>
                    <a:pt x="14422" y="27335"/>
                  </a:lnTo>
                  <a:lnTo>
                    <a:pt x="13116" y="27537"/>
                  </a:lnTo>
                  <a:lnTo>
                    <a:pt x="12472" y="27629"/>
                  </a:lnTo>
                  <a:lnTo>
                    <a:pt x="11810" y="27721"/>
                  </a:lnTo>
                  <a:lnTo>
                    <a:pt x="11166" y="27776"/>
                  </a:lnTo>
                  <a:lnTo>
                    <a:pt x="10522" y="27831"/>
                  </a:lnTo>
                  <a:lnTo>
                    <a:pt x="9860" y="27868"/>
                  </a:lnTo>
                  <a:lnTo>
                    <a:pt x="8848" y="27868"/>
                  </a:lnTo>
                  <a:lnTo>
                    <a:pt x="8499" y="27831"/>
                  </a:lnTo>
                  <a:lnTo>
                    <a:pt x="8149" y="27795"/>
                  </a:lnTo>
                  <a:lnTo>
                    <a:pt x="7800" y="27739"/>
                  </a:lnTo>
                  <a:lnTo>
                    <a:pt x="7450" y="27684"/>
                  </a:lnTo>
                  <a:lnTo>
                    <a:pt x="7119" y="27592"/>
                  </a:lnTo>
                  <a:lnTo>
                    <a:pt x="6788" y="27500"/>
                  </a:lnTo>
                  <a:lnTo>
                    <a:pt x="6457" y="27408"/>
                  </a:lnTo>
                  <a:lnTo>
                    <a:pt x="6126" y="27280"/>
                  </a:lnTo>
                  <a:lnTo>
                    <a:pt x="5813" y="27151"/>
                  </a:lnTo>
                  <a:lnTo>
                    <a:pt x="5501" y="27004"/>
                  </a:lnTo>
                  <a:lnTo>
                    <a:pt x="5206" y="26838"/>
                  </a:lnTo>
                  <a:lnTo>
                    <a:pt x="4894" y="26673"/>
                  </a:lnTo>
                  <a:lnTo>
                    <a:pt x="4618" y="26489"/>
                  </a:lnTo>
                  <a:lnTo>
                    <a:pt x="4323" y="26305"/>
                  </a:lnTo>
                  <a:lnTo>
                    <a:pt x="4066" y="26102"/>
                  </a:lnTo>
                  <a:lnTo>
                    <a:pt x="3790" y="25882"/>
                  </a:lnTo>
                  <a:lnTo>
                    <a:pt x="3551" y="25661"/>
                  </a:lnTo>
                  <a:lnTo>
                    <a:pt x="3293" y="25422"/>
                  </a:lnTo>
                  <a:lnTo>
                    <a:pt x="3073" y="25164"/>
                  </a:lnTo>
                  <a:lnTo>
                    <a:pt x="2852" y="24907"/>
                  </a:lnTo>
                  <a:lnTo>
                    <a:pt x="2631" y="24649"/>
                  </a:lnTo>
                  <a:lnTo>
                    <a:pt x="2429" y="24373"/>
                  </a:lnTo>
                  <a:lnTo>
                    <a:pt x="2245" y="24079"/>
                  </a:lnTo>
                  <a:lnTo>
                    <a:pt x="2061" y="23785"/>
                  </a:lnTo>
                  <a:lnTo>
                    <a:pt x="1895" y="23472"/>
                  </a:lnTo>
                  <a:lnTo>
                    <a:pt x="1748" y="23159"/>
                  </a:lnTo>
                  <a:lnTo>
                    <a:pt x="1619" y="22846"/>
                  </a:lnTo>
                  <a:lnTo>
                    <a:pt x="1491" y="22515"/>
                  </a:lnTo>
                  <a:lnTo>
                    <a:pt x="1380" y="22166"/>
                  </a:lnTo>
                  <a:lnTo>
                    <a:pt x="1288" y="21816"/>
                  </a:lnTo>
                  <a:lnTo>
                    <a:pt x="1215" y="21467"/>
                  </a:lnTo>
                  <a:lnTo>
                    <a:pt x="1141" y="21099"/>
                  </a:lnTo>
                  <a:lnTo>
                    <a:pt x="1104" y="20749"/>
                  </a:lnTo>
                  <a:lnTo>
                    <a:pt x="1086" y="20400"/>
                  </a:lnTo>
                  <a:lnTo>
                    <a:pt x="1068" y="20051"/>
                  </a:lnTo>
                  <a:lnTo>
                    <a:pt x="1086" y="19701"/>
                  </a:lnTo>
                  <a:lnTo>
                    <a:pt x="1123" y="19352"/>
                  </a:lnTo>
                  <a:lnTo>
                    <a:pt x="1160" y="19020"/>
                  </a:lnTo>
                  <a:lnTo>
                    <a:pt x="1215" y="18689"/>
                  </a:lnTo>
                  <a:lnTo>
                    <a:pt x="1288" y="18358"/>
                  </a:lnTo>
                  <a:lnTo>
                    <a:pt x="1362" y="18027"/>
                  </a:lnTo>
                  <a:lnTo>
                    <a:pt x="1564" y="17383"/>
                  </a:lnTo>
                  <a:lnTo>
                    <a:pt x="1785" y="16739"/>
                  </a:lnTo>
                  <a:lnTo>
                    <a:pt x="2024" y="16114"/>
                  </a:lnTo>
                  <a:lnTo>
                    <a:pt x="2539" y="14845"/>
                  </a:lnTo>
                  <a:lnTo>
                    <a:pt x="2778" y="14219"/>
                  </a:lnTo>
                  <a:lnTo>
                    <a:pt x="3017" y="13576"/>
                  </a:lnTo>
                  <a:lnTo>
                    <a:pt x="3238" y="12913"/>
                  </a:lnTo>
                  <a:lnTo>
                    <a:pt x="3422" y="12251"/>
                  </a:lnTo>
                  <a:lnTo>
                    <a:pt x="3496" y="11920"/>
                  </a:lnTo>
                  <a:lnTo>
                    <a:pt x="3551" y="11589"/>
                  </a:lnTo>
                  <a:lnTo>
                    <a:pt x="3606" y="11240"/>
                  </a:lnTo>
                  <a:lnTo>
                    <a:pt x="3643" y="10890"/>
                  </a:lnTo>
                  <a:lnTo>
                    <a:pt x="3680" y="10136"/>
                  </a:lnTo>
                  <a:lnTo>
                    <a:pt x="3680" y="9382"/>
                  </a:lnTo>
                  <a:lnTo>
                    <a:pt x="3680" y="8628"/>
                  </a:lnTo>
                  <a:lnTo>
                    <a:pt x="3698" y="7873"/>
                  </a:lnTo>
                  <a:lnTo>
                    <a:pt x="3716" y="7505"/>
                  </a:lnTo>
                  <a:lnTo>
                    <a:pt x="3735" y="7138"/>
                  </a:lnTo>
                  <a:lnTo>
                    <a:pt x="3790" y="6770"/>
                  </a:lnTo>
                  <a:lnTo>
                    <a:pt x="3845" y="6402"/>
                  </a:lnTo>
                  <a:lnTo>
                    <a:pt x="3919" y="6034"/>
                  </a:lnTo>
                  <a:lnTo>
                    <a:pt x="4029" y="5684"/>
                  </a:lnTo>
                  <a:lnTo>
                    <a:pt x="4158" y="5317"/>
                  </a:lnTo>
                  <a:lnTo>
                    <a:pt x="4305" y="4967"/>
                  </a:lnTo>
                  <a:lnTo>
                    <a:pt x="4507" y="4562"/>
                  </a:lnTo>
                  <a:lnTo>
                    <a:pt x="4728" y="4194"/>
                  </a:lnTo>
                  <a:lnTo>
                    <a:pt x="5114" y="3716"/>
                  </a:lnTo>
                  <a:lnTo>
                    <a:pt x="5519" y="3238"/>
                  </a:lnTo>
                  <a:lnTo>
                    <a:pt x="5961" y="2796"/>
                  </a:lnTo>
                  <a:lnTo>
                    <a:pt x="6181" y="2576"/>
                  </a:lnTo>
                  <a:lnTo>
                    <a:pt x="6420" y="2373"/>
                  </a:lnTo>
                  <a:lnTo>
                    <a:pt x="6660" y="2171"/>
                  </a:lnTo>
                  <a:lnTo>
                    <a:pt x="6899" y="1987"/>
                  </a:lnTo>
                  <a:lnTo>
                    <a:pt x="7156" y="1803"/>
                  </a:lnTo>
                  <a:lnTo>
                    <a:pt x="7414" y="1638"/>
                  </a:lnTo>
                  <a:lnTo>
                    <a:pt x="7690" y="1490"/>
                  </a:lnTo>
                  <a:lnTo>
                    <a:pt x="7966" y="1362"/>
                  </a:lnTo>
                  <a:lnTo>
                    <a:pt x="8260" y="1251"/>
                  </a:lnTo>
                  <a:lnTo>
                    <a:pt x="8554" y="1141"/>
                  </a:lnTo>
                  <a:lnTo>
                    <a:pt x="8738" y="1086"/>
                  </a:lnTo>
                  <a:lnTo>
                    <a:pt x="8940" y="1049"/>
                  </a:lnTo>
                  <a:lnTo>
                    <a:pt x="9327" y="1012"/>
                  </a:lnTo>
                  <a:close/>
                  <a:moveTo>
                    <a:pt x="9695" y="1"/>
                  </a:moveTo>
                  <a:lnTo>
                    <a:pt x="9272" y="37"/>
                  </a:lnTo>
                  <a:lnTo>
                    <a:pt x="8848" y="92"/>
                  </a:lnTo>
                  <a:lnTo>
                    <a:pt x="8444" y="184"/>
                  </a:lnTo>
                  <a:lnTo>
                    <a:pt x="8021" y="313"/>
                  </a:lnTo>
                  <a:lnTo>
                    <a:pt x="7634" y="497"/>
                  </a:lnTo>
                  <a:lnTo>
                    <a:pt x="7248" y="681"/>
                  </a:lnTo>
                  <a:lnTo>
                    <a:pt x="6862" y="920"/>
                  </a:lnTo>
                  <a:lnTo>
                    <a:pt x="6494" y="1178"/>
                  </a:lnTo>
                  <a:lnTo>
                    <a:pt x="6089" y="1417"/>
                  </a:lnTo>
                  <a:lnTo>
                    <a:pt x="5703" y="1693"/>
                  </a:lnTo>
                  <a:lnTo>
                    <a:pt x="5335" y="1987"/>
                  </a:lnTo>
                  <a:lnTo>
                    <a:pt x="4986" y="2318"/>
                  </a:lnTo>
                  <a:lnTo>
                    <a:pt x="4655" y="2649"/>
                  </a:lnTo>
                  <a:lnTo>
                    <a:pt x="4360" y="3017"/>
                  </a:lnTo>
                  <a:lnTo>
                    <a:pt x="4066" y="3403"/>
                  </a:lnTo>
                  <a:lnTo>
                    <a:pt x="3808" y="3808"/>
                  </a:lnTo>
                  <a:lnTo>
                    <a:pt x="3588" y="4231"/>
                  </a:lnTo>
                  <a:lnTo>
                    <a:pt x="3367" y="4654"/>
                  </a:lnTo>
                  <a:lnTo>
                    <a:pt x="3183" y="5096"/>
                  </a:lnTo>
                  <a:lnTo>
                    <a:pt x="3036" y="5556"/>
                  </a:lnTo>
                  <a:lnTo>
                    <a:pt x="2889" y="6016"/>
                  </a:lnTo>
                  <a:lnTo>
                    <a:pt x="2797" y="6475"/>
                  </a:lnTo>
                  <a:lnTo>
                    <a:pt x="2723" y="6954"/>
                  </a:lnTo>
                  <a:lnTo>
                    <a:pt x="2668" y="7432"/>
                  </a:lnTo>
                  <a:lnTo>
                    <a:pt x="2650" y="7781"/>
                  </a:lnTo>
                  <a:lnTo>
                    <a:pt x="2650" y="8149"/>
                  </a:lnTo>
                  <a:lnTo>
                    <a:pt x="2650" y="8867"/>
                  </a:lnTo>
                  <a:lnTo>
                    <a:pt x="2668" y="9584"/>
                  </a:lnTo>
                  <a:lnTo>
                    <a:pt x="2668" y="9952"/>
                  </a:lnTo>
                  <a:lnTo>
                    <a:pt x="2650" y="10320"/>
                  </a:lnTo>
                  <a:lnTo>
                    <a:pt x="2613" y="10835"/>
                  </a:lnTo>
                  <a:lnTo>
                    <a:pt x="2539" y="11350"/>
                  </a:lnTo>
                  <a:lnTo>
                    <a:pt x="2447" y="11847"/>
                  </a:lnTo>
                  <a:lnTo>
                    <a:pt x="2337" y="12325"/>
                  </a:lnTo>
                  <a:lnTo>
                    <a:pt x="2190" y="12803"/>
                  </a:lnTo>
                  <a:lnTo>
                    <a:pt x="2024" y="13281"/>
                  </a:lnTo>
                  <a:lnTo>
                    <a:pt x="1840" y="13760"/>
                  </a:lnTo>
                  <a:lnTo>
                    <a:pt x="1638" y="14238"/>
                  </a:lnTo>
                  <a:lnTo>
                    <a:pt x="1086" y="15525"/>
                  </a:lnTo>
                  <a:lnTo>
                    <a:pt x="828" y="16169"/>
                  </a:lnTo>
                  <a:lnTo>
                    <a:pt x="589" y="16831"/>
                  </a:lnTo>
                  <a:lnTo>
                    <a:pt x="387" y="17475"/>
                  </a:lnTo>
                  <a:lnTo>
                    <a:pt x="295" y="17806"/>
                  </a:lnTo>
                  <a:lnTo>
                    <a:pt x="203" y="18156"/>
                  </a:lnTo>
                  <a:lnTo>
                    <a:pt x="148" y="18487"/>
                  </a:lnTo>
                  <a:lnTo>
                    <a:pt x="93" y="18836"/>
                  </a:lnTo>
                  <a:lnTo>
                    <a:pt x="38" y="19186"/>
                  </a:lnTo>
                  <a:lnTo>
                    <a:pt x="19" y="19535"/>
                  </a:lnTo>
                  <a:lnTo>
                    <a:pt x="1" y="19867"/>
                  </a:lnTo>
                  <a:lnTo>
                    <a:pt x="19" y="20179"/>
                  </a:lnTo>
                  <a:lnTo>
                    <a:pt x="19" y="20492"/>
                  </a:lnTo>
                  <a:lnTo>
                    <a:pt x="56" y="20823"/>
                  </a:lnTo>
                  <a:lnTo>
                    <a:pt x="93" y="21136"/>
                  </a:lnTo>
                  <a:lnTo>
                    <a:pt x="130" y="21448"/>
                  </a:lnTo>
                  <a:lnTo>
                    <a:pt x="203" y="21743"/>
                  </a:lnTo>
                  <a:lnTo>
                    <a:pt x="258" y="22055"/>
                  </a:lnTo>
                  <a:lnTo>
                    <a:pt x="442" y="22663"/>
                  </a:lnTo>
                  <a:lnTo>
                    <a:pt x="645" y="23251"/>
                  </a:lnTo>
                  <a:lnTo>
                    <a:pt x="902" y="23821"/>
                  </a:lnTo>
                  <a:lnTo>
                    <a:pt x="1196" y="24373"/>
                  </a:lnTo>
                  <a:lnTo>
                    <a:pt x="1527" y="24907"/>
                  </a:lnTo>
                  <a:lnTo>
                    <a:pt x="1877" y="25422"/>
                  </a:lnTo>
                  <a:lnTo>
                    <a:pt x="2282" y="25900"/>
                  </a:lnTo>
                  <a:lnTo>
                    <a:pt x="2705" y="26360"/>
                  </a:lnTo>
                  <a:lnTo>
                    <a:pt x="2944" y="26581"/>
                  </a:lnTo>
                  <a:lnTo>
                    <a:pt x="3183" y="26783"/>
                  </a:lnTo>
                  <a:lnTo>
                    <a:pt x="3422" y="26985"/>
                  </a:lnTo>
                  <a:lnTo>
                    <a:pt x="3661" y="27169"/>
                  </a:lnTo>
                  <a:lnTo>
                    <a:pt x="3919" y="27353"/>
                  </a:lnTo>
                  <a:lnTo>
                    <a:pt x="4195" y="27537"/>
                  </a:lnTo>
                  <a:lnTo>
                    <a:pt x="4452" y="27703"/>
                  </a:lnTo>
                  <a:lnTo>
                    <a:pt x="4746" y="27850"/>
                  </a:lnTo>
                  <a:lnTo>
                    <a:pt x="5078" y="28034"/>
                  </a:lnTo>
                  <a:lnTo>
                    <a:pt x="5409" y="28181"/>
                  </a:lnTo>
                  <a:lnTo>
                    <a:pt x="5740" y="28310"/>
                  </a:lnTo>
                  <a:lnTo>
                    <a:pt x="6071" y="28438"/>
                  </a:lnTo>
                  <a:lnTo>
                    <a:pt x="6420" y="28530"/>
                  </a:lnTo>
                  <a:lnTo>
                    <a:pt x="6751" y="28622"/>
                  </a:lnTo>
                  <a:lnTo>
                    <a:pt x="7101" y="28696"/>
                  </a:lnTo>
                  <a:lnTo>
                    <a:pt x="7432" y="28769"/>
                  </a:lnTo>
                  <a:lnTo>
                    <a:pt x="7782" y="28825"/>
                  </a:lnTo>
                  <a:lnTo>
                    <a:pt x="8131" y="28861"/>
                  </a:lnTo>
                  <a:lnTo>
                    <a:pt x="8812" y="28898"/>
                  </a:lnTo>
                  <a:lnTo>
                    <a:pt x="9511" y="28898"/>
                  </a:lnTo>
                  <a:lnTo>
                    <a:pt x="10210" y="28880"/>
                  </a:lnTo>
                  <a:lnTo>
                    <a:pt x="10909" y="28806"/>
                  </a:lnTo>
                  <a:lnTo>
                    <a:pt x="11608" y="28733"/>
                  </a:lnTo>
                  <a:lnTo>
                    <a:pt x="12307" y="28641"/>
                  </a:lnTo>
                  <a:lnTo>
                    <a:pt x="13006" y="28512"/>
                  </a:lnTo>
                  <a:lnTo>
                    <a:pt x="14422" y="28273"/>
                  </a:lnTo>
                  <a:lnTo>
                    <a:pt x="15820" y="28034"/>
                  </a:lnTo>
                  <a:lnTo>
                    <a:pt x="16482" y="27942"/>
                  </a:lnTo>
                  <a:lnTo>
                    <a:pt x="17181" y="27850"/>
                  </a:lnTo>
                  <a:lnTo>
                    <a:pt x="18634" y="27703"/>
                  </a:lnTo>
                  <a:lnTo>
                    <a:pt x="20124" y="27592"/>
                  </a:lnTo>
                  <a:lnTo>
                    <a:pt x="21651" y="27463"/>
                  </a:lnTo>
                  <a:lnTo>
                    <a:pt x="23196" y="27316"/>
                  </a:lnTo>
                  <a:lnTo>
                    <a:pt x="24741" y="27151"/>
                  </a:lnTo>
                  <a:lnTo>
                    <a:pt x="25514" y="27059"/>
                  </a:lnTo>
                  <a:lnTo>
                    <a:pt x="26268" y="26930"/>
                  </a:lnTo>
                  <a:lnTo>
                    <a:pt x="27040" y="26801"/>
                  </a:lnTo>
                  <a:lnTo>
                    <a:pt x="27776" y="26654"/>
                  </a:lnTo>
                  <a:lnTo>
                    <a:pt x="28512" y="26470"/>
                  </a:lnTo>
                  <a:lnTo>
                    <a:pt x="29248" y="26286"/>
                  </a:lnTo>
                  <a:lnTo>
                    <a:pt x="29965" y="26065"/>
                  </a:lnTo>
                  <a:lnTo>
                    <a:pt x="30646" y="25808"/>
                  </a:lnTo>
                  <a:lnTo>
                    <a:pt x="31326" y="25532"/>
                  </a:lnTo>
                  <a:lnTo>
                    <a:pt x="31989" y="25219"/>
                  </a:lnTo>
                  <a:lnTo>
                    <a:pt x="32614" y="24870"/>
                  </a:lnTo>
                  <a:lnTo>
                    <a:pt x="32927" y="24686"/>
                  </a:lnTo>
                  <a:lnTo>
                    <a:pt x="33221" y="24502"/>
                  </a:lnTo>
                  <a:lnTo>
                    <a:pt x="33515" y="24300"/>
                  </a:lnTo>
                  <a:lnTo>
                    <a:pt x="33810" y="24079"/>
                  </a:lnTo>
                  <a:lnTo>
                    <a:pt x="34086" y="23858"/>
                  </a:lnTo>
                  <a:lnTo>
                    <a:pt x="34361" y="23619"/>
                  </a:lnTo>
                  <a:lnTo>
                    <a:pt x="34619" y="23380"/>
                  </a:lnTo>
                  <a:lnTo>
                    <a:pt x="34876" y="23122"/>
                  </a:lnTo>
                  <a:lnTo>
                    <a:pt x="35134" y="22865"/>
                  </a:lnTo>
                  <a:lnTo>
                    <a:pt x="35373" y="22589"/>
                  </a:lnTo>
                  <a:lnTo>
                    <a:pt x="35594" y="22295"/>
                  </a:lnTo>
                  <a:lnTo>
                    <a:pt x="35815" y="21982"/>
                  </a:lnTo>
                  <a:lnTo>
                    <a:pt x="36035" y="21669"/>
                  </a:lnTo>
                  <a:lnTo>
                    <a:pt x="36238" y="21357"/>
                  </a:lnTo>
                  <a:lnTo>
                    <a:pt x="36440" y="21007"/>
                  </a:lnTo>
                  <a:lnTo>
                    <a:pt x="36624" y="20658"/>
                  </a:lnTo>
                  <a:lnTo>
                    <a:pt x="36789" y="20290"/>
                  </a:lnTo>
                  <a:lnTo>
                    <a:pt x="36955" y="19922"/>
                  </a:lnTo>
                  <a:lnTo>
                    <a:pt x="37176" y="19352"/>
                  </a:lnTo>
                  <a:lnTo>
                    <a:pt x="37341" y="18781"/>
                  </a:lnTo>
                  <a:lnTo>
                    <a:pt x="37470" y="18211"/>
                  </a:lnTo>
                  <a:lnTo>
                    <a:pt x="37562" y="17641"/>
                  </a:lnTo>
                  <a:lnTo>
                    <a:pt x="37599" y="17071"/>
                  </a:lnTo>
                  <a:lnTo>
                    <a:pt x="37599" y="16500"/>
                  </a:lnTo>
                  <a:lnTo>
                    <a:pt x="37562" y="15930"/>
                  </a:lnTo>
                  <a:lnTo>
                    <a:pt x="37488" y="15378"/>
                  </a:lnTo>
                  <a:lnTo>
                    <a:pt x="37378" y="14826"/>
                  </a:lnTo>
                  <a:lnTo>
                    <a:pt x="37286" y="14551"/>
                  </a:lnTo>
                  <a:lnTo>
                    <a:pt x="37213" y="14275"/>
                  </a:lnTo>
                  <a:lnTo>
                    <a:pt x="37102" y="14017"/>
                  </a:lnTo>
                  <a:lnTo>
                    <a:pt x="36992" y="13760"/>
                  </a:lnTo>
                  <a:lnTo>
                    <a:pt x="36881" y="13502"/>
                  </a:lnTo>
                  <a:lnTo>
                    <a:pt x="36753" y="13245"/>
                  </a:lnTo>
                  <a:lnTo>
                    <a:pt x="36606" y="12987"/>
                  </a:lnTo>
                  <a:lnTo>
                    <a:pt x="36458" y="12748"/>
                  </a:lnTo>
                  <a:lnTo>
                    <a:pt x="36293" y="12509"/>
                  </a:lnTo>
                  <a:lnTo>
                    <a:pt x="36109" y="12270"/>
                  </a:lnTo>
                  <a:lnTo>
                    <a:pt x="35925" y="12031"/>
                  </a:lnTo>
                  <a:lnTo>
                    <a:pt x="35741" y="11810"/>
                  </a:lnTo>
                  <a:lnTo>
                    <a:pt x="35520" y="11589"/>
                  </a:lnTo>
                  <a:lnTo>
                    <a:pt x="35300" y="11387"/>
                  </a:lnTo>
                  <a:lnTo>
                    <a:pt x="35060" y="11148"/>
                  </a:lnTo>
                  <a:lnTo>
                    <a:pt x="34785" y="10945"/>
                  </a:lnTo>
                  <a:lnTo>
                    <a:pt x="34527" y="10724"/>
                  </a:lnTo>
                  <a:lnTo>
                    <a:pt x="34251" y="10541"/>
                  </a:lnTo>
                  <a:lnTo>
                    <a:pt x="33975" y="10357"/>
                  </a:lnTo>
                  <a:lnTo>
                    <a:pt x="33699" y="10173"/>
                  </a:lnTo>
                  <a:lnTo>
                    <a:pt x="33111" y="9842"/>
                  </a:lnTo>
                  <a:lnTo>
                    <a:pt x="32522" y="9566"/>
                  </a:lnTo>
                  <a:lnTo>
                    <a:pt x="31915" y="9308"/>
                  </a:lnTo>
                  <a:lnTo>
                    <a:pt x="31290" y="9087"/>
                  </a:lnTo>
                  <a:lnTo>
                    <a:pt x="30646" y="8885"/>
                  </a:lnTo>
                  <a:lnTo>
                    <a:pt x="30002" y="8719"/>
                  </a:lnTo>
                  <a:lnTo>
                    <a:pt x="29358" y="8572"/>
                  </a:lnTo>
                  <a:lnTo>
                    <a:pt x="28696" y="8444"/>
                  </a:lnTo>
                  <a:lnTo>
                    <a:pt x="28034" y="8315"/>
                  </a:lnTo>
                  <a:lnTo>
                    <a:pt x="26709" y="8112"/>
                  </a:lnTo>
                  <a:lnTo>
                    <a:pt x="25385" y="7929"/>
                  </a:lnTo>
                  <a:lnTo>
                    <a:pt x="24447" y="7800"/>
                  </a:lnTo>
                  <a:lnTo>
                    <a:pt x="23490" y="7671"/>
                  </a:lnTo>
                  <a:lnTo>
                    <a:pt x="22534" y="7487"/>
                  </a:lnTo>
                  <a:lnTo>
                    <a:pt x="22074" y="7395"/>
                  </a:lnTo>
                  <a:lnTo>
                    <a:pt x="21596" y="7285"/>
                  </a:lnTo>
                  <a:lnTo>
                    <a:pt x="21136" y="7174"/>
                  </a:lnTo>
                  <a:lnTo>
                    <a:pt x="20676" y="7027"/>
                  </a:lnTo>
                  <a:lnTo>
                    <a:pt x="20216" y="6880"/>
                  </a:lnTo>
                  <a:lnTo>
                    <a:pt x="19756" y="6714"/>
                  </a:lnTo>
                  <a:lnTo>
                    <a:pt x="19315" y="6531"/>
                  </a:lnTo>
                  <a:lnTo>
                    <a:pt x="18892" y="6328"/>
                  </a:lnTo>
                  <a:lnTo>
                    <a:pt x="18469" y="6107"/>
                  </a:lnTo>
                  <a:lnTo>
                    <a:pt x="18046" y="5868"/>
                  </a:lnTo>
                  <a:lnTo>
                    <a:pt x="17696" y="5629"/>
                  </a:lnTo>
                  <a:lnTo>
                    <a:pt x="17365" y="5390"/>
                  </a:lnTo>
                  <a:lnTo>
                    <a:pt x="17052" y="5114"/>
                  </a:lnTo>
                  <a:lnTo>
                    <a:pt x="16740" y="4838"/>
                  </a:lnTo>
                  <a:lnTo>
                    <a:pt x="16445" y="4562"/>
                  </a:lnTo>
                  <a:lnTo>
                    <a:pt x="16151" y="4268"/>
                  </a:lnTo>
                  <a:lnTo>
                    <a:pt x="15581" y="3661"/>
                  </a:lnTo>
                  <a:lnTo>
                    <a:pt x="15029" y="3054"/>
                  </a:lnTo>
                  <a:lnTo>
                    <a:pt x="14459" y="2447"/>
                  </a:lnTo>
                  <a:lnTo>
                    <a:pt x="14164" y="2171"/>
                  </a:lnTo>
                  <a:lnTo>
                    <a:pt x="13870" y="1877"/>
                  </a:lnTo>
                  <a:lnTo>
                    <a:pt x="13557" y="1601"/>
                  </a:lnTo>
                  <a:lnTo>
                    <a:pt x="13245" y="1343"/>
                  </a:lnTo>
                  <a:lnTo>
                    <a:pt x="12803" y="1012"/>
                  </a:lnTo>
                  <a:lnTo>
                    <a:pt x="12343" y="736"/>
                  </a:lnTo>
                  <a:lnTo>
                    <a:pt x="11902" y="497"/>
                  </a:lnTo>
                  <a:lnTo>
                    <a:pt x="11460" y="313"/>
                  </a:lnTo>
                  <a:lnTo>
                    <a:pt x="11001" y="184"/>
                  </a:lnTo>
                  <a:lnTo>
                    <a:pt x="10559" y="74"/>
                  </a:lnTo>
                  <a:lnTo>
                    <a:pt x="10136" y="19"/>
                  </a:lnTo>
                  <a:lnTo>
                    <a:pt x="96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64"/>
            <p:cNvSpPr/>
            <p:nvPr/>
          </p:nvSpPr>
          <p:spPr>
            <a:xfrm>
              <a:off x="3632250" y="4881800"/>
              <a:ext cx="319175" cy="283300"/>
            </a:xfrm>
            <a:custGeom>
              <a:avLst/>
              <a:gdLst/>
              <a:ahLst/>
              <a:cxnLst/>
              <a:rect l="l" t="t" r="r" b="b"/>
              <a:pathLst>
                <a:path w="12767" h="11332" extrusionOk="0">
                  <a:moveTo>
                    <a:pt x="6990" y="792"/>
                  </a:moveTo>
                  <a:lnTo>
                    <a:pt x="7377" y="810"/>
                  </a:lnTo>
                  <a:lnTo>
                    <a:pt x="7781" y="847"/>
                  </a:lnTo>
                  <a:lnTo>
                    <a:pt x="8168" y="920"/>
                  </a:lnTo>
                  <a:lnTo>
                    <a:pt x="8536" y="994"/>
                  </a:lnTo>
                  <a:lnTo>
                    <a:pt x="8903" y="1104"/>
                  </a:lnTo>
                  <a:lnTo>
                    <a:pt x="9271" y="1251"/>
                  </a:lnTo>
                  <a:lnTo>
                    <a:pt x="9602" y="1417"/>
                  </a:lnTo>
                  <a:lnTo>
                    <a:pt x="9934" y="1619"/>
                  </a:lnTo>
                  <a:lnTo>
                    <a:pt x="10246" y="1840"/>
                  </a:lnTo>
                  <a:lnTo>
                    <a:pt x="10522" y="2116"/>
                  </a:lnTo>
                  <a:lnTo>
                    <a:pt x="10798" y="2410"/>
                  </a:lnTo>
                  <a:lnTo>
                    <a:pt x="11037" y="2741"/>
                  </a:lnTo>
                  <a:lnTo>
                    <a:pt x="11258" y="3109"/>
                  </a:lnTo>
                  <a:lnTo>
                    <a:pt x="11368" y="3348"/>
                  </a:lnTo>
                  <a:lnTo>
                    <a:pt x="11460" y="3569"/>
                  </a:lnTo>
                  <a:lnTo>
                    <a:pt x="11534" y="3808"/>
                  </a:lnTo>
                  <a:lnTo>
                    <a:pt x="11589" y="4029"/>
                  </a:lnTo>
                  <a:lnTo>
                    <a:pt x="11644" y="4250"/>
                  </a:lnTo>
                  <a:lnTo>
                    <a:pt x="11663" y="4470"/>
                  </a:lnTo>
                  <a:lnTo>
                    <a:pt x="11681" y="4691"/>
                  </a:lnTo>
                  <a:lnTo>
                    <a:pt x="11663" y="4893"/>
                  </a:lnTo>
                  <a:lnTo>
                    <a:pt x="11644" y="5114"/>
                  </a:lnTo>
                  <a:lnTo>
                    <a:pt x="11607" y="5317"/>
                  </a:lnTo>
                  <a:lnTo>
                    <a:pt x="11571" y="5537"/>
                  </a:lnTo>
                  <a:lnTo>
                    <a:pt x="11515" y="5740"/>
                  </a:lnTo>
                  <a:lnTo>
                    <a:pt x="11442" y="5924"/>
                  </a:lnTo>
                  <a:lnTo>
                    <a:pt x="11368" y="6126"/>
                  </a:lnTo>
                  <a:lnTo>
                    <a:pt x="11166" y="6512"/>
                  </a:lnTo>
                  <a:lnTo>
                    <a:pt x="11221" y="6199"/>
                  </a:lnTo>
                  <a:lnTo>
                    <a:pt x="11240" y="5887"/>
                  </a:lnTo>
                  <a:lnTo>
                    <a:pt x="11240" y="5574"/>
                  </a:lnTo>
                  <a:lnTo>
                    <a:pt x="11221" y="5261"/>
                  </a:lnTo>
                  <a:lnTo>
                    <a:pt x="11184" y="4949"/>
                  </a:lnTo>
                  <a:lnTo>
                    <a:pt x="11129" y="4636"/>
                  </a:lnTo>
                  <a:lnTo>
                    <a:pt x="11056" y="4342"/>
                  </a:lnTo>
                  <a:lnTo>
                    <a:pt x="10964" y="4029"/>
                  </a:lnTo>
                  <a:lnTo>
                    <a:pt x="10853" y="3735"/>
                  </a:lnTo>
                  <a:lnTo>
                    <a:pt x="10706" y="3459"/>
                  </a:lnTo>
                  <a:lnTo>
                    <a:pt x="10559" y="3183"/>
                  </a:lnTo>
                  <a:lnTo>
                    <a:pt x="10393" y="2907"/>
                  </a:lnTo>
                  <a:lnTo>
                    <a:pt x="10209" y="2649"/>
                  </a:lnTo>
                  <a:lnTo>
                    <a:pt x="10026" y="2410"/>
                  </a:lnTo>
                  <a:lnTo>
                    <a:pt x="9805" y="2189"/>
                  </a:lnTo>
                  <a:lnTo>
                    <a:pt x="9584" y="1987"/>
                  </a:lnTo>
                  <a:lnTo>
                    <a:pt x="9529" y="1950"/>
                  </a:lnTo>
                  <a:lnTo>
                    <a:pt x="9474" y="1950"/>
                  </a:lnTo>
                  <a:lnTo>
                    <a:pt x="9419" y="1969"/>
                  </a:lnTo>
                  <a:lnTo>
                    <a:pt x="9382" y="1987"/>
                  </a:lnTo>
                  <a:lnTo>
                    <a:pt x="9363" y="2024"/>
                  </a:lnTo>
                  <a:lnTo>
                    <a:pt x="9345" y="2079"/>
                  </a:lnTo>
                  <a:lnTo>
                    <a:pt x="9345" y="2134"/>
                  </a:lnTo>
                  <a:lnTo>
                    <a:pt x="9382" y="2189"/>
                  </a:lnTo>
                  <a:lnTo>
                    <a:pt x="9602" y="2447"/>
                  </a:lnTo>
                  <a:lnTo>
                    <a:pt x="9786" y="2741"/>
                  </a:lnTo>
                  <a:lnTo>
                    <a:pt x="9970" y="3017"/>
                  </a:lnTo>
                  <a:lnTo>
                    <a:pt x="10136" y="3312"/>
                  </a:lnTo>
                  <a:lnTo>
                    <a:pt x="10265" y="3606"/>
                  </a:lnTo>
                  <a:lnTo>
                    <a:pt x="10375" y="3900"/>
                  </a:lnTo>
                  <a:lnTo>
                    <a:pt x="10467" y="4213"/>
                  </a:lnTo>
                  <a:lnTo>
                    <a:pt x="10541" y="4507"/>
                  </a:lnTo>
                  <a:lnTo>
                    <a:pt x="10577" y="4820"/>
                  </a:lnTo>
                  <a:lnTo>
                    <a:pt x="10596" y="5133"/>
                  </a:lnTo>
                  <a:lnTo>
                    <a:pt x="10577" y="5464"/>
                  </a:lnTo>
                  <a:lnTo>
                    <a:pt x="10541" y="5776"/>
                  </a:lnTo>
                  <a:lnTo>
                    <a:pt x="10485" y="6108"/>
                  </a:lnTo>
                  <a:lnTo>
                    <a:pt x="10393" y="6420"/>
                  </a:lnTo>
                  <a:lnTo>
                    <a:pt x="10265" y="6751"/>
                  </a:lnTo>
                  <a:lnTo>
                    <a:pt x="10117" y="7064"/>
                  </a:lnTo>
                  <a:lnTo>
                    <a:pt x="9989" y="7285"/>
                  </a:lnTo>
                  <a:lnTo>
                    <a:pt x="9860" y="7487"/>
                  </a:lnTo>
                  <a:lnTo>
                    <a:pt x="9713" y="7689"/>
                  </a:lnTo>
                  <a:lnTo>
                    <a:pt x="9547" y="7873"/>
                  </a:lnTo>
                  <a:lnTo>
                    <a:pt x="9400" y="8039"/>
                  </a:lnTo>
                  <a:lnTo>
                    <a:pt x="9216" y="8186"/>
                  </a:lnTo>
                  <a:lnTo>
                    <a:pt x="8867" y="8480"/>
                  </a:lnTo>
                  <a:lnTo>
                    <a:pt x="8480" y="8738"/>
                  </a:lnTo>
                  <a:lnTo>
                    <a:pt x="8076" y="8977"/>
                  </a:lnTo>
                  <a:lnTo>
                    <a:pt x="7248" y="9455"/>
                  </a:lnTo>
                  <a:lnTo>
                    <a:pt x="7193" y="9529"/>
                  </a:lnTo>
                  <a:lnTo>
                    <a:pt x="7156" y="9584"/>
                  </a:lnTo>
                  <a:lnTo>
                    <a:pt x="6715" y="9750"/>
                  </a:lnTo>
                  <a:lnTo>
                    <a:pt x="6236" y="9897"/>
                  </a:lnTo>
                  <a:lnTo>
                    <a:pt x="5776" y="10044"/>
                  </a:lnTo>
                  <a:lnTo>
                    <a:pt x="5280" y="10136"/>
                  </a:lnTo>
                  <a:lnTo>
                    <a:pt x="4802" y="10209"/>
                  </a:lnTo>
                  <a:lnTo>
                    <a:pt x="4562" y="10228"/>
                  </a:lnTo>
                  <a:lnTo>
                    <a:pt x="4066" y="10228"/>
                  </a:lnTo>
                  <a:lnTo>
                    <a:pt x="3827" y="10191"/>
                  </a:lnTo>
                  <a:lnTo>
                    <a:pt x="3587" y="10154"/>
                  </a:lnTo>
                  <a:lnTo>
                    <a:pt x="3367" y="10099"/>
                  </a:lnTo>
                  <a:lnTo>
                    <a:pt x="3072" y="9989"/>
                  </a:lnTo>
                  <a:lnTo>
                    <a:pt x="2815" y="9860"/>
                  </a:lnTo>
                  <a:lnTo>
                    <a:pt x="2576" y="9713"/>
                  </a:lnTo>
                  <a:lnTo>
                    <a:pt x="2355" y="9529"/>
                  </a:lnTo>
                  <a:lnTo>
                    <a:pt x="2134" y="9345"/>
                  </a:lnTo>
                  <a:lnTo>
                    <a:pt x="1950" y="9124"/>
                  </a:lnTo>
                  <a:lnTo>
                    <a:pt x="1766" y="8903"/>
                  </a:lnTo>
                  <a:lnTo>
                    <a:pt x="1619" y="8646"/>
                  </a:lnTo>
                  <a:lnTo>
                    <a:pt x="1472" y="8407"/>
                  </a:lnTo>
                  <a:lnTo>
                    <a:pt x="1362" y="8131"/>
                  </a:lnTo>
                  <a:lnTo>
                    <a:pt x="1251" y="7855"/>
                  </a:lnTo>
                  <a:lnTo>
                    <a:pt x="1178" y="7579"/>
                  </a:lnTo>
                  <a:lnTo>
                    <a:pt x="1104" y="7303"/>
                  </a:lnTo>
                  <a:lnTo>
                    <a:pt x="1049" y="7009"/>
                  </a:lnTo>
                  <a:lnTo>
                    <a:pt x="1012" y="6715"/>
                  </a:lnTo>
                  <a:lnTo>
                    <a:pt x="994" y="6439"/>
                  </a:lnTo>
                  <a:lnTo>
                    <a:pt x="994" y="6163"/>
                  </a:lnTo>
                  <a:lnTo>
                    <a:pt x="1012" y="5887"/>
                  </a:lnTo>
                  <a:lnTo>
                    <a:pt x="1031" y="5611"/>
                  </a:lnTo>
                  <a:lnTo>
                    <a:pt x="1067" y="5335"/>
                  </a:lnTo>
                  <a:lnTo>
                    <a:pt x="1123" y="5077"/>
                  </a:lnTo>
                  <a:lnTo>
                    <a:pt x="1196" y="4802"/>
                  </a:lnTo>
                  <a:lnTo>
                    <a:pt x="1288" y="4544"/>
                  </a:lnTo>
                  <a:lnTo>
                    <a:pt x="1380" y="4286"/>
                  </a:lnTo>
                  <a:lnTo>
                    <a:pt x="1491" y="4047"/>
                  </a:lnTo>
                  <a:lnTo>
                    <a:pt x="1619" y="3808"/>
                  </a:lnTo>
                  <a:lnTo>
                    <a:pt x="1748" y="3569"/>
                  </a:lnTo>
                  <a:lnTo>
                    <a:pt x="1895" y="3330"/>
                  </a:lnTo>
                  <a:lnTo>
                    <a:pt x="2061" y="3109"/>
                  </a:lnTo>
                  <a:lnTo>
                    <a:pt x="2226" y="2888"/>
                  </a:lnTo>
                  <a:lnTo>
                    <a:pt x="2410" y="2686"/>
                  </a:lnTo>
                  <a:lnTo>
                    <a:pt x="2594" y="2484"/>
                  </a:lnTo>
                  <a:lnTo>
                    <a:pt x="2778" y="2318"/>
                  </a:lnTo>
                  <a:lnTo>
                    <a:pt x="2962" y="2171"/>
                  </a:lnTo>
                  <a:lnTo>
                    <a:pt x="3146" y="2042"/>
                  </a:lnTo>
                  <a:lnTo>
                    <a:pt x="3330" y="1914"/>
                  </a:lnTo>
                  <a:lnTo>
                    <a:pt x="3716" y="1693"/>
                  </a:lnTo>
                  <a:lnTo>
                    <a:pt x="4103" y="1490"/>
                  </a:lnTo>
                  <a:lnTo>
                    <a:pt x="4507" y="1325"/>
                  </a:lnTo>
                  <a:lnTo>
                    <a:pt x="4930" y="1159"/>
                  </a:lnTo>
                  <a:lnTo>
                    <a:pt x="5776" y="865"/>
                  </a:lnTo>
                  <a:lnTo>
                    <a:pt x="6181" y="828"/>
                  </a:lnTo>
                  <a:lnTo>
                    <a:pt x="6586" y="810"/>
                  </a:lnTo>
                  <a:lnTo>
                    <a:pt x="6990" y="792"/>
                  </a:lnTo>
                  <a:close/>
                  <a:moveTo>
                    <a:pt x="7230" y="1"/>
                  </a:moveTo>
                  <a:lnTo>
                    <a:pt x="6678" y="19"/>
                  </a:lnTo>
                  <a:lnTo>
                    <a:pt x="6126" y="93"/>
                  </a:lnTo>
                  <a:lnTo>
                    <a:pt x="5592" y="184"/>
                  </a:lnTo>
                  <a:lnTo>
                    <a:pt x="5059" y="313"/>
                  </a:lnTo>
                  <a:lnTo>
                    <a:pt x="4783" y="332"/>
                  </a:lnTo>
                  <a:lnTo>
                    <a:pt x="4489" y="368"/>
                  </a:lnTo>
                  <a:lnTo>
                    <a:pt x="4231" y="424"/>
                  </a:lnTo>
                  <a:lnTo>
                    <a:pt x="3955" y="497"/>
                  </a:lnTo>
                  <a:lnTo>
                    <a:pt x="3698" y="589"/>
                  </a:lnTo>
                  <a:lnTo>
                    <a:pt x="3440" y="700"/>
                  </a:lnTo>
                  <a:lnTo>
                    <a:pt x="3183" y="828"/>
                  </a:lnTo>
                  <a:lnTo>
                    <a:pt x="2944" y="957"/>
                  </a:lnTo>
                  <a:lnTo>
                    <a:pt x="2705" y="1123"/>
                  </a:lnTo>
                  <a:lnTo>
                    <a:pt x="2484" y="1288"/>
                  </a:lnTo>
                  <a:lnTo>
                    <a:pt x="2263" y="1490"/>
                  </a:lnTo>
                  <a:lnTo>
                    <a:pt x="2061" y="1674"/>
                  </a:lnTo>
                  <a:lnTo>
                    <a:pt x="1858" y="1895"/>
                  </a:lnTo>
                  <a:lnTo>
                    <a:pt x="1656" y="2116"/>
                  </a:lnTo>
                  <a:lnTo>
                    <a:pt x="1472" y="2337"/>
                  </a:lnTo>
                  <a:lnTo>
                    <a:pt x="1307" y="2576"/>
                  </a:lnTo>
                  <a:lnTo>
                    <a:pt x="1141" y="2815"/>
                  </a:lnTo>
                  <a:lnTo>
                    <a:pt x="975" y="3072"/>
                  </a:lnTo>
                  <a:lnTo>
                    <a:pt x="828" y="3330"/>
                  </a:lnTo>
                  <a:lnTo>
                    <a:pt x="700" y="3606"/>
                  </a:lnTo>
                  <a:lnTo>
                    <a:pt x="571" y="3882"/>
                  </a:lnTo>
                  <a:lnTo>
                    <a:pt x="460" y="4158"/>
                  </a:lnTo>
                  <a:lnTo>
                    <a:pt x="368" y="4434"/>
                  </a:lnTo>
                  <a:lnTo>
                    <a:pt x="276" y="4710"/>
                  </a:lnTo>
                  <a:lnTo>
                    <a:pt x="203" y="4985"/>
                  </a:lnTo>
                  <a:lnTo>
                    <a:pt x="129" y="5261"/>
                  </a:lnTo>
                  <a:lnTo>
                    <a:pt x="74" y="5556"/>
                  </a:lnTo>
                  <a:lnTo>
                    <a:pt x="37" y="5832"/>
                  </a:lnTo>
                  <a:lnTo>
                    <a:pt x="19" y="6108"/>
                  </a:lnTo>
                  <a:lnTo>
                    <a:pt x="1" y="6383"/>
                  </a:lnTo>
                  <a:lnTo>
                    <a:pt x="19" y="6659"/>
                  </a:lnTo>
                  <a:lnTo>
                    <a:pt x="19" y="6917"/>
                  </a:lnTo>
                  <a:lnTo>
                    <a:pt x="56" y="7193"/>
                  </a:lnTo>
                  <a:lnTo>
                    <a:pt x="111" y="7469"/>
                  </a:lnTo>
                  <a:lnTo>
                    <a:pt x="166" y="7745"/>
                  </a:lnTo>
                  <a:lnTo>
                    <a:pt x="240" y="8021"/>
                  </a:lnTo>
                  <a:lnTo>
                    <a:pt x="313" y="8278"/>
                  </a:lnTo>
                  <a:lnTo>
                    <a:pt x="405" y="8554"/>
                  </a:lnTo>
                  <a:lnTo>
                    <a:pt x="516" y="8812"/>
                  </a:lnTo>
                  <a:lnTo>
                    <a:pt x="644" y="9069"/>
                  </a:lnTo>
                  <a:lnTo>
                    <a:pt x="773" y="9308"/>
                  </a:lnTo>
                  <a:lnTo>
                    <a:pt x="920" y="9547"/>
                  </a:lnTo>
                  <a:lnTo>
                    <a:pt x="1086" y="9768"/>
                  </a:lnTo>
                  <a:lnTo>
                    <a:pt x="1270" y="9989"/>
                  </a:lnTo>
                  <a:lnTo>
                    <a:pt x="1454" y="10191"/>
                  </a:lnTo>
                  <a:lnTo>
                    <a:pt x="1656" y="10393"/>
                  </a:lnTo>
                  <a:lnTo>
                    <a:pt x="1877" y="10559"/>
                  </a:lnTo>
                  <a:lnTo>
                    <a:pt x="2098" y="10725"/>
                  </a:lnTo>
                  <a:lnTo>
                    <a:pt x="2410" y="10890"/>
                  </a:lnTo>
                  <a:lnTo>
                    <a:pt x="2705" y="11037"/>
                  </a:lnTo>
                  <a:lnTo>
                    <a:pt x="3017" y="11148"/>
                  </a:lnTo>
                  <a:lnTo>
                    <a:pt x="3330" y="11221"/>
                  </a:lnTo>
                  <a:lnTo>
                    <a:pt x="3661" y="11295"/>
                  </a:lnTo>
                  <a:lnTo>
                    <a:pt x="3992" y="11313"/>
                  </a:lnTo>
                  <a:lnTo>
                    <a:pt x="4323" y="11332"/>
                  </a:lnTo>
                  <a:lnTo>
                    <a:pt x="4654" y="11313"/>
                  </a:lnTo>
                  <a:lnTo>
                    <a:pt x="4985" y="11295"/>
                  </a:lnTo>
                  <a:lnTo>
                    <a:pt x="5317" y="11258"/>
                  </a:lnTo>
                  <a:lnTo>
                    <a:pt x="5648" y="11184"/>
                  </a:lnTo>
                  <a:lnTo>
                    <a:pt x="5979" y="11111"/>
                  </a:lnTo>
                  <a:lnTo>
                    <a:pt x="6623" y="10945"/>
                  </a:lnTo>
                  <a:lnTo>
                    <a:pt x="7248" y="10743"/>
                  </a:lnTo>
                  <a:lnTo>
                    <a:pt x="7837" y="10522"/>
                  </a:lnTo>
                  <a:lnTo>
                    <a:pt x="8425" y="10246"/>
                  </a:lnTo>
                  <a:lnTo>
                    <a:pt x="8995" y="9952"/>
                  </a:lnTo>
                  <a:lnTo>
                    <a:pt x="9566" y="9602"/>
                  </a:lnTo>
                  <a:lnTo>
                    <a:pt x="9842" y="9419"/>
                  </a:lnTo>
                  <a:lnTo>
                    <a:pt x="10117" y="9235"/>
                  </a:lnTo>
                  <a:lnTo>
                    <a:pt x="10375" y="9032"/>
                  </a:lnTo>
                  <a:lnTo>
                    <a:pt x="10633" y="8812"/>
                  </a:lnTo>
                  <a:lnTo>
                    <a:pt x="10872" y="8591"/>
                  </a:lnTo>
                  <a:lnTo>
                    <a:pt x="11111" y="8370"/>
                  </a:lnTo>
                  <a:lnTo>
                    <a:pt x="11332" y="8131"/>
                  </a:lnTo>
                  <a:lnTo>
                    <a:pt x="11552" y="7892"/>
                  </a:lnTo>
                  <a:lnTo>
                    <a:pt x="11736" y="7634"/>
                  </a:lnTo>
                  <a:lnTo>
                    <a:pt x="11920" y="7377"/>
                  </a:lnTo>
                  <a:lnTo>
                    <a:pt x="12086" y="7119"/>
                  </a:lnTo>
                  <a:lnTo>
                    <a:pt x="12251" y="6843"/>
                  </a:lnTo>
                  <a:lnTo>
                    <a:pt x="12380" y="6567"/>
                  </a:lnTo>
                  <a:lnTo>
                    <a:pt x="12490" y="6273"/>
                  </a:lnTo>
                  <a:lnTo>
                    <a:pt x="12601" y="5979"/>
                  </a:lnTo>
                  <a:lnTo>
                    <a:pt x="12674" y="5684"/>
                  </a:lnTo>
                  <a:lnTo>
                    <a:pt x="12729" y="5372"/>
                  </a:lnTo>
                  <a:lnTo>
                    <a:pt x="12748" y="5059"/>
                  </a:lnTo>
                  <a:lnTo>
                    <a:pt x="12766" y="4746"/>
                  </a:lnTo>
                  <a:lnTo>
                    <a:pt x="12748" y="4434"/>
                  </a:lnTo>
                  <a:lnTo>
                    <a:pt x="12711" y="4103"/>
                  </a:lnTo>
                  <a:lnTo>
                    <a:pt x="12638" y="3771"/>
                  </a:lnTo>
                  <a:lnTo>
                    <a:pt x="12546" y="3422"/>
                  </a:lnTo>
                  <a:lnTo>
                    <a:pt x="12417" y="3091"/>
                  </a:lnTo>
                  <a:lnTo>
                    <a:pt x="12288" y="2815"/>
                  </a:lnTo>
                  <a:lnTo>
                    <a:pt x="12159" y="2557"/>
                  </a:lnTo>
                  <a:lnTo>
                    <a:pt x="12012" y="2300"/>
                  </a:lnTo>
                  <a:lnTo>
                    <a:pt x="11865" y="2061"/>
                  </a:lnTo>
                  <a:lnTo>
                    <a:pt x="11699" y="1840"/>
                  </a:lnTo>
                  <a:lnTo>
                    <a:pt x="11515" y="1638"/>
                  </a:lnTo>
                  <a:lnTo>
                    <a:pt x="11332" y="1454"/>
                  </a:lnTo>
                  <a:lnTo>
                    <a:pt x="11148" y="1270"/>
                  </a:lnTo>
                  <a:lnTo>
                    <a:pt x="10945" y="1104"/>
                  </a:lnTo>
                  <a:lnTo>
                    <a:pt x="10725" y="957"/>
                  </a:lnTo>
                  <a:lnTo>
                    <a:pt x="10522" y="810"/>
                  </a:lnTo>
                  <a:lnTo>
                    <a:pt x="10283" y="681"/>
                  </a:lnTo>
                  <a:lnTo>
                    <a:pt x="10062" y="552"/>
                  </a:lnTo>
                  <a:lnTo>
                    <a:pt x="9823" y="460"/>
                  </a:lnTo>
                  <a:lnTo>
                    <a:pt x="9584" y="368"/>
                  </a:lnTo>
                  <a:lnTo>
                    <a:pt x="9327" y="276"/>
                  </a:lnTo>
                  <a:lnTo>
                    <a:pt x="9069" y="203"/>
                  </a:lnTo>
                  <a:lnTo>
                    <a:pt x="8830" y="148"/>
                  </a:lnTo>
                  <a:lnTo>
                    <a:pt x="8296" y="56"/>
                  </a:lnTo>
                  <a:lnTo>
                    <a:pt x="77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4"/>
            <p:cNvSpPr/>
            <p:nvPr/>
          </p:nvSpPr>
          <p:spPr>
            <a:xfrm>
              <a:off x="4099925" y="4976525"/>
              <a:ext cx="51075" cy="51525"/>
            </a:xfrm>
            <a:custGeom>
              <a:avLst/>
              <a:gdLst/>
              <a:ahLst/>
              <a:cxnLst/>
              <a:rect l="l" t="t" r="r" b="b"/>
              <a:pathLst>
                <a:path w="2043" h="2061" extrusionOk="0">
                  <a:moveTo>
                    <a:pt x="1141" y="1"/>
                  </a:moveTo>
                  <a:lnTo>
                    <a:pt x="1049" y="19"/>
                  </a:lnTo>
                  <a:lnTo>
                    <a:pt x="994" y="74"/>
                  </a:lnTo>
                  <a:lnTo>
                    <a:pt x="939" y="130"/>
                  </a:lnTo>
                  <a:lnTo>
                    <a:pt x="902" y="185"/>
                  </a:lnTo>
                  <a:lnTo>
                    <a:pt x="902" y="258"/>
                  </a:lnTo>
                  <a:lnTo>
                    <a:pt x="920" y="332"/>
                  </a:lnTo>
                  <a:lnTo>
                    <a:pt x="957" y="405"/>
                  </a:lnTo>
                  <a:lnTo>
                    <a:pt x="1012" y="461"/>
                  </a:lnTo>
                  <a:lnTo>
                    <a:pt x="1123" y="534"/>
                  </a:lnTo>
                  <a:lnTo>
                    <a:pt x="1215" y="626"/>
                  </a:lnTo>
                  <a:lnTo>
                    <a:pt x="1288" y="737"/>
                  </a:lnTo>
                  <a:lnTo>
                    <a:pt x="1362" y="829"/>
                  </a:lnTo>
                  <a:lnTo>
                    <a:pt x="1399" y="939"/>
                  </a:lnTo>
                  <a:lnTo>
                    <a:pt x="1399" y="1068"/>
                  </a:lnTo>
                  <a:lnTo>
                    <a:pt x="1380" y="1123"/>
                  </a:lnTo>
                  <a:lnTo>
                    <a:pt x="1343" y="1178"/>
                  </a:lnTo>
                  <a:lnTo>
                    <a:pt x="1307" y="1233"/>
                  </a:lnTo>
                  <a:lnTo>
                    <a:pt x="1251" y="1288"/>
                  </a:lnTo>
                  <a:lnTo>
                    <a:pt x="1141" y="1362"/>
                  </a:lnTo>
                  <a:lnTo>
                    <a:pt x="1031" y="1399"/>
                  </a:lnTo>
                  <a:lnTo>
                    <a:pt x="920" y="1399"/>
                  </a:lnTo>
                  <a:lnTo>
                    <a:pt x="792" y="1362"/>
                  </a:lnTo>
                  <a:lnTo>
                    <a:pt x="718" y="1344"/>
                  </a:lnTo>
                  <a:lnTo>
                    <a:pt x="663" y="1307"/>
                  </a:lnTo>
                  <a:lnTo>
                    <a:pt x="589" y="1215"/>
                  </a:lnTo>
                  <a:lnTo>
                    <a:pt x="516" y="1104"/>
                  </a:lnTo>
                  <a:lnTo>
                    <a:pt x="442" y="976"/>
                  </a:lnTo>
                  <a:lnTo>
                    <a:pt x="387" y="921"/>
                  </a:lnTo>
                  <a:lnTo>
                    <a:pt x="332" y="884"/>
                  </a:lnTo>
                  <a:lnTo>
                    <a:pt x="258" y="865"/>
                  </a:lnTo>
                  <a:lnTo>
                    <a:pt x="185" y="884"/>
                  </a:lnTo>
                  <a:lnTo>
                    <a:pt x="129" y="902"/>
                  </a:lnTo>
                  <a:lnTo>
                    <a:pt x="74" y="957"/>
                  </a:lnTo>
                  <a:lnTo>
                    <a:pt x="19" y="1031"/>
                  </a:lnTo>
                  <a:lnTo>
                    <a:pt x="1" y="1104"/>
                  </a:lnTo>
                  <a:lnTo>
                    <a:pt x="19" y="1233"/>
                  </a:lnTo>
                  <a:lnTo>
                    <a:pt x="37" y="1380"/>
                  </a:lnTo>
                  <a:lnTo>
                    <a:pt x="111" y="1509"/>
                  </a:lnTo>
                  <a:lnTo>
                    <a:pt x="185" y="1638"/>
                  </a:lnTo>
                  <a:lnTo>
                    <a:pt x="277" y="1748"/>
                  </a:lnTo>
                  <a:lnTo>
                    <a:pt x="387" y="1840"/>
                  </a:lnTo>
                  <a:lnTo>
                    <a:pt x="497" y="1914"/>
                  </a:lnTo>
                  <a:lnTo>
                    <a:pt x="626" y="1987"/>
                  </a:lnTo>
                  <a:lnTo>
                    <a:pt x="773" y="2024"/>
                  </a:lnTo>
                  <a:lnTo>
                    <a:pt x="920" y="2061"/>
                  </a:lnTo>
                  <a:lnTo>
                    <a:pt x="1068" y="2061"/>
                  </a:lnTo>
                  <a:lnTo>
                    <a:pt x="1215" y="2043"/>
                  </a:lnTo>
                  <a:lnTo>
                    <a:pt x="1362" y="2006"/>
                  </a:lnTo>
                  <a:lnTo>
                    <a:pt x="1491" y="1951"/>
                  </a:lnTo>
                  <a:lnTo>
                    <a:pt x="1619" y="1859"/>
                  </a:lnTo>
                  <a:lnTo>
                    <a:pt x="1730" y="1767"/>
                  </a:lnTo>
                  <a:lnTo>
                    <a:pt x="1822" y="1656"/>
                  </a:lnTo>
                  <a:lnTo>
                    <a:pt x="1914" y="1528"/>
                  </a:lnTo>
                  <a:lnTo>
                    <a:pt x="1969" y="1399"/>
                  </a:lnTo>
                  <a:lnTo>
                    <a:pt x="2006" y="1252"/>
                  </a:lnTo>
                  <a:lnTo>
                    <a:pt x="2024" y="1104"/>
                  </a:lnTo>
                  <a:lnTo>
                    <a:pt x="2042" y="957"/>
                  </a:lnTo>
                  <a:lnTo>
                    <a:pt x="2024" y="810"/>
                  </a:lnTo>
                  <a:lnTo>
                    <a:pt x="1987" y="663"/>
                  </a:lnTo>
                  <a:lnTo>
                    <a:pt x="1950" y="516"/>
                  </a:lnTo>
                  <a:lnTo>
                    <a:pt x="1877" y="387"/>
                  </a:lnTo>
                  <a:lnTo>
                    <a:pt x="1803" y="277"/>
                  </a:lnTo>
                  <a:lnTo>
                    <a:pt x="1711" y="185"/>
                  </a:lnTo>
                  <a:lnTo>
                    <a:pt x="1583" y="93"/>
                  </a:lnTo>
                  <a:lnTo>
                    <a:pt x="1454" y="38"/>
                  </a:lnTo>
                  <a:lnTo>
                    <a:pt x="1307" y="19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562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64"/>
            <p:cNvSpPr/>
            <p:nvPr/>
          </p:nvSpPr>
          <p:spPr>
            <a:xfrm>
              <a:off x="3493825" y="4847775"/>
              <a:ext cx="842950" cy="449775"/>
            </a:xfrm>
            <a:custGeom>
              <a:avLst/>
              <a:gdLst/>
              <a:ahLst/>
              <a:cxnLst/>
              <a:rect l="l" t="t" r="r" b="b"/>
              <a:pathLst>
                <a:path w="33718" h="17991" extrusionOk="0">
                  <a:moveTo>
                    <a:pt x="26967" y="0"/>
                  </a:moveTo>
                  <a:lnTo>
                    <a:pt x="27298" y="442"/>
                  </a:lnTo>
                  <a:lnTo>
                    <a:pt x="27629" y="920"/>
                  </a:lnTo>
                  <a:lnTo>
                    <a:pt x="27924" y="1380"/>
                  </a:lnTo>
                  <a:lnTo>
                    <a:pt x="28199" y="1877"/>
                  </a:lnTo>
                  <a:lnTo>
                    <a:pt x="28475" y="2373"/>
                  </a:lnTo>
                  <a:lnTo>
                    <a:pt x="28696" y="2888"/>
                  </a:lnTo>
                  <a:lnTo>
                    <a:pt x="28917" y="3403"/>
                  </a:lnTo>
                  <a:lnTo>
                    <a:pt x="29101" y="3937"/>
                  </a:lnTo>
                  <a:lnTo>
                    <a:pt x="29285" y="4470"/>
                  </a:lnTo>
                  <a:lnTo>
                    <a:pt x="29413" y="5022"/>
                  </a:lnTo>
                  <a:lnTo>
                    <a:pt x="29542" y="5574"/>
                  </a:lnTo>
                  <a:lnTo>
                    <a:pt x="29634" y="6126"/>
                  </a:lnTo>
                  <a:lnTo>
                    <a:pt x="29689" y="6678"/>
                  </a:lnTo>
                  <a:lnTo>
                    <a:pt x="29745" y="7248"/>
                  </a:lnTo>
                  <a:lnTo>
                    <a:pt x="29745" y="7818"/>
                  </a:lnTo>
                  <a:lnTo>
                    <a:pt x="29726" y="8370"/>
                  </a:lnTo>
                  <a:lnTo>
                    <a:pt x="29469" y="7947"/>
                  </a:lnTo>
                  <a:lnTo>
                    <a:pt x="29156" y="7524"/>
                  </a:lnTo>
                  <a:lnTo>
                    <a:pt x="28843" y="7119"/>
                  </a:lnTo>
                  <a:lnTo>
                    <a:pt x="28512" y="6733"/>
                  </a:lnTo>
                  <a:lnTo>
                    <a:pt x="28163" y="6365"/>
                  </a:lnTo>
                  <a:lnTo>
                    <a:pt x="27795" y="5997"/>
                  </a:lnTo>
                  <a:lnTo>
                    <a:pt x="27408" y="5666"/>
                  </a:lnTo>
                  <a:lnTo>
                    <a:pt x="27004" y="5353"/>
                  </a:lnTo>
                  <a:lnTo>
                    <a:pt x="26581" y="5040"/>
                  </a:lnTo>
                  <a:lnTo>
                    <a:pt x="26158" y="4765"/>
                  </a:lnTo>
                  <a:lnTo>
                    <a:pt x="25716" y="4507"/>
                  </a:lnTo>
                  <a:lnTo>
                    <a:pt x="25256" y="4268"/>
                  </a:lnTo>
                  <a:lnTo>
                    <a:pt x="24796" y="4047"/>
                  </a:lnTo>
                  <a:lnTo>
                    <a:pt x="24318" y="3863"/>
                  </a:lnTo>
                  <a:lnTo>
                    <a:pt x="23840" y="3698"/>
                  </a:lnTo>
                  <a:lnTo>
                    <a:pt x="23343" y="3550"/>
                  </a:lnTo>
                  <a:lnTo>
                    <a:pt x="23454" y="3734"/>
                  </a:lnTo>
                  <a:lnTo>
                    <a:pt x="23564" y="3918"/>
                  </a:lnTo>
                  <a:lnTo>
                    <a:pt x="23656" y="4102"/>
                  </a:lnTo>
                  <a:lnTo>
                    <a:pt x="23730" y="4305"/>
                  </a:lnTo>
                  <a:lnTo>
                    <a:pt x="23803" y="4507"/>
                  </a:lnTo>
                  <a:lnTo>
                    <a:pt x="23858" y="4709"/>
                  </a:lnTo>
                  <a:lnTo>
                    <a:pt x="23950" y="5132"/>
                  </a:lnTo>
                  <a:lnTo>
                    <a:pt x="24006" y="5555"/>
                  </a:lnTo>
                  <a:lnTo>
                    <a:pt x="24006" y="5979"/>
                  </a:lnTo>
                  <a:lnTo>
                    <a:pt x="23969" y="6420"/>
                  </a:lnTo>
                  <a:lnTo>
                    <a:pt x="23895" y="6843"/>
                  </a:lnTo>
                  <a:lnTo>
                    <a:pt x="23803" y="7266"/>
                  </a:lnTo>
                  <a:lnTo>
                    <a:pt x="23656" y="7689"/>
                  </a:lnTo>
                  <a:lnTo>
                    <a:pt x="23490" y="8112"/>
                  </a:lnTo>
                  <a:lnTo>
                    <a:pt x="23288" y="8499"/>
                  </a:lnTo>
                  <a:lnTo>
                    <a:pt x="23067" y="8885"/>
                  </a:lnTo>
                  <a:lnTo>
                    <a:pt x="22828" y="9271"/>
                  </a:lnTo>
                  <a:lnTo>
                    <a:pt x="22552" y="9621"/>
                  </a:lnTo>
                  <a:lnTo>
                    <a:pt x="22240" y="9933"/>
                  </a:lnTo>
                  <a:lnTo>
                    <a:pt x="22001" y="10191"/>
                  </a:lnTo>
                  <a:lnTo>
                    <a:pt x="21725" y="10412"/>
                  </a:lnTo>
                  <a:lnTo>
                    <a:pt x="21449" y="10632"/>
                  </a:lnTo>
                  <a:lnTo>
                    <a:pt x="21173" y="10853"/>
                  </a:lnTo>
                  <a:lnTo>
                    <a:pt x="20878" y="11055"/>
                  </a:lnTo>
                  <a:lnTo>
                    <a:pt x="20584" y="11239"/>
                  </a:lnTo>
                  <a:lnTo>
                    <a:pt x="20290" y="11423"/>
                  </a:lnTo>
                  <a:lnTo>
                    <a:pt x="19977" y="11589"/>
                  </a:lnTo>
                  <a:lnTo>
                    <a:pt x="19407" y="11865"/>
                  </a:lnTo>
                  <a:lnTo>
                    <a:pt x="19002" y="12049"/>
                  </a:lnTo>
                  <a:lnTo>
                    <a:pt x="18598" y="12214"/>
                  </a:lnTo>
                  <a:lnTo>
                    <a:pt x="17751" y="12545"/>
                  </a:lnTo>
                  <a:lnTo>
                    <a:pt x="16905" y="12821"/>
                  </a:lnTo>
                  <a:lnTo>
                    <a:pt x="16059" y="13097"/>
                  </a:lnTo>
                  <a:lnTo>
                    <a:pt x="14477" y="13557"/>
                  </a:lnTo>
                  <a:lnTo>
                    <a:pt x="12895" y="14017"/>
                  </a:lnTo>
                  <a:lnTo>
                    <a:pt x="11295" y="14440"/>
                  </a:lnTo>
                  <a:lnTo>
                    <a:pt x="9695" y="14845"/>
                  </a:lnTo>
                  <a:lnTo>
                    <a:pt x="9161" y="14955"/>
                  </a:lnTo>
                  <a:lnTo>
                    <a:pt x="8609" y="15065"/>
                  </a:lnTo>
                  <a:lnTo>
                    <a:pt x="8058" y="15139"/>
                  </a:lnTo>
                  <a:lnTo>
                    <a:pt x="7782" y="15157"/>
                  </a:lnTo>
                  <a:lnTo>
                    <a:pt x="7506" y="15157"/>
                  </a:lnTo>
                  <a:lnTo>
                    <a:pt x="7230" y="15139"/>
                  </a:lnTo>
                  <a:lnTo>
                    <a:pt x="6972" y="15121"/>
                  </a:lnTo>
                  <a:lnTo>
                    <a:pt x="6715" y="15065"/>
                  </a:lnTo>
                  <a:lnTo>
                    <a:pt x="6457" y="15010"/>
                  </a:lnTo>
                  <a:lnTo>
                    <a:pt x="6218" y="14918"/>
                  </a:lnTo>
                  <a:lnTo>
                    <a:pt x="5979" y="14808"/>
                  </a:lnTo>
                  <a:lnTo>
                    <a:pt x="5758" y="14679"/>
                  </a:lnTo>
                  <a:lnTo>
                    <a:pt x="5556" y="14514"/>
                  </a:lnTo>
                  <a:lnTo>
                    <a:pt x="5427" y="14385"/>
                  </a:lnTo>
                  <a:lnTo>
                    <a:pt x="5298" y="14274"/>
                  </a:lnTo>
                  <a:lnTo>
                    <a:pt x="5096" y="13999"/>
                  </a:lnTo>
                  <a:lnTo>
                    <a:pt x="4894" y="13704"/>
                  </a:lnTo>
                  <a:lnTo>
                    <a:pt x="4728" y="13392"/>
                  </a:lnTo>
                  <a:lnTo>
                    <a:pt x="4581" y="13079"/>
                  </a:lnTo>
                  <a:lnTo>
                    <a:pt x="4452" y="12748"/>
                  </a:lnTo>
                  <a:lnTo>
                    <a:pt x="4158" y="12104"/>
                  </a:lnTo>
                  <a:lnTo>
                    <a:pt x="3992" y="11773"/>
                  </a:lnTo>
                  <a:lnTo>
                    <a:pt x="3790" y="11460"/>
                  </a:lnTo>
                  <a:lnTo>
                    <a:pt x="3569" y="11184"/>
                  </a:lnTo>
                  <a:lnTo>
                    <a:pt x="3459" y="11055"/>
                  </a:lnTo>
                  <a:lnTo>
                    <a:pt x="3330" y="10927"/>
                  </a:lnTo>
                  <a:lnTo>
                    <a:pt x="3201" y="10816"/>
                  </a:lnTo>
                  <a:lnTo>
                    <a:pt x="3054" y="10706"/>
                  </a:lnTo>
                  <a:lnTo>
                    <a:pt x="2907" y="10614"/>
                  </a:lnTo>
                  <a:lnTo>
                    <a:pt x="2760" y="10540"/>
                  </a:lnTo>
                  <a:lnTo>
                    <a:pt x="2613" y="10485"/>
                  </a:lnTo>
                  <a:lnTo>
                    <a:pt x="2447" y="10430"/>
                  </a:lnTo>
                  <a:lnTo>
                    <a:pt x="2282" y="10412"/>
                  </a:lnTo>
                  <a:lnTo>
                    <a:pt x="2098" y="10412"/>
                  </a:lnTo>
                  <a:lnTo>
                    <a:pt x="2079" y="10651"/>
                  </a:lnTo>
                  <a:lnTo>
                    <a:pt x="2043" y="10890"/>
                  </a:lnTo>
                  <a:lnTo>
                    <a:pt x="2006" y="11129"/>
                  </a:lnTo>
                  <a:lnTo>
                    <a:pt x="1932" y="11350"/>
                  </a:lnTo>
                  <a:lnTo>
                    <a:pt x="1804" y="11810"/>
                  </a:lnTo>
                  <a:lnTo>
                    <a:pt x="1620" y="12251"/>
                  </a:lnTo>
                  <a:lnTo>
                    <a:pt x="1509" y="12509"/>
                  </a:lnTo>
                  <a:lnTo>
                    <a:pt x="1380" y="12766"/>
                  </a:lnTo>
                  <a:lnTo>
                    <a:pt x="1068" y="13355"/>
                  </a:lnTo>
                  <a:lnTo>
                    <a:pt x="718" y="13925"/>
                  </a:lnTo>
                  <a:lnTo>
                    <a:pt x="1" y="15047"/>
                  </a:lnTo>
                  <a:lnTo>
                    <a:pt x="295" y="15378"/>
                  </a:lnTo>
                  <a:lnTo>
                    <a:pt x="608" y="15691"/>
                  </a:lnTo>
                  <a:lnTo>
                    <a:pt x="939" y="15985"/>
                  </a:lnTo>
                  <a:lnTo>
                    <a:pt x="1288" y="16279"/>
                  </a:lnTo>
                  <a:lnTo>
                    <a:pt x="1638" y="16537"/>
                  </a:lnTo>
                  <a:lnTo>
                    <a:pt x="2024" y="16776"/>
                  </a:lnTo>
                  <a:lnTo>
                    <a:pt x="2411" y="16997"/>
                  </a:lnTo>
                  <a:lnTo>
                    <a:pt x="2815" y="17199"/>
                  </a:lnTo>
                  <a:lnTo>
                    <a:pt x="3220" y="17383"/>
                  </a:lnTo>
                  <a:lnTo>
                    <a:pt x="3643" y="17530"/>
                  </a:lnTo>
                  <a:lnTo>
                    <a:pt x="4084" y="17677"/>
                  </a:lnTo>
                  <a:lnTo>
                    <a:pt x="4526" y="17788"/>
                  </a:lnTo>
                  <a:lnTo>
                    <a:pt x="4967" y="17880"/>
                  </a:lnTo>
                  <a:lnTo>
                    <a:pt x="5427" y="17935"/>
                  </a:lnTo>
                  <a:lnTo>
                    <a:pt x="5887" y="17972"/>
                  </a:lnTo>
                  <a:lnTo>
                    <a:pt x="6365" y="17990"/>
                  </a:lnTo>
                  <a:lnTo>
                    <a:pt x="7009" y="17990"/>
                  </a:lnTo>
                  <a:lnTo>
                    <a:pt x="7671" y="17953"/>
                  </a:lnTo>
                  <a:lnTo>
                    <a:pt x="8315" y="17898"/>
                  </a:lnTo>
                  <a:lnTo>
                    <a:pt x="8959" y="17843"/>
                  </a:lnTo>
                  <a:lnTo>
                    <a:pt x="9621" y="17751"/>
                  </a:lnTo>
                  <a:lnTo>
                    <a:pt x="10265" y="17659"/>
                  </a:lnTo>
                  <a:lnTo>
                    <a:pt x="11571" y="17457"/>
                  </a:lnTo>
                  <a:lnTo>
                    <a:pt x="12877" y="17218"/>
                  </a:lnTo>
                  <a:lnTo>
                    <a:pt x="14183" y="16997"/>
                  </a:lnTo>
                  <a:lnTo>
                    <a:pt x="14827" y="16905"/>
                  </a:lnTo>
                  <a:lnTo>
                    <a:pt x="15471" y="16813"/>
                  </a:lnTo>
                  <a:lnTo>
                    <a:pt x="16133" y="16739"/>
                  </a:lnTo>
                  <a:lnTo>
                    <a:pt x="16777" y="16684"/>
                  </a:lnTo>
                  <a:lnTo>
                    <a:pt x="18009" y="16592"/>
                  </a:lnTo>
                  <a:lnTo>
                    <a:pt x="19297" y="16482"/>
                  </a:lnTo>
                  <a:lnTo>
                    <a:pt x="20658" y="16335"/>
                  </a:lnTo>
                  <a:lnTo>
                    <a:pt x="21357" y="16243"/>
                  </a:lnTo>
                  <a:lnTo>
                    <a:pt x="22056" y="16151"/>
                  </a:lnTo>
                  <a:lnTo>
                    <a:pt x="22755" y="16040"/>
                  </a:lnTo>
                  <a:lnTo>
                    <a:pt x="23472" y="15912"/>
                  </a:lnTo>
                  <a:lnTo>
                    <a:pt x="24171" y="15783"/>
                  </a:lnTo>
                  <a:lnTo>
                    <a:pt x="24870" y="15617"/>
                  </a:lnTo>
                  <a:lnTo>
                    <a:pt x="25551" y="15433"/>
                  </a:lnTo>
                  <a:lnTo>
                    <a:pt x="26231" y="15249"/>
                  </a:lnTo>
                  <a:lnTo>
                    <a:pt x="26893" y="15029"/>
                  </a:lnTo>
                  <a:lnTo>
                    <a:pt x="27556" y="14790"/>
                  </a:lnTo>
                  <a:lnTo>
                    <a:pt x="28365" y="14256"/>
                  </a:lnTo>
                  <a:lnTo>
                    <a:pt x="28751" y="13999"/>
                  </a:lnTo>
                  <a:lnTo>
                    <a:pt x="29119" y="13723"/>
                  </a:lnTo>
                  <a:lnTo>
                    <a:pt x="29469" y="13428"/>
                  </a:lnTo>
                  <a:lnTo>
                    <a:pt x="29800" y="13097"/>
                  </a:lnTo>
                  <a:lnTo>
                    <a:pt x="29965" y="12913"/>
                  </a:lnTo>
                  <a:lnTo>
                    <a:pt x="30112" y="12729"/>
                  </a:lnTo>
                  <a:lnTo>
                    <a:pt x="30260" y="12527"/>
                  </a:lnTo>
                  <a:lnTo>
                    <a:pt x="30388" y="12306"/>
                  </a:lnTo>
                  <a:lnTo>
                    <a:pt x="30811" y="11589"/>
                  </a:lnTo>
                  <a:lnTo>
                    <a:pt x="31235" y="10853"/>
                  </a:lnTo>
                  <a:lnTo>
                    <a:pt x="31621" y="10081"/>
                  </a:lnTo>
                  <a:lnTo>
                    <a:pt x="31805" y="9713"/>
                  </a:lnTo>
                  <a:lnTo>
                    <a:pt x="31970" y="9345"/>
                  </a:lnTo>
                  <a:lnTo>
                    <a:pt x="32007" y="9216"/>
                  </a:lnTo>
                  <a:lnTo>
                    <a:pt x="32044" y="9106"/>
                  </a:lnTo>
                  <a:lnTo>
                    <a:pt x="32099" y="8830"/>
                  </a:lnTo>
                  <a:lnTo>
                    <a:pt x="32099" y="8572"/>
                  </a:lnTo>
                  <a:lnTo>
                    <a:pt x="32081" y="8296"/>
                  </a:lnTo>
                  <a:lnTo>
                    <a:pt x="32044" y="8039"/>
                  </a:lnTo>
                  <a:lnTo>
                    <a:pt x="32007" y="7763"/>
                  </a:lnTo>
                  <a:lnTo>
                    <a:pt x="31897" y="7211"/>
                  </a:lnTo>
                  <a:lnTo>
                    <a:pt x="31860" y="6953"/>
                  </a:lnTo>
                  <a:lnTo>
                    <a:pt x="31823" y="6696"/>
                  </a:lnTo>
                  <a:lnTo>
                    <a:pt x="31842" y="6438"/>
                  </a:lnTo>
                  <a:lnTo>
                    <a:pt x="31860" y="6181"/>
                  </a:lnTo>
                  <a:lnTo>
                    <a:pt x="31897" y="6071"/>
                  </a:lnTo>
                  <a:lnTo>
                    <a:pt x="31934" y="5942"/>
                  </a:lnTo>
                  <a:lnTo>
                    <a:pt x="31989" y="5831"/>
                  </a:lnTo>
                  <a:lnTo>
                    <a:pt x="32062" y="5721"/>
                  </a:lnTo>
                  <a:lnTo>
                    <a:pt x="32136" y="5611"/>
                  </a:lnTo>
                  <a:lnTo>
                    <a:pt x="32228" y="5500"/>
                  </a:lnTo>
                  <a:lnTo>
                    <a:pt x="32338" y="5390"/>
                  </a:lnTo>
                  <a:lnTo>
                    <a:pt x="32467" y="5298"/>
                  </a:lnTo>
                  <a:lnTo>
                    <a:pt x="32504" y="5261"/>
                  </a:lnTo>
                  <a:lnTo>
                    <a:pt x="32559" y="5261"/>
                  </a:lnTo>
                  <a:lnTo>
                    <a:pt x="32614" y="5280"/>
                  </a:lnTo>
                  <a:lnTo>
                    <a:pt x="32651" y="5316"/>
                  </a:lnTo>
                  <a:lnTo>
                    <a:pt x="32688" y="5353"/>
                  </a:lnTo>
                  <a:lnTo>
                    <a:pt x="32706" y="5408"/>
                  </a:lnTo>
                  <a:lnTo>
                    <a:pt x="32706" y="5464"/>
                  </a:lnTo>
                  <a:lnTo>
                    <a:pt x="32688" y="5519"/>
                  </a:lnTo>
                  <a:lnTo>
                    <a:pt x="32614" y="5647"/>
                  </a:lnTo>
                  <a:lnTo>
                    <a:pt x="32559" y="5813"/>
                  </a:lnTo>
                  <a:lnTo>
                    <a:pt x="32522" y="5997"/>
                  </a:lnTo>
                  <a:lnTo>
                    <a:pt x="32504" y="6199"/>
                  </a:lnTo>
                  <a:lnTo>
                    <a:pt x="32467" y="6622"/>
                  </a:lnTo>
                  <a:lnTo>
                    <a:pt x="32467" y="7082"/>
                  </a:lnTo>
                  <a:lnTo>
                    <a:pt x="32485" y="8002"/>
                  </a:lnTo>
                  <a:lnTo>
                    <a:pt x="32485" y="8407"/>
                  </a:lnTo>
                  <a:lnTo>
                    <a:pt x="32449" y="8775"/>
                  </a:lnTo>
                  <a:lnTo>
                    <a:pt x="32320" y="9529"/>
                  </a:lnTo>
                  <a:lnTo>
                    <a:pt x="32246" y="9878"/>
                  </a:lnTo>
                  <a:lnTo>
                    <a:pt x="32154" y="10228"/>
                  </a:lnTo>
                  <a:lnTo>
                    <a:pt x="32044" y="10577"/>
                  </a:lnTo>
                  <a:lnTo>
                    <a:pt x="31915" y="10927"/>
                  </a:lnTo>
                  <a:lnTo>
                    <a:pt x="31786" y="11276"/>
                  </a:lnTo>
                  <a:lnTo>
                    <a:pt x="31621" y="11626"/>
                  </a:lnTo>
                  <a:lnTo>
                    <a:pt x="31455" y="11938"/>
                  </a:lnTo>
                  <a:lnTo>
                    <a:pt x="31290" y="12251"/>
                  </a:lnTo>
                  <a:lnTo>
                    <a:pt x="31087" y="12582"/>
                  </a:lnTo>
                  <a:lnTo>
                    <a:pt x="30885" y="12895"/>
                  </a:lnTo>
                  <a:lnTo>
                    <a:pt x="31179" y="12637"/>
                  </a:lnTo>
                  <a:lnTo>
                    <a:pt x="31455" y="12361"/>
                  </a:lnTo>
                  <a:lnTo>
                    <a:pt x="31713" y="12086"/>
                  </a:lnTo>
                  <a:lnTo>
                    <a:pt x="31970" y="11791"/>
                  </a:lnTo>
                  <a:lnTo>
                    <a:pt x="32209" y="11497"/>
                  </a:lnTo>
                  <a:lnTo>
                    <a:pt x="32430" y="11166"/>
                  </a:lnTo>
                  <a:lnTo>
                    <a:pt x="32632" y="10835"/>
                  </a:lnTo>
                  <a:lnTo>
                    <a:pt x="32835" y="10485"/>
                  </a:lnTo>
                  <a:lnTo>
                    <a:pt x="33000" y="10136"/>
                  </a:lnTo>
                  <a:lnTo>
                    <a:pt x="33166" y="9768"/>
                  </a:lnTo>
                  <a:lnTo>
                    <a:pt x="33295" y="9363"/>
                  </a:lnTo>
                  <a:lnTo>
                    <a:pt x="33423" y="8958"/>
                  </a:lnTo>
                  <a:lnTo>
                    <a:pt x="33515" y="8554"/>
                  </a:lnTo>
                  <a:lnTo>
                    <a:pt x="33589" y="8112"/>
                  </a:lnTo>
                  <a:lnTo>
                    <a:pt x="33663" y="7652"/>
                  </a:lnTo>
                  <a:lnTo>
                    <a:pt x="33699" y="7193"/>
                  </a:lnTo>
                  <a:lnTo>
                    <a:pt x="33718" y="6788"/>
                  </a:lnTo>
                  <a:lnTo>
                    <a:pt x="33699" y="6383"/>
                  </a:lnTo>
                  <a:lnTo>
                    <a:pt x="33681" y="5997"/>
                  </a:lnTo>
                  <a:lnTo>
                    <a:pt x="33644" y="5629"/>
                  </a:lnTo>
                  <a:lnTo>
                    <a:pt x="33589" y="5280"/>
                  </a:lnTo>
                  <a:lnTo>
                    <a:pt x="33497" y="4948"/>
                  </a:lnTo>
                  <a:lnTo>
                    <a:pt x="33405" y="4617"/>
                  </a:lnTo>
                  <a:lnTo>
                    <a:pt x="33295" y="4305"/>
                  </a:lnTo>
                  <a:lnTo>
                    <a:pt x="33166" y="4010"/>
                  </a:lnTo>
                  <a:lnTo>
                    <a:pt x="33019" y="3734"/>
                  </a:lnTo>
                  <a:lnTo>
                    <a:pt x="32853" y="3459"/>
                  </a:lnTo>
                  <a:lnTo>
                    <a:pt x="32688" y="3201"/>
                  </a:lnTo>
                  <a:lnTo>
                    <a:pt x="32504" y="2943"/>
                  </a:lnTo>
                  <a:lnTo>
                    <a:pt x="32301" y="2704"/>
                  </a:lnTo>
                  <a:lnTo>
                    <a:pt x="32081" y="2484"/>
                  </a:lnTo>
                  <a:lnTo>
                    <a:pt x="31860" y="2263"/>
                  </a:lnTo>
                  <a:lnTo>
                    <a:pt x="31621" y="2061"/>
                  </a:lnTo>
                  <a:lnTo>
                    <a:pt x="31363" y="1877"/>
                  </a:lnTo>
                  <a:lnTo>
                    <a:pt x="31106" y="1674"/>
                  </a:lnTo>
                  <a:lnTo>
                    <a:pt x="30830" y="1509"/>
                  </a:lnTo>
                  <a:lnTo>
                    <a:pt x="30554" y="1343"/>
                  </a:lnTo>
                  <a:lnTo>
                    <a:pt x="30260" y="1178"/>
                  </a:lnTo>
                  <a:lnTo>
                    <a:pt x="29653" y="883"/>
                  </a:lnTo>
                  <a:lnTo>
                    <a:pt x="29009" y="626"/>
                  </a:lnTo>
                  <a:lnTo>
                    <a:pt x="28347" y="405"/>
                  </a:lnTo>
                  <a:lnTo>
                    <a:pt x="27666" y="184"/>
                  </a:lnTo>
                  <a:lnTo>
                    <a:pt x="269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311" name="Google Shape;7311;p64"/>
          <p:cNvCxnSpPr/>
          <p:nvPr/>
        </p:nvCxnSpPr>
        <p:spPr>
          <a:xfrm>
            <a:off x="5949591" y="2463595"/>
            <a:ext cx="795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312" name="Google Shape;7312;p64"/>
          <p:cNvCxnSpPr/>
          <p:nvPr/>
        </p:nvCxnSpPr>
        <p:spPr>
          <a:xfrm>
            <a:off x="5984241" y="4215888"/>
            <a:ext cx="726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3"/>
          <p:cNvSpPr txBox="1">
            <a:spLocks noGrp="1"/>
          </p:cNvSpPr>
          <p:nvPr>
            <p:ph type="title"/>
          </p:nvPr>
        </p:nvSpPr>
        <p:spPr>
          <a:xfrm>
            <a:off x="2020350" y="530350"/>
            <a:ext cx="51033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Projektünk lényege</a:t>
            </a:r>
            <a:br>
              <a:rPr lang="hu-HU" dirty="0"/>
            </a:br>
            <a:endParaRPr dirty="0"/>
          </a:p>
        </p:txBody>
      </p:sp>
      <p:sp>
        <p:nvSpPr>
          <p:cNvPr id="711" name="Google Shape;711;p23"/>
          <p:cNvSpPr txBox="1">
            <a:spLocks noGrp="1"/>
          </p:cNvSpPr>
          <p:nvPr>
            <p:ph type="body" idx="1"/>
          </p:nvPr>
        </p:nvSpPr>
        <p:spPr>
          <a:xfrm>
            <a:off x="713225" y="1122250"/>
            <a:ext cx="7717500" cy="33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b="1" dirty="0"/>
              <a:t>A programunk az ételrendelésről szól, a lényege, hogy átlátható legyen, és a felhasználó megtalálja azt amit szeretne.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hu-H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b="1" dirty="0"/>
              <a:t>A programban az első lépés, hogy adja meg a nevét, a telefonszámát, a születési dátumát és a helyszint ahonnan rendel. Amennyiben ezek mind megvannak utána amire válaszolni kell, hogy személyesen átveszi, vagy pedig házhozszállítással. </a:t>
            </a:r>
          </a:p>
        </p:txBody>
      </p:sp>
      <p:grpSp>
        <p:nvGrpSpPr>
          <p:cNvPr id="712" name="Google Shape;712;p23"/>
          <p:cNvGrpSpPr/>
          <p:nvPr/>
        </p:nvGrpSpPr>
        <p:grpSpPr>
          <a:xfrm>
            <a:off x="131757" y="47573"/>
            <a:ext cx="864242" cy="434382"/>
            <a:chOff x="-3467566" y="4476476"/>
            <a:chExt cx="635425" cy="319375"/>
          </a:xfrm>
        </p:grpSpPr>
        <p:sp>
          <p:nvSpPr>
            <p:cNvPr id="713" name="Google Shape;713;p23"/>
            <p:cNvSpPr/>
            <p:nvPr/>
          </p:nvSpPr>
          <p:spPr>
            <a:xfrm>
              <a:off x="-3467566" y="4511526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3"/>
            <p:cNvSpPr/>
            <p:nvPr/>
          </p:nvSpPr>
          <p:spPr>
            <a:xfrm>
              <a:off x="-3467566" y="4511526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3"/>
            <p:cNvSpPr/>
            <p:nvPr/>
          </p:nvSpPr>
          <p:spPr>
            <a:xfrm>
              <a:off x="-3404091" y="4476476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3"/>
            <p:cNvSpPr/>
            <p:nvPr/>
          </p:nvSpPr>
          <p:spPr>
            <a:xfrm>
              <a:off x="-3288941" y="4733276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3"/>
            <p:cNvSpPr/>
            <p:nvPr/>
          </p:nvSpPr>
          <p:spPr>
            <a:xfrm>
              <a:off x="-3205541" y="4721451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3"/>
            <p:cNvSpPr/>
            <p:nvPr/>
          </p:nvSpPr>
          <p:spPr>
            <a:xfrm>
              <a:off x="-3180916" y="4705326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3"/>
            <p:cNvSpPr/>
            <p:nvPr/>
          </p:nvSpPr>
          <p:spPr>
            <a:xfrm>
              <a:off x="-2998491" y="4699651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3"/>
            <p:cNvSpPr/>
            <p:nvPr/>
          </p:nvSpPr>
          <p:spPr>
            <a:xfrm>
              <a:off x="-3096091" y="4695851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3"/>
            <p:cNvSpPr/>
            <p:nvPr/>
          </p:nvSpPr>
          <p:spPr>
            <a:xfrm>
              <a:off x="-3252941" y="4682576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3"/>
            <p:cNvSpPr/>
            <p:nvPr/>
          </p:nvSpPr>
          <p:spPr>
            <a:xfrm>
              <a:off x="-3379441" y="4681176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3"/>
            <p:cNvSpPr/>
            <p:nvPr/>
          </p:nvSpPr>
          <p:spPr>
            <a:xfrm>
              <a:off x="-3023116" y="4681176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3"/>
            <p:cNvSpPr/>
            <p:nvPr/>
          </p:nvSpPr>
          <p:spPr>
            <a:xfrm>
              <a:off x="-3234441" y="4679276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3"/>
            <p:cNvSpPr/>
            <p:nvPr/>
          </p:nvSpPr>
          <p:spPr>
            <a:xfrm>
              <a:off x="-3286566" y="4676901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-3389866" y="4675001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-3163366" y="4671226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-3054866" y="4668851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3"/>
            <p:cNvSpPr/>
            <p:nvPr/>
          </p:nvSpPr>
          <p:spPr>
            <a:xfrm>
              <a:off x="-2989941" y="4655576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-3255766" y="4649901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3"/>
            <p:cNvSpPr/>
            <p:nvPr/>
          </p:nvSpPr>
          <p:spPr>
            <a:xfrm>
              <a:off x="-3294141" y="4649426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3"/>
            <p:cNvSpPr/>
            <p:nvPr/>
          </p:nvSpPr>
          <p:spPr>
            <a:xfrm>
              <a:off x="-3353391" y="4642301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3"/>
            <p:cNvSpPr/>
            <p:nvPr/>
          </p:nvSpPr>
          <p:spPr>
            <a:xfrm>
              <a:off x="-3228291" y="4639001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3"/>
            <p:cNvSpPr/>
            <p:nvPr/>
          </p:nvSpPr>
          <p:spPr>
            <a:xfrm>
              <a:off x="-3008441" y="4630001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3"/>
            <p:cNvSpPr/>
            <p:nvPr/>
          </p:nvSpPr>
          <p:spPr>
            <a:xfrm>
              <a:off x="-3365691" y="4619101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3"/>
            <p:cNvSpPr/>
            <p:nvPr/>
          </p:nvSpPr>
          <p:spPr>
            <a:xfrm>
              <a:off x="-2974316" y="4604876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3"/>
            <p:cNvSpPr/>
            <p:nvPr/>
          </p:nvSpPr>
          <p:spPr>
            <a:xfrm>
              <a:off x="-3183266" y="4603926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3"/>
            <p:cNvSpPr/>
            <p:nvPr/>
          </p:nvSpPr>
          <p:spPr>
            <a:xfrm>
              <a:off x="-3099416" y="4597776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3"/>
            <p:cNvSpPr/>
            <p:nvPr/>
          </p:nvSpPr>
          <p:spPr>
            <a:xfrm>
              <a:off x="-3023591" y="4592076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3"/>
            <p:cNvSpPr/>
            <p:nvPr/>
          </p:nvSpPr>
          <p:spPr>
            <a:xfrm>
              <a:off x="-3308841" y="4574551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3"/>
            <p:cNvSpPr/>
            <p:nvPr/>
          </p:nvSpPr>
          <p:spPr>
            <a:xfrm>
              <a:off x="-3395091" y="4574076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3"/>
            <p:cNvSpPr/>
            <p:nvPr/>
          </p:nvSpPr>
          <p:spPr>
            <a:xfrm>
              <a:off x="-3102716" y="4534751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3"/>
            <p:cNvSpPr/>
            <p:nvPr/>
          </p:nvSpPr>
          <p:spPr>
            <a:xfrm>
              <a:off x="-3091341" y="4509151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3"/>
            <p:cNvSpPr/>
            <p:nvPr/>
          </p:nvSpPr>
          <p:spPr>
            <a:xfrm>
              <a:off x="-3404091" y="4476476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" name="Google Shape;745;p23"/>
          <p:cNvGrpSpPr/>
          <p:nvPr/>
        </p:nvGrpSpPr>
        <p:grpSpPr>
          <a:xfrm>
            <a:off x="8322745" y="69144"/>
            <a:ext cx="636765" cy="391233"/>
            <a:chOff x="83000" y="3624713"/>
            <a:chExt cx="468175" cy="287650"/>
          </a:xfrm>
        </p:grpSpPr>
        <p:sp>
          <p:nvSpPr>
            <p:cNvPr id="746" name="Google Shape;746;p23"/>
            <p:cNvSpPr/>
            <p:nvPr/>
          </p:nvSpPr>
          <p:spPr>
            <a:xfrm>
              <a:off x="83000" y="3624713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3"/>
            <p:cNvSpPr/>
            <p:nvPr/>
          </p:nvSpPr>
          <p:spPr>
            <a:xfrm>
              <a:off x="137500" y="3671638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92475" y="3632788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3"/>
            <p:cNvSpPr/>
            <p:nvPr/>
          </p:nvSpPr>
          <p:spPr>
            <a:xfrm>
              <a:off x="83000" y="3624713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3"/>
            <p:cNvSpPr/>
            <p:nvPr/>
          </p:nvSpPr>
          <p:spPr>
            <a:xfrm>
              <a:off x="168300" y="3689163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3"/>
            <p:cNvSpPr/>
            <p:nvPr/>
          </p:nvSpPr>
          <p:spPr>
            <a:xfrm>
              <a:off x="168300" y="3689163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23"/>
          <p:cNvGrpSpPr/>
          <p:nvPr/>
        </p:nvGrpSpPr>
        <p:grpSpPr>
          <a:xfrm>
            <a:off x="8138491" y="2693795"/>
            <a:ext cx="584571" cy="437000"/>
            <a:chOff x="-522075" y="4013725"/>
            <a:chExt cx="429800" cy="321300"/>
          </a:xfrm>
        </p:grpSpPr>
        <p:sp>
          <p:nvSpPr>
            <p:cNvPr id="753" name="Google Shape;753;p23"/>
            <p:cNvSpPr/>
            <p:nvPr/>
          </p:nvSpPr>
          <p:spPr>
            <a:xfrm>
              <a:off x="-492700" y="4013725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-492700" y="4013725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3"/>
            <p:cNvSpPr/>
            <p:nvPr/>
          </p:nvSpPr>
          <p:spPr>
            <a:xfrm>
              <a:off x="-522075" y="4187150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3"/>
            <p:cNvSpPr/>
            <p:nvPr/>
          </p:nvSpPr>
          <p:spPr>
            <a:xfrm>
              <a:off x="-522075" y="4187150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-475625" y="4249700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3"/>
            <p:cNvSpPr/>
            <p:nvPr/>
          </p:nvSpPr>
          <p:spPr>
            <a:xfrm>
              <a:off x="-475625" y="4249700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3"/>
            <p:cNvSpPr/>
            <p:nvPr/>
          </p:nvSpPr>
          <p:spPr>
            <a:xfrm>
              <a:off x="-277575" y="4045475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-277575" y="4045475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-255300" y="4099025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3"/>
            <p:cNvSpPr/>
            <p:nvPr/>
          </p:nvSpPr>
          <p:spPr>
            <a:xfrm>
              <a:off x="-255300" y="4099025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3"/>
            <p:cNvSpPr/>
            <p:nvPr/>
          </p:nvSpPr>
          <p:spPr>
            <a:xfrm>
              <a:off x="-223550" y="4064425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-223550" y="4064425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Kép 4">
            <a:extLst>
              <a:ext uri="{FF2B5EF4-FFF2-40B4-BE49-F238E27FC236}">
                <a16:creationId xmlns:a16="http://schemas.microsoft.com/office/drawing/2014/main" id="{1FBC9B32-3DE7-42D5-8104-A46FA6EB3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6712" y="2199607"/>
            <a:ext cx="4805573" cy="210118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7" name="Google Shape;7317;p65"/>
          <p:cNvSpPr/>
          <p:nvPr/>
        </p:nvSpPr>
        <p:spPr>
          <a:xfrm>
            <a:off x="5352265" y="3966236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8" name="Google Shape;7318;p65"/>
          <p:cNvSpPr/>
          <p:nvPr/>
        </p:nvSpPr>
        <p:spPr>
          <a:xfrm>
            <a:off x="5352265" y="3128036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9" name="Google Shape;7319;p65"/>
          <p:cNvSpPr/>
          <p:nvPr/>
        </p:nvSpPr>
        <p:spPr>
          <a:xfrm>
            <a:off x="1493494" y="3966236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20" name="Google Shape;7320;p65"/>
          <p:cNvGrpSpPr/>
          <p:nvPr/>
        </p:nvGrpSpPr>
        <p:grpSpPr>
          <a:xfrm>
            <a:off x="2163485" y="1004093"/>
            <a:ext cx="969776" cy="1178559"/>
            <a:chOff x="1292400" y="-2401275"/>
            <a:chExt cx="1286175" cy="1563075"/>
          </a:xfrm>
        </p:grpSpPr>
        <p:sp>
          <p:nvSpPr>
            <p:cNvPr id="7321" name="Google Shape;7321;p65"/>
            <p:cNvSpPr/>
            <p:nvPr/>
          </p:nvSpPr>
          <p:spPr>
            <a:xfrm>
              <a:off x="1292400" y="-2401275"/>
              <a:ext cx="1286175" cy="1563075"/>
            </a:xfrm>
            <a:custGeom>
              <a:avLst/>
              <a:gdLst/>
              <a:ahLst/>
              <a:cxnLst/>
              <a:rect l="l" t="t" r="r" b="b"/>
              <a:pathLst>
                <a:path w="51447" h="62523" extrusionOk="0">
                  <a:moveTo>
                    <a:pt x="26061" y="604"/>
                  </a:moveTo>
                  <a:lnTo>
                    <a:pt x="26326" y="652"/>
                  </a:lnTo>
                  <a:lnTo>
                    <a:pt x="26568" y="725"/>
                  </a:lnTo>
                  <a:lnTo>
                    <a:pt x="26785" y="845"/>
                  </a:lnTo>
                  <a:lnTo>
                    <a:pt x="27002" y="990"/>
                  </a:lnTo>
                  <a:lnTo>
                    <a:pt x="27195" y="1159"/>
                  </a:lnTo>
                  <a:lnTo>
                    <a:pt x="27364" y="1352"/>
                  </a:lnTo>
                  <a:lnTo>
                    <a:pt x="27533" y="1569"/>
                  </a:lnTo>
                  <a:lnTo>
                    <a:pt x="27654" y="1810"/>
                  </a:lnTo>
                  <a:lnTo>
                    <a:pt x="27774" y="2076"/>
                  </a:lnTo>
                  <a:lnTo>
                    <a:pt x="27871" y="2365"/>
                  </a:lnTo>
                  <a:lnTo>
                    <a:pt x="27943" y="2631"/>
                  </a:lnTo>
                  <a:lnTo>
                    <a:pt x="27967" y="2945"/>
                  </a:lnTo>
                  <a:lnTo>
                    <a:pt x="27991" y="3017"/>
                  </a:lnTo>
                  <a:lnTo>
                    <a:pt x="28040" y="3089"/>
                  </a:lnTo>
                  <a:lnTo>
                    <a:pt x="28112" y="3138"/>
                  </a:lnTo>
                  <a:lnTo>
                    <a:pt x="28185" y="3162"/>
                  </a:lnTo>
                  <a:lnTo>
                    <a:pt x="28257" y="3162"/>
                  </a:lnTo>
                  <a:lnTo>
                    <a:pt x="28329" y="3138"/>
                  </a:lnTo>
                  <a:lnTo>
                    <a:pt x="28378" y="3089"/>
                  </a:lnTo>
                  <a:lnTo>
                    <a:pt x="28426" y="3017"/>
                  </a:lnTo>
                  <a:lnTo>
                    <a:pt x="28643" y="2896"/>
                  </a:lnTo>
                  <a:lnTo>
                    <a:pt x="28860" y="2824"/>
                  </a:lnTo>
                  <a:lnTo>
                    <a:pt x="29077" y="2824"/>
                  </a:lnTo>
                  <a:lnTo>
                    <a:pt x="29198" y="2848"/>
                  </a:lnTo>
                  <a:lnTo>
                    <a:pt x="29295" y="2896"/>
                  </a:lnTo>
                  <a:lnTo>
                    <a:pt x="29415" y="2945"/>
                  </a:lnTo>
                  <a:lnTo>
                    <a:pt x="29512" y="3041"/>
                  </a:lnTo>
                  <a:lnTo>
                    <a:pt x="29584" y="3114"/>
                  </a:lnTo>
                  <a:lnTo>
                    <a:pt x="29656" y="3234"/>
                  </a:lnTo>
                  <a:lnTo>
                    <a:pt x="29705" y="3331"/>
                  </a:lnTo>
                  <a:lnTo>
                    <a:pt x="29729" y="3451"/>
                  </a:lnTo>
                  <a:lnTo>
                    <a:pt x="29753" y="3717"/>
                  </a:lnTo>
                  <a:lnTo>
                    <a:pt x="29777" y="3789"/>
                  </a:lnTo>
                  <a:lnTo>
                    <a:pt x="29608" y="3934"/>
                  </a:lnTo>
                  <a:lnTo>
                    <a:pt x="29439" y="4079"/>
                  </a:lnTo>
                  <a:lnTo>
                    <a:pt x="29295" y="4248"/>
                  </a:lnTo>
                  <a:lnTo>
                    <a:pt x="29174" y="4417"/>
                  </a:lnTo>
                  <a:lnTo>
                    <a:pt x="29053" y="4585"/>
                  </a:lnTo>
                  <a:lnTo>
                    <a:pt x="28957" y="4779"/>
                  </a:lnTo>
                  <a:lnTo>
                    <a:pt x="28884" y="4972"/>
                  </a:lnTo>
                  <a:lnTo>
                    <a:pt x="28812" y="5189"/>
                  </a:lnTo>
                  <a:lnTo>
                    <a:pt x="28619" y="5044"/>
                  </a:lnTo>
                  <a:lnTo>
                    <a:pt x="28378" y="4947"/>
                  </a:lnTo>
                  <a:lnTo>
                    <a:pt x="28209" y="4899"/>
                  </a:lnTo>
                  <a:lnTo>
                    <a:pt x="28016" y="4851"/>
                  </a:lnTo>
                  <a:lnTo>
                    <a:pt x="27847" y="4827"/>
                  </a:lnTo>
                  <a:lnTo>
                    <a:pt x="27461" y="4827"/>
                  </a:lnTo>
                  <a:lnTo>
                    <a:pt x="27292" y="4851"/>
                  </a:lnTo>
                  <a:lnTo>
                    <a:pt x="26930" y="4923"/>
                  </a:lnTo>
                  <a:lnTo>
                    <a:pt x="26568" y="5068"/>
                  </a:lnTo>
                  <a:lnTo>
                    <a:pt x="26230" y="5237"/>
                  </a:lnTo>
                  <a:lnTo>
                    <a:pt x="25940" y="5454"/>
                  </a:lnTo>
                  <a:lnTo>
                    <a:pt x="25651" y="5695"/>
                  </a:lnTo>
                  <a:lnTo>
                    <a:pt x="25554" y="5382"/>
                  </a:lnTo>
                  <a:lnTo>
                    <a:pt x="25410" y="5068"/>
                  </a:lnTo>
                  <a:lnTo>
                    <a:pt x="25216" y="4803"/>
                  </a:lnTo>
                  <a:lnTo>
                    <a:pt x="24975" y="4537"/>
                  </a:lnTo>
                  <a:lnTo>
                    <a:pt x="24710" y="4344"/>
                  </a:lnTo>
                  <a:lnTo>
                    <a:pt x="24420" y="4151"/>
                  </a:lnTo>
                  <a:lnTo>
                    <a:pt x="24106" y="4030"/>
                  </a:lnTo>
                  <a:lnTo>
                    <a:pt x="23769" y="3958"/>
                  </a:lnTo>
                  <a:lnTo>
                    <a:pt x="23744" y="3765"/>
                  </a:lnTo>
                  <a:lnTo>
                    <a:pt x="23672" y="3620"/>
                  </a:lnTo>
                  <a:lnTo>
                    <a:pt x="23600" y="3475"/>
                  </a:lnTo>
                  <a:lnTo>
                    <a:pt x="23503" y="3331"/>
                  </a:lnTo>
                  <a:lnTo>
                    <a:pt x="23407" y="3210"/>
                  </a:lnTo>
                  <a:lnTo>
                    <a:pt x="23286" y="3089"/>
                  </a:lnTo>
                  <a:lnTo>
                    <a:pt x="23141" y="2993"/>
                  </a:lnTo>
                  <a:lnTo>
                    <a:pt x="23021" y="2920"/>
                  </a:lnTo>
                  <a:lnTo>
                    <a:pt x="23407" y="2365"/>
                  </a:lnTo>
                  <a:lnTo>
                    <a:pt x="23648" y="2076"/>
                  </a:lnTo>
                  <a:lnTo>
                    <a:pt x="23865" y="1810"/>
                  </a:lnTo>
                  <a:lnTo>
                    <a:pt x="24106" y="1545"/>
                  </a:lnTo>
                  <a:lnTo>
                    <a:pt x="24372" y="1304"/>
                  </a:lnTo>
                  <a:lnTo>
                    <a:pt x="24637" y="1087"/>
                  </a:lnTo>
                  <a:lnTo>
                    <a:pt x="24927" y="893"/>
                  </a:lnTo>
                  <a:lnTo>
                    <a:pt x="25241" y="749"/>
                  </a:lnTo>
                  <a:lnTo>
                    <a:pt x="25530" y="652"/>
                  </a:lnTo>
                  <a:lnTo>
                    <a:pt x="25796" y="604"/>
                  </a:lnTo>
                  <a:close/>
                  <a:moveTo>
                    <a:pt x="19401" y="2462"/>
                  </a:moveTo>
                  <a:lnTo>
                    <a:pt x="19618" y="2486"/>
                  </a:lnTo>
                  <a:lnTo>
                    <a:pt x="19811" y="2534"/>
                  </a:lnTo>
                  <a:lnTo>
                    <a:pt x="20004" y="2607"/>
                  </a:lnTo>
                  <a:lnTo>
                    <a:pt x="20173" y="2679"/>
                  </a:lnTo>
                  <a:lnTo>
                    <a:pt x="20342" y="2776"/>
                  </a:lnTo>
                  <a:lnTo>
                    <a:pt x="20487" y="2896"/>
                  </a:lnTo>
                  <a:lnTo>
                    <a:pt x="20632" y="3041"/>
                  </a:lnTo>
                  <a:lnTo>
                    <a:pt x="20728" y="3186"/>
                  </a:lnTo>
                  <a:lnTo>
                    <a:pt x="20825" y="3379"/>
                  </a:lnTo>
                  <a:lnTo>
                    <a:pt x="20921" y="3572"/>
                  </a:lnTo>
                  <a:lnTo>
                    <a:pt x="20969" y="3789"/>
                  </a:lnTo>
                  <a:lnTo>
                    <a:pt x="20994" y="4055"/>
                  </a:lnTo>
                  <a:lnTo>
                    <a:pt x="21018" y="4151"/>
                  </a:lnTo>
                  <a:lnTo>
                    <a:pt x="21066" y="4199"/>
                  </a:lnTo>
                  <a:lnTo>
                    <a:pt x="21138" y="4248"/>
                  </a:lnTo>
                  <a:lnTo>
                    <a:pt x="21211" y="4272"/>
                  </a:lnTo>
                  <a:lnTo>
                    <a:pt x="21307" y="4248"/>
                  </a:lnTo>
                  <a:lnTo>
                    <a:pt x="21356" y="4199"/>
                  </a:lnTo>
                  <a:lnTo>
                    <a:pt x="21428" y="4151"/>
                  </a:lnTo>
                  <a:lnTo>
                    <a:pt x="21452" y="4055"/>
                  </a:lnTo>
                  <a:lnTo>
                    <a:pt x="21452" y="3862"/>
                  </a:lnTo>
                  <a:lnTo>
                    <a:pt x="21452" y="3693"/>
                  </a:lnTo>
                  <a:lnTo>
                    <a:pt x="21573" y="3548"/>
                  </a:lnTo>
                  <a:lnTo>
                    <a:pt x="21669" y="3451"/>
                  </a:lnTo>
                  <a:lnTo>
                    <a:pt x="21814" y="3355"/>
                  </a:lnTo>
                  <a:lnTo>
                    <a:pt x="21935" y="3307"/>
                  </a:lnTo>
                  <a:lnTo>
                    <a:pt x="22055" y="3258"/>
                  </a:lnTo>
                  <a:lnTo>
                    <a:pt x="22200" y="3234"/>
                  </a:lnTo>
                  <a:lnTo>
                    <a:pt x="22345" y="3210"/>
                  </a:lnTo>
                  <a:lnTo>
                    <a:pt x="22466" y="3234"/>
                  </a:lnTo>
                  <a:lnTo>
                    <a:pt x="22610" y="3258"/>
                  </a:lnTo>
                  <a:lnTo>
                    <a:pt x="22731" y="3307"/>
                  </a:lnTo>
                  <a:lnTo>
                    <a:pt x="22852" y="3379"/>
                  </a:lnTo>
                  <a:lnTo>
                    <a:pt x="22948" y="3451"/>
                  </a:lnTo>
                  <a:lnTo>
                    <a:pt x="23045" y="3548"/>
                  </a:lnTo>
                  <a:lnTo>
                    <a:pt x="23141" y="3644"/>
                  </a:lnTo>
                  <a:lnTo>
                    <a:pt x="23189" y="3789"/>
                  </a:lnTo>
                  <a:lnTo>
                    <a:pt x="23262" y="3910"/>
                  </a:lnTo>
                  <a:lnTo>
                    <a:pt x="23093" y="3934"/>
                  </a:lnTo>
                  <a:lnTo>
                    <a:pt x="22924" y="3958"/>
                  </a:lnTo>
                  <a:lnTo>
                    <a:pt x="22683" y="4030"/>
                  </a:lnTo>
                  <a:lnTo>
                    <a:pt x="22466" y="4127"/>
                  </a:lnTo>
                  <a:lnTo>
                    <a:pt x="22248" y="4248"/>
                  </a:lnTo>
                  <a:lnTo>
                    <a:pt x="22055" y="4392"/>
                  </a:lnTo>
                  <a:lnTo>
                    <a:pt x="21886" y="4561"/>
                  </a:lnTo>
                  <a:lnTo>
                    <a:pt x="21718" y="4730"/>
                  </a:lnTo>
                  <a:lnTo>
                    <a:pt x="21573" y="4923"/>
                  </a:lnTo>
                  <a:lnTo>
                    <a:pt x="21452" y="5140"/>
                  </a:lnTo>
                  <a:lnTo>
                    <a:pt x="21356" y="5358"/>
                  </a:lnTo>
                  <a:lnTo>
                    <a:pt x="21283" y="5575"/>
                  </a:lnTo>
                  <a:lnTo>
                    <a:pt x="21259" y="5816"/>
                  </a:lnTo>
                  <a:lnTo>
                    <a:pt x="21235" y="6057"/>
                  </a:lnTo>
                  <a:lnTo>
                    <a:pt x="21259" y="6275"/>
                  </a:lnTo>
                  <a:lnTo>
                    <a:pt x="21307" y="6516"/>
                  </a:lnTo>
                  <a:lnTo>
                    <a:pt x="21380" y="6733"/>
                  </a:lnTo>
                  <a:lnTo>
                    <a:pt x="21500" y="6974"/>
                  </a:lnTo>
                  <a:lnTo>
                    <a:pt x="21259" y="7023"/>
                  </a:lnTo>
                  <a:lnTo>
                    <a:pt x="21018" y="7095"/>
                  </a:lnTo>
                  <a:lnTo>
                    <a:pt x="20801" y="7216"/>
                  </a:lnTo>
                  <a:lnTo>
                    <a:pt x="20608" y="7385"/>
                  </a:lnTo>
                  <a:lnTo>
                    <a:pt x="20535" y="7216"/>
                  </a:lnTo>
                  <a:lnTo>
                    <a:pt x="20439" y="7071"/>
                  </a:lnTo>
                  <a:lnTo>
                    <a:pt x="20342" y="6926"/>
                  </a:lnTo>
                  <a:lnTo>
                    <a:pt x="20221" y="6781"/>
                  </a:lnTo>
                  <a:lnTo>
                    <a:pt x="20077" y="6661"/>
                  </a:lnTo>
                  <a:lnTo>
                    <a:pt x="19956" y="6540"/>
                  </a:lnTo>
                  <a:lnTo>
                    <a:pt x="19787" y="6444"/>
                  </a:lnTo>
                  <a:lnTo>
                    <a:pt x="19642" y="6347"/>
                  </a:lnTo>
                  <a:lnTo>
                    <a:pt x="19473" y="6275"/>
                  </a:lnTo>
                  <a:lnTo>
                    <a:pt x="19304" y="6226"/>
                  </a:lnTo>
                  <a:lnTo>
                    <a:pt x="19136" y="6178"/>
                  </a:lnTo>
                  <a:lnTo>
                    <a:pt x="18943" y="6154"/>
                  </a:lnTo>
                  <a:lnTo>
                    <a:pt x="18774" y="6130"/>
                  </a:lnTo>
                  <a:lnTo>
                    <a:pt x="18581" y="6130"/>
                  </a:lnTo>
                  <a:lnTo>
                    <a:pt x="18412" y="6154"/>
                  </a:lnTo>
                  <a:lnTo>
                    <a:pt x="18243" y="6202"/>
                  </a:lnTo>
                  <a:lnTo>
                    <a:pt x="18219" y="6202"/>
                  </a:lnTo>
                  <a:lnTo>
                    <a:pt x="18219" y="6033"/>
                  </a:lnTo>
                  <a:lnTo>
                    <a:pt x="18219" y="5864"/>
                  </a:lnTo>
                  <a:lnTo>
                    <a:pt x="18170" y="5720"/>
                  </a:lnTo>
                  <a:lnTo>
                    <a:pt x="18122" y="5575"/>
                  </a:lnTo>
                  <a:lnTo>
                    <a:pt x="18050" y="5430"/>
                  </a:lnTo>
                  <a:lnTo>
                    <a:pt x="17977" y="5309"/>
                  </a:lnTo>
                  <a:lnTo>
                    <a:pt x="17881" y="5189"/>
                  </a:lnTo>
                  <a:lnTo>
                    <a:pt x="17784" y="5092"/>
                  </a:lnTo>
                  <a:lnTo>
                    <a:pt x="17543" y="4899"/>
                  </a:lnTo>
                  <a:lnTo>
                    <a:pt x="17253" y="4779"/>
                  </a:lnTo>
                  <a:lnTo>
                    <a:pt x="16940" y="4682"/>
                  </a:lnTo>
                  <a:lnTo>
                    <a:pt x="16626" y="4610"/>
                  </a:lnTo>
                  <a:lnTo>
                    <a:pt x="16626" y="4585"/>
                  </a:lnTo>
                  <a:lnTo>
                    <a:pt x="16602" y="4417"/>
                  </a:lnTo>
                  <a:lnTo>
                    <a:pt x="16602" y="4224"/>
                  </a:lnTo>
                  <a:lnTo>
                    <a:pt x="16626" y="4055"/>
                  </a:lnTo>
                  <a:lnTo>
                    <a:pt x="16674" y="3886"/>
                  </a:lnTo>
                  <a:lnTo>
                    <a:pt x="16747" y="3717"/>
                  </a:lnTo>
                  <a:lnTo>
                    <a:pt x="16819" y="3572"/>
                  </a:lnTo>
                  <a:lnTo>
                    <a:pt x="16940" y="3427"/>
                  </a:lnTo>
                  <a:lnTo>
                    <a:pt x="17084" y="3282"/>
                  </a:lnTo>
                  <a:lnTo>
                    <a:pt x="17229" y="3138"/>
                  </a:lnTo>
                  <a:lnTo>
                    <a:pt x="17374" y="3017"/>
                  </a:lnTo>
                  <a:lnTo>
                    <a:pt x="17567" y="2920"/>
                  </a:lnTo>
                  <a:lnTo>
                    <a:pt x="17736" y="2800"/>
                  </a:lnTo>
                  <a:lnTo>
                    <a:pt x="18146" y="2655"/>
                  </a:lnTo>
                  <a:lnTo>
                    <a:pt x="18556" y="2534"/>
                  </a:lnTo>
                  <a:lnTo>
                    <a:pt x="18774" y="2486"/>
                  </a:lnTo>
                  <a:lnTo>
                    <a:pt x="18991" y="2462"/>
                  </a:lnTo>
                  <a:close/>
                  <a:moveTo>
                    <a:pt x="31225" y="3813"/>
                  </a:moveTo>
                  <a:lnTo>
                    <a:pt x="31418" y="3837"/>
                  </a:lnTo>
                  <a:lnTo>
                    <a:pt x="31635" y="3886"/>
                  </a:lnTo>
                  <a:lnTo>
                    <a:pt x="31828" y="3934"/>
                  </a:lnTo>
                  <a:lnTo>
                    <a:pt x="31997" y="4006"/>
                  </a:lnTo>
                  <a:lnTo>
                    <a:pt x="32190" y="4103"/>
                  </a:lnTo>
                  <a:lnTo>
                    <a:pt x="32335" y="4199"/>
                  </a:lnTo>
                  <a:lnTo>
                    <a:pt x="32480" y="4320"/>
                  </a:lnTo>
                  <a:lnTo>
                    <a:pt x="32625" y="4465"/>
                  </a:lnTo>
                  <a:lnTo>
                    <a:pt x="32745" y="4610"/>
                  </a:lnTo>
                  <a:lnTo>
                    <a:pt x="32842" y="4754"/>
                  </a:lnTo>
                  <a:lnTo>
                    <a:pt x="32938" y="4923"/>
                  </a:lnTo>
                  <a:lnTo>
                    <a:pt x="33035" y="5116"/>
                  </a:lnTo>
                  <a:lnTo>
                    <a:pt x="33107" y="5285"/>
                  </a:lnTo>
                  <a:lnTo>
                    <a:pt x="33155" y="5478"/>
                  </a:lnTo>
                  <a:lnTo>
                    <a:pt x="33204" y="5671"/>
                  </a:lnTo>
                  <a:lnTo>
                    <a:pt x="33252" y="6057"/>
                  </a:lnTo>
                  <a:lnTo>
                    <a:pt x="33276" y="6178"/>
                  </a:lnTo>
                  <a:lnTo>
                    <a:pt x="33324" y="6226"/>
                  </a:lnTo>
                  <a:lnTo>
                    <a:pt x="33397" y="6275"/>
                  </a:lnTo>
                  <a:lnTo>
                    <a:pt x="33469" y="6299"/>
                  </a:lnTo>
                  <a:lnTo>
                    <a:pt x="33566" y="6275"/>
                  </a:lnTo>
                  <a:lnTo>
                    <a:pt x="33638" y="6226"/>
                  </a:lnTo>
                  <a:lnTo>
                    <a:pt x="33686" y="6154"/>
                  </a:lnTo>
                  <a:lnTo>
                    <a:pt x="33710" y="6057"/>
                  </a:lnTo>
                  <a:lnTo>
                    <a:pt x="33735" y="5889"/>
                  </a:lnTo>
                  <a:lnTo>
                    <a:pt x="33903" y="5768"/>
                  </a:lnTo>
                  <a:lnTo>
                    <a:pt x="34097" y="5623"/>
                  </a:lnTo>
                  <a:lnTo>
                    <a:pt x="34314" y="5527"/>
                  </a:lnTo>
                  <a:lnTo>
                    <a:pt x="34531" y="5430"/>
                  </a:lnTo>
                  <a:lnTo>
                    <a:pt x="34748" y="5382"/>
                  </a:lnTo>
                  <a:lnTo>
                    <a:pt x="34965" y="5382"/>
                  </a:lnTo>
                  <a:lnTo>
                    <a:pt x="35182" y="5406"/>
                  </a:lnTo>
                  <a:lnTo>
                    <a:pt x="35279" y="5454"/>
                  </a:lnTo>
                  <a:lnTo>
                    <a:pt x="35400" y="5502"/>
                  </a:lnTo>
                  <a:lnTo>
                    <a:pt x="35520" y="5599"/>
                  </a:lnTo>
                  <a:lnTo>
                    <a:pt x="35617" y="5720"/>
                  </a:lnTo>
                  <a:lnTo>
                    <a:pt x="35713" y="5889"/>
                  </a:lnTo>
                  <a:lnTo>
                    <a:pt x="35786" y="6033"/>
                  </a:lnTo>
                  <a:lnTo>
                    <a:pt x="35810" y="6202"/>
                  </a:lnTo>
                  <a:lnTo>
                    <a:pt x="35834" y="6371"/>
                  </a:lnTo>
                  <a:lnTo>
                    <a:pt x="35786" y="6540"/>
                  </a:lnTo>
                  <a:lnTo>
                    <a:pt x="35713" y="6661"/>
                  </a:lnTo>
                  <a:lnTo>
                    <a:pt x="35689" y="6709"/>
                  </a:lnTo>
                  <a:lnTo>
                    <a:pt x="35689" y="6757"/>
                  </a:lnTo>
                  <a:lnTo>
                    <a:pt x="35713" y="6805"/>
                  </a:lnTo>
                  <a:lnTo>
                    <a:pt x="35762" y="6854"/>
                  </a:lnTo>
                  <a:lnTo>
                    <a:pt x="35786" y="6878"/>
                  </a:lnTo>
                  <a:lnTo>
                    <a:pt x="35834" y="6902"/>
                  </a:lnTo>
                  <a:lnTo>
                    <a:pt x="35906" y="6902"/>
                  </a:lnTo>
                  <a:lnTo>
                    <a:pt x="35955" y="6878"/>
                  </a:lnTo>
                  <a:lnTo>
                    <a:pt x="36075" y="6878"/>
                  </a:lnTo>
                  <a:lnTo>
                    <a:pt x="36172" y="6830"/>
                  </a:lnTo>
                  <a:lnTo>
                    <a:pt x="36268" y="6805"/>
                  </a:lnTo>
                  <a:lnTo>
                    <a:pt x="36341" y="6805"/>
                  </a:lnTo>
                  <a:lnTo>
                    <a:pt x="36437" y="6830"/>
                  </a:lnTo>
                  <a:lnTo>
                    <a:pt x="36606" y="6902"/>
                  </a:lnTo>
                  <a:lnTo>
                    <a:pt x="36751" y="7023"/>
                  </a:lnTo>
                  <a:lnTo>
                    <a:pt x="36775" y="7023"/>
                  </a:lnTo>
                  <a:lnTo>
                    <a:pt x="36558" y="7288"/>
                  </a:lnTo>
                  <a:lnTo>
                    <a:pt x="36365" y="7578"/>
                  </a:lnTo>
                  <a:lnTo>
                    <a:pt x="36196" y="7867"/>
                  </a:lnTo>
                  <a:lnTo>
                    <a:pt x="36027" y="8157"/>
                  </a:lnTo>
                  <a:lnTo>
                    <a:pt x="35834" y="7891"/>
                  </a:lnTo>
                  <a:lnTo>
                    <a:pt x="35593" y="7650"/>
                  </a:lnTo>
                  <a:lnTo>
                    <a:pt x="35327" y="7457"/>
                  </a:lnTo>
                  <a:lnTo>
                    <a:pt x="35158" y="7385"/>
                  </a:lnTo>
                  <a:lnTo>
                    <a:pt x="34989" y="7312"/>
                  </a:lnTo>
                  <a:lnTo>
                    <a:pt x="34748" y="7216"/>
                  </a:lnTo>
                  <a:lnTo>
                    <a:pt x="34483" y="7167"/>
                  </a:lnTo>
                  <a:lnTo>
                    <a:pt x="34217" y="7119"/>
                  </a:lnTo>
                  <a:lnTo>
                    <a:pt x="33976" y="7119"/>
                  </a:lnTo>
                  <a:lnTo>
                    <a:pt x="33710" y="7143"/>
                  </a:lnTo>
                  <a:lnTo>
                    <a:pt x="33469" y="7192"/>
                  </a:lnTo>
                  <a:lnTo>
                    <a:pt x="33204" y="7240"/>
                  </a:lnTo>
                  <a:lnTo>
                    <a:pt x="32962" y="7336"/>
                  </a:lnTo>
                  <a:lnTo>
                    <a:pt x="32745" y="7457"/>
                  </a:lnTo>
                  <a:lnTo>
                    <a:pt x="32528" y="7578"/>
                  </a:lnTo>
                  <a:lnTo>
                    <a:pt x="32311" y="7722"/>
                  </a:lnTo>
                  <a:lnTo>
                    <a:pt x="32094" y="7891"/>
                  </a:lnTo>
                  <a:lnTo>
                    <a:pt x="31901" y="8060"/>
                  </a:lnTo>
                  <a:lnTo>
                    <a:pt x="31732" y="8253"/>
                  </a:lnTo>
                  <a:lnTo>
                    <a:pt x="31563" y="8446"/>
                  </a:lnTo>
                  <a:lnTo>
                    <a:pt x="31418" y="8664"/>
                  </a:lnTo>
                  <a:lnTo>
                    <a:pt x="31297" y="8446"/>
                  </a:lnTo>
                  <a:lnTo>
                    <a:pt x="31128" y="8229"/>
                  </a:lnTo>
                  <a:lnTo>
                    <a:pt x="30960" y="8036"/>
                  </a:lnTo>
                  <a:lnTo>
                    <a:pt x="30742" y="7867"/>
                  </a:lnTo>
                  <a:lnTo>
                    <a:pt x="30525" y="7722"/>
                  </a:lnTo>
                  <a:lnTo>
                    <a:pt x="30284" y="7602"/>
                  </a:lnTo>
                  <a:lnTo>
                    <a:pt x="29994" y="7505"/>
                  </a:lnTo>
                  <a:lnTo>
                    <a:pt x="29705" y="7457"/>
                  </a:lnTo>
                  <a:lnTo>
                    <a:pt x="29367" y="7433"/>
                  </a:lnTo>
                  <a:lnTo>
                    <a:pt x="29391" y="7167"/>
                  </a:lnTo>
                  <a:lnTo>
                    <a:pt x="29415" y="6902"/>
                  </a:lnTo>
                  <a:lnTo>
                    <a:pt x="29415" y="6637"/>
                  </a:lnTo>
                  <a:lnTo>
                    <a:pt x="29415" y="6371"/>
                  </a:lnTo>
                  <a:lnTo>
                    <a:pt x="29367" y="6130"/>
                  </a:lnTo>
                  <a:lnTo>
                    <a:pt x="29295" y="5889"/>
                  </a:lnTo>
                  <a:lnTo>
                    <a:pt x="29198" y="5647"/>
                  </a:lnTo>
                  <a:lnTo>
                    <a:pt x="29077" y="5454"/>
                  </a:lnTo>
                  <a:lnTo>
                    <a:pt x="29246" y="5092"/>
                  </a:lnTo>
                  <a:lnTo>
                    <a:pt x="29439" y="4779"/>
                  </a:lnTo>
                  <a:lnTo>
                    <a:pt x="29681" y="4465"/>
                  </a:lnTo>
                  <a:lnTo>
                    <a:pt x="29825" y="4344"/>
                  </a:lnTo>
                  <a:lnTo>
                    <a:pt x="29970" y="4224"/>
                  </a:lnTo>
                  <a:lnTo>
                    <a:pt x="30139" y="4127"/>
                  </a:lnTo>
                  <a:lnTo>
                    <a:pt x="30284" y="4030"/>
                  </a:lnTo>
                  <a:lnTo>
                    <a:pt x="30477" y="3958"/>
                  </a:lnTo>
                  <a:lnTo>
                    <a:pt x="30646" y="3886"/>
                  </a:lnTo>
                  <a:lnTo>
                    <a:pt x="30839" y="3837"/>
                  </a:lnTo>
                  <a:lnTo>
                    <a:pt x="31032" y="3837"/>
                  </a:lnTo>
                  <a:lnTo>
                    <a:pt x="31225" y="3813"/>
                  </a:lnTo>
                  <a:close/>
                  <a:moveTo>
                    <a:pt x="23358" y="4417"/>
                  </a:moveTo>
                  <a:lnTo>
                    <a:pt x="23431" y="4489"/>
                  </a:lnTo>
                  <a:lnTo>
                    <a:pt x="23527" y="4513"/>
                  </a:lnTo>
                  <a:lnTo>
                    <a:pt x="23624" y="4489"/>
                  </a:lnTo>
                  <a:lnTo>
                    <a:pt x="23720" y="4441"/>
                  </a:lnTo>
                  <a:lnTo>
                    <a:pt x="23889" y="4465"/>
                  </a:lnTo>
                  <a:lnTo>
                    <a:pt x="24034" y="4513"/>
                  </a:lnTo>
                  <a:lnTo>
                    <a:pt x="24179" y="4585"/>
                  </a:lnTo>
                  <a:lnTo>
                    <a:pt x="24324" y="4658"/>
                  </a:lnTo>
                  <a:lnTo>
                    <a:pt x="24468" y="4754"/>
                  </a:lnTo>
                  <a:lnTo>
                    <a:pt x="24589" y="4875"/>
                  </a:lnTo>
                  <a:lnTo>
                    <a:pt x="24686" y="4996"/>
                  </a:lnTo>
                  <a:lnTo>
                    <a:pt x="24806" y="5116"/>
                  </a:lnTo>
                  <a:lnTo>
                    <a:pt x="24975" y="5406"/>
                  </a:lnTo>
                  <a:lnTo>
                    <a:pt x="25096" y="5720"/>
                  </a:lnTo>
                  <a:lnTo>
                    <a:pt x="25192" y="6057"/>
                  </a:lnTo>
                  <a:lnTo>
                    <a:pt x="25241" y="6419"/>
                  </a:lnTo>
                  <a:lnTo>
                    <a:pt x="25265" y="6516"/>
                  </a:lnTo>
                  <a:lnTo>
                    <a:pt x="25313" y="6588"/>
                  </a:lnTo>
                  <a:lnTo>
                    <a:pt x="25385" y="6612"/>
                  </a:lnTo>
                  <a:lnTo>
                    <a:pt x="25458" y="6637"/>
                  </a:lnTo>
                  <a:lnTo>
                    <a:pt x="25530" y="6612"/>
                  </a:lnTo>
                  <a:lnTo>
                    <a:pt x="25603" y="6588"/>
                  </a:lnTo>
                  <a:lnTo>
                    <a:pt x="25675" y="6516"/>
                  </a:lnTo>
                  <a:lnTo>
                    <a:pt x="25699" y="6419"/>
                  </a:lnTo>
                  <a:lnTo>
                    <a:pt x="25699" y="6178"/>
                  </a:lnTo>
                  <a:lnTo>
                    <a:pt x="25940" y="5985"/>
                  </a:lnTo>
                  <a:lnTo>
                    <a:pt x="26182" y="5816"/>
                  </a:lnTo>
                  <a:lnTo>
                    <a:pt x="26447" y="5647"/>
                  </a:lnTo>
                  <a:lnTo>
                    <a:pt x="26737" y="5527"/>
                  </a:lnTo>
                  <a:lnTo>
                    <a:pt x="27002" y="5406"/>
                  </a:lnTo>
                  <a:lnTo>
                    <a:pt x="27292" y="5358"/>
                  </a:lnTo>
                  <a:lnTo>
                    <a:pt x="27605" y="5334"/>
                  </a:lnTo>
                  <a:lnTo>
                    <a:pt x="27919" y="5358"/>
                  </a:lnTo>
                  <a:lnTo>
                    <a:pt x="28112" y="5406"/>
                  </a:lnTo>
                  <a:lnTo>
                    <a:pt x="28281" y="5478"/>
                  </a:lnTo>
                  <a:lnTo>
                    <a:pt x="28426" y="5551"/>
                  </a:lnTo>
                  <a:lnTo>
                    <a:pt x="28546" y="5671"/>
                  </a:lnTo>
                  <a:lnTo>
                    <a:pt x="28643" y="5768"/>
                  </a:lnTo>
                  <a:lnTo>
                    <a:pt x="28715" y="5889"/>
                  </a:lnTo>
                  <a:lnTo>
                    <a:pt x="28788" y="6033"/>
                  </a:lnTo>
                  <a:lnTo>
                    <a:pt x="28836" y="6178"/>
                  </a:lnTo>
                  <a:lnTo>
                    <a:pt x="28860" y="6323"/>
                  </a:lnTo>
                  <a:lnTo>
                    <a:pt x="28884" y="6492"/>
                  </a:lnTo>
                  <a:lnTo>
                    <a:pt x="28884" y="6830"/>
                  </a:lnTo>
                  <a:lnTo>
                    <a:pt x="28860" y="7167"/>
                  </a:lnTo>
                  <a:lnTo>
                    <a:pt x="28812" y="7505"/>
                  </a:lnTo>
                  <a:lnTo>
                    <a:pt x="28595" y="7554"/>
                  </a:lnTo>
                  <a:lnTo>
                    <a:pt x="28378" y="7626"/>
                  </a:lnTo>
                  <a:lnTo>
                    <a:pt x="28160" y="7698"/>
                  </a:lnTo>
                  <a:lnTo>
                    <a:pt x="27943" y="7819"/>
                  </a:lnTo>
                  <a:lnTo>
                    <a:pt x="27726" y="7940"/>
                  </a:lnTo>
                  <a:lnTo>
                    <a:pt x="27533" y="8060"/>
                  </a:lnTo>
                  <a:lnTo>
                    <a:pt x="27340" y="8205"/>
                  </a:lnTo>
                  <a:lnTo>
                    <a:pt x="27171" y="8374"/>
                  </a:lnTo>
                  <a:lnTo>
                    <a:pt x="26833" y="8712"/>
                  </a:lnTo>
                  <a:lnTo>
                    <a:pt x="26544" y="9098"/>
                  </a:lnTo>
                  <a:lnTo>
                    <a:pt x="26423" y="9291"/>
                  </a:lnTo>
                  <a:lnTo>
                    <a:pt x="26302" y="9508"/>
                  </a:lnTo>
                  <a:lnTo>
                    <a:pt x="26206" y="9701"/>
                  </a:lnTo>
                  <a:lnTo>
                    <a:pt x="26133" y="9918"/>
                  </a:lnTo>
                  <a:lnTo>
                    <a:pt x="26061" y="9749"/>
                  </a:lnTo>
                  <a:lnTo>
                    <a:pt x="25965" y="9581"/>
                  </a:lnTo>
                  <a:lnTo>
                    <a:pt x="25868" y="9412"/>
                  </a:lnTo>
                  <a:lnTo>
                    <a:pt x="25747" y="9267"/>
                  </a:lnTo>
                  <a:lnTo>
                    <a:pt x="25627" y="9146"/>
                  </a:lnTo>
                  <a:lnTo>
                    <a:pt x="25482" y="9001"/>
                  </a:lnTo>
                  <a:lnTo>
                    <a:pt x="25313" y="8881"/>
                  </a:lnTo>
                  <a:lnTo>
                    <a:pt x="25144" y="8784"/>
                  </a:lnTo>
                  <a:lnTo>
                    <a:pt x="24975" y="8688"/>
                  </a:lnTo>
                  <a:lnTo>
                    <a:pt x="24806" y="8615"/>
                  </a:lnTo>
                  <a:lnTo>
                    <a:pt x="24420" y="8495"/>
                  </a:lnTo>
                  <a:lnTo>
                    <a:pt x="24227" y="8470"/>
                  </a:lnTo>
                  <a:lnTo>
                    <a:pt x="24058" y="8446"/>
                  </a:lnTo>
                  <a:lnTo>
                    <a:pt x="23865" y="8422"/>
                  </a:lnTo>
                  <a:lnTo>
                    <a:pt x="23672" y="8446"/>
                  </a:lnTo>
                  <a:lnTo>
                    <a:pt x="23527" y="8470"/>
                  </a:lnTo>
                  <a:lnTo>
                    <a:pt x="23479" y="8302"/>
                  </a:lnTo>
                  <a:lnTo>
                    <a:pt x="23431" y="8133"/>
                  </a:lnTo>
                  <a:lnTo>
                    <a:pt x="23383" y="7988"/>
                  </a:lnTo>
                  <a:lnTo>
                    <a:pt x="23310" y="7867"/>
                  </a:lnTo>
                  <a:lnTo>
                    <a:pt x="23117" y="7602"/>
                  </a:lnTo>
                  <a:lnTo>
                    <a:pt x="22900" y="7385"/>
                  </a:lnTo>
                  <a:lnTo>
                    <a:pt x="22659" y="7216"/>
                  </a:lnTo>
                  <a:lnTo>
                    <a:pt x="22393" y="7095"/>
                  </a:lnTo>
                  <a:lnTo>
                    <a:pt x="22104" y="6999"/>
                  </a:lnTo>
                  <a:lnTo>
                    <a:pt x="21814" y="6950"/>
                  </a:lnTo>
                  <a:lnTo>
                    <a:pt x="21766" y="6757"/>
                  </a:lnTo>
                  <a:lnTo>
                    <a:pt x="21718" y="6540"/>
                  </a:lnTo>
                  <a:lnTo>
                    <a:pt x="21718" y="6323"/>
                  </a:lnTo>
                  <a:lnTo>
                    <a:pt x="21693" y="6130"/>
                  </a:lnTo>
                  <a:lnTo>
                    <a:pt x="21718" y="5937"/>
                  </a:lnTo>
                  <a:lnTo>
                    <a:pt x="21742" y="5720"/>
                  </a:lnTo>
                  <a:lnTo>
                    <a:pt x="21790" y="5551"/>
                  </a:lnTo>
                  <a:lnTo>
                    <a:pt x="21862" y="5358"/>
                  </a:lnTo>
                  <a:lnTo>
                    <a:pt x="21959" y="5189"/>
                  </a:lnTo>
                  <a:lnTo>
                    <a:pt x="22055" y="5044"/>
                  </a:lnTo>
                  <a:lnTo>
                    <a:pt x="22176" y="4899"/>
                  </a:lnTo>
                  <a:lnTo>
                    <a:pt x="22321" y="4754"/>
                  </a:lnTo>
                  <a:lnTo>
                    <a:pt x="22490" y="4658"/>
                  </a:lnTo>
                  <a:lnTo>
                    <a:pt x="22683" y="4561"/>
                  </a:lnTo>
                  <a:lnTo>
                    <a:pt x="22900" y="4489"/>
                  </a:lnTo>
                  <a:lnTo>
                    <a:pt x="23117" y="4441"/>
                  </a:lnTo>
                  <a:lnTo>
                    <a:pt x="23358" y="4417"/>
                  </a:lnTo>
                  <a:close/>
                  <a:moveTo>
                    <a:pt x="16771" y="5140"/>
                  </a:moveTo>
                  <a:lnTo>
                    <a:pt x="16916" y="5165"/>
                  </a:lnTo>
                  <a:lnTo>
                    <a:pt x="17060" y="5213"/>
                  </a:lnTo>
                  <a:lnTo>
                    <a:pt x="17205" y="5285"/>
                  </a:lnTo>
                  <a:lnTo>
                    <a:pt x="17326" y="5358"/>
                  </a:lnTo>
                  <a:lnTo>
                    <a:pt x="17422" y="5430"/>
                  </a:lnTo>
                  <a:lnTo>
                    <a:pt x="17519" y="5551"/>
                  </a:lnTo>
                  <a:lnTo>
                    <a:pt x="17615" y="5671"/>
                  </a:lnTo>
                  <a:lnTo>
                    <a:pt x="17664" y="5816"/>
                  </a:lnTo>
                  <a:lnTo>
                    <a:pt x="17712" y="5985"/>
                  </a:lnTo>
                  <a:lnTo>
                    <a:pt x="17712" y="6178"/>
                  </a:lnTo>
                  <a:lnTo>
                    <a:pt x="17712" y="6371"/>
                  </a:lnTo>
                  <a:lnTo>
                    <a:pt x="17736" y="6468"/>
                  </a:lnTo>
                  <a:lnTo>
                    <a:pt x="17519" y="6661"/>
                  </a:lnTo>
                  <a:lnTo>
                    <a:pt x="17326" y="6878"/>
                  </a:lnTo>
                  <a:lnTo>
                    <a:pt x="17157" y="7119"/>
                  </a:lnTo>
                  <a:lnTo>
                    <a:pt x="17036" y="7385"/>
                  </a:lnTo>
                  <a:lnTo>
                    <a:pt x="16964" y="7650"/>
                  </a:lnTo>
                  <a:lnTo>
                    <a:pt x="16916" y="7940"/>
                  </a:lnTo>
                  <a:lnTo>
                    <a:pt x="16916" y="8229"/>
                  </a:lnTo>
                  <a:lnTo>
                    <a:pt x="16964" y="8519"/>
                  </a:lnTo>
                  <a:lnTo>
                    <a:pt x="16771" y="8519"/>
                  </a:lnTo>
                  <a:lnTo>
                    <a:pt x="16578" y="8543"/>
                  </a:lnTo>
                  <a:lnTo>
                    <a:pt x="16192" y="8639"/>
                  </a:lnTo>
                  <a:lnTo>
                    <a:pt x="15806" y="8784"/>
                  </a:lnTo>
                  <a:lnTo>
                    <a:pt x="15444" y="8977"/>
                  </a:lnTo>
                  <a:lnTo>
                    <a:pt x="15082" y="9219"/>
                  </a:lnTo>
                  <a:lnTo>
                    <a:pt x="14744" y="9484"/>
                  </a:lnTo>
                  <a:lnTo>
                    <a:pt x="14430" y="9798"/>
                  </a:lnTo>
                  <a:lnTo>
                    <a:pt x="14165" y="10111"/>
                  </a:lnTo>
                  <a:lnTo>
                    <a:pt x="14092" y="9967"/>
                  </a:lnTo>
                  <a:lnTo>
                    <a:pt x="13996" y="9846"/>
                  </a:lnTo>
                  <a:lnTo>
                    <a:pt x="13875" y="9725"/>
                  </a:lnTo>
                  <a:lnTo>
                    <a:pt x="13754" y="9629"/>
                  </a:lnTo>
                  <a:lnTo>
                    <a:pt x="13610" y="9556"/>
                  </a:lnTo>
                  <a:lnTo>
                    <a:pt x="13489" y="9484"/>
                  </a:lnTo>
                  <a:lnTo>
                    <a:pt x="13344" y="9436"/>
                  </a:lnTo>
                  <a:lnTo>
                    <a:pt x="13175" y="9412"/>
                  </a:lnTo>
                  <a:lnTo>
                    <a:pt x="13031" y="9387"/>
                  </a:lnTo>
                  <a:lnTo>
                    <a:pt x="12862" y="9412"/>
                  </a:lnTo>
                  <a:lnTo>
                    <a:pt x="12717" y="9412"/>
                  </a:lnTo>
                  <a:lnTo>
                    <a:pt x="12548" y="9436"/>
                  </a:lnTo>
                  <a:lnTo>
                    <a:pt x="12403" y="9484"/>
                  </a:lnTo>
                  <a:lnTo>
                    <a:pt x="12258" y="9556"/>
                  </a:lnTo>
                  <a:lnTo>
                    <a:pt x="12114" y="9629"/>
                  </a:lnTo>
                  <a:lnTo>
                    <a:pt x="11969" y="9701"/>
                  </a:lnTo>
                  <a:lnTo>
                    <a:pt x="11896" y="9532"/>
                  </a:lnTo>
                  <a:lnTo>
                    <a:pt x="11824" y="9387"/>
                  </a:lnTo>
                  <a:lnTo>
                    <a:pt x="11703" y="9267"/>
                  </a:lnTo>
                  <a:lnTo>
                    <a:pt x="11583" y="9146"/>
                  </a:lnTo>
                  <a:lnTo>
                    <a:pt x="11438" y="9026"/>
                  </a:lnTo>
                  <a:lnTo>
                    <a:pt x="11293" y="8929"/>
                  </a:lnTo>
                  <a:lnTo>
                    <a:pt x="11124" y="8857"/>
                  </a:lnTo>
                  <a:lnTo>
                    <a:pt x="10931" y="8784"/>
                  </a:lnTo>
                  <a:lnTo>
                    <a:pt x="10979" y="8736"/>
                  </a:lnTo>
                  <a:lnTo>
                    <a:pt x="10979" y="8688"/>
                  </a:lnTo>
                  <a:lnTo>
                    <a:pt x="10979" y="8639"/>
                  </a:lnTo>
                  <a:lnTo>
                    <a:pt x="10931" y="8591"/>
                  </a:lnTo>
                  <a:lnTo>
                    <a:pt x="10811" y="8446"/>
                  </a:lnTo>
                  <a:lnTo>
                    <a:pt x="10690" y="8277"/>
                  </a:lnTo>
                  <a:lnTo>
                    <a:pt x="10642" y="8109"/>
                  </a:lnTo>
                  <a:lnTo>
                    <a:pt x="10593" y="7940"/>
                  </a:lnTo>
                  <a:lnTo>
                    <a:pt x="10569" y="7771"/>
                  </a:lnTo>
                  <a:lnTo>
                    <a:pt x="10593" y="7602"/>
                  </a:lnTo>
                  <a:lnTo>
                    <a:pt x="10642" y="7433"/>
                  </a:lnTo>
                  <a:lnTo>
                    <a:pt x="10690" y="7288"/>
                  </a:lnTo>
                  <a:lnTo>
                    <a:pt x="10786" y="7143"/>
                  </a:lnTo>
                  <a:lnTo>
                    <a:pt x="10883" y="6999"/>
                  </a:lnTo>
                  <a:lnTo>
                    <a:pt x="11004" y="6878"/>
                  </a:lnTo>
                  <a:lnTo>
                    <a:pt x="11148" y="6781"/>
                  </a:lnTo>
                  <a:lnTo>
                    <a:pt x="11293" y="6685"/>
                  </a:lnTo>
                  <a:lnTo>
                    <a:pt x="11486" y="6612"/>
                  </a:lnTo>
                  <a:lnTo>
                    <a:pt x="11655" y="6564"/>
                  </a:lnTo>
                  <a:lnTo>
                    <a:pt x="11848" y="6540"/>
                  </a:lnTo>
                  <a:lnTo>
                    <a:pt x="12162" y="6540"/>
                  </a:lnTo>
                  <a:lnTo>
                    <a:pt x="12451" y="6588"/>
                  </a:lnTo>
                  <a:lnTo>
                    <a:pt x="12741" y="6685"/>
                  </a:lnTo>
                  <a:lnTo>
                    <a:pt x="13006" y="6781"/>
                  </a:lnTo>
                  <a:lnTo>
                    <a:pt x="13248" y="6926"/>
                  </a:lnTo>
                  <a:lnTo>
                    <a:pt x="13489" y="7095"/>
                  </a:lnTo>
                  <a:lnTo>
                    <a:pt x="13947" y="7481"/>
                  </a:lnTo>
                  <a:lnTo>
                    <a:pt x="13972" y="7529"/>
                  </a:lnTo>
                  <a:lnTo>
                    <a:pt x="14044" y="7578"/>
                  </a:lnTo>
                  <a:lnTo>
                    <a:pt x="14116" y="7602"/>
                  </a:lnTo>
                  <a:lnTo>
                    <a:pt x="14285" y="7747"/>
                  </a:lnTo>
                  <a:lnTo>
                    <a:pt x="14358" y="7795"/>
                  </a:lnTo>
                  <a:lnTo>
                    <a:pt x="14430" y="7819"/>
                  </a:lnTo>
                  <a:lnTo>
                    <a:pt x="14502" y="7795"/>
                  </a:lnTo>
                  <a:lnTo>
                    <a:pt x="14575" y="7747"/>
                  </a:lnTo>
                  <a:lnTo>
                    <a:pt x="14623" y="7698"/>
                  </a:lnTo>
                  <a:lnTo>
                    <a:pt x="14623" y="7626"/>
                  </a:lnTo>
                  <a:lnTo>
                    <a:pt x="14623" y="7529"/>
                  </a:lnTo>
                  <a:lnTo>
                    <a:pt x="14575" y="7457"/>
                  </a:lnTo>
                  <a:lnTo>
                    <a:pt x="14406" y="7264"/>
                  </a:lnTo>
                  <a:lnTo>
                    <a:pt x="14213" y="7047"/>
                  </a:lnTo>
                  <a:lnTo>
                    <a:pt x="14189" y="6902"/>
                  </a:lnTo>
                  <a:lnTo>
                    <a:pt x="14213" y="6733"/>
                  </a:lnTo>
                  <a:lnTo>
                    <a:pt x="14237" y="6588"/>
                  </a:lnTo>
                  <a:lnTo>
                    <a:pt x="14285" y="6444"/>
                  </a:lnTo>
                  <a:lnTo>
                    <a:pt x="14358" y="6299"/>
                  </a:lnTo>
                  <a:lnTo>
                    <a:pt x="14454" y="6154"/>
                  </a:lnTo>
                  <a:lnTo>
                    <a:pt x="14551" y="6033"/>
                  </a:lnTo>
                  <a:lnTo>
                    <a:pt x="14671" y="5913"/>
                  </a:lnTo>
                  <a:lnTo>
                    <a:pt x="14937" y="5671"/>
                  </a:lnTo>
                  <a:lnTo>
                    <a:pt x="15251" y="5478"/>
                  </a:lnTo>
                  <a:lnTo>
                    <a:pt x="15564" y="5334"/>
                  </a:lnTo>
                  <a:lnTo>
                    <a:pt x="15926" y="5213"/>
                  </a:lnTo>
                  <a:lnTo>
                    <a:pt x="16264" y="5140"/>
                  </a:lnTo>
                  <a:close/>
                  <a:moveTo>
                    <a:pt x="18870" y="6588"/>
                  </a:moveTo>
                  <a:lnTo>
                    <a:pt x="19015" y="6612"/>
                  </a:lnTo>
                  <a:lnTo>
                    <a:pt x="19160" y="6637"/>
                  </a:lnTo>
                  <a:lnTo>
                    <a:pt x="19304" y="6709"/>
                  </a:lnTo>
                  <a:lnTo>
                    <a:pt x="19449" y="6781"/>
                  </a:lnTo>
                  <a:lnTo>
                    <a:pt x="19570" y="6854"/>
                  </a:lnTo>
                  <a:lnTo>
                    <a:pt x="19787" y="7071"/>
                  </a:lnTo>
                  <a:lnTo>
                    <a:pt x="19980" y="7312"/>
                  </a:lnTo>
                  <a:lnTo>
                    <a:pt x="20149" y="7602"/>
                  </a:lnTo>
                  <a:lnTo>
                    <a:pt x="20246" y="7891"/>
                  </a:lnTo>
                  <a:lnTo>
                    <a:pt x="20246" y="7915"/>
                  </a:lnTo>
                  <a:lnTo>
                    <a:pt x="20246" y="7964"/>
                  </a:lnTo>
                  <a:lnTo>
                    <a:pt x="20246" y="7988"/>
                  </a:lnTo>
                  <a:lnTo>
                    <a:pt x="20294" y="8060"/>
                  </a:lnTo>
                  <a:lnTo>
                    <a:pt x="20318" y="8133"/>
                  </a:lnTo>
                  <a:lnTo>
                    <a:pt x="20342" y="8205"/>
                  </a:lnTo>
                  <a:lnTo>
                    <a:pt x="20390" y="8253"/>
                  </a:lnTo>
                  <a:lnTo>
                    <a:pt x="20463" y="8277"/>
                  </a:lnTo>
                  <a:lnTo>
                    <a:pt x="20511" y="8277"/>
                  </a:lnTo>
                  <a:lnTo>
                    <a:pt x="20583" y="8253"/>
                  </a:lnTo>
                  <a:lnTo>
                    <a:pt x="20632" y="8205"/>
                  </a:lnTo>
                  <a:lnTo>
                    <a:pt x="20680" y="8157"/>
                  </a:lnTo>
                  <a:lnTo>
                    <a:pt x="20704" y="8084"/>
                  </a:lnTo>
                  <a:lnTo>
                    <a:pt x="20704" y="7819"/>
                  </a:lnTo>
                  <a:lnTo>
                    <a:pt x="20825" y="7698"/>
                  </a:lnTo>
                  <a:lnTo>
                    <a:pt x="20969" y="7578"/>
                  </a:lnTo>
                  <a:lnTo>
                    <a:pt x="21114" y="7505"/>
                  </a:lnTo>
                  <a:lnTo>
                    <a:pt x="21283" y="7433"/>
                  </a:lnTo>
                  <a:lnTo>
                    <a:pt x="21452" y="7385"/>
                  </a:lnTo>
                  <a:lnTo>
                    <a:pt x="21621" y="7360"/>
                  </a:lnTo>
                  <a:lnTo>
                    <a:pt x="21790" y="7336"/>
                  </a:lnTo>
                  <a:lnTo>
                    <a:pt x="21983" y="7385"/>
                  </a:lnTo>
                  <a:lnTo>
                    <a:pt x="22200" y="7433"/>
                  </a:lnTo>
                  <a:lnTo>
                    <a:pt x="22393" y="7529"/>
                  </a:lnTo>
                  <a:lnTo>
                    <a:pt x="22562" y="7650"/>
                  </a:lnTo>
                  <a:lnTo>
                    <a:pt x="22707" y="7819"/>
                  </a:lnTo>
                  <a:lnTo>
                    <a:pt x="22828" y="7988"/>
                  </a:lnTo>
                  <a:lnTo>
                    <a:pt x="22924" y="8181"/>
                  </a:lnTo>
                  <a:lnTo>
                    <a:pt x="22996" y="8374"/>
                  </a:lnTo>
                  <a:lnTo>
                    <a:pt x="23045" y="8591"/>
                  </a:lnTo>
                  <a:lnTo>
                    <a:pt x="22731" y="8736"/>
                  </a:lnTo>
                  <a:lnTo>
                    <a:pt x="22441" y="8905"/>
                  </a:lnTo>
                  <a:lnTo>
                    <a:pt x="22176" y="9122"/>
                  </a:lnTo>
                  <a:lnTo>
                    <a:pt x="21935" y="9387"/>
                  </a:lnTo>
                  <a:lnTo>
                    <a:pt x="21718" y="9653"/>
                  </a:lnTo>
                  <a:lnTo>
                    <a:pt x="21549" y="9967"/>
                  </a:lnTo>
                  <a:lnTo>
                    <a:pt x="21380" y="10280"/>
                  </a:lnTo>
                  <a:lnTo>
                    <a:pt x="21259" y="10594"/>
                  </a:lnTo>
                  <a:lnTo>
                    <a:pt x="21066" y="10497"/>
                  </a:lnTo>
                  <a:lnTo>
                    <a:pt x="20873" y="10401"/>
                  </a:lnTo>
                  <a:lnTo>
                    <a:pt x="20632" y="10329"/>
                  </a:lnTo>
                  <a:lnTo>
                    <a:pt x="20414" y="10304"/>
                  </a:lnTo>
                  <a:lnTo>
                    <a:pt x="20173" y="10304"/>
                  </a:lnTo>
                  <a:lnTo>
                    <a:pt x="19956" y="10329"/>
                  </a:lnTo>
                  <a:lnTo>
                    <a:pt x="19739" y="10377"/>
                  </a:lnTo>
                  <a:lnTo>
                    <a:pt x="19546" y="10473"/>
                  </a:lnTo>
                  <a:lnTo>
                    <a:pt x="19401" y="10111"/>
                  </a:lnTo>
                  <a:lnTo>
                    <a:pt x="19232" y="9774"/>
                  </a:lnTo>
                  <a:lnTo>
                    <a:pt x="19015" y="9460"/>
                  </a:lnTo>
                  <a:lnTo>
                    <a:pt x="18774" y="9194"/>
                  </a:lnTo>
                  <a:lnTo>
                    <a:pt x="18629" y="9074"/>
                  </a:lnTo>
                  <a:lnTo>
                    <a:pt x="18460" y="8953"/>
                  </a:lnTo>
                  <a:lnTo>
                    <a:pt x="18315" y="8857"/>
                  </a:lnTo>
                  <a:lnTo>
                    <a:pt x="18122" y="8760"/>
                  </a:lnTo>
                  <a:lnTo>
                    <a:pt x="17953" y="8688"/>
                  </a:lnTo>
                  <a:lnTo>
                    <a:pt x="17760" y="8615"/>
                  </a:lnTo>
                  <a:lnTo>
                    <a:pt x="17543" y="8567"/>
                  </a:lnTo>
                  <a:lnTo>
                    <a:pt x="17326" y="8543"/>
                  </a:lnTo>
                  <a:lnTo>
                    <a:pt x="17326" y="8253"/>
                  </a:lnTo>
                  <a:lnTo>
                    <a:pt x="17326" y="7940"/>
                  </a:lnTo>
                  <a:lnTo>
                    <a:pt x="17398" y="7674"/>
                  </a:lnTo>
                  <a:lnTo>
                    <a:pt x="17495" y="7385"/>
                  </a:lnTo>
                  <a:lnTo>
                    <a:pt x="17639" y="7143"/>
                  </a:lnTo>
                  <a:lnTo>
                    <a:pt x="17736" y="7047"/>
                  </a:lnTo>
                  <a:lnTo>
                    <a:pt x="17833" y="6950"/>
                  </a:lnTo>
                  <a:lnTo>
                    <a:pt x="17953" y="6854"/>
                  </a:lnTo>
                  <a:lnTo>
                    <a:pt x="18074" y="6757"/>
                  </a:lnTo>
                  <a:lnTo>
                    <a:pt x="18219" y="6709"/>
                  </a:lnTo>
                  <a:lnTo>
                    <a:pt x="18363" y="6637"/>
                  </a:lnTo>
                  <a:lnTo>
                    <a:pt x="18532" y="6612"/>
                  </a:lnTo>
                  <a:lnTo>
                    <a:pt x="18701" y="6588"/>
                  </a:lnTo>
                  <a:close/>
                  <a:moveTo>
                    <a:pt x="38778" y="6516"/>
                  </a:moveTo>
                  <a:lnTo>
                    <a:pt x="38995" y="6564"/>
                  </a:lnTo>
                  <a:lnTo>
                    <a:pt x="39188" y="6612"/>
                  </a:lnTo>
                  <a:lnTo>
                    <a:pt x="39381" y="6685"/>
                  </a:lnTo>
                  <a:lnTo>
                    <a:pt x="39550" y="6781"/>
                  </a:lnTo>
                  <a:lnTo>
                    <a:pt x="39719" y="6902"/>
                  </a:lnTo>
                  <a:lnTo>
                    <a:pt x="39864" y="7047"/>
                  </a:lnTo>
                  <a:lnTo>
                    <a:pt x="39984" y="7192"/>
                  </a:lnTo>
                  <a:lnTo>
                    <a:pt x="40081" y="7360"/>
                  </a:lnTo>
                  <a:lnTo>
                    <a:pt x="40177" y="7554"/>
                  </a:lnTo>
                  <a:lnTo>
                    <a:pt x="40250" y="7747"/>
                  </a:lnTo>
                  <a:lnTo>
                    <a:pt x="40298" y="7940"/>
                  </a:lnTo>
                  <a:lnTo>
                    <a:pt x="40322" y="8133"/>
                  </a:lnTo>
                  <a:lnTo>
                    <a:pt x="40322" y="8350"/>
                  </a:lnTo>
                  <a:lnTo>
                    <a:pt x="40322" y="8567"/>
                  </a:lnTo>
                  <a:lnTo>
                    <a:pt x="40274" y="8784"/>
                  </a:lnTo>
                  <a:lnTo>
                    <a:pt x="40274" y="8881"/>
                  </a:lnTo>
                  <a:lnTo>
                    <a:pt x="40298" y="8953"/>
                  </a:lnTo>
                  <a:lnTo>
                    <a:pt x="40322" y="9001"/>
                  </a:lnTo>
                  <a:lnTo>
                    <a:pt x="40370" y="9050"/>
                  </a:lnTo>
                  <a:lnTo>
                    <a:pt x="40443" y="9098"/>
                  </a:lnTo>
                  <a:lnTo>
                    <a:pt x="40588" y="9098"/>
                  </a:lnTo>
                  <a:lnTo>
                    <a:pt x="40660" y="9074"/>
                  </a:lnTo>
                  <a:lnTo>
                    <a:pt x="40708" y="9074"/>
                  </a:lnTo>
                  <a:lnTo>
                    <a:pt x="40781" y="9026"/>
                  </a:lnTo>
                  <a:lnTo>
                    <a:pt x="40877" y="8929"/>
                  </a:lnTo>
                  <a:lnTo>
                    <a:pt x="40998" y="8857"/>
                  </a:lnTo>
                  <a:lnTo>
                    <a:pt x="41094" y="8784"/>
                  </a:lnTo>
                  <a:lnTo>
                    <a:pt x="41239" y="8736"/>
                  </a:lnTo>
                  <a:lnTo>
                    <a:pt x="41360" y="8712"/>
                  </a:lnTo>
                  <a:lnTo>
                    <a:pt x="41480" y="8712"/>
                  </a:lnTo>
                  <a:lnTo>
                    <a:pt x="41625" y="8736"/>
                  </a:lnTo>
                  <a:lnTo>
                    <a:pt x="41746" y="8784"/>
                  </a:lnTo>
                  <a:lnTo>
                    <a:pt x="41867" y="8857"/>
                  </a:lnTo>
                  <a:lnTo>
                    <a:pt x="41939" y="8953"/>
                  </a:lnTo>
                  <a:lnTo>
                    <a:pt x="42011" y="9050"/>
                  </a:lnTo>
                  <a:lnTo>
                    <a:pt x="42060" y="9170"/>
                  </a:lnTo>
                  <a:lnTo>
                    <a:pt x="42084" y="9267"/>
                  </a:lnTo>
                  <a:lnTo>
                    <a:pt x="42108" y="9387"/>
                  </a:lnTo>
                  <a:lnTo>
                    <a:pt x="42084" y="9653"/>
                  </a:lnTo>
                  <a:lnTo>
                    <a:pt x="41891" y="9629"/>
                  </a:lnTo>
                  <a:lnTo>
                    <a:pt x="41722" y="9629"/>
                  </a:lnTo>
                  <a:lnTo>
                    <a:pt x="41529" y="9653"/>
                  </a:lnTo>
                  <a:lnTo>
                    <a:pt x="41336" y="9677"/>
                  </a:lnTo>
                  <a:lnTo>
                    <a:pt x="41094" y="9749"/>
                  </a:lnTo>
                  <a:lnTo>
                    <a:pt x="40877" y="9822"/>
                  </a:lnTo>
                  <a:lnTo>
                    <a:pt x="40684" y="9918"/>
                  </a:lnTo>
                  <a:lnTo>
                    <a:pt x="40491" y="10039"/>
                  </a:lnTo>
                  <a:lnTo>
                    <a:pt x="40298" y="10160"/>
                  </a:lnTo>
                  <a:lnTo>
                    <a:pt x="40129" y="10304"/>
                  </a:lnTo>
                  <a:lnTo>
                    <a:pt x="39984" y="10473"/>
                  </a:lnTo>
                  <a:lnTo>
                    <a:pt x="39840" y="10642"/>
                  </a:lnTo>
                  <a:lnTo>
                    <a:pt x="39719" y="10811"/>
                  </a:lnTo>
                  <a:lnTo>
                    <a:pt x="39598" y="11004"/>
                  </a:lnTo>
                  <a:lnTo>
                    <a:pt x="39502" y="11197"/>
                  </a:lnTo>
                  <a:lnTo>
                    <a:pt x="39405" y="11390"/>
                  </a:lnTo>
                  <a:lnTo>
                    <a:pt x="39333" y="11607"/>
                  </a:lnTo>
                  <a:lnTo>
                    <a:pt x="39285" y="11825"/>
                  </a:lnTo>
                  <a:lnTo>
                    <a:pt x="39236" y="12042"/>
                  </a:lnTo>
                  <a:lnTo>
                    <a:pt x="39212" y="12259"/>
                  </a:lnTo>
                  <a:lnTo>
                    <a:pt x="39067" y="12162"/>
                  </a:lnTo>
                  <a:lnTo>
                    <a:pt x="38947" y="12066"/>
                  </a:lnTo>
                  <a:lnTo>
                    <a:pt x="38899" y="12066"/>
                  </a:lnTo>
                  <a:lnTo>
                    <a:pt x="38947" y="11897"/>
                  </a:lnTo>
                  <a:lnTo>
                    <a:pt x="38995" y="11752"/>
                  </a:lnTo>
                  <a:lnTo>
                    <a:pt x="39019" y="11607"/>
                  </a:lnTo>
                  <a:lnTo>
                    <a:pt x="39019" y="11439"/>
                  </a:lnTo>
                  <a:lnTo>
                    <a:pt x="39019" y="11270"/>
                  </a:lnTo>
                  <a:lnTo>
                    <a:pt x="38995" y="11125"/>
                  </a:lnTo>
                  <a:lnTo>
                    <a:pt x="38874" y="10811"/>
                  </a:lnTo>
                  <a:lnTo>
                    <a:pt x="38730" y="10497"/>
                  </a:lnTo>
                  <a:lnTo>
                    <a:pt x="38537" y="10232"/>
                  </a:lnTo>
                  <a:lnTo>
                    <a:pt x="38319" y="10015"/>
                  </a:lnTo>
                  <a:lnTo>
                    <a:pt x="38199" y="9918"/>
                  </a:lnTo>
                  <a:lnTo>
                    <a:pt x="38054" y="9846"/>
                  </a:lnTo>
                  <a:lnTo>
                    <a:pt x="37837" y="9725"/>
                  </a:lnTo>
                  <a:lnTo>
                    <a:pt x="37620" y="9677"/>
                  </a:lnTo>
                  <a:lnTo>
                    <a:pt x="37402" y="9629"/>
                  </a:lnTo>
                  <a:lnTo>
                    <a:pt x="36944" y="9629"/>
                  </a:lnTo>
                  <a:lnTo>
                    <a:pt x="36727" y="9677"/>
                  </a:lnTo>
                  <a:lnTo>
                    <a:pt x="36510" y="9749"/>
                  </a:lnTo>
                  <a:lnTo>
                    <a:pt x="36292" y="9846"/>
                  </a:lnTo>
                  <a:lnTo>
                    <a:pt x="36341" y="9677"/>
                  </a:lnTo>
                  <a:lnTo>
                    <a:pt x="36365" y="9508"/>
                  </a:lnTo>
                  <a:lnTo>
                    <a:pt x="36365" y="9315"/>
                  </a:lnTo>
                  <a:lnTo>
                    <a:pt x="36365" y="9146"/>
                  </a:lnTo>
                  <a:lnTo>
                    <a:pt x="36341" y="8953"/>
                  </a:lnTo>
                  <a:lnTo>
                    <a:pt x="36317" y="8784"/>
                  </a:lnTo>
                  <a:lnTo>
                    <a:pt x="36196" y="8446"/>
                  </a:lnTo>
                  <a:lnTo>
                    <a:pt x="36220" y="8422"/>
                  </a:lnTo>
                  <a:lnTo>
                    <a:pt x="36268" y="8398"/>
                  </a:lnTo>
                  <a:lnTo>
                    <a:pt x="36703" y="7771"/>
                  </a:lnTo>
                  <a:lnTo>
                    <a:pt x="36944" y="7481"/>
                  </a:lnTo>
                  <a:lnTo>
                    <a:pt x="37209" y="7192"/>
                  </a:lnTo>
                  <a:lnTo>
                    <a:pt x="37499" y="6926"/>
                  </a:lnTo>
                  <a:lnTo>
                    <a:pt x="37644" y="6830"/>
                  </a:lnTo>
                  <a:lnTo>
                    <a:pt x="37813" y="6733"/>
                  </a:lnTo>
                  <a:lnTo>
                    <a:pt x="37982" y="6661"/>
                  </a:lnTo>
                  <a:lnTo>
                    <a:pt x="38150" y="6588"/>
                  </a:lnTo>
                  <a:lnTo>
                    <a:pt x="38344" y="6540"/>
                  </a:lnTo>
                  <a:lnTo>
                    <a:pt x="38537" y="6516"/>
                  </a:lnTo>
                  <a:close/>
                  <a:moveTo>
                    <a:pt x="34169" y="7602"/>
                  </a:moveTo>
                  <a:lnTo>
                    <a:pt x="34386" y="7626"/>
                  </a:lnTo>
                  <a:lnTo>
                    <a:pt x="34627" y="7698"/>
                  </a:lnTo>
                  <a:lnTo>
                    <a:pt x="34820" y="7771"/>
                  </a:lnTo>
                  <a:lnTo>
                    <a:pt x="35013" y="7891"/>
                  </a:lnTo>
                  <a:lnTo>
                    <a:pt x="35207" y="8012"/>
                  </a:lnTo>
                  <a:lnTo>
                    <a:pt x="35351" y="8157"/>
                  </a:lnTo>
                  <a:lnTo>
                    <a:pt x="35496" y="8302"/>
                  </a:lnTo>
                  <a:lnTo>
                    <a:pt x="35617" y="8470"/>
                  </a:lnTo>
                  <a:lnTo>
                    <a:pt x="35713" y="8639"/>
                  </a:lnTo>
                  <a:lnTo>
                    <a:pt x="35762" y="8832"/>
                  </a:lnTo>
                  <a:lnTo>
                    <a:pt x="35810" y="9026"/>
                  </a:lnTo>
                  <a:lnTo>
                    <a:pt x="35834" y="9243"/>
                  </a:lnTo>
                  <a:lnTo>
                    <a:pt x="35834" y="9436"/>
                  </a:lnTo>
                  <a:lnTo>
                    <a:pt x="35786" y="9653"/>
                  </a:lnTo>
                  <a:lnTo>
                    <a:pt x="35737" y="9870"/>
                  </a:lnTo>
                  <a:lnTo>
                    <a:pt x="35641" y="10063"/>
                  </a:lnTo>
                  <a:lnTo>
                    <a:pt x="35520" y="10280"/>
                  </a:lnTo>
                  <a:lnTo>
                    <a:pt x="35472" y="10377"/>
                  </a:lnTo>
                  <a:lnTo>
                    <a:pt x="35472" y="10449"/>
                  </a:lnTo>
                  <a:lnTo>
                    <a:pt x="35520" y="10546"/>
                  </a:lnTo>
                  <a:lnTo>
                    <a:pt x="35593" y="10618"/>
                  </a:lnTo>
                  <a:lnTo>
                    <a:pt x="35665" y="10666"/>
                  </a:lnTo>
                  <a:lnTo>
                    <a:pt x="35834" y="10666"/>
                  </a:lnTo>
                  <a:lnTo>
                    <a:pt x="35930" y="10594"/>
                  </a:lnTo>
                  <a:lnTo>
                    <a:pt x="36003" y="10546"/>
                  </a:lnTo>
                  <a:lnTo>
                    <a:pt x="36220" y="10401"/>
                  </a:lnTo>
                  <a:lnTo>
                    <a:pt x="36437" y="10280"/>
                  </a:lnTo>
                  <a:lnTo>
                    <a:pt x="36678" y="10184"/>
                  </a:lnTo>
                  <a:lnTo>
                    <a:pt x="36920" y="10136"/>
                  </a:lnTo>
                  <a:lnTo>
                    <a:pt x="37161" y="10111"/>
                  </a:lnTo>
                  <a:lnTo>
                    <a:pt x="37427" y="10136"/>
                  </a:lnTo>
                  <a:lnTo>
                    <a:pt x="37668" y="10232"/>
                  </a:lnTo>
                  <a:lnTo>
                    <a:pt x="37885" y="10353"/>
                  </a:lnTo>
                  <a:lnTo>
                    <a:pt x="38078" y="10522"/>
                  </a:lnTo>
                  <a:lnTo>
                    <a:pt x="38223" y="10691"/>
                  </a:lnTo>
                  <a:lnTo>
                    <a:pt x="38319" y="10859"/>
                  </a:lnTo>
                  <a:lnTo>
                    <a:pt x="38392" y="11077"/>
                  </a:lnTo>
                  <a:lnTo>
                    <a:pt x="38416" y="11270"/>
                  </a:lnTo>
                  <a:lnTo>
                    <a:pt x="38440" y="11487"/>
                  </a:lnTo>
                  <a:lnTo>
                    <a:pt x="38440" y="11945"/>
                  </a:lnTo>
                  <a:lnTo>
                    <a:pt x="38199" y="11945"/>
                  </a:lnTo>
                  <a:lnTo>
                    <a:pt x="37957" y="11969"/>
                  </a:lnTo>
                  <a:lnTo>
                    <a:pt x="37740" y="12066"/>
                  </a:lnTo>
                  <a:lnTo>
                    <a:pt x="37523" y="12187"/>
                  </a:lnTo>
                  <a:lnTo>
                    <a:pt x="37451" y="12042"/>
                  </a:lnTo>
                  <a:lnTo>
                    <a:pt x="37354" y="11897"/>
                  </a:lnTo>
                  <a:lnTo>
                    <a:pt x="37233" y="11752"/>
                  </a:lnTo>
                  <a:lnTo>
                    <a:pt x="37113" y="11656"/>
                  </a:lnTo>
                  <a:lnTo>
                    <a:pt x="36968" y="11559"/>
                  </a:lnTo>
                  <a:lnTo>
                    <a:pt x="36823" y="11487"/>
                  </a:lnTo>
                  <a:lnTo>
                    <a:pt x="36630" y="11439"/>
                  </a:lnTo>
                  <a:lnTo>
                    <a:pt x="36437" y="11414"/>
                  </a:lnTo>
                  <a:lnTo>
                    <a:pt x="36099" y="11414"/>
                  </a:lnTo>
                  <a:lnTo>
                    <a:pt x="35762" y="11487"/>
                  </a:lnTo>
                  <a:lnTo>
                    <a:pt x="35472" y="11607"/>
                  </a:lnTo>
                  <a:lnTo>
                    <a:pt x="35158" y="11752"/>
                  </a:lnTo>
                  <a:lnTo>
                    <a:pt x="34893" y="11969"/>
                  </a:lnTo>
                  <a:lnTo>
                    <a:pt x="34652" y="12211"/>
                  </a:lnTo>
                  <a:lnTo>
                    <a:pt x="34434" y="12452"/>
                  </a:lnTo>
                  <a:lnTo>
                    <a:pt x="34265" y="12742"/>
                  </a:lnTo>
                  <a:lnTo>
                    <a:pt x="34121" y="12549"/>
                  </a:lnTo>
                  <a:lnTo>
                    <a:pt x="33976" y="12380"/>
                  </a:lnTo>
                  <a:lnTo>
                    <a:pt x="33783" y="12235"/>
                  </a:lnTo>
                  <a:lnTo>
                    <a:pt x="33590" y="12114"/>
                  </a:lnTo>
                  <a:lnTo>
                    <a:pt x="33662" y="11945"/>
                  </a:lnTo>
                  <a:lnTo>
                    <a:pt x="33710" y="11752"/>
                  </a:lnTo>
                  <a:lnTo>
                    <a:pt x="33686" y="11559"/>
                  </a:lnTo>
                  <a:lnTo>
                    <a:pt x="33662" y="11366"/>
                  </a:lnTo>
                  <a:lnTo>
                    <a:pt x="33590" y="11197"/>
                  </a:lnTo>
                  <a:lnTo>
                    <a:pt x="33493" y="11028"/>
                  </a:lnTo>
                  <a:lnTo>
                    <a:pt x="33373" y="10884"/>
                  </a:lnTo>
                  <a:lnTo>
                    <a:pt x="33228" y="10763"/>
                  </a:lnTo>
                  <a:lnTo>
                    <a:pt x="33059" y="10666"/>
                  </a:lnTo>
                  <a:lnTo>
                    <a:pt x="32890" y="10594"/>
                  </a:lnTo>
                  <a:lnTo>
                    <a:pt x="32697" y="10570"/>
                  </a:lnTo>
                  <a:lnTo>
                    <a:pt x="32528" y="10570"/>
                  </a:lnTo>
                  <a:lnTo>
                    <a:pt x="32335" y="10594"/>
                  </a:lnTo>
                  <a:lnTo>
                    <a:pt x="32166" y="10642"/>
                  </a:lnTo>
                  <a:lnTo>
                    <a:pt x="31997" y="10715"/>
                  </a:lnTo>
                  <a:lnTo>
                    <a:pt x="31852" y="10811"/>
                  </a:lnTo>
                  <a:lnTo>
                    <a:pt x="31828" y="10377"/>
                  </a:lnTo>
                  <a:lnTo>
                    <a:pt x="31804" y="9942"/>
                  </a:lnTo>
                  <a:lnTo>
                    <a:pt x="31732" y="9532"/>
                  </a:lnTo>
                  <a:lnTo>
                    <a:pt x="31611" y="9122"/>
                  </a:lnTo>
                  <a:lnTo>
                    <a:pt x="31877" y="8784"/>
                  </a:lnTo>
                  <a:lnTo>
                    <a:pt x="32142" y="8470"/>
                  </a:lnTo>
                  <a:lnTo>
                    <a:pt x="32456" y="8181"/>
                  </a:lnTo>
                  <a:lnTo>
                    <a:pt x="32793" y="7940"/>
                  </a:lnTo>
                  <a:lnTo>
                    <a:pt x="32962" y="7843"/>
                  </a:lnTo>
                  <a:lnTo>
                    <a:pt x="33155" y="7747"/>
                  </a:lnTo>
                  <a:lnTo>
                    <a:pt x="33348" y="7698"/>
                  </a:lnTo>
                  <a:lnTo>
                    <a:pt x="33542" y="7626"/>
                  </a:lnTo>
                  <a:lnTo>
                    <a:pt x="33735" y="7602"/>
                  </a:lnTo>
                  <a:close/>
                  <a:moveTo>
                    <a:pt x="24058" y="8929"/>
                  </a:moveTo>
                  <a:lnTo>
                    <a:pt x="24227" y="8953"/>
                  </a:lnTo>
                  <a:lnTo>
                    <a:pt x="24396" y="9001"/>
                  </a:lnTo>
                  <a:lnTo>
                    <a:pt x="24565" y="9074"/>
                  </a:lnTo>
                  <a:lnTo>
                    <a:pt x="24710" y="9146"/>
                  </a:lnTo>
                  <a:lnTo>
                    <a:pt x="24855" y="9219"/>
                  </a:lnTo>
                  <a:lnTo>
                    <a:pt x="24999" y="9315"/>
                  </a:lnTo>
                  <a:lnTo>
                    <a:pt x="25120" y="9436"/>
                  </a:lnTo>
                  <a:lnTo>
                    <a:pt x="25337" y="9677"/>
                  </a:lnTo>
                  <a:lnTo>
                    <a:pt x="25530" y="9967"/>
                  </a:lnTo>
                  <a:lnTo>
                    <a:pt x="25699" y="10304"/>
                  </a:lnTo>
                  <a:lnTo>
                    <a:pt x="25410" y="10329"/>
                  </a:lnTo>
                  <a:lnTo>
                    <a:pt x="25120" y="10401"/>
                  </a:lnTo>
                  <a:lnTo>
                    <a:pt x="24879" y="10497"/>
                  </a:lnTo>
                  <a:lnTo>
                    <a:pt x="24637" y="10594"/>
                  </a:lnTo>
                  <a:lnTo>
                    <a:pt x="24420" y="10739"/>
                  </a:lnTo>
                  <a:lnTo>
                    <a:pt x="24227" y="10908"/>
                  </a:lnTo>
                  <a:lnTo>
                    <a:pt x="24058" y="11101"/>
                  </a:lnTo>
                  <a:lnTo>
                    <a:pt x="23889" y="11294"/>
                  </a:lnTo>
                  <a:lnTo>
                    <a:pt x="23744" y="11511"/>
                  </a:lnTo>
                  <a:lnTo>
                    <a:pt x="23624" y="11752"/>
                  </a:lnTo>
                  <a:lnTo>
                    <a:pt x="23527" y="11994"/>
                  </a:lnTo>
                  <a:lnTo>
                    <a:pt x="23431" y="12259"/>
                  </a:lnTo>
                  <a:lnTo>
                    <a:pt x="23358" y="12524"/>
                  </a:lnTo>
                  <a:lnTo>
                    <a:pt x="23310" y="12790"/>
                  </a:lnTo>
                  <a:lnTo>
                    <a:pt x="23262" y="13079"/>
                  </a:lnTo>
                  <a:lnTo>
                    <a:pt x="23238" y="13345"/>
                  </a:lnTo>
                  <a:lnTo>
                    <a:pt x="23238" y="13369"/>
                  </a:lnTo>
                  <a:lnTo>
                    <a:pt x="23117" y="13224"/>
                  </a:lnTo>
                  <a:lnTo>
                    <a:pt x="22972" y="13104"/>
                  </a:lnTo>
                  <a:lnTo>
                    <a:pt x="22828" y="12983"/>
                  </a:lnTo>
                  <a:lnTo>
                    <a:pt x="22683" y="12862"/>
                  </a:lnTo>
                  <a:lnTo>
                    <a:pt x="22514" y="12766"/>
                  </a:lnTo>
                  <a:lnTo>
                    <a:pt x="22345" y="12693"/>
                  </a:lnTo>
                  <a:lnTo>
                    <a:pt x="22152" y="12621"/>
                  </a:lnTo>
                  <a:lnTo>
                    <a:pt x="21959" y="12597"/>
                  </a:lnTo>
                  <a:lnTo>
                    <a:pt x="21790" y="12573"/>
                  </a:lnTo>
                  <a:lnTo>
                    <a:pt x="21621" y="12549"/>
                  </a:lnTo>
                  <a:lnTo>
                    <a:pt x="21307" y="12573"/>
                  </a:lnTo>
                  <a:lnTo>
                    <a:pt x="20994" y="12669"/>
                  </a:lnTo>
                  <a:lnTo>
                    <a:pt x="20680" y="12790"/>
                  </a:lnTo>
                  <a:lnTo>
                    <a:pt x="20414" y="12959"/>
                  </a:lnTo>
                  <a:lnTo>
                    <a:pt x="20173" y="13176"/>
                  </a:lnTo>
                  <a:lnTo>
                    <a:pt x="19956" y="13441"/>
                  </a:lnTo>
                  <a:lnTo>
                    <a:pt x="19884" y="13562"/>
                  </a:lnTo>
                  <a:lnTo>
                    <a:pt x="19811" y="13707"/>
                  </a:lnTo>
                  <a:lnTo>
                    <a:pt x="19642" y="13586"/>
                  </a:lnTo>
                  <a:lnTo>
                    <a:pt x="19473" y="13466"/>
                  </a:lnTo>
                  <a:lnTo>
                    <a:pt x="19498" y="13441"/>
                  </a:lnTo>
                  <a:lnTo>
                    <a:pt x="19594" y="13152"/>
                  </a:lnTo>
                  <a:lnTo>
                    <a:pt x="19666" y="12838"/>
                  </a:lnTo>
                  <a:lnTo>
                    <a:pt x="19715" y="12500"/>
                  </a:lnTo>
                  <a:lnTo>
                    <a:pt x="19763" y="12187"/>
                  </a:lnTo>
                  <a:lnTo>
                    <a:pt x="19763" y="11849"/>
                  </a:lnTo>
                  <a:lnTo>
                    <a:pt x="19763" y="11511"/>
                  </a:lnTo>
                  <a:lnTo>
                    <a:pt x="19715" y="11197"/>
                  </a:lnTo>
                  <a:lnTo>
                    <a:pt x="19666" y="10859"/>
                  </a:lnTo>
                  <a:lnTo>
                    <a:pt x="19859" y="10787"/>
                  </a:lnTo>
                  <a:lnTo>
                    <a:pt x="20077" y="10763"/>
                  </a:lnTo>
                  <a:lnTo>
                    <a:pt x="20270" y="10763"/>
                  </a:lnTo>
                  <a:lnTo>
                    <a:pt x="20463" y="10787"/>
                  </a:lnTo>
                  <a:lnTo>
                    <a:pt x="20632" y="10835"/>
                  </a:lnTo>
                  <a:lnTo>
                    <a:pt x="20825" y="10932"/>
                  </a:lnTo>
                  <a:lnTo>
                    <a:pt x="20969" y="11052"/>
                  </a:lnTo>
                  <a:lnTo>
                    <a:pt x="21138" y="11197"/>
                  </a:lnTo>
                  <a:lnTo>
                    <a:pt x="21114" y="11246"/>
                  </a:lnTo>
                  <a:lnTo>
                    <a:pt x="21138" y="11294"/>
                  </a:lnTo>
                  <a:lnTo>
                    <a:pt x="21163" y="11342"/>
                  </a:lnTo>
                  <a:lnTo>
                    <a:pt x="21211" y="11390"/>
                  </a:lnTo>
                  <a:lnTo>
                    <a:pt x="21259" y="11390"/>
                  </a:lnTo>
                  <a:lnTo>
                    <a:pt x="21307" y="11463"/>
                  </a:lnTo>
                  <a:lnTo>
                    <a:pt x="21380" y="11535"/>
                  </a:lnTo>
                  <a:lnTo>
                    <a:pt x="21452" y="11583"/>
                  </a:lnTo>
                  <a:lnTo>
                    <a:pt x="21524" y="11583"/>
                  </a:lnTo>
                  <a:lnTo>
                    <a:pt x="21621" y="11559"/>
                  </a:lnTo>
                  <a:lnTo>
                    <a:pt x="21693" y="11511"/>
                  </a:lnTo>
                  <a:lnTo>
                    <a:pt x="21742" y="11463"/>
                  </a:lnTo>
                  <a:lnTo>
                    <a:pt x="21766" y="11366"/>
                  </a:lnTo>
                  <a:lnTo>
                    <a:pt x="21766" y="11294"/>
                  </a:lnTo>
                  <a:lnTo>
                    <a:pt x="21693" y="11077"/>
                  </a:lnTo>
                  <a:lnTo>
                    <a:pt x="21573" y="10908"/>
                  </a:lnTo>
                  <a:lnTo>
                    <a:pt x="21718" y="10570"/>
                  </a:lnTo>
                  <a:lnTo>
                    <a:pt x="21886" y="10256"/>
                  </a:lnTo>
                  <a:lnTo>
                    <a:pt x="22079" y="9967"/>
                  </a:lnTo>
                  <a:lnTo>
                    <a:pt x="22297" y="9677"/>
                  </a:lnTo>
                  <a:lnTo>
                    <a:pt x="22538" y="9436"/>
                  </a:lnTo>
                  <a:lnTo>
                    <a:pt x="22828" y="9243"/>
                  </a:lnTo>
                  <a:lnTo>
                    <a:pt x="22996" y="9146"/>
                  </a:lnTo>
                  <a:lnTo>
                    <a:pt x="23141" y="9074"/>
                  </a:lnTo>
                  <a:lnTo>
                    <a:pt x="23334" y="9026"/>
                  </a:lnTo>
                  <a:lnTo>
                    <a:pt x="23503" y="8977"/>
                  </a:lnTo>
                  <a:lnTo>
                    <a:pt x="23696" y="8953"/>
                  </a:lnTo>
                  <a:lnTo>
                    <a:pt x="23889" y="8929"/>
                  </a:lnTo>
                  <a:close/>
                  <a:moveTo>
                    <a:pt x="10207" y="9170"/>
                  </a:moveTo>
                  <a:lnTo>
                    <a:pt x="10521" y="9194"/>
                  </a:lnTo>
                  <a:lnTo>
                    <a:pt x="10690" y="9219"/>
                  </a:lnTo>
                  <a:lnTo>
                    <a:pt x="10835" y="9267"/>
                  </a:lnTo>
                  <a:lnTo>
                    <a:pt x="10979" y="9339"/>
                  </a:lnTo>
                  <a:lnTo>
                    <a:pt x="11100" y="9412"/>
                  </a:lnTo>
                  <a:lnTo>
                    <a:pt x="11197" y="9508"/>
                  </a:lnTo>
                  <a:lnTo>
                    <a:pt x="11317" y="9629"/>
                  </a:lnTo>
                  <a:lnTo>
                    <a:pt x="11390" y="9749"/>
                  </a:lnTo>
                  <a:lnTo>
                    <a:pt x="11462" y="9894"/>
                  </a:lnTo>
                  <a:lnTo>
                    <a:pt x="11510" y="10039"/>
                  </a:lnTo>
                  <a:lnTo>
                    <a:pt x="11534" y="10208"/>
                  </a:lnTo>
                  <a:lnTo>
                    <a:pt x="11510" y="10232"/>
                  </a:lnTo>
                  <a:lnTo>
                    <a:pt x="11510" y="10329"/>
                  </a:lnTo>
                  <a:lnTo>
                    <a:pt x="11534" y="10401"/>
                  </a:lnTo>
                  <a:lnTo>
                    <a:pt x="11534" y="10425"/>
                  </a:lnTo>
                  <a:lnTo>
                    <a:pt x="11559" y="10522"/>
                  </a:lnTo>
                  <a:lnTo>
                    <a:pt x="11583" y="10570"/>
                  </a:lnTo>
                  <a:lnTo>
                    <a:pt x="11655" y="10618"/>
                  </a:lnTo>
                  <a:lnTo>
                    <a:pt x="11727" y="10642"/>
                  </a:lnTo>
                  <a:lnTo>
                    <a:pt x="11800" y="10642"/>
                  </a:lnTo>
                  <a:lnTo>
                    <a:pt x="11872" y="10618"/>
                  </a:lnTo>
                  <a:lnTo>
                    <a:pt x="11945" y="10570"/>
                  </a:lnTo>
                  <a:lnTo>
                    <a:pt x="11969" y="10497"/>
                  </a:lnTo>
                  <a:lnTo>
                    <a:pt x="12017" y="10280"/>
                  </a:lnTo>
                  <a:lnTo>
                    <a:pt x="12017" y="10087"/>
                  </a:lnTo>
                  <a:lnTo>
                    <a:pt x="12234" y="9942"/>
                  </a:lnTo>
                  <a:lnTo>
                    <a:pt x="12451" y="9846"/>
                  </a:lnTo>
                  <a:lnTo>
                    <a:pt x="12693" y="9774"/>
                  </a:lnTo>
                  <a:lnTo>
                    <a:pt x="12958" y="9774"/>
                  </a:lnTo>
                  <a:lnTo>
                    <a:pt x="13127" y="9798"/>
                  </a:lnTo>
                  <a:lnTo>
                    <a:pt x="13272" y="9846"/>
                  </a:lnTo>
                  <a:lnTo>
                    <a:pt x="13392" y="9918"/>
                  </a:lnTo>
                  <a:lnTo>
                    <a:pt x="13513" y="10015"/>
                  </a:lnTo>
                  <a:lnTo>
                    <a:pt x="13730" y="10208"/>
                  </a:lnTo>
                  <a:lnTo>
                    <a:pt x="13947" y="10425"/>
                  </a:lnTo>
                  <a:lnTo>
                    <a:pt x="13779" y="10787"/>
                  </a:lnTo>
                  <a:lnTo>
                    <a:pt x="13634" y="11149"/>
                  </a:lnTo>
                  <a:lnTo>
                    <a:pt x="13537" y="11511"/>
                  </a:lnTo>
                  <a:lnTo>
                    <a:pt x="13489" y="11873"/>
                  </a:lnTo>
                  <a:lnTo>
                    <a:pt x="13344" y="11752"/>
                  </a:lnTo>
                  <a:lnTo>
                    <a:pt x="13175" y="11632"/>
                  </a:lnTo>
                  <a:lnTo>
                    <a:pt x="12982" y="11559"/>
                  </a:lnTo>
                  <a:lnTo>
                    <a:pt x="12789" y="11487"/>
                  </a:lnTo>
                  <a:lnTo>
                    <a:pt x="12596" y="11439"/>
                  </a:lnTo>
                  <a:lnTo>
                    <a:pt x="12379" y="11414"/>
                  </a:lnTo>
                  <a:lnTo>
                    <a:pt x="12186" y="11439"/>
                  </a:lnTo>
                  <a:lnTo>
                    <a:pt x="11993" y="11463"/>
                  </a:lnTo>
                  <a:lnTo>
                    <a:pt x="11824" y="11511"/>
                  </a:lnTo>
                  <a:lnTo>
                    <a:pt x="11679" y="11583"/>
                  </a:lnTo>
                  <a:lnTo>
                    <a:pt x="11534" y="11656"/>
                  </a:lnTo>
                  <a:lnTo>
                    <a:pt x="11390" y="11752"/>
                  </a:lnTo>
                  <a:lnTo>
                    <a:pt x="11269" y="11849"/>
                  </a:lnTo>
                  <a:lnTo>
                    <a:pt x="11148" y="11969"/>
                  </a:lnTo>
                  <a:lnTo>
                    <a:pt x="10955" y="12211"/>
                  </a:lnTo>
                  <a:lnTo>
                    <a:pt x="10786" y="12500"/>
                  </a:lnTo>
                  <a:lnTo>
                    <a:pt x="10666" y="12814"/>
                  </a:lnTo>
                  <a:lnTo>
                    <a:pt x="10593" y="13128"/>
                  </a:lnTo>
                  <a:lnTo>
                    <a:pt x="10569" y="13297"/>
                  </a:lnTo>
                  <a:lnTo>
                    <a:pt x="10569" y="13466"/>
                  </a:lnTo>
                  <a:lnTo>
                    <a:pt x="10376" y="13248"/>
                  </a:lnTo>
                  <a:lnTo>
                    <a:pt x="10159" y="13055"/>
                  </a:lnTo>
                  <a:lnTo>
                    <a:pt x="9942" y="12911"/>
                  </a:lnTo>
                  <a:lnTo>
                    <a:pt x="9725" y="12814"/>
                  </a:lnTo>
                  <a:lnTo>
                    <a:pt x="9507" y="12742"/>
                  </a:lnTo>
                  <a:lnTo>
                    <a:pt x="9290" y="12717"/>
                  </a:lnTo>
                  <a:lnTo>
                    <a:pt x="9049" y="12693"/>
                  </a:lnTo>
                  <a:lnTo>
                    <a:pt x="8832" y="12717"/>
                  </a:lnTo>
                  <a:lnTo>
                    <a:pt x="8590" y="12766"/>
                  </a:lnTo>
                  <a:lnTo>
                    <a:pt x="8373" y="12838"/>
                  </a:lnTo>
                  <a:lnTo>
                    <a:pt x="8156" y="12911"/>
                  </a:lnTo>
                  <a:lnTo>
                    <a:pt x="7915" y="13031"/>
                  </a:lnTo>
                  <a:lnTo>
                    <a:pt x="7722" y="13152"/>
                  </a:lnTo>
                  <a:lnTo>
                    <a:pt x="7287" y="13417"/>
                  </a:lnTo>
                  <a:lnTo>
                    <a:pt x="6925" y="13731"/>
                  </a:lnTo>
                  <a:lnTo>
                    <a:pt x="6781" y="13586"/>
                  </a:lnTo>
                  <a:lnTo>
                    <a:pt x="6612" y="13466"/>
                  </a:lnTo>
                  <a:lnTo>
                    <a:pt x="6443" y="13345"/>
                  </a:lnTo>
                  <a:lnTo>
                    <a:pt x="6250" y="13272"/>
                  </a:lnTo>
                  <a:lnTo>
                    <a:pt x="6177" y="13055"/>
                  </a:lnTo>
                  <a:lnTo>
                    <a:pt x="6153" y="12814"/>
                  </a:lnTo>
                  <a:lnTo>
                    <a:pt x="6153" y="12597"/>
                  </a:lnTo>
                  <a:lnTo>
                    <a:pt x="6177" y="12380"/>
                  </a:lnTo>
                  <a:lnTo>
                    <a:pt x="6250" y="12187"/>
                  </a:lnTo>
                  <a:lnTo>
                    <a:pt x="6370" y="11994"/>
                  </a:lnTo>
                  <a:lnTo>
                    <a:pt x="6515" y="11825"/>
                  </a:lnTo>
                  <a:lnTo>
                    <a:pt x="6708" y="11656"/>
                  </a:lnTo>
                  <a:lnTo>
                    <a:pt x="6829" y="11583"/>
                  </a:lnTo>
                  <a:lnTo>
                    <a:pt x="6974" y="11535"/>
                  </a:lnTo>
                  <a:lnTo>
                    <a:pt x="7094" y="11487"/>
                  </a:lnTo>
                  <a:lnTo>
                    <a:pt x="7239" y="11463"/>
                  </a:lnTo>
                  <a:lnTo>
                    <a:pt x="7505" y="11463"/>
                  </a:lnTo>
                  <a:lnTo>
                    <a:pt x="7770" y="11487"/>
                  </a:lnTo>
                  <a:lnTo>
                    <a:pt x="8035" y="11583"/>
                  </a:lnTo>
                  <a:lnTo>
                    <a:pt x="8277" y="11680"/>
                  </a:lnTo>
                  <a:lnTo>
                    <a:pt x="8542" y="11801"/>
                  </a:lnTo>
                  <a:lnTo>
                    <a:pt x="8784" y="11945"/>
                  </a:lnTo>
                  <a:lnTo>
                    <a:pt x="8856" y="11969"/>
                  </a:lnTo>
                  <a:lnTo>
                    <a:pt x="8928" y="11969"/>
                  </a:lnTo>
                  <a:lnTo>
                    <a:pt x="8977" y="11945"/>
                  </a:lnTo>
                  <a:lnTo>
                    <a:pt x="9025" y="11897"/>
                  </a:lnTo>
                  <a:lnTo>
                    <a:pt x="9073" y="11825"/>
                  </a:lnTo>
                  <a:lnTo>
                    <a:pt x="9073" y="11752"/>
                  </a:lnTo>
                  <a:lnTo>
                    <a:pt x="9073" y="11680"/>
                  </a:lnTo>
                  <a:lnTo>
                    <a:pt x="9025" y="11632"/>
                  </a:lnTo>
                  <a:lnTo>
                    <a:pt x="8784" y="11414"/>
                  </a:lnTo>
                  <a:lnTo>
                    <a:pt x="8518" y="11246"/>
                  </a:lnTo>
                  <a:lnTo>
                    <a:pt x="8422" y="11077"/>
                  </a:lnTo>
                  <a:lnTo>
                    <a:pt x="8373" y="10884"/>
                  </a:lnTo>
                  <a:lnTo>
                    <a:pt x="8325" y="10715"/>
                  </a:lnTo>
                  <a:lnTo>
                    <a:pt x="8325" y="10546"/>
                  </a:lnTo>
                  <a:lnTo>
                    <a:pt x="8325" y="10401"/>
                  </a:lnTo>
                  <a:lnTo>
                    <a:pt x="8373" y="10256"/>
                  </a:lnTo>
                  <a:lnTo>
                    <a:pt x="8422" y="10111"/>
                  </a:lnTo>
                  <a:lnTo>
                    <a:pt x="8494" y="9967"/>
                  </a:lnTo>
                  <a:lnTo>
                    <a:pt x="8590" y="9846"/>
                  </a:lnTo>
                  <a:lnTo>
                    <a:pt x="8687" y="9725"/>
                  </a:lnTo>
                  <a:lnTo>
                    <a:pt x="8808" y="9629"/>
                  </a:lnTo>
                  <a:lnTo>
                    <a:pt x="8928" y="9532"/>
                  </a:lnTo>
                  <a:lnTo>
                    <a:pt x="9218" y="9363"/>
                  </a:lnTo>
                  <a:lnTo>
                    <a:pt x="9532" y="9243"/>
                  </a:lnTo>
                  <a:lnTo>
                    <a:pt x="9869" y="9170"/>
                  </a:lnTo>
                  <a:close/>
                  <a:moveTo>
                    <a:pt x="29391" y="7988"/>
                  </a:moveTo>
                  <a:lnTo>
                    <a:pt x="29729" y="8036"/>
                  </a:lnTo>
                  <a:lnTo>
                    <a:pt x="30018" y="8109"/>
                  </a:lnTo>
                  <a:lnTo>
                    <a:pt x="30260" y="8229"/>
                  </a:lnTo>
                  <a:lnTo>
                    <a:pt x="30477" y="8374"/>
                  </a:lnTo>
                  <a:lnTo>
                    <a:pt x="30670" y="8567"/>
                  </a:lnTo>
                  <a:lnTo>
                    <a:pt x="30815" y="8784"/>
                  </a:lnTo>
                  <a:lnTo>
                    <a:pt x="30960" y="9001"/>
                  </a:lnTo>
                  <a:lnTo>
                    <a:pt x="31056" y="9267"/>
                  </a:lnTo>
                  <a:lnTo>
                    <a:pt x="31153" y="9556"/>
                  </a:lnTo>
                  <a:lnTo>
                    <a:pt x="31201" y="9822"/>
                  </a:lnTo>
                  <a:lnTo>
                    <a:pt x="31249" y="10136"/>
                  </a:lnTo>
                  <a:lnTo>
                    <a:pt x="31273" y="10425"/>
                  </a:lnTo>
                  <a:lnTo>
                    <a:pt x="31297" y="10739"/>
                  </a:lnTo>
                  <a:lnTo>
                    <a:pt x="31297" y="11342"/>
                  </a:lnTo>
                  <a:lnTo>
                    <a:pt x="31297" y="11463"/>
                  </a:lnTo>
                  <a:lnTo>
                    <a:pt x="31346" y="11535"/>
                  </a:lnTo>
                  <a:lnTo>
                    <a:pt x="31418" y="11559"/>
                  </a:lnTo>
                  <a:lnTo>
                    <a:pt x="31515" y="11583"/>
                  </a:lnTo>
                  <a:lnTo>
                    <a:pt x="31611" y="11583"/>
                  </a:lnTo>
                  <a:lnTo>
                    <a:pt x="31683" y="11535"/>
                  </a:lnTo>
                  <a:lnTo>
                    <a:pt x="31756" y="11463"/>
                  </a:lnTo>
                  <a:lnTo>
                    <a:pt x="31780" y="11366"/>
                  </a:lnTo>
                  <a:lnTo>
                    <a:pt x="31901" y="11270"/>
                  </a:lnTo>
                  <a:lnTo>
                    <a:pt x="32045" y="11197"/>
                  </a:lnTo>
                  <a:lnTo>
                    <a:pt x="32166" y="11125"/>
                  </a:lnTo>
                  <a:lnTo>
                    <a:pt x="32311" y="11077"/>
                  </a:lnTo>
                  <a:lnTo>
                    <a:pt x="32456" y="11028"/>
                  </a:lnTo>
                  <a:lnTo>
                    <a:pt x="32625" y="11028"/>
                  </a:lnTo>
                  <a:lnTo>
                    <a:pt x="32769" y="11077"/>
                  </a:lnTo>
                  <a:lnTo>
                    <a:pt x="32914" y="11149"/>
                  </a:lnTo>
                  <a:lnTo>
                    <a:pt x="33011" y="11221"/>
                  </a:lnTo>
                  <a:lnTo>
                    <a:pt x="33083" y="11342"/>
                  </a:lnTo>
                  <a:lnTo>
                    <a:pt x="33155" y="11463"/>
                  </a:lnTo>
                  <a:lnTo>
                    <a:pt x="33180" y="11583"/>
                  </a:lnTo>
                  <a:lnTo>
                    <a:pt x="33180" y="11680"/>
                  </a:lnTo>
                  <a:lnTo>
                    <a:pt x="33180" y="11752"/>
                  </a:lnTo>
                  <a:lnTo>
                    <a:pt x="33131" y="11897"/>
                  </a:lnTo>
                  <a:lnTo>
                    <a:pt x="32914" y="11849"/>
                  </a:lnTo>
                  <a:lnTo>
                    <a:pt x="32721" y="11825"/>
                  </a:lnTo>
                  <a:lnTo>
                    <a:pt x="32504" y="11849"/>
                  </a:lnTo>
                  <a:lnTo>
                    <a:pt x="32311" y="11873"/>
                  </a:lnTo>
                  <a:lnTo>
                    <a:pt x="32142" y="11945"/>
                  </a:lnTo>
                  <a:lnTo>
                    <a:pt x="31997" y="11994"/>
                  </a:lnTo>
                  <a:lnTo>
                    <a:pt x="31852" y="12090"/>
                  </a:lnTo>
                  <a:lnTo>
                    <a:pt x="31732" y="12187"/>
                  </a:lnTo>
                  <a:lnTo>
                    <a:pt x="31611" y="12283"/>
                  </a:lnTo>
                  <a:lnTo>
                    <a:pt x="31490" y="12404"/>
                  </a:lnTo>
                  <a:lnTo>
                    <a:pt x="31394" y="12549"/>
                  </a:lnTo>
                  <a:lnTo>
                    <a:pt x="31297" y="12669"/>
                  </a:lnTo>
                  <a:lnTo>
                    <a:pt x="31225" y="12838"/>
                  </a:lnTo>
                  <a:lnTo>
                    <a:pt x="31153" y="12983"/>
                  </a:lnTo>
                  <a:lnTo>
                    <a:pt x="31104" y="13128"/>
                  </a:lnTo>
                  <a:lnTo>
                    <a:pt x="31080" y="13297"/>
                  </a:lnTo>
                  <a:lnTo>
                    <a:pt x="31056" y="13466"/>
                  </a:lnTo>
                  <a:lnTo>
                    <a:pt x="31056" y="13610"/>
                  </a:lnTo>
                  <a:lnTo>
                    <a:pt x="31080" y="13779"/>
                  </a:lnTo>
                  <a:lnTo>
                    <a:pt x="31104" y="13948"/>
                  </a:lnTo>
                  <a:lnTo>
                    <a:pt x="30815" y="13924"/>
                  </a:lnTo>
                  <a:lnTo>
                    <a:pt x="30622" y="13948"/>
                  </a:lnTo>
                  <a:lnTo>
                    <a:pt x="30429" y="13972"/>
                  </a:lnTo>
                  <a:lnTo>
                    <a:pt x="30429" y="13779"/>
                  </a:lnTo>
                  <a:lnTo>
                    <a:pt x="30405" y="13586"/>
                  </a:lnTo>
                  <a:lnTo>
                    <a:pt x="30356" y="13417"/>
                  </a:lnTo>
                  <a:lnTo>
                    <a:pt x="30260" y="13248"/>
                  </a:lnTo>
                  <a:lnTo>
                    <a:pt x="30163" y="13104"/>
                  </a:lnTo>
                  <a:lnTo>
                    <a:pt x="30043" y="12959"/>
                  </a:lnTo>
                  <a:lnTo>
                    <a:pt x="29898" y="12862"/>
                  </a:lnTo>
                  <a:lnTo>
                    <a:pt x="29753" y="12766"/>
                  </a:lnTo>
                  <a:lnTo>
                    <a:pt x="29584" y="12693"/>
                  </a:lnTo>
                  <a:lnTo>
                    <a:pt x="29415" y="12645"/>
                  </a:lnTo>
                  <a:lnTo>
                    <a:pt x="29222" y="12597"/>
                  </a:lnTo>
                  <a:lnTo>
                    <a:pt x="29053" y="12597"/>
                  </a:lnTo>
                  <a:lnTo>
                    <a:pt x="28860" y="12621"/>
                  </a:lnTo>
                  <a:lnTo>
                    <a:pt x="28691" y="12669"/>
                  </a:lnTo>
                  <a:lnTo>
                    <a:pt x="28522" y="12742"/>
                  </a:lnTo>
                  <a:lnTo>
                    <a:pt x="28353" y="12838"/>
                  </a:lnTo>
                  <a:lnTo>
                    <a:pt x="28353" y="12621"/>
                  </a:lnTo>
                  <a:lnTo>
                    <a:pt x="28305" y="12404"/>
                  </a:lnTo>
                  <a:lnTo>
                    <a:pt x="28281" y="12211"/>
                  </a:lnTo>
                  <a:lnTo>
                    <a:pt x="28209" y="11994"/>
                  </a:lnTo>
                  <a:lnTo>
                    <a:pt x="28136" y="11801"/>
                  </a:lnTo>
                  <a:lnTo>
                    <a:pt x="28040" y="11607"/>
                  </a:lnTo>
                  <a:lnTo>
                    <a:pt x="27919" y="11414"/>
                  </a:lnTo>
                  <a:lnTo>
                    <a:pt x="27798" y="11246"/>
                  </a:lnTo>
                  <a:lnTo>
                    <a:pt x="27654" y="11077"/>
                  </a:lnTo>
                  <a:lnTo>
                    <a:pt x="27509" y="10932"/>
                  </a:lnTo>
                  <a:lnTo>
                    <a:pt x="27340" y="10787"/>
                  </a:lnTo>
                  <a:lnTo>
                    <a:pt x="27171" y="10666"/>
                  </a:lnTo>
                  <a:lnTo>
                    <a:pt x="27002" y="10570"/>
                  </a:lnTo>
                  <a:lnTo>
                    <a:pt x="26809" y="10473"/>
                  </a:lnTo>
                  <a:lnTo>
                    <a:pt x="26592" y="10401"/>
                  </a:lnTo>
                  <a:lnTo>
                    <a:pt x="26375" y="10353"/>
                  </a:lnTo>
                  <a:lnTo>
                    <a:pt x="26592" y="9942"/>
                  </a:lnTo>
                  <a:lnTo>
                    <a:pt x="26833" y="9532"/>
                  </a:lnTo>
                  <a:lnTo>
                    <a:pt x="27099" y="9146"/>
                  </a:lnTo>
                  <a:lnTo>
                    <a:pt x="27412" y="8808"/>
                  </a:lnTo>
                  <a:lnTo>
                    <a:pt x="27581" y="8639"/>
                  </a:lnTo>
                  <a:lnTo>
                    <a:pt x="27750" y="8495"/>
                  </a:lnTo>
                  <a:lnTo>
                    <a:pt x="27943" y="8374"/>
                  </a:lnTo>
                  <a:lnTo>
                    <a:pt x="28136" y="8253"/>
                  </a:lnTo>
                  <a:lnTo>
                    <a:pt x="28353" y="8157"/>
                  </a:lnTo>
                  <a:lnTo>
                    <a:pt x="28571" y="8084"/>
                  </a:lnTo>
                  <a:lnTo>
                    <a:pt x="28788" y="8036"/>
                  </a:lnTo>
                  <a:lnTo>
                    <a:pt x="29029" y="8012"/>
                  </a:lnTo>
                  <a:lnTo>
                    <a:pt x="29391" y="7988"/>
                  </a:lnTo>
                  <a:close/>
                  <a:moveTo>
                    <a:pt x="17109" y="9050"/>
                  </a:moveTo>
                  <a:lnTo>
                    <a:pt x="17302" y="9074"/>
                  </a:lnTo>
                  <a:lnTo>
                    <a:pt x="17471" y="9098"/>
                  </a:lnTo>
                  <a:lnTo>
                    <a:pt x="17664" y="9146"/>
                  </a:lnTo>
                  <a:lnTo>
                    <a:pt x="17808" y="9194"/>
                  </a:lnTo>
                  <a:lnTo>
                    <a:pt x="17977" y="9267"/>
                  </a:lnTo>
                  <a:lnTo>
                    <a:pt x="18122" y="9339"/>
                  </a:lnTo>
                  <a:lnTo>
                    <a:pt x="18363" y="9532"/>
                  </a:lnTo>
                  <a:lnTo>
                    <a:pt x="18581" y="9749"/>
                  </a:lnTo>
                  <a:lnTo>
                    <a:pt x="18749" y="10015"/>
                  </a:lnTo>
                  <a:lnTo>
                    <a:pt x="18894" y="10304"/>
                  </a:lnTo>
                  <a:lnTo>
                    <a:pt x="19015" y="10594"/>
                  </a:lnTo>
                  <a:lnTo>
                    <a:pt x="19087" y="10908"/>
                  </a:lnTo>
                  <a:lnTo>
                    <a:pt x="19136" y="11246"/>
                  </a:lnTo>
                  <a:lnTo>
                    <a:pt x="19160" y="11583"/>
                  </a:lnTo>
                  <a:lnTo>
                    <a:pt x="19184" y="11945"/>
                  </a:lnTo>
                  <a:lnTo>
                    <a:pt x="19160" y="12283"/>
                  </a:lnTo>
                  <a:lnTo>
                    <a:pt x="19136" y="12597"/>
                  </a:lnTo>
                  <a:lnTo>
                    <a:pt x="19087" y="12935"/>
                  </a:lnTo>
                  <a:lnTo>
                    <a:pt x="19015" y="13224"/>
                  </a:lnTo>
                  <a:lnTo>
                    <a:pt x="18846" y="13176"/>
                  </a:lnTo>
                  <a:lnTo>
                    <a:pt x="18653" y="13152"/>
                  </a:lnTo>
                  <a:lnTo>
                    <a:pt x="18122" y="13152"/>
                  </a:lnTo>
                  <a:lnTo>
                    <a:pt x="17953" y="13200"/>
                  </a:lnTo>
                  <a:lnTo>
                    <a:pt x="17784" y="13248"/>
                  </a:lnTo>
                  <a:lnTo>
                    <a:pt x="17639" y="13321"/>
                  </a:lnTo>
                  <a:lnTo>
                    <a:pt x="17471" y="13393"/>
                  </a:lnTo>
                  <a:lnTo>
                    <a:pt x="17326" y="13490"/>
                  </a:lnTo>
                  <a:lnTo>
                    <a:pt x="17205" y="13610"/>
                  </a:lnTo>
                  <a:lnTo>
                    <a:pt x="17084" y="13755"/>
                  </a:lnTo>
                  <a:lnTo>
                    <a:pt x="16964" y="13900"/>
                  </a:lnTo>
                  <a:lnTo>
                    <a:pt x="16891" y="14069"/>
                  </a:lnTo>
                  <a:lnTo>
                    <a:pt x="16819" y="14262"/>
                  </a:lnTo>
                  <a:lnTo>
                    <a:pt x="16747" y="14455"/>
                  </a:lnTo>
                  <a:lnTo>
                    <a:pt x="16554" y="14262"/>
                  </a:lnTo>
                  <a:lnTo>
                    <a:pt x="16288" y="14117"/>
                  </a:lnTo>
                  <a:lnTo>
                    <a:pt x="16071" y="14021"/>
                  </a:lnTo>
                  <a:lnTo>
                    <a:pt x="15854" y="13948"/>
                  </a:lnTo>
                  <a:lnTo>
                    <a:pt x="15637" y="13924"/>
                  </a:lnTo>
                  <a:lnTo>
                    <a:pt x="15395" y="13924"/>
                  </a:lnTo>
                  <a:lnTo>
                    <a:pt x="15178" y="13948"/>
                  </a:lnTo>
                  <a:lnTo>
                    <a:pt x="14961" y="13996"/>
                  </a:lnTo>
                  <a:lnTo>
                    <a:pt x="14744" y="14069"/>
                  </a:lnTo>
                  <a:lnTo>
                    <a:pt x="14551" y="14165"/>
                  </a:lnTo>
                  <a:lnTo>
                    <a:pt x="14334" y="14286"/>
                  </a:lnTo>
                  <a:lnTo>
                    <a:pt x="14141" y="14407"/>
                  </a:lnTo>
                  <a:lnTo>
                    <a:pt x="13947" y="14576"/>
                  </a:lnTo>
                  <a:lnTo>
                    <a:pt x="13779" y="14720"/>
                  </a:lnTo>
                  <a:lnTo>
                    <a:pt x="13634" y="14913"/>
                  </a:lnTo>
                  <a:lnTo>
                    <a:pt x="13465" y="15082"/>
                  </a:lnTo>
                  <a:lnTo>
                    <a:pt x="13344" y="15275"/>
                  </a:lnTo>
                  <a:lnTo>
                    <a:pt x="13224" y="15468"/>
                  </a:lnTo>
                  <a:lnTo>
                    <a:pt x="13175" y="15348"/>
                  </a:lnTo>
                  <a:lnTo>
                    <a:pt x="13103" y="15227"/>
                  </a:lnTo>
                  <a:lnTo>
                    <a:pt x="13006" y="15131"/>
                  </a:lnTo>
                  <a:lnTo>
                    <a:pt x="12910" y="15034"/>
                  </a:lnTo>
                  <a:lnTo>
                    <a:pt x="12789" y="14937"/>
                  </a:lnTo>
                  <a:lnTo>
                    <a:pt x="12669" y="14889"/>
                  </a:lnTo>
                  <a:lnTo>
                    <a:pt x="12524" y="14817"/>
                  </a:lnTo>
                  <a:lnTo>
                    <a:pt x="12403" y="14793"/>
                  </a:lnTo>
                  <a:lnTo>
                    <a:pt x="12114" y="14744"/>
                  </a:lnTo>
                  <a:lnTo>
                    <a:pt x="11824" y="14744"/>
                  </a:lnTo>
                  <a:lnTo>
                    <a:pt x="11679" y="14793"/>
                  </a:lnTo>
                  <a:lnTo>
                    <a:pt x="11559" y="14841"/>
                  </a:lnTo>
                  <a:lnTo>
                    <a:pt x="11414" y="14889"/>
                  </a:lnTo>
                  <a:lnTo>
                    <a:pt x="11293" y="14962"/>
                  </a:lnTo>
                  <a:lnTo>
                    <a:pt x="11197" y="14600"/>
                  </a:lnTo>
                  <a:lnTo>
                    <a:pt x="11076" y="14262"/>
                  </a:lnTo>
                  <a:lnTo>
                    <a:pt x="10907" y="13924"/>
                  </a:lnTo>
                  <a:lnTo>
                    <a:pt x="10714" y="13634"/>
                  </a:lnTo>
                  <a:lnTo>
                    <a:pt x="10762" y="13634"/>
                  </a:lnTo>
                  <a:lnTo>
                    <a:pt x="10835" y="13610"/>
                  </a:lnTo>
                  <a:lnTo>
                    <a:pt x="10883" y="13586"/>
                  </a:lnTo>
                  <a:lnTo>
                    <a:pt x="10907" y="13514"/>
                  </a:lnTo>
                  <a:lnTo>
                    <a:pt x="11028" y="13055"/>
                  </a:lnTo>
                  <a:lnTo>
                    <a:pt x="11100" y="12862"/>
                  </a:lnTo>
                  <a:lnTo>
                    <a:pt x="11197" y="12645"/>
                  </a:lnTo>
                  <a:lnTo>
                    <a:pt x="11317" y="12452"/>
                  </a:lnTo>
                  <a:lnTo>
                    <a:pt x="11462" y="12283"/>
                  </a:lnTo>
                  <a:lnTo>
                    <a:pt x="11655" y="12138"/>
                  </a:lnTo>
                  <a:lnTo>
                    <a:pt x="11848" y="12018"/>
                  </a:lnTo>
                  <a:lnTo>
                    <a:pt x="12089" y="11945"/>
                  </a:lnTo>
                  <a:lnTo>
                    <a:pt x="12331" y="11921"/>
                  </a:lnTo>
                  <a:lnTo>
                    <a:pt x="12572" y="11945"/>
                  </a:lnTo>
                  <a:lnTo>
                    <a:pt x="12789" y="12018"/>
                  </a:lnTo>
                  <a:lnTo>
                    <a:pt x="13006" y="12114"/>
                  </a:lnTo>
                  <a:lnTo>
                    <a:pt x="13175" y="12259"/>
                  </a:lnTo>
                  <a:lnTo>
                    <a:pt x="13320" y="12452"/>
                  </a:lnTo>
                  <a:lnTo>
                    <a:pt x="13417" y="12693"/>
                  </a:lnTo>
                  <a:lnTo>
                    <a:pt x="13489" y="12766"/>
                  </a:lnTo>
                  <a:lnTo>
                    <a:pt x="13561" y="12838"/>
                  </a:lnTo>
                  <a:lnTo>
                    <a:pt x="13634" y="12862"/>
                  </a:lnTo>
                  <a:lnTo>
                    <a:pt x="13730" y="12838"/>
                  </a:lnTo>
                  <a:lnTo>
                    <a:pt x="13803" y="12814"/>
                  </a:lnTo>
                  <a:lnTo>
                    <a:pt x="13875" y="12742"/>
                  </a:lnTo>
                  <a:lnTo>
                    <a:pt x="13899" y="12669"/>
                  </a:lnTo>
                  <a:lnTo>
                    <a:pt x="13899" y="12549"/>
                  </a:lnTo>
                  <a:lnTo>
                    <a:pt x="13875" y="12524"/>
                  </a:lnTo>
                  <a:lnTo>
                    <a:pt x="13899" y="12452"/>
                  </a:lnTo>
                  <a:lnTo>
                    <a:pt x="13899" y="12162"/>
                  </a:lnTo>
                  <a:lnTo>
                    <a:pt x="13947" y="11849"/>
                  </a:lnTo>
                  <a:lnTo>
                    <a:pt x="14020" y="11559"/>
                  </a:lnTo>
                  <a:lnTo>
                    <a:pt x="14116" y="11246"/>
                  </a:lnTo>
                  <a:lnTo>
                    <a:pt x="14261" y="10956"/>
                  </a:lnTo>
                  <a:lnTo>
                    <a:pt x="14430" y="10666"/>
                  </a:lnTo>
                  <a:lnTo>
                    <a:pt x="14623" y="10377"/>
                  </a:lnTo>
                  <a:lnTo>
                    <a:pt x="14840" y="10136"/>
                  </a:lnTo>
                  <a:lnTo>
                    <a:pt x="15057" y="9894"/>
                  </a:lnTo>
                  <a:lnTo>
                    <a:pt x="15323" y="9677"/>
                  </a:lnTo>
                  <a:lnTo>
                    <a:pt x="15588" y="9484"/>
                  </a:lnTo>
                  <a:lnTo>
                    <a:pt x="15878" y="9315"/>
                  </a:lnTo>
                  <a:lnTo>
                    <a:pt x="16167" y="9194"/>
                  </a:lnTo>
                  <a:lnTo>
                    <a:pt x="16481" y="9122"/>
                  </a:lnTo>
                  <a:lnTo>
                    <a:pt x="16795" y="9050"/>
                  </a:lnTo>
                  <a:close/>
                  <a:moveTo>
                    <a:pt x="41987" y="10184"/>
                  </a:moveTo>
                  <a:lnTo>
                    <a:pt x="42180" y="10208"/>
                  </a:lnTo>
                  <a:lnTo>
                    <a:pt x="42349" y="10256"/>
                  </a:lnTo>
                  <a:lnTo>
                    <a:pt x="42518" y="10329"/>
                  </a:lnTo>
                  <a:lnTo>
                    <a:pt x="42687" y="10425"/>
                  </a:lnTo>
                  <a:lnTo>
                    <a:pt x="42832" y="10522"/>
                  </a:lnTo>
                  <a:lnTo>
                    <a:pt x="42977" y="10642"/>
                  </a:lnTo>
                  <a:lnTo>
                    <a:pt x="43097" y="10787"/>
                  </a:lnTo>
                  <a:lnTo>
                    <a:pt x="43218" y="10956"/>
                  </a:lnTo>
                  <a:lnTo>
                    <a:pt x="43314" y="11125"/>
                  </a:lnTo>
                  <a:lnTo>
                    <a:pt x="43411" y="11294"/>
                  </a:lnTo>
                  <a:lnTo>
                    <a:pt x="43483" y="11487"/>
                  </a:lnTo>
                  <a:lnTo>
                    <a:pt x="43532" y="11704"/>
                  </a:lnTo>
                  <a:lnTo>
                    <a:pt x="43363" y="11873"/>
                  </a:lnTo>
                  <a:lnTo>
                    <a:pt x="43218" y="12066"/>
                  </a:lnTo>
                  <a:lnTo>
                    <a:pt x="43073" y="12259"/>
                  </a:lnTo>
                  <a:lnTo>
                    <a:pt x="42952" y="12476"/>
                  </a:lnTo>
                  <a:lnTo>
                    <a:pt x="42856" y="12693"/>
                  </a:lnTo>
                  <a:lnTo>
                    <a:pt x="42784" y="12935"/>
                  </a:lnTo>
                  <a:lnTo>
                    <a:pt x="42735" y="13176"/>
                  </a:lnTo>
                  <a:lnTo>
                    <a:pt x="42687" y="13417"/>
                  </a:lnTo>
                  <a:lnTo>
                    <a:pt x="42518" y="13345"/>
                  </a:lnTo>
                  <a:lnTo>
                    <a:pt x="42325" y="13297"/>
                  </a:lnTo>
                  <a:lnTo>
                    <a:pt x="42132" y="13248"/>
                  </a:lnTo>
                  <a:lnTo>
                    <a:pt x="41722" y="13248"/>
                  </a:lnTo>
                  <a:lnTo>
                    <a:pt x="41529" y="13297"/>
                  </a:lnTo>
                  <a:lnTo>
                    <a:pt x="41360" y="13345"/>
                  </a:lnTo>
                  <a:lnTo>
                    <a:pt x="41191" y="13441"/>
                  </a:lnTo>
                  <a:lnTo>
                    <a:pt x="40974" y="13586"/>
                  </a:lnTo>
                  <a:lnTo>
                    <a:pt x="40781" y="13755"/>
                  </a:lnTo>
                  <a:lnTo>
                    <a:pt x="40636" y="13972"/>
                  </a:lnTo>
                  <a:lnTo>
                    <a:pt x="40515" y="14214"/>
                  </a:lnTo>
                  <a:lnTo>
                    <a:pt x="40419" y="14479"/>
                  </a:lnTo>
                  <a:lnTo>
                    <a:pt x="40395" y="14744"/>
                  </a:lnTo>
                  <a:lnTo>
                    <a:pt x="40395" y="15010"/>
                  </a:lnTo>
                  <a:lnTo>
                    <a:pt x="40419" y="15131"/>
                  </a:lnTo>
                  <a:lnTo>
                    <a:pt x="40467" y="15251"/>
                  </a:lnTo>
                  <a:lnTo>
                    <a:pt x="40105" y="15251"/>
                  </a:lnTo>
                  <a:lnTo>
                    <a:pt x="39936" y="15299"/>
                  </a:lnTo>
                  <a:lnTo>
                    <a:pt x="39743" y="15348"/>
                  </a:lnTo>
                  <a:lnTo>
                    <a:pt x="39598" y="15396"/>
                  </a:lnTo>
                  <a:lnTo>
                    <a:pt x="39429" y="15468"/>
                  </a:lnTo>
                  <a:lnTo>
                    <a:pt x="39309" y="15565"/>
                  </a:lnTo>
                  <a:lnTo>
                    <a:pt x="39164" y="15661"/>
                  </a:lnTo>
                  <a:lnTo>
                    <a:pt x="39116" y="15348"/>
                  </a:lnTo>
                  <a:lnTo>
                    <a:pt x="39019" y="15058"/>
                  </a:lnTo>
                  <a:lnTo>
                    <a:pt x="38874" y="14793"/>
                  </a:lnTo>
                  <a:lnTo>
                    <a:pt x="38681" y="14551"/>
                  </a:lnTo>
                  <a:lnTo>
                    <a:pt x="38464" y="14334"/>
                  </a:lnTo>
                  <a:lnTo>
                    <a:pt x="38223" y="14141"/>
                  </a:lnTo>
                  <a:lnTo>
                    <a:pt x="37933" y="13996"/>
                  </a:lnTo>
                  <a:lnTo>
                    <a:pt x="37644" y="13876"/>
                  </a:lnTo>
                  <a:lnTo>
                    <a:pt x="37716" y="13538"/>
                  </a:lnTo>
                  <a:lnTo>
                    <a:pt x="37740" y="13176"/>
                  </a:lnTo>
                  <a:lnTo>
                    <a:pt x="37716" y="12838"/>
                  </a:lnTo>
                  <a:lnTo>
                    <a:pt x="37644" y="12476"/>
                  </a:lnTo>
                  <a:lnTo>
                    <a:pt x="37789" y="12428"/>
                  </a:lnTo>
                  <a:lnTo>
                    <a:pt x="37957" y="12380"/>
                  </a:lnTo>
                  <a:lnTo>
                    <a:pt x="38102" y="12356"/>
                  </a:lnTo>
                  <a:lnTo>
                    <a:pt x="38247" y="12331"/>
                  </a:lnTo>
                  <a:lnTo>
                    <a:pt x="38392" y="12356"/>
                  </a:lnTo>
                  <a:lnTo>
                    <a:pt x="38537" y="12380"/>
                  </a:lnTo>
                  <a:lnTo>
                    <a:pt x="38681" y="12452"/>
                  </a:lnTo>
                  <a:lnTo>
                    <a:pt x="38826" y="12549"/>
                  </a:lnTo>
                  <a:lnTo>
                    <a:pt x="38899" y="12621"/>
                  </a:lnTo>
                  <a:lnTo>
                    <a:pt x="38995" y="12717"/>
                  </a:lnTo>
                  <a:lnTo>
                    <a:pt x="39092" y="12911"/>
                  </a:lnTo>
                  <a:lnTo>
                    <a:pt x="39188" y="13128"/>
                  </a:lnTo>
                  <a:lnTo>
                    <a:pt x="39260" y="13345"/>
                  </a:lnTo>
                  <a:lnTo>
                    <a:pt x="39309" y="13393"/>
                  </a:lnTo>
                  <a:lnTo>
                    <a:pt x="39357" y="13441"/>
                  </a:lnTo>
                  <a:lnTo>
                    <a:pt x="39429" y="13466"/>
                  </a:lnTo>
                  <a:lnTo>
                    <a:pt x="39478" y="13441"/>
                  </a:lnTo>
                  <a:lnTo>
                    <a:pt x="39550" y="13441"/>
                  </a:lnTo>
                  <a:lnTo>
                    <a:pt x="39598" y="13393"/>
                  </a:lnTo>
                  <a:lnTo>
                    <a:pt x="39647" y="13369"/>
                  </a:lnTo>
                  <a:lnTo>
                    <a:pt x="39671" y="13297"/>
                  </a:lnTo>
                  <a:lnTo>
                    <a:pt x="39671" y="13176"/>
                  </a:lnTo>
                  <a:lnTo>
                    <a:pt x="39671" y="13079"/>
                  </a:lnTo>
                  <a:lnTo>
                    <a:pt x="39622" y="12838"/>
                  </a:lnTo>
                  <a:lnTo>
                    <a:pt x="39671" y="12452"/>
                  </a:lnTo>
                  <a:lnTo>
                    <a:pt x="39719" y="12066"/>
                  </a:lnTo>
                  <a:lnTo>
                    <a:pt x="39840" y="11680"/>
                  </a:lnTo>
                  <a:lnTo>
                    <a:pt x="39984" y="11342"/>
                  </a:lnTo>
                  <a:lnTo>
                    <a:pt x="40081" y="11173"/>
                  </a:lnTo>
                  <a:lnTo>
                    <a:pt x="40202" y="11004"/>
                  </a:lnTo>
                  <a:lnTo>
                    <a:pt x="40322" y="10859"/>
                  </a:lnTo>
                  <a:lnTo>
                    <a:pt x="40467" y="10739"/>
                  </a:lnTo>
                  <a:lnTo>
                    <a:pt x="40612" y="10594"/>
                  </a:lnTo>
                  <a:lnTo>
                    <a:pt x="40781" y="10497"/>
                  </a:lnTo>
                  <a:lnTo>
                    <a:pt x="40950" y="10401"/>
                  </a:lnTo>
                  <a:lnTo>
                    <a:pt x="41143" y="10304"/>
                  </a:lnTo>
                  <a:lnTo>
                    <a:pt x="41360" y="10256"/>
                  </a:lnTo>
                  <a:lnTo>
                    <a:pt x="41577" y="10208"/>
                  </a:lnTo>
                  <a:lnTo>
                    <a:pt x="41794" y="10184"/>
                  </a:lnTo>
                  <a:close/>
                  <a:moveTo>
                    <a:pt x="25796" y="10811"/>
                  </a:moveTo>
                  <a:lnTo>
                    <a:pt x="26061" y="10835"/>
                  </a:lnTo>
                  <a:lnTo>
                    <a:pt x="26278" y="10859"/>
                  </a:lnTo>
                  <a:lnTo>
                    <a:pt x="26495" y="10932"/>
                  </a:lnTo>
                  <a:lnTo>
                    <a:pt x="26688" y="11004"/>
                  </a:lnTo>
                  <a:lnTo>
                    <a:pt x="26881" y="11125"/>
                  </a:lnTo>
                  <a:lnTo>
                    <a:pt x="27050" y="11246"/>
                  </a:lnTo>
                  <a:lnTo>
                    <a:pt x="27219" y="11390"/>
                  </a:lnTo>
                  <a:lnTo>
                    <a:pt x="27340" y="11559"/>
                  </a:lnTo>
                  <a:lnTo>
                    <a:pt x="27461" y="11728"/>
                  </a:lnTo>
                  <a:lnTo>
                    <a:pt x="27581" y="11921"/>
                  </a:lnTo>
                  <a:lnTo>
                    <a:pt x="27654" y="12114"/>
                  </a:lnTo>
                  <a:lnTo>
                    <a:pt x="27726" y="12331"/>
                  </a:lnTo>
                  <a:lnTo>
                    <a:pt x="27774" y="12549"/>
                  </a:lnTo>
                  <a:lnTo>
                    <a:pt x="27798" y="12766"/>
                  </a:lnTo>
                  <a:lnTo>
                    <a:pt x="27823" y="13007"/>
                  </a:lnTo>
                  <a:lnTo>
                    <a:pt x="27798" y="13224"/>
                  </a:lnTo>
                  <a:lnTo>
                    <a:pt x="27823" y="13321"/>
                  </a:lnTo>
                  <a:lnTo>
                    <a:pt x="27871" y="13393"/>
                  </a:lnTo>
                  <a:lnTo>
                    <a:pt x="27943" y="13466"/>
                  </a:lnTo>
                  <a:lnTo>
                    <a:pt x="28040" y="13490"/>
                  </a:lnTo>
                  <a:lnTo>
                    <a:pt x="28136" y="13490"/>
                  </a:lnTo>
                  <a:lnTo>
                    <a:pt x="28209" y="13466"/>
                  </a:lnTo>
                  <a:lnTo>
                    <a:pt x="28281" y="13393"/>
                  </a:lnTo>
                  <a:lnTo>
                    <a:pt x="28329" y="13321"/>
                  </a:lnTo>
                  <a:lnTo>
                    <a:pt x="28402" y="13272"/>
                  </a:lnTo>
                  <a:lnTo>
                    <a:pt x="28522" y="13176"/>
                  </a:lnTo>
                  <a:lnTo>
                    <a:pt x="28667" y="13104"/>
                  </a:lnTo>
                  <a:lnTo>
                    <a:pt x="28812" y="13055"/>
                  </a:lnTo>
                  <a:lnTo>
                    <a:pt x="28957" y="13031"/>
                  </a:lnTo>
                  <a:lnTo>
                    <a:pt x="29126" y="13007"/>
                  </a:lnTo>
                  <a:lnTo>
                    <a:pt x="29270" y="13031"/>
                  </a:lnTo>
                  <a:lnTo>
                    <a:pt x="29415" y="13079"/>
                  </a:lnTo>
                  <a:lnTo>
                    <a:pt x="29560" y="13152"/>
                  </a:lnTo>
                  <a:lnTo>
                    <a:pt x="29656" y="13248"/>
                  </a:lnTo>
                  <a:lnTo>
                    <a:pt x="29753" y="13345"/>
                  </a:lnTo>
                  <a:lnTo>
                    <a:pt x="29825" y="13466"/>
                  </a:lnTo>
                  <a:lnTo>
                    <a:pt x="29874" y="13586"/>
                  </a:lnTo>
                  <a:lnTo>
                    <a:pt x="29898" y="13731"/>
                  </a:lnTo>
                  <a:lnTo>
                    <a:pt x="29922" y="13852"/>
                  </a:lnTo>
                  <a:lnTo>
                    <a:pt x="29922" y="14141"/>
                  </a:lnTo>
                  <a:lnTo>
                    <a:pt x="29705" y="14238"/>
                  </a:lnTo>
                  <a:lnTo>
                    <a:pt x="29536" y="14358"/>
                  </a:lnTo>
                  <a:lnTo>
                    <a:pt x="29367" y="14479"/>
                  </a:lnTo>
                  <a:lnTo>
                    <a:pt x="29198" y="14624"/>
                  </a:lnTo>
                  <a:lnTo>
                    <a:pt x="29053" y="14769"/>
                  </a:lnTo>
                  <a:lnTo>
                    <a:pt x="28908" y="14962"/>
                  </a:lnTo>
                  <a:lnTo>
                    <a:pt x="28788" y="15131"/>
                  </a:lnTo>
                  <a:lnTo>
                    <a:pt x="28691" y="15324"/>
                  </a:lnTo>
                  <a:lnTo>
                    <a:pt x="28571" y="15131"/>
                  </a:lnTo>
                  <a:lnTo>
                    <a:pt x="28450" y="14962"/>
                  </a:lnTo>
                  <a:lnTo>
                    <a:pt x="28281" y="14817"/>
                  </a:lnTo>
                  <a:lnTo>
                    <a:pt x="28088" y="14696"/>
                  </a:lnTo>
                  <a:lnTo>
                    <a:pt x="27895" y="14600"/>
                  </a:lnTo>
                  <a:lnTo>
                    <a:pt x="27678" y="14527"/>
                  </a:lnTo>
                  <a:lnTo>
                    <a:pt x="27461" y="14503"/>
                  </a:lnTo>
                  <a:lnTo>
                    <a:pt x="27243" y="14527"/>
                  </a:lnTo>
                  <a:lnTo>
                    <a:pt x="27075" y="14551"/>
                  </a:lnTo>
                  <a:lnTo>
                    <a:pt x="26881" y="14624"/>
                  </a:lnTo>
                  <a:lnTo>
                    <a:pt x="26737" y="14696"/>
                  </a:lnTo>
                  <a:lnTo>
                    <a:pt x="26568" y="14793"/>
                  </a:lnTo>
                  <a:lnTo>
                    <a:pt x="26423" y="14889"/>
                  </a:lnTo>
                  <a:lnTo>
                    <a:pt x="26302" y="15010"/>
                  </a:lnTo>
                  <a:lnTo>
                    <a:pt x="26182" y="15155"/>
                  </a:lnTo>
                  <a:lnTo>
                    <a:pt x="26061" y="15299"/>
                  </a:lnTo>
                  <a:lnTo>
                    <a:pt x="25940" y="15517"/>
                  </a:lnTo>
                  <a:lnTo>
                    <a:pt x="25892" y="15661"/>
                  </a:lnTo>
                  <a:lnTo>
                    <a:pt x="25844" y="15782"/>
                  </a:lnTo>
                  <a:lnTo>
                    <a:pt x="25699" y="15661"/>
                  </a:lnTo>
                  <a:lnTo>
                    <a:pt x="25530" y="15541"/>
                  </a:lnTo>
                  <a:lnTo>
                    <a:pt x="25337" y="15444"/>
                  </a:lnTo>
                  <a:lnTo>
                    <a:pt x="25144" y="15348"/>
                  </a:lnTo>
                  <a:lnTo>
                    <a:pt x="24951" y="15275"/>
                  </a:lnTo>
                  <a:lnTo>
                    <a:pt x="24734" y="15227"/>
                  </a:lnTo>
                  <a:lnTo>
                    <a:pt x="24517" y="15203"/>
                  </a:lnTo>
                  <a:lnTo>
                    <a:pt x="24275" y="15179"/>
                  </a:lnTo>
                  <a:lnTo>
                    <a:pt x="24034" y="15203"/>
                  </a:lnTo>
                  <a:lnTo>
                    <a:pt x="23793" y="15227"/>
                  </a:lnTo>
                  <a:lnTo>
                    <a:pt x="23817" y="15010"/>
                  </a:lnTo>
                  <a:lnTo>
                    <a:pt x="23793" y="14769"/>
                  </a:lnTo>
                  <a:lnTo>
                    <a:pt x="23769" y="14551"/>
                  </a:lnTo>
                  <a:lnTo>
                    <a:pt x="23720" y="14334"/>
                  </a:lnTo>
                  <a:lnTo>
                    <a:pt x="23648" y="14117"/>
                  </a:lnTo>
                  <a:lnTo>
                    <a:pt x="23551" y="13900"/>
                  </a:lnTo>
                  <a:lnTo>
                    <a:pt x="23455" y="13707"/>
                  </a:lnTo>
                  <a:lnTo>
                    <a:pt x="23334" y="13514"/>
                  </a:lnTo>
                  <a:lnTo>
                    <a:pt x="23334" y="13514"/>
                  </a:lnTo>
                  <a:lnTo>
                    <a:pt x="23407" y="13538"/>
                  </a:lnTo>
                  <a:lnTo>
                    <a:pt x="23479" y="13514"/>
                  </a:lnTo>
                  <a:lnTo>
                    <a:pt x="23551" y="13466"/>
                  </a:lnTo>
                  <a:lnTo>
                    <a:pt x="23576" y="13393"/>
                  </a:lnTo>
                  <a:lnTo>
                    <a:pt x="23696" y="12935"/>
                  </a:lnTo>
                  <a:lnTo>
                    <a:pt x="23817" y="12476"/>
                  </a:lnTo>
                  <a:lnTo>
                    <a:pt x="23986" y="12042"/>
                  </a:lnTo>
                  <a:lnTo>
                    <a:pt x="24106" y="11849"/>
                  </a:lnTo>
                  <a:lnTo>
                    <a:pt x="24227" y="11656"/>
                  </a:lnTo>
                  <a:lnTo>
                    <a:pt x="24348" y="11487"/>
                  </a:lnTo>
                  <a:lnTo>
                    <a:pt x="24517" y="11318"/>
                  </a:lnTo>
                  <a:lnTo>
                    <a:pt x="24661" y="11173"/>
                  </a:lnTo>
                  <a:lnTo>
                    <a:pt x="24855" y="11052"/>
                  </a:lnTo>
                  <a:lnTo>
                    <a:pt x="25072" y="10956"/>
                  </a:lnTo>
                  <a:lnTo>
                    <a:pt x="25289" y="10884"/>
                  </a:lnTo>
                  <a:lnTo>
                    <a:pt x="25530" y="10835"/>
                  </a:lnTo>
                  <a:lnTo>
                    <a:pt x="25796" y="10811"/>
                  </a:lnTo>
                  <a:close/>
                  <a:moveTo>
                    <a:pt x="36268" y="11969"/>
                  </a:moveTo>
                  <a:lnTo>
                    <a:pt x="36437" y="11994"/>
                  </a:lnTo>
                  <a:lnTo>
                    <a:pt x="36606" y="12018"/>
                  </a:lnTo>
                  <a:lnTo>
                    <a:pt x="36727" y="12090"/>
                  </a:lnTo>
                  <a:lnTo>
                    <a:pt x="36823" y="12187"/>
                  </a:lnTo>
                  <a:lnTo>
                    <a:pt x="36920" y="12307"/>
                  </a:lnTo>
                  <a:lnTo>
                    <a:pt x="36992" y="12428"/>
                  </a:lnTo>
                  <a:lnTo>
                    <a:pt x="37065" y="12573"/>
                  </a:lnTo>
                  <a:lnTo>
                    <a:pt x="37089" y="12742"/>
                  </a:lnTo>
                  <a:lnTo>
                    <a:pt x="37137" y="13079"/>
                  </a:lnTo>
                  <a:lnTo>
                    <a:pt x="37137" y="13417"/>
                  </a:lnTo>
                  <a:lnTo>
                    <a:pt x="37089" y="13755"/>
                  </a:lnTo>
                  <a:lnTo>
                    <a:pt x="36872" y="13755"/>
                  </a:lnTo>
                  <a:lnTo>
                    <a:pt x="36630" y="13779"/>
                  </a:lnTo>
                  <a:lnTo>
                    <a:pt x="36413" y="13803"/>
                  </a:lnTo>
                  <a:lnTo>
                    <a:pt x="36196" y="13876"/>
                  </a:lnTo>
                  <a:lnTo>
                    <a:pt x="36003" y="13948"/>
                  </a:lnTo>
                  <a:lnTo>
                    <a:pt x="35810" y="14045"/>
                  </a:lnTo>
                  <a:lnTo>
                    <a:pt x="35617" y="14141"/>
                  </a:lnTo>
                  <a:lnTo>
                    <a:pt x="35448" y="14262"/>
                  </a:lnTo>
                  <a:lnTo>
                    <a:pt x="35279" y="14382"/>
                  </a:lnTo>
                  <a:lnTo>
                    <a:pt x="35110" y="14527"/>
                  </a:lnTo>
                  <a:lnTo>
                    <a:pt x="34965" y="14672"/>
                  </a:lnTo>
                  <a:lnTo>
                    <a:pt x="34820" y="14841"/>
                  </a:lnTo>
                  <a:lnTo>
                    <a:pt x="34700" y="15010"/>
                  </a:lnTo>
                  <a:lnTo>
                    <a:pt x="34603" y="15203"/>
                  </a:lnTo>
                  <a:lnTo>
                    <a:pt x="34507" y="15396"/>
                  </a:lnTo>
                  <a:lnTo>
                    <a:pt x="34434" y="15589"/>
                  </a:lnTo>
                  <a:lnTo>
                    <a:pt x="34386" y="15782"/>
                  </a:lnTo>
                  <a:lnTo>
                    <a:pt x="34338" y="15999"/>
                  </a:lnTo>
                  <a:lnTo>
                    <a:pt x="34097" y="15854"/>
                  </a:lnTo>
                  <a:lnTo>
                    <a:pt x="33807" y="15782"/>
                  </a:lnTo>
                  <a:lnTo>
                    <a:pt x="33542" y="15758"/>
                  </a:lnTo>
                  <a:lnTo>
                    <a:pt x="33252" y="15758"/>
                  </a:lnTo>
                  <a:lnTo>
                    <a:pt x="33155" y="15468"/>
                  </a:lnTo>
                  <a:lnTo>
                    <a:pt x="33035" y="15179"/>
                  </a:lnTo>
                  <a:lnTo>
                    <a:pt x="32842" y="14913"/>
                  </a:lnTo>
                  <a:lnTo>
                    <a:pt x="32625" y="14672"/>
                  </a:lnTo>
                  <a:lnTo>
                    <a:pt x="32359" y="14455"/>
                  </a:lnTo>
                  <a:lnTo>
                    <a:pt x="32094" y="14262"/>
                  </a:lnTo>
                  <a:lnTo>
                    <a:pt x="31804" y="14117"/>
                  </a:lnTo>
                  <a:lnTo>
                    <a:pt x="31490" y="14021"/>
                  </a:lnTo>
                  <a:lnTo>
                    <a:pt x="31466" y="13755"/>
                  </a:lnTo>
                  <a:lnTo>
                    <a:pt x="31490" y="13490"/>
                  </a:lnTo>
                  <a:lnTo>
                    <a:pt x="31563" y="13224"/>
                  </a:lnTo>
                  <a:lnTo>
                    <a:pt x="31659" y="12983"/>
                  </a:lnTo>
                  <a:lnTo>
                    <a:pt x="31804" y="12766"/>
                  </a:lnTo>
                  <a:lnTo>
                    <a:pt x="31997" y="12597"/>
                  </a:lnTo>
                  <a:lnTo>
                    <a:pt x="32094" y="12524"/>
                  </a:lnTo>
                  <a:lnTo>
                    <a:pt x="32214" y="12452"/>
                  </a:lnTo>
                  <a:lnTo>
                    <a:pt x="32359" y="12404"/>
                  </a:lnTo>
                  <a:lnTo>
                    <a:pt x="32480" y="12380"/>
                  </a:lnTo>
                  <a:lnTo>
                    <a:pt x="32649" y="12356"/>
                  </a:lnTo>
                  <a:lnTo>
                    <a:pt x="32793" y="12356"/>
                  </a:lnTo>
                  <a:lnTo>
                    <a:pt x="32914" y="12380"/>
                  </a:lnTo>
                  <a:lnTo>
                    <a:pt x="33059" y="12404"/>
                  </a:lnTo>
                  <a:lnTo>
                    <a:pt x="33180" y="12452"/>
                  </a:lnTo>
                  <a:lnTo>
                    <a:pt x="33276" y="12524"/>
                  </a:lnTo>
                  <a:lnTo>
                    <a:pt x="33493" y="12693"/>
                  </a:lnTo>
                  <a:lnTo>
                    <a:pt x="33662" y="12886"/>
                  </a:lnTo>
                  <a:lnTo>
                    <a:pt x="33783" y="13128"/>
                  </a:lnTo>
                  <a:lnTo>
                    <a:pt x="33903" y="13369"/>
                  </a:lnTo>
                  <a:lnTo>
                    <a:pt x="33976" y="13634"/>
                  </a:lnTo>
                  <a:lnTo>
                    <a:pt x="34000" y="13731"/>
                  </a:lnTo>
                  <a:lnTo>
                    <a:pt x="34072" y="13779"/>
                  </a:lnTo>
                  <a:lnTo>
                    <a:pt x="34145" y="13827"/>
                  </a:lnTo>
                  <a:lnTo>
                    <a:pt x="34217" y="13803"/>
                  </a:lnTo>
                  <a:lnTo>
                    <a:pt x="34314" y="13779"/>
                  </a:lnTo>
                  <a:lnTo>
                    <a:pt x="34362" y="13731"/>
                  </a:lnTo>
                  <a:lnTo>
                    <a:pt x="34410" y="13659"/>
                  </a:lnTo>
                  <a:lnTo>
                    <a:pt x="34458" y="13586"/>
                  </a:lnTo>
                  <a:lnTo>
                    <a:pt x="34458" y="13417"/>
                  </a:lnTo>
                  <a:lnTo>
                    <a:pt x="34434" y="13248"/>
                  </a:lnTo>
                  <a:lnTo>
                    <a:pt x="34555" y="13055"/>
                  </a:lnTo>
                  <a:lnTo>
                    <a:pt x="34700" y="12862"/>
                  </a:lnTo>
                  <a:lnTo>
                    <a:pt x="34869" y="12669"/>
                  </a:lnTo>
                  <a:lnTo>
                    <a:pt x="35038" y="12500"/>
                  </a:lnTo>
                  <a:lnTo>
                    <a:pt x="35231" y="12356"/>
                  </a:lnTo>
                  <a:lnTo>
                    <a:pt x="35424" y="12235"/>
                  </a:lnTo>
                  <a:lnTo>
                    <a:pt x="35641" y="12114"/>
                  </a:lnTo>
                  <a:lnTo>
                    <a:pt x="35882" y="12042"/>
                  </a:lnTo>
                  <a:lnTo>
                    <a:pt x="36099" y="11994"/>
                  </a:lnTo>
                  <a:lnTo>
                    <a:pt x="36268" y="11969"/>
                  </a:lnTo>
                  <a:close/>
                  <a:moveTo>
                    <a:pt x="44883" y="11752"/>
                  </a:moveTo>
                  <a:lnTo>
                    <a:pt x="45052" y="11801"/>
                  </a:lnTo>
                  <a:lnTo>
                    <a:pt x="45245" y="11849"/>
                  </a:lnTo>
                  <a:lnTo>
                    <a:pt x="45414" y="11945"/>
                  </a:lnTo>
                  <a:lnTo>
                    <a:pt x="45559" y="12042"/>
                  </a:lnTo>
                  <a:lnTo>
                    <a:pt x="45703" y="12187"/>
                  </a:lnTo>
                  <a:lnTo>
                    <a:pt x="45824" y="12331"/>
                  </a:lnTo>
                  <a:lnTo>
                    <a:pt x="45945" y="12500"/>
                  </a:lnTo>
                  <a:lnTo>
                    <a:pt x="46017" y="12669"/>
                  </a:lnTo>
                  <a:lnTo>
                    <a:pt x="46089" y="12862"/>
                  </a:lnTo>
                  <a:lnTo>
                    <a:pt x="46114" y="13055"/>
                  </a:lnTo>
                  <a:lnTo>
                    <a:pt x="46138" y="13272"/>
                  </a:lnTo>
                  <a:lnTo>
                    <a:pt x="46114" y="13466"/>
                  </a:lnTo>
                  <a:lnTo>
                    <a:pt x="45872" y="13562"/>
                  </a:lnTo>
                  <a:lnTo>
                    <a:pt x="45631" y="13683"/>
                  </a:lnTo>
                  <a:lnTo>
                    <a:pt x="45414" y="13827"/>
                  </a:lnTo>
                  <a:lnTo>
                    <a:pt x="45221" y="14045"/>
                  </a:lnTo>
                  <a:lnTo>
                    <a:pt x="45052" y="14262"/>
                  </a:lnTo>
                  <a:lnTo>
                    <a:pt x="44955" y="14503"/>
                  </a:lnTo>
                  <a:lnTo>
                    <a:pt x="44883" y="14769"/>
                  </a:lnTo>
                  <a:lnTo>
                    <a:pt x="44883" y="15034"/>
                  </a:lnTo>
                  <a:lnTo>
                    <a:pt x="44666" y="14913"/>
                  </a:lnTo>
                  <a:lnTo>
                    <a:pt x="44449" y="14817"/>
                  </a:lnTo>
                  <a:lnTo>
                    <a:pt x="44231" y="14744"/>
                  </a:lnTo>
                  <a:lnTo>
                    <a:pt x="43990" y="14720"/>
                  </a:lnTo>
                  <a:lnTo>
                    <a:pt x="43749" y="14744"/>
                  </a:lnTo>
                  <a:lnTo>
                    <a:pt x="43507" y="14793"/>
                  </a:lnTo>
                  <a:lnTo>
                    <a:pt x="43290" y="14865"/>
                  </a:lnTo>
                  <a:lnTo>
                    <a:pt x="43073" y="15010"/>
                  </a:lnTo>
                  <a:lnTo>
                    <a:pt x="42904" y="15155"/>
                  </a:lnTo>
                  <a:lnTo>
                    <a:pt x="42759" y="15324"/>
                  </a:lnTo>
                  <a:lnTo>
                    <a:pt x="42663" y="15517"/>
                  </a:lnTo>
                  <a:lnTo>
                    <a:pt x="42566" y="15734"/>
                  </a:lnTo>
                  <a:lnTo>
                    <a:pt x="42518" y="15975"/>
                  </a:lnTo>
                  <a:lnTo>
                    <a:pt x="42494" y="16192"/>
                  </a:lnTo>
                  <a:lnTo>
                    <a:pt x="42494" y="16409"/>
                  </a:lnTo>
                  <a:lnTo>
                    <a:pt x="42566" y="16651"/>
                  </a:lnTo>
                  <a:lnTo>
                    <a:pt x="42422" y="16675"/>
                  </a:lnTo>
                  <a:lnTo>
                    <a:pt x="42277" y="16723"/>
                  </a:lnTo>
                  <a:lnTo>
                    <a:pt x="42180" y="16482"/>
                  </a:lnTo>
                  <a:lnTo>
                    <a:pt x="42060" y="16265"/>
                  </a:lnTo>
                  <a:lnTo>
                    <a:pt x="41915" y="16048"/>
                  </a:lnTo>
                  <a:lnTo>
                    <a:pt x="41746" y="15854"/>
                  </a:lnTo>
                  <a:lnTo>
                    <a:pt x="41553" y="15686"/>
                  </a:lnTo>
                  <a:lnTo>
                    <a:pt x="41360" y="15541"/>
                  </a:lnTo>
                  <a:lnTo>
                    <a:pt x="41143" y="15420"/>
                  </a:lnTo>
                  <a:lnTo>
                    <a:pt x="40901" y="15348"/>
                  </a:lnTo>
                  <a:lnTo>
                    <a:pt x="40877" y="15131"/>
                  </a:lnTo>
                  <a:lnTo>
                    <a:pt x="40853" y="14913"/>
                  </a:lnTo>
                  <a:lnTo>
                    <a:pt x="40877" y="14696"/>
                  </a:lnTo>
                  <a:lnTo>
                    <a:pt x="40925" y="14503"/>
                  </a:lnTo>
                  <a:lnTo>
                    <a:pt x="40998" y="14310"/>
                  </a:lnTo>
                  <a:lnTo>
                    <a:pt x="41094" y="14141"/>
                  </a:lnTo>
                  <a:lnTo>
                    <a:pt x="41239" y="13996"/>
                  </a:lnTo>
                  <a:lnTo>
                    <a:pt x="41432" y="13852"/>
                  </a:lnTo>
                  <a:lnTo>
                    <a:pt x="41601" y="13779"/>
                  </a:lnTo>
                  <a:lnTo>
                    <a:pt x="41770" y="13731"/>
                  </a:lnTo>
                  <a:lnTo>
                    <a:pt x="41939" y="13731"/>
                  </a:lnTo>
                  <a:lnTo>
                    <a:pt x="42108" y="13755"/>
                  </a:lnTo>
                  <a:lnTo>
                    <a:pt x="42277" y="13803"/>
                  </a:lnTo>
                  <a:lnTo>
                    <a:pt x="42422" y="13876"/>
                  </a:lnTo>
                  <a:lnTo>
                    <a:pt x="42566" y="13948"/>
                  </a:lnTo>
                  <a:lnTo>
                    <a:pt x="42711" y="14045"/>
                  </a:lnTo>
                  <a:lnTo>
                    <a:pt x="42711" y="14093"/>
                  </a:lnTo>
                  <a:lnTo>
                    <a:pt x="42735" y="14141"/>
                  </a:lnTo>
                  <a:lnTo>
                    <a:pt x="42784" y="14189"/>
                  </a:lnTo>
                  <a:lnTo>
                    <a:pt x="42880" y="14189"/>
                  </a:lnTo>
                  <a:lnTo>
                    <a:pt x="42952" y="14262"/>
                  </a:lnTo>
                  <a:lnTo>
                    <a:pt x="43025" y="14310"/>
                  </a:lnTo>
                  <a:lnTo>
                    <a:pt x="43097" y="14334"/>
                  </a:lnTo>
                  <a:lnTo>
                    <a:pt x="43170" y="14334"/>
                  </a:lnTo>
                  <a:lnTo>
                    <a:pt x="43242" y="14286"/>
                  </a:lnTo>
                  <a:lnTo>
                    <a:pt x="43290" y="14238"/>
                  </a:lnTo>
                  <a:lnTo>
                    <a:pt x="43314" y="14165"/>
                  </a:lnTo>
                  <a:lnTo>
                    <a:pt x="43314" y="14093"/>
                  </a:lnTo>
                  <a:lnTo>
                    <a:pt x="43290" y="13996"/>
                  </a:lnTo>
                  <a:lnTo>
                    <a:pt x="43194" y="13827"/>
                  </a:lnTo>
                  <a:lnTo>
                    <a:pt x="43049" y="13683"/>
                  </a:lnTo>
                  <a:lnTo>
                    <a:pt x="43097" y="13417"/>
                  </a:lnTo>
                  <a:lnTo>
                    <a:pt x="43170" y="13176"/>
                  </a:lnTo>
                  <a:lnTo>
                    <a:pt x="43242" y="12911"/>
                  </a:lnTo>
                  <a:lnTo>
                    <a:pt x="43339" y="12669"/>
                  </a:lnTo>
                  <a:lnTo>
                    <a:pt x="43483" y="12452"/>
                  </a:lnTo>
                  <a:lnTo>
                    <a:pt x="43652" y="12259"/>
                  </a:lnTo>
                  <a:lnTo>
                    <a:pt x="43845" y="12066"/>
                  </a:lnTo>
                  <a:lnTo>
                    <a:pt x="44062" y="11921"/>
                  </a:lnTo>
                  <a:lnTo>
                    <a:pt x="44280" y="11825"/>
                  </a:lnTo>
                  <a:lnTo>
                    <a:pt x="44473" y="11776"/>
                  </a:lnTo>
                  <a:lnTo>
                    <a:pt x="44666" y="11752"/>
                  </a:lnTo>
                  <a:close/>
                  <a:moveTo>
                    <a:pt x="8977" y="13152"/>
                  </a:moveTo>
                  <a:lnTo>
                    <a:pt x="9170" y="13176"/>
                  </a:lnTo>
                  <a:lnTo>
                    <a:pt x="9363" y="13200"/>
                  </a:lnTo>
                  <a:lnTo>
                    <a:pt x="9556" y="13272"/>
                  </a:lnTo>
                  <a:lnTo>
                    <a:pt x="9749" y="13369"/>
                  </a:lnTo>
                  <a:lnTo>
                    <a:pt x="9942" y="13490"/>
                  </a:lnTo>
                  <a:lnTo>
                    <a:pt x="10111" y="13659"/>
                  </a:lnTo>
                  <a:lnTo>
                    <a:pt x="10231" y="13803"/>
                  </a:lnTo>
                  <a:lnTo>
                    <a:pt x="10352" y="13948"/>
                  </a:lnTo>
                  <a:lnTo>
                    <a:pt x="10545" y="14310"/>
                  </a:lnTo>
                  <a:lnTo>
                    <a:pt x="10714" y="14672"/>
                  </a:lnTo>
                  <a:lnTo>
                    <a:pt x="10811" y="15082"/>
                  </a:lnTo>
                  <a:lnTo>
                    <a:pt x="10835" y="15275"/>
                  </a:lnTo>
                  <a:lnTo>
                    <a:pt x="10859" y="15468"/>
                  </a:lnTo>
                  <a:lnTo>
                    <a:pt x="10859" y="15686"/>
                  </a:lnTo>
                  <a:lnTo>
                    <a:pt x="10835" y="15879"/>
                  </a:lnTo>
                  <a:lnTo>
                    <a:pt x="10811" y="16072"/>
                  </a:lnTo>
                  <a:lnTo>
                    <a:pt x="10762" y="16265"/>
                  </a:lnTo>
                  <a:lnTo>
                    <a:pt x="10690" y="16434"/>
                  </a:lnTo>
                  <a:lnTo>
                    <a:pt x="10593" y="16603"/>
                  </a:lnTo>
                  <a:lnTo>
                    <a:pt x="10376" y="16554"/>
                  </a:lnTo>
                  <a:lnTo>
                    <a:pt x="10159" y="16506"/>
                  </a:lnTo>
                  <a:lnTo>
                    <a:pt x="9942" y="16506"/>
                  </a:lnTo>
                  <a:lnTo>
                    <a:pt x="9700" y="16530"/>
                  </a:lnTo>
                  <a:lnTo>
                    <a:pt x="9483" y="16578"/>
                  </a:lnTo>
                  <a:lnTo>
                    <a:pt x="9266" y="16675"/>
                  </a:lnTo>
                  <a:lnTo>
                    <a:pt x="9073" y="16796"/>
                  </a:lnTo>
                  <a:lnTo>
                    <a:pt x="8856" y="16940"/>
                  </a:lnTo>
                  <a:lnTo>
                    <a:pt x="8856" y="16723"/>
                  </a:lnTo>
                  <a:lnTo>
                    <a:pt x="8784" y="16530"/>
                  </a:lnTo>
                  <a:lnTo>
                    <a:pt x="8711" y="16313"/>
                  </a:lnTo>
                  <a:lnTo>
                    <a:pt x="8590" y="16120"/>
                  </a:lnTo>
                  <a:lnTo>
                    <a:pt x="8470" y="15951"/>
                  </a:lnTo>
                  <a:lnTo>
                    <a:pt x="8301" y="15806"/>
                  </a:lnTo>
                  <a:lnTo>
                    <a:pt x="8108" y="15686"/>
                  </a:lnTo>
                  <a:lnTo>
                    <a:pt x="7915" y="15589"/>
                  </a:lnTo>
                  <a:lnTo>
                    <a:pt x="7770" y="15541"/>
                  </a:lnTo>
                  <a:lnTo>
                    <a:pt x="7625" y="15492"/>
                  </a:lnTo>
                  <a:lnTo>
                    <a:pt x="7456" y="15468"/>
                  </a:lnTo>
                  <a:lnTo>
                    <a:pt x="7312" y="15468"/>
                  </a:lnTo>
                  <a:lnTo>
                    <a:pt x="7022" y="15517"/>
                  </a:lnTo>
                  <a:lnTo>
                    <a:pt x="6732" y="15589"/>
                  </a:lnTo>
                  <a:lnTo>
                    <a:pt x="6467" y="15734"/>
                  </a:lnTo>
                  <a:lnTo>
                    <a:pt x="6202" y="15903"/>
                  </a:lnTo>
                  <a:lnTo>
                    <a:pt x="5984" y="16120"/>
                  </a:lnTo>
                  <a:lnTo>
                    <a:pt x="5791" y="16361"/>
                  </a:lnTo>
                  <a:lnTo>
                    <a:pt x="5695" y="16168"/>
                  </a:lnTo>
                  <a:lnTo>
                    <a:pt x="5550" y="15999"/>
                  </a:lnTo>
                  <a:lnTo>
                    <a:pt x="5405" y="15854"/>
                  </a:lnTo>
                  <a:lnTo>
                    <a:pt x="5236" y="15710"/>
                  </a:lnTo>
                  <a:lnTo>
                    <a:pt x="5043" y="15589"/>
                  </a:lnTo>
                  <a:lnTo>
                    <a:pt x="4850" y="15517"/>
                  </a:lnTo>
                  <a:lnTo>
                    <a:pt x="4633" y="15444"/>
                  </a:lnTo>
                  <a:lnTo>
                    <a:pt x="4416" y="15396"/>
                  </a:lnTo>
                  <a:lnTo>
                    <a:pt x="4102" y="15396"/>
                  </a:lnTo>
                  <a:lnTo>
                    <a:pt x="3813" y="15444"/>
                  </a:lnTo>
                  <a:lnTo>
                    <a:pt x="3837" y="15420"/>
                  </a:lnTo>
                  <a:lnTo>
                    <a:pt x="3885" y="15155"/>
                  </a:lnTo>
                  <a:lnTo>
                    <a:pt x="3957" y="14889"/>
                  </a:lnTo>
                  <a:lnTo>
                    <a:pt x="4054" y="14624"/>
                  </a:lnTo>
                  <a:lnTo>
                    <a:pt x="4175" y="14358"/>
                  </a:lnTo>
                  <a:lnTo>
                    <a:pt x="4344" y="14141"/>
                  </a:lnTo>
                  <a:lnTo>
                    <a:pt x="4537" y="13948"/>
                  </a:lnTo>
                  <a:lnTo>
                    <a:pt x="4754" y="13779"/>
                  </a:lnTo>
                  <a:lnTo>
                    <a:pt x="5019" y="13659"/>
                  </a:lnTo>
                  <a:lnTo>
                    <a:pt x="5309" y="13586"/>
                  </a:lnTo>
                  <a:lnTo>
                    <a:pt x="5574" y="13562"/>
                  </a:lnTo>
                  <a:lnTo>
                    <a:pt x="5815" y="13586"/>
                  </a:lnTo>
                  <a:lnTo>
                    <a:pt x="6057" y="13659"/>
                  </a:lnTo>
                  <a:lnTo>
                    <a:pt x="6274" y="13779"/>
                  </a:lnTo>
                  <a:lnTo>
                    <a:pt x="6491" y="13948"/>
                  </a:lnTo>
                  <a:lnTo>
                    <a:pt x="6684" y="14141"/>
                  </a:lnTo>
                  <a:lnTo>
                    <a:pt x="6829" y="14358"/>
                  </a:lnTo>
                  <a:lnTo>
                    <a:pt x="6901" y="14407"/>
                  </a:lnTo>
                  <a:lnTo>
                    <a:pt x="6950" y="14431"/>
                  </a:lnTo>
                  <a:lnTo>
                    <a:pt x="7070" y="14431"/>
                  </a:lnTo>
                  <a:lnTo>
                    <a:pt x="7143" y="14407"/>
                  </a:lnTo>
                  <a:lnTo>
                    <a:pt x="7167" y="14334"/>
                  </a:lnTo>
                  <a:lnTo>
                    <a:pt x="7191" y="14286"/>
                  </a:lnTo>
                  <a:lnTo>
                    <a:pt x="7191" y="14214"/>
                  </a:lnTo>
                  <a:lnTo>
                    <a:pt x="7143" y="14093"/>
                  </a:lnTo>
                  <a:lnTo>
                    <a:pt x="7094" y="13996"/>
                  </a:lnTo>
                  <a:lnTo>
                    <a:pt x="7456" y="13755"/>
                  </a:lnTo>
                  <a:lnTo>
                    <a:pt x="7818" y="13514"/>
                  </a:lnTo>
                  <a:lnTo>
                    <a:pt x="8204" y="13345"/>
                  </a:lnTo>
                  <a:lnTo>
                    <a:pt x="8397" y="13272"/>
                  </a:lnTo>
                  <a:lnTo>
                    <a:pt x="8590" y="13200"/>
                  </a:lnTo>
                  <a:lnTo>
                    <a:pt x="8784" y="13176"/>
                  </a:lnTo>
                  <a:lnTo>
                    <a:pt x="8977" y="13152"/>
                  </a:lnTo>
                  <a:close/>
                  <a:moveTo>
                    <a:pt x="48840" y="13827"/>
                  </a:moveTo>
                  <a:lnTo>
                    <a:pt x="48961" y="13852"/>
                  </a:lnTo>
                  <a:lnTo>
                    <a:pt x="49082" y="13900"/>
                  </a:lnTo>
                  <a:lnTo>
                    <a:pt x="49178" y="13948"/>
                  </a:lnTo>
                  <a:lnTo>
                    <a:pt x="49275" y="14045"/>
                  </a:lnTo>
                  <a:lnTo>
                    <a:pt x="49371" y="14141"/>
                  </a:lnTo>
                  <a:lnTo>
                    <a:pt x="49444" y="14262"/>
                  </a:lnTo>
                  <a:lnTo>
                    <a:pt x="49492" y="14407"/>
                  </a:lnTo>
                  <a:lnTo>
                    <a:pt x="49516" y="14576"/>
                  </a:lnTo>
                  <a:lnTo>
                    <a:pt x="49516" y="14817"/>
                  </a:lnTo>
                  <a:lnTo>
                    <a:pt x="49468" y="15034"/>
                  </a:lnTo>
                  <a:lnTo>
                    <a:pt x="49395" y="15251"/>
                  </a:lnTo>
                  <a:lnTo>
                    <a:pt x="49323" y="15468"/>
                  </a:lnTo>
                  <a:lnTo>
                    <a:pt x="49082" y="15879"/>
                  </a:lnTo>
                  <a:lnTo>
                    <a:pt x="48840" y="16265"/>
                  </a:lnTo>
                  <a:lnTo>
                    <a:pt x="48816" y="16313"/>
                  </a:lnTo>
                  <a:lnTo>
                    <a:pt x="48720" y="16289"/>
                  </a:lnTo>
                  <a:lnTo>
                    <a:pt x="48647" y="16313"/>
                  </a:lnTo>
                  <a:lnTo>
                    <a:pt x="48575" y="16337"/>
                  </a:lnTo>
                  <a:lnTo>
                    <a:pt x="47248" y="17109"/>
                  </a:lnTo>
                  <a:lnTo>
                    <a:pt x="45896" y="17833"/>
                  </a:lnTo>
                  <a:lnTo>
                    <a:pt x="45896" y="17809"/>
                  </a:lnTo>
                  <a:lnTo>
                    <a:pt x="45727" y="17640"/>
                  </a:lnTo>
                  <a:lnTo>
                    <a:pt x="45655" y="17544"/>
                  </a:lnTo>
                  <a:lnTo>
                    <a:pt x="45607" y="17423"/>
                  </a:lnTo>
                  <a:lnTo>
                    <a:pt x="45559" y="17326"/>
                  </a:lnTo>
                  <a:lnTo>
                    <a:pt x="45534" y="17206"/>
                  </a:lnTo>
                  <a:lnTo>
                    <a:pt x="45534" y="17085"/>
                  </a:lnTo>
                  <a:lnTo>
                    <a:pt x="45583" y="16964"/>
                  </a:lnTo>
                  <a:lnTo>
                    <a:pt x="45631" y="16844"/>
                  </a:lnTo>
                  <a:lnTo>
                    <a:pt x="45727" y="16723"/>
                  </a:lnTo>
                  <a:lnTo>
                    <a:pt x="45848" y="16651"/>
                  </a:lnTo>
                  <a:lnTo>
                    <a:pt x="45969" y="16578"/>
                  </a:lnTo>
                  <a:lnTo>
                    <a:pt x="46210" y="16627"/>
                  </a:lnTo>
                  <a:lnTo>
                    <a:pt x="46500" y="16603"/>
                  </a:lnTo>
                  <a:lnTo>
                    <a:pt x="46572" y="16578"/>
                  </a:lnTo>
                  <a:lnTo>
                    <a:pt x="46620" y="16530"/>
                  </a:lnTo>
                  <a:lnTo>
                    <a:pt x="46644" y="16458"/>
                  </a:lnTo>
                  <a:lnTo>
                    <a:pt x="46644" y="16409"/>
                  </a:lnTo>
                  <a:lnTo>
                    <a:pt x="46644" y="16337"/>
                  </a:lnTo>
                  <a:lnTo>
                    <a:pt x="46596" y="16265"/>
                  </a:lnTo>
                  <a:lnTo>
                    <a:pt x="46548" y="16216"/>
                  </a:lnTo>
                  <a:lnTo>
                    <a:pt x="46500" y="16192"/>
                  </a:lnTo>
                  <a:lnTo>
                    <a:pt x="46186" y="16120"/>
                  </a:lnTo>
                  <a:lnTo>
                    <a:pt x="46041" y="16048"/>
                  </a:lnTo>
                  <a:lnTo>
                    <a:pt x="45896" y="15999"/>
                  </a:lnTo>
                  <a:lnTo>
                    <a:pt x="45776" y="15903"/>
                  </a:lnTo>
                  <a:lnTo>
                    <a:pt x="45655" y="15806"/>
                  </a:lnTo>
                  <a:lnTo>
                    <a:pt x="45559" y="15686"/>
                  </a:lnTo>
                  <a:lnTo>
                    <a:pt x="45462" y="15541"/>
                  </a:lnTo>
                  <a:lnTo>
                    <a:pt x="45390" y="15372"/>
                  </a:lnTo>
                  <a:lnTo>
                    <a:pt x="45341" y="15179"/>
                  </a:lnTo>
                  <a:lnTo>
                    <a:pt x="45341" y="15010"/>
                  </a:lnTo>
                  <a:lnTo>
                    <a:pt x="45366" y="14841"/>
                  </a:lnTo>
                  <a:lnTo>
                    <a:pt x="45414" y="14648"/>
                  </a:lnTo>
                  <a:lnTo>
                    <a:pt x="45510" y="14503"/>
                  </a:lnTo>
                  <a:lnTo>
                    <a:pt x="45607" y="14334"/>
                  </a:lnTo>
                  <a:lnTo>
                    <a:pt x="45727" y="14214"/>
                  </a:lnTo>
                  <a:lnTo>
                    <a:pt x="45848" y="14093"/>
                  </a:lnTo>
                  <a:lnTo>
                    <a:pt x="45993" y="13996"/>
                  </a:lnTo>
                  <a:lnTo>
                    <a:pt x="46114" y="13948"/>
                  </a:lnTo>
                  <a:lnTo>
                    <a:pt x="46258" y="13900"/>
                  </a:lnTo>
                  <a:lnTo>
                    <a:pt x="46451" y="13900"/>
                  </a:lnTo>
                  <a:lnTo>
                    <a:pt x="46500" y="13852"/>
                  </a:lnTo>
                  <a:lnTo>
                    <a:pt x="46669" y="13876"/>
                  </a:lnTo>
                  <a:lnTo>
                    <a:pt x="46837" y="13900"/>
                  </a:lnTo>
                  <a:lnTo>
                    <a:pt x="46982" y="13948"/>
                  </a:lnTo>
                  <a:lnTo>
                    <a:pt x="47127" y="14021"/>
                  </a:lnTo>
                  <a:lnTo>
                    <a:pt x="47272" y="14093"/>
                  </a:lnTo>
                  <a:lnTo>
                    <a:pt x="47417" y="14189"/>
                  </a:lnTo>
                  <a:lnTo>
                    <a:pt x="47682" y="14431"/>
                  </a:lnTo>
                  <a:lnTo>
                    <a:pt x="47730" y="14648"/>
                  </a:lnTo>
                  <a:lnTo>
                    <a:pt x="47754" y="14769"/>
                  </a:lnTo>
                  <a:lnTo>
                    <a:pt x="47803" y="14865"/>
                  </a:lnTo>
                  <a:lnTo>
                    <a:pt x="47851" y="14937"/>
                  </a:lnTo>
                  <a:lnTo>
                    <a:pt x="47899" y="14962"/>
                  </a:lnTo>
                  <a:lnTo>
                    <a:pt x="47947" y="14986"/>
                  </a:lnTo>
                  <a:lnTo>
                    <a:pt x="47996" y="14962"/>
                  </a:lnTo>
                  <a:lnTo>
                    <a:pt x="48092" y="14913"/>
                  </a:lnTo>
                  <a:lnTo>
                    <a:pt x="48141" y="14841"/>
                  </a:lnTo>
                  <a:lnTo>
                    <a:pt x="48213" y="14793"/>
                  </a:lnTo>
                  <a:lnTo>
                    <a:pt x="48213" y="14744"/>
                  </a:lnTo>
                  <a:lnTo>
                    <a:pt x="48213" y="14696"/>
                  </a:lnTo>
                  <a:lnTo>
                    <a:pt x="48165" y="14455"/>
                  </a:lnTo>
                  <a:lnTo>
                    <a:pt x="48189" y="14286"/>
                  </a:lnTo>
                  <a:lnTo>
                    <a:pt x="48237" y="14165"/>
                  </a:lnTo>
                  <a:lnTo>
                    <a:pt x="48309" y="14069"/>
                  </a:lnTo>
                  <a:lnTo>
                    <a:pt x="48406" y="13972"/>
                  </a:lnTo>
                  <a:lnTo>
                    <a:pt x="48502" y="13900"/>
                  </a:lnTo>
                  <a:lnTo>
                    <a:pt x="48599" y="13852"/>
                  </a:lnTo>
                  <a:lnTo>
                    <a:pt x="48720" y="13827"/>
                  </a:lnTo>
                  <a:close/>
                  <a:moveTo>
                    <a:pt x="21718" y="13031"/>
                  </a:moveTo>
                  <a:lnTo>
                    <a:pt x="21862" y="13055"/>
                  </a:lnTo>
                  <a:lnTo>
                    <a:pt x="22031" y="13104"/>
                  </a:lnTo>
                  <a:lnTo>
                    <a:pt x="22200" y="13152"/>
                  </a:lnTo>
                  <a:lnTo>
                    <a:pt x="22369" y="13248"/>
                  </a:lnTo>
                  <a:lnTo>
                    <a:pt x="22514" y="13345"/>
                  </a:lnTo>
                  <a:lnTo>
                    <a:pt x="22634" y="13441"/>
                  </a:lnTo>
                  <a:lnTo>
                    <a:pt x="22755" y="13586"/>
                  </a:lnTo>
                  <a:lnTo>
                    <a:pt x="22876" y="13707"/>
                  </a:lnTo>
                  <a:lnTo>
                    <a:pt x="22972" y="13852"/>
                  </a:lnTo>
                  <a:lnTo>
                    <a:pt x="23045" y="13996"/>
                  </a:lnTo>
                  <a:lnTo>
                    <a:pt x="23189" y="14334"/>
                  </a:lnTo>
                  <a:lnTo>
                    <a:pt x="23262" y="14672"/>
                  </a:lnTo>
                  <a:lnTo>
                    <a:pt x="23310" y="15034"/>
                  </a:lnTo>
                  <a:lnTo>
                    <a:pt x="23334" y="15372"/>
                  </a:lnTo>
                  <a:lnTo>
                    <a:pt x="23334" y="15396"/>
                  </a:lnTo>
                  <a:lnTo>
                    <a:pt x="23117" y="15541"/>
                  </a:lnTo>
                  <a:lnTo>
                    <a:pt x="22900" y="15686"/>
                  </a:lnTo>
                  <a:lnTo>
                    <a:pt x="22731" y="15854"/>
                  </a:lnTo>
                  <a:lnTo>
                    <a:pt x="22562" y="16048"/>
                  </a:lnTo>
                  <a:lnTo>
                    <a:pt x="22441" y="16265"/>
                  </a:lnTo>
                  <a:lnTo>
                    <a:pt x="22345" y="16482"/>
                  </a:lnTo>
                  <a:lnTo>
                    <a:pt x="22273" y="16723"/>
                  </a:lnTo>
                  <a:lnTo>
                    <a:pt x="22248" y="16964"/>
                  </a:lnTo>
                  <a:lnTo>
                    <a:pt x="22104" y="16844"/>
                  </a:lnTo>
                  <a:lnTo>
                    <a:pt x="21959" y="16747"/>
                  </a:lnTo>
                  <a:lnTo>
                    <a:pt x="21814" y="16651"/>
                  </a:lnTo>
                  <a:lnTo>
                    <a:pt x="21669" y="16554"/>
                  </a:lnTo>
                  <a:lnTo>
                    <a:pt x="21500" y="16506"/>
                  </a:lnTo>
                  <a:lnTo>
                    <a:pt x="21331" y="16458"/>
                  </a:lnTo>
                  <a:lnTo>
                    <a:pt x="21138" y="16434"/>
                  </a:lnTo>
                  <a:lnTo>
                    <a:pt x="20969" y="16409"/>
                  </a:lnTo>
                  <a:lnTo>
                    <a:pt x="20680" y="16434"/>
                  </a:lnTo>
                  <a:lnTo>
                    <a:pt x="20414" y="16506"/>
                  </a:lnTo>
                  <a:lnTo>
                    <a:pt x="20149" y="16627"/>
                  </a:lnTo>
                  <a:lnTo>
                    <a:pt x="19908" y="16771"/>
                  </a:lnTo>
                  <a:lnTo>
                    <a:pt x="19715" y="16964"/>
                  </a:lnTo>
                  <a:lnTo>
                    <a:pt x="19546" y="17182"/>
                  </a:lnTo>
                  <a:lnTo>
                    <a:pt x="19401" y="17423"/>
                  </a:lnTo>
                  <a:lnTo>
                    <a:pt x="19304" y="17688"/>
                  </a:lnTo>
                  <a:lnTo>
                    <a:pt x="19039" y="17544"/>
                  </a:lnTo>
                  <a:lnTo>
                    <a:pt x="18749" y="17423"/>
                  </a:lnTo>
                  <a:lnTo>
                    <a:pt x="18460" y="17375"/>
                  </a:lnTo>
                  <a:lnTo>
                    <a:pt x="18146" y="17375"/>
                  </a:lnTo>
                  <a:lnTo>
                    <a:pt x="17857" y="17423"/>
                  </a:lnTo>
                  <a:lnTo>
                    <a:pt x="17712" y="17471"/>
                  </a:lnTo>
                  <a:lnTo>
                    <a:pt x="17567" y="17519"/>
                  </a:lnTo>
                  <a:lnTo>
                    <a:pt x="17446" y="17616"/>
                  </a:lnTo>
                  <a:lnTo>
                    <a:pt x="17302" y="17688"/>
                  </a:lnTo>
                  <a:lnTo>
                    <a:pt x="17181" y="17809"/>
                  </a:lnTo>
                  <a:lnTo>
                    <a:pt x="17084" y="17930"/>
                  </a:lnTo>
                  <a:lnTo>
                    <a:pt x="17036" y="17664"/>
                  </a:lnTo>
                  <a:lnTo>
                    <a:pt x="16916" y="17399"/>
                  </a:lnTo>
                  <a:lnTo>
                    <a:pt x="17109" y="17085"/>
                  </a:lnTo>
                  <a:lnTo>
                    <a:pt x="17229" y="16723"/>
                  </a:lnTo>
                  <a:lnTo>
                    <a:pt x="17302" y="16337"/>
                  </a:lnTo>
                  <a:lnTo>
                    <a:pt x="17326" y="15975"/>
                  </a:lnTo>
                  <a:lnTo>
                    <a:pt x="17302" y="15589"/>
                  </a:lnTo>
                  <a:lnTo>
                    <a:pt x="17278" y="15420"/>
                  </a:lnTo>
                  <a:lnTo>
                    <a:pt x="17229" y="15227"/>
                  </a:lnTo>
                  <a:lnTo>
                    <a:pt x="17157" y="15058"/>
                  </a:lnTo>
                  <a:lnTo>
                    <a:pt x="17084" y="14889"/>
                  </a:lnTo>
                  <a:lnTo>
                    <a:pt x="16988" y="14720"/>
                  </a:lnTo>
                  <a:lnTo>
                    <a:pt x="16867" y="14576"/>
                  </a:lnTo>
                  <a:lnTo>
                    <a:pt x="16916" y="14576"/>
                  </a:lnTo>
                  <a:lnTo>
                    <a:pt x="16940" y="14527"/>
                  </a:lnTo>
                  <a:lnTo>
                    <a:pt x="17084" y="14334"/>
                  </a:lnTo>
                  <a:lnTo>
                    <a:pt x="17229" y="14165"/>
                  </a:lnTo>
                  <a:lnTo>
                    <a:pt x="17398" y="13996"/>
                  </a:lnTo>
                  <a:lnTo>
                    <a:pt x="17567" y="13876"/>
                  </a:lnTo>
                  <a:lnTo>
                    <a:pt x="17736" y="13779"/>
                  </a:lnTo>
                  <a:lnTo>
                    <a:pt x="17929" y="13707"/>
                  </a:lnTo>
                  <a:lnTo>
                    <a:pt x="18098" y="13659"/>
                  </a:lnTo>
                  <a:lnTo>
                    <a:pt x="18291" y="13610"/>
                  </a:lnTo>
                  <a:lnTo>
                    <a:pt x="18484" y="13610"/>
                  </a:lnTo>
                  <a:lnTo>
                    <a:pt x="18677" y="13634"/>
                  </a:lnTo>
                  <a:lnTo>
                    <a:pt x="18870" y="13707"/>
                  </a:lnTo>
                  <a:lnTo>
                    <a:pt x="19039" y="13779"/>
                  </a:lnTo>
                  <a:lnTo>
                    <a:pt x="19208" y="13876"/>
                  </a:lnTo>
                  <a:lnTo>
                    <a:pt x="19377" y="14021"/>
                  </a:lnTo>
                  <a:lnTo>
                    <a:pt x="19522" y="14165"/>
                  </a:lnTo>
                  <a:lnTo>
                    <a:pt x="19666" y="14358"/>
                  </a:lnTo>
                  <a:lnTo>
                    <a:pt x="19666" y="14382"/>
                  </a:lnTo>
                  <a:lnTo>
                    <a:pt x="19666" y="14431"/>
                  </a:lnTo>
                  <a:lnTo>
                    <a:pt x="19691" y="14455"/>
                  </a:lnTo>
                  <a:lnTo>
                    <a:pt x="19763" y="14527"/>
                  </a:lnTo>
                  <a:lnTo>
                    <a:pt x="19787" y="14576"/>
                  </a:lnTo>
                  <a:lnTo>
                    <a:pt x="19859" y="14648"/>
                  </a:lnTo>
                  <a:lnTo>
                    <a:pt x="19932" y="14696"/>
                  </a:lnTo>
                  <a:lnTo>
                    <a:pt x="20004" y="14696"/>
                  </a:lnTo>
                  <a:lnTo>
                    <a:pt x="20077" y="14672"/>
                  </a:lnTo>
                  <a:lnTo>
                    <a:pt x="20149" y="14648"/>
                  </a:lnTo>
                  <a:lnTo>
                    <a:pt x="20197" y="14576"/>
                  </a:lnTo>
                  <a:lnTo>
                    <a:pt x="20221" y="14503"/>
                  </a:lnTo>
                  <a:lnTo>
                    <a:pt x="20221" y="14407"/>
                  </a:lnTo>
                  <a:lnTo>
                    <a:pt x="20149" y="14214"/>
                  </a:lnTo>
                  <a:lnTo>
                    <a:pt x="20053" y="14069"/>
                  </a:lnTo>
                  <a:lnTo>
                    <a:pt x="20197" y="13803"/>
                  </a:lnTo>
                  <a:lnTo>
                    <a:pt x="20390" y="13562"/>
                  </a:lnTo>
                  <a:lnTo>
                    <a:pt x="20608" y="13369"/>
                  </a:lnTo>
                  <a:lnTo>
                    <a:pt x="20849" y="13200"/>
                  </a:lnTo>
                  <a:lnTo>
                    <a:pt x="21138" y="13104"/>
                  </a:lnTo>
                  <a:lnTo>
                    <a:pt x="21428" y="13031"/>
                  </a:lnTo>
                  <a:close/>
                  <a:moveTo>
                    <a:pt x="15468" y="14382"/>
                  </a:moveTo>
                  <a:lnTo>
                    <a:pt x="15661" y="14407"/>
                  </a:lnTo>
                  <a:lnTo>
                    <a:pt x="15854" y="14455"/>
                  </a:lnTo>
                  <a:lnTo>
                    <a:pt x="16047" y="14527"/>
                  </a:lnTo>
                  <a:lnTo>
                    <a:pt x="16216" y="14624"/>
                  </a:lnTo>
                  <a:lnTo>
                    <a:pt x="16336" y="14744"/>
                  </a:lnTo>
                  <a:lnTo>
                    <a:pt x="16457" y="14865"/>
                  </a:lnTo>
                  <a:lnTo>
                    <a:pt x="16554" y="14986"/>
                  </a:lnTo>
                  <a:lnTo>
                    <a:pt x="16650" y="15131"/>
                  </a:lnTo>
                  <a:lnTo>
                    <a:pt x="16722" y="15299"/>
                  </a:lnTo>
                  <a:lnTo>
                    <a:pt x="16771" y="15444"/>
                  </a:lnTo>
                  <a:lnTo>
                    <a:pt x="16795" y="15613"/>
                  </a:lnTo>
                  <a:lnTo>
                    <a:pt x="16819" y="15951"/>
                  </a:lnTo>
                  <a:lnTo>
                    <a:pt x="16795" y="16289"/>
                  </a:lnTo>
                  <a:lnTo>
                    <a:pt x="16722" y="16627"/>
                  </a:lnTo>
                  <a:lnTo>
                    <a:pt x="16626" y="16964"/>
                  </a:lnTo>
                  <a:lnTo>
                    <a:pt x="16433" y="16796"/>
                  </a:lnTo>
                  <a:lnTo>
                    <a:pt x="16216" y="16651"/>
                  </a:lnTo>
                  <a:lnTo>
                    <a:pt x="15974" y="16530"/>
                  </a:lnTo>
                  <a:lnTo>
                    <a:pt x="15709" y="16482"/>
                  </a:lnTo>
                  <a:lnTo>
                    <a:pt x="15540" y="16458"/>
                  </a:lnTo>
                  <a:lnTo>
                    <a:pt x="15371" y="16458"/>
                  </a:lnTo>
                  <a:lnTo>
                    <a:pt x="15226" y="16482"/>
                  </a:lnTo>
                  <a:lnTo>
                    <a:pt x="15057" y="16530"/>
                  </a:lnTo>
                  <a:lnTo>
                    <a:pt x="14913" y="16578"/>
                  </a:lnTo>
                  <a:lnTo>
                    <a:pt x="14768" y="16651"/>
                  </a:lnTo>
                  <a:lnTo>
                    <a:pt x="14623" y="16723"/>
                  </a:lnTo>
                  <a:lnTo>
                    <a:pt x="14478" y="16820"/>
                  </a:lnTo>
                  <a:lnTo>
                    <a:pt x="14358" y="16940"/>
                  </a:lnTo>
                  <a:lnTo>
                    <a:pt x="14261" y="17037"/>
                  </a:lnTo>
                  <a:lnTo>
                    <a:pt x="14165" y="17182"/>
                  </a:lnTo>
                  <a:lnTo>
                    <a:pt x="14068" y="17302"/>
                  </a:lnTo>
                  <a:lnTo>
                    <a:pt x="13996" y="17447"/>
                  </a:lnTo>
                  <a:lnTo>
                    <a:pt x="13947" y="17616"/>
                  </a:lnTo>
                  <a:lnTo>
                    <a:pt x="13899" y="17761"/>
                  </a:lnTo>
                  <a:lnTo>
                    <a:pt x="13875" y="17930"/>
                  </a:lnTo>
                  <a:lnTo>
                    <a:pt x="13754" y="17857"/>
                  </a:lnTo>
                  <a:lnTo>
                    <a:pt x="13513" y="17785"/>
                  </a:lnTo>
                  <a:lnTo>
                    <a:pt x="13248" y="17761"/>
                  </a:lnTo>
                  <a:lnTo>
                    <a:pt x="13006" y="17761"/>
                  </a:lnTo>
                  <a:lnTo>
                    <a:pt x="12765" y="17809"/>
                  </a:lnTo>
                  <a:lnTo>
                    <a:pt x="12524" y="17906"/>
                  </a:lnTo>
                  <a:lnTo>
                    <a:pt x="12307" y="18002"/>
                  </a:lnTo>
                  <a:lnTo>
                    <a:pt x="12089" y="18171"/>
                  </a:lnTo>
                  <a:lnTo>
                    <a:pt x="11896" y="18340"/>
                  </a:lnTo>
                  <a:lnTo>
                    <a:pt x="11872" y="18099"/>
                  </a:lnTo>
                  <a:lnTo>
                    <a:pt x="11824" y="17857"/>
                  </a:lnTo>
                  <a:lnTo>
                    <a:pt x="11752" y="17640"/>
                  </a:lnTo>
                  <a:lnTo>
                    <a:pt x="11655" y="17447"/>
                  </a:lnTo>
                  <a:lnTo>
                    <a:pt x="11534" y="17278"/>
                  </a:lnTo>
                  <a:lnTo>
                    <a:pt x="11390" y="17109"/>
                  </a:lnTo>
                  <a:lnTo>
                    <a:pt x="11245" y="16964"/>
                  </a:lnTo>
                  <a:lnTo>
                    <a:pt x="11052" y="16820"/>
                  </a:lnTo>
                  <a:lnTo>
                    <a:pt x="11148" y="16675"/>
                  </a:lnTo>
                  <a:lnTo>
                    <a:pt x="11221" y="16506"/>
                  </a:lnTo>
                  <a:lnTo>
                    <a:pt x="11269" y="16337"/>
                  </a:lnTo>
                  <a:lnTo>
                    <a:pt x="11317" y="16168"/>
                  </a:lnTo>
                  <a:lnTo>
                    <a:pt x="11366" y="15782"/>
                  </a:lnTo>
                  <a:lnTo>
                    <a:pt x="11366" y="15420"/>
                  </a:lnTo>
                  <a:lnTo>
                    <a:pt x="11414" y="15396"/>
                  </a:lnTo>
                  <a:lnTo>
                    <a:pt x="11631" y="15251"/>
                  </a:lnTo>
                  <a:lnTo>
                    <a:pt x="11727" y="15203"/>
                  </a:lnTo>
                  <a:lnTo>
                    <a:pt x="11848" y="15179"/>
                  </a:lnTo>
                  <a:lnTo>
                    <a:pt x="11969" y="15155"/>
                  </a:lnTo>
                  <a:lnTo>
                    <a:pt x="12089" y="15155"/>
                  </a:lnTo>
                  <a:lnTo>
                    <a:pt x="12210" y="15179"/>
                  </a:lnTo>
                  <a:lnTo>
                    <a:pt x="12331" y="15203"/>
                  </a:lnTo>
                  <a:lnTo>
                    <a:pt x="12451" y="15275"/>
                  </a:lnTo>
                  <a:lnTo>
                    <a:pt x="12548" y="15348"/>
                  </a:lnTo>
                  <a:lnTo>
                    <a:pt x="12644" y="15444"/>
                  </a:lnTo>
                  <a:lnTo>
                    <a:pt x="12693" y="15541"/>
                  </a:lnTo>
                  <a:lnTo>
                    <a:pt x="12789" y="15758"/>
                  </a:lnTo>
                  <a:lnTo>
                    <a:pt x="12862" y="15999"/>
                  </a:lnTo>
                  <a:lnTo>
                    <a:pt x="12910" y="16072"/>
                  </a:lnTo>
                  <a:lnTo>
                    <a:pt x="12958" y="16120"/>
                  </a:lnTo>
                  <a:lnTo>
                    <a:pt x="13006" y="16144"/>
                  </a:lnTo>
                  <a:lnTo>
                    <a:pt x="13079" y="16144"/>
                  </a:lnTo>
                  <a:lnTo>
                    <a:pt x="13151" y="16120"/>
                  </a:lnTo>
                  <a:lnTo>
                    <a:pt x="13199" y="16072"/>
                  </a:lnTo>
                  <a:lnTo>
                    <a:pt x="13248" y="16023"/>
                  </a:lnTo>
                  <a:lnTo>
                    <a:pt x="13272" y="15951"/>
                  </a:lnTo>
                  <a:lnTo>
                    <a:pt x="13320" y="15927"/>
                  </a:lnTo>
                  <a:lnTo>
                    <a:pt x="13368" y="15879"/>
                  </a:lnTo>
                  <a:lnTo>
                    <a:pt x="13586" y="15565"/>
                  </a:lnTo>
                  <a:lnTo>
                    <a:pt x="13851" y="15251"/>
                  </a:lnTo>
                  <a:lnTo>
                    <a:pt x="14165" y="14962"/>
                  </a:lnTo>
                  <a:lnTo>
                    <a:pt x="14334" y="14817"/>
                  </a:lnTo>
                  <a:lnTo>
                    <a:pt x="14502" y="14696"/>
                  </a:lnTo>
                  <a:lnTo>
                    <a:pt x="14696" y="14600"/>
                  </a:lnTo>
                  <a:lnTo>
                    <a:pt x="14864" y="14503"/>
                  </a:lnTo>
                  <a:lnTo>
                    <a:pt x="15057" y="14455"/>
                  </a:lnTo>
                  <a:lnTo>
                    <a:pt x="15251" y="14407"/>
                  </a:lnTo>
                  <a:lnTo>
                    <a:pt x="15468" y="14382"/>
                  </a:lnTo>
                  <a:close/>
                  <a:moveTo>
                    <a:pt x="30815" y="14455"/>
                  </a:moveTo>
                  <a:lnTo>
                    <a:pt x="31008" y="14479"/>
                  </a:lnTo>
                  <a:lnTo>
                    <a:pt x="31346" y="14527"/>
                  </a:lnTo>
                  <a:lnTo>
                    <a:pt x="31635" y="14648"/>
                  </a:lnTo>
                  <a:lnTo>
                    <a:pt x="31877" y="14793"/>
                  </a:lnTo>
                  <a:lnTo>
                    <a:pt x="32094" y="14962"/>
                  </a:lnTo>
                  <a:lnTo>
                    <a:pt x="32287" y="15179"/>
                  </a:lnTo>
                  <a:lnTo>
                    <a:pt x="32480" y="15420"/>
                  </a:lnTo>
                  <a:lnTo>
                    <a:pt x="32625" y="15661"/>
                  </a:lnTo>
                  <a:lnTo>
                    <a:pt x="32769" y="15951"/>
                  </a:lnTo>
                  <a:lnTo>
                    <a:pt x="32625" y="16023"/>
                  </a:lnTo>
                  <a:lnTo>
                    <a:pt x="32528" y="16120"/>
                  </a:lnTo>
                  <a:lnTo>
                    <a:pt x="32407" y="16241"/>
                  </a:lnTo>
                  <a:lnTo>
                    <a:pt x="32311" y="16361"/>
                  </a:lnTo>
                  <a:lnTo>
                    <a:pt x="32142" y="16627"/>
                  </a:lnTo>
                  <a:lnTo>
                    <a:pt x="32045" y="16916"/>
                  </a:lnTo>
                  <a:lnTo>
                    <a:pt x="31973" y="17206"/>
                  </a:lnTo>
                  <a:lnTo>
                    <a:pt x="31949" y="17519"/>
                  </a:lnTo>
                  <a:lnTo>
                    <a:pt x="31973" y="17833"/>
                  </a:lnTo>
                  <a:lnTo>
                    <a:pt x="32021" y="17978"/>
                  </a:lnTo>
                  <a:lnTo>
                    <a:pt x="32070" y="18123"/>
                  </a:lnTo>
                  <a:lnTo>
                    <a:pt x="32070" y="18123"/>
                  </a:lnTo>
                  <a:lnTo>
                    <a:pt x="31780" y="18050"/>
                  </a:lnTo>
                  <a:lnTo>
                    <a:pt x="31490" y="18026"/>
                  </a:lnTo>
                  <a:lnTo>
                    <a:pt x="31177" y="18026"/>
                  </a:lnTo>
                  <a:lnTo>
                    <a:pt x="30887" y="18099"/>
                  </a:lnTo>
                  <a:lnTo>
                    <a:pt x="30622" y="18195"/>
                  </a:lnTo>
                  <a:lnTo>
                    <a:pt x="30356" y="18340"/>
                  </a:lnTo>
                  <a:lnTo>
                    <a:pt x="30115" y="18533"/>
                  </a:lnTo>
                  <a:lnTo>
                    <a:pt x="29922" y="18774"/>
                  </a:lnTo>
                  <a:lnTo>
                    <a:pt x="29898" y="18629"/>
                  </a:lnTo>
                  <a:lnTo>
                    <a:pt x="29874" y="18509"/>
                  </a:lnTo>
                  <a:lnTo>
                    <a:pt x="29825" y="18364"/>
                  </a:lnTo>
                  <a:lnTo>
                    <a:pt x="29753" y="18243"/>
                  </a:lnTo>
                  <a:lnTo>
                    <a:pt x="29608" y="18026"/>
                  </a:lnTo>
                  <a:lnTo>
                    <a:pt x="29391" y="17833"/>
                  </a:lnTo>
                  <a:lnTo>
                    <a:pt x="29174" y="17688"/>
                  </a:lnTo>
                  <a:lnTo>
                    <a:pt x="28908" y="17568"/>
                  </a:lnTo>
                  <a:lnTo>
                    <a:pt x="28643" y="17495"/>
                  </a:lnTo>
                  <a:lnTo>
                    <a:pt x="28353" y="17495"/>
                  </a:lnTo>
                  <a:lnTo>
                    <a:pt x="28136" y="17519"/>
                  </a:lnTo>
                  <a:lnTo>
                    <a:pt x="27943" y="17568"/>
                  </a:lnTo>
                  <a:lnTo>
                    <a:pt x="27750" y="17640"/>
                  </a:lnTo>
                  <a:lnTo>
                    <a:pt x="27581" y="17737"/>
                  </a:lnTo>
                  <a:lnTo>
                    <a:pt x="27412" y="17833"/>
                  </a:lnTo>
                  <a:lnTo>
                    <a:pt x="27268" y="17954"/>
                  </a:lnTo>
                  <a:lnTo>
                    <a:pt x="27123" y="18099"/>
                  </a:lnTo>
                  <a:lnTo>
                    <a:pt x="27002" y="18243"/>
                  </a:lnTo>
                  <a:lnTo>
                    <a:pt x="26954" y="17978"/>
                  </a:lnTo>
                  <a:lnTo>
                    <a:pt x="26906" y="17713"/>
                  </a:lnTo>
                  <a:lnTo>
                    <a:pt x="26857" y="17447"/>
                  </a:lnTo>
                  <a:lnTo>
                    <a:pt x="26761" y="17206"/>
                  </a:lnTo>
                  <a:lnTo>
                    <a:pt x="26664" y="16940"/>
                  </a:lnTo>
                  <a:lnTo>
                    <a:pt x="26544" y="16723"/>
                  </a:lnTo>
                  <a:lnTo>
                    <a:pt x="26423" y="16482"/>
                  </a:lnTo>
                  <a:lnTo>
                    <a:pt x="26278" y="16265"/>
                  </a:lnTo>
                  <a:lnTo>
                    <a:pt x="26302" y="16192"/>
                  </a:lnTo>
                  <a:lnTo>
                    <a:pt x="26278" y="16096"/>
                  </a:lnTo>
                  <a:lnTo>
                    <a:pt x="26254" y="15999"/>
                  </a:lnTo>
                  <a:lnTo>
                    <a:pt x="26278" y="15879"/>
                  </a:lnTo>
                  <a:lnTo>
                    <a:pt x="26302" y="15758"/>
                  </a:lnTo>
                  <a:lnTo>
                    <a:pt x="26375" y="15661"/>
                  </a:lnTo>
                  <a:lnTo>
                    <a:pt x="26544" y="15444"/>
                  </a:lnTo>
                  <a:lnTo>
                    <a:pt x="26688" y="15299"/>
                  </a:lnTo>
                  <a:lnTo>
                    <a:pt x="26881" y="15155"/>
                  </a:lnTo>
                  <a:lnTo>
                    <a:pt x="27075" y="15058"/>
                  </a:lnTo>
                  <a:lnTo>
                    <a:pt x="27292" y="15010"/>
                  </a:lnTo>
                  <a:lnTo>
                    <a:pt x="27509" y="15010"/>
                  </a:lnTo>
                  <a:lnTo>
                    <a:pt x="27702" y="15058"/>
                  </a:lnTo>
                  <a:lnTo>
                    <a:pt x="27895" y="15131"/>
                  </a:lnTo>
                  <a:lnTo>
                    <a:pt x="28016" y="15251"/>
                  </a:lnTo>
                  <a:lnTo>
                    <a:pt x="28136" y="15396"/>
                  </a:lnTo>
                  <a:lnTo>
                    <a:pt x="28209" y="15565"/>
                  </a:lnTo>
                  <a:lnTo>
                    <a:pt x="28281" y="15734"/>
                  </a:lnTo>
                  <a:lnTo>
                    <a:pt x="28305" y="15927"/>
                  </a:lnTo>
                  <a:lnTo>
                    <a:pt x="28281" y="16120"/>
                  </a:lnTo>
                  <a:lnTo>
                    <a:pt x="28281" y="16192"/>
                  </a:lnTo>
                  <a:lnTo>
                    <a:pt x="28305" y="16241"/>
                  </a:lnTo>
                  <a:lnTo>
                    <a:pt x="28353" y="16265"/>
                  </a:lnTo>
                  <a:lnTo>
                    <a:pt x="28402" y="16313"/>
                  </a:lnTo>
                  <a:lnTo>
                    <a:pt x="28498" y="16337"/>
                  </a:lnTo>
                  <a:lnTo>
                    <a:pt x="28619" y="16313"/>
                  </a:lnTo>
                  <a:lnTo>
                    <a:pt x="28667" y="16313"/>
                  </a:lnTo>
                  <a:lnTo>
                    <a:pt x="28740" y="16289"/>
                  </a:lnTo>
                  <a:lnTo>
                    <a:pt x="28788" y="16265"/>
                  </a:lnTo>
                  <a:lnTo>
                    <a:pt x="28812" y="16192"/>
                  </a:lnTo>
                  <a:lnTo>
                    <a:pt x="28957" y="15830"/>
                  </a:lnTo>
                  <a:lnTo>
                    <a:pt x="29126" y="15492"/>
                  </a:lnTo>
                  <a:lnTo>
                    <a:pt x="29343" y="15179"/>
                  </a:lnTo>
                  <a:lnTo>
                    <a:pt x="29463" y="15058"/>
                  </a:lnTo>
                  <a:lnTo>
                    <a:pt x="29608" y="14913"/>
                  </a:lnTo>
                  <a:lnTo>
                    <a:pt x="29753" y="14817"/>
                  </a:lnTo>
                  <a:lnTo>
                    <a:pt x="29898" y="14720"/>
                  </a:lnTo>
                  <a:lnTo>
                    <a:pt x="30067" y="14624"/>
                  </a:lnTo>
                  <a:lnTo>
                    <a:pt x="30236" y="14551"/>
                  </a:lnTo>
                  <a:lnTo>
                    <a:pt x="30429" y="14503"/>
                  </a:lnTo>
                  <a:lnTo>
                    <a:pt x="30622" y="14479"/>
                  </a:lnTo>
                  <a:lnTo>
                    <a:pt x="30815" y="14455"/>
                  </a:lnTo>
                  <a:close/>
                  <a:moveTo>
                    <a:pt x="36968" y="14286"/>
                  </a:moveTo>
                  <a:lnTo>
                    <a:pt x="37137" y="14310"/>
                  </a:lnTo>
                  <a:lnTo>
                    <a:pt x="37233" y="14334"/>
                  </a:lnTo>
                  <a:lnTo>
                    <a:pt x="37354" y="14334"/>
                  </a:lnTo>
                  <a:lnTo>
                    <a:pt x="37644" y="14431"/>
                  </a:lnTo>
                  <a:lnTo>
                    <a:pt x="37909" y="14576"/>
                  </a:lnTo>
                  <a:lnTo>
                    <a:pt x="38126" y="14769"/>
                  </a:lnTo>
                  <a:lnTo>
                    <a:pt x="38319" y="15010"/>
                  </a:lnTo>
                  <a:lnTo>
                    <a:pt x="38488" y="15275"/>
                  </a:lnTo>
                  <a:lnTo>
                    <a:pt x="38585" y="15589"/>
                  </a:lnTo>
                  <a:lnTo>
                    <a:pt x="38633" y="15903"/>
                  </a:lnTo>
                  <a:lnTo>
                    <a:pt x="38633" y="16072"/>
                  </a:lnTo>
                  <a:lnTo>
                    <a:pt x="38633" y="16265"/>
                  </a:lnTo>
                  <a:lnTo>
                    <a:pt x="38633" y="16337"/>
                  </a:lnTo>
                  <a:lnTo>
                    <a:pt x="38561" y="16530"/>
                  </a:lnTo>
                  <a:lnTo>
                    <a:pt x="38488" y="16723"/>
                  </a:lnTo>
                  <a:lnTo>
                    <a:pt x="38464" y="16940"/>
                  </a:lnTo>
                  <a:lnTo>
                    <a:pt x="38440" y="17133"/>
                  </a:lnTo>
                  <a:lnTo>
                    <a:pt x="38440" y="17351"/>
                  </a:lnTo>
                  <a:lnTo>
                    <a:pt x="38464" y="17544"/>
                  </a:lnTo>
                  <a:lnTo>
                    <a:pt x="38512" y="17737"/>
                  </a:lnTo>
                  <a:lnTo>
                    <a:pt x="38585" y="17954"/>
                  </a:lnTo>
                  <a:lnTo>
                    <a:pt x="38633" y="17978"/>
                  </a:lnTo>
                  <a:lnTo>
                    <a:pt x="38440" y="18026"/>
                  </a:lnTo>
                  <a:lnTo>
                    <a:pt x="38247" y="18074"/>
                  </a:lnTo>
                  <a:lnTo>
                    <a:pt x="38078" y="18123"/>
                  </a:lnTo>
                  <a:lnTo>
                    <a:pt x="37909" y="18195"/>
                  </a:lnTo>
                  <a:lnTo>
                    <a:pt x="37740" y="18292"/>
                  </a:lnTo>
                  <a:lnTo>
                    <a:pt x="37571" y="18388"/>
                  </a:lnTo>
                  <a:lnTo>
                    <a:pt x="37427" y="18509"/>
                  </a:lnTo>
                  <a:lnTo>
                    <a:pt x="37306" y="18654"/>
                  </a:lnTo>
                  <a:lnTo>
                    <a:pt x="37209" y="18485"/>
                  </a:lnTo>
                  <a:lnTo>
                    <a:pt x="37089" y="18316"/>
                  </a:lnTo>
                  <a:lnTo>
                    <a:pt x="36968" y="18171"/>
                  </a:lnTo>
                  <a:lnTo>
                    <a:pt x="36823" y="18050"/>
                  </a:lnTo>
                  <a:lnTo>
                    <a:pt x="36654" y="17954"/>
                  </a:lnTo>
                  <a:lnTo>
                    <a:pt x="36485" y="17857"/>
                  </a:lnTo>
                  <a:lnTo>
                    <a:pt x="36292" y="17809"/>
                  </a:lnTo>
                  <a:lnTo>
                    <a:pt x="36099" y="17785"/>
                  </a:lnTo>
                  <a:lnTo>
                    <a:pt x="35858" y="17785"/>
                  </a:lnTo>
                  <a:lnTo>
                    <a:pt x="35617" y="17833"/>
                  </a:lnTo>
                  <a:lnTo>
                    <a:pt x="35400" y="17906"/>
                  </a:lnTo>
                  <a:lnTo>
                    <a:pt x="35207" y="18026"/>
                  </a:lnTo>
                  <a:lnTo>
                    <a:pt x="35013" y="18171"/>
                  </a:lnTo>
                  <a:lnTo>
                    <a:pt x="34869" y="18364"/>
                  </a:lnTo>
                  <a:lnTo>
                    <a:pt x="34724" y="18557"/>
                  </a:lnTo>
                  <a:lnTo>
                    <a:pt x="34652" y="18774"/>
                  </a:lnTo>
                  <a:lnTo>
                    <a:pt x="34386" y="18605"/>
                  </a:lnTo>
                  <a:lnTo>
                    <a:pt x="34241" y="18557"/>
                  </a:lnTo>
                  <a:lnTo>
                    <a:pt x="34097" y="18509"/>
                  </a:lnTo>
                  <a:lnTo>
                    <a:pt x="33952" y="18461"/>
                  </a:lnTo>
                  <a:lnTo>
                    <a:pt x="33783" y="18436"/>
                  </a:lnTo>
                  <a:lnTo>
                    <a:pt x="33638" y="18436"/>
                  </a:lnTo>
                  <a:lnTo>
                    <a:pt x="33469" y="18461"/>
                  </a:lnTo>
                  <a:lnTo>
                    <a:pt x="33300" y="18485"/>
                  </a:lnTo>
                  <a:lnTo>
                    <a:pt x="33131" y="18557"/>
                  </a:lnTo>
                  <a:lnTo>
                    <a:pt x="32987" y="18605"/>
                  </a:lnTo>
                  <a:lnTo>
                    <a:pt x="32842" y="18702"/>
                  </a:lnTo>
                  <a:lnTo>
                    <a:pt x="32649" y="18485"/>
                  </a:lnTo>
                  <a:lnTo>
                    <a:pt x="32432" y="18316"/>
                  </a:lnTo>
                  <a:lnTo>
                    <a:pt x="32432" y="18292"/>
                  </a:lnTo>
                  <a:lnTo>
                    <a:pt x="32383" y="18026"/>
                  </a:lnTo>
                  <a:lnTo>
                    <a:pt x="32359" y="17737"/>
                  </a:lnTo>
                  <a:lnTo>
                    <a:pt x="32359" y="17447"/>
                  </a:lnTo>
                  <a:lnTo>
                    <a:pt x="32407" y="17182"/>
                  </a:lnTo>
                  <a:lnTo>
                    <a:pt x="32480" y="16916"/>
                  </a:lnTo>
                  <a:lnTo>
                    <a:pt x="32528" y="16796"/>
                  </a:lnTo>
                  <a:lnTo>
                    <a:pt x="32600" y="16675"/>
                  </a:lnTo>
                  <a:lnTo>
                    <a:pt x="32697" y="16578"/>
                  </a:lnTo>
                  <a:lnTo>
                    <a:pt x="32793" y="16482"/>
                  </a:lnTo>
                  <a:lnTo>
                    <a:pt x="32890" y="16385"/>
                  </a:lnTo>
                  <a:lnTo>
                    <a:pt x="33035" y="16313"/>
                  </a:lnTo>
                  <a:lnTo>
                    <a:pt x="33228" y="16265"/>
                  </a:lnTo>
                  <a:lnTo>
                    <a:pt x="33421" y="16216"/>
                  </a:lnTo>
                  <a:lnTo>
                    <a:pt x="33590" y="16241"/>
                  </a:lnTo>
                  <a:lnTo>
                    <a:pt x="33783" y="16265"/>
                  </a:lnTo>
                  <a:lnTo>
                    <a:pt x="33952" y="16337"/>
                  </a:lnTo>
                  <a:lnTo>
                    <a:pt x="34121" y="16434"/>
                  </a:lnTo>
                  <a:lnTo>
                    <a:pt x="34241" y="16578"/>
                  </a:lnTo>
                  <a:lnTo>
                    <a:pt x="34362" y="16723"/>
                  </a:lnTo>
                  <a:lnTo>
                    <a:pt x="34434" y="17013"/>
                  </a:lnTo>
                  <a:lnTo>
                    <a:pt x="34458" y="17061"/>
                  </a:lnTo>
                  <a:lnTo>
                    <a:pt x="34507" y="17085"/>
                  </a:lnTo>
                  <a:lnTo>
                    <a:pt x="34555" y="17158"/>
                  </a:lnTo>
                  <a:lnTo>
                    <a:pt x="34627" y="17182"/>
                  </a:lnTo>
                  <a:lnTo>
                    <a:pt x="34700" y="17206"/>
                  </a:lnTo>
                  <a:lnTo>
                    <a:pt x="34772" y="17182"/>
                  </a:lnTo>
                  <a:lnTo>
                    <a:pt x="34845" y="17158"/>
                  </a:lnTo>
                  <a:lnTo>
                    <a:pt x="34917" y="17109"/>
                  </a:lnTo>
                  <a:lnTo>
                    <a:pt x="34941" y="17037"/>
                  </a:lnTo>
                  <a:lnTo>
                    <a:pt x="34941" y="16964"/>
                  </a:lnTo>
                  <a:lnTo>
                    <a:pt x="34917" y="16820"/>
                  </a:lnTo>
                  <a:lnTo>
                    <a:pt x="34893" y="16699"/>
                  </a:lnTo>
                  <a:lnTo>
                    <a:pt x="34772" y="16458"/>
                  </a:lnTo>
                  <a:lnTo>
                    <a:pt x="34820" y="16096"/>
                  </a:lnTo>
                  <a:lnTo>
                    <a:pt x="34917" y="15758"/>
                  </a:lnTo>
                  <a:lnTo>
                    <a:pt x="35038" y="15444"/>
                  </a:lnTo>
                  <a:lnTo>
                    <a:pt x="35207" y="15155"/>
                  </a:lnTo>
                  <a:lnTo>
                    <a:pt x="35424" y="14913"/>
                  </a:lnTo>
                  <a:lnTo>
                    <a:pt x="35568" y="14793"/>
                  </a:lnTo>
                  <a:lnTo>
                    <a:pt x="35689" y="14672"/>
                  </a:lnTo>
                  <a:lnTo>
                    <a:pt x="35858" y="14576"/>
                  </a:lnTo>
                  <a:lnTo>
                    <a:pt x="36003" y="14503"/>
                  </a:lnTo>
                  <a:lnTo>
                    <a:pt x="36172" y="14431"/>
                  </a:lnTo>
                  <a:lnTo>
                    <a:pt x="36365" y="14358"/>
                  </a:lnTo>
                  <a:lnTo>
                    <a:pt x="36558" y="14310"/>
                  </a:lnTo>
                  <a:lnTo>
                    <a:pt x="36775" y="14286"/>
                  </a:lnTo>
                  <a:close/>
                  <a:moveTo>
                    <a:pt x="44087" y="15251"/>
                  </a:moveTo>
                  <a:lnTo>
                    <a:pt x="44280" y="15299"/>
                  </a:lnTo>
                  <a:lnTo>
                    <a:pt x="44449" y="15348"/>
                  </a:lnTo>
                  <a:lnTo>
                    <a:pt x="44617" y="15444"/>
                  </a:lnTo>
                  <a:lnTo>
                    <a:pt x="44786" y="15565"/>
                  </a:lnTo>
                  <a:lnTo>
                    <a:pt x="44859" y="15589"/>
                  </a:lnTo>
                  <a:lnTo>
                    <a:pt x="44955" y="15613"/>
                  </a:lnTo>
                  <a:lnTo>
                    <a:pt x="45052" y="15830"/>
                  </a:lnTo>
                  <a:lnTo>
                    <a:pt x="45172" y="16023"/>
                  </a:lnTo>
                  <a:lnTo>
                    <a:pt x="45317" y="16216"/>
                  </a:lnTo>
                  <a:lnTo>
                    <a:pt x="45486" y="16361"/>
                  </a:lnTo>
                  <a:lnTo>
                    <a:pt x="45390" y="16434"/>
                  </a:lnTo>
                  <a:lnTo>
                    <a:pt x="45293" y="16530"/>
                  </a:lnTo>
                  <a:lnTo>
                    <a:pt x="45197" y="16651"/>
                  </a:lnTo>
                  <a:lnTo>
                    <a:pt x="45124" y="16771"/>
                  </a:lnTo>
                  <a:lnTo>
                    <a:pt x="45076" y="16940"/>
                  </a:lnTo>
                  <a:lnTo>
                    <a:pt x="45052" y="17109"/>
                  </a:lnTo>
                  <a:lnTo>
                    <a:pt x="45052" y="17278"/>
                  </a:lnTo>
                  <a:lnTo>
                    <a:pt x="45076" y="17471"/>
                  </a:lnTo>
                  <a:lnTo>
                    <a:pt x="45148" y="17640"/>
                  </a:lnTo>
                  <a:lnTo>
                    <a:pt x="45221" y="17785"/>
                  </a:lnTo>
                  <a:lnTo>
                    <a:pt x="45341" y="17930"/>
                  </a:lnTo>
                  <a:lnTo>
                    <a:pt x="45462" y="18050"/>
                  </a:lnTo>
                  <a:lnTo>
                    <a:pt x="44231" y="18629"/>
                  </a:lnTo>
                  <a:lnTo>
                    <a:pt x="42977" y="19160"/>
                  </a:lnTo>
                  <a:lnTo>
                    <a:pt x="43025" y="19136"/>
                  </a:lnTo>
                  <a:lnTo>
                    <a:pt x="43073" y="19088"/>
                  </a:lnTo>
                  <a:lnTo>
                    <a:pt x="43097" y="19040"/>
                  </a:lnTo>
                  <a:lnTo>
                    <a:pt x="43097" y="18991"/>
                  </a:lnTo>
                  <a:lnTo>
                    <a:pt x="43073" y="18919"/>
                  </a:lnTo>
                  <a:lnTo>
                    <a:pt x="43049" y="18871"/>
                  </a:lnTo>
                  <a:lnTo>
                    <a:pt x="43001" y="18847"/>
                  </a:lnTo>
                  <a:lnTo>
                    <a:pt x="42808" y="18847"/>
                  </a:lnTo>
                  <a:lnTo>
                    <a:pt x="42711" y="18823"/>
                  </a:lnTo>
                  <a:lnTo>
                    <a:pt x="42470" y="18774"/>
                  </a:lnTo>
                  <a:lnTo>
                    <a:pt x="42253" y="18654"/>
                  </a:lnTo>
                  <a:lnTo>
                    <a:pt x="42084" y="18485"/>
                  </a:lnTo>
                  <a:lnTo>
                    <a:pt x="42011" y="18388"/>
                  </a:lnTo>
                  <a:lnTo>
                    <a:pt x="41939" y="18292"/>
                  </a:lnTo>
                  <a:lnTo>
                    <a:pt x="41891" y="18195"/>
                  </a:lnTo>
                  <a:lnTo>
                    <a:pt x="41867" y="18074"/>
                  </a:lnTo>
                  <a:lnTo>
                    <a:pt x="41842" y="17978"/>
                  </a:lnTo>
                  <a:lnTo>
                    <a:pt x="41842" y="17857"/>
                  </a:lnTo>
                  <a:lnTo>
                    <a:pt x="41867" y="17737"/>
                  </a:lnTo>
                  <a:lnTo>
                    <a:pt x="41915" y="17616"/>
                  </a:lnTo>
                  <a:lnTo>
                    <a:pt x="42035" y="17447"/>
                  </a:lnTo>
                  <a:lnTo>
                    <a:pt x="42156" y="17302"/>
                  </a:lnTo>
                  <a:lnTo>
                    <a:pt x="42301" y="17206"/>
                  </a:lnTo>
                  <a:lnTo>
                    <a:pt x="42470" y="17158"/>
                  </a:lnTo>
                  <a:lnTo>
                    <a:pt x="42663" y="17133"/>
                  </a:lnTo>
                  <a:lnTo>
                    <a:pt x="42832" y="17133"/>
                  </a:lnTo>
                  <a:lnTo>
                    <a:pt x="43025" y="17158"/>
                  </a:lnTo>
                  <a:lnTo>
                    <a:pt x="43194" y="17206"/>
                  </a:lnTo>
                  <a:lnTo>
                    <a:pt x="43290" y="17206"/>
                  </a:lnTo>
                  <a:lnTo>
                    <a:pt x="43363" y="17182"/>
                  </a:lnTo>
                  <a:lnTo>
                    <a:pt x="43411" y="17158"/>
                  </a:lnTo>
                  <a:lnTo>
                    <a:pt x="43459" y="17085"/>
                  </a:lnTo>
                  <a:lnTo>
                    <a:pt x="43459" y="17013"/>
                  </a:lnTo>
                  <a:lnTo>
                    <a:pt x="43459" y="16940"/>
                  </a:lnTo>
                  <a:lnTo>
                    <a:pt x="43435" y="16868"/>
                  </a:lnTo>
                  <a:lnTo>
                    <a:pt x="43363" y="16796"/>
                  </a:lnTo>
                  <a:lnTo>
                    <a:pt x="43194" y="16699"/>
                  </a:lnTo>
                  <a:lnTo>
                    <a:pt x="43001" y="16651"/>
                  </a:lnTo>
                  <a:lnTo>
                    <a:pt x="42977" y="16313"/>
                  </a:lnTo>
                  <a:lnTo>
                    <a:pt x="42977" y="16144"/>
                  </a:lnTo>
                  <a:lnTo>
                    <a:pt x="43001" y="15975"/>
                  </a:lnTo>
                  <a:lnTo>
                    <a:pt x="43049" y="15830"/>
                  </a:lnTo>
                  <a:lnTo>
                    <a:pt x="43121" y="15686"/>
                  </a:lnTo>
                  <a:lnTo>
                    <a:pt x="43242" y="15541"/>
                  </a:lnTo>
                  <a:lnTo>
                    <a:pt x="43363" y="15420"/>
                  </a:lnTo>
                  <a:lnTo>
                    <a:pt x="43556" y="15324"/>
                  </a:lnTo>
                  <a:lnTo>
                    <a:pt x="43725" y="15275"/>
                  </a:lnTo>
                  <a:lnTo>
                    <a:pt x="43918" y="15251"/>
                  </a:lnTo>
                  <a:close/>
                  <a:moveTo>
                    <a:pt x="7456" y="15879"/>
                  </a:moveTo>
                  <a:lnTo>
                    <a:pt x="7601" y="15903"/>
                  </a:lnTo>
                  <a:lnTo>
                    <a:pt x="7722" y="15951"/>
                  </a:lnTo>
                  <a:lnTo>
                    <a:pt x="7939" y="16048"/>
                  </a:lnTo>
                  <a:lnTo>
                    <a:pt x="8108" y="16192"/>
                  </a:lnTo>
                  <a:lnTo>
                    <a:pt x="8253" y="16361"/>
                  </a:lnTo>
                  <a:lnTo>
                    <a:pt x="8349" y="16554"/>
                  </a:lnTo>
                  <a:lnTo>
                    <a:pt x="8422" y="16771"/>
                  </a:lnTo>
                  <a:lnTo>
                    <a:pt x="8446" y="16989"/>
                  </a:lnTo>
                  <a:lnTo>
                    <a:pt x="8422" y="17206"/>
                  </a:lnTo>
                  <a:lnTo>
                    <a:pt x="8349" y="17423"/>
                  </a:lnTo>
                  <a:lnTo>
                    <a:pt x="8349" y="17495"/>
                  </a:lnTo>
                  <a:lnTo>
                    <a:pt x="8373" y="17568"/>
                  </a:lnTo>
                  <a:lnTo>
                    <a:pt x="8422" y="17616"/>
                  </a:lnTo>
                  <a:lnTo>
                    <a:pt x="8470" y="17664"/>
                  </a:lnTo>
                  <a:lnTo>
                    <a:pt x="8542" y="17688"/>
                  </a:lnTo>
                  <a:lnTo>
                    <a:pt x="8615" y="17664"/>
                  </a:lnTo>
                  <a:lnTo>
                    <a:pt x="8687" y="17640"/>
                  </a:lnTo>
                  <a:lnTo>
                    <a:pt x="8735" y="17568"/>
                  </a:lnTo>
                  <a:lnTo>
                    <a:pt x="8759" y="17519"/>
                  </a:lnTo>
                  <a:lnTo>
                    <a:pt x="8808" y="17519"/>
                  </a:lnTo>
                  <a:lnTo>
                    <a:pt x="8856" y="17471"/>
                  </a:lnTo>
                  <a:lnTo>
                    <a:pt x="9049" y="17302"/>
                  </a:lnTo>
                  <a:lnTo>
                    <a:pt x="9266" y="17158"/>
                  </a:lnTo>
                  <a:lnTo>
                    <a:pt x="9483" y="17061"/>
                  </a:lnTo>
                  <a:lnTo>
                    <a:pt x="9700" y="16989"/>
                  </a:lnTo>
                  <a:lnTo>
                    <a:pt x="9942" y="16964"/>
                  </a:lnTo>
                  <a:lnTo>
                    <a:pt x="10159" y="16964"/>
                  </a:lnTo>
                  <a:lnTo>
                    <a:pt x="10400" y="16989"/>
                  </a:lnTo>
                  <a:lnTo>
                    <a:pt x="10593" y="17061"/>
                  </a:lnTo>
                  <a:lnTo>
                    <a:pt x="10786" y="17158"/>
                  </a:lnTo>
                  <a:lnTo>
                    <a:pt x="10979" y="17302"/>
                  </a:lnTo>
                  <a:lnTo>
                    <a:pt x="11124" y="17447"/>
                  </a:lnTo>
                  <a:lnTo>
                    <a:pt x="11269" y="17640"/>
                  </a:lnTo>
                  <a:lnTo>
                    <a:pt x="11366" y="17857"/>
                  </a:lnTo>
                  <a:lnTo>
                    <a:pt x="11414" y="18074"/>
                  </a:lnTo>
                  <a:lnTo>
                    <a:pt x="11438" y="18340"/>
                  </a:lnTo>
                  <a:lnTo>
                    <a:pt x="11438" y="18629"/>
                  </a:lnTo>
                  <a:lnTo>
                    <a:pt x="11438" y="18702"/>
                  </a:lnTo>
                  <a:lnTo>
                    <a:pt x="11462" y="18750"/>
                  </a:lnTo>
                  <a:lnTo>
                    <a:pt x="11486" y="18798"/>
                  </a:lnTo>
                  <a:lnTo>
                    <a:pt x="11534" y="18823"/>
                  </a:lnTo>
                  <a:lnTo>
                    <a:pt x="11462" y="18991"/>
                  </a:lnTo>
                  <a:lnTo>
                    <a:pt x="11293" y="18823"/>
                  </a:lnTo>
                  <a:lnTo>
                    <a:pt x="11100" y="18678"/>
                  </a:lnTo>
                  <a:lnTo>
                    <a:pt x="10979" y="18629"/>
                  </a:lnTo>
                  <a:lnTo>
                    <a:pt x="10859" y="18581"/>
                  </a:lnTo>
                  <a:lnTo>
                    <a:pt x="10714" y="18557"/>
                  </a:lnTo>
                  <a:lnTo>
                    <a:pt x="10569" y="18533"/>
                  </a:lnTo>
                  <a:lnTo>
                    <a:pt x="10280" y="18557"/>
                  </a:lnTo>
                  <a:lnTo>
                    <a:pt x="9990" y="18629"/>
                  </a:lnTo>
                  <a:lnTo>
                    <a:pt x="9700" y="18774"/>
                  </a:lnTo>
                  <a:lnTo>
                    <a:pt x="9435" y="18919"/>
                  </a:lnTo>
                  <a:lnTo>
                    <a:pt x="9194" y="19136"/>
                  </a:lnTo>
                  <a:lnTo>
                    <a:pt x="9025" y="19353"/>
                  </a:lnTo>
                  <a:lnTo>
                    <a:pt x="8880" y="19184"/>
                  </a:lnTo>
                  <a:lnTo>
                    <a:pt x="8711" y="19040"/>
                  </a:lnTo>
                  <a:lnTo>
                    <a:pt x="8518" y="18919"/>
                  </a:lnTo>
                  <a:lnTo>
                    <a:pt x="8301" y="18847"/>
                  </a:lnTo>
                  <a:lnTo>
                    <a:pt x="8060" y="18798"/>
                  </a:lnTo>
                  <a:lnTo>
                    <a:pt x="7842" y="18798"/>
                  </a:lnTo>
                  <a:lnTo>
                    <a:pt x="7601" y="18847"/>
                  </a:lnTo>
                  <a:lnTo>
                    <a:pt x="7384" y="18943"/>
                  </a:lnTo>
                  <a:lnTo>
                    <a:pt x="7384" y="18823"/>
                  </a:lnTo>
                  <a:lnTo>
                    <a:pt x="7360" y="18702"/>
                  </a:lnTo>
                  <a:lnTo>
                    <a:pt x="7336" y="18557"/>
                  </a:lnTo>
                  <a:lnTo>
                    <a:pt x="7239" y="18316"/>
                  </a:lnTo>
                  <a:lnTo>
                    <a:pt x="7094" y="18099"/>
                  </a:lnTo>
                  <a:lnTo>
                    <a:pt x="6925" y="17930"/>
                  </a:lnTo>
                  <a:lnTo>
                    <a:pt x="6708" y="17785"/>
                  </a:lnTo>
                  <a:lnTo>
                    <a:pt x="6467" y="17688"/>
                  </a:lnTo>
                  <a:lnTo>
                    <a:pt x="6226" y="17640"/>
                  </a:lnTo>
                  <a:lnTo>
                    <a:pt x="6105" y="17640"/>
                  </a:lnTo>
                  <a:lnTo>
                    <a:pt x="5960" y="17664"/>
                  </a:lnTo>
                  <a:lnTo>
                    <a:pt x="5960" y="17664"/>
                  </a:lnTo>
                  <a:lnTo>
                    <a:pt x="6009" y="17423"/>
                  </a:lnTo>
                  <a:lnTo>
                    <a:pt x="6033" y="17158"/>
                  </a:lnTo>
                  <a:lnTo>
                    <a:pt x="5984" y="16916"/>
                  </a:lnTo>
                  <a:lnTo>
                    <a:pt x="5936" y="16675"/>
                  </a:lnTo>
                  <a:lnTo>
                    <a:pt x="6105" y="16482"/>
                  </a:lnTo>
                  <a:lnTo>
                    <a:pt x="6298" y="16313"/>
                  </a:lnTo>
                  <a:lnTo>
                    <a:pt x="6491" y="16144"/>
                  </a:lnTo>
                  <a:lnTo>
                    <a:pt x="6732" y="16023"/>
                  </a:lnTo>
                  <a:lnTo>
                    <a:pt x="6974" y="15927"/>
                  </a:lnTo>
                  <a:lnTo>
                    <a:pt x="7215" y="15879"/>
                  </a:lnTo>
                  <a:close/>
                  <a:moveTo>
                    <a:pt x="24324" y="15734"/>
                  </a:moveTo>
                  <a:lnTo>
                    <a:pt x="24541" y="15782"/>
                  </a:lnTo>
                  <a:lnTo>
                    <a:pt x="24782" y="15830"/>
                  </a:lnTo>
                  <a:lnTo>
                    <a:pt x="24999" y="15903"/>
                  </a:lnTo>
                  <a:lnTo>
                    <a:pt x="25192" y="15999"/>
                  </a:lnTo>
                  <a:lnTo>
                    <a:pt x="25361" y="16120"/>
                  </a:lnTo>
                  <a:lnTo>
                    <a:pt x="25530" y="16241"/>
                  </a:lnTo>
                  <a:lnTo>
                    <a:pt x="25675" y="16385"/>
                  </a:lnTo>
                  <a:lnTo>
                    <a:pt x="25796" y="16554"/>
                  </a:lnTo>
                  <a:lnTo>
                    <a:pt x="25916" y="16723"/>
                  </a:lnTo>
                  <a:lnTo>
                    <a:pt x="26037" y="16892"/>
                  </a:lnTo>
                  <a:lnTo>
                    <a:pt x="26133" y="17085"/>
                  </a:lnTo>
                  <a:lnTo>
                    <a:pt x="26206" y="17278"/>
                  </a:lnTo>
                  <a:lnTo>
                    <a:pt x="26351" y="17688"/>
                  </a:lnTo>
                  <a:lnTo>
                    <a:pt x="26423" y="18099"/>
                  </a:lnTo>
                  <a:lnTo>
                    <a:pt x="26471" y="18533"/>
                  </a:lnTo>
                  <a:lnTo>
                    <a:pt x="26495" y="18629"/>
                  </a:lnTo>
                  <a:lnTo>
                    <a:pt x="26544" y="18702"/>
                  </a:lnTo>
                  <a:lnTo>
                    <a:pt x="26616" y="18750"/>
                  </a:lnTo>
                  <a:lnTo>
                    <a:pt x="26688" y="18774"/>
                  </a:lnTo>
                  <a:lnTo>
                    <a:pt x="26616" y="18991"/>
                  </a:lnTo>
                  <a:lnTo>
                    <a:pt x="26544" y="19209"/>
                  </a:lnTo>
                  <a:lnTo>
                    <a:pt x="26351" y="19088"/>
                  </a:lnTo>
                  <a:lnTo>
                    <a:pt x="26158" y="18967"/>
                  </a:lnTo>
                  <a:lnTo>
                    <a:pt x="25940" y="18895"/>
                  </a:lnTo>
                  <a:lnTo>
                    <a:pt x="25723" y="18847"/>
                  </a:lnTo>
                  <a:lnTo>
                    <a:pt x="25458" y="18823"/>
                  </a:lnTo>
                  <a:lnTo>
                    <a:pt x="25144" y="18847"/>
                  </a:lnTo>
                  <a:lnTo>
                    <a:pt x="24830" y="18919"/>
                  </a:lnTo>
                  <a:lnTo>
                    <a:pt x="24541" y="19016"/>
                  </a:lnTo>
                  <a:lnTo>
                    <a:pt x="24396" y="19088"/>
                  </a:lnTo>
                  <a:lnTo>
                    <a:pt x="24275" y="19184"/>
                  </a:lnTo>
                  <a:lnTo>
                    <a:pt x="24179" y="19281"/>
                  </a:lnTo>
                  <a:lnTo>
                    <a:pt x="24082" y="19378"/>
                  </a:lnTo>
                  <a:lnTo>
                    <a:pt x="24010" y="19498"/>
                  </a:lnTo>
                  <a:lnTo>
                    <a:pt x="23962" y="19643"/>
                  </a:lnTo>
                  <a:lnTo>
                    <a:pt x="23938" y="19764"/>
                  </a:lnTo>
                  <a:lnTo>
                    <a:pt x="23938" y="19933"/>
                  </a:lnTo>
                  <a:lnTo>
                    <a:pt x="23841" y="19788"/>
                  </a:lnTo>
                  <a:lnTo>
                    <a:pt x="23720" y="19643"/>
                  </a:lnTo>
                  <a:lnTo>
                    <a:pt x="23600" y="19522"/>
                  </a:lnTo>
                  <a:lnTo>
                    <a:pt x="23455" y="19402"/>
                  </a:lnTo>
                  <a:lnTo>
                    <a:pt x="23286" y="19329"/>
                  </a:lnTo>
                  <a:lnTo>
                    <a:pt x="23117" y="19257"/>
                  </a:lnTo>
                  <a:lnTo>
                    <a:pt x="22924" y="19233"/>
                  </a:lnTo>
                  <a:lnTo>
                    <a:pt x="22731" y="19209"/>
                  </a:lnTo>
                  <a:lnTo>
                    <a:pt x="22538" y="19209"/>
                  </a:lnTo>
                  <a:lnTo>
                    <a:pt x="22369" y="19257"/>
                  </a:lnTo>
                  <a:lnTo>
                    <a:pt x="22200" y="19305"/>
                  </a:lnTo>
                  <a:lnTo>
                    <a:pt x="22031" y="19378"/>
                  </a:lnTo>
                  <a:lnTo>
                    <a:pt x="21862" y="19474"/>
                  </a:lnTo>
                  <a:lnTo>
                    <a:pt x="21742" y="19595"/>
                  </a:lnTo>
                  <a:lnTo>
                    <a:pt x="21621" y="19715"/>
                  </a:lnTo>
                  <a:lnTo>
                    <a:pt x="21500" y="19860"/>
                  </a:lnTo>
                  <a:lnTo>
                    <a:pt x="21380" y="19667"/>
                  </a:lnTo>
                  <a:lnTo>
                    <a:pt x="21235" y="19498"/>
                  </a:lnTo>
                  <a:lnTo>
                    <a:pt x="21066" y="19329"/>
                  </a:lnTo>
                  <a:lnTo>
                    <a:pt x="20873" y="19184"/>
                  </a:lnTo>
                  <a:lnTo>
                    <a:pt x="20680" y="19088"/>
                  </a:lnTo>
                  <a:lnTo>
                    <a:pt x="20463" y="18967"/>
                  </a:lnTo>
                  <a:lnTo>
                    <a:pt x="20221" y="18895"/>
                  </a:lnTo>
                  <a:lnTo>
                    <a:pt x="20004" y="18847"/>
                  </a:lnTo>
                  <a:lnTo>
                    <a:pt x="19956" y="18557"/>
                  </a:lnTo>
                  <a:lnTo>
                    <a:pt x="19835" y="18292"/>
                  </a:lnTo>
                  <a:lnTo>
                    <a:pt x="19715" y="18074"/>
                  </a:lnTo>
                  <a:lnTo>
                    <a:pt x="19522" y="17881"/>
                  </a:lnTo>
                  <a:lnTo>
                    <a:pt x="19642" y="17688"/>
                  </a:lnTo>
                  <a:lnTo>
                    <a:pt x="19763" y="17495"/>
                  </a:lnTo>
                  <a:lnTo>
                    <a:pt x="19884" y="17351"/>
                  </a:lnTo>
                  <a:lnTo>
                    <a:pt x="20028" y="17206"/>
                  </a:lnTo>
                  <a:lnTo>
                    <a:pt x="20197" y="17085"/>
                  </a:lnTo>
                  <a:lnTo>
                    <a:pt x="20390" y="16989"/>
                  </a:lnTo>
                  <a:lnTo>
                    <a:pt x="20583" y="16916"/>
                  </a:lnTo>
                  <a:lnTo>
                    <a:pt x="20801" y="16868"/>
                  </a:lnTo>
                  <a:lnTo>
                    <a:pt x="21066" y="16868"/>
                  </a:lnTo>
                  <a:lnTo>
                    <a:pt x="21307" y="16916"/>
                  </a:lnTo>
                  <a:lnTo>
                    <a:pt x="21524" y="17013"/>
                  </a:lnTo>
                  <a:lnTo>
                    <a:pt x="21718" y="17133"/>
                  </a:lnTo>
                  <a:lnTo>
                    <a:pt x="21911" y="17278"/>
                  </a:lnTo>
                  <a:lnTo>
                    <a:pt x="22055" y="17471"/>
                  </a:lnTo>
                  <a:lnTo>
                    <a:pt x="22176" y="17688"/>
                  </a:lnTo>
                  <a:lnTo>
                    <a:pt x="22273" y="17930"/>
                  </a:lnTo>
                  <a:lnTo>
                    <a:pt x="22321" y="18002"/>
                  </a:lnTo>
                  <a:lnTo>
                    <a:pt x="22393" y="18050"/>
                  </a:lnTo>
                  <a:lnTo>
                    <a:pt x="22466" y="18074"/>
                  </a:lnTo>
                  <a:lnTo>
                    <a:pt x="22562" y="18074"/>
                  </a:lnTo>
                  <a:lnTo>
                    <a:pt x="22634" y="18026"/>
                  </a:lnTo>
                  <a:lnTo>
                    <a:pt x="22707" y="17978"/>
                  </a:lnTo>
                  <a:lnTo>
                    <a:pt x="22731" y="17881"/>
                  </a:lnTo>
                  <a:lnTo>
                    <a:pt x="22731" y="17785"/>
                  </a:lnTo>
                  <a:lnTo>
                    <a:pt x="22707" y="17761"/>
                  </a:lnTo>
                  <a:lnTo>
                    <a:pt x="22731" y="17713"/>
                  </a:lnTo>
                  <a:lnTo>
                    <a:pt x="22731" y="17664"/>
                  </a:lnTo>
                  <a:lnTo>
                    <a:pt x="22683" y="17423"/>
                  </a:lnTo>
                  <a:lnTo>
                    <a:pt x="22683" y="17206"/>
                  </a:lnTo>
                  <a:lnTo>
                    <a:pt x="22683" y="16989"/>
                  </a:lnTo>
                  <a:lnTo>
                    <a:pt x="22731" y="16796"/>
                  </a:lnTo>
                  <a:lnTo>
                    <a:pt x="22828" y="16603"/>
                  </a:lnTo>
                  <a:lnTo>
                    <a:pt x="22924" y="16434"/>
                  </a:lnTo>
                  <a:lnTo>
                    <a:pt x="23045" y="16265"/>
                  </a:lnTo>
                  <a:lnTo>
                    <a:pt x="23165" y="16120"/>
                  </a:lnTo>
                  <a:lnTo>
                    <a:pt x="23334" y="15999"/>
                  </a:lnTo>
                  <a:lnTo>
                    <a:pt x="23503" y="15903"/>
                  </a:lnTo>
                  <a:lnTo>
                    <a:pt x="23696" y="15830"/>
                  </a:lnTo>
                  <a:lnTo>
                    <a:pt x="23889" y="15782"/>
                  </a:lnTo>
                  <a:lnTo>
                    <a:pt x="24106" y="15758"/>
                  </a:lnTo>
                  <a:lnTo>
                    <a:pt x="24324" y="15734"/>
                  </a:lnTo>
                  <a:close/>
                  <a:moveTo>
                    <a:pt x="40443" y="15758"/>
                  </a:moveTo>
                  <a:lnTo>
                    <a:pt x="40588" y="15782"/>
                  </a:lnTo>
                  <a:lnTo>
                    <a:pt x="40732" y="15806"/>
                  </a:lnTo>
                  <a:lnTo>
                    <a:pt x="40877" y="15854"/>
                  </a:lnTo>
                  <a:lnTo>
                    <a:pt x="41022" y="15927"/>
                  </a:lnTo>
                  <a:lnTo>
                    <a:pt x="41143" y="15999"/>
                  </a:lnTo>
                  <a:lnTo>
                    <a:pt x="41384" y="16192"/>
                  </a:lnTo>
                  <a:lnTo>
                    <a:pt x="41601" y="16434"/>
                  </a:lnTo>
                  <a:lnTo>
                    <a:pt x="41746" y="16699"/>
                  </a:lnTo>
                  <a:lnTo>
                    <a:pt x="41818" y="16844"/>
                  </a:lnTo>
                  <a:lnTo>
                    <a:pt x="41867" y="16989"/>
                  </a:lnTo>
                  <a:lnTo>
                    <a:pt x="41722" y="17109"/>
                  </a:lnTo>
                  <a:lnTo>
                    <a:pt x="41601" y="17278"/>
                  </a:lnTo>
                  <a:lnTo>
                    <a:pt x="41505" y="17423"/>
                  </a:lnTo>
                  <a:lnTo>
                    <a:pt x="41432" y="17616"/>
                  </a:lnTo>
                  <a:lnTo>
                    <a:pt x="41408" y="17785"/>
                  </a:lnTo>
                  <a:lnTo>
                    <a:pt x="41408" y="17930"/>
                  </a:lnTo>
                  <a:lnTo>
                    <a:pt x="41432" y="18099"/>
                  </a:lnTo>
                  <a:lnTo>
                    <a:pt x="41456" y="18243"/>
                  </a:lnTo>
                  <a:lnTo>
                    <a:pt x="41529" y="18388"/>
                  </a:lnTo>
                  <a:lnTo>
                    <a:pt x="41601" y="18533"/>
                  </a:lnTo>
                  <a:lnTo>
                    <a:pt x="41698" y="18678"/>
                  </a:lnTo>
                  <a:lnTo>
                    <a:pt x="41794" y="18774"/>
                  </a:lnTo>
                  <a:lnTo>
                    <a:pt x="41915" y="18895"/>
                  </a:lnTo>
                  <a:lnTo>
                    <a:pt x="42060" y="18991"/>
                  </a:lnTo>
                  <a:lnTo>
                    <a:pt x="42204" y="19064"/>
                  </a:lnTo>
                  <a:lnTo>
                    <a:pt x="42349" y="19112"/>
                  </a:lnTo>
                  <a:lnTo>
                    <a:pt x="42494" y="19160"/>
                  </a:lnTo>
                  <a:lnTo>
                    <a:pt x="42663" y="19184"/>
                  </a:lnTo>
                  <a:lnTo>
                    <a:pt x="42808" y="19184"/>
                  </a:lnTo>
                  <a:lnTo>
                    <a:pt x="42977" y="19160"/>
                  </a:lnTo>
                  <a:lnTo>
                    <a:pt x="42977" y="19160"/>
                  </a:lnTo>
                  <a:lnTo>
                    <a:pt x="41842" y="19619"/>
                  </a:lnTo>
                  <a:lnTo>
                    <a:pt x="40708" y="20029"/>
                  </a:lnTo>
                  <a:lnTo>
                    <a:pt x="40781" y="19908"/>
                  </a:lnTo>
                  <a:lnTo>
                    <a:pt x="40805" y="19788"/>
                  </a:lnTo>
                  <a:lnTo>
                    <a:pt x="40829" y="19643"/>
                  </a:lnTo>
                  <a:lnTo>
                    <a:pt x="40829" y="19498"/>
                  </a:lnTo>
                  <a:lnTo>
                    <a:pt x="40805" y="19378"/>
                  </a:lnTo>
                  <a:lnTo>
                    <a:pt x="40781" y="19233"/>
                  </a:lnTo>
                  <a:lnTo>
                    <a:pt x="40660" y="18943"/>
                  </a:lnTo>
                  <a:lnTo>
                    <a:pt x="40491" y="18702"/>
                  </a:lnTo>
                  <a:lnTo>
                    <a:pt x="40298" y="18461"/>
                  </a:lnTo>
                  <a:lnTo>
                    <a:pt x="40057" y="18268"/>
                  </a:lnTo>
                  <a:lnTo>
                    <a:pt x="39912" y="18195"/>
                  </a:lnTo>
                  <a:lnTo>
                    <a:pt x="39791" y="18123"/>
                  </a:lnTo>
                  <a:lnTo>
                    <a:pt x="39550" y="18050"/>
                  </a:lnTo>
                  <a:lnTo>
                    <a:pt x="39333" y="18002"/>
                  </a:lnTo>
                  <a:lnTo>
                    <a:pt x="39092" y="17954"/>
                  </a:lnTo>
                  <a:lnTo>
                    <a:pt x="38850" y="17954"/>
                  </a:lnTo>
                  <a:lnTo>
                    <a:pt x="38874" y="17906"/>
                  </a:lnTo>
                  <a:lnTo>
                    <a:pt x="38874" y="17833"/>
                  </a:lnTo>
                  <a:lnTo>
                    <a:pt x="38850" y="17519"/>
                  </a:lnTo>
                  <a:lnTo>
                    <a:pt x="38874" y="17206"/>
                  </a:lnTo>
                  <a:lnTo>
                    <a:pt x="38923" y="16892"/>
                  </a:lnTo>
                  <a:lnTo>
                    <a:pt x="39043" y="16603"/>
                  </a:lnTo>
                  <a:lnTo>
                    <a:pt x="39116" y="16458"/>
                  </a:lnTo>
                  <a:lnTo>
                    <a:pt x="39188" y="16337"/>
                  </a:lnTo>
                  <a:lnTo>
                    <a:pt x="39309" y="16216"/>
                  </a:lnTo>
                  <a:lnTo>
                    <a:pt x="39405" y="16096"/>
                  </a:lnTo>
                  <a:lnTo>
                    <a:pt x="39526" y="15999"/>
                  </a:lnTo>
                  <a:lnTo>
                    <a:pt x="39671" y="15927"/>
                  </a:lnTo>
                  <a:lnTo>
                    <a:pt x="39815" y="15854"/>
                  </a:lnTo>
                  <a:lnTo>
                    <a:pt x="39960" y="15806"/>
                  </a:lnTo>
                  <a:lnTo>
                    <a:pt x="40129" y="15758"/>
                  </a:lnTo>
                  <a:close/>
                  <a:moveTo>
                    <a:pt x="4199" y="15854"/>
                  </a:moveTo>
                  <a:lnTo>
                    <a:pt x="4368" y="15879"/>
                  </a:lnTo>
                  <a:lnTo>
                    <a:pt x="4561" y="15903"/>
                  </a:lnTo>
                  <a:lnTo>
                    <a:pt x="4730" y="15975"/>
                  </a:lnTo>
                  <a:lnTo>
                    <a:pt x="4899" y="16023"/>
                  </a:lnTo>
                  <a:lnTo>
                    <a:pt x="5019" y="16120"/>
                  </a:lnTo>
                  <a:lnTo>
                    <a:pt x="5140" y="16216"/>
                  </a:lnTo>
                  <a:lnTo>
                    <a:pt x="5260" y="16337"/>
                  </a:lnTo>
                  <a:lnTo>
                    <a:pt x="5333" y="16458"/>
                  </a:lnTo>
                  <a:lnTo>
                    <a:pt x="5429" y="16603"/>
                  </a:lnTo>
                  <a:lnTo>
                    <a:pt x="5478" y="16747"/>
                  </a:lnTo>
                  <a:lnTo>
                    <a:pt x="5526" y="16916"/>
                  </a:lnTo>
                  <a:lnTo>
                    <a:pt x="5550" y="17061"/>
                  </a:lnTo>
                  <a:lnTo>
                    <a:pt x="5550" y="17230"/>
                  </a:lnTo>
                  <a:lnTo>
                    <a:pt x="5550" y="17399"/>
                  </a:lnTo>
                  <a:lnTo>
                    <a:pt x="5526" y="17568"/>
                  </a:lnTo>
                  <a:lnTo>
                    <a:pt x="5502" y="17737"/>
                  </a:lnTo>
                  <a:lnTo>
                    <a:pt x="5454" y="17906"/>
                  </a:lnTo>
                  <a:lnTo>
                    <a:pt x="5429" y="17978"/>
                  </a:lnTo>
                  <a:lnTo>
                    <a:pt x="5454" y="18026"/>
                  </a:lnTo>
                  <a:lnTo>
                    <a:pt x="5478" y="18074"/>
                  </a:lnTo>
                  <a:lnTo>
                    <a:pt x="5526" y="18123"/>
                  </a:lnTo>
                  <a:lnTo>
                    <a:pt x="5574" y="18147"/>
                  </a:lnTo>
                  <a:lnTo>
                    <a:pt x="5695" y="18147"/>
                  </a:lnTo>
                  <a:lnTo>
                    <a:pt x="5767" y="18099"/>
                  </a:lnTo>
                  <a:lnTo>
                    <a:pt x="5888" y="18074"/>
                  </a:lnTo>
                  <a:lnTo>
                    <a:pt x="6009" y="18050"/>
                  </a:lnTo>
                  <a:lnTo>
                    <a:pt x="6129" y="18026"/>
                  </a:lnTo>
                  <a:lnTo>
                    <a:pt x="6250" y="18050"/>
                  </a:lnTo>
                  <a:lnTo>
                    <a:pt x="6346" y="18074"/>
                  </a:lnTo>
                  <a:lnTo>
                    <a:pt x="6467" y="18123"/>
                  </a:lnTo>
                  <a:lnTo>
                    <a:pt x="6564" y="18195"/>
                  </a:lnTo>
                  <a:lnTo>
                    <a:pt x="6636" y="18268"/>
                  </a:lnTo>
                  <a:lnTo>
                    <a:pt x="6708" y="18364"/>
                  </a:lnTo>
                  <a:lnTo>
                    <a:pt x="6781" y="18461"/>
                  </a:lnTo>
                  <a:lnTo>
                    <a:pt x="6829" y="18557"/>
                  </a:lnTo>
                  <a:lnTo>
                    <a:pt x="6877" y="18678"/>
                  </a:lnTo>
                  <a:lnTo>
                    <a:pt x="6901" y="18798"/>
                  </a:lnTo>
                  <a:lnTo>
                    <a:pt x="6901" y="18919"/>
                  </a:lnTo>
                  <a:lnTo>
                    <a:pt x="6901" y="19040"/>
                  </a:lnTo>
                  <a:lnTo>
                    <a:pt x="6877" y="19160"/>
                  </a:lnTo>
                  <a:lnTo>
                    <a:pt x="6781" y="19402"/>
                  </a:lnTo>
                  <a:lnTo>
                    <a:pt x="6660" y="19595"/>
                  </a:lnTo>
                  <a:lnTo>
                    <a:pt x="6491" y="19764"/>
                  </a:lnTo>
                  <a:lnTo>
                    <a:pt x="6298" y="19884"/>
                  </a:lnTo>
                  <a:lnTo>
                    <a:pt x="6081" y="19981"/>
                  </a:lnTo>
                  <a:lnTo>
                    <a:pt x="5864" y="20053"/>
                  </a:lnTo>
                  <a:lnTo>
                    <a:pt x="5622" y="20101"/>
                  </a:lnTo>
                  <a:lnTo>
                    <a:pt x="5381" y="20126"/>
                  </a:lnTo>
                  <a:lnTo>
                    <a:pt x="5285" y="20150"/>
                  </a:lnTo>
                  <a:lnTo>
                    <a:pt x="5212" y="20222"/>
                  </a:lnTo>
                  <a:lnTo>
                    <a:pt x="4488" y="19957"/>
                  </a:lnTo>
                  <a:lnTo>
                    <a:pt x="3789" y="19667"/>
                  </a:lnTo>
                  <a:lnTo>
                    <a:pt x="3089" y="19378"/>
                  </a:lnTo>
                  <a:lnTo>
                    <a:pt x="2413" y="19040"/>
                  </a:lnTo>
                  <a:lnTo>
                    <a:pt x="2341" y="19016"/>
                  </a:lnTo>
                  <a:lnTo>
                    <a:pt x="2268" y="19016"/>
                  </a:lnTo>
                  <a:lnTo>
                    <a:pt x="2292" y="18967"/>
                  </a:lnTo>
                  <a:lnTo>
                    <a:pt x="2317" y="18919"/>
                  </a:lnTo>
                  <a:lnTo>
                    <a:pt x="2292" y="18847"/>
                  </a:lnTo>
                  <a:lnTo>
                    <a:pt x="2244" y="18798"/>
                  </a:lnTo>
                  <a:lnTo>
                    <a:pt x="2172" y="18726"/>
                  </a:lnTo>
                  <a:lnTo>
                    <a:pt x="2099" y="18629"/>
                  </a:lnTo>
                  <a:lnTo>
                    <a:pt x="2051" y="18509"/>
                  </a:lnTo>
                  <a:lnTo>
                    <a:pt x="2027" y="18388"/>
                  </a:lnTo>
                  <a:lnTo>
                    <a:pt x="2027" y="18268"/>
                  </a:lnTo>
                  <a:lnTo>
                    <a:pt x="2027" y="18147"/>
                  </a:lnTo>
                  <a:lnTo>
                    <a:pt x="2075" y="18050"/>
                  </a:lnTo>
                  <a:lnTo>
                    <a:pt x="2148" y="17954"/>
                  </a:lnTo>
                  <a:lnTo>
                    <a:pt x="2244" y="17881"/>
                  </a:lnTo>
                  <a:lnTo>
                    <a:pt x="2365" y="17833"/>
                  </a:lnTo>
                  <a:lnTo>
                    <a:pt x="2461" y="17809"/>
                  </a:lnTo>
                  <a:lnTo>
                    <a:pt x="2582" y="17809"/>
                  </a:lnTo>
                  <a:lnTo>
                    <a:pt x="2606" y="17857"/>
                  </a:lnTo>
                  <a:lnTo>
                    <a:pt x="2654" y="17881"/>
                  </a:lnTo>
                  <a:lnTo>
                    <a:pt x="2751" y="17881"/>
                  </a:lnTo>
                  <a:lnTo>
                    <a:pt x="2872" y="17930"/>
                  </a:lnTo>
                  <a:lnTo>
                    <a:pt x="2968" y="18002"/>
                  </a:lnTo>
                  <a:lnTo>
                    <a:pt x="3040" y="18026"/>
                  </a:lnTo>
                  <a:lnTo>
                    <a:pt x="3113" y="18026"/>
                  </a:lnTo>
                  <a:lnTo>
                    <a:pt x="3161" y="18002"/>
                  </a:lnTo>
                  <a:lnTo>
                    <a:pt x="3209" y="17954"/>
                  </a:lnTo>
                  <a:lnTo>
                    <a:pt x="3258" y="17906"/>
                  </a:lnTo>
                  <a:lnTo>
                    <a:pt x="3258" y="17857"/>
                  </a:lnTo>
                  <a:lnTo>
                    <a:pt x="3258" y="17785"/>
                  </a:lnTo>
                  <a:lnTo>
                    <a:pt x="3258" y="17713"/>
                  </a:lnTo>
                  <a:lnTo>
                    <a:pt x="3161" y="17616"/>
                  </a:lnTo>
                  <a:lnTo>
                    <a:pt x="3065" y="17519"/>
                  </a:lnTo>
                  <a:lnTo>
                    <a:pt x="2944" y="17447"/>
                  </a:lnTo>
                  <a:lnTo>
                    <a:pt x="2823" y="17399"/>
                  </a:lnTo>
                  <a:lnTo>
                    <a:pt x="2823" y="17230"/>
                  </a:lnTo>
                  <a:lnTo>
                    <a:pt x="2847" y="17085"/>
                  </a:lnTo>
                  <a:lnTo>
                    <a:pt x="2872" y="16940"/>
                  </a:lnTo>
                  <a:lnTo>
                    <a:pt x="2920" y="16796"/>
                  </a:lnTo>
                  <a:lnTo>
                    <a:pt x="2992" y="16651"/>
                  </a:lnTo>
                  <a:lnTo>
                    <a:pt x="3065" y="16506"/>
                  </a:lnTo>
                  <a:lnTo>
                    <a:pt x="3137" y="16385"/>
                  </a:lnTo>
                  <a:lnTo>
                    <a:pt x="3234" y="16265"/>
                  </a:lnTo>
                  <a:lnTo>
                    <a:pt x="3354" y="16168"/>
                  </a:lnTo>
                  <a:lnTo>
                    <a:pt x="3475" y="16096"/>
                  </a:lnTo>
                  <a:lnTo>
                    <a:pt x="3595" y="15999"/>
                  </a:lnTo>
                  <a:lnTo>
                    <a:pt x="3740" y="15951"/>
                  </a:lnTo>
                  <a:lnTo>
                    <a:pt x="3885" y="15903"/>
                  </a:lnTo>
                  <a:lnTo>
                    <a:pt x="4054" y="15879"/>
                  </a:lnTo>
                  <a:lnTo>
                    <a:pt x="4199" y="15854"/>
                  </a:lnTo>
                  <a:close/>
                  <a:moveTo>
                    <a:pt x="15661" y="16916"/>
                  </a:moveTo>
                  <a:lnTo>
                    <a:pt x="15902" y="16989"/>
                  </a:lnTo>
                  <a:lnTo>
                    <a:pt x="16095" y="17109"/>
                  </a:lnTo>
                  <a:lnTo>
                    <a:pt x="16288" y="17254"/>
                  </a:lnTo>
                  <a:lnTo>
                    <a:pt x="16433" y="17423"/>
                  </a:lnTo>
                  <a:lnTo>
                    <a:pt x="16457" y="17519"/>
                  </a:lnTo>
                  <a:lnTo>
                    <a:pt x="16505" y="17592"/>
                  </a:lnTo>
                  <a:lnTo>
                    <a:pt x="16578" y="17785"/>
                  </a:lnTo>
                  <a:lnTo>
                    <a:pt x="16650" y="17978"/>
                  </a:lnTo>
                  <a:lnTo>
                    <a:pt x="16674" y="18171"/>
                  </a:lnTo>
                  <a:lnTo>
                    <a:pt x="16650" y="18388"/>
                  </a:lnTo>
                  <a:lnTo>
                    <a:pt x="16674" y="18461"/>
                  </a:lnTo>
                  <a:lnTo>
                    <a:pt x="16698" y="18509"/>
                  </a:lnTo>
                  <a:lnTo>
                    <a:pt x="16747" y="18557"/>
                  </a:lnTo>
                  <a:lnTo>
                    <a:pt x="16795" y="18581"/>
                  </a:lnTo>
                  <a:lnTo>
                    <a:pt x="16843" y="18605"/>
                  </a:lnTo>
                  <a:lnTo>
                    <a:pt x="16916" y="18605"/>
                  </a:lnTo>
                  <a:lnTo>
                    <a:pt x="16964" y="18581"/>
                  </a:lnTo>
                  <a:lnTo>
                    <a:pt x="17036" y="18557"/>
                  </a:lnTo>
                  <a:lnTo>
                    <a:pt x="17084" y="18533"/>
                  </a:lnTo>
                  <a:lnTo>
                    <a:pt x="17133" y="18485"/>
                  </a:lnTo>
                  <a:lnTo>
                    <a:pt x="17278" y="18340"/>
                  </a:lnTo>
                  <a:lnTo>
                    <a:pt x="17422" y="18195"/>
                  </a:lnTo>
                  <a:lnTo>
                    <a:pt x="17567" y="18050"/>
                  </a:lnTo>
                  <a:lnTo>
                    <a:pt x="17760" y="17954"/>
                  </a:lnTo>
                  <a:lnTo>
                    <a:pt x="17929" y="17857"/>
                  </a:lnTo>
                  <a:lnTo>
                    <a:pt x="18122" y="17809"/>
                  </a:lnTo>
                  <a:lnTo>
                    <a:pt x="18339" y="17785"/>
                  </a:lnTo>
                  <a:lnTo>
                    <a:pt x="18556" y="17833"/>
                  </a:lnTo>
                  <a:lnTo>
                    <a:pt x="18749" y="17881"/>
                  </a:lnTo>
                  <a:lnTo>
                    <a:pt x="18894" y="17954"/>
                  </a:lnTo>
                  <a:lnTo>
                    <a:pt x="19039" y="18074"/>
                  </a:lnTo>
                  <a:lnTo>
                    <a:pt x="19184" y="18195"/>
                  </a:lnTo>
                  <a:lnTo>
                    <a:pt x="19280" y="18316"/>
                  </a:lnTo>
                  <a:lnTo>
                    <a:pt x="19377" y="18485"/>
                  </a:lnTo>
                  <a:lnTo>
                    <a:pt x="19449" y="18629"/>
                  </a:lnTo>
                  <a:lnTo>
                    <a:pt x="19498" y="18823"/>
                  </a:lnTo>
                  <a:lnTo>
                    <a:pt x="19329" y="18823"/>
                  </a:lnTo>
                  <a:lnTo>
                    <a:pt x="19184" y="18847"/>
                  </a:lnTo>
                  <a:lnTo>
                    <a:pt x="18870" y="18943"/>
                  </a:lnTo>
                  <a:lnTo>
                    <a:pt x="18581" y="19088"/>
                  </a:lnTo>
                  <a:lnTo>
                    <a:pt x="18339" y="19257"/>
                  </a:lnTo>
                  <a:lnTo>
                    <a:pt x="18122" y="19474"/>
                  </a:lnTo>
                  <a:lnTo>
                    <a:pt x="17929" y="19715"/>
                  </a:lnTo>
                  <a:lnTo>
                    <a:pt x="17760" y="19981"/>
                  </a:lnTo>
                  <a:lnTo>
                    <a:pt x="17664" y="20246"/>
                  </a:lnTo>
                  <a:lnTo>
                    <a:pt x="17567" y="20560"/>
                  </a:lnTo>
                  <a:lnTo>
                    <a:pt x="17446" y="20439"/>
                  </a:lnTo>
                  <a:lnTo>
                    <a:pt x="17302" y="20343"/>
                  </a:lnTo>
                  <a:lnTo>
                    <a:pt x="17157" y="20246"/>
                  </a:lnTo>
                  <a:lnTo>
                    <a:pt x="16988" y="20198"/>
                  </a:lnTo>
                  <a:lnTo>
                    <a:pt x="16843" y="20150"/>
                  </a:lnTo>
                  <a:lnTo>
                    <a:pt x="16674" y="20101"/>
                  </a:lnTo>
                  <a:lnTo>
                    <a:pt x="16481" y="20101"/>
                  </a:lnTo>
                  <a:lnTo>
                    <a:pt x="16312" y="20126"/>
                  </a:lnTo>
                  <a:lnTo>
                    <a:pt x="16192" y="19908"/>
                  </a:lnTo>
                  <a:lnTo>
                    <a:pt x="16023" y="19715"/>
                  </a:lnTo>
                  <a:lnTo>
                    <a:pt x="15830" y="19571"/>
                  </a:lnTo>
                  <a:lnTo>
                    <a:pt x="15709" y="19498"/>
                  </a:lnTo>
                  <a:lnTo>
                    <a:pt x="15588" y="19450"/>
                  </a:lnTo>
                  <a:lnTo>
                    <a:pt x="15371" y="19426"/>
                  </a:lnTo>
                  <a:lnTo>
                    <a:pt x="15130" y="19426"/>
                  </a:lnTo>
                  <a:lnTo>
                    <a:pt x="14913" y="19474"/>
                  </a:lnTo>
                  <a:lnTo>
                    <a:pt x="14696" y="19571"/>
                  </a:lnTo>
                  <a:lnTo>
                    <a:pt x="14696" y="19571"/>
                  </a:lnTo>
                  <a:lnTo>
                    <a:pt x="14720" y="19353"/>
                  </a:lnTo>
                  <a:lnTo>
                    <a:pt x="14696" y="19160"/>
                  </a:lnTo>
                  <a:lnTo>
                    <a:pt x="14671" y="18943"/>
                  </a:lnTo>
                  <a:lnTo>
                    <a:pt x="14599" y="18750"/>
                  </a:lnTo>
                  <a:lnTo>
                    <a:pt x="14502" y="18557"/>
                  </a:lnTo>
                  <a:lnTo>
                    <a:pt x="14406" y="18388"/>
                  </a:lnTo>
                  <a:lnTo>
                    <a:pt x="14261" y="18219"/>
                  </a:lnTo>
                  <a:lnTo>
                    <a:pt x="14116" y="18074"/>
                  </a:lnTo>
                  <a:lnTo>
                    <a:pt x="14165" y="18050"/>
                  </a:lnTo>
                  <a:lnTo>
                    <a:pt x="14189" y="18002"/>
                  </a:lnTo>
                  <a:lnTo>
                    <a:pt x="14261" y="17761"/>
                  </a:lnTo>
                  <a:lnTo>
                    <a:pt x="14382" y="17544"/>
                  </a:lnTo>
                  <a:lnTo>
                    <a:pt x="14551" y="17351"/>
                  </a:lnTo>
                  <a:lnTo>
                    <a:pt x="14720" y="17182"/>
                  </a:lnTo>
                  <a:lnTo>
                    <a:pt x="14913" y="17037"/>
                  </a:lnTo>
                  <a:lnTo>
                    <a:pt x="15154" y="16940"/>
                  </a:lnTo>
                  <a:lnTo>
                    <a:pt x="15395" y="16916"/>
                  </a:lnTo>
                  <a:close/>
                  <a:moveTo>
                    <a:pt x="35955" y="18147"/>
                  </a:moveTo>
                  <a:lnTo>
                    <a:pt x="36172" y="18171"/>
                  </a:lnTo>
                  <a:lnTo>
                    <a:pt x="36341" y="18243"/>
                  </a:lnTo>
                  <a:lnTo>
                    <a:pt x="36510" y="18316"/>
                  </a:lnTo>
                  <a:lnTo>
                    <a:pt x="36630" y="18412"/>
                  </a:lnTo>
                  <a:lnTo>
                    <a:pt x="36727" y="18533"/>
                  </a:lnTo>
                  <a:lnTo>
                    <a:pt x="36823" y="18678"/>
                  </a:lnTo>
                  <a:lnTo>
                    <a:pt x="36896" y="18847"/>
                  </a:lnTo>
                  <a:lnTo>
                    <a:pt x="36992" y="19160"/>
                  </a:lnTo>
                  <a:lnTo>
                    <a:pt x="37016" y="19209"/>
                  </a:lnTo>
                  <a:lnTo>
                    <a:pt x="37040" y="19353"/>
                  </a:lnTo>
                  <a:lnTo>
                    <a:pt x="37065" y="19402"/>
                  </a:lnTo>
                  <a:lnTo>
                    <a:pt x="37113" y="19450"/>
                  </a:lnTo>
                  <a:lnTo>
                    <a:pt x="37161" y="19474"/>
                  </a:lnTo>
                  <a:lnTo>
                    <a:pt x="37282" y="19474"/>
                  </a:lnTo>
                  <a:lnTo>
                    <a:pt x="37330" y="19450"/>
                  </a:lnTo>
                  <a:lnTo>
                    <a:pt x="37378" y="19402"/>
                  </a:lnTo>
                  <a:lnTo>
                    <a:pt x="37402" y="19353"/>
                  </a:lnTo>
                  <a:lnTo>
                    <a:pt x="37427" y="19112"/>
                  </a:lnTo>
                  <a:lnTo>
                    <a:pt x="37716" y="18871"/>
                  </a:lnTo>
                  <a:lnTo>
                    <a:pt x="37861" y="18750"/>
                  </a:lnTo>
                  <a:lnTo>
                    <a:pt x="38030" y="18654"/>
                  </a:lnTo>
                  <a:lnTo>
                    <a:pt x="38199" y="18581"/>
                  </a:lnTo>
                  <a:lnTo>
                    <a:pt x="38392" y="18533"/>
                  </a:lnTo>
                  <a:lnTo>
                    <a:pt x="38585" y="18485"/>
                  </a:lnTo>
                  <a:lnTo>
                    <a:pt x="38778" y="18461"/>
                  </a:lnTo>
                  <a:lnTo>
                    <a:pt x="38995" y="18461"/>
                  </a:lnTo>
                  <a:lnTo>
                    <a:pt x="39188" y="18485"/>
                  </a:lnTo>
                  <a:lnTo>
                    <a:pt x="39381" y="18533"/>
                  </a:lnTo>
                  <a:lnTo>
                    <a:pt x="39574" y="18605"/>
                  </a:lnTo>
                  <a:lnTo>
                    <a:pt x="39743" y="18702"/>
                  </a:lnTo>
                  <a:lnTo>
                    <a:pt x="39936" y="18847"/>
                  </a:lnTo>
                  <a:lnTo>
                    <a:pt x="40105" y="19016"/>
                  </a:lnTo>
                  <a:lnTo>
                    <a:pt x="40250" y="19209"/>
                  </a:lnTo>
                  <a:lnTo>
                    <a:pt x="40298" y="19329"/>
                  </a:lnTo>
                  <a:lnTo>
                    <a:pt x="40346" y="19426"/>
                  </a:lnTo>
                  <a:lnTo>
                    <a:pt x="40346" y="19522"/>
                  </a:lnTo>
                  <a:lnTo>
                    <a:pt x="40346" y="19643"/>
                  </a:lnTo>
                  <a:lnTo>
                    <a:pt x="40298" y="19739"/>
                  </a:lnTo>
                  <a:lnTo>
                    <a:pt x="40226" y="19812"/>
                  </a:lnTo>
                  <a:lnTo>
                    <a:pt x="40105" y="19908"/>
                  </a:lnTo>
                  <a:lnTo>
                    <a:pt x="39960" y="19981"/>
                  </a:lnTo>
                  <a:lnTo>
                    <a:pt x="39864" y="20053"/>
                  </a:lnTo>
                  <a:lnTo>
                    <a:pt x="39815" y="20126"/>
                  </a:lnTo>
                  <a:lnTo>
                    <a:pt x="39791" y="20246"/>
                  </a:lnTo>
                  <a:lnTo>
                    <a:pt x="39791" y="20343"/>
                  </a:lnTo>
                  <a:lnTo>
                    <a:pt x="38440" y="20753"/>
                  </a:lnTo>
                  <a:lnTo>
                    <a:pt x="37065" y="21115"/>
                  </a:lnTo>
                  <a:lnTo>
                    <a:pt x="37065" y="20898"/>
                  </a:lnTo>
                  <a:lnTo>
                    <a:pt x="37040" y="20705"/>
                  </a:lnTo>
                  <a:lnTo>
                    <a:pt x="36968" y="20488"/>
                  </a:lnTo>
                  <a:lnTo>
                    <a:pt x="36872" y="20319"/>
                  </a:lnTo>
                  <a:lnTo>
                    <a:pt x="36751" y="20150"/>
                  </a:lnTo>
                  <a:lnTo>
                    <a:pt x="36606" y="20005"/>
                  </a:lnTo>
                  <a:lnTo>
                    <a:pt x="36413" y="19884"/>
                  </a:lnTo>
                  <a:lnTo>
                    <a:pt x="36220" y="19812"/>
                  </a:lnTo>
                  <a:lnTo>
                    <a:pt x="36099" y="19788"/>
                  </a:lnTo>
                  <a:lnTo>
                    <a:pt x="35979" y="19764"/>
                  </a:lnTo>
                  <a:lnTo>
                    <a:pt x="35713" y="19788"/>
                  </a:lnTo>
                  <a:lnTo>
                    <a:pt x="35472" y="19836"/>
                  </a:lnTo>
                  <a:lnTo>
                    <a:pt x="35231" y="19957"/>
                  </a:lnTo>
                  <a:lnTo>
                    <a:pt x="35207" y="19691"/>
                  </a:lnTo>
                  <a:lnTo>
                    <a:pt x="35134" y="19450"/>
                  </a:lnTo>
                  <a:lnTo>
                    <a:pt x="35038" y="19209"/>
                  </a:lnTo>
                  <a:lnTo>
                    <a:pt x="34869" y="19016"/>
                  </a:lnTo>
                  <a:lnTo>
                    <a:pt x="34965" y="18823"/>
                  </a:lnTo>
                  <a:lnTo>
                    <a:pt x="35086" y="18629"/>
                  </a:lnTo>
                  <a:lnTo>
                    <a:pt x="35207" y="18485"/>
                  </a:lnTo>
                  <a:lnTo>
                    <a:pt x="35375" y="18340"/>
                  </a:lnTo>
                  <a:lnTo>
                    <a:pt x="35544" y="18243"/>
                  </a:lnTo>
                  <a:lnTo>
                    <a:pt x="35737" y="18171"/>
                  </a:lnTo>
                  <a:lnTo>
                    <a:pt x="35955" y="18147"/>
                  </a:lnTo>
                  <a:close/>
                  <a:moveTo>
                    <a:pt x="10521" y="18991"/>
                  </a:moveTo>
                  <a:lnTo>
                    <a:pt x="10666" y="19016"/>
                  </a:lnTo>
                  <a:lnTo>
                    <a:pt x="10786" y="19040"/>
                  </a:lnTo>
                  <a:lnTo>
                    <a:pt x="10931" y="19112"/>
                  </a:lnTo>
                  <a:lnTo>
                    <a:pt x="11028" y="19184"/>
                  </a:lnTo>
                  <a:lnTo>
                    <a:pt x="11124" y="19305"/>
                  </a:lnTo>
                  <a:lnTo>
                    <a:pt x="11221" y="19426"/>
                  </a:lnTo>
                  <a:lnTo>
                    <a:pt x="11269" y="19546"/>
                  </a:lnTo>
                  <a:lnTo>
                    <a:pt x="11317" y="19691"/>
                  </a:lnTo>
                  <a:lnTo>
                    <a:pt x="11341" y="19836"/>
                  </a:lnTo>
                  <a:lnTo>
                    <a:pt x="11341" y="19957"/>
                  </a:lnTo>
                  <a:lnTo>
                    <a:pt x="11341" y="20101"/>
                  </a:lnTo>
                  <a:lnTo>
                    <a:pt x="11293" y="20367"/>
                  </a:lnTo>
                  <a:lnTo>
                    <a:pt x="11197" y="20632"/>
                  </a:lnTo>
                  <a:lnTo>
                    <a:pt x="11052" y="20898"/>
                  </a:lnTo>
                  <a:lnTo>
                    <a:pt x="10907" y="21139"/>
                  </a:lnTo>
                  <a:lnTo>
                    <a:pt x="10738" y="21380"/>
                  </a:lnTo>
                  <a:lnTo>
                    <a:pt x="10690" y="21453"/>
                  </a:lnTo>
                  <a:lnTo>
                    <a:pt x="10690" y="21525"/>
                  </a:lnTo>
                  <a:lnTo>
                    <a:pt x="9532" y="21308"/>
                  </a:lnTo>
                  <a:lnTo>
                    <a:pt x="8373" y="21091"/>
                  </a:lnTo>
                  <a:lnTo>
                    <a:pt x="7239" y="20801"/>
                  </a:lnTo>
                  <a:lnTo>
                    <a:pt x="6129" y="20512"/>
                  </a:lnTo>
                  <a:lnTo>
                    <a:pt x="6346" y="20415"/>
                  </a:lnTo>
                  <a:lnTo>
                    <a:pt x="6539" y="20319"/>
                  </a:lnTo>
                  <a:lnTo>
                    <a:pt x="6732" y="20174"/>
                  </a:lnTo>
                  <a:lnTo>
                    <a:pt x="6901" y="20029"/>
                  </a:lnTo>
                  <a:lnTo>
                    <a:pt x="7046" y="19860"/>
                  </a:lnTo>
                  <a:lnTo>
                    <a:pt x="7167" y="19691"/>
                  </a:lnTo>
                  <a:lnTo>
                    <a:pt x="7263" y="19474"/>
                  </a:lnTo>
                  <a:lnTo>
                    <a:pt x="7336" y="19257"/>
                  </a:lnTo>
                  <a:lnTo>
                    <a:pt x="7480" y="19184"/>
                  </a:lnTo>
                  <a:lnTo>
                    <a:pt x="7625" y="19112"/>
                  </a:lnTo>
                  <a:lnTo>
                    <a:pt x="7746" y="19088"/>
                  </a:lnTo>
                  <a:lnTo>
                    <a:pt x="7891" y="19064"/>
                  </a:lnTo>
                  <a:lnTo>
                    <a:pt x="8011" y="19088"/>
                  </a:lnTo>
                  <a:lnTo>
                    <a:pt x="8132" y="19112"/>
                  </a:lnTo>
                  <a:lnTo>
                    <a:pt x="8253" y="19160"/>
                  </a:lnTo>
                  <a:lnTo>
                    <a:pt x="8373" y="19233"/>
                  </a:lnTo>
                  <a:lnTo>
                    <a:pt x="8470" y="19305"/>
                  </a:lnTo>
                  <a:lnTo>
                    <a:pt x="8566" y="19402"/>
                  </a:lnTo>
                  <a:lnTo>
                    <a:pt x="8639" y="19498"/>
                  </a:lnTo>
                  <a:lnTo>
                    <a:pt x="8711" y="19619"/>
                  </a:lnTo>
                  <a:lnTo>
                    <a:pt x="8759" y="19764"/>
                  </a:lnTo>
                  <a:lnTo>
                    <a:pt x="8784" y="19884"/>
                  </a:lnTo>
                  <a:lnTo>
                    <a:pt x="8808" y="20053"/>
                  </a:lnTo>
                  <a:lnTo>
                    <a:pt x="8808" y="20198"/>
                  </a:lnTo>
                  <a:lnTo>
                    <a:pt x="8808" y="20270"/>
                  </a:lnTo>
                  <a:lnTo>
                    <a:pt x="8856" y="20319"/>
                  </a:lnTo>
                  <a:lnTo>
                    <a:pt x="8904" y="20367"/>
                  </a:lnTo>
                  <a:lnTo>
                    <a:pt x="8977" y="20391"/>
                  </a:lnTo>
                  <a:lnTo>
                    <a:pt x="9049" y="20391"/>
                  </a:lnTo>
                  <a:lnTo>
                    <a:pt x="9097" y="20367"/>
                  </a:lnTo>
                  <a:lnTo>
                    <a:pt x="9170" y="20319"/>
                  </a:lnTo>
                  <a:lnTo>
                    <a:pt x="9194" y="20246"/>
                  </a:lnTo>
                  <a:lnTo>
                    <a:pt x="9218" y="20029"/>
                  </a:lnTo>
                  <a:lnTo>
                    <a:pt x="9194" y="19812"/>
                  </a:lnTo>
                  <a:lnTo>
                    <a:pt x="9242" y="19691"/>
                  </a:lnTo>
                  <a:lnTo>
                    <a:pt x="9339" y="19571"/>
                  </a:lnTo>
                  <a:lnTo>
                    <a:pt x="9435" y="19450"/>
                  </a:lnTo>
                  <a:lnTo>
                    <a:pt x="9556" y="19353"/>
                  </a:lnTo>
                  <a:lnTo>
                    <a:pt x="9676" y="19257"/>
                  </a:lnTo>
                  <a:lnTo>
                    <a:pt x="9797" y="19184"/>
                  </a:lnTo>
                  <a:lnTo>
                    <a:pt x="9942" y="19112"/>
                  </a:lnTo>
                  <a:lnTo>
                    <a:pt x="10087" y="19064"/>
                  </a:lnTo>
                  <a:lnTo>
                    <a:pt x="10231" y="19016"/>
                  </a:lnTo>
                  <a:lnTo>
                    <a:pt x="10376" y="18991"/>
                  </a:lnTo>
                  <a:close/>
                  <a:moveTo>
                    <a:pt x="13224" y="18171"/>
                  </a:moveTo>
                  <a:lnTo>
                    <a:pt x="13344" y="18195"/>
                  </a:lnTo>
                  <a:lnTo>
                    <a:pt x="13489" y="18219"/>
                  </a:lnTo>
                  <a:lnTo>
                    <a:pt x="13610" y="18268"/>
                  </a:lnTo>
                  <a:lnTo>
                    <a:pt x="13730" y="18340"/>
                  </a:lnTo>
                  <a:lnTo>
                    <a:pt x="13827" y="18412"/>
                  </a:lnTo>
                  <a:lnTo>
                    <a:pt x="13923" y="18485"/>
                  </a:lnTo>
                  <a:lnTo>
                    <a:pt x="14068" y="18678"/>
                  </a:lnTo>
                  <a:lnTo>
                    <a:pt x="14189" y="18895"/>
                  </a:lnTo>
                  <a:lnTo>
                    <a:pt x="14237" y="19112"/>
                  </a:lnTo>
                  <a:lnTo>
                    <a:pt x="14261" y="19353"/>
                  </a:lnTo>
                  <a:lnTo>
                    <a:pt x="14237" y="19595"/>
                  </a:lnTo>
                  <a:lnTo>
                    <a:pt x="14141" y="19836"/>
                  </a:lnTo>
                  <a:lnTo>
                    <a:pt x="14116" y="19884"/>
                  </a:lnTo>
                  <a:lnTo>
                    <a:pt x="14116" y="19957"/>
                  </a:lnTo>
                  <a:lnTo>
                    <a:pt x="14116" y="20005"/>
                  </a:lnTo>
                  <a:lnTo>
                    <a:pt x="14141" y="20053"/>
                  </a:lnTo>
                  <a:lnTo>
                    <a:pt x="14237" y="20126"/>
                  </a:lnTo>
                  <a:lnTo>
                    <a:pt x="14334" y="20150"/>
                  </a:lnTo>
                  <a:lnTo>
                    <a:pt x="14382" y="20174"/>
                  </a:lnTo>
                  <a:lnTo>
                    <a:pt x="14502" y="20174"/>
                  </a:lnTo>
                  <a:lnTo>
                    <a:pt x="14551" y="20126"/>
                  </a:lnTo>
                  <a:lnTo>
                    <a:pt x="14720" y="19981"/>
                  </a:lnTo>
                  <a:lnTo>
                    <a:pt x="14889" y="19884"/>
                  </a:lnTo>
                  <a:lnTo>
                    <a:pt x="15082" y="19836"/>
                  </a:lnTo>
                  <a:lnTo>
                    <a:pt x="15275" y="19860"/>
                  </a:lnTo>
                  <a:lnTo>
                    <a:pt x="15444" y="19908"/>
                  </a:lnTo>
                  <a:lnTo>
                    <a:pt x="15612" y="20005"/>
                  </a:lnTo>
                  <a:lnTo>
                    <a:pt x="15733" y="20126"/>
                  </a:lnTo>
                  <a:lnTo>
                    <a:pt x="15854" y="20294"/>
                  </a:lnTo>
                  <a:lnTo>
                    <a:pt x="15830" y="20294"/>
                  </a:lnTo>
                  <a:lnTo>
                    <a:pt x="15733" y="20367"/>
                  </a:lnTo>
                  <a:lnTo>
                    <a:pt x="15637" y="20463"/>
                  </a:lnTo>
                  <a:lnTo>
                    <a:pt x="15468" y="20656"/>
                  </a:lnTo>
                  <a:lnTo>
                    <a:pt x="15347" y="20898"/>
                  </a:lnTo>
                  <a:lnTo>
                    <a:pt x="15275" y="21139"/>
                  </a:lnTo>
                  <a:lnTo>
                    <a:pt x="15226" y="21404"/>
                  </a:lnTo>
                  <a:lnTo>
                    <a:pt x="15251" y="21670"/>
                  </a:lnTo>
                  <a:lnTo>
                    <a:pt x="15323" y="21911"/>
                  </a:lnTo>
                  <a:lnTo>
                    <a:pt x="15419" y="22153"/>
                  </a:lnTo>
                  <a:lnTo>
                    <a:pt x="15419" y="22153"/>
                  </a:lnTo>
                  <a:lnTo>
                    <a:pt x="14116" y="22008"/>
                  </a:lnTo>
                  <a:lnTo>
                    <a:pt x="12644" y="21815"/>
                  </a:lnTo>
                  <a:lnTo>
                    <a:pt x="11148" y="21598"/>
                  </a:lnTo>
                  <a:lnTo>
                    <a:pt x="11317" y="21332"/>
                  </a:lnTo>
                  <a:lnTo>
                    <a:pt x="11486" y="21043"/>
                  </a:lnTo>
                  <a:lnTo>
                    <a:pt x="11607" y="20753"/>
                  </a:lnTo>
                  <a:lnTo>
                    <a:pt x="11703" y="20439"/>
                  </a:lnTo>
                  <a:lnTo>
                    <a:pt x="11776" y="20126"/>
                  </a:lnTo>
                  <a:lnTo>
                    <a:pt x="11776" y="19812"/>
                  </a:lnTo>
                  <a:lnTo>
                    <a:pt x="11776" y="19667"/>
                  </a:lnTo>
                  <a:lnTo>
                    <a:pt x="11752" y="19522"/>
                  </a:lnTo>
                  <a:lnTo>
                    <a:pt x="11703" y="19378"/>
                  </a:lnTo>
                  <a:lnTo>
                    <a:pt x="11631" y="19233"/>
                  </a:lnTo>
                  <a:lnTo>
                    <a:pt x="11703" y="19209"/>
                  </a:lnTo>
                  <a:lnTo>
                    <a:pt x="11752" y="19160"/>
                  </a:lnTo>
                  <a:lnTo>
                    <a:pt x="11896" y="18919"/>
                  </a:lnTo>
                  <a:lnTo>
                    <a:pt x="12065" y="18726"/>
                  </a:lnTo>
                  <a:lnTo>
                    <a:pt x="12258" y="18533"/>
                  </a:lnTo>
                  <a:lnTo>
                    <a:pt x="12476" y="18388"/>
                  </a:lnTo>
                  <a:lnTo>
                    <a:pt x="12717" y="18268"/>
                  </a:lnTo>
                  <a:lnTo>
                    <a:pt x="12958" y="18195"/>
                  </a:lnTo>
                  <a:lnTo>
                    <a:pt x="13079" y="18171"/>
                  </a:lnTo>
                  <a:close/>
                  <a:moveTo>
                    <a:pt x="33831" y="18943"/>
                  </a:moveTo>
                  <a:lnTo>
                    <a:pt x="33976" y="18967"/>
                  </a:lnTo>
                  <a:lnTo>
                    <a:pt x="34097" y="19016"/>
                  </a:lnTo>
                  <a:lnTo>
                    <a:pt x="34217" y="19088"/>
                  </a:lnTo>
                  <a:lnTo>
                    <a:pt x="34338" y="19160"/>
                  </a:lnTo>
                  <a:lnTo>
                    <a:pt x="34434" y="19257"/>
                  </a:lnTo>
                  <a:lnTo>
                    <a:pt x="34507" y="19353"/>
                  </a:lnTo>
                  <a:lnTo>
                    <a:pt x="34579" y="19474"/>
                  </a:lnTo>
                  <a:lnTo>
                    <a:pt x="34652" y="19595"/>
                  </a:lnTo>
                  <a:lnTo>
                    <a:pt x="34676" y="19739"/>
                  </a:lnTo>
                  <a:lnTo>
                    <a:pt x="34700" y="19860"/>
                  </a:lnTo>
                  <a:lnTo>
                    <a:pt x="34724" y="20005"/>
                  </a:lnTo>
                  <a:lnTo>
                    <a:pt x="34700" y="20174"/>
                  </a:lnTo>
                  <a:lnTo>
                    <a:pt x="34676" y="20319"/>
                  </a:lnTo>
                  <a:lnTo>
                    <a:pt x="34676" y="20415"/>
                  </a:lnTo>
                  <a:lnTo>
                    <a:pt x="34700" y="20488"/>
                  </a:lnTo>
                  <a:lnTo>
                    <a:pt x="34748" y="20536"/>
                  </a:lnTo>
                  <a:lnTo>
                    <a:pt x="34820" y="20584"/>
                  </a:lnTo>
                  <a:lnTo>
                    <a:pt x="34869" y="20632"/>
                  </a:lnTo>
                  <a:lnTo>
                    <a:pt x="34941" y="20681"/>
                  </a:lnTo>
                  <a:lnTo>
                    <a:pt x="35013" y="20656"/>
                  </a:lnTo>
                  <a:lnTo>
                    <a:pt x="35086" y="20632"/>
                  </a:lnTo>
                  <a:lnTo>
                    <a:pt x="35279" y="20439"/>
                  </a:lnTo>
                  <a:lnTo>
                    <a:pt x="35472" y="20294"/>
                  </a:lnTo>
                  <a:lnTo>
                    <a:pt x="35593" y="20246"/>
                  </a:lnTo>
                  <a:lnTo>
                    <a:pt x="35713" y="20222"/>
                  </a:lnTo>
                  <a:lnTo>
                    <a:pt x="35979" y="20222"/>
                  </a:lnTo>
                  <a:lnTo>
                    <a:pt x="36123" y="20270"/>
                  </a:lnTo>
                  <a:lnTo>
                    <a:pt x="36268" y="20343"/>
                  </a:lnTo>
                  <a:lnTo>
                    <a:pt x="36365" y="20439"/>
                  </a:lnTo>
                  <a:lnTo>
                    <a:pt x="36461" y="20560"/>
                  </a:lnTo>
                  <a:lnTo>
                    <a:pt x="36534" y="20705"/>
                  </a:lnTo>
                  <a:lnTo>
                    <a:pt x="36582" y="20849"/>
                  </a:lnTo>
                  <a:lnTo>
                    <a:pt x="36606" y="20994"/>
                  </a:lnTo>
                  <a:lnTo>
                    <a:pt x="36582" y="21139"/>
                  </a:lnTo>
                  <a:lnTo>
                    <a:pt x="36582" y="21260"/>
                  </a:lnTo>
                  <a:lnTo>
                    <a:pt x="35279" y="21549"/>
                  </a:lnTo>
                  <a:lnTo>
                    <a:pt x="33952" y="21815"/>
                  </a:lnTo>
                  <a:lnTo>
                    <a:pt x="32649" y="22032"/>
                  </a:lnTo>
                  <a:lnTo>
                    <a:pt x="31297" y="22225"/>
                  </a:lnTo>
                  <a:lnTo>
                    <a:pt x="31249" y="22177"/>
                  </a:lnTo>
                  <a:lnTo>
                    <a:pt x="31104" y="22080"/>
                  </a:lnTo>
                  <a:lnTo>
                    <a:pt x="30960" y="21935"/>
                  </a:lnTo>
                  <a:lnTo>
                    <a:pt x="30863" y="21791"/>
                  </a:lnTo>
                  <a:lnTo>
                    <a:pt x="30767" y="21622"/>
                  </a:lnTo>
                  <a:lnTo>
                    <a:pt x="30742" y="21453"/>
                  </a:lnTo>
                  <a:lnTo>
                    <a:pt x="30742" y="21260"/>
                  </a:lnTo>
                  <a:lnTo>
                    <a:pt x="30791" y="21091"/>
                  </a:lnTo>
                  <a:lnTo>
                    <a:pt x="30911" y="20922"/>
                  </a:lnTo>
                  <a:lnTo>
                    <a:pt x="31056" y="20777"/>
                  </a:lnTo>
                  <a:lnTo>
                    <a:pt x="31225" y="20681"/>
                  </a:lnTo>
                  <a:lnTo>
                    <a:pt x="31394" y="20656"/>
                  </a:lnTo>
                  <a:lnTo>
                    <a:pt x="31563" y="20656"/>
                  </a:lnTo>
                  <a:lnTo>
                    <a:pt x="31732" y="20681"/>
                  </a:lnTo>
                  <a:lnTo>
                    <a:pt x="31901" y="20753"/>
                  </a:lnTo>
                  <a:lnTo>
                    <a:pt x="32070" y="20849"/>
                  </a:lnTo>
                  <a:lnTo>
                    <a:pt x="32238" y="20970"/>
                  </a:lnTo>
                  <a:lnTo>
                    <a:pt x="32287" y="21067"/>
                  </a:lnTo>
                  <a:lnTo>
                    <a:pt x="32311" y="21115"/>
                  </a:lnTo>
                  <a:lnTo>
                    <a:pt x="32359" y="21139"/>
                  </a:lnTo>
                  <a:lnTo>
                    <a:pt x="32456" y="21139"/>
                  </a:lnTo>
                  <a:lnTo>
                    <a:pt x="32504" y="21163"/>
                  </a:lnTo>
                  <a:lnTo>
                    <a:pt x="32625" y="21163"/>
                  </a:lnTo>
                  <a:lnTo>
                    <a:pt x="32673" y="21115"/>
                  </a:lnTo>
                  <a:lnTo>
                    <a:pt x="32721" y="21067"/>
                  </a:lnTo>
                  <a:lnTo>
                    <a:pt x="32721" y="21018"/>
                  </a:lnTo>
                  <a:lnTo>
                    <a:pt x="32745" y="20946"/>
                  </a:lnTo>
                  <a:lnTo>
                    <a:pt x="32721" y="20874"/>
                  </a:lnTo>
                  <a:lnTo>
                    <a:pt x="32625" y="20753"/>
                  </a:lnTo>
                  <a:lnTo>
                    <a:pt x="32528" y="20632"/>
                  </a:lnTo>
                  <a:lnTo>
                    <a:pt x="32504" y="20367"/>
                  </a:lnTo>
                  <a:lnTo>
                    <a:pt x="32504" y="20101"/>
                  </a:lnTo>
                  <a:lnTo>
                    <a:pt x="32552" y="19860"/>
                  </a:lnTo>
                  <a:lnTo>
                    <a:pt x="32625" y="19643"/>
                  </a:lnTo>
                  <a:lnTo>
                    <a:pt x="32745" y="19426"/>
                  </a:lnTo>
                  <a:lnTo>
                    <a:pt x="32914" y="19233"/>
                  </a:lnTo>
                  <a:lnTo>
                    <a:pt x="33011" y="19160"/>
                  </a:lnTo>
                  <a:lnTo>
                    <a:pt x="33131" y="19088"/>
                  </a:lnTo>
                  <a:lnTo>
                    <a:pt x="33252" y="19040"/>
                  </a:lnTo>
                  <a:lnTo>
                    <a:pt x="33373" y="18991"/>
                  </a:lnTo>
                  <a:lnTo>
                    <a:pt x="33542" y="18943"/>
                  </a:lnTo>
                  <a:close/>
                  <a:moveTo>
                    <a:pt x="28474" y="17930"/>
                  </a:moveTo>
                  <a:lnTo>
                    <a:pt x="28619" y="17954"/>
                  </a:lnTo>
                  <a:lnTo>
                    <a:pt x="28764" y="17978"/>
                  </a:lnTo>
                  <a:lnTo>
                    <a:pt x="28884" y="18026"/>
                  </a:lnTo>
                  <a:lnTo>
                    <a:pt x="29005" y="18099"/>
                  </a:lnTo>
                  <a:lnTo>
                    <a:pt x="29101" y="18171"/>
                  </a:lnTo>
                  <a:lnTo>
                    <a:pt x="29198" y="18268"/>
                  </a:lnTo>
                  <a:lnTo>
                    <a:pt x="29270" y="18364"/>
                  </a:lnTo>
                  <a:lnTo>
                    <a:pt x="29343" y="18461"/>
                  </a:lnTo>
                  <a:lnTo>
                    <a:pt x="29391" y="18605"/>
                  </a:lnTo>
                  <a:lnTo>
                    <a:pt x="29439" y="18726"/>
                  </a:lnTo>
                  <a:lnTo>
                    <a:pt x="29463" y="18871"/>
                  </a:lnTo>
                  <a:lnTo>
                    <a:pt x="29488" y="19016"/>
                  </a:lnTo>
                  <a:lnTo>
                    <a:pt x="29463" y="19184"/>
                  </a:lnTo>
                  <a:lnTo>
                    <a:pt x="29488" y="19257"/>
                  </a:lnTo>
                  <a:lnTo>
                    <a:pt x="29512" y="19305"/>
                  </a:lnTo>
                  <a:lnTo>
                    <a:pt x="29584" y="19353"/>
                  </a:lnTo>
                  <a:lnTo>
                    <a:pt x="29656" y="19378"/>
                  </a:lnTo>
                  <a:lnTo>
                    <a:pt x="29729" y="19378"/>
                  </a:lnTo>
                  <a:lnTo>
                    <a:pt x="29777" y="19353"/>
                  </a:lnTo>
                  <a:lnTo>
                    <a:pt x="29850" y="19305"/>
                  </a:lnTo>
                  <a:lnTo>
                    <a:pt x="29874" y="19233"/>
                  </a:lnTo>
                  <a:lnTo>
                    <a:pt x="29898" y="19184"/>
                  </a:lnTo>
                  <a:lnTo>
                    <a:pt x="29946" y="19184"/>
                  </a:lnTo>
                  <a:lnTo>
                    <a:pt x="30018" y="19160"/>
                  </a:lnTo>
                  <a:lnTo>
                    <a:pt x="30139" y="18991"/>
                  </a:lnTo>
                  <a:lnTo>
                    <a:pt x="30284" y="18871"/>
                  </a:lnTo>
                  <a:lnTo>
                    <a:pt x="30429" y="18750"/>
                  </a:lnTo>
                  <a:lnTo>
                    <a:pt x="30598" y="18654"/>
                  </a:lnTo>
                  <a:lnTo>
                    <a:pt x="30742" y="18581"/>
                  </a:lnTo>
                  <a:lnTo>
                    <a:pt x="30911" y="18533"/>
                  </a:lnTo>
                  <a:lnTo>
                    <a:pt x="31056" y="18485"/>
                  </a:lnTo>
                  <a:lnTo>
                    <a:pt x="31563" y="18485"/>
                  </a:lnTo>
                  <a:lnTo>
                    <a:pt x="31708" y="18533"/>
                  </a:lnTo>
                  <a:lnTo>
                    <a:pt x="31877" y="18581"/>
                  </a:lnTo>
                  <a:lnTo>
                    <a:pt x="32045" y="18654"/>
                  </a:lnTo>
                  <a:lnTo>
                    <a:pt x="32190" y="18750"/>
                  </a:lnTo>
                  <a:lnTo>
                    <a:pt x="32359" y="18871"/>
                  </a:lnTo>
                  <a:lnTo>
                    <a:pt x="32504" y="18991"/>
                  </a:lnTo>
                  <a:lnTo>
                    <a:pt x="32383" y="19136"/>
                  </a:lnTo>
                  <a:lnTo>
                    <a:pt x="32287" y="19281"/>
                  </a:lnTo>
                  <a:lnTo>
                    <a:pt x="32214" y="19450"/>
                  </a:lnTo>
                  <a:lnTo>
                    <a:pt x="32142" y="19619"/>
                  </a:lnTo>
                  <a:lnTo>
                    <a:pt x="32094" y="19788"/>
                  </a:lnTo>
                  <a:lnTo>
                    <a:pt x="32070" y="19957"/>
                  </a:lnTo>
                  <a:lnTo>
                    <a:pt x="32045" y="20150"/>
                  </a:lnTo>
                  <a:lnTo>
                    <a:pt x="32070" y="20319"/>
                  </a:lnTo>
                  <a:lnTo>
                    <a:pt x="32070" y="20319"/>
                  </a:lnTo>
                  <a:lnTo>
                    <a:pt x="31852" y="20270"/>
                  </a:lnTo>
                  <a:lnTo>
                    <a:pt x="31635" y="20222"/>
                  </a:lnTo>
                  <a:lnTo>
                    <a:pt x="31442" y="20222"/>
                  </a:lnTo>
                  <a:lnTo>
                    <a:pt x="31225" y="20246"/>
                  </a:lnTo>
                  <a:lnTo>
                    <a:pt x="31032" y="20319"/>
                  </a:lnTo>
                  <a:lnTo>
                    <a:pt x="30839" y="20391"/>
                  </a:lnTo>
                  <a:lnTo>
                    <a:pt x="30670" y="20512"/>
                  </a:lnTo>
                  <a:lnTo>
                    <a:pt x="30525" y="20681"/>
                  </a:lnTo>
                  <a:lnTo>
                    <a:pt x="30429" y="20874"/>
                  </a:lnTo>
                  <a:lnTo>
                    <a:pt x="30356" y="21067"/>
                  </a:lnTo>
                  <a:lnTo>
                    <a:pt x="30332" y="21308"/>
                  </a:lnTo>
                  <a:lnTo>
                    <a:pt x="30332" y="21525"/>
                  </a:lnTo>
                  <a:lnTo>
                    <a:pt x="30380" y="21742"/>
                  </a:lnTo>
                  <a:lnTo>
                    <a:pt x="30477" y="21959"/>
                  </a:lnTo>
                  <a:lnTo>
                    <a:pt x="30598" y="22128"/>
                  </a:lnTo>
                  <a:lnTo>
                    <a:pt x="30767" y="22297"/>
                  </a:lnTo>
                  <a:lnTo>
                    <a:pt x="29536" y="22418"/>
                  </a:lnTo>
                  <a:lnTo>
                    <a:pt x="29608" y="22177"/>
                  </a:lnTo>
                  <a:lnTo>
                    <a:pt x="29656" y="21911"/>
                  </a:lnTo>
                  <a:lnTo>
                    <a:pt x="29632" y="21670"/>
                  </a:lnTo>
                  <a:lnTo>
                    <a:pt x="29608" y="21404"/>
                  </a:lnTo>
                  <a:lnTo>
                    <a:pt x="29512" y="21163"/>
                  </a:lnTo>
                  <a:lnTo>
                    <a:pt x="29415" y="20946"/>
                  </a:lnTo>
                  <a:lnTo>
                    <a:pt x="29246" y="20729"/>
                  </a:lnTo>
                  <a:lnTo>
                    <a:pt x="29077" y="20560"/>
                  </a:lnTo>
                  <a:lnTo>
                    <a:pt x="28860" y="20415"/>
                  </a:lnTo>
                  <a:lnTo>
                    <a:pt x="28619" y="20294"/>
                  </a:lnTo>
                  <a:lnTo>
                    <a:pt x="28378" y="20222"/>
                  </a:lnTo>
                  <a:lnTo>
                    <a:pt x="28136" y="20198"/>
                  </a:lnTo>
                  <a:lnTo>
                    <a:pt x="27871" y="20222"/>
                  </a:lnTo>
                  <a:lnTo>
                    <a:pt x="27630" y="20270"/>
                  </a:lnTo>
                  <a:lnTo>
                    <a:pt x="27388" y="20343"/>
                  </a:lnTo>
                  <a:lnTo>
                    <a:pt x="27171" y="20488"/>
                  </a:lnTo>
                  <a:lnTo>
                    <a:pt x="27171" y="20343"/>
                  </a:lnTo>
                  <a:lnTo>
                    <a:pt x="27171" y="20198"/>
                  </a:lnTo>
                  <a:lnTo>
                    <a:pt x="27147" y="20077"/>
                  </a:lnTo>
                  <a:lnTo>
                    <a:pt x="27099" y="19933"/>
                  </a:lnTo>
                  <a:lnTo>
                    <a:pt x="26978" y="19691"/>
                  </a:lnTo>
                  <a:lnTo>
                    <a:pt x="26809" y="19450"/>
                  </a:lnTo>
                  <a:lnTo>
                    <a:pt x="26881" y="19209"/>
                  </a:lnTo>
                  <a:lnTo>
                    <a:pt x="26978" y="18991"/>
                  </a:lnTo>
                  <a:lnTo>
                    <a:pt x="27099" y="18750"/>
                  </a:lnTo>
                  <a:lnTo>
                    <a:pt x="27219" y="18557"/>
                  </a:lnTo>
                  <a:lnTo>
                    <a:pt x="27388" y="18364"/>
                  </a:lnTo>
                  <a:lnTo>
                    <a:pt x="27581" y="18195"/>
                  </a:lnTo>
                  <a:lnTo>
                    <a:pt x="27798" y="18074"/>
                  </a:lnTo>
                  <a:lnTo>
                    <a:pt x="28040" y="17978"/>
                  </a:lnTo>
                  <a:lnTo>
                    <a:pt x="28185" y="17954"/>
                  </a:lnTo>
                  <a:lnTo>
                    <a:pt x="28329" y="17930"/>
                  </a:lnTo>
                  <a:close/>
                  <a:moveTo>
                    <a:pt x="19835" y="19257"/>
                  </a:moveTo>
                  <a:lnTo>
                    <a:pt x="19980" y="19281"/>
                  </a:lnTo>
                  <a:lnTo>
                    <a:pt x="20125" y="19329"/>
                  </a:lnTo>
                  <a:lnTo>
                    <a:pt x="20390" y="19450"/>
                  </a:lnTo>
                  <a:lnTo>
                    <a:pt x="20632" y="19619"/>
                  </a:lnTo>
                  <a:lnTo>
                    <a:pt x="20873" y="19812"/>
                  </a:lnTo>
                  <a:lnTo>
                    <a:pt x="21066" y="20053"/>
                  </a:lnTo>
                  <a:lnTo>
                    <a:pt x="21259" y="20294"/>
                  </a:lnTo>
                  <a:lnTo>
                    <a:pt x="21356" y="20343"/>
                  </a:lnTo>
                  <a:lnTo>
                    <a:pt x="21331" y="20512"/>
                  </a:lnTo>
                  <a:lnTo>
                    <a:pt x="21331" y="20705"/>
                  </a:lnTo>
                  <a:lnTo>
                    <a:pt x="21331" y="20874"/>
                  </a:lnTo>
                  <a:lnTo>
                    <a:pt x="21380" y="21043"/>
                  </a:lnTo>
                  <a:lnTo>
                    <a:pt x="21066" y="21043"/>
                  </a:lnTo>
                  <a:lnTo>
                    <a:pt x="20921" y="21067"/>
                  </a:lnTo>
                  <a:lnTo>
                    <a:pt x="20776" y="21115"/>
                  </a:lnTo>
                  <a:lnTo>
                    <a:pt x="20656" y="21163"/>
                  </a:lnTo>
                  <a:lnTo>
                    <a:pt x="20535" y="21236"/>
                  </a:lnTo>
                  <a:lnTo>
                    <a:pt x="20414" y="21308"/>
                  </a:lnTo>
                  <a:lnTo>
                    <a:pt x="20318" y="21404"/>
                  </a:lnTo>
                  <a:lnTo>
                    <a:pt x="20221" y="21549"/>
                  </a:lnTo>
                  <a:lnTo>
                    <a:pt x="20173" y="21670"/>
                  </a:lnTo>
                  <a:lnTo>
                    <a:pt x="20125" y="21839"/>
                  </a:lnTo>
                  <a:lnTo>
                    <a:pt x="20101" y="21984"/>
                  </a:lnTo>
                  <a:lnTo>
                    <a:pt x="20101" y="22128"/>
                  </a:lnTo>
                  <a:lnTo>
                    <a:pt x="20125" y="22273"/>
                  </a:lnTo>
                  <a:lnTo>
                    <a:pt x="20173" y="22418"/>
                  </a:lnTo>
                  <a:lnTo>
                    <a:pt x="20246" y="22539"/>
                  </a:lnTo>
                  <a:lnTo>
                    <a:pt x="19160" y="22490"/>
                  </a:lnTo>
                  <a:lnTo>
                    <a:pt x="18074" y="22394"/>
                  </a:lnTo>
                  <a:lnTo>
                    <a:pt x="15902" y="22201"/>
                  </a:lnTo>
                  <a:lnTo>
                    <a:pt x="15806" y="22032"/>
                  </a:lnTo>
                  <a:lnTo>
                    <a:pt x="15733" y="21839"/>
                  </a:lnTo>
                  <a:lnTo>
                    <a:pt x="15709" y="21646"/>
                  </a:lnTo>
                  <a:lnTo>
                    <a:pt x="15685" y="21453"/>
                  </a:lnTo>
                  <a:lnTo>
                    <a:pt x="15709" y="21284"/>
                  </a:lnTo>
                  <a:lnTo>
                    <a:pt x="15781" y="21091"/>
                  </a:lnTo>
                  <a:lnTo>
                    <a:pt x="15878" y="20922"/>
                  </a:lnTo>
                  <a:lnTo>
                    <a:pt x="15999" y="20801"/>
                  </a:lnTo>
                  <a:lnTo>
                    <a:pt x="16047" y="20825"/>
                  </a:lnTo>
                  <a:lnTo>
                    <a:pt x="16119" y="20874"/>
                  </a:lnTo>
                  <a:lnTo>
                    <a:pt x="16264" y="20874"/>
                  </a:lnTo>
                  <a:lnTo>
                    <a:pt x="16312" y="20849"/>
                  </a:lnTo>
                  <a:lnTo>
                    <a:pt x="16361" y="20801"/>
                  </a:lnTo>
                  <a:lnTo>
                    <a:pt x="16409" y="20729"/>
                  </a:lnTo>
                  <a:lnTo>
                    <a:pt x="16433" y="20632"/>
                  </a:lnTo>
                  <a:lnTo>
                    <a:pt x="16433" y="20584"/>
                  </a:lnTo>
                  <a:lnTo>
                    <a:pt x="16602" y="20584"/>
                  </a:lnTo>
                  <a:lnTo>
                    <a:pt x="16771" y="20632"/>
                  </a:lnTo>
                  <a:lnTo>
                    <a:pt x="16940" y="20705"/>
                  </a:lnTo>
                  <a:lnTo>
                    <a:pt x="17084" y="20801"/>
                  </a:lnTo>
                  <a:lnTo>
                    <a:pt x="17229" y="20922"/>
                  </a:lnTo>
                  <a:lnTo>
                    <a:pt x="17350" y="21067"/>
                  </a:lnTo>
                  <a:lnTo>
                    <a:pt x="17422" y="21211"/>
                  </a:lnTo>
                  <a:lnTo>
                    <a:pt x="17495" y="21380"/>
                  </a:lnTo>
                  <a:lnTo>
                    <a:pt x="17543" y="21453"/>
                  </a:lnTo>
                  <a:lnTo>
                    <a:pt x="17591" y="21501"/>
                  </a:lnTo>
                  <a:lnTo>
                    <a:pt x="17688" y="21525"/>
                  </a:lnTo>
                  <a:lnTo>
                    <a:pt x="17760" y="21549"/>
                  </a:lnTo>
                  <a:lnTo>
                    <a:pt x="17833" y="21525"/>
                  </a:lnTo>
                  <a:lnTo>
                    <a:pt x="17905" y="21477"/>
                  </a:lnTo>
                  <a:lnTo>
                    <a:pt x="17953" y="21404"/>
                  </a:lnTo>
                  <a:lnTo>
                    <a:pt x="17953" y="21308"/>
                  </a:lnTo>
                  <a:lnTo>
                    <a:pt x="17929" y="21163"/>
                  </a:lnTo>
                  <a:lnTo>
                    <a:pt x="17881" y="20994"/>
                  </a:lnTo>
                  <a:lnTo>
                    <a:pt x="17929" y="20729"/>
                  </a:lnTo>
                  <a:lnTo>
                    <a:pt x="18001" y="20439"/>
                  </a:lnTo>
                  <a:lnTo>
                    <a:pt x="18122" y="20198"/>
                  </a:lnTo>
                  <a:lnTo>
                    <a:pt x="18267" y="19957"/>
                  </a:lnTo>
                  <a:lnTo>
                    <a:pt x="18460" y="19739"/>
                  </a:lnTo>
                  <a:lnTo>
                    <a:pt x="18677" y="19546"/>
                  </a:lnTo>
                  <a:lnTo>
                    <a:pt x="18918" y="19402"/>
                  </a:lnTo>
                  <a:lnTo>
                    <a:pt x="19208" y="19305"/>
                  </a:lnTo>
                  <a:lnTo>
                    <a:pt x="19353" y="19281"/>
                  </a:lnTo>
                  <a:lnTo>
                    <a:pt x="19522" y="19257"/>
                  </a:lnTo>
                  <a:close/>
                  <a:moveTo>
                    <a:pt x="25554" y="19233"/>
                  </a:moveTo>
                  <a:lnTo>
                    <a:pt x="25771" y="19281"/>
                  </a:lnTo>
                  <a:lnTo>
                    <a:pt x="26037" y="19378"/>
                  </a:lnTo>
                  <a:lnTo>
                    <a:pt x="26254" y="19522"/>
                  </a:lnTo>
                  <a:lnTo>
                    <a:pt x="26423" y="19667"/>
                  </a:lnTo>
                  <a:lnTo>
                    <a:pt x="26544" y="19836"/>
                  </a:lnTo>
                  <a:lnTo>
                    <a:pt x="26616" y="20053"/>
                  </a:lnTo>
                  <a:lnTo>
                    <a:pt x="26664" y="20270"/>
                  </a:lnTo>
                  <a:lnTo>
                    <a:pt x="26688" y="20512"/>
                  </a:lnTo>
                  <a:lnTo>
                    <a:pt x="26664" y="20777"/>
                  </a:lnTo>
                  <a:lnTo>
                    <a:pt x="26664" y="20849"/>
                  </a:lnTo>
                  <a:lnTo>
                    <a:pt x="26688" y="20922"/>
                  </a:lnTo>
                  <a:lnTo>
                    <a:pt x="26737" y="20970"/>
                  </a:lnTo>
                  <a:lnTo>
                    <a:pt x="26785" y="21018"/>
                  </a:lnTo>
                  <a:lnTo>
                    <a:pt x="26906" y="21018"/>
                  </a:lnTo>
                  <a:lnTo>
                    <a:pt x="26978" y="20994"/>
                  </a:lnTo>
                  <a:lnTo>
                    <a:pt x="27026" y="20922"/>
                  </a:lnTo>
                  <a:lnTo>
                    <a:pt x="27099" y="20922"/>
                  </a:lnTo>
                  <a:lnTo>
                    <a:pt x="27171" y="20898"/>
                  </a:lnTo>
                  <a:lnTo>
                    <a:pt x="27364" y="20777"/>
                  </a:lnTo>
                  <a:lnTo>
                    <a:pt x="27557" y="20681"/>
                  </a:lnTo>
                  <a:lnTo>
                    <a:pt x="27774" y="20632"/>
                  </a:lnTo>
                  <a:lnTo>
                    <a:pt x="27991" y="20608"/>
                  </a:lnTo>
                  <a:lnTo>
                    <a:pt x="28209" y="20632"/>
                  </a:lnTo>
                  <a:lnTo>
                    <a:pt x="28426" y="20681"/>
                  </a:lnTo>
                  <a:lnTo>
                    <a:pt x="28619" y="20777"/>
                  </a:lnTo>
                  <a:lnTo>
                    <a:pt x="28788" y="20922"/>
                  </a:lnTo>
                  <a:lnTo>
                    <a:pt x="28933" y="21091"/>
                  </a:lnTo>
                  <a:lnTo>
                    <a:pt x="29053" y="21260"/>
                  </a:lnTo>
                  <a:lnTo>
                    <a:pt x="29101" y="21453"/>
                  </a:lnTo>
                  <a:lnTo>
                    <a:pt x="29126" y="21646"/>
                  </a:lnTo>
                  <a:lnTo>
                    <a:pt x="29126" y="21839"/>
                  </a:lnTo>
                  <a:lnTo>
                    <a:pt x="29101" y="22032"/>
                  </a:lnTo>
                  <a:lnTo>
                    <a:pt x="29053" y="22249"/>
                  </a:lnTo>
                  <a:lnTo>
                    <a:pt x="28981" y="22442"/>
                  </a:lnTo>
                  <a:lnTo>
                    <a:pt x="28981" y="22466"/>
                  </a:lnTo>
                  <a:lnTo>
                    <a:pt x="27630" y="22563"/>
                  </a:lnTo>
                  <a:lnTo>
                    <a:pt x="26302" y="22611"/>
                  </a:lnTo>
                  <a:lnTo>
                    <a:pt x="26326" y="22394"/>
                  </a:lnTo>
                  <a:lnTo>
                    <a:pt x="26351" y="22177"/>
                  </a:lnTo>
                  <a:lnTo>
                    <a:pt x="26326" y="21935"/>
                  </a:lnTo>
                  <a:lnTo>
                    <a:pt x="26278" y="21718"/>
                  </a:lnTo>
                  <a:lnTo>
                    <a:pt x="26182" y="21525"/>
                  </a:lnTo>
                  <a:lnTo>
                    <a:pt x="26061" y="21332"/>
                  </a:lnTo>
                  <a:lnTo>
                    <a:pt x="25916" y="21163"/>
                  </a:lnTo>
                  <a:lnTo>
                    <a:pt x="25723" y="21018"/>
                  </a:lnTo>
                  <a:lnTo>
                    <a:pt x="25530" y="20922"/>
                  </a:lnTo>
                  <a:lnTo>
                    <a:pt x="25337" y="20849"/>
                  </a:lnTo>
                  <a:lnTo>
                    <a:pt x="25120" y="20825"/>
                  </a:lnTo>
                  <a:lnTo>
                    <a:pt x="24903" y="20825"/>
                  </a:lnTo>
                  <a:lnTo>
                    <a:pt x="24710" y="20849"/>
                  </a:lnTo>
                  <a:lnTo>
                    <a:pt x="24493" y="20922"/>
                  </a:lnTo>
                  <a:lnTo>
                    <a:pt x="24324" y="21018"/>
                  </a:lnTo>
                  <a:lnTo>
                    <a:pt x="24131" y="21139"/>
                  </a:lnTo>
                  <a:lnTo>
                    <a:pt x="24179" y="20898"/>
                  </a:lnTo>
                  <a:lnTo>
                    <a:pt x="24179" y="20656"/>
                  </a:lnTo>
                  <a:lnTo>
                    <a:pt x="24131" y="20439"/>
                  </a:lnTo>
                  <a:lnTo>
                    <a:pt x="24082" y="20222"/>
                  </a:lnTo>
                  <a:lnTo>
                    <a:pt x="24131" y="20222"/>
                  </a:lnTo>
                  <a:lnTo>
                    <a:pt x="24203" y="20198"/>
                  </a:lnTo>
                  <a:lnTo>
                    <a:pt x="24227" y="20150"/>
                  </a:lnTo>
                  <a:lnTo>
                    <a:pt x="24251" y="20101"/>
                  </a:lnTo>
                  <a:lnTo>
                    <a:pt x="24251" y="19957"/>
                  </a:lnTo>
                  <a:lnTo>
                    <a:pt x="24275" y="19836"/>
                  </a:lnTo>
                  <a:lnTo>
                    <a:pt x="24324" y="19715"/>
                  </a:lnTo>
                  <a:lnTo>
                    <a:pt x="24396" y="19619"/>
                  </a:lnTo>
                  <a:lnTo>
                    <a:pt x="24468" y="19522"/>
                  </a:lnTo>
                  <a:lnTo>
                    <a:pt x="24565" y="19450"/>
                  </a:lnTo>
                  <a:lnTo>
                    <a:pt x="24661" y="19402"/>
                  </a:lnTo>
                  <a:lnTo>
                    <a:pt x="24782" y="19329"/>
                  </a:lnTo>
                  <a:lnTo>
                    <a:pt x="25023" y="19257"/>
                  </a:lnTo>
                  <a:lnTo>
                    <a:pt x="25289" y="19233"/>
                  </a:lnTo>
                  <a:close/>
                  <a:moveTo>
                    <a:pt x="22828" y="19691"/>
                  </a:moveTo>
                  <a:lnTo>
                    <a:pt x="22996" y="19715"/>
                  </a:lnTo>
                  <a:lnTo>
                    <a:pt x="23117" y="19764"/>
                  </a:lnTo>
                  <a:lnTo>
                    <a:pt x="23238" y="19836"/>
                  </a:lnTo>
                  <a:lnTo>
                    <a:pt x="23334" y="19908"/>
                  </a:lnTo>
                  <a:lnTo>
                    <a:pt x="23431" y="20005"/>
                  </a:lnTo>
                  <a:lnTo>
                    <a:pt x="23503" y="20101"/>
                  </a:lnTo>
                  <a:lnTo>
                    <a:pt x="23576" y="20222"/>
                  </a:lnTo>
                  <a:lnTo>
                    <a:pt x="23624" y="20343"/>
                  </a:lnTo>
                  <a:lnTo>
                    <a:pt x="23648" y="20488"/>
                  </a:lnTo>
                  <a:lnTo>
                    <a:pt x="23696" y="20777"/>
                  </a:lnTo>
                  <a:lnTo>
                    <a:pt x="23672" y="21043"/>
                  </a:lnTo>
                  <a:lnTo>
                    <a:pt x="23600" y="21332"/>
                  </a:lnTo>
                  <a:lnTo>
                    <a:pt x="23576" y="21404"/>
                  </a:lnTo>
                  <a:lnTo>
                    <a:pt x="23600" y="21477"/>
                  </a:lnTo>
                  <a:lnTo>
                    <a:pt x="23624" y="21525"/>
                  </a:lnTo>
                  <a:lnTo>
                    <a:pt x="23696" y="21573"/>
                  </a:lnTo>
                  <a:lnTo>
                    <a:pt x="23744" y="21598"/>
                  </a:lnTo>
                  <a:lnTo>
                    <a:pt x="23889" y="21598"/>
                  </a:lnTo>
                  <a:lnTo>
                    <a:pt x="23962" y="21573"/>
                  </a:lnTo>
                  <a:lnTo>
                    <a:pt x="24058" y="21598"/>
                  </a:lnTo>
                  <a:lnTo>
                    <a:pt x="24106" y="21573"/>
                  </a:lnTo>
                  <a:lnTo>
                    <a:pt x="24131" y="21549"/>
                  </a:lnTo>
                  <a:lnTo>
                    <a:pt x="24275" y="21429"/>
                  </a:lnTo>
                  <a:lnTo>
                    <a:pt x="24444" y="21332"/>
                  </a:lnTo>
                  <a:lnTo>
                    <a:pt x="24589" y="21260"/>
                  </a:lnTo>
                  <a:lnTo>
                    <a:pt x="24782" y="21236"/>
                  </a:lnTo>
                  <a:lnTo>
                    <a:pt x="24951" y="21211"/>
                  </a:lnTo>
                  <a:lnTo>
                    <a:pt x="25120" y="21236"/>
                  </a:lnTo>
                  <a:lnTo>
                    <a:pt x="25289" y="21284"/>
                  </a:lnTo>
                  <a:lnTo>
                    <a:pt x="25458" y="21356"/>
                  </a:lnTo>
                  <a:lnTo>
                    <a:pt x="25603" y="21477"/>
                  </a:lnTo>
                  <a:lnTo>
                    <a:pt x="25723" y="21598"/>
                  </a:lnTo>
                  <a:lnTo>
                    <a:pt x="25820" y="21766"/>
                  </a:lnTo>
                  <a:lnTo>
                    <a:pt x="25868" y="21935"/>
                  </a:lnTo>
                  <a:lnTo>
                    <a:pt x="25892" y="22104"/>
                  </a:lnTo>
                  <a:lnTo>
                    <a:pt x="25892" y="22273"/>
                  </a:lnTo>
                  <a:lnTo>
                    <a:pt x="25868" y="22466"/>
                  </a:lnTo>
                  <a:lnTo>
                    <a:pt x="25820" y="22635"/>
                  </a:lnTo>
                  <a:lnTo>
                    <a:pt x="24541" y="22659"/>
                  </a:lnTo>
                  <a:lnTo>
                    <a:pt x="23262" y="22635"/>
                  </a:lnTo>
                  <a:lnTo>
                    <a:pt x="21983" y="22611"/>
                  </a:lnTo>
                  <a:lnTo>
                    <a:pt x="20728" y="22563"/>
                  </a:lnTo>
                  <a:lnTo>
                    <a:pt x="20704" y="22539"/>
                  </a:lnTo>
                  <a:lnTo>
                    <a:pt x="20608" y="22442"/>
                  </a:lnTo>
                  <a:lnTo>
                    <a:pt x="20535" y="22346"/>
                  </a:lnTo>
                  <a:lnTo>
                    <a:pt x="20511" y="22225"/>
                  </a:lnTo>
                  <a:lnTo>
                    <a:pt x="20487" y="22104"/>
                  </a:lnTo>
                  <a:lnTo>
                    <a:pt x="20511" y="21984"/>
                  </a:lnTo>
                  <a:lnTo>
                    <a:pt x="20559" y="21863"/>
                  </a:lnTo>
                  <a:lnTo>
                    <a:pt x="20608" y="21742"/>
                  </a:lnTo>
                  <a:lnTo>
                    <a:pt x="20680" y="21670"/>
                  </a:lnTo>
                  <a:lnTo>
                    <a:pt x="20776" y="21573"/>
                  </a:lnTo>
                  <a:lnTo>
                    <a:pt x="20897" y="21525"/>
                  </a:lnTo>
                  <a:lnTo>
                    <a:pt x="20994" y="21501"/>
                  </a:lnTo>
                  <a:lnTo>
                    <a:pt x="21307" y="21501"/>
                  </a:lnTo>
                  <a:lnTo>
                    <a:pt x="21524" y="21573"/>
                  </a:lnTo>
                  <a:lnTo>
                    <a:pt x="21597" y="21718"/>
                  </a:lnTo>
                  <a:lnTo>
                    <a:pt x="21621" y="21766"/>
                  </a:lnTo>
                  <a:lnTo>
                    <a:pt x="21669" y="21791"/>
                  </a:lnTo>
                  <a:lnTo>
                    <a:pt x="21742" y="21791"/>
                  </a:lnTo>
                  <a:lnTo>
                    <a:pt x="21814" y="21742"/>
                  </a:lnTo>
                  <a:lnTo>
                    <a:pt x="21838" y="21718"/>
                  </a:lnTo>
                  <a:lnTo>
                    <a:pt x="21862" y="21694"/>
                  </a:lnTo>
                  <a:lnTo>
                    <a:pt x="21959" y="21718"/>
                  </a:lnTo>
                  <a:lnTo>
                    <a:pt x="22079" y="21718"/>
                  </a:lnTo>
                  <a:lnTo>
                    <a:pt x="22128" y="21670"/>
                  </a:lnTo>
                  <a:lnTo>
                    <a:pt x="22176" y="21622"/>
                  </a:lnTo>
                  <a:lnTo>
                    <a:pt x="22200" y="21573"/>
                  </a:lnTo>
                  <a:lnTo>
                    <a:pt x="22200" y="21501"/>
                  </a:lnTo>
                  <a:lnTo>
                    <a:pt x="22176" y="21429"/>
                  </a:lnTo>
                  <a:lnTo>
                    <a:pt x="22152" y="21380"/>
                  </a:lnTo>
                  <a:lnTo>
                    <a:pt x="21983" y="21260"/>
                  </a:lnTo>
                  <a:lnTo>
                    <a:pt x="21790" y="21139"/>
                  </a:lnTo>
                  <a:lnTo>
                    <a:pt x="21766" y="20946"/>
                  </a:lnTo>
                  <a:lnTo>
                    <a:pt x="21742" y="20753"/>
                  </a:lnTo>
                  <a:lnTo>
                    <a:pt x="21742" y="20560"/>
                  </a:lnTo>
                  <a:lnTo>
                    <a:pt x="21790" y="20367"/>
                  </a:lnTo>
                  <a:lnTo>
                    <a:pt x="21838" y="20222"/>
                  </a:lnTo>
                  <a:lnTo>
                    <a:pt x="21911" y="20077"/>
                  </a:lnTo>
                  <a:lnTo>
                    <a:pt x="22007" y="19981"/>
                  </a:lnTo>
                  <a:lnTo>
                    <a:pt x="22128" y="19884"/>
                  </a:lnTo>
                  <a:lnTo>
                    <a:pt x="22248" y="19788"/>
                  </a:lnTo>
                  <a:lnTo>
                    <a:pt x="22369" y="19739"/>
                  </a:lnTo>
                  <a:lnTo>
                    <a:pt x="22514" y="19691"/>
                  </a:lnTo>
                  <a:close/>
                  <a:moveTo>
                    <a:pt x="50047" y="14720"/>
                  </a:moveTo>
                  <a:lnTo>
                    <a:pt x="50288" y="14889"/>
                  </a:lnTo>
                  <a:lnTo>
                    <a:pt x="50457" y="15106"/>
                  </a:lnTo>
                  <a:lnTo>
                    <a:pt x="50626" y="15324"/>
                  </a:lnTo>
                  <a:lnTo>
                    <a:pt x="50722" y="15565"/>
                  </a:lnTo>
                  <a:lnTo>
                    <a:pt x="50795" y="15830"/>
                  </a:lnTo>
                  <a:lnTo>
                    <a:pt x="50843" y="16096"/>
                  </a:lnTo>
                  <a:lnTo>
                    <a:pt x="50843" y="16361"/>
                  </a:lnTo>
                  <a:lnTo>
                    <a:pt x="50819" y="16627"/>
                  </a:lnTo>
                  <a:lnTo>
                    <a:pt x="50771" y="16916"/>
                  </a:lnTo>
                  <a:lnTo>
                    <a:pt x="50698" y="17182"/>
                  </a:lnTo>
                  <a:lnTo>
                    <a:pt x="50602" y="17447"/>
                  </a:lnTo>
                  <a:lnTo>
                    <a:pt x="50481" y="17713"/>
                  </a:lnTo>
                  <a:lnTo>
                    <a:pt x="50312" y="17978"/>
                  </a:lnTo>
                  <a:lnTo>
                    <a:pt x="50167" y="18195"/>
                  </a:lnTo>
                  <a:lnTo>
                    <a:pt x="49974" y="18436"/>
                  </a:lnTo>
                  <a:lnTo>
                    <a:pt x="49781" y="18629"/>
                  </a:lnTo>
                  <a:lnTo>
                    <a:pt x="49492" y="18895"/>
                  </a:lnTo>
                  <a:lnTo>
                    <a:pt x="49202" y="19112"/>
                  </a:lnTo>
                  <a:lnTo>
                    <a:pt x="48864" y="19329"/>
                  </a:lnTo>
                  <a:lnTo>
                    <a:pt x="48527" y="19522"/>
                  </a:lnTo>
                  <a:lnTo>
                    <a:pt x="47851" y="19884"/>
                  </a:lnTo>
                  <a:lnTo>
                    <a:pt x="47151" y="20222"/>
                  </a:lnTo>
                  <a:lnTo>
                    <a:pt x="46355" y="20608"/>
                  </a:lnTo>
                  <a:lnTo>
                    <a:pt x="45534" y="20970"/>
                  </a:lnTo>
                  <a:lnTo>
                    <a:pt x="44738" y="21332"/>
                  </a:lnTo>
                  <a:lnTo>
                    <a:pt x="43894" y="21646"/>
                  </a:lnTo>
                  <a:lnTo>
                    <a:pt x="43073" y="21959"/>
                  </a:lnTo>
                  <a:lnTo>
                    <a:pt x="42229" y="22249"/>
                  </a:lnTo>
                  <a:lnTo>
                    <a:pt x="41384" y="22539"/>
                  </a:lnTo>
                  <a:lnTo>
                    <a:pt x="40539" y="22804"/>
                  </a:lnTo>
                  <a:lnTo>
                    <a:pt x="39695" y="23045"/>
                  </a:lnTo>
                  <a:lnTo>
                    <a:pt x="38850" y="23263"/>
                  </a:lnTo>
                  <a:lnTo>
                    <a:pt x="37982" y="23480"/>
                  </a:lnTo>
                  <a:lnTo>
                    <a:pt x="37137" y="23673"/>
                  </a:lnTo>
                  <a:lnTo>
                    <a:pt x="36268" y="23842"/>
                  </a:lnTo>
                  <a:lnTo>
                    <a:pt x="35424" y="24011"/>
                  </a:lnTo>
                  <a:lnTo>
                    <a:pt x="34555" y="24155"/>
                  </a:lnTo>
                  <a:lnTo>
                    <a:pt x="33686" y="24300"/>
                  </a:lnTo>
                  <a:lnTo>
                    <a:pt x="31949" y="24541"/>
                  </a:lnTo>
                  <a:lnTo>
                    <a:pt x="30187" y="24710"/>
                  </a:lnTo>
                  <a:lnTo>
                    <a:pt x="28450" y="24831"/>
                  </a:lnTo>
                  <a:lnTo>
                    <a:pt x="26688" y="24903"/>
                  </a:lnTo>
                  <a:lnTo>
                    <a:pt x="24830" y="24928"/>
                  </a:lnTo>
                  <a:lnTo>
                    <a:pt x="22972" y="24903"/>
                  </a:lnTo>
                  <a:lnTo>
                    <a:pt x="21114" y="24807"/>
                  </a:lnTo>
                  <a:lnTo>
                    <a:pt x="19256" y="24686"/>
                  </a:lnTo>
                  <a:lnTo>
                    <a:pt x="17398" y="24517"/>
                  </a:lnTo>
                  <a:lnTo>
                    <a:pt x="15540" y="24300"/>
                  </a:lnTo>
                  <a:lnTo>
                    <a:pt x="13682" y="24035"/>
                  </a:lnTo>
                  <a:lnTo>
                    <a:pt x="11848" y="23745"/>
                  </a:lnTo>
                  <a:lnTo>
                    <a:pt x="10087" y="23431"/>
                  </a:lnTo>
                  <a:lnTo>
                    <a:pt x="8301" y="23094"/>
                  </a:lnTo>
                  <a:lnTo>
                    <a:pt x="6539" y="22732"/>
                  </a:lnTo>
                  <a:lnTo>
                    <a:pt x="4802" y="22321"/>
                  </a:lnTo>
                  <a:lnTo>
                    <a:pt x="4344" y="22201"/>
                  </a:lnTo>
                  <a:lnTo>
                    <a:pt x="3885" y="22056"/>
                  </a:lnTo>
                  <a:lnTo>
                    <a:pt x="3402" y="21887"/>
                  </a:lnTo>
                  <a:lnTo>
                    <a:pt x="2896" y="21694"/>
                  </a:lnTo>
                  <a:lnTo>
                    <a:pt x="2413" y="21453"/>
                  </a:lnTo>
                  <a:lnTo>
                    <a:pt x="1955" y="21187"/>
                  </a:lnTo>
                  <a:lnTo>
                    <a:pt x="1520" y="20898"/>
                  </a:lnTo>
                  <a:lnTo>
                    <a:pt x="1134" y="20584"/>
                  </a:lnTo>
                  <a:lnTo>
                    <a:pt x="965" y="20415"/>
                  </a:lnTo>
                  <a:lnTo>
                    <a:pt x="820" y="20246"/>
                  </a:lnTo>
                  <a:lnTo>
                    <a:pt x="676" y="20053"/>
                  </a:lnTo>
                  <a:lnTo>
                    <a:pt x="555" y="19884"/>
                  </a:lnTo>
                  <a:lnTo>
                    <a:pt x="483" y="19691"/>
                  </a:lnTo>
                  <a:lnTo>
                    <a:pt x="410" y="19474"/>
                  </a:lnTo>
                  <a:lnTo>
                    <a:pt x="362" y="19281"/>
                  </a:lnTo>
                  <a:lnTo>
                    <a:pt x="338" y="19064"/>
                  </a:lnTo>
                  <a:lnTo>
                    <a:pt x="338" y="18823"/>
                  </a:lnTo>
                  <a:lnTo>
                    <a:pt x="386" y="18605"/>
                  </a:lnTo>
                  <a:lnTo>
                    <a:pt x="434" y="18364"/>
                  </a:lnTo>
                  <a:lnTo>
                    <a:pt x="555" y="18123"/>
                  </a:lnTo>
                  <a:lnTo>
                    <a:pt x="676" y="17881"/>
                  </a:lnTo>
                  <a:lnTo>
                    <a:pt x="845" y="17640"/>
                  </a:lnTo>
                  <a:lnTo>
                    <a:pt x="1062" y="17375"/>
                  </a:lnTo>
                  <a:lnTo>
                    <a:pt x="1303" y="17109"/>
                  </a:lnTo>
                  <a:lnTo>
                    <a:pt x="1327" y="17037"/>
                  </a:lnTo>
                  <a:lnTo>
                    <a:pt x="1327" y="16964"/>
                  </a:lnTo>
                  <a:lnTo>
                    <a:pt x="1617" y="16844"/>
                  </a:lnTo>
                  <a:lnTo>
                    <a:pt x="1906" y="16747"/>
                  </a:lnTo>
                  <a:lnTo>
                    <a:pt x="2220" y="16675"/>
                  </a:lnTo>
                  <a:lnTo>
                    <a:pt x="2534" y="16603"/>
                  </a:lnTo>
                  <a:lnTo>
                    <a:pt x="2485" y="16796"/>
                  </a:lnTo>
                  <a:lnTo>
                    <a:pt x="2437" y="16989"/>
                  </a:lnTo>
                  <a:lnTo>
                    <a:pt x="2437" y="17182"/>
                  </a:lnTo>
                  <a:lnTo>
                    <a:pt x="2461" y="17375"/>
                  </a:lnTo>
                  <a:lnTo>
                    <a:pt x="2268" y="17399"/>
                  </a:lnTo>
                  <a:lnTo>
                    <a:pt x="2099" y="17471"/>
                  </a:lnTo>
                  <a:lnTo>
                    <a:pt x="1930" y="17568"/>
                  </a:lnTo>
                  <a:lnTo>
                    <a:pt x="1810" y="17688"/>
                  </a:lnTo>
                  <a:lnTo>
                    <a:pt x="1689" y="17857"/>
                  </a:lnTo>
                  <a:lnTo>
                    <a:pt x="1641" y="18050"/>
                  </a:lnTo>
                  <a:lnTo>
                    <a:pt x="1617" y="18243"/>
                  </a:lnTo>
                  <a:lnTo>
                    <a:pt x="1641" y="18436"/>
                  </a:lnTo>
                  <a:lnTo>
                    <a:pt x="1689" y="18629"/>
                  </a:lnTo>
                  <a:lnTo>
                    <a:pt x="1786" y="18798"/>
                  </a:lnTo>
                  <a:lnTo>
                    <a:pt x="1930" y="18943"/>
                  </a:lnTo>
                  <a:lnTo>
                    <a:pt x="2099" y="19064"/>
                  </a:lnTo>
                  <a:lnTo>
                    <a:pt x="2172" y="19064"/>
                  </a:lnTo>
                  <a:lnTo>
                    <a:pt x="2123" y="19136"/>
                  </a:lnTo>
                  <a:lnTo>
                    <a:pt x="2099" y="19233"/>
                  </a:lnTo>
                  <a:lnTo>
                    <a:pt x="2123" y="19305"/>
                  </a:lnTo>
                  <a:lnTo>
                    <a:pt x="2196" y="19378"/>
                  </a:lnTo>
                  <a:lnTo>
                    <a:pt x="2823" y="19715"/>
                  </a:lnTo>
                  <a:lnTo>
                    <a:pt x="3451" y="20029"/>
                  </a:lnTo>
                  <a:lnTo>
                    <a:pt x="4078" y="20319"/>
                  </a:lnTo>
                  <a:lnTo>
                    <a:pt x="4705" y="20584"/>
                  </a:lnTo>
                  <a:lnTo>
                    <a:pt x="5357" y="20825"/>
                  </a:lnTo>
                  <a:lnTo>
                    <a:pt x="6033" y="21043"/>
                  </a:lnTo>
                  <a:lnTo>
                    <a:pt x="6684" y="21260"/>
                  </a:lnTo>
                  <a:lnTo>
                    <a:pt x="7360" y="21429"/>
                  </a:lnTo>
                  <a:lnTo>
                    <a:pt x="8035" y="21598"/>
                  </a:lnTo>
                  <a:lnTo>
                    <a:pt x="8711" y="21742"/>
                  </a:lnTo>
                  <a:lnTo>
                    <a:pt x="10087" y="22008"/>
                  </a:lnTo>
                  <a:lnTo>
                    <a:pt x="11462" y="22225"/>
                  </a:lnTo>
                  <a:lnTo>
                    <a:pt x="12837" y="22442"/>
                  </a:lnTo>
                  <a:lnTo>
                    <a:pt x="14478" y="22635"/>
                  </a:lnTo>
                  <a:lnTo>
                    <a:pt x="16143" y="22828"/>
                  </a:lnTo>
                  <a:lnTo>
                    <a:pt x="17808" y="22997"/>
                  </a:lnTo>
                  <a:lnTo>
                    <a:pt x="19473" y="23118"/>
                  </a:lnTo>
                  <a:lnTo>
                    <a:pt x="21138" y="23214"/>
                  </a:lnTo>
                  <a:lnTo>
                    <a:pt x="22803" y="23263"/>
                  </a:lnTo>
                  <a:lnTo>
                    <a:pt x="24468" y="23287"/>
                  </a:lnTo>
                  <a:lnTo>
                    <a:pt x="26133" y="23263"/>
                  </a:lnTo>
                  <a:lnTo>
                    <a:pt x="27630" y="23190"/>
                  </a:lnTo>
                  <a:lnTo>
                    <a:pt x="29126" y="23094"/>
                  </a:lnTo>
                  <a:lnTo>
                    <a:pt x="30598" y="22949"/>
                  </a:lnTo>
                  <a:lnTo>
                    <a:pt x="32094" y="22780"/>
                  </a:lnTo>
                  <a:lnTo>
                    <a:pt x="33566" y="22539"/>
                  </a:lnTo>
                  <a:lnTo>
                    <a:pt x="35038" y="22273"/>
                  </a:lnTo>
                  <a:lnTo>
                    <a:pt x="36510" y="21959"/>
                  </a:lnTo>
                  <a:lnTo>
                    <a:pt x="37957" y="21598"/>
                  </a:lnTo>
                  <a:lnTo>
                    <a:pt x="39405" y="21187"/>
                  </a:lnTo>
                  <a:lnTo>
                    <a:pt x="40829" y="20729"/>
                  </a:lnTo>
                  <a:lnTo>
                    <a:pt x="42229" y="20222"/>
                  </a:lnTo>
                  <a:lnTo>
                    <a:pt x="42928" y="19957"/>
                  </a:lnTo>
                  <a:lnTo>
                    <a:pt x="43604" y="19667"/>
                  </a:lnTo>
                  <a:lnTo>
                    <a:pt x="44304" y="19353"/>
                  </a:lnTo>
                  <a:lnTo>
                    <a:pt x="44979" y="19040"/>
                  </a:lnTo>
                  <a:lnTo>
                    <a:pt x="45631" y="18726"/>
                  </a:lnTo>
                  <a:lnTo>
                    <a:pt x="46307" y="18364"/>
                  </a:lnTo>
                  <a:lnTo>
                    <a:pt x="46958" y="18002"/>
                  </a:lnTo>
                  <a:lnTo>
                    <a:pt x="47610" y="17640"/>
                  </a:lnTo>
                  <a:lnTo>
                    <a:pt x="48237" y="17254"/>
                  </a:lnTo>
                  <a:lnTo>
                    <a:pt x="48889" y="16844"/>
                  </a:lnTo>
                  <a:lnTo>
                    <a:pt x="48937" y="16796"/>
                  </a:lnTo>
                  <a:lnTo>
                    <a:pt x="48985" y="16723"/>
                  </a:lnTo>
                  <a:lnTo>
                    <a:pt x="49009" y="16651"/>
                  </a:lnTo>
                  <a:lnTo>
                    <a:pt x="49009" y="16578"/>
                  </a:lnTo>
                  <a:lnTo>
                    <a:pt x="49082" y="16578"/>
                  </a:lnTo>
                  <a:lnTo>
                    <a:pt x="49154" y="16530"/>
                  </a:lnTo>
                  <a:lnTo>
                    <a:pt x="49299" y="16337"/>
                  </a:lnTo>
                  <a:lnTo>
                    <a:pt x="49468" y="16144"/>
                  </a:lnTo>
                  <a:lnTo>
                    <a:pt x="49588" y="15927"/>
                  </a:lnTo>
                  <a:lnTo>
                    <a:pt x="49733" y="15686"/>
                  </a:lnTo>
                  <a:lnTo>
                    <a:pt x="49854" y="15444"/>
                  </a:lnTo>
                  <a:lnTo>
                    <a:pt x="49926" y="15203"/>
                  </a:lnTo>
                  <a:lnTo>
                    <a:pt x="49999" y="14962"/>
                  </a:lnTo>
                  <a:lnTo>
                    <a:pt x="50047" y="14720"/>
                  </a:lnTo>
                  <a:close/>
                  <a:moveTo>
                    <a:pt x="49757" y="19474"/>
                  </a:moveTo>
                  <a:lnTo>
                    <a:pt x="49082" y="22080"/>
                  </a:lnTo>
                  <a:lnTo>
                    <a:pt x="48454" y="24686"/>
                  </a:lnTo>
                  <a:lnTo>
                    <a:pt x="47875" y="27316"/>
                  </a:lnTo>
                  <a:lnTo>
                    <a:pt x="47320" y="29947"/>
                  </a:lnTo>
                  <a:lnTo>
                    <a:pt x="46789" y="32601"/>
                  </a:lnTo>
                  <a:lnTo>
                    <a:pt x="46307" y="35255"/>
                  </a:lnTo>
                  <a:lnTo>
                    <a:pt x="45848" y="37886"/>
                  </a:lnTo>
                  <a:lnTo>
                    <a:pt x="45414" y="40540"/>
                  </a:lnTo>
                  <a:lnTo>
                    <a:pt x="45028" y="43122"/>
                  </a:lnTo>
                  <a:lnTo>
                    <a:pt x="44666" y="45704"/>
                  </a:lnTo>
                  <a:lnTo>
                    <a:pt x="44352" y="48286"/>
                  </a:lnTo>
                  <a:lnTo>
                    <a:pt x="44087" y="50868"/>
                  </a:lnTo>
                  <a:lnTo>
                    <a:pt x="43869" y="53474"/>
                  </a:lnTo>
                  <a:lnTo>
                    <a:pt x="43700" y="56056"/>
                  </a:lnTo>
                  <a:lnTo>
                    <a:pt x="43652" y="57359"/>
                  </a:lnTo>
                  <a:lnTo>
                    <a:pt x="43604" y="58662"/>
                  </a:lnTo>
                  <a:lnTo>
                    <a:pt x="43556" y="59965"/>
                  </a:lnTo>
                  <a:lnTo>
                    <a:pt x="43556" y="61268"/>
                  </a:lnTo>
                  <a:lnTo>
                    <a:pt x="43483" y="61244"/>
                  </a:lnTo>
                  <a:lnTo>
                    <a:pt x="43387" y="61244"/>
                  </a:lnTo>
                  <a:lnTo>
                    <a:pt x="38826" y="61437"/>
                  </a:lnTo>
                  <a:lnTo>
                    <a:pt x="34241" y="61606"/>
                  </a:lnTo>
                  <a:lnTo>
                    <a:pt x="29656" y="61727"/>
                  </a:lnTo>
                  <a:lnTo>
                    <a:pt x="25072" y="61823"/>
                  </a:lnTo>
                  <a:lnTo>
                    <a:pt x="20583" y="61871"/>
                  </a:lnTo>
                  <a:lnTo>
                    <a:pt x="16095" y="61896"/>
                  </a:lnTo>
                  <a:lnTo>
                    <a:pt x="9411" y="61896"/>
                  </a:lnTo>
                  <a:lnTo>
                    <a:pt x="8904" y="61920"/>
                  </a:lnTo>
                  <a:lnTo>
                    <a:pt x="8180" y="61968"/>
                  </a:lnTo>
                  <a:lnTo>
                    <a:pt x="7818" y="61968"/>
                  </a:lnTo>
                  <a:lnTo>
                    <a:pt x="7480" y="61944"/>
                  </a:lnTo>
                  <a:lnTo>
                    <a:pt x="7336" y="61920"/>
                  </a:lnTo>
                  <a:lnTo>
                    <a:pt x="7191" y="61896"/>
                  </a:lnTo>
                  <a:lnTo>
                    <a:pt x="7070" y="61823"/>
                  </a:lnTo>
                  <a:lnTo>
                    <a:pt x="6974" y="61775"/>
                  </a:lnTo>
                  <a:lnTo>
                    <a:pt x="5092" y="40781"/>
                  </a:lnTo>
                  <a:lnTo>
                    <a:pt x="4150" y="30212"/>
                  </a:lnTo>
                  <a:lnTo>
                    <a:pt x="3957" y="28209"/>
                  </a:lnTo>
                  <a:lnTo>
                    <a:pt x="3837" y="27196"/>
                  </a:lnTo>
                  <a:lnTo>
                    <a:pt x="3716" y="26206"/>
                  </a:lnTo>
                  <a:lnTo>
                    <a:pt x="3523" y="25217"/>
                  </a:lnTo>
                  <a:lnTo>
                    <a:pt x="3306" y="24228"/>
                  </a:lnTo>
                  <a:lnTo>
                    <a:pt x="3185" y="23745"/>
                  </a:lnTo>
                  <a:lnTo>
                    <a:pt x="3040" y="23263"/>
                  </a:lnTo>
                  <a:lnTo>
                    <a:pt x="2872" y="22780"/>
                  </a:lnTo>
                  <a:lnTo>
                    <a:pt x="2703" y="22297"/>
                  </a:lnTo>
                  <a:lnTo>
                    <a:pt x="2703" y="22297"/>
                  </a:lnTo>
                  <a:lnTo>
                    <a:pt x="3282" y="22514"/>
                  </a:lnTo>
                  <a:lnTo>
                    <a:pt x="3909" y="22708"/>
                  </a:lnTo>
                  <a:lnTo>
                    <a:pt x="4537" y="22876"/>
                  </a:lnTo>
                  <a:lnTo>
                    <a:pt x="5164" y="22997"/>
                  </a:lnTo>
                  <a:lnTo>
                    <a:pt x="6395" y="23238"/>
                  </a:lnTo>
                  <a:lnTo>
                    <a:pt x="7529" y="23456"/>
                  </a:lnTo>
                  <a:lnTo>
                    <a:pt x="9966" y="23962"/>
                  </a:lnTo>
                  <a:lnTo>
                    <a:pt x="11197" y="24180"/>
                  </a:lnTo>
                  <a:lnTo>
                    <a:pt x="12427" y="24397"/>
                  </a:lnTo>
                  <a:lnTo>
                    <a:pt x="13658" y="24590"/>
                  </a:lnTo>
                  <a:lnTo>
                    <a:pt x="14889" y="24759"/>
                  </a:lnTo>
                  <a:lnTo>
                    <a:pt x="16119" y="24928"/>
                  </a:lnTo>
                  <a:lnTo>
                    <a:pt x="17350" y="25072"/>
                  </a:lnTo>
                  <a:lnTo>
                    <a:pt x="18605" y="25193"/>
                  </a:lnTo>
                  <a:lnTo>
                    <a:pt x="19835" y="25314"/>
                  </a:lnTo>
                  <a:lnTo>
                    <a:pt x="21066" y="25386"/>
                  </a:lnTo>
                  <a:lnTo>
                    <a:pt x="22321" y="25458"/>
                  </a:lnTo>
                  <a:lnTo>
                    <a:pt x="23551" y="25483"/>
                  </a:lnTo>
                  <a:lnTo>
                    <a:pt x="24806" y="25507"/>
                  </a:lnTo>
                  <a:lnTo>
                    <a:pt x="26061" y="25507"/>
                  </a:lnTo>
                  <a:lnTo>
                    <a:pt x="27292" y="25483"/>
                  </a:lnTo>
                  <a:lnTo>
                    <a:pt x="28450" y="25434"/>
                  </a:lnTo>
                  <a:lnTo>
                    <a:pt x="29584" y="25362"/>
                  </a:lnTo>
                  <a:lnTo>
                    <a:pt x="30742" y="25265"/>
                  </a:lnTo>
                  <a:lnTo>
                    <a:pt x="31877" y="25145"/>
                  </a:lnTo>
                  <a:lnTo>
                    <a:pt x="33011" y="25000"/>
                  </a:lnTo>
                  <a:lnTo>
                    <a:pt x="34169" y="24831"/>
                  </a:lnTo>
                  <a:lnTo>
                    <a:pt x="35303" y="24638"/>
                  </a:lnTo>
                  <a:lnTo>
                    <a:pt x="36413" y="24421"/>
                  </a:lnTo>
                  <a:lnTo>
                    <a:pt x="37547" y="24204"/>
                  </a:lnTo>
                  <a:lnTo>
                    <a:pt x="38657" y="23938"/>
                  </a:lnTo>
                  <a:lnTo>
                    <a:pt x="39767" y="23625"/>
                  </a:lnTo>
                  <a:lnTo>
                    <a:pt x="40877" y="23311"/>
                  </a:lnTo>
                  <a:lnTo>
                    <a:pt x="41963" y="22973"/>
                  </a:lnTo>
                  <a:lnTo>
                    <a:pt x="43049" y="22587"/>
                  </a:lnTo>
                  <a:lnTo>
                    <a:pt x="44135" y="22201"/>
                  </a:lnTo>
                  <a:lnTo>
                    <a:pt x="45197" y="21766"/>
                  </a:lnTo>
                  <a:lnTo>
                    <a:pt x="46307" y="21308"/>
                  </a:lnTo>
                  <a:lnTo>
                    <a:pt x="46910" y="21067"/>
                  </a:lnTo>
                  <a:lnTo>
                    <a:pt x="47489" y="20801"/>
                  </a:lnTo>
                  <a:lnTo>
                    <a:pt x="48092" y="20512"/>
                  </a:lnTo>
                  <a:lnTo>
                    <a:pt x="48671" y="20198"/>
                  </a:lnTo>
                  <a:lnTo>
                    <a:pt x="49226" y="19860"/>
                  </a:lnTo>
                  <a:lnTo>
                    <a:pt x="49757" y="19474"/>
                  </a:lnTo>
                  <a:close/>
                  <a:moveTo>
                    <a:pt x="26061" y="1"/>
                  </a:moveTo>
                  <a:lnTo>
                    <a:pt x="25771" y="25"/>
                  </a:lnTo>
                  <a:lnTo>
                    <a:pt x="25506" y="73"/>
                  </a:lnTo>
                  <a:lnTo>
                    <a:pt x="25241" y="145"/>
                  </a:lnTo>
                  <a:lnTo>
                    <a:pt x="24999" y="242"/>
                  </a:lnTo>
                  <a:lnTo>
                    <a:pt x="24734" y="387"/>
                  </a:lnTo>
                  <a:lnTo>
                    <a:pt x="24493" y="556"/>
                  </a:lnTo>
                  <a:lnTo>
                    <a:pt x="24251" y="725"/>
                  </a:lnTo>
                  <a:lnTo>
                    <a:pt x="24034" y="942"/>
                  </a:lnTo>
                  <a:lnTo>
                    <a:pt x="23817" y="1159"/>
                  </a:lnTo>
                  <a:lnTo>
                    <a:pt x="23600" y="1376"/>
                  </a:lnTo>
                  <a:lnTo>
                    <a:pt x="23238" y="1859"/>
                  </a:lnTo>
                  <a:lnTo>
                    <a:pt x="22924" y="2341"/>
                  </a:lnTo>
                  <a:lnTo>
                    <a:pt x="22683" y="2800"/>
                  </a:lnTo>
                  <a:lnTo>
                    <a:pt x="22490" y="2776"/>
                  </a:lnTo>
                  <a:lnTo>
                    <a:pt x="22321" y="2752"/>
                  </a:lnTo>
                  <a:lnTo>
                    <a:pt x="22128" y="2776"/>
                  </a:lnTo>
                  <a:lnTo>
                    <a:pt x="21959" y="2800"/>
                  </a:lnTo>
                  <a:lnTo>
                    <a:pt x="21790" y="2872"/>
                  </a:lnTo>
                  <a:lnTo>
                    <a:pt x="21621" y="2969"/>
                  </a:lnTo>
                  <a:lnTo>
                    <a:pt x="21476" y="3089"/>
                  </a:lnTo>
                  <a:lnTo>
                    <a:pt x="21331" y="3210"/>
                  </a:lnTo>
                  <a:lnTo>
                    <a:pt x="21259" y="3065"/>
                  </a:lnTo>
                  <a:lnTo>
                    <a:pt x="21138" y="2896"/>
                  </a:lnTo>
                  <a:lnTo>
                    <a:pt x="21042" y="2752"/>
                  </a:lnTo>
                  <a:lnTo>
                    <a:pt x="20921" y="2607"/>
                  </a:lnTo>
                  <a:lnTo>
                    <a:pt x="20776" y="2486"/>
                  </a:lnTo>
                  <a:lnTo>
                    <a:pt x="20632" y="2390"/>
                  </a:lnTo>
                  <a:lnTo>
                    <a:pt x="20463" y="2269"/>
                  </a:lnTo>
                  <a:lnTo>
                    <a:pt x="20294" y="2197"/>
                  </a:lnTo>
                  <a:lnTo>
                    <a:pt x="19932" y="2052"/>
                  </a:lnTo>
                  <a:lnTo>
                    <a:pt x="19546" y="1979"/>
                  </a:lnTo>
                  <a:lnTo>
                    <a:pt x="19353" y="1955"/>
                  </a:lnTo>
                  <a:lnTo>
                    <a:pt x="18967" y="1955"/>
                  </a:lnTo>
                  <a:lnTo>
                    <a:pt x="18798" y="1979"/>
                  </a:lnTo>
                  <a:lnTo>
                    <a:pt x="18581" y="2028"/>
                  </a:lnTo>
                  <a:lnTo>
                    <a:pt x="18363" y="2100"/>
                  </a:lnTo>
                  <a:lnTo>
                    <a:pt x="18122" y="2197"/>
                  </a:lnTo>
                  <a:lnTo>
                    <a:pt x="17881" y="2293"/>
                  </a:lnTo>
                  <a:lnTo>
                    <a:pt x="17639" y="2414"/>
                  </a:lnTo>
                  <a:lnTo>
                    <a:pt x="17398" y="2559"/>
                  </a:lnTo>
                  <a:lnTo>
                    <a:pt x="17157" y="2703"/>
                  </a:lnTo>
                  <a:lnTo>
                    <a:pt x="16940" y="2872"/>
                  </a:lnTo>
                  <a:lnTo>
                    <a:pt x="16747" y="3065"/>
                  </a:lnTo>
                  <a:lnTo>
                    <a:pt x="16578" y="3258"/>
                  </a:lnTo>
                  <a:lnTo>
                    <a:pt x="16433" y="3475"/>
                  </a:lnTo>
                  <a:lnTo>
                    <a:pt x="16312" y="3669"/>
                  </a:lnTo>
                  <a:lnTo>
                    <a:pt x="16240" y="3910"/>
                  </a:lnTo>
                  <a:lnTo>
                    <a:pt x="16216" y="4127"/>
                  </a:lnTo>
                  <a:lnTo>
                    <a:pt x="16240" y="4368"/>
                  </a:lnTo>
                  <a:lnTo>
                    <a:pt x="16312" y="4610"/>
                  </a:lnTo>
                  <a:lnTo>
                    <a:pt x="16023" y="4634"/>
                  </a:lnTo>
                  <a:lnTo>
                    <a:pt x="15733" y="4706"/>
                  </a:lnTo>
                  <a:lnTo>
                    <a:pt x="15444" y="4851"/>
                  </a:lnTo>
                  <a:lnTo>
                    <a:pt x="15130" y="5020"/>
                  </a:lnTo>
                  <a:lnTo>
                    <a:pt x="14792" y="5213"/>
                  </a:lnTo>
                  <a:lnTo>
                    <a:pt x="14502" y="5478"/>
                  </a:lnTo>
                  <a:lnTo>
                    <a:pt x="14237" y="5744"/>
                  </a:lnTo>
                  <a:lnTo>
                    <a:pt x="14116" y="5889"/>
                  </a:lnTo>
                  <a:lnTo>
                    <a:pt x="13996" y="6033"/>
                  </a:lnTo>
                  <a:lnTo>
                    <a:pt x="13923" y="6202"/>
                  </a:lnTo>
                  <a:lnTo>
                    <a:pt x="13851" y="6347"/>
                  </a:lnTo>
                  <a:lnTo>
                    <a:pt x="13803" y="6516"/>
                  </a:lnTo>
                  <a:lnTo>
                    <a:pt x="13754" y="6685"/>
                  </a:lnTo>
                  <a:lnTo>
                    <a:pt x="13441" y="6468"/>
                  </a:lnTo>
                  <a:lnTo>
                    <a:pt x="13079" y="6299"/>
                  </a:lnTo>
                  <a:lnTo>
                    <a:pt x="12717" y="6154"/>
                  </a:lnTo>
                  <a:lnTo>
                    <a:pt x="12355" y="6057"/>
                  </a:lnTo>
                  <a:lnTo>
                    <a:pt x="12162" y="6033"/>
                  </a:lnTo>
                  <a:lnTo>
                    <a:pt x="11800" y="6033"/>
                  </a:lnTo>
                  <a:lnTo>
                    <a:pt x="11607" y="6057"/>
                  </a:lnTo>
                  <a:lnTo>
                    <a:pt x="11438" y="6106"/>
                  </a:lnTo>
                  <a:lnTo>
                    <a:pt x="11245" y="6178"/>
                  </a:lnTo>
                  <a:lnTo>
                    <a:pt x="11076" y="6250"/>
                  </a:lnTo>
                  <a:lnTo>
                    <a:pt x="10883" y="6347"/>
                  </a:lnTo>
                  <a:lnTo>
                    <a:pt x="10762" y="6444"/>
                  </a:lnTo>
                  <a:lnTo>
                    <a:pt x="10617" y="6564"/>
                  </a:lnTo>
                  <a:lnTo>
                    <a:pt x="10497" y="6685"/>
                  </a:lnTo>
                  <a:lnTo>
                    <a:pt x="10400" y="6830"/>
                  </a:lnTo>
                  <a:lnTo>
                    <a:pt x="10328" y="6974"/>
                  </a:lnTo>
                  <a:lnTo>
                    <a:pt x="10256" y="7143"/>
                  </a:lnTo>
                  <a:lnTo>
                    <a:pt x="10183" y="7312"/>
                  </a:lnTo>
                  <a:lnTo>
                    <a:pt x="10159" y="7481"/>
                  </a:lnTo>
                  <a:lnTo>
                    <a:pt x="10135" y="7650"/>
                  </a:lnTo>
                  <a:lnTo>
                    <a:pt x="10135" y="7819"/>
                  </a:lnTo>
                  <a:lnTo>
                    <a:pt x="10159" y="7988"/>
                  </a:lnTo>
                  <a:lnTo>
                    <a:pt x="10183" y="8133"/>
                  </a:lnTo>
                  <a:lnTo>
                    <a:pt x="10256" y="8302"/>
                  </a:lnTo>
                  <a:lnTo>
                    <a:pt x="10328" y="8446"/>
                  </a:lnTo>
                  <a:lnTo>
                    <a:pt x="10449" y="8567"/>
                  </a:lnTo>
                  <a:lnTo>
                    <a:pt x="10569" y="8688"/>
                  </a:lnTo>
                  <a:lnTo>
                    <a:pt x="10231" y="8664"/>
                  </a:lnTo>
                  <a:lnTo>
                    <a:pt x="9869" y="8664"/>
                  </a:lnTo>
                  <a:lnTo>
                    <a:pt x="9532" y="8712"/>
                  </a:lnTo>
                  <a:lnTo>
                    <a:pt x="9218" y="8808"/>
                  </a:lnTo>
                  <a:lnTo>
                    <a:pt x="9049" y="8881"/>
                  </a:lnTo>
                  <a:lnTo>
                    <a:pt x="8880" y="8953"/>
                  </a:lnTo>
                  <a:lnTo>
                    <a:pt x="8711" y="9074"/>
                  </a:lnTo>
                  <a:lnTo>
                    <a:pt x="8566" y="9170"/>
                  </a:lnTo>
                  <a:lnTo>
                    <a:pt x="8446" y="9291"/>
                  </a:lnTo>
                  <a:lnTo>
                    <a:pt x="8325" y="9436"/>
                  </a:lnTo>
                  <a:lnTo>
                    <a:pt x="8204" y="9581"/>
                  </a:lnTo>
                  <a:lnTo>
                    <a:pt x="8108" y="9725"/>
                  </a:lnTo>
                  <a:lnTo>
                    <a:pt x="8035" y="9894"/>
                  </a:lnTo>
                  <a:lnTo>
                    <a:pt x="7963" y="10039"/>
                  </a:lnTo>
                  <a:lnTo>
                    <a:pt x="7915" y="10208"/>
                  </a:lnTo>
                  <a:lnTo>
                    <a:pt x="7891" y="10377"/>
                  </a:lnTo>
                  <a:lnTo>
                    <a:pt x="7891" y="10546"/>
                  </a:lnTo>
                  <a:lnTo>
                    <a:pt x="7891" y="10715"/>
                  </a:lnTo>
                  <a:lnTo>
                    <a:pt x="7915" y="10884"/>
                  </a:lnTo>
                  <a:lnTo>
                    <a:pt x="7987" y="11052"/>
                  </a:lnTo>
                  <a:lnTo>
                    <a:pt x="7770" y="11028"/>
                  </a:lnTo>
                  <a:lnTo>
                    <a:pt x="7529" y="11004"/>
                  </a:lnTo>
                  <a:lnTo>
                    <a:pt x="7312" y="11004"/>
                  </a:lnTo>
                  <a:lnTo>
                    <a:pt x="7094" y="11028"/>
                  </a:lnTo>
                  <a:lnTo>
                    <a:pt x="6901" y="11077"/>
                  </a:lnTo>
                  <a:lnTo>
                    <a:pt x="6684" y="11173"/>
                  </a:lnTo>
                  <a:lnTo>
                    <a:pt x="6491" y="11270"/>
                  </a:lnTo>
                  <a:lnTo>
                    <a:pt x="6322" y="11390"/>
                  </a:lnTo>
                  <a:lnTo>
                    <a:pt x="6153" y="11559"/>
                  </a:lnTo>
                  <a:lnTo>
                    <a:pt x="6009" y="11752"/>
                  </a:lnTo>
                  <a:lnTo>
                    <a:pt x="5888" y="11969"/>
                  </a:lnTo>
                  <a:lnTo>
                    <a:pt x="5791" y="12187"/>
                  </a:lnTo>
                  <a:lnTo>
                    <a:pt x="5743" y="12428"/>
                  </a:lnTo>
                  <a:lnTo>
                    <a:pt x="5719" y="12669"/>
                  </a:lnTo>
                  <a:lnTo>
                    <a:pt x="5743" y="12911"/>
                  </a:lnTo>
                  <a:lnTo>
                    <a:pt x="5791" y="13152"/>
                  </a:lnTo>
                  <a:lnTo>
                    <a:pt x="5791" y="13152"/>
                  </a:lnTo>
                  <a:lnTo>
                    <a:pt x="5622" y="13128"/>
                  </a:lnTo>
                  <a:lnTo>
                    <a:pt x="5285" y="13128"/>
                  </a:lnTo>
                  <a:lnTo>
                    <a:pt x="5116" y="13152"/>
                  </a:lnTo>
                  <a:lnTo>
                    <a:pt x="4947" y="13224"/>
                  </a:lnTo>
                  <a:lnTo>
                    <a:pt x="4778" y="13272"/>
                  </a:lnTo>
                  <a:lnTo>
                    <a:pt x="4609" y="13369"/>
                  </a:lnTo>
                  <a:lnTo>
                    <a:pt x="4440" y="13466"/>
                  </a:lnTo>
                  <a:lnTo>
                    <a:pt x="4295" y="13586"/>
                  </a:lnTo>
                  <a:lnTo>
                    <a:pt x="4175" y="13707"/>
                  </a:lnTo>
                  <a:lnTo>
                    <a:pt x="4054" y="13852"/>
                  </a:lnTo>
                  <a:lnTo>
                    <a:pt x="3933" y="13996"/>
                  </a:lnTo>
                  <a:lnTo>
                    <a:pt x="3837" y="14141"/>
                  </a:lnTo>
                  <a:lnTo>
                    <a:pt x="3740" y="14310"/>
                  </a:lnTo>
                  <a:lnTo>
                    <a:pt x="3620" y="14648"/>
                  </a:lnTo>
                  <a:lnTo>
                    <a:pt x="3523" y="15010"/>
                  </a:lnTo>
                  <a:lnTo>
                    <a:pt x="3523" y="15203"/>
                  </a:lnTo>
                  <a:lnTo>
                    <a:pt x="3499" y="15372"/>
                  </a:lnTo>
                  <a:lnTo>
                    <a:pt x="3523" y="15468"/>
                  </a:lnTo>
                  <a:lnTo>
                    <a:pt x="3571" y="15517"/>
                  </a:lnTo>
                  <a:lnTo>
                    <a:pt x="3306" y="15637"/>
                  </a:lnTo>
                  <a:lnTo>
                    <a:pt x="3089" y="15806"/>
                  </a:lnTo>
                  <a:lnTo>
                    <a:pt x="2872" y="15999"/>
                  </a:lnTo>
                  <a:lnTo>
                    <a:pt x="2703" y="16241"/>
                  </a:lnTo>
                  <a:lnTo>
                    <a:pt x="2485" y="16241"/>
                  </a:lnTo>
                  <a:lnTo>
                    <a:pt x="2268" y="16289"/>
                  </a:lnTo>
                  <a:lnTo>
                    <a:pt x="2075" y="16337"/>
                  </a:lnTo>
                  <a:lnTo>
                    <a:pt x="1906" y="16409"/>
                  </a:lnTo>
                  <a:lnTo>
                    <a:pt x="1713" y="16506"/>
                  </a:lnTo>
                  <a:lnTo>
                    <a:pt x="1544" y="16627"/>
                  </a:lnTo>
                  <a:lnTo>
                    <a:pt x="1400" y="16747"/>
                  </a:lnTo>
                  <a:lnTo>
                    <a:pt x="1231" y="16892"/>
                  </a:lnTo>
                  <a:lnTo>
                    <a:pt x="1158" y="16868"/>
                  </a:lnTo>
                  <a:lnTo>
                    <a:pt x="1086" y="16916"/>
                  </a:lnTo>
                  <a:lnTo>
                    <a:pt x="869" y="17133"/>
                  </a:lnTo>
                  <a:lnTo>
                    <a:pt x="676" y="17351"/>
                  </a:lnTo>
                  <a:lnTo>
                    <a:pt x="483" y="17592"/>
                  </a:lnTo>
                  <a:lnTo>
                    <a:pt x="338" y="17833"/>
                  </a:lnTo>
                  <a:lnTo>
                    <a:pt x="217" y="18099"/>
                  </a:lnTo>
                  <a:lnTo>
                    <a:pt x="121" y="18364"/>
                  </a:lnTo>
                  <a:lnTo>
                    <a:pt x="48" y="18629"/>
                  </a:lnTo>
                  <a:lnTo>
                    <a:pt x="24" y="18919"/>
                  </a:lnTo>
                  <a:lnTo>
                    <a:pt x="0" y="19184"/>
                  </a:lnTo>
                  <a:lnTo>
                    <a:pt x="24" y="19474"/>
                  </a:lnTo>
                  <a:lnTo>
                    <a:pt x="72" y="19739"/>
                  </a:lnTo>
                  <a:lnTo>
                    <a:pt x="145" y="20029"/>
                  </a:lnTo>
                  <a:lnTo>
                    <a:pt x="265" y="20294"/>
                  </a:lnTo>
                  <a:lnTo>
                    <a:pt x="410" y="20560"/>
                  </a:lnTo>
                  <a:lnTo>
                    <a:pt x="579" y="20801"/>
                  </a:lnTo>
                  <a:lnTo>
                    <a:pt x="796" y="21043"/>
                  </a:lnTo>
                  <a:lnTo>
                    <a:pt x="1110" y="21356"/>
                  </a:lnTo>
                  <a:lnTo>
                    <a:pt x="1448" y="21622"/>
                  </a:lnTo>
                  <a:lnTo>
                    <a:pt x="1810" y="21863"/>
                  </a:lnTo>
                  <a:lnTo>
                    <a:pt x="2220" y="22080"/>
                  </a:lnTo>
                  <a:lnTo>
                    <a:pt x="2389" y="22659"/>
                  </a:lnTo>
                  <a:lnTo>
                    <a:pt x="2534" y="23238"/>
                  </a:lnTo>
                  <a:lnTo>
                    <a:pt x="2775" y="24421"/>
                  </a:lnTo>
                  <a:lnTo>
                    <a:pt x="2992" y="25603"/>
                  </a:lnTo>
                  <a:lnTo>
                    <a:pt x="3161" y="26761"/>
                  </a:lnTo>
                  <a:lnTo>
                    <a:pt x="3306" y="27968"/>
                  </a:lnTo>
                  <a:lnTo>
                    <a:pt x="3427" y="29150"/>
                  </a:lnTo>
                  <a:lnTo>
                    <a:pt x="3644" y="31539"/>
                  </a:lnTo>
                  <a:lnTo>
                    <a:pt x="4561" y="41771"/>
                  </a:lnTo>
                  <a:lnTo>
                    <a:pt x="6322" y="61896"/>
                  </a:lnTo>
                  <a:lnTo>
                    <a:pt x="6346" y="61968"/>
                  </a:lnTo>
                  <a:lnTo>
                    <a:pt x="6395" y="62065"/>
                  </a:lnTo>
                  <a:lnTo>
                    <a:pt x="6443" y="62113"/>
                  </a:lnTo>
                  <a:lnTo>
                    <a:pt x="6515" y="62161"/>
                  </a:lnTo>
                  <a:lnTo>
                    <a:pt x="6588" y="62185"/>
                  </a:lnTo>
                  <a:lnTo>
                    <a:pt x="6757" y="62185"/>
                  </a:lnTo>
                  <a:lnTo>
                    <a:pt x="6829" y="62161"/>
                  </a:lnTo>
                  <a:lnTo>
                    <a:pt x="6950" y="62233"/>
                  </a:lnTo>
                  <a:lnTo>
                    <a:pt x="7094" y="62306"/>
                  </a:lnTo>
                  <a:lnTo>
                    <a:pt x="7239" y="62354"/>
                  </a:lnTo>
                  <a:lnTo>
                    <a:pt x="7408" y="62378"/>
                  </a:lnTo>
                  <a:lnTo>
                    <a:pt x="7746" y="62402"/>
                  </a:lnTo>
                  <a:lnTo>
                    <a:pt x="8084" y="62402"/>
                  </a:lnTo>
                  <a:lnTo>
                    <a:pt x="9242" y="62451"/>
                  </a:lnTo>
                  <a:lnTo>
                    <a:pt x="10424" y="62475"/>
                  </a:lnTo>
                  <a:lnTo>
                    <a:pt x="12765" y="62499"/>
                  </a:lnTo>
                  <a:lnTo>
                    <a:pt x="15347" y="62523"/>
                  </a:lnTo>
                  <a:lnTo>
                    <a:pt x="17929" y="62523"/>
                  </a:lnTo>
                  <a:lnTo>
                    <a:pt x="23093" y="62499"/>
                  </a:lnTo>
                  <a:lnTo>
                    <a:pt x="28160" y="62426"/>
                  </a:lnTo>
                  <a:lnTo>
                    <a:pt x="33252" y="62306"/>
                  </a:lnTo>
                  <a:lnTo>
                    <a:pt x="38319" y="62137"/>
                  </a:lnTo>
                  <a:lnTo>
                    <a:pt x="43387" y="61920"/>
                  </a:lnTo>
                  <a:lnTo>
                    <a:pt x="43507" y="61896"/>
                  </a:lnTo>
                  <a:lnTo>
                    <a:pt x="43580" y="61847"/>
                  </a:lnTo>
                  <a:lnTo>
                    <a:pt x="43652" y="61944"/>
                  </a:lnTo>
                  <a:lnTo>
                    <a:pt x="43749" y="61992"/>
                  </a:lnTo>
                  <a:lnTo>
                    <a:pt x="43845" y="62040"/>
                  </a:lnTo>
                  <a:lnTo>
                    <a:pt x="43966" y="62016"/>
                  </a:lnTo>
                  <a:lnTo>
                    <a:pt x="44062" y="61992"/>
                  </a:lnTo>
                  <a:lnTo>
                    <a:pt x="44159" y="61920"/>
                  </a:lnTo>
                  <a:lnTo>
                    <a:pt x="44207" y="61823"/>
                  </a:lnTo>
                  <a:lnTo>
                    <a:pt x="44231" y="61703"/>
                  </a:lnTo>
                  <a:lnTo>
                    <a:pt x="44255" y="60327"/>
                  </a:lnTo>
                  <a:lnTo>
                    <a:pt x="44280" y="58976"/>
                  </a:lnTo>
                  <a:lnTo>
                    <a:pt x="44328" y="57624"/>
                  </a:lnTo>
                  <a:lnTo>
                    <a:pt x="44400" y="56273"/>
                  </a:lnTo>
                  <a:lnTo>
                    <a:pt x="44473" y="54898"/>
                  </a:lnTo>
                  <a:lnTo>
                    <a:pt x="44569" y="53546"/>
                  </a:lnTo>
                  <a:lnTo>
                    <a:pt x="44811" y="50844"/>
                  </a:lnTo>
                  <a:lnTo>
                    <a:pt x="45076" y="48141"/>
                  </a:lnTo>
                  <a:lnTo>
                    <a:pt x="45414" y="45463"/>
                  </a:lnTo>
                  <a:lnTo>
                    <a:pt x="45800" y="42760"/>
                  </a:lnTo>
                  <a:lnTo>
                    <a:pt x="46210" y="40082"/>
                  </a:lnTo>
                  <a:lnTo>
                    <a:pt x="46669" y="37475"/>
                  </a:lnTo>
                  <a:lnTo>
                    <a:pt x="47151" y="34845"/>
                  </a:lnTo>
                  <a:lnTo>
                    <a:pt x="47682" y="32239"/>
                  </a:lnTo>
                  <a:lnTo>
                    <a:pt x="48213" y="29657"/>
                  </a:lnTo>
                  <a:lnTo>
                    <a:pt x="48744" y="27051"/>
                  </a:lnTo>
                  <a:lnTo>
                    <a:pt x="49275" y="24445"/>
                  </a:lnTo>
                  <a:lnTo>
                    <a:pt x="49757" y="21839"/>
                  </a:lnTo>
                  <a:lnTo>
                    <a:pt x="50216" y="19209"/>
                  </a:lnTo>
                  <a:lnTo>
                    <a:pt x="50216" y="19136"/>
                  </a:lnTo>
                  <a:lnTo>
                    <a:pt x="50192" y="19088"/>
                  </a:lnTo>
                  <a:lnTo>
                    <a:pt x="50481" y="18798"/>
                  </a:lnTo>
                  <a:lnTo>
                    <a:pt x="50747" y="18485"/>
                  </a:lnTo>
                  <a:lnTo>
                    <a:pt x="50964" y="18147"/>
                  </a:lnTo>
                  <a:lnTo>
                    <a:pt x="51157" y="17785"/>
                  </a:lnTo>
                  <a:lnTo>
                    <a:pt x="51253" y="17519"/>
                  </a:lnTo>
                  <a:lnTo>
                    <a:pt x="51350" y="17254"/>
                  </a:lnTo>
                  <a:lnTo>
                    <a:pt x="51398" y="16989"/>
                  </a:lnTo>
                  <a:lnTo>
                    <a:pt x="51446" y="16699"/>
                  </a:lnTo>
                  <a:lnTo>
                    <a:pt x="51446" y="16434"/>
                  </a:lnTo>
                  <a:lnTo>
                    <a:pt x="51446" y="16144"/>
                  </a:lnTo>
                  <a:lnTo>
                    <a:pt x="51398" y="15879"/>
                  </a:lnTo>
                  <a:lnTo>
                    <a:pt x="51350" y="15613"/>
                  </a:lnTo>
                  <a:lnTo>
                    <a:pt x="51253" y="15372"/>
                  </a:lnTo>
                  <a:lnTo>
                    <a:pt x="51133" y="15106"/>
                  </a:lnTo>
                  <a:lnTo>
                    <a:pt x="51012" y="14889"/>
                  </a:lnTo>
                  <a:lnTo>
                    <a:pt x="50843" y="14672"/>
                  </a:lnTo>
                  <a:lnTo>
                    <a:pt x="50650" y="14479"/>
                  </a:lnTo>
                  <a:lnTo>
                    <a:pt x="50457" y="14286"/>
                  </a:lnTo>
                  <a:lnTo>
                    <a:pt x="50216" y="14141"/>
                  </a:lnTo>
                  <a:lnTo>
                    <a:pt x="49950" y="13996"/>
                  </a:lnTo>
                  <a:lnTo>
                    <a:pt x="49926" y="13996"/>
                  </a:lnTo>
                  <a:lnTo>
                    <a:pt x="49854" y="13852"/>
                  </a:lnTo>
                  <a:lnTo>
                    <a:pt x="49757" y="13731"/>
                  </a:lnTo>
                  <a:lnTo>
                    <a:pt x="49637" y="13586"/>
                  </a:lnTo>
                  <a:lnTo>
                    <a:pt x="49492" y="13466"/>
                  </a:lnTo>
                  <a:lnTo>
                    <a:pt x="49371" y="13393"/>
                  </a:lnTo>
                  <a:lnTo>
                    <a:pt x="49251" y="13345"/>
                  </a:lnTo>
                  <a:lnTo>
                    <a:pt x="49130" y="13297"/>
                  </a:lnTo>
                  <a:lnTo>
                    <a:pt x="49009" y="13272"/>
                  </a:lnTo>
                  <a:lnTo>
                    <a:pt x="48768" y="13272"/>
                  </a:lnTo>
                  <a:lnTo>
                    <a:pt x="48527" y="13321"/>
                  </a:lnTo>
                  <a:lnTo>
                    <a:pt x="48309" y="13417"/>
                  </a:lnTo>
                  <a:lnTo>
                    <a:pt x="48116" y="13538"/>
                  </a:lnTo>
                  <a:lnTo>
                    <a:pt x="47947" y="13707"/>
                  </a:lnTo>
                  <a:lnTo>
                    <a:pt x="47827" y="13900"/>
                  </a:lnTo>
                  <a:lnTo>
                    <a:pt x="47706" y="13779"/>
                  </a:lnTo>
                  <a:lnTo>
                    <a:pt x="47561" y="13707"/>
                  </a:lnTo>
                  <a:lnTo>
                    <a:pt x="47417" y="13610"/>
                  </a:lnTo>
                  <a:lnTo>
                    <a:pt x="47272" y="13538"/>
                  </a:lnTo>
                  <a:lnTo>
                    <a:pt x="47127" y="13490"/>
                  </a:lnTo>
                  <a:lnTo>
                    <a:pt x="46958" y="13466"/>
                  </a:lnTo>
                  <a:lnTo>
                    <a:pt x="46644" y="13417"/>
                  </a:lnTo>
                  <a:lnTo>
                    <a:pt x="46644" y="13200"/>
                  </a:lnTo>
                  <a:lnTo>
                    <a:pt x="46620" y="12959"/>
                  </a:lnTo>
                  <a:lnTo>
                    <a:pt x="46596" y="12742"/>
                  </a:lnTo>
                  <a:lnTo>
                    <a:pt x="46524" y="12524"/>
                  </a:lnTo>
                  <a:lnTo>
                    <a:pt x="46451" y="12331"/>
                  </a:lnTo>
                  <a:lnTo>
                    <a:pt x="46331" y="12138"/>
                  </a:lnTo>
                  <a:lnTo>
                    <a:pt x="46210" y="11969"/>
                  </a:lnTo>
                  <a:lnTo>
                    <a:pt x="46065" y="11801"/>
                  </a:lnTo>
                  <a:lnTo>
                    <a:pt x="45921" y="11656"/>
                  </a:lnTo>
                  <a:lnTo>
                    <a:pt x="45752" y="11535"/>
                  </a:lnTo>
                  <a:lnTo>
                    <a:pt x="45559" y="11414"/>
                  </a:lnTo>
                  <a:lnTo>
                    <a:pt x="45366" y="11342"/>
                  </a:lnTo>
                  <a:lnTo>
                    <a:pt x="45148" y="11294"/>
                  </a:lnTo>
                  <a:lnTo>
                    <a:pt x="44907" y="11246"/>
                  </a:lnTo>
                  <a:lnTo>
                    <a:pt x="44666" y="11246"/>
                  </a:lnTo>
                  <a:lnTo>
                    <a:pt x="44424" y="11270"/>
                  </a:lnTo>
                  <a:lnTo>
                    <a:pt x="44231" y="11318"/>
                  </a:lnTo>
                  <a:lnTo>
                    <a:pt x="44038" y="11390"/>
                  </a:lnTo>
                  <a:lnTo>
                    <a:pt x="43966" y="11101"/>
                  </a:lnTo>
                  <a:lnTo>
                    <a:pt x="43869" y="10835"/>
                  </a:lnTo>
                  <a:lnTo>
                    <a:pt x="43725" y="10594"/>
                  </a:lnTo>
                  <a:lnTo>
                    <a:pt x="43532" y="10377"/>
                  </a:lnTo>
                  <a:lnTo>
                    <a:pt x="43339" y="10184"/>
                  </a:lnTo>
                  <a:lnTo>
                    <a:pt x="43097" y="10015"/>
                  </a:lnTo>
                  <a:lnTo>
                    <a:pt x="42856" y="9870"/>
                  </a:lnTo>
                  <a:lnTo>
                    <a:pt x="42590" y="9749"/>
                  </a:lnTo>
                  <a:lnTo>
                    <a:pt x="42639" y="9532"/>
                  </a:lnTo>
                  <a:lnTo>
                    <a:pt x="42663" y="9315"/>
                  </a:lnTo>
                  <a:lnTo>
                    <a:pt x="42615" y="9122"/>
                  </a:lnTo>
                  <a:lnTo>
                    <a:pt x="42542" y="8905"/>
                  </a:lnTo>
                  <a:lnTo>
                    <a:pt x="42422" y="8712"/>
                  </a:lnTo>
                  <a:lnTo>
                    <a:pt x="42301" y="8567"/>
                  </a:lnTo>
                  <a:lnTo>
                    <a:pt x="42132" y="8422"/>
                  </a:lnTo>
                  <a:lnTo>
                    <a:pt x="41939" y="8326"/>
                  </a:lnTo>
                  <a:lnTo>
                    <a:pt x="41818" y="8277"/>
                  </a:lnTo>
                  <a:lnTo>
                    <a:pt x="41674" y="8253"/>
                  </a:lnTo>
                  <a:lnTo>
                    <a:pt x="41529" y="8229"/>
                  </a:lnTo>
                  <a:lnTo>
                    <a:pt x="41384" y="8253"/>
                  </a:lnTo>
                  <a:lnTo>
                    <a:pt x="41263" y="8277"/>
                  </a:lnTo>
                  <a:lnTo>
                    <a:pt x="41119" y="8302"/>
                  </a:lnTo>
                  <a:lnTo>
                    <a:pt x="40998" y="8374"/>
                  </a:lnTo>
                  <a:lnTo>
                    <a:pt x="40877" y="8446"/>
                  </a:lnTo>
                  <a:lnTo>
                    <a:pt x="40877" y="8229"/>
                  </a:lnTo>
                  <a:lnTo>
                    <a:pt x="40877" y="8036"/>
                  </a:lnTo>
                  <a:lnTo>
                    <a:pt x="40829" y="7819"/>
                  </a:lnTo>
                  <a:lnTo>
                    <a:pt x="40805" y="7626"/>
                  </a:lnTo>
                  <a:lnTo>
                    <a:pt x="40732" y="7433"/>
                  </a:lnTo>
                  <a:lnTo>
                    <a:pt x="40660" y="7264"/>
                  </a:lnTo>
                  <a:lnTo>
                    <a:pt x="40564" y="7071"/>
                  </a:lnTo>
                  <a:lnTo>
                    <a:pt x="40443" y="6902"/>
                  </a:lnTo>
                  <a:lnTo>
                    <a:pt x="40322" y="6757"/>
                  </a:lnTo>
                  <a:lnTo>
                    <a:pt x="40177" y="6612"/>
                  </a:lnTo>
                  <a:lnTo>
                    <a:pt x="40033" y="6492"/>
                  </a:lnTo>
                  <a:lnTo>
                    <a:pt x="39864" y="6371"/>
                  </a:lnTo>
                  <a:lnTo>
                    <a:pt x="39695" y="6250"/>
                  </a:lnTo>
                  <a:lnTo>
                    <a:pt x="39502" y="6178"/>
                  </a:lnTo>
                  <a:lnTo>
                    <a:pt x="39309" y="6106"/>
                  </a:lnTo>
                  <a:lnTo>
                    <a:pt x="39092" y="6057"/>
                  </a:lnTo>
                  <a:lnTo>
                    <a:pt x="38802" y="6009"/>
                  </a:lnTo>
                  <a:lnTo>
                    <a:pt x="38512" y="6009"/>
                  </a:lnTo>
                  <a:lnTo>
                    <a:pt x="38247" y="6057"/>
                  </a:lnTo>
                  <a:lnTo>
                    <a:pt x="37982" y="6130"/>
                  </a:lnTo>
                  <a:lnTo>
                    <a:pt x="37740" y="6250"/>
                  </a:lnTo>
                  <a:lnTo>
                    <a:pt x="37499" y="6371"/>
                  </a:lnTo>
                  <a:lnTo>
                    <a:pt x="37282" y="6540"/>
                  </a:lnTo>
                  <a:lnTo>
                    <a:pt x="37065" y="6709"/>
                  </a:lnTo>
                  <a:lnTo>
                    <a:pt x="36992" y="6637"/>
                  </a:lnTo>
                  <a:lnTo>
                    <a:pt x="36896" y="6564"/>
                  </a:lnTo>
                  <a:lnTo>
                    <a:pt x="36799" y="6492"/>
                  </a:lnTo>
                  <a:lnTo>
                    <a:pt x="36703" y="6468"/>
                  </a:lnTo>
                  <a:lnTo>
                    <a:pt x="36582" y="6444"/>
                  </a:lnTo>
                  <a:lnTo>
                    <a:pt x="36485" y="6444"/>
                  </a:lnTo>
                  <a:lnTo>
                    <a:pt x="36244" y="6468"/>
                  </a:lnTo>
                  <a:lnTo>
                    <a:pt x="36292" y="6371"/>
                  </a:lnTo>
                  <a:lnTo>
                    <a:pt x="36292" y="6250"/>
                  </a:lnTo>
                  <a:lnTo>
                    <a:pt x="36292" y="6154"/>
                  </a:lnTo>
                  <a:lnTo>
                    <a:pt x="36292" y="6009"/>
                  </a:lnTo>
                  <a:lnTo>
                    <a:pt x="36220" y="5768"/>
                  </a:lnTo>
                  <a:lnTo>
                    <a:pt x="36075" y="5527"/>
                  </a:lnTo>
                  <a:lnTo>
                    <a:pt x="35930" y="5334"/>
                  </a:lnTo>
                  <a:lnTo>
                    <a:pt x="35713" y="5165"/>
                  </a:lnTo>
                  <a:lnTo>
                    <a:pt x="35593" y="5092"/>
                  </a:lnTo>
                  <a:lnTo>
                    <a:pt x="35472" y="5020"/>
                  </a:lnTo>
                  <a:lnTo>
                    <a:pt x="35327" y="4972"/>
                  </a:lnTo>
                  <a:lnTo>
                    <a:pt x="35207" y="4947"/>
                  </a:lnTo>
                  <a:lnTo>
                    <a:pt x="34941" y="4947"/>
                  </a:lnTo>
                  <a:lnTo>
                    <a:pt x="34676" y="4972"/>
                  </a:lnTo>
                  <a:lnTo>
                    <a:pt x="34410" y="5068"/>
                  </a:lnTo>
                  <a:lnTo>
                    <a:pt x="34145" y="5189"/>
                  </a:lnTo>
                  <a:lnTo>
                    <a:pt x="33903" y="5334"/>
                  </a:lnTo>
                  <a:lnTo>
                    <a:pt x="33686" y="5502"/>
                  </a:lnTo>
                  <a:lnTo>
                    <a:pt x="33662" y="5309"/>
                  </a:lnTo>
                  <a:lnTo>
                    <a:pt x="33590" y="5116"/>
                  </a:lnTo>
                  <a:lnTo>
                    <a:pt x="33517" y="4899"/>
                  </a:lnTo>
                  <a:lnTo>
                    <a:pt x="33445" y="4730"/>
                  </a:lnTo>
                  <a:lnTo>
                    <a:pt x="33324" y="4537"/>
                  </a:lnTo>
                  <a:lnTo>
                    <a:pt x="33204" y="4368"/>
                  </a:lnTo>
                  <a:lnTo>
                    <a:pt x="33083" y="4199"/>
                  </a:lnTo>
                  <a:lnTo>
                    <a:pt x="32938" y="4055"/>
                  </a:lnTo>
                  <a:lnTo>
                    <a:pt x="32793" y="3910"/>
                  </a:lnTo>
                  <a:lnTo>
                    <a:pt x="32625" y="3789"/>
                  </a:lnTo>
                  <a:lnTo>
                    <a:pt x="32456" y="3669"/>
                  </a:lnTo>
                  <a:lnTo>
                    <a:pt x="32263" y="3572"/>
                  </a:lnTo>
                  <a:lnTo>
                    <a:pt x="32070" y="3475"/>
                  </a:lnTo>
                  <a:lnTo>
                    <a:pt x="31877" y="3403"/>
                  </a:lnTo>
                  <a:lnTo>
                    <a:pt x="31659" y="3355"/>
                  </a:lnTo>
                  <a:lnTo>
                    <a:pt x="31466" y="3331"/>
                  </a:lnTo>
                  <a:lnTo>
                    <a:pt x="31153" y="3331"/>
                  </a:lnTo>
                  <a:lnTo>
                    <a:pt x="30863" y="3355"/>
                  </a:lnTo>
                  <a:lnTo>
                    <a:pt x="30573" y="3403"/>
                  </a:lnTo>
                  <a:lnTo>
                    <a:pt x="30308" y="3500"/>
                  </a:lnTo>
                  <a:lnTo>
                    <a:pt x="30284" y="3355"/>
                  </a:lnTo>
                  <a:lnTo>
                    <a:pt x="30236" y="3186"/>
                  </a:lnTo>
                  <a:lnTo>
                    <a:pt x="30163" y="3041"/>
                  </a:lnTo>
                  <a:lnTo>
                    <a:pt x="30091" y="2920"/>
                  </a:lnTo>
                  <a:lnTo>
                    <a:pt x="29970" y="2800"/>
                  </a:lnTo>
                  <a:lnTo>
                    <a:pt x="29874" y="2679"/>
                  </a:lnTo>
                  <a:lnTo>
                    <a:pt x="29729" y="2583"/>
                  </a:lnTo>
                  <a:lnTo>
                    <a:pt x="29608" y="2510"/>
                  </a:lnTo>
                  <a:lnTo>
                    <a:pt x="29463" y="2438"/>
                  </a:lnTo>
                  <a:lnTo>
                    <a:pt x="29319" y="2390"/>
                  </a:lnTo>
                  <a:lnTo>
                    <a:pt x="29150" y="2365"/>
                  </a:lnTo>
                  <a:lnTo>
                    <a:pt x="28860" y="2365"/>
                  </a:lnTo>
                  <a:lnTo>
                    <a:pt x="28715" y="2414"/>
                  </a:lnTo>
                  <a:lnTo>
                    <a:pt x="28546" y="2462"/>
                  </a:lnTo>
                  <a:lnTo>
                    <a:pt x="28426" y="2534"/>
                  </a:lnTo>
                  <a:lnTo>
                    <a:pt x="28378" y="2317"/>
                  </a:lnTo>
                  <a:lnTo>
                    <a:pt x="28329" y="2076"/>
                  </a:lnTo>
                  <a:lnTo>
                    <a:pt x="28257" y="1859"/>
                  </a:lnTo>
                  <a:lnTo>
                    <a:pt x="28160" y="1642"/>
                  </a:lnTo>
                  <a:lnTo>
                    <a:pt x="28064" y="1424"/>
                  </a:lnTo>
                  <a:lnTo>
                    <a:pt x="27943" y="1207"/>
                  </a:lnTo>
                  <a:lnTo>
                    <a:pt x="27823" y="1014"/>
                  </a:lnTo>
                  <a:lnTo>
                    <a:pt x="27678" y="821"/>
                  </a:lnTo>
                  <a:lnTo>
                    <a:pt x="27509" y="652"/>
                  </a:lnTo>
                  <a:lnTo>
                    <a:pt x="27340" y="507"/>
                  </a:lnTo>
                  <a:lnTo>
                    <a:pt x="27147" y="363"/>
                  </a:lnTo>
                  <a:lnTo>
                    <a:pt x="26954" y="242"/>
                  </a:lnTo>
                  <a:lnTo>
                    <a:pt x="26737" y="145"/>
                  </a:lnTo>
                  <a:lnTo>
                    <a:pt x="26520" y="73"/>
                  </a:lnTo>
                  <a:lnTo>
                    <a:pt x="26302" y="25"/>
                  </a:lnTo>
                  <a:lnTo>
                    <a:pt x="2606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65"/>
            <p:cNvSpPr/>
            <p:nvPr/>
          </p:nvSpPr>
          <p:spPr>
            <a:xfrm>
              <a:off x="1300825" y="-2033275"/>
              <a:ext cx="1262675" cy="255200"/>
            </a:xfrm>
            <a:custGeom>
              <a:avLst/>
              <a:gdLst/>
              <a:ahLst/>
              <a:cxnLst/>
              <a:rect l="l" t="t" r="r" b="b"/>
              <a:pathLst>
                <a:path w="50507" h="10208" extrusionOk="0">
                  <a:moveTo>
                    <a:pt x="49710" y="0"/>
                  </a:moveTo>
                  <a:lnTo>
                    <a:pt x="49662" y="242"/>
                  </a:lnTo>
                  <a:lnTo>
                    <a:pt x="49589" y="483"/>
                  </a:lnTo>
                  <a:lnTo>
                    <a:pt x="49517" y="724"/>
                  </a:lnTo>
                  <a:lnTo>
                    <a:pt x="49396" y="966"/>
                  </a:lnTo>
                  <a:lnTo>
                    <a:pt x="49251" y="1207"/>
                  </a:lnTo>
                  <a:lnTo>
                    <a:pt x="49131" y="1424"/>
                  </a:lnTo>
                  <a:lnTo>
                    <a:pt x="48962" y="1617"/>
                  </a:lnTo>
                  <a:lnTo>
                    <a:pt x="48817" y="1810"/>
                  </a:lnTo>
                  <a:lnTo>
                    <a:pt x="48745" y="1858"/>
                  </a:lnTo>
                  <a:lnTo>
                    <a:pt x="48672" y="1858"/>
                  </a:lnTo>
                  <a:lnTo>
                    <a:pt x="48672" y="1931"/>
                  </a:lnTo>
                  <a:lnTo>
                    <a:pt x="48648" y="2003"/>
                  </a:lnTo>
                  <a:lnTo>
                    <a:pt x="48600" y="2076"/>
                  </a:lnTo>
                  <a:lnTo>
                    <a:pt x="48552" y="2124"/>
                  </a:lnTo>
                  <a:lnTo>
                    <a:pt x="47900" y="2534"/>
                  </a:lnTo>
                  <a:lnTo>
                    <a:pt x="47273" y="2920"/>
                  </a:lnTo>
                  <a:lnTo>
                    <a:pt x="46621" y="3282"/>
                  </a:lnTo>
                  <a:lnTo>
                    <a:pt x="45970" y="3644"/>
                  </a:lnTo>
                  <a:lnTo>
                    <a:pt x="45294" y="4006"/>
                  </a:lnTo>
                  <a:lnTo>
                    <a:pt x="44642" y="4320"/>
                  </a:lnTo>
                  <a:lnTo>
                    <a:pt x="43967" y="4633"/>
                  </a:lnTo>
                  <a:lnTo>
                    <a:pt x="43267" y="4947"/>
                  </a:lnTo>
                  <a:lnTo>
                    <a:pt x="42591" y="5237"/>
                  </a:lnTo>
                  <a:lnTo>
                    <a:pt x="41892" y="5502"/>
                  </a:lnTo>
                  <a:lnTo>
                    <a:pt x="40492" y="6009"/>
                  </a:lnTo>
                  <a:lnTo>
                    <a:pt x="39068" y="6467"/>
                  </a:lnTo>
                  <a:lnTo>
                    <a:pt x="37620" y="6878"/>
                  </a:lnTo>
                  <a:lnTo>
                    <a:pt x="36173" y="7239"/>
                  </a:lnTo>
                  <a:lnTo>
                    <a:pt x="34701" y="7553"/>
                  </a:lnTo>
                  <a:lnTo>
                    <a:pt x="33229" y="7819"/>
                  </a:lnTo>
                  <a:lnTo>
                    <a:pt x="31757" y="8060"/>
                  </a:lnTo>
                  <a:lnTo>
                    <a:pt x="30261" y="8229"/>
                  </a:lnTo>
                  <a:lnTo>
                    <a:pt x="28789" y="8374"/>
                  </a:lnTo>
                  <a:lnTo>
                    <a:pt x="27293" y="8470"/>
                  </a:lnTo>
                  <a:lnTo>
                    <a:pt x="25796" y="8543"/>
                  </a:lnTo>
                  <a:lnTo>
                    <a:pt x="24131" y="8567"/>
                  </a:lnTo>
                  <a:lnTo>
                    <a:pt x="22466" y="8543"/>
                  </a:lnTo>
                  <a:lnTo>
                    <a:pt x="20801" y="8494"/>
                  </a:lnTo>
                  <a:lnTo>
                    <a:pt x="19136" y="8398"/>
                  </a:lnTo>
                  <a:lnTo>
                    <a:pt x="17471" y="8277"/>
                  </a:lnTo>
                  <a:lnTo>
                    <a:pt x="15806" y="8108"/>
                  </a:lnTo>
                  <a:lnTo>
                    <a:pt x="14141" y="7915"/>
                  </a:lnTo>
                  <a:lnTo>
                    <a:pt x="12500" y="7722"/>
                  </a:lnTo>
                  <a:lnTo>
                    <a:pt x="11125" y="7505"/>
                  </a:lnTo>
                  <a:lnTo>
                    <a:pt x="9750" y="7288"/>
                  </a:lnTo>
                  <a:lnTo>
                    <a:pt x="8374" y="7022"/>
                  </a:lnTo>
                  <a:lnTo>
                    <a:pt x="7698" y="6878"/>
                  </a:lnTo>
                  <a:lnTo>
                    <a:pt x="7023" y="6709"/>
                  </a:lnTo>
                  <a:lnTo>
                    <a:pt x="6347" y="6540"/>
                  </a:lnTo>
                  <a:lnTo>
                    <a:pt x="5696" y="6323"/>
                  </a:lnTo>
                  <a:lnTo>
                    <a:pt x="5020" y="6105"/>
                  </a:lnTo>
                  <a:lnTo>
                    <a:pt x="4368" y="5864"/>
                  </a:lnTo>
                  <a:lnTo>
                    <a:pt x="3741" y="5599"/>
                  </a:lnTo>
                  <a:lnTo>
                    <a:pt x="3114" y="5309"/>
                  </a:lnTo>
                  <a:lnTo>
                    <a:pt x="2486" y="4995"/>
                  </a:lnTo>
                  <a:lnTo>
                    <a:pt x="1859" y="4658"/>
                  </a:lnTo>
                  <a:lnTo>
                    <a:pt x="1786" y="4585"/>
                  </a:lnTo>
                  <a:lnTo>
                    <a:pt x="1762" y="4513"/>
                  </a:lnTo>
                  <a:lnTo>
                    <a:pt x="1786" y="4416"/>
                  </a:lnTo>
                  <a:lnTo>
                    <a:pt x="1835" y="4344"/>
                  </a:lnTo>
                  <a:lnTo>
                    <a:pt x="1762" y="4344"/>
                  </a:lnTo>
                  <a:lnTo>
                    <a:pt x="1593" y="4223"/>
                  </a:lnTo>
                  <a:lnTo>
                    <a:pt x="1449" y="4078"/>
                  </a:lnTo>
                  <a:lnTo>
                    <a:pt x="1352" y="3909"/>
                  </a:lnTo>
                  <a:lnTo>
                    <a:pt x="1304" y="3716"/>
                  </a:lnTo>
                  <a:lnTo>
                    <a:pt x="1280" y="3523"/>
                  </a:lnTo>
                  <a:lnTo>
                    <a:pt x="1304" y="3330"/>
                  </a:lnTo>
                  <a:lnTo>
                    <a:pt x="1352" y="3137"/>
                  </a:lnTo>
                  <a:lnTo>
                    <a:pt x="1473" y="2968"/>
                  </a:lnTo>
                  <a:lnTo>
                    <a:pt x="1593" y="2848"/>
                  </a:lnTo>
                  <a:lnTo>
                    <a:pt x="1762" y="2751"/>
                  </a:lnTo>
                  <a:lnTo>
                    <a:pt x="1931" y="2679"/>
                  </a:lnTo>
                  <a:lnTo>
                    <a:pt x="2124" y="2655"/>
                  </a:lnTo>
                  <a:lnTo>
                    <a:pt x="2100" y="2462"/>
                  </a:lnTo>
                  <a:lnTo>
                    <a:pt x="2100" y="2269"/>
                  </a:lnTo>
                  <a:lnTo>
                    <a:pt x="2148" y="2076"/>
                  </a:lnTo>
                  <a:lnTo>
                    <a:pt x="2197" y="1883"/>
                  </a:lnTo>
                  <a:lnTo>
                    <a:pt x="1883" y="1955"/>
                  </a:lnTo>
                  <a:lnTo>
                    <a:pt x="1569" y="2027"/>
                  </a:lnTo>
                  <a:lnTo>
                    <a:pt x="1280" y="2124"/>
                  </a:lnTo>
                  <a:lnTo>
                    <a:pt x="990" y="2244"/>
                  </a:lnTo>
                  <a:lnTo>
                    <a:pt x="990" y="2317"/>
                  </a:lnTo>
                  <a:lnTo>
                    <a:pt x="966" y="2389"/>
                  </a:lnTo>
                  <a:lnTo>
                    <a:pt x="725" y="2655"/>
                  </a:lnTo>
                  <a:lnTo>
                    <a:pt x="508" y="2920"/>
                  </a:lnTo>
                  <a:lnTo>
                    <a:pt x="339" y="3161"/>
                  </a:lnTo>
                  <a:lnTo>
                    <a:pt x="218" y="3403"/>
                  </a:lnTo>
                  <a:lnTo>
                    <a:pt x="97" y="3644"/>
                  </a:lnTo>
                  <a:lnTo>
                    <a:pt x="49" y="3885"/>
                  </a:lnTo>
                  <a:lnTo>
                    <a:pt x="1" y="4103"/>
                  </a:lnTo>
                  <a:lnTo>
                    <a:pt x="1" y="4344"/>
                  </a:lnTo>
                  <a:lnTo>
                    <a:pt x="25" y="4561"/>
                  </a:lnTo>
                  <a:lnTo>
                    <a:pt x="73" y="4754"/>
                  </a:lnTo>
                  <a:lnTo>
                    <a:pt x="146" y="4971"/>
                  </a:lnTo>
                  <a:lnTo>
                    <a:pt x="218" y="5164"/>
                  </a:lnTo>
                  <a:lnTo>
                    <a:pt x="339" y="5333"/>
                  </a:lnTo>
                  <a:lnTo>
                    <a:pt x="483" y="5526"/>
                  </a:lnTo>
                  <a:lnTo>
                    <a:pt x="628" y="5695"/>
                  </a:lnTo>
                  <a:lnTo>
                    <a:pt x="797" y="5864"/>
                  </a:lnTo>
                  <a:lnTo>
                    <a:pt x="1183" y="6178"/>
                  </a:lnTo>
                  <a:lnTo>
                    <a:pt x="1618" y="6467"/>
                  </a:lnTo>
                  <a:lnTo>
                    <a:pt x="2076" y="6733"/>
                  </a:lnTo>
                  <a:lnTo>
                    <a:pt x="2559" y="6974"/>
                  </a:lnTo>
                  <a:lnTo>
                    <a:pt x="3065" y="7167"/>
                  </a:lnTo>
                  <a:lnTo>
                    <a:pt x="3548" y="7336"/>
                  </a:lnTo>
                  <a:lnTo>
                    <a:pt x="4007" y="7481"/>
                  </a:lnTo>
                  <a:lnTo>
                    <a:pt x="4465" y="7601"/>
                  </a:lnTo>
                  <a:lnTo>
                    <a:pt x="6202" y="8012"/>
                  </a:lnTo>
                  <a:lnTo>
                    <a:pt x="7964" y="8374"/>
                  </a:lnTo>
                  <a:lnTo>
                    <a:pt x="9750" y="8711"/>
                  </a:lnTo>
                  <a:lnTo>
                    <a:pt x="11511" y="9025"/>
                  </a:lnTo>
                  <a:lnTo>
                    <a:pt x="13345" y="9315"/>
                  </a:lnTo>
                  <a:lnTo>
                    <a:pt x="15203" y="9580"/>
                  </a:lnTo>
                  <a:lnTo>
                    <a:pt x="17061" y="9797"/>
                  </a:lnTo>
                  <a:lnTo>
                    <a:pt x="18919" y="9966"/>
                  </a:lnTo>
                  <a:lnTo>
                    <a:pt x="20777" y="10087"/>
                  </a:lnTo>
                  <a:lnTo>
                    <a:pt x="22635" y="10183"/>
                  </a:lnTo>
                  <a:lnTo>
                    <a:pt x="24493" y="10208"/>
                  </a:lnTo>
                  <a:lnTo>
                    <a:pt x="26351" y="10183"/>
                  </a:lnTo>
                  <a:lnTo>
                    <a:pt x="28113" y="10111"/>
                  </a:lnTo>
                  <a:lnTo>
                    <a:pt x="29850" y="9990"/>
                  </a:lnTo>
                  <a:lnTo>
                    <a:pt x="31612" y="9821"/>
                  </a:lnTo>
                  <a:lnTo>
                    <a:pt x="33349" y="9580"/>
                  </a:lnTo>
                  <a:lnTo>
                    <a:pt x="34218" y="9435"/>
                  </a:lnTo>
                  <a:lnTo>
                    <a:pt x="35087" y="9291"/>
                  </a:lnTo>
                  <a:lnTo>
                    <a:pt x="35931" y="9122"/>
                  </a:lnTo>
                  <a:lnTo>
                    <a:pt x="36800" y="8953"/>
                  </a:lnTo>
                  <a:lnTo>
                    <a:pt x="37645" y="8760"/>
                  </a:lnTo>
                  <a:lnTo>
                    <a:pt x="38513" y="8543"/>
                  </a:lnTo>
                  <a:lnTo>
                    <a:pt x="39358" y="8325"/>
                  </a:lnTo>
                  <a:lnTo>
                    <a:pt x="40202" y="8084"/>
                  </a:lnTo>
                  <a:lnTo>
                    <a:pt x="41047" y="7819"/>
                  </a:lnTo>
                  <a:lnTo>
                    <a:pt x="41892" y="7529"/>
                  </a:lnTo>
                  <a:lnTo>
                    <a:pt x="42736" y="7239"/>
                  </a:lnTo>
                  <a:lnTo>
                    <a:pt x="43557" y="6926"/>
                  </a:lnTo>
                  <a:lnTo>
                    <a:pt x="44401" y="6612"/>
                  </a:lnTo>
                  <a:lnTo>
                    <a:pt x="45197" y="6250"/>
                  </a:lnTo>
                  <a:lnTo>
                    <a:pt x="46018" y="5888"/>
                  </a:lnTo>
                  <a:lnTo>
                    <a:pt x="46814" y="5502"/>
                  </a:lnTo>
                  <a:lnTo>
                    <a:pt x="47514" y="5164"/>
                  </a:lnTo>
                  <a:lnTo>
                    <a:pt x="48190" y="4802"/>
                  </a:lnTo>
                  <a:lnTo>
                    <a:pt x="48527" y="4609"/>
                  </a:lnTo>
                  <a:lnTo>
                    <a:pt x="48865" y="4392"/>
                  </a:lnTo>
                  <a:lnTo>
                    <a:pt x="49155" y="4175"/>
                  </a:lnTo>
                  <a:lnTo>
                    <a:pt x="49444" y="3909"/>
                  </a:lnTo>
                  <a:lnTo>
                    <a:pt x="49637" y="3716"/>
                  </a:lnTo>
                  <a:lnTo>
                    <a:pt x="49830" y="3475"/>
                  </a:lnTo>
                  <a:lnTo>
                    <a:pt x="49975" y="3258"/>
                  </a:lnTo>
                  <a:lnTo>
                    <a:pt x="50144" y="2993"/>
                  </a:lnTo>
                  <a:lnTo>
                    <a:pt x="50265" y="2727"/>
                  </a:lnTo>
                  <a:lnTo>
                    <a:pt x="50361" y="2462"/>
                  </a:lnTo>
                  <a:lnTo>
                    <a:pt x="50434" y="2196"/>
                  </a:lnTo>
                  <a:lnTo>
                    <a:pt x="50482" y="1907"/>
                  </a:lnTo>
                  <a:lnTo>
                    <a:pt x="50506" y="1641"/>
                  </a:lnTo>
                  <a:lnTo>
                    <a:pt x="50506" y="1376"/>
                  </a:lnTo>
                  <a:lnTo>
                    <a:pt x="50458" y="1110"/>
                  </a:lnTo>
                  <a:lnTo>
                    <a:pt x="50385" y="845"/>
                  </a:lnTo>
                  <a:lnTo>
                    <a:pt x="50289" y="604"/>
                  </a:lnTo>
                  <a:lnTo>
                    <a:pt x="50120" y="386"/>
                  </a:lnTo>
                  <a:lnTo>
                    <a:pt x="49951" y="169"/>
                  </a:lnTo>
                  <a:lnTo>
                    <a:pt x="49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65"/>
            <p:cNvSpPr/>
            <p:nvPr/>
          </p:nvSpPr>
          <p:spPr>
            <a:xfrm>
              <a:off x="2425925" y="-2055600"/>
              <a:ext cx="104375" cy="100175"/>
            </a:xfrm>
            <a:custGeom>
              <a:avLst/>
              <a:gdLst/>
              <a:ahLst/>
              <a:cxnLst/>
              <a:rect l="l" t="t" r="r" b="b"/>
              <a:pathLst>
                <a:path w="4175" h="4007" extrusionOk="0">
                  <a:moveTo>
                    <a:pt x="3379" y="0"/>
                  </a:moveTo>
                  <a:lnTo>
                    <a:pt x="3258" y="25"/>
                  </a:lnTo>
                  <a:lnTo>
                    <a:pt x="3161" y="73"/>
                  </a:lnTo>
                  <a:lnTo>
                    <a:pt x="3065" y="145"/>
                  </a:lnTo>
                  <a:lnTo>
                    <a:pt x="2968" y="242"/>
                  </a:lnTo>
                  <a:lnTo>
                    <a:pt x="2896" y="338"/>
                  </a:lnTo>
                  <a:lnTo>
                    <a:pt x="2848" y="459"/>
                  </a:lnTo>
                  <a:lnTo>
                    <a:pt x="2824" y="628"/>
                  </a:lnTo>
                  <a:lnTo>
                    <a:pt x="2872" y="869"/>
                  </a:lnTo>
                  <a:lnTo>
                    <a:pt x="2872" y="917"/>
                  </a:lnTo>
                  <a:lnTo>
                    <a:pt x="2872" y="966"/>
                  </a:lnTo>
                  <a:lnTo>
                    <a:pt x="2800" y="1014"/>
                  </a:lnTo>
                  <a:lnTo>
                    <a:pt x="2751" y="1086"/>
                  </a:lnTo>
                  <a:lnTo>
                    <a:pt x="2655" y="1135"/>
                  </a:lnTo>
                  <a:lnTo>
                    <a:pt x="2606" y="1159"/>
                  </a:lnTo>
                  <a:lnTo>
                    <a:pt x="2558" y="1135"/>
                  </a:lnTo>
                  <a:lnTo>
                    <a:pt x="2510" y="1110"/>
                  </a:lnTo>
                  <a:lnTo>
                    <a:pt x="2462" y="1038"/>
                  </a:lnTo>
                  <a:lnTo>
                    <a:pt x="2413" y="942"/>
                  </a:lnTo>
                  <a:lnTo>
                    <a:pt x="2389" y="821"/>
                  </a:lnTo>
                  <a:lnTo>
                    <a:pt x="2341" y="604"/>
                  </a:lnTo>
                  <a:lnTo>
                    <a:pt x="2076" y="362"/>
                  </a:lnTo>
                  <a:lnTo>
                    <a:pt x="1931" y="266"/>
                  </a:lnTo>
                  <a:lnTo>
                    <a:pt x="1786" y="194"/>
                  </a:lnTo>
                  <a:lnTo>
                    <a:pt x="1641" y="121"/>
                  </a:lnTo>
                  <a:lnTo>
                    <a:pt x="1496" y="73"/>
                  </a:lnTo>
                  <a:lnTo>
                    <a:pt x="1328" y="49"/>
                  </a:lnTo>
                  <a:lnTo>
                    <a:pt x="1159" y="25"/>
                  </a:lnTo>
                  <a:lnTo>
                    <a:pt x="1110" y="73"/>
                  </a:lnTo>
                  <a:lnTo>
                    <a:pt x="917" y="73"/>
                  </a:lnTo>
                  <a:lnTo>
                    <a:pt x="773" y="121"/>
                  </a:lnTo>
                  <a:lnTo>
                    <a:pt x="652" y="169"/>
                  </a:lnTo>
                  <a:lnTo>
                    <a:pt x="507" y="266"/>
                  </a:lnTo>
                  <a:lnTo>
                    <a:pt x="386" y="387"/>
                  </a:lnTo>
                  <a:lnTo>
                    <a:pt x="266" y="507"/>
                  </a:lnTo>
                  <a:lnTo>
                    <a:pt x="169" y="676"/>
                  </a:lnTo>
                  <a:lnTo>
                    <a:pt x="73" y="821"/>
                  </a:lnTo>
                  <a:lnTo>
                    <a:pt x="25" y="1014"/>
                  </a:lnTo>
                  <a:lnTo>
                    <a:pt x="0" y="1183"/>
                  </a:lnTo>
                  <a:lnTo>
                    <a:pt x="0" y="1352"/>
                  </a:lnTo>
                  <a:lnTo>
                    <a:pt x="49" y="1545"/>
                  </a:lnTo>
                  <a:lnTo>
                    <a:pt x="121" y="1714"/>
                  </a:lnTo>
                  <a:lnTo>
                    <a:pt x="218" y="1859"/>
                  </a:lnTo>
                  <a:lnTo>
                    <a:pt x="314" y="1979"/>
                  </a:lnTo>
                  <a:lnTo>
                    <a:pt x="435" y="2076"/>
                  </a:lnTo>
                  <a:lnTo>
                    <a:pt x="555" y="2172"/>
                  </a:lnTo>
                  <a:lnTo>
                    <a:pt x="700" y="2221"/>
                  </a:lnTo>
                  <a:lnTo>
                    <a:pt x="845" y="2293"/>
                  </a:lnTo>
                  <a:lnTo>
                    <a:pt x="1159" y="2365"/>
                  </a:lnTo>
                  <a:lnTo>
                    <a:pt x="1207" y="2389"/>
                  </a:lnTo>
                  <a:lnTo>
                    <a:pt x="1255" y="2438"/>
                  </a:lnTo>
                  <a:lnTo>
                    <a:pt x="1303" y="2510"/>
                  </a:lnTo>
                  <a:lnTo>
                    <a:pt x="1303" y="2582"/>
                  </a:lnTo>
                  <a:lnTo>
                    <a:pt x="1303" y="2631"/>
                  </a:lnTo>
                  <a:lnTo>
                    <a:pt x="1279" y="2703"/>
                  </a:lnTo>
                  <a:lnTo>
                    <a:pt x="1231" y="2751"/>
                  </a:lnTo>
                  <a:lnTo>
                    <a:pt x="1159" y="2776"/>
                  </a:lnTo>
                  <a:lnTo>
                    <a:pt x="869" y="2800"/>
                  </a:lnTo>
                  <a:lnTo>
                    <a:pt x="628" y="2751"/>
                  </a:lnTo>
                  <a:lnTo>
                    <a:pt x="507" y="2824"/>
                  </a:lnTo>
                  <a:lnTo>
                    <a:pt x="386" y="2896"/>
                  </a:lnTo>
                  <a:lnTo>
                    <a:pt x="290" y="3017"/>
                  </a:lnTo>
                  <a:lnTo>
                    <a:pt x="242" y="3137"/>
                  </a:lnTo>
                  <a:lnTo>
                    <a:pt x="193" y="3258"/>
                  </a:lnTo>
                  <a:lnTo>
                    <a:pt x="193" y="3379"/>
                  </a:lnTo>
                  <a:lnTo>
                    <a:pt x="218" y="3499"/>
                  </a:lnTo>
                  <a:lnTo>
                    <a:pt x="266" y="3596"/>
                  </a:lnTo>
                  <a:lnTo>
                    <a:pt x="314" y="3717"/>
                  </a:lnTo>
                  <a:lnTo>
                    <a:pt x="386" y="3813"/>
                  </a:lnTo>
                  <a:lnTo>
                    <a:pt x="555" y="3982"/>
                  </a:lnTo>
                  <a:lnTo>
                    <a:pt x="555" y="4006"/>
                  </a:lnTo>
                  <a:lnTo>
                    <a:pt x="1907" y="3282"/>
                  </a:lnTo>
                  <a:lnTo>
                    <a:pt x="3234" y="2510"/>
                  </a:lnTo>
                  <a:lnTo>
                    <a:pt x="3306" y="2486"/>
                  </a:lnTo>
                  <a:lnTo>
                    <a:pt x="3379" y="2462"/>
                  </a:lnTo>
                  <a:lnTo>
                    <a:pt x="3475" y="2486"/>
                  </a:lnTo>
                  <a:lnTo>
                    <a:pt x="3499" y="2438"/>
                  </a:lnTo>
                  <a:lnTo>
                    <a:pt x="3741" y="2052"/>
                  </a:lnTo>
                  <a:lnTo>
                    <a:pt x="3982" y="1641"/>
                  </a:lnTo>
                  <a:lnTo>
                    <a:pt x="4054" y="1424"/>
                  </a:lnTo>
                  <a:lnTo>
                    <a:pt x="4127" y="1207"/>
                  </a:lnTo>
                  <a:lnTo>
                    <a:pt x="4175" y="990"/>
                  </a:lnTo>
                  <a:lnTo>
                    <a:pt x="4175" y="749"/>
                  </a:lnTo>
                  <a:lnTo>
                    <a:pt x="4151" y="580"/>
                  </a:lnTo>
                  <a:lnTo>
                    <a:pt x="4103" y="435"/>
                  </a:lnTo>
                  <a:lnTo>
                    <a:pt x="4030" y="314"/>
                  </a:lnTo>
                  <a:lnTo>
                    <a:pt x="3934" y="218"/>
                  </a:lnTo>
                  <a:lnTo>
                    <a:pt x="3837" y="121"/>
                  </a:lnTo>
                  <a:lnTo>
                    <a:pt x="3741" y="73"/>
                  </a:lnTo>
                  <a:lnTo>
                    <a:pt x="3620" y="25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65"/>
            <p:cNvSpPr/>
            <p:nvPr/>
          </p:nvSpPr>
          <p:spPr>
            <a:xfrm>
              <a:off x="1359950" y="-1914425"/>
              <a:ext cx="1176400" cy="1062350"/>
            </a:xfrm>
            <a:custGeom>
              <a:avLst/>
              <a:gdLst/>
              <a:ahLst/>
              <a:cxnLst/>
              <a:rect l="l" t="t" r="r" b="b"/>
              <a:pathLst>
                <a:path w="47056" h="42494" extrusionOk="0">
                  <a:moveTo>
                    <a:pt x="22466" y="13875"/>
                  </a:moveTo>
                  <a:lnTo>
                    <a:pt x="22683" y="13923"/>
                  </a:lnTo>
                  <a:lnTo>
                    <a:pt x="22852" y="13996"/>
                  </a:lnTo>
                  <a:lnTo>
                    <a:pt x="23021" y="14141"/>
                  </a:lnTo>
                  <a:lnTo>
                    <a:pt x="23166" y="14285"/>
                  </a:lnTo>
                  <a:lnTo>
                    <a:pt x="23263" y="14237"/>
                  </a:lnTo>
                  <a:lnTo>
                    <a:pt x="23359" y="14213"/>
                  </a:lnTo>
                  <a:lnTo>
                    <a:pt x="23576" y="14213"/>
                  </a:lnTo>
                  <a:lnTo>
                    <a:pt x="23673" y="14237"/>
                  </a:lnTo>
                  <a:lnTo>
                    <a:pt x="23769" y="14309"/>
                  </a:lnTo>
                  <a:lnTo>
                    <a:pt x="23866" y="14382"/>
                  </a:lnTo>
                  <a:lnTo>
                    <a:pt x="23962" y="14503"/>
                  </a:lnTo>
                  <a:lnTo>
                    <a:pt x="24155" y="14816"/>
                  </a:lnTo>
                  <a:lnTo>
                    <a:pt x="24300" y="15154"/>
                  </a:lnTo>
                  <a:lnTo>
                    <a:pt x="24445" y="15492"/>
                  </a:lnTo>
                  <a:lnTo>
                    <a:pt x="24590" y="15854"/>
                  </a:lnTo>
                  <a:lnTo>
                    <a:pt x="24686" y="16216"/>
                  </a:lnTo>
                  <a:lnTo>
                    <a:pt x="24759" y="16578"/>
                  </a:lnTo>
                  <a:lnTo>
                    <a:pt x="24831" y="16964"/>
                  </a:lnTo>
                  <a:lnTo>
                    <a:pt x="24879" y="17326"/>
                  </a:lnTo>
                  <a:lnTo>
                    <a:pt x="24903" y="17712"/>
                  </a:lnTo>
                  <a:lnTo>
                    <a:pt x="24928" y="18098"/>
                  </a:lnTo>
                  <a:lnTo>
                    <a:pt x="24928" y="18870"/>
                  </a:lnTo>
                  <a:lnTo>
                    <a:pt x="24855" y="19642"/>
                  </a:lnTo>
                  <a:lnTo>
                    <a:pt x="24759" y="20366"/>
                  </a:lnTo>
                  <a:lnTo>
                    <a:pt x="24638" y="20897"/>
                  </a:lnTo>
                  <a:lnTo>
                    <a:pt x="24517" y="21476"/>
                  </a:lnTo>
                  <a:lnTo>
                    <a:pt x="24348" y="22031"/>
                  </a:lnTo>
                  <a:lnTo>
                    <a:pt x="24228" y="22297"/>
                  </a:lnTo>
                  <a:lnTo>
                    <a:pt x="24107" y="22562"/>
                  </a:lnTo>
                  <a:lnTo>
                    <a:pt x="23986" y="22803"/>
                  </a:lnTo>
                  <a:lnTo>
                    <a:pt x="23818" y="23045"/>
                  </a:lnTo>
                  <a:lnTo>
                    <a:pt x="23649" y="23238"/>
                  </a:lnTo>
                  <a:lnTo>
                    <a:pt x="23456" y="23431"/>
                  </a:lnTo>
                  <a:lnTo>
                    <a:pt x="23238" y="23576"/>
                  </a:lnTo>
                  <a:lnTo>
                    <a:pt x="22997" y="23696"/>
                  </a:lnTo>
                  <a:lnTo>
                    <a:pt x="22708" y="23793"/>
                  </a:lnTo>
                  <a:lnTo>
                    <a:pt x="22418" y="23817"/>
                  </a:lnTo>
                  <a:lnTo>
                    <a:pt x="22104" y="23817"/>
                  </a:lnTo>
                  <a:lnTo>
                    <a:pt x="21815" y="23793"/>
                  </a:lnTo>
                  <a:lnTo>
                    <a:pt x="21549" y="23696"/>
                  </a:lnTo>
                  <a:lnTo>
                    <a:pt x="21284" y="23600"/>
                  </a:lnTo>
                  <a:lnTo>
                    <a:pt x="21067" y="23455"/>
                  </a:lnTo>
                  <a:lnTo>
                    <a:pt x="20849" y="23262"/>
                  </a:lnTo>
                  <a:lnTo>
                    <a:pt x="20656" y="23069"/>
                  </a:lnTo>
                  <a:lnTo>
                    <a:pt x="20463" y="22852"/>
                  </a:lnTo>
                  <a:lnTo>
                    <a:pt x="20319" y="22610"/>
                  </a:lnTo>
                  <a:lnTo>
                    <a:pt x="20174" y="22369"/>
                  </a:lnTo>
                  <a:lnTo>
                    <a:pt x="20029" y="22104"/>
                  </a:lnTo>
                  <a:lnTo>
                    <a:pt x="19932" y="21814"/>
                  </a:lnTo>
                  <a:lnTo>
                    <a:pt x="19836" y="21549"/>
                  </a:lnTo>
                  <a:lnTo>
                    <a:pt x="19764" y="21259"/>
                  </a:lnTo>
                  <a:lnTo>
                    <a:pt x="19691" y="20970"/>
                  </a:lnTo>
                  <a:lnTo>
                    <a:pt x="19667" y="20704"/>
                  </a:lnTo>
                  <a:lnTo>
                    <a:pt x="19619" y="20270"/>
                  </a:lnTo>
                  <a:lnTo>
                    <a:pt x="19595" y="19835"/>
                  </a:lnTo>
                  <a:lnTo>
                    <a:pt x="19595" y="19401"/>
                  </a:lnTo>
                  <a:lnTo>
                    <a:pt x="19643" y="18943"/>
                  </a:lnTo>
                  <a:lnTo>
                    <a:pt x="19691" y="18508"/>
                  </a:lnTo>
                  <a:lnTo>
                    <a:pt x="19788" y="18098"/>
                  </a:lnTo>
                  <a:lnTo>
                    <a:pt x="19884" y="17664"/>
                  </a:lnTo>
                  <a:lnTo>
                    <a:pt x="20005" y="17229"/>
                  </a:lnTo>
                  <a:lnTo>
                    <a:pt x="20150" y="16819"/>
                  </a:lnTo>
                  <a:lnTo>
                    <a:pt x="20319" y="16409"/>
                  </a:lnTo>
                  <a:lnTo>
                    <a:pt x="20487" y="16023"/>
                  </a:lnTo>
                  <a:lnTo>
                    <a:pt x="20705" y="15637"/>
                  </a:lnTo>
                  <a:lnTo>
                    <a:pt x="20922" y="15251"/>
                  </a:lnTo>
                  <a:lnTo>
                    <a:pt x="21163" y="14889"/>
                  </a:lnTo>
                  <a:lnTo>
                    <a:pt x="21404" y="14527"/>
                  </a:lnTo>
                  <a:lnTo>
                    <a:pt x="21694" y="14189"/>
                  </a:lnTo>
                  <a:lnTo>
                    <a:pt x="21766" y="14092"/>
                  </a:lnTo>
                  <a:lnTo>
                    <a:pt x="21863" y="14020"/>
                  </a:lnTo>
                  <a:lnTo>
                    <a:pt x="21959" y="13972"/>
                  </a:lnTo>
                  <a:lnTo>
                    <a:pt x="22056" y="13923"/>
                  </a:lnTo>
                  <a:lnTo>
                    <a:pt x="22273" y="13875"/>
                  </a:lnTo>
                  <a:close/>
                  <a:moveTo>
                    <a:pt x="29874" y="13513"/>
                  </a:moveTo>
                  <a:lnTo>
                    <a:pt x="30188" y="13537"/>
                  </a:lnTo>
                  <a:lnTo>
                    <a:pt x="30526" y="13586"/>
                  </a:lnTo>
                  <a:lnTo>
                    <a:pt x="30840" y="13682"/>
                  </a:lnTo>
                  <a:lnTo>
                    <a:pt x="31153" y="13827"/>
                  </a:lnTo>
                  <a:lnTo>
                    <a:pt x="31443" y="13996"/>
                  </a:lnTo>
                  <a:lnTo>
                    <a:pt x="31708" y="14189"/>
                  </a:lnTo>
                  <a:lnTo>
                    <a:pt x="31950" y="14430"/>
                  </a:lnTo>
                  <a:lnTo>
                    <a:pt x="32167" y="14720"/>
                  </a:lnTo>
                  <a:lnTo>
                    <a:pt x="32360" y="15033"/>
                  </a:lnTo>
                  <a:lnTo>
                    <a:pt x="32529" y="15371"/>
                  </a:lnTo>
                  <a:lnTo>
                    <a:pt x="32601" y="15588"/>
                  </a:lnTo>
                  <a:lnTo>
                    <a:pt x="32673" y="15830"/>
                  </a:lnTo>
                  <a:lnTo>
                    <a:pt x="32722" y="16047"/>
                  </a:lnTo>
                  <a:lnTo>
                    <a:pt x="32746" y="16264"/>
                  </a:lnTo>
                  <a:lnTo>
                    <a:pt x="32770" y="16698"/>
                  </a:lnTo>
                  <a:lnTo>
                    <a:pt x="32746" y="17133"/>
                  </a:lnTo>
                  <a:lnTo>
                    <a:pt x="32649" y="17519"/>
                  </a:lnTo>
                  <a:lnTo>
                    <a:pt x="32505" y="17929"/>
                  </a:lnTo>
                  <a:lnTo>
                    <a:pt x="32336" y="18291"/>
                  </a:lnTo>
                  <a:lnTo>
                    <a:pt x="32118" y="18653"/>
                  </a:lnTo>
                  <a:lnTo>
                    <a:pt x="31853" y="18967"/>
                  </a:lnTo>
                  <a:lnTo>
                    <a:pt x="31563" y="19280"/>
                  </a:lnTo>
                  <a:lnTo>
                    <a:pt x="31226" y="19546"/>
                  </a:lnTo>
                  <a:lnTo>
                    <a:pt x="30888" y="19787"/>
                  </a:lnTo>
                  <a:lnTo>
                    <a:pt x="30502" y="20004"/>
                  </a:lnTo>
                  <a:lnTo>
                    <a:pt x="30116" y="20173"/>
                  </a:lnTo>
                  <a:lnTo>
                    <a:pt x="29705" y="20318"/>
                  </a:lnTo>
                  <a:lnTo>
                    <a:pt x="29271" y="20439"/>
                  </a:lnTo>
                  <a:lnTo>
                    <a:pt x="29319" y="21163"/>
                  </a:lnTo>
                  <a:lnTo>
                    <a:pt x="29295" y="21525"/>
                  </a:lnTo>
                  <a:lnTo>
                    <a:pt x="29271" y="21862"/>
                  </a:lnTo>
                  <a:lnTo>
                    <a:pt x="29223" y="22224"/>
                  </a:lnTo>
                  <a:lnTo>
                    <a:pt x="29150" y="22562"/>
                  </a:lnTo>
                  <a:lnTo>
                    <a:pt x="29054" y="22924"/>
                  </a:lnTo>
                  <a:lnTo>
                    <a:pt x="28933" y="23238"/>
                  </a:lnTo>
                  <a:lnTo>
                    <a:pt x="28837" y="23407"/>
                  </a:lnTo>
                  <a:lnTo>
                    <a:pt x="28716" y="23576"/>
                  </a:lnTo>
                  <a:lnTo>
                    <a:pt x="28595" y="23696"/>
                  </a:lnTo>
                  <a:lnTo>
                    <a:pt x="28451" y="23793"/>
                  </a:lnTo>
                  <a:lnTo>
                    <a:pt x="28282" y="23865"/>
                  </a:lnTo>
                  <a:lnTo>
                    <a:pt x="28137" y="23913"/>
                  </a:lnTo>
                  <a:lnTo>
                    <a:pt x="27968" y="23938"/>
                  </a:lnTo>
                  <a:lnTo>
                    <a:pt x="27799" y="23938"/>
                  </a:lnTo>
                  <a:lnTo>
                    <a:pt x="27630" y="23913"/>
                  </a:lnTo>
                  <a:lnTo>
                    <a:pt x="27461" y="23889"/>
                  </a:lnTo>
                  <a:lnTo>
                    <a:pt x="27292" y="23817"/>
                  </a:lnTo>
                  <a:lnTo>
                    <a:pt x="27148" y="23720"/>
                  </a:lnTo>
                  <a:lnTo>
                    <a:pt x="27003" y="23624"/>
                  </a:lnTo>
                  <a:lnTo>
                    <a:pt x="26882" y="23503"/>
                  </a:lnTo>
                  <a:lnTo>
                    <a:pt x="26761" y="23358"/>
                  </a:lnTo>
                  <a:lnTo>
                    <a:pt x="26665" y="23190"/>
                  </a:lnTo>
                  <a:lnTo>
                    <a:pt x="26568" y="22948"/>
                  </a:lnTo>
                  <a:lnTo>
                    <a:pt x="26472" y="22707"/>
                  </a:lnTo>
                  <a:lnTo>
                    <a:pt x="26424" y="22466"/>
                  </a:lnTo>
                  <a:lnTo>
                    <a:pt x="26351" y="22200"/>
                  </a:lnTo>
                  <a:lnTo>
                    <a:pt x="26279" y="21693"/>
                  </a:lnTo>
                  <a:lnTo>
                    <a:pt x="26255" y="21138"/>
                  </a:lnTo>
                  <a:lnTo>
                    <a:pt x="26255" y="20608"/>
                  </a:lnTo>
                  <a:lnTo>
                    <a:pt x="26255" y="20077"/>
                  </a:lnTo>
                  <a:lnTo>
                    <a:pt x="26279" y="19546"/>
                  </a:lnTo>
                  <a:lnTo>
                    <a:pt x="26279" y="19015"/>
                  </a:lnTo>
                  <a:lnTo>
                    <a:pt x="26255" y="17977"/>
                  </a:lnTo>
                  <a:lnTo>
                    <a:pt x="26255" y="16916"/>
                  </a:lnTo>
                  <a:lnTo>
                    <a:pt x="26279" y="16385"/>
                  </a:lnTo>
                  <a:lnTo>
                    <a:pt x="26327" y="15854"/>
                  </a:lnTo>
                  <a:lnTo>
                    <a:pt x="26399" y="15347"/>
                  </a:lnTo>
                  <a:lnTo>
                    <a:pt x="26496" y="14816"/>
                  </a:lnTo>
                  <a:lnTo>
                    <a:pt x="26544" y="14696"/>
                  </a:lnTo>
                  <a:lnTo>
                    <a:pt x="26593" y="14575"/>
                  </a:lnTo>
                  <a:lnTo>
                    <a:pt x="26665" y="14478"/>
                  </a:lnTo>
                  <a:lnTo>
                    <a:pt x="26737" y="14382"/>
                  </a:lnTo>
                  <a:lnTo>
                    <a:pt x="26834" y="14285"/>
                  </a:lnTo>
                  <a:lnTo>
                    <a:pt x="26930" y="14213"/>
                  </a:lnTo>
                  <a:lnTo>
                    <a:pt x="27123" y="14092"/>
                  </a:lnTo>
                  <a:lnTo>
                    <a:pt x="27365" y="14044"/>
                  </a:lnTo>
                  <a:lnTo>
                    <a:pt x="27703" y="14044"/>
                  </a:lnTo>
                  <a:lnTo>
                    <a:pt x="27823" y="14092"/>
                  </a:lnTo>
                  <a:lnTo>
                    <a:pt x="27920" y="14141"/>
                  </a:lnTo>
                  <a:lnTo>
                    <a:pt x="28016" y="14189"/>
                  </a:lnTo>
                  <a:lnTo>
                    <a:pt x="28306" y="13996"/>
                  </a:lnTo>
                  <a:lnTo>
                    <a:pt x="28595" y="13803"/>
                  </a:lnTo>
                  <a:lnTo>
                    <a:pt x="28885" y="13682"/>
                  </a:lnTo>
                  <a:lnTo>
                    <a:pt x="29223" y="13586"/>
                  </a:lnTo>
                  <a:lnTo>
                    <a:pt x="29536" y="13537"/>
                  </a:lnTo>
                  <a:lnTo>
                    <a:pt x="29874" y="13513"/>
                  </a:lnTo>
                  <a:close/>
                  <a:moveTo>
                    <a:pt x="16241" y="13513"/>
                  </a:moveTo>
                  <a:lnTo>
                    <a:pt x="16627" y="13537"/>
                  </a:lnTo>
                  <a:lnTo>
                    <a:pt x="16989" y="13610"/>
                  </a:lnTo>
                  <a:lnTo>
                    <a:pt x="17351" y="13730"/>
                  </a:lnTo>
                  <a:lnTo>
                    <a:pt x="17712" y="13875"/>
                  </a:lnTo>
                  <a:lnTo>
                    <a:pt x="18050" y="14068"/>
                  </a:lnTo>
                  <a:lnTo>
                    <a:pt x="18364" y="14285"/>
                  </a:lnTo>
                  <a:lnTo>
                    <a:pt x="18629" y="14551"/>
                  </a:lnTo>
                  <a:lnTo>
                    <a:pt x="18895" y="14840"/>
                  </a:lnTo>
                  <a:lnTo>
                    <a:pt x="19112" y="15178"/>
                  </a:lnTo>
                  <a:lnTo>
                    <a:pt x="19281" y="15540"/>
                  </a:lnTo>
                  <a:lnTo>
                    <a:pt x="19353" y="15733"/>
                  </a:lnTo>
                  <a:lnTo>
                    <a:pt x="19402" y="15926"/>
                  </a:lnTo>
                  <a:lnTo>
                    <a:pt x="19450" y="16336"/>
                  </a:lnTo>
                  <a:lnTo>
                    <a:pt x="19474" y="16747"/>
                  </a:lnTo>
                  <a:lnTo>
                    <a:pt x="19426" y="17157"/>
                  </a:lnTo>
                  <a:lnTo>
                    <a:pt x="19329" y="17543"/>
                  </a:lnTo>
                  <a:lnTo>
                    <a:pt x="19184" y="17953"/>
                  </a:lnTo>
                  <a:lnTo>
                    <a:pt x="19016" y="18339"/>
                  </a:lnTo>
                  <a:lnTo>
                    <a:pt x="18798" y="18701"/>
                  </a:lnTo>
                  <a:lnTo>
                    <a:pt x="18557" y="19039"/>
                  </a:lnTo>
                  <a:lnTo>
                    <a:pt x="18267" y="19353"/>
                  </a:lnTo>
                  <a:lnTo>
                    <a:pt x="17954" y="19642"/>
                  </a:lnTo>
                  <a:lnTo>
                    <a:pt x="17616" y="19860"/>
                  </a:lnTo>
                  <a:lnTo>
                    <a:pt x="17254" y="20077"/>
                  </a:lnTo>
                  <a:lnTo>
                    <a:pt x="16868" y="20221"/>
                  </a:lnTo>
                  <a:lnTo>
                    <a:pt x="16675" y="20270"/>
                  </a:lnTo>
                  <a:lnTo>
                    <a:pt x="16482" y="20294"/>
                  </a:lnTo>
                  <a:lnTo>
                    <a:pt x="16265" y="20318"/>
                  </a:lnTo>
                  <a:lnTo>
                    <a:pt x="16072" y="20342"/>
                  </a:lnTo>
                  <a:lnTo>
                    <a:pt x="16096" y="21476"/>
                  </a:lnTo>
                  <a:lnTo>
                    <a:pt x="16120" y="22586"/>
                  </a:lnTo>
                  <a:lnTo>
                    <a:pt x="16120" y="22755"/>
                  </a:lnTo>
                  <a:lnTo>
                    <a:pt x="16096" y="22900"/>
                  </a:lnTo>
                  <a:lnTo>
                    <a:pt x="16072" y="23069"/>
                  </a:lnTo>
                  <a:lnTo>
                    <a:pt x="16023" y="23190"/>
                  </a:lnTo>
                  <a:lnTo>
                    <a:pt x="15951" y="23334"/>
                  </a:lnTo>
                  <a:lnTo>
                    <a:pt x="15879" y="23455"/>
                  </a:lnTo>
                  <a:lnTo>
                    <a:pt x="15710" y="23672"/>
                  </a:lnTo>
                  <a:lnTo>
                    <a:pt x="15517" y="23865"/>
                  </a:lnTo>
                  <a:lnTo>
                    <a:pt x="15275" y="23986"/>
                  </a:lnTo>
                  <a:lnTo>
                    <a:pt x="15034" y="24082"/>
                  </a:lnTo>
                  <a:lnTo>
                    <a:pt x="14769" y="24155"/>
                  </a:lnTo>
                  <a:lnTo>
                    <a:pt x="14503" y="24155"/>
                  </a:lnTo>
                  <a:lnTo>
                    <a:pt x="14238" y="24131"/>
                  </a:lnTo>
                  <a:lnTo>
                    <a:pt x="13996" y="24058"/>
                  </a:lnTo>
                  <a:lnTo>
                    <a:pt x="13779" y="23913"/>
                  </a:lnTo>
                  <a:lnTo>
                    <a:pt x="13683" y="23841"/>
                  </a:lnTo>
                  <a:lnTo>
                    <a:pt x="13586" y="23745"/>
                  </a:lnTo>
                  <a:lnTo>
                    <a:pt x="13490" y="23648"/>
                  </a:lnTo>
                  <a:lnTo>
                    <a:pt x="13417" y="23527"/>
                  </a:lnTo>
                  <a:lnTo>
                    <a:pt x="13345" y="23383"/>
                  </a:lnTo>
                  <a:lnTo>
                    <a:pt x="13297" y="23238"/>
                  </a:lnTo>
                  <a:lnTo>
                    <a:pt x="13248" y="23093"/>
                  </a:lnTo>
                  <a:lnTo>
                    <a:pt x="13224" y="22924"/>
                  </a:lnTo>
                  <a:lnTo>
                    <a:pt x="13031" y="20994"/>
                  </a:lnTo>
                  <a:lnTo>
                    <a:pt x="12935" y="20028"/>
                  </a:lnTo>
                  <a:lnTo>
                    <a:pt x="12886" y="19039"/>
                  </a:lnTo>
                  <a:lnTo>
                    <a:pt x="12838" y="18050"/>
                  </a:lnTo>
                  <a:lnTo>
                    <a:pt x="12862" y="17060"/>
                  </a:lnTo>
                  <a:lnTo>
                    <a:pt x="12910" y="16095"/>
                  </a:lnTo>
                  <a:lnTo>
                    <a:pt x="12959" y="15613"/>
                  </a:lnTo>
                  <a:lnTo>
                    <a:pt x="13007" y="15154"/>
                  </a:lnTo>
                  <a:lnTo>
                    <a:pt x="13055" y="14961"/>
                  </a:lnTo>
                  <a:lnTo>
                    <a:pt x="13152" y="14792"/>
                  </a:lnTo>
                  <a:lnTo>
                    <a:pt x="13248" y="14623"/>
                  </a:lnTo>
                  <a:lnTo>
                    <a:pt x="13369" y="14478"/>
                  </a:lnTo>
                  <a:lnTo>
                    <a:pt x="13538" y="14382"/>
                  </a:lnTo>
                  <a:lnTo>
                    <a:pt x="13707" y="14285"/>
                  </a:lnTo>
                  <a:lnTo>
                    <a:pt x="13876" y="14213"/>
                  </a:lnTo>
                  <a:lnTo>
                    <a:pt x="14069" y="14165"/>
                  </a:lnTo>
                  <a:lnTo>
                    <a:pt x="14382" y="13948"/>
                  </a:lnTo>
                  <a:lnTo>
                    <a:pt x="14744" y="13779"/>
                  </a:lnTo>
                  <a:lnTo>
                    <a:pt x="15106" y="13658"/>
                  </a:lnTo>
                  <a:lnTo>
                    <a:pt x="15468" y="13561"/>
                  </a:lnTo>
                  <a:lnTo>
                    <a:pt x="15854" y="13513"/>
                  </a:lnTo>
                  <a:close/>
                  <a:moveTo>
                    <a:pt x="30791" y="25337"/>
                  </a:moveTo>
                  <a:lnTo>
                    <a:pt x="30984" y="25361"/>
                  </a:lnTo>
                  <a:lnTo>
                    <a:pt x="31177" y="25434"/>
                  </a:lnTo>
                  <a:lnTo>
                    <a:pt x="31346" y="25530"/>
                  </a:lnTo>
                  <a:lnTo>
                    <a:pt x="31515" y="25651"/>
                  </a:lnTo>
                  <a:lnTo>
                    <a:pt x="31660" y="25796"/>
                  </a:lnTo>
                  <a:lnTo>
                    <a:pt x="31781" y="25989"/>
                  </a:lnTo>
                  <a:lnTo>
                    <a:pt x="32336" y="26978"/>
                  </a:lnTo>
                  <a:lnTo>
                    <a:pt x="32891" y="27967"/>
                  </a:lnTo>
                  <a:lnTo>
                    <a:pt x="33446" y="28957"/>
                  </a:lnTo>
                  <a:lnTo>
                    <a:pt x="33976" y="29946"/>
                  </a:lnTo>
                  <a:lnTo>
                    <a:pt x="34363" y="30791"/>
                  </a:lnTo>
                  <a:lnTo>
                    <a:pt x="34725" y="31684"/>
                  </a:lnTo>
                  <a:lnTo>
                    <a:pt x="34749" y="30525"/>
                  </a:lnTo>
                  <a:lnTo>
                    <a:pt x="34725" y="29367"/>
                  </a:lnTo>
                  <a:lnTo>
                    <a:pt x="34676" y="28209"/>
                  </a:lnTo>
                  <a:lnTo>
                    <a:pt x="34604" y="27026"/>
                  </a:lnTo>
                  <a:lnTo>
                    <a:pt x="34604" y="26761"/>
                  </a:lnTo>
                  <a:lnTo>
                    <a:pt x="34652" y="26544"/>
                  </a:lnTo>
                  <a:lnTo>
                    <a:pt x="34749" y="26351"/>
                  </a:lnTo>
                  <a:lnTo>
                    <a:pt x="34869" y="26182"/>
                  </a:lnTo>
                  <a:lnTo>
                    <a:pt x="35014" y="26037"/>
                  </a:lnTo>
                  <a:lnTo>
                    <a:pt x="35183" y="25940"/>
                  </a:lnTo>
                  <a:lnTo>
                    <a:pt x="35376" y="25868"/>
                  </a:lnTo>
                  <a:lnTo>
                    <a:pt x="35569" y="25820"/>
                  </a:lnTo>
                  <a:lnTo>
                    <a:pt x="35786" y="25820"/>
                  </a:lnTo>
                  <a:lnTo>
                    <a:pt x="35979" y="25844"/>
                  </a:lnTo>
                  <a:lnTo>
                    <a:pt x="36172" y="25916"/>
                  </a:lnTo>
                  <a:lnTo>
                    <a:pt x="36365" y="26013"/>
                  </a:lnTo>
                  <a:lnTo>
                    <a:pt x="36510" y="26158"/>
                  </a:lnTo>
                  <a:lnTo>
                    <a:pt x="36655" y="26327"/>
                  </a:lnTo>
                  <a:lnTo>
                    <a:pt x="36776" y="26520"/>
                  </a:lnTo>
                  <a:lnTo>
                    <a:pt x="36848" y="26785"/>
                  </a:lnTo>
                  <a:lnTo>
                    <a:pt x="36945" y="27292"/>
                  </a:lnTo>
                  <a:lnTo>
                    <a:pt x="37017" y="27798"/>
                  </a:lnTo>
                  <a:lnTo>
                    <a:pt x="37089" y="28329"/>
                  </a:lnTo>
                  <a:lnTo>
                    <a:pt x="37113" y="28884"/>
                  </a:lnTo>
                  <a:lnTo>
                    <a:pt x="37138" y="29415"/>
                  </a:lnTo>
                  <a:lnTo>
                    <a:pt x="37162" y="29970"/>
                  </a:lnTo>
                  <a:lnTo>
                    <a:pt x="37138" y="30501"/>
                  </a:lnTo>
                  <a:lnTo>
                    <a:pt x="37113" y="31056"/>
                  </a:lnTo>
                  <a:lnTo>
                    <a:pt x="37065" y="31611"/>
                  </a:lnTo>
                  <a:lnTo>
                    <a:pt x="36993" y="32142"/>
                  </a:lnTo>
                  <a:lnTo>
                    <a:pt x="36920" y="32697"/>
                  </a:lnTo>
                  <a:lnTo>
                    <a:pt x="36800" y="33228"/>
                  </a:lnTo>
                  <a:lnTo>
                    <a:pt x="36679" y="33735"/>
                  </a:lnTo>
                  <a:lnTo>
                    <a:pt x="36558" y="34265"/>
                  </a:lnTo>
                  <a:lnTo>
                    <a:pt x="36390" y="34748"/>
                  </a:lnTo>
                  <a:lnTo>
                    <a:pt x="36221" y="35255"/>
                  </a:lnTo>
                  <a:lnTo>
                    <a:pt x="36148" y="35375"/>
                  </a:lnTo>
                  <a:lnTo>
                    <a:pt x="36052" y="35496"/>
                  </a:lnTo>
                  <a:lnTo>
                    <a:pt x="35955" y="35593"/>
                  </a:lnTo>
                  <a:lnTo>
                    <a:pt x="35859" y="35665"/>
                  </a:lnTo>
                  <a:lnTo>
                    <a:pt x="35738" y="35713"/>
                  </a:lnTo>
                  <a:lnTo>
                    <a:pt x="35593" y="35737"/>
                  </a:lnTo>
                  <a:lnTo>
                    <a:pt x="35473" y="35737"/>
                  </a:lnTo>
                  <a:lnTo>
                    <a:pt x="35352" y="35713"/>
                  </a:lnTo>
                  <a:lnTo>
                    <a:pt x="35207" y="35689"/>
                  </a:lnTo>
                  <a:lnTo>
                    <a:pt x="35087" y="35641"/>
                  </a:lnTo>
                  <a:lnTo>
                    <a:pt x="34966" y="35569"/>
                  </a:lnTo>
                  <a:lnTo>
                    <a:pt x="34869" y="35472"/>
                  </a:lnTo>
                  <a:lnTo>
                    <a:pt x="34773" y="35375"/>
                  </a:lnTo>
                  <a:lnTo>
                    <a:pt x="34700" y="35279"/>
                  </a:lnTo>
                  <a:lnTo>
                    <a:pt x="34652" y="35134"/>
                  </a:lnTo>
                  <a:lnTo>
                    <a:pt x="34628" y="34989"/>
                  </a:lnTo>
                  <a:lnTo>
                    <a:pt x="34580" y="34724"/>
                  </a:lnTo>
                  <a:lnTo>
                    <a:pt x="34507" y="34434"/>
                  </a:lnTo>
                  <a:lnTo>
                    <a:pt x="34314" y="33879"/>
                  </a:lnTo>
                  <a:lnTo>
                    <a:pt x="34097" y="33324"/>
                  </a:lnTo>
                  <a:lnTo>
                    <a:pt x="33808" y="32769"/>
                  </a:lnTo>
                  <a:lnTo>
                    <a:pt x="33518" y="32239"/>
                  </a:lnTo>
                  <a:lnTo>
                    <a:pt x="33204" y="31708"/>
                  </a:lnTo>
                  <a:lnTo>
                    <a:pt x="32577" y="30718"/>
                  </a:lnTo>
                  <a:lnTo>
                    <a:pt x="32191" y="30139"/>
                  </a:lnTo>
                  <a:lnTo>
                    <a:pt x="32336" y="31466"/>
                  </a:lnTo>
                  <a:lnTo>
                    <a:pt x="32432" y="32794"/>
                  </a:lnTo>
                  <a:lnTo>
                    <a:pt x="32505" y="34121"/>
                  </a:lnTo>
                  <a:lnTo>
                    <a:pt x="32529" y="35448"/>
                  </a:lnTo>
                  <a:lnTo>
                    <a:pt x="32505" y="35665"/>
                  </a:lnTo>
                  <a:lnTo>
                    <a:pt x="32456" y="35882"/>
                  </a:lnTo>
                  <a:lnTo>
                    <a:pt x="32360" y="36051"/>
                  </a:lnTo>
                  <a:lnTo>
                    <a:pt x="32263" y="36196"/>
                  </a:lnTo>
                  <a:lnTo>
                    <a:pt x="32118" y="36317"/>
                  </a:lnTo>
                  <a:lnTo>
                    <a:pt x="31974" y="36413"/>
                  </a:lnTo>
                  <a:lnTo>
                    <a:pt x="31805" y="36461"/>
                  </a:lnTo>
                  <a:lnTo>
                    <a:pt x="31636" y="36510"/>
                  </a:lnTo>
                  <a:lnTo>
                    <a:pt x="31467" y="36510"/>
                  </a:lnTo>
                  <a:lnTo>
                    <a:pt x="31298" y="36485"/>
                  </a:lnTo>
                  <a:lnTo>
                    <a:pt x="31129" y="36437"/>
                  </a:lnTo>
                  <a:lnTo>
                    <a:pt x="30984" y="36341"/>
                  </a:lnTo>
                  <a:lnTo>
                    <a:pt x="30840" y="36220"/>
                  </a:lnTo>
                  <a:lnTo>
                    <a:pt x="30719" y="36075"/>
                  </a:lnTo>
                  <a:lnTo>
                    <a:pt x="30646" y="35906"/>
                  </a:lnTo>
                  <a:lnTo>
                    <a:pt x="30574" y="35665"/>
                  </a:lnTo>
                  <a:lnTo>
                    <a:pt x="30381" y="34555"/>
                  </a:lnTo>
                  <a:lnTo>
                    <a:pt x="30236" y="33397"/>
                  </a:lnTo>
                  <a:lnTo>
                    <a:pt x="30116" y="32263"/>
                  </a:lnTo>
                  <a:lnTo>
                    <a:pt x="29995" y="31128"/>
                  </a:lnTo>
                  <a:lnTo>
                    <a:pt x="29802" y="28812"/>
                  </a:lnTo>
                  <a:lnTo>
                    <a:pt x="29705" y="27678"/>
                  </a:lnTo>
                  <a:lnTo>
                    <a:pt x="29585" y="26544"/>
                  </a:lnTo>
                  <a:lnTo>
                    <a:pt x="29585" y="26302"/>
                  </a:lnTo>
                  <a:lnTo>
                    <a:pt x="29633" y="26085"/>
                  </a:lnTo>
                  <a:lnTo>
                    <a:pt x="29681" y="25892"/>
                  </a:lnTo>
                  <a:lnTo>
                    <a:pt x="29802" y="25723"/>
                  </a:lnTo>
                  <a:lnTo>
                    <a:pt x="29923" y="25578"/>
                  </a:lnTo>
                  <a:lnTo>
                    <a:pt x="30067" y="25482"/>
                  </a:lnTo>
                  <a:lnTo>
                    <a:pt x="30236" y="25410"/>
                  </a:lnTo>
                  <a:lnTo>
                    <a:pt x="30405" y="25361"/>
                  </a:lnTo>
                  <a:lnTo>
                    <a:pt x="30598" y="25337"/>
                  </a:lnTo>
                  <a:close/>
                  <a:moveTo>
                    <a:pt x="18002" y="25241"/>
                  </a:moveTo>
                  <a:lnTo>
                    <a:pt x="18123" y="25265"/>
                  </a:lnTo>
                  <a:lnTo>
                    <a:pt x="18219" y="25289"/>
                  </a:lnTo>
                  <a:lnTo>
                    <a:pt x="18316" y="25313"/>
                  </a:lnTo>
                  <a:lnTo>
                    <a:pt x="18509" y="25458"/>
                  </a:lnTo>
                  <a:lnTo>
                    <a:pt x="18654" y="25410"/>
                  </a:lnTo>
                  <a:lnTo>
                    <a:pt x="18943" y="25410"/>
                  </a:lnTo>
                  <a:lnTo>
                    <a:pt x="19112" y="25458"/>
                  </a:lnTo>
                  <a:lnTo>
                    <a:pt x="19329" y="25530"/>
                  </a:lnTo>
                  <a:lnTo>
                    <a:pt x="19522" y="25627"/>
                  </a:lnTo>
                  <a:lnTo>
                    <a:pt x="19691" y="25747"/>
                  </a:lnTo>
                  <a:lnTo>
                    <a:pt x="19860" y="25868"/>
                  </a:lnTo>
                  <a:lnTo>
                    <a:pt x="20029" y="26013"/>
                  </a:lnTo>
                  <a:lnTo>
                    <a:pt x="20174" y="26158"/>
                  </a:lnTo>
                  <a:lnTo>
                    <a:pt x="20319" y="26327"/>
                  </a:lnTo>
                  <a:lnTo>
                    <a:pt x="20439" y="26520"/>
                  </a:lnTo>
                  <a:lnTo>
                    <a:pt x="20681" y="26906"/>
                  </a:lnTo>
                  <a:lnTo>
                    <a:pt x="20874" y="27340"/>
                  </a:lnTo>
                  <a:lnTo>
                    <a:pt x="21018" y="27798"/>
                  </a:lnTo>
                  <a:lnTo>
                    <a:pt x="21163" y="28281"/>
                  </a:lnTo>
                  <a:lnTo>
                    <a:pt x="21260" y="28764"/>
                  </a:lnTo>
                  <a:lnTo>
                    <a:pt x="21332" y="29270"/>
                  </a:lnTo>
                  <a:lnTo>
                    <a:pt x="21404" y="29777"/>
                  </a:lnTo>
                  <a:lnTo>
                    <a:pt x="21429" y="30260"/>
                  </a:lnTo>
                  <a:lnTo>
                    <a:pt x="21477" y="31201"/>
                  </a:lnTo>
                  <a:lnTo>
                    <a:pt x="21453" y="31997"/>
                  </a:lnTo>
                  <a:lnTo>
                    <a:pt x="21429" y="32697"/>
                  </a:lnTo>
                  <a:lnTo>
                    <a:pt x="21380" y="33059"/>
                  </a:lnTo>
                  <a:lnTo>
                    <a:pt x="21332" y="33445"/>
                  </a:lnTo>
                  <a:lnTo>
                    <a:pt x="21260" y="33831"/>
                  </a:lnTo>
                  <a:lnTo>
                    <a:pt x="21163" y="34193"/>
                  </a:lnTo>
                  <a:lnTo>
                    <a:pt x="21042" y="34579"/>
                  </a:lnTo>
                  <a:lnTo>
                    <a:pt x="20922" y="34941"/>
                  </a:lnTo>
                  <a:lnTo>
                    <a:pt x="20753" y="35279"/>
                  </a:lnTo>
                  <a:lnTo>
                    <a:pt x="20560" y="35593"/>
                  </a:lnTo>
                  <a:lnTo>
                    <a:pt x="20343" y="35858"/>
                  </a:lnTo>
                  <a:lnTo>
                    <a:pt x="20077" y="36124"/>
                  </a:lnTo>
                  <a:lnTo>
                    <a:pt x="19932" y="36220"/>
                  </a:lnTo>
                  <a:lnTo>
                    <a:pt x="19788" y="36317"/>
                  </a:lnTo>
                  <a:lnTo>
                    <a:pt x="19643" y="36413"/>
                  </a:lnTo>
                  <a:lnTo>
                    <a:pt x="19474" y="36461"/>
                  </a:lnTo>
                  <a:lnTo>
                    <a:pt x="19281" y="36534"/>
                  </a:lnTo>
                  <a:lnTo>
                    <a:pt x="19112" y="36582"/>
                  </a:lnTo>
                  <a:lnTo>
                    <a:pt x="18895" y="36606"/>
                  </a:lnTo>
                  <a:lnTo>
                    <a:pt x="18485" y="36606"/>
                  </a:lnTo>
                  <a:lnTo>
                    <a:pt x="18267" y="36582"/>
                  </a:lnTo>
                  <a:lnTo>
                    <a:pt x="18074" y="36558"/>
                  </a:lnTo>
                  <a:lnTo>
                    <a:pt x="17881" y="36485"/>
                  </a:lnTo>
                  <a:lnTo>
                    <a:pt x="17688" y="36413"/>
                  </a:lnTo>
                  <a:lnTo>
                    <a:pt x="17519" y="36341"/>
                  </a:lnTo>
                  <a:lnTo>
                    <a:pt x="17351" y="36220"/>
                  </a:lnTo>
                  <a:lnTo>
                    <a:pt x="17182" y="36124"/>
                  </a:lnTo>
                  <a:lnTo>
                    <a:pt x="16892" y="35834"/>
                  </a:lnTo>
                  <a:lnTo>
                    <a:pt x="16602" y="35544"/>
                  </a:lnTo>
                  <a:lnTo>
                    <a:pt x="16361" y="35182"/>
                  </a:lnTo>
                  <a:lnTo>
                    <a:pt x="16144" y="34820"/>
                  </a:lnTo>
                  <a:lnTo>
                    <a:pt x="15951" y="34410"/>
                  </a:lnTo>
                  <a:lnTo>
                    <a:pt x="15782" y="34000"/>
                  </a:lnTo>
                  <a:lnTo>
                    <a:pt x="15637" y="33590"/>
                  </a:lnTo>
                  <a:lnTo>
                    <a:pt x="15517" y="33155"/>
                  </a:lnTo>
                  <a:lnTo>
                    <a:pt x="15396" y="32745"/>
                  </a:lnTo>
                  <a:lnTo>
                    <a:pt x="15299" y="32335"/>
                  </a:lnTo>
                  <a:lnTo>
                    <a:pt x="15155" y="31611"/>
                  </a:lnTo>
                  <a:lnTo>
                    <a:pt x="15082" y="31153"/>
                  </a:lnTo>
                  <a:lnTo>
                    <a:pt x="15058" y="30694"/>
                  </a:lnTo>
                  <a:lnTo>
                    <a:pt x="15034" y="30236"/>
                  </a:lnTo>
                  <a:lnTo>
                    <a:pt x="15058" y="29777"/>
                  </a:lnTo>
                  <a:lnTo>
                    <a:pt x="15106" y="29319"/>
                  </a:lnTo>
                  <a:lnTo>
                    <a:pt x="15179" y="28884"/>
                  </a:lnTo>
                  <a:lnTo>
                    <a:pt x="15275" y="28450"/>
                  </a:lnTo>
                  <a:lnTo>
                    <a:pt x="15420" y="28016"/>
                  </a:lnTo>
                  <a:lnTo>
                    <a:pt x="15589" y="27605"/>
                  </a:lnTo>
                  <a:lnTo>
                    <a:pt x="15782" y="27195"/>
                  </a:lnTo>
                  <a:lnTo>
                    <a:pt x="16023" y="26833"/>
                  </a:lnTo>
                  <a:lnTo>
                    <a:pt x="16265" y="26471"/>
                  </a:lnTo>
                  <a:lnTo>
                    <a:pt x="16578" y="26133"/>
                  </a:lnTo>
                  <a:lnTo>
                    <a:pt x="16916" y="25844"/>
                  </a:lnTo>
                  <a:lnTo>
                    <a:pt x="17278" y="25554"/>
                  </a:lnTo>
                  <a:lnTo>
                    <a:pt x="17688" y="25313"/>
                  </a:lnTo>
                  <a:lnTo>
                    <a:pt x="17785" y="25265"/>
                  </a:lnTo>
                  <a:lnTo>
                    <a:pt x="17906" y="25241"/>
                  </a:lnTo>
                  <a:close/>
                  <a:moveTo>
                    <a:pt x="25724" y="25434"/>
                  </a:moveTo>
                  <a:lnTo>
                    <a:pt x="26062" y="25458"/>
                  </a:lnTo>
                  <a:lnTo>
                    <a:pt x="26375" y="25506"/>
                  </a:lnTo>
                  <a:lnTo>
                    <a:pt x="26713" y="25603"/>
                  </a:lnTo>
                  <a:lnTo>
                    <a:pt x="27003" y="25723"/>
                  </a:lnTo>
                  <a:lnTo>
                    <a:pt x="27316" y="25868"/>
                  </a:lnTo>
                  <a:lnTo>
                    <a:pt x="27582" y="26061"/>
                  </a:lnTo>
                  <a:lnTo>
                    <a:pt x="27847" y="26254"/>
                  </a:lnTo>
                  <a:lnTo>
                    <a:pt x="28089" y="26495"/>
                  </a:lnTo>
                  <a:lnTo>
                    <a:pt x="28306" y="26761"/>
                  </a:lnTo>
                  <a:lnTo>
                    <a:pt x="28499" y="27026"/>
                  </a:lnTo>
                  <a:lnTo>
                    <a:pt x="28668" y="27340"/>
                  </a:lnTo>
                  <a:lnTo>
                    <a:pt x="28788" y="27654"/>
                  </a:lnTo>
                  <a:lnTo>
                    <a:pt x="28861" y="27967"/>
                  </a:lnTo>
                  <a:lnTo>
                    <a:pt x="28909" y="28257"/>
                  </a:lnTo>
                  <a:lnTo>
                    <a:pt x="28933" y="28547"/>
                  </a:lnTo>
                  <a:lnTo>
                    <a:pt x="28933" y="28836"/>
                  </a:lnTo>
                  <a:lnTo>
                    <a:pt x="28885" y="29126"/>
                  </a:lnTo>
                  <a:lnTo>
                    <a:pt x="28837" y="29415"/>
                  </a:lnTo>
                  <a:lnTo>
                    <a:pt x="28740" y="29681"/>
                  </a:lnTo>
                  <a:lnTo>
                    <a:pt x="28644" y="29946"/>
                  </a:lnTo>
                  <a:lnTo>
                    <a:pt x="28523" y="30187"/>
                  </a:lnTo>
                  <a:lnTo>
                    <a:pt x="28378" y="30453"/>
                  </a:lnTo>
                  <a:lnTo>
                    <a:pt x="28209" y="30670"/>
                  </a:lnTo>
                  <a:lnTo>
                    <a:pt x="28016" y="30911"/>
                  </a:lnTo>
                  <a:lnTo>
                    <a:pt x="27823" y="31128"/>
                  </a:lnTo>
                  <a:lnTo>
                    <a:pt x="27606" y="31322"/>
                  </a:lnTo>
                  <a:lnTo>
                    <a:pt x="27389" y="31515"/>
                  </a:lnTo>
                  <a:lnTo>
                    <a:pt x="27148" y="31708"/>
                  </a:lnTo>
                  <a:lnTo>
                    <a:pt x="27485" y="32021"/>
                  </a:lnTo>
                  <a:lnTo>
                    <a:pt x="27823" y="32335"/>
                  </a:lnTo>
                  <a:lnTo>
                    <a:pt x="28137" y="32673"/>
                  </a:lnTo>
                  <a:lnTo>
                    <a:pt x="28426" y="33035"/>
                  </a:lnTo>
                  <a:lnTo>
                    <a:pt x="28716" y="33397"/>
                  </a:lnTo>
                  <a:lnTo>
                    <a:pt x="28981" y="33783"/>
                  </a:lnTo>
                  <a:lnTo>
                    <a:pt x="29223" y="34169"/>
                  </a:lnTo>
                  <a:lnTo>
                    <a:pt x="29464" y="34555"/>
                  </a:lnTo>
                  <a:lnTo>
                    <a:pt x="29561" y="34748"/>
                  </a:lnTo>
                  <a:lnTo>
                    <a:pt x="29585" y="34941"/>
                  </a:lnTo>
                  <a:lnTo>
                    <a:pt x="29585" y="35134"/>
                  </a:lnTo>
                  <a:lnTo>
                    <a:pt x="29561" y="35303"/>
                  </a:lnTo>
                  <a:lnTo>
                    <a:pt x="29512" y="35472"/>
                  </a:lnTo>
                  <a:lnTo>
                    <a:pt x="29416" y="35617"/>
                  </a:lnTo>
                  <a:lnTo>
                    <a:pt x="29295" y="35762"/>
                  </a:lnTo>
                  <a:lnTo>
                    <a:pt x="29175" y="35858"/>
                  </a:lnTo>
                  <a:lnTo>
                    <a:pt x="29030" y="35955"/>
                  </a:lnTo>
                  <a:lnTo>
                    <a:pt x="28885" y="36027"/>
                  </a:lnTo>
                  <a:lnTo>
                    <a:pt x="28716" y="36051"/>
                  </a:lnTo>
                  <a:lnTo>
                    <a:pt x="28571" y="36051"/>
                  </a:lnTo>
                  <a:lnTo>
                    <a:pt x="28402" y="36027"/>
                  </a:lnTo>
                  <a:lnTo>
                    <a:pt x="28258" y="35930"/>
                  </a:lnTo>
                  <a:lnTo>
                    <a:pt x="28113" y="35810"/>
                  </a:lnTo>
                  <a:lnTo>
                    <a:pt x="27968" y="35665"/>
                  </a:lnTo>
                  <a:lnTo>
                    <a:pt x="27413" y="34820"/>
                  </a:lnTo>
                  <a:lnTo>
                    <a:pt x="26834" y="34024"/>
                  </a:lnTo>
                  <a:lnTo>
                    <a:pt x="26231" y="33252"/>
                  </a:lnTo>
                  <a:lnTo>
                    <a:pt x="25555" y="32504"/>
                  </a:lnTo>
                  <a:lnTo>
                    <a:pt x="25579" y="33324"/>
                  </a:lnTo>
                  <a:lnTo>
                    <a:pt x="25579" y="34145"/>
                  </a:lnTo>
                  <a:lnTo>
                    <a:pt x="25555" y="34555"/>
                  </a:lnTo>
                  <a:lnTo>
                    <a:pt x="25531" y="34941"/>
                  </a:lnTo>
                  <a:lnTo>
                    <a:pt x="25483" y="35351"/>
                  </a:lnTo>
                  <a:lnTo>
                    <a:pt x="25410" y="35737"/>
                  </a:lnTo>
                  <a:lnTo>
                    <a:pt x="25338" y="36003"/>
                  </a:lnTo>
                  <a:lnTo>
                    <a:pt x="25217" y="36244"/>
                  </a:lnTo>
                  <a:lnTo>
                    <a:pt x="25072" y="36437"/>
                  </a:lnTo>
                  <a:lnTo>
                    <a:pt x="24903" y="36582"/>
                  </a:lnTo>
                  <a:lnTo>
                    <a:pt x="24710" y="36703"/>
                  </a:lnTo>
                  <a:lnTo>
                    <a:pt x="24493" y="36799"/>
                  </a:lnTo>
                  <a:lnTo>
                    <a:pt x="24276" y="36847"/>
                  </a:lnTo>
                  <a:lnTo>
                    <a:pt x="24059" y="36847"/>
                  </a:lnTo>
                  <a:lnTo>
                    <a:pt x="23818" y="36823"/>
                  </a:lnTo>
                  <a:lnTo>
                    <a:pt x="23600" y="36775"/>
                  </a:lnTo>
                  <a:lnTo>
                    <a:pt x="23407" y="36679"/>
                  </a:lnTo>
                  <a:lnTo>
                    <a:pt x="23214" y="36534"/>
                  </a:lnTo>
                  <a:lnTo>
                    <a:pt x="23045" y="36389"/>
                  </a:lnTo>
                  <a:lnTo>
                    <a:pt x="22901" y="36172"/>
                  </a:lnTo>
                  <a:lnTo>
                    <a:pt x="22804" y="35955"/>
                  </a:lnTo>
                  <a:lnTo>
                    <a:pt x="22732" y="35689"/>
                  </a:lnTo>
                  <a:lnTo>
                    <a:pt x="22635" y="35110"/>
                  </a:lnTo>
                  <a:lnTo>
                    <a:pt x="22587" y="34507"/>
                  </a:lnTo>
                  <a:lnTo>
                    <a:pt x="22587" y="33904"/>
                  </a:lnTo>
                  <a:lnTo>
                    <a:pt x="22587" y="33300"/>
                  </a:lnTo>
                  <a:lnTo>
                    <a:pt x="22659" y="32094"/>
                  </a:lnTo>
                  <a:lnTo>
                    <a:pt x="22732" y="30887"/>
                  </a:lnTo>
                  <a:lnTo>
                    <a:pt x="22804" y="29753"/>
                  </a:lnTo>
                  <a:lnTo>
                    <a:pt x="22852" y="29174"/>
                  </a:lnTo>
                  <a:lnTo>
                    <a:pt x="22901" y="28595"/>
                  </a:lnTo>
                  <a:lnTo>
                    <a:pt x="22973" y="28016"/>
                  </a:lnTo>
                  <a:lnTo>
                    <a:pt x="23069" y="27461"/>
                  </a:lnTo>
                  <a:lnTo>
                    <a:pt x="23190" y="26882"/>
                  </a:lnTo>
                  <a:lnTo>
                    <a:pt x="23359" y="26327"/>
                  </a:lnTo>
                  <a:lnTo>
                    <a:pt x="23407" y="26182"/>
                  </a:lnTo>
                  <a:lnTo>
                    <a:pt x="23504" y="26085"/>
                  </a:lnTo>
                  <a:lnTo>
                    <a:pt x="23600" y="25989"/>
                  </a:lnTo>
                  <a:lnTo>
                    <a:pt x="23721" y="25916"/>
                  </a:lnTo>
                  <a:lnTo>
                    <a:pt x="23842" y="25868"/>
                  </a:lnTo>
                  <a:lnTo>
                    <a:pt x="23986" y="25844"/>
                  </a:lnTo>
                  <a:lnTo>
                    <a:pt x="24131" y="25820"/>
                  </a:lnTo>
                  <a:lnTo>
                    <a:pt x="24276" y="25844"/>
                  </a:lnTo>
                  <a:lnTo>
                    <a:pt x="24421" y="25747"/>
                  </a:lnTo>
                  <a:lnTo>
                    <a:pt x="24734" y="25603"/>
                  </a:lnTo>
                  <a:lnTo>
                    <a:pt x="25072" y="25506"/>
                  </a:lnTo>
                  <a:lnTo>
                    <a:pt x="25386" y="25458"/>
                  </a:lnTo>
                  <a:lnTo>
                    <a:pt x="25724" y="25434"/>
                  </a:lnTo>
                  <a:close/>
                  <a:moveTo>
                    <a:pt x="9267" y="24975"/>
                  </a:moveTo>
                  <a:lnTo>
                    <a:pt x="9605" y="24999"/>
                  </a:lnTo>
                  <a:lnTo>
                    <a:pt x="9942" y="25072"/>
                  </a:lnTo>
                  <a:lnTo>
                    <a:pt x="10280" y="25192"/>
                  </a:lnTo>
                  <a:lnTo>
                    <a:pt x="10618" y="25361"/>
                  </a:lnTo>
                  <a:lnTo>
                    <a:pt x="10932" y="25554"/>
                  </a:lnTo>
                  <a:lnTo>
                    <a:pt x="11221" y="25796"/>
                  </a:lnTo>
                  <a:lnTo>
                    <a:pt x="11511" y="26061"/>
                  </a:lnTo>
                  <a:lnTo>
                    <a:pt x="11752" y="26351"/>
                  </a:lnTo>
                  <a:lnTo>
                    <a:pt x="11969" y="26664"/>
                  </a:lnTo>
                  <a:lnTo>
                    <a:pt x="12138" y="27002"/>
                  </a:lnTo>
                  <a:lnTo>
                    <a:pt x="12283" y="27340"/>
                  </a:lnTo>
                  <a:lnTo>
                    <a:pt x="12380" y="27678"/>
                  </a:lnTo>
                  <a:lnTo>
                    <a:pt x="12404" y="28016"/>
                  </a:lnTo>
                  <a:lnTo>
                    <a:pt x="12404" y="28209"/>
                  </a:lnTo>
                  <a:lnTo>
                    <a:pt x="12380" y="28378"/>
                  </a:lnTo>
                  <a:lnTo>
                    <a:pt x="12355" y="28547"/>
                  </a:lnTo>
                  <a:lnTo>
                    <a:pt x="12307" y="28715"/>
                  </a:lnTo>
                  <a:lnTo>
                    <a:pt x="12259" y="28884"/>
                  </a:lnTo>
                  <a:lnTo>
                    <a:pt x="12162" y="29029"/>
                  </a:lnTo>
                  <a:lnTo>
                    <a:pt x="12066" y="29150"/>
                  </a:lnTo>
                  <a:lnTo>
                    <a:pt x="11945" y="29222"/>
                  </a:lnTo>
                  <a:lnTo>
                    <a:pt x="11800" y="29270"/>
                  </a:lnTo>
                  <a:lnTo>
                    <a:pt x="11632" y="29295"/>
                  </a:lnTo>
                  <a:lnTo>
                    <a:pt x="11511" y="29246"/>
                  </a:lnTo>
                  <a:lnTo>
                    <a:pt x="11390" y="29174"/>
                  </a:lnTo>
                  <a:lnTo>
                    <a:pt x="11342" y="29126"/>
                  </a:lnTo>
                  <a:lnTo>
                    <a:pt x="11294" y="29053"/>
                  </a:lnTo>
                  <a:lnTo>
                    <a:pt x="11270" y="28981"/>
                  </a:lnTo>
                  <a:lnTo>
                    <a:pt x="11270" y="28884"/>
                  </a:lnTo>
                  <a:lnTo>
                    <a:pt x="11245" y="28884"/>
                  </a:lnTo>
                  <a:lnTo>
                    <a:pt x="11221" y="28836"/>
                  </a:lnTo>
                  <a:lnTo>
                    <a:pt x="11125" y="28643"/>
                  </a:lnTo>
                  <a:lnTo>
                    <a:pt x="10980" y="28353"/>
                  </a:lnTo>
                  <a:lnTo>
                    <a:pt x="10787" y="27992"/>
                  </a:lnTo>
                  <a:lnTo>
                    <a:pt x="10570" y="27630"/>
                  </a:lnTo>
                  <a:lnTo>
                    <a:pt x="10449" y="27485"/>
                  </a:lnTo>
                  <a:lnTo>
                    <a:pt x="10329" y="27340"/>
                  </a:lnTo>
                  <a:lnTo>
                    <a:pt x="10208" y="27219"/>
                  </a:lnTo>
                  <a:lnTo>
                    <a:pt x="10087" y="27147"/>
                  </a:lnTo>
                  <a:lnTo>
                    <a:pt x="9967" y="27123"/>
                  </a:lnTo>
                  <a:lnTo>
                    <a:pt x="9846" y="27123"/>
                  </a:lnTo>
                  <a:lnTo>
                    <a:pt x="9822" y="27147"/>
                  </a:lnTo>
                  <a:lnTo>
                    <a:pt x="9798" y="27195"/>
                  </a:lnTo>
                  <a:lnTo>
                    <a:pt x="9749" y="27340"/>
                  </a:lnTo>
                  <a:lnTo>
                    <a:pt x="9677" y="27774"/>
                  </a:lnTo>
                  <a:lnTo>
                    <a:pt x="9605" y="28522"/>
                  </a:lnTo>
                  <a:lnTo>
                    <a:pt x="9508" y="29198"/>
                  </a:lnTo>
                  <a:lnTo>
                    <a:pt x="9460" y="29874"/>
                  </a:lnTo>
                  <a:lnTo>
                    <a:pt x="9460" y="30549"/>
                  </a:lnTo>
                  <a:lnTo>
                    <a:pt x="9532" y="31225"/>
                  </a:lnTo>
                  <a:lnTo>
                    <a:pt x="9629" y="31877"/>
                  </a:lnTo>
                  <a:lnTo>
                    <a:pt x="9677" y="32287"/>
                  </a:lnTo>
                  <a:lnTo>
                    <a:pt x="9774" y="32673"/>
                  </a:lnTo>
                  <a:lnTo>
                    <a:pt x="9894" y="33059"/>
                  </a:lnTo>
                  <a:lnTo>
                    <a:pt x="10039" y="33421"/>
                  </a:lnTo>
                  <a:lnTo>
                    <a:pt x="10135" y="33566"/>
                  </a:lnTo>
                  <a:lnTo>
                    <a:pt x="10232" y="33735"/>
                  </a:lnTo>
                  <a:lnTo>
                    <a:pt x="10329" y="33855"/>
                  </a:lnTo>
                  <a:lnTo>
                    <a:pt x="10449" y="33952"/>
                  </a:lnTo>
                  <a:lnTo>
                    <a:pt x="10666" y="34121"/>
                  </a:lnTo>
                  <a:lnTo>
                    <a:pt x="10859" y="34193"/>
                  </a:lnTo>
                  <a:lnTo>
                    <a:pt x="11028" y="34217"/>
                  </a:lnTo>
                  <a:lnTo>
                    <a:pt x="11197" y="34217"/>
                  </a:lnTo>
                  <a:lnTo>
                    <a:pt x="11342" y="34145"/>
                  </a:lnTo>
                  <a:lnTo>
                    <a:pt x="11463" y="34048"/>
                  </a:lnTo>
                  <a:lnTo>
                    <a:pt x="11559" y="33904"/>
                  </a:lnTo>
                  <a:lnTo>
                    <a:pt x="11656" y="33735"/>
                  </a:lnTo>
                  <a:lnTo>
                    <a:pt x="11728" y="33542"/>
                  </a:lnTo>
                  <a:lnTo>
                    <a:pt x="11800" y="33349"/>
                  </a:lnTo>
                  <a:lnTo>
                    <a:pt x="11897" y="32914"/>
                  </a:lnTo>
                  <a:lnTo>
                    <a:pt x="11969" y="32480"/>
                  </a:lnTo>
                  <a:lnTo>
                    <a:pt x="12018" y="32118"/>
                  </a:lnTo>
                  <a:lnTo>
                    <a:pt x="12042" y="31949"/>
                  </a:lnTo>
                  <a:lnTo>
                    <a:pt x="12090" y="31828"/>
                  </a:lnTo>
                  <a:lnTo>
                    <a:pt x="12162" y="31732"/>
                  </a:lnTo>
                  <a:lnTo>
                    <a:pt x="12259" y="31635"/>
                  </a:lnTo>
                  <a:lnTo>
                    <a:pt x="12355" y="31587"/>
                  </a:lnTo>
                  <a:lnTo>
                    <a:pt x="12476" y="31539"/>
                  </a:lnTo>
                  <a:lnTo>
                    <a:pt x="12597" y="31515"/>
                  </a:lnTo>
                  <a:lnTo>
                    <a:pt x="12717" y="31515"/>
                  </a:lnTo>
                  <a:lnTo>
                    <a:pt x="12838" y="31539"/>
                  </a:lnTo>
                  <a:lnTo>
                    <a:pt x="12959" y="31563"/>
                  </a:lnTo>
                  <a:lnTo>
                    <a:pt x="13079" y="31611"/>
                  </a:lnTo>
                  <a:lnTo>
                    <a:pt x="13176" y="31684"/>
                  </a:lnTo>
                  <a:lnTo>
                    <a:pt x="13272" y="31780"/>
                  </a:lnTo>
                  <a:lnTo>
                    <a:pt x="13345" y="31877"/>
                  </a:lnTo>
                  <a:lnTo>
                    <a:pt x="13417" y="31997"/>
                  </a:lnTo>
                  <a:lnTo>
                    <a:pt x="13441" y="32142"/>
                  </a:lnTo>
                  <a:lnTo>
                    <a:pt x="13514" y="32552"/>
                  </a:lnTo>
                  <a:lnTo>
                    <a:pt x="13538" y="32987"/>
                  </a:lnTo>
                  <a:lnTo>
                    <a:pt x="13562" y="33421"/>
                  </a:lnTo>
                  <a:lnTo>
                    <a:pt x="13538" y="33855"/>
                  </a:lnTo>
                  <a:lnTo>
                    <a:pt x="13514" y="34290"/>
                  </a:lnTo>
                  <a:lnTo>
                    <a:pt x="13417" y="34700"/>
                  </a:lnTo>
                  <a:lnTo>
                    <a:pt x="13321" y="35110"/>
                  </a:lnTo>
                  <a:lnTo>
                    <a:pt x="13176" y="35496"/>
                  </a:lnTo>
                  <a:lnTo>
                    <a:pt x="12983" y="35858"/>
                  </a:lnTo>
                  <a:lnTo>
                    <a:pt x="12766" y="36196"/>
                  </a:lnTo>
                  <a:lnTo>
                    <a:pt x="12645" y="36341"/>
                  </a:lnTo>
                  <a:lnTo>
                    <a:pt x="12500" y="36485"/>
                  </a:lnTo>
                  <a:lnTo>
                    <a:pt x="12355" y="36606"/>
                  </a:lnTo>
                  <a:lnTo>
                    <a:pt x="12187" y="36727"/>
                  </a:lnTo>
                  <a:lnTo>
                    <a:pt x="12018" y="36823"/>
                  </a:lnTo>
                  <a:lnTo>
                    <a:pt x="11825" y="36920"/>
                  </a:lnTo>
                  <a:lnTo>
                    <a:pt x="11632" y="36992"/>
                  </a:lnTo>
                  <a:lnTo>
                    <a:pt x="11439" y="37040"/>
                  </a:lnTo>
                  <a:lnTo>
                    <a:pt x="11221" y="37089"/>
                  </a:lnTo>
                  <a:lnTo>
                    <a:pt x="10980" y="37113"/>
                  </a:lnTo>
                  <a:lnTo>
                    <a:pt x="10739" y="37137"/>
                  </a:lnTo>
                  <a:lnTo>
                    <a:pt x="10473" y="37137"/>
                  </a:lnTo>
                  <a:lnTo>
                    <a:pt x="10232" y="37113"/>
                  </a:lnTo>
                  <a:lnTo>
                    <a:pt x="9991" y="37065"/>
                  </a:lnTo>
                  <a:lnTo>
                    <a:pt x="9749" y="37016"/>
                  </a:lnTo>
                  <a:lnTo>
                    <a:pt x="9532" y="36944"/>
                  </a:lnTo>
                  <a:lnTo>
                    <a:pt x="9315" y="36847"/>
                  </a:lnTo>
                  <a:lnTo>
                    <a:pt x="9098" y="36727"/>
                  </a:lnTo>
                  <a:lnTo>
                    <a:pt x="8905" y="36606"/>
                  </a:lnTo>
                  <a:lnTo>
                    <a:pt x="8736" y="36485"/>
                  </a:lnTo>
                  <a:lnTo>
                    <a:pt x="8543" y="36317"/>
                  </a:lnTo>
                  <a:lnTo>
                    <a:pt x="8374" y="36172"/>
                  </a:lnTo>
                  <a:lnTo>
                    <a:pt x="8060" y="35810"/>
                  </a:lnTo>
                  <a:lnTo>
                    <a:pt x="7795" y="35424"/>
                  </a:lnTo>
                  <a:lnTo>
                    <a:pt x="7554" y="34989"/>
                  </a:lnTo>
                  <a:lnTo>
                    <a:pt x="7336" y="34555"/>
                  </a:lnTo>
                  <a:lnTo>
                    <a:pt x="7143" y="34097"/>
                  </a:lnTo>
                  <a:lnTo>
                    <a:pt x="6974" y="33614"/>
                  </a:lnTo>
                  <a:lnTo>
                    <a:pt x="6830" y="33131"/>
                  </a:lnTo>
                  <a:lnTo>
                    <a:pt x="6733" y="32649"/>
                  </a:lnTo>
                  <a:lnTo>
                    <a:pt x="6637" y="32166"/>
                  </a:lnTo>
                  <a:lnTo>
                    <a:pt x="6564" y="31708"/>
                  </a:lnTo>
                  <a:lnTo>
                    <a:pt x="6516" y="31273"/>
                  </a:lnTo>
                  <a:lnTo>
                    <a:pt x="6492" y="30887"/>
                  </a:lnTo>
                  <a:lnTo>
                    <a:pt x="6492" y="30453"/>
                  </a:lnTo>
                  <a:lnTo>
                    <a:pt x="6492" y="29994"/>
                  </a:lnTo>
                  <a:lnTo>
                    <a:pt x="6492" y="29488"/>
                  </a:lnTo>
                  <a:lnTo>
                    <a:pt x="6540" y="28981"/>
                  </a:lnTo>
                  <a:lnTo>
                    <a:pt x="6588" y="28474"/>
                  </a:lnTo>
                  <a:lnTo>
                    <a:pt x="6685" y="27943"/>
                  </a:lnTo>
                  <a:lnTo>
                    <a:pt x="6805" y="27437"/>
                  </a:lnTo>
                  <a:lnTo>
                    <a:pt x="6974" y="26954"/>
                  </a:lnTo>
                  <a:lnTo>
                    <a:pt x="7167" y="26495"/>
                  </a:lnTo>
                  <a:lnTo>
                    <a:pt x="7264" y="26278"/>
                  </a:lnTo>
                  <a:lnTo>
                    <a:pt x="7385" y="26085"/>
                  </a:lnTo>
                  <a:lnTo>
                    <a:pt x="7529" y="25892"/>
                  </a:lnTo>
                  <a:lnTo>
                    <a:pt x="7674" y="25723"/>
                  </a:lnTo>
                  <a:lnTo>
                    <a:pt x="7819" y="25554"/>
                  </a:lnTo>
                  <a:lnTo>
                    <a:pt x="7988" y="25434"/>
                  </a:lnTo>
                  <a:lnTo>
                    <a:pt x="8157" y="25289"/>
                  </a:lnTo>
                  <a:lnTo>
                    <a:pt x="8350" y="25192"/>
                  </a:lnTo>
                  <a:lnTo>
                    <a:pt x="8567" y="25096"/>
                  </a:lnTo>
                  <a:lnTo>
                    <a:pt x="8784" y="25048"/>
                  </a:lnTo>
                  <a:lnTo>
                    <a:pt x="9025" y="24999"/>
                  </a:lnTo>
                  <a:lnTo>
                    <a:pt x="9267" y="24975"/>
                  </a:lnTo>
                  <a:close/>
                  <a:moveTo>
                    <a:pt x="47055" y="0"/>
                  </a:moveTo>
                  <a:lnTo>
                    <a:pt x="46524" y="386"/>
                  </a:lnTo>
                  <a:lnTo>
                    <a:pt x="45969" y="724"/>
                  </a:lnTo>
                  <a:lnTo>
                    <a:pt x="45390" y="1038"/>
                  </a:lnTo>
                  <a:lnTo>
                    <a:pt x="44787" y="1327"/>
                  </a:lnTo>
                  <a:lnTo>
                    <a:pt x="44208" y="1593"/>
                  </a:lnTo>
                  <a:lnTo>
                    <a:pt x="43605" y="1834"/>
                  </a:lnTo>
                  <a:lnTo>
                    <a:pt x="42495" y="2292"/>
                  </a:lnTo>
                  <a:lnTo>
                    <a:pt x="41433" y="2727"/>
                  </a:lnTo>
                  <a:lnTo>
                    <a:pt x="40347" y="3113"/>
                  </a:lnTo>
                  <a:lnTo>
                    <a:pt x="39261" y="3499"/>
                  </a:lnTo>
                  <a:lnTo>
                    <a:pt x="38175" y="3837"/>
                  </a:lnTo>
                  <a:lnTo>
                    <a:pt x="37065" y="4151"/>
                  </a:lnTo>
                  <a:lnTo>
                    <a:pt x="35955" y="4464"/>
                  </a:lnTo>
                  <a:lnTo>
                    <a:pt x="34845" y="4730"/>
                  </a:lnTo>
                  <a:lnTo>
                    <a:pt x="33711" y="4947"/>
                  </a:lnTo>
                  <a:lnTo>
                    <a:pt x="32601" y="5164"/>
                  </a:lnTo>
                  <a:lnTo>
                    <a:pt x="31467" y="5357"/>
                  </a:lnTo>
                  <a:lnTo>
                    <a:pt x="30309" y="5526"/>
                  </a:lnTo>
                  <a:lnTo>
                    <a:pt x="29175" y="5671"/>
                  </a:lnTo>
                  <a:lnTo>
                    <a:pt x="28040" y="5791"/>
                  </a:lnTo>
                  <a:lnTo>
                    <a:pt x="26882" y="5888"/>
                  </a:lnTo>
                  <a:lnTo>
                    <a:pt x="25748" y="5960"/>
                  </a:lnTo>
                  <a:lnTo>
                    <a:pt x="24590" y="6009"/>
                  </a:lnTo>
                  <a:lnTo>
                    <a:pt x="23359" y="6033"/>
                  </a:lnTo>
                  <a:lnTo>
                    <a:pt x="22104" y="6033"/>
                  </a:lnTo>
                  <a:lnTo>
                    <a:pt x="20849" y="6009"/>
                  </a:lnTo>
                  <a:lnTo>
                    <a:pt x="19619" y="5984"/>
                  </a:lnTo>
                  <a:lnTo>
                    <a:pt x="18364" y="5912"/>
                  </a:lnTo>
                  <a:lnTo>
                    <a:pt x="17133" y="5840"/>
                  </a:lnTo>
                  <a:lnTo>
                    <a:pt x="15903" y="5719"/>
                  </a:lnTo>
                  <a:lnTo>
                    <a:pt x="14648" y="5598"/>
                  </a:lnTo>
                  <a:lnTo>
                    <a:pt x="13417" y="5454"/>
                  </a:lnTo>
                  <a:lnTo>
                    <a:pt x="12187" y="5285"/>
                  </a:lnTo>
                  <a:lnTo>
                    <a:pt x="10956" y="5116"/>
                  </a:lnTo>
                  <a:lnTo>
                    <a:pt x="9725" y="4923"/>
                  </a:lnTo>
                  <a:lnTo>
                    <a:pt x="8495" y="4706"/>
                  </a:lnTo>
                  <a:lnTo>
                    <a:pt x="7264" y="4488"/>
                  </a:lnTo>
                  <a:lnTo>
                    <a:pt x="4827" y="3982"/>
                  </a:lnTo>
                  <a:lnTo>
                    <a:pt x="3693" y="3764"/>
                  </a:lnTo>
                  <a:lnTo>
                    <a:pt x="2462" y="3523"/>
                  </a:lnTo>
                  <a:lnTo>
                    <a:pt x="1835" y="3402"/>
                  </a:lnTo>
                  <a:lnTo>
                    <a:pt x="1207" y="3234"/>
                  </a:lnTo>
                  <a:lnTo>
                    <a:pt x="580" y="3040"/>
                  </a:lnTo>
                  <a:lnTo>
                    <a:pt x="1" y="2823"/>
                  </a:lnTo>
                  <a:lnTo>
                    <a:pt x="1" y="2823"/>
                  </a:lnTo>
                  <a:lnTo>
                    <a:pt x="170" y="3306"/>
                  </a:lnTo>
                  <a:lnTo>
                    <a:pt x="338" y="3789"/>
                  </a:lnTo>
                  <a:lnTo>
                    <a:pt x="483" y="4271"/>
                  </a:lnTo>
                  <a:lnTo>
                    <a:pt x="604" y="4754"/>
                  </a:lnTo>
                  <a:lnTo>
                    <a:pt x="821" y="5743"/>
                  </a:lnTo>
                  <a:lnTo>
                    <a:pt x="1014" y="6732"/>
                  </a:lnTo>
                  <a:lnTo>
                    <a:pt x="1135" y="7722"/>
                  </a:lnTo>
                  <a:lnTo>
                    <a:pt x="1255" y="8735"/>
                  </a:lnTo>
                  <a:lnTo>
                    <a:pt x="1448" y="10738"/>
                  </a:lnTo>
                  <a:lnTo>
                    <a:pt x="2390" y="21307"/>
                  </a:lnTo>
                  <a:lnTo>
                    <a:pt x="4272" y="42301"/>
                  </a:lnTo>
                  <a:lnTo>
                    <a:pt x="4368" y="42349"/>
                  </a:lnTo>
                  <a:lnTo>
                    <a:pt x="4489" y="42422"/>
                  </a:lnTo>
                  <a:lnTo>
                    <a:pt x="4634" y="42446"/>
                  </a:lnTo>
                  <a:lnTo>
                    <a:pt x="4778" y="42470"/>
                  </a:lnTo>
                  <a:lnTo>
                    <a:pt x="5116" y="42494"/>
                  </a:lnTo>
                  <a:lnTo>
                    <a:pt x="5478" y="42494"/>
                  </a:lnTo>
                  <a:lnTo>
                    <a:pt x="6202" y="42446"/>
                  </a:lnTo>
                  <a:lnTo>
                    <a:pt x="6709" y="42422"/>
                  </a:lnTo>
                  <a:lnTo>
                    <a:pt x="13393" y="42422"/>
                  </a:lnTo>
                  <a:lnTo>
                    <a:pt x="17881" y="42397"/>
                  </a:lnTo>
                  <a:lnTo>
                    <a:pt x="22370" y="42349"/>
                  </a:lnTo>
                  <a:lnTo>
                    <a:pt x="26954" y="42253"/>
                  </a:lnTo>
                  <a:lnTo>
                    <a:pt x="31539" y="42132"/>
                  </a:lnTo>
                  <a:lnTo>
                    <a:pt x="36124" y="41963"/>
                  </a:lnTo>
                  <a:lnTo>
                    <a:pt x="40685" y="41770"/>
                  </a:lnTo>
                  <a:lnTo>
                    <a:pt x="40781" y="41770"/>
                  </a:lnTo>
                  <a:lnTo>
                    <a:pt x="40854" y="41794"/>
                  </a:lnTo>
                  <a:lnTo>
                    <a:pt x="40854" y="40491"/>
                  </a:lnTo>
                  <a:lnTo>
                    <a:pt x="40902" y="39188"/>
                  </a:lnTo>
                  <a:lnTo>
                    <a:pt x="40950" y="37885"/>
                  </a:lnTo>
                  <a:lnTo>
                    <a:pt x="40998" y="36582"/>
                  </a:lnTo>
                  <a:lnTo>
                    <a:pt x="41167" y="34000"/>
                  </a:lnTo>
                  <a:lnTo>
                    <a:pt x="41385" y="31394"/>
                  </a:lnTo>
                  <a:lnTo>
                    <a:pt x="41650" y="28812"/>
                  </a:lnTo>
                  <a:lnTo>
                    <a:pt x="41964" y="26230"/>
                  </a:lnTo>
                  <a:lnTo>
                    <a:pt x="42326" y="23648"/>
                  </a:lnTo>
                  <a:lnTo>
                    <a:pt x="42712" y="21066"/>
                  </a:lnTo>
                  <a:lnTo>
                    <a:pt x="43146" y="18412"/>
                  </a:lnTo>
                  <a:lnTo>
                    <a:pt x="43605" y="15781"/>
                  </a:lnTo>
                  <a:lnTo>
                    <a:pt x="44087" y="13127"/>
                  </a:lnTo>
                  <a:lnTo>
                    <a:pt x="44618" y="10473"/>
                  </a:lnTo>
                  <a:lnTo>
                    <a:pt x="45173" y="7842"/>
                  </a:lnTo>
                  <a:lnTo>
                    <a:pt x="45752" y="5212"/>
                  </a:lnTo>
                  <a:lnTo>
                    <a:pt x="46380" y="2606"/>
                  </a:lnTo>
                  <a:lnTo>
                    <a:pt x="470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65"/>
            <p:cNvSpPr/>
            <p:nvPr/>
          </p:nvSpPr>
          <p:spPr>
            <a:xfrm>
              <a:off x="2313725" y="-2107475"/>
              <a:ext cx="132125" cy="124300"/>
            </a:xfrm>
            <a:custGeom>
              <a:avLst/>
              <a:gdLst/>
              <a:ahLst/>
              <a:cxnLst/>
              <a:rect l="l" t="t" r="r" b="b"/>
              <a:pathLst>
                <a:path w="5285" h="4972" extrusionOk="0">
                  <a:moveTo>
                    <a:pt x="3813" y="0"/>
                  </a:moveTo>
                  <a:lnTo>
                    <a:pt x="3620" y="24"/>
                  </a:lnTo>
                  <a:lnTo>
                    <a:pt x="3427" y="73"/>
                  </a:lnTo>
                  <a:lnTo>
                    <a:pt x="3209" y="169"/>
                  </a:lnTo>
                  <a:lnTo>
                    <a:pt x="2992" y="314"/>
                  </a:lnTo>
                  <a:lnTo>
                    <a:pt x="2799" y="507"/>
                  </a:lnTo>
                  <a:lnTo>
                    <a:pt x="2630" y="700"/>
                  </a:lnTo>
                  <a:lnTo>
                    <a:pt x="2486" y="917"/>
                  </a:lnTo>
                  <a:lnTo>
                    <a:pt x="2389" y="1159"/>
                  </a:lnTo>
                  <a:lnTo>
                    <a:pt x="2317" y="1424"/>
                  </a:lnTo>
                  <a:lnTo>
                    <a:pt x="2244" y="1665"/>
                  </a:lnTo>
                  <a:lnTo>
                    <a:pt x="2196" y="1931"/>
                  </a:lnTo>
                  <a:lnTo>
                    <a:pt x="2341" y="2075"/>
                  </a:lnTo>
                  <a:lnTo>
                    <a:pt x="2437" y="2244"/>
                  </a:lnTo>
                  <a:lnTo>
                    <a:pt x="2461" y="2341"/>
                  </a:lnTo>
                  <a:lnTo>
                    <a:pt x="2461" y="2413"/>
                  </a:lnTo>
                  <a:lnTo>
                    <a:pt x="2437" y="2486"/>
                  </a:lnTo>
                  <a:lnTo>
                    <a:pt x="2389" y="2534"/>
                  </a:lnTo>
                  <a:lnTo>
                    <a:pt x="2317" y="2582"/>
                  </a:lnTo>
                  <a:lnTo>
                    <a:pt x="2244" y="2582"/>
                  </a:lnTo>
                  <a:lnTo>
                    <a:pt x="2172" y="2558"/>
                  </a:lnTo>
                  <a:lnTo>
                    <a:pt x="2099" y="2510"/>
                  </a:lnTo>
                  <a:lnTo>
                    <a:pt x="2027" y="2437"/>
                  </a:lnTo>
                  <a:lnTo>
                    <a:pt x="1931" y="2437"/>
                  </a:lnTo>
                  <a:lnTo>
                    <a:pt x="1882" y="2389"/>
                  </a:lnTo>
                  <a:lnTo>
                    <a:pt x="1858" y="2341"/>
                  </a:lnTo>
                  <a:lnTo>
                    <a:pt x="1858" y="2293"/>
                  </a:lnTo>
                  <a:lnTo>
                    <a:pt x="1713" y="2196"/>
                  </a:lnTo>
                  <a:lnTo>
                    <a:pt x="1569" y="2124"/>
                  </a:lnTo>
                  <a:lnTo>
                    <a:pt x="1424" y="2051"/>
                  </a:lnTo>
                  <a:lnTo>
                    <a:pt x="1255" y="2003"/>
                  </a:lnTo>
                  <a:lnTo>
                    <a:pt x="1086" y="1979"/>
                  </a:lnTo>
                  <a:lnTo>
                    <a:pt x="917" y="1979"/>
                  </a:lnTo>
                  <a:lnTo>
                    <a:pt x="748" y="2027"/>
                  </a:lnTo>
                  <a:lnTo>
                    <a:pt x="579" y="2100"/>
                  </a:lnTo>
                  <a:lnTo>
                    <a:pt x="386" y="2244"/>
                  </a:lnTo>
                  <a:lnTo>
                    <a:pt x="241" y="2389"/>
                  </a:lnTo>
                  <a:lnTo>
                    <a:pt x="145" y="2558"/>
                  </a:lnTo>
                  <a:lnTo>
                    <a:pt x="72" y="2751"/>
                  </a:lnTo>
                  <a:lnTo>
                    <a:pt x="24" y="2944"/>
                  </a:lnTo>
                  <a:lnTo>
                    <a:pt x="0" y="3161"/>
                  </a:lnTo>
                  <a:lnTo>
                    <a:pt x="24" y="3379"/>
                  </a:lnTo>
                  <a:lnTo>
                    <a:pt x="48" y="3596"/>
                  </a:lnTo>
                  <a:lnTo>
                    <a:pt x="290" y="3668"/>
                  </a:lnTo>
                  <a:lnTo>
                    <a:pt x="507" y="3789"/>
                  </a:lnTo>
                  <a:lnTo>
                    <a:pt x="700" y="3934"/>
                  </a:lnTo>
                  <a:lnTo>
                    <a:pt x="893" y="4102"/>
                  </a:lnTo>
                  <a:lnTo>
                    <a:pt x="1062" y="4296"/>
                  </a:lnTo>
                  <a:lnTo>
                    <a:pt x="1207" y="4513"/>
                  </a:lnTo>
                  <a:lnTo>
                    <a:pt x="1327" y="4730"/>
                  </a:lnTo>
                  <a:lnTo>
                    <a:pt x="1424" y="4971"/>
                  </a:lnTo>
                  <a:lnTo>
                    <a:pt x="1569" y="4923"/>
                  </a:lnTo>
                  <a:lnTo>
                    <a:pt x="1713" y="4899"/>
                  </a:lnTo>
                  <a:lnTo>
                    <a:pt x="1641" y="4657"/>
                  </a:lnTo>
                  <a:lnTo>
                    <a:pt x="1641" y="4440"/>
                  </a:lnTo>
                  <a:lnTo>
                    <a:pt x="1665" y="4223"/>
                  </a:lnTo>
                  <a:lnTo>
                    <a:pt x="1713" y="3982"/>
                  </a:lnTo>
                  <a:lnTo>
                    <a:pt x="1810" y="3765"/>
                  </a:lnTo>
                  <a:lnTo>
                    <a:pt x="1906" y="3572"/>
                  </a:lnTo>
                  <a:lnTo>
                    <a:pt x="2051" y="3403"/>
                  </a:lnTo>
                  <a:lnTo>
                    <a:pt x="2220" y="3258"/>
                  </a:lnTo>
                  <a:lnTo>
                    <a:pt x="2437" y="3113"/>
                  </a:lnTo>
                  <a:lnTo>
                    <a:pt x="2654" y="3041"/>
                  </a:lnTo>
                  <a:lnTo>
                    <a:pt x="2896" y="2992"/>
                  </a:lnTo>
                  <a:lnTo>
                    <a:pt x="3137" y="2968"/>
                  </a:lnTo>
                  <a:lnTo>
                    <a:pt x="3378" y="2992"/>
                  </a:lnTo>
                  <a:lnTo>
                    <a:pt x="3596" y="3065"/>
                  </a:lnTo>
                  <a:lnTo>
                    <a:pt x="3813" y="3161"/>
                  </a:lnTo>
                  <a:lnTo>
                    <a:pt x="4030" y="3282"/>
                  </a:lnTo>
                  <a:lnTo>
                    <a:pt x="4030" y="3017"/>
                  </a:lnTo>
                  <a:lnTo>
                    <a:pt x="4102" y="2751"/>
                  </a:lnTo>
                  <a:lnTo>
                    <a:pt x="4199" y="2510"/>
                  </a:lnTo>
                  <a:lnTo>
                    <a:pt x="4368" y="2293"/>
                  </a:lnTo>
                  <a:lnTo>
                    <a:pt x="4561" y="2075"/>
                  </a:lnTo>
                  <a:lnTo>
                    <a:pt x="4778" y="1931"/>
                  </a:lnTo>
                  <a:lnTo>
                    <a:pt x="5019" y="1810"/>
                  </a:lnTo>
                  <a:lnTo>
                    <a:pt x="5261" y="1714"/>
                  </a:lnTo>
                  <a:lnTo>
                    <a:pt x="5285" y="1520"/>
                  </a:lnTo>
                  <a:lnTo>
                    <a:pt x="5261" y="1303"/>
                  </a:lnTo>
                  <a:lnTo>
                    <a:pt x="5236" y="1110"/>
                  </a:lnTo>
                  <a:lnTo>
                    <a:pt x="5164" y="917"/>
                  </a:lnTo>
                  <a:lnTo>
                    <a:pt x="5092" y="748"/>
                  </a:lnTo>
                  <a:lnTo>
                    <a:pt x="4971" y="579"/>
                  </a:lnTo>
                  <a:lnTo>
                    <a:pt x="4850" y="435"/>
                  </a:lnTo>
                  <a:lnTo>
                    <a:pt x="4706" y="290"/>
                  </a:lnTo>
                  <a:lnTo>
                    <a:pt x="4561" y="193"/>
                  </a:lnTo>
                  <a:lnTo>
                    <a:pt x="4392" y="97"/>
                  </a:lnTo>
                  <a:lnTo>
                    <a:pt x="4199" y="49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65"/>
            <p:cNvSpPr/>
            <p:nvPr/>
          </p:nvSpPr>
          <p:spPr>
            <a:xfrm>
              <a:off x="2338450" y="-2020000"/>
              <a:ext cx="91125" cy="97750"/>
            </a:xfrm>
            <a:custGeom>
              <a:avLst/>
              <a:gdLst/>
              <a:ahLst/>
              <a:cxnLst/>
              <a:rect l="l" t="t" r="r" b="b"/>
              <a:pathLst>
                <a:path w="3645" h="3910" extrusionOk="0">
                  <a:moveTo>
                    <a:pt x="2076" y="0"/>
                  </a:moveTo>
                  <a:lnTo>
                    <a:pt x="1883" y="24"/>
                  </a:lnTo>
                  <a:lnTo>
                    <a:pt x="1714" y="73"/>
                  </a:lnTo>
                  <a:lnTo>
                    <a:pt x="1521" y="169"/>
                  </a:lnTo>
                  <a:lnTo>
                    <a:pt x="1400" y="290"/>
                  </a:lnTo>
                  <a:lnTo>
                    <a:pt x="1279" y="435"/>
                  </a:lnTo>
                  <a:lnTo>
                    <a:pt x="1207" y="579"/>
                  </a:lnTo>
                  <a:lnTo>
                    <a:pt x="1159" y="724"/>
                  </a:lnTo>
                  <a:lnTo>
                    <a:pt x="1135" y="893"/>
                  </a:lnTo>
                  <a:lnTo>
                    <a:pt x="1135" y="1062"/>
                  </a:lnTo>
                  <a:lnTo>
                    <a:pt x="1159" y="1400"/>
                  </a:lnTo>
                  <a:lnTo>
                    <a:pt x="1352" y="1448"/>
                  </a:lnTo>
                  <a:lnTo>
                    <a:pt x="1521" y="1545"/>
                  </a:lnTo>
                  <a:lnTo>
                    <a:pt x="1593" y="1617"/>
                  </a:lnTo>
                  <a:lnTo>
                    <a:pt x="1617" y="1689"/>
                  </a:lnTo>
                  <a:lnTo>
                    <a:pt x="1617" y="1762"/>
                  </a:lnTo>
                  <a:lnTo>
                    <a:pt x="1617" y="1834"/>
                  </a:lnTo>
                  <a:lnTo>
                    <a:pt x="1569" y="1907"/>
                  </a:lnTo>
                  <a:lnTo>
                    <a:pt x="1521" y="1931"/>
                  </a:lnTo>
                  <a:lnTo>
                    <a:pt x="1448" y="1955"/>
                  </a:lnTo>
                  <a:lnTo>
                    <a:pt x="1352" y="1955"/>
                  </a:lnTo>
                  <a:lnTo>
                    <a:pt x="1183" y="1907"/>
                  </a:lnTo>
                  <a:lnTo>
                    <a:pt x="990" y="1882"/>
                  </a:lnTo>
                  <a:lnTo>
                    <a:pt x="821" y="1882"/>
                  </a:lnTo>
                  <a:lnTo>
                    <a:pt x="628" y="1907"/>
                  </a:lnTo>
                  <a:lnTo>
                    <a:pt x="459" y="1955"/>
                  </a:lnTo>
                  <a:lnTo>
                    <a:pt x="314" y="2051"/>
                  </a:lnTo>
                  <a:lnTo>
                    <a:pt x="193" y="2196"/>
                  </a:lnTo>
                  <a:lnTo>
                    <a:pt x="73" y="2365"/>
                  </a:lnTo>
                  <a:lnTo>
                    <a:pt x="25" y="2486"/>
                  </a:lnTo>
                  <a:lnTo>
                    <a:pt x="0" y="2606"/>
                  </a:lnTo>
                  <a:lnTo>
                    <a:pt x="0" y="2727"/>
                  </a:lnTo>
                  <a:lnTo>
                    <a:pt x="25" y="2823"/>
                  </a:lnTo>
                  <a:lnTo>
                    <a:pt x="49" y="2944"/>
                  </a:lnTo>
                  <a:lnTo>
                    <a:pt x="97" y="3041"/>
                  </a:lnTo>
                  <a:lnTo>
                    <a:pt x="169" y="3137"/>
                  </a:lnTo>
                  <a:lnTo>
                    <a:pt x="242" y="3234"/>
                  </a:lnTo>
                  <a:lnTo>
                    <a:pt x="411" y="3403"/>
                  </a:lnTo>
                  <a:lnTo>
                    <a:pt x="628" y="3523"/>
                  </a:lnTo>
                  <a:lnTo>
                    <a:pt x="869" y="3572"/>
                  </a:lnTo>
                  <a:lnTo>
                    <a:pt x="966" y="3596"/>
                  </a:lnTo>
                  <a:lnTo>
                    <a:pt x="1159" y="3596"/>
                  </a:lnTo>
                  <a:lnTo>
                    <a:pt x="1207" y="3620"/>
                  </a:lnTo>
                  <a:lnTo>
                    <a:pt x="1231" y="3668"/>
                  </a:lnTo>
                  <a:lnTo>
                    <a:pt x="1255" y="3740"/>
                  </a:lnTo>
                  <a:lnTo>
                    <a:pt x="1255" y="3789"/>
                  </a:lnTo>
                  <a:lnTo>
                    <a:pt x="1231" y="3837"/>
                  </a:lnTo>
                  <a:lnTo>
                    <a:pt x="1183" y="3885"/>
                  </a:lnTo>
                  <a:lnTo>
                    <a:pt x="1135" y="3909"/>
                  </a:lnTo>
                  <a:lnTo>
                    <a:pt x="2389" y="3378"/>
                  </a:lnTo>
                  <a:lnTo>
                    <a:pt x="3620" y="2799"/>
                  </a:lnTo>
                  <a:lnTo>
                    <a:pt x="3499" y="2679"/>
                  </a:lnTo>
                  <a:lnTo>
                    <a:pt x="3379" y="2534"/>
                  </a:lnTo>
                  <a:lnTo>
                    <a:pt x="3306" y="2389"/>
                  </a:lnTo>
                  <a:lnTo>
                    <a:pt x="3234" y="2220"/>
                  </a:lnTo>
                  <a:lnTo>
                    <a:pt x="3210" y="2027"/>
                  </a:lnTo>
                  <a:lnTo>
                    <a:pt x="3210" y="1858"/>
                  </a:lnTo>
                  <a:lnTo>
                    <a:pt x="3234" y="1689"/>
                  </a:lnTo>
                  <a:lnTo>
                    <a:pt x="3282" y="1520"/>
                  </a:lnTo>
                  <a:lnTo>
                    <a:pt x="3355" y="1400"/>
                  </a:lnTo>
                  <a:lnTo>
                    <a:pt x="3451" y="1279"/>
                  </a:lnTo>
                  <a:lnTo>
                    <a:pt x="3548" y="1183"/>
                  </a:lnTo>
                  <a:lnTo>
                    <a:pt x="3644" y="1110"/>
                  </a:lnTo>
                  <a:lnTo>
                    <a:pt x="3475" y="965"/>
                  </a:lnTo>
                  <a:lnTo>
                    <a:pt x="3330" y="772"/>
                  </a:lnTo>
                  <a:lnTo>
                    <a:pt x="3210" y="579"/>
                  </a:lnTo>
                  <a:lnTo>
                    <a:pt x="3113" y="362"/>
                  </a:lnTo>
                  <a:lnTo>
                    <a:pt x="3017" y="338"/>
                  </a:lnTo>
                  <a:lnTo>
                    <a:pt x="2944" y="314"/>
                  </a:lnTo>
                  <a:lnTo>
                    <a:pt x="2775" y="193"/>
                  </a:lnTo>
                  <a:lnTo>
                    <a:pt x="2607" y="97"/>
                  </a:lnTo>
                  <a:lnTo>
                    <a:pt x="2438" y="48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65"/>
            <p:cNvSpPr/>
            <p:nvPr/>
          </p:nvSpPr>
          <p:spPr>
            <a:xfrm>
              <a:off x="2263650" y="-2007350"/>
              <a:ext cx="103175" cy="106825"/>
            </a:xfrm>
            <a:custGeom>
              <a:avLst/>
              <a:gdLst/>
              <a:ahLst/>
              <a:cxnLst/>
              <a:rect l="l" t="t" r="r" b="b"/>
              <a:pathLst>
                <a:path w="4127" h="4273" extrusionOk="0">
                  <a:moveTo>
                    <a:pt x="1279" y="1"/>
                  </a:moveTo>
                  <a:lnTo>
                    <a:pt x="1110" y="49"/>
                  </a:lnTo>
                  <a:lnTo>
                    <a:pt x="965" y="97"/>
                  </a:lnTo>
                  <a:lnTo>
                    <a:pt x="821" y="170"/>
                  </a:lnTo>
                  <a:lnTo>
                    <a:pt x="676" y="242"/>
                  </a:lnTo>
                  <a:lnTo>
                    <a:pt x="555" y="339"/>
                  </a:lnTo>
                  <a:lnTo>
                    <a:pt x="459" y="459"/>
                  </a:lnTo>
                  <a:lnTo>
                    <a:pt x="338" y="580"/>
                  </a:lnTo>
                  <a:lnTo>
                    <a:pt x="266" y="701"/>
                  </a:lnTo>
                  <a:lnTo>
                    <a:pt x="193" y="846"/>
                  </a:lnTo>
                  <a:lnTo>
                    <a:pt x="73" y="1135"/>
                  </a:lnTo>
                  <a:lnTo>
                    <a:pt x="24" y="1449"/>
                  </a:lnTo>
                  <a:lnTo>
                    <a:pt x="0" y="1762"/>
                  </a:lnTo>
                  <a:lnTo>
                    <a:pt x="24" y="2076"/>
                  </a:lnTo>
                  <a:lnTo>
                    <a:pt x="24" y="2149"/>
                  </a:lnTo>
                  <a:lnTo>
                    <a:pt x="0" y="2197"/>
                  </a:lnTo>
                  <a:lnTo>
                    <a:pt x="242" y="2197"/>
                  </a:lnTo>
                  <a:lnTo>
                    <a:pt x="483" y="2245"/>
                  </a:lnTo>
                  <a:lnTo>
                    <a:pt x="700" y="2293"/>
                  </a:lnTo>
                  <a:lnTo>
                    <a:pt x="941" y="2366"/>
                  </a:lnTo>
                  <a:lnTo>
                    <a:pt x="1062" y="2438"/>
                  </a:lnTo>
                  <a:lnTo>
                    <a:pt x="1207" y="2511"/>
                  </a:lnTo>
                  <a:lnTo>
                    <a:pt x="1448" y="2704"/>
                  </a:lnTo>
                  <a:lnTo>
                    <a:pt x="1641" y="2945"/>
                  </a:lnTo>
                  <a:lnTo>
                    <a:pt x="1810" y="3186"/>
                  </a:lnTo>
                  <a:lnTo>
                    <a:pt x="1931" y="3476"/>
                  </a:lnTo>
                  <a:lnTo>
                    <a:pt x="1955" y="3621"/>
                  </a:lnTo>
                  <a:lnTo>
                    <a:pt x="1979" y="3741"/>
                  </a:lnTo>
                  <a:lnTo>
                    <a:pt x="1979" y="3886"/>
                  </a:lnTo>
                  <a:lnTo>
                    <a:pt x="1955" y="4031"/>
                  </a:lnTo>
                  <a:lnTo>
                    <a:pt x="1931" y="4151"/>
                  </a:lnTo>
                  <a:lnTo>
                    <a:pt x="1858" y="4272"/>
                  </a:lnTo>
                  <a:lnTo>
                    <a:pt x="2992" y="3862"/>
                  </a:lnTo>
                  <a:lnTo>
                    <a:pt x="4127" y="3403"/>
                  </a:lnTo>
                  <a:lnTo>
                    <a:pt x="4127" y="3403"/>
                  </a:lnTo>
                  <a:lnTo>
                    <a:pt x="3958" y="3427"/>
                  </a:lnTo>
                  <a:lnTo>
                    <a:pt x="3813" y="3427"/>
                  </a:lnTo>
                  <a:lnTo>
                    <a:pt x="3644" y="3403"/>
                  </a:lnTo>
                  <a:lnTo>
                    <a:pt x="3499" y="3355"/>
                  </a:lnTo>
                  <a:lnTo>
                    <a:pt x="3354" y="3307"/>
                  </a:lnTo>
                  <a:lnTo>
                    <a:pt x="3210" y="3234"/>
                  </a:lnTo>
                  <a:lnTo>
                    <a:pt x="3065" y="3138"/>
                  </a:lnTo>
                  <a:lnTo>
                    <a:pt x="2944" y="3017"/>
                  </a:lnTo>
                  <a:lnTo>
                    <a:pt x="2848" y="2921"/>
                  </a:lnTo>
                  <a:lnTo>
                    <a:pt x="2751" y="2776"/>
                  </a:lnTo>
                  <a:lnTo>
                    <a:pt x="2679" y="2631"/>
                  </a:lnTo>
                  <a:lnTo>
                    <a:pt x="2606" y="2486"/>
                  </a:lnTo>
                  <a:lnTo>
                    <a:pt x="2582" y="2342"/>
                  </a:lnTo>
                  <a:lnTo>
                    <a:pt x="2558" y="2173"/>
                  </a:lnTo>
                  <a:lnTo>
                    <a:pt x="2558" y="2028"/>
                  </a:lnTo>
                  <a:lnTo>
                    <a:pt x="2582" y="1859"/>
                  </a:lnTo>
                  <a:lnTo>
                    <a:pt x="2655" y="1666"/>
                  </a:lnTo>
                  <a:lnTo>
                    <a:pt x="2751" y="1521"/>
                  </a:lnTo>
                  <a:lnTo>
                    <a:pt x="2872" y="1352"/>
                  </a:lnTo>
                  <a:lnTo>
                    <a:pt x="3017" y="1232"/>
                  </a:lnTo>
                  <a:lnTo>
                    <a:pt x="2968" y="1087"/>
                  </a:lnTo>
                  <a:lnTo>
                    <a:pt x="2896" y="942"/>
                  </a:lnTo>
                  <a:lnTo>
                    <a:pt x="2751" y="677"/>
                  </a:lnTo>
                  <a:lnTo>
                    <a:pt x="2534" y="435"/>
                  </a:lnTo>
                  <a:lnTo>
                    <a:pt x="2293" y="242"/>
                  </a:lnTo>
                  <a:lnTo>
                    <a:pt x="2172" y="170"/>
                  </a:lnTo>
                  <a:lnTo>
                    <a:pt x="2027" y="97"/>
                  </a:lnTo>
                  <a:lnTo>
                    <a:pt x="1882" y="49"/>
                  </a:lnTo>
                  <a:lnTo>
                    <a:pt x="1738" y="25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65"/>
            <p:cNvSpPr/>
            <p:nvPr/>
          </p:nvSpPr>
          <p:spPr>
            <a:xfrm>
              <a:off x="2233475" y="-2146700"/>
              <a:ext cx="147225" cy="136975"/>
            </a:xfrm>
            <a:custGeom>
              <a:avLst/>
              <a:gdLst/>
              <a:ahLst/>
              <a:cxnLst/>
              <a:rect l="l" t="t" r="r" b="b"/>
              <a:pathLst>
                <a:path w="5889" h="5479" extrusionOk="0">
                  <a:moveTo>
                    <a:pt x="4151" y="1"/>
                  </a:moveTo>
                  <a:lnTo>
                    <a:pt x="3934" y="25"/>
                  </a:lnTo>
                  <a:lnTo>
                    <a:pt x="3717" y="73"/>
                  </a:lnTo>
                  <a:lnTo>
                    <a:pt x="3500" y="121"/>
                  </a:lnTo>
                  <a:lnTo>
                    <a:pt x="3307" y="218"/>
                  </a:lnTo>
                  <a:lnTo>
                    <a:pt x="3138" y="314"/>
                  </a:lnTo>
                  <a:lnTo>
                    <a:pt x="2969" y="411"/>
                  </a:lnTo>
                  <a:lnTo>
                    <a:pt x="2824" y="556"/>
                  </a:lnTo>
                  <a:lnTo>
                    <a:pt x="2679" y="676"/>
                  </a:lnTo>
                  <a:lnTo>
                    <a:pt x="2559" y="821"/>
                  </a:lnTo>
                  <a:lnTo>
                    <a:pt x="2438" y="990"/>
                  </a:lnTo>
                  <a:lnTo>
                    <a:pt x="2341" y="1159"/>
                  </a:lnTo>
                  <a:lnTo>
                    <a:pt x="2197" y="1497"/>
                  </a:lnTo>
                  <a:lnTo>
                    <a:pt x="2076" y="1883"/>
                  </a:lnTo>
                  <a:lnTo>
                    <a:pt x="2028" y="2269"/>
                  </a:lnTo>
                  <a:lnTo>
                    <a:pt x="1979" y="2655"/>
                  </a:lnTo>
                  <a:lnTo>
                    <a:pt x="2028" y="2896"/>
                  </a:lnTo>
                  <a:lnTo>
                    <a:pt x="2028" y="2993"/>
                  </a:lnTo>
                  <a:lnTo>
                    <a:pt x="2028" y="3114"/>
                  </a:lnTo>
                  <a:lnTo>
                    <a:pt x="2004" y="3186"/>
                  </a:lnTo>
                  <a:lnTo>
                    <a:pt x="1955" y="3210"/>
                  </a:lnTo>
                  <a:lnTo>
                    <a:pt x="1907" y="3258"/>
                  </a:lnTo>
                  <a:lnTo>
                    <a:pt x="1835" y="3258"/>
                  </a:lnTo>
                  <a:lnTo>
                    <a:pt x="1786" y="3283"/>
                  </a:lnTo>
                  <a:lnTo>
                    <a:pt x="1714" y="3258"/>
                  </a:lnTo>
                  <a:lnTo>
                    <a:pt x="1666" y="3210"/>
                  </a:lnTo>
                  <a:lnTo>
                    <a:pt x="1617" y="3162"/>
                  </a:lnTo>
                  <a:lnTo>
                    <a:pt x="1545" y="2945"/>
                  </a:lnTo>
                  <a:lnTo>
                    <a:pt x="1449" y="2728"/>
                  </a:lnTo>
                  <a:lnTo>
                    <a:pt x="1352" y="2534"/>
                  </a:lnTo>
                  <a:lnTo>
                    <a:pt x="1256" y="2438"/>
                  </a:lnTo>
                  <a:lnTo>
                    <a:pt x="1183" y="2366"/>
                  </a:lnTo>
                  <a:lnTo>
                    <a:pt x="1038" y="2269"/>
                  </a:lnTo>
                  <a:lnTo>
                    <a:pt x="894" y="2197"/>
                  </a:lnTo>
                  <a:lnTo>
                    <a:pt x="749" y="2173"/>
                  </a:lnTo>
                  <a:lnTo>
                    <a:pt x="604" y="2148"/>
                  </a:lnTo>
                  <a:lnTo>
                    <a:pt x="459" y="2173"/>
                  </a:lnTo>
                  <a:lnTo>
                    <a:pt x="314" y="2197"/>
                  </a:lnTo>
                  <a:lnTo>
                    <a:pt x="146" y="2245"/>
                  </a:lnTo>
                  <a:lnTo>
                    <a:pt x="1" y="2293"/>
                  </a:lnTo>
                  <a:lnTo>
                    <a:pt x="73" y="2655"/>
                  </a:lnTo>
                  <a:lnTo>
                    <a:pt x="97" y="2993"/>
                  </a:lnTo>
                  <a:lnTo>
                    <a:pt x="73" y="3355"/>
                  </a:lnTo>
                  <a:lnTo>
                    <a:pt x="1" y="3693"/>
                  </a:lnTo>
                  <a:lnTo>
                    <a:pt x="290" y="3813"/>
                  </a:lnTo>
                  <a:lnTo>
                    <a:pt x="580" y="3958"/>
                  </a:lnTo>
                  <a:lnTo>
                    <a:pt x="821" y="4151"/>
                  </a:lnTo>
                  <a:lnTo>
                    <a:pt x="1038" y="4368"/>
                  </a:lnTo>
                  <a:lnTo>
                    <a:pt x="1231" y="4610"/>
                  </a:lnTo>
                  <a:lnTo>
                    <a:pt x="1376" y="4875"/>
                  </a:lnTo>
                  <a:lnTo>
                    <a:pt x="1473" y="5165"/>
                  </a:lnTo>
                  <a:lnTo>
                    <a:pt x="1521" y="5478"/>
                  </a:lnTo>
                  <a:lnTo>
                    <a:pt x="1666" y="5382"/>
                  </a:lnTo>
                  <a:lnTo>
                    <a:pt x="1786" y="5285"/>
                  </a:lnTo>
                  <a:lnTo>
                    <a:pt x="1955" y="5213"/>
                  </a:lnTo>
                  <a:lnTo>
                    <a:pt x="2100" y="5165"/>
                  </a:lnTo>
                  <a:lnTo>
                    <a:pt x="2293" y="5116"/>
                  </a:lnTo>
                  <a:lnTo>
                    <a:pt x="2462" y="5068"/>
                  </a:lnTo>
                  <a:lnTo>
                    <a:pt x="2824" y="5068"/>
                  </a:lnTo>
                  <a:lnTo>
                    <a:pt x="2776" y="4948"/>
                  </a:lnTo>
                  <a:lnTo>
                    <a:pt x="2752" y="4827"/>
                  </a:lnTo>
                  <a:lnTo>
                    <a:pt x="2752" y="4561"/>
                  </a:lnTo>
                  <a:lnTo>
                    <a:pt x="2776" y="4296"/>
                  </a:lnTo>
                  <a:lnTo>
                    <a:pt x="2872" y="4031"/>
                  </a:lnTo>
                  <a:lnTo>
                    <a:pt x="2993" y="3789"/>
                  </a:lnTo>
                  <a:lnTo>
                    <a:pt x="3138" y="3572"/>
                  </a:lnTo>
                  <a:lnTo>
                    <a:pt x="3331" y="3403"/>
                  </a:lnTo>
                  <a:lnTo>
                    <a:pt x="3548" y="3258"/>
                  </a:lnTo>
                  <a:lnTo>
                    <a:pt x="3717" y="3162"/>
                  </a:lnTo>
                  <a:lnTo>
                    <a:pt x="3886" y="3114"/>
                  </a:lnTo>
                  <a:lnTo>
                    <a:pt x="4079" y="3065"/>
                  </a:lnTo>
                  <a:lnTo>
                    <a:pt x="4489" y="3065"/>
                  </a:lnTo>
                  <a:lnTo>
                    <a:pt x="4682" y="3114"/>
                  </a:lnTo>
                  <a:lnTo>
                    <a:pt x="4875" y="3162"/>
                  </a:lnTo>
                  <a:lnTo>
                    <a:pt x="5044" y="3234"/>
                  </a:lnTo>
                  <a:lnTo>
                    <a:pt x="5092" y="2993"/>
                  </a:lnTo>
                  <a:lnTo>
                    <a:pt x="5141" y="2752"/>
                  </a:lnTo>
                  <a:lnTo>
                    <a:pt x="5213" y="2510"/>
                  </a:lnTo>
                  <a:lnTo>
                    <a:pt x="5309" y="2293"/>
                  </a:lnTo>
                  <a:lnTo>
                    <a:pt x="5430" y="2076"/>
                  </a:lnTo>
                  <a:lnTo>
                    <a:pt x="5575" y="1883"/>
                  </a:lnTo>
                  <a:lnTo>
                    <a:pt x="5720" y="1690"/>
                  </a:lnTo>
                  <a:lnTo>
                    <a:pt x="5889" y="1521"/>
                  </a:lnTo>
                  <a:lnTo>
                    <a:pt x="5840" y="1304"/>
                  </a:lnTo>
                  <a:lnTo>
                    <a:pt x="5768" y="1111"/>
                  </a:lnTo>
                  <a:lnTo>
                    <a:pt x="5671" y="942"/>
                  </a:lnTo>
                  <a:lnTo>
                    <a:pt x="5575" y="773"/>
                  </a:lnTo>
                  <a:lnTo>
                    <a:pt x="5454" y="604"/>
                  </a:lnTo>
                  <a:lnTo>
                    <a:pt x="5334" y="459"/>
                  </a:lnTo>
                  <a:lnTo>
                    <a:pt x="5189" y="339"/>
                  </a:lnTo>
                  <a:lnTo>
                    <a:pt x="5044" y="242"/>
                  </a:lnTo>
                  <a:lnTo>
                    <a:pt x="4875" y="146"/>
                  </a:lnTo>
                  <a:lnTo>
                    <a:pt x="4706" y="73"/>
                  </a:lnTo>
                  <a:lnTo>
                    <a:pt x="4537" y="25"/>
                  </a:lnTo>
                  <a:lnTo>
                    <a:pt x="43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65"/>
            <p:cNvSpPr/>
            <p:nvPr/>
          </p:nvSpPr>
          <p:spPr>
            <a:xfrm>
              <a:off x="2197275" y="-2238400"/>
              <a:ext cx="147825" cy="143600"/>
            </a:xfrm>
            <a:custGeom>
              <a:avLst/>
              <a:gdLst/>
              <a:ahLst/>
              <a:cxnLst/>
              <a:rect l="l" t="t" r="r" b="b"/>
              <a:pathLst>
                <a:path w="5913" h="5744" extrusionOk="0">
                  <a:moveTo>
                    <a:pt x="2342" y="1"/>
                  </a:moveTo>
                  <a:lnTo>
                    <a:pt x="2149" y="25"/>
                  </a:lnTo>
                  <a:lnTo>
                    <a:pt x="1955" y="73"/>
                  </a:lnTo>
                  <a:lnTo>
                    <a:pt x="1787" y="146"/>
                  </a:lnTo>
                  <a:lnTo>
                    <a:pt x="1618" y="218"/>
                  </a:lnTo>
                  <a:lnTo>
                    <a:pt x="1449" y="315"/>
                  </a:lnTo>
                  <a:lnTo>
                    <a:pt x="1304" y="411"/>
                  </a:lnTo>
                  <a:lnTo>
                    <a:pt x="1014" y="677"/>
                  </a:lnTo>
                  <a:lnTo>
                    <a:pt x="749" y="966"/>
                  </a:lnTo>
                  <a:lnTo>
                    <a:pt x="508" y="1256"/>
                  </a:lnTo>
                  <a:lnTo>
                    <a:pt x="73" y="1883"/>
                  </a:lnTo>
                  <a:lnTo>
                    <a:pt x="25" y="1907"/>
                  </a:lnTo>
                  <a:lnTo>
                    <a:pt x="1" y="1931"/>
                  </a:lnTo>
                  <a:lnTo>
                    <a:pt x="122" y="2269"/>
                  </a:lnTo>
                  <a:lnTo>
                    <a:pt x="146" y="2438"/>
                  </a:lnTo>
                  <a:lnTo>
                    <a:pt x="170" y="2631"/>
                  </a:lnTo>
                  <a:lnTo>
                    <a:pt x="170" y="2800"/>
                  </a:lnTo>
                  <a:lnTo>
                    <a:pt x="170" y="2993"/>
                  </a:lnTo>
                  <a:lnTo>
                    <a:pt x="146" y="3162"/>
                  </a:lnTo>
                  <a:lnTo>
                    <a:pt x="97" y="3331"/>
                  </a:lnTo>
                  <a:lnTo>
                    <a:pt x="315" y="3234"/>
                  </a:lnTo>
                  <a:lnTo>
                    <a:pt x="532" y="3162"/>
                  </a:lnTo>
                  <a:lnTo>
                    <a:pt x="749" y="3114"/>
                  </a:lnTo>
                  <a:lnTo>
                    <a:pt x="1207" y="3114"/>
                  </a:lnTo>
                  <a:lnTo>
                    <a:pt x="1425" y="3162"/>
                  </a:lnTo>
                  <a:lnTo>
                    <a:pt x="1642" y="3210"/>
                  </a:lnTo>
                  <a:lnTo>
                    <a:pt x="1859" y="3331"/>
                  </a:lnTo>
                  <a:lnTo>
                    <a:pt x="2004" y="3403"/>
                  </a:lnTo>
                  <a:lnTo>
                    <a:pt x="2124" y="3500"/>
                  </a:lnTo>
                  <a:lnTo>
                    <a:pt x="2342" y="3717"/>
                  </a:lnTo>
                  <a:lnTo>
                    <a:pt x="2535" y="3982"/>
                  </a:lnTo>
                  <a:lnTo>
                    <a:pt x="2679" y="4296"/>
                  </a:lnTo>
                  <a:lnTo>
                    <a:pt x="2800" y="4610"/>
                  </a:lnTo>
                  <a:lnTo>
                    <a:pt x="2824" y="4755"/>
                  </a:lnTo>
                  <a:lnTo>
                    <a:pt x="2824" y="4924"/>
                  </a:lnTo>
                  <a:lnTo>
                    <a:pt x="2824" y="5092"/>
                  </a:lnTo>
                  <a:lnTo>
                    <a:pt x="2800" y="5237"/>
                  </a:lnTo>
                  <a:lnTo>
                    <a:pt x="2752" y="5382"/>
                  </a:lnTo>
                  <a:lnTo>
                    <a:pt x="2704" y="5551"/>
                  </a:lnTo>
                  <a:lnTo>
                    <a:pt x="2752" y="5551"/>
                  </a:lnTo>
                  <a:lnTo>
                    <a:pt x="2872" y="5647"/>
                  </a:lnTo>
                  <a:lnTo>
                    <a:pt x="3017" y="5744"/>
                  </a:lnTo>
                  <a:lnTo>
                    <a:pt x="3041" y="5527"/>
                  </a:lnTo>
                  <a:lnTo>
                    <a:pt x="3090" y="5310"/>
                  </a:lnTo>
                  <a:lnTo>
                    <a:pt x="3138" y="5092"/>
                  </a:lnTo>
                  <a:lnTo>
                    <a:pt x="3210" y="4875"/>
                  </a:lnTo>
                  <a:lnTo>
                    <a:pt x="3307" y="4682"/>
                  </a:lnTo>
                  <a:lnTo>
                    <a:pt x="3403" y="4489"/>
                  </a:lnTo>
                  <a:lnTo>
                    <a:pt x="3524" y="4296"/>
                  </a:lnTo>
                  <a:lnTo>
                    <a:pt x="3645" y="4127"/>
                  </a:lnTo>
                  <a:lnTo>
                    <a:pt x="3789" y="3958"/>
                  </a:lnTo>
                  <a:lnTo>
                    <a:pt x="3934" y="3789"/>
                  </a:lnTo>
                  <a:lnTo>
                    <a:pt x="4103" y="3645"/>
                  </a:lnTo>
                  <a:lnTo>
                    <a:pt x="4296" y="3524"/>
                  </a:lnTo>
                  <a:lnTo>
                    <a:pt x="4489" y="3403"/>
                  </a:lnTo>
                  <a:lnTo>
                    <a:pt x="4682" y="3307"/>
                  </a:lnTo>
                  <a:lnTo>
                    <a:pt x="4899" y="3234"/>
                  </a:lnTo>
                  <a:lnTo>
                    <a:pt x="5141" y="3162"/>
                  </a:lnTo>
                  <a:lnTo>
                    <a:pt x="5334" y="3138"/>
                  </a:lnTo>
                  <a:lnTo>
                    <a:pt x="5527" y="3114"/>
                  </a:lnTo>
                  <a:lnTo>
                    <a:pt x="5696" y="3114"/>
                  </a:lnTo>
                  <a:lnTo>
                    <a:pt x="5889" y="3138"/>
                  </a:lnTo>
                  <a:lnTo>
                    <a:pt x="5913" y="2872"/>
                  </a:lnTo>
                  <a:lnTo>
                    <a:pt x="5889" y="2752"/>
                  </a:lnTo>
                  <a:lnTo>
                    <a:pt x="5865" y="2655"/>
                  </a:lnTo>
                  <a:lnTo>
                    <a:pt x="5816" y="2535"/>
                  </a:lnTo>
                  <a:lnTo>
                    <a:pt x="5744" y="2438"/>
                  </a:lnTo>
                  <a:lnTo>
                    <a:pt x="5672" y="2342"/>
                  </a:lnTo>
                  <a:lnTo>
                    <a:pt x="5551" y="2269"/>
                  </a:lnTo>
                  <a:lnTo>
                    <a:pt x="5430" y="2221"/>
                  </a:lnTo>
                  <a:lnTo>
                    <a:pt x="5285" y="2197"/>
                  </a:lnTo>
                  <a:lnTo>
                    <a:pt x="5165" y="2197"/>
                  </a:lnTo>
                  <a:lnTo>
                    <a:pt x="5044" y="2221"/>
                  </a:lnTo>
                  <a:lnTo>
                    <a:pt x="4899" y="2269"/>
                  </a:lnTo>
                  <a:lnTo>
                    <a:pt x="4803" y="2342"/>
                  </a:lnTo>
                  <a:lnTo>
                    <a:pt x="4682" y="2414"/>
                  </a:lnTo>
                  <a:lnTo>
                    <a:pt x="4586" y="2511"/>
                  </a:lnTo>
                  <a:lnTo>
                    <a:pt x="4513" y="2559"/>
                  </a:lnTo>
                  <a:lnTo>
                    <a:pt x="4465" y="2559"/>
                  </a:lnTo>
                  <a:lnTo>
                    <a:pt x="4393" y="2583"/>
                  </a:lnTo>
                  <a:lnTo>
                    <a:pt x="4248" y="2583"/>
                  </a:lnTo>
                  <a:lnTo>
                    <a:pt x="4175" y="2535"/>
                  </a:lnTo>
                  <a:lnTo>
                    <a:pt x="4127" y="2486"/>
                  </a:lnTo>
                  <a:lnTo>
                    <a:pt x="4103" y="2438"/>
                  </a:lnTo>
                  <a:lnTo>
                    <a:pt x="4079" y="2366"/>
                  </a:lnTo>
                  <a:lnTo>
                    <a:pt x="4079" y="2269"/>
                  </a:lnTo>
                  <a:lnTo>
                    <a:pt x="4127" y="2052"/>
                  </a:lnTo>
                  <a:lnTo>
                    <a:pt x="4127" y="1835"/>
                  </a:lnTo>
                  <a:lnTo>
                    <a:pt x="4127" y="1618"/>
                  </a:lnTo>
                  <a:lnTo>
                    <a:pt x="4103" y="1425"/>
                  </a:lnTo>
                  <a:lnTo>
                    <a:pt x="4055" y="1232"/>
                  </a:lnTo>
                  <a:lnTo>
                    <a:pt x="3982" y="1039"/>
                  </a:lnTo>
                  <a:lnTo>
                    <a:pt x="3886" y="845"/>
                  </a:lnTo>
                  <a:lnTo>
                    <a:pt x="3789" y="677"/>
                  </a:lnTo>
                  <a:lnTo>
                    <a:pt x="3669" y="532"/>
                  </a:lnTo>
                  <a:lnTo>
                    <a:pt x="3524" y="387"/>
                  </a:lnTo>
                  <a:lnTo>
                    <a:pt x="3355" y="266"/>
                  </a:lnTo>
                  <a:lnTo>
                    <a:pt x="3186" y="170"/>
                  </a:lnTo>
                  <a:lnTo>
                    <a:pt x="2993" y="97"/>
                  </a:lnTo>
                  <a:lnTo>
                    <a:pt x="2800" y="4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65"/>
            <p:cNvSpPr/>
            <p:nvPr/>
          </p:nvSpPr>
          <p:spPr>
            <a:xfrm>
              <a:off x="2164100" y="-1947625"/>
              <a:ext cx="136975" cy="74225"/>
            </a:xfrm>
            <a:custGeom>
              <a:avLst/>
              <a:gdLst/>
              <a:ahLst/>
              <a:cxnLst/>
              <a:rect l="l" t="t" r="r" b="b"/>
              <a:pathLst>
                <a:path w="5479" h="2969" extrusionOk="0">
                  <a:moveTo>
                    <a:pt x="1087" y="1"/>
                  </a:moveTo>
                  <a:lnTo>
                    <a:pt x="869" y="25"/>
                  </a:lnTo>
                  <a:lnTo>
                    <a:pt x="676" y="97"/>
                  </a:lnTo>
                  <a:lnTo>
                    <a:pt x="507" y="194"/>
                  </a:lnTo>
                  <a:lnTo>
                    <a:pt x="339" y="339"/>
                  </a:lnTo>
                  <a:lnTo>
                    <a:pt x="218" y="483"/>
                  </a:lnTo>
                  <a:lnTo>
                    <a:pt x="97" y="677"/>
                  </a:lnTo>
                  <a:lnTo>
                    <a:pt x="1" y="870"/>
                  </a:lnTo>
                  <a:lnTo>
                    <a:pt x="170" y="1063"/>
                  </a:lnTo>
                  <a:lnTo>
                    <a:pt x="266" y="1304"/>
                  </a:lnTo>
                  <a:lnTo>
                    <a:pt x="339" y="1545"/>
                  </a:lnTo>
                  <a:lnTo>
                    <a:pt x="363" y="1811"/>
                  </a:lnTo>
                  <a:lnTo>
                    <a:pt x="604" y="1690"/>
                  </a:lnTo>
                  <a:lnTo>
                    <a:pt x="845" y="1642"/>
                  </a:lnTo>
                  <a:lnTo>
                    <a:pt x="1111" y="1618"/>
                  </a:lnTo>
                  <a:lnTo>
                    <a:pt x="1231" y="1642"/>
                  </a:lnTo>
                  <a:lnTo>
                    <a:pt x="1352" y="1666"/>
                  </a:lnTo>
                  <a:lnTo>
                    <a:pt x="1545" y="1738"/>
                  </a:lnTo>
                  <a:lnTo>
                    <a:pt x="1738" y="1859"/>
                  </a:lnTo>
                  <a:lnTo>
                    <a:pt x="1883" y="2004"/>
                  </a:lnTo>
                  <a:lnTo>
                    <a:pt x="2004" y="2173"/>
                  </a:lnTo>
                  <a:lnTo>
                    <a:pt x="2100" y="2342"/>
                  </a:lnTo>
                  <a:lnTo>
                    <a:pt x="2172" y="2559"/>
                  </a:lnTo>
                  <a:lnTo>
                    <a:pt x="2197" y="2752"/>
                  </a:lnTo>
                  <a:lnTo>
                    <a:pt x="2197" y="2969"/>
                  </a:lnTo>
                  <a:lnTo>
                    <a:pt x="3572" y="2607"/>
                  </a:lnTo>
                  <a:lnTo>
                    <a:pt x="4923" y="2197"/>
                  </a:lnTo>
                  <a:lnTo>
                    <a:pt x="4923" y="2100"/>
                  </a:lnTo>
                  <a:lnTo>
                    <a:pt x="4947" y="1980"/>
                  </a:lnTo>
                  <a:lnTo>
                    <a:pt x="4996" y="1907"/>
                  </a:lnTo>
                  <a:lnTo>
                    <a:pt x="5092" y="1835"/>
                  </a:lnTo>
                  <a:lnTo>
                    <a:pt x="5237" y="1762"/>
                  </a:lnTo>
                  <a:lnTo>
                    <a:pt x="5358" y="1666"/>
                  </a:lnTo>
                  <a:lnTo>
                    <a:pt x="5430" y="1593"/>
                  </a:lnTo>
                  <a:lnTo>
                    <a:pt x="5478" y="1497"/>
                  </a:lnTo>
                  <a:lnTo>
                    <a:pt x="5478" y="1376"/>
                  </a:lnTo>
                  <a:lnTo>
                    <a:pt x="5478" y="1280"/>
                  </a:lnTo>
                  <a:lnTo>
                    <a:pt x="5430" y="1183"/>
                  </a:lnTo>
                  <a:lnTo>
                    <a:pt x="5382" y="1063"/>
                  </a:lnTo>
                  <a:lnTo>
                    <a:pt x="5237" y="870"/>
                  </a:lnTo>
                  <a:lnTo>
                    <a:pt x="5068" y="701"/>
                  </a:lnTo>
                  <a:lnTo>
                    <a:pt x="4875" y="556"/>
                  </a:lnTo>
                  <a:lnTo>
                    <a:pt x="4706" y="459"/>
                  </a:lnTo>
                  <a:lnTo>
                    <a:pt x="4513" y="387"/>
                  </a:lnTo>
                  <a:lnTo>
                    <a:pt x="4320" y="339"/>
                  </a:lnTo>
                  <a:lnTo>
                    <a:pt x="4127" y="315"/>
                  </a:lnTo>
                  <a:lnTo>
                    <a:pt x="3910" y="315"/>
                  </a:lnTo>
                  <a:lnTo>
                    <a:pt x="3717" y="339"/>
                  </a:lnTo>
                  <a:lnTo>
                    <a:pt x="3524" y="387"/>
                  </a:lnTo>
                  <a:lnTo>
                    <a:pt x="3331" y="435"/>
                  </a:lnTo>
                  <a:lnTo>
                    <a:pt x="3162" y="508"/>
                  </a:lnTo>
                  <a:lnTo>
                    <a:pt x="2993" y="604"/>
                  </a:lnTo>
                  <a:lnTo>
                    <a:pt x="2848" y="725"/>
                  </a:lnTo>
                  <a:lnTo>
                    <a:pt x="2559" y="966"/>
                  </a:lnTo>
                  <a:lnTo>
                    <a:pt x="2534" y="1207"/>
                  </a:lnTo>
                  <a:lnTo>
                    <a:pt x="2510" y="1256"/>
                  </a:lnTo>
                  <a:lnTo>
                    <a:pt x="2462" y="1304"/>
                  </a:lnTo>
                  <a:lnTo>
                    <a:pt x="2414" y="1328"/>
                  </a:lnTo>
                  <a:lnTo>
                    <a:pt x="2293" y="1328"/>
                  </a:lnTo>
                  <a:lnTo>
                    <a:pt x="2245" y="1304"/>
                  </a:lnTo>
                  <a:lnTo>
                    <a:pt x="2197" y="1256"/>
                  </a:lnTo>
                  <a:lnTo>
                    <a:pt x="2172" y="1207"/>
                  </a:lnTo>
                  <a:lnTo>
                    <a:pt x="2148" y="1063"/>
                  </a:lnTo>
                  <a:lnTo>
                    <a:pt x="2124" y="1014"/>
                  </a:lnTo>
                  <a:lnTo>
                    <a:pt x="2028" y="701"/>
                  </a:lnTo>
                  <a:lnTo>
                    <a:pt x="1955" y="532"/>
                  </a:lnTo>
                  <a:lnTo>
                    <a:pt x="1859" y="387"/>
                  </a:lnTo>
                  <a:lnTo>
                    <a:pt x="1762" y="266"/>
                  </a:lnTo>
                  <a:lnTo>
                    <a:pt x="1642" y="170"/>
                  </a:lnTo>
                  <a:lnTo>
                    <a:pt x="1473" y="97"/>
                  </a:lnTo>
                  <a:lnTo>
                    <a:pt x="1304" y="25"/>
                  </a:lnTo>
                  <a:lnTo>
                    <a:pt x="1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65"/>
            <p:cNvSpPr/>
            <p:nvPr/>
          </p:nvSpPr>
          <p:spPr>
            <a:xfrm>
              <a:off x="2099550" y="-1281000"/>
              <a:ext cx="189450" cy="279325"/>
            </a:xfrm>
            <a:custGeom>
              <a:avLst/>
              <a:gdLst/>
              <a:ahLst/>
              <a:cxnLst/>
              <a:rect l="l" t="t" r="r" b="b"/>
              <a:pathLst>
                <a:path w="7578" h="11173" extrusionOk="0">
                  <a:moveTo>
                    <a:pt x="1014" y="0"/>
                  </a:moveTo>
                  <a:lnTo>
                    <a:pt x="821" y="24"/>
                  </a:lnTo>
                  <a:lnTo>
                    <a:pt x="652" y="73"/>
                  </a:lnTo>
                  <a:lnTo>
                    <a:pt x="483" y="145"/>
                  </a:lnTo>
                  <a:lnTo>
                    <a:pt x="339" y="241"/>
                  </a:lnTo>
                  <a:lnTo>
                    <a:pt x="218" y="386"/>
                  </a:lnTo>
                  <a:lnTo>
                    <a:pt x="97" y="555"/>
                  </a:lnTo>
                  <a:lnTo>
                    <a:pt x="49" y="748"/>
                  </a:lnTo>
                  <a:lnTo>
                    <a:pt x="1" y="965"/>
                  </a:lnTo>
                  <a:lnTo>
                    <a:pt x="1" y="1207"/>
                  </a:lnTo>
                  <a:lnTo>
                    <a:pt x="121" y="2341"/>
                  </a:lnTo>
                  <a:lnTo>
                    <a:pt x="218" y="3475"/>
                  </a:lnTo>
                  <a:lnTo>
                    <a:pt x="411" y="5791"/>
                  </a:lnTo>
                  <a:lnTo>
                    <a:pt x="532" y="6926"/>
                  </a:lnTo>
                  <a:lnTo>
                    <a:pt x="652" y="8060"/>
                  </a:lnTo>
                  <a:lnTo>
                    <a:pt x="797" y="9218"/>
                  </a:lnTo>
                  <a:lnTo>
                    <a:pt x="990" y="10328"/>
                  </a:lnTo>
                  <a:lnTo>
                    <a:pt x="1062" y="10569"/>
                  </a:lnTo>
                  <a:lnTo>
                    <a:pt x="1135" y="10738"/>
                  </a:lnTo>
                  <a:lnTo>
                    <a:pt x="1256" y="10883"/>
                  </a:lnTo>
                  <a:lnTo>
                    <a:pt x="1400" y="11004"/>
                  </a:lnTo>
                  <a:lnTo>
                    <a:pt x="1545" y="11100"/>
                  </a:lnTo>
                  <a:lnTo>
                    <a:pt x="1714" y="11148"/>
                  </a:lnTo>
                  <a:lnTo>
                    <a:pt x="1883" y="11173"/>
                  </a:lnTo>
                  <a:lnTo>
                    <a:pt x="2052" y="11173"/>
                  </a:lnTo>
                  <a:lnTo>
                    <a:pt x="2221" y="11124"/>
                  </a:lnTo>
                  <a:lnTo>
                    <a:pt x="2390" y="11076"/>
                  </a:lnTo>
                  <a:lnTo>
                    <a:pt x="2534" y="10980"/>
                  </a:lnTo>
                  <a:lnTo>
                    <a:pt x="2679" y="10859"/>
                  </a:lnTo>
                  <a:lnTo>
                    <a:pt x="2776" y="10714"/>
                  </a:lnTo>
                  <a:lnTo>
                    <a:pt x="2872" y="10545"/>
                  </a:lnTo>
                  <a:lnTo>
                    <a:pt x="2921" y="10328"/>
                  </a:lnTo>
                  <a:lnTo>
                    <a:pt x="2945" y="10111"/>
                  </a:lnTo>
                  <a:lnTo>
                    <a:pt x="2921" y="8784"/>
                  </a:lnTo>
                  <a:lnTo>
                    <a:pt x="2848" y="7457"/>
                  </a:lnTo>
                  <a:lnTo>
                    <a:pt x="2752" y="6129"/>
                  </a:lnTo>
                  <a:lnTo>
                    <a:pt x="2607" y="4802"/>
                  </a:lnTo>
                  <a:lnTo>
                    <a:pt x="2993" y="5381"/>
                  </a:lnTo>
                  <a:lnTo>
                    <a:pt x="3620" y="6371"/>
                  </a:lnTo>
                  <a:lnTo>
                    <a:pt x="3934" y="6902"/>
                  </a:lnTo>
                  <a:lnTo>
                    <a:pt x="4224" y="7432"/>
                  </a:lnTo>
                  <a:lnTo>
                    <a:pt x="4513" y="7987"/>
                  </a:lnTo>
                  <a:lnTo>
                    <a:pt x="4730" y="8542"/>
                  </a:lnTo>
                  <a:lnTo>
                    <a:pt x="4923" y="9097"/>
                  </a:lnTo>
                  <a:lnTo>
                    <a:pt x="4996" y="9387"/>
                  </a:lnTo>
                  <a:lnTo>
                    <a:pt x="5044" y="9652"/>
                  </a:lnTo>
                  <a:lnTo>
                    <a:pt x="5068" y="9797"/>
                  </a:lnTo>
                  <a:lnTo>
                    <a:pt x="5116" y="9942"/>
                  </a:lnTo>
                  <a:lnTo>
                    <a:pt x="5189" y="10038"/>
                  </a:lnTo>
                  <a:lnTo>
                    <a:pt x="5285" y="10135"/>
                  </a:lnTo>
                  <a:lnTo>
                    <a:pt x="5382" y="10232"/>
                  </a:lnTo>
                  <a:lnTo>
                    <a:pt x="5503" y="10304"/>
                  </a:lnTo>
                  <a:lnTo>
                    <a:pt x="5623" y="10352"/>
                  </a:lnTo>
                  <a:lnTo>
                    <a:pt x="5768" y="10376"/>
                  </a:lnTo>
                  <a:lnTo>
                    <a:pt x="5889" y="10400"/>
                  </a:lnTo>
                  <a:lnTo>
                    <a:pt x="6009" y="10400"/>
                  </a:lnTo>
                  <a:lnTo>
                    <a:pt x="6154" y="10376"/>
                  </a:lnTo>
                  <a:lnTo>
                    <a:pt x="6275" y="10328"/>
                  </a:lnTo>
                  <a:lnTo>
                    <a:pt x="6371" y="10256"/>
                  </a:lnTo>
                  <a:lnTo>
                    <a:pt x="6468" y="10159"/>
                  </a:lnTo>
                  <a:lnTo>
                    <a:pt x="6564" y="10038"/>
                  </a:lnTo>
                  <a:lnTo>
                    <a:pt x="6637" y="9918"/>
                  </a:lnTo>
                  <a:lnTo>
                    <a:pt x="6806" y="9411"/>
                  </a:lnTo>
                  <a:lnTo>
                    <a:pt x="6974" y="8928"/>
                  </a:lnTo>
                  <a:lnTo>
                    <a:pt x="7095" y="8398"/>
                  </a:lnTo>
                  <a:lnTo>
                    <a:pt x="7216" y="7891"/>
                  </a:lnTo>
                  <a:lnTo>
                    <a:pt x="7336" y="7360"/>
                  </a:lnTo>
                  <a:lnTo>
                    <a:pt x="7409" y="6805"/>
                  </a:lnTo>
                  <a:lnTo>
                    <a:pt x="7481" y="6274"/>
                  </a:lnTo>
                  <a:lnTo>
                    <a:pt x="7529" y="5719"/>
                  </a:lnTo>
                  <a:lnTo>
                    <a:pt x="7554" y="5164"/>
                  </a:lnTo>
                  <a:lnTo>
                    <a:pt x="7578" y="4633"/>
                  </a:lnTo>
                  <a:lnTo>
                    <a:pt x="7554" y="4078"/>
                  </a:lnTo>
                  <a:lnTo>
                    <a:pt x="7529" y="3547"/>
                  </a:lnTo>
                  <a:lnTo>
                    <a:pt x="7505" y="2992"/>
                  </a:lnTo>
                  <a:lnTo>
                    <a:pt x="7433" y="2461"/>
                  </a:lnTo>
                  <a:lnTo>
                    <a:pt x="7361" y="1955"/>
                  </a:lnTo>
                  <a:lnTo>
                    <a:pt x="7264" y="1448"/>
                  </a:lnTo>
                  <a:lnTo>
                    <a:pt x="7192" y="1183"/>
                  </a:lnTo>
                  <a:lnTo>
                    <a:pt x="7071" y="990"/>
                  </a:lnTo>
                  <a:lnTo>
                    <a:pt x="6926" y="821"/>
                  </a:lnTo>
                  <a:lnTo>
                    <a:pt x="6781" y="676"/>
                  </a:lnTo>
                  <a:lnTo>
                    <a:pt x="6588" y="579"/>
                  </a:lnTo>
                  <a:lnTo>
                    <a:pt x="6395" y="507"/>
                  </a:lnTo>
                  <a:lnTo>
                    <a:pt x="6202" y="483"/>
                  </a:lnTo>
                  <a:lnTo>
                    <a:pt x="5985" y="483"/>
                  </a:lnTo>
                  <a:lnTo>
                    <a:pt x="5792" y="531"/>
                  </a:lnTo>
                  <a:lnTo>
                    <a:pt x="5599" y="603"/>
                  </a:lnTo>
                  <a:lnTo>
                    <a:pt x="5430" y="700"/>
                  </a:lnTo>
                  <a:lnTo>
                    <a:pt x="5285" y="845"/>
                  </a:lnTo>
                  <a:lnTo>
                    <a:pt x="5165" y="1014"/>
                  </a:lnTo>
                  <a:lnTo>
                    <a:pt x="5068" y="1207"/>
                  </a:lnTo>
                  <a:lnTo>
                    <a:pt x="5020" y="1424"/>
                  </a:lnTo>
                  <a:lnTo>
                    <a:pt x="5020" y="1689"/>
                  </a:lnTo>
                  <a:lnTo>
                    <a:pt x="5092" y="2872"/>
                  </a:lnTo>
                  <a:lnTo>
                    <a:pt x="5141" y="4030"/>
                  </a:lnTo>
                  <a:lnTo>
                    <a:pt x="5165" y="5188"/>
                  </a:lnTo>
                  <a:lnTo>
                    <a:pt x="5141" y="6347"/>
                  </a:lnTo>
                  <a:lnTo>
                    <a:pt x="4779" y="5454"/>
                  </a:lnTo>
                  <a:lnTo>
                    <a:pt x="4392" y="4609"/>
                  </a:lnTo>
                  <a:lnTo>
                    <a:pt x="3862" y="3620"/>
                  </a:lnTo>
                  <a:lnTo>
                    <a:pt x="3307" y="2630"/>
                  </a:lnTo>
                  <a:lnTo>
                    <a:pt x="2752" y="1641"/>
                  </a:lnTo>
                  <a:lnTo>
                    <a:pt x="2197" y="652"/>
                  </a:lnTo>
                  <a:lnTo>
                    <a:pt x="2076" y="459"/>
                  </a:lnTo>
                  <a:lnTo>
                    <a:pt x="1931" y="314"/>
                  </a:lnTo>
                  <a:lnTo>
                    <a:pt x="1762" y="193"/>
                  </a:lnTo>
                  <a:lnTo>
                    <a:pt x="1593" y="97"/>
                  </a:lnTo>
                  <a:lnTo>
                    <a:pt x="1400" y="24"/>
                  </a:lnTo>
                  <a:lnTo>
                    <a:pt x="12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65"/>
            <p:cNvSpPr/>
            <p:nvPr/>
          </p:nvSpPr>
          <p:spPr>
            <a:xfrm>
              <a:off x="2101375" y="-2044150"/>
              <a:ext cx="156875" cy="112250"/>
            </a:xfrm>
            <a:custGeom>
              <a:avLst/>
              <a:gdLst/>
              <a:ahLst/>
              <a:cxnLst/>
              <a:rect l="l" t="t" r="r" b="b"/>
              <a:pathLst>
                <a:path w="6275" h="4490" extrusionOk="0">
                  <a:moveTo>
                    <a:pt x="4416" y="1"/>
                  </a:moveTo>
                  <a:lnTo>
                    <a:pt x="4199" y="25"/>
                  </a:lnTo>
                  <a:lnTo>
                    <a:pt x="4006" y="73"/>
                  </a:lnTo>
                  <a:lnTo>
                    <a:pt x="3813" y="146"/>
                  </a:lnTo>
                  <a:lnTo>
                    <a:pt x="3644" y="218"/>
                  </a:lnTo>
                  <a:lnTo>
                    <a:pt x="3499" y="291"/>
                  </a:lnTo>
                  <a:lnTo>
                    <a:pt x="3330" y="387"/>
                  </a:lnTo>
                  <a:lnTo>
                    <a:pt x="3209" y="508"/>
                  </a:lnTo>
                  <a:lnTo>
                    <a:pt x="3065" y="628"/>
                  </a:lnTo>
                  <a:lnTo>
                    <a:pt x="2848" y="870"/>
                  </a:lnTo>
                  <a:lnTo>
                    <a:pt x="2679" y="1159"/>
                  </a:lnTo>
                  <a:lnTo>
                    <a:pt x="2558" y="1473"/>
                  </a:lnTo>
                  <a:lnTo>
                    <a:pt x="2461" y="1811"/>
                  </a:lnTo>
                  <a:lnTo>
                    <a:pt x="2413" y="2173"/>
                  </a:lnTo>
                  <a:lnTo>
                    <a:pt x="2534" y="2414"/>
                  </a:lnTo>
                  <a:lnTo>
                    <a:pt x="2558" y="2535"/>
                  </a:lnTo>
                  <a:lnTo>
                    <a:pt x="2582" y="2679"/>
                  </a:lnTo>
                  <a:lnTo>
                    <a:pt x="2582" y="2752"/>
                  </a:lnTo>
                  <a:lnTo>
                    <a:pt x="2558" y="2824"/>
                  </a:lnTo>
                  <a:lnTo>
                    <a:pt x="2486" y="2873"/>
                  </a:lnTo>
                  <a:lnTo>
                    <a:pt x="2413" y="2897"/>
                  </a:lnTo>
                  <a:lnTo>
                    <a:pt x="2341" y="2921"/>
                  </a:lnTo>
                  <a:lnTo>
                    <a:pt x="2268" y="2897"/>
                  </a:lnTo>
                  <a:lnTo>
                    <a:pt x="2196" y="2873"/>
                  </a:lnTo>
                  <a:lnTo>
                    <a:pt x="2148" y="2800"/>
                  </a:lnTo>
                  <a:lnTo>
                    <a:pt x="2099" y="2776"/>
                  </a:lnTo>
                  <a:lnTo>
                    <a:pt x="2075" y="2728"/>
                  </a:lnTo>
                  <a:lnTo>
                    <a:pt x="2003" y="2438"/>
                  </a:lnTo>
                  <a:lnTo>
                    <a:pt x="1882" y="2293"/>
                  </a:lnTo>
                  <a:lnTo>
                    <a:pt x="1762" y="2149"/>
                  </a:lnTo>
                  <a:lnTo>
                    <a:pt x="1593" y="2052"/>
                  </a:lnTo>
                  <a:lnTo>
                    <a:pt x="1424" y="1980"/>
                  </a:lnTo>
                  <a:lnTo>
                    <a:pt x="1231" y="1956"/>
                  </a:lnTo>
                  <a:lnTo>
                    <a:pt x="1062" y="1931"/>
                  </a:lnTo>
                  <a:lnTo>
                    <a:pt x="869" y="1980"/>
                  </a:lnTo>
                  <a:lnTo>
                    <a:pt x="676" y="2028"/>
                  </a:lnTo>
                  <a:lnTo>
                    <a:pt x="531" y="2100"/>
                  </a:lnTo>
                  <a:lnTo>
                    <a:pt x="434" y="2197"/>
                  </a:lnTo>
                  <a:lnTo>
                    <a:pt x="338" y="2293"/>
                  </a:lnTo>
                  <a:lnTo>
                    <a:pt x="241" y="2390"/>
                  </a:lnTo>
                  <a:lnTo>
                    <a:pt x="169" y="2511"/>
                  </a:lnTo>
                  <a:lnTo>
                    <a:pt x="121" y="2631"/>
                  </a:lnTo>
                  <a:lnTo>
                    <a:pt x="48" y="2897"/>
                  </a:lnTo>
                  <a:lnTo>
                    <a:pt x="0" y="3162"/>
                  </a:lnTo>
                  <a:lnTo>
                    <a:pt x="0" y="3452"/>
                  </a:lnTo>
                  <a:lnTo>
                    <a:pt x="24" y="3741"/>
                  </a:lnTo>
                  <a:lnTo>
                    <a:pt x="73" y="4007"/>
                  </a:lnTo>
                  <a:lnTo>
                    <a:pt x="73" y="4031"/>
                  </a:lnTo>
                  <a:lnTo>
                    <a:pt x="290" y="4200"/>
                  </a:lnTo>
                  <a:lnTo>
                    <a:pt x="483" y="4417"/>
                  </a:lnTo>
                  <a:lnTo>
                    <a:pt x="628" y="4320"/>
                  </a:lnTo>
                  <a:lnTo>
                    <a:pt x="772" y="4272"/>
                  </a:lnTo>
                  <a:lnTo>
                    <a:pt x="941" y="4200"/>
                  </a:lnTo>
                  <a:lnTo>
                    <a:pt x="1110" y="4176"/>
                  </a:lnTo>
                  <a:lnTo>
                    <a:pt x="1279" y="4151"/>
                  </a:lnTo>
                  <a:lnTo>
                    <a:pt x="1424" y="4151"/>
                  </a:lnTo>
                  <a:lnTo>
                    <a:pt x="1593" y="4176"/>
                  </a:lnTo>
                  <a:lnTo>
                    <a:pt x="1738" y="4224"/>
                  </a:lnTo>
                  <a:lnTo>
                    <a:pt x="1882" y="4272"/>
                  </a:lnTo>
                  <a:lnTo>
                    <a:pt x="2027" y="4320"/>
                  </a:lnTo>
                  <a:lnTo>
                    <a:pt x="2293" y="4489"/>
                  </a:lnTo>
                  <a:lnTo>
                    <a:pt x="2365" y="4272"/>
                  </a:lnTo>
                  <a:lnTo>
                    <a:pt x="2510" y="4079"/>
                  </a:lnTo>
                  <a:lnTo>
                    <a:pt x="2654" y="3886"/>
                  </a:lnTo>
                  <a:lnTo>
                    <a:pt x="2848" y="3741"/>
                  </a:lnTo>
                  <a:lnTo>
                    <a:pt x="3041" y="3621"/>
                  </a:lnTo>
                  <a:lnTo>
                    <a:pt x="3258" y="3548"/>
                  </a:lnTo>
                  <a:lnTo>
                    <a:pt x="3499" y="3500"/>
                  </a:lnTo>
                  <a:lnTo>
                    <a:pt x="3740" y="3500"/>
                  </a:lnTo>
                  <a:lnTo>
                    <a:pt x="3933" y="3524"/>
                  </a:lnTo>
                  <a:lnTo>
                    <a:pt x="4126" y="3572"/>
                  </a:lnTo>
                  <a:lnTo>
                    <a:pt x="4295" y="3669"/>
                  </a:lnTo>
                  <a:lnTo>
                    <a:pt x="4464" y="3765"/>
                  </a:lnTo>
                  <a:lnTo>
                    <a:pt x="4609" y="3886"/>
                  </a:lnTo>
                  <a:lnTo>
                    <a:pt x="4730" y="4031"/>
                  </a:lnTo>
                  <a:lnTo>
                    <a:pt x="4850" y="4200"/>
                  </a:lnTo>
                  <a:lnTo>
                    <a:pt x="4947" y="4369"/>
                  </a:lnTo>
                  <a:lnTo>
                    <a:pt x="5068" y="4224"/>
                  </a:lnTo>
                  <a:lnTo>
                    <a:pt x="5212" y="4103"/>
                  </a:lnTo>
                  <a:lnTo>
                    <a:pt x="5381" y="4007"/>
                  </a:lnTo>
                  <a:lnTo>
                    <a:pt x="5550" y="3910"/>
                  </a:lnTo>
                  <a:lnTo>
                    <a:pt x="5719" y="3838"/>
                  </a:lnTo>
                  <a:lnTo>
                    <a:pt x="5888" y="3789"/>
                  </a:lnTo>
                  <a:lnTo>
                    <a:pt x="6081" y="3741"/>
                  </a:lnTo>
                  <a:lnTo>
                    <a:pt x="6274" y="3693"/>
                  </a:lnTo>
                  <a:lnTo>
                    <a:pt x="6226" y="3669"/>
                  </a:lnTo>
                  <a:lnTo>
                    <a:pt x="6153" y="3452"/>
                  </a:lnTo>
                  <a:lnTo>
                    <a:pt x="6105" y="3259"/>
                  </a:lnTo>
                  <a:lnTo>
                    <a:pt x="6081" y="3066"/>
                  </a:lnTo>
                  <a:lnTo>
                    <a:pt x="6081" y="2848"/>
                  </a:lnTo>
                  <a:lnTo>
                    <a:pt x="6105" y="2655"/>
                  </a:lnTo>
                  <a:lnTo>
                    <a:pt x="6129" y="2438"/>
                  </a:lnTo>
                  <a:lnTo>
                    <a:pt x="6202" y="2245"/>
                  </a:lnTo>
                  <a:lnTo>
                    <a:pt x="6274" y="2052"/>
                  </a:lnTo>
                  <a:lnTo>
                    <a:pt x="6274" y="1980"/>
                  </a:lnTo>
                  <a:lnTo>
                    <a:pt x="6274" y="1787"/>
                  </a:lnTo>
                  <a:lnTo>
                    <a:pt x="6274" y="1618"/>
                  </a:lnTo>
                  <a:lnTo>
                    <a:pt x="6226" y="1304"/>
                  </a:lnTo>
                  <a:lnTo>
                    <a:pt x="6129" y="990"/>
                  </a:lnTo>
                  <a:lnTo>
                    <a:pt x="5960" y="725"/>
                  </a:lnTo>
                  <a:lnTo>
                    <a:pt x="5767" y="484"/>
                  </a:lnTo>
                  <a:lnTo>
                    <a:pt x="5550" y="291"/>
                  </a:lnTo>
                  <a:lnTo>
                    <a:pt x="5285" y="146"/>
                  </a:lnTo>
                  <a:lnTo>
                    <a:pt x="4995" y="49"/>
                  </a:lnTo>
                  <a:lnTo>
                    <a:pt x="4874" y="49"/>
                  </a:lnTo>
                  <a:lnTo>
                    <a:pt x="4778" y="25"/>
                  </a:lnTo>
                  <a:lnTo>
                    <a:pt x="46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65"/>
            <p:cNvSpPr/>
            <p:nvPr/>
          </p:nvSpPr>
          <p:spPr>
            <a:xfrm>
              <a:off x="2082675" y="-2211250"/>
              <a:ext cx="170750" cy="128525"/>
            </a:xfrm>
            <a:custGeom>
              <a:avLst/>
              <a:gdLst/>
              <a:ahLst/>
              <a:cxnLst/>
              <a:rect l="l" t="t" r="r" b="b"/>
              <a:pathLst>
                <a:path w="6830" h="5141" extrusionOk="0">
                  <a:moveTo>
                    <a:pt x="2124" y="1"/>
                  </a:moveTo>
                  <a:lnTo>
                    <a:pt x="1931" y="25"/>
                  </a:lnTo>
                  <a:lnTo>
                    <a:pt x="1737" y="97"/>
                  </a:lnTo>
                  <a:lnTo>
                    <a:pt x="1544" y="146"/>
                  </a:lnTo>
                  <a:lnTo>
                    <a:pt x="1351" y="242"/>
                  </a:lnTo>
                  <a:lnTo>
                    <a:pt x="1182" y="339"/>
                  </a:lnTo>
                  <a:lnTo>
                    <a:pt x="845" y="580"/>
                  </a:lnTo>
                  <a:lnTo>
                    <a:pt x="531" y="869"/>
                  </a:lnTo>
                  <a:lnTo>
                    <a:pt x="266" y="1183"/>
                  </a:lnTo>
                  <a:lnTo>
                    <a:pt x="0" y="1521"/>
                  </a:lnTo>
                  <a:lnTo>
                    <a:pt x="121" y="1931"/>
                  </a:lnTo>
                  <a:lnTo>
                    <a:pt x="193" y="2341"/>
                  </a:lnTo>
                  <a:lnTo>
                    <a:pt x="217" y="2776"/>
                  </a:lnTo>
                  <a:lnTo>
                    <a:pt x="241" y="3210"/>
                  </a:lnTo>
                  <a:lnTo>
                    <a:pt x="386" y="3114"/>
                  </a:lnTo>
                  <a:lnTo>
                    <a:pt x="555" y="3041"/>
                  </a:lnTo>
                  <a:lnTo>
                    <a:pt x="724" y="2993"/>
                  </a:lnTo>
                  <a:lnTo>
                    <a:pt x="917" y="2969"/>
                  </a:lnTo>
                  <a:lnTo>
                    <a:pt x="1086" y="2969"/>
                  </a:lnTo>
                  <a:lnTo>
                    <a:pt x="1279" y="2993"/>
                  </a:lnTo>
                  <a:lnTo>
                    <a:pt x="1448" y="3065"/>
                  </a:lnTo>
                  <a:lnTo>
                    <a:pt x="1617" y="3162"/>
                  </a:lnTo>
                  <a:lnTo>
                    <a:pt x="1762" y="3283"/>
                  </a:lnTo>
                  <a:lnTo>
                    <a:pt x="1882" y="3427"/>
                  </a:lnTo>
                  <a:lnTo>
                    <a:pt x="1979" y="3596"/>
                  </a:lnTo>
                  <a:lnTo>
                    <a:pt x="2051" y="3765"/>
                  </a:lnTo>
                  <a:lnTo>
                    <a:pt x="2075" y="3958"/>
                  </a:lnTo>
                  <a:lnTo>
                    <a:pt x="2099" y="4151"/>
                  </a:lnTo>
                  <a:lnTo>
                    <a:pt x="2051" y="4344"/>
                  </a:lnTo>
                  <a:lnTo>
                    <a:pt x="1979" y="4513"/>
                  </a:lnTo>
                  <a:lnTo>
                    <a:pt x="2172" y="4634"/>
                  </a:lnTo>
                  <a:lnTo>
                    <a:pt x="2365" y="4779"/>
                  </a:lnTo>
                  <a:lnTo>
                    <a:pt x="2510" y="4948"/>
                  </a:lnTo>
                  <a:lnTo>
                    <a:pt x="2654" y="5141"/>
                  </a:lnTo>
                  <a:lnTo>
                    <a:pt x="2823" y="4851"/>
                  </a:lnTo>
                  <a:lnTo>
                    <a:pt x="3041" y="4610"/>
                  </a:lnTo>
                  <a:lnTo>
                    <a:pt x="3282" y="4368"/>
                  </a:lnTo>
                  <a:lnTo>
                    <a:pt x="3547" y="4151"/>
                  </a:lnTo>
                  <a:lnTo>
                    <a:pt x="3861" y="4006"/>
                  </a:lnTo>
                  <a:lnTo>
                    <a:pt x="4151" y="3886"/>
                  </a:lnTo>
                  <a:lnTo>
                    <a:pt x="4488" y="3813"/>
                  </a:lnTo>
                  <a:lnTo>
                    <a:pt x="4826" y="3813"/>
                  </a:lnTo>
                  <a:lnTo>
                    <a:pt x="5019" y="3838"/>
                  </a:lnTo>
                  <a:lnTo>
                    <a:pt x="5212" y="3886"/>
                  </a:lnTo>
                  <a:lnTo>
                    <a:pt x="5357" y="3958"/>
                  </a:lnTo>
                  <a:lnTo>
                    <a:pt x="5502" y="4055"/>
                  </a:lnTo>
                  <a:lnTo>
                    <a:pt x="5622" y="4151"/>
                  </a:lnTo>
                  <a:lnTo>
                    <a:pt x="5743" y="4296"/>
                  </a:lnTo>
                  <a:lnTo>
                    <a:pt x="5840" y="4441"/>
                  </a:lnTo>
                  <a:lnTo>
                    <a:pt x="5912" y="4586"/>
                  </a:lnTo>
                  <a:lnTo>
                    <a:pt x="6129" y="4465"/>
                  </a:lnTo>
                  <a:lnTo>
                    <a:pt x="6346" y="4368"/>
                  </a:lnTo>
                  <a:lnTo>
                    <a:pt x="6588" y="4344"/>
                  </a:lnTo>
                  <a:lnTo>
                    <a:pt x="6829" y="4344"/>
                  </a:lnTo>
                  <a:lnTo>
                    <a:pt x="6829" y="3886"/>
                  </a:lnTo>
                  <a:lnTo>
                    <a:pt x="6805" y="3669"/>
                  </a:lnTo>
                  <a:lnTo>
                    <a:pt x="6781" y="3476"/>
                  </a:lnTo>
                  <a:lnTo>
                    <a:pt x="6708" y="3258"/>
                  </a:lnTo>
                  <a:lnTo>
                    <a:pt x="6612" y="3090"/>
                  </a:lnTo>
                  <a:lnTo>
                    <a:pt x="6467" y="2921"/>
                  </a:lnTo>
                  <a:lnTo>
                    <a:pt x="6274" y="2752"/>
                  </a:lnTo>
                  <a:lnTo>
                    <a:pt x="6057" y="2631"/>
                  </a:lnTo>
                  <a:lnTo>
                    <a:pt x="5816" y="2535"/>
                  </a:lnTo>
                  <a:lnTo>
                    <a:pt x="5550" y="2510"/>
                  </a:lnTo>
                  <a:lnTo>
                    <a:pt x="5309" y="2535"/>
                  </a:lnTo>
                  <a:lnTo>
                    <a:pt x="5067" y="2583"/>
                  </a:lnTo>
                  <a:lnTo>
                    <a:pt x="4826" y="2679"/>
                  </a:lnTo>
                  <a:lnTo>
                    <a:pt x="4609" y="2800"/>
                  </a:lnTo>
                  <a:lnTo>
                    <a:pt x="4392" y="2945"/>
                  </a:lnTo>
                  <a:lnTo>
                    <a:pt x="4319" y="2993"/>
                  </a:lnTo>
                  <a:lnTo>
                    <a:pt x="4223" y="3065"/>
                  </a:lnTo>
                  <a:lnTo>
                    <a:pt x="4054" y="3065"/>
                  </a:lnTo>
                  <a:lnTo>
                    <a:pt x="3982" y="3017"/>
                  </a:lnTo>
                  <a:lnTo>
                    <a:pt x="3909" y="2945"/>
                  </a:lnTo>
                  <a:lnTo>
                    <a:pt x="3861" y="2848"/>
                  </a:lnTo>
                  <a:lnTo>
                    <a:pt x="3861" y="2776"/>
                  </a:lnTo>
                  <a:lnTo>
                    <a:pt x="3909" y="2679"/>
                  </a:lnTo>
                  <a:lnTo>
                    <a:pt x="4030" y="2462"/>
                  </a:lnTo>
                  <a:lnTo>
                    <a:pt x="4126" y="2269"/>
                  </a:lnTo>
                  <a:lnTo>
                    <a:pt x="4175" y="2052"/>
                  </a:lnTo>
                  <a:lnTo>
                    <a:pt x="4223" y="1835"/>
                  </a:lnTo>
                  <a:lnTo>
                    <a:pt x="4223" y="1642"/>
                  </a:lnTo>
                  <a:lnTo>
                    <a:pt x="4199" y="1425"/>
                  </a:lnTo>
                  <a:lnTo>
                    <a:pt x="4151" y="1231"/>
                  </a:lnTo>
                  <a:lnTo>
                    <a:pt x="4102" y="1038"/>
                  </a:lnTo>
                  <a:lnTo>
                    <a:pt x="4006" y="869"/>
                  </a:lnTo>
                  <a:lnTo>
                    <a:pt x="3885" y="701"/>
                  </a:lnTo>
                  <a:lnTo>
                    <a:pt x="3740" y="556"/>
                  </a:lnTo>
                  <a:lnTo>
                    <a:pt x="3596" y="411"/>
                  </a:lnTo>
                  <a:lnTo>
                    <a:pt x="3402" y="290"/>
                  </a:lnTo>
                  <a:lnTo>
                    <a:pt x="3209" y="170"/>
                  </a:lnTo>
                  <a:lnTo>
                    <a:pt x="3016" y="97"/>
                  </a:lnTo>
                  <a:lnTo>
                    <a:pt x="2775" y="25"/>
                  </a:lnTo>
                  <a:lnTo>
                    <a:pt x="25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65"/>
            <p:cNvSpPr/>
            <p:nvPr/>
          </p:nvSpPr>
          <p:spPr>
            <a:xfrm>
              <a:off x="2079050" y="-2102050"/>
              <a:ext cx="141775" cy="100775"/>
            </a:xfrm>
            <a:custGeom>
              <a:avLst/>
              <a:gdLst/>
              <a:ahLst/>
              <a:cxnLst/>
              <a:rect l="l" t="t" r="r" b="b"/>
              <a:pathLst>
                <a:path w="5671" h="4031" extrusionOk="0">
                  <a:moveTo>
                    <a:pt x="4802" y="0"/>
                  </a:moveTo>
                  <a:lnTo>
                    <a:pt x="4633" y="25"/>
                  </a:lnTo>
                  <a:lnTo>
                    <a:pt x="4416" y="73"/>
                  </a:lnTo>
                  <a:lnTo>
                    <a:pt x="4175" y="145"/>
                  </a:lnTo>
                  <a:lnTo>
                    <a:pt x="3958" y="266"/>
                  </a:lnTo>
                  <a:lnTo>
                    <a:pt x="3765" y="387"/>
                  </a:lnTo>
                  <a:lnTo>
                    <a:pt x="3572" y="531"/>
                  </a:lnTo>
                  <a:lnTo>
                    <a:pt x="3403" y="700"/>
                  </a:lnTo>
                  <a:lnTo>
                    <a:pt x="3234" y="893"/>
                  </a:lnTo>
                  <a:lnTo>
                    <a:pt x="3089" y="1086"/>
                  </a:lnTo>
                  <a:lnTo>
                    <a:pt x="2968" y="1279"/>
                  </a:lnTo>
                  <a:lnTo>
                    <a:pt x="2992" y="1448"/>
                  </a:lnTo>
                  <a:lnTo>
                    <a:pt x="2992" y="1617"/>
                  </a:lnTo>
                  <a:lnTo>
                    <a:pt x="2944" y="1690"/>
                  </a:lnTo>
                  <a:lnTo>
                    <a:pt x="2896" y="1762"/>
                  </a:lnTo>
                  <a:lnTo>
                    <a:pt x="2848" y="1810"/>
                  </a:lnTo>
                  <a:lnTo>
                    <a:pt x="2751" y="1834"/>
                  </a:lnTo>
                  <a:lnTo>
                    <a:pt x="2679" y="1858"/>
                  </a:lnTo>
                  <a:lnTo>
                    <a:pt x="2606" y="1810"/>
                  </a:lnTo>
                  <a:lnTo>
                    <a:pt x="2534" y="1762"/>
                  </a:lnTo>
                  <a:lnTo>
                    <a:pt x="2510" y="1665"/>
                  </a:lnTo>
                  <a:lnTo>
                    <a:pt x="2437" y="1400"/>
                  </a:lnTo>
                  <a:lnTo>
                    <a:pt x="2317" y="1159"/>
                  </a:lnTo>
                  <a:lnTo>
                    <a:pt x="2196" y="917"/>
                  </a:lnTo>
                  <a:lnTo>
                    <a:pt x="2027" y="724"/>
                  </a:lnTo>
                  <a:lnTo>
                    <a:pt x="1810" y="555"/>
                  </a:lnTo>
                  <a:lnTo>
                    <a:pt x="1714" y="483"/>
                  </a:lnTo>
                  <a:lnTo>
                    <a:pt x="1593" y="435"/>
                  </a:lnTo>
                  <a:lnTo>
                    <a:pt x="1448" y="411"/>
                  </a:lnTo>
                  <a:lnTo>
                    <a:pt x="1327" y="387"/>
                  </a:lnTo>
                  <a:lnTo>
                    <a:pt x="1183" y="387"/>
                  </a:lnTo>
                  <a:lnTo>
                    <a:pt x="1014" y="411"/>
                  </a:lnTo>
                  <a:lnTo>
                    <a:pt x="893" y="435"/>
                  </a:lnTo>
                  <a:lnTo>
                    <a:pt x="748" y="483"/>
                  </a:lnTo>
                  <a:lnTo>
                    <a:pt x="628" y="555"/>
                  </a:lnTo>
                  <a:lnTo>
                    <a:pt x="531" y="628"/>
                  </a:lnTo>
                  <a:lnTo>
                    <a:pt x="338" y="797"/>
                  </a:lnTo>
                  <a:lnTo>
                    <a:pt x="193" y="1014"/>
                  </a:lnTo>
                  <a:lnTo>
                    <a:pt x="97" y="1255"/>
                  </a:lnTo>
                  <a:lnTo>
                    <a:pt x="24" y="1521"/>
                  </a:lnTo>
                  <a:lnTo>
                    <a:pt x="0" y="1786"/>
                  </a:lnTo>
                  <a:lnTo>
                    <a:pt x="24" y="2052"/>
                  </a:lnTo>
                  <a:lnTo>
                    <a:pt x="338" y="2148"/>
                  </a:lnTo>
                  <a:lnTo>
                    <a:pt x="628" y="2293"/>
                  </a:lnTo>
                  <a:lnTo>
                    <a:pt x="893" y="2486"/>
                  </a:lnTo>
                  <a:lnTo>
                    <a:pt x="1159" y="2703"/>
                  </a:lnTo>
                  <a:lnTo>
                    <a:pt x="1376" y="2944"/>
                  </a:lnTo>
                  <a:lnTo>
                    <a:pt x="1569" y="3210"/>
                  </a:lnTo>
                  <a:lnTo>
                    <a:pt x="1689" y="3499"/>
                  </a:lnTo>
                  <a:lnTo>
                    <a:pt x="1786" y="3789"/>
                  </a:lnTo>
                  <a:lnTo>
                    <a:pt x="2076" y="3789"/>
                  </a:lnTo>
                  <a:lnTo>
                    <a:pt x="2341" y="3813"/>
                  </a:lnTo>
                  <a:lnTo>
                    <a:pt x="2631" y="3885"/>
                  </a:lnTo>
                  <a:lnTo>
                    <a:pt x="2872" y="4030"/>
                  </a:lnTo>
                  <a:lnTo>
                    <a:pt x="2920" y="3813"/>
                  </a:lnTo>
                  <a:lnTo>
                    <a:pt x="2968" y="3620"/>
                  </a:lnTo>
                  <a:lnTo>
                    <a:pt x="3041" y="3427"/>
                  </a:lnTo>
                  <a:lnTo>
                    <a:pt x="3137" y="3234"/>
                  </a:lnTo>
                  <a:lnTo>
                    <a:pt x="3234" y="3041"/>
                  </a:lnTo>
                  <a:lnTo>
                    <a:pt x="3354" y="2872"/>
                  </a:lnTo>
                  <a:lnTo>
                    <a:pt x="3499" y="2703"/>
                  </a:lnTo>
                  <a:lnTo>
                    <a:pt x="3644" y="2558"/>
                  </a:lnTo>
                  <a:lnTo>
                    <a:pt x="3813" y="2413"/>
                  </a:lnTo>
                  <a:lnTo>
                    <a:pt x="3982" y="2293"/>
                  </a:lnTo>
                  <a:lnTo>
                    <a:pt x="4151" y="2172"/>
                  </a:lnTo>
                  <a:lnTo>
                    <a:pt x="4344" y="2076"/>
                  </a:lnTo>
                  <a:lnTo>
                    <a:pt x="4537" y="1979"/>
                  </a:lnTo>
                  <a:lnTo>
                    <a:pt x="4730" y="1907"/>
                  </a:lnTo>
                  <a:lnTo>
                    <a:pt x="4947" y="1834"/>
                  </a:lnTo>
                  <a:lnTo>
                    <a:pt x="5164" y="1810"/>
                  </a:lnTo>
                  <a:lnTo>
                    <a:pt x="5406" y="1786"/>
                  </a:lnTo>
                  <a:lnTo>
                    <a:pt x="5623" y="1786"/>
                  </a:lnTo>
                  <a:lnTo>
                    <a:pt x="5671" y="1448"/>
                  </a:lnTo>
                  <a:lnTo>
                    <a:pt x="5671" y="1110"/>
                  </a:lnTo>
                  <a:lnTo>
                    <a:pt x="5623" y="773"/>
                  </a:lnTo>
                  <a:lnTo>
                    <a:pt x="5599" y="604"/>
                  </a:lnTo>
                  <a:lnTo>
                    <a:pt x="5526" y="459"/>
                  </a:lnTo>
                  <a:lnTo>
                    <a:pt x="5454" y="338"/>
                  </a:lnTo>
                  <a:lnTo>
                    <a:pt x="5357" y="218"/>
                  </a:lnTo>
                  <a:lnTo>
                    <a:pt x="5261" y="121"/>
                  </a:lnTo>
                  <a:lnTo>
                    <a:pt x="5140" y="49"/>
                  </a:lnTo>
                  <a:lnTo>
                    <a:pt x="4971" y="25"/>
                  </a:lnTo>
                  <a:lnTo>
                    <a:pt x="4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65"/>
            <p:cNvSpPr/>
            <p:nvPr/>
          </p:nvSpPr>
          <p:spPr>
            <a:xfrm>
              <a:off x="2019325" y="-2305950"/>
              <a:ext cx="192475" cy="121275"/>
            </a:xfrm>
            <a:custGeom>
              <a:avLst/>
              <a:gdLst/>
              <a:ahLst/>
              <a:cxnLst/>
              <a:rect l="l" t="t" r="r" b="b"/>
              <a:pathLst>
                <a:path w="7699" h="4851" extrusionOk="0">
                  <a:moveTo>
                    <a:pt x="2148" y="0"/>
                  </a:moveTo>
                  <a:lnTo>
                    <a:pt x="1955" y="24"/>
                  </a:lnTo>
                  <a:lnTo>
                    <a:pt x="1762" y="24"/>
                  </a:lnTo>
                  <a:lnTo>
                    <a:pt x="1569" y="73"/>
                  </a:lnTo>
                  <a:lnTo>
                    <a:pt x="1400" y="145"/>
                  </a:lnTo>
                  <a:lnTo>
                    <a:pt x="1207" y="217"/>
                  </a:lnTo>
                  <a:lnTo>
                    <a:pt x="1062" y="314"/>
                  </a:lnTo>
                  <a:lnTo>
                    <a:pt x="893" y="411"/>
                  </a:lnTo>
                  <a:lnTo>
                    <a:pt x="748" y="531"/>
                  </a:lnTo>
                  <a:lnTo>
                    <a:pt x="604" y="652"/>
                  </a:lnTo>
                  <a:lnTo>
                    <a:pt x="362" y="966"/>
                  </a:lnTo>
                  <a:lnTo>
                    <a:pt x="169" y="1279"/>
                  </a:lnTo>
                  <a:lnTo>
                    <a:pt x="0" y="1641"/>
                  </a:lnTo>
                  <a:lnTo>
                    <a:pt x="121" y="1834"/>
                  </a:lnTo>
                  <a:lnTo>
                    <a:pt x="218" y="2076"/>
                  </a:lnTo>
                  <a:lnTo>
                    <a:pt x="290" y="2317"/>
                  </a:lnTo>
                  <a:lnTo>
                    <a:pt x="338" y="2558"/>
                  </a:lnTo>
                  <a:lnTo>
                    <a:pt x="338" y="2824"/>
                  </a:lnTo>
                  <a:lnTo>
                    <a:pt x="338" y="3089"/>
                  </a:lnTo>
                  <a:lnTo>
                    <a:pt x="314" y="3354"/>
                  </a:lnTo>
                  <a:lnTo>
                    <a:pt x="290" y="3620"/>
                  </a:lnTo>
                  <a:lnTo>
                    <a:pt x="628" y="3644"/>
                  </a:lnTo>
                  <a:lnTo>
                    <a:pt x="917" y="3692"/>
                  </a:lnTo>
                  <a:lnTo>
                    <a:pt x="1207" y="3789"/>
                  </a:lnTo>
                  <a:lnTo>
                    <a:pt x="1448" y="3909"/>
                  </a:lnTo>
                  <a:lnTo>
                    <a:pt x="1665" y="4054"/>
                  </a:lnTo>
                  <a:lnTo>
                    <a:pt x="1883" y="4223"/>
                  </a:lnTo>
                  <a:lnTo>
                    <a:pt x="2051" y="4416"/>
                  </a:lnTo>
                  <a:lnTo>
                    <a:pt x="2220" y="4633"/>
                  </a:lnTo>
                  <a:lnTo>
                    <a:pt x="2341" y="4851"/>
                  </a:lnTo>
                  <a:lnTo>
                    <a:pt x="2486" y="4633"/>
                  </a:lnTo>
                  <a:lnTo>
                    <a:pt x="2655" y="4440"/>
                  </a:lnTo>
                  <a:lnTo>
                    <a:pt x="2824" y="4247"/>
                  </a:lnTo>
                  <a:lnTo>
                    <a:pt x="3017" y="4078"/>
                  </a:lnTo>
                  <a:lnTo>
                    <a:pt x="3234" y="3909"/>
                  </a:lnTo>
                  <a:lnTo>
                    <a:pt x="3451" y="3765"/>
                  </a:lnTo>
                  <a:lnTo>
                    <a:pt x="3668" y="3644"/>
                  </a:lnTo>
                  <a:lnTo>
                    <a:pt x="3885" y="3523"/>
                  </a:lnTo>
                  <a:lnTo>
                    <a:pt x="4127" y="3427"/>
                  </a:lnTo>
                  <a:lnTo>
                    <a:pt x="4392" y="3379"/>
                  </a:lnTo>
                  <a:lnTo>
                    <a:pt x="4633" y="3330"/>
                  </a:lnTo>
                  <a:lnTo>
                    <a:pt x="4899" y="3306"/>
                  </a:lnTo>
                  <a:lnTo>
                    <a:pt x="5140" y="3306"/>
                  </a:lnTo>
                  <a:lnTo>
                    <a:pt x="5406" y="3354"/>
                  </a:lnTo>
                  <a:lnTo>
                    <a:pt x="5671" y="3403"/>
                  </a:lnTo>
                  <a:lnTo>
                    <a:pt x="5912" y="3499"/>
                  </a:lnTo>
                  <a:lnTo>
                    <a:pt x="6081" y="3572"/>
                  </a:lnTo>
                  <a:lnTo>
                    <a:pt x="6250" y="3644"/>
                  </a:lnTo>
                  <a:lnTo>
                    <a:pt x="6516" y="3837"/>
                  </a:lnTo>
                  <a:lnTo>
                    <a:pt x="6757" y="4078"/>
                  </a:lnTo>
                  <a:lnTo>
                    <a:pt x="6950" y="4344"/>
                  </a:lnTo>
                  <a:lnTo>
                    <a:pt x="7119" y="4054"/>
                  </a:lnTo>
                  <a:lnTo>
                    <a:pt x="7288" y="3765"/>
                  </a:lnTo>
                  <a:lnTo>
                    <a:pt x="7481" y="3475"/>
                  </a:lnTo>
                  <a:lnTo>
                    <a:pt x="7698" y="3210"/>
                  </a:lnTo>
                  <a:lnTo>
                    <a:pt x="7674" y="3210"/>
                  </a:lnTo>
                  <a:lnTo>
                    <a:pt x="7529" y="3089"/>
                  </a:lnTo>
                  <a:lnTo>
                    <a:pt x="7360" y="3017"/>
                  </a:lnTo>
                  <a:lnTo>
                    <a:pt x="7264" y="2992"/>
                  </a:lnTo>
                  <a:lnTo>
                    <a:pt x="7191" y="2992"/>
                  </a:lnTo>
                  <a:lnTo>
                    <a:pt x="7095" y="3017"/>
                  </a:lnTo>
                  <a:lnTo>
                    <a:pt x="6998" y="3065"/>
                  </a:lnTo>
                  <a:lnTo>
                    <a:pt x="6878" y="3065"/>
                  </a:lnTo>
                  <a:lnTo>
                    <a:pt x="6829" y="3089"/>
                  </a:lnTo>
                  <a:lnTo>
                    <a:pt x="6757" y="3089"/>
                  </a:lnTo>
                  <a:lnTo>
                    <a:pt x="6709" y="3065"/>
                  </a:lnTo>
                  <a:lnTo>
                    <a:pt x="6685" y="3041"/>
                  </a:lnTo>
                  <a:lnTo>
                    <a:pt x="6636" y="2992"/>
                  </a:lnTo>
                  <a:lnTo>
                    <a:pt x="6612" y="2944"/>
                  </a:lnTo>
                  <a:lnTo>
                    <a:pt x="6612" y="2896"/>
                  </a:lnTo>
                  <a:lnTo>
                    <a:pt x="6636" y="2848"/>
                  </a:lnTo>
                  <a:lnTo>
                    <a:pt x="6709" y="2727"/>
                  </a:lnTo>
                  <a:lnTo>
                    <a:pt x="6757" y="2558"/>
                  </a:lnTo>
                  <a:lnTo>
                    <a:pt x="6733" y="2389"/>
                  </a:lnTo>
                  <a:lnTo>
                    <a:pt x="6709" y="2220"/>
                  </a:lnTo>
                  <a:lnTo>
                    <a:pt x="6636" y="2076"/>
                  </a:lnTo>
                  <a:lnTo>
                    <a:pt x="6540" y="1907"/>
                  </a:lnTo>
                  <a:lnTo>
                    <a:pt x="6443" y="1786"/>
                  </a:lnTo>
                  <a:lnTo>
                    <a:pt x="6323" y="1689"/>
                  </a:lnTo>
                  <a:lnTo>
                    <a:pt x="6202" y="1641"/>
                  </a:lnTo>
                  <a:lnTo>
                    <a:pt x="6105" y="1593"/>
                  </a:lnTo>
                  <a:lnTo>
                    <a:pt x="5888" y="1569"/>
                  </a:lnTo>
                  <a:lnTo>
                    <a:pt x="5671" y="1569"/>
                  </a:lnTo>
                  <a:lnTo>
                    <a:pt x="5454" y="1617"/>
                  </a:lnTo>
                  <a:lnTo>
                    <a:pt x="5237" y="1714"/>
                  </a:lnTo>
                  <a:lnTo>
                    <a:pt x="5020" y="1810"/>
                  </a:lnTo>
                  <a:lnTo>
                    <a:pt x="4826" y="1955"/>
                  </a:lnTo>
                  <a:lnTo>
                    <a:pt x="4658" y="2076"/>
                  </a:lnTo>
                  <a:lnTo>
                    <a:pt x="4633" y="2244"/>
                  </a:lnTo>
                  <a:lnTo>
                    <a:pt x="4609" y="2341"/>
                  </a:lnTo>
                  <a:lnTo>
                    <a:pt x="4561" y="2413"/>
                  </a:lnTo>
                  <a:lnTo>
                    <a:pt x="4489" y="2462"/>
                  </a:lnTo>
                  <a:lnTo>
                    <a:pt x="4392" y="2486"/>
                  </a:lnTo>
                  <a:lnTo>
                    <a:pt x="4320" y="2462"/>
                  </a:lnTo>
                  <a:lnTo>
                    <a:pt x="4247" y="2413"/>
                  </a:lnTo>
                  <a:lnTo>
                    <a:pt x="4199" y="2365"/>
                  </a:lnTo>
                  <a:lnTo>
                    <a:pt x="4175" y="2244"/>
                  </a:lnTo>
                  <a:lnTo>
                    <a:pt x="4127" y="1858"/>
                  </a:lnTo>
                  <a:lnTo>
                    <a:pt x="4078" y="1665"/>
                  </a:lnTo>
                  <a:lnTo>
                    <a:pt x="4030" y="1472"/>
                  </a:lnTo>
                  <a:lnTo>
                    <a:pt x="3958" y="1303"/>
                  </a:lnTo>
                  <a:lnTo>
                    <a:pt x="3861" y="1110"/>
                  </a:lnTo>
                  <a:lnTo>
                    <a:pt x="3765" y="941"/>
                  </a:lnTo>
                  <a:lnTo>
                    <a:pt x="3668" y="797"/>
                  </a:lnTo>
                  <a:lnTo>
                    <a:pt x="3548" y="652"/>
                  </a:lnTo>
                  <a:lnTo>
                    <a:pt x="3403" y="507"/>
                  </a:lnTo>
                  <a:lnTo>
                    <a:pt x="3258" y="386"/>
                  </a:lnTo>
                  <a:lnTo>
                    <a:pt x="3113" y="290"/>
                  </a:lnTo>
                  <a:lnTo>
                    <a:pt x="2920" y="193"/>
                  </a:lnTo>
                  <a:lnTo>
                    <a:pt x="2751" y="121"/>
                  </a:lnTo>
                  <a:lnTo>
                    <a:pt x="2558" y="73"/>
                  </a:lnTo>
                  <a:lnTo>
                    <a:pt x="2341" y="24"/>
                  </a:lnTo>
                  <a:lnTo>
                    <a:pt x="2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65"/>
            <p:cNvSpPr/>
            <p:nvPr/>
          </p:nvSpPr>
          <p:spPr>
            <a:xfrm>
              <a:off x="2060950" y="-1927700"/>
              <a:ext cx="146625" cy="82050"/>
            </a:xfrm>
            <a:custGeom>
              <a:avLst/>
              <a:gdLst/>
              <a:ahLst/>
              <a:cxnLst/>
              <a:rect l="l" t="t" r="r" b="b"/>
              <a:pathLst>
                <a:path w="5865" h="3282" extrusionOk="0">
                  <a:moveTo>
                    <a:pt x="2800" y="0"/>
                  </a:moveTo>
                  <a:lnTo>
                    <a:pt x="2631" y="48"/>
                  </a:lnTo>
                  <a:lnTo>
                    <a:pt x="2510" y="97"/>
                  </a:lnTo>
                  <a:lnTo>
                    <a:pt x="2389" y="145"/>
                  </a:lnTo>
                  <a:lnTo>
                    <a:pt x="2269" y="217"/>
                  </a:lnTo>
                  <a:lnTo>
                    <a:pt x="2172" y="290"/>
                  </a:lnTo>
                  <a:lnTo>
                    <a:pt x="2003" y="483"/>
                  </a:lnTo>
                  <a:lnTo>
                    <a:pt x="1883" y="700"/>
                  </a:lnTo>
                  <a:lnTo>
                    <a:pt x="1810" y="917"/>
                  </a:lnTo>
                  <a:lnTo>
                    <a:pt x="1762" y="1158"/>
                  </a:lnTo>
                  <a:lnTo>
                    <a:pt x="1762" y="1424"/>
                  </a:lnTo>
                  <a:lnTo>
                    <a:pt x="1786" y="1689"/>
                  </a:lnTo>
                  <a:lnTo>
                    <a:pt x="1883" y="1810"/>
                  </a:lnTo>
                  <a:lnTo>
                    <a:pt x="1979" y="1931"/>
                  </a:lnTo>
                  <a:lnTo>
                    <a:pt x="2003" y="2003"/>
                  </a:lnTo>
                  <a:lnTo>
                    <a:pt x="1979" y="2075"/>
                  </a:lnTo>
                  <a:lnTo>
                    <a:pt x="1979" y="2124"/>
                  </a:lnTo>
                  <a:lnTo>
                    <a:pt x="1931" y="2172"/>
                  </a:lnTo>
                  <a:lnTo>
                    <a:pt x="1883" y="2220"/>
                  </a:lnTo>
                  <a:lnTo>
                    <a:pt x="1762" y="2220"/>
                  </a:lnTo>
                  <a:lnTo>
                    <a:pt x="1714" y="2196"/>
                  </a:lnTo>
                  <a:lnTo>
                    <a:pt x="1617" y="2196"/>
                  </a:lnTo>
                  <a:lnTo>
                    <a:pt x="1569" y="2172"/>
                  </a:lnTo>
                  <a:lnTo>
                    <a:pt x="1545" y="2124"/>
                  </a:lnTo>
                  <a:lnTo>
                    <a:pt x="1496" y="2027"/>
                  </a:lnTo>
                  <a:lnTo>
                    <a:pt x="1328" y="1906"/>
                  </a:lnTo>
                  <a:lnTo>
                    <a:pt x="1159" y="1810"/>
                  </a:lnTo>
                  <a:lnTo>
                    <a:pt x="990" y="1738"/>
                  </a:lnTo>
                  <a:lnTo>
                    <a:pt x="821" y="1713"/>
                  </a:lnTo>
                  <a:lnTo>
                    <a:pt x="652" y="1713"/>
                  </a:lnTo>
                  <a:lnTo>
                    <a:pt x="483" y="1738"/>
                  </a:lnTo>
                  <a:lnTo>
                    <a:pt x="314" y="1834"/>
                  </a:lnTo>
                  <a:lnTo>
                    <a:pt x="169" y="1979"/>
                  </a:lnTo>
                  <a:lnTo>
                    <a:pt x="49" y="2148"/>
                  </a:lnTo>
                  <a:lnTo>
                    <a:pt x="0" y="2317"/>
                  </a:lnTo>
                  <a:lnTo>
                    <a:pt x="0" y="2510"/>
                  </a:lnTo>
                  <a:lnTo>
                    <a:pt x="25" y="2679"/>
                  </a:lnTo>
                  <a:lnTo>
                    <a:pt x="121" y="2848"/>
                  </a:lnTo>
                  <a:lnTo>
                    <a:pt x="218" y="2992"/>
                  </a:lnTo>
                  <a:lnTo>
                    <a:pt x="362" y="3137"/>
                  </a:lnTo>
                  <a:lnTo>
                    <a:pt x="507" y="3234"/>
                  </a:lnTo>
                  <a:lnTo>
                    <a:pt x="555" y="3282"/>
                  </a:lnTo>
                  <a:lnTo>
                    <a:pt x="1907" y="3089"/>
                  </a:lnTo>
                  <a:lnTo>
                    <a:pt x="3210" y="2872"/>
                  </a:lnTo>
                  <a:lnTo>
                    <a:pt x="4537" y="2606"/>
                  </a:lnTo>
                  <a:lnTo>
                    <a:pt x="5840" y="2317"/>
                  </a:lnTo>
                  <a:lnTo>
                    <a:pt x="5840" y="2196"/>
                  </a:lnTo>
                  <a:lnTo>
                    <a:pt x="5864" y="2051"/>
                  </a:lnTo>
                  <a:lnTo>
                    <a:pt x="5840" y="1906"/>
                  </a:lnTo>
                  <a:lnTo>
                    <a:pt x="5792" y="1762"/>
                  </a:lnTo>
                  <a:lnTo>
                    <a:pt x="5719" y="1617"/>
                  </a:lnTo>
                  <a:lnTo>
                    <a:pt x="5623" y="1496"/>
                  </a:lnTo>
                  <a:lnTo>
                    <a:pt x="5526" y="1400"/>
                  </a:lnTo>
                  <a:lnTo>
                    <a:pt x="5381" y="1327"/>
                  </a:lnTo>
                  <a:lnTo>
                    <a:pt x="5237" y="1279"/>
                  </a:lnTo>
                  <a:lnTo>
                    <a:pt x="4971" y="1279"/>
                  </a:lnTo>
                  <a:lnTo>
                    <a:pt x="4851" y="1303"/>
                  </a:lnTo>
                  <a:lnTo>
                    <a:pt x="4730" y="1351"/>
                  </a:lnTo>
                  <a:lnTo>
                    <a:pt x="4537" y="1496"/>
                  </a:lnTo>
                  <a:lnTo>
                    <a:pt x="4344" y="1689"/>
                  </a:lnTo>
                  <a:lnTo>
                    <a:pt x="4271" y="1713"/>
                  </a:lnTo>
                  <a:lnTo>
                    <a:pt x="4199" y="1738"/>
                  </a:lnTo>
                  <a:lnTo>
                    <a:pt x="4127" y="1689"/>
                  </a:lnTo>
                  <a:lnTo>
                    <a:pt x="4078" y="1641"/>
                  </a:lnTo>
                  <a:lnTo>
                    <a:pt x="4006" y="1593"/>
                  </a:lnTo>
                  <a:lnTo>
                    <a:pt x="3958" y="1545"/>
                  </a:lnTo>
                  <a:lnTo>
                    <a:pt x="3934" y="1472"/>
                  </a:lnTo>
                  <a:lnTo>
                    <a:pt x="3934" y="1376"/>
                  </a:lnTo>
                  <a:lnTo>
                    <a:pt x="3958" y="1231"/>
                  </a:lnTo>
                  <a:lnTo>
                    <a:pt x="3982" y="1062"/>
                  </a:lnTo>
                  <a:lnTo>
                    <a:pt x="3958" y="917"/>
                  </a:lnTo>
                  <a:lnTo>
                    <a:pt x="3934" y="796"/>
                  </a:lnTo>
                  <a:lnTo>
                    <a:pt x="3910" y="652"/>
                  </a:lnTo>
                  <a:lnTo>
                    <a:pt x="3837" y="531"/>
                  </a:lnTo>
                  <a:lnTo>
                    <a:pt x="3765" y="410"/>
                  </a:lnTo>
                  <a:lnTo>
                    <a:pt x="3692" y="314"/>
                  </a:lnTo>
                  <a:lnTo>
                    <a:pt x="3596" y="217"/>
                  </a:lnTo>
                  <a:lnTo>
                    <a:pt x="3475" y="145"/>
                  </a:lnTo>
                  <a:lnTo>
                    <a:pt x="3355" y="73"/>
                  </a:lnTo>
                  <a:lnTo>
                    <a:pt x="3234" y="24"/>
                  </a:lnTo>
                  <a:lnTo>
                    <a:pt x="3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65"/>
            <p:cNvSpPr/>
            <p:nvPr/>
          </p:nvSpPr>
          <p:spPr>
            <a:xfrm>
              <a:off x="2016300" y="-1576600"/>
              <a:ext cx="162900" cy="260625"/>
            </a:xfrm>
            <a:custGeom>
              <a:avLst/>
              <a:gdLst/>
              <a:ahLst/>
              <a:cxnLst/>
              <a:rect l="l" t="t" r="r" b="b"/>
              <a:pathLst>
                <a:path w="6516" h="10425" extrusionOk="0">
                  <a:moveTo>
                    <a:pt x="3282" y="1472"/>
                  </a:moveTo>
                  <a:lnTo>
                    <a:pt x="3476" y="1496"/>
                  </a:lnTo>
                  <a:lnTo>
                    <a:pt x="3644" y="1545"/>
                  </a:lnTo>
                  <a:lnTo>
                    <a:pt x="3837" y="1641"/>
                  </a:lnTo>
                  <a:lnTo>
                    <a:pt x="4006" y="1738"/>
                  </a:lnTo>
                  <a:lnTo>
                    <a:pt x="4151" y="1858"/>
                  </a:lnTo>
                  <a:lnTo>
                    <a:pt x="4296" y="2003"/>
                  </a:lnTo>
                  <a:lnTo>
                    <a:pt x="4417" y="2148"/>
                  </a:lnTo>
                  <a:lnTo>
                    <a:pt x="4537" y="2341"/>
                  </a:lnTo>
                  <a:lnTo>
                    <a:pt x="4610" y="2510"/>
                  </a:lnTo>
                  <a:lnTo>
                    <a:pt x="4682" y="2727"/>
                  </a:lnTo>
                  <a:lnTo>
                    <a:pt x="4706" y="2944"/>
                  </a:lnTo>
                  <a:lnTo>
                    <a:pt x="4730" y="3161"/>
                  </a:lnTo>
                  <a:lnTo>
                    <a:pt x="4706" y="3354"/>
                  </a:lnTo>
                  <a:lnTo>
                    <a:pt x="4682" y="3547"/>
                  </a:lnTo>
                  <a:lnTo>
                    <a:pt x="4610" y="3740"/>
                  </a:lnTo>
                  <a:lnTo>
                    <a:pt x="4537" y="3909"/>
                  </a:lnTo>
                  <a:lnTo>
                    <a:pt x="4465" y="4078"/>
                  </a:lnTo>
                  <a:lnTo>
                    <a:pt x="4344" y="4223"/>
                  </a:lnTo>
                  <a:lnTo>
                    <a:pt x="4224" y="4368"/>
                  </a:lnTo>
                  <a:lnTo>
                    <a:pt x="4079" y="4513"/>
                  </a:lnTo>
                  <a:lnTo>
                    <a:pt x="3934" y="4633"/>
                  </a:lnTo>
                  <a:lnTo>
                    <a:pt x="3620" y="4826"/>
                  </a:lnTo>
                  <a:lnTo>
                    <a:pt x="3258" y="4995"/>
                  </a:lnTo>
                  <a:lnTo>
                    <a:pt x="2872" y="5116"/>
                  </a:lnTo>
                  <a:lnTo>
                    <a:pt x="2800" y="4247"/>
                  </a:lnTo>
                  <a:lnTo>
                    <a:pt x="2703" y="3403"/>
                  </a:lnTo>
                  <a:lnTo>
                    <a:pt x="2631" y="2968"/>
                  </a:lnTo>
                  <a:lnTo>
                    <a:pt x="2534" y="2558"/>
                  </a:lnTo>
                  <a:lnTo>
                    <a:pt x="2438" y="2148"/>
                  </a:lnTo>
                  <a:lnTo>
                    <a:pt x="2317" y="1738"/>
                  </a:lnTo>
                  <a:lnTo>
                    <a:pt x="2510" y="1617"/>
                  </a:lnTo>
                  <a:lnTo>
                    <a:pt x="2703" y="1545"/>
                  </a:lnTo>
                  <a:lnTo>
                    <a:pt x="2872" y="1472"/>
                  </a:lnTo>
                  <a:close/>
                  <a:moveTo>
                    <a:pt x="3620" y="0"/>
                  </a:moveTo>
                  <a:lnTo>
                    <a:pt x="3282" y="24"/>
                  </a:lnTo>
                  <a:lnTo>
                    <a:pt x="2969" y="73"/>
                  </a:lnTo>
                  <a:lnTo>
                    <a:pt x="2631" y="169"/>
                  </a:lnTo>
                  <a:lnTo>
                    <a:pt x="2341" y="290"/>
                  </a:lnTo>
                  <a:lnTo>
                    <a:pt x="2052" y="483"/>
                  </a:lnTo>
                  <a:lnTo>
                    <a:pt x="1762" y="676"/>
                  </a:lnTo>
                  <a:lnTo>
                    <a:pt x="1666" y="628"/>
                  </a:lnTo>
                  <a:lnTo>
                    <a:pt x="1569" y="579"/>
                  </a:lnTo>
                  <a:lnTo>
                    <a:pt x="1449" y="531"/>
                  </a:lnTo>
                  <a:lnTo>
                    <a:pt x="1111" y="531"/>
                  </a:lnTo>
                  <a:lnTo>
                    <a:pt x="869" y="579"/>
                  </a:lnTo>
                  <a:lnTo>
                    <a:pt x="676" y="700"/>
                  </a:lnTo>
                  <a:lnTo>
                    <a:pt x="580" y="772"/>
                  </a:lnTo>
                  <a:lnTo>
                    <a:pt x="483" y="869"/>
                  </a:lnTo>
                  <a:lnTo>
                    <a:pt x="411" y="965"/>
                  </a:lnTo>
                  <a:lnTo>
                    <a:pt x="339" y="1062"/>
                  </a:lnTo>
                  <a:lnTo>
                    <a:pt x="290" y="1183"/>
                  </a:lnTo>
                  <a:lnTo>
                    <a:pt x="242" y="1303"/>
                  </a:lnTo>
                  <a:lnTo>
                    <a:pt x="145" y="1834"/>
                  </a:lnTo>
                  <a:lnTo>
                    <a:pt x="73" y="2341"/>
                  </a:lnTo>
                  <a:lnTo>
                    <a:pt x="25" y="2872"/>
                  </a:lnTo>
                  <a:lnTo>
                    <a:pt x="1" y="3403"/>
                  </a:lnTo>
                  <a:lnTo>
                    <a:pt x="1" y="4464"/>
                  </a:lnTo>
                  <a:lnTo>
                    <a:pt x="25" y="5502"/>
                  </a:lnTo>
                  <a:lnTo>
                    <a:pt x="25" y="6033"/>
                  </a:lnTo>
                  <a:lnTo>
                    <a:pt x="1" y="6564"/>
                  </a:lnTo>
                  <a:lnTo>
                    <a:pt x="1" y="7095"/>
                  </a:lnTo>
                  <a:lnTo>
                    <a:pt x="1" y="7625"/>
                  </a:lnTo>
                  <a:lnTo>
                    <a:pt x="25" y="8180"/>
                  </a:lnTo>
                  <a:lnTo>
                    <a:pt x="97" y="8687"/>
                  </a:lnTo>
                  <a:lnTo>
                    <a:pt x="170" y="8953"/>
                  </a:lnTo>
                  <a:lnTo>
                    <a:pt x="218" y="9194"/>
                  </a:lnTo>
                  <a:lnTo>
                    <a:pt x="314" y="9435"/>
                  </a:lnTo>
                  <a:lnTo>
                    <a:pt x="411" y="9677"/>
                  </a:lnTo>
                  <a:lnTo>
                    <a:pt x="507" y="9845"/>
                  </a:lnTo>
                  <a:lnTo>
                    <a:pt x="628" y="9990"/>
                  </a:lnTo>
                  <a:lnTo>
                    <a:pt x="749" y="10111"/>
                  </a:lnTo>
                  <a:lnTo>
                    <a:pt x="894" y="10207"/>
                  </a:lnTo>
                  <a:lnTo>
                    <a:pt x="1038" y="10304"/>
                  </a:lnTo>
                  <a:lnTo>
                    <a:pt x="1207" y="10376"/>
                  </a:lnTo>
                  <a:lnTo>
                    <a:pt x="1376" y="10400"/>
                  </a:lnTo>
                  <a:lnTo>
                    <a:pt x="1545" y="10425"/>
                  </a:lnTo>
                  <a:lnTo>
                    <a:pt x="1714" y="10425"/>
                  </a:lnTo>
                  <a:lnTo>
                    <a:pt x="1883" y="10400"/>
                  </a:lnTo>
                  <a:lnTo>
                    <a:pt x="2028" y="10352"/>
                  </a:lnTo>
                  <a:lnTo>
                    <a:pt x="2197" y="10280"/>
                  </a:lnTo>
                  <a:lnTo>
                    <a:pt x="2341" y="10183"/>
                  </a:lnTo>
                  <a:lnTo>
                    <a:pt x="2462" y="10063"/>
                  </a:lnTo>
                  <a:lnTo>
                    <a:pt x="2583" y="9894"/>
                  </a:lnTo>
                  <a:lnTo>
                    <a:pt x="2679" y="9725"/>
                  </a:lnTo>
                  <a:lnTo>
                    <a:pt x="2800" y="9411"/>
                  </a:lnTo>
                  <a:lnTo>
                    <a:pt x="2896" y="9049"/>
                  </a:lnTo>
                  <a:lnTo>
                    <a:pt x="2969" y="8711"/>
                  </a:lnTo>
                  <a:lnTo>
                    <a:pt x="3017" y="8349"/>
                  </a:lnTo>
                  <a:lnTo>
                    <a:pt x="3041" y="8012"/>
                  </a:lnTo>
                  <a:lnTo>
                    <a:pt x="3065" y="7650"/>
                  </a:lnTo>
                  <a:lnTo>
                    <a:pt x="3017" y="6926"/>
                  </a:lnTo>
                  <a:lnTo>
                    <a:pt x="3451" y="6805"/>
                  </a:lnTo>
                  <a:lnTo>
                    <a:pt x="3862" y="6660"/>
                  </a:lnTo>
                  <a:lnTo>
                    <a:pt x="4248" y="6491"/>
                  </a:lnTo>
                  <a:lnTo>
                    <a:pt x="4634" y="6274"/>
                  </a:lnTo>
                  <a:lnTo>
                    <a:pt x="4972" y="6033"/>
                  </a:lnTo>
                  <a:lnTo>
                    <a:pt x="5309" y="5767"/>
                  </a:lnTo>
                  <a:lnTo>
                    <a:pt x="5599" y="5454"/>
                  </a:lnTo>
                  <a:lnTo>
                    <a:pt x="5864" y="5140"/>
                  </a:lnTo>
                  <a:lnTo>
                    <a:pt x="6082" y="4778"/>
                  </a:lnTo>
                  <a:lnTo>
                    <a:pt x="6251" y="4416"/>
                  </a:lnTo>
                  <a:lnTo>
                    <a:pt x="6395" y="4006"/>
                  </a:lnTo>
                  <a:lnTo>
                    <a:pt x="6492" y="3620"/>
                  </a:lnTo>
                  <a:lnTo>
                    <a:pt x="6516" y="3185"/>
                  </a:lnTo>
                  <a:lnTo>
                    <a:pt x="6492" y="2751"/>
                  </a:lnTo>
                  <a:lnTo>
                    <a:pt x="6468" y="2534"/>
                  </a:lnTo>
                  <a:lnTo>
                    <a:pt x="6419" y="2317"/>
                  </a:lnTo>
                  <a:lnTo>
                    <a:pt x="6347" y="2075"/>
                  </a:lnTo>
                  <a:lnTo>
                    <a:pt x="6275" y="1858"/>
                  </a:lnTo>
                  <a:lnTo>
                    <a:pt x="6106" y="1520"/>
                  </a:lnTo>
                  <a:lnTo>
                    <a:pt x="5913" y="1207"/>
                  </a:lnTo>
                  <a:lnTo>
                    <a:pt x="5696" y="917"/>
                  </a:lnTo>
                  <a:lnTo>
                    <a:pt x="5454" y="676"/>
                  </a:lnTo>
                  <a:lnTo>
                    <a:pt x="5189" y="483"/>
                  </a:lnTo>
                  <a:lnTo>
                    <a:pt x="4899" y="314"/>
                  </a:lnTo>
                  <a:lnTo>
                    <a:pt x="4586" y="169"/>
                  </a:lnTo>
                  <a:lnTo>
                    <a:pt x="4272" y="73"/>
                  </a:lnTo>
                  <a:lnTo>
                    <a:pt x="3934" y="24"/>
                  </a:lnTo>
                  <a:lnTo>
                    <a:pt x="36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65"/>
            <p:cNvSpPr/>
            <p:nvPr/>
          </p:nvSpPr>
          <p:spPr>
            <a:xfrm>
              <a:off x="2074225" y="-1539800"/>
              <a:ext cx="60350" cy="91100"/>
            </a:xfrm>
            <a:custGeom>
              <a:avLst/>
              <a:gdLst/>
              <a:ahLst/>
              <a:cxnLst/>
              <a:rect l="l" t="t" r="r" b="b"/>
              <a:pathLst>
                <a:path w="2414" h="3644" extrusionOk="0">
                  <a:moveTo>
                    <a:pt x="555" y="0"/>
                  </a:moveTo>
                  <a:lnTo>
                    <a:pt x="386" y="73"/>
                  </a:lnTo>
                  <a:lnTo>
                    <a:pt x="193" y="145"/>
                  </a:lnTo>
                  <a:lnTo>
                    <a:pt x="0" y="266"/>
                  </a:lnTo>
                  <a:lnTo>
                    <a:pt x="121" y="676"/>
                  </a:lnTo>
                  <a:lnTo>
                    <a:pt x="217" y="1086"/>
                  </a:lnTo>
                  <a:lnTo>
                    <a:pt x="314" y="1496"/>
                  </a:lnTo>
                  <a:lnTo>
                    <a:pt x="386" y="1931"/>
                  </a:lnTo>
                  <a:lnTo>
                    <a:pt x="483" y="2775"/>
                  </a:lnTo>
                  <a:lnTo>
                    <a:pt x="555" y="3644"/>
                  </a:lnTo>
                  <a:lnTo>
                    <a:pt x="941" y="3523"/>
                  </a:lnTo>
                  <a:lnTo>
                    <a:pt x="1303" y="3354"/>
                  </a:lnTo>
                  <a:lnTo>
                    <a:pt x="1617" y="3161"/>
                  </a:lnTo>
                  <a:lnTo>
                    <a:pt x="1762" y="3041"/>
                  </a:lnTo>
                  <a:lnTo>
                    <a:pt x="1907" y="2896"/>
                  </a:lnTo>
                  <a:lnTo>
                    <a:pt x="2027" y="2751"/>
                  </a:lnTo>
                  <a:lnTo>
                    <a:pt x="2148" y="2606"/>
                  </a:lnTo>
                  <a:lnTo>
                    <a:pt x="2220" y="2437"/>
                  </a:lnTo>
                  <a:lnTo>
                    <a:pt x="2293" y="2268"/>
                  </a:lnTo>
                  <a:lnTo>
                    <a:pt x="2365" y="2075"/>
                  </a:lnTo>
                  <a:lnTo>
                    <a:pt x="2389" y="1882"/>
                  </a:lnTo>
                  <a:lnTo>
                    <a:pt x="2413" y="1689"/>
                  </a:lnTo>
                  <a:lnTo>
                    <a:pt x="2389" y="1472"/>
                  </a:lnTo>
                  <a:lnTo>
                    <a:pt x="2365" y="1255"/>
                  </a:lnTo>
                  <a:lnTo>
                    <a:pt x="2293" y="1038"/>
                  </a:lnTo>
                  <a:lnTo>
                    <a:pt x="2220" y="869"/>
                  </a:lnTo>
                  <a:lnTo>
                    <a:pt x="2100" y="676"/>
                  </a:lnTo>
                  <a:lnTo>
                    <a:pt x="1979" y="531"/>
                  </a:lnTo>
                  <a:lnTo>
                    <a:pt x="1834" y="386"/>
                  </a:lnTo>
                  <a:lnTo>
                    <a:pt x="1689" y="266"/>
                  </a:lnTo>
                  <a:lnTo>
                    <a:pt x="1520" y="169"/>
                  </a:lnTo>
                  <a:lnTo>
                    <a:pt x="1327" y="73"/>
                  </a:lnTo>
                  <a:lnTo>
                    <a:pt x="1159" y="24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E83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65"/>
            <p:cNvSpPr/>
            <p:nvPr/>
          </p:nvSpPr>
          <p:spPr>
            <a:xfrm>
              <a:off x="1951750" y="-2201600"/>
              <a:ext cx="170150" cy="149650"/>
            </a:xfrm>
            <a:custGeom>
              <a:avLst/>
              <a:gdLst/>
              <a:ahLst/>
              <a:cxnLst/>
              <a:rect l="l" t="t" r="r" b="b"/>
              <a:pathLst>
                <a:path w="6806" h="5986" extrusionOk="0">
                  <a:moveTo>
                    <a:pt x="3017" y="1"/>
                  </a:moveTo>
                  <a:lnTo>
                    <a:pt x="2655" y="25"/>
                  </a:lnTo>
                  <a:lnTo>
                    <a:pt x="2414" y="49"/>
                  </a:lnTo>
                  <a:lnTo>
                    <a:pt x="2197" y="97"/>
                  </a:lnTo>
                  <a:lnTo>
                    <a:pt x="1979" y="170"/>
                  </a:lnTo>
                  <a:lnTo>
                    <a:pt x="1762" y="266"/>
                  </a:lnTo>
                  <a:lnTo>
                    <a:pt x="1569" y="387"/>
                  </a:lnTo>
                  <a:lnTo>
                    <a:pt x="1376" y="508"/>
                  </a:lnTo>
                  <a:lnTo>
                    <a:pt x="1207" y="652"/>
                  </a:lnTo>
                  <a:lnTo>
                    <a:pt x="1038" y="821"/>
                  </a:lnTo>
                  <a:lnTo>
                    <a:pt x="725" y="1159"/>
                  </a:lnTo>
                  <a:lnTo>
                    <a:pt x="459" y="1545"/>
                  </a:lnTo>
                  <a:lnTo>
                    <a:pt x="218" y="1955"/>
                  </a:lnTo>
                  <a:lnTo>
                    <a:pt x="1" y="2366"/>
                  </a:lnTo>
                  <a:lnTo>
                    <a:pt x="218" y="2414"/>
                  </a:lnTo>
                  <a:lnTo>
                    <a:pt x="435" y="2486"/>
                  </a:lnTo>
                  <a:lnTo>
                    <a:pt x="628" y="2583"/>
                  </a:lnTo>
                  <a:lnTo>
                    <a:pt x="797" y="2679"/>
                  </a:lnTo>
                  <a:lnTo>
                    <a:pt x="966" y="2800"/>
                  </a:lnTo>
                  <a:lnTo>
                    <a:pt x="1135" y="2945"/>
                  </a:lnTo>
                  <a:lnTo>
                    <a:pt x="1280" y="3090"/>
                  </a:lnTo>
                  <a:lnTo>
                    <a:pt x="1424" y="3259"/>
                  </a:lnTo>
                  <a:lnTo>
                    <a:pt x="1545" y="3427"/>
                  </a:lnTo>
                  <a:lnTo>
                    <a:pt x="1666" y="3620"/>
                  </a:lnTo>
                  <a:lnTo>
                    <a:pt x="1762" y="3814"/>
                  </a:lnTo>
                  <a:lnTo>
                    <a:pt x="1835" y="4007"/>
                  </a:lnTo>
                  <a:lnTo>
                    <a:pt x="1907" y="4224"/>
                  </a:lnTo>
                  <a:lnTo>
                    <a:pt x="1931" y="4417"/>
                  </a:lnTo>
                  <a:lnTo>
                    <a:pt x="1979" y="4634"/>
                  </a:lnTo>
                  <a:lnTo>
                    <a:pt x="1979" y="4851"/>
                  </a:lnTo>
                  <a:lnTo>
                    <a:pt x="2148" y="4755"/>
                  </a:lnTo>
                  <a:lnTo>
                    <a:pt x="2317" y="4682"/>
                  </a:lnTo>
                  <a:lnTo>
                    <a:pt x="2486" y="4634"/>
                  </a:lnTo>
                  <a:lnTo>
                    <a:pt x="2679" y="4610"/>
                  </a:lnTo>
                  <a:lnTo>
                    <a:pt x="2848" y="4610"/>
                  </a:lnTo>
                  <a:lnTo>
                    <a:pt x="3041" y="4658"/>
                  </a:lnTo>
                  <a:lnTo>
                    <a:pt x="3210" y="4706"/>
                  </a:lnTo>
                  <a:lnTo>
                    <a:pt x="3379" y="4779"/>
                  </a:lnTo>
                  <a:lnTo>
                    <a:pt x="3524" y="4875"/>
                  </a:lnTo>
                  <a:lnTo>
                    <a:pt x="3669" y="4972"/>
                  </a:lnTo>
                  <a:lnTo>
                    <a:pt x="3789" y="5117"/>
                  </a:lnTo>
                  <a:lnTo>
                    <a:pt x="3886" y="5261"/>
                  </a:lnTo>
                  <a:lnTo>
                    <a:pt x="3982" y="5430"/>
                  </a:lnTo>
                  <a:lnTo>
                    <a:pt x="4031" y="5599"/>
                  </a:lnTo>
                  <a:lnTo>
                    <a:pt x="4055" y="5792"/>
                  </a:lnTo>
                  <a:lnTo>
                    <a:pt x="4055" y="5985"/>
                  </a:lnTo>
                  <a:lnTo>
                    <a:pt x="4248" y="5961"/>
                  </a:lnTo>
                  <a:lnTo>
                    <a:pt x="4441" y="5937"/>
                  </a:lnTo>
                  <a:lnTo>
                    <a:pt x="4730" y="5961"/>
                  </a:lnTo>
                  <a:lnTo>
                    <a:pt x="4706" y="5792"/>
                  </a:lnTo>
                  <a:lnTo>
                    <a:pt x="4682" y="5623"/>
                  </a:lnTo>
                  <a:lnTo>
                    <a:pt x="4682" y="5479"/>
                  </a:lnTo>
                  <a:lnTo>
                    <a:pt x="4706" y="5310"/>
                  </a:lnTo>
                  <a:lnTo>
                    <a:pt x="4730" y="5141"/>
                  </a:lnTo>
                  <a:lnTo>
                    <a:pt x="4779" y="4996"/>
                  </a:lnTo>
                  <a:lnTo>
                    <a:pt x="4851" y="4851"/>
                  </a:lnTo>
                  <a:lnTo>
                    <a:pt x="4923" y="4682"/>
                  </a:lnTo>
                  <a:lnTo>
                    <a:pt x="5020" y="4562"/>
                  </a:lnTo>
                  <a:lnTo>
                    <a:pt x="5116" y="4417"/>
                  </a:lnTo>
                  <a:lnTo>
                    <a:pt x="5237" y="4296"/>
                  </a:lnTo>
                  <a:lnTo>
                    <a:pt x="5358" y="4200"/>
                  </a:lnTo>
                  <a:lnTo>
                    <a:pt x="5478" y="4103"/>
                  </a:lnTo>
                  <a:lnTo>
                    <a:pt x="5623" y="4007"/>
                  </a:lnTo>
                  <a:lnTo>
                    <a:pt x="5768" y="3958"/>
                  </a:lnTo>
                  <a:lnTo>
                    <a:pt x="5937" y="3886"/>
                  </a:lnTo>
                  <a:lnTo>
                    <a:pt x="6130" y="3862"/>
                  </a:lnTo>
                  <a:lnTo>
                    <a:pt x="6347" y="3838"/>
                  </a:lnTo>
                  <a:lnTo>
                    <a:pt x="6540" y="3862"/>
                  </a:lnTo>
                  <a:lnTo>
                    <a:pt x="6757" y="3910"/>
                  </a:lnTo>
                  <a:lnTo>
                    <a:pt x="6806" y="3765"/>
                  </a:lnTo>
                  <a:lnTo>
                    <a:pt x="6806" y="3693"/>
                  </a:lnTo>
                  <a:lnTo>
                    <a:pt x="6806" y="3596"/>
                  </a:lnTo>
                  <a:lnTo>
                    <a:pt x="6781" y="3476"/>
                  </a:lnTo>
                  <a:lnTo>
                    <a:pt x="6709" y="3355"/>
                  </a:lnTo>
                  <a:lnTo>
                    <a:pt x="6637" y="3234"/>
                  </a:lnTo>
                  <a:lnTo>
                    <a:pt x="6540" y="3162"/>
                  </a:lnTo>
                  <a:lnTo>
                    <a:pt x="6395" y="3090"/>
                  </a:lnTo>
                  <a:lnTo>
                    <a:pt x="6251" y="3041"/>
                  </a:lnTo>
                  <a:lnTo>
                    <a:pt x="6082" y="3041"/>
                  </a:lnTo>
                  <a:lnTo>
                    <a:pt x="5937" y="3090"/>
                  </a:lnTo>
                  <a:lnTo>
                    <a:pt x="5792" y="3138"/>
                  </a:lnTo>
                  <a:lnTo>
                    <a:pt x="5671" y="3210"/>
                  </a:lnTo>
                  <a:lnTo>
                    <a:pt x="5527" y="3283"/>
                  </a:lnTo>
                  <a:lnTo>
                    <a:pt x="5406" y="3379"/>
                  </a:lnTo>
                  <a:lnTo>
                    <a:pt x="5382" y="3476"/>
                  </a:lnTo>
                  <a:lnTo>
                    <a:pt x="5309" y="3548"/>
                  </a:lnTo>
                  <a:lnTo>
                    <a:pt x="5237" y="3596"/>
                  </a:lnTo>
                  <a:lnTo>
                    <a:pt x="5141" y="3596"/>
                  </a:lnTo>
                  <a:lnTo>
                    <a:pt x="5044" y="3572"/>
                  </a:lnTo>
                  <a:lnTo>
                    <a:pt x="4972" y="3548"/>
                  </a:lnTo>
                  <a:lnTo>
                    <a:pt x="4923" y="3476"/>
                  </a:lnTo>
                  <a:lnTo>
                    <a:pt x="4923" y="3355"/>
                  </a:lnTo>
                  <a:lnTo>
                    <a:pt x="4923" y="2752"/>
                  </a:lnTo>
                  <a:lnTo>
                    <a:pt x="4899" y="2438"/>
                  </a:lnTo>
                  <a:lnTo>
                    <a:pt x="4875" y="2149"/>
                  </a:lnTo>
                  <a:lnTo>
                    <a:pt x="4827" y="1835"/>
                  </a:lnTo>
                  <a:lnTo>
                    <a:pt x="4779" y="1569"/>
                  </a:lnTo>
                  <a:lnTo>
                    <a:pt x="4682" y="1280"/>
                  </a:lnTo>
                  <a:lnTo>
                    <a:pt x="4586" y="1014"/>
                  </a:lnTo>
                  <a:lnTo>
                    <a:pt x="4441" y="797"/>
                  </a:lnTo>
                  <a:lnTo>
                    <a:pt x="4296" y="580"/>
                  </a:lnTo>
                  <a:lnTo>
                    <a:pt x="4103" y="387"/>
                  </a:lnTo>
                  <a:lnTo>
                    <a:pt x="3886" y="242"/>
                  </a:lnTo>
                  <a:lnTo>
                    <a:pt x="3644" y="122"/>
                  </a:lnTo>
                  <a:lnTo>
                    <a:pt x="3355" y="49"/>
                  </a:lnTo>
                  <a:lnTo>
                    <a:pt x="30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65"/>
            <p:cNvSpPr/>
            <p:nvPr/>
          </p:nvSpPr>
          <p:spPr>
            <a:xfrm>
              <a:off x="1924600" y="-1278600"/>
              <a:ext cx="174975" cy="285375"/>
            </a:xfrm>
            <a:custGeom>
              <a:avLst/>
              <a:gdLst/>
              <a:ahLst/>
              <a:cxnLst/>
              <a:rect l="l" t="t" r="r" b="b"/>
              <a:pathLst>
                <a:path w="6999" h="11415" extrusionOk="0">
                  <a:moveTo>
                    <a:pt x="2897" y="1376"/>
                  </a:moveTo>
                  <a:lnTo>
                    <a:pt x="3090" y="1400"/>
                  </a:lnTo>
                  <a:lnTo>
                    <a:pt x="3258" y="1424"/>
                  </a:lnTo>
                  <a:lnTo>
                    <a:pt x="3452" y="1473"/>
                  </a:lnTo>
                  <a:lnTo>
                    <a:pt x="3620" y="1545"/>
                  </a:lnTo>
                  <a:lnTo>
                    <a:pt x="3789" y="1617"/>
                  </a:lnTo>
                  <a:lnTo>
                    <a:pt x="3958" y="1714"/>
                  </a:lnTo>
                  <a:lnTo>
                    <a:pt x="4103" y="1835"/>
                  </a:lnTo>
                  <a:lnTo>
                    <a:pt x="4224" y="1955"/>
                  </a:lnTo>
                  <a:lnTo>
                    <a:pt x="4344" y="2100"/>
                  </a:lnTo>
                  <a:lnTo>
                    <a:pt x="4441" y="2269"/>
                  </a:lnTo>
                  <a:lnTo>
                    <a:pt x="4537" y="2438"/>
                  </a:lnTo>
                  <a:lnTo>
                    <a:pt x="4610" y="2607"/>
                  </a:lnTo>
                  <a:lnTo>
                    <a:pt x="4658" y="2800"/>
                  </a:lnTo>
                  <a:lnTo>
                    <a:pt x="4682" y="3017"/>
                  </a:lnTo>
                  <a:lnTo>
                    <a:pt x="4682" y="3210"/>
                  </a:lnTo>
                  <a:lnTo>
                    <a:pt x="4658" y="3427"/>
                  </a:lnTo>
                  <a:lnTo>
                    <a:pt x="4634" y="3620"/>
                  </a:lnTo>
                  <a:lnTo>
                    <a:pt x="4562" y="3813"/>
                  </a:lnTo>
                  <a:lnTo>
                    <a:pt x="4513" y="3982"/>
                  </a:lnTo>
                  <a:lnTo>
                    <a:pt x="4417" y="4175"/>
                  </a:lnTo>
                  <a:lnTo>
                    <a:pt x="4320" y="4344"/>
                  </a:lnTo>
                  <a:lnTo>
                    <a:pt x="4200" y="4489"/>
                  </a:lnTo>
                  <a:lnTo>
                    <a:pt x="4079" y="4634"/>
                  </a:lnTo>
                  <a:lnTo>
                    <a:pt x="3934" y="4779"/>
                  </a:lnTo>
                  <a:lnTo>
                    <a:pt x="3620" y="5044"/>
                  </a:lnTo>
                  <a:lnTo>
                    <a:pt x="3283" y="5237"/>
                  </a:lnTo>
                  <a:lnTo>
                    <a:pt x="2897" y="5406"/>
                  </a:lnTo>
                  <a:lnTo>
                    <a:pt x="2872" y="4417"/>
                  </a:lnTo>
                  <a:lnTo>
                    <a:pt x="2800" y="3403"/>
                  </a:lnTo>
                  <a:lnTo>
                    <a:pt x="2752" y="2920"/>
                  </a:lnTo>
                  <a:lnTo>
                    <a:pt x="2679" y="2414"/>
                  </a:lnTo>
                  <a:lnTo>
                    <a:pt x="2607" y="1931"/>
                  </a:lnTo>
                  <a:lnTo>
                    <a:pt x="2510" y="1424"/>
                  </a:lnTo>
                  <a:lnTo>
                    <a:pt x="2703" y="1400"/>
                  </a:lnTo>
                  <a:lnTo>
                    <a:pt x="2897" y="1376"/>
                  </a:lnTo>
                  <a:close/>
                  <a:moveTo>
                    <a:pt x="3138" y="1"/>
                  </a:moveTo>
                  <a:lnTo>
                    <a:pt x="2800" y="25"/>
                  </a:lnTo>
                  <a:lnTo>
                    <a:pt x="2486" y="73"/>
                  </a:lnTo>
                  <a:lnTo>
                    <a:pt x="2148" y="170"/>
                  </a:lnTo>
                  <a:lnTo>
                    <a:pt x="1835" y="314"/>
                  </a:lnTo>
                  <a:lnTo>
                    <a:pt x="1690" y="411"/>
                  </a:lnTo>
                  <a:lnTo>
                    <a:pt x="1545" y="387"/>
                  </a:lnTo>
                  <a:lnTo>
                    <a:pt x="1400" y="411"/>
                  </a:lnTo>
                  <a:lnTo>
                    <a:pt x="1256" y="435"/>
                  </a:lnTo>
                  <a:lnTo>
                    <a:pt x="1135" y="483"/>
                  </a:lnTo>
                  <a:lnTo>
                    <a:pt x="1014" y="556"/>
                  </a:lnTo>
                  <a:lnTo>
                    <a:pt x="918" y="652"/>
                  </a:lnTo>
                  <a:lnTo>
                    <a:pt x="821" y="749"/>
                  </a:lnTo>
                  <a:lnTo>
                    <a:pt x="773" y="894"/>
                  </a:lnTo>
                  <a:lnTo>
                    <a:pt x="604" y="1449"/>
                  </a:lnTo>
                  <a:lnTo>
                    <a:pt x="483" y="2028"/>
                  </a:lnTo>
                  <a:lnTo>
                    <a:pt x="387" y="2583"/>
                  </a:lnTo>
                  <a:lnTo>
                    <a:pt x="315" y="3162"/>
                  </a:lnTo>
                  <a:lnTo>
                    <a:pt x="266" y="3741"/>
                  </a:lnTo>
                  <a:lnTo>
                    <a:pt x="218" y="4320"/>
                  </a:lnTo>
                  <a:lnTo>
                    <a:pt x="146" y="5454"/>
                  </a:lnTo>
                  <a:lnTo>
                    <a:pt x="73" y="6661"/>
                  </a:lnTo>
                  <a:lnTo>
                    <a:pt x="1" y="7867"/>
                  </a:lnTo>
                  <a:lnTo>
                    <a:pt x="1" y="8471"/>
                  </a:lnTo>
                  <a:lnTo>
                    <a:pt x="1" y="9074"/>
                  </a:lnTo>
                  <a:lnTo>
                    <a:pt x="49" y="9677"/>
                  </a:lnTo>
                  <a:lnTo>
                    <a:pt x="146" y="10256"/>
                  </a:lnTo>
                  <a:lnTo>
                    <a:pt x="218" y="10522"/>
                  </a:lnTo>
                  <a:lnTo>
                    <a:pt x="315" y="10739"/>
                  </a:lnTo>
                  <a:lnTo>
                    <a:pt x="459" y="10956"/>
                  </a:lnTo>
                  <a:lnTo>
                    <a:pt x="628" y="11101"/>
                  </a:lnTo>
                  <a:lnTo>
                    <a:pt x="821" y="11246"/>
                  </a:lnTo>
                  <a:lnTo>
                    <a:pt x="1014" y="11342"/>
                  </a:lnTo>
                  <a:lnTo>
                    <a:pt x="1232" y="11390"/>
                  </a:lnTo>
                  <a:lnTo>
                    <a:pt x="1473" y="11414"/>
                  </a:lnTo>
                  <a:lnTo>
                    <a:pt x="1690" y="11414"/>
                  </a:lnTo>
                  <a:lnTo>
                    <a:pt x="1907" y="11366"/>
                  </a:lnTo>
                  <a:lnTo>
                    <a:pt x="2124" y="11270"/>
                  </a:lnTo>
                  <a:lnTo>
                    <a:pt x="2317" y="11149"/>
                  </a:lnTo>
                  <a:lnTo>
                    <a:pt x="2486" y="11004"/>
                  </a:lnTo>
                  <a:lnTo>
                    <a:pt x="2631" y="10811"/>
                  </a:lnTo>
                  <a:lnTo>
                    <a:pt x="2752" y="10570"/>
                  </a:lnTo>
                  <a:lnTo>
                    <a:pt x="2824" y="10304"/>
                  </a:lnTo>
                  <a:lnTo>
                    <a:pt x="2897" y="9918"/>
                  </a:lnTo>
                  <a:lnTo>
                    <a:pt x="2945" y="9508"/>
                  </a:lnTo>
                  <a:lnTo>
                    <a:pt x="2969" y="9122"/>
                  </a:lnTo>
                  <a:lnTo>
                    <a:pt x="2993" y="8712"/>
                  </a:lnTo>
                  <a:lnTo>
                    <a:pt x="2993" y="7891"/>
                  </a:lnTo>
                  <a:lnTo>
                    <a:pt x="2969" y="7071"/>
                  </a:lnTo>
                  <a:lnTo>
                    <a:pt x="3645" y="7819"/>
                  </a:lnTo>
                  <a:lnTo>
                    <a:pt x="4248" y="8591"/>
                  </a:lnTo>
                  <a:lnTo>
                    <a:pt x="4827" y="9387"/>
                  </a:lnTo>
                  <a:lnTo>
                    <a:pt x="5382" y="10232"/>
                  </a:lnTo>
                  <a:lnTo>
                    <a:pt x="5527" y="10377"/>
                  </a:lnTo>
                  <a:lnTo>
                    <a:pt x="5672" y="10497"/>
                  </a:lnTo>
                  <a:lnTo>
                    <a:pt x="5816" y="10594"/>
                  </a:lnTo>
                  <a:lnTo>
                    <a:pt x="5985" y="10618"/>
                  </a:lnTo>
                  <a:lnTo>
                    <a:pt x="6130" y="10618"/>
                  </a:lnTo>
                  <a:lnTo>
                    <a:pt x="6299" y="10594"/>
                  </a:lnTo>
                  <a:lnTo>
                    <a:pt x="6444" y="10522"/>
                  </a:lnTo>
                  <a:lnTo>
                    <a:pt x="6589" y="10425"/>
                  </a:lnTo>
                  <a:lnTo>
                    <a:pt x="6709" y="10329"/>
                  </a:lnTo>
                  <a:lnTo>
                    <a:pt x="6830" y="10184"/>
                  </a:lnTo>
                  <a:lnTo>
                    <a:pt x="6926" y="10039"/>
                  </a:lnTo>
                  <a:lnTo>
                    <a:pt x="6975" y="9870"/>
                  </a:lnTo>
                  <a:lnTo>
                    <a:pt x="6999" y="9701"/>
                  </a:lnTo>
                  <a:lnTo>
                    <a:pt x="6999" y="9508"/>
                  </a:lnTo>
                  <a:lnTo>
                    <a:pt x="6975" y="9315"/>
                  </a:lnTo>
                  <a:lnTo>
                    <a:pt x="6878" y="9122"/>
                  </a:lnTo>
                  <a:lnTo>
                    <a:pt x="6637" y="8736"/>
                  </a:lnTo>
                  <a:lnTo>
                    <a:pt x="6395" y="8350"/>
                  </a:lnTo>
                  <a:lnTo>
                    <a:pt x="6130" y="7964"/>
                  </a:lnTo>
                  <a:lnTo>
                    <a:pt x="5840" y="7602"/>
                  </a:lnTo>
                  <a:lnTo>
                    <a:pt x="5551" y="7240"/>
                  </a:lnTo>
                  <a:lnTo>
                    <a:pt x="5237" y="6902"/>
                  </a:lnTo>
                  <a:lnTo>
                    <a:pt x="4899" y="6588"/>
                  </a:lnTo>
                  <a:lnTo>
                    <a:pt x="4562" y="6275"/>
                  </a:lnTo>
                  <a:lnTo>
                    <a:pt x="4803" y="6082"/>
                  </a:lnTo>
                  <a:lnTo>
                    <a:pt x="5020" y="5889"/>
                  </a:lnTo>
                  <a:lnTo>
                    <a:pt x="5237" y="5695"/>
                  </a:lnTo>
                  <a:lnTo>
                    <a:pt x="5430" y="5478"/>
                  </a:lnTo>
                  <a:lnTo>
                    <a:pt x="5623" y="5237"/>
                  </a:lnTo>
                  <a:lnTo>
                    <a:pt x="5792" y="5020"/>
                  </a:lnTo>
                  <a:lnTo>
                    <a:pt x="5937" y="4754"/>
                  </a:lnTo>
                  <a:lnTo>
                    <a:pt x="6058" y="4513"/>
                  </a:lnTo>
                  <a:lnTo>
                    <a:pt x="6154" y="4248"/>
                  </a:lnTo>
                  <a:lnTo>
                    <a:pt x="6251" y="3982"/>
                  </a:lnTo>
                  <a:lnTo>
                    <a:pt x="6299" y="3693"/>
                  </a:lnTo>
                  <a:lnTo>
                    <a:pt x="6347" y="3403"/>
                  </a:lnTo>
                  <a:lnTo>
                    <a:pt x="6347" y="3114"/>
                  </a:lnTo>
                  <a:lnTo>
                    <a:pt x="6323" y="2824"/>
                  </a:lnTo>
                  <a:lnTo>
                    <a:pt x="6275" y="2534"/>
                  </a:lnTo>
                  <a:lnTo>
                    <a:pt x="6202" y="2221"/>
                  </a:lnTo>
                  <a:lnTo>
                    <a:pt x="6082" y="1907"/>
                  </a:lnTo>
                  <a:lnTo>
                    <a:pt x="5913" y="1593"/>
                  </a:lnTo>
                  <a:lnTo>
                    <a:pt x="5720" y="1328"/>
                  </a:lnTo>
                  <a:lnTo>
                    <a:pt x="5503" y="1062"/>
                  </a:lnTo>
                  <a:lnTo>
                    <a:pt x="5261" y="821"/>
                  </a:lnTo>
                  <a:lnTo>
                    <a:pt x="4996" y="628"/>
                  </a:lnTo>
                  <a:lnTo>
                    <a:pt x="4730" y="435"/>
                  </a:lnTo>
                  <a:lnTo>
                    <a:pt x="4417" y="290"/>
                  </a:lnTo>
                  <a:lnTo>
                    <a:pt x="4127" y="170"/>
                  </a:lnTo>
                  <a:lnTo>
                    <a:pt x="3789" y="73"/>
                  </a:lnTo>
                  <a:lnTo>
                    <a:pt x="3476" y="25"/>
                  </a:lnTo>
                  <a:lnTo>
                    <a:pt x="31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65"/>
            <p:cNvSpPr/>
            <p:nvPr/>
          </p:nvSpPr>
          <p:spPr>
            <a:xfrm>
              <a:off x="1948750" y="-2039925"/>
              <a:ext cx="162900" cy="108025"/>
            </a:xfrm>
            <a:custGeom>
              <a:avLst/>
              <a:gdLst/>
              <a:ahLst/>
              <a:cxnLst/>
              <a:rect l="l" t="t" r="r" b="b"/>
              <a:pathLst>
                <a:path w="6516" h="4321" extrusionOk="0">
                  <a:moveTo>
                    <a:pt x="4561" y="1"/>
                  </a:moveTo>
                  <a:lnTo>
                    <a:pt x="4368" y="25"/>
                  </a:lnTo>
                  <a:lnTo>
                    <a:pt x="4175" y="49"/>
                  </a:lnTo>
                  <a:lnTo>
                    <a:pt x="3982" y="97"/>
                  </a:lnTo>
                  <a:lnTo>
                    <a:pt x="3813" y="170"/>
                  </a:lnTo>
                  <a:lnTo>
                    <a:pt x="3644" y="266"/>
                  </a:lnTo>
                  <a:lnTo>
                    <a:pt x="3499" y="363"/>
                  </a:lnTo>
                  <a:lnTo>
                    <a:pt x="3354" y="459"/>
                  </a:lnTo>
                  <a:lnTo>
                    <a:pt x="3209" y="604"/>
                  </a:lnTo>
                  <a:lnTo>
                    <a:pt x="3089" y="725"/>
                  </a:lnTo>
                  <a:lnTo>
                    <a:pt x="2872" y="1038"/>
                  </a:lnTo>
                  <a:lnTo>
                    <a:pt x="2703" y="1376"/>
                  </a:lnTo>
                  <a:lnTo>
                    <a:pt x="2558" y="1738"/>
                  </a:lnTo>
                  <a:lnTo>
                    <a:pt x="2534" y="1811"/>
                  </a:lnTo>
                  <a:lnTo>
                    <a:pt x="2486" y="1835"/>
                  </a:lnTo>
                  <a:lnTo>
                    <a:pt x="2413" y="1859"/>
                  </a:lnTo>
                  <a:lnTo>
                    <a:pt x="2365" y="1859"/>
                  </a:lnTo>
                  <a:lnTo>
                    <a:pt x="2244" y="1883"/>
                  </a:lnTo>
                  <a:lnTo>
                    <a:pt x="2148" y="1859"/>
                  </a:lnTo>
                  <a:lnTo>
                    <a:pt x="2099" y="1811"/>
                  </a:lnTo>
                  <a:lnTo>
                    <a:pt x="2051" y="1787"/>
                  </a:lnTo>
                  <a:lnTo>
                    <a:pt x="2027" y="1738"/>
                  </a:lnTo>
                  <a:lnTo>
                    <a:pt x="2027" y="1666"/>
                  </a:lnTo>
                  <a:lnTo>
                    <a:pt x="2051" y="1473"/>
                  </a:lnTo>
                  <a:lnTo>
                    <a:pt x="2027" y="1280"/>
                  </a:lnTo>
                  <a:lnTo>
                    <a:pt x="1955" y="1111"/>
                  </a:lnTo>
                  <a:lnTo>
                    <a:pt x="1882" y="942"/>
                  </a:lnTo>
                  <a:lnTo>
                    <a:pt x="1762" y="797"/>
                  </a:lnTo>
                  <a:lnTo>
                    <a:pt x="1641" y="677"/>
                  </a:lnTo>
                  <a:lnTo>
                    <a:pt x="1448" y="604"/>
                  </a:lnTo>
                  <a:lnTo>
                    <a:pt x="1255" y="556"/>
                  </a:lnTo>
                  <a:lnTo>
                    <a:pt x="1038" y="556"/>
                  </a:lnTo>
                  <a:lnTo>
                    <a:pt x="821" y="604"/>
                  </a:lnTo>
                  <a:lnTo>
                    <a:pt x="627" y="701"/>
                  </a:lnTo>
                  <a:lnTo>
                    <a:pt x="434" y="845"/>
                  </a:lnTo>
                  <a:lnTo>
                    <a:pt x="290" y="990"/>
                  </a:lnTo>
                  <a:lnTo>
                    <a:pt x="121" y="1207"/>
                  </a:lnTo>
                  <a:lnTo>
                    <a:pt x="48" y="1304"/>
                  </a:lnTo>
                  <a:lnTo>
                    <a:pt x="24" y="1425"/>
                  </a:lnTo>
                  <a:lnTo>
                    <a:pt x="0" y="1545"/>
                  </a:lnTo>
                  <a:lnTo>
                    <a:pt x="24" y="1642"/>
                  </a:lnTo>
                  <a:lnTo>
                    <a:pt x="48" y="1738"/>
                  </a:lnTo>
                  <a:lnTo>
                    <a:pt x="24" y="1811"/>
                  </a:lnTo>
                  <a:lnTo>
                    <a:pt x="169" y="2028"/>
                  </a:lnTo>
                  <a:lnTo>
                    <a:pt x="290" y="2269"/>
                  </a:lnTo>
                  <a:lnTo>
                    <a:pt x="410" y="2486"/>
                  </a:lnTo>
                  <a:lnTo>
                    <a:pt x="507" y="2752"/>
                  </a:lnTo>
                  <a:lnTo>
                    <a:pt x="603" y="2993"/>
                  </a:lnTo>
                  <a:lnTo>
                    <a:pt x="652" y="3259"/>
                  </a:lnTo>
                  <a:lnTo>
                    <a:pt x="700" y="3524"/>
                  </a:lnTo>
                  <a:lnTo>
                    <a:pt x="748" y="3789"/>
                  </a:lnTo>
                  <a:lnTo>
                    <a:pt x="869" y="3645"/>
                  </a:lnTo>
                  <a:lnTo>
                    <a:pt x="1014" y="3500"/>
                  </a:lnTo>
                  <a:lnTo>
                    <a:pt x="1158" y="3379"/>
                  </a:lnTo>
                  <a:lnTo>
                    <a:pt x="1327" y="3283"/>
                  </a:lnTo>
                  <a:lnTo>
                    <a:pt x="1496" y="3186"/>
                  </a:lnTo>
                  <a:lnTo>
                    <a:pt x="1689" y="3114"/>
                  </a:lnTo>
                  <a:lnTo>
                    <a:pt x="1882" y="3065"/>
                  </a:lnTo>
                  <a:lnTo>
                    <a:pt x="2099" y="3041"/>
                  </a:lnTo>
                  <a:lnTo>
                    <a:pt x="2389" y="3041"/>
                  </a:lnTo>
                  <a:lnTo>
                    <a:pt x="2654" y="3114"/>
                  </a:lnTo>
                  <a:lnTo>
                    <a:pt x="2920" y="3234"/>
                  </a:lnTo>
                  <a:lnTo>
                    <a:pt x="3137" y="3379"/>
                  </a:lnTo>
                  <a:lnTo>
                    <a:pt x="3354" y="3572"/>
                  </a:lnTo>
                  <a:lnTo>
                    <a:pt x="3499" y="3789"/>
                  </a:lnTo>
                  <a:lnTo>
                    <a:pt x="3571" y="3910"/>
                  </a:lnTo>
                  <a:lnTo>
                    <a:pt x="3620" y="4055"/>
                  </a:lnTo>
                  <a:lnTo>
                    <a:pt x="3644" y="4175"/>
                  </a:lnTo>
                  <a:lnTo>
                    <a:pt x="3668" y="4320"/>
                  </a:lnTo>
                  <a:lnTo>
                    <a:pt x="3861" y="4079"/>
                  </a:lnTo>
                  <a:lnTo>
                    <a:pt x="4102" y="3886"/>
                  </a:lnTo>
                  <a:lnTo>
                    <a:pt x="4368" y="3741"/>
                  </a:lnTo>
                  <a:lnTo>
                    <a:pt x="4633" y="3645"/>
                  </a:lnTo>
                  <a:lnTo>
                    <a:pt x="4923" y="3572"/>
                  </a:lnTo>
                  <a:lnTo>
                    <a:pt x="5236" y="3572"/>
                  </a:lnTo>
                  <a:lnTo>
                    <a:pt x="5526" y="3596"/>
                  </a:lnTo>
                  <a:lnTo>
                    <a:pt x="5816" y="3669"/>
                  </a:lnTo>
                  <a:lnTo>
                    <a:pt x="5816" y="3669"/>
                  </a:lnTo>
                  <a:lnTo>
                    <a:pt x="5767" y="3524"/>
                  </a:lnTo>
                  <a:lnTo>
                    <a:pt x="5719" y="3379"/>
                  </a:lnTo>
                  <a:lnTo>
                    <a:pt x="5695" y="3065"/>
                  </a:lnTo>
                  <a:lnTo>
                    <a:pt x="5719" y="2752"/>
                  </a:lnTo>
                  <a:lnTo>
                    <a:pt x="5791" y="2462"/>
                  </a:lnTo>
                  <a:lnTo>
                    <a:pt x="5888" y="2173"/>
                  </a:lnTo>
                  <a:lnTo>
                    <a:pt x="6057" y="1907"/>
                  </a:lnTo>
                  <a:lnTo>
                    <a:pt x="6153" y="1787"/>
                  </a:lnTo>
                  <a:lnTo>
                    <a:pt x="6274" y="1666"/>
                  </a:lnTo>
                  <a:lnTo>
                    <a:pt x="6371" y="1569"/>
                  </a:lnTo>
                  <a:lnTo>
                    <a:pt x="6515" y="1497"/>
                  </a:lnTo>
                  <a:lnTo>
                    <a:pt x="6371" y="1207"/>
                  </a:lnTo>
                  <a:lnTo>
                    <a:pt x="6226" y="966"/>
                  </a:lnTo>
                  <a:lnTo>
                    <a:pt x="6033" y="725"/>
                  </a:lnTo>
                  <a:lnTo>
                    <a:pt x="5840" y="508"/>
                  </a:lnTo>
                  <a:lnTo>
                    <a:pt x="5623" y="339"/>
                  </a:lnTo>
                  <a:lnTo>
                    <a:pt x="5381" y="194"/>
                  </a:lnTo>
                  <a:lnTo>
                    <a:pt x="5092" y="73"/>
                  </a:lnTo>
                  <a:lnTo>
                    <a:pt x="4754" y="25"/>
                  </a:lnTo>
                  <a:lnTo>
                    <a:pt x="45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65"/>
            <p:cNvSpPr/>
            <p:nvPr/>
          </p:nvSpPr>
          <p:spPr>
            <a:xfrm>
              <a:off x="1962625" y="-1953050"/>
              <a:ext cx="142375" cy="112225"/>
            </a:xfrm>
            <a:custGeom>
              <a:avLst/>
              <a:gdLst/>
              <a:ahLst/>
              <a:cxnLst/>
              <a:rect l="l" t="t" r="r" b="b"/>
              <a:pathLst>
                <a:path w="5695" h="4489" extrusionOk="0">
                  <a:moveTo>
                    <a:pt x="1520" y="1"/>
                  </a:moveTo>
                  <a:lnTo>
                    <a:pt x="1376" y="25"/>
                  </a:lnTo>
                  <a:lnTo>
                    <a:pt x="1231" y="49"/>
                  </a:lnTo>
                  <a:lnTo>
                    <a:pt x="989" y="145"/>
                  </a:lnTo>
                  <a:lnTo>
                    <a:pt x="772" y="266"/>
                  </a:lnTo>
                  <a:lnTo>
                    <a:pt x="579" y="435"/>
                  </a:lnTo>
                  <a:lnTo>
                    <a:pt x="410" y="628"/>
                  </a:lnTo>
                  <a:lnTo>
                    <a:pt x="290" y="821"/>
                  </a:lnTo>
                  <a:lnTo>
                    <a:pt x="169" y="1062"/>
                  </a:lnTo>
                  <a:lnTo>
                    <a:pt x="72" y="1280"/>
                  </a:lnTo>
                  <a:lnTo>
                    <a:pt x="0" y="1521"/>
                  </a:lnTo>
                  <a:lnTo>
                    <a:pt x="169" y="1762"/>
                  </a:lnTo>
                  <a:lnTo>
                    <a:pt x="290" y="2004"/>
                  </a:lnTo>
                  <a:lnTo>
                    <a:pt x="338" y="2148"/>
                  </a:lnTo>
                  <a:lnTo>
                    <a:pt x="362" y="2269"/>
                  </a:lnTo>
                  <a:lnTo>
                    <a:pt x="362" y="2414"/>
                  </a:lnTo>
                  <a:lnTo>
                    <a:pt x="362" y="2559"/>
                  </a:lnTo>
                  <a:lnTo>
                    <a:pt x="579" y="2414"/>
                  </a:lnTo>
                  <a:lnTo>
                    <a:pt x="821" y="2341"/>
                  </a:lnTo>
                  <a:lnTo>
                    <a:pt x="1062" y="2293"/>
                  </a:lnTo>
                  <a:lnTo>
                    <a:pt x="1327" y="2269"/>
                  </a:lnTo>
                  <a:lnTo>
                    <a:pt x="1569" y="2293"/>
                  </a:lnTo>
                  <a:lnTo>
                    <a:pt x="1810" y="2365"/>
                  </a:lnTo>
                  <a:lnTo>
                    <a:pt x="2051" y="2486"/>
                  </a:lnTo>
                  <a:lnTo>
                    <a:pt x="2268" y="2631"/>
                  </a:lnTo>
                  <a:lnTo>
                    <a:pt x="2437" y="2800"/>
                  </a:lnTo>
                  <a:lnTo>
                    <a:pt x="2606" y="3017"/>
                  </a:lnTo>
                  <a:lnTo>
                    <a:pt x="2703" y="3234"/>
                  </a:lnTo>
                  <a:lnTo>
                    <a:pt x="2799" y="3475"/>
                  </a:lnTo>
                  <a:lnTo>
                    <a:pt x="2823" y="3741"/>
                  </a:lnTo>
                  <a:lnTo>
                    <a:pt x="2847" y="3982"/>
                  </a:lnTo>
                  <a:lnTo>
                    <a:pt x="2799" y="4248"/>
                  </a:lnTo>
                  <a:lnTo>
                    <a:pt x="2727" y="4489"/>
                  </a:lnTo>
                  <a:lnTo>
                    <a:pt x="3958" y="4368"/>
                  </a:lnTo>
                  <a:lnTo>
                    <a:pt x="3789" y="4199"/>
                  </a:lnTo>
                  <a:lnTo>
                    <a:pt x="3668" y="4030"/>
                  </a:lnTo>
                  <a:lnTo>
                    <a:pt x="3571" y="3813"/>
                  </a:lnTo>
                  <a:lnTo>
                    <a:pt x="3523" y="3596"/>
                  </a:lnTo>
                  <a:lnTo>
                    <a:pt x="3523" y="3379"/>
                  </a:lnTo>
                  <a:lnTo>
                    <a:pt x="3547" y="3138"/>
                  </a:lnTo>
                  <a:lnTo>
                    <a:pt x="3620" y="2945"/>
                  </a:lnTo>
                  <a:lnTo>
                    <a:pt x="3716" y="2752"/>
                  </a:lnTo>
                  <a:lnTo>
                    <a:pt x="3861" y="2583"/>
                  </a:lnTo>
                  <a:lnTo>
                    <a:pt x="4030" y="2462"/>
                  </a:lnTo>
                  <a:lnTo>
                    <a:pt x="4223" y="2390"/>
                  </a:lnTo>
                  <a:lnTo>
                    <a:pt x="4416" y="2317"/>
                  </a:lnTo>
                  <a:lnTo>
                    <a:pt x="4633" y="2293"/>
                  </a:lnTo>
                  <a:lnTo>
                    <a:pt x="4826" y="2293"/>
                  </a:lnTo>
                  <a:lnTo>
                    <a:pt x="5043" y="2341"/>
                  </a:lnTo>
                  <a:lnTo>
                    <a:pt x="5261" y="2390"/>
                  </a:lnTo>
                  <a:lnTo>
                    <a:pt x="5261" y="2390"/>
                  </a:lnTo>
                  <a:lnTo>
                    <a:pt x="5236" y="2221"/>
                  </a:lnTo>
                  <a:lnTo>
                    <a:pt x="5261" y="2028"/>
                  </a:lnTo>
                  <a:lnTo>
                    <a:pt x="5285" y="1859"/>
                  </a:lnTo>
                  <a:lnTo>
                    <a:pt x="5333" y="1690"/>
                  </a:lnTo>
                  <a:lnTo>
                    <a:pt x="5405" y="1521"/>
                  </a:lnTo>
                  <a:lnTo>
                    <a:pt x="5478" y="1352"/>
                  </a:lnTo>
                  <a:lnTo>
                    <a:pt x="5574" y="1207"/>
                  </a:lnTo>
                  <a:lnTo>
                    <a:pt x="5695" y="1062"/>
                  </a:lnTo>
                  <a:lnTo>
                    <a:pt x="5550" y="942"/>
                  </a:lnTo>
                  <a:lnTo>
                    <a:pt x="5381" y="821"/>
                  </a:lnTo>
                  <a:lnTo>
                    <a:pt x="5236" y="725"/>
                  </a:lnTo>
                  <a:lnTo>
                    <a:pt x="5068" y="652"/>
                  </a:lnTo>
                  <a:lnTo>
                    <a:pt x="4899" y="604"/>
                  </a:lnTo>
                  <a:lnTo>
                    <a:pt x="4754" y="556"/>
                  </a:lnTo>
                  <a:lnTo>
                    <a:pt x="4247" y="556"/>
                  </a:lnTo>
                  <a:lnTo>
                    <a:pt x="4102" y="604"/>
                  </a:lnTo>
                  <a:lnTo>
                    <a:pt x="3933" y="652"/>
                  </a:lnTo>
                  <a:lnTo>
                    <a:pt x="3789" y="725"/>
                  </a:lnTo>
                  <a:lnTo>
                    <a:pt x="3620" y="821"/>
                  </a:lnTo>
                  <a:lnTo>
                    <a:pt x="3475" y="942"/>
                  </a:lnTo>
                  <a:lnTo>
                    <a:pt x="3330" y="1062"/>
                  </a:lnTo>
                  <a:lnTo>
                    <a:pt x="3209" y="1231"/>
                  </a:lnTo>
                  <a:lnTo>
                    <a:pt x="3137" y="1255"/>
                  </a:lnTo>
                  <a:lnTo>
                    <a:pt x="3089" y="1255"/>
                  </a:lnTo>
                  <a:lnTo>
                    <a:pt x="3065" y="1304"/>
                  </a:lnTo>
                  <a:lnTo>
                    <a:pt x="3041" y="1376"/>
                  </a:lnTo>
                  <a:lnTo>
                    <a:pt x="2968" y="1424"/>
                  </a:lnTo>
                  <a:lnTo>
                    <a:pt x="2920" y="1449"/>
                  </a:lnTo>
                  <a:lnTo>
                    <a:pt x="2847" y="1449"/>
                  </a:lnTo>
                  <a:lnTo>
                    <a:pt x="2775" y="1424"/>
                  </a:lnTo>
                  <a:lnTo>
                    <a:pt x="2703" y="1376"/>
                  </a:lnTo>
                  <a:lnTo>
                    <a:pt x="2679" y="1328"/>
                  </a:lnTo>
                  <a:lnTo>
                    <a:pt x="2654" y="1255"/>
                  </a:lnTo>
                  <a:lnTo>
                    <a:pt x="2679" y="1087"/>
                  </a:lnTo>
                  <a:lnTo>
                    <a:pt x="2654" y="942"/>
                  </a:lnTo>
                  <a:lnTo>
                    <a:pt x="2630" y="797"/>
                  </a:lnTo>
                  <a:lnTo>
                    <a:pt x="2582" y="676"/>
                  </a:lnTo>
                  <a:lnTo>
                    <a:pt x="2534" y="532"/>
                  </a:lnTo>
                  <a:lnTo>
                    <a:pt x="2461" y="435"/>
                  </a:lnTo>
                  <a:lnTo>
                    <a:pt x="2389" y="339"/>
                  </a:lnTo>
                  <a:lnTo>
                    <a:pt x="2292" y="242"/>
                  </a:lnTo>
                  <a:lnTo>
                    <a:pt x="2196" y="170"/>
                  </a:lnTo>
                  <a:lnTo>
                    <a:pt x="2075" y="97"/>
                  </a:lnTo>
                  <a:lnTo>
                    <a:pt x="1955" y="49"/>
                  </a:lnTo>
                  <a:lnTo>
                    <a:pt x="1810" y="25"/>
                  </a:lnTo>
                  <a:lnTo>
                    <a:pt x="16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65"/>
            <p:cNvSpPr/>
            <p:nvPr/>
          </p:nvSpPr>
          <p:spPr>
            <a:xfrm>
              <a:off x="1987350" y="-1244200"/>
              <a:ext cx="54325" cy="100750"/>
            </a:xfrm>
            <a:custGeom>
              <a:avLst/>
              <a:gdLst/>
              <a:ahLst/>
              <a:cxnLst/>
              <a:rect l="l" t="t" r="r" b="b"/>
              <a:pathLst>
                <a:path w="2173" h="4030" extrusionOk="0">
                  <a:moveTo>
                    <a:pt x="387" y="0"/>
                  </a:moveTo>
                  <a:lnTo>
                    <a:pt x="193" y="24"/>
                  </a:lnTo>
                  <a:lnTo>
                    <a:pt x="0" y="48"/>
                  </a:lnTo>
                  <a:lnTo>
                    <a:pt x="97" y="555"/>
                  </a:lnTo>
                  <a:lnTo>
                    <a:pt x="169" y="1038"/>
                  </a:lnTo>
                  <a:lnTo>
                    <a:pt x="242" y="1544"/>
                  </a:lnTo>
                  <a:lnTo>
                    <a:pt x="290" y="2027"/>
                  </a:lnTo>
                  <a:lnTo>
                    <a:pt x="362" y="3041"/>
                  </a:lnTo>
                  <a:lnTo>
                    <a:pt x="387" y="4030"/>
                  </a:lnTo>
                  <a:lnTo>
                    <a:pt x="773" y="3861"/>
                  </a:lnTo>
                  <a:lnTo>
                    <a:pt x="1110" y="3668"/>
                  </a:lnTo>
                  <a:lnTo>
                    <a:pt x="1424" y="3403"/>
                  </a:lnTo>
                  <a:lnTo>
                    <a:pt x="1569" y="3258"/>
                  </a:lnTo>
                  <a:lnTo>
                    <a:pt x="1690" y="3113"/>
                  </a:lnTo>
                  <a:lnTo>
                    <a:pt x="1810" y="2968"/>
                  </a:lnTo>
                  <a:lnTo>
                    <a:pt x="1907" y="2799"/>
                  </a:lnTo>
                  <a:lnTo>
                    <a:pt x="2003" y="2606"/>
                  </a:lnTo>
                  <a:lnTo>
                    <a:pt x="2052" y="2437"/>
                  </a:lnTo>
                  <a:lnTo>
                    <a:pt x="2124" y="2244"/>
                  </a:lnTo>
                  <a:lnTo>
                    <a:pt x="2148" y="2051"/>
                  </a:lnTo>
                  <a:lnTo>
                    <a:pt x="2172" y="1834"/>
                  </a:lnTo>
                  <a:lnTo>
                    <a:pt x="2172" y="1641"/>
                  </a:lnTo>
                  <a:lnTo>
                    <a:pt x="2148" y="1424"/>
                  </a:lnTo>
                  <a:lnTo>
                    <a:pt x="2100" y="1231"/>
                  </a:lnTo>
                  <a:lnTo>
                    <a:pt x="2027" y="1062"/>
                  </a:lnTo>
                  <a:lnTo>
                    <a:pt x="1931" y="893"/>
                  </a:lnTo>
                  <a:lnTo>
                    <a:pt x="1834" y="724"/>
                  </a:lnTo>
                  <a:lnTo>
                    <a:pt x="1714" y="579"/>
                  </a:lnTo>
                  <a:lnTo>
                    <a:pt x="1593" y="459"/>
                  </a:lnTo>
                  <a:lnTo>
                    <a:pt x="1448" y="338"/>
                  </a:lnTo>
                  <a:lnTo>
                    <a:pt x="1279" y="241"/>
                  </a:lnTo>
                  <a:lnTo>
                    <a:pt x="1110" y="169"/>
                  </a:lnTo>
                  <a:lnTo>
                    <a:pt x="942" y="97"/>
                  </a:lnTo>
                  <a:lnTo>
                    <a:pt x="748" y="48"/>
                  </a:lnTo>
                  <a:lnTo>
                    <a:pt x="580" y="24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rgbClr val="E83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65"/>
            <p:cNvSpPr/>
            <p:nvPr/>
          </p:nvSpPr>
          <p:spPr>
            <a:xfrm>
              <a:off x="1875750" y="-2131000"/>
              <a:ext cx="164700" cy="124300"/>
            </a:xfrm>
            <a:custGeom>
              <a:avLst/>
              <a:gdLst/>
              <a:ahLst/>
              <a:cxnLst/>
              <a:rect l="l" t="t" r="r" b="b"/>
              <a:pathLst>
                <a:path w="6588" h="4972" extrusionOk="0">
                  <a:moveTo>
                    <a:pt x="2462" y="0"/>
                  </a:moveTo>
                  <a:lnTo>
                    <a:pt x="2196" y="24"/>
                  </a:lnTo>
                  <a:lnTo>
                    <a:pt x="1955" y="73"/>
                  </a:lnTo>
                  <a:lnTo>
                    <a:pt x="1738" y="145"/>
                  </a:lnTo>
                  <a:lnTo>
                    <a:pt x="1521" y="241"/>
                  </a:lnTo>
                  <a:lnTo>
                    <a:pt x="1327" y="362"/>
                  </a:lnTo>
                  <a:lnTo>
                    <a:pt x="1183" y="507"/>
                  </a:lnTo>
                  <a:lnTo>
                    <a:pt x="1014" y="676"/>
                  </a:lnTo>
                  <a:lnTo>
                    <a:pt x="893" y="845"/>
                  </a:lnTo>
                  <a:lnTo>
                    <a:pt x="772" y="1038"/>
                  </a:lnTo>
                  <a:lnTo>
                    <a:pt x="652" y="1231"/>
                  </a:lnTo>
                  <a:lnTo>
                    <a:pt x="483" y="1665"/>
                  </a:lnTo>
                  <a:lnTo>
                    <a:pt x="362" y="2124"/>
                  </a:lnTo>
                  <a:lnTo>
                    <a:pt x="242" y="2582"/>
                  </a:lnTo>
                  <a:lnTo>
                    <a:pt x="217" y="2655"/>
                  </a:lnTo>
                  <a:lnTo>
                    <a:pt x="145" y="2703"/>
                  </a:lnTo>
                  <a:lnTo>
                    <a:pt x="73" y="2727"/>
                  </a:lnTo>
                  <a:lnTo>
                    <a:pt x="0" y="2703"/>
                  </a:lnTo>
                  <a:lnTo>
                    <a:pt x="0" y="2703"/>
                  </a:lnTo>
                  <a:lnTo>
                    <a:pt x="121" y="2896"/>
                  </a:lnTo>
                  <a:lnTo>
                    <a:pt x="217" y="3089"/>
                  </a:lnTo>
                  <a:lnTo>
                    <a:pt x="314" y="3306"/>
                  </a:lnTo>
                  <a:lnTo>
                    <a:pt x="386" y="3523"/>
                  </a:lnTo>
                  <a:lnTo>
                    <a:pt x="435" y="3740"/>
                  </a:lnTo>
                  <a:lnTo>
                    <a:pt x="459" y="3958"/>
                  </a:lnTo>
                  <a:lnTo>
                    <a:pt x="483" y="4199"/>
                  </a:lnTo>
                  <a:lnTo>
                    <a:pt x="459" y="4416"/>
                  </a:lnTo>
                  <a:lnTo>
                    <a:pt x="700" y="4392"/>
                  </a:lnTo>
                  <a:lnTo>
                    <a:pt x="941" y="4368"/>
                  </a:lnTo>
                  <a:lnTo>
                    <a:pt x="1183" y="4392"/>
                  </a:lnTo>
                  <a:lnTo>
                    <a:pt x="1400" y="4416"/>
                  </a:lnTo>
                  <a:lnTo>
                    <a:pt x="1617" y="4464"/>
                  </a:lnTo>
                  <a:lnTo>
                    <a:pt x="1810" y="4537"/>
                  </a:lnTo>
                  <a:lnTo>
                    <a:pt x="2003" y="4633"/>
                  </a:lnTo>
                  <a:lnTo>
                    <a:pt x="2196" y="4730"/>
                  </a:lnTo>
                  <a:lnTo>
                    <a:pt x="2365" y="4850"/>
                  </a:lnTo>
                  <a:lnTo>
                    <a:pt x="2510" y="4971"/>
                  </a:lnTo>
                  <a:lnTo>
                    <a:pt x="2558" y="4850"/>
                  </a:lnTo>
                  <a:lnTo>
                    <a:pt x="2606" y="4706"/>
                  </a:lnTo>
                  <a:lnTo>
                    <a:pt x="2727" y="4488"/>
                  </a:lnTo>
                  <a:lnTo>
                    <a:pt x="2848" y="4344"/>
                  </a:lnTo>
                  <a:lnTo>
                    <a:pt x="2968" y="4199"/>
                  </a:lnTo>
                  <a:lnTo>
                    <a:pt x="3089" y="4078"/>
                  </a:lnTo>
                  <a:lnTo>
                    <a:pt x="3234" y="3982"/>
                  </a:lnTo>
                  <a:lnTo>
                    <a:pt x="3403" y="3885"/>
                  </a:lnTo>
                  <a:lnTo>
                    <a:pt x="3547" y="3813"/>
                  </a:lnTo>
                  <a:lnTo>
                    <a:pt x="3741" y="3740"/>
                  </a:lnTo>
                  <a:lnTo>
                    <a:pt x="3909" y="3716"/>
                  </a:lnTo>
                  <a:lnTo>
                    <a:pt x="4127" y="3692"/>
                  </a:lnTo>
                  <a:lnTo>
                    <a:pt x="4344" y="3716"/>
                  </a:lnTo>
                  <a:lnTo>
                    <a:pt x="4561" y="3789"/>
                  </a:lnTo>
                  <a:lnTo>
                    <a:pt x="4754" y="3885"/>
                  </a:lnTo>
                  <a:lnTo>
                    <a:pt x="4947" y="4006"/>
                  </a:lnTo>
                  <a:lnTo>
                    <a:pt x="5116" y="4151"/>
                  </a:lnTo>
                  <a:lnTo>
                    <a:pt x="5237" y="4320"/>
                  </a:lnTo>
                  <a:lnTo>
                    <a:pt x="5357" y="4513"/>
                  </a:lnTo>
                  <a:lnTo>
                    <a:pt x="5454" y="4320"/>
                  </a:lnTo>
                  <a:lnTo>
                    <a:pt x="5574" y="4151"/>
                  </a:lnTo>
                  <a:lnTo>
                    <a:pt x="5719" y="3958"/>
                  </a:lnTo>
                  <a:lnTo>
                    <a:pt x="5864" y="3813"/>
                  </a:lnTo>
                  <a:lnTo>
                    <a:pt x="6033" y="3668"/>
                  </a:lnTo>
                  <a:lnTo>
                    <a:pt x="6202" y="3547"/>
                  </a:lnTo>
                  <a:lnTo>
                    <a:pt x="6371" y="3427"/>
                  </a:lnTo>
                  <a:lnTo>
                    <a:pt x="6588" y="3330"/>
                  </a:lnTo>
                  <a:lnTo>
                    <a:pt x="6588" y="3041"/>
                  </a:lnTo>
                  <a:lnTo>
                    <a:pt x="6564" y="2920"/>
                  </a:lnTo>
                  <a:lnTo>
                    <a:pt x="6540" y="2775"/>
                  </a:lnTo>
                  <a:lnTo>
                    <a:pt x="6491" y="2655"/>
                  </a:lnTo>
                  <a:lnTo>
                    <a:pt x="6419" y="2534"/>
                  </a:lnTo>
                  <a:lnTo>
                    <a:pt x="6322" y="2437"/>
                  </a:lnTo>
                  <a:lnTo>
                    <a:pt x="6226" y="2341"/>
                  </a:lnTo>
                  <a:lnTo>
                    <a:pt x="6081" y="2268"/>
                  </a:lnTo>
                  <a:lnTo>
                    <a:pt x="5936" y="2220"/>
                  </a:lnTo>
                  <a:lnTo>
                    <a:pt x="5792" y="2196"/>
                  </a:lnTo>
                  <a:lnTo>
                    <a:pt x="5623" y="2220"/>
                  </a:lnTo>
                  <a:lnTo>
                    <a:pt x="5478" y="2244"/>
                  </a:lnTo>
                  <a:lnTo>
                    <a:pt x="5333" y="2293"/>
                  </a:lnTo>
                  <a:lnTo>
                    <a:pt x="5188" y="2365"/>
                  </a:lnTo>
                  <a:lnTo>
                    <a:pt x="5068" y="2461"/>
                  </a:lnTo>
                  <a:lnTo>
                    <a:pt x="4995" y="2510"/>
                  </a:lnTo>
                  <a:lnTo>
                    <a:pt x="4947" y="2582"/>
                  </a:lnTo>
                  <a:lnTo>
                    <a:pt x="4875" y="2655"/>
                  </a:lnTo>
                  <a:lnTo>
                    <a:pt x="4802" y="2679"/>
                  </a:lnTo>
                  <a:lnTo>
                    <a:pt x="4706" y="2679"/>
                  </a:lnTo>
                  <a:lnTo>
                    <a:pt x="4609" y="2655"/>
                  </a:lnTo>
                  <a:lnTo>
                    <a:pt x="4537" y="2582"/>
                  </a:lnTo>
                  <a:lnTo>
                    <a:pt x="4489" y="2510"/>
                  </a:lnTo>
                  <a:lnTo>
                    <a:pt x="4464" y="2413"/>
                  </a:lnTo>
                  <a:lnTo>
                    <a:pt x="4489" y="2196"/>
                  </a:lnTo>
                  <a:lnTo>
                    <a:pt x="4464" y="1955"/>
                  </a:lnTo>
                  <a:lnTo>
                    <a:pt x="4440" y="1738"/>
                  </a:lnTo>
                  <a:lnTo>
                    <a:pt x="4392" y="1520"/>
                  </a:lnTo>
                  <a:lnTo>
                    <a:pt x="4320" y="1303"/>
                  </a:lnTo>
                  <a:lnTo>
                    <a:pt x="4247" y="1110"/>
                  </a:lnTo>
                  <a:lnTo>
                    <a:pt x="4127" y="917"/>
                  </a:lnTo>
                  <a:lnTo>
                    <a:pt x="4006" y="748"/>
                  </a:lnTo>
                  <a:lnTo>
                    <a:pt x="3885" y="579"/>
                  </a:lnTo>
                  <a:lnTo>
                    <a:pt x="3716" y="435"/>
                  </a:lnTo>
                  <a:lnTo>
                    <a:pt x="3547" y="314"/>
                  </a:lnTo>
                  <a:lnTo>
                    <a:pt x="3354" y="193"/>
                  </a:lnTo>
                  <a:lnTo>
                    <a:pt x="3161" y="121"/>
                  </a:lnTo>
                  <a:lnTo>
                    <a:pt x="2944" y="48"/>
                  </a:lnTo>
                  <a:lnTo>
                    <a:pt x="2727" y="24"/>
                  </a:lnTo>
                  <a:lnTo>
                    <a:pt x="24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65"/>
            <p:cNvSpPr/>
            <p:nvPr/>
          </p:nvSpPr>
          <p:spPr>
            <a:xfrm>
              <a:off x="1867900" y="-2386200"/>
              <a:ext cx="168950" cy="127325"/>
            </a:xfrm>
            <a:custGeom>
              <a:avLst/>
              <a:gdLst/>
              <a:ahLst/>
              <a:cxnLst/>
              <a:rect l="l" t="t" r="r" b="b"/>
              <a:pathLst>
                <a:path w="6758" h="5093" extrusionOk="0">
                  <a:moveTo>
                    <a:pt x="2776" y="1"/>
                  </a:moveTo>
                  <a:lnTo>
                    <a:pt x="2510" y="49"/>
                  </a:lnTo>
                  <a:lnTo>
                    <a:pt x="2221" y="146"/>
                  </a:lnTo>
                  <a:lnTo>
                    <a:pt x="1907" y="290"/>
                  </a:lnTo>
                  <a:lnTo>
                    <a:pt x="1617" y="484"/>
                  </a:lnTo>
                  <a:lnTo>
                    <a:pt x="1352" y="701"/>
                  </a:lnTo>
                  <a:lnTo>
                    <a:pt x="1086" y="942"/>
                  </a:lnTo>
                  <a:lnTo>
                    <a:pt x="845" y="1207"/>
                  </a:lnTo>
                  <a:lnTo>
                    <a:pt x="628" y="1473"/>
                  </a:lnTo>
                  <a:lnTo>
                    <a:pt x="387" y="1762"/>
                  </a:lnTo>
                  <a:lnTo>
                    <a:pt x="1" y="2317"/>
                  </a:lnTo>
                  <a:lnTo>
                    <a:pt x="121" y="2390"/>
                  </a:lnTo>
                  <a:lnTo>
                    <a:pt x="266" y="2486"/>
                  </a:lnTo>
                  <a:lnTo>
                    <a:pt x="387" y="2607"/>
                  </a:lnTo>
                  <a:lnTo>
                    <a:pt x="483" y="2728"/>
                  </a:lnTo>
                  <a:lnTo>
                    <a:pt x="580" y="2872"/>
                  </a:lnTo>
                  <a:lnTo>
                    <a:pt x="652" y="3017"/>
                  </a:lnTo>
                  <a:lnTo>
                    <a:pt x="724" y="3162"/>
                  </a:lnTo>
                  <a:lnTo>
                    <a:pt x="749" y="3355"/>
                  </a:lnTo>
                  <a:lnTo>
                    <a:pt x="1086" y="3427"/>
                  </a:lnTo>
                  <a:lnTo>
                    <a:pt x="1400" y="3548"/>
                  </a:lnTo>
                  <a:lnTo>
                    <a:pt x="1690" y="3741"/>
                  </a:lnTo>
                  <a:lnTo>
                    <a:pt x="1955" y="3934"/>
                  </a:lnTo>
                  <a:lnTo>
                    <a:pt x="2196" y="4200"/>
                  </a:lnTo>
                  <a:lnTo>
                    <a:pt x="2390" y="4465"/>
                  </a:lnTo>
                  <a:lnTo>
                    <a:pt x="2534" y="4779"/>
                  </a:lnTo>
                  <a:lnTo>
                    <a:pt x="2631" y="5092"/>
                  </a:lnTo>
                  <a:lnTo>
                    <a:pt x="2920" y="4851"/>
                  </a:lnTo>
                  <a:lnTo>
                    <a:pt x="3210" y="4634"/>
                  </a:lnTo>
                  <a:lnTo>
                    <a:pt x="3548" y="4465"/>
                  </a:lnTo>
                  <a:lnTo>
                    <a:pt x="3910" y="4320"/>
                  </a:lnTo>
                  <a:lnTo>
                    <a:pt x="4272" y="4248"/>
                  </a:lnTo>
                  <a:lnTo>
                    <a:pt x="4441" y="4224"/>
                  </a:lnTo>
                  <a:lnTo>
                    <a:pt x="4827" y="4224"/>
                  </a:lnTo>
                  <a:lnTo>
                    <a:pt x="4996" y="4248"/>
                  </a:lnTo>
                  <a:lnTo>
                    <a:pt x="5189" y="4296"/>
                  </a:lnTo>
                  <a:lnTo>
                    <a:pt x="5358" y="4344"/>
                  </a:lnTo>
                  <a:lnTo>
                    <a:pt x="5599" y="4441"/>
                  </a:lnTo>
                  <a:lnTo>
                    <a:pt x="5792" y="4586"/>
                  </a:lnTo>
                  <a:lnTo>
                    <a:pt x="5864" y="4369"/>
                  </a:lnTo>
                  <a:lnTo>
                    <a:pt x="5937" y="4176"/>
                  </a:lnTo>
                  <a:lnTo>
                    <a:pt x="6033" y="3982"/>
                  </a:lnTo>
                  <a:lnTo>
                    <a:pt x="6154" y="3814"/>
                  </a:lnTo>
                  <a:lnTo>
                    <a:pt x="6275" y="3645"/>
                  </a:lnTo>
                  <a:lnTo>
                    <a:pt x="6419" y="3476"/>
                  </a:lnTo>
                  <a:lnTo>
                    <a:pt x="6588" y="3331"/>
                  </a:lnTo>
                  <a:lnTo>
                    <a:pt x="6757" y="3186"/>
                  </a:lnTo>
                  <a:lnTo>
                    <a:pt x="6733" y="3114"/>
                  </a:lnTo>
                  <a:lnTo>
                    <a:pt x="6709" y="2848"/>
                  </a:lnTo>
                  <a:lnTo>
                    <a:pt x="6685" y="2728"/>
                  </a:lnTo>
                  <a:lnTo>
                    <a:pt x="6636" y="2631"/>
                  </a:lnTo>
                  <a:lnTo>
                    <a:pt x="6564" y="2511"/>
                  </a:lnTo>
                  <a:lnTo>
                    <a:pt x="6492" y="2438"/>
                  </a:lnTo>
                  <a:lnTo>
                    <a:pt x="6395" y="2342"/>
                  </a:lnTo>
                  <a:lnTo>
                    <a:pt x="6275" y="2293"/>
                  </a:lnTo>
                  <a:lnTo>
                    <a:pt x="6178" y="2245"/>
                  </a:lnTo>
                  <a:lnTo>
                    <a:pt x="6057" y="2221"/>
                  </a:lnTo>
                  <a:lnTo>
                    <a:pt x="5840" y="2221"/>
                  </a:lnTo>
                  <a:lnTo>
                    <a:pt x="5623" y="2293"/>
                  </a:lnTo>
                  <a:lnTo>
                    <a:pt x="5406" y="2414"/>
                  </a:lnTo>
                  <a:lnTo>
                    <a:pt x="5358" y="2486"/>
                  </a:lnTo>
                  <a:lnTo>
                    <a:pt x="5309" y="2535"/>
                  </a:lnTo>
                  <a:lnTo>
                    <a:pt x="5237" y="2559"/>
                  </a:lnTo>
                  <a:lnTo>
                    <a:pt x="5165" y="2559"/>
                  </a:lnTo>
                  <a:lnTo>
                    <a:pt x="5092" y="2535"/>
                  </a:lnTo>
                  <a:lnTo>
                    <a:pt x="5020" y="2486"/>
                  </a:lnTo>
                  <a:lnTo>
                    <a:pt x="4971" y="2414"/>
                  </a:lnTo>
                  <a:lnTo>
                    <a:pt x="4947" y="2342"/>
                  </a:lnTo>
                  <a:lnTo>
                    <a:pt x="4923" y="2028"/>
                  </a:lnTo>
                  <a:lnTo>
                    <a:pt x="4851" y="1762"/>
                  </a:lnTo>
                  <a:lnTo>
                    <a:pt x="4754" y="1473"/>
                  </a:lnTo>
                  <a:lnTo>
                    <a:pt x="4634" y="1207"/>
                  </a:lnTo>
                  <a:lnTo>
                    <a:pt x="4513" y="966"/>
                  </a:lnTo>
                  <a:lnTo>
                    <a:pt x="4344" y="749"/>
                  </a:lnTo>
                  <a:lnTo>
                    <a:pt x="4175" y="556"/>
                  </a:lnTo>
                  <a:lnTo>
                    <a:pt x="3982" y="387"/>
                  </a:lnTo>
                  <a:lnTo>
                    <a:pt x="3765" y="242"/>
                  </a:lnTo>
                  <a:lnTo>
                    <a:pt x="3548" y="122"/>
                  </a:lnTo>
                  <a:lnTo>
                    <a:pt x="3306" y="49"/>
                  </a:lnTo>
                  <a:lnTo>
                    <a:pt x="30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65"/>
            <p:cNvSpPr/>
            <p:nvPr/>
          </p:nvSpPr>
          <p:spPr>
            <a:xfrm>
              <a:off x="1894450" y="-1920475"/>
              <a:ext cx="126100" cy="84500"/>
            </a:xfrm>
            <a:custGeom>
              <a:avLst/>
              <a:gdLst/>
              <a:ahLst/>
              <a:cxnLst/>
              <a:rect l="l" t="t" r="r" b="b"/>
              <a:pathLst>
                <a:path w="5044" h="3380" extrusionOk="0">
                  <a:moveTo>
                    <a:pt x="1207" y="1"/>
                  </a:moveTo>
                  <a:lnTo>
                    <a:pt x="941" y="25"/>
                  </a:lnTo>
                  <a:lnTo>
                    <a:pt x="700" y="97"/>
                  </a:lnTo>
                  <a:lnTo>
                    <a:pt x="579" y="170"/>
                  </a:lnTo>
                  <a:lnTo>
                    <a:pt x="483" y="218"/>
                  </a:lnTo>
                  <a:lnTo>
                    <a:pt x="386" y="290"/>
                  </a:lnTo>
                  <a:lnTo>
                    <a:pt x="314" y="387"/>
                  </a:lnTo>
                  <a:lnTo>
                    <a:pt x="242" y="483"/>
                  </a:lnTo>
                  <a:lnTo>
                    <a:pt x="193" y="604"/>
                  </a:lnTo>
                  <a:lnTo>
                    <a:pt x="169" y="725"/>
                  </a:lnTo>
                  <a:lnTo>
                    <a:pt x="169" y="869"/>
                  </a:lnTo>
                  <a:lnTo>
                    <a:pt x="145" y="918"/>
                  </a:lnTo>
                  <a:lnTo>
                    <a:pt x="121" y="966"/>
                  </a:lnTo>
                  <a:lnTo>
                    <a:pt x="49" y="990"/>
                  </a:lnTo>
                  <a:lnTo>
                    <a:pt x="0" y="990"/>
                  </a:lnTo>
                  <a:lnTo>
                    <a:pt x="49" y="1207"/>
                  </a:lnTo>
                  <a:lnTo>
                    <a:pt x="97" y="1424"/>
                  </a:lnTo>
                  <a:lnTo>
                    <a:pt x="97" y="1666"/>
                  </a:lnTo>
                  <a:lnTo>
                    <a:pt x="49" y="1907"/>
                  </a:lnTo>
                  <a:lnTo>
                    <a:pt x="242" y="1786"/>
                  </a:lnTo>
                  <a:lnTo>
                    <a:pt x="411" y="1690"/>
                  </a:lnTo>
                  <a:lnTo>
                    <a:pt x="628" y="1617"/>
                  </a:lnTo>
                  <a:lnTo>
                    <a:pt x="821" y="1593"/>
                  </a:lnTo>
                  <a:lnTo>
                    <a:pt x="1038" y="1593"/>
                  </a:lnTo>
                  <a:lnTo>
                    <a:pt x="1255" y="1617"/>
                  </a:lnTo>
                  <a:lnTo>
                    <a:pt x="1448" y="1690"/>
                  </a:lnTo>
                  <a:lnTo>
                    <a:pt x="1641" y="1786"/>
                  </a:lnTo>
                  <a:lnTo>
                    <a:pt x="1834" y="1931"/>
                  </a:lnTo>
                  <a:lnTo>
                    <a:pt x="1979" y="2100"/>
                  </a:lnTo>
                  <a:lnTo>
                    <a:pt x="2100" y="2293"/>
                  </a:lnTo>
                  <a:lnTo>
                    <a:pt x="2196" y="2486"/>
                  </a:lnTo>
                  <a:lnTo>
                    <a:pt x="2244" y="2703"/>
                  </a:lnTo>
                  <a:lnTo>
                    <a:pt x="2269" y="2945"/>
                  </a:lnTo>
                  <a:lnTo>
                    <a:pt x="2244" y="3162"/>
                  </a:lnTo>
                  <a:lnTo>
                    <a:pt x="2220" y="3379"/>
                  </a:lnTo>
                  <a:lnTo>
                    <a:pt x="3548" y="3331"/>
                  </a:lnTo>
                  <a:lnTo>
                    <a:pt x="4899" y="3234"/>
                  </a:lnTo>
                  <a:lnTo>
                    <a:pt x="4899" y="3210"/>
                  </a:lnTo>
                  <a:lnTo>
                    <a:pt x="4971" y="3017"/>
                  </a:lnTo>
                  <a:lnTo>
                    <a:pt x="5019" y="2800"/>
                  </a:lnTo>
                  <a:lnTo>
                    <a:pt x="5044" y="2607"/>
                  </a:lnTo>
                  <a:lnTo>
                    <a:pt x="5044" y="2414"/>
                  </a:lnTo>
                  <a:lnTo>
                    <a:pt x="5019" y="2221"/>
                  </a:lnTo>
                  <a:lnTo>
                    <a:pt x="4971" y="2028"/>
                  </a:lnTo>
                  <a:lnTo>
                    <a:pt x="4851" y="1859"/>
                  </a:lnTo>
                  <a:lnTo>
                    <a:pt x="4706" y="1690"/>
                  </a:lnTo>
                  <a:lnTo>
                    <a:pt x="4537" y="1545"/>
                  </a:lnTo>
                  <a:lnTo>
                    <a:pt x="4344" y="1449"/>
                  </a:lnTo>
                  <a:lnTo>
                    <a:pt x="4127" y="1400"/>
                  </a:lnTo>
                  <a:lnTo>
                    <a:pt x="3909" y="1376"/>
                  </a:lnTo>
                  <a:lnTo>
                    <a:pt x="3692" y="1400"/>
                  </a:lnTo>
                  <a:lnTo>
                    <a:pt x="3475" y="1449"/>
                  </a:lnTo>
                  <a:lnTo>
                    <a:pt x="3282" y="1545"/>
                  </a:lnTo>
                  <a:lnTo>
                    <a:pt x="3089" y="1666"/>
                  </a:lnTo>
                  <a:lnTo>
                    <a:pt x="3017" y="1690"/>
                  </a:lnTo>
                  <a:lnTo>
                    <a:pt x="2944" y="1690"/>
                  </a:lnTo>
                  <a:lnTo>
                    <a:pt x="2896" y="1762"/>
                  </a:lnTo>
                  <a:lnTo>
                    <a:pt x="2824" y="1786"/>
                  </a:lnTo>
                  <a:lnTo>
                    <a:pt x="2703" y="1786"/>
                  </a:lnTo>
                  <a:lnTo>
                    <a:pt x="2655" y="1738"/>
                  </a:lnTo>
                  <a:lnTo>
                    <a:pt x="2606" y="1690"/>
                  </a:lnTo>
                  <a:lnTo>
                    <a:pt x="2582" y="1617"/>
                  </a:lnTo>
                  <a:lnTo>
                    <a:pt x="2582" y="1545"/>
                  </a:lnTo>
                  <a:lnTo>
                    <a:pt x="2606" y="1280"/>
                  </a:lnTo>
                  <a:lnTo>
                    <a:pt x="2582" y="1038"/>
                  </a:lnTo>
                  <a:lnTo>
                    <a:pt x="2534" y="821"/>
                  </a:lnTo>
                  <a:lnTo>
                    <a:pt x="2462" y="604"/>
                  </a:lnTo>
                  <a:lnTo>
                    <a:pt x="2341" y="435"/>
                  </a:lnTo>
                  <a:lnTo>
                    <a:pt x="2172" y="290"/>
                  </a:lnTo>
                  <a:lnTo>
                    <a:pt x="1955" y="146"/>
                  </a:lnTo>
                  <a:lnTo>
                    <a:pt x="1689" y="49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65"/>
            <p:cNvSpPr/>
            <p:nvPr/>
          </p:nvSpPr>
          <p:spPr>
            <a:xfrm>
              <a:off x="1834725" y="-2290875"/>
              <a:ext cx="179800" cy="137575"/>
            </a:xfrm>
            <a:custGeom>
              <a:avLst/>
              <a:gdLst/>
              <a:ahLst/>
              <a:cxnLst/>
              <a:rect l="l" t="t" r="r" b="b"/>
              <a:pathLst>
                <a:path w="7192" h="5503" extrusionOk="0">
                  <a:moveTo>
                    <a:pt x="1665" y="1"/>
                  </a:moveTo>
                  <a:lnTo>
                    <a:pt x="1424" y="25"/>
                  </a:lnTo>
                  <a:lnTo>
                    <a:pt x="1207" y="73"/>
                  </a:lnTo>
                  <a:lnTo>
                    <a:pt x="990" y="145"/>
                  </a:lnTo>
                  <a:lnTo>
                    <a:pt x="797" y="242"/>
                  </a:lnTo>
                  <a:lnTo>
                    <a:pt x="628" y="338"/>
                  </a:lnTo>
                  <a:lnTo>
                    <a:pt x="483" y="483"/>
                  </a:lnTo>
                  <a:lnTo>
                    <a:pt x="362" y="628"/>
                  </a:lnTo>
                  <a:lnTo>
                    <a:pt x="266" y="773"/>
                  </a:lnTo>
                  <a:lnTo>
                    <a:pt x="169" y="942"/>
                  </a:lnTo>
                  <a:lnTo>
                    <a:pt x="97" y="1135"/>
                  </a:lnTo>
                  <a:lnTo>
                    <a:pt x="49" y="1304"/>
                  </a:lnTo>
                  <a:lnTo>
                    <a:pt x="25" y="1521"/>
                  </a:lnTo>
                  <a:lnTo>
                    <a:pt x="0" y="1714"/>
                  </a:lnTo>
                  <a:lnTo>
                    <a:pt x="25" y="1907"/>
                  </a:lnTo>
                  <a:lnTo>
                    <a:pt x="25" y="2124"/>
                  </a:lnTo>
                  <a:lnTo>
                    <a:pt x="73" y="2341"/>
                  </a:lnTo>
                  <a:lnTo>
                    <a:pt x="121" y="2534"/>
                  </a:lnTo>
                  <a:lnTo>
                    <a:pt x="411" y="2583"/>
                  </a:lnTo>
                  <a:lnTo>
                    <a:pt x="700" y="2679"/>
                  </a:lnTo>
                  <a:lnTo>
                    <a:pt x="966" y="2800"/>
                  </a:lnTo>
                  <a:lnTo>
                    <a:pt x="1207" y="2969"/>
                  </a:lnTo>
                  <a:lnTo>
                    <a:pt x="1424" y="3186"/>
                  </a:lnTo>
                  <a:lnTo>
                    <a:pt x="1617" y="3451"/>
                  </a:lnTo>
                  <a:lnTo>
                    <a:pt x="1690" y="3572"/>
                  </a:lnTo>
                  <a:lnTo>
                    <a:pt x="1738" y="3717"/>
                  </a:lnTo>
                  <a:lnTo>
                    <a:pt x="1786" y="3886"/>
                  </a:lnTo>
                  <a:lnTo>
                    <a:pt x="1834" y="4054"/>
                  </a:lnTo>
                  <a:lnTo>
                    <a:pt x="1979" y="4030"/>
                  </a:lnTo>
                  <a:lnTo>
                    <a:pt x="2172" y="4006"/>
                  </a:lnTo>
                  <a:lnTo>
                    <a:pt x="2365" y="4030"/>
                  </a:lnTo>
                  <a:lnTo>
                    <a:pt x="2534" y="4054"/>
                  </a:lnTo>
                  <a:lnTo>
                    <a:pt x="2727" y="4079"/>
                  </a:lnTo>
                  <a:lnTo>
                    <a:pt x="3113" y="4199"/>
                  </a:lnTo>
                  <a:lnTo>
                    <a:pt x="3282" y="4272"/>
                  </a:lnTo>
                  <a:lnTo>
                    <a:pt x="3451" y="4368"/>
                  </a:lnTo>
                  <a:lnTo>
                    <a:pt x="3620" y="4465"/>
                  </a:lnTo>
                  <a:lnTo>
                    <a:pt x="3789" y="4585"/>
                  </a:lnTo>
                  <a:lnTo>
                    <a:pt x="3934" y="4730"/>
                  </a:lnTo>
                  <a:lnTo>
                    <a:pt x="4054" y="4851"/>
                  </a:lnTo>
                  <a:lnTo>
                    <a:pt x="4175" y="4996"/>
                  </a:lnTo>
                  <a:lnTo>
                    <a:pt x="4272" y="5165"/>
                  </a:lnTo>
                  <a:lnTo>
                    <a:pt x="4368" y="5333"/>
                  </a:lnTo>
                  <a:lnTo>
                    <a:pt x="4440" y="5502"/>
                  </a:lnTo>
                  <a:lnTo>
                    <a:pt x="4513" y="5285"/>
                  </a:lnTo>
                  <a:lnTo>
                    <a:pt x="4609" y="5092"/>
                  </a:lnTo>
                  <a:lnTo>
                    <a:pt x="4730" y="4875"/>
                  </a:lnTo>
                  <a:lnTo>
                    <a:pt x="4851" y="4682"/>
                  </a:lnTo>
                  <a:lnTo>
                    <a:pt x="5140" y="4296"/>
                  </a:lnTo>
                  <a:lnTo>
                    <a:pt x="5478" y="3958"/>
                  </a:lnTo>
                  <a:lnTo>
                    <a:pt x="5647" y="3789"/>
                  </a:lnTo>
                  <a:lnTo>
                    <a:pt x="5840" y="3644"/>
                  </a:lnTo>
                  <a:lnTo>
                    <a:pt x="6033" y="3524"/>
                  </a:lnTo>
                  <a:lnTo>
                    <a:pt x="6250" y="3403"/>
                  </a:lnTo>
                  <a:lnTo>
                    <a:pt x="6467" y="3282"/>
                  </a:lnTo>
                  <a:lnTo>
                    <a:pt x="6685" y="3210"/>
                  </a:lnTo>
                  <a:lnTo>
                    <a:pt x="6902" y="3138"/>
                  </a:lnTo>
                  <a:lnTo>
                    <a:pt x="7119" y="3089"/>
                  </a:lnTo>
                  <a:lnTo>
                    <a:pt x="7167" y="2751"/>
                  </a:lnTo>
                  <a:lnTo>
                    <a:pt x="7191" y="2414"/>
                  </a:lnTo>
                  <a:lnTo>
                    <a:pt x="7191" y="2076"/>
                  </a:lnTo>
                  <a:lnTo>
                    <a:pt x="7167" y="1907"/>
                  </a:lnTo>
                  <a:lnTo>
                    <a:pt x="7143" y="1762"/>
                  </a:lnTo>
                  <a:lnTo>
                    <a:pt x="7095" y="1617"/>
                  </a:lnTo>
                  <a:lnTo>
                    <a:pt x="7022" y="1473"/>
                  </a:lnTo>
                  <a:lnTo>
                    <a:pt x="6950" y="1352"/>
                  </a:lnTo>
                  <a:lnTo>
                    <a:pt x="6853" y="1255"/>
                  </a:lnTo>
                  <a:lnTo>
                    <a:pt x="6733" y="1135"/>
                  </a:lnTo>
                  <a:lnTo>
                    <a:pt x="6588" y="1062"/>
                  </a:lnTo>
                  <a:lnTo>
                    <a:pt x="6419" y="990"/>
                  </a:lnTo>
                  <a:lnTo>
                    <a:pt x="6226" y="942"/>
                  </a:lnTo>
                  <a:lnTo>
                    <a:pt x="5912" y="918"/>
                  </a:lnTo>
                  <a:lnTo>
                    <a:pt x="5599" y="942"/>
                  </a:lnTo>
                  <a:lnTo>
                    <a:pt x="5309" y="990"/>
                  </a:lnTo>
                  <a:lnTo>
                    <a:pt x="5044" y="1111"/>
                  </a:lnTo>
                  <a:lnTo>
                    <a:pt x="4754" y="1231"/>
                  </a:lnTo>
                  <a:lnTo>
                    <a:pt x="4489" y="1400"/>
                  </a:lnTo>
                  <a:lnTo>
                    <a:pt x="4247" y="1569"/>
                  </a:lnTo>
                  <a:lnTo>
                    <a:pt x="4006" y="1762"/>
                  </a:lnTo>
                  <a:lnTo>
                    <a:pt x="4006" y="2003"/>
                  </a:lnTo>
                  <a:lnTo>
                    <a:pt x="3982" y="2100"/>
                  </a:lnTo>
                  <a:lnTo>
                    <a:pt x="3910" y="2172"/>
                  </a:lnTo>
                  <a:lnTo>
                    <a:pt x="3837" y="2196"/>
                  </a:lnTo>
                  <a:lnTo>
                    <a:pt x="3765" y="2221"/>
                  </a:lnTo>
                  <a:lnTo>
                    <a:pt x="3692" y="2196"/>
                  </a:lnTo>
                  <a:lnTo>
                    <a:pt x="3620" y="2172"/>
                  </a:lnTo>
                  <a:lnTo>
                    <a:pt x="3572" y="2100"/>
                  </a:lnTo>
                  <a:lnTo>
                    <a:pt x="3548" y="2003"/>
                  </a:lnTo>
                  <a:lnTo>
                    <a:pt x="3499" y="1641"/>
                  </a:lnTo>
                  <a:lnTo>
                    <a:pt x="3403" y="1304"/>
                  </a:lnTo>
                  <a:lnTo>
                    <a:pt x="3282" y="990"/>
                  </a:lnTo>
                  <a:lnTo>
                    <a:pt x="3113" y="700"/>
                  </a:lnTo>
                  <a:lnTo>
                    <a:pt x="2993" y="580"/>
                  </a:lnTo>
                  <a:lnTo>
                    <a:pt x="2896" y="459"/>
                  </a:lnTo>
                  <a:lnTo>
                    <a:pt x="2775" y="338"/>
                  </a:lnTo>
                  <a:lnTo>
                    <a:pt x="2631" y="242"/>
                  </a:lnTo>
                  <a:lnTo>
                    <a:pt x="2486" y="169"/>
                  </a:lnTo>
                  <a:lnTo>
                    <a:pt x="2341" y="97"/>
                  </a:lnTo>
                  <a:lnTo>
                    <a:pt x="2196" y="49"/>
                  </a:lnTo>
                  <a:lnTo>
                    <a:pt x="2027" y="25"/>
                  </a:lnTo>
                  <a:lnTo>
                    <a:pt x="1931" y="73"/>
                  </a:lnTo>
                  <a:lnTo>
                    <a:pt x="1834" y="97"/>
                  </a:lnTo>
                  <a:lnTo>
                    <a:pt x="1738" y="73"/>
                  </a:lnTo>
                  <a:lnTo>
                    <a:pt x="16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65"/>
            <p:cNvSpPr/>
            <p:nvPr/>
          </p:nvSpPr>
          <p:spPr>
            <a:xfrm>
              <a:off x="1849800" y="-1567550"/>
              <a:ext cx="133350" cy="248550"/>
            </a:xfrm>
            <a:custGeom>
              <a:avLst/>
              <a:gdLst/>
              <a:ahLst/>
              <a:cxnLst/>
              <a:rect l="l" t="t" r="r" b="b"/>
              <a:pathLst>
                <a:path w="5334" h="9942" extrusionOk="0">
                  <a:moveTo>
                    <a:pt x="3427" y="1882"/>
                  </a:moveTo>
                  <a:lnTo>
                    <a:pt x="3669" y="2510"/>
                  </a:lnTo>
                  <a:lnTo>
                    <a:pt x="3886" y="3137"/>
                  </a:lnTo>
                  <a:lnTo>
                    <a:pt x="3982" y="3451"/>
                  </a:lnTo>
                  <a:lnTo>
                    <a:pt x="4055" y="3789"/>
                  </a:lnTo>
                  <a:lnTo>
                    <a:pt x="4127" y="4126"/>
                  </a:lnTo>
                  <a:lnTo>
                    <a:pt x="4175" y="4464"/>
                  </a:lnTo>
                  <a:lnTo>
                    <a:pt x="4224" y="4923"/>
                  </a:lnTo>
                  <a:lnTo>
                    <a:pt x="4224" y="5405"/>
                  </a:lnTo>
                  <a:lnTo>
                    <a:pt x="4199" y="5864"/>
                  </a:lnTo>
                  <a:lnTo>
                    <a:pt x="4151" y="6322"/>
                  </a:lnTo>
                  <a:lnTo>
                    <a:pt x="4079" y="6950"/>
                  </a:lnTo>
                  <a:lnTo>
                    <a:pt x="4030" y="7263"/>
                  </a:lnTo>
                  <a:lnTo>
                    <a:pt x="3958" y="7553"/>
                  </a:lnTo>
                  <a:lnTo>
                    <a:pt x="3910" y="7674"/>
                  </a:lnTo>
                  <a:lnTo>
                    <a:pt x="3837" y="7794"/>
                  </a:lnTo>
                  <a:lnTo>
                    <a:pt x="3765" y="7891"/>
                  </a:lnTo>
                  <a:lnTo>
                    <a:pt x="3669" y="7963"/>
                  </a:lnTo>
                  <a:lnTo>
                    <a:pt x="3572" y="8036"/>
                  </a:lnTo>
                  <a:lnTo>
                    <a:pt x="3451" y="8060"/>
                  </a:lnTo>
                  <a:lnTo>
                    <a:pt x="3162" y="8060"/>
                  </a:lnTo>
                  <a:lnTo>
                    <a:pt x="2920" y="7987"/>
                  </a:lnTo>
                  <a:lnTo>
                    <a:pt x="2752" y="7891"/>
                  </a:lnTo>
                  <a:lnTo>
                    <a:pt x="2703" y="7843"/>
                  </a:lnTo>
                  <a:lnTo>
                    <a:pt x="2655" y="7770"/>
                  </a:lnTo>
                  <a:lnTo>
                    <a:pt x="2583" y="7625"/>
                  </a:lnTo>
                  <a:lnTo>
                    <a:pt x="2583" y="7456"/>
                  </a:lnTo>
                  <a:lnTo>
                    <a:pt x="2583" y="7263"/>
                  </a:lnTo>
                  <a:lnTo>
                    <a:pt x="2583" y="6805"/>
                  </a:lnTo>
                  <a:lnTo>
                    <a:pt x="2607" y="5888"/>
                  </a:lnTo>
                  <a:lnTo>
                    <a:pt x="2607" y="5405"/>
                  </a:lnTo>
                  <a:lnTo>
                    <a:pt x="2655" y="4947"/>
                  </a:lnTo>
                  <a:lnTo>
                    <a:pt x="2703" y="4537"/>
                  </a:lnTo>
                  <a:lnTo>
                    <a:pt x="2776" y="4151"/>
                  </a:lnTo>
                  <a:lnTo>
                    <a:pt x="2848" y="3765"/>
                  </a:lnTo>
                  <a:lnTo>
                    <a:pt x="2945" y="3378"/>
                  </a:lnTo>
                  <a:lnTo>
                    <a:pt x="3162" y="2630"/>
                  </a:lnTo>
                  <a:lnTo>
                    <a:pt x="3427" y="1882"/>
                  </a:lnTo>
                  <a:close/>
                  <a:moveTo>
                    <a:pt x="2679" y="0"/>
                  </a:moveTo>
                  <a:lnTo>
                    <a:pt x="2462" y="48"/>
                  </a:lnTo>
                  <a:lnTo>
                    <a:pt x="2365" y="97"/>
                  </a:lnTo>
                  <a:lnTo>
                    <a:pt x="2269" y="145"/>
                  </a:lnTo>
                  <a:lnTo>
                    <a:pt x="2172" y="217"/>
                  </a:lnTo>
                  <a:lnTo>
                    <a:pt x="2100" y="314"/>
                  </a:lnTo>
                  <a:lnTo>
                    <a:pt x="1810" y="652"/>
                  </a:lnTo>
                  <a:lnTo>
                    <a:pt x="1569" y="1014"/>
                  </a:lnTo>
                  <a:lnTo>
                    <a:pt x="1328" y="1376"/>
                  </a:lnTo>
                  <a:lnTo>
                    <a:pt x="1111" y="1762"/>
                  </a:lnTo>
                  <a:lnTo>
                    <a:pt x="893" y="2148"/>
                  </a:lnTo>
                  <a:lnTo>
                    <a:pt x="725" y="2534"/>
                  </a:lnTo>
                  <a:lnTo>
                    <a:pt x="556" y="2944"/>
                  </a:lnTo>
                  <a:lnTo>
                    <a:pt x="411" y="3354"/>
                  </a:lnTo>
                  <a:lnTo>
                    <a:pt x="290" y="3789"/>
                  </a:lnTo>
                  <a:lnTo>
                    <a:pt x="194" y="4223"/>
                  </a:lnTo>
                  <a:lnTo>
                    <a:pt x="97" y="4633"/>
                  </a:lnTo>
                  <a:lnTo>
                    <a:pt x="49" y="5068"/>
                  </a:lnTo>
                  <a:lnTo>
                    <a:pt x="1" y="5526"/>
                  </a:lnTo>
                  <a:lnTo>
                    <a:pt x="1" y="5960"/>
                  </a:lnTo>
                  <a:lnTo>
                    <a:pt x="25" y="6395"/>
                  </a:lnTo>
                  <a:lnTo>
                    <a:pt x="73" y="6829"/>
                  </a:lnTo>
                  <a:lnTo>
                    <a:pt x="97" y="7095"/>
                  </a:lnTo>
                  <a:lnTo>
                    <a:pt x="170" y="7384"/>
                  </a:lnTo>
                  <a:lnTo>
                    <a:pt x="242" y="7674"/>
                  </a:lnTo>
                  <a:lnTo>
                    <a:pt x="338" y="7939"/>
                  </a:lnTo>
                  <a:lnTo>
                    <a:pt x="435" y="8229"/>
                  </a:lnTo>
                  <a:lnTo>
                    <a:pt x="580" y="8494"/>
                  </a:lnTo>
                  <a:lnTo>
                    <a:pt x="725" y="8735"/>
                  </a:lnTo>
                  <a:lnTo>
                    <a:pt x="869" y="8977"/>
                  </a:lnTo>
                  <a:lnTo>
                    <a:pt x="1062" y="9194"/>
                  </a:lnTo>
                  <a:lnTo>
                    <a:pt x="1255" y="9387"/>
                  </a:lnTo>
                  <a:lnTo>
                    <a:pt x="1473" y="9580"/>
                  </a:lnTo>
                  <a:lnTo>
                    <a:pt x="1690" y="9725"/>
                  </a:lnTo>
                  <a:lnTo>
                    <a:pt x="1955" y="9821"/>
                  </a:lnTo>
                  <a:lnTo>
                    <a:pt x="2221" y="9918"/>
                  </a:lnTo>
                  <a:lnTo>
                    <a:pt x="2510" y="9942"/>
                  </a:lnTo>
                  <a:lnTo>
                    <a:pt x="2824" y="9942"/>
                  </a:lnTo>
                  <a:lnTo>
                    <a:pt x="3114" y="9918"/>
                  </a:lnTo>
                  <a:lnTo>
                    <a:pt x="3403" y="9821"/>
                  </a:lnTo>
                  <a:lnTo>
                    <a:pt x="3644" y="9701"/>
                  </a:lnTo>
                  <a:lnTo>
                    <a:pt x="3862" y="9556"/>
                  </a:lnTo>
                  <a:lnTo>
                    <a:pt x="4055" y="9363"/>
                  </a:lnTo>
                  <a:lnTo>
                    <a:pt x="4224" y="9170"/>
                  </a:lnTo>
                  <a:lnTo>
                    <a:pt x="4392" y="8928"/>
                  </a:lnTo>
                  <a:lnTo>
                    <a:pt x="4513" y="8687"/>
                  </a:lnTo>
                  <a:lnTo>
                    <a:pt x="4634" y="8422"/>
                  </a:lnTo>
                  <a:lnTo>
                    <a:pt x="4754" y="8156"/>
                  </a:lnTo>
                  <a:lnTo>
                    <a:pt x="4923" y="7601"/>
                  </a:lnTo>
                  <a:lnTo>
                    <a:pt x="5044" y="7022"/>
                  </a:lnTo>
                  <a:lnTo>
                    <a:pt x="5165" y="6491"/>
                  </a:lnTo>
                  <a:lnTo>
                    <a:pt x="5261" y="5767"/>
                  </a:lnTo>
                  <a:lnTo>
                    <a:pt x="5334" y="4995"/>
                  </a:lnTo>
                  <a:lnTo>
                    <a:pt x="5334" y="4223"/>
                  </a:lnTo>
                  <a:lnTo>
                    <a:pt x="5309" y="3837"/>
                  </a:lnTo>
                  <a:lnTo>
                    <a:pt x="5285" y="3451"/>
                  </a:lnTo>
                  <a:lnTo>
                    <a:pt x="5237" y="3089"/>
                  </a:lnTo>
                  <a:lnTo>
                    <a:pt x="5165" y="2703"/>
                  </a:lnTo>
                  <a:lnTo>
                    <a:pt x="5092" y="2341"/>
                  </a:lnTo>
                  <a:lnTo>
                    <a:pt x="4996" y="1979"/>
                  </a:lnTo>
                  <a:lnTo>
                    <a:pt x="4851" y="1617"/>
                  </a:lnTo>
                  <a:lnTo>
                    <a:pt x="4706" y="1279"/>
                  </a:lnTo>
                  <a:lnTo>
                    <a:pt x="4561" y="941"/>
                  </a:lnTo>
                  <a:lnTo>
                    <a:pt x="4368" y="628"/>
                  </a:lnTo>
                  <a:lnTo>
                    <a:pt x="4272" y="507"/>
                  </a:lnTo>
                  <a:lnTo>
                    <a:pt x="4175" y="434"/>
                  </a:lnTo>
                  <a:lnTo>
                    <a:pt x="4079" y="362"/>
                  </a:lnTo>
                  <a:lnTo>
                    <a:pt x="3982" y="338"/>
                  </a:lnTo>
                  <a:lnTo>
                    <a:pt x="3765" y="338"/>
                  </a:lnTo>
                  <a:lnTo>
                    <a:pt x="3669" y="362"/>
                  </a:lnTo>
                  <a:lnTo>
                    <a:pt x="3572" y="410"/>
                  </a:lnTo>
                  <a:lnTo>
                    <a:pt x="3427" y="266"/>
                  </a:lnTo>
                  <a:lnTo>
                    <a:pt x="3258" y="121"/>
                  </a:lnTo>
                  <a:lnTo>
                    <a:pt x="3089" y="48"/>
                  </a:lnTo>
                  <a:lnTo>
                    <a:pt x="28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65"/>
            <p:cNvSpPr/>
            <p:nvPr/>
          </p:nvSpPr>
          <p:spPr>
            <a:xfrm>
              <a:off x="1780425" y="-2007950"/>
              <a:ext cx="179200" cy="105000"/>
            </a:xfrm>
            <a:custGeom>
              <a:avLst/>
              <a:gdLst/>
              <a:ahLst/>
              <a:cxnLst/>
              <a:rect l="l" t="t" r="r" b="b"/>
              <a:pathLst>
                <a:path w="7168" h="4200" extrusionOk="0">
                  <a:moveTo>
                    <a:pt x="4803" y="1"/>
                  </a:moveTo>
                  <a:lnTo>
                    <a:pt x="4585" y="25"/>
                  </a:lnTo>
                  <a:lnTo>
                    <a:pt x="4368" y="49"/>
                  </a:lnTo>
                  <a:lnTo>
                    <a:pt x="4175" y="97"/>
                  </a:lnTo>
                  <a:lnTo>
                    <a:pt x="3982" y="170"/>
                  </a:lnTo>
                  <a:lnTo>
                    <a:pt x="3813" y="266"/>
                  </a:lnTo>
                  <a:lnTo>
                    <a:pt x="3644" y="387"/>
                  </a:lnTo>
                  <a:lnTo>
                    <a:pt x="3524" y="532"/>
                  </a:lnTo>
                  <a:lnTo>
                    <a:pt x="3403" y="701"/>
                  </a:lnTo>
                  <a:lnTo>
                    <a:pt x="3307" y="870"/>
                  </a:lnTo>
                  <a:lnTo>
                    <a:pt x="3210" y="1063"/>
                  </a:lnTo>
                  <a:lnTo>
                    <a:pt x="3162" y="1256"/>
                  </a:lnTo>
                  <a:lnTo>
                    <a:pt x="3162" y="1473"/>
                  </a:lnTo>
                  <a:lnTo>
                    <a:pt x="3162" y="1690"/>
                  </a:lnTo>
                  <a:lnTo>
                    <a:pt x="3210" y="1931"/>
                  </a:lnTo>
                  <a:lnTo>
                    <a:pt x="3210" y="1980"/>
                  </a:lnTo>
                  <a:lnTo>
                    <a:pt x="3186" y="2028"/>
                  </a:lnTo>
                  <a:lnTo>
                    <a:pt x="3210" y="2052"/>
                  </a:lnTo>
                  <a:lnTo>
                    <a:pt x="3210" y="2148"/>
                  </a:lnTo>
                  <a:lnTo>
                    <a:pt x="3186" y="2245"/>
                  </a:lnTo>
                  <a:lnTo>
                    <a:pt x="3113" y="2293"/>
                  </a:lnTo>
                  <a:lnTo>
                    <a:pt x="3041" y="2341"/>
                  </a:lnTo>
                  <a:lnTo>
                    <a:pt x="2945" y="2341"/>
                  </a:lnTo>
                  <a:lnTo>
                    <a:pt x="2872" y="2317"/>
                  </a:lnTo>
                  <a:lnTo>
                    <a:pt x="2800" y="2269"/>
                  </a:lnTo>
                  <a:lnTo>
                    <a:pt x="2752" y="2197"/>
                  </a:lnTo>
                  <a:lnTo>
                    <a:pt x="2655" y="1955"/>
                  </a:lnTo>
                  <a:lnTo>
                    <a:pt x="2534" y="1738"/>
                  </a:lnTo>
                  <a:lnTo>
                    <a:pt x="2390" y="1545"/>
                  </a:lnTo>
                  <a:lnTo>
                    <a:pt x="2197" y="1400"/>
                  </a:lnTo>
                  <a:lnTo>
                    <a:pt x="2003" y="1280"/>
                  </a:lnTo>
                  <a:lnTo>
                    <a:pt x="1786" y="1183"/>
                  </a:lnTo>
                  <a:lnTo>
                    <a:pt x="1545" y="1135"/>
                  </a:lnTo>
                  <a:lnTo>
                    <a:pt x="1280" y="1135"/>
                  </a:lnTo>
                  <a:lnTo>
                    <a:pt x="1062" y="1183"/>
                  </a:lnTo>
                  <a:lnTo>
                    <a:pt x="869" y="1256"/>
                  </a:lnTo>
                  <a:lnTo>
                    <a:pt x="676" y="1352"/>
                  </a:lnTo>
                  <a:lnTo>
                    <a:pt x="507" y="1473"/>
                  </a:lnTo>
                  <a:lnTo>
                    <a:pt x="363" y="1618"/>
                  </a:lnTo>
                  <a:lnTo>
                    <a:pt x="242" y="1762"/>
                  </a:lnTo>
                  <a:lnTo>
                    <a:pt x="121" y="1955"/>
                  </a:lnTo>
                  <a:lnTo>
                    <a:pt x="1" y="2148"/>
                  </a:lnTo>
                  <a:lnTo>
                    <a:pt x="194" y="2341"/>
                  </a:lnTo>
                  <a:lnTo>
                    <a:pt x="314" y="2559"/>
                  </a:lnTo>
                  <a:lnTo>
                    <a:pt x="435" y="2824"/>
                  </a:lnTo>
                  <a:lnTo>
                    <a:pt x="483" y="3114"/>
                  </a:lnTo>
                  <a:lnTo>
                    <a:pt x="700" y="3162"/>
                  </a:lnTo>
                  <a:lnTo>
                    <a:pt x="942" y="3234"/>
                  </a:lnTo>
                  <a:lnTo>
                    <a:pt x="1159" y="3355"/>
                  </a:lnTo>
                  <a:lnTo>
                    <a:pt x="1352" y="3451"/>
                  </a:lnTo>
                  <a:lnTo>
                    <a:pt x="1545" y="3596"/>
                  </a:lnTo>
                  <a:lnTo>
                    <a:pt x="1714" y="3765"/>
                  </a:lnTo>
                  <a:lnTo>
                    <a:pt x="1859" y="3934"/>
                  </a:lnTo>
                  <a:lnTo>
                    <a:pt x="1979" y="4127"/>
                  </a:lnTo>
                  <a:lnTo>
                    <a:pt x="2100" y="3982"/>
                  </a:lnTo>
                  <a:lnTo>
                    <a:pt x="2221" y="3862"/>
                  </a:lnTo>
                  <a:lnTo>
                    <a:pt x="2341" y="3741"/>
                  </a:lnTo>
                  <a:lnTo>
                    <a:pt x="2510" y="3645"/>
                  </a:lnTo>
                  <a:lnTo>
                    <a:pt x="2679" y="3572"/>
                  </a:lnTo>
                  <a:lnTo>
                    <a:pt x="2848" y="3524"/>
                  </a:lnTo>
                  <a:lnTo>
                    <a:pt x="3017" y="3476"/>
                  </a:lnTo>
                  <a:lnTo>
                    <a:pt x="3210" y="3476"/>
                  </a:lnTo>
                  <a:lnTo>
                    <a:pt x="3403" y="3500"/>
                  </a:lnTo>
                  <a:lnTo>
                    <a:pt x="3596" y="3524"/>
                  </a:lnTo>
                  <a:lnTo>
                    <a:pt x="3765" y="3596"/>
                  </a:lnTo>
                  <a:lnTo>
                    <a:pt x="3934" y="3669"/>
                  </a:lnTo>
                  <a:lnTo>
                    <a:pt x="4079" y="3789"/>
                  </a:lnTo>
                  <a:lnTo>
                    <a:pt x="4199" y="3910"/>
                  </a:lnTo>
                  <a:lnTo>
                    <a:pt x="4320" y="4055"/>
                  </a:lnTo>
                  <a:lnTo>
                    <a:pt x="4417" y="4200"/>
                  </a:lnTo>
                  <a:lnTo>
                    <a:pt x="4417" y="4031"/>
                  </a:lnTo>
                  <a:lnTo>
                    <a:pt x="4441" y="3910"/>
                  </a:lnTo>
                  <a:lnTo>
                    <a:pt x="4489" y="3765"/>
                  </a:lnTo>
                  <a:lnTo>
                    <a:pt x="4561" y="3645"/>
                  </a:lnTo>
                  <a:lnTo>
                    <a:pt x="4658" y="3548"/>
                  </a:lnTo>
                  <a:lnTo>
                    <a:pt x="4754" y="3451"/>
                  </a:lnTo>
                  <a:lnTo>
                    <a:pt x="4875" y="3355"/>
                  </a:lnTo>
                  <a:lnTo>
                    <a:pt x="5020" y="3283"/>
                  </a:lnTo>
                  <a:lnTo>
                    <a:pt x="5309" y="3186"/>
                  </a:lnTo>
                  <a:lnTo>
                    <a:pt x="5623" y="3114"/>
                  </a:lnTo>
                  <a:lnTo>
                    <a:pt x="5937" y="3090"/>
                  </a:lnTo>
                  <a:lnTo>
                    <a:pt x="6202" y="3114"/>
                  </a:lnTo>
                  <a:lnTo>
                    <a:pt x="6419" y="3162"/>
                  </a:lnTo>
                  <a:lnTo>
                    <a:pt x="6637" y="3234"/>
                  </a:lnTo>
                  <a:lnTo>
                    <a:pt x="6830" y="3355"/>
                  </a:lnTo>
                  <a:lnTo>
                    <a:pt x="7023" y="3476"/>
                  </a:lnTo>
                  <a:lnTo>
                    <a:pt x="7095" y="3258"/>
                  </a:lnTo>
                  <a:lnTo>
                    <a:pt x="7167" y="3041"/>
                  </a:lnTo>
                  <a:lnTo>
                    <a:pt x="7095" y="3017"/>
                  </a:lnTo>
                  <a:lnTo>
                    <a:pt x="7023" y="2969"/>
                  </a:lnTo>
                  <a:lnTo>
                    <a:pt x="6974" y="2896"/>
                  </a:lnTo>
                  <a:lnTo>
                    <a:pt x="6950" y="2800"/>
                  </a:lnTo>
                  <a:lnTo>
                    <a:pt x="6902" y="2366"/>
                  </a:lnTo>
                  <a:lnTo>
                    <a:pt x="6830" y="1955"/>
                  </a:lnTo>
                  <a:lnTo>
                    <a:pt x="6685" y="1545"/>
                  </a:lnTo>
                  <a:lnTo>
                    <a:pt x="6612" y="1352"/>
                  </a:lnTo>
                  <a:lnTo>
                    <a:pt x="6516" y="1159"/>
                  </a:lnTo>
                  <a:lnTo>
                    <a:pt x="6395" y="990"/>
                  </a:lnTo>
                  <a:lnTo>
                    <a:pt x="6275" y="821"/>
                  </a:lnTo>
                  <a:lnTo>
                    <a:pt x="6154" y="652"/>
                  </a:lnTo>
                  <a:lnTo>
                    <a:pt x="6009" y="508"/>
                  </a:lnTo>
                  <a:lnTo>
                    <a:pt x="5840" y="387"/>
                  </a:lnTo>
                  <a:lnTo>
                    <a:pt x="5671" y="266"/>
                  </a:lnTo>
                  <a:lnTo>
                    <a:pt x="5478" y="170"/>
                  </a:lnTo>
                  <a:lnTo>
                    <a:pt x="5261" y="97"/>
                  </a:lnTo>
                  <a:lnTo>
                    <a:pt x="5020" y="49"/>
                  </a:lnTo>
                  <a:lnTo>
                    <a:pt x="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65"/>
            <p:cNvSpPr/>
            <p:nvPr/>
          </p:nvSpPr>
          <p:spPr>
            <a:xfrm>
              <a:off x="1914350" y="-1520500"/>
              <a:ext cx="41050" cy="154450"/>
            </a:xfrm>
            <a:custGeom>
              <a:avLst/>
              <a:gdLst/>
              <a:ahLst/>
              <a:cxnLst/>
              <a:rect l="l" t="t" r="r" b="b"/>
              <a:pathLst>
                <a:path w="1642" h="6178" extrusionOk="0">
                  <a:moveTo>
                    <a:pt x="845" y="0"/>
                  </a:moveTo>
                  <a:lnTo>
                    <a:pt x="580" y="748"/>
                  </a:lnTo>
                  <a:lnTo>
                    <a:pt x="363" y="1496"/>
                  </a:lnTo>
                  <a:lnTo>
                    <a:pt x="266" y="1883"/>
                  </a:lnTo>
                  <a:lnTo>
                    <a:pt x="194" y="2269"/>
                  </a:lnTo>
                  <a:lnTo>
                    <a:pt x="121" y="2655"/>
                  </a:lnTo>
                  <a:lnTo>
                    <a:pt x="73" y="3065"/>
                  </a:lnTo>
                  <a:lnTo>
                    <a:pt x="25" y="3523"/>
                  </a:lnTo>
                  <a:lnTo>
                    <a:pt x="25" y="4006"/>
                  </a:lnTo>
                  <a:lnTo>
                    <a:pt x="1" y="4923"/>
                  </a:lnTo>
                  <a:lnTo>
                    <a:pt x="1" y="5381"/>
                  </a:lnTo>
                  <a:lnTo>
                    <a:pt x="1" y="5574"/>
                  </a:lnTo>
                  <a:lnTo>
                    <a:pt x="1" y="5743"/>
                  </a:lnTo>
                  <a:lnTo>
                    <a:pt x="73" y="5888"/>
                  </a:lnTo>
                  <a:lnTo>
                    <a:pt x="121" y="5961"/>
                  </a:lnTo>
                  <a:lnTo>
                    <a:pt x="170" y="6009"/>
                  </a:lnTo>
                  <a:lnTo>
                    <a:pt x="338" y="6105"/>
                  </a:lnTo>
                  <a:lnTo>
                    <a:pt x="580" y="6178"/>
                  </a:lnTo>
                  <a:lnTo>
                    <a:pt x="869" y="6178"/>
                  </a:lnTo>
                  <a:lnTo>
                    <a:pt x="990" y="6154"/>
                  </a:lnTo>
                  <a:lnTo>
                    <a:pt x="1087" y="6081"/>
                  </a:lnTo>
                  <a:lnTo>
                    <a:pt x="1183" y="6009"/>
                  </a:lnTo>
                  <a:lnTo>
                    <a:pt x="1255" y="5912"/>
                  </a:lnTo>
                  <a:lnTo>
                    <a:pt x="1328" y="5792"/>
                  </a:lnTo>
                  <a:lnTo>
                    <a:pt x="1376" y="5671"/>
                  </a:lnTo>
                  <a:lnTo>
                    <a:pt x="1448" y="5381"/>
                  </a:lnTo>
                  <a:lnTo>
                    <a:pt x="1497" y="5068"/>
                  </a:lnTo>
                  <a:lnTo>
                    <a:pt x="1569" y="4440"/>
                  </a:lnTo>
                  <a:lnTo>
                    <a:pt x="1617" y="3982"/>
                  </a:lnTo>
                  <a:lnTo>
                    <a:pt x="1642" y="3523"/>
                  </a:lnTo>
                  <a:lnTo>
                    <a:pt x="1642" y="3041"/>
                  </a:lnTo>
                  <a:lnTo>
                    <a:pt x="1593" y="2582"/>
                  </a:lnTo>
                  <a:lnTo>
                    <a:pt x="1545" y="2244"/>
                  </a:lnTo>
                  <a:lnTo>
                    <a:pt x="1473" y="1907"/>
                  </a:lnTo>
                  <a:lnTo>
                    <a:pt x="1400" y="1569"/>
                  </a:lnTo>
                  <a:lnTo>
                    <a:pt x="1304" y="1255"/>
                  </a:lnTo>
                  <a:lnTo>
                    <a:pt x="1087" y="628"/>
                  </a:lnTo>
                  <a:lnTo>
                    <a:pt x="845" y="0"/>
                  </a:lnTo>
                  <a:close/>
                </a:path>
              </a:pathLst>
            </a:custGeom>
            <a:solidFill>
              <a:srgbClr val="E83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65"/>
            <p:cNvSpPr/>
            <p:nvPr/>
          </p:nvSpPr>
          <p:spPr>
            <a:xfrm>
              <a:off x="1804550" y="-1909000"/>
              <a:ext cx="135175" cy="74225"/>
            </a:xfrm>
            <a:custGeom>
              <a:avLst/>
              <a:gdLst/>
              <a:ahLst/>
              <a:cxnLst/>
              <a:rect l="l" t="t" r="r" b="b"/>
              <a:pathLst>
                <a:path w="5407" h="2969" extrusionOk="0">
                  <a:moveTo>
                    <a:pt x="2028" y="0"/>
                  </a:moveTo>
                  <a:lnTo>
                    <a:pt x="1883" y="48"/>
                  </a:lnTo>
                  <a:lnTo>
                    <a:pt x="1762" y="97"/>
                  </a:lnTo>
                  <a:lnTo>
                    <a:pt x="1642" y="193"/>
                  </a:lnTo>
                  <a:lnTo>
                    <a:pt x="1521" y="290"/>
                  </a:lnTo>
                  <a:lnTo>
                    <a:pt x="1425" y="386"/>
                  </a:lnTo>
                  <a:lnTo>
                    <a:pt x="1352" y="531"/>
                  </a:lnTo>
                  <a:lnTo>
                    <a:pt x="1304" y="676"/>
                  </a:lnTo>
                  <a:lnTo>
                    <a:pt x="1256" y="869"/>
                  </a:lnTo>
                  <a:lnTo>
                    <a:pt x="1256" y="1062"/>
                  </a:lnTo>
                  <a:lnTo>
                    <a:pt x="1280" y="1255"/>
                  </a:lnTo>
                  <a:lnTo>
                    <a:pt x="1304" y="1448"/>
                  </a:lnTo>
                  <a:lnTo>
                    <a:pt x="1497" y="1569"/>
                  </a:lnTo>
                  <a:lnTo>
                    <a:pt x="1666" y="1689"/>
                  </a:lnTo>
                  <a:lnTo>
                    <a:pt x="1690" y="1738"/>
                  </a:lnTo>
                  <a:lnTo>
                    <a:pt x="1714" y="1810"/>
                  </a:lnTo>
                  <a:lnTo>
                    <a:pt x="1714" y="1882"/>
                  </a:lnTo>
                  <a:lnTo>
                    <a:pt x="1690" y="1931"/>
                  </a:lnTo>
                  <a:lnTo>
                    <a:pt x="1642" y="1979"/>
                  </a:lnTo>
                  <a:lnTo>
                    <a:pt x="1593" y="2027"/>
                  </a:lnTo>
                  <a:lnTo>
                    <a:pt x="1473" y="2027"/>
                  </a:lnTo>
                  <a:lnTo>
                    <a:pt x="1376" y="2003"/>
                  </a:lnTo>
                  <a:lnTo>
                    <a:pt x="1352" y="2027"/>
                  </a:lnTo>
                  <a:lnTo>
                    <a:pt x="1328" y="2051"/>
                  </a:lnTo>
                  <a:lnTo>
                    <a:pt x="1256" y="2100"/>
                  </a:lnTo>
                  <a:lnTo>
                    <a:pt x="1183" y="2100"/>
                  </a:lnTo>
                  <a:lnTo>
                    <a:pt x="1135" y="2075"/>
                  </a:lnTo>
                  <a:lnTo>
                    <a:pt x="1111" y="2027"/>
                  </a:lnTo>
                  <a:lnTo>
                    <a:pt x="1038" y="1882"/>
                  </a:lnTo>
                  <a:lnTo>
                    <a:pt x="821" y="1810"/>
                  </a:lnTo>
                  <a:lnTo>
                    <a:pt x="508" y="1810"/>
                  </a:lnTo>
                  <a:lnTo>
                    <a:pt x="411" y="1834"/>
                  </a:lnTo>
                  <a:lnTo>
                    <a:pt x="290" y="1882"/>
                  </a:lnTo>
                  <a:lnTo>
                    <a:pt x="194" y="1979"/>
                  </a:lnTo>
                  <a:lnTo>
                    <a:pt x="122" y="2051"/>
                  </a:lnTo>
                  <a:lnTo>
                    <a:pt x="73" y="2172"/>
                  </a:lnTo>
                  <a:lnTo>
                    <a:pt x="25" y="2293"/>
                  </a:lnTo>
                  <a:lnTo>
                    <a:pt x="1" y="2413"/>
                  </a:lnTo>
                  <a:lnTo>
                    <a:pt x="25" y="2534"/>
                  </a:lnTo>
                  <a:lnTo>
                    <a:pt x="49" y="2655"/>
                  </a:lnTo>
                  <a:lnTo>
                    <a:pt x="122" y="2751"/>
                  </a:lnTo>
                  <a:lnTo>
                    <a:pt x="218" y="2848"/>
                  </a:lnTo>
                  <a:lnTo>
                    <a:pt x="242" y="2872"/>
                  </a:lnTo>
                  <a:lnTo>
                    <a:pt x="1497" y="2920"/>
                  </a:lnTo>
                  <a:lnTo>
                    <a:pt x="2776" y="2944"/>
                  </a:lnTo>
                  <a:lnTo>
                    <a:pt x="4055" y="2968"/>
                  </a:lnTo>
                  <a:lnTo>
                    <a:pt x="5334" y="2944"/>
                  </a:lnTo>
                  <a:lnTo>
                    <a:pt x="5382" y="2775"/>
                  </a:lnTo>
                  <a:lnTo>
                    <a:pt x="5406" y="2582"/>
                  </a:lnTo>
                  <a:lnTo>
                    <a:pt x="5406" y="2413"/>
                  </a:lnTo>
                  <a:lnTo>
                    <a:pt x="5382" y="2244"/>
                  </a:lnTo>
                  <a:lnTo>
                    <a:pt x="5334" y="2075"/>
                  </a:lnTo>
                  <a:lnTo>
                    <a:pt x="5237" y="1907"/>
                  </a:lnTo>
                  <a:lnTo>
                    <a:pt x="5117" y="1786"/>
                  </a:lnTo>
                  <a:lnTo>
                    <a:pt x="4972" y="1665"/>
                  </a:lnTo>
                  <a:lnTo>
                    <a:pt x="4803" y="1593"/>
                  </a:lnTo>
                  <a:lnTo>
                    <a:pt x="4634" y="1545"/>
                  </a:lnTo>
                  <a:lnTo>
                    <a:pt x="4465" y="1520"/>
                  </a:lnTo>
                  <a:lnTo>
                    <a:pt x="4296" y="1545"/>
                  </a:lnTo>
                  <a:lnTo>
                    <a:pt x="4103" y="1569"/>
                  </a:lnTo>
                  <a:lnTo>
                    <a:pt x="3958" y="1641"/>
                  </a:lnTo>
                  <a:lnTo>
                    <a:pt x="3789" y="1738"/>
                  </a:lnTo>
                  <a:lnTo>
                    <a:pt x="3645" y="1858"/>
                  </a:lnTo>
                  <a:lnTo>
                    <a:pt x="3620" y="1882"/>
                  </a:lnTo>
                  <a:lnTo>
                    <a:pt x="3572" y="1907"/>
                  </a:lnTo>
                  <a:lnTo>
                    <a:pt x="3476" y="1882"/>
                  </a:lnTo>
                  <a:lnTo>
                    <a:pt x="3403" y="1907"/>
                  </a:lnTo>
                  <a:lnTo>
                    <a:pt x="3258" y="1907"/>
                  </a:lnTo>
                  <a:lnTo>
                    <a:pt x="3210" y="1882"/>
                  </a:lnTo>
                  <a:lnTo>
                    <a:pt x="3138" y="1834"/>
                  </a:lnTo>
                  <a:lnTo>
                    <a:pt x="3114" y="1786"/>
                  </a:lnTo>
                  <a:lnTo>
                    <a:pt x="3090" y="1713"/>
                  </a:lnTo>
                  <a:lnTo>
                    <a:pt x="3114" y="1641"/>
                  </a:lnTo>
                  <a:lnTo>
                    <a:pt x="3186" y="1352"/>
                  </a:lnTo>
                  <a:lnTo>
                    <a:pt x="3210" y="1086"/>
                  </a:lnTo>
                  <a:lnTo>
                    <a:pt x="3162" y="797"/>
                  </a:lnTo>
                  <a:lnTo>
                    <a:pt x="3138" y="652"/>
                  </a:lnTo>
                  <a:lnTo>
                    <a:pt x="3090" y="531"/>
                  </a:lnTo>
                  <a:lnTo>
                    <a:pt x="3017" y="410"/>
                  </a:lnTo>
                  <a:lnTo>
                    <a:pt x="2945" y="314"/>
                  </a:lnTo>
                  <a:lnTo>
                    <a:pt x="2848" y="217"/>
                  </a:lnTo>
                  <a:lnTo>
                    <a:pt x="2752" y="145"/>
                  </a:lnTo>
                  <a:lnTo>
                    <a:pt x="2631" y="73"/>
                  </a:lnTo>
                  <a:lnTo>
                    <a:pt x="2510" y="24"/>
                  </a:lnTo>
                  <a:lnTo>
                    <a:pt x="2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65"/>
            <p:cNvSpPr/>
            <p:nvPr/>
          </p:nvSpPr>
          <p:spPr>
            <a:xfrm>
              <a:off x="1735775" y="-1283425"/>
              <a:ext cx="161100" cy="284175"/>
            </a:xfrm>
            <a:custGeom>
              <a:avLst/>
              <a:gdLst/>
              <a:ahLst/>
              <a:cxnLst/>
              <a:rect l="l" t="t" r="r" b="b"/>
              <a:pathLst>
                <a:path w="6444" h="11367" extrusionOk="0">
                  <a:moveTo>
                    <a:pt x="3379" y="1931"/>
                  </a:moveTo>
                  <a:lnTo>
                    <a:pt x="3596" y="2052"/>
                  </a:lnTo>
                  <a:lnTo>
                    <a:pt x="3765" y="2245"/>
                  </a:lnTo>
                  <a:lnTo>
                    <a:pt x="3910" y="2462"/>
                  </a:lnTo>
                  <a:lnTo>
                    <a:pt x="4031" y="2703"/>
                  </a:lnTo>
                  <a:lnTo>
                    <a:pt x="4151" y="2969"/>
                  </a:lnTo>
                  <a:lnTo>
                    <a:pt x="4248" y="3282"/>
                  </a:lnTo>
                  <a:lnTo>
                    <a:pt x="4320" y="3596"/>
                  </a:lnTo>
                  <a:lnTo>
                    <a:pt x="4369" y="3934"/>
                  </a:lnTo>
                  <a:lnTo>
                    <a:pt x="4465" y="4585"/>
                  </a:lnTo>
                  <a:lnTo>
                    <a:pt x="4513" y="5237"/>
                  </a:lnTo>
                  <a:lnTo>
                    <a:pt x="4513" y="5816"/>
                  </a:lnTo>
                  <a:lnTo>
                    <a:pt x="4538" y="6275"/>
                  </a:lnTo>
                  <a:lnTo>
                    <a:pt x="4513" y="6637"/>
                  </a:lnTo>
                  <a:lnTo>
                    <a:pt x="4489" y="7119"/>
                  </a:lnTo>
                  <a:lnTo>
                    <a:pt x="4417" y="7650"/>
                  </a:lnTo>
                  <a:lnTo>
                    <a:pt x="4320" y="8157"/>
                  </a:lnTo>
                  <a:lnTo>
                    <a:pt x="4272" y="8374"/>
                  </a:lnTo>
                  <a:lnTo>
                    <a:pt x="4200" y="8543"/>
                  </a:lnTo>
                  <a:lnTo>
                    <a:pt x="4103" y="8664"/>
                  </a:lnTo>
                  <a:lnTo>
                    <a:pt x="4055" y="8712"/>
                  </a:lnTo>
                  <a:lnTo>
                    <a:pt x="4007" y="8736"/>
                  </a:lnTo>
                  <a:lnTo>
                    <a:pt x="3958" y="8760"/>
                  </a:lnTo>
                  <a:lnTo>
                    <a:pt x="3910" y="8736"/>
                  </a:lnTo>
                  <a:lnTo>
                    <a:pt x="3838" y="8712"/>
                  </a:lnTo>
                  <a:lnTo>
                    <a:pt x="3765" y="8664"/>
                  </a:lnTo>
                  <a:lnTo>
                    <a:pt x="3621" y="8495"/>
                  </a:lnTo>
                  <a:lnTo>
                    <a:pt x="3476" y="8229"/>
                  </a:lnTo>
                  <a:lnTo>
                    <a:pt x="3283" y="7843"/>
                  </a:lnTo>
                  <a:lnTo>
                    <a:pt x="3138" y="7457"/>
                  </a:lnTo>
                  <a:lnTo>
                    <a:pt x="2993" y="7071"/>
                  </a:lnTo>
                  <a:lnTo>
                    <a:pt x="2897" y="6685"/>
                  </a:lnTo>
                  <a:lnTo>
                    <a:pt x="2824" y="6275"/>
                  </a:lnTo>
                  <a:lnTo>
                    <a:pt x="2752" y="5888"/>
                  </a:lnTo>
                  <a:lnTo>
                    <a:pt x="2728" y="5478"/>
                  </a:lnTo>
                  <a:lnTo>
                    <a:pt x="2728" y="5068"/>
                  </a:lnTo>
                  <a:lnTo>
                    <a:pt x="2728" y="4682"/>
                  </a:lnTo>
                  <a:lnTo>
                    <a:pt x="2776" y="4272"/>
                  </a:lnTo>
                  <a:lnTo>
                    <a:pt x="2824" y="3886"/>
                  </a:lnTo>
                  <a:lnTo>
                    <a:pt x="2897" y="3475"/>
                  </a:lnTo>
                  <a:lnTo>
                    <a:pt x="2993" y="3089"/>
                  </a:lnTo>
                  <a:lnTo>
                    <a:pt x="3114" y="2703"/>
                  </a:lnTo>
                  <a:lnTo>
                    <a:pt x="3234" y="2317"/>
                  </a:lnTo>
                  <a:lnTo>
                    <a:pt x="3379" y="1931"/>
                  </a:lnTo>
                  <a:close/>
                  <a:moveTo>
                    <a:pt x="2873" y="1"/>
                  </a:moveTo>
                  <a:lnTo>
                    <a:pt x="2752" y="25"/>
                  </a:lnTo>
                  <a:lnTo>
                    <a:pt x="2655" y="73"/>
                  </a:lnTo>
                  <a:lnTo>
                    <a:pt x="2245" y="314"/>
                  </a:lnTo>
                  <a:lnTo>
                    <a:pt x="1883" y="604"/>
                  </a:lnTo>
                  <a:lnTo>
                    <a:pt x="1545" y="893"/>
                  </a:lnTo>
                  <a:lnTo>
                    <a:pt x="1232" y="1231"/>
                  </a:lnTo>
                  <a:lnTo>
                    <a:pt x="990" y="1593"/>
                  </a:lnTo>
                  <a:lnTo>
                    <a:pt x="749" y="1955"/>
                  </a:lnTo>
                  <a:lnTo>
                    <a:pt x="556" y="2365"/>
                  </a:lnTo>
                  <a:lnTo>
                    <a:pt x="387" y="2776"/>
                  </a:lnTo>
                  <a:lnTo>
                    <a:pt x="242" y="3210"/>
                  </a:lnTo>
                  <a:lnTo>
                    <a:pt x="146" y="3644"/>
                  </a:lnTo>
                  <a:lnTo>
                    <a:pt x="73" y="4079"/>
                  </a:lnTo>
                  <a:lnTo>
                    <a:pt x="25" y="4537"/>
                  </a:lnTo>
                  <a:lnTo>
                    <a:pt x="1" y="4996"/>
                  </a:lnTo>
                  <a:lnTo>
                    <a:pt x="25" y="5454"/>
                  </a:lnTo>
                  <a:lnTo>
                    <a:pt x="49" y="5913"/>
                  </a:lnTo>
                  <a:lnTo>
                    <a:pt x="122" y="6371"/>
                  </a:lnTo>
                  <a:lnTo>
                    <a:pt x="266" y="7095"/>
                  </a:lnTo>
                  <a:lnTo>
                    <a:pt x="363" y="7505"/>
                  </a:lnTo>
                  <a:lnTo>
                    <a:pt x="484" y="7915"/>
                  </a:lnTo>
                  <a:lnTo>
                    <a:pt x="604" y="8350"/>
                  </a:lnTo>
                  <a:lnTo>
                    <a:pt x="749" y="8760"/>
                  </a:lnTo>
                  <a:lnTo>
                    <a:pt x="918" y="9170"/>
                  </a:lnTo>
                  <a:lnTo>
                    <a:pt x="1111" y="9580"/>
                  </a:lnTo>
                  <a:lnTo>
                    <a:pt x="1328" y="9942"/>
                  </a:lnTo>
                  <a:lnTo>
                    <a:pt x="1569" y="10304"/>
                  </a:lnTo>
                  <a:lnTo>
                    <a:pt x="1859" y="10594"/>
                  </a:lnTo>
                  <a:lnTo>
                    <a:pt x="2149" y="10884"/>
                  </a:lnTo>
                  <a:lnTo>
                    <a:pt x="2318" y="10980"/>
                  </a:lnTo>
                  <a:lnTo>
                    <a:pt x="2486" y="11101"/>
                  </a:lnTo>
                  <a:lnTo>
                    <a:pt x="2655" y="11173"/>
                  </a:lnTo>
                  <a:lnTo>
                    <a:pt x="2848" y="11245"/>
                  </a:lnTo>
                  <a:lnTo>
                    <a:pt x="3041" y="11318"/>
                  </a:lnTo>
                  <a:lnTo>
                    <a:pt x="3234" y="11342"/>
                  </a:lnTo>
                  <a:lnTo>
                    <a:pt x="3452" y="11366"/>
                  </a:lnTo>
                  <a:lnTo>
                    <a:pt x="3862" y="11366"/>
                  </a:lnTo>
                  <a:lnTo>
                    <a:pt x="4079" y="11342"/>
                  </a:lnTo>
                  <a:lnTo>
                    <a:pt x="4248" y="11294"/>
                  </a:lnTo>
                  <a:lnTo>
                    <a:pt x="4441" y="11221"/>
                  </a:lnTo>
                  <a:lnTo>
                    <a:pt x="4610" y="11173"/>
                  </a:lnTo>
                  <a:lnTo>
                    <a:pt x="4755" y="11077"/>
                  </a:lnTo>
                  <a:lnTo>
                    <a:pt x="4899" y="10980"/>
                  </a:lnTo>
                  <a:lnTo>
                    <a:pt x="5044" y="10884"/>
                  </a:lnTo>
                  <a:lnTo>
                    <a:pt x="5310" y="10618"/>
                  </a:lnTo>
                  <a:lnTo>
                    <a:pt x="5527" y="10353"/>
                  </a:lnTo>
                  <a:lnTo>
                    <a:pt x="5720" y="10039"/>
                  </a:lnTo>
                  <a:lnTo>
                    <a:pt x="5889" y="9701"/>
                  </a:lnTo>
                  <a:lnTo>
                    <a:pt x="6009" y="9339"/>
                  </a:lnTo>
                  <a:lnTo>
                    <a:pt x="6130" y="8953"/>
                  </a:lnTo>
                  <a:lnTo>
                    <a:pt x="6227" y="8591"/>
                  </a:lnTo>
                  <a:lnTo>
                    <a:pt x="6299" y="8205"/>
                  </a:lnTo>
                  <a:lnTo>
                    <a:pt x="6347" y="7819"/>
                  </a:lnTo>
                  <a:lnTo>
                    <a:pt x="6396" y="7457"/>
                  </a:lnTo>
                  <a:lnTo>
                    <a:pt x="6420" y="6757"/>
                  </a:lnTo>
                  <a:lnTo>
                    <a:pt x="6444" y="5961"/>
                  </a:lnTo>
                  <a:lnTo>
                    <a:pt x="6396" y="5020"/>
                  </a:lnTo>
                  <a:lnTo>
                    <a:pt x="6371" y="4537"/>
                  </a:lnTo>
                  <a:lnTo>
                    <a:pt x="6299" y="4030"/>
                  </a:lnTo>
                  <a:lnTo>
                    <a:pt x="6227" y="3524"/>
                  </a:lnTo>
                  <a:lnTo>
                    <a:pt x="6130" y="3041"/>
                  </a:lnTo>
                  <a:lnTo>
                    <a:pt x="5985" y="2558"/>
                  </a:lnTo>
                  <a:lnTo>
                    <a:pt x="5841" y="2100"/>
                  </a:lnTo>
                  <a:lnTo>
                    <a:pt x="5648" y="1666"/>
                  </a:lnTo>
                  <a:lnTo>
                    <a:pt x="5406" y="1280"/>
                  </a:lnTo>
                  <a:lnTo>
                    <a:pt x="5286" y="1087"/>
                  </a:lnTo>
                  <a:lnTo>
                    <a:pt x="5141" y="918"/>
                  </a:lnTo>
                  <a:lnTo>
                    <a:pt x="4996" y="773"/>
                  </a:lnTo>
                  <a:lnTo>
                    <a:pt x="4827" y="628"/>
                  </a:lnTo>
                  <a:lnTo>
                    <a:pt x="4658" y="507"/>
                  </a:lnTo>
                  <a:lnTo>
                    <a:pt x="4489" y="387"/>
                  </a:lnTo>
                  <a:lnTo>
                    <a:pt x="4296" y="290"/>
                  </a:lnTo>
                  <a:lnTo>
                    <a:pt x="4079" y="218"/>
                  </a:lnTo>
                  <a:lnTo>
                    <a:pt x="3910" y="170"/>
                  </a:lnTo>
                  <a:lnTo>
                    <a:pt x="3621" y="170"/>
                  </a:lnTo>
                  <a:lnTo>
                    <a:pt x="3476" y="218"/>
                  </a:lnTo>
                  <a:lnTo>
                    <a:pt x="3283" y="73"/>
                  </a:lnTo>
                  <a:lnTo>
                    <a:pt x="3186" y="49"/>
                  </a:lnTo>
                  <a:lnTo>
                    <a:pt x="3090" y="25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65"/>
            <p:cNvSpPr/>
            <p:nvPr/>
          </p:nvSpPr>
          <p:spPr>
            <a:xfrm>
              <a:off x="1779225" y="-2178075"/>
              <a:ext cx="155675" cy="119475"/>
            </a:xfrm>
            <a:custGeom>
              <a:avLst/>
              <a:gdLst/>
              <a:ahLst/>
              <a:cxnLst/>
              <a:rect l="l" t="t" r="r" b="b"/>
              <a:pathLst>
                <a:path w="6227" h="4779" extrusionOk="0">
                  <a:moveTo>
                    <a:pt x="4416" y="1"/>
                  </a:moveTo>
                  <a:lnTo>
                    <a:pt x="4223" y="25"/>
                  </a:lnTo>
                  <a:lnTo>
                    <a:pt x="4030" y="49"/>
                  </a:lnTo>
                  <a:lnTo>
                    <a:pt x="3861" y="98"/>
                  </a:lnTo>
                  <a:lnTo>
                    <a:pt x="3668" y="146"/>
                  </a:lnTo>
                  <a:lnTo>
                    <a:pt x="3523" y="218"/>
                  </a:lnTo>
                  <a:lnTo>
                    <a:pt x="3355" y="315"/>
                  </a:lnTo>
                  <a:lnTo>
                    <a:pt x="3065" y="508"/>
                  </a:lnTo>
                  <a:lnTo>
                    <a:pt x="2824" y="749"/>
                  </a:lnTo>
                  <a:lnTo>
                    <a:pt x="2606" y="1039"/>
                  </a:lnTo>
                  <a:lnTo>
                    <a:pt x="2413" y="1328"/>
                  </a:lnTo>
                  <a:lnTo>
                    <a:pt x="2245" y="1642"/>
                  </a:lnTo>
                  <a:lnTo>
                    <a:pt x="2100" y="1980"/>
                  </a:lnTo>
                  <a:lnTo>
                    <a:pt x="2220" y="2149"/>
                  </a:lnTo>
                  <a:lnTo>
                    <a:pt x="2293" y="2366"/>
                  </a:lnTo>
                  <a:lnTo>
                    <a:pt x="2293" y="2438"/>
                  </a:lnTo>
                  <a:lnTo>
                    <a:pt x="2269" y="2535"/>
                  </a:lnTo>
                  <a:lnTo>
                    <a:pt x="2220" y="2583"/>
                  </a:lnTo>
                  <a:lnTo>
                    <a:pt x="2148" y="2631"/>
                  </a:lnTo>
                  <a:lnTo>
                    <a:pt x="2051" y="2655"/>
                  </a:lnTo>
                  <a:lnTo>
                    <a:pt x="1979" y="2655"/>
                  </a:lnTo>
                  <a:lnTo>
                    <a:pt x="1907" y="2607"/>
                  </a:lnTo>
                  <a:lnTo>
                    <a:pt x="1834" y="2535"/>
                  </a:lnTo>
                  <a:lnTo>
                    <a:pt x="1786" y="2462"/>
                  </a:lnTo>
                  <a:lnTo>
                    <a:pt x="1738" y="2462"/>
                  </a:lnTo>
                  <a:lnTo>
                    <a:pt x="1690" y="2414"/>
                  </a:lnTo>
                  <a:lnTo>
                    <a:pt x="1665" y="2366"/>
                  </a:lnTo>
                  <a:lnTo>
                    <a:pt x="1641" y="2318"/>
                  </a:lnTo>
                  <a:lnTo>
                    <a:pt x="1665" y="2269"/>
                  </a:lnTo>
                  <a:lnTo>
                    <a:pt x="1496" y="2124"/>
                  </a:lnTo>
                  <a:lnTo>
                    <a:pt x="1352" y="2004"/>
                  </a:lnTo>
                  <a:lnTo>
                    <a:pt x="1159" y="1907"/>
                  </a:lnTo>
                  <a:lnTo>
                    <a:pt x="990" y="1859"/>
                  </a:lnTo>
                  <a:lnTo>
                    <a:pt x="797" y="1835"/>
                  </a:lnTo>
                  <a:lnTo>
                    <a:pt x="604" y="1835"/>
                  </a:lnTo>
                  <a:lnTo>
                    <a:pt x="386" y="1859"/>
                  </a:lnTo>
                  <a:lnTo>
                    <a:pt x="193" y="1931"/>
                  </a:lnTo>
                  <a:lnTo>
                    <a:pt x="242" y="2269"/>
                  </a:lnTo>
                  <a:lnTo>
                    <a:pt x="290" y="2583"/>
                  </a:lnTo>
                  <a:lnTo>
                    <a:pt x="290" y="2921"/>
                  </a:lnTo>
                  <a:lnTo>
                    <a:pt x="290" y="3259"/>
                  </a:lnTo>
                  <a:lnTo>
                    <a:pt x="242" y="3572"/>
                  </a:lnTo>
                  <a:lnTo>
                    <a:pt x="193" y="3910"/>
                  </a:lnTo>
                  <a:lnTo>
                    <a:pt x="121" y="4224"/>
                  </a:lnTo>
                  <a:lnTo>
                    <a:pt x="25" y="4513"/>
                  </a:lnTo>
                  <a:lnTo>
                    <a:pt x="0" y="4538"/>
                  </a:lnTo>
                  <a:lnTo>
                    <a:pt x="169" y="4658"/>
                  </a:lnTo>
                  <a:lnTo>
                    <a:pt x="338" y="4779"/>
                  </a:lnTo>
                  <a:lnTo>
                    <a:pt x="411" y="4634"/>
                  </a:lnTo>
                  <a:lnTo>
                    <a:pt x="483" y="4513"/>
                  </a:lnTo>
                  <a:lnTo>
                    <a:pt x="700" y="4248"/>
                  </a:lnTo>
                  <a:lnTo>
                    <a:pt x="941" y="4031"/>
                  </a:lnTo>
                  <a:lnTo>
                    <a:pt x="1207" y="3862"/>
                  </a:lnTo>
                  <a:lnTo>
                    <a:pt x="1521" y="3741"/>
                  </a:lnTo>
                  <a:lnTo>
                    <a:pt x="1834" y="3645"/>
                  </a:lnTo>
                  <a:lnTo>
                    <a:pt x="2148" y="3621"/>
                  </a:lnTo>
                  <a:lnTo>
                    <a:pt x="2317" y="3645"/>
                  </a:lnTo>
                  <a:lnTo>
                    <a:pt x="2486" y="3669"/>
                  </a:lnTo>
                  <a:lnTo>
                    <a:pt x="2679" y="3693"/>
                  </a:lnTo>
                  <a:lnTo>
                    <a:pt x="2872" y="3765"/>
                  </a:lnTo>
                  <a:lnTo>
                    <a:pt x="3041" y="3838"/>
                  </a:lnTo>
                  <a:lnTo>
                    <a:pt x="3210" y="3934"/>
                  </a:lnTo>
                  <a:lnTo>
                    <a:pt x="3355" y="4055"/>
                  </a:lnTo>
                  <a:lnTo>
                    <a:pt x="3499" y="4176"/>
                  </a:lnTo>
                  <a:lnTo>
                    <a:pt x="3644" y="4296"/>
                  </a:lnTo>
                  <a:lnTo>
                    <a:pt x="3765" y="4441"/>
                  </a:lnTo>
                  <a:lnTo>
                    <a:pt x="3765" y="4417"/>
                  </a:lnTo>
                  <a:lnTo>
                    <a:pt x="3789" y="4151"/>
                  </a:lnTo>
                  <a:lnTo>
                    <a:pt x="3837" y="3862"/>
                  </a:lnTo>
                  <a:lnTo>
                    <a:pt x="3885" y="3596"/>
                  </a:lnTo>
                  <a:lnTo>
                    <a:pt x="3958" y="3331"/>
                  </a:lnTo>
                  <a:lnTo>
                    <a:pt x="4054" y="3066"/>
                  </a:lnTo>
                  <a:lnTo>
                    <a:pt x="4151" y="2824"/>
                  </a:lnTo>
                  <a:lnTo>
                    <a:pt x="4271" y="2583"/>
                  </a:lnTo>
                  <a:lnTo>
                    <a:pt x="4416" y="2366"/>
                  </a:lnTo>
                  <a:lnTo>
                    <a:pt x="4585" y="2173"/>
                  </a:lnTo>
                  <a:lnTo>
                    <a:pt x="4754" y="1980"/>
                  </a:lnTo>
                  <a:lnTo>
                    <a:pt x="4947" y="1811"/>
                  </a:lnTo>
                  <a:lnTo>
                    <a:pt x="5164" y="1666"/>
                  </a:lnTo>
                  <a:lnTo>
                    <a:pt x="5406" y="1569"/>
                  </a:lnTo>
                  <a:lnTo>
                    <a:pt x="5647" y="1473"/>
                  </a:lnTo>
                  <a:lnTo>
                    <a:pt x="5937" y="1401"/>
                  </a:lnTo>
                  <a:lnTo>
                    <a:pt x="6226" y="1376"/>
                  </a:lnTo>
                  <a:lnTo>
                    <a:pt x="6057" y="1039"/>
                  </a:lnTo>
                  <a:lnTo>
                    <a:pt x="5864" y="749"/>
                  </a:lnTo>
                  <a:lnTo>
                    <a:pt x="5647" y="508"/>
                  </a:lnTo>
                  <a:lnTo>
                    <a:pt x="5526" y="387"/>
                  </a:lnTo>
                  <a:lnTo>
                    <a:pt x="5382" y="291"/>
                  </a:lnTo>
                  <a:lnTo>
                    <a:pt x="5237" y="218"/>
                  </a:lnTo>
                  <a:lnTo>
                    <a:pt x="5092" y="146"/>
                  </a:lnTo>
                  <a:lnTo>
                    <a:pt x="4923" y="73"/>
                  </a:lnTo>
                  <a:lnTo>
                    <a:pt x="4754" y="25"/>
                  </a:lnTo>
                  <a:lnTo>
                    <a:pt x="45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65"/>
            <p:cNvSpPr/>
            <p:nvPr/>
          </p:nvSpPr>
          <p:spPr>
            <a:xfrm>
              <a:off x="1714075" y="-2075500"/>
              <a:ext cx="161700" cy="122475"/>
            </a:xfrm>
            <a:custGeom>
              <a:avLst/>
              <a:gdLst/>
              <a:ahLst/>
              <a:cxnLst/>
              <a:rect l="l" t="t" r="r" b="b"/>
              <a:pathLst>
                <a:path w="6468" h="4899" extrusionOk="0">
                  <a:moveTo>
                    <a:pt x="4561" y="0"/>
                  </a:moveTo>
                  <a:lnTo>
                    <a:pt x="4271" y="73"/>
                  </a:lnTo>
                  <a:lnTo>
                    <a:pt x="3982" y="169"/>
                  </a:lnTo>
                  <a:lnTo>
                    <a:pt x="3741" y="338"/>
                  </a:lnTo>
                  <a:lnTo>
                    <a:pt x="3523" y="531"/>
                  </a:lnTo>
                  <a:lnTo>
                    <a:pt x="3330" y="772"/>
                  </a:lnTo>
                  <a:lnTo>
                    <a:pt x="3186" y="1038"/>
                  </a:lnTo>
                  <a:lnTo>
                    <a:pt x="3282" y="1183"/>
                  </a:lnTo>
                  <a:lnTo>
                    <a:pt x="3354" y="1376"/>
                  </a:lnTo>
                  <a:lnTo>
                    <a:pt x="3354" y="1472"/>
                  </a:lnTo>
                  <a:lnTo>
                    <a:pt x="3330" y="1545"/>
                  </a:lnTo>
                  <a:lnTo>
                    <a:pt x="3282" y="1617"/>
                  </a:lnTo>
                  <a:lnTo>
                    <a:pt x="3210" y="1641"/>
                  </a:lnTo>
                  <a:lnTo>
                    <a:pt x="3137" y="1665"/>
                  </a:lnTo>
                  <a:lnTo>
                    <a:pt x="3065" y="1665"/>
                  </a:lnTo>
                  <a:lnTo>
                    <a:pt x="2992" y="1617"/>
                  </a:lnTo>
                  <a:lnTo>
                    <a:pt x="2920" y="1545"/>
                  </a:lnTo>
                  <a:lnTo>
                    <a:pt x="2896" y="1496"/>
                  </a:lnTo>
                  <a:lnTo>
                    <a:pt x="2824" y="1424"/>
                  </a:lnTo>
                  <a:lnTo>
                    <a:pt x="2799" y="1400"/>
                  </a:lnTo>
                  <a:lnTo>
                    <a:pt x="2799" y="1351"/>
                  </a:lnTo>
                  <a:lnTo>
                    <a:pt x="2799" y="1327"/>
                  </a:lnTo>
                  <a:lnTo>
                    <a:pt x="2655" y="1134"/>
                  </a:lnTo>
                  <a:lnTo>
                    <a:pt x="2510" y="990"/>
                  </a:lnTo>
                  <a:lnTo>
                    <a:pt x="2341" y="845"/>
                  </a:lnTo>
                  <a:lnTo>
                    <a:pt x="2172" y="748"/>
                  </a:lnTo>
                  <a:lnTo>
                    <a:pt x="2003" y="676"/>
                  </a:lnTo>
                  <a:lnTo>
                    <a:pt x="1810" y="603"/>
                  </a:lnTo>
                  <a:lnTo>
                    <a:pt x="1617" y="579"/>
                  </a:lnTo>
                  <a:lnTo>
                    <a:pt x="1424" y="579"/>
                  </a:lnTo>
                  <a:lnTo>
                    <a:pt x="1231" y="628"/>
                  </a:lnTo>
                  <a:lnTo>
                    <a:pt x="1062" y="676"/>
                  </a:lnTo>
                  <a:lnTo>
                    <a:pt x="869" y="748"/>
                  </a:lnTo>
                  <a:lnTo>
                    <a:pt x="700" y="845"/>
                  </a:lnTo>
                  <a:lnTo>
                    <a:pt x="531" y="965"/>
                  </a:lnTo>
                  <a:lnTo>
                    <a:pt x="362" y="1134"/>
                  </a:lnTo>
                  <a:lnTo>
                    <a:pt x="217" y="1303"/>
                  </a:lnTo>
                  <a:lnTo>
                    <a:pt x="73" y="1496"/>
                  </a:lnTo>
                  <a:lnTo>
                    <a:pt x="49" y="1545"/>
                  </a:lnTo>
                  <a:lnTo>
                    <a:pt x="0" y="1545"/>
                  </a:lnTo>
                  <a:lnTo>
                    <a:pt x="121" y="1689"/>
                  </a:lnTo>
                  <a:lnTo>
                    <a:pt x="217" y="1858"/>
                  </a:lnTo>
                  <a:lnTo>
                    <a:pt x="290" y="2027"/>
                  </a:lnTo>
                  <a:lnTo>
                    <a:pt x="362" y="2196"/>
                  </a:lnTo>
                  <a:lnTo>
                    <a:pt x="411" y="2389"/>
                  </a:lnTo>
                  <a:lnTo>
                    <a:pt x="435" y="2558"/>
                  </a:lnTo>
                  <a:lnTo>
                    <a:pt x="459" y="2944"/>
                  </a:lnTo>
                  <a:lnTo>
                    <a:pt x="435" y="3306"/>
                  </a:lnTo>
                  <a:lnTo>
                    <a:pt x="362" y="3692"/>
                  </a:lnTo>
                  <a:lnTo>
                    <a:pt x="242" y="4054"/>
                  </a:lnTo>
                  <a:lnTo>
                    <a:pt x="49" y="4368"/>
                  </a:lnTo>
                  <a:lnTo>
                    <a:pt x="169" y="4633"/>
                  </a:lnTo>
                  <a:lnTo>
                    <a:pt x="217" y="4899"/>
                  </a:lnTo>
                  <a:lnTo>
                    <a:pt x="314" y="4778"/>
                  </a:lnTo>
                  <a:lnTo>
                    <a:pt x="435" y="4657"/>
                  </a:lnTo>
                  <a:lnTo>
                    <a:pt x="579" y="4585"/>
                  </a:lnTo>
                  <a:lnTo>
                    <a:pt x="700" y="4488"/>
                  </a:lnTo>
                  <a:lnTo>
                    <a:pt x="845" y="4440"/>
                  </a:lnTo>
                  <a:lnTo>
                    <a:pt x="990" y="4392"/>
                  </a:lnTo>
                  <a:lnTo>
                    <a:pt x="1279" y="4344"/>
                  </a:lnTo>
                  <a:lnTo>
                    <a:pt x="1593" y="4344"/>
                  </a:lnTo>
                  <a:lnTo>
                    <a:pt x="1882" y="4392"/>
                  </a:lnTo>
                  <a:lnTo>
                    <a:pt x="2172" y="4513"/>
                  </a:lnTo>
                  <a:lnTo>
                    <a:pt x="2437" y="4657"/>
                  </a:lnTo>
                  <a:lnTo>
                    <a:pt x="2534" y="4392"/>
                  </a:lnTo>
                  <a:lnTo>
                    <a:pt x="2679" y="4151"/>
                  </a:lnTo>
                  <a:lnTo>
                    <a:pt x="2848" y="3933"/>
                  </a:lnTo>
                  <a:lnTo>
                    <a:pt x="3041" y="3740"/>
                  </a:lnTo>
                  <a:lnTo>
                    <a:pt x="3282" y="3596"/>
                  </a:lnTo>
                  <a:lnTo>
                    <a:pt x="3547" y="3475"/>
                  </a:lnTo>
                  <a:lnTo>
                    <a:pt x="3813" y="3403"/>
                  </a:lnTo>
                  <a:lnTo>
                    <a:pt x="4102" y="3378"/>
                  </a:lnTo>
                  <a:lnTo>
                    <a:pt x="4271" y="3403"/>
                  </a:lnTo>
                  <a:lnTo>
                    <a:pt x="4464" y="3427"/>
                  </a:lnTo>
                  <a:lnTo>
                    <a:pt x="4633" y="3475"/>
                  </a:lnTo>
                  <a:lnTo>
                    <a:pt x="4802" y="3523"/>
                  </a:lnTo>
                  <a:lnTo>
                    <a:pt x="4947" y="3620"/>
                  </a:lnTo>
                  <a:lnTo>
                    <a:pt x="5092" y="3716"/>
                  </a:lnTo>
                  <a:lnTo>
                    <a:pt x="5237" y="3813"/>
                  </a:lnTo>
                  <a:lnTo>
                    <a:pt x="5381" y="3933"/>
                  </a:lnTo>
                  <a:lnTo>
                    <a:pt x="5406" y="3692"/>
                  </a:lnTo>
                  <a:lnTo>
                    <a:pt x="5478" y="3451"/>
                  </a:lnTo>
                  <a:lnTo>
                    <a:pt x="5574" y="3234"/>
                  </a:lnTo>
                  <a:lnTo>
                    <a:pt x="5695" y="3017"/>
                  </a:lnTo>
                  <a:lnTo>
                    <a:pt x="5864" y="2823"/>
                  </a:lnTo>
                  <a:lnTo>
                    <a:pt x="6033" y="2655"/>
                  </a:lnTo>
                  <a:lnTo>
                    <a:pt x="6250" y="2510"/>
                  </a:lnTo>
                  <a:lnTo>
                    <a:pt x="6467" y="2365"/>
                  </a:lnTo>
                  <a:lnTo>
                    <a:pt x="6467" y="2341"/>
                  </a:lnTo>
                  <a:lnTo>
                    <a:pt x="6443" y="2003"/>
                  </a:lnTo>
                  <a:lnTo>
                    <a:pt x="6395" y="1641"/>
                  </a:lnTo>
                  <a:lnTo>
                    <a:pt x="6322" y="1303"/>
                  </a:lnTo>
                  <a:lnTo>
                    <a:pt x="6178" y="965"/>
                  </a:lnTo>
                  <a:lnTo>
                    <a:pt x="6105" y="821"/>
                  </a:lnTo>
                  <a:lnTo>
                    <a:pt x="6009" y="676"/>
                  </a:lnTo>
                  <a:lnTo>
                    <a:pt x="5888" y="555"/>
                  </a:lnTo>
                  <a:lnTo>
                    <a:pt x="5767" y="410"/>
                  </a:lnTo>
                  <a:lnTo>
                    <a:pt x="5647" y="314"/>
                  </a:lnTo>
                  <a:lnTo>
                    <a:pt x="5502" y="217"/>
                  </a:lnTo>
                  <a:lnTo>
                    <a:pt x="5333" y="121"/>
                  </a:lnTo>
                  <a:lnTo>
                    <a:pt x="5164" y="73"/>
                  </a:lnTo>
                  <a:lnTo>
                    <a:pt x="4995" y="24"/>
                  </a:lnTo>
                  <a:lnTo>
                    <a:pt x="48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65"/>
            <p:cNvSpPr/>
            <p:nvPr/>
          </p:nvSpPr>
          <p:spPr>
            <a:xfrm>
              <a:off x="1707425" y="-2339750"/>
              <a:ext cx="166525" cy="123100"/>
            </a:xfrm>
            <a:custGeom>
              <a:avLst/>
              <a:gdLst/>
              <a:ahLst/>
              <a:cxnLst/>
              <a:rect l="l" t="t" r="r" b="b"/>
              <a:pathLst>
                <a:path w="6661" h="4924" extrusionOk="0">
                  <a:moveTo>
                    <a:pt x="2390" y="1"/>
                  </a:moveTo>
                  <a:lnTo>
                    <a:pt x="2173" y="25"/>
                  </a:lnTo>
                  <a:lnTo>
                    <a:pt x="1955" y="73"/>
                  </a:lnTo>
                  <a:lnTo>
                    <a:pt x="1545" y="194"/>
                  </a:lnTo>
                  <a:lnTo>
                    <a:pt x="1135" y="339"/>
                  </a:lnTo>
                  <a:lnTo>
                    <a:pt x="966" y="459"/>
                  </a:lnTo>
                  <a:lnTo>
                    <a:pt x="773" y="556"/>
                  </a:lnTo>
                  <a:lnTo>
                    <a:pt x="628" y="677"/>
                  </a:lnTo>
                  <a:lnTo>
                    <a:pt x="483" y="821"/>
                  </a:lnTo>
                  <a:lnTo>
                    <a:pt x="339" y="966"/>
                  </a:lnTo>
                  <a:lnTo>
                    <a:pt x="218" y="1111"/>
                  </a:lnTo>
                  <a:lnTo>
                    <a:pt x="146" y="1256"/>
                  </a:lnTo>
                  <a:lnTo>
                    <a:pt x="73" y="1425"/>
                  </a:lnTo>
                  <a:lnTo>
                    <a:pt x="25" y="1594"/>
                  </a:lnTo>
                  <a:lnTo>
                    <a:pt x="1" y="1763"/>
                  </a:lnTo>
                  <a:lnTo>
                    <a:pt x="1" y="1956"/>
                  </a:lnTo>
                  <a:lnTo>
                    <a:pt x="25" y="2124"/>
                  </a:lnTo>
                  <a:lnTo>
                    <a:pt x="25" y="2149"/>
                  </a:lnTo>
                  <a:lnTo>
                    <a:pt x="339" y="2221"/>
                  </a:lnTo>
                  <a:lnTo>
                    <a:pt x="652" y="2318"/>
                  </a:lnTo>
                  <a:lnTo>
                    <a:pt x="942" y="2438"/>
                  </a:lnTo>
                  <a:lnTo>
                    <a:pt x="1183" y="2631"/>
                  </a:lnTo>
                  <a:lnTo>
                    <a:pt x="1280" y="2728"/>
                  </a:lnTo>
                  <a:lnTo>
                    <a:pt x="1376" y="2848"/>
                  </a:lnTo>
                  <a:lnTo>
                    <a:pt x="1449" y="2969"/>
                  </a:lnTo>
                  <a:lnTo>
                    <a:pt x="1521" y="3114"/>
                  </a:lnTo>
                  <a:lnTo>
                    <a:pt x="1569" y="3259"/>
                  </a:lnTo>
                  <a:lnTo>
                    <a:pt x="1618" y="3403"/>
                  </a:lnTo>
                  <a:lnTo>
                    <a:pt x="1618" y="3572"/>
                  </a:lnTo>
                  <a:lnTo>
                    <a:pt x="1618" y="3741"/>
                  </a:lnTo>
                  <a:lnTo>
                    <a:pt x="1642" y="3741"/>
                  </a:lnTo>
                  <a:lnTo>
                    <a:pt x="1811" y="3693"/>
                  </a:lnTo>
                  <a:lnTo>
                    <a:pt x="1980" y="3669"/>
                  </a:lnTo>
                  <a:lnTo>
                    <a:pt x="2173" y="3669"/>
                  </a:lnTo>
                  <a:lnTo>
                    <a:pt x="2342" y="3693"/>
                  </a:lnTo>
                  <a:lnTo>
                    <a:pt x="2535" y="3717"/>
                  </a:lnTo>
                  <a:lnTo>
                    <a:pt x="2703" y="3765"/>
                  </a:lnTo>
                  <a:lnTo>
                    <a:pt x="2872" y="3814"/>
                  </a:lnTo>
                  <a:lnTo>
                    <a:pt x="3041" y="3886"/>
                  </a:lnTo>
                  <a:lnTo>
                    <a:pt x="3186" y="3983"/>
                  </a:lnTo>
                  <a:lnTo>
                    <a:pt x="3355" y="4079"/>
                  </a:lnTo>
                  <a:lnTo>
                    <a:pt x="3476" y="4200"/>
                  </a:lnTo>
                  <a:lnTo>
                    <a:pt x="3620" y="4320"/>
                  </a:lnTo>
                  <a:lnTo>
                    <a:pt x="3741" y="4465"/>
                  </a:lnTo>
                  <a:lnTo>
                    <a:pt x="3838" y="4610"/>
                  </a:lnTo>
                  <a:lnTo>
                    <a:pt x="3934" y="4755"/>
                  </a:lnTo>
                  <a:lnTo>
                    <a:pt x="4007" y="4924"/>
                  </a:lnTo>
                  <a:lnTo>
                    <a:pt x="4200" y="4755"/>
                  </a:lnTo>
                  <a:lnTo>
                    <a:pt x="4417" y="4634"/>
                  </a:lnTo>
                  <a:lnTo>
                    <a:pt x="4658" y="4562"/>
                  </a:lnTo>
                  <a:lnTo>
                    <a:pt x="4899" y="4513"/>
                  </a:lnTo>
                  <a:lnTo>
                    <a:pt x="4779" y="4272"/>
                  </a:lnTo>
                  <a:lnTo>
                    <a:pt x="4706" y="4055"/>
                  </a:lnTo>
                  <a:lnTo>
                    <a:pt x="4658" y="3814"/>
                  </a:lnTo>
                  <a:lnTo>
                    <a:pt x="4634" y="3596"/>
                  </a:lnTo>
                  <a:lnTo>
                    <a:pt x="4658" y="3355"/>
                  </a:lnTo>
                  <a:lnTo>
                    <a:pt x="4682" y="3114"/>
                  </a:lnTo>
                  <a:lnTo>
                    <a:pt x="4755" y="2897"/>
                  </a:lnTo>
                  <a:lnTo>
                    <a:pt x="4851" y="2679"/>
                  </a:lnTo>
                  <a:lnTo>
                    <a:pt x="4972" y="2462"/>
                  </a:lnTo>
                  <a:lnTo>
                    <a:pt x="5117" y="2269"/>
                  </a:lnTo>
                  <a:lnTo>
                    <a:pt x="5285" y="2100"/>
                  </a:lnTo>
                  <a:lnTo>
                    <a:pt x="5454" y="1931"/>
                  </a:lnTo>
                  <a:lnTo>
                    <a:pt x="5647" y="1787"/>
                  </a:lnTo>
                  <a:lnTo>
                    <a:pt x="5865" y="1666"/>
                  </a:lnTo>
                  <a:lnTo>
                    <a:pt x="6082" y="1569"/>
                  </a:lnTo>
                  <a:lnTo>
                    <a:pt x="6323" y="1497"/>
                  </a:lnTo>
                  <a:lnTo>
                    <a:pt x="6492" y="1473"/>
                  </a:lnTo>
                  <a:lnTo>
                    <a:pt x="6661" y="1449"/>
                  </a:lnTo>
                  <a:lnTo>
                    <a:pt x="6588" y="1328"/>
                  </a:lnTo>
                  <a:lnTo>
                    <a:pt x="6540" y="1183"/>
                  </a:lnTo>
                  <a:lnTo>
                    <a:pt x="6444" y="1087"/>
                  </a:lnTo>
                  <a:lnTo>
                    <a:pt x="6347" y="990"/>
                  </a:lnTo>
                  <a:lnTo>
                    <a:pt x="6251" y="918"/>
                  </a:lnTo>
                  <a:lnTo>
                    <a:pt x="6130" y="846"/>
                  </a:lnTo>
                  <a:lnTo>
                    <a:pt x="6009" y="797"/>
                  </a:lnTo>
                  <a:lnTo>
                    <a:pt x="5865" y="773"/>
                  </a:lnTo>
                  <a:lnTo>
                    <a:pt x="5744" y="749"/>
                  </a:lnTo>
                  <a:lnTo>
                    <a:pt x="5599" y="773"/>
                  </a:lnTo>
                  <a:lnTo>
                    <a:pt x="5454" y="797"/>
                  </a:lnTo>
                  <a:lnTo>
                    <a:pt x="5334" y="846"/>
                  </a:lnTo>
                  <a:lnTo>
                    <a:pt x="5213" y="894"/>
                  </a:lnTo>
                  <a:lnTo>
                    <a:pt x="5068" y="990"/>
                  </a:lnTo>
                  <a:lnTo>
                    <a:pt x="4972" y="1087"/>
                  </a:lnTo>
                  <a:lnTo>
                    <a:pt x="4851" y="1232"/>
                  </a:lnTo>
                  <a:lnTo>
                    <a:pt x="4851" y="1401"/>
                  </a:lnTo>
                  <a:lnTo>
                    <a:pt x="4851" y="1594"/>
                  </a:lnTo>
                  <a:lnTo>
                    <a:pt x="4827" y="1690"/>
                  </a:lnTo>
                  <a:lnTo>
                    <a:pt x="4755" y="1738"/>
                  </a:lnTo>
                  <a:lnTo>
                    <a:pt x="4706" y="1787"/>
                  </a:lnTo>
                  <a:lnTo>
                    <a:pt x="4610" y="1811"/>
                  </a:lnTo>
                  <a:lnTo>
                    <a:pt x="4537" y="1787"/>
                  </a:lnTo>
                  <a:lnTo>
                    <a:pt x="4465" y="1738"/>
                  </a:lnTo>
                  <a:lnTo>
                    <a:pt x="4417" y="1690"/>
                  </a:lnTo>
                  <a:lnTo>
                    <a:pt x="4393" y="1594"/>
                  </a:lnTo>
                  <a:lnTo>
                    <a:pt x="4368" y="1328"/>
                  </a:lnTo>
                  <a:lnTo>
                    <a:pt x="4320" y="1111"/>
                  </a:lnTo>
                  <a:lnTo>
                    <a:pt x="4224" y="918"/>
                  </a:lnTo>
                  <a:lnTo>
                    <a:pt x="4127" y="725"/>
                  </a:lnTo>
                  <a:lnTo>
                    <a:pt x="4031" y="580"/>
                  </a:lnTo>
                  <a:lnTo>
                    <a:pt x="3886" y="435"/>
                  </a:lnTo>
                  <a:lnTo>
                    <a:pt x="3741" y="315"/>
                  </a:lnTo>
                  <a:lnTo>
                    <a:pt x="3572" y="218"/>
                  </a:lnTo>
                  <a:lnTo>
                    <a:pt x="3403" y="146"/>
                  </a:lnTo>
                  <a:lnTo>
                    <a:pt x="3210" y="73"/>
                  </a:lnTo>
                  <a:lnTo>
                    <a:pt x="3017" y="25"/>
                  </a:lnTo>
                  <a:lnTo>
                    <a:pt x="2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65"/>
            <p:cNvSpPr/>
            <p:nvPr/>
          </p:nvSpPr>
          <p:spPr>
            <a:xfrm>
              <a:off x="1725525" y="-2236575"/>
              <a:ext cx="143000" cy="100150"/>
            </a:xfrm>
            <a:custGeom>
              <a:avLst/>
              <a:gdLst/>
              <a:ahLst/>
              <a:cxnLst/>
              <a:rect l="l" t="t" r="r" b="b"/>
              <a:pathLst>
                <a:path w="5720" h="4006" extrusionOk="0">
                  <a:moveTo>
                    <a:pt x="1376" y="0"/>
                  </a:moveTo>
                  <a:lnTo>
                    <a:pt x="1207" y="24"/>
                  </a:lnTo>
                  <a:lnTo>
                    <a:pt x="1038" y="49"/>
                  </a:lnTo>
                  <a:lnTo>
                    <a:pt x="894" y="121"/>
                  </a:lnTo>
                  <a:lnTo>
                    <a:pt x="749" y="169"/>
                  </a:lnTo>
                  <a:lnTo>
                    <a:pt x="628" y="266"/>
                  </a:lnTo>
                  <a:lnTo>
                    <a:pt x="508" y="362"/>
                  </a:lnTo>
                  <a:lnTo>
                    <a:pt x="411" y="459"/>
                  </a:lnTo>
                  <a:lnTo>
                    <a:pt x="314" y="555"/>
                  </a:lnTo>
                  <a:lnTo>
                    <a:pt x="170" y="797"/>
                  </a:lnTo>
                  <a:lnTo>
                    <a:pt x="73" y="1086"/>
                  </a:lnTo>
                  <a:lnTo>
                    <a:pt x="1" y="1352"/>
                  </a:lnTo>
                  <a:lnTo>
                    <a:pt x="1" y="1665"/>
                  </a:lnTo>
                  <a:lnTo>
                    <a:pt x="1" y="1955"/>
                  </a:lnTo>
                  <a:lnTo>
                    <a:pt x="218" y="1979"/>
                  </a:lnTo>
                  <a:lnTo>
                    <a:pt x="435" y="2027"/>
                  </a:lnTo>
                  <a:lnTo>
                    <a:pt x="628" y="2100"/>
                  </a:lnTo>
                  <a:lnTo>
                    <a:pt x="797" y="2172"/>
                  </a:lnTo>
                  <a:lnTo>
                    <a:pt x="990" y="2269"/>
                  </a:lnTo>
                  <a:lnTo>
                    <a:pt x="1135" y="2365"/>
                  </a:lnTo>
                  <a:lnTo>
                    <a:pt x="1304" y="2486"/>
                  </a:lnTo>
                  <a:lnTo>
                    <a:pt x="1449" y="2606"/>
                  </a:lnTo>
                  <a:lnTo>
                    <a:pt x="1690" y="2872"/>
                  </a:lnTo>
                  <a:lnTo>
                    <a:pt x="1907" y="3186"/>
                  </a:lnTo>
                  <a:lnTo>
                    <a:pt x="2076" y="3523"/>
                  </a:lnTo>
                  <a:lnTo>
                    <a:pt x="2221" y="3885"/>
                  </a:lnTo>
                  <a:lnTo>
                    <a:pt x="2414" y="3789"/>
                  </a:lnTo>
                  <a:lnTo>
                    <a:pt x="2631" y="3741"/>
                  </a:lnTo>
                  <a:lnTo>
                    <a:pt x="2848" y="3716"/>
                  </a:lnTo>
                  <a:lnTo>
                    <a:pt x="3089" y="3716"/>
                  </a:lnTo>
                  <a:lnTo>
                    <a:pt x="3307" y="3741"/>
                  </a:lnTo>
                  <a:lnTo>
                    <a:pt x="3548" y="3813"/>
                  </a:lnTo>
                  <a:lnTo>
                    <a:pt x="3741" y="3909"/>
                  </a:lnTo>
                  <a:lnTo>
                    <a:pt x="3934" y="4006"/>
                  </a:lnTo>
                  <a:lnTo>
                    <a:pt x="4055" y="3692"/>
                  </a:lnTo>
                  <a:lnTo>
                    <a:pt x="4224" y="3379"/>
                  </a:lnTo>
                  <a:lnTo>
                    <a:pt x="4393" y="3065"/>
                  </a:lnTo>
                  <a:lnTo>
                    <a:pt x="4610" y="2799"/>
                  </a:lnTo>
                  <a:lnTo>
                    <a:pt x="4851" y="2534"/>
                  </a:lnTo>
                  <a:lnTo>
                    <a:pt x="5116" y="2317"/>
                  </a:lnTo>
                  <a:lnTo>
                    <a:pt x="5406" y="2148"/>
                  </a:lnTo>
                  <a:lnTo>
                    <a:pt x="5720" y="2003"/>
                  </a:lnTo>
                  <a:lnTo>
                    <a:pt x="5671" y="1786"/>
                  </a:lnTo>
                  <a:lnTo>
                    <a:pt x="5599" y="1593"/>
                  </a:lnTo>
                  <a:lnTo>
                    <a:pt x="5503" y="1400"/>
                  </a:lnTo>
                  <a:lnTo>
                    <a:pt x="5382" y="1231"/>
                  </a:lnTo>
                  <a:lnTo>
                    <a:pt x="5237" y="1062"/>
                  </a:lnTo>
                  <a:lnTo>
                    <a:pt x="5068" y="941"/>
                  </a:lnTo>
                  <a:lnTo>
                    <a:pt x="4875" y="845"/>
                  </a:lnTo>
                  <a:lnTo>
                    <a:pt x="4658" y="797"/>
                  </a:lnTo>
                  <a:lnTo>
                    <a:pt x="4465" y="748"/>
                  </a:lnTo>
                  <a:lnTo>
                    <a:pt x="4296" y="772"/>
                  </a:lnTo>
                  <a:lnTo>
                    <a:pt x="4127" y="797"/>
                  </a:lnTo>
                  <a:lnTo>
                    <a:pt x="3958" y="845"/>
                  </a:lnTo>
                  <a:lnTo>
                    <a:pt x="3789" y="917"/>
                  </a:lnTo>
                  <a:lnTo>
                    <a:pt x="3644" y="990"/>
                  </a:lnTo>
                  <a:lnTo>
                    <a:pt x="3500" y="1110"/>
                  </a:lnTo>
                  <a:lnTo>
                    <a:pt x="3379" y="1231"/>
                  </a:lnTo>
                  <a:lnTo>
                    <a:pt x="3379" y="1496"/>
                  </a:lnTo>
                  <a:lnTo>
                    <a:pt x="3355" y="1569"/>
                  </a:lnTo>
                  <a:lnTo>
                    <a:pt x="3307" y="1617"/>
                  </a:lnTo>
                  <a:lnTo>
                    <a:pt x="3258" y="1665"/>
                  </a:lnTo>
                  <a:lnTo>
                    <a:pt x="3186" y="1689"/>
                  </a:lnTo>
                  <a:lnTo>
                    <a:pt x="3138" y="1689"/>
                  </a:lnTo>
                  <a:lnTo>
                    <a:pt x="3065" y="1665"/>
                  </a:lnTo>
                  <a:lnTo>
                    <a:pt x="3017" y="1617"/>
                  </a:lnTo>
                  <a:lnTo>
                    <a:pt x="2993" y="1545"/>
                  </a:lnTo>
                  <a:lnTo>
                    <a:pt x="2969" y="1472"/>
                  </a:lnTo>
                  <a:lnTo>
                    <a:pt x="2921" y="1400"/>
                  </a:lnTo>
                  <a:lnTo>
                    <a:pt x="2921" y="1376"/>
                  </a:lnTo>
                  <a:lnTo>
                    <a:pt x="2921" y="1327"/>
                  </a:lnTo>
                  <a:lnTo>
                    <a:pt x="2921" y="1303"/>
                  </a:lnTo>
                  <a:lnTo>
                    <a:pt x="2824" y="1014"/>
                  </a:lnTo>
                  <a:lnTo>
                    <a:pt x="2655" y="724"/>
                  </a:lnTo>
                  <a:lnTo>
                    <a:pt x="2462" y="483"/>
                  </a:lnTo>
                  <a:lnTo>
                    <a:pt x="2245" y="266"/>
                  </a:lnTo>
                  <a:lnTo>
                    <a:pt x="2124" y="193"/>
                  </a:lnTo>
                  <a:lnTo>
                    <a:pt x="1979" y="121"/>
                  </a:lnTo>
                  <a:lnTo>
                    <a:pt x="1835" y="49"/>
                  </a:lnTo>
                  <a:lnTo>
                    <a:pt x="1690" y="24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65"/>
            <p:cNvSpPr/>
            <p:nvPr/>
          </p:nvSpPr>
          <p:spPr>
            <a:xfrm>
              <a:off x="1803950" y="-1235150"/>
              <a:ext cx="45275" cy="170750"/>
            </a:xfrm>
            <a:custGeom>
              <a:avLst/>
              <a:gdLst/>
              <a:ahLst/>
              <a:cxnLst/>
              <a:rect l="l" t="t" r="r" b="b"/>
              <a:pathLst>
                <a:path w="1811" h="6830" extrusionOk="0">
                  <a:moveTo>
                    <a:pt x="652" y="0"/>
                  </a:moveTo>
                  <a:lnTo>
                    <a:pt x="507" y="386"/>
                  </a:lnTo>
                  <a:lnTo>
                    <a:pt x="387" y="772"/>
                  </a:lnTo>
                  <a:lnTo>
                    <a:pt x="266" y="1158"/>
                  </a:lnTo>
                  <a:lnTo>
                    <a:pt x="170" y="1544"/>
                  </a:lnTo>
                  <a:lnTo>
                    <a:pt x="97" y="1955"/>
                  </a:lnTo>
                  <a:lnTo>
                    <a:pt x="49" y="2341"/>
                  </a:lnTo>
                  <a:lnTo>
                    <a:pt x="1" y="2751"/>
                  </a:lnTo>
                  <a:lnTo>
                    <a:pt x="1" y="3137"/>
                  </a:lnTo>
                  <a:lnTo>
                    <a:pt x="1" y="3547"/>
                  </a:lnTo>
                  <a:lnTo>
                    <a:pt x="25" y="3957"/>
                  </a:lnTo>
                  <a:lnTo>
                    <a:pt x="97" y="4344"/>
                  </a:lnTo>
                  <a:lnTo>
                    <a:pt x="170" y="4754"/>
                  </a:lnTo>
                  <a:lnTo>
                    <a:pt x="266" y="5140"/>
                  </a:lnTo>
                  <a:lnTo>
                    <a:pt x="411" y="5526"/>
                  </a:lnTo>
                  <a:lnTo>
                    <a:pt x="556" y="5912"/>
                  </a:lnTo>
                  <a:lnTo>
                    <a:pt x="749" y="6298"/>
                  </a:lnTo>
                  <a:lnTo>
                    <a:pt x="894" y="6564"/>
                  </a:lnTo>
                  <a:lnTo>
                    <a:pt x="1038" y="6733"/>
                  </a:lnTo>
                  <a:lnTo>
                    <a:pt x="1111" y="6781"/>
                  </a:lnTo>
                  <a:lnTo>
                    <a:pt x="1183" y="6805"/>
                  </a:lnTo>
                  <a:lnTo>
                    <a:pt x="1231" y="6829"/>
                  </a:lnTo>
                  <a:lnTo>
                    <a:pt x="1280" y="6805"/>
                  </a:lnTo>
                  <a:lnTo>
                    <a:pt x="1328" y="6781"/>
                  </a:lnTo>
                  <a:lnTo>
                    <a:pt x="1376" y="6733"/>
                  </a:lnTo>
                  <a:lnTo>
                    <a:pt x="1473" y="6612"/>
                  </a:lnTo>
                  <a:lnTo>
                    <a:pt x="1545" y="6443"/>
                  </a:lnTo>
                  <a:lnTo>
                    <a:pt x="1593" y="6226"/>
                  </a:lnTo>
                  <a:lnTo>
                    <a:pt x="1690" y="5719"/>
                  </a:lnTo>
                  <a:lnTo>
                    <a:pt x="1762" y="5188"/>
                  </a:lnTo>
                  <a:lnTo>
                    <a:pt x="1786" y="4706"/>
                  </a:lnTo>
                  <a:lnTo>
                    <a:pt x="1811" y="4344"/>
                  </a:lnTo>
                  <a:lnTo>
                    <a:pt x="1786" y="3885"/>
                  </a:lnTo>
                  <a:lnTo>
                    <a:pt x="1786" y="3306"/>
                  </a:lnTo>
                  <a:lnTo>
                    <a:pt x="1738" y="2654"/>
                  </a:lnTo>
                  <a:lnTo>
                    <a:pt x="1642" y="2003"/>
                  </a:lnTo>
                  <a:lnTo>
                    <a:pt x="1593" y="1665"/>
                  </a:lnTo>
                  <a:lnTo>
                    <a:pt x="1521" y="1351"/>
                  </a:lnTo>
                  <a:lnTo>
                    <a:pt x="1424" y="1038"/>
                  </a:lnTo>
                  <a:lnTo>
                    <a:pt x="1304" y="772"/>
                  </a:lnTo>
                  <a:lnTo>
                    <a:pt x="1183" y="531"/>
                  </a:lnTo>
                  <a:lnTo>
                    <a:pt x="1038" y="314"/>
                  </a:lnTo>
                  <a:lnTo>
                    <a:pt x="869" y="121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83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65"/>
            <p:cNvSpPr/>
            <p:nvPr/>
          </p:nvSpPr>
          <p:spPr>
            <a:xfrm>
              <a:off x="1680900" y="-1576600"/>
              <a:ext cx="165925" cy="266050"/>
            </a:xfrm>
            <a:custGeom>
              <a:avLst/>
              <a:gdLst/>
              <a:ahLst/>
              <a:cxnLst/>
              <a:rect l="l" t="t" r="r" b="b"/>
              <a:pathLst>
                <a:path w="6637" h="10642" extrusionOk="0">
                  <a:moveTo>
                    <a:pt x="2823" y="1351"/>
                  </a:moveTo>
                  <a:lnTo>
                    <a:pt x="3185" y="1400"/>
                  </a:lnTo>
                  <a:lnTo>
                    <a:pt x="3547" y="1472"/>
                  </a:lnTo>
                  <a:lnTo>
                    <a:pt x="3885" y="1617"/>
                  </a:lnTo>
                  <a:lnTo>
                    <a:pt x="4030" y="1689"/>
                  </a:lnTo>
                  <a:lnTo>
                    <a:pt x="4175" y="1810"/>
                  </a:lnTo>
                  <a:lnTo>
                    <a:pt x="4319" y="1906"/>
                  </a:lnTo>
                  <a:lnTo>
                    <a:pt x="4440" y="2027"/>
                  </a:lnTo>
                  <a:lnTo>
                    <a:pt x="4561" y="2172"/>
                  </a:lnTo>
                  <a:lnTo>
                    <a:pt x="4657" y="2317"/>
                  </a:lnTo>
                  <a:lnTo>
                    <a:pt x="4754" y="2486"/>
                  </a:lnTo>
                  <a:lnTo>
                    <a:pt x="4826" y="2655"/>
                  </a:lnTo>
                  <a:lnTo>
                    <a:pt x="4874" y="2872"/>
                  </a:lnTo>
                  <a:lnTo>
                    <a:pt x="4899" y="3113"/>
                  </a:lnTo>
                  <a:lnTo>
                    <a:pt x="4899" y="3330"/>
                  </a:lnTo>
                  <a:lnTo>
                    <a:pt x="4850" y="3547"/>
                  </a:lnTo>
                  <a:lnTo>
                    <a:pt x="4778" y="3765"/>
                  </a:lnTo>
                  <a:lnTo>
                    <a:pt x="4657" y="3958"/>
                  </a:lnTo>
                  <a:lnTo>
                    <a:pt x="4537" y="4151"/>
                  </a:lnTo>
                  <a:lnTo>
                    <a:pt x="4416" y="4320"/>
                  </a:lnTo>
                  <a:lnTo>
                    <a:pt x="4271" y="4488"/>
                  </a:lnTo>
                  <a:lnTo>
                    <a:pt x="4102" y="4609"/>
                  </a:lnTo>
                  <a:lnTo>
                    <a:pt x="3958" y="4706"/>
                  </a:lnTo>
                  <a:lnTo>
                    <a:pt x="3789" y="4802"/>
                  </a:lnTo>
                  <a:lnTo>
                    <a:pt x="3644" y="4875"/>
                  </a:lnTo>
                  <a:lnTo>
                    <a:pt x="3451" y="4923"/>
                  </a:lnTo>
                  <a:lnTo>
                    <a:pt x="3113" y="4995"/>
                  </a:lnTo>
                  <a:lnTo>
                    <a:pt x="2992" y="4078"/>
                  </a:lnTo>
                  <a:lnTo>
                    <a:pt x="2872" y="3161"/>
                  </a:lnTo>
                  <a:lnTo>
                    <a:pt x="2703" y="2268"/>
                  </a:lnTo>
                  <a:lnTo>
                    <a:pt x="2461" y="1376"/>
                  </a:lnTo>
                  <a:lnTo>
                    <a:pt x="2823" y="1351"/>
                  </a:lnTo>
                  <a:close/>
                  <a:moveTo>
                    <a:pt x="3016" y="0"/>
                  </a:moveTo>
                  <a:lnTo>
                    <a:pt x="2630" y="48"/>
                  </a:lnTo>
                  <a:lnTo>
                    <a:pt x="2268" y="145"/>
                  </a:lnTo>
                  <a:lnTo>
                    <a:pt x="1906" y="266"/>
                  </a:lnTo>
                  <a:lnTo>
                    <a:pt x="1544" y="435"/>
                  </a:lnTo>
                  <a:lnTo>
                    <a:pt x="1231" y="652"/>
                  </a:lnTo>
                  <a:lnTo>
                    <a:pt x="1038" y="700"/>
                  </a:lnTo>
                  <a:lnTo>
                    <a:pt x="869" y="772"/>
                  </a:lnTo>
                  <a:lnTo>
                    <a:pt x="700" y="869"/>
                  </a:lnTo>
                  <a:lnTo>
                    <a:pt x="531" y="965"/>
                  </a:lnTo>
                  <a:lnTo>
                    <a:pt x="410" y="1110"/>
                  </a:lnTo>
                  <a:lnTo>
                    <a:pt x="314" y="1279"/>
                  </a:lnTo>
                  <a:lnTo>
                    <a:pt x="217" y="1448"/>
                  </a:lnTo>
                  <a:lnTo>
                    <a:pt x="169" y="1641"/>
                  </a:lnTo>
                  <a:lnTo>
                    <a:pt x="121" y="2100"/>
                  </a:lnTo>
                  <a:lnTo>
                    <a:pt x="72" y="2582"/>
                  </a:lnTo>
                  <a:lnTo>
                    <a:pt x="24" y="3547"/>
                  </a:lnTo>
                  <a:lnTo>
                    <a:pt x="0" y="4537"/>
                  </a:lnTo>
                  <a:lnTo>
                    <a:pt x="48" y="5526"/>
                  </a:lnTo>
                  <a:lnTo>
                    <a:pt x="97" y="6515"/>
                  </a:lnTo>
                  <a:lnTo>
                    <a:pt x="193" y="7481"/>
                  </a:lnTo>
                  <a:lnTo>
                    <a:pt x="386" y="9411"/>
                  </a:lnTo>
                  <a:lnTo>
                    <a:pt x="410" y="9580"/>
                  </a:lnTo>
                  <a:lnTo>
                    <a:pt x="459" y="9725"/>
                  </a:lnTo>
                  <a:lnTo>
                    <a:pt x="507" y="9870"/>
                  </a:lnTo>
                  <a:lnTo>
                    <a:pt x="579" y="10014"/>
                  </a:lnTo>
                  <a:lnTo>
                    <a:pt x="652" y="10135"/>
                  </a:lnTo>
                  <a:lnTo>
                    <a:pt x="748" y="10232"/>
                  </a:lnTo>
                  <a:lnTo>
                    <a:pt x="845" y="10328"/>
                  </a:lnTo>
                  <a:lnTo>
                    <a:pt x="941" y="10400"/>
                  </a:lnTo>
                  <a:lnTo>
                    <a:pt x="1158" y="10545"/>
                  </a:lnTo>
                  <a:lnTo>
                    <a:pt x="1400" y="10618"/>
                  </a:lnTo>
                  <a:lnTo>
                    <a:pt x="1665" y="10642"/>
                  </a:lnTo>
                  <a:lnTo>
                    <a:pt x="1931" y="10642"/>
                  </a:lnTo>
                  <a:lnTo>
                    <a:pt x="2196" y="10569"/>
                  </a:lnTo>
                  <a:lnTo>
                    <a:pt x="2437" y="10473"/>
                  </a:lnTo>
                  <a:lnTo>
                    <a:pt x="2679" y="10352"/>
                  </a:lnTo>
                  <a:lnTo>
                    <a:pt x="2872" y="10159"/>
                  </a:lnTo>
                  <a:lnTo>
                    <a:pt x="3041" y="9942"/>
                  </a:lnTo>
                  <a:lnTo>
                    <a:pt x="3113" y="9821"/>
                  </a:lnTo>
                  <a:lnTo>
                    <a:pt x="3185" y="9677"/>
                  </a:lnTo>
                  <a:lnTo>
                    <a:pt x="3234" y="9556"/>
                  </a:lnTo>
                  <a:lnTo>
                    <a:pt x="3258" y="9387"/>
                  </a:lnTo>
                  <a:lnTo>
                    <a:pt x="3282" y="9242"/>
                  </a:lnTo>
                  <a:lnTo>
                    <a:pt x="3282" y="9073"/>
                  </a:lnTo>
                  <a:lnTo>
                    <a:pt x="3258" y="7963"/>
                  </a:lnTo>
                  <a:lnTo>
                    <a:pt x="3234" y="6829"/>
                  </a:lnTo>
                  <a:lnTo>
                    <a:pt x="3427" y="6805"/>
                  </a:lnTo>
                  <a:lnTo>
                    <a:pt x="3644" y="6781"/>
                  </a:lnTo>
                  <a:lnTo>
                    <a:pt x="3837" y="6757"/>
                  </a:lnTo>
                  <a:lnTo>
                    <a:pt x="4030" y="6708"/>
                  </a:lnTo>
                  <a:lnTo>
                    <a:pt x="4416" y="6564"/>
                  </a:lnTo>
                  <a:lnTo>
                    <a:pt x="4778" y="6347"/>
                  </a:lnTo>
                  <a:lnTo>
                    <a:pt x="5116" y="6129"/>
                  </a:lnTo>
                  <a:lnTo>
                    <a:pt x="5429" y="5840"/>
                  </a:lnTo>
                  <a:lnTo>
                    <a:pt x="5719" y="5526"/>
                  </a:lnTo>
                  <a:lnTo>
                    <a:pt x="5960" y="5188"/>
                  </a:lnTo>
                  <a:lnTo>
                    <a:pt x="6178" y="4826"/>
                  </a:lnTo>
                  <a:lnTo>
                    <a:pt x="6346" y="4440"/>
                  </a:lnTo>
                  <a:lnTo>
                    <a:pt x="6491" y="4030"/>
                  </a:lnTo>
                  <a:lnTo>
                    <a:pt x="6588" y="3644"/>
                  </a:lnTo>
                  <a:lnTo>
                    <a:pt x="6636" y="3234"/>
                  </a:lnTo>
                  <a:lnTo>
                    <a:pt x="6612" y="2823"/>
                  </a:lnTo>
                  <a:lnTo>
                    <a:pt x="6564" y="2413"/>
                  </a:lnTo>
                  <a:lnTo>
                    <a:pt x="6515" y="2220"/>
                  </a:lnTo>
                  <a:lnTo>
                    <a:pt x="6443" y="2027"/>
                  </a:lnTo>
                  <a:lnTo>
                    <a:pt x="6274" y="1665"/>
                  </a:lnTo>
                  <a:lnTo>
                    <a:pt x="6057" y="1327"/>
                  </a:lnTo>
                  <a:lnTo>
                    <a:pt x="5791" y="1038"/>
                  </a:lnTo>
                  <a:lnTo>
                    <a:pt x="5526" y="772"/>
                  </a:lnTo>
                  <a:lnTo>
                    <a:pt x="5212" y="555"/>
                  </a:lnTo>
                  <a:lnTo>
                    <a:pt x="4874" y="362"/>
                  </a:lnTo>
                  <a:lnTo>
                    <a:pt x="4513" y="217"/>
                  </a:lnTo>
                  <a:lnTo>
                    <a:pt x="4151" y="97"/>
                  </a:lnTo>
                  <a:lnTo>
                    <a:pt x="3789" y="24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65"/>
            <p:cNvSpPr/>
            <p:nvPr/>
          </p:nvSpPr>
          <p:spPr>
            <a:xfrm>
              <a:off x="1684500" y="-1919875"/>
              <a:ext cx="142400" cy="82075"/>
            </a:xfrm>
            <a:custGeom>
              <a:avLst/>
              <a:gdLst/>
              <a:ahLst/>
              <a:cxnLst/>
              <a:rect l="l" t="t" r="r" b="b"/>
              <a:pathLst>
                <a:path w="5696" h="3283" extrusionOk="0">
                  <a:moveTo>
                    <a:pt x="3838" y="1"/>
                  </a:moveTo>
                  <a:lnTo>
                    <a:pt x="3669" y="25"/>
                  </a:lnTo>
                  <a:lnTo>
                    <a:pt x="3524" y="49"/>
                  </a:lnTo>
                  <a:lnTo>
                    <a:pt x="3234" y="146"/>
                  </a:lnTo>
                  <a:lnTo>
                    <a:pt x="2993" y="290"/>
                  </a:lnTo>
                  <a:lnTo>
                    <a:pt x="2776" y="483"/>
                  </a:lnTo>
                  <a:lnTo>
                    <a:pt x="2583" y="701"/>
                  </a:lnTo>
                  <a:lnTo>
                    <a:pt x="2438" y="942"/>
                  </a:lnTo>
                  <a:lnTo>
                    <a:pt x="2317" y="1183"/>
                  </a:lnTo>
                  <a:lnTo>
                    <a:pt x="2245" y="1473"/>
                  </a:lnTo>
                  <a:lnTo>
                    <a:pt x="2197" y="1738"/>
                  </a:lnTo>
                  <a:lnTo>
                    <a:pt x="2245" y="1907"/>
                  </a:lnTo>
                  <a:lnTo>
                    <a:pt x="2269" y="2052"/>
                  </a:lnTo>
                  <a:lnTo>
                    <a:pt x="2269" y="2148"/>
                  </a:lnTo>
                  <a:lnTo>
                    <a:pt x="2221" y="2221"/>
                  </a:lnTo>
                  <a:lnTo>
                    <a:pt x="2149" y="2269"/>
                  </a:lnTo>
                  <a:lnTo>
                    <a:pt x="2076" y="2293"/>
                  </a:lnTo>
                  <a:lnTo>
                    <a:pt x="2004" y="2269"/>
                  </a:lnTo>
                  <a:lnTo>
                    <a:pt x="1907" y="2245"/>
                  </a:lnTo>
                  <a:lnTo>
                    <a:pt x="1859" y="2197"/>
                  </a:lnTo>
                  <a:lnTo>
                    <a:pt x="1811" y="2124"/>
                  </a:lnTo>
                  <a:lnTo>
                    <a:pt x="1738" y="1955"/>
                  </a:lnTo>
                  <a:lnTo>
                    <a:pt x="1666" y="1811"/>
                  </a:lnTo>
                  <a:lnTo>
                    <a:pt x="1545" y="1666"/>
                  </a:lnTo>
                  <a:lnTo>
                    <a:pt x="1400" y="1545"/>
                  </a:lnTo>
                  <a:lnTo>
                    <a:pt x="1256" y="1449"/>
                  </a:lnTo>
                  <a:lnTo>
                    <a:pt x="1087" y="1376"/>
                  </a:lnTo>
                  <a:lnTo>
                    <a:pt x="918" y="1328"/>
                  </a:lnTo>
                  <a:lnTo>
                    <a:pt x="749" y="1328"/>
                  </a:lnTo>
                  <a:lnTo>
                    <a:pt x="749" y="1376"/>
                  </a:lnTo>
                  <a:lnTo>
                    <a:pt x="725" y="1473"/>
                  </a:lnTo>
                  <a:lnTo>
                    <a:pt x="677" y="1545"/>
                  </a:lnTo>
                  <a:lnTo>
                    <a:pt x="628" y="1593"/>
                  </a:lnTo>
                  <a:lnTo>
                    <a:pt x="580" y="1618"/>
                  </a:lnTo>
                  <a:lnTo>
                    <a:pt x="435" y="1618"/>
                  </a:lnTo>
                  <a:lnTo>
                    <a:pt x="363" y="1569"/>
                  </a:lnTo>
                  <a:lnTo>
                    <a:pt x="315" y="1545"/>
                  </a:lnTo>
                  <a:lnTo>
                    <a:pt x="194" y="1666"/>
                  </a:lnTo>
                  <a:lnTo>
                    <a:pt x="97" y="1835"/>
                  </a:lnTo>
                  <a:lnTo>
                    <a:pt x="25" y="2028"/>
                  </a:lnTo>
                  <a:lnTo>
                    <a:pt x="1" y="2197"/>
                  </a:lnTo>
                  <a:lnTo>
                    <a:pt x="25" y="2390"/>
                  </a:lnTo>
                  <a:lnTo>
                    <a:pt x="49" y="2583"/>
                  </a:lnTo>
                  <a:lnTo>
                    <a:pt x="122" y="2776"/>
                  </a:lnTo>
                  <a:lnTo>
                    <a:pt x="218" y="2945"/>
                  </a:lnTo>
                  <a:lnTo>
                    <a:pt x="2390" y="3138"/>
                  </a:lnTo>
                  <a:lnTo>
                    <a:pt x="3476" y="3234"/>
                  </a:lnTo>
                  <a:lnTo>
                    <a:pt x="4562" y="3283"/>
                  </a:lnTo>
                  <a:lnTo>
                    <a:pt x="4489" y="3162"/>
                  </a:lnTo>
                  <a:lnTo>
                    <a:pt x="4441" y="3017"/>
                  </a:lnTo>
                  <a:lnTo>
                    <a:pt x="4417" y="2872"/>
                  </a:lnTo>
                  <a:lnTo>
                    <a:pt x="4417" y="2728"/>
                  </a:lnTo>
                  <a:lnTo>
                    <a:pt x="4441" y="2583"/>
                  </a:lnTo>
                  <a:lnTo>
                    <a:pt x="4489" y="2414"/>
                  </a:lnTo>
                  <a:lnTo>
                    <a:pt x="4537" y="2293"/>
                  </a:lnTo>
                  <a:lnTo>
                    <a:pt x="4634" y="2148"/>
                  </a:lnTo>
                  <a:lnTo>
                    <a:pt x="4730" y="2052"/>
                  </a:lnTo>
                  <a:lnTo>
                    <a:pt x="4851" y="1980"/>
                  </a:lnTo>
                  <a:lnTo>
                    <a:pt x="4972" y="1907"/>
                  </a:lnTo>
                  <a:lnTo>
                    <a:pt x="5092" y="1859"/>
                  </a:lnTo>
                  <a:lnTo>
                    <a:pt x="5237" y="1811"/>
                  </a:lnTo>
                  <a:lnTo>
                    <a:pt x="5382" y="1787"/>
                  </a:lnTo>
                  <a:lnTo>
                    <a:pt x="5696" y="1787"/>
                  </a:lnTo>
                  <a:lnTo>
                    <a:pt x="5647" y="1618"/>
                  </a:lnTo>
                  <a:lnTo>
                    <a:pt x="5647" y="1449"/>
                  </a:lnTo>
                  <a:lnTo>
                    <a:pt x="5647" y="1256"/>
                  </a:lnTo>
                  <a:lnTo>
                    <a:pt x="5672" y="1087"/>
                  </a:lnTo>
                  <a:lnTo>
                    <a:pt x="5575" y="1038"/>
                  </a:lnTo>
                  <a:lnTo>
                    <a:pt x="5382" y="797"/>
                  </a:lnTo>
                  <a:lnTo>
                    <a:pt x="5189" y="556"/>
                  </a:lnTo>
                  <a:lnTo>
                    <a:pt x="4948" y="363"/>
                  </a:lnTo>
                  <a:lnTo>
                    <a:pt x="4706" y="194"/>
                  </a:lnTo>
                  <a:lnTo>
                    <a:pt x="4441" y="73"/>
                  </a:lnTo>
                  <a:lnTo>
                    <a:pt x="4296" y="25"/>
                  </a:lnTo>
                  <a:lnTo>
                    <a:pt x="4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65"/>
            <p:cNvSpPr/>
            <p:nvPr/>
          </p:nvSpPr>
          <p:spPr>
            <a:xfrm>
              <a:off x="1742425" y="-1542825"/>
              <a:ext cx="60950" cy="91125"/>
            </a:xfrm>
            <a:custGeom>
              <a:avLst/>
              <a:gdLst/>
              <a:ahLst/>
              <a:cxnLst/>
              <a:rect l="l" t="t" r="r" b="b"/>
              <a:pathLst>
                <a:path w="2438" h="3645" extrusionOk="0">
                  <a:moveTo>
                    <a:pt x="362" y="0"/>
                  </a:moveTo>
                  <a:lnTo>
                    <a:pt x="0" y="25"/>
                  </a:lnTo>
                  <a:lnTo>
                    <a:pt x="242" y="917"/>
                  </a:lnTo>
                  <a:lnTo>
                    <a:pt x="411" y="1810"/>
                  </a:lnTo>
                  <a:lnTo>
                    <a:pt x="531" y="2727"/>
                  </a:lnTo>
                  <a:lnTo>
                    <a:pt x="652" y="3644"/>
                  </a:lnTo>
                  <a:lnTo>
                    <a:pt x="990" y="3572"/>
                  </a:lnTo>
                  <a:lnTo>
                    <a:pt x="1183" y="3524"/>
                  </a:lnTo>
                  <a:lnTo>
                    <a:pt x="1328" y="3451"/>
                  </a:lnTo>
                  <a:lnTo>
                    <a:pt x="1497" y="3355"/>
                  </a:lnTo>
                  <a:lnTo>
                    <a:pt x="1641" y="3258"/>
                  </a:lnTo>
                  <a:lnTo>
                    <a:pt x="1810" y="3137"/>
                  </a:lnTo>
                  <a:lnTo>
                    <a:pt x="1955" y="2969"/>
                  </a:lnTo>
                  <a:lnTo>
                    <a:pt x="2076" y="2800"/>
                  </a:lnTo>
                  <a:lnTo>
                    <a:pt x="2196" y="2607"/>
                  </a:lnTo>
                  <a:lnTo>
                    <a:pt x="2317" y="2414"/>
                  </a:lnTo>
                  <a:lnTo>
                    <a:pt x="2389" y="2196"/>
                  </a:lnTo>
                  <a:lnTo>
                    <a:pt x="2438" y="1979"/>
                  </a:lnTo>
                  <a:lnTo>
                    <a:pt x="2438" y="1762"/>
                  </a:lnTo>
                  <a:lnTo>
                    <a:pt x="2413" y="1521"/>
                  </a:lnTo>
                  <a:lnTo>
                    <a:pt x="2365" y="1304"/>
                  </a:lnTo>
                  <a:lnTo>
                    <a:pt x="2293" y="1135"/>
                  </a:lnTo>
                  <a:lnTo>
                    <a:pt x="2196" y="966"/>
                  </a:lnTo>
                  <a:lnTo>
                    <a:pt x="2100" y="821"/>
                  </a:lnTo>
                  <a:lnTo>
                    <a:pt x="1979" y="676"/>
                  </a:lnTo>
                  <a:lnTo>
                    <a:pt x="1858" y="555"/>
                  </a:lnTo>
                  <a:lnTo>
                    <a:pt x="1714" y="459"/>
                  </a:lnTo>
                  <a:lnTo>
                    <a:pt x="1569" y="338"/>
                  </a:lnTo>
                  <a:lnTo>
                    <a:pt x="1424" y="266"/>
                  </a:lnTo>
                  <a:lnTo>
                    <a:pt x="1086" y="121"/>
                  </a:lnTo>
                  <a:lnTo>
                    <a:pt x="724" y="49"/>
                  </a:lnTo>
                  <a:lnTo>
                    <a:pt x="362" y="0"/>
                  </a:lnTo>
                  <a:close/>
                </a:path>
              </a:pathLst>
            </a:custGeom>
            <a:solidFill>
              <a:srgbClr val="E83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65"/>
            <p:cNvSpPr/>
            <p:nvPr/>
          </p:nvSpPr>
          <p:spPr>
            <a:xfrm>
              <a:off x="1645300" y="-1978375"/>
              <a:ext cx="134550" cy="91100"/>
            </a:xfrm>
            <a:custGeom>
              <a:avLst/>
              <a:gdLst/>
              <a:ahLst/>
              <a:cxnLst/>
              <a:rect l="l" t="t" r="r" b="b"/>
              <a:pathLst>
                <a:path w="5382" h="3644" extrusionOk="0">
                  <a:moveTo>
                    <a:pt x="1279" y="0"/>
                  </a:moveTo>
                  <a:lnTo>
                    <a:pt x="1038" y="24"/>
                  </a:lnTo>
                  <a:lnTo>
                    <a:pt x="797" y="121"/>
                  </a:lnTo>
                  <a:lnTo>
                    <a:pt x="604" y="266"/>
                  </a:lnTo>
                  <a:lnTo>
                    <a:pt x="435" y="435"/>
                  </a:lnTo>
                  <a:lnTo>
                    <a:pt x="266" y="628"/>
                  </a:lnTo>
                  <a:lnTo>
                    <a:pt x="145" y="845"/>
                  </a:lnTo>
                  <a:lnTo>
                    <a:pt x="73" y="1086"/>
                  </a:lnTo>
                  <a:lnTo>
                    <a:pt x="49" y="1134"/>
                  </a:lnTo>
                  <a:lnTo>
                    <a:pt x="0" y="1158"/>
                  </a:lnTo>
                  <a:lnTo>
                    <a:pt x="145" y="1303"/>
                  </a:lnTo>
                  <a:lnTo>
                    <a:pt x="290" y="1472"/>
                  </a:lnTo>
                  <a:lnTo>
                    <a:pt x="386" y="1641"/>
                  </a:lnTo>
                  <a:lnTo>
                    <a:pt x="483" y="1834"/>
                  </a:lnTo>
                  <a:lnTo>
                    <a:pt x="555" y="2027"/>
                  </a:lnTo>
                  <a:lnTo>
                    <a:pt x="580" y="2244"/>
                  </a:lnTo>
                  <a:lnTo>
                    <a:pt x="604" y="2437"/>
                  </a:lnTo>
                  <a:lnTo>
                    <a:pt x="580" y="2655"/>
                  </a:lnTo>
                  <a:lnTo>
                    <a:pt x="580" y="2655"/>
                  </a:lnTo>
                  <a:lnTo>
                    <a:pt x="797" y="2558"/>
                  </a:lnTo>
                  <a:lnTo>
                    <a:pt x="1014" y="2510"/>
                  </a:lnTo>
                  <a:lnTo>
                    <a:pt x="1255" y="2510"/>
                  </a:lnTo>
                  <a:lnTo>
                    <a:pt x="1472" y="2534"/>
                  </a:lnTo>
                  <a:lnTo>
                    <a:pt x="1593" y="2582"/>
                  </a:lnTo>
                  <a:lnTo>
                    <a:pt x="1714" y="2655"/>
                  </a:lnTo>
                  <a:lnTo>
                    <a:pt x="1907" y="2799"/>
                  </a:lnTo>
                  <a:lnTo>
                    <a:pt x="2076" y="2992"/>
                  </a:lnTo>
                  <a:lnTo>
                    <a:pt x="2196" y="3210"/>
                  </a:lnTo>
                  <a:lnTo>
                    <a:pt x="2365" y="3185"/>
                  </a:lnTo>
                  <a:lnTo>
                    <a:pt x="2558" y="3185"/>
                  </a:lnTo>
                  <a:lnTo>
                    <a:pt x="2727" y="3234"/>
                  </a:lnTo>
                  <a:lnTo>
                    <a:pt x="2872" y="3282"/>
                  </a:lnTo>
                  <a:lnTo>
                    <a:pt x="3041" y="3330"/>
                  </a:lnTo>
                  <a:lnTo>
                    <a:pt x="3186" y="3427"/>
                  </a:lnTo>
                  <a:lnTo>
                    <a:pt x="3330" y="3523"/>
                  </a:lnTo>
                  <a:lnTo>
                    <a:pt x="3451" y="3644"/>
                  </a:lnTo>
                  <a:lnTo>
                    <a:pt x="3548" y="3330"/>
                  </a:lnTo>
                  <a:lnTo>
                    <a:pt x="3644" y="3065"/>
                  </a:lnTo>
                  <a:lnTo>
                    <a:pt x="3813" y="2799"/>
                  </a:lnTo>
                  <a:lnTo>
                    <a:pt x="4006" y="2558"/>
                  </a:lnTo>
                  <a:lnTo>
                    <a:pt x="4223" y="2341"/>
                  </a:lnTo>
                  <a:lnTo>
                    <a:pt x="4465" y="2172"/>
                  </a:lnTo>
                  <a:lnTo>
                    <a:pt x="4754" y="2027"/>
                  </a:lnTo>
                  <a:lnTo>
                    <a:pt x="5068" y="1931"/>
                  </a:lnTo>
                  <a:lnTo>
                    <a:pt x="5213" y="1907"/>
                  </a:lnTo>
                  <a:lnTo>
                    <a:pt x="5382" y="1907"/>
                  </a:lnTo>
                  <a:lnTo>
                    <a:pt x="5333" y="1713"/>
                  </a:lnTo>
                  <a:lnTo>
                    <a:pt x="5261" y="1569"/>
                  </a:lnTo>
                  <a:lnTo>
                    <a:pt x="5164" y="1400"/>
                  </a:lnTo>
                  <a:lnTo>
                    <a:pt x="5068" y="1279"/>
                  </a:lnTo>
                  <a:lnTo>
                    <a:pt x="4923" y="1158"/>
                  </a:lnTo>
                  <a:lnTo>
                    <a:pt x="4778" y="1038"/>
                  </a:lnTo>
                  <a:lnTo>
                    <a:pt x="4633" y="965"/>
                  </a:lnTo>
                  <a:lnTo>
                    <a:pt x="4440" y="917"/>
                  </a:lnTo>
                  <a:lnTo>
                    <a:pt x="4223" y="869"/>
                  </a:lnTo>
                  <a:lnTo>
                    <a:pt x="4006" y="893"/>
                  </a:lnTo>
                  <a:lnTo>
                    <a:pt x="3813" y="941"/>
                  </a:lnTo>
                  <a:lnTo>
                    <a:pt x="3644" y="1038"/>
                  </a:lnTo>
                  <a:lnTo>
                    <a:pt x="3451" y="1134"/>
                  </a:lnTo>
                  <a:lnTo>
                    <a:pt x="3306" y="1279"/>
                  </a:lnTo>
                  <a:lnTo>
                    <a:pt x="3162" y="1424"/>
                  </a:lnTo>
                  <a:lnTo>
                    <a:pt x="3017" y="1569"/>
                  </a:lnTo>
                  <a:lnTo>
                    <a:pt x="2968" y="1617"/>
                  </a:lnTo>
                  <a:lnTo>
                    <a:pt x="2920" y="1641"/>
                  </a:lnTo>
                  <a:lnTo>
                    <a:pt x="2848" y="1665"/>
                  </a:lnTo>
                  <a:lnTo>
                    <a:pt x="2800" y="1689"/>
                  </a:lnTo>
                  <a:lnTo>
                    <a:pt x="2727" y="1689"/>
                  </a:lnTo>
                  <a:lnTo>
                    <a:pt x="2679" y="1665"/>
                  </a:lnTo>
                  <a:lnTo>
                    <a:pt x="2631" y="1641"/>
                  </a:lnTo>
                  <a:lnTo>
                    <a:pt x="2582" y="1593"/>
                  </a:lnTo>
                  <a:lnTo>
                    <a:pt x="2558" y="1545"/>
                  </a:lnTo>
                  <a:lnTo>
                    <a:pt x="2534" y="1472"/>
                  </a:lnTo>
                  <a:lnTo>
                    <a:pt x="2558" y="1255"/>
                  </a:lnTo>
                  <a:lnTo>
                    <a:pt x="2534" y="1062"/>
                  </a:lnTo>
                  <a:lnTo>
                    <a:pt x="2462" y="869"/>
                  </a:lnTo>
                  <a:lnTo>
                    <a:pt x="2389" y="676"/>
                  </a:lnTo>
                  <a:lnTo>
                    <a:pt x="2341" y="603"/>
                  </a:lnTo>
                  <a:lnTo>
                    <a:pt x="2317" y="507"/>
                  </a:lnTo>
                  <a:lnTo>
                    <a:pt x="2172" y="338"/>
                  </a:lnTo>
                  <a:lnTo>
                    <a:pt x="1979" y="193"/>
                  </a:lnTo>
                  <a:lnTo>
                    <a:pt x="1786" y="73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65"/>
            <p:cNvSpPr/>
            <p:nvPr/>
          </p:nvSpPr>
          <p:spPr>
            <a:xfrm>
              <a:off x="1560225" y="-2175050"/>
              <a:ext cx="211775" cy="160500"/>
            </a:xfrm>
            <a:custGeom>
              <a:avLst/>
              <a:gdLst/>
              <a:ahLst/>
              <a:cxnLst/>
              <a:rect l="l" t="t" r="r" b="b"/>
              <a:pathLst>
                <a:path w="8471" h="6420" extrusionOk="0">
                  <a:moveTo>
                    <a:pt x="6082" y="1"/>
                  </a:moveTo>
                  <a:lnTo>
                    <a:pt x="5768" y="73"/>
                  </a:lnTo>
                  <a:lnTo>
                    <a:pt x="5454" y="145"/>
                  </a:lnTo>
                  <a:lnTo>
                    <a:pt x="5165" y="266"/>
                  </a:lnTo>
                  <a:lnTo>
                    <a:pt x="4875" y="435"/>
                  </a:lnTo>
                  <a:lnTo>
                    <a:pt x="4610" y="628"/>
                  </a:lnTo>
                  <a:lnTo>
                    <a:pt x="4344" y="845"/>
                  </a:lnTo>
                  <a:lnTo>
                    <a:pt x="4127" y="1087"/>
                  </a:lnTo>
                  <a:lnTo>
                    <a:pt x="3910" y="1328"/>
                  </a:lnTo>
                  <a:lnTo>
                    <a:pt x="3717" y="1617"/>
                  </a:lnTo>
                  <a:lnTo>
                    <a:pt x="3548" y="1907"/>
                  </a:lnTo>
                  <a:lnTo>
                    <a:pt x="3403" y="2197"/>
                  </a:lnTo>
                  <a:lnTo>
                    <a:pt x="3307" y="2510"/>
                  </a:lnTo>
                  <a:lnTo>
                    <a:pt x="3234" y="2800"/>
                  </a:lnTo>
                  <a:lnTo>
                    <a:pt x="3186" y="3113"/>
                  </a:lnTo>
                  <a:lnTo>
                    <a:pt x="3186" y="3403"/>
                  </a:lnTo>
                  <a:lnTo>
                    <a:pt x="3162" y="3475"/>
                  </a:lnTo>
                  <a:lnTo>
                    <a:pt x="3186" y="3500"/>
                  </a:lnTo>
                  <a:lnTo>
                    <a:pt x="3186" y="3620"/>
                  </a:lnTo>
                  <a:lnTo>
                    <a:pt x="3162" y="3693"/>
                  </a:lnTo>
                  <a:lnTo>
                    <a:pt x="3090" y="3765"/>
                  </a:lnTo>
                  <a:lnTo>
                    <a:pt x="3017" y="3789"/>
                  </a:lnTo>
                  <a:lnTo>
                    <a:pt x="2921" y="3813"/>
                  </a:lnTo>
                  <a:lnTo>
                    <a:pt x="2848" y="3789"/>
                  </a:lnTo>
                  <a:lnTo>
                    <a:pt x="2776" y="3717"/>
                  </a:lnTo>
                  <a:lnTo>
                    <a:pt x="2704" y="3644"/>
                  </a:lnTo>
                  <a:lnTo>
                    <a:pt x="2607" y="3403"/>
                  </a:lnTo>
                  <a:lnTo>
                    <a:pt x="2462" y="3210"/>
                  </a:lnTo>
                  <a:lnTo>
                    <a:pt x="2293" y="3065"/>
                  </a:lnTo>
                  <a:lnTo>
                    <a:pt x="2076" y="2969"/>
                  </a:lnTo>
                  <a:lnTo>
                    <a:pt x="1859" y="2896"/>
                  </a:lnTo>
                  <a:lnTo>
                    <a:pt x="1618" y="2872"/>
                  </a:lnTo>
                  <a:lnTo>
                    <a:pt x="1376" y="2896"/>
                  </a:lnTo>
                  <a:lnTo>
                    <a:pt x="1135" y="2969"/>
                  </a:lnTo>
                  <a:lnTo>
                    <a:pt x="942" y="3089"/>
                  </a:lnTo>
                  <a:lnTo>
                    <a:pt x="749" y="3234"/>
                  </a:lnTo>
                  <a:lnTo>
                    <a:pt x="604" y="3403"/>
                  </a:lnTo>
                  <a:lnTo>
                    <a:pt x="484" y="3596"/>
                  </a:lnTo>
                  <a:lnTo>
                    <a:pt x="387" y="3813"/>
                  </a:lnTo>
                  <a:lnTo>
                    <a:pt x="315" y="4006"/>
                  </a:lnTo>
                  <a:lnTo>
                    <a:pt x="194" y="4465"/>
                  </a:lnTo>
                  <a:lnTo>
                    <a:pt x="170" y="4537"/>
                  </a:lnTo>
                  <a:lnTo>
                    <a:pt x="122" y="4561"/>
                  </a:lnTo>
                  <a:lnTo>
                    <a:pt x="49" y="4585"/>
                  </a:lnTo>
                  <a:lnTo>
                    <a:pt x="1" y="4585"/>
                  </a:lnTo>
                  <a:lnTo>
                    <a:pt x="194" y="4875"/>
                  </a:lnTo>
                  <a:lnTo>
                    <a:pt x="363" y="5213"/>
                  </a:lnTo>
                  <a:lnTo>
                    <a:pt x="484" y="5551"/>
                  </a:lnTo>
                  <a:lnTo>
                    <a:pt x="580" y="5913"/>
                  </a:lnTo>
                  <a:lnTo>
                    <a:pt x="701" y="5840"/>
                  </a:lnTo>
                  <a:lnTo>
                    <a:pt x="846" y="5792"/>
                  </a:lnTo>
                  <a:lnTo>
                    <a:pt x="966" y="5744"/>
                  </a:lnTo>
                  <a:lnTo>
                    <a:pt x="1111" y="5695"/>
                  </a:lnTo>
                  <a:lnTo>
                    <a:pt x="1401" y="5695"/>
                  </a:lnTo>
                  <a:lnTo>
                    <a:pt x="1690" y="5744"/>
                  </a:lnTo>
                  <a:lnTo>
                    <a:pt x="1811" y="5768"/>
                  </a:lnTo>
                  <a:lnTo>
                    <a:pt x="1956" y="5840"/>
                  </a:lnTo>
                  <a:lnTo>
                    <a:pt x="2076" y="5888"/>
                  </a:lnTo>
                  <a:lnTo>
                    <a:pt x="2197" y="5985"/>
                  </a:lnTo>
                  <a:lnTo>
                    <a:pt x="2293" y="6082"/>
                  </a:lnTo>
                  <a:lnTo>
                    <a:pt x="2390" y="6178"/>
                  </a:lnTo>
                  <a:lnTo>
                    <a:pt x="2462" y="6299"/>
                  </a:lnTo>
                  <a:lnTo>
                    <a:pt x="2511" y="6419"/>
                  </a:lnTo>
                  <a:lnTo>
                    <a:pt x="2631" y="6226"/>
                  </a:lnTo>
                  <a:lnTo>
                    <a:pt x="2752" y="6033"/>
                  </a:lnTo>
                  <a:lnTo>
                    <a:pt x="2921" y="5864"/>
                  </a:lnTo>
                  <a:lnTo>
                    <a:pt x="3066" y="5671"/>
                  </a:lnTo>
                  <a:lnTo>
                    <a:pt x="3234" y="5527"/>
                  </a:lnTo>
                  <a:lnTo>
                    <a:pt x="3428" y="5358"/>
                  </a:lnTo>
                  <a:lnTo>
                    <a:pt x="3621" y="5237"/>
                  </a:lnTo>
                  <a:lnTo>
                    <a:pt x="3838" y="5116"/>
                  </a:lnTo>
                  <a:lnTo>
                    <a:pt x="4031" y="5020"/>
                  </a:lnTo>
                  <a:lnTo>
                    <a:pt x="4248" y="4947"/>
                  </a:lnTo>
                  <a:lnTo>
                    <a:pt x="4465" y="4899"/>
                  </a:lnTo>
                  <a:lnTo>
                    <a:pt x="4682" y="4875"/>
                  </a:lnTo>
                  <a:lnTo>
                    <a:pt x="4924" y="4875"/>
                  </a:lnTo>
                  <a:lnTo>
                    <a:pt x="5141" y="4899"/>
                  </a:lnTo>
                  <a:lnTo>
                    <a:pt x="5358" y="4972"/>
                  </a:lnTo>
                  <a:lnTo>
                    <a:pt x="5575" y="5068"/>
                  </a:lnTo>
                  <a:lnTo>
                    <a:pt x="5841" y="5213"/>
                  </a:lnTo>
                  <a:lnTo>
                    <a:pt x="6034" y="5406"/>
                  </a:lnTo>
                  <a:lnTo>
                    <a:pt x="6106" y="5213"/>
                  </a:lnTo>
                  <a:lnTo>
                    <a:pt x="6178" y="5020"/>
                  </a:lnTo>
                  <a:lnTo>
                    <a:pt x="6251" y="4851"/>
                  </a:lnTo>
                  <a:lnTo>
                    <a:pt x="6371" y="4706"/>
                  </a:lnTo>
                  <a:lnTo>
                    <a:pt x="6492" y="4561"/>
                  </a:lnTo>
                  <a:lnTo>
                    <a:pt x="6613" y="4441"/>
                  </a:lnTo>
                  <a:lnTo>
                    <a:pt x="6758" y="4344"/>
                  </a:lnTo>
                  <a:lnTo>
                    <a:pt x="6926" y="4272"/>
                  </a:lnTo>
                  <a:lnTo>
                    <a:pt x="7071" y="4199"/>
                  </a:lnTo>
                  <a:lnTo>
                    <a:pt x="7240" y="4151"/>
                  </a:lnTo>
                  <a:lnTo>
                    <a:pt x="7409" y="4103"/>
                  </a:lnTo>
                  <a:lnTo>
                    <a:pt x="7940" y="4103"/>
                  </a:lnTo>
                  <a:lnTo>
                    <a:pt x="8133" y="4127"/>
                  </a:lnTo>
                  <a:lnTo>
                    <a:pt x="8302" y="4175"/>
                  </a:lnTo>
                  <a:lnTo>
                    <a:pt x="8374" y="3886"/>
                  </a:lnTo>
                  <a:lnTo>
                    <a:pt x="8423" y="3548"/>
                  </a:lnTo>
                  <a:lnTo>
                    <a:pt x="8447" y="3234"/>
                  </a:lnTo>
                  <a:lnTo>
                    <a:pt x="8471" y="2896"/>
                  </a:lnTo>
                  <a:lnTo>
                    <a:pt x="8447" y="2534"/>
                  </a:lnTo>
                  <a:lnTo>
                    <a:pt x="8423" y="2197"/>
                  </a:lnTo>
                  <a:lnTo>
                    <a:pt x="8374" y="1859"/>
                  </a:lnTo>
                  <a:lnTo>
                    <a:pt x="8302" y="1545"/>
                  </a:lnTo>
                  <a:lnTo>
                    <a:pt x="8181" y="1255"/>
                  </a:lnTo>
                  <a:lnTo>
                    <a:pt x="8036" y="966"/>
                  </a:lnTo>
                  <a:lnTo>
                    <a:pt x="7868" y="700"/>
                  </a:lnTo>
                  <a:lnTo>
                    <a:pt x="7650" y="483"/>
                  </a:lnTo>
                  <a:lnTo>
                    <a:pt x="7409" y="290"/>
                  </a:lnTo>
                  <a:lnTo>
                    <a:pt x="7264" y="218"/>
                  </a:lnTo>
                  <a:lnTo>
                    <a:pt x="7095" y="145"/>
                  </a:lnTo>
                  <a:lnTo>
                    <a:pt x="6951" y="97"/>
                  </a:lnTo>
                  <a:lnTo>
                    <a:pt x="6758" y="49"/>
                  </a:lnTo>
                  <a:lnTo>
                    <a:pt x="6589" y="25"/>
                  </a:lnTo>
                  <a:lnTo>
                    <a:pt x="6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65"/>
            <p:cNvSpPr/>
            <p:nvPr/>
          </p:nvSpPr>
          <p:spPr>
            <a:xfrm>
              <a:off x="1556625" y="-2272775"/>
              <a:ext cx="179175" cy="124300"/>
            </a:xfrm>
            <a:custGeom>
              <a:avLst/>
              <a:gdLst/>
              <a:ahLst/>
              <a:cxnLst/>
              <a:rect l="l" t="t" r="r" b="b"/>
              <a:pathLst>
                <a:path w="7167" h="4972" extrusionOk="0">
                  <a:moveTo>
                    <a:pt x="5695" y="0"/>
                  </a:moveTo>
                  <a:lnTo>
                    <a:pt x="5357" y="73"/>
                  </a:lnTo>
                  <a:lnTo>
                    <a:pt x="4995" y="194"/>
                  </a:lnTo>
                  <a:lnTo>
                    <a:pt x="4682" y="338"/>
                  </a:lnTo>
                  <a:lnTo>
                    <a:pt x="4368" y="531"/>
                  </a:lnTo>
                  <a:lnTo>
                    <a:pt x="4102" y="773"/>
                  </a:lnTo>
                  <a:lnTo>
                    <a:pt x="3982" y="893"/>
                  </a:lnTo>
                  <a:lnTo>
                    <a:pt x="3885" y="1014"/>
                  </a:lnTo>
                  <a:lnTo>
                    <a:pt x="3789" y="1159"/>
                  </a:lnTo>
                  <a:lnTo>
                    <a:pt x="3716" y="1304"/>
                  </a:lnTo>
                  <a:lnTo>
                    <a:pt x="3668" y="1448"/>
                  </a:lnTo>
                  <a:lnTo>
                    <a:pt x="3644" y="1593"/>
                  </a:lnTo>
                  <a:lnTo>
                    <a:pt x="3620" y="1762"/>
                  </a:lnTo>
                  <a:lnTo>
                    <a:pt x="3644" y="1907"/>
                  </a:lnTo>
                  <a:lnTo>
                    <a:pt x="3837" y="2124"/>
                  </a:lnTo>
                  <a:lnTo>
                    <a:pt x="4006" y="2317"/>
                  </a:lnTo>
                  <a:lnTo>
                    <a:pt x="4054" y="2389"/>
                  </a:lnTo>
                  <a:lnTo>
                    <a:pt x="4054" y="2486"/>
                  </a:lnTo>
                  <a:lnTo>
                    <a:pt x="4054" y="2558"/>
                  </a:lnTo>
                  <a:lnTo>
                    <a:pt x="4006" y="2607"/>
                  </a:lnTo>
                  <a:lnTo>
                    <a:pt x="3933" y="2655"/>
                  </a:lnTo>
                  <a:lnTo>
                    <a:pt x="3861" y="2679"/>
                  </a:lnTo>
                  <a:lnTo>
                    <a:pt x="3789" y="2655"/>
                  </a:lnTo>
                  <a:lnTo>
                    <a:pt x="3716" y="2607"/>
                  </a:lnTo>
                  <a:lnTo>
                    <a:pt x="3547" y="2462"/>
                  </a:lnTo>
                  <a:lnTo>
                    <a:pt x="3475" y="2438"/>
                  </a:lnTo>
                  <a:lnTo>
                    <a:pt x="3403" y="2389"/>
                  </a:lnTo>
                  <a:lnTo>
                    <a:pt x="3378" y="2341"/>
                  </a:lnTo>
                  <a:lnTo>
                    <a:pt x="2920" y="1955"/>
                  </a:lnTo>
                  <a:lnTo>
                    <a:pt x="2679" y="1786"/>
                  </a:lnTo>
                  <a:lnTo>
                    <a:pt x="2437" y="1641"/>
                  </a:lnTo>
                  <a:lnTo>
                    <a:pt x="2172" y="1545"/>
                  </a:lnTo>
                  <a:lnTo>
                    <a:pt x="1882" y="1448"/>
                  </a:lnTo>
                  <a:lnTo>
                    <a:pt x="1593" y="1400"/>
                  </a:lnTo>
                  <a:lnTo>
                    <a:pt x="1279" y="1400"/>
                  </a:lnTo>
                  <a:lnTo>
                    <a:pt x="1086" y="1424"/>
                  </a:lnTo>
                  <a:lnTo>
                    <a:pt x="917" y="1472"/>
                  </a:lnTo>
                  <a:lnTo>
                    <a:pt x="724" y="1545"/>
                  </a:lnTo>
                  <a:lnTo>
                    <a:pt x="579" y="1641"/>
                  </a:lnTo>
                  <a:lnTo>
                    <a:pt x="435" y="1738"/>
                  </a:lnTo>
                  <a:lnTo>
                    <a:pt x="314" y="1859"/>
                  </a:lnTo>
                  <a:lnTo>
                    <a:pt x="217" y="2003"/>
                  </a:lnTo>
                  <a:lnTo>
                    <a:pt x="121" y="2148"/>
                  </a:lnTo>
                  <a:lnTo>
                    <a:pt x="73" y="2293"/>
                  </a:lnTo>
                  <a:lnTo>
                    <a:pt x="24" y="2462"/>
                  </a:lnTo>
                  <a:lnTo>
                    <a:pt x="0" y="2631"/>
                  </a:lnTo>
                  <a:lnTo>
                    <a:pt x="24" y="2800"/>
                  </a:lnTo>
                  <a:lnTo>
                    <a:pt x="73" y="2969"/>
                  </a:lnTo>
                  <a:lnTo>
                    <a:pt x="121" y="3137"/>
                  </a:lnTo>
                  <a:lnTo>
                    <a:pt x="242" y="3306"/>
                  </a:lnTo>
                  <a:lnTo>
                    <a:pt x="362" y="3451"/>
                  </a:lnTo>
                  <a:lnTo>
                    <a:pt x="410" y="3499"/>
                  </a:lnTo>
                  <a:lnTo>
                    <a:pt x="410" y="3548"/>
                  </a:lnTo>
                  <a:lnTo>
                    <a:pt x="410" y="3596"/>
                  </a:lnTo>
                  <a:lnTo>
                    <a:pt x="362" y="3644"/>
                  </a:lnTo>
                  <a:lnTo>
                    <a:pt x="555" y="3717"/>
                  </a:lnTo>
                  <a:lnTo>
                    <a:pt x="724" y="3789"/>
                  </a:lnTo>
                  <a:lnTo>
                    <a:pt x="869" y="3886"/>
                  </a:lnTo>
                  <a:lnTo>
                    <a:pt x="1014" y="4006"/>
                  </a:lnTo>
                  <a:lnTo>
                    <a:pt x="1134" y="4127"/>
                  </a:lnTo>
                  <a:lnTo>
                    <a:pt x="1255" y="4247"/>
                  </a:lnTo>
                  <a:lnTo>
                    <a:pt x="1327" y="4392"/>
                  </a:lnTo>
                  <a:lnTo>
                    <a:pt x="1400" y="4561"/>
                  </a:lnTo>
                  <a:lnTo>
                    <a:pt x="1545" y="4489"/>
                  </a:lnTo>
                  <a:lnTo>
                    <a:pt x="1689" y="4416"/>
                  </a:lnTo>
                  <a:lnTo>
                    <a:pt x="1834" y="4344"/>
                  </a:lnTo>
                  <a:lnTo>
                    <a:pt x="1979" y="4296"/>
                  </a:lnTo>
                  <a:lnTo>
                    <a:pt x="2148" y="4272"/>
                  </a:lnTo>
                  <a:lnTo>
                    <a:pt x="2293" y="4272"/>
                  </a:lnTo>
                  <a:lnTo>
                    <a:pt x="2462" y="4247"/>
                  </a:lnTo>
                  <a:lnTo>
                    <a:pt x="2606" y="4272"/>
                  </a:lnTo>
                  <a:lnTo>
                    <a:pt x="2775" y="4296"/>
                  </a:lnTo>
                  <a:lnTo>
                    <a:pt x="2920" y="4344"/>
                  </a:lnTo>
                  <a:lnTo>
                    <a:pt x="3041" y="4416"/>
                  </a:lnTo>
                  <a:lnTo>
                    <a:pt x="3185" y="4489"/>
                  </a:lnTo>
                  <a:lnTo>
                    <a:pt x="3306" y="4585"/>
                  </a:lnTo>
                  <a:lnTo>
                    <a:pt x="3427" y="4706"/>
                  </a:lnTo>
                  <a:lnTo>
                    <a:pt x="3523" y="4827"/>
                  </a:lnTo>
                  <a:lnTo>
                    <a:pt x="3596" y="4971"/>
                  </a:lnTo>
                  <a:lnTo>
                    <a:pt x="3861" y="4658"/>
                  </a:lnTo>
                  <a:lnTo>
                    <a:pt x="4175" y="4344"/>
                  </a:lnTo>
                  <a:lnTo>
                    <a:pt x="4513" y="4079"/>
                  </a:lnTo>
                  <a:lnTo>
                    <a:pt x="4875" y="3837"/>
                  </a:lnTo>
                  <a:lnTo>
                    <a:pt x="5237" y="3644"/>
                  </a:lnTo>
                  <a:lnTo>
                    <a:pt x="5623" y="3499"/>
                  </a:lnTo>
                  <a:lnTo>
                    <a:pt x="6009" y="3403"/>
                  </a:lnTo>
                  <a:lnTo>
                    <a:pt x="6202" y="3379"/>
                  </a:lnTo>
                  <a:lnTo>
                    <a:pt x="6395" y="3379"/>
                  </a:lnTo>
                  <a:lnTo>
                    <a:pt x="6347" y="3089"/>
                  </a:lnTo>
                  <a:lnTo>
                    <a:pt x="6347" y="2800"/>
                  </a:lnTo>
                  <a:lnTo>
                    <a:pt x="6395" y="2510"/>
                  </a:lnTo>
                  <a:lnTo>
                    <a:pt x="6467" y="2245"/>
                  </a:lnTo>
                  <a:lnTo>
                    <a:pt x="6588" y="1979"/>
                  </a:lnTo>
                  <a:lnTo>
                    <a:pt x="6757" y="1738"/>
                  </a:lnTo>
                  <a:lnTo>
                    <a:pt x="6950" y="1521"/>
                  </a:lnTo>
                  <a:lnTo>
                    <a:pt x="7167" y="1328"/>
                  </a:lnTo>
                  <a:lnTo>
                    <a:pt x="7143" y="1231"/>
                  </a:lnTo>
                  <a:lnTo>
                    <a:pt x="7143" y="1038"/>
                  </a:lnTo>
                  <a:lnTo>
                    <a:pt x="7143" y="845"/>
                  </a:lnTo>
                  <a:lnTo>
                    <a:pt x="7095" y="676"/>
                  </a:lnTo>
                  <a:lnTo>
                    <a:pt x="7046" y="531"/>
                  </a:lnTo>
                  <a:lnTo>
                    <a:pt x="6950" y="411"/>
                  </a:lnTo>
                  <a:lnTo>
                    <a:pt x="6853" y="290"/>
                  </a:lnTo>
                  <a:lnTo>
                    <a:pt x="6757" y="218"/>
                  </a:lnTo>
                  <a:lnTo>
                    <a:pt x="6636" y="145"/>
                  </a:lnTo>
                  <a:lnTo>
                    <a:pt x="6491" y="73"/>
                  </a:lnTo>
                  <a:lnTo>
                    <a:pt x="6347" y="2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65"/>
            <p:cNvSpPr/>
            <p:nvPr/>
          </p:nvSpPr>
          <p:spPr>
            <a:xfrm>
              <a:off x="1568675" y="-2041725"/>
              <a:ext cx="144225" cy="98950"/>
            </a:xfrm>
            <a:custGeom>
              <a:avLst/>
              <a:gdLst/>
              <a:ahLst/>
              <a:cxnLst/>
              <a:rect l="l" t="t" r="r" b="b"/>
              <a:pathLst>
                <a:path w="5769" h="3958" extrusionOk="0">
                  <a:moveTo>
                    <a:pt x="4417" y="0"/>
                  </a:moveTo>
                  <a:lnTo>
                    <a:pt x="4200" y="25"/>
                  </a:lnTo>
                  <a:lnTo>
                    <a:pt x="4006" y="73"/>
                  </a:lnTo>
                  <a:lnTo>
                    <a:pt x="3813" y="121"/>
                  </a:lnTo>
                  <a:lnTo>
                    <a:pt x="3645" y="218"/>
                  </a:lnTo>
                  <a:lnTo>
                    <a:pt x="3451" y="314"/>
                  </a:lnTo>
                  <a:lnTo>
                    <a:pt x="3283" y="435"/>
                  </a:lnTo>
                  <a:lnTo>
                    <a:pt x="3114" y="580"/>
                  </a:lnTo>
                  <a:lnTo>
                    <a:pt x="2800" y="869"/>
                  </a:lnTo>
                  <a:lnTo>
                    <a:pt x="2535" y="1183"/>
                  </a:lnTo>
                  <a:lnTo>
                    <a:pt x="2317" y="1497"/>
                  </a:lnTo>
                  <a:lnTo>
                    <a:pt x="2269" y="1545"/>
                  </a:lnTo>
                  <a:lnTo>
                    <a:pt x="2221" y="1569"/>
                  </a:lnTo>
                  <a:lnTo>
                    <a:pt x="2197" y="1641"/>
                  </a:lnTo>
                  <a:lnTo>
                    <a:pt x="2148" y="1690"/>
                  </a:lnTo>
                  <a:lnTo>
                    <a:pt x="2100" y="1738"/>
                  </a:lnTo>
                  <a:lnTo>
                    <a:pt x="2028" y="1762"/>
                  </a:lnTo>
                  <a:lnTo>
                    <a:pt x="1955" y="1762"/>
                  </a:lnTo>
                  <a:lnTo>
                    <a:pt x="1907" y="1738"/>
                  </a:lnTo>
                  <a:lnTo>
                    <a:pt x="1859" y="1690"/>
                  </a:lnTo>
                  <a:lnTo>
                    <a:pt x="1811" y="1617"/>
                  </a:lnTo>
                  <a:lnTo>
                    <a:pt x="1738" y="1376"/>
                  </a:lnTo>
                  <a:lnTo>
                    <a:pt x="1642" y="1159"/>
                  </a:lnTo>
                  <a:lnTo>
                    <a:pt x="1593" y="1062"/>
                  </a:lnTo>
                  <a:lnTo>
                    <a:pt x="1497" y="966"/>
                  </a:lnTo>
                  <a:lnTo>
                    <a:pt x="1400" y="893"/>
                  </a:lnTo>
                  <a:lnTo>
                    <a:pt x="1280" y="821"/>
                  </a:lnTo>
                  <a:lnTo>
                    <a:pt x="1159" y="797"/>
                  </a:lnTo>
                  <a:lnTo>
                    <a:pt x="1038" y="773"/>
                  </a:lnTo>
                  <a:lnTo>
                    <a:pt x="918" y="773"/>
                  </a:lnTo>
                  <a:lnTo>
                    <a:pt x="797" y="797"/>
                  </a:lnTo>
                  <a:lnTo>
                    <a:pt x="676" y="821"/>
                  </a:lnTo>
                  <a:lnTo>
                    <a:pt x="580" y="869"/>
                  </a:lnTo>
                  <a:lnTo>
                    <a:pt x="363" y="1014"/>
                  </a:lnTo>
                  <a:lnTo>
                    <a:pt x="315" y="1038"/>
                  </a:lnTo>
                  <a:lnTo>
                    <a:pt x="315" y="1400"/>
                  </a:lnTo>
                  <a:lnTo>
                    <a:pt x="266" y="1786"/>
                  </a:lnTo>
                  <a:lnTo>
                    <a:pt x="218" y="1955"/>
                  </a:lnTo>
                  <a:lnTo>
                    <a:pt x="170" y="2124"/>
                  </a:lnTo>
                  <a:lnTo>
                    <a:pt x="97" y="2293"/>
                  </a:lnTo>
                  <a:lnTo>
                    <a:pt x="1" y="2438"/>
                  </a:lnTo>
                  <a:lnTo>
                    <a:pt x="194" y="2582"/>
                  </a:lnTo>
                  <a:lnTo>
                    <a:pt x="339" y="2727"/>
                  </a:lnTo>
                  <a:lnTo>
                    <a:pt x="483" y="2896"/>
                  </a:lnTo>
                  <a:lnTo>
                    <a:pt x="604" y="3065"/>
                  </a:lnTo>
                  <a:lnTo>
                    <a:pt x="701" y="3258"/>
                  </a:lnTo>
                  <a:lnTo>
                    <a:pt x="773" y="3475"/>
                  </a:lnTo>
                  <a:lnTo>
                    <a:pt x="821" y="3717"/>
                  </a:lnTo>
                  <a:lnTo>
                    <a:pt x="845" y="3958"/>
                  </a:lnTo>
                  <a:lnTo>
                    <a:pt x="1038" y="3789"/>
                  </a:lnTo>
                  <a:lnTo>
                    <a:pt x="1256" y="3620"/>
                  </a:lnTo>
                  <a:lnTo>
                    <a:pt x="1473" y="3524"/>
                  </a:lnTo>
                  <a:lnTo>
                    <a:pt x="1714" y="3427"/>
                  </a:lnTo>
                  <a:lnTo>
                    <a:pt x="1955" y="3379"/>
                  </a:lnTo>
                  <a:lnTo>
                    <a:pt x="2197" y="3379"/>
                  </a:lnTo>
                  <a:lnTo>
                    <a:pt x="2462" y="3403"/>
                  </a:lnTo>
                  <a:lnTo>
                    <a:pt x="2703" y="3475"/>
                  </a:lnTo>
                  <a:lnTo>
                    <a:pt x="2824" y="3548"/>
                  </a:lnTo>
                  <a:lnTo>
                    <a:pt x="2848" y="3379"/>
                  </a:lnTo>
                  <a:lnTo>
                    <a:pt x="2896" y="3234"/>
                  </a:lnTo>
                  <a:lnTo>
                    <a:pt x="2945" y="3065"/>
                  </a:lnTo>
                  <a:lnTo>
                    <a:pt x="3017" y="2920"/>
                  </a:lnTo>
                  <a:lnTo>
                    <a:pt x="3114" y="2800"/>
                  </a:lnTo>
                  <a:lnTo>
                    <a:pt x="3210" y="2655"/>
                  </a:lnTo>
                  <a:lnTo>
                    <a:pt x="3307" y="2558"/>
                  </a:lnTo>
                  <a:lnTo>
                    <a:pt x="3427" y="2438"/>
                  </a:lnTo>
                  <a:lnTo>
                    <a:pt x="3572" y="2341"/>
                  </a:lnTo>
                  <a:lnTo>
                    <a:pt x="3717" y="2269"/>
                  </a:lnTo>
                  <a:lnTo>
                    <a:pt x="3862" y="2196"/>
                  </a:lnTo>
                  <a:lnTo>
                    <a:pt x="4006" y="2148"/>
                  </a:lnTo>
                  <a:lnTo>
                    <a:pt x="4175" y="2100"/>
                  </a:lnTo>
                  <a:lnTo>
                    <a:pt x="4320" y="2076"/>
                  </a:lnTo>
                  <a:lnTo>
                    <a:pt x="4489" y="2076"/>
                  </a:lnTo>
                  <a:lnTo>
                    <a:pt x="4658" y="2100"/>
                  </a:lnTo>
                  <a:lnTo>
                    <a:pt x="4923" y="2148"/>
                  </a:lnTo>
                  <a:lnTo>
                    <a:pt x="5165" y="2269"/>
                  </a:lnTo>
                  <a:lnTo>
                    <a:pt x="5382" y="2414"/>
                  </a:lnTo>
                  <a:lnTo>
                    <a:pt x="5575" y="2582"/>
                  </a:lnTo>
                  <a:lnTo>
                    <a:pt x="5671" y="2245"/>
                  </a:lnTo>
                  <a:lnTo>
                    <a:pt x="5744" y="1907"/>
                  </a:lnTo>
                  <a:lnTo>
                    <a:pt x="5768" y="1569"/>
                  </a:lnTo>
                  <a:lnTo>
                    <a:pt x="5744" y="1231"/>
                  </a:lnTo>
                  <a:lnTo>
                    <a:pt x="5720" y="1062"/>
                  </a:lnTo>
                  <a:lnTo>
                    <a:pt x="5671" y="917"/>
                  </a:lnTo>
                  <a:lnTo>
                    <a:pt x="5599" y="749"/>
                  </a:lnTo>
                  <a:lnTo>
                    <a:pt x="5503" y="604"/>
                  </a:lnTo>
                  <a:lnTo>
                    <a:pt x="5406" y="483"/>
                  </a:lnTo>
                  <a:lnTo>
                    <a:pt x="5285" y="362"/>
                  </a:lnTo>
                  <a:lnTo>
                    <a:pt x="5165" y="242"/>
                  </a:lnTo>
                  <a:lnTo>
                    <a:pt x="4996" y="145"/>
                  </a:lnTo>
                  <a:lnTo>
                    <a:pt x="4803" y="73"/>
                  </a:lnTo>
                  <a:lnTo>
                    <a:pt x="4610" y="25"/>
                  </a:lnTo>
                  <a:lnTo>
                    <a:pt x="44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65"/>
            <p:cNvSpPr/>
            <p:nvPr/>
          </p:nvSpPr>
          <p:spPr>
            <a:xfrm>
              <a:off x="1522225" y="-1290050"/>
              <a:ext cx="176800" cy="304050"/>
            </a:xfrm>
            <a:custGeom>
              <a:avLst/>
              <a:gdLst/>
              <a:ahLst/>
              <a:cxnLst/>
              <a:rect l="l" t="t" r="r" b="b"/>
              <a:pathLst>
                <a:path w="7072" h="12162" extrusionOk="0">
                  <a:moveTo>
                    <a:pt x="2776" y="0"/>
                  </a:moveTo>
                  <a:lnTo>
                    <a:pt x="2534" y="24"/>
                  </a:lnTo>
                  <a:lnTo>
                    <a:pt x="2293" y="73"/>
                  </a:lnTo>
                  <a:lnTo>
                    <a:pt x="2076" y="121"/>
                  </a:lnTo>
                  <a:lnTo>
                    <a:pt x="1859" y="217"/>
                  </a:lnTo>
                  <a:lnTo>
                    <a:pt x="1666" y="314"/>
                  </a:lnTo>
                  <a:lnTo>
                    <a:pt x="1497" y="459"/>
                  </a:lnTo>
                  <a:lnTo>
                    <a:pt x="1328" y="579"/>
                  </a:lnTo>
                  <a:lnTo>
                    <a:pt x="1183" y="748"/>
                  </a:lnTo>
                  <a:lnTo>
                    <a:pt x="1038" y="917"/>
                  </a:lnTo>
                  <a:lnTo>
                    <a:pt x="894" y="1110"/>
                  </a:lnTo>
                  <a:lnTo>
                    <a:pt x="773" y="1303"/>
                  </a:lnTo>
                  <a:lnTo>
                    <a:pt x="676" y="1520"/>
                  </a:lnTo>
                  <a:lnTo>
                    <a:pt x="483" y="1979"/>
                  </a:lnTo>
                  <a:lnTo>
                    <a:pt x="314" y="2462"/>
                  </a:lnTo>
                  <a:lnTo>
                    <a:pt x="194" y="2968"/>
                  </a:lnTo>
                  <a:lnTo>
                    <a:pt x="97" y="3499"/>
                  </a:lnTo>
                  <a:lnTo>
                    <a:pt x="49" y="4006"/>
                  </a:lnTo>
                  <a:lnTo>
                    <a:pt x="1" y="4513"/>
                  </a:lnTo>
                  <a:lnTo>
                    <a:pt x="1" y="5019"/>
                  </a:lnTo>
                  <a:lnTo>
                    <a:pt x="1" y="5478"/>
                  </a:lnTo>
                  <a:lnTo>
                    <a:pt x="1" y="5912"/>
                  </a:lnTo>
                  <a:lnTo>
                    <a:pt x="25" y="6298"/>
                  </a:lnTo>
                  <a:lnTo>
                    <a:pt x="73" y="6733"/>
                  </a:lnTo>
                  <a:lnTo>
                    <a:pt x="146" y="7191"/>
                  </a:lnTo>
                  <a:lnTo>
                    <a:pt x="242" y="7674"/>
                  </a:lnTo>
                  <a:lnTo>
                    <a:pt x="339" y="8156"/>
                  </a:lnTo>
                  <a:lnTo>
                    <a:pt x="483" y="8639"/>
                  </a:lnTo>
                  <a:lnTo>
                    <a:pt x="652" y="9122"/>
                  </a:lnTo>
                  <a:lnTo>
                    <a:pt x="845" y="9580"/>
                  </a:lnTo>
                  <a:lnTo>
                    <a:pt x="1063" y="10014"/>
                  </a:lnTo>
                  <a:lnTo>
                    <a:pt x="1304" y="10449"/>
                  </a:lnTo>
                  <a:lnTo>
                    <a:pt x="1569" y="10835"/>
                  </a:lnTo>
                  <a:lnTo>
                    <a:pt x="1883" y="11197"/>
                  </a:lnTo>
                  <a:lnTo>
                    <a:pt x="2052" y="11342"/>
                  </a:lnTo>
                  <a:lnTo>
                    <a:pt x="2245" y="11510"/>
                  </a:lnTo>
                  <a:lnTo>
                    <a:pt x="2414" y="11631"/>
                  </a:lnTo>
                  <a:lnTo>
                    <a:pt x="2607" y="11752"/>
                  </a:lnTo>
                  <a:lnTo>
                    <a:pt x="2824" y="11872"/>
                  </a:lnTo>
                  <a:lnTo>
                    <a:pt x="3041" y="11969"/>
                  </a:lnTo>
                  <a:lnTo>
                    <a:pt x="3258" y="12041"/>
                  </a:lnTo>
                  <a:lnTo>
                    <a:pt x="3500" y="12090"/>
                  </a:lnTo>
                  <a:lnTo>
                    <a:pt x="3741" y="12138"/>
                  </a:lnTo>
                  <a:lnTo>
                    <a:pt x="3982" y="12162"/>
                  </a:lnTo>
                  <a:lnTo>
                    <a:pt x="4248" y="12162"/>
                  </a:lnTo>
                  <a:lnTo>
                    <a:pt x="4489" y="12138"/>
                  </a:lnTo>
                  <a:lnTo>
                    <a:pt x="4730" y="12114"/>
                  </a:lnTo>
                  <a:lnTo>
                    <a:pt x="4948" y="12065"/>
                  </a:lnTo>
                  <a:lnTo>
                    <a:pt x="5141" y="12017"/>
                  </a:lnTo>
                  <a:lnTo>
                    <a:pt x="5334" y="11945"/>
                  </a:lnTo>
                  <a:lnTo>
                    <a:pt x="5527" y="11848"/>
                  </a:lnTo>
                  <a:lnTo>
                    <a:pt x="5696" y="11752"/>
                  </a:lnTo>
                  <a:lnTo>
                    <a:pt x="5864" y="11631"/>
                  </a:lnTo>
                  <a:lnTo>
                    <a:pt x="6009" y="11510"/>
                  </a:lnTo>
                  <a:lnTo>
                    <a:pt x="6154" y="11366"/>
                  </a:lnTo>
                  <a:lnTo>
                    <a:pt x="6275" y="11221"/>
                  </a:lnTo>
                  <a:lnTo>
                    <a:pt x="6492" y="10883"/>
                  </a:lnTo>
                  <a:lnTo>
                    <a:pt x="6685" y="10521"/>
                  </a:lnTo>
                  <a:lnTo>
                    <a:pt x="6830" y="10135"/>
                  </a:lnTo>
                  <a:lnTo>
                    <a:pt x="6926" y="9725"/>
                  </a:lnTo>
                  <a:lnTo>
                    <a:pt x="7023" y="9315"/>
                  </a:lnTo>
                  <a:lnTo>
                    <a:pt x="7047" y="8880"/>
                  </a:lnTo>
                  <a:lnTo>
                    <a:pt x="7071" y="8446"/>
                  </a:lnTo>
                  <a:lnTo>
                    <a:pt x="7047" y="8012"/>
                  </a:lnTo>
                  <a:lnTo>
                    <a:pt x="7023" y="7577"/>
                  </a:lnTo>
                  <a:lnTo>
                    <a:pt x="6950" y="7167"/>
                  </a:lnTo>
                  <a:lnTo>
                    <a:pt x="6926" y="7022"/>
                  </a:lnTo>
                  <a:lnTo>
                    <a:pt x="6854" y="6902"/>
                  </a:lnTo>
                  <a:lnTo>
                    <a:pt x="6781" y="6805"/>
                  </a:lnTo>
                  <a:lnTo>
                    <a:pt x="6685" y="6709"/>
                  </a:lnTo>
                  <a:lnTo>
                    <a:pt x="6588" y="6636"/>
                  </a:lnTo>
                  <a:lnTo>
                    <a:pt x="6468" y="6588"/>
                  </a:lnTo>
                  <a:lnTo>
                    <a:pt x="6347" y="6564"/>
                  </a:lnTo>
                  <a:lnTo>
                    <a:pt x="6226" y="6540"/>
                  </a:lnTo>
                  <a:lnTo>
                    <a:pt x="6106" y="6540"/>
                  </a:lnTo>
                  <a:lnTo>
                    <a:pt x="5985" y="6564"/>
                  </a:lnTo>
                  <a:lnTo>
                    <a:pt x="5864" y="6612"/>
                  </a:lnTo>
                  <a:lnTo>
                    <a:pt x="5768" y="6660"/>
                  </a:lnTo>
                  <a:lnTo>
                    <a:pt x="5671" y="6757"/>
                  </a:lnTo>
                  <a:lnTo>
                    <a:pt x="5599" y="6853"/>
                  </a:lnTo>
                  <a:lnTo>
                    <a:pt x="5551" y="6974"/>
                  </a:lnTo>
                  <a:lnTo>
                    <a:pt x="5527" y="7143"/>
                  </a:lnTo>
                  <a:lnTo>
                    <a:pt x="5478" y="7505"/>
                  </a:lnTo>
                  <a:lnTo>
                    <a:pt x="5406" y="7939"/>
                  </a:lnTo>
                  <a:lnTo>
                    <a:pt x="5309" y="8374"/>
                  </a:lnTo>
                  <a:lnTo>
                    <a:pt x="5237" y="8567"/>
                  </a:lnTo>
                  <a:lnTo>
                    <a:pt x="5165" y="8760"/>
                  </a:lnTo>
                  <a:lnTo>
                    <a:pt x="5068" y="8929"/>
                  </a:lnTo>
                  <a:lnTo>
                    <a:pt x="4972" y="9073"/>
                  </a:lnTo>
                  <a:lnTo>
                    <a:pt x="4851" y="9170"/>
                  </a:lnTo>
                  <a:lnTo>
                    <a:pt x="4706" y="9242"/>
                  </a:lnTo>
                  <a:lnTo>
                    <a:pt x="4537" y="9242"/>
                  </a:lnTo>
                  <a:lnTo>
                    <a:pt x="4368" y="9218"/>
                  </a:lnTo>
                  <a:lnTo>
                    <a:pt x="4175" y="9146"/>
                  </a:lnTo>
                  <a:lnTo>
                    <a:pt x="3958" y="8977"/>
                  </a:lnTo>
                  <a:lnTo>
                    <a:pt x="3838" y="8880"/>
                  </a:lnTo>
                  <a:lnTo>
                    <a:pt x="3741" y="8760"/>
                  </a:lnTo>
                  <a:lnTo>
                    <a:pt x="3644" y="8591"/>
                  </a:lnTo>
                  <a:lnTo>
                    <a:pt x="3548" y="8446"/>
                  </a:lnTo>
                  <a:lnTo>
                    <a:pt x="3403" y="8084"/>
                  </a:lnTo>
                  <a:lnTo>
                    <a:pt x="3283" y="7698"/>
                  </a:lnTo>
                  <a:lnTo>
                    <a:pt x="3186" y="7312"/>
                  </a:lnTo>
                  <a:lnTo>
                    <a:pt x="3138" y="6902"/>
                  </a:lnTo>
                  <a:lnTo>
                    <a:pt x="3041" y="6250"/>
                  </a:lnTo>
                  <a:lnTo>
                    <a:pt x="2969" y="5574"/>
                  </a:lnTo>
                  <a:lnTo>
                    <a:pt x="2969" y="4899"/>
                  </a:lnTo>
                  <a:lnTo>
                    <a:pt x="3017" y="4223"/>
                  </a:lnTo>
                  <a:lnTo>
                    <a:pt x="3114" y="3547"/>
                  </a:lnTo>
                  <a:lnTo>
                    <a:pt x="3186" y="2799"/>
                  </a:lnTo>
                  <a:lnTo>
                    <a:pt x="3258" y="2365"/>
                  </a:lnTo>
                  <a:lnTo>
                    <a:pt x="3307" y="2220"/>
                  </a:lnTo>
                  <a:lnTo>
                    <a:pt x="3331" y="2172"/>
                  </a:lnTo>
                  <a:lnTo>
                    <a:pt x="3355" y="2148"/>
                  </a:lnTo>
                  <a:lnTo>
                    <a:pt x="3476" y="2148"/>
                  </a:lnTo>
                  <a:lnTo>
                    <a:pt x="3596" y="2172"/>
                  </a:lnTo>
                  <a:lnTo>
                    <a:pt x="3717" y="2244"/>
                  </a:lnTo>
                  <a:lnTo>
                    <a:pt x="3838" y="2365"/>
                  </a:lnTo>
                  <a:lnTo>
                    <a:pt x="3958" y="2510"/>
                  </a:lnTo>
                  <a:lnTo>
                    <a:pt x="4079" y="2655"/>
                  </a:lnTo>
                  <a:lnTo>
                    <a:pt x="4296" y="3017"/>
                  </a:lnTo>
                  <a:lnTo>
                    <a:pt x="4489" y="3378"/>
                  </a:lnTo>
                  <a:lnTo>
                    <a:pt x="4634" y="3668"/>
                  </a:lnTo>
                  <a:lnTo>
                    <a:pt x="4730" y="3861"/>
                  </a:lnTo>
                  <a:lnTo>
                    <a:pt x="4754" y="3909"/>
                  </a:lnTo>
                  <a:lnTo>
                    <a:pt x="4779" y="3909"/>
                  </a:lnTo>
                  <a:lnTo>
                    <a:pt x="4779" y="4006"/>
                  </a:lnTo>
                  <a:lnTo>
                    <a:pt x="4803" y="4078"/>
                  </a:lnTo>
                  <a:lnTo>
                    <a:pt x="4851" y="4151"/>
                  </a:lnTo>
                  <a:lnTo>
                    <a:pt x="4899" y="4199"/>
                  </a:lnTo>
                  <a:lnTo>
                    <a:pt x="5020" y="4271"/>
                  </a:lnTo>
                  <a:lnTo>
                    <a:pt x="5141" y="4320"/>
                  </a:lnTo>
                  <a:lnTo>
                    <a:pt x="5309" y="4295"/>
                  </a:lnTo>
                  <a:lnTo>
                    <a:pt x="5454" y="4247"/>
                  </a:lnTo>
                  <a:lnTo>
                    <a:pt x="5575" y="4175"/>
                  </a:lnTo>
                  <a:lnTo>
                    <a:pt x="5671" y="4054"/>
                  </a:lnTo>
                  <a:lnTo>
                    <a:pt x="5768" y="3909"/>
                  </a:lnTo>
                  <a:lnTo>
                    <a:pt x="5816" y="3740"/>
                  </a:lnTo>
                  <a:lnTo>
                    <a:pt x="5864" y="3572"/>
                  </a:lnTo>
                  <a:lnTo>
                    <a:pt x="5889" y="3403"/>
                  </a:lnTo>
                  <a:lnTo>
                    <a:pt x="5913" y="3234"/>
                  </a:lnTo>
                  <a:lnTo>
                    <a:pt x="5913" y="3041"/>
                  </a:lnTo>
                  <a:lnTo>
                    <a:pt x="5889" y="2703"/>
                  </a:lnTo>
                  <a:lnTo>
                    <a:pt x="5792" y="2365"/>
                  </a:lnTo>
                  <a:lnTo>
                    <a:pt x="5647" y="2027"/>
                  </a:lnTo>
                  <a:lnTo>
                    <a:pt x="5478" y="1689"/>
                  </a:lnTo>
                  <a:lnTo>
                    <a:pt x="5261" y="1376"/>
                  </a:lnTo>
                  <a:lnTo>
                    <a:pt x="5020" y="1086"/>
                  </a:lnTo>
                  <a:lnTo>
                    <a:pt x="4730" y="821"/>
                  </a:lnTo>
                  <a:lnTo>
                    <a:pt x="4441" y="579"/>
                  </a:lnTo>
                  <a:lnTo>
                    <a:pt x="4127" y="386"/>
                  </a:lnTo>
                  <a:lnTo>
                    <a:pt x="3789" y="217"/>
                  </a:lnTo>
                  <a:lnTo>
                    <a:pt x="3451" y="97"/>
                  </a:lnTo>
                  <a:lnTo>
                    <a:pt x="3114" y="24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65"/>
            <p:cNvSpPr/>
            <p:nvPr/>
          </p:nvSpPr>
          <p:spPr>
            <a:xfrm>
              <a:off x="1571100" y="-1947025"/>
              <a:ext cx="117650" cy="99575"/>
            </a:xfrm>
            <a:custGeom>
              <a:avLst/>
              <a:gdLst/>
              <a:ahLst/>
              <a:cxnLst/>
              <a:rect l="l" t="t" r="r" b="b"/>
              <a:pathLst>
                <a:path w="4706" h="3983" extrusionOk="0">
                  <a:moveTo>
                    <a:pt x="1931" y="1"/>
                  </a:moveTo>
                  <a:lnTo>
                    <a:pt x="1810" y="25"/>
                  </a:lnTo>
                  <a:lnTo>
                    <a:pt x="1569" y="98"/>
                  </a:lnTo>
                  <a:lnTo>
                    <a:pt x="1328" y="218"/>
                  </a:lnTo>
                  <a:lnTo>
                    <a:pt x="1110" y="363"/>
                  </a:lnTo>
                  <a:lnTo>
                    <a:pt x="917" y="556"/>
                  </a:lnTo>
                  <a:lnTo>
                    <a:pt x="748" y="749"/>
                  </a:lnTo>
                  <a:lnTo>
                    <a:pt x="604" y="990"/>
                  </a:lnTo>
                  <a:lnTo>
                    <a:pt x="555" y="1039"/>
                  </a:lnTo>
                  <a:lnTo>
                    <a:pt x="483" y="1063"/>
                  </a:lnTo>
                  <a:lnTo>
                    <a:pt x="555" y="1208"/>
                  </a:lnTo>
                  <a:lnTo>
                    <a:pt x="604" y="1352"/>
                  </a:lnTo>
                  <a:lnTo>
                    <a:pt x="628" y="1497"/>
                  </a:lnTo>
                  <a:lnTo>
                    <a:pt x="628" y="1642"/>
                  </a:lnTo>
                  <a:lnTo>
                    <a:pt x="628" y="1956"/>
                  </a:lnTo>
                  <a:lnTo>
                    <a:pt x="555" y="2269"/>
                  </a:lnTo>
                  <a:lnTo>
                    <a:pt x="459" y="2583"/>
                  </a:lnTo>
                  <a:lnTo>
                    <a:pt x="338" y="2873"/>
                  </a:lnTo>
                  <a:lnTo>
                    <a:pt x="169" y="3162"/>
                  </a:lnTo>
                  <a:lnTo>
                    <a:pt x="0" y="3428"/>
                  </a:lnTo>
                  <a:lnTo>
                    <a:pt x="1496" y="3645"/>
                  </a:lnTo>
                  <a:lnTo>
                    <a:pt x="2968" y="3838"/>
                  </a:lnTo>
                  <a:lnTo>
                    <a:pt x="4271" y="3983"/>
                  </a:lnTo>
                  <a:lnTo>
                    <a:pt x="4271" y="3983"/>
                  </a:lnTo>
                  <a:lnTo>
                    <a:pt x="4175" y="3741"/>
                  </a:lnTo>
                  <a:lnTo>
                    <a:pt x="4103" y="3500"/>
                  </a:lnTo>
                  <a:lnTo>
                    <a:pt x="4078" y="3234"/>
                  </a:lnTo>
                  <a:lnTo>
                    <a:pt x="4127" y="2969"/>
                  </a:lnTo>
                  <a:lnTo>
                    <a:pt x="4199" y="2728"/>
                  </a:lnTo>
                  <a:lnTo>
                    <a:pt x="4320" y="2486"/>
                  </a:lnTo>
                  <a:lnTo>
                    <a:pt x="4489" y="2293"/>
                  </a:lnTo>
                  <a:lnTo>
                    <a:pt x="4585" y="2197"/>
                  </a:lnTo>
                  <a:lnTo>
                    <a:pt x="4682" y="2124"/>
                  </a:lnTo>
                  <a:lnTo>
                    <a:pt x="4706" y="2124"/>
                  </a:lnTo>
                  <a:lnTo>
                    <a:pt x="4585" y="1956"/>
                  </a:lnTo>
                  <a:lnTo>
                    <a:pt x="4464" y="1835"/>
                  </a:lnTo>
                  <a:lnTo>
                    <a:pt x="4296" y="1738"/>
                  </a:lnTo>
                  <a:lnTo>
                    <a:pt x="4127" y="1690"/>
                  </a:lnTo>
                  <a:lnTo>
                    <a:pt x="3934" y="1666"/>
                  </a:lnTo>
                  <a:lnTo>
                    <a:pt x="3741" y="1714"/>
                  </a:lnTo>
                  <a:lnTo>
                    <a:pt x="3572" y="1811"/>
                  </a:lnTo>
                  <a:lnTo>
                    <a:pt x="3403" y="1956"/>
                  </a:lnTo>
                  <a:lnTo>
                    <a:pt x="3354" y="2004"/>
                  </a:lnTo>
                  <a:lnTo>
                    <a:pt x="3234" y="2004"/>
                  </a:lnTo>
                  <a:lnTo>
                    <a:pt x="3186" y="1980"/>
                  </a:lnTo>
                  <a:lnTo>
                    <a:pt x="3089" y="1956"/>
                  </a:lnTo>
                  <a:lnTo>
                    <a:pt x="2993" y="1883"/>
                  </a:lnTo>
                  <a:lnTo>
                    <a:pt x="2968" y="1835"/>
                  </a:lnTo>
                  <a:lnTo>
                    <a:pt x="2968" y="1787"/>
                  </a:lnTo>
                  <a:lnTo>
                    <a:pt x="2968" y="1714"/>
                  </a:lnTo>
                  <a:lnTo>
                    <a:pt x="2993" y="1666"/>
                  </a:lnTo>
                  <a:lnTo>
                    <a:pt x="3089" y="1425"/>
                  </a:lnTo>
                  <a:lnTo>
                    <a:pt x="3113" y="1183"/>
                  </a:lnTo>
                  <a:lnTo>
                    <a:pt x="3089" y="942"/>
                  </a:lnTo>
                  <a:lnTo>
                    <a:pt x="3041" y="725"/>
                  </a:lnTo>
                  <a:lnTo>
                    <a:pt x="2920" y="508"/>
                  </a:lnTo>
                  <a:lnTo>
                    <a:pt x="2775" y="315"/>
                  </a:lnTo>
                  <a:lnTo>
                    <a:pt x="2679" y="242"/>
                  </a:lnTo>
                  <a:lnTo>
                    <a:pt x="2582" y="170"/>
                  </a:lnTo>
                  <a:lnTo>
                    <a:pt x="2462" y="98"/>
                  </a:lnTo>
                  <a:lnTo>
                    <a:pt x="2341" y="49"/>
                  </a:lnTo>
                  <a:lnTo>
                    <a:pt x="2196" y="25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65"/>
            <p:cNvSpPr/>
            <p:nvPr/>
          </p:nvSpPr>
          <p:spPr>
            <a:xfrm>
              <a:off x="1446225" y="-2172025"/>
              <a:ext cx="194875" cy="114025"/>
            </a:xfrm>
            <a:custGeom>
              <a:avLst/>
              <a:gdLst/>
              <a:ahLst/>
              <a:cxnLst/>
              <a:rect l="l" t="t" r="r" b="b"/>
              <a:pathLst>
                <a:path w="7795" h="4561" extrusionOk="0">
                  <a:moveTo>
                    <a:pt x="3716" y="0"/>
                  </a:moveTo>
                  <a:lnTo>
                    <a:pt x="3379" y="73"/>
                  </a:lnTo>
                  <a:lnTo>
                    <a:pt x="3065" y="193"/>
                  </a:lnTo>
                  <a:lnTo>
                    <a:pt x="2775" y="362"/>
                  </a:lnTo>
                  <a:lnTo>
                    <a:pt x="2655" y="459"/>
                  </a:lnTo>
                  <a:lnTo>
                    <a:pt x="2534" y="555"/>
                  </a:lnTo>
                  <a:lnTo>
                    <a:pt x="2437" y="676"/>
                  </a:lnTo>
                  <a:lnTo>
                    <a:pt x="2341" y="797"/>
                  </a:lnTo>
                  <a:lnTo>
                    <a:pt x="2269" y="941"/>
                  </a:lnTo>
                  <a:lnTo>
                    <a:pt x="2220" y="1086"/>
                  </a:lnTo>
                  <a:lnTo>
                    <a:pt x="2172" y="1231"/>
                  </a:lnTo>
                  <a:lnTo>
                    <a:pt x="2172" y="1376"/>
                  </a:lnTo>
                  <a:lnTo>
                    <a:pt x="2172" y="1545"/>
                  </a:lnTo>
                  <a:lnTo>
                    <a:pt x="2220" y="1714"/>
                  </a:lnTo>
                  <a:lnTo>
                    <a:pt x="2269" y="1907"/>
                  </a:lnTo>
                  <a:lnTo>
                    <a:pt x="2365" y="2076"/>
                  </a:lnTo>
                  <a:lnTo>
                    <a:pt x="2631" y="2244"/>
                  </a:lnTo>
                  <a:lnTo>
                    <a:pt x="2872" y="2462"/>
                  </a:lnTo>
                  <a:lnTo>
                    <a:pt x="2920" y="2510"/>
                  </a:lnTo>
                  <a:lnTo>
                    <a:pt x="2920" y="2582"/>
                  </a:lnTo>
                  <a:lnTo>
                    <a:pt x="2920" y="2655"/>
                  </a:lnTo>
                  <a:lnTo>
                    <a:pt x="2872" y="2727"/>
                  </a:lnTo>
                  <a:lnTo>
                    <a:pt x="2824" y="2775"/>
                  </a:lnTo>
                  <a:lnTo>
                    <a:pt x="2775" y="2799"/>
                  </a:lnTo>
                  <a:lnTo>
                    <a:pt x="2703" y="2799"/>
                  </a:lnTo>
                  <a:lnTo>
                    <a:pt x="2631" y="2775"/>
                  </a:lnTo>
                  <a:lnTo>
                    <a:pt x="2389" y="2631"/>
                  </a:lnTo>
                  <a:lnTo>
                    <a:pt x="2124" y="2510"/>
                  </a:lnTo>
                  <a:lnTo>
                    <a:pt x="1882" y="2413"/>
                  </a:lnTo>
                  <a:lnTo>
                    <a:pt x="1617" y="2317"/>
                  </a:lnTo>
                  <a:lnTo>
                    <a:pt x="1352" y="2293"/>
                  </a:lnTo>
                  <a:lnTo>
                    <a:pt x="1086" y="2293"/>
                  </a:lnTo>
                  <a:lnTo>
                    <a:pt x="941" y="2317"/>
                  </a:lnTo>
                  <a:lnTo>
                    <a:pt x="821" y="2365"/>
                  </a:lnTo>
                  <a:lnTo>
                    <a:pt x="676" y="2413"/>
                  </a:lnTo>
                  <a:lnTo>
                    <a:pt x="555" y="2486"/>
                  </a:lnTo>
                  <a:lnTo>
                    <a:pt x="362" y="2655"/>
                  </a:lnTo>
                  <a:lnTo>
                    <a:pt x="217" y="2824"/>
                  </a:lnTo>
                  <a:lnTo>
                    <a:pt x="97" y="3017"/>
                  </a:lnTo>
                  <a:lnTo>
                    <a:pt x="24" y="3210"/>
                  </a:lnTo>
                  <a:lnTo>
                    <a:pt x="0" y="3427"/>
                  </a:lnTo>
                  <a:lnTo>
                    <a:pt x="0" y="3644"/>
                  </a:lnTo>
                  <a:lnTo>
                    <a:pt x="24" y="3885"/>
                  </a:lnTo>
                  <a:lnTo>
                    <a:pt x="97" y="4102"/>
                  </a:lnTo>
                  <a:lnTo>
                    <a:pt x="290" y="4175"/>
                  </a:lnTo>
                  <a:lnTo>
                    <a:pt x="459" y="4296"/>
                  </a:lnTo>
                  <a:lnTo>
                    <a:pt x="628" y="4416"/>
                  </a:lnTo>
                  <a:lnTo>
                    <a:pt x="772" y="4561"/>
                  </a:lnTo>
                  <a:lnTo>
                    <a:pt x="1134" y="4247"/>
                  </a:lnTo>
                  <a:lnTo>
                    <a:pt x="1569" y="3982"/>
                  </a:lnTo>
                  <a:lnTo>
                    <a:pt x="1762" y="3861"/>
                  </a:lnTo>
                  <a:lnTo>
                    <a:pt x="2003" y="3741"/>
                  </a:lnTo>
                  <a:lnTo>
                    <a:pt x="2220" y="3668"/>
                  </a:lnTo>
                  <a:lnTo>
                    <a:pt x="2437" y="3596"/>
                  </a:lnTo>
                  <a:lnTo>
                    <a:pt x="2679" y="3547"/>
                  </a:lnTo>
                  <a:lnTo>
                    <a:pt x="2896" y="3523"/>
                  </a:lnTo>
                  <a:lnTo>
                    <a:pt x="3137" y="3547"/>
                  </a:lnTo>
                  <a:lnTo>
                    <a:pt x="3354" y="3572"/>
                  </a:lnTo>
                  <a:lnTo>
                    <a:pt x="3572" y="3644"/>
                  </a:lnTo>
                  <a:lnTo>
                    <a:pt x="3789" y="3741"/>
                  </a:lnTo>
                  <a:lnTo>
                    <a:pt x="4006" y="3885"/>
                  </a:lnTo>
                  <a:lnTo>
                    <a:pt x="4223" y="4078"/>
                  </a:lnTo>
                  <a:lnTo>
                    <a:pt x="4416" y="4296"/>
                  </a:lnTo>
                  <a:lnTo>
                    <a:pt x="4416" y="4127"/>
                  </a:lnTo>
                  <a:lnTo>
                    <a:pt x="4440" y="3958"/>
                  </a:lnTo>
                  <a:lnTo>
                    <a:pt x="4513" y="3644"/>
                  </a:lnTo>
                  <a:lnTo>
                    <a:pt x="4633" y="3330"/>
                  </a:lnTo>
                  <a:lnTo>
                    <a:pt x="4802" y="3041"/>
                  </a:lnTo>
                  <a:lnTo>
                    <a:pt x="4995" y="2799"/>
                  </a:lnTo>
                  <a:lnTo>
                    <a:pt x="5116" y="2679"/>
                  </a:lnTo>
                  <a:lnTo>
                    <a:pt x="5237" y="2582"/>
                  </a:lnTo>
                  <a:lnTo>
                    <a:pt x="5381" y="2486"/>
                  </a:lnTo>
                  <a:lnTo>
                    <a:pt x="5526" y="2413"/>
                  </a:lnTo>
                  <a:lnTo>
                    <a:pt x="5671" y="2341"/>
                  </a:lnTo>
                  <a:lnTo>
                    <a:pt x="5840" y="2293"/>
                  </a:lnTo>
                  <a:lnTo>
                    <a:pt x="6033" y="2269"/>
                  </a:lnTo>
                  <a:lnTo>
                    <a:pt x="6226" y="2244"/>
                  </a:lnTo>
                  <a:lnTo>
                    <a:pt x="6443" y="2269"/>
                  </a:lnTo>
                  <a:lnTo>
                    <a:pt x="6636" y="2317"/>
                  </a:lnTo>
                  <a:lnTo>
                    <a:pt x="6829" y="2389"/>
                  </a:lnTo>
                  <a:lnTo>
                    <a:pt x="7022" y="2462"/>
                  </a:lnTo>
                  <a:lnTo>
                    <a:pt x="7191" y="2582"/>
                  </a:lnTo>
                  <a:lnTo>
                    <a:pt x="7336" y="2703"/>
                  </a:lnTo>
                  <a:lnTo>
                    <a:pt x="7384" y="2341"/>
                  </a:lnTo>
                  <a:lnTo>
                    <a:pt x="7481" y="1979"/>
                  </a:lnTo>
                  <a:lnTo>
                    <a:pt x="7626" y="1617"/>
                  </a:lnTo>
                  <a:lnTo>
                    <a:pt x="7794" y="1255"/>
                  </a:lnTo>
                  <a:lnTo>
                    <a:pt x="7577" y="1038"/>
                  </a:lnTo>
                  <a:lnTo>
                    <a:pt x="7360" y="845"/>
                  </a:lnTo>
                  <a:lnTo>
                    <a:pt x="7239" y="748"/>
                  </a:lnTo>
                  <a:lnTo>
                    <a:pt x="7119" y="676"/>
                  </a:lnTo>
                  <a:lnTo>
                    <a:pt x="6974" y="628"/>
                  </a:lnTo>
                  <a:lnTo>
                    <a:pt x="6805" y="604"/>
                  </a:lnTo>
                  <a:lnTo>
                    <a:pt x="6540" y="604"/>
                  </a:lnTo>
                  <a:lnTo>
                    <a:pt x="6298" y="676"/>
                  </a:lnTo>
                  <a:lnTo>
                    <a:pt x="6081" y="772"/>
                  </a:lnTo>
                  <a:lnTo>
                    <a:pt x="5864" y="917"/>
                  </a:lnTo>
                  <a:lnTo>
                    <a:pt x="5864" y="1110"/>
                  </a:lnTo>
                  <a:lnTo>
                    <a:pt x="5816" y="1327"/>
                  </a:lnTo>
                  <a:lnTo>
                    <a:pt x="5792" y="1400"/>
                  </a:lnTo>
                  <a:lnTo>
                    <a:pt x="5719" y="1448"/>
                  </a:lnTo>
                  <a:lnTo>
                    <a:pt x="5647" y="1472"/>
                  </a:lnTo>
                  <a:lnTo>
                    <a:pt x="5574" y="1472"/>
                  </a:lnTo>
                  <a:lnTo>
                    <a:pt x="5502" y="1448"/>
                  </a:lnTo>
                  <a:lnTo>
                    <a:pt x="5430" y="1400"/>
                  </a:lnTo>
                  <a:lnTo>
                    <a:pt x="5406" y="1352"/>
                  </a:lnTo>
                  <a:lnTo>
                    <a:pt x="5381" y="1255"/>
                  </a:lnTo>
                  <a:lnTo>
                    <a:pt x="5381" y="1231"/>
                  </a:lnTo>
                  <a:lnTo>
                    <a:pt x="5357" y="1159"/>
                  </a:lnTo>
                  <a:lnTo>
                    <a:pt x="5357" y="1062"/>
                  </a:lnTo>
                  <a:lnTo>
                    <a:pt x="5381" y="1038"/>
                  </a:lnTo>
                  <a:lnTo>
                    <a:pt x="5357" y="869"/>
                  </a:lnTo>
                  <a:lnTo>
                    <a:pt x="5309" y="724"/>
                  </a:lnTo>
                  <a:lnTo>
                    <a:pt x="5237" y="579"/>
                  </a:lnTo>
                  <a:lnTo>
                    <a:pt x="5164" y="459"/>
                  </a:lnTo>
                  <a:lnTo>
                    <a:pt x="5044" y="338"/>
                  </a:lnTo>
                  <a:lnTo>
                    <a:pt x="4947" y="242"/>
                  </a:lnTo>
                  <a:lnTo>
                    <a:pt x="4826" y="169"/>
                  </a:lnTo>
                  <a:lnTo>
                    <a:pt x="4682" y="97"/>
                  </a:lnTo>
                  <a:lnTo>
                    <a:pt x="4537" y="49"/>
                  </a:lnTo>
                  <a:lnTo>
                    <a:pt x="4368" y="24"/>
                  </a:lnTo>
                  <a:lnTo>
                    <a:pt x="40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65"/>
            <p:cNvSpPr/>
            <p:nvPr/>
          </p:nvSpPr>
          <p:spPr>
            <a:xfrm>
              <a:off x="1440800" y="-2004325"/>
              <a:ext cx="139975" cy="86900"/>
            </a:xfrm>
            <a:custGeom>
              <a:avLst/>
              <a:gdLst/>
              <a:ahLst/>
              <a:cxnLst/>
              <a:rect l="l" t="t" r="r" b="b"/>
              <a:pathLst>
                <a:path w="5599" h="3476" extrusionOk="0">
                  <a:moveTo>
                    <a:pt x="1279" y="1"/>
                  </a:moveTo>
                  <a:lnTo>
                    <a:pt x="1038" y="49"/>
                  </a:lnTo>
                  <a:lnTo>
                    <a:pt x="796" y="145"/>
                  </a:lnTo>
                  <a:lnTo>
                    <a:pt x="555" y="266"/>
                  </a:lnTo>
                  <a:lnTo>
                    <a:pt x="362" y="435"/>
                  </a:lnTo>
                  <a:lnTo>
                    <a:pt x="169" y="604"/>
                  </a:lnTo>
                  <a:lnTo>
                    <a:pt x="0" y="797"/>
                  </a:lnTo>
                  <a:lnTo>
                    <a:pt x="48" y="1038"/>
                  </a:lnTo>
                  <a:lnTo>
                    <a:pt x="97" y="1280"/>
                  </a:lnTo>
                  <a:lnTo>
                    <a:pt x="73" y="1545"/>
                  </a:lnTo>
                  <a:lnTo>
                    <a:pt x="24" y="1786"/>
                  </a:lnTo>
                  <a:lnTo>
                    <a:pt x="24" y="1786"/>
                  </a:lnTo>
                  <a:lnTo>
                    <a:pt x="169" y="1762"/>
                  </a:lnTo>
                  <a:lnTo>
                    <a:pt x="290" y="1762"/>
                  </a:lnTo>
                  <a:lnTo>
                    <a:pt x="531" y="1810"/>
                  </a:lnTo>
                  <a:lnTo>
                    <a:pt x="772" y="1907"/>
                  </a:lnTo>
                  <a:lnTo>
                    <a:pt x="989" y="2052"/>
                  </a:lnTo>
                  <a:lnTo>
                    <a:pt x="1158" y="2221"/>
                  </a:lnTo>
                  <a:lnTo>
                    <a:pt x="1303" y="2438"/>
                  </a:lnTo>
                  <a:lnTo>
                    <a:pt x="1400" y="2679"/>
                  </a:lnTo>
                  <a:lnTo>
                    <a:pt x="1424" y="2824"/>
                  </a:lnTo>
                  <a:lnTo>
                    <a:pt x="1448" y="2945"/>
                  </a:lnTo>
                  <a:lnTo>
                    <a:pt x="1448" y="3065"/>
                  </a:lnTo>
                  <a:lnTo>
                    <a:pt x="1665" y="2969"/>
                  </a:lnTo>
                  <a:lnTo>
                    <a:pt x="1906" y="2920"/>
                  </a:lnTo>
                  <a:lnTo>
                    <a:pt x="2124" y="2920"/>
                  </a:lnTo>
                  <a:lnTo>
                    <a:pt x="2365" y="2969"/>
                  </a:lnTo>
                  <a:lnTo>
                    <a:pt x="2582" y="3041"/>
                  </a:lnTo>
                  <a:lnTo>
                    <a:pt x="2775" y="3162"/>
                  </a:lnTo>
                  <a:lnTo>
                    <a:pt x="2944" y="3306"/>
                  </a:lnTo>
                  <a:lnTo>
                    <a:pt x="3089" y="3475"/>
                  </a:lnTo>
                  <a:lnTo>
                    <a:pt x="3258" y="3258"/>
                  </a:lnTo>
                  <a:lnTo>
                    <a:pt x="3499" y="3041"/>
                  </a:lnTo>
                  <a:lnTo>
                    <a:pt x="3764" y="2896"/>
                  </a:lnTo>
                  <a:lnTo>
                    <a:pt x="4054" y="2751"/>
                  </a:lnTo>
                  <a:lnTo>
                    <a:pt x="4344" y="2679"/>
                  </a:lnTo>
                  <a:lnTo>
                    <a:pt x="4633" y="2655"/>
                  </a:lnTo>
                  <a:lnTo>
                    <a:pt x="4778" y="2679"/>
                  </a:lnTo>
                  <a:lnTo>
                    <a:pt x="4923" y="2703"/>
                  </a:lnTo>
                  <a:lnTo>
                    <a:pt x="5043" y="2751"/>
                  </a:lnTo>
                  <a:lnTo>
                    <a:pt x="5164" y="2800"/>
                  </a:lnTo>
                  <a:lnTo>
                    <a:pt x="5357" y="2945"/>
                  </a:lnTo>
                  <a:lnTo>
                    <a:pt x="5526" y="3113"/>
                  </a:lnTo>
                  <a:lnTo>
                    <a:pt x="5598" y="2945"/>
                  </a:lnTo>
                  <a:lnTo>
                    <a:pt x="5550" y="2920"/>
                  </a:lnTo>
                  <a:lnTo>
                    <a:pt x="5526" y="2872"/>
                  </a:lnTo>
                  <a:lnTo>
                    <a:pt x="5502" y="2824"/>
                  </a:lnTo>
                  <a:lnTo>
                    <a:pt x="5502" y="2751"/>
                  </a:lnTo>
                  <a:lnTo>
                    <a:pt x="5502" y="2462"/>
                  </a:lnTo>
                  <a:lnTo>
                    <a:pt x="5478" y="2196"/>
                  </a:lnTo>
                  <a:lnTo>
                    <a:pt x="5430" y="1979"/>
                  </a:lnTo>
                  <a:lnTo>
                    <a:pt x="5333" y="1762"/>
                  </a:lnTo>
                  <a:lnTo>
                    <a:pt x="5188" y="1569"/>
                  </a:lnTo>
                  <a:lnTo>
                    <a:pt x="5043" y="1424"/>
                  </a:lnTo>
                  <a:lnTo>
                    <a:pt x="4850" y="1280"/>
                  </a:lnTo>
                  <a:lnTo>
                    <a:pt x="4657" y="1183"/>
                  </a:lnTo>
                  <a:lnTo>
                    <a:pt x="4464" y="1111"/>
                  </a:lnTo>
                  <a:lnTo>
                    <a:pt x="4223" y="1086"/>
                  </a:lnTo>
                  <a:lnTo>
                    <a:pt x="4006" y="1086"/>
                  </a:lnTo>
                  <a:lnTo>
                    <a:pt x="3764" y="1111"/>
                  </a:lnTo>
                  <a:lnTo>
                    <a:pt x="3547" y="1183"/>
                  </a:lnTo>
                  <a:lnTo>
                    <a:pt x="3330" y="1280"/>
                  </a:lnTo>
                  <a:lnTo>
                    <a:pt x="3113" y="1424"/>
                  </a:lnTo>
                  <a:lnTo>
                    <a:pt x="2920" y="1593"/>
                  </a:lnTo>
                  <a:lnTo>
                    <a:pt x="2872" y="1641"/>
                  </a:lnTo>
                  <a:lnTo>
                    <a:pt x="2823" y="1641"/>
                  </a:lnTo>
                  <a:lnTo>
                    <a:pt x="2799" y="1690"/>
                  </a:lnTo>
                  <a:lnTo>
                    <a:pt x="2751" y="1762"/>
                  </a:lnTo>
                  <a:lnTo>
                    <a:pt x="2679" y="1786"/>
                  </a:lnTo>
                  <a:lnTo>
                    <a:pt x="2606" y="1810"/>
                  </a:lnTo>
                  <a:lnTo>
                    <a:pt x="2534" y="1786"/>
                  </a:lnTo>
                  <a:lnTo>
                    <a:pt x="2486" y="1738"/>
                  </a:lnTo>
                  <a:lnTo>
                    <a:pt x="2437" y="1690"/>
                  </a:lnTo>
                  <a:lnTo>
                    <a:pt x="2413" y="1617"/>
                  </a:lnTo>
                  <a:lnTo>
                    <a:pt x="2413" y="1545"/>
                  </a:lnTo>
                  <a:lnTo>
                    <a:pt x="2486" y="1328"/>
                  </a:lnTo>
                  <a:lnTo>
                    <a:pt x="2510" y="1111"/>
                  </a:lnTo>
                  <a:lnTo>
                    <a:pt x="2486" y="893"/>
                  </a:lnTo>
                  <a:lnTo>
                    <a:pt x="2413" y="676"/>
                  </a:lnTo>
                  <a:lnTo>
                    <a:pt x="2317" y="483"/>
                  </a:lnTo>
                  <a:lnTo>
                    <a:pt x="2172" y="314"/>
                  </a:lnTo>
                  <a:lnTo>
                    <a:pt x="2003" y="170"/>
                  </a:lnTo>
                  <a:lnTo>
                    <a:pt x="1786" y="73"/>
                  </a:lnTo>
                  <a:lnTo>
                    <a:pt x="1665" y="25"/>
                  </a:lnTo>
                  <a:lnTo>
                    <a:pt x="1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65"/>
            <p:cNvSpPr/>
            <p:nvPr/>
          </p:nvSpPr>
          <p:spPr>
            <a:xfrm>
              <a:off x="1445625" y="-1926500"/>
              <a:ext cx="130325" cy="63375"/>
            </a:xfrm>
            <a:custGeom>
              <a:avLst/>
              <a:gdLst/>
              <a:ahLst/>
              <a:cxnLst/>
              <a:rect l="l" t="t" r="r" b="b"/>
              <a:pathLst>
                <a:path w="5213" h="2535" extrusionOk="0">
                  <a:moveTo>
                    <a:pt x="4247" y="0"/>
                  </a:moveTo>
                  <a:lnTo>
                    <a:pt x="4102" y="25"/>
                  </a:lnTo>
                  <a:lnTo>
                    <a:pt x="3958" y="73"/>
                  </a:lnTo>
                  <a:lnTo>
                    <a:pt x="3813" y="121"/>
                  </a:lnTo>
                  <a:lnTo>
                    <a:pt x="3668" y="193"/>
                  </a:lnTo>
                  <a:lnTo>
                    <a:pt x="3547" y="266"/>
                  </a:lnTo>
                  <a:lnTo>
                    <a:pt x="3427" y="362"/>
                  </a:lnTo>
                  <a:lnTo>
                    <a:pt x="3306" y="459"/>
                  </a:lnTo>
                  <a:lnTo>
                    <a:pt x="3210" y="580"/>
                  </a:lnTo>
                  <a:lnTo>
                    <a:pt x="3113" y="700"/>
                  </a:lnTo>
                  <a:lnTo>
                    <a:pt x="3065" y="821"/>
                  </a:lnTo>
                  <a:lnTo>
                    <a:pt x="3089" y="1038"/>
                  </a:lnTo>
                  <a:lnTo>
                    <a:pt x="3065" y="1255"/>
                  </a:lnTo>
                  <a:lnTo>
                    <a:pt x="3041" y="1328"/>
                  </a:lnTo>
                  <a:lnTo>
                    <a:pt x="2968" y="1376"/>
                  </a:lnTo>
                  <a:lnTo>
                    <a:pt x="2920" y="1400"/>
                  </a:lnTo>
                  <a:lnTo>
                    <a:pt x="2848" y="1400"/>
                  </a:lnTo>
                  <a:lnTo>
                    <a:pt x="2775" y="1376"/>
                  </a:lnTo>
                  <a:lnTo>
                    <a:pt x="2727" y="1328"/>
                  </a:lnTo>
                  <a:lnTo>
                    <a:pt x="2679" y="1279"/>
                  </a:lnTo>
                  <a:lnTo>
                    <a:pt x="2679" y="1207"/>
                  </a:lnTo>
                  <a:lnTo>
                    <a:pt x="2679" y="1062"/>
                  </a:lnTo>
                  <a:lnTo>
                    <a:pt x="2655" y="893"/>
                  </a:lnTo>
                  <a:lnTo>
                    <a:pt x="2630" y="773"/>
                  </a:lnTo>
                  <a:lnTo>
                    <a:pt x="2582" y="628"/>
                  </a:lnTo>
                  <a:lnTo>
                    <a:pt x="2510" y="507"/>
                  </a:lnTo>
                  <a:lnTo>
                    <a:pt x="2437" y="411"/>
                  </a:lnTo>
                  <a:lnTo>
                    <a:pt x="2341" y="314"/>
                  </a:lnTo>
                  <a:lnTo>
                    <a:pt x="2244" y="242"/>
                  </a:lnTo>
                  <a:lnTo>
                    <a:pt x="2124" y="169"/>
                  </a:lnTo>
                  <a:lnTo>
                    <a:pt x="2003" y="121"/>
                  </a:lnTo>
                  <a:lnTo>
                    <a:pt x="1882" y="97"/>
                  </a:lnTo>
                  <a:lnTo>
                    <a:pt x="1762" y="73"/>
                  </a:lnTo>
                  <a:lnTo>
                    <a:pt x="1617" y="97"/>
                  </a:lnTo>
                  <a:lnTo>
                    <a:pt x="1496" y="121"/>
                  </a:lnTo>
                  <a:lnTo>
                    <a:pt x="1351" y="193"/>
                  </a:lnTo>
                  <a:lnTo>
                    <a:pt x="1207" y="266"/>
                  </a:lnTo>
                  <a:lnTo>
                    <a:pt x="1134" y="483"/>
                  </a:lnTo>
                  <a:lnTo>
                    <a:pt x="1038" y="700"/>
                  </a:lnTo>
                  <a:lnTo>
                    <a:pt x="917" y="869"/>
                  </a:lnTo>
                  <a:lnTo>
                    <a:pt x="772" y="1038"/>
                  </a:lnTo>
                  <a:lnTo>
                    <a:pt x="603" y="1183"/>
                  </a:lnTo>
                  <a:lnTo>
                    <a:pt x="410" y="1328"/>
                  </a:lnTo>
                  <a:lnTo>
                    <a:pt x="217" y="1424"/>
                  </a:lnTo>
                  <a:lnTo>
                    <a:pt x="0" y="1521"/>
                  </a:lnTo>
                  <a:lnTo>
                    <a:pt x="1110" y="1810"/>
                  </a:lnTo>
                  <a:lnTo>
                    <a:pt x="2244" y="2100"/>
                  </a:lnTo>
                  <a:lnTo>
                    <a:pt x="3403" y="2317"/>
                  </a:lnTo>
                  <a:lnTo>
                    <a:pt x="4561" y="2534"/>
                  </a:lnTo>
                  <a:lnTo>
                    <a:pt x="4561" y="2462"/>
                  </a:lnTo>
                  <a:lnTo>
                    <a:pt x="4609" y="2389"/>
                  </a:lnTo>
                  <a:lnTo>
                    <a:pt x="4778" y="2148"/>
                  </a:lnTo>
                  <a:lnTo>
                    <a:pt x="4923" y="1907"/>
                  </a:lnTo>
                  <a:lnTo>
                    <a:pt x="5068" y="1641"/>
                  </a:lnTo>
                  <a:lnTo>
                    <a:pt x="5164" y="1376"/>
                  </a:lnTo>
                  <a:lnTo>
                    <a:pt x="5212" y="1110"/>
                  </a:lnTo>
                  <a:lnTo>
                    <a:pt x="5212" y="966"/>
                  </a:lnTo>
                  <a:lnTo>
                    <a:pt x="5212" y="845"/>
                  </a:lnTo>
                  <a:lnTo>
                    <a:pt x="5188" y="700"/>
                  </a:lnTo>
                  <a:lnTo>
                    <a:pt x="5140" y="555"/>
                  </a:lnTo>
                  <a:lnTo>
                    <a:pt x="5092" y="435"/>
                  </a:lnTo>
                  <a:lnTo>
                    <a:pt x="4995" y="314"/>
                  </a:lnTo>
                  <a:lnTo>
                    <a:pt x="4899" y="193"/>
                  </a:lnTo>
                  <a:lnTo>
                    <a:pt x="4802" y="121"/>
                  </a:lnTo>
                  <a:lnTo>
                    <a:pt x="4657" y="49"/>
                  </a:lnTo>
                  <a:lnTo>
                    <a:pt x="4537" y="25"/>
                  </a:lnTo>
                  <a:lnTo>
                    <a:pt x="4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65"/>
            <p:cNvSpPr/>
            <p:nvPr/>
          </p:nvSpPr>
          <p:spPr>
            <a:xfrm>
              <a:off x="1387700" y="-2072500"/>
              <a:ext cx="176175" cy="94750"/>
            </a:xfrm>
            <a:custGeom>
              <a:avLst/>
              <a:gdLst/>
              <a:ahLst/>
              <a:cxnLst/>
              <a:rect l="l" t="t" r="r" b="b"/>
              <a:pathLst>
                <a:path w="7047" h="3790" extrusionOk="0">
                  <a:moveTo>
                    <a:pt x="5165" y="1"/>
                  </a:moveTo>
                  <a:lnTo>
                    <a:pt x="4972" y="25"/>
                  </a:lnTo>
                  <a:lnTo>
                    <a:pt x="4778" y="49"/>
                  </a:lnTo>
                  <a:lnTo>
                    <a:pt x="4585" y="121"/>
                  </a:lnTo>
                  <a:lnTo>
                    <a:pt x="4392" y="194"/>
                  </a:lnTo>
                  <a:lnTo>
                    <a:pt x="4006" y="363"/>
                  </a:lnTo>
                  <a:lnTo>
                    <a:pt x="3644" y="604"/>
                  </a:lnTo>
                  <a:lnTo>
                    <a:pt x="3282" y="845"/>
                  </a:lnTo>
                  <a:lnTo>
                    <a:pt x="3331" y="942"/>
                  </a:lnTo>
                  <a:lnTo>
                    <a:pt x="3379" y="1063"/>
                  </a:lnTo>
                  <a:lnTo>
                    <a:pt x="3379" y="1135"/>
                  </a:lnTo>
                  <a:lnTo>
                    <a:pt x="3355" y="1183"/>
                  </a:lnTo>
                  <a:lnTo>
                    <a:pt x="3331" y="1256"/>
                  </a:lnTo>
                  <a:lnTo>
                    <a:pt x="3258" y="1280"/>
                  </a:lnTo>
                  <a:lnTo>
                    <a:pt x="3138" y="1280"/>
                  </a:lnTo>
                  <a:lnTo>
                    <a:pt x="3089" y="1256"/>
                  </a:lnTo>
                  <a:lnTo>
                    <a:pt x="3017" y="1207"/>
                  </a:lnTo>
                  <a:lnTo>
                    <a:pt x="2872" y="990"/>
                  </a:lnTo>
                  <a:lnTo>
                    <a:pt x="2679" y="797"/>
                  </a:lnTo>
                  <a:lnTo>
                    <a:pt x="2462" y="628"/>
                  </a:lnTo>
                  <a:lnTo>
                    <a:pt x="2245" y="508"/>
                  </a:lnTo>
                  <a:lnTo>
                    <a:pt x="2003" y="435"/>
                  </a:lnTo>
                  <a:lnTo>
                    <a:pt x="1762" y="411"/>
                  </a:lnTo>
                  <a:lnTo>
                    <a:pt x="1497" y="435"/>
                  </a:lnTo>
                  <a:lnTo>
                    <a:pt x="1207" y="508"/>
                  </a:lnTo>
                  <a:lnTo>
                    <a:pt x="942" y="628"/>
                  </a:lnTo>
                  <a:lnTo>
                    <a:pt x="725" y="797"/>
                  </a:lnTo>
                  <a:lnTo>
                    <a:pt x="532" y="990"/>
                  </a:lnTo>
                  <a:lnTo>
                    <a:pt x="363" y="1207"/>
                  </a:lnTo>
                  <a:lnTo>
                    <a:pt x="242" y="1473"/>
                  </a:lnTo>
                  <a:lnTo>
                    <a:pt x="145" y="1738"/>
                  </a:lnTo>
                  <a:lnTo>
                    <a:pt x="73" y="2004"/>
                  </a:lnTo>
                  <a:lnTo>
                    <a:pt x="25" y="2269"/>
                  </a:lnTo>
                  <a:lnTo>
                    <a:pt x="1" y="2293"/>
                  </a:lnTo>
                  <a:lnTo>
                    <a:pt x="290" y="2245"/>
                  </a:lnTo>
                  <a:lnTo>
                    <a:pt x="604" y="2245"/>
                  </a:lnTo>
                  <a:lnTo>
                    <a:pt x="821" y="2293"/>
                  </a:lnTo>
                  <a:lnTo>
                    <a:pt x="1038" y="2366"/>
                  </a:lnTo>
                  <a:lnTo>
                    <a:pt x="1231" y="2438"/>
                  </a:lnTo>
                  <a:lnTo>
                    <a:pt x="1424" y="2559"/>
                  </a:lnTo>
                  <a:lnTo>
                    <a:pt x="1593" y="2703"/>
                  </a:lnTo>
                  <a:lnTo>
                    <a:pt x="1738" y="2848"/>
                  </a:lnTo>
                  <a:lnTo>
                    <a:pt x="1883" y="3017"/>
                  </a:lnTo>
                  <a:lnTo>
                    <a:pt x="1979" y="3210"/>
                  </a:lnTo>
                  <a:lnTo>
                    <a:pt x="2172" y="2969"/>
                  </a:lnTo>
                  <a:lnTo>
                    <a:pt x="2390" y="2752"/>
                  </a:lnTo>
                  <a:lnTo>
                    <a:pt x="2655" y="2583"/>
                  </a:lnTo>
                  <a:lnTo>
                    <a:pt x="2920" y="2438"/>
                  </a:lnTo>
                  <a:lnTo>
                    <a:pt x="3210" y="2366"/>
                  </a:lnTo>
                  <a:lnTo>
                    <a:pt x="3500" y="2317"/>
                  </a:lnTo>
                  <a:lnTo>
                    <a:pt x="3644" y="2317"/>
                  </a:lnTo>
                  <a:lnTo>
                    <a:pt x="3813" y="2341"/>
                  </a:lnTo>
                  <a:lnTo>
                    <a:pt x="3958" y="2390"/>
                  </a:lnTo>
                  <a:lnTo>
                    <a:pt x="4103" y="2438"/>
                  </a:lnTo>
                  <a:lnTo>
                    <a:pt x="4296" y="2535"/>
                  </a:lnTo>
                  <a:lnTo>
                    <a:pt x="4489" y="2655"/>
                  </a:lnTo>
                  <a:lnTo>
                    <a:pt x="4658" y="2800"/>
                  </a:lnTo>
                  <a:lnTo>
                    <a:pt x="4778" y="2969"/>
                  </a:lnTo>
                  <a:lnTo>
                    <a:pt x="4899" y="3162"/>
                  </a:lnTo>
                  <a:lnTo>
                    <a:pt x="4972" y="3379"/>
                  </a:lnTo>
                  <a:lnTo>
                    <a:pt x="5044" y="3572"/>
                  </a:lnTo>
                  <a:lnTo>
                    <a:pt x="5044" y="3789"/>
                  </a:lnTo>
                  <a:lnTo>
                    <a:pt x="5261" y="3645"/>
                  </a:lnTo>
                  <a:lnTo>
                    <a:pt x="5454" y="3524"/>
                  </a:lnTo>
                  <a:lnTo>
                    <a:pt x="5671" y="3427"/>
                  </a:lnTo>
                  <a:lnTo>
                    <a:pt x="5888" y="3379"/>
                  </a:lnTo>
                  <a:lnTo>
                    <a:pt x="6130" y="3355"/>
                  </a:lnTo>
                  <a:lnTo>
                    <a:pt x="6347" y="3355"/>
                  </a:lnTo>
                  <a:lnTo>
                    <a:pt x="6564" y="3403"/>
                  </a:lnTo>
                  <a:lnTo>
                    <a:pt x="6781" y="3452"/>
                  </a:lnTo>
                  <a:lnTo>
                    <a:pt x="6878" y="3283"/>
                  </a:lnTo>
                  <a:lnTo>
                    <a:pt x="6950" y="3114"/>
                  </a:lnTo>
                  <a:lnTo>
                    <a:pt x="6999" y="2921"/>
                  </a:lnTo>
                  <a:lnTo>
                    <a:pt x="7023" y="2728"/>
                  </a:lnTo>
                  <a:lnTo>
                    <a:pt x="7047" y="2535"/>
                  </a:lnTo>
                  <a:lnTo>
                    <a:pt x="7047" y="2317"/>
                  </a:lnTo>
                  <a:lnTo>
                    <a:pt x="7023" y="2124"/>
                  </a:lnTo>
                  <a:lnTo>
                    <a:pt x="6999" y="1931"/>
                  </a:lnTo>
                  <a:lnTo>
                    <a:pt x="6902" y="1521"/>
                  </a:lnTo>
                  <a:lnTo>
                    <a:pt x="6733" y="1159"/>
                  </a:lnTo>
                  <a:lnTo>
                    <a:pt x="6540" y="797"/>
                  </a:lnTo>
                  <a:lnTo>
                    <a:pt x="6419" y="652"/>
                  </a:lnTo>
                  <a:lnTo>
                    <a:pt x="6299" y="508"/>
                  </a:lnTo>
                  <a:lnTo>
                    <a:pt x="6130" y="339"/>
                  </a:lnTo>
                  <a:lnTo>
                    <a:pt x="5937" y="218"/>
                  </a:lnTo>
                  <a:lnTo>
                    <a:pt x="5744" y="121"/>
                  </a:lnTo>
                  <a:lnTo>
                    <a:pt x="5551" y="49"/>
                  </a:lnTo>
                  <a:lnTo>
                    <a:pt x="5358" y="25"/>
                  </a:lnTo>
                  <a:lnTo>
                    <a:pt x="51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65"/>
            <p:cNvSpPr/>
            <p:nvPr/>
          </p:nvSpPr>
          <p:spPr>
            <a:xfrm>
              <a:off x="1343050" y="-2004925"/>
              <a:ext cx="121900" cy="109225"/>
            </a:xfrm>
            <a:custGeom>
              <a:avLst/>
              <a:gdLst/>
              <a:ahLst/>
              <a:cxnLst/>
              <a:rect l="l" t="t" r="r" b="b"/>
              <a:pathLst>
                <a:path w="4876" h="4369" extrusionOk="0">
                  <a:moveTo>
                    <a:pt x="2173" y="0"/>
                  </a:moveTo>
                  <a:lnTo>
                    <a:pt x="2028" y="25"/>
                  </a:lnTo>
                  <a:lnTo>
                    <a:pt x="1859" y="49"/>
                  </a:lnTo>
                  <a:lnTo>
                    <a:pt x="1714" y="97"/>
                  </a:lnTo>
                  <a:lnTo>
                    <a:pt x="1569" y="145"/>
                  </a:lnTo>
                  <a:lnTo>
                    <a:pt x="1449" y="242"/>
                  </a:lnTo>
                  <a:lnTo>
                    <a:pt x="1328" y="314"/>
                  </a:lnTo>
                  <a:lnTo>
                    <a:pt x="1208" y="411"/>
                  </a:lnTo>
                  <a:lnTo>
                    <a:pt x="1111" y="531"/>
                  </a:lnTo>
                  <a:lnTo>
                    <a:pt x="1039" y="652"/>
                  </a:lnTo>
                  <a:lnTo>
                    <a:pt x="966" y="797"/>
                  </a:lnTo>
                  <a:lnTo>
                    <a:pt x="894" y="942"/>
                  </a:lnTo>
                  <a:lnTo>
                    <a:pt x="846" y="1086"/>
                  </a:lnTo>
                  <a:lnTo>
                    <a:pt x="821" y="1231"/>
                  </a:lnTo>
                  <a:lnTo>
                    <a:pt x="797" y="1376"/>
                  </a:lnTo>
                  <a:lnTo>
                    <a:pt x="797" y="1545"/>
                  </a:lnTo>
                  <a:lnTo>
                    <a:pt x="918" y="1593"/>
                  </a:lnTo>
                  <a:lnTo>
                    <a:pt x="1039" y="1665"/>
                  </a:lnTo>
                  <a:lnTo>
                    <a:pt x="1135" y="1762"/>
                  </a:lnTo>
                  <a:lnTo>
                    <a:pt x="1232" y="1859"/>
                  </a:lnTo>
                  <a:lnTo>
                    <a:pt x="1232" y="1931"/>
                  </a:lnTo>
                  <a:lnTo>
                    <a:pt x="1232" y="2003"/>
                  </a:lnTo>
                  <a:lnTo>
                    <a:pt x="1232" y="2052"/>
                  </a:lnTo>
                  <a:lnTo>
                    <a:pt x="1183" y="2100"/>
                  </a:lnTo>
                  <a:lnTo>
                    <a:pt x="1135" y="2148"/>
                  </a:lnTo>
                  <a:lnTo>
                    <a:pt x="1087" y="2172"/>
                  </a:lnTo>
                  <a:lnTo>
                    <a:pt x="1014" y="2172"/>
                  </a:lnTo>
                  <a:lnTo>
                    <a:pt x="942" y="2148"/>
                  </a:lnTo>
                  <a:lnTo>
                    <a:pt x="846" y="2076"/>
                  </a:lnTo>
                  <a:lnTo>
                    <a:pt x="725" y="2027"/>
                  </a:lnTo>
                  <a:lnTo>
                    <a:pt x="628" y="2027"/>
                  </a:lnTo>
                  <a:lnTo>
                    <a:pt x="580" y="2003"/>
                  </a:lnTo>
                  <a:lnTo>
                    <a:pt x="556" y="1955"/>
                  </a:lnTo>
                  <a:lnTo>
                    <a:pt x="435" y="1955"/>
                  </a:lnTo>
                  <a:lnTo>
                    <a:pt x="339" y="1979"/>
                  </a:lnTo>
                  <a:lnTo>
                    <a:pt x="218" y="2027"/>
                  </a:lnTo>
                  <a:lnTo>
                    <a:pt x="122" y="2100"/>
                  </a:lnTo>
                  <a:lnTo>
                    <a:pt x="49" y="2196"/>
                  </a:lnTo>
                  <a:lnTo>
                    <a:pt x="1" y="2293"/>
                  </a:lnTo>
                  <a:lnTo>
                    <a:pt x="1" y="2414"/>
                  </a:lnTo>
                  <a:lnTo>
                    <a:pt x="1" y="2534"/>
                  </a:lnTo>
                  <a:lnTo>
                    <a:pt x="25" y="2655"/>
                  </a:lnTo>
                  <a:lnTo>
                    <a:pt x="73" y="2775"/>
                  </a:lnTo>
                  <a:lnTo>
                    <a:pt x="146" y="2872"/>
                  </a:lnTo>
                  <a:lnTo>
                    <a:pt x="218" y="2944"/>
                  </a:lnTo>
                  <a:lnTo>
                    <a:pt x="266" y="2993"/>
                  </a:lnTo>
                  <a:lnTo>
                    <a:pt x="291" y="3065"/>
                  </a:lnTo>
                  <a:lnTo>
                    <a:pt x="266" y="3113"/>
                  </a:lnTo>
                  <a:lnTo>
                    <a:pt x="242" y="3162"/>
                  </a:lnTo>
                  <a:lnTo>
                    <a:pt x="315" y="3162"/>
                  </a:lnTo>
                  <a:lnTo>
                    <a:pt x="387" y="3186"/>
                  </a:lnTo>
                  <a:lnTo>
                    <a:pt x="1063" y="3524"/>
                  </a:lnTo>
                  <a:lnTo>
                    <a:pt x="1763" y="3813"/>
                  </a:lnTo>
                  <a:lnTo>
                    <a:pt x="2462" y="4103"/>
                  </a:lnTo>
                  <a:lnTo>
                    <a:pt x="3186" y="4368"/>
                  </a:lnTo>
                  <a:lnTo>
                    <a:pt x="3259" y="4296"/>
                  </a:lnTo>
                  <a:lnTo>
                    <a:pt x="3355" y="4272"/>
                  </a:lnTo>
                  <a:lnTo>
                    <a:pt x="3596" y="4247"/>
                  </a:lnTo>
                  <a:lnTo>
                    <a:pt x="3838" y="4199"/>
                  </a:lnTo>
                  <a:lnTo>
                    <a:pt x="4055" y="4127"/>
                  </a:lnTo>
                  <a:lnTo>
                    <a:pt x="4272" y="4030"/>
                  </a:lnTo>
                  <a:lnTo>
                    <a:pt x="4465" y="3910"/>
                  </a:lnTo>
                  <a:lnTo>
                    <a:pt x="4634" y="3741"/>
                  </a:lnTo>
                  <a:lnTo>
                    <a:pt x="4755" y="3548"/>
                  </a:lnTo>
                  <a:lnTo>
                    <a:pt x="4851" y="3306"/>
                  </a:lnTo>
                  <a:lnTo>
                    <a:pt x="4875" y="3186"/>
                  </a:lnTo>
                  <a:lnTo>
                    <a:pt x="4875" y="3065"/>
                  </a:lnTo>
                  <a:lnTo>
                    <a:pt x="4875" y="2944"/>
                  </a:lnTo>
                  <a:lnTo>
                    <a:pt x="4851" y="2824"/>
                  </a:lnTo>
                  <a:lnTo>
                    <a:pt x="4803" y="2703"/>
                  </a:lnTo>
                  <a:lnTo>
                    <a:pt x="4755" y="2607"/>
                  </a:lnTo>
                  <a:lnTo>
                    <a:pt x="4682" y="2510"/>
                  </a:lnTo>
                  <a:lnTo>
                    <a:pt x="4610" y="2414"/>
                  </a:lnTo>
                  <a:lnTo>
                    <a:pt x="4538" y="2341"/>
                  </a:lnTo>
                  <a:lnTo>
                    <a:pt x="4441" y="2269"/>
                  </a:lnTo>
                  <a:lnTo>
                    <a:pt x="4320" y="2220"/>
                  </a:lnTo>
                  <a:lnTo>
                    <a:pt x="4224" y="2196"/>
                  </a:lnTo>
                  <a:lnTo>
                    <a:pt x="4103" y="2172"/>
                  </a:lnTo>
                  <a:lnTo>
                    <a:pt x="3983" y="2196"/>
                  </a:lnTo>
                  <a:lnTo>
                    <a:pt x="3862" y="2220"/>
                  </a:lnTo>
                  <a:lnTo>
                    <a:pt x="3741" y="2245"/>
                  </a:lnTo>
                  <a:lnTo>
                    <a:pt x="3669" y="2293"/>
                  </a:lnTo>
                  <a:lnTo>
                    <a:pt x="3548" y="2293"/>
                  </a:lnTo>
                  <a:lnTo>
                    <a:pt x="3500" y="2269"/>
                  </a:lnTo>
                  <a:lnTo>
                    <a:pt x="3452" y="2220"/>
                  </a:lnTo>
                  <a:lnTo>
                    <a:pt x="3428" y="2172"/>
                  </a:lnTo>
                  <a:lnTo>
                    <a:pt x="3403" y="2124"/>
                  </a:lnTo>
                  <a:lnTo>
                    <a:pt x="3428" y="2052"/>
                  </a:lnTo>
                  <a:lnTo>
                    <a:pt x="3476" y="1883"/>
                  </a:lnTo>
                  <a:lnTo>
                    <a:pt x="3500" y="1714"/>
                  </a:lnTo>
                  <a:lnTo>
                    <a:pt x="3524" y="1545"/>
                  </a:lnTo>
                  <a:lnTo>
                    <a:pt x="3524" y="1376"/>
                  </a:lnTo>
                  <a:lnTo>
                    <a:pt x="3524" y="1207"/>
                  </a:lnTo>
                  <a:lnTo>
                    <a:pt x="3500" y="1062"/>
                  </a:lnTo>
                  <a:lnTo>
                    <a:pt x="3452" y="893"/>
                  </a:lnTo>
                  <a:lnTo>
                    <a:pt x="3403" y="749"/>
                  </a:lnTo>
                  <a:lnTo>
                    <a:pt x="3307" y="604"/>
                  </a:lnTo>
                  <a:lnTo>
                    <a:pt x="3234" y="483"/>
                  </a:lnTo>
                  <a:lnTo>
                    <a:pt x="3114" y="362"/>
                  </a:lnTo>
                  <a:lnTo>
                    <a:pt x="2993" y="266"/>
                  </a:lnTo>
                  <a:lnTo>
                    <a:pt x="2873" y="169"/>
                  </a:lnTo>
                  <a:lnTo>
                    <a:pt x="2704" y="121"/>
                  </a:lnTo>
                  <a:lnTo>
                    <a:pt x="2535" y="49"/>
                  </a:lnTo>
                  <a:lnTo>
                    <a:pt x="2342" y="25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2" name="Google Shape;7372;p65"/>
          <p:cNvSpPr txBox="1">
            <a:spLocks noGrp="1"/>
          </p:cNvSpPr>
          <p:nvPr>
            <p:ph type="title"/>
          </p:nvPr>
        </p:nvSpPr>
        <p:spPr>
          <a:xfrm>
            <a:off x="3471450" y="530350"/>
            <a:ext cx="2201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KIDS MENU</a:t>
            </a:r>
            <a:endParaRPr/>
          </a:p>
        </p:txBody>
      </p:sp>
      <p:grpSp>
        <p:nvGrpSpPr>
          <p:cNvPr id="7373" name="Google Shape;7373;p65"/>
          <p:cNvGrpSpPr/>
          <p:nvPr/>
        </p:nvGrpSpPr>
        <p:grpSpPr>
          <a:xfrm>
            <a:off x="1729182" y="2055453"/>
            <a:ext cx="1828856" cy="469008"/>
            <a:chOff x="859125" y="1054700"/>
            <a:chExt cx="1460398" cy="469008"/>
          </a:xfrm>
        </p:grpSpPr>
        <p:sp>
          <p:nvSpPr>
            <p:cNvPr id="7374" name="Google Shape;7374;p65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extrusionOk="0">
                  <a:moveTo>
                    <a:pt x="3953" y="0"/>
                  </a:moveTo>
                  <a:lnTo>
                    <a:pt x="3277" y="20"/>
                  </a:lnTo>
                  <a:lnTo>
                    <a:pt x="2582" y="40"/>
                  </a:lnTo>
                  <a:lnTo>
                    <a:pt x="1907" y="80"/>
                  </a:lnTo>
                  <a:lnTo>
                    <a:pt x="1212" y="139"/>
                  </a:lnTo>
                  <a:lnTo>
                    <a:pt x="1053" y="1331"/>
                  </a:lnTo>
                  <a:lnTo>
                    <a:pt x="854" y="2522"/>
                  </a:lnTo>
                  <a:lnTo>
                    <a:pt x="457" y="4886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1669" y="7428"/>
                  </a:lnTo>
                  <a:lnTo>
                    <a:pt x="2681" y="7309"/>
                  </a:lnTo>
                  <a:lnTo>
                    <a:pt x="3714" y="7190"/>
                  </a:lnTo>
                  <a:lnTo>
                    <a:pt x="4747" y="7110"/>
                  </a:lnTo>
                  <a:lnTo>
                    <a:pt x="5780" y="7051"/>
                  </a:lnTo>
                  <a:lnTo>
                    <a:pt x="6773" y="7011"/>
                  </a:lnTo>
                  <a:lnTo>
                    <a:pt x="7786" y="6971"/>
                  </a:lnTo>
                  <a:lnTo>
                    <a:pt x="8779" y="6951"/>
                  </a:lnTo>
                  <a:lnTo>
                    <a:pt x="9772" y="6951"/>
                  </a:lnTo>
                  <a:lnTo>
                    <a:pt x="11778" y="6971"/>
                  </a:lnTo>
                  <a:lnTo>
                    <a:pt x="13784" y="7031"/>
                  </a:lnTo>
                  <a:lnTo>
                    <a:pt x="15790" y="7110"/>
                  </a:lnTo>
                  <a:lnTo>
                    <a:pt x="17795" y="7210"/>
                  </a:lnTo>
                  <a:lnTo>
                    <a:pt x="21787" y="7428"/>
                  </a:lnTo>
                  <a:lnTo>
                    <a:pt x="23356" y="7488"/>
                  </a:lnTo>
                  <a:lnTo>
                    <a:pt x="24925" y="7547"/>
                  </a:lnTo>
                  <a:lnTo>
                    <a:pt x="25084" y="6475"/>
                  </a:lnTo>
                  <a:lnTo>
                    <a:pt x="25323" y="4628"/>
                  </a:lnTo>
                  <a:lnTo>
                    <a:pt x="25541" y="2761"/>
                  </a:lnTo>
                  <a:lnTo>
                    <a:pt x="25740" y="914"/>
                  </a:lnTo>
                  <a:lnTo>
                    <a:pt x="23674" y="914"/>
                  </a:lnTo>
                  <a:lnTo>
                    <a:pt x="21629" y="874"/>
                  </a:lnTo>
                  <a:lnTo>
                    <a:pt x="19781" y="795"/>
                  </a:lnTo>
                  <a:lnTo>
                    <a:pt x="17915" y="675"/>
                  </a:lnTo>
                  <a:lnTo>
                    <a:pt x="14221" y="417"/>
                  </a:lnTo>
                  <a:lnTo>
                    <a:pt x="12334" y="298"/>
                  </a:lnTo>
                  <a:lnTo>
                    <a:pt x="10447" y="179"/>
                  </a:lnTo>
                  <a:lnTo>
                    <a:pt x="8560" y="80"/>
                  </a:lnTo>
                  <a:lnTo>
                    <a:pt x="6673" y="40"/>
                  </a:lnTo>
                  <a:lnTo>
                    <a:pt x="5323" y="2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65"/>
            <p:cNvSpPr/>
            <p:nvPr/>
          </p:nvSpPr>
          <p:spPr>
            <a:xfrm>
              <a:off x="885318" y="1080838"/>
              <a:ext cx="1379622" cy="417774"/>
            </a:xfrm>
            <a:custGeom>
              <a:avLst/>
              <a:gdLst/>
              <a:ahLst/>
              <a:cxnLst/>
              <a:rect l="l" t="t" r="r" b="b"/>
              <a:pathLst>
                <a:path w="25124" h="7608" extrusionOk="0">
                  <a:moveTo>
                    <a:pt x="2761" y="1"/>
                  </a:moveTo>
                  <a:lnTo>
                    <a:pt x="1986" y="41"/>
                  </a:lnTo>
                  <a:lnTo>
                    <a:pt x="1212" y="100"/>
                  </a:lnTo>
                  <a:lnTo>
                    <a:pt x="1053" y="1292"/>
                  </a:lnTo>
                  <a:lnTo>
                    <a:pt x="854" y="2483"/>
                  </a:lnTo>
                  <a:lnTo>
                    <a:pt x="457" y="4847"/>
                  </a:lnTo>
                  <a:lnTo>
                    <a:pt x="0" y="7608"/>
                  </a:lnTo>
                  <a:lnTo>
                    <a:pt x="0" y="7608"/>
                  </a:lnTo>
                  <a:lnTo>
                    <a:pt x="1669" y="7389"/>
                  </a:lnTo>
                  <a:lnTo>
                    <a:pt x="2681" y="7270"/>
                  </a:lnTo>
                  <a:lnTo>
                    <a:pt x="3714" y="7151"/>
                  </a:lnTo>
                  <a:lnTo>
                    <a:pt x="4747" y="7071"/>
                  </a:lnTo>
                  <a:lnTo>
                    <a:pt x="5780" y="7012"/>
                  </a:lnTo>
                  <a:lnTo>
                    <a:pt x="6773" y="6972"/>
                  </a:lnTo>
                  <a:lnTo>
                    <a:pt x="7786" y="6932"/>
                  </a:lnTo>
                  <a:lnTo>
                    <a:pt x="8779" y="6912"/>
                  </a:lnTo>
                  <a:lnTo>
                    <a:pt x="9772" y="6912"/>
                  </a:lnTo>
                  <a:lnTo>
                    <a:pt x="11778" y="6932"/>
                  </a:lnTo>
                  <a:lnTo>
                    <a:pt x="13784" y="6992"/>
                  </a:lnTo>
                  <a:lnTo>
                    <a:pt x="15790" y="7071"/>
                  </a:lnTo>
                  <a:lnTo>
                    <a:pt x="17795" y="7171"/>
                  </a:lnTo>
                  <a:lnTo>
                    <a:pt x="21787" y="7389"/>
                  </a:lnTo>
                  <a:lnTo>
                    <a:pt x="23356" y="7449"/>
                  </a:lnTo>
                  <a:lnTo>
                    <a:pt x="24925" y="7508"/>
                  </a:lnTo>
                  <a:lnTo>
                    <a:pt x="25084" y="6436"/>
                  </a:lnTo>
                  <a:lnTo>
                    <a:pt x="25124" y="6178"/>
                  </a:lnTo>
                  <a:lnTo>
                    <a:pt x="24548" y="6257"/>
                  </a:lnTo>
                  <a:lnTo>
                    <a:pt x="23992" y="6317"/>
                  </a:lnTo>
                  <a:lnTo>
                    <a:pt x="23416" y="6336"/>
                  </a:lnTo>
                  <a:lnTo>
                    <a:pt x="22840" y="6356"/>
                  </a:lnTo>
                  <a:lnTo>
                    <a:pt x="22264" y="6356"/>
                  </a:lnTo>
                  <a:lnTo>
                    <a:pt x="21688" y="6336"/>
                  </a:lnTo>
                  <a:lnTo>
                    <a:pt x="21092" y="6297"/>
                  </a:lnTo>
                  <a:lnTo>
                    <a:pt x="20516" y="6237"/>
                  </a:lnTo>
                  <a:lnTo>
                    <a:pt x="19364" y="6098"/>
                  </a:lnTo>
                  <a:lnTo>
                    <a:pt x="18212" y="5939"/>
                  </a:lnTo>
                  <a:lnTo>
                    <a:pt x="15968" y="5582"/>
                  </a:lnTo>
                  <a:lnTo>
                    <a:pt x="15114" y="5463"/>
                  </a:lnTo>
                  <a:lnTo>
                    <a:pt x="14260" y="5343"/>
                  </a:lnTo>
                  <a:lnTo>
                    <a:pt x="13386" y="5244"/>
                  </a:lnTo>
                  <a:lnTo>
                    <a:pt x="12532" y="5165"/>
                  </a:lnTo>
                  <a:lnTo>
                    <a:pt x="11678" y="5105"/>
                  </a:lnTo>
                  <a:lnTo>
                    <a:pt x="10804" y="5065"/>
                  </a:lnTo>
                  <a:lnTo>
                    <a:pt x="9950" y="5065"/>
                  </a:lnTo>
                  <a:lnTo>
                    <a:pt x="9077" y="5085"/>
                  </a:lnTo>
                  <a:lnTo>
                    <a:pt x="8103" y="5165"/>
                  </a:lnTo>
                  <a:lnTo>
                    <a:pt x="7130" y="5244"/>
                  </a:lnTo>
                  <a:lnTo>
                    <a:pt x="6157" y="5383"/>
                  </a:lnTo>
                  <a:lnTo>
                    <a:pt x="5184" y="5522"/>
                  </a:lnTo>
                  <a:lnTo>
                    <a:pt x="4211" y="5681"/>
                  </a:lnTo>
                  <a:lnTo>
                    <a:pt x="3257" y="5880"/>
                  </a:lnTo>
                  <a:lnTo>
                    <a:pt x="2284" y="6078"/>
                  </a:lnTo>
                  <a:lnTo>
                    <a:pt x="1331" y="6277"/>
                  </a:lnTo>
                  <a:lnTo>
                    <a:pt x="1271" y="6277"/>
                  </a:lnTo>
                  <a:lnTo>
                    <a:pt x="1192" y="6257"/>
                  </a:lnTo>
                  <a:lnTo>
                    <a:pt x="1152" y="6197"/>
                  </a:lnTo>
                  <a:lnTo>
                    <a:pt x="1132" y="6138"/>
                  </a:lnTo>
                  <a:lnTo>
                    <a:pt x="1192" y="5562"/>
                  </a:lnTo>
                  <a:lnTo>
                    <a:pt x="1271" y="4986"/>
                  </a:lnTo>
                  <a:lnTo>
                    <a:pt x="1371" y="4410"/>
                  </a:lnTo>
                  <a:lnTo>
                    <a:pt x="1470" y="3834"/>
                  </a:lnTo>
                  <a:lnTo>
                    <a:pt x="1589" y="3258"/>
                  </a:lnTo>
                  <a:lnTo>
                    <a:pt x="1728" y="2702"/>
                  </a:lnTo>
                  <a:lnTo>
                    <a:pt x="1887" y="2146"/>
                  </a:lnTo>
                  <a:lnTo>
                    <a:pt x="2066" y="1590"/>
                  </a:lnTo>
                  <a:lnTo>
                    <a:pt x="2205" y="1212"/>
                  </a:lnTo>
                  <a:lnTo>
                    <a:pt x="2364" y="815"/>
                  </a:lnTo>
                  <a:lnTo>
                    <a:pt x="2542" y="398"/>
                  </a:lnTo>
                  <a:lnTo>
                    <a:pt x="27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65"/>
            <p:cNvSpPr/>
            <p:nvPr/>
          </p:nvSpPr>
          <p:spPr>
            <a:xfrm>
              <a:off x="859125" y="1054700"/>
              <a:ext cx="1460398" cy="469008"/>
            </a:xfrm>
            <a:custGeom>
              <a:avLst/>
              <a:gdLst/>
              <a:ahLst/>
              <a:cxnLst/>
              <a:rect l="l" t="t" r="r" b="b"/>
              <a:pathLst>
                <a:path w="26595" h="8541" extrusionOk="0">
                  <a:moveTo>
                    <a:pt x="4430" y="437"/>
                  </a:moveTo>
                  <a:lnTo>
                    <a:pt x="5800" y="457"/>
                  </a:lnTo>
                  <a:lnTo>
                    <a:pt x="7150" y="477"/>
                  </a:lnTo>
                  <a:lnTo>
                    <a:pt x="9037" y="517"/>
                  </a:lnTo>
                  <a:lnTo>
                    <a:pt x="10924" y="616"/>
                  </a:lnTo>
                  <a:lnTo>
                    <a:pt x="12811" y="735"/>
                  </a:lnTo>
                  <a:lnTo>
                    <a:pt x="14698" y="854"/>
                  </a:lnTo>
                  <a:lnTo>
                    <a:pt x="18392" y="1112"/>
                  </a:lnTo>
                  <a:lnTo>
                    <a:pt x="20258" y="1232"/>
                  </a:lnTo>
                  <a:lnTo>
                    <a:pt x="22106" y="1311"/>
                  </a:lnTo>
                  <a:lnTo>
                    <a:pt x="24151" y="1351"/>
                  </a:lnTo>
                  <a:lnTo>
                    <a:pt x="26217" y="1351"/>
                  </a:lnTo>
                  <a:lnTo>
                    <a:pt x="26018" y="3198"/>
                  </a:lnTo>
                  <a:lnTo>
                    <a:pt x="25800" y="5065"/>
                  </a:lnTo>
                  <a:lnTo>
                    <a:pt x="25561" y="6912"/>
                  </a:lnTo>
                  <a:lnTo>
                    <a:pt x="25402" y="7984"/>
                  </a:lnTo>
                  <a:lnTo>
                    <a:pt x="23833" y="7925"/>
                  </a:lnTo>
                  <a:lnTo>
                    <a:pt x="22264" y="7865"/>
                  </a:lnTo>
                  <a:lnTo>
                    <a:pt x="18272" y="7647"/>
                  </a:lnTo>
                  <a:lnTo>
                    <a:pt x="16267" y="7547"/>
                  </a:lnTo>
                  <a:lnTo>
                    <a:pt x="14261" y="7468"/>
                  </a:lnTo>
                  <a:lnTo>
                    <a:pt x="12255" y="7408"/>
                  </a:lnTo>
                  <a:lnTo>
                    <a:pt x="10249" y="7388"/>
                  </a:lnTo>
                  <a:lnTo>
                    <a:pt x="9256" y="7388"/>
                  </a:lnTo>
                  <a:lnTo>
                    <a:pt x="8263" y="7408"/>
                  </a:lnTo>
                  <a:lnTo>
                    <a:pt x="7250" y="7448"/>
                  </a:lnTo>
                  <a:lnTo>
                    <a:pt x="6257" y="7488"/>
                  </a:lnTo>
                  <a:lnTo>
                    <a:pt x="5224" y="7547"/>
                  </a:lnTo>
                  <a:lnTo>
                    <a:pt x="4191" y="7627"/>
                  </a:lnTo>
                  <a:lnTo>
                    <a:pt x="3158" y="7746"/>
                  </a:lnTo>
                  <a:lnTo>
                    <a:pt x="2146" y="7865"/>
                  </a:lnTo>
                  <a:lnTo>
                    <a:pt x="477" y="8084"/>
                  </a:lnTo>
                  <a:lnTo>
                    <a:pt x="477" y="8084"/>
                  </a:lnTo>
                  <a:lnTo>
                    <a:pt x="934" y="5323"/>
                  </a:lnTo>
                  <a:lnTo>
                    <a:pt x="1331" y="2959"/>
                  </a:lnTo>
                  <a:lnTo>
                    <a:pt x="1530" y="1768"/>
                  </a:lnTo>
                  <a:lnTo>
                    <a:pt x="1689" y="576"/>
                  </a:lnTo>
                  <a:lnTo>
                    <a:pt x="2384" y="517"/>
                  </a:lnTo>
                  <a:lnTo>
                    <a:pt x="3059" y="477"/>
                  </a:lnTo>
                  <a:lnTo>
                    <a:pt x="3754" y="457"/>
                  </a:lnTo>
                  <a:lnTo>
                    <a:pt x="4430" y="437"/>
                  </a:lnTo>
                  <a:close/>
                  <a:moveTo>
                    <a:pt x="5939" y="0"/>
                  </a:moveTo>
                  <a:lnTo>
                    <a:pt x="4986" y="20"/>
                  </a:lnTo>
                  <a:lnTo>
                    <a:pt x="4032" y="60"/>
                  </a:lnTo>
                  <a:lnTo>
                    <a:pt x="3079" y="100"/>
                  </a:lnTo>
                  <a:lnTo>
                    <a:pt x="2404" y="139"/>
                  </a:lnTo>
                  <a:lnTo>
                    <a:pt x="1748" y="199"/>
                  </a:lnTo>
                  <a:lnTo>
                    <a:pt x="1292" y="258"/>
                  </a:lnTo>
                  <a:lnTo>
                    <a:pt x="1232" y="636"/>
                  </a:lnTo>
                  <a:lnTo>
                    <a:pt x="1033" y="1867"/>
                  </a:lnTo>
                  <a:lnTo>
                    <a:pt x="875" y="3079"/>
                  </a:lnTo>
                  <a:lnTo>
                    <a:pt x="696" y="4310"/>
                  </a:lnTo>
                  <a:lnTo>
                    <a:pt x="517" y="5521"/>
                  </a:lnTo>
                  <a:lnTo>
                    <a:pt x="60" y="8123"/>
                  </a:lnTo>
                  <a:lnTo>
                    <a:pt x="1" y="8501"/>
                  </a:lnTo>
                  <a:lnTo>
                    <a:pt x="1" y="8501"/>
                  </a:lnTo>
                  <a:lnTo>
                    <a:pt x="418" y="8481"/>
                  </a:lnTo>
                  <a:lnTo>
                    <a:pt x="1272" y="8401"/>
                  </a:lnTo>
                  <a:lnTo>
                    <a:pt x="2146" y="8302"/>
                  </a:lnTo>
                  <a:lnTo>
                    <a:pt x="3158" y="8183"/>
                  </a:lnTo>
                  <a:lnTo>
                    <a:pt x="4191" y="8103"/>
                  </a:lnTo>
                  <a:lnTo>
                    <a:pt x="5224" y="8024"/>
                  </a:lnTo>
                  <a:lnTo>
                    <a:pt x="6257" y="7964"/>
                  </a:lnTo>
                  <a:lnTo>
                    <a:pt x="7250" y="7925"/>
                  </a:lnTo>
                  <a:lnTo>
                    <a:pt x="8263" y="7885"/>
                  </a:lnTo>
                  <a:lnTo>
                    <a:pt x="10249" y="7885"/>
                  </a:lnTo>
                  <a:lnTo>
                    <a:pt x="12255" y="7905"/>
                  </a:lnTo>
                  <a:lnTo>
                    <a:pt x="14261" y="7964"/>
                  </a:lnTo>
                  <a:lnTo>
                    <a:pt x="16267" y="8044"/>
                  </a:lnTo>
                  <a:lnTo>
                    <a:pt x="18272" y="8143"/>
                  </a:lnTo>
                  <a:lnTo>
                    <a:pt x="22264" y="8362"/>
                  </a:lnTo>
                  <a:lnTo>
                    <a:pt x="25323" y="8520"/>
                  </a:lnTo>
                  <a:lnTo>
                    <a:pt x="25740" y="8540"/>
                  </a:lnTo>
                  <a:lnTo>
                    <a:pt x="25819" y="7984"/>
                  </a:lnTo>
                  <a:lnTo>
                    <a:pt x="25978" y="6713"/>
                  </a:lnTo>
                  <a:lnTo>
                    <a:pt x="26137" y="5442"/>
                  </a:lnTo>
                  <a:lnTo>
                    <a:pt x="26356" y="3396"/>
                  </a:lnTo>
                  <a:lnTo>
                    <a:pt x="26455" y="2364"/>
                  </a:lnTo>
                  <a:lnTo>
                    <a:pt x="26534" y="1331"/>
                  </a:lnTo>
                  <a:lnTo>
                    <a:pt x="26594" y="854"/>
                  </a:lnTo>
                  <a:lnTo>
                    <a:pt x="26276" y="874"/>
                  </a:lnTo>
                  <a:lnTo>
                    <a:pt x="23059" y="874"/>
                  </a:lnTo>
                  <a:lnTo>
                    <a:pt x="21966" y="834"/>
                  </a:lnTo>
                  <a:lnTo>
                    <a:pt x="20080" y="735"/>
                  </a:lnTo>
                  <a:lnTo>
                    <a:pt x="18213" y="616"/>
                  </a:lnTo>
                  <a:lnTo>
                    <a:pt x="14439" y="358"/>
                  </a:lnTo>
                  <a:lnTo>
                    <a:pt x="12553" y="239"/>
                  </a:lnTo>
                  <a:lnTo>
                    <a:pt x="10666" y="119"/>
                  </a:lnTo>
                  <a:lnTo>
                    <a:pt x="8799" y="40"/>
                  </a:lnTo>
                  <a:lnTo>
                    <a:pt x="7846" y="20"/>
                  </a:lnTo>
                  <a:lnTo>
                    <a:pt x="69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65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fill="none" extrusionOk="0">
                  <a:moveTo>
                    <a:pt x="25541" y="2761"/>
                  </a:moveTo>
                  <a:lnTo>
                    <a:pt x="25541" y="2761"/>
                  </a:lnTo>
                  <a:lnTo>
                    <a:pt x="25323" y="4628"/>
                  </a:lnTo>
                  <a:lnTo>
                    <a:pt x="25084" y="6475"/>
                  </a:lnTo>
                  <a:lnTo>
                    <a:pt x="25084" y="6475"/>
                  </a:lnTo>
                  <a:lnTo>
                    <a:pt x="24925" y="7547"/>
                  </a:lnTo>
                  <a:lnTo>
                    <a:pt x="24925" y="7547"/>
                  </a:lnTo>
                  <a:lnTo>
                    <a:pt x="23356" y="7488"/>
                  </a:lnTo>
                  <a:lnTo>
                    <a:pt x="21787" y="7428"/>
                  </a:lnTo>
                  <a:lnTo>
                    <a:pt x="21787" y="7428"/>
                  </a:lnTo>
                  <a:lnTo>
                    <a:pt x="17795" y="7210"/>
                  </a:lnTo>
                  <a:lnTo>
                    <a:pt x="15790" y="7110"/>
                  </a:lnTo>
                  <a:lnTo>
                    <a:pt x="13784" y="7031"/>
                  </a:lnTo>
                  <a:lnTo>
                    <a:pt x="13784" y="7031"/>
                  </a:lnTo>
                  <a:lnTo>
                    <a:pt x="11778" y="6971"/>
                  </a:lnTo>
                  <a:lnTo>
                    <a:pt x="9772" y="6951"/>
                  </a:lnTo>
                  <a:lnTo>
                    <a:pt x="8779" y="6951"/>
                  </a:lnTo>
                  <a:lnTo>
                    <a:pt x="7786" y="6971"/>
                  </a:lnTo>
                  <a:lnTo>
                    <a:pt x="6773" y="7011"/>
                  </a:lnTo>
                  <a:lnTo>
                    <a:pt x="5780" y="7051"/>
                  </a:lnTo>
                  <a:lnTo>
                    <a:pt x="5780" y="7051"/>
                  </a:lnTo>
                  <a:lnTo>
                    <a:pt x="4747" y="7110"/>
                  </a:lnTo>
                  <a:lnTo>
                    <a:pt x="3714" y="7190"/>
                  </a:lnTo>
                  <a:lnTo>
                    <a:pt x="2681" y="7309"/>
                  </a:lnTo>
                  <a:lnTo>
                    <a:pt x="1669" y="7428"/>
                  </a:lnTo>
                  <a:lnTo>
                    <a:pt x="1669" y="7428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457" y="4886"/>
                  </a:lnTo>
                  <a:lnTo>
                    <a:pt x="457" y="4886"/>
                  </a:lnTo>
                  <a:lnTo>
                    <a:pt x="854" y="2522"/>
                  </a:lnTo>
                  <a:lnTo>
                    <a:pt x="1053" y="1331"/>
                  </a:lnTo>
                  <a:lnTo>
                    <a:pt x="1212" y="139"/>
                  </a:lnTo>
                  <a:lnTo>
                    <a:pt x="1212" y="139"/>
                  </a:lnTo>
                  <a:lnTo>
                    <a:pt x="1907" y="80"/>
                  </a:lnTo>
                  <a:lnTo>
                    <a:pt x="2582" y="40"/>
                  </a:lnTo>
                  <a:lnTo>
                    <a:pt x="3277" y="20"/>
                  </a:lnTo>
                  <a:lnTo>
                    <a:pt x="3953" y="0"/>
                  </a:lnTo>
                  <a:lnTo>
                    <a:pt x="5323" y="20"/>
                  </a:lnTo>
                  <a:lnTo>
                    <a:pt x="6673" y="40"/>
                  </a:lnTo>
                  <a:lnTo>
                    <a:pt x="6673" y="40"/>
                  </a:lnTo>
                  <a:lnTo>
                    <a:pt x="8560" y="80"/>
                  </a:lnTo>
                  <a:lnTo>
                    <a:pt x="10447" y="179"/>
                  </a:lnTo>
                  <a:lnTo>
                    <a:pt x="12334" y="298"/>
                  </a:lnTo>
                  <a:lnTo>
                    <a:pt x="14221" y="417"/>
                  </a:lnTo>
                  <a:lnTo>
                    <a:pt x="14221" y="417"/>
                  </a:lnTo>
                  <a:lnTo>
                    <a:pt x="17915" y="675"/>
                  </a:lnTo>
                  <a:lnTo>
                    <a:pt x="19781" y="795"/>
                  </a:lnTo>
                  <a:lnTo>
                    <a:pt x="21629" y="874"/>
                  </a:lnTo>
                  <a:lnTo>
                    <a:pt x="21629" y="874"/>
                  </a:lnTo>
                  <a:lnTo>
                    <a:pt x="23674" y="914"/>
                  </a:lnTo>
                  <a:lnTo>
                    <a:pt x="24707" y="914"/>
                  </a:lnTo>
                  <a:lnTo>
                    <a:pt x="25740" y="914"/>
                  </a:lnTo>
                  <a:lnTo>
                    <a:pt x="25740" y="914"/>
                  </a:lnTo>
                  <a:lnTo>
                    <a:pt x="25541" y="27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8" name="Google Shape;7378;p65"/>
          <p:cNvSpPr txBox="1">
            <a:spLocks noGrp="1"/>
          </p:cNvSpPr>
          <p:nvPr>
            <p:ph type="body" idx="4294967295"/>
          </p:nvPr>
        </p:nvSpPr>
        <p:spPr>
          <a:xfrm>
            <a:off x="1735990" y="2141379"/>
            <a:ext cx="1796054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POPCORN</a:t>
            </a:r>
            <a:endParaRPr sz="2400" dirty="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7379" name="Google Shape;7379;p65"/>
          <p:cNvGrpSpPr/>
          <p:nvPr/>
        </p:nvGrpSpPr>
        <p:grpSpPr>
          <a:xfrm>
            <a:off x="5779431" y="1391063"/>
            <a:ext cx="1453135" cy="750919"/>
            <a:chOff x="5641100" y="2131896"/>
            <a:chExt cx="1702360" cy="879709"/>
          </a:xfrm>
        </p:grpSpPr>
        <p:sp>
          <p:nvSpPr>
            <p:cNvPr id="7380" name="Google Shape;7380;p65"/>
            <p:cNvSpPr/>
            <p:nvPr/>
          </p:nvSpPr>
          <p:spPr>
            <a:xfrm>
              <a:off x="5641100" y="2131896"/>
              <a:ext cx="1702360" cy="879709"/>
            </a:xfrm>
            <a:custGeom>
              <a:avLst/>
              <a:gdLst/>
              <a:ahLst/>
              <a:cxnLst/>
              <a:rect l="l" t="t" r="r" b="b"/>
              <a:pathLst>
                <a:path w="106514" h="55042" extrusionOk="0">
                  <a:moveTo>
                    <a:pt x="68315" y="46234"/>
                  </a:moveTo>
                  <a:lnTo>
                    <a:pt x="68556" y="46258"/>
                  </a:lnTo>
                  <a:lnTo>
                    <a:pt x="69135" y="46403"/>
                  </a:lnTo>
                  <a:lnTo>
                    <a:pt x="72079" y="47055"/>
                  </a:lnTo>
                  <a:lnTo>
                    <a:pt x="71910" y="47393"/>
                  </a:lnTo>
                  <a:lnTo>
                    <a:pt x="71765" y="47706"/>
                  </a:lnTo>
                  <a:lnTo>
                    <a:pt x="71669" y="48044"/>
                  </a:lnTo>
                  <a:lnTo>
                    <a:pt x="71572" y="48382"/>
                  </a:lnTo>
                  <a:lnTo>
                    <a:pt x="71500" y="48744"/>
                  </a:lnTo>
                  <a:lnTo>
                    <a:pt x="71451" y="49082"/>
                  </a:lnTo>
                  <a:lnTo>
                    <a:pt x="71427" y="49444"/>
                  </a:lnTo>
                  <a:lnTo>
                    <a:pt x="71403" y="49806"/>
                  </a:lnTo>
                  <a:lnTo>
                    <a:pt x="70317" y="49564"/>
                  </a:lnTo>
                  <a:lnTo>
                    <a:pt x="69714" y="49444"/>
                  </a:lnTo>
                  <a:lnTo>
                    <a:pt x="69135" y="49347"/>
                  </a:lnTo>
                  <a:lnTo>
                    <a:pt x="68532" y="49275"/>
                  </a:lnTo>
                  <a:lnTo>
                    <a:pt x="67953" y="49251"/>
                  </a:lnTo>
                  <a:lnTo>
                    <a:pt x="67663" y="49251"/>
                  </a:lnTo>
                  <a:lnTo>
                    <a:pt x="67373" y="49275"/>
                  </a:lnTo>
                  <a:lnTo>
                    <a:pt x="67108" y="49299"/>
                  </a:lnTo>
                  <a:lnTo>
                    <a:pt x="66843" y="49371"/>
                  </a:lnTo>
                  <a:lnTo>
                    <a:pt x="66843" y="49371"/>
                  </a:lnTo>
                  <a:lnTo>
                    <a:pt x="66867" y="48720"/>
                  </a:lnTo>
                  <a:lnTo>
                    <a:pt x="66915" y="48406"/>
                  </a:lnTo>
                  <a:lnTo>
                    <a:pt x="66963" y="48068"/>
                  </a:lnTo>
                  <a:lnTo>
                    <a:pt x="67036" y="47562"/>
                  </a:lnTo>
                  <a:lnTo>
                    <a:pt x="67108" y="47296"/>
                  </a:lnTo>
                  <a:lnTo>
                    <a:pt x="67180" y="47055"/>
                  </a:lnTo>
                  <a:lnTo>
                    <a:pt x="67301" y="46862"/>
                  </a:lnTo>
                  <a:lnTo>
                    <a:pt x="67422" y="46693"/>
                  </a:lnTo>
                  <a:lnTo>
                    <a:pt x="67518" y="46548"/>
                  </a:lnTo>
                  <a:lnTo>
                    <a:pt x="67639" y="46452"/>
                  </a:lnTo>
                  <a:lnTo>
                    <a:pt x="67735" y="46355"/>
                  </a:lnTo>
                  <a:lnTo>
                    <a:pt x="67856" y="46307"/>
                  </a:lnTo>
                  <a:lnTo>
                    <a:pt x="67977" y="46258"/>
                  </a:lnTo>
                  <a:lnTo>
                    <a:pt x="68073" y="46234"/>
                  </a:lnTo>
                  <a:close/>
                  <a:moveTo>
                    <a:pt x="53185" y="6829"/>
                  </a:moveTo>
                  <a:lnTo>
                    <a:pt x="54415" y="6877"/>
                  </a:lnTo>
                  <a:lnTo>
                    <a:pt x="55622" y="6926"/>
                  </a:lnTo>
                  <a:lnTo>
                    <a:pt x="56852" y="6998"/>
                  </a:lnTo>
                  <a:lnTo>
                    <a:pt x="58059" y="7070"/>
                  </a:lnTo>
                  <a:lnTo>
                    <a:pt x="59290" y="7191"/>
                  </a:lnTo>
                  <a:lnTo>
                    <a:pt x="60496" y="7312"/>
                  </a:lnTo>
                  <a:lnTo>
                    <a:pt x="61703" y="7432"/>
                  </a:lnTo>
                  <a:lnTo>
                    <a:pt x="64092" y="7722"/>
                  </a:lnTo>
                  <a:lnTo>
                    <a:pt x="65033" y="7843"/>
                  </a:lnTo>
                  <a:lnTo>
                    <a:pt x="65974" y="7987"/>
                  </a:lnTo>
                  <a:lnTo>
                    <a:pt x="66891" y="8156"/>
                  </a:lnTo>
                  <a:lnTo>
                    <a:pt x="67808" y="8349"/>
                  </a:lnTo>
                  <a:lnTo>
                    <a:pt x="68725" y="8567"/>
                  </a:lnTo>
                  <a:lnTo>
                    <a:pt x="69618" y="8784"/>
                  </a:lnTo>
                  <a:lnTo>
                    <a:pt x="70486" y="9049"/>
                  </a:lnTo>
                  <a:lnTo>
                    <a:pt x="71355" y="9315"/>
                  </a:lnTo>
                  <a:lnTo>
                    <a:pt x="72224" y="9604"/>
                  </a:lnTo>
                  <a:lnTo>
                    <a:pt x="73068" y="9894"/>
                  </a:lnTo>
                  <a:lnTo>
                    <a:pt x="73913" y="10232"/>
                  </a:lnTo>
                  <a:lnTo>
                    <a:pt x="74757" y="10569"/>
                  </a:lnTo>
                  <a:lnTo>
                    <a:pt x="75578" y="10955"/>
                  </a:lnTo>
                  <a:lnTo>
                    <a:pt x="76374" y="11342"/>
                  </a:lnTo>
                  <a:lnTo>
                    <a:pt x="77170" y="11752"/>
                  </a:lnTo>
                  <a:lnTo>
                    <a:pt x="77943" y="12186"/>
                  </a:lnTo>
                  <a:lnTo>
                    <a:pt x="78715" y="12645"/>
                  </a:lnTo>
                  <a:lnTo>
                    <a:pt x="79487" y="13103"/>
                  </a:lnTo>
                  <a:lnTo>
                    <a:pt x="80211" y="13610"/>
                  </a:lnTo>
                  <a:lnTo>
                    <a:pt x="80959" y="14117"/>
                  </a:lnTo>
                  <a:lnTo>
                    <a:pt x="81659" y="14647"/>
                  </a:lnTo>
                  <a:lnTo>
                    <a:pt x="82383" y="15227"/>
                  </a:lnTo>
                  <a:lnTo>
                    <a:pt x="83058" y="15806"/>
                  </a:lnTo>
                  <a:lnTo>
                    <a:pt x="83734" y="16409"/>
                  </a:lnTo>
                  <a:lnTo>
                    <a:pt x="84410" y="17036"/>
                  </a:lnTo>
                  <a:lnTo>
                    <a:pt x="85037" y="17688"/>
                  </a:lnTo>
                  <a:lnTo>
                    <a:pt x="85689" y="18339"/>
                  </a:lnTo>
                  <a:lnTo>
                    <a:pt x="86292" y="19039"/>
                  </a:lnTo>
                  <a:lnTo>
                    <a:pt x="86895" y="19763"/>
                  </a:lnTo>
                  <a:lnTo>
                    <a:pt x="87474" y="20487"/>
                  </a:lnTo>
                  <a:lnTo>
                    <a:pt x="88053" y="21259"/>
                  </a:lnTo>
                  <a:lnTo>
                    <a:pt x="88608" y="22031"/>
                  </a:lnTo>
                  <a:lnTo>
                    <a:pt x="89187" y="22900"/>
                  </a:lnTo>
                  <a:lnTo>
                    <a:pt x="89742" y="23769"/>
                  </a:lnTo>
                  <a:lnTo>
                    <a:pt x="90249" y="24662"/>
                  </a:lnTo>
                  <a:lnTo>
                    <a:pt x="90756" y="25579"/>
                  </a:lnTo>
                  <a:lnTo>
                    <a:pt x="91239" y="26471"/>
                  </a:lnTo>
                  <a:lnTo>
                    <a:pt x="91673" y="27412"/>
                  </a:lnTo>
                  <a:lnTo>
                    <a:pt x="92107" y="28329"/>
                  </a:lnTo>
                  <a:lnTo>
                    <a:pt x="92493" y="29271"/>
                  </a:lnTo>
                  <a:lnTo>
                    <a:pt x="92855" y="30236"/>
                  </a:lnTo>
                  <a:lnTo>
                    <a:pt x="93217" y="31177"/>
                  </a:lnTo>
                  <a:lnTo>
                    <a:pt x="93531" y="32142"/>
                  </a:lnTo>
                  <a:lnTo>
                    <a:pt x="93845" y="33131"/>
                  </a:lnTo>
                  <a:lnTo>
                    <a:pt x="94134" y="34097"/>
                  </a:lnTo>
                  <a:lnTo>
                    <a:pt x="94376" y="35086"/>
                  </a:lnTo>
                  <a:lnTo>
                    <a:pt x="94617" y="36075"/>
                  </a:lnTo>
                  <a:lnTo>
                    <a:pt x="94834" y="37089"/>
                  </a:lnTo>
                  <a:lnTo>
                    <a:pt x="95027" y="38078"/>
                  </a:lnTo>
                  <a:lnTo>
                    <a:pt x="95220" y="39092"/>
                  </a:lnTo>
                  <a:lnTo>
                    <a:pt x="95365" y="40105"/>
                  </a:lnTo>
                  <a:lnTo>
                    <a:pt x="95510" y="41119"/>
                  </a:lnTo>
                  <a:lnTo>
                    <a:pt x="95630" y="42132"/>
                  </a:lnTo>
                  <a:lnTo>
                    <a:pt x="95727" y="43170"/>
                  </a:lnTo>
                  <a:lnTo>
                    <a:pt x="95799" y="44183"/>
                  </a:lnTo>
                  <a:lnTo>
                    <a:pt x="95872" y="45221"/>
                  </a:lnTo>
                  <a:lnTo>
                    <a:pt x="95920" y="46234"/>
                  </a:lnTo>
                  <a:lnTo>
                    <a:pt x="95944" y="47272"/>
                  </a:lnTo>
                  <a:lnTo>
                    <a:pt x="95968" y="48285"/>
                  </a:lnTo>
                  <a:lnTo>
                    <a:pt x="95968" y="49323"/>
                  </a:lnTo>
                  <a:lnTo>
                    <a:pt x="95944" y="50361"/>
                  </a:lnTo>
                  <a:lnTo>
                    <a:pt x="95920" y="51374"/>
                  </a:lnTo>
                  <a:lnTo>
                    <a:pt x="95799" y="53425"/>
                  </a:lnTo>
                  <a:lnTo>
                    <a:pt x="93821" y="53474"/>
                  </a:lnTo>
                  <a:lnTo>
                    <a:pt x="93579" y="53160"/>
                  </a:lnTo>
                  <a:lnTo>
                    <a:pt x="93362" y="52870"/>
                  </a:lnTo>
                  <a:lnTo>
                    <a:pt x="93193" y="52557"/>
                  </a:lnTo>
                  <a:lnTo>
                    <a:pt x="93024" y="52267"/>
                  </a:lnTo>
                  <a:lnTo>
                    <a:pt x="92879" y="51977"/>
                  </a:lnTo>
                  <a:lnTo>
                    <a:pt x="92735" y="51688"/>
                  </a:lnTo>
                  <a:lnTo>
                    <a:pt x="92638" y="51398"/>
                  </a:lnTo>
                  <a:lnTo>
                    <a:pt x="92542" y="51109"/>
                  </a:lnTo>
                  <a:lnTo>
                    <a:pt x="92493" y="50819"/>
                  </a:lnTo>
                  <a:lnTo>
                    <a:pt x="92421" y="50530"/>
                  </a:lnTo>
                  <a:lnTo>
                    <a:pt x="92397" y="50240"/>
                  </a:lnTo>
                  <a:lnTo>
                    <a:pt x="92373" y="49950"/>
                  </a:lnTo>
                  <a:lnTo>
                    <a:pt x="92349" y="49371"/>
                  </a:lnTo>
                  <a:lnTo>
                    <a:pt x="92397" y="48816"/>
                  </a:lnTo>
                  <a:lnTo>
                    <a:pt x="92469" y="48237"/>
                  </a:lnTo>
                  <a:lnTo>
                    <a:pt x="92566" y="47634"/>
                  </a:lnTo>
                  <a:lnTo>
                    <a:pt x="92831" y="46427"/>
                  </a:lnTo>
                  <a:lnTo>
                    <a:pt x="93121" y="45173"/>
                  </a:lnTo>
                  <a:lnTo>
                    <a:pt x="93266" y="44521"/>
                  </a:lnTo>
                  <a:lnTo>
                    <a:pt x="93386" y="43845"/>
                  </a:lnTo>
                  <a:lnTo>
                    <a:pt x="93434" y="43483"/>
                  </a:lnTo>
                  <a:lnTo>
                    <a:pt x="93459" y="43170"/>
                  </a:lnTo>
                  <a:lnTo>
                    <a:pt x="93459" y="42856"/>
                  </a:lnTo>
                  <a:lnTo>
                    <a:pt x="93459" y="42566"/>
                  </a:lnTo>
                  <a:lnTo>
                    <a:pt x="93410" y="42277"/>
                  </a:lnTo>
                  <a:lnTo>
                    <a:pt x="93362" y="41987"/>
                  </a:lnTo>
                  <a:lnTo>
                    <a:pt x="93314" y="41722"/>
                  </a:lnTo>
                  <a:lnTo>
                    <a:pt x="93217" y="41456"/>
                  </a:lnTo>
                  <a:lnTo>
                    <a:pt x="93121" y="41191"/>
                  </a:lnTo>
                  <a:lnTo>
                    <a:pt x="93000" y="40950"/>
                  </a:lnTo>
                  <a:lnTo>
                    <a:pt x="92879" y="40684"/>
                  </a:lnTo>
                  <a:lnTo>
                    <a:pt x="92735" y="40443"/>
                  </a:lnTo>
                  <a:lnTo>
                    <a:pt x="92373" y="39936"/>
                  </a:lnTo>
                  <a:lnTo>
                    <a:pt x="91987" y="39430"/>
                  </a:lnTo>
                  <a:lnTo>
                    <a:pt x="91625" y="38923"/>
                  </a:lnTo>
                  <a:lnTo>
                    <a:pt x="91311" y="38464"/>
                  </a:lnTo>
                  <a:lnTo>
                    <a:pt x="91046" y="37982"/>
                  </a:lnTo>
                  <a:lnTo>
                    <a:pt x="90852" y="37523"/>
                  </a:lnTo>
                  <a:lnTo>
                    <a:pt x="90708" y="37065"/>
                  </a:lnTo>
                  <a:lnTo>
                    <a:pt x="90587" y="36606"/>
                  </a:lnTo>
                  <a:lnTo>
                    <a:pt x="90491" y="36148"/>
                  </a:lnTo>
                  <a:lnTo>
                    <a:pt x="90442" y="35689"/>
                  </a:lnTo>
                  <a:lnTo>
                    <a:pt x="90418" y="35207"/>
                  </a:lnTo>
                  <a:lnTo>
                    <a:pt x="90418" y="34724"/>
                  </a:lnTo>
                  <a:lnTo>
                    <a:pt x="90466" y="33759"/>
                  </a:lnTo>
                  <a:lnTo>
                    <a:pt x="90539" y="32697"/>
                  </a:lnTo>
                  <a:lnTo>
                    <a:pt x="90587" y="31587"/>
                  </a:lnTo>
                  <a:lnTo>
                    <a:pt x="90611" y="30936"/>
                  </a:lnTo>
                  <a:lnTo>
                    <a:pt x="90563" y="30308"/>
                  </a:lnTo>
                  <a:lnTo>
                    <a:pt x="90466" y="29681"/>
                  </a:lnTo>
                  <a:lnTo>
                    <a:pt x="90394" y="29367"/>
                  </a:lnTo>
                  <a:lnTo>
                    <a:pt x="90322" y="29078"/>
                  </a:lnTo>
                  <a:lnTo>
                    <a:pt x="90225" y="28788"/>
                  </a:lnTo>
                  <a:lnTo>
                    <a:pt x="90129" y="28498"/>
                  </a:lnTo>
                  <a:lnTo>
                    <a:pt x="90008" y="28209"/>
                  </a:lnTo>
                  <a:lnTo>
                    <a:pt x="89863" y="27943"/>
                  </a:lnTo>
                  <a:lnTo>
                    <a:pt x="89694" y="27678"/>
                  </a:lnTo>
                  <a:lnTo>
                    <a:pt x="89525" y="27388"/>
                  </a:lnTo>
                  <a:lnTo>
                    <a:pt x="89332" y="27123"/>
                  </a:lnTo>
                  <a:lnTo>
                    <a:pt x="89115" y="26882"/>
                  </a:lnTo>
                  <a:lnTo>
                    <a:pt x="88826" y="26544"/>
                  </a:lnTo>
                  <a:lnTo>
                    <a:pt x="88512" y="26206"/>
                  </a:lnTo>
                  <a:lnTo>
                    <a:pt x="87860" y="25603"/>
                  </a:lnTo>
                  <a:lnTo>
                    <a:pt x="86557" y="24444"/>
                  </a:lnTo>
                  <a:lnTo>
                    <a:pt x="85930" y="23865"/>
                  </a:lnTo>
                  <a:lnTo>
                    <a:pt x="85616" y="23552"/>
                  </a:lnTo>
                  <a:lnTo>
                    <a:pt x="85327" y="23238"/>
                  </a:lnTo>
                  <a:lnTo>
                    <a:pt x="85037" y="22900"/>
                  </a:lnTo>
                  <a:lnTo>
                    <a:pt x="84772" y="22538"/>
                  </a:lnTo>
                  <a:lnTo>
                    <a:pt x="84506" y="22152"/>
                  </a:lnTo>
                  <a:lnTo>
                    <a:pt x="84289" y="21766"/>
                  </a:lnTo>
                  <a:lnTo>
                    <a:pt x="83855" y="20945"/>
                  </a:lnTo>
                  <a:lnTo>
                    <a:pt x="83469" y="20125"/>
                  </a:lnTo>
                  <a:lnTo>
                    <a:pt x="83082" y="19329"/>
                  </a:lnTo>
                  <a:lnTo>
                    <a:pt x="82696" y="18557"/>
                  </a:lnTo>
                  <a:lnTo>
                    <a:pt x="82479" y="18195"/>
                  </a:lnTo>
                  <a:lnTo>
                    <a:pt x="82262" y="17833"/>
                  </a:lnTo>
                  <a:lnTo>
                    <a:pt x="81997" y="17471"/>
                  </a:lnTo>
                  <a:lnTo>
                    <a:pt x="81755" y="17109"/>
                  </a:lnTo>
                  <a:lnTo>
                    <a:pt x="81466" y="16795"/>
                  </a:lnTo>
                  <a:lnTo>
                    <a:pt x="81152" y="16457"/>
                  </a:lnTo>
                  <a:lnTo>
                    <a:pt x="80790" y="16168"/>
                  </a:lnTo>
                  <a:lnTo>
                    <a:pt x="80428" y="15854"/>
                  </a:lnTo>
                  <a:lnTo>
                    <a:pt x="80066" y="15613"/>
                  </a:lnTo>
                  <a:lnTo>
                    <a:pt x="79704" y="15395"/>
                  </a:lnTo>
                  <a:lnTo>
                    <a:pt x="79342" y="15202"/>
                  </a:lnTo>
                  <a:lnTo>
                    <a:pt x="78980" y="15009"/>
                  </a:lnTo>
                  <a:lnTo>
                    <a:pt x="78594" y="14816"/>
                  </a:lnTo>
                  <a:lnTo>
                    <a:pt x="78208" y="14672"/>
                  </a:lnTo>
                  <a:lnTo>
                    <a:pt x="77436" y="14382"/>
                  </a:lnTo>
                  <a:lnTo>
                    <a:pt x="76640" y="14165"/>
                  </a:lnTo>
                  <a:lnTo>
                    <a:pt x="75843" y="13972"/>
                  </a:lnTo>
                  <a:lnTo>
                    <a:pt x="75023" y="13803"/>
                  </a:lnTo>
                  <a:lnTo>
                    <a:pt x="74202" y="13658"/>
                  </a:lnTo>
                  <a:lnTo>
                    <a:pt x="72537" y="13417"/>
                  </a:lnTo>
                  <a:lnTo>
                    <a:pt x="70872" y="13151"/>
                  </a:lnTo>
                  <a:lnTo>
                    <a:pt x="70052" y="13007"/>
                  </a:lnTo>
                  <a:lnTo>
                    <a:pt x="69231" y="12838"/>
                  </a:lnTo>
                  <a:lnTo>
                    <a:pt x="68435" y="12620"/>
                  </a:lnTo>
                  <a:lnTo>
                    <a:pt x="67639" y="12355"/>
                  </a:lnTo>
                  <a:lnTo>
                    <a:pt x="67205" y="12186"/>
                  </a:lnTo>
                  <a:lnTo>
                    <a:pt x="66794" y="12017"/>
                  </a:lnTo>
                  <a:lnTo>
                    <a:pt x="66384" y="11824"/>
                  </a:lnTo>
                  <a:lnTo>
                    <a:pt x="65974" y="11607"/>
                  </a:lnTo>
                  <a:lnTo>
                    <a:pt x="65202" y="11173"/>
                  </a:lnTo>
                  <a:lnTo>
                    <a:pt x="64405" y="10690"/>
                  </a:lnTo>
                  <a:lnTo>
                    <a:pt x="63633" y="10232"/>
                  </a:lnTo>
                  <a:lnTo>
                    <a:pt x="62837" y="9773"/>
                  </a:lnTo>
                  <a:lnTo>
                    <a:pt x="62451" y="9580"/>
                  </a:lnTo>
                  <a:lnTo>
                    <a:pt x="62041" y="9363"/>
                  </a:lnTo>
                  <a:lnTo>
                    <a:pt x="61606" y="9194"/>
                  </a:lnTo>
                  <a:lnTo>
                    <a:pt x="61196" y="9025"/>
                  </a:lnTo>
                  <a:lnTo>
                    <a:pt x="60689" y="8856"/>
                  </a:lnTo>
                  <a:lnTo>
                    <a:pt x="60183" y="8735"/>
                  </a:lnTo>
                  <a:lnTo>
                    <a:pt x="59676" y="8639"/>
                  </a:lnTo>
                  <a:lnTo>
                    <a:pt x="59169" y="8591"/>
                  </a:lnTo>
                  <a:lnTo>
                    <a:pt x="58614" y="8567"/>
                  </a:lnTo>
                  <a:lnTo>
                    <a:pt x="58083" y="8567"/>
                  </a:lnTo>
                  <a:lnTo>
                    <a:pt x="57552" y="8591"/>
                  </a:lnTo>
                  <a:lnTo>
                    <a:pt x="56997" y="8663"/>
                  </a:lnTo>
                  <a:lnTo>
                    <a:pt x="56466" y="8735"/>
                  </a:lnTo>
                  <a:lnTo>
                    <a:pt x="55911" y="8856"/>
                  </a:lnTo>
                  <a:lnTo>
                    <a:pt x="54826" y="9097"/>
                  </a:lnTo>
                  <a:lnTo>
                    <a:pt x="53595" y="9363"/>
                  </a:lnTo>
                  <a:lnTo>
                    <a:pt x="52364" y="9580"/>
                  </a:lnTo>
                  <a:lnTo>
                    <a:pt x="51158" y="9749"/>
                  </a:lnTo>
                  <a:lnTo>
                    <a:pt x="49951" y="9870"/>
                  </a:lnTo>
                  <a:lnTo>
                    <a:pt x="48745" y="9990"/>
                  </a:lnTo>
                  <a:lnTo>
                    <a:pt x="47514" y="10063"/>
                  </a:lnTo>
                  <a:lnTo>
                    <a:pt x="46283" y="10111"/>
                  </a:lnTo>
                  <a:lnTo>
                    <a:pt x="45029" y="10159"/>
                  </a:lnTo>
                  <a:lnTo>
                    <a:pt x="44160" y="10183"/>
                  </a:lnTo>
                  <a:lnTo>
                    <a:pt x="43291" y="10256"/>
                  </a:lnTo>
                  <a:lnTo>
                    <a:pt x="42447" y="10328"/>
                  </a:lnTo>
                  <a:lnTo>
                    <a:pt x="41578" y="10449"/>
                  </a:lnTo>
                  <a:lnTo>
                    <a:pt x="40733" y="10618"/>
                  </a:lnTo>
                  <a:lnTo>
                    <a:pt x="39913" y="10811"/>
                  </a:lnTo>
                  <a:lnTo>
                    <a:pt x="39503" y="10955"/>
                  </a:lnTo>
                  <a:lnTo>
                    <a:pt x="39092" y="11100"/>
                  </a:lnTo>
                  <a:lnTo>
                    <a:pt x="38682" y="11245"/>
                  </a:lnTo>
                  <a:lnTo>
                    <a:pt x="38296" y="11414"/>
                  </a:lnTo>
                  <a:lnTo>
                    <a:pt x="37958" y="11583"/>
                  </a:lnTo>
                  <a:lnTo>
                    <a:pt x="37379" y="11921"/>
                  </a:lnTo>
                  <a:lnTo>
                    <a:pt x="36824" y="12307"/>
                  </a:lnTo>
                  <a:lnTo>
                    <a:pt x="36317" y="12717"/>
                  </a:lnTo>
                  <a:lnTo>
                    <a:pt x="35835" y="13151"/>
                  </a:lnTo>
                  <a:lnTo>
                    <a:pt x="35376" y="13610"/>
                  </a:lnTo>
                  <a:lnTo>
                    <a:pt x="34942" y="14092"/>
                  </a:lnTo>
                  <a:lnTo>
                    <a:pt x="34508" y="14599"/>
                  </a:lnTo>
                  <a:lnTo>
                    <a:pt x="34073" y="15130"/>
                  </a:lnTo>
                  <a:lnTo>
                    <a:pt x="33687" y="15613"/>
                  </a:lnTo>
                  <a:lnTo>
                    <a:pt x="33301" y="16023"/>
                  </a:lnTo>
                  <a:lnTo>
                    <a:pt x="32915" y="16409"/>
                  </a:lnTo>
                  <a:lnTo>
                    <a:pt x="32505" y="16771"/>
                  </a:lnTo>
                  <a:lnTo>
                    <a:pt x="32119" y="17085"/>
                  </a:lnTo>
                  <a:lnTo>
                    <a:pt x="31708" y="17398"/>
                  </a:lnTo>
                  <a:lnTo>
                    <a:pt x="31298" y="17664"/>
                  </a:lnTo>
                  <a:lnTo>
                    <a:pt x="30864" y="17905"/>
                  </a:lnTo>
                  <a:lnTo>
                    <a:pt x="30430" y="18122"/>
                  </a:lnTo>
                  <a:lnTo>
                    <a:pt x="29971" y="18339"/>
                  </a:lnTo>
                  <a:lnTo>
                    <a:pt x="29513" y="18532"/>
                  </a:lnTo>
                  <a:lnTo>
                    <a:pt x="29030" y="18725"/>
                  </a:lnTo>
                  <a:lnTo>
                    <a:pt x="27992" y="19063"/>
                  </a:lnTo>
                  <a:lnTo>
                    <a:pt x="26882" y="19401"/>
                  </a:lnTo>
                  <a:lnTo>
                    <a:pt x="26472" y="19546"/>
                  </a:lnTo>
                  <a:lnTo>
                    <a:pt x="26062" y="19691"/>
                  </a:lnTo>
                  <a:lnTo>
                    <a:pt x="25700" y="19835"/>
                  </a:lnTo>
                  <a:lnTo>
                    <a:pt x="25338" y="20004"/>
                  </a:lnTo>
                  <a:lnTo>
                    <a:pt x="25024" y="20197"/>
                  </a:lnTo>
                  <a:lnTo>
                    <a:pt x="24711" y="20390"/>
                  </a:lnTo>
                  <a:lnTo>
                    <a:pt x="24421" y="20584"/>
                  </a:lnTo>
                  <a:lnTo>
                    <a:pt x="24156" y="20801"/>
                  </a:lnTo>
                  <a:lnTo>
                    <a:pt x="23794" y="21139"/>
                  </a:lnTo>
                  <a:lnTo>
                    <a:pt x="23456" y="21476"/>
                  </a:lnTo>
                  <a:lnTo>
                    <a:pt x="23166" y="21862"/>
                  </a:lnTo>
                  <a:lnTo>
                    <a:pt x="22901" y="22249"/>
                  </a:lnTo>
                  <a:lnTo>
                    <a:pt x="22659" y="22659"/>
                  </a:lnTo>
                  <a:lnTo>
                    <a:pt x="22418" y="23093"/>
                  </a:lnTo>
                  <a:lnTo>
                    <a:pt x="22225" y="23527"/>
                  </a:lnTo>
                  <a:lnTo>
                    <a:pt x="22008" y="23986"/>
                  </a:lnTo>
                  <a:lnTo>
                    <a:pt x="21646" y="24927"/>
                  </a:lnTo>
                  <a:lnTo>
                    <a:pt x="21236" y="25916"/>
                  </a:lnTo>
                  <a:lnTo>
                    <a:pt x="20826" y="26954"/>
                  </a:lnTo>
                  <a:lnTo>
                    <a:pt x="20584" y="27485"/>
                  </a:lnTo>
                  <a:lnTo>
                    <a:pt x="20319" y="28016"/>
                  </a:lnTo>
                  <a:lnTo>
                    <a:pt x="20126" y="28354"/>
                  </a:lnTo>
                  <a:lnTo>
                    <a:pt x="19909" y="28691"/>
                  </a:lnTo>
                  <a:lnTo>
                    <a:pt x="19716" y="29029"/>
                  </a:lnTo>
                  <a:lnTo>
                    <a:pt x="19474" y="29319"/>
                  </a:lnTo>
                  <a:lnTo>
                    <a:pt x="18992" y="29922"/>
                  </a:lnTo>
                  <a:lnTo>
                    <a:pt x="18461" y="30501"/>
                  </a:lnTo>
                  <a:lnTo>
                    <a:pt x="17930" y="31032"/>
                  </a:lnTo>
                  <a:lnTo>
                    <a:pt x="17375" y="31563"/>
                  </a:lnTo>
                  <a:lnTo>
                    <a:pt x="16265" y="32601"/>
                  </a:lnTo>
                  <a:lnTo>
                    <a:pt x="15710" y="33131"/>
                  </a:lnTo>
                  <a:lnTo>
                    <a:pt x="15203" y="33686"/>
                  </a:lnTo>
                  <a:lnTo>
                    <a:pt x="14720" y="34266"/>
                  </a:lnTo>
                  <a:lnTo>
                    <a:pt x="14479" y="34555"/>
                  </a:lnTo>
                  <a:lnTo>
                    <a:pt x="14262" y="34869"/>
                  </a:lnTo>
                  <a:lnTo>
                    <a:pt x="14069" y="35183"/>
                  </a:lnTo>
                  <a:lnTo>
                    <a:pt x="13876" y="35496"/>
                  </a:lnTo>
                  <a:lnTo>
                    <a:pt x="13707" y="35834"/>
                  </a:lnTo>
                  <a:lnTo>
                    <a:pt x="13562" y="36196"/>
                  </a:lnTo>
                  <a:lnTo>
                    <a:pt x="13417" y="36558"/>
                  </a:lnTo>
                  <a:lnTo>
                    <a:pt x="13297" y="36944"/>
                  </a:lnTo>
                  <a:lnTo>
                    <a:pt x="13200" y="37330"/>
                  </a:lnTo>
                  <a:lnTo>
                    <a:pt x="13128" y="37740"/>
                  </a:lnTo>
                  <a:lnTo>
                    <a:pt x="12911" y="39116"/>
                  </a:lnTo>
                  <a:lnTo>
                    <a:pt x="12790" y="39767"/>
                  </a:lnTo>
                  <a:lnTo>
                    <a:pt x="12621" y="40419"/>
                  </a:lnTo>
                  <a:lnTo>
                    <a:pt x="12428" y="41022"/>
                  </a:lnTo>
                  <a:lnTo>
                    <a:pt x="12187" y="41650"/>
                  </a:lnTo>
                  <a:lnTo>
                    <a:pt x="11897" y="42277"/>
                  </a:lnTo>
                  <a:lnTo>
                    <a:pt x="11535" y="42904"/>
                  </a:lnTo>
                  <a:lnTo>
                    <a:pt x="11077" y="43628"/>
                  </a:lnTo>
                  <a:lnTo>
                    <a:pt x="10618" y="44328"/>
                  </a:lnTo>
                  <a:lnTo>
                    <a:pt x="10208" y="45052"/>
                  </a:lnTo>
                  <a:lnTo>
                    <a:pt x="10015" y="45438"/>
                  </a:lnTo>
                  <a:lnTo>
                    <a:pt x="9846" y="45824"/>
                  </a:lnTo>
                  <a:lnTo>
                    <a:pt x="9653" y="46258"/>
                  </a:lnTo>
                  <a:lnTo>
                    <a:pt x="9508" y="46717"/>
                  </a:lnTo>
                  <a:lnTo>
                    <a:pt x="9388" y="47151"/>
                  </a:lnTo>
                  <a:lnTo>
                    <a:pt x="9291" y="47610"/>
                  </a:lnTo>
                  <a:lnTo>
                    <a:pt x="9219" y="48068"/>
                  </a:lnTo>
                  <a:lnTo>
                    <a:pt x="9170" y="48503"/>
                  </a:lnTo>
                  <a:lnTo>
                    <a:pt x="9146" y="48961"/>
                  </a:lnTo>
                  <a:lnTo>
                    <a:pt x="9146" y="49420"/>
                  </a:lnTo>
                  <a:lnTo>
                    <a:pt x="9170" y="49854"/>
                  </a:lnTo>
                  <a:lnTo>
                    <a:pt x="9195" y="50312"/>
                  </a:lnTo>
                  <a:lnTo>
                    <a:pt x="9267" y="50771"/>
                  </a:lnTo>
                  <a:lnTo>
                    <a:pt x="9339" y="51205"/>
                  </a:lnTo>
                  <a:lnTo>
                    <a:pt x="9436" y="51664"/>
                  </a:lnTo>
                  <a:lnTo>
                    <a:pt x="9557" y="52098"/>
                  </a:lnTo>
                  <a:lnTo>
                    <a:pt x="9701" y="52557"/>
                  </a:lnTo>
                  <a:lnTo>
                    <a:pt x="9870" y="52991"/>
                  </a:lnTo>
                  <a:lnTo>
                    <a:pt x="8543" y="52919"/>
                  </a:lnTo>
                  <a:lnTo>
                    <a:pt x="7216" y="52846"/>
                  </a:lnTo>
                  <a:lnTo>
                    <a:pt x="7385" y="51688"/>
                  </a:lnTo>
                  <a:lnTo>
                    <a:pt x="7578" y="50530"/>
                  </a:lnTo>
                  <a:lnTo>
                    <a:pt x="7771" y="49395"/>
                  </a:lnTo>
                  <a:lnTo>
                    <a:pt x="8012" y="48261"/>
                  </a:lnTo>
                  <a:lnTo>
                    <a:pt x="8253" y="47127"/>
                  </a:lnTo>
                  <a:lnTo>
                    <a:pt x="8543" y="45993"/>
                  </a:lnTo>
                  <a:lnTo>
                    <a:pt x="8833" y="44883"/>
                  </a:lnTo>
                  <a:lnTo>
                    <a:pt x="9146" y="43773"/>
                  </a:lnTo>
                  <a:lnTo>
                    <a:pt x="9484" y="42663"/>
                  </a:lnTo>
                  <a:lnTo>
                    <a:pt x="9870" y="41577"/>
                  </a:lnTo>
                  <a:lnTo>
                    <a:pt x="10256" y="40467"/>
                  </a:lnTo>
                  <a:lnTo>
                    <a:pt x="10642" y="39405"/>
                  </a:lnTo>
                  <a:lnTo>
                    <a:pt x="11077" y="38320"/>
                  </a:lnTo>
                  <a:lnTo>
                    <a:pt x="11535" y="37258"/>
                  </a:lnTo>
                  <a:lnTo>
                    <a:pt x="11994" y="36220"/>
                  </a:lnTo>
                  <a:lnTo>
                    <a:pt x="12500" y="35183"/>
                  </a:lnTo>
                  <a:lnTo>
                    <a:pt x="13007" y="34145"/>
                  </a:lnTo>
                  <a:lnTo>
                    <a:pt x="13538" y="33131"/>
                  </a:lnTo>
                  <a:lnTo>
                    <a:pt x="14093" y="32118"/>
                  </a:lnTo>
                  <a:lnTo>
                    <a:pt x="14672" y="31129"/>
                  </a:lnTo>
                  <a:lnTo>
                    <a:pt x="15275" y="30139"/>
                  </a:lnTo>
                  <a:lnTo>
                    <a:pt x="15879" y="29174"/>
                  </a:lnTo>
                  <a:lnTo>
                    <a:pt x="16530" y="28233"/>
                  </a:lnTo>
                  <a:lnTo>
                    <a:pt x="17182" y="27292"/>
                  </a:lnTo>
                  <a:lnTo>
                    <a:pt x="17857" y="26351"/>
                  </a:lnTo>
                  <a:lnTo>
                    <a:pt x="18557" y="25434"/>
                  </a:lnTo>
                  <a:lnTo>
                    <a:pt x="19257" y="24541"/>
                  </a:lnTo>
                  <a:lnTo>
                    <a:pt x="20005" y="23648"/>
                  </a:lnTo>
                  <a:lnTo>
                    <a:pt x="20753" y="22779"/>
                  </a:lnTo>
                  <a:lnTo>
                    <a:pt x="21525" y="21935"/>
                  </a:lnTo>
                  <a:lnTo>
                    <a:pt x="22297" y="21090"/>
                  </a:lnTo>
                  <a:lnTo>
                    <a:pt x="23118" y="20270"/>
                  </a:lnTo>
                  <a:lnTo>
                    <a:pt x="23745" y="19642"/>
                  </a:lnTo>
                  <a:lnTo>
                    <a:pt x="24421" y="19039"/>
                  </a:lnTo>
                  <a:lnTo>
                    <a:pt x="25073" y="18436"/>
                  </a:lnTo>
                  <a:lnTo>
                    <a:pt x="25748" y="17833"/>
                  </a:lnTo>
                  <a:lnTo>
                    <a:pt x="26448" y="17254"/>
                  </a:lnTo>
                  <a:lnTo>
                    <a:pt x="27148" y="16674"/>
                  </a:lnTo>
                  <a:lnTo>
                    <a:pt x="27848" y="16119"/>
                  </a:lnTo>
                  <a:lnTo>
                    <a:pt x="28571" y="15564"/>
                  </a:lnTo>
                  <a:lnTo>
                    <a:pt x="29295" y="15009"/>
                  </a:lnTo>
                  <a:lnTo>
                    <a:pt x="30043" y="14503"/>
                  </a:lnTo>
                  <a:lnTo>
                    <a:pt x="30791" y="13972"/>
                  </a:lnTo>
                  <a:lnTo>
                    <a:pt x="31564" y="13489"/>
                  </a:lnTo>
                  <a:lnTo>
                    <a:pt x="32336" y="12982"/>
                  </a:lnTo>
                  <a:lnTo>
                    <a:pt x="33108" y="12524"/>
                  </a:lnTo>
                  <a:lnTo>
                    <a:pt x="33904" y="12065"/>
                  </a:lnTo>
                  <a:lnTo>
                    <a:pt x="34701" y="11607"/>
                  </a:lnTo>
                  <a:lnTo>
                    <a:pt x="36028" y="10907"/>
                  </a:lnTo>
                  <a:lnTo>
                    <a:pt x="37355" y="10256"/>
                  </a:lnTo>
                  <a:lnTo>
                    <a:pt x="38803" y="9604"/>
                  </a:lnTo>
                  <a:lnTo>
                    <a:pt x="39527" y="9290"/>
                  </a:lnTo>
                  <a:lnTo>
                    <a:pt x="40275" y="9001"/>
                  </a:lnTo>
                  <a:lnTo>
                    <a:pt x="41023" y="8711"/>
                  </a:lnTo>
                  <a:lnTo>
                    <a:pt x="41771" y="8446"/>
                  </a:lnTo>
                  <a:lnTo>
                    <a:pt x="42543" y="8205"/>
                  </a:lnTo>
                  <a:lnTo>
                    <a:pt x="43291" y="7987"/>
                  </a:lnTo>
                  <a:lnTo>
                    <a:pt x="44063" y="7770"/>
                  </a:lnTo>
                  <a:lnTo>
                    <a:pt x="44835" y="7577"/>
                  </a:lnTo>
                  <a:lnTo>
                    <a:pt x="45608" y="7408"/>
                  </a:lnTo>
                  <a:lnTo>
                    <a:pt x="46380" y="7263"/>
                  </a:lnTo>
                  <a:lnTo>
                    <a:pt x="47176" y="7143"/>
                  </a:lnTo>
                  <a:lnTo>
                    <a:pt x="47972" y="7046"/>
                  </a:lnTo>
                  <a:lnTo>
                    <a:pt x="48769" y="6950"/>
                  </a:lnTo>
                  <a:lnTo>
                    <a:pt x="49565" y="6901"/>
                  </a:lnTo>
                  <a:lnTo>
                    <a:pt x="50772" y="6853"/>
                  </a:lnTo>
                  <a:lnTo>
                    <a:pt x="51978" y="6829"/>
                  </a:lnTo>
                  <a:close/>
                  <a:moveTo>
                    <a:pt x="55284" y="917"/>
                  </a:moveTo>
                  <a:lnTo>
                    <a:pt x="56322" y="941"/>
                  </a:lnTo>
                  <a:lnTo>
                    <a:pt x="57359" y="965"/>
                  </a:lnTo>
                  <a:lnTo>
                    <a:pt x="58397" y="1038"/>
                  </a:lnTo>
                  <a:lnTo>
                    <a:pt x="59410" y="1086"/>
                  </a:lnTo>
                  <a:lnTo>
                    <a:pt x="60448" y="1183"/>
                  </a:lnTo>
                  <a:lnTo>
                    <a:pt x="61486" y="1279"/>
                  </a:lnTo>
                  <a:lnTo>
                    <a:pt x="62499" y="1400"/>
                  </a:lnTo>
                  <a:lnTo>
                    <a:pt x="63513" y="1520"/>
                  </a:lnTo>
                  <a:lnTo>
                    <a:pt x="64550" y="1665"/>
                  </a:lnTo>
                  <a:lnTo>
                    <a:pt x="65540" y="1834"/>
                  </a:lnTo>
                  <a:lnTo>
                    <a:pt x="66553" y="2003"/>
                  </a:lnTo>
                  <a:lnTo>
                    <a:pt x="67542" y="2172"/>
                  </a:lnTo>
                  <a:lnTo>
                    <a:pt x="68556" y="2389"/>
                  </a:lnTo>
                  <a:lnTo>
                    <a:pt x="69497" y="2582"/>
                  </a:lnTo>
                  <a:lnTo>
                    <a:pt x="70438" y="2823"/>
                  </a:lnTo>
                  <a:lnTo>
                    <a:pt x="71379" y="3065"/>
                  </a:lnTo>
                  <a:lnTo>
                    <a:pt x="72320" y="3306"/>
                  </a:lnTo>
                  <a:lnTo>
                    <a:pt x="73237" y="3596"/>
                  </a:lnTo>
                  <a:lnTo>
                    <a:pt x="74154" y="3885"/>
                  </a:lnTo>
                  <a:lnTo>
                    <a:pt x="75071" y="4175"/>
                  </a:lnTo>
                  <a:lnTo>
                    <a:pt x="75988" y="4513"/>
                  </a:lnTo>
                  <a:lnTo>
                    <a:pt x="76881" y="4850"/>
                  </a:lnTo>
                  <a:lnTo>
                    <a:pt x="77774" y="5212"/>
                  </a:lnTo>
                  <a:lnTo>
                    <a:pt x="78667" y="5598"/>
                  </a:lnTo>
                  <a:lnTo>
                    <a:pt x="79535" y="5985"/>
                  </a:lnTo>
                  <a:lnTo>
                    <a:pt x="80404" y="6395"/>
                  </a:lnTo>
                  <a:lnTo>
                    <a:pt x="81249" y="6829"/>
                  </a:lnTo>
                  <a:lnTo>
                    <a:pt x="82093" y="7288"/>
                  </a:lnTo>
                  <a:lnTo>
                    <a:pt x="82938" y="7746"/>
                  </a:lnTo>
                  <a:lnTo>
                    <a:pt x="83758" y="8229"/>
                  </a:lnTo>
                  <a:lnTo>
                    <a:pt x="84554" y="8735"/>
                  </a:lnTo>
                  <a:lnTo>
                    <a:pt x="85351" y="9266"/>
                  </a:lnTo>
                  <a:lnTo>
                    <a:pt x="86147" y="9821"/>
                  </a:lnTo>
                  <a:lnTo>
                    <a:pt x="86919" y="10376"/>
                  </a:lnTo>
                  <a:lnTo>
                    <a:pt x="87667" y="10955"/>
                  </a:lnTo>
                  <a:lnTo>
                    <a:pt x="88415" y="11559"/>
                  </a:lnTo>
                  <a:lnTo>
                    <a:pt x="89139" y="12186"/>
                  </a:lnTo>
                  <a:lnTo>
                    <a:pt x="89863" y="12838"/>
                  </a:lnTo>
                  <a:lnTo>
                    <a:pt x="90563" y="13489"/>
                  </a:lnTo>
                  <a:lnTo>
                    <a:pt x="91239" y="14189"/>
                  </a:lnTo>
                  <a:lnTo>
                    <a:pt x="91890" y="14889"/>
                  </a:lnTo>
                  <a:lnTo>
                    <a:pt x="92542" y="15613"/>
                  </a:lnTo>
                  <a:lnTo>
                    <a:pt x="93169" y="16361"/>
                  </a:lnTo>
                  <a:lnTo>
                    <a:pt x="93772" y="17109"/>
                  </a:lnTo>
                  <a:lnTo>
                    <a:pt x="94376" y="17905"/>
                  </a:lnTo>
                  <a:lnTo>
                    <a:pt x="95075" y="18894"/>
                  </a:lnTo>
                  <a:lnTo>
                    <a:pt x="95727" y="19884"/>
                  </a:lnTo>
                  <a:lnTo>
                    <a:pt x="96354" y="20897"/>
                  </a:lnTo>
                  <a:lnTo>
                    <a:pt x="96958" y="21935"/>
                  </a:lnTo>
                  <a:lnTo>
                    <a:pt x="97537" y="22972"/>
                  </a:lnTo>
                  <a:lnTo>
                    <a:pt x="98092" y="24010"/>
                  </a:lnTo>
                  <a:lnTo>
                    <a:pt x="98598" y="25072"/>
                  </a:lnTo>
                  <a:lnTo>
                    <a:pt x="99081" y="26134"/>
                  </a:lnTo>
                  <a:lnTo>
                    <a:pt x="99564" y="27219"/>
                  </a:lnTo>
                  <a:lnTo>
                    <a:pt x="99998" y="28329"/>
                  </a:lnTo>
                  <a:lnTo>
                    <a:pt x="100408" y="29415"/>
                  </a:lnTo>
                  <a:lnTo>
                    <a:pt x="100818" y="30525"/>
                  </a:lnTo>
                  <a:lnTo>
                    <a:pt x="101180" y="31659"/>
                  </a:lnTo>
                  <a:lnTo>
                    <a:pt x="101542" y="32769"/>
                  </a:lnTo>
                  <a:lnTo>
                    <a:pt x="101880" y="33904"/>
                  </a:lnTo>
                  <a:lnTo>
                    <a:pt x="102194" y="35062"/>
                  </a:lnTo>
                  <a:lnTo>
                    <a:pt x="102483" y="36196"/>
                  </a:lnTo>
                  <a:lnTo>
                    <a:pt x="102773" y="37354"/>
                  </a:lnTo>
                  <a:lnTo>
                    <a:pt x="103038" y="38513"/>
                  </a:lnTo>
                  <a:lnTo>
                    <a:pt x="103280" y="39671"/>
                  </a:lnTo>
                  <a:lnTo>
                    <a:pt x="103738" y="42011"/>
                  </a:lnTo>
                  <a:lnTo>
                    <a:pt x="104148" y="44352"/>
                  </a:lnTo>
                  <a:lnTo>
                    <a:pt x="104510" y="46693"/>
                  </a:lnTo>
                  <a:lnTo>
                    <a:pt x="104848" y="49058"/>
                  </a:lnTo>
                  <a:lnTo>
                    <a:pt x="105162" y="51398"/>
                  </a:lnTo>
                  <a:lnTo>
                    <a:pt x="105427" y="53739"/>
                  </a:lnTo>
                  <a:lnTo>
                    <a:pt x="104341" y="53642"/>
                  </a:lnTo>
                  <a:lnTo>
                    <a:pt x="103256" y="53570"/>
                  </a:lnTo>
                  <a:lnTo>
                    <a:pt x="102170" y="53522"/>
                  </a:lnTo>
                  <a:lnTo>
                    <a:pt x="101060" y="53474"/>
                  </a:lnTo>
                  <a:lnTo>
                    <a:pt x="98864" y="53425"/>
                  </a:lnTo>
                  <a:lnTo>
                    <a:pt x="96668" y="53425"/>
                  </a:lnTo>
                  <a:lnTo>
                    <a:pt x="96789" y="51519"/>
                  </a:lnTo>
                  <a:lnTo>
                    <a:pt x="96861" y="49613"/>
                  </a:lnTo>
                  <a:lnTo>
                    <a:pt x="96861" y="47706"/>
                  </a:lnTo>
                  <a:lnTo>
                    <a:pt x="96861" y="46741"/>
                  </a:lnTo>
                  <a:lnTo>
                    <a:pt x="96813" y="45800"/>
                  </a:lnTo>
                  <a:lnTo>
                    <a:pt x="96789" y="44835"/>
                  </a:lnTo>
                  <a:lnTo>
                    <a:pt x="96716" y="43894"/>
                  </a:lnTo>
                  <a:lnTo>
                    <a:pt x="96644" y="42928"/>
                  </a:lnTo>
                  <a:lnTo>
                    <a:pt x="96547" y="41987"/>
                  </a:lnTo>
                  <a:lnTo>
                    <a:pt x="96451" y="41046"/>
                  </a:lnTo>
                  <a:lnTo>
                    <a:pt x="96306" y="40105"/>
                  </a:lnTo>
                  <a:lnTo>
                    <a:pt x="96161" y="39140"/>
                  </a:lnTo>
                  <a:lnTo>
                    <a:pt x="96016" y="38223"/>
                  </a:lnTo>
                  <a:lnTo>
                    <a:pt x="95848" y="37282"/>
                  </a:lnTo>
                  <a:lnTo>
                    <a:pt x="95654" y="36341"/>
                  </a:lnTo>
                  <a:lnTo>
                    <a:pt x="95437" y="35424"/>
                  </a:lnTo>
                  <a:lnTo>
                    <a:pt x="95196" y="34507"/>
                  </a:lnTo>
                  <a:lnTo>
                    <a:pt x="94955" y="33590"/>
                  </a:lnTo>
                  <a:lnTo>
                    <a:pt x="94689" y="32673"/>
                  </a:lnTo>
                  <a:lnTo>
                    <a:pt x="94400" y="31756"/>
                  </a:lnTo>
                  <a:lnTo>
                    <a:pt x="94086" y="30863"/>
                  </a:lnTo>
                  <a:lnTo>
                    <a:pt x="93748" y="29970"/>
                  </a:lnTo>
                  <a:lnTo>
                    <a:pt x="93410" y="29102"/>
                  </a:lnTo>
                  <a:lnTo>
                    <a:pt x="93048" y="28209"/>
                  </a:lnTo>
                  <a:lnTo>
                    <a:pt x="92638" y="27340"/>
                  </a:lnTo>
                  <a:lnTo>
                    <a:pt x="92228" y="26471"/>
                  </a:lnTo>
                  <a:lnTo>
                    <a:pt x="91794" y="25627"/>
                  </a:lnTo>
                  <a:lnTo>
                    <a:pt x="91359" y="24782"/>
                  </a:lnTo>
                  <a:lnTo>
                    <a:pt x="90877" y="23938"/>
                  </a:lnTo>
                  <a:lnTo>
                    <a:pt x="90418" y="23190"/>
                  </a:lnTo>
                  <a:lnTo>
                    <a:pt x="89960" y="22466"/>
                  </a:lnTo>
                  <a:lnTo>
                    <a:pt x="89477" y="21742"/>
                  </a:lnTo>
                  <a:lnTo>
                    <a:pt x="88994" y="21042"/>
                  </a:lnTo>
                  <a:lnTo>
                    <a:pt x="88464" y="20342"/>
                  </a:lnTo>
                  <a:lnTo>
                    <a:pt x="87957" y="19667"/>
                  </a:lnTo>
                  <a:lnTo>
                    <a:pt x="87402" y="19015"/>
                  </a:lnTo>
                  <a:lnTo>
                    <a:pt x="86847" y="18364"/>
                  </a:lnTo>
                  <a:lnTo>
                    <a:pt x="86292" y="17736"/>
                  </a:lnTo>
                  <a:lnTo>
                    <a:pt x="85713" y="17109"/>
                  </a:lnTo>
                  <a:lnTo>
                    <a:pt x="85109" y="16505"/>
                  </a:lnTo>
                  <a:lnTo>
                    <a:pt x="84506" y="15902"/>
                  </a:lnTo>
                  <a:lnTo>
                    <a:pt x="83879" y="15347"/>
                  </a:lnTo>
                  <a:lnTo>
                    <a:pt x="83227" y="14768"/>
                  </a:lnTo>
                  <a:lnTo>
                    <a:pt x="82600" y="14237"/>
                  </a:lnTo>
                  <a:lnTo>
                    <a:pt x="81924" y="13706"/>
                  </a:lnTo>
                  <a:lnTo>
                    <a:pt x="81249" y="13200"/>
                  </a:lnTo>
                  <a:lnTo>
                    <a:pt x="80549" y="12717"/>
                  </a:lnTo>
                  <a:lnTo>
                    <a:pt x="79849" y="12234"/>
                  </a:lnTo>
                  <a:lnTo>
                    <a:pt x="79149" y="11800"/>
                  </a:lnTo>
                  <a:lnTo>
                    <a:pt x="78425" y="11366"/>
                  </a:lnTo>
                  <a:lnTo>
                    <a:pt x="77677" y="10931"/>
                  </a:lnTo>
                  <a:lnTo>
                    <a:pt x="76929" y="10545"/>
                  </a:lnTo>
                  <a:lnTo>
                    <a:pt x="76181" y="10159"/>
                  </a:lnTo>
                  <a:lnTo>
                    <a:pt x="75409" y="9797"/>
                  </a:lnTo>
                  <a:lnTo>
                    <a:pt x="74613" y="9459"/>
                  </a:lnTo>
                  <a:lnTo>
                    <a:pt x="73816" y="9146"/>
                  </a:lnTo>
                  <a:lnTo>
                    <a:pt x="73020" y="8832"/>
                  </a:lnTo>
                  <a:lnTo>
                    <a:pt x="72200" y="8567"/>
                  </a:lnTo>
                  <a:lnTo>
                    <a:pt x="71379" y="8301"/>
                  </a:lnTo>
                  <a:lnTo>
                    <a:pt x="70535" y="8060"/>
                  </a:lnTo>
                  <a:lnTo>
                    <a:pt x="69690" y="7843"/>
                  </a:lnTo>
                  <a:lnTo>
                    <a:pt x="68725" y="7625"/>
                  </a:lnTo>
                  <a:lnTo>
                    <a:pt x="67760" y="7432"/>
                  </a:lnTo>
                  <a:lnTo>
                    <a:pt x="66770" y="7263"/>
                  </a:lnTo>
                  <a:lnTo>
                    <a:pt x="65781" y="7095"/>
                  </a:lnTo>
                  <a:lnTo>
                    <a:pt x="64791" y="6950"/>
                  </a:lnTo>
                  <a:lnTo>
                    <a:pt x="63802" y="6805"/>
                  </a:lnTo>
                  <a:lnTo>
                    <a:pt x="61799" y="6588"/>
                  </a:lnTo>
                  <a:lnTo>
                    <a:pt x="59821" y="6419"/>
                  </a:lnTo>
                  <a:lnTo>
                    <a:pt x="57818" y="6298"/>
                  </a:lnTo>
                  <a:lnTo>
                    <a:pt x="55815" y="6202"/>
                  </a:lnTo>
                  <a:lnTo>
                    <a:pt x="53812" y="6129"/>
                  </a:lnTo>
                  <a:lnTo>
                    <a:pt x="52823" y="6105"/>
                  </a:lnTo>
                  <a:lnTo>
                    <a:pt x="51857" y="6105"/>
                  </a:lnTo>
                  <a:lnTo>
                    <a:pt x="50868" y="6129"/>
                  </a:lnTo>
                  <a:lnTo>
                    <a:pt x="49903" y="6202"/>
                  </a:lnTo>
                  <a:lnTo>
                    <a:pt x="48962" y="6274"/>
                  </a:lnTo>
                  <a:lnTo>
                    <a:pt x="47997" y="6371"/>
                  </a:lnTo>
                  <a:lnTo>
                    <a:pt x="47055" y="6491"/>
                  </a:lnTo>
                  <a:lnTo>
                    <a:pt x="46114" y="6660"/>
                  </a:lnTo>
                  <a:lnTo>
                    <a:pt x="45173" y="6829"/>
                  </a:lnTo>
                  <a:lnTo>
                    <a:pt x="44256" y="7046"/>
                  </a:lnTo>
                  <a:lnTo>
                    <a:pt x="43315" y="7288"/>
                  </a:lnTo>
                  <a:lnTo>
                    <a:pt x="42398" y="7553"/>
                  </a:lnTo>
                  <a:lnTo>
                    <a:pt x="41481" y="7843"/>
                  </a:lnTo>
                  <a:lnTo>
                    <a:pt x="40564" y="8156"/>
                  </a:lnTo>
                  <a:lnTo>
                    <a:pt x="39647" y="8518"/>
                  </a:lnTo>
                  <a:lnTo>
                    <a:pt x="38730" y="8880"/>
                  </a:lnTo>
                  <a:lnTo>
                    <a:pt x="37210" y="9580"/>
                  </a:lnTo>
                  <a:lnTo>
                    <a:pt x="35690" y="10328"/>
                  </a:lnTo>
                  <a:lnTo>
                    <a:pt x="34218" y="11100"/>
                  </a:lnTo>
                  <a:lnTo>
                    <a:pt x="32770" y="11945"/>
                  </a:lnTo>
                  <a:lnTo>
                    <a:pt x="31346" y="12838"/>
                  </a:lnTo>
                  <a:lnTo>
                    <a:pt x="29971" y="13755"/>
                  </a:lnTo>
                  <a:lnTo>
                    <a:pt x="28596" y="14720"/>
                  </a:lnTo>
                  <a:lnTo>
                    <a:pt x="27268" y="15733"/>
                  </a:lnTo>
                  <a:lnTo>
                    <a:pt x="25965" y="16795"/>
                  </a:lnTo>
                  <a:lnTo>
                    <a:pt x="24711" y="17905"/>
                  </a:lnTo>
                  <a:lnTo>
                    <a:pt x="23480" y="19039"/>
                  </a:lnTo>
                  <a:lnTo>
                    <a:pt x="22273" y="20197"/>
                  </a:lnTo>
                  <a:lnTo>
                    <a:pt x="21115" y="21404"/>
                  </a:lnTo>
                  <a:lnTo>
                    <a:pt x="19981" y="22659"/>
                  </a:lnTo>
                  <a:lnTo>
                    <a:pt x="18895" y="23914"/>
                  </a:lnTo>
                  <a:lnTo>
                    <a:pt x="17857" y="25217"/>
                  </a:lnTo>
                  <a:lnTo>
                    <a:pt x="17302" y="25965"/>
                  </a:lnTo>
                  <a:lnTo>
                    <a:pt x="16723" y="26737"/>
                  </a:lnTo>
                  <a:lnTo>
                    <a:pt x="16192" y="27509"/>
                  </a:lnTo>
                  <a:lnTo>
                    <a:pt x="15662" y="28281"/>
                  </a:lnTo>
                  <a:lnTo>
                    <a:pt x="15131" y="29053"/>
                  </a:lnTo>
                  <a:lnTo>
                    <a:pt x="14624" y="29850"/>
                  </a:lnTo>
                  <a:lnTo>
                    <a:pt x="14141" y="30670"/>
                  </a:lnTo>
                  <a:lnTo>
                    <a:pt x="13659" y="31466"/>
                  </a:lnTo>
                  <a:lnTo>
                    <a:pt x="13176" y="32287"/>
                  </a:lnTo>
                  <a:lnTo>
                    <a:pt x="12742" y="33107"/>
                  </a:lnTo>
                  <a:lnTo>
                    <a:pt x="12307" y="33952"/>
                  </a:lnTo>
                  <a:lnTo>
                    <a:pt x="11873" y="34796"/>
                  </a:lnTo>
                  <a:lnTo>
                    <a:pt x="11463" y="35641"/>
                  </a:lnTo>
                  <a:lnTo>
                    <a:pt x="11077" y="36486"/>
                  </a:lnTo>
                  <a:lnTo>
                    <a:pt x="10691" y="37354"/>
                  </a:lnTo>
                  <a:lnTo>
                    <a:pt x="10329" y="38223"/>
                  </a:lnTo>
                  <a:lnTo>
                    <a:pt x="9967" y="39092"/>
                  </a:lnTo>
                  <a:lnTo>
                    <a:pt x="9653" y="39985"/>
                  </a:lnTo>
                  <a:lnTo>
                    <a:pt x="9339" y="40877"/>
                  </a:lnTo>
                  <a:lnTo>
                    <a:pt x="9026" y="41770"/>
                  </a:lnTo>
                  <a:lnTo>
                    <a:pt x="8736" y="42663"/>
                  </a:lnTo>
                  <a:lnTo>
                    <a:pt x="8471" y="43556"/>
                  </a:lnTo>
                  <a:lnTo>
                    <a:pt x="8229" y="44473"/>
                  </a:lnTo>
                  <a:lnTo>
                    <a:pt x="7988" y="45390"/>
                  </a:lnTo>
                  <a:lnTo>
                    <a:pt x="7771" y="46307"/>
                  </a:lnTo>
                  <a:lnTo>
                    <a:pt x="7578" y="47224"/>
                  </a:lnTo>
                  <a:lnTo>
                    <a:pt x="7385" y="48141"/>
                  </a:lnTo>
                  <a:lnTo>
                    <a:pt x="7240" y="49058"/>
                  </a:lnTo>
                  <a:lnTo>
                    <a:pt x="7095" y="49999"/>
                  </a:lnTo>
                  <a:lnTo>
                    <a:pt x="6950" y="50940"/>
                  </a:lnTo>
                  <a:lnTo>
                    <a:pt x="6854" y="51857"/>
                  </a:lnTo>
                  <a:lnTo>
                    <a:pt x="6757" y="52798"/>
                  </a:lnTo>
                  <a:lnTo>
                    <a:pt x="3789" y="52581"/>
                  </a:lnTo>
                  <a:lnTo>
                    <a:pt x="821" y="52315"/>
                  </a:lnTo>
                  <a:lnTo>
                    <a:pt x="870" y="51278"/>
                  </a:lnTo>
                  <a:lnTo>
                    <a:pt x="942" y="50240"/>
                  </a:lnTo>
                  <a:lnTo>
                    <a:pt x="1014" y="49227"/>
                  </a:lnTo>
                  <a:lnTo>
                    <a:pt x="1111" y="48189"/>
                  </a:lnTo>
                  <a:lnTo>
                    <a:pt x="1231" y="47151"/>
                  </a:lnTo>
                  <a:lnTo>
                    <a:pt x="1376" y="46138"/>
                  </a:lnTo>
                  <a:lnTo>
                    <a:pt x="1521" y="45124"/>
                  </a:lnTo>
                  <a:lnTo>
                    <a:pt x="1690" y="44111"/>
                  </a:lnTo>
                  <a:lnTo>
                    <a:pt x="1859" y="43097"/>
                  </a:lnTo>
                  <a:lnTo>
                    <a:pt x="2076" y="42084"/>
                  </a:lnTo>
                  <a:lnTo>
                    <a:pt x="2293" y="41095"/>
                  </a:lnTo>
                  <a:lnTo>
                    <a:pt x="2510" y="40081"/>
                  </a:lnTo>
                  <a:lnTo>
                    <a:pt x="2776" y="39092"/>
                  </a:lnTo>
                  <a:lnTo>
                    <a:pt x="3041" y="38102"/>
                  </a:lnTo>
                  <a:lnTo>
                    <a:pt x="3331" y="37137"/>
                  </a:lnTo>
                  <a:lnTo>
                    <a:pt x="3645" y="36148"/>
                  </a:lnTo>
                  <a:lnTo>
                    <a:pt x="3958" y="35183"/>
                  </a:lnTo>
                  <a:lnTo>
                    <a:pt x="4296" y="34217"/>
                  </a:lnTo>
                  <a:lnTo>
                    <a:pt x="4658" y="33276"/>
                  </a:lnTo>
                  <a:lnTo>
                    <a:pt x="5044" y="32335"/>
                  </a:lnTo>
                  <a:lnTo>
                    <a:pt x="5454" y="31394"/>
                  </a:lnTo>
                  <a:lnTo>
                    <a:pt x="5865" y="30453"/>
                  </a:lnTo>
                  <a:lnTo>
                    <a:pt x="6299" y="29536"/>
                  </a:lnTo>
                  <a:lnTo>
                    <a:pt x="6757" y="28619"/>
                  </a:lnTo>
                  <a:lnTo>
                    <a:pt x="7240" y="27702"/>
                  </a:lnTo>
                  <a:lnTo>
                    <a:pt x="7723" y="26809"/>
                  </a:lnTo>
                  <a:lnTo>
                    <a:pt x="8253" y="25916"/>
                  </a:lnTo>
                  <a:lnTo>
                    <a:pt x="8784" y="25024"/>
                  </a:lnTo>
                  <a:lnTo>
                    <a:pt x="9339" y="24155"/>
                  </a:lnTo>
                  <a:lnTo>
                    <a:pt x="9919" y="23286"/>
                  </a:lnTo>
                  <a:lnTo>
                    <a:pt x="10522" y="22417"/>
                  </a:lnTo>
                  <a:lnTo>
                    <a:pt x="11125" y="21573"/>
                  </a:lnTo>
                  <a:lnTo>
                    <a:pt x="11704" y="20801"/>
                  </a:lnTo>
                  <a:lnTo>
                    <a:pt x="12307" y="20053"/>
                  </a:lnTo>
                  <a:lnTo>
                    <a:pt x="12935" y="19305"/>
                  </a:lnTo>
                  <a:lnTo>
                    <a:pt x="13562" y="18557"/>
                  </a:lnTo>
                  <a:lnTo>
                    <a:pt x="14214" y="17833"/>
                  </a:lnTo>
                  <a:lnTo>
                    <a:pt x="14865" y="17109"/>
                  </a:lnTo>
                  <a:lnTo>
                    <a:pt x="15541" y="16409"/>
                  </a:lnTo>
                  <a:lnTo>
                    <a:pt x="16241" y="15733"/>
                  </a:lnTo>
                  <a:lnTo>
                    <a:pt x="16941" y="15058"/>
                  </a:lnTo>
                  <a:lnTo>
                    <a:pt x="17640" y="14406"/>
                  </a:lnTo>
                  <a:lnTo>
                    <a:pt x="18364" y="13755"/>
                  </a:lnTo>
                  <a:lnTo>
                    <a:pt x="19112" y="13127"/>
                  </a:lnTo>
                  <a:lnTo>
                    <a:pt x="19860" y="12500"/>
                  </a:lnTo>
                  <a:lnTo>
                    <a:pt x="20632" y="11897"/>
                  </a:lnTo>
                  <a:lnTo>
                    <a:pt x="21405" y="11317"/>
                  </a:lnTo>
                  <a:lnTo>
                    <a:pt x="22177" y="10738"/>
                  </a:lnTo>
                  <a:lnTo>
                    <a:pt x="22973" y="10183"/>
                  </a:lnTo>
                  <a:lnTo>
                    <a:pt x="23769" y="9628"/>
                  </a:lnTo>
                  <a:lnTo>
                    <a:pt x="24590" y="9097"/>
                  </a:lnTo>
                  <a:lnTo>
                    <a:pt x="25410" y="8591"/>
                  </a:lnTo>
                  <a:lnTo>
                    <a:pt x="26255" y="8084"/>
                  </a:lnTo>
                  <a:lnTo>
                    <a:pt x="27099" y="7601"/>
                  </a:lnTo>
                  <a:lnTo>
                    <a:pt x="27944" y="7143"/>
                  </a:lnTo>
                  <a:lnTo>
                    <a:pt x="28813" y="6684"/>
                  </a:lnTo>
                  <a:lnTo>
                    <a:pt x="29681" y="6250"/>
                  </a:lnTo>
                  <a:lnTo>
                    <a:pt x="30550" y="5840"/>
                  </a:lnTo>
                  <a:lnTo>
                    <a:pt x="31443" y="5430"/>
                  </a:lnTo>
                  <a:lnTo>
                    <a:pt x="32336" y="5043"/>
                  </a:lnTo>
                  <a:lnTo>
                    <a:pt x="33229" y="4681"/>
                  </a:lnTo>
                  <a:lnTo>
                    <a:pt x="34146" y="4344"/>
                  </a:lnTo>
                  <a:lnTo>
                    <a:pt x="35063" y="4006"/>
                  </a:lnTo>
                  <a:lnTo>
                    <a:pt x="35980" y="3692"/>
                  </a:lnTo>
                  <a:lnTo>
                    <a:pt x="36945" y="3378"/>
                  </a:lnTo>
                  <a:lnTo>
                    <a:pt x="37910" y="3089"/>
                  </a:lnTo>
                  <a:lnTo>
                    <a:pt x="38899" y="2823"/>
                  </a:lnTo>
                  <a:lnTo>
                    <a:pt x="39889" y="2582"/>
                  </a:lnTo>
                  <a:lnTo>
                    <a:pt x="40878" y="2341"/>
                  </a:lnTo>
                  <a:lnTo>
                    <a:pt x="41892" y="2124"/>
                  </a:lnTo>
                  <a:lnTo>
                    <a:pt x="42905" y="1931"/>
                  </a:lnTo>
                  <a:lnTo>
                    <a:pt x="43918" y="1762"/>
                  </a:lnTo>
                  <a:lnTo>
                    <a:pt x="44932" y="1593"/>
                  </a:lnTo>
                  <a:lnTo>
                    <a:pt x="45945" y="1448"/>
                  </a:lnTo>
                  <a:lnTo>
                    <a:pt x="46983" y="1327"/>
                  </a:lnTo>
                  <a:lnTo>
                    <a:pt x="48021" y="1207"/>
                  </a:lnTo>
                  <a:lnTo>
                    <a:pt x="49034" y="1110"/>
                  </a:lnTo>
                  <a:lnTo>
                    <a:pt x="50072" y="1038"/>
                  </a:lnTo>
                  <a:lnTo>
                    <a:pt x="51109" y="990"/>
                  </a:lnTo>
                  <a:lnTo>
                    <a:pt x="52147" y="941"/>
                  </a:lnTo>
                  <a:lnTo>
                    <a:pt x="53185" y="917"/>
                  </a:lnTo>
                  <a:close/>
                  <a:moveTo>
                    <a:pt x="66843" y="49564"/>
                  </a:moveTo>
                  <a:lnTo>
                    <a:pt x="67108" y="49661"/>
                  </a:lnTo>
                  <a:lnTo>
                    <a:pt x="67349" y="49733"/>
                  </a:lnTo>
                  <a:lnTo>
                    <a:pt x="67880" y="49830"/>
                  </a:lnTo>
                  <a:lnTo>
                    <a:pt x="68918" y="49975"/>
                  </a:lnTo>
                  <a:lnTo>
                    <a:pt x="70148" y="50192"/>
                  </a:lnTo>
                  <a:lnTo>
                    <a:pt x="71355" y="50457"/>
                  </a:lnTo>
                  <a:lnTo>
                    <a:pt x="71451" y="50457"/>
                  </a:lnTo>
                  <a:lnTo>
                    <a:pt x="71524" y="50964"/>
                  </a:lnTo>
                  <a:lnTo>
                    <a:pt x="71645" y="51471"/>
                  </a:lnTo>
                  <a:lnTo>
                    <a:pt x="71789" y="51953"/>
                  </a:lnTo>
                  <a:lnTo>
                    <a:pt x="71982" y="52436"/>
                  </a:lnTo>
                  <a:lnTo>
                    <a:pt x="72224" y="52894"/>
                  </a:lnTo>
                  <a:lnTo>
                    <a:pt x="72489" y="53305"/>
                  </a:lnTo>
                  <a:lnTo>
                    <a:pt x="72803" y="53715"/>
                  </a:lnTo>
                  <a:lnTo>
                    <a:pt x="73165" y="54077"/>
                  </a:lnTo>
                  <a:lnTo>
                    <a:pt x="68290" y="54077"/>
                  </a:lnTo>
                  <a:lnTo>
                    <a:pt x="67977" y="53546"/>
                  </a:lnTo>
                  <a:lnTo>
                    <a:pt x="67711" y="53015"/>
                  </a:lnTo>
                  <a:lnTo>
                    <a:pt x="67470" y="52460"/>
                  </a:lnTo>
                  <a:lnTo>
                    <a:pt x="67277" y="51905"/>
                  </a:lnTo>
                  <a:lnTo>
                    <a:pt x="67108" y="51326"/>
                  </a:lnTo>
                  <a:lnTo>
                    <a:pt x="66987" y="50747"/>
                  </a:lnTo>
                  <a:lnTo>
                    <a:pt x="66891" y="50168"/>
                  </a:lnTo>
                  <a:lnTo>
                    <a:pt x="66843" y="49564"/>
                  </a:lnTo>
                  <a:close/>
                  <a:moveTo>
                    <a:pt x="58807" y="9387"/>
                  </a:moveTo>
                  <a:lnTo>
                    <a:pt x="59362" y="9411"/>
                  </a:lnTo>
                  <a:lnTo>
                    <a:pt x="59917" y="9508"/>
                  </a:lnTo>
                  <a:lnTo>
                    <a:pt x="60472" y="9628"/>
                  </a:lnTo>
                  <a:lnTo>
                    <a:pt x="61051" y="9797"/>
                  </a:lnTo>
                  <a:lnTo>
                    <a:pt x="61630" y="10038"/>
                  </a:lnTo>
                  <a:lnTo>
                    <a:pt x="62306" y="10376"/>
                  </a:lnTo>
                  <a:lnTo>
                    <a:pt x="62982" y="10738"/>
                  </a:lnTo>
                  <a:lnTo>
                    <a:pt x="64309" y="11535"/>
                  </a:lnTo>
                  <a:lnTo>
                    <a:pt x="64960" y="11921"/>
                  </a:lnTo>
                  <a:lnTo>
                    <a:pt x="65636" y="12283"/>
                  </a:lnTo>
                  <a:lnTo>
                    <a:pt x="66312" y="12645"/>
                  </a:lnTo>
                  <a:lnTo>
                    <a:pt x="67011" y="12958"/>
                  </a:lnTo>
                  <a:lnTo>
                    <a:pt x="67446" y="13103"/>
                  </a:lnTo>
                  <a:lnTo>
                    <a:pt x="67856" y="13248"/>
                  </a:lnTo>
                  <a:lnTo>
                    <a:pt x="68749" y="13489"/>
                  </a:lnTo>
                  <a:lnTo>
                    <a:pt x="69642" y="13682"/>
                  </a:lnTo>
                  <a:lnTo>
                    <a:pt x="70559" y="13851"/>
                  </a:lnTo>
                  <a:lnTo>
                    <a:pt x="71500" y="13996"/>
                  </a:lnTo>
                  <a:lnTo>
                    <a:pt x="72441" y="14141"/>
                  </a:lnTo>
                  <a:lnTo>
                    <a:pt x="73382" y="14261"/>
                  </a:lnTo>
                  <a:lnTo>
                    <a:pt x="74323" y="14430"/>
                  </a:lnTo>
                  <a:lnTo>
                    <a:pt x="75240" y="14599"/>
                  </a:lnTo>
                  <a:lnTo>
                    <a:pt x="76157" y="14792"/>
                  </a:lnTo>
                  <a:lnTo>
                    <a:pt x="77026" y="15058"/>
                  </a:lnTo>
                  <a:lnTo>
                    <a:pt x="77460" y="15202"/>
                  </a:lnTo>
                  <a:lnTo>
                    <a:pt x="77894" y="15347"/>
                  </a:lnTo>
                  <a:lnTo>
                    <a:pt x="78305" y="15540"/>
                  </a:lnTo>
                  <a:lnTo>
                    <a:pt x="78715" y="15733"/>
                  </a:lnTo>
                  <a:lnTo>
                    <a:pt x="79125" y="15950"/>
                  </a:lnTo>
                  <a:lnTo>
                    <a:pt x="79511" y="16192"/>
                  </a:lnTo>
                  <a:lnTo>
                    <a:pt x="79897" y="16433"/>
                  </a:lnTo>
                  <a:lnTo>
                    <a:pt x="80259" y="16723"/>
                  </a:lnTo>
                  <a:lnTo>
                    <a:pt x="80621" y="17036"/>
                  </a:lnTo>
                  <a:lnTo>
                    <a:pt x="80959" y="17374"/>
                  </a:lnTo>
                  <a:lnTo>
                    <a:pt x="81249" y="17688"/>
                  </a:lnTo>
                  <a:lnTo>
                    <a:pt x="81514" y="18002"/>
                  </a:lnTo>
                  <a:lnTo>
                    <a:pt x="81731" y="18364"/>
                  </a:lnTo>
                  <a:lnTo>
                    <a:pt x="81948" y="18701"/>
                  </a:lnTo>
                  <a:lnTo>
                    <a:pt x="82165" y="19063"/>
                  </a:lnTo>
                  <a:lnTo>
                    <a:pt x="82359" y="19449"/>
                  </a:lnTo>
                  <a:lnTo>
                    <a:pt x="82696" y="20197"/>
                  </a:lnTo>
                  <a:lnTo>
                    <a:pt x="83034" y="20970"/>
                  </a:lnTo>
                  <a:lnTo>
                    <a:pt x="83396" y="21742"/>
                  </a:lnTo>
                  <a:lnTo>
                    <a:pt x="83758" y="22490"/>
                  </a:lnTo>
                  <a:lnTo>
                    <a:pt x="83975" y="22852"/>
                  </a:lnTo>
                  <a:lnTo>
                    <a:pt x="84217" y="23190"/>
                  </a:lnTo>
                  <a:lnTo>
                    <a:pt x="84410" y="23503"/>
                  </a:lnTo>
                  <a:lnTo>
                    <a:pt x="84651" y="23769"/>
                  </a:lnTo>
                  <a:lnTo>
                    <a:pt x="84892" y="24034"/>
                  </a:lnTo>
                  <a:lnTo>
                    <a:pt x="85134" y="24300"/>
                  </a:lnTo>
                  <a:lnTo>
                    <a:pt x="85640" y="24782"/>
                  </a:lnTo>
                  <a:lnTo>
                    <a:pt x="86195" y="25241"/>
                  </a:lnTo>
                  <a:lnTo>
                    <a:pt x="87281" y="26182"/>
                  </a:lnTo>
                  <a:lnTo>
                    <a:pt x="87812" y="26664"/>
                  </a:lnTo>
                  <a:lnTo>
                    <a:pt x="88319" y="27171"/>
                  </a:lnTo>
                  <a:lnTo>
                    <a:pt x="88512" y="27412"/>
                  </a:lnTo>
                  <a:lnTo>
                    <a:pt x="88705" y="27630"/>
                  </a:lnTo>
                  <a:lnTo>
                    <a:pt x="88874" y="27871"/>
                  </a:lnTo>
                  <a:lnTo>
                    <a:pt x="89019" y="28112"/>
                  </a:lnTo>
                  <a:lnTo>
                    <a:pt x="89139" y="28354"/>
                  </a:lnTo>
                  <a:lnTo>
                    <a:pt x="89260" y="28595"/>
                  </a:lnTo>
                  <a:lnTo>
                    <a:pt x="89453" y="29102"/>
                  </a:lnTo>
                  <a:lnTo>
                    <a:pt x="89574" y="29584"/>
                  </a:lnTo>
                  <a:lnTo>
                    <a:pt x="89670" y="30091"/>
                  </a:lnTo>
                  <a:lnTo>
                    <a:pt x="89718" y="30598"/>
                  </a:lnTo>
                  <a:lnTo>
                    <a:pt x="89742" y="31104"/>
                  </a:lnTo>
                  <a:lnTo>
                    <a:pt x="89718" y="31635"/>
                  </a:lnTo>
                  <a:lnTo>
                    <a:pt x="89694" y="32142"/>
                  </a:lnTo>
                  <a:lnTo>
                    <a:pt x="89598" y="33204"/>
                  </a:lnTo>
                  <a:lnTo>
                    <a:pt x="89501" y="34290"/>
                  </a:lnTo>
                  <a:lnTo>
                    <a:pt x="89477" y="34845"/>
                  </a:lnTo>
                  <a:lnTo>
                    <a:pt x="89477" y="35400"/>
                  </a:lnTo>
                  <a:lnTo>
                    <a:pt x="89477" y="35738"/>
                  </a:lnTo>
                  <a:lnTo>
                    <a:pt x="89501" y="36051"/>
                  </a:lnTo>
                  <a:lnTo>
                    <a:pt x="89549" y="36365"/>
                  </a:lnTo>
                  <a:lnTo>
                    <a:pt x="89598" y="36655"/>
                  </a:lnTo>
                  <a:lnTo>
                    <a:pt x="89670" y="36920"/>
                  </a:lnTo>
                  <a:lnTo>
                    <a:pt x="89767" y="37185"/>
                  </a:lnTo>
                  <a:lnTo>
                    <a:pt x="89960" y="37692"/>
                  </a:lnTo>
                  <a:lnTo>
                    <a:pt x="90201" y="38175"/>
                  </a:lnTo>
                  <a:lnTo>
                    <a:pt x="90491" y="38657"/>
                  </a:lnTo>
                  <a:lnTo>
                    <a:pt x="91166" y="39695"/>
                  </a:lnTo>
                  <a:lnTo>
                    <a:pt x="91625" y="40419"/>
                  </a:lnTo>
                  <a:lnTo>
                    <a:pt x="91866" y="40805"/>
                  </a:lnTo>
                  <a:lnTo>
                    <a:pt x="92083" y="41215"/>
                  </a:lnTo>
                  <a:lnTo>
                    <a:pt x="92300" y="41625"/>
                  </a:lnTo>
                  <a:lnTo>
                    <a:pt x="92469" y="42036"/>
                  </a:lnTo>
                  <a:lnTo>
                    <a:pt x="92614" y="42470"/>
                  </a:lnTo>
                  <a:lnTo>
                    <a:pt x="92662" y="42687"/>
                  </a:lnTo>
                  <a:lnTo>
                    <a:pt x="92686" y="42880"/>
                  </a:lnTo>
                  <a:lnTo>
                    <a:pt x="92686" y="43073"/>
                  </a:lnTo>
                  <a:lnTo>
                    <a:pt x="92686" y="43266"/>
                  </a:lnTo>
                  <a:lnTo>
                    <a:pt x="92638" y="43677"/>
                  </a:lnTo>
                  <a:lnTo>
                    <a:pt x="92542" y="44111"/>
                  </a:lnTo>
                  <a:lnTo>
                    <a:pt x="92421" y="44545"/>
                  </a:lnTo>
                  <a:lnTo>
                    <a:pt x="92131" y="45414"/>
                  </a:lnTo>
                  <a:lnTo>
                    <a:pt x="91866" y="46186"/>
                  </a:lnTo>
                  <a:lnTo>
                    <a:pt x="91673" y="46934"/>
                  </a:lnTo>
                  <a:lnTo>
                    <a:pt x="91504" y="47682"/>
                  </a:lnTo>
                  <a:lnTo>
                    <a:pt x="91432" y="48068"/>
                  </a:lnTo>
                  <a:lnTo>
                    <a:pt x="91383" y="48454"/>
                  </a:lnTo>
                  <a:lnTo>
                    <a:pt x="91359" y="48840"/>
                  </a:lnTo>
                  <a:lnTo>
                    <a:pt x="91335" y="49227"/>
                  </a:lnTo>
                  <a:lnTo>
                    <a:pt x="91383" y="49830"/>
                  </a:lnTo>
                  <a:lnTo>
                    <a:pt x="91456" y="50409"/>
                  </a:lnTo>
                  <a:lnTo>
                    <a:pt x="91576" y="50964"/>
                  </a:lnTo>
                  <a:lnTo>
                    <a:pt x="91745" y="51495"/>
                  </a:lnTo>
                  <a:lnTo>
                    <a:pt x="91962" y="52026"/>
                  </a:lnTo>
                  <a:lnTo>
                    <a:pt x="92228" y="52532"/>
                  </a:lnTo>
                  <a:lnTo>
                    <a:pt x="92493" y="53015"/>
                  </a:lnTo>
                  <a:lnTo>
                    <a:pt x="92831" y="53498"/>
                  </a:lnTo>
                  <a:lnTo>
                    <a:pt x="89356" y="53642"/>
                  </a:lnTo>
                  <a:lnTo>
                    <a:pt x="85906" y="53787"/>
                  </a:lnTo>
                  <a:lnTo>
                    <a:pt x="82455" y="53932"/>
                  </a:lnTo>
                  <a:lnTo>
                    <a:pt x="80742" y="54004"/>
                  </a:lnTo>
                  <a:lnTo>
                    <a:pt x="79004" y="54029"/>
                  </a:lnTo>
                  <a:lnTo>
                    <a:pt x="76422" y="54077"/>
                  </a:lnTo>
                  <a:lnTo>
                    <a:pt x="73840" y="54077"/>
                  </a:lnTo>
                  <a:lnTo>
                    <a:pt x="73840" y="54029"/>
                  </a:lnTo>
                  <a:lnTo>
                    <a:pt x="73840" y="53956"/>
                  </a:lnTo>
                  <a:lnTo>
                    <a:pt x="73816" y="53884"/>
                  </a:lnTo>
                  <a:lnTo>
                    <a:pt x="73768" y="53811"/>
                  </a:lnTo>
                  <a:lnTo>
                    <a:pt x="73454" y="53425"/>
                  </a:lnTo>
                  <a:lnTo>
                    <a:pt x="73189" y="53015"/>
                  </a:lnTo>
                  <a:lnTo>
                    <a:pt x="72948" y="52605"/>
                  </a:lnTo>
                  <a:lnTo>
                    <a:pt x="72755" y="52170"/>
                  </a:lnTo>
                  <a:lnTo>
                    <a:pt x="72586" y="51760"/>
                  </a:lnTo>
                  <a:lnTo>
                    <a:pt x="72441" y="51326"/>
                  </a:lnTo>
                  <a:lnTo>
                    <a:pt x="72344" y="50892"/>
                  </a:lnTo>
                  <a:lnTo>
                    <a:pt x="72272" y="50457"/>
                  </a:lnTo>
                  <a:lnTo>
                    <a:pt x="72224" y="49999"/>
                  </a:lnTo>
                  <a:lnTo>
                    <a:pt x="72224" y="49564"/>
                  </a:lnTo>
                  <a:lnTo>
                    <a:pt x="72248" y="49106"/>
                  </a:lnTo>
                  <a:lnTo>
                    <a:pt x="72320" y="48647"/>
                  </a:lnTo>
                  <a:lnTo>
                    <a:pt x="72417" y="48189"/>
                  </a:lnTo>
                  <a:lnTo>
                    <a:pt x="72562" y="47755"/>
                  </a:lnTo>
                  <a:lnTo>
                    <a:pt x="72706" y="47296"/>
                  </a:lnTo>
                  <a:lnTo>
                    <a:pt x="72923" y="46838"/>
                  </a:lnTo>
                  <a:lnTo>
                    <a:pt x="72948" y="46717"/>
                  </a:lnTo>
                  <a:lnTo>
                    <a:pt x="72948" y="46596"/>
                  </a:lnTo>
                  <a:lnTo>
                    <a:pt x="72899" y="46500"/>
                  </a:lnTo>
                  <a:lnTo>
                    <a:pt x="72827" y="46427"/>
                  </a:lnTo>
                  <a:lnTo>
                    <a:pt x="72755" y="46403"/>
                  </a:lnTo>
                  <a:lnTo>
                    <a:pt x="72634" y="46379"/>
                  </a:lnTo>
                  <a:lnTo>
                    <a:pt x="72537" y="46403"/>
                  </a:lnTo>
                  <a:lnTo>
                    <a:pt x="72441" y="46476"/>
                  </a:lnTo>
                  <a:lnTo>
                    <a:pt x="71886" y="46331"/>
                  </a:lnTo>
                  <a:lnTo>
                    <a:pt x="71307" y="46162"/>
                  </a:lnTo>
                  <a:lnTo>
                    <a:pt x="70100" y="45800"/>
                  </a:lnTo>
                  <a:lnTo>
                    <a:pt x="69473" y="45631"/>
                  </a:lnTo>
                  <a:lnTo>
                    <a:pt x="68870" y="45510"/>
                  </a:lnTo>
                  <a:lnTo>
                    <a:pt x="68290" y="45438"/>
                  </a:lnTo>
                  <a:lnTo>
                    <a:pt x="68001" y="45414"/>
                  </a:lnTo>
                  <a:lnTo>
                    <a:pt x="67735" y="45438"/>
                  </a:lnTo>
                  <a:lnTo>
                    <a:pt x="67591" y="45438"/>
                  </a:lnTo>
                  <a:lnTo>
                    <a:pt x="67446" y="45486"/>
                  </a:lnTo>
                  <a:lnTo>
                    <a:pt x="67325" y="45535"/>
                  </a:lnTo>
                  <a:lnTo>
                    <a:pt x="67205" y="45607"/>
                  </a:lnTo>
                  <a:lnTo>
                    <a:pt x="67108" y="45703"/>
                  </a:lnTo>
                  <a:lnTo>
                    <a:pt x="67011" y="45800"/>
                  </a:lnTo>
                  <a:lnTo>
                    <a:pt x="66867" y="46017"/>
                  </a:lnTo>
                  <a:lnTo>
                    <a:pt x="66746" y="46258"/>
                  </a:lnTo>
                  <a:lnTo>
                    <a:pt x="66650" y="46548"/>
                  </a:lnTo>
                  <a:lnTo>
                    <a:pt x="66481" y="47127"/>
                  </a:lnTo>
                  <a:lnTo>
                    <a:pt x="66384" y="47586"/>
                  </a:lnTo>
                  <a:lnTo>
                    <a:pt x="66312" y="48044"/>
                  </a:lnTo>
                  <a:lnTo>
                    <a:pt x="66239" y="48503"/>
                  </a:lnTo>
                  <a:lnTo>
                    <a:pt x="66215" y="48937"/>
                  </a:lnTo>
                  <a:lnTo>
                    <a:pt x="66215" y="49395"/>
                  </a:lnTo>
                  <a:lnTo>
                    <a:pt x="66239" y="49854"/>
                  </a:lnTo>
                  <a:lnTo>
                    <a:pt x="66263" y="50312"/>
                  </a:lnTo>
                  <a:lnTo>
                    <a:pt x="66336" y="50747"/>
                  </a:lnTo>
                  <a:lnTo>
                    <a:pt x="66432" y="51205"/>
                  </a:lnTo>
                  <a:lnTo>
                    <a:pt x="66553" y="51640"/>
                  </a:lnTo>
                  <a:lnTo>
                    <a:pt x="66698" y="52074"/>
                  </a:lnTo>
                  <a:lnTo>
                    <a:pt x="66843" y="52484"/>
                  </a:lnTo>
                  <a:lnTo>
                    <a:pt x="67036" y="52919"/>
                  </a:lnTo>
                  <a:lnTo>
                    <a:pt x="67253" y="53305"/>
                  </a:lnTo>
                  <a:lnTo>
                    <a:pt x="67494" y="53715"/>
                  </a:lnTo>
                  <a:lnTo>
                    <a:pt x="67735" y="54077"/>
                  </a:lnTo>
                  <a:lnTo>
                    <a:pt x="60110" y="54029"/>
                  </a:lnTo>
                  <a:lnTo>
                    <a:pt x="52485" y="53932"/>
                  </a:lnTo>
                  <a:lnTo>
                    <a:pt x="41916" y="53835"/>
                  </a:lnTo>
                  <a:lnTo>
                    <a:pt x="36631" y="53787"/>
                  </a:lnTo>
                  <a:lnTo>
                    <a:pt x="31346" y="53739"/>
                  </a:lnTo>
                  <a:lnTo>
                    <a:pt x="26062" y="53642"/>
                  </a:lnTo>
                  <a:lnTo>
                    <a:pt x="20777" y="53498"/>
                  </a:lnTo>
                  <a:lnTo>
                    <a:pt x="18147" y="53401"/>
                  </a:lnTo>
                  <a:lnTo>
                    <a:pt x="15517" y="53280"/>
                  </a:lnTo>
                  <a:lnTo>
                    <a:pt x="12862" y="53160"/>
                  </a:lnTo>
                  <a:lnTo>
                    <a:pt x="10232" y="53015"/>
                  </a:lnTo>
                  <a:lnTo>
                    <a:pt x="10232" y="52991"/>
                  </a:lnTo>
                  <a:lnTo>
                    <a:pt x="10063" y="52436"/>
                  </a:lnTo>
                  <a:lnTo>
                    <a:pt x="9943" y="51905"/>
                  </a:lnTo>
                  <a:lnTo>
                    <a:pt x="9846" y="51350"/>
                  </a:lnTo>
                  <a:lnTo>
                    <a:pt x="9774" y="50819"/>
                  </a:lnTo>
                  <a:lnTo>
                    <a:pt x="9725" y="50288"/>
                  </a:lnTo>
                  <a:lnTo>
                    <a:pt x="9725" y="49757"/>
                  </a:lnTo>
                  <a:lnTo>
                    <a:pt x="9725" y="49227"/>
                  </a:lnTo>
                  <a:lnTo>
                    <a:pt x="9774" y="48696"/>
                  </a:lnTo>
                  <a:lnTo>
                    <a:pt x="9846" y="48165"/>
                  </a:lnTo>
                  <a:lnTo>
                    <a:pt x="9943" y="47634"/>
                  </a:lnTo>
                  <a:lnTo>
                    <a:pt x="10063" y="47127"/>
                  </a:lnTo>
                  <a:lnTo>
                    <a:pt x="10232" y="46620"/>
                  </a:lnTo>
                  <a:lnTo>
                    <a:pt x="10401" y="46090"/>
                  </a:lnTo>
                  <a:lnTo>
                    <a:pt x="10618" y="45583"/>
                  </a:lnTo>
                  <a:lnTo>
                    <a:pt x="10860" y="45100"/>
                  </a:lnTo>
                  <a:lnTo>
                    <a:pt x="11125" y="44593"/>
                  </a:lnTo>
                  <a:lnTo>
                    <a:pt x="11511" y="43942"/>
                  </a:lnTo>
                  <a:lnTo>
                    <a:pt x="11897" y="43315"/>
                  </a:lnTo>
                  <a:lnTo>
                    <a:pt x="12259" y="42711"/>
                  </a:lnTo>
                  <a:lnTo>
                    <a:pt x="12621" y="42084"/>
                  </a:lnTo>
                  <a:lnTo>
                    <a:pt x="12959" y="41456"/>
                  </a:lnTo>
                  <a:lnTo>
                    <a:pt x="13104" y="41143"/>
                  </a:lnTo>
                  <a:lnTo>
                    <a:pt x="13224" y="40805"/>
                  </a:lnTo>
                  <a:lnTo>
                    <a:pt x="13345" y="40467"/>
                  </a:lnTo>
                  <a:lnTo>
                    <a:pt x="13442" y="40129"/>
                  </a:lnTo>
                  <a:lnTo>
                    <a:pt x="13538" y="39767"/>
                  </a:lnTo>
                  <a:lnTo>
                    <a:pt x="13610" y="39381"/>
                  </a:lnTo>
                  <a:lnTo>
                    <a:pt x="13755" y="38464"/>
                  </a:lnTo>
                  <a:lnTo>
                    <a:pt x="13900" y="37620"/>
                  </a:lnTo>
                  <a:lnTo>
                    <a:pt x="14093" y="36848"/>
                  </a:lnTo>
                  <a:lnTo>
                    <a:pt x="14214" y="36486"/>
                  </a:lnTo>
                  <a:lnTo>
                    <a:pt x="14334" y="36124"/>
                  </a:lnTo>
                  <a:lnTo>
                    <a:pt x="14479" y="35762"/>
                  </a:lnTo>
                  <a:lnTo>
                    <a:pt x="14648" y="35424"/>
                  </a:lnTo>
                  <a:lnTo>
                    <a:pt x="14817" y="35086"/>
                  </a:lnTo>
                  <a:lnTo>
                    <a:pt x="15034" y="34748"/>
                  </a:lnTo>
                  <a:lnTo>
                    <a:pt x="15275" y="34410"/>
                  </a:lnTo>
                  <a:lnTo>
                    <a:pt x="15541" y="34073"/>
                  </a:lnTo>
                  <a:lnTo>
                    <a:pt x="15855" y="33735"/>
                  </a:lnTo>
                  <a:lnTo>
                    <a:pt x="16192" y="33373"/>
                  </a:lnTo>
                  <a:lnTo>
                    <a:pt x="16699" y="32914"/>
                  </a:lnTo>
                  <a:lnTo>
                    <a:pt x="17206" y="32456"/>
                  </a:lnTo>
                  <a:lnTo>
                    <a:pt x="18219" y="31539"/>
                  </a:lnTo>
                  <a:lnTo>
                    <a:pt x="18726" y="31056"/>
                  </a:lnTo>
                  <a:lnTo>
                    <a:pt x="19209" y="30574"/>
                  </a:lnTo>
                  <a:lnTo>
                    <a:pt x="19667" y="30067"/>
                  </a:lnTo>
                  <a:lnTo>
                    <a:pt x="20077" y="29536"/>
                  </a:lnTo>
                  <a:lnTo>
                    <a:pt x="20415" y="29029"/>
                  </a:lnTo>
                  <a:lnTo>
                    <a:pt x="20705" y="28498"/>
                  </a:lnTo>
                  <a:lnTo>
                    <a:pt x="20970" y="27967"/>
                  </a:lnTo>
                  <a:lnTo>
                    <a:pt x="21212" y="27437"/>
                  </a:lnTo>
                  <a:lnTo>
                    <a:pt x="21429" y="26882"/>
                  </a:lnTo>
                  <a:lnTo>
                    <a:pt x="21622" y="26302"/>
                  </a:lnTo>
                  <a:lnTo>
                    <a:pt x="22008" y="25168"/>
                  </a:lnTo>
                  <a:lnTo>
                    <a:pt x="22249" y="24589"/>
                  </a:lnTo>
                  <a:lnTo>
                    <a:pt x="22466" y="24034"/>
                  </a:lnTo>
                  <a:lnTo>
                    <a:pt x="22732" y="23527"/>
                  </a:lnTo>
                  <a:lnTo>
                    <a:pt x="22997" y="23069"/>
                  </a:lnTo>
                  <a:lnTo>
                    <a:pt x="23287" y="22635"/>
                  </a:lnTo>
                  <a:lnTo>
                    <a:pt x="23601" y="22224"/>
                  </a:lnTo>
                  <a:lnTo>
                    <a:pt x="23938" y="21862"/>
                  </a:lnTo>
                  <a:lnTo>
                    <a:pt x="24300" y="21549"/>
                  </a:lnTo>
                  <a:lnTo>
                    <a:pt x="24686" y="21235"/>
                  </a:lnTo>
                  <a:lnTo>
                    <a:pt x="25097" y="20945"/>
                  </a:lnTo>
                  <a:lnTo>
                    <a:pt x="25531" y="20704"/>
                  </a:lnTo>
                  <a:lnTo>
                    <a:pt x="25989" y="20463"/>
                  </a:lnTo>
                  <a:lnTo>
                    <a:pt x="26496" y="20270"/>
                  </a:lnTo>
                  <a:lnTo>
                    <a:pt x="27003" y="20077"/>
                  </a:lnTo>
                  <a:lnTo>
                    <a:pt x="27582" y="19884"/>
                  </a:lnTo>
                  <a:lnTo>
                    <a:pt x="28161" y="19739"/>
                  </a:lnTo>
                  <a:lnTo>
                    <a:pt x="29319" y="19425"/>
                  </a:lnTo>
                  <a:lnTo>
                    <a:pt x="29874" y="19256"/>
                  </a:lnTo>
                  <a:lnTo>
                    <a:pt x="30430" y="19063"/>
                  </a:lnTo>
                  <a:lnTo>
                    <a:pt x="30960" y="18846"/>
                  </a:lnTo>
                  <a:lnTo>
                    <a:pt x="31491" y="18581"/>
                  </a:lnTo>
                  <a:lnTo>
                    <a:pt x="31998" y="18291"/>
                  </a:lnTo>
                  <a:lnTo>
                    <a:pt x="32239" y="18122"/>
                  </a:lnTo>
                  <a:lnTo>
                    <a:pt x="32481" y="17929"/>
                  </a:lnTo>
                  <a:lnTo>
                    <a:pt x="32770" y="17664"/>
                  </a:lnTo>
                  <a:lnTo>
                    <a:pt x="33060" y="17398"/>
                  </a:lnTo>
                  <a:lnTo>
                    <a:pt x="33325" y="17133"/>
                  </a:lnTo>
                  <a:lnTo>
                    <a:pt x="33591" y="16843"/>
                  </a:lnTo>
                  <a:lnTo>
                    <a:pt x="34097" y="16240"/>
                  </a:lnTo>
                  <a:lnTo>
                    <a:pt x="34580" y="15637"/>
                  </a:lnTo>
                  <a:lnTo>
                    <a:pt x="35063" y="15009"/>
                  </a:lnTo>
                  <a:lnTo>
                    <a:pt x="35545" y="14406"/>
                  </a:lnTo>
                  <a:lnTo>
                    <a:pt x="36076" y="13851"/>
                  </a:lnTo>
                  <a:lnTo>
                    <a:pt x="36366" y="13562"/>
                  </a:lnTo>
                  <a:lnTo>
                    <a:pt x="36655" y="13320"/>
                  </a:lnTo>
                  <a:lnTo>
                    <a:pt x="37065" y="12982"/>
                  </a:lnTo>
                  <a:lnTo>
                    <a:pt x="37500" y="12669"/>
                  </a:lnTo>
                  <a:lnTo>
                    <a:pt x="37934" y="12403"/>
                  </a:lnTo>
                  <a:lnTo>
                    <a:pt x="38393" y="12162"/>
                  </a:lnTo>
                  <a:lnTo>
                    <a:pt x="38851" y="11945"/>
                  </a:lnTo>
                  <a:lnTo>
                    <a:pt x="39310" y="11752"/>
                  </a:lnTo>
                  <a:lnTo>
                    <a:pt x="39792" y="11583"/>
                  </a:lnTo>
                  <a:lnTo>
                    <a:pt x="40275" y="11438"/>
                  </a:lnTo>
                  <a:lnTo>
                    <a:pt x="40782" y="11317"/>
                  </a:lnTo>
                  <a:lnTo>
                    <a:pt x="41264" y="11197"/>
                  </a:lnTo>
                  <a:lnTo>
                    <a:pt x="41771" y="11100"/>
                  </a:lnTo>
                  <a:lnTo>
                    <a:pt x="42302" y="11028"/>
                  </a:lnTo>
                  <a:lnTo>
                    <a:pt x="43339" y="10931"/>
                  </a:lnTo>
                  <a:lnTo>
                    <a:pt x="44377" y="10859"/>
                  </a:lnTo>
                  <a:lnTo>
                    <a:pt x="45439" y="10835"/>
                  </a:lnTo>
                  <a:lnTo>
                    <a:pt x="46500" y="10811"/>
                  </a:lnTo>
                  <a:lnTo>
                    <a:pt x="48624" y="10787"/>
                  </a:lnTo>
                  <a:lnTo>
                    <a:pt x="49662" y="10762"/>
                  </a:lnTo>
                  <a:lnTo>
                    <a:pt x="50699" y="10690"/>
                  </a:lnTo>
                  <a:lnTo>
                    <a:pt x="51713" y="10569"/>
                  </a:lnTo>
                  <a:lnTo>
                    <a:pt x="52219" y="10497"/>
                  </a:lnTo>
                  <a:lnTo>
                    <a:pt x="52702" y="10400"/>
                  </a:lnTo>
                  <a:lnTo>
                    <a:pt x="53836" y="10159"/>
                  </a:lnTo>
                  <a:lnTo>
                    <a:pt x="54946" y="9894"/>
                  </a:lnTo>
                  <a:lnTo>
                    <a:pt x="56056" y="9652"/>
                  </a:lnTo>
                  <a:lnTo>
                    <a:pt x="56611" y="9556"/>
                  </a:lnTo>
                  <a:lnTo>
                    <a:pt x="57166" y="9459"/>
                  </a:lnTo>
                  <a:lnTo>
                    <a:pt x="57697" y="9411"/>
                  </a:lnTo>
                  <a:lnTo>
                    <a:pt x="58252" y="9387"/>
                  </a:lnTo>
                  <a:close/>
                  <a:moveTo>
                    <a:pt x="54584" y="0"/>
                  </a:moveTo>
                  <a:lnTo>
                    <a:pt x="53571" y="24"/>
                  </a:lnTo>
                  <a:lnTo>
                    <a:pt x="52557" y="48"/>
                  </a:lnTo>
                  <a:lnTo>
                    <a:pt x="51520" y="97"/>
                  </a:lnTo>
                  <a:lnTo>
                    <a:pt x="50506" y="169"/>
                  </a:lnTo>
                  <a:lnTo>
                    <a:pt x="49493" y="266"/>
                  </a:lnTo>
                  <a:lnTo>
                    <a:pt x="48479" y="362"/>
                  </a:lnTo>
                  <a:lnTo>
                    <a:pt x="47466" y="483"/>
                  </a:lnTo>
                  <a:lnTo>
                    <a:pt x="46452" y="603"/>
                  </a:lnTo>
                  <a:lnTo>
                    <a:pt x="45439" y="772"/>
                  </a:lnTo>
                  <a:lnTo>
                    <a:pt x="44449" y="917"/>
                  </a:lnTo>
                  <a:lnTo>
                    <a:pt x="43436" y="1110"/>
                  </a:lnTo>
                  <a:lnTo>
                    <a:pt x="42447" y="1303"/>
                  </a:lnTo>
                  <a:lnTo>
                    <a:pt x="41457" y="1520"/>
                  </a:lnTo>
                  <a:lnTo>
                    <a:pt x="40468" y="1762"/>
                  </a:lnTo>
                  <a:lnTo>
                    <a:pt x="39478" y="2003"/>
                  </a:lnTo>
                  <a:lnTo>
                    <a:pt x="38513" y="2268"/>
                  </a:lnTo>
                  <a:lnTo>
                    <a:pt x="37524" y="2558"/>
                  </a:lnTo>
                  <a:lnTo>
                    <a:pt x="36559" y="2848"/>
                  </a:lnTo>
                  <a:lnTo>
                    <a:pt x="35593" y="3185"/>
                  </a:lnTo>
                  <a:lnTo>
                    <a:pt x="34652" y="3499"/>
                  </a:lnTo>
                  <a:lnTo>
                    <a:pt x="33687" y="3861"/>
                  </a:lnTo>
                  <a:lnTo>
                    <a:pt x="32746" y="4223"/>
                  </a:lnTo>
                  <a:lnTo>
                    <a:pt x="31805" y="4609"/>
                  </a:lnTo>
                  <a:lnTo>
                    <a:pt x="30888" y="5019"/>
                  </a:lnTo>
                  <a:lnTo>
                    <a:pt x="29971" y="5430"/>
                  </a:lnTo>
                  <a:lnTo>
                    <a:pt x="29054" y="5864"/>
                  </a:lnTo>
                  <a:lnTo>
                    <a:pt x="28161" y="6322"/>
                  </a:lnTo>
                  <a:lnTo>
                    <a:pt x="27268" y="6781"/>
                  </a:lnTo>
                  <a:lnTo>
                    <a:pt x="26376" y="7263"/>
                  </a:lnTo>
                  <a:lnTo>
                    <a:pt x="25483" y="7770"/>
                  </a:lnTo>
                  <a:lnTo>
                    <a:pt x="24614" y="8301"/>
                  </a:lnTo>
                  <a:lnTo>
                    <a:pt x="23769" y="8832"/>
                  </a:lnTo>
                  <a:lnTo>
                    <a:pt x="22925" y="9387"/>
                  </a:lnTo>
                  <a:lnTo>
                    <a:pt x="22080" y="9966"/>
                  </a:lnTo>
                  <a:lnTo>
                    <a:pt x="21260" y="10545"/>
                  </a:lnTo>
                  <a:lnTo>
                    <a:pt x="20439" y="11173"/>
                  </a:lnTo>
                  <a:lnTo>
                    <a:pt x="19643" y="11776"/>
                  </a:lnTo>
                  <a:lnTo>
                    <a:pt x="18847" y="12427"/>
                  </a:lnTo>
                  <a:lnTo>
                    <a:pt x="18075" y="13079"/>
                  </a:lnTo>
                  <a:lnTo>
                    <a:pt x="17302" y="13755"/>
                  </a:lnTo>
                  <a:lnTo>
                    <a:pt x="16530" y="14454"/>
                  </a:lnTo>
                  <a:lnTo>
                    <a:pt x="15806" y="15178"/>
                  </a:lnTo>
                  <a:lnTo>
                    <a:pt x="15058" y="15902"/>
                  </a:lnTo>
                  <a:lnTo>
                    <a:pt x="14359" y="16650"/>
                  </a:lnTo>
                  <a:lnTo>
                    <a:pt x="13635" y="17422"/>
                  </a:lnTo>
                  <a:lnTo>
                    <a:pt x="12959" y="18195"/>
                  </a:lnTo>
                  <a:lnTo>
                    <a:pt x="12211" y="19087"/>
                  </a:lnTo>
                  <a:lnTo>
                    <a:pt x="11487" y="19980"/>
                  </a:lnTo>
                  <a:lnTo>
                    <a:pt x="10787" y="20897"/>
                  </a:lnTo>
                  <a:lnTo>
                    <a:pt x="10112" y="21838"/>
                  </a:lnTo>
                  <a:lnTo>
                    <a:pt x="9436" y="22779"/>
                  </a:lnTo>
                  <a:lnTo>
                    <a:pt x="8784" y="23745"/>
                  </a:lnTo>
                  <a:lnTo>
                    <a:pt x="8181" y="24734"/>
                  </a:lnTo>
                  <a:lnTo>
                    <a:pt x="7578" y="25723"/>
                  </a:lnTo>
                  <a:lnTo>
                    <a:pt x="6999" y="26737"/>
                  </a:lnTo>
                  <a:lnTo>
                    <a:pt x="6444" y="27750"/>
                  </a:lnTo>
                  <a:lnTo>
                    <a:pt x="5913" y="28788"/>
                  </a:lnTo>
                  <a:lnTo>
                    <a:pt x="5406" y="29826"/>
                  </a:lnTo>
                  <a:lnTo>
                    <a:pt x="4899" y="30887"/>
                  </a:lnTo>
                  <a:lnTo>
                    <a:pt x="4441" y="31949"/>
                  </a:lnTo>
                  <a:lnTo>
                    <a:pt x="4007" y="33011"/>
                  </a:lnTo>
                  <a:lnTo>
                    <a:pt x="3596" y="34097"/>
                  </a:lnTo>
                  <a:lnTo>
                    <a:pt x="3210" y="35207"/>
                  </a:lnTo>
                  <a:lnTo>
                    <a:pt x="2824" y="36317"/>
                  </a:lnTo>
                  <a:lnTo>
                    <a:pt x="2486" y="37427"/>
                  </a:lnTo>
                  <a:lnTo>
                    <a:pt x="2173" y="38537"/>
                  </a:lnTo>
                  <a:lnTo>
                    <a:pt x="1883" y="39671"/>
                  </a:lnTo>
                  <a:lnTo>
                    <a:pt x="1618" y="40781"/>
                  </a:lnTo>
                  <a:lnTo>
                    <a:pt x="1376" y="41915"/>
                  </a:lnTo>
                  <a:lnTo>
                    <a:pt x="1159" y="43073"/>
                  </a:lnTo>
                  <a:lnTo>
                    <a:pt x="966" y="44207"/>
                  </a:lnTo>
                  <a:lnTo>
                    <a:pt x="821" y="45366"/>
                  </a:lnTo>
                  <a:lnTo>
                    <a:pt x="676" y="46500"/>
                  </a:lnTo>
                  <a:lnTo>
                    <a:pt x="580" y="47658"/>
                  </a:lnTo>
                  <a:lnTo>
                    <a:pt x="508" y="48816"/>
                  </a:lnTo>
                  <a:lnTo>
                    <a:pt x="459" y="49975"/>
                  </a:lnTo>
                  <a:lnTo>
                    <a:pt x="435" y="51133"/>
                  </a:lnTo>
                  <a:lnTo>
                    <a:pt x="435" y="52291"/>
                  </a:lnTo>
                  <a:lnTo>
                    <a:pt x="266" y="52267"/>
                  </a:lnTo>
                  <a:lnTo>
                    <a:pt x="170" y="52291"/>
                  </a:lnTo>
                  <a:lnTo>
                    <a:pt x="97" y="52339"/>
                  </a:lnTo>
                  <a:lnTo>
                    <a:pt x="25" y="52412"/>
                  </a:lnTo>
                  <a:lnTo>
                    <a:pt x="1" y="52508"/>
                  </a:lnTo>
                  <a:lnTo>
                    <a:pt x="1" y="52605"/>
                  </a:lnTo>
                  <a:lnTo>
                    <a:pt x="49" y="52701"/>
                  </a:lnTo>
                  <a:lnTo>
                    <a:pt x="97" y="52774"/>
                  </a:lnTo>
                  <a:lnTo>
                    <a:pt x="194" y="52822"/>
                  </a:lnTo>
                  <a:lnTo>
                    <a:pt x="1786" y="53039"/>
                  </a:lnTo>
                  <a:lnTo>
                    <a:pt x="3403" y="53232"/>
                  </a:lnTo>
                  <a:lnTo>
                    <a:pt x="4996" y="53425"/>
                  </a:lnTo>
                  <a:lnTo>
                    <a:pt x="6613" y="53594"/>
                  </a:lnTo>
                  <a:lnTo>
                    <a:pt x="8229" y="53739"/>
                  </a:lnTo>
                  <a:lnTo>
                    <a:pt x="9846" y="53884"/>
                  </a:lnTo>
                  <a:lnTo>
                    <a:pt x="13055" y="54125"/>
                  </a:lnTo>
                  <a:lnTo>
                    <a:pt x="16313" y="54318"/>
                  </a:lnTo>
                  <a:lnTo>
                    <a:pt x="19547" y="54463"/>
                  </a:lnTo>
                  <a:lnTo>
                    <a:pt x="22780" y="54559"/>
                  </a:lnTo>
                  <a:lnTo>
                    <a:pt x="26038" y="54632"/>
                  </a:lnTo>
                  <a:lnTo>
                    <a:pt x="29295" y="54704"/>
                  </a:lnTo>
                  <a:lnTo>
                    <a:pt x="32553" y="54728"/>
                  </a:lnTo>
                  <a:lnTo>
                    <a:pt x="39044" y="54752"/>
                  </a:lnTo>
                  <a:lnTo>
                    <a:pt x="45535" y="54777"/>
                  </a:lnTo>
                  <a:lnTo>
                    <a:pt x="48769" y="54801"/>
                  </a:lnTo>
                  <a:lnTo>
                    <a:pt x="51978" y="54825"/>
                  </a:lnTo>
                  <a:lnTo>
                    <a:pt x="58735" y="54921"/>
                  </a:lnTo>
                  <a:lnTo>
                    <a:pt x="65491" y="55018"/>
                  </a:lnTo>
                  <a:lnTo>
                    <a:pt x="68870" y="55042"/>
                  </a:lnTo>
                  <a:lnTo>
                    <a:pt x="75626" y="55042"/>
                  </a:lnTo>
                  <a:lnTo>
                    <a:pt x="79004" y="54994"/>
                  </a:lnTo>
                  <a:lnTo>
                    <a:pt x="82334" y="54945"/>
                  </a:lnTo>
                  <a:lnTo>
                    <a:pt x="85664" y="54873"/>
                  </a:lnTo>
                  <a:lnTo>
                    <a:pt x="92300" y="54704"/>
                  </a:lnTo>
                  <a:lnTo>
                    <a:pt x="95606" y="54656"/>
                  </a:lnTo>
                  <a:lnTo>
                    <a:pt x="98936" y="54632"/>
                  </a:lnTo>
                  <a:lnTo>
                    <a:pt x="102266" y="54632"/>
                  </a:lnTo>
                  <a:lnTo>
                    <a:pt x="103907" y="54656"/>
                  </a:lnTo>
                  <a:lnTo>
                    <a:pt x="105572" y="54680"/>
                  </a:lnTo>
                  <a:lnTo>
                    <a:pt x="105620" y="54777"/>
                  </a:lnTo>
                  <a:lnTo>
                    <a:pt x="105669" y="54849"/>
                  </a:lnTo>
                  <a:lnTo>
                    <a:pt x="105741" y="54897"/>
                  </a:lnTo>
                  <a:lnTo>
                    <a:pt x="105813" y="54945"/>
                  </a:lnTo>
                  <a:lnTo>
                    <a:pt x="105958" y="55018"/>
                  </a:lnTo>
                  <a:lnTo>
                    <a:pt x="106127" y="55018"/>
                  </a:lnTo>
                  <a:lnTo>
                    <a:pt x="106296" y="54970"/>
                  </a:lnTo>
                  <a:lnTo>
                    <a:pt x="106344" y="54945"/>
                  </a:lnTo>
                  <a:lnTo>
                    <a:pt x="106417" y="54897"/>
                  </a:lnTo>
                  <a:lnTo>
                    <a:pt x="106465" y="54825"/>
                  </a:lnTo>
                  <a:lnTo>
                    <a:pt x="106489" y="54752"/>
                  </a:lnTo>
                  <a:lnTo>
                    <a:pt x="106513" y="54656"/>
                  </a:lnTo>
                  <a:lnTo>
                    <a:pt x="106513" y="54559"/>
                  </a:lnTo>
                  <a:lnTo>
                    <a:pt x="106272" y="52339"/>
                  </a:lnTo>
                  <a:lnTo>
                    <a:pt x="106031" y="50119"/>
                  </a:lnTo>
                  <a:lnTo>
                    <a:pt x="105741" y="47899"/>
                  </a:lnTo>
                  <a:lnTo>
                    <a:pt x="105427" y="45679"/>
                  </a:lnTo>
                  <a:lnTo>
                    <a:pt x="105090" y="43459"/>
                  </a:lnTo>
                  <a:lnTo>
                    <a:pt x="104679" y="41239"/>
                  </a:lnTo>
                  <a:lnTo>
                    <a:pt x="104245" y="39043"/>
                  </a:lnTo>
                  <a:lnTo>
                    <a:pt x="104004" y="37933"/>
                  </a:lnTo>
                  <a:lnTo>
                    <a:pt x="103738" y="36848"/>
                  </a:lnTo>
                  <a:lnTo>
                    <a:pt x="103473" y="35762"/>
                  </a:lnTo>
                  <a:lnTo>
                    <a:pt x="103183" y="34676"/>
                  </a:lnTo>
                  <a:lnTo>
                    <a:pt x="102894" y="33590"/>
                  </a:lnTo>
                  <a:lnTo>
                    <a:pt x="102556" y="32528"/>
                  </a:lnTo>
                  <a:lnTo>
                    <a:pt x="102218" y="31466"/>
                  </a:lnTo>
                  <a:lnTo>
                    <a:pt x="101880" y="30405"/>
                  </a:lnTo>
                  <a:lnTo>
                    <a:pt x="101494" y="29343"/>
                  </a:lnTo>
                  <a:lnTo>
                    <a:pt x="101108" y="28305"/>
                  </a:lnTo>
                  <a:lnTo>
                    <a:pt x="100698" y="27268"/>
                  </a:lnTo>
                  <a:lnTo>
                    <a:pt x="100263" y="26230"/>
                  </a:lnTo>
                  <a:lnTo>
                    <a:pt x="99805" y="25217"/>
                  </a:lnTo>
                  <a:lnTo>
                    <a:pt x="99322" y="24203"/>
                  </a:lnTo>
                  <a:lnTo>
                    <a:pt x="98816" y="23214"/>
                  </a:lnTo>
                  <a:lnTo>
                    <a:pt x="98285" y="22224"/>
                  </a:lnTo>
                  <a:lnTo>
                    <a:pt x="97730" y="21235"/>
                  </a:lnTo>
                  <a:lnTo>
                    <a:pt x="97175" y="20270"/>
                  </a:lnTo>
                  <a:lnTo>
                    <a:pt x="96644" y="19425"/>
                  </a:lnTo>
                  <a:lnTo>
                    <a:pt x="96089" y="18605"/>
                  </a:lnTo>
                  <a:lnTo>
                    <a:pt x="95534" y="17809"/>
                  </a:lnTo>
                  <a:lnTo>
                    <a:pt x="94955" y="17012"/>
                  </a:lnTo>
                  <a:lnTo>
                    <a:pt x="94351" y="16240"/>
                  </a:lnTo>
                  <a:lnTo>
                    <a:pt x="93724" y="15492"/>
                  </a:lnTo>
                  <a:lnTo>
                    <a:pt x="93097" y="14768"/>
                  </a:lnTo>
                  <a:lnTo>
                    <a:pt x="92445" y="14068"/>
                  </a:lnTo>
                  <a:lnTo>
                    <a:pt x="91794" y="13368"/>
                  </a:lnTo>
                  <a:lnTo>
                    <a:pt x="91118" y="12693"/>
                  </a:lnTo>
                  <a:lnTo>
                    <a:pt x="90418" y="12041"/>
                  </a:lnTo>
                  <a:lnTo>
                    <a:pt x="89694" y="11390"/>
                  </a:lnTo>
                  <a:lnTo>
                    <a:pt x="88970" y="10762"/>
                  </a:lnTo>
                  <a:lnTo>
                    <a:pt x="88222" y="10159"/>
                  </a:lnTo>
                  <a:lnTo>
                    <a:pt x="87474" y="9580"/>
                  </a:lnTo>
                  <a:lnTo>
                    <a:pt x="86702" y="9025"/>
                  </a:lnTo>
                  <a:lnTo>
                    <a:pt x="85930" y="8470"/>
                  </a:lnTo>
                  <a:lnTo>
                    <a:pt x="85134" y="7939"/>
                  </a:lnTo>
                  <a:lnTo>
                    <a:pt x="84313" y="7432"/>
                  </a:lnTo>
                  <a:lnTo>
                    <a:pt x="83493" y="6926"/>
                  </a:lnTo>
                  <a:lnTo>
                    <a:pt x="82672" y="6467"/>
                  </a:lnTo>
                  <a:lnTo>
                    <a:pt x="81828" y="6009"/>
                  </a:lnTo>
                  <a:lnTo>
                    <a:pt x="80959" y="5574"/>
                  </a:lnTo>
                  <a:lnTo>
                    <a:pt x="80090" y="5140"/>
                  </a:lnTo>
                  <a:lnTo>
                    <a:pt x="79222" y="4730"/>
                  </a:lnTo>
                  <a:lnTo>
                    <a:pt x="78329" y="4344"/>
                  </a:lnTo>
                  <a:lnTo>
                    <a:pt x="77436" y="3982"/>
                  </a:lnTo>
                  <a:lnTo>
                    <a:pt x="76519" y="3644"/>
                  </a:lnTo>
                  <a:lnTo>
                    <a:pt x="75602" y="3306"/>
                  </a:lnTo>
                  <a:lnTo>
                    <a:pt x="74685" y="2992"/>
                  </a:lnTo>
                  <a:lnTo>
                    <a:pt x="73744" y="2703"/>
                  </a:lnTo>
                  <a:lnTo>
                    <a:pt x="72803" y="2413"/>
                  </a:lnTo>
                  <a:lnTo>
                    <a:pt x="71813" y="2148"/>
                  </a:lnTo>
                  <a:lnTo>
                    <a:pt x="70824" y="1906"/>
                  </a:lnTo>
                  <a:lnTo>
                    <a:pt x="69835" y="1665"/>
                  </a:lnTo>
                  <a:lnTo>
                    <a:pt x="68821" y="1424"/>
                  </a:lnTo>
                  <a:lnTo>
                    <a:pt x="67832" y="1231"/>
                  </a:lnTo>
                  <a:lnTo>
                    <a:pt x="66818" y="1038"/>
                  </a:lnTo>
                  <a:lnTo>
                    <a:pt x="65805" y="869"/>
                  </a:lnTo>
                  <a:lnTo>
                    <a:pt x="64791" y="700"/>
                  </a:lnTo>
                  <a:lnTo>
                    <a:pt x="63778" y="555"/>
                  </a:lnTo>
                  <a:lnTo>
                    <a:pt x="62764" y="434"/>
                  </a:lnTo>
                  <a:lnTo>
                    <a:pt x="61751" y="314"/>
                  </a:lnTo>
                  <a:lnTo>
                    <a:pt x="60738" y="241"/>
                  </a:lnTo>
                  <a:lnTo>
                    <a:pt x="59700" y="145"/>
                  </a:lnTo>
                  <a:lnTo>
                    <a:pt x="58686" y="97"/>
                  </a:lnTo>
                  <a:lnTo>
                    <a:pt x="57673" y="48"/>
                  </a:lnTo>
                  <a:lnTo>
                    <a:pt x="56635" y="24"/>
                  </a:lnTo>
                  <a:lnTo>
                    <a:pt x="5562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65"/>
            <p:cNvSpPr/>
            <p:nvPr/>
          </p:nvSpPr>
          <p:spPr>
            <a:xfrm>
              <a:off x="5654222" y="2146552"/>
              <a:ext cx="1671881" cy="844228"/>
            </a:xfrm>
            <a:custGeom>
              <a:avLst/>
              <a:gdLst/>
              <a:ahLst/>
              <a:cxnLst/>
              <a:rect l="l" t="t" r="r" b="b"/>
              <a:pathLst>
                <a:path w="104607" h="52822" extrusionOk="0">
                  <a:moveTo>
                    <a:pt x="52364" y="0"/>
                  </a:moveTo>
                  <a:lnTo>
                    <a:pt x="51326" y="24"/>
                  </a:lnTo>
                  <a:lnTo>
                    <a:pt x="50288" y="73"/>
                  </a:lnTo>
                  <a:lnTo>
                    <a:pt x="49251" y="121"/>
                  </a:lnTo>
                  <a:lnTo>
                    <a:pt x="48213" y="193"/>
                  </a:lnTo>
                  <a:lnTo>
                    <a:pt x="47200" y="290"/>
                  </a:lnTo>
                  <a:lnTo>
                    <a:pt x="46162" y="410"/>
                  </a:lnTo>
                  <a:lnTo>
                    <a:pt x="45124" y="531"/>
                  </a:lnTo>
                  <a:lnTo>
                    <a:pt x="44111" y="676"/>
                  </a:lnTo>
                  <a:lnTo>
                    <a:pt x="43097" y="845"/>
                  </a:lnTo>
                  <a:lnTo>
                    <a:pt x="42084" y="1014"/>
                  </a:lnTo>
                  <a:lnTo>
                    <a:pt x="41071" y="1207"/>
                  </a:lnTo>
                  <a:lnTo>
                    <a:pt x="40057" y="1424"/>
                  </a:lnTo>
                  <a:lnTo>
                    <a:pt x="39068" y="1665"/>
                  </a:lnTo>
                  <a:lnTo>
                    <a:pt x="38078" y="1906"/>
                  </a:lnTo>
                  <a:lnTo>
                    <a:pt x="37089" y="2172"/>
                  </a:lnTo>
                  <a:lnTo>
                    <a:pt x="36124" y="2461"/>
                  </a:lnTo>
                  <a:lnTo>
                    <a:pt x="35159" y="2775"/>
                  </a:lnTo>
                  <a:lnTo>
                    <a:pt x="34242" y="3089"/>
                  </a:lnTo>
                  <a:lnTo>
                    <a:pt x="33325" y="3427"/>
                  </a:lnTo>
                  <a:lnTo>
                    <a:pt x="32408" y="3764"/>
                  </a:lnTo>
                  <a:lnTo>
                    <a:pt x="31515" y="4126"/>
                  </a:lnTo>
                  <a:lnTo>
                    <a:pt x="30622" y="4513"/>
                  </a:lnTo>
                  <a:lnTo>
                    <a:pt x="29729" y="4923"/>
                  </a:lnTo>
                  <a:lnTo>
                    <a:pt x="28860" y="5333"/>
                  </a:lnTo>
                  <a:lnTo>
                    <a:pt x="27992" y="5767"/>
                  </a:lnTo>
                  <a:lnTo>
                    <a:pt x="27123" y="6226"/>
                  </a:lnTo>
                  <a:lnTo>
                    <a:pt x="26278" y="6684"/>
                  </a:lnTo>
                  <a:lnTo>
                    <a:pt x="25434" y="7167"/>
                  </a:lnTo>
                  <a:lnTo>
                    <a:pt x="24589" y="7674"/>
                  </a:lnTo>
                  <a:lnTo>
                    <a:pt x="23769" y="8180"/>
                  </a:lnTo>
                  <a:lnTo>
                    <a:pt x="22948" y="8711"/>
                  </a:lnTo>
                  <a:lnTo>
                    <a:pt x="22152" y="9266"/>
                  </a:lnTo>
                  <a:lnTo>
                    <a:pt x="21356" y="9821"/>
                  </a:lnTo>
                  <a:lnTo>
                    <a:pt x="20584" y="10400"/>
                  </a:lnTo>
                  <a:lnTo>
                    <a:pt x="19811" y="10980"/>
                  </a:lnTo>
                  <a:lnTo>
                    <a:pt x="19039" y="11583"/>
                  </a:lnTo>
                  <a:lnTo>
                    <a:pt x="18291" y="12210"/>
                  </a:lnTo>
                  <a:lnTo>
                    <a:pt x="17543" y="12838"/>
                  </a:lnTo>
                  <a:lnTo>
                    <a:pt x="16819" y="13489"/>
                  </a:lnTo>
                  <a:lnTo>
                    <a:pt x="16120" y="14141"/>
                  </a:lnTo>
                  <a:lnTo>
                    <a:pt x="15420" y="14816"/>
                  </a:lnTo>
                  <a:lnTo>
                    <a:pt x="14720" y="15492"/>
                  </a:lnTo>
                  <a:lnTo>
                    <a:pt x="14044" y="16192"/>
                  </a:lnTo>
                  <a:lnTo>
                    <a:pt x="13393" y="16916"/>
                  </a:lnTo>
                  <a:lnTo>
                    <a:pt x="12741" y="17640"/>
                  </a:lnTo>
                  <a:lnTo>
                    <a:pt x="12114" y="18388"/>
                  </a:lnTo>
                  <a:lnTo>
                    <a:pt x="11486" y="19136"/>
                  </a:lnTo>
                  <a:lnTo>
                    <a:pt x="10883" y="19884"/>
                  </a:lnTo>
                  <a:lnTo>
                    <a:pt x="10304" y="20656"/>
                  </a:lnTo>
                  <a:lnTo>
                    <a:pt x="9701" y="21500"/>
                  </a:lnTo>
                  <a:lnTo>
                    <a:pt x="9098" y="22369"/>
                  </a:lnTo>
                  <a:lnTo>
                    <a:pt x="8518" y="23238"/>
                  </a:lnTo>
                  <a:lnTo>
                    <a:pt x="7963" y="24107"/>
                  </a:lnTo>
                  <a:lnTo>
                    <a:pt x="7432" y="24999"/>
                  </a:lnTo>
                  <a:lnTo>
                    <a:pt x="6902" y="25892"/>
                  </a:lnTo>
                  <a:lnTo>
                    <a:pt x="6419" y="26785"/>
                  </a:lnTo>
                  <a:lnTo>
                    <a:pt x="5936" y="27702"/>
                  </a:lnTo>
                  <a:lnTo>
                    <a:pt x="5478" y="28619"/>
                  </a:lnTo>
                  <a:lnTo>
                    <a:pt x="5044" y="29536"/>
                  </a:lnTo>
                  <a:lnTo>
                    <a:pt x="4633" y="30477"/>
                  </a:lnTo>
                  <a:lnTo>
                    <a:pt x="4223" y="31418"/>
                  </a:lnTo>
                  <a:lnTo>
                    <a:pt x="3837" y="32359"/>
                  </a:lnTo>
                  <a:lnTo>
                    <a:pt x="3475" y="33300"/>
                  </a:lnTo>
                  <a:lnTo>
                    <a:pt x="3137" y="34266"/>
                  </a:lnTo>
                  <a:lnTo>
                    <a:pt x="2824" y="35231"/>
                  </a:lnTo>
                  <a:lnTo>
                    <a:pt x="2510" y="36220"/>
                  </a:lnTo>
                  <a:lnTo>
                    <a:pt x="2220" y="37185"/>
                  </a:lnTo>
                  <a:lnTo>
                    <a:pt x="1955" y="38175"/>
                  </a:lnTo>
                  <a:lnTo>
                    <a:pt x="1689" y="39164"/>
                  </a:lnTo>
                  <a:lnTo>
                    <a:pt x="1472" y="40178"/>
                  </a:lnTo>
                  <a:lnTo>
                    <a:pt x="1255" y="41167"/>
                  </a:lnTo>
                  <a:lnTo>
                    <a:pt x="1038" y="42180"/>
                  </a:lnTo>
                  <a:lnTo>
                    <a:pt x="869" y="43194"/>
                  </a:lnTo>
                  <a:lnTo>
                    <a:pt x="700" y="44207"/>
                  </a:lnTo>
                  <a:lnTo>
                    <a:pt x="555" y="45221"/>
                  </a:lnTo>
                  <a:lnTo>
                    <a:pt x="410" y="46234"/>
                  </a:lnTo>
                  <a:lnTo>
                    <a:pt x="290" y="47272"/>
                  </a:lnTo>
                  <a:lnTo>
                    <a:pt x="193" y="48310"/>
                  </a:lnTo>
                  <a:lnTo>
                    <a:pt x="121" y="49323"/>
                  </a:lnTo>
                  <a:lnTo>
                    <a:pt x="49" y="50361"/>
                  </a:lnTo>
                  <a:lnTo>
                    <a:pt x="0" y="51398"/>
                  </a:lnTo>
                  <a:lnTo>
                    <a:pt x="2968" y="51664"/>
                  </a:lnTo>
                  <a:lnTo>
                    <a:pt x="5936" y="51881"/>
                  </a:lnTo>
                  <a:lnTo>
                    <a:pt x="6033" y="50940"/>
                  </a:lnTo>
                  <a:lnTo>
                    <a:pt x="6129" y="50023"/>
                  </a:lnTo>
                  <a:lnTo>
                    <a:pt x="6274" y="49082"/>
                  </a:lnTo>
                  <a:lnTo>
                    <a:pt x="6419" y="48141"/>
                  </a:lnTo>
                  <a:lnTo>
                    <a:pt x="6564" y="47224"/>
                  </a:lnTo>
                  <a:lnTo>
                    <a:pt x="6757" y="46307"/>
                  </a:lnTo>
                  <a:lnTo>
                    <a:pt x="6950" y="45390"/>
                  </a:lnTo>
                  <a:lnTo>
                    <a:pt x="7167" y="44473"/>
                  </a:lnTo>
                  <a:lnTo>
                    <a:pt x="7408" y="43556"/>
                  </a:lnTo>
                  <a:lnTo>
                    <a:pt x="7650" y="42639"/>
                  </a:lnTo>
                  <a:lnTo>
                    <a:pt x="7915" y="41746"/>
                  </a:lnTo>
                  <a:lnTo>
                    <a:pt x="8205" y="40853"/>
                  </a:lnTo>
                  <a:lnTo>
                    <a:pt x="8518" y="39960"/>
                  </a:lnTo>
                  <a:lnTo>
                    <a:pt x="8832" y="39068"/>
                  </a:lnTo>
                  <a:lnTo>
                    <a:pt x="9146" y="38175"/>
                  </a:lnTo>
                  <a:lnTo>
                    <a:pt x="9508" y="37306"/>
                  </a:lnTo>
                  <a:lnTo>
                    <a:pt x="9870" y="36437"/>
                  </a:lnTo>
                  <a:lnTo>
                    <a:pt x="10256" y="35569"/>
                  </a:lnTo>
                  <a:lnTo>
                    <a:pt x="10642" y="34724"/>
                  </a:lnTo>
                  <a:lnTo>
                    <a:pt x="11052" y="33879"/>
                  </a:lnTo>
                  <a:lnTo>
                    <a:pt x="11486" y="33035"/>
                  </a:lnTo>
                  <a:lnTo>
                    <a:pt x="11921" y="32190"/>
                  </a:lnTo>
                  <a:lnTo>
                    <a:pt x="12355" y="31370"/>
                  </a:lnTo>
                  <a:lnTo>
                    <a:pt x="12838" y="30549"/>
                  </a:lnTo>
                  <a:lnTo>
                    <a:pt x="13320" y="29753"/>
                  </a:lnTo>
                  <a:lnTo>
                    <a:pt x="13803" y="28933"/>
                  </a:lnTo>
                  <a:lnTo>
                    <a:pt x="14310" y="28136"/>
                  </a:lnTo>
                  <a:lnTo>
                    <a:pt x="14841" y="27364"/>
                  </a:lnTo>
                  <a:lnTo>
                    <a:pt x="15371" y="26592"/>
                  </a:lnTo>
                  <a:lnTo>
                    <a:pt x="15902" y="25820"/>
                  </a:lnTo>
                  <a:lnTo>
                    <a:pt x="16481" y="25048"/>
                  </a:lnTo>
                  <a:lnTo>
                    <a:pt x="17036" y="24300"/>
                  </a:lnTo>
                  <a:lnTo>
                    <a:pt x="18074" y="22997"/>
                  </a:lnTo>
                  <a:lnTo>
                    <a:pt x="19160" y="21742"/>
                  </a:lnTo>
                  <a:lnTo>
                    <a:pt x="20294" y="20487"/>
                  </a:lnTo>
                  <a:lnTo>
                    <a:pt x="21452" y="19280"/>
                  </a:lnTo>
                  <a:lnTo>
                    <a:pt x="22659" y="18122"/>
                  </a:lnTo>
                  <a:lnTo>
                    <a:pt x="23890" y="16988"/>
                  </a:lnTo>
                  <a:lnTo>
                    <a:pt x="25144" y="15878"/>
                  </a:lnTo>
                  <a:lnTo>
                    <a:pt x="26447" y="14816"/>
                  </a:lnTo>
                  <a:lnTo>
                    <a:pt x="27775" y="13803"/>
                  </a:lnTo>
                  <a:lnTo>
                    <a:pt x="29150" y="12838"/>
                  </a:lnTo>
                  <a:lnTo>
                    <a:pt x="30525" y="11921"/>
                  </a:lnTo>
                  <a:lnTo>
                    <a:pt x="31949" y="11028"/>
                  </a:lnTo>
                  <a:lnTo>
                    <a:pt x="33397" y="10183"/>
                  </a:lnTo>
                  <a:lnTo>
                    <a:pt x="34869" y="9411"/>
                  </a:lnTo>
                  <a:lnTo>
                    <a:pt x="36389" y="8663"/>
                  </a:lnTo>
                  <a:lnTo>
                    <a:pt x="37909" y="7963"/>
                  </a:lnTo>
                  <a:lnTo>
                    <a:pt x="38826" y="7601"/>
                  </a:lnTo>
                  <a:lnTo>
                    <a:pt x="39743" y="7239"/>
                  </a:lnTo>
                  <a:lnTo>
                    <a:pt x="40660" y="6926"/>
                  </a:lnTo>
                  <a:lnTo>
                    <a:pt x="41577" y="6636"/>
                  </a:lnTo>
                  <a:lnTo>
                    <a:pt x="42494" y="6371"/>
                  </a:lnTo>
                  <a:lnTo>
                    <a:pt x="43435" y="6129"/>
                  </a:lnTo>
                  <a:lnTo>
                    <a:pt x="44352" y="5912"/>
                  </a:lnTo>
                  <a:lnTo>
                    <a:pt x="45293" y="5743"/>
                  </a:lnTo>
                  <a:lnTo>
                    <a:pt x="46234" y="5574"/>
                  </a:lnTo>
                  <a:lnTo>
                    <a:pt x="47176" y="5454"/>
                  </a:lnTo>
                  <a:lnTo>
                    <a:pt x="48141" y="5357"/>
                  </a:lnTo>
                  <a:lnTo>
                    <a:pt x="49082" y="5285"/>
                  </a:lnTo>
                  <a:lnTo>
                    <a:pt x="50047" y="5212"/>
                  </a:lnTo>
                  <a:lnTo>
                    <a:pt x="51036" y="5188"/>
                  </a:lnTo>
                  <a:lnTo>
                    <a:pt x="52002" y="5188"/>
                  </a:lnTo>
                  <a:lnTo>
                    <a:pt x="52991" y="5212"/>
                  </a:lnTo>
                  <a:lnTo>
                    <a:pt x="54994" y="5285"/>
                  </a:lnTo>
                  <a:lnTo>
                    <a:pt x="56997" y="5381"/>
                  </a:lnTo>
                  <a:lnTo>
                    <a:pt x="59000" y="5502"/>
                  </a:lnTo>
                  <a:lnTo>
                    <a:pt x="60978" y="5671"/>
                  </a:lnTo>
                  <a:lnTo>
                    <a:pt x="62981" y="5888"/>
                  </a:lnTo>
                  <a:lnTo>
                    <a:pt x="63970" y="6033"/>
                  </a:lnTo>
                  <a:lnTo>
                    <a:pt x="64960" y="6178"/>
                  </a:lnTo>
                  <a:lnTo>
                    <a:pt x="65949" y="6346"/>
                  </a:lnTo>
                  <a:lnTo>
                    <a:pt x="66939" y="6515"/>
                  </a:lnTo>
                  <a:lnTo>
                    <a:pt x="67904" y="6708"/>
                  </a:lnTo>
                  <a:lnTo>
                    <a:pt x="68869" y="6926"/>
                  </a:lnTo>
                  <a:lnTo>
                    <a:pt x="69714" y="7143"/>
                  </a:lnTo>
                  <a:lnTo>
                    <a:pt x="70558" y="7384"/>
                  </a:lnTo>
                  <a:lnTo>
                    <a:pt x="71379" y="7650"/>
                  </a:lnTo>
                  <a:lnTo>
                    <a:pt x="72199" y="7915"/>
                  </a:lnTo>
                  <a:lnTo>
                    <a:pt x="72995" y="8229"/>
                  </a:lnTo>
                  <a:lnTo>
                    <a:pt x="73792" y="8542"/>
                  </a:lnTo>
                  <a:lnTo>
                    <a:pt x="74588" y="8880"/>
                  </a:lnTo>
                  <a:lnTo>
                    <a:pt x="75360" y="9242"/>
                  </a:lnTo>
                  <a:lnTo>
                    <a:pt x="76108" y="9628"/>
                  </a:lnTo>
                  <a:lnTo>
                    <a:pt x="76856" y="10014"/>
                  </a:lnTo>
                  <a:lnTo>
                    <a:pt x="77604" y="10449"/>
                  </a:lnTo>
                  <a:lnTo>
                    <a:pt x="78328" y="10883"/>
                  </a:lnTo>
                  <a:lnTo>
                    <a:pt x="79028" y="11317"/>
                  </a:lnTo>
                  <a:lnTo>
                    <a:pt x="79728" y="11800"/>
                  </a:lnTo>
                  <a:lnTo>
                    <a:pt x="80428" y="12283"/>
                  </a:lnTo>
                  <a:lnTo>
                    <a:pt x="81103" y="12789"/>
                  </a:lnTo>
                  <a:lnTo>
                    <a:pt x="81779" y="13320"/>
                  </a:lnTo>
                  <a:lnTo>
                    <a:pt x="82406" y="13851"/>
                  </a:lnTo>
                  <a:lnTo>
                    <a:pt x="83058" y="14430"/>
                  </a:lnTo>
                  <a:lnTo>
                    <a:pt x="83685" y="14985"/>
                  </a:lnTo>
                  <a:lnTo>
                    <a:pt x="84288" y="15588"/>
                  </a:lnTo>
                  <a:lnTo>
                    <a:pt x="84892" y="16192"/>
                  </a:lnTo>
                  <a:lnTo>
                    <a:pt x="85471" y="16819"/>
                  </a:lnTo>
                  <a:lnTo>
                    <a:pt x="86026" y="17447"/>
                  </a:lnTo>
                  <a:lnTo>
                    <a:pt x="86581" y="18098"/>
                  </a:lnTo>
                  <a:lnTo>
                    <a:pt x="87136" y="18750"/>
                  </a:lnTo>
                  <a:lnTo>
                    <a:pt x="87643" y="19425"/>
                  </a:lnTo>
                  <a:lnTo>
                    <a:pt x="88173" y="20125"/>
                  </a:lnTo>
                  <a:lnTo>
                    <a:pt x="88656" y="20825"/>
                  </a:lnTo>
                  <a:lnTo>
                    <a:pt x="89139" y="21549"/>
                  </a:lnTo>
                  <a:lnTo>
                    <a:pt x="89597" y="22273"/>
                  </a:lnTo>
                  <a:lnTo>
                    <a:pt x="90056" y="23021"/>
                  </a:lnTo>
                  <a:lnTo>
                    <a:pt x="90538" y="23865"/>
                  </a:lnTo>
                  <a:lnTo>
                    <a:pt x="90973" y="24710"/>
                  </a:lnTo>
                  <a:lnTo>
                    <a:pt x="91407" y="25554"/>
                  </a:lnTo>
                  <a:lnTo>
                    <a:pt x="91817" y="26423"/>
                  </a:lnTo>
                  <a:lnTo>
                    <a:pt x="92227" y="27292"/>
                  </a:lnTo>
                  <a:lnTo>
                    <a:pt x="92589" y="28185"/>
                  </a:lnTo>
                  <a:lnTo>
                    <a:pt x="92927" y="29053"/>
                  </a:lnTo>
                  <a:lnTo>
                    <a:pt x="93265" y="29946"/>
                  </a:lnTo>
                  <a:lnTo>
                    <a:pt x="93579" y="30839"/>
                  </a:lnTo>
                  <a:lnTo>
                    <a:pt x="93868" y="31756"/>
                  </a:lnTo>
                  <a:lnTo>
                    <a:pt x="94134" y="32673"/>
                  </a:lnTo>
                  <a:lnTo>
                    <a:pt x="94375" y="33590"/>
                  </a:lnTo>
                  <a:lnTo>
                    <a:pt x="94616" y="34507"/>
                  </a:lnTo>
                  <a:lnTo>
                    <a:pt x="94833" y="35424"/>
                  </a:lnTo>
                  <a:lnTo>
                    <a:pt x="95027" y="36365"/>
                  </a:lnTo>
                  <a:lnTo>
                    <a:pt x="95195" y="37306"/>
                  </a:lnTo>
                  <a:lnTo>
                    <a:pt x="95340" y="38223"/>
                  </a:lnTo>
                  <a:lnTo>
                    <a:pt x="95485" y="39188"/>
                  </a:lnTo>
                  <a:lnTo>
                    <a:pt x="95630" y="40129"/>
                  </a:lnTo>
                  <a:lnTo>
                    <a:pt x="95726" y="41070"/>
                  </a:lnTo>
                  <a:lnTo>
                    <a:pt x="95823" y="42011"/>
                  </a:lnTo>
                  <a:lnTo>
                    <a:pt x="95895" y="42977"/>
                  </a:lnTo>
                  <a:lnTo>
                    <a:pt x="95968" y="43918"/>
                  </a:lnTo>
                  <a:lnTo>
                    <a:pt x="95992" y="44883"/>
                  </a:lnTo>
                  <a:lnTo>
                    <a:pt x="96040" y="45824"/>
                  </a:lnTo>
                  <a:lnTo>
                    <a:pt x="96040" y="46789"/>
                  </a:lnTo>
                  <a:lnTo>
                    <a:pt x="96040" y="48696"/>
                  </a:lnTo>
                  <a:lnTo>
                    <a:pt x="95968" y="50602"/>
                  </a:lnTo>
                  <a:lnTo>
                    <a:pt x="95847" y="52508"/>
                  </a:lnTo>
                  <a:lnTo>
                    <a:pt x="98043" y="52508"/>
                  </a:lnTo>
                  <a:lnTo>
                    <a:pt x="100239" y="52557"/>
                  </a:lnTo>
                  <a:lnTo>
                    <a:pt x="101349" y="52605"/>
                  </a:lnTo>
                  <a:lnTo>
                    <a:pt x="102435" y="52653"/>
                  </a:lnTo>
                  <a:lnTo>
                    <a:pt x="103520" y="52725"/>
                  </a:lnTo>
                  <a:lnTo>
                    <a:pt x="104606" y="52822"/>
                  </a:lnTo>
                  <a:lnTo>
                    <a:pt x="104341" y="50481"/>
                  </a:lnTo>
                  <a:lnTo>
                    <a:pt x="104027" y="48141"/>
                  </a:lnTo>
                  <a:lnTo>
                    <a:pt x="103689" y="45776"/>
                  </a:lnTo>
                  <a:lnTo>
                    <a:pt x="103327" y="43435"/>
                  </a:lnTo>
                  <a:lnTo>
                    <a:pt x="102917" y="41094"/>
                  </a:lnTo>
                  <a:lnTo>
                    <a:pt x="102459" y="38754"/>
                  </a:lnTo>
                  <a:lnTo>
                    <a:pt x="102217" y="37596"/>
                  </a:lnTo>
                  <a:lnTo>
                    <a:pt x="101952" y="36437"/>
                  </a:lnTo>
                  <a:lnTo>
                    <a:pt x="101662" y="35279"/>
                  </a:lnTo>
                  <a:lnTo>
                    <a:pt x="101373" y="34145"/>
                  </a:lnTo>
                  <a:lnTo>
                    <a:pt x="101059" y="32987"/>
                  </a:lnTo>
                  <a:lnTo>
                    <a:pt x="100721" y="31852"/>
                  </a:lnTo>
                  <a:lnTo>
                    <a:pt x="100359" y="30742"/>
                  </a:lnTo>
                  <a:lnTo>
                    <a:pt x="99997" y="29608"/>
                  </a:lnTo>
                  <a:lnTo>
                    <a:pt x="99587" y="28498"/>
                  </a:lnTo>
                  <a:lnTo>
                    <a:pt x="99177" y="27412"/>
                  </a:lnTo>
                  <a:lnTo>
                    <a:pt x="98743" y="26302"/>
                  </a:lnTo>
                  <a:lnTo>
                    <a:pt x="98260" y="25217"/>
                  </a:lnTo>
                  <a:lnTo>
                    <a:pt x="97777" y="24155"/>
                  </a:lnTo>
                  <a:lnTo>
                    <a:pt x="97271" y="23093"/>
                  </a:lnTo>
                  <a:lnTo>
                    <a:pt x="96716" y="22055"/>
                  </a:lnTo>
                  <a:lnTo>
                    <a:pt x="96137" y="21018"/>
                  </a:lnTo>
                  <a:lnTo>
                    <a:pt x="95533" y="19980"/>
                  </a:lnTo>
                  <a:lnTo>
                    <a:pt x="94906" y="18967"/>
                  </a:lnTo>
                  <a:lnTo>
                    <a:pt x="94254" y="17977"/>
                  </a:lnTo>
                  <a:lnTo>
                    <a:pt x="93555" y="16988"/>
                  </a:lnTo>
                  <a:lnTo>
                    <a:pt x="92951" y="16192"/>
                  </a:lnTo>
                  <a:lnTo>
                    <a:pt x="92348" y="15444"/>
                  </a:lnTo>
                  <a:lnTo>
                    <a:pt x="91721" y="14696"/>
                  </a:lnTo>
                  <a:lnTo>
                    <a:pt x="91069" y="13972"/>
                  </a:lnTo>
                  <a:lnTo>
                    <a:pt x="90418" y="13272"/>
                  </a:lnTo>
                  <a:lnTo>
                    <a:pt x="89742" y="12572"/>
                  </a:lnTo>
                  <a:lnTo>
                    <a:pt x="89042" y="11921"/>
                  </a:lnTo>
                  <a:lnTo>
                    <a:pt x="88318" y="11269"/>
                  </a:lnTo>
                  <a:lnTo>
                    <a:pt x="87594" y="10642"/>
                  </a:lnTo>
                  <a:lnTo>
                    <a:pt x="86846" y="10038"/>
                  </a:lnTo>
                  <a:lnTo>
                    <a:pt x="86098" y="9459"/>
                  </a:lnTo>
                  <a:lnTo>
                    <a:pt x="85326" y="8904"/>
                  </a:lnTo>
                  <a:lnTo>
                    <a:pt x="84530" y="8349"/>
                  </a:lnTo>
                  <a:lnTo>
                    <a:pt x="83733" y="7818"/>
                  </a:lnTo>
                  <a:lnTo>
                    <a:pt x="82937" y="7312"/>
                  </a:lnTo>
                  <a:lnTo>
                    <a:pt x="82117" y="6829"/>
                  </a:lnTo>
                  <a:lnTo>
                    <a:pt x="81272" y="6371"/>
                  </a:lnTo>
                  <a:lnTo>
                    <a:pt x="80428" y="5912"/>
                  </a:lnTo>
                  <a:lnTo>
                    <a:pt x="79583" y="5478"/>
                  </a:lnTo>
                  <a:lnTo>
                    <a:pt x="78714" y="5068"/>
                  </a:lnTo>
                  <a:lnTo>
                    <a:pt x="77846" y="4681"/>
                  </a:lnTo>
                  <a:lnTo>
                    <a:pt x="76953" y="4295"/>
                  </a:lnTo>
                  <a:lnTo>
                    <a:pt x="76060" y="3933"/>
                  </a:lnTo>
                  <a:lnTo>
                    <a:pt x="75167" y="3596"/>
                  </a:lnTo>
                  <a:lnTo>
                    <a:pt x="74250" y="3258"/>
                  </a:lnTo>
                  <a:lnTo>
                    <a:pt x="73333" y="2968"/>
                  </a:lnTo>
                  <a:lnTo>
                    <a:pt x="72416" y="2679"/>
                  </a:lnTo>
                  <a:lnTo>
                    <a:pt x="71499" y="2389"/>
                  </a:lnTo>
                  <a:lnTo>
                    <a:pt x="70558" y="2148"/>
                  </a:lnTo>
                  <a:lnTo>
                    <a:pt x="69617" y="1906"/>
                  </a:lnTo>
                  <a:lnTo>
                    <a:pt x="68676" y="1665"/>
                  </a:lnTo>
                  <a:lnTo>
                    <a:pt x="67735" y="1472"/>
                  </a:lnTo>
                  <a:lnTo>
                    <a:pt x="66721" y="1255"/>
                  </a:lnTo>
                  <a:lnTo>
                    <a:pt x="65732" y="1086"/>
                  </a:lnTo>
                  <a:lnTo>
                    <a:pt x="64719" y="917"/>
                  </a:lnTo>
                  <a:lnTo>
                    <a:pt x="63729" y="748"/>
                  </a:lnTo>
                  <a:lnTo>
                    <a:pt x="62692" y="603"/>
                  </a:lnTo>
                  <a:lnTo>
                    <a:pt x="61678" y="483"/>
                  </a:lnTo>
                  <a:lnTo>
                    <a:pt x="60665" y="362"/>
                  </a:lnTo>
                  <a:lnTo>
                    <a:pt x="59627" y="266"/>
                  </a:lnTo>
                  <a:lnTo>
                    <a:pt x="58589" y="169"/>
                  </a:lnTo>
                  <a:lnTo>
                    <a:pt x="57576" y="121"/>
                  </a:lnTo>
                  <a:lnTo>
                    <a:pt x="56538" y="48"/>
                  </a:lnTo>
                  <a:lnTo>
                    <a:pt x="55501" y="24"/>
                  </a:lnTo>
                  <a:lnTo>
                    <a:pt x="54463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65"/>
            <p:cNvSpPr/>
            <p:nvPr/>
          </p:nvSpPr>
          <p:spPr>
            <a:xfrm>
              <a:off x="6586777" y="2246827"/>
              <a:ext cx="588156" cy="739718"/>
            </a:xfrm>
            <a:custGeom>
              <a:avLst/>
              <a:gdLst/>
              <a:ahLst/>
              <a:cxnLst/>
              <a:rect l="l" t="t" r="r" b="b"/>
              <a:pathLst>
                <a:path w="36800" h="46283" extrusionOk="0">
                  <a:moveTo>
                    <a:pt x="121" y="0"/>
                  </a:moveTo>
                  <a:lnTo>
                    <a:pt x="0" y="1400"/>
                  </a:lnTo>
                  <a:lnTo>
                    <a:pt x="507" y="1448"/>
                  </a:lnTo>
                  <a:lnTo>
                    <a:pt x="1014" y="1544"/>
                  </a:lnTo>
                  <a:lnTo>
                    <a:pt x="1520" y="1665"/>
                  </a:lnTo>
                  <a:lnTo>
                    <a:pt x="2027" y="1834"/>
                  </a:lnTo>
                  <a:lnTo>
                    <a:pt x="2437" y="2003"/>
                  </a:lnTo>
                  <a:lnTo>
                    <a:pt x="2872" y="2172"/>
                  </a:lnTo>
                  <a:lnTo>
                    <a:pt x="3282" y="2389"/>
                  </a:lnTo>
                  <a:lnTo>
                    <a:pt x="3668" y="2582"/>
                  </a:lnTo>
                  <a:lnTo>
                    <a:pt x="4464" y="3041"/>
                  </a:lnTo>
                  <a:lnTo>
                    <a:pt x="5236" y="3499"/>
                  </a:lnTo>
                  <a:lnTo>
                    <a:pt x="6033" y="3982"/>
                  </a:lnTo>
                  <a:lnTo>
                    <a:pt x="6805" y="4416"/>
                  </a:lnTo>
                  <a:lnTo>
                    <a:pt x="7215" y="4633"/>
                  </a:lnTo>
                  <a:lnTo>
                    <a:pt x="7625" y="4826"/>
                  </a:lnTo>
                  <a:lnTo>
                    <a:pt x="8036" y="4995"/>
                  </a:lnTo>
                  <a:lnTo>
                    <a:pt x="8470" y="5164"/>
                  </a:lnTo>
                  <a:lnTo>
                    <a:pt x="9266" y="5429"/>
                  </a:lnTo>
                  <a:lnTo>
                    <a:pt x="10062" y="5647"/>
                  </a:lnTo>
                  <a:lnTo>
                    <a:pt x="10883" y="5816"/>
                  </a:lnTo>
                  <a:lnTo>
                    <a:pt x="11703" y="5960"/>
                  </a:lnTo>
                  <a:lnTo>
                    <a:pt x="13368" y="6226"/>
                  </a:lnTo>
                  <a:lnTo>
                    <a:pt x="15033" y="6467"/>
                  </a:lnTo>
                  <a:lnTo>
                    <a:pt x="15854" y="6612"/>
                  </a:lnTo>
                  <a:lnTo>
                    <a:pt x="16674" y="6781"/>
                  </a:lnTo>
                  <a:lnTo>
                    <a:pt x="17471" y="6974"/>
                  </a:lnTo>
                  <a:lnTo>
                    <a:pt x="18267" y="7191"/>
                  </a:lnTo>
                  <a:lnTo>
                    <a:pt x="19039" y="7481"/>
                  </a:lnTo>
                  <a:lnTo>
                    <a:pt x="19425" y="7625"/>
                  </a:lnTo>
                  <a:lnTo>
                    <a:pt x="19811" y="7818"/>
                  </a:lnTo>
                  <a:lnTo>
                    <a:pt x="20173" y="8011"/>
                  </a:lnTo>
                  <a:lnTo>
                    <a:pt x="20535" y="8204"/>
                  </a:lnTo>
                  <a:lnTo>
                    <a:pt x="20897" y="8422"/>
                  </a:lnTo>
                  <a:lnTo>
                    <a:pt x="21259" y="8663"/>
                  </a:lnTo>
                  <a:lnTo>
                    <a:pt x="21621" y="8977"/>
                  </a:lnTo>
                  <a:lnTo>
                    <a:pt x="21983" y="9266"/>
                  </a:lnTo>
                  <a:lnTo>
                    <a:pt x="22297" y="9604"/>
                  </a:lnTo>
                  <a:lnTo>
                    <a:pt x="22586" y="9918"/>
                  </a:lnTo>
                  <a:lnTo>
                    <a:pt x="22828" y="10280"/>
                  </a:lnTo>
                  <a:lnTo>
                    <a:pt x="23093" y="10642"/>
                  </a:lnTo>
                  <a:lnTo>
                    <a:pt x="23310" y="11004"/>
                  </a:lnTo>
                  <a:lnTo>
                    <a:pt x="23527" y="11366"/>
                  </a:lnTo>
                  <a:lnTo>
                    <a:pt x="23913" y="12138"/>
                  </a:lnTo>
                  <a:lnTo>
                    <a:pt x="24300" y="12934"/>
                  </a:lnTo>
                  <a:lnTo>
                    <a:pt x="24686" y="13754"/>
                  </a:lnTo>
                  <a:lnTo>
                    <a:pt x="25120" y="14575"/>
                  </a:lnTo>
                  <a:lnTo>
                    <a:pt x="25337" y="14961"/>
                  </a:lnTo>
                  <a:lnTo>
                    <a:pt x="25603" y="15347"/>
                  </a:lnTo>
                  <a:lnTo>
                    <a:pt x="25868" y="15709"/>
                  </a:lnTo>
                  <a:lnTo>
                    <a:pt x="26158" y="16047"/>
                  </a:lnTo>
                  <a:lnTo>
                    <a:pt x="26447" y="16361"/>
                  </a:lnTo>
                  <a:lnTo>
                    <a:pt x="26761" y="16674"/>
                  </a:lnTo>
                  <a:lnTo>
                    <a:pt x="27388" y="17253"/>
                  </a:lnTo>
                  <a:lnTo>
                    <a:pt x="28691" y="18412"/>
                  </a:lnTo>
                  <a:lnTo>
                    <a:pt x="29343" y="19015"/>
                  </a:lnTo>
                  <a:lnTo>
                    <a:pt x="29657" y="19353"/>
                  </a:lnTo>
                  <a:lnTo>
                    <a:pt x="29946" y="19691"/>
                  </a:lnTo>
                  <a:lnTo>
                    <a:pt x="30163" y="19932"/>
                  </a:lnTo>
                  <a:lnTo>
                    <a:pt x="30356" y="20197"/>
                  </a:lnTo>
                  <a:lnTo>
                    <a:pt x="30525" y="20487"/>
                  </a:lnTo>
                  <a:lnTo>
                    <a:pt x="30694" y="20752"/>
                  </a:lnTo>
                  <a:lnTo>
                    <a:pt x="30839" y="21018"/>
                  </a:lnTo>
                  <a:lnTo>
                    <a:pt x="30960" y="21307"/>
                  </a:lnTo>
                  <a:lnTo>
                    <a:pt x="31056" y="21597"/>
                  </a:lnTo>
                  <a:lnTo>
                    <a:pt x="31153" y="21887"/>
                  </a:lnTo>
                  <a:lnTo>
                    <a:pt x="31225" y="22176"/>
                  </a:lnTo>
                  <a:lnTo>
                    <a:pt x="31297" y="22490"/>
                  </a:lnTo>
                  <a:lnTo>
                    <a:pt x="31394" y="23117"/>
                  </a:lnTo>
                  <a:lnTo>
                    <a:pt x="31442" y="23745"/>
                  </a:lnTo>
                  <a:lnTo>
                    <a:pt x="31418" y="24396"/>
                  </a:lnTo>
                  <a:lnTo>
                    <a:pt x="31370" y="25506"/>
                  </a:lnTo>
                  <a:lnTo>
                    <a:pt x="31297" y="26568"/>
                  </a:lnTo>
                  <a:lnTo>
                    <a:pt x="31249" y="27533"/>
                  </a:lnTo>
                  <a:lnTo>
                    <a:pt x="31249" y="28016"/>
                  </a:lnTo>
                  <a:lnTo>
                    <a:pt x="31273" y="28498"/>
                  </a:lnTo>
                  <a:lnTo>
                    <a:pt x="31322" y="28957"/>
                  </a:lnTo>
                  <a:lnTo>
                    <a:pt x="31418" y="29415"/>
                  </a:lnTo>
                  <a:lnTo>
                    <a:pt x="31539" y="29874"/>
                  </a:lnTo>
                  <a:lnTo>
                    <a:pt x="31683" y="30332"/>
                  </a:lnTo>
                  <a:lnTo>
                    <a:pt x="31877" y="30791"/>
                  </a:lnTo>
                  <a:lnTo>
                    <a:pt x="32142" y="31273"/>
                  </a:lnTo>
                  <a:lnTo>
                    <a:pt x="32456" y="31732"/>
                  </a:lnTo>
                  <a:lnTo>
                    <a:pt x="32818" y="32239"/>
                  </a:lnTo>
                  <a:lnTo>
                    <a:pt x="33204" y="32745"/>
                  </a:lnTo>
                  <a:lnTo>
                    <a:pt x="33566" y="33252"/>
                  </a:lnTo>
                  <a:lnTo>
                    <a:pt x="33710" y="33493"/>
                  </a:lnTo>
                  <a:lnTo>
                    <a:pt x="33831" y="33759"/>
                  </a:lnTo>
                  <a:lnTo>
                    <a:pt x="33952" y="34000"/>
                  </a:lnTo>
                  <a:lnTo>
                    <a:pt x="34048" y="34265"/>
                  </a:lnTo>
                  <a:lnTo>
                    <a:pt x="34145" y="34531"/>
                  </a:lnTo>
                  <a:lnTo>
                    <a:pt x="34193" y="34796"/>
                  </a:lnTo>
                  <a:lnTo>
                    <a:pt x="34241" y="35086"/>
                  </a:lnTo>
                  <a:lnTo>
                    <a:pt x="34290" y="35375"/>
                  </a:lnTo>
                  <a:lnTo>
                    <a:pt x="34290" y="35665"/>
                  </a:lnTo>
                  <a:lnTo>
                    <a:pt x="34290" y="35979"/>
                  </a:lnTo>
                  <a:lnTo>
                    <a:pt x="34265" y="36292"/>
                  </a:lnTo>
                  <a:lnTo>
                    <a:pt x="34217" y="36654"/>
                  </a:lnTo>
                  <a:lnTo>
                    <a:pt x="34097" y="37330"/>
                  </a:lnTo>
                  <a:lnTo>
                    <a:pt x="33952" y="37982"/>
                  </a:lnTo>
                  <a:lnTo>
                    <a:pt x="33662" y="39236"/>
                  </a:lnTo>
                  <a:lnTo>
                    <a:pt x="33397" y="40443"/>
                  </a:lnTo>
                  <a:lnTo>
                    <a:pt x="33300" y="41046"/>
                  </a:lnTo>
                  <a:lnTo>
                    <a:pt x="33228" y="41625"/>
                  </a:lnTo>
                  <a:lnTo>
                    <a:pt x="33180" y="42180"/>
                  </a:lnTo>
                  <a:lnTo>
                    <a:pt x="33204" y="42759"/>
                  </a:lnTo>
                  <a:lnTo>
                    <a:pt x="33228" y="43049"/>
                  </a:lnTo>
                  <a:lnTo>
                    <a:pt x="33252" y="43339"/>
                  </a:lnTo>
                  <a:lnTo>
                    <a:pt x="33324" y="43628"/>
                  </a:lnTo>
                  <a:lnTo>
                    <a:pt x="33373" y="43918"/>
                  </a:lnTo>
                  <a:lnTo>
                    <a:pt x="33469" y="44207"/>
                  </a:lnTo>
                  <a:lnTo>
                    <a:pt x="33566" y="44497"/>
                  </a:lnTo>
                  <a:lnTo>
                    <a:pt x="33710" y="44786"/>
                  </a:lnTo>
                  <a:lnTo>
                    <a:pt x="33855" y="45076"/>
                  </a:lnTo>
                  <a:lnTo>
                    <a:pt x="34024" y="45366"/>
                  </a:lnTo>
                  <a:lnTo>
                    <a:pt x="34193" y="45679"/>
                  </a:lnTo>
                  <a:lnTo>
                    <a:pt x="34410" y="45969"/>
                  </a:lnTo>
                  <a:lnTo>
                    <a:pt x="34652" y="46283"/>
                  </a:lnTo>
                  <a:lnTo>
                    <a:pt x="36630" y="46234"/>
                  </a:lnTo>
                  <a:lnTo>
                    <a:pt x="36751" y="44183"/>
                  </a:lnTo>
                  <a:lnTo>
                    <a:pt x="36775" y="43170"/>
                  </a:lnTo>
                  <a:lnTo>
                    <a:pt x="36799" y="42132"/>
                  </a:lnTo>
                  <a:lnTo>
                    <a:pt x="36799" y="41094"/>
                  </a:lnTo>
                  <a:lnTo>
                    <a:pt x="36775" y="40081"/>
                  </a:lnTo>
                  <a:lnTo>
                    <a:pt x="36751" y="39043"/>
                  </a:lnTo>
                  <a:lnTo>
                    <a:pt x="36703" y="38030"/>
                  </a:lnTo>
                  <a:lnTo>
                    <a:pt x="36630" y="36992"/>
                  </a:lnTo>
                  <a:lnTo>
                    <a:pt x="36558" y="35979"/>
                  </a:lnTo>
                  <a:lnTo>
                    <a:pt x="36461" y="34941"/>
                  </a:lnTo>
                  <a:lnTo>
                    <a:pt x="36341" y="33928"/>
                  </a:lnTo>
                  <a:lnTo>
                    <a:pt x="36196" y="32914"/>
                  </a:lnTo>
                  <a:lnTo>
                    <a:pt x="36051" y="31901"/>
                  </a:lnTo>
                  <a:lnTo>
                    <a:pt x="35858" y="30887"/>
                  </a:lnTo>
                  <a:lnTo>
                    <a:pt x="35665" y="29898"/>
                  </a:lnTo>
                  <a:lnTo>
                    <a:pt x="35448" y="28884"/>
                  </a:lnTo>
                  <a:lnTo>
                    <a:pt x="35207" y="27895"/>
                  </a:lnTo>
                  <a:lnTo>
                    <a:pt x="34965" y="26906"/>
                  </a:lnTo>
                  <a:lnTo>
                    <a:pt x="34676" y="25940"/>
                  </a:lnTo>
                  <a:lnTo>
                    <a:pt x="34362" y="24951"/>
                  </a:lnTo>
                  <a:lnTo>
                    <a:pt x="34048" y="23986"/>
                  </a:lnTo>
                  <a:lnTo>
                    <a:pt x="33686" y="23045"/>
                  </a:lnTo>
                  <a:lnTo>
                    <a:pt x="33324" y="22080"/>
                  </a:lnTo>
                  <a:lnTo>
                    <a:pt x="32938" y="21138"/>
                  </a:lnTo>
                  <a:lnTo>
                    <a:pt x="32504" y="20221"/>
                  </a:lnTo>
                  <a:lnTo>
                    <a:pt x="32070" y="19280"/>
                  </a:lnTo>
                  <a:lnTo>
                    <a:pt x="31587" y="18388"/>
                  </a:lnTo>
                  <a:lnTo>
                    <a:pt x="31080" y="17471"/>
                  </a:lnTo>
                  <a:lnTo>
                    <a:pt x="30573" y="16578"/>
                  </a:lnTo>
                  <a:lnTo>
                    <a:pt x="30018" y="15709"/>
                  </a:lnTo>
                  <a:lnTo>
                    <a:pt x="29439" y="14840"/>
                  </a:lnTo>
                  <a:lnTo>
                    <a:pt x="28884" y="14068"/>
                  </a:lnTo>
                  <a:lnTo>
                    <a:pt x="28305" y="13296"/>
                  </a:lnTo>
                  <a:lnTo>
                    <a:pt x="27726" y="12572"/>
                  </a:lnTo>
                  <a:lnTo>
                    <a:pt x="27123" y="11848"/>
                  </a:lnTo>
                  <a:lnTo>
                    <a:pt x="26520" y="11148"/>
                  </a:lnTo>
                  <a:lnTo>
                    <a:pt x="25868" y="10497"/>
                  </a:lnTo>
                  <a:lnTo>
                    <a:pt x="25241" y="9845"/>
                  </a:lnTo>
                  <a:lnTo>
                    <a:pt x="24565" y="9218"/>
                  </a:lnTo>
                  <a:lnTo>
                    <a:pt x="23889" y="8615"/>
                  </a:lnTo>
                  <a:lnTo>
                    <a:pt x="23214" y="8036"/>
                  </a:lnTo>
                  <a:lnTo>
                    <a:pt x="22490" y="7456"/>
                  </a:lnTo>
                  <a:lnTo>
                    <a:pt x="21790" y="6926"/>
                  </a:lnTo>
                  <a:lnTo>
                    <a:pt x="21042" y="6419"/>
                  </a:lnTo>
                  <a:lnTo>
                    <a:pt x="20318" y="5912"/>
                  </a:lnTo>
                  <a:lnTo>
                    <a:pt x="19546" y="5454"/>
                  </a:lnTo>
                  <a:lnTo>
                    <a:pt x="18774" y="4995"/>
                  </a:lnTo>
                  <a:lnTo>
                    <a:pt x="18001" y="4561"/>
                  </a:lnTo>
                  <a:lnTo>
                    <a:pt x="17205" y="4151"/>
                  </a:lnTo>
                  <a:lnTo>
                    <a:pt x="16409" y="3764"/>
                  </a:lnTo>
                  <a:lnTo>
                    <a:pt x="15588" y="3378"/>
                  </a:lnTo>
                  <a:lnTo>
                    <a:pt x="14744" y="3041"/>
                  </a:lnTo>
                  <a:lnTo>
                    <a:pt x="13899" y="2703"/>
                  </a:lnTo>
                  <a:lnTo>
                    <a:pt x="13055" y="2413"/>
                  </a:lnTo>
                  <a:lnTo>
                    <a:pt x="12186" y="2124"/>
                  </a:lnTo>
                  <a:lnTo>
                    <a:pt x="11317" y="1858"/>
                  </a:lnTo>
                  <a:lnTo>
                    <a:pt x="10449" y="1593"/>
                  </a:lnTo>
                  <a:lnTo>
                    <a:pt x="9556" y="1376"/>
                  </a:lnTo>
                  <a:lnTo>
                    <a:pt x="8639" y="1158"/>
                  </a:lnTo>
                  <a:lnTo>
                    <a:pt x="7722" y="965"/>
                  </a:lnTo>
                  <a:lnTo>
                    <a:pt x="6805" y="796"/>
                  </a:lnTo>
                  <a:lnTo>
                    <a:pt x="5864" y="652"/>
                  </a:lnTo>
                  <a:lnTo>
                    <a:pt x="4923" y="531"/>
                  </a:lnTo>
                  <a:lnTo>
                    <a:pt x="2534" y="241"/>
                  </a:lnTo>
                  <a:lnTo>
                    <a:pt x="1327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65"/>
            <p:cNvSpPr/>
            <p:nvPr/>
          </p:nvSpPr>
          <p:spPr>
            <a:xfrm>
              <a:off x="5796531" y="2281909"/>
              <a:ext cx="1328258" cy="714274"/>
            </a:xfrm>
            <a:custGeom>
              <a:avLst/>
              <a:gdLst/>
              <a:ahLst/>
              <a:cxnLst/>
              <a:rect l="l" t="t" r="r" b="b"/>
              <a:pathLst>
                <a:path w="83107" h="44691" extrusionOk="0">
                  <a:moveTo>
                    <a:pt x="48961" y="2969"/>
                  </a:moveTo>
                  <a:lnTo>
                    <a:pt x="49034" y="2993"/>
                  </a:lnTo>
                  <a:lnTo>
                    <a:pt x="50240" y="3814"/>
                  </a:lnTo>
                  <a:lnTo>
                    <a:pt x="50868" y="4200"/>
                  </a:lnTo>
                  <a:lnTo>
                    <a:pt x="51495" y="4562"/>
                  </a:lnTo>
                  <a:lnTo>
                    <a:pt x="51568" y="4634"/>
                  </a:lnTo>
                  <a:lnTo>
                    <a:pt x="51592" y="4706"/>
                  </a:lnTo>
                  <a:lnTo>
                    <a:pt x="51592" y="4803"/>
                  </a:lnTo>
                  <a:lnTo>
                    <a:pt x="51543" y="4899"/>
                  </a:lnTo>
                  <a:lnTo>
                    <a:pt x="50747" y="5913"/>
                  </a:lnTo>
                  <a:lnTo>
                    <a:pt x="49927" y="6902"/>
                  </a:lnTo>
                  <a:lnTo>
                    <a:pt x="49854" y="6951"/>
                  </a:lnTo>
                  <a:lnTo>
                    <a:pt x="49782" y="6975"/>
                  </a:lnTo>
                  <a:lnTo>
                    <a:pt x="49685" y="6975"/>
                  </a:lnTo>
                  <a:lnTo>
                    <a:pt x="49613" y="6926"/>
                  </a:lnTo>
                  <a:lnTo>
                    <a:pt x="47658" y="5430"/>
                  </a:lnTo>
                  <a:lnTo>
                    <a:pt x="47610" y="5358"/>
                  </a:lnTo>
                  <a:lnTo>
                    <a:pt x="47586" y="5286"/>
                  </a:lnTo>
                  <a:lnTo>
                    <a:pt x="47562" y="5237"/>
                  </a:lnTo>
                  <a:lnTo>
                    <a:pt x="47562" y="5189"/>
                  </a:lnTo>
                  <a:lnTo>
                    <a:pt x="47827" y="4634"/>
                  </a:lnTo>
                  <a:lnTo>
                    <a:pt x="48117" y="4079"/>
                  </a:lnTo>
                  <a:lnTo>
                    <a:pt x="48431" y="3572"/>
                  </a:lnTo>
                  <a:lnTo>
                    <a:pt x="48768" y="3066"/>
                  </a:lnTo>
                  <a:lnTo>
                    <a:pt x="48817" y="2993"/>
                  </a:lnTo>
                  <a:lnTo>
                    <a:pt x="48889" y="2969"/>
                  </a:lnTo>
                  <a:close/>
                  <a:moveTo>
                    <a:pt x="29633" y="7192"/>
                  </a:moveTo>
                  <a:lnTo>
                    <a:pt x="29705" y="7240"/>
                  </a:lnTo>
                  <a:lnTo>
                    <a:pt x="31949" y="8953"/>
                  </a:lnTo>
                  <a:lnTo>
                    <a:pt x="32022" y="9026"/>
                  </a:lnTo>
                  <a:lnTo>
                    <a:pt x="32070" y="9146"/>
                  </a:lnTo>
                  <a:lnTo>
                    <a:pt x="32070" y="9243"/>
                  </a:lnTo>
                  <a:lnTo>
                    <a:pt x="32046" y="9291"/>
                  </a:lnTo>
                  <a:lnTo>
                    <a:pt x="31998" y="9339"/>
                  </a:lnTo>
                  <a:lnTo>
                    <a:pt x="31057" y="10160"/>
                  </a:lnTo>
                  <a:lnTo>
                    <a:pt x="30598" y="10570"/>
                  </a:lnTo>
                  <a:lnTo>
                    <a:pt x="30140" y="11029"/>
                  </a:lnTo>
                  <a:lnTo>
                    <a:pt x="30043" y="11077"/>
                  </a:lnTo>
                  <a:lnTo>
                    <a:pt x="29947" y="11101"/>
                  </a:lnTo>
                  <a:lnTo>
                    <a:pt x="29850" y="11077"/>
                  </a:lnTo>
                  <a:lnTo>
                    <a:pt x="29753" y="11029"/>
                  </a:lnTo>
                  <a:lnTo>
                    <a:pt x="29319" y="10594"/>
                  </a:lnTo>
                  <a:lnTo>
                    <a:pt x="28885" y="10208"/>
                  </a:lnTo>
                  <a:lnTo>
                    <a:pt x="28426" y="9822"/>
                  </a:lnTo>
                  <a:lnTo>
                    <a:pt x="27944" y="9460"/>
                  </a:lnTo>
                  <a:lnTo>
                    <a:pt x="27871" y="9364"/>
                  </a:lnTo>
                  <a:lnTo>
                    <a:pt x="27823" y="9267"/>
                  </a:lnTo>
                  <a:lnTo>
                    <a:pt x="27823" y="9171"/>
                  </a:lnTo>
                  <a:lnTo>
                    <a:pt x="27847" y="9050"/>
                  </a:lnTo>
                  <a:lnTo>
                    <a:pt x="27920" y="8978"/>
                  </a:lnTo>
                  <a:lnTo>
                    <a:pt x="27992" y="8905"/>
                  </a:lnTo>
                  <a:lnTo>
                    <a:pt x="28088" y="8881"/>
                  </a:lnTo>
                  <a:lnTo>
                    <a:pt x="28209" y="8905"/>
                  </a:lnTo>
                  <a:lnTo>
                    <a:pt x="29416" y="7288"/>
                  </a:lnTo>
                  <a:lnTo>
                    <a:pt x="29488" y="7216"/>
                  </a:lnTo>
                  <a:lnTo>
                    <a:pt x="29560" y="7192"/>
                  </a:lnTo>
                  <a:close/>
                  <a:moveTo>
                    <a:pt x="37717" y="3162"/>
                  </a:moveTo>
                  <a:lnTo>
                    <a:pt x="38344" y="3259"/>
                  </a:lnTo>
                  <a:lnTo>
                    <a:pt x="38971" y="3379"/>
                  </a:lnTo>
                  <a:lnTo>
                    <a:pt x="39575" y="3548"/>
                  </a:lnTo>
                  <a:lnTo>
                    <a:pt x="40178" y="3765"/>
                  </a:lnTo>
                  <a:lnTo>
                    <a:pt x="40757" y="4007"/>
                  </a:lnTo>
                  <a:lnTo>
                    <a:pt x="41312" y="4296"/>
                  </a:lnTo>
                  <a:lnTo>
                    <a:pt x="41843" y="4610"/>
                  </a:lnTo>
                  <a:lnTo>
                    <a:pt x="42374" y="4972"/>
                  </a:lnTo>
                  <a:lnTo>
                    <a:pt x="42881" y="5358"/>
                  </a:lnTo>
                  <a:lnTo>
                    <a:pt x="43339" y="5768"/>
                  </a:lnTo>
                  <a:lnTo>
                    <a:pt x="43797" y="6203"/>
                  </a:lnTo>
                  <a:lnTo>
                    <a:pt x="44232" y="6661"/>
                  </a:lnTo>
                  <a:lnTo>
                    <a:pt x="44642" y="7144"/>
                  </a:lnTo>
                  <a:lnTo>
                    <a:pt x="45004" y="7650"/>
                  </a:lnTo>
                  <a:lnTo>
                    <a:pt x="45342" y="8205"/>
                  </a:lnTo>
                  <a:lnTo>
                    <a:pt x="45680" y="8760"/>
                  </a:lnTo>
                  <a:lnTo>
                    <a:pt x="45704" y="8857"/>
                  </a:lnTo>
                  <a:lnTo>
                    <a:pt x="45704" y="8978"/>
                  </a:lnTo>
                  <a:lnTo>
                    <a:pt x="45680" y="9050"/>
                  </a:lnTo>
                  <a:lnTo>
                    <a:pt x="45631" y="9146"/>
                  </a:lnTo>
                  <a:lnTo>
                    <a:pt x="45559" y="9219"/>
                  </a:lnTo>
                  <a:lnTo>
                    <a:pt x="45462" y="9267"/>
                  </a:lnTo>
                  <a:lnTo>
                    <a:pt x="45366" y="9291"/>
                  </a:lnTo>
                  <a:lnTo>
                    <a:pt x="45269" y="9267"/>
                  </a:lnTo>
                  <a:lnTo>
                    <a:pt x="45125" y="9460"/>
                  </a:lnTo>
                  <a:lnTo>
                    <a:pt x="44980" y="9629"/>
                  </a:lnTo>
                  <a:lnTo>
                    <a:pt x="44618" y="9943"/>
                  </a:lnTo>
                  <a:lnTo>
                    <a:pt x="44256" y="10232"/>
                  </a:lnTo>
                  <a:lnTo>
                    <a:pt x="43894" y="10546"/>
                  </a:lnTo>
                  <a:lnTo>
                    <a:pt x="43580" y="10860"/>
                  </a:lnTo>
                  <a:lnTo>
                    <a:pt x="43242" y="11198"/>
                  </a:lnTo>
                  <a:lnTo>
                    <a:pt x="42905" y="11511"/>
                  </a:lnTo>
                  <a:lnTo>
                    <a:pt x="42736" y="11656"/>
                  </a:lnTo>
                  <a:lnTo>
                    <a:pt x="42543" y="11777"/>
                  </a:lnTo>
                  <a:lnTo>
                    <a:pt x="42519" y="11873"/>
                  </a:lnTo>
                  <a:lnTo>
                    <a:pt x="42470" y="11946"/>
                  </a:lnTo>
                  <a:lnTo>
                    <a:pt x="42374" y="11994"/>
                  </a:lnTo>
                  <a:lnTo>
                    <a:pt x="42301" y="12042"/>
                  </a:lnTo>
                  <a:lnTo>
                    <a:pt x="42108" y="12042"/>
                  </a:lnTo>
                  <a:lnTo>
                    <a:pt x="42012" y="11994"/>
                  </a:lnTo>
                  <a:lnTo>
                    <a:pt x="41939" y="11897"/>
                  </a:lnTo>
                  <a:lnTo>
                    <a:pt x="41626" y="11511"/>
                  </a:lnTo>
                  <a:lnTo>
                    <a:pt x="41312" y="11125"/>
                  </a:lnTo>
                  <a:lnTo>
                    <a:pt x="40998" y="10739"/>
                  </a:lnTo>
                  <a:lnTo>
                    <a:pt x="40660" y="10401"/>
                  </a:lnTo>
                  <a:lnTo>
                    <a:pt x="40323" y="10063"/>
                  </a:lnTo>
                  <a:lnTo>
                    <a:pt x="39961" y="9750"/>
                  </a:lnTo>
                  <a:lnTo>
                    <a:pt x="39599" y="9436"/>
                  </a:lnTo>
                  <a:lnTo>
                    <a:pt x="39213" y="9171"/>
                  </a:lnTo>
                  <a:lnTo>
                    <a:pt x="38827" y="8905"/>
                  </a:lnTo>
                  <a:lnTo>
                    <a:pt x="38416" y="8640"/>
                  </a:lnTo>
                  <a:lnTo>
                    <a:pt x="38006" y="8398"/>
                  </a:lnTo>
                  <a:lnTo>
                    <a:pt x="37572" y="8181"/>
                  </a:lnTo>
                  <a:lnTo>
                    <a:pt x="37137" y="7988"/>
                  </a:lnTo>
                  <a:lnTo>
                    <a:pt x="36679" y="7795"/>
                  </a:lnTo>
                  <a:lnTo>
                    <a:pt x="36220" y="7626"/>
                  </a:lnTo>
                  <a:lnTo>
                    <a:pt x="35738" y="7457"/>
                  </a:lnTo>
                  <a:lnTo>
                    <a:pt x="35690" y="7433"/>
                  </a:lnTo>
                  <a:lnTo>
                    <a:pt x="35641" y="7409"/>
                  </a:lnTo>
                  <a:lnTo>
                    <a:pt x="35617" y="7361"/>
                  </a:lnTo>
                  <a:lnTo>
                    <a:pt x="35617" y="7313"/>
                  </a:lnTo>
                  <a:lnTo>
                    <a:pt x="35617" y="7216"/>
                  </a:lnTo>
                  <a:lnTo>
                    <a:pt x="35665" y="7168"/>
                  </a:lnTo>
                  <a:lnTo>
                    <a:pt x="35690" y="7144"/>
                  </a:lnTo>
                  <a:lnTo>
                    <a:pt x="35690" y="7071"/>
                  </a:lnTo>
                  <a:lnTo>
                    <a:pt x="35714" y="7023"/>
                  </a:lnTo>
                  <a:lnTo>
                    <a:pt x="36124" y="6130"/>
                  </a:lnTo>
                  <a:lnTo>
                    <a:pt x="36534" y="5213"/>
                  </a:lnTo>
                  <a:lnTo>
                    <a:pt x="36993" y="4344"/>
                  </a:lnTo>
                  <a:lnTo>
                    <a:pt x="37234" y="3910"/>
                  </a:lnTo>
                  <a:lnTo>
                    <a:pt x="37499" y="3500"/>
                  </a:lnTo>
                  <a:lnTo>
                    <a:pt x="37475" y="3379"/>
                  </a:lnTo>
                  <a:lnTo>
                    <a:pt x="37524" y="3259"/>
                  </a:lnTo>
                  <a:lnTo>
                    <a:pt x="37548" y="3210"/>
                  </a:lnTo>
                  <a:lnTo>
                    <a:pt x="37596" y="3186"/>
                  </a:lnTo>
                  <a:lnTo>
                    <a:pt x="37644" y="3162"/>
                  </a:lnTo>
                  <a:close/>
                  <a:moveTo>
                    <a:pt x="66890" y="8905"/>
                  </a:moveTo>
                  <a:lnTo>
                    <a:pt x="67011" y="8929"/>
                  </a:lnTo>
                  <a:lnTo>
                    <a:pt x="67735" y="9122"/>
                  </a:lnTo>
                  <a:lnTo>
                    <a:pt x="68073" y="9243"/>
                  </a:lnTo>
                  <a:lnTo>
                    <a:pt x="68435" y="9388"/>
                  </a:lnTo>
                  <a:lnTo>
                    <a:pt x="68580" y="9460"/>
                  </a:lnTo>
                  <a:lnTo>
                    <a:pt x="68724" y="9557"/>
                  </a:lnTo>
                  <a:lnTo>
                    <a:pt x="68821" y="9677"/>
                  </a:lnTo>
                  <a:lnTo>
                    <a:pt x="68869" y="9750"/>
                  </a:lnTo>
                  <a:lnTo>
                    <a:pt x="68893" y="9846"/>
                  </a:lnTo>
                  <a:lnTo>
                    <a:pt x="68893" y="9967"/>
                  </a:lnTo>
                  <a:lnTo>
                    <a:pt x="68869" y="10112"/>
                  </a:lnTo>
                  <a:lnTo>
                    <a:pt x="68821" y="10256"/>
                  </a:lnTo>
                  <a:lnTo>
                    <a:pt x="68748" y="10401"/>
                  </a:lnTo>
                  <a:lnTo>
                    <a:pt x="68483" y="10884"/>
                  </a:lnTo>
                  <a:lnTo>
                    <a:pt x="67759" y="12356"/>
                  </a:lnTo>
                  <a:lnTo>
                    <a:pt x="67687" y="12428"/>
                  </a:lnTo>
                  <a:lnTo>
                    <a:pt x="67614" y="12476"/>
                  </a:lnTo>
                  <a:lnTo>
                    <a:pt x="67518" y="12501"/>
                  </a:lnTo>
                  <a:lnTo>
                    <a:pt x="67421" y="12476"/>
                  </a:lnTo>
                  <a:lnTo>
                    <a:pt x="66963" y="12380"/>
                  </a:lnTo>
                  <a:lnTo>
                    <a:pt x="66528" y="12211"/>
                  </a:lnTo>
                  <a:lnTo>
                    <a:pt x="66094" y="12018"/>
                  </a:lnTo>
                  <a:lnTo>
                    <a:pt x="65684" y="11777"/>
                  </a:lnTo>
                  <a:lnTo>
                    <a:pt x="65612" y="11704"/>
                  </a:lnTo>
                  <a:lnTo>
                    <a:pt x="65563" y="11608"/>
                  </a:lnTo>
                  <a:lnTo>
                    <a:pt x="65563" y="11511"/>
                  </a:lnTo>
                  <a:lnTo>
                    <a:pt x="65587" y="11415"/>
                  </a:lnTo>
                  <a:lnTo>
                    <a:pt x="65877" y="10884"/>
                  </a:lnTo>
                  <a:lnTo>
                    <a:pt x="66142" y="10329"/>
                  </a:lnTo>
                  <a:lnTo>
                    <a:pt x="66384" y="9774"/>
                  </a:lnTo>
                  <a:lnTo>
                    <a:pt x="66601" y="9195"/>
                  </a:lnTo>
                  <a:lnTo>
                    <a:pt x="66649" y="9122"/>
                  </a:lnTo>
                  <a:lnTo>
                    <a:pt x="66697" y="9074"/>
                  </a:lnTo>
                  <a:lnTo>
                    <a:pt x="66746" y="9002"/>
                  </a:lnTo>
                  <a:lnTo>
                    <a:pt x="66818" y="8929"/>
                  </a:lnTo>
                  <a:lnTo>
                    <a:pt x="66890" y="8905"/>
                  </a:lnTo>
                  <a:close/>
                  <a:moveTo>
                    <a:pt x="44714" y="13948"/>
                  </a:moveTo>
                  <a:lnTo>
                    <a:pt x="44787" y="13997"/>
                  </a:lnTo>
                  <a:lnTo>
                    <a:pt x="44859" y="14045"/>
                  </a:lnTo>
                  <a:lnTo>
                    <a:pt x="44907" y="14093"/>
                  </a:lnTo>
                  <a:lnTo>
                    <a:pt x="45028" y="14238"/>
                  </a:lnTo>
                  <a:lnTo>
                    <a:pt x="45076" y="14407"/>
                  </a:lnTo>
                  <a:lnTo>
                    <a:pt x="45125" y="14576"/>
                  </a:lnTo>
                  <a:lnTo>
                    <a:pt x="45173" y="14769"/>
                  </a:lnTo>
                  <a:lnTo>
                    <a:pt x="45221" y="15107"/>
                  </a:lnTo>
                  <a:lnTo>
                    <a:pt x="45342" y="15493"/>
                  </a:lnTo>
                  <a:lnTo>
                    <a:pt x="45390" y="15710"/>
                  </a:lnTo>
                  <a:lnTo>
                    <a:pt x="45414" y="15927"/>
                  </a:lnTo>
                  <a:lnTo>
                    <a:pt x="45414" y="16120"/>
                  </a:lnTo>
                  <a:lnTo>
                    <a:pt x="45366" y="16313"/>
                  </a:lnTo>
                  <a:lnTo>
                    <a:pt x="45342" y="16410"/>
                  </a:lnTo>
                  <a:lnTo>
                    <a:pt x="45269" y="16482"/>
                  </a:lnTo>
                  <a:lnTo>
                    <a:pt x="45197" y="16555"/>
                  </a:lnTo>
                  <a:lnTo>
                    <a:pt x="45101" y="16603"/>
                  </a:lnTo>
                  <a:lnTo>
                    <a:pt x="45004" y="16675"/>
                  </a:lnTo>
                  <a:lnTo>
                    <a:pt x="44859" y="16723"/>
                  </a:lnTo>
                  <a:lnTo>
                    <a:pt x="44594" y="16796"/>
                  </a:lnTo>
                  <a:lnTo>
                    <a:pt x="44039" y="16892"/>
                  </a:lnTo>
                  <a:lnTo>
                    <a:pt x="42736" y="17206"/>
                  </a:lnTo>
                  <a:lnTo>
                    <a:pt x="42639" y="17206"/>
                  </a:lnTo>
                  <a:lnTo>
                    <a:pt x="42567" y="17182"/>
                  </a:lnTo>
                  <a:lnTo>
                    <a:pt x="42494" y="17134"/>
                  </a:lnTo>
                  <a:lnTo>
                    <a:pt x="42446" y="17061"/>
                  </a:lnTo>
                  <a:lnTo>
                    <a:pt x="42084" y="15010"/>
                  </a:lnTo>
                  <a:lnTo>
                    <a:pt x="42060" y="14890"/>
                  </a:lnTo>
                  <a:lnTo>
                    <a:pt x="42060" y="14793"/>
                  </a:lnTo>
                  <a:lnTo>
                    <a:pt x="42036" y="14745"/>
                  </a:lnTo>
                  <a:lnTo>
                    <a:pt x="42060" y="14672"/>
                  </a:lnTo>
                  <a:lnTo>
                    <a:pt x="42060" y="14624"/>
                  </a:lnTo>
                  <a:lnTo>
                    <a:pt x="42108" y="14600"/>
                  </a:lnTo>
                  <a:lnTo>
                    <a:pt x="42132" y="14552"/>
                  </a:lnTo>
                  <a:lnTo>
                    <a:pt x="42277" y="14552"/>
                  </a:lnTo>
                  <a:lnTo>
                    <a:pt x="42326" y="14600"/>
                  </a:lnTo>
                  <a:lnTo>
                    <a:pt x="43629" y="14190"/>
                  </a:lnTo>
                  <a:lnTo>
                    <a:pt x="44111" y="14021"/>
                  </a:lnTo>
                  <a:lnTo>
                    <a:pt x="44377" y="13948"/>
                  </a:lnTo>
                  <a:close/>
                  <a:moveTo>
                    <a:pt x="57021" y="6540"/>
                  </a:moveTo>
                  <a:lnTo>
                    <a:pt x="57552" y="6564"/>
                  </a:lnTo>
                  <a:lnTo>
                    <a:pt x="58059" y="6637"/>
                  </a:lnTo>
                  <a:lnTo>
                    <a:pt x="58565" y="6733"/>
                  </a:lnTo>
                  <a:lnTo>
                    <a:pt x="59048" y="6878"/>
                  </a:lnTo>
                  <a:lnTo>
                    <a:pt x="59506" y="7095"/>
                  </a:lnTo>
                  <a:lnTo>
                    <a:pt x="59941" y="7337"/>
                  </a:lnTo>
                  <a:lnTo>
                    <a:pt x="60158" y="7481"/>
                  </a:lnTo>
                  <a:lnTo>
                    <a:pt x="60351" y="7626"/>
                  </a:lnTo>
                  <a:lnTo>
                    <a:pt x="60544" y="7795"/>
                  </a:lnTo>
                  <a:lnTo>
                    <a:pt x="60713" y="7964"/>
                  </a:lnTo>
                  <a:lnTo>
                    <a:pt x="60906" y="8181"/>
                  </a:lnTo>
                  <a:lnTo>
                    <a:pt x="61051" y="8374"/>
                  </a:lnTo>
                  <a:lnTo>
                    <a:pt x="61268" y="8712"/>
                  </a:lnTo>
                  <a:lnTo>
                    <a:pt x="61461" y="9050"/>
                  </a:lnTo>
                  <a:lnTo>
                    <a:pt x="61582" y="9388"/>
                  </a:lnTo>
                  <a:lnTo>
                    <a:pt x="61702" y="9750"/>
                  </a:lnTo>
                  <a:lnTo>
                    <a:pt x="61751" y="10112"/>
                  </a:lnTo>
                  <a:lnTo>
                    <a:pt x="61799" y="10474"/>
                  </a:lnTo>
                  <a:lnTo>
                    <a:pt x="61799" y="10836"/>
                  </a:lnTo>
                  <a:lnTo>
                    <a:pt x="61751" y="11173"/>
                  </a:lnTo>
                  <a:lnTo>
                    <a:pt x="61678" y="11535"/>
                  </a:lnTo>
                  <a:lnTo>
                    <a:pt x="61582" y="11873"/>
                  </a:lnTo>
                  <a:lnTo>
                    <a:pt x="61437" y="12187"/>
                  </a:lnTo>
                  <a:lnTo>
                    <a:pt x="61268" y="12501"/>
                  </a:lnTo>
                  <a:lnTo>
                    <a:pt x="61075" y="12790"/>
                  </a:lnTo>
                  <a:lnTo>
                    <a:pt x="60858" y="13056"/>
                  </a:lnTo>
                  <a:lnTo>
                    <a:pt x="60592" y="13297"/>
                  </a:lnTo>
                  <a:lnTo>
                    <a:pt x="60303" y="13538"/>
                  </a:lnTo>
                  <a:lnTo>
                    <a:pt x="60616" y="13828"/>
                  </a:lnTo>
                  <a:lnTo>
                    <a:pt x="60882" y="14141"/>
                  </a:lnTo>
                  <a:lnTo>
                    <a:pt x="61099" y="14503"/>
                  </a:lnTo>
                  <a:lnTo>
                    <a:pt x="61268" y="14865"/>
                  </a:lnTo>
                  <a:lnTo>
                    <a:pt x="61389" y="15251"/>
                  </a:lnTo>
                  <a:lnTo>
                    <a:pt x="61437" y="15638"/>
                  </a:lnTo>
                  <a:lnTo>
                    <a:pt x="61461" y="16048"/>
                  </a:lnTo>
                  <a:lnTo>
                    <a:pt x="61437" y="16434"/>
                  </a:lnTo>
                  <a:lnTo>
                    <a:pt x="61365" y="16820"/>
                  </a:lnTo>
                  <a:lnTo>
                    <a:pt x="61244" y="17206"/>
                  </a:lnTo>
                  <a:lnTo>
                    <a:pt x="61075" y="17544"/>
                  </a:lnTo>
                  <a:lnTo>
                    <a:pt x="60858" y="17882"/>
                  </a:lnTo>
                  <a:lnTo>
                    <a:pt x="60592" y="18195"/>
                  </a:lnTo>
                  <a:lnTo>
                    <a:pt x="60448" y="18340"/>
                  </a:lnTo>
                  <a:lnTo>
                    <a:pt x="60279" y="18485"/>
                  </a:lnTo>
                  <a:lnTo>
                    <a:pt x="60110" y="18606"/>
                  </a:lnTo>
                  <a:lnTo>
                    <a:pt x="59941" y="18702"/>
                  </a:lnTo>
                  <a:lnTo>
                    <a:pt x="59724" y="18823"/>
                  </a:lnTo>
                  <a:lnTo>
                    <a:pt x="59531" y="18895"/>
                  </a:lnTo>
                  <a:lnTo>
                    <a:pt x="59313" y="18968"/>
                  </a:lnTo>
                  <a:lnTo>
                    <a:pt x="59120" y="19040"/>
                  </a:lnTo>
                  <a:lnTo>
                    <a:pt x="58710" y="19088"/>
                  </a:lnTo>
                  <a:lnTo>
                    <a:pt x="58276" y="19112"/>
                  </a:lnTo>
                  <a:lnTo>
                    <a:pt x="57866" y="19064"/>
                  </a:lnTo>
                  <a:lnTo>
                    <a:pt x="57431" y="18992"/>
                  </a:lnTo>
                  <a:lnTo>
                    <a:pt x="57021" y="18847"/>
                  </a:lnTo>
                  <a:lnTo>
                    <a:pt x="56635" y="18678"/>
                  </a:lnTo>
                  <a:lnTo>
                    <a:pt x="56249" y="18461"/>
                  </a:lnTo>
                  <a:lnTo>
                    <a:pt x="55887" y="18220"/>
                  </a:lnTo>
                  <a:lnTo>
                    <a:pt x="55573" y="17930"/>
                  </a:lnTo>
                  <a:lnTo>
                    <a:pt x="55284" y="17616"/>
                  </a:lnTo>
                  <a:lnTo>
                    <a:pt x="55018" y="17278"/>
                  </a:lnTo>
                  <a:lnTo>
                    <a:pt x="54825" y="16916"/>
                  </a:lnTo>
                  <a:lnTo>
                    <a:pt x="54753" y="16723"/>
                  </a:lnTo>
                  <a:lnTo>
                    <a:pt x="54680" y="16530"/>
                  </a:lnTo>
                  <a:lnTo>
                    <a:pt x="54632" y="16337"/>
                  </a:lnTo>
                  <a:lnTo>
                    <a:pt x="54584" y="16120"/>
                  </a:lnTo>
                  <a:lnTo>
                    <a:pt x="54584" y="15927"/>
                  </a:lnTo>
                  <a:lnTo>
                    <a:pt x="54560" y="15710"/>
                  </a:lnTo>
                  <a:lnTo>
                    <a:pt x="54149" y="15879"/>
                  </a:lnTo>
                  <a:lnTo>
                    <a:pt x="53739" y="16048"/>
                  </a:lnTo>
                  <a:lnTo>
                    <a:pt x="53329" y="16168"/>
                  </a:lnTo>
                  <a:lnTo>
                    <a:pt x="52919" y="16265"/>
                  </a:lnTo>
                  <a:lnTo>
                    <a:pt x="52509" y="16313"/>
                  </a:lnTo>
                  <a:lnTo>
                    <a:pt x="52123" y="16313"/>
                  </a:lnTo>
                  <a:lnTo>
                    <a:pt x="51736" y="16265"/>
                  </a:lnTo>
                  <a:lnTo>
                    <a:pt x="51374" y="16193"/>
                  </a:lnTo>
                  <a:lnTo>
                    <a:pt x="51013" y="16072"/>
                  </a:lnTo>
                  <a:lnTo>
                    <a:pt x="50699" y="15903"/>
                  </a:lnTo>
                  <a:lnTo>
                    <a:pt x="50530" y="15782"/>
                  </a:lnTo>
                  <a:lnTo>
                    <a:pt x="50385" y="15662"/>
                  </a:lnTo>
                  <a:lnTo>
                    <a:pt x="50264" y="15517"/>
                  </a:lnTo>
                  <a:lnTo>
                    <a:pt x="50120" y="15372"/>
                  </a:lnTo>
                  <a:lnTo>
                    <a:pt x="49999" y="15203"/>
                  </a:lnTo>
                  <a:lnTo>
                    <a:pt x="49878" y="15034"/>
                  </a:lnTo>
                  <a:lnTo>
                    <a:pt x="49782" y="14841"/>
                  </a:lnTo>
                  <a:lnTo>
                    <a:pt x="49685" y="14624"/>
                  </a:lnTo>
                  <a:lnTo>
                    <a:pt x="49589" y="14407"/>
                  </a:lnTo>
                  <a:lnTo>
                    <a:pt x="49516" y="14166"/>
                  </a:lnTo>
                  <a:lnTo>
                    <a:pt x="49372" y="13635"/>
                  </a:lnTo>
                  <a:lnTo>
                    <a:pt x="49348" y="13369"/>
                  </a:lnTo>
                  <a:lnTo>
                    <a:pt x="49299" y="13104"/>
                  </a:lnTo>
                  <a:lnTo>
                    <a:pt x="49299" y="12573"/>
                  </a:lnTo>
                  <a:lnTo>
                    <a:pt x="49348" y="12042"/>
                  </a:lnTo>
                  <a:lnTo>
                    <a:pt x="49444" y="11559"/>
                  </a:lnTo>
                  <a:lnTo>
                    <a:pt x="49589" y="11053"/>
                  </a:lnTo>
                  <a:lnTo>
                    <a:pt x="49782" y="10594"/>
                  </a:lnTo>
                  <a:lnTo>
                    <a:pt x="49999" y="10136"/>
                  </a:lnTo>
                  <a:lnTo>
                    <a:pt x="50289" y="9726"/>
                  </a:lnTo>
                  <a:lnTo>
                    <a:pt x="50578" y="9315"/>
                  </a:lnTo>
                  <a:lnTo>
                    <a:pt x="50940" y="8929"/>
                  </a:lnTo>
                  <a:lnTo>
                    <a:pt x="51302" y="8567"/>
                  </a:lnTo>
                  <a:lnTo>
                    <a:pt x="51712" y="8229"/>
                  </a:lnTo>
                  <a:lnTo>
                    <a:pt x="52123" y="7940"/>
                  </a:lnTo>
                  <a:lnTo>
                    <a:pt x="52557" y="7650"/>
                  </a:lnTo>
                  <a:lnTo>
                    <a:pt x="53015" y="7409"/>
                  </a:lnTo>
                  <a:lnTo>
                    <a:pt x="53498" y="7216"/>
                  </a:lnTo>
                  <a:lnTo>
                    <a:pt x="53956" y="7047"/>
                  </a:lnTo>
                  <a:lnTo>
                    <a:pt x="54439" y="6902"/>
                  </a:lnTo>
                  <a:lnTo>
                    <a:pt x="54946" y="6758"/>
                  </a:lnTo>
                  <a:lnTo>
                    <a:pt x="55453" y="6661"/>
                  </a:lnTo>
                  <a:lnTo>
                    <a:pt x="55983" y="6589"/>
                  </a:lnTo>
                  <a:lnTo>
                    <a:pt x="56490" y="6540"/>
                  </a:lnTo>
                  <a:close/>
                  <a:moveTo>
                    <a:pt x="19981" y="13104"/>
                  </a:moveTo>
                  <a:lnTo>
                    <a:pt x="20125" y="13128"/>
                  </a:lnTo>
                  <a:lnTo>
                    <a:pt x="20270" y="13176"/>
                  </a:lnTo>
                  <a:lnTo>
                    <a:pt x="20511" y="13273"/>
                  </a:lnTo>
                  <a:lnTo>
                    <a:pt x="20753" y="13393"/>
                  </a:lnTo>
                  <a:lnTo>
                    <a:pt x="20994" y="13538"/>
                  </a:lnTo>
                  <a:lnTo>
                    <a:pt x="21235" y="13683"/>
                  </a:lnTo>
                  <a:lnTo>
                    <a:pt x="21718" y="14045"/>
                  </a:lnTo>
                  <a:lnTo>
                    <a:pt x="22176" y="14431"/>
                  </a:lnTo>
                  <a:lnTo>
                    <a:pt x="23118" y="15227"/>
                  </a:lnTo>
                  <a:lnTo>
                    <a:pt x="23552" y="15613"/>
                  </a:lnTo>
                  <a:lnTo>
                    <a:pt x="23962" y="15951"/>
                  </a:lnTo>
                  <a:lnTo>
                    <a:pt x="24010" y="16000"/>
                  </a:lnTo>
                  <a:lnTo>
                    <a:pt x="24059" y="16072"/>
                  </a:lnTo>
                  <a:lnTo>
                    <a:pt x="24083" y="16144"/>
                  </a:lnTo>
                  <a:lnTo>
                    <a:pt x="24083" y="16193"/>
                  </a:lnTo>
                  <a:lnTo>
                    <a:pt x="24083" y="16265"/>
                  </a:lnTo>
                  <a:lnTo>
                    <a:pt x="24059" y="16337"/>
                  </a:lnTo>
                  <a:lnTo>
                    <a:pt x="24010" y="16386"/>
                  </a:lnTo>
                  <a:lnTo>
                    <a:pt x="23962" y="16434"/>
                  </a:lnTo>
                  <a:lnTo>
                    <a:pt x="23600" y="16699"/>
                  </a:lnTo>
                  <a:lnTo>
                    <a:pt x="23262" y="16989"/>
                  </a:lnTo>
                  <a:lnTo>
                    <a:pt x="22949" y="17254"/>
                  </a:lnTo>
                  <a:lnTo>
                    <a:pt x="22659" y="17568"/>
                  </a:lnTo>
                  <a:lnTo>
                    <a:pt x="22370" y="17882"/>
                  </a:lnTo>
                  <a:lnTo>
                    <a:pt x="22080" y="18195"/>
                  </a:lnTo>
                  <a:lnTo>
                    <a:pt x="21839" y="18533"/>
                  </a:lnTo>
                  <a:lnTo>
                    <a:pt x="21573" y="18871"/>
                  </a:lnTo>
                  <a:lnTo>
                    <a:pt x="21356" y="19209"/>
                  </a:lnTo>
                  <a:lnTo>
                    <a:pt x="21139" y="19571"/>
                  </a:lnTo>
                  <a:lnTo>
                    <a:pt x="20946" y="19957"/>
                  </a:lnTo>
                  <a:lnTo>
                    <a:pt x="20753" y="20343"/>
                  </a:lnTo>
                  <a:lnTo>
                    <a:pt x="20608" y="20729"/>
                  </a:lnTo>
                  <a:lnTo>
                    <a:pt x="20439" y="21115"/>
                  </a:lnTo>
                  <a:lnTo>
                    <a:pt x="20318" y="21525"/>
                  </a:lnTo>
                  <a:lnTo>
                    <a:pt x="20198" y="21960"/>
                  </a:lnTo>
                  <a:lnTo>
                    <a:pt x="20125" y="22056"/>
                  </a:lnTo>
                  <a:lnTo>
                    <a:pt x="20053" y="22153"/>
                  </a:lnTo>
                  <a:lnTo>
                    <a:pt x="19932" y="22177"/>
                  </a:lnTo>
                  <a:lnTo>
                    <a:pt x="19812" y="22177"/>
                  </a:lnTo>
                  <a:lnTo>
                    <a:pt x="19184" y="22008"/>
                  </a:lnTo>
                  <a:lnTo>
                    <a:pt x="18557" y="21815"/>
                  </a:lnTo>
                  <a:lnTo>
                    <a:pt x="17929" y="21622"/>
                  </a:lnTo>
                  <a:lnTo>
                    <a:pt x="17326" y="21429"/>
                  </a:lnTo>
                  <a:lnTo>
                    <a:pt x="16723" y="21212"/>
                  </a:lnTo>
                  <a:lnTo>
                    <a:pt x="16096" y="20970"/>
                  </a:lnTo>
                  <a:lnTo>
                    <a:pt x="14913" y="20464"/>
                  </a:lnTo>
                  <a:lnTo>
                    <a:pt x="14817" y="20391"/>
                  </a:lnTo>
                  <a:lnTo>
                    <a:pt x="14768" y="20319"/>
                  </a:lnTo>
                  <a:lnTo>
                    <a:pt x="14744" y="20247"/>
                  </a:lnTo>
                  <a:lnTo>
                    <a:pt x="14720" y="20174"/>
                  </a:lnTo>
                  <a:lnTo>
                    <a:pt x="14744" y="20102"/>
                  </a:lnTo>
                  <a:lnTo>
                    <a:pt x="14793" y="20005"/>
                  </a:lnTo>
                  <a:lnTo>
                    <a:pt x="14841" y="19933"/>
                  </a:lnTo>
                  <a:lnTo>
                    <a:pt x="14913" y="19885"/>
                  </a:lnTo>
                  <a:lnTo>
                    <a:pt x="14913" y="19474"/>
                  </a:lnTo>
                  <a:lnTo>
                    <a:pt x="14961" y="19064"/>
                  </a:lnTo>
                  <a:lnTo>
                    <a:pt x="15058" y="18654"/>
                  </a:lnTo>
                  <a:lnTo>
                    <a:pt x="15203" y="18244"/>
                  </a:lnTo>
                  <a:lnTo>
                    <a:pt x="15396" y="17833"/>
                  </a:lnTo>
                  <a:lnTo>
                    <a:pt x="15613" y="17423"/>
                  </a:lnTo>
                  <a:lnTo>
                    <a:pt x="15854" y="17013"/>
                  </a:lnTo>
                  <a:lnTo>
                    <a:pt x="16120" y="16627"/>
                  </a:lnTo>
                  <a:lnTo>
                    <a:pt x="16409" y="16241"/>
                  </a:lnTo>
                  <a:lnTo>
                    <a:pt x="16699" y="15879"/>
                  </a:lnTo>
                  <a:lnTo>
                    <a:pt x="17302" y="15179"/>
                  </a:lnTo>
                  <a:lnTo>
                    <a:pt x="17929" y="14528"/>
                  </a:lnTo>
                  <a:lnTo>
                    <a:pt x="18484" y="13948"/>
                  </a:lnTo>
                  <a:lnTo>
                    <a:pt x="18871" y="13562"/>
                  </a:lnTo>
                  <a:lnTo>
                    <a:pt x="19088" y="13393"/>
                  </a:lnTo>
                  <a:lnTo>
                    <a:pt x="19281" y="13249"/>
                  </a:lnTo>
                  <a:lnTo>
                    <a:pt x="19498" y="13152"/>
                  </a:lnTo>
                  <a:lnTo>
                    <a:pt x="19739" y="13104"/>
                  </a:lnTo>
                  <a:close/>
                  <a:moveTo>
                    <a:pt x="13272" y="21525"/>
                  </a:moveTo>
                  <a:lnTo>
                    <a:pt x="13345" y="21550"/>
                  </a:lnTo>
                  <a:lnTo>
                    <a:pt x="13393" y="21598"/>
                  </a:lnTo>
                  <a:lnTo>
                    <a:pt x="13441" y="21646"/>
                  </a:lnTo>
                  <a:lnTo>
                    <a:pt x="13948" y="22563"/>
                  </a:lnTo>
                  <a:lnTo>
                    <a:pt x="14382" y="23504"/>
                  </a:lnTo>
                  <a:lnTo>
                    <a:pt x="14406" y="23625"/>
                  </a:lnTo>
                  <a:lnTo>
                    <a:pt x="14382" y="23697"/>
                  </a:lnTo>
                  <a:lnTo>
                    <a:pt x="14334" y="23794"/>
                  </a:lnTo>
                  <a:lnTo>
                    <a:pt x="14238" y="23842"/>
                  </a:lnTo>
                  <a:lnTo>
                    <a:pt x="13127" y="24276"/>
                  </a:lnTo>
                  <a:lnTo>
                    <a:pt x="12017" y="24687"/>
                  </a:lnTo>
                  <a:lnTo>
                    <a:pt x="11945" y="24711"/>
                  </a:lnTo>
                  <a:lnTo>
                    <a:pt x="11873" y="24687"/>
                  </a:lnTo>
                  <a:lnTo>
                    <a:pt x="11824" y="24638"/>
                  </a:lnTo>
                  <a:lnTo>
                    <a:pt x="11776" y="24590"/>
                  </a:lnTo>
                  <a:lnTo>
                    <a:pt x="11631" y="24373"/>
                  </a:lnTo>
                  <a:lnTo>
                    <a:pt x="11511" y="24156"/>
                  </a:lnTo>
                  <a:lnTo>
                    <a:pt x="11390" y="23938"/>
                  </a:lnTo>
                  <a:lnTo>
                    <a:pt x="11318" y="23697"/>
                  </a:lnTo>
                  <a:lnTo>
                    <a:pt x="11245" y="23456"/>
                  </a:lnTo>
                  <a:lnTo>
                    <a:pt x="11173" y="23215"/>
                  </a:lnTo>
                  <a:lnTo>
                    <a:pt x="11149" y="22973"/>
                  </a:lnTo>
                  <a:lnTo>
                    <a:pt x="11125" y="22708"/>
                  </a:lnTo>
                  <a:lnTo>
                    <a:pt x="11076" y="22684"/>
                  </a:lnTo>
                  <a:lnTo>
                    <a:pt x="11028" y="22635"/>
                  </a:lnTo>
                  <a:lnTo>
                    <a:pt x="11004" y="22563"/>
                  </a:lnTo>
                  <a:lnTo>
                    <a:pt x="11004" y="22491"/>
                  </a:lnTo>
                  <a:lnTo>
                    <a:pt x="11004" y="22418"/>
                  </a:lnTo>
                  <a:lnTo>
                    <a:pt x="11028" y="22370"/>
                  </a:lnTo>
                  <a:lnTo>
                    <a:pt x="11076" y="22322"/>
                  </a:lnTo>
                  <a:lnTo>
                    <a:pt x="11149" y="22273"/>
                  </a:lnTo>
                  <a:lnTo>
                    <a:pt x="13200" y="21550"/>
                  </a:lnTo>
                  <a:lnTo>
                    <a:pt x="13272" y="21525"/>
                  </a:lnTo>
                  <a:close/>
                  <a:moveTo>
                    <a:pt x="36172" y="12259"/>
                  </a:moveTo>
                  <a:lnTo>
                    <a:pt x="36438" y="12308"/>
                  </a:lnTo>
                  <a:lnTo>
                    <a:pt x="36679" y="12380"/>
                  </a:lnTo>
                  <a:lnTo>
                    <a:pt x="36920" y="12476"/>
                  </a:lnTo>
                  <a:lnTo>
                    <a:pt x="37186" y="12597"/>
                  </a:lnTo>
                  <a:lnTo>
                    <a:pt x="37451" y="12766"/>
                  </a:lnTo>
                  <a:lnTo>
                    <a:pt x="37644" y="12887"/>
                  </a:lnTo>
                  <a:lnTo>
                    <a:pt x="37813" y="13031"/>
                  </a:lnTo>
                  <a:lnTo>
                    <a:pt x="37982" y="13200"/>
                  </a:lnTo>
                  <a:lnTo>
                    <a:pt x="38127" y="13369"/>
                  </a:lnTo>
                  <a:lnTo>
                    <a:pt x="38247" y="13538"/>
                  </a:lnTo>
                  <a:lnTo>
                    <a:pt x="38392" y="13707"/>
                  </a:lnTo>
                  <a:lnTo>
                    <a:pt x="38489" y="13900"/>
                  </a:lnTo>
                  <a:lnTo>
                    <a:pt x="38585" y="14117"/>
                  </a:lnTo>
                  <a:lnTo>
                    <a:pt x="38754" y="14528"/>
                  </a:lnTo>
                  <a:lnTo>
                    <a:pt x="38851" y="14962"/>
                  </a:lnTo>
                  <a:lnTo>
                    <a:pt x="38923" y="15396"/>
                  </a:lnTo>
                  <a:lnTo>
                    <a:pt x="38923" y="15855"/>
                  </a:lnTo>
                  <a:lnTo>
                    <a:pt x="38899" y="16313"/>
                  </a:lnTo>
                  <a:lnTo>
                    <a:pt x="38827" y="16772"/>
                  </a:lnTo>
                  <a:lnTo>
                    <a:pt x="38706" y="17206"/>
                  </a:lnTo>
                  <a:lnTo>
                    <a:pt x="38537" y="17640"/>
                  </a:lnTo>
                  <a:lnTo>
                    <a:pt x="38320" y="18051"/>
                  </a:lnTo>
                  <a:lnTo>
                    <a:pt x="38079" y="18413"/>
                  </a:lnTo>
                  <a:lnTo>
                    <a:pt x="37813" y="18750"/>
                  </a:lnTo>
                  <a:lnTo>
                    <a:pt x="37499" y="19064"/>
                  </a:lnTo>
                  <a:lnTo>
                    <a:pt x="37765" y="19257"/>
                  </a:lnTo>
                  <a:lnTo>
                    <a:pt x="38030" y="19474"/>
                  </a:lnTo>
                  <a:lnTo>
                    <a:pt x="38272" y="19692"/>
                  </a:lnTo>
                  <a:lnTo>
                    <a:pt x="38489" y="19933"/>
                  </a:lnTo>
                  <a:lnTo>
                    <a:pt x="38706" y="20174"/>
                  </a:lnTo>
                  <a:lnTo>
                    <a:pt x="38875" y="20415"/>
                  </a:lnTo>
                  <a:lnTo>
                    <a:pt x="39020" y="20705"/>
                  </a:lnTo>
                  <a:lnTo>
                    <a:pt x="39116" y="20970"/>
                  </a:lnTo>
                  <a:lnTo>
                    <a:pt x="39189" y="21260"/>
                  </a:lnTo>
                  <a:lnTo>
                    <a:pt x="39237" y="21550"/>
                  </a:lnTo>
                  <a:lnTo>
                    <a:pt x="39237" y="21863"/>
                  </a:lnTo>
                  <a:lnTo>
                    <a:pt x="39189" y="22177"/>
                  </a:lnTo>
                  <a:lnTo>
                    <a:pt x="39092" y="22491"/>
                  </a:lnTo>
                  <a:lnTo>
                    <a:pt x="38947" y="22804"/>
                  </a:lnTo>
                  <a:lnTo>
                    <a:pt x="38778" y="23118"/>
                  </a:lnTo>
                  <a:lnTo>
                    <a:pt x="38537" y="23456"/>
                  </a:lnTo>
                  <a:lnTo>
                    <a:pt x="38368" y="23649"/>
                  </a:lnTo>
                  <a:lnTo>
                    <a:pt x="38199" y="23818"/>
                  </a:lnTo>
                  <a:lnTo>
                    <a:pt x="38030" y="23963"/>
                  </a:lnTo>
                  <a:lnTo>
                    <a:pt x="37837" y="24107"/>
                  </a:lnTo>
                  <a:lnTo>
                    <a:pt x="37644" y="24228"/>
                  </a:lnTo>
                  <a:lnTo>
                    <a:pt x="37451" y="24349"/>
                  </a:lnTo>
                  <a:lnTo>
                    <a:pt x="37041" y="24542"/>
                  </a:lnTo>
                  <a:lnTo>
                    <a:pt x="36631" y="24662"/>
                  </a:lnTo>
                  <a:lnTo>
                    <a:pt x="36172" y="24759"/>
                  </a:lnTo>
                  <a:lnTo>
                    <a:pt x="35714" y="24831"/>
                  </a:lnTo>
                  <a:lnTo>
                    <a:pt x="35255" y="24855"/>
                  </a:lnTo>
                  <a:lnTo>
                    <a:pt x="34773" y="24831"/>
                  </a:lnTo>
                  <a:lnTo>
                    <a:pt x="34314" y="24783"/>
                  </a:lnTo>
                  <a:lnTo>
                    <a:pt x="33832" y="24711"/>
                  </a:lnTo>
                  <a:lnTo>
                    <a:pt x="33373" y="24614"/>
                  </a:lnTo>
                  <a:lnTo>
                    <a:pt x="32915" y="24469"/>
                  </a:lnTo>
                  <a:lnTo>
                    <a:pt x="32480" y="24349"/>
                  </a:lnTo>
                  <a:lnTo>
                    <a:pt x="32046" y="24180"/>
                  </a:lnTo>
                  <a:lnTo>
                    <a:pt x="31660" y="24011"/>
                  </a:lnTo>
                  <a:lnTo>
                    <a:pt x="31250" y="23818"/>
                  </a:lnTo>
                  <a:lnTo>
                    <a:pt x="30839" y="23601"/>
                  </a:lnTo>
                  <a:lnTo>
                    <a:pt x="30405" y="23335"/>
                  </a:lnTo>
                  <a:lnTo>
                    <a:pt x="29947" y="23046"/>
                  </a:lnTo>
                  <a:lnTo>
                    <a:pt x="29512" y="22732"/>
                  </a:lnTo>
                  <a:lnTo>
                    <a:pt x="29078" y="22394"/>
                  </a:lnTo>
                  <a:lnTo>
                    <a:pt x="28668" y="22032"/>
                  </a:lnTo>
                  <a:lnTo>
                    <a:pt x="28306" y="21646"/>
                  </a:lnTo>
                  <a:lnTo>
                    <a:pt x="27944" y="21260"/>
                  </a:lnTo>
                  <a:lnTo>
                    <a:pt x="27630" y="20826"/>
                  </a:lnTo>
                  <a:lnTo>
                    <a:pt x="27389" y="20391"/>
                  </a:lnTo>
                  <a:lnTo>
                    <a:pt x="27268" y="20150"/>
                  </a:lnTo>
                  <a:lnTo>
                    <a:pt x="27196" y="19933"/>
                  </a:lnTo>
                  <a:lnTo>
                    <a:pt x="27123" y="19692"/>
                  </a:lnTo>
                  <a:lnTo>
                    <a:pt x="27051" y="19450"/>
                  </a:lnTo>
                  <a:lnTo>
                    <a:pt x="27027" y="19209"/>
                  </a:lnTo>
                  <a:lnTo>
                    <a:pt x="27003" y="18968"/>
                  </a:lnTo>
                  <a:lnTo>
                    <a:pt x="27003" y="18726"/>
                  </a:lnTo>
                  <a:lnTo>
                    <a:pt x="27027" y="18485"/>
                  </a:lnTo>
                  <a:lnTo>
                    <a:pt x="27075" y="18244"/>
                  </a:lnTo>
                  <a:lnTo>
                    <a:pt x="27123" y="17978"/>
                  </a:lnTo>
                  <a:lnTo>
                    <a:pt x="27268" y="17616"/>
                  </a:lnTo>
                  <a:lnTo>
                    <a:pt x="27461" y="17278"/>
                  </a:lnTo>
                  <a:lnTo>
                    <a:pt x="27678" y="16989"/>
                  </a:lnTo>
                  <a:lnTo>
                    <a:pt x="27895" y="16748"/>
                  </a:lnTo>
                  <a:lnTo>
                    <a:pt x="28161" y="16530"/>
                  </a:lnTo>
                  <a:lnTo>
                    <a:pt x="28450" y="16361"/>
                  </a:lnTo>
                  <a:lnTo>
                    <a:pt x="28740" y="16217"/>
                  </a:lnTo>
                  <a:lnTo>
                    <a:pt x="29054" y="16120"/>
                  </a:lnTo>
                  <a:lnTo>
                    <a:pt x="29392" y="16072"/>
                  </a:lnTo>
                  <a:lnTo>
                    <a:pt x="29705" y="16048"/>
                  </a:lnTo>
                  <a:lnTo>
                    <a:pt x="30043" y="16048"/>
                  </a:lnTo>
                  <a:lnTo>
                    <a:pt x="30405" y="16096"/>
                  </a:lnTo>
                  <a:lnTo>
                    <a:pt x="30743" y="16168"/>
                  </a:lnTo>
                  <a:lnTo>
                    <a:pt x="31057" y="16265"/>
                  </a:lnTo>
                  <a:lnTo>
                    <a:pt x="31394" y="16410"/>
                  </a:lnTo>
                  <a:lnTo>
                    <a:pt x="31708" y="16579"/>
                  </a:lnTo>
                  <a:lnTo>
                    <a:pt x="31708" y="16555"/>
                  </a:lnTo>
                  <a:lnTo>
                    <a:pt x="31853" y="16120"/>
                  </a:lnTo>
                  <a:lnTo>
                    <a:pt x="32046" y="15686"/>
                  </a:lnTo>
                  <a:lnTo>
                    <a:pt x="32239" y="15227"/>
                  </a:lnTo>
                  <a:lnTo>
                    <a:pt x="32504" y="14769"/>
                  </a:lnTo>
                  <a:lnTo>
                    <a:pt x="32770" y="14310"/>
                  </a:lnTo>
                  <a:lnTo>
                    <a:pt x="33083" y="13900"/>
                  </a:lnTo>
                  <a:lnTo>
                    <a:pt x="33421" y="13490"/>
                  </a:lnTo>
                  <a:lnTo>
                    <a:pt x="33783" y="13152"/>
                  </a:lnTo>
                  <a:lnTo>
                    <a:pt x="34169" y="12838"/>
                  </a:lnTo>
                  <a:lnTo>
                    <a:pt x="34387" y="12694"/>
                  </a:lnTo>
                  <a:lnTo>
                    <a:pt x="34580" y="12573"/>
                  </a:lnTo>
                  <a:lnTo>
                    <a:pt x="34797" y="12476"/>
                  </a:lnTo>
                  <a:lnTo>
                    <a:pt x="35014" y="12404"/>
                  </a:lnTo>
                  <a:lnTo>
                    <a:pt x="35231" y="12332"/>
                  </a:lnTo>
                  <a:lnTo>
                    <a:pt x="35472" y="12283"/>
                  </a:lnTo>
                  <a:lnTo>
                    <a:pt x="35714" y="12259"/>
                  </a:lnTo>
                  <a:close/>
                  <a:moveTo>
                    <a:pt x="67156" y="16748"/>
                  </a:moveTo>
                  <a:lnTo>
                    <a:pt x="67952" y="16796"/>
                  </a:lnTo>
                  <a:lnTo>
                    <a:pt x="68748" y="16916"/>
                  </a:lnTo>
                  <a:lnTo>
                    <a:pt x="69545" y="17061"/>
                  </a:lnTo>
                  <a:lnTo>
                    <a:pt x="70317" y="17278"/>
                  </a:lnTo>
                  <a:lnTo>
                    <a:pt x="71065" y="17520"/>
                  </a:lnTo>
                  <a:lnTo>
                    <a:pt x="71813" y="17833"/>
                  </a:lnTo>
                  <a:lnTo>
                    <a:pt x="72537" y="18171"/>
                  </a:lnTo>
                  <a:lnTo>
                    <a:pt x="73237" y="18581"/>
                  </a:lnTo>
                  <a:lnTo>
                    <a:pt x="73912" y="19016"/>
                  </a:lnTo>
                  <a:lnTo>
                    <a:pt x="74564" y="19498"/>
                  </a:lnTo>
                  <a:lnTo>
                    <a:pt x="75191" y="20029"/>
                  </a:lnTo>
                  <a:lnTo>
                    <a:pt x="75770" y="20608"/>
                  </a:lnTo>
                  <a:lnTo>
                    <a:pt x="75843" y="20705"/>
                  </a:lnTo>
                  <a:lnTo>
                    <a:pt x="75867" y="20826"/>
                  </a:lnTo>
                  <a:lnTo>
                    <a:pt x="75843" y="20946"/>
                  </a:lnTo>
                  <a:lnTo>
                    <a:pt x="75795" y="21043"/>
                  </a:lnTo>
                  <a:lnTo>
                    <a:pt x="75722" y="21115"/>
                  </a:lnTo>
                  <a:lnTo>
                    <a:pt x="75626" y="21163"/>
                  </a:lnTo>
                  <a:lnTo>
                    <a:pt x="75505" y="21188"/>
                  </a:lnTo>
                  <a:lnTo>
                    <a:pt x="75384" y="21163"/>
                  </a:lnTo>
                  <a:lnTo>
                    <a:pt x="74395" y="23070"/>
                  </a:lnTo>
                  <a:lnTo>
                    <a:pt x="73864" y="24011"/>
                  </a:lnTo>
                  <a:lnTo>
                    <a:pt x="73309" y="24928"/>
                  </a:lnTo>
                  <a:lnTo>
                    <a:pt x="73309" y="25024"/>
                  </a:lnTo>
                  <a:lnTo>
                    <a:pt x="73261" y="25121"/>
                  </a:lnTo>
                  <a:lnTo>
                    <a:pt x="73213" y="25193"/>
                  </a:lnTo>
                  <a:lnTo>
                    <a:pt x="73116" y="25242"/>
                  </a:lnTo>
                  <a:lnTo>
                    <a:pt x="73044" y="25290"/>
                  </a:lnTo>
                  <a:lnTo>
                    <a:pt x="72947" y="25290"/>
                  </a:lnTo>
                  <a:lnTo>
                    <a:pt x="72851" y="25266"/>
                  </a:lnTo>
                  <a:lnTo>
                    <a:pt x="72754" y="25193"/>
                  </a:lnTo>
                  <a:lnTo>
                    <a:pt x="72344" y="24735"/>
                  </a:lnTo>
                  <a:lnTo>
                    <a:pt x="71910" y="24300"/>
                  </a:lnTo>
                  <a:lnTo>
                    <a:pt x="71451" y="23914"/>
                  </a:lnTo>
                  <a:lnTo>
                    <a:pt x="70969" y="23577"/>
                  </a:lnTo>
                  <a:lnTo>
                    <a:pt x="70462" y="23263"/>
                  </a:lnTo>
                  <a:lnTo>
                    <a:pt x="69955" y="22997"/>
                  </a:lnTo>
                  <a:lnTo>
                    <a:pt x="69424" y="22780"/>
                  </a:lnTo>
                  <a:lnTo>
                    <a:pt x="68893" y="22587"/>
                  </a:lnTo>
                  <a:lnTo>
                    <a:pt x="68338" y="22442"/>
                  </a:lnTo>
                  <a:lnTo>
                    <a:pt x="67783" y="22346"/>
                  </a:lnTo>
                  <a:lnTo>
                    <a:pt x="67204" y="22273"/>
                  </a:lnTo>
                  <a:lnTo>
                    <a:pt x="66625" y="22273"/>
                  </a:lnTo>
                  <a:lnTo>
                    <a:pt x="66046" y="22298"/>
                  </a:lnTo>
                  <a:lnTo>
                    <a:pt x="65443" y="22346"/>
                  </a:lnTo>
                  <a:lnTo>
                    <a:pt x="64839" y="22467"/>
                  </a:lnTo>
                  <a:lnTo>
                    <a:pt x="64236" y="22611"/>
                  </a:lnTo>
                  <a:lnTo>
                    <a:pt x="64164" y="22635"/>
                  </a:lnTo>
                  <a:lnTo>
                    <a:pt x="64115" y="22611"/>
                  </a:lnTo>
                  <a:lnTo>
                    <a:pt x="64067" y="22587"/>
                  </a:lnTo>
                  <a:lnTo>
                    <a:pt x="64019" y="22539"/>
                  </a:lnTo>
                  <a:lnTo>
                    <a:pt x="63971" y="22442"/>
                  </a:lnTo>
                  <a:lnTo>
                    <a:pt x="63947" y="22394"/>
                  </a:lnTo>
                  <a:lnTo>
                    <a:pt x="63971" y="22346"/>
                  </a:lnTo>
                  <a:lnTo>
                    <a:pt x="63947" y="22298"/>
                  </a:lnTo>
                  <a:lnTo>
                    <a:pt x="63778" y="21091"/>
                  </a:lnTo>
                  <a:lnTo>
                    <a:pt x="63657" y="19909"/>
                  </a:lnTo>
                  <a:lnTo>
                    <a:pt x="63560" y="18702"/>
                  </a:lnTo>
                  <a:lnTo>
                    <a:pt x="63464" y="17496"/>
                  </a:lnTo>
                  <a:lnTo>
                    <a:pt x="63464" y="17423"/>
                  </a:lnTo>
                  <a:lnTo>
                    <a:pt x="63488" y="17351"/>
                  </a:lnTo>
                  <a:lnTo>
                    <a:pt x="63512" y="17278"/>
                  </a:lnTo>
                  <a:lnTo>
                    <a:pt x="63560" y="17230"/>
                  </a:lnTo>
                  <a:lnTo>
                    <a:pt x="63657" y="17182"/>
                  </a:lnTo>
                  <a:lnTo>
                    <a:pt x="63778" y="17158"/>
                  </a:lnTo>
                  <a:lnTo>
                    <a:pt x="63850" y="17110"/>
                  </a:lnTo>
                  <a:lnTo>
                    <a:pt x="63922" y="17061"/>
                  </a:lnTo>
                  <a:lnTo>
                    <a:pt x="64719" y="16916"/>
                  </a:lnTo>
                  <a:lnTo>
                    <a:pt x="65539" y="16796"/>
                  </a:lnTo>
                  <a:lnTo>
                    <a:pt x="66335" y="16748"/>
                  </a:lnTo>
                  <a:close/>
                  <a:moveTo>
                    <a:pt x="46211" y="18533"/>
                  </a:moveTo>
                  <a:lnTo>
                    <a:pt x="46307" y="18581"/>
                  </a:lnTo>
                  <a:lnTo>
                    <a:pt x="46379" y="18654"/>
                  </a:lnTo>
                  <a:lnTo>
                    <a:pt x="46428" y="18678"/>
                  </a:lnTo>
                  <a:lnTo>
                    <a:pt x="46476" y="18702"/>
                  </a:lnTo>
                  <a:lnTo>
                    <a:pt x="46910" y="19040"/>
                  </a:lnTo>
                  <a:lnTo>
                    <a:pt x="47369" y="19330"/>
                  </a:lnTo>
                  <a:lnTo>
                    <a:pt x="47827" y="19595"/>
                  </a:lnTo>
                  <a:lnTo>
                    <a:pt x="48310" y="19812"/>
                  </a:lnTo>
                  <a:lnTo>
                    <a:pt x="48793" y="19981"/>
                  </a:lnTo>
                  <a:lnTo>
                    <a:pt x="49299" y="20126"/>
                  </a:lnTo>
                  <a:lnTo>
                    <a:pt x="49782" y="20247"/>
                  </a:lnTo>
                  <a:lnTo>
                    <a:pt x="50289" y="20319"/>
                  </a:lnTo>
                  <a:lnTo>
                    <a:pt x="50795" y="20343"/>
                  </a:lnTo>
                  <a:lnTo>
                    <a:pt x="51326" y="20319"/>
                  </a:lnTo>
                  <a:lnTo>
                    <a:pt x="51833" y="20271"/>
                  </a:lnTo>
                  <a:lnTo>
                    <a:pt x="52340" y="20198"/>
                  </a:lnTo>
                  <a:lnTo>
                    <a:pt x="52846" y="20078"/>
                  </a:lnTo>
                  <a:lnTo>
                    <a:pt x="53353" y="19909"/>
                  </a:lnTo>
                  <a:lnTo>
                    <a:pt x="53860" y="19716"/>
                  </a:lnTo>
                  <a:lnTo>
                    <a:pt x="54343" y="19474"/>
                  </a:lnTo>
                  <a:lnTo>
                    <a:pt x="54463" y="19426"/>
                  </a:lnTo>
                  <a:lnTo>
                    <a:pt x="54584" y="19426"/>
                  </a:lnTo>
                  <a:lnTo>
                    <a:pt x="54680" y="19498"/>
                  </a:lnTo>
                  <a:lnTo>
                    <a:pt x="54753" y="19571"/>
                  </a:lnTo>
                  <a:lnTo>
                    <a:pt x="54849" y="19643"/>
                  </a:lnTo>
                  <a:lnTo>
                    <a:pt x="54873" y="19692"/>
                  </a:lnTo>
                  <a:lnTo>
                    <a:pt x="54898" y="19764"/>
                  </a:lnTo>
                  <a:lnTo>
                    <a:pt x="55042" y="20729"/>
                  </a:lnTo>
                  <a:lnTo>
                    <a:pt x="55235" y="21670"/>
                  </a:lnTo>
                  <a:lnTo>
                    <a:pt x="55453" y="22587"/>
                  </a:lnTo>
                  <a:lnTo>
                    <a:pt x="55742" y="23528"/>
                  </a:lnTo>
                  <a:lnTo>
                    <a:pt x="55766" y="23625"/>
                  </a:lnTo>
                  <a:lnTo>
                    <a:pt x="55742" y="23721"/>
                  </a:lnTo>
                  <a:lnTo>
                    <a:pt x="55718" y="23794"/>
                  </a:lnTo>
                  <a:lnTo>
                    <a:pt x="55646" y="23842"/>
                  </a:lnTo>
                  <a:lnTo>
                    <a:pt x="55670" y="23914"/>
                  </a:lnTo>
                  <a:lnTo>
                    <a:pt x="55646" y="24011"/>
                  </a:lnTo>
                  <a:lnTo>
                    <a:pt x="55621" y="24083"/>
                  </a:lnTo>
                  <a:lnTo>
                    <a:pt x="55549" y="24156"/>
                  </a:lnTo>
                  <a:lnTo>
                    <a:pt x="55235" y="24397"/>
                  </a:lnTo>
                  <a:lnTo>
                    <a:pt x="54898" y="24638"/>
                  </a:lnTo>
                  <a:lnTo>
                    <a:pt x="54536" y="24831"/>
                  </a:lnTo>
                  <a:lnTo>
                    <a:pt x="54198" y="25024"/>
                  </a:lnTo>
                  <a:lnTo>
                    <a:pt x="53836" y="25217"/>
                  </a:lnTo>
                  <a:lnTo>
                    <a:pt x="53474" y="25362"/>
                  </a:lnTo>
                  <a:lnTo>
                    <a:pt x="53112" y="25507"/>
                  </a:lnTo>
                  <a:lnTo>
                    <a:pt x="52726" y="25628"/>
                  </a:lnTo>
                  <a:lnTo>
                    <a:pt x="52364" y="25748"/>
                  </a:lnTo>
                  <a:lnTo>
                    <a:pt x="51978" y="25821"/>
                  </a:lnTo>
                  <a:lnTo>
                    <a:pt x="51592" y="25893"/>
                  </a:lnTo>
                  <a:lnTo>
                    <a:pt x="51206" y="25941"/>
                  </a:lnTo>
                  <a:lnTo>
                    <a:pt x="50819" y="25990"/>
                  </a:lnTo>
                  <a:lnTo>
                    <a:pt x="50433" y="26014"/>
                  </a:lnTo>
                  <a:lnTo>
                    <a:pt x="50047" y="26014"/>
                  </a:lnTo>
                  <a:lnTo>
                    <a:pt x="49661" y="25990"/>
                  </a:lnTo>
                  <a:lnTo>
                    <a:pt x="49275" y="25965"/>
                  </a:lnTo>
                  <a:lnTo>
                    <a:pt x="48889" y="25893"/>
                  </a:lnTo>
                  <a:lnTo>
                    <a:pt x="48527" y="25845"/>
                  </a:lnTo>
                  <a:lnTo>
                    <a:pt x="48141" y="25748"/>
                  </a:lnTo>
                  <a:lnTo>
                    <a:pt x="47779" y="25652"/>
                  </a:lnTo>
                  <a:lnTo>
                    <a:pt x="47393" y="25531"/>
                  </a:lnTo>
                  <a:lnTo>
                    <a:pt x="47031" y="25386"/>
                  </a:lnTo>
                  <a:lnTo>
                    <a:pt x="46669" y="25217"/>
                  </a:lnTo>
                  <a:lnTo>
                    <a:pt x="46331" y="25048"/>
                  </a:lnTo>
                  <a:lnTo>
                    <a:pt x="45993" y="24855"/>
                  </a:lnTo>
                  <a:lnTo>
                    <a:pt x="45656" y="24662"/>
                  </a:lnTo>
                  <a:lnTo>
                    <a:pt x="45318" y="24421"/>
                  </a:lnTo>
                  <a:lnTo>
                    <a:pt x="45004" y="24180"/>
                  </a:lnTo>
                  <a:lnTo>
                    <a:pt x="44690" y="23938"/>
                  </a:lnTo>
                  <a:lnTo>
                    <a:pt x="44377" y="23649"/>
                  </a:lnTo>
                  <a:lnTo>
                    <a:pt x="44087" y="23359"/>
                  </a:lnTo>
                  <a:lnTo>
                    <a:pt x="44039" y="23287"/>
                  </a:lnTo>
                  <a:lnTo>
                    <a:pt x="44039" y="23190"/>
                  </a:lnTo>
                  <a:lnTo>
                    <a:pt x="44039" y="23118"/>
                  </a:lnTo>
                  <a:lnTo>
                    <a:pt x="44087" y="23046"/>
                  </a:lnTo>
                  <a:lnTo>
                    <a:pt x="44015" y="23022"/>
                  </a:lnTo>
                  <a:lnTo>
                    <a:pt x="43942" y="22997"/>
                  </a:lnTo>
                  <a:lnTo>
                    <a:pt x="43894" y="22925"/>
                  </a:lnTo>
                  <a:lnTo>
                    <a:pt x="43846" y="22877"/>
                  </a:lnTo>
                  <a:lnTo>
                    <a:pt x="43822" y="22804"/>
                  </a:lnTo>
                  <a:lnTo>
                    <a:pt x="43797" y="22732"/>
                  </a:lnTo>
                  <a:lnTo>
                    <a:pt x="43822" y="22635"/>
                  </a:lnTo>
                  <a:lnTo>
                    <a:pt x="43846" y="22563"/>
                  </a:lnTo>
                  <a:lnTo>
                    <a:pt x="44135" y="22080"/>
                  </a:lnTo>
                  <a:lnTo>
                    <a:pt x="44425" y="21598"/>
                  </a:lnTo>
                  <a:lnTo>
                    <a:pt x="44932" y="20584"/>
                  </a:lnTo>
                  <a:lnTo>
                    <a:pt x="45462" y="19595"/>
                  </a:lnTo>
                  <a:lnTo>
                    <a:pt x="45728" y="19112"/>
                  </a:lnTo>
                  <a:lnTo>
                    <a:pt x="46017" y="18654"/>
                  </a:lnTo>
                  <a:lnTo>
                    <a:pt x="46066" y="18606"/>
                  </a:lnTo>
                  <a:lnTo>
                    <a:pt x="46114" y="18557"/>
                  </a:lnTo>
                  <a:lnTo>
                    <a:pt x="46162" y="18557"/>
                  </a:lnTo>
                  <a:lnTo>
                    <a:pt x="46211" y="18533"/>
                  </a:lnTo>
                  <a:close/>
                  <a:moveTo>
                    <a:pt x="24155" y="23311"/>
                  </a:moveTo>
                  <a:lnTo>
                    <a:pt x="24252" y="23335"/>
                  </a:lnTo>
                  <a:lnTo>
                    <a:pt x="24372" y="23359"/>
                  </a:lnTo>
                  <a:lnTo>
                    <a:pt x="24469" y="23432"/>
                  </a:lnTo>
                  <a:lnTo>
                    <a:pt x="24541" y="23504"/>
                  </a:lnTo>
                  <a:lnTo>
                    <a:pt x="24710" y="23697"/>
                  </a:lnTo>
                  <a:lnTo>
                    <a:pt x="24831" y="23866"/>
                  </a:lnTo>
                  <a:lnTo>
                    <a:pt x="25989" y="25290"/>
                  </a:lnTo>
                  <a:lnTo>
                    <a:pt x="26037" y="25386"/>
                  </a:lnTo>
                  <a:lnTo>
                    <a:pt x="26061" y="25483"/>
                  </a:lnTo>
                  <a:lnTo>
                    <a:pt x="26037" y="25579"/>
                  </a:lnTo>
                  <a:lnTo>
                    <a:pt x="25989" y="25628"/>
                  </a:lnTo>
                  <a:lnTo>
                    <a:pt x="25941" y="25676"/>
                  </a:lnTo>
                  <a:lnTo>
                    <a:pt x="25700" y="25821"/>
                  </a:lnTo>
                  <a:lnTo>
                    <a:pt x="25458" y="25965"/>
                  </a:lnTo>
                  <a:lnTo>
                    <a:pt x="25217" y="26134"/>
                  </a:lnTo>
                  <a:lnTo>
                    <a:pt x="25024" y="26327"/>
                  </a:lnTo>
                  <a:lnTo>
                    <a:pt x="24831" y="26520"/>
                  </a:lnTo>
                  <a:lnTo>
                    <a:pt x="24638" y="26738"/>
                  </a:lnTo>
                  <a:lnTo>
                    <a:pt x="24469" y="26979"/>
                  </a:lnTo>
                  <a:lnTo>
                    <a:pt x="24324" y="27220"/>
                  </a:lnTo>
                  <a:lnTo>
                    <a:pt x="24276" y="27293"/>
                  </a:lnTo>
                  <a:lnTo>
                    <a:pt x="24228" y="27317"/>
                  </a:lnTo>
                  <a:lnTo>
                    <a:pt x="24155" y="27365"/>
                  </a:lnTo>
                  <a:lnTo>
                    <a:pt x="24010" y="27365"/>
                  </a:lnTo>
                  <a:lnTo>
                    <a:pt x="23962" y="27317"/>
                  </a:lnTo>
                  <a:lnTo>
                    <a:pt x="23890" y="27293"/>
                  </a:lnTo>
                  <a:lnTo>
                    <a:pt x="23866" y="27220"/>
                  </a:lnTo>
                  <a:lnTo>
                    <a:pt x="23552" y="26762"/>
                  </a:lnTo>
                  <a:lnTo>
                    <a:pt x="23238" y="26327"/>
                  </a:lnTo>
                  <a:lnTo>
                    <a:pt x="22876" y="25917"/>
                  </a:lnTo>
                  <a:lnTo>
                    <a:pt x="22490" y="25507"/>
                  </a:lnTo>
                  <a:lnTo>
                    <a:pt x="22442" y="25410"/>
                  </a:lnTo>
                  <a:lnTo>
                    <a:pt x="22418" y="25338"/>
                  </a:lnTo>
                  <a:lnTo>
                    <a:pt x="22418" y="25242"/>
                  </a:lnTo>
                  <a:lnTo>
                    <a:pt x="22466" y="25169"/>
                  </a:lnTo>
                  <a:lnTo>
                    <a:pt x="22442" y="25097"/>
                  </a:lnTo>
                  <a:lnTo>
                    <a:pt x="22466" y="25024"/>
                  </a:lnTo>
                  <a:lnTo>
                    <a:pt x="23045" y="24349"/>
                  </a:lnTo>
                  <a:lnTo>
                    <a:pt x="23648" y="23697"/>
                  </a:lnTo>
                  <a:lnTo>
                    <a:pt x="23866" y="23456"/>
                  </a:lnTo>
                  <a:lnTo>
                    <a:pt x="23986" y="23359"/>
                  </a:lnTo>
                  <a:lnTo>
                    <a:pt x="24059" y="23335"/>
                  </a:lnTo>
                  <a:lnTo>
                    <a:pt x="24155" y="23311"/>
                  </a:lnTo>
                  <a:close/>
                  <a:moveTo>
                    <a:pt x="62040" y="23528"/>
                  </a:moveTo>
                  <a:lnTo>
                    <a:pt x="62088" y="23552"/>
                  </a:lnTo>
                  <a:lnTo>
                    <a:pt x="62209" y="23625"/>
                  </a:lnTo>
                  <a:lnTo>
                    <a:pt x="62282" y="23745"/>
                  </a:lnTo>
                  <a:lnTo>
                    <a:pt x="62788" y="25193"/>
                  </a:lnTo>
                  <a:lnTo>
                    <a:pt x="62885" y="25410"/>
                  </a:lnTo>
                  <a:lnTo>
                    <a:pt x="62957" y="25652"/>
                  </a:lnTo>
                  <a:lnTo>
                    <a:pt x="62981" y="25772"/>
                  </a:lnTo>
                  <a:lnTo>
                    <a:pt x="63005" y="25893"/>
                  </a:lnTo>
                  <a:lnTo>
                    <a:pt x="63005" y="26038"/>
                  </a:lnTo>
                  <a:lnTo>
                    <a:pt x="62957" y="26158"/>
                  </a:lnTo>
                  <a:lnTo>
                    <a:pt x="62933" y="26231"/>
                  </a:lnTo>
                  <a:lnTo>
                    <a:pt x="62861" y="26327"/>
                  </a:lnTo>
                  <a:lnTo>
                    <a:pt x="62740" y="26448"/>
                  </a:lnTo>
                  <a:lnTo>
                    <a:pt x="62595" y="26569"/>
                  </a:lnTo>
                  <a:lnTo>
                    <a:pt x="62426" y="26665"/>
                  </a:lnTo>
                  <a:lnTo>
                    <a:pt x="61726" y="27027"/>
                  </a:lnTo>
                  <a:lnTo>
                    <a:pt x="61003" y="27341"/>
                  </a:lnTo>
                  <a:lnTo>
                    <a:pt x="60906" y="27389"/>
                  </a:lnTo>
                  <a:lnTo>
                    <a:pt x="60810" y="27365"/>
                  </a:lnTo>
                  <a:lnTo>
                    <a:pt x="60713" y="27341"/>
                  </a:lnTo>
                  <a:lnTo>
                    <a:pt x="60641" y="27244"/>
                  </a:lnTo>
                  <a:lnTo>
                    <a:pt x="60303" y="26665"/>
                  </a:lnTo>
                  <a:lnTo>
                    <a:pt x="60182" y="26376"/>
                  </a:lnTo>
                  <a:lnTo>
                    <a:pt x="60061" y="26086"/>
                  </a:lnTo>
                  <a:lnTo>
                    <a:pt x="59941" y="25797"/>
                  </a:lnTo>
                  <a:lnTo>
                    <a:pt x="59868" y="25483"/>
                  </a:lnTo>
                  <a:lnTo>
                    <a:pt x="59796" y="25169"/>
                  </a:lnTo>
                  <a:lnTo>
                    <a:pt x="59748" y="24855"/>
                  </a:lnTo>
                  <a:lnTo>
                    <a:pt x="59700" y="24735"/>
                  </a:lnTo>
                  <a:lnTo>
                    <a:pt x="59700" y="24614"/>
                  </a:lnTo>
                  <a:lnTo>
                    <a:pt x="59724" y="24566"/>
                  </a:lnTo>
                  <a:lnTo>
                    <a:pt x="59772" y="24518"/>
                  </a:lnTo>
                  <a:lnTo>
                    <a:pt x="59820" y="24469"/>
                  </a:lnTo>
                  <a:lnTo>
                    <a:pt x="59893" y="24445"/>
                  </a:lnTo>
                  <a:lnTo>
                    <a:pt x="60423" y="24300"/>
                  </a:lnTo>
                  <a:lnTo>
                    <a:pt x="60906" y="24107"/>
                  </a:lnTo>
                  <a:lnTo>
                    <a:pt x="61389" y="23866"/>
                  </a:lnTo>
                  <a:lnTo>
                    <a:pt x="61847" y="23577"/>
                  </a:lnTo>
                  <a:lnTo>
                    <a:pt x="61920" y="23528"/>
                  </a:lnTo>
                  <a:close/>
                  <a:moveTo>
                    <a:pt x="77267" y="24590"/>
                  </a:moveTo>
                  <a:lnTo>
                    <a:pt x="77797" y="24614"/>
                  </a:lnTo>
                  <a:lnTo>
                    <a:pt x="77918" y="24638"/>
                  </a:lnTo>
                  <a:lnTo>
                    <a:pt x="77991" y="24687"/>
                  </a:lnTo>
                  <a:lnTo>
                    <a:pt x="78063" y="24783"/>
                  </a:lnTo>
                  <a:lnTo>
                    <a:pt x="78087" y="24904"/>
                  </a:lnTo>
                  <a:lnTo>
                    <a:pt x="78111" y="25507"/>
                  </a:lnTo>
                  <a:lnTo>
                    <a:pt x="78111" y="26134"/>
                  </a:lnTo>
                  <a:lnTo>
                    <a:pt x="78087" y="26762"/>
                  </a:lnTo>
                  <a:lnTo>
                    <a:pt x="78015" y="27365"/>
                  </a:lnTo>
                  <a:lnTo>
                    <a:pt x="77991" y="27413"/>
                  </a:lnTo>
                  <a:lnTo>
                    <a:pt x="77966" y="27462"/>
                  </a:lnTo>
                  <a:lnTo>
                    <a:pt x="77870" y="27534"/>
                  </a:lnTo>
                  <a:lnTo>
                    <a:pt x="77773" y="27558"/>
                  </a:lnTo>
                  <a:lnTo>
                    <a:pt x="77677" y="27558"/>
                  </a:lnTo>
                  <a:lnTo>
                    <a:pt x="77146" y="27462"/>
                  </a:lnTo>
                  <a:lnTo>
                    <a:pt x="76615" y="27413"/>
                  </a:lnTo>
                  <a:lnTo>
                    <a:pt x="76108" y="27389"/>
                  </a:lnTo>
                  <a:lnTo>
                    <a:pt x="75553" y="27365"/>
                  </a:lnTo>
                  <a:lnTo>
                    <a:pt x="75481" y="27341"/>
                  </a:lnTo>
                  <a:lnTo>
                    <a:pt x="75384" y="27293"/>
                  </a:lnTo>
                  <a:lnTo>
                    <a:pt x="75336" y="27220"/>
                  </a:lnTo>
                  <a:lnTo>
                    <a:pt x="75312" y="27124"/>
                  </a:lnTo>
                  <a:lnTo>
                    <a:pt x="75336" y="26641"/>
                  </a:lnTo>
                  <a:lnTo>
                    <a:pt x="75336" y="26158"/>
                  </a:lnTo>
                  <a:lnTo>
                    <a:pt x="75336" y="25676"/>
                  </a:lnTo>
                  <a:lnTo>
                    <a:pt x="75360" y="25193"/>
                  </a:lnTo>
                  <a:lnTo>
                    <a:pt x="75384" y="25145"/>
                  </a:lnTo>
                  <a:lnTo>
                    <a:pt x="75409" y="25097"/>
                  </a:lnTo>
                  <a:lnTo>
                    <a:pt x="75481" y="25073"/>
                  </a:lnTo>
                  <a:lnTo>
                    <a:pt x="75505" y="25000"/>
                  </a:lnTo>
                  <a:lnTo>
                    <a:pt x="75529" y="24928"/>
                  </a:lnTo>
                  <a:lnTo>
                    <a:pt x="75602" y="24855"/>
                  </a:lnTo>
                  <a:lnTo>
                    <a:pt x="75674" y="24831"/>
                  </a:lnTo>
                  <a:lnTo>
                    <a:pt x="75939" y="24735"/>
                  </a:lnTo>
                  <a:lnTo>
                    <a:pt x="76205" y="24687"/>
                  </a:lnTo>
                  <a:lnTo>
                    <a:pt x="76470" y="24638"/>
                  </a:lnTo>
                  <a:lnTo>
                    <a:pt x="76736" y="24614"/>
                  </a:lnTo>
                  <a:lnTo>
                    <a:pt x="77267" y="24590"/>
                  </a:lnTo>
                  <a:close/>
                  <a:moveTo>
                    <a:pt x="55911" y="26183"/>
                  </a:moveTo>
                  <a:lnTo>
                    <a:pt x="56032" y="26231"/>
                  </a:lnTo>
                  <a:lnTo>
                    <a:pt x="56128" y="26279"/>
                  </a:lnTo>
                  <a:lnTo>
                    <a:pt x="56225" y="26352"/>
                  </a:lnTo>
                  <a:lnTo>
                    <a:pt x="56418" y="26520"/>
                  </a:lnTo>
                  <a:lnTo>
                    <a:pt x="56587" y="26689"/>
                  </a:lnTo>
                  <a:lnTo>
                    <a:pt x="57769" y="27872"/>
                  </a:lnTo>
                  <a:lnTo>
                    <a:pt x="57817" y="27944"/>
                  </a:lnTo>
                  <a:lnTo>
                    <a:pt x="57841" y="28017"/>
                  </a:lnTo>
                  <a:lnTo>
                    <a:pt x="57817" y="28089"/>
                  </a:lnTo>
                  <a:lnTo>
                    <a:pt x="57769" y="28161"/>
                  </a:lnTo>
                  <a:lnTo>
                    <a:pt x="57407" y="28572"/>
                  </a:lnTo>
                  <a:lnTo>
                    <a:pt x="57045" y="28958"/>
                  </a:lnTo>
                  <a:lnTo>
                    <a:pt x="56635" y="29344"/>
                  </a:lnTo>
                  <a:lnTo>
                    <a:pt x="56225" y="29706"/>
                  </a:lnTo>
                  <a:lnTo>
                    <a:pt x="56152" y="29754"/>
                  </a:lnTo>
                  <a:lnTo>
                    <a:pt x="56056" y="29778"/>
                  </a:lnTo>
                  <a:lnTo>
                    <a:pt x="55959" y="29754"/>
                  </a:lnTo>
                  <a:lnTo>
                    <a:pt x="55887" y="29706"/>
                  </a:lnTo>
                  <a:lnTo>
                    <a:pt x="54994" y="28789"/>
                  </a:lnTo>
                  <a:lnTo>
                    <a:pt x="54536" y="28306"/>
                  </a:lnTo>
                  <a:lnTo>
                    <a:pt x="54125" y="27848"/>
                  </a:lnTo>
                  <a:lnTo>
                    <a:pt x="54029" y="27872"/>
                  </a:lnTo>
                  <a:lnTo>
                    <a:pt x="53956" y="27848"/>
                  </a:lnTo>
                  <a:lnTo>
                    <a:pt x="53884" y="27824"/>
                  </a:lnTo>
                  <a:lnTo>
                    <a:pt x="53836" y="27775"/>
                  </a:lnTo>
                  <a:lnTo>
                    <a:pt x="53812" y="27703"/>
                  </a:lnTo>
                  <a:lnTo>
                    <a:pt x="53788" y="27655"/>
                  </a:lnTo>
                  <a:lnTo>
                    <a:pt x="53812" y="27582"/>
                  </a:lnTo>
                  <a:lnTo>
                    <a:pt x="53860" y="27510"/>
                  </a:lnTo>
                  <a:lnTo>
                    <a:pt x="55211" y="26472"/>
                  </a:lnTo>
                  <a:lnTo>
                    <a:pt x="55332" y="26376"/>
                  </a:lnTo>
                  <a:lnTo>
                    <a:pt x="55477" y="26279"/>
                  </a:lnTo>
                  <a:lnTo>
                    <a:pt x="55621" y="26207"/>
                  </a:lnTo>
                  <a:lnTo>
                    <a:pt x="55790" y="26183"/>
                  </a:lnTo>
                  <a:close/>
                  <a:moveTo>
                    <a:pt x="40492" y="26496"/>
                  </a:moveTo>
                  <a:lnTo>
                    <a:pt x="40588" y="26520"/>
                  </a:lnTo>
                  <a:lnTo>
                    <a:pt x="40660" y="26593"/>
                  </a:lnTo>
                  <a:lnTo>
                    <a:pt x="40709" y="26665"/>
                  </a:lnTo>
                  <a:lnTo>
                    <a:pt x="40829" y="27027"/>
                  </a:lnTo>
                  <a:lnTo>
                    <a:pt x="40974" y="27389"/>
                  </a:lnTo>
                  <a:lnTo>
                    <a:pt x="41119" y="27703"/>
                  </a:lnTo>
                  <a:lnTo>
                    <a:pt x="41312" y="28017"/>
                  </a:lnTo>
                  <a:lnTo>
                    <a:pt x="41505" y="28306"/>
                  </a:lnTo>
                  <a:lnTo>
                    <a:pt x="41746" y="28596"/>
                  </a:lnTo>
                  <a:lnTo>
                    <a:pt x="41988" y="28861"/>
                  </a:lnTo>
                  <a:lnTo>
                    <a:pt x="42277" y="29102"/>
                  </a:lnTo>
                  <a:lnTo>
                    <a:pt x="42326" y="29151"/>
                  </a:lnTo>
                  <a:lnTo>
                    <a:pt x="42350" y="29223"/>
                  </a:lnTo>
                  <a:lnTo>
                    <a:pt x="42350" y="29344"/>
                  </a:lnTo>
                  <a:lnTo>
                    <a:pt x="42350" y="29416"/>
                  </a:lnTo>
                  <a:lnTo>
                    <a:pt x="42326" y="29489"/>
                  </a:lnTo>
                  <a:lnTo>
                    <a:pt x="42277" y="29537"/>
                  </a:lnTo>
                  <a:lnTo>
                    <a:pt x="42229" y="29561"/>
                  </a:lnTo>
                  <a:lnTo>
                    <a:pt x="40443" y="30309"/>
                  </a:lnTo>
                  <a:lnTo>
                    <a:pt x="40178" y="30430"/>
                  </a:lnTo>
                  <a:lnTo>
                    <a:pt x="39864" y="30574"/>
                  </a:lnTo>
                  <a:lnTo>
                    <a:pt x="39695" y="30623"/>
                  </a:lnTo>
                  <a:lnTo>
                    <a:pt x="39526" y="30647"/>
                  </a:lnTo>
                  <a:lnTo>
                    <a:pt x="39382" y="30647"/>
                  </a:lnTo>
                  <a:lnTo>
                    <a:pt x="39237" y="30599"/>
                  </a:lnTo>
                  <a:lnTo>
                    <a:pt x="39092" y="30502"/>
                  </a:lnTo>
                  <a:lnTo>
                    <a:pt x="38995" y="30381"/>
                  </a:lnTo>
                  <a:lnTo>
                    <a:pt x="38899" y="30261"/>
                  </a:lnTo>
                  <a:lnTo>
                    <a:pt x="38802" y="30116"/>
                  </a:lnTo>
                  <a:lnTo>
                    <a:pt x="38682" y="29778"/>
                  </a:lnTo>
                  <a:lnTo>
                    <a:pt x="38561" y="29489"/>
                  </a:lnTo>
                  <a:lnTo>
                    <a:pt x="38247" y="28740"/>
                  </a:lnTo>
                  <a:lnTo>
                    <a:pt x="37958" y="27968"/>
                  </a:lnTo>
                  <a:lnTo>
                    <a:pt x="37910" y="27920"/>
                  </a:lnTo>
                  <a:lnTo>
                    <a:pt x="37861" y="27872"/>
                  </a:lnTo>
                  <a:lnTo>
                    <a:pt x="37837" y="27799"/>
                  </a:lnTo>
                  <a:lnTo>
                    <a:pt x="37837" y="27727"/>
                  </a:lnTo>
                  <a:lnTo>
                    <a:pt x="37837" y="27630"/>
                  </a:lnTo>
                  <a:lnTo>
                    <a:pt x="37885" y="27582"/>
                  </a:lnTo>
                  <a:lnTo>
                    <a:pt x="37934" y="27510"/>
                  </a:lnTo>
                  <a:lnTo>
                    <a:pt x="38030" y="27462"/>
                  </a:lnTo>
                  <a:lnTo>
                    <a:pt x="38634" y="27244"/>
                  </a:lnTo>
                  <a:lnTo>
                    <a:pt x="39213" y="26979"/>
                  </a:lnTo>
                  <a:lnTo>
                    <a:pt x="39816" y="26738"/>
                  </a:lnTo>
                  <a:lnTo>
                    <a:pt x="40395" y="26496"/>
                  </a:lnTo>
                  <a:close/>
                  <a:moveTo>
                    <a:pt x="62040" y="30599"/>
                  </a:moveTo>
                  <a:lnTo>
                    <a:pt x="62137" y="30623"/>
                  </a:lnTo>
                  <a:lnTo>
                    <a:pt x="62209" y="30671"/>
                  </a:lnTo>
                  <a:lnTo>
                    <a:pt x="62233" y="30767"/>
                  </a:lnTo>
                  <a:lnTo>
                    <a:pt x="62354" y="31419"/>
                  </a:lnTo>
                  <a:lnTo>
                    <a:pt x="62499" y="32070"/>
                  </a:lnTo>
                  <a:lnTo>
                    <a:pt x="62668" y="32698"/>
                  </a:lnTo>
                  <a:lnTo>
                    <a:pt x="62861" y="33325"/>
                  </a:lnTo>
                  <a:lnTo>
                    <a:pt x="62861" y="33398"/>
                  </a:lnTo>
                  <a:lnTo>
                    <a:pt x="62861" y="33446"/>
                  </a:lnTo>
                  <a:lnTo>
                    <a:pt x="62837" y="33518"/>
                  </a:lnTo>
                  <a:lnTo>
                    <a:pt x="62812" y="33567"/>
                  </a:lnTo>
                  <a:lnTo>
                    <a:pt x="62716" y="33639"/>
                  </a:lnTo>
                  <a:lnTo>
                    <a:pt x="62595" y="33663"/>
                  </a:lnTo>
                  <a:lnTo>
                    <a:pt x="61895" y="33711"/>
                  </a:lnTo>
                  <a:lnTo>
                    <a:pt x="61220" y="33784"/>
                  </a:lnTo>
                  <a:lnTo>
                    <a:pt x="60544" y="33904"/>
                  </a:lnTo>
                  <a:lnTo>
                    <a:pt x="59893" y="34049"/>
                  </a:lnTo>
                  <a:lnTo>
                    <a:pt x="59820" y="34073"/>
                  </a:lnTo>
                  <a:lnTo>
                    <a:pt x="59748" y="34049"/>
                  </a:lnTo>
                  <a:lnTo>
                    <a:pt x="59627" y="34001"/>
                  </a:lnTo>
                  <a:lnTo>
                    <a:pt x="59579" y="33953"/>
                  </a:lnTo>
                  <a:lnTo>
                    <a:pt x="59531" y="33904"/>
                  </a:lnTo>
                  <a:lnTo>
                    <a:pt x="59506" y="33832"/>
                  </a:lnTo>
                  <a:lnTo>
                    <a:pt x="59506" y="33784"/>
                  </a:lnTo>
                  <a:lnTo>
                    <a:pt x="59506" y="33205"/>
                  </a:lnTo>
                  <a:lnTo>
                    <a:pt x="59482" y="32650"/>
                  </a:lnTo>
                  <a:lnTo>
                    <a:pt x="59434" y="32095"/>
                  </a:lnTo>
                  <a:lnTo>
                    <a:pt x="59362" y="31540"/>
                  </a:lnTo>
                  <a:lnTo>
                    <a:pt x="59313" y="31467"/>
                  </a:lnTo>
                  <a:lnTo>
                    <a:pt x="59289" y="31419"/>
                  </a:lnTo>
                  <a:lnTo>
                    <a:pt x="59313" y="31371"/>
                  </a:lnTo>
                  <a:lnTo>
                    <a:pt x="59338" y="31298"/>
                  </a:lnTo>
                  <a:lnTo>
                    <a:pt x="59362" y="31226"/>
                  </a:lnTo>
                  <a:lnTo>
                    <a:pt x="59410" y="31154"/>
                  </a:lnTo>
                  <a:lnTo>
                    <a:pt x="59458" y="31105"/>
                  </a:lnTo>
                  <a:lnTo>
                    <a:pt x="59531" y="31081"/>
                  </a:lnTo>
                  <a:lnTo>
                    <a:pt x="59603" y="31057"/>
                  </a:lnTo>
                  <a:lnTo>
                    <a:pt x="59675" y="31057"/>
                  </a:lnTo>
                  <a:lnTo>
                    <a:pt x="59748" y="31081"/>
                  </a:lnTo>
                  <a:lnTo>
                    <a:pt x="59796" y="31129"/>
                  </a:lnTo>
                  <a:lnTo>
                    <a:pt x="60327" y="30985"/>
                  </a:lnTo>
                  <a:lnTo>
                    <a:pt x="60882" y="30864"/>
                  </a:lnTo>
                  <a:lnTo>
                    <a:pt x="61944" y="30599"/>
                  </a:lnTo>
                  <a:close/>
                  <a:moveTo>
                    <a:pt x="36389" y="33929"/>
                  </a:moveTo>
                  <a:lnTo>
                    <a:pt x="36486" y="33977"/>
                  </a:lnTo>
                  <a:lnTo>
                    <a:pt x="36534" y="34049"/>
                  </a:lnTo>
                  <a:lnTo>
                    <a:pt x="36824" y="34459"/>
                  </a:lnTo>
                  <a:lnTo>
                    <a:pt x="37065" y="34894"/>
                  </a:lnTo>
                  <a:lnTo>
                    <a:pt x="37548" y="35762"/>
                  </a:lnTo>
                  <a:lnTo>
                    <a:pt x="37572" y="35835"/>
                  </a:lnTo>
                  <a:lnTo>
                    <a:pt x="37596" y="35907"/>
                  </a:lnTo>
                  <a:lnTo>
                    <a:pt x="37572" y="35980"/>
                  </a:lnTo>
                  <a:lnTo>
                    <a:pt x="37524" y="36052"/>
                  </a:lnTo>
                  <a:lnTo>
                    <a:pt x="36896" y="36655"/>
                  </a:lnTo>
                  <a:lnTo>
                    <a:pt x="36245" y="37234"/>
                  </a:lnTo>
                  <a:lnTo>
                    <a:pt x="36148" y="37331"/>
                  </a:lnTo>
                  <a:lnTo>
                    <a:pt x="36027" y="37403"/>
                  </a:lnTo>
                  <a:lnTo>
                    <a:pt x="35883" y="37452"/>
                  </a:lnTo>
                  <a:lnTo>
                    <a:pt x="35810" y="37476"/>
                  </a:lnTo>
                  <a:lnTo>
                    <a:pt x="35738" y="37452"/>
                  </a:lnTo>
                  <a:lnTo>
                    <a:pt x="35617" y="37403"/>
                  </a:lnTo>
                  <a:lnTo>
                    <a:pt x="35521" y="37331"/>
                  </a:lnTo>
                  <a:lnTo>
                    <a:pt x="35448" y="37234"/>
                  </a:lnTo>
                  <a:lnTo>
                    <a:pt x="35376" y="37114"/>
                  </a:lnTo>
                  <a:lnTo>
                    <a:pt x="35231" y="36872"/>
                  </a:lnTo>
                  <a:lnTo>
                    <a:pt x="35135" y="36655"/>
                  </a:lnTo>
                  <a:lnTo>
                    <a:pt x="34942" y="36221"/>
                  </a:lnTo>
                  <a:lnTo>
                    <a:pt x="34773" y="35787"/>
                  </a:lnTo>
                  <a:lnTo>
                    <a:pt x="34700" y="35787"/>
                  </a:lnTo>
                  <a:lnTo>
                    <a:pt x="34628" y="35762"/>
                  </a:lnTo>
                  <a:lnTo>
                    <a:pt x="34580" y="35714"/>
                  </a:lnTo>
                  <a:lnTo>
                    <a:pt x="34531" y="35666"/>
                  </a:lnTo>
                  <a:lnTo>
                    <a:pt x="34507" y="35594"/>
                  </a:lnTo>
                  <a:lnTo>
                    <a:pt x="34507" y="35521"/>
                  </a:lnTo>
                  <a:lnTo>
                    <a:pt x="34507" y="35449"/>
                  </a:lnTo>
                  <a:lnTo>
                    <a:pt x="34555" y="35376"/>
                  </a:lnTo>
                  <a:lnTo>
                    <a:pt x="34942" y="34966"/>
                  </a:lnTo>
                  <a:lnTo>
                    <a:pt x="35328" y="34604"/>
                  </a:lnTo>
                  <a:lnTo>
                    <a:pt x="35762" y="34266"/>
                  </a:lnTo>
                  <a:lnTo>
                    <a:pt x="36220" y="33953"/>
                  </a:lnTo>
                  <a:lnTo>
                    <a:pt x="36317" y="33929"/>
                  </a:lnTo>
                  <a:close/>
                  <a:moveTo>
                    <a:pt x="15323" y="25676"/>
                  </a:moveTo>
                  <a:lnTo>
                    <a:pt x="15613" y="25700"/>
                  </a:lnTo>
                  <a:lnTo>
                    <a:pt x="15927" y="25724"/>
                  </a:lnTo>
                  <a:lnTo>
                    <a:pt x="16216" y="25772"/>
                  </a:lnTo>
                  <a:lnTo>
                    <a:pt x="16506" y="25845"/>
                  </a:lnTo>
                  <a:lnTo>
                    <a:pt x="16795" y="25941"/>
                  </a:lnTo>
                  <a:lnTo>
                    <a:pt x="17109" y="26086"/>
                  </a:lnTo>
                  <a:lnTo>
                    <a:pt x="17495" y="26279"/>
                  </a:lnTo>
                  <a:lnTo>
                    <a:pt x="17833" y="26520"/>
                  </a:lnTo>
                  <a:lnTo>
                    <a:pt x="18147" y="26786"/>
                  </a:lnTo>
                  <a:lnTo>
                    <a:pt x="18436" y="27075"/>
                  </a:lnTo>
                  <a:lnTo>
                    <a:pt x="18678" y="27365"/>
                  </a:lnTo>
                  <a:lnTo>
                    <a:pt x="18871" y="27703"/>
                  </a:lnTo>
                  <a:lnTo>
                    <a:pt x="19064" y="28041"/>
                  </a:lnTo>
                  <a:lnTo>
                    <a:pt x="19184" y="28403"/>
                  </a:lnTo>
                  <a:lnTo>
                    <a:pt x="19281" y="28765"/>
                  </a:lnTo>
                  <a:lnTo>
                    <a:pt x="19353" y="29151"/>
                  </a:lnTo>
                  <a:lnTo>
                    <a:pt x="19377" y="29537"/>
                  </a:lnTo>
                  <a:lnTo>
                    <a:pt x="19353" y="29923"/>
                  </a:lnTo>
                  <a:lnTo>
                    <a:pt x="19305" y="30309"/>
                  </a:lnTo>
                  <a:lnTo>
                    <a:pt x="19233" y="30671"/>
                  </a:lnTo>
                  <a:lnTo>
                    <a:pt x="19112" y="31057"/>
                  </a:lnTo>
                  <a:lnTo>
                    <a:pt x="18967" y="31443"/>
                  </a:lnTo>
                  <a:lnTo>
                    <a:pt x="19353" y="31540"/>
                  </a:lnTo>
                  <a:lnTo>
                    <a:pt x="19715" y="31709"/>
                  </a:lnTo>
                  <a:lnTo>
                    <a:pt x="20053" y="31902"/>
                  </a:lnTo>
                  <a:lnTo>
                    <a:pt x="20343" y="32143"/>
                  </a:lnTo>
                  <a:lnTo>
                    <a:pt x="20608" y="32384"/>
                  </a:lnTo>
                  <a:lnTo>
                    <a:pt x="20825" y="32674"/>
                  </a:lnTo>
                  <a:lnTo>
                    <a:pt x="21018" y="33012"/>
                  </a:lnTo>
                  <a:lnTo>
                    <a:pt x="21163" y="33325"/>
                  </a:lnTo>
                  <a:lnTo>
                    <a:pt x="21284" y="33687"/>
                  </a:lnTo>
                  <a:lnTo>
                    <a:pt x="21356" y="34049"/>
                  </a:lnTo>
                  <a:lnTo>
                    <a:pt x="21356" y="34411"/>
                  </a:lnTo>
                  <a:lnTo>
                    <a:pt x="21332" y="34797"/>
                  </a:lnTo>
                  <a:lnTo>
                    <a:pt x="21260" y="35159"/>
                  </a:lnTo>
                  <a:lnTo>
                    <a:pt x="21139" y="35521"/>
                  </a:lnTo>
                  <a:lnTo>
                    <a:pt x="20946" y="35883"/>
                  </a:lnTo>
                  <a:lnTo>
                    <a:pt x="20705" y="36221"/>
                  </a:lnTo>
                  <a:lnTo>
                    <a:pt x="20560" y="36414"/>
                  </a:lnTo>
                  <a:lnTo>
                    <a:pt x="20415" y="36559"/>
                  </a:lnTo>
                  <a:lnTo>
                    <a:pt x="20077" y="36848"/>
                  </a:lnTo>
                  <a:lnTo>
                    <a:pt x="19739" y="37066"/>
                  </a:lnTo>
                  <a:lnTo>
                    <a:pt x="19377" y="37259"/>
                  </a:lnTo>
                  <a:lnTo>
                    <a:pt x="18991" y="37379"/>
                  </a:lnTo>
                  <a:lnTo>
                    <a:pt x="18605" y="37452"/>
                  </a:lnTo>
                  <a:lnTo>
                    <a:pt x="18195" y="37500"/>
                  </a:lnTo>
                  <a:lnTo>
                    <a:pt x="17809" y="37476"/>
                  </a:lnTo>
                  <a:lnTo>
                    <a:pt x="17399" y="37427"/>
                  </a:lnTo>
                  <a:lnTo>
                    <a:pt x="17013" y="37331"/>
                  </a:lnTo>
                  <a:lnTo>
                    <a:pt x="16626" y="37186"/>
                  </a:lnTo>
                  <a:lnTo>
                    <a:pt x="16264" y="36993"/>
                  </a:lnTo>
                  <a:lnTo>
                    <a:pt x="15927" y="36752"/>
                  </a:lnTo>
                  <a:lnTo>
                    <a:pt x="15613" y="36486"/>
                  </a:lnTo>
                  <a:lnTo>
                    <a:pt x="15323" y="36197"/>
                  </a:lnTo>
                  <a:lnTo>
                    <a:pt x="15058" y="35835"/>
                  </a:lnTo>
                  <a:lnTo>
                    <a:pt x="14913" y="36197"/>
                  </a:lnTo>
                  <a:lnTo>
                    <a:pt x="14720" y="36511"/>
                  </a:lnTo>
                  <a:lnTo>
                    <a:pt x="14479" y="36824"/>
                  </a:lnTo>
                  <a:lnTo>
                    <a:pt x="14238" y="37114"/>
                  </a:lnTo>
                  <a:lnTo>
                    <a:pt x="13948" y="37379"/>
                  </a:lnTo>
                  <a:lnTo>
                    <a:pt x="13634" y="37596"/>
                  </a:lnTo>
                  <a:lnTo>
                    <a:pt x="13321" y="37814"/>
                  </a:lnTo>
                  <a:lnTo>
                    <a:pt x="12959" y="37982"/>
                  </a:lnTo>
                  <a:lnTo>
                    <a:pt x="12597" y="38103"/>
                  </a:lnTo>
                  <a:lnTo>
                    <a:pt x="12235" y="38200"/>
                  </a:lnTo>
                  <a:lnTo>
                    <a:pt x="11873" y="38248"/>
                  </a:lnTo>
                  <a:lnTo>
                    <a:pt x="11487" y="38272"/>
                  </a:lnTo>
                  <a:lnTo>
                    <a:pt x="11101" y="38224"/>
                  </a:lnTo>
                  <a:lnTo>
                    <a:pt x="10739" y="38151"/>
                  </a:lnTo>
                  <a:lnTo>
                    <a:pt x="10352" y="38007"/>
                  </a:lnTo>
                  <a:lnTo>
                    <a:pt x="9991" y="37814"/>
                  </a:lnTo>
                  <a:lnTo>
                    <a:pt x="9773" y="37669"/>
                  </a:lnTo>
                  <a:lnTo>
                    <a:pt x="9580" y="37500"/>
                  </a:lnTo>
                  <a:lnTo>
                    <a:pt x="9387" y="37331"/>
                  </a:lnTo>
                  <a:lnTo>
                    <a:pt x="9218" y="37138"/>
                  </a:lnTo>
                  <a:lnTo>
                    <a:pt x="9074" y="36945"/>
                  </a:lnTo>
                  <a:lnTo>
                    <a:pt x="8929" y="36752"/>
                  </a:lnTo>
                  <a:lnTo>
                    <a:pt x="8808" y="36511"/>
                  </a:lnTo>
                  <a:lnTo>
                    <a:pt x="8712" y="36293"/>
                  </a:lnTo>
                  <a:lnTo>
                    <a:pt x="8615" y="36052"/>
                  </a:lnTo>
                  <a:lnTo>
                    <a:pt x="8543" y="35811"/>
                  </a:lnTo>
                  <a:lnTo>
                    <a:pt x="8422" y="35304"/>
                  </a:lnTo>
                  <a:lnTo>
                    <a:pt x="8350" y="34773"/>
                  </a:lnTo>
                  <a:lnTo>
                    <a:pt x="8326" y="34242"/>
                  </a:lnTo>
                  <a:lnTo>
                    <a:pt x="8350" y="33687"/>
                  </a:lnTo>
                  <a:lnTo>
                    <a:pt x="8398" y="33132"/>
                  </a:lnTo>
                  <a:lnTo>
                    <a:pt x="8470" y="32601"/>
                  </a:lnTo>
                  <a:lnTo>
                    <a:pt x="8591" y="32070"/>
                  </a:lnTo>
                  <a:lnTo>
                    <a:pt x="8736" y="31540"/>
                  </a:lnTo>
                  <a:lnTo>
                    <a:pt x="8905" y="31057"/>
                  </a:lnTo>
                  <a:lnTo>
                    <a:pt x="9074" y="30599"/>
                  </a:lnTo>
                  <a:lnTo>
                    <a:pt x="9267" y="30188"/>
                  </a:lnTo>
                  <a:lnTo>
                    <a:pt x="9532" y="29682"/>
                  </a:lnTo>
                  <a:lnTo>
                    <a:pt x="9846" y="29199"/>
                  </a:lnTo>
                  <a:lnTo>
                    <a:pt x="10208" y="28692"/>
                  </a:lnTo>
                  <a:lnTo>
                    <a:pt x="10594" y="28210"/>
                  </a:lnTo>
                  <a:lnTo>
                    <a:pt x="11028" y="27751"/>
                  </a:lnTo>
                  <a:lnTo>
                    <a:pt x="11487" y="27341"/>
                  </a:lnTo>
                  <a:lnTo>
                    <a:pt x="11969" y="26931"/>
                  </a:lnTo>
                  <a:lnTo>
                    <a:pt x="12500" y="26593"/>
                  </a:lnTo>
                  <a:lnTo>
                    <a:pt x="13031" y="26279"/>
                  </a:lnTo>
                  <a:lnTo>
                    <a:pt x="13296" y="26158"/>
                  </a:lnTo>
                  <a:lnTo>
                    <a:pt x="13586" y="26038"/>
                  </a:lnTo>
                  <a:lnTo>
                    <a:pt x="13876" y="25941"/>
                  </a:lnTo>
                  <a:lnTo>
                    <a:pt x="14165" y="25845"/>
                  </a:lnTo>
                  <a:lnTo>
                    <a:pt x="14431" y="25772"/>
                  </a:lnTo>
                  <a:lnTo>
                    <a:pt x="14744" y="25724"/>
                  </a:lnTo>
                  <a:lnTo>
                    <a:pt x="15034" y="25700"/>
                  </a:lnTo>
                  <a:lnTo>
                    <a:pt x="15323" y="25676"/>
                  </a:lnTo>
                  <a:close/>
                  <a:moveTo>
                    <a:pt x="5937" y="35835"/>
                  </a:moveTo>
                  <a:lnTo>
                    <a:pt x="6033" y="35859"/>
                  </a:lnTo>
                  <a:lnTo>
                    <a:pt x="6154" y="35907"/>
                  </a:lnTo>
                  <a:lnTo>
                    <a:pt x="6250" y="35980"/>
                  </a:lnTo>
                  <a:lnTo>
                    <a:pt x="6323" y="36052"/>
                  </a:lnTo>
                  <a:lnTo>
                    <a:pt x="6395" y="36149"/>
                  </a:lnTo>
                  <a:lnTo>
                    <a:pt x="6516" y="36342"/>
                  </a:lnTo>
                  <a:lnTo>
                    <a:pt x="6612" y="36535"/>
                  </a:lnTo>
                  <a:lnTo>
                    <a:pt x="7240" y="37862"/>
                  </a:lnTo>
                  <a:lnTo>
                    <a:pt x="7288" y="37958"/>
                  </a:lnTo>
                  <a:lnTo>
                    <a:pt x="7264" y="38055"/>
                  </a:lnTo>
                  <a:lnTo>
                    <a:pt x="7240" y="38151"/>
                  </a:lnTo>
                  <a:lnTo>
                    <a:pt x="7143" y="38224"/>
                  </a:lnTo>
                  <a:lnTo>
                    <a:pt x="6323" y="38634"/>
                  </a:lnTo>
                  <a:lnTo>
                    <a:pt x="5454" y="39044"/>
                  </a:lnTo>
                  <a:lnTo>
                    <a:pt x="5285" y="39141"/>
                  </a:lnTo>
                  <a:lnTo>
                    <a:pt x="5092" y="39213"/>
                  </a:lnTo>
                  <a:lnTo>
                    <a:pt x="4923" y="39213"/>
                  </a:lnTo>
                  <a:lnTo>
                    <a:pt x="4827" y="39189"/>
                  </a:lnTo>
                  <a:lnTo>
                    <a:pt x="4730" y="39165"/>
                  </a:lnTo>
                  <a:lnTo>
                    <a:pt x="4609" y="39092"/>
                  </a:lnTo>
                  <a:lnTo>
                    <a:pt x="4513" y="38996"/>
                  </a:lnTo>
                  <a:lnTo>
                    <a:pt x="4392" y="38875"/>
                  </a:lnTo>
                  <a:lnTo>
                    <a:pt x="4320" y="38755"/>
                  </a:lnTo>
                  <a:lnTo>
                    <a:pt x="4151" y="38441"/>
                  </a:lnTo>
                  <a:lnTo>
                    <a:pt x="4006" y="38103"/>
                  </a:lnTo>
                  <a:lnTo>
                    <a:pt x="3885" y="37741"/>
                  </a:lnTo>
                  <a:lnTo>
                    <a:pt x="3813" y="37403"/>
                  </a:lnTo>
                  <a:lnTo>
                    <a:pt x="3692" y="36824"/>
                  </a:lnTo>
                  <a:lnTo>
                    <a:pt x="3692" y="36752"/>
                  </a:lnTo>
                  <a:lnTo>
                    <a:pt x="3717" y="36704"/>
                  </a:lnTo>
                  <a:lnTo>
                    <a:pt x="3765" y="36655"/>
                  </a:lnTo>
                  <a:lnTo>
                    <a:pt x="3813" y="36631"/>
                  </a:lnTo>
                  <a:lnTo>
                    <a:pt x="3861" y="36607"/>
                  </a:lnTo>
                  <a:lnTo>
                    <a:pt x="3910" y="36631"/>
                  </a:lnTo>
                  <a:lnTo>
                    <a:pt x="3958" y="36655"/>
                  </a:lnTo>
                  <a:lnTo>
                    <a:pt x="4006" y="36728"/>
                  </a:lnTo>
                  <a:lnTo>
                    <a:pt x="4658" y="36366"/>
                  </a:lnTo>
                  <a:lnTo>
                    <a:pt x="5309" y="36028"/>
                  </a:lnTo>
                  <a:lnTo>
                    <a:pt x="5478" y="35931"/>
                  </a:lnTo>
                  <a:lnTo>
                    <a:pt x="5671" y="35859"/>
                  </a:lnTo>
                  <a:lnTo>
                    <a:pt x="5840" y="35835"/>
                  </a:lnTo>
                  <a:close/>
                  <a:moveTo>
                    <a:pt x="28475" y="30092"/>
                  </a:moveTo>
                  <a:lnTo>
                    <a:pt x="29102" y="30140"/>
                  </a:lnTo>
                  <a:lnTo>
                    <a:pt x="29753" y="30212"/>
                  </a:lnTo>
                  <a:lnTo>
                    <a:pt x="30405" y="30309"/>
                  </a:lnTo>
                  <a:lnTo>
                    <a:pt x="31032" y="30405"/>
                  </a:lnTo>
                  <a:lnTo>
                    <a:pt x="32311" y="30623"/>
                  </a:lnTo>
                  <a:lnTo>
                    <a:pt x="33590" y="30864"/>
                  </a:lnTo>
                  <a:lnTo>
                    <a:pt x="33663" y="30888"/>
                  </a:lnTo>
                  <a:lnTo>
                    <a:pt x="33711" y="30936"/>
                  </a:lnTo>
                  <a:lnTo>
                    <a:pt x="33759" y="31009"/>
                  </a:lnTo>
                  <a:lnTo>
                    <a:pt x="33783" y="31081"/>
                  </a:lnTo>
                  <a:lnTo>
                    <a:pt x="33783" y="31154"/>
                  </a:lnTo>
                  <a:lnTo>
                    <a:pt x="33783" y="31226"/>
                  </a:lnTo>
                  <a:lnTo>
                    <a:pt x="33759" y="31298"/>
                  </a:lnTo>
                  <a:lnTo>
                    <a:pt x="33711" y="31371"/>
                  </a:lnTo>
                  <a:lnTo>
                    <a:pt x="33325" y="31829"/>
                  </a:lnTo>
                  <a:lnTo>
                    <a:pt x="32963" y="32336"/>
                  </a:lnTo>
                  <a:lnTo>
                    <a:pt x="32673" y="32867"/>
                  </a:lnTo>
                  <a:lnTo>
                    <a:pt x="32408" y="33422"/>
                  </a:lnTo>
                  <a:lnTo>
                    <a:pt x="32504" y="33470"/>
                  </a:lnTo>
                  <a:lnTo>
                    <a:pt x="32528" y="33542"/>
                  </a:lnTo>
                  <a:lnTo>
                    <a:pt x="32553" y="33639"/>
                  </a:lnTo>
                  <a:lnTo>
                    <a:pt x="32528" y="33736"/>
                  </a:lnTo>
                  <a:lnTo>
                    <a:pt x="32480" y="33808"/>
                  </a:lnTo>
                  <a:lnTo>
                    <a:pt x="32432" y="33880"/>
                  </a:lnTo>
                  <a:lnTo>
                    <a:pt x="32335" y="33929"/>
                  </a:lnTo>
                  <a:lnTo>
                    <a:pt x="32239" y="33953"/>
                  </a:lnTo>
                  <a:lnTo>
                    <a:pt x="32070" y="34532"/>
                  </a:lnTo>
                  <a:lnTo>
                    <a:pt x="31973" y="35111"/>
                  </a:lnTo>
                  <a:lnTo>
                    <a:pt x="31925" y="35690"/>
                  </a:lnTo>
                  <a:lnTo>
                    <a:pt x="31925" y="36269"/>
                  </a:lnTo>
                  <a:lnTo>
                    <a:pt x="31998" y="36872"/>
                  </a:lnTo>
                  <a:lnTo>
                    <a:pt x="32094" y="37452"/>
                  </a:lnTo>
                  <a:lnTo>
                    <a:pt x="32263" y="38055"/>
                  </a:lnTo>
                  <a:lnTo>
                    <a:pt x="32480" y="38634"/>
                  </a:lnTo>
                  <a:lnTo>
                    <a:pt x="32528" y="38755"/>
                  </a:lnTo>
                  <a:lnTo>
                    <a:pt x="32504" y="38899"/>
                  </a:lnTo>
                  <a:lnTo>
                    <a:pt x="32480" y="38972"/>
                  </a:lnTo>
                  <a:lnTo>
                    <a:pt x="32432" y="39020"/>
                  </a:lnTo>
                  <a:lnTo>
                    <a:pt x="32360" y="39068"/>
                  </a:lnTo>
                  <a:lnTo>
                    <a:pt x="32287" y="39092"/>
                  </a:lnTo>
                  <a:lnTo>
                    <a:pt x="31057" y="39286"/>
                  </a:lnTo>
                  <a:lnTo>
                    <a:pt x="29826" y="39430"/>
                  </a:lnTo>
                  <a:lnTo>
                    <a:pt x="28571" y="39503"/>
                  </a:lnTo>
                  <a:lnTo>
                    <a:pt x="27316" y="39551"/>
                  </a:lnTo>
                  <a:lnTo>
                    <a:pt x="27292" y="39623"/>
                  </a:lnTo>
                  <a:lnTo>
                    <a:pt x="27244" y="39672"/>
                  </a:lnTo>
                  <a:lnTo>
                    <a:pt x="27171" y="39672"/>
                  </a:lnTo>
                  <a:lnTo>
                    <a:pt x="27123" y="39647"/>
                  </a:lnTo>
                  <a:lnTo>
                    <a:pt x="27099" y="39623"/>
                  </a:lnTo>
                  <a:lnTo>
                    <a:pt x="27051" y="39551"/>
                  </a:lnTo>
                  <a:lnTo>
                    <a:pt x="27003" y="39551"/>
                  </a:lnTo>
                  <a:lnTo>
                    <a:pt x="26906" y="39527"/>
                  </a:lnTo>
                  <a:lnTo>
                    <a:pt x="26834" y="39503"/>
                  </a:lnTo>
                  <a:lnTo>
                    <a:pt x="26761" y="39454"/>
                  </a:lnTo>
                  <a:lnTo>
                    <a:pt x="26737" y="39382"/>
                  </a:lnTo>
                  <a:lnTo>
                    <a:pt x="26713" y="39286"/>
                  </a:lnTo>
                  <a:lnTo>
                    <a:pt x="26689" y="39213"/>
                  </a:lnTo>
                  <a:lnTo>
                    <a:pt x="26713" y="39117"/>
                  </a:lnTo>
                  <a:lnTo>
                    <a:pt x="26737" y="39044"/>
                  </a:lnTo>
                  <a:lnTo>
                    <a:pt x="26568" y="38706"/>
                  </a:lnTo>
                  <a:lnTo>
                    <a:pt x="26423" y="38369"/>
                  </a:lnTo>
                  <a:lnTo>
                    <a:pt x="26279" y="38007"/>
                  </a:lnTo>
                  <a:lnTo>
                    <a:pt x="26182" y="37669"/>
                  </a:lnTo>
                  <a:lnTo>
                    <a:pt x="26086" y="37307"/>
                  </a:lnTo>
                  <a:lnTo>
                    <a:pt x="26013" y="36921"/>
                  </a:lnTo>
                  <a:lnTo>
                    <a:pt x="25965" y="36559"/>
                  </a:lnTo>
                  <a:lnTo>
                    <a:pt x="25941" y="36197"/>
                  </a:lnTo>
                  <a:lnTo>
                    <a:pt x="25868" y="36149"/>
                  </a:lnTo>
                  <a:lnTo>
                    <a:pt x="25844" y="36076"/>
                  </a:lnTo>
                  <a:lnTo>
                    <a:pt x="25868" y="36004"/>
                  </a:lnTo>
                  <a:lnTo>
                    <a:pt x="25917" y="35956"/>
                  </a:lnTo>
                  <a:lnTo>
                    <a:pt x="25917" y="35376"/>
                  </a:lnTo>
                  <a:lnTo>
                    <a:pt x="25941" y="34797"/>
                  </a:lnTo>
                  <a:lnTo>
                    <a:pt x="26013" y="34218"/>
                  </a:lnTo>
                  <a:lnTo>
                    <a:pt x="26110" y="33663"/>
                  </a:lnTo>
                  <a:lnTo>
                    <a:pt x="26255" y="33084"/>
                  </a:lnTo>
                  <a:lnTo>
                    <a:pt x="26399" y="32529"/>
                  </a:lnTo>
                  <a:lnTo>
                    <a:pt x="26592" y="31998"/>
                  </a:lnTo>
                  <a:lnTo>
                    <a:pt x="26785" y="31467"/>
                  </a:lnTo>
                  <a:lnTo>
                    <a:pt x="26930" y="31105"/>
                  </a:lnTo>
                  <a:lnTo>
                    <a:pt x="27075" y="30816"/>
                  </a:lnTo>
                  <a:lnTo>
                    <a:pt x="27220" y="30574"/>
                  </a:lnTo>
                  <a:lnTo>
                    <a:pt x="27365" y="30381"/>
                  </a:lnTo>
                  <a:lnTo>
                    <a:pt x="27461" y="30309"/>
                  </a:lnTo>
                  <a:lnTo>
                    <a:pt x="27558" y="30237"/>
                  </a:lnTo>
                  <a:lnTo>
                    <a:pt x="27678" y="30188"/>
                  </a:lnTo>
                  <a:lnTo>
                    <a:pt x="27799" y="30140"/>
                  </a:lnTo>
                  <a:lnTo>
                    <a:pt x="28088" y="30092"/>
                  </a:lnTo>
                  <a:close/>
                  <a:moveTo>
                    <a:pt x="70100" y="28330"/>
                  </a:moveTo>
                  <a:lnTo>
                    <a:pt x="70510" y="28403"/>
                  </a:lnTo>
                  <a:lnTo>
                    <a:pt x="70920" y="28499"/>
                  </a:lnTo>
                  <a:lnTo>
                    <a:pt x="71306" y="28668"/>
                  </a:lnTo>
                  <a:lnTo>
                    <a:pt x="71692" y="28861"/>
                  </a:lnTo>
                  <a:lnTo>
                    <a:pt x="72030" y="29102"/>
                  </a:lnTo>
                  <a:lnTo>
                    <a:pt x="72320" y="29392"/>
                  </a:lnTo>
                  <a:lnTo>
                    <a:pt x="72465" y="29537"/>
                  </a:lnTo>
                  <a:lnTo>
                    <a:pt x="72585" y="29706"/>
                  </a:lnTo>
                  <a:lnTo>
                    <a:pt x="72706" y="29899"/>
                  </a:lnTo>
                  <a:lnTo>
                    <a:pt x="72827" y="30068"/>
                  </a:lnTo>
                  <a:lnTo>
                    <a:pt x="72899" y="30285"/>
                  </a:lnTo>
                  <a:lnTo>
                    <a:pt x="72995" y="30478"/>
                  </a:lnTo>
                  <a:lnTo>
                    <a:pt x="73044" y="30695"/>
                  </a:lnTo>
                  <a:lnTo>
                    <a:pt x="73116" y="30912"/>
                  </a:lnTo>
                  <a:lnTo>
                    <a:pt x="73116" y="31009"/>
                  </a:lnTo>
                  <a:lnTo>
                    <a:pt x="73092" y="31081"/>
                  </a:lnTo>
                  <a:lnTo>
                    <a:pt x="73044" y="31202"/>
                  </a:lnTo>
                  <a:lnTo>
                    <a:pt x="73092" y="31274"/>
                  </a:lnTo>
                  <a:lnTo>
                    <a:pt x="73526" y="31057"/>
                  </a:lnTo>
                  <a:lnTo>
                    <a:pt x="73985" y="30912"/>
                  </a:lnTo>
                  <a:lnTo>
                    <a:pt x="74419" y="30792"/>
                  </a:lnTo>
                  <a:lnTo>
                    <a:pt x="74878" y="30743"/>
                  </a:lnTo>
                  <a:lnTo>
                    <a:pt x="75336" y="30743"/>
                  </a:lnTo>
                  <a:lnTo>
                    <a:pt x="75770" y="30792"/>
                  </a:lnTo>
                  <a:lnTo>
                    <a:pt x="76205" y="30888"/>
                  </a:lnTo>
                  <a:lnTo>
                    <a:pt x="76615" y="31033"/>
                  </a:lnTo>
                  <a:lnTo>
                    <a:pt x="77001" y="31226"/>
                  </a:lnTo>
                  <a:lnTo>
                    <a:pt x="77363" y="31467"/>
                  </a:lnTo>
                  <a:lnTo>
                    <a:pt x="77701" y="31757"/>
                  </a:lnTo>
                  <a:lnTo>
                    <a:pt x="77870" y="31902"/>
                  </a:lnTo>
                  <a:lnTo>
                    <a:pt x="77991" y="32070"/>
                  </a:lnTo>
                  <a:lnTo>
                    <a:pt x="78135" y="32264"/>
                  </a:lnTo>
                  <a:lnTo>
                    <a:pt x="78256" y="32457"/>
                  </a:lnTo>
                  <a:lnTo>
                    <a:pt x="78377" y="32650"/>
                  </a:lnTo>
                  <a:lnTo>
                    <a:pt x="78473" y="32867"/>
                  </a:lnTo>
                  <a:lnTo>
                    <a:pt x="78546" y="33108"/>
                  </a:lnTo>
                  <a:lnTo>
                    <a:pt x="78618" y="33349"/>
                  </a:lnTo>
                  <a:lnTo>
                    <a:pt x="78690" y="33591"/>
                  </a:lnTo>
                  <a:lnTo>
                    <a:pt x="78739" y="33832"/>
                  </a:lnTo>
                  <a:lnTo>
                    <a:pt x="78763" y="34122"/>
                  </a:lnTo>
                  <a:lnTo>
                    <a:pt x="78763" y="34387"/>
                  </a:lnTo>
                  <a:lnTo>
                    <a:pt x="78763" y="34652"/>
                  </a:lnTo>
                  <a:lnTo>
                    <a:pt x="78739" y="34918"/>
                  </a:lnTo>
                  <a:lnTo>
                    <a:pt x="78690" y="35159"/>
                  </a:lnTo>
                  <a:lnTo>
                    <a:pt x="78642" y="35425"/>
                  </a:lnTo>
                  <a:lnTo>
                    <a:pt x="78546" y="35666"/>
                  </a:lnTo>
                  <a:lnTo>
                    <a:pt x="78473" y="35883"/>
                  </a:lnTo>
                  <a:lnTo>
                    <a:pt x="78352" y="36124"/>
                  </a:lnTo>
                  <a:lnTo>
                    <a:pt x="78232" y="36342"/>
                  </a:lnTo>
                  <a:lnTo>
                    <a:pt x="77966" y="36776"/>
                  </a:lnTo>
                  <a:lnTo>
                    <a:pt x="77653" y="37186"/>
                  </a:lnTo>
                  <a:lnTo>
                    <a:pt x="77291" y="37548"/>
                  </a:lnTo>
                  <a:lnTo>
                    <a:pt x="76905" y="37910"/>
                  </a:lnTo>
                  <a:lnTo>
                    <a:pt x="76494" y="38248"/>
                  </a:lnTo>
                  <a:lnTo>
                    <a:pt x="76060" y="38562"/>
                  </a:lnTo>
                  <a:lnTo>
                    <a:pt x="75626" y="38875"/>
                  </a:lnTo>
                  <a:lnTo>
                    <a:pt x="75167" y="39141"/>
                  </a:lnTo>
                  <a:lnTo>
                    <a:pt x="74709" y="39406"/>
                  </a:lnTo>
                  <a:lnTo>
                    <a:pt x="73816" y="39841"/>
                  </a:lnTo>
                  <a:lnTo>
                    <a:pt x="73382" y="40034"/>
                  </a:lnTo>
                  <a:lnTo>
                    <a:pt x="72923" y="40227"/>
                  </a:lnTo>
                  <a:lnTo>
                    <a:pt x="72465" y="40396"/>
                  </a:lnTo>
                  <a:lnTo>
                    <a:pt x="71982" y="40540"/>
                  </a:lnTo>
                  <a:lnTo>
                    <a:pt x="71499" y="40661"/>
                  </a:lnTo>
                  <a:lnTo>
                    <a:pt x="71017" y="40758"/>
                  </a:lnTo>
                  <a:lnTo>
                    <a:pt x="70510" y="40830"/>
                  </a:lnTo>
                  <a:lnTo>
                    <a:pt x="70027" y="40878"/>
                  </a:lnTo>
                  <a:lnTo>
                    <a:pt x="69521" y="40854"/>
                  </a:lnTo>
                  <a:lnTo>
                    <a:pt x="69038" y="40806"/>
                  </a:lnTo>
                  <a:lnTo>
                    <a:pt x="68580" y="40709"/>
                  </a:lnTo>
                  <a:lnTo>
                    <a:pt x="68121" y="40564"/>
                  </a:lnTo>
                  <a:lnTo>
                    <a:pt x="67904" y="40492"/>
                  </a:lnTo>
                  <a:lnTo>
                    <a:pt x="67687" y="40371"/>
                  </a:lnTo>
                  <a:lnTo>
                    <a:pt x="67470" y="40251"/>
                  </a:lnTo>
                  <a:lnTo>
                    <a:pt x="67277" y="40130"/>
                  </a:lnTo>
                  <a:lnTo>
                    <a:pt x="67083" y="39961"/>
                  </a:lnTo>
                  <a:lnTo>
                    <a:pt x="66890" y="39792"/>
                  </a:lnTo>
                  <a:lnTo>
                    <a:pt x="66697" y="39623"/>
                  </a:lnTo>
                  <a:lnTo>
                    <a:pt x="66528" y="39406"/>
                  </a:lnTo>
                  <a:lnTo>
                    <a:pt x="66335" y="39141"/>
                  </a:lnTo>
                  <a:lnTo>
                    <a:pt x="66167" y="38851"/>
                  </a:lnTo>
                  <a:lnTo>
                    <a:pt x="66022" y="38537"/>
                  </a:lnTo>
                  <a:lnTo>
                    <a:pt x="65925" y="38248"/>
                  </a:lnTo>
                  <a:lnTo>
                    <a:pt x="65877" y="37934"/>
                  </a:lnTo>
                  <a:lnTo>
                    <a:pt x="65829" y="37621"/>
                  </a:lnTo>
                  <a:lnTo>
                    <a:pt x="65853" y="37307"/>
                  </a:lnTo>
                  <a:lnTo>
                    <a:pt x="65877" y="37017"/>
                  </a:lnTo>
                  <a:lnTo>
                    <a:pt x="65949" y="36728"/>
                  </a:lnTo>
                  <a:lnTo>
                    <a:pt x="66046" y="36438"/>
                  </a:lnTo>
                  <a:lnTo>
                    <a:pt x="66167" y="36149"/>
                  </a:lnTo>
                  <a:lnTo>
                    <a:pt x="66335" y="35883"/>
                  </a:lnTo>
                  <a:lnTo>
                    <a:pt x="66528" y="35642"/>
                  </a:lnTo>
                  <a:lnTo>
                    <a:pt x="66746" y="35425"/>
                  </a:lnTo>
                  <a:lnTo>
                    <a:pt x="66987" y="35232"/>
                  </a:lnTo>
                  <a:lnTo>
                    <a:pt x="67277" y="35039"/>
                  </a:lnTo>
                  <a:lnTo>
                    <a:pt x="67301" y="34990"/>
                  </a:lnTo>
                  <a:lnTo>
                    <a:pt x="67349" y="34966"/>
                  </a:lnTo>
                  <a:lnTo>
                    <a:pt x="68266" y="34532"/>
                  </a:lnTo>
                  <a:lnTo>
                    <a:pt x="67904" y="34315"/>
                  </a:lnTo>
                  <a:lnTo>
                    <a:pt x="67590" y="34049"/>
                  </a:lnTo>
                  <a:lnTo>
                    <a:pt x="67301" y="33760"/>
                  </a:lnTo>
                  <a:lnTo>
                    <a:pt x="67059" y="33446"/>
                  </a:lnTo>
                  <a:lnTo>
                    <a:pt x="66866" y="33108"/>
                  </a:lnTo>
                  <a:lnTo>
                    <a:pt x="66697" y="32746"/>
                  </a:lnTo>
                  <a:lnTo>
                    <a:pt x="66601" y="32360"/>
                  </a:lnTo>
                  <a:lnTo>
                    <a:pt x="66528" y="31974"/>
                  </a:lnTo>
                  <a:lnTo>
                    <a:pt x="66504" y="31588"/>
                  </a:lnTo>
                  <a:lnTo>
                    <a:pt x="66553" y="31202"/>
                  </a:lnTo>
                  <a:lnTo>
                    <a:pt x="66625" y="30792"/>
                  </a:lnTo>
                  <a:lnTo>
                    <a:pt x="66746" y="30430"/>
                  </a:lnTo>
                  <a:lnTo>
                    <a:pt x="66915" y="30044"/>
                  </a:lnTo>
                  <a:lnTo>
                    <a:pt x="67132" y="29706"/>
                  </a:lnTo>
                  <a:lnTo>
                    <a:pt x="67397" y="29392"/>
                  </a:lnTo>
                  <a:lnTo>
                    <a:pt x="67711" y="29078"/>
                  </a:lnTo>
                  <a:lnTo>
                    <a:pt x="67880" y="28958"/>
                  </a:lnTo>
                  <a:lnTo>
                    <a:pt x="68073" y="28813"/>
                  </a:lnTo>
                  <a:lnTo>
                    <a:pt x="68242" y="28716"/>
                  </a:lnTo>
                  <a:lnTo>
                    <a:pt x="68435" y="28620"/>
                  </a:lnTo>
                  <a:lnTo>
                    <a:pt x="68845" y="28475"/>
                  </a:lnTo>
                  <a:lnTo>
                    <a:pt x="69255" y="28379"/>
                  </a:lnTo>
                  <a:lnTo>
                    <a:pt x="69690" y="28330"/>
                  </a:lnTo>
                  <a:close/>
                  <a:moveTo>
                    <a:pt x="49999" y="29030"/>
                  </a:moveTo>
                  <a:lnTo>
                    <a:pt x="50240" y="29054"/>
                  </a:lnTo>
                  <a:lnTo>
                    <a:pt x="50506" y="29078"/>
                  </a:lnTo>
                  <a:lnTo>
                    <a:pt x="50795" y="29127"/>
                  </a:lnTo>
                  <a:lnTo>
                    <a:pt x="51085" y="29199"/>
                  </a:lnTo>
                  <a:lnTo>
                    <a:pt x="51350" y="29295"/>
                  </a:lnTo>
                  <a:lnTo>
                    <a:pt x="51616" y="29416"/>
                  </a:lnTo>
                  <a:lnTo>
                    <a:pt x="51881" y="29537"/>
                  </a:lnTo>
                  <a:lnTo>
                    <a:pt x="52123" y="29682"/>
                  </a:lnTo>
                  <a:lnTo>
                    <a:pt x="52340" y="29850"/>
                  </a:lnTo>
                  <a:lnTo>
                    <a:pt x="52557" y="30019"/>
                  </a:lnTo>
                  <a:lnTo>
                    <a:pt x="52750" y="30188"/>
                  </a:lnTo>
                  <a:lnTo>
                    <a:pt x="52943" y="30405"/>
                  </a:lnTo>
                  <a:lnTo>
                    <a:pt x="53112" y="30599"/>
                  </a:lnTo>
                  <a:lnTo>
                    <a:pt x="53257" y="30816"/>
                  </a:lnTo>
                  <a:lnTo>
                    <a:pt x="53401" y="31033"/>
                  </a:lnTo>
                  <a:lnTo>
                    <a:pt x="53522" y="31274"/>
                  </a:lnTo>
                  <a:lnTo>
                    <a:pt x="53643" y="31515"/>
                  </a:lnTo>
                  <a:lnTo>
                    <a:pt x="53739" y="31757"/>
                  </a:lnTo>
                  <a:lnTo>
                    <a:pt x="53836" y="32022"/>
                  </a:lnTo>
                  <a:lnTo>
                    <a:pt x="53884" y="32288"/>
                  </a:lnTo>
                  <a:lnTo>
                    <a:pt x="53932" y="32553"/>
                  </a:lnTo>
                  <a:lnTo>
                    <a:pt x="53981" y="32819"/>
                  </a:lnTo>
                  <a:lnTo>
                    <a:pt x="54005" y="33084"/>
                  </a:lnTo>
                  <a:lnTo>
                    <a:pt x="54005" y="33349"/>
                  </a:lnTo>
                  <a:lnTo>
                    <a:pt x="53981" y="33615"/>
                  </a:lnTo>
                  <a:lnTo>
                    <a:pt x="53956" y="33880"/>
                  </a:lnTo>
                  <a:lnTo>
                    <a:pt x="53908" y="34146"/>
                  </a:lnTo>
                  <a:lnTo>
                    <a:pt x="53860" y="34411"/>
                  </a:lnTo>
                  <a:lnTo>
                    <a:pt x="53763" y="34677"/>
                  </a:lnTo>
                  <a:lnTo>
                    <a:pt x="53667" y="34942"/>
                  </a:lnTo>
                  <a:lnTo>
                    <a:pt x="53570" y="35183"/>
                  </a:lnTo>
                  <a:lnTo>
                    <a:pt x="53426" y="35449"/>
                  </a:lnTo>
                  <a:lnTo>
                    <a:pt x="53281" y="35690"/>
                  </a:lnTo>
                  <a:lnTo>
                    <a:pt x="53112" y="35907"/>
                  </a:lnTo>
                  <a:lnTo>
                    <a:pt x="52919" y="36149"/>
                  </a:lnTo>
                  <a:lnTo>
                    <a:pt x="53233" y="36390"/>
                  </a:lnTo>
                  <a:lnTo>
                    <a:pt x="53546" y="36631"/>
                  </a:lnTo>
                  <a:lnTo>
                    <a:pt x="53812" y="36921"/>
                  </a:lnTo>
                  <a:lnTo>
                    <a:pt x="54077" y="37210"/>
                  </a:lnTo>
                  <a:lnTo>
                    <a:pt x="54318" y="37524"/>
                  </a:lnTo>
                  <a:lnTo>
                    <a:pt x="54511" y="37838"/>
                  </a:lnTo>
                  <a:lnTo>
                    <a:pt x="54680" y="38176"/>
                  </a:lnTo>
                  <a:lnTo>
                    <a:pt x="54801" y="38513"/>
                  </a:lnTo>
                  <a:lnTo>
                    <a:pt x="54898" y="38875"/>
                  </a:lnTo>
                  <a:lnTo>
                    <a:pt x="54946" y="39213"/>
                  </a:lnTo>
                  <a:lnTo>
                    <a:pt x="54922" y="39575"/>
                  </a:lnTo>
                  <a:lnTo>
                    <a:pt x="54873" y="39937"/>
                  </a:lnTo>
                  <a:lnTo>
                    <a:pt x="54801" y="40106"/>
                  </a:lnTo>
                  <a:lnTo>
                    <a:pt x="54753" y="40275"/>
                  </a:lnTo>
                  <a:lnTo>
                    <a:pt x="54656" y="40444"/>
                  </a:lnTo>
                  <a:lnTo>
                    <a:pt x="54560" y="40637"/>
                  </a:lnTo>
                  <a:lnTo>
                    <a:pt x="54463" y="40806"/>
                  </a:lnTo>
                  <a:lnTo>
                    <a:pt x="54318" y="40975"/>
                  </a:lnTo>
                  <a:lnTo>
                    <a:pt x="54174" y="41119"/>
                  </a:lnTo>
                  <a:lnTo>
                    <a:pt x="54005" y="41288"/>
                  </a:lnTo>
                  <a:lnTo>
                    <a:pt x="53788" y="41481"/>
                  </a:lnTo>
                  <a:lnTo>
                    <a:pt x="53546" y="41650"/>
                  </a:lnTo>
                  <a:lnTo>
                    <a:pt x="53305" y="41819"/>
                  </a:lnTo>
                  <a:lnTo>
                    <a:pt x="53039" y="41964"/>
                  </a:lnTo>
                  <a:lnTo>
                    <a:pt x="52750" y="42085"/>
                  </a:lnTo>
                  <a:lnTo>
                    <a:pt x="52484" y="42205"/>
                  </a:lnTo>
                  <a:lnTo>
                    <a:pt x="52171" y="42302"/>
                  </a:lnTo>
                  <a:lnTo>
                    <a:pt x="51881" y="42374"/>
                  </a:lnTo>
                  <a:lnTo>
                    <a:pt x="51254" y="42495"/>
                  </a:lnTo>
                  <a:lnTo>
                    <a:pt x="50578" y="42567"/>
                  </a:lnTo>
                  <a:lnTo>
                    <a:pt x="49927" y="42616"/>
                  </a:lnTo>
                  <a:lnTo>
                    <a:pt x="49227" y="42591"/>
                  </a:lnTo>
                  <a:lnTo>
                    <a:pt x="48551" y="42543"/>
                  </a:lnTo>
                  <a:lnTo>
                    <a:pt x="47876" y="42471"/>
                  </a:lnTo>
                  <a:lnTo>
                    <a:pt x="47200" y="42350"/>
                  </a:lnTo>
                  <a:lnTo>
                    <a:pt x="46548" y="42205"/>
                  </a:lnTo>
                  <a:lnTo>
                    <a:pt x="45921" y="42061"/>
                  </a:lnTo>
                  <a:lnTo>
                    <a:pt x="45318" y="41868"/>
                  </a:lnTo>
                  <a:lnTo>
                    <a:pt x="44787" y="41699"/>
                  </a:lnTo>
                  <a:lnTo>
                    <a:pt x="44280" y="41506"/>
                  </a:lnTo>
                  <a:lnTo>
                    <a:pt x="43846" y="41313"/>
                  </a:lnTo>
                  <a:lnTo>
                    <a:pt x="43411" y="41095"/>
                  </a:lnTo>
                  <a:lnTo>
                    <a:pt x="42977" y="40878"/>
                  </a:lnTo>
                  <a:lnTo>
                    <a:pt x="42519" y="40613"/>
                  </a:lnTo>
                  <a:lnTo>
                    <a:pt x="42084" y="40323"/>
                  </a:lnTo>
                  <a:lnTo>
                    <a:pt x="41650" y="40034"/>
                  </a:lnTo>
                  <a:lnTo>
                    <a:pt x="41264" y="39696"/>
                  </a:lnTo>
                  <a:lnTo>
                    <a:pt x="40878" y="39334"/>
                  </a:lnTo>
                  <a:lnTo>
                    <a:pt x="40564" y="38972"/>
                  </a:lnTo>
                  <a:lnTo>
                    <a:pt x="40274" y="38562"/>
                  </a:lnTo>
                  <a:lnTo>
                    <a:pt x="40154" y="38369"/>
                  </a:lnTo>
                  <a:lnTo>
                    <a:pt x="40057" y="38151"/>
                  </a:lnTo>
                  <a:lnTo>
                    <a:pt x="39961" y="37934"/>
                  </a:lnTo>
                  <a:lnTo>
                    <a:pt x="39888" y="37693"/>
                  </a:lnTo>
                  <a:lnTo>
                    <a:pt x="39840" y="37476"/>
                  </a:lnTo>
                  <a:lnTo>
                    <a:pt x="39816" y="37234"/>
                  </a:lnTo>
                  <a:lnTo>
                    <a:pt x="39792" y="36993"/>
                  </a:lnTo>
                  <a:lnTo>
                    <a:pt x="39816" y="36752"/>
                  </a:lnTo>
                  <a:lnTo>
                    <a:pt x="39840" y="36511"/>
                  </a:lnTo>
                  <a:lnTo>
                    <a:pt x="39888" y="36269"/>
                  </a:lnTo>
                  <a:lnTo>
                    <a:pt x="39961" y="36004"/>
                  </a:lnTo>
                  <a:lnTo>
                    <a:pt x="40081" y="35738"/>
                  </a:lnTo>
                  <a:lnTo>
                    <a:pt x="40178" y="35497"/>
                  </a:lnTo>
                  <a:lnTo>
                    <a:pt x="40299" y="35280"/>
                  </a:lnTo>
                  <a:lnTo>
                    <a:pt x="40443" y="35087"/>
                  </a:lnTo>
                  <a:lnTo>
                    <a:pt x="40588" y="34894"/>
                  </a:lnTo>
                  <a:lnTo>
                    <a:pt x="40733" y="34725"/>
                  </a:lnTo>
                  <a:lnTo>
                    <a:pt x="40878" y="34580"/>
                  </a:lnTo>
                  <a:lnTo>
                    <a:pt x="41047" y="34435"/>
                  </a:lnTo>
                  <a:lnTo>
                    <a:pt x="41215" y="34291"/>
                  </a:lnTo>
                  <a:lnTo>
                    <a:pt x="41577" y="34073"/>
                  </a:lnTo>
                  <a:lnTo>
                    <a:pt x="41988" y="33904"/>
                  </a:lnTo>
                  <a:lnTo>
                    <a:pt x="42374" y="33760"/>
                  </a:lnTo>
                  <a:lnTo>
                    <a:pt x="42808" y="33687"/>
                  </a:lnTo>
                  <a:lnTo>
                    <a:pt x="43242" y="33639"/>
                  </a:lnTo>
                  <a:lnTo>
                    <a:pt x="43701" y="33615"/>
                  </a:lnTo>
                  <a:lnTo>
                    <a:pt x="44159" y="33639"/>
                  </a:lnTo>
                  <a:lnTo>
                    <a:pt x="44594" y="33711"/>
                  </a:lnTo>
                  <a:lnTo>
                    <a:pt x="45052" y="33784"/>
                  </a:lnTo>
                  <a:lnTo>
                    <a:pt x="45511" y="33880"/>
                  </a:lnTo>
                  <a:lnTo>
                    <a:pt x="45945" y="34001"/>
                  </a:lnTo>
                  <a:lnTo>
                    <a:pt x="46379" y="34146"/>
                  </a:lnTo>
                  <a:lnTo>
                    <a:pt x="46379" y="34146"/>
                  </a:lnTo>
                  <a:lnTo>
                    <a:pt x="46283" y="33880"/>
                  </a:lnTo>
                  <a:lnTo>
                    <a:pt x="46211" y="33615"/>
                  </a:lnTo>
                  <a:lnTo>
                    <a:pt x="46138" y="33349"/>
                  </a:lnTo>
                  <a:lnTo>
                    <a:pt x="46114" y="33084"/>
                  </a:lnTo>
                  <a:lnTo>
                    <a:pt x="46090" y="32843"/>
                  </a:lnTo>
                  <a:lnTo>
                    <a:pt x="46090" y="32577"/>
                  </a:lnTo>
                  <a:lnTo>
                    <a:pt x="46114" y="32336"/>
                  </a:lnTo>
                  <a:lnTo>
                    <a:pt x="46162" y="32095"/>
                  </a:lnTo>
                  <a:lnTo>
                    <a:pt x="46211" y="31853"/>
                  </a:lnTo>
                  <a:lnTo>
                    <a:pt x="46283" y="31612"/>
                  </a:lnTo>
                  <a:lnTo>
                    <a:pt x="46379" y="31371"/>
                  </a:lnTo>
                  <a:lnTo>
                    <a:pt x="46500" y="31154"/>
                  </a:lnTo>
                  <a:lnTo>
                    <a:pt x="46621" y="30936"/>
                  </a:lnTo>
                  <a:lnTo>
                    <a:pt x="46741" y="30743"/>
                  </a:lnTo>
                  <a:lnTo>
                    <a:pt x="46910" y="30526"/>
                  </a:lnTo>
                  <a:lnTo>
                    <a:pt x="47055" y="30333"/>
                  </a:lnTo>
                  <a:lnTo>
                    <a:pt x="47224" y="30164"/>
                  </a:lnTo>
                  <a:lnTo>
                    <a:pt x="47417" y="29995"/>
                  </a:lnTo>
                  <a:lnTo>
                    <a:pt x="47610" y="29850"/>
                  </a:lnTo>
                  <a:lnTo>
                    <a:pt x="47827" y="29706"/>
                  </a:lnTo>
                  <a:lnTo>
                    <a:pt x="48044" y="29561"/>
                  </a:lnTo>
                  <a:lnTo>
                    <a:pt x="48262" y="29440"/>
                  </a:lnTo>
                  <a:lnTo>
                    <a:pt x="48479" y="29344"/>
                  </a:lnTo>
                  <a:lnTo>
                    <a:pt x="48720" y="29247"/>
                  </a:lnTo>
                  <a:lnTo>
                    <a:pt x="48961" y="29175"/>
                  </a:lnTo>
                  <a:lnTo>
                    <a:pt x="49227" y="29102"/>
                  </a:lnTo>
                  <a:lnTo>
                    <a:pt x="49468" y="29078"/>
                  </a:lnTo>
                  <a:lnTo>
                    <a:pt x="49734" y="29054"/>
                  </a:lnTo>
                  <a:lnTo>
                    <a:pt x="49999" y="29030"/>
                  </a:lnTo>
                  <a:close/>
                  <a:moveTo>
                    <a:pt x="22104" y="39286"/>
                  </a:moveTo>
                  <a:lnTo>
                    <a:pt x="22731" y="39310"/>
                  </a:lnTo>
                  <a:lnTo>
                    <a:pt x="23335" y="39334"/>
                  </a:lnTo>
                  <a:lnTo>
                    <a:pt x="23431" y="39358"/>
                  </a:lnTo>
                  <a:lnTo>
                    <a:pt x="23528" y="39430"/>
                  </a:lnTo>
                  <a:lnTo>
                    <a:pt x="23576" y="39503"/>
                  </a:lnTo>
                  <a:lnTo>
                    <a:pt x="23600" y="39623"/>
                  </a:lnTo>
                  <a:lnTo>
                    <a:pt x="23600" y="40999"/>
                  </a:lnTo>
                  <a:lnTo>
                    <a:pt x="23600" y="42350"/>
                  </a:lnTo>
                  <a:lnTo>
                    <a:pt x="23600" y="42471"/>
                  </a:lnTo>
                  <a:lnTo>
                    <a:pt x="23528" y="42567"/>
                  </a:lnTo>
                  <a:lnTo>
                    <a:pt x="23431" y="42616"/>
                  </a:lnTo>
                  <a:lnTo>
                    <a:pt x="23335" y="42640"/>
                  </a:lnTo>
                  <a:lnTo>
                    <a:pt x="22273" y="42664"/>
                  </a:lnTo>
                  <a:lnTo>
                    <a:pt x="21235" y="42688"/>
                  </a:lnTo>
                  <a:lnTo>
                    <a:pt x="21163" y="42664"/>
                  </a:lnTo>
                  <a:lnTo>
                    <a:pt x="21115" y="42664"/>
                  </a:lnTo>
                  <a:lnTo>
                    <a:pt x="21018" y="42591"/>
                  </a:lnTo>
                  <a:lnTo>
                    <a:pt x="20970" y="42495"/>
                  </a:lnTo>
                  <a:lnTo>
                    <a:pt x="20946" y="42374"/>
                  </a:lnTo>
                  <a:lnTo>
                    <a:pt x="20849" y="42374"/>
                  </a:lnTo>
                  <a:lnTo>
                    <a:pt x="20777" y="42350"/>
                  </a:lnTo>
                  <a:lnTo>
                    <a:pt x="20729" y="42302"/>
                  </a:lnTo>
                  <a:lnTo>
                    <a:pt x="20680" y="42205"/>
                  </a:lnTo>
                  <a:lnTo>
                    <a:pt x="20656" y="41554"/>
                  </a:lnTo>
                  <a:lnTo>
                    <a:pt x="20632" y="40902"/>
                  </a:lnTo>
                  <a:lnTo>
                    <a:pt x="20632" y="39599"/>
                  </a:lnTo>
                  <a:lnTo>
                    <a:pt x="20656" y="39479"/>
                  </a:lnTo>
                  <a:lnTo>
                    <a:pt x="20705" y="39406"/>
                  </a:lnTo>
                  <a:lnTo>
                    <a:pt x="20801" y="39358"/>
                  </a:lnTo>
                  <a:lnTo>
                    <a:pt x="20898" y="39334"/>
                  </a:lnTo>
                  <a:lnTo>
                    <a:pt x="21501" y="39286"/>
                  </a:lnTo>
                  <a:close/>
                  <a:moveTo>
                    <a:pt x="13417" y="39575"/>
                  </a:moveTo>
                  <a:lnTo>
                    <a:pt x="13586" y="39599"/>
                  </a:lnTo>
                  <a:lnTo>
                    <a:pt x="13779" y="39672"/>
                  </a:lnTo>
                  <a:lnTo>
                    <a:pt x="14479" y="39961"/>
                  </a:lnTo>
                  <a:lnTo>
                    <a:pt x="15179" y="40275"/>
                  </a:lnTo>
                  <a:lnTo>
                    <a:pt x="15227" y="40299"/>
                  </a:lnTo>
                  <a:lnTo>
                    <a:pt x="15275" y="40347"/>
                  </a:lnTo>
                  <a:lnTo>
                    <a:pt x="15299" y="40444"/>
                  </a:lnTo>
                  <a:lnTo>
                    <a:pt x="15275" y="40540"/>
                  </a:lnTo>
                  <a:lnTo>
                    <a:pt x="15227" y="40637"/>
                  </a:lnTo>
                  <a:lnTo>
                    <a:pt x="14889" y="41095"/>
                  </a:lnTo>
                  <a:lnTo>
                    <a:pt x="14575" y="41578"/>
                  </a:lnTo>
                  <a:lnTo>
                    <a:pt x="14286" y="42109"/>
                  </a:lnTo>
                  <a:lnTo>
                    <a:pt x="14044" y="42616"/>
                  </a:lnTo>
                  <a:lnTo>
                    <a:pt x="13996" y="42712"/>
                  </a:lnTo>
                  <a:lnTo>
                    <a:pt x="13924" y="42784"/>
                  </a:lnTo>
                  <a:lnTo>
                    <a:pt x="13851" y="42809"/>
                  </a:lnTo>
                  <a:lnTo>
                    <a:pt x="13731" y="42809"/>
                  </a:lnTo>
                  <a:lnTo>
                    <a:pt x="12814" y="42543"/>
                  </a:lnTo>
                  <a:lnTo>
                    <a:pt x="11873" y="42254"/>
                  </a:lnTo>
                  <a:lnTo>
                    <a:pt x="11800" y="42205"/>
                  </a:lnTo>
                  <a:lnTo>
                    <a:pt x="11752" y="42157"/>
                  </a:lnTo>
                  <a:lnTo>
                    <a:pt x="11704" y="42085"/>
                  </a:lnTo>
                  <a:lnTo>
                    <a:pt x="11704" y="42012"/>
                  </a:lnTo>
                  <a:lnTo>
                    <a:pt x="11631" y="41964"/>
                  </a:lnTo>
                  <a:lnTo>
                    <a:pt x="11583" y="41916"/>
                  </a:lnTo>
                  <a:lnTo>
                    <a:pt x="11583" y="41819"/>
                  </a:lnTo>
                  <a:lnTo>
                    <a:pt x="11607" y="41747"/>
                  </a:lnTo>
                  <a:lnTo>
                    <a:pt x="12500" y="40323"/>
                  </a:lnTo>
                  <a:lnTo>
                    <a:pt x="12741" y="39937"/>
                  </a:lnTo>
                  <a:lnTo>
                    <a:pt x="12886" y="39768"/>
                  </a:lnTo>
                  <a:lnTo>
                    <a:pt x="12959" y="39696"/>
                  </a:lnTo>
                  <a:lnTo>
                    <a:pt x="13055" y="39623"/>
                  </a:lnTo>
                  <a:lnTo>
                    <a:pt x="13127" y="39599"/>
                  </a:lnTo>
                  <a:lnTo>
                    <a:pt x="13224" y="39575"/>
                  </a:lnTo>
                  <a:close/>
                  <a:moveTo>
                    <a:pt x="77556" y="39503"/>
                  </a:moveTo>
                  <a:lnTo>
                    <a:pt x="78135" y="39575"/>
                  </a:lnTo>
                  <a:lnTo>
                    <a:pt x="78714" y="39647"/>
                  </a:lnTo>
                  <a:lnTo>
                    <a:pt x="79318" y="39672"/>
                  </a:lnTo>
                  <a:lnTo>
                    <a:pt x="79897" y="39672"/>
                  </a:lnTo>
                  <a:lnTo>
                    <a:pt x="79969" y="39696"/>
                  </a:lnTo>
                  <a:lnTo>
                    <a:pt x="80017" y="39720"/>
                  </a:lnTo>
                  <a:lnTo>
                    <a:pt x="80090" y="39792"/>
                  </a:lnTo>
                  <a:lnTo>
                    <a:pt x="80138" y="39889"/>
                  </a:lnTo>
                  <a:lnTo>
                    <a:pt x="80138" y="40009"/>
                  </a:lnTo>
                  <a:lnTo>
                    <a:pt x="80066" y="40661"/>
                  </a:lnTo>
                  <a:lnTo>
                    <a:pt x="79993" y="41337"/>
                  </a:lnTo>
                  <a:lnTo>
                    <a:pt x="79969" y="41988"/>
                  </a:lnTo>
                  <a:lnTo>
                    <a:pt x="79969" y="42664"/>
                  </a:lnTo>
                  <a:lnTo>
                    <a:pt x="79969" y="42760"/>
                  </a:lnTo>
                  <a:lnTo>
                    <a:pt x="79921" y="42833"/>
                  </a:lnTo>
                  <a:lnTo>
                    <a:pt x="79824" y="42881"/>
                  </a:lnTo>
                  <a:lnTo>
                    <a:pt x="79728" y="42905"/>
                  </a:lnTo>
                  <a:lnTo>
                    <a:pt x="77653" y="42784"/>
                  </a:lnTo>
                  <a:lnTo>
                    <a:pt x="77580" y="42760"/>
                  </a:lnTo>
                  <a:lnTo>
                    <a:pt x="77508" y="42736"/>
                  </a:lnTo>
                  <a:lnTo>
                    <a:pt x="77436" y="42736"/>
                  </a:lnTo>
                  <a:lnTo>
                    <a:pt x="77363" y="42712"/>
                  </a:lnTo>
                  <a:lnTo>
                    <a:pt x="77315" y="42640"/>
                  </a:lnTo>
                  <a:lnTo>
                    <a:pt x="77291" y="42543"/>
                  </a:lnTo>
                  <a:lnTo>
                    <a:pt x="77242" y="41843"/>
                  </a:lnTo>
                  <a:lnTo>
                    <a:pt x="77242" y="41144"/>
                  </a:lnTo>
                  <a:lnTo>
                    <a:pt x="77242" y="39744"/>
                  </a:lnTo>
                  <a:lnTo>
                    <a:pt x="77242" y="39696"/>
                  </a:lnTo>
                  <a:lnTo>
                    <a:pt x="77267" y="39623"/>
                  </a:lnTo>
                  <a:lnTo>
                    <a:pt x="77339" y="39551"/>
                  </a:lnTo>
                  <a:lnTo>
                    <a:pt x="77436" y="39503"/>
                  </a:lnTo>
                  <a:close/>
                  <a:moveTo>
                    <a:pt x="36148" y="40009"/>
                  </a:moveTo>
                  <a:lnTo>
                    <a:pt x="36462" y="40058"/>
                  </a:lnTo>
                  <a:lnTo>
                    <a:pt x="36775" y="40130"/>
                  </a:lnTo>
                  <a:lnTo>
                    <a:pt x="37065" y="40251"/>
                  </a:lnTo>
                  <a:lnTo>
                    <a:pt x="37330" y="40396"/>
                  </a:lnTo>
                  <a:lnTo>
                    <a:pt x="37572" y="40589"/>
                  </a:lnTo>
                  <a:lnTo>
                    <a:pt x="37668" y="40709"/>
                  </a:lnTo>
                  <a:lnTo>
                    <a:pt x="37765" y="40830"/>
                  </a:lnTo>
                  <a:lnTo>
                    <a:pt x="37885" y="41071"/>
                  </a:lnTo>
                  <a:lnTo>
                    <a:pt x="37982" y="41337"/>
                  </a:lnTo>
                  <a:lnTo>
                    <a:pt x="38006" y="41602"/>
                  </a:lnTo>
                  <a:lnTo>
                    <a:pt x="37982" y="41868"/>
                  </a:lnTo>
                  <a:lnTo>
                    <a:pt x="37910" y="42109"/>
                  </a:lnTo>
                  <a:lnTo>
                    <a:pt x="37789" y="42350"/>
                  </a:lnTo>
                  <a:lnTo>
                    <a:pt x="37620" y="42567"/>
                  </a:lnTo>
                  <a:lnTo>
                    <a:pt x="37403" y="42736"/>
                  </a:lnTo>
                  <a:lnTo>
                    <a:pt x="37258" y="42857"/>
                  </a:lnTo>
                  <a:lnTo>
                    <a:pt x="37089" y="42929"/>
                  </a:lnTo>
                  <a:lnTo>
                    <a:pt x="36920" y="42978"/>
                  </a:lnTo>
                  <a:lnTo>
                    <a:pt x="36751" y="43026"/>
                  </a:lnTo>
                  <a:lnTo>
                    <a:pt x="36582" y="43074"/>
                  </a:lnTo>
                  <a:lnTo>
                    <a:pt x="36076" y="43074"/>
                  </a:lnTo>
                  <a:lnTo>
                    <a:pt x="35738" y="43002"/>
                  </a:lnTo>
                  <a:lnTo>
                    <a:pt x="35400" y="42905"/>
                  </a:lnTo>
                  <a:lnTo>
                    <a:pt x="35062" y="42784"/>
                  </a:lnTo>
                  <a:lnTo>
                    <a:pt x="34724" y="42640"/>
                  </a:lnTo>
                  <a:lnTo>
                    <a:pt x="34652" y="42591"/>
                  </a:lnTo>
                  <a:lnTo>
                    <a:pt x="34604" y="42519"/>
                  </a:lnTo>
                  <a:lnTo>
                    <a:pt x="34580" y="42423"/>
                  </a:lnTo>
                  <a:lnTo>
                    <a:pt x="34604" y="42326"/>
                  </a:lnTo>
                  <a:lnTo>
                    <a:pt x="34652" y="42229"/>
                  </a:lnTo>
                  <a:lnTo>
                    <a:pt x="34700" y="42157"/>
                  </a:lnTo>
                  <a:lnTo>
                    <a:pt x="34797" y="42109"/>
                  </a:lnTo>
                  <a:lnTo>
                    <a:pt x="34893" y="42085"/>
                  </a:lnTo>
                  <a:lnTo>
                    <a:pt x="34869" y="41795"/>
                  </a:lnTo>
                  <a:lnTo>
                    <a:pt x="34845" y="41506"/>
                  </a:lnTo>
                  <a:lnTo>
                    <a:pt x="34869" y="41192"/>
                  </a:lnTo>
                  <a:lnTo>
                    <a:pt x="34917" y="40878"/>
                  </a:lnTo>
                  <a:lnTo>
                    <a:pt x="35014" y="40613"/>
                  </a:lnTo>
                  <a:lnTo>
                    <a:pt x="35062" y="40492"/>
                  </a:lnTo>
                  <a:lnTo>
                    <a:pt x="35135" y="40371"/>
                  </a:lnTo>
                  <a:lnTo>
                    <a:pt x="35231" y="40275"/>
                  </a:lnTo>
                  <a:lnTo>
                    <a:pt x="35328" y="40178"/>
                  </a:lnTo>
                  <a:lnTo>
                    <a:pt x="35424" y="40130"/>
                  </a:lnTo>
                  <a:lnTo>
                    <a:pt x="35569" y="40082"/>
                  </a:lnTo>
                  <a:lnTo>
                    <a:pt x="35859" y="40034"/>
                  </a:lnTo>
                  <a:lnTo>
                    <a:pt x="36148" y="40009"/>
                  </a:lnTo>
                  <a:close/>
                  <a:moveTo>
                    <a:pt x="48527" y="1"/>
                  </a:moveTo>
                  <a:lnTo>
                    <a:pt x="47972" y="25"/>
                  </a:lnTo>
                  <a:lnTo>
                    <a:pt x="47441" y="73"/>
                  </a:lnTo>
                  <a:lnTo>
                    <a:pt x="46886" y="170"/>
                  </a:lnTo>
                  <a:lnTo>
                    <a:pt x="46331" y="266"/>
                  </a:lnTo>
                  <a:lnTo>
                    <a:pt x="45221" y="508"/>
                  </a:lnTo>
                  <a:lnTo>
                    <a:pt x="44111" y="773"/>
                  </a:lnTo>
                  <a:lnTo>
                    <a:pt x="42977" y="1014"/>
                  </a:lnTo>
                  <a:lnTo>
                    <a:pt x="42494" y="1111"/>
                  </a:lnTo>
                  <a:lnTo>
                    <a:pt x="41988" y="1183"/>
                  </a:lnTo>
                  <a:lnTo>
                    <a:pt x="40974" y="1304"/>
                  </a:lnTo>
                  <a:lnTo>
                    <a:pt x="39937" y="1376"/>
                  </a:lnTo>
                  <a:lnTo>
                    <a:pt x="38899" y="1401"/>
                  </a:lnTo>
                  <a:lnTo>
                    <a:pt x="36775" y="1425"/>
                  </a:lnTo>
                  <a:lnTo>
                    <a:pt x="35714" y="1449"/>
                  </a:lnTo>
                  <a:lnTo>
                    <a:pt x="34652" y="1473"/>
                  </a:lnTo>
                  <a:lnTo>
                    <a:pt x="33614" y="1545"/>
                  </a:lnTo>
                  <a:lnTo>
                    <a:pt x="32577" y="1642"/>
                  </a:lnTo>
                  <a:lnTo>
                    <a:pt x="32046" y="1714"/>
                  </a:lnTo>
                  <a:lnTo>
                    <a:pt x="31539" y="1811"/>
                  </a:lnTo>
                  <a:lnTo>
                    <a:pt x="31057" y="1931"/>
                  </a:lnTo>
                  <a:lnTo>
                    <a:pt x="30550" y="2052"/>
                  </a:lnTo>
                  <a:lnTo>
                    <a:pt x="30067" y="2197"/>
                  </a:lnTo>
                  <a:lnTo>
                    <a:pt x="29585" y="2366"/>
                  </a:lnTo>
                  <a:lnTo>
                    <a:pt x="29126" y="2559"/>
                  </a:lnTo>
                  <a:lnTo>
                    <a:pt x="28668" y="2776"/>
                  </a:lnTo>
                  <a:lnTo>
                    <a:pt x="28209" y="3017"/>
                  </a:lnTo>
                  <a:lnTo>
                    <a:pt x="27775" y="3283"/>
                  </a:lnTo>
                  <a:lnTo>
                    <a:pt x="27340" y="3596"/>
                  </a:lnTo>
                  <a:lnTo>
                    <a:pt x="26930" y="3934"/>
                  </a:lnTo>
                  <a:lnTo>
                    <a:pt x="26641" y="4176"/>
                  </a:lnTo>
                  <a:lnTo>
                    <a:pt x="26351" y="4465"/>
                  </a:lnTo>
                  <a:lnTo>
                    <a:pt x="25820" y="5020"/>
                  </a:lnTo>
                  <a:lnTo>
                    <a:pt x="25338" y="5623"/>
                  </a:lnTo>
                  <a:lnTo>
                    <a:pt x="24855" y="6251"/>
                  </a:lnTo>
                  <a:lnTo>
                    <a:pt x="24372" y="6854"/>
                  </a:lnTo>
                  <a:lnTo>
                    <a:pt x="23866" y="7457"/>
                  </a:lnTo>
                  <a:lnTo>
                    <a:pt x="23600" y="7747"/>
                  </a:lnTo>
                  <a:lnTo>
                    <a:pt x="23335" y="8012"/>
                  </a:lnTo>
                  <a:lnTo>
                    <a:pt x="23045" y="8278"/>
                  </a:lnTo>
                  <a:lnTo>
                    <a:pt x="22756" y="8543"/>
                  </a:lnTo>
                  <a:lnTo>
                    <a:pt x="22514" y="8736"/>
                  </a:lnTo>
                  <a:lnTo>
                    <a:pt x="22273" y="8905"/>
                  </a:lnTo>
                  <a:lnTo>
                    <a:pt x="21766" y="9195"/>
                  </a:lnTo>
                  <a:lnTo>
                    <a:pt x="21235" y="9460"/>
                  </a:lnTo>
                  <a:lnTo>
                    <a:pt x="20705" y="9677"/>
                  </a:lnTo>
                  <a:lnTo>
                    <a:pt x="20149" y="9870"/>
                  </a:lnTo>
                  <a:lnTo>
                    <a:pt x="19594" y="10039"/>
                  </a:lnTo>
                  <a:lnTo>
                    <a:pt x="18436" y="10353"/>
                  </a:lnTo>
                  <a:lnTo>
                    <a:pt x="17857" y="10498"/>
                  </a:lnTo>
                  <a:lnTo>
                    <a:pt x="17278" y="10691"/>
                  </a:lnTo>
                  <a:lnTo>
                    <a:pt x="16771" y="10884"/>
                  </a:lnTo>
                  <a:lnTo>
                    <a:pt x="16264" y="11077"/>
                  </a:lnTo>
                  <a:lnTo>
                    <a:pt x="15806" y="11318"/>
                  </a:lnTo>
                  <a:lnTo>
                    <a:pt x="15372" y="11559"/>
                  </a:lnTo>
                  <a:lnTo>
                    <a:pt x="14961" y="11849"/>
                  </a:lnTo>
                  <a:lnTo>
                    <a:pt x="14575" y="12163"/>
                  </a:lnTo>
                  <a:lnTo>
                    <a:pt x="14213" y="12476"/>
                  </a:lnTo>
                  <a:lnTo>
                    <a:pt x="13876" y="12838"/>
                  </a:lnTo>
                  <a:lnTo>
                    <a:pt x="13562" y="13249"/>
                  </a:lnTo>
                  <a:lnTo>
                    <a:pt x="13272" y="13683"/>
                  </a:lnTo>
                  <a:lnTo>
                    <a:pt x="13007" y="14141"/>
                  </a:lnTo>
                  <a:lnTo>
                    <a:pt x="12741" y="14648"/>
                  </a:lnTo>
                  <a:lnTo>
                    <a:pt x="12524" y="15203"/>
                  </a:lnTo>
                  <a:lnTo>
                    <a:pt x="12283" y="15782"/>
                  </a:lnTo>
                  <a:lnTo>
                    <a:pt x="11897" y="16916"/>
                  </a:lnTo>
                  <a:lnTo>
                    <a:pt x="11704" y="17496"/>
                  </a:lnTo>
                  <a:lnTo>
                    <a:pt x="11487" y="18051"/>
                  </a:lnTo>
                  <a:lnTo>
                    <a:pt x="11245" y="18581"/>
                  </a:lnTo>
                  <a:lnTo>
                    <a:pt x="10980" y="19112"/>
                  </a:lnTo>
                  <a:lnTo>
                    <a:pt x="10690" y="19643"/>
                  </a:lnTo>
                  <a:lnTo>
                    <a:pt x="10352" y="20150"/>
                  </a:lnTo>
                  <a:lnTo>
                    <a:pt x="9942" y="20681"/>
                  </a:lnTo>
                  <a:lnTo>
                    <a:pt x="9484" y="21188"/>
                  </a:lnTo>
                  <a:lnTo>
                    <a:pt x="9001" y="21670"/>
                  </a:lnTo>
                  <a:lnTo>
                    <a:pt x="8494" y="22153"/>
                  </a:lnTo>
                  <a:lnTo>
                    <a:pt x="7481" y="23070"/>
                  </a:lnTo>
                  <a:lnTo>
                    <a:pt x="6974" y="23528"/>
                  </a:lnTo>
                  <a:lnTo>
                    <a:pt x="6467" y="23987"/>
                  </a:lnTo>
                  <a:lnTo>
                    <a:pt x="6130" y="24349"/>
                  </a:lnTo>
                  <a:lnTo>
                    <a:pt x="5816" y="24687"/>
                  </a:lnTo>
                  <a:lnTo>
                    <a:pt x="5550" y="25024"/>
                  </a:lnTo>
                  <a:lnTo>
                    <a:pt x="5309" y="25362"/>
                  </a:lnTo>
                  <a:lnTo>
                    <a:pt x="5092" y="25700"/>
                  </a:lnTo>
                  <a:lnTo>
                    <a:pt x="4923" y="26038"/>
                  </a:lnTo>
                  <a:lnTo>
                    <a:pt x="4754" y="26376"/>
                  </a:lnTo>
                  <a:lnTo>
                    <a:pt x="4609" y="26738"/>
                  </a:lnTo>
                  <a:lnTo>
                    <a:pt x="4489" y="27100"/>
                  </a:lnTo>
                  <a:lnTo>
                    <a:pt x="4368" y="27462"/>
                  </a:lnTo>
                  <a:lnTo>
                    <a:pt x="4175" y="28234"/>
                  </a:lnTo>
                  <a:lnTo>
                    <a:pt x="4030" y="29078"/>
                  </a:lnTo>
                  <a:lnTo>
                    <a:pt x="3885" y="29995"/>
                  </a:lnTo>
                  <a:lnTo>
                    <a:pt x="3813" y="30381"/>
                  </a:lnTo>
                  <a:lnTo>
                    <a:pt x="3717" y="30743"/>
                  </a:lnTo>
                  <a:lnTo>
                    <a:pt x="3620" y="31081"/>
                  </a:lnTo>
                  <a:lnTo>
                    <a:pt x="3499" y="31419"/>
                  </a:lnTo>
                  <a:lnTo>
                    <a:pt x="3379" y="31757"/>
                  </a:lnTo>
                  <a:lnTo>
                    <a:pt x="3234" y="32070"/>
                  </a:lnTo>
                  <a:lnTo>
                    <a:pt x="2896" y="32698"/>
                  </a:lnTo>
                  <a:lnTo>
                    <a:pt x="2534" y="33325"/>
                  </a:lnTo>
                  <a:lnTo>
                    <a:pt x="2172" y="33929"/>
                  </a:lnTo>
                  <a:lnTo>
                    <a:pt x="1786" y="34556"/>
                  </a:lnTo>
                  <a:lnTo>
                    <a:pt x="1400" y="35207"/>
                  </a:lnTo>
                  <a:lnTo>
                    <a:pt x="1135" y="35714"/>
                  </a:lnTo>
                  <a:lnTo>
                    <a:pt x="893" y="36197"/>
                  </a:lnTo>
                  <a:lnTo>
                    <a:pt x="676" y="36704"/>
                  </a:lnTo>
                  <a:lnTo>
                    <a:pt x="507" y="37234"/>
                  </a:lnTo>
                  <a:lnTo>
                    <a:pt x="338" y="37741"/>
                  </a:lnTo>
                  <a:lnTo>
                    <a:pt x="218" y="38248"/>
                  </a:lnTo>
                  <a:lnTo>
                    <a:pt x="121" y="38779"/>
                  </a:lnTo>
                  <a:lnTo>
                    <a:pt x="49" y="39310"/>
                  </a:lnTo>
                  <a:lnTo>
                    <a:pt x="0" y="39841"/>
                  </a:lnTo>
                  <a:lnTo>
                    <a:pt x="0" y="40371"/>
                  </a:lnTo>
                  <a:lnTo>
                    <a:pt x="0" y="40902"/>
                  </a:lnTo>
                  <a:lnTo>
                    <a:pt x="49" y="41433"/>
                  </a:lnTo>
                  <a:lnTo>
                    <a:pt x="121" y="41964"/>
                  </a:lnTo>
                  <a:lnTo>
                    <a:pt x="218" y="42519"/>
                  </a:lnTo>
                  <a:lnTo>
                    <a:pt x="338" y="43050"/>
                  </a:lnTo>
                  <a:lnTo>
                    <a:pt x="507" y="43605"/>
                  </a:lnTo>
                  <a:lnTo>
                    <a:pt x="507" y="43629"/>
                  </a:lnTo>
                  <a:lnTo>
                    <a:pt x="3137" y="43774"/>
                  </a:lnTo>
                  <a:lnTo>
                    <a:pt x="5792" y="43894"/>
                  </a:lnTo>
                  <a:lnTo>
                    <a:pt x="8422" y="44015"/>
                  </a:lnTo>
                  <a:lnTo>
                    <a:pt x="11052" y="44112"/>
                  </a:lnTo>
                  <a:lnTo>
                    <a:pt x="16337" y="44256"/>
                  </a:lnTo>
                  <a:lnTo>
                    <a:pt x="21621" y="44353"/>
                  </a:lnTo>
                  <a:lnTo>
                    <a:pt x="26906" y="44401"/>
                  </a:lnTo>
                  <a:lnTo>
                    <a:pt x="32191" y="44449"/>
                  </a:lnTo>
                  <a:lnTo>
                    <a:pt x="42760" y="44546"/>
                  </a:lnTo>
                  <a:lnTo>
                    <a:pt x="50385" y="44643"/>
                  </a:lnTo>
                  <a:lnTo>
                    <a:pt x="58010" y="44691"/>
                  </a:lnTo>
                  <a:lnTo>
                    <a:pt x="57769" y="44329"/>
                  </a:lnTo>
                  <a:lnTo>
                    <a:pt x="57528" y="43919"/>
                  </a:lnTo>
                  <a:lnTo>
                    <a:pt x="57311" y="43533"/>
                  </a:lnTo>
                  <a:lnTo>
                    <a:pt x="57118" y="43098"/>
                  </a:lnTo>
                  <a:lnTo>
                    <a:pt x="56973" y="42688"/>
                  </a:lnTo>
                  <a:lnTo>
                    <a:pt x="56828" y="42254"/>
                  </a:lnTo>
                  <a:lnTo>
                    <a:pt x="56707" y="41819"/>
                  </a:lnTo>
                  <a:lnTo>
                    <a:pt x="56611" y="41361"/>
                  </a:lnTo>
                  <a:lnTo>
                    <a:pt x="56538" y="40926"/>
                  </a:lnTo>
                  <a:lnTo>
                    <a:pt x="56514" y="40468"/>
                  </a:lnTo>
                  <a:lnTo>
                    <a:pt x="56490" y="40009"/>
                  </a:lnTo>
                  <a:lnTo>
                    <a:pt x="56490" y="39551"/>
                  </a:lnTo>
                  <a:lnTo>
                    <a:pt x="56514" y="39117"/>
                  </a:lnTo>
                  <a:lnTo>
                    <a:pt x="56587" y="38658"/>
                  </a:lnTo>
                  <a:lnTo>
                    <a:pt x="56659" y="38200"/>
                  </a:lnTo>
                  <a:lnTo>
                    <a:pt x="56756" y="37741"/>
                  </a:lnTo>
                  <a:lnTo>
                    <a:pt x="56925" y="37162"/>
                  </a:lnTo>
                  <a:lnTo>
                    <a:pt x="57021" y="36872"/>
                  </a:lnTo>
                  <a:lnTo>
                    <a:pt x="57142" y="36631"/>
                  </a:lnTo>
                  <a:lnTo>
                    <a:pt x="57286" y="36414"/>
                  </a:lnTo>
                  <a:lnTo>
                    <a:pt x="57383" y="36317"/>
                  </a:lnTo>
                  <a:lnTo>
                    <a:pt x="57480" y="36221"/>
                  </a:lnTo>
                  <a:lnTo>
                    <a:pt x="57600" y="36149"/>
                  </a:lnTo>
                  <a:lnTo>
                    <a:pt x="57721" y="36100"/>
                  </a:lnTo>
                  <a:lnTo>
                    <a:pt x="57866" y="36052"/>
                  </a:lnTo>
                  <a:lnTo>
                    <a:pt x="58010" y="36052"/>
                  </a:lnTo>
                  <a:lnTo>
                    <a:pt x="58276" y="36028"/>
                  </a:lnTo>
                  <a:lnTo>
                    <a:pt x="58565" y="36052"/>
                  </a:lnTo>
                  <a:lnTo>
                    <a:pt x="59145" y="36124"/>
                  </a:lnTo>
                  <a:lnTo>
                    <a:pt x="59748" y="36245"/>
                  </a:lnTo>
                  <a:lnTo>
                    <a:pt x="60375" y="36414"/>
                  </a:lnTo>
                  <a:lnTo>
                    <a:pt x="61582" y="36776"/>
                  </a:lnTo>
                  <a:lnTo>
                    <a:pt x="62161" y="36945"/>
                  </a:lnTo>
                  <a:lnTo>
                    <a:pt x="62716" y="37090"/>
                  </a:lnTo>
                  <a:lnTo>
                    <a:pt x="62812" y="37017"/>
                  </a:lnTo>
                  <a:lnTo>
                    <a:pt x="62909" y="36993"/>
                  </a:lnTo>
                  <a:lnTo>
                    <a:pt x="63030" y="37017"/>
                  </a:lnTo>
                  <a:lnTo>
                    <a:pt x="63102" y="37041"/>
                  </a:lnTo>
                  <a:lnTo>
                    <a:pt x="63174" y="37114"/>
                  </a:lnTo>
                  <a:lnTo>
                    <a:pt x="63223" y="37210"/>
                  </a:lnTo>
                  <a:lnTo>
                    <a:pt x="63223" y="37331"/>
                  </a:lnTo>
                  <a:lnTo>
                    <a:pt x="63198" y="37452"/>
                  </a:lnTo>
                  <a:lnTo>
                    <a:pt x="62981" y="37910"/>
                  </a:lnTo>
                  <a:lnTo>
                    <a:pt x="62837" y="38369"/>
                  </a:lnTo>
                  <a:lnTo>
                    <a:pt x="62692" y="38803"/>
                  </a:lnTo>
                  <a:lnTo>
                    <a:pt x="62595" y="39261"/>
                  </a:lnTo>
                  <a:lnTo>
                    <a:pt x="62523" y="39720"/>
                  </a:lnTo>
                  <a:lnTo>
                    <a:pt x="62499" y="40178"/>
                  </a:lnTo>
                  <a:lnTo>
                    <a:pt x="62499" y="40613"/>
                  </a:lnTo>
                  <a:lnTo>
                    <a:pt x="62547" y="41071"/>
                  </a:lnTo>
                  <a:lnTo>
                    <a:pt x="62619" y="41506"/>
                  </a:lnTo>
                  <a:lnTo>
                    <a:pt x="62716" y="41940"/>
                  </a:lnTo>
                  <a:lnTo>
                    <a:pt x="62861" y="42374"/>
                  </a:lnTo>
                  <a:lnTo>
                    <a:pt x="63030" y="42784"/>
                  </a:lnTo>
                  <a:lnTo>
                    <a:pt x="63223" y="43219"/>
                  </a:lnTo>
                  <a:lnTo>
                    <a:pt x="63464" y="43629"/>
                  </a:lnTo>
                  <a:lnTo>
                    <a:pt x="63729" y="44039"/>
                  </a:lnTo>
                  <a:lnTo>
                    <a:pt x="64043" y="44425"/>
                  </a:lnTo>
                  <a:lnTo>
                    <a:pt x="64091" y="44498"/>
                  </a:lnTo>
                  <a:lnTo>
                    <a:pt x="64115" y="44570"/>
                  </a:lnTo>
                  <a:lnTo>
                    <a:pt x="64115" y="44643"/>
                  </a:lnTo>
                  <a:lnTo>
                    <a:pt x="64115" y="44691"/>
                  </a:lnTo>
                  <a:lnTo>
                    <a:pt x="66697" y="44691"/>
                  </a:lnTo>
                  <a:lnTo>
                    <a:pt x="69279" y="44643"/>
                  </a:lnTo>
                  <a:lnTo>
                    <a:pt x="71017" y="44618"/>
                  </a:lnTo>
                  <a:lnTo>
                    <a:pt x="72730" y="44546"/>
                  </a:lnTo>
                  <a:lnTo>
                    <a:pt x="76181" y="44401"/>
                  </a:lnTo>
                  <a:lnTo>
                    <a:pt x="79631" y="44256"/>
                  </a:lnTo>
                  <a:lnTo>
                    <a:pt x="83106" y="44112"/>
                  </a:lnTo>
                  <a:lnTo>
                    <a:pt x="82768" y="43629"/>
                  </a:lnTo>
                  <a:lnTo>
                    <a:pt x="82503" y="43146"/>
                  </a:lnTo>
                  <a:lnTo>
                    <a:pt x="82237" y="42640"/>
                  </a:lnTo>
                  <a:lnTo>
                    <a:pt x="82020" y="42109"/>
                  </a:lnTo>
                  <a:lnTo>
                    <a:pt x="81851" y="41578"/>
                  </a:lnTo>
                  <a:lnTo>
                    <a:pt x="81731" y="41023"/>
                  </a:lnTo>
                  <a:lnTo>
                    <a:pt x="81658" y="40444"/>
                  </a:lnTo>
                  <a:lnTo>
                    <a:pt x="81610" y="39841"/>
                  </a:lnTo>
                  <a:lnTo>
                    <a:pt x="81634" y="39454"/>
                  </a:lnTo>
                  <a:lnTo>
                    <a:pt x="81658" y="39068"/>
                  </a:lnTo>
                  <a:lnTo>
                    <a:pt x="81707" y="38682"/>
                  </a:lnTo>
                  <a:lnTo>
                    <a:pt x="81779" y="38296"/>
                  </a:lnTo>
                  <a:lnTo>
                    <a:pt x="81948" y="37548"/>
                  </a:lnTo>
                  <a:lnTo>
                    <a:pt x="82141" y="36800"/>
                  </a:lnTo>
                  <a:lnTo>
                    <a:pt x="82406" y="36028"/>
                  </a:lnTo>
                  <a:lnTo>
                    <a:pt x="82696" y="35159"/>
                  </a:lnTo>
                  <a:lnTo>
                    <a:pt x="82817" y="34725"/>
                  </a:lnTo>
                  <a:lnTo>
                    <a:pt x="82913" y="34291"/>
                  </a:lnTo>
                  <a:lnTo>
                    <a:pt x="82961" y="33880"/>
                  </a:lnTo>
                  <a:lnTo>
                    <a:pt x="82961" y="33687"/>
                  </a:lnTo>
                  <a:lnTo>
                    <a:pt x="82961" y="33494"/>
                  </a:lnTo>
                  <a:lnTo>
                    <a:pt x="82937" y="33301"/>
                  </a:lnTo>
                  <a:lnTo>
                    <a:pt x="82889" y="33084"/>
                  </a:lnTo>
                  <a:lnTo>
                    <a:pt x="82744" y="32650"/>
                  </a:lnTo>
                  <a:lnTo>
                    <a:pt x="82575" y="32239"/>
                  </a:lnTo>
                  <a:lnTo>
                    <a:pt x="82358" y="31829"/>
                  </a:lnTo>
                  <a:lnTo>
                    <a:pt x="82141" y="31419"/>
                  </a:lnTo>
                  <a:lnTo>
                    <a:pt x="81900" y="31033"/>
                  </a:lnTo>
                  <a:lnTo>
                    <a:pt x="81441" y="30309"/>
                  </a:lnTo>
                  <a:lnTo>
                    <a:pt x="80766" y="29271"/>
                  </a:lnTo>
                  <a:lnTo>
                    <a:pt x="80476" y="28789"/>
                  </a:lnTo>
                  <a:lnTo>
                    <a:pt x="80235" y="28306"/>
                  </a:lnTo>
                  <a:lnTo>
                    <a:pt x="80042" y="27799"/>
                  </a:lnTo>
                  <a:lnTo>
                    <a:pt x="79945" y="27534"/>
                  </a:lnTo>
                  <a:lnTo>
                    <a:pt x="79873" y="27269"/>
                  </a:lnTo>
                  <a:lnTo>
                    <a:pt x="79824" y="26979"/>
                  </a:lnTo>
                  <a:lnTo>
                    <a:pt x="79776" y="26665"/>
                  </a:lnTo>
                  <a:lnTo>
                    <a:pt x="79752" y="26352"/>
                  </a:lnTo>
                  <a:lnTo>
                    <a:pt x="79752" y="26014"/>
                  </a:lnTo>
                  <a:lnTo>
                    <a:pt x="79752" y="25459"/>
                  </a:lnTo>
                  <a:lnTo>
                    <a:pt x="79776" y="24904"/>
                  </a:lnTo>
                  <a:lnTo>
                    <a:pt x="79873" y="23818"/>
                  </a:lnTo>
                  <a:lnTo>
                    <a:pt x="79969" y="22756"/>
                  </a:lnTo>
                  <a:lnTo>
                    <a:pt x="79993" y="22249"/>
                  </a:lnTo>
                  <a:lnTo>
                    <a:pt x="80017" y="21718"/>
                  </a:lnTo>
                  <a:lnTo>
                    <a:pt x="79993" y="21212"/>
                  </a:lnTo>
                  <a:lnTo>
                    <a:pt x="79945" y="20705"/>
                  </a:lnTo>
                  <a:lnTo>
                    <a:pt x="79849" y="20198"/>
                  </a:lnTo>
                  <a:lnTo>
                    <a:pt x="79728" y="19716"/>
                  </a:lnTo>
                  <a:lnTo>
                    <a:pt x="79535" y="19209"/>
                  </a:lnTo>
                  <a:lnTo>
                    <a:pt x="79414" y="18968"/>
                  </a:lnTo>
                  <a:lnTo>
                    <a:pt x="79294" y="18726"/>
                  </a:lnTo>
                  <a:lnTo>
                    <a:pt x="79149" y="18485"/>
                  </a:lnTo>
                  <a:lnTo>
                    <a:pt x="78980" y="18244"/>
                  </a:lnTo>
                  <a:lnTo>
                    <a:pt x="78787" y="18026"/>
                  </a:lnTo>
                  <a:lnTo>
                    <a:pt x="78594" y="17785"/>
                  </a:lnTo>
                  <a:lnTo>
                    <a:pt x="78087" y="17278"/>
                  </a:lnTo>
                  <a:lnTo>
                    <a:pt x="77556" y="16796"/>
                  </a:lnTo>
                  <a:lnTo>
                    <a:pt x="76470" y="15855"/>
                  </a:lnTo>
                  <a:lnTo>
                    <a:pt x="75915" y="15396"/>
                  </a:lnTo>
                  <a:lnTo>
                    <a:pt x="75409" y="14914"/>
                  </a:lnTo>
                  <a:lnTo>
                    <a:pt x="75167" y="14648"/>
                  </a:lnTo>
                  <a:lnTo>
                    <a:pt x="74926" y="14383"/>
                  </a:lnTo>
                  <a:lnTo>
                    <a:pt x="74685" y="14117"/>
                  </a:lnTo>
                  <a:lnTo>
                    <a:pt x="74492" y="13804"/>
                  </a:lnTo>
                  <a:lnTo>
                    <a:pt x="74250" y="13466"/>
                  </a:lnTo>
                  <a:lnTo>
                    <a:pt x="74033" y="13104"/>
                  </a:lnTo>
                  <a:lnTo>
                    <a:pt x="73671" y="12356"/>
                  </a:lnTo>
                  <a:lnTo>
                    <a:pt x="73309" y="11584"/>
                  </a:lnTo>
                  <a:lnTo>
                    <a:pt x="72971" y="10811"/>
                  </a:lnTo>
                  <a:lnTo>
                    <a:pt x="72634" y="10063"/>
                  </a:lnTo>
                  <a:lnTo>
                    <a:pt x="72440" y="9677"/>
                  </a:lnTo>
                  <a:lnTo>
                    <a:pt x="72223" y="9315"/>
                  </a:lnTo>
                  <a:lnTo>
                    <a:pt x="72006" y="8978"/>
                  </a:lnTo>
                  <a:lnTo>
                    <a:pt x="71789" y="8616"/>
                  </a:lnTo>
                  <a:lnTo>
                    <a:pt x="71524" y="8302"/>
                  </a:lnTo>
                  <a:lnTo>
                    <a:pt x="71234" y="7988"/>
                  </a:lnTo>
                  <a:lnTo>
                    <a:pt x="70896" y="7650"/>
                  </a:lnTo>
                  <a:lnTo>
                    <a:pt x="70534" y="7337"/>
                  </a:lnTo>
                  <a:lnTo>
                    <a:pt x="70172" y="7047"/>
                  </a:lnTo>
                  <a:lnTo>
                    <a:pt x="69786" y="6806"/>
                  </a:lnTo>
                  <a:lnTo>
                    <a:pt x="69400" y="6564"/>
                  </a:lnTo>
                  <a:lnTo>
                    <a:pt x="68990" y="6347"/>
                  </a:lnTo>
                  <a:lnTo>
                    <a:pt x="68580" y="6154"/>
                  </a:lnTo>
                  <a:lnTo>
                    <a:pt x="68169" y="5961"/>
                  </a:lnTo>
                  <a:lnTo>
                    <a:pt x="67735" y="5816"/>
                  </a:lnTo>
                  <a:lnTo>
                    <a:pt x="67301" y="5672"/>
                  </a:lnTo>
                  <a:lnTo>
                    <a:pt x="66432" y="5406"/>
                  </a:lnTo>
                  <a:lnTo>
                    <a:pt x="65515" y="5213"/>
                  </a:lnTo>
                  <a:lnTo>
                    <a:pt x="64598" y="5044"/>
                  </a:lnTo>
                  <a:lnTo>
                    <a:pt x="63657" y="4875"/>
                  </a:lnTo>
                  <a:lnTo>
                    <a:pt x="62716" y="4755"/>
                  </a:lnTo>
                  <a:lnTo>
                    <a:pt x="61775" y="4610"/>
                  </a:lnTo>
                  <a:lnTo>
                    <a:pt x="60834" y="4465"/>
                  </a:lnTo>
                  <a:lnTo>
                    <a:pt x="59917" y="4296"/>
                  </a:lnTo>
                  <a:lnTo>
                    <a:pt x="59024" y="4103"/>
                  </a:lnTo>
                  <a:lnTo>
                    <a:pt x="58131" y="3862"/>
                  </a:lnTo>
                  <a:lnTo>
                    <a:pt x="57721" y="3717"/>
                  </a:lnTo>
                  <a:lnTo>
                    <a:pt x="57286" y="3572"/>
                  </a:lnTo>
                  <a:lnTo>
                    <a:pt x="56587" y="3259"/>
                  </a:lnTo>
                  <a:lnTo>
                    <a:pt x="55911" y="2897"/>
                  </a:lnTo>
                  <a:lnTo>
                    <a:pt x="55235" y="2535"/>
                  </a:lnTo>
                  <a:lnTo>
                    <a:pt x="54584" y="2149"/>
                  </a:lnTo>
                  <a:lnTo>
                    <a:pt x="53257" y="1352"/>
                  </a:lnTo>
                  <a:lnTo>
                    <a:pt x="52581" y="990"/>
                  </a:lnTo>
                  <a:lnTo>
                    <a:pt x="51905" y="652"/>
                  </a:lnTo>
                  <a:lnTo>
                    <a:pt x="51326" y="411"/>
                  </a:lnTo>
                  <a:lnTo>
                    <a:pt x="50747" y="242"/>
                  </a:lnTo>
                  <a:lnTo>
                    <a:pt x="50192" y="122"/>
                  </a:lnTo>
                  <a:lnTo>
                    <a:pt x="49637" y="25"/>
                  </a:lnTo>
                  <a:lnTo>
                    <a:pt x="49082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65"/>
            <p:cNvSpPr/>
            <p:nvPr/>
          </p:nvSpPr>
          <p:spPr>
            <a:xfrm>
              <a:off x="7031062" y="2913255"/>
              <a:ext cx="46301" cy="54404"/>
            </a:xfrm>
            <a:custGeom>
              <a:avLst/>
              <a:gdLst/>
              <a:ahLst/>
              <a:cxnLst/>
              <a:rect l="l" t="t" r="r" b="b"/>
              <a:pathLst>
                <a:path w="2897" h="3404" extrusionOk="0">
                  <a:moveTo>
                    <a:pt x="507" y="556"/>
                  </a:moveTo>
                  <a:lnTo>
                    <a:pt x="966" y="604"/>
                  </a:lnTo>
                  <a:lnTo>
                    <a:pt x="1424" y="652"/>
                  </a:lnTo>
                  <a:lnTo>
                    <a:pt x="1907" y="676"/>
                  </a:lnTo>
                  <a:lnTo>
                    <a:pt x="2365" y="700"/>
                  </a:lnTo>
                  <a:lnTo>
                    <a:pt x="2317" y="1231"/>
                  </a:lnTo>
                  <a:lnTo>
                    <a:pt x="2269" y="1786"/>
                  </a:lnTo>
                  <a:lnTo>
                    <a:pt x="2245" y="2341"/>
                  </a:lnTo>
                  <a:lnTo>
                    <a:pt x="2245" y="2896"/>
                  </a:lnTo>
                  <a:lnTo>
                    <a:pt x="435" y="2727"/>
                  </a:lnTo>
                  <a:lnTo>
                    <a:pt x="483" y="1642"/>
                  </a:lnTo>
                  <a:lnTo>
                    <a:pt x="507" y="556"/>
                  </a:lnTo>
                  <a:close/>
                  <a:moveTo>
                    <a:pt x="194" y="1"/>
                  </a:moveTo>
                  <a:lnTo>
                    <a:pt x="97" y="49"/>
                  </a:lnTo>
                  <a:lnTo>
                    <a:pt x="25" y="121"/>
                  </a:lnTo>
                  <a:lnTo>
                    <a:pt x="0" y="194"/>
                  </a:lnTo>
                  <a:lnTo>
                    <a:pt x="0" y="242"/>
                  </a:lnTo>
                  <a:lnTo>
                    <a:pt x="0" y="1642"/>
                  </a:lnTo>
                  <a:lnTo>
                    <a:pt x="0" y="2341"/>
                  </a:lnTo>
                  <a:lnTo>
                    <a:pt x="49" y="3041"/>
                  </a:lnTo>
                  <a:lnTo>
                    <a:pt x="73" y="3138"/>
                  </a:lnTo>
                  <a:lnTo>
                    <a:pt x="121" y="3210"/>
                  </a:lnTo>
                  <a:lnTo>
                    <a:pt x="194" y="3234"/>
                  </a:lnTo>
                  <a:lnTo>
                    <a:pt x="266" y="3234"/>
                  </a:lnTo>
                  <a:lnTo>
                    <a:pt x="338" y="3258"/>
                  </a:lnTo>
                  <a:lnTo>
                    <a:pt x="411" y="3282"/>
                  </a:lnTo>
                  <a:lnTo>
                    <a:pt x="2486" y="3403"/>
                  </a:lnTo>
                  <a:lnTo>
                    <a:pt x="2582" y="3379"/>
                  </a:lnTo>
                  <a:lnTo>
                    <a:pt x="2679" y="3331"/>
                  </a:lnTo>
                  <a:lnTo>
                    <a:pt x="2727" y="3258"/>
                  </a:lnTo>
                  <a:lnTo>
                    <a:pt x="2727" y="3162"/>
                  </a:lnTo>
                  <a:lnTo>
                    <a:pt x="2727" y="2486"/>
                  </a:lnTo>
                  <a:lnTo>
                    <a:pt x="2751" y="1835"/>
                  </a:lnTo>
                  <a:lnTo>
                    <a:pt x="2824" y="1159"/>
                  </a:lnTo>
                  <a:lnTo>
                    <a:pt x="2896" y="507"/>
                  </a:lnTo>
                  <a:lnTo>
                    <a:pt x="2896" y="387"/>
                  </a:lnTo>
                  <a:lnTo>
                    <a:pt x="2848" y="290"/>
                  </a:lnTo>
                  <a:lnTo>
                    <a:pt x="2775" y="218"/>
                  </a:lnTo>
                  <a:lnTo>
                    <a:pt x="2727" y="194"/>
                  </a:lnTo>
                  <a:lnTo>
                    <a:pt x="2655" y="170"/>
                  </a:lnTo>
                  <a:lnTo>
                    <a:pt x="2076" y="170"/>
                  </a:lnTo>
                  <a:lnTo>
                    <a:pt x="1472" y="145"/>
                  </a:lnTo>
                  <a:lnTo>
                    <a:pt x="893" y="73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65"/>
            <p:cNvSpPr/>
            <p:nvPr/>
          </p:nvSpPr>
          <p:spPr>
            <a:xfrm>
              <a:off x="7037999" y="2922126"/>
              <a:ext cx="30878" cy="37431"/>
            </a:xfrm>
            <a:custGeom>
              <a:avLst/>
              <a:gdLst/>
              <a:ahLst/>
              <a:cxnLst/>
              <a:rect l="l" t="t" r="r" b="b"/>
              <a:pathLst>
                <a:path w="1932" h="2342" extrusionOk="0">
                  <a:moveTo>
                    <a:pt x="73" y="1"/>
                  </a:moveTo>
                  <a:lnTo>
                    <a:pt x="49" y="1087"/>
                  </a:lnTo>
                  <a:lnTo>
                    <a:pt x="1" y="2172"/>
                  </a:lnTo>
                  <a:lnTo>
                    <a:pt x="1811" y="2341"/>
                  </a:lnTo>
                  <a:lnTo>
                    <a:pt x="1811" y="1786"/>
                  </a:lnTo>
                  <a:lnTo>
                    <a:pt x="1835" y="1231"/>
                  </a:lnTo>
                  <a:lnTo>
                    <a:pt x="1883" y="676"/>
                  </a:lnTo>
                  <a:lnTo>
                    <a:pt x="1931" y="145"/>
                  </a:lnTo>
                  <a:lnTo>
                    <a:pt x="1473" y="121"/>
                  </a:lnTo>
                  <a:lnTo>
                    <a:pt x="990" y="97"/>
                  </a:lnTo>
                  <a:lnTo>
                    <a:pt x="532" y="49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206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65"/>
            <p:cNvSpPr/>
            <p:nvPr/>
          </p:nvSpPr>
          <p:spPr>
            <a:xfrm>
              <a:off x="6848636" y="2734697"/>
              <a:ext cx="206734" cy="200564"/>
            </a:xfrm>
            <a:custGeom>
              <a:avLst/>
              <a:gdLst/>
              <a:ahLst/>
              <a:cxnLst/>
              <a:rect l="l" t="t" r="r" b="b"/>
              <a:pathLst>
                <a:path w="12935" h="12549" extrusionOk="0">
                  <a:moveTo>
                    <a:pt x="3862" y="0"/>
                  </a:moveTo>
                  <a:lnTo>
                    <a:pt x="3427" y="49"/>
                  </a:lnTo>
                  <a:lnTo>
                    <a:pt x="3017" y="145"/>
                  </a:lnTo>
                  <a:lnTo>
                    <a:pt x="2607" y="290"/>
                  </a:lnTo>
                  <a:lnTo>
                    <a:pt x="2414" y="386"/>
                  </a:lnTo>
                  <a:lnTo>
                    <a:pt x="2245" y="483"/>
                  </a:lnTo>
                  <a:lnTo>
                    <a:pt x="2052" y="628"/>
                  </a:lnTo>
                  <a:lnTo>
                    <a:pt x="1883" y="748"/>
                  </a:lnTo>
                  <a:lnTo>
                    <a:pt x="1569" y="1062"/>
                  </a:lnTo>
                  <a:lnTo>
                    <a:pt x="1304" y="1376"/>
                  </a:lnTo>
                  <a:lnTo>
                    <a:pt x="1087" y="1714"/>
                  </a:lnTo>
                  <a:lnTo>
                    <a:pt x="918" y="2100"/>
                  </a:lnTo>
                  <a:lnTo>
                    <a:pt x="797" y="2462"/>
                  </a:lnTo>
                  <a:lnTo>
                    <a:pt x="725" y="2872"/>
                  </a:lnTo>
                  <a:lnTo>
                    <a:pt x="676" y="3258"/>
                  </a:lnTo>
                  <a:lnTo>
                    <a:pt x="700" y="3644"/>
                  </a:lnTo>
                  <a:lnTo>
                    <a:pt x="773" y="4030"/>
                  </a:lnTo>
                  <a:lnTo>
                    <a:pt x="869" y="4416"/>
                  </a:lnTo>
                  <a:lnTo>
                    <a:pt x="1038" y="4778"/>
                  </a:lnTo>
                  <a:lnTo>
                    <a:pt x="1231" y="5116"/>
                  </a:lnTo>
                  <a:lnTo>
                    <a:pt x="1473" y="5430"/>
                  </a:lnTo>
                  <a:lnTo>
                    <a:pt x="1762" y="5719"/>
                  </a:lnTo>
                  <a:lnTo>
                    <a:pt x="2076" y="5985"/>
                  </a:lnTo>
                  <a:lnTo>
                    <a:pt x="2438" y="6202"/>
                  </a:lnTo>
                  <a:lnTo>
                    <a:pt x="1521" y="6636"/>
                  </a:lnTo>
                  <a:lnTo>
                    <a:pt x="1473" y="6660"/>
                  </a:lnTo>
                  <a:lnTo>
                    <a:pt x="1449" y="6709"/>
                  </a:lnTo>
                  <a:lnTo>
                    <a:pt x="1159" y="6902"/>
                  </a:lnTo>
                  <a:lnTo>
                    <a:pt x="918" y="7095"/>
                  </a:lnTo>
                  <a:lnTo>
                    <a:pt x="700" y="7312"/>
                  </a:lnTo>
                  <a:lnTo>
                    <a:pt x="507" y="7553"/>
                  </a:lnTo>
                  <a:lnTo>
                    <a:pt x="339" y="7819"/>
                  </a:lnTo>
                  <a:lnTo>
                    <a:pt x="218" y="8108"/>
                  </a:lnTo>
                  <a:lnTo>
                    <a:pt x="121" y="8398"/>
                  </a:lnTo>
                  <a:lnTo>
                    <a:pt x="49" y="8687"/>
                  </a:lnTo>
                  <a:lnTo>
                    <a:pt x="25" y="8977"/>
                  </a:lnTo>
                  <a:lnTo>
                    <a:pt x="1" y="9291"/>
                  </a:lnTo>
                  <a:lnTo>
                    <a:pt x="49" y="9604"/>
                  </a:lnTo>
                  <a:lnTo>
                    <a:pt x="97" y="9918"/>
                  </a:lnTo>
                  <a:lnTo>
                    <a:pt x="194" y="10207"/>
                  </a:lnTo>
                  <a:lnTo>
                    <a:pt x="339" y="10521"/>
                  </a:lnTo>
                  <a:lnTo>
                    <a:pt x="507" y="10811"/>
                  </a:lnTo>
                  <a:lnTo>
                    <a:pt x="700" y="11076"/>
                  </a:lnTo>
                  <a:lnTo>
                    <a:pt x="869" y="11293"/>
                  </a:lnTo>
                  <a:lnTo>
                    <a:pt x="1062" y="11462"/>
                  </a:lnTo>
                  <a:lnTo>
                    <a:pt x="1255" y="11631"/>
                  </a:lnTo>
                  <a:lnTo>
                    <a:pt x="1449" y="11800"/>
                  </a:lnTo>
                  <a:lnTo>
                    <a:pt x="1642" y="11921"/>
                  </a:lnTo>
                  <a:lnTo>
                    <a:pt x="1859" y="12041"/>
                  </a:lnTo>
                  <a:lnTo>
                    <a:pt x="2076" y="12162"/>
                  </a:lnTo>
                  <a:lnTo>
                    <a:pt x="2293" y="12234"/>
                  </a:lnTo>
                  <a:lnTo>
                    <a:pt x="2752" y="12379"/>
                  </a:lnTo>
                  <a:lnTo>
                    <a:pt x="3210" y="12476"/>
                  </a:lnTo>
                  <a:lnTo>
                    <a:pt x="3693" y="12524"/>
                  </a:lnTo>
                  <a:lnTo>
                    <a:pt x="4199" y="12548"/>
                  </a:lnTo>
                  <a:lnTo>
                    <a:pt x="4682" y="12500"/>
                  </a:lnTo>
                  <a:lnTo>
                    <a:pt x="5189" y="12428"/>
                  </a:lnTo>
                  <a:lnTo>
                    <a:pt x="5671" y="12331"/>
                  </a:lnTo>
                  <a:lnTo>
                    <a:pt x="6154" y="12210"/>
                  </a:lnTo>
                  <a:lnTo>
                    <a:pt x="6637" y="12066"/>
                  </a:lnTo>
                  <a:lnTo>
                    <a:pt x="7095" y="11897"/>
                  </a:lnTo>
                  <a:lnTo>
                    <a:pt x="7554" y="11704"/>
                  </a:lnTo>
                  <a:lnTo>
                    <a:pt x="7988" y="11511"/>
                  </a:lnTo>
                  <a:lnTo>
                    <a:pt x="8881" y="11076"/>
                  </a:lnTo>
                  <a:lnTo>
                    <a:pt x="9339" y="10811"/>
                  </a:lnTo>
                  <a:lnTo>
                    <a:pt x="9798" y="10545"/>
                  </a:lnTo>
                  <a:lnTo>
                    <a:pt x="10232" y="10232"/>
                  </a:lnTo>
                  <a:lnTo>
                    <a:pt x="10666" y="9918"/>
                  </a:lnTo>
                  <a:lnTo>
                    <a:pt x="11077" y="9580"/>
                  </a:lnTo>
                  <a:lnTo>
                    <a:pt x="11463" y="9218"/>
                  </a:lnTo>
                  <a:lnTo>
                    <a:pt x="11825" y="8856"/>
                  </a:lnTo>
                  <a:lnTo>
                    <a:pt x="12138" y="8446"/>
                  </a:lnTo>
                  <a:lnTo>
                    <a:pt x="12404" y="8012"/>
                  </a:lnTo>
                  <a:lnTo>
                    <a:pt x="12524" y="7794"/>
                  </a:lnTo>
                  <a:lnTo>
                    <a:pt x="12645" y="7553"/>
                  </a:lnTo>
                  <a:lnTo>
                    <a:pt x="12718" y="7336"/>
                  </a:lnTo>
                  <a:lnTo>
                    <a:pt x="12814" y="7095"/>
                  </a:lnTo>
                  <a:lnTo>
                    <a:pt x="12862" y="6829"/>
                  </a:lnTo>
                  <a:lnTo>
                    <a:pt x="12911" y="6588"/>
                  </a:lnTo>
                  <a:lnTo>
                    <a:pt x="12935" y="6322"/>
                  </a:lnTo>
                  <a:lnTo>
                    <a:pt x="12935" y="6057"/>
                  </a:lnTo>
                  <a:lnTo>
                    <a:pt x="12935" y="5792"/>
                  </a:lnTo>
                  <a:lnTo>
                    <a:pt x="12911" y="5502"/>
                  </a:lnTo>
                  <a:lnTo>
                    <a:pt x="12862" y="5261"/>
                  </a:lnTo>
                  <a:lnTo>
                    <a:pt x="12790" y="5019"/>
                  </a:lnTo>
                  <a:lnTo>
                    <a:pt x="12718" y="4778"/>
                  </a:lnTo>
                  <a:lnTo>
                    <a:pt x="12645" y="4537"/>
                  </a:lnTo>
                  <a:lnTo>
                    <a:pt x="12549" y="4320"/>
                  </a:lnTo>
                  <a:lnTo>
                    <a:pt x="12428" y="4127"/>
                  </a:lnTo>
                  <a:lnTo>
                    <a:pt x="12307" y="3934"/>
                  </a:lnTo>
                  <a:lnTo>
                    <a:pt x="12163" y="3740"/>
                  </a:lnTo>
                  <a:lnTo>
                    <a:pt x="12042" y="3572"/>
                  </a:lnTo>
                  <a:lnTo>
                    <a:pt x="11873" y="3427"/>
                  </a:lnTo>
                  <a:lnTo>
                    <a:pt x="11535" y="3137"/>
                  </a:lnTo>
                  <a:lnTo>
                    <a:pt x="11173" y="2896"/>
                  </a:lnTo>
                  <a:lnTo>
                    <a:pt x="10787" y="2703"/>
                  </a:lnTo>
                  <a:lnTo>
                    <a:pt x="10377" y="2558"/>
                  </a:lnTo>
                  <a:lnTo>
                    <a:pt x="9942" y="2462"/>
                  </a:lnTo>
                  <a:lnTo>
                    <a:pt x="9508" y="2413"/>
                  </a:lnTo>
                  <a:lnTo>
                    <a:pt x="9050" y="2413"/>
                  </a:lnTo>
                  <a:lnTo>
                    <a:pt x="8591" y="2462"/>
                  </a:lnTo>
                  <a:lnTo>
                    <a:pt x="8157" y="2582"/>
                  </a:lnTo>
                  <a:lnTo>
                    <a:pt x="7698" y="2727"/>
                  </a:lnTo>
                  <a:lnTo>
                    <a:pt x="7264" y="2944"/>
                  </a:lnTo>
                  <a:lnTo>
                    <a:pt x="7240" y="2944"/>
                  </a:lnTo>
                  <a:lnTo>
                    <a:pt x="7192" y="2992"/>
                  </a:lnTo>
                  <a:lnTo>
                    <a:pt x="7167" y="3041"/>
                  </a:lnTo>
                  <a:lnTo>
                    <a:pt x="7143" y="3113"/>
                  </a:lnTo>
                  <a:lnTo>
                    <a:pt x="7167" y="3185"/>
                  </a:lnTo>
                  <a:lnTo>
                    <a:pt x="7216" y="3234"/>
                  </a:lnTo>
                  <a:lnTo>
                    <a:pt x="7264" y="3282"/>
                  </a:lnTo>
                  <a:lnTo>
                    <a:pt x="7312" y="3306"/>
                  </a:lnTo>
                  <a:lnTo>
                    <a:pt x="7385" y="3282"/>
                  </a:lnTo>
                  <a:lnTo>
                    <a:pt x="7650" y="3210"/>
                  </a:lnTo>
                  <a:lnTo>
                    <a:pt x="7891" y="3137"/>
                  </a:lnTo>
                  <a:lnTo>
                    <a:pt x="8133" y="3065"/>
                  </a:lnTo>
                  <a:lnTo>
                    <a:pt x="8398" y="3041"/>
                  </a:lnTo>
                  <a:lnTo>
                    <a:pt x="8639" y="3017"/>
                  </a:lnTo>
                  <a:lnTo>
                    <a:pt x="8881" y="3017"/>
                  </a:lnTo>
                  <a:lnTo>
                    <a:pt x="9146" y="3041"/>
                  </a:lnTo>
                  <a:lnTo>
                    <a:pt x="9363" y="3065"/>
                  </a:lnTo>
                  <a:lnTo>
                    <a:pt x="9605" y="3113"/>
                  </a:lnTo>
                  <a:lnTo>
                    <a:pt x="9846" y="3185"/>
                  </a:lnTo>
                  <a:lnTo>
                    <a:pt x="10063" y="3258"/>
                  </a:lnTo>
                  <a:lnTo>
                    <a:pt x="10280" y="3354"/>
                  </a:lnTo>
                  <a:lnTo>
                    <a:pt x="10473" y="3451"/>
                  </a:lnTo>
                  <a:lnTo>
                    <a:pt x="10691" y="3572"/>
                  </a:lnTo>
                  <a:lnTo>
                    <a:pt x="10859" y="3692"/>
                  </a:lnTo>
                  <a:lnTo>
                    <a:pt x="11053" y="3837"/>
                  </a:lnTo>
                  <a:lnTo>
                    <a:pt x="11221" y="3982"/>
                  </a:lnTo>
                  <a:lnTo>
                    <a:pt x="11366" y="4151"/>
                  </a:lnTo>
                  <a:lnTo>
                    <a:pt x="11511" y="4320"/>
                  </a:lnTo>
                  <a:lnTo>
                    <a:pt x="11632" y="4513"/>
                  </a:lnTo>
                  <a:lnTo>
                    <a:pt x="11752" y="4706"/>
                  </a:lnTo>
                  <a:lnTo>
                    <a:pt x="11849" y="4923"/>
                  </a:lnTo>
                  <a:lnTo>
                    <a:pt x="11945" y="5116"/>
                  </a:lnTo>
                  <a:lnTo>
                    <a:pt x="12018" y="5333"/>
                  </a:lnTo>
                  <a:lnTo>
                    <a:pt x="12066" y="5574"/>
                  </a:lnTo>
                  <a:lnTo>
                    <a:pt x="12090" y="5792"/>
                  </a:lnTo>
                  <a:lnTo>
                    <a:pt x="12114" y="6033"/>
                  </a:lnTo>
                  <a:lnTo>
                    <a:pt x="12090" y="6274"/>
                  </a:lnTo>
                  <a:lnTo>
                    <a:pt x="12066" y="6540"/>
                  </a:lnTo>
                  <a:lnTo>
                    <a:pt x="12018" y="6805"/>
                  </a:lnTo>
                  <a:lnTo>
                    <a:pt x="11945" y="7046"/>
                  </a:lnTo>
                  <a:lnTo>
                    <a:pt x="11873" y="7312"/>
                  </a:lnTo>
                  <a:lnTo>
                    <a:pt x="11752" y="7601"/>
                  </a:lnTo>
                  <a:lnTo>
                    <a:pt x="11608" y="7867"/>
                  </a:lnTo>
                  <a:lnTo>
                    <a:pt x="11439" y="8132"/>
                  </a:lnTo>
                  <a:lnTo>
                    <a:pt x="11246" y="8374"/>
                  </a:lnTo>
                  <a:lnTo>
                    <a:pt x="11053" y="8615"/>
                  </a:lnTo>
                  <a:lnTo>
                    <a:pt x="10835" y="8832"/>
                  </a:lnTo>
                  <a:lnTo>
                    <a:pt x="10618" y="9049"/>
                  </a:lnTo>
                  <a:lnTo>
                    <a:pt x="10377" y="9242"/>
                  </a:lnTo>
                  <a:lnTo>
                    <a:pt x="9870" y="9628"/>
                  </a:lnTo>
                  <a:lnTo>
                    <a:pt x="9339" y="9966"/>
                  </a:lnTo>
                  <a:lnTo>
                    <a:pt x="8808" y="10280"/>
                  </a:lnTo>
                  <a:lnTo>
                    <a:pt x="8277" y="10569"/>
                  </a:lnTo>
                  <a:lnTo>
                    <a:pt x="7336" y="11028"/>
                  </a:lnTo>
                  <a:lnTo>
                    <a:pt x="6854" y="11221"/>
                  </a:lnTo>
                  <a:lnTo>
                    <a:pt x="6371" y="11414"/>
                  </a:lnTo>
                  <a:lnTo>
                    <a:pt x="5864" y="11583"/>
                  </a:lnTo>
                  <a:lnTo>
                    <a:pt x="5358" y="11728"/>
                  </a:lnTo>
                  <a:lnTo>
                    <a:pt x="4851" y="11800"/>
                  </a:lnTo>
                  <a:lnTo>
                    <a:pt x="4344" y="11848"/>
                  </a:lnTo>
                  <a:lnTo>
                    <a:pt x="4103" y="11848"/>
                  </a:lnTo>
                  <a:lnTo>
                    <a:pt x="3886" y="11824"/>
                  </a:lnTo>
                  <a:lnTo>
                    <a:pt x="3644" y="11776"/>
                  </a:lnTo>
                  <a:lnTo>
                    <a:pt x="3427" y="11728"/>
                  </a:lnTo>
                  <a:lnTo>
                    <a:pt x="3186" y="11655"/>
                  </a:lnTo>
                  <a:lnTo>
                    <a:pt x="2969" y="11559"/>
                  </a:lnTo>
                  <a:lnTo>
                    <a:pt x="2510" y="11342"/>
                  </a:lnTo>
                  <a:lnTo>
                    <a:pt x="2100" y="11076"/>
                  </a:lnTo>
                  <a:lnTo>
                    <a:pt x="1690" y="10787"/>
                  </a:lnTo>
                  <a:lnTo>
                    <a:pt x="1352" y="10425"/>
                  </a:lnTo>
                  <a:lnTo>
                    <a:pt x="1207" y="10256"/>
                  </a:lnTo>
                  <a:lnTo>
                    <a:pt x="1062" y="10063"/>
                  </a:lnTo>
                  <a:lnTo>
                    <a:pt x="942" y="9870"/>
                  </a:lnTo>
                  <a:lnTo>
                    <a:pt x="845" y="9677"/>
                  </a:lnTo>
                  <a:lnTo>
                    <a:pt x="749" y="9484"/>
                  </a:lnTo>
                  <a:lnTo>
                    <a:pt x="700" y="9266"/>
                  </a:lnTo>
                  <a:lnTo>
                    <a:pt x="652" y="9073"/>
                  </a:lnTo>
                  <a:lnTo>
                    <a:pt x="628" y="8856"/>
                  </a:lnTo>
                  <a:lnTo>
                    <a:pt x="628" y="8663"/>
                  </a:lnTo>
                  <a:lnTo>
                    <a:pt x="652" y="8446"/>
                  </a:lnTo>
                  <a:lnTo>
                    <a:pt x="725" y="8253"/>
                  </a:lnTo>
                  <a:lnTo>
                    <a:pt x="797" y="8036"/>
                  </a:lnTo>
                  <a:lnTo>
                    <a:pt x="918" y="7843"/>
                  </a:lnTo>
                  <a:lnTo>
                    <a:pt x="1062" y="7650"/>
                  </a:lnTo>
                  <a:lnTo>
                    <a:pt x="1231" y="7457"/>
                  </a:lnTo>
                  <a:lnTo>
                    <a:pt x="1449" y="7288"/>
                  </a:lnTo>
                  <a:lnTo>
                    <a:pt x="1690" y="7119"/>
                  </a:lnTo>
                  <a:lnTo>
                    <a:pt x="1979" y="6950"/>
                  </a:lnTo>
                  <a:lnTo>
                    <a:pt x="2872" y="6588"/>
                  </a:lnTo>
                  <a:lnTo>
                    <a:pt x="3741" y="6226"/>
                  </a:lnTo>
                  <a:lnTo>
                    <a:pt x="3813" y="6178"/>
                  </a:lnTo>
                  <a:lnTo>
                    <a:pt x="3862" y="6081"/>
                  </a:lnTo>
                  <a:lnTo>
                    <a:pt x="3862" y="5985"/>
                  </a:lnTo>
                  <a:lnTo>
                    <a:pt x="3837" y="5888"/>
                  </a:lnTo>
                  <a:lnTo>
                    <a:pt x="3789" y="5792"/>
                  </a:lnTo>
                  <a:lnTo>
                    <a:pt x="3717" y="5743"/>
                  </a:lnTo>
                  <a:lnTo>
                    <a:pt x="3620" y="5695"/>
                  </a:lnTo>
                  <a:lnTo>
                    <a:pt x="3524" y="5719"/>
                  </a:lnTo>
                  <a:lnTo>
                    <a:pt x="2945" y="5985"/>
                  </a:lnTo>
                  <a:lnTo>
                    <a:pt x="2920" y="5912"/>
                  </a:lnTo>
                  <a:lnTo>
                    <a:pt x="2872" y="5888"/>
                  </a:lnTo>
                  <a:lnTo>
                    <a:pt x="2583" y="5671"/>
                  </a:lnTo>
                  <a:lnTo>
                    <a:pt x="2341" y="5454"/>
                  </a:lnTo>
                  <a:lnTo>
                    <a:pt x="2100" y="5188"/>
                  </a:lnTo>
                  <a:lnTo>
                    <a:pt x="1907" y="4923"/>
                  </a:lnTo>
                  <a:lnTo>
                    <a:pt x="1738" y="4657"/>
                  </a:lnTo>
                  <a:lnTo>
                    <a:pt x="1593" y="4344"/>
                  </a:lnTo>
                  <a:lnTo>
                    <a:pt x="1473" y="4054"/>
                  </a:lnTo>
                  <a:lnTo>
                    <a:pt x="1400" y="3740"/>
                  </a:lnTo>
                  <a:lnTo>
                    <a:pt x="1376" y="3427"/>
                  </a:lnTo>
                  <a:lnTo>
                    <a:pt x="1376" y="3113"/>
                  </a:lnTo>
                  <a:lnTo>
                    <a:pt x="1400" y="2799"/>
                  </a:lnTo>
                  <a:lnTo>
                    <a:pt x="1497" y="2486"/>
                  </a:lnTo>
                  <a:lnTo>
                    <a:pt x="1617" y="2196"/>
                  </a:lnTo>
                  <a:lnTo>
                    <a:pt x="1786" y="1907"/>
                  </a:lnTo>
                  <a:lnTo>
                    <a:pt x="2004" y="1617"/>
                  </a:lnTo>
                  <a:lnTo>
                    <a:pt x="2245" y="1352"/>
                  </a:lnTo>
                  <a:lnTo>
                    <a:pt x="2559" y="1110"/>
                  </a:lnTo>
                  <a:lnTo>
                    <a:pt x="2896" y="917"/>
                  </a:lnTo>
                  <a:lnTo>
                    <a:pt x="3210" y="797"/>
                  </a:lnTo>
                  <a:lnTo>
                    <a:pt x="3524" y="700"/>
                  </a:lnTo>
                  <a:lnTo>
                    <a:pt x="3862" y="676"/>
                  </a:lnTo>
                  <a:lnTo>
                    <a:pt x="4175" y="700"/>
                  </a:lnTo>
                  <a:lnTo>
                    <a:pt x="4489" y="748"/>
                  </a:lnTo>
                  <a:lnTo>
                    <a:pt x="4803" y="845"/>
                  </a:lnTo>
                  <a:lnTo>
                    <a:pt x="5116" y="965"/>
                  </a:lnTo>
                  <a:lnTo>
                    <a:pt x="5382" y="1159"/>
                  </a:lnTo>
                  <a:lnTo>
                    <a:pt x="5647" y="1352"/>
                  </a:lnTo>
                  <a:lnTo>
                    <a:pt x="5913" y="1593"/>
                  </a:lnTo>
                  <a:lnTo>
                    <a:pt x="6130" y="1834"/>
                  </a:lnTo>
                  <a:lnTo>
                    <a:pt x="6323" y="2124"/>
                  </a:lnTo>
                  <a:lnTo>
                    <a:pt x="6516" y="2437"/>
                  </a:lnTo>
                  <a:lnTo>
                    <a:pt x="6661" y="2775"/>
                  </a:lnTo>
                  <a:lnTo>
                    <a:pt x="6709" y="2872"/>
                  </a:lnTo>
                  <a:lnTo>
                    <a:pt x="6757" y="2920"/>
                  </a:lnTo>
                  <a:lnTo>
                    <a:pt x="6854" y="2968"/>
                  </a:lnTo>
                  <a:lnTo>
                    <a:pt x="6926" y="2992"/>
                  </a:lnTo>
                  <a:lnTo>
                    <a:pt x="7023" y="2992"/>
                  </a:lnTo>
                  <a:lnTo>
                    <a:pt x="7095" y="2968"/>
                  </a:lnTo>
                  <a:lnTo>
                    <a:pt x="7167" y="2920"/>
                  </a:lnTo>
                  <a:lnTo>
                    <a:pt x="7216" y="2872"/>
                  </a:lnTo>
                  <a:lnTo>
                    <a:pt x="7264" y="2751"/>
                  </a:lnTo>
                  <a:lnTo>
                    <a:pt x="7288" y="2679"/>
                  </a:lnTo>
                  <a:lnTo>
                    <a:pt x="7288" y="2582"/>
                  </a:lnTo>
                  <a:lnTo>
                    <a:pt x="7216" y="2365"/>
                  </a:lnTo>
                  <a:lnTo>
                    <a:pt x="7167" y="2148"/>
                  </a:lnTo>
                  <a:lnTo>
                    <a:pt x="7071" y="1955"/>
                  </a:lnTo>
                  <a:lnTo>
                    <a:pt x="6999" y="1738"/>
                  </a:lnTo>
                  <a:lnTo>
                    <a:pt x="6878" y="1569"/>
                  </a:lnTo>
                  <a:lnTo>
                    <a:pt x="6757" y="1376"/>
                  </a:lnTo>
                  <a:lnTo>
                    <a:pt x="6637" y="1207"/>
                  </a:lnTo>
                  <a:lnTo>
                    <a:pt x="6492" y="1062"/>
                  </a:lnTo>
                  <a:lnTo>
                    <a:pt x="6202" y="772"/>
                  </a:lnTo>
                  <a:lnTo>
                    <a:pt x="5864" y="531"/>
                  </a:lnTo>
                  <a:lnTo>
                    <a:pt x="5478" y="338"/>
                  </a:lnTo>
                  <a:lnTo>
                    <a:pt x="5092" y="169"/>
                  </a:lnTo>
                  <a:lnTo>
                    <a:pt x="4682" y="73"/>
                  </a:lnTo>
                  <a:lnTo>
                    <a:pt x="427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65"/>
            <p:cNvSpPr/>
            <p:nvPr/>
          </p:nvSpPr>
          <p:spPr>
            <a:xfrm>
              <a:off x="7000216" y="2674922"/>
              <a:ext cx="44751" cy="47452"/>
            </a:xfrm>
            <a:custGeom>
              <a:avLst/>
              <a:gdLst/>
              <a:ahLst/>
              <a:cxnLst/>
              <a:rect l="l" t="t" r="r" b="b"/>
              <a:pathLst>
                <a:path w="2800" h="2969" extrusionOk="0">
                  <a:moveTo>
                    <a:pt x="2220" y="579"/>
                  </a:moveTo>
                  <a:lnTo>
                    <a:pt x="2244" y="1038"/>
                  </a:lnTo>
                  <a:lnTo>
                    <a:pt x="2244" y="1472"/>
                  </a:lnTo>
                  <a:lnTo>
                    <a:pt x="2220" y="1930"/>
                  </a:lnTo>
                  <a:lnTo>
                    <a:pt x="2196" y="2389"/>
                  </a:lnTo>
                  <a:lnTo>
                    <a:pt x="1762" y="2317"/>
                  </a:lnTo>
                  <a:lnTo>
                    <a:pt x="1351" y="2268"/>
                  </a:lnTo>
                  <a:lnTo>
                    <a:pt x="917" y="2244"/>
                  </a:lnTo>
                  <a:lnTo>
                    <a:pt x="483" y="2244"/>
                  </a:lnTo>
                  <a:lnTo>
                    <a:pt x="458" y="1496"/>
                  </a:lnTo>
                  <a:lnTo>
                    <a:pt x="410" y="1110"/>
                  </a:lnTo>
                  <a:lnTo>
                    <a:pt x="338" y="748"/>
                  </a:lnTo>
                  <a:lnTo>
                    <a:pt x="410" y="772"/>
                  </a:lnTo>
                  <a:lnTo>
                    <a:pt x="507" y="772"/>
                  </a:lnTo>
                  <a:lnTo>
                    <a:pt x="941" y="676"/>
                  </a:lnTo>
                  <a:lnTo>
                    <a:pt x="1375" y="603"/>
                  </a:lnTo>
                  <a:lnTo>
                    <a:pt x="1786" y="579"/>
                  </a:lnTo>
                  <a:close/>
                  <a:moveTo>
                    <a:pt x="1955" y="0"/>
                  </a:moveTo>
                  <a:lnTo>
                    <a:pt x="1424" y="24"/>
                  </a:lnTo>
                  <a:lnTo>
                    <a:pt x="1158" y="48"/>
                  </a:lnTo>
                  <a:lnTo>
                    <a:pt x="893" y="97"/>
                  </a:lnTo>
                  <a:lnTo>
                    <a:pt x="627" y="145"/>
                  </a:lnTo>
                  <a:lnTo>
                    <a:pt x="362" y="241"/>
                  </a:lnTo>
                  <a:lnTo>
                    <a:pt x="290" y="265"/>
                  </a:lnTo>
                  <a:lnTo>
                    <a:pt x="217" y="338"/>
                  </a:lnTo>
                  <a:lnTo>
                    <a:pt x="193" y="410"/>
                  </a:lnTo>
                  <a:lnTo>
                    <a:pt x="169" y="483"/>
                  </a:lnTo>
                  <a:lnTo>
                    <a:pt x="97" y="507"/>
                  </a:lnTo>
                  <a:lnTo>
                    <a:pt x="72" y="555"/>
                  </a:lnTo>
                  <a:lnTo>
                    <a:pt x="48" y="603"/>
                  </a:lnTo>
                  <a:lnTo>
                    <a:pt x="24" y="1086"/>
                  </a:lnTo>
                  <a:lnTo>
                    <a:pt x="24" y="1568"/>
                  </a:lnTo>
                  <a:lnTo>
                    <a:pt x="24" y="2051"/>
                  </a:lnTo>
                  <a:lnTo>
                    <a:pt x="0" y="2534"/>
                  </a:lnTo>
                  <a:lnTo>
                    <a:pt x="24" y="2630"/>
                  </a:lnTo>
                  <a:lnTo>
                    <a:pt x="72" y="2703"/>
                  </a:lnTo>
                  <a:lnTo>
                    <a:pt x="169" y="2751"/>
                  </a:lnTo>
                  <a:lnTo>
                    <a:pt x="241" y="2775"/>
                  </a:lnTo>
                  <a:lnTo>
                    <a:pt x="796" y="2799"/>
                  </a:lnTo>
                  <a:lnTo>
                    <a:pt x="1303" y="2823"/>
                  </a:lnTo>
                  <a:lnTo>
                    <a:pt x="1834" y="2872"/>
                  </a:lnTo>
                  <a:lnTo>
                    <a:pt x="2365" y="2968"/>
                  </a:lnTo>
                  <a:lnTo>
                    <a:pt x="2461" y="2968"/>
                  </a:lnTo>
                  <a:lnTo>
                    <a:pt x="2558" y="2944"/>
                  </a:lnTo>
                  <a:lnTo>
                    <a:pt x="2654" y="2872"/>
                  </a:lnTo>
                  <a:lnTo>
                    <a:pt x="2679" y="2823"/>
                  </a:lnTo>
                  <a:lnTo>
                    <a:pt x="2703" y="2775"/>
                  </a:lnTo>
                  <a:lnTo>
                    <a:pt x="2775" y="2172"/>
                  </a:lnTo>
                  <a:lnTo>
                    <a:pt x="2799" y="1544"/>
                  </a:lnTo>
                  <a:lnTo>
                    <a:pt x="2799" y="917"/>
                  </a:lnTo>
                  <a:lnTo>
                    <a:pt x="2775" y="314"/>
                  </a:lnTo>
                  <a:lnTo>
                    <a:pt x="2751" y="193"/>
                  </a:lnTo>
                  <a:lnTo>
                    <a:pt x="2679" y="97"/>
                  </a:lnTo>
                  <a:lnTo>
                    <a:pt x="2606" y="48"/>
                  </a:lnTo>
                  <a:lnTo>
                    <a:pt x="2485" y="24"/>
                  </a:lnTo>
                  <a:lnTo>
                    <a:pt x="195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65"/>
            <p:cNvSpPr/>
            <p:nvPr/>
          </p:nvSpPr>
          <p:spPr>
            <a:xfrm>
              <a:off x="6858674" y="2745486"/>
              <a:ext cx="183591" cy="178588"/>
            </a:xfrm>
            <a:custGeom>
              <a:avLst/>
              <a:gdLst/>
              <a:ahLst/>
              <a:cxnLst/>
              <a:rect l="l" t="t" r="r" b="b"/>
              <a:pathLst>
                <a:path w="11487" h="11174" extrusionOk="0">
                  <a:moveTo>
                    <a:pt x="3234" y="1"/>
                  </a:moveTo>
                  <a:lnTo>
                    <a:pt x="2896" y="25"/>
                  </a:lnTo>
                  <a:lnTo>
                    <a:pt x="2582" y="122"/>
                  </a:lnTo>
                  <a:lnTo>
                    <a:pt x="2268" y="242"/>
                  </a:lnTo>
                  <a:lnTo>
                    <a:pt x="1931" y="435"/>
                  </a:lnTo>
                  <a:lnTo>
                    <a:pt x="1617" y="677"/>
                  </a:lnTo>
                  <a:lnTo>
                    <a:pt x="1376" y="942"/>
                  </a:lnTo>
                  <a:lnTo>
                    <a:pt x="1158" y="1232"/>
                  </a:lnTo>
                  <a:lnTo>
                    <a:pt x="989" y="1521"/>
                  </a:lnTo>
                  <a:lnTo>
                    <a:pt x="869" y="1811"/>
                  </a:lnTo>
                  <a:lnTo>
                    <a:pt x="772" y="2124"/>
                  </a:lnTo>
                  <a:lnTo>
                    <a:pt x="748" y="2438"/>
                  </a:lnTo>
                  <a:lnTo>
                    <a:pt x="748" y="2752"/>
                  </a:lnTo>
                  <a:lnTo>
                    <a:pt x="772" y="3065"/>
                  </a:lnTo>
                  <a:lnTo>
                    <a:pt x="845" y="3379"/>
                  </a:lnTo>
                  <a:lnTo>
                    <a:pt x="965" y="3669"/>
                  </a:lnTo>
                  <a:lnTo>
                    <a:pt x="1110" y="3982"/>
                  </a:lnTo>
                  <a:lnTo>
                    <a:pt x="1279" y="4248"/>
                  </a:lnTo>
                  <a:lnTo>
                    <a:pt x="1472" y="4513"/>
                  </a:lnTo>
                  <a:lnTo>
                    <a:pt x="1713" y="4779"/>
                  </a:lnTo>
                  <a:lnTo>
                    <a:pt x="1955" y="4996"/>
                  </a:lnTo>
                  <a:lnTo>
                    <a:pt x="2244" y="5213"/>
                  </a:lnTo>
                  <a:lnTo>
                    <a:pt x="2292" y="5237"/>
                  </a:lnTo>
                  <a:lnTo>
                    <a:pt x="2317" y="5310"/>
                  </a:lnTo>
                  <a:lnTo>
                    <a:pt x="2896" y="5044"/>
                  </a:lnTo>
                  <a:lnTo>
                    <a:pt x="2992" y="5020"/>
                  </a:lnTo>
                  <a:lnTo>
                    <a:pt x="3089" y="5068"/>
                  </a:lnTo>
                  <a:lnTo>
                    <a:pt x="3161" y="5117"/>
                  </a:lnTo>
                  <a:lnTo>
                    <a:pt x="3209" y="5213"/>
                  </a:lnTo>
                  <a:lnTo>
                    <a:pt x="3234" y="5310"/>
                  </a:lnTo>
                  <a:lnTo>
                    <a:pt x="3234" y="5406"/>
                  </a:lnTo>
                  <a:lnTo>
                    <a:pt x="3185" y="5503"/>
                  </a:lnTo>
                  <a:lnTo>
                    <a:pt x="3113" y="5551"/>
                  </a:lnTo>
                  <a:lnTo>
                    <a:pt x="2244" y="5913"/>
                  </a:lnTo>
                  <a:lnTo>
                    <a:pt x="1351" y="6275"/>
                  </a:lnTo>
                  <a:lnTo>
                    <a:pt x="1062" y="6444"/>
                  </a:lnTo>
                  <a:lnTo>
                    <a:pt x="821" y="6613"/>
                  </a:lnTo>
                  <a:lnTo>
                    <a:pt x="603" y="6782"/>
                  </a:lnTo>
                  <a:lnTo>
                    <a:pt x="434" y="6975"/>
                  </a:lnTo>
                  <a:lnTo>
                    <a:pt x="290" y="7168"/>
                  </a:lnTo>
                  <a:lnTo>
                    <a:pt x="169" y="7361"/>
                  </a:lnTo>
                  <a:lnTo>
                    <a:pt x="97" y="7578"/>
                  </a:lnTo>
                  <a:lnTo>
                    <a:pt x="24" y="7771"/>
                  </a:lnTo>
                  <a:lnTo>
                    <a:pt x="0" y="7988"/>
                  </a:lnTo>
                  <a:lnTo>
                    <a:pt x="0" y="8181"/>
                  </a:lnTo>
                  <a:lnTo>
                    <a:pt x="24" y="8398"/>
                  </a:lnTo>
                  <a:lnTo>
                    <a:pt x="72" y="8591"/>
                  </a:lnTo>
                  <a:lnTo>
                    <a:pt x="121" y="8809"/>
                  </a:lnTo>
                  <a:lnTo>
                    <a:pt x="217" y="9002"/>
                  </a:lnTo>
                  <a:lnTo>
                    <a:pt x="314" y="9195"/>
                  </a:lnTo>
                  <a:lnTo>
                    <a:pt x="434" y="9388"/>
                  </a:lnTo>
                  <a:lnTo>
                    <a:pt x="579" y="9581"/>
                  </a:lnTo>
                  <a:lnTo>
                    <a:pt x="724" y="9750"/>
                  </a:lnTo>
                  <a:lnTo>
                    <a:pt x="1062" y="10112"/>
                  </a:lnTo>
                  <a:lnTo>
                    <a:pt x="1472" y="10401"/>
                  </a:lnTo>
                  <a:lnTo>
                    <a:pt x="1882" y="10667"/>
                  </a:lnTo>
                  <a:lnTo>
                    <a:pt x="2341" y="10884"/>
                  </a:lnTo>
                  <a:lnTo>
                    <a:pt x="2558" y="10980"/>
                  </a:lnTo>
                  <a:lnTo>
                    <a:pt x="2799" y="11053"/>
                  </a:lnTo>
                  <a:lnTo>
                    <a:pt x="3016" y="11101"/>
                  </a:lnTo>
                  <a:lnTo>
                    <a:pt x="3258" y="11149"/>
                  </a:lnTo>
                  <a:lnTo>
                    <a:pt x="3475" y="11173"/>
                  </a:lnTo>
                  <a:lnTo>
                    <a:pt x="3716" y="11173"/>
                  </a:lnTo>
                  <a:lnTo>
                    <a:pt x="4223" y="11125"/>
                  </a:lnTo>
                  <a:lnTo>
                    <a:pt x="4730" y="11053"/>
                  </a:lnTo>
                  <a:lnTo>
                    <a:pt x="5236" y="10908"/>
                  </a:lnTo>
                  <a:lnTo>
                    <a:pt x="5743" y="10739"/>
                  </a:lnTo>
                  <a:lnTo>
                    <a:pt x="6226" y="10546"/>
                  </a:lnTo>
                  <a:lnTo>
                    <a:pt x="6708" y="10353"/>
                  </a:lnTo>
                  <a:lnTo>
                    <a:pt x="7649" y="9894"/>
                  </a:lnTo>
                  <a:lnTo>
                    <a:pt x="8180" y="9605"/>
                  </a:lnTo>
                  <a:lnTo>
                    <a:pt x="8711" y="9291"/>
                  </a:lnTo>
                  <a:lnTo>
                    <a:pt x="9242" y="8953"/>
                  </a:lnTo>
                  <a:lnTo>
                    <a:pt x="9749" y="8567"/>
                  </a:lnTo>
                  <a:lnTo>
                    <a:pt x="9990" y="8374"/>
                  </a:lnTo>
                  <a:lnTo>
                    <a:pt x="10207" y="8157"/>
                  </a:lnTo>
                  <a:lnTo>
                    <a:pt x="10425" y="7940"/>
                  </a:lnTo>
                  <a:lnTo>
                    <a:pt x="10618" y="7699"/>
                  </a:lnTo>
                  <a:lnTo>
                    <a:pt x="10811" y="7457"/>
                  </a:lnTo>
                  <a:lnTo>
                    <a:pt x="10980" y="7192"/>
                  </a:lnTo>
                  <a:lnTo>
                    <a:pt x="11124" y="6926"/>
                  </a:lnTo>
                  <a:lnTo>
                    <a:pt x="11245" y="6637"/>
                  </a:lnTo>
                  <a:lnTo>
                    <a:pt x="11317" y="6371"/>
                  </a:lnTo>
                  <a:lnTo>
                    <a:pt x="11390" y="6130"/>
                  </a:lnTo>
                  <a:lnTo>
                    <a:pt x="11438" y="5865"/>
                  </a:lnTo>
                  <a:lnTo>
                    <a:pt x="11462" y="5599"/>
                  </a:lnTo>
                  <a:lnTo>
                    <a:pt x="11486" y="5358"/>
                  </a:lnTo>
                  <a:lnTo>
                    <a:pt x="11462" y="5117"/>
                  </a:lnTo>
                  <a:lnTo>
                    <a:pt x="11438" y="4899"/>
                  </a:lnTo>
                  <a:lnTo>
                    <a:pt x="11390" y="4658"/>
                  </a:lnTo>
                  <a:lnTo>
                    <a:pt x="11317" y="4441"/>
                  </a:lnTo>
                  <a:lnTo>
                    <a:pt x="11221" y="4248"/>
                  </a:lnTo>
                  <a:lnTo>
                    <a:pt x="11124" y="4031"/>
                  </a:lnTo>
                  <a:lnTo>
                    <a:pt x="11004" y="3838"/>
                  </a:lnTo>
                  <a:lnTo>
                    <a:pt x="10883" y="3645"/>
                  </a:lnTo>
                  <a:lnTo>
                    <a:pt x="10738" y="3476"/>
                  </a:lnTo>
                  <a:lnTo>
                    <a:pt x="10593" y="3307"/>
                  </a:lnTo>
                  <a:lnTo>
                    <a:pt x="10425" y="3162"/>
                  </a:lnTo>
                  <a:lnTo>
                    <a:pt x="10231" y="3017"/>
                  </a:lnTo>
                  <a:lnTo>
                    <a:pt x="10063" y="2897"/>
                  </a:lnTo>
                  <a:lnTo>
                    <a:pt x="9845" y="2776"/>
                  </a:lnTo>
                  <a:lnTo>
                    <a:pt x="9652" y="2679"/>
                  </a:lnTo>
                  <a:lnTo>
                    <a:pt x="9435" y="2583"/>
                  </a:lnTo>
                  <a:lnTo>
                    <a:pt x="9218" y="2510"/>
                  </a:lnTo>
                  <a:lnTo>
                    <a:pt x="8977" y="2438"/>
                  </a:lnTo>
                  <a:lnTo>
                    <a:pt x="8735" y="2390"/>
                  </a:lnTo>
                  <a:lnTo>
                    <a:pt x="8518" y="2366"/>
                  </a:lnTo>
                  <a:lnTo>
                    <a:pt x="8253" y="2342"/>
                  </a:lnTo>
                  <a:lnTo>
                    <a:pt x="8011" y="2342"/>
                  </a:lnTo>
                  <a:lnTo>
                    <a:pt x="7770" y="2366"/>
                  </a:lnTo>
                  <a:lnTo>
                    <a:pt x="7505" y="2390"/>
                  </a:lnTo>
                  <a:lnTo>
                    <a:pt x="7263" y="2462"/>
                  </a:lnTo>
                  <a:lnTo>
                    <a:pt x="7022" y="2535"/>
                  </a:lnTo>
                  <a:lnTo>
                    <a:pt x="6757" y="2607"/>
                  </a:lnTo>
                  <a:lnTo>
                    <a:pt x="6684" y="2631"/>
                  </a:lnTo>
                  <a:lnTo>
                    <a:pt x="6636" y="2607"/>
                  </a:lnTo>
                  <a:lnTo>
                    <a:pt x="6588" y="2559"/>
                  </a:lnTo>
                  <a:lnTo>
                    <a:pt x="6539" y="2510"/>
                  </a:lnTo>
                  <a:lnTo>
                    <a:pt x="6515" y="2438"/>
                  </a:lnTo>
                  <a:lnTo>
                    <a:pt x="6539" y="2366"/>
                  </a:lnTo>
                  <a:lnTo>
                    <a:pt x="6564" y="2317"/>
                  </a:lnTo>
                  <a:lnTo>
                    <a:pt x="6612" y="2269"/>
                  </a:lnTo>
                  <a:lnTo>
                    <a:pt x="6636" y="2269"/>
                  </a:lnTo>
                  <a:lnTo>
                    <a:pt x="6588" y="2197"/>
                  </a:lnTo>
                  <a:lnTo>
                    <a:pt x="6539" y="2245"/>
                  </a:lnTo>
                  <a:lnTo>
                    <a:pt x="6467" y="2293"/>
                  </a:lnTo>
                  <a:lnTo>
                    <a:pt x="6395" y="2317"/>
                  </a:lnTo>
                  <a:lnTo>
                    <a:pt x="6298" y="2317"/>
                  </a:lnTo>
                  <a:lnTo>
                    <a:pt x="6226" y="2293"/>
                  </a:lnTo>
                  <a:lnTo>
                    <a:pt x="6129" y="2245"/>
                  </a:lnTo>
                  <a:lnTo>
                    <a:pt x="6081" y="2197"/>
                  </a:lnTo>
                  <a:lnTo>
                    <a:pt x="6033" y="2100"/>
                  </a:lnTo>
                  <a:lnTo>
                    <a:pt x="5888" y="1762"/>
                  </a:lnTo>
                  <a:lnTo>
                    <a:pt x="5695" y="1449"/>
                  </a:lnTo>
                  <a:lnTo>
                    <a:pt x="5502" y="1159"/>
                  </a:lnTo>
                  <a:lnTo>
                    <a:pt x="5285" y="918"/>
                  </a:lnTo>
                  <a:lnTo>
                    <a:pt x="5019" y="677"/>
                  </a:lnTo>
                  <a:lnTo>
                    <a:pt x="4754" y="484"/>
                  </a:lnTo>
                  <a:lnTo>
                    <a:pt x="4488" y="290"/>
                  </a:lnTo>
                  <a:lnTo>
                    <a:pt x="4175" y="170"/>
                  </a:lnTo>
                  <a:lnTo>
                    <a:pt x="3861" y="73"/>
                  </a:lnTo>
                  <a:lnTo>
                    <a:pt x="3547" y="25"/>
                  </a:lnTo>
                  <a:lnTo>
                    <a:pt x="32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65"/>
            <p:cNvSpPr/>
            <p:nvPr/>
          </p:nvSpPr>
          <p:spPr>
            <a:xfrm>
              <a:off x="7005602" y="2684176"/>
              <a:ext cx="30495" cy="28928"/>
            </a:xfrm>
            <a:custGeom>
              <a:avLst/>
              <a:gdLst/>
              <a:ahLst/>
              <a:cxnLst/>
              <a:rect l="l" t="t" r="r" b="b"/>
              <a:pathLst>
                <a:path w="1908" h="1810" extrusionOk="0">
                  <a:moveTo>
                    <a:pt x="1449" y="0"/>
                  </a:moveTo>
                  <a:lnTo>
                    <a:pt x="1038" y="24"/>
                  </a:lnTo>
                  <a:lnTo>
                    <a:pt x="604" y="97"/>
                  </a:lnTo>
                  <a:lnTo>
                    <a:pt x="170" y="193"/>
                  </a:lnTo>
                  <a:lnTo>
                    <a:pt x="73" y="193"/>
                  </a:lnTo>
                  <a:lnTo>
                    <a:pt x="1" y="169"/>
                  </a:lnTo>
                  <a:lnTo>
                    <a:pt x="73" y="531"/>
                  </a:lnTo>
                  <a:lnTo>
                    <a:pt x="121" y="917"/>
                  </a:lnTo>
                  <a:lnTo>
                    <a:pt x="146" y="1665"/>
                  </a:lnTo>
                  <a:lnTo>
                    <a:pt x="580" y="1665"/>
                  </a:lnTo>
                  <a:lnTo>
                    <a:pt x="1014" y="1689"/>
                  </a:lnTo>
                  <a:lnTo>
                    <a:pt x="1425" y="1738"/>
                  </a:lnTo>
                  <a:lnTo>
                    <a:pt x="1859" y="1810"/>
                  </a:lnTo>
                  <a:lnTo>
                    <a:pt x="1883" y="1351"/>
                  </a:lnTo>
                  <a:lnTo>
                    <a:pt x="1907" y="893"/>
                  </a:lnTo>
                  <a:lnTo>
                    <a:pt x="1907" y="459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65"/>
            <p:cNvSpPr/>
            <p:nvPr/>
          </p:nvSpPr>
          <p:spPr>
            <a:xfrm>
              <a:off x="6810838" y="2549570"/>
              <a:ext cx="198263" cy="136538"/>
            </a:xfrm>
            <a:custGeom>
              <a:avLst/>
              <a:gdLst/>
              <a:ahLst/>
              <a:cxnLst/>
              <a:rect l="l" t="t" r="r" b="b"/>
              <a:pathLst>
                <a:path w="12405" h="8543" extrusionOk="0">
                  <a:moveTo>
                    <a:pt x="3259" y="676"/>
                  </a:moveTo>
                  <a:lnTo>
                    <a:pt x="3741" y="700"/>
                  </a:lnTo>
                  <a:lnTo>
                    <a:pt x="4224" y="749"/>
                  </a:lnTo>
                  <a:lnTo>
                    <a:pt x="4730" y="797"/>
                  </a:lnTo>
                  <a:lnTo>
                    <a:pt x="4658" y="845"/>
                  </a:lnTo>
                  <a:lnTo>
                    <a:pt x="4586" y="918"/>
                  </a:lnTo>
                  <a:lnTo>
                    <a:pt x="4369" y="1376"/>
                  </a:lnTo>
                  <a:lnTo>
                    <a:pt x="4175" y="1859"/>
                  </a:lnTo>
                  <a:lnTo>
                    <a:pt x="4031" y="2341"/>
                  </a:lnTo>
                  <a:lnTo>
                    <a:pt x="3910" y="2848"/>
                  </a:lnTo>
                  <a:lnTo>
                    <a:pt x="3814" y="3379"/>
                  </a:lnTo>
                  <a:lnTo>
                    <a:pt x="3765" y="3886"/>
                  </a:lnTo>
                  <a:lnTo>
                    <a:pt x="3741" y="4416"/>
                  </a:lnTo>
                  <a:lnTo>
                    <a:pt x="3765" y="4923"/>
                  </a:lnTo>
                  <a:lnTo>
                    <a:pt x="3403" y="4899"/>
                  </a:lnTo>
                  <a:lnTo>
                    <a:pt x="3065" y="4923"/>
                  </a:lnTo>
                  <a:lnTo>
                    <a:pt x="2728" y="4947"/>
                  </a:lnTo>
                  <a:lnTo>
                    <a:pt x="2390" y="4996"/>
                  </a:lnTo>
                  <a:lnTo>
                    <a:pt x="2028" y="5044"/>
                  </a:lnTo>
                  <a:lnTo>
                    <a:pt x="1690" y="5116"/>
                  </a:lnTo>
                  <a:lnTo>
                    <a:pt x="1352" y="5213"/>
                  </a:lnTo>
                  <a:lnTo>
                    <a:pt x="1014" y="5333"/>
                  </a:lnTo>
                  <a:lnTo>
                    <a:pt x="990" y="4199"/>
                  </a:lnTo>
                  <a:lnTo>
                    <a:pt x="918" y="3065"/>
                  </a:lnTo>
                  <a:lnTo>
                    <a:pt x="821" y="1955"/>
                  </a:lnTo>
                  <a:lnTo>
                    <a:pt x="701" y="821"/>
                  </a:lnTo>
                  <a:lnTo>
                    <a:pt x="1232" y="749"/>
                  </a:lnTo>
                  <a:lnTo>
                    <a:pt x="1738" y="700"/>
                  </a:lnTo>
                  <a:lnTo>
                    <a:pt x="2245" y="676"/>
                  </a:lnTo>
                  <a:close/>
                  <a:moveTo>
                    <a:pt x="5092" y="869"/>
                  </a:moveTo>
                  <a:lnTo>
                    <a:pt x="5913" y="1038"/>
                  </a:lnTo>
                  <a:lnTo>
                    <a:pt x="6323" y="1135"/>
                  </a:lnTo>
                  <a:lnTo>
                    <a:pt x="6733" y="1255"/>
                  </a:lnTo>
                  <a:lnTo>
                    <a:pt x="7144" y="1400"/>
                  </a:lnTo>
                  <a:lnTo>
                    <a:pt x="7530" y="1545"/>
                  </a:lnTo>
                  <a:lnTo>
                    <a:pt x="7916" y="1714"/>
                  </a:lnTo>
                  <a:lnTo>
                    <a:pt x="8302" y="1883"/>
                  </a:lnTo>
                  <a:lnTo>
                    <a:pt x="7506" y="3644"/>
                  </a:lnTo>
                  <a:lnTo>
                    <a:pt x="7071" y="4489"/>
                  </a:lnTo>
                  <a:lnTo>
                    <a:pt x="6613" y="5358"/>
                  </a:lnTo>
                  <a:lnTo>
                    <a:pt x="6589" y="5454"/>
                  </a:lnTo>
                  <a:lnTo>
                    <a:pt x="6613" y="5551"/>
                  </a:lnTo>
                  <a:lnTo>
                    <a:pt x="6613" y="5551"/>
                  </a:lnTo>
                  <a:lnTo>
                    <a:pt x="6058" y="5333"/>
                  </a:lnTo>
                  <a:lnTo>
                    <a:pt x="5479" y="5165"/>
                  </a:lnTo>
                  <a:lnTo>
                    <a:pt x="4899" y="5044"/>
                  </a:lnTo>
                  <a:lnTo>
                    <a:pt x="4296" y="4947"/>
                  </a:lnTo>
                  <a:lnTo>
                    <a:pt x="4344" y="4441"/>
                  </a:lnTo>
                  <a:lnTo>
                    <a:pt x="4417" y="3958"/>
                  </a:lnTo>
                  <a:lnTo>
                    <a:pt x="4513" y="3500"/>
                  </a:lnTo>
                  <a:lnTo>
                    <a:pt x="4610" y="3017"/>
                  </a:lnTo>
                  <a:lnTo>
                    <a:pt x="4851" y="2100"/>
                  </a:lnTo>
                  <a:lnTo>
                    <a:pt x="5165" y="1159"/>
                  </a:lnTo>
                  <a:lnTo>
                    <a:pt x="5189" y="1062"/>
                  </a:lnTo>
                  <a:lnTo>
                    <a:pt x="5165" y="990"/>
                  </a:lnTo>
                  <a:lnTo>
                    <a:pt x="5141" y="918"/>
                  </a:lnTo>
                  <a:lnTo>
                    <a:pt x="5092" y="869"/>
                  </a:lnTo>
                  <a:close/>
                  <a:moveTo>
                    <a:pt x="8784" y="2124"/>
                  </a:moveTo>
                  <a:lnTo>
                    <a:pt x="9460" y="2510"/>
                  </a:lnTo>
                  <a:lnTo>
                    <a:pt x="10112" y="2945"/>
                  </a:lnTo>
                  <a:lnTo>
                    <a:pt x="10763" y="3427"/>
                  </a:lnTo>
                  <a:lnTo>
                    <a:pt x="11391" y="3934"/>
                  </a:lnTo>
                  <a:lnTo>
                    <a:pt x="10401" y="5792"/>
                  </a:lnTo>
                  <a:lnTo>
                    <a:pt x="9919" y="6709"/>
                  </a:lnTo>
                  <a:lnTo>
                    <a:pt x="9460" y="7674"/>
                  </a:lnTo>
                  <a:lnTo>
                    <a:pt x="9195" y="7360"/>
                  </a:lnTo>
                  <a:lnTo>
                    <a:pt x="8905" y="7071"/>
                  </a:lnTo>
                  <a:lnTo>
                    <a:pt x="8616" y="6805"/>
                  </a:lnTo>
                  <a:lnTo>
                    <a:pt x="8278" y="6540"/>
                  </a:lnTo>
                  <a:lnTo>
                    <a:pt x="7964" y="6299"/>
                  </a:lnTo>
                  <a:lnTo>
                    <a:pt x="7626" y="6081"/>
                  </a:lnTo>
                  <a:lnTo>
                    <a:pt x="7264" y="5888"/>
                  </a:lnTo>
                  <a:lnTo>
                    <a:pt x="6902" y="5695"/>
                  </a:lnTo>
                  <a:lnTo>
                    <a:pt x="6975" y="5647"/>
                  </a:lnTo>
                  <a:lnTo>
                    <a:pt x="7023" y="5599"/>
                  </a:lnTo>
                  <a:lnTo>
                    <a:pt x="7506" y="4754"/>
                  </a:lnTo>
                  <a:lnTo>
                    <a:pt x="7964" y="3886"/>
                  </a:lnTo>
                  <a:lnTo>
                    <a:pt x="8398" y="3017"/>
                  </a:lnTo>
                  <a:lnTo>
                    <a:pt x="8784" y="2124"/>
                  </a:lnTo>
                  <a:close/>
                  <a:moveTo>
                    <a:pt x="2872" y="1"/>
                  </a:moveTo>
                  <a:lnTo>
                    <a:pt x="2076" y="49"/>
                  </a:lnTo>
                  <a:lnTo>
                    <a:pt x="1256" y="169"/>
                  </a:lnTo>
                  <a:lnTo>
                    <a:pt x="459" y="314"/>
                  </a:lnTo>
                  <a:lnTo>
                    <a:pt x="387" y="363"/>
                  </a:lnTo>
                  <a:lnTo>
                    <a:pt x="315" y="411"/>
                  </a:lnTo>
                  <a:lnTo>
                    <a:pt x="194" y="435"/>
                  </a:lnTo>
                  <a:lnTo>
                    <a:pt x="97" y="483"/>
                  </a:lnTo>
                  <a:lnTo>
                    <a:pt x="49" y="531"/>
                  </a:lnTo>
                  <a:lnTo>
                    <a:pt x="25" y="604"/>
                  </a:lnTo>
                  <a:lnTo>
                    <a:pt x="1" y="676"/>
                  </a:lnTo>
                  <a:lnTo>
                    <a:pt x="1" y="749"/>
                  </a:lnTo>
                  <a:lnTo>
                    <a:pt x="97" y="1955"/>
                  </a:lnTo>
                  <a:lnTo>
                    <a:pt x="194" y="3162"/>
                  </a:lnTo>
                  <a:lnTo>
                    <a:pt x="315" y="4344"/>
                  </a:lnTo>
                  <a:lnTo>
                    <a:pt x="484" y="5551"/>
                  </a:lnTo>
                  <a:lnTo>
                    <a:pt x="508" y="5599"/>
                  </a:lnTo>
                  <a:lnTo>
                    <a:pt x="484" y="5647"/>
                  </a:lnTo>
                  <a:lnTo>
                    <a:pt x="508" y="5695"/>
                  </a:lnTo>
                  <a:lnTo>
                    <a:pt x="556" y="5792"/>
                  </a:lnTo>
                  <a:lnTo>
                    <a:pt x="604" y="5840"/>
                  </a:lnTo>
                  <a:lnTo>
                    <a:pt x="652" y="5864"/>
                  </a:lnTo>
                  <a:lnTo>
                    <a:pt x="701" y="5888"/>
                  </a:lnTo>
                  <a:lnTo>
                    <a:pt x="773" y="5864"/>
                  </a:lnTo>
                  <a:lnTo>
                    <a:pt x="1376" y="5720"/>
                  </a:lnTo>
                  <a:lnTo>
                    <a:pt x="1980" y="5599"/>
                  </a:lnTo>
                  <a:lnTo>
                    <a:pt x="2583" y="5551"/>
                  </a:lnTo>
                  <a:lnTo>
                    <a:pt x="3162" y="5526"/>
                  </a:lnTo>
                  <a:lnTo>
                    <a:pt x="3741" y="5526"/>
                  </a:lnTo>
                  <a:lnTo>
                    <a:pt x="4320" y="5599"/>
                  </a:lnTo>
                  <a:lnTo>
                    <a:pt x="4875" y="5695"/>
                  </a:lnTo>
                  <a:lnTo>
                    <a:pt x="5430" y="5840"/>
                  </a:lnTo>
                  <a:lnTo>
                    <a:pt x="5961" y="6033"/>
                  </a:lnTo>
                  <a:lnTo>
                    <a:pt x="6492" y="6250"/>
                  </a:lnTo>
                  <a:lnTo>
                    <a:pt x="6999" y="6516"/>
                  </a:lnTo>
                  <a:lnTo>
                    <a:pt x="7506" y="6830"/>
                  </a:lnTo>
                  <a:lnTo>
                    <a:pt x="7988" y="7167"/>
                  </a:lnTo>
                  <a:lnTo>
                    <a:pt x="8447" y="7553"/>
                  </a:lnTo>
                  <a:lnTo>
                    <a:pt x="8881" y="7988"/>
                  </a:lnTo>
                  <a:lnTo>
                    <a:pt x="9291" y="8446"/>
                  </a:lnTo>
                  <a:lnTo>
                    <a:pt x="9388" y="8519"/>
                  </a:lnTo>
                  <a:lnTo>
                    <a:pt x="9484" y="8543"/>
                  </a:lnTo>
                  <a:lnTo>
                    <a:pt x="9581" y="8543"/>
                  </a:lnTo>
                  <a:lnTo>
                    <a:pt x="9653" y="8495"/>
                  </a:lnTo>
                  <a:lnTo>
                    <a:pt x="9750" y="8446"/>
                  </a:lnTo>
                  <a:lnTo>
                    <a:pt x="9798" y="8374"/>
                  </a:lnTo>
                  <a:lnTo>
                    <a:pt x="9846" y="8277"/>
                  </a:lnTo>
                  <a:lnTo>
                    <a:pt x="9846" y="8181"/>
                  </a:lnTo>
                  <a:lnTo>
                    <a:pt x="10401" y="7264"/>
                  </a:lnTo>
                  <a:lnTo>
                    <a:pt x="10932" y="6323"/>
                  </a:lnTo>
                  <a:lnTo>
                    <a:pt x="11921" y="4416"/>
                  </a:lnTo>
                  <a:lnTo>
                    <a:pt x="12042" y="4441"/>
                  </a:lnTo>
                  <a:lnTo>
                    <a:pt x="12163" y="4416"/>
                  </a:lnTo>
                  <a:lnTo>
                    <a:pt x="12259" y="4368"/>
                  </a:lnTo>
                  <a:lnTo>
                    <a:pt x="12332" y="4296"/>
                  </a:lnTo>
                  <a:lnTo>
                    <a:pt x="12380" y="4199"/>
                  </a:lnTo>
                  <a:lnTo>
                    <a:pt x="12404" y="4079"/>
                  </a:lnTo>
                  <a:lnTo>
                    <a:pt x="12380" y="3958"/>
                  </a:lnTo>
                  <a:lnTo>
                    <a:pt x="12307" y="3861"/>
                  </a:lnTo>
                  <a:lnTo>
                    <a:pt x="11728" y="3282"/>
                  </a:lnTo>
                  <a:lnTo>
                    <a:pt x="11101" y="2751"/>
                  </a:lnTo>
                  <a:lnTo>
                    <a:pt x="10449" y="2269"/>
                  </a:lnTo>
                  <a:lnTo>
                    <a:pt x="9774" y="1834"/>
                  </a:lnTo>
                  <a:lnTo>
                    <a:pt x="9074" y="1424"/>
                  </a:lnTo>
                  <a:lnTo>
                    <a:pt x="8350" y="1086"/>
                  </a:lnTo>
                  <a:lnTo>
                    <a:pt x="7602" y="773"/>
                  </a:lnTo>
                  <a:lnTo>
                    <a:pt x="6854" y="531"/>
                  </a:lnTo>
                  <a:lnTo>
                    <a:pt x="6082" y="314"/>
                  </a:lnTo>
                  <a:lnTo>
                    <a:pt x="5285" y="169"/>
                  </a:lnTo>
                  <a:lnTo>
                    <a:pt x="4489" y="49"/>
                  </a:lnTo>
                  <a:lnTo>
                    <a:pt x="369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65"/>
            <p:cNvSpPr/>
            <p:nvPr/>
          </p:nvSpPr>
          <p:spPr>
            <a:xfrm>
              <a:off x="6921150" y="2583517"/>
              <a:ext cx="71745" cy="88719"/>
            </a:xfrm>
            <a:custGeom>
              <a:avLst/>
              <a:gdLst/>
              <a:ahLst/>
              <a:cxnLst/>
              <a:rect l="l" t="t" r="r" b="b"/>
              <a:pathLst>
                <a:path w="4489" h="5551" extrusionOk="0">
                  <a:moveTo>
                    <a:pt x="1882" y="0"/>
                  </a:moveTo>
                  <a:lnTo>
                    <a:pt x="1496" y="893"/>
                  </a:lnTo>
                  <a:lnTo>
                    <a:pt x="1062" y="1762"/>
                  </a:lnTo>
                  <a:lnTo>
                    <a:pt x="604" y="2630"/>
                  </a:lnTo>
                  <a:lnTo>
                    <a:pt x="121" y="3475"/>
                  </a:lnTo>
                  <a:lnTo>
                    <a:pt x="73" y="3523"/>
                  </a:lnTo>
                  <a:lnTo>
                    <a:pt x="0" y="3571"/>
                  </a:lnTo>
                  <a:lnTo>
                    <a:pt x="362" y="3764"/>
                  </a:lnTo>
                  <a:lnTo>
                    <a:pt x="724" y="3957"/>
                  </a:lnTo>
                  <a:lnTo>
                    <a:pt x="1062" y="4175"/>
                  </a:lnTo>
                  <a:lnTo>
                    <a:pt x="1376" y="4416"/>
                  </a:lnTo>
                  <a:lnTo>
                    <a:pt x="1714" y="4681"/>
                  </a:lnTo>
                  <a:lnTo>
                    <a:pt x="2003" y="4947"/>
                  </a:lnTo>
                  <a:lnTo>
                    <a:pt x="2293" y="5236"/>
                  </a:lnTo>
                  <a:lnTo>
                    <a:pt x="2558" y="5550"/>
                  </a:lnTo>
                  <a:lnTo>
                    <a:pt x="3017" y="4585"/>
                  </a:lnTo>
                  <a:lnTo>
                    <a:pt x="3499" y="3668"/>
                  </a:lnTo>
                  <a:lnTo>
                    <a:pt x="4489" y="1810"/>
                  </a:lnTo>
                  <a:lnTo>
                    <a:pt x="3861" y="1303"/>
                  </a:lnTo>
                  <a:lnTo>
                    <a:pt x="3210" y="821"/>
                  </a:lnTo>
                  <a:lnTo>
                    <a:pt x="2558" y="38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ED6A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65"/>
            <p:cNvSpPr/>
            <p:nvPr/>
          </p:nvSpPr>
          <p:spPr>
            <a:xfrm>
              <a:off x="6879499" y="2563459"/>
              <a:ext cx="64026" cy="74830"/>
            </a:xfrm>
            <a:custGeom>
              <a:avLst/>
              <a:gdLst/>
              <a:ahLst/>
              <a:cxnLst/>
              <a:rect l="l" t="t" r="r" b="b"/>
              <a:pathLst>
                <a:path w="4006" h="4682" extrusionOk="0">
                  <a:moveTo>
                    <a:pt x="796" y="0"/>
                  </a:moveTo>
                  <a:lnTo>
                    <a:pt x="845" y="49"/>
                  </a:lnTo>
                  <a:lnTo>
                    <a:pt x="869" y="121"/>
                  </a:lnTo>
                  <a:lnTo>
                    <a:pt x="893" y="193"/>
                  </a:lnTo>
                  <a:lnTo>
                    <a:pt x="869" y="290"/>
                  </a:lnTo>
                  <a:lnTo>
                    <a:pt x="555" y="1231"/>
                  </a:lnTo>
                  <a:lnTo>
                    <a:pt x="314" y="2148"/>
                  </a:lnTo>
                  <a:lnTo>
                    <a:pt x="217" y="2631"/>
                  </a:lnTo>
                  <a:lnTo>
                    <a:pt x="121" y="3089"/>
                  </a:lnTo>
                  <a:lnTo>
                    <a:pt x="48" y="3572"/>
                  </a:lnTo>
                  <a:lnTo>
                    <a:pt x="0" y="4078"/>
                  </a:lnTo>
                  <a:lnTo>
                    <a:pt x="603" y="4175"/>
                  </a:lnTo>
                  <a:lnTo>
                    <a:pt x="1183" y="4296"/>
                  </a:lnTo>
                  <a:lnTo>
                    <a:pt x="1762" y="4464"/>
                  </a:lnTo>
                  <a:lnTo>
                    <a:pt x="2317" y="4682"/>
                  </a:lnTo>
                  <a:lnTo>
                    <a:pt x="2317" y="4682"/>
                  </a:lnTo>
                  <a:lnTo>
                    <a:pt x="2293" y="4585"/>
                  </a:lnTo>
                  <a:lnTo>
                    <a:pt x="2317" y="4489"/>
                  </a:lnTo>
                  <a:lnTo>
                    <a:pt x="2775" y="3620"/>
                  </a:lnTo>
                  <a:lnTo>
                    <a:pt x="3210" y="2775"/>
                  </a:lnTo>
                  <a:lnTo>
                    <a:pt x="4006" y="1014"/>
                  </a:lnTo>
                  <a:lnTo>
                    <a:pt x="3620" y="845"/>
                  </a:lnTo>
                  <a:lnTo>
                    <a:pt x="3234" y="676"/>
                  </a:lnTo>
                  <a:lnTo>
                    <a:pt x="2848" y="531"/>
                  </a:lnTo>
                  <a:lnTo>
                    <a:pt x="2437" y="386"/>
                  </a:lnTo>
                  <a:lnTo>
                    <a:pt x="2027" y="266"/>
                  </a:lnTo>
                  <a:lnTo>
                    <a:pt x="1617" y="169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F29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65"/>
            <p:cNvSpPr/>
            <p:nvPr/>
          </p:nvSpPr>
          <p:spPr>
            <a:xfrm>
              <a:off x="6844401" y="2424234"/>
              <a:ext cx="53238" cy="57473"/>
            </a:xfrm>
            <a:custGeom>
              <a:avLst/>
              <a:gdLst/>
              <a:ahLst/>
              <a:cxnLst/>
              <a:rect l="l" t="t" r="r" b="b"/>
              <a:pathLst>
                <a:path w="3331" h="3596" extrusionOk="0">
                  <a:moveTo>
                    <a:pt x="1376" y="555"/>
                  </a:moveTo>
                  <a:lnTo>
                    <a:pt x="2100" y="821"/>
                  </a:lnTo>
                  <a:lnTo>
                    <a:pt x="2510" y="941"/>
                  </a:lnTo>
                  <a:lnTo>
                    <a:pt x="2606" y="1086"/>
                  </a:lnTo>
                  <a:lnTo>
                    <a:pt x="2630" y="1158"/>
                  </a:lnTo>
                  <a:lnTo>
                    <a:pt x="2655" y="1231"/>
                  </a:lnTo>
                  <a:lnTo>
                    <a:pt x="2655" y="1303"/>
                  </a:lnTo>
                  <a:lnTo>
                    <a:pt x="2630" y="1376"/>
                  </a:lnTo>
                  <a:lnTo>
                    <a:pt x="2534" y="1496"/>
                  </a:lnTo>
                  <a:lnTo>
                    <a:pt x="2486" y="1689"/>
                  </a:lnTo>
                  <a:lnTo>
                    <a:pt x="2413" y="1882"/>
                  </a:lnTo>
                  <a:lnTo>
                    <a:pt x="2220" y="2244"/>
                  </a:lnTo>
                  <a:lnTo>
                    <a:pt x="1810" y="2992"/>
                  </a:lnTo>
                  <a:lnTo>
                    <a:pt x="1496" y="2920"/>
                  </a:lnTo>
                  <a:lnTo>
                    <a:pt x="1207" y="2799"/>
                  </a:lnTo>
                  <a:lnTo>
                    <a:pt x="893" y="2679"/>
                  </a:lnTo>
                  <a:lnTo>
                    <a:pt x="628" y="2534"/>
                  </a:lnTo>
                  <a:lnTo>
                    <a:pt x="845" y="2051"/>
                  </a:lnTo>
                  <a:lnTo>
                    <a:pt x="1062" y="1569"/>
                  </a:lnTo>
                  <a:lnTo>
                    <a:pt x="1231" y="1062"/>
                  </a:lnTo>
                  <a:lnTo>
                    <a:pt x="1376" y="555"/>
                  </a:lnTo>
                  <a:close/>
                  <a:moveTo>
                    <a:pt x="1327" y="0"/>
                  </a:moveTo>
                  <a:lnTo>
                    <a:pt x="1255" y="24"/>
                  </a:lnTo>
                  <a:lnTo>
                    <a:pt x="1183" y="97"/>
                  </a:lnTo>
                  <a:lnTo>
                    <a:pt x="1134" y="169"/>
                  </a:lnTo>
                  <a:lnTo>
                    <a:pt x="1086" y="217"/>
                  </a:lnTo>
                  <a:lnTo>
                    <a:pt x="1038" y="290"/>
                  </a:lnTo>
                  <a:lnTo>
                    <a:pt x="821" y="869"/>
                  </a:lnTo>
                  <a:lnTo>
                    <a:pt x="579" y="1424"/>
                  </a:lnTo>
                  <a:lnTo>
                    <a:pt x="314" y="1979"/>
                  </a:lnTo>
                  <a:lnTo>
                    <a:pt x="24" y="2510"/>
                  </a:lnTo>
                  <a:lnTo>
                    <a:pt x="0" y="2606"/>
                  </a:lnTo>
                  <a:lnTo>
                    <a:pt x="0" y="2703"/>
                  </a:lnTo>
                  <a:lnTo>
                    <a:pt x="49" y="2799"/>
                  </a:lnTo>
                  <a:lnTo>
                    <a:pt x="121" y="2872"/>
                  </a:lnTo>
                  <a:lnTo>
                    <a:pt x="531" y="3113"/>
                  </a:lnTo>
                  <a:lnTo>
                    <a:pt x="965" y="3306"/>
                  </a:lnTo>
                  <a:lnTo>
                    <a:pt x="1400" y="3475"/>
                  </a:lnTo>
                  <a:lnTo>
                    <a:pt x="1858" y="3571"/>
                  </a:lnTo>
                  <a:lnTo>
                    <a:pt x="1955" y="3596"/>
                  </a:lnTo>
                  <a:lnTo>
                    <a:pt x="2051" y="3571"/>
                  </a:lnTo>
                  <a:lnTo>
                    <a:pt x="2124" y="3523"/>
                  </a:lnTo>
                  <a:lnTo>
                    <a:pt x="2196" y="3451"/>
                  </a:lnTo>
                  <a:lnTo>
                    <a:pt x="2920" y="1979"/>
                  </a:lnTo>
                  <a:lnTo>
                    <a:pt x="3185" y="1496"/>
                  </a:lnTo>
                  <a:lnTo>
                    <a:pt x="3258" y="1351"/>
                  </a:lnTo>
                  <a:lnTo>
                    <a:pt x="3306" y="1207"/>
                  </a:lnTo>
                  <a:lnTo>
                    <a:pt x="3330" y="1062"/>
                  </a:lnTo>
                  <a:lnTo>
                    <a:pt x="3330" y="941"/>
                  </a:lnTo>
                  <a:lnTo>
                    <a:pt x="3306" y="845"/>
                  </a:lnTo>
                  <a:lnTo>
                    <a:pt x="3258" y="772"/>
                  </a:lnTo>
                  <a:lnTo>
                    <a:pt x="3161" y="652"/>
                  </a:lnTo>
                  <a:lnTo>
                    <a:pt x="3017" y="555"/>
                  </a:lnTo>
                  <a:lnTo>
                    <a:pt x="2872" y="483"/>
                  </a:lnTo>
                  <a:lnTo>
                    <a:pt x="2510" y="338"/>
                  </a:lnTo>
                  <a:lnTo>
                    <a:pt x="2172" y="217"/>
                  </a:lnTo>
                  <a:lnTo>
                    <a:pt x="1448" y="24"/>
                  </a:lnTo>
                  <a:lnTo>
                    <a:pt x="132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65"/>
            <p:cNvSpPr/>
            <p:nvPr/>
          </p:nvSpPr>
          <p:spPr>
            <a:xfrm>
              <a:off x="6854422" y="2433105"/>
              <a:ext cx="32413" cy="38965"/>
            </a:xfrm>
            <a:custGeom>
              <a:avLst/>
              <a:gdLst/>
              <a:ahLst/>
              <a:cxnLst/>
              <a:rect l="l" t="t" r="r" b="b"/>
              <a:pathLst>
                <a:path w="2028" h="2438" extrusionOk="0">
                  <a:moveTo>
                    <a:pt x="749" y="0"/>
                  </a:moveTo>
                  <a:lnTo>
                    <a:pt x="604" y="507"/>
                  </a:lnTo>
                  <a:lnTo>
                    <a:pt x="435" y="1014"/>
                  </a:lnTo>
                  <a:lnTo>
                    <a:pt x="218" y="1496"/>
                  </a:lnTo>
                  <a:lnTo>
                    <a:pt x="1" y="1979"/>
                  </a:lnTo>
                  <a:lnTo>
                    <a:pt x="266" y="2124"/>
                  </a:lnTo>
                  <a:lnTo>
                    <a:pt x="580" y="2244"/>
                  </a:lnTo>
                  <a:lnTo>
                    <a:pt x="869" y="2365"/>
                  </a:lnTo>
                  <a:lnTo>
                    <a:pt x="1183" y="2437"/>
                  </a:lnTo>
                  <a:lnTo>
                    <a:pt x="1593" y="1689"/>
                  </a:lnTo>
                  <a:lnTo>
                    <a:pt x="1786" y="1327"/>
                  </a:lnTo>
                  <a:lnTo>
                    <a:pt x="1859" y="1134"/>
                  </a:lnTo>
                  <a:lnTo>
                    <a:pt x="1907" y="941"/>
                  </a:lnTo>
                  <a:lnTo>
                    <a:pt x="2003" y="821"/>
                  </a:lnTo>
                  <a:lnTo>
                    <a:pt x="2028" y="748"/>
                  </a:lnTo>
                  <a:lnTo>
                    <a:pt x="2028" y="676"/>
                  </a:lnTo>
                  <a:lnTo>
                    <a:pt x="2003" y="603"/>
                  </a:lnTo>
                  <a:lnTo>
                    <a:pt x="1979" y="531"/>
                  </a:lnTo>
                  <a:lnTo>
                    <a:pt x="1883" y="386"/>
                  </a:lnTo>
                  <a:lnTo>
                    <a:pt x="1473" y="266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65"/>
            <p:cNvSpPr/>
            <p:nvPr/>
          </p:nvSpPr>
          <p:spPr>
            <a:xfrm>
              <a:off x="6822025" y="2560375"/>
              <a:ext cx="64425" cy="74446"/>
            </a:xfrm>
            <a:custGeom>
              <a:avLst/>
              <a:gdLst/>
              <a:ahLst/>
              <a:cxnLst/>
              <a:rect l="l" t="t" r="r" b="b"/>
              <a:pathLst>
                <a:path w="4031" h="4658" extrusionOk="0">
                  <a:moveTo>
                    <a:pt x="1545" y="0"/>
                  </a:moveTo>
                  <a:lnTo>
                    <a:pt x="1038" y="24"/>
                  </a:lnTo>
                  <a:lnTo>
                    <a:pt x="532" y="73"/>
                  </a:lnTo>
                  <a:lnTo>
                    <a:pt x="1" y="145"/>
                  </a:lnTo>
                  <a:lnTo>
                    <a:pt x="121" y="1279"/>
                  </a:lnTo>
                  <a:lnTo>
                    <a:pt x="218" y="2389"/>
                  </a:lnTo>
                  <a:lnTo>
                    <a:pt x="290" y="3523"/>
                  </a:lnTo>
                  <a:lnTo>
                    <a:pt x="314" y="4657"/>
                  </a:lnTo>
                  <a:lnTo>
                    <a:pt x="652" y="4537"/>
                  </a:lnTo>
                  <a:lnTo>
                    <a:pt x="990" y="4440"/>
                  </a:lnTo>
                  <a:lnTo>
                    <a:pt x="1328" y="4368"/>
                  </a:lnTo>
                  <a:lnTo>
                    <a:pt x="1690" y="4320"/>
                  </a:lnTo>
                  <a:lnTo>
                    <a:pt x="2028" y="4271"/>
                  </a:lnTo>
                  <a:lnTo>
                    <a:pt x="2365" y="4247"/>
                  </a:lnTo>
                  <a:lnTo>
                    <a:pt x="2703" y="4223"/>
                  </a:lnTo>
                  <a:lnTo>
                    <a:pt x="3065" y="4247"/>
                  </a:lnTo>
                  <a:lnTo>
                    <a:pt x="3041" y="3740"/>
                  </a:lnTo>
                  <a:lnTo>
                    <a:pt x="3065" y="3210"/>
                  </a:lnTo>
                  <a:lnTo>
                    <a:pt x="3114" y="2703"/>
                  </a:lnTo>
                  <a:lnTo>
                    <a:pt x="3210" y="2172"/>
                  </a:lnTo>
                  <a:lnTo>
                    <a:pt x="3331" y="1665"/>
                  </a:lnTo>
                  <a:lnTo>
                    <a:pt x="3475" y="1183"/>
                  </a:lnTo>
                  <a:lnTo>
                    <a:pt x="3669" y="700"/>
                  </a:lnTo>
                  <a:lnTo>
                    <a:pt x="3886" y="242"/>
                  </a:lnTo>
                  <a:lnTo>
                    <a:pt x="3958" y="169"/>
                  </a:lnTo>
                  <a:lnTo>
                    <a:pt x="4030" y="121"/>
                  </a:lnTo>
                  <a:lnTo>
                    <a:pt x="3524" y="73"/>
                  </a:lnTo>
                  <a:lnTo>
                    <a:pt x="3041" y="24"/>
                  </a:lnTo>
                  <a:lnTo>
                    <a:pt x="2559" y="0"/>
                  </a:lnTo>
                  <a:close/>
                </a:path>
              </a:pathLst>
            </a:custGeom>
            <a:solidFill>
              <a:srgbClr val="ED6A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65"/>
            <p:cNvSpPr/>
            <p:nvPr/>
          </p:nvSpPr>
          <p:spPr>
            <a:xfrm>
              <a:off x="6709412" y="2924060"/>
              <a:ext cx="101057" cy="72129"/>
            </a:xfrm>
            <a:custGeom>
              <a:avLst/>
              <a:gdLst/>
              <a:ahLst/>
              <a:cxnLst/>
              <a:rect l="l" t="t" r="r" b="b"/>
              <a:pathLst>
                <a:path w="6323" h="4513" extrusionOk="0">
                  <a:moveTo>
                    <a:pt x="1" y="0"/>
                  </a:moveTo>
                  <a:lnTo>
                    <a:pt x="49" y="604"/>
                  </a:lnTo>
                  <a:lnTo>
                    <a:pt x="145" y="1183"/>
                  </a:lnTo>
                  <a:lnTo>
                    <a:pt x="266" y="1762"/>
                  </a:lnTo>
                  <a:lnTo>
                    <a:pt x="435" y="2341"/>
                  </a:lnTo>
                  <a:lnTo>
                    <a:pt x="628" y="2896"/>
                  </a:lnTo>
                  <a:lnTo>
                    <a:pt x="869" y="3451"/>
                  </a:lnTo>
                  <a:lnTo>
                    <a:pt x="1135" y="3982"/>
                  </a:lnTo>
                  <a:lnTo>
                    <a:pt x="1448" y="4513"/>
                  </a:lnTo>
                  <a:lnTo>
                    <a:pt x="6323" y="4513"/>
                  </a:lnTo>
                  <a:lnTo>
                    <a:pt x="5961" y="4151"/>
                  </a:lnTo>
                  <a:lnTo>
                    <a:pt x="5647" y="3741"/>
                  </a:lnTo>
                  <a:lnTo>
                    <a:pt x="5382" y="3330"/>
                  </a:lnTo>
                  <a:lnTo>
                    <a:pt x="5140" y="2872"/>
                  </a:lnTo>
                  <a:lnTo>
                    <a:pt x="4947" y="2389"/>
                  </a:lnTo>
                  <a:lnTo>
                    <a:pt x="4803" y="1907"/>
                  </a:lnTo>
                  <a:lnTo>
                    <a:pt x="4682" y="1400"/>
                  </a:lnTo>
                  <a:lnTo>
                    <a:pt x="4609" y="893"/>
                  </a:lnTo>
                  <a:lnTo>
                    <a:pt x="4513" y="893"/>
                  </a:lnTo>
                  <a:lnTo>
                    <a:pt x="3306" y="628"/>
                  </a:lnTo>
                  <a:lnTo>
                    <a:pt x="2076" y="411"/>
                  </a:lnTo>
                  <a:lnTo>
                    <a:pt x="1038" y="266"/>
                  </a:lnTo>
                  <a:lnTo>
                    <a:pt x="507" y="169"/>
                  </a:lnTo>
                  <a:lnTo>
                    <a:pt x="266" y="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9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65"/>
            <p:cNvSpPr/>
            <p:nvPr/>
          </p:nvSpPr>
          <p:spPr>
            <a:xfrm>
              <a:off x="6750679" y="2657949"/>
              <a:ext cx="52854" cy="61724"/>
            </a:xfrm>
            <a:custGeom>
              <a:avLst/>
              <a:gdLst/>
              <a:ahLst/>
              <a:cxnLst/>
              <a:rect l="l" t="t" r="r" b="b"/>
              <a:pathLst>
                <a:path w="3307" h="3862" extrusionOk="0">
                  <a:moveTo>
                    <a:pt x="2148" y="724"/>
                  </a:moveTo>
                  <a:lnTo>
                    <a:pt x="2341" y="1255"/>
                  </a:lnTo>
                  <a:lnTo>
                    <a:pt x="2534" y="1689"/>
                  </a:lnTo>
                  <a:lnTo>
                    <a:pt x="2607" y="1931"/>
                  </a:lnTo>
                  <a:lnTo>
                    <a:pt x="2655" y="2148"/>
                  </a:lnTo>
                  <a:lnTo>
                    <a:pt x="2655" y="2244"/>
                  </a:lnTo>
                  <a:lnTo>
                    <a:pt x="2631" y="2341"/>
                  </a:lnTo>
                  <a:lnTo>
                    <a:pt x="2583" y="2437"/>
                  </a:lnTo>
                  <a:lnTo>
                    <a:pt x="2534" y="2510"/>
                  </a:lnTo>
                  <a:lnTo>
                    <a:pt x="2365" y="2679"/>
                  </a:lnTo>
                  <a:lnTo>
                    <a:pt x="2172" y="2824"/>
                  </a:lnTo>
                  <a:lnTo>
                    <a:pt x="1955" y="2944"/>
                  </a:lnTo>
                  <a:lnTo>
                    <a:pt x="1714" y="3041"/>
                  </a:lnTo>
                  <a:lnTo>
                    <a:pt x="1255" y="3234"/>
                  </a:lnTo>
                  <a:lnTo>
                    <a:pt x="1111" y="3041"/>
                  </a:lnTo>
                  <a:lnTo>
                    <a:pt x="966" y="2824"/>
                  </a:lnTo>
                  <a:lnTo>
                    <a:pt x="845" y="2606"/>
                  </a:lnTo>
                  <a:lnTo>
                    <a:pt x="749" y="2365"/>
                  </a:lnTo>
                  <a:lnTo>
                    <a:pt x="580" y="1907"/>
                  </a:lnTo>
                  <a:lnTo>
                    <a:pt x="459" y="1424"/>
                  </a:lnTo>
                  <a:lnTo>
                    <a:pt x="893" y="1303"/>
                  </a:lnTo>
                  <a:lnTo>
                    <a:pt x="1328" y="1134"/>
                  </a:lnTo>
                  <a:lnTo>
                    <a:pt x="1738" y="941"/>
                  </a:lnTo>
                  <a:lnTo>
                    <a:pt x="2148" y="724"/>
                  </a:lnTo>
                  <a:close/>
                  <a:moveTo>
                    <a:pt x="2221" y="0"/>
                  </a:moveTo>
                  <a:lnTo>
                    <a:pt x="2148" y="49"/>
                  </a:lnTo>
                  <a:lnTo>
                    <a:pt x="1690" y="338"/>
                  </a:lnTo>
                  <a:lnTo>
                    <a:pt x="1207" y="579"/>
                  </a:lnTo>
                  <a:lnTo>
                    <a:pt x="724" y="772"/>
                  </a:lnTo>
                  <a:lnTo>
                    <a:pt x="194" y="917"/>
                  </a:lnTo>
                  <a:lnTo>
                    <a:pt x="121" y="941"/>
                  </a:lnTo>
                  <a:lnTo>
                    <a:pt x="73" y="990"/>
                  </a:lnTo>
                  <a:lnTo>
                    <a:pt x="25" y="1038"/>
                  </a:lnTo>
                  <a:lnTo>
                    <a:pt x="1" y="1086"/>
                  </a:lnTo>
                  <a:lnTo>
                    <a:pt x="1" y="1207"/>
                  </a:lnTo>
                  <a:lnTo>
                    <a:pt x="49" y="1327"/>
                  </a:lnTo>
                  <a:lnTo>
                    <a:pt x="97" y="1641"/>
                  </a:lnTo>
                  <a:lnTo>
                    <a:pt x="169" y="1955"/>
                  </a:lnTo>
                  <a:lnTo>
                    <a:pt x="242" y="2269"/>
                  </a:lnTo>
                  <a:lnTo>
                    <a:pt x="362" y="2558"/>
                  </a:lnTo>
                  <a:lnTo>
                    <a:pt x="483" y="2848"/>
                  </a:lnTo>
                  <a:lnTo>
                    <a:pt x="604" y="3137"/>
                  </a:lnTo>
                  <a:lnTo>
                    <a:pt x="942" y="3716"/>
                  </a:lnTo>
                  <a:lnTo>
                    <a:pt x="1014" y="3813"/>
                  </a:lnTo>
                  <a:lnTo>
                    <a:pt x="1111" y="3837"/>
                  </a:lnTo>
                  <a:lnTo>
                    <a:pt x="1207" y="3861"/>
                  </a:lnTo>
                  <a:lnTo>
                    <a:pt x="1304" y="3813"/>
                  </a:lnTo>
                  <a:lnTo>
                    <a:pt x="2027" y="3499"/>
                  </a:lnTo>
                  <a:lnTo>
                    <a:pt x="2727" y="3137"/>
                  </a:lnTo>
                  <a:lnTo>
                    <a:pt x="2896" y="3041"/>
                  </a:lnTo>
                  <a:lnTo>
                    <a:pt x="3041" y="2920"/>
                  </a:lnTo>
                  <a:lnTo>
                    <a:pt x="3162" y="2799"/>
                  </a:lnTo>
                  <a:lnTo>
                    <a:pt x="3234" y="2703"/>
                  </a:lnTo>
                  <a:lnTo>
                    <a:pt x="3258" y="2630"/>
                  </a:lnTo>
                  <a:lnTo>
                    <a:pt x="3306" y="2510"/>
                  </a:lnTo>
                  <a:lnTo>
                    <a:pt x="3306" y="2365"/>
                  </a:lnTo>
                  <a:lnTo>
                    <a:pt x="3282" y="2244"/>
                  </a:lnTo>
                  <a:lnTo>
                    <a:pt x="3258" y="2124"/>
                  </a:lnTo>
                  <a:lnTo>
                    <a:pt x="3186" y="1882"/>
                  </a:lnTo>
                  <a:lnTo>
                    <a:pt x="3089" y="1665"/>
                  </a:lnTo>
                  <a:lnTo>
                    <a:pt x="2583" y="217"/>
                  </a:lnTo>
                  <a:lnTo>
                    <a:pt x="2510" y="97"/>
                  </a:lnTo>
                  <a:lnTo>
                    <a:pt x="2389" y="24"/>
                  </a:lnTo>
                  <a:lnTo>
                    <a:pt x="234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65"/>
            <p:cNvSpPr/>
            <p:nvPr/>
          </p:nvSpPr>
          <p:spPr>
            <a:xfrm>
              <a:off x="6744126" y="2770946"/>
              <a:ext cx="57089" cy="55555"/>
            </a:xfrm>
            <a:custGeom>
              <a:avLst/>
              <a:gdLst/>
              <a:ahLst/>
              <a:cxnLst/>
              <a:rect l="l" t="t" r="r" b="b"/>
              <a:pathLst>
                <a:path w="3572" h="3476" extrusionOk="0">
                  <a:moveTo>
                    <a:pt x="2510" y="507"/>
                  </a:moveTo>
                  <a:lnTo>
                    <a:pt x="2606" y="1038"/>
                  </a:lnTo>
                  <a:lnTo>
                    <a:pt x="2703" y="1545"/>
                  </a:lnTo>
                  <a:lnTo>
                    <a:pt x="2799" y="2052"/>
                  </a:lnTo>
                  <a:lnTo>
                    <a:pt x="2944" y="2534"/>
                  </a:lnTo>
                  <a:lnTo>
                    <a:pt x="2389" y="2558"/>
                  </a:lnTo>
                  <a:lnTo>
                    <a:pt x="1858" y="2631"/>
                  </a:lnTo>
                  <a:lnTo>
                    <a:pt x="1327" y="2703"/>
                  </a:lnTo>
                  <a:lnTo>
                    <a:pt x="797" y="2824"/>
                  </a:lnTo>
                  <a:lnTo>
                    <a:pt x="797" y="2341"/>
                  </a:lnTo>
                  <a:lnTo>
                    <a:pt x="748" y="1859"/>
                  </a:lnTo>
                  <a:lnTo>
                    <a:pt x="700" y="1376"/>
                  </a:lnTo>
                  <a:lnTo>
                    <a:pt x="628" y="893"/>
                  </a:lnTo>
                  <a:lnTo>
                    <a:pt x="1569" y="724"/>
                  </a:lnTo>
                  <a:lnTo>
                    <a:pt x="2510" y="507"/>
                  </a:lnTo>
                  <a:close/>
                  <a:moveTo>
                    <a:pt x="2655" y="1"/>
                  </a:moveTo>
                  <a:lnTo>
                    <a:pt x="1593" y="266"/>
                  </a:lnTo>
                  <a:lnTo>
                    <a:pt x="1038" y="387"/>
                  </a:lnTo>
                  <a:lnTo>
                    <a:pt x="507" y="531"/>
                  </a:lnTo>
                  <a:lnTo>
                    <a:pt x="459" y="483"/>
                  </a:lnTo>
                  <a:lnTo>
                    <a:pt x="386" y="459"/>
                  </a:lnTo>
                  <a:lnTo>
                    <a:pt x="314" y="459"/>
                  </a:lnTo>
                  <a:lnTo>
                    <a:pt x="242" y="483"/>
                  </a:lnTo>
                  <a:lnTo>
                    <a:pt x="169" y="507"/>
                  </a:lnTo>
                  <a:lnTo>
                    <a:pt x="121" y="556"/>
                  </a:lnTo>
                  <a:lnTo>
                    <a:pt x="73" y="628"/>
                  </a:lnTo>
                  <a:lnTo>
                    <a:pt x="49" y="700"/>
                  </a:lnTo>
                  <a:lnTo>
                    <a:pt x="24" y="773"/>
                  </a:lnTo>
                  <a:lnTo>
                    <a:pt x="0" y="821"/>
                  </a:lnTo>
                  <a:lnTo>
                    <a:pt x="24" y="869"/>
                  </a:lnTo>
                  <a:lnTo>
                    <a:pt x="73" y="942"/>
                  </a:lnTo>
                  <a:lnTo>
                    <a:pt x="145" y="1497"/>
                  </a:lnTo>
                  <a:lnTo>
                    <a:pt x="193" y="2052"/>
                  </a:lnTo>
                  <a:lnTo>
                    <a:pt x="217" y="2607"/>
                  </a:lnTo>
                  <a:lnTo>
                    <a:pt x="217" y="3186"/>
                  </a:lnTo>
                  <a:lnTo>
                    <a:pt x="217" y="3234"/>
                  </a:lnTo>
                  <a:lnTo>
                    <a:pt x="242" y="3306"/>
                  </a:lnTo>
                  <a:lnTo>
                    <a:pt x="290" y="3355"/>
                  </a:lnTo>
                  <a:lnTo>
                    <a:pt x="338" y="3403"/>
                  </a:lnTo>
                  <a:lnTo>
                    <a:pt x="459" y="3451"/>
                  </a:lnTo>
                  <a:lnTo>
                    <a:pt x="531" y="3475"/>
                  </a:lnTo>
                  <a:lnTo>
                    <a:pt x="604" y="3451"/>
                  </a:lnTo>
                  <a:lnTo>
                    <a:pt x="1255" y="3306"/>
                  </a:lnTo>
                  <a:lnTo>
                    <a:pt x="1931" y="3186"/>
                  </a:lnTo>
                  <a:lnTo>
                    <a:pt x="2606" y="3113"/>
                  </a:lnTo>
                  <a:lnTo>
                    <a:pt x="3306" y="3065"/>
                  </a:lnTo>
                  <a:lnTo>
                    <a:pt x="3427" y="3041"/>
                  </a:lnTo>
                  <a:lnTo>
                    <a:pt x="3523" y="2969"/>
                  </a:lnTo>
                  <a:lnTo>
                    <a:pt x="3548" y="2920"/>
                  </a:lnTo>
                  <a:lnTo>
                    <a:pt x="3572" y="2848"/>
                  </a:lnTo>
                  <a:lnTo>
                    <a:pt x="3572" y="2800"/>
                  </a:lnTo>
                  <a:lnTo>
                    <a:pt x="3572" y="2727"/>
                  </a:lnTo>
                  <a:lnTo>
                    <a:pt x="3379" y="2100"/>
                  </a:lnTo>
                  <a:lnTo>
                    <a:pt x="3210" y="1472"/>
                  </a:lnTo>
                  <a:lnTo>
                    <a:pt x="3065" y="821"/>
                  </a:lnTo>
                  <a:lnTo>
                    <a:pt x="2944" y="169"/>
                  </a:lnTo>
                  <a:lnTo>
                    <a:pt x="2920" y="73"/>
                  </a:lnTo>
                  <a:lnTo>
                    <a:pt x="2848" y="25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65"/>
            <p:cNvSpPr/>
            <p:nvPr/>
          </p:nvSpPr>
          <p:spPr>
            <a:xfrm>
              <a:off x="6758015" y="2669520"/>
              <a:ext cx="35098" cy="40116"/>
            </a:xfrm>
            <a:custGeom>
              <a:avLst/>
              <a:gdLst/>
              <a:ahLst/>
              <a:cxnLst/>
              <a:rect l="l" t="t" r="r" b="b"/>
              <a:pathLst>
                <a:path w="2196" h="2510" extrusionOk="0">
                  <a:moveTo>
                    <a:pt x="1689" y="0"/>
                  </a:moveTo>
                  <a:lnTo>
                    <a:pt x="1279" y="217"/>
                  </a:lnTo>
                  <a:lnTo>
                    <a:pt x="869" y="410"/>
                  </a:lnTo>
                  <a:lnTo>
                    <a:pt x="434" y="579"/>
                  </a:lnTo>
                  <a:lnTo>
                    <a:pt x="0" y="700"/>
                  </a:lnTo>
                  <a:lnTo>
                    <a:pt x="121" y="1183"/>
                  </a:lnTo>
                  <a:lnTo>
                    <a:pt x="290" y="1641"/>
                  </a:lnTo>
                  <a:lnTo>
                    <a:pt x="386" y="1882"/>
                  </a:lnTo>
                  <a:lnTo>
                    <a:pt x="507" y="2100"/>
                  </a:lnTo>
                  <a:lnTo>
                    <a:pt x="652" y="2317"/>
                  </a:lnTo>
                  <a:lnTo>
                    <a:pt x="796" y="2510"/>
                  </a:lnTo>
                  <a:lnTo>
                    <a:pt x="1255" y="2317"/>
                  </a:lnTo>
                  <a:lnTo>
                    <a:pt x="1496" y="2220"/>
                  </a:lnTo>
                  <a:lnTo>
                    <a:pt x="1713" y="2100"/>
                  </a:lnTo>
                  <a:lnTo>
                    <a:pt x="1906" y="1955"/>
                  </a:lnTo>
                  <a:lnTo>
                    <a:pt x="2075" y="1786"/>
                  </a:lnTo>
                  <a:lnTo>
                    <a:pt x="2124" y="1713"/>
                  </a:lnTo>
                  <a:lnTo>
                    <a:pt x="2172" y="1617"/>
                  </a:lnTo>
                  <a:lnTo>
                    <a:pt x="2196" y="1520"/>
                  </a:lnTo>
                  <a:lnTo>
                    <a:pt x="2196" y="1424"/>
                  </a:lnTo>
                  <a:lnTo>
                    <a:pt x="2148" y="1207"/>
                  </a:lnTo>
                  <a:lnTo>
                    <a:pt x="2075" y="965"/>
                  </a:lnTo>
                  <a:lnTo>
                    <a:pt x="1882" y="531"/>
                  </a:lnTo>
                  <a:lnTo>
                    <a:pt x="1689" y="0"/>
                  </a:lnTo>
                  <a:close/>
                </a:path>
              </a:pathLst>
            </a:custGeom>
            <a:solidFill>
              <a:srgbClr val="E206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65"/>
            <p:cNvSpPr/>
            <p:nvPr/>
          </p:nvSpPr>
          <p:spPr>
            <a:xfrm>
              <a:off x="6709412" y="2870837"/>
              <a:ext cx="83700" cy="57089"/>
            </a:xfrm>
            <a:custGeom>
              <a:avLst/>
              <a:gdLst/>
              <a:ahLst/>
              <a:cxnLst/>
              <a:rect l="l" t="t" r="r" b="b"/>
              <a:pathLst>
                <a:path w="5237" h="3572" extrusionOk="0">
                  <a:moveTo>
                    <a:pt x="1231" y="0"/>
                  </a:moveTo>
                  <a:lnTo>
                    <a:pt x="1135" y="24"/>
                  </a:lnTo>
                  <a:lnTo>
                    <a:pt x="1014" y="73"/>
                  </a:lnTo>
                  <a:lnTo>
                    <a:pt x="893" y="121"/>
                  </a:lnTo>
                  <a:lnTo>
                    <a:pt x="797" y="218"/>
                  </a:lnTo>
                  <a:lnTo>
                    <a:pt x="676" y="314"/>
                  </a:lnTo>
                  <a:lnTo>
                    <a:pt x="580" y="459"/>
                  </a:lnTo>
                  <a:lnTo>
                    <a:pt x="459" y="628"/>
                  </a:lnTo>
                  <a:lnTo>
                    <a:pt x="338" y="821"/>
                  </a:lnTo>
                  <a:lnTo>
                    <a:pt x="266" y="1062"/>
                  </a:lnTo>
                  <a:lnTo>
                    <a:pt x="194" y="1328"/>
                  </a:lnTo>
                  <a:lnTo>
                    <a:pt x="121" y="1834"/>
                  </a:lnTo>
                  <a:lnTo>
                    <a:pt x="73" y="2172"/>
                  </a:lnTo>
                  <a:lnTo>
                    <a:pt x="25" y="2486"/>
                  </a:lnTo>
                  <a:lnTo>
                    <a:pt x="1" y="3137"/>
                  </a:lnTo>
                  <a:lnTo>
                    <a:pt x="1" y="3137"/>
                  </a:lnTo>
                  <a:lnTo>
                    <a:pt x="266" y="3065"/>
                  </a:lnTo>
                  <a:lnTo>
                    <a:pt x="531" y="3041"/>
                  </a:lnTo>
                  <a:lnTo>
                    <a:pt x="821" y="3017"/>
                  </a:lnTo>
                  <a:lnTo>
                    <a:pt x="1111" y="3017"/>
                  </a:lnTo>
                  <a:lnTo>
                    <a:pt x="1690" y="3041"/>
                  </a:lnTo>
                  <a:lnTo>
                    <a:pt x="2293" y="3113"/>
                  </a:lnTo>
                  <a:lnTo>
                    <a:pt x="2872" y="3210"/>
                  </a:lnTo>
                  <a:lnTo>
                    <a:pt x="3475" y="3330"/>
                  </a:lnTo>
                  <a:lnTo>
                    <a:pt x="4561" y="3572"/>
                  </a:lnTo>
                  <a:lnTo>
                    <a:pt x="4585" y="3210"/>
                  </a:lnTo>
                  <a:lnTo>
                    <a:pt x="4609" y="2848"/>
                  </a:lnTo>
                  <a:lnTo>
                    <a:pt x="4658" y="2510"/>
                  </a:lnTo>
                  <a:lnTo>
                    <a:pt x="4730" y="2148"/>
                  </a:lnTo>
                  <a:lnTo>
                    <a:pt x="4827" y="1810"/>
                  </a:lnTo>
                  <a:lnTo>
                    <a:pt x="4923" y="1472"/>
                  </a:lnTo>
                  <a:lnTo>
                    <a:pt x="5068" y="1159"/>
                  </a:lnTo>
                  <a:lnTo>
                    <a:pt x="5237" y="821"/>
                  </a:lnTo>
                  <a:lnTo>
                    <a:pt x="2293" y="169"/>
                  </a:lnTo>
                  <a:lnTo>
                    <a:pt x="1714" y="24"/>
                  </a:lnTo>
                  <a:lnTo>
                    <a:pt x="1473" y="0"/>
                  </a:lnTo>
                  <a:close/>
                </a:path>
              </a:pathLst>
            </a:custGeom>
            <a:solidFill>
              <a:srgbClr val="ED6A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65"/>
            <p:cNvSpPr/>
            <p:nvPr/>
          </p:nvSpPr>
          <p:spPr>
            <a:xfrm>
              <a:off x="6754147" y="2779049"/>
              <a:ext cx="37047" cy="37031"/>
            </a:xfrm>
            <a:custGeom>
              <a:avLst/>
              <a:gdLst/>
              <a:ahLst/>
              <a:cxnLst/>
              <a:rect l="l" t="t" r="r" b="b"/>
              <a:pathLst>
                <a:path w="2318" h="2317" extrusionOk="0">
                  <a:moveTo>
                    <a:pt x="1883" y="0"/>
                  </a:moveTo>
                  <a:lnTo>
                    <a:pt x="942" y="217"/>
                  </a:lnTo>
                  <a:lnTo>
                    <a:pt x="1" y="386"/>
                  </a:lnTo>
                  <a:lnTo>
                    <a:pt x="73" y="869"/>
                  </a:lnTo>
                  <a:lnTo>
                    <a:pt x="121" y="1352"/>
                  </a:lnTo>
                  <a:lnTo>
                    <a:pt x="170" y="1834"/>
                  </a:lnTo>
                  <a:lnTo>
                    <a:pt x="170" y="2317"/>
                  </a:lnTo>
                  <a:lnTo>
                    <a:pt x="700" y="2196"/>
                  </a:lnTo>
                  <a:lnTo>
                    <a:pt x="1231" y="2124"/>
                  </a:lnTo>
                  <a:lnTo>
                    <a:pt x="1762" y="2051"/>
                  </a:lnTo>
                  <a:lnTo>
                    <a:pt x="2317" y="2027"/>
                  </a:lnTo>
                  <a:lnTo>
                    <a:pt x="2172" y="1545"/>
                  </a:lnTo>
                  <a:lnTo>
                    <a:pt x="2076" y="1038"/>
                  </a:lnTo>
                  <a:lnTo>
                    <a:pt x="1979" y="531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E206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65"/>
            <p:cNvSpPr/>
            <p:nvPr/>
          </p:nvSpPr>
          <p:spPr>
            <a:xfrm>
              <a:off x="6584459" y="2386436"/>
              <a:ext cx="199781" cy="200948"/>
            </a:xfrm>
            <a:custGeom>
              <a:avLst/>
              <a:gdLst/>
              <a:ahLst/>
              <a:cxnLst/>
              <a:rect l="l" t="t" r="r" b="b"/>
              <a:pathLst>
                <a:path w="12500" h="12573" extrusionOk="0">
                  <a:moveTo>
                    <a:pt x="7794" y="748"/>
                  </a:moveTo>
                  <a:lnTo>
                    <a:pt x="8349" y="797"/>
                  </a:lnTo>
                  <a:lnTo>
                    <a:pt x="8880" y="893"/>
                  </a:lnTo>
                  <a:lnTo>
                    <a:pt x="9194" y="966"/>
                  </a:lnTo>
                  <a:lnTo>
                    <a:pt x="9484" y="1062"/>
                  </a:lnTo>
                  <a:lnTo>
                    <a:pt x="9749" y="1183"/>
                  </a:lnTo>
                  <a:lnTo>
                    <a:pt x="9990" y="1303"/>
                  </a:lnTo>
                  <a:lnTo>
                    <a:pt x="10232" y="1448"/>
                  </a:lnTo>
                  <a:lnTo>
                    <a:pt x="10449" y="1593"/>
                  </a:lnTo>
                  <a:lnTo>
                    <a:pt x="10642" y="1762"/>
                  </a:lnTo>
                  <a:lnTo>
                    <a:pt x="10835" y="1955"/>
                  </a:lnTo>
                  <a:lnTo>
                    <a:pt x="11004" y="2124"/>
                  </a:lnTo>
                  <a:lnTo>
                    <a:pt x="11149" y="2341"/>
                  </a:lnTo>
                  <a:lnTo>
                    <a:pt x="11293" y="2534"/>
                  </a:lnTo>
                  <a:lnTo>
                    <a:pt x="11414" y="2751"/>
                  </a:lnTo>
                  <a:lnTo>
                    <a:pt x="11511" y="2968"/>
                  </a:lnTo>
                  <a:lnTo>
                    <a:pt x="11583" y="3186"/>
                  </a:lnTo>
                  <a:lnTo>
                    <a:pt x="11655" y="3403"/>
                  </a:lnTo>
                  <a:lnTo>
                    <a:pt x="11704" y="3644"/>
                  </a:lnTo>
                  <a:lnTo>
                    <a:pt x="11728" y="3861"/>
                  </a:lnTo>
                  <a:lnTo>
                    <a:pt x="11728" y="4103"/>
                  </a:lnTo>
                  <a:lnTo>
                    <a:pt x="11728" y="4344"/>
                  </a:lnTo>
                  <a:lnTo>
                    <a:pt x="11679" y="4561"/>
                  </a:lnTo>
                  <a:lnTo>
                    <a:pt x="11631" y="4802"/>
                  </a:lnTo>
                  <a:lnTo>
                    <a:pt x="11559" y="5019"/>
                  </a:lnTo>
                  <a:lnTo>
                    <a:pt x="11486" y="5237"/>
                  </a:lnTo>
                  <a:lnTo>
                    <a:pt x="11366" y="5454"/>
                  </a:lnTo>
                  <a:lnTo>
                    <a:pt x="11245" y="5671"/>
                  </a:lnTo>
                  <a:lnTo>
                    <a:pt x="11100" y="5888"/>
                  </a:lnTo>
                  <a:lnTo>
                    <a:pt x="10931" y="6081"/>
                  </a:lnTo>
                  <a:lnTo>
                    <a:pt x="10738" y="6274"/>
                  </a:lnTo>
                  <a:lnTo>
                    <a:pt x="10521" y="6443"/>
                  </a:lnTo>
                  <a:lnTo>
                    <a:pt x="10304" y="6612"/>
                  </a:lnTo>
                  <a:lnTo>
                    <a:pt x="10039" y="6781"/>
                  </a:lnTo>
                  <a:lnTo>
                    <a:pt x="9773" y="6926"/>
                  </a:lnTo>
                  <a:lnTo>
                    <a:pt x="9677" y="6974"/>
                  </a:lnTo>
                  <a:lnTo>
                    <a:pt x="9628" y="7071"/>
                  </a:lnTo>
                  <a:lnTo>
                    <a:pt x="9628" y="7167"/>
                  </a:lnTo>
                  <a:lnTo>
                    <a:pt x="9652" y="7264"/>
                  </a:lnTo>
                  <a:lnTo>
                    <a:pt x="9701" y="7360"/>
                  </a:lnTo>
                  <a:lnTo>
                    <a:pt x="9797" y="7433"/>
                  </a:lnTo>
                  <a:lnTo>
                    <a:pt x="9894" y="7457"/>
                  </a:lnTo>
                  <a:lnTo>
                    <a:pt x="10014" y="7457"/>
                  </a:lnTo>
                  <a:lnTo>
                    <a:pt x="10207" y="7384"/>
                  </a:lnTo>
                  <a:lnTo>
                    <a:pt x="10304" y="7481"/>
                  </a:lnTo>
                  <a:lnTo>
                    <a:pt x="10545" y="7722"/>
                  </a:lnTo>
                  <a:lnTo>
                    <a:pt x="10762" y="7963"/>
                  </a:lnTo>
                  <a:lnTo>
                    <a:pt x="10931" y="8229"/>
                  </a:lnTo>
                  <a:lnTo>
                    <a:pt x="11100" y="8518"/>
                  </a:lnTo>
                  <a:lnTo>
                    <a:pt x="11197" y="8808"/>
                  </a:lnTo>
                  <a:lnTo>
                    <a:pt x="11293" y="9122"/>
                  </a:lnTo>
                  <a:lnTo>
                    <a:pt x="11342" y="9411"/>
                  </a:lnTo>
                  <a:lnTo>
                    <a:pt x="11342" y="9725"/>
                  </a:lnTo>
                  <a:lnTo>
                    <a:pt x="11317" y="10015"/>
                  </a:lnTo>
                  <a:lnTo>
                    <a:pt x="11245" y="10304"/>
                  </a:lnTo>
                  <a:lnTo>
                    <a:pt x="11124" y="10594"/>
                  </a:lnTo>
                  <a:lnTo>
                    <a:pt x="10980" y="10859"/>
                  </a:lnTo>
                  <a:lnTo>
                    <a:pt x="10787" y="11100"/>
                  </a:lnTo>
                  <a:lnTo>
                    <a:pt x="10545" y="11318"/>
                  </a:lnTo>
                  <a:lnTo>
                    <a:pt x="10256" y="11511"/>
                  </a:lnTo>
                  <a:lnTo>
                    <a:pt x="9918" y="11655"/>
                  </a:lnTo>
                  <a:lnTo>
                    <a:pt x="9580" y="11776"/>
                  </a:lnTo>
                  <a:lnTo>
                    <a:pt x="9218" y="11848"/>
                  </a:lnTo>
                  <a:lnTo>
                    <a:pt x="8856" y="11848"/>
                  </a:lnTo>
                  <a:lnTo>
                    <a:pt x="8494" y="11824"/>
                  </a:lnTo>
                  <a:lnTo>
                    <a:pt x="8156" y="11728"/>
                  </a:lnTo>
                  <a:lnTo>
                    <a:pt x="7819" y="11607"/>
                  </a:lnTo>
                  <a:lnTo>
                    <a:pt x="7481" y="11462"/>
                  </a:lnTo>
                  <a:lnTo>
                    <a:pt x="7191" y="11269"/>
                  </a:lnTo>
                  <a:lnTo>
                    <a:pt x="6902" y="11052"/>
                  </a:lnTo>
                  <a:lnTo>
                    <a:pt x="6660" y="10787"/>
                  </a:lnTo>
                  <a:lnTo>
                    <a:pt x="6419" y="10497"/>
                  </a:lnTo>
                  <a:lnTo>
                    <a:pt x="6226" y="10208"/>
                  </a:lnTo>
                  <a:lnTo>
                    <a:pt x="6081" y="9894"/>
                  </a:lnTo>
                  <a:lnTo>
                    <a:pt x="5960" y="9556"/>
                  </a:lnTo>
                  <a:lnTo>
                    <a:pt x="5888" y="9194"/>
                  </a:lnTo>
                  <a:lnTo>
                    <a:pt x="5888" y="8832"/>
                  </a:lnTo>
                  <a:lnTo>
                    <a:pt x="6057" y="8736"/>
                  </a:lnTo>
                  <a:lnTo>
                    <a:pt x="6154" y="8639"/>
                  </a:lnTo>
                  <a:lnTo>
                    <a:pt x="6178" y="8567"/>
                  </a:lnTo>
                  <a:lnTo>
                    <a:pt x="6178" y="8470"/>
                  </a:lnTo>
                  <a:lnTo>
                    <a:pt x="6154" y="8374"/>
                  </a:lnTo>
                  <a:lnTo>
                    <a:pt x="6081" y="8325"/>
                  </a:lnTo>
                  <a:lnTo>
                    <a:pt x="6009" y="8277"/>
                  </a:lnTo>
                  <a:lnTo>
                    <a:pt x="5912" y="8253"/>
                  </a:lnTo>
                  <a:lnTo>
                    <a:pt x="5816" y="8277"/>
                  </a:lnTo>
                  <a:lnTo>
                    <a:pt x="5550" y="8422"/>
                  </a:lnTo>
                  <a:lnTo>
                    <a:pt x="5478" y="8446"/>
                  </a:lnTo>
                  <a:lnTo>
                    <a:pt x="5381" y="8494"/>
                  </a:lnTo>
                  <a:lnTo>
                    <a:pt x="4875" y="8760"/>
                  </a:lnTo>
                  <a:lnTo>
                    <a:pt x="4344" y="8977"/>
                  </a:lnTo>
                  <a:lnTo>
                    <a:pt x="4078" y="9049"/>
                  </a:lnTo>
                  <a:lnTo>
                    <a:pt x="3789" y="9122"/>
                  </a:lnTo>
                  <a:lnTo>
                    <a:pt x="3523" y="9170"/>
                  </a:lnTo>
                  <a:lnTo>
                    <a:pt x="3258" y="9194"/>
                  </a:lnTo>
                  <a:lnTo>
                    <a:pt x="2992" y="9194"/>
                  </a:lnTo>
                  <a:lnTo>
                    <a:pt x="2703" y="9146"/>
                  </a:lnTo>
                  <a:lnTo>
                    <a:pt x="2437" y="9073"/>
                  </a:lnTo>
                  <a:lnTo>
                    <a:pt x="2196" y="8953"/>
                  </a:lnTo>
                  <a:lnTo>
                    <a:pt x="1931" y="8784"/>
                  </a:lnTo>
                  <a:lnTo>
                    <a:pt x="1665" y="8591"/>
                  </a:lnTo>
                  <a:lnTo>
                    <a:pt x="1424" y="8325"/>
                  </a:lnTo>
                  <a:lnTo>
                    <a:pt x="1183" y="8012"/>
                  </a:lnTo>
                  <a:lnTo>
                    <a:pt x="1110" y="7867"/>
                  </a:lnTo>
                  <a:lnTo>
                    <a:pt x="1038" y="7722"/>
                  </a:lnTo>
                  <a:lnTo>
                    <a:pt x="917" y="7384"/>
                  </a:lnTo>
                  <a:lnTo>
                    <a:pt x="845" y="7022"/>
                  </a:lnTo>
                  <a:lnTo>
                    <a:pt x="797" y="6636"/>
                  </a:lnTo>
                  <a:lnTo>
                    <a:pt x="797" y="6226"/>
                  </a:lnTo>
                  <a:lnTo>
                    <a:pt x="797" y="5864"/>
                  </a:lnTo>
                  <a:lnTo>
                    <a:pt x="845" y="5502"/>
                  </a:lnTo>
                  <a:lnTo>
                    <a:pt x="917" y="5164"/>
                  </a:lnTo>
                  <a:lnTo>
                    <a:pt x="990" y="4826"/>
                  </a:lnTo>
                  <a:lnTo>
                    <a:pt x="1110" y="4513"/>
                  </a:lnTo>
                  <a:lnTo>
                    <a:pt x="1255" y="4199"/>
                  </a:lnTo>
                  <a:lnTo>
                    <a:pt x="1424" y="3885"/>
                  </a:lnTo>
                  <a:lnTo>
                    <a:pt x="1593" y="3596"/>
                  </a:lnTo>
                  <a:lnTo>
                    <a:pt x="1810" y="3330"/>
                  </a:lnTo>
                  <a:lnTo>
                    <a:pt x="2027" y="3065"/>
                  </a:lnTo>
                  <a:lnTo>
                    <a:pt x="2244" y="2824"/>
                  </a:lnTo>
                  <a:lnTo>
                    <a:pt x="2486" y="2606"/>
                  </a:lnTo>
                  <a:lnTo>
                    <a:pt x="2751" y="2389"/>
                  </a:lnTo>
                  <a:lnTo>
                    <a:pt x="3041" y="2172"/>
                  </a:lnTo>
                  <a:lnTo>
                    <a:pt x="3330" y="1979"/>
                  </a:lnTo>
                  <a:lnTo>
                    <a:pt x="3620" y="1810"/>
                  </a:lnTo>
                  <a:lnTo>
                    <a:pt x="3909" y="1641"/>
                  </a:lnTo>
                  <a:lnTo>
                    <a:pt x="4223" y="1496"/>
                  </a:lnTo>
                  <a:lnTo>
                    <a:pt x="4561" y="1376"/>
                  </a:lnTo>
                  <a:lnTo>
                    <a:pt x="5068" y="1183"/>
                  </a:lnTo>
                  <a:lnTo>
                    <a:pt x="5599" y="1038"/>
                  </a:lnTo>
                  <a:lnTo>
                    <a:pt x="6129" y="893"/>
                  </a:lnTo>
                  <a:lnTo>
                    <a:pt x="6684" y="821"/>
                  </a:lnTo>
                  <a:lnTo>
                    <a:pt x="7239" y="748"/>
                  </a:lnTo>
                  <a:close/>
                  <a:moveTo>
                    <a:pt x="7191" y="0"/>
                  </a:moveTo>
                  <a:lnTo>
                    <a:pt x="6684" y="49"/>
                  </a:lnTo>
                  <a:lnTo>
                    <a:pt x="6154" y="121"/>
                  </a:lnTo>
                  <a:lnTo>
                    <a:pt x="5647" y="218"/>
                  </a:lnTo>
                  <a:lnTo>
                    <a:pt x="5140" y="362"/>
                  </a:lnTo>
                  <a:lnTo>
                    <a:pt x="4657" y="507"/>
                  </a:lnTo>
                  <a:lnTo>
                    <a:pt x="4199" y="676"/>
                  </a:lnTo>
                  <a:lnTo>
                    <a:pt x="3716" y="869"/>
                  </a:lnTo>
                  <a:lnTo>
                    <a:pt x="3258" y="1110"/>
                  </a:lnTo>
                  <a:lnTo>
                    <a:pt x="2824" y="1400"/>
                  </a:lnTo>
                  <a:lnTo>
                    <a:pt x="2413" y="1689"/>
                  </a:lnTo>
                  <a:lnTo>
                    <a:pt x="2003" y="2027"/>
                  </a:lnTo>
                  <a:lnTo>
                    <a:pt x="1641" y="2389"/>
                  </a:lnTo>
                  <a:lnTo>
                    <a:pt x="1279" y="2775"/>
                  </a:lnTo>
                  <a:lnTo>
                    <a:pt x="990" y="3186"/>
                  </a:lnTo>
                  <a:lnTo>
                    <a:pt x="700" y="3596"/>
                  </a:lnTo>
                  <a:lnTo>
                    <a:pt x="483" y="4054"/>
                  </a:lnTo>
                  <a:lnTo>
                    <a:pt x="290" y="4513"/>
                  </a:lnTo>
                  <a:lnTo>
                    <a:pt x="145" y="5019"/>
                  </a:lnTo>
                  <a:lnTo>
                    <a:pt x="49" y="5502"/>
                  </a:lnTo>
                  <a:lnTo>
                    <a:pt x="0" y="6033"/>
                  </a:lnTo>
                  <a:lnTo>
                    <a:pt x="0" y="6564"/>
                  </a:lnTo>
                  <a:lnTo>
                    <a:pt x="49" y="6829"/>
                  </a:lnTo>
                  <a:lnTo>
                    <a:pt x="73" y="7095"/>
                  </a:lnTo>
                  <a:lnTo>
                    <a:pt x="217" y="7626"/>
                  </a:lnTo>
                  <a:lnTo>
                    <a:pt x="290" y="7867"/>
                  </a:lnTo>
                  <a:lnTo>
                    <a:pt x="386" y="8084"/>
                  </a:lnTo>
                  <a:lnTo>
                    <a:pt x="483" y="8301"/>
                  </a:lnTo>
                  <a:lnTo>
                    <a:pt x="579" y="8494"/>
                  </a:lnTo>
                  <a:lnTo>
                    <a:pt x="700" y="8663"/>
                  </a:lnTo>
                  <a:lnTo>
                    <a:pt x="821" y="8832"/>
                  </a:lnTo>
                  <a:lnTo>
                    <a:pt x="965" y="8977"/>
                  </a:lnTo>
                  <a:lnTo>
                    <a:pt x="1086" y="9122"/>
                  </a:lnTo>
                  <a:lnTo>
                    <a:pt x="1231" y="9242"/>
                  </a:lnTo>
                  <a:lnTo>
                    <a:pt x="1400" y="9363"/>
                  </a:lnTo>
                  <a:lnTo>
                    <a:pt x="1714" y="9532"/>
                  </a:lnTo>
                  <a:lnTo>
                    <a:pt x="2075" y="9653"/>
                  </a:lnTo>
                  <a:lnTo>
                    <a:pt x="2437" y="9725"/>
                  </a:lnTo>
                  <a:lnTo>
                    <a:pt x="2824" y="9773"/>
                  </a:lnTo>
                  <a:lnTo>
                    <a:pt x="3210" y="9773"/>
                  </a:lnTo>
                  <a:lnTo>
                    <a:pt x="3620" y="9725"/>
                  </a:lnTo>
                  <a:lnTo>
                    <a:pt x="4030" y="9628"/>
                  </a:lnTo>
                  <a:lnTo>
                    <a:pt x="4440" y="9508"/>
                  </a:lnTo>
                  <a:lnTo>
                    <a:pt x="4850" y="9339"/>
                  </a:lnTo>
                  <a:lnTo>
                    <a:pt x="5261" y="9170"/>
                  </a:lnTo>
                  <a:lnTo>
                    <a:pt x="5285" y="9387"/>
                  </a:lnTo>
                  <a:lnTo>
                    <a:pt x="5285" y="9580"/>
                  </a:lnTo>
                  <a:lnTo>
                    <a:pt x="5333" y="9797"/>
                  </a:lnTo>
                  <a:lnTo>
                    <a:pt x="5381" y="9990"/>
                  </a:lnTo>
                  <a:lnTo>
                    <a:pt x="5454" y="10183"/>
                  </a:lnTo>
                  <a:lnTo>
                    <a:pt x="5526" y="10376"/>
                  </a:lnTo>
                  <a:lnTo>
                    <a:pt x="5719" y="10738"/>
                  </a:lnTo>
                  <a:lnTo>
                    <a:pt x="5985" y="11076"/>
                  </a:lnTo>
                  <a:lnTo>
                    <a:pt x="6274" y="11390"/>
                  </a:lnTo>
                  <a:lnTo>
                    <a:pt x="6588" y="11680"/>
                  </a:lnTo>
                  <a:lnTo>
                    <a:pt x="6950" y="11921"/>
                  </a:lnTo>
                  <a:lnTo>
                    <a:pt x="7336" y="12138"/>
                  </a:lnTo>
                  <a:lnTo>
                    <a:pt x="7722" y="12307"/>
                  </a:lnTo>
                  <a:lnTo>
                    <a:pt x="8132" y="12452"/>
                  </a:lnTo>
                  <a:lnTo>
                    <a:pt x="8567" y="12524"/>
                  </a:lnTo>
                  <a:lnTo>
                    <a:pt x="8977" y="12572"/>
                  </a:lnTo>
                  <a:lnTo>
                    <a:pt x="9411" y="12548"/>
                  </a:lnTo>
                  <a:lnTo>
                    <a:pt x="9821" y="12500"/>
                  </a:lnTo>
                  <a:lnTo>
                    <a:pt x="10014" y="12428"/>
                  </a:lnTo>
                  <a:lnTo>
                    <a:pt x="10232" y="12355"/>
                  </a:lnTo>
                  <a:lnTo>
                    <a:pt x="10425" y="12283"/>
                  </a:lnTo>
                  <a:lnTo>
                    <a:pt x="10642" y="12162"/>
                  </a:lnTo>
                  <a:lnTo>
                    <a:pt x="10811" y="12066"/>
                  </a:lnTo>
                  <a:lnTo>
                    <a:pt x="10980" y="11945"/>
                  </a:lnTo>
                  <a:lnTo>
                    <a:pt x="11149" y="11800"/>
                  </a:lnTo>
                  <a:lnTo>
                    <a:pt x="11293" y="11655"/>
                  </a:lnTo>
                  <a:lnTo>
                    <a:pt x="11559" y="11342"/>
                  </a:lnTo>
                  <a:lnTo>
                    <a:pt x="11776" y="11004"/>
                  </a:lnTo>
                  <a:lnTo>
                    <a:pt x="11945" y="10666"/>
                  </a:lnTo>
                  <a:lnTo>
                    <a:pt x="12066" y="10280"/>
                  </a:lnTo>
                  <a:lnTo>
                    <a:pt x="12138" y="9894"/>
                  </a:lnTo>
                  <a:lnTo>
                    <a:pt x="12162" y="9508"/>
                  </a:lnTo>
                  <a:lnTo>
                    <a:pt x="12138" y="9098"/>
                  </a:lnTo>
                  <a:lnTo>
                    <a:pt x="12090" y="8711"/>
                  </a:lnTo>
                  <a:lnTo>
                    <a:pt x="11969" y="8325"/>
                  </a:lnTo>
                  <a:lnTo>
                    <a:pt x="11800" y="7963"/>
                  </a:lnTo>
                  <a:lnTo>
                    <a:pt x="11583" y="7601"/>
                  </a:lnTo>
                  <a:lnTo>
                    <a:pt x="11317" y="7288"/>
                  </a:lnTo>
                  <a:lnTo>
                    <a:pt x="11004" y="6998"/>
                  </a:lnTo>
                  <a:lnTo>
                    <a:pt x="11293" y="6757"/>
                  </a:lnTo>
                  <a:lnTo>
                    <a:pt x="11559" y="6516"/>
                  </a:lnTo>
                  <a:lnTo>
                    <a:pt x="11776" y="6250"/>
                  </a:lnTo>
                  <a:lnTo>
                    <a:pt x="11969" y="5961"/>
                  </a:lnTo>
                  <a:lnTo>
                    <a:pt x="12138" y="5647"/>
                  </a:lnTo>
                  <a:lnTo>
                    <a:pt x="12283" y="5333"/>
                  </a:lnTo>
                  <a:lnTo>
                    <a:pt x="12379" y="4995"/>
                  </a:lnTo>
                  <a:lnTo>
                    <a:pt x="12452" y="4633"/>
                  </a:lnTo>
                  <a:lnTo>
                    <a:pt x="12500" y="4296"/>
                  </a:lnTo>
                  <a:lnTo>
                    <a:pt x="12500" y="3934"/>
                  </a:lnTo>
                  <a:lnTo>
                    <a:pt x="12452" y="3572"/>
                  </a:lnTo>
                  <a:lnTo>
                    <a:pt x="12403" y="3210"/>
                  </a:lnTo>
                  <a:lnTo>
                    <a:pt x="12283" y="2848"/>
                  </a:lnTo>
                  <a:lnTo>
                    <a:pt x="12162" y="2510"/>
                  </a:lnTo>
                  <a:lnTo>
                    <a:pt x="11969" y="2172"/>
                  </a:lnTo>
                  <a:lnTo>
                    <a:pt x="11752" y="1834"/>
                  </a:lnTo>
                  <a:lnTo>
                    <a:pt x="11607" y="1641"/>
                  </a:lnTo>
                  <a:lnTo>
                    <a:pt x="11414" y="1424"/>
                  </a:lnTo>
                  <a:lnTo>
                    <a:pt x="11245" y="1255"/>
                  </a:lnTo>
                  <a:lnTo>
                    <a:pt x="11052" y="1086"/>
                  </a:lnTo>
                  <a:lnTo>
                    <a:pt x="10859" y="941"/>
                  </a:lnTo>
                  <a:lnTo>
                    <a:pt x="10642" y="797"/>
                  </a:lnTo>
                  <a:lnTo>
                    <a:pt x="10207" y="555"/>
                  </a:lnTo>
                  <a:lnTo>
                    <a:pt x="9749" y="338"/>
                  </a:lnTo>
                  <a:lnTo>
                    <a:pt x="9266" y="193"/>
                  </a:lnTo>
                  <a:lnTo>
                    <a:pt x="8760" y="97"/>
                  </a:lnTo>
                  <a:lnTo>
                    <a:pt x="8253" y="24"/>
                  </a:lnTo>
                  <a:lnTo>
                    <a:pt x="772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65"/>
            <p:cNvSpPr/>
            <p:nvPr/>
          </p:nvSpPr>
          <p:spPr>
            <a:xfrm>
              <a:off x="6597182" y="2398391"/>
              <a:ext cx="174721" cy="177422"/>
            </a:xfrm>
            <a:custGeom>
              <a:avLst/>
              <a:gdLst/>
              <a:ahLst/>
              <a:cxnLst/>
              <a:rect l="l" t="t" r="r" b="b"/>
              <a:pathLst>
                <a:path w="10932" h="11101" extrusionOk="0">
                  <a:moveTo>
                    <a:pt x="6443" y="0"/>
                  </a:moveTo>
                  <a:lnTo>
                    <a:pt x="5888" y="73"/>
                  </a:lnTo>
                  <a:lnTo>
                    <a:pt x="5333" y="145"/>
                  </a:lnTo>
                  <a:lnTo>
                    <a:pt x="4803" y="290"/>
                  </a:lnTo>
                  <a:lnTo>
                    <a:pt x="4272" y="435"/>
                  </a:lnTo>
                  <a:lnTo>
                    <a:pt x="3765" y="628"/>
                  </a:lnTo>
                  <a:lnTo>
                    <a:pt x="3427" y="748"/>
                  </a:lnTo>
                  <a:lnTo>
                    <a:pt x="3113" y="893"/>
                  </a:lnTo>
                  <a:lnTo>
                    <a:pt x="2824" y="1062"/>
                  </a:lnTo>
                  <a:lnTo>
                    <a:pt x="2534" y="1231"/>
                  </a:lnTo>
                  <a:lnTo>
                    <a:pt x="2245" y="1424"/>
                  </a:lnTo>
                  <a:lnTo>
                    <a:pt x="1955" y="1641"/>
                  </a:lnTo>
                  <a:lnTo>
                    <a:pt x="1690" y="1858"/>
                  </a:lnTo>
                  <a:lnTo>
                    <a:pt x="1448" y="2076"/>
                  </a:lnTo>
                  <a:lnTo>
                    <a:pt x="1231" y="2317"/>
                  </a:lnTo>
                  <a:lnTo>
                    <a:pt x="1014" y="2582"/>
                  </a:lnTo>
                  <a:lnTo>
                    <a:pt x="797" y="2848"/>
                  </a:lnTo>
                  <a:lnTo>
                    <a:pt x="628" y="3137"/>
                  </a:lnTo>
                  <a:lnTo>
                    <a:pt x="459" y="3451"/>
                  </a:lnTo>
                  <a:lnTo>
                    <a:pt x="314" y="3765"/>
                  </a:lnTo>
                  <a:lnTo>
                    <a:pt x="194" y="4078"/>
                  </a:lnTo>
                  <a:lnTo>
                    <a:pt x="121" y="4416"/>
                  </a:lnTo>
                  <a:lnTo>
                    <a:pt x="49" y="4754"/>
                  </a:lnTo>
                  <a:lnTo>
                    <a:pt x="1" y="5116"/>
                  </a:lnTo>
                  <a:lnTo>
                    <a:pt x="1" y="5478"/>
                  </a:lnTo>
                  <a:lnTo>
                    <a:pt x="1" y="5888"/>
                  </a:lnTo>
                  <a:lnTo>
                    <a:pt x="49" y="6274"/>
                  </a:lnTo>
                  <a:lnTo>
                    <a:pt x="121" y="6636"/>
                  </a:lnTo>
                  <a:lnTo>
                    <a:pt x="242" y="6974"/>
                  </a:lnTo>
                  <a:lnTo>
                    <a:pt x="314" y="7119"/>
                  </a:lnTo>
                  <a:lnTo>
                    <a:pt x="387" y="7264"/>
                  </a:lnTo>
                  <a:lnTo>
                    <a:pt x="628" y="7577"/>
                  </a:lnTo>
                  <a:lnTo>
                    <a:pt x="869" y="7843"/>
                  </a:lnTo>
                  <a:lnTo>
                    <a:pt x="1135" y="8036"/>
                  </a:lnTo>
                  <a:lnTo>
                    <a:pt x="1400" y="8205"/>
                  </a:lnTo>
                  <a:lnTo>
                    <a:pt x="1641" y="8325"/>
                  </a:lnTo>
                  <a:lnTo>
                    <a:pt x="1907" y="8398"/>
                  </a:lnTo>
                  <a:lnTo>
                    <a:pt x="2196" y="8446"/>
                  </a:lnTo>
                  <a:lnTo>
                    <a:pt x="2462" y="8446"/>
                  </a:lnTo>
                  <a:lnTo>
                    <a:pt x="2727" y="8422"/>
                  </a:lnTo>
                  <a:lnTo>
                    <a:pt x="2993" y="8374"/>
                  </a:lnTo>
                  <a:lnTo>
                    <a:pt x="3282" y="8301"/>
                  </a:lnTo>
                  <a:lnTo>
                    <a:pt x="3548" y="8229"/>
                  </a:lnTo>
                  <a:lnTo>
                    <a:pt x="4079" y="8012"/>
                  </a:lnTo>
                  <a:lnTo>
                    <a:pt x="4585" y="7746"/>
                  </a:lnTo>
                  <a:lnTo>
                    <a:pt x="4682" y="7698"/>
                  </a:lnTo>
                  <a:lnTo>
                    <a:pt x="4754" y="7674"/>
                  </a:lnTo>
                  <a:lnTo>
                    <a:pt x="5020" y="7529"/>
                  </a:lnTo>
                  <a:lnTo>
                    <a:pt x="5116" y="7505"/>
                  </a:lnTo>
                  <a:lnTo>
                    <a:pt x="5213" y="7529"/>
                  </a:lnTo>
                  <a:lnTo>
                    <a:pt x="5285" y="7577"/>
                  </a:lnTo>
                  <a:lnTo>
                    <a:pt x="5358" y="7626"/>
                  </a:lnTo>
                  <a:lnTo>
                    <a:pt x="5382" y="7722"/>
                  </a:lnTo>
                  <a:lnTo>
                    <a:pt x="5382" y="7819"/>
                  </a:lnTo>
                  <a:lnTo>
                    <a:pt x="5358" y="7891"/>
                  </a:lnTo>
                  <a:lnTo>
                    <a:pt x="5261" y="7988"/>
                  </a:lnTo>
                  <a:lnTo>
                    <a:pt x="5092" y="8084"/>
                  </a:lnTo>
                  <a:lnTo>
                    <a:pt x="5092" y="8446"/>
                  </a:lnTo>
                  <a:lnTo>
                    <a:pt x="5164" y="8808"/>
                  </a:lnTo>
                  <a:lnTo>
                    <a:pt x="5285" y="9146"/>
                  </a:lnTo>
                  <a:lnTo>
                    <a:pt x="5430" y="9460"/>
                  </a:lnTo>
                  <a:lnTo>
                    <a:pt x="5623" y="9749"/>
                  </a:lnTo>
                  <a:lnTo>
                    <a:pt x="5864" y="10039"/>
                  </a:lnTo>
                  <a:lnTo>
                    <a:pt x="6106" y="10304"/>
                  </a:lnTo>
                  <a:lnTo>
                    <a:pt x="6395" y="10521"/>
                  </a:lnTo>
                  <a:lnTo>
                    <a:pt x="6685" y="10714"/>
                  </a:lnTo>
                  <a:lnTo>
                    <a:pt x="7023" y="10859"/>
                  </a:lnTo>
                  <a:lnTo>
                    <a:pt x="7360" y="10980"/>
                  </a:lnTo>
                  <a:lnTo>
                    <a:pt x="7698" y="11076"/>
                  </a:lnTo>
                  <a:lnTo>
                    <a:pt x="8060" y="11100"/>
                  </a:lnTo>
                  <a:lnTo>
                    <a:pt x="8422" y="11100"/>
                  </a:lnTo>
                  <a:lnTo>
                    <a:pt x="8784" y="11028"/>
                  </a:lnTo>
                  <a:lnTo>
                    <a:pt x="9122" y="10907"/>
                  </a:lnTo>
                  <a:lnTo>
                    <a:pt x="9460" y="10763"/>
                  </a:lnTo>
                  <a:lnTo>
                    <a:pt x="9749" y="10570"/>
                  </a:lnTo>
                  <a:lnTo>
                    <a:pt x="9991" y="10352"/>
                  </a:lnTo>
                  <a:lnTo>
                    <a:pt x="10184" y="10111"/>
                  </a:lnTo>
                  <a:lnTo>
                    <a:pt x="10328" y="9846"/>
                  </a:lnTo>
                  <a:lnTo>
                    <a:pt x="10449" y="9556"/>
                  </a:lnTo>
                  <a:lnTo>
                    <a:pt x="10521" y="9267"/>
                  </a:lnTo>
                  <a:lnTo>
                    <a:pt x="10546" y="8977"/>
                  </a:lnTo>
                  <a:lnTo>
                    <a:pt x="10546" y="8663"/>
                  </a:lnTo>
                  <a:lnTo>
                    <a:pt x="10497" y="8374"/>
                  </a:lnTo>
                  <a:lnTo>
                    <a:pt x="10401" y="8060"/>
                  </a:lnTo>
                  <a:lnTo>
                    <a:pt x="10304" y="7770"/>
                  </a:lnTo>
                  <a:lnTo>
                    <a:pt x="10135" y="7481"/>
                  </a:lnTo>
                  <a:lnTo>
                    <a:pt x="9966" y="7215"/>
                  </a:lnTo>
                  <a:lnTo>
                    <a:pt x="9749" y="6974"/>
                  </a:lnTo>
                  <a:lnTo>
                    <a:pt x="9508" y="6733"/>
                  </a:lnTo>
                  <a:lnTo>
                    <a:pt x="9411" y="6636"/>
                  </a:lnTo>
                  <a:lnTo>
                    <a:pt x="9218" y="6709"/>
                  </a:lnTo>
                  <a:lnTo>
                    <a:pt x="9098" y="6709"/>
                  </a:lnTo>
                  <a:lnTo>
                    <a:pt x="9001" y="6685"/>
                  </a:lnTo>
                  <a:lnTo>
                    <a:pt x="8905" y="6612"/>
                  </a:lnTo>
                  <a:lnTo>
                    <a:pt x="8856" y="6516"/>
                  </a:lnTo>
                  <a:lnTo>
                    <a:pt x="8832" y="6419"/>
                  </a:lnTo>
                  <a:lnTo>
                    <a:pt x="8832" y="6323"/>
                  </a:lnTo>
                  <a:lnTo>
                    <a:pt x="8881" y="6226"/>
                  </a:lnTo>
                  <a:lnTo>
                    <a:pt x="8977" y="6178"/>
                  </a:lnTo>
                  <a:lnTo>
                    <a:pt x="9243" y="6033"/>
                  </a:lnTo>
                  <a:lnTo>
                    <a:pt x="9508" y="5864"/>
                  </a:lnTo>
                  <a:lnTo>
                    <a:pt x="9725" y="5695"/>
                  </a:lnTo>
                  <a:lnTo>
                    <a:pt x="9942" y="5526"/>
                  </a:lnTo>
                  <a:lnTo>
                    <a:pt x="10135" y="5333"/>
                  </a:lnTo>
                  <a:lnTo>
                    <a:pt x="10304" y="5140"/>
                  </a:lnTo>
                  <a:lnTo>
                    <a:pt x="10449" y="4923"/>
                  </a:lnTo>
                  <a:lnTo>
                    <a:pt x="10570" y="4706"/>
                  </a:lnTo>
                  <a:lnTo>
                    <a:pt x="10690" y="4489"/>
                  </a:lnTo>
                  <a:lnTo>
                    <a:pt x="10763" y="4271"/>
                  </a:lnTo>
                  <a:lnTo>
                    <a:pt x="10835" y="4054"/>
                  </a:lnTo>
                  <a:lnTo>
                    <a:pt x="10883" y="3813"/>
                  </a:lnTo>
                  <a:lnTo>
                    <a:pt x="10932" y="3596"/>
                  </a:lnTo>
                  <a:lnTo>
                    <a:pt x="10932" y="3355"/>
                  </a:lnTo>
                  <a:lnTo>
                    <a:pt x="10932" y="3113"/>
                  </a:lnTo>
                  <a:lnTo>
                    <a:pt x="10908" y="2896"/>
                  </a:lnTo>
                  <a:lnTo>
                    <a:pt x="10859" y="2655"/>
                  </a:lnTo>
                  <a:lnTo>
                    <a:pt x="10787" y="2438"/>
                  </a:lnTo>
                  <a:lnTo>
                    <a:pt x="10715" y="2220"/>
                  </a:lnTo>
                  <a:lnTo>
                    <a:pt x="10618" y="2003"/>
                  </a:lnTo>
                  <a:lnTo>
                    <a:pt x="10497" y="1786"/>
                  </a:lnTo>
                  <a:lnTo>
                    <a:pt x="10353" y="1593"/>
                  </a:lnTo>
                  <a:lnTo>
                    <a:pt x="10208" y="1376"/>
                  </a:lnTo>
                  <a:lnTo>
                    <a:pt x="10039" y="1207"/>
                  </a:lnTo>
                  <a:lnTo>
                    <a:pt x="9846" y="1014"/>
                  </a:lnTo>
                  <a:lnTo>
                    <a:pt x="9653" y="845"/>
                  </a:lnTo>
                  <a:lnTo>
                    <a:pt x="9436" y="700"/>
                  </a:lnTo>
                  <a:lnTo>
                    <a:pt x="9194" y="555"/>
                  </a:lnTo>
                  <a:lnTo>
                    <a:pt x="8953" y="435"/>
                  </a:lnTo>
                  <a:lnTo>
                    <a:pt x="8688" y="314"/>
                  </a:lnTo>
                  <a:lnTo>
                    <a:pt x="8398" y="218"/>
                  </a:lnTo>
                  <a:lnTo>
                    <a:pt x="8084" y="145"/>
                  </a:lnTo>
                  <a:lnTo>
                    <a:pt x="7553" y="49"/>
                  </a:lnTo>
                  <a:lnTo>
                    <a:pt x="6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65"/>
            <p:cNvSpPr/>
            <p:nvPr/>
          </p:nvSpPr>
          <p:spPr>
            <a:xfrm>
              <a:off x="6656189" y="2700367"/>
              <a:ext cx="64809" cy="57489"/>
            </a:xfrm>
            <a:custGeom>
              <a:avLst/>
              <a:gdLst/>
              <a:ahLst/>
              <a:cxnLst/>
              <a:rect l="l" t="t" r="r" b="b"/>
              <a:pathLst>
                <a:path w="4055" h="3597" extrusionOk="0">
                  <a:moveTo>
                    <a:pt x="2124" y="556"/>
                  </a:moveTo>
                  <a:lnTo>
                    <a:pt x="2221" y="580"/>
                  </a:lnTo>
                  <a:lnTo>
                    <a:pt x="2317" y="604"/>
                  </a:lnTo>
                  <a:lnTo>
                    <a:pt x="2462" y="700"/>
                  </a:lnTo>
                  <a:lnTo>
                    <a:pt x="2631" y="869"/>
                  </a:lnTo>
                  <a:lnTo>
                    <a:pt x="2920" y="1183"/>
                  </a:lnTo>
                  <a:lnTo>
                    <a:pt x="3548" y="1810"/>
                  </a:lnTo>
                  <a:lnTo>
                    <a:pt x="3210" y="2100"/>
                  </a:lnTo>
                  <a:lnTo>
                    <a:pt x="2872" y="2390"/>
                  </a:lnTo>
                  <a:lnTo>
                    <a:pt x="2269" y="2993"/>
                  </a:lnTo>
                  <a:lnTo>
                    <a:pt x="1448" y="2197"/>
                  </a:lnTo>
                  <a:lnTo>
                    <a:pt x="604" y="1448"/>
                  </a:lnTo>
                  <a:lnTo>
                    <a:pt x="990" y="1111"/>
                  </a:lnTo>
                  <a:lnTo>
                    <a:pt x="1231" y="942"/>
                  </a:lnTo>
                  <a:lnTo>
                    <a:pt x="1448" y="773"/>
                  </a:lnTo>
                  <a:lnTo>
                    <a:pt x="1666" y="652"/>
                  </a:lnTo>
                  <a:lnTo>
                    <a:pt x="1907" y="580"/>
                  </a:lnTo>
                  <a:lnTo>
                    <a:pt x="2003" y="556"/>
                  </a:lnTo>
                  <a:close/>
                  <a:moveTo>
                    <a:pt x="2003" y="1"/>
                  </a:moveTo>
                  <a:lnTo>
                    <a:pt x="1834" y="25"/>
                  </a:lnTo>
                  <a:lnTo>
                    <a:pt x="1690" y="97"/>
                  </a:lnTo>
                  <a:lnTo>
                    <a:pt x="1545" y="194"/>
                  </a:lnTo>
                  <a:lnTo>
                    <a:pt x="1424" y="290"/>
                  </a:lnTo>
                  <a:lnTo>
                    <a:pt x="73" y="1328"/>
                  </a:lnTo>
                  <a:lnTo>
                    <a:pt x="25" y="1400"/>
                  </a:lnTo>
                  <a:lnTo>
                    <a:pt x="1" y="1473"/>
                  </a:lnTo>
                  <a:lnTo>
                    <a:pt x="25" y="1521"/>
                  </a:lnTo>
                  <a:lnTo>
                    <a:pt x="49" y="1593"/>
                  </a:lnTo>
                  <a:lnTo>
                    <a:pt x="97" y="1642"/>
                  </a:lnTo>
                  <a:lnTo>
                    <a:pt x="169" y="1666"/>
                  </a:lnTo>
                  <a:lnTo>
                    <a:pt x="242" y="1690"/>
                  </a:lnTo>
                  <a:lnTo>
                    <a:pt x="338" y="1666"/>
                  </a:lnTo>
                  <a:lnTo>
                    <a:pt x="749" y="2124"/>
                  </a:lnTo>
                  <a:lnTo>
                    <a:pt x="1207" y="2607"/>
                  </a:lnTo>
                  <a:lnTo>
                    <a:pt x="2100" y="3524"/>
                  </a:lnTo>
                  <a:lnTo>
                    <a:pt x="2172" y="3572"/>
                  </a:lnTo>
                  <a:lnTo>
                    <a:pt x="2269" y="3596"/>
                  </a:lnTo>
                  <a:lnTo>
                    <a:pt x="2365" y="3572"/>
                  </a:lnTo>
                  <a:lnTo>
                    <a:pt x="2438" y="3524"/>
                  </a:lnTo>
                  <a:lnTo>
                    <a:pt x="2848" y="3162"/>
                  </a:lnTo>
                  <a:lnTo>
                    <a:pt x="3258" y="2776"/>
                  </a:lnTo>
                  <a:lnTo>
                    <a:pt x="3620" y="2390"/>
                  </a:lnTo>
                  <a:lnTo>
                    <a:pt x="3982" y="1979"/>
                  </a:lnTo>
                  <a:lnTo>
                    <a:pt x="4030" y="1907"/>
                  </a:lnTo>
                  <a:lnTo>
                    <a:pt x="4054" y="1835"/>
                  </a:lnTo>
                  <a:lnTo>
                    <a:pt x="4030" y="1762"/>
                  </a:lnTo>
                  <a:lnTo>
                    <a:pt x="3982" y="1690"/>
                  </a:lnTo>
                  <a:lnTo>
                    <a:pt x="2800" y="507"/>
                  </a:lnTo>
                  <a:lnTo>
                    <a:pt x="2631" y="338"/>
                  </a:lnTo>
                  <a:lnTo>
                    <a:pt x="2438" y="170"/>
                  </a:lnTo>
                  <a:lnTo>
                    <a:pt x="2341" y="97"/>
                  </a:lnTo>
                  <a:lnTo>
                    <a:pt x="2245" y="49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65"/>
            <p:cNvSpPr/>
            <p:nvPr/>
          </p:nvSpPr>
          <p:spPr>
            <a:xfrm>
              <a:off x="6665827" y="2709237"/>
              <a:ext cx="47068" cy="38965"/>
            </a:xfrm>
            <a:custGeom>
              <a:avLst/>
              <a:gdLst/>
              <a:ahLst/>
              <a:cxnLst/>
              <a:rect l="l" t="t" r="r" b="b"/>
              <a:pathLst>
                <a:path w="2945" h="2438" extrusionOk="0">
                  <a:moveTo>
                    <a:pt x="1400" y="1"/>
                  </a:moveTo>
                  <a:lnTo>
                    <a:pt x="1304" y="25"/>
                  </a:lnTo>
                  <a:lnTo>
                    <a:pt x="1063" y="97"/>
                  </a:lnTo>
                  <a:lnTo>
                    <a:pt x="845" y="218"/>
                  </a:lnTo>
                  <a:lnTo>
                    <a:pt x="628" y="387"/>
                  </a:lnTo>
                  <a:lnTo>
                    <a:pt x="387" y="556"/>
                  </a:lnTo>
                  <a:lnTo>
                    <a:pt x="1" y="893"/>
                  </a:lnTo>
                  <a:lnTo>
                    <a:pt x="845" y="1642"/>
                  </a:lnTo>
                  <a:lnTo>
                    <a:pt x="1666" y="2438"/>
                  </a:lnTo>
                  <a:lnTo>
                    <a:pt x="2269" y="1835"/>
                  </a:lnTo>
                  <a:lnTo>
                    <a:pt x="2607" y="1545"/>
                  </a:lnTo>
                  <a:lnTo>
                    <a:pt x="2945" y="1255"/>
                  </a:lnTo>
                  <a:lnTo>
                    <a:pt x="2317" y="628"/>
                  </a:lnTo>
                  <a:lnTo>
                    <a:pt x="2028" y="314"/>
                  </a:lnTo>
                  <a:lnTo>
                    <a:pt x="1859" y="145"/>
                  </a:lnTo>
                  <a:lnTo>
                    <a:pt x="1714" y="49"/>
                  </a:lnTo>
                  <a:lnTo>
                    <a:pt x="1618" y="25"/>
                  </a:lnTo>
                  <a:lnTo>
                    <a:pt x="15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65"/>
            <p:cNvSpPr/>
            <p:nvPr/>
          </p:nvSpPr>
          <p:spPr>
            <a:xfrm>
              <a:off x="6496523" y="2578115"/>
              <a:ext cx="191311" cy="119565"/>
            </a:xfrm>
            <a:custGeom>
              <a:avLst/>
              <a:gdLst/>
              <a:ahLst/>
              <a:cxnLst/>
              <a:rect l="l" t="t" r="r" b="b"/>
              <a:pathLst>
                <a:path w="11970" h="7481" extrusionOk="0">
                  <a:moveTo>
                    <a:pt x="10642" y="1617"/>
                  </a:moveTo>
                  <a:lnTo>
                    <a:pt x="10666" y="2051"/>
                  </a:lnTo>
                  <a:lnTo>
                    <a:pt x="10714" y="2510"/>
                  </a:lnTo>
                  <a:lnTo>
                    <a:pt x="10763" y="2944"/>
                  </a:lnTo>
                  <a:lnTo>
                    <a:pt x="10835" y="3379"/>
                  </a:lnTo>
                  <a:lnTo>
                    <a:pt x="10956" y="3837"/>
                  </a:lnTo>
                  <a:lnTo>
                    <a:pt x="11052" y="4271"/>
                  </a:lnTo>
                  <a:lnTo>
                    <a:pt x="11197" y="4682"/>
                  </a:lnTo>
                  <a:lnTo>
                    <a:pt x="11342" y="5116"/>
                  </a:lnTo>
                  <a:lnTo>
                    <a:pt x="10690" y="5502"/>
                  </a:lnTo>
                  <a:lnTo>
                    <a:pt x="10015" y="5840"/>
                  </a:lnTo>
                  <a:lnTo>
                    <a:pt x="9363" y="6105"/>
                  </a:lnTo>
                  <a:lnTo>
                    <a:pt x="8687" y="6347"/>
                  </a:lnTo>
                  <a:lnTo>
                    <a:pt x="8687" y="6322"/>
                  </a:lnTo>
                  <a:lnTo>
                    <a:pt x="8760" y="5333"/>
                  </a:lnTo>
                  <a:lnTo>
                    <a:pt x="8784" y="4320"/>
                  </a:lnTo>
                  <a:lnTo>
                    <a:pt x="8784" y="3330"/>
                  </a:lnTo>
                  <a:lnTo>
                    <a:pt x="8760" y="2341"/>
                  </a:lnTo>
                  <a:lnTo>
                    <a:pt x="9242" y="2196"/>
                  </a:lnTo>
                  <a:lnTo>
                    <a:pt x="9725" y="2051"/>
                  </a:lnTo>
                  <a:lnTo>
                    <a:pt x="10184" y="1858"/>
                  </a:lnTo>
                  <a:lnTo>
                    <a:pt x="10642" y="1617"/>
                  </a:lnTo>
                  <a:close/>
                  <a:moveTo>
                    <a:pt x="2534" y="507"/>
                  </a:moveTo>
                  <a:lnTo>
                    <a:pt x="2775" y="724"/>
                  </a:lnTo>
                  <a:lnTo>
                    <a:pt x="3017" y="941"/>
                  </a:lnTo>
                  <a:lnTo>
                    <a:pt x="3282" y="1159"/>
                  </a:lnTo>
                  <a:lnTo>
                    <a:pt x="3548" y="1327"/>
                  </a:lnTo>
                  <a:lnTo>
                    <a:pt x="3813" y="1520"/>
                  </a:lnTo>
                  <a:lnTo>
                    <a:pt x="4103" y="1665"/>
                  </a:lnTo>
                  <a:lnTo>
                    <a:pt x="4392" y="1810"/>
                  </a:lnTo>
                  <a:lnTo>
                    <a:pt x="4682" y="1955"/>
                  </a:lnTo>
                  <a:lnTo>
                    <a:pt x="4561" y="2172"/>
                  </a:lnTo>
                  <a:lnTo>
                    <a:pt x="4465" y="2413"/>
                  </a:lnTo>
                  <a:lnTo>
                    <a:pt x="4272" y="2968"/>
                  </a:lnTo>
                  <a:lnTo>
                    <a:pt x="4127" y="3523"/>
                  </a:lnTo>
                  <a:lnTo>
                    <a:pt x="4006" y="4127"/>
                  </a:lnTo>
                  <a:lnTo>
                    <a:pt x="3958" y="4730"/>
                  </a:lnTo>
                  <a:lnTo>
                    <a:pt x="3958" y="5309"/>
                  </a:lnTo>
                  <a:lnTo>
                    <a:pt x="3958" y="5574"/>
                  </a:lnTo>
                  <a:lnTo>
                    <a:pt x="4006" y="5864"/>
                  </a:lnTo>
                  <a:lnTo>
                    <a:pt x="4030" y="6105"/>
                  </a:lnTo>
                  <a:lnTo>
                    <a:pt x="4103" y="6371"/>
                  </a:lnTo>
                  <a:lnTo>
                    <a:pt x="4103" y="6371"/>
                  </a:lnTo>
                  <a:lnTo>
                    <a:pt x="3644" y="6226"/>
                  </a:lnTo>
                  <a:lnTo>
                    <a:pt x="3210" y="6057"/>
                  </a:lnTo>
                  <a:lnTo>
                    <a:pt x="2775" y="5864"/>
                  </a:lnTo>
                  <a:lnTo>
                    <a:pt x="2341" y="5647"/>
                  </a:lnTo>
                  <a:lnTo>
                    <a:pt x="1907" y="5381"/>
                  </a:lnTo>
                  <a:lnTo>
                    <a:pt x="1472" y="5116"/>
                  </a:lnTo>
                  <a:lnTo>
                    <a:pt x="1062" y="4826"/>
                  </a:lnTo>
                  <a:lnTo>
                    <a:pt x="628" y="4489"/>
                  </a:lnTo>
                  <a:lnTo>
                    <a:pt x="580" y="4464"/>
                  </a:lnTo>
                  <a:lnTo>
                    <a:pt x="652" y="4368"/>
                  </a:lnTo>
                  <a:lnTo>
                    <a:pt x="1231" y="3475"/>
                  </a:lnTo>
                  <a:lnTo>
                    <a:pt x="1521" y="3017"/>
                  </a:lnTo>
                  <a:lnTo>
                    <a:pt x="1786" y="2534"/>
                  </a:lnTo>
                  <a:lnTo>
                    <a:pt x="2027" y="2027"/>
                  </a:lnTo>
                  <a:lnTo>
                    <a:pt x="2245" y="1520"/>
                  </a:lnTo>
                  <a:lnTo>
                    <a:pt x="2414" y="1014"/>
                  </a:lnTo>
                  <a:lnTo>
                    <a:pt x="2534" y="507"/>
                  </a:lnTo>
                  <a:close/>
                  <a:moveTo>
                    <a:pt x="5213" y="2148"/>
                  </a:moveTo>
                  <a:lnTo>
                    <a:pt x="5575" y="2244"/>
                  </a:lnTo>
                  <a:lnTo>
                    <a:pt x="5937" y="2341"/>
                  </a:lnTo>
                  <a:lnTo>
                    <a:pt x="6299" y="2413"/>
                  </a:lnTo>
                  <a:lnTo>
                    <a:pt x="6661" y="2462"/>
                  </a:lnTo>
                  <a:lnTo>
                    <a:pt x="7022" y="2486"/>
                  </a:lnTo>
                  <a:lnTo>
                    <a:pt x="7384" y="2486"/>
                  </a:lnTo>
                  <a:lnTo>
                    <a:pt x="7771" y="2462"/>
                  </a:lnTo>
                  <a:lnTo>
                    <a:pt x="8132" y="2437"/>
                  </a:lnTo>
                  <a:lnTo>
                    <a:pt x="8108" y="3403"/>
                  </a:lnTo>
                  <a:lnTo>
                    <a:pt x="8108" y="4392"/>
                  </a:lnTo>
                  <a:lnTo>
                    <a:pt x="8132" y="5357"/>
                  </a:lnTo>
                  <a:lnTo>
                    <a:pt x="8205" y="6322"/>
                  </a:lnTo>
                  <a:lnTo>
                    <a:pt x="8229" y="6395"/>
                  </a:lnTo>
                  <a:lnTo>
                    <a:pt x="8253" y="6443"/>
                  </a:lnTo>
                  <a:lnTo>
                    <a:pt x="7795" y="6540"/>
                  </a:lnTo>
                  <a:lnTo>
                    <a:pt x="7312" y="6612"/>
                  </a:lnTo>
                  <a:lnTo>
                    <a:pt x="6829" y="6660"/>
                  </a:lnTo>
                  <a:lnTo>
                    <a:pt x="6347" y="6684"/>
                  </a:lnTo>
                  <a:lnTo>
                    <a:pt x="5864" y="6660"/>
                  </a:lnTo>
                  <a:lnTo>
                    <a:pt x="5406" y="6636"/>
                  </a:lnTo>
                  <a:lnTo>
                    <a:pt x="4923" y="6564"/>
                  </a:lnTo>
                  <a:lnTo>
                    <a:pt x="4465" y="6467"/>
                  </a:lnTo>
                  <a:lnTo>
                    <a:pt x="4489" y="6419"/>
                  </a:lnTo>
                  <a:lnTo>
                    <a:pt x="4513" y="6371"/>
                  </a:lnTo>
                  <a:lnTo>
                    <a:pt x="4585" y="5840"/>
                  </a:lnTo>
                  <a:lnTo>
                    <a:pt x="4609" y="5285"/>
                  </a:lnTo>
                  <a:lnTo>
                    <a:pt x="4634" y="4730"/>
                  </a:lnTo>
                  <a:lnTo>
                    <a:pt x="4706" y="4175"/>
                  </a:lnTo>
                  <a:lnTo>
                    <a:pt x="4802" y="3668"/>
                  </a:lnTo>
                  <a:lnTo>
                    <a:pt x="4947" y="3161"/>
                  </a:lnTo>
                  <a:lnTo>
                    <a:pt x="5092" y="2655"/>
                  </a:lnTo>
                  <a:lnTo>
                    <a:pt x="5213" y="2148"/>
                  </a:lnTo>
                  <a:close/>
                  <a:moveTo>
                    <a:pt x="2414" y="0"/>
                  </a:moveTo>
                  <a:lnTo>
                    <a:pt x="2365" y="24"/>
                  </a:lnTo>
                  <a:lnTo>
                    <a:pt x="2317" y="24"/>
                  </a:lnTo>
                  <a:lnTo>
                    <a:pt x="2269" y="73"/>
                  </a:lnTo>
                  <a:lnTo>
                    <a:pt x="2220" y="121"/>
                  </a:lnTo>
                  <a:lnTo>
                    <a:pt x="1931" y="579"/>
                  </a:lnTo>
                  <a:lnTo>
                    <a:pt x="1665" y="1062"/>
                  </a:lnTo>
                  <a:lnTo>
                    <a:pt x="1135" y="2051"/>
                  </a:lnTo>
                  <a:lnTo>
                    <a:pt x="628" y="3065"/>
                  </a:lnTo>
                  <a:lnTo>
                    <a:pt x="338" y="3547"/>
                  </a:lnTo>
                  <a:lnTo>
                    <a:pt x="49" y="4030"/>
                  </a:lnTo>
                  <a:lnTo>
                    <a:pt x="25" y="4102"/>
                  </a:lnTo>
                  <a:lnTo>
                    <a:pt x="0" y="4199"/>
                  </a:lnTo>
                  <a:lnTo>
                    <a:pt x="25" y="4271"/>
                  </a:lnTo>
                  <a:lnTo>
                    <a:pt x="49" y="4344"/>
                  </a:lnTo>
                  <a:lnTo>
                    <a:pt x="97" y="4392"/>
                  </a:lnTo>
                  <a:lnTo>
                    <a:pt x="145" y="4464"/>
                  </a:lnTo>
                  <a:lnTo>
                    <a:pt x="218" y="4489"/>
                  </a:lnTo>
                  <a:lnTo>
                    <a:pt x="290" y="4513"/>
                  </a:lnTo>
                  <a:lnTo>
                    <a:pt x="242" y="4585"/>
                  </a:lnTo>
                  <a:lnTo>
                    <a:pt x="242" y="4657"/>
                  </a:lnTo>
                  <a:lnTo>
                    <a:pt x="242" y="4754"/>
                  </a:lnTo>
                  <a:lnTo>
                    <a:pt x="290" y="4826"/>
                  </a:lnTo>
                  <a:lnTo>
                    <a:pt x="580" y="5116"/>
                  </a:lnTo>
                  <a:lnTo>
                    <a:pt x="893" y="5405"/>
                  </a:lnTo>
                  <a:lnTo>
                    <a:pt x="1207" y="5647"/>
                  </a:lnTo>
                  <a:lnTo>
                    <a:pt x="1521" y="5888"/>
                  </a:lnTo>
                  <a:lnTo>
                    <a:pt x="1859" y="6129"/>
                  </a:lnTo>
                  <a:lnTo>
                    <a:pt x="2196" y="6322"/>
                  </a:lnTo>
                  <a:lnTo>
                    <a:pt x="2534" y="6515"/>
                  </a:lnTo>
                  <a:lnTo>
                    <a:pt x="2872" y="6684"/>
                  </a:lnTo>
                  <a:lnTo>
                    <a:pt x="3234" y="6853"/>
                  </a:lnTo>
                  <a:lnTo>
                    <a:pt x="3596" y="6998"/>
                  </a:lnTo>
                  <a:lnTo>
                    <a:pt x="3982" y="7119"/>
                  </a:lnTo>
                  <a:lnTo>
                    <a:pt x="4344" y="7215"/>
                  </a:lnTo>
                  <a:lnTo>
                    <a:pt x="4730" y="7312"/>
                  </a:lnTo>
                  <a:lnTo>
                    <a:pt x="5092" y="7360"/>
                  </a:lnTo>
                  <a:lnTo>
                    <a:pt x="5478" y="7432"/>
                  </a:lnTo>
                  <a:lnTo>
                    <a:pt x="5864" y="7457"/>
                  </a:lnTo>
                  <a:lnTo>
                    <a:pt x="6250" y="7481"/>
                  </a:lnTo>
                  <a:lnTo>
                    <a:pt x="6636" y="7481"/>
                  </a:lnTo>
                  <a:lnTo>
                    <a:pt x="7022" y="7457"/>
                  </a:lnTo>
                  <a:lnTo>
                    <a:pt x="7409" y="7408"/>
                  </a:lnTo>
                  <a:lnTo>
                    <a:pt x="7795" y="7360"/>
                  </a:lnTo>
                  <a:lnTo>
                    <a:pt x="8181" y="7288"/>
                  </a:lnTo>
                  <a:lnTo>
                    <a:pt x="8567" y="7215"/>
                  </a:lnTo>
                  <a:lnTo>
                    <a:pt x="8929" y="7095"/>
                  </a:lnTo>
                  <a:lnTo>
                    <a:pt x="9315" y="6974"/>
                  </a:lnTo>
                  <a:lnTo>
                    <a:pt x="9677" y="6829"/>
                  </a:lnTo>
                  <a:lnTo>
                    <a:pt x="10039" y="6684"/>
                  </a:lnTo>
                  <a:lnTo>
                    <a:pt x="10401" y="6491"/>
                  </a:lnTo>
                  <a:lnTo>
                    <a:pt x="10739" y="6298"/>
                  </a:lnTo>
                  <a:lnTo>
                    <a:pt x="11101" y="6105"/>
                  </a:lnTo>
                  <a:lnTo>
                    <a:pt x="11438" y="5864"/>
                  </a:lnTo>
                  <a:lnTo>
                    <a:pt x="11752" y="5623"/>
                  </a:lnTo>
                  <a:lnTo>
                    <a:pt x="11824" y="5550"/>
                  </a:lnTo>
                  <a:lnTo>
                    <a:pt x="11849" y="5478"/>
                  </a:lnTo>
                  <a:lnTo>
                    <a:pt x="11873" y="5381"/>
                  </a:lnTo>
                  <a:lnTo>
                    <a:pt x="11849" y="5309"/>
                  </a:lnTo>
                  <a:lnTo>
                    <a:pt x="11921" y="5261"/>
                  </a:lnTo>
                  <a:lnTo>
                    <a:pt x="11945" y="5188"/>
                  </a:lnTo>
                  <a:lnTo>
                    <a:pt x="11969" y="5092"/>
                  </a:lnTo>
                  <a:lnTo>
                    <a:pt x="11945" y="4995"/>
                  </a:lnTo>
                  <a:lnTo>
                    <a:pt x="11656" y="4054"/>
                  </a:lnTo>
                  <a:lnTo>
                    <a:pt x="11438" y="3137"/>
                  </a:lnTo>
                  <a:lnTo>
                    <a:pt x="11245" y="2196"/>
                  </a:lnTo>
                  <a:lnTo>
                    <a:pt x="11101" y="1231"/>
                  </a:lnTo>
                  <a:lnTo>
                    <a:pt x="11076" y="1159"/>
                  </a:lnTo>
                  <a:lnTo>
                    <a:pt x="11052" y="1110"/>
                  </a:lnTo>
                  <a:lnTo>
                    <a:pt x="10956" y="1038"/>
                  </a:lnTo>
                  <a:lnTo>
                    <a:pt x="10883" y="965"/>
                  </a:lnTo>
                  <a:lnTo>
                    <a:pt x="10787" y="893"/>
                  </a:lnTo>
                  <a:lnTo>
                    <a:pt x="10666" y="893"/>
                  </a:lnTo>
                  <a:lnTo>
                    <a:pt x="10546" y="941"/>
                  </a:lnTo>
                  <a:lnTo>
                    <a:pt x="10063" y="1183"/>
                  </a:lnTo>
                  <a:lnTo>
                    <a:pt x="9556" y="1376"/>
                  </a:lnTo>
                  <a:lnTo>
                    <a:pt x="9049" y="1545"/>
                  </a:lnTo>
                  <a:lnTo>
                    <a:pt x="8543" y="1665"/>
                  </a:lnTo>
                  <a:lnTo>
                    <a:pt x="8036" y="1738"/>
                  </a:lnTo>
                  <a:lnTo>
                    <a:pt x="7529" y="1786"/>
                  </a:lnTo>
                  <a:lnTo>
                    <a:pt x="6998" y="1810"/>
                  </a:lnTo>
                  <a:lnTo>
                    <a:pt x="6492" y="1786"/>
                  </a:lnTo>
                  <a:lnTo>
                    <a:pt x="5985" y="1714"/>
                  </a:lnTo>
                  <a:lnTo>
                    <a:pt x="5502" y="1593"/>
                  </a:lnTo>
                  <a:lnTo>
                    <a:pt x="4996" y="1448"/>
                  </a:lnTo>
                  <a:lnTo>
                    <a:pt x="4513" y="1279"/>
                  </a:lnTo>
                  <a:lnTo>
                    <a:pt x="4030" y="1062"/>
                  </a:lnTo>
                  <a:lnTo>
                    <a:pt x="3572" y="797"/>
                  </a:lnTo>
                  <a:lnTo>
                    <a:pt x="3113" y="507"/>
                  </a:lnTo>
                  <a:lnTo>
                    <a:pt x="2679" y="169"/>
                  </a:lnTo>
                  <a:lnTo>
                    <a:pt x="2631" y="145"/>
                  </a:lnTo>
                  <a:lnTo>
                    <a:pt x="2582" y="121"/>
                  </a:lnTo>
                  <a:lnTo>
                    <a:pt x="2510" y="48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65"/>
            <p:cNvSpPr/>
            <p:nvPr/>
          </p:nvSpPr>
          <p:spPr>
            <a:xfrm>
              <a:off x="6635364" y="2603943"/>
              <a:ext cx="42434" cy="75613"/>
            </a:xfrm>
            <a:custGeom>
              <a:avLst/>
              <a:gdLst/>
              <a:ahLst/>
              <a:cxnLst/>
              <a:rect l="l" t="t" r="r" b="b"/>
              <a:pathLst>
                <a:path w="2655" h="4731" extrusionOk="0">
                  <a:moveTo>
                    <a:pt x="1955" y="1"/>
                  </a:moveTo>
                  <a:lnTo>
                    <a:pt x="1497" y="242"/>
                  </a:lnTo>
                  <a:lnTo>
                    <a:pt x="1038" y="435"/>
                  </a:lnTo>
                  <a:lnTo>
                    <a:pt x="555" y="580"/>
                  </a:lnTo>
                  <a:lnTo>
                    <a:pt x="73" y="725"/>
                  </a:lnTo>
                  <a:lnTo>
                    <a:pt x="97" y="1714"/>
                  </a:lnTo>
                  <a:lnTo>
                    <a:pt x="97" y="2704"/>
                  </a:lnTo>
                  <a:lnTo>
                    <a:pt x="73" y="3717"/>
                  </a:lnTo>
                  <a:lnTo>
                    <a:pt x="0" y="4706"/>
                  </a:lnTo>
                  <a:lnTo>
                    <a:pt x="0" y="4731"/>
                  </a:lnTo>
                  <a:lnTo>
                    <a:pt x="676" y="4489"/>
                  </a:lnTo>
                  <a:lnTo>
                    <a:pt x="1328" y="4224"/>
                  </a:lnTo>
                  <a:lnTo>
                    <a:pt x="2003" y="3886"/>
                  </a:lnTo>
                  <a:lnTo>
                    <a:pt x="2655" y="3500"/>
                  </a:lnTo>
                  <a:lnTo>
                    <a:pt x="2510" y="3066"/>
                  </a:lnTo>
                  <a:lnTo>
                    <a:pt x="2365" y="2655"/>
                  </a:lnTo>
                  <a:lnTo>
                    <a:pt x="2269" y="2221"/>
                  </a:lnTo>
                  <a:lnTo>
                    <a:pt x="2148" y="1763"/>
                  </a:lnTo>
                  <a:lnTo>
                    <a:pt x="2076" y="1328"/>
                  </a:lnTo>
                  <a:lnTo>
                    <a:pt x="2027" y="894"/>
                  </a:lnTo>
                  <a:lnTo>
                    <a:pt x="1979" y="435"/>
                  </a:lnTo>
                  <a:lnTo>
                    <a:pt x="1955" y="1"/>
                  </a:lnTo>
                  <a:close/>
                </a:path>
              </a:pathLst>
            </a:custGeom>
            <a:solidFill>
              <a:srgbClr val="ED6A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65"/>
            <p:cNvSpPr/>
            <p:nvPr/>
          </p:nvSpPr>
          <p:spPr>
            <a:xfrm>
              <a:off x="6432496" y="2745885"/>
              <a:ext cx="242215" cy="217138"/>
            </a:xfrm>
            <a:custGeom>
              <a:avLst/>
              <a:gdLst/>
              <a:ahLst/>
              <a:cxnLst/>
              <a:rect l="l" t="t" r="r" b="b"/>
              <a:pathLst>
                <a:path w="15155" h="13586" extrusionOk="0">
                  <a:moveTo>
                    <a:pt x="10039" y="700"/>
                  </a:moveTo>
                  <a:lnTo>
                    <a:pt x="10256" y="724"/>
                  </a:lnTo>
                  <a:lnTo>
                    <a:pt x="10498" y="748"/>
                  </a:lnTo>
                  <a:lnTo>
                    <a:pt x="10739" y="772"/>
                  </a:lnTo>
                  <a:lnTo>
                    <a:pt x="10980" y="845"/>
                  </a:lnTo>
                  <a:lnTo>
                    <a:pt x="11222" y="917"/>
                  </a:lnTo>
                  <a:lnTo>
                    <a:pt x="11463" y="1014"/>
                  </a:lnTo>
                  <a:lnTo>
                    <a:pt x="11680" y="1110"/>
                  </a:lnTo>
                  <a:lnTo>
                    <a:pt x="11897" y="1231"/>
                  </a:lnTo>
                  <a:lnTo>
                    <a:pt x="12090" y="1351"/>
                  </a:lnTo>
                  <a:lnTo>
                    <a:pt x="12259" y="1496"/>
                  </a:lnTo>
                  <a:lnTo>
                    <a:pt x="12428" y="1641"/>
                  </a:lnTo>
                  <a:lnTo>
                    <a:pt x="12597" y="1786"/>
                  </a:lnTo>
                  <a:lnTo>
                    <a:pt x="12718" y="1955"/>
                  </a:lnTo>
                  <a:lnTo>
                    <a:pt x="12862" y="2124"/>
                  </a:lnTo>
                  <a:lnTo>
                    <a:pt x="12959" y="2317"/>
                  </a:lnTo>
                  <a:lnTo>
                    <a:pt x="13080" y="2485"/>
                  </a:lnTo>
                  <a:lnTo>
                    <a:pt x="13224" y="2896"/>
                  </a:lnTo>
                  <a:lnTo>
                    <a:pt x="13345" y="3306"/>
                  </a:lnTo>
                  <a:lnTo>
                    <a:pt x="13417" y="3740"/>
                  </a:lnTo>
                  <a:lnTo>
                    <a:pt x="13417" y="4175"/>
                  </a:lnTo>
                  <a:lnTo>
                    <a:pt x="13369" y="4609"/>
                  </a:lnTo>
                  <a:lnTo>
                    <a:pt x="13297" y="5043"/>
                  </a:lnTo>
                  <a:lnTo>
                    <a:pt x="13152" y="5478"/>
                  </a:lnTo>
                  <a:lnTo>
                    <a:pt x="12959" y="5912"/>
                  </a:lnTo>
                  <a:lnTo>
                    <a:pt x="12742" y="6322"/>
                  </a:lnTo>
                  <a:lnTo>
                    <a:pt x="12452" y="6708"/>
                  </a:lnTo>
                  <a:lnTo>
                    <a:pt x="12380" y="6660"/>
                  </a:lnTo>
                  <a:lnTo>
                    <a:pt x="12283" y="6636"/>
                  </a:lnTo>
                  <a:lnTo>
                    <a:pt x="12187" y="6660"/>
                  </a:lnTo>
                  <a:lnTo>
                    <a:pt x="12114" y="6708"/>
                  </a:lnTo>
                  <a:lnTo>
                    <a:pt x="12066" y="6757"/>
                  </a:lnTo>
                  <a:lnTo>
                    <a:pt x="12018" y="6853"/>
                  </a:lnTo>
                  <a:lnTo>
                    <a:pt x="12018" y="6950"/>
                  </a:lnTo>
                  <a:lnTo>
                    <a:pt x="12066" y="7022"/>
                  </a:lnTo>
                  <a:lnTo>
                    <a:pt x="12138" y="7094"/>
                  </a:lnTo>
                  <a:lnTo>
                    <a:pt x="12452" y="7312"/>
                  </a:lnTo>
                  <a:lnTo>
                    <a:pt x="12790" y="7553"/>
                  </a:lnTo>
                  <a:lnTo>
                    <a:pt x="13128" y="7818"/>
                  </a:lnTo>
                  <a:lnTo>
                    <a:pt x="13466" y="8132"/>
                  </a:lnTo>
                  <a:lnTo>
                    <a:pt x="13755" y="8446"/>
                  </a:lnTo>
                  <a:lnTo>
                    <a:pt x="14021" y="8784"/>
                  </a:lnTo>
                  <a:lnTo>
                    <a:pt x="14117" y="8977"/>
                  </a:lnTo>
                  <a:lnTo>
                    <a:pt x="14214" y="9146"/>
                  </a:lnTo>
                  <a:lnTo>
                    <a:pt x="14286" y="9314"/>
                  </a:lnTo>
                  <a:lnTo>
                    <a:pt x="14310" y="9507"/>
                  </a:lnTo>
                  <a:lnTo>
                    <a:pt x="14383" y="9966"/>
                  </a:lnTo>
                  <a:lnTo>
                    <a:pt x="14358" y="10376"/>
                  </a:lnTo>
                  <a:lnTo>
                    <a:pt x="14310" y="10762"/>
                  </a:lnTo>
                  <a:lnTo>
                    <a:pt x="14214" y="11076"/>
                  </a:lnTo>
                  <a:lnTo>
                    <a:pt x="14045" y="11341"/>
                  </a:lnTo>
                  <a:lnTo>
                    <a:pt x="13876" y="11583"/>
                  </a:lnTo>
                  <a:lnTo>
                    <a:pt x="13659" y="11800"/>
                  </a:lnTo>
                  <a:lnTo>
                    <a:pt x="13417" y="11969"/>
                  </a:lnTo>
                  <a:lnTo>
                    <a:pt x="13152" y="12114"/>
                  </a:lnTo>
                  <a:lnTo>
                    <a:pt x="12862" y="12234"/>
                  </a:lnTo>
                  <a:lnTo>
                    <a:pt x="12549" y="12355"/>
                  </a:lnTo>
                  <a:lnTo>
                    <a:pt x="12259" y="12427"/>
                  </a:lnTo>
                  <a:lnTo>
                    <a:pt x="11632" y="12548"/>
                  </a:lnTo>
                  <a:lnTo>
                    <a:pt x="11053" y="12620"/>
                  </a:lnTo>
                  <a:lnTo>
                    <a:pt x="10449" y="12693"/>
                  </a:lnTo>
                  <a:lnTo>
                    <a:pt x="9846" y="12741"/>
                  </a:lnTo>
                  <a:lnTo>
                    <a:pt x="9243" y="12741"/>
                  </a:lnTo>
                  <a:lnTo>
                    <a:pt x="8640" y="12717"/>
                  </a:lnTo>
                  <a:lnTo>
                    <a:pt x="8036" y="12644"/>
                  </a:lnTo>
                  <a:lnTo>
                    <a:pt x="7433" y="12572"/>
                  </a:lnTo>
                  <a:lnTo>
                    <a:pt x="6854" y="12451"/>
                  </a:lnTo>
                  <a:lnTo>
                    <a:pt x="6251" y="12307"/>
                  </a:lnTo>
                  <a:lnTo>
                    <a:pt x="5768" y="12162"/>
                  </a:lnTo>
                  <a:lnTo>
                    <a:pt x="5285" y="11993"/>
                  </a:lnTo>
                  <a:lnTo>
                    <a:pt x="4803" y="11800"/>
                  </a:lnTo>
                  <a:lnTo>
                    <a:pt x="4344" y="11607"/>
                  </a:lnTo>
                  <a:lnTo>
                    <a:pt x="3886" y="11366"/>
                  </a:lnTo>
                  <a:lnTo>
                    <a:pt x="3427" y="11124"/>
                  </a:lnTo>
                  <a:lnTo>
                    <a:pt x="2993" y="10859"/>
                  </a:lnTo>
                  <a:lnTo>
                    <a:pt x="2583" y="10569"/>
                  </a:lnTo>
                  <a:lnTo>
                    <a:pt x="2414" y="10449"/>
                  </a:lnTo>
                  <a:lnTo>
                    <a:pt x="2245" y="10280"/>
                  </a:lnTo>
                  <a:lnTo>
                    <a:pt x="2100" y="10135"/>
                  </a:lnTo>
                  <a:lnTo>
                    <a:pt x="1980" y="9966"/>
                  </a:lnTo>
                  <a:lnTo>
                    <a:pt x="1859" y="9773"/>
                  </a:lnTo>
                  <a:lnTo>
                    <a:pt x="1762" y="9604"/>
                  </a:lnTo>
                  <a:lnTo>
                    <a:pt x="1666" y="9411"/>
                  </a:lnTo>
                  <a:lnTo>
                    <a:pt x="1593" y="9218"/>
                  </a:lnTo>
                  <a:lnTo>
                    <a:pt x="1545" y="9001"/>
                  </a:lnTo>
                  <a:lnTo>
                    <a:pt x="1497" y="8808"/>
                  </a:lnTo>
                  <a:lnTo>
                    <a:pt x="1449" y="8397"/>
                  </a:lnTo>
                  <a:lnTo>
                    <a:pt x="1473" y="7987"/>
                  </a:lnTo>
                  <a:lnTo>
                    <a:pt x="1545" y="7577"/>
                  </a:lnTo>
                  <a:lnTo>
                    <a:pt x="1642" y="7167"/>
                  </a:lnTo>
                  <a:lnTo>
                    <a:pt x="1811" y="6781"/>
                  </a:lnTo>
                  <a:lnTo>
                    <a:pt x="1931" y="6612"/>
                  </a:lnTo>
                  <a:lnTo>
                    <a:pt x="2028" y="6443"/>
                  </a:lnTo>
                  <a:lnTo>
                    <a:pt x="2173" y="6274"/>
                  </a:lnTo>
                  <a:lnTo>
                    <a:pt x="2293" y="6129"/>
                  </a:lnTo>
                  <a:lnTo>
                    <a:pt x="2462" y="5984"/>
                  </a:lnTo>
                  <a:lnTo>
                    <a:pt x="2607" y="5840"/>
                  </a:lnTo>
                  <a:lnTo>
                    <a:pt x="2800" y="5719"/>
                  </a:lnTo>
                  <a:lnTo>
                    <a:pt x="2969" y="5622"/>
                  </a:lnTo>
                  <a:lnTo>
                    <a:pt x="3186" y="5526"/>
                  </a:lnTo>
                  <a:lnTo>
                    <a:pt x="3379" y="5454"/>
                  </a:lnTo>
                  <a:lnTo>
                    <a:pt x="3596" y="5381"/>
                  </a:lnTo>
                  <a:lnTo>
                    <a:pt x="3838" y="5333"/>
                  </a:lnTo>
                  <a:lnTo>
                    <a:pt x="4248" y="5285"/>
                  </a:lnTo>
                  <a:lnTo>
                    <a:pt x="4682" y="5285"/>
                  </a:lnTo>
                  <a:lnTo>
                    <a:pt x="5092" y="5333"/>
                  </a:lnTo>
                  <a:lnTo>
                    <a:pt x="5503" y="5381"/>
                  </a:lnTo>
                  <a:lnTo>
                    <a:pt x="5937" y="5478"/>
                  </a:lnTo>
                  <a:lnTo>
                    <a:pt x="6347" y="5574"/>
                  </a:lnTo>
                  <a:lnTo>
                    <a:pt x="7143" y="5791"/>
                  </a:lnTo>
                  <a:lnTo>
                    <a:pt x="7240" y="5791"/>
                  </a:lnTo>
                  <a:lnTo>
                    <a:pt x="7312" y="5767"/>
                  </a:lnTo>
                  <a:lnTo>
                    <a:pt x="7361" y="5719"/>
                  </a:lnTo>
                  <a:lnTo>
                    <a:pt x="7409" y="5647"/>
                  </a:lnTo>
                  <a:lnTo>
                    <a:pt x="7433" y="5574"/>
                  </a:lnTo>
                  <a:lnTo>
                    <a:pt x="7433" y="5502"/>
                  </a:lnTo>
                  <a:lnTo>
                    <a:pt x="7385" y="5429"/>
                  </a:lnTo>
                  <a:lnTo>
                    <a:pt x="7312" y="5381"/>
                  </a:lnTo>
                  <a:lnTo>
                    <a:pt x="6975" y="5236"/>
                  </a:lnTo>
                  <a:lnTo>
                    <a:pt x="7023" y="5188"/>
                  </a:lnTo>
                  <a:lnTo>
                    <a:pt x="7071" y="5140"/>
                  </a:lnTo>
                  <a:lnTo>
                    <a:pt x="7071" y="5067"/>
                  </a:lnTo>
                  <a:lnTo>
                    <a:pt x="7071" y="4995"/>
                  </a:lnTo>
                  <a:lnTo>
                    <a:pt x="6999" y="4537"/>
                  </a:lnTo>
                  <a:lnTo>
                    <a:pt x="6975" y="4102"/>
                  </a:lnTo>
                  <a:lnTo>
                    <a:pt x="6999" y="3644"/>
                  </a:lnTo>
                  <a:lnTo>
                    <a:pt x="7071" y="3234"/>
                  </a:lnTo>
                  <a:lnTo>
                    <a:pt x="7192" y="2823"/>
                  </a:lnTo>
                  <a:lnTo>
                    <a:pt x="7361" y="2437"/>
                  </a:lnTo>
                  <a:lnTo>
                    <a:pt x="7578" y="2075"/>
                  </a:lnTo>
                  <a:lnTo>
                    <a:pt x="7843" y="1737"/>
                  </a:lnTo>
                  <a:lnTo>
                    <a:pt x="8109" y="1448"/>
                  </a:lnTo>
                  <a:lnTo>
                    <a:pt x="8446" y="1207"/>
                  </a:lnTo>
                  <a:lnTo>
                    <a:pt x="8615" y="1086"/>
                  </a:lnTo>
                  <a:lnTo>
                    <a:pt x="8784" y="989"/>
                  </a:lnTo>
                  <a:lnTo>
                    <a:pt x="8977" y="917"/>
                  </a:lnTo>
                  <a:lnTo>
                    <a:pt x="9170" y="845"/>
                  </a:lnTo>
                  <a:lnTo>
                    <a:pt x="9388" y="796"/>
                  </a:lnTo>
                  <a:lnTo>
                    <a:pt x="9605" y="748"/>
                  </a:lnTo>
                  <a:lnTo>
                    <a:pt x="9822" y="724"/>
                  </a:lnTo>
                  <a:lnTo>
                    <a:pt x="10039" y="700"/>
                  </a:lnTo>
                  <a:close/>
                  <a:moveTo>
                    <a:pt x="10208" y="0"/>
                  </a:moveTo>
                  <a:lnTo>
                    <a:pt x="9943" y="24"/>
                  </a:lnTo>
                  <a:lnTo>
                    <a:pt x="9677" y="48"/>
                  </a:lnTo>
                  <a:lnTo>
                    <a:pt x="9436" y="72"/>
                  </a:lnTo>
                  <a:lnTo>
                    <a:pt x="9170" y="145"/>
                  </a:lnTo>
                  <a:lnTo>
                    <a:pt x="8929" y="217"/>
                  </a:lnTo>
                  <a:lnTo>
                    <a:pt x="8688" y="314"/>
                  </a:lnTo>
                  <a:lnTo>
                    <a:pt x="8471" y="410"/>
                  </a:lnTo>
                  <a:lnTo>
                    <a:pt x="8253" y="531"/>
                  </a:lnTo>
                  <a:lnTo>
                    <a:pt x="8036" y="676"/>
                  </a:lnTo>
                  <a:lnTo>
                    <a:pt x="7819" y="820"/>
                  </a:lnTo>
                  <a:lnTo>
                    <a:pt x="7626" y="965"/>
                  </a:lnTo>
                  <a:lnTo>
                    <a:pt x="7433" y="1134"/>
                  </a:lnTo>
                  <a:lnTo>
                    <a:pt x="7264" y="1303"/>
                  </a:lnTo>
                  <a:lnTo>
                    <a:pt x="7119" y="1496"/>
                  </a:lnTo>
                  <a:lnTo>
                    <a:pt x="6950" y="1713"/>
                  </a:lnTo>
                  <a:lnTo>
                    <a:pt x="6830" y="1906"/>
                  </a:lnTo>
                  <a:lnTo>
                    <a:pt x="6709" y="2124"/>
                  </a:lnTo>
                  <a:lnTo>
                    <a:pt x="6588" y="2341"/>
                  </a:lnTo>
                  <a:lnTo>
                    <a:pt x="6492" y="2582"/>
                  </a:lnTo>
                  <a:lnTo>
                    <a:pt x="6420" y="2823"/>
                  </a:lnTo>
                  <a:lnTo>
                    <a:pt x="6371" y="3065"/>
                  </a:lnTo>
                  <a:lnTo>
                    <a:pt x="6323" y="3306"/>
                  </a:lnTo>
                  <a:lnTo>
                    <a:pt x="6299" y="3547"/>
                  </a:lnTo>
                  <a:lnTo>
                    <a:pt x="6299" y="3813"/>
                  </a:lnTo>
                  <a:lnTo>
                    <a:pt x="6323" y="4054"/>
                  </a:lnTo>
                  <a:lnTo>
                    <a:pt x="6347" y="4319"/>
                  </a:lnTo>
                  <a:lnTo>
                    <a:pt x="6420" y="4585"/>
                  </a:lnTo>
                  <a:lnTo>
                    <a:pt x="6492" y="4850"/>
                  </a:lnTo>
                  <a:lnTo>
                    <a:pt x="6588" y="5116"/>
                  </a:lnTo>
                  <a:lnTo>
                    <a:pt x="6588" y="5116"/>
                  </a:lnTo>
                  <a:lnTo>
                    <a:pt x="6154" y="4971"/>
                  </a:lnTo>
                  <a:lnTo>
                    <a:pt x="5720" y="4850"/>
                  </a:lnTo>
                  <a:lnTo>
                    <a:pt x="5261" y="4754"/>
                  </a:lnTo>
                  <a:lnTo>
                    <a:pt x="4803" y="4681"/>
                  </a:lnTo>
                  <a:lnTo>
                    <a:pt x="4368" y="4609"/>
                  </a:lnTo>
                  <a:lnTo>
                    <a:pt x="3910" y="4585"/>
                  </a:lnTo>
                  <a:lnTo>
                    <a:pt x="3451" y="4609"/>
                  </a:lnTo>
                  <a:lnTo>
                    <a:pt x="3017" y="4657"/>
                  </a:lnTo>
                  <a:lnTo>
                    <a:pt x="2583" y="4730"/>
                  </a:lnTo>
                  <a:lnTo>
                    <a:pt x="2197" y="4874"/>
                  </a:lnTo>
                  <a:lnTo>
                    <a:pt x="1786" y="5043"/>
                  </a:lnTo>
                  <a:lnTo>
                    <a:pt x="1424" y="5261"/>
                  </a:lnTo>
                  <a:lnTo>
                    <a:pt x="1256" y="5405"/>
                  </a:lnTo>
                  <a:lnTo>
                    <a:pt x="1087" y="5550"/>
                  </a:lnTo>
                  <a:lnTo>
                    <a:pt x="942" y="5695"/>
                  </a:lnTo>
                  <a:lnTo>
                    <a:pt x="797" y="5864"/>
                  </a:lnTo>
                  <a:lnTo>
                    <a:pt x="652" y="6057"/>
                  </a:lnTo>
                  <a:lnTo>
                    <a:pt x="508" y="6250"/>
                  </a:lnTo>
                  <a:lnTo>
                    <a:pt x="387" y="6467"/>
                  </a:lnTo>
                  <a:lnTo>
                    <a:pt x="290" y="6708"/>
                  </a:lnTo>
                  <a:lnTo>
                    <a:pt x="170" y="6974"/>
                  </a:lnTo>
                  <a:lnTo>
                    <a:pt x="97" y="7239"/>
                  </a:lnTo>
                  <a:lnTo>
                    <a:pt x="49" y="7481"/>
                  </a:lnTo>
                  <a:lnTo>
                    <a:pt x="25" y="7722"/>
                  </a:lnTo>
                  <a:lnTo>
                    <a:pt x="1" y="7963"/>
                  </a:lnTo>
                  <a:lnTo>
                    <a:pt x="25" y="8204"/>
                  </a:lnTo>
                  <a:lnTo>
                    <a:pt x="49" y="8446"/>
                  </a:lnTo>
                  <a:lnTo>
                    <a:pt x="97" y="8663"/>
                  </a:lnTo>
                  <a:lnTo>
                    <a:pt x="170" y="8904"/>
                  </a:lnTo>
                  <a:lnTo>
                    <a:pt x="266" y="9121"/>
                  </a:lnTo>
                  <a:lnTo>
                    <a:pt x="363" y="9339"/>
                  </a:lnTo>
                  <a:lnTo>
                    <a:pt x="483" y="9532"/>
                  </a:lnTo>
                  <a:lnTo>
                    <a:pt x="773" y="9942"/>
                  </a:lnTo>
                  <a:lnTo>
                    <a:pt x="1087" y="10304"/>
                  </a:lnTo>
                  <a:lnTo>
                    <a:pt x="1473" y="10666"/>
                  </a:lnTo>
                  <a:lnTo>
                    <a:pt x="1859" y="11004"/>
                  </a:lnTo>
                  <a:lnTo>
                    <a:pt x="2293" y="11293"/>
                  </a:lnTo>
                  <a:lnTo>
                    <a:pt x="2728" y="11583"/>
                  </a:lnTo>
                  <a:lnTo>
                    <a:pt x="3186" y="11848"/>
                  </a:lnTo>
                  <a:lnTo>
                    <a:pt x="3620" y="12065"/>
                  </a:lnTo>
                  <a:lnTo>
                    <a:pt x="4055" y="12283"/>
                  </a:lnTo>
                  <a:lnTo>
                    <a:pt x="4489" y="12476"/>
                  </a:lnTo>
                  <a:lnTo>
                    <a:pt x="4996" y="12669"/>
                  </a:lnTo>
                  <a:lnTo>
                    <a:pt x="5527" y="12838"/>
                  </a:lnTo>
                  <a:lnTo>
                    <a:pt x="6130" y="13031"/>
                  </a:lnTo>
                  <a:lnTo>
                    <a:pt x="6757" y="13175"/>
                  </a:lnTo>
                  <a:lnTo>
                    <a:pt x="7409" y="13320"/>
                  </a:lnTo>
                  <a:lnTo>
                    <a:pt x="8085" y="13441"/>
                  </a:lnTo>
                  <a:lnTo>
                    <a:pt x="8760" y="13513"/>
                  </a:lnTo>
                  <a:lnTo>
                    <a:pt x="9436" y="13561"/>
                  </a:lnTo>
                  <a:lnTo>
                    <a:pt x="10136" y="13586"/>
                  </a:lnTo>
                  <a:lnTo>
                    <a:pt x="10787" y="13537"/>
                  </a:lnTo>
                  <a:lnTo>
                    <a:pt x="11463" y="13465"/>
                  </a:lnTo>
                  <a:lnTo>
                    <a:pt x="12090" y="13344"/>
                  </a:lnTo>
                  <a:lnTo>
                    <a:pt x="12380" y="13272"/>
                  </a:lnTo>
                  <a:lnTo>
                    <a:pt x="12693" y="13175"/>
                  </a:lnTo>
                  <a:lnTo>
                    <a:pt x="12959" y="13055"/>
                  </a:lnTo>
                  <a:lnTo>
                    <a:pt x="13248" y="12934"/>
                  </a:lnTo>
                  <a:lnTo>
                    <a:pt x="13514" y="12789"/>
                  </a:lnTo>
                  <a:lnTo>
                    <a:pt x="13755" y="12620"/>
                  </a:lnTo>
                  <a:lnTo>
                    <a:pt x="13997" y="12451"/>
                  </a:lnTo>
                  <a:lnTo>
                    <a:pt x="14214" y="12258"/>
                  </a:lnTo>
                  <a:lnTo>
                    <a:pt x="14383" y="12089"/>
                  </a:lnTo>
                  <a:lnTo>
                    <a:pt x="14527" y="11945"/>
                  </a:lnTo>
                  <a:lnTo>
                    <a:pt x="14672" y="11776"/>
                  </a:lnTo>
                  <a:lnTo>
                    <a:pt x="14769" y="11607"/>
                  </a:lnTo>
                  <a:lnTo>
                    <a:pt x="14865" y="11414"/>
                  </a:lnTo>
                  <a:lnTo>
                    <a:pt x="14962" y="11245"/>
                  </a:lnTo>
                  <a:lnTo>
                    <a:pt x="15010" y="11076"/>
                  </a:lnTo>
                  <a:lnTo>
                    <a:pt x="15082" y="10907"/>
                  </a:lnTo>
                  <a:lnTo>
                    <a:pt x="15131" y="10545"/>
                  </a:lnTo>
                  <a:lnTo>
                    <a:pt x="15155" y="10183"/>
                  </a:lnTo>
                  <a:lnTo>
                    <a:pt x="15107" y="9845"/>
                  </a:lnTo>
                  <a:lnTo>
                    <a:pt x="15010" y="9483"/>
                  </a:lnTo>
                  <a:lnTo>
                    <a:pt x="14889" y="9146"/>
                  </a:lnTo>
                  <a:lnTo>
                    <a:pt x="14720" y="8808"/>
                  </a:lnTo>
                  <a:lnTo>
                    <a:pt x="14527" y="8494"/>
                  </a:lnTo>
                  <a:lnTo>
                    <a:pt x="14286" y="8180"/>
                  </a:lnTo>
                  <a:lnTo>
                    <a:pt x="14021" y="7891"/>
                  </a:lnTo>
                  <a:lnTo>
                    <a:pt x="13755" y="7601"/>
                  </a:lnTo>
                  <a:lnTo>
                    <a:pt x="13442" y="7360"/>
                  </a:lnTo>
                  <a:lnTo>
                    <a:pt x="13128" y="7119"/>
                  </a:lnTo>
                  <a:lnTo>
                    <a:pt x="13321" y="6877"/>
                  </a:lnTo>
                  <a:lnTo>
                    <a:pt x="13490" y="6660"/>
                  </a:lnTo>
                  <a:lnTo>
                    <a:pt x="13635" y="6419"/>
                  </a:lnTo>
                  <a:lnTo>
                    <a:pt x="13779" y="6153"/>
                  </a:lnTo>
                  <a:lnTo>
                    <a:pt x="13876" y="5912"/>
                  </a:lnTo>
                  <a:lnTo>
                    <a:pt x="13972" y="5647"/>
                  </a:lnTo>
                  <a:lnTo>
                    <a:pt x="14069" y="5381"/>
                  </a:lnTo>
                  <a:lnTo>
                    <a:pt x="14117" y="5116"/>
                  </a:lnTo>
                  <a:lnTo>
                    <a:pt x="14165" y="4850"/>
                  </a:lnTo>
                  <a:lnTo>
                    <a:pt x="14190" y="4585"/>
                  </a:lnTo>
                  <a:lnTo>
                    <a:pt x="14214" y="4319"/>
                  </a:lnTo>
                  <a:lnTo>
                    <a:pt x="14214" y="4054"/>
                  </a:lnTo>
                  <a:lnTo>
                    <a:pt x="14190" y="3789"/>
                  </a:lnTo>
                  <a:lnTo>
                    <a:pt x="14141" y="3523"/>
                  </a:lnTo>
                  <a:lnTo>
                    <a:pt x="14093" y="3258"/>
                  </a:lnTo>
                  <a:lnTo>
                    <a:pt x="14045" y="2992"/>
                  </a:lnTo>
                  <a:lnTo>
                    <a:pt x="13948" y="2727"/>
                  </a:lnTo>
                  <a:lnTo>
                    <a:pt x="13852" y="2485"/>
                  </a:lnTo>
                  <a:lnTo>
                    <a:pt x="13731" y="2244"/>
                  </a:lnTo>
                  <a:lnTo>
                    <a:pt x="13610" y="2003"/>
                  </a:lnTo>
                  <a:lnTo>
                    <a:pt x="13466" y="1786"/>
                  </a:lnTo>
                  <a:lnTo>
                    <a:pt x="13321" y="1569"/>
                  </a:lnTo>
                  <a:lnTo>
                    <a:pt x="13152" y="1375"/>
                  </a:lnTo>
                  <a:lnTo>
                    <a:pt x="12959" y="1158"/>
                  </a:lnTo>
                  <a:lnTo>
                    <a:pt x="12766" y="989"/>
                  </a:lnTo>
                  <a:lnTo>
                    <a:pt x="12549" y="820"/>
                  </a:lnTo>
                  <a:lnTo>
                    <a:pt x="12332" y="652"/>
                  </a:lnTo>
                  <a:lnTo>
                    <a:pt x="12090" y="507"/>
                  </a:lnTo>
                  <a:lnTo>
                    <a:pt x="11825" y="386"/>
                  </a:lnTo>
                  <a:lnTo>
                    <a:pt x="11559" y="265"/>
                  </a:lnTo>
                  <a:lnTo>
                    <a:pt x="11294" y="169"/>
                  </a:lnTo>
                  <a:lnTo>
                    <a:pt x="11004" y="97"/>
                  </a:lnTo>
                  <a:lnTo>
                    <a:pt x="10715" y="48"/>
                  </a:lnTo>
                  <a:lnTo>
                    <a:pt x="10449" y="24"/>
                  </a:lnTo>
                  <a:lnTo>
                    <a:pt x="1020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65"/>
            <p:cNvSpPr/>
            <p:nvPr/>
          </p:nvSpPr>
          <p:spPr>
            <a:xfrm>
              <a:off x="6455639" y="2757057"/>
              <a:ext cx="206734" cy="192461"/>
            </a:xfrm>
            <a:custGeom>
              <a:avLst/>
              <a:gdLst/>
              <a:ahLst/>
              <a:cxnLst/>
              <a:rect l="l" t="t" r="r" b="b"/>
              <a:pathLst>
                <a:path w="12935" h="12042" extrusionOk="0">
                  <a:moveTo>
                    <a:pt x="8591" y="1"/>
                  </a:moveTo>
                  <a:lnTo>
                    <a:pt x="8374" y="25"/>
                  </a:lnTo>
                  <a:lnTo>
                    <a:pt x="8157" y="49"/>
                  </a:lnTo>
                  <a:lnTo>
                    <a:pt x="7940" y="97"/>
                  </a:lnTo>
                  <a:lnTo>
                    <a:pt x="7722" y="146"/>
                  </a:lnTo>
                  <a:lnTo>
                    <a:pt x="7529" y="218"/>
                  </a:lnTo>
                  <a:lnTo>
                    <a:pt x="7336" y="290"/>
                  </a:lnTo>
                  <a:lnTo>
                    <a:pt x="7167" y="387"/>
                  </a:lnTo>
                  <a:lnTo>
                    <a:pt x="6998" y="508"/>
                  </a:lnTo>
                  <a:lnTo>
                    <a:pt x="6661" y="749"/>
                  </a:lnTo>
                  <a:lnTo>
                    <a:pt x="6395" y="1038"/>
                  </a:lnTo>
                  <a:lnTo>
                    <a:pt x="6130" y="1376"/>
                  </a:lnTo>
                  <a:lnTo>
                    <a:pt x="5913" y="1738"/>
                  </a:lnTo>
                  <a:lnTo>
                    <a:pt x="5744" y="2124"/>
                  </a:lnTo>
                  <a:lnTo>
                    <a:pt x="5623" y="2535"/>
                  </a:lnTo>
                  <a:lnTo>
                    <a:pt x="5551" y="2945"/>
                  </a:lnTo>
                  <a:lnTo>
                    <a:pt x="5527" y="3403"/>
                  </a:lnTo>
                  <a:lnTo>
                    <a:pt x="5551" y="3838"/>
                  </a:lnTo>
                  <a:lnTo>
                    <a:pt x="5623" y="4296"/>
                  </a:lnTo>
                  <a:lnTo>
                    <a:pt x="5623" y="4368"/>
                  </a:lnTo>
                  <a:lnTo>
                    <a:pt x="5623" y="4441"/>
                  </a:lnTo>
                  <a:lnTo>
                    <a:pt x="5575" y="4489"/>
                  </a:lnTo>
                  <a:lnTo>
                    <a:pt x="5527" y="4537"/>
                  </a:lnTo>
                  <a:lnTo>
                    <a:pt x="5864" y="4682"/>
                  </a:lnTo>
                  <a:lnTo>
                    <a:pt x="5937" y="4730"/>
                  </a:lnTo>
                  <a:lnTo>
                    <a:pt x="5985" y="4803"/>
                  </a:lnTo>
                  <a:lnTo>
                    <a:pt x="5985" y="4875"/>
                  </a:lnTo>
                  <a:lnTo>
                    <a:pt x="5961" y="4948"/>
                  </a:lnTo>
                  <a:lnTo>
                    <a:pt x="5913" y="5020"/>
                  </a:lnTo>
                  <a:lnTo>
                    <a:pt x="5864" y="5068"/>
                  </a:lnTo>
                  <a:lnTo>
                    <a:pt x="5792" y="5092"/>
                  </a:lnTo>
                  <a:lnTo>
                    <a:pt x="5695" y="5092"/>
                  </a:lnTo>
                  <a:lnTo>
                    <a:pt x="4899" y="4875"/>
                  </a:lnTo>
                  <a:lnTo>
                    <a:pt x="4489" y="4779"/>
                  </a:lnTo>
                  <a:lnTo>
                    <a:pt x="4055" y="4682"/>
                  </a:lnTo>
                  <a:lnTo>
                    <a:pt x="3644" y="4634"/>
                  </a:lnTo>
                  <a:lnTo>
                    <a:pt x="3234" y="4586"/>
                  </a:lnTo>
                  <a:lnTo>
                    <a:pt x="2800" y="4586"/>
                  </a:lnTo>
                  <a:lnTo>
                    <a:pt x="2390" y="4634"/>
                  </a:lnTo>
                  <a:lnTo>
                    <a:pt x="2148" y="4682"/>
                  </a:lnTo>
                  <a:lnTo>
                    <a:pt x="1931" y="4755"/>
                  </a:lnTo>
                  <a:lnTo>
                    <a:pt x="1738" y="4827"/>
                  </a:lnTo>
                  <a:lnTo>
                    <a:pt x="1521" y="4923"/>
                  </a:lnTo>
                  <a:lnTo>
                    <a:pt x="1352" y="5020"/>
                  </a:lnTo>
                  <a:lnTo>
                    <a:pt x="1159" y="5141"/>
                  </a:lnTo>
                  <a:lnTo>
                    <a:pt x="1014" y="5285"/>
                  </a:lnTo>
                  <a:lnTo>
                    <a:pt x="845" y="5430"/>
                  </a:lnTo>
                  <a:lnTo>
                    <a:pt x="725" y="5575"/>
                  </a:lnTo>
                  <a:lnTo>
                    <a:pt x="580" y="5744"/>
                  </a:lnTo>
                  <a:lnTo>
                    <a:pt x="483" y="5913"/>
                  </a:lnTo>
                  <a:lnTo>
                    <a:pt x="363" y="6082"/>
                  </a:lnTo>
                  <a:lnTo>
                    <a:pt x="194" y="6468"/>
                  </a:lnTo>
                  <a:lnTo>
                    <a:pt x="97" y="6878"/>
                  </a:lnTo>
                  <a:lnTo>
                    <a:pt x="25" y="7288"/>
                  </a:lnTo>
                  <a:lnTo>
                    <a:pt x="1" y="7698"/>
                  </a:lnTo>
                  <a:lnTo>
                    <a:pt x="49" y="8109"/>
                  </a:lnTo>
                  <a:lnTo>
                    <a:pt x="97" y="8302"/>
                  </a:lnTo>
                  <a:lnTo>
                    <a:pt x="145" y="8519"/>
                  </a:lnTo>
                  <a:lnTo>
                    <a:pt x="218" y="8712"/>
                  </a:lnTo>
                  <a:lnTo>
                    <a:pt x="314" y="8905"/>
                  </a:lnTo>
                  <a:lnTo>
                    <a:pt x="411" y="9074"/>
                  </a:lnTo>
                  <a:lnTo>
                    <a:pt x="532" y="9267"/>
                  </a:lnTo>
                  <a:lnTo>
                    <a:pt x="652" y="9436"/>
                  </a:lnTo>
                  <a:lnTo>
                    <a:pt x="797" y="9581"/>
                  </a:lnTo>
                  <a:lnTo>
                    <a:pt x="966" y="9750"/>
                  </a:lnTo>
                  <a:lnTo>
                    <a:pt x="1135" y="9870"/>
                  </a:lnTo>
                  <a:lnTo>
                    <a:pt x="1545" y="10160"/>
                  </a:lnTo>
                  <a:lnTo>
                    <a:pt x="1979" y="10425"/>
                  </a:lnTo>
                  <a:lnTo>
                    <a:pt x="2438" y="10667"/>
                  </a:lnTo>
                  <a:lnTo>
                    <a:pt x="2896" y="10908"/>
                  </a:lnTo>
                  <a:lnTo>
                    <a:pt x="3355" y="11101"/>
                  </a:lnTo>
                  <a:lnTo>
                    <a:pt x="3837" y="11294"/>
                  </a:lnTo>
                  <a:lnTo>
                    <a:pt x="4320" y="11463"/>
                  </a:lnTo>
                  <a:lnTo>
                    <a:pt x="4803" y="11608"/>
                  </a:lnTo>
                  <a:lnTo>
                    <a:pt x="5406" y="11752"/>
                  </a:lnTo>
                  <a:lnTo>
                    <a:pt x="5985" y="11873"/>
                  </a:lnTo>
                  <a:lnTo>
                    <a:pt x="6588" y="11945"/>
                  </a:lnTo>
                  <a:lnTo>
                    <a:pt x="7192" y="12018"/>
                  </a:lnTo>
                  <a:lnTo>
                    <a:pt x="7795" y="12042"/>
                  </a:lnTo>
                  <a:lnTo>
                    <a:pt x="8398" y="12042"/>
                  </a:lnTo>
                  <a:lnTo>
                    <a:pt x="9001" y="11994"/>
                  </a:lnTo>
                  <a:lnTo>
                    <a:pt x="9605" y="11921"/>
                  </a:lnTo>
                  <a:lnTo>
                    <a:pt x="10184" y="11849"/>
                  </a:lnTo>
                  <a:lnTo>
                    <a:pt x="10811" y="11728"/>
                  </a:lnTo>
                  <a:lnTo>
                    <a:pt x="11101" y="11656"/>
                  </a:lnTo>
                  <a:lnTo>
                    <a:pt x="11414" y="11535"/>
                  </a:lnTo>
                  <a:lnTo>
                    <a:pt x="11704" y="11415"/>
                  </a:lnTo>
                  <a:lnTo>
                    <a:pt x="11969" y="11270"/>
                  </a:lnTo>
                  <a:lnTo>
                    <a:pt x="12211" y="11101"/>
                  </a:lnTo>
                  <a:lnTo>
                    <a:pt x="12428" y="10884"/>
                  </a:lnTo>
                  <a:lnTo>
                    <a:pt x="12597" y="10642"/>
                  </a:lnTo>
                  <a:lnTo>
                    <a:pt x="12766" y="10377"/>
                  </a:lnTo>
                  <a:lnTo>
                    <a:pt x="12862" y="10063"/>
                  </a:lnTo>
                  <a:lnTo>
                    <a:pt x="12910" y="9677"/>
                  </a:lnTo>
                  <a:lnTo>
                    <a:pt x="12935" y="9267"/>
                  </a:lnTo>
                  <a:lnTo>
                    <a:pt x="12862" y="8808"/>
                  </a:lnTo>
                  <a:lnTo>
                    <a:pt x="12838" y="8615"/>
                  </a:lnTo>
                  <a:lnTo>
                    <a:pt x="12766" y="8447"/>
                  </a:lnTo>
                  <a:lnTo>
                    <a:pt x="12669" y="8278"/>
                  </a:lnTo>
                  <a:lnTo>
                    <a:pt x="12573" y="8085"/>
                  </a:lnTo>
                  <a:lnTo>
                    <a:pt x="12307" y="7747"/>
                  </a:lnTo>
                  <a:lnTo>
                    <a:pt x="12018" y="7433"/>
                  </a:lnTo>
                  <a:lnTo>
                    <a:pt x="11680" y="7119"/>
                  </a:lnTo>
                  <a:lnTo>
                    <a:pt x="11342" y="6854"/>
                  </a:lnTo>
                  <a:lnTo>
                    <a:pt x="11004" y="6613"/>
                  </a:lnTo>
                  <a:lnTo>
                    <a:pt x="10690" y="6395"/>
                  </a:lnTo>
                  <a:lnTo>
                    <a:pt x="10618" y="6323"/>
                  </a:lnTo>
                  <a:lnTo>
                    <a:pt x="10570" y="6251"/>
                  </a:lnTo>
                  <a:lnTo>
                    <a:pt x="10570" y="6154"/>
                  </a:lnTo>
                  <a:lnTo>
                    <a:pt x="10618" y="6058"/>
                  </a:lnTo>
                  <a:lnTo>
                    <a:pt x="10666" y="6009"/>
                  </a:lnTo>
                  <a:lnTo>
                    <a:pt x="10739" y="5961"/>
                  </a:lnTo>
                  <a:lnTo>
                    <a:pt x="10835" y="5937"/>
                  </a:lnTo>
                  <a:lnTo>
                    <a:pt x="10932" y="5961"/>
                  </a:lnTo>
                  <a:lnTo>
                    <a:pt x="11004" y="6009"/>
                  </a:lnTo>
                  <a:lnTo>
                    <a:pt x="11294" y="5623"/>
                  </a:lnTo>
                  <a:lnTo>
                    <a:pt x="11511" y="5213"/>
                  </a:lnTo>
                  <a:lnTo>
                    <a:pt x="11704" y="4779"/>
                  </a:lnTo>
                  <a:lnTo>
                    <a:pt x="11849" y="4344"/>
                  </a:lnTo>
                  <a:lnTo>
                    <a:pt x="11921" y="3910"/>
                  </a:lnTo>
                  <a:lnTo>
                    <a:pt x="11969" y="3476"/>
                  </a:lnTo>
                  <a:lnTo>
                    <a:pt x="11969" y="3041"/>
                  </a:lnTo>
                  <a:lnTo>
                    <a:pt x="11897" y="2607"/>
                  </a:lnTo>
                  <a:lnTo>
                    <a:pt x="11776" y="2197"/>
                  </a:lnTo>
                  <a:lnTo>
                    <a:pt x="11632" y="1786"/>
                  </a:lnTo>
                  <a:lnTo>
                    <a:pt x="11511" y="1618"/>
                  </a:lnTo>
                  <a:lnTo>
                    <a:pt x="11414" y="1425"/>
                  </a:lnTo>
                  <a:lnTo>
                    <a:pt x="11270" y="1256"/>
                  </a:lnTo>
                  <a:lnTo>
                    <a:pt x="11149" y="1087"/>
                  </a:lnTo>
                  <a:lnTo>
                    <a:pt x="10980" y="942"/>
                  </a:lnTo>
                  <a:lnTo>
                    <a:pt x="10811" y="797"/>
                  </a:lnTo>
                  <a:lnTo>
                    <a:pt x="10642" y="652"/>
                  </a:lnTo>
                  <a:lnTo>
                    <a:pt x="10449" y="532"/>
                  </a:lnTo>
                  <a:lnTo>
                    <a:pt x="10232" y="411"/>
                  </a:lnTo>
                  <a:lnTo>
                    <a:pt x="10015" y="315"/>
                  </a:lnTo>
                  <a:lnTo>
                    <a:pt x="9774" y="218"/>
                  </a:lnTo>
                  <a:lnTo>
                    <a:pt x="9532" y="146"/>
                  </a:lnTo>
                  <a:lnTo>
                    <a:pt x="9291" y="73"/>
                  </a:lnTo>
                  <a:lnTo>
                    <a:pt x="9050" y="49"/>
                  </a:lnTo>
                  <a:lnTo>
                    <a:pt x="8808" y="25"/>
                  </a:lnTo>
                  <a:lnTo>
                    <a:pt x="85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65"/>
            <p:cNvSpPr/>
            <p:nvPr/>
          </p:nvSpPr>
          <p:spPr>
            <a:xfrm>
              <a:off x="6567869" y="2612430"/>
              <a:ext cx="60574" cy="72529"/>
            </a:xfrm>
            <a:custGeom>
              <a:avLst/>
              <a:gdLst/>
              <a:ahLst/>
              <a:cxnLst/>
              <a:rect l="l" t="t" r="r" b="b"/>
              <a:pathLst>
                <a:path w="3790" h="4538" extrusionOk="0">
                  <a:moveTo>
                    <a:pt x="749" y="1"/>
                  </a:moveTo>
                  <a:lnTo>
                    <a:pt x="628" y="508"/>
                  </a:lnTo>
                  <a:lnTo>
                    <a:pt x="483" y="1014"/>
                  </a:lnTo>
                  <a:lnTo>
                    <a:pt x="338" y="1521"/>
                  </a:lnTo>
                  <a:lnTo>
                    <a:pt x="242" y="2028"/>
                  </a:lnTo>
                  <a:lnTo>
                    <a:pt x="170" y="2583"/>
                  </a:lnTo>
                  <a:lnTo>
                    <a:pt x="145" y="3138"/>
                  </a:lnTo>
                  <a:lnTo>
                    <a:pt x="121" y="3693"/>
                  </a:lnTo>
                  <a:lnTo>
                    <a:pt x="49" y="4224"/>
                  </a:lnTo>
                  <a:lnTo>
                    <a:pt x="25" y="4272"/>
                  </a:lnTo>
                  <a:lnTo>
                    <a:pt x="1" y="4320"/>
                  </a:lnTo>
                  <a:lnTo>
                    <a:pt x="459" y="4417"/>
                  </a:lnTo>
                  <a:lnTo>
                    <a:pt x="942" y="4489"/>
                  </a:lnTo>
                  <a:lnTo>
                    <a:pt x="1400" y="4513"/>
                  </a:lnTo>
                  <a:lnTo>
                    <a:pt x="1883" y="4537"/>
                  </a:lnTo>
                  <a:lnTo>
                    <a:pt x="2365" y="4513"/>
                  </a:lnTo>
                  <a:lnTo>
                    <a:pt x="2848" y="4465"/>
                  </a:lnTo>
                  <a:lnTo>
                    <a:pt x="3331" y="4393"/>
                  </a:lnTo>
                  <a:lnTo>
                    <a:pt x="3789" y="4296"/>
                  </a:lnTo>
                  <a:lnTo>
                    <a:pt x="3765" y="4248"/>
                  </a:lnTo>
                  <a:lnTo>
                    <a:pt x="3741" y="4175"/>
                  </a:lnTo>
                  <a:lnTo>
                    <a:pt x="3668" y="3210"/>
                  </a:lnTo>
                  <a:lnTo>
                    <a:pt x="3644" y="2245"/>
                  </a:lnTo>
                  <a:lnTo>
                    <a:pt x="3644" y="1256"/>
                  </a:lnTo>
                  <a:lnTo>
                    <a:pt x="3668" y="290"/>
                  </a:lnTo>
                  <a:lnTo>
                    <a:pt x="3307" y="315"/>
                  </a:lnTo>
                  <a:lnTo>
                    <a:pt x="2920" y="339"/>
                  </a:lnTo>
                  <a:lnTo>
                    <a:pt x="2558" y="339"/>
                  </a:lnTo>
                  <a:lnTo>
                    <a:pt x="2197" y="315"/>
                  </a:lnTo>
                  <a:lnTo>
                    <a:pt x="1835" y="266"/>
                  </a:lnTo>
                  <a:lnTo>
                    <a:pt x="1473" y="194"/>
                  </a:lnTo>
                  <a:lnTo>
                    <a:pt x="1111" y="97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rgbClr val="F29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65"/>
            <p:cNvSpPr/>
            <p:nvPr/>
          </p:nvSpPr>
          <p:spPr>
            <a:xfrm>
              <a:off x="6556682" y="2329362"/>
              <a:ext cx="64425" cy="64026"/>
            </a:xfrm>
            <a:custGeom>
              <a:avLst/>
              <a:gdLst/>
              <a:ahLst/>
              <a:cxnLst/>
              <a:rect l="l" t="t" r="r" b="b"/>
              <a:pathLst>
                <a:path w="4031" h="4006" extrusionOk="0">
                  <a:moveTo>
                    <a:pt x="1521" y="579"/>
                  </a:moveTo>
                  <a:lnTo>
                    <a:pt x="1593" y="603"/>
                  </a:lnTo>
                  <a:lnTo>
                    <a:pt x="1714" y="627"/>
                  </a:lnTo>
                  <a:lnTo>
                    <a:pt x="1835" y="700"/>
                  </a:lnTo>
                  <a:lnTo>
                    <a:pt x="2100" y="893"/>
                  </a:lnTo>
                  <a:lnTo>
                    <a:pt x="2366" y="1110"/>
                  </a:lnTo>
                  <a:lnTo>
                    <a:pt x="2583" y="1279"/>
                  </a:lnTo>
                  <a:lnTo>
                    <a:pt x="3041" y="1544"/>
                  </a:lnTo>
                  <a:lnTo>
                    <a:pt x="3476" y="1834"/>
                  </a:lnTo>
                  <a:lnTo>
                    <a:pt x="2148" y="3402"/>
                  </a:lnTo>
                  <a:lnTo>
                    <a:pt x="411" y="2051"/>
                  </a:lnTo>
                  <a:lnTo>
                    <a:pt x="411" y="2027"/>
                  </a:lnTo>
                  <a:lnTo>
                    <a:pt x="652" y="1544"/>
                  </a:lnTo>
                  <a:lnTo>
                    <a:pt x="797" y="1303"/>
                  </a:lnTo>
                  <a:lnTo>
                    <a:pt x="942" y="1062"/>
                  </a:lnTo>
                  <a:lnTo>
                    <a:pt x="1111" y="845"/>
                  </a:lnTo>
                  <a:lnTo>
                    <a:pt x="1256" y="676"/>
                  </a:lnTo>
                  <a:lnTo>
                    <a:pt x="1352" y="627"/>
                  </a:lnTo>
                  <a:lnTo>
                    <a:pt x="1425" y="603"/>
                  </a:lnTo>
                  <a:lnTo>
                    <a:pt x="1521" y="579"/>
                  </a:lnTo>
                  <a:close/>
                  <a:moveTo>
                    <a:pt x="1328" y="0"/>
                  </a:moveTo>
                  <a:lnTo>
                    <a:pt x="1256" y="24"/>
                  </a:lnTo>
                  <a:lnTo>
                    <a:pt x="1207" y="97"/>
                  </a:lnTo>
                  <a:lnTo>
                    <a:pt x="870" y="603"/>
                  </a:lnTo>
                  <a:lnTo>
                    <a:pt x="556" y="1110"/>
                  </a:lnTo>
                  <a:lnTo>
                    <a:pt x="266" y="1665"/>
                  </a:lnTo>
                  <a:lnTo>
                    <a:pt x="1" y="2220"/>
                  </a:lnTo>
                  <a:lnTo>
                    <a:pt x="1" y="2268"/>
                  </a:lnTo>
                  <a:lnTo>
                    <a:pt x="25" y="2317"/>
                  </a:lnTo>
                  <a:lnTo>
                    <a:pt x="49" y="2389"/>
                  </a:lnTo>
                  <a:lnTo>
                    <a:pt x="97" y="2461"/>
                  </a:lnTo>
                  <a:lnTo>
                    <a:pt x="2052" y="3957"/>
                  </a:lnTo>
                  <a:lnTo>
                    <a:pt x="2124" y="4006"/>
                  </a:lnTo>
                  <a:lnTo>
                    <a:pt x="2221" y="4006"/>
                  </a:lnTo>
                  <a:lnTo>
                    <a:pt x="2293" y="3982"/>
                  </a:lnTo>
                  <a:lnTo>
                    <a:pt x="2366" y="3933"/>
                  </a:lnTo>
                  <a:lnTo>
                    <a:pt x="3186" y="2944"/>
                  </a:lnTo>
                  <a:lnTo>
                    <a:pt x="3982" y="1930"/>
                  </a:lnTo>
                  <a:lnTo>
                    <a:pt x="4031" y="1834"/>
                  </a:lnTo>
                  <a:lnTo>
                    <a:pt x="4031" y="1737"/>
                  </a:lnTo>
                  <a:lnTo>
                    <a:pt x="4007" y="1665"/>
                  </a:lnTo>
                  <a:lnTo>
                    <a:pt x="3934" y="1593"/>
                  </a:lnTo>
                  <a:lnTo>
                    <a:pt x="3307" y="1231"/>
                  </a:lnTo>
                  <a:lnTo>
                    <a:pt x="2679" y="845"/>
                  </a:lnTo>
                  <a:lnTo>
                    <a:pt x="1473" y="24"/>
                  </a:lnTo>
                  <a:lnTo>
                    <a:pt x="140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65"/>
            <p:cNvSpPr/>
            <p:nvPr/>
          </p:nvSpPr>
          <p:spPr>
            <a:xfrm>
              <a:off x="6563250" y="2338615"/>
              <a:ext cx="48986" cy="45135"/>
            </a:xfrm>
            <a:custGeom>
              <a:avLst/>
              <a:gdLst/>
              <a:ahLst/>
              <a:cxnLst/>
              <a:rect l="l" t="t" r="r" b="b"/>
              <a:pathLst>
                <a:path w="3065" h="2824" extrusionOk="0">
                  <a:moveTo>
                    <a:pt x="1110" y="0"/>
                  </a:moveTo>
                  <a:lnTo>
                    <a:pt x="1014" y="24"/>
                  </a:lnTo>
                  <a:lnTo>
                    <a:pt x="941" y="48"/>
                  </a:lnTo>
                  <a:lnTo>
                    <a:pt x="845" y="97"/>
                  </a:lnTo>
                  <a:lnTo>
                    <a:pt x="700" y="266"/>
                  </a:lnTo>
                  <a:lnTo>
                    <a:pt x="531" y="483"/>
                  </a:lnTo>
                  <a:lnTo>
                    <a:pt x="386" y="724"/>
                  </a:lnTo>
                  <a:lnTo>
                    <a:pt x="241" y="965"/>
                  </a:lnTo>
                  <a:lnTo>
                    <a:pt x="0" y="1448"/>
                  </a:lnTo>
                  <a:lnTo>
                    <a:pt x="0" y="1472"/>
                  </a:lnTo>
                  <a:lnTo>
                    <a:pt x="1737" y="2823"/>
                  </a:lnTo>
                  <a:lnTo>
                    <a:pt x="3065" y="1255"/>
                  </a:lnTo>
                  <a:lnTo>
                    <a:pt x="2630" y="965"/>
                  </a:lnTo>
                  <a:lnTo>
                    <a:pt x="2172" y="700"/>
                  </a:lnTo>
                  <a:lnTo>
                    <a:pt x="1955" y="531"/>
                  </a:lnTo>
                  <a:lnTo>
                    <a:pt x="1689" y="314"/>
                  </a:lnTo>
                  <a:lnTo>
                    <a:pt x="1424" y="121"/>
                  </a:lnTo>
                  <a:lnTo>
                    <a:pt x="1303" y="48"/>
                  </a:lnTo>
                  <a:lnTo>
                    <a:pt x="1182" y="24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65"/>
            <p:cNvSpPr/>
            <p:nvPr/>
          </p:nvSpPr>
          <p:spPr>
            <a:xfrm>
              <a:off x="6238116" y="2241041"/>
              <a:ext cx="350592" cy="75981"/>
            </a:xfrm>
            <a:custGeom>
              <a:avLst/>
              <a:gdLst/>
              <a:ahLst/>
              <a:cxnLst/>
              <a:rect l="l" t="t" r="r" b="b"/>
              <a:pathLst>
                <a:path w="21936" h="4754" extrusionOk="0">
                  <a:moveTo>
                    <a:pt x="14624" y="0"/>
                  </a:moveTo>
                  <a:lnTo>
                    <a:pt x="13418" y="24"/>
                  </a:lnTo>
                  <a:lnTo>
                    <a:pt x="12211" y="72"/>
                  </a:lnTo>
                  <a:lnTo>
                    <a:pt x="11415" y="121"/>
                  </a:lnTo>
                  <a:lnTo>
                    <a:pt x="10618" y="217"/>
                  </a:lnTo>
                  <a:lnTo>
                    <a:pt x="9822" y="314"/>
                  </a:lnTo>
                  <a:lnTo>
                    <a:pt x="9026" y="434"/>
                  </a:lnTo>
                  <a:lnTo>
                    <a:pt x="8254" y="579"/>
                  </a:lnTo>
                  <a:lnTo>
                    <a:pt x="7481" y="748"/>
                  </a:lnTo>
                  <a:lnTo>
                    <a:pt x="6709" y="941"/>
                  </a:lnTo>
                  <a:lnTo>
                    <a:pt x="5937" y="1158"/>
                  </a:lnTo>
                  <a:lnTo>
                    <a:pt x="5189" y="1376"/>
                  </a:lnTo>
                  <a:lnTo>
                    <a:pt x="4417" y="1617"/>
                  </a:lnTo>
                  <a:lnTo>
                    <a:pt x="3669" y="1882"/>
                  </a:lnTo>
                  <a:lnTo>
                    <a:pt x="2921" y="2172"/>
                  </a:lnTo>
                  <a:lnTo>
                    <a:pt x="2173" y="2461"/>
                  </a:lnTo>
                  <a:lnTo>
                    <a:pt x="1449" y="2775"/>
                  </a:lnTo>
                  <a:lnTo>
                    <a:pt x="1" y="3427"/>
                  </a:lnTo>
                  <a:lnTo>
                    <a:pt x="604" y="4754"/>
                  </a:lnTo>
                  <a:lnTo>
                    <a:pt x="942" y="4585"/>
                  </a:lnTo>
                  <a:lnTo>
                    <a:pt x="1328" y="4416"/>
                  </a:lnTo>
                  <a:lnTo>
                    <a:pt x="1738" y="4271"/>
                  </a:lnTo>
                  <a:lnTo>
                    <a:pt x="2149" y="4126"/>
                  </a:lnTo>
                  <a:lnTo>
                    <a:pt x="2559" y="3982"/>
                  </a:lnTo>
                  <a:lnTo>
                    <a:pt x="3379" y="3789"/>
                  </a:lnTo>
                  <a:lnTo>
                    <a:pt x="4224" y="3620"/>
                  </a:lnTo>
                  <a:lnTo>
                    <a:pt x="5093" y="3499"/>
                  </a:lnTo>
                  <a:lnTo>
                    <a:pt x="5937" y="3427"/>
                  </a:lnTo>
                  <a:lnTo>
                    <a:pt x="6806" y="3354"/>
                  </a:lnTo>
                  <a:lnTo>
                    <a:pt x="7675" y="3330"/>
                  </a:lnTo>
                  <a:lnTo>
                    <a:pt x="8929" y="3282"/>
                  </a:lnTo>
                  <a:lnTo>
                    <a:pt x="10160" y="3234"/>
                  </a:lnTo>
                  <a:lnTo>
                    <a:pt x="11391" y="3161"/>
                  </a:lnTo>
                  <a:lnTo>
                    <a:pt x="12597" y="3041"/>
                  </a:lnTo>
                  <a:lnTo>
                    <a:pt x="13804" y="2920"/>
                  </a:lnTo>
                  <a:lnTo>
                    <a:pt x="15010" y="2751"/>
                  </a:lnTo>
                  <a:lnTo>
                    <a:pt x="16241" y="2534"/>
                  </a:lnTo>
                  <a:lnTo>
                    <a:pt x="17472" y="2268"/>
                  </a:lnTo>
                  <a:lnTo>
                    <a:pt x="18557" y="2027"/>
                  </a:lnTo>
                  <a:lnTo>
                    <a:pt x="19112" y="1906"/>
                  </a:lnTo>
                  <a:lnTo>
                    <a:pt x="19643" y="1834"/>
                  </a:lnTo>
                  <a:lnTo>
                    <a:pt x="20198" y="1762"/>
                  </a:lnTo>
                  <a:lnTo>
                    <a:pt x="20729" y="1738"/>
                  </a:lnTo>
                  <a:lnTo>
                    <a:pt x="21260" y="1738"/>
                  </a:lnTo>
                  <a:lnTo>
                    <a:pt x="21815" y="1762"/>
                  </a:lnTo>
                  <a:lnTo>
                    <a:pt x="21936" y="362"/>
                  </a:lnTo>
                  <a:lnTo>
                    <a:pt x="20705" y="241"/>
                  </a:lnTo>
                  <a:lnTo>
                    <a:pt x="19498" y="169"/>
                  </a:lnTo>
                  <a:lnTo>
                    <a:pt x="18268" y="97"/>
                  </a:lnTo>
                  <a:lnTo>
                    <a:pt x="17061" y="48"/>
                  </a:lnTo>
                  <a:lnTo>
                    <a:pt x="158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65"/>
            <p:cNvSpPr/>
            <p:nvPr/>
          </p:nvSpPr>
          <p:spPr>
            <a:xfrm>
              <a:off x="6505777" y="2586203"/>
              <a:ext cx="65576" cy="93737"/>
            </a:xfrm>
            <a:custGeom>
              <a:avLst/>
              <a:gdLst/>
              <a:ahLst/>
              <a:cxnLst/>
              <a:rect l="l" t="t" r="r" b="b"/>
              <a:pathLst>
                <a:path w="4103" h="5865" extrusionOk="0">
                  <a:moveTo>
                    <a:pt x="1955" y="1"/>
                  </a:moveTo>
                  <a:lnTo>
                    <a:pt x="1835" y="508"/>
                  </a:lnTo>
                  <a:lnTo>
                    <a:pt x="1666" y="1014"/>
                  </a:lnTo>
                  <a:lnTo>
                    <a:pt x="1448" y="1521"/>
                  </a:lnTo>
                  <a:lnTo>
                    <a:pt x="1207" y="2028"/>
                  </a:lnTo>
                  <a:lnTo>
                    <a:pt x="942" y="2511"/>
                  </a:lnTo>
                  <a:lnTo>
                    <a:pt x="652" y="2969"/>
                  </a:lnTo>
                  <a:lnTo>
                    <a:pt x="73" y="3862"/>
                  </a:lnTo>
                  <a:lnTo>
                    <a:pt x="1" y="3958"/>
                  </a:lnTo>
                  <a:lnTo>
                    <a:pt x="49" y="3983"/>
                  </a:lnTo>
                  <a:lnTo>
                    <a:pt x="483" y="4320"/>
                  </a:lnTo>
                  <a:lnTo>
                    <a:pt x="893" y="4610"/>
                  </a:lnTo>
                  <a:lnTo>
                    <a:pt x="1328" y="4875"/>
                  </a:lnTo>
                  <a:lnTo>
                    <a:pt x="1762" y="5141"/>
                  </a:lnTo>
                  <a:lnTo>
                    <a:pt x="2196" y="5358"/>
                  </a:lnTo>
                  <a:lnTo>
                    <a:pt x="2631" y="5551"/>
                  </a:lnTo>
                  <a:lnTo>
                    <a:pt x="3065" y="5720"/>
                  </a:lnTo>
                  <a:lnTo>
                    <a:pt x="3524" y="5865"/>
                  </a:lnTo>
                  <a:lnTo>
                    <a:pt x="3524" y="5865"/>
                  </a:lnTo>
                  <a:lnTo>
                    <a:pt x="3451" y="5599"/>
                  </a:lnTo>
                  <a:lnTo>
                    <a:pt x="3427" y="5358"/>
                  </a:lnTo>
                  <a:lnTo>
                    <a:pt x="3379" y="5068"/>
                  </a:lnTo>
                  <a:lnTo>
                    <a:pt x="3379" y="4803"/>
                  </a:lnTo>
                  <a:lnTo>
                    <a:pt x="3379" y="4224"/>
                  </a:lnTo>
                  <a:lnTo>
                    <a:pt x="3427" y="3621"/>
                  </a:lnTo>
                  <a:lnTo>
                    <a:pt x="3548" y="3017"/>
                  </a:lnTo>
                  <a:lnTo>
                    <a:pt x="3693" y="2462"/>
                  </a:lnTo>
                  <a:lnTo>
                    <a:pt x="3886" y="1907"/>
                  </a:lnTo>
                  <a:lnTo>
                    <a:pt x="3982" y="1666"/>
                  </a:lnTo>
                  <a:lnTo>
                    <a:pt x="4103" y="1449"/>
                  </a:lnTo>
                  <a:lnTo>
                    <a:pt x="3813" y="1304"/>
                  </a:lnTo>
                  <a:lnTo>
                    <a:pt x="3524" y="1159"/>
                  </a:lnTo>
                  <a:lnTo>
                    <a:pt x="3234" y="1014"/>
                  </a:lnTo>
                  <a:lnTo>
                    <a:pt x="2969" y="821"/>
                  </a:lnTo>
                  <a:lnTo>
                    <a:pt x="2703" y="653"/>
                  </a:lnTo>
                  <a:lnTo>
                    <a:pt x="2438" y="435"/>
                  </a:lnTo>
                  <a:lnTo>
                    <a:pt x="2196" y="218"/>
                  </a:lnTo>
                  <a:lnTo>
                    <a:pt x="1955" y="1"/>
                  </a:lnTo>
                  <a:close/>
                </a:path>
              </a:pathLst>
            </a:custGeom>
            <a:solidFill>
              <a:srgbClr val="ED6A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65"/>
            <p:cNvSpPr/>
            <p:nvPr/>
          </p:nvSpPr>
          <p:spPr>
            <a:xfrm>
              <a:off x="6365785" y="2332446"/>
              <a:ext cx="161215" cy="141941"/>
            </a:xfrm>
            <a:custGeom>
              <a:avLst/>
              <a:gdLst/>
              <a:ahLst/>
              <a:cxnLst/>
              <a:rect l="l" t="t" r="r" b="b"/>
              <a:pathLst>
                <a:path w="10087" h="8881" extrusionOk="0">
                  <a:moveTo>
                    <a:pt x="2365" y="579"/>
                  </a:moveTo>
                  <a:lnTo>
                    <a:pt x="2992" y="748"/>
                  </a:lnTo>
                  <a:lnTo>
                    <a:pt x="3620" y="965"/>
                  </a:lnTo>
                  <a:lnTo>
                    <a:pt x="4223" y="1182"/>
                  </a:lnTo>
                  <a:lnTo>
                    <a:pt x="4802" y="1472"/>
                  </a:lnTo>
                  <a:lnTo>
                    <a:pt x="4754" y="1472"/>
                  </a:lnTo>
                  <a:lnTo>
                    <a:pt x="4706" y="1520"/>
                  </a:lnTo>
                  <a:lnTo>
                    <a:pt x="4368" y="1858"/>
                  </a:lnTo>
                  <a:lnTo>
                    <a:pt x="4030" y="2220"/>
                  </a:lnTo>
                  <a:lnTo>
                    <a:pt x="3740" y="2606"/>
                  </a:lnTo>
                  <a:lnTo>
                    <a:pt x="3451" y="3016"/>
                  </a:lnTo>
                  <a:lnTo>
                    <a:pt x="3185" y="3427"/>
                  </a:lnTo>
                  <a:lnTo>
                    <a:pt x="2944" y="3861"/>
                  </a:lnTo>
                  <a:lnTo>
                    <a:pt x="2703" y="4271"/>
                  </a:lnTo>
                  <a:lnTo>
                    <a:pt x="2510" y="4706"/>
                  </a:lnTo>
                  <a:lnTo>
                    <a:pt x="2027" y="4488"/>
                  </a:lnTo>
                  <a:lnTo>
                    <a:pt x="1520" y="4295"/>
                  </a:lnTo>
                  <a:lnTo>
                    <a:pt x="990" y="4151"/>
                  </a:lnTo>
                  <a:lnTo>
                    <a:pt x="483" y="4006"/>
                  </a:lnTo>
                  <a:lnTo>
                    <a:pt x="990" y="3185"/>
                  </a:lnTo>
                  <a:lnTo>
                    <a:pt x="1472" y="2317"/>
                  </a:lnTo>
                  <a:lnTo>
                    <a:pt x="1955" y="1448"/>
                  </a:lnTo>
                  <a:lnTo>
                    <a:pt x="2172" y="1014"/>
                  </a:lnTo>
                  <a:lnTo>
                    <a:pt x="2365" y="579"/>
                  </a:lnTo>
                  <a:close/>
                  <a:moveTo>
                    <a:pt x="5140" y="1641"/>
                  </a:moveTo>
                  <a:lnTo>
                    <a:pt x="5719" y="1955"/>
                  </a:lnTo>
                  <a:lnTo>
                    <a:pt x="6274" y="2317"/>
                  </a:lnTo>
                  <a:lnTo>
                    <a:pt x="6781" y="2727"/>
                  </a:lnTo>
                  <a:lnTo>
                    <a:pt x="7288" y="3137"/>
                  </a:lnTo>
                  <a:lnTo>
                    <a:pt x="6636" y="3885"/>
                  </a:lnTo>
                  <a:lnTo>
                    <a:pt x="5985" y="4609"/>
                  </a:lnTo>
                  <a:lnTo>
                    <a:pt x="5309" y="5309"/>
                  </a:lnTo>
                  <a:lnTo>
                    <a:pt x="4633" y="6009"/>
                  </a:lnTo>
                  <a:lnTo>
                    <a:pt x="4199" y="5695"/>
                  </a:lnTo>
                  <a:lnTo>
                    <a:pt x="3789" y="5405"/>
                  </a:lnTo>
                  <a:lnTo>
                    <a:pt x="3330" y="5140"/>
                  </a:lnTo>
                  <a:lnTo>
                    <a:pt x="2872" y="4899"/>
                  </a:lnTo>
                  <a:lnTo>
                    <a:pt x="3403" y="4102"/>
                  </a:lnTo>
                  <a:lnTo>
                    <a:pt x="3958" y="3354"/>
                  </a:lnTo>
                  <a:lnTo>
                    <a:pt x="5116" y="1834"/>
                  </a:lnTo>
                  <a:lnTo>
                    <a:pt x="5140" y="1786"/>
                  </a:lnTo>
                  <a:lnTo>
                    <a:pt x="5164" y="1737"/>
                  </a:lnTo>
                  <a:lnTo>
                    <a:pt x="5140" y="1641"/>
                  </a:lnTo>
                  <a:close/>
                  <a:moveTo>
                    <a:pt x="7650" y="3523"/>
                  </a:moveTo>
                  <a:lnTo>
                    <a:pt x="8108" y="4030"/>
                  </a:lnTo>
                  <a:lnTo>
                    <a:pt x="8542" y="4561"/>
                  </a:lnTo>
                  <a:lnTo>
                    <a:pt x="8953" y="5116"/>
                  </a:lnTo>
                  <a:lnTo>
                    <a:pt x="9315" y="5719"/>
                  </a:lnTo>
                  <a:lnTo>
                    <a:pt x="9122" y="5840"/>
                  </a:lnTo>
                  <a:lnTo>
                    <a:pt x="8929" y="5960"/>
                  </a:lnTo>
                  <a:lnTo>
                    <a:pt x="8567" y="6226"/>
                  </a:lnTo>
                  <a:lnTo>
                    <a:pt x="8229" y="6564"/>
                  </a:lnTo>
                  <a:lnTo>
                    <a:pt x="7891" y="6877"/>
                  </a:lnTo>
                  <a:lnTo>
                    <a:pt x="7577" y="7167"/>
                  </a:lnTo>
                  <a:lnTo>
                    <a:pt x="7264" y="7481"/>
                  </a:lnTo>
                  <a:lnTo>
                    <a:pt x="6950" y="7818"/>
                  </a:lnTo>
                  <a:lnTo>
                    <a:pt x="6829" y="7987"/>
                  </a:lnTo>
                  <a:lnTo>
                    <a:pt x="6709" y="8180"/>
                  </a:lnTo>
                  <a:lnTo>
                    <a:pt x="6298" y="7649"/>
                  </a:lnTo>
                  <a:lnTo>
                    <a:pt x="5888" y="7167"/>
                  </a:lnTo>
                  <a:lnTo>
                    <a:pt x="5430" y="6708"/>
                  </a:lnTo>
                  <a:lnTo>
                    <a:pt x="4947" y="6274"/>
                  </a:lnTo>
                  <a:lnTo>
                    <a:pt x="5309" y="5960"/>
                  </a:lnTo>
                  <a:lnTo>
                    <a:pt x="5695" y="5647"/>
                  </a:lnTo>
                  <a:lnTo>
                    <a:pt x="6033" y="5309"/>
                  </a:lnTo>
                  <a:lnTo>
                    <a:pt x="6371" y="4971"/>
                  </a:lnTo>
                  <a:lnTo>
                    <a:pt x="7046" y="4247"/>
                  </a:lnTo>
                  <a:lnTo>
                    <a:pt x="7650" y="3523"/>
                  </a:lnTo>
                  <a:close/>
                  <a:moveTo>
                    <a:pt x="2027" y="0"/>
                  </a:moveTo>
                  <a:lnTo>
                    <a:pt x="1979" y="24"/>
                  </a:lnTo>
                  <a:lnTo>
                    <a:pt x="1931" y="48"/>
                  </a:lnTo>
                  <a:lnTo>
                    <a:pt x="1907" y="97"/>
                  </a:lnTo>
                  <a:lnTo>
                    <a:pt x="1858" y="217"/>
                  </a:lnTo>
                  <a:lnTo>
                    <a:pt x="1882" y="338"/>
                  </a:lnTo>
                  <a:lnTo>
                    <a:pt x="1617" y="748"/>
                  </a:lnTo>
                  <a:lnTo>
                    <a:pt x="1376" y="1182"/>
                  </a:lnTo>
                  <a:lnTo>
                    <a:pt x="917" y="2051"/>
                  </a:lnTo>
                  <a:lnTo>
                    <a:pt x="507" y="2968"/>
                  </a:lnTo>
                  <a:lnTo>
                    <a:pt x="97" y="3861"/>
                  </a:lnTo>
                  <a:lnTo>
                    <a:pt x="73" y="3909"/>
                  </a:lnTo>
                  <a:lnTo>
                    <a:pt x="73" y="3982"/>
                  </a:lnTo>
                  <a:lnTo>
                    <a:pt x="48" y="4006"/>
                  </a:lnTo>
                  <a:lnTo>
                    <a:pt x="0" y="4054"/>
                  </a:lnTo>
                  <a:lnTo>
                    <a:pt x="0" y="4151"/>
                  </a:lnTo>
                  <a:lnTo>
                    <a:pt x="0" y="4199"/>
                  </a:lnTo>
                  <a:lnTo>
                    <a:pt x="24" y="4247"/>
                  </a:lnTo>
                  <a:lnTo>
                    <a:pt x="73" y="4271"/>
                  </a:lnTo>
                  <a:lnTo>
                    <a:pt x="121" y="4295"/>
                  </a:lnTo>
                  <a:lnTo>
                    <a:pt x="603" y="4464"/>
                  </a:lnTo>
                  <a:lnTo>
                    <a:pt x="1062" y="4633"/>
                  </a:lnTo>
                  <a:lnTo>
                    <a:pt x="1520" y="4826"/>
                  </a:lnTo>
                  <a:lnTo>
                    <a:pt x="1955" y="5019"/>
                  </a:lnTo>
                  <a:lnTo>
                    <a:pt x="2389" y="5236"/>
                  </a:lnTo>
                  <a:lnTo>
                    <a:pt x="2799" y="5478"/>
                  </a:lnTo>
                  <a:lnTo>
                    <a:pt x="3210" y="5743"/>
                  </a:lnTo>
                  <a:lnTo>
                    <a:pt x="3596" y="6009"/>
                  </a:lnTo>
                  <a:lnTo>
                    <a:pt x="3982" y="6274"/>
                  </a:lnTo>
                  <a:lnTo>
                    <a:pt x="4344" y="6588"/>
                  </a:lnTo>
                  <a:lnTo>
                    <a:pt x="4706" y="6901"/>
                  </a:lnTo>
                  <a:lnTo>
                    <a:pt x="5043" y="7239"/>
                  </a:lnTo>
                  <a:lnTo>
                    <a:pt x="5381" y="7577"/>
                  </a:lnTo>
                  <a:lnTo>
                    <a:pt x="5695" y="7963"/>
                  </a:lnTo>
                  <a:lnTo>
                    <a:pt x="6009" y="8349"/>
                  </a:lnTo>
                  <a:lnTo>
                    <a:pt x="6322" y="8735"/>
                  </a:lnTo>
                  <a:lnTo>
                    <a:pt x="6395" y="8832"/>
                  </a:lnTo>
                  <a:lnTo>
                    <a:pt x="6491" y="8880"/>
                  </a:lnTo>
                  <a:lnTo>
                    <a:pt x="6684" y="8880"/>
                  </a:lnTo>
                  <a:lnTo>
                    <a:pt x="6757" y="8832"/>
                  </a:lnTo>
                  <a:lnTo>
                    <a:pt x="6853" y="8784"/>
                  </a:lnTo>
                  <a:lnTo>
                    <a:pt x="6902" y="8711"/>
                  </a:lnTo>
                  <a:lnTo>
                    <a:pt x="6926" y="8615"/>
                  </a:lnTo>
                  <a:lnTo>
                    <a:pt x="7119" y="8494"/>
                  </a:lnTo>
                  <a:lnTo>
                    <a:pt x="7288" y="8349"/>
                  </a:lnTo>
                  <a:lnTo>
                    <a:pt x="7625" y="8036"/>
                  </a:lnTo>
                  <a:lnTo>
                    <a:pt x="7963" y="7698"/>
                  </a:lnTo>
                  <a:lnTo>
                    <a:pt x="8277" y="7384"/>
                  </a:lnTo>
                  <a:lnTo>
                    <a:pt x="8639" y="7070"/>
                  </a:lnTo>
                  <a:lnTo>
                    <a:pt x="9001" y="6781"/>
                  </a:lnTo>
                  <a:lnTo>
                    <a:pt x="9363" y="6467"/>
                  </a:lnTo>
                  <a:lnTo>
                    <a:pt x="9508" y="6298"/>
                  </a:lnTo>
                  <a:lnTo>
                    <a:pt x="9652" y="6105"/>
                  </a:lnTo>
                  <a:lnTo>
                    <a:pt x="9749" y="6129"/>
                  </a:lnTo>
                  <a:lnTo>
                    <a:pt x="9845" y="6105"/>
                  </a:lnTo>
                  <a:lnTo>
                    <a:pt x="9942" y="6057"/>
                  </a:lnTo>
                  <a:lnTo>
                    <a:pt x="10014" y="5984"/>
                  </a:lnTo>
                  <a:lnTo>
                    <a:pt x="10063" y="5888"/>
                  </a:lnTo>
                  <a:lnTo>
                    <a:pt x="10087" y="5816"/>
                  </a:lnTo>
                  <a:lnTo>
                    <a:pt x="10087" y="5695"/>
                  </a:lnTo>
                  <a:lnTo>
                    <a:pt x="10063" y="5598"/>
                  </a:lnTo>
                  <a:lnTo>
                    <a:pt x="9725" y="5043"/>
                  </a:lnTo>
                  <a:lnTo>
                    <a:pt x="9387" y="4488"/>
                  </a:lnTo>
                  <a:lnTo>
                    <a:pt x="9025" y="3982"/>
                  </a:lnTo>
                  <a:lnTo>
                    <a:pt x="8615" y="3499"/>
                  </a:lnTo>
                  <a:lnTo>
                    <a:pt x="8180" y="3041"/>
                  </a:lnTo>
                  <a:lnTo>
                    <a:pt x="7722" y="2606"/>
                  </a:lnTo>
                  <a:lnTo>
                    <a:pt x="7264" y="2196"/>
                  </a:lnTo>
                  <a:lnTo>
                    <a:pt x="6757" y="1810"/>
                  </a:lnTo>
                  <a:lnTo>
                    <a:pt x="6226" y="1448"/>
                  </a:lnTo>
                  <a:lnTo>
                    <a:pt x="5695" y="1134"/>
                  </a:lnTo>
                  <a:lnTo>
                    <a:pt x="5140" y="845"/>
                  </a:lnTo>
                  <a:lnTo>
                    <a:pt x="4561" y="603"/>
                  </a:lnTo>
                  <a:lnTo>
                    <a:pt x="3958" y="386"/>
                  </a:lnTo>
                  <a:lnTo>
                    <a:pt x="3354" y="217"/>
                  </a:lnTo>
                  <a:lnTo>
                    <a:pt x="2727" y="97"/>
                  </a:lnTo>
                  <a:lnTo>
                    <a:pt x="210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65"/>
            <p:cNvSpPr/>
            <p:nvPr/>
          </p:nvSpPr>
          <p:spPr>
            <a:xfrm>
              <a:off x="6468361" y="2504835"/>
              <a:ext cx="54021" cy="52087"/>
            </a:xfrm>
            <a:custGeom>
              <a:avLst/>
              <a:gdLst/>
              <a:ahLst/>
              <a:cxnLst/>
              <a:rect l="l" t="t" r="r" b="b"/>
              <a:pathLst>
                <a:path w="3380" h="3259" extrusionOk="0">
                  <a:moveTo>
                    <a:pt x="2414" y="507"/>
                  </a:moveTo>
                  <a:lnTo>
                    <a:pt x="2511" y="531"/>
                  </a:lnTo>
                  <a:lnTo>
                    <a:pt x="2583" y="580"/>
                  </a:lnTo>
                  <a:lnTo>
                    <a:pt x="2607" y="652"/>
                  </a:lnTo>
                  <a:lnTo>
                    <a:pt x="2631" y="724"/>
                  </a:lnTo>
                  <a:lnTo>
                    <a:pt x="2679" y="917"/>
                  </a:lnTo>
                  <a:lnTo>
                    <a:pt x="2728" y="1303"/>
                  </a:lnTo>
                  <a:lnTo>
                    <a:pt x="2824" y="1641"/>
                  </a:lnTo>
                  <a:lnTo>
                    <a:pt x="2872" y="1834"/>
                  </a:lnTo>
                  <a:lnTo>
                    <a:pt x="2872" y="2003"/>
                  </a:lnTo>
                  <a:lnTo>
                    <a:pt x="2848" y="2124"/>
                  </a:lnTo>
                  <a:lnTo>
                    <a:pt x="2800" y="2196"/>
                  </a:lnTo>
                  <a:lnTo>
                    <a:pt x="2704" y="2269"/>
                  </a:lnTo>
                  <a:lnTo>
                    <a:pt x="2631" y="2317"/>
                  </a:lnTo>
                  <a:lnTo>
                    <a:pt x="2414" y="2365"/>
                  </a:lnTo>
                  <a:lnTo>
                    <a:pt x="2197" y="2413"/>
                  </a:lnTo>
                  <a:lnTo>
                    <a:pt x="797" y="2775"/>
                  </a:lnTo>
                  <a:lnTo>
                    <a:pt x="411" y="1086"/>
                  </a:lnTo>
                  <a:lnTo>
                    <a:pt x="1835" y="676"/>
                  </a:lnTo>
                  <a:lnTo>
                    <a:pt x="2028" y="604"/>
                  </a:lnTo>
                  <a:lnTo>
                    <a:pt x="2221" y="531"/>
                  </a:lnTo>
                  <a:lnTo>
                    <a:pt x="2317" y="531"/>
                  </a:lnTo>
                  <a:lnTo>
                    <a:pt x="2414" y="507"/>
                  </a:lnTo>
                  <a:close/>
                  <a:moveTo>
                    <a:pt x="2342" y="0"/>
                  </a:moveTo>
                  <a:lnTo>
                    <a:pt x="2076" y="73"/>
                  </a:lnTo>
                  <a:lnTo>
                    <a:pt x="1594" y="242"/>
                  </a:lnTo>
                  <a:lnTo>
                    <a:pt x="291" y="652"/>
                  </a:lnTo>
                  <a:lnTo>
                    <a:pt x="242" y="604"/>
                  </a:lnTo>
                  <a:lnTo>
                    <a:pt x="97" y="604"/>
                  </a:lnTo>
                  <a:lnTo>
                    <a:pt x="73" y="652"/>
                  </a:lnTo>
                  <a:lnTo>
                    <a:pt x="25" y="676"/>
                  </a:lnTo>
                  <a:lnTo>
                    <a:pt x="25" y="724"/>
                  </a:lnTo>
                  <a:lnTo>
                    <a:pt x="1" y="797"/>
                  </a:lnTo>
                  <a:lnTo>
                    <a:pt x="25" y="845"/>
                  </a:lnTo>
                  <a:lnTo>
                    <a:pt x="25" y="942"/>
                  </a:lnTo>
                  <a:lnTo>
                    <a:pt x="49" y="1062"/>
                  </a:lnTo>
                  <a:lnTo>
                    <a:pt x="411" y="3113"/>
                  </a:lnTo>
                  <a:lnTo>
                    <a:pt x="459" y="3186"/>
                  </a:lnTo>
                  <a:lnTo>
                    <a:pt x="532" y="3234"/>
                  </a:lnTo>
                  <a:lnTo>
                    <a:pt x="604" y="3258"/>
                  </a:lnTo>
                  <a:lnTo>
                    <a:pt x="701" y="3258"/>
                  </a:lnTo>
                  <a:lnTo>
                    <a:pt x="2004" y="2944"/>
                  </a:lnTo>
                  <a:lnTo>
                    <a:pt x="2559" y="2848"/>
                  </a:lnTo>
                  <a:lnTo>
                    <a:pt x="2824" y="2775"/>
                  </a:lnTo>
                  <a:lnTo>
                    <a:pt x="2969" y="2727"/>
                  </a:lnTo>
                  <a:lnTo>
                    <a:pt x="3066" y="2655"/>
                  </a:lnTo>
                  <a:lnTo>
                    <a:pt x="3162" y="2607"/>
                  </a:lnTo>
                  <a:lnTo>
                    <a:pt x="3234" y="2534"/>
                  </a:lnTo>
                  <a:lnTo>
                    <a:pt x="3307" y="2462"/>
                  </a:lnTo>
                  <a:lnTo>
                    <a:pt x="3331" y="2365"/>
                  </a:lnTo>
                  <a:lnTo>
                    <a:pt x="3379" y="2172"/>
                  </a:lnTo>
                  <a:lnTo>
                    <a:pt x="3379" y="1979"/>
                  </a:lnTo>
                  <a:lnTo>
                    <a:pt x="3355" y="1762"/>
                  </a:lnTo>
                  <a:lnTo>
                    <a:pt x="3307" y="1545"/>
                  </a:lnTo>
                  <a:lnTo>
                    <a:pt x="3186" y="1159"/>
                  </a:lnTo>
                  <a:lnTo>
                    <a:pt x="3138" y="821"/>
                  </a:lnTo>
                  <a:lnTo>
                    <a:pt x="3090" y="628"/>
                  </a:lnTo>
                  <a:lnTo>
                    <a:pt x="3041" y="459"/>
                  </a:lnTo>
                  <a:lnTo>
                    <a:pt x="2993" y="290"/>
                  </a:lnTo>
                  <a:lnTo>
                    <a:pt x="2872" y="145"/>
                  </a:lnTo>
                  <a:lnTo>
                    <a:pt x="2824" y="97"/>
                  </a:lnTo>
                  <a:lnTo>
                    <a:pt x="2752" y="49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65"/>
            <p:cNvSpPr/>
            <p:nvPr/>
          </p:nvSpPr>
          <p:spPr>
            <a:xfrm>
              <a:off x="6474930" y="2512938"/>
              <a:ext cx="39349" cy="36264"/>
            </a:xfrm>
            <a:custGeom>
              <a:avLst/>
              <a:gdLst/>
              <a:ahLst/>
              <a:cxnLst/>
              <a:rect l="l" t="t" r="r" b="b"/>
              <a:pathLst>
                <a:path w="2462" h="2269" extrusionOk="0">
                  <a:moveTo>
                    <a:pt x="2003" y="0"/>
                  </a:moveTo>
                  <a:lnTo>
                    <a:pt x="1906" y="24"/>
                  </a:lnTo>
                  <a:lnTo>
                    <a:pt x="1810" y="24"/>
                  </a:lnTo>
                  <a:lnTo>
                    <a:pt x="1617" y="97"/>
                  </a:lnTo>
                  <a:lnTo>
                    <a:pt x="1424" y="169"/>
                  </a:lnTo>
                  <a:lnTo>
                    <a:pt x="0" y="579"/>
                  </a:lnTo>
                  <a:lnTo>
                    <a:pt x="386" y="2268"/>
                  </a:lnTo>
                  <a:lnTo>
                    <a:pt x="1786" y="1906"/>
                  </a:lnTo>
                  <a:lnTo>
                    <a:pt x="2003" y="1858"/>
                  </a:lnTo>
                  <a:lnTo>
                    <a:pt x="2220" y="1810"/>
                  </a:lnTo>
                  <a:lnTo>
                    <a:pt x="2293" y="1762"/>
                  </a:lnTo>
                  <a:lnTo>
                    <a:pt x="2389" y="1689"/>
                  </a:lnTo>
                  <a:lnTo>
                    <a:pt x="2437" y="1617"/>
                  </a:lnTo>
                  <a:lnTo>
                    <a:pt x="2461" y="1496"/>
                  </a:lnTo>
                  <a:lnTo>
                    <a:pt x="2461" y="1327"/>
                  </a:lnTo>
                  <a:lnTo>
                    <a:pt x="2413" y="1134"/>
                  </a:lnTo>
                  <a:lnTo>
                    <a:pt x="2317" y="796"/>
                  </a:lnTo>
                  <a:lnTo>
                    <a:pt x="2268" y="410"/>
                  </a:lnTo>
                  <a:lnTo>
                    <a:pt x="2220" y="217"/>
                  </a:lnTo>
                  <a:lnTo>
                    <a:pt x="2196" y="145"/>
                  </a:lnTo>
                  <a:lnTo>
                    <a:pt x="2172" y="73"/>
                  </a:lnTo>
                  <a:lnTo>
                    <a:pt x="2100" y="24"/>
                  </a:lnTo>
                  <a:lnTo>
                    <a:pt x="2003" y="0"/>
                  </a:lnTo>
                  <a:close/>
                </a:path>
              </a:pathLst>
            </a:custGeom>
            <a:solidFill>
              <a:srgbClr val="E206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65"/>
            <p:cNvSpPr/>
            <p:nvPr/>
          </p:nvSpPr>
          <p:spPr>
            <a:xfrm>
              <a:off x="6444835" y="2388753"/>
              <a:ext cx="69828" cy="74446"/>
            </a:xfrm>
            <a:custGeom>
              <a:avLst/>
              <a:gdLst/>
              <a:ahLst/>
              <a:cxnLst/>
              <a:rect l="l" t="t" r="r" b="b"/>
              <a:pathLst>
                <a:path w="4369" h="4658" extrusionOk="0">
                  <a:moveTo>
                    <a:pt x="2704" y="0"/>
                  </a:moveTo>
                  <a:lnTo>
                    <a:pt x="2100" y="724"/>
                  </a:lnTo>
                  <a:lnTo>
                    <a:pt x="1425" y="1448"/>
                  </a:lnTo>
                  <a:lnTo>
                    <a:pt x="1087" y="1786"/>
                  </a:lnTo>
                  <a:lnTo>
                    <a:pt x="749" y="2124"/>
                  </a:lnTo>
                  <a:lnTo>
                    <a:pt x="363" y="2437"/>
                  </a:lnTo>
                  <a:lnTo>
                    <a:pt x="1" y="2751"/>
                  </a:lnTo>
                  <a:lnTo>
                    <a:pt x="484" y="3185"/>
                  </a:lnTo>
                  <a:lnTo>
                    <a:pt x="942" y="3644"/>
                  </a:lnTo>
                  <a:lnTo>
                    <a:pt x="1352" y="4126"/>
                  </a:lnTo>
                  <a:lnTo>
                    <a:pt x="1763" y="4657"/>
                  </a:lnTo>
                  <a:lnTo>
                    <a:pt x="1883" y="4464"/>
                  </a:lnTo>
                  <a:lnTo>
                    <a:pt x="2004" y="4295"/>
                  </a:lnTo>
                  <a:lnTo>
                    <a:pt x="2318" y="3958"/>
                  </a:lnTo>
                  <a:lnTo>
                    <a:pt x="2631" y="3644"/>
                  </a:lnTo>
                  <a:lnTo>
                    <a:pt x="2945" y="3354"/>
                  </a:lnTo>
                  <a:lnTo>
                    <a:pt x="3283" y="3041"/>
                  </a:lnTo>
                  <a:lnTo>
                    <a:pt x="3621" y="2703"/>
                  </a:lnTo>
                  <a:lnTo>
                    <a:pt x="3983" y="2437"/>
                  </a:lnTo>
                  <a:lnTo>
                    <a:pt x="4176" y="2317"/>
                  </a:lnTo>
                  <a:lnTo>
                    <a:pt x="4369" y="2196"/>
                  </a:lnTo>
                  <a:lnTo>
                    <a:pt x="4007" y="1593"/>
                  </a:lnTo>
                  <a:lnTo>
                    <a:pt x="3596" y="1038"/>
                  </a:lnTo>
                  <a:lnTo>
                    <a:pt x="3162" y="507"/>
                  </a:lnTo>
                  <a:lnTo>
                    <a:pt x="2704" y="0"/>
                  </a:lnTo>
                  <a:close/>
                </a:path>
              </a:pathLst>
            </a:custGeom>
            <a:solidFill>
              <a:srgbClr val="ED6A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65"/>
            <p:cNvSpPr/>
            <p:nvPr/>
          </p:nvSpPr>
          <p:spPr>
            <a:xfrm>
              <a:off x="6401266" y="2705385"/>
              <a:ext cx="72129" cy="66343"/>
            </a:xfrm>
            <a:custGeom>
              <a:avLst/>
              <a:gdLst/>
              <a:ahLst/>
              <a:cxnLst/>
              <a:rect l="l" t="t" r="r" b="b"/>
              <a:pathLst>
                <a:path w="4513" h="4151" extrusionOk="0">
                  <a:moveTo>
                    <a:pt x="2462" y="579"/>
                  </a:moveTo>
                  <a:lnTo>
                    <a:pt x="2558" y="869"/>
                  </a:lnTo>
                  <a:lnTo>
                    <a:pt x="2679" y="1159"/>
                  </a:lnTo>
                  <a:lnTo>
                    <a:pt x="2823" y="1448"/>
                  </a:lnTo>
                  <a:lnTo>
                    <a:pt x="2968" y="1738"/>
                  </a:lnTo>
                  <a:lnTo>
                    <a:pt x="3137" y="2003"/>
                  </a:lnTo>
                  <a:lnTo>
                    <a:pt x="3306" y="2244"/>
                  </a:lnTo>
                  <a:lnTo>
                    <a:pt x="3523" y="2486"/>
                  </a:lnTo>
                  <a:lnTo>
                    <a:pt x="3740" y="2727"/>
                  </a:lnTo>
                  <a:lnTo>
                    <a:pt x="2992" y="3041"/>
                  </a:lnTo>
                  <a:lnTo>
                    <a:pt x="2389" y="3330"/>
                  </a:lnTo>
                  <a:lnTo>
                    <a:pt x="2220" y="3403"/>
                  </a:lnTo>
                  <a:lnTo>
                    <a:pt x="2051" y="3451"/>
                  </a:lnTo>
                  <a:lnTo>
                    <a:pt x="1907" y="3475"/>
                  </a:lnTo>
                  <a:lnTo>
                    <a:pt x="1762" y="3475"/>
                  </a:lnTo>
                  <a:lnTo>
                    <a:pt x="1569" y="3451"/>
                  </a:lnTo>
                  <a:lnTo>
                    <a:pt x="1520" y="3427"/>
                  </a:lnTo>
                  <a:lnTo>
                    <a:pt x="1472" y="3403"/>
                  </a:lnTo>
                  <a:lnTo>
                    <a:pt x="1400" y="3306"/>
                  </a:lnTo>
                  <a:lnTo>
                    <a:pt x="1327" y="3113"/>
                  </a:lnTo>
                  <a:lnTo>
                    <a:pt x="1014" y="2510"/>
                  </a:lnTo>
                  <a:lnTo>
                    <a:pt x="531" y="1400"/>
                  </a:lnTo>
                  <a:lnTo>
                    <a:pt x="990" y="1134"/>
                  </a:lnTo>
                  <a:lnTo>
                    <a:pt x="1472" y="917"/>
                  </a:lnTo>
                  <a:lnTo>
                    <a:pt x="1979" y="724"/>
                  </a:lnTo>
                  <a:lnTo>
                    <a:pt x="2462" y="579"/>
                  </a:lnTo>
                  <a:close/>
                  <a:moveTo>
                    <a:pt x="2558" y="0"/>
                  </a:moveTo>
                  <a:lnTo>
                    <a:pt x="1979" y="242"/>
                  </a:lnTo>
                  <a:lnTo>
                    <a:pt x="1376" y="483"/>
                  </a:lnTo>
                  <a:lnTo>
                    <a:pt x="797" y="748"/>
                  </a:lnTo>
                  <a:lnTo>
                    <a:pt x="193" y="966"/>
                  </a:lnTo>
                  <a:lnTo>
                    <a:pt x="97" y="1014"/>
                  </a:lnTo>
                  <a:lnTo>
                    <a:pt x="48" y="1086"/>
                  </a:lnTo>
                  <a:lnTo>
                    <a:pt x="0" y="1134"/>
                  </a:lnTo>
                  <a:lnTo>
                    <a:pt x="0" y="1231"/>
                  </a:lnTo>
                  <a:lnTo>
                    <a:pt x="0" y="1303"/>
                  </a:lnTo>
                  <a:lnTo>
                    <a:pt x="24" y="1376"/>
                  </a:lnTo>
                  <a:lnTo>
                    <a:pt x="73" y="1424"/>
                  </a:lnTo>
                  <a:lnTo>
                    <a:pt x="121" y="1472"/>
                  </a:lnTo>
                  <a:lnTo>
                    <a:pt x="410" y="2244"/>
                  </a:lnTo>
                  <a:lnTo>
                    <a:pt x="724" y="2993"/>
                  </a:lnTo>
                  <a:lnTo>
                    <a:pt x="845" y="3282"/>
                  </a:lnTo>
                  <a:lnTo>
                    <a:pt x="965" y="3620"/>
                  </a:lnTo>
                  <a:lnTo>
                    <a:pt x="1062" y="3765"/>
                  </a:lnTo>
                  <a:lnTo>
                    <a:pt x="1158" y="3885"/>
                  </a:lnTo>
                  <a:lnTo>
                    <a:pt x="1255" y="4006"/>
                  </a:lnTo>
                  <a:lnTo>
                    <a:pt x="1400" y="4103"/>
                  </a:lnTo>
                  <a:lnTo>
                    <a:pt x="1545" y="4151"/>
                  </a:lnTo>
                  <a:lnTo>
                    <a:pt x="1689" y="4151"/>
                  </a:lnTo>
                  <a:lnTo>
                    <a:pt x="1858" y="4127"/>
                  </a:lnTo>
                  <a:lnTo>
                    <a:pt x="2027" y="4078"/>
                  </a:lnTo>
                  <a:lnTo>
                    <a:pt x="2341" y="3934"/>
                  </a:lnTo>
                  <a:lnTo>
                    <a:pt x="2606" y="3813"/>
                  </a:lnTo>
                  <a:lnTo>
                    <a:pt x="4392" y="3065"/>
                  </a:lnTo>
                  <a:lnTo>
                    <a:pt x="4440" y="3041"/>
                  </a:lnTo>
                  <a:lnTo>
                    <a:pt x="4489" y="2993"/>
                  </a:lnTo>
                  <a:lnTo>
                    <a:pt x="4513" y="2920"/>
                  </a:lnTo>
                  <a:lnTo>
                    <a:pt x="4513" y="2848"/>
                  </a:lnTo>
                  <a:lnTo>
                    <a:pt x="4513" y="2727"/>
                  </a:lnTo>
                  <a:lnTo>
                    <a:pt x="4489" y="2655"/>
                  </a:lnTo>
                  <a:lnTo>
                    <a:pt x="4440" y="2606"/>
                  </a:lnTo>
                  <a:lnTo>
                    <a:pt x="4151" y="2365"/>
                  </a:lnTo>
                  <a:lnTo>
                    <a:pt x="3909" y="2100"/>
                  </a:lnTo>
                  <a:lnTo>
                    <a:pt x="3668" y="1810"/>
                  </a:lnTo>
                  <a:lnTo>
                    <a:pt x="3475" y="1521"/>
                  </a:lnTo>
                  <a:lnTo>
                    <a:pt x="3282" y="1207"/>
                  </a:lnTo>
                  <a:lnTo>
                    <a:pt x="3137" y="893"/>
                  </a:lnTo>
                  <a:lnTo>
                    <a:pt x="2992" y="531"/>
                  </a:lnTo>
                  <a:lnTo>
                    <a:pt x="2872" y="169"/>
                  </a:lnTo>
                  <a:lnTo>
                    <a:pt x="2823" y="97"/>
                  </a:lnTo>
                  <a:lnTo>
                    <a:pt x="2751" y="24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65"/>
            <p:cNvSpPr/>
            <p:nvPr/>
          </p:nvSpPr>
          <p:spPr>
            <a:xfrm>
              <a:off x="6409753" y="2714639"/>
              <a:ext cx="51304" cy="46301"/>
            </a:xfrm>
            <a:custGeom>
              <a:avLst/>
              <a:gdLst/>
              <a:ahLst/>
              <a:cxnLst/>
              <a:rect l="l" t="t" r="r" b="b"/>
              <a:pathLst>
                <a:path w="3210" h="2897" extrusionOk="0">
                  <a:moveTo>
                    <a:pt x="1931" y="0"/>
                  </a:moveTo>
                  <a:lnTo>
                    <a:pt x="1448" y="145"/>
                  </a:lnTo>
                  <a:lnTo>
                    <a:pt x="941" y="338"/>
                  </a:lnTo>
                  <a:lnTo>
                    <a:pt x="459" y="555"/>
                  </a:lnTo>
                  <a:lnTo>
                    <a:pt x="0" y="821"/>
                  </a:lnTo>
                  <a:lnTo>
                    <a:pt x="483" y="1931"/>
                  </a:lnTo>
                  <a:lnTo>
                    <a:pt x="796" y="2534"/>
                  </a:lnTo>
                  <a:lnTo>
                    <a:pt x="869" y="2727"/>
                  </a:lnTo>
                  <a:lnTo>
                    <a:pt x="941" y="2824"/>
                  </a:lnTo>
                  <a:lnTo>
                    <a:pt x="989" y="2848"/>
                  </a:lnTo>
                  <a:lnTo>
                    <a:pt x="1038" y="2872"/>
                  </a:lnTo>
                  <a:lnTo>
                    <a:pt x="1231" y="2896"/>
                  </a:lnTo>
                  <a:lnTo>
                    <a:pt x="1376" y="2896"/>
                  </a:lnTo>
                  <a:lnTo>
                    <a:pt x="1520" y="2872"/>
                  </a:lnTo>
                  <a:lnTo>
                    <a:pt x="1689" y="2824"/>
                  </a:lnTo>
                  <a:lnTo>
                    <a:pt x="1858" y="2751"/>
                  </a:lnTo>
                  <a:lnTo>
                    <a:pt x="2461" y="2462"/>
                  </a:lnTo>
                  <a:lnTo>
                    <a:pt x="3209" y="2148"/>
                  </a:lnTo>
                  <a:lnTo>
                    <a:pt x="2992" y="1907"/>
                  </a:lnTo>
                  <a:lnTo>
                    <a:pt x="2775" y="1665"/>
                  </a:lnTo>
                  <a:lnTo>
                    <a:pt x="2606" y="1424"/>
                  </a:lnTo>
                  <a:lnTo>
                    <a:pt x="2437" y="1159"/>
                  </a:lnTo>
                  <a:lnTo>
                    <a:pt x="2292" y="869"/>
                  </a:lnTo>
                  <a:lnTo>
                    <a:pt x="2148" y="580"/>
                  </a:lnTo>
                  <a:lnTo>
                    <a:pt x="2027" y="290"/>
                  </a:lnTo>
                  <a:lnTo>
                    <a:pt x="1931" y="0"/>
                  </a:lnTo>
                  <a:close/>
                </a:path>
              </a:pathLst>
            </a:custGeom>
            <a:solidFill>
              <a:srgbClr val="E206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65"/>
            <p:cNvSpPr/>
            <p:nvPr/>
          </p:nvSpPr>
          <p:spPr>
            <a:xfrm>
              <a:off x="6411671" y="2358658"/>
              <a:ext cx="70595" cy="69828"/>
            </a:xfrm>
            <a:custGeom>
              <a:avLst/>
              <a:gdLst/>
              <a:ahLst/>
              <a:cxnLst/>
              <a:rect l="l" t="t" r="r" b="b"/>
              <a:pathLst>
                <a:path w="4417" h="4369" extrusionOk="0">
                  <a:moveTo>
                    <a:pt x="2269" y="1"/>
                  </a:moveTo>
                  <a:lnTo>
                    <a:pt x="2293" y="97"/>
                  </a:lnTo>
                  <a:lnTo>
                    <a:pt x="2269" y="146"/>
                  </a:lnTo>
                  <a:lnTo>
                    <a:pt x="2245" y="194"/>
                  </a:lnTo>
                  <a:lnTo>
                    <a:pt x="1087" y="1714"/>
                  </a:lnTo>
                  <a:lnTo>
                    <a:pt x="532" y="2462"/>
                  </a:lnTo>
                  <a:lnTo>
                    <a:pt x="1" y="3259"/>
                  </a:lnTo>
                  <a:lnTo>
                    <a:pt x="459" y="3500"/>
                  </a:lnTo>
                  <a:lnTo>
                    <a:pt x="918" y="3765"/>
                  </a:lnTo>
                  <a:lnTo>
                    <a:pt x="1328" y="4055"/>
                  </a:lnTo>
                  <a:lnTo>
                    <a:pt x="1762" y="4369"/>
                  </a:lnTo>
                  <a:lnTo>
                    <a:pt x="2438" y="3669"/>
                  </a:lnTo>
                  <a:lnTo>
                    <a:pt x="3114" y="2969"/>
                  </a:lnTo>
                  <a:lnTo>
                    <a:pt x="3765" y="2245"/>
                  </a:lnTo>
                  <a:lnTo>
                    <a:pt x="4417" y="1497"/>
                  </a:lnTo>
                  <a:lnTo>
                    <a:pt x="3910" y="1087"/>
                  </a:lnTo>
                  <a:lnTo>
                    <a:pt x="3403" y="677"/>
                  </a:lnTo>
                  <a:lnTo>
                    <a:pt x="2848" y="315"/>
                  </a:lnTo>
                  <a:lnTo>
                    <a:pt x="2269" y="1"/>
                  </a:lnTo>
                  <a:close/>
                </a:path>
              </a:pathLst>
            </a:custGeom>
            <a:solidFill>
              <a:srgbClr val="F29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65"/>
            <p:cNvSpPr/>
            <p:nvPr/>
          </p:nvSpPr>
          <p:spPr>
            <a:xfrm>
              <a:off x="6373489" y="2341700"/>
              <a:ext cx="69060" cy="65960"/>
            </a:xfrm>
            <a:custGeom>
              <a:avLst/>
              <a:gdLst/>
              <a:ahLst/>
              <a:cxnLst/>
              <a:rect l="l" t="t" r="r" b="b"/>
              <a:pathLst>
                <a:path w="4321" h="4127" extrusionOk="0">
                  <a:moveTo>
                    <a:pt x="1883" y="0"/>
                  </a:moveTo>
                  <a:lnTo>
                    <a:pt x="1690" y="435"/>
                  </a:lnTo>
                  <a:lnTo>
                    <a:pt x="1473" y="869"/>
                  </a:lnTo>
                  <a:lnTo>
                    <a:pt x="990" y="1738"/>
                  </a:lnTo>
                  <a:lnTo>
                    <a:pt x="508" y="2606"/>
                  </a:lnTo>
                  <a:lnTo>
                    <a:pt x="1" y="3427"/>
                  </a:lnTo>
                  <a:lnTo>
                    <a:pt x="508" y="3572"/>
                  </a:lnTo>
                  <a:lnTo>
                    <a:pt x="1038" y="3716"/>
                  </a:lnTo>
                  <a:lnTo>
                    <a:pt x="1545" y="3909"/>
                  </a:lnTo>
                  <a:lnTo>
                    <a:pt x="2028" y="4127"/>
                  </a:lnTo>
                  <a:lnTo>
                    <a:pt x="2221" y="3692"/>
                  </a:lnTo>
                  <a:lnTo>
                    <a:pt x="2462" y="3282"/>
                  </a:lnTo>
                  <a:lnTo>
                    <a:pt x="2703" y="2848"/>
                  </a:lnTo>
                  <a:lnTo>
                    <a:pt x="2969" y="2437"/>
                  </a:lnTo>
                  <a:lnTo>
                    <a:pt x="3258" y="2027"/>
                  </a:lnTo>
                  <a:lnTo>
                    <a:pt x="3548" y="1641"/>
                  </a:lnTo>
                  <a:lnTo>
                    <a:pt x="3886" y="1279"/>
                  </a:lnTo>
                  <a:lnTo>
                    <a:pt x="4224" y="941"/>
                  </a:lnTo>
                  <a:lnTo>
                    <a:pt x="4272" y="893"/>
                  </a:lnTo>
                  <a:lnTo>
                    <a:pt x="4320" y="893"/>
                  </a:lnTo>
                  <a:lnTo>
                    <a:pt x="3741" y="603"/>
                  </a:lnTo>
                  <a:lnTo>
                    <a:pt x="3138" y="386"/>
                  </a:lnTo>
                  <a:lnTo>
                    <a:pt x="2510" y="169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ED6A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65"/>
            <p:cNvSpPr/>
            <p:nvPr/>
          </p:nvSpPr>
          <p:spPr>
            <a:xfrm>
              <a:off x="6228094" y="2477840"/>
              <a:ext cx="195546" cy="201332"/>
            </a:xfrm>
            <a:custGeom>
              <a:avLst/>
              <a:gdLst/>
              <a:ahLst/>
              <a:cxnLst/>
              <a:rect l="l" t="t" r="r" b="b"/>
              <a:pathLst>
                <a:path w="12235" h="12597" extrusionOk="0">
                  <a:moveTo>
                    <a:pt x="8832" y="628"/>
                  </a:moveTo>
                  <a:lnTo>
                    <a:pt x="9050" y="652"/>
                  </a:lnTo>
                  <a:lnTo>
                    <a:pt x="9243" y="676"/>
                  </a:lnTo>
                  <a:lnTo>
                    <a:pt x="9460" y="748"/>
                  </a:lnTo>
                  <a:lnTo>
                    <a:pt x="9677" y="821"/>
                  </a:lnTo>
                  <a:lnTo>
                    <a:pt x="9894" y="917"/>
                  </a:lnTo>
                  <a:lnTo>
                    <a:pt x="10111" y="1062"/>
                  </a:lnTo>
                  <a:lnTo>
                    <a:pt x="10280" y="1183"/>
                  </a:lnTo>
                  <a:lnTo>
                    <a:pt x="10425" y="1303"/>
                  </a:lnTo>
                  <a:lnTo>
                    <a:pt x="10570" y="1448"/>
                  </a:lnTo>
                  <a:lnTo>
                    <a:pt x="10690" y="1593"/>
                  </a:lnTo>
                  <a:lnTo>
                    <a:pt x="10883" y="1882"/>
                  </a:lnTo>
                  <a:lnTo>
                    <a:pt x="11052" y="2220"/>
                  </a:lnTo>
                  <a:lnTo>
                    <a:pt x="11173" y="2582"/>
                  </a:lnTo>
                  <a:lnTo>
                    <a:pt x="11245" y="2968"/>
                  </a:lnTo>
                  <a:lnTo>
                    <a:pt x="11270" y="3354"/>
                  </a:lnTo>
                  <a:lnTo>
                    <a:pt x="11270" y="3741"/>
                  </a:lnTo>
                  <a:lnTo>
                    <a:pt x="11197" y="4127"/>
                  </a:lnTo>
                  <a:lnTo>
                    <a:pt x="11125" y="4513"/>
                  </a:lnTo>
                  <a:lnTo>
                    <a:pt x="11004" y="4875"/>
                  </a:lnTo>
                  <a:lnTo>
                    <a:pt x="10835" y="5237"/>
                  </a:lnTo>
                  <a:lnTo>
                    <a:pt x="10666" y="5574"/>
                  </a:lnTo>
                  <a:lnTo>
                    <a:pt x="10449" y="5864"/>
                  </a:lnTo>
                  <a:lnTo>
                    <a:pt x="10208" y="6154"/>
                  </a:lnTo>
                  <a:lnTo>
                    <a:pt x="9942" y="6395"/>
                  </a:lnTo>
                  <a:lnTo>
                    <a:pt x="9870" y="6443"/>
                  </a:lnTo>
                  <a:lnTo>
                    <a:pt x="9363" y="6202"/>
                  </a:lnTo>
                  <a:lnTo>
                    <a:pt x="9243" y="6178"/>
                  </a:lnTo>
                  <a:lnTo>
                    <a:pt x="9146" y="6226"/>
                  </a:lnTo>
                  <a:lnTo>
                    <a:pt x="9074" y="6274"/>
                  </a:lnTo>
                  <a:lnTo>
                    <a:pt x="9025" y="6371"/>
                  </a:lnTo>
                  <a:lnTo>
                    <a:pt x="9001" y="6467"/>
                  </a:lnTo>
                  <a:lnTo>
                    <a:pt x="9001" y="6588"/>
                  </a:lnTo>
                  <a:lnTo>
                    <a:pt x="9050" y="6660"/>
                  </a:lnTo>
                  <a:lnTo>
                    <a:pt x="9122" y="6733"/>
                  </a:lnTo>
                  <a:lnTo>
                    <a:pt x="9508" y="6950"/>
                  </a:lnTo>
                  <a:lnTo>
                    <a:pt x="9870" y="7215"/>
                  </a:lnTo>
                  <a:lnTo>
                    <a:pt x="10184" y="7481"/>
                  </a:lnTo>
                  <a:lnTo>
                    <a:pt x="10473" y="7794"/>
                  </a:lnTo>
                  <a:lnTo>
                    <a:pt x="10739" y="8132"/>
                  </a:lnTo>
                  <a:lnTo>
                    <a:pt x="10932" y="8470"/>
                  </a:lnTo>
                  <a:lnTo>
                    <a:pt x="11101" y="8832"/>
                  </a:lnTo>
                  <a:lnTo>
                    <a:pt x="11221" y="9194"/>
                  </a:lnTo>
                  <a:lnTo>
                    <a:pt x="11245" y="9387"/>
                  </a:lnTo>
                  <a:lnTo>
                    <a:pt x="11270" y="9580"/>
                  </a:lnTo>
                  <a:lnTo>
                    <a:pt x="11270" y="9749"/>
                  </a:lnTo>
                  <a:lnTo>
                    <a:pt x="11245" y="9942"/>
                  </a:lnTo>
                  <a:lnTo>
                    <a:pt x="11221" y="10111"/>
                  </a:lnTo>
                  <a:lnTo>
                    <a:pt x="11173" y="10280"/>
                  </a:lnTo>
                  <a:lnTo>
                    <a:pt x="11101" y="10449"/>
                  </a:lnTo>
                  <a:lnTo>
                    <a:pt x="11004" y="10618"/>
                  </a:lnTo>
                  <a:lnTo>
                    <a:pt x="10908" y="10763"/>
                  </a:lnTo>
                  <a:lnTo>
                    <a:pt x="10787" y="10931"/>
                  </a:lnTo>
                  <a:lnTo>
                    <a:pt x="10618" y="11076"/>
                  </a:lnTo>
                  <a:lnTo>
                    <a:pt x="10449" y="11221"/>
                  </a:lnTo>
                  <a:lnTo>
                    <a:pt x="10256" y="11342"/>
                  </a:lnTo>
                  <a:lnTo>
                    <a:pt x="10039" y="11462"/>
                  </a:lnTo>
                  <a:lnTo>
                    <a:pt x="9798" y="11583"/>
                  </a:lnTo>
                  <a:lnTo>
                    <a:pt x="9532" y="11679"/>
                  </a:lnTo>
                  <a:lnTo>
                    <a:pt x="9291" y="11752"/>
                  </a:lnTo>
                  <a:lnTo>
                    <a:pt x="9050" y="11800"/>
                  </a:lnTo>
                  <a:lnTo>
                    <a:pt x="8808" y="11848"/>
                  </a:lnTo>
                  <a:lnTo>
                    <a:pt x="8567" y="11873"/>
                  </a:lnTo>
                  <a:lnTo>
                    <a:pt x="8060" y="11873"/>
                  </a:lnTo>
                  <a:lnTo>
                    <a:pt x="7529" y="11848"/>
                  </a:lnTo>
                  <a:lnTo>
                    <a:pt x="7023" y="11752"/>
                  </a:lnTo>
                  <a:lnTo>
                    <a:pt x="6516" y="11631"/>
                  </a:lnTo>
                  <a:lnTo>
                    <a:pt x="6033" y="11486"/>
                  </a:lnTo>
                  <a:lnTo>
                    <a:pt x="5575" y="11342"/>
                  </a:lnTo>
                  <a:lnTo>
                    <a:pt x="5140" y="11173"/>
                  </a:lnTo>
                  <a:lnTo>
                    <a:pt x="4682" y="10956"/>
                  </a:lnTo>
                  <a:lnTo>
                    <a:pt x="4223" y="10738"/>
                  </a:lnTo>
                  <a:lnTo>
                    <a:pt x="3765" y="10473"/>
                  </a:lnTo>
                  <a:lnTo>
                    <a:pt x="3331" y="10208"/>
                  </a:lnTo>
                  <a:lnTo>
                    <a:pt x="2945" y="9894"/>
                  </a:lnTo>
                  <a:lnTo>
                    <a:pt x="2558" y="9580"/>
                  </a:lnTo>
                  <a:lnTo>
                    <a:pt x="2245" y="9218"/>
                  </a:lnTo>
                  <a:lnTo>
                    <a:pt x="2003" y="8953"/>
                  </a:lnTo>
                  <a:lnTo>
                    <a:pt x="1810" y="8687"/>
                  </a:lnTo>
                  <a:lnTo>
                    <a:pt x="1641" y="8398"/>
                  </a:lnTo>
                  <a:lnTo>
                    <a:pt x="1497" y="8132"/>
                  </a:lnTo>
                  <a:lnTo>
                    <a:pt x="1376" y="7843"/>
                  </a:lnTo>
                  <a:lnTo>
                    <a:pt x="1280" y="7577"/>
                  </a:lnTo>
                  <a:lnTo>
                    <a:pt x="1207" y="7312"/>
                  </a:lnTo>
                  <a:lnTo>
                    <a:pt x="1159" y="7046"/>
                  </a:lnTo>
                  <a:lnTo>
                    <a:pt x="1135" y="6805"/>
                  </a:lnTo>
                  <a:lnTo>
                    <a:pt x="1111" y="6564"/>
                  </a:lnTo>
                  <a:lnTo>
                    <a:pt x="1135" y="6322"/>
                  </a:lnTo>
                  <a:lnTo>
                    <a:pt x="1159" y="6081"/>
                  </a:lnTo>
                  <a:lnTo>
                    <a:pt x="1207" y="5864"/>
                  </a:lnTo>
                  <a:lnTo>
                    <a:pt x="1280" y="5647"/>
                  </a:lnTo>
                  <a:lnTo>
                    <a:pt x="1352" y="5454"/>
                  </a:lnTo>
                  <a:lnTo>
                    <a:pt x="1448" y="5285"/>
                  </a:lnTo>
                  <a:lnTo>
                    <a:pt x="1569" y="5116"/>
                  </a:lnTo>
                  <a:lnTo>
                    <a:pt x="1714" y="4971"/>
                  </a:lnTo>
                  <a:lnTo>
                    <a:pt x="1859" y="4826"/>
                  </a:lnTo>
                  <a:lnTo>
                    <a:pt x="2028" y="4706"/>
                  </a:lnTo>
                  <a:lnTo>
                    <a:pt x="2221" y="4609"/>
                  </a:lnTo>
                  <a:lnTo>
                    <a:pt x="2414" y="4537"/>
                  </a:lnTo>
                  <a:lnTo>
                    <a:pt x="2631" y="4464"/>
                  </a:lnTo>
                  <a:lnTo>
                    <a:pt x="2848" y="4416"/>
                  </a:lnTo>
                  <a:lnTo>
                    <a:pt x="3331" y="4416"/>
                  </a:lnTo>
                  <a:lnTo>
                    <a:pt x="3596" y="4440"/>
                  </a:lnTo>
                  <a:lnTo>
                    <a:pt x="3861" y="4513"/>
                  </a:lnTo>
                  <a:lnTo>
                    <a:pt x="4127" y="4585"/>
                  </a:lnTo>
                  <a:lnTo>
                    <a:pt x="4416" y="4706"/>
                  </a:lnTo>
                  <a:lnTo>
                    <a:pt x="4706" y="4851"/>
                  </a:lnTo>
                  <a:lnTo>
                    <a:pt x="5020" y="5019"/>
                  </a:lnTo>
                  <a:lnTo>
                    <a:pt x="5092" y="5044"/>
                  </a:lnTo>
                  <a:lnTo>
                    <a:pt x="5165" y="5019"/>
                  </a:lnTo>
                  <a:lnTo>
                    <a:pt x="5237" y="4995"/>
                  </a:lnTo>
                  <a:lnTo>
                    <a:pt x="5285" y="4947"/>
                  </a:lnTo>
                  <a:lnTo>
                    <a:pt x="5309" y="4899"/>
                  </a:lnTo>
                  <a:lnTo>
                    <a:pt x="5333" y="4826"/>
                  </a:lnTo>
                  <a:lnTo>
                    <a:pt x="5309" y="4754"/>
                  </a:lnTo>
                  <a:lnTo>
                    <a:pt x="5261" y="4706"/>
                  </a:lnTo>
                  <a:lnTo>
                    <a:pt x="5044" y="4513"/>
                  </a:lnTo>
                  <a:lnTo>
                    <a:pt x="5092" y="4489"/>
                  </a:lnTo>
                  <a:lnTo>
                    <a:pt x="5116" y="4416"/>
                  </a:lnTo>
                  <a:lnTo>
                    <a:pt x="5261" y="4054"/>
                  </a:lnTo>
                  <a:lnTo>
                    <a:pt x="5454" y="3692"/>
                  </a:lnTo>
                  <a:lnTo>
                    <a:pt x="5647" y="3306"/>
                  </a:lnTo>
                  <a:lnTo>
                    <a:pt x="5864" y="2896"/>
                  </a:lnTo>
                  <a:lnTo>
                    <a:pt x="6130" y="2510"/>
                  </a:lnTo>
                  <a:lnTo>
                    <a:pt x="6395" y="2148"/>
                  </a:lnTo>
                  <a:lnTo>
                    <a:pt x="6685" y="1786"/>
                  </a:lnTo>
                  <a:lnTo>
                    <a:pt x="6998" y="1472"/>
                  </a:lnTo>
                  <a:lnTo>
                    <a:pt x="7336" y="1183"/>
                  </a:lnTo>
                  <a:lnTo>
                    <a:pt x="7674" y="966"/>
                  </a:lnTo>
                  <a:lnTo>
                    <a:pt x="7867" y="869"/>
                  </a:lnTo>
                  <a:lnTo>
                    <a:pt x="8060" y="772"/>
                  </a:lnTo>
                  <a:lnTo>
                    <a:pt x="8253" y="724"/>
                  </a:lnTo>
                  <a:lnTo>
                    <a:pt x="8446" y="676"/>
                  </a:lnTo>
                  <a:lnTo>
                    <a:pt x="8639" y="652"/>
                  </a:lnTo>
                  <a:lnTo>
                    <a:pt x="8832" y="628"/>
                  </a:lnTo>
                  <a:close/>
                  <a:moveTo>
                    <a:pt x="8712" y="0"/>
                  </a:moveTo>
                  <a:lnTo>
                    <a:pt x="8470" y="24"/>
                  </a:lnTo>
                  <a:lnTo>
                    <a:pt x="8229" y="73"/>
                  </a:lnTo>
                  <a:lnTo>
                    <a:pt x="8012" y="145"/>
                  </a:lnTo>
                  <a:lnTo>
                    <a:pt x="7795" y="217"/>
                  </a:lnTo>
                  <a:lnTo>
                    <a:pt x="7578" y="314"/>
                  </a:lnTo>
                  <a:lnTo>
                    <a:pt x="7385" y="435"/>
                  </a:lnTo>
                  <a:lnTo>
                    <a:pt x="7167" y="579"/>
                  </a:lnTo>
                  <a:lnTo>
                    <a:pt x="6781" y="893"/>
                  </a:lnTo>
                  <a:lnTo>
                    <a:pt x="6419" y="1231"/>
                  </a:lnTo>
                  <a:lnTo>
                    <a:pt x="6081" y="1641"/>
                  </a:lnTo>
                  <a:lnTo>
                    <a:pt x="5768" y="2051"/>
                  </a:lnTo>
                  <a:lnTo>
                    <a:pt x="5502" y="2510"/>
                  </a:lnTo>
                  <a:lnTo>
                    <a:pt x="5237" y="2968"/>
                  </a:lnTo>
                  <a:lnTo>
                    <a:pt x="5044" y="3427"/>
                  </a:lnTo>
                  <a:lnTo>
                    <a:pt x="4851" y="3861"/>
                  </a:lnTo>
                  <a:lnTo>
                    <a:pt x="4706" y="4296"/>
                  </a:lnTo>
                  <a:lnTo>
                    <a:pt x="4706" y="4320"/>
                  </a:lnTo>
                  <a:lnTo>
                    <a:pt x="4392" y="4151"/>
                  </a:lnTo>
                  <a:lnTo>
                    <a:pt x="4055" y="4006"/>
                  </a:lnTo>
                  <a:lnTo>
                    <a:pt x="3741" y="3909"/>
                  </a:lnTo>
                  <a:lnTo>
                    <a:pt x="3403" y="3837"/>
                  </a:lnTo>
                  <a:lnTo>
                    <a:pt x="3041" y="3789"/>
                  </a:lnTo>
                  <a:lnTo>
                    <a:pt x="2703" y="3789"/>
                  </a:lnTo>
                  <a:lnTo>
                    <a:pt x="2390" y="3813"/>
                  </a:lnTo>
                  <a:lnTo>
                    <a:pt x="2052" y="3861"/>
                  </a:lnTo>
                  <a:lnTo>
                    <a:pt x="1738" y="3958"/>
                  </a:lnTo>
                  <a:lnTo>
                    <a:pt x="1448" y="4102"/>
                  </a:lnTo>
                  <a:lnTo>
                    <a:pt x="1159" y="4271"/>
                  </a:lnTo>
                  <a:lnTo>
                    <a:pt x="893" y="4489"/>
                  </a:lnTo>
                  <a:lnTo>
                    <a:pt x="676" y="4730"/>
                  </a:lnTo>
                  <a:lnTo>
                    <a:pt x="459" y="5019"/>
                  </a:lnTo>
                  <a:lnTo>
                    <a:pt x="266" y="5357"/>
                  </a:lnTo>
                  <a:lnTo>
                    <a:pt x="121" y="5719"/>
                  </a:lnTo>
                  <a:lnTo>
                    <a:pt x="73" y="5985"/>
                  </a:lnTo>
                  <a:lnTo>
                    <a:pt x="25" y="6226"/>
                  </a:lnTo>
                  <a:lnTo>
                    <a:pt x="1" y="6467"/>
                  </a:lnTo>
                  <a:lnTo>
                    <a:pt x="1" y="6709"/>
                  </a:lnTo>
                  <a:lnTo>
                    <a:pt x="25" y="6950"/>
                  </a:lnTo>
                  <a:lnTo>
                    <a:pt x="49" y="7191"/>
                  </a:lnTo>
                  <a:lnTo>
                    <a:pt x="121" y="7433"/>
                  </a:lnTo>
                  <a:lnTo>
                    <a:pt x="194" y="7674"/>
                  </a:lnTo>
                  <a:lnTo>
                    <a:pt x="266" y="7891"/>
                  </a:lnTo>
                  <a:lnTo>
                    <a:pt x="387" y="8132"/>
                  </a:lnTo>
                  <a:lnTo>
                    <a:pt x="628" y="8567"/>
                  </a:lnTo>
                  <a:lnTo>
                    <a:pt x="942" y="9001"/>
                  </a:lnTo>
                  <a:lnTo>
                    <a:pt x="1304" y="9387"/>
                  </a:lnTo>
                  <a:lnTo>
                    <a:pt x="1666" y="9773"/>
                  </a:lnTo>
                  <a:lnTo>
                    <a:pt x="2076" y="10135"/>
                  </a:lnTo>
                  <a:lnTo>
                    <a:pt x="2510" y="10473"/>
                  </a:lnTo>
                  <a:lnTo>
                    <a:pt x="2945" y="10787"/>
                  </a:lnTo>
                  <a:lnTo>
                    <a:pt x="3403" y="11076"/>
                  </a:lnTo>
                  <a:lnTo>
                    <a:pt x="3837" y="11342"/>
                  </a:lnTo>
                  <a:lnTo>
                    <a:pt x="4248" y="11559"/>
                  </a:lnTo>
                  <a:lnTo>
                    <a:pt x="4658" y="11752"/>
                  </a:lnTo>
                  <a:lnTo>
                    <a:pt x="5044" y="11921"/>
                  </a:lnTo>
                  <a:lnTo>
                    <a:pt x="5478" y="12090"/>
                  </a:lnTo>
                  <a:lnTo>
                    <a:pt x="5913" y="12210"/>
                  </a:lnTo>
                  <a:lnTo>
                    <a:pt x="6371" y="12355"/>
                  </a:lnTo>
                  <a:lnTo>
                    <a:pt x="6830" y="12452"/>
                  </a:lnTo>
                  <a:lnTo>
                    <a:pt x="7312" y="12524"/>
                  </a:lnTo>
                  <a:lnTo>
                    <a:pt x="7771" y="12572"/>
                  </a:lnTo>
                  <a:lnTo>
                    <a:pt x="8253" y="12596"/>
                  </a:lnTo>
                  <a:lnTo>
                    <a:pt x="8712" y="12572"/>
                  </a:lnTo>
                  <a:lnTo>
                    <a:pt x="9170" y="12500"/>
                  </a:lnTo>
                  <a:lnTo>
                    <a:pt x="9629" y="12403"/>
                  </a:lnTo>
                  <a:lnTo>
                    <a:pt x="10039" y="12283"/>
                  </a:lnTo>
                  <a:lnTo>
                    <a:pt x="10449" y="12090"/>
                  </a:lnTo>
                  <a:lnTo>
                    <a:pt x="10642" y="11969"/>
                  </a:lnTo>
                  <a:lnTo>
                    <a:pt x="10835" y="11848"/>
                  </a:lnTo>
                  <a:lnTo>
                    <a:pt x="11028" y="11704"/>
                  </a:lnTo>
                  <a:lnTo>
                    <a:pt x="11197" y="11559"/>
                  </a:lnTo>
                  <a:lnTo>
                    <a:pt x="11366" y="11390"/>
                  </a:lnTo>
                  <a:lnTo>
                    <a:pt x="11535" y="11197"/>
                  </a:lnTo>
                  <a:lnTo>
                    <a:pt x="11776" y="10859"/>
                  </a:lnTo>
                  <a:lnTo>
                    <a:pt x="11945" y="10545"/>
                  </a:lnTo>
                  <a:lnTo>
                    <a:pt x="12090" y="10232"/>
                  </a:lnTo>
                  <a:lnTo>
                    <a:pt x="12187" y="9918"/>
                  </a:lnTo>
                  <a:lnTo>
                    <a:pt x="12235" y="9604"/>
                  </a:lnTo>
                  <a:lnTo>
                    <a:pt x="12235" y="9291"/>
                  </a:lnTo>
                  <a:lnTo>
                    <a:pt x="12187" y="9001"/>
                  </a:lnTo>
                  <a:lnTo>
                    <a:pt x="12114" y="8711"/>
                  </a:lnTo>
                  <a:lnTo>
                    <a:pt x="12018" y="8446"/>
                  </a:lnTo>
                  <a:lnTo>
                    <a:pt x="11873" y="8156"/>
                  </a:lnTo>
                  <a:lnTo>
                    <a:pt x="11704" y="7915"/>
                  </a:lnTo>
                  <a:lnTo>
                    <a:pt x="11487" y="7674"/>
                  </a:lnTo>
                  <a:lnTo>
                    <a:pt x="11270" y="7433"/>
                  </a:lnTo>
                  <a:lnTo>
                    <a:pt x="11028" y="7215"/>
                  </a:lnTo>
                  <a:lnTo>
                    <a:pt x="10763" y="6998"/>
                  </a:lnTo>
                  <a:lnTo>
                    <a:pt x="10497" y="6805"/>
                  </a:lnTo>
                  <a:lnTo>
                    <a:pt x="10811" y="6491"/>
                  </a:lnTo>
                  <a:lnTo>
                    <a:pt x="11077" y="6154"/>
                  </a:lnTo>
                  <a:lnTo>
                    <a:pt x="11318" y="5792"/>
                  </a:lnTo>
                  <a:lnTo>
                    <a:pt x="11535" y="5381"/>
                  </a:lnTo>
                  <a:lnTo>
                    <a:pt x="11704" y="4947"/>
                  </a:lnTo>
                  <a:lnTo>
                    <a:pt x="11825" y="4513"/>
                  </a:lnTo>
                  <a:lnTo>
                    <a:pt x="11897" y="4054"/>
                  </a:lnTo>
                  <a:lnTo>
                    <a:pt x="11921" y="3596"/>
                  </a:lnTo>
                  <a:lnTo>
                    <a:pt x="11921" y="3137"/>
                  </a:lnTo>
                  <a:lnTo>
                    <a:pt x="11849" y="2703"/>
                  </a:lnTo>
                  <a:lnTo>
                    <a:pt x="11752" y="2269"/>
                  </a:lnTo>
                  <a:lnTo>
                    <a:pt x="11583" y="1858"/>
                  </a:lnTo>
                  <a:lnTo>
                    <a:pt x="11487" y="1641"/>
                  </a:lnTo>
                  <a:lnTo>
                    <a:pt x="11390" y="1448"/>
                  </a:lnTo>
                  <a:lnTo>
                    <a:pt x="11245" y="1279"/>
                  </a:lnTo>
                  <a:lnTo>
                    <a:pt x="11125" y="1110"/>
                  </a:lnTo>
                  <a:lnTo>
                    <a:pt x="10980" y="941"/>
                  </a:lnTo>
                  <a:lnTo>
                    <a:pt x="10811" y="772"/>
                  </a:lnTo>
                  <a:lnTo>
                    <a:pt x="10642" y="628"/>
                  </a:lnTo>
                  <a:lnTo>
                    <a:pt x="10449" y="507"/>
                  </a:lnTo>
                  <a:lnTo>
                    <a:pt x="10184" y="338"/>
                  </a:lnTo>
                  <a:lnTo>
                    <a:pt x="9918" y="217"/>
                  </a:lnTo>
                  <a:lnTo>
                    <a:pt x="9677" y="121"/>
                  </a:lnTo>
                  <a:lnTo>
                    <a:pt x="9436" y="49"/>
                  </a:lnTo>
                  <a:lnTo>
                    <a:pt x="91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65"/>
            <p:cNvSpPr/>
            <p:nvPr/>
          </p:nvSpPr>
          <p:spPr>
            <a:xfrm>
              <a:off x="6349195" y="2921359"/>
              <a:ext cx="54788" cy="49002"/>
            </a:xfrm>
            <a:custGeom>
              <a:avLst/>
              <a:gdLst/>
              <a:ahLst/>
              <a:cxnLst/>
              <a:rect l="l" t="t" r="r" b="b"/>
              <a:pathLst>
                <a:path w="3428" h="3066" extrusionOk="0">
                  <a:moveTo>
                    <a:pt x="1424" y="459"/>
                  </a:moveTo>
                  <a:lnTo>
                    <a:pt x="1641" y="483"/>
                  </a:lnTo>
                  <a:lnTo>
                    <a:pt x="1859" y="507"/>
                  </a:lnTo>
                  <a:lnTo>
                    <a:pt x="2100" y="604"/>
                  </a:lnTo>
                  <a:lnTo>
                    <a:pt x="2317" y="700"/>
                  </a:lnTo>
                  <a:lnTo>
                    <a:pt x="2510" y="821"/>
                  </a:lnTo>
                  <a:lnTo>
                    <a:pt x="2655" y="966"/>
                  </a:lnTo>
                  <a:lnTo>
                    <a:pt x="2776" y="1135"/>
                  </a:lnTo>
                  <a:lnTo>
                    <a:pt x="2848" y="1255"/>
                  </a:lnTo>
                  <a:lnTo>
                    <a:pt x="2896" y="1352"/>
                  </a:lnTo>
                  <a:lnTo>
                    <a:pt x="2920" y="1472"/>
                  </a:lnTo>
                  <a:lnTo>
                    <a:pt x="2920" y="1569"/>
                  </a:lnTo>
                  <a:lnTo>
                    <a:pt x="2896" y="1786"/>
                  </a:lnTo>
                  <a:lnTo>
                    <a:pt x="2824" y="1979"/>
                  </a:lnTo>
                  <a:lnTo>
                    <a:pt x="2703" y="2124"/>
                  </a:lnTo>
                  <a:lnTo>
                    <a:pt x="2558" y="2269"/>
                  </a:lnTo>
                  <a:lnTo>
                    <a:pt x="2365" y="2389"/>
                  </a:lnTo>
                  <a:lnTo>
                    <a:pt x="2124" y="2462"/>
                  </a:lnTo>
                  <a:lnTo>
                    <a:pt x="1931" y="2486"/>
                  </a:lnTo>
                  <a:lnTo>
                    <a:pt x="1569" y="2486"/>
                  </a:lnTo>
                  <a:lnTo>
                    <a:pt x="1376" y="2462"/>
                  </a:lnTo>
                  <a:lnTo>
                    <a:pt x="1014" y="2341"/>
                  </a:lnTo>
                  <a:lnTo>
                    <a:pt x="652" y="2220"/>
                  </a:lnTo>
                  <a:lnTo>
                    <a:pt x="652" y="1738"/>
                  </a:lnTo>
                  <a:lnTo>
                    <a:pt x="676" y="1472"/>
                  </a:lnTo>
                  <a:lnTo>
                    <a:pt x="700" y="1231"/>
                  </a:lnTo>
                  <a:lnTo>
                    <a:pt x="773" y="990"/>
                  </a:lnTo>
                  <a:lnTo>
                    <a:pt x="869" y="773"/>
                  </a:lnTo>
                  <a:lnTo>
                    <a:pt x="942" y="676"/>
                  </a:lnTo>
                  <a:lnTo>
                    <a:pt x="1014" y="604"/>
                  </a:lnTo>
                  <a:lnTo>
                    <a:pt x="1111" y="555"/>
                  </a:lnTo>
                  <a:lnTo>
                    <a:pt x="1207" y="507"/>
                  </a:lnTo>
                  <a:lnTo>
                    <a:pt x="1424" y="459"/>
                  </a:lnTo>
                  <a:close/>
                  <a:moveTo>
                    <a:pt x="1569" y="0"/>
                  </a:moveTo>
                  <a:lnTo>
                    <a:pt x="1280" y="25"/>
                  </a:lnTo>
                  <a:lnTo>
                    <a:pt x="990" y="73"/>
                  </a:lnTo>
                  <a:lnTo>
                    <a:pt x="845" y="121"/>
                  </a:lnTo>
                  <a:lnTo>
                    <a:pt x="749" y="169"/>
                  </a:lnTo>
                  <a:lnTo>
                    <a:pt x="652" y="266"/>
                  </a:lnTo>
                  <a:lnTo>
                    <a:pt x="556" y="362"/>
                  </a:lnTo>
                  <a:lnTo>
                    <a:pt x="483" y="483"/>
                  </a:lnTo>
                  <a:lnTo>
                    <a:pt x="435" y="604"/>
                  </a:lnTo>
                  <a:lnTo>
                    <a:pt x="338" y="869"/>
                  </a:lnTo>
                  <a:lnTo>
                    <a:pt x="290" y="1183"/>
                  </a:lnTo>
                  <a:lnTo>
                    <a:pt x="266" y="1497"/>
                  </a:lnTo>
                  <a:lnTo>
                    <a:pt x="290" y="1786"/>
                  </a:lnTo>
                  <a:lnTo>
                    <a:pt x="314" y="2076"/>
                  </a:lnTo>
                  <a:lnTo>
                    <a:pt x="218" y="2100"/>
                  </a:lnTo>
                  <a:lnTo>
                    <a:pt x="121" y="2148"/>
                  </a:lnTo>
                  <a:lnTo>
                    <a:pt x="73" y="2220"/>
                  </a:lnTo>
                  <a:lnTo>
                    <a:pt x="25" y="2317"/>
                  </a:lnTo>
                  <a:lnTo>
                    <a:pt x="1" y="2414"/>
                  </a:lnTo>
                  <a:lnTo>
                    <a:pt x="25" y="2510"/>
                  </a:lnTo>
                  <a:lnTo>
                    <a:pt x="73" y="2582"/>
                  </a:lnTo>
                  <a:lnTo>
                    <a:pt x="145" y="2631"/>
                  </a:lnTo>
                  <a:lnTo>
                    <a:pt x="483" y="2775"/>
                  </a:lnTo>
                  <a:lnTo>
                    <a:pt x="821" y="2896"/>
                  </a:lnTo>
                  <a:lnTo>
                    <a:pt x="1159" y="2993"/>
                  </a:lnTo>
                  <a:lnTo>
                    <a:pt x="1497" y="3065"/>
                  </a:lnTo>
                  <a:lnTo>
                    <a:pt x="2003" y="3065"/>
                  </a:lnTo>
                  <a:lnTo>
                    <a:pt x="2172" y="3017"/>
                  </a:lnTo>
                  <a:lnTo>
                    <a:pt x="2341" y="2969"/>
                  </a:lnTo>
                  <a:lnTo>
                    <a:pt x="2510" y="2920"/>
                  </a:lnTo>
                  <a:lnTo>
                    <a:pt x="2679" y="2848"/>
                  </a:lnTo>
                  <a:lnTo>
                    <a:pt x="2824" y="2727"/>
                  </a:lnTo>
                  <a:lnTo>
                    <a:pt x="3041" y="2558"/>
                  </a:lnTo>
                  <a:lnTo>
                    <a:pt x="3210" y="2341"/>
                  </a:lnTo>
                  <a:lnTo>
                    <a:pt x="3331" y="2100"/>
                  </a:lnTo>
                  <a:lnTo>
                    <a:pt x="3403" y="1859"/>
                  </a:lnTo>
                  <a:lnTo>
                    <a:pt x="3427" y="1593"/>
                  </a:lnTo>
                  <a:lnTo>
                    <a:pt x="3403" y="1328"/>
                  </a:lnTo>
                  <a:lnTo>
                    <a:pt x="3306" y="1062"/>
                  </a:lnTo>
                  <a:lnTo>
                    <a:pt x="3186" y="821"/>
                  </a:lnTo>
                  <a:lnTo>
                    <a:pt x="3089" y="700"/>
                  </a:lnTo>
                  <a:lnTo>
                    <a:pt x="2993" y="580"/>
                  </a:lnTo>
                  <a:lnTo>
                    <a:pt x="2751" y="387"/>
                  </a:lnTo>
                  <a:lnTo>
                    <a:pt x="2486" y="242"/>
                  </a:lnTo>
                  <a:lnTo>
                    <a:pt x="2196" y="121"/>
                  </a:lnTo>
                  <a:lnTo>
                    <a:pt x="1883" y="49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65"/>
            <p:cNvSpPr/>
            <p:nvPr/>
          </p:nvSpPr>
          <p:spPr>
            <a:xfrm>
              <a:off x="6348044" y="2824168"/>
              <a:ext cx="49370" cy="56706"/>
            </a:xfrm>
            <a:custGeom>
              <a:avLst/>
              <a:gdLst/>
              <a:ahLst/>
              <a:cxnLst/>
              <a:rect l="l" t="t" r="r" b="b"/>
              <a:pathLst>
                <a:path w="3089" h="3548" extrusionOk="0">
                  <a:moveTo>
                    <a:pt x="1762" y="580"/>
                  </a:moveTo>
                  <a:lnTo>
                    <a:pt x="2172" y="1231"/>
                  </a:lnTo>
                  <a:lnTo>
                    <a:pt x="2558" y="1907"/>
                  </a:lnTo>
                  <a:lnTo>
                    <a:pt x="2003" y="2414"/>
                  </a:lnTo>
                  <a:lnTo>
                    <a:pt x="1665" y="2776"/>
                  </a:lnTo>
                  <a:lnTo>
                    <a:pt x="1472" y="2969"/>
                  </a:lnTo>
                  <a:lnTo>
                    <a:pt x="1376" y="3041"/>
                  </a:lnTo>
                  <a:lnTo>
                    <a:pt x="1327" y="3041"/>
                  </a:lnTo>
                  <a:lnTo>
                    <a:pt x="1279" y="3017"/>
                  </a:lnTo>
                  <a:lnTo>
                    <a:pt x="1231" y="2944"/>
                  </a:lnTo>
                  <a:lnTo>
                    <a:pt x="1086" y="2727"/>
                  </a:lnTo>
                  <a:lnTo>
                    <a:pt x="893" y="2341"/>
                  </a:lnTo>
                  <a:lnTo>
                    <a:pt x="724" y="1979"/>
                  </a:lnTo>
                  <a:lnTo>
                    <a:pt x="555" y="1593"/>
                  </a:lnTo>
                  <a:lnTo>
                    <a:pt x="845" y="1328"/>
                  </a:lnTo>
                  <a:lnTo>
                    <a:pt x="1134" y="1062"/>
                  </a:lnTo>
                  <a:lnTo>
                    <a:pt x="1448" y="797"/>
                  </a:lnTo>
                  <a:lnTo>
                    <a:pt x="1762" y="580"/>
                  </a:lnTo>
                  <a:close/>
                  <a:moveTo>
                    <a:pt x="1810" y="1"/>
                  </a:moveTo>
                  <a:lnTo>
                    <a:pt x="1713" y="25"/>
                  </a:lnTo>
                  <a:lnTo>
                    <a:pt x="1255" y="338"/>
                  </a:lnTo>
                  <a:lnTo>
                    <a:pt x="821" y="676"/>
                  </a:lnTo>
                  <a:lnTo>
                    <a:pt x="435" y="1038"/>
                  </a:lnTo>
                  <a:lnTo>
                    <a:pt x="48" y="1448"/>
                  </a:lnTo>
                  <a:lnTo>
                    <a:pt x="0" y="1521"/>
                  </a:lnTo>
                  <a:lnTo>
                    <a:pt x="0" y="1593"/>
                  </a:lnTo>
                  <a:lnTo>
                    <a:pt x="0" y="1666"/>
                  </a:lnTo>
                  <a:lnTo>
                    <a:pt x="24" y="1738"/>
                  </a:lnTo>
                  <a:lnTo>
                    <a:pt x="73" y="1786"/>
                  </a:lnTo>
                  <a:lnTo>
                    <a:pt x="121" y="1834"/>
                  </a:lnTo>
                  <a:lnTo>
                    <a:pt x="193" y="1859"/>
                  </a:lnTo>
                  <a:lnTo>
                    <a:pt x="266" y="1859"/>
                  </a:lnTo>
                  <a:lnTo>
                    <a:pt x="435" y="2293"/>
                  </a:lnTo>
                  <a:lnTo>
                    <a:pt x="628" y="2727"/>
                  </a:lnTo>
                  <a:lnTo>
                    <a:pt x="724" y="2944"/>
                  </a:lnTo>
                  <a:lnTo>
                    <a:pt x="869" y="3186"/>
                  </a:lnTo>
                  <a:lnTo>
                    <a:pt x="941" y="3306"/>
                  </a:lnTo>
                  <a:lnTo>
                    <a:pt x="1014" y="3403"/>
                  </a:lnTo>
                  <a:lnTo>
                    <a:pt x="1110" y="3475"/>
                  </a:lnTo>
                  <a:lnTo>
                    <a:pt x="1231" y="3524"/>
                  </a:lnTo>
                  <a:lnTo>
                    <a:pt x="1303" y="3548"/>
                  </a:lnTo>
                  <a:lnTo>
                    <a:pt x="1376" y="3524"/>
                  </a:lnTo>
                  <a:lnTo>
                    <a:pt x="1520" y="3475"/>
                  </a:lnTo>
                  <a:lnTo>
                    <a:pt x="1641" y="3403"/>
                  </a:lnTo>
                  <a:lnTo>
                    <a:pt x="1738" y="3306"/>
                  </a:lnTo>
                  <a:lnTo>
                    <a:pt x="2389" y="2727"/>
                  </a:lnTo>
                  <a:lnTo>
                    <a:pt x="3017" y="2124"/>
                  </a:lnTo>
                  <a:lnTo>
                    <a:pt x="3065" y="2052"/>
                  </a:lnTo>
                  <a:lnTo>
                    <a:pt x="3089" y="1979"/>
                  </a:lnTo>
                  <a:lnTo>
                    <a:pt x="3065" y="1907"/>
                  </a:lnTo>
                  <a:lnTo>
                    <a:pt x="3041" y="1834"/>
                  </a:lnTo>
                  <a:lnTo>
                    <a:pt x="2558" y="966"/>
                  </a:lnTo>
                  <a:lnTo>
                    <a:pt x="2317" y="531"/>
                  </a:lnTo>
                  <a:lnTo>
                    <a:pt x="2027" y="121"/>
                  </a:lnTo>
                  <a:lnTo>
                    <a:pt x="1979" y="4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65"/>
            <p:cNvSpPr/>
            <p:nvPr/>
          </p:nvSpPr>
          <p:spPr>
            <a:xfrm>
              <a:off x="6359616" y="2928679"/>
              <a:ext cx="36264" cy="32413"/>
            </a:xfrm>
            <a:custGeom>
              <a:avLst/>
              <a:gdLst/>
              <a:ahLst/>
              <a:cxnLst/>
              <a:rect l="l" t="t" r="r" b="b"/>
              <a:pathLst>
                <a:path w="2269" h="2028" extrusionOk="0">
                  <a:moveTo>
                    <a:pt x="772" y="1"/>
                  </a:moveTo>
                  <a:lnTo>
                    <a:pt x="555" y="49"/>
                  </a:lnTo>
                  <a:lnTo>
                    <a:pt x="459" y="97"/>
                  </a:lnTo>
                  <a:lnTo>
                    <a:pt x="362" y="146"/>
                  </a:lnTo>
                  <a:lnTo>
                    <a:pt x="290" y="218"/>
                  </a:lnTo>
                  <a:lnTo>
                    <a:pt x="217" y="315"/>
                  </a:lnTo>
                  <a:lnTo>
                    <a:pt x="121" y="532"/>
                  </a:lnTo>
                  <a:lnTo>
                    <a:pt x="48" y="773"/>
                  </a:lnTo>
                  <a:lnTo>
                    <a:pt x="24" y="1014"/>
                  </a:lnTo>
                  <a:lnTo>
                    <a:pt x="0" y="1280"/>
                  </a:lnTo>
                  <a:lnTo>
                    <a:pt x="0" y="1762"/>
                  </a:lnTo>
                  <a:lnTo>
                    <a:pt x="362" y="1883"/>
                  </a:lnTo>
                  <a:lnTo>
                    <a:pt x="724" y="2004"/>
                  </a:lnTo>
                  <a:lnTo>
                    <a:pt x="917" y="2028"/>
                  </a:lnTo>
                  <a:lnTo>
                    <a:pt x="1279" y="2028"/>
                  </a:lnTo>
                  <a:lnTo>
                    <a:pt x="1472" y="2004"/>
                  </a:lnTo>
                  <a:lnTo>
                    <a:pt x="1713" y="1931"/>
                  </a:lnTo>
                  <a:lnTo>
                    <a:pt x="1906" y="1811"/>
                  </a:lnTo>
                  <a:lnTo>
                    <a:pt x="2051" y="1666"/>
                  </a:lnTo>
                  <a:lnTo>
                    <a:pt x="2172" y="1521"/>
                  </a:lnTo>
                  <a:lnTo>
                    <a:pt x="2244" y="1328"/>
                  </a:lnTo>
                  <a:lnTo>
                    <a:pt x="2268" y="1111"/>
                  </a:lnTo>
                  <a:lnTo>
                    <a:pt x="2268" y="1014"/>
                  </a:lnTo>
                  <a:lnTo>
                    <a:pt x="2244" y="894"/>
                  </a:lnTo>
                  <a:lnTo>
                    <a:pt x="2196" y="797"/>
                  </a:lnTo>
                  <a:lnTo>
                    <a:pt x="2124" y="677"/>
                  </a:lnTo>
                  <a:lnTo>
                    <a:pt x="2003" y="508"/>
                  </a:lnTo>
                  <a:lnTo>
                    <a:pt x="1858" y="363"/>
                  </a:lnTo>
                  <a:lnTo>
                    <a:pt x="1665" y="242"/>
                  </a:lnTo>
                  <a:lnTo>
                    <a:pt x="1448" y="146"/>
                  </a:lnTo>
                  <a:lnTo>
                    <a:pt x="1207" y="49"/>
                  </a:lnTo>
                  <a:lnTo>
                    <a:pt x="989" y="25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rgbClr val="E206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65"/>
            <p:cNvSpPr/>
            <p:nvPr/>
          </p:nvSpPr>
          <p:spPr>
            <a:xfrm>
              <a:off x="6245835" y="2487861"/>
              <a:ext cx="162382" cy="179739"/>
            </a:xfrm>
            <a:custGeom>
              <a:avLst/>
              <a:gdLst/>
              <a:ahLst/>
              <a:cxnLst/>
              <a:rect l="l" t="t" r="r" b="b"/>
              <a:pathLst>
                <a:path w="10160" h="11246" extrusionOk="0">
                  <a:moveTo>
                    <a:pt x="7722" y="1"/>
                  </a:moveTo>
                  <a:lnTo>
                    <a:pt x="7529" y="25"/>
                  </a:lnTo>
                  <a:lnTo>
                    <a:pt x="7336" y="49"/>
                  </a:lnTo>
                  <a:lnTo>
                    <a:pt x="7143" y="97"/>
                  </a:lnTo>
                  <a:lnTo>
                    <a:pt x="6950" y="145"/>
                  </a:lnTo>
                  <a:lnTo>
                    <a:pt x="6757" y="242"/>
                  </a:lnTo>
                  <a:lnTo>
                    <a:pt x="6564" y="339"/>
                  </a:lnTo>
                  <a:lnTo>
                    <a:pt x="6226" y="556"/>
                  </a:lnTo>
                  <a:lnTo>
                    <a:pt x="5888" y="845"/>
                  </a:lnTo>
                  <a:lnTo>
                    <a:pt x="5575" y="1159"/>
                  </a:lnTo>
                  <a:lnTo>
                    <a:pt x="5285" y="1521"/>
                  </a:lnTo>
                  <a:lnTo>
                    <a:pt x="5020" y="1883"/>
                  </a:lnTo>
                  <a:lnTo>
                    <a:pt x="4754" y="2269"/>
                  </a:lnTo>
                  <a:lnTo>
                    <a:pt x="4537" y="2679"/>
                  </a:lnTo>
                  <a:lnTo>
                    <a:pt x="4344" y="3065"/>
                  </a:lnTo>
                  <a:lnTo>
                    <a:pt x="4151" y="3427"/>
                  </a:lnTo>
                  <a:lnTo>
                    <a:pt x="4006" y="3789"/>
                  </a:lnTo>
                  <a:lnTo>
                    <a:pt x="3982" y="3862"/>
                  </a:lnTo>
                  <a:lnTo>
                    <a:pt x="3934" y="3886"/>
                  </a:lnTo>
                  <a:lnTo>
                    <a:pt x="4151" y="4079"/>
                  </a:lnTo>
                  <a:lnTo>
                    <a:pt x="4199" y="4127"/>
                  </a:lnTo>
                  <a:lnTo>
                    <a:pt x="4223" y="4199"/>
                  </a:lnTo>
                  <a:lnTo>
                    <a:pt x="4199" y="4272"/>
                  </a:lnTo>
                  <a:lnTo>
                    <a:pt x="4175" y="4320"/>
                  </a:lnTo>
                  <a:lnTo>
                    <a:pt x="4127" y="4368"/>
                  </a:lnTo>
                  <a:lnTo>
                    <a:pt x="4055" y="4392"/>
                  </a:lnTo>
                  <a:lnTo>
                    <a:pt x="3982" y="4417"/>
                  </a:lnTo>
                  <a:lnTo>
                    <a:pt x="3910" y="4392"/>
                  </a:lnTo>
                  <a:lnTo>
                    <a:pt x="3596" y="4224"/>
                  </a:lnTo>
                  <a:lnTo>
                    <a:pt x="3306" y="4079"/>
                  </a:lnTo>
                  <a:lnTo>
                    <a:pt x="3017" y="3958"/>
                  </a:lnTo>
                  <a:lnTo>
                    <a:pt x="2751" y="3886"/>
                  </a:lnTo>
                  <a:lnTo>
                    <a:pt x="2486" y="3813"/>
                  </a:lnTo>
                  <a:lnTo>
                    <a:pt x="2221" y="3789"/>
                  </a:lnTo>
                  <a:lnTo>
                    <a:pt x="1738" y="3789"/>
                  </a:lnTo>
                  <a:lnTo>
                    <a:pt x="1521" y="3837"/>
                  </a:lnTo>
                  <a:lnTo>
                    <a:pt x="1304" y="3910"/>
                  </a:lnTo>
                  <a:lnTo>
                    <a:pt x="1111" y="3982"/>
                  </a:lnTo>
                  <a:lnTo>
                    <a:pt x="918" y="4079"/>
                  </a:lnTo>
                  <a:lnTo>
                    <a:pt x="749" y="4199"/>
                  </a:lnTo>
                  <a:lnTo>
                    <a:pt x="604" y="4344"/>
                  </a:lnTo>
                  <a:lnTo>
                    <a:pt x="459" y="4489"/>
                  </a:lnTo>
                  <a:lnTo>
                    <a:pt x="338" y="4658"/>
                  </a:lnTo>
                  <a:lnTo>
                    <a:pt x="242" y="4827"/>
                  </a:lnTo>
                  <a:lnTo>
                    <a:pt x="170" y="5020"/>
                  </a:lnTo>
                  <a:lnTo>
                    <a:pt x="97" y="5237"/>
                  </a:lnTo>
                  <a:lnTo>
                    <a:pt x="49" y="5454"/>
                  </a:lnTo>
                  <a:lnTo>
                    <a:pt x="25" y="5695"/>
                  </a:lnTo>
                  <a:lnTo>
                    <a:pt x="1" y="5937"/>
                  </a:lnTo>
                  <a:lnTo>
                    <a:pt x="25" y="6178"/>
                  </a:lnTo>
                  <a:lnTo>
                    <a:pt x="49" y="6419"/>
                  </a:lnTo>
                  <a:lnTo>
                    <a:pt x="97" y="6685"/>
                  </a:lnTo>
                  <a:lnTo>
                    <a:pt x="170" y="6950"/>
                  </a:lnTo>
                  <a:lnTo>
                    <a:pt x="266" y="7216"/>
                  </a:lnTo>
                  <a:lnTo>
                    <a:pt x="387" y="7505"/>
                  </a:lnTo>
                  <a:lnTo>
                    <a:pt x="531" y="7771"/>
                  </a:lnTo>
                  <a:lnTo>
                    <a:pt x="700" y="8060"/>
                  </a:lnTo>
                  <a:lnTo>
                    <a:pt x="893" y="8326"/>
                  </a:lnTo>
                  <a:lnTo>
                    <a:pt x="1135" y="8591"/>
                  </a:lnTo>
                  <a:lnTo>
                    <a:pt x="1448" y="8953"/>
                  </a:lnTo>
                  <a:lnTo>
                    <a:pt x="1835" y="9267"/>
                  </a:lnTo>
                  <a:lnTo>
                    <a:pt x="2221" y="9581"/>
                  </a:lnTo>
                  <a:lnTo>
                    <a:pt x="2655" y="9846"/>
                  </a:lnTo>
                  <a:lnTo>
                    <a:pt x="3113" y="10111"/>
                  </a:lnTo>
                  <a:lnTo>
                    <a:pt x="3572" y="10329"/>
                  </a:lnTo>
                  <a:lnTo>
                    <a:pt x="4030" y="10546"/>
                  </a:lnTo>
                  <a:lnTo>
                    <a:pt x="4465" y="10715"/>
                  </a:lnTo>
                  <a:lnTo>
                    <a:pt x="4923" y="10859"/>
                  </a:lnTo>
                  <a:lnTo>
                    <a:pt x="5406" y="11004"/>
                  </a:lnTo>
                  <a:lnTo>
                    <a:pt x="5913" y="11125"/>
                  </a:lnTo>
                  <a:lnTo>
                    <a:pt x="6419" y="11221"/>
                  </a:lnTo>
                  <a:lnTo>
                    <a:pt x="6950" y="11246"/>
                  </a:lnTo>
                  <a:lnTo>
                    <a:pt x="7457" y="11246"/>
                  </a:lnTo>
                  <a:lnTo>
                    <a:pt x="7698" y="11221"/>
                  </a:lnTo>
                  <a:lnTo>
                    <a:pt x="7940" y="11173"/>
                  </a:lnTo>
                  <a:lnTo>
                    <a:pt x="8181" y="11125"/>
                  </a:lnTo>
                  <a:lnTo>
                    <a:pt x="8422" y="11052"/>
                  </a:lnTo>
                  <a:lnTo>
                    <a:pt x="8688" y="10956"/>
                  </a:lnTo>
                  <a:lnTo>
                    <a:pt x="8929" y="10835"/>
                  </a:lnTo>
                  <a:lnTo>
                    <a:pt x="9146" y="10715"/>
                  </a:lnTo>
                  <a:lnTo>
                    <a:pt x="9339" y="10594"/>
                  </a:lnTo>
                  <a:lnTo>
                    <a:pt x="9508" y="10449"/>
                  </a:lnTo>
                  <a:lnTo>
                    <a:pt x="9677" y="10304"/>
                  </a:lnTo>
                  <a:lnTo>
                    <a:pt x="9798" y="10136"/>
                  </a:lnTo>
                  <a:lnTo>
                    <a:pt x="9894" y="9991"/>
                  </a:lnTo>
                  <a:lnTo>
                    <a:pt x="9991" y="9822"/>
                  </a:lnTo>
                  <a:lnTo>
                    <a:pt x="10063" y="9653"/>
                  </a:lnTo>
                  <a:lnTo>
                    <a:pt x="10111" y="9484"/>
                  </a:lnTo>
                  <a:lnTo>
                    <a:pt x="10135" y="9315"/>
                  </a:lnTo>
                  <a:lnTo>
                    <a:pt x="10160" y="9122"/>
                  </a:lnTo>
                  <a:lnTo>
                    <a:pt x="10160" y="8953"/>
                  </a:lnTo>
                  <a:lnTo>
                    <a:pt x="10135" y="8760"/>
                  </a:lnTo>
                  <a:lnTo>
                    <a:pt x="10111" y="8567"/>
                  </a:lnTo>
                  <a:lnTo>
                    <a:pt x="9991" y="8205"/>
                  </a:lnTo>
                  <a:lnTo>
                    <a:pt x="9822" y="7843"/>
                  </a:lnTo>
                  <a:lnTo>
                    <a:pt x="9629" y="7505"/>
                  </a:lnTo>
                  <a:lnTo>
                    <a:pt x="9363" y="7167"/>
                  </a:lnTo>
                  <a:lnTo>
                    <a:pt x="9074" y="6854"/>
                  </a:lnTo>
                  <a:lnTo>
                    <a:pt x="8760" y="6588"/>
                  </a:lnTo>
                  <a:lnTo>
                    <a:pt x="8398" y="6323"/>
                  </a:lnTo>
                  <a:lnTo>
                    <a:pt x="8012" y="6106"/>
                  </a:lnTo>
                  <a:lnTo>
                    <a:pt x="7940" y="6033"/>
                  </a:lnTo>
                  <a:lnTo>
                    <a:pt x="7891" y="5961"/>
                  </a:lnTo>
                  <a:lnTo>
                    <a:pt x="7891" y="5840"/>
                  </a:lnTo>
                  <a:lnTo>
                    <a:pt x="7915" y="5744"/>
                  </a:lnTo>
                  <a:lnTo>
                    <a:pt x="7964" y="5647"/>
                  </a:lnTo>
                  <a:lnTo>
                    <a:pt x="8036" y="5599"/>
                  </a:lnTo>
                  <a:lnTo>
                    <a:pt x="8133" y="5551"/>
                  </a:lnTo>
                  <a:lnTo>
                    <a:pt x="8253" y="5575"/>
                  </a:lnTo>
                  <a:lnTo>
                    <a:pt x="8760" y="5816"/>
                  </a:lnTo>
                  <a:lnTo>
                    <a:pt x="8832" y="5768"/>
                  </a:lnTo>
                  <a:lnTo>
                    <a:pt x="9098" y="5527"/>
                  </a:lnTo>
                  <a:lnTo>
                    <a:pt x="9339" y="5237"/>
                  </a:lnTo>
                  <a:lnTo>
                    <a:pt x="9556" y="4947"/>
                  </a:lnTo>
                  <a:lnTo>
                    <a:pt x="9725" y="4610"/>
                  </a:lnTo>
                  <a:lnTo>
                    <a:pt x="9894" y="4248"/>
                  </a:lnTo>
                  <a:lnTo>
                    <a:pt x="10015" y="3886"/>
                  </a:lnTo>
                  <a:lnTo>
                    <a:pt x="10087" y="3500"/>
                  </a:lnTo>
                  <a:lnTo>
                    <a:pt x="10160" y="3114"/>
                  </a:lnTo>
                  <a:lnTo>
                    <a:pt x="10160" y="2727"/>
                  </a:lnTo>
                  <a:lnTo>
                    <a:pt x="10135" y="2341"/>
                  </a:lnTo>
                  <a:lnTo>
                    <a:pt x="10063" y="1955"/>
                  </a:lnTo>
                  <a:lnTo>
                    <a:pt x="9942" y="1593"/>
                  </a:lnTo>
                  <a:lnTo>
                    <a:pt x="9773" y="1255"/>
                  </a:lnTo>
                  <a:lnTo>
                    <a:pt x="9580" y="966"/>
                  </a:lnTo>
                  <a:lnTo>
                    <a:pt x="9460" y="821"/>
                  </a:lnTo>
                  <a:lnTo>
                    <a:pt x="9315" y="676"/>
                  </a:lnTo>
                  <a:lnTo>
                    <a:pt x="9170" y="556"/>
                  </a:lnTo>
                  <a:lnTo>
                    <a:pt x="9001" y="435"/>
                  </a:lnTo>
                  <a:lnTo>
                    <a:pt x="8784" y="290"/>
                  </a:lnTo>
                  <a:lnTo>
                    <a:pt x="8567" y="194"/>
                  </a:lnTo>
                  <a:lnTo>
                    <a:pt x="8350" y="121"/>
                  </a:lnTo>
                  <a:lnTo>
                    <a:pt x="8133" y="49"/>
                  </a:lnTo>
                  <a:lnTo>
                    <a:pt x="7940" y="25"/>
                  </a:lnTo>
                  <a:lnTo>
                    <a:pt x="77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65"/>
            <p:cNvSpPr/>
            <p:nvPr/>
          </p:nvSpPr>
          <p:spPr>
            <a:xfrm>
              <a:off x="6356915" y="2833422"/>
              <a:ext cx="32029" cy="39349"/>
            </a:xfrm>
            <a:custGeom>
              <a:avLst/>
              <a:gdLst/>
              <a:ahLst/>
              <a:cxnLst/>
              <a:rect l="l" t="t" r="r" b="b"/>
              <a:pathLst>
                <a:path w="2004" h="2462" extrusionOk="0">
                  <a:moveTo>
                    <a:pt x="1207" y="1"/>
                  </a:moveTo>
                  <a:lnTo>
                    <a:pt x="893" y="218"/>
                  </a:lnTo>
                  <a:lnTo>
                    <a:pt x="579" y="483"/>
                  </a:lnTo>
                  <a:lnTo>
                    <a:pt x="290" y="749"/>
                  </a:lnTo>
                  <a:lnTo>
                    <a:pt x="0" y="1014"/>
                  </a:lnTo>
                  <a:lnTo>
                    <a:pt x="169" y="1400"/>
                  </a:lnTo>
                  <a:lnTo>
                    <a:pt x="338" y="1762"/>
                  </a:lnTo>
                  <a:lnTo>
                    <a:pt x="531" y="2148"/>
                  </a:lnTo>
                  <a:lnTo>
                    <a:pt x="676" y="2365"/>
                  </a:lnTo>
                  <a:lnTo>
                    <a:pt x="724" y="2438"/>
                  </a:lnTo>
                  <a:lnTo>
                    <a:pt x="772" y="2462"/>
                  </a:lnTo>
                  <a:lnTo>
                    <a:pt x="821" y="2462"/>
                  </a:lnTo>
                  <a:lnTo>
                    <a:pt x="917" y="2390"/>
                  </a:lnTo>
                  <a:lnTo>
                    <a:pt x="1110" y="2197"/>
                  </a:lnTo>
                  <a:lnTo>
                    <a:pt x="1448" y="1835"/>
                  </a:lnTo>
                  <a:lnTo>
                    <a:pt x="2003" y="1328"/>
                  </a:lnTo>
                  <a:lnTo>
                    <a:pt x="1617" y="652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65"/>
            <p:cNvSpPr/>
            <p:nvPr/>
          </p:nvSpPr>
          <p:spPr>
            <a:xfrm>
              <a:off x="6209587" y="2762843"/>
              <a:ext cx="126901" cy="153128"/>
            </a:xfrm>
            <a:custGeom>
              <a:avLst/>
              <a:gdLst/>
              <a:ahLst/>
              <a:cxnLst/>
              <a:rect l="l" t="t" r="r" b="b"/>
              <a:pathLst>
                <a:path w="7940" h="9581" extrusionOk="0">
                  <a:moveTo>
                    <a:pt x="2896" y="556"/>
                  </a:moveTo>
                  <a:lnTo>
                    <a:pt x="3186" y="604"/>
                  </a:lnTo>
                  <a:lnTo>
                    <a:pt x="3499" y="652"/>
                  </a:lnTo>
                  <a:lnTo>
                    <a:pt x="3861" y="725"/>
                  </a:lnTo>
                  <a:lnTo>
                    <a:pt x="4223" y="797"/>
                  </a:lnTo>
                  <a:lnTo>
                    <a:pt x="5671" y="1014"/>
                  </a:lnTo>
                  <a:lnTo>
                    <a:pt x="7095" y="1256"/>
                  </a:lnTo>
                  <a:lnTo>
                    <a:pt x="6757" y="1714"/>
                  </a:lnTo>
                  <a:lnTo>
                    <a:pt x="6443" y="2197"/>
                  </a:lnTo>
                  <a:lnTo>
                    <a:pt x="6178" y="2703"/>
                  </a:lnTo>
                  <a:lnTo>
                    <a:pt x="5961" y="3210"/>
                  </a:lnTo>
                  <a:lnTo>
                    <a:pt x="3523" y="2872"/>
                  </a:lnTo>
                  <a:lnTo>
                    <a:pt x="2317" y="2703"/>
                  </a:lnTo>
                  <a:lnTo>
                    <a:pt x="1086" y="2583"/>
                  </a:lnTo>
                  <a:lnTo>
                    <a:pt x="1231" y="2173"/>
                  </a:lnTo>
                  <a:lnTo>
                    <a:pt x="1376" y="1835"/>
                  </a:lnTo>
                  <a:lnTo>
                    <a:pt x="1569" y="1521"/>
                  </a:lnTo>
                  <a:lnTo>
                    <a:pt x="1834" y="1159"/>
                  </a:lnTo>
                  <a:lnTo>
                    <a:pt x="1955" y="990"/>
                  </a:lnTo>
                  <a:lnTo>
                    <a:pt x="2076" y="869"/>
                  </a:lnTo>
                  <a:lnTo>
                    <a:pt x="2220" y="773"/>
                  </a:lnTo>
                  <a:lnTo>
                    <a:pt x="2341" y="676"/>
                  </a:lnTo>
                  <a:lnTo>
                    <a:pt x="2462" y="628"/>
                  </a:lnTo>
                  <a:lnTo>
                    <a:pt x="2606" y="604"/>
                  </a:lnTo>
                  <a:lnTo>
                    <a:pt x="2751" y="580"/>
                  </a:lnTo>
                  <a:lnTo>
                    <a:pt x="2896" y="556"/>
                  </a:lnTo>
                  <a:close/>
                  <a:moveTo>
                    <a:pt x="966" y="2993"/>
                  </a:moveTo>
                  <a:lnTo>
                    <a:pt x="2172" y="3210"/>
                  </a:lnTo>
                  <a:lnTo>
                    <a:pt x="3354" y="3403"/>
                  </a:lnTo>
                  <a:lnTo>
                    <a:pt x="5768" y="3789"/>
                  </a:lnTo>
                  <a:lnTo>
                    <a:pt x="5623" y="4320"/>
                  </a:lnTo>
                  <a:lnTo>
                    <a:pt x="5526" y="4875"/>
                  </a:lnTo>
                  <a:lnTo>
                    <a:pt x="5478" y="5406"/>
                  </a:lnTo>
                  <a:lnTo>
                    <a:pt x="5478" y="5985"/>
                  </a:lnTo>
                  <a:lnTo>
                    <a:pt x="5502" y="6588"/>
                  </a:lnTo>
                  <a:lnTo>
                    <a:pt x="5599" y="7216"/>
                  </a:lnTo>
                  <a:lnTo>
                    <a:pt x="5743" y="7819"/>
                  </a:lnTo>
                  <a:lnTo>
                    <a:pt x="5936" y="8446"/>
                  </a:lnTo>
                  <a:lnTo>
                    <a:pt x="4754" y="8591"/>
                  </a:lnTo>
                  <a:lnTo>
                    <a:pt x="3596" y="8712"/>
                  </a:lnTo>
                  <a:lnTo>
                    <a:pt x="2413" y="8784"/>
                  </a:lnTo>
                  <a:lnTo>
                    <a:pt x="1231" y="8784"/>
                  </a:lnTo>
                  <a:lnTo>
                    <a:pt x="990" y="8133"/>
                  </a:lnTo>
                  <a:lnTo>
                    <a:pt x="821" y="7457"/>
                  </a:lnTo>
                  <a:lnTo>
                    <a:pt x="700" y="6806"/>
                  </a:lnTo>
                  <a:lnTo>
                    <a:pt x="628" y="6130"/>
                  </a:lnTo>
                  <a:lnTo>
                    <a:pt x="628" y="6130"/>
                  </a:lnTo>
                  <a:lnTo>
                    <a:pt x="1762" y="6178"/>
                  </a:lnTo>
                  <a:lnTo>
                    <a:pt x="2920" y="6202"/>
                  </a:lnTo>
                  <a:lnTo>
                    <a:pt x="4054" y="6202"/>
                  </a:lnTo>
                  <a:lnTo>
                    <a:pt x="5213" y="6178"/>
                  </a:lnTo>
                  <a:lnTo>
                    <a:pt x="5285" y="6178"/>
                  </a:lnTo>
                  <a:lnTo>
                    <a:pt x="5357" y="6130"/>
                  </a:lnTo>
                  <a:lnTo>
                    <a:pt x="5406" y="6058"/>
                  </a:lnTo>
                  <a:lnTo>
                    <a:pt x="5406" y="5985"/>
                  </a:lnTo>
                  <a:lnTo>
                    <a:pt x="5406" y="5889"/>
                  </a:lnTo>
                  <a:lnTo>
                    <a:pt x="5357" y="5840"/>
                  </a:lnTo>
                  <a:lnTo>
                    <a:pt x="5285" y="5768"/>
                  </a:lnTo>
                  <a:lnTo>
                    <a:pt x="5213" y="5768"/>
                  </a:lnTo>
                  <a:lnTo>
                    <a:pt x="4054" y="5744"/>
                  </a:lnTo>
                  <a:lnTo>
                    <a:pt x="2896" y="5744"/>
                  </a:lnTo>
                  <a:lnTo>
                    <a:pt x="1762" y="5768"/>
                  </a:lnTo>
                  <a:lnTo>
                    <a:pt x="604" y="5816"/>
                  </a:lnTo>
                  <a:lnTo>
                    <a:pt x="604" y="5116"/>
                  </a:lnTo>
                  <a:lnTo>
                    <a:pt x="676" y="4417"/>
                  </a:lnTo>
                  <a:lnTo>
                    <a:pt x="797" y="3717"/>
                  </a:lnTo>
                  <a:lnTo>
                    <a:pt x="966" y="2993"/>
                  </a:lnTo>
                  <a:close/>
                  <a:moveTo>
                    <a:pt x="2244" y="1"/>
                  </a:moveTo>
                  <a:lnTo>
                    <a:pt x="1955" y="49"/>
                  </a:lnTo>
                  <a:lnTo>
                    <a:pt x="1834" y="97"/>
                  </a:lnTo>
                  <a:lnTo>
                    <a:pt x="1714" y="146"/>
                  </a:lnTo>
                  <a:lnTo>
                    <a:pt x="1617" y="218"/>
                  </a:lnTo>
                  <a:lnTo>
                    <a:pt x="1521" y="290"/>
                  </a:lnTo>
                  <a:lnTo>
                    <a:pt x="1376" y="483"/>
                  </a:lnTo>
                  <a:lnTo>
                    <a:pt x="1231" y="725"/>
                  </a:lnTo>
                  <a:lnTo>
                    <a:pt x="1086" y="1014"/>
                  </a:lnTo>
                  <a:lnTo>
                    <a:pt x="941" y="1376"/>
                  </a:lnTo>
                  <a:lnTo>
                    <a:pt x="748" y="1907"/>
                  </a:lnTo>
                  <a:lnTo>
                    <a:pt x="555" y="2438"/>
                  </a:lnTo>
                  <a:lnTo>
                    <a:pt x="411" y="2993"/>
                  </a:lnTo>
                  <a:lnTo>
                    <a:pt x="266" y="3572"/>
                  </a:lnTo>
                  <a:lnTo>
                    <a:pt x="169" y="4127"/>
                  </a:lnTo>
                  <a:lnTo>
                    <a:pt x="97" y="4706"/>
                  </a:lnTo>
                  <a:lnTo>
                    <a:pt x="73" y="5285"/>
                  </a:lnTo>
                  <a:lnTo>
                    <a:pt x="73" y="5865"/>
                  </a:lnTo>
                  <a:lnTo>
                    <a:pt x="24" y="5913"/>
                  </a:lnTo>
                  <a:lnTo>
                    <a:pt x="0" y="5985"/>
                  </a:lnTo>
                  <a:lnTo>
                    <a:pt x="24" y="6058"/>
                  </a:lnTo>
                  <a:lnTo>
                    <a:pt x="97" y="6106"/>
                  </a:lnTo>
                  <a:lnTo>
                    <a:pt x="121" y="6468"/>
                  </a:lnTo>
                  <a:lnTo>
                    <a:pt x="169" y="6830"/>
                  </a:lnTo>
                  <a:lnTo>
                    <a:pt x="242" y="7216"/>
                  </a:lnTo>
                  <a:lnTo>
                    <a:pt x="338" y="7578"/>
                  </a:lnTo>
                  <a:lnTo>
                    <a:pt x="435" y="7916"/>
                  </a:lnTo>
                  <a:lnTo>
                    <a:pt x="579" y="8278"/>
                  </a:lnTo>
                  <a:lnTo>
                    <a:pt x="724" y="8615"/>
                  </a:lnTo>
                  <a:lnTo>
                    <a:pt x="893" y="8953"/>
                  </a:lnTo>
                  <a:lnTo>
                    <a:pt x="869" y="9026"/>
                  </a:lnTo>
                  <a:lnTo>
                    <a:pt x="845" y="9122"/>
                  </a:lnTo>
                  <a:lnTo>
                    <a:pt x="869" y="9195"/>
                  </a:lnTo>
                  <a:lnTo>
                    <a:pt x="893" y="9291"/>
                  </a:lnTo>
                  <a:lnTo>
                    <a:pt x="917" y="9363"/>
                  </a:lnTo>
                  <a:lnTo>
                    <a:pt x="990" y="9412"/>
                  </a:lnTo>
                  <a:lnTo>
                    <a:pt x="1062" y="9436"/>
                  </a:lnTo>
                  <a:lnTo>
                    <a:pt x="1159" y="9460"/>
                  </a:lnTo>
                  <a:lnTo>
                    <a:pt x="1207" y="9460"/>
                  </a:lnTo>
                  <a:lnTo>
                    <a:pt x="1255" y="9532"/>
                  </a:lnTo>
                  <a:lnTo>
                    <a:pt x="1279" y="9556"/>
                  </a:lnTo>
                  <a:lnTo>
                    <a:pt x="1327" y="9581"/>
                  </a:lnTo>
                  <a:lnTo>
                    <a:pt x="1400" y="9581"/>
                  </a:lnTo>
                  <a:lnTo>
                    <a:pt x="1448" y="9532"/>
                  </a:lnTo>
                  <a:lnTo>
                    <a:pt x="1472" y="9460"/>
                  </a:lnTo>
                  <a:lnTo>
                    <a:pt x="2727" y="9412"/>
                  </a:lnTo>
                  <a:lnTo>
                    <a:pt x="3982" y="9339"/>
                  </a:lnTo>
                  <a:lnTo>
                    <a:pt x="5213" y="9195"/>
                  </a:lnTo>
                  <a:lnTo>
                    <a:pt x="6443" y="9001"/>
                  </a:lnTo>
                  <a:lnTo>
                    <a:pt x="6516" y="8977"/>
                  </a:lnTo>
                  <a:lnTo>
                    <a:pt x="6588" y="8929"/>
                  </a:lnTo>
                  <a:lnTo>
                    <a:pt x="6636" y="8881"/>
                  </a:lnTo>
                  <a:lnTo>
                    <a:pt x="6660" y="8808"/>
                  </a:lnTo>
                  <a:lnTo>
                    <a:pt x="6684" y="8664"/>
                  </a:lnTo>
                  <a:lnTo>
                    <a:pt x="6636" y="8543"/>
                  </a:lnTo>
                  <a:lnTo>
                    <a:pt x="6419" y="7964"/>
                  </a:lnTo>
                  <a:lnTo>
                    <a:pt x="6250" y="7361"/>
                  </a:lnTo>
                  <a:lnTo>
                    <a:pt x="6154" y="6781"/>
                  </a:lnTo>
                  <a:lnTo>
                    <a:pt x="6081" y="6178"/>
                  </a:lnTo>
                  <a:lnTo>
                    <a:pt x="6081" y="5599"/>
                  </a:lnTo>
                  <a:lnTo>
                    <a:pt x="6129" y="5020"/>
                  </a:lnTo>
                  <a:lnTo>
                    <a:pt x="6226" y="4441"/>
                  </a:lnTo>
                  <a:lnTo>
                    <a:pt x="6395" y="3862"/>
                  </a:lnTo>
                  <a:lnTo>
                    <a:pt x="6491" y="3838"/>
                  </a:lnTo>
                  <a:lnTo>
                    <a:pt x="6588" y="3789"/>
                  </a:lnTo>
                  <a:lnTo>
                    <a:pt x="6636" y="3717"/>
                  </a:lnTo>
                  <a:lnTo>
                    <a:pt x="6684" y="3645"/>
                  </a:lnTo>
                  <a:lnTo>
                    <a:pt x="6709" y="3548"/>
                  </a:lnTo>
                  <a:lnTo>
                    <a:pt x="6684" y="3451"/>
                  </a:lnTo>
                  <a:lnTo>
                    <a:pt x="6660" y="3379"/>
                  </a:lnTo>
                  <a:lnTo>
                    <a:pt x="6564" y="3331"/>
                  </a:lnTo>
                  <a:lnTo>
                    <a:pt x="6829" y="2776"/>
                  </a:lnTo>
                  <a:lnTo>
                    <a:pt x="7119" y="2245"/>
                  </a:lnTo>
                  <a:lnTo>
                    <a:pt x="7481" y="1738"/>
                  </a:lnTo>
                  <a:lnTo>
                    <a:pt x="7867" y="1280"/>
                  </a:lnTo>
                  <a:lnTo>
                    <a:pt x="7915" y="1207"/>
                  </a:lnTo>
                  <a:lnTo>
                    <a:pt x="7939" y="1135"/>
                  </a:lnTo>
                  <a:lnTo>
                    <a:pt x="7939" y="1063"/>
                  </a:lnTo>
                  <a:lnTo>
                    <a:pt x="7939" y="990"/>
                  </a:lnTo>
                  <a:lnTo>
                    <a:pt x="7915" y="918"/>
                  </a:lnTo>
                  <a:lnTo>
                    <a:pt x="7867" y="845"/>
                  </a:lnTo>
                  <a:lnTo>
                    <a:pt x="7819" y="797"/>
                  </a:lnTo>
                  <a:lnTo>
                    <a:pt x="7746" y="773"/>
                  </a:lnTo>
                  <a:lnTo>
                    <a:pt x="6467" y="532"/>
                  </a:lnTo>
                  <a:lnTo>
                    <a:pt x="5188" y="314"/>
                  </a:lnTo>
                  <a:lnTo>
                    <a:pt x="4561" y="218"/>
                  </a:lnTo>
                  <a:lnTo>
                    <a:pt x="3909" y="121"/>
                  </a:lnTo>
                  <a:lnTo>
                    <a:pt x="3258" y="4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65"/>
            <p:cNvSpPr/>
            <p:nvPr/>
          </p:nvSpPr>
          <p:spPr>
            <a:xfrm>
              <a:off x="6241216" y="2396840"/>
              <a:ext cx="67878" cy="62492"/>
            </a:xfrm>
            <a:custGeom>
              <a:avLst/>
              <a:gdLst/>
              <a:ahLst/>
              <a:cxnLst/>
              <a:rect l="l" t="t" r="r" b="b"/>
              <a:pathLst>
                <a:path w="4247" h="3910" extrusionOk="0">
                  <a:moveTo>
                    <a:pt x="1786" y="459"/>
                  </a:moveTo>
                  <a:lnTo>
                    <a:pt x="3620" y="1955"/>
                  </a:lnTo>
                  <a:lnTo>
                    <a:pt x="3234" y="2269"/>
                  </a:lnTo>
                  <a:lnTo>
                    <a:pt x="2847" y="2583"/>
                  </a:lnTo>
                  <a:lnTo>
                    <a:pt x="2148" y="3234"/>
                  </a:lnTo>
                  <a:lnTo>
                    <a:pt x="1786" y="2872"/>
                  </a:lnTo>
                  <a:lnTo>
                    <a:pt x="1424" y="2510"/>
                  </a:lnTo>
                  <a:lnTo>
                    <a:pt x="1038" y="2197"/>
                  </a:lnTo>
                  <a:lnTo>
                    <a:pt x="627" y="1883"/>
                  </a:lnTo>
                  <a:lnTo>
                    <a:pt x="1786" y="459"/>
                  </a:lnTo>
                  <a:close/>
                  <a:moveTo>
                    <a:pt x="1737" y="1"/>
                  </a:moveTo>
                  <a:lnTo>
                    <a:pt x="1665" y="25"/>
                  </a:lnTo>
                  <a:lnTo>
                    <a:pt x="1593" y="97"/>
                  </a:lnTo>
                  <a:lnTo>
                    <a:pt x="386" y="1714"/>
                  </a:lnTo>
                  <a:lnTo>
                    <a:pt x="265" y="1690"/>
                  </a:lnTo>
                  <a:lnTo>
                    <a:pt x="169" y="1714"/>
                  </a:lnTo>
                  <a:lnTo>
                    <a:pt x="97" y="1787"/>
                  </a:lnTo>
                  <a:lnTo>
                    <a:pt x="24" y="1859"/>
                  </a:lnTo>
                  <a:lnTo>
                    <a:pt x="0" y="1980"/>
                  </a:lnTo>
                  <a:lnTo>
                    <a:pt x="0" y="2076"/>
                  </a:lnTo>
                  <a:lnTo>
                    <a:pt x="48" y="2173"/>
                  </a:lnTo>
                  <a:lnTo>
                    <a:pt x="121" y="2269"/>
                  </a:lnTo>
                  <a:lnTo>
                    <a:pt x="603" y="2631"/>
                  </a:lnTo>
                  <a:lnTo>
                    <a:pt x="1062" y="3017"/>
                  </a:lnTo>
                  <a:lnTo>
                    <a:pt x="1496" y="3403"/>
                  </a:lnTo>
                  <a:lnTo>
                    <a:pt x="1930" y="3838"/>
                  </a:lnTo>
                  <a:lnTo>
                    <a:pt x="2027" y="3886"/>
                  </a:lnTo>
                  <a:lnTo>
                    <a:pt x="2124" y="3910"/>
                  </a:lnTo>
                  <a:lnTo>
                    <a:pt x="2220" y="3886"/>
                  </a:lnTo>
                  <a:lnTo>
                    <a:pt x="2317" y="3838"/>
                  </a:lnTo>
                  <a:lnTo>
                    <a:pt x="2775" y="3379"/>
                  </a:lnTo>
                  <a:lnTo>
                    <a:pt x="3234" y="2969"/>
                  </a:lnTo>
                  <a:lnTo>
                    <a:pt x="4175" y="2148"/>
                  </a:lnTo>
                  <a:lnTo>
                    <a:pt x="4223" y="2100"/>
                  </a:lnTo>
                  <a:lnTo>
                    <a:pt x="4247" y="2052"/>
                  </a:lnTo>
                  <a:lnTo>
                    <a:pt x="4247" y="1955"/>
                  </a:lnTo>
                  <a:lnTo>
                    <a:pt x="4199" y="1835"/>
                  </a:lnTo>
                  <a:lnTo>
                    <a:pt x="4126" y="1762"/>
                  </a:lnTo>
                  <a:lnTo>
                    <a:pt x="1882" y="49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65"/>
            <p:cNvSpPr/>
            <p:nvPr/>
          </p:nvSpPr>
          <p:spPr>
            <a:xfrm>
              <a:off x="6226944" y="2771713"/>
              <a:ext cx="96039" cy="42450"/>
            </a:xfrm>
            <a:custGeom>
              <a:avLst/>
              <a:gdLst/>
              <a:ahLst/>
              <a:cxnLst/>
              <a:rect l="l" t="t" r="r" b="b"/>
              <a:pathLst>
                <a:path w="6009" h="2656" extrusionOk="0">
                  <a:moveTo>
                    <a:pt x="1810" y="1"/>
                  </a:moveTo>
                  <a:lnTo>
                    <a:pt x="1665" y="25"/>
                  </a:lnTo>
                  <a:lnTo>
                    <a:pt x="1520" y="49"/>
                  </a:lnTo>
                  <a:lnTo>
                    <a:pt x="1376" y="73"/>
                  </a:lnTo>
                  <a:lnTo>
                    <a:pt x="1255" y="121"/>
                  </a:lnTo>
                  <a:lnTo>
                    <a:pt x="1134" y="218"/>
                  </a:lnTo>
                  <a:lnTo>
                    <a:pt x="990" y="314"/>
                  </a:lnTo>
                  <a:lnTo>
                    <a:pt x="869" y="435"/>
                  </a:lnTo>
                  <a:lnTo>
                    <a:pt x="748" y="604"/>
                  </a:lnTo>
                  <a:lnTo>
                    <a:pt x="483" y="966"/>
                  </a:lnTo>
                  <a:lnTo>
                    <a:pt x="290" y="1280"/>
                  </a:lnTo>
                  <a:lnTo>
                    <a:pt x="145" y="1618"/>
                  </a:lnTo>
                  <a:lnTo>
                    <a:pt x="0" y="2028"/>
                  </a:lnTo>
                  <a:lnTo>
                    <a:pt x="1231" y="2148"/>
                  </a:lnTo>
                  <a:lnTo>
                    <a:pt x="2437" y="2317"/>
                  </a:lnTo>
                  <a:lnTo>
                    <a:pt x="4875" y="2655"/>
                  </a:lnTo>
                  <a:lnTo>
                    <a:pt x="5092" y="2148"/>
                  </a:lnTo>
                  <a:lnTo>
                    <a:pt x="5357" y="1642"/>
                  </a:lnTo>
                  <a:lnTo>
                    <a:pt x="5671" y="1159"/>
                  </a:lnTo>
                  <a:lnTo>
                    <a:pt x="6009" y="701"/>
                  </a:lnTo>
                  <a:lnTo>
                    <a:pt x="4585" y="459"/>
                  </a:lnTo>
                  <a:lnTo>
                    <a:pt x="3137" y="242"/>
                  </a:lnTo>
                  <a:lnTo>
                    <a:pt x="2775" y="170"/>
                  </a:lnTo>
                  <a:lnTo>
                    <a:pt x="2413" y="97"/>
                  </a:lnTo>
                  <a:lnTo>
                    <a:pt x="2100" y="49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ED6A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65"/>
            <p:cNvSpPr/>
            <p:nvPr/>
          </p:nvSpPr>
          <p:spPr>
            <a:xfrm>
              <a:off x="6251237" y="2404176"/>
              <a:ext cx="47836" cy="44367"/>
            </a:xfrm>
            <a:custGeom>
              <a:avLst/>
              <a:gdLst/>
              <a:ahLst/>
              <a:cxnLst/>
              <a:rect l="l" t="t" r="r" b="b"/>
              <a:pathLst>
                <a:path w="2993" h="2776" extrusionOk="0">
                  <a:moveTo>
                    <a:pt x="1159" y="0"/>
                  </a:moveTo>
                  <a:lnTo>
                    <a:pt x="0" y="1424"/>
                  </a:lnTo>
                  <a:lnTo>
                    <a:pt x="411" y="1738"/>
                  </a:lnTo>
                  <a:lnTo>
                    <a:pt x="797" y="2051"/>
                  </a:lnTo>
                  <a:lnTo>
                    <a:pt x="1159" y="2413"/>
                  </a:lnTo>
                  <a:lnTo>
                    <a:pt x="1521" y="2775"/>
                  </a:lnTo>
                  <a:lnTo>
                    <a:pt x="2220" y="2124"/>
                  </a:lnTo>
                  <a:lnTo>
                    <a:pt x="2607" y="1810"/>
                  </a:lnTo>
                  <a:lnTo>
                    <a:pt x="2993" y="1496"/>
                  </a:lnTo>
                  <a:lnTo>
                    <a:pt x="1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65"/>
            <p:cNvSpPr/>
            <p:nvPr/>
          </p:nvSpPr>
          <p:spPr>
            <a:xfrm>
              <a:off x="6219224" y="2810663"/>
              <a:ext cx="82550" cy="47852"/>
            </a:xfrm>
            <a:custGeom>
              <a:avLst/>
              <a:gdLst/>
              <a:ahLst/>
              <a:cxnLst/>
              <a:rect l="l" t="t" r="r" b="b"/>
              <a:pathLst>
                <a:path w="5165" h="2994" extrusionOk="0">
                  <a:moveTo>
                    <a:pt x="363" y="1"/>
                  </a:moveTo>
                  <a:lnTo>
                    <a:pt x="194" y="725"/>
                  </a:lnTo>
                  <a:lnTo>
                    <a:pt x="73" y="1425"/>
                  </a:lnTo>
                  <a:lnTo>
                    <a:pt x="1" y="2124"/>
                  </a:lnTo>
                  <a:lnTo>
                    <a:pt x="1" y="2824"/>
                  </a:lnTo>
                  <a:lnTo>
                    <a:pt x="1159" y="2776"/>
                  </a:lnTo>
                  <a:lnTo>
                    <a:pt x="2293" y="2752"/>
                  </a:lnTo>
                  <a:lnTo>
                    <a:pt x="3451" y="2752"/>
                  </a:lnTo>
                  <a:lnTo>
                    <a:pt x="4610" y="2776"/>
                  </a:lnTo>
                  <a:lnTo>
                    <a:pt x="4682" y="2776"/>
                  </a:lnTo>
                  <a:lnTo>
                    <a:pt x="4754" y="2848"/>
                  </a:lnTo>
                  <a:lnTo>
                    <a:pt x="4803" y="2897"/>
                  </a:lnTo>
                  <a:lnTo>
                    <a:pt x="4803" y="2993"/>
                  </a:lnTo>
                  <a:lnTo>
                    <a:pt x="4875" y="2993"/>
                  </a:lnTo>
                  <a:lnTo>
                    <a:pt x="4875" y="2414"/>
                  </a:lnTo>
                  <a:lnTo>
                    <a:pt x="4923" y="1883"/>
                  </a:lnTo>
                  <a:lnTo>
                    <a:pt x="5020" y="1328"/>
                  </a:lnTo>
                  <a:lnTo>
                    <a:pt x="5165" y="797"/>
                  </a:lnTo>
                  <a:lnTo>
                    <a:pt x="2751" y="411"/>
                  </a:lnTo>
                  <a:lnTo>
                    <a:pt x="1569" y="218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F29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65"/>
            <p:cNvSpPr/>
            <p:nvPr/>
          </p:nvSpPr>
          <p:spPr>
            <a:xfrm>
              <a:off x="6219608" y="2858499"/>
              <a:ext cx="84867" cy="44751"/>
            </a:xfrm>
            <a:custGeom>
              <a:avLst/>
              <a:gdLst/>
              <a:ahLst/>
              <a:cxnLst/>
              <a:rect l="l" t="t" r="r" b="b"/>
              <a:pathLst>
                <a:path w="5310" h="2800" extrusionOk="0">
                  <a:moveTo>
                    <a:pt x="4779" y="0"/>
                  </a:moveTo>
                  <a:lnTo>
                    <a:pt x="4779" y="73"/>
                  </a:lnTo>
                  <a:lnTo>
                    <a:pt x="4730" y="145"/>
                  </a:lnTo>
                  <a:lnTo>
                    <a:pt x="4658" y="193"/>
                  </a:lnTo>
                  <a:lnTo>
                    <a:pt x="4586" y="193"/>
                  </a:lnTo>
                  <a:lnTo>
                    <a:pt x="3427" y="217"/>
                  </a:lnTo>
                  <a:lnTo>
                    <a:pt x="2293" y="217"/>
                  </a:lnTo>
                  <a:lnTo>
                    <a:pt x="1135" y="193"/>
                  </a:lnTo>
                  <a:lnTo>
                    <a:pt x="1" y="145"/>
                  </a:lnTo>
                  <a:lnTo>
                    <a:pt x="1" y="145"/>
                  </a:lnTo>
                  <a:lnTo>
                    <a:pt x="73" y="821"/>
                  </a:lnTo>
                  <a:lnTo>
                    <a:pt x="194" y="1472"/>
                  </a:lnTo>
                  <a:lnTo>
                    <a:pt x="363" y="2148"/>
                  </a:lnTo>
                  <a:lnTo>
                    <a:pt x="604" y="2799"/>
                  </a:lnTo>
                  <a:lnTo>
                    <a:pt x="1786" y="2799"/>
                  </a:lnTo>
                  <a:lnTo>
                    <a:pt x="2969" y="2727"/>
                  </a:lnTo>
                  <a:lnTo>
                    <a:pt x="4127" y="2606"/>
                  </a:lnTo>
                  <a:lnTo>
                    <a:pt x="5309" y="2461"/>
                  </a:lnTo>
                  <a:lnTo>
                    <a:pt x="5116" y="1834"/>
                  </a:lnTo>
                  <a:lnTo>
                    <a:pt x="4972" y="1231"/>
                  </a:lnTo>
                  <a:lnTo>
                    <a:pt x="4875" y="603"/>
                  </a:lnTo>
                  <a:lnTo>
                    <a:pt x="4851" y="0"/>
                  </a:lnTo>
                  <a:close/>
                </a:path>
              </a:pathLst>
            </a:custGeom>
            <a:solidFill>
              <a:srgbClr val="ED6A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65"/>
            <p:cNvSpPr/>
            <p:nvPr/>
          </p:nvSpPr>
          <p:spPr>
            <a:xfrm>
              <a:off x="6010571" y="2295798"/>
              <a:ext cx="237212" cy="168551"/>
            </a:xfrm>
            <a:custGeom>
              <a:avLst/>
              <a:gdLst/>
              <a:ahLst/>
              <a:cxnLst/>
              <a:rect l="l" t="t" r="r" b="b"/>
              <a:pathLst>
                <a:path w="14842" h="10546" extrusionOk="0">
                  <a:moveTo>
                    <a:pt x="14238" y="1"/>
                  </a:moveTo>
                  <a:lnTo>
                    <a:pt x="12911" y="652"/>
                  </a:lnTo>
                  <a:lnTo>
                    <a:pt x="11584" y="1352"/>
                  </a:lnTo>
                  <a:lnTo>
                    <a:pt x="10787" y="1810"/>
                  </a:lnTo>
                  <a:lnTo>
                    <a:pt x="9991" y="2269"/>
                  </a:lnTo>
                  <a:lnTo>
                    <a:pt x="9219" y="2727"/>
                  </a:lnTo>
                  <a:lnTo>
                    <a:pt x="8447" y="3234"/>
                  </a:lnTo>
                  <a:lnTo>
                    <a:pt x="7674" y="3717"/>
                  </a:lnTo>
                  <a:lnTo>
                    <a:pt x="6926" y="4248"/>
                  </a:lnTo>
                  <a:lnTo>
                    <a:pt x="6178" y="4754"/>
                  </a:lnTo>
                  <a:lnTo>
                    <a:pt x="5454" y="5309"/>
                  </a:lnTo>
                  <a:lnTo>
                    <a:pt x="4731" y="5864"/>
                  </a:lnTo>
                  <a:lnTo>
                    <a:pt x="4031" y="6419"/>
                  </a:lnTo>
                  <a:lnTo>
                    <a:pt x="3331" y="6999"/>
                  </a:lnTo>
                  <a:lnTo>
                    <a:pt x="2631" y="7578"/>
                  </a:lnTo>
                  <a:lnTo>
                    <a:pt x="1956" y="8181"/>
                  </a:lnTo>
                  <a:lnTo>
                    <a:pt x="1304" y="8784"/>
                  </a:lnTo>
                  <a:lnTo>
                    <a:pt x="628" y="9387"/>
                  </a:lnTo>
                  <a:lnTo>
                    <a:pt x="1" y="10015"/>
                  </a:lnTo>
                  <a:lnTo>
                    <a:pt x="1039" y="10546"/>
                  </a:lnTo>
                  <a:lnTo>
                    <a:pt x="1304" y="10329"/>
                  </a:lnTo>
                  <a:lnTo>
                    <a:pt x="1594" y="10135"/>
                  </a:lnTo>
                  <a:lnTo>
                    <a:pt x="1907" y="9942"/>
                  </a:lnTo>
                  <a:lnTo>
                    <a:pt x="2221" y="9749"/>
                  </a:lnTo>
                  <a:lnTo>
                    <a:pt x="2583" y="9580"/>
                  </a:lnTo>
                  <a:lnTo>
                    <a:pt x="2945" y="9436"/>
                  </a:lnTo>
                  <a:lnTo>
                    <a:pt x="3355" y="9291"/>
                  </a:lnTo>
                  <a:lnTo>
                    <a:pt x="3765" y="9146"/>
                  </a:lnTo>
                  <a:lnTo>
                    <a:pt x="4875" y="8808"/>
                  </a:lnTo>
                  <a:lnTo>
                    <a:pt x="5913" y="8470"/>
                  </a:lnTo>
                  <a:lnTo>
                    <a:pt x="6396" y="8277"/>
                  </a:lnTo>
                  <a:lnTo>
                    <a:pt x="6854" y="8084"/>
                  </a:lnTo>
                  <a:lnTo>
                    <a:pt x="7313" y="7867"/>
                  </a:lnTo>
                  <a:lnTo>
                    <a:pt x="7747" y="7650"/>
                  </a:lnTo>
                  <a:lnTo>
                    <a:pt x="8181" y="7409"/>
                  </a:lnTo>
                  <a:lnTo>
                    <a:pt x="8591" y="7143"/>
                  </a:lnTo>
                  <a:lnTo>
                    <a:pt x="9002" y="6830"/>
                  </a:lnTo>
                  <a:lnTo>
                    <a:pt x="9388" y="6516"/>
                  </a:lnTo>
                  <a:lnTo>
                    <a:pt x="9798" y="6154"/>
                  </a:lnTo>
                  <a:lnTo>
                    <a:pt x="10184" y="5768"/>
                  </a:lnTo>
                  <a:lnTo>
                    <a:pt x="10570" y="5358"/>
                  </a:lnTo>
                  <a:lnTo>
                    <a:pt x="10956" y="4875"/>
                  </a:lnTo>
                  <a:lnTo>
                    <a:pt x="11391" y="4344"/>
                  </a:lnTo>
                  <a:lnTo>
                    <a:pt x="11825" y="3837"/>
                  </a:lnTo>
                  <a:lnTo>
                    <a:pt x="12259" y="3355"/>
                  </a:lnTo>
                  <a:lnTo>
                    <a:pt x="12718" y="2896"/>
                  </a:lnTo>
                  <a:lnTo>
                    <a:pt x="13200" y="2462"/>
                  </a:lnTo>
                  <a:lnTo>
                    <a:pt x="13707" y="2052"/>
                  </a:lnTo>
                  <a:lnTo>
                    <a:pt x="14262" y="1666"/>
                  </a:lnTo>
                  <a:lnTo>
                    <a:pt x="14841" y="1328"/>
                  </a:lnTo>
                  <a:lnTo>
                    <a:pt x="142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65"/>
            <p:cNvSpPr/>
            <p:nvPr/>
          </p:nvSpPr>
          <p:spPr>
            <a:xfrm>
              <a:off x="6154814" y="2654480"/>
              <a:ext cx="58256" cy="64809"/>
            </a:xfrm>
            <a:custGeom>
              <a:avLst/>
              <a:gdLst/>
              <a:ahLst/>
              <a:cxnLst/>
              <a:rect l="l" t="t" r="r" b="b"/>
              <a:pathLst>
                <a:path w="3645" h="4055" extrusionOk="0">
                  <a:moveTo>
                    <a:pt x="1714" y="459"/>
                  </a:moveTo>
                  <a:lnTo>
                    <a:pt x="1786" y="483"/>
                  </a:lnTo>
                  <a:lnTo>
                    <a:pt x="1907" y="555"/>
                  </a:lnTo>
                  <a:lnTo>
                    <a:pt x="2028" y="676"/>
                  </a:lnTo>
                  <a:lnTo>
                    <a:pt x="2148" y="821"/>
                  </a:lnTo>
                  <a:lnTo>
                    <a:pt x="2366" y="1134"/>
                  </a:lnTo>
                  <a:lnTo>
                    <a:pt x="2534" y="1376"/>
                  </a:lnTo>
                  <a:lnTo>
                    <a:pt x="3041" y="2051"/>
                  </a:lnTo>
                  <a:lnTo>
                    <a:pt x="2655" y="2292"/>
                  </a:lnTo>
                  <a:lnTo>
                    <a:pt x="2293" y="2582"/>
                  </a:lnTo>
                  <a:lnTo>
                    <a:pt x="1979" y="2896"/>
                  </a:lnTo>
                  <a:lnTo>
                    <a:pt x="1690" y="3258"/>
                  </a:lnTo>
                  <a:lnTo>
                    <a:pt x="1424" y="2847"/>
                  </a:lnTo>
                  <a:lnTo>
                    <a:pt x="1135" y="2486"/>
                  </a:lnTo>
                  <a:lnTo>
                    <a:pt x="821" y="2124"/>
                  </a:lnTo>
                  <a:lnTo>
                    <a:pt x="459" y="1810"/>
                  </a:lnTo>
                  <a:lnTo>
                    <a:pt x="387" y="1762"/>
                  </a:lnTo>
                  <a:lnTo>
                    <a:pt x="966" y="1182"/>
                  </a:lnTo>
                  <a:lnTo>
                    <a:pt x="1304" y="772"/>
                  </a:lnTo>
                  <a:lnTo>
                    <a:pt x="1497" y="555"/>
                  </a:lnTo>
                  <a:lnTo>
                    <a:pt x="1593" y="483"/>
                  </a:lnTo>
                  <a:lnTo>
                    <a:pt x="1666" y="459"/>
                  </a:lnTo>
                  <a:close/>
                  <a:moveTo>
                    <a:pt x="1738" y="0"/>
                  </a:moveTo>
                  <a:lnTo>
                    <a:pt x="1642" y="24"/>
                  </a:lnTo>
                  <a:lnTo>
                    <a:pt x="1569" y="48"/>
                  </a:lnTo>
                  <a:lnTo>
                    <a:pt x="1449" y="145"/>
                  </a:lnTo>
                  <a:lnTo>
                    <a:pt x="1231" y="386"/>
                  </a:lnTo>
                  <a:lnTo>
                    <a:pt x="628" y="1038"/>
                  </a:lnTo>
                  <a:lnTo>
                    <a:pt x="49" y="1713"/>
                  </a:lnTo>
                  <a:lnTo>
                    <a:pt x="25" y="1786"/>
                  </a:lnTo>
                  <a:lnTo>
                    <a:pt x="49" y="1858"/>
                  </a:lnTo>
                  <a:lnTo>
                    <a:pt x="1" y="1931"/>
                  </a:lnTo>
                  <a:lnTo>
                    <a:pt x="1" y="2027"/>
                  </a:lnTo>
                  <a:lnTo>
                    <a:pt x="25" y="2099"/>
                  </a:lnTo>
                  <a:lnTo>
                    <a:pt x="73" y="2196"/>
                  </a:lnTo>
                  <a:lnTo>
                    <a:pt x="459" y="2606"/>
                  </a:lnTo>
                  <a:lnTo>
                    <a:pt x="821" y="3016"/>
                  </a:lnTo>
                  <a:lnTo>
                    <a:pt x="1135" y="3451"/>
                  </a:lnTo>
                  <a:lnTo>
                    <a:pt x="1449" y="3909"/>
                  </a:lnTo>
                  <a:lnTo>
                    <a:pt x="1473" y="3982"/>
                  </a:lnTo>
                  <a:lnTo>
                    <a:pt x="1545" y="4006"/>
                  </a:lnTo>
                  <a:lnTo>
                    <a:pt x="1593" y="4054"/>
                  </a:lnTo>
                  <a:lnTo>
                    <a:pt x="1738" y="4054"/>
                  </a:lnTo>
                  <a:lnTo>
                    <a:pt x="1811" y="4006"/>
                  </a:lnTo>
                  <a:lnTo>
                    <a:pt x="1859" y="3982"/>
                  </a:lnTo>
                  <a:lnTo>
                    <a:pt x="1907" y="3909"/>
                  </a:lnTo>
                  <a:lnTo>
                    <a:pt x="2052" y="3668"/>
                  </a:lnTo>
                  <a:lnTo>
                    <a:pt x="2221" y="3427"/>
                  </a:lnTo>
                  <a:lnTo>
                    <a:pt x="2414" y="3209"/>
                  </a:lnTo>
                  <a:lnTo>
                    <a:pt x="2607" y="3016"/>
                  </a:lnTo>
                  <a:lnTo>
                    <a:pt x="2800" y="2823"/>
                  </a:lnTo>
                  <a:lnTo>
                    <a:pt x="3041" y="2654"/>
                  </a:lnTo>
                  <a:lnTo>
                    <a:pt x="3283" y="2510"/>
                  </a:lnTo>
                  <a:lnTo>
                    <a:pt x="3524" y="2365"/>
                  </a:lnTo>
                  <a:lnTo>
                    <a:pt x="3572" y="2317"/>
                  </a:lnTo>
                  <a:lnTo>
                    <a:pt x="3620" y="2268"/>
                  </a:lnTo>
                  <a:lnTo>
                    <a:pt x="3644" y="2172"/>
                  </a:lnTo>
                  <a:lnTo>
                    <a:pt x="3620" y="2075"/>
                  </a:lnTo>
                  <a:lnTo>
                    <a:pt x="3572" y="1979"/>
                  </a:lnTo>
                  <a:lnTo>
                    <a:pt x="2414" y="555"/>
                  </a:lnTo>
                  <a:lnTo>
                    <a:pt x="2293" y="386"/>
                  </a:lnTo>
                  <a:lnTo>
                    <a:pt x="2124" y="193"/>
                  </a:lnTo>
                  <a:lnTo>
                    <a:pt x="2052" y="121"/>
                  </a:lnTo>
                  <a:lnTo>
                    <a:pt x="1955" y="48"/>
                  </a:lnTo>
                  <a:lnTo>
                    <a:pt x="1835" y="24"/>
                  </a:lnTo>
                  <a:lnTo>
                    <a:pt x="173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65"/>
            <p:cNvSpPr/>
            <p:nvPr/>
          </p:nvSpPr>
          <p:spPr>
            <a:xfrm>
              <a:off x="6160983" y="2661800"/>
              <a:ext cx="42450" cy="44751"/>
            </a:xfrm>
            <a:custGeom>
              <a:avLst/>
              <a:gdLst/>
              <a:ahLst/>
              <a:cxnLst/>
              <a:rect l="l" t="t" r="r" b="b"/>
              <a:pathLst>
                <a:path w="2656" h="2800" extrusionOk="0">
                  <a:moveTo>
                    <a:pt x="1280" y="1"/>
                  </a:moveTo>
                  <a:lnTo>
                    <a:pt x="1207" y="25"/>
                  </a:lnTo>
                  <a:lnTo>
                    <a:pt x="1111" y="97"/>
                  </a:lnTo>
                  <a:lnTo>
                    <a:pt x="918" y="314"/>
                  </a:lnTo>
                  <a:lnTo>
                    <a:pt x="580" y="724"/>
                  </a:lnTo>
                  <a:lnTo>
                    <a:pt x="1" y="1304"/>
                  </a:lnTo>
                  <a:lnTo>
                    <a:pt x="73" y="1352"/>
                  </a:lnTo>
                  <a:lnTo>
                    <a:pt x="435" y="1666"/>
                  </a:lnTo>
                  <a:lnTo>
                    <a:pt x="749" y="2028"/>
                  </a:lnTo>
                  <a:lnTo>
                    <a:pt x="1038" y="2389"/>
                  </a:lnTo>
                  <a:lnTo>
                    <a:pt x="1304" y="2800"/>
                  </a:lnTo>
                  <a:lnTo>
                    <a:pt x="1593" y="2438"/>
                  </a:lnTo>
                  <a:lnTo>
                    <a:pt x="1907" y="2124"/>
                  </a:lnTo>
                  <a:lnTo>
                    <a:pt x="2269" y="1834"/>
                  </a:lnTo>
                  <a:lnTo>
                    <a:pt x="2655" y="1593"/>
                  </a:lnTo>
                  <a:lnTo>
                    <a:pt x="2148" y="918"/>
                  </a:lnTo>
                  <a:lnTo>
                    <a:pt x="1980" y="676"/>
                  </a:lnTo>
                  <a:lnTo>
                    <a:pt x="1762" y="363"/>
                  </a:lnTo>
                  <a:lnTo>
                    <a:pt x="1642" y="218"/>
                  </a:lnTo>
                  <a:lnTo>
                    <a:pt x="1521" y="97"/>
                  </a:lnTo>
                  <a:lnTo>
                    <a:pt x="1400" y="25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65"/>
            <p:cNvSpPr/>
            <p:nvPr/>
          </p:nvSpPr>
          <p:spPr>
            <a:xfrm>
              <a:off x="6031796" y="2491330"/>
              <a:ext cx="149644" cy="145025"/>
            </a:xfrm>
            <a:custGeom>
              <a:avLst/>
              <a:gdLst/>
              <a:ahLst/>
              <a:cxnLst/>
              <a:rect l="l" t="t" r="r" b="b"/>
              <a:pathLst>
                <a:path w="9363" h="9074" extrusionOk="0">
                  <a:moveTo>
                    <a:pt x="4778" y="894"/>
                  </a:moveTo>
                  <a:lnTo>
                    <a:pt x="4995" y="918"/>
                  </a:lnTo>
                  <a:lnTo>
                    <a:pt x="5285" y="966"/>
                  </a:lnTo>
                  <a:lnTo>
                    <a:pt x="5574" y="1014"/>
                  </a:lnTo>
                  <a:lnTo>
                    <a:pt x="5791" y="1087"/>
                  </a:lnTo>
                  <a:lnTo>
                    <a:pt x="6009" y="1183"/>
                  </a:lnTo>
                  <a:lnTo>
                    <a:pt x="6202" y="1280"/>
                  </a:lnTo>
                  <a:lnTo>
                    <a:pt x="6588" y="1521"/>
                  </a:lnTo>
                  <a:lnTo>
                    <a:pt x="6998" y="1835"/>
                  </a:lnTo>
                  <a:lnTo>
                    <a:pt x="8639" y="3090"/>
                  </a:lnTo>
                  <a:lnTo>
                    <a:pt x="8277" y="3379"/>
                  </a:lnTo>
                  <a:lnTo>
                    <a:pt x="7915" y="3693"/>
                  </a:lnTo>
                  <a:lnTo>
                    <a:pt x="7577" y="4007"/>
                  </a:lnTo>
                  <a:lnTo>
                    <a:pt x="7263" y="4344"/>
                  </a:lnTo>
                  <a:lnTo>
                    <a:pt x="6901" y="4730"/>
                  </a:lnTo>
                  <a:lnTo>
                    <a:pt x="6588" y="5117"/>
                  </a:lnTo>
                  <a:lnTo>
                    <a:pt x="6274" y="5527"/>
                  </a:lnTo>
                  <a:lnTo>
                    <a:pt x="6009" y="5961"/>
                  </a:lnTo>
                  <a:lnTo>
                    <a:pt x="5936" y="5913"/>
                  </a:lnTo>
                  <a:lnTo>
                    <a:pt x="4947" y="5358"/>
                  </a:lnTo>
                  <a:lnTo>
                    <a:pt x="3958" y="4779"/>
                  </a:lnTo>
                  <a:lnTo>
                    <a:pt x="1955" y="3693"/>
                  </a:lnTo>
                  <a:lnTo>
                    <a:pt x="2268" y="3283"/>
                  </a:lnTo>
                  <a:lnTo>
                    <a:pt x="2606" y="2897"/>
                  </a:lnTo>
                  <a:lnTo>
                    <a:pt x="3282" y="2124"/>
                  </a:lnTo>
                  <a:lnTo>
                    <a:pt x="5116" y="3258"/>
                  </a:lnTo>
                  <a:lnTo>
                    <a:pt x="6950" y="4368"/>
                  </a:lnTo>
                  <a:lnTo>
                    <a:pt x="7022" y="4417"/>
                  </a:lnTo>
                  <a:lnTo>
                    <a:pt x="7119" y="4417"/>
                  </a:lnTo>
                  <a:lnTo>
                    <a:pt x="7191" y="4368"/>
                  </a:lnTo>
                  <a:lnTo>
                    <a:pt x="7239" y="4320"/>
                  </a:lnTo>
                  <a:lnTo>
                    <a:pt x="7312" y="4224"/>
                  </a:lnTo>
                  <a:lnTo>
                    <a:pt x="7312" y="4127"/>
                  </a:lnTo>
                  <a:lnTo>
                    <a:pt x="7288" y="4031"/>
                  </a:lnTo>
                  <a:lnTo>
                    <a:pt x="7263" y="3982"/>
                  </a:lnTo>
                  <a:lnTo>
                    <a:pt x="7191" y="3934"/>
                  </a:lnTo>
                  <a:lnTo>
                    <a:pt x="5381" y="2872"/>
                  </a:lnTo>
                  <a:lnTo>
                    <a:pt x="3547" y="1835"/>
                  </a:lnTo>
                  <a:lnTo>
                    <a:pt x="3933" y="1425"/>
                  </a:lnTo>
                  <a:lnTo>
                    <a:pt x="4247" y="1111"/>
                  </a:lnTo>
                  <a:lnTo>
                    <a:pt x="4368" y="990"/>
                  </a:lnTo>
                  <a:lnTo>
                    <a:pt x="4488" y="918"/>
                  </a:lnTo>
                  <a:lnTo>
                    <a:pt x="4609" y="894"/>
                  </a:lnTo>
                  <a:close/>
                  <a:moveTo>
                    <a:pt x="1762" y="3982"/>
                  </a:moveTo>
                  <a:lnTo>
                    <a:pt x="3716" y="5165"/>
                  </a:lnTo>
                  <a:lnTo>
                    <a:pt x="4706" y="5768"/>
                  </a:lnTo>
                  <a:lnTo>
                    <a:pt x="5695" y="6323"/>
                  </a:lnTo>
                  <a:lnTo>
                    <a:pt x="5791" y="6371"/>
                  </a:lnTo>
                  <a:lnTo>
                    <a:pt x="5671" y="6589"/>
                  </a:lnTo>
                  <a:lnTo>
                    <a:pt x="5550" y="6806"/>
                  </a:lnTo>
                  <a:lnTo>
                    <a:pt x="5478" y="7071"/>
                  </a:lnTo>
                  <a:lnTo>
                    <a:pt x="5285" y="7602"/>
                  </a:lnTo>
                  <a:lnTo>
                    <a:pt x="5164" y="7843"/>
                  </a:lnTo>
                  <a:lnTo>
                    <a:pt x="5019" y="8036"/>
                  </a:lnTo>
                  <a:lnTo>
                    <a:pt x="4947" y="8133"/>
                  </a:lnTo>
                  <a:lnTo>
                    <a:pt x="4850" y="8205"/>
                  </a:lnTo>
                  <a:lnTo>
                    <a:pt x="4754" y="8278"/>
                  </a:lnTo>
                  <a:lnTo>
                    <a:pt x="4633" y="8302"/>
                  </a:lnTo>
                  <a:lnTo>
                    <a:pt x="4488" y="8302"/>
                  </a:lnTo>
                  <a:lnTo>
                    <a:pt x="4271" y="8254"/>
                  </a:lnTo>
                  <a:lnTo>
                    <a:pt x="4006" y="8181"/>
                  </a:lnTo>
                  <a:lnTo>
                    <a:pt x="3716" y="8085"/>
                  </a:lnTo>
                  <a:lnTo>
                    <a:pt x="2823" y="7699"/>
                  </a:lnTo>
                  <a:lnTo>
                    <a:pt x="2244" y="7481"/>
                  </a:lnTo>
                  <a:lnTo>
                    <a:pt x="1689" y="7264"/>
                  </a:lnTo>
                  <a:lnTo>
                    <a:pt x="579" y="6757"/>
                  </a:lnTo>
                  <a:lnTo>
                    <a:pt x="628" y="6395"/>
                  </a:lnTo>
                  <a:lnTo>
                    <a:pt x="700" y="6033"/>
                  </a:lnTo>
                  <a:lnTo>
                    <a:pt x="821" y="5696"/>
                  </a:lnTo>
                  <a:lnTo>
                    <a:pt x="965" y="5334"/>
                  </a:lnTo>
                  <a:lnTo>
                    <a:pt x="1134" y="4996"/>
                  </a:lnTo>
                  <a:lnTo>
                    <a:pt x="1327" y="4634"/>
                  </a:lnTo>
                  <a:lnTo>
                    <a:pt x="1544" y="4296"/>
                  </a:lnTo>
                  <a:lnTo>
                    <a:pt x="1762" y="3982"/>
                  </a:lnTo>
                  <a:close/>
                  <a:moveTo>
                    <a:pt x="5019" y="1"/>
                  </a:moveTo>
                  <a:lnTo>
                    <a:pt x="4778" y="49"/>
                  </a:lnTo>
                  <a:lnTo>
                    <a:pt x="4561" y="146"/>
                  </a:lnTo>
                  <a:lnTo>
                    <a:pt x="4368" y="290"/>
                  </a:lnTo>
                  <a:lnTo>
                    <a:pt x="4151" y="459"/>
                  </a:lnTo>
                  <a:lnTo>
                    <a:pt x="3764" y="845"/>
                  </a:lnTo>
                  <a:lnTo>
                    <a:pt x="3209" y="1425"/>
                  </a:lnTo>
                  <a:lnTo>
                    <a:pt x="2582" y="2076"/>
                  </a:lnTo>
                  <a:lnTo>
                    <a:pt x="1979" y="2776"/>
                  </a:lnTo>
                  <a:lnTo>
                    <a:pt x="1689" y="3138"/>
                  </a:lnTo>
                  <a:lnTo>
                    <a:pt x="1400" y="3524"/>
                  </a:lnTo>
                  <a:lnTo>
                    <a:pt x="1134" y="3910"/>
                  </a:lnTo>
                  <a:lnTo>
                    <a:pt x="893" y="4320"/>
                  </a:lnTo>
                  <a:lnTo>
                    <a:pt x="676" y="4730"/>
                  </a:lnTo>
                  <a:lnTo>
                    <a:pt x="483" y="5141"/>
                  </a:lnTo>
                  <a:lnTo>
                    <a:pt x="338" y="5551"/>
                  </a:lnTo>
                  <a:lnTo>
                    <a:pt x="241" y="5961"/>
                  </a:lnTo>
                  <a:lnTo>
                    <a:pt x="193" y="6371"/>
                  </a:lnTo>
                  <a:lnTo>
                    <a:pt x="193" y="6782"/>
                  </a:lnTo>
                  <a:lnTo>
                    <a:pt x="121" y="6830"/>
                  </a:lnTo>
                  <a:lnTo>
                    <a:pt x="73" y="6902"/>
                  </a:lnTo>
                  <a:lnTo>
                    <a:pt x="24" y="6999"/>
                  </a:lnTo>
                  <a:lnTo>
                    <a:pt x="0" y="7071"/>
                  </a:lnTo>
                  <a:lnTo>
                    <a:pt x="24" y="7144"/>
                  </a:lnTo>
                  <a:lnTo>
                    <a:pt x="48" y="7216"/>
                  </a:lnTo>
                  <a:lnTo>
                    <a:pt x="97" y="7288"/>
                  </a:lnTo>
                  <a:lnTo>
                    <a:pt x="193" y="7361"/>
                  </a:lnTo>
                  <a:lnTo>
                    <a:pt x="1376" y="7867"/>
                  </a:lnTo>
                  <a:lnTo>
                    <a:pt x="2003" y="8109"/>
                  </a:lnTo>
                  <a:lnTo>
                    <a:pt x="2606" y="8326"/>
                  </a:lnTo>
                  <a:lnTo>
                    <a:pt x="3209" y="8519"/>
                  </a:lnTo>
                  <a:lnTo>
                    <a:pt x="3837" y="8712"/>
                  </a:lnTo>
                  <a:lnTo>
                    <a:pt x="4464" y="8905"/>
                  </a:lnTo>
                  <a:lnTo>
                    <a:pt x="5092" y="9074"/>
                  </a:lnTo>
                  <a:lnTo>
                    <a:pt x="5212" y="9074"/>
                  </a:lnTo>
                  <a:lnTo>
                    <a:pt x="5333" y="9050"/>
                  </a:lnTo>
                  <a:lnTo>
                    <a:pt x="5405" y="8953"/>
                  </a:lnTo>
                  <a:lnTo>
                    <a:pt x="5478" y="8857"/>
                  </a:lnTo>
                  <a:lnTo>
                    <a:pt x="5598" y="8422"/>
                  </a:lnTo>
                  <a:lnTo>
                    <a:pt x="5719" y="8012"/>
                  </a:lnTo>
                  <a:lnTo>
                    <a:pt x="5888" y="7626"/>
                  </a:lnTo>
                  <a:lnTo>
                    <a:pt x="6033" y="7240"/>
                  </a:lnTo>
                  <a:lnTo>
                    <a:pt x="6226" y="6854"/>
                  </a:lnTo>
                  <a:lnTo>
                    <a:pt x="6419" y="6468"/>
                  </a:lnTo>
                  <a:lnTo>
                    <a:pt x="6636" y="6106"/>
                  </a:lnTo>
                  <a:lnTo>
                    <a:pt x="6853" y="5768"/>
                  </a:lnTo>
                  <a:lnTo>
                    <a:pt x="7119" y="5430"/>
                  </a:lnTo>
                  <a:lnTo>
                    <a:pt x="7360" y="5092"/>
                  </a:lnTo>
                  <a:lnTo>
                    <a:pt x="7650" y="4779"/>
                  </a:lnTo>
                  <a:lnTo>
                    <a:pt x="7939" y="4465"/>
                  </a:lnTo>
                  <a:lnTo>
                    <a:pt x="8229" y="4151"/>
                  </a:lnTo>
                  <a:lnTo>
                    <a:pt x="8542" y="3886"/>
                  </a:lnTo>
                  <a:lnTo>
                    <a:pt x="8880" y="3596"/>
                  </a:lnTo>
                  <a:lnTo>
                    <a:pt x="9242" y="3331"/>
                  </a:lnTo>
                  <a:lnTo>
                    <a:pt x="9290" y="3283"/>
                  </a:lnTo>
                  <a:lnTo>
                    <a:pt x="9339" y="3234"/>
                  </a:lnTo>
                  <a:lnTo>
                    <a:pt x="9363" y="3162"/>
                  </a:lnTo>
                  <a:lnTo>
                    <a:pt x="9363" y="3090"/>
                  </a:lnTo>
                  <a:lnTo>
                    <a:pt x="9363" y="3041"/>
                  </a:lnTo>
                  <a:lnTo>
                    <a:pt x="9339" y="2969"/>
                  </a:lnTo>
                  <a:lnTo>
                    <a:pt x="9290" y="2897"/>
                  </a:lnTo>
                  <a:lnTo>
                    <a:pt x="9242" y="2848"/>
                  </a:lnTo>
                  <a:lnTo>
                    <a:pt x="8832" y="2510"/>
                  </a:lnTo>
                  <a:lnTo>
                    <a:pt x="8398" y="2124"/>
                  </a:lnTo>
                  <a:lnTo>
                    <a:pt x="7456" y="1328"/>
                  </a:lnTo>
                  <a:lnTo>
                    <a:pt x="6998" y="942"/>
                  </a:lnTo>
                  <a:lnTo>
                    <a:pt x="6515" y="580"/>
                  </a:lnTo>
                  <a:lnTo>
                    <a:pt x="6274" y="435"/>
                  </a:lnTo>
                  <a:lnTo>
                    <a:pt x="6033" y="290"/>
                  </a:lnTo>
                  <a:lnTo>
                    <a:pt x="5791" y="170"/>
                  </a:lnTo>
                  <a:lnTo>
                    <a:pt x="5550" y="73"/>
                  </a:lnTo>
                  <a:lnTo>
                    <a:pt x="5405" y="25"/>
                  </a:lnTo>
                  <a:lnTo>
                    <a:pt x="526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65"/>
            <p:cNvSpPr/>
            <p:nvPr/>
          </p:nvSpPr>
          <p:spPr>
            <a:xfrm>
              <a:off x="6126285" y="2909787"/>
              <a:ext cx="47452" cy="54388"/>
            </a:xfrm>
            <a:custGeom>
              <a:avLst/>
              <a:gdLst/>
              <a:ahLst/>
              <a:cxnLst/>
              <a:rect l="l" t="t" r="r" b="b"/>
              <a:pathLst>
                <a:path w="2969" h="3403" extrusionOk="0">
                  <a:moveTo>
                    <a:pt x="1472" y="556"/>
                  </a:moveTo>
                  <a:lnTo>
                    <a:pt x="2413" y="604"/>
                  </a:lnTo>
                  <a:lnTo>
                    <a:pt x="2413" y="2800"/>
                  </a:lnTo>
                  <a:lnTo>
                    <a:pt x="531" y="2800"/>
                  </a:lnTo>
                  <a:lnTo>
                    <a:pt x="459" y="2824"/>
                  </a:lnTo>
                  <a:lnTo>
                    <a:pt x="459" y="2824"/>
                  </a:lnTo>
                  <a:lnTo>
                    <a:pt x="483" y="2269"/>
                  </a:lnTo>
                  <a:lnTo>
                    <a:pt x="507" y="1714"/>
                  </a:lnTo>
                  <a:lnTo>
                    <a:pt x="531" y="580"/>
                  </a:lnTo>
                  <a:lnTo>
                    <a:pt x="1472" y="556"/>
                  </a:lnTo>
                  <a:close/>
                  <a:moveTo>
                    <a:pt x="869" y="1"/>
                  </a:moveTo>
                  <a:lnTo>
                    <a:pt x="266" y="49"/>
                  </a:lnTo>
                  <a:lnTo>
                    <a:pt x="169" y="73"/>
                  </a:lnTo>
                  <a:lnTo>
                    <a:pt x="73" y="121"/>
                  </a:lnTo>
                  <a:lnTo>
                    <a:pt x="24" y="194"/>
                  </a:lnTo>
                  <a:lnTo>
                    <a:pt x="0" y="314"/>
                  </a:lnTo>
                  <a:lnTo>
                    <a:pt x="0" y="1617"/>
                  </a:lnTo>
                  <a:lnTo>
                    <a:pt x="24" y="2269"/>
                  </a:lnTo>
                  <a:lnTo>
                    <a:pt x="48" y="2920"/>
                  </a:lnTo>
                  <a:lnTo>
                    <a:pt x="97" y="3017"/>
                  </a:lnTo>
                  <a:lnTo>
                    <a:pt x="145" y="3065"/>
                  </a:lnTo>
                  <a:lnTo>
                    <a:pt x="217" y="3089"/>
                  </a:lnTo>
                  <a:lnTo>
                    <a:pt x="314" y="3089"/>
                  </a:lnTo>
                  <a:lnTo>
                    <a:pt x="338" y="3210"/>
                  </a:lnTo>
                  <a:lnTo>
                    <a:pt x="386" y="3306"/>
                  </a:lnTo>
                  <a:lnTo>
                    <a:pt x="483" y="3379"/>
                  </a:lnTo>
                  <a:lnTo>
                    <a:pt x="531" y="3379"/>
                  </a:lnTo>
                  <a:lnTo>
                    <a:pt x="603" y="3403"/>
                  </a:lnTo>
                  <a:lnTo>
                    <a:pt x="1641" y="3379"/>
                  </a:lnTo>
                  <a:lnTo>
                    <a:pt x="2703" y="3355"/>
                  </a:lnTo>
                  <a:lnTo>
                    <a:pt x="2799" y="3331"/>
                  </a:lnTo>
                  <a:lnTo>
                    <a:pt x="2896" y="3282"/>
                  </a:lnTo>
                  <a:lnTo>
                    <a:pt x="2968" y="3186"/>
                  </a:lnTo>
                  <a:lnTo>
                    <a:pt x="2968" y="3065"/>
                  </a:lnTo>
                  <a:lnTo>
                    <a:pt x="2968" y="1714"/>
                  </a:lnTo>
                  <a:lnTo>
                    <a:pt x="2968" y="338"/>
                  </a:lnTo>
                  <a:lnTo>
                    <a:pt x="2944" y="218"/>
                  </a:lnTo>
                  <a:lnTo>
                    <a:pt x="2896" y="145"/>
                  </a:lnTo>
                  <a:lnTo>
                    <a:pt x="2799" y="73"/>
                  </a:lnTo>
                  <a:lnTo>
                    <a:pt x="2703" y="49"/>
                  </a:lnTo>
                  <a:lnTo>
                    <a:pt x="2099" y="2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65"/>
            <p:cNvSpPr/>
            <p:nvPr/>
          </p:nvSpPr>
          <p:spPr>
            <a:xfrm>
              <a:off x="6088486" y="2505602"/>
              <a:ext cx="81383" cy="55172"/>
            </a:xfrm>
            <a:custGeom>
              <a:avLst/>
              <a:gdLst/>
              <a:ahLst/>
              <a:cxnLst/>
              <a:rect l="l" t="t" r="r" b="b"/>
              <a:pathLst>
                <a:path w="5092" h="3452" extrusionOk="0">
                  <a:moveTo>
                    <a:pt x="1062" y="1"/>
                  </a:moveTo>
                  <a:lnTo>
                    <a:pt x="941" y="25"/>
                  </a:lnTo>
                  <a:lnTo>
                    <a:pt x="821" y="97"/>
                  </a:lnTo>
                  <a:lnTo>
                    <a:pt x="700" y="218"/>
                  </a:lnTo>
                  <a:lnTo>
                    <a:pt x="386" y="532"/>
                  </a:lnTo>
                  <a:lnTo>
                    <a:pt x="0" y="942"/>
                  </a:lnTo>
                  <a:lnTo>
                    <a:pt x="1834" y="1979"/>
                  </a:lnTo>
                  <a:lnTo>
                    <a:pt x="3644" y="3041"/>
                  </a:lnTo>
                  <a:lnTo>
                    <a:pt x="3716" y="3089"/>
                  </a:lnTo>
                  <a:lnTo>
                    <a:pt x="3741" y="3138"/>
                  </a:lnTo>
                  <a:lnTo>
                    <a:pt x="3765" y="3234"/>
                  </a:lnTo>
                  <a:lnTo>
                    <a:pt x="3765" y="3331"/>
                  </a:lnTo>
                  <a:lnTo>
                    <a:pt x="3692" y="3427"/>
                  </a:lnTo>
                  <a:lnTo>
                    <a:pt x="3716" y="3451"/>
                  </a:lnTo>
                  <a:lnTo>
                    <a:pt x="4030" y="3114"/>
                  </a:lnTo>
                  <a:lnTo>
                    <a:pt x="4368" y="2800"/>
                  </a:lnTo>
                  <a:lnTo>
                    <a:pt x="4730" y="2486"/>
                  </a:lnTo>
                  <a:lnTo>
                    <a:pt x="5092" y="2197"/>
                  </a:lnTo>
                  <a:lnTo>
                    <a:pt x="3451" y="942"/>
                  </a:lnTo>
                  <a:lnTo>
                    <a:pt x="3041" y="628"/>
                  </a:lnTo>
                  <a:lnTo>
                    <a:pt x="2655" y="387"/>
                  </a:lnTo>
                  <a:lnTo>
                    <a:pt x="2462" y="290"/>
                  </a:lnTo>
                  <a:lnTo>
                    <a:pt x="2244" y="194"/>
                  </a:lnTo>
                  <a:lnTo>
                    <a:pt x="2027" y="121"/>
                  </a:lnTo>
                  <a:lnTo>
                    <a:pt x="1738" y="73"/>
                  </a:lnTo>
                  <a:lnTo>
                    <a:pt x="1448" y="25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rgbClr val="ED6A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65"/>
            <p:cNvSpPr/>
            <p:nvPr/>
          </p:nvSpPr>
          <p:spPr>
            <a:xfrm>
              <a:off x="6133605" y="2918657"/>
              <a:ext cx="31262" cy="36264"/>
            </a:xfrm>
            <a:custGeom>
              <a:avLst/>
              <a:gdLst/>
              <a:ahLst/>
              <a:cxnLst/>
              <a:rect l="l" t="t" r="r" b="b"/>
              <a:pathLst>
                <a:path w="1956" h="2269" extrusionOk="0">
                  <a:moveTo>
                    <a:pt x="1014" y="1"/>
                  </a:moveTo>
                  <a:lnTo>
                    <a:pt x="73" y="25"/>
                  </a:lnTo>
                  <a:lnTo>
                    <a:pt x="49" y="1159"/>
                  </a:lnTo>
                  <a:lnTo>
                    <a:pt x="25" y="1714"/>
                  </a:lnTo>
                  <a:lnTo>
                    <a:pt x="1" y="2269"/>
                  </a:lnTo>
                  <a:lnTo>
                    <a:pt x="1" y="2269"/>
                  </a:lnTo>
                  <a:lnTo>
                    <a:pt x="73" y="2245"/>
                  </a:lnTo>
                  <a:lnTo>
                    <a:pt x="1955" y="2245"/>
                  </a:lnTo>
                  <a:lnTo>
                    <a:pt x="1955" y="49"/>
                  </a:lnTo>
                  <a:lnTo>
                    <a:pt x="1014" y="1"/>
                  </a:lnTo>
                  <a:close/>
                </a:path>
              </a:pathLst>
            </a:custGeom>
            <a:solidFill>
              <a:srgbClr val="33AB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65"/>
            <p:cNvSpPr/>
            <p:nvPr/>
          </p:nvSpPr>
          <p:spPr>
            <a:xfrm>
              <a:off x="6063026" y="2525277"/>
              <a:ext cx="84867" cy="61341"/>
            </a:xfrm>
            <a:custGeom>
              <a:avLst/>
              <a:gdLst/>
              <a:ahLst/>
              <a:cxnLst/>
              <a:rect l="l" t="t" r="r" b="b"/>
              <a:pathLst>
                <a:path w="5310" h="3838" extrusionOk="0">
                  <a:moveTo>
                    <a:pt x="1328" y="0"/>
                  </a:moveTo>
                  <a:lnTo>
                    <a:pt x="652" y="773"/>
                  </a:lnTo>
                  <a:lnTo>
                    <a:pt x="314" y="1159"/>
                  </a:lnTo>
                  <a:lnTo>
                    <a:pt x="1" y="1569"/>
                  </a:lnTo>
                  <a:lnTo>
                    <a:pt x="2004" y="2655"/>
                  </a:lnTo>
                  <a:lnTo>
                    <a:pt x="2993" y="3234"/>
                  </a:lnTo>
                  <a:lnTo>
                    <a:pt x="3982" y="3789"/>
                  </a:lnTo>
                  <a:lnTo>
                    <a:pt x="4055" y="3837"/>
                  </a:lnTo>
                  <a:lnTo>
                    <a:pt x="4320" y="3403"/>
                  </a:lnTo>
                  <a:lnTo>
                    <a:pt x="4634" y="2993"/>
                  </a:lnTo>
                  <a:lnTo>
                    <a:pt x="4947" y="2606"/>
                  </a:lnTo>
                  <a:lnTo>
                    <a:pt x="5309" y="2220"/>
                  </a:lnTo>
                  <a:lnTo>
                    <a:pt x="5285" y="2196"/>
                  </a:lnTo>
                  <a:lnTo>
                    <a:pt x="5237" y="2244"/>
                  </a:lnTo>
                  <a:lnTo>
                    <a:pt x="5165" y="2293"/>
                  </a:lnTo>
                  <a:lnTo>
                    <a:pt x="5068" y="2293"/>
                  </a:lnTo>
                  <a:lnTo>
                    <a:pt x="4996" y="2244"/>
                  </a:lnTo>
                  <a:lnTo>
                    <a:pt x="3162" y="1134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F29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65"/>
            <p:cNvSpPr/>
            <p:nvPr/>
          </p:nvSpPr>
          <p:spPr>
            <a:xfrm>
              <a:off x="5929587" y="2692263"/>
              <a:ext cx="208284" cy="201348"/>
            </a:xfrm>
            <a:custGeom>
              <a:avLst/>
              <a:gdLst/>
              <a:ahLst/>
              <a:cxnLst/>
              <a:rect l="l" t="t" r="r" b="b"/>
              <a:pathLst>
                <a:path w="13032" h="12598" extrusionOk="0">
                  <a:moveTo>
                    <a:pt x="7216" y="870"/>
                  </a:moveTo>
                  <a:lnTo>
                    <a:pt x="7505" y="894"/>
                  </a:lnTo>
                  <a:lnTo>
                    <a:pt x="7771" y="918"/>
                  </a:lnTo>
                  <a:lnTo>
                    <a:pt x="8012" y="966"/>
                  </a:lnTo>
                  <a:lnTo>
                    <a:pt x="8253" y="1039"/>
                  </a:lnTo>
                  <a:lnTo>
                    <a:pt x="8494" y="1135"/>
                  </a:lnTo>
                  <a:lnTo>
                    <a:pt x="8712" y="1232"/>
                  </a:lnTo>
                  <a:lnTo>
                    <a:pt x="8905" y="1352"/>
                  </a:lnTo>
                  <a:lnTo>
                    <a:pt x="9098" y="1473"/>
                  </a:lnTo>
                  <a:lnTo>
                    <a:pt x="9267" y="1618"/>
                  </a:lnTo>
                  <a:lnTo>
                    <a:pt x="9436" y="1762"/>
                  </a:lnTo>
                  <a:lnTo>
                    <a:pt x="9580" y="1931"/>
                  </a:lnTo>
                  <a:lnTo>
                    <a:pt x="9725" y="2100"/>
                  </a:lnTo>
                  <a:lnTo>
                    <a:pt x="9846" y="2293"/>
                  </a:lnTo>
                  <a:lnTo>
                    <a:pt x="9966" y="2486"/>
                  </a:lnTo>
                  <a:lnTo>
                    <a:pt x="10063" y="2679"/>
                  </a:lnTo>
                  <a:lnTo>
                    <a:pt x="10135" y="2897"/>
                  </a:lnTo>
                  <a:lnTo>
                    <a:pt x="10208" y="3090"/>
                  </a:lnTo>
                  <a:lnTo>
                    <a:pt x="10256" y="3307"/>
                  </a:lnTo>
                  <a:lnTo>
                    <a:pt x="10304" y="3548"/>
                  </a:lnTo>
                  <a:lnTo>
                    <a:pt x="10328" y="3765"/>
                  </a:lnTo>
                  <a:lnTo>
                    <a:pt x="10353" y="4007"/>
                  </a:lnTo>
                  <a:lnTo>
                    <a:pt x="10328" y="4224"/>
                  </a:lnTo>
                  <a:lnTo>
                    <a:pt x="10328" y="4465"/>
                  </a:lnTo>
                  <a:lnTo>
                    <a:pt x="10280" y="4706"/>
                  </a:lnTo>
                  <a:lnTo>
                    <a:pt x="10232" y="4948"/>
                  </a:lnTo>
                  <a:lnTo>
                    <a:pt x="10159" y="5189"/>
                  </a:lnTo>
                  <a:lnTo>
                    <a:pt x="10087" y="5430"/>
                  </a:lnTo>
                  <a:lnTo>
                    <a:pt x="9991" y="5647"/>
                  </a:lnTo>
                  <a:lnTo>
                    <a:pt x="9870" y="5889"/>
                  </a:lnTo>
                  <a:lnTo>
                    <a:pt x="9749" y="6106"/>
                  </a:lnTo>
                  <a:lnTo>
                    <a:pt x="9604" y="6347"/>
                  </a:lnTo>
                  <a:lnTo>
                    <a:pt x="9556" y="6444"/>
                  </a:lnTo>
                  <a:lnTo>
                    <a:pt x="9556" y="6540"/>
                  </a:lnTo>
                  <a:lnTo>
                    <a:pt x="9604" y="6637"/>
                  </a:lnTo>
                  <a:lnTo>
                    <a:pt x="9677" y="6709"/>
                  </a:lnTo>
                  <a:lnTo>
                    <a:pt x="9773" y="6782"/>
                  </a:lnTo>
                  <a:lnTo>
                    <a:pt x="9870" y="6782"/>
                  </a:lnTo>
                  <a:lnTo>
                    <a:pt x="9991" y="6757"/>
                  </a:lnTo>
                  <a:lnTo>
                    <a:pt x="10063" y="6685"/>
                  </a:lnTo>
                  <a:lnTo>
                    <a:pt x="10280" y="6395"/>
                  </a:lnTo>
                  <a:lnTo>
                    <a:pt x="10666" y="6492"/>
                  </a:lnTo>
                  <a:lnTo>
                    <a:pt x="11004" y="6613"/>
                  </a:lnTo>
                  <a:lnTo>
                    <a:pt x="11318" y="6782"/>
                  </a:lnTo>
                  <a:lnTo>
                    <a:pt x="11583" y="6999"/>
                  </a:lnTo>
                  <a:lnTo>
                    <a:pt x="11824" y="7216"/>
                  </a:lnTo>
                  <a:lnTo>
                    <a:pt x="12018" y="7505"/>
                  </a:lnTo>
                  <a:lnTo>
                    <a:pt x="12162" y="7795"/>
                  </a:lnTo>
                  <a:lnTo>
                    <a:pt x="12283" y="8085"/>
                  </a:lnTo>
                  <a:lnTo>
                    <a:pt x="12355" y="8422"/>
                  </a:lnTo>
                  <a:lnTo>
                    <a:pt x="12380" y="8736"/>
                  </a:lnTo>
                  <a:lnTo>
                    <a:pt x="12355" y="9074"/>
                  </a:lnTo>
                  <a:lnTo>
                    <a:pt x="12283" y="9412"/>
                  </a:lnTo>
                  <a:lnTo>
                    <a:pt x="12162" y="9726"/>
                  </a:lnTo>
                  <a:lnTo>
                    <a:pt x="11993" y="10039"/>
                  </a:lnTo>
                  <a:lnTo>
                    <a:pt x="11776" y="10329"/>
                  </a:lnTo>
                  <a:lnTo>
                    <a:pt x="11487" y="10618"/>
                  </a:lnTo>
                  <a:lnTo>
                    <a:pt x="11197" y="10836"/>
                  </a:lnTo>
                  <a:lnTo>
                    <a:pt x="10908" y="11004"/>
                  </a:lnTo>
                  <a:lnTo>
                    <a:pt x="10594" y="11149"/>
                  </a:lnTo>
                  <a:lnTo>
                    <a:pt x="10280" y="11222"/>
                  </a:lnTo>
                  <a:lnTo>
                    <a:pt x="9991" y="11270"/>
                  </a:lnTo>
                  <a:lnTo>
                    <a:pt x="9677" y="11270"/>
                  </a:lnTo>
                  <a:lnTo>
                    <a:pt x="9363" y="11246"/>
                  </a:lnTo>
                  <a:lnTo>
                    <a:pt x="9049" y="11173"/>
                  </a:lnTo>
                  <a:lnTo>
                    <a:pt x="8736" y="11077"/>
                  </a:lnTo>
                  <a:lnTo>
                    <a:pt x="8446" y="10932"/>
                  </a:lnTo>
                  <a:lnTo>
                    <a:pt x="8157" y="10787"/>
                  </a:lnTo>
                  <a:lnTo>
                    <a:pt x="7891" y="10618"/>
                  </a:lnTo>
                  <a:lnTo>
                    <a:pt x="7626" y="10401"/>
                  </a:lnTo>
                  <a:lnTo>
                    <a:pt x="7360" y="10184"/>
                  </a:lnTo>
                  <a:lnTo>
                    <a:pt x="7143" y="9967"/>
                  </a:lnTo>
                  <a:lnTo>
                    <a:pt x="6926" y="9701"/>
                  </a:lnTo>
                  <a:lnTo>
                    <a:pt x="6902" y="9677"/>
                  </a:lnTo>
                  <a:lnTo>
                    <a:pt x="6950" y="9339"/>
                  </a:lnTo>
                  <a:lnTo>
                    <a:pt x="6974" y="8977"/>
                  </a:lnTo>
                  <a:lnTo>
                    <a:pt x="6974" y="8905"/>
                  </a:lnTo>
                  <a:lnTo>
                    <a:pt x="6926" y="8833"/>
                  </a:lnTo>
                  <a:lnTo>
                    <a:pt x="6854" y="8809"/>
                  </a:lnTo>
                  <a:lnTo>
                    <a:pt x="6781" y="8784"/>
                  </a:lnTo>
                  <a:lnTo>
                    <a:pt x="6709" y="8809"/>
                  </a:lnTo>
                  <a:lnTo>
                    <a:pt x="6636" y="8833"/>
                  </a:lnTo>
                  <a:lnTo>
                    <a:pt x="6588" y="8905"/>
                  </a:lnTo>
                  <a:lnTo>
                    <a:pt x="6564" y="8977"/>
                  </a:lnTo>
                  <a:lnTo>
                    <a:pt x="6540" y="9195"/>
                  </a:lnTo>
                  <a:lnTo>
                    <a:pt x="6492" y="9388"/>
                  </a:lnTo>
                  <a:lnTo>
                    <a:pt x="6419" y="9581"/>
                  </a:lnTo>
                  <a:lnTo>
                    <a:pt x="6347" y="9774"/>
                  </a:lnTo>
                  <a:lnTo>
                    <a:pt x="6154" y="10136"/>
                  </a:lnTo>
                  <a:lnTo>
                    <a:pt x="5913" y="10498"/>
                  </a:lnTo>
                  <a:lnTo>
                    <a:pt x="5623" y="10836"/>
                  </a:lnTo>
                  <a:lnTo>
                    <a:pt x="5285" y="11125"/>
                  </a:lnTo>
                  <a:lnTo>
                    <a:pt x="4923" y="11391"/>
                  </a:lnTo>
                  <a:lnTo>
                    <a:pt x="4537" y="11584"/>
                  </a:lnTo>
                  <a:lnTo>
                    <a:pt x="4344" y="11680"/>
                  </a:lnTo>
                  <a:lnTo>
                    <a:pt x="4127" y="11752"/>
                  </a:lnTo>
                  <a:lnTo>
                    <a:pt x="3934" y="11801"/>
                  </a:lnTo>
                  <a:lnTo>
                    <a:pt x="3717" y="11849"/>
                  </a:lnTo>
                  <a:lnTo>
                    <a:pt x="3524" y="11873"/>
                  </a:lnTo>
                  <a:lnTo>
                    <a:pt x="3089" y="11873"/>
                  </a:lnTo>
                  <a:lnTo>
                    <a:pt x="2872" y="11849"/>
                  </a:lnTo>
                  <a:lnTo>
                    <a:pt x="2679" y="11801"/>
                  </a:lnTo>
                  <a:lnTo>
                    <a:pt x="2462" y="11728"/>
                  </a:lnTo>
                  <a:lnTo>
                    <a:pt x="2269" y="11632"/>
                  </a:lnTo>
                  <a:lnTo>
                    <a:pt x="2076" y="11511"/>
                  </a:lnTo>
                  <a:lnTo>
                    <a:pt x="1883" y="11391"/>
                  </a:lnTo>
                  <a:lnTo>
                    <a:pt x="1690" y="11222"/>
                  </a:lnTo>
                  <a:lnTo>
                    <a:pt x="1497" y="11029"/>
                  </a:lnTo>
                  <a:lnTo>
                    <a:pt x="1328" y="10811"/>
                  </a:lnTo>
                  <a:lnTo>
                    <a:pt x="1183" y="10594"/>
                  </a:lnTo>
                  <a:lnTo>
                    <a:pt x="1062" y="10329"/>
                  </a:lnTo>
                  <a:lnTo>
                    <a:pt x="966" y="10039"/>
                  </a:lnTo>
                  <a:lnTo>
                    <a:pt x="869" y="9750"/>
                  </a:lnTo>
                  <a:lnTo>
                    <a:pt x="821" y="9436"/>
                  </a:lnTo>
                  <a:lnTo>
                    <a:pt x="773" y="9146"/>
                  </a:lnTo>
                  <a:lnTo>
                    <a:pt x="724" y="8591"/>
                  </a:lnTo>
                  <a:lnTo>
                    <a:pt x="724" y="7988"/>
                  </a:lnTo>
                  <a:lnTo>
                    <a:pt x="773" y="7385"/>
                  </a:lnTo>
                  <a:lnTo>
                    <a:pt x="869" y="6782"/>
                  </a:lnTo>
                  <a:lnTo>
                    <a:pt x="1014" y="6178"/>
                  </a:lnTo>
                  <a:lnTo>
                    <a:pt x="1207" y="5599"/>
                  </a:lnTo>
                  <a:lnTo>
                    <a:pt x="1448" y="5044"/>
                  </a:lnTo>
                  <a:lnTo>
                    <a:pt x="1714" y="4489"/>
                  </a:lnTo>
                  <a:lnTo>
                    <a:pt x="2027" y="3982"/>
                  </a:lnTo>
                  <a:lnTo>
                    <a:pt x="2245" y="3669"/>
                  </a:lnTo>
                  <a:lnTo>
                    <a:pt x="2486" y="3355"/>
                  </a:lnTo>
                  <a:lnTo>
                    <a:pt x="2727" y="3065"/>
                  </a:lnTo>
                  <a:lnTo>
                    <a:pt x="2969" y="2776"/>
                  </a:lnTo>
                  <a:lnTo>
                    <a:pt x="3234" y="2510"/>
                  </a:lnTo>
                  <a:lnTo>
                    <a:pt x="3524" y="2245"/>
                  </a:lnTo>
                  <a:lnTo>
                    <a:pt x="3813" y="2028"/>
                  </a:lnTo>
                  <a:lnTo>
                    <a:pt x="4103" y="1811"/>
                  </a:lnTo>
                  <a:lnTo>
                    <a:pt x="4416" y="1594"/>
                  </a:lnTo>
                  <a:lnTo>
                    <a:pt x="4754" y="1425"/>
                  </a:lnTo>
                  <a:lnTo>
                    <a:pt x="5092" y="1280"/>
                  </a:lnTo>
                  <a:lnTo>
                    <a:pt x="5430" y="1135"/>
                  </a:lnTo>
                  <a:lnTo>
                    <a:pt x="5792" y="1039"/>
                  </a:lnTo>
                  <a:lnTo>
                    <a:pt x="6154" y="942"/>
                  </a:lnTo>
                  <a:lnTo>
                    <a:pt x="6540" y="894"/>
                  </a:lnTo>
                  <a:lnTo>
                    <a:pt x="6950" y="870"/>
                  </a:lnTo>
                  <a:close/>
                  <a:moveTo>
                    <a:pt x="6998" y="1"/>
                  </a:moveTo>
                  <a:lnTo>
                    <a:pt x="6709" y="25"/>
                  </a:lnTo>
                  <a:lnTo>
                    <a:pt x="6419" y="49"/>
                  </a:lnTo>
                  <a:lnTo>
                    <a:pt x="6106" y="97"/>
                  </a:lnTo>
                  <a:lnTo>
                    <a:pt x="5840" y="170"/>
                  </a:lnTo>
                  <a:lnTo>
                    <a:pt x="5551" y="266"/>
                  </a:lnTo>
                  <a:lnTo>
                    <a:pt x="5261" y="363"/>
                  </a:lnTo>
                  <a:lnTo>
                    <a:pt x="4971" y="483"/>
                  </a:lnTo>
                  <a:lnTo>
                    <a:pt x="4706" y="604"/>
                  </a:lnTo>
                  <a:lnTo>
                    <a:pt x="4175" y="918"/>
                  </a:lnTo>
                  <a:lnTo>
                    <a:pt x="3644" y="1256"/>
                  </a:lnTo>
                  <a:lnTo>
                    <a:pt x="3162" y="1666"/>
                  </a:lnTo>
                  <a:lnTo>
                    <a:pt x="2703" y="2076"/>
                  </a:lnTo>
                  <a:lnTo>
                    <a:pt x="2269" y="2535"/>
                  </a:lnTo>
                  <a:lnTo>
                    <a:pt x="1883" y="3017"/>
                  </a:lnTo>
                  <a:lnTo>
                    <a:pt x="1521" y="3524"/>
                  </a:lnTo>
                  <a:lnTo>
                    <a:pt x="1207" y="4007"/>
                  </a:lnTo>
                  <a:lnTo>
                    <a:pt x="942" y="4513"/>
                  </a:lnTo>
                  <a:lnTo>
                    <a:pt x="749" y="4924"/>
                  </a:lnTo>
                  <a:lnTo>
                    <a:pt x="580" y="5382"/>
                  </a:lnTo>
                  <a:lnTo>
                    <a:pt x="411" y="5865"/>
                  </a:lnTo>
                  <a:lnTo>
                    <a:pt x="266" y="6395"/>
                  </a:lnTo>
                  <a:lnTo>
                    <a:pt x="145" y="6926"/>
                  </a:lnTo>
                  <a:lnTo>
                    <a:pt x="73" y="7457"/>
                  </a:lnTo>
                  <a:lnTo>
                    <a:pt x="25" y="8012"/>
                  </a:lnTo>
                  <a:lnTo>
                    <a:pt x="1" y="8567"/>
                  </a:lnTo>
                  <a:lnTo>
                    <a:pt x="25" y="9098"/>
                  </a:lnTo>
                  <a:lnTo>
                    <a:pt x="97" y="9629"/>
                  </a:lnTo>
                  <a:lnTo>
                    <a:pt x="218" y="10136"/>
                  </a:lnTo>
                  <a:lnTo>
                    <a:pt x="290" y="10377"/>
                  </a:lnTo>
                  <a:lnTo>
                    <a:pt x="387" y="10618"/>
                  </a:lnTo>
                  <a:lnTo>
                    <a:pt x="483" y="10836"/>
                  </a:lnTo>
                  <a:lnTo>
                    <a:pt x="604" y="11077"/>
                  </a:lnTo>
                  <a:lnTo>
                    <a:pt x="749" y="11270"/>
                  </a:lnTo>
                  <a:lnTo>
                    <a:pt x="893" y="11463"/>
                  </a:lnTo>
                  <a:lnTo>
                    <a:pt x="1062" y="11656"/>
                  </a:lnTo>
                  <a:lnTo>
                    <a:pt x="1255" y="11825"/>
                  </a:lnTo>
                  <a:lnTo>
                    <a:pt x="1448" y="11994"/>
                  </a:lnTo>
                  <a:lnTo>
                    <a:pt x="1666" y="12139"/>
                  </a:lnTo>
                  <a:lnTo>
                    <a:pt x="2027" y="12332"/>
                  </a:lnTo>
                  <a:lnTo>
                    <a:pt x="2414" y="12476"/>
                  </a:lnTo>
                  <a:lnTo>
                    <a:pt x="2776" y="12549"/>
                  </a:lnTo>
                  <a:lnTo>
                    <a:pt x="3162" y="12597"/>
                  </a:lnTo>
                  <a:lnTo>
                    <a:pt x="3548" y="12573"/>
                  </a:lnTo>
                  <a:lnTo>
                    <a:pt x="3910" y="12525"/>
                  </a:lnTo>
                  <a:lnTo>
                    <a:pt x="4272" y="12428"/>
                  </a:lnTo>
                  <a:lnTo>
                    <a:pt x="4634" y="12307"/>
                  </a:lnTo>
                  <a:lnTo>
                    <a:pt x="4996" y="12139"/>
                  </a:lnTo>
                  <a:lnTo>
                    <a:pt x="5309" y="11921"/>
                  </a:lnTo>
                  <a:lnTo>
                    <a:pt x="5623" y="11704"/>
                  </a:lnTo>
                  <a:lnTo>
                    <a:pt x="5913" y="11439"/>
                  </a:lnTo>
                  <a:lnTo>
                    <a:pt x="6154" y="11149"/>
                  </a:lnTo>
                  <a:lnTo>
                    <a:pt x="6395" y="10836"/>
                  </a:lnTo>
                  <a:lnTo>
                    <a:pt x="6588" y="10522"/>
                  </a:lnTo>
                  <a:lnTo>
                    <a:pt x="6733" y="10160"/>
                  </a:lnTo>
                  <a:lnTo>
                    <a:pt x="6998" y="10522"/>
                  </a:lnTo>
                  <a:lnTo>
                    <a:pt x="7288" y="10811"/>
                  </a:lnTo>
                  <a:lnTo>
                    <a:pt x="7602" y="11077"/>
                  </a:lnTo>
                  <a:lnTo>
                    <a:pt x="7939" y="11318"/>
                  </a:lnTo>
                  <a:lnTo>
                    <a:pt x="8301" y="11511"/>
                  </a:lnTo>
                  <a:lnTo>
                    <a:pt x="8688" y="11656"/>
                  </a:lnTo>
                  <a:lnTo>
                    <a:pt x="9074" y="11752"/>
                  </a:lnTo>
                  <a:lnTo>
                    <a:pt x="9484" y="11801"/>
                  </a:lnTo>
                  <a:lnTo>
                    <a:pt x="9870" y="11825"/>
                  </a:lnTo>
                  <a:lnTo>
                    <a:pt x="10280" y="11777"/>
                  </a:lnTo>
                  <a:lnTo>
                    <a:pt x="10666" y="11704"/>
                  </a:lnTo>
                  <a:lnTo>
                    <a:pt x="11052" y="11584"/>
                  </a:lnTo>
                  <a:lnTo>
                    <a:pt x="11414" y="11391"/>
                  </a:lnTo>
                  <a:lnTo>
                    <a:pt x="11752" y="11173"/>
                  </a:lnTo>
                  <a:lnTo>
                    <a:pt x="12090" y="10884"/>
                  </a:lnTo>
                  <a:lnTo>
                    <a:pt x="12235" y="10739"/>
                  </a:lnTo>
                  <a:lnTo>
                    <a:pt x="12380" y="10546"/>
                  </a:lnTo>
                  <a:lnTo>
                    <a:pt x="12621" y="10208"/>
                  </a:lnTo>
                  <a:lnTo>
                    <a:pt x="12814" y="9846"/>
                  </a:lnTo>
                  <a:lnTo>
                    <a:pt x="12935" y="9484"/>
                  </a:lnTo>
                  <a:lnTo>
                    <a:pt x="13007" y="9122"/>
                  </a:lnTo>
                  <a:lnTo>
                    <a:pt x="13031" y="8736"/>
                  </a:lnTo>
                  <a:lnTo>
                    <a:pt x="13031" y="8374"/>
                  </a:lnTo>
                  <a:lnTo>
                    <a:pt x="12959" y="8012"/>
                  </a:lnTo>
                  <a:lnTo>
                    <a:pt x="12838" y="7650"/>
                  </a:lnTo>
                  <a:lnTo>
                    <a:pt x="12693" y="7337"/>
                  </a:lnTo>
                  <a:lnTo>
                    <a:pt x="12500" y="6999"/>
                  </a:lnTo>
                  <a:lnTo>
                    <a:pt x="12283" y="6709"/>
                  </a:lnTo>
                  <a:lnTo>
                    <a:pt x="12018" y="6468"/>
                  </a:lnTo>
                  <a:lnTo>
                    <a:pt x="11728" y="6227"/>
                  </a:lnTo>
                  <a:lnTo>
                    <a:pt x="11390" y="6034"/>
                  </a:lnTo>
                  <a:lnTo>
                    <a:pt x="11028" y="5865"/>
                  </a:lnTo>
                  <a:lnTo>
                    <a:pt x="10642" y="5768"/>
                  </a:lnTo>
                  <a:lnTo>
                    <a:pt x="10787" y="5382"/>
                  </a:lnTo>
                  <a:lnTo>
                    <a:pt x="10908" y="4996"/>
                  </a:lnTo>
                  <a:lnTo>
                    <a:pt x="10980" y="4634"/>
                  </a:lnTo>
                  <a:lnTo>
                    <a:pt x="11028" y="4248"/>
                  </a:lnTo>
                  <a:lnTo>
                    <a:pt x="11052" y="3862"/>
                  </a:lnTo>
                  <a:lnTo>
                    <a:pt x="11028" y="3476"/>
                  </a:lnTo>
                  <a:lnTo>
                    <a:pt x="10956" y="3090"/>
                  </a:lnTo>
                  <a:lnTo>
                    <a:pt x="10859" y="2728"/>
                  </a:lnTo>
                  <a:lnTo>
                    <a:pt x="10739" y="2366"/>
                  </a:lnTo>
                  <a:lnTo>
                    <a:pt x="10546" y="2028"/>
                  </a:lnTo>
                  <a:lnTo>
                    <a:pt x="10353" y="1690"/>
                  </a:lnTo>
                  <a:lnTo>
                    <a:pt x="10111" y="1400"/>
                  </a:lnTo>
                  <a:lnTo>
                    <a:pt x="9822" y="1111"/>
                  </a:lnTo>
                  <a:lnTo>
                    <a:pt x="9508" y="845"/>
                  </a:lnTo>
                  <a:lnTo>
                    <a:pt x="9170" y="604"/>
                  </a:lnTo>
                  <a:lnTo>
                    <a:pt x="8784" y="411"/>
                  </a:lnTo>
                  <a:lnTo>
                    <a:pt x="8470" y="266"/>
                  </a:lnTo>
                  <a:lnTo>
                    <a:pt x="8181" y="170"/>
                  </a:lnTo>
                  <a:lnTo>
                    <a:pt x="7891" y="97"/>
                  </a:lnTo>
                  <a:lnTo>
                    <a:pt x="7602" y="49"/>
                  </a:lnTo>
                  <a:lnTo>
                    <a:pt x="7288" y="25"/>
                  </a:lnTo>
                  <a:lnTo>
                    <a:pt x="699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65"/>
            <p:cNvSpPr/>
            <p:nvPr/>
          </p:nvSpPr>
          <p:spPr>
            <a:xfrm>
              <a:off x="6041050" y="2554972"/>
              <a:ext cx="83317" cy="69044"/>
            </a:xfrm>
            <a:custGeom>
              <a:avLst/>
              <a:gdLst/>
              <a:ahLst/>
              <a:cxnLst/>
              <a:rect l="l" t="t" r="r" b="b"/>
              <a:pathLst>
                <a:path w="5213" h="4320" extrusionOk="0">
                  <a:moveTo>
                    <a:pt x="1183" y="0"/>
                  </a:moveTo>
                  <a:lnTo>
                    <a:pt x="965" y="314"/>
                  </a:lnTo>
                  <a:lnTo>
                    <a:pt x="748" y="652"/>
                  </a:lnTo>
                  <a:lnTo>
                    <a:pt x="555" y="1014"/>
                  </a:lnTo>
                  <a:lnTo>
                    <a:pt x="386" y="1352"/>
                  </a:lnTo>
                  <a:lnTo>
                    <a:pt x="242" y="1714"/>
                  </a:lnTo>
                  <a:lnTo>
                    <a:pt x="121" y="2051"/>
                  </a:lnTo>
                  <a:lnTo>
                    <a:pt x="49" y="2413"/>
                  </a:lnTo>
                  <a:lnTo>
                    <a:pt x="0" y="2775"/>
                  </a:lnTo>
                  <a:lnTo>
                    <a:pt x="1110" y="3282"/>
                  </a:lnTo>
                  <a:lnTo>
                    <a:pt x="1665" y="3499"/>
                  </a:lnTo>
                  <a:lnTo>
                    <a:pt x="2244" y="3717"/>
                  </a:lnTo>
                  <a:lnTo>
                    <a:pt x="3137" y="4103"/>
                  </a:lnTo>
                  <a:lnTo>
                    <a:pt x="3427" y="4199"/>
                  </a:lnTo>
                  <a:lnTo>
                    <a:pt x="3692" y="4272"/>
                  </a:lnTo>
                  <a:lnTo>
                    <a:pt x="3909" y="4320"/>
                  </a:lnTo>
                  <a:lnTo>
                    <a:pt x="4054" y="4320"/>
                  </a:lnTo>
                  <a:lnTo>
                    <a:pt x="4175" y="4296"/>
                  </a:lnTo>
                  <a:lnTo>
                    <a:pt x="4271" y="4223"/>
                  </a:lnTo>
                  <a:lnTo>
                    <a:pt x="4368" y="4151"/>
                  </a:lnTo>
                  <a:lnTo>
                    <a:pt x="4440" y="4054"/>
                  </a:lnTo>
                  <a:lnTo>
                    <a:pt x="4585" y="3861"/>
                  </a:lnTo>
                  <a:lnTo>
                    <a:pt x="4706" y="3620"/>
                  </a:lnTo>
                  <a:lnTo>
                    <a:pt x="4899" y="3089"/>
                  </a:lnTo>
                  <a:lnTo>
                    <a:pt x="4971" y="2824"/>
                  </a:lnTo>
                  <a:lnTo>
                    <a:pt x="5092" y="2607"/>
                  </a:lnTo>
                  <a:lnTo>
                    <a:pt x="5212" y="2389"/>
                  </a:lnTo>
                  <a:lnTo>
                    <a:pt x="5116" y="2341"/>
                  </a:lnTo>
                  <a:lnTo>
                    <a:pt x="4127" y="1786"/>
                  </a:lnTo>
                  <a:lnTo>
                    <a:pt x="3137" y="1183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rgbClr val="ED6A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65"/>
            <p:cNvSpPr/>
            <p:nvPr/>
          </p:nvSpPr>
          <p:spPr>
            <a:xfrm>
              <a:off x="5941158" y="2706152"/>
              <a:ext cx="186292" cy="175887"/>
            </a:xfrm>
            <a:custGeom>
              <a:avLst/>
              <a:gdLst/>
              <a:ahLst/>
              <a:cxnLst/>
              <a:rect l="l" t="t" r="r" b="b"/>
              <a:pathLst>
                <a:path w="11656" h="11005" extrusionOk="0">
                  <a:moveTo>
                    <a:pt x="6226" y="1"/>
                  </a:moveTo>
                  <a:lnTo>
                    <a:pt x="5816" y="25"/>
                  </a:lnTo>
                  <a:lnTo>
                    <a:pt x="5430" y="73"/>
                  </a:lnTo>
                  <a:lnTo>
                    <a:pt x="5068" y="170"/>
                  </a:lnTo>
                  <a:lnTo>
                    <a:pt x="4706" y="266"/>
                  </a:lnTo>
                  <a:lnTo>
                    <a:pt x="4368" y="411"/>
                  </a:lnTo>
                  <a:lnTo>
                    <a:pt x="4030" y="556"/>
                  </a:lnTo>
                  <a:lnTo>
                    <a:pt x="3692" y="725"/>
                  </a:lnTo>
                  <a:lnTo>
                    <a:pt x="3379" y="942"/>
                  </a:lnTo>
                  <a:lnTo>
                    <a:pt x="3089" y="1159"/>
                  </a:lnTo>
                  <a:lnTo>
                    <a:pt x="2800" y="1376"/>
                  </a:lnTo>
                  <a:lnTo>
                    <a:pt x="2510" y="1641"/>
                  </a:lnTo>
                  <a:lnTo>
                    <a:pt x="2245" y="1907"/>
                  </a:lnTo>
                  <a:lnTo>
                    <a:pt x="2003" y="2196"/>
                  </a:lnTo>
                  <a:lnTo>
                    <a:pt x="1762" y="2486"/>
                  </a:lnTo>
                  <a:lnTo>
                    <a:pt x="1521" y="2800"/>
                  </a:lnTo>
                  <a:lnTo>
                    <a:pt x="1303" y="3113"/>
                  </a:lnTo>
                  <a:lnTo>
                    <a:pt x="990" y="3620"/>
                  </a:lnTo>
                  <a:lnTo>
                    <a:pt x="724" y="4175"/>
                  </a:lnTo>
                  <a:lnTo>
                    <a:pt x="483" y="4730"/>
                  </a:lnTo>
                  <a:lnTo>
                    <a:pt x="290" y="5309"/>
                  </a:lnTo>
                  <a:lnTo>
                    <a:pt x="145" y="5913"/>
                  </a:lnTo>
                  <a:lnTo>
                    <a:pt x="49" y="6516"/>
                  </a:lnTo>
                  <a:lnTo>
                    <a:pt x="0" y="7119"/>
                  </a:lnTo>
                  <a:lnTo>
                    <a:pt x="0" y="7722"/>
                  </a:lnTo>
                  <a:lnTo>
                    <a:pt x="49" y="8277"/>
                  </a:lnTo>
                  <a:lnTo>
                    <a:pt x="97" y="8567"/>
                  </a:lnTo>
                  <a:lnTo>
                    <a:pt x="145" y="8881"/>
                  </a:lnTo>
                  <a:lnTo>
                    <a:pt x="242" y="9170"/>
                  </a:lnTo>
                  <a:lnTo>
                    <a:pt x="338" y="9460"/>
                  </a:lnTo>
                  <a:lnTo>
                    <a:pt x="459" y="9725"/>
                  </a:lnTo>
                  <a:lnTo>
                    <a:pt x="604" y="9942"/>
                  </a:lnTo>
                  <a:lnTo>
                    <a:pt x="773" y="10160"/>
                  </a:lnTo>
                  <a:lnTo>
                    <a:pt x="966" y="10353"/>
                  </a:lnTo>
                  <a:lnTo>
                    <a:pt x="1159" y="10522"/>
                  </a:lnTo>
                  <a:lnTo>
                    <a:pt x="1352" y="10642"/>
                  </a:lnTo>
                  <a:lnTo>
                    <a:pt x="1545" y="10763"/>
                  </a:lnTo>
                  <a:lnTo>
                    <a:pt x="1738" y="10859"/>
                  </a:lnTo>
                  <a:lnTo>
                    <a:pt x="1955" y="10932"/>
                  </a:lnTo>
                  <a:lnTo>
                    <a:pt x="2148" y="10980"/>
                  </a:lnTo>
                  <a:lnTo>
                    <a:pt x="2365" y="11004"/>
                  </a:lnTo>
                  <a:lnTo>
                    <a:pt x="2800" y="11004"/>
                  </a:lnTo>
                  <a:lnTo>
                    <a:pt x="2993" y="10980"/>
                  </a:lnTo>
                  <a:lnTo>
                    <a:pt x="3210" y="10932"/>
                  </a:lnTo>
                  <a:lnTo>
                    <a:pt x="3403" y="10883"/>
                  </a:lnTo>
                  <a:lnTo>
                    <a:pt x="3620" y="10811"/>
                  </a:lnTo>
                  <a:lnTo>
                    <a:pt x="3813" y="10715"/>
                  </a:lnTo>
                  <a:lnTo>
                    <a:pt x="4199" y="10522"/>
                  </a:lnTo>
                  <a:lnTo>
                    <a:pt x="4561" y="10256"/>
                  </a:lnTo>
                  <a:lnTo>
                    <a:pt x="4899" y="9967"/>
                  </a:lnTo>
                  <a:lnTo>
                    <a:pt x="5189" y="9629"/>
                  </a:lnTo>
                  <a:lnTo>
                    <a:pt x="5430" y="9267"/>
                  </a:lnTo>
                  <a:lnTo>
                    <a:pt x="5623" y="8905"/>
                  </a:lnTo>
                  <a:lnTo>
                    <a:pt x="5695" y="8712"/>
                  </a:lnTo>
                  <a:lnTo>
                    <a:pt x="5768" y="8519"/>
                  </a:lnTo>
                  <a:lnTo>
                    <a:pt x="5816" y="8326"/>
                  </a:lnTo>
                  <a:lnTo>
                    <a:pt x="5840" y="8108"/>
                  </a:lnTo>
                  <a:lnTo>
                    <a:pt x="5864" y="8036"/>
                  </a:lnTo>
                  <a:lnTo>
                    <a:pt x="5912" y="7964"/>
                  </a:lnTo>
                  <a:lnTo>
                    <a:pt x="5985" y="7940"/>
                  </a:lnTo>
                  <a:lnTo>
                    <a:pt x="6057" y="7915"/>
                  </a:lnTo>
                  <a:lnTo>
                    <a:pt x="6130" y="7940"/>
                  </a:lnTo>
                  <a:lnTo>
                    <a:pt x="6202" y="7964"/>
                  </a:lnTo>
                  <a:lnTo>
                    <a:pt x="6250" y="8036"/>
                  </a:lnTo>
                  <a:lnTo>
                    <a:pt x="6250" y="8108"/>
                  </a:lnTo>
                  <a:lnTo>
                    <a:pt x="6226" y="8470"/>
                  </a:lnTo>
                  <a:lnTo>
                    <a:pt x="6178" y="8808"/>
                  </a:lnTo>
                  <a:lnTo>
                    <a:pt x="6202" y="8832"/>
                  </a:lnTo>
                  <a:lnTo>
                    <a:pt x="6419" y="9098"/>
                  </a:lnTo>
                  <a:lnTo>
                    <a:pt x="6636" y="9315"/>
                  </a:lnTo>
                  <a:lnTo>
                    <a:pt x="6902" y="9532"/>
                  </a:lnTo>
                  <a:lnTo>
                    <a:pt x="7167" y="9749"/>
                  </a:lnTo>
                  <a:lnTo>
                    <a:pt x="7433" y="9918"/>
                  </a:lnTo>
                  <a:lnTo>
                    <a:pt x="7722" y="10063"/>
                  </a:lnTo>
                  <a:lnTo>
                    <a:pt x="8012" y="10208"/>
                  </a:lnTo>
                  <a:lnTo>
                    <a:pt x="8325" y="10304"/>
                  </a:lnTo>
                  <a:lnTo>
                    <a:pt x="8639" y="10377"/>
                  </a:lnTo>
                  <a:lnTo>
                    <a:pt x="8953" y="10401"/>
                  </a:lnTo>
                  <a:lnTo>
                    <a:pt x="9267" y="10401"/>
                  </a:lnTo>
                  <a:lnTo>
                    <a:pt x="9556" y="10353"/>
                  </a:lnTo>
                  <a:lnTo>
                    <a:pt x="9870" y="10280"/>
                  </a:lnTo>
                  <a:lnTo>
                    <a:pt x="10184" y="10135"/>
                  </a:lnTo>
                  <a:lnTo>
                    <a:pt x="10473" y="9967"/>
                  </a:lnTo>
                  <a:lnTo>
                    <a:pt x="10763" y="9749"/>
                  </a:lnTo>
                  <a:lnTo>
                    <a:pt x="11052" y="9460"/>
                  </a:lnTo>
                  <a:lnTo>
                    <a:pt x="11269" y="9170"/>
                  </a:lnTo>
                  <a:lnTo>
                    <a:pt x="11438" y="8857"/>
                  </a:lnTo>
                  <a:lnTo>
                    <a:pt x="11559" y="8543"/>
                  </a:lnTo>
                  <a:lnTo>
                    <a:pt x="11631" y="8205"/>
                  </a:lnTo>
                  <a:lnTo>
                    <a:pt x="11656" y="7867"/>
                  </a:lnTo>
                  <a:lnTo>
                    <a:pt x="11631" y="7553"/>
                  </a:lnTo>
                  <a:lnTo>
                    <a:pt x="11559" y="7216"/>
                  </a:lnTo>
                  <a:lnTo>
                    <a:pt x="11438" y="6926"/>
                  </a:lnTo>
                  <a:lnTo>
                    <a:pt x="11294" y="6636"/>
                  </a:lnTo>
                  <a:lnTo>
                    <a:pt x="11100" y="6347"/>
                  </a:lnTo>
                  <a:lnTo>
                    <a:pt x="10859" y="6130"/>
                  </a:lnTo>
                  <a:lnTo>
                    <a:pt x="10594" y="5913"/>
                  </a:lnTo>
                  <a:lnTo>
                    <a:pt x="10280" y="5744"/>
                  </a:lnTo>
                  <a:lnTo>
                    <a:pt x="9942" y="5623"/>
                  </a:lnTo>
                  <a:lnTo>
                    <a:pt x="9556" y="5526"/>
                  </a:lnTo>
                  <a:lnTo>
                    <a:pt x="9339" y="5816"/>
                  </a:lnTo>
                  <a:lnTo>
                    <a:pt x="9267" y="5888"/>
                  </a:lnTo>
                  <a:lnTo>
                    <a:pt x="9146" y="5913"/>
                  </a:lnTo>
                  <a:lnTo>
                    <a:pt x="9049" y="5913"/>
                  </a:lnTo>
                  <a:lnTo>
                    <a:pt x="8953" y="5840"/>
                  </a:lnTo>
                  <a:lnTo>
                    <a:pt x="8880" y="5768"/>
                  </a:lnTo>
                  <a:lnTo>
                    <a:pt x="8832" y="5671"/>
                  </a:lnTo>
                  <a:lnTo>
                    <a:pt x="8832" y="5575"/>
                  </a:lnTo>
                  <a:lnTo>
                    <a:pt x="8880" y="5478"/>
                  </a:lnTo>
                  <a:lnTo>
                    <a:pt x="9025" y="5237"/>
                  </a:lnTo>
                  <a:lnTo>
                    <a:pt x="9146" y="5020"/>
                  </a:lnTo>
                  <a:lnTo>
                    <a:pt x="9267" y="4778"/>
                  </a:lnTo>
                  <a:lnTo>
                    <a:pt x="9363" y="4561"/>
                  </a:lnTo>
                  <a:lnTo>
                    <a:pt x="9435" y="4320"/>
                  </a:lnTo>
                  <a:lnTo>
                    <a:pt x="9508" y="4079"/>
                  </a:lnTo>
                  <a:lnTo>
                    <a:pt x="9556" y="3837"/>
                  </a:lnTo>
                  <a:lnTo>
                    <a:pt x="9604" y="3596"/>
                  </a:lnTo>
                  <a:lnTo>
                    <a:pt x="9604" y="3355"/>
                  </a:lnTo>
                  <a:lnTo>
                    <a:pt x="9629" y="3138"/>
                  </a:lnTo>
                  <a:lnTo>
                    <a:pt x="9604" y="2896"/>
                  </a:lnTo>
                  <a:lnTo>
                    <a:pt x="9580" y="2679"/>
                  </a:lnTo>
                  <a:lnTo>
                    <a:pt x="9532" y="2438"/>
                  </a:lnTo>
                  <a:lnTo>
                    <a:pt x="9484" y="2221"/>
                  </a:lnTo>
                  <a:lnTo>
                    <a:pt x="9411" y="2028"/>
                  </a:lnTo>
                  <a:lnTo>
                    <a:pt x="9339" y="1810"/>
                  </a:lnTo>
                  <a:lnTo>
                    <a:pt x="9242" y="1617"/>
                  </a:lnTo>
                  <a:lnTo>
                    <a:pt x="9122" y="1424"/>
                  </a:lnTo>
                  <a:lnTo>
                    <a:pt x="9001" y="1231"/>
                  </a:lnTo>
                  <a:lnTo>
                    <a:pt x="8856" y="1062"/>
                  </a:lnTo>
                  <a:lnTo>
                    <a:pt x="8712" y="893"/>
                  </a:lnTo>
                  <a:lnTo>
                    <a:pt x="8543" y="749"/>
                  </a:lnTo>
                  <a:lnTo>
                    <a:pt x="8374" y="604"/>
                  </a:lnTo>
                  <a:lnTo>
                    <a:pt x="8181" y="483"/>
                  </a:lnTo>
                  <a:lnTo>
                    <a:pt x="7988" y="363"/>
                  </a:lnTo>
                  <a:lnTo>
                    <a:pt x="7770" y="266"/>
                  </a:lnTo>
                  <a:lnTo>
                    <a:pt x="7529" y="170"/>
                  </a:lnTo>
                  <a:lnTo>
                    <a:pt x="7288" y="97"/>
                  </a:lnTo>
                  <a:lnTo>
                    <a:pt x="7047" y="49"/>
                  </a:lnTo>
                  <a:lnTo>
                    <a:pt x="6781" y="25"/>
                  </a:lnTo>
                  <a:lnTo>
                    <a:pt x="6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65"/>
            <p:cNvSpPr/>
            <p:nvPr/>
          </p:nvSpPr>
          <p:spPr>
            <a:xfrm>
              <a:off x="5981658" y="2914422"/>
              <a:ext cx="59407" cy="51687"/>
            </a:xfrm>
            <a:custGeom>
              <a:avLst/>
              <a:gdLst/>
              <a:ahLst/>
              <a:cxnLst/>
              <a:rect l="l" t="t" r="r" b="b"/>
              <a:pathLst>
                <a:path w="3717" h="3234" extrusionOk="0">
                  <a:moveTo>
                    <a:pt x="2148" y="579"/>
                  </a:moveTo>
                  <a:lnTo>
                    <a:pt x="2293" y="603"/>
                  </a:lnTo>
                  <a:lnTo>
                    <a:pt x="2437" y="676"/>
                  </a:lnTo>
                  <a:lnTo>
                    <a:pt x="2775" y="821"/>
                  </a:lnTo>
                  <a:lnTo>
                    <a:pt x="3137" y="989"/>
                  </a:lnTo>
                  <a:lnTo>
                    <a:pt x="2848" y="1376"/>
                  </a:lnTo>
                  <a:lnTo>
                    <a:pt x="2558" y="1810"/>
                  </a:lnTo>
                  <a:lnTo>
                    <a:pt x="2317" y="2220"/>
                  </a:lnTo>
                  <a:lnTo>
                    <a:pt x="2100" y="2679"/>
                  </a:lnTo>
                  <a:lnTo>
                    <a:pt x="1303" y="2413"/>
                  </a:lnTo>
                  <a:lnTo>
                    <a:pt x="507" y="2148"/>
                  </a:lnTo>
                  <a:lnTo>
                    <a:pt x="893" y="1472"/>
                  </a:lnTo>
                  <a:lnTo>
                    <a:pt x="1110" y="1134"/>
                  </a:lnTo>
                  <a:lnTo>
                    <a:pt x="1231" y="989"/>
                  </a:lnTo>
                  <a:lnTo>
                    <a:pt x="1351" y="845"/>
                  </a:lnTo>
                  <a:lnTo>
                    <a:pt x="1424" y="700"/>
                  </a:lnTo>
                  <a:lnTo>
                    <a:pt x="1472" y="652"/>
                  </a:lnTo>
                  <a:lnTo>
                    <a:pt x="1544" y="603"/>
                  </a:lnTo>
                  <a:lnTo>
                    <a:pt x="1593" y="579"/>
                  </a:lnTo>
                  <a:lnTo>
                    <a:pt x="1665" y="579"/>
                  </a:lnTo>
                  <a:lnTo>
                    <a:pt x="1858" y="603"/>
                  </a:lnTo>
                  <a:lnTo>
                    <a:pt x="2003" y="579"/>
                  </a:lnTo>
                  <a:close/>
                  <a:moveTo>
                    <a:pt x="1641" y="0"/>
                  </a:moveTo>
                  <a:lnTo>
                    <a:pt x="1544" y="24"/>
                  </a:lnTo>
                  <a:lnTo>
                    <a:pt x="1472" y="48"/>
                  </a:lnTo>
                  <a:lnTo>
                    <a:pt x="1376" y="121"/>
                  </a:lnTo>
                  <a:lnTo>
                    <a:pt x="1303" y="193"/>
                  </a:lnTo>
                  <a:lnTo>
                    <a:pt x="1158" y="362"/>
                  </a:lnTo>
                  <a:lnTo>
                    <a:pt x="917" y="748"/>
                  </a:lnTo>
                  <a:lnTo>
                    <a:pt x="24" y="2172"/>
                  </a:lnTo>
                  <a:lnTo>
                    <a:pt x="0" y="2244"/>
                  </a:lnTo>
                  <a:lnTo>
                    <a:pt x="0" y="2341"/>
                  </a:lnTo>
                  <a:lnTo>
                    <a:pt x="48" y="2389"/>
                  </a:lnTo>
                  <a:lnTo>
                    <a:pt x="121" y="2437"/>
                  </a:lnTo>
                  <a:lnTo>
                    <a:pt x="121" y="2510"/>
                  </a:lnTo>
                  <a:lnTo>
                    <a:pt x="169" y="2582"/>
                  </a:lnTo>
                  <a:lnTo>
                    <a:pt x="217" y="2630"/>
                  </a:lnTo>
                  <a:lnTo>
                    <a:pt x="290" y="2679"/>
                  </a:lnTo>
                  <a:lnTo>
                    <a:pt x="1231" y="2968"/>
                  </a:lnTo>
                  <a:lnTo>
                    <a:pt x="2148" y="3234"/>
                  </a:lnTo>
                  <a:lnTo>
                    <a:pt x="2268" y="3234"/>
                  </a:lnTo>
                  <a:lnTo>
                    <a:pt x="2341" y="3209"/>
                  </a:lnTo>
                  <a:lnTo>
                    <a:pt x="2413" y="3137"/>
                  </a:lnTo>
                  <a:lnTo>
                    <a:pt x="2461" y="3041"/>
                  </a:lnTo>
                  <a:lnTo>
                    <a:pt x="2703" y="2534"/>
                  </a:lnTo>
                  <a:lnTo>
                    <a:pt x="2992" y="2003"/>
                  </a:lnTo>
                  <a:lnTo>
                    <a:pt x="3306" y="1520"/>
                  </a:lnTo>
                  <a:lnTo>
                    <a:pt x="3644" y="1062"/>
                  </a:lnTo>
                  <a:lnTo>
                    <a:pt x="3692" y="965"/>
                  </a:lnTo>
                  <a:lnTo>
                    <a:pt x="3716" y="869"/>
                  </a:lnTo>
                  <a:lnTo>
                    <a:pt x="3692" y="772"/>
                  </a:lnTo>
                  <a:lnTo>
                    <a:pt x="3644" y="724"/>
                  </a:lnTo>
                  <a:lnTo>
                    <a:pt x="3596" y="700"/>
                  </a:lnTo>
                  <a:lnTo>
                    <a:pt x="2896" y="386"/>
                  </a:lnTo>
                  <a:lnTo>
                    <a:pt x="2196" y="97"/>
                  </a:lnTo>
                  <a:lnTo>
                    <a:pt x="2003" y="24"/>
                  </a:lnTo>
                  <a:lnTo>
                    <a:pt x="18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65"/>
            <p:cNvSpPr/>
            <p:nvPr/>
          </p:nvSpPr>
          <p:spPr>
            <a:xfrm>
              <a:off x="5756415" y="2455848"/>
              <a:ext cx="270760" cy="522979"/>
            </a:xfrm>
            <a:custGeom>
              <a:avLst/>
              <a:gdLst/>
              <a:ahLst/>
              <a:cxnLst/>
              <a:rect l="l" t="t" r="r" b="b"/>
              <a:pathLst>
                <a:path w="16941" h="32722" extrusionOk="0">
                  <a:moveTo>
                    <a:pt x="15903" y="1"/>
                  </a:moveTo>
                  <a:lnTo>
                    <a:pt x="15082" y="821"/>
                  </a:lnTo>
                  <a:lnTo>
                    <a:pt x="14310" y="1666"/>
                  </a:lnTo>
                  <a:lnTo>
                    <a:pt x="13538" y="2510"/>
                  </a:lnTo>
                  <a:lnTo>
                    <a:pt x="12790" y="3379"/>
                  </a:lnTo>
                  <a:lnTo>
                    <a:pt x="12042" y="4272"/>
                  </a:lnTo>
                  <a:lnTo>
                    <a:pt x="11342" y="5165"/>
                  </a:lnTo>
                  <a:lnTo>
                    <a:pt x="10642" y="6082"/>
                  </a:lnTo>
                  <a:lnTo>
                    <a:pt x="9967" y="7023"/>
                  </a:lnTo>
                  <a:lnTo>
                    <a:pt x="9315" y="7964"/>
                  </a:lnTo>
                  <a:lnTo>
                    <a:pt x="8664" y="8905"/>
                  </a:lnTo>
                  <a:lnTo>
                    <a:pt x="8060" y="9870"/>
                  </a:lnTo>
                  <a:lnTo>
                    <a:pt x="7457" y="10860"/>
                  </a:lnTo>
                  <a:lnTo>
                    <a:pt x="6878" y="11849"/>
                  </a:lnTo>
                  <a:lnTo>
                    <a:pt x="6323" y="12862"/>
                  </a:lnTo>
                  <a:lnTo>
                    <a:pt x="5792" y="13876"/>
                  </a:lnTo>
                  <a:lnTo>
                    <a:pt x="5285" y="14914"/>
                  </a:lnTo>
                  <a:lnTo>
                    <a:pt x="4779" y="15951"/>
                  </a:lnTo>
                  <a:lnTo>
                    <a:pt x="4320" y="16989"/>
                  </a:lnTo>
                  <a:lnTo>
                    <a:pt x="3862" y="18051"/>
                  </a:lnTo>
                  <a:lnTo>
                    <a:pt x="3427" y="19136"/>
                  </a:lnTo>
                  <a:lnTo>
                    <a:pt x="3041" y="20198"/>
                  </a:lnTo>
                  <a:lnTo>
                    <a:pt x="2655" y="21308"/>
                  </a:lnTo>
                  <a:lnTo>
                    <a:pt x="2269" y="22394"/>
                  </a:lnTo>
                  <a:lnTo>
                    <a:pt x="1931" y="23504"/>
                  </a:lnTo>
                  <a:lnTo>
                    <a:pt x="1618" y="24614"/>
                  </a:lnTo>
                  <a:lnTo>
                    <a:pt x="1328" y="25724"/>
                  </a:lnTo>
                  <a:lnTo>
                    <a:pt x="1038" y="26858"/>
                  </a:lnTo>
                  <a:lnTo>
                    <a:pt x="797" y="27992"/>
                  </a:lnTo>
                  <a:lnTo>
                    <a:pt x="556" y="29126"/>
                  </a:lnTo>
                  <a:lnTo>
                    <a:pt x="363" y="30261"/>
                  </a:lnTo>
                  <a:lnTo>
                    <a:pt x="170" y="31419"/>
                  </a:lnTo>
                  <a:lnTo>
                    <a:pt x="1" y="32577"/>
                  </a:lnTo>
                  <a:lnTo>
                    <a:pt x="1328" y="32650"/>
                  </a:lnTo>
                  <a:lnTo>
                    <a:pt x="2655" y="32722"/>
                  </a:lnTo>
                  <a:lnTo>
                    <a:pt x="2486" y="32288"/>
                  </a:lnTo>
                  <a:lnTo>
                    <a:pt x="2342" y="31829"/>
                  </a:lnTo>
                  <a:lnTo>
                    <a:pt x="2221" y="31395"/>
                  </a:lnTo>
                  <a:lnTo>
                    <a:pt x="2124" y="30936"/>
                  </a:lnTo>
                  <a:lnTo>
                    <a:pt x="2052" y="30502"/>
                  </a:lnTo>
                  <a:lnTo>
                    <a:pt x="1980" y="30043"/>
                  </a:lnTo>
                  <a:lnTo>
                    <a:pt x="1955" y="29585"/>
                  </a:lnTo>
                  <a:lnTo>
                    <a:pt x="1931" y="29151"/>
                  </a:lnTo>
                  <a:lnTo>
                    <a:pt x="1931" y="28692"/>
                  </a:lnTo>
                  <a:lnTo>
                    <a:pt x="1955" y="28234"/>
                  </a:lnTo>
                  <a:lnTo>
                    <a:pt x="2004" y="27799"/>
                  </a:lnTo>
                  <a:lnTo>
                    <a:pt x="2076" y="27341"/>
                  </a:lnTo>
                  <a:lnTo>
                    <a:pt x="2173" y="26882"/>
                  </a:lnTo>
                  <a:lnTo>
                    <a:pt x="2293" y="26448"/>
                  </a:lnTo>
                  <a:lnTo>
                    <a:pt x="2438" y="25989"/>
                  </a:lnTo>
                  <a:lnTo>
                    <a:pt x="2631" y="25555"/>
                  </a:lnTo>
                  <a:lnTo>
                    <a:pt x="2800" y="25169"/>
                  </a:lnTo>
                  <a:lnTo>
                    <a:pt x="2993" y="24783"/>
                  </a:lnTo>
                  <a:lnTo>
                    <a:pt x="3403" y="24059"/>
                  </a:lnTo>
                  <a:lnTo>
                    <a:pt x="3862" y="23359"/>
                  </a:lnTo>
                  <a:lnTo>
                    <a:pt x="4320" y="22635"/>
                  </a:lnTo>
                  <a:lnTo>
                    <a:pt x="4682" y="22008"/>
                  </a:lnTo>
                  <a:lnTo>
                    <a:pt x="4972" y="21381"/>
                  </a:lnTo>
                  <a:lnTo>
                    <a:pt x="5213" y="20753"/>
                  </a:lnTo>
                  <a:lnTo>
                    <a:pt x="5406" y="20150"/>
                  </a:lnTo>
                  <a:lnTo>
                    <a:pt x="5575" y="19498"/>
                  </a:lnTo>
                  <a:lnTo>
                    <a:pt x="5696" y="18847"/>
                  </a:lnTo>
                  <a:lnTo>
                    <a:pt x="5913" y="17471"/>
                  </a:lnTo>
                  <a:lnTo>
                    <a:pt x="5985" y="17061"/>
                  </a:lnTo>
                  <a:lnTo>
                    <a:pt x="6082" y="16675"/>
                  </a:lnTo>
                  <a:lnTo>
                    <a:pt x="6202" y="16289"/>
                  </a:lnTo>
                  <a:lnTo>
                    <a:pt x="6347" y="15927"/>
                  </a:lnTo>
                  <a:lnTo>
                    <a:pt x="6492" y="15565"/>
                  </a:lnTo>
                  <a:lnTo>
                    <a:pt x="6661" y="15227"/>
                  </a:lnTo>
                  <a:lnTo>
                    <a:pt x="6854" y="14914"/>
                  </a:lnTo>
                  <a:lnTo>
                    <a:pt x="7047" y="14600"/>
                  </a:lnTo>
                  <a:lnTo>
                    <a:pt x="7264" y="14286"/>
                  </a:lnTo>
                  <a:lnTo>
                    <a:pt x="7505" y="13997"/>
                  </a:lnTo>
                  <a:lnTo>
                    <a:pt x="7988" y="13417"/>
                  </a:lnTo>
                  <a:lnTo>
                    <a:pt x="8495" y="12862"/>
                  </a:lnTo>
                  <a:lnTo>
                    <a:pt x="9050" y="12332"/>
                  </a:lnTo>
                  <a:lnTo>
                    <a:pt x="10160" y="11294"/>
                  </a:lnTo>
                  <a:lnTo>
                    <a:pt x="10715" y="10763"/>
                  </a:lnTo>
                  <a:lnTo>
                    <a:pt x="11246" y="10232"/>
                  </a:lnTo>
                  <a:lnTo>
                    <a:pt x="11777" y="9653"/>
                  </a:lnTo>
                  <a:lnTo>
                    <a:pt x="12259" y="9050"/>
                  </a:lnTo>
                  <a:lnTo>
                    <a:pt x="12501" y="8760"/>
                  </a:lnTo>
                  <a:lnTo>
                    <a:pt x="12694" y="8422"/>
                  </a:lnTo>
                  <a:lnTo>
                    <a:pt x="12911" y="8085"/>
                  </a:lnTo>
                  <a:lnTo>
                    <a:pt x="13104" y="7747"/>
                  </a:lnTo>
                  <a:lnTo>
                    <a:pt x="13369" y="7216"/>
                  </a:lnTo>
                  <a:lnTo>
                    <a:pt x="13611" y="6685"/>
                  </a:lnTo>
                  <a:lnTo>
                    <a:pt x="14021" y="5647"/>
                  </a:lnTo>
                  <a:lnTo>
                    <a:pt x="14431" y="4658"/>
                  </a:lnTo>
                  <a:lnTo>
                    <a:pt x="14793" y="3717"/>
                  </a:lnTo>
                  <a:lnTo>
                    <a:pt x="15010" y="3258"/>
                  </a:lnTo>
                  <a:lnTo>
                    <a:pt x="15203" y="2824"/>
                  </a:lnTo>
                  <a:lnTo>
                    <a:pt x="15444" y="2390"/>
                  </a:lnTo>
                  <a:lnTo>
                    <a:pt x="15686" y="1980"/>
                  </a:lnTo>
                  <a:lnTo>
                    <a:pt x="15951" y="1593"/>
                  </a:lnTo>
                  <a:lnTo>
                    <a:pt x="16241" y="1207"/>
                  </a:lnTo>
                  <a:lnTo>
                    <a:pt x="16579" y="870"/>
                  </a:lnTo>
                  <a:lnTo>
                    <a:pt x="16941" y="532"/>
                  </a:lnTo>
                  <a:lnTo>
                    <a:pt x="159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65"/>
            <p:cNvSpPr/>
            <p:nvPr/>
          </p:nvSpPr>
          <p:spPr>
            <a:xfrm>
              <a:off x="5972404" y="2625935"/>
              <a:ext cx="54388" cy="50920"/>
            </a:xfrm>
            <a:custGeom>
              <a:avLst/>
              <a:gdLst/>
              <a:ahLst/>
              <a:cxnLst/>
              <a:rect l="l" t="t" r="r" b="b"/>
              <a:pathLst>
                <a:path w="3403" h="3186" extrusionOk="0">
                  <a:moveTo>
                    <a:pt x="2148" y="531"/>
                  </a:moveTo>
                  <a:lnTo>
                    <a:pt x="2534" y="1231"/>
                  </a:lnTo>
                  <a:lnTo>
                    <a:pt x="2872" y="1979"/>
                  </a:lnTo>
                  <a:lnTo>
                    <a:pt x="2220" y="2220"/>
                  </a:lnTo>
                  <a:lnTo>
                    <a:pt x="1713" y="2462"/>
                  </a:lnTo>
                  <a:lnTo>
                    <a:pt x="1448" y="2558"/>
                  </a:lnTo>
                  <a:lnTo>
                    <a:pt x="1327" y="2607"/>
                  </a:lnTo>
                  <a:lnTo>
                    <a:pt x="1110" y="2607"/>
                  </a:lnTo>
                  <a:lnTo>
                    <a:pt x="1013" y="2582"/>
                  </a:lnTo>
                  <a:lnTo>
                    <a:pt x="941" y="2558"/>
                  </a:lnTo>
                  <a:lnTo>
                    <a:pt x="869" y="2486"/>
                  </a:lnTo>
                  <a:lnTo>
                    <a:pt x="724" y="2317"/>
                  </a:lnTo>
                  <a:lnTo>
                    <a:pt x="627" y="2124"/>
                  </a:lnTo>
                  <a:lnTo>
                    <a:pt x="531" y="1883"/>
                  </a:lnTo>
                  <a:lnTo>
                    <a:pt x="458" y="1617"/>
                  </a:lnTo>
                  <a:lnTo>
                    <a:pt x="386" y="1159"/>
                  </a:lnTo>
                  <a:lnTo>
                    <a:pt x="2148" y="531"/>
                  </a:lnTo>
                  <a:close/>
                  <a:moveTo>
                    <a:pt x="2268" y="0"/>
                  </a:moveTo>
                  <a:lnTo>
                    <a:pt x="2196" y="25"/>
                  </a:lnTo>
                  <a:lnTo>
                    <a:pt x="145" y="748"/>
                  </a:lnTo>
                  <a:lnTo>
                    <a:pt x="72" y="797"/>
                  </a:lnTo>
                  <a:lnTo>
                    <a:pt x="24" y="845"/>
                  </a:lnTo>
                  <a:lnTo>
                    <a:pt x="0" y="893"/>
                  </a:lnTo>
                  <a:lnTo>
                    <a:pt x="0" y="966"/>
                  </a:lnTo>
                  <a:lnTo>
                    <a:pt x="0" y="1038"/>
                  </a:lnTo>
                  <a:lnTo>
                    <a:pt x="24" y="1110"/>
                  </a:lnTo>
                  <a:lnTo>
                    <a:pt x="72" y="1159"/>
                  </a:lnTo>
                  <a:lnTo>
                    <a:pt x="121" y="1183"/>
                  </a:lnTo>
                  <a:lnTo>
                    <a:pt x="145" y="1448"/>
                  </a:lnTo>
                  <a:lnTo>
                    <a:pt x="169" y="1690"/>
                  </a:lnTo>
                  <a:lnTo>
                    <a:pt x="241" y="1931"/>
                  </a:lnTo>
                  <a:lnTo>
                    <a:pt x="314" y="2172"/>
                  </a:lnTo>
                  <a:lnTo>
                    <a:pt x="386" y="2413"/>
                  </a:lnTo>
                  <a:lnTo>
                    <a:pt x="507" y="2631"/>
                  </a:lnTo>
                  <a:lnTo>
                    <a:pt x="627" y="2848"/>
                  </a:lnTo>
                  <a:lnTo>
                    <a:pt x="772" y="3065"/>
                  </a:lnTo>
                  <a:lnTo>
                    <a:pt x="820" y="3113"/>
                  </a:lnTo>
                  <a:lnTo>
                    <a:pt x="869" y="3162"/>
                  </a:lnTo>
                  <a:lnTo>
                    <a:pt x="941" y="3186"/>
                  </a:lnTo>
                  <a:lnTo>
                    <a:pt x="1013" y="3162"/>
                  </a:lnTo>
                  <a:lnTo>
                    <a:pt x="2123" y="2751"/>
                  </a:lnTo>
                  <a:lnTo>
                    <a:pt x="3234" y="2317"/>
                  </a:lnTo>
                  <a:lnTo>
                    <a:pt x="3330" y="2269"/>
                  </a:lnTo>
                  <a:lnTo>
                    <a:pt x="3378" y="2172"/>
                  </a:lnTo>
                  <a:lnTo>
                    <a:pt x="3402" y="2100"/>
                  </a:lnTo>
                  <a:lnTo>
                    <a:pt x="3378" y="1979"/>
                  </a:lnTo>
                  <a:lnTo>
                    <a:pt x="2944" y="1038"/>
                  </a:lnTo>
                  <a:lnTo>
                    <a:pt x="2437" y="121"/>
                  </a:lnTo>
                  <a:lnTo>
                    <a:pt x="2389" y="73"/>
                  </a:lnTo>
                  <a:lnTo>
                    <a:pt x="2341" y="25"/>
                  </a:lnTo>
                  <a:lnTo>
                    <a:pt x="226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65"/>
            <p:cNvSpPr/>
            <p:nvPr/>
          </p:nvSpPr>
          <p:spPr>
            <a:xfrm>
              <a:off x="5989745" y="2923676"/>
              <a:ext cx="42066" cy="33563"/>
            </a:xfrm>
            <a:custGeom>
              <a:avLst/>
              <a:gdLst/>
              <a:ahLst/>
              <a:cxnLst/>
              <a:rect l="l" t="t" r="r" b="b"/>
              <a:pathLst>
                <a:path w="2632" h="2100" extrusionOk="0">
                  <a:moveTo>
                    <a:pt x="1087" y="0"/>
                  </a:moveTo>
                  <a:lnTo>
                    <a:pt x="1038" y="24"/>
                  </a:lnTo>
                  <a:lnTo>
                    <a:pt x="966" y="73"/>
                  </a:lnTo>
                  <a:lnTo>
                    <a:pt x="918" y="121"/>
                  </a:lnTo>
                  <a:lnTo>
                    <a:pt x="845" y="266"/>
                  </a:lnTo>
                  <a:lnTo>
                    <a:pt x="725" y="410"/>
                  </a:lnTo>
                  <a:lnTo>
                    <a:pt x="604" y="555"/>
                  </a:lnTo>
                  <a:lnTo>
                    <a:pt x="387" y="893"/>
                  </a:lnTo>
                  <a:lnTo>
                    <a:pt x="1" y="1569"/>
                  </a:lnTo>
                  <a:lnTo>
                    <a:pt x="797" y="1834"/>
                  </a:lnTo>
                  <a:lnTo>
                    <a:pt x="1594" y="2100"/>
                  </a:lnTo>
                  <a:lnTo>
                    <a:pt x="1811" y="1641"/>
                  </a:lnTo>
                  <a:lnTo>
                    <a:pt x="2052" y="1231"/>
                  </a:lnTo>
                  <a:lnTo>
                    <a:pt x="2342" y="797"/>
                  </a:lnTo>
                  <a:lnTo>
                    <a:pt x="2631" y="410"/>
                  </a:lnTo>
                  <a:lnTo>
                    <a:pt x="2269" y="242"/>
                  </a:lnTo>
                  <a:lnTo>
                    <a:pt x="1931" y="97"/>
                  </a:lnTo>
                  <a:lnTo>
                    <a:pt x="1787" y="24"/>
                  </a:lnTo>
                  <a:lnTo>
                    <a:pt x="1642" y="0"/>
                  </a:lnTo>
                  <a:lnTo>
                    <a:pt x="1497" y="0"/>
                  </a:lnTo>
                  <a:lnTo>
                    <a:pt x="1352" y="24"/>
                  </a:lnTo>
                  <a:lnTo>
                    <a:pt x="1159" y="0"/>
                  </a:lnTo>
                  <a:close/>
                </a:path>
              </a:pathLst>
            </a:custGeom>
            <a:solidFill>
              <a:srgbClr val="E206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65"/>
            <p:cNvSpPr/>
            <p:nvPr/>
          </p:nvSpPr>
          <p:spPr>
            <a:xfrm>
              <a:off x="5978573" y="2634422"/>
              <a:ext cx="39732" cy="33180"/>
            </a:xfrm>
            <a:custGeom>
              <a:avLst/>
              <a:gdLst/>
              <a:ahLst/>
              <a:cxnLst/>
              <a:rect l="l" t="t" r="r" b="b"/>
              <a:pathLst>
                <a:path w="2486" h="2076" extrusionOk="0">
                  <a:moveTo>
                    <a:pt x="1762" y="0"/>
                  </a:moveTo>
                  <a:lnTo>
                    <a:pt x="0" y="628"/>
                  </a:lnTo>
                  <a:lnTo>
                    <a:pt x="72" y="1086"/>
                  </a:lnTo>
                  <a:lnTo>
                    <a:pt x="145" y="1352"/>
                  </a:lnTo>
                  <a:lnTo>
                    <a:pt x="241" y="1593"/>
                  </a:lnTo>
                  <a:lnTo>
                    <a:pt x="338" y="1786"/>
                  </a:lnTo>
                  <a:lnTo>
                    <a:pt x="483" y="1955"/>
                  </a:lnTo>
                  <a:lnTo>
                    <a:pt x="555" y="2027"/>
                  </a:lnTo>
                  <a:lnTo>
                    <a:pt x="627" y="2051"/>
                  </a:lnTo>
                  <a:lnTo>
                    <a:pt x="724" y="2076"/>
                  </a:lnTo>
                  <a:lnTo>
                    <a:pt x="941" y="2076"/>
                  </a:lnTo>
                  <a:lnTo>
                    <a:pt x="1062" y="2027"/>
                  </a:lnTo>
                  <a:lnTo>
                    <a:pt x="1327" y="1931"/>
                  </a:lnTo>
                  <a:lnTo>
                    <a:pt x="1834" y="1689"/>
                  </a:lnTo>
                  <a:lnTo>
                    <a:pt x="2486" y="1448"/>
                  </a:lnTo>
                  <a:lnTo>
                    <a:pt x="2148" y="700"/>
                  </a:lnTo>
                  <a:lnTo>
                    <a:pt x="1762" y="0"/>
                  </a:lnTo>
                  <a:close/>
                </a:path>
              </a:pathLst>
            </a:custGeom>
            <a:solidFill>
              <a:srgbClr val="E206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65"/>
            <p:cNvSpPr/>
            <p:nvPr/>
          </p:nvSpPr>
          <p:spPr>
            <a:xfrm>
              <a:off x="5855539" y="2854631"/>
              <a:ext cx="57473" cy="54021"/>
            </a:xfrm>
            <a:custGeom>
              <a:avLst/>
              <a:gdLst/>
              <a:ahLst/>
              <a:cxnLst/>
              <a:rect l="l" t="t" r="r" b="b"/>
              <a:pathLst>
                <a:path w="3596" h="3380" extrusionOk="0">
                  <a:moveTo>
                    <a:pt x="2100" y="652"/>
                  </a:moveTo>
                  <a:lnTo>
                    <a:pt x="2172" y="677"/>
                  </a:lnTo>
                  <a:lnTo>
                    <a:pt x="2293" y="749"/>
                  </a:lnTo>
                  <a:lnTo>
                    <a:pt x="2438" y="894"/>
                  </a:lnTo>
                  <a:lnTo>
                    <a:pt x="2534" y="1038"/>
                  </a:lnTo>
                  <a:lnTo>
                    <a:pt x="2655" y="1232"/>
                  </a:lnTo>
                  <a:lnTo>
                    <a:pt x="2848" y="1642"/>
                  </a:lnTo>
                  <a:lnTo>
                    <a:pt x="2993" y="2028"/>
                  </a:lnTo>
                  <a:lnTo>
                    <a:pt x="2293" y="2390"/>
                  </a:lnTo>
                  <a:lnTo>
                    <a:pt x="2076" y="2510"/>
                  </a:lnTo>
                  <a:lnTo>
                    <a:pt x="1786" y="2679"/>
                  </a:lnTo>
                  <a:lnTo>
                    <a:pt x="1641" y="2752"/>
                  </a:lnTo>
                  <a:lnTo>
                    <a:pt x="1497" y="2776"/>
                  </a:lnTo>
                  <a:lnTo>
                    <a:pt x="1376" y="2800"/>
                  </a:lnTo>
                  <a:lnTo>
                    <a:pt x="1279" y="2776"/>
                  </a:lnTo>
                  <a:lnTo>
                    <a:pt x="1135" y="2703"/>
                  </a:lnTo>
                  <a:lnTo>
                    <a:pt x="1014" y="2583"/>
                  </a:lnTo>
                  <a:lnTo>
                    <a:pt x="893" y="2414"/>
                  </a:lnTo>
                  <a:lnTo>
                    <a:pt x="797" y="2245"/>
                  </a:lnTo>
                  <a:lnTo>
                    <a:pt x="628" y="1811"/>
                  </a:lnTo>
                  <a:lnTo>
                    <a:pt x="483" y="1376"/>
                  </a:lnTo>
                  <a:lnTo>
                    <a:pt x="869" y="1159"/>
                  </a:lnTo>
                  <a:lnTo>
                    <a:pt x="1328" y="894"/>
                  </a:lnTo>
                  <a:lnTo>
                    <a:pt x="1569" y="773"/>
                  </a:lnTo>
                  <a:lnTo>
                    <a:pt x="1786" y="677"/>
                  </a:lnTo>
                  <a:lnTo>
                    <a:pt x="2003" y="652"/>
                  </a:lnTo>
                  <a:close/>
                  <a:moveTo>
                    <a:pt x="2148" y="1"/>
                  </a:moveTo>
                  <a:lnTo>
                    <a:pt x="1979" y="25"/>
                  </a:lnTo>
                  <a:lnTo>
                    <a:pt x="1786" y="97"/>
                  </a:lnTo>
                  <a:lnTo>
                    <a:pt x="1617" y="194"/>
                  </a:lnTo>
                  <a:lnTo>
                    <a:pt x="966" y="532"/>
                  </a:lnTo>
                  <a:lnTo>
                    <a:pt x="314" y="894"/>
                  </a:lnTo>
                  <a:lnTo>
                    <a:pt x="266" y="821"/>
                  </a:lnTo>
                  <a:lnTo>
                    <a:pt x="218" y="797"/>
                  </a:lnTo>
                  <a:lnTo>
                    <a:pt x="169" y="773"/>
                  </a:lnTo>
                  <a:lnTo>
                    <a:pt x="121" y="797"/>
                  </a:lnTo>
                  <a:lnTo>
                    <a:pt x="73" y="821"/>
                  </a:lnTo>
                  <a:lnTo>
                    <a:pt x="25" y="870"/>
                  </a:lnTo>
                  <a:lnTo>
                    <a:pt x="0" y="918"/>
                  </a:lnTo>
                  <a:lnTo>
                    <a:pt x="0" y="990"/>
                  </a:lnTo>
                  <a:lnTo>
                    <a:pt x="121" y="1569"/>
                  </a:lnTo>
                  <a:lnTo>
                    <a:pt x="193" y="1907"/>
                  </a:lnTo>
                  <a:lnTo>
                    <a:pt x="314" y="2269"/>
                  </a:lnTo>
                  <a:lnTo>
                    <a:pt x="459" y="2607"/>
                  </a:lnTo>
                  <a:lnTo>
                    <a:pt x="628" y="2921"/>
                  </a:lnTo>
                  <a:lnTo>
                    <a:pt x="700" y="3041"/>
                  </a:lnTo>
                  <a:lnTo>
                    <a:pt x="821" y="3162"/>
                  </a:lnTo>
                  <a:lnTo>
                    <a:pt x="917" y="3258"/>
                  </a:lnTo>
                  <a:lnTo>
                    <a:pt x="1038" y="3331"/>
                  </a:lnTo>
                  <a:lnTo>
                    <a:pt x="1135" y="3355"/>
                  </a:lnTo>
                  <a:lnTo>
                    <a:pt x="1231" y="3379"/>
                  </a:lnTo>
                  <a:lnTo>
                    <a:pt x="1400" y="3379"/>
                  </a:lnTo>
                  <a:lnTo>
                    <a:pt x="1593" y="3307"/>
                  </a:lnTo>
                  <a:lnTo>
                    <a:pt x="1762" y="3210"/>
                  </a:lnTo>
                  <a:lnTo>
                    <a:pt x="2631" y="2800"/>
                  </a:lnTo>
                  <a:lnTo>
                    <a:pt x="3451" y="2390"/>
                  </a:lnTo>
                  <a:lnTo>
                    <a:pt x="3548" y="2317"/>
                  </a:lnTo>
                  <a:lnTo>
                    <a:pt x="3572" y="2221"/>
                  </a:lnTo>
                  <a:lnTo>
                    <a:pt x="3596" y="2124"/>
                  </a:lnTo>
                  <a:lnTo>
                    <a:pt x="3548" y="2028"/>
                  </a:lnTo>
                  <a:lnTo>
                    <a:pt x="2920" y="701"/>
                  </a:lnTo>
                  <a:lnTo>
                    <a:pt x="2824" y="508"/>
                  </a:lnTo>
                  <a:lnTo>
                    <a:pt x="2703" y="315"/>
                  </a:lnTo>
                  <a:lnTo>
                    <a:pt x="2631" y="218"/>
                  </a:lnTo>
                  <a:lnTo>
                    <a:pt x="2558" y="146"/>
                  </a:lnTo>
                  <a:lnTo>
                    <a:pt x="2462" y="73"/>
                  </a:lnTo>
                  <a:lnTo>
                    <a:pt x="2341" y="25"/>
                  </a:lnTo>
                  <a:lnTo>
                    <a:pt x="224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65"/>
            <p:cNvSpPr/>
            <p:nvPr/>
          </p:nvSpPr>
          <p:spPr>
            <a:xfrm>
              <a:off x="5863259" y="2865052"/>
              <a:ext cx="40116" cy="34330"/>
            </a:xfrm>
            <a:custGeom>
              <a:avLst/>
              <a:gdLst/>
              <a:ahLst/>
              <a:cxnLst/>
              <a:rect l="l" t="t" r="r" b="b"/>
              <a:pathLst>
                <a:path w="2510" h="2148" extrusionOk="0">
                  <a:moveTo>
                    <a:pt x="1520" y="0"/>
                  </a:moveTo>
                  <a:lnTo>
                    <a:pt x="1303" y="25"/>
                  </a:lnTo>
                  <a:lnTo>
                    <a:pt x="1086" y="121"/>
                  </a:lnTo>
                  <a:lnTo>
                    <a:pt x="845" y="242"/>
                  </a:lnTo>
                  <a:lnTo>
                    <a:pt x="386" y="507"/>
                  </a:lnTo>
                  <a:lnTo>
                    <a:pt x="0" y="724"/>
                  </a:lnTo>
                  <a:lnTo>
                    <a:pt x="145" y="1159"/>
                  </a:lnTo>
                  <a:lnTo>
                    <a:pt x="314" y="1593"/>
                  </a:lnTo>
                  <a:lnTo>
                    <a:pt x="410" y="1762"/>
                  </a:lnTo>
                  <a:lnTo>
                    <a:pt x="531" y="1931"/>
                  </a:lnTo>
                  <a:lnTo>
                    <a:pt x="652" y="2051"/>
                  </a:lnTo>
                  <a:lnTo>
                    <a:pt x="796" y="2124"/>
                  </a:lnTo>
                  <a:lnTo>
                    <a:pt x="893" y="2148"/>
                  </a:lnTo>
                  <a:lnTo>
                    <a:pt x="1014" y="2124"/>
                  </a:lnTo>
                  <a:lnTo>
                    <a:pt x="1158" y="2100"/>
                  </a:lnTo>
                  <a:lnTo>
                    <a:pt x="1303" y="2027"/>
                  </a:lnTo>
                  <a:lnTo>
                    <a:pt x="1593" y="1858"/>
                  </a:lnTo>
                  <a:lnTo>
                    <a:pt x="1810" y="1738"/>
                  </a:lnTo>
                  <a:lnTo>
                    <a:pt x="2510" y="1376"/>
                  </a:lnTo>
                  <a:lnTo>
                    <a:pt x="2365" y="990"/>
                  </a:lnTo>
                  <a:lnTo>
                    <a:pt x="2172" y="580"/>
                  </a:lnTo>
                  <a:lnTo>
                    <a:pt x="2051" y="386"/>
                  </a:lnTo>
                  <a:lnTo>
                    <a:pt x="1955" y="242"/>
                  </a:lnTo>
                  <a:lnTo>
                    <a:pt x="1810" y="97"/>
                  </a:lnTo>
                  <a:lnTo>
                    <a:pt x="1689" y="25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3" name="Google Shape;7453;p65"/>
          <p:cNvGrpSpPr/>
          <p:nvPr/>
        </p:nvGrpSpPr>
        <p:grpSpPr>
          <a:xfrm>
            <a:off x="5591570" y="2055453"/>
            <a:ext cx="1828856" cy="469008"/>
            <a:chOff x="859125" y="1054700"/>
            <a:chExt cx="1460398" cy="469008"/>
          </a:xfrm>
        </p:grpSpPr>
        <p:sp>
          <p:nvSpPr>
            <p:cNvPr id="7454" name="Google Shape;7454;p65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extrusionOk="0">
                  <a:moveTo>
                    <a:pt x="3953" y="0"/>
                  </a:moveTo>
                  <a:lnTo>
                    <a:pt x="3277" y="20"/>
                  </a:lnTo>
                  <a:lnTo>
                    <a:pt x="2582" y="40"/>
                  </a:lnTo>
                  <a:lnTo>
                    <a:pt x="1907" y="80"/>
                  </a:lnTo>
                  <a:lnTo>
                    <a:pt x="1212" y="139"/>
                  </a:lnTo>
                  <a:lnTo>
                    <a:pt x="1053" y="1331"/>
                  </a:lnTo>
                  <a:lnTo>
                    <a:pt x="854" y="2522"/>
                  </a:lnTo>
                  <a:lnTo>
                    <a:pt x="457" y="4886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1669" y="7428"/>
                  </a:lnTo>
                  <a:lnTo>
                    <a:pt x="2681" y="7309"/>
                  </a:lnTo>
                  <a:lnTo>
                    <a:pt x="3714" y="7190"/>
                  </a:lnTo>
                  <a:lnTo>
                    <a:pt x="4747" y="7110"/>
                  </a:lnTo>
                  <a:lnTo>
                    <a:pt x="5780" y="7051"/>
                  </a:lnTo>
                  <a:lnTo>
                    <a:pt x="6773" y="7011"/>
                  </a:lnTo>
                  <a:lnTo>
                    <a:pt x="7786" y="6971"/>
                  </a:lnTo>
                  <a:lnTo>
                    <a:pt x="8779" y="6951"/>
                  </a:lnTo>
                  <a:lnTo>
                    <a:pt x="9772" y="6951"/>
                  </a:lnTo>
                  <a:lnTo>
                    <a:pt x="11778" y="6971"/>
                  </a:lnTo>
                  <a:lnTo>
                    <a:pt x="13784" y="7031"/>
                  </a:lnTo>
                  <a:lnTo>
                    <a:pt x="15790" y="7110"/>
                  </a:lnTo>
                  <a:lnTo>
                    <a:pt x="17795" y="7210"/>
                  </a:lnTo>
                  <a:lnTo>
                    <a:pt x="21787" y="7428"/>
                  </a:lnTo>
                  <a:lnTo>
                    <a:pt x="23356" y="7488"/>
                  </a:lnTo>
                  <a:lnTo>
                    <a:pt x="24925" y="7547"/>
                  </a:lnTo>
                  <a:lnTo>
                    <a:pt x="25084" y="6475"/>
                  </a:lnTo>
                  <a:lnTo>
                    <a:pt x="25323" y="4628"/>
                  </a:lnTo>
                  <a:lnTo>
                    <a:pt x="25541" y="2761"/>
                  </a:lnTo>
                  <a:lnTo>
                    <a:pt x="25740" y="914"/>
                  </a:lnTo>
                  <a:lnTo>
                    <a:pt x="23674" y="914"/>
                  </a:lnTo>
                  <a:lnTo>
                    <a:pt x="21629" y="874"/>
                  </a:lnTo>
                  <a:lnTo>
                    <a:pt x="19781" y="795"/>
                  </a:lnTo>
                  <a:lnTo>
                    <a:pt x="17915" y="675"/>
                  </a:lnTo>
                  <a:lnTo>
                    <a:pt x="14221" y="417"/>
                  </a:lnTo>
                  <a:lnTo>
                    <a:pt x="12334" y="298"/>
                  </a:lnTo>
                  <a:lnTo>
                    <a:pt x="10447" y="179"/>
                  </a:lnTo>
                  <a:lnTo>
                    <a:pt x="8560" y="80"/>
                  </a:lnTo>
                  <a:lnTo>
                    <a:pt x="6673" y="40"/>
                  </a:lnTo>
                  <a:lnTo>
                    <a:pt x="5323" y="2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65"/>
            <p:cNvSpPr/>
            <p:nvPr/>
          </p:nvSpPr>
          <p:spPr>
            <a:xfrm>
              <a:off x="885318" y="1080838"/>
              <a:ext cx="1379622" cy="417774"/>
            </a:xfrm>
            <a:custGeom>
              <a:avLst/>
              <a:gdLst/>
              <a:ahLst/>
              <a:cxnLst/>
              <a:rect l="l" t="t" r="r" b="b"/>
              <a:pathLst>
                <a:path w="25124" h="7608" extrusionOk="0">
                  <a:moveTo>
                    <a:pt x="2761" y="1"/>
                  </a:moveTo>
                  <a:lnTo>
                    <a:pt x="1986" y="41"/>
                  </a:lnTo>
                  <a:lnTo>
                    <a:pt x="1212" y="100"/>
                  </a:lnTo>
                  <a:lnTo>
                    <a:pt x="1053" y="1292"/>
                  </a:lnTo>
                  <a:lnTo>
                    <a:pt x="854" y="2483"/>
                  </a:lnTo>
                  <a:lnTo>
                    <a:pt x="457" y="4847"/>
                  </a:lnTo>
                  <a:lnTo>
                    <a:pt x="0" y="7608"/>
                  </a:lnTo>
                  <a:lnTo>
                    <a:pt x="0" y="7608"/>
                  </a:lnTo>
                  <a:lnTo>
                    <a:pt x="1669" y="7389"/>
                  </a:lnTo>
                  <a:lnTo>
                    <a:pt x="2681" y="7270"/>
                  </a:lnTo>
                  <a:lnTo>
                    <a:pt x="3714" y="7151"/>
                  </a:lnTo>
                  <a:lnTo>
                    <a:pt x="4747" y="7071"/>
                  </a:lnTo>
                  <a:lnTo>
                    <a:pt x="5780" y="7012"/>
                  </a:lnTo>
                  <a:lnTo>
                    <a:pt x="6773" y="6972"/>
                  </a:lnTo>
                  <a:lnTo>
                    <a:pt x="7786" y="6932"/>
                  </a:lnTo>
                  <a:lnTo>
                    <a:pt x="8779" y="6912"/>
                  </a:lnTo>
                  <a:lnTo>
                    <a:pt x="9772" y="6912"/>
                  </a:lnTo>
                  <a:lnTo>
                    <a:pt x="11778" y="6932"/>
                  </a:lnTo>
                  <a:lnTo>
                    <a:pt x="13784" y="6992"/>
                  </a:lnTo>
                  <a:lnTo>
                    <a:pt x="15790" y="7071"/>
                  </a:lnTo>
                  <a:lnTo>
                    <a:pt x="17795" y="7171"/>
                  </a:lnTo>
                  <a:lnTo>
                    <a:pt x="21787" y="7389"/>
                  </a:lnTo>
                  <a:lnTo>
                    <a:pt x="23356" y="7449"/>
                  </a:lnTo>
                  <a:lnTo>
                    <a:pt x="24925" y="7508"/>
                  </a:lnTo>
                  <a:lnTo>
                    <a:pt x="25084" y="6436"/>
                  </a:lnTo>
                  <a:lnTo>
                    <a:pt x="25124" y="6178"/>
                  </a:lnTo>
                  <a:lnTo>
                    <a:pt x="24548" y="6257"/>
                  </a:lnTo>
                  <a:lnTo>
                    <a:pt x="23992" y="6317"/>
                  </a:lnTo>
                  <a:lnTo>
                    <a:pt x="23416" y="6336"/>
                  </a:lnTo>
                  <a:lnTo>
                    <a:pt x="22840" y="6356"/>
                  </a:lnTo>
                  <a:lnTo>
                    <a:pt x="22264" y="6356"/>
                  </a:lnTo>
                  <a:lnTo>
                    <a:pt x="21688" y="6336"/>
                  </a:lnTo>
                  <a:lnTo>
                    <a:pt x="21092" y="6297"/>
                  </a:lnTo>
                  <a:lnTo>
                    <a:pt x="20516" y="6237"/>
                  </a:lnTo>
                  <a:lnTo>
                    <a:pt x="19364" y="6098"/>
                  </a:lnTo>
                  <a:lnTo>
                    <a:pt x="18212" y="5939"/>
                  </a:lnTo>
                  <a:lnTo>
                    <a:pt x="15968" y="5582"/>
                  </a:lnTo>
                  <a:lnTo>
                    <a:pt x="15114" y="5463"/>
                  </a:lnTo>
                  <a:lnTo>
                    <a:pt x="14260" y="5343"/>
                  </a:lnTo>
                  <a:lnTo>
                    <a:pt x="13386" y="5244"/>
                  </a:lnTo>
                  <a:lnTo>
                    <a:pt x="12532" y="5165"/>
                  </a:lnTo>
                  <a:lnTo>
                    <a:pt x="11678" y="5105"/>
                  </a:lnTo>
                  <a:lnTo>
                    <a:pt x="10804" y="5065"/>
                  </a:lnTo>
                  <a:lnTo>
                    <a:pt x="9950" y="5065"/>
                  </a:lnTo>
                  <a:lnTo>
                    <a:pt x="9077" y="5085"/>
                  </a:lnTo>
                  <a:lnTo>
                    <a:pt x="8103" y="5165"/>
                  </a:lnTo>
                  <a:lnTo>
                    <a:pt x="7130" y="5244"/>
                  </a:lnTo>
                  <a:lnTo>
                    <a:pt x="6157" y="5383"/>
                  </a:lnTo>
                  <a:lnTo>
                    <a:pt x="5184" y="5522"/>
                  </a:lnTo>
                  <a:lnTo>
                    <a:pt x="4211" y="5681"/>
                  </a:lnTo>
                  <a:lnTo>
                    <a:pt x="3257" y="5880"/>
                  </a:lnTo>
                  <a:lnTo>
                    <a:pt x="2284" y="6078"/>
                  </a:lnTo>
                  <a:lnTo>
                    <a:pt x="1331" y="6277"/>
                  </a:lnTo>
                  <a:lnTo>
                    <a:pt x="1271" y="6277"/>
                  </a:lnTo>
                  <a:lnTo>
                    <a:pt x="1192" y="6257"/>
                  </a:lnTo>
                  <a:lnTo>
                    <a:pt x="1152" y="6197"/>
                  </a:lnTo>
                  <a:lnTo>
                    <a:pt x="1132" y="6138"/>
                  </a:lnTo>
                  <a:lnTo>
                    <a:pt x="1192" y="5562"/>
                  </a:lnTo>
                  <a:lnTo>
                    <a:pt x="1271" y="4986"/>
                  </a:lnTo>
                  <a:lnTo>
                    <a:pt x="1371" y="4410"/>
                  </a:lnTo>
                  <a:lnTo>
                    <a:pt x="1470" y="3834"/>
                  </a:lnTo>
                  <a:lnTo>
                    <a:pt x="1589" y="3258"/>
                  </a:lnTo>
                  <a:lnTo>
                    <a:pt x="1728" y="2702"/>
                  </a:lnTo>
                  <a:lnTo>
                    <a:pt x="1887" y="2146"/>
                  </a:lnTo>
                  <a:lnTo>
                    <a:pt x="2066" y="1590"/>
                  </a:lnTo>
                  <a:lnTo>
                    <a:pt x="2205" y="1212"/>
                  </a:lnTo>
                  <a:lnTo>
                    <a:pt x="2364" y="815"/>
                  </a:lnTo>
                  <a:lnTo>
                    <a:pt x="2542" y="398"/>
                  </a:lnTo>
                  <a:lnTo>
                    <a:pt x="27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65"/>
            <p:cNvSpPr/>
            <p:nvPr/>
          </p:nvSpPr>
          <p:spPr>
            <a:xfrm>
              <a:off x="859125" y="1054700"/>
              <a:ext cx="1460398" cy="469008"/>
            </a:xfrm>
            <a:custGeom>
              <a:avLst/>
              <a:gdLst/>
              <a:ahLst/>
              <a:cxnLst/>
              <a:rect l="l" t="t" r="r" b="b"/>
              <a:pathLst>
                <a:path w="26595" h="8541" extrusionOk="0">
                  <a:moveTo>
                    <a:pt x="4430" y="437"/>
                  </a:moveTo>
                  <a:lnTo>
                    <a:pt x="5800" y="457"/>
                  </a:lnTo>
                  <a:lnTo>
                    <a:pt x="7150" y="477"/>
                  </a:lnTo>
                  <a:lnTo>
                    <a:pt x="9037" y="517"/>
                  </a:lnTo>
                  <a:lnTo>
                    <a:pt x="10924" y="616"/>
                  </a:lnTo>
                  <a:lnTo>
                    <a:pt x="12811" y="735"/>
                  </a:lnTo>
                  <a:lnTo>
                    <a:pt x="14698" y="854"/>
                  </a:lnTo>
                  <a:lnTo>
                    <a:pt x="18392" y="1112"/>
                  </a:lnTo>
                  <a:lnTo>
                    <a:pt x="20258" y="1232"/>
                  </a:lnTo>
                  <a:lnTo>
                    <a:pt x="22106" y="1311"/>
                  </a:lnTo>
                  <a:lnTo>
                    <a:pt x="24151" y="1351"/>
                  </a:lnTo>
                  <a:lnTo>
                    <a:pt x="26217" y="1351"/>
                  </a:lnTo>
                  <a:lnTo>
                    <a:pt x="26018" y="3198"/>
                  </a:lnTo>
                  <a:lnTo>
                    <a:pt x="25800" y="5065"/>
                  </a:lnTo>
                  <a:lnTo>
                    <a:pt x="25561" y="6912"/>
                  </a:lnTo>
                  <a:lnTo>
                    <a:pt x="25402" y="7984"/>
                  </a:lnTo>
                  <a:lnTo>
                    <a:pt x="23833" y="7925"/>
                  </a:lnTo>
                  <a:lnTo>
                    <a:pt x="22264" y="7865"/>
                  </a:lnTo>
                  <a:lnTo>
                    <a:pt x="18272" y="7647"/>
                  </a:lnTo>
                  <a:lnTo>
                    <a:pt x="16267" y="7547"/>
                  </a:lnTo>
                  <a:lnTo>
                    <a:pt x="14261" y="7468"/>
                  </a:lnTo>
                  <a:lnTo>
                    <a:pt x="12255" y="7408"/>
                  </a:lnTo>
                  <a:lnTo>
                    <a:pt x="10249" y="7388"/>
                  </a:lnTo>
                  <a:lnTo>
                    <a:pt x="9256" y="7388"/>
                  </a:lnTo>
                  <a:lnTo>
                    <a:pt x="8263" y="7408"/>
                  </a:lnTo>
                  <a:lnTo>
                    <a:pt x="7250" y="7448"/>
                  </a:lnTo>
                  <a:lnTo>
                    <a:pt x="6257" y="7488"/>
                  </a:lnTo>
                  <a:lnTo>
                    <a:pt x="5224" y="7547"/>
                  </a:lnTo>
                  <a:lnTo>
                    <a:pt x="4191" y="7627"/>
                  </a:lnTo>
                  <a:lnTo>
                    <a:pt x="3158" y="7746"/>
                  </a:lnTo>
                  <a:lnTo>
                    <a:pt x="2146" y="7865"/>
                  </a:lnTo>
                  <a:lnTo>
                    <a:pt x="477" y="8084"/>
                  </a:lnTo>
                  <a:lnTo>
                    <a:pt x="477" y="8084"/>
                  </a:lnTo>
                  <a:lnTo>
                    <a:pt x="934" y="5323"/>
                  </a:lnTo>
                  <a:lnTo>
                    <a:pt x="1331" y="2959"/>
                  </a:lnTo>
                  <a:lnTo>
                    <a:pt x="1530" y="1768"/>
                  </a:lnTo>
                  <a:lnTo>
                    <a:pt x="1689" y="576"/>
                  </a:lnTo>
                  <a:lnTo>
                    <a:pt x="2384" y="517"/>
                  </a:lnTo>
                  <a:lnTo>
                    <a:pt x="3059" y="477"/>
                  </a:lnTo>
                  <a:lnTo>
                    <a:pt x="3754" y="457"/>
                  </a:lnTo>
                  <a:lnTo>
                    <a:pt x="4430" y="437"/>
                  </a:lnTo>
                  <a:close/>
                  <a:moveTo>
                    <a:pt x="5939" y="0"/>
                  </a:moveTo>
                  <a:lnTo>
                    <a:pt x="4986" y="20"/>
                  </a:lnTo>
                  <a:lnTo>
                    <a:pt x="4032" y="60"/>
                  </a:lnTo>
                  <a:lnTo>
                    <a:pt x="3079" y="100"/>
                  </a:lnTo>
                  <a:lnTo>
                    <a:pt x="2404" y="139"/>
                  </a:lnTo>
                  <a:lnTo>
                    <a:pt x="1748" y="199"/>
                  </a:lnTo>
                  <a:lnTo>
                    <a:pt x="1292" y="258"/>
                  </a:lnTo>
                  <a:lnTo>
                    <a:pt x="1232" y="636"/>
                  </a:lnTo>
                  <a:lnTo>
                    <a:pt x="1033" y="1867"/>
                  </a:lnTo>
                  <a:lnTo>
                    <a:pt x="875" y="3079"/>
                  </a:lnTo>
                  <a:lnTo>
                    <a:pt x="696" y="4310"/>
                  </a:lnTo>
                  <a:lnTo>
                    <a:pt x="517" y="5521"/>
                  </a:lnTo>
                  <a:lnTo>
                    <a:pt x="60" y="8123"/>
                  </a:lnTo>
                  <a:lnTo>
                    <a:pt x="1" y="8501"/>
                  </a:lnTo>
                  <a:lnTo>
                    <a:pt x="1" y="8501"/>
                  </a:lnTo>
                  <a:lnTo>
                    <a:pt x="418" y="8481"/>
                  </a:lnTo>
                  <a:lnTo>
                    <a:pt x="1272" y="8401"/>
                  </a:lnTo>
                  <a:lnTo>
                    <a:pt x="2146" y="8302"/>
                  </a:lnTo>
                  <a:lnTo>
                    <a:pt x="3158" y="8183"/>
                  </a:lnTo>
                  <a:lnTo>
                    <a:pt x="4191" y="8103"/>
                  </a:lnTo>
                  <a:lnTo>
                    <a:pt x="5224" y="8024"/>
                  </a:lnTo>
                  <a:lnTo>
                    <a:pt x="6257" y="7964"/>
                  </a:lnTo>
                  <a:lnTo>
                    <a:pt x="7250" y="7925"/>
                  </a:lnTo>
                  <a:lnTo>
                    <a:pt x="8263" y="7885"/>
                  </a:lnTo>
                  <a:lnTo>
                    <a:pt x="10249" y="7885"/>
                  </a:lnTo>
                  <a:lnTo>
                    <a:pt x="12255" y="7905"/>
                  </a:lnTo>
                  <a:lnTo>
                    <a:pt x="14261" y="7964"/>
                  </a:lnTo>
                  <a:lnTo>
                    <a:pt x="16267" y="8044"/>
                  </a:lnTo>
                  <a:lnTo>
                    <a:pt x="18272" y="8143"/>
                  </a:lnTo>
                  <a:lnTo>
                    <a:pt x="22264" y="8362"/>
                  </a:lnTo>
                  <a:lnTo>
                    <a:pt x="25323" y="8520"/>
                  </a:lnTo>
                  <a:lnTo>
                    <a:pt x="25740" y="8540"/>
                  </a:lnTo>
                  <a:lnTo>
                    <a:pt x="25819" y="7984"/>
                  </a:lnTo>
                  <a:lnTo>
                    <a:pt x="25978" y="6713"/>
                  </a:lnTo>
                  <a:lnTo>
                    <a:pt x="26137" y="5442"/>
                  </a:lnTo>
                  <a:lnTo>
                    <a:pt x="26356" y="3396"/>
                  </a:lnTo>
                  <a:lnTo>
                    <a:pt x="26455" y="2364"/>
                  </a:lnTo>
                  <a:lnTo>
                    <a:pt x="26534" y="1331"/>
                  </a:lnTo>
                  <a:lnTo>
                    <a:pt x="26594" y="854"/>
                  </a:lnTo>
                  <a:lnTo>
                    <a:pt x="26276" y="874"/>
                  </a:lnTo>
                  <a:lnTo>
                    <a:pt x="23059" y="874"/>
                  </a:lnTo>
                  <a:lnTo>
                    <a:pt x="21966" y="834"/>
                  </a:lnTo>
                  <a:lnTo>
                    <a:pt x="20080" y="735"/>
                  </a:lnTo>
                  <a:lnTo>
                    <a:pt x="18213" y="616"/>
                  </a:lnTo>
                  <a:lnTo>
                    <a:pt x="14439" y="358"/>
                  </a:lnTo>
                  <a:lnTo>
                    <a:pt x="12553" y="239"/>
                  </a:lnTo>
                  <a:lnTo>
                    <a:pt x="10666" y="119"/>
                  </a:lnTo>
                  <a:lnTo>
                    <a:pt x="8799" y="40"/>
                  </a:lnTo>
                  <a:lnTo>
                    <a:pt x="7846" y="20"/>
                  </a:lnTo>
                  <a:lnTo>
                    <a:pt x="69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65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fill="none" extrusionOk="0">
                  <a:moveTo>
                    <a:pt x="25541" y="2761"/>
                  </a:moveTo>
                  <a:lnTo>
                    <a:pt x="25541" y="2761"/>
                  </a:lnTo>
                  <a:lnTo>
                    <a:pt x="25323" y="4628"/>
                  </a:lnTo>
                  <a:lnTo>
                    <a:pt x="25084" y="6475"/>
                  </a:lnTo>
                  <a:lnTo>
                    <a:pt x="25084" y="6475"/>
                  </a:lnTo>
                  <a:lnTo>
                    <a:pt x="24925" y="7547"/>
                  </a:lnTo>
                  <a:lnTo>
                    <a:pt x="24925" y="7547"/>
                  </a:lnTo>
                  <a:lnTo>
                    <a:pt x="23356" y="7488"/>
                  </a:lnTo>
                  <a:lnTo>
                    <a:pt x="21787" y="7428"/>
                  </a:lnTo>
                  <a:lnTo>
                    <a:pt x="21787" y="7428"/>
                  </a:lnTo>
                  <a:lnTo>
                    <a:pt x="17795" y="7210"/>
                  </a:lnTo>
                  <a:lnTo>
                    <a:pt x="15790" y="7110"/>
                  </a:lnTo>
                  <a:lnTo>
                    <a:pt x="13784" y="7031"/>
                  </a:lnTo>
                  <a:lnTo>
                    <a:pt x="13784" y="7031"/>
                  </a:lnTo>
                  <a:lnTo>
                    <a:pt x="11778" y="6971"/>
                  </a:lnTo>
                  <a:lnTo>
                    <a:pt x="9772" y="6951"/>
                  </a:lnTo>
                  <a:lnTo>
                    <a:pt x="8779" y="6951"/>
                  </a:lnTo>
                  <a:lnTo>
                    <a:pt x="7786" y="6971"/>
                  </a:lnTo>
                  <a:lnTo>
                    <a:pt x="6773" y="7011"/>
                  </a:lnTo>
                  <a:lnTo>
                    <a:pt x="5780" y="7051"/>
                  </a:lnTo>
                  <a:lnTo>
                    <a:pt x="5780" y="7051"/>
                  </a:lnTo>
                  <a:lnTo>
                    <a:pt x="4747" y="7110"/>
                  </a:lnTo>
                  <a:lnTo>
                    <a:pt x="3714" y="7190"/>
                  </a:lnTo>
                  <a:lnTo>
                    <a:pt x="2681" y="7309"/>
                  </a:lnTo>
                  <a:lnTo>
                    <a:pt x="1669" y="7428"/>
                  </a:lnTo>
                  <a:lnTo>
                    <a:pt x="1669" y="7428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457" y="4886"/>
                  </a:lnTo>
                  <a:lnTo>
                    <a:pt x="457" y="4886"/>
                  </a:lnTo>
                  <a:lnTo>
                    <a:pt x="854" y="2522"/>
                  </a:lnTo>
                  <a:lnTo>
                    <a:pt x="1053" y="1331"/>
                  </a:lnTo>
                  <a:lnTo>
                    <a:pt x="1212" y="139"/>
                  </a:lnTo>
                  <a:lnTo>
                    <a:pt x="1212" y="139"/>
                  </a:lnTo>
                  <a:lnTo>
                    <a:pt x="1907" y="80"/>
                  </a:lnTo>
                  <a:lnTo>
                    <a:pt x="2582" y="40"/>
                  </a:lnTo>
                  <a:lnTo>
                    <a:pt x="3277" y="20"/>
                  </a:lnTo>
                  <a:lnTo>
                    <a:pt x="3953" y="0"/>
                  </a:lnTo>
                  <a:lnTo>
                    <a:pt x="5323" y="20"/>
                  </a:lnTo>
                  <a:lnTo>
                    <a:pt x="6673" y="40"/>
                  </a:lnTo>
                  <a:lnTo>
                    <a:pt x="6673" y="40"/>
                  </a:lnTo>
                  <a:lnTo>
                    <a:pt x="8560" y="80"/>
                  </a:lnTo>
                  <a:lnTo>
                    <a:pt x="10447" y="179"/>
                  </a:lnTo>
                  <a:lnTo>
                    <a:pt x="12334" y="298"/>
                  </a:lnTo>
                  <a:lnTo>
                    <a:pt x="14221" y="417"/>
                  </a:lnTo>
                  <a:lnTo>
                    <a:pt x="14221" y="417"/>
                  </a:lnTo>
                  <a:lnTo>
                    <a:pt x="17915" y="675"/>
                  </a:lnTo>
                  <a:lnTo>
                    <a:pt x="19781" y="795"/>
                  </a:lnTo>
                  <a:lnTo>
                    <a:pt x="21629" y="874"/>
                  </a:lnTo>
                  <a:lnTo>
                    <a:pt x="21629" y="874"/>
                  </a:lnTo>
                  <a:lnTo>
                    <a:pt x="23674" y="914"/>
                  </a:lnTo>
                  <a:lnTo>
                    <a:pt x="24707" y="914"/>
                  </a:lnTo>
                  <a:lnTo>
                    <a:pt x="25740" y="914"/>
                  </a:lnTo>
                  <a:lnTo>
                    <a:pt x="25740" y="914"/>
                  </a:lnTo>
                  <a:lnTo>
                    <a:pt x="25541" y="27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58" name="Google Shape;7458;p65"/>
          <p:cNvSpPr txBox="1">
            <a:spLocks noGrp="1"/>
          </p:cNvSpPr>
          <p:nvPr>
            <p:ph type="body" idx="4294967295"/>
          </p:nvPr>
        </p:nvSpPr>
        <p:spPr>
          <a:xfrm>
            <a:off x="5724648" y="2141091"/>
            <a:ext cx="15627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PIZZA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7459" name="Google Shape;7459;p65"/>
          <p:cNvGrpSpPr/>
          <p:nvPr/>
        </p:nvGrpSpPr>
        <p:grpSpPr>
          <a:xfrm>
            <a:off x="7287357" y="830635"/>
            <a:ext cx="864242" cy="434382"/>
            <a:chOff x="-520650" y="4377063"/>
            <a:chExt cx="635425" cy="319375"/>
          </a:xfrm>
        </p:grpSpPr>
        <p:sp>
          <p:nvSpPr>
            <p:cNvPr id="7460" name="Google Shape;7460;p65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65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65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65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65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65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65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65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65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65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65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65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65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65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65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65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65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65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65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65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65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65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65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65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65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65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65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65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65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65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65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65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2" name="Google Shape;7492;p65"/>
          <p:cNvGrpSpPr/>
          <p:nvPr/>
        </p:nvGrpSpPr>
        <p:grpSpPr>
          <a:xfrm>
            <a:off x="4393591" y="1187045"/>
            <a:ext cx="584571" cy="437000"/>
            <a:chOff x="-522075" y="3957700"/>
            <a:chExt cx="429800" cy="321300"/>
          </a:xfrm>
        </p:grpSpPr>
        <p:sp>
          <p:nvSpPr>
            <p:cNvPr id="7493" name="Google Shape;7493;p65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65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65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65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65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65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65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65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65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65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65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65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5" name="Google Shape;7505;p65"/>
          <p:cNvGrpSpPr/>
          <p:nvPr/>
        </p:nvGrpSpPr>
        <p:grpSpPr>
          <a:xfrm>
            <a:off x="1049167" y="879126"/>
            <a:ext cx="474981" cy="650298"/>
            <a:chOff x="1060100" y="3348113"/>
            <a:chExt cx="349225" cy="478125"/>
          </a:xfrm>
        </p:grpSpPr>
        <p:sp>
          <p:nvSpPr>
            <p:cNvPr id="7506" name="Google Shape;7506;p65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65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8" name="Google Shape;7508;p65"/>
          <p:cNvSpPr/>
          <p:nvPr/>
        </p:nvSpPr>
        <p:spPr>
          <a:xfrm>
            <a:off x="1493494" y="3128036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9" name="Google Shape;7509;p65"/>
          <p:cNvSpPr txBox="1">
            <a:spLocks noGrp="1"/>
          </p:cNvSpPr>
          <p:nvPr>
            <p:ph type="body" idx="4294967295"/>
          </p:nvPr>
        </p:nvSpPr>
        <p:spPr>
          <a:xfrm>
            <a:off x="1470877" y="27861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latin typeface="Quicksand"/>
                <a:ea typeface="Quicksand"/>
                <a:cs typeface="Quicksand"/>
                <a:sym typeface="Quicksand"/>
              </a:rPr>
              <a:t>Moon</a:t>
            </a:r>
            <a:endParaRPr b="1" dirty="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510" name="Google Shape;7510;p65"/>
          <p:cNvSpPr txBox="1">
            <a:spLocks noGrp="1"/>
          </p:cNvSpPr>
          <p:nvPr>
            <p:ph type="body" idx="4294967295"/>
          </p:nvPr>
        </p:nvSpPr>
        <p:spPr>
          <a:xfrm>
            <a:off x="3071077" y="278615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$8.50</a:t>
            </a:r>
            <a:endParaRPr/>
          </a:p>
        </p:txBody>
      </p:sp>
      <p:sp>
        <p:nvSpPr>
          <p:cNvPr id="7511" name="Google Shape;7511;p65"/>
          <p:cNvSpPr txBox="1">
            <a:spLocks noGrp="1"/>
          </p:cNvSpPr>
          <p:nvPr>
            <p:ph type="body" idx="4294967295"/>
          </p:nvPr>
        </p:nvSpPr>
        <p:spPr>
          <a:xfrm>
            <a:off x="1470877" y="3199642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Jupiter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512" name="Google Shape;7512;p65"/>
          <p:cNvSpPr txBox="1">
            <a:spLocks noGrp="1"/>
          </p:cNvSpPr>
          <p:nvPr>
            <p:ph type="body" idx="4294967295"/>
          </p:nvPr>
        </p:nvSpPr>
        <p:spPr>
          <a:xfrm>
            <a:off x="3071077" y="3202215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$5.50</a:t>
            </a:r>
            <a:endParaRPr/>
          </a:p>
        </p:txBody>
      </p:sp>
      <p:cxnSp>
        <p:nvCxnSpPr>
          <p:cNvPr id="7513" name="Google Shape;7513;p65"/>
          <p:cNvCxnSpPr/>
          <p:nvPr/>
        </p:nvCxnSpPr>
        <p:spPr>
          <a:xfrm>
            <a:off x="2436245" y="2938300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514" name="Google Shape;7514;p65"/>
          <p:cNvSpPr txBox="1">
            <a:spLocks noGrp="1"/>
          </p:cNvSpPr>
          <p:nvPr>
            <p:ph type="body" idx="4294967295"/>
          </p:nvPr>
        </p:nvSpPr>
        <p:spPr>
          <a:xfrm>
            <a:off x="1470877" y="3616372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Mercury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515" name="Google Shape;7515;p65"/>
          <p:cNvSpPr txBox="1">
            <a:spLocks noGrp="1"/>
          </p:cNvSpPr>
          <p:nvPr>
            <p:ph type="body" idx="4294967295"/>
          </p:nvPr>
        </p:nvSpPr>
        <p:spPr>
          <a:xfrm>
            <a:off x="3071077" y="3616372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$8.50</a:t>
            </a:r>
            <a:endParaRPr/>
          </a:p>
        </p:txBody>
      </p:sp>
      <p:cxnSp>
        <p:nvCxnSpPr>
          <p:cNvPr id="7516" name="Google Shape;7516;p65"/>
          <p:cNvCxnSpPr/>
          <p:nvPr/>
        </p:nvCxnSpPr>
        <p:spPr>
          <a:xfrm>
            <a:off x="2436245" y="3353853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517" name="Google Shape;7517;p65"/>
          <p:cNvCxnSpPr/>
          <p:nvPr/>
        </p:nvCxnSpPr>
        <p:spPr>
          <a:xfrm>
            <a:off x="2436245" y="3766628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518" name="Google Shape;7518;p65"/>
          <p:cNvSpPr txBox="1">
            <a:spLocks noGrp="1"/>
          </p:cNvSpPr>
          <p:nvPr>
            <p:ph type="body" idx="4294967295"/>
          </p:nvPr>
        </p:nvSpPr>
        <p:spPr>
          <a:xfrm>
            <a:off x="1470877" y="4029147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Mars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519" name="Google Shape;7519;p65"/>
          <p:cNvSpPr txBox="1">
            <a:spLocks noGrp="1"/>
          </p:cNvSpPr>
          <p:nvPr>
            <p:ph type="body" idx="4294967295"/>
          </p:nvPr>
        </p:nvSpPr>
        <p:spPr>
          <a:xfrm>
            <a:off x="3071077" y="4029147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$6.50</a:t>
            </a:r>
            <a:endParaRPr/>
          </a:p>
        </p:txBody>
      </p:sp>
      <p:cxnSp>
        <p:nvCxnSpPr>
          <p:cNvPr id="7520" name="Google Shape;7520;p65"/>
          <p:cNvCxnSpPr/>
          <p:nvPr/>
        </p:nvCxnSpPr>
        <p:spPr>
          <a:xfrm>
            <a:off x="2436245" y="4179402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521" name="Google Shape;7521;p65"/>
          <p:cNvSpPr/>
          <p:nvPr/>
        </p:nvSpPr>
        <p:spPr>
          <a:xfrm>
            <a:off x="5352265" y="3128036"/>
            <a:ext cx="2298362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2" name="Google Shape;7522;p65"/>
          <p:cNvSpPr txBox="1">
            <a:spLocks noGrp="1"/>
          </p:cNvSpPr>
          <p:nvPr>
            <p:ph type="body" idx="4294967295"/>
          </p:nvPr>
        </p:nvSpPr>
        <p:spPr>
          <a:xfrm>
            <a:off x="5327460" y="27861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Saturn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523" name="Google Shape;7523;p65"/>
          <p:cNvSpPr txBox="1">
            <a:spLocks noGrp="1"/>
          </p:cNvSpPr>
          <p:nvPr>
            <p:ph type="body" idx="4294967295"/>
          </p:nvPr>
        </p:nvSpPr>
        <p:spPr>
          <a:xfrm>
            <a:off x="6927660" y="278615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$3.50</a:t>
            </a:r>
            <a:endParaRPr/>
          </a:p>
        </p:txBody>
      </p:sp>
      <p:sp>
        <p:nvSpPr>
          <p:cNvPr id="7524" name="Google Shape;7524;p65"/>
          <p:cNvSpPr txBox="1">
            <a:spLocks noGrp="1"/>
          </p:cNvSpPr>
          <p:nvPr>
            <p:ph type="body" idx="4294967295"/>
          </p:nvPr>
        </p:nvSpPr>
        <p:spPr>
          <a:xfrm>
            <a:off x="5327460" y="3199642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Neptune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525" name="Google Shape;7525;p65"/>
          <p:cNvSpPr txBox="1">
            <a:spLocks noGrp="1"/>
          </p:cNvSpPr>
          <p:nvPr>
            <p:ph type="body" idx="4294967295"/>
          </p:nvPr>
        </p:nvSpPr>
        <p:spPr>
          <a:xfrm>
            <a:off x="6927660" y="3202215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$2.50</a:t>
            </a:r>
            <a:endParaRPr/>
          </a:p>
        </p:txBody>
      </p:sp>
      <p:cxnSp>
        <p:nvCxnSpPr>
          <p:cNvPr id="7526" name="Google Shape;7526;p65"/>
          <p:cNvCxnSpPr/>
          <p:nvPr/>
        </p:nvCxnSpPr>
        <p:spPr>
          <a:xfrm>
            <a:off x="6292828" y="2938300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527" name="Google Shape;7527;p65"/>
          <p:cNvSpPr txBox="1">
            <a:spLocks noGrp="1"/>
          </p:cNvSpPr>
          <p:nvPr>
            <p:ph type="body" idx="4294967295"/>
          </p:nvPr>
        </p:nvSpPr>
        <p:spPr>
          <a:xfrm>
            <a:off x="5327460" y="3616372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Pluto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528" name="Google Shape;7528;p65"/>
          <p:cNvSpPr txBox="1">
            <a:spLocks noGrp="1"/>
          </p:cNvSpPr>
          <p:nvPr>
            <p:ph type="body" idx="4294967295"/>
          </p:nvPr>
        </p:nvSpPr>
        <p:spPr>
          <a:xfrm>
            <a:off x="6927660" y="3616372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$1.50</a:t>
            </a:r>
            <a:endParaRPr/>
          </a:p>
        </p:txBody>
      </p:sp>
      <p:cxnSp>
        <p:nvCxnSpPr>
          <p:cNvPr id="7529" name="Google Shape;7529;p65"/>
          <p:cNvCxnSpPr/>
          <p:nvPr/>
        </p:nvCxnSpPr>
        <p:spPr>
          <a:xfrm>
            <a:off x="6292828" y="3353853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530" name="Google Shape;7530;p65"/>
          <p:cNvCxnSpPr/>
          <p:nvPr/>
        </p:nvCxnSpPr>
        <p:spPr>
          <a:xfrm>
            <a:off x="6292828" y="3766628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531" name="Google Shape;7531;p65"/>
          <p:cNvSpPr txBox="1">
            <a:spLocks noGrp="1"/>
          </p:cNvSpPr>
          <p:nvPr>
            <p:ph type="body" idx="4294967295"/>
          </p:nvPr>
        </p:nvSpPr>
        <p:spPr>
          <a:xfrm>
            <a:off x="5327460" y="4029147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Eris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532" name="Google Shape;7532;p65"/>
          <p:cNvSpPr txBox="1">
            <a:spLocks noGrp="1"/>
          </p:cNvSpPr>
          <p:nvPr>
            <p:ph type="body" idx="4294967295"/>
          </p:nvPr>
        </p:nvSpPr>
        <p:spPr>
          <a:xfrm>
            <a:off x="6927660" y="4029147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$2.00</a:t>
            </a:r>
            <a:endParaRPr/>
          </a:p>
        </p:txBody>
      </p:sp>
      <p:cxnSp>
        <p:nvCxnSpPr>
          <p:cNvPr id="7533" name="Google Shape;7533;p65"/>
          <p:cNvCxnSpPr/>
          <p:nvPr/>
        </p:nvCxnSpPr>
        <p:spPr>
          <a:xfrm>
            <a:off x="6292828" y="4179402"/>
            <a:ext cx="60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2" name="Google Shape;8132;p68"/>
          <p:cNvSpPr/>
          <p:nvPr/>
        </p:nvSpPr>
        <p:spPr>
          <a:xfrm rot="82129" flipH="1">
            <a:off x="4631523" y="1085864"/>
            <a:ext cx="3444401" cy="3276571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3" name="Google Shape;8133;p68"/>
          <p:cNvSpPr txBox="1">
            <a:spLocks noGrp="1"/>
          </p:cNvSpPr>
          <p:nvPr>
            <p:ph type="title"/>
          </p:nvPr>
        </p:nvSpPr>
        <p:spPr>
          <a:xfrm>
            <a:off x="3471450" y="530350"/>
            <a:ext cx="2201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BIG HAMBURGER</a:t>
            </a:r>
            <a:endParaRPr/>
          </a:p>
        </p:txBody>
      </p:sp>
      <p:grpSp>
        <p:nvGrpSpPr>
          <p:cNvPr id="8134" name="Google Shape;8134;p68"/>
          <p:cNvGrpSpPr/>
          <p:nvPr/>
        </p:nvGrpSpPr>
        <p:grpSpPr>
          <a:xfrm>
            <a:off x="4758777" y="1085126"/>
            <a:ext cx="3021144" cy="3278048"/>
            <a:chOff x="4811529" y="1166923"/>
            <a:chExt cx="3021144" cy="3278048"/>
          </a:xfrm>
        </p:grpSpPr>
        <p:sp>
          <p:nvSpPr>
            <p:cNvPr id="8135" name="Google Shape;8135;p68"/>
            <p:cNvSpPr/>
            <p:nvPr/>
          </p:nvSpPr>
          <p:spPr>
            <a:xfrm>
              <a:off x="5016375" y="3872675"/>
              <a:ext cx="2726701" cy="572296"/>
            </a:xfrm>
            <a:custGeom>
              <a:avLst/>
              <a:gdLst/>
              <a:ahLst/>
              <a:cxnLst/>
              <a:rect l="l" t="t" r="r" b="b"/>
              <a:pathLst>
                <a:path w="256933" h="44364" extrusionOk="0">
                  <a:moveTo>
                    <a:pt x="128467" y="1"/>
                  </a:moveTo>
                  <a:lnTo>
                    <a:pt x="121848" y="27"/>
                  </a:lnTo>
                  <a:lnTo>
                    <a:pt x="115334" y="106"/>
                  </a:lnTo>
                  <a:lnTo>
                    <a:pt x="108898" y="263"/>
                  </a:lnTo>
                  <a:lnTo>
                    <a:pt x="102568" y="447"/>
                  </a:lnTo>
                  <a:lnTo>
                    <a:pt x="96343" y="684"/>
                  </a:lnTo>
                  <a:lnTo>
                    <a:pt x="90250" y="999"/>
                  </a:lnTo>
                  <a:lnTo>
                    <a:pt x="84287" y="1340"/>
                  </a:lnTo>
                  <a:lnTo>
                    <a:pt x="78456" y="1734"/>
                  </a:lnTo>
                  <a:lnTo>
                    <a:pt x="72757" y="2181"/>
                  </a:lnTo>
                  <a:lnTo>
                    <a:pt x="67214" y="2680"/>
                  </a:lnTo>
                  <a:lnTo>
                    <a:pt x="61856" y="3205"/>
                  </a:lnTo>
                  <a:lnTo>
                    <a:pt x="56629" y="3783"/>
                  </a:lnTo>
                  <a:lnTo>
                    <a:pt x="51586" y="4413"/>
                  </a:lnTo>
                  <a:lnTo>
                    <a:pt x="49143" y="4729"/>
                  </a:lnTo>
                  <a:lnTo>
                    <a:pt x="46753" y="5070"/>
                  </a:lnTo>
                  <a:lnTo>
                    <a:pt x="44389" y="5412"/>
                  </a:lnTo>
                  <a:lnTo>
                    <a:pt x="42078" y="5753"/>
                  </a:lnTo>
                  <a:lnTo>
                    <a:pt x="39819" y="6121"/>
                  </a:lnTo>
                  <a:lnTo>
                    <a:pt x="37613" y="6488"/>
                  </a:lnTo>
                  <a:lnTo>
                    <a:pt x="35459" y="6882"/>
                  </a:lnTo>
                  <a:lnTo>
                    <a:pt x="33358" y="7276"/>
                  </a:lnTo>
                  <a:lnTo>
                    <a:pt x="31309" y="7670"/>
                  </a:lnTo>
                  <a:lnTo>
                    <a:pt x="29339" y="8064"/>
                  </a:lnTo>
                  <a:lnTo>
                    <a:pt x="27395" y="8485"/>
                  </a:lnTo>
                  <a:lnTo>
                    <a:pt x="25504" y="8905"/>
                  </a:lnTo>
                  <a:lnTo>
                    <a:pt x="23692" y="9325"/>
                  </a:lnTo>
                  <a:lnTo>
                    <a:pt x="21932" y="9772"/>
                  </a:lnTo>
                  <a:lnTo>
                    <a:pt x="20225" y="10218"/>
                  </a:lnTo>
                  <a:lnTo>
                    <a:pt x="18596" y="10665"/>
                  </a:lnTo>
                  <a:lnTo>
                    <a:pt x="17020" y="11138"/>
                  </a:lnTo>
                  <a:lnTo>
                    <a:pt x="15497" y="11610"/>
                  </a:lnTo>
                  <a:lnTo>
                    <a:pt x="14052" y="12083"/>
                  </a:lnTo>
                  <a:lnTo>
                    <a:pt x="12660" y="12556"/>
                  </a:lnTo>
                  <a:lnTo>
                    <a:pt x="11347" y="13055"/>
                  </a:lnTo>
                  <a:lnTo>
                    <a:pt x="10086" y="13554"/>
                  </a:lnTo>
                  <a:lnTo>
                    <a:pt x="8904" y="14053"/>
                  </a:lnTo>
                  <a:lnTo>
                    <a:pt x="7775" y="14552"/>
                  </a:lnTo>
                  <a:lnTo>
                    <a:pt x="6750" y="15051"/>
                  </a:lnTo>
                  <a:lnTo>
                    <a:pt x="5752" y="15576"/>
                  </a:lnTo>
                  <a:lnTo>
                    <a:pt x="4859" y="16102"/>
                  </a:lnTo>
                  <a:lnTo>
                    <a:pt x="4045" y="16627"/>
                  </a:lnTo>
                  <a:lnTo>
                    <a:pt x="3283" y="17179"/>
                  </a:lnTo>
                  <a:lnTo>
                    <a:pt x="2600" y="17704"/>
                  </a:lnTo>
                  <a:lnTo>
                    <a:pt x="1996" y="18256"/>
                  </a:lnTo>
                  <a:lnTo>
                    <a:pt x="1471" y="18807"/>
                  </a:lnTo>
                  <a:lnTo>
                    <a:pt x="1234" y="19070"/>
                  </a:lnTo>
                  <a:lnTo>
                    <a:pt x="1024" y="19359"/>
                  </a:lnTo>
                  <a:lnTo>
                    <a:pt x="814" y="19621"/>
                  </a:lnTo>
                  <a:lnTo>
                    <a:pt x="657" y="19910"/>
                  </a:lnTo>
                  <a:lnTo>
                    <a:pt x="499" y="20199"/>
                  </a:lnTo>
                  <a:lnTo>
                    <a:pt x="368" y="20462"/>
                  </a:lnTo>
                  <a:lnTo>
                    <a:pt x="263" y="20751"/>
                  </a:lnTo>
                  <a:lnTo>
                    <a:pt x="158" y="21040"/>
                  </a:lnTo>
                  <a:lnTo>
                    <a:pt x="79" y="21329"/>
                  </a:lnTo>
                  <a:lnTo>
                    <a:pt x="26" y="21591"/>
                  </a:lnTo>
                  <a:lnTo>
                    <a:pt x="0" y="21880"/>
                  </a:lnTo>
                  <a:lnTo>
                    <a:pt x="0" y="22169"/>
                  </a:lnTo>
                  <a:lnTo>
                    <a:pt x="0" y="22458"/>
                  </a:lnTo>
                  <a:lnTo>
                    <a:pt x="26" y="22747"/>
                  </a:lnTo>
                  <a:lnTo>
                    <a:pt x="79" y="23036"/>
                  </a:lnTo>
                  <a:lnTo>
                    <a:pt x="158" y="23325"/>
                  </a:lnTo>
                  <a:lnTo>
                    <a:pt x="263" y="23588"/>
                  </a:lnTo>
                  <a:lnTo>
                    <a:pt x="368" y="23877"/>
                  </a:lnTo>
                  <a:lnTo>
                    <a:pt x="499" y="24165"/>
                  </a:lnTo>
                  <a:lnTo>
                    <a:pt x="657" y="24454"/>
                  </a:lnTo>
                  <a:lnTo>
                    <a:pt x="814" y="24717"/>
                  </a:lnTo>
                  <a:lnTo>
                    <a:pt x="1024" y="25006"/>
                  </a:lnTo>
                  <a:lnTo>
                    <a:pt x="1234" y="25269"/>
                  </a:lnTo>
                  <a:lnTo>
                    <a:pt x="1471" y="25558"/>
                  </a:lnTo>
                  <a:lnTo>
                    <a:pt x="1996" y="26109"/>
                  </a:lnTo>
                  <a:lnTo>
                    <a:pt x="2600" y="26634"/>
                  </a:lnTo>
                  <a:lnTo>
                    <a:pt x="3283" y="27186"/>
                  </a:lnTo>
                  <a:lnTo>
                    <a:pt x="4045" y="27711"/>
                  </a:lnTo>
                  <a:lnTo>
                    <a:pt x="4859" y="28237"/>
                  </a:lnTo>
                  <a:lnTo>
                    <a:pt x="5752" y="28762"/>
                  </a:lnTo>
                  <a:lnTo>
                    <a:pt x="6750" y="29287"/>
                  </a:lnTo>
                  <a:lnTo>
                    <a:pt x="7775" y="29813"/>
                  </a:lnTo>
                  <a:lnTo>
                    <a:pt x="8904" y="30312"/>
                  </a:lnTo>
                  <a:lnTo>
                    <a:pt x="10086" y="30811"/>
                  </a:lnTo>
                  <a:lnTo>
                    <a:pt x="11347" y="31310"/>
                  </a:lnTo>
                  <a:lnTo>
                    <a:pt x="12660" y="31783"/>
                  </a:lnTo>
                  <a:lnTo>
                    <a:pt x="14052" y="32282"/>
                  </a:lnTo>
                  <a:lnTo>
                    <a:pt x="15497" y="32754"/>
                  </a:lnTo>
                  <a:lnTo>
                    <a:pt x="17020" y="33227"/>
                  </a:lnTo>
                  <a:lnTo>
                    <a:pt x="18596" y="33674"/>
                  </a:lnTo>
                  <a:lnTo>
                    <a:pt x="20225" y="34120"/>
                  </a:lnTo>
                  <a:lnTo>
                    <a:pt x="21932" y="34567"/>
                  </a:lnTo>
                  <a:lnTo>
                    <a:pt x="23692" y="35013"/>
                  </a:lnTo>
                  <a:lnTo>
                    <a:pt x="25504" y="35434"/>
                  </a:lnTo>
                  <a:lnTo>
                    <a:pt x="27395" y="35880"/>
                  </a:lnTo>
                  <a:lnTo>
                    <a:pt x="29339" y="36274"/>
                  </a:lnTo>
                  <a:lnTo>
                    <a:pt x="31309" y="36694"/>
                  </a:lnTo>
                  <a:lnTo>
                    <a:pt x="33358" y="37088"/>
                  </a:lnTo>
                  <a:lnTo>
                    <a:pt x="35459" y="37482"/>
                  </a:lnTo>
                  <a:lnTo>
                    <a:pt x="37613" y="37850"/>
                  </a:lnTo>
                  <a:lnTo>
                    <a:pt x="39819" y="38218"/>
                  </a:lnTo>
                  <a:lnTo>
                    <a:pt x="42078" y="38585"/>
                  </a:lnTo>
                  <a:lnTo>
                    <a:pt x="44389" y="38953"/>
                  </a:lnTo>
                  <a:lnTo>
                    <a:pt x="46753" y="39295"/>
                  </a:lnTo>
                  <a:lnTo>
                    <a:pt x="49143" y="39610"/>
                  </a:lnTo>
                  <a:lnTo>
                    <a:pt x="51586" y="39951"/>
                  </a:lnTo>
                  <a:lnTo>
                    <a:pt x="56629" y="40555"/>
                  </a:lnTo>
                  <a:lnTo>
                    <a:pt x="61856" y="41133"/>
                  </a:lnTo>
                  <a:lnTo>
                    <a:pt x="67214" y="41685"/>
                  </a:lnTo>
                  <a:lnTo>
                    <a:pt x="72757" y="42158"/>
                  </a:lnTo>
                  <a:lnTo>
                    <a:pt x="78456" y="42604"/>
                  </a:lnTo>
                  <a:lnTo>
                    <a:pt x="84287" y="42998"/>
                  </a:lnTo>
                  <a:lnTo>
                    <a:pt x="90250" y="43366"/>
                  </a:lnTo>
                  <a:lnTo>
                    <a:pt x="96343" y="43655"/>
                  </a:lnTo>
                  <a:lnTo>
                    <a:pt x="102568" y="43891"/>
                  </a:lnTo>
                  <a:lnTo>
                    <a:pt x="108898" y="44101"/>
                  </a:lnTo>
                  <a:lnTo>
                    <a:pt x="115334" y="44233"/>
                  </a:lnTo>
                  <a:lnTo>
                    <a:pt x="121848" y="44311"/>
                  </a:lnTo>
                  <a:lnTo>
                    <a:pt x="128467" y="44364"/>
                  </a:lnTo>
                  <a:lnTo>
                    <a:pt x="135086" y="44311"/>
                  </a:lnTo>
                  <a:lnTo>
                    <a:pt x="141599" y="44233"/>
                  </a:lnTo>
                  <a:lnTo>
                    <a:pt x="148035" y="44101"/>
                  </a:lnTo>
                  <a:lnTo>
                    <a:pt x="154365" y="43891"/>
                  </a:lnTo>
                  <a:lnTo>
                    <a:pt x="160563" y="43655"/>
                  </a:lnTo>
                  <a:lnTo>
                    <a:pt x="166657" y="43366"/>
                  </a:lnTo>
                  <a:lnTo>
                    <a:pt x="172646" y="42998"/>
                  </a:lnTo>
                  <a:lnTo>
                    <a:pt x="178477" y="42604"/>
                  </a:lnTo>
                  <a:lnTo>
                    <a:pt x="184150" y="42158"/>
                  </a:lnTo>
                  <a:lnTo>
                    <a:pt x="189692" y="41685"/>
                  </a:lnTo>
                  <a:lnTo>
                    <a:pt x="195077" y="41133"/>
                  </a:lnTo>
                  <a:lnTo>
                    <a:pt x="200304" y="40555"/>
                  </a:lnTo>
                  <a:lnTo>
                    <a:pt x="205321" y="39951"/>
                  </a:lnTo>
                  <a:lnTo>
                    <a:pt x="207790" y="39610"/>
                  </a:lnTo>
                  <a:lnTo>
                    <a:pt x="210180" y="39295"/>
                  </a:lnTo>
                  <a:lnTo>
                    <a:pt x="212544" y="38953"/>
                  </a:lnTo>
                  <a:lnTo>
                    <a:pt x="214855" y="38585"/>
                  </a:lnTo>
                  <a:lnTo>
                    <a:pt x="217088" y="38218"/>
                  </a:lnTo>
                  <a:lnTo>
                    <a:pt x="219294" y="37850"/>
                  </a:lnTo>
                  <a:lnTo>
                    <a:pt x="221448" y="37482"/>
                  </a:lnTo>
                  <a:lnTo>
                    <a:pt x="223549" y="37088"/>
                  </a:lnTo>
                  <a:lnTo>
                    <a:pt x="225598" y="36694"/>
                  </a:lnTo>
                  <a:lnTo>
                    <a:pt x="227594" y="36274"/>
                  </a:lnTo>
                  <a:lnTo>
                    <a:pt x="229538" y="35880"/>
                  </a:lnTo>
                  <a:lnTo>
                    <a:pt x="231403" y="35434"/>
                  </a:lnTo>
                  <a:lnTo>
                    <a:pt x="233241" y="35013"/>
                  </a:lnTo>
                  <a:lnTo>
                    <a:pt x="235001" y="34567"/>
                  </a:lnTo>
                  <a:lnTo>
                    <a:pt x="236682" y="34120"/>
                  </a:lnTo>
                  <a:lnTo>
                    <a:pt x="238337" y="33674"/>
                  </a:lnTo>
                  <a:lnTo>
                    <a:pt x="239913" y="33227"/>
                  </a:lnTo>
                  <a:lnTo>
                    <a:pt x="241436" y="32754"/>
                  </a:lnTo>
                  <a:lnTo>
                    <a:pt x="242881" y="32282"/>
                  </a:lnTo>
                  <a:lnTo>
                    <a:pt x="244273" y="31783"/>
                  </a:lnTo>
                  <a:lnTo>
                    <a:pt x="245586" y="31310"/>
                  </a:lnTo>
                  <a:lnTo>
                    <a:pt x="246847" y="30811"/>
                  </a:lnTo>
                  <a:lnTo>
                    <a:pt x="248029" y="30312"/>
                  </a:lnTo>
                  <a:lnTo>
                    <a:pt x="249132" y="29813"/>
                  </a:lnTo>
                  <a:lnTo>
                    <a:pt x="250183" y="29287"/>
                  </a:lnTo>
                  <a:lnTo>
                    <a:pt x="251155" y="28762"/>
                  </a:lnTo>
                  <a:lnTo>
                    <a:pt x="252048" y="28237"/>
                  </a:lnTo>
                  <a:lnTo>
                    <a:pt x="252888" y="27711"/>
                  </a:lnTo>
                  <a:lnTo>
                    <a:pt x="253650" y="27186"/>
                  </a:lnTo>
                  <a:lnTo>
                    <a:pt x="254333" y="26634"/>
                  </a:lnTo>
                  <a:lnTo>
                    <a:pt x="254937" y="26109"/>
                  </a:lnTo>
                  <a:lnTo>
                    <a:pt x="255462" y="25558"/>
                  </a:lnTo>
                  <a:lnTo>
                    <a:pt x="255699" y="25269"/>
                  </a:lnTo>
                  <a:lnTo>
                    <a:pt x="255909" y="25006"/>
                  </a:lnTo>
                  <a:lnTo>
                    <a:pt x="256093" y="24717"/>
                  </a:lnTo>
                  <a:lnTo>
                    <a:pt x="256276" y="24454"/>
                  </a:lnTo>
                  <a:lnTo>
                    <a:pt x="256434" y="24165"/>
                  </a:lnTo>
                  <a:lnTo>
                    <a:pt x="256565" y="23877"/>
                  </a:lnTo>
                  <a:lnTo>
                    <a:pt x="256670" y="23588"/>
                  </a:lnTo>
                  <a:lnTo>
                    <a:pt x="256775" y="23325"/>
                  </a:lnTo>
                  <a:lnTo>
                    <a:pt x="256828" y="23036"/>
                  </a:lnTo>
                  <a:lnTo>
                    <a:pt x="256880" y="22747"/>
                  </a:lnTo>
                  <a:lnTo>
                    <a:pt x="256933" y="22458"/>
                  </a:lnTo>
                  <a:lnTo>
                    <a:pt x="256933" y="22169"/>
                  </a:lnTo>
                  <a:lnTo>
                    <a:pt x="256933" y="21880"/>
                  </a:lnTo>
                  <a:lnTo>
                    <a:pt x="256880" y="21591"/>
                  </a:lnTo>
                  <a:lnTo>
                    <a:pt x="256828" y="21329"/>
                  </a:lnTo>
                  <a:lnTo>
                    <a:pt x="256775" y="21040"/>
                  </a:lnTo>
                  <a:lnTo>
                    <a:pt x="256670" y="20751"/>
                  </a:lnTo>
                  <a:lnTo>
                    <a:pt x="256565" y="20462"/>
                  </a:lnTo>
                  <a:lnTo>
                    <a:pt x="256434" y="20199"/>
                  </a:lnTo>
                  <a:lnTo>
                    <a:pt x="256276" y="19910"/>
                  </a:lnTo>
                  <a:lnTo>
                    <a:pt x="256093" y="19621"/>
                  </a:lnTo>
                  <a:lnTo>
                    <a:pt x="255909" y="19359"/>
                  </a:lnTo>
                  <a:lnTo>
                    <a:pt x="255699" y="19070"/>
                  </a:lnTo>
                  <a:lnTo>
                    <a:pt x="255462" y="18807"/>
                  </a:lnTo>
                  <a:lnTo>
                    <a:pt x="254937" y="18256"/>
                  </a:lnTo>
                  <a:lnTo>
                    <a:pt x="254333" y="17704"/>
                  </a:lnTo>
                  <a:lnTo>
                    <a:pt x="253650" y="17179"/>
                  </a:lnTo>
                  <a:lnTo>
                    <a:pt x="252888" y="16627"/>
                  </a:lnTo>
                  <a:lnTo>
                    <a:pt x="252048" y="16102"/>
                  </a:lnTo>
                  <a:lnTo>
                    <a:pt x="251155" y="15576"/>
                  </a:lnTo>
                  <a:lnTo>
                    <a:pt x="250183" y="15051"/>
                  </a:lnTo>
                  <a:lnTo>
                    <a:pt x="249132" y="14552"/>
                  </a:lnTo>
                  <a:lnTo>
                    <a:pt x="248029" y="14053"/>
                  </a:lnTo>
                  <a:lnTo>
                    <a:pt x="246847" y="13554"/>
                  </a:lnTo>
                  <a:lnTo>
                    <a:pt x="245586" y="13055"/>
                  </a:lnTo>
                  <a:lnTo>
                    <a:pt x="244273" y="12556"/>
                  </a:lnTo>
                  <a:lnTo>
                    <a:pt x="242881" y="12083"/>
                  </a:lnTo>
                  <a:lnTo>
                    <a:pt x="241436" y="11610"/>
                  </a:lnTo>
                  <a:lnTo>
                    <a:pt x="239913" y="11138"/>
                  </a:lnTo>
                  <a:lnTo>
                    <a:pt x="238337" y="10665"/>
                  </a:lnTo>
                  <a:lnTo>
                    <a:pt x="236682" y="10218"/>
                  </a:lnTo>
                  <a:lnTo>
                    <a:pt x="235001" y="9772"/>
                  </a:lnTo>
                  <a:lnTo>
                    <a:pt x="233241" y="9325"/>
                  </a:lnTo>
                  <a:lnTo>
                    <a:pt x="231403" y="8905"/>
                  </a:lnTo>
                  <a:lnTo>
                    <a:pt x="229538" y="8485"/>
                  </a:lnTo>
                  <a:lnTo>
                    <a:pt x="227594" y="8064"/>
                  </a:lnTo>
                  <a:lnTo>
                    <a:pt x="225598" y="7670"/>
                  </a:lnTo>
                  <a:lnTo>
                    <a:pt x="223549" y="7276"/>
                  </a:lnTo>
                  <a:lnTo>
                    <a:pt x="221448" y="6882"/>
                  </a:lnTo>
                  <a:lnTo>
                    <a:pt x="219294" y="6488"/>
                  </a:lnTo>
                  <a:lnTo>
                    <a:pt x="217088" y="6121"/>
                  </a:lnTo>
                  <a:lnTo>
                    <a:pt x="214855" y="5753"/>
                  </a:lnTo>
                  <a:lnTo>
                    <a:pt x="212544" y="5412"/>
                  </a:lnTo>
                  <a:lnTo>
                    <a:pt x="210180" y="5070"/>
                  </a:lnTo>
                  <a:lnTo>
                    <a:pt x="207790" y="4729"/>
                  </a:lnTo>
                  <a:lnTo>
                    <a:pt x="205321" y="4413"/>
                  </a:lnTo>
                  <a:lnTo>
                    <a:pt x="200304" y="3783"/>
                  </a:lnTo>
                  <a:lnTo>
                    <a:pt x="195077" y="3205"/>
                  </a:lnTo>
                  <a:lnTo>
                    <a:pt x="189692" y="2680"/>
                  </a:lnTo>
                  <a:lnTo>
                    <a:pt x="184150" y="2181"/>
                  </a:lnTo>
                  <a:lnTo>
                    <a:pt x="178477" y="1734"/>
                  </a:lnTo>
                  <a:lnTo>
                    <a:pt x="172646" y="1340"/>
                  </a:lnTo>
                  <a:lnTo>
                    <a:pt x="166657" y="999"/>
                  </a:lnTo>
                  <a:lnTo>
                    <a:pt x="160563" y="684"/>
                  </a:lnTo>
                  <a:lnTo>
                    <a:pt x="154365" y="447"/>
                  </a:lnTo>
                  <a:lnTo>
                    <a:pt x="148035" y="263"/>
                  </a:lnTo>
                  <a:lnTo>
                    <a:pt x="141599" y="106"/>
                  </a:lnTo>
                  <a:lnTo>
                    <a:pt x="135086" y="27"/>
                  </a:lnTo>
                  <a:lnTo>
                    <a:pt x="1284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68"/>
            <p:cNvSpPr/>
            <p:nvPr/>
          </p:nvSpPr>
          <p:spPr>
            <a:xfrm>
              <a:off x="4811529" y="1166923"/>
              <a:ext cx="3021144" cy="3208285"/>
            </a:xfrm>
            <a:custGeom>
              <a:avLst/>
              <a:gdLst/>
              <a:ahLst/>
              <a:cxnLst/>
              <a:rect l="l" t="t" r="r" b="b"/>
              <a:pathLst>
                <a:path w="184441" h="195866" extrusionOk="0">
                  <a:moveTo>
                    <a:pt x="24533" y="64877"/>
                  </a:moveTo>
                  <a:lnTo>
                    <a:pt x="24638" y="65507"/>
                  </a:lnTo>
                  <a:lnTo>
                    <a:pt x="24507" y="65507"/>
                  </a:lnTo>
                  <a:lnTo>
                    <a:pt x="24376" y="65560"/>
                  </a:lnTo>
                  <a:lnTo>
                    <a:pt x="24349" y="65612"/>
                  </a:lnTo>
                  <a:lnTo>
                    <a:pt x="24323" y="65665"/>
                  </a:lnTo>
                  <a:lnTo>
                    <a:pt x="24323" y="65717"/>
                  </a:lnTo>
                  <a:lnTo>
                    <a:pt x="24323" y="65796"/>
                  </a:lnTo>
                  <a:lnTo>
                    <a:pt x="24743" y="66952"/>
                  </a:lnTo>
                  <a:lnTo>
                    <a:pt x="25216" y="68055"/>
                  </a:lnTo>
                  <a:lnTo>
                    <a:pt x="25715" y="69132"/>
                  </a:lnTo>
                  <a:lnTo>
                    <a:pt x="26241" y="70183"/>
                  </a:lnTo>
                  <a:lnTo>
                    <a:pt x="25820" y="70130"/>
                  </a:lnTo>
                  <a:lnTo>
                    <a:pt x="25400" y="70104"/>
                  </a:lnTo>
                  <a:lnTo>
                    <a:pt x="24980" y="70104"/>
                  </a:lnTo>
                  <a:lnTo>
                    <a:pt x="24533" y="70130"/>
                  </a:lnTo>
                  <a:lnTo>
                    <a:pt x="24113" y="70183"/>
                  </a:lnTo>
                  <a:lnTo>
                    <a:pt x="23693" y="70288"/>
                  </a:lnTo>
                  <a:lnTo>
                    <a:pt x="23299" y="70393"/>
                  </a:lnTo>
                  <a:lnTo>
                    <a:pt x="22879" y="70550"/>
                  </a:lnTo>
                  <a:lnTo>
                    <a:pt x="22485" y="70708"/>
                  </a:lnTo>
                  <a:lnTo>
                    <a:pt x="22117" y="70918"/>
                  </a:lnTo>
                  <a:lnTo>
                    <a:pt x="21749" y="71128"/>
                  </a:lnTo>
                  <a:lnTo>
                    <a:pt x="21408" y="71391"/>
                  </a:lnTo>
                  <a:lnTo>
                    <a:pt x="21092" y="71680"/>
                  </a:lnTo>
                  <a:lnTo>
                    <a:pt x="20804" y="71969"/>
                  </a:lnTo>
                  <a:lnTo>
                    <a:pt x="20515" y="72284"/>
                  </a:lnTo>
                  <a:lnTo>
                    <a:pt x="20278" y="72652"/>
                  </a:lnTo>
                  <a:lnTo>
                    <a:pt x="20226" y="72074"/>
                  </a:lnTo>
                  <a:lnTo>
                    <a:pt x="20199" y="71522"/>
                  </a:lnTo>
                  <a:lnTo>
                    <a:pt x="20226" y="70971"/>
                  </a:lnTo>
                  <a:lnTo>
                    <a:pt x="20304" y="70419"/>
                  </a:lnTo>
                  <a:lnTo>
                    <a:pt x="20383" y="69868"/>
                  </a:lnTo>
                  <a:lnTo>
                    <a:pt x="20541" y="69342"/>
                  </a:lnTo>
                  <a:lnTo>
                    <a:pt x="20725" y="68817"/>
                  </a:lnTo>
                  <a:lnTo>
                    <a:pt x="20961" y="68318"/>
                  </a:lnTo>
                  <a:lnTo>
                    <a:pt x="21224" y="67819"/>
                  </a:lnTo>
                  <a:lnTo>
                    <a:pt x="21565" y="67346"/>
                  </a:lnTo>
                  <a:lnTo>
                    <a:pt x="21933" y="66873"/>
                  </a:lnTo>
                  <a:lnTo>
                    <a:pt x="22353" y="66427"/>
                  </a:lnTo>
                  <a:lnTo>
                    <a:pt x="22800" y="66006"/>
                  </a:lnTo>
                  <a:lnTo>
                    <a:pt x="23325" y="65612"/>
                  </a:lnTo>
                  <a:lnTo>
                    <a:pt x="23903" y="65245"/>
                  </a:lnTo>
                  <a:lnTo>
                    <a:pt x="24533" y="64877"/>
                  </a:lnTo>
                  <a:close/>
                  <a:moveTo>
                    <a:pt x="15235" y="71969"/>
                  </a:moveTo>
                  <a:lnTo>
                    <a:pt x="15682" y="72048"/>
                  </a:lnTo>
                  <a:lnTo>
                    <a:pt x="16102" y="72153"/>
                  </a:lnTo>
                  <a:lnTo>
                    <a:pt x="16522" y="72310"/>
                  </a:lnTo>
                  <a:lnTo>
                    <a:pt x="16942" y="72494"/>
                  </a:lnTo>
                  <a:lnTo>
                    <a:pt x="17048" y="72547"/>
                  </a:lnTo>
                  <a:lnTo>
                    <a:pt x="17179" y="72547"/>
                  </a:lnTo>
                  <a:lnTo>
                    <a:pt x="17258" y="72520"/>
                  </a:lnTo>
                  <a:lnTo>
                    <a:pt x="17363" y="72468"/>
                  </a:lnTo>
                  <a:lnTo>
                    <a:pt x="17363" y="72914"/>
                  </a:lnTo>
                  <a:lnTo>
                    <a:pt x="17389" y="73361"/>
                  </a:lnTo>
                  <a:lnTo>
                    <a:pt x="17441" y="73807"/>
                  </a:lnTo>
                  <a:lnTo>
                    <a:pt x="17468" y="74727"/>
                  </a:lnTo>
                  <a:lnTo>
                    <a:pt x="17520" y="75620"/>
                  </a:lnTo>
                  <a:lnTo>
                    <a:pt x="17625" y="76513"/>
                  </a:lnTo>
                  <a:lnTo>
                    <a:pt x="17757" y="77380"/>
                  </a:lnTo>
                  <a:lnTo>
                    <a:pt x="17941" y="78246"/>
                  </a:lnTo>
                  <a:lnTo>
                    <a:pt x="18151" y="79087"/>
                  </a:lnTo>
                  <a:lnTo>
                    <a:pt x="18413" y="79927"/>
                  </a:lnTo>
                  <a:lnTo>
                    <a:pt x="18676" y="80768"/>
                  </a:lnTo>
                  <a:lnTo>
                    <a:pt x="18019" y="81083"/>
                  </a:lnTo>
                  <a:lnTo>
                    <a:pt x="17363" y="81425"/>
                  </a:lnTo>
                  <a:lnTo>
                    <a:pt x="16732" y="81766"/>
                  </a:lnTo>
                  <a:lnTo>
                    <a:pt x="16102" y="82134"/>
                  </a:lnTo>
                  <a:lnTo>
                    <a:pt x="15472" y="82528"/>
                  </a:lnTo>
                  <a:lnTo>
                    <a:pt x="14867" y="82922"/>
                  </a:lnTo>
                  <a:lnTo>
                    <a:pt x="14263" y="83342"/>
                  </a:lnTo>
                  <a:lnTo>
                    <a:pt x="13659" y="83762"/>
                  </a:lnTo>
                  <a:lnTo>
                    <a:pt x="13055" y="84209"/>
                  </a:lnTo>
                  <a:lnTo>
                    <a:pt x="12477" y="84655"/>
                  </a:lnTo>
                  <a:lnTo>
                    <a:pt x="11926" y="85102"/>
                  </a:lnTo>
                  <a:lnTo>
                    <a:pt x="11374" y="85601"/>
                  </a:lnTo>
                  <a:lnTo>
                    <a:pt x="10271" y="86573"/>
                  </a:lnTo>
                  <a:lnTo>
                    <a:pt x="9220" y="87623"/>
                  </a:lnTo>
                  <a:lnTo>
                    <a:pt x="9010" y="87545"/>
                  </a:lnTo>
                  <a:lnTo>
                    <a:pt x="8826" y="87466"/>
                  </a:lnTo>
                  <a:lnTo>
                    <a:pt x="8642" y="87361"/>
                  </a:lnTo>
                  <a:lnTo>
                    <a:pt x="8485" y="87229"/>
                  </a:lnTo>
                  <a:lnTo>
                    <a:pt x="8327" y="87098"/>
                  </a:lnTo>
                  <a:lnTo>
                    <a:pt x="8222" y="86940"/>
                  </a:lnTo>
                  <a:lnTo>
                    <a:pt x="8091" y="86783"/>
                  </a:lnTo>
                  <a:lnTo>
                    <a:pt x="8012" y="86625"/>
                  </a:lnTo>
                  <a:lnTo>
                    <a:pt x="7933" y="86441"/>
                  </a:lnTo>
                  <a:lnTo>
                    <a:pt x="7881" y="86231"/>
                  </a:lnTo>
                  <a:lnTo>
                    <a:pt x="7854" y="86047"/>
                  </a:lnTo>
                  <a:lnTo>
                    <a:pt x="7854" y="85837"/>
                  </a:lnTo>
                  <a:lnTo>
                    <a:pt x="7854" y="85627"/>
                  </a:lnTo>
                  <a:lnTo>
                    <a:pt x="7881" y="85417"/>
                  </a:lnTo>
                  <a:lnTo>
                    <a:pt x="7933" y="85207"/>
                  </a:lnTo>
                  <a:lnTo>
                    <a:pt x="7986" y="84997"/>
                  </a:lnTo>
                  <a:lnTo>
                    <a:pt x="8091" y="84734"/>
                  </a:lnTo>
                  <a:lnTo>
                    <a:pt x="8248" y="84471"/>
                  </a:lnTo>
                  <a:lnTo>
                    <a:pt x="8406" y="84209"/>
                  </a:lnTo>
                  <a:lnTo>
                    <a:pt x="8590" y="83972"/>
                  </a:lnTo>
                  <a:lnTo>
                    <a:pt x="8774" y="83762"/>
                  </a:lnTo>
                  <a:lnTo>
                    <a:pt x="8984" y="83552"/>
                  </a:lnTo>
                  <a:lnTo>
                    <a:pt x="9430" y="83132"/>
                  </a:lnTo>
                  <a:lnTo>
                    <a:pt x="9641" y="83184"/>
                  </a:lnTo>
                  <a:lnTo>
                    <a:pt x="9851" y="83237"/>
                  </a:lnTo>
                  <a:lnTo>
                    <a:pt x="9982" y="83237"/>
                  </a:lnTo>
                  <a:lnTo>
                    <a:pt x="10113" y="83184"/>
                  </a:lnTo>
                  <a:lnTo>
                    <a:pt x="10218" y="83106"/>
                  </a:lnTo>
                  <a:lnTo>
                    <a:pt x="10297" y="83001"/>
                  </a:lnTo>
                  <a:lnTo>
                    <a:pt x="10350" y="82869"/>
                  </a:lnTo>
                  <a:lnTo>
                    <a:pt x="10323" y="82764"/>
                  </a:lnTo>
                  <a:lnTo>
                    <a:pt x="10271" y="82659"/>
                  </a:lnTo>
                  <a:lnTo>
                    <a:pt x="10218" y="82607"/>
                  </a:lnTo>
                  <a:lnTo>
                    <a:pt x="10140" y="82554"/>
                  </a:lnTo>
                  <a:lnTo>
                    <a:pt x="10087" y="82528"/>
                  </a:lnTo>
                  <a:lnTo>
                    <a:pt x="10087" y="82475"/>
                  </a:lnTo>
                  <a:lnTo>
                    <a:pt x="10087" y="82423"/>
                  </a:lnTo>
                  <a:lnTo>
                    <a:pt x="10008" y="82344"/>
                  </a:lnTo>
                  <a:lnTo>
                    <a:pt x="9929" y="82291"/>
                  </a:lnTo>
                  <a:lnTo>
                    <a:pt x="9798" y="82291"/>
                  </a:lnTo>
                  <a:lnTo>
                    <a:pt x="9719" y="82344"/>
                  </a:lnTo>
                  <a:lnTo>
                    <a:pt x="9430" y="82160"/>
                  </a:lnTo>
                  <a:lnTo>
                    <a:pt x="9168" y="81976"/>
                  </a:lnTo>
                  <a:lnTo>
                    <a:pt x="8931" y="81766"/>
                  </a:lnTo>
                  <a:lnTo>
                    <a:pt x="8721" y="81530"/>
                  </a:lnTo>
                  <a:lnTo>
                    <a:pt x="8537" y="81293"/>
                  </a:lnTo>
                  <a:lnTo>
                    <a:pt x="8380" y="81031"/>
                  </a:lnTo>
                  <a:lnTo>
                    <a:pt x="8222" y="80742"/>
                  </a:lnTo>
                  <a:lnTo>
                    <a:pt x="8117" y="80479"/>
                  </a:lnTo>
                  <a:lnTo>
                    <a:pt x="8038" y="80190"/>
                  </a:lnTo>
                  <a:lnTo>
                    <a:pt x="7986" y="79875"/>
                  </a:lnTo>
                  <a:lnTo>
                    <a:pt x="7986" y="79586"/>
                  </a:lnTo>
                  <a:lnTo>
                    <a:pt x="7986" y="79271"/>
                  </a:lnTo>
                  <a:lnTo>
                    <a:pt x="8038" y="78956"/>
                  </a:lnTo>
                  <a:lnTo>
                    <a:pt x="8143" y="78614"/>
                  </a:lnTo>
                  <a:lnTo>
                    <a:pt x="8248" y="78299"/>
                  </a:lnTo>
                  <a:lnTo>
                    <a:pt x="8406" y="77984"/>
                  </a:lnTo>
                  <a:lnTo>
                    <a:pt x="8590" y="77695"/>
                  </a:lnTo>
                  <a:lnTo>
                    <a:pt x="8800" y="77432"/>
                  </a:lnTo>
                  <a:lnTo>
                    <a:pt x="9010" y="77196"/>
                  </a:lnTo>
                  <a:lnTo>
                    <a:pt x="9220" y="76986"/>
                  </a:lnTo>
                  <a:lnTo>
                    <a:pt x="9457" y="76802"/>
                  </a:lnTo>
                  <a:lnTo>
                    <a:pt x="9719" y="76644"/>
                  </a:lnTo>
                  <a:lnTo>
                    <a:pt x="9956" y="76487"/>
                  </a:lnTo>
                  <a:lnTo>
                    <a:pt x="10218" y="76381"/>
                  </a:lnTo>
                  <a:lnTo>
                    <a:pt x="10507" y="76276"/>
                  </a:lnTo>
                  <a:lnTo>
                    <a:pt x="10770" y="76198"/>
                  </a:lnTo>
                  <a:lnTo>
                    <a:pt x="11374" y="76066"/>
                  </a:lnTo>
                  <a:lnTo>
                    <a:pt x="11978" y="75987"/>
                  </a:lnTo>
                  <a:lnTo>
                    <a:pt x="12582" y="75935"/>
                  </a:lnTo>
                  <a:lnTo>
                    <a:pt x="12766" y="76066"/>
                  </a:lnTo>
                  <a:lnTo>
                    <a:pt x="12950" y="76171"/>
                  </a:lnTo>
                  <a:lnTo>
                    <a:pt x="13134" y="76224"/>
                  </a:lnTo>
                  <a:lnTo>
                    <a:pt x="13344" y="76276"/>
                  </a:lnTo>
                  <a:lnTo>
                    <a:pt x="13528" y="76276"/>
                  </a:lnTo>
                  <a:lnTo>
                    <a:pt x="13738" y="76224"/>
                  </a:lnTo>
                  <a:lnTo>
                    <a:pt x="13922" y="76145"/>
                  </a:lnTo>
                  <a:lnTo>
                    <a:pt x="14106" y="76014"/>
                  </a:lnTo>
                  <a:lnTo>
                    <a:pt x="14185" y="75909"/>
                  </a:lnTo>
                  <a:lnTo>
                    <a:pt x="14211" y="75804"/>
                  </a:lnTo>
                  <a:lnTo>
                    <a:pt x="14185" y="75699"/>
                  </a:lnTo>
                  <a:lnTo>
                    <a:pt x="14158" y="75593"/>
                  </a:lnTo>
                  <a:lnTo>
                    <a:pt x="14079" y="75515"/>
                  </a:lnTo>
                  <a:lnTo>
                    <a:pt x="14001" y="75436"/>
                  </a:lnTo>
                  <a:lnTo>
                    <a:pt x="13896" y="75410"/>
                  </a:lnTo>
                  <a:lnTo>
                    <a:pt x="13764" y="75436"/>
                  </a:lnTo>
                  <a:lnTo>
                    <a:pt x="13475" y="75436"/>
                  </a:lnTo>
                  <a:lnTo>
                    <a:pt x="13318" y="75383"/>
                  </a:lnTo>
                  <a:lnTo>
                    <a:pt x="13160" y="75305"/>
                  </a:lnTo>
                  <a:lnTo>
                    <a:pt x="13029" y="75200"/>
                  </a:lnTo>
                  <a:lnTo>
                    <a:pt x="12897" y="75094"/>
                  </a:lnTo>
                  <a:lnTo>
                    <a:pt x="12792" y="74989"/>
                  </a:lnTo>
                  <a:lnTo>
                    <a:pt x="12714" y="74858"/>
                  </a:lnTo>
                  <a:lnTo>
                    <a:pt x="12609" y="74674"/>
                  </a:lnTo>
                  <a:lnTo>
                    <a:pt x="12556" y="74464"/>
                  </a:lnTo>
                  <a:lnTo>
                    <a:pt x="12504" y="74228"/>
                  </a:lnTo>
                  <a:lnTo>
                    <a:pt x="12477" y="74018"/>
                  </a:lnTo>
                  <a:lnTo>
                    <a:pt x="12504" y="73781"/>
                  </a:lnTo>
                  <a:lnTo>
                    <a:pt x="12556" y="73518"/>
                  </a:lnTo>
                  <a:lnTo>
                    <a:pt x="12661" y="73282"/>
                  </a:lnTo>
                  <a:lnTo>
                    <a:pt x="12792" y="73072"/>
                  </a:lnTo>
                  <a:lnTo>
                    <a:pt x="12924" y="72862"/>
                  </a:lnTo>
                  <a:lnTo>
                    <a:pt x="13108" y="72678"/>
                  </a:lnTo>
                  <a:lnTo>
                    <a:pt x="13291" y="72520"/>
                  </a:lnTo>
                  <a:lnTo>
                    <a:pt x="13502" y="72363"/>
                  </a:lnTo>
                  <a:lnTo>
                    <a:pt x="13712" y="72258"/>
                  </a:lnTo>
                  <a:lnTo>
                    <a:pt x="13922" y="72153"/>
                  </a:lnTo>
                  <a:lnTo>
                    <a:pt x="14132" y="72074"/>
                  </a:lnTo>
                  <a:lnTo>
                    <a:pt x="14342" y="72021"/>
                  </a:lnTo>
                  <a:lnTo>
                    <a:pt x="14579" y="71995"/>
                  </a:lnTo>
                  <a:lnTo>
                    <a:pt x="14789" y="71969"/>
                  </a:lnTo>
                  <a:close/>
                  <a:moveTo>
                    <a:pt x="169731" y="65323"/>
                  </a:moveTo>
                  <a:lnTo>
                    <a:pt x="170099" y="65665"/>
                  </a:lnTo>
                  <a:lnTo>
                    <a:pt x="170467" y="66033"/>
                  </a:lnTo>
                  <a:lnTo>
                    <a:pt x="170808" y="66374"/>
                  </a:lnTo>
                  <a:lnTo>
                    <a:pt x="171123" y="66742"/>
                  </a:lnTo>
                  <a:lnTo>
                    <a:pt x="171438" y="67110"/>
                  </a:lnTo>
                  <a:lnTo>
                    <a:pt x="171701" y="67477"/>
                  </a:lnTo>
                  <a:lnTo>
                    <a:pt x="171964" y="67845"/>
                  </a:lnTo>
                  <a:lnTo>
                    <a:pt x="172226" y="68213"/>
                  </a:lnTo>
                  <a:lnTo>
                    <a:pt x="172437" y="68607"/>
                  </a:lnTo>
                  <a:lnTo>
                    <a:pt x="172647" y="69001"/>
                  </a:lnTo>
                  <a:lnTo>
                    <a:pt x="172831" y="69368"/>
                  </a:lnTo>
                  <a:lnTo>
                    <a:pt x="173014" y="69762"/>
                  </a:lnTo>
                  <a:lnTo>
                    <a:pt x="173146" y="70156"/>
                  </a:lnTo>
                  <a:lnTo>
                    <a:pt x="173277" y="70550"/>
                  </a:lnTo>
                  <a:lnTo>
                    <a:pt x="173408" y="70944"/>
                  </a:lnTo>
                  <a:lnTo>
                    <a:pt x="173513" y="71338"/>
                  </a:lnTo>
                  <a:lnTo>
                    <a:pt x="173592" y="71732"/>
                  </a:lnTo>
                  <a:lnTo>
                    <a:pt x="173671" y="72126"/>
                  </a:lnTo>
                  <a:lnTo>
                    <a:pt x="173697" y="72520"/>
                  </a:lnTo>
                  <a:lnTo>
                    <a:pt x="173750" y="72941"/>
                  </a:lnTo>
                  <a:lnTo>
                    <a:pt x="173776" y="73729"/>
                  </a:lnTo>
                  <a:lnTo>
                    <a:pt x="173750" y="74543"/>
                  </a:lnTo>
                  <a:lnTo>
                    <a:pt x="173645" y="75331"/>
                  </a:lnTo>
                  <a:lnTo>
                    <a:pt x="173513" y="76145"/>
                  </a:lnTo>
                  <a:lnTo>
                    <a:pt x="173303" y="76933"/>
                  </a:lnTo>
                  <a:lnTo>
                    <a:pt x="173041" y="77721"/>
                  </a:lnTo>
                  <a:lnTo>
                    <a:pt x="172752" y="78509"/>
                  </a:lnTo>
                  <a:lnTo>
                    <a:pt x="172410" y="79271"/>
                  </a:lnTo>
                  <a:lnTo>
                    <a:pt x="172016" y="80032"/>
                  </a:lnTo>
                  <a:lnTo>
                    <a:pt x="171596" y="80768"/>
                  </a:lnTo>
                  <a:lnTo>
                    <a:pt x="171123" y="81503"/>
                  </a:lnTo>
                  <a:lnTo>
                    <a:pt x="170624" y="82213"/>
                  </a:lnTo>
                  <a:lnTo>
                    <a:pt x="170073" y="82922"/>
                  </a:lnTo>
                  <a:lnTo>
                    <a:pt x="169495" y="83578"/>
                  </a:lnTo>
                  <a:lnTo>
                    <a:pt x="168891" y="84235"/>
                  </a:lnTo>
                  <a:lnTo>
                    <a:pt x="168260" y="84865"/>
                  </a:lnTo>
                  <a:lnTo>
                    <a:pt x="167577" y="85470"/>
                  </a:lnTo>
                  <a:lnTo>
                    <a:pt x="166894" y="86047"/>
                  </a:lnTo>
                  <a:lnTo>
                    <a:pt x="166185" y="86599"/>
                  </a:lnTo>
                  <a:lnTo>
                    <a:pt x="165476" y="87098"/>
                  </a:lnTo>
                  <a:lnTo>
                    <a:pt x="164714" y="87597"/>
                  </a:lnTo>
                  <a:lnTo>
                    <a:pt x="163953" y="88044"/>
                  </a:lnTo>
                  <a:lnTo>
                    <a:pt x="163165" y="88438"/>
                  </a:lnTo>
                  <a:lnTo>
                    <a:pt x="162350" y="88805"/>
                  </a:lnTo>
                  <a:lnTo>
                    <a:pt x="161510" y="89147"/>
                  </a:lnTo>
                  <a:lnTo>
                    <a:pt x="160643" y="89409"/>
                  </a:lnTo>
                  <a:lnTo>
                    <a:pt x="159750" y="89672"/>
                  </a:lnTo>
                  <a:lnTo>
                    <a:pt x="158857" y="89882"/>
                  </a:lnTo>
                  <a:lnTo>
                    <a:pt x="157964" y="90040"/>
                  </a:lnTo>
                  <a:lnTo>
                    <a:pt x="157045" y="90197"/>
                  </a:lnTo>
                  <a:lnTo>
                    <a:pt x="156125" y="90329"/>
                  </a:lnTo>
                  <a:lnTo>
                    <a:pt x="155206" y="90408"/>
                  </a:lnTo>
                  <a:lnTo>
                    <a:pt x="154287" y="90513"/>
                  </a:lnTo>
                  <a:lnTo>
                    <a:pt x="153368" y="90565"/>
                  </a:lnTo>
                  <a:lnTo>
                    <a:pt x="151529" y="90670"/>
                  </a:lnTo>
                  <a:lnTo>
                    <a:pt x="149743" y="90723"/>
                  </a:lnTo>
                  <a:lnTo>
                    <a:pt x="148876" y="90749"/>
                  </a:lnTo>
                  <a:lnTo>
                    <a:pt x="147142" y="90749"/>
                  </a:lnTo>
                  <a:lnTo>
                    <a:pt x="146302" y="90723"/>
                  </a:lnTo>
                  <a:lnTo>
                    <a:pt x="145435" y="90670"/>
                  </a:lnTo>
                  <a:lnTo>
                    <a:pt x="144595" y="90618"/>
                  </a:lnTo>
                  <a:lnTo>
                    <a:pt x="143754" y="90539"/>
                  </a:lnTo>
                  <a:lnTo>
                    <a:pt x="142887" y="90434"/>
                  </a:lnTo>
                  <a:lnTo>
                    <a:pt x="142047" y="90302"/>
                  </a:lnTo>
                  <a:lnTo>
                    <a:pt x="141206" y="90171"/>
                  </a:lnTo>
                  <a:lnTo>
                    <a:pt x="140366" y="90014"/>
                  </a:lnTo>
                  <a:lnTo>
                    <a:pt x="139525" y="89856"/>
                  </a:lnTo>
                  <a:lnTo>
                    <a:pt x="138711" y="89672"/>
                  </a:lnTo>
                  <a:lnTo>
                    <a:pt x="137871" y="89462"/>
                  </a:lnTo>
                  <a:lnTo>
                    <a:pt x="137030" y="89226"/>
                  </a:lnTo>
                  <a:lnTo>
                    <a:pt x="136216" y="88963"/>
                  </a:lnTo>
                  <a:lnTo>
                    <a:pt x="138160" y="88543"/>
                  </a:lnTo>
                  <a:lnTo>
                    <a:pt x="140103" y="88070"/>
                  </a:lnTo>
                  <a:lnTo>
                    <a:pt x="142047" y="87571"/>
                  </a:lnTo>
                  <a:lnTo>
                    <a:pt x="143938" y="86993"/>
                  </a:lnTo>
                  <a:lnTo>
                    <a:pt x="145829" y="86389"/>
                  </a:lnTo>
                  <a:lnTo>
                    <a:pt x="146775" y="86047"/>
                  </a:lnTo>
                  <a:lnTo>
                    <a:pt x="147694" y="85706"/>
                  </a:lnTo>
                  <a:lnTo>
                    <a:pt x="148640" y="85338"/>
                  </a:lnTo>
                  <a:lnTo>
                    <a:pt x="149559" y="84970"/>
                  </a:lnTo>
                  <a:lnTo>
                    <a:pt x="150452" y="84550"/>
                  </a:lnTo>
                  <a:lnTo>
                    <a:pt x="151371" y="84156"/>
                  </a:lnTo>
                  <a:lnTo>
                    <a:pt x="152133" y="83788"/>
                  </a:lnTo>
                  <a:lnTo>
                    <a:pt x="152895" y="83394"/>
                  </a:lnTo>
                  <a:lnTo>
                    <a:pt x="153630" y="83001"/>
                  </a:lnTo>
                  <a:lnTo>
                    <a:pt x="154366" y="82580"/>
                  </a:lnTo>
                  <a:lnTo>
                    <a:pt x="155101" y="82160"/>
                  </a:lnTo>
                  <a:lnTo>
                    <a:pt x="155837" y="81713"/>
                  </a:lnTo>
                  <a:lnTo>
                    <a:pt x="156546" y="81241"/>
                  </a:lnTo>
                  <a:lnTo>
                    <a:pt x="157255" y="80768"/>
                  </a:lnTo>
                  <a:lnTo>
                    <a:pt x="157964" y="80295"/>
                  </a:lnTo>
                  <a:lnTo>
                    <a:pt x="158647" y="79796"/>
                  </a:lnTo>
                  <a:lnTo>
                    <a:pt x="159304" y="79271"/>
                  </a:lnTo>
                  <a:lnTo>
                    <a:pt x="159960" y="78745"/>
                  </a:lnTo>
                  <a:lnTo>
                    <a:pt x="160617" y="78194"/>
                  </a:lnTo>
                  <a:lnTo>
                    <a:pt x="161247" y="77642"/>
                  </a:lnTo>
                  <a:lnTo>
                    <a:pt x="161851" y="77064"/>
                  </a:lnTo>
                  <a:lnTo>
                    <a:pt x="162456" y="76487"/>
                  </a:lnTo>
                  <a:lnTo>
                    <a:pt x="163060" y="75882"/>
                  </a:lnTo>
                  <a:lnTo>
                    <a:pt x="163637" y="75252"/>
                  </a:lnTo>
                  <a:lnTo>
                    <a:pt x="164189" y="74648"/>
                  </a:lnTo>
                  <a:lnTo>
                    <a:pt x="164741" y="73991"/>
                  </a:lnTo>
                  <a:lnTo>
                    <a:pt x="165240" y="73335"/>
                  </a:lnTo>
                  <a:lnTo>
                    <a:pt x="165765" y="72678"/>
                  </a:lnTo>
                  <a:lnTo>
                    <a:pt x="166238" y="71995"/>
                  </a:lnTo>
                  <a:lnTo>
                    <a:pt x="166711" y="71312"/>
                  </a:lnTo>
                  <a:lnTo>
                    <a:pt x="167157" y="70603"/>
                  </a:lnTo>
                  <a:lnTo>
                    <a:pt x="167604" y="69894"/>
                  </a:lnTo>
                  <a:lnTo>
                    <a:pt x="167998" y="69158"/>
                  </a:lnTo>
                  <a:lnTo>
                    <a:pt x="168392" y="68423"/>
                  </a:lnTo>
                  <a:lnTo>
                    <a:pt x="168759" y="67661"/>
                  </a:lnTo>
                  <a:lnTo>
                    <a:pt x="169101" y="66899"/>
                  </a:lnTo>
                  <a:lnTo>
                    <a:pt x="169442" y="66111"/>
                  </a:lnTo>
                  <a:lnTo>
                    <a:pt x="169731" y="65323"/>
                  </a:lnTo>
                  <a:close/>
                  <a:moveTo>
                    <a:pt x="21014" y="85338"/>
                  </a:moveTo>
                  <a:lnTo>
                    <a:pt x="21381" y="85916"/>
                  </a:lnTo>
                  <a:lnTo>
                    <a:pt x="21775" y="86441"/>
                  </a:lnTo>
                  <a:lnTo>
                    <a:pt x="22616" y="87518"/>
                  </a:lnTo>
                  <a:lnTo>
                    <a:pt x="22196" y="87518"/>
                  </a:lnTo>
                  <a:lnTo>
                    <a:pt x="21749" y="87545"/>
                  </a:lnTo>
                  <a:lnTo>
                    <a:pt x="21224" y="87623"/>
                  </a:lnTo>
                  <a:lnTo>
                    <a:pt x="20698" y="87702"/>
                  </a:lnTo>
                  <a:lnTo>
                    <a:pt x="20147" y="87833"/>
                  </a:lnTo>
                  <a:lnTo>
                    <a:pt x="19622" y="87991"/>
                  </a:lnTo>
                  <a:lnTo>
                    <a:pt x="19070" y="88175"/>
                  </a:lnTo>
                  <a:lnTo>
                    <a:pt x="18571" y="88385"/>
                  </a:lnTo>
                  <a:lnTo>
                    <a:pt x="18072" y="88621"/>
                  </a:lnTo>
                  <a:lnTo>
                    <a:pt x="17652" y="88910"/>
                  </a:lnTo>
                  <a:lnTo>
                    <a:pt x="17468" y="89042"/>
                  </a:lnTo>
                  <a:lnTo>
                    <a:pt x="17284" y="89199"/>
                  </a:lnTo>
                  <a:lnTo>
                    <a:pt x="17126" y="89357"/>
                  </a:lnTo>
                  <a:lnTo>
                    <a:pt x="16995" y="89541"/>
                  </a:lnTo>
                  <a:lnTo>
                    <a:pt x="16890" y="89725"/>
                  </a:lnTo>
                  <a:lnTo>
                    <a:pt x="16785" y="89882"/>
                  </a:lnTo>
                  <a:lnTo>
                    <a:pt x="16732" y="90092"/>
                  </a:lnTo>
                  <a:lnTo>
                    <a:pt x="16706" y="90276"/>
                  </a:lnTo>
                  <a:lnTo>
                    <a:pt x="16680" y="90486"/>
                  </a:lnTo>
                  <a:lnTo>
                    <a:pt x="16706" y="90696"/>
                  </a:lnTo>
                  <a:lnTo>
                    <a:pt x="16759" y="90907"/>
                  </a:lnTo>
                  <a:lnTo>
                    <a:pt x="16837" y="91117"/>
                  </a:lnTo>
                  <a:lnTo>
                    <a:pt x="16522" y="90880"/>
                  </a:lnTo>
                  <a:lnTo>
                    <a:pt x="16391" y="90749"/>
                  </a:lnTo>
                  <a:lnTo>
                    <a:pt x="16233" y="90591"/>
                  </a:lnTo>
                  <a:lnTo>
                    <a:pt x="16023" y="90329"/>
                  </a:lnTo>
                  <a:lnTo>
                    <a:pt x="15866" y="90040"/>
                  </a:lnTo>
                  <a:lnTo>
                    <a:pt x="15734" y="89751"/>
                  </a:lnTo>
                  <a:lnTo>
                    <a:pt x="15682" y="89462"/>
                  </a:lnTo>
                  <a:lnTo>
                    <a:pt x="15655" y="89147"/>
                  </a:lnTo>
                  <a:lnTo>
                    <a:pt x="15655" y="88858"/>
                  </a:lnTo>
                  <a:lnTo>
                    <a:pt x="15708" y="88569"/>
                  </a:lnTo>
                  <a:lnTo>
                    <a:pt x="15813" y="88280"/>
                  </a:lnTo>
                  <a:lnTo>
                    <a:pt x="15918" y="87991"/>
                  </a:lnTo>
                  <a:lnTo>
                    <a:pt x="16076" y="87728"/>
                  </a:lnTo>
                  <a:lnTo>
                    <a:pt x="16260" y="87466"/>
                  </a:lnTo>
                  <a:lnTo>
                    <a:pt x="16470" y="87229"/>
                  </a:lnTo>
                  <a:lnTo>
                    <a:pt x="16680" y="86993"/>
                  </a:lnTo>
                  <a:lnTo>
                    <a:pt x="16916" y="86783"/>
                  </a:lnTo>
                  <a:lnTo>
                    <a:pt x="17179" y="86573"/>
                  </a:lnTo>
                  <a:lnTo>
                    <a:pt x="17468" y="86415"/>
                  </a:lnTo>
                  <a:lnTo>
                    <a:pt x="17888" y="86205"/>
                  </a:lnTo>
                  <a:lnTo>
                    <a:pt x="18308" y="86021"/>
                  </a:lnTo>
                  <a:lnTo>
                    <a:pt x="18755" y="85863"/>
                  </a:lnTo>
                  <a:lnTo>
                    <a:pt x="19201" y="85758"/>
                  </a:lnTo>
                  <a:lnTo>
                    <a:pt x="20094" y="85548"/>
                  </a:lnTo>
                  <a:lnTo>
                    <a:pt x="21014" y="85338"/>
                  </a:lnTo>
                  <a:close/>
                  <a:moveTo>
                    <a:pt x="178688" y="82501"/>
                  </a:moveTo>
                  <a:lnTo>
                    <a:pt x="179239" y="82554"/>
                  </a:lnTo>
                  <a:lnTo>
                    <a:pt x="179844" y="82633"/>
                  </a:lnTo>
                  <a:lnTo>
                    <a:pt x="180421" y="82764"/>
                  </a:lnTo>
                  <a:lnTo>
                    <a:pt x="180710" y="82843"/>
                  </a:lnTo>
                  <a:lnTo>
                    <a:pt x="180973" y="82922"/>
                  </a:lnTo>
                  <a:lnTo>
                    <a:pt x="181236" y="83053"/>
                  </a:lnTo>
                  <a:lnTo>
                    <a:pt x="181472" y="83184"/>
                  </a:lnTo>
                  <a:lnTo>
                    <a:pt x="181682" y="83342"/>
                  </a:lnTo>
                  <a:lnTo>
                    <a:pt x="181866" y="83526"/>
                  </a:lnTo>
                  <a:lnTo>
                    <a:pt x="182024" y="83736"/>
                  </a:lnTo>
                  <a:lnTo>
                    <a:pt x="182155" y="83999"/>
                  </a:lnTo>
                  <a:lnTo>
                    <a:pt x="182234" y="84261"/>
                  </a:lnTo>
                  <a:lnTo>
                    <a:pt x="182260" y="84576"/>
                  </a:lnTo>
                  <a:lnTo>
                    <a:pt x="182260" y="84813"/>
                  </a:lnTo>
                  <a:lnTo>
                    <a:pt x="182234" y="85049"/>
                  </a:lnTo>
                  <a:lnTo>
                    <a:pt x="182155" y="85259"/>
                  </a:lnTo>
                  <a:lnTo>
                    <a:pt x="182050" y="85443"/>
                  </a:lnTo>
                  <a:lnTo>
                    <a:pt x="181945" y="85601"/>
                  </a:lnTo>
                  <a:lnTo>
                    <a:pt x="181787" y="85758"/>
                  </a:lnTo>
                  <a:lnTo>
                    <a:pt x="181630" y="85916"/>
                  </a:lnTo>
                  <a:lnTo>
                    <a:pt x="181446" y="86047"/>
                  </a:lnTo>
                  <a:lnTo>
                    <a:pt x="181052" y="86257"/>
                  </a:lnTo>
                  <a:lnTo>
                    <a:pt x="180632" y="86441"/>
                  </a:lnTo>
                  <a:lnTo>
                    <a:pt x="179765" y="86757"/>
                  </a:lnTo>
                  <a:lnTo>
                    <a:pt x="179555" y="86730"/>
                  </a:lnTo>
                  <a:lnTo>
                    <a:pt x="179476" y="86757"/>
                  </a:lnTo>
                  <a:lnTo>
                    <a:pt x="179397" y="86783"/>
                  </a:lnTo>
                  <a:lnTo>
                    <a:pt x="179371" y="86862"/>
                  </a:lnTo>
                  <a:lnTo>
                    <a:pt x="179371" y="86940"/>
                  </a:lnTo>
                  <a:lnTo>
                    <a:pt x="179292" y="87019"/>
                  </a:lnTo>
                  <a:lnTo>
                    <a:pt x="179239" y="87124"/>
                  </a:lnTo>
                  <a:lnTo>
                    <a:pt x="179239" y="87177"/>
                  </a:lnTo>
                  <a:lnTo>
                    <a:pt x="179266" y="87256"/>
                  </a:lnTo>
                  <a:lnTo>
                    <a:pt x="179292" y="87334"/>
                  </a:lnTo>
                  <a:lnTo>
                    <a:pt x="179318" y="87387"/>
                  </a:lnTo>
                  <a:lnTo>
                    <a:pt x="179397" y="87439"/>
                  </a:lnTo>
                  <a:lnTo>
                    <a:pt x="179450" y="87492"/>
                  </a:lnTo>
                  <a:lnTo>
                    <a:pt x="179555" y="87518"/>
                  </a:lnTo>
                  <a:lnTo>
                    <a:pt x="179660" y="87492"/>
                  </a:lnTo>
                  <a:lnTo>
                    <a:pt x="179870" y="87466"/>
                  </a:lnTo>
                  <a:lnTo>
                    <a:pt x="180106" y="87413"/>
                  </a:lnTo>
                  <a:lnTo>
                    <a:pt x="180369" y="87571"/>
                  </a:lnTo>
                  <a:lnTo>
                    <a:pt x="180579" y="87781"/>
                  </a:lnTo>
                  <a:lnTo>
                    <a:pt x="180789" y="87991"/>
                  </a:lnTo>
                  <a:lnTo>
                    <a:pt x="180947" y="88201"/>
                  </a:lnTo>
                  <a:lnTo>
                    <a:pt x="181104" y="88438"/>
                  </a:lnTo>
                  <a:lnTo>
                    <a:pt x="181209" y="88700"/>
                  </a:lnTo>
                  <a:lnTo>
                    <a:pt x="181288" y="88937"/>
                  </a:lnTo>
                  <a:lnTo>
                    <a:pt x="181341" y="89199"/>
                  </a:lnTo>
                  <a:lnTo>
                    <a:pt x="181367" y="89462"/>
                  </a:lnTo>
                  <a:lnTo>
                    <a:pt x="181341" y="89751"/>
                  </a:lnTo>
                  <a:lnTo>
                    <a:pt x="181262" y="90014"/>
                  </a:lnTo>
                  <a:lnTo>
                    <a:pt x="181157" y="90250"/>
                  </a:lnTo>
                  <a:lnTo>
                    <a:pt x="181026" y="90513"/>
                  </a:lnTo>
                  <a:lnTo>
                    <a:pt x="180842" y="90749"/>
                  </a:lnTo>
                  <a:lnTo>
                    <a:pt x="180605" y="90959"/>
                  </a:lnTo>
                  <a:lnTo>
                    <a:pt x="180316" y="91169"/>
                  </a:lnTo>
                  <a:lnTo>
                    <a:pt x="180290" y="91222"/>
                  </a:lnTo>
                  <a:lnTo>
                    <a:pt x="179161" y="90565"/>
                  </a:lnTo>
                  <a:lnTo>
                    <a:pt x="178005" y="89935"/>
                  </a:lnTo>
                  <a:lnTo>
                    <a:pt x="176823" y="89357"/>
                  </a:lnTo>
                  <a:lnTo>
                    <a:pt x="175641" y="88805"/>
                  </a:lnTo>
                  <a:lnTo>
                    <a:pt x="176009" y="88254"/>
                  </a:lnTo>
                  <a:lnTo>
                    <a:pt x="176403" y="87702"/>
                  </a:lnTo>
                  <a:lnTo>
                    <a:pt x="176744" y="87124"/>
                  </a:lnTo>
                  <a:lnTo>
                    <a:pt x="177086" y="86546"/>
                  </a:lnTo>
                  <a:lnTo>
                    <a:pt x="177322" y="86074"/>
                  </a:lnTo>
                  <a:lnTo>
                    <a:pt x="177585" y="85575"/>
                  </a:lnTo>
                  <a:lnTo>
                    <a:pt x="177795" y="85076"/>
                  </a:lnTo>
                  <a:lnTo>
                    <a:pt x="178005" y="84550"/>
                  </a:lnTo>
                  <a:lnTo>
                    <a:pt x="178215" y="84051"/>
                  </a:lnTo>
                  <a:lnTo>
                    <a:pt x="178399" y="83526"/>
                  </a:lnTo>
                  <a:lnTo>
                    <a:pt x="178557" y="83027"/>
                  </a:lnTo>
                  <a:lnTo>
                    <a:pt x="178688" y="82501"/>
                  </a:lnTo>
                  <a:close/>
                  <a:moveTo>
                    <a:pt x="103173" y="1051"/>
                  </a:moveTo>
                  <a:lnTo>
                    <a:pt x="104592" y="1077"/>
                  </a:lnTo>
                  <a:lnTo>
                    <a:pt x="106010" y="1103"/>
                  </a:lnTo>
                  <a:lnTo>
                    <a:pt x="107428" y="1129"/>
                  </a:lnTo>
                  <a:lnTo>
                    <a:pt x="108847" y="1208"/>
                  </a:lnTo>
                  <a:lnTo>
                    <a:pt x="110265" y="1287"/>
                  </a:lnTo>
                  <a:lnTo>
                    <a:pt x="111684" y="1392"/>
                  </a:lnTo>
                  <a:lnTo>
                    <a:pt x="113076" y="1523"/>
                  </a:lnTo>
                  <a:lnTo>
                    <a:pt x="114468" y="1655"/>
                  </a:lnTo>
                  <a:lnTo>
                    <a:pt x="115886" y="1812"/>
                  </a:lnTo>
                  <a:lnTo>
                    <a:pt x="117252" y="1996"/>
                  </a:lnTo>
                  <a:lnTo>
                    <a:pt x="118644" y="2180"/>
                  </a:lnTo>
                  <a:lnTo>
                    <a:pt x="120036" y="2416"/>
                  </a:lnTo>
                  <a:lnTo>
                    <a:pt x="121402" y="2627"/>
                  </a:lnTo>
                  <a:lnTo>
                    <a:pt x="122768" y="2889"/>
                  </a:lnTo>
                  <a:lnTo>
                    <a:pt x="124107" y="3178"/>
                  </a:lnTo>
                  <a:lnTo>
                    <a:pt x="125473" y="3467"/>
                  </a:lnTo>
                  <a:lnTo>
                    <a:pt x="126786" y="3782"/>
                  </a:lnTo>
                  <a:lnTo>
                    <a:pt x="128126" y="4097"/>
                  </a:lnTo>
                  <a:lnTo>
                    <a:pt x="129439" y="4439"/>
                  </a:lnTo>
                  <a:lnTo>
                    <a:pt x="130753" y="4833"/>
                  </a:lnTo>
                  <a:lnTo>
                    <a:pt x="132066" y="5201"/>
                  </a:lnTo>
                  <a:lnTo>
                    <a:pt x="133353" y="5621"/>
                  </a:lnTo>
                  <a:lnTo>
                    <a:pt x="134614" y="6041"/>
                  </a:lnTo>
                  <a:lnTo>
                    <a:pt x="135874" y="6488"/>
                  </a:lnTo>
                  <a:lnTo>
                    <a:pt x="137135" y="6960"/>
                  </a:lnTo>
                  <a:lnTo>
                    <a:pt x="138370" y="7433"/>
                  </a:lnTo>
                  <a:lnTo>
                    <a:pt x="139604" y="7932"/>
                  </a:lnTo>
                  <a:lnTo>
                    <a:pt x="140812" y="8458"/>
                  </a:lnTo>
                  <a:lnTo>
                    <a:pt x="142021" y="9009"/>
                  </a:lnTo>
                  <a:lnTo>
                    <a:pt x="143203" y="9561"/>
                  </a:lnTo>
                  <a:lnTo>
                    <a:pt x="144358" y="10165"/>
                  </a:lnTo>
                  <a:lnTo>
                    <a:pt x="145514" y="10743"/>
                  </a:lnTo>
                  <a:lnTo>
                    <a:pt x="146670" y="11373"/>
                  </a:lnTo>
                  <a:lnTo>
                    <a:pt x="147773" y="12004"/>
                  </a:lnTo>
                  <a:lnTo>
                    <a:pt x="148876" y="12660"/>
                  </a:lnTo>
                  <a:lnTo>
                    <a:pt x="149979" y="13343"/>
                  </a:lnTo>
                  <a:lnTo>
                    <a:pt x="151030" y="14052"/>
                  </a:lnTo>
                  <a:lnTo>
                    <a:pt x="152080" y="14761"/>
                  </a:lnTo>
                  <a:lnTo>
                    <a:pt x="153105" y="15497"/>
                  </a:lnTo>
                  <a:lnTo>
                    <a:pt x="154129" y="16259"/>
                  </a:lnTo>
                  <a:lnTo>
                    <a:pt x="155127" y="17047"/>
                  </a:lnTo>
                  <a:lnTo>
                    <a:pt x="156099" y="17835"/>
                  </a:lnTo>
                  <a:lnTo>
                    <a:pt x="157045" y="18649"/>
                  </a:lnTo>
                  <a:lnTo>
                    <a:pt x="158122" y="19621"/>
                  </a:lnTo>
                  <a:lnTo>
                    <a:pt x="159172" y="20645"/>
                  </a:lnTo>
                  <a:lnTo>
                    <a:pt x="160170" y="21696"/>
                  </a:lnTo>
                  <a:lnTo>
                    <a:pt x="161168" y="22746"/>
                  </a:lnTo>
                  <a:lnTo>
                    <a:pt x="162114" y="23850"/>
                  </a:lnTo>
                  <a:lnTo>
                    <a:pt x="163033" y="24979"/>
                  </a:lnTo>
                  <a:lnTo>
                    <a:pt x="163900" y="26135"/>
                  </a:lnTo>
                  <a:lnTo>
                    <a:pt x="164741" y="27317"/>
                  </a:lnTo>
                  <a:lnTo>
                    <a:pt x="165529" y="28499"/>
                  </a:lnTo>
                  <a:lnTo>
                    <a:pt x="166290" y="29733"/>
                  </a:lnTo>
                  <a:lnTo>
                    <a:pt x="167000" y="30968"/>
                  </a:lnTo>
                  <a:lnTo>
                    <a:pt x="167682" y="32228"/>
                  </a:lnTo>
                  <a:lnTo>
                    <a:pt x="168313" y="33515"/>
                  </a:lnTo>
                  <a:lnTo>
                    <a:pt x="168891" y="34829"/>
                  </a:lnTo>
                  <a:lnTo>
                    <a:pt x="169442" y="36142"/>
                  </a:lnTo>
                  <a:lnTo>
                    <a:pt x="169941" y="37482"/>
                  </a:lnTo>
                  <a:lnTo>
                    <a:pt x="170388" y="38821"/>
                  </a:lnTo>
                  <a:lnTo>
                    <a:pt x="170782" y="40187"/>
                  </a:lnTo>
                  <a:lnTo>
                    <a:pt x="171123" y="41553"/>
                  </a:lnTo>
                  <a:lnTo>
                    <a:pt x="171438" y="42945"/>
                  </a:lnTo>
                  <a:lnTo>
                    <a:pt x="171675" y="44337"/>
                  </a:lnTo>
                  <a:lnTo>
                    <a:pt x="171859" y="45729"/>
                  </a:lnTo>
                  <a:lnTo>
                    <a:pt x="172016" y="47147"/>
                  </a:lnTo>
                  <a:lnTo>
                    <a:pt x="172095" y="48566"/>
                  </a:lnTo>
                  <a:lnTo>
                    <a:pt x="172121" y="50010"/>
                  </a:lnTo>
                  <a:lnTo>
                    <a:pt x="172095" y="51429"/>
                  </a:lnTo>
                  <a:lnTo>
                    <a:pt x="172016" y="52873"/>
                  </a:lnTo>
                  <a:lnTo>
                    <a:pt x="171885" y="54318"/>
                  </a:lnTo>
                  <a:lnTo>
                    <a:pt x="171675" y="55736"/>
                  </a:lnTo>
                  <a:lnTo>
                    <a:pt x="171412" y="57181"/>
                  </a:lnTo>
                  <a:lnTo>
                    <a:pt x="171097" y="58626"/>
                  </a:lnTo>
                  <a:lnTo>
                    <a:pt x="170703" y="60070"/>
                  </a:lnTo>
                  <a:lnTo>
                    <a:pt x="170519" y="60044"/>
                  </a:lnTo>
                  <a:lnTo>
                    <a:pt x="170440" y="60044"/>
                  </a:lnTo>
                  <a:lnTo>
                    <a:pt x="170388" y="60070"/>
                  </a:lnTo>
                  <a:lnTo>
                    <a:pt x="170309" y="60123"/>
                  </a:lnTo>
                  <a:lnTo>
                    <a:pt x="170256" y="60175"/>
                  </a:lnTo>
                  <a:lnTo>
                    <a:pt x="170204" y="60254"/>
                  </a:lnTo>
                  <a:lnTo>
                    <a:pt x="170178" y="60359"/>
                  </a:lnTo>
                  <a:lnTo>
                    <a:pt x="169994" y="61357"/>
                  </a:lnTo>
                  <a:lnTo>
                    <a:pt x="169757" y="62355"/>
                  </a:lnTo>
                  <a:lnTo>
                    <a:pt x="169153" y="63695"/>
                  </a:lnTo>
                  <a:lnTo>
                    <a:pt x="169153" y="63800"/>
                  </a:lnTo>
                  <a:lnTo>
                    <a:pt x="169153" y="63879"/>
                  </a:lnTo>
                  <a:lnTo>
                    <a:pt x="169232" y="63931"/>
                  </a:lnTo>
                  <a:lnTo>
                    <a:pt x="169311" y="63958"/>
                  </a:lnTo>
                  <a:lnTo>
                    <a:pt x="168917" y="65061"/>
                  </a:lnTo>
                  <a:lnTo>
                    <a:pt x="168523" y="66111"/>
                  </a:lnTo>
                  <a:lnTo>
                    <a:pt x="168076" y="67136"/>
                  </a:lnTo>
                  <a:lnTo>
                    <a:pt x="167577" y="68134"/>
                  </a:lnTo>
                  <a:lnTo>
                    <a:pt x="167052" y="69106"/>
                  </a:lnTo>
                  <a:lnTo>
                    <a:pt x="166474" y="70078"/>
                  </a:lnTo>
                  <a:lnTo>
                    <a:pt x="165870" y="70997"/>
                  </a:lnTo>
                  <a:lnTo>
                    <a:pt x="165213" y="71890"/>
                  </a:lnTo>
                  <a:lnTo>
                    <a:pt x="164557" y="72757"/>
                  </a:lnTo>
                  <a:lnTo>
                    <a:pt x="163848" y="73624"/>
                  </a:lnTo>
                  <a:lnTo>
                    <a:pt x="163112" y="74438"/>
                  </a:lnTo>
                  <a:lnTo>
                    <a:pt x="162350" y="75252"/>
                  </a:lnTo>
                  <a:lnTo>
                    <a:pt x="161562" y="76014"/>
                  </a:lnTo>
                  <a:lnTo>
                    <a:pt x="160748" y="76775"/>
                  </a:lnTo>
                  <a:lnTo>
                    <a:pt x="159881" y="77485"/>
                  </a:lnTo>
                  <a:lnTo>
                    <a:pt x="159015" y="78194"/>
                  </a:lnTo>
                  <a:lnTo>
                    <a:pt x="158122" y="78877"/>
                  </a:lnTo>
                  <a:lnTo>
                    <a:pt x="157229" y="79533"/>
                  </a:lnTo>
                  <a:lnTo>
                    <a:pt x="156283" y="80164"/>
                  </a:lnTo>
                  <a:lnTo>
                    <a:pt x="155337" y="80768"/>
                  </a:lnTo>
                  <a:lnTo>
                    <a:pt x="154366" y="81346"/>
                  </a:lnTo>
                  <a:lnTo>
                    <a:pt x="153368" y="81897"/>
                  </a:lnTo>
                  <a:lnTo>
                    <a:pt x="152369" y="82449"/>
                  </a:lnTo>
                  <a:lnTo>
                    <a:pt x="151371" y="82948"/>
                  </a:lnTo>
                  <a:lnTo>
                    <a:pt x="150347" y="83447"/>
                  </a:lnTo>
                  <a:lnTo>
                    <a:pt x="149296" y="83894"/>
                  </a:lnTo>
                  <a:lnTo>
                    <a:pt x="148246" y="84340"/>
                  </a:lnTo>
                  <a:lnTo>
                    <a:pt x="147195" y="84760"/>
                  </a:lnTo>
                  <a:lnTo>
                    <a:pt x="146118" y="85154"/>
                  </a:lnTo>
                  <a:lnTo>
                    <a:pt x="145067" y="85548"/>
                  </a:lnTo>
                  <a:lnTo>
                    <a:pt x="143991" y="85890"/>
                  </a:lnTo>
                  <a:lnTo>
                    <a:pt x="142914" y="86231"/>
                  </a:lnTo>
                  <a:lnTo>
                    <a:pt x="141653" y="86599"/>
                  </a:lnTo>
                  <a:lnTo>
                    <a:pt x="140366" y="86940"/>
                  </a:lnTo>
                  <a:lnTo>
                    <a:pt x="139079" y="87256"/>
                  </a:lnTo>
                  <a:lnTo>
                    <a:pt x="137792" y="87571"/>
                  </a:lnTo>
                  <a:lnTo>
                    <a:pt x="136505" y="87886"/>
                  </a:lnTo>
                  <a:lnTo>
                    <a:pt x="135192" y="88175"/>
                  </a:lnTo>
                  <a:lnTo>
                    <a:pt x="132591" y="88700"/>
                  </a:lnTo>
                  <a:lnTo>
                    <a:pt x="129965" y="89173"/>
                  </a:lnTo>
                  <a:lnTo>
                    <a:pt x="127312" y="89567"/>
                  </a:lnTo>
                  <a:lnTo>
                    <a:pt x="124659" y="89935"/>
                  </a:lnTo>
                  <a:lnTo>
                    <a:pt x="121980" y="90250"/>
                  </a:lnTo>
                  <a:lnTo>
                    <a:pt x="119327" y="90539"/>
                  </a:lnTo>
                  <a:lnTo>
                    <a:pt x="116648" y="90775"/>
                  </a:lnTo>
                  <a:lnTo>
                    <a:pt x="113969" y="90959"/>
                  </a:lnTo>
                  <a:lnTo>
                    <a:pt x="111290" y="91143"/>
                  </a:lnTo>
                  <a:lnTo>
                    <a:pt x="108637" y="91274"/>
                  </a:lnTo>
                  <a:lnTo>
                    <a:pt x="105958" y="91379"/>
                  </a:lnTo>
                  <a:lnTo>
                    <a:pt x="103331" y="91458"/>
                  </a:lnTo>
                  <a:lnTo>
                    <a:pt x="100678" y="91511"/>
                  </a:lnTo>
                  <a:lnTo>
                    <a:pt x="97973" y="91537"/>
                  </a:lnTo>
                  <a:lnTo>
                    <a:pt x="95294" y="91563"/>
                  </a:lnTo>
                  <a:lnTo>
                    <a:pt x="92562" y="91537"/>
                  </a:lnTo>
                  <a:lnTo>
                    <a:pt x="89857" y="91484"/>
                  </a:lnTo>
                  <a:lnTo>
                    <a:pt x="87151" y="91406"/>
                  </a:lnTo>
                  <a:lnTo>
                    <a:pt x="84446" y="91301"/>
                  </a:lnTo>
                  <a:lnTo>
                    <a:pt x="81714" y="91143"/>
                  </a:lnTo>
                  <a:lnTo>
                    <a:pt x="79009" y="90959"/>
                  </a:lnTo>
                  <a:lnTo>
                    <a:pt x="76303" y="90723"/>
                  </a:lnTo>
                  <a:lnTo>
                    <a:pt x="73598" y="90486"/>
                  </a:lnTo>
                  <a:lnTo>
                    <a:pt x="70919" y="90171"/>
                  </a:lnTo>
                  <a:lnTo>
                    <a:pt x="68213" y="89856"/>
                  </a:lnTo>
                  <a:lnTo>
                    <a:pt x="65534" y="89462"/>
                  </a:lnTo>
                  <a:lnTo>
                    <a:pt x="62855" y="89042"/>
                  </a:lnTo>
                  <a:lnTo>
                    <a:pt x="60202" y="88595"/>
                  </a:lnTo>
                  <a:lnTo>
                    <a:pt x="57550" y="88096"/>
                  </a:lnTo>
                  <a:lnTo>
                    <a:pt x="56289" y="87833"/>
                  </a:lnTo>
                  <a:lnTo>
                    <a:pt x="55054" y="87545"/>
                  </a:lnTo>
                  <a:lnTo>
                    <a:pt x="53820" y="87256"/>
                  </a:lnTo>
                  <a:lnTo>
                    <a:pt x="52585" y="86940"/>
                  </a:lnTo>
                  <a:lnTo>
                    <a:pt x="51351" y="86599"/>
                  </a:lnTo>
                  <a:lnTo>
                    <a:pt x="50143" y="86231"/>
                  </a:lnTo>
                  <a:lnTo>
                    <a:pt x="48934" y="85837"/>
                  </a:lnTo>
                  <a:lnTo>
                    <a:pt x="47726" y="85443"/>
                  </a:lnTo>
                  <a:lnTo>
                    <a:pt x="46544" y="84997"/>
                  </a:lnTo>
                  <a:lnTo>
                    <a:pt x="45388" y="84524"/>
                  </a:lnTo>
                  <a:lnTo>
                    <a:pt x="44206" y="84051"/>
                  </a:lnTo>
                  <a:lnTo>
                    <a:pt x="43077" y="83526"/>
                  </a:lnTo>
                  <a:lnTo>
                    <a:pt x="41948" y="83001"/>
                  </a:lnTo>
                  <a:lnTo>
                    <a:pt x="40844" y="82423"/>
                  </a:lnTo>
                  <a:lnTo>
                    <a:pt x="39741" y="81819"/>
                  </a:lnTo>
                  <a:lnTo>
                    <a:pt x="38664" y="81188"/>
                  </a:lnTo>
                  <a:lnTo>
                    <a:pt x="37614" y="80532"/>
                  </a:lnTo>
                  <a:lnTo>
                    <a:pt x="36589" y="79849"/>
                  </a:lnTo>
                  <a:lnTo>
                    <a:pt x="35591" y="79139"/>
                  </a:lnTo>
                  <a:lnTo>
                    <a:pt x="34619" y="78378"/>
                  </a:lnTo>
                  <a:lnTo>
                    <a:pt x="33674" y="77616"/>
                  </a:lnTo>
                  <a:lnTo>
                    <a:pt x="32755" y="76802"/>
                  </a:lnTo>
                  <a:lnTo>
                    <a:pt x="31861" y="75935"/>
                  </a:lnTo>
                  <a:lnTo>
                    <a:pt x="30995" y="75068"/>
                  </a:lnTo>
                  <a:lnTo>
                    <a:pt x="30154" y="74149"/>
                  </a:lnTo>
                  <a:lnTo>
                    <a:pt x="29366" y="73203"/>
                  </a:lnTo>
                  <a:lnTo>
                    <a:pt x="28605" y="72205"/>
                  </a:lnTo>
                  <a:lnTo>
                    <a:pt x="27869" y="71181"/>
                  </a:lnTo>
                  <a:lnTo>
                    <a:pt x="27160" y="70104"/>
                  </a:lnTo>
                  <a:lnTo>
                    <a:pt x="26503" y="69027"/>
                  </a:lnTo>
                  <a:lnTo>
                    <a:pt x="25899" y="67871"/>
                  </a:lnTo>
                  <a:lnTo>
                    <a:pt x="25321" y="66689"/>
                  </a:lnTo>
                  <a:lnTo>
                    <a:pt x="25348" y="66637"/>
                  </a:lnTo>
                  <a:lnTo>
                    <a:pt x="25374" y="66532"/>
                  </a:lnTo>
                  <a:lnTo>
                    <a:pt x="25242" y="65035"/>
                  </a:lnTo>
                  <a:lnTo>
                    <a:pt x="25137" y="63564"/>
                  </a:lnTo>
                  <a:lnTo>
                    <a:pt x="25085" y="62093"/>
                  </a:lnTo>
                  <a:lnTo>
                    <a:pt x="25059" y="60622"/>
                  </a:lnTo>
                  <a:lnTo>
                    <a:pt x="25085" y="59177"/>
                  </a:lnTo>
                  <a:lnTo>
                    <a:pt x="25137" y="57759"/>
                  </a:lnTo>
                  <a:lnTo>
                    <a:pt x="25216" y="56367"/>
                  </a:lnTo>
                  <a:lnTo>
                    <a:pt x="25348" y="54975"/>
                  </a:lnTo>
                  <a:lnTo>
                    <a:pt x="25505" y="53609"/>
                  </a:lnTo>
                  <a:lnTo>
                    <a:pt x="25689" y="52269"/>
                  </a:lnTo>
                  <a:lnTo>
                    <a:pt x="25925" y="50930"/>
                  </a:lnTo>
                  <a:lnTo>
                    <a:pt x="26188" y="49616"/>
                  </a:lnTo>
                  <a:lnTo>
                    <a:pt x="26477" y="48303"/>
                  </a:lnTo>
                  <a:lnTo>
                    <a:pt x="26792" y="47016"/>
                  </a:lnTo>
                  <a:lnTo>
                    <a:pt x="27160" y="45755"/>
                  </a:lnTo>
                  <a:lnTo>
                    <a:pt x="27528" y="44495"/>
                  </a:lnTo>
                  <a:lnTo>
                    <a:pt x="27948" y="43286"/>
                  </a:lnTo>
                  <a:lnTo>
                    <a:pt x="28394" y="42052"/>
                  </a:lnTo>
                  <a:lnTo>
                    <a:pt x="28867" y="40870"/>
                  </a:lnTo>
                  <a:lnTo>
                    <a:pt x="29392" y="39688"/>
                  </a:lnTo>
                  <a:lnTo>
                    <a:pt x="29918" y="38532"/>
                  </a:lnTo>
                  <a:lnTo>
                    <a:pt x="30496" y="37376"/>
                  </a:lnTo>
                  <a:lnTo>
                    <a:pt x="31073" y="36247"/>
                  </a:lnTo>
                  <a:lnTo>
                    <a:pt x="31704" y="35144"/>
                  </a:lnTo>
                  <a:lnTo>
                    <a:pt x="32334" y="34041"/>
                  </a:lnTo>
                  <a:lnTo>
                    <a:pt x="33017" y="32964"/>
                  </a:lnTo>
                  <a:lnTo>
                    <a:pt x="33726" y="31913"/>
                  </a:lnTo>
                  <a:lnTo>
                    <a:pt x="34436" y="30863"/>
                  </a:lnTo>
                  <a:lnTo>
                    <a:pt x="35197" y="29838"/>
                  </a:lnTo>
                  <a:lnTo>
                    <a:pt x="35959" y="28840"/>
                  </a:lnTo>
                  <a:lnTo>
                    <a:pt x="36773" y="27842"/>
                  </a:lnTo>
                  <a:lnTo>
                    <a:pt x="37587" y="26870"/>
                  </a:lnTo>
                  <a:lnTo>
                    <a:pt x="38428" y="25925"/>
                  </a:lnTo>
                  <a:lnTo>
                    <a:pt x="39321" y="24979"/>
                  </a:lnTo>
                  <a:lnTo>
                    <a:pt x="40214" y="24060"/>
                  </a:lnTo>
                  <a:lnTo>
                    <a:pt x="41107" y="23167"/>
                  </a:lnTo>
                  <a:lnTo>
                    <a:pt x="42053" y="22274"/>
                  </a:lnTo>
                  <a:lnTo>
                    <a:pt x="42998" y="21407"/>
                  </a:lnTo>
                  <a:lnTo>
                    <a:pt x="43996" y="20566"/>
                  </a:lnTo>
                  <a:lnTo>
                    <a:pt x="44994" y="19726"/>
                  </a:lnTo>
                  <a:lnTo>
                    <a:pt x="45993" y="18912"/>
                  </a:lnTo>
                  <a:lnTo>
                    <a:pt x="47043" y="18124"/>
                  </a:lnTo>
                  <a:lnTo>
                    <a:pt x="48094" y="17362"/>
                  </a:lnTo>
                  <a:lnTo>
                    <a:pt x="49171" y="16600"/>
                  </a:lnTo>
                  <a:lnTo>
                    <a:pt x="50248" y="15838"/>
                  </a:lnTo>
                  <a:lnTo>
                    <a:pt x="51377" y="15129"/>
                  </a:lnTo>
                  <a:lnTo>
                    <a:pt x="52480" y="14420"/>
                  </a:lnTo>
                  <a:lnTo>
                    <a:pt x="53636" y="13737"/>
                  </a:lnTo>
                  <a:lnTo>
                    <a:pt x="54792" y="13054"/>
                  </a:lnTo>
                  <a:lnTo>
                    <a:pt x="55974" y="12398"/>
                  </a:lnTo>
                  <a:lnTo>
                    <a:pt x="57156" y="11767"/>
                  </a:lnTo>
                  <a:lnTo>
                    <a:pt x="58364" y="11163"/>
                  </a:lnTo>
                  <a:lnTo>
                    <a:pt x="59572" y="10559"/>
                  </a:lnTo>
                  <a:lnTo>
                    <a:pt x="60806" y="9981"/>
                  </a:lnTo>
                  <a:lnTo>
                    <a:pt x="62041" y="9429"/>
                  </a:lnTo>
                  <a:lnTo>
                    <a:pt x="63302" y="8878"/>
                  </a:lnTo>
                  <a:lnTo>
                    <a:pt x="64563" y="8353"/>
                  </a:lnTo>
                  <a:lnTo>
                    <a:pt x="65850" y="7827"/>
                  </a:lnTo>
                  <a:lnTo>
                    <a:pt x="67137" y="7354"/>
                  </a:lnTo>
                  <a:lnTo>
                    <a:pt x="68450" y="6882"/>
                  </a:lnTo>
                  <a:lnTo>
                    <a:pt x="69763" y="6435"/>
                  </a:lnTo>
                  <a:lnTo>
                    <a:pt x="71076" y="5989"/>
                  </a:lnTo>
                  <a:lnTo>
                    <a:pt x="72416" y="5568"/>
                  </a:lnTo>
                  <a:lnTo>
                    <a:pt x="73756" y="5174"/>
                  </a:lnTo>
                  <a:lnTo>
                    <a:pt x="75121" y="4780"/>
                  </a:lnTo>
                  <a:lnTo>
                    <a:pt x="76461" y="4439"/>
                  </a:lnTo>
                  <a:lnTo>
                    <a:pt x="77827" y="4097"/>
                  </a:lnTo>
                  <a:lnTo>
                    <a:pt x="79193" y="3756"/>
                  </a:lnTo>
                  <a:lnTo>
                    <a:pt x="80585" y="3467"/>
                  </a:lnTo>
                  <a:lnTo>
                    <a:pt x="81977" y="3178"/>
                  </a:lnTo>
                  <a:lnTo>
                    <a:pt x="83369" y="2889"/>
                  </a:lnTo>
                  <a:lnTo>
                    <a:pt x="84761" y="2653"/>
                  </a:lnTo>
                  <a:lnTo>
                    <a:pt x="86153" y="2416"/>
                  </a:lnTo>
                  <a:lnTo>
                    <a:pt x="87571" y="2206"/>
                  </a:lnTo>
                  <a:lnTo>
                    <a:pt x="88964" y="1996"/>
                  </a:lnTo>
                  <a:lnTo>
                    <a:pt x="90382" y="1812"/>
                  </a:lnTo>
                  <a:lnTo>
                    <a:pt x="91800" y="1655"/>
                  </a:lnTo>
                  <a:lnTo>
                    <a:pt x="93219" y="1523"/>
                  </a:lnTo>
                  <a:lnTo>
                    <a:pt x="94637" y="1392"/>
                  </a:lnTo>
                  <a:lnTo>
                    <a:pt x="96055" y="1287"/>
                  </a:lnTo>
                  <a:lnTo>
                    <a:pt x="97474" y="1208"/>
                  </a:lnTo>
                  <a:lnTo>
                    <a:pt x="98918" y="1156"/>
                  </a:lnTo>
                  <a:lnTo>
                    <a:pt x="100337" y="1103"/>
                  </a:lnTo>
                  <a:lnTo>
                    <a:pt x="101755" y="1077"/>
                  </a:lnTo>
                  <a:lnTo>
                    <a:pt x="103173" y="1051"/>
                  </a:lnTo>
                  <a:close/>
                  <a:moveTo>
                    <a:pt x="23141" y="88122"/>
                  </a:moveTo>
                  <a:lnTo>
                    <a:pt x="23430" y="88490"/>
                  </a:lnTo>
                  <a:lnTo>
                    <a:pt x="23745" y="88832"/>
                  </a:lnTo>
                  <a:lnTo>
                    <a:pt x="23614" y="88805"/>
                  </a:lnTo>
                  <a:lnTo>
                    <a:pt x="23509" y="88832"/>
                  </a:lnTo>
                  <a:lnTo>
                    <a:pt x="23404" y="88884"/>
                  </a:lnTo>
                  <a:lnTo>
                    <a:pt x="23299" y="88963"/>
                  </a:lnTo>
                  <a:lnTo>
                    <a:pt x="23062" y="89304"/>
                  </a:lnTo>
                  <a:lnTo>
                    <a:pt x="22800" y="89620"/>
                  </a:lnTo>
                  <a:lnTo>
                    <a:pt x="22511" y="89908"/>
                  </a:lnTo>
                  <a:lnTo>
                    <a:pt x="22196" y="90197"/>
                  </a:lnTo>
                  <a:lnTo>
                    <a:pt x="21828" y="90486"/>
                  </a:lnTo>
                  <a:lnTo>
                    <a:pt x="21486" y="90749"/>
                  </a:lnTo>
                  <a:lnTo>
                    <a:pt x="21092" y="90985"/>
                  </a:lnTo>
                  <a:lnTo>
                    <a:pt x="20698" y="91195"/>
                  </a:lnTo>
                  <a:lnTo>
                    <a:pt x="20304" y="91353"/>
                  </a:lnTo>
                  <a:lnTo>
                    <a:pt x="19884" y="91511"/>
                  </a:lnTo>
                  <a:lnTo>
                    <a:pt x="19464" y="91616"/>
                  </a:lnTo>
                  <a:lnTo>
                    <a:pt x="19044" y="91668"/>
                  </a:lnTo>
                  <a:lnTo>
                    <a:pt x="18650" y="91695"/>
                  </a:lnTo>
                  <a:lnTo>
                    <a:pt x="18229" y="91668"/>
                  </a:lnTo>
                  <a:lnTo>
                    <a:pt x="17809" y="91589"/>
                  </a:lnTo>
                  <a:lnTo>
                    <a:pt x="17415" y="91458"/>
                  </a:lnTo>
                  <a:lnTo>
                    <a:pt x="17336" y="91222"/>
                  </a:lnTo>
                  <a:lnTo>
                    <a:pt x="17284" y="90985"/>
                  </a:lnTo>
                  <a:lnTo>
                    <a:pt x="17258" y="90749"/>
                  </a:lnTo>
                  <a:lnTo>
                    <a:pt x="17258" y="90565"/>
                  </a:lnTo>
                  <a:lnTo>
                    <a:pt x="17310" y="90355"/>
                  </a:lnTo>
                  <a:lnTo>
                    <a:pt x="17363" y="90171"/>
                  </a:lnTo>
                  <a:lnTo>
                    <a:pt x="17468" y="90014"/>
                  </a:lnTo>
                  <a:lnTo>
                    <a:pt x="17599" y="89856"/>
                  </a:lnTo>
                  <a:lnTo>
                    <a:pt x="17730" y="89698"/>
                  </a:lnTo>
                  <a:lnTo>
                    <a:pt x="17888" y="89541"/>
                  </a:lnTo>
                  <a:lnTo>
                    <a:pt x="18072" y="89409"/>
                  </a:lnTo>
                  <a:lnTo>
                    <a:pt x="18282" y="89304"/>
                  </a:lnTo>
                  <a:lnTo>
                    <a:pt x="18729" y="89068"/>
                  </a:lnTo>
                  <a:lnTo>
                    <a:pt x="19201" y="88884"/>
                  </a:lnTo>
                  <a:lnTo>
                    <a:pt x="19727" y="88726"/>
                  </a:lnTo>
                  <a:lnTo>
                    <a:pt x="20252" y="88621"/>
                  </a:lnTo>
                  <a:lnTo>
                    <a:pt x="20804" y="88516"/>
                  </a:lnTo>
                  <a:lnTo>
                    <a:pt x="21303" y="88411"/>
                  </a:lnTo>
                  <a:lnTo>
                    <a:pt x="22222" y="88306"/>
                  </a:lnTo>
                  <a:lnTo>
                    <a:pt x="22905" y="88254"/>
                  </a:lnTo>
                  <a:lnTo>
                    <a:pt x="23036" y="88201"/>
                  </a:lnTo>
                  <a:lnTo>
                    <a:pt x="23141" y="88122"/>
                  </a:lnTo>
                  <a:close/>
                  <a:moveTo>
                    <a:pt x="25164" y="70866"/>
                  </a:moveTo>
                  <a:lnTo>
                    <a:pt x="25610" y="70892"/>
                  </a:lnTo>
                  <a:lnTo>
                    <a:pt x="26057" y="70918"/>
                  </a:lnTo>
                  <a:lnTo>
                    <a:pt x="26503" y="70997"/>
                  </a:lnTo>
                  <a:lnTo>
                    <a:pt x="26608" y="71023"/>
                  </a:lnTo>
                  <a:lnTo>
                    <a:pt x="26713" y="70997"/>
                  </a:lnTo>
                  <a:lnTo>
                    <a:pt x="27055" y="71575"/>
                  </a:lnTo>
                  <a:lnTo>
                    <a:pt x="27423" y="72153"/>
                  </a:lnTo>
                  <a:lnTo>
                    <a:pt x="27790" y="72704"/>
                  </a:lnTo>
                  <a:lnTo>
                    <a:pt x="28184" y="73256"/>
                  </a:lnTo>
                  <a:lnTo>
                    <a:pt x="28972" y="74306"/>
                  </a:lnTo>
                  <a:lnTo>
                    <a:pt x="29813" y="75331"/>
                  </a:lnTo>
                  <a:lnTo>
                    <a:pt x="30706" y="76329"/>
                  </a:lnTo>
                  <a:lnTo>
                    <a:pt x="31651" y="77248"/>
                  </a:lnTo>
                  <a:lnTo>
                    <a:pt x="32597" y="78141"/>
                  </a:lnTo>
                  <a:lnTo>
                    <a:pt x="33621" y="79008"/>
                  </a:lnTo>
                  <a:lnTo>
                    <a:pt x="34646" y="79822"/>
                  </a:lnTo>
                  <a:lnTo>
                    <a:pt x="35723" y="80610"/>
                  </a:lnTo>
                  <a:lnTo>
                    <a:pt x="36826" y="81346"/>
                  </a:lnTo>
                  <a:lnTo>
                    <a:pt x="37955" y="82055"/>
                  </a:lnTo>
                  <a:lnTo>
                    <a:pt x="39111" y="82738"/>
                  </a:lnTo>
                  <a:lnTo>
                    <a:pt x="40319" y="83368"/>
                  </a:lnTo>
                  <a:lnTo>
                    <a:pt x="41527" y="83972"/>
                  </a:lnTo>
                  <a:lnTo>
                    <a:pt x="42762" y="84550"/>
                  </a:lnTo>
                  <a:lnTo>
                    <a:pt x="44023" y="85076"/>
                  </a:lnTo>
                  <a:lnTo>
                    <a:pt x="45310" y="85601"/>
                  </a:lnTo>
                  <a:lnTo>
                    <a:pt x="46597" y="86100"/>
                  </a:lnTo>
                  <a:lnTo>
                    <a:pt x="47910" y="86546"/>
                  </a:lnTo>
                  <a:lnTo>
                    <a:pt x="49249" y="86967"/>
                  </a:lnTo>
                  <a:lnTo>
                    <a:pt x="50589" y="87387"/>
                  </a:lnTo>
                  <a:lnTo>
                    <a:pt x="51929" y="87755"/>
                  </a:lnTo>
                  <a:lnTo>
                    <a:pt x="53294" y="88122"/>
                  </a:lnTo>
                  <a:lnTo>
                    <a:pt x="54687" y="88464"/>
                  </a:lnTo>
                  <a:lnTo>
                    <a:pt x="56052" y="88779"/>
                  </a:lnTo>
                  <a:lnTo>
                    <a:pt x="57444" y="89068"/>
                  </a:lnTo>
                  <a:lnTo>
                    <a:pt x="58837" y="89331"/>
                  </a:lnTo>
                  <a:lnTo>
                    <a:pt x="60202" y="89593"/>
                  </a:lnTo>
                  <a:lnTo>
                    <a:pt x="61594" y="89830"/>
                  </a:lnTo>
                  <a:lnTo>
                    <a:pt x="64379" y="90250"/>
                  </a:lnTo>
                  <a:lnTo>
                    <a:pt x="63459" y="90539"/>
                  </a:lnTo>
                  <a:lnTo>
                    <a:pt x="62566" y="90802"/>
                  </a:lnTo>
                  <a:lnTo>
                    <a:pt x="61673" y="91012"/>
                  </a:lnTo>
                  <a:lnTo>
                    <a:pt x="60780" y="91222"/>
                  </a:lnTo>
                  <a:lnTo>
                    <a:pt x="59861" y="91379"/>
                  </a:lnTo>
                  <a:lnTo>
                    <a:pt x="58968" y="91511"/>
                  </a:lnTo>
                  <a:lnTo>
                    <a:pt x="58075" y="91616"/>
                  </a:lnTo>
                  <a:lnTo>
                    <a:pt x="57156" y="91721"/>
                  </a:lnTo>
                  <a:lnTo>
                    <a:pt x="56262" y="91773"/>
                  </a:lnTo>
                  <a:lnTo>
                    <a:pt x="55369" y="91800"/>
                  </a:lnTo>
                  <a:lnTo>
                    <a:pt x="53557" y="91800"/>
                  </a:lnTo>
                  <a:lnTo>
                    <a:pt x="52664" y="91747"/>
                  </a:lnTo>
                  <a:lnTo>
                    <a:pt x="51771" y="91668"/>
                  </a:lnTo>
                  <a:lnTo>
                    <a:pt x="50852" y="91589"/>
                  </a:lnTo>
                  <a:lnTo>
                    <a:pt x="49959" y="91484"/>
                  </a:lnTo>
                  <a:lnTo>
                    <a:pt x="49066" y="91353"/>
                  </a:lnTo>
                  <a:lnTo>
                    <a:pt x="48173" y="91195"/>
                  </a:lnTo>
                  <a:lnTo>
                    <a:pt x="47280" y="91038"/>
                  </a:lnTo>
                  <a:lnTo>
                    <a:pt x="46413" y="90828"/>
                  </a:lnTo>
                  <a:lnTo>
                    <a:pt x="45520" y="90618"/>
                  </a:lnTo>
                  <a:lnTo>
                    <a:pt x="44627" y="90408"/>
                  </a:lnTo>
                  <a:lnTo>
                    <a:pt x="43760" y="90145"/>
                  </a:lnTo>
                  <a:lnTo>
                    <a:pt x="42893" y="89882"/>
                  </a:lnTo>
                  <a:lnTo>
                    <a:pt x="42000" y="89620"/>
                  </a:lnTo>
                  <a:lnTo>
                    <a:pt x="41133" y="89304"/>
                  </a:lnTo>
                  <a:lnTo>
                    <a:pt x="39426" y="88674"/>
                  </a:lnTo>
                  <a:lnTo>
                    <a:pt x="37719" y="87991"/>
                  </a:lnTo>
                  <a:lnTo>
                    <a:pt x="36038" y="87229"/>
                  </a:lnTo>
                  <a:lnTo>
                    <a:pt x="34619" y="86573"/>
                  </a:lnTo>
                  <a:lnTo>
                    <a:pt x="33227" y="85916"/>
                  </a:lnTo>
                  <a:lnTo>
                    <a:pt x="31809" y="85207"/>
                  </a:lnTo>
                  <a:lnTo>
                    <a:pt x="30443" y="84471"/>
                  </a:lnTo>
                  <a:lnTo>
                    <a:pt x="29077" y="83683"/>
                  </a:lnTo>
                  <a:lnTo>
                    <a:pt x="28421" y="83263"/>
                  </a:lnTo>
                  <a:lnTo>
                    <a:pt x="27738" y="82843"/>
                  </a:lnTo>
                  <a:lnTo>
                    <a:pt x="27107" y="82423"/>
                  </a:lnTo>
                  <a:lnTo>
                    <a:pt x="26477" y="81976"/>
                  </a:lnTo>
                  <a:lnTo>
                    <a:pt x="25847" y="81503"/>
                  </a:lnTo>
                  <a:lnTo>
                    <a:pt x="25242" y="81031"/>
                  </a:lnTo>
                  <a:lnTo>
                    <a:pt x="24796" y="80663"/>
                  </a:lnTo>
                  <a:lnTo>
                    <a:pt x="24376" y="80269"/>
                  </a:lnTo>
                  <a:lnTo>
                    <a:pt x="23955" y="79849"/>
                  </a:lnTo>
                  <a:lnTo>
                    <a:pt x="23561" y="79428"/>
                  </a:lnTo>
                  <a:lnTo>
                    <a:pt x="23167" y="78982"/>
                  </a:lnTo>
                  <a:lnTo>
                    <a:pt x="22800" y="78535"/>
                  </a:lnTo>
                  <a:lnTo>
                    <a:pt x="22458" y="78063"/>
                  </a:lnTo>
                  <a:lnTo>
                    <a:pt x="22143" y="77563"/>
                  </a:lnTo>
                  <a:lnTo>
                    <a:pt x="21854" y="77091"/>
                  </a:lnTo>
                  <a:lnTo>
                    <a:pt x="21565" y="76592"/>
                  </a:lnTo>
                  <a:lnTo>
                    <a:pt x="21303" y="76066"/>
                  </a:lnTo>
                  <a:lnTo>
                    <a:pt x="21066" y="75567"/>
                  </a:lnTo>
                  <a:lnTo>
                    <a:pt x="20882" y="75042"/>
                  </a:lnTo>
                  <a:lnTo>
                    <a:pt x="20698" y="74517"/>
                  </a:lnTo>
                  <a:lnTo>
                    <a:pt x="20541" y="73991"/>
                  </a:lnTo>
                  <a:lnTo>
                    <a:pt x="20410" y="73466"/>
                  </a:lnTo>
                  <a:lnTo>
                    <a:pt x="20698" y="73098"/>
                  </a:lnTo>
                  <a:lnTo>
                    <a:pt x="21014" y="72783"/>
                  </a:lnTo>
                  <a:lnTo>
                    <a:pt x="21329" y="72468"/>
                  </a:lnTo>
                  <a:lnTo>
                    <a:pt x="21670" y="72179"/>
                  </a:lnTo>
                  <a:lnTo>
                    <a:pt x="22012" y="71916"/>
                  </a:lnTo>
                  <a:lnTo>
                    <a:pt x="22353" y="71706"/>
                  </a:lnTo>
                  <a:lnTo>
                    <a:pt x="22721" y="71496"/>
                  </a:lnTo>
                  <a:lnTo>
                    <a:pt x="23115" y="71312"/>
                  </a:lnTo>
                  <a:lnTo>
                    <a:pt x="23483" y="71155"/>
                  </a:lnTo>
                  <a:lnTo>
                    <a:pt x="23903" y="71049"/>
                  </a:lnTo>
                  <a:lnTo>
                    <a:pt x="24297" y="70971"/>
                  </a:lnTo>
                  <a:lnTo>
                    <a:pt x="24717" y="70892"/>
                  </a:lnTo>
                  <a:lnTo>
                    <a:pt x="25164" y="70866"/>
                  </a:lnTo>
                  <a:close/>
                  <a:moveTo>
                    <a:pt x="24297" y="63143"/>
                  </a:moveTo>
                  <a:lnTo>
                    <a:pt x="24454" y="64430"/>
                  </a:lnTo>
                  <a:lnTo>
                    <a:pt x="24139" y="64536"/>
                  </a:lnTo>
                  <a:lnTo>
                    <a:pt x="23798" y="64641"/>
                  </a:lnTo>
                  <a:lnTo>
                    <a:pt x="23509" y="64772"/>
                  </a:lnTo>
                  <a:lnTo>
                    <a:pt x="23194" y="64930"/>
                  </a:lnTo>
                  <a:lnTo>
                    <a:pt x="22905" y="65087"/>
                  </a:lnTo>
                  <a:lnTo>
                    <a:pt x="22642" y="65245"/>
                  </a:lnTo>
                  <a:lnTo>
                    <a:pt x="22353" y="65429"/>
                  </a:lnTo>
                  <a:lnTo>
                    <a:pt x="22117" y="65639"/>
                  </a:lnTo>
                  <a:lnTo>
                    <a:pt x="21618" y="66059"/>
                  </a:lnTo>
                  <a:lnTo>
                    <a:pt x="21171" y="66532"/>
                  </a:lnTo>
                  <a:lnTo>
                    <a:pt x="20777" y="67031"/>
                  </a:lnTo>
                  <a:lnTo>
                    <a:pt x="20436" y="67582"/>
                  </a:lnTo>
                  <a:lnTo>
                    <a:pt x="20121" y="68160"/>
                  </a:lnTo>
                  <a:lnTo>
                    <a:pt x="19884" y="68764"/>
                  </a:lnTo>
                  <a:lnTo>
                    <a:pt x="19674" y="69395"/>
                  </a:lnTo>
                  <a:lnTo>
                    <a:pt x="19490" y="70025"/>
                  </a:lnTo>
                  <a:lnTo>
                    <a:pt x="19385" y="70682"/>
                  </a:lnTo>
                  <a:lnTo>
                    <a:pt x="19333" y="71338"/>
                  </a:lnTo>
                  <a:lnTo>
                    <a:pt x="19306" y="72021"/>
                  </a:lnTo>
                  <a:lnTo>
                    <a:pt x="19333" y="72704"/>
                  </a:lnTo>
                  <a:lnTo>
                    <a:pt x="19411" y="73203"/>
                  </a:lnTo>
                  <a:lnTo>
                    <a:pt x="19490" y="73676"/>
                  </a:lnTo>
                  <a:lnTo>
                    <a:pt x="19595" y="74149"/>
                  </a:lnTo>
                  <a:lnTo>
                    <a:pt x="19727" y="74622"/>
                  </a:lnTo>
                  <a:lnTo>
                    <a:pt x="19858" y="75068"/>
                  </a:lnTo>
                  <a:lnTo>
                    <a:pt x="20016" y="75515"/>
                  </a:lnTo>
                  <a:lnTo>
                    <a:pt x="20199" y="75961"/>
                  </a:lnTo>
                  <a:lnTo>
                    <a:pt x="20410" y="76381"/>
                  </a:lnTo>
                  <a:lnTo>
                    <a:pt x="20620" y="76802"/>
                  </a:lnTo>
                  <a:lnTo>
                    <a:pt x="20856" y="77222"/>
                  </a:lnTo>
                  <a:lnTo>
                    <a:pt x="21119" y="77616"/>
                  </a:lnTo>
                  <a:lnTo>
                    <a:pt x="21381" y="78010"/>
                  </a:lnTo>
                  <a:lnTo>
                    <a:pt x="21644" y="78404"/>
                  </a:lnTo>
                  <a:lnTo>
                    <a:pt x="21959" y="78772"/>
                  </a:lnTo>
                  <a:lnTo>
                    <a:pt x="22563" y="79507"/>
                  </a:lnTo>
                  <a:lnTo>
                    <a:pt x="23246" y="80190"/>
                  </a:lnTo>
                  <a:lnTo>
                    <a:pt x="23955" y="80873"/>
                  </a:lnTo>
                  <a:lnTo>
                    <a:pt x="24691" y="81503"/>
                  </a:lnTo>
                  <a:lnTo>
                    <a:pt x="25453" y="82081"/>
                  </a:lnTo>
                  <a:lnTo>
                    <a:pt x="26241" y="82659"/>
                  </a:lnTo>
                  <a:lnTo>
                    <a:pt x="27029" y="83211"/>
                  </a:lnTo>
                  <a:lnTo>
                    <a:pt x="27817" y="83710"/>
                  </a:lnTo>
                  <a:lnTo>
                    <a:pt x="28631" y="84209"/>
                  </a:lnTo>
                  <a:lnTo>
                    <a:pt x="29655" y="84787"/>
                  </a:lnTo>
                  <a:lnTo>
                    <a:pt x="30680" y="85364"/>
                  </a:lnTo>
                  <a:lnTo>
                    <a:pt x="31730" y="85942"/>
                  </a:lnTo>
                  <a:lnTo>
                    <a:pt x="32781" y="86468"/>
                  </a:lnTo>
                  <a:lnTo>
                    <a:pt x="33858" y="87019"/>
                  </a:lnTo>
                  <a:lnTo>
                    <a:pt x="34935" y="87545"/>
                  </a:lnTo>
                  <a:lnTo>
                    <a:pt x="36011" y="88044"/>
                  </a:lnTo>
                  <a:lnTo>
                    <a:pt x="37115" y="88516"/>
                  </a:lnTo>
                  <a:lnTo>
                    <a:pt x="38192" y="88963"/>
                  </a:lnTo>
                  <a:lnTo>
                    <a:pt x="39321" y="89409"/>
                  </a:lnTo>
                  <a:lnTo>
                    <a:pt x="40424" y="89830"/>
                  </a:lnTo>
                  <a:lnTo>
                    <a:pt x="41554" y="90224"/>
                  </a:lnTo>
                  <a:lnTo>
                    <a:pt x="42683" y="90591"/>
                  </a:lnTo>
                  <a:lnTo>
                    <a:pt x="43812" y="90933"/>
                  </a:lnTo>
                  <a:lnTo>
                    <a:pt x="44968" y="91222"/>
                  </a:lnTo>
                  <a:lnTo>
                    <a:pt x="46098" y="91511"/>
                  </a:lnTo>
                  <a:lnTo>
                    <a:pt x="47253" y="91773"/>
                  </a:lnTo>
                  <a:lnTo>
                    <a:pt x="48409" y="91983"/>
                  </a:lnTo>
                  <a:lnTo>
                    <a:pt x="49565" y="92167"/>
                  </a:lnTo>
                  <a:lnTo>
                    <a:pt x="50720" y="92325"/>
                  </a:lnTo>
                  <a:lnTo>
                    <a:pt x="51902" y="92430"/>
                  </a:lnTo>
                  <a:lnTo>
                    <a:pt x="53058" y="92509"/>
                  </a:lnTo>
                  <a:lnTo>
                    <a:pt x="54240" y="92535"/>
                  </a:lnTo>
                  <a:lnTo>
                    <a:pt x="55396" y="92535"/>
                  </a:lnTo>
                  <a:lnTo>
                    <a:pt x="56578" y="92509"/>
                  </a:lnTo>
                  <a:lnTo>
                    <a:pt x="57733" y="92430"/>
                  </a:lnTo>
                  <a:lnTo>
                    <a:pt x="58915" y="92299"/>
                  </a:lnTo>
                  <a:lnTo>
                    <a:pt x="60097" y="92115"/>
                  </a:lnTo>
                  <a:lnTo>
                    <a:pt x="61253" y="91905"/>
                  </a:lnTo>
                  <a:lnTo>
                    <a:pt x="62435" y="91642"/>
                  </a:lnTo>
                  <a:lnTo>
                    <a:pt x="63591" y="91327"/>
                  </a:lnTo>
                  <a:lnTo>
                    <a:pt x="64773" y="90959"/>
                  </a:lnTo>
                  <a:lnTo>
                    <a:pt x="64851" y="90907"/>
                  </a:lnTo>
                  <a:lnTo>
                    <a:pt x="64930" y="90854"/>
                  </a:lnTo>
                  <a:lnTo>
                    <a:pt x="64983" y="90775"/>
                  </a:lnTo>
                  <a:lnTo>
                    <a:pt x="65035" y="90696"/>
                  </a:lnTo>
                  <a:lnTo>
                    <a:pt x="65035" y="90591"/>
                  </a:lnTo>
                  <a:lnTo>
                    <a:pt x="65035" y="90513"/>
                  </a:lnTo>
                  <a:lnTo>
                    <a:pt x="65009" y="90434"/>
                  </a:lnTo>
                  <a:lnTo>
                    <a:pt x="64957" y="90329"/>
                  </a:lnTo>
                  <a:lnTo>
                    <a:pt x="64957" y="90329"/>
                  </a:lnTo>
                  <a:lnTo>
                    <a:pt x="67504" y="90670"/>
                  </a:lnTo>
                  <a:lnTo>
                    <a:pt x="67058" y="91012"/>
                  </a:lnTo>
                  <a:lnTo>
                    <a:pt x="66638" y="91327"/>
                  </a:lnTo>
                  <a:lnTo>
                    <a:pt x="66165" y="91616"/>
                  </a:lnTo>
                  <a:lnTo>
                    <a:pt x="65718" y="91878"/>
                  </a:lnTo>
                  <a:lnTo>
                    <a:pt x="65245" y="92141"/>
                  </a:lnTo>
                  <a:lnTo>
                    <a:pt x="64773" y="92377"/>
                  </a:lnTo>
                  <a:lnTo>
                    <a:pt x="64274" y="92561"/>
                  </a:lnTo>
                  <a:lnTo>
                    <a:pt x="63801" y="92771"/>
                  </a:lnTo>
                  <a:lnTo>
                    <a:pt x="63275" y="92929"/>
                  </a:lnTo>
                  <a:lnTo>
                    <a:pt x="62776" y="93087"/>
                  </a:lnTo>
                  <a:lnTo>
                    <a:pt x="62277" y="93244"/>
                  </a:lnTo>
                  <a:lnTo>
                    <a:pt x="61752" y="93349"/>
                  </a:lnTo>
                  <a:lnTo>
                    <a:pt x="60701" y="93559"/>
                  </a:lnTo>
                  <a:lnTo>
                    <a:pt x="59625" y="93717"/>
                  </a:lnTo>
                  <a:lnTo>
                    <a:pt x="58548" y="93822"/>
                  </a:lnTo>
                  <a:lnTo>
                    <a:pt x="57471" y="93875"/>
                  </a:lnTo>
                  <a:lnTo>
                    <a:pt x="56394" y="93901"/>
                  </a:lnTo>
                  <a:lnTo>
                    <a:pt x="55291" y="93875"/>
                  </a:lnTo>
                  <a:lnTo>
                    <a:pt x="54214" y="93822"/>
                  </a:lnTo>
                  <a:lnTo>
                    <a:pt x="53137" y="93770"/>
                  </a:lnTo>
                  <a:lnTo>
                    <a:pt x="51009" y="93586"/>
                  </a:lnTo>
                  <a:lnTo>
                    <a:pt x="49932" y="93481"/>
                  </a:lnTo>
                  <a:lnTo>
                    <a:pt x="48882" y="93349"/>
                  </a:lnTo>
                  <a:lnTo>
                    <a:pt x="47805" y="93192"/>
                  </a:lnTo>
                  <a:lnTo>
                    <a:pt x="46754" y="93008"/>
                  </a:lnTo>
                  <a:lnTo>
                    <a:pt x="45677" y="92824"/>
                  </a:lnTo>
                  <a:lnTo>
                    <a:pt x="44627" y="92614"/>
                  </a:lnTo>
                  <a:lnTo>
                    <a:pt x="43576" y="92377"/>
                  </a:lnTo>
                  <a:lnTo>
                    <a:pt x="42525" y="92115"/>
                  </a:lnTo>
                  <a:lnTo>
                    <a:pt x="41475" y="91826"/>
                  </a:lnTo>
                  <a:lnTo>
                    <a:pt x="40450" y="91537"/>
                  </a:lnTo>
                  <a:lnTo>
                    <a:pt x="39426" y="91222"/>
                  </a:lnTo>
                  <a:lnTo>
                    <a:pt x="38402" y="90880"/>
                  </a:lnTo>
                  <a:lnTo>
                    <a:pt x="37377" y="90539"/>
                  </a:lnTo>
                  <a:lnTo>
                    <a:pt x="36353" y="90171"/>
                  </a:lnTo>
                  <a:lnTo>
                    <a:pt x="35355" y="89777"/>
                  </a:lnTo>
                  <a:lnTo>
                    <a:pt x="34357" y="89357"/>
                  </a:lnTo>
                  <a:lnTo>
                    <a:pt x="32597" y="88595"/>
                  </a:lnTo>
                  <a:lnTo>
                    <a:pt x="31730" y="88201"/>
                  </a:lnTo>
                  <a:lnTo>
                    <a:pt x="30837" y="87755"/>
                  </a:lnTo>
                  <a:lnTo>
                    <a:pt x="29970" y="87334"/>
                  </a:lnTo>
                  <a:lnTo>
                    <a:pt x="29130" y="86862"/>
                  </a:lnTo>
                  <a:lnTo>
                    <a:pt x="28289" y="86389"/>
                  </a:lnTo>
                  <a:lnTo>
                    <a:pt x="27449" y="85890"/>
                  </a:lnTo>
                  <a:lnTo>
                    <a:pt x="26635" y="85364"/>
                  </a:lnTo>
                  <a:lnTo>
                    <a:pt x="25820" y="84813"/>
                  </a:lnTo>
                  <a:lnTo>
                    <a:pt x="25059" y="84235"/>
                  </a:lnTo>
                  <a:lnTo>
                    <a:pt x="24297" y="83631"/>
                  </a:lnTo>
                  <a:lnTo>
                    <a:pt x="23561" y="83001"/>
                  </a:lnTo>
                  <a:lnTo>
                    <a:pt x="22879" y="82344"/>
                  </a:lnTo>
                  <a:lnTo>
                    <a:pt x="22196" y="81635"/>
                  </a:lnTo>
                  <a:lnTo>
                    <a:pt x="21565" y="80925"/>
                  </a:lnTo>
                  <a:lnTo>
                    <a:pt x="21145" y="80374"/>
                  </a:lnTo>
                  <a:lnTo>
                    <a:pt x="20751" y="79796"/>
                  </a:lnTo>
                  <a:lnTo>
                    <a:pt x="20383" y="79244"/>
                  </a:lnTo>
                  <a:lnTo>
                    <a:pt x="20042" y="78640"/>
                  </a:lnTo>
                  <a:lnTo>
                    <a:pt x="19727" y="78036"/>
                  </a:lnTo>
                  <a:lnTo>
                    <a:pt x="19438" y="77432"/>
                  </a:lnTo>
                  <a:lnTo>
                    <a:pt x="19175" y="76802"/>
                  </a:lnTo>
                  <a:lnTo>
                    <a:pt x="18965" y="76171"/>
                  </a:lnTo>
                  <a:lnTo>
                    <a:pt x="18781" y="75541"/>
                  </a:lnTo>
                  <a:lnTo>
                    <a:pt x="18623" y="74911"/>
                  </a:lnTo>
                  <a:lnTo>
                    <a:pt x="18492" y="74280"/>
                  </a:lnTo>
                  <a:lnTo>
                    <a:pt x="18413" y="73624"/>
                  </a:lnTo>
                  <a:lnTo>
                    <a:pt x="18361" y="72993"/>
                  </a:lnTo>
                  <a:lnTo>
                    <a:pt x="18335" y="72363"/>
                  </a:lnTo>
                  <a:lnTo>
                    <a:pt x="18335" y="71732"/>
                  </a:lnTo>
                  <a:lnTo>
                    <a:pt x="18387" y="71102"/>
                  </a:lnTo>
                  <a:lnTo>
                    <a:pt x="18466" y="70472"/>
                  </a:lnTo>
                  <a:lnTo>
                    <a:pt x="18597" y="69868"/>
                  </a:lnTo>
                  <a:lnTo>
                    <a:pt x="18755" y="69263"/>
                  </a:lnTo>
                  <a:lnTo>
                    <a:pt x="18939" y="68686"/>
                  </a:lnTo>
                  <a:lnTo>
                    <a:pt x="19175" y="68108"/>
                  </a:lnTo>
                  <a:lnTo>
                    <a:pt x="19438" y="67556"/>
                  </a:lnTo>
                  <a:lnTo>
                    <a:pt x="19753" y="67005"/>
                  </a:lnTo>
                  <a:lnTo>
                    <a:pt x="20094" y="66479"/>
                  </a:lnTo>
                  <a:lnTo>
                    <a:pt x="20462" y="65980"/>
                  </a:lnTo>
                  <a:lnTo>
                    <a:pt x="20909" y="65507"/>
                  </a:lnTo>
                  <a:lnTo>
                    <a:pt x="21355" y="65035"/>
                  </a:lnTo>
                  <a:lnTo>
                    <a:pt x="21854" y="64614"/>
                  </a:lnTo>
                  <a:lnTo>
                    <a:pt x="22406" y="64194"/>
                  </a:lnTo>
                  <a:lnTo>
                    <a:pt x="22984" y="63826"/>
                  </a:lnTo>
                  <a:lnTo>
                    <a:pt x="23614" y="63485"/>
                  </a:lnTo>
                  <a:lnTo>
                    <a:pt x="24297" y="63143"/>
                  </a:lnTo>
                  <a:close/>
                  <a:moveTo>
                    <a:pt x="176534" y="72284"/>
                  </a:moveTo>
                  <a:lnTo>
                    <a:pt x="176770" y="72757"/>
                  </a:lnTo>
                  <a:lnTo>
                    <a:pt x="176981" y="73203"/>
                  </a:lnTo>
                  <a:lnTo>
                    <a:pt x="177164" y="73676"/>
                  </a:lnTo>
                  <a:lnTo>
                    <a:pt x="177348" y="74123"/>
                  </a:lnTo>
                  <a:lnTo>
                    <a:pt x="177506" y="74595"/>
                  </a:lnTo>
                  <a:lnTo>
                    <a:pt x="177663" y="75042"/>
                  </a:lnTo>
                  <a:lnTo>
                    <a:pt x="177795" y="75515"/>
                  </a:lnTo>
                  <a:lnTo>
                    <a:pt x="177900" y="75961"/>
                  </a:lnTo>
                  <a:lnTo>
                    <a:pt x="177979" y="76434"/>
                  </a:lnTo>
                  <a:lnTo>
                    <a:pt x="178057" y="76881"/>
                  </a:lnTo>
                  <a:lnTo>
                    <a:pt x="178110" y="77327"/>
                  </a:lnTo>
                  <a:lnTo>
                    <a:pt x="178163" y="77800"/>
                  </a:lnTo>
                  <a:lnTo>
                    <a:pt x="178189" y="78246"/>
                  </a:lnTo>
                  <a:lnTo>
                    <a:pt x="178189" y="78693"/>
                  </a:lnTo>
                  <a:lnTo>
                    <a:pt x="178163" y="79586"/>
                  </a:lnTo>
                  <a:lnTo>
                    <a:pt x="178084" y="80479"/>
                  </a:lnTo>
                  <a:lnTo>
                    <a:pt x="177926" y="81372"/>
                  </a:lnTo>
                  <a:lnTo>
                    <a:pt x="177716" y="82239"/>
                  </a:lnTo>
                  <a:lnTo>
                    <a:pt x="177453" y="83079"/>
                  </a:lnTo>
                  <a:lnTo>
                    <a:pt x="177138" y="83946"/>
                  </a:lnTo>
                  <a:lnTo>
                    <a:pt x="176797" y="84760"/>
                  </a:lnTo>
                  <a:lnTo>
                    <a:pt x="176376" y="85575"/>
                  </a:lnTo>
                  <a:lnTo>
                    <a:pt x="175930" y="86363"/>
                  </a:lnTo>
                  <a:lnTo>
                    <a:pt x="175431" y="87151"/>
                  </a:lnTo>
                  <a:lnTo>
                    <a:pt x="174879" y="87912"/>
                  </a:lnTo>
                  <a:lnTo>
                    <a:pt x="174301" y="88648"/>
                  </a:lnTo>
                  <a:lnTo>
                    <a:pt x="173697" y="89357"/>
                  </a:lnTo>
                  <a:lnTo>
                    <a:pt x="173041" y="90066"/>
                  </a:lnTo>
                  <a:lnTo>
                    <a:pt x="172358" y="90723"/>
                  </a:lnTo>
                  <a:lnTo>
                    <a:pt x="171622" y="91353"/>
                  </a:lnTo>
                  <a:lnTo>
                    <a:pt x="170887" y="91983"/>
                  </a:lnTo>
                  <a:lnTo>
                    <a:pt x="170099" y="92561"/>
                  </a:lnTo>
                  <a:lnTo>
                    <a:pt x="169311" y="93139"/>
                  </a:lnTo>
                  <a:lnTo>
                    <a:pt x="168497" y="93664"/>
                  </a:lnTo>
                  <a:lnTo>
                    <a:pt x="167656" y="94137"/>
                  </a:lnTo>
                  <a:lnTo>
                    <a:pt x="166789" y="94610"/>
                  </a:lnTo>
                  <a:lnTo>
                    <a:pt x="165923" y="95030"/>
                  </a:lnTo>
                  <a:lnTo>
                    <a:pt x="165030" y="95424"/>
                  </a:lnTo>
                  <a:lnTo>
                    <a:pt x="164137" y="95792"/>
                  </a:lnTo>
                  <a:lnTo>
                    <a:pt x="163217" y="96107"/>
                  </a:lnTo>
                  <a:lnTo>
                    <a:pt x="162298" y="96422"/>
                  </a:lnTo>
                  <a:lnTo>
                    <a:pt x="161379" y="96685"/>
                  </a:lnTo>
                  <a:lnTo>
                    <a:pt x="160433" y="96948"/>
                  </a:lnTo>
                  <a:lnTo>
                    <a:pt x="159514" y="97184"/>
                  </a:lnTo>
                  <a:lnTo>
                    <a:pt x="158594" y="97368"/>
                  </a:lnTo>
                  <a:lnTo>
                    <a:pt x="157675" y="97552"/>
                  </a:lnTo>
                  <a:lnTo>
                    <a:pt x="156756" y="97709"/>
                  </a:lnTo>
                  <a:lnTo>
                    <a:pt x="155837" y="97867"/>
                  </a:lnTo>
                  <a:lnTo>
                    <a:pt x="154917" y="97972"/>
                  </a:lnTo>
                  <a:lnTo>
                    <a:pt x="153998" y="98077"/>
                  </a:lnTo>
                  <a:lnTo>
                    <a:pt x="153052" y="98156"/>
                  </a:lnTo>
                  <a:lnTo>
                    <a:pt x="152133" y="98209"/>
                  </a:lnTo>
                  <a:lnTo>
                    <a:pt x="151214" y="98235"/>
                  </a:lnTo>
                  <a:lnTo>
                    <a:pt x="150294" y="98261"/>
                  </a:lnTo>
                  <a:lnTo>
                    <a:pt x="149375" y="98261"/>
                  </a:lnTo>
                  <a:lnTo>
                    <a:pt x="147510" y="98235"/>
                  </a:lnTo>
                  <a:lnTo>
                    <a:pt x="145672" y="98130"/>
                  </a:lnTo>
                  <a:lnTo>
                    <a:pt x="143807" y="97972"/>
                  </a:lnTo>
                  <a:lnTo>
                    <a:pt x="141942" y="97788"/>
                  </a:lnTo>
                  <a:lnTo>
                    <a:pt x="140077" y="97552"/>
                  </a:lnTo>
                  <a:lnTo>
                    <a:pt x="138212" y="97289"/>
                  </a:lnTo>
                  <a:lnTo>
                    <a:pt x="136347" y="96974"/>
                  </a:lnTo>
                  <a:lnTo>
                    <a:pt x="134456" y="96659"/>
                  </a:lnTo>
                  <a:lnTo>
                    <a:pt x="134640" y="96002"/>
                  </a:lnTo>
                  <a:lnTo>
                    <a:pt x="134798" y="95319"/>
                  </a:lnTo>
                  <a:lnTo>
                    <a:pt x="134929" y="94610"/>
                  </a:lnTo>
                  <a:lnTo>
                    <a:pt x="135034" y="93901"/>
                  </a:lnTo>
                  <a:lnTo>
                    <a:pt x="135086" y="93165"/>
                  </a:lnTo>
                  <a:lnTo>
                    <a:pt x="135086" y="92430"/>
                  </a:lnTo>
                  <a:lnTo>
                    <a:pt x="135060" y="91642"/>
                  </a:lnTo>
                  <a:lnTo>
                    <a:pt x="135008" y="90854"/>
                  </a:lnTo>
                  <a:lnTo>
                    <a:pt x="136163" y="91195"/>
                  </a:lnTo>
                  <a:lnTo>
                    <a:pt x="137319" y="91511"/>
                  </a:lnTo>
                  <a:lnTo>
                    <a:pt x="138475" y="91800"/>
                  </a:lnTo>
                  <a:lnTo>
                    <a:pt x="139630" y="92036"/>
                  </a:lnTo>
                  <a:lnTo>
                    <a:pt x="140786" y="92272"/>
                  </a:lnTo>
                  <a:lnTo>
                    <a:pt x="141968" y="92456"/>
                  </a:lnTo>
                  <a:lnTo>
                    <a:pt x="143150" y="92614"/>
                  </a:lnTo>
                  <a:lnTo>
                    <a:pt x="144332" y="92745"/>
                  </a:lnTo>
                  <a:lnTo>
                    <a:pt x="145514" y="92850"/>
                  </a:lnTo>
                  <a:lnTo>
                    <a:pt x="146696" y="92929"/>
                  </a:lnTo>
                  <a:lnTo>
                    <a:pt x="147878" y="92982"/>
                  </a:lnTo>
                  <a:lnTo>
                    <a:pt x="150268" y="92982"/>
                  </a:lnTo>
                  <a:lnTo>
                    <a:pt x="151476" y="92929"/>
                  </a:lnTo>
                  <a:lnTo>
                    <a:pt x="152658" y="92850"/>
                  </a:lnTo>
                  <a:lnTo>
                    <a:pt x="153867" y="92719"/>
                  </a:lnTo>
                  <a:lnTo>
                    <a:pt x="155915" y="92483"/>
                  </a:lnTo>
                  <a:lnTo>
                    <a:pt x="156966" y="92325"/>
                  </a:lnTo>
                  <a:lnTo>
                    <a:pt x="158017" y="92167"/>
                  </a:lnTo>
                  <a:lnTo>
                    <a:pt x="159093" y="91957"/>
                  </a:lnTo>
                  <a:lnTo>
                    <a:pt x="160170" y="91747"/>
                  </a:lnTo>
                  <a:lnTo>
                    <a:pt x="161221" y="91511"/>
                  </a:lnTo>
                  <a:lnTo>
                    <a:pt x="162272" y="91222"/>
                  </a:lnTo>
                  <a:lnTo>
                    <a:pt x="163322" y="90933"/>
                  </a:lnTo>
                  <a:lnTo>
                    <a:pt x="164373" y="90591"/>
                  </a:lnTo>
                  <a:lnTo>
                    <a:pt x="165371" y="90224"/>
                  </a:lnTo>
                  <a:lnTo>
                    <a:pt x="166369" y="89803"/>
                  </a:lnTo>
                  <a:lnTo>
                    <a:pt x="167341" y="89357"/>
                  </a:lnTo>
                  <a:lnTo>
                    <a:pt x="168260" y="88858"/>
                  </a:lnTo>
                  <a:lnTo>
                    <a:pt x="169180" y="88332"/>
                  </a:lnTo>
                  <a:lnTo>
                    <a:pt x="170020" y="87728"/>
                  </a:lnTo>
                  <a:lnTo>
                    <a:pt x="170467" y="87413"/>
                  </a:lnTo>
                  <a:lnTo>
                    <a:pt x="170861" y="87072"/>
                  </a:lnTo>
                  <a:lnTo>
                    <a:pt x="171281" y="86730"/>
                  </a:lnTo>
                  <a:lnTo>
                    <a:pt x="171675" y="86363"/>
                  </a:lnTo>
                  <a:lnTo>
                    <a:pt x="172043" y="85969"/>
                  </a:lnTo>
                  <a:lnTo>
                    <a:pt x="172384" y="85575"/>
                  </a:lnTo>
                  <a:lnTo>
                    <a:pt x="172752" y="85154"/>
                  </a:lnTo>
                  <a:lnTo>
                    <a:pt x="173067" y="84734"/>
                  </a:lnTo>
                  <a:lnTo>
                    <a:pt x="173382" y="84288"/>
                  </a:lnTo>
                  <a:lnTo>
                    <a:pt x="173697" y="83841"/>
                  </a:lnTo>
                  <a:lnTo>
                    <a:pt x="173986" y="83368"/>
                  </a:lnTo>
                  <a:lnTo>
                    <a:pt x="174249" y="82922"/>
                  </a:lnTo>
                  <a:lnTo>
                    <a:pt x="174512" y="82423"/>
                  </a:lnTo>
                  <a:lnTo>
                    <a:pt x="174774" y="81950"/>
                  </a:lnTo>
                  <a:lnTo>
                    <a:pt x="174984" y="81451"/>
                  </a:lnTo>
                  <a:lnTo>
                    <a:pt x="175221" y="80925"/>
                  </a:lnTo>
                  <a:lnTo>
                    <a:pt x="175405" y="80426"/>
                  </a:lnTo>
                  <a:lnTo>
                    <a:pt x="175588" y="79901"/>
                  </a:lnTo>
                  <a:lnTo>
                    <a:pt x="175772" y="79376"/>
                  </a:lnTo>
                  <a:lnTo>
                    <a:pt x="175930" y="78850"/>
                  </a:lnTo>
                  <a:lnTo>
                    <a:pt x="176061" y="78299"/>
                  </a:lnTo>
                  <a:lnTo>
                    <a:pt x="176193" y="77774"/>
                  </a:lnTo>
                  <a:lnTo>
                    <a:pt x="176298" y="77222"/>
                  </a:lnTo>
                  <a:lnTo>
                    <a:pt x="176376" y="76670"/>
                  </a:lnTo>
                  <a:lnTo>
                    <a:pt x="176455" y="76119"/>
                  </a:lnTo>
                  <a:lnTo>
                    <a:pt x="176508" y="75593"/>
                  </a:lnTo>
                  <a:lnTo>
                    <a:pt x="176560" y="75042"/>
                  </a:lnTo>
                  <a:lnTo>
                    <a:pt x="176587" y="74490"/>
                  </a:lnTo>
                  <a:lnTo>
                    <a:pt x="176587" y="73939"/>
                  </a:lnTo>
                  <a:lnTo>
                    <a:pt x="176587" y="73387"/>
                  </a:lnTo>
                  <a:lnTo>
                    <a:pt x="176560" y="72836"/>
                  </a:lnTo>
                  <a:lnTo>
                    <a:pt x="176534" y="72284"/>
                  </a:lnTo>
                  <a:close/>
                  <a:moveTo>
                    <a:pt x="18965" y="78535"/>
                  </a:moveTo>
                  <a:lnTo>
                    <a:pt x="19359" y="79244"/>
                  </a:lnTo>
                  <a:lnTo>
                    <a:pt x="19805" y="79927"/>
                  </a:lnTo>
                  <a:lnTo>
                    <a:pt x="20278" y="80584"/>
                  </a:lnTo>
                  <a:lnTo>
                    <a:pt x="20751" y="81241"/>
                  </a:lnTo>
                  <a:lnTo>
                    <a:pt x="21276" y="81871"/>
                  </a:lnTo>
                  <a:lnTo>
                    <a:pt x="21828" y="82475"/>
                  </a:lnTo>
                  <a:lnTo>
                    <a:pt x="22406" y="83053"/>
                  </a:lnTo>
                  <a:lnTo>
                    <a:pt x="23010" y="83605"/>
                  </a:lnTo>
                  <a:lnTo>
                    <a:pt x="23640" y="84156"/>
                  </a:lnTo>
                  <a:lnTo>
                    <a:pt x="24271" y="84682"/>
                  </a:lnTo>
                  <a:lnTo>
                    <a:pt x="24927" y="85181"/>
                  </a:lnTo>
                  <a:lnTo>
                    <a:pt x="25584" y="85680"/>
                  </a:lnTo>
                  <a:lnTo>
                    <a:pt x="26267" y="86152"/>
                  </a:lnTo>
                  <a:lnTo>
                    <a:pt x="26950" y="86599"/>
                  </a:lnTo>
                  <a:lnTo>
                    <a:pt x="27659" y="87019"/>
                  </a:lnTo>
                  <a:lnTo>
                    <a:pt x="28342" y="87413"/>
                  </a:lnTo>
                  <a:lnTo>
                    <a:pt x="29576" y="88096"/>
                  </a:lnTo>
                  <a:lnTo>
                    <a:pt x="30837" y="88753"/>
                  </a:lnTo>
                  <a:lnTo>
                    <a:pt x="32098" y="89357"/>
                  </a:lnTo>
                  <a:lnTo>
                    <a:pt x="33359" y="89935"/>
                  </a:lnTo>
                  <a:lnTo>
                    <a:pt x="34672" y="90460"/>
                  </a:lnTo>
                  <a:lnTo>
                    <a:pt x="35959" y="90985"/>
                  </a:lnTo>
                  <a:lnTo>
                    <a:pt x="37299" y="91458"/>
                  </a:lnTo>
                  <a:lnTo>
                    <a:pt x="38612" y="91905"/>
                  </a:lnTo>
                  <a:lnTo>
                    <a:pt x="39978" y="92299"/>
                  </a:lnTo>
                  <a:lnTo>
                    <a:pt x="41317" y="92693"/>
                  </a:lnTo>
                  <a:lnTo>
                    <a:pt x="42683" y="93034"/>
                  </a:lnTo>
                  <a:lnTo>
                    <a:pt x="44049" y="93349"/>
                  </a:lnTo>
                  <a:lnTo>
                    <a:pt x="45415" y="93612"/>
                  </a:lnTo>
                  <a:lnTo>
                    <a:pt x="46807" y="93875"/>
                  </a:lnTo>
                  <a:lnTo>
                    <a:pt x="48199" y="94085"/>
                  </a:lnTo>
                  <a:lnTo>
                    <a:pt x="49591" y="94269"/>
                  </a:lnTo>
                  <a:lnTo>
                    <a:pt x="51797" y="94505"/>
                  </a:lnTo>
                  <a:lnTo>
                    <a:pt x="52927" y="94584"/>
                  </a:lnTo>
                  <a:lnTo>
                    <a:pt x="54082" y="94663"/>
                  </a:lnTo>
                  <a:lnTo>
                    <a:pt x="55238" y="94715"/>
                  </a:lnTo>
                  <a:lnTo>
                    <a:pt x="56394" y="94741"/>
                  </a:lnTo>
                  <a:lnTo>
                    <a:pt x="57576" y="94715"/>
                  </a:lnTo>
                  <a:lnTo>
                    <a:pt x="58731" y="94663"/>
                  </a:lnTo>
                  <a:lnTo>
                    <a:pt x="59887" y="94531"/>
                  </a:lnTo>
                  <a:lnTo>
                    <a:pt x="61017" y="94374"/>
                  </a:lnTo>
                  <a:lnTo>
                    <a:pt x="61568" y="94269"/>
                  </a:lnTo>
                  <a:lnTo>
                    <a:pt x="62120" y="94137"/>
                  </a:lnTo>
                  <a:lnTo>
                    <a:pt x="62671" y="94006"/>
                  </a:lnTo>
                  <a:lnTo>
                    <a:pt x="63223" y="93848"/>
                  </a:lnTo>
                  <a:lnTo>
                    <a:pt x="63748" y="93664"/>
                  </a:lnTo>
                  <a:lnTo>
                    <a:pt x="64274" y="93481"/>
                  </a:lnTo>
                  <a:lnTo>
                    <a:pt x="64799" y="93271"/>
                  </a:lnTo>
                  <a:lnTo>
                    <a:pt x="65324" y="93034"/>
                  </a:lnTo>
                  <a:lnTo>
                    <a:pt x="65823" y="92771"/>
                  </a:lnTo>
                  <a:lnTo>
                    <a:pt x="66322" y="92509"/>
                  </a:lnTo>
                  <a:lnTo>
                    <a:pt x="66795" y="92194"/>
                  </a:lnTo>
                  <a:lnTo>
                    <a:pt x="67268" y="91878"/>
                  </a:lnTo>
                  <a:lnTo>
                    <a:pt x="66532" y="92614"/>
                  </a:lnTo>
                  <a:lnTo>
                    <a:pt x="65744" y="93271"/>
                  </a:lnTo>
                  <a:lnTo>
                    <a:pt x="64957" y="93901"/>
                  </a:lnTo>
                  <a:lnTo>
                    <a:pt x="64142" y="94479"/>
                  </a:lnTo>
                  <a:lnTo>
                    <a:pt x="63302" y="95004"/>
                  </a:lnTo>
                  <a:lnTo>
                    <a:pt x="62435" y="95503"/>
                  </a:lnTo>
                  <a:lnTo>
                    <a:pt x="61542" y="95950"/>
                  </a:lnTo>
                  <a:lnTo>
                    <a:pt x="60623" y="96370"/>
                  </a:lnTo>
                  <a:lnTo>
                    <a:pt x="59703" y="96738"/>
                  </a:lnTo>
                  <a:lnTo>
                    <a:pt x="58758" y="97053"/>
                  </a:lnTo>
                  <a:lnTo>
                    <a:pt x="57786" y="97342"/>
                  </a:lnTo>
                  <a:lnTo>
                    <a:pt x="56814" y="97604"/>
                  </a:lnTo>
                  <a:lnTo>
                    <a:pt x="55842" y="97815"/>
                  </a:lnTo>
                  <a:lnTo>
                    <a:pt x="54844" y="97998"/>
                  </a:lnTo>
                  <a:lnTo>
                    <a:pt x="53846" y="98130"/>
                  </a:lnTo>
                  <a:lnTo>
                    <a:pt x="52822" y="98235"/>
                  </a:lnTo>
                  <a:lnTo>
                    <a:pt x="51797" y="98314"/>
                  </a:lnTo>
                  <a:lnTo>
                    <a:pt x="50773" y="98366"/>
                  </a:lnTo>
                  <a:lnTo>
                    <a:pt x="48724" y="98366"/>
                  </a:lnTo>
                  <a:lnTo>
                    <a:pt x="47700" y="98314"/>
                  </a:lnTo>
                  <a:lnTo>
                    <a:pt x="46675" y="98235"/>
                  </a:lnTo>
                  <a:lnTo>
                    <a:pt x="45651" y="98130"/>
                  </a:lnTo>
                  <a:lnTo>
                    <a:pt x="44627" y="97998"/>
                  </a:lnTo>
                  <a:lnTo>
                    <a:pt x="43602" y="97841"/>
                  </a:lnTo>
                  <a:lnTo>
                    <a:pt x="42604" y="97657"/>
                  </a:lnTo>
                  <a:lnTo>
                    <a:pt x="41606" y="97447"/>
                  </a:lnTo>
                  <a:lnTo>
                    <a:pt x="40608" y="97210"/>
                  </a:lnTo>
                  <a:lnTo>
                    <a:pt x="39636" y="96948"/>
                  </a:lnTo>
                  <a:lnTo>
                    <a:pt x="38664" y="96685"/>
                  </a:lnTo>
                  <a:lnTo>
                    <a:pt x="37693" y="96396"/>
                  </a:lnTo>
                  <a:lnTo>
                    <a:pt x="36773" y="96081"/>
                  </a:lnTo>
                  <a:lnTo>
                    <a:pt x="35959" y="95766"/>
                  </a:lnTo>
                  <a:lnTo>
                    <a:pt x="35171" y="95477"/>
                  </a:lnTo>
                  <a:lnTo>
                    <a:pt x="34383" y="95135"/>
                  </a:lnTo>
                  <a:lnTo>
                    <a:pt x="33621" y="94794"/>
                  </a:lnTo>
                  <a:lnTo>
                    <a:pt x="32860" y="94426"/>
                  </a:lnTo>
                  <a:lnTo>
                    <a:pt x="32124" y="94032"/>
                  </a:lnTo>
                  <a:lnTo>
                    <a:pt x="31389" y="93638"/>
                  </a:lnTo>
                  <a:lnTo>
                    <a:pt x="30680" y="93218"/>
                  </a:lnTo>
                  <a:lnTo>
                    <a:pt x="29997" y="92798"/>
                  </a:lnTo>
                  <a:lnTo>
                    <a:pt x="29314" y="92325"/>
                  </a:lnTo>
                  <a:lnTo>
                    <a:pt x="28631" y="91878"/>
                  </a:lnTo>
                  <a:lnTo>
                    <a:pt x="27974" y="91379"/>
                  </a:lnTo>
                  <a:lnTo>
                    <a:pt x="27344" y="90880"/>
                  </a:lnTo>
                  <a:lnTo>
                    <a:pt x="26740" y="90355"/>
                  </a:lnTo>
                  <a:lnTo>
                    <a:pt x="26136" y="89830"/>
                  </a:lnTo>
                  <a:lnTo>
                    <a:pt x="25531" y="89278"/>
                  </a:lnTo>
                  <a:lnTo>
                    <a:pt x="24980" y="88726"/>
                  </a:lnTo>
                  <a:lnTo>
                    <a:pt x="24428" y="88149"/>
                  </a:lnTo>
                  <a:lnTo>
                    <a:pt x="23903" y="87545"/>
                  </a:lnTo>
                  <a:lnTo>
                    <a:pt x="23404" y="86940"/>
                  </a:lnTo>
                  <a:lnTo>
                    <a:pt x="22905" y="86310"/>
                  </a:lnTo>
                  <a:lnTo>
                    <a:pt x="22432" y="85680"/>
                  </a:lnTo>
                  <a:lnTo>
                    <a:pt x="21985" y="85023"/>
                  </a:lnTo>
                  <a:lnTo>
                    <a:pt x="21565" y="84366"/>
                  </a:lnTo>
                  <a:lnTo>
                    <a:pt x="21171" y="83683"/>
                  </a:lnTo>
                  <a:lnTo>
                    <a:pt x="20777" y="82974"/>
                  </a:lnTo>
                  <a:lnTo>
                    <a:pt x="20410" y="82265"/>
                  </a:lnTo>
                  <a:lnTo>
                    <a:pt x="20094" y="81556"/>
                  </a:lnTo>
                  <a:lnTo>
                    <a:pt x="19779" y="80820"/>
                  </a:lnTo>
                  <a:lnTo>
                    <a:pt x="19490" y="80059"/>
                  </a:lnTo>
                  <a:lnTo>
                    <a:pt x="19201" y="79297"/>
                  </a:lnTo>
                  <a:lnTo>
                    <a:pt x="18965" y="78535"/>
                  </a:lnTo>
                  <a:close/>
                  <a:moveTo>
                    <a:pt x="144936" y="99390"/>
                  </a:moveTo>
                  <a:lnTo>
                    <a:pt x="146144" y="99469"/>
                  </a:lnTo>
                  <a:lnTo>
                    <a:pt x="147326" y="99522"/>
                  </a:lnTo>
                  <a:lnTo>
                    <a:pt x="147195" y="99732"/>
                  </a:lnTo>
                  <a:lnTo>
                    <a:pt x="147064" y="99942"/>
                  </a:lnTo>
                  <a:lnTo>
                    <a:pt x="146959" y="100178"/>
                  </a:lnTo>
                  <a:lnTo>
                    <a:pt x="146880" y="100415"/>
                  </a:lnTo>
                  <a:lnTo>
                    <a:pt x="146801" y="100651"/>
                  </a:lnTo>
                  <a:lnTo>
                    <a:pt x="146749" y="100888"/>
                  </a:lnTo>
                  <a:lnTo>
                    <a:pt x="146722" y="101124"/>
                  </a:lnTo>
                  <a:lnTo>
                    <a:pt x="146722" y="101360"/>
                  </a:lnTo>
                  <a:lnTo>
                    <a:pt x="146381" y="101229"/>
                  </a:lnTo>
                  <a:lnTo>
                    <a:pt x="146039" y="101045"/>
                  </a:lnTo>
                  <a:lnTo>
                    <a:pt x="145724" y="100835"/>
                  </a:lnTo>
                  <a:lnTo>
                    <a:pt x="145435" y="100572"/>
                  </a:lnTo>
                  <a:lnTo>
                    <a:pt x="145199" y="100310"/>
                  </a:lnTo>
                  <a:lnTo>
                    <a:pt x="145120" y="100178"/>
                  </a:lnTo>
                  <a:lnTo>
                    <a:pt x="145041" y="100021"/>
                  </a:lnTo>
                  <a:lnTo>
                    <a:pt x="144989" y="99863"/>
                  </a:lnTo>
                  <a:lnTo>
                    <a:pt x="144936" y="99706"/>
                  </a:lnTo>
                  <a:lnTo>
                    <a:pt x="144936" y="99548"/>
                  </a:lnTo>
                  <a:lnTo>
                    <a:pt x="144936" y="99390"/>
                  </a:lnTo>
                  <a:close/>
                  <a:moveTo>
                    <a:pt x="150583" y="99522"/>
                  </a:moveTo>
                  <a:lnTo>
                    <a:pt x="150347" y="99942"/>
                  </a:lnTo>
                  <a:lnTo>
                    <a:pt x="150084" y="100336"/>
                  </a:lnTo>
                  <a:lnTo>
                    <a:pt x="149795" y="100678"/>
                  </a:lnTo>
                  <a:lnTo>
                    <a:pt x="149638" y="100835"/>
                  </a:lnTo>
                  <a:lnTo>
                    <a:pt x="149454" y="100993"/>
                  </a:lnTo>
                  <a:lnTo>
                    <a:pt x="149270" y="101124"/>
                  </a:lnTo>
                  <a:lnTo>
                    <a:pt x="149086" y="101229"/>
                  </a:lnTo>
                  <a:lnTo>
                    <a:pt x="148876" y="101334"/>
                  </a:lnTo>
                  <a:lnTo>
                    <a:pt x="148640" y="101413"/>
                  </a:lnTo>
                  <a:lnTo>
                    <a:pt x="148430" y="101492"/>
                  </a:lnTo>
                  <a:lnTo>
                    <a:pt x="148193" y="101544"/>
                  </a:lnTo>
                  <a:lnTo>
                    <a:pt x="147930" y="101571"/>
                  </a:lnTo>
                  <a:lnTo>
                    <a:pt x="147668" y="101571"/>
                  </a:lnTo>
                  <a:lnTo>
                    <a:pt x="147405" y="101544"/>
                  </a:lnTo>
                  <a:lnTo>
                    <a:pt x="147116" y="101492"/>
                  </a:lnTo>
                  <a:lnTo>
                    <a:pt x="147169" y="101098"/>
                  </a:lnTo>
                  <a:lnTo>
                    <a:pt x="147274" y="100730"/>
                  </a:lnTo>
                  <a:lnTo>
                    <a:pt x="147353" y="100546"/>
                  </a:lnTo>
                  <a:lnTo>
                    <a:pt x="147431" y="100389"/>
                  </a:lnTo>
                  <a:lnTo>
                    <a:pt x="147536" y="100205"/>
                  </a:lnTo>
                  <a:lnTo>
                    <a:pt x="147642" y="100047"/>
                  </a:lnTo>
                  <a:lnTo>
                    <a:pt x="147799" y="99890"/>
                  </a:lnTo>
                  <a:lnTo>
                    <a:pt x="147957" y="99758"/>
                  </a:lnTo>
                  <a:lnTo>
                    <a:pt x="148114" y="99653"/>
                  </a:lnTo>
                  <a:lnTo>
                    <a:pt x="148298" y="99548"/>
                  </a:lnTo>
                  <a:lnTo>
                    <a:pt x="149428" y="99548"/>
                  </a:lnTo>
                  <a:lnTo>
                    <a:pt x="150583" y="99522"/>
                  </a:lnTo>
                  <a:close/>
                  <a:moveTo>
                    <a:pt x="18834" y="81162"/>
                  </a:moveTo>
                  <a:lnTo>
                    <a:pt x="19228" y="82134"/>
                  </a:lnTo>
                  <a:lnTo>
                    <a:pt x="19674" y="83079"/>
                  </a:lnTo>
                  <a:lnTo>
                    <a:pt x="20173" y="83999"/>
                  </a:lnTo>
                  <a:lnTo>
                    <a:pt x="20698" y="84892"/>
                  </a:lnTo>
                  <a:lnTo>
                    <a:pt x="20042" y="84918"/>
                  </a:lnTo>
                  <a:lnTo>
                    <a:pt x="19359" y="84997"/>
                  </a:lnTo>
                  <a:lnTo>
                    <a:pt x="18676" y="85128"/>
                  </a:lnTo>
                  <a:lnTo>
                    <a:pt x="18335" y="85207"/>
                  </a:lnTo>
                  <a:lnTo>
                    <a:pt x="18019" y="85312"/>
                  </a:lnTo>
                  <a:lnTo>
                    <a:pt x="17704" y="85417"/>
                  </a:lnTo>
                  <a:lnTo>
                    <a:pt x="17389" y="85548"/>
                  </a:lnTo>
                  <a:lnTo>
                    <a:pt x="17074" y="85706"/>
                  </a:lnTo>
                  <a:lnTo>
                    <a:pt x="16785" y="85890"/>
                  </a:lnTo>
                  <a:lnTo>
                    <a:pt x="16522" y="86074"/>
                  </a:lnTo>
                  <a:lnTo>
                    <a:pt x="16233" y="86284"/>
                  </a:lnTo>
                  <a:lnTo>
                    <a:pt x="15997" y="86494"/>
                  </a:lnTo>
                  <a:lnTo>
                    <a:pt x="15760" y="86730"/>
                  </a:lnTo>
                  <a:lnTo>
                    <a:pt x="15603" y="86967"/>
                  </a:lnTo>
                  <a:lnTo>
                    <a:pt x="15419" y="87203"/>
                  </a:lnTo>
                  <a:lnTo>
                    <a:pt x="15288" y="87439"/>
                  </a:lnTo>
                  <a:lnTo>
                    <a:pt x="15156" y="87702"/>
                  </a:lnTo>
                  <a:lnTo>
                    <a:pt x="15025" y="87965"/>
                  </a:lnTo>
                  <a:lnTo>
                    <a:pt x="14946" y="88254"/>
                  </a:lnTo>
                  <a:lnTo>
                    <a:pt x="14867" y="88543"/>
                  </a:lnTo>
                  <a:lnTo>
                    <a:pt x="14815" y="88805"/>
                  </a:lnTo>
                  <a:lnTo>
                    <a:pt x="14789" y="89094"/>
                  </a:lnTo>
                  <a:lnTo>
                    <a:pt x="14789" y="89383"/>
                  </a:lnTo>
                  <a:lnTo>
                    <a:pt x="14815" y="89672"/>
                  </a:lnTo>
                  <a:lnTo>
                    <a:pt x="14867" y="89961"/>
                  </a:lnTo>
                  <a:lnTo>
                    <a:pt x="14946" y="90224"/>
                  </a:lnTo>
                  <a:lnTo>
                    <a:pt x="15051" y="90486"/>
                  </a:lnTo>
                  <a:lnTo>
                    <a:pt x="15183" y="90749"/>
                  </a:lnTo>
                  <a:lnTo>
                    <a:pt x="15366" y="90985"/>
                  </a:lnTo>
                  <a:lnTo>
                    <a:pt x="15577" y="91248"/>
                  </a:lnTo>
                  <a:lnTo>
                    <a:pt x="15813" y="91484"/>
                  </a:lnTo>
                  <a:lnTo>
                    <a:pt x="16076" y="91668"/>
                  </a:lnTo>
                  <a:lnTo>
                    <a:pt x="16338" y="91852"/>
                  </a:lnTo>
                  <a:lnTo>
                    <a:pt x="16601" y="92010"/>
                  </a:lnTo>
                  <a:lnTo>
                    <a:pt x="16890" y="92141"/>
                  </a:lnTo>
                  <a:lnTo>
                    <a:pt x="17179" y="92272"/>
                  </a:lnTo>
                  <a:lnTo>
                    <a:pt x="17494" y="92351"/>
                  </a:lnTo>
                  <a:lnTo>
                    <a:pt x="17783" y="92404"/>
                  </a:lnTo>
                  <a:lnTo>
                    <a:pt x="18098" y="92456"/>
                  </a:lnTo>
                  <a:lnTo>
                    <a:pt x="18440" y="92483"/>
                  </a:lnTo>
                  <a:lnTo>
                    <a:pt x="19070" y="92483"/>
                  </a:lnTo>
                  <a:lnTo>
                    <a:pt x="19411" y="92456"/>
                  </a:lnTo>
                  <a:lnTo>
                    <a:pt x="19727" y="92404"/>
                  </a:lnTo>
                  <a:lnTo>
                    <a:pt x="20042" y="92325"/>
                  </a:lnTo>
                  <a:lnTo>
                    <a:pt x="20383" y="92246"/>
                  </a:lnTo>
                  <a:lnTo>
                    <a:pt x="20698" y="92141"/>
                  </a:lnTo>
                  <a:lnTo>
                    <a:pt x="21014" y="92010"/>
                  </a:lnTo>
                  <a:lnTo>
                    <a:pt x="21303" y="91878"/>
                  </a:lnTo>
                  <a:lnTo>
                    <a:pt x="21618" y="91747"/>
                  </a:lnTo>
                  <a:lnTo>
                    <a:pt x="21880" y="91563"/>
                  </a:lnTo>
                  <a:lnTo>
                    <a:pt x="22169" y="91406"/>
                  </a:lnTo>
                  <a:lnTo>
                    <a:pt x="22432" y="91195"/>
                  </a:lnTo>
                  <a:lnTo>
                    <a:pt x="22695" y="91012"/>
                  </a:lnTo>
                  <a:lnTo>
                    <a:pt x="22931" y="90775"/>
                  </a:lnTo>
                  <a:lnTo>
                    <a:pt x="23141" y="90565"/>
                  </a:lnTo>
                  <a:lnTo>
                    <a:pt x="23351" y="90329"/>
                  </a:lnTo>
                  <a:lnTo>
                    <a:pt x="23535" y="90066"/>
                  </a:lnTo>
                  <a:lnTo>
                    <a:pt x="23693" y="89803"/>
                  </a:lnTo>
                  <a:lnTo>
                    <a:pt x="23850" y="89541"/>
                  </a:lnTo>
                  <a:lnTo>
                    <a:pt x="23982" y="89252"/>
                  </a:lnTo>
                  <a:lnTo>
                    <a:pt x="24008" y="89173"/>
                  </a:lnTo>
                  <a:lnTo>
                    <a:pt x="24008" y="89094"/>
                  </a:lnTo>
                  <a:lnTo>
                    <a:pt x="24560" y="89672"/>
                  </a:lnTo>
                  <a:lnTo>
                    <a:pt x="25164" y="90250"/>
                  </a:lnTo>
                  <a:lnTo>
                    <a:pt x="25768" y="90802"/>
                  </a:lnTo>
                  <a:lnTo>
                    <a:pt x="26372" y="91327"/>
                  </a:lnTo>
                  <a:lnTo>
                    <a:pt x="27002" y="91852"/>
                  </a:lnTo>
                  <a:lnTo>
                    <a:pt x="27659" y="92351"/>
                  </a:lnTo>
                  <a:lnTo>
                    <a:pt x="28316" y="92824"/>
                  </a:lnTo>
                  <a:lnTo>
                    <a:pt x="28998" y="93297"/>
                  </a:lnTo>
                  <a:lnTo>
                    <a:pt x="29681" y="93717"/>
                  </a:lnTo>
                  <a:lnTo>
                    <a:pt x="30364" y="94164"/>
                  </a:lnTo>
                  <a:lnTo>
                    <a:pt x="31073" y="94558"/>
                  </a:lnTo>
                  <a:lnTo>
                    <a:pt x="31783" y="94952"/>
                  </a:lnTo>
                  <a:lnTo>
                    <a:pt x="32492" y="95319"/>
                  </a:lnTo>
                  <a:lnTo>
                    <a:pt x="33227" y="95661"/>
                  </a:lnTo>
                  <a:lnTo>
                    <a:pt x="33963" y="96002"/>
                  </a:lnTo>
                  <a:lnTo>
                    <a:pt x="34698" y="96317"/>
                  </a:lnTo>
                  <a:lnTo>
                    <a:pt x="35854" y="96738"/>
                  </a:lnTo>
                  <a:lnTo>
                    <a:pt x="37010" y="97132"/>
                  </a:lnTo>
                  <a:lnTo>
                    <a:pt x="38218" y="97526"/>
                  </a:lnTo>
                  <a:lnTo>
                    <a:pt x="39426" y="97867"/>
                  </a:lnTo>
                  <a:lnTo>
                    <a:pt x="40661" y="98182"/>
                  </a:lnTo>
                  <a:lnTo>
                    <a:pt x="41921" y="98445"/>
                  </a:lnTo>
                  <a:lnTo>
                    <a:pt x="43182" y="98708"/>
                  </a:lnTo>
                  <a:lnTo>
                    <a:pt x="44469" y="98891"/>
                  </a:lnTo>
                  <a:lnTo>
                    <a:pt x="45756" y="99049"/>
                  </a:lnTo>
                  <a:lnTo>
                    <a:pt x="47043" y="99180"/>
                  </a:lnTo>
                  <a:lnTo>
                    <a:pt x="48330" y="99259"/>
                  </a:lnTo>
                  <a:lnTo>
                    <a:pt x="49643" y="99285"/>
                  </a:lnTo>
                  <a:lnTo>
                    <a:pt x="50931" y="99285"/>
                  </a:lnTo>
                  <a:lnTo>
                    <a:pt x="52218" y="99233"/>
                  </a:lnTo>
                  <a:lnTo>
                    <a:pt x="53505" y="99102"/>
                  </a:lnTo>
                  <a:lnTo>
                    <a:pt x="54765" y="98944"/>
                  </a:lnTo>
                  <a:lnTo>
                    <a:pt x="54161" y="99259"/>
                  </a:lnTo>
                  <a:lnTo>
                    <a:pt x="53872" y="99443"/>
                  </a:lnTo>
                  <a:lnTo>
                    <a:pt x="53583" y="99627"/>
                  </a:lnTo>
                  <a:lnTo>
                    <a:pt x="53321" y="99837"/>
                  </a:lnTo>
                  <a:lnTo>
                    <a:pt x="53058" y="100047"/>
                  </a:lnTo>
                  <a:lnTo>
                    <a:pt x="52822" y="100284"/>
                  </a:lnTo>
                  <a:lnTo>
                    <a:pt x="52585" y="100520"/>
                  </a:lnTo>
                  <a:lnTo>
                    <a:pt x="52349" y="100783"/>
                  </a:lnTo>
                  <a:lnTo>
                    <a:pt x="52139" y="101045"/>
                  </a:lnTo>
                  <a:lnTo>
                    <a:pt x="51929" y="101334"/>
                  </a:lnTo>
                  <a:lnTo>
                    <a:pt x="51745" y="101649"/>
                  </a:lnTo>
                  <a:lnTo>
                    <a:pt x="51587" y="101965"/>
                  </a:lnTo>
                  <a:lnTo>
                    <a:pt x="51430" y="102306"/>
                  </a:lnTo>
                  <a:lnTo>
                    <a:pt x="51298" y="102647"/>
                  </a:lnTo>
                  <a:lnTo>
                    <a:pt x="51167" y="103015"/>
                  </a:lnTo>
                  <a:lnTo>
                    <a:pt x="48199" y="102359"/>
                  </a:lnTo>
                  <a:lnTo>
                    <a:pt x="45152" y="101728"/>
                  </a:lnTo>
                  <a:lnTo>
                    <a:pt x="42053" y="101150"/>
                  </a:lnTo>
                  <a:lnTo>
                    <a:pt x="38927" y="100599"/>
                  </a:lnTo>
                  <a:lnTo>
                    <a:pt x="37325" y="100362"/>
                  </a:lnTo>
                  <a:lnTo>
                    <a:pt x="35749" y="100126"/>
                  </a:lnTo>
                  <a:lnTo>
                    <a:pt x="34147" y="99916"/>
                  </a:lnTo>
                  <a:lnTo>
                    <a:pt x="32544" y="99706"/>
                  </a:lnTo>
                  <a:lnTo>
                    <a:pt x="30942" y="99548"/>
                  </a:lnTo>
                  <a:lnTo>
                    <a:pt x="29314" y="99390"/>
                  </a:lnTo>
                  <a:lnTo>
                    <a:pt x="27711" y="99259"/>
                  </a:lnTo>
                  <a:lnTo>
                    <a:pt x="26083" y="99154"/>
                  </a:lnTo>
                  <a:lnTo>
                    <a:pt x="24481" y="99075"/>
                  </a:lnTo>
                  <a:lnTo>
                    <a:pt x="22852" y="99023"/>
                  </a:lnTo>
                  <a:lnTo>
                    <a:pt x="21250" y="98996"/>
                  </a:lnTo>
                  <a:lnTo>
                    <a:pt x="19648" y="99023"/>
                  </a:lnTo>
                  <a:lnTo>
                    <a:pt x="18046" y="99049"/>
                  </a:lnTo>
                  <a:lnTo>
                    <a:pt x="16443" y="99128"/>
                  </a:lnTo>
                  <a:lnTo>
                    <a:pt x="14867" y="99233"/>
                  </a:lnTo>
                  <a:lnTo>
                    <a:pt x="13291" y="99364"/>
                  </a:lnTo>
                  <a:lnTo>
                    <a:pt x="11716" y="99548"/>
                  </a:lnTo>
                  <a:lnTo>
                    <a:pt x="10166" y="99784"/>
                  </a:lnTo>
                  <a:lnTo>
                    <a:pt x="8616" y="100021"/>
                  </a:lnTo>
                  <a:lnTo>
                    <a:pt x="7066" y="100336"/>
                  </a:lnTo>
                  <a:lnTo>
                    <a:pt x="5569" y="100678"/>
                  </a:lnTo>
                  <a:lnTo>
                    <a:pt x="4046" y="101045"/>
                  </a:lnTo>
                  <a:lnTo>
                    <a:pt x="2575" y="101492"/>
                  </a:lnTo>
                  <a:lnTo>
                    <a:pt x="1104" y="101965"/>
                  </a:lnTo>
                  <a:lnTo>
                    <a:pt x="1446" y="101124"/>
                  </a:lnTo>
                  <a:lnTo>
                    <a:pt x="1813" y="100310"/>
                  </a:lnTo>
                  <a:lnTo>
                    <a:pt x="2181" y="99496"/>
                  </a:lnTo>
                  <a:lnTo>
                    <a:pt x="2575" y="98708"/>
                  </a:lnTo>
                  <a:lnTo>
                    <a:pt x="2969" y="97920"/>
                  </a:lnTo>
                  <a:lnTo>
                    <a:pt x="3389" y="97158"/>
                  </a:lnTo>
                  <a:lnTo>
                    <a:pt x="3809" y="96422"/>
                  </a:lnTo>
                  <a:lnTo>
                    <a:pt x="4282" y="95687"/>
                  </a:lnTo>
                  <a:lnTo>
                    <a:pt x="4729" y="94952"/>
                  </a:lnTo>
                  <a:lnTo>
                    <a:pt x="5202" y="94242"/>
                  </a:lnTo>
                  <a:lnTo>
                    <a:pt x="5701" y="93533"/>
                  </a:lnTo>
                  <a:lnTo>
                    <a:pt x="6200" y="92850"/>
                  </a:lnTo>
                  <a:lnTo>
                    <a:pt x="6725" y="92167"/>
                  </a:lnTo>
                  <a:lnTo>
                    <a:pt x="7250" y="91511"/>
                  </a:lnTo>
                  <a:lnTo>
                    <a:pt x="7802" y="90854"/>
                  </a:lnTo>
                  <a:lnTo>
                    <a:pt x="8353" y="90224"/>
                  </a:lnTo>
                  <a:lnTo>
                    <a:pt x="8905" y="89593"/>
                  </a:lnTo>
                  <a:lnTo>
                    <a:pt x="9483" y="88963"/>
                  </a:lnTo>
                  <a:lnTo>
                    <a:pt x="10691" y="87755"/>
                  </a:lnTo>
                  <a:lnTo>
                    <a:pt x="11952" y="86573"/>
                  </a:lnTo>
                  <a:lnTo>
                    <a:pt x="13239" y="85417"/>
                  </a:lnTo>
                  <a:lnTo>
                    <a:pt x="14579" y="84314"/>
                  </a:lnTo>
                  <a:lnTo>
                    <a:pt x="15944" y="83237"/>
                  </a:lnTo>
                  <a:lnTo>
                    <a:pt x="17363" y="82186"/>
                  </a:lnTo>
                  <a:lnTo>
                    <a:pt x="18834" y="81162"/>
                  </a:lnTo>
                  <a:close/>
                  <a:moveTo>
                    <a:pt x="131042" y="89882"/>
                  </a:moveTo>
                  <a:lnTo>
                    <a:pt x="130805" y="90434"/>
                  </a:lnTo>
                  <a:lnTo>
                    <a:pt x="130542" y="90985"/>
                  </a:lnTo>
                  <a:lnTo>
                    <a:pt x="130280" y="91511"/>
                  </a:lnTo>
                  <a:lnTo>
                    <a:pt x="129991" y="92010"/>
                  </a:lnTo>
                  <a:lnTo>
                    <a:pt x="129702" y="92509"/>
                  </a:lnTo>
                  <a:lnTo>
                    <a:pt x="129387" y="92982"/>
                  </a:lnTo>
                  <a:lnTo>
                    <a:pt x="129072" y="93454"/>
                  </a:lnTo>
                  <a:lnTo>
                    <a:pt x="128730" y="93901"/>
                  </a:lnTo>
                  <a:lnTo>
                    <a:pt x="128362" y="94347"/>
                  </a:lnTo>
                  <a:lnTo>
                    <a:pt x="127995" y="94794"/>
                  </a:lnTo>
                  <a:lnTo>
                    <a:pt x="127627" y="95188"/>
                  </a:lnTo>
                  <a:lnTo>
                    <a:pt x="127233" y="95608"/>
                  </a:lnTo>
                  <a:lnTo>
                    <a:pt x="126839" y="96002"/>
                  </a:lnTo>
                  <a:lnTo>
                    <a:pt x="126419" y="96370"/>
                  </a:lnTo>
                  <a:lnTo>
                    <a:pt x="125998" y="96738"/>
                  </a:lnTo>
                  <a:lnTo>
                    <a:pt x="125578" y="97105"/>
                  </a:lnTo>
                  <a:lnTo>
                    <a:pt x="124659" y="97762"/>
                  </a:lnTo>
                  <a:lnTo>
                    <a:pt x="123740" y="98392"/>
                  </a:lnTo>
                  <a:lnTo>
                    <a:pt x="122768" y="98996"/>
                  </a:lnTo>
                  <a:lnTo>
                    <a:pt x="121770" y="99522"/>
                  </a:lnTo>
                  <a:lnTo>
                    <a:pt x="120719" y="100021"/>
                  </a:lnTo>
                  <a:lnTo>
                    <a:pt x="119668" y="100494"/>
                  </a:lnTo>
                  <a:lnTo>
                    <a:pt x="118591" y="100914"/>
                  </a:lnTo>
                  <a:lnTo>
                    <a:pt x="117488" y="101282"/>
                  </a:lnTo>
                  <a:lnTo>
                    <a:pt x="116359" y="101649"/>
                  </a:lnTo>
                  <a:lnTo>
                    <a:pt x="115203" y="101938"/>
                  </a:lnTo>
                  <a:lnTo>
                    <a:pt x="114047" y="102227"/>
                  </a:lnTo>
                  <a:lnTo>
                    <a:pt x="112892" y="102464"/>
                  </a:lnTo>
                  <a:lnTo>
                    <a:pt x="111710" y="102700"/>
                  </a:lnTo>
                  <a:lnTo>
                    <a:pt x="110528" y="102884"/>
                  </a:lnTo>
                  <a:lnTo>
                    <a:pt x="109372" y="103041"/>
                  </a:lnTo>
                  <a:lnTo>
                    <a:pt x="108190" y="103173"/>
                  </a:lnTo>
                  <a:lnTo>
                    <a:pt x="107008" y="103278"/>
                  </a:lnTo>
                  <a:lnTo>
                    <a:pt x="105826" y="103357"/>
                  </a:lnTo>
                  <a:lnTo>
                    <a:pt x="104671" y="103409"/>
                  </a:lnTo>
                  <a:lnTo>
                    <a:pt x="103515" y="103435"/>
                  </a:lnTo>
                  <a:lnTo>
                    <a:pt x="102385" y="103462"/>
                  </a:lnTo>
                  <a:lnTo>
                    <a:pt x="101256" y="103462"/>
                  </a:lnTo>
                  <a:lnTo>
                    <a:pt x="100153" y="103435"/>
                  </a:lnTo>
                  <a:lnTo>
                    <a:pt x="99076" y="103409"/>
                  </a:lnTo>
                  <a:lnTo>
                    <a:pt x="97158" y="103304"/>
                  </a:lnTo>
                  <a:lnTo>
                    <a:pt x="95189" y="103147"/>
                  </a:lnTo>
                  <a:lnTo>
                    <a:pt x="94217" y="103041"/>
                  </a:lnTo>
                  <a:lnTo>
                    <a:pt x="93219" y="102910"/>
                  </a:lnTo>
                  <a:lnTo>
                    <a:pt x="92247" y="102779"/>
                  </a:lnTo>
                  <a:lnTo>
                    <a:pt x="91249" y="102621"/>
                  </a:lnTo>
                  <a:lnTo>
                    <a:pt x="90277" y="102437"/>
                  </a:lnTo>
                  <a:lnTo>
                    <a:pt x="89305" y="102253"/>
                  </a:lnTo>
                  <a:lnTo>
                    <a:pt x="88333" y="102017"/>
                  </a:lnTo>
                  <a:lnTo>
                    <a:pt x="87361" y="101781"/>
                  </a:lnTo>
                  <a:lnTo>
                    <a:pt x="86389" y="101518"/>
                  </a:lnTo>
                  <a:lnTo>
                    <a:pt x="85444" y="101229"/>
                  </a:lnTo>
                  <a:lnTo>
                    <a:pt x="84498" y="100940"/>
                  </a:lnTo>
                  <a:lnTo>
                    <a:pt x="83579" y="100599"/>
                  </a:lnTo>
                  <a:lnTo>
                    <a:pt x="82660" y="100231"/>
                  </a:lnTo>
                  <a:lnTo>
                    <a:pt x="81767" y="99837"/>
                  </a:lnTo>
                  <a:lnTo>
                    <a:pt x="80874" y="99443"/>
                  </a:lnTo>
                  <a:lnTo>
                    <a:pt x="80007" y="98996"/>
                  </a:lnTo>
                  <a:lnTo>
                    <a:pt x="79166" y="98524"/>
                  </a:lnTo>
                  <a:lnTo>
                    <a:pt x="78352" y="97998"/>
                  </a:lnTo>
                  <a:lnTo>
                    <a:pt x="77538" y="97473"/>
                  </a:lnTo>
                  <a:lnTo>
                    <a:pt x="76750" y="96921"/>
                  </a:lnTo>
                  <a:lnTo>
                    <a:pt x="75988" y="96317"/>
                  </a:lnTo>
                  <a:lnTo>
                    <a:pt x="75279" y="95687"/>
                  </a:lnTo>
                  <a:lnTo>
                    <a:pt x="74570" y="95004"/>
                  </a:lnTo>
                  <a:lnTo>
                    <a:pt x="73887" y="94321"/>
                  </a:lnTo>
                  <a:lnTo>
                    <a:pt x="73257" y="93586"/>
                  </a:lnTo>
                  <a:lnTo>
                    <a:pt x="72652" y="92798"/>
                  </a:lnTo>
                  <a:lnTo>
                    <a:pt x="72075" y="91983"/>
                  </a:lnTo>
                  <a:lnTo>
                    <a:pt x="71523" y="91143"/>
                  </a:lnTo>
                  <a:lnTo>
                    <a:pt x="74754" y="91458"/>
                  </a:lnTo>
                  <a:lnTo>
                    <a:pt x="77853" y="91721"/>
                  </a:lnTo>
                  <a:lnTo>
                    <a:pt x="80375" y="91931"/>
                  </a:lnTo>
                  <a:lnTo>
                    <a:pt x="82870" y="92089"/>
                  </a:lnTo>
                  <a:lnTo>
                    <a:pt x="85391" y="92246"/>
                  </a:lnTo>
                  <a:lnTo>
                    <a:pt x="87887" y="92351"/>
                  </a:lnTo>
                  <a:lnTo>
                    <a:pt x="90408" y="92430"/>
                  </a:lnTo>
                  <a:lnTo>
                    <a:pt x="92903" y="92483"/>
                  </a:lnTo>
                  <a:lnTo>
                    <a:pt x="95425" y="92509"/>
                  </a:lnTo>
                  <a:lnTo>
                    <a:pt x="97920" y="92509"/>
                  </a:lnTo>
                  <a:lnTo>
                    <a:pt x="100442" y="92483"/>
                  </a:lnTo>
                  <a:lnTo>
                    <a:pt x="102963" y="92430"/>
                  </a:lnTo>
                  <a:lnTo>
                    <a:pt x="105459" y="92351"/>
                  </a:lnTo>
                  <a:lnTo>
                    <a:pt x="107980" y="92220"/>
                  </a:lnTo>
                  <a:lnTo>
                    <a:pt x="110475" y="92089"/>
                  </a:lnTo>
                  <a:lnTo>
                    <a:pt x="112971" y="91905"/>
                  </a:lnTo>
                  <a:lnTo>
                    <a:pt x="115492" y="91695"/>
                  </a:lnTo>
                  <a:lnTo>
                    <a:pt x="117987" y="91484"/>
                  </a:lnTo>
                  <a:lnTo>
                    <a:pt x="121218" y="91143"/>
                  </a:lnTo>
                  <a:lnTo>
                    <a:pt x="124501" y="90775"/>
                  </a:lnTo>
                  <a:lnTo>
                    <a:pt x="127758" y="90381"/>
                  </a:lnTo>
                  <a:lnTo>
                    <a:pt x="129413" y="90145"/>
                  </a:lnTo>
                  <a:lnTo>
                    <a:pt x="131042" y="89882"/>
                  </a:lnTo>
                  <a:close/>
                  <a:moveTo>
                    <a:pt x="133458" y="89514"/>
                  </a:moveTo>
                  <a:lnTo>
                    <a:pt x="133432" y="90092"/>
                  </a:lnTo>
                  <a:lnTo>
                    <a:pt x="133353" y="90670"/>
                  </a:lnTo>
                  <a:lnTo>
                    <a:pt x="133222" y="91248"/>
                  </a:lnTo>
                  <a:lnTo>
                    <a:pt x="133038" y="91826"/>
                  </a:lnTo>
                  <a:lnTo>
                    <a:pt x="132828" y="92377"/>
                  </a:lnTo>
                  <a:lnTo>
                    <a:pt x="132565" y="92929"/>
                  </a:lnTo>
                  <a:lnTo>
                    <a:pt x="132276" y="93454"/>
                  </a:lnTo>
                  <a:lnTo>
                    <a:pt x="131961" y="93980"/>
                  </a:lnTo>
                  <a:lnTo>
                    <a:pt x="131619" y="94479"/>
                  </a:lnTo>
                  <a:lnTo>
                    <a:pt x="131252" y="94978"/>
                  </a:lnTo>
                  <a:lnTo>
                    <a:pt x="130831" y="95477"/>
                  </a:lnTo>
                  <a:lnTo>
                    <a:pt x="130411" y="95950"/>
                  </a:lnTo>
                  <a:lnTo>
                    <a:pt x="129938" y="96396"/>
                  </a:lnTo>
                  <a:lnTo>
                    <a:pt x="129466" y="96843"/>
                  </a:lnTo>
                  <a:lnTo>
                    <a:pt x="128966" y="97289"/>
                  </a:lnTo>
                  <a:lnTo>
                    <a:pt x="128467" y="97709"/>
                  </a:lnTo>
                  <a:lnTo>
                    <a:pt x="127942" y="98130"/>
                  </a:lnTo>
                  <a:lnTo>
                    <a:pt x="127391" y="98524"/>
                  </a:lnTo>
                  <a:lnTo>
                    <a:pt x="126839" y="98891"/>
                  </a:lnTo>
                  <a:lnTo>
                    <a:pt x="126287" y="99259"/>
                  </a:lnTo>
                  <a:lnTo>
                    <a:pt x="125132" y="99942"/>
                  </a:lnTo>
                  <a:lnTo>
                    <a:pt x="124002" y="100572"/>
                  </a:lnTo>
                  <a:lnTo>
                    <a:pt x="122847" y="101124"/>
                  </a:lnTo>
                  <a:lnTo>
                    <a:pt x="121717" y="101623"/>
                  </a:lnTo>
                  <a:lnTo>
                    <a:pt x="120640" y="102043"/>
                  </a:lnTo>
                  <a:lnTo>
                    <a:pt x="119616" y="102411"/>
                  </a:lnTo>
                  <a:lnTo>
                    <a:pt x="118513" y="102753"/>
                  </a:lnTo>
                  <a:lnTo>
                    <a:pt x="117410" y="103068"/>
                  </a:lnTo>
                  <a:lnTo>
                    <a:pt x="116280" y="103357"/>
                  </a:lnTo>
                  <a:lnTo>
                    <a:pt x="115151" y="103646"/>
                  </a:lnTo>
                  <a:lnTo>
                    <a:pt x="113995" y="103882"/>
                  </a:lnTo>
                  <a:lnTo>
                    <a:pt x="112866" y="104118"/>
                  </a:lnTo>
                  <a:lnTo>
                    <a:pt x="111710" y="104302"/>
                  </a:lnTo>
                  <a:lnTo>
                    <a:pt x="110554" y="104486"/>
                  </a:lnTo>
                  <a:lnTo>
                    <a:pt x="109398" y="104644"/>
                  </a:lnTo>
                  <a:lnTo>
                    <a:pt x="108243" y="104775"/>
                  </a:lnTo>
                  <a:lnTo>
                    <a:pt x="107087" y="104880"/>
                  </a:lnTo>
                  <a:lnTo>
                    <a:pt x="105931" y="104985"/>
                  </a:lnTo>
                  <a:lnTo>
                    <a:pt x="104749" y="105038"/>
                  </a:lnTo>
                  <a:lnTo>
                    <a:pt x="103594" y="105090"/>
                  </a:lnTo>
                  <a:lnTo>
                    <a:pt x="102438" y="105116"/>
                  </a:lnTo>
                  <a:lnTo>
                    <a:pt x="101282" y="105116"/>
                  </a:lnTo>
                  <a:lnTo>
                    <a:pt x="100153" y="105090"/>
                  </a:lnTo>
                  <a:lnTo>
                    <a:pt x="99023" y="105038"/>
                  </a:lnTo>
                  <a:lnTo>
                    <a:pt x="97920" y="104985"/>
                  </a:lnTo>
                  <a:lnTo>
                    <a:pt x="96791" y="104906"/>
                  </a:lnTo>
                  <a:lnTo>
                    <a:pt x="95688" y="104801"/>
                  </a:lnTo>
                  <a:lnTo>
                    <a:pt x="94558" y="104670"/>
                  </a:lnTo>
                  <a:lnTo>
                    <a:pt x="93455" y="104512"/>
                  </a:lnTo>
                  <a:lnTo>
                    <a:pt x="92352" y="104328"/>
                  </a:lnTo>
                  <a:lnTo>
                    <a:pt x="91249" y="104145"/>
                  </a:lnTo>
                  <a:lnTo>
                    <a:pt x="90146" y="103934"/>
                  </a:lnTo>
                  <a:lnTo>
                    <a:pt x="89042" y="103672"/>
                  </a:lnTo>
                  <a:lnTo>
                    <a:pt x="87965" y="103409"/>
                  </a:lnTo>
                  <a:lnTo>
                    <a:pt x="86889" y="103120"/>
                  </a:lnTo>
                  <a:lnTo>
                    <a:pt x="85812" y="102805"/>
                  </a:lnTo>
                  <a:lnTo>
                    <a:pt x="84735" y="102490"/>
                  </a:lnTo>
                  <a:lnTo>
                    <a:pt x="83658" y="102122"/>
                  </a:lnTo>
                  <a:lnTo>
                    <a:pt x="82607" y="101728"/>
                  </a:lnTo>
                  <a:lnTo>
                    <a:pt x="81530" y="101334"/>
                  </a:lnTo>
                  <a:lnTo>
                    <a:pt x="80427" y="100888"/>
                  </a:lnTo>
                  <a:lnTo>
                    <a:pt x="79324" y="100415"/>
                  </a:lnTo>
                  <a:lnTo>
                    <a:pt x="78247" y="99916"/>
                  </a:lnTo>
                  <a:lnTo>
                    <a:pt x="77196" y="99364"/>
                  </a:lnTo>
                  <a:lnTo>
                    <a:pt x="76146" y="98760"/>
                  </a:lnTo>
                  <a:lnTo>
                    <a:pt x="75647" y="98445"/>
                  </a:lnTo>
                  <a:lnTo>
                    <a:pt x="75148" y="98130"/>
                  </a:lnTo>
                  <a:lnTo>
                    <a:pt x="74649" y="97788"/>
                  </a:lnTo>
                  <a:lnTo>
                    <a:pt x="74202" y="97447"/>
                  </a:lnTo>
                  <a:lnTo>
                    <a:pt x="73729" y="97079"/>
                  </a:lnTo>
                  <a:lnTo>
                    <a:pt x="73283" y="96685"/>
                  </a:lnTo>
                  <a:lnTo>
                    <a:pt x="72863" y="96291"/>
                  </a:lnTo>
                  <a:lnTo>
                    <a:pt x="72442" y="95897"/>
                  </a:lnTo>
                  <a:lnTo>
                    <a:pt x="72075" y="95477"/>
                  </a:lnTo>
                  <a:lnTo>
                    <a:pt x="71681" y="95030"/>
                  </a:lnTo>
                  <a:lnTo>
                    <a:pt x="71339" y="94584"/>
                  </a:lnTo>
                  <a:lnTo>
                    <a:pt x="70998" y="94111"/>
                  </a:lnTo>
                  <a:lnTo>
                    <a:pt x="70709" y="93612"/>
                  </a:lnTo>
                  <a:lnTo>
                    <a:pt x="70420" y="93113"/>
                  </a:lnTo>
                  <a:lnTo>
                    <a:pt x="70157" y="92588"/>
                  </a:lnTo>
                  <a:lnTo>
                    <a:pt x="69947" y="92062"/>
                  </a:lnTo>
                  <a:lnTo>
                    <a:pt x="69737" y="91511"/>
                  </a:lnTo>
                  <a:lnTo>
                    <a:pt x="69553" y="90933"/>
                  </a:lnTo>
                  <a:lnTo>
                    <a:pt x="71050" y="91090"/>
                  </a:lnTo>
                  <a:lnTo>
                    <a:pt x="71287" y="91563"/>
                  </a:lnTo>
                  <a:lnTo>
                    <a:pt x="71523" y="92010"/>
                  </a:lnTo>
                  <a:lnTo>
                    <a:pt x="71759" y="92456"/>
                  </a:lnTo>
                  <a:lnTo>
                    <a:pt x="72022" y="92903"/>
                  </a:lnTo>
                  <a:lnTo>
                    <a:pt x="72311" y="93323"/>
                  </a:lnTo>
                  <a:lnTo>
                    <a:pt x="72600" y="93743"/>
                  </a:lnTo>
                  <a:lnTo>
                    <a:pt x="72889" y="94164"/>
                  </a:lnTo>
                  <a:lnTo>
                    <a:pt x="73204" y="94558"/>
                  </a:lnTo>
                  <a:lnTo>
                    <a:pt x="73861" y="95319"/>
                  </a:lnTo>
                  <a:lnTo>
                    <a:pt x="74570" y="96028"/>
                  </a:lnTo>
                  <a:lnTo>
                    <a:pt x="75305" y="96711"/>
                  </a:lnTo>
                  <a:lnTo>
                    <a:pt x="76093" y="97368"/>
                  </a:lnTo>
                  <a:lnTo>
                    <a:pt x="76907" y="97972"/>
                  </a:lnTo>
                  <a:lnTo>
                    <a:pt x="77774" y="98550"/>
                  </a:lnTo>
                  <a:lnTo>
                    <a:pt x="78641" y="99075"/>
                  </a:lnTo>
                  <a:lnTo>
                    <a:pt x="79560" y="99601"/>
                  </a:lnTo>
                  <a:lnTo>
                    <a:pt x="80506" y="100073"/>
                  </a:lnTo>
                  <a:lnTo>
                    <a:pt x="81451" y="100520"/>
                  </a:lnTo>
                  <a:lnTo>
                    <a:pt x="82450" y="100914"/>
                  </a:lnTo>
                  <a:lnTo>
                    <a:pt x="83448" y="101308"/>
                  </a:lnTo>
                  <a:lnTo>
                    <a:pt x="84472" y="101649"/>
                  </a:lnTo>
                  <a:lnTo>
                    <a:pt x="85496" y="101991"/>
                  </a:lnTo>
                  <a:lnTo>
                    <a:pt x="86521" y="102280"/>
                  </a:lnTo>
                  <a:lnTo>
                    <a:pt x="87571" y="102542"/>
                  </a:lnTo>
                  <a:lnTo>
                    <a:pt x="88622" y="102805"/>
                  </a:lnTo>
                  <a:lnTo>
                    <a:pt x="89673" y="103015"/>
                  </a:lnTo>
                  <a:lnTo>
                    <a:pt x="90750" y="103225"/>
                  </a:lnTo>
                  <a:lnTo>
                    <a:pt x="91800" y="103409"/>
                  </a:lnTo>
                  <a:lnTo>
                    <a:pt x="92851" y="103567"/>
                  </a:lnTo>
                  <a:lnTo>
                    <a:pt x="93875" y="103698"/>
                  </a:lnTo>
                  <a:lnTo>
                    <a:pt x="94900" y="103803"/>
                  </a:lnTo>
                  <a:lnTo>
                    <a:pt x="95924" y="103908"/>
                  </a:lnTo>
                  <a:lnTo>
                    <a:pt x="97920" y="104066"/>
                  </a:lnTo>
                  <a:lnTo>
                    <a:pt x="99811" y="104145"/>
                  </a:lnTo>
                  <a:lnTo>
                    <a:pt x="100888" y="104171"/>
                  </a:lnTo>
                  <a:lnTo>
                    <a:pt x="101991" y="104197"/>
                  </a:lnTo>
                  <a:lnTo>
                    <a:pt x="103121" y="104171"/>
                  </a:lnTo>
                  <a:lnTo>
                    <a:pt x="104277" y="104145"/>
                  </a:lnTo>
                  <a:lnTo>
                    <a:pt x="105432" y="104118"/>
                  </a:lnTo>
                  <a:lnTo>
                    <a:pt x="106614" y="104040"/>
                  </a:lnTo>
                  <a:lnTo>
                    <a:pt x="107796" y="103934"/>
                  </a:lnTo>
                  <a:lnTo>
                    <a:pt x="109004" y="103829"/>
                  </a:lnTo>
                  <a:lnTo>
                    <a:pt x="110186" y="103672"/>
                  </a:lnTo>
                  <a:lnTo>
                    <a:pt x="111395" y="103514"/>
                  </a:lnTo>
                  <a:lnTo>
                    <a:pt x="112603" y="103304"/>
                  </a:lnTo>
                  <a:lnTo>
                    <a:pt x="113785" y="103068"/>
                  </a:lnTo>
                  <a:lnTo>
                    <a:pt x="114967" y="102805"/>
                  </a:lnTo>
                  <a:lnTo>
                    <a:pt x="116149" y="102516"/>
                  </a:lnTo>
                  <a:lnTo>
                    <a:pt x="117304" y="102175"/>
                  </a:lnTo>
                  <a:lnTo>
                    <a:pt x="118434" y="101807"/>
                  </a:lnTo>
                  <a:lnTo>
                    <a:pt x="119563" y="101413"/>
                  </a:lnTo>
                  <a:lnTo>
                    <a:pt x="120640" y="100966"/>
                  </a:lnTo>
                  <a:lnTo>
                    <a:pt x="121717" y="100467"/>
                  </a:lnTo>
                  <a:lnTo>
                    <a:pt x="122768" y="99968"/>
                  </a:lnTo>
                  <a:lnTo>
                    <a:pt x="123766" y="99390"/>
                  </a:lnTo>
                  <a:lnTo>
                    <a:pt x="124738" y="98786"/>
                  </a:lnTo>
                  <a:lnTo>
                    <a:pt x="125683" y="98130"/>
                  </a:lnTo>
                  <a:lnTo>
                    <a:pt x="126130" y="97788"/>
                  </a:lnTo>
                  <a:lnTo>
                    <a:pt x="126576" y="97421"/>
                  </a:lnTo>
                  <a:lnTo>
                    <a:pt x="127023" y="97053"/>
                  </a:lnTo>
                  <a:lnTo>
                    <a:pt x="127443" y="96685"/>
                  </a:lnTo>
                  <a:lnTo>
                    <a:pt x="127837" y="96291"/>
                  </a:lnTo>
                  <a:lnTo>
                    <a:pt x="128231" y="95871"/>
                  </a:lnTo>
                  <a:lnTo>
                    <a:pt x="128625" y="95451"/>
                  </a:lnTo>
                  <a:lnTo>
                    <a:pt x="128993" y="95030"/>
                  </a:lnTo>
                  <a:lnTo>
                    <a:pt x="129334" y="94584"/>
                  </a:lnTo>
                  <a:lnTo>
                    <a:pt x="129702" y="94111"/>
                  </a:lnTo>
                  <a:lnTo>
                    <a:pt x="130017" y="93638"/>
                  </a:lnTo>
                  <a:lnTo>
                    <a:pt x="130332" y="93165"/>
                  </a:lnTo>
                  <a:lnTo>
                    <a:pt x="130621" y="92666"/>
                  </a:lnTo>
                  <a:lnTo>
                    <a:pt x="130910" y="92167"/>
                  </a:lnTo>
                  <a:lnTo>
                    <a:pt x="131199" y="91642"/>
                  </a:lnTo>
                  <a:lnTo>
                    <a:pt x="131435" y="91090"/>
                  </a:lnTo>
                  <a:lnTo>
                    <a:pt x="131672" y="90539"/>
                  </a:lnTo>
                  <a:lnTo>
                    <a:pt x="131908" y="89961"/>
                  </a:lnTo>
                  <a:lnTo>
                    <a:pt x="131935" y="89856"/>
                  </a:lnTo>
                  <a:lnTo>
                    <a:pt x="131908" y="89751"/>
                  </a:lnTo>
                  <a:lnTo>
                    <a:pt x="133458" y="89514"/>
                  </a:lnTo>
                  <a:close/>
                  <a:moveTo>
                    <a:pt x="59231" y="98970"/>
                  </a:moveTo>
                  <a:lnTo>
                    <a:pt x="59703" y="98996"/>
                  </a:lnTo>
                  <a:lnTo>
                    <a:pt x="60176" y="99049"/>
                  </a:lnTo>
                  <a:lnTo>
                    <a:pt x="60649" y="99128"/>
                  </a:lnTo>
                  <a:lnTo>
                    <a:pt x="61122" y="99259"/>
                  </a:lnTo>
                  <a:lnTo>
                    <a:pt x="61594" y="99417"/>
                  </a:lnTo>
                  <a:lnTo>
                    <a:pt x="62067" y="99574"/>
                  </a:lnTo>
                  <a:lnTo>
                    <a:pt x="62514" y="99784"/>
                  </a:lnTo>
                  <a:lnTo>
                    <a:pt x="62960" y="100021"/>
                  </a:lnTo>
                  <a:lnTo>
                    <a:pt x="62172" y="100021"/>
                  </a:lnTo>
                  <a:lnTo>
                    <a:pt x="61384" y="100047"/>
                  </a:lnTo>
                  <a:lnTo>
                    <a:pt x="60596" y="100152"/>
                  </a:lnTo>
                  <a:lnTo>
                    <a:pt x="59808" y="100284"/>
                  </a:lnTo>
                  <a:lnTo>
                    <a:pt x="59047" y="100494"/>
                  </a:lnTo>
                  <a:lnTo>
                    <a:pt x="58285" y="100730"/>
                  </a:lnTo>
                  <a:lnTo>
                    <a:pt x="57576" y="101019"/>
                  </a:lnTo>
                  <a:lnTo>
                    <a:pt x="57234" y="101177"/>
                  </a:lnTo>
                  <a:lnTo>
                    <a:pt x="56893" y="101360"/>
                  </a:lnTo>
                  <a:lnTo>
                    <a:pt x="56578" y="101571"/>
                  </a:lnTo>
                  <a:lnTo>
                    <a:pt x="56262" y="101781"/>
                  </a:lnTo>
                  <a:lnTo>
                    <a:pt x="55947" y="101991"/>
                  </a:lnTo>
                  <a:lnTo>
                    <a:pt x="55658" y="102227"/>
                  </a:lnTo>
                  <a:lnTo>
                    <a:pt x="55396" y="102490"/>
                  </a:lnTo>
                  <a:lnTo>
                    <a:pt x="55133" y="102753"/>
                  </a:lnTo>
                  <a:lnTo>
                    <a:pt x="54897" y="103041"/>
                  </a:lnTo>
                  <a:lnTo>
                    <a:pt x="54660" y="103330"/>
                  </a:lnTo>
                  <a:lnTo>
                    <a:pt x="54450" y="103646"/>
                  </a:lnTo>
                  <a:lnTo>
                    <a:pt x="54266" y="103961"/>
                  </a:lnTo>
                  <a:lnTo>
                    <a:pt x="54082" y="104302"/>
                  </a:lnTo>
                  <a:lnTo>
                    <a:pt x="53925" y="104670"/>
                  </a:lnTo>
                  <a:lnTo>
                    <a:pt x="53793" y="105038"/>
                  </a:lnTo>
                  <a:lnTo>
                    <a:pt x="53688" y="105432"/>
                  </a:lnTo>
                  <a:lnTo>
                    <a:pt x="53610" y="105826"/>
                  </a:lnTo>
                  <a:lnTo>
                    <a:pt x="53531" y="106246"/>
                  </a:lnTo>
                  <a:lnTo>
                    <a:pt x="53189" y="105668"/>
                  </a:lnTo>
                  <a:lnTo>
                    <a:pt x="52874" y="105038"/>
                  </a:lnTo>
                  <a:lnTo>
                    <a:pt x="52664" y="104539"/>
                  </a:lnTo>
                  <a:lnTo>
                    <a:pt x="52454" y="104040"/>
                  </a:lnTo>
                  <a:lnTo>
                    <a:pt x="52270" y="103514"/>
                  </a:lnTo>
                  <a:lnTo>
                    <a:pt x="52034" y="103041"/>
                  </a:lnTo>
                  <a:lnTo>
                    <a:pt x="51981" y="102963"/>
                  </a:lnTo>
                  <a:lnTo>
                    <a:pt x="51902" y="102936"/>
                  </a:lnTo>
                  <a:lnTo>
                    <a:pt x="52191" y="102411"/>
                  </a:lnTo>
                  <a:lnTo>
                    <a:pt x="52480" y="101938"/>
                  </a:lnTo>
                  <a:lnTo>
                    <a:pt x="52822" y="101518"/>
                  </a:lnTo>
                  <a:lnTo>
                    <a:pt x="53189" y="101124"/>
                  </a:lnTo>
                  <a:lnTo>
                    <a:pt x="53583" y="100756"/>
                  </a:lnTo>
                  <a:lnTo>
                    <a:pt x="54004" y="100415"/>
                  </a:lnTo>
                  <a:lnTo>
                    <a:pt x="54450" y="100126"/>
                  </a:lnTo>
                  <a:lnTo>
                    <a:pt x="54923" y="99863"/>
                  </a:lnTo>
                  <a:lnTo>
                    <a:pt x="55396" y="99627"/>
                  </a:lnTo>
                  <a:lnTo>
                    <a:pt x="55921" y="99443"/>
                  </a:lnTo>
                  <a:lnTo>
                    <a:pt x="56420" y="99285"/>
                  </a:lnTo>
                  <a:lnTo>
                    <a:pt x="56972" y="99154"/>
                  </a:lnTo>
                  <a:lnTo>
                    <a:pt x="57523" y="99049"/>
                  </a:lnTo>
                  <a:lnTo>
                    <a:pt x="58075" y="98996"/>
                  </a:lnTo>
                  <a:lnTo>
                    <a:pt x="58653" y="98970"/>
                  </a:lnTo>
                  <a:close/>
                  <a:moveTo>
                    <a:pt x="21434" y="100205"/>
                  </a:moveTo>
                  <a:lnTo>
                    <a:pt x="23036" y="100231"/>
                  </a:lnTo>
                  <a:lnTo>
                    <a:pt x="24612" y="100257"/>
                  </a:lnTo>
                  <a:lnTo>
                    <a:pt x="26214" y="100336"/>
                  </a:lnTo>
                  <a:lnTo>
                    <a:pt x="27817" y="100441"/>
                  </a:lnTo>
                  <a:lnTo>
                    <a:pt x="29419" y="100546"/>
                  </a:lnTo>
                  <a:lnTo>
                    <a:pt x="30995" y="100704"/>
                  </a:lnTo>
                  <a:lnTo>
                    <a:pt x="32597" y="100861"/>
                  </a:lnTo>
                  <a:lnTo>
                    <a:pt x="34173" y="101019"/>
                  </a:lnTo>
                  <a:lnTo>
                    <a:pt x="35749" y="101229"/>
                  </a:lnTo>
                  <a:lnTo>
                    <a:pt x="37351" y="101439"/>
                  </a:lnTo>
                  <a:lnTo>
                    <a:pt x="38901" y="101676"/>
                  </a:lnTo>
                  <a:lnTo>
                    <a:pt x="40477" y="101912"/>
                  </a:lnTo>
                  <a:lnTo>
                    <a:pt x="42053" y="102175"/>
                  </a:lnTo>
                  <a:lnTo>
                    <a:pt x="45152" y="102753"/>
                  </a:lnTo>
                  <a:lnTo>
                    <a:pt x="48225" y="103383"/>
                  </a:lnTo>
                  <a:lnTo>
                    <a:pt x="51246" y="104040"/>
                  </a:lnTo>
                  <a:lnTo>
                    <a:pt x="51482" y="104040"/>
                  </a:lnTo>
                  <a:lnTo>
                    <a:pt x="51561" y="104013"/>
                  </a:lnTo>
                  <a:lnTo>
                    <a:pt x="51640" y="103961"/>
                  </a:lnTo>
                  <a:lnTo>
                    <a:pt x="51745" y="104250"/>
                  </a:lnTo>
                  <a:lnTo>
                    <a:pt x="51850" y="104565"/>
                  </a:lnTo>
                  <a:lnTo>
                    <a:pt x="51981" y="104854"/>
                  </a:lnTo>
                  <a:lnTo>
                    <a:pt x="52112" y="105143"/>
                  </a:lnTo>
                  <a:lnTo>
                    <a:pt x="52428" y="105721"/>
                  </a:lnTo>
                  <a:lnTo>
                    <a:pt x="52822" y="106272"/>
                  </a:lnTo>
                  <a:lnTo>
                    <a:pt x="51351" y="105747"/>
                  </a:lnTo>
                  <a:lnTo>
                    <a:pt x="49854" y="105248"/>
                  </a:lnTo>
                  <a:lnTo>
                    <a:pt x="48356" y="104775"/>
                  </a:lnTo>
                  <a:lnTo>
                    <a:pt x="46859" y="104328"/>
                  </a:lnTo>
                  <a:lnTo>
                    <a:pt x="45336" y="103934"/>
                  </a:lnTo>
                  <a:lnTo>
                    <a:pt x="43786" y="103541"/>
                  </a:lnTo>
                  <a:lnTo>
                    <a:pt x="42237" y="103173"/>
                  </a:lnTo>
                  <a:lnTo>
                    <a:pt x="40687" y="102858"/>
                  </a:lnTo>
                  <a:lnTo>
                    <a:pt x="39111" y="102542"/>
                  </a:lnTo>
                  <a:lnTo>
                    <a:pt x="37535" y="102280"/>
                  </a:lnTo>
                  <a:lnTo>
                    <a:pt x="35959" y="102017"/>
                  </a:lnTo>
                  <a:lnTo>
                    <a:pt x="34357" y="101807"/>
                  </a:lnTo>
                  <a:lnTo>
                    <a:pt x="32755" y="101623"/>
                  </a:lnTo>
                  <a:lnTo>
                    <a:pt x="31152" y="101465"/>
                  </a:lnTo>
                  <a:lnTo>
                    <a:pt x="29550" y="101360"/>
                  </a:lnTo>
                  <a:lnTo>
                    <a:pt x="27948" y="101255"/>
                  </a:lnTo>
                  <a:lnTo>
                    <a:pt x="26346" y="101203"/>
                  </a:lnTo>
                  <a:lnTo>
                    <a:pt x="24743" y="101177"/>
                  </a:lnTo>
                  <a:lnTo>
                    <a:pt x="23141" y="101203"/>
                  </a:lnTo>
                  <a:lnTo>
                    <a:pt x="21539" y="101229"/>
                  </a:lnTo>
                  <a:lnTo>
                    <a:pt x="19937" y="101308"/>
                  </a:lnTo>
                  <a:lnTo>
                    <a:pt x="18361" y="101439"/>
                  </a:lnTo>
                  <a:lnTo>
                    <a:pt x="16759" y="101571"/>
                  </a:lnTo>
                  <a:lnTo>
                    <a:pt x="15183" y="101754"/>
                  </a:lnTo>
                  <a:lnTo>
                    <a:pt x="13607" y="101965"/>
                  </a:lnTo>
                  <a:lnTo>
                    <a:pt x="12031" y="102227"/>
                  </a:lnTo>
                  <a:lnTo>
                    <a:pt x="10481" y="102516"/>
                  </a:lnTo>
                  <a:lnTo>
                    <a:pt x="8931" y="102858"/>
                  </a:lnTo>
                  <a:lnTo>
                    <a:pt x="7408" y="103225"/>
                  </a:lnTo>
                  <a:lnTo>
                    <a:pt x="5885" y="103619"/>
                  </a:lnTo>
                  <a:lnTo>
                    <a:pt x="4387" y="104066"/>
                  </a:lnTo>
                  <a:lnTo>
                    <a:pt x="2890" y="104539"/>
                  </a:lnTo>
                  <a:lnTo>
                    <a:pt x="2522" y="104013"/>
                  </a:lnTo>
                  <a:lnTo>
                    <a:pt x="2102" y="103514"/>
                  </a:lnTo>
                  <a:lnTo>
                    <a:pt x="1629" y="103041"/>
                  </a:lnTo>
                  <a:lnTo>
                    <a:pt x="1393" y="102805"/>
                  </a:lnTo>
                  <a:lnTo>
                    <a:pt x="1130" y="102621"/>
                  </a:lnTo>
                  <a:lnTo>
                    <a:pt x="2654" y="102227"/>
                  </a:lnTo>
                  <a:lnTo>
                    <a:pt x="4177" y="101886"/>
                  </a:lnTo>
                  <a:lnTo>
                    <a:pt x="5727" y="101571"/>
                  </a:lnTo>
                  <a:lnTo>
                    <a:pt x="7250" y="101282"/>
                  </a:lnTo>
                  <a:lnTo>
                    <a:pt x="8826" y="101045"/>
                  </a:lnTo>
                  <a:lnTo>
                    <a:pt x="10376" y="100835"/>
                  </a:lnTo>
                  <a:lnTo>
                    <a:pt x="11952" y="100651"/>
                  </a:lnTo>
                  <a:lnTo>
                    <a:pt x="13502" y="100494"/>
                  </a:lnTo>
                  <a:lnTo>
                    <a:pt x="15078" y="100389"/>
                  </a:lnTo>
                  <a:lnTo>
                    <a:pt x="16680" y="100284"/>
                  </a:lnTo>
                  <a:lnTo>
                    <a:pt x="18256" y="100231"/>
                  </a:lnTo>
                  <a:lnTo>
                    <a:pt x="19858" y="100205"/>
                  </a:lnTo>
                  <a:close/>
                  <a:moveTo>
                    <a:pt x="132223" y="100809"/>
                  </a:moveTo>
                  <a:lnTo>
                    <a:pt x="133169" y="100993"/>
                  </a:lnTo>
                  <a:lnTo>
                    <a:pt x="134062" y="101203"/>
                  </a:lnTo>
                  <a:lnTo>
                    <a:pt x="134955" y="101413"/>
                  </a:lnTo>
                  <a:lnTo>
                    <a:pt x="135796" y="101649"/>
                  </a:lnTo>
                  <a:lnTo>
                    <a:pt x="136636" y="101912"/>
                  </a:lnTo>
                  <a:lnTo>
                    <a:pt x="137450" y="102201"/>
                  </a:lnTo>
                  <a:lnTo>
                    <a:pt x="138238" y="102542"/>
                  </a:lnTo>
                  <a:lnTo>
                    <a:pt x="139000" y="102884"/>
                  </a:lnTo>
                  <a:lnTo>
                    <a:pt x="139762" y="103278"/>
                  </a:lnTo>
                  <a:lnTo>
                    <a:pt x="140523" y="103698"/>
                  </a:lnTo>
                  <a:lnTo>
                    <a:pt x="141233" y="104171"/>
                  </a:lnTo>
                  <a:lnTo>
                    <a:pt x="141942" y="104670"/>
                  </a:lnTo>
                  <a:lnTo>
                    <a:pt x="142651" y="105222"/>
                  </a:lnTo>
                  <a:lnTo>
                    <a:pt x="143360" y="105826"/>
                  </a:lnTo>
                  <a:lnTo>
                    <a:pt x="144043" y="106456"/>
                  </a:lnTo>
                  <a:lnTo>
                    <a:pt x="144726" y="107165"/>
                  </a:lnTo>
                  <a:lnTo>
                    <a:pt x="144884" y="107848"/>
                  </a:lnTo>
                  <a:lnTo>
                    <a:pt x="144989" y="108242"/>
                  </a:lnTo>
                  <a:lnTo>
                    <a:pt x="145067" y="108636"/>
                  </a:lnTo>
                  <a:lnTo>
                    <a:pt x="145120" y="109004"/>
                  </a:lnTo>
                  <a:lnTo>
                    <a:pt x="145120" y="109293"/>
                  </a:lnTo>
                  <a:lnTo>
                    <a:pt x="145094" y="109398"/>
                  </a:lnTo>
                  <a:lnTo>
                    <a:pt x="145067" y="109503"/>
                  </a:lnTo>
                  <a:lnTo>
                    <a:pt x="145015" y="109555"/>
                  </a:lnTo>
                  <a:lnTo>
                    <a:pt x="144936" y="109582"/>
                  </a:lnTo>
                  <a:lnTo>
                    <a:pt x="144884" y="109555"/>
                  </a:lnTo>
                  <a:lnTo>
                    <a:pt x="144805" y="109503"/>
                  </a:lnTo>
                  <a:lnTo>
                    <a:pt x="144542" y="109293"/>
                  </a:lnTo>
                  <a:lnTo>
                    <a:pt x="143833" y="108662"/>
                  </a:lnTo>
                  <a:lnTo>
                    <a:pt x="142730" y="107664"/>
                  </a:lnTo>
                  <a:lnTo>
                    <a:pt x="141837" y="106981"/>
                  </a:lnTo>
                  <a:lnTo>
                    <a:pt x="140891" y="106377"/>
                  </a:lnTo>
                  <a:lnTo>
                    <a:pt x="139946" y="105773"/>
                  </a:lnTo>
                  <a:lnTo>
                    <a:pt x="138948" y="105248"/>
                  </a:lnTo>
                  <a:lnTo>
                    <a:pt x="137949" y="104749"/>
                  </a:lnTo>
                  <a:lnTo>
                    <a:pt x="136951" y="104302"/>
                  </a:lnTo>
                  <a:lnTo>
                    <a:pt x="135927" y="103908"/>
                  </a:lnTo>
                  <a:lnTo>
                    <a:pt x="134876" y="103541"/>
                  </a:lnTo>
                  <a:lnTo>
                    <a:pt x="133826" y="103252"/>
                  </a:lnTo>
                  <a:lnTo>
                    <a:pt x="132749" y="102989"/>
                  </a:lnTo>
                  <a:lnTo>
                    <a:pt x="131672" y="102779"/>
                  </a:lnTo>
                  <a:lnTo>
                    <a:pt x="130595" y="102621"/>
                  </a:lnTo>
                  <a:lnTo>
                    <a:pt x="131015" y="102175"/>
                  </a:lnTo>
                  <a:lnTo>
                    <a:pt x="131435" y="101728"/>
                  </a:lnTo>
                  <a:lnTo>
                    <a:pt x="131856" y="101282"/>
                  </a:lnTo>
                  <a:lnTo>
                    <a:pt x="132223" y="100809"/>
                  </a:lnTo>
                  <a:close/>
                  <a:moveTo>
                    <a:pt x="175168" y="89409"/>
                  </a:moveTo>
                  <a:lnTo>
                    <a:pt x="177059" y="90486"/>
                  </a:lnTo>
                  <a:lnTo>
                    <a:pt x="178924" y="91589"/>
                  </a:lnTo>
                  <a:lnTo>
                    <a:pt x="180763" y="92719"/>
                  </a:lnTo>
                  <a:lnTo>
                    <a:pt x="181682" y="93297"/>
                  </a:lnTo>
                  <a:lnTo>
                    <a:pt x="182601" y="93901"/>
                  </a:lnTo>
                  <a:lnTo>
                    <a:pt x="177900" y="95188"/>
                  </a:lnTo>
                  <a:lnTo>
                    <a:pt x="175562" y="95871"/>
                  </a:lnTo>
                  <a:lnTo>
                    <a:pt x="173225" y="96554"/>
                  </a:lnTo>
                  <a:lnTo>
                    <a:pt x="170887" y="97237"/>
                  </a:lnTo>
                  <a:lnTo>
                    <a:pt x="168575" y="97946"/>
                  </a:lnTo>
                  <a:lnTo>
                    <a:pt x="166238" y="98681"/>
                  </a:lnTo>
                  <a:lnTo>
                    <a:pt x="163926" y="99443"/>
                  </a:lnTo>
                  <a:lnTo>
                    <a:pt x="161615" y="100205"/>
                  </a:lnTo>
                  <a:lnTo>
                    <a:pt x="159330" y="100993"/>
                  </a:lnTo>
                  <a:lnTo>
                    <a:pt x="157071" y="101807"/>
                  </a:lnTo>
                  <a:lnTo>
                    <a:pt x="154786" y="102647"/>
                  </a:lnTo>
                  <a:lnTo>
                    <a:pt x="152527" y="103514"/>
                  </a:lnTo>
                  <a:lnTo>
                    <a:pt x="150268" y="104381"/>
                  </a:lnTo>
                  <a:lnTo>
                    <a:pt x="148036" y="105274"/>
                  </a:lnTo>
                  <a:lnTo>
                    <a:pt x="145829" y="106220"/>
                  </a:lnTo>
                  <a:lnTo>
                    <a:pt x="145750" y="106246"/>
                  </a:lnTo>
                  <a:lnTo>
                    <a:pt x="145698" y="106298"/>
                  </a:lnTo>
                  <a:lnTo>
                    <a:pt x="145672" y="106351"/>
                  </a:lnTo>
                  <a:lnTo>
                    <a:pt x="145645" y="106430"/>
                  </a:lnTo>
                  <a:lnTo>
                    <a:pt x="145645" y="106561"/>
                  </a:lnTo>
                  <a:lnTo>
                    <a:pt x="145698" y="106692"/>
                  </a:lnTo>
                  <a:lnTo>
                    <a:pt x="145777" y="106771"/>
                  </a:lnTo>
                  <a:lnTo>
                    <a:pt x="145855" y="106824"/>
                  </a:lnTo>
                  <a:lnTo>
                    <a:pt x="145961" y="106850"/>
                  </a:lnTo>
                  <a:lnTo>
                    <a:pt x="146066" y="106850"/>
                  </a:lnTo>
                  <a:lnTo>
                    <a:pt x="150715" y="105195"/>
                  </a:lnTo>
                  <a:lnTo>
                    <a:pt x="155337" y="103593"/>
                  </a:lnTo>
                  <a:lnTo>
                    <a:pt x="159960" y="102017"/>
                  </a:lnTo>
                  <a:lnTo>
                    <a:pt x="164609" y="100467"/>
                  </a:lnTo>
                  <a:lnTo>
                    <a:pt x="169258" y="98944"/>
                  </a:lnTo>
                  <a:lnTo>
                    <a:pt x="173934" y="97499"/>
                  </a:lnTo>
                  <a:lnTo>
                    <a:pt x="176298" y="96816"/>
                  </a:lnTo>
                  <a:lnTo>
                    <a:pt x="178635" y="96107"/>
                  </a:lnTo>
                  <a:lnTo>
                    <a:pt x="180999" y="95451"/>
                  </a:lnTo>
                  <a:lnTo>
                    <a:pt x="183363" y="94794"/>
                  </a:lnTo>
                  <a:lnTo>
                    <a:pt x="183468" y="95267"/>
                  </a:lnTo>
                  <a:lnTo>
                    <a:pt x="183573" y="95766"/>
                  </a:lnTo>
                  <a:lnTo>
                    <a:pt x="183652" y="96239"/>
                  </a:lnTo>
                  <a:lnTo>
                    <a:pt x="183731" y="96738"/>
                  </a:lnTo>
                  <a:lnTo>
                    <a:pt x="183731" y="97237"/>
                  </a:lnTo>
                  <a:lnTo>
                    <a:pt x="183757" y="97736"/>
                  </a:lnTo>
                  <a:lnTo>
                    <a:pt x="183678" y="97736"/>
                  </a:lnTo>
                  <a:lnTo>
                    <a:pt x="181262" y="98235"/>
                  </a:lnTo>
                  <a:lnTo>
                    <a:pt x="178819" y="98786"/>
                  </a:lnTo>
                  <a:lnTo>
                    <a:pt x="176403" y="99338"/>
                  </a:lnTo>
                  <a:lnTo>
                    <a:pt x="173960" y="99916"/>
                  </a:lnTo>
                  <a:lnTo>
                    <a:pt x="171517" y="100546"/>
                  </a:lnTo>
                  <a:lnTo>
                    <a:pt x="169101" y="101177"/>
                  </a:lnTo>
                  <a:lnTo>
                    <a:pt x="166684" y="101859"/>
                  </a:lnTo>
                  <a:lnTo>
                    <a:pt x="164268" y="102595"/>
                  </a:lnTo>
                  <a:lnTo>
                    <a:pt x="161878" y="103357"/>
                  </a:lnTo>
                  <a:lnTo>
                    <a:pt x="159487" y="104145"/>
                  </a:lnTo>
                  <a:lnTo>
                    <a:pt x="157124" y="104985"/>
                  </a:lnTo>
                  <a:lnTo>
                    <a:pt x="154786" y="105878"/>
                  </a:lnTo>
                  <a:lnTo>
                    <a:pt x="152448" y="106797"/>
                  </a:lnTo>
                  <a:lnTo>
                    <a:pt x="150163" y="107796"/>
                  </a:lnTo>
                  <a:lnTo>
                    <a:pt x="147904" y="108820"/>
                  </a:lnTo>
                  <a:lnTo>
                    <a:pt x="146801" y="109372"/>
                  </a:lnTo>
                  <a:lnTo>
                    <a:pt x="145672" y="109923"/>
                  </a:lnTo>
                  <a:lnTo>
                    <a:pt x="145645" y="109240"/>
                  </a:lnTo>
                  <a:lnTo>
                    <a:pt x="145593" y="108610"/>
                  </a:lnTo>
                  <a:lnTo>
                    <a:pt x="145488" y="107953"/>
                  </a:lnTo>
                  <a:lnTo>
                    <a:pt x="145356" y="107297"/>
                  </a:lnTo>
                  <a:lnTo>
                    <a:pt x="145461" y="107191"/>
                  </a:lnTo>
                  <a:lnTo>
                    <a:pt x="145567" y="107060"/>
                  </a:lnTo>
                  <a:lnTo>
                    <a:pt x="145593" y="106929"/>
                  </a:lnTo>
                  <a:lnTo>
                    <a:pt x="145593" y="106850"/>
                  </a:lnTo>
                  <a:lnTo>
                    <a:pt x="145567" y="106771"/>
                  </a:lnTo>
                  <a:lnTo>
                    <a:pt x="145514" y="106692"/>
                  </a:lnTo>
                  <a:lnTo>
                    <a:pt x="144962" y="105983"/>
                  </a:lnTo>
                  <a:lnTo>
                    <a:pt x="144332" y="105300"/>
                  </a:lnTo>
                  <a:lnTo>
                    <a:pt x="143675" y="104670"/>
                  </a:lnTo>
                  <a:lnTo>
                    <a:pt x="142966" y="104040"/>
                  </a:lnTo>
                  <a:lnTo>
                    <a:pt x="142231" y="103462"/>
                  </a:lnTo>
                  <a:lnTo>
                    <a:pt x="141443" y="102936"/>
                  </a:lnTo>
                  <a:lnTo>
                    <a:pt x="140629" y="102437"/>
                  </a:lnTo>
                  <a:lnTo>
                    <a:pt x="139788" y="101965"/>
                  </a:lnTo>
                  <a:lnTo>
                    <a:pt x="138948" y="101571"/>
                  </a:lnTo>
                  <a:lnTo>
                    <a:pt x="138054" y="101203"/>
                  </a:lnTo>
                  <a:lnTo>
                    <a:pt x="137161" y="100914"/>
                  </a:lnTo>
                  <a:lnTo>
                    <a:pt x="136242" y="100651"/>
                  </a:lnTo>
                  <a:lnTo>
                    <a:pt x="135796" y="100572"/>
                  </a:lnTo>
                  <a:lnTo>
                    <a:pt x="135323" y="100494"/>
                  </a:lnTo>
                  <a:lnTo>
                    <a:pt x="134876" y="100415"/>
                  </a:lnTo>
                  <a:lnTo>
                    <a:pt x="134404" y="100362"/>
                  </a:lnTo>
                  <a:lnTo>
                    <a:pt x="133957" y="100336"/>
                  </a:lnTo>
                  <a:lnTo>
                    <a:pt x="133484" y="100310"/>
                  </a:lnTo>
                  <a:lnTo>
                    <a:pt x="133038" y="100310"/>
                  </a:lnTo>
                  <a:lnTo>
                    <a:pt x="132565" y="100336"/>
                  </a:lnTo>
                  <a:lnTo>
                    <a:pt x="132565" y="100336"/>
                  </a:lnTo>
                  <a:lnTo>
                    <a:pt x="133090" y="99548"/>
                  </a:lnTo>
                  <a:lnTo>
                    <a:pt x="133353" y="99154"/>
                  </a:lnTo>
                  <a:lnTo>
                    <a:pt x="133563" y="98734"/>
                  </a:lnTo>
                  <a:lnTo>
                    <a:pt x="133773" y="98314"/>
                  </a:lnTo>
                  <a:lnTo>
                    <a:pt x="133983" y="97893"/>
                  </a:lnTo>
                  <a:lnTo>
                    <a:pt x="134167" y="97447"/>
                  </a:lnTo>
                  <a:lnTo>
                    <a:pt x="134325" y="97000"/>
                  </a:lnTo>
                  <a:lnTo>
                    <a:pt x="135507" y="97447"/>
                  </a:lnTo>
                  <a:lnTo>
                    <a:pt x="136715" y="97841"/>
                  </a:lnTo>
                  <a:lnTo>
                    <a:pt x="137949" y="98182"/>
                  </a:lnTo>
                  <a:lnTo>
                    <a:pt x="139210" y="98497"/>
                  </a:lnTo>
                  <a:lnTo>
                    <a:pt x="140471" y="98760"/>
                  </a:lnTo>
                  <a:lnTo>
                    <a:pt x="141784" y="98996"/>
                  </a:lnTo>
                  <a:lnTo>
                    <a:pt x="143098" y="99180"/>
                  </a:lnTo>
                  <a:lnTo>
                    <a:pt x="144437" y="99338"/>
                  </a:lnTo>
                  <a:lnTo>
                    <a:pt x="144437" y="99548"/>
                  </a:lnTo>
                  <a:lnTo>
                    <a:pt x="144437" y="99732"/>
                  </a:lnTo>
                  <a:lnTo>
                    <a:pt x="144490" y="99942"/>
                  </a:lnTo>
                  <a:lnTo>
                    <a:pt x="144568" y="100152"/>
                  </a:lnTo>
                  <a:lnTo>
                    <a:pt x="144647" y="100336"/>
                  </a:lnTo>
                  <a:lnTo>
                    <a:pt x="144752" y="100546"/>
                  </a:lnTo>
                  <a:lnTo>
                    <a:pt x="144884" y="100730"/>
                  </a:lnTo>
                  <a:lnTo>
                    <a:pt x="145015" y="100914"/>
                  </a:lnTo>
                  <a:lnTo>
                    <a:pt x="145330" y="101255"/>
                  </a:lnTo>
                  <a:lnTo>
                    <a:pt x="145672" y="101571"/>
                  </a:lnTo>
                  <a:lnTo>
                    <a:pt x="146039" y="101807"/>
                  </a:lnTo>
                  <a:lnTo>
                    <a:pt x="146223" y="101912"/>
                  </a:lnTo>
                  <a:lnTo>
                    <a:pt x="146407" y="101965"/>
                  </a:lnTo>
                  <a:lnTo>
                    <a:pt x="146775" y="102096"/>
                  </a:lnTo>
                  <a:lnTo>
                    <a:pt x="147169" y="102175"/>
                  </a:lnTo>
                  <a:lnTo>
                    <a:pt x="147536" y="102201"/>
                  </a:lnTo>
                  <a:lnTo>
                    <a:pt x="147930" y="102201"/>
                  </a:lnTo>
                  <a:lnTo>
                    <a:pt x="148324" y="102148"/>
                  </a:lnTo>
                  <a:lnTo>
                    <a:pt x="148692" y="102070"/>
                  </a:lnTo>
                  <a:lnTo>
                    <a:pt x="149060" y="101938"/>
                  </a:lnTo>
                  <a:lnTo>
                    <a:pt x="149401" y="101807"/>
                  </a:lnTo>
                  <a:lnTo>
                    <a:pt x="149743" y="101597"/>
                  </a:lnTo>
                  <a:lnTo>
                    <a:pt x="150058" y="101387"/>
                  </a:lnTo>
                  <a:lnTo>
                    <a:pt x="150347" y="101150"/>
                  </a:lnTo>
                  <a:lnTo>
                    <a:pt x="150610" y="100861"/>
                  </a:lnTo>
                  <a:lnTo>
                    <a:pt x="150846" y="100546"/>
                  </a:lnTo>
                  <a:lnTo>
                    <a:pt x="151030" y="100231"/>
                  </a:lnTo>
                  <a:lnTo>
                    <a:pt x="151187" y="99863"/>
                  </a:lnTo>
                  <a:lnTo>
                    <a:pt x="151319" y="99469"/>
                  </a:lnTo>
                  <a:lnTo>
                    <a:pt x="152842" y="99364"/>
                  </a:lnTo>
                  <a:lnTo>
                    <a:pt x="154366" y="99207"/>
                  </a:lnTo>
                  <a:lnTo>
                    <a:pt x="155889" y="99023"/>
                  </a:lnTo>
                  <a:lnTo>
                    <a:pt x="157386" y="98760"/>
                  </a:lnTo>
                  <a:lnTo>
                    <a:pt x="158857" y="98445"/>
                  </a:lnTo>
                  <a:lnTo>
                    <a:pt x="160328" y="98103"/>
                  </a:lnTo>
                  <a:lnTo>
                    <a:pt x="161773" y="97683"/>
                  </a:lnTo>
                  <a:lnTo>
                    <a:pt x="163191" y="97237"/>
                  </a:lnTo>
                  <a:lnTo>
                    <a:pt x="164005" y="96948"/>
                  </a:lnTo>
                  <a:lnTo>
                    <a:pt x="164846" y="96633"/>
                  </a:lnTo>
                  <a:lnTo>
                    <a:pt x="165634" y="96291"/>
                  </a:lnTo>
                  <a:lnTo>
                    <a:pt x="166422" y="95923"/>
                  </a:lnTo>
                  <a:lnTo>
                    <a:pt x="167210" y="95556"/>
                  </a:lnTo>
                  <a:lnTo>
                    <a:pt x="167971" y="95188"/>
                  </a:lnTo>
                  <a:lnTo>
                    <a:pt x="168707" y="94768"/>
                  </a:lnTo>
                  <a:lnTo>
                    <a:pt x="169442" y="94347"/>
                  </a:lnTo>
                  <a:lnTo>
                    <a:pt x="170256" y="93848"/>
                  </a:lnTo>
                  <a:lnTo>
                    <a:pt x="171044" y="93297"/>
                  </a:lnTo>
                  <a:lnTo>
                    <a:pt x="171806" y="92719"/>
                  </a:lnTo>
                  <a:lnTo>
                    <a:pt x="172542" y="92115"/>
                  </a:lnTo>
                  <a:lnTo>
                    <a:pt x="173251" y="91484"/>
                  </a:lnTo>
                  <a:lnTo>
                    <a:pt x="173934" y="90802"/>
                  </a:lnTo>
                  <a:lnTo>
                    <a:pt x="174564" y="90119"/>
                  </a:lnTo>
                  <a:lnTo>
                    <a:pt x="175168" y="89409"/>
                  </a:lnTo>
                  <a:close/>
                  <a:moveTo>
                    <a:pt x="69212" y="91589"/>
                  </a:moveTo>
                  <a:lnTo>
                    <a:pt x="69343" y="92062"/>
                  </a:lnTo>
                  <a:lnTo>
                    <a:pt x="69474" y="92509"/>
                  </a:lnTo>
                  <a:lnTo>
                    <a:pt x="69658" y="92955"/>
                  </a:lnTo>
                  <a:lnTo>
                    <a:pt x="69842" y="93402"/>
                  </a:lnTo>
                  <a:lnTo>
                    <a:pt x="70052" y="93822"/>
                  </a:lnTo>
                  <a:lnTo>
                    <a:pt x="70288" y="94242"/>
                  </a:lnTo>
                  <a:lnTo>
                    <a:pt x="70525" y="94636"/>
                  </a:lnTo>
                  <a:lnTo>
                    <a:pt x="70788" y="95030"/>
                  </a:lnTo>
                  <a:lnTo>
                    <a:pt x="71076" y="95424"/>
                  </a:lnTo>
                  <a:lnTo>
                    <a:pt x="71365" y="95792"/>
                  </a:lnTo>
                  <a:lnTo>
                    <a:pt x="71654" y="96133"/>
                  </a:lnTo>
                  <a:lnTo>
                    <a:pt x="71996" y="96475"/>
                  </a:lnTo>
                  <a:lnTo>
                    <a:pt x="72652" y="97158"/>
                  </a:lnTo>
                  <a:lnTo>
                    <a:pt x="73388" y="97788"/>
                  </a:lnTo>
                  <a:lnTo>
                    <a:pt x="74150" y="98366"/>
                  </a:lnTo>
                  <a:lnTo>
                    <a:pt x="74938" y="98918"/>
                  </a:lnTo>
                  <a:lnTo>
                    <a:pt x="75778" y="99443"/>
                  </a:lnTo>
                  <a:lnTo>
                    <a:pt x="76619" y="99942"/>
                  </a:lnTo>
                  <a:lnTo>
                    <a:pt x="77485" y="100415"/>
                  </a:lnTo>
                  <a:lnTo>
                    <a:pt x="78352" y="100835"/>
                  </a:lnTo>
                  <a:lnTo>
                    <a:pt x="79245" y="101255"/>
                  </a:lnTo>
                  <a:lnTo>
                    <a:pt x="80112" y="101649"/>
                  </a:lnTo>
                  <a:lnTo>
                    <a:pt x="81399" y="102201"/>
                  </a:lnTo>
                  <a:lnTo>
                    <a:pt x="82712" y="102700"/>
                  </a:lnTo>
                  <a:lnTo>
                    <a:pt x="84026" y="103173"/>
                  </a:lnTo>
                  <a:lnTo>
                    <a:pt x="85365" y="103593"/>
                  </a:lnTo>
                  <a:lnTo>
                    <a:pt x="86731" y="103987"/>
                  </a:lnTo>
                  <a:lnTo>
                    <a:pt x="88070" y="104355"/>
                  </a:lnTo>
                  <a:lnTo>
                    <a:pt x="89436" y="104670"/>
                  </a:lnTo>
                  <a:lnTo>
                    <a:pt x="90802" y="104959"/>
                  </a:lnTo>
                  <a:lnTo>
                    <a:pt x="92194" y="105195"/>
                  </a:lnTo>
                  <a:lnTo>
                    <a:pt x="93586" y="105432"/>
                  </a:lnTo>
                  <a:lnTo>
                    <a:pt x="94978" y="105589"/>
                  </a:lnTo>
                  <a:lnTo>
                    <a:pt x="96371" y="105747"/>
                  </a:lnTo>
                  <a:lnTo>
                    <a:pt x="97763" y="105852"/>
                  </a:lnTo>
                  <a:lnTo>
                    <a:pt x="99155" y="105931"/>
                  </a:lnTo>
                  <a:lnTo>
                    <a:pt x="100573" y="105983"/>
                  </a:lnTo>
                  <a:lnTo>
                    <a:pt x="101965" y="106010"/>
                  </a:lnTo>
                  <a:lnTo>
                    <a:pt x="103278" y="105983"/>
                  </a:lnTo>
                  <a:lnTo>
                    <a:pt x="104618" y="105957"/>
                  </a:lnTo>
                  <a:lnTo>
                    <a:pt x="105958" y="105878"/>
                  </a:lnTo>
                  <a:lnTo>
                    <a:pt x="107297" y="105799"/>
                  </a:lnTo>
                  <a:lnTo>
                    <a:pt x="108663" y="105668"/>
                  </a:lnTo>
                  <a:lnTo>
                    <a:pt x="110029" y="105537"/>
                  </a:lnTo>
                  <a:lnTo>
                    <a:pt x="111368" y="105353"/>
                  </a:lnTo>
                  <a:lnTo>
                    <a:pt x="112734" y="105143"/>
                  </a:lnTo>
                  <a:lnTo>
                    <a:pt x="114074" y="104906"/>
                  </a:lnTo>
                  <a:lnTo>
                    <a:pt x="115413" y="104617"/>
                  </a:lnTo>
                  <a:lnTo>
                    <a:pt x="116727" y="104328"/>
                  </a:lnTo>
                  <a:lnTo>
                    <a:pt x="118040" y="103961"/>
                  </a:lnTo>
                  <a:lnTo>
                    <a:pt x="119327" y="103567"/>
                  </a:lnTo>
                  <a:lnTo>
                    <a:pt x="120614" y="103147"/>
                  </a:lnTo>
                  <a:lnTo>
                    <a:pt x="121848" y="102674"/>
                  </a:lnTo>
                  <a:lnTo>
                    <a:pt x="123057" y="102175"/>
                  </a:lnTo>
                  <a:lnTo>
                    <a:pt x="123845" y="101807"/>
                  </a:lnTo>
                  <a:lnTo>
                    <a:pt x="124633" y="101413"/>
                  </a:lnTo>
                  <a:lnTo>
                    <a:pt x="125447" y="100966"/>
                  </a:lnTo>
                  <a:lnTo>
                    <a:pt x="126261" y="100467"/>
                  </a:lnTo>
                  <a:lnTo>
                    <a:pt x="127075" y="99942"/>
                  </a:lnTo>
                  <a:lnTo>
                    <a:pt x="127890" y="99390"/>
                  </a:lnTo>
                  <a:lnTo>
                    <a:pt x="128704" y="98786"/>
                  </a:lnTo>
                  <a:lnTo>
                    <a:pt x="129466" y="98156"/>
                  </a:lnTo>
                  <a:lnTo>
                    <a:pt x="130227" y="97499"/>
                  </a:lnTo>
                  <a:lnTo>
                    <a:pt x="130936" y="96816"/>
                  </a:lnTo>
                  <a:lnTo>
                    <a:pt x="131593" y="96081"/>
                  </a:lnTo>
                  <a:lnTo>
                    <a:pt x="132223" y="95319"/>
                  </a:lnTo>
                  <a:lnTo>
                    <a:pt x="132512" y="94952"/>
                  </a:lnTo>
                  <a:lnTo>
                    <a:pt x="132775" y="94558"/>
                  </a:lnTo>
                  <a:lnTo>
                    <a:pt x="133038" y="94137"/>
                  </a:lnTo>
                  <a:lnTo>
                    <a:pt x="133248" y="93743"/>
                  </a:lnTo>
                  <a:lnTo>
                    <a:pt x="133484" y="93323"/>
                  </a:lnTo>
                  <a:lnTo>
                    <a:pt x="133668" y="92903"/>
                  </a:lnTo>
                  <a:lnTo>
                    <a:pt x="133852" y="92483"/>
                  </a:lnTo>
                  <a:lnTo>
                    <a:pt x="134010" y="92062"/>
                  </a:lnTo>
                  <a:lnTo>
                    <a:pt x="134010" y="92745"/>
                  </a:lnTo>
                  <a:lnTo>
                    <a:pt x="133983" y="93402"/>
                  </a:lnTo>
                  <a:lnTo>
                    <a:pt x="133931" y="94058"/>
                  </a:lnTo>
                  <a:lnTo>
                    <a:pt x="133826" y="94689"/>
                  </a:lnTo>
                  <a:lnTo>
                    <a:pt x="133721" y="95293"/>
                  </a:lnTo>
                  <a:lnTo>
                    <a:pt x="133563" y="95897"/>
                  </a:lnTo>
                  <a:lnTo>
                    <a:pt x="133379" y="96501"/>
                  </a:lnTo>
                  <a:lnTo>
                    <a:pt x="133169" y="97079"/>
                  </a:lnTo>
                  <a:lnTo>
                    <a:pt x="132933" y="97631"/>
                  </a:lnTo>
                  <a:lnTo>
                    <a:pt x="132670" y="98182"/>
                  </a:lnTo>
                  <a:lnTo>
                    <a:pt x="132381" y="98708"/>
                  </a:lnTo>
                  <a:lnTo>
                    <a:pt x="132066" y="99233"/>
                  </a:lnTo>
                  <a:lnTo>
                    <a:pt x="131751" y="99732"/>
                  </a:lnTo>
                  <a:lnTo>
                    <a:pt x="131383" y="100231"/>
                  </a:lnTo>
                  <a:lnTo>
                    <a:pt x="130989" y="100730"/>
                  </a:lnTo>
                  <a:lnTo>
                    <a:pt x="130569" y="101177"/>
                  </a:lnTo>
                  <a:lnTo>
                    <a:pt x="130148" y="101649"/>
                  </a:lnTo>
                  <a:lnTo>
                    <a:pt x="129702" y="102096"/>
                  </a:lnTo>
                  <a:lnTo>
                    <a:pt x="129229" y="102516"/>
                  </a:lnTo>
                  <a:lnTo>
                    <a:pt x="128730" y="102936"/>
                  </a:lnTo>
                  <a:lnTo>
                    <a:pt x="128231" y="103330"/>
                  </a:lnTo>
                  <a:lnTo>
                    <a:pt x="127706" y="103724"/>
                  </a:lnTo>
                  <a:lnTo>
                    <a:pt x="127154" y="104118"/>
                  </a:lnTo>
                  <a:lnTo>
                    <a:pt x="126603" y="104486"/>
                  </a:lnTo>
                  <a:lnTo>
                    <a:pt x="126025" y="104828"/>
                  </a:lnTo>
                  <a:lnTo>
                    <a:pt x="125447" y="105169"/>
                  </a:lnTo>
                  <a:lnTo>
                    <a:pt x="124843" y="105510"/>
                  </a:lnTo>
                  <a:lnTo>
                    <a:pt x="124239" y="105826"/>
                  </a:lnTo>
                  <a:lnTo>
                    <a:pt x="122978" y="106456"/>
                  </a:lnTo>
                  <a:lnTo>
                    <a:pt x="121691" y="107008"/>
                  </a:lnTo>
                  <a:lnTo>
                    <a:pt x="120351" y="107533"/>
                  </a:lnTo>
                  <a:lnTo>
                    <a:pt x="118985" y="108032"/>
                  </a:lnTo>
                  <a:lnTo>
                    <a:pt x="117620" y="108479"/>
                  </a:lnTo>
                  <a:lnTo>
                    <a:pt x="116228" y="108872"/>
                  </a:lnTo>
                  <a:lnTo>
                    <a:pt x="114809" y="109240"/>
                  </a:lnTo>
                  <a:lnTo>
                    <a:pt x="113417" y="109582"/>
                  </a:lnTo>
                  <a:lnTo>
                    <a:pt x="112025" y="109871"/>
                  </a:lnTo>
                  <a:lnTo>
                    <a:pt x="110633" y="110133"/>
                  </a:lnTo>
                  <a:lnTo>
                    <a:pt x="109267" y="110370"/>
                  </a:lnTo>
                  <a:lnTo>
                    <a:pt x="107928" y="110554"/>
                  </a:lnTo>
                  <a:lnTo>
                    <a:pt x="106614" y="110737"/>
                  </a:lnTo>
                  <a:lnTo>
                    <a:pt x="105327" y="110869"/>
                  </a:lnTo>
                  <a:lnTo>
                    <a:pt x="104119" y="110974"/>
                  </a:lnTo>
                  <a:lnTo>
                    <a:pt x="102937" y="111053"/>
                  </a:lnTo>
                  <a:lnTo>
                    <a:pt x="101808" y="111131"/>
                  </a:lnTo>
                  <a:lnTo>
                    <a:pt x="100757" y="111158"/>
                  </a:lnTo>
                  <a:lnTo>
                    <a:pt x="98314" y="111158"/>
                  </a:lnTo>
                  <a:lnTo>
                    <a:pt x="97053" y="111105"/>
                  </a:lnTo>
                  <a:lnTo>
                    <a:pt x="95766" y="111053"/>
                  </a:lnTo>
                  <a:lnTo>
                    <a:pt x="94453" y="110948"/>
                  </a:lnTo>
                  <a:lnTo>
                    <a:pt x="93140" y="110816"/>
                  </a:lnTo>
                  <a:lnTo>
                    <a:pt x="91800" y="110659"/>
                  </a:lnTo>
                  <a:lnTo>
                    <a:pt x="90461" y="110448"/>
                  </a:lnTo>
                  <a:lnTo>
                    <a:pt x="89147" y="110212"/>
                  </a:lnTo>
                  <a:lnTo>
                    <a:pt x="87808" y="109949"/>
                  </a:lnTo>
                  <a:lnTo>
                    <a:pt x="86495" y="109634"/>
                  </a:lnTo>
                  <a:lnTo>
                    <a:pt x="85181" y="109293"/>
                  </a:lnTo>
                  <a:lnTo>
                    <a:pt x="83894" y="108899"/>
                  </a:lnTo>
                  <a:lnTo>
                    <a:pt x="82633" y="108452"/>
                  </a:lnTo>
                  <a:lnTo>
                    <a:pt x="81399" y="107979"/>
                  </a:lnTo>
                  <a:lnTo>
                    <a:pt x="80191" y="107454"/>
                  </a:lnTo>
                  <a:lnTo>
                    <a:pt x="79035" y="106876"/>
                  </a:lnTo>
                  <a:lnTo>
                    <a:pt x="78483" y="106561"/>
                  </a:lnTo>
                  <a:lnTo>
                    <a:pt x="77906" y="106246"/>
                  </a:lnTo>
                  <a:lnTo>
                    <a:pt x="77380" y="105904"/>
                  </a:lnTo>
                  <a:lnTo>
                    <a:pt x="76829" y="105563"/>
                  </a:lnTo>
                  <a:lnTo>
                    <a:pt x="76330" y="105222"/>
                  </a:lnTo>
                  <a:lnTo>
                    <a:pt x="75804" y="104854"/>
                  </a:lnTo>
                  <a:lnTo>
                    <a:pt x="75332" y="104460"/>
                  </a:lnTo>
                  <a:lnTo>
                    <a:pt x="74859" y="104066"/>
                  </a:lnTo>
                  <a:lnTo>
                    <a:pt x="74386" y="103672"/>
                  </a:lnTo>
                  <a:lnTo>
                    <a:pt x="73939" y="103225"/>
                  </a:lnTo>
                  <a:lnTo>
                    <a:pt x="73519" y="102805"/>
                  </a:lnTo>
                  <a:lnTo>
                    <a:pt x="73099" y="102359"/>
                  </a:lnTo>
                  <a:lnTo>
                    <a:pt x="72705" y="101886"/>
                  </a:lnTo>
                  <a:lnTo>
                    <a:pt x="72311" y="101387"/>
                  </a:lnTo>
                  <a:lnTo>
                    <a:pt x="71970" y="100914"/>
                  </a:lnTo>
                  <a:lnTo>
                    <a:pt x="71628" y="100389"/>
                  </a:lnTo>
                  <a:lnTo>
                    <a:pt x="71313" y="99863"/>
                  </a:lnTo>
                  <a:lnTo>
                    <a:pt x="70998" y="99338"/>
                  </a:lnTo>
                  <a:lnTo>
                    <a:pt x="70709" y="98760"/>
                  </a:lnTo>
                  <a:lnTo>
                    <a:pt x="70472" y="98209"/>
                  </a:lnTo>
                  <a:lnTo>
                    <a:pt x="70236" y="97604"/>
                  </a:lnTo>
                  <a:lnTo>
                    <a:pt x="70026" y="97000"/>
                  </a:lnTo>
                  <a:lnTo>
                    <a:pt x="69816" y="96396"/>
                  </a:lnTo>
                  <a:lnTo>
                    <a:pt x="69658" y="95740"/>
                  </a:lnTo>
                  <a:lnTo>
                    <a:pt x="69527" y="95109"/>
                  </a:lnTo>
                  <a:lnTo>
                    <a:pt x="69395" y="94426"/>
                  </a:lnTo>
                  <a:lnTo>
                    <a:pt x="69317" y="93743"/>
                  </a:lnTo>
                  <a:lnTo>
                    <a:pt x="69238" y="93034"/>
                  </a:lnTo>
                  <a:lnTo>
                    <a:pt x="69212" y="92325"/>
                  </a:lnTo>
                  <a:lnTo>
                    <a:pt x="69212" y="91589"/>
                  </a:lnTo>
                  <a:close/>
                  <a:moveTo>
                    <a:pt x="26740" y="102516"/>
                  </a:moveTo>
                  <a:lnTo>
                    <a:pt x="29077" y="102595"/>
                  </a:lnTo>
                  <a:lnTo>
                    <a:pt x="30233" y="102647"/>
                  </a:lnTo>
                  <a:lnTo>
                    <a:pt x="31415" y="102700"/>
                  </a:lnTo>
                  <a:lnTo>
                    <a:pt x="31284" y="102858"/>
                  </a:lnTo>
                  <a:lnTo>
                    <a:pt x="31205" y="103015"/>
                  </a:lnTo>
                  <a:lnTo>
                    <a:pt x="31100" y="103199"/>
                  </a:lnTo>
                  <a:lnTo>
                    <a:pt x="31047" y="103383"/>
                  </a:lnTo>
                  <a:lnTo>
                    <a:pt x="30995" y="103567"/>
                  </a:lnTo>
                  <a:lnTo>
                    <a:pt x="30968" y="103751"/>
                  </a:lnTo>
                  <a:lnTo>
                    <a:pt x="30942" y="104145"/>
                  </a:lnTo>
                  <a:lnTo>
                    <a:pt x="30968" y="104539"/>
                  </a:lnTo>
                  <a:lnTo>
                    <a:pt x="31073" y="104933"/>
                  </a:lnTo>
                  <a:lnTo>
                    <a:pt x="31205" y="105300"/>
                  </a:lnTo>
                  <a:lnTo>
                    <a:pt x="31310" y="105484"/>
                  </a:lnTo>
                  <a:lnTo>
                    <a:pt x="31415" y="105642"/>
                  </a:lnTo>
                  <a:lnTo>
                    <a:pt x="31546" y="105799"/>
                  </a:lnTo>
                  <a:lnTo>
                    <a:pt x="31678" y="105957"/>
                  </a:lnTo>
                  <a:lnTo>
                    <a:pt x="31835" y="106088"/>
                  </a:lnTo>
                  <a:lnTo>
                    <a:pt x="31993" y="106193"/>
                  </a:lnTo>
                  <a:lnTo>
                    <a:pt x="32361" y="106403"/>
                  </a:lnTo>
                  <a:lnTo>
                    <a:pt x="32728" y="106561"/>
                  </a:lnTo>
                  <a:lnTo>
                    <a:pt x="33122" y="106640"/>
                  </a:lnTo>
                  <a:lnTo>
                    <a:pt x="33516" y="106692"/>
                  </a:lnTo>
                  <a:lnTo>
                    <a:pt x="33936" y="106692"/>
                  </a:lnTo>
                  <a:lnTo>
                    <a:pt x="34357" y="106640"/>
                  </a:lnTo>
                  <a:lnTo>
                    <a:pt x="34147" y="107060"/>
                  </a:lnTo>
                  <a:lnTo>
                    <a:pt x="33989" y="107480"/>
                  </a:lnTo>
                  <a:lnTo>
                    <a:pt x="33831" y="107901"/>
                  </a:lnTo>
                  <a:lnTo>
                    <a:pt x="33700" y="108321"/>
                  </a:lnTo>
                  <a:lnTo>
                    <a:pt x="33595" y="108767"/>
                  </a:lnTo>
                  <a:lnTo>
                    <a:pt x="33516" y="109188"/>
                  </a:lnTo>
                  <a:lnTo>
                    <a:pt x="33464" y="109634"/>
                  </a:lnTo>
                  <a:lnTo>
                    <a:pt x="33437" y="110054"/>
                  </a:lnTo>
                  <a:lnTo>
                    <a:pt x="33437" y="110501"/>
                  </a:lnTo>
                  <a:lnTo>
                    <a:pt x="33464" y="110921"/>
                  </a:lnTo>
                  <a:lnTo>
                    <a:pt x="33516" y="111341"/>
                  </a:lnTo>
                  <a:lnTo>
                    <a:pt x="33595" y="111762"/>
                  </a:lnTo>
                  <a:lnTo>
                    <a:pt x="33726" y="112156"/>
                  </a:lnTo>
                  <a:lnTo>
                    <a:pt x="33884" y="112550"/>
                  </a:lnTo>
                  <a:lnTo>
                    <a:pt x="34068" y="112917"/>
                  </a:lnTo>
                  <a:lnTo>
                    <a:pt x="34304" y="113285"/>
                  </a:lnTo>
                  <a:lnTo>
                    <a:pt x="33700" y="112734"/>
                  </a:lnTo>
                  <a:lnTo>
                    <a:pt x="33122" y="112182"/>
                  </a:lnTo>
                  <a:lnTo>
                    <a:pt x="32544" y="111630"/>
                  </a:lnTo>
                  <a:lnTo>
                    <a:pt x="31993" y="111026"/>
                  </a:lnTo>
                  <a:lnTo>
                    <a:pt x="31441" y="110422"/>
                  </a:lnTo>
                  <a:lnTo>
                    <a:pt x="30916" y="109792"/>
                  </a:lnTo>
                  <a:lnTo>
                    <a:pt x="30417" y="109161"/>
                  </a:lnTo>
                  <a:lnTo>
                    <a:pt x="29944" y="108505"/>
                  </a:lnTo>
                  <a:lnTo>
                    <a:pt x="29471" y="107822"/>
                  </a:lnTo>
                  <a:lnTo>
                    <a:pt x="29025" y="107139"/>
                  </a:lnTo>
                  <a:lnTo>
                    <a:pt x="28578" y="106430"/>
                  </a:lnTo>
                  <a:lnTo>
                    <a:pt x="28184" y="105694"/>
                  </a:lnTo>
                  <a:lnTo>
                    <a:pt x="27790" y="104933"/>
                  </a:lnTo>
                  <a:lnTo>
                    <a:pt x="27423" y="104145"/>
                  </a:lnTo>
                  <a:lnTo>
                    <a:pt x="27055" y="103357"/>
                  </a:lnTo>
                  <a:lnTo>
                    <a:pt x="26740" y="102516"/>
                  </a:lnTo>
                  <a:close/>
                  <a:moveTo>
                    <a:pt x="107717" y="111578"/>
                  </a:moveTo>
                  <a:lnTo>
                    <a:pt x="107166" y="111841"/>
                  </a:lnTo>
                  <a:lnTo>
                    <a:pt x="106903" y="111972"/>
                  </a:lnTo>
                  <a:lnTo>
                    <a:pt x="106640" y="112129"/>
                  </a:lnTo>
                  <a:lnTo>
                    <a:pt x="106404" y="112313"/>
                  </a:lnTo>
                  <a:lnTo>
                    <a:pt x="106168" y="112471"/>
                  </a:lnTo>
                  <a:lnTo>
                    <a:pt x="105984" y="112681"/>
                  </a:lnTo>
                  <a:lnTo>
                    <a:pt x="105800" y="112865"/>
                  </a:lnTo>
                  <a:lnTo>
                    <a:pt x="105616" y="113101"/>
                  </a:lnTo>
                  <a:lnTo>
                    <a:pt x="105485" y="113338"/>
                  </a:lnTo>
                  <a:lnTo>
                    <a:pt x="105353" y="113574"/>
                  </a:lnTo>
                  <a:lnTo>
                    <a:pt x="105275" y="113837"/>
                  </a:lnTo>
                  <a:lnTo>
                    <a:pt x="105196" y="114099"/>
                  </a:lnTo>
                  <a:lnTo>
                    <a:pt x="105143" y="114388"/>
                  </a:lnTo>
                  <a:lnTo>
                    <a:pt x="105143" y="114704"/>
                  </a:lnTo>
                  <a:lnTo>
                    <a:pt x="105143" y="115019"/>
                  </a:lnTo>
                  <a:lnTo>
                    <a:pt x="104776" y="114756"/>
                  </a:lnTo>
                  <a:lnTo>
                    <a:pt x="104408" y="114441"/>
                  </a:lnTo>
                  <a:lnTo>
                    <a:pt x="104093" y="114099"/>
                  </a:lnTo>
                  <a:lnTo>
                    <a:pt x="103830" y="113758"/>
                  </a:lnTo>
                  <a:lnTo>
                    <a:pt x="103594" y="113364"/>
                  </a:lnTo>
                  <a:lnTo>
                    <a:pt x="103515" y="113154"/>
                  </a:lnTo>
                  <a:lnTo>
                    <a:pt x="103436" y="112944"/>
                  </a:lnTo>
                  <a:lnTo>
                    <a:pt x="103384" y="112707"/>
                  </a:lnTo>
                  <a:lnTo>
                    <a:pt x="103331" y="112497"/>
                  </a:lnTo>
                  <a:lnTo>
                    <a:pt x="103305" y="112261"/>
                  </a:lnTo>
                  <a:lnTo>
                    <a:pt x="103305" y="112024"/>
                  </a:lnTo>
                  <a:lnTo>
                    <a:pt x="104355" y="111946"/>
                  </a:lnTo>
                  <a:lnTo>
                    <a:pt x="105432" y="111841"/>
                  </a:lnTo>
                  <a:lnTo>
                    <a:pt x="106562" y="111735"/>
                  </a:lnTo>
                  <a:lnTo>
                    <a:pt x="107717" y="111578"/>
                  </a:lnTo>
                  <a:close/>
                  <a:moveTo>
                    <a:pt x="111526" y="111657"/>
                  </a:moveTo>
                  <a:lnTo>
                    <a:pt x="111605" y="112024"/>
                  </a:lnTo>
                  <a:lnTo>
                    <a:pt x="111631" y="112392"/>
                  </a:lnTo>
                  <a:lnTo>
                    <a:pt x="111605" y="112786"/>
                  </a:lnTo>
                  <a:lnTo>
                    <a:pt x="111552" y="113128"/>
                  </a:lnTo>
                  <a:lnTo>
                    <a:pt x="111447" y="113495"/>
                  </a:lnTo>
                  <a:lnTo>
                    <a:pt x="111290" y="113837"/>
                  </a:lnTo>
                  <a:lnTo>
                    <a:pt x="111132" y="114178"/>
                  </a:lnTo>
                  <a:lnTo>
                    <a:pt x="110922" y="114467"/>
                  </a:lnTo>
                  <a:lnTo>
                    <a:pt x="110659" y="114756"/>
                  </a:lnTo>
                  <a:lnTo>
                    <a:pt x="110397" y="115019"/>
                  </a:lnTo>
                  <a:lnTo>
                    <a:pt x="110108" y="115255"/>
                  </a:lnTo>
                  <a:lnTo>
                    <a:pt x="109766" y="115465"/>
                  </a:lnTo>
                  <a:lnTo>
                    <a:pt x="109425" y="115623"/>
                  </a:lnTo>
                  <a:lnTo>
                    <a:pt x="109057" y="115754"/>
                  </a:lnTo>
                  <a:lnTo>
                    <a:pt x="108689" y="115859"/>
                  </a:lnTo>
                  <a:lnTo>
                    <a:pt x="108295" y="115886"/>
                  </a:lnTo>
                  <a:lnTo>
                    <a:pt x="107612" y="115886"/>
                  </a:lnTo>
                  <a:lnTo>
                    <a:pt x="107271" y="115833"/>
                  </a:lnTo>
                  <a:lnTo>
                    <a:pt x="106903" y="115754"/>
                  </a:lnTo>
                  <a:lnTo>
                    <a:pt x="106562" y="115675"/>
                  </a:lnTo>
                  <a:lnTo>
                    <a:pt x="106220" y="115544"/>
                  </a:lnTo>
                  <a:lnTo>
                    <a:pt x="105879" y="115413"/>
                  </a:lnTo>
                  <a:lnTo>
                    <a:pt x="105564" y="115255"/>
                  </a:lnTo>
                  <a:lnTo>
                    <a:pt x="105590" y="114992"/>
                  </a:lnTo>
                  <a:lnTo>
                    <a:pt x="105642" y="114730"/>
                  </a:lnTo>
                  <a:lnTo>
                    <a:pt x="105695" y="114467"/>
                  </a:lnTo>
                  <a:lnTo>
                    <a:pt x="105800" y="114231"/>
                  </a:lnTo>
                  <a:lnTo>
                    <a:pt x="105879" y="114021"/>
                  </a:lnTo>
                  <a:lnTo>
                    <a:pt x="105984" y="113811"/>
                  </a:lnTo>
                  <a:lnTo>
                    <a:pt x="106115" y="113627"/>
                  </a:lnTo>
                  <a:lnTo>
                    <a:pt x="106246" y="113443"/>
                  </a:lnTo>
                  <a:lnTo>
                    <a:pt x="106404" y="113259"/>
                  </a:lnTo>
                  <a:lnTo>
                    <a:pt x="106562" y="113101"/>
                  </a:lnTo>
                  <a:lnTo>
                    <a:pt x="106903" y="112812"/>
                  </a:lnTo>
                  <a:lnTo>
                    <a:pt x="107297" y="112576"/>
                  </a:lnTo>
                  <a:lnTo>
                    <a:pt x="107717" y="112366"/>
                  </a:lnTo>
                  <a:lnTo>
                    <a:pt x="108164" y="112208"/>
                  </a:lnTo>
                  <a:lnTo>
                    <a:pt x="108610" y="112077"/>
                  </a:lnTo>
                  <a:lnTo>
                    <a:pt x="109083" y="111946"/>
                  </a:lnTo>
                  <a:lnTo>
                    <a:pt x="109582" y="111867"/>
                  </a:lnTo>
                  <a:lnTo>
                    <a:pt x="110081" y="111788"/>
                  </a:lnTo>
                  <a:lnTo>
                    <a:pt x="110554" y="111735"/>
                  </a:lnTo>
                  <a:lnTo>
                    <a:pt x="111526" y="111657"/>
                  </a:lnTo>
                  <a:close/>
                  <a:moveTo>
                    <a:pt x="88123" y="113732"/>
                  </a:moveTo>
                  <a:lnTo>
                    <a:pt x="88570" y="113758"/>
                  </a:lnTo>
                  <a:lnTo>
                    <a:pt x="89016" y="113837"/>
                  </a:lnTo>
                  <a:lnTo>
                    <a:pt x="89489" y="113942"/>
                  </a:lnTo>
                  <a:lnTo>
                    <a:pt x="89778" y="114021"/>
                  </a:lnTo>
                  <a:lnTo>
                    <a:pt x="90067" y="114126"/>
                  </a:lnTo>
                  <a:lnTo>
                    <a:pt x="90382" y="114257"/>
                  </a:lnTo>
                  <a:lnTo>
                    <a:pt x="90671" y="114388"/>
                  </a:lnTo>
                  <a:lnTo>
                    <a:pt x="90986" y="114572"/>
                  </a:lnTo>
                  <a:lnTo>
                    <a:pt x="91275" y="114756"/>
                  </a:lnTo>
                  <a:lnTo>
                    <a:pt x="91564" y="114966"/>
                  </a:lnTo>
                  <a:lnTo>
                    <a:pt x="91853" y="115176"/>
                  </a:lnTo>
                  <a:lnTo>
                    <a:pt x="91853" y="115176"/>
                  </a:lnTo>
                  <a:lnTo>
                    <a:pt x="91459" y="115098"/>
                  </a:lnTo>
                  <a:lnTo>
                    <a:pt x="91065" y="115019"/>
                  </a:lnTo>
                  <a:lnTo>
                    <a:pt x="90697" y="114992"/>
                  </a:lnTo>
                  <a:lnTo>
                    <a:pt x="90303" y="114940"/>
                  </a:lnTo>
                  <a:lnTo>
                    <a:pt x="89515" y="114940"/>
                  </a:lnTo>
                  <a:lnTo>
                    <a:pt x="89121" y="114966"/>
                  </a:lnTo>
                  <a:lnTo>
                    <a:pt x="88727" y="114992"/>
                  </a:lnTo>
                  <a:lnTo>
                    <a:pt x="88333" y="115045"/>
                  </a:lnTo>
                  <a:lnTo>
                    <a:pt x="87965" y="115098"/>
                  </a:lnTo>
                  <a:lnTo>
                    <a:pt x="87571" y="115203"/>
                  </a:lnTo>
                  <a:lnTo>
                    <a:pt x="87204" y="115281"/>
                  </a:lnTo>
                  <a:lnTo>
                    <a:pt x="86836" y="115413"/>
                  </a:lnTo>
                  <a:lnTo>
                    <a:pt x="86442" y="115544"/>
                  </a:lnTo>
                  <a:lnTo>
                    <a:pt x="86074" y="115702"/>
                  </a:lnTo>
                  <a:lnTo>
                    <a:pt x="85733" y="115859"/>
                  </a:lnTo>
                  <a:lnTo>
                    <a:pt x="85208" y="116148"/>
                  </a:lnTo>
                  <a:lnTo>
                    <a:pt x="84866" y="116332"/>
                  </a:lnTo>
                  <a:lnTo>
                    <a:pt x="84525" y="116568"/>
                  </a:lnTo>
                  <a:lnTo>
                    <a:pt x="84183" y="116805"/>
                  </a:lnTo>
                  <a:lnTo>
                    <a:pt x="83842" y="117094"/>
                  </a:lnTo>
                  <a:lnTo>
                    <a:pt x="83553" y="117356"/>
                  </a:lnTo>
                  <a:lnTo>
                    <a:pt x="83316" y="117672"/>
                  </a:lnTo>
                  <a:lnTo>
                    <a:pt x="83159" y="116884"/>
                  </a:lnTo>
                  <a:lnTo>
                    <a:pt x="82949" y="116096"/>
                  </a:lnTo>
                  <a:lnTo>
                    <a:pt x="82975" y="116096"/>
                  </a:lnTo>
                  <a:lnTo>
                    <a:pt x="83290" y="115754"/>
                  </a:lnTo>
                  <a:lnTo>
                    <a:pt x="83632" y="115439"/>
                  </a:lnTo>
                  <a:lnTo>
                    <a:pt x="83973" y="115150"/>
                  </a:lnTo>
                  <a:lnTo>
                    <a:pt x="84341" y="114861"/>
                  </a:lnTo>
                  <a:lnTo>
                    <a:pt x="84708" y="114625"/>
                  </a:lnTo>
                  <a:lnTo>
                    <a:pt x="85102" y="114415"/>
                  </a:lnTo>
                  <a:lnTo>
                    <a:pt x="85496" y="114231"/>
                  </a:lnTo>
                  <a:lnTo>
                    <a:pt x="85917" y="114047"/>
                  </a:lnTo>
                  <a:lnTo>
                    <a:pt x="86337" y="113916"/>
                  </a:lnTo>
                  <a:lnTo>
                    <a:pt x="86783" y="113837"/>
                  </a:lnTo>
                  <a:lnTo>
                    <a:pt x="87204" y="113758"/>
                  </a:lnTo>
                  <a:lnTo>
                    <a:pt x="87650" y="113732"/>
                  </a:lnTo>
                  <a:close/>
                  <a:moveTo>
                    <a:pt x="63958" y="100704"/>
                  </a:moveTo>
                  <a:lnTo>
                    <a:pt x="64221" y="100940"/>
                  </a:lnTo>
                  <a:lnTo>
                    <a:pt x="64457" y="101203"/>
                  </a:lnTo>
                  <a:lnTo>
                    <a:pt x="64668" y="101439"/>
                  </a:lnTo>
                  <a:lnTo>
                    <a:pt x="64878" y="101702"/>
                  </a:lnTo>
                  <a:lnTo>
                    <a:pt x="65035" y="101991"/>
                  </a:lnTo>
                  <a:lnTo>
                    <a:pt x="65193" y="102280"/>
                  </a:lnTo>
                  <a:lnTo>
                    <a:pt x="65298" y="102595"/>
                  </a:lnTo>
                  <a:lnTo>
                    <a:pt x="65377" y="102910"/>
                  </a:lnTo>
                  <a:lnTo>
                    <a:pt x="65429" y="103225"/>
                  </a:lnTo>
                  <a:lnTo>
                    <a:pt x="65456" y="103567"/>
                  </a:lnTo>
                  <a:lnTo>
                    <a:pt x="65429" y="103908"/>
                  </a:lnTo>
                  <a:lnTo>
                    <a:pt x="65377" y="104250"/>
                  </a:lnTo>
                  <a:lnTo>
                    <a:pt x="65298" y="104617"/>
                  </a:lnTo>
                  <a:lnTo>
                    <a:pt x="65167" y="104985"/>
                  </a:lnTo>
                  <a:lnTo>
                    <a:pt x="64983" y="105379"/>
                  </a:lnTo>
                  <a:lnTo>
                    <a:pt x="64773" y="105773"/>
                  </a:lnTo>
                  <a:lnTo>
                    <a:pt x="64720" y="105904"/>
                  </a:lnTo>
                  <a:lnTo>
                    <a:pt x="64694" y="106010"/>
                  </a:lnTo>
                  <a:lnTo>
                    <a:pt x="64694" y="106115"/>
                  </a:lnTo>
                  <a:lnTo>
                    <a:pt x="64746" y="106220"/>
                  </a:lnTo>
                  <a:lnTo>
                    <a:pt x="64799" y="107297"/>
                  </a:lnTo>
                  <a:lnTo>
                    <a:pt x="64851" y="108373"/>
                  </a:lnTo>
                  <a:lnTo>
                    <a:pt x="65009" y="110527"/>
                  </a:lnTo>
                  <a:lnTo>
                    <a:pt x="65035" y="110659"/>
                  </a:lnTo>
                  <a:lnTo>
                    <a:pt x="65088" y="110790"/>
                  </a:lnTo>
                  <a:lnTo>
                    <a:pt x="65193" y="110869"/>
                  </a:lnTo>
                  <a:lnTo>
                    <a:pt x="65298" y="110921"/>
                  </a:lnTo>
                  <a:lnTo>
                    <a:pt x="65902" y="111053"/>
                  </a:lnTo>
                  <a:lnTo>
                    <a:pt x="66506" y="111210"/>
                  </a:lnTo>
                  <a:lnTo>
                    <a:pt x="66165" y="111473"/>
                  </a:lnTo>
                  <a:lnTo>
                    <a:pt x="65823" y="111735"/>
                  </a:lnTo>
                  <a:lnTo>
                    <a:pt x="65482" y="111946"/>
                  </a:lnTo>
                  <a:lnTo>
                    <a:pt x="65114" y="112129"/>
                  </a:lnTo>
                  <a:lnTo>
                    <a:pt x="64746" y="112261"/>
                  </a:lnTo>
                  <a:lnTo>
                    <a:pt x="64352" y="112366"/>
                  </a:lnTo>
                  <a:lnTo>
                    <a:pt x="63985" y="112445"/>
                  </a:lnTo>
                  <a:lnTo>
                    <a:pt x="63591" y="112497"/>
                  </a:lnTo>
                  <a:lnTo>
                    <a:pt x="63223" y="112497"/>
                  </a:lnTo>
                  <a:lnTo>
                    <a:pt x="62829" y="112471"/>
                  </a:lnTo>
                  <a:lnTo>
                    <a:pt x="62435" y="112418"/>
                  </a:lnTo>
                  <a:lnTo>
                    <a:pt x="62041" y="112340"/>
                  </a:lnTo>
                  <a:lnTo>
                    <a:pt x="61673" y="112235"/>
                  </a:lnTo>
                  <a:lnTo>
                    <a:pt x="61279" y="112103"/>
                  </a:lnTo>
                  <a:lnTo>
                    <a:pt x="60912" y="111919"/>
                  </a:lnTo>
                  <a:lnTo>
                    <a:pt x="60544" y="111735"/>
                  </a:lnTo>
                  <a:lnTo>
                    <a:pt x="60518" y="111473"/>
                  </a:lnTo>
                  <a:lnTo>
                    <a:pt x="60491" y="111341"/>
                  </a:lnTo>
                  <a:lnTo>
                    <a:pt x="60413" y="111236"/>
                  </a:lnTo>
                  <a:lnTo>
                    <a:pt x="60307" y="111158"/>
                  </a:lnTo>
                  <a:lnTo>
                    <a:pt x="60176" y="111131"/>
                  </a:lnTo>
                  <a:lnTo>
                    <a:pt x="60071" y="111131"/>
                  </a:lnTo>
                  <a:lnTo>
                    <a:pt x="59966" y="111158"/>
                  </a:lnTo>
                  <a:lnTo>
                    <a:pt x="59861" y="111236"/>
                  </a:lnTo>
                  <a:lnTo>
                    <a:pt x="59808" y="111341"/>
                  </a:lnTo>
                  <a:lnTo>
                    <a:pt x="59730" y="111394"/>
                  </a:lnTo>
                  <a:lnTo>
                    <a:pt x="59677" y="111499"/>
                  </a:lnTo>
                  <a:lnTo>
                    <a:pt x="59677" y="111604"/>
                  </a:lnTo>
                  <a:lnTo>
                    <a:pt x="59703" y="111709"/>
                  </a:lnTo>
                  <a:lnTo>
                    <a:pt x="59756" y="111762"/>
                  </a:lnTo>
                  <a:lnTo>
                    <a:pt x="59703" y="112261"/>
                  </a:lnTo>
                  <a:lnTo>
                    <a:pt x="59651" y="112786"/>
                  </a:lnTo>
                  <a:lnTo>
                    <a:pt x="59546" y="113285"/>
                  </a:lnTo>
                  <a:lnTo>
                    <a:pt x="59414" y="113784"/>
                  </a:lnTo>
                  <a:lnTo>
                    <a:pt x="59257" y="114257"/>
                  </a:lnTo>
                  <a:lnTo>
                    <a:pt x="59073" y="114704"/>
                  </a:lnTo>
                  <a:lnTo>
                    <a:pt x="58863" y="115150"/>
                  </a:lnTo>
                  <a:lnTo>
                    <a:pt x="58626" y="115570"/>
                  </a:lnTo>
                  <a:lnTo>
                    <a:pt x="58337" y="115964"/>
                  </a:lnTo>
                  <a:lnTo>
                    <a:pt x="58022" y="116332"/>
                  </a:lnTo>
                  <a:lnTo>
                    <a:pt x="57681" y="116700"/>
                  </a:lnTo>
                  <a:lnTo>
                    <a:pt x="57287" y="117015"/>
                  </a:lnTo>
                  <a:lnTo>
                    <a:pt x="56893" y="117304"/>
                  </a:lnTo>
                  <a:lnTo>
                    <a:pt x="56446" y="117540"/>
                  </a:lnTo>
                  <a:lnTo>
                    <a:pt x="55947" y="117750"/>
                  </a:lnTo>
                  <a:lnTo>
                    <a:pt x="55422" y="117934"/>
                  </a:lnTo>
                  <a:lnTo>
                    <a:pt x="54897" y="118066"/>
                  </a:lnTo>
                  <a:lnTo>
                    <a:pt x="54371" y="118144"/>
                  </a:lnTo>
                  <a:lnTo>
                    <a:pt x="53793" y="118171"/>
                  </a:lnTo>
                  <a:lnTo>
                    <a:pt x="53216" y="118171"/>
                  </a:lnTo>
                  <a:lnTo>
                    <a:pt x="52664" y="118092"/>
                  </a:lnTo>
                  <a:lnTo>
                    <a:pt x="52086" y="117987"/>
                  </a:lnTo>
                  <a:lnTo>
                    <a:pt x="51535" y="117829"/>
                  </a:lnTo>
                  <a:lnTo>
                    <a:pt x="51009" y="117619"/>
                  </a:lnTo>
                  <a:lnTo>
                    <a:pt x="50773" y="117488"/>
                  </a:lnTo>
                  <a:lnTo>
                    <a:pt x="50537" y="117356"/>
                  </a:lnTo>
                  <a:lnTo>
                    <a:pt x="50300" y="117199"/>
                  </a:lnTo>
                  <a:lnTo>
                    <a:pt x="50090" y="117041"/>
                  </a:lnTo>
                  <a:lnTo>
                    <a:pt x="49880" y="116857"/>
                  </a:lnTo>
                  <a:lnTo>
                    <a:pt x="49696" y="116673"/>
                  </a:lnTo>
                  <a:lnTo>
                    <a:pt x="49538" y="116490"/>
                  </a:lnTo>
                  <a:lnTo>
                    <a:pt x="49381" y="116253"/>
                  </a:lnTo>
                  <a:lnTo>
                    <a:pt x="49223" y="116043"/>
                  </a:lnTo>
                  <a:lnTo>
                    <a:pt x="49118" y="115807"/>
                  </a:lnTo>
                  <a:lnTo>
                    <a:pt x="49013" y="115544"/>
                  </a:lnTo>
                  <a:lnTo>
                    <a:pt x="48908" y="115281"/>
                  </a:lnTo>
                  <a:lnTo>
                    <a:pt x="48856" y="114992"/>
                  </a:lnTo>
                  <a:lnTo>
                    <a:pt x="48829" y="114704"/>
                  </a:lnTo>
                  <a:lnTo>
                    <a:pt x="48803" y="114388"/>
                  </a:lnTo>
                  <a:lnTo>
                    <a:pt x="48803" y="114073"/>
                  </a:lnTo>
                  <a:lnTo>
                    <a:pt x="48803" y="113994"/>
                  </a:lnTo>
                  <a:lnTo>
                    <a:pt x="48777" y="113942"/>
                  </a:lnTo>
                  <a:lnTo>
                    <a:pt x="48724" y="113916"/>
                  </a:lnTo>
                  <a:lnTo>
                    <a:pt x="48540" y="113916"/>
                  </a:lnTo>
                  <a:lnTo>
                    <a:pt x="48488" y="113968"/>
                  </a:lnTo>
                  <a:lnTo>
                    <a:pt x="48462" y="114021"/>
                  </a:lnTo>
                  <a:lnTo>
                    <a:pt x="48383" y="114310"/>
                  </a:lnTo>
                  <a:lnTo>
                    <a:pt x="48330" y="114572"/>
                  </a:lnTo>
                  <a:lnTo>
                    <a:pt x="48278" y="114598"/>
                  </a:lnTo>
                  <a:lnTo>
                    <a:pt x="47989" y="114730"/>
                  </a:lnTo>
                  <a:lnTo>
                    <a:pt x="47726" y="114861"/>
                  </a:lnTo>
                  <a:lnTo>
                    <a:pt x="47463" y="114940"/>
                  </a:lnTo>
                  <a:lnTo>
                    <a:pt x="47201" y="114992"/>
                  </a:lnTo>
                  <a:lnTo>
                    <a:pt x="46938" y="115019"/>
                  </a:lnTo>
                  <a:lnTo>
                    <a:pt x="46702" y="114992"/>
                  </a:lnTo>
                  <a:lnTo>
                    <a:pt x="46439" y="114966"/>
                  </a:lnTo>
                  <a:lnTo>
                    <a:pt x="46203" y="114914"/>
                  </a:lnTo>
                  <a:lnTo>
                    <a:pt x="45993" y="114809"/>
                  </a:lnTo>
                  <a:lnTo>
                    <a:pt x="45782" y="114704"/>
                  </a:lnTo>
                  <a:lnTo>
                    <a:pt x="45572" y="114572"/>
                  </a:lnTo>
                  <a:lnTo>
                    <a:pt x="45388" y="114388"/>
                  </a:lnTo>
                  <a:lnTo>
                    <a:pt x="45231" y="114204"/>
                  </a:lnTo>
                  <a:lnTo>
                    <a:pt x="45073" y="113994"/>
                  </a:lnTo>
                  <a:lnTo>
                    <a:pt x="44942" y="113784"/>
                  </a:lnTo>
                  <a:lnTo>
                    <a:pt x="44837" y="113522"/>
                  </a:lnTo>
                  <a:lnTo>
                    <a:pt x="44968" y="113285"/>
                  </a:lnTo>
                  <a:lnTo>
                    <a:pt x="45021" y="113154"/>
                  </a:lnTo>
                  <a:lnTo>
                    <a:pt x="45021" y="113023"/>
                  </a:lnTo>
                  <a:lnTo>
                    <a:pt x="44968" y="112891"/>
                  </a:lnTo>
                  <a:lnTo>
                    <a:pt x="44889" y="112786"/>
                  </a:lnTo>
                  <a:lnTo>
                    <a:pt x="44784" y="112707"/>
                  </a:lnTo>
                  <a:lnTo>
                    <a:pt x="44653" y="112655"/>
                  </a:lnTo>
                  <a:lnTo>
                    <a:pt x="44522" y="112681"/>
                  </a:lnTo>
                  <a:lnTo>
                    <a:pt x="44417" y="112734"/>
                  </a:lnTo>
                  <a:lnTo>
                    <a:pt x="44364" y="112734"/>
                  </a:lnTo>
                  <a:lnTo>
                    <a:pt x="44312" y="112786"/>
                  </a:lnTo>
                  <a:lnTo>
                    <a:pt x="44259" y="112891"/>
                  </a:lnTo>
                  <a:lnTo>
                    <a:pt x="43839" y="113311"/>
                  </a:lnTo>
                  <a:lnTo>
                    <a:pt x="43418" y="113705"/>
                  </a:lnTo>
                  <a:lnTo>
                    <a:pt x="42946" y="114021"/>
                  </a:lnTo>
                  <a:lnTo>
                    <a:pt x="42473" y="114310"/>
                  </a:lnTo>
                  <a:lnTo>
                    <a:pt x="41948" y="114546"/>
                  </a:lnTo>
                  <a:lnTo>
                    <a:pt x="41422" y="114704"/>
                  </a:lnTo>
                  <a:lnTo>
                    <a:pt x="40871" y="114835"/>
                  </a:lnTo>
                  <a:lnTo>
                    <a:pt x="40319" y="114914"/>
                  </a:lnTo>
                  <a:lnTo>
                    <a:pt x="39768" y="114940"/>
                  </a:lnTo>
                  <a:lnTo>
                    <a:pt x="39216" y="114887"/>
                  </a:lnTo>
                  <a:lnTo>
                    <a:pt x="38638" y="114809"/>
                  </a:lnTo>
                  <a:lnTo>
                    <a:pt x="38086" y="114677"/>
                  </a:lnTo>
                  <a:lnTo>
                    <a:pt x="37561" y="114493"/>
                  </a:lnTo>
                  <a:lnTo>
                    <a:pt x="37010" y="114257"/>
                  </a:lnTo>
                  <a:lnTo>
                    <a:pt x="36511" y="113968"/>
                  </a:lnTo>
                  <a:lnTo>
                    <a:pt x="36011" y="113600"/>
                  </a:lnTo>
                  <a:lnTo>
                    <a:pt x="35801" y="113417"/>
                  </a:lnTo>
                  <a:lnTo>
                    <a:pt x="35591" y="113233"/>
                  </a:lnTo>
                  <a:lnTo>
                    <a:pt x="35407" y="113049"/>
                  </a:lnTo>
                  <a:lnTo>
                    <a:pt x="35250" y="112865"/>
                  </a:lnTo>
                  <a:lnTo>
                    <a:pt x="34961" y="112445"/>
                  </a:lnTo>
                  <a:lnTo>
                    <a:pt x="34751" y="112024"/>
                  </a:lnTo>
                  <a:lnTo>
                    <a:pt x="34567" y="111604"/>
                  </a:lnTo>
                  <a:lnTo>
                    <a:pt x="34462" y="111131"/>
                  </a:lnTo>
                  <a:lnTo>
                    <a:pt x="34383" y="110685"/>
                  </a:lnTo>
                  <a:lnTo>
                    <a:pt x="34383" y="110212"/>
                  </a:lnTo>
                  <a:lnTo>
                    <a:pt x="34383" y="109739"/>
                  </a:lnTo>
                  <a:lnTo>
                    <a:pt x="34436" y="109266"/>
                  </a:lnTo>
                  <a:lnTo>
                    <a:pt x="34514" y="108767"/>
                  </a:lnTo>
                  <a:lnTo>
                    <a:pt x="34619" y="108295"/>
                  </a:lnTo>
                  <a:lnTo>
                    <a:pt x="34751" y="107796"/>
                  </a:lnTo>
                  <a:lnTo>
                    <a:pt x="34908" y="107323"/>
                  </a:lnTo>
                  <a:lnTo>
                    <a:pt x="35224" y="106377"/>
                  </a:lnTo>
                  <a:lnTo>
                    <a:pt x="35512" y="106220"/>
                  </a:lnTo>
                  <a:lnTo>
                    <a:pt x="35775" y="106036"/>
                  </a:lnTo>
                  <a:lnTo>
                    <a:pt x="35854" y="105957"/>
                  </a:lnTo>
                  <a:lnTo>
                    <a:pt x="35880" y="105852"/>
                  </a:lnTo>
                  <a:lnTo>
                    <a:pt x="35880" y="105773"/>
                  </a:lnTo>
                  <a:lnTo>
                    <a:pt x="35854" y="105694"/>
                  </a:lnTo>
                  <a:lnTo>
                    <a:pt x="35775" y="105616"/>
                  </a:lnTo>
                  <a:lnTo>
                    <a:pt x="35696" y="105563"/>
                  </a:lnTo>
                  <a:lnTo>
                    <a:pt x="35617" y="105510"/>
                  </a:lnTo>
                  <a:lnTo>
                    <a:pt x="35512" y="105510"/>
                  </a:lnTo>
                  <a:lnTo>
                    <a:pt x="35486" y="105432"/>
                  </a:lnTo>
                  <a:lnTo>
                    <a:pt x="35434" y="105379"/>
                  </a:lnTo>
                  <a:lnTo>
                    <a:pt x="35381" y="105353"/>
                  </a:lnTo>
                  <a:lnTo>
                    <a:pt x="35302" y="105327"/>
                  </a:lnTo>
                  <a:lnTo>
                    <a:pt x="35171" y="105327"/>
                  </a:lnTo>
                  <a:lnTo>
                    <a:pt x="35092" y="105379"/>
                  </a:lnTo>
                  <a:lnTo>
                    <a:pt x="35040" y="105432"/>
                  </a:lnTo>
                  <a:lnTo>
                    <a:pt x="34830" y="105747"/>
                  </a:lnTo>
                  <a:lnTo>
                    <a:pt x="34462" y="105852"/>
                  </a:lnTo>
                  <a:lnTo>
                    <a:pt x="34094" y="105904"/>
                  </a:lnTo>
                  <a:lnTo>
                    <a:pt x="33700" y="105931"/>
                  </a:lnTo>
                  <a:lnTo>
                    <a:pt x="33332" y="105931"/>
                  </a:lnTo>
                  <a:lnTo>
                    <a:pt x="32965" y="105852"/>
                  </a:lnTo>
                  <a:lnTo>
                    <a:pt x="32807" y="105799"/>
                  </a:lnTo>
                  <a:lnTo>
                    <a:pt x="32623" y="105721"/>
                  </a:lnTo>
                  <a:lnTo>
                    <a:pt x="32466" y="105616"/>
                  </a:lnTo>
                  <a:lnTo>
                    <a:pt x="32308" y="105510"/>
                  </a:lnTo>
                  <a:lnTo>
                    <a:pt x="32177" y="105379"/>
                  </a:lnTo>
                  <a:lnTo>
                    <a:pt x="32019" y="105222"/>
                  </a:lnTo>
                  <a:lnTo>
                    <a:pt x="31914" y="105090"/>
                  </a:lnTo>
                  <a:lnTo>
                    <a:pt x="31835" y="104933"/>
                  </a:lnTo>
                  <a:lnTo>
                    <a:pt x="31704" y="104644"/>
                  </a:lnTo>
                  <a:lnTo>
                    <a:pt x="31625" y="104328"/>
                  </a:lnTo>
                  <a:lnTo>
                    <a:pt x="31599" y="103987"/>
                  </a:lnTo>
                  <a:lnTo>
                    <a:pt x="31651" y="103672"/>
                  </a:lnTo>
                  <a:lnTo>
                    <a:pt x="31730" y="103357"/>
                  </a:lnTo>
                  <a:lnTo>
                    <a:pt x="31861" y="103041"/>
                  </a:lnTo>
                  <a:lnTo>
                    <a:pt x="32019" y="102753"/>
                  </a:lnTo>
                  <a:lnTo>
                    <a:pt x="33359" y="102858"/>
                  </a:lnTo>
                  <a:lnTo>
                    <a:pt x="34698" y="103015"/>
                  </a:lnTo>
                  <a:lnTo>
                    <a:pt x="36011" y="103173"/>
                  </a:lnTo>
                  <a:lnTo>
                    <a:pt x="37351" y="103330"/>
                  </a:lnTo>
                  <a:lnTo>
                    <a:pt x="38664" y="103541"/>
                  </a:lnTo>
                  <a:lnTo>
                    <a:pt x="40004" y="103777"/>
                  </a:lnTo>
                  <a:lnTo>
                    <a:pt x="41343" y="104013"/>
                  </a:lnTo>
                  <a:lnTo>
                    <a:pt x="42657" y="104276"/>
                  </a:lnTo>
                  <a:lnTo>
                    <a:pt x="43996" y="104565"/>
                  </a:lnTo>
                  <a:lnTo>
                    <a:pt x="45336" y="104906"/>
                  </a:lnTo>
                  <a:lnTo>
                    <a:pt x="46649" y="105248"/>
                  </a:lnTo>
                  <a:lnTo>
                    <a:pt x="47989" y="105616"/>
                  </a:lnTo>
                  <a:lnTo>
                    <a:pt x="49328" y="105983"/>
                  </a:lnTo>
                  <a:lnTo>
                    <a:pt x="50668" y="106403"/>
                  </a:lnTo>
                  <a:lnTo>
                    <a:pt x="52007" y="106850"/>
                  </a:lnTo>
                  <a:lnTo>
                    <a:pt x="53347" y="107323"/>
                  </a:lnTo>
                  <a:lnTo>
                    <a:pt x="53478" y="107349"/>
                  </a:lnTo>
                  <a:lnTo>
                    <a:pt x="53583" y="107349"/>
                  </a:lnTo>
                  <a:lnTo>
                    <a:pt x="53662" y="107297"/>
                  </a:lnTo>
                  <a:lnTo>
                    <a:pt x="53741" y="107218"/>
                  </a:lnTo>
                  <a:lnTo>
                    <a:pt x="53846" y="107218"/>
                  </a:lnTo>
                  <a:lnTo>
                    <a:pt x="53925" y="107165"/>
                  </a:lnTo>
                  <a:lnTo>
                    <a:pt x="53977" y="107113"/>
                  </a:lnTo>
                  <a:lnTo>
                    <a:pt x="53977" y="107060"/>
                  </a:lnTo>
                  <a:lnTo>
                    <a:pt x="53977" y="107008"/>
                  </a:lnTo>
                  <a:lnTo>
                    <a:pt x="53951" y="106955"/>
                  </a:lnTo>
                  <a:lnTo>
                    <a:pt x="53925" y="106903"/>
                  </a:lnTo>
                  <a:lnTo>
                    <a:pt x="54004" y="106824"/>
                  </a:lnTo>
                  <a:lnTo>
                    <a:pt x="54030" y="106771"/>
                  </a:lnTo>
                  <a:lnTo>
                    <a:pt x="54056" y="106719"/>
                  </a:lnTo>
                  <a:lnTo>
                    <a:pt x="54135" y="106272"/>
                  </a:lnTo>
                  <a:lnTo>
                    <a:pt x="54266" y="105878"/>
                  </a:lnTo>
                  <a:lnTo>
                    <a:pt x="54398" y="105484"/>
                  </a:lnTo>
                  <a:lnTo>
                    <a:pt x="54529" y="105116"/>
                  </a:lnTo>
                  <a:lnTo>
                    <a:pt x="54713" y="104749"/>
                  </a:lnTo>
                  <a:lnTo>
                    <a:pt x="54897" y="104407"/>
                  </a:lnTo>
                  <a:lnTo>
                    <a:pt x="55107" y="104092"/>
                  </a:lnTo>
                  <a:lnTo>
                    <a:pt x="55317" y="103803"/>
                  </a:lnTo>
                  <a:lnTo>
                    <a:pt x="55553" y="103514"/>
                  </a:lnTo>
                  <a:lnTo>
                    <a:pt x="55790" y="103225"/>
                  </a:lnTo>
                  <a:lnTo>
                    <a:pt x="56052" y="102989"/>
                  </a:lnTo>
                  <a:lnTo>
                    <a:pt x="56341" y="102753"/>
                  </a:lnTo>
                  <a:lnTo>
                    <a:pt x="56630" y="102516"/>
                  </a:lnTo>
                  <a:lnTo>
                    <a:pt x="56945" y="102306"/>
                  </a:lnTo>
                  <a:lnTo>
                    <a:pt x="57261" y="102122"/>
                  </a:lnTo>
                  <a:lnTo>
                    <a:pt x="57576" y="101938"/>
                  </a:lnTo>
                  <a:lnTo>
                    <a:pt x="57917" y="101781"/>
                  </a:lnTo>
                  <a:lnTo>
                    <a:pt x="58259" y="101623"/>
                  </a:lnTo>
                  <a:lnTo>
                    <a:pt x="58968" y="101387"/>
                  </a:lnTo>
                  <a:lnTo>
                    <a:pt x="59703" y="101177"/>
                  </a:lnTo>
                  <a:lnTo>
                    <a:pt x="60465" y="101019"/>
                  </a:lnTo>
                  <a:lnTo>
                    <a:pt x="61253" y="100940"/>
                  </a:lnTo>
                  <a:lnTo>
                    <a:pt x="62041" y="100888"/>
                  </a:lnTo>
                  <a:lnTo>
                    <a:pt x="62829" y="100861"/>
                  </a:lnTo>
                  <a:lnTo>
                    <a:pt x="63617" y="100914"/>
                  </a:lnTo>
                  <a:lnTo>
                    <a:pt x="63722" y="100888"/>
                  </a:lnTo>
                  <a:lnTo>
                    <a:pt x="63827" y="100861"/>
                  </a:lnTo>
                  <a:lnTo>
                    <a:pt x="63906" y="100783"/>
                  </a:lnTo>
                  <a:lnTo>
                    <a:pt x="63958" y="100704"/>
                  </a:lnTo>
                  <a:close/>
                  <a:moveTo>
                    <a:pt x="65377" y="106482"/>
                  </a:moveTo>
                  <a:lnTo>
                    <a:pt x="65902" y="106797"/>
                  </a:lnTo>
                  <a:lnTo>
                    <a:pt x="66427" y="107086"/>
                  </a:lnTo>
                  <a:lnTo>
                    <a:pt x="67478" y="107664"/>
                  </a:lnTo>
                  <a:lnTo>
                    <a:pt x="68581" y="108216"/>
                  </a:lnTo>
                  <a:lnTo>
                    <a:pt x="69684" y="108741"/>
                  </a:lnTo>
                  <a:lnTo>
                    <a:pt x="71917" y="109766"/>
                  </a:lnTo>
                  <a:lnTo>
                    <a:pt x="72994" y="110291"/>
                  </a:lnTo>
                  <a:lnTo>
                    <a:pt x="74071" y="110869"/>
                  </a:lnTo>
                  <a:lnTo>
                    <a:pt x="75121" y="111447"/>
                  </a:lnTo>
                  <a:lnTo>
                    <a:pt x="76120" y="112051"/>
                  </a:lnTo>
                  <a:lnTo>
                    <a:pt x="77118" y="112655"/>
                  </a:lnTo>
                  <a:lnTo>
                    <a:pt x="78116" y="113285"/>
                  </a:lnTo>
                  <a:lnTo>
                    <a:pt x="80086" y="114572"/>
                  </a:lnTo>
                  <a:lnTo>
                    <a:pt x="82029" y="115886"/>
                  </a:lnTo>
                  <a:lnTo>
                    <a:pt x="82161" y="116568"/>
                  </a:lnTo>
                  <a:lnTo>
                    <a:pt x="82318" y="117251"/>
                  </a:lnTo>
                  <a:lnTo>
                    <a:pt x="82528" y="117934"/>
                  </a:lnTo>
                  <a:lnTo>
                    <a:pt x="82765" y="118591"/>
                  </a:lnTo>
                  <a:lnTo>
                    <a:pt x="81688" y="117672"/>
                  </a:lnTo>
                  <a:lnTo>
                    <a:pt x="80611" y="116779"/>
                  </a:lnTo>
                  <a:lnTo>
                    <a:pt x="79482" y="115964"/>
                  </a:lnTo>
                  <a:lnTo>
                    <a:pt x="78326" y="115176"/>
                  </a:lnTo>
                  <a:lnTo>
                    <a:pt x="77144" y="114415"/>
                  </a:lnTo>
                  <a:lnTo>
                    <a:pt x="75936" y="113732"/>
                  </a:lnTo>
                  <a:lnTo>
                    <a:pt x="74701" y="113075"/>
                  </a:lnTo>
                  <a:lnTo>
                    <a:pt x="74071" y="112760"/>
                  </a:lnTo>
                  <a:lnTo>
                    <a:pt x="73414" y="112471"/>
                  </a:lnTo>
                  <a:lnTo>
                    <a:pt x="72731" y="112208"/>
                  </a:lnTo>
                  <a:lnTo>
                    <a:pt x="72048" y="111946"/>
                  </a:lnTo>
                  <a:lnTo>
                    <a:pt x="71339" y="111709"/>
                  </a:lnTo>
                  <a:lnTo>
                    <a:pt x="70630" y="111473"/>
                  </a:lnTo>
                  <a:lnTo>
                    <a:pt x="69238" y="111053"/>
                  </a:lnTo>
                  <a:lnTo>
                    <a:pt x="68529" y="110842"/>
                  </a:lnTo>
                  <a:lnTo>
                    <a:pt x="67819" y="110606"/>
                  </a:lnTo>
                  <a:lnTo>
                    <a:pt x="67425" y="110448"/>
                  </a:lnTo>
                  <a:lnTo>
                    <a:pt x="67058" y="110265"/>
                  </a:lnTo>
                  <a:lnTo>
                    <a:pt x="66769" y="110107"/>
                  </a:lnTo>
                  <a:lnTo>
                    <a:pt x="66506" y="109897"/>
                  </a:lnTo>
                  <a:lnTo>
                    <a:pt x="66270" y="109713"/>
                  </a:lnTo>
                  <a:lnTo>
                    <a:pt x="66086" y="109503"/>
                  </a:lnTo>
                  <a:lnTo>
                    <a:pt x="65928" y="109266"/>
                  </a:lnTo>
                  <a:lnTo>
                    <a:pt x="65797" y="109030"/>
                  </a:lnTo>
                  <a:lnTo>
                    <a:pt x="65692" y="108767"/>
                  </a:lnTo>
                  <a:lnTo>
                    <a:pt x="65613" y="108505"/>
                  </a:lnTo>
                  <a:lnTo>
                    <a:pt x="65561" y="108216"/>
                  </a:lnTo>
                  <a:lnTo>
                    <a:pt x="65482" y="107901"/>
                  </a:lnTo>
                  <a:lnTo>
                    <a:pt x="65403" y="107244"/>
                  </a:lnTo>
                  <a:lnTo>
                    <a:pt x="65298" y="106482"/>
                  </a:lnTo>
                  <a:close/>
                  <a:moveTo>
                    <a:pt x="170440" y="118643"/>
                  </a:moveTo>
                  <a:lnTo>
                    <a:pt x="170966" y="119037"/>
                  </a:lnTo>
                  <a:lnTo>
                    <a:pt x="171491" y="119458"/>
                  </a:lnTo>
                  <a:lnTo>
                    <a:pt x="171990" y="119957"/>
                  </a:lnTo>
                  <a:lnTo>
                    <a:pt x="172463" y="120456"/>
                  </a:lnTo>
                  <a:lnTo>
                    <a:pt x="172174" y="120456"/>
                  </a:lnTo>
                  <a:lnTo>
                    <a:pt x="171885" y="120482"/>
                  </a:lnTo>
                  <a:lnTo>
                    <a:pt x="171622" y="120535"/>
                  </a:lnTo>
                  <a:lnTo>
                    <a:pt x="171333" y="120587"/>
                  </a:lnTo>
                  <a:lnTo>
                    <a:pt x="170729" y="120745"/>
                  </a:lnTo>
                  <a:lnTo>
                    <a:pt x="170178" y="120929"/>
                  </a:lnTo>
                  <a:lnTo>
                    <a:pt x="169626" y="121165"/>
                  </a:lnTo>
                  <a:lnTo>
                    <a:pt x="169101" y="121428"/>
                  </a:lnTo>
                  <a:lnTo>
                    <a:pt x="168628" y="121690"/>
                  </a:lnTo>
                  <a:lnTo>
                    <a:pt x="168208" y="121953"/>
                  </a:lnTo>
                  <a:lnTo>
                    <a:pt x="167971" y="122137"/>
                  </a:lnTo>
                  <a:lnTo>
                    <a:pt x="167735" y="122321"/>
                  </a:lnTo>
                  <a:lnTo>
                    <a:pt x="167499" y="122531"/>
                  </a:lnTo>
                  <a:lnTo>
                    <a:pt x="167288" y="122741"/>
                  </a:lnTo>
                  <a:lnTo>
                    <a:pt x="167078" y="122977"/>
                  </a:lnTo>
                  <a:lnTo>
                    <a:pt x="166894" y="123214"/>
                  </a:lnTo>
                  <a:lnTo>
                    <a:pt x="166737" y="123476"/>
                  </a:lnTo>
                  <a:lnTo>
                    <a:pt x="166579" y="123739"/>
                  </a:lnTo>
                  <a:lnTo>
                    <a:pt x="166474" y="124002"/>
                  </a:lnTo>
                  <a:lnTo>
                    <a:pt x="166369" y="124291"/>
                  </a:lnTo>
                  <a:lnTo>
                    <a:pt x="166290" y="124580"/>
                  </a:lnTo>
                  <a:lnTo>
                    <a:pt x="166238" y="124868"/>
                  </a:lnTo>
                  <a:lnTo>
                    <a:pt x="166212" y="125157"/>
                  </a:lnTo>
                  <a:lnTo>
                    <a:pt x="166238" y="125446"/>
                  </a:lnTo>
                  <a:lnTo>
                    <a:pt x="166290" y="125762"/>
                  </a:lnTo>
                  <a:lnTo>
                    <a:pt x="166369" y="126050"/>
                  </a:lnTo>
                  <a:lnTo>
                    <a:pt x="165739" y="125762"/>
                  </a:lnTo>
                  <a:lnTo>
                    <a:pt x="165135" y="125473"/>
                  </a:lnTo>
                  <a:lnTo>
                    <a:pt x="164557" y="125157"/>
                  </a:lnTo>
                  <a:lnTo>
                    <a:pt x="164005" y="124842"/>
                  </a:lnTo>
                  <a:lnTo>
                    <a:pt x="164898" y="124133"/>
                  </a:lnTo>
                  <a:lnTo>
                    <a:pt x="165739" y="123424"/>
                  </a:lnTo>
                  <a:lnTo>
                    <a:pt x="166606" y="122662"/>
                  </a:lnTo>
                  <a:lnTo>
                    <a:pt x="167420" y="121900"/>
                  </a:lnTo>
                  <a:lnTo>
                    <a:pt x="168234" y="121112"/>
                  </a:lnTo>
                  <a:lnTo>
                    <a:pt x="168996" y="120298"/>
                  </a:lnTo>
                  <a:lnTo>
                    <a:pt x="169731" y="119484"/>
                  </a:lnTo>
                  <a:lnTo>
                    <a:pt x="170440" y="118643"/>
                  </a:lnTo>
                  <a:close/>
                  <a:moveTo>
                    <a:pt x="172542" y="121244"/>
                  </a:moveTo>
                  <a:lnTo>
                    <a:pt x="172804" y="121270"/>
                  </a:lnTo>
                  <a:lnTo>
                    <a:pt x="173041" y="121323"/>
                  </a:lnTo>
                  <a:lnTo>
                    <a:pt x="173198" y="121585"/>
                  </a:lnTo>
                  <a:lnTo>
                    <a:pt x="173330" y="121848"/>
                  </a:lnTo>
                  <a:lnTo>
                    <a:pt x="173435" y="122137"/>
                  </a:lnTo>
                  <a:lnTo>
                    <a:pt x="173540" y="122399"/>
                  </a:lnTo>
                  <a:lnTo>
                    <a:pt x="173619" y="122688"/>
                  </a:lnTo>
                  <a:lnTo>
                    <a:pt x="173645" y="122977"/>
                  </a:lnTo>
                  <a:lnTo>
                    <a:pt x="173671" y="123266"/>
                  </a:lnTo>
                  <a:lnTo>
                    <a:pt x="173671" y="123529"/>
                  </a:lnTo>
                  <a:lnTo>
                    <a:pt x="173645" y="123818"/>
                  </a:lnTo>
                  <a:lnTo>
                    <a:pt x="173566" y="124107"/>
                  </a:lnTo>
                  <a:lnTo>
                    <a:pt x="173461" y="124396"/>
                  </a:lnTo>
                  <a:lnTo>
                    <a:pt x="173330" y="124658"/>
                  </a:lnTo>
                  <a:lnTo>
                    <a:pt x="173172" y="124947"/>
                  </a:lnTo>
                  <a:lnTo>
                    <a:pt x="172962" y="125210"/>
                  </a:lnTo>
                  <a:lnTo>
                    <a:pt x="172725" y="125473"/>
                  </a:lnTo>
                  <a:lnTo>
                    <a:pt x="172463" y="125762"/>
                  </a:lnTo>
                  <a:lnTo>
                    <a:pt x="172148" y="125998"/>
                  </a:lnTo>
                  <a:lnTo>
                    <a:pt x="171832" y="126208"/>
                  </a:lnTo>
                  <a:lnTo>
                    <a:pt x="171517" y="126366"/>
                  </a:lnTo>
                  <a:lnTo>
                    <a:pt x="171176" y="126523"/>
                  </a:lnTo>
                  <a:lnTo>
                    <a:pt x="170808" y="126628"/>
                  </a:lnTo>
                  <a:lnTo>
                    <a:pt x="170467" y="126707"/>
                  </a:lnTo>
                  <a:lnTo>
                    <a:pt x="170099" y="126760"/>
                  </a:lnTo>
                  <a:lnTo>
                    <a:pt x="169731" y="126786"/>
                  </a:lnTo>
                  <a:lnTo>
                    <a:pt x="169363" y="126760"/>
                  </a:lnTo>
                  <a:lnTo>
                    <a:pt x="168996" y="126760"/>
                  </a:lnTo>
                  <a:lnTo>
                    <a:pt x="168602" y="126707"/>
                  </a:lnTo>
                  <a:lnTo>
                    <a:pt x="168234" y="126628"/>
                  </a:lnTo>
                  <a:lnTo>
                    <a:pt x="167866" y="126550"/>
                  </a:lnTo>
                  <a:lnTo>
                    <a:pt x="167499" y="126444"/>
                  </a:lnTo>
                  <a:lnTo>
                    <a:pt x="166737" y="126208"/>
                  </a:lnTo>
                  <a:lnTo>
                    <a:pt x="166763" y="126156"/>
                  </a:lnTo>
                  <a:lnTo>
                    <a:pt x="166789" y="126103"/>
                  </a:lnTo>
                  <a:lnTo>
                    <a:pt x="166816" y="125499"/>
                  </a:lnTo>
                  <a:lnTo>
                    <a:pt x="166868" y="125184"/>
                  </a:lnTo>
                  <a:lnTo>
                    <a:pt x="166921" y="124921"/>
                  </a:lnTo>
                  <a:lnTo>
                    <a:pt x="167000" y="124632"/>
                  </a:lnTo>
                  <a:lnTo>
                    <a:pt x="167078" y="124369"/>
                  </a:lnTo>
                  <a:lnTo>
                    <a:pt x="167183" y="124133"/>
                  </a:lnTo>
                  <a:lnTo>
                    <a:pt x="167315" y="123897"/>
                  </a:lnTo>
                  <a:lnTo>
                    <a:pt x="167446" y="123660"/>
                  </a:lnTo>
                  <a:lnTo>
                    <a:pt x="167604" y="123450"/>
                  </a:lnTo>
                  <a:lnTo>
                    <a:pt x="167787" y="123240"/>
                  </a:lnTo>
                  <a:lnTo>
                    <a:pt x="167971" y="123030"/>
                  </a:lnTo>
                  <a:lnTo>
                    <a:pt x="168208" y="122846"/>
                  </a:lnTo>
                  <a:lnTo>
                    <a:pt x="168444" y="122662"/>
                  </a:lnTo>
                  <a:lnTo>
                    <a:pt x="168681" y="122478"/>
                  </a:lnTo>
                  <a:lnTo>
                    <a:pt x="168969" y="122321"/>
                  </a:lnTo>
                  <a:lnTo>
                    <a:pt x="169390" y="122084"/>
                  </a:lnTo>
                  <a:lnTo>
                    <a:pt x="169862" y="121848"/>
                  </a:lnTo>
                  <a:lnTo>
                    <a:pt x="170388" y="121638"/>
                  </a:lnTo>
                  <a:lnTo>
                    <a:pt x="170913" y="121480"/>
                  </a:lnTo>
                  <a:lnTo>
                    <a:pt x="171465" y="121323"/>
                  </a:lnTo>
                  <a:lnTo>
                    <a:pt x="171754" y="121296"/>
                  </a:lnTo>
                  <a:lnTo>
                    <a:pt x="172016" y="121244"/>
                  </a:lnTo>
                  <a:close/>
                  <a:moveTo>
                    <a:pt x="169784" y="102227"/>
                  </a:moveTo>
                  <a:lnTo>
                    <a:pt x="169968" y="102542"/>
                  </a:lnTo>
                  <a:lnTo>
                    <a:pt x="170073" y="102858"/>
                  </a:lnTo>
                  <a:lnTo>
                    <a:pt x="170151" y="103173"/>
                  </a:lnTo>
                  <a:lnTo>
                    <a:pt x="170151" y="103462"/>
                  </a:lnTo>
                  <a:lnTo>
                    <a:pt x="170125" y="103777"/>
                  </a:lnTo>
                  <a:lnTo>
                    <a:pt x="170020" y="104066"/>
                  </a:lnTo>
                  <a:lnTo>
                    <a:pt x="169941" y="104223"/>
                  </a:lnTo>
                  <a:lnTo>
                    <a:pt x="169862" y="104381"/>
                  </a:lnTo>
                  <a:lnTo>
                    <a:pt x="169626" y="104644"/>
                  </a:lnTo>
                  <a:lnTo>
                    <a:pt x="169390" y="104854"/>
                  </a:lnTo>
                  <a:lnTo>
                    <a:pt x="169127" y="105011"/>
                  </a:lnTo>
                  <a:lnTo>
                    <a:pt x="168864" y="105143"/>
                  </a:lnTo>
                  <a:lnTo>
                    <a:pt x="168602" y="105248"/>
                  </a:lnTo>
                  <a:lnTo>
                    <a:pt x="168313" y="105327"/>
                  </a:lnTo>
                  <a:lnTo>
                    <a:pt x="168024" y="105379"/>
                  </a:lnTo>
                  <a:lnTo>
                    <a:pt x="167446" y="105458"/>
                  </a:lnTo>
                  <a:lnTo>
                    <a:pt x="167288" y="105300"/>
                  </a:lnTo>
                  <a:lnTo>
                    <a:pt x="167157" y="105195"/>
                  </a:lnTo>
                  <a:lnTo>
                    <a:pt x="167026" y="105169"/>
                  </a:lnTo>
                  <a:lnTo>
                    <a:pt x="166894" y="105169"/>
                  </a:lnTo>
                  <a:lnTo>
                    <a:pt x="166763" y="105222"/>
                  </a:lnTo>
                  <a:lnTo>
                    <a:pt x="166658" y="105300"/>
                  </a:lnTo>
                  <a:lnTo>
                    <a:pt x="166579" y="105432"/>
                  </a:lnTo>
                  <a:lnTo>
                    <a:pt x="166527" y="105563"/>
                  </a:lnTo>
                  <a:lnTo>
                    <a:pt x="166553" y="105694"/>
                  </a:lnTo>
                  <a:lnTo>
                    <a:pt x="166500" y="105799"/>
                  </a:lnTo>
                  <a:lnTo>
                    <a:pt x="166527" y="105904"/>
                  </a:lnTo>
                  <a:lnTo>
                    <a:pt x="166579" y="106010"/>
                  </a:lnTo>
                  <a:lnTo>
                    <a:pt x="166632" y="106036"/>
                  </a:lnTo>
                  <a:lnTo>
                    <a:pt x="166684" y="106062"/>
                  </a:lnTo>
                  <a:lnTo>
                    <a:pt x="166711" y="106088"/>
                  </a:lnTo>
                  <a:lnTo>
                    <a:pt x="166842" y="106403"/>
                  </a:lnTo>
                  <a:lnTo>
                    <a:pt x="166921" y="106745"/>
                  </a:lnTo>
                  <a:lnTo>
                    <a:pt x="166921" y="107060"/>
                  </a:lnTo>
                  <a:lnTo>
                    <a:pt x="166868" y="107375"/>
                  </a:lnTo>
                  <a:lnTo>
                    <a:pt x="166789" y="107691"/>
                  </a:lnTo>
                  <a:lnTo>
                    <a:pt x="166658" y="107979"/>
                  </a:lnTo>
                  <a:lnTo>
                    <a:pt x="166474" y="108268"/>
                  </a:lnTo>
                  <a:lnTo>
                    <a:pt x="166290" y="108531"/>
                  </a:lnTo>
                  <a:lnTo>
                    <a:pt x="166054" y="108794"/>
                  </a:lnTo>
                  <a:lnTo>
                    <a:pt x="165791" y="109030"/>
                  </a:lnTo>
                  <a:lnTo>
                    <a:pt x="165502" y="109240"/>
                  </a:lnTo>
                  <a:lnTo>
                    <a:pt x="165213" y="109450"/>
                  </a:lnTo>
                  <a:lnTo>
                    <a:pt x="164925" y="109634"/>
                  </a:lnTo>
                  <a:lnTo>
                    <a:pt x="164609" y="109792"/>
                  </a:lnTo>
                  <a:lnTo>
                    <a:pt x="164320" y="109923"/>
                  </a:lnTo>
                  <a:lnTo>
                    <a:pt x="164005" y="110028"/>
                  </a:lnTo>
                  <a:lnTo>
                    <a:pt x="163716" y="110107"/>
                  </a:lnTo>
                  <a:lnTo>
                    <a:pt x="163427" y="110186"/>
                  </a:lnTo>
                  <a:lnTo>
                    <a:pt x="163165" y="110238"/>
                  </a:lnTo>
                  <a:lnTo>
                    <a:pt x="162876" y="110265"/>
                  </a:lnTo>
                  <a:lnTo>
                    <a:pt x="162350" y="110291"/>
                  </a:lnTo>
                  <a:lnTo>
                    <a:pt x="161799" y="110238"/>
                  </a:lnTo>
                  <a:lnTo>
                    <a:pt x="161274" y="110186"/>
                  </a:lnTo>
                  <a:lnTo>
                    <a:pt x="160722" y="110081"/>
                  </a:lnTo>
                  <a:lnTo>
                    <a:pt x="159619" y="109818"/>
                  </a:lnTo>
                  <a:lnTo>
                    <a:pt x="159566" y="109818"/>
                  </a:lnTo>
                  <a:lnTo>
                    <a:pt x="159487" y="109713"/>
                  </a:lnTo>
                  <a:lnTo>
                    <a:pt x="159461" y="109634"/>
                  </a:lnTo>
                  <a:lnTo>
                    <a:pt x="159409" y="109582"/>
                  </a:lnTo>
                  <a:lnTo>
                    <a:pt x="159330" y="109529"/>
                  </a:lnTo>
                  <a:lnTo>
                    <a:pt x="159251" y="109503"/>
                  </a:lnTo>
                  <a:lnTo>
                    <a:pt x="159120" y="109477"/>
                  </a:lnTo>
                  <a:lnTo>
                    <a:pt x="158962" y="109529"/>
                  </a:lnTo>
                  <a:lnTo>
                    <a:pt x="158831" y="109608"/>
                  </a:lnTo>
                  <a:lnTo>
                    <a:pt x="158726" y="109739"/>
                  </a:lnTo>
                  <a:lnTo>
                    <a:pt x="158699" y="109871"/>
                  </a:lnTo>
                  <a:lnTo>
                    <a:pt x="158673" y="109976"/>
                  </a:lnTo>
                  <a:lnTo>
                    <a:pt x="158699" y="110054"/>
                  </a:lnTo>
                  <a:lnTo>
                    <a:pt x="158752" y="110317"/>
                  </a:lnTo>
                  <a:lnTo>
                    <a:pt x="158805" y="110580"/>
                  </a:lnTo>
                  <a:lnTo>
                    <a:pt x="158831" y="110842"/>
                  </a:lnTo>
                  <a:lnTo>
                    <a:pt x="158831" y="111079"/>
                  </a:lnTo>
                  <a:lnTo>
                    <a:pt x="158805" y="111315"/>
                  </a:lnTo>
                  <a:lnTo>
                    <a:pt x="158778" y="111552"/>
                  </a:lnTo>
                  <a:lnTo>
                    <a:pt x="158752" y="111788"/>
                  </a:lnTo>
                  <a:lnTo>
                    <a:pt x="158673" y="112024"/>
                  </a:lnTo>
                  <a:lnTo>
                    <a:pt x="158516" y="112445"/>
                  </a:lnTo>
                  <a:lnTo>
                    <a:pt x="158306" y="112839"/>
                  </a:lnTo>
                  <a:lnTo>
                    <a:pt x="158043" y="113206"/>
                  </a:lnTo>
                  <a:lnTo>
                    <a:pt x="157754" y="113548"/>
                  </a:lnTo>
                  <a:lnTo>
                    <a:pt x="157412" y="113863"/>
                  </a:lnTo>
                  <a:lnTo>
                    <a:pt x="157018" y="114152"/>
                  </a:lnTo>
                  <a:lnTo>
                    <a:pt x="156624" y="114388"/>
                  </a:lnTo>
                  <a:lnTo>
                    <a:pt x="156178" y="114625"/>
                  </a:lnTo>
                  <a:lnTo>
                    <a:pt x="155731" y="114782"/>
                  </a:lnTo>
                  <a:lnTo>
                    <a:pt x="155259" y="114940"/>
                  </a:lnTo>
                  <a:lnTo>
                    <a:pt x="154786" y="115045"/>
                  </a:lnTo>
                  <a:lnTo>
                    <a:pt x="154313" y="115124"/>
                  </a:lnTo>
                  <a:lnTo>
                    <a:pt x="153972" y="115150"/>
                  </a:lnTo>
                  <a:lnTo>
                    <a:pt x="153630" y="115176"/>
                  </a:lnTo>
                  <a:lnTo>
                    <a:pt x="153315" y="115176"/>
                  </a:lnTo>
                  <a:lnTo>
                    <a:pt x="153000" y="115150"/>
                  </a:lnTo>
                  <a:lnTo>
                    <a:pt x="152711" y="115098"/>
                  </a:lnTo>
                  <a:lnTo>
                    <a:pt x="152396" y="115045"/>
                  </a:lnTo>
                  <a:lnTo>
                    <a:pt x="151844" y="114887"/>
                  </a:lnTo>
                  <a:lnTo>
                    <a:pt x="151293" y="114677"/>
                  </a:lnTo>
                  <a:lnTo>
                    <a:pt x="150741" y="114415"/>
                  </a:lnTo>
                  <a:lnTo>
                    <a:pt x="150216" y="114126"/>
                  </a:lnTo>
                  <a:lnTo>
                    <a:pt x="149690" y="113784"/>
                  </a:lnTo>
                  <a:lnTo>
                    <a:pt x="149848" y="113548"/>
                  </a:lnTo>
                  <a:lnTo>
                    <a:pt x="149900" y="113443"/>
                  </a:lnTo>
                  <a:lnTo>
                    <a:pt x="149927" y="113338"/>
                  </a:lnTo>
                  <a:lnTo>
                    <a:pt x="149927" y="113233"/>
                  </a:lnTo>
                  <a:lnTo>
                    <a:pt x="149900" y="113154"/>
                  </a:lnTo>
                  <a:lnTo>
                    <a:pt x="149874" y="113075"/>
                  </a:lnTo>
                  <a:lnTo>
                    <a:pt x="149822" y="112996"/>
                  </a:lnTo>
                  <a:lnTo>
                    <a:pt x="149690" y="112891"/>
                  </a:lnTo>
                  <a:lnTo>
                    <a:pt x="149506" y="112839"/>
                  </a:lnTo>
                  <a:lnTo>
                    <a:pt x="149428" y="112812"/>
                  </a:lnTo>
                  <a:lnTo>
                    <a:pt x="149323" y="112812"/>
                  </a:lnTo>
                  <a:lnTo>
                    <a:pt x="149244" y="112839"/>
                  </a:lnTo>
                  <a:lnTo>
                    <a:pt x="149165" y="112891"/>
                  </a:lnTo>
                  <a:lnTo>
                    <a:pt x="149086" y="112944"/>
                  </a:lnTo>
                  <a:lnTo>
                    <a:pt x="149007" y="113049"/>
                  </a:lnTo>
                  <a:lnTo>
                    <a:pt x="148718" y="113417"/>
                  </a:lnTo>
                  <a:lnTo>
                    <a:pt x="148403" y="113784"/>
                  </a:lnTo>
                  <a:lnTo>
                    <a:pt x="148088" y="114126"/>
                  </a:lnTo>
                  <a:lnTo>
                    <a:pt x="147747" y="114441"/>
                  </a:lnTo>
                  <a:lnTo>
                    <a:pt x="147379" y="114730"/>
                  </a:lnTo>
                  <a:lnTo>
                    <a:pt x="147011" y="114966"/>
                  </a:lnTo>
                  <a:lnTo>
                    <a:pt x="146617" y="115203"/>
                  </a:lnTo>
                  <a:lnTo>
                    <a:pt x="146197" y="115413"/>
                  </a:lnTo>
                  <a:lnTo>
                    <a:pt x="145777" y="115570"/>
                  </a:lnTo>
                  <a:lnTo>
                    <a:pt x="145356" y="115702"/>
                  </a:lnTo>
                  <a:lnTo>
                    <a:pt x="144910" y="115807"/>
                  </a:lnTo>
                  <a:lnTo>
                    <a:pt x="144437" y="115859"/>
                  </a:lnTo>
                  <a:lnTo>
                    <a:pt x="143991" y="115859"/>
                  </a:lnTo>
                  <a:lnTo>
                    <a:pt x="143518" y="115833"/>
                  </a:lnTo>
                  <a:lnTo>
                    <a:pt x="143045" y="115780"/>
                  </a:lnTo>
                  <a:lnTo>
                    <a:pt x="142572" y="115649"/>
                  </a:lnTo>
                  <a:lnTo>
                    <a:pt x="142126" y="115492"/>
                  </a:lnTo>
                  <a:lnTo>
                    <a:pt x="141705" y="115308"/>
                  </a:lnTo>
                  <a:lnTo>
                    <a:pt x="141311" y="115098"/>
                  </a:lnTo>
                  <a:lnTo>
                    <a:pt x="140944" y="114861"/>
                  </a:lnTo>
                  <a:lnTo>
                    <a:pt x="140629" y="114572"/>
                  </a:lnTo>
                  <a:lnTo>
                    <a:pt x="140313" y="114283"/>
                  </a:lnTo>
                  <a:lnTo>
                    <a:pt x="140024" y="113968"/>
                  </a:lnTo>
                  <a:lnTo>
                    <a:pt x="139762" y="113627"/>
                  </a:lnTo>
                  <a:lnTo>
                    <a:pt x="139525" y="113285"/>
                  </a:lnTo>
                  <a:lnTo>
                    <a:pt x="139289" y="112917"/>
                  </a:lnTo>
                  <a:lnTo>
                    <a:pt x="139105" y="112523"/>
                  </a:lnTo>
                  <a:lnTo>
                    <a:pt x="138921" y="112129"/>
                  </a:lnTo>
                  <a:lnTo>
                    <a:pt x="138764" y="111709"/>
                  </a:lnTo>
                  <a:lnTo>
                    <a:pt x="138632" y="111289"/>
                  </a:lnTo>
                  <a:lnTo>
                    <a:pt x="138527" y="110842"/>
                  </a:lnTo>
                  <a:lnTo>
                    <a:pt x="138422" y="110422"/>
                  </a:lnTo>
                  <a:lnTo>
                    <a:pt x="138370" y="110317"/>
                  </a:lnTo>
                  <a:lnTo>
                    <a:pt x="138317" y="110265"/>
                  </a:lnTo>
                  <a:lnTo>
                    <a:pt x="138238" y="110238"/>
                  </a:lnTo>
                  <a:lnTo>
                    <a:pt x="138160" y="110238"/>
                  </a:lnTo>
                  <a:lnTo>
                    <a:pt x="138081" y="110265"/>
                  </a:lnTo>
                  <a:lnTo>
                    <a:pt x="138002" y="110317"/>
                  </a:lnTo>
                  <a:lnTo>
                    <a:pt x="137949" y="110396"/>
                  </a:lnTo>
                  <a:lnTo>
                    <a:pt x="137923" y="110475"/>
                  </a:lnTo>
                  <a:lnTo>
                    <a:pt x="137897" y="110764"/>
                  </a:lnTo>
                  <a:lnTo>
                    <a:pt x="137923" y="111079"/>
                  </a:lnTo>
                  <a:lnTo>
                    <a:pt x="137844" y="110737"/>
                  </a:lnTo>
                  <a:lnTo>
                    <a:pt x="137792" y="110659"/>
                  </a:lnTo>
                  <a:lnTo>
                    <a:pt x="137739" y="110606"/>
                  </a:lnTo>
                  <a:lnTo>
                    <a:pt x="137634" y="110501"/>
                  </a:lnTo>
                  <a:lnTo>
                    <a:pt x="137477" y="110448"/>
                  </a:lnTo>
                  <a:lnTo>
                    <a:pt x="137319" y="110422"/>
                  </a:lnTo>
                  <a:lnTo>
                    <a:pt x="137188" y="110475"/>
                  </a:lnTo>
                  <a:lnTo>
                    <a:pt x="137056" y="110554"/>
                  </a:lnTo>
                  <a:lnTo>
                    <a:pt x="137004" y="110606"/>
                  </a:lnTo>
                  <a:lnTo>
                    <a:pt x="136978" y="110685"/>
                  </a:lnTo>
                  <a:lnTo>
                    <a:pt x="136951" y="110764"/>
                  </a:lnTo>
                  <a:lnTo>
                    <a:pt x="136951" y="110869"/>
                  </a:lnTo>
                  <a:lnTo>
                    <a:pt x="136978" y="111525"/>
                  </a:lnTo>
                  <a:lnTo>
                    <a:pt x="136951" y="111841"/>
                  </a:lnTo>
                  <a:lnTo>
                    <a:pt x="136925" y="112156"/>
                  </a:lnTo>
                  <a:lnTo>
                    <a:pt x="136846" y="112445"/>
                  </a:lnTo>
                  <a:lnTo>
                    <a:pt x="136715" y="112760"/>
                  </a:lnTo>
                  <a:lnTo>
                    <a:pt x="136557" y="113023"/>
                  </a:lnTo>
                  <a:lnTo>
                    <a:pt x="136321" y="113311"/>
                  </a:lnTo>
                  <a:lnTo>
                    <a:pt x="136058" y="113548"/>
                  </a:lnTo>
                  <a:lnTo>
                    <a:pt x="135769" y="113758"/>
                  </a:lnTo>
                  <a:lnTo>
                    <a:pt x="135454" y="113889"/>
                  </a:lnTo>
                  <a:lnTo>
                    <a:pt x="135139" y="113994"/>
                  </a:lnTo>
                  <a:lnTo>
                    <a:pt x="134798" y="114073"/>
                  </a:lnTo>
                  <a:lnTo>
                    <a:pt x="134430" y="114099"/>
                  </a:lnTo>
                  <a:lnTo>
                    <a:pt x="134088" y="114099"/>
                  </a:lnTo>
                  <a:lnTo>
                    <a:pt x="133721" y="114047"/>
                  </a:lnTo>
                  <a:lnTo>
                    <a:pt x="133642" y="114047"/>
                  </a:lnTo>
                  <a:lnTo>
                    <a:pt x="133589" y="114073"/>
                  </a:lnTo>
                  <a:lnTo>
                    <a:pt x="133537" y="114099"/>
                  </a:lnTo>
                  <a:lnTo>
                    <a:pt x="133484" y="114152"/>
                  </a:lnTo>
                  <a:lnTo>
                    <a:pt x="133274" y="114099"/>
                  </a:lnTo>
                  <a:lnTo>
                    <a:pt x="133117" y="114099"/>
                  </a:lnTo>
                  <a:lnTo>
                    <a:pt x="133011" y="114126"/>
                  </a:lnTo>
                  <a:lnTo>
                    <a:pt x="132906" y="114231"/>
                  </a:lnTo>
                  <a:lnTo>
                    <a:pt x="132828" y="114310"/>
                  </a:lnTo>
                  <a:lnTo>
                    <a:pt x="132801" y="114441"/>
                  </a:lnTo>
                  <a:lnTo>
                    <a:pt x="132801" y="114572"/>
                  </a:lnTo>
                  <a:lnTo>
                    <a:pt x="132880" y="114677"/>
                  </a:lnTo>
                  <a:lnTo>
                    <a:pt x="132985" y="114782"/>
                  </a:lnTo>
                  <a:lnTo>
                    <a:pt x="133169" y="114914"/>
                  </a:lnTo>
                  <a:lnTo>
                    <a:pt x="133353" y="115045"/>
                  </a:lnTo>
                  <a:lnTo>
                    <a:pt x="133537" y="115203"/>
                  </a:lnTo>
                  <a:lnTo>
                    <a:pt x="133694" y="115360"/>
                  </a:lnTo>
                  <a:lnTo>
                    <a:pt x="133826" y="115544"/>
                  </a:lnTo>
                  <a:lnTo>
                    <a:pt x="133957" y="115728"/>
                  </a:lnTo>
                  <a:lnTo>
                    <a:pt x="134062" y="115912"/>
                  </a:lnTo>
                  <a:lnTo>
                    <a:pt x="134141" y="116122"/>
                  </a:lnTo>
                  <a:lnTo>
                    <a:pt x="134193" y="116332"/>
                  </a:lnTo>
                  <a:lnTo>
                    <a:pt x="134246" y="116542"/>
                  </a:lnTo>
                  <a:lnTo>
                    <a:pt x="134272" y="116752"/>
                  </a:lnTo>
                  <a:lnTo>
                    <a:pt x="134272" y="116962"/>
                  </a:lnTo>
                  <a:lnTo>
                    <a:pt x="134220" y="117199"/>
                  </a:lnTo>
                  <a:lnTo>
                    <a:pt x="134167" y="117409"/>
                  </a:lnTo>
                  <a:lnTo>
                    <a:pt x="134088" y="117645"/>
                  </a:lnTo>
                  <a:lnTo>
                    <a:pt x="133957" y="117855"/>
                  </a:lnTo>
                  <a:lnTo>
                    <a:pt x="133799" y="118118"/>
                  </a:lnTo>
                  <a:lnTo>
                    <a:pt x="133616" y="118328"/>
                  </a:lnTo>
                  <a:lnTo>
                    <a:pt x="133405" y="118486"/>
                  </a:lnTo>
                  <a:lnTo>
                    <a:pt x="133195" y="118643"/>
                  </a:lnTo>
                  <a:lnTo>
                    <a:pt x="132959" y="118749"/>
                  </a:lnTo>
                  <a:lnTo>
                    <a:pt x="132723" y="118854"/>
                  </a:lnTo>
                  <a:lnTo>
                    <a:pt x="132486" y="118932"/>
                  </a:lnTo>
                  <a:lnTo>
                    <a:pt x="132223" y="118959"/>
                  </a:lnTo>
                  <a:lnTo>
                    <a:pt x="131961" y="118985"/>
                  </a:lnTo>
                  <a:lnTo>
                    <a:pt x="131698" y="119011"/>
                  </a:lnTo>
                  <a:lnTo>
                    <a:pt x="131147" y="118959"/>
                  </a:lnTo>
                  <a:lnTo>
                    <a:pt x="130621" y="118880"/>
                  </a:lnTo>
                  <a:lnTo>
                    <a:pt x="130122" y="118775"/>
                  </a:lnTo>
                  <a:lnTo>
                    <a:pt x="129991" y="118670"/>
                  </a:lnTo>
                  <a:lnTo>
                    <a:pt x="129860" y="118617"/>
                  </a:lnTo>
                  <a:lnTo>
                    <a:pt x="129702" y="118591"/>
                  </a:lnTo>
                  <a:lnTo>
                    <a:pt x="129544" y="118643"/>
                  </a:lnTo>
                  <a:lnTo>
                    <a:pt x="129413" y="118696"/>
                  </a:lnTo>
                  <a:lnTo>
                    <a:pt x="129334" y="118827"/>
                  </a:lnTo>
                  <a:lnTo>
                    <a:pt x="129308" y="118880"/>
                  </a:lnTo>
                  <a:lnTo>
                    <a:pt x="129282" y="118959"/>
                  </a:lnTo>
                  <a:lnTo>
                    <a:pt x="129308" y="119064"/>
                  </a:lnTo>
                  <a:lnTo>
                    <a:pt x="129308" y="119142"/>
                  </a:lnTo>
                  <a:lnTo>
                    <a:pt x="129466" y="119720"/>
                  </a:lnTo>
                  <a:lnTo>
                    <a:pt x="129544" y="120298"/>
                  </a:lnTo>
                  <a:lnTo>
                    <a:pt x="129571" y="120876"/>
                  </a:lnTo>
                  <a:lnTo>
                    <a:pt x="129544" y="121428"/>
                  </a:lnTo>
                  <a:lnTo>
                    <a:pt x="129466" y="121979"/>
                  </a:lnTo>
                  <a:lnTo>
                    <a:pt x="129334" y="122531"/>
                  </a:lnTo>
                  <a:lnTo>
                    <a:pt x="129150" y="123030"/>
                  </a:lnTo>
                  <a:lnTo>
                    <a:pt x="128940" y="123529"/>
                  </a:lnTo>
                  <a:lnTo>
                    <a:pt x="128651" y="124002"/>
                  </a:lnTo>
                  <a:lnTo>
                    <a:pt x="128336" y="124474"/>
                  </a:lnTo>
                  <a:lnTo>
                    <a:pt x="127968" y="124895"/>
                  </a:lnTo>
                  <a:lnTo>
                    <a:pt x="127574" y="125289"/>
                  </a:lnTo>
                  <a:lnTo>
                    <a:pt x="127128" y="125630"/>
                  </a:lnTo>
                  <a:lnTo>
                    <a:pt x="126655" y="125945"/>
                  </a:lnTo>
                  <a:lnTo>
                    <a:pt x="126130" y="126234"/>
                  </a:lnTo>
                  <a:lnTo>
                    <a:pt x="125578" y="126471"/>
                  </a:lnTo>
                  <a:lnTo>
                    <a:pt x="125105" y="126602"/>
                  </a:lnTo>
                  <a:lnTo>
                    <a:pt x="124554" y="126707"/>
                  </a:lnTo>
                  <a:lnTo>
                    <a:pt x="123950" y="126786"/>
                  </a:lnTo>
                  <a:lnTo>
                    <a:pt x="123267" y="126838"/>
                  </a:lnTo>
                  <a:lnTo>
                    <a:pt x="122558" y="126865"/>
                  </a:lnTo>
                  <a:lnTo>
                    <a:pt x="121796" y="126838"/>
                  </a:lnTo>
                  <a:lnTo>
                    <a:pt x="121060" y="126760"/>
                  </a:lnTo>
                  <a:lnTo>
                    <a:pt x="120299" y="126628"/>
                  </a:lnTo>
                  <a:lnTo>
                    <a:pt x="119590" y="126471"/>
                  </a:lnTo>
                  <a:lnTo>
                    <a:pt x="119222" y="126366"/>
                  </a:lnTo>
                  <a:lnTo>
                    <a:pt x="118880" y="126261"/>
                  </a:lnTo>
                  <a:lnTo>
                    <a:pt x="118565" y="126129"/>
                  </a:lnTo>
                  <a:lnTo>
                    <a:pt x="118250" y="125972"/>
                  </a:lnTo>
                  <a:lnTo>
                    <a:pt x="117961" y="125814"/>
                  </a:lnTo>
                  <a:lnTo>
                    <a:pt x="117698" y="125630"/>
                  </a:lnTo>
                  <a:lnTo>
                    <a:pt x="117436" y="125446"/>
                  </a:lnTo>
                  <a:lnTo>
                    <a:pt x="117199" y="125236"/>
                  </a:lnTo>
                  <a:lnTo>
                    <a:pt x="116989" y="125026"/>
                  </a:lnTo>
                  <a:lnTo>
                    <a:pt x="116832" y="124790"/>
                  </a:lnTo>
                  <a:lnTo>
                    <a:pt x="116674" y="124527"/>
                  </a:lnTo>
                  <a:lnTo>
                    <a:pt x="116543" y="124264"/>
                  </a:lnTo>
                  <a:lnTo>
                    <a:pt x="116464" y="123975"/>
                  </a:lnTo>
                  <a:lnTo>
                    <a:pt x="116411" y="123660"/>
                  </a:lnTo>
                  <a:lnTo>
                    <a:pt x="116385" y="123608"/>
                  </a:lnTo>
                  <a:lnTo>
                    <a:pt x="116359" y="123555"/>
                  </a:lnTo>
                  <a:lnTo>
                    <a:pt x="116280" y="123529"/>
                  </a:lnTo>
                  <a:lnTo>
                    <a:pt x="116175" y="123529"/>
                  </a:lnTo>
                  <a:lnTo>
                    <a:pt x="116149" y="123555"/>
                  </a:lnTo>
                  <a:lnTo>
                    <a:pt x="116149" y="123608"/>
                  </a:lnTo>
                  <a:lnTo>
                    <a:pt x="116149" y="123739"/>
                  </a:lnTo>
                  <a:lnTo>
                    <a:pt x="115991" y="123713"/>
                  </a:lnTo>
                  <a:lnTo>
                    <a:pt x="115912" y="123739"/>
                  </a:lnTo>
                  <a:lnTo>
                    <a:pt x="115834" y="123765"/>
                  </a:lnTo>
                  <a:lnTo>
                    <a:pt x="115755" y="123844"/>
                  </a:lnTo>
                  <a:lnTo>
                    <a:pt x="115702" y="123949"/>
                  </a:lnTo>
                  <a:lnTo>
                    <a:pt x="115518" y="124396"/>
                  </a:lnTo>
                  <a:lnTo>
                    <a:pt x="115282" y="124816"/>
                  </a:lnTo>
                  <a:lnTo>
                    <a:pt x="115046" y="125184"/>
                  </a:lnTo>
                  <a:lnTo>
                    <a:pt x="114757" y="125525"/>
                  </a:lnTo>
                  <a:lnTo>
                    <a:pt x="114415" y="125840"/>
                  </a:lnTo>
                  <a:lnTo>
                    <a:pt x="114047" y="126103"/>
                  </a:lnTo>
                  <a:lnTo>
                    <a:pt x="113837" y="126208"/>
                  </a:lnTo>
                  <a:lnTo>
                    <a:pt x="113627" y="126313"/>
                  </a:lnTo>
                  <a:lnTo>
                    <a:pt x="113417" y="126392"/>
                  </a:lnTo>
                  <a:lnTo>
                    <a:pt x="113181" y="126471"/>
                  </a:lnTo>
                  <a:lnTo>
                    <a:pt x="112813" y="126550"/>
                  </a:lnTo>
                  <a:lnTo>
                    <a:pt x="112445" y="126576"/>
                  </a:lnTo>
                  <a:lnTo>
                    <a:pt x="112078" y="126576"/>
                  </a:lnTo>
                  <a:lnTo>
                    <a:pt x="111736" y="126523"/>
                  </a:lnTo>
                  <a:lnTo>
                    <a:pt x="111395" y="126444"/>
                  </a:lnTo>
                  <a:lnTo>
                    <a:pt x="111079" y="126287"/>
                  </a:lnTo>
                  <a:lnTo>
                    <a:pt x="110790" y="126103"/>
                  </a:lnTo>
                  <a:lnTo>
                    <a:pt x="110528" y="125867"/>
                  </a:lnTo>
                  <a:lnTo>
                    <a:pt x="111631" y="125000"/>
                  </a:lnTo>
                  <a:lnTo>
                    <a:pt x="112760" y="124186"/>
                  </a:lnTo>
                  <a:lnTo>
                    <a:pt x="113890" y="123371"/>
                  </a:lnTo>
                  <a:lnTo>
                    <a:pt x="115046" y="122583"/>
                  </a:lnTo>
                  <a:lnTo>
                    <a:pt x="116674" y="121506"/>
                  </a:lnTo>
                  <a:lnTo>
                    <a:pt x="118355" y="120482"/>
                  </a:lnTo>
                  <a:lnTo>
                    <a:pt x="119196" y="120009"/>
                  </a:lnTo>
                  <a:lnTo>
                    <a:pt x="120062" y="119510"/>
                  </a:lnTo>
                  <a:lnTo>
                    <a:pt x="120929" y="119064"/>
                  </a:lnTo>
                  <a:lnTo>
                    <a:pt x="121822" y="118591"/>
                  </a:lnTo>
                  <a:lnTo>
                    <a:pt x="122715" y="118171"/>
                  </a:lnTo>
                  <a:lnTo>
                    <a:pt x="123608" y="117724"/>
                  </a:lnTo>
                  <a:lnTo>
                    <a:pt x="124528" y="117330"/>
                  </a:lnTo>
                  <a:lnTo>
                    <a:pt x="125473" y="116936"/>
                  </a:lnTo>
                  <a:lnTo>
                    <a:pt x="126419" y="116542"/>
                  </a:lnTo>
                  <a:lnTo>
                    <a:pt x="127364" y="116174"/>
                  </a:lnTo>
                  <a:lnTo>
                    <a:pt x="128336" y="115807"/>
                  </a:lnTo>
                  <a:lnTo>
                    <a:pt x="129334" y="115465"/>
                  </a:lnTo>
                  <a:lnTo>
                    <a:pt x="129387" y="115492"/>
                  </a:lnTo>
                  <a:lnTo>
                    <a:pt x="129439" y="115465"/>
                  </a:lnTo>
                  <a:lnTo>
                    <a:pt x="129492" y="115439"/>
                  </a:lnTo>
                  <a:lnTo>
                    <a:pt x="129518" y="115386"/>
                  </a:lnTo>
                  <a:lnTo>
                    <a:pt x="129544" y="115334"/>
                  </a:lnTo>
                  <a:lnTo>
                    <a:pt x="129597" y="115203"/>
                  </a:lnTo>
                  <a:lnTo>
                    <a:pt x="129623" y="115098"/>
                  </a:lnTo>
                  <a:lnTo>
                    <a:pt x="129623" y="114966"/>
                  </a:lnTo>
                  <a:lnTo>
                    <a:pt x="129597" y="114861"/>
                  </a:lnTo>
                  <a:lnTo>
                    <a:pt x="129623" y="114520"/>
                  </a:lnTo>
                  <a:lnTo>
                    <a:pt x="129597" y="114152"/>
                  </a:lnTo>
                  <a:lnTo>
                    <a:pt x="129544" y="113811"/>
                  </a:lnTo>
                  <a:lnTo>
                    <a:pt x="129466" y="113469"/>
                  </a:lnTo>
                  <a:lnTo>
                    <a:pt x="129387" y="113128"/>
                  </a:lnTo>
                  <a:lnTo>
                    <a:pt x="129255" y="112812"/>
                  </a:lnTo>
                  <a:lnTo>
                    <a:pt x="129098" y="112497"/>
                  </a:lnTo>
                  <a:lnTo>
                    <a:pt x="128940" y="112208"/>
                  </a:lnTo>
                  <a:lnTo>
                    <a:pt x="128940" y="112156"/>
                  </a:lnTo>
                  <a:lnTo>
                    <a:pt x="128966" y="112051"/>
                  </a:lnTo>
                  <a:lnTo>
                    <a:pt x="128966" y="111946"/>
                  </a:lnTo>
                  <a:lnTo>
                    <a:pt x="128940" y="111841"/>
                  </a:lnTo>
                  <a:lnTo>
                    <a:pt x="128861" y="111762"/>
                  </a:lnTo>
                  <a:lnTo>
                    <a:pt x="128441" y="111473"/>
                  </a:lnTo>
                  <a:lnTo>
                    <a:pt x="128073" y="111158"/>
                  </a:lnTo>
                  <a:lnTo>
                    <a:pt x="127758" y="110816"/>
                  </a:lnTo>
                  <a:lnTo>
                    <a:pt x="127469" y="110475"/>
                  </a:lnTo>
                  <a:lnTo>
                    <a:pt x="127233" y="110107"/>
                  </a:lnTo>
                  <a:lnTo>
                    <a:pt x="127023" y="109739"/>
                  </a:lnTo>
                  <a:lnTo>
                    <a:pt x="126865" y="109372"/>
                  </a:lnTo>
                  <a:lnTo>
                    <a:pt x="126760" y="108978"/>
                  </a:lnTo>
                  <a:lnTo>
                    <a:pt x="126681" y="108557"/>
                  </a:lnTo>
                  <a:lnTo>
                    <a:pt x="126655" y="108137"/>
                  </a:lnTo>
                  <a:lnTo>
                    <a:pt x="126655" y="107717"/>
                  </a:lnTo>
                  <a:lnTo>
                    <a:pt x="126708" y="107297"/>
                  </a:lnTo>
                  <a:lnTo>
                    <a:pt x="126813" y="106850"/>
                  </a:lnTo>
                  <a:lnTo>
                    <a:pt x="126944" y="106403"/>
                  </a:lnTo>
                  <a:lnTo>
                    <a:pt x="127128" y="105957"/>
                  </a:lnTo>
                  <a:lnTo>
                    <a:pt x="127338" y="105510"/>
                  </a:lnTo>
                  <a:lnTo>
                    <a:pt x="127391" y="105432"/>
                  </a:lnTo>
                  <a:lnTo>
                    <a:pt x="127391" y="105353"/>
                  </a:lnTo>
                  <a:lnTo>
                    <a:pt x="127391" y="105274"/>
                  </a:lnTo>
                  <a:lnTo>
                    <a:pt x="127338" y="105195"/>
                  </a:lnTo>
                  <a:lnTo>
                    <a:pt x="128126" y="104670"/>
                  </a:lnTo>
                  <a:lnTo>
                    <a:pt x="128861" y="104145"/>
                  </a:lnTo>
                  <a:lnTo>
                    <a:pt x="129544" y="103567"/>
                  </a:lnTo>
                  <a:lnTo>
                    <a:pt x="130227" y="102963"/>
                  </a:lnTo>
                  <a:lnTo>
                    <a:pt x="131304" y="103225"/>
                  </a:lnTo>
                  <a:lnTo>
                    <a:pt x="132355" y="103514"/>
                  </a:lnTo>
                  <a:lnTo>
                    <a:pt x="133379" y="103829"/>
                  </a:lnTo>
                  <a:lnTo>
                    <a:pt x="134377" y="104171"/>
                  </a:lnTo>
                  <a:lnTo>
                    <a:pt x="135375" y="104539"/>
                  </a:lnTo>
                  <a:lnTo>
                    <a:pt x="136321" y="104959"/>
                  </a:lnTo>
                  <a:lnTo>
                    <a:pt x="137267" y="105379"/>
                  </a:lnTo>
                  <a:lnTo>
                    <a:pt x="138212" y="105852"/>
                  </a:lnTo>
                  <a:lnTo>
                    <a:pt x="139105" y="106325"/>
                  </a:lnTo>
                  <a:lnTo>
                    <a:pt x="139998" y="106850"/>
                  </a:lnTo>
                  <a:lnTo>
                    <a:pt x="140891" y="107428"/>
                  </a:lnTo>
                  <a:lnTo>
                    <a:pt x="141758" y="108006"/>
                  </a:lnTo>
                  <a:lnTo>
                    <a:pt x="142625" y="108636"/>
                  </a:lnTo>
                  <a:lnTo>
                    <a:pt x="143492" y="109293"/>
                  </a:lnTo>
                  <a:lnTo>
                    <a:pt x="144332" y="110002"/>
                  </a:lnTo>
                  <a:lnTo>
                    <a:pt x="145173" y="110711"/>
                  </a:lnTo>
                  <a:lnTo>
                    <a:pt x="145251" y="110764"/>
                  </a:lnTo>
                  <a:lnTo>
                    <a:pt x="145330" y="110790"/>
                  </a:lnTo>
                  <a:lnTo>
                    <a:pt x="145409" y="110790"/>
                  </a:lnTo>
                  <a:lnTo>
                    <a:pt x="145488" y="110764"/>
                  </a:lnTo>
                  <a:lnTo>
                    <a:pt x="145567" y="110737"/>
                  </a:lnTo>
                  <a:lnTo>
                    <a:pt x="145619" y="110685"/>
                  </a:lnTo>
                  <a:lnTo>
                    <a:pt x="145645" y="110606"/>
                  </a:lnTo>
                  <a:lnTo>
                    <a:pt x="145672" y="110501"/>
                  </a:lnTo>
                  <a:lnTo>
                    <a:pt x="145672" y="110370"/>
                  </a:lnTo>
                  <a:lnTo>
                    <a:pt x="151713" y="108242"/>
                  </a:lnTo>
                  <a:lnTo>
                    <a:pt x="154707" y="107165"/>
                  </a:lnTo>
                  <a:lnTo>
                    <a:pt x="157728" y="106141"/>
                  </a:lnTo>
                  <a:lnTo>
                    <a:pt x="160722" y="105116"/>
                  </a:lnTo>
                  <a:lnTo>
                    <a:pt x="163743" y="104118"/>
                  </a:lnTo>
                  <a:lnTo>
                    <a:pt x="166763" y="103173"/>
                  </a:lnTo>
                  <a:lnTo>
                    <a:pt x="169784" y="102227"/>
                  </a:lnTo>
                  <a:close/>
                  <a:moveTo>
                    <a:pt x="24586" y="121979"/>
                  </a:moveTo>
                  <a:lnTo>
                    <a:pt x="24875" y="122005"/>
                  </a:lnTo>
                  <a:lnTo>
                    <a:pt x="25479" y="122662"/>
                  </a:lnTo>
                  <a:lnTo>
                    <a:pt x="26109" y="123345"/>
                  </a:lnTo>
                  <a:lnTo>
                    <a:pt x="25558" y="123319"/>
                  </a:lnTo>
                  <a:lnTo>
                    <a:pt x="25006" y="123345"/>
                  </a:lnTo>
                  <a:lnTo>
                    <a:pt x="24454" y="123398"/>
                  </a:lnTo>
                  <a:lnTo>
                    <a:pt x="23903" y="123503"/>
                  </a:lnTo>
                  <a:lnTo>
                    <a:pt x="23325" y="123608"/>
                  </a:lnTo>
                  <a:lnTo>
                    <a:pt x="22773" y="123765"/>
                  </a:lnTo>
                  <a:lnTo>
                    <a:pt x="22248" y="123949"/>
                  </a:lnTo>
                  <a:lnTo>
                    <a:pt x="21749" y="124186"/>
                  </a:lnTo>
                  <a:lnTo>
                    <a:pt x="21276" y="124448"/>
                  </a:lnTo>
                  <a:lnTo>
                    <a:pt x="20830" y="124737"/>
                  </a:lnTo>
                  <a:lnTo>
                    <a:pt x="20620" y="124921"/>
                  </a:lnTo>
                  <a:lnTo>
                    <a:pt x="20436" y="125105"/>
                  </a:lnTo>
                  <a:lnTo>
                    <a:pt x="20252" y="125289"/>
                  </a:lnTo>
                  <a:lnTo>
                    <a:pt x="20094" y="125473"/>
                  </a:lnTo>
                  <a:lnTo>
                    <a:pt x="19937" y="125709"/>
                  </a:lnTo>
                  <a:lnTo>
                    <a:pt x="19805" y="125919"/>
                  </a:lnTo>
                  <a:lnTo>
                    <a:pt x="19674" y="126156"/>
                  </a:lnTo>
                  <a:lnTo>
                    <a:pt x="19569" y="126418"/>
                  </a:lnTo>
                  <a:lnTo>
                    <a:pt x="19490" y="126681"/>
                  </a:lnTo>
                  <a:lnTo>
                    <a:pt x="19411" y="126943"/>
                  </a:lnTo>
                  <a:lnTo>
                    <a:pt x="19385" y="127232"/>
                  </a:lnTo>
                  <a:lnTo>
                    <a:pt x="19333" y="127521"/>
                  </a:lnTo>
                  <a:lnTo>
                    <a:pt x="19149" y="127311"/>
                  </a:lnTo>
                  <a:lnTo>
                    <a:pt x="19017" y="127075"/>
                  </a:lnTo>
                  <a:lnTo>
                    <a:pt x="18912" y="126812"/>
                  </a:lnTo>
                  <a:lnTo>
                    <a:pt x="18834" y="126550"/>
                  </a:lnTo>
                  <a:lnTo>
                    <a:pt x="18807" y="126287"/>
                  </a:lnTo>
                  <a:lnTo>
                    <a:pt x="18807" y="126024"/>
                  </a:lnTo>
                  <a:lnTo>
                    <a:pt x="18834" y="125735"/>
                  </a:lnTo>
                  <a:lnTo>
                    <a:pt x="18912" y="125446"/>
                  </a:lnTo>
                  <a:lnTo>
                    <a:pt x="19017" y="125184"/>
                  </a:lnTo>
                  <a:lnTo>
                    <a:pt x="19123" y="124895"/>
                  </a:lnTo>
                  <a:lnTo>
                    <a:pt x="19280" y="124632"/>
                  </a:lnTo>
                  <a:lnTo>
                    <a:pt x="19464" y="124369"/>
                  </a:lnTo>
                  <a:lnTo>
                    <a:pt x="19674" y="124133"/>
                  </a:lnTo>
                  <a:lnTo>
                    <a:pt x="19884" y="123897"/>
                  </a:lnTo>
                  <a:lnTo>
                    <a:pt x="20121" y="123687"/>
                  </a:lnTo>
                  <a:lnTo>
                    <a:pt x="20383" y="123503"/>
                  </a:lnTo>
                  <a:lnTo>
                    <a:pt x="20882" y="123187"/>
                  </a:lnTo>
                  <a:lnTo>
                    <a:pt x="21408" y="122899"/>
                  </a:lnTo>
                  <a:lnTo>
                    <a:pt x="21959" y="122636"/>
                  </a:lnTo>
                  <a:lnTo>
                    <a:pt x="22537" y="122399"/>
                  </a:lnTo>
                  <a:lnTo>
                    <a:pt x="23115" y="122216"/>
                  </a:lnTo>
                  <a:lnTo>
                    <a:pt x="23719" y="122058"/>
                  </a:lnTo>
                  <a:lnTo>
                    <a:pt x="24008" y="122032"/>
                  </a:lnTo>
                  <a:lnTo>
                    <a:pt x="24297" y="122005"/>
                  </a:lnTo>
                  <a:lnTo>
                    <a:pt x="24586" y="121979"/>
                  </a:lnTo>
                  <a:close/>
                  <a:moveTo>
                    <a:pt x="67294" y="111394"/>
                  </a:moveTo>
                  <a:lnTo>
                    <a:pt x="68371" y="111683"/>
                  </a:lnTo>
                  <a:lnTo>
                    <a:pt x="69422" y="111998"/>
                  </a:lnTo>
                  <a:lnTo>
                    <a:pt x="70472" y="112340"/>
                  </a:lnTo>
                  <a:lnTo>
                    <a:pt x="71523" y="112707"/>
                  </a:lnTo>
                  <a:lnTo>
                    <a:pt x="72521" y="113101"/>
                  </a:lnTo>
                  <a:lnTo>
                    <a:pt x="73545" y="113548"/>
                  </a:lnTo>
                  <a:lnTo>
                    <a:pt x="74517" y="113994"/>
                  </a:lnTo>
                  <a:lnTo>
                    <a:pt x="75489" y="114493"/>
                  </a:lnTo>
                  <a:lnTo>
                    <a:pt x="76461" y="115019"/>
                  </a:lnTo>
                  <a:lnTo>
                    <a:pt x="77407" y="115570"/>
                  </a:lnTo>
                  <a:lnTo>
                    <a:pt x="78326" y="116148"/>
                  </a:lnTo>
                  <a:lnTo>
                    <a:pt x="79219" y="116779"/>
                  </a:lnTo>
                  <a:lnTo>
                    <a:pt x="80138" y="117435"/>
                  </a:lnTo>
                  <a:lnTo>
                    <a:pt x="81005" y="118118"/>
                  </a:lnTo>
                  <a:lnTo>
                    <a:pt x="81872" y="118827"/>
                  </a:lnTo>
                  <a:lnTo>
                    <a:pt x="82712" y="119563"/>
                  </a:lnTo>
                  <a:lnTo>
                    <a:pt x="82791" y="119642"/>
                  </a:lnTo>
                  <a:lnTo>
                    <a:pt x="82870" y="119668"/>
                  </a:lnTo>
                  <a:lnTo>
                    <a:pt x="83054" y="119668"/>
                  </a:lnTo>
                  <a:lnTo>
                    <a:pt x="83133" y="119642"/>
                  </a:lnTo>
                  <a:lnTo>
                    <a:pt x="83185" y="119589"/>
                  </a:lnTo>
                  <a:lnTo>
                    <a:pt x="83316" y="119484"/>
                  </a:lnTo>
                  <a:lnTo>
                    <a:pt x="83421" y="119431"/>
                  </a:lnTo>
                  <a:lnTo>
                    <a:pt x="83500" y="119379"/>
                  </a:lnTo>
                  <a:lnTo>
                    <a:pt x="83526" y="119274"/>
                  </a:lnTo>
                  <a:lnTo>
                    <a:pt x="83553" y="119142"/>
                  </a:lnTo>
                  <a:lnTo>
                    <a:pt x="83526" y="118985"/>
                  </a:lnTo>
                  <a:lnTo>
                    <a:pt x="83579" y="118932"/>
                  </a:lnTo>
                  <a:lnTo>
                    <a:pt x="83632" y="118880"/>
                  </a:lnTo>
                  <a:lnTo>
                    <a:pt x="83632" y="118827"/>
                  </a:lnTo>
                  <a:lnTo>
                    <a:pt x="83632" y="118775"/>
                  </a:lnTo>
                  <a:lnTo>
                    <a:pt x="83605" y="118643"/>
                  </a:lnTo>
                  <a:lnTo>
                    <a:pt x="83605" y="118538"/>
                  </a:lnTo>
                  <a:lnTo>
                    <a:pt x="83632" y="118407"/>
                  </a:lnTo>
                  <a:lnTo>
                    <a:pt x="83658" y="118302"/>
                  </a:lnTo>
                  <a:lnTo>
                    <a:pt x="83789" y="118066"/>
                  </a:lnTo>
                  <a:lnTo>
                    <a:pt x="83973" y="117855"/>
                  </a:lnTo>
                  <a:lnTo>
                    <a:pt x="84209" y="117645"/>
                  </a:lnTo>
                  <a:lnTo>
                    <a:pt x="84498" y="117435"/>
                  </a:lnTo>
                  <a:lnTo>
                    <a:pt x="84814" y="117225"/>
                  </a:lnTo>
                  <a:lnTo>
                    <a:pt x="85155" y="117041"/>
                  </a:lnTo>
                  <a:lnTo>
                    <a:pt x="85838" y="116700"/>
                  </a:lnTo>
                  <a:lnTo>
                    <a:pt x="86521" y="116411"/>
                  </a:lnTo>
                  <a:lnTo>
                    <a:pt x="87099" y="116201"/>
                  </a:lnTo>
                  <a:lnTo>
                    <a:pt x="87493" y="116069"/>
                  </a:lnTo>
                  <a:lnTo>
                    <a:pt x="88070" y="115938"/>
                  </a:lnTo>
                  <a:lnTo>
                    <a:pt x="88648" y="115859"/>
                  </a:lnTo>
                  <a:lnTo>
                    <a:pt x="89226" y="115807"/>
                  </a:lnTo>
                  <a:lnTo>
                    <a:pt x="89804" y="115807"/>
                  </a:lnTo>
                  <a:lnTo>
                    <a:pt x="90382" y="115833"/>
                  </a:lnTo>
                  <a:lnTo>
                    <a:pt x="90960" y="115886"/>
                  </a:lnTo>
                  <a:lnTo>
                    <a:pt x="91538" y="115991"/>
                  </a:lnTo>
                  <a:lnTo>
                    <a:pt x="92115" y="116148"/>
                  </a:lnTo>
                  <a:lnTo>
                    <a:pt x="92247" y="116148"/>
                  </a:lnTo>
                  <a:lnTo>
                    <a:pt x="92378" y="116122"/>
                  </a:lnTo>
                  <a:lnTo>
                    <a:pt x="92483" y="116069"/>
                  </a:lnTo>
                  <a:lnTo>
                    <a:pt x="92562" y="115991"/>
                  </a:lnTo>
                  <a:lnTo>
                    <a:pt x="92667" y="116201"/>
                  </a:lnTo>
                  <a:lnTo>
                    <a:pt x="92772" y="116411"/>
                  </a:lnTo>
                  <a:lnTo>
                    <a:pt x="92851" y="116621"/>
                  </a:lnTo>
                  <a:lnTo>
                    <a:pt x="92903" y="116857"/>
                  </a:lnTo>
                  <a:lnTo>
                    <a:pt x="92930" y="117094"/>
                  </a:lnTo>
                  <a:lnTo>
                    <a:pt x="92930" y="117330"/>
                  </a:lnTo>
                  <a:lnTo>
                    <a:pt x="92903" y="117567"/>
                  </a:lnTo>
                  <a:lnTo>
                    <a:pt x="92851" y="117829"/>
                  </a:lnTo>
                  <a:lnTo>
                    <a:pt x="92772" y="118039"/>
                  </a:lnTo>
                  <a:lnTo>
                    <a:pt x="92693" y="118249"/>
                  </a:lnTo>
                  <a:lnTo>
                    <a:pt x="92562" y="118460"/>
                  </a:lnTo>
                  <a:lnTo>
                    <a:pt x="92431" y="118643"/>
                  </a:lnTo>
                  <a:lnTo>
                    <a:pt x="92299" y="118827"/>
                  </a:lnTo>
                  <a:lnTo>
                    <a:pt x="92115" y="118985"/>
                  </a:lnTo>
                  <a:lnTo>
                    <a:pt x="91774" y="119300"/>
                  </a:lnTo>
                  <a:lnTo>
                    <a:pt x="91380" y="119589"/>
                  </a:lnTo>
                  <a:lnTo>
                    <a:pt x="90986" y="119825"/>
                  </a:lnTo>
                  <a:lnTo>
                    <a:pt x="90198" y="120298"/>
                  </a:lnTo>
                  <a:lnTo>
                    <a:pt x="90067" y="120272"/>
                  </a:lnTo>
                  <a:lnTo>
                    <a:pt x="89988" y="120272"/>
                  </a:lnTo>
                  <a:lnTo>
                    <a:pt x="89883" y="120324"/>
                  </a:lnTo>
                  <a:lnTo>
                    <a:pt x="89804" y="120377"/>
                  </a:lnTo>
                  <a:lnTo>
                    <a:pt x="89752" y="120482"/>
                  </a:lnTo>
                  <a:lnTo>
                    <a:pt x="89752" y="120561"/>
                  </a:lnTo>
                  <a:lnTo>
                    <a:pt x="89752" y="120666"/>
                  </a:lnTo>
                  <a:lnTo>
                    <a:pt x="89830" y="120771"/>
                  </a:lnTo>
                  <a:lnTo>
                    <a:pt x="89962" y="120902"/>
                  </a:lnTo>
                  <a:lnTo>
                    <a:pt x="90014" y="120981"/>
                  </a:lnTo>
                  <a:lnTo>
                    <a:pt x="90067" y="121060"/>
                  </a:lnTo>
                  <a:lnTo>
                    <a:pt x="89988" y="121270"/>
                  </a:lnTo>
                  <a:lnTo>
                    <a:pt x="89935" y="121454"/>
                  </a:lnTo>
                  <a:lnTo>
                    <a:pt x="89909" y="121664"/>
                  </a:lnTo>
                  <a:lnTo>
                    <a:pt x="89909" y="121874"/>
                  </a:lnTo>
                  <a:lnTo>
                    <a:pt x="89962" y="122321"/>
                  </a:lnTo>
                  <a:lnTo>
                    <a:pt x="89988" y="122741"/>
                  </a:lnTo>
                  <a:lnTo>
                    <a:pt x="90040" y="123398"/>
                  </a:lnTo>
                  <a:lnTo>
                    <a:pt x="90119" y="124081"/>
                  </a:lnTo>
                  <a:lnTo>
                    <a:pt x="89594" y="124238"/>
                  </a:lnTo>
                  <a:lnTo>
                    <a:pt x="89331" y="124291"/>
                  </a:lnTo>
                  <a:lnTo>
                    <a:pt x="89069" y="124343"/>
                  </a:lnTo>
                  <a:lnTo>
                    <a:pt x="88780" y="124369"/>
                  </a:lnTo>
                  <a:lnTo>
                    <a:pt x="88517" y="124396"/>
                  </a:lnTo>
                  <a:lnTo>
                    <a:pt x="88254" y="124369"/>
                  </a:lnTo>
                  <a:lnTo>
                    <a:pt x="87965" y="124317"/>
                  </a:lnTo>
                  <a:lnTo>
                    <a:pt x="87677" y="124238"/>
                  </a:lnTo>
                  <a:lnTo>
                    <a:pt x="87414" y="124133"/>
                  </a:lnTo>
                  <a:lnTo>
                    <a:pt x="87151" y="124028"/>
                  </a:lnTo>
                  <a:lnTo>
                    <a:pt x="86915" y="123897"/>
                  </a:lnTo>
                  <a:lnTo>
                    <a:pt x="86678" y="123739"/>
                  </a:lnTo>
                  <a:lnTo>
                    <a:pt x="86468" y="123555"/>
                  </a:lnTo>
                  <a:lnTo>
                    <a:pt x="86074" y="123161"/>
                  </a:lnTo>
                  <a:lnTo>
                    <a:pt x="85995" y="123030"/>
                  </a:lnTo>
                  <a:lnTo>
                    <a:pt x="85890" y="122951"/>
                  </a:lnTo>
                  <a:lnTo>
                    <a:pt x="85785" y="122899"/>
                  </a:lnTo>
                  <a:lnTo>
                    <a:pt x="85654" y="122872"/>
                  </a:lnTo>
                  <a:lnTo>
                    <a:pt x="85523" y="122899"/>
                  </a:lnTo>
                  <a:lnTo>
                    <a:pt x="85418" y="122951"/>
                  </a:lnTo>
                  <a:lnTo>
                    <a:pt x="85339" y="123030"/>
                  </a:lnTo>
                  <a:lnTo>
                    <a:pt x="85286" y="123161"/>
                  </a:lnTo>
                  <a:lnTo>
                    <a:pt x="85181" y="123713"/>
                  </a:lnTo>
                  <a:lnTo>
                    <a:pt x="85024" y="124238"/>
                  </a:lnTo>
                  <a:lnTo>
                    <a:pt x="84840" y="124711"/>
                  </a:lnTo>
                  <a:lnTo>
                    <a:pt x="84603" y="125184"/>
                  </a:lnTo>
                  <a:lnTo>
                    <a:pt x="84341" y="125578"/>
                  </a:lnTo>
                  <a:lnTo>
                    <a:pt x="84026" y="125972"/>
                  </a:lnTo>
                  <a:lnTo>
                    <a:pt x="83710" y="126313"/>
                  </a:lnTo>
                  <a:lnTo>
                    <a:pt x="83343" y="126628"/>
                  </a:lnTo>
                  <a:lnTo>
                    <a:pt x="82922" y="126891"/>
                  </a:lnTo>
                  <a:lnTo>
                    <a:pt x="82502" y="127127"/>
                  </a:lnTo>
                  <a:lnTo>
                    <a:pt x="82056" y="127337"/>
                  </a:lnTo>
                  <a:lnTo>
                    <a:pt x="81583" y="127495"/>
                  </a:lnTo>
                  <a:lnTo>
                    <a:pt x="81084" y="127626"/>
                  </a:lnTo>
                  <a:lnTo>
                    <a:pt x="80585" y="127705"/>
                  </a:lnTo>
                  <a:lnTo>
                    <a:pt x="80033" y="127731"/>
                  </a:lnTo>
                  <a:lnTo>
                    <a:pt x="79482" y="127758"/>
                  </a:lnTo>
                  <a:lnTo>
                    <a:pt x="79061" y="127731"/>
                  </a:lnTo>
                  <a:lnTo>
                    <a:pt x="78641" y="127679"/>
                  </a:lnTo>
                  <a:lnTo>
                    <a:pt x="78221" y="127600"/>
                  </a:lnTo>
                  <a:lnTo>
                    <a:pt x="77801" y="127521"/>
                  </a:lnTo>
                  <a:lnTo>
                    <a:pt x="77354" y="127416"/>
                  </a:lnTo>
                  <a:lnTo>
                    <a:pt x="76934" y="127285"/>
                  </a:lnTo>
                  <a:lnTo>
                    <a:pt x="76540" y="127154"/>
                  </a:lnTo>
                  <a:lnTo>
                    <a:pt x="76120" y="127022"/>
                  </a:lnTo>
                  <a:lnTo>
                    <a:pt x="75752" y="126838"/>
                  </a:lnTo>
                  <a:lnTo>
                    <a:pt x="75410" y="126655"/>
                  </a:lnTo>
                  <a:lnTo>
                    <a:pt x="75121" y="126444"/>
                  </a:lnTo>
                  <a:lnTo>
                    <a:pt x="74832" y="126208"/>
                  </a:lnTo>
                  <a:lnTo>
                    <a:pt x="74596" y="125972"/>
                  </a:lnTo>
                  <a:lnTo>
                    <a:pt x="74360" y="125683"/>
                  </a:lnTo>
                  <a:lnTo>
                    <a:pt x="74176" y="125394"/>
                  </a:lnTo>
                  <a:lnTo>
                    <a:pt x="73992" y="125105"/>
                  </a:lnTo>
                  <a:lnTo>
                    <a:pt x="73861" y="124790"/>
                  </a:lnTo>
                  <a:lnTo>
                    <a:pt x="73729" y="124448"/>
                  </a:lnTo>
                  <a:lnTo>
                    <a:pt x="73624" y="124107"/>
                  </a:lnTo>
                  <a:lnTo>
                    <a:pt x="73545" y="123765"/>
                  </a:lnTo>
                  <a:lnTo>
                    <a:pt x="73493" y="123398"/>
                  </a:lnTo>
                  <a:lnTo>
                    <a:pt x="73440" y="123030"/>
                  </a:lnTo>
                  <a:lnTo>
                    <a:pt x="73362" y="122294"/>
                  </a:lnTo>
                  <a:lnTo>
                    <a:pt x="73467" y="122032"/>
                  </a:lnTo>
                  <a:lnTo>
                    <a:pt x="73519" y="121769"/>
                  </a:lnTo>
                  <a:lnTo>
                    <a:pt x="73519" y="121638"/>
                  </a:lnTo>
                  <a:lnTo>
                    <a:pt x="73493" y="121533"/>
                  </a:lnTo>
                  <a:lnTo>
                    <a:pt x="73414" y="121428"/>
                  </a:lnTo>
                  <a:lnTo>
                    <a:pt x="73335" y="121375"/>
                  </a:lnTo>
                  <a:lnTo>
                    <a:pt x="73204" y="121349"/>
                  </a:lnTo>
                  <a:lnTo>
                    <a:pt x="73099" y="121375"/>
                  </a:lnTo>
                  <a:lnTo>
                    <a:pt x="72994" y="121428"/>
                  </a:lnTo>
                  <a:lnTo>
                    <a:pt x="72915" y="121506"/>
                  </a:lnTo>
                  <a:lnTo>
                    <a:pt x="72626" y="121927"/>
                  </a:lnTo>
                  <a:lnTo>
                    <a:pt x="72337" y="122321"/>
                  </a:lnTo>
                  <a:lnTo>
                    <a:pt x="72022" y="122688"/>
                  </a:lnTo>
                  <a:lnTo>
                    <a:pt x="71707" y="123004"/>
                  </a:lnTo>
                  <a:lnTo>
                    <a:pt x="71365" y="123293"/>
                  </a:lnTo>
                  <a:lnTo>
                    <a:pt x="71182" y="123424"/>
                  </a:lnTo>
                  <a:lnTo>
                    <a:pt x="70971" y="123529"/>
                  </a:lnTo>
                  <a:lnTo>
                    <a:pt x="70761" y="123634"/>
                  </a:lnTo>
                  <a:lnTo>
                    <a:pt x="70525" y="123713"/>
                  </a:lnTo>
                  <a:lnTo>
                    <a:pt x="70262" y="123792"/>
                  </a:lnTo>
                  <a:lnTo>
                    <a:pt x="70026" y="123844"/>
                  </a:lnTo>
                  <a:lnTo>
                    <a:pt x="69553" y="123897"/>
                  </a:lnTo>
                  <a:lnTo>
                    <a:pt x="69133" y="123897"/>
                  </a:lnTo>
                  <a:lnTo>
                    <a:pt x="68713" y="123818"/>
                  </a:lnTo>
                  <a:lnTo>
                    <a:pt x="68292" y="123713"/>
                  </a:lnTo>
                  <a:lnTo>
                    <a:pt x="67925" y="123555"/>
                  </a:lnTo>
                  <a:lnTo>
                    <a:pt x="67531" y="123371"/>
                  </a:lnTo>
                  <a:lnTo>
                    <a:pt x="67189" y="123135"/>
                  </a:lnTo>
                  <a:lnTo>
                    <a:pt x="66848" y="122872"/>
                  </a:lnTo>
                  <a:lnTo>
                    <a:pt x="66874" y="122662"/>
                  </a:lnTo>
                  <a:lnTo>
                    <a:pt x="66900" y="122478"/>
                  </a:lnTo>
                  <a:lnTo>
                    <a:pt x="66900" y="122373"/>
                  </a:lnTo>
                  <a:lnTo>
                    <a:pt x="66874" y="122321"/>
                  </a:lnTo>
                  <a:lnTo>
                    <a:pt x="66848" y="122242"/>
                  </a:lnTo>
                  <a:lnTo>
                    <a:pt x="66795" y="122189"/>
                  </a:lnTo>
                  <a:lnTo>
                    <a:pt x="66690" y="122111"/>
                  </a:lnTo>
                  <a:lnTo>
                    <a:pt x="66532" y="122058"/>
                  </a:lnTo>
                  <a:lnTo>
                    <a:pt x="66375" y="122058"/>
                  </a:lnTo>
                  <a:lnTo>
                    <a:pt x="66244" y="122111"/>
                  </a:lnTo>
                  <a:lnTo>
                    <a:pt x="66191" y="122137"/>
                  </a:lnTo>
                  <a:lnTo>
                    <a:pt x="66138" y="122216"/>
                  </a:lnTo>
                  <a:lnTo>
                    <a:pt x="66112" y="122268"/>
                  </a:lnTo>
                  <a:lnTo>
                    <a:pt x="66086" y="122347"/>
                  </a:lnTo>
                  <a:lnTo>
                    <a:pt x="66007" y="122820"/>
                  </a:lnTo>
                  <a:lnTo>
                    <a:pt x="65902" y="123266"/>
                  </a:lnTo>
                  <a:lnTo>
                    <a:pt x="65744" y="123713"/>
                  </a:lnTo>
                  <a:lnTo>
                    <a:pt x="65587" y="124133"/>
                  </a:lnTo>
                  <a:lnTo>
                    <a:pt x="65403" y="124553"/>
                  </a:lnTo>
                  <a:lnTo>
                    <a:pt x="65193" y="124921"/>
                  </a:lnTo>
                  <a:lnTo>
                    <a:pt x="64930" y="125289"/>
                  </a:lnTo>
                  <a:lnTo>
                    <a:pt x="64668" y="125656"/>
                  </a:lnTo>
                  <a:lnTo>
                    <a:pt x="64379" y="125972"/>
                  </a:lnTo>
                  <a:lnTo>
                    <a:pt x="64037" y="126261"/>
                  </a:lnTo>
                  <a:lnTo>
                    <a:pt x="63696" y="126523"/>
                  </a:lnTo>
                  <a:lnTo>
                    <a:pt x="63328" y="126786"/>
                  </a:lnTo>
                  <a:lnTo>
                    <a:pt x="62908" y="126996"/>
                  </a:lnTo>
                  <a:lnTo>
                    <a:pt x="62488" y="127154"/>
                  </a:lnTo>
                  <a:lnTo>
                    <a:pt x="62041" y="127311"/>
                  </a:lnTo>
                  <a:lnTo>
                    <a:pt x="61568" y="127416"/>
                  </a:lnTo>
                  <a:lnTo>
                    <a:pt x="61253" y="127443"/>
                  </a:lnTo>
                  <a:lnTo>
                    <a:pt x="60938" y="127495"/>
                  </a:lnTo>
                  <a:lnTo>
                    <a:pt x="60334" y="127495"/>
                  </a:lnTo>
                  <a:lnTo>
                    <a:pt x="60045" y="127469"/>
                  </a:lnTo>
                  <a:lnTo>
                    <a:pt x="59756" y="127443"/>
                  </a:lnTo>
                  <a:lnTo>
                    <a:pt x="59467" y="127390"/>
                  </a:lnTo>
                  <a:lnTo>
                    <a:pt x="59178" y="127311"/>
                  </a:lnTo>
                  <a:lnTo>
                    <a:pt x="58889" y="127232"/>
                  </a:lnTo>
                  <a:lnTo>
                    <a:pt x="58626" y="127154"/>
                  </a:lnTo>
                  <a:lnTo>
                    <a:pt x="58364" y="127049"/>
                  </a:lnTo>
                  <a:lnTo>
                    <a:pt x="58101" y="126917"/>
                  </a:lnTo>
                  <a:lnTo>
                    <a:pt x="57865" y="126786"/>
                  </a:lnTo>
                  <a:lnTo>
                    <a:pt x="57628" y="126628"/>
                  </a:lnTo>
                  <a:lnTo>
                    <a:pt x="57418" y="126471"/>
                  </a:lnTo>
                  <a:lnTo>
                    <a:pt x="57208" y="126287"/>
                  </a:lnTo>
                  <a:lnTo>
                    <a:pt x="56998" y="126103"/>
                  </a:lnTo>
                  <a:lnTo>
                    <a:pt x="56814" y="125919"/>
                  </a:lnTo>
                  <a:lnTo>
                    <a:pt x="56630" y="125709"/>
                  </a:lnTo>
                  <a:lnTo>
                    <a:pt x="56473" y="125473"/>
                  </a:lnTo>
                  <a:lnTo>
                    <a:pt x="56341" y="125262"/>
                  </a:lnTo>
                  <a:lnTo>
                    <a:pt x="56210" y="125000"/>
                  </a:lnTo>
                  <a:lnTo>
                    <a:pt x="56079" y="124763"/>
                  </a:lnTo>
                  <a:lnTo>
                    <a:pt x="55974" y="124501"/>
                  </a:lnTo>
                  <a:lnTo>
                    <a:pt x="55895" y="124238"/>
                  </a:lnTo>
                  <a:lnTo>
                    <a:pt x="55842" y="123949"/>
                  </a:lnTo>
                  <a:lnTo>
                    <a:pt x="55790" y="123660"/>
                  </a:lnTo>
                  <a:lnTo>
                    <a:pt x="55763" y="123371"/>
                  </a:lnTo>
                  <a:lnTo>
                    <a:pt x="55763" y="123056"/>
                  </a:lnTo>
                  <a:lnTo>
                    <a:pt x="55763" y="122741"/>
                  </a:lnTo>
                  <a:lnTo>
                    <a:pt x="55816" y="122426"/>
                  </a:lnTo>
                  <a:lnTo>
                    <a:pt x="55869" y="122084"/>
                  </a:lnTo>
                  <a:lnTo>
                    <a:pt x="55974" y="121927"/>
                  </a:lnTo>
                  <a:lnTo>
                    <a:pt x="56000" y="121822"/>
                  </a:lnTo>
                  <a:lnTo>
                    <a:pt x="56000" y="121717"/>
                  </a:lnTo>
                  <a:lnTo>
                    <a:pt x="55947" y="121612"/>
                  </a:lnTo>
                  <a:lnTo>
                    <a:pt x="55895" y="121533"/>
                  </a:lnTo>
                  <a:lnTo>
                    <a:pt x="55816" y="121506"/>
                  </a:lnTo>
                  <a:lnTo>
                    <a:pt x="55711" y="121480"/>
                  </a:lnTo>
                  <a:lnTo>
                    <a:pt x="55606" y="121506"/>
                  </a:lnTo>
                  <a:lnTo>
                    <a:pt x="55527" y="121559"/>
                  </a:lnTo>
                  <a:lnTo>
                    <a:pt x="55159" y="121874"/>
                  </a:lnTo>
                  <a:lnTo>
                    <a:pt x="54765" y="122137"/>
                  </a:lnTo>
                  <a:lnTo>
                    <a:pt x="54555" y="122268"/>
                  </a:lnTo>
                  <a:lnTo>
                    <a:pt x="54345" y="122347"/>
                  </a:lnTo>
                  <a:lnTo>
                    <a:pt x="54109" y="122452"/>
                  </a:lnTo>
                  <a:lnTo>
                    <a:pt x="53899" y="122505"/>
                  </a:lnTo>
                  <a:lnTo>
                    <a:pt x="53662" y="122531"/>
                  </a:lnTo>
                  <a:lnTo>
                    <a:pt x="53426" y="122557"/>
                  </a:lnTo>
                  <a:lnTo>
                    <a:pt x="53216" y="122557"/>
                  </a:lnTo>
                  <a:lnTo>
                    <a:pt x="52979" y="122505"/>
                  </a:lnTo>
                  <a:lnTo>
                    <a:pt x="52769" y="122452"/>
                  </a:lnTo>
                  <a:lnTo>
                    <a:pt x="52533" y="122347"/>
                  </a:lnTo>
                  <a:lnTo>
                    <a:pt x="52323" y="122216"/>
                  </a:lnTo>
                  <a:lnTo>
                    <a:pt x="52112" y="122058"/>
                  </a:lnTo>
                  <a:lnTo>
                    <a:pt x="51955" y="121874"/>
                  </a:lnTo>
                  <a:lnTo>
                    <a:pt x="51797" y="121690"/>
                  </a:lnTo>
                  <a:lnTo>
                    <a:pt x="51666" y="121506"/>
                  </a:lnTo>
                  <a:lnTo>
                    <a:pt x="51587" y="121296"/>
                  </a:lnTo>
                  <a:lnTo>
                    <a:pt x="51508" y="121086"/>
                  </a:lnTo>
                  <a:lnTo>
                    <a:pt x="51456" y="120876"/>
                  </a:lnTo>
                  <a:lnTo>
                    <a:pt x="51403" y="120666"/>
                  </a:lnTo>
                  <a:lnTo>
                    <a:pt x="51403" y="120430"/>
                  </a:lnTo>
                  <a:lnTo>
                    <a:pt x="51403" y="120219"/>
                  </a:lnTo>
                  <a:lnTo>
                    <a:pt x="51430" y="120009"/>
                  </a:lnTo>
                  <a:lnTo>
                    <a:pt x="51482" y="119773"/>
                  </a:lnTo>
                  <a:lnTo>
                    <a:pt x="51561" y="119563"/>
                  </a:lnTo>
                  <a:lnTo>
                    <a:pt x="51640" y="119353"/>
                  </a:lnTo>
                  <a:lnTo>
                    <a:pt x="51718" y="119142"/>
                  </a:lnTo>
                  <a:lnTo>
                    <a:pt x="51850" y="118932"/>
                  </a:lnTo>
                  <a:lnTo>
                    <a:pt x="51955" y="118749"/>
                  </a:lnTo>
                  <a:lnTo>
                    <a:pt x="52638" y="118906"/>
                  </a:lnTo>
                  <a:lnTo>
                    <a:pt x="53294" y="118985"/>
                  </a:lnTo>
                  <a:lnTo>
                    <a:pt x="53925" y="119037"/>
                  </a:lnTo>
                  <a:lnTo>
                    <a:pt x="54240" y="119011"/>
                  </a:lnTo>
                  <a:lnTo>
                    <a:pt x="54529" y="118985"/>
                  </a:lnTo>
                  <a:lnTo>
                    <a:pt x="55159" y="118880"/>
                  </a:lnTo>
                  <a:lnTo>
                    <a:pt x="55737" y="118722"/>
                  </a:lnTo>
                  <a:lnTo>
                    <a:pt x="56315" y="118512"/>
                  </a:lnTo>
                  <a:lnTo>
                    <a:pt x="56867" y="118276"/>
                  </a:lnTo>
                  <a:lnTo>
                    <a:pt x="57392" y="117961"/>
                  </a:lnTo>
                  <a:lnTo>
                    <a:pt x="57865" y="117619"/>
                  </a:lnTo>
                  <a:lnTo>
                    <a:pt x="58337" y="117225"/>
                  </a:lnTo>
                  <a:lnTo>
                    <a:pt x="58758" y="116805"/>
                  </a:lnTo>
                  <a:lnTo>
                    <a:pt x="59125" y="116358"/>
                  </a:lnTo>
                  <a:lnTo>
                    <a:pt x="59467" y="115859"/>
                  </a:lnTo>
                  <a:lnTo>
                    <a:pt x="59782" y="115360"/>
                  </a:lnTo>
                  <a:lnTo>
                    <a:pt x="60045" y="114809"/>
                  </a:lnTo>
                  <a:lnTo>
                    <a:pt x="60255" y="114257"/>
                  </a:lnTo>
                  <a:lnTo>
                    <a:pt x="60413" y="113679"/>
                  </a:lnTo>
                  <a:lnTo>
                    <a:pt x="60518" y="113075"/>
                  </a:lnTo>
                  <a:lnTo>
                    <a:pt x="60544" y="112471"/>
                  </a:lnTo>
                  <a:lnTo>
                    <a:pt x="60938" y="112707"/>
                  </a:lnTo>
                  <a:lnTo>
                    <a:pt x="61332" y="112891"/>
                  </a:lnTo>
                  <a:lnTo>
                    <a:pt x="61752" y="113049"/>
                  </a:lnTo>
                  <a:lnTo>
                    <a:pt x="62199" y="113154"/>
                  </a:lnTo>
                  <a:lnTo>
                    <a:pt x="62645" y="113233"/>
                  </a:lnTo>
                  <a:lnTo>
                    <a:pt x="63092" y="113259"/>
                  </a:lnTo>
                  <a:lnTo>
                    <a:pt x="63564" y="113259"/>
                  </a:lnTo>
                  <a:lnTo>
                    <a:pt x="64011" y="113206"/>
                  </a:lnTo>
                  <a:lnTo>
                    <a:pt x="64457" y="113128"/>
                  </a:lnTo>
                  <a:lnTo>
                    <a:pt x="64904" y="113023"/>
                  </a:lnTo>
                  <a:lnTo>
                    <a:pt x="65324" y="112865"/>
                  </a:lnTo>
                  <a:lnTo>
                    <a:pt x="65744" y="112681"/>
                  </a:lnTo>
                  <a:lnTo>
                    <a:pt x="66138" y="112471"/>
                  </a:lnTo>
                  <a:lnTo>
                    <a:pt x="66532" y="112235"/>
                  </a:lnTo>
                  <a:lnTo>
                    <a:pt x="66874" y="111946"/>
                  </a:lnTo>
                  <a:lnTo>
                    <a:pt x="67189" y="111657"/>
                  </a:lnTo>
                  <a:lnTo>
                    <a:pt x="67242" y="111578"/>
                  </a:lnTo>
                  <a:lnTo>
                    <a:pt x="67268" y="111525"/>
                  </a:lnTo>
                  <a:lnTo>
                    <a:pt x="67294" y="111394"/>
                  </a:lnTo>
                  <a:close/>
                  <a:moveTo>
                    <a:pt x="26188" y="124133"/>
                  </a:moveTo>
                  <a:lnTo>
                    <a:pt x="26083" y="124632"/>
                  </a:lnTo>
                  <a:lnTo>
                    <a:pt x="25925" y="125105"/>
                  </a:lnTo>
                  <a:lnTo>
                    <a:pt x="25742" y="125551"/>
                  </a:lnTo>
                  <a:lnTo>
                    <a:pt x="25505" y="125998"/>
                  </a:lnTo>
                  <a:lnTo>
                    <a:pt x="25216" y="126418"/>
                  </a:lnTo>
                  <a:lnTo>
                    <a:pt x="24901" y="126812"/>
                  </a:lnTo>
                  <a:lnTo>
                    <a:pt x="24533" y="127180"/>
                  </a:lnTo>
                  <a:lnTo>
                    <a:pt x="24166" y="127495"/>
                  </a:lnTo>
                  <a:lnTo>
                    <a:pt x="23745" y="127784"/>
                  </a:lnTo>
                  <a:lnTo>
                    <a:pt x="23299" y="127994"/>
                  </a:lnTo>
                  <a:lnTo>
                    <a:pt x="22852" y="128178"/>
                  </a:lnTo>
                  <a:lnTo>
                    <a:pt x="22379" y="128309"/>
                  </a:lnTo>
                  <a:lnTo>
                    <a:pt x="22117" y="128336"/>
                  </a:lnTo>
                  <a:lnTo>
                    <a:pt x="21880" y="128362"/>
                  </a:lnTo>
                  <a:lnTo>
                    <a:pt x="21618" y="128388"/>
                  </a:lnTo>
                  <a:lnTo>
                    <a:pt x="21381" y="128362"/>
                  </a:lnTo>
                  <a:lnTo>
                    <a:pt x="21119" y="128336"/>
                  </a:lnTo>
                  <a:lnTo>
                    <a:pt x="20856" y="128283"/>
                  </a:lnTo>
                  <a:lnTo>
                    <a:pt x="20593" y="128231"/>
                  </a:lnTo>
                  <a:lnTo>
                    <a:pt x="20357" y="128152"/>
                  </a:lnTo>
                  <a:lnTo>
                    <a:pt x="20016" y="127994"/>
                  </a:lnTo>
                  <a:lnTo>
                    <a:pt x="19700" y="127810"/>
                  </a:lnTo>
                  <a:lnTo>
                    <a:pt x="19779" y="127548"/>
                  </a:lnTo>
                  <a:lnTo>
                    <a:pt x="19884" y="127259"/>
                  </a:lnTo>
                  <a:lnTo>
                    <a:pt x="19989" y="126996"/>
                  </a:lnTo>
                  <a:lnTo>
                    <a:pt x="20094" y="126760"/>
                  </a:lnTo>
                  <a:lnTo>
                    <a:pt x="20357" y="126313"/>
                  </a:lnTo>
                  <a:lnTo>
                    <a:pt x="20672" y="125919"/>
                  </a:lnTo>
                  <a:lnTo>
                    <a:pt x="21014" y="125578"/>
                  </a:lnTo>
                  <a:lnTo>
                    <a:pt x="21381" y="125289"/>
                  </a:lnTo>
                  <a:lnTo>
                    <a:pt x="21775" y="125026"/>
                  </a:lnTo>
                  <a:lnTo>
                    <a:pt x="22196" y="124816"/>
                  </a:lnTo>
                  <a:lnTo>
                    <a:pt x="22668" y="124632"/>
                  </a:lnTo>
                  <a:lnTo>
                    <a:pt x="23115" y="124474"/>
                  </a:lnTo>
                  <a:lnTo>
                    <a:pt x="23614" y="124369"/>
                  </a:lnTo>
                  <a:lnTo>
                    <a:pt x="24113" y="124264"/>
                  </a:lnTo>
                  <a:lnTo>
                    <a:pt x="24638" y="124212"/>
                  </a:lnTo>
                  <a:lnTo>
                    <a:pt x="25137" y="124159"/>
                  </a:lnTo>
                  <a:lnTo>
                    <a:pt x="25663" y="124133"/>
                  </a:lnTo>
                  <a:close/>
                  <a:moveTo>
                    <a:pt x="68660" y="91537"/>
                  </a:moveTo>
                  <a:lnTo>
                    <a:pt x="68607" y="92115"/>
                  </a:lnTo>
                  <a:lnTo>
                    <a:pt x="68581" y="92666"/>
                  </a:lnTo>
                  <a:lnTo>
                    <a:pt x="68555" y="93192"/>
                  </a:lnTo>
                  <a:lnTo>
                    <a:pt x="68555" y="93743"/>
                  </a:lnTo>
                  <a:lnTo>
                    <a:pt x="68581" y="94269"/>
                  </a:lnTo>
                  <a:lnTo>
                    <a:pt x="68634" y="94768"/>
                  </a:lnTo>
                  <a:lnTo>
                    <a:pt x="68686" y="95293"/>
                  </a:lnTo>
                  <a:lnTo>
                    <a:pt x="68765" y="95792"/>
                  </a:lnTo>
                  <a:lnTo>
                    <a:pt x="68844" y="96265"/>
                  </a:lnTo>
                  <a:lnTo>
                    <a:pt x="68949" y="96764"/>
                  </a:lnTo>
                  <a:lnTo>
                    <a:pt x="69054" y="97210"/>
                  </a:lnTo>
                  <a:lnTo>
                    <a:pt x="69212" y="97683"/>
                  </a:lnTo>
                  <a:lnTo>
                    <a:pt x="69343" y="98130"/>
                  </a:lnTo>
                  <a:lnTo>
                    <a:pt x="69527" y="98576"/>
                  </a:lnTo>
                  <a:lnTo>
                    <a:pt x="69684" y="99023"/>
                  </a:lnTo>
                  <a:lnTo>
                    <a:pt x="69894" y="99443"/>
                  </a:lnTo>
                  <a:lnTo>
                    <a:pt x="70105" y="99863"/>
                  </a:lnTo>
                  <a:lnTo>
                    <a:pt x="70315" y="100284"/>
                  </a:lnTo>
                  <a:lnTo>
                    <a:pt x="70788" y="101072"/>
                  </a:lnTo>
                  <a:lnTo>
                    <a:pt x="71339" y="101833"/>
                  </a:lnTo>
                  <a:lnTo>
                    <a:pt x="71917" y="102569"/>
                  </a:lnTo>
                  <a:lnTo>
                    <a:pt x="72521" y="103252"/>
                  </a:lnTo>
                  <a:lnTo>
                    <a:pt x="73204" y="103934"/>
                  </a:lnTo>
                  <a:lnTo>
                    <a:pt x="73913" y="104565"/>
                  </a:lnTo>
                  <a:lnTo>
                    <a:pt x="74649" y="105169"/>
                  </a:lnTo>
                  <a:lnTo>
                    <a:pt x="75437" y="105747"/>
                  </a:lnTo>
                  <a:lnTo>
                    <a:pt x="76251" y="106298"/>
                  </a:lnTo>
                  <a:lnTo>
                    <a:pt x="77091" y="106824"/>
                  </a:lnTo>
                  <a:lnTo>
                    <a:pt x="77958" y="107323"/>
                  </a:lnTo>
                  <a:lnTo>
                    <a:pt x="78877" y="107769"/>
                  </a:lnTo>
                  <a:lnTo>
                    <a:pt x="79797" y="108216"/>
                  </a:lnTo>
                  <a:lnTo>
                    <a:pt x="80742" y="108636"/>
                  </a:lnTo>
                  <a:lnTo>
                    <a:pt x="81714" y="109004"/>
                  </a:lnTo>
                  <a:lnTo>
                    <a:pt x="82686" y="109372"/>
                  </a:lnTo>
                  <a:lnTo>
                    <a:pt x="83684" y="109713"/>
                  </a:lnTo>
                  <a:lnTo>
                    <a:pt x="84708" y="110028"/>
                  </a:lnTo>
                  <a:lnTo>
                    <a:pt x="85733" y="110317"/>
                  </a:lnTo>
                  <a:lnTo>
                    <a:pt x="86757" y="110580"/>
                  </a:lnTo>
                  <a:lnTo>
                    <a:pt x="87782" y="110816"/>
                  </a:lnTo>
                  <a:lnTo>
                    <a:pt x="88832" y="111026"/>
                  </a:lnTo>
                  <a:lnTo>
                    <a:pt x="89883" y="111236"/>
                  </a:lnTo>
                  <a:lnTo>
                    <a:pt x="91433" y="111499"/>
                  </a:lnTo>
                  <a:lnTo>
                    <a:pt x="92956" y="111709"/>
                  </a:lnTo>
                  <a:lnTo>
                    <a:pt x="94479" y="111867"/>
                  </a:lnTo>
                  <a:lnTo>
                    <a:pt x="95977" y="111998"/>
                  </a:lnTo>
                  <a:lnTo>
                    <a:pt x="97421" y="112077"/>
                  </a:lnTo>
                  <a:lnTo>
                    <a:pt x="98840" y="112129"/>
                  </a:lnTo>
                  <a:lnTo>
                    <a:pt x="100179" y="112129"/>
                  </a:lnTo>
                  <a:lnTo>
                    <a:pt x="101492" y="112103"/>
                  </a:lnTo>
                  <a:lnTo>
                    <a:pt x="102753" y="112051"/>
                  </a:lnTo>
                  <a:lnTo>
                    <a:pt x="102701" y="112313"/>
                  </a:lnTo>
                  <a:lnTo>
                    <a:pt x="102648" y="112576"/>
                  </a:lnTo>
                  <a:lnTo>
                    <a:pt x="102648" y="112812"/>
                  </a:lnTo>
                  <a:lnTo>
                    <a:pt x="102674" y="113049"/>
                  </a:lnTo>
                  <a:lnTo>
                    <a:pt x="102727" y="113285"/>
                  </a:lnTo>
                  <a:lnTo>
                    <a:pt x="102806" y="113522"/>
                  </a:lnTo>
                  <a:lnTo>
                    <a:pt x="102911" y="113732"/>
                  </a:lnTo>
                  <a:lnTo>
                    <a:pt x="103016" y="113968"/>
                  </a:lnTo>
                  <a:lnTo>
                    <a:pt x="103173" y="114178"/>
                  </a:lnTo>
                  <a:lnTo>
                    <a:pt x="103331" y="114388"/>
                  </a:lnTo>
                  <a:lnTo>
                    <a:pt x="103515" y="114572"/>
                  </a:lnTo>
                  <a:lnTo>
                    <a:pt x="103699" y="114782"/>
                  </a:lnTo>
                  <a:lnTo>
                    <a:pt x="104145" y="115124"/>
                  </a:lnTo>
                  <a:lnTo>
                    <a:pt x="104618" y="115465"/>
                  </a:lnTo>
                  <a:lnTo>
                    <a:pt x="105143" y="115754"/>
                  </a:lnTo>
                  <a:lnTo>
                    <a:pt x="105669" y="115991"/>
                  </a:lnTo>
                  <a:lnTo>
                    <a:pt x="106220" y="116201"/>
                  </a:lnTo>
                  <a:lnTo>
                    <a:pt x="106772" y="116385"/>
                  </a:lnTo>
                  <a:lnTo>
                    <a:pt x="107323" y="116490"/>
                  </a:lnTo>
                  <a:lnTo>
                    <a:pt x="107849" y="116568"/>
                  </a:lnTo>
                  <a:lnTo>
                    <a:pt x="108322" y="116595"/>
                  </a:lnTo>
                  <a:lnTo>
                    <a:pt x="108768" y="116568"/>
                  </a:lnTo>
                  <a:lnTo>
                    <a:pt x="109241" y="116463"/>
                  </a:lnTo>
                  <a:lnTo>
                    <a:pt x="109714" y="116306"/>
                  </a:lnTo>
                  <a:lnTo>
                    <a:pt x="110134" y="116096"/>
                  </a:lnTo>
                  <a:lnTo>
                    <a:pt x="110554" y="115859"/>
                  </a:lnTo>
                  <a:lnTo>
                    <a:pt x="110922" y="115570"/>
                  </a:lnTo>
                  <a:lnTo>
                    <a:pt x="111263" y="115229"/>
                  </a:lnTo>
                  <a:lnTo>
                    <a:pt x="111552" y="114887"/>
                  </a:lnTo>
                  <a:lnTo>
                    <a:pt x="111815" y="114493"/>
                  </a:lnTo>
                  <a:lnTo>
                    <a:pt x="112051" y="114073"/>
                  </a:lnTo>
                  <a:lnTo>
                    <a:pt x="112209" y="113653"/>
                  </a:lnTo>
                  <a:lnTo>
                    <a:pt x="112340" y="113206"/>
                  </a:lnTo>
                  <a:lnTo>
                    <a:pt x="112393" y="112734"/>
                  </a:lnTo>
                  <a:lnTo>
                    <a:pt x="112419" y="112287"/>
                  </a:lnTo>
                  <a:lnTo>
                    <a:pt x="112366" y="111814"/>
                  </a:lnTo>
                  <a:lnTo>
                    <a:pt x="112314" y="111578"/>
                  </a:lnTo>
                  <a:lnTo>
                    <a:pt x="112261" y="111341"/>
                  </a:lnTo>
                  <a:lnTo>
                    <a:pt x="112183" y="111105"/>
                  </a:lnTo>
                  <a:lnTo>
                    <a:pt x="112078" y="110869"/>
                  </a:lnTo>
                  <a:lnTo>
                    <a:pt x="113942" y="110475"/>
                  </a:lnTo>
                  <a:lnTo>
                    <a:pt x="115781" y="110028"/>
                  </a:lnTo>
                  <a:lnTo>
                    <a:pt x="116727" y="109792"/>
                  </a:lnTo>
                  <a:lnTo>
                    <a:pt x="117646" y="109503"/>
                  </a:lnTo>
                  <a:lnTo>
                    <a:pt x="118565" y="109240"/>
                  </a:lnTo>
                  <a:lnTo>
                    <a:pt x="119458" y="108925"/>
                  </a:lnTo>
                  <a:lnTo>
                    <a:pt x="120378" y="108610"/>
                  </a:lnTo>
                  <a:lnTo>
                    <a:pt x="121271" y="108268"/>
                  </a:lnTo>
                  <a:lnTo>
                    <a:pt x="122137" y="107901"/>
                  </a:lnTo>
                  <a:lnTo>
                    <a:pt x="123004" y="107533"/>
                  </a:lnTo>
                  <a:lnTo>
                    <a:pt x="123871" y="107139"/>
                  </a:lnTo>
                  <a:lnTo>
                    <a:pt x="124685" y="106745"/>
                  </a:lnTo>
                  <a:lnTo>
                    <a:pt x="125499" y="106298"/>
                  </a:lnTo>
                  <a:lnTo>
                    <a:pt x="126314" y="105852"/>
                  </a:lnTo>
                  <a:lnTo>
                    <a:pt x="126130" y="106220"/>
                  </a:lnTo>
                  <a:lnTo>
                    <a:pt x="125998" y="106614"/>
                  </a:lnTo>
                  <a:lnTo>
                    <a:pt x="125893" y="107034"/>
                  </a:lnTo>
                  <a:lnTo>
                    <a:pt x="125815" y="107428"/>
                  </a:lnTo>
                  <a:lnTo>
                    <a:pt x="125788" y="107848"/>
                  </a:lnTo>
                  <a:lnTo>
                    <a:pt x="125815" y="108268"/>
                  </a:lnTo>
                  <a:lnTo>
                    <a:pt x="125867" y="108662"/>
                  </a:lnTo>
                  <a:lnTo>
                    <a:pt x="125946" y="109056"/>
                  </a:lnTo>
                  <a:lnTo>
                    <a:pt x="126051" y="109450"/>
                  </a:lnTo>
                  <a:lnTo>
                    <a:pt x="126209" y="109844"/>
                  </a:lnTo>
                  <a:lnTo>
                    <a:pt x="126392" y="110212"/>
                  </a:lnTo>
                  <a:lnTo>
                    <a:pt x="126603" y="110580"/>
                  </a:lnTo>
                  <a:lnTo>
                    <a:pt x="126839" y="110895"/>
                  </a:lnTo>
                  <a:lnTo>
                    <a:pt x="127102" y="111210"/>
                  </a:lnTo>
                  <a:lnTo>
                    <a:pt x="127417" y="111499"/>
                  </a:lnTo>
                  <a:lnTo>
                    <a:pt x="127732" y="111762"/>
                  </a:lnTo>
                  <a:lnTo>
                    <a:pt x="126340" y="112156"/>
                  </a:lnTo>
                  <a:lnTo>
                    <a:pt x="124948" y="112602"/>
                  </a:lnTo>
                  <a:lnTo>
                    <a:pt x="123582" y="113101"/>
                  </a:lnTo>
                  <a:lnTo>
                    <a:pt x="122242" y="113653"/>
                  </a:lnTo>
                  <a:lnTo>
                    <a:pt x="120929" y="114257"/>
                  </a:lnTo>
                  <a:lnTo>
                    <a:pt x="119642" y="114887"/>
                  </a:lnTo>
                  <a:lnTo>
                    <a:pt x="118381" y="115570"/>
                  </a:lnTo>
                  <a:lnTo>
                    <a:pt x="117121" y="116280"/>
                  </a:lnTo>
                  <a:lnTo>
                    <a:pt x="115886" y="117041"/>
                  </a:lnTo>
                  <a:lnTo>
                    <a:pt x="114678" y="117829"/>
                  </a:lnTo>
                  <a:lnTo>
                    <a:pt x="113496" y="118670"/>
                  </a:lnTo>
                  <a:lnTo>
                    <a:pt x="112314" y="119510"/>
                  </a:lnTo>
                  <a:lnTo>
                    <a:pt x="111184" y="120403"/>
                  </a:lnTo>
                  <a:lnTo>
                    <a:pt x="110029" y="121323"/>
                  </a:lnTo>
                  <a:lnTo>
                    <a:pt x="108926" y="122242"/>
                  </a:lnTo>
                  <a:lnTo>
                    <a:pt x="107822" y="123214"/>
                  </a:lnTo>
                  <a:lnTo>
                    <a:pt x="106588" y="124343"/>
                  </a:lnTo>
                  <a:lnTo>
                    <a:pt x="105380" y="125473"/>
                  </a:lnTo>
                  <a:lnTo>
                    <a:pt x="104198" y="126628"/>
                  </a:lnTo>
                  <a:lnTo>
                    <a:pt x="103042" y="127810"/>
                  </a:lnTo>
                  <a:lnTo>
                    <a:pt x="102543" y="128336"/>
                  </a:lnTo>
                  <a:lnTo>
                    <a:pt x="102070" y="128887"/>
                  </a:lnTo>
                  <a:lnTo>
                    <a:pt x="101624" y="129412"/>
                  </a:lnTo>
                  <a:lnTo>
                    <a:pt x="101387" y="129649"/>
                  </a:lnTo>
                  <a:lnTo>
                    <a:pt x="101151" y="129859"/>
                  </a:lnTo>
                  <a:lnTo>
                    <a:pt x="100915" y="130043"/>
                  </a:lnTo>
                  <a:lnTo>
                    <a:pt x="100678" y="130200"/>
                  </a:lnTo>
                  <a:lnTo>
                    <a:pt x="100442" y="130306"/>
                  </a:lnTo>
                  <a:lnTo>
                    <a:pt x="100179" y="130384"/>
                  </a:lnTo>
                  <a:lnTo>
                    <a:pt x="99916" y="130384"/>
                  </a:lnTo>
                  <a:lnTo>
                    <a:pt x="99627" y="130332"/>
                  </a:lnTo>
                  <a:lnTo>
                    <a:pt x="99312" y="130227"/>
                  </a:lnTo>
                  <a:lnTo>
                    <a:pt x="99023" y="130043"/>
                  </a:lnTo>
                  <a:lnTo>
                    <a:pt x="98787" y="129859"/>
                  </a:lnTo>
                  <a:lnTo>
                    <a:pt x="98551" y="129649"/>
                  </a:lnTo>
                  <a:lnTo>
                    <a:pt x="98314" y="129412"/>
                  </a:lnTo>
                  <a:lnTo>
                    <a:pt x="98078" y="129176"/>
                  </a:lnTo>
                  <a:lnTo>
                    <a:pt x="97631" y="128598"/>
                  </a:lnTo>
                  <a:lnTo>
                    <a:pt x="97185" y="127968"/>
                  </a:lnTo>
                  <a:lnTo>
                    <a:pt x="96344" y="126707"/>
                  </a:lnTo>
                  <a:lnTo>
                    <a:pt x="95950" y="126129"/>
                  </a:lnTo>
                  <a:lnTo>
                    <a:pt x="95556" y="125656"/>
                  </a:lnTo>
                  <a:lnTo>
                    <a:pt x="94453" y="124422"/>
                  </a:lnTo>
                  <a:lnTo>
                    <a:pt x="93324" y="123214"/>
                  </a:lnTo>
                  <a:lnTo>
                    <a:pt x="92142" y="122058"/>
                  </a:lnTo>
                  <a:lnTo>
                    <a:pt x="90933" y="120929"/>
                  </a:lnTo>
                  <a:lnTo>
                    <a:pt x="91433" y="120613"/>
                  </a:lnTo>
                  <a:lnTo>
                    <a:pt x="91905" y="120246"/>
                  </a:lnTo>
                  <a:lnTo>
                    <a:pt x="92326" y="119878"/>
                  </a:lnTo>
                  <a:lnTo>
                    <a:pt x="92693" y="119484"/>
                  </a:lnTo>
                  <a:lnTo>
                    <a:pt x="93035" y="119064"/>
                  </a:lnTo>
                  <a:lnTo>
                    <a:pt x="93297" y="118617"/>
                  </a:lnTo>
                  <a:lnTo>
                    <a:pt x="93508" y="118171"/>
                  </a:lnTo>
                  <a:lnTo>
                    <a:pt x="93586" y="117961"/>
                  </a:lnTo>
                  <a:lnTo>
                    <a:pt x="93665" y="117724"/>
                  </a:lnTo>
                  <a:lnTo>
                    <a:pt x="93718" y="117488"/>
                  </a:lnTo>
                  <a:lnTo>
                    <a:pt x="93744" y="117251"/>
                  </a:lnTo>
                  <a:lnTo>
                    <a:pt x="93744" y="117041"/>
                  </a:lnTo>
                  <a:lnTo>
                    <a:pt x="93744" y="116805"/>
                  </a:lnTo>
                  <a:lnTo>
                    <a:pt x="93691" y="116568"/>
                  </a:lnTo>
                  <a:lnTo>
                    <a:pt x="93639" y="116332"/>
                  </a:lnTo>
                  <a:lnTo>
                    <a:pt x="93586" y="116096"/>
                  </a:lnTo>
                  <a:lnTo>
                    <a:pt x="93481" y="115859"/>
                  </a:lnTo>
                  <a:lnTo>
                    <a:pt x="93376" y="115623"/>
                  </a:lnTo>
                  <a:lnTo>
                    <a:pt x="93219" y="115386"/>
                  </a:lnTo>
                  <a:lnTo>
                    <a:pt x="93061" y="115176"/>
                  </a:lnTo>
                  <a:lnTo>
                    <a:pt x="92877" y="114940"/>
                  </a:lnTo>
                  <a:lnTo>
                    <a:pt x="92667" y="114704"/>
                  </a:lnTo>
                  <a:lnTo>
                    <a:pt x="92431" y="114493"/>
                  </a:lnTo>
                  <a:lnTo>
                    <a:pt x="92142" y="114283"/>
                  </a:lnTo>
                  <a:lnTo>
                    <a:pt x="91853" y="114047"/>
                  </a:lnTo>
                  <a:lnTo>
                    <a:pt x="91301" y="113705"/>
                  </a:lnTo>
                  <a:lnTo>
                    <a:pt x="90723" y="113417"/>
                  </a:lnTo>
                  <a:lnTo>
                    <a:pt x="90119" y="113180"/>
                  </a:lnTo>
                  <a:lnTo>
                    <a:pt x="89541" y="113023"/>
                  </a:lnTo>
                  <a:lnTo>
                    <a:pt x="89069" y="112917"/>
                  </a:lnTo>
                  <a:lnTo>
                    <a:pt x="88622" y="112865"/>
                  </a:lnTo>
                  <a:lnTo>
                    <a:pt x="87703" y="112865"/>
                  </a:lnTo>
                  <a:lnTo>
                    <a:pt x="87256" y="112917"/>
                  </a:lnTo>
                  <a:lnTo>
                    <a:pt x="86783" y="112970"/>
                  </a:lnTo>
                  <a:lnTo>
                    <a:pt x="86337" y="113075"/>
                  </a:lnTo>
                  <a:lnTo>
                    <a:pt x="85917" y="113233"/>
                  </a:lnTo>
                  <a:lnTo>
                    <a:pt x="85470" y="113390"/>
                  </a:lnTo>
                  <a:lnTo>
                    <a:pt x="85050" y="113574"/>
                  </a:lnTo>
                  <a:lnTo>
                    <a:pt x="84656" y="113811"/>
                  </a:lnTo>
                  <a:lnTo>
                    <a:pt x="84236" y="114047"/>
                  </a:lnTo>
                  <a:lnTo>
                    <a:pt x="83868" y="114336"/>
                  </a:lnTo>
                  <a:lnTo>
                    <a:pt x="83500" y="114625"/>
                  </a:lnTo>
                  <a:lnTo>
                    <a:pt x="83159" y="114966"/>
                  </a:lnTo>
                  <a:lnTo>
                    <a:pt x="82817" y="115334"/>
                  </a:lnTo>
                  <a:lnTo>
                    <a:pt x="82633" y="115176"/>
                  </a:lnTo>
                  <a:lnTo>
                    <a:pt x="82555" y="114992"/>
                  </a:lnTo>
                  <a:lnTo>
                    <a:pt x="82476" y="114887"/>
                  </a:lnTo>
                  <a:lnTo>
                    <a:pt x="82371" y="114835"/>
                  </a:lnTo>
                  <a:lnTo>
                    <a:pt x="82266" y="114809"/>
                  </a:lnTo>
                  <a:lnTo>
                    <a:pt x="82161" y="114835"/>
                  </a:lnTo>
                  <a:lnTo>
                    <a:pt x="80322" y="113495"/>
                  </a:lnTo>
                  <a:lnTo>
                    <a:pt x="79376" y="112812"/>
                  </a:lnTo>
                  <a:lnTo>
                    <a:pt x="78405" y="112156"/>
                  </a:lnTo>
                  <a:lnTo>
                    <a:pt x="77407" y="111499"/>
                  </a:lnTo>
                  <a:lnTo>
                    <a:pt x="76382" y="110842"/>
                  </a:lnTo>
                  <a:lnTo>
                    <a:pt x="75358" y="110212"/>
                  </a:lnTo>
                  <a:lnTo>
                    <a:pt x="74333" y="109608"/>
                  </a:lnTo>
                  <a:lnTo>
                    <a:pt x="73257" y="109030"/>
                  </a:lnTo>
                  <a:lnTo>
                    <a:pt x="72206" y="108505"/>
                  </a:lnTo>
                  <a:lnTo>
                    <a:pt x="71129" y="107979"/>
                  </a:lnTo>
                  <a:lnTo>
                    <a:pt x="70052" y="107533"/>
                  </a:lnTo>
                  <a:lnTo>
                    <a:pt x="68949" y="107113"/>
                  </a:lnTo>
                  <a:lnTo>
                    <a:pt x="67872" y="106745"/>
                  </a:lnTo>
                  <a:lnTo>
                    <a:pt x="66769" y="106430"/>
                  </a:lnTo>
                  <a:lnTo>
                    <a:pt x="65692" y="106167"/>
                  </a:lnTo>
                  <a:lnTo>
                    <a:pt x="65928" y="105721"/>
                  </a:lnTo>
                  <a:lnTo>
                    <a:pt x="66138" y="105274"/>
                  </a:lnTo>
                  <a:lnTo>
                    <a:pt x="66296" y="104854"/>
                  </a:lnTo>
                  <a:lnTo>
                    <a:pt x="66401" y="104434"/>
                  </a:lnTo>
                  <a:lnTo>
                    <a:pt x="66480" y="104040"/>
                  </a:lnTo>
                  <a:lnTo>
                    <a:pt x="66506" y="103619"/>
                  </a:lnTo>
                  <a:lnTo>
                    <a:pt x="66506" y="103252"/>
                  </a:lnTo>
                  <a:lnTo>
                    <a:pt x="66454" y="102858"/>
                  </a:lnTo>
                  <a:lnTo>
                    <a:pt x="66375" y="102490"/>
                  </a:lnTo>
                  <a:lnTo>
                    <a:pt x="66270" y="102148"/>
                  </a:lnTo>
                  <a:lnTo>
                    <a:pt x="66138" y="101807"/>
                  </a:lnTo>
                  <a:lnTo>
                    <a:pt x="65955" y="101492"/>
                  </a:lnTo>
                  <a:lnTo>
                    <a:pt x="65771" y="101177"/>
                  </a:lnTo>
                  <a:lnTo>
                    <a:pt x="65534" y="100861"/>
                  </a:lnTo>
                  <a:lnTo>
                    <a:pt x="65272" y="100572"/>
                  </a:lnTo>
                  <a:lnTo>
                    <a:pt x="65009" y="100310"/>
                  </a:lnTo>
                  <a:lnTo>
                    <a:pt x="64694" y="100047"/>
                  </a:lnTo>
                  <a:lnTo>
                    <a:pt x="64379" y="99811"/>
                  </a:lnTo>
                  <a:lnTo>
                    <a:pt x="64037" y="99574"/>
                  </a:lnTo>
                  <a:lnTo>
                    <a:pt x="63669" y="99364"/>
                  </a:lnTo>
                  <a:lnTo>
                    <a:pt x="63302" y="99154"/>
                  </a:lnTo>
                  <a:lnTo>
                    <a:pt x="62908" y="98970"/>
                  </a:lnTo>
                  <a:lnTo>
                    <a:pt x="62488" y="98813"/>
                  </a:lnTo>
                  <a:lnTo>
                    <a:pt x="62067" y="98655"/>
                  </a:lnTo>
                  <a:lnTo>
                    <a:pt x="61647" y="98524"/>
                  </a:lnTo>
                  <a:lnTo>
                    <a:pt x="61200" y="98419"/>
                  </a:lnTo>
                  <a:lnTo>
                    <a:pt x="60754" y="98314"/>
                  </a:lnTo>
                  <a:lnTo>
                    <a:pt x="60307" y="98235"/>
                  </a:lnTo>
                  <a:lnTo>
                    <a:pt x="59835" y="98182"/>
                  </a:lnTo>
                  <a:lnTo>
                    <a:pt x="59388" y="98156"/>
                  </a:lnTo>
                  <a:lnTo>
                    <a:pt x="58915" y="98130"/>
                  </a:lnTo>
                  <a:lnTo>
                    <a:pt x="58443" y="98130"/>
                  </a:lnTo>
                  <a:lnTo>
                    <a:pt x="59178" y="97893"/>
                  </a:lnTo>
                  <a:lnTo>
                    <a:pt x="59887" y="97657"/>
                  </a:lnTo>
                  <a:lnTo>
                    <a:pt x="60596" y="97368"/>
                  </a:lnTo>
                  <a:lnTo>
                    <a:pt x="61306" y="97079"/>
                  </a:lnTo>
                  <a:lnTo>
                    <a:pt x="61988" y="96764"/>
                  </a:lnTo>
                  <a:lnTo>
                    <a:pt x="62671" y="96422"/>
                  </a:lnTo>
                  <a:lnTo>
                    <a:pt x="63354" y="96055"/>
                  </a:lnTo>
                  <a:lnTo>
                    <a:pt x="63985" y="95661"/>
                  </a:lnTo>
                  <a:lnTo>
                    <a:pt x="64641" y="95240"/>
                  </a:lnTo>
                  <a:lnTo>
                    <a:pt x="65245" y="94794"/>
                  </a:lnTo>
                  <a:lnTo>
                    <a:pt x="65876" y="94321"/>
                  </a:lnTo>
                  <a:lnTo>
                    <a:pt x="66454" y="93822"/>
                  </a:lnTo>
                  <a:lnTo>
                    <a:pt x="67032" y="93297"/>
                  </a:lnTo>
                  <a:lnTo>
                    <a:pt x="67583" y="92745"/>
                  </a:lnTo>
                  <a:lnTo>
                    <a:pt x="68135" y="92141"/>
                  </a:lnTo>
                  <a:lnTo>
                    <a:pt x="68660" y="91537"/>
                  </a:lnTo>
                  <a:close/>
                  <a:moveTo>
                    <a:pt x="90487" y="121506"/>
                  </a:moveTo>
                  <a:lnTo>
                    <a:pt x="91669" y="122767"/>
                  </a:lnTo>
                  <a:lnTo>
                    <a:pt x="92825" y="124054"/>
                  </a:lnTo>
                  <a:lnTo>
                    <a:pt x="93954" y="125341"/>
                  </a:lnTo>
                  <a:lnTo>
                    <a:pt x="95057" y="126655"/>
                  </a:lnTo>
                  <a:lnTo>
                    <a:pt x="96160" y="127994"/>
                  </a:lnTo>
                  <a:lnTo>
                    <a:pt x="97211" y="129360"/>
                  </a:lnTo>
                  <a:lnTo>
                    <a:pt x="98235" y="130726"/>
                  </a:lnTo>
                  <a:lnTo>
                    <a:pt x="99234" y="132144"/>
                  </a:lnTo>
                  <a:lnTo>
                    <a:pt x="99181" y="132197"/>
                  </a:lnTo>
                  <a:lnTo>
                    <a:pt x="99102" y="132249"/>
                  </a:lnTo>
                  <a:lnTo>
                    <a:pt x="99076" y="132328"/>
                  </a:lnTo>
                  <a:lnTo>
                    <a:pt x="99050" y="132407"/>
                  </a:lnTo>
                  <a:lnTo>
                    <a:pt x="98892" y="135296"/>
                  </a:lnTo>
                  <a:lnTo>
                    <a:pt x="96922" y="132669"/>
                  </a:lnTo>
                  <a:lnTo>
                    <a:pt x="95898" y="131330"/>
                  </a:lnTo>
                  <a:lnTo>
                    <a:pt x="94900" y="130017"/>
                  </a:lnTo>
                  <a:lnTo>
                    <a:pt x="93849" y="128730"/>
                  </a:lnTo>
                  <a:lnTo>
                    <a:pt x="92798" y="127443"/>
                  </a:lnTo>
                  <a:lnTo>
                    <a:pt x="91721" y="126182"/>
                  </a:lnTo>
                  <a:lnTo>
                    <a:pt x="90645" y="124974"/>
                  </a:lnTo>
                  <a:lnTo>
                    <a:pt x="90697" y="124921"/>
                  </a:lnTo>
                  <a:lnTo>
                    <a:pt x="90776" y="124868"/>
                  </a:lnTo>
                  <a:lnTo>
                    <a:pt x="90828" y="124790"/>
                  </a:lnTo>
                  <a:lnTo>
                    <a:pt x="90855" y="124711"/>
                  </a:lnTo>
                  <a:lnTo>
                    <a:pt x="90855" y="124422"/>
                  </a:lnTo>
                  <a:lnTo>
                    <a:pt x="90855" y="124133"/>
                  </a:lnTo>
                  <a:lnTo>
                    <a:pt x="90828" y="123581"/>
                  </a:lnTo>
                  <a:lnTo>
                    <a:pt x="90671" y="122452"/>
                  </a:lnTo>
                  <a:lnTo>
                    <a:pt x="90592" y="121979"/>
                  </a:lnTo>
                  <a:lnTo>
                    <a:pt x="90566" y="121743"/>
                  </a:lnTo>
                  <a:lnTo>
                    <a:pt x="90487" y="121506"/>
                  </a:lnTo>
                  <a:close/>
                  <a:moveTo>
                    <a:pt x="128415" y="112707"/>
                  </a:moveTo>
                  <a:lnTo>
                    <a:pt x="128678" y="113338"/>
                  </a:lnTo>
                  <a:lnTo>
                    <a:pt x="128809" y="113627"/>
                  </a:lnTo>
                  <a:lnTo>
                    <a:pt x="128914" y="113968"/>
                  </a:lnTo>
                  <a:lnTo>
                    <a:pt x="129072" y="114598"/>
                  </a:lnTo>
                  <a:lnTo>
                    <a:pt x="128021" y="114966"/>
                  </a:lnTo>
                  <a:lnTo>
                    <a:pt x="126944" y="115334"/>
                  </a:lnTo>
                  <a:lnTo>
                    <a:pt x="125893" y="115754"/>
                  </a:lnTo>
                  <a:lnTo>
                    <a:pt x="124843" y="116174"/>
                  </a:lnTo>
                  <a:lnTo>
                    <a:pt x="123792" y="116621"/>
                  </a:lnTo>
                  <a:lnTo>
                    <a:pt x="122741" y="117094"/>
                  </a:lnTo>
                  <a:lnTo>
                    <a:pt x="121691" y="117567"/>
                  </a:lnTo>
                  <a:lnTo>
                    <a:pt x="120666" y="118066"/>
                  </a:lnTo>
                  <a:lnTo>
                    <a:pt x="119642" y="118591"/>
                  </a:lnTo>
                  <a:lnTo>
                    <a:pt x="118618" y="119116"/>
                  </a:lnTo>
                  <a:lnTo>
                    <a:pt x="117593" y="119668"/>
                  </a:lnTo>
                  <a:lnTo>
                    <a:pt x="116595" y="120246"/>
                  </a:lnTo>
                  <a:lnTo>
                    <a:pt x="115597" y="120850"/>
                  </a:lnTo>
                  <a:lnTo>
                    <a:pt x="114599" y="121454"/>
                  </a:lnTo>
                  <a:lnTo>
                    <a:pt x="113627" y="122084"/>
                  </a:lnTo>
                  <a:lnTo>
                    <a:pt x="112655" y="122741"/>
                  </a:lnTo>
                  <a:lnTo>
                    <a:pt x="111710" y="123398"/>
                  </a:lnTo>
                  <a:lnTo>
                    <a:pt x="110764" y="124081"/>
                  </a:lnTo>
                  <a:lnTo>
                    <a:pt x="109845" y="124790"/>
                  </a:lnTo>
                  <a:lnTo>
                    <a:pt x="108952" y="125525"/>
                  </a:lnTo>
                  <a:lnTo>
                    <a:pt x="108059" y="126261"/>
                  </a:lnTo>
                  <a:lnTo>
                    <a:pt x="107192" y="126996"/>
                  </a:lnTo>
                  <a:lnTo>
                    <a:pt x="106325" y="127784"/>
                  </a:lnTo>
                  <a:lnTo>
                    <a:pt x="105485" y="128572"/>
                  </a:lnTo>
                  <a:lnTo>
                    <a:pt x="104671" y="129360"/>
                  </a:lnTo>
                  <a:lnTo>
                    <a:pt x="103883" y="130200"/>
                  </a:lnTo>
                  <a:lnTo>
                    <a:pt x="103095" y="131041"/>
                  </a:lnTo>
                  <a:lnTo>
                    <a:pt x="102333" y="131882"/>
                  </a:lnTo>
                  <a:lnTo>
                    <a:pt x="101597" y="132775"/>
                  </a:lnTo>
                  <a:lnTo>
                    <a:pt x="100888" y="133641"/>
                  </a:lnTo>
                  <a:lnTo>
                    <a:pt x="100205" y="134561"/>
                  </a:lnTo>
                  <a:lnTo>
                    <a:pt x="99549" y="135480"/>
                  </a:lnTo>
                  <a:lnTo>
                    <a:pt x="99680" y="132486"/>
                  </a:lnTo>
                  <a:lnTo>
                    <a:pt x="99811" y="132486"/>
                  </a:lnTo>
                  <a:lnTo>
                    <a:pt x="99916" y="132459"/>
                  </a:lnTo>
                  <a:lnTo>
                    <a:pt x="100021" y="132433"/>
                  </a:lnTo>
                  <a:lnTo>
                    <a:pt x="100100" y="132354"/>
                  </a:lnTo>
                  <a:lnTo>
                    <a:pt x="101597" y="130752"/>
                  </a:lnTo>
                  <a:lnTo>
                    <a:pt x="103147" y="129176"/>
                  </a:lnTo>
                  <a:lnTo>
                    <a:pt x="104697" y="127626"/>
                  </a:lnTo>
                  <a:lnTo>
                    <a:pt x="106273" y="126103"/>
                  </a:lnTo>
                  <a:lnTo>
                    <a:pt x="107875" y="124632"/>
                  </a:lnTo>
                  <a:lnTo>
                    <a:pt x="109530" y="123187"/>
                  </a:lnTo>
                  <a:lnTo>
                    <a:pt x="110344" y="122478"/>
                  </a:lnTo>
                  <a:lnTo>
                    <a:pt x="111184" y="121795"/>
                  </a:lnTo>
                  <a:lnTo>
                    <a:pt x="112051" y="121112"/>
                  </a:lnTo>
                  <a:lnTo>
                    <a:pt x="112918" y="120456"/>
                  </a:lnTo>
                  <a:lnTo>
                    <a:pt x="113785" y="119799"/>
                  </a:lnTo>
                  <a:lnTo>
                    <a:pt x="114678" y="119169"/>
                  </a:lnTo>
                  <a:lnTo>
                    <a:pt x="115571" y="118565"/>
                  </a:lnTo>
                  <a:lnTo>
                    <a:pt x="116464" y="117987"/>
                  </a:lnTo>
                  <a:lnTo>
                    <a:pt x="117383" y="117409"/>
                  </a:lnTo>
                  <a:lnTo>
                    <a:pt x="118329" y="116857"/>
                  </a:lnTo>
                  <a:lnTo>
                    <a:pt x="119274" y="116332"/>
                  </a:lnTo>
                  <a:lnTo>
                    <a:pt x="120220" y="115833"/>
                  </a:lnTo>
                  <a:lnTo>
                    <a:pt x="121192" y="115360"/>
                  </a:lnTo>
                  <a:lnTo>
                    <a:pt x="122190" y="114887"/>
                  </a:lnTo>
                  <a:lnTo>
                    <a:pt x="123188" y="114467"/>
                  </a:lnTo>
                  <a:lnTo>
                    <a:pt x="124212" y="114047"/>
                  </a:lnTo>
                  <a:lnTo>
                    <a:pt x="125237" y="113679"/>
                  </a:lnTo>
                  <a:lnTo>
                    <a:pt x="126287" y="113311"/>
                  </a:lnTo>
                  <a:lnTo>
                    <a:pt x="127338" y="112996"/>
                  </a:lnTo>
                  <a:lnTo>
                    <a:pt x="128415" y="112707"/>
                  </a:lnTo>
                  <a:close/>
                  <a:moveTo>
                    <a:pt x="20383" y="134351"/>
                  </a:moveTo>
                  <a:lnTo>
                    <a:pt x="20830" y="134377"/>
                  </a:lnTo>
                  <a:lnTo>
                    <a:pt x="21250" y="134429"/>
                  </a:lnTo>
                  <a:lnTo>
                    <a:pt x="21697" y="134508"/>
                  </a:lnTo>
                  <a:lnTo>
                    <a:pt x="22117" y="134613"/>
                  </a:lnTo>
                  <a:lnTo>
                    <a:pt x="22511" y="134718"/>
                  </a:lnTo>
                  <a:lnTo>
                    <a:pt x="22905" y="134876"/>
                  </a:lnTo>
                  <a:lnTo>
                    <a:pt x="23299" y="135033"/>
                  </a:lnTo>
                  <a:lnTo>
                    <a:pt x="23667" y="135217"/>
                  </a:lnTo>
                  <a:lnTo>
                    <a:pt x="24008" y="135427"/>
                  </a:lnTo>
                  <a:lnTo>
                    <a:pt x="24323" y="135664"/>
                  </a:lnTo>
                  <a:lnTo>
                    <a:pt x="24612" y="135900"/>
                  </a:lnTo>
                  <a:lnTo>
                    <a:pt x="24875" y="136163"/>
                  </a:lnTo>
                  <a:lnTo>
                    <a:pt x="24192" y="136110"/>
                  </a:lnTo>
                  <a:lnTo>
                    <a:pt x="23509" y="136110"/>
                  </a:lnTo>
                  <a:lnTo>
                    <a:pt x="22800" y="136163"/>
                  </a:lnTo>
                  <a:lnTo>
                    <a:pt x="22091" y="136268"/>
                  </a:lnTo>
                  <a:lnTo>
                    <a:pt x="21408" y="136399"/>
                  </a:lnTo>
                  <a:lnTo>
                    <a:pt x="20751" y="136609"/>
                  </a:lnTo>
                  <a:lnTo>
                    <a:pt x="20094" y="136846"/>
                  </a:lnTo>
                  <a:lnTo>
                    <a:pt x="19464" y="137135"/>
                  </a:lnTo>
                  <a:lnTo>
                    <a:pt x="18886" y="137476"/>
                  </a:lnTo>
                  <a:lnTo>
                    <a:pt x="18597" y="137660"/>
                  </a:lnTo>
                  <a:lnTo>
                    <a:pt x="18335" y="137870"/>
                  </a:lnTo>
                  <a:lnTo>
                    <a:pt x="18072" y="138080"/>
                  </a:lnTo>
                  <a:lnTo>
                    <a:pt x="17835" y="138317"/>
                  </a:lnTo>
                  <a:lnTo>
                    <a:pt x="17599" y="138553"/>
                  </a:lnTo>
                  <a:lnTo>
                    <a:pt x="17389" y="138816"/>
                  </a:lnTo>
                  <a:lnTo>
                    <a:pt x="17179" y="139078"/>
                  </a:lnTo>
                  <a:lnTo>
                    <a:pt x="16995" y="139341"/>
                  </a:lnTo>
                  <a:lnTo>
                    <a:pt x="16837" y="139630"/>
                  </a:lnTo>
                  <a:lnTo>
                    <a:pt x="16680" y="139945"/>
                  </a:lnTo>
                  <a:lnTo>
                    <a:pt x="16548" y="140260"/>
                  </a:lnTo>
                  <a:lnTo>
                    <a:pt x="16443" y="140576"/>
                  </a:lnTo>
                  <a:lnTo>
                    <a:pt x="16365" y="140917"/>
                  </a:lnTo>
                  <a:lnTo>
                    <a:pt x="16286" y="141285"/>
                  </a:lnTo>
                  <a:lnTo>
                    <a:pt x="16154" y="141022"/>
                  </a:lnTo>
                  <a:lnTo>
                    <a:pt x="15997" y="140786"/>
                  </a:lnTo>
                  <a:lnTo>
                    <a:pt x="15839" y="140549"/>
                  </a:lnTo>
                  <a:lnTo>
                    <a:pt x="15682" y="140313"/>
                  </a:lnTo>
                  <a:lnTo>
                    <a:pt x="15498" y="140103"/>
                  </a:lnTo>
                  <a:lnTo>
                    <a:pt x="15288" y="139893"/>
                  </a:lnTo>
                  <a:lnTo>
                    <a:pt x="14841" y="139525"/>
                  </a:lnTo>
                  <a:lnTo>
                    <a:pt x="14894" y="139472"/>
                  </a:lnTo>
                  <a:lnTo>
                    <a:pt x="14946" y="139420"/>
                  </a:lnTo>
                  <a:lnTo>
                    <a:pt x="14973" y="139367"/>
                  </a:lnTo>
                  <a:lnTo>
                    <a:pt x="14973" y="139289"/>
                  </a:lnTo>
                  <a:lnTo>
                    <a:pt x="14946" y="138763"/>
                  </a:lnTo>
                  <a:lnTo>
                    <a:pt x="14946" y="138290"/>
                  </a:lnTo>
                  <a:lnTo>
                    <a:pt x="14999" y="137818"/>
                  </a:lnTo>
                  <a:lnTo>
                    <a:pt x="15104" y="137397"/>
                  </a:lnTo>
                  <a:lnTo>
                    <a:pt x="15261" y="137003"/>
                  </a:lnTo>
                  <a:lnTo>
                    <a:pt x="15419" y="136636"/>
                  </a:lnTo>
                  <a:lnTo>
                    <a:pt x="15629" y="136294"/>
                  </a:lnTo>
                  <a:lnTo>
                    <a:pt x="15866" y="135979"/>
                  </a:lnTo>
                  <a:lnTo>
                    <a:pt x="16154" y="135716"/>
                  </a:lnTo>
                  <a:lnTo>
                    <a:pt x="16443" y="135454"/>
                  </a:lnTo>
                  <a:lnTo>
                    <a:pt x="16785" y="135217"/>
                  </a:lnTo>
                  <a:lnTo>
                    <a:pt x="17126" y="135033"/>
                  </a:lnTo>
                  <a:lnTo>
                    <a:pt x="17494" y="134850"/>
                  </a:lnTo>
                  <a:lnTo>
                    <a:pt x="17862" y="134692"/>
                  </a:lnTo>
                  <a:lnTo>
                    <a:pt x="18256" y="134587"/>
                  </a:lnTo>
                  <a:lnTo>
                    <a:pt x="18676" y="134482"/>
                  </a:lnTo>
                  <a:lnTo>
                    <a:pt x="19096" y="134429"/>
                  </a:lnTo>
                  <a:lnTo>
                    <a:pt x="19517" y="134377"/>
                  </a:lnTo>
                  <a:lnTo>
                    <a:pt x="19963" y="134351"/>
                  </a:lnTo>
                  <a:close/>
                  <a:moveTo>
                    <a:pt x="7828" y="138947"/>
                  </a:moveTo>
                  <a:lnTo>
                    <a:pt x="8879" y="139000"/>
                  </a:lnTo>
                  <a:lnTo>
                    <a:pt x="9929" y="139052"/>
                  </a:lnTo>
                  <a:lnTo>
                    <a:pt x="12057" y="139236"/>
                  </a:lnTo>
                  <a:lnTo>
                    <a:pt x="14211" y="139446"/>
                  </a:lnTo>
                  <a:lnTo>
                    <a:pt x="14316" y="139446"/>
                  </a:lnTo>
                  <a:lnTo>
                    <a:pt x="14237" y="139551"/>
                  </a:lnTo>
                  <a:lnTo>
                    <a:pt x="14211" y="139709"/>
                  </a:lnTo>
                  <a:lnTo>
                    <a:pt x="14211" y="139788"/>
                  </a:lnTo>
                  <a:lnTo>
                    <a:pt x="14237" y="139840"/>
                  </a:lnTo>
                  <a:lnTo>
                    <a:pt x="14290" y="139919"/>
                  </a:lnTo>
                  <a:lnTo>
                    <a:pt x="14342" y="139971"/>
                  </a:lnTo>
                  <a:lnTo>
                    <a:pt x="14605" y="140155"/>
                  </a:lnTo>
                  <a:lnTo>
                    <a:pt x="14841" y="140365"/>
                  </a:lnTo>
                  <a:lnTo>
                    <a:pt x="15051" y="140576"/>
                  </a:lnTo>
                  <a:lnTo>
                    <a:pt x="15235" y="140786"/>
                  </a:lnTo>
                  <a:lnTo>
                    <a:pt x="15393" y="141022"/>
                  </a:lnTo>
                  <a:lnTo>
                    <a:pt x="15550" y="141258"/>
                  </a:lnTo>
                  <a:lnTo>
                    <a:pt x="15682" y="141521"/>
                  </a:lnTo>
                  <a:lnTo>
                    <a:pt x="15813" y="141784"/>
                  </a:lnTo>
                  <a:lnTo>
                    <a:pt x="15813" y="141784"/>
                  </a:lnTo>
                  <a:lnTo>
                    <a:pt x="14710" y="141652"/>
                  </a:lnTo>
                  <a:lnTo>
                    <a:pt x="13607" y="141547"/>
                  </a:lnTo>
                  <a:lnTo>
                    <a:pt x="12504" y="141469"/>
                  </a:lnTo>
                  <a:lnTo>
                    <a:pt x="11400" y="141390"/>
                  </a:lnTo>
                  <a:lnTo>
                    <a:pt x="10271" y="141364"/>
                  </a:lnTo>
                  <a:lnTo>
                    <a:pt x="9168" y="141311"/>
                  </a:lnTo>
                  <a:lnTo>
                    <a:pt x="6935" y="141311"/>
                  </a:lnTo>
                  <a:lnTo>
                    <a:pt x="6988" y="141206"/>
                  </a:lnTo>
                  <a:lnTo>
                    <a:pt x="6988" y="141075"/>
                  </a:lnTo>
                  <a:lnTo>
                    <a:pt x="6909" y="140786"/>
                  </a:lnTo>
                  <a:lnTo>
                    <a:pt x="6804" y="140497"/>
                  </a:lnTo>
                  <a:lnTo>
                    <a:pt x="6672" y="140208"/>
                  </a:lnTo>
                  <a:lnTo>
                    <a:pt x="6515" y="139919"/>
                  </a:lnTo>
                  <a:lnTo>
                    <a:pt x="6331" y="139656"/>
                  </a:lnTo>
                  <a:lnTo>
                    <a:pt x="6147" y="139394"/>
                  </a:lnTo>
                  <a:lnTo>
                    <a:pt x="5911" y="139157"/>
                  </a:lnTo>
                  <a:lnTo>
                    <a:pt x="5674" y="138947"/>
                  </a:lnTo>
                  <a:close/>
                  <a:moveTo>
                    <a:pt x="127180" y="140050"/>
                  </a:moveTo>
                  <a:lnTo>
                    <a:pt x="127154" y="140313"/>
                  </a:lnTo>
                  <a:lnTo>
                    <a:pt x="127075" y="140576"/>
                  </a:lnTo>
                  <a:lnTo>
                    <a:pt x="126997" y="140812"/>
                  </a:lnTo>
                  <a:lnTo>
                    <a:pt x="126918" y="141022"/>
                  </a:lnTo>
                  <a:lnTo>
                    <a:pt x="126786" y="141206"/>
                  </a:lnTo>
                  <a:lnTo>
                    <a:pt x="126655" y="141390"/>
                  </a:lnTo>
                  <a:lnTo>
                    <a:pt x="126524" y="141547"/>
                  </a:lnTo>
                  <a:lnTo>
                    <a:pt x="126340" y="141705"/>
                  </a:lnTo>
                  <a:lnTo>
                    <a:pt x="126182" y="141836"/>
                  </a:lnTo>
                  <a:lnTo>
                    <a:pt x="125972" y="141968"/>
                  </a:lnTo>
                  <a:lnTo>
                    <a:pt x="125788" y="142046"/>
                  </a:lnTo>
                  <a:lnTo>
                    <a:pt x="125578" y="142151"/>
                  </a:lnTo>
                  <a:lnTo>
                    <a:pt x="125342" y="142230"/>
                  </a:lnTo>
                  <a:lnTo>
                    <a:pt x="125132" y="142283"/>
                  </a:lnTo>
                  <a:lnTo>
                    <a:pt x="124633" y="142335"/>
                  </a:lnTo>
                  <a:lnTo>
                    <a:pt x="124580" y="142046"/>
                  </a:lnTo>
                  <a:lnTo>
                    <a:pt x="124554" y="141758"/>
                  </a:lnTo>
                  <a:lnTo>
                    <a:pt x="124606" y="141495"/>
                  </a:lnTo>
                  <a:lnTo>
                    <a:pt x="124711" y="141232"/>
                  </a:lnTo>
                  <a:lnTo>
                    <a:pt x="124843" y="140996"/>
                  </a:lnTo>
                  <a:lnTo>
                    <a:pt x="125027" y="140812"/>
                  </a:lnTo>
                  <a:lnTo>
                    <a:pt x="125263" y="140628"/>
                  </a:lnTo>
                  <a:lnTo>
                    <a:pt x="125526" y="140470"/>
                  </a:lnTo>
                  <a:lnTo>
                    <a:pt x="125578" y="140444"/>
                  </a:lnTo>
                  <a:lnTo>
                    <a:pt x="125631" y="140392"/>
                  </a:lnTo>
                  <a:lnTo>
                    <a:pt x="125683" y="140287"/>
                  </a:lnTo>
                  <a:lnTo>
                    <a:pt x="127180" y="140050"/>
                  </a:lnTo>
                  <a:close/>
                  <a:moveTo>
                    <a:pt x="124422" y="140497"/>
                  </a:moveTo>
                  <a:lnTo>
                    <a:pt x="124291" y="140707"/>
                  </a:lnTo>
                  <a:lnTo>
                    <a:pt x="124212" y="140917"/>
                  </a:lnTo>
                  <a:lnTo>
                    <a:pt x="124134" y="141153"/>
                  </a:lnTo>
                  <a:lnTo>
                    <a:pt x="124107" y="141416"/>
                  </a:lnTo>
                  <a:lnTo>
                    <a:pt x="124107" y="141652"/>
                  </a:lnTo>
                  <a:lnTo>
                    <a:pt x="124134" y="141889"/>
                  </a:lnTo>
                  <a:lnTo>
                    <a:pt x="124212" y="142125"/>
                  </a:lnTo>
                  <a:lnTo>
                    <a:pt x="124291" y="142362"/>
                  </a:lnTo>
                  <a:lnTo>
                    <a:pt x="123818" y="142335"/>
                  </a:lnTo>
                  <a:lnTo>
                    <a:pt x="123319" y="142283"/>
                  </a:lnTo>
                  <a:lnTo>
                    <a:pt x="122847" y="142178"/>
                  </a:lnTo>
                  <a:lnTo>
                    <a:pt x="122374" y="142020"/>
                  </a:lnTo>
                  <a:lnTo>
                    <a:pt x="121901" y="141836"/>
                  </a:lnTo>
                  <a:lnTo>
                    <a:pt x="121481" y="141600"/>
                  </a:lnTo>
                  <a:lnTo>
                    <a:pt x="121113" y="141311"/>
                  </a:lnTo>
                  <a:lnTo>
                    <a:pt x="120772" y="141022"/>
                  </a:lnTo>
                  <a:lnTo>
                    <a:pt x="122610" y="140759"/>
                  </a:lnTo>
                  <a:lnTo>
                    <a:pt x="124422" y="140497"/>
                  </a:lnTo>
                  <a:close/>
                  <a:moveTo>
                    <a:pt x="171150" y="101859"/>
                  </a:moveTo>
                  <a:lnTo>
                    <a:pt x="171649" y="102569"/>
                  </a:lnTo>
                  <a:lnTo>
                    <a:pt x="172069" y="103278"/>
                  </a:lnTo>
                  <a:lnTo>
                    <a:pt x="172463" y="103987"/>
                  </a:lnTo>
                  <a:lnTo>
                    <a:pt x="172804" y="104696"/>
                  </a:lnTo>
                  <a:lnTo>
                    <a:pt x="173067" y="105405"/>
                  </a:lnTo>
                  <a:lnTo>
                    <a:pt x="173303" y="106088"/>
                  </a:lnTo>
                  <a:lnTo>
                    <a:pt x="173461" y="106797"/>
                  </a:lnTo>
                  <a:lnTo>
                    <a:pt x="173592" y="107507"/>
                  </a:lnTo>
                  <a:lnTo>
                    <a:pt x="173671" y="108190"/>
                  </a:lnTo>
                  <a:lnTo>
                    <a:pt x="173724" y="108872"/>
                  </a:lnTo>
                  <a:lnTo>
                    <a:pt x="173697" y="109555"/>
                  </a:lnTo>
                  <a:lnTo>
                    <a:pt x="173645" y="110238"/>
                  </a:lnTo>
                  <a:lnTo>
                    <a:pt x="173566" y="110921"/>
                  </a:lnTo>
                  <a:lnTo>
                    <a:pt x="173408" y="111604"/>
                  </a:lnTo>
                  <a:lnTo>
                    <a:pt x="173251" y="112287"/>
                  </a:lnTo>
                  <a:lnTo>
                    <a:pt x="173041" y="112944"/>
                  </a:lnTo>
                  <a:lnTo>
                    <a:pt x="172778" y="113600"/>
                  </a:lnTo>
                  <a:lnTo>
                    <a:pt x="172489" y="114257"/>
                  </a:lnTo>
                  <a:lnTo>
                    <a:pt x="172174" y="114914"/>
                  </a:lnTo>
                  <a:lnTo>
                    <a:pt x="171832" y="115570"/>
                  </a:lnTo>
                  <a:lnTo>
                    <a:pt x="171438" y="116201"/>
                  </a:lnTo>
                  <a:lnTo>
                    <a:pt x="171044" y="116831"/>
                  </a:lnTo>
                  <a:lnTo>
                    <a:pt x="170598" y="117461"/>
                  </a:lnTo>
                  <a:lnTo>
                    <a:pt x="170125" y="118092"/>
                  </a:lnTo>
                  <a:lnTo>
                    <a:pt x="169626" y="118696"/>
                  </a:lnTo>
                  <a:lnTo>
                    <a:pt x="169101" y="119300"/>
                  </a:lnTo>
                  <a:lnTo>
                    <a:pt x="168549" y="119904"/>
                  </a:lnTo>
                  <a:lnTo>
                    <a:pt x="167998" y="120508"/>
                  </a:lnTo>
                  <a:lnTo>
                    <a:pt x="167394" y="121086"/>
                  </a:lnTo>
                  <a:lnTo>
                    <a:pt x="166789" y="121690"/>
                  </a:lnTo>
                  <a:lnTo>
                    <a:pt x="166159" y="122242"/>
                  </a:lnTo>
                  <a:lnTo>
                    <a:pt x="165529" y="122820"/>
                  </a:lnTo>
                  <a:lnTo>
                    <a:pt x="164872" y="123371"/>
                  </a:lnTo>
                  <a:lnTo>
                    <a:pt x="164189" y="123923"/>
                  </a:lnTo>
                  <a:lnTo>
                    <a:pt x="162797" y="125000"/>
                  </a:lnTo>
                  <a:lnTo>
                    <a:pt x="161352" y="126024"/>
                  </a:lnTo>
                  <a:lnTo>
                    <a:pt x="159881" y="127022"/>
                  </a:lnTo>
                  <a:lnTo>
                    <a:pt x="158384" y="127994"/>
                  </a:lnTo>
                  <a:lnTo>
                    <a:pt x="156887" y="128887"/>
                  </a:lnTo>
                  <a:lnTo>
                    <a:pt x="155390" y="129780"/>
                  </a:lnTo>
                  <a:lnTo>
                    <a:pt x="153867" y="130594"/>
                  </a:lnTo>
                  <a:lnTo>
                    <a:pt x="152396" y="131382"/>
                  </a:lnTo>
                  <a:lnTo>
                    <a:pt x="150951" y="132118"/>
                  </a:lnTo>
                  <a:lnTo>
                    <a:pt x="149533" y="132801"/>
                  </a:lnTo>
                  <a:lnTo>
                    <a:pt x="148167" y="133431"/>
                  </a:lnTo>
                  <a:lnTo>
                    <a:pt x="146854" y="134009"/>
                  </a:lnTo>
                  <a:lnTo>
                    <a:pt x="145593" y="134534"/>
                  </a:lnTo>
                  <a:lnTo>
                    <a:pt x="144437" y="134981"/>
                  </a:lnTo>
                  <a:lnTo>
                    <a:pt x="143360" y="135401"/>
                  </a:lnTo>
                  <a:lnTo>
                    <a:pt x="142021" y="135874"/>
                  </a:lnTo>
                  <a:lnTo>
                    <a:pt x="140655" y="136320"/>
                  </a:lnTo>
                  <a:lnTo>
                    <a:pt x="139263" y="136714"/>
                  </a:lnTo>
                  <a:lnTo>
                    <a:pt x="137897" y="137082"/>
                  </a:lnTo>
                  <a:lnTo>
                    <a:pt x="136505" y="137424"/>
                  </a:lnTo>
                  <a:lnTo>
                    <a:pt x="135086" y="137765"/>
                  </a:lnTo>
                  <a:lnTo>
                    <a:pt x="133694" y="138054"/>
                  </a:lnTo>
                  <a:lnTo>
                    <a:pt x="132276" y="138317"/>
                  </a:lnTo>
                  <a:lnTo>
                    <a:pt x="130858" y="138579"/>
                  </a:lnTo>
                  <a:lnTo>
                    <a:pt x="129439" y="138816"/>
                  </a:lnTo>
                  <a:lnTo>
                    <a:pt x="126603" y="139236"/>
                  </a:lnTo>
                  <a:lnTo>
                    <a:pt x="123766" y="139656"/>
                  </a:lnTo>
                  <a:lnTo>
                    <a:pt x="120903" y="140050"/>
                  </a:lnTo>
                  <a:lnTo>
                    <a:pt x="117620" y="140470"/>
                  </a:lnTo>
                  <a:lnTo>
                    <a:pt x="114336" y="140891"/>
                  </a:lnTo>
                  <a:lnTo>
                    <a:pt x="111027" y="141285"/>
                  </a:lnTo>
                  <a:lnTo>
                    <a:pt x="107717" y="141626"/>
                  </a:lnTo>
                  <a:lnTo>
                    <a:pt x="104408" y="141915"/>
                  </a:lnTo>
                  <a:lnTo>
                    <a:pt x="101098" y="142178"/>
                  </a:lnTo>
                  <a:lnTo>
                    <a:pt x="97789" y="142414"/>
                  </a:lnTo>
                  <a:lnTo>
                    <a:pt x="94453" y="142572"/>
                  </a:lnTo>
                  <a:lnTo>
                    <a:pt x="91590" y="142651"/>
                  </a:lnTo>
                  <a:lnTo>
                    <a:pt x="88701" y="142677"/>
                  </a:lnTo>
                  <a:lnTo>
                    <a:pt x="85812" y="142651"/>
                  </a:lnTo>
                  <a:lnTo>
                    <a:pt x="82949" y="142598"/>
                  </a:lnTo>
                  <a:lnTo>
                    <a:pt x="80059" y="142467"/>
                  </a:lnTo>
                  <a:lnTo>
                    <a:pt x="78615" y="142362"/>
                  </a:lnTo>
                  <a:lnTo>
                    <a:pt x="77196" y="142257"/>
                  </a:lnTo>
                  <a:lnTo>
                    <a:pt x="75752" y="142151"/>
                  </a:lnTo>
                  <a:lnTo>
                    <a:pt x="74307" y="141994"/>
                  </a:lnTo>
                  <a:lnTo>
                    <a:pt x="72889" y="141863"/>
                  </a:lnTo>
                  <a:lnTo>
                    <a:pt x="71444" y="141679"/>
                  </a:lnTo>
                  <a:lnTo>
                    <a:pt x="70026" y="141495"/>
                  </a:lnTo>
                  <a:lnTo>
                    <a:pt x="68607" y="141285"/>
                  </a:lnTo>
                  <a:lnTo>
                    <a:pt x="67189" y="141048"/>
                  </a:lnTo>
                  <a:lnTo>
                    <a:pt x="65771" y="140812"/>
                  </a:lnTo>
                  <a:lnTo>
                    <a:pt x="64352" y="140549"/>
                  </a:lnTo>
                  <a:lnTo>
                    <a:pt x="62934" y="140260"/>
                  </a:lnTo>
                  <a:lnTo>
                    <a:pt x="61542" y="139971"/>
                  </a:lnTo>
                  <a:lnTo>
                    <a:pt x="60124" y="139656"/>
                  </a:lnTo>
                  <a:lnTo>
                    <a:pt x="58731" y="139315"/>
                  </a:lnTo>
                  <a:lnTo>
                    <a:pt x="57339" y="138947"/>
                  </a:lnTo>
                  <a:lnTo>
                    <a:pt x="55947" y="138553"/>
                  </a:lnTo>
                  <a:lnTo>
                    <a:pt x="54581" y="138159"/>
                  </a:lnTo>
                  <a:lnTo>
                    <a:pt x="53189" y="137713"/>
                  </a:lnTo>
                  <a:lnTo>
                    <a:pt x="51824" y="137266"/>
                  </a:lnTo>
                  <a:lnTo>
                    <a:pt x="50458" y="136793"/>
                  </a:lnTo>
                  <a:lnTo>
                    <a:pt x="49118" y="136294"/>
                  </a:lnTo>
                  <a:lnTo>
                    <a:pt x="47779" y="135795"/>
                  </a:lnTo>
                  <a:lnTo>
                    <a:pt x="46439" y="135244"/>
                  </a:lnTo>
                  <a:lnTo>
                    <a:pt x="45073" y="134666"/>
                  </a:lnTo>
                  <a:lnTo>
                    <a:pt x="43707" y="134062"/>
                  </a:lnTo>
                  <a:lnTo>
                    <a:pt x="42315" y="133431"/>
                  </a:lnTo>
                  <a:lnTo>
                    <a:pt x="40949" y="132748"/>
                  </a:lnTo>
                  <a:lnTo>
                    <a:pt x="39557" y="132039"/>
                  </a:lnTo>
                  <a:lnTo>
                    <a:pt x="38165" y="131304"/>
                  </a:lnTo>
                  <a:lnTo>
                    <a:pt x="36799" y="130542"/>
                  </a:lnTo>
                  <a:lnTo>
                    <a:pt x="35460" y="129728"/>
                  </a:lnTo>
                  <a:lnTo>
                    <a:pt x="34147" y="128887"/>
                  </a:lnTo>
                  <a:lnTo>
                    <a:pt x="32833" y="127994"/>
                  </a:lnTo>
                  <a:lnTo>
                    <a:pt x="31573" y="127075"/>
                  </a:lnTo>
                  <a:lnTo>
                    <a:pt x="30338" y="126129"/>
                  </a:lnTo>
                  <a:lnTo>
                    <a:pt x="29156" y="125157"/>
                  </a:lnTo>
                  <a:lnTo>
                    <a:pt x="28000" y="124133"/>
                  </a:lnTo>
                  <a:lnTo>
                    <a:pt x="27449" y="123608"/>
                  </a:lnTo>
                  <a:lnTo>
                    <a:pt x="26923" y="123056"/>
                  </a:lnTo>
                  <a:lnTo>
                    <a:pt x="26398" y="122531"/>
                  </a:lnTo>
                  <a:lnTo>
                    <a:pt x="25873" y="121979"/>
                  </a:lnTo>
                  <a:lnTo>
                    <a:pt x="25400" y="121401"/>
                  </a:lnTo>
                  <a:lnTo>
                    <a:pt x="24901" y="120850"/>
                  </a:lnTo>
                  <a:lnTo>
                    <a:pt x="24454" y="120272"/>
                  </a:lnTo>
                  <a:lnTo>
                    <a:pt x="24008" y="119668"/>
                  </a:lnTo>
                  <a:lnTo>
                    <a:pt x="23588" y="119064"/>
                  </a:lnTo>
                  <a:lnTo>
                    <a:pt x="23167" y="118460"/>
                  </a:lnTo>
                  <a:lnTo>
                    <a:pt x="22773" y="117855"/>
                  </a:lnTo>
                  <a:lnTo>
                    <a:pt x="22406" y="117225"/>
                  </a:lnTo>
                  <a:lnTo>
                    <a:pt x="22064" y="116595"/>
                  </a:lnTo>
                  <a:lnTo>
                    <a:pt x="21749" y="115938"/>
                  </a:lnTo>
                  <a:lnTo>
                    <a:pt x="21434" y="115281"/>
                  </a:lnTo>
                  <a:lnTo>
                    <a:pt x="21145" y="114625"/>
                  </a:lnTo>
                  <a:lnTo>
                    <a:pt x="20882" y="113942"/>
                  </a:lnTo>
                  <a:lnTo>
                    <a:pt x="20646" y="113259"/>
                  </a:lnTo>
                  <a:lnTo>
                    <a:pt x="20436" y="112576"/>
                  </a:lnTo>
                  <a:lnTo>
                    <a:pt x="20252" y="111867"/>
                  </a:lnTo>
                  <a:lnTo>
                    <a:pt x="20094" y="111158"/>
                  </a:lnTo>
                  <a:lnTo>
                    <a:pt x="19937" y="110448"/>
                  </a:lnTo>
                  <a:lnTo>
                    <a:pt x="19832" y="109713"/>
                  </a:lnTo>
                  <a:lnTo>
                    <a:pt x="19753" y="108978"/>
                  </a:lnTo>
                  <a:lnTo>
                    <a:pt x="19700" y="108216"/>
                  </a:lnTo>
                  <a:lnTo>
                    <a:pt x="19674" y="107454"/>
                  </a:lnTo>
                  <a:lnTo>
                    <a:pt x="19674" y="106692"/>
                  </a:lnTo>
                  <a:lnTo>
                    <a:pt x="19700" y="105904"/>
                  </a:lnTo>
                  <a:lnTo>
                    <a:pt x="19779" y="105116"/>
                  </a:lnTo>
                  <a:lnTo>
                    <a:pt x="19858" y="104302"/>
                  </a:lnTo>
                  <a:lnTo>
                    <a:pt x="19989" y="103514"/>
                  </a:lnTo>
                  <a:lnTo>
                    <a:pt x="20147" y="102674"/>
                  </a:lnTo>
                  <a:lnTo>
                    <a:pt x="21697" y="102595"/>
                  </a:lnTo>
                  <a:lnTo>
                    <a:pt x="23273" y="102542"/>
                  </a:lnTo>
                  <a:lnTo>
                    <a:pt x="24822" y="102516"/>
                  </a:lnTo>
                  <a:lnTo>
                    <a:pt x="26398" y="102516"/>
                  </a:lnTo>
                  <a:lnTo>
                    <a:pt x="26661" y="103541"/>
                  </a:lnTo>
                  <a:lnTo>
                    <a:pt x="26950" y="104512"/>
                  </a:lnTo>
                  <a:lnTo>
                    <a:pt x="27317" y="105458"/>
                  </a:lnTo>
                  <a:lnTo>
                    <a:pt x="27738" y="106377"/>
                  </a:lnTo>
                  <a:lnTo>
                    <a:pt x="28184" y="107270"/>
                  </a:lnTo>
                  <a:lnTo>
                    <a:pt x="28657" y="108111"/>
                  </a:lnTo>
                  <a:lnTo>
                    <a:pt x="29209" y="108951"/>
                  </a:lnTo>
                  <a:lnTo>
                    <a:pt x="29760" y="109766"/>
                  </a:lnTo>
                  <a:lnTo>
                    <a:pt x="30364" y="110527"/>
                  </a:lnTo>
                  <a:lnTo>
                    <a:pt x="31021" y="111289"/>
                  </a:lnTo>
                  <a:lnTo>
                    <a:pt x="31678" y="112024"/>
                  </a:lnTo>
                  <a:lnTo>
                    <a:pt x="32387" y="112707"/>
                  </a:lnTo>
                  <a:lnTo>
                    <a:pt x="33122" y="113390"/>
                  </a:lnTo>
                  <a:lnTo>
                    <a:pt x="33884" y="114047"/>
                  </a:lnTo>
                  <a:lnTo>
                    <a:pt x="34646" y="114704"/>
                  </a:lnTo>
                  <a:lnTo>
                    <a:pt x="35460" y="115308"/>
                  </a:lnTo>
                  <a:lnTo>
                    <a:pt x="36274" y="115912"/>
                  </a:lnTo>
                  <a:lnTo>
                    <a:pt x="37115" y="116490"/>
                  </a:lnTo>
                  <a:lnTo>
                    <a:pt x="37981" y="117041"/>
                  </a:lnTo>
                  <a:lnTo>
                    <a:pt x="38848" y="117593"/>
                  </a:lnTo>
                  <a:lnTo>
                    <a:pt x="39715" y="118118"/>
                  </a:lnTo>
                  <a:lnTo>
                    <a:pt x="40608" y="118617"/>
                  </a:lnTo>
                  <a:lnTo>
                    <a:pt x="42420" y="119589"/>
                  </a:lnTo>
                  <a:lnTo>
                    <a:pt x="44233" y="120508"/>
                  </a:lnTo>
                  <a:lnTo>
                    <a:pt x="46045" y="121401"/>
                  </a:lnTo>
                  <a:lnTo>
                    <a:pt x="47857" y="122216"/>
                  </a:lnTo>
                  <a:lnTo>
                    <a:pt x="49617" y="123030"/>
                  </a:lnTo>
                  <a:lnTo>
                    <a:pt x="49749" y="123056"/>
                  </a:lnTo>
                  <a:lnTo>
                    <a:pt x="49854" y="123030"/>
                  </a:lnTo>
                  <a:lnTo>
                    <a:pt x="49959" y="122977"/>
                  </a:lnTo>
                  <a:lnTo>
                    <a:pt x="50037" y="122899"/>
                  </a:lnTo>
                  <a:lnTo>
                    <a:pt x="50064" y="122793"/>
                  </a:lnTo>
                  <a:lnTo>
                    <a:pt x="50064" y="122688"/>
                  </a:lnTo>
                  <a:lnTo>
                    <a:pt x="50011" y="122583"/>
                  </a:lnTo>
                  <a:lnTo>
                    <a:pt x="49932" y="122505"/>
                  </a:lnTo>
                  <a:lnTo>
                    <a:pt x="48146" y="121690"/>
                  </a:lnTo>
                  <a:lnTo>
                    <a:pt x="46360" y="120850"/>
                  </a:lnTo>
                  <a:lnTo>
                    <a:pt x="44627" y="119983"/>
                  </a:lnTo>
                  <a:lnTo>
                    <a:pt x="42919" y="119090"/>
                  </a:lnTo>
                  <a:lnTo>
                    <a:pt x="41238" y="118171"/>
                  </a:lnTo>
                  <a:lnTo>
                    <a:pt x="40424" y="117672"/>
                  </a:lnTo>
                  <a:lnTo>
                    <a:pt x="39610" y="117173"/>
                  </a:lnTo>
                  <a:lnTo>
                    <a:pt x="38796" y="116673"/>
                  </a:lnTo>
                  <a:lnTo>
                    <a:pt x="38008" y="116148"/>
                  </a:lnTo>
                  <a:lnTo>
                    <a:pt x="37246" y="115623"/>
                  </a:lnTo>
                  <a:lnTo>
                    <a:pt x="36484" y="115045"/>
                  </a:lnTo>
                  <a:lnTo>
                    <a:pt x="36983" y="115281"/>
                  </a:lnTo>
                  <a:lnTo>
                    <a:pt x="37482" y="115465"/>
                  </a:lnTo>
                  <a:lnTo>
                    <a:pt x="38008" y="115623"/>
                  </a:lnTo>
                  <a:lnTo>
                    <a:pt x="38533" y="115754"/>
                  </a:lnTo>
                  <a:lnTo>
                    <a:pt x="39085" y="115833"/>
                  </a:lnTo>
                  <a:lnTo>
                    <a:pt x="39610" y="115886"/>
                  </a:lnTo>
                  <a:lnTo>
                    <a:pt x="40161" y="115886"/>
                  </a:lnTo>
                  <a:lnTo>
                    <a:pt x="40687" y="115859"/>
                  </a:lnTo>
                  <a:lnTo>
                    <a:pt x="41212" y="115807"/>
                  </a:lnTo>
                  <a:lnTo>
                    <a:pt x="41737" y="115702"/>
                  </a:lnTo>
                  <a:lnTo>
                    <a:pt x="42237" y="115544"/>
                  </a:lnTo>
                  <a:lnTo>
                    <a:pt x="42736" y="115360"/>
                  </a:lnTo>
                  <a:lnTo>
                    <a:pt x="43182" y="115098"/>
                  </a:lnTo>
                  <a:lnTo>
                    <a:pt x="43629" y="114809"/>
                  </a:lnTo>
                  <a:lnTo>
                    <a:pt x="44023" y="114467"/>
                  </a:lnTo>
                  <a:lnTo>
                    <a:pt x="44390" y="114099"/>
                  </a:lnTo>
                  <a:lnTo>
                    <a:pt x="44522" y="114336"/>
                  </a:lnTo>
                  <a:lnTo>
                    <a:pt x="44679" y="114572"/>
                  </a:lnTo>
                  <a:lnTo>
                    <a:pt x="44863" y="114782"/>
                  </a:lnTo>
                  <a:lnTo>
                    <a:pt x="45073" y="114992"/>
                  </a:lnTo>
                  <a:lnTo>
                    <a:pt x="45283" y="115150"/>
                  </a:lnTo>
                  <a:lnTo>
                    <a:pt x="45546" y="115308"/>
                  </a:lnTo>
                  <a:lnTo>
                    <a:pt x="45782" y="115439"/>
                  </a:lnTo>
                  <a:lnTo>
                    <a:pt x="46045" y="115518"/>
                  </a:lnTo>
                  <a:lnTo>
                    <a:pt x="46334" y="115597"/>
                  </a:lnTo>
                  <a:lnTo>
                    <a:pt x="46623" y="115649"/>
                  </a:lnTo>
                  <a:lnTo>
                    <a:pt x="46886" y="115675"/>
                  </a:lnTo>
                  <a:lnTo>
                    <a:pt x="47174" y="115649"/>
                  </a:lnTo>
                  <a:lnTo>
                    <a:pt x="47463" y="115597"/>
                  </a:lnTo>
                  <a:lnTo>
                    <a:pt x="47752" y="115544"/>
                  </a:lnTo>
                  <a:lnTo>
                    <a:pt x="48015" y="115439"/>
                  </a:lnTo>
                  <a:lnTo>
                    <a:pt x="48278" y="115281"/>
                  </a:lnTo>
                  <a:lnTo>
                    <a:pt x="48304" y="115597"/>
                  </a:lnTo>
                  <a:lnTo>
                    <a:pt x="48383" y="115886"/>
                  </a:lnTo>
                  <a:lnTo>
                    <a:pt x="48462" y="116148"/>
                  </a:lnTo>
                  <a:lnTo>
                    <a:pt x="48593" y="116411"/>
                  </a:lnTo>
                  <a:lnTo>
                    <a:pt x="48724" y="116673"/>
                  </a:lnTo>
                  <a:lnTo>
                    <a:pt x="48908" y="116910"/>
                  </a:lnTo>
                  <a:lnTo>
                    <a:pt x="49092" y="117146"/>
                  </a:lnTo>
                  <a:lnTo>
                    <a:pt x="49302" y="117356"/>
                  </a:lnTo>
                  <a:lnTo>
                    <a:pt x="49538" y="117540"/>
                  </a:lnTo>
                  <a:lnTo>
                    <a:pt x="49775" y="117750"/>
                  </a:lnTo>
                  <a:lnTo>
                    <a:pt x="50037" y="117908"/>
                  </a:lnTo>
                  <a:lnTo>
                    <a:pt x="50300" y="118092"/>
                  </a:lnTo>
                  <a:lnTo>
                    <a:pt x="50589" y="118249"/>
                  </a:lnTo>
                  <a:lnTo>
                    <a:pt x="50878" y="118381"/>
                  </a:lnTo>
                  <a:lnTo>
                    <a:pt x="51508" y="118617"/>
                  </a:lnTo>
                  <a:lnTo>
                    <a:pt x="51351" y="118775"/>
                  </a:lnTo>
                  <a:lnTo>
                    <a:pt x="51246" y="118959"/>
                  </a:lnTo>
                  <a:lnTo>
                    <a:pt x="51114" y="119142"/>
                  </a:lnTo>
                  <a:lnTo>
                    <a:pt x="51036" y="119326"/>
                  </a:lnTo>
                  <a:lnTo>
                    <a:pt x="50957" y="119536"/>
                  </a:lnTo>
                  <a:lnTo>
                    <a:pt x="50904" y="119747"/>
                  </a:lnTo>
                  <a:lnTo>
                    <a:pt x="50852" y="119957"/>
                  </a:lnTo>
                  <a:lnTo>
                    <a:pt x="50825" y="120167"/>
                  </a:lnTo>
                  <a:lnTo>
                    <a:pt x="50799" y="120587"/>
                  </a:lnTo>
                  <a:lnTo>
                    <a:pt x="50852" y="121034"/>
                  </a:lnTo>
                  <a:lnTo>
                    <a:pt x="50904" y="121244"/>
                  </a:lnTo>
                  <a:lnTo>
                    <a:pt x="50957" y="121454"/>
                  </a:lnTo>
                  <a:lnTo>
                    <a:pt x="51036" y="121638"/>
                  </a:lnTo>
                  <a:lnTo>
                    <a:pt x="51141" y="121848"/>
                  </a:lnTo>
                  <a:lnTo>
                    <a:pt x="51246" y="122032"/>
                  </a:lnTo>
                  <a:lnTo>
                    <a:pt x="51377" y="122189"/>
                  </a:lnTo>
                  <a:lnTo>
                    <a:pt x="51508" y="122373"/>
                  </a:lnTo>
                  <a:lnTo>
                    <a:pt x="51640" y="122505"/>
                  </a:lnTo>
                  <a:lnTo>
                    <a:pt x="51824" y="122662"/>
                  </a:lnTo>
                  <a:lnTo>
                    <a:pt x="52007" y="122793"/>
                  </a:lnTo>
                  <a:lnTo>
                    <a:pt x="52218" y="122899"/>
                  </a:lnTo>
                  <a:lnTo>
                    <a:pt x="52454" y="123004"/>
                  </a:lnTo>
                  <a:lnTo>
                    <a:pt x="52664" y="123082"/>
                  </a:lnTo>
                  <a:lnTo>
                    <a:pt x="52900" y="123135"/>
                  </a:lnTo>
                  <a:lnTo>
                    <a:pt x="53137" y="123187"/>
                  </a:lnTo>
                  <a:lnTo>
                    <a:pt x="53400" y="123214"/>
                  </a:lnTo>
                  <a:lnTo>
                    <a:pt x="53899" y="123214"/>
                  </a:lnTo>
                  <a:lnTo>
                    <a:pt x="54135" y="123187"/>
                  </a:lnTo>
                  <a:lnTo>
                    <a:pt x="54371" y="123135"/>
                  </a:lnTo>
                  <a:lnTo>
                    <a:pt x="54608" y="123056"/>
                  </a:lnTo>
                  <a:lnTo>
                    <a:pt x="54844" y="122977"/>
                  </a:lnTo>
                  <a:lnTo>
                    <a:pt x="55054" y="122872"/>
                  </a:lnTo>
                  <a:lnTo>
                    <a:pt x="55264" y="122741"/>
                  </a:lnTo>
                  <a:lnTo>
                    <a:pt x="55212" y="123030"/>
                  </a:lnTo>
                  <a:lnTo>
                    <a:pt x="55159" y="123293"/>
                  </a:lnTo>
                  <a:lnTo>
                    <a:pt x="55159" y="123555"/>
                  </a:lnTo>
                  <a:lnTo>
                    <a:pt x="55159" y="123792"/>
                  </a:lnTo>
                  <a:lnTo>
                    <a:pt x="55159" y="124054"/>
                  </a:lnTo>
                  <a:lnTo>
                    <a:pt x="55212" y="124317"/>
                  </a:lnTo>
                  <a:lnTo>
                    <a:pt x="55317" y="124790"/>
                  </a:lnTo>
                  <a:lnTo>
                    <a:pt x="55475" y="125262"/>
                  </a:lnTo>
                  <a:lnTo>
                    <a:pt x="55685" y="125709"/>
                  </a:lnTo>
                  <a:lnTo>
                    <a:pt x="55947" y="126103"/>
                  </a:lnTo>
                  <a:lnTo>
                    <a:pt x="56262" y="126497"/>
                  </a:lnTo>
                  <a:lnTo>
                    <a:pt x="56630" y="126865"/>
                  </a:lnTo>
                  <a:lnTo>
                    <a:pt x="57024" y="127180"/>
                  </a:lnTo>
                  <a:lnTo>
                    <a:pt x="57444" y="127469"/>
                  </a:lnTo>
                  <a:lnTo>
                    <a:pt x="57917" y="127731"/>
                  </a:lnTo>
                  <a:lnTo>
                    <a:pt x="58416" y="127942"/>
                  </a:lnTo>
                  <a:lnTo>
                    <a:pt x="58915" y="128099"/>
                  </a:lnTo>
                  <a:lnTo>
                    <a:pt x="59441" y="128231"/>
                  </a:lnTo>
                  <a:lnTo>
                    <a:pt x="59992" y="128309"/>
                  </a:lnTo>
                  <a:lnTo>
                    <a:pt x="60596" y="128336"/>
                  </a:lnTo>
                  <a:lnTo>
                    <a:pt x="61174" y="128309"/>
                  </a:lnTo>
                  <a:lnTo>
                    <a:pt x="61752" y="128231"/>
                  </a:lnTo>
                  <a:lnTo>
                    <a:pt x="62304" y="128099"/>
                  </a:lnTo>
                  <a:lnTo>
                    <a:pt x="62803" y="127942"/>
                  </a:lnTo>
                  <a:lnTo>
                    <a:pt x="63328" y="127705"/>
                  </a:lnTo>
                  <a:lnTo>
                    <a:pt x="63801" y="127469"/>
                  </a:lnTo>
                  <a:lnTo>
                    <a:pt x="64247" y="127154"/>
                  </a:lnTo>
                  <a:lnTo>
                    <a:pt x="64668" y="126812"/>
                  </a:lnTo>
                  <a:lnTo>
                    <a:pt x="65062" y="126444"/>
                  </a:lnTo>
                  <a:lnTo>
                    <a:pt x="65429" y="126024"/>
                  </a:lnTo>
                  <a:lnTo>
                    <a:pt x="65744" y="125578"/>
                  </a:lnTo>
                  <a:lnTo>
                    <a:pt x="66060" y="125105"/>
                  </a:lnTo>
                  <a:lnTo>
                    <a:pt x="66296" y="124632"/>
                  </a:lnTo>
                  <a:lnTo>
                    <a:pt x="66506" y="124107"/>
                  </a:lnTo>
                  <a:lnTo>
                    <a:pt x="66690" y="123555"/>
                  </a:lnTo>
                  <a:lnTo>
                    <a:pt x="67032" y="123818"/>
                  </a:lnTo>
                  <a:lnTo>
                    <a:pt x="67399" y="124028"/>
                  </a:lnTo>
                  <a:lnTo>
                    <a:pt x="67767" y="124212"/>
                  </a:lnTo>
                  <a:lnTo>
                    <a:pt x="68187" y="124369"/>
                  </a:lnTo>
                  <a:lnTo>
                    <a:pt x="68607" y="124474"/>
                  </a:lnTo>
                  <a:lnTo>
                    <a:pt x="69028" y="124553"/>
                  </a:lnTo>
                  <a:lnTo>
                    <a:pt x="69448" y="124606"/>
                  </a:lnTo>
                  <a:lnTo>
                    <a:pt x="69894" y="124606"/>
                  </a:lnTo>
                  <a:lnTo>
                    <a:pt x="70315" y="124580"/>
                  </a:lnTo>
                  <a:lnTo>
                    <a:pt x="70735" y="124501"/>
                  </a:lnTo>
                  <a:lnTo>
                    <a:pt x="71129" y="124396"/>
                  </a:lnTo>
                  <a:lnTo>
                    <a:pt x="71523" y="124238"/>
                  </a:lnTo>
                  <a:lnTo>
                    <a:pt x="71891" y="124054"/>
                  </a:lnTo>
                  <a:lnTo>
                    <a:pt x="72232" y="123818"/>
                  </a:lnTo>
                  <a:lnTo>
                    <a:pt x="72547" y="123555"/>
                  </a:lnTo>
                  <a:lnTo>
                    <a:pt x="72836" y="123266"/>
                  </a:lnTo>
                  <a:lnTo>
                    <a:pt x="72863" y="123844"/>
                  </a:lnTo>
                  <a:lnTo>
                    <a:pt x="72941" y="124369"/>
                  </a:lnTo>
                  <a:lnTo>
                    <a:pt x="73073" y="124895"/>
                  </a:lnTo>
                  <a:lnTo>
                    <a:pt x="73230" y="125368"/>
                  </a:lnTo>
                  <a:lnTo>
                    <a:pt x="73467" y="125814"/>
                  </a:lnTo>
                  <a:lnTo>
                    <a:pt x="73729" y="126208"/>
                  </a:lnTo>
                  <a:lnTo>
                    <a:pt x="74045" y="126602"/>
                  </a:lnTo>
                  <a:lnTo>
                    <a:pt x="74412" y="126943"/>
                  </a:lnTo>
                  <a:lnTo>
                    <a:pt x="74806" y="127232"/>
                  </a:lnTo>
                  <a:lnTo>
                    <a:pt x="75253" y="127521"/>
                  </a:lnTo>
                  <a:lnTo>
                    <a:pt x="75726" y="127758"/>
                  </a:lnTo>
                  <a:lnTo>
                    <a:pt x="76251" y="127994"/>
                  </a:lnTo>
                  <a:lnTo>
                    <a:pt x="76802" y="128178"/>
                  </a:lnTo>
                  <a:lnTo>
                    <a:pt x="77354" y="128336"/>
                  </a:lnTo>
                  <a:lnTo>
                    <a:pt x="77958" y="128467"/>
                  </a:lnTo>
                  <a:lnTo>
                    <a:pt x="78589" y="128546"/>
                  </a:lnTo>
                  <a:lnTo>
                    <a:pt x="79088" y="128598"/>
                  </a:lnTo>
                  <a:lnTo>
                    <a:pt x="79587" y="128625"/>
                  </a:lnTo>
                  <a:lnTo>
                    <a:pt x="80059" y="128598"/>
                  </a:lnTo>
                  <a:lnTo>
                    <a:pt x="80558" y="128572"/>
                  </a:lnTo>
                  <a:lnTo>
                    <a:pt x="81058" y="128493"/>
                  </a:lnTo>
                  <a:lnTo>
                    <a:pt x="81530" y="128388"/>
                  </a:lnTo>
                  <a:lnTo>
                    <a:pt x="82003" y="128257"/>
                  </a:lnTo>
                  <a:lnTo>
                    <a:pt x="82476" y="128099"/>
                  </a:lnTo>
                  <a:lnTo>
                    <a:pt x="82817" y="127968"/>
                  </a:lnTo>
                  <a:lnTo>
                    <a:pt x="83133" y="127810"/>
                  </a:lnTo>
                  <a:lnTo>
                    <a:pt x="83448" y="127653"/>
                  </a:lnTo>
                  <a:lnTo>
                    <a:pt x="83763" y="127469"/>
                  </a:lnTo>
                  <a:lnTo>
                    <a:pt x="84052" y="127259"/>
                  </a:lnTo>
                  <a:lnTo>
                    <a:pt x="84341" y="127049"/>
                  </a:lnTo>
                  <a:lnTo>
                    <a:pt x="84603" y="126812"/>
                  </a:lnTo>
                  <a:lnTo>
                    <a:pt x="84840" y="126550"/>
                  </a:lnTo>
                  <a:lnTo>
                    <a:pt x="85076" y="126287"/>
                  </a:lnTo>
                  <a:lnTo>
                    <a:pt x="85286" y="125998"/>
                  </a:lnTo>
                  <a:lnTo>
                    <a:pt x="85470" y="125709"/>
                  </a:lnTo>
                  <a:lnTo>
                    <a:pt x="85628" y="125394"/>
                  </a:lnTo>
                  <a:lnTo>
                    <a:pt x="85759" y="125052"/>
                  </a:lnTo>
                  <a:lnTo>
                    <a:pt x="85890" y="124711"/>
                  </a:lnTo>
                  <a:lnTo>
                    <a:pt x="85969" y="124343"/>
                  </a:lnTo>
                  <a:lnTo>
                    <a:pt x="86048" y="123975"/>
                  </a:lnTo>
                  <a:lnTo>
                    <a:pt x="86232" y="124159"/>
                  </a:lnTo>
                  <a:lnTo>
                    <a:pt x="86442" y="124343"/>
                  </a:lnTo>
                  <a:lnTo>
                    <a:pt x="86652" y="124501"/>
                  </a:lnTo>
                  <a:lnTo>
                    <a:pt x="86889" y="124632"/>
                  </a:lnTo>
                  <a:lnTo>
                    <a:pt x="87151" y="124763"/>
                  </a:lnTo>
                  <a:lnTo>
                    <a:pt x="87388" y="124868"/>
                  </a:lnTo>
                  <a:lnTo>
                    <a:pt x="87650" y="124974"/>
                  </a:lnTo>
                  <a:lnTo>
                    <a:pt x="87939" y="125052"/>
                  </a:lnTo>
                  <a:lnTo>
                    <a:pt x="88202" y="125105"/>
                  </a:lnTo>
                  <a:lnTo>
                    <a:pt x="88464" y="125157"/>
                  </a:lnTo>
                  <a:lnTo>
                    <a:pt x="89016" y="125157"/>
                  </a:lnTo>
                  <a:lnTo>
                    <a:pt x="89279" y="125131"/>
                  </a:lnTo>
                  <a:lnTo>
                    <a:pt x="89541" y="125105"/>
                  </a:lnTo>
                  <a:lnTo>
                    <a:pt x="89804" y="125026"/>
                  </a:lnTo>
                  <a:lnTo>
                    <a:pt x="90067" y="124947"/>
                  </a:lnTo>
                  <a:lnTo>
                    <a:pt x="90067" y="124974"/>
                  </a:lnTo>
                  <a:lnTo>
                    <a:pt x="90750" y="125945"/>
                  </a:lnTo>
                  <a:lnTo>
                    <a:pt x="91433" y="126917"/>
                  </a:lnTo>
                  <a:lnTo>
                    <a:pt x="92142" y="127889"/>
                  </a:lnTo>
                  <a:lnTo>
                    <a:pt x="92877" y="128861"/>
                  </a:lnTo>
                  <a:lnTo>
                    <a:pt x="92798" y="128861"/>
                  </a:lnTo>
                  <a:lnTo>
                    <a:pt x="91538" y="128887"/>
                  </a:lnTo>
                  <a:lnTo>
                    <a:pt x="90277" y="128861"/>
                  </a:lnTo>
                  <a:lnTo>
                    <a:pt x="88990" y="128861"/>
                  </a:lnTo>
                  <a:lnTo>
                    <a:pt x="87729" y="128808"/>
                  </a:lnTo>
                  <a:lnTo>
                    <a:pt x="85181" y="128703"/>
                  </a:lnTo>
                  <a:lnTo>
                    <a:pt x="82660" y="128572"/>
                  </a:lnTo>
                  <a:lnTo>
                    <a:pt x="82607" y="128598"/>
                  </a:lnTo>
                  <a:lnTo>
                    <a:pt x="82581" y="128625"/>
                  </a:lnTo>
                  <a:lnTo>
                    <a:pt x="82581" y="128677"/>
                  </a:lnTo>
                  <a:lnTo>
                    <a:pt x="82633" y="128730"/>
                  </a:lnTo>
                  <a:lnTo>
                    <a:pt x="83894" y="128966"/>
                  </a:lnTo>
                  <a:lnTo>
                    <a:pt x="85155" y="129176"/>
                  </a:lnTo>
                  <a:lnTo>
                    <a:pt x="86416" y="129307"/>
                  </a:lnTo>
                  <a:lnTo>
                    <a:pt x="87703" y="129439"/>
                  </a:lnTo>
                  <a:lnTo>
                    <a:pt x="88964" y="129491"/>
                  </a:lnTo>
                  <a:lnTo>
                    <a:pt x="90251" y="129544"/>
                  </a:lnTo>
                  <a:lnTo>
                    <a:pt x="91538" y="129544"/>
                  </a:lnTo>
                  <a:lnTo>
                    <a:pt x="92798" y="129518"/>
                  </a:lnTo>
                  <a:lnTo>
                    <a:pt x="92956" y="129491"/>
                  </a:lnTo>
                  <a:lnTo>
                    <a:pt x="93035" y="129439"/>
                  </a:lnTo>
                  <a:lnTo>
                    <a:pt x="93114" y="129334"/>
                  </a:lnTo>
                  <a:lnTo>
                    <a:pt x="93140" y="129229"/>
                  </a:lnTo>
                  <a:lnTo>
                    <a:pt x="94558" y="131067"/>
                  </a:lnTo>
                  <a:lnTo>
                    <a:pt x="96029" y="132880"/>
                  </a:lnTo>
                  <a:lnTo>
                    <a:pt x="98945" y="136478"/>
                  </a:lnTo>
                  <a:lnTo>
                    <a:pt x="99023" y="136531"/>
                  </a:lnTo>
                  <a:lnTo>
                    <a:pt x="99076" y="136557"/>
                  </a:lnTo>
                  <a:lnTo>
                    <a:pt x="99234" y="136557"/>
                  </a:lnTo>
                  <a:lnTo>
                    <a:pt x="99312" y="136531"/>
                  </a:lnTo>
                  <a:lnTo>
                    <a:pt x="99365" y="136478"/>
                  </a:lnTo>
                  <a:lnTo>
                    <a:pt x="99417" y="136426"/>
                  </a:lnTo>
                  <a:lnTo>
                    <a:pt x="99470" y="136347"/>
                  </a:lnTo>
                  <a:lnTo>
                    <a:pt x="99575" y="136320"/>
                  </a:lnTo>
                  <a:lnTo>
                    <a:pt x="99654" y="136268"/>
                  </a:lnTo>
                  <a:lnTo>
                    <a:pt x="100915" y="134902"/>
                  </a:lnTo>
                  <a:lnTo>
                    <a:pt x="102175" y="133563"/>
                  </a:lnTo>
                  <a:lnTo>
                    <a:pt x="103462" y="132249"/>
                  </a:lnTo>
                  <a:lnTo>
                    <a:pt x="104749" y="130988"/>
                  </a:lnTo>
                  <a:lnTo>
                    <a:pt x="106063" y="129728"/>
                  </a:lnTo>
                  <a:lnTo>
                    <a:pt x="107376" y="128519"/>
                  </a:lnTo>
                  <a:lnTo>
                    <a:pt x="108742" y="127364"/>
                  </a:lnTo>
                  <a:lnTo>
                    <a:pt x="110108" y="126208"/>
                  </a:lnTo>
                  <a:lnTo>
                    <a:pt x="110213" y="126366"/>
                  </a:lnTo>
                  <a:lnTo>
                    <a:pt x="110344" y="126497"/>
                  </a:lnTo>
                  <a:lnTo>
                    <a:pt x="110502" y="126628"/>
                  </a:lnTo>
                  <a:lnTo>
                    <a:pt x="110659" y="126760"/>
                  </a:lnTo>
                  <a:lnTo>
                    <a:pt x="111001" y="126943"/>
                  </a:lnTo>
                  <a:lnTo>
                    <a:pt x="111368" y="127075"/>
                  </a:lnTo>
                  <a:lnTo>
                    <a:pt x="111762" y="127180"/>
                  </a:lnTo>
                  <a:lnTo>
                    <a:pt x="112156" y="127232"/>
                  </a:lnTo>
                  <a:lnTo>
                    <a:pt x="112550" y="127259"/>
                  </a:lnTo>
                  <a:lnTo>
                    <a:pt x="112944" y="127232"/>
                  </a:lnTo>
                  <a:lnTo>
                    <a:pt x="113207" y="127180"/>
                  </a:lnTo>
                  <a:lnTo>
                    <a:pt x="113470" y="127101"/>
                  </a:lnTo>
                  <a:lnTo>
                    <a:pt x="113732" y="127022"/>
                  </a:lnTo>
                  <a:lnTo>
                    <a:pt x="113969" y="126917"/>
                  </a:lnTo>
                  <a:lnTo>
                    <a:pt x="114231" y="126812"/>
                  </a:lnTo>
                  <a:lnTo>
                    <a:pt x="114468" y="126681"/>
                  </a:lnTo>
                  <a:lnTo>
                    <a:pt x="114678" y="126550"/>
                  </a:lnTo>
                  <a:lnTo>
                    <a:pt x="114914" y="126392"/>
                  </a:lnTo>
                  <a:lnTo>
                    <a:pt x="115124" y="126208"/>
                  </a:lnTo>
                  <a:lnTo>
                    <a:pt x="115308" y="126024"/>
                  </a:lnTo>
                  <a:lnTo>
                    <a:pt x="115492" y="125840"/>
                  </a:lnTo>
                  <a:lnTo>
                    <a:pt x="115676" y="125630"/>
                  </a:lnTo>
                  <a:lnTo>
                    <a:pt x="115834" y="125420"/>
                  </a:lnTo>
                  <a:lnTo>
                    <a:pt x="115965" y="125184"/>
                  </a:lnTo>
                  <a:lnTo>
                    <a:pt x="116096" y="124947"/>
                  </a:lnTo>
                  <a:lnTo>
                    <a:pt x="116201" y="124711"/>
                  </a:lnTo>
                  <a:lnTo>
                    <a:pt x="116306" y="124947"/>
                  </a:lnTo>
                  <a:lnTo>
                    <a:pt x="116411" y="125210"/>
                  </a:lnTo>
                  <a:lnTo>
                    <a:pt x="116569" y="125420"/>
                  </a:lnTo>
                  <a:lnTo>
                    <a:pt x="116727" y="125630"/>
                  </a:lnTo>
                  <a:lnTo>
                    <a:pt x="116937" y="125840"/>
                  </a:lnTo>
                  <a:lnTo>
                    <a:pt x="117147" y="126024"/>
                  </a:lnTo>
                  <a:lnTo>
                    <a:pt x="117383" y="126208"/>
                  </a:lnTo>
                  <a:lnTo>
                    <a:pt x="117620" y="126366"/>
                  </a:lnTo>
                  <a:lnTo>
                    <a:pt x="117882" y="126523"/>
                  </a:lnTo>
                  <a:lnTo>
                    <a:pt x="118171" y="126681"/>
                  </a:lnTo>
                  <a:lnTo>
                    <a:pt x="118775" y="126943"/>
                  </a:lnTo>
                  <a:lnTo>
                    <a:pt x="119432" y="127154"/>
                  </a:lnTo>
                  <a:lnTo>
                    <a:pt x="120115" y="127337"/>
                  </a:lnTo>
                  <a:lnTo>
                    <a:pt x="120798" y="127469"/>
                  </a:lnTo>
                  <a:lnTo>
                    <a:pt x="121481" y="127574"/>
                  </a:lnTo>
                  <a:lnTo>
                    <a:pt x="122190" y="127626"/>
                  </a:lnTo>
                  <a:lnTo>
                    <a:pt x="122847" y="127679"/>
                  </a:lnTo>
                  <a:lnTo>
                    <a:pt x="123477" y="127679"/>
                  </a:lnTo>
                  <a:lnTo>
                    <a:pt x="124055" y="127653"/>
                  </a:lnTo>
                  <a:lnTo>
                    <a:pt x="124580" y="127574"/>
                  </a:lnTo>
                  <a:lnTo>
                    <a:pt x="125027" y="127495"/>
                  </a:lnTo>
                  <a:lnTo>
                    <a:pt x="125342" y="127416"/>
                  </a:lnTo>
                  <a:lnTo>
                    <a:pt x="125683" y="127311"/>
                  </a:lnTo>
                  <a:lnTo>
                    <a:pt x="125998" y="127206"/>
                  </a:lnTo>
                  <a:lnTo>
                    <a:pt x="126314" y="127075"/>
                  </a:lnTo>
                  <a:lnTo>
                    <a:pt x="126629" y="126917"/>
                  </a:lnTo>
                  <a:lnTo>
                    <a:pt x="126918" y="126760"/>
                  </a:lnTo>
                  <a:lnTo>
                    <a:pt x="127496" y="126392"/>
                  </a:lnTo>
                  <a:lnTo>
                    <a:pt x="128047" y="125998"/>
                  </a:lnTo>
                  <a:lnTo>
                    <a:pt x="128546" y="125525"/>
                  </a:lnTo>
                  <a:lnTo>
                    <a:pt x="128993" y="125026"/>
                  </a:lnTo>
                  <a:lnTo>
                    <a:pt x="129387" y="124501"/>
                  </a:lnTo>
                  <a:lnTo>
                    <a:pt x="129571" y="124238"/>
                  </a:lnTo>
                  <a:lnTo>
                    <a:pt x="129754" y="123949"/>
                  </a:lnTo>
                  <a:lnTo>
                    <a:pt x="129912" y="123634"/>
                  </a:lnTo>
                  <a:lnTo>
                    <a:pt x="130043" y="123345"/>
                  </a:lnTo>
                  <a:lnTo>
                    <a:pt x="130148" y="123030"/>
                  </a:lnTo>
                  <a:lnTo>
                    <a:pt x="130280" y="122715"/>
                  </a:lnTo>
                  <a:lnTo>
                    <a:pt x="130359" y="122399"/>
                  </a:lnTo>
                  <a:lnTo>
                    <a:pt x="130437" y="122084"/>
                  </a:lnTo>
                  <a:lnTo>
                    <a:pt x="130490" y="121769"/>
                  </a:lnTo>
                  <a:lnTo>
                    <a:pt x="130516" y="121428"/>
                  </a:lnTo>
                  <a:lnTo>
                    <a:pt x="130542" y="121086"/>
                  </a:lnTo>
                  <a:lnTo>
                    <a:pt x="130542" y="120771"/>
                  </a:lnTo>
                  <a:lnTo>
                    <a:pt x="130516" y="120430"/>
                  </a:lnTo>
                  <a:lnTo>
                    <a:pt x="130490" y="120088"/>
                  </a:lnTo>
                  <a:lnTo>
                    <a:pt x="130411" y="119747"/>
                  </a:lnTo>
                  <a:lnTo>
                    <a:pt x="130332" y="119405"/>
                  </a:lnTo>
                  <a:lnTo>
                    <a:pt x="130332" y="119405"/>
                  </a:lnTo>
                  <a:lnTo>
                    <a:pt x="130621" y="119510"/>
                  </a:lnTo>
                  <a:lnTo>
                    <a:pt x="130936" y="119615"/>
                  </a:lnTo>
                  <a:lnTo>
                    <a:pt x="131225" y="119668"/>
                  </a:lnTo>
                  <a:lnTo>
                    <a:pt x="131541" y="119694"/>
                  </a:lnTo>
                  <a:lnTo>
                    <a:pt x="131856" y="119694"/>
                  </a:lnTo>
                  <a:lnTo>
                    <a:pt x="132171" y="119668"/>
                  </a:lnTo>
                  <a:lnTo>
                    <a:pt x="132486" y="119615"/>
                  </a:lnTo>
                  <a:lnTo>
                    <a:pt x="132801" y="119536"/>
                  </a:lnTo>
                  <a:lnTo>
                    <a:pt x="133117" y="119458"/>
                  </a:lnTo>
                  <a:lnTo>
                    <a:pt x="133405" y="119326"/>
                  </a:lnTo>
                  <a:lnTo>
                    <a:pt x="133668" y="119169"/>
                  </a:lnTo>
                  <a:lnTo>
                    <a:pt x="133931" y="119011"/>
                  </a:lnTo>
                  <a:lnTo>
                    <a:pt x="134167" y="118801"/>
                  </a:lnTo>
                  <a:lnTo>
                    <a:pt x="134377" y="118591"/>
                  </a:lnTo>
                  <a:lnTo>
                    <a:pt x="134561" y="118355"/>
                  </a:lnTo>
                  <a:lnTo>
                    <a:pt x="134745" y="118092"/>
                  </a:lnTo>
                  <a:lnTo>
                    <a:pt x="134824" y="117908"/>
                  </a:lnTo>
                  <a:lnTo>
                    <a:pt x="134903" y="117698"/>
                  </a:lnTo>
                  <a:lnTo>
                    <a:pt x="134955" y="117488"/>
                  </a:lnTo>
                  <a:lnTo>
                    <a:pt x="135008" y="117278"/>
                  </a:lnTo>
                  <a:lnTo>
                    <a:pt x="135034" y="116831"/>
                  </a:lnTo>
                  <a:lnTo>
                    <a:pt x="135034" y="116358"/>
                  </a:lnTo>
                  <a:lnTo>
                    <a:pt x="134955" y="115912"/>
                  </a:lnTo>
                  <a:lnTo>
                    <a:pt x="134876" y="115675"/>
                  </a:lnTo>
                  <a:lnTo>
                    <a:pt x="134824" y="115465"/>
                  </a:lnTo>
                  <a:lnTo>
                    <a:pt x="134719" y="115255"/>
                  </a:lnTo>
                  <a:lnTo>
                    <a:pt x="134614" y="115071"/>
                  </a:lnTo>
                  <a:lnTo>
                    <a:pt x="134482" y="114887"/>
                  </a:lnTo>
                  <a:lnTo>
                    <a:pt x="134351" y="114704"/>
                  </a:lnTo>
                  <a:lnTo>
                    <a:pt x="134692" y="114730"/>
                  </a:lnTo>
                  <a:lnTo>
                    <a:pt x="135008" y="114704"/>
                  </a:lnTo>
                  <a:lnTo>
                    <a:pt x="135323" y="114651"/>
                  </a:lnTo>
                  <a:lnTo>
                    <a:pt x="135638" y="114572"/>
                  </a:lnTo>
                  <a:lnTo>
                    <a:pt x="135953" y="114441"/>
                  </a:lnTo>
                  <a:lnTo>
                    <a:pt x="136242" y="114283"/>
                  </a:lnTo>
                  <a:lnTo>
                    <a:pt x="136531" y="114126"/>
                  </a:lnTo>
                  <a:lnTo>
                    <a:pt x="136794" y="113916"/>
                  </a:lnTo>
                  <a:lnTo>
                    <a:pt x="137030" y="113705"/>
                  </a:lnTo>
                  <a:lnTo>
                    <a:pt x="137240" y="113469"/>
                  </a:lnTo>
                  <a:lnTo>
                    <a:pt x="137450" y="113206"/>
                  </a:lnTo>
                  <a:lnTo>
                    <a:pt x="137608" y="112917"/>
                  </a:lnTo>
                  <a:lnTo>
                    <a:pt x="137766" y="112629"/>
                  </a:lnTo>
                  <a:lnTo>
                    <a:pt x="137871" y="112313"/>
                  </a:lnTo>
                  <a:lnTo>
                    <a:pt x="137923" y="111998"/>
                  </a:lnTo>
                  <a:lnTo>
                    <a:pt x="137949" y="111657"/>
                  </a:lnTo>
                  <a:lnTo>
                    <a:pt x="138054" y="112156"/>
                  </a:lnTo>
                  <a:lnTo>
                    <a:pt x="138160" y="112629"/>
                  </a:lnTo>
                  <a:lnTo>
                    <a:pt x="138317" y="113049"/>
                  </a:lnTo>
                  <a:lnTo>
                    <a:pt x="138501" y="113469"/>
                  </a:lnTo>
                  <a:lnTo>
                    <a:pt x="138737" y="113863"/>
                  </a:lnTo>
                  <a:lnTo>
                    <a:pt x="139000" y="114231"/>
                  </a:lnTo>
                  <a:lnTo>
                    <a:pt x="139263" y="114598"/>
                  </a:lnTo>
                  <a:lnTo>
                    <a:pt x="139578" y="114914"/>
                  </a:lnTo>
                  <a:lnTo>
                    <a:pt x="139893" y="115203"/>
                  </a:lnTo>
                  <a:lnTo>
                    <a:pt x="140261" y="115465"/>
                  </a:lnTo>
                  <a:lnTo>
                    <a:pt x="140629" y="115702"/>
                  </a:lnTo>
                  <a:lnTo>
                    <a:pt x="141023" y="115938"/>
                  </a:lnTo>
                  <a:lnTo>
                    <a:pt x="141417" y="116122"/>
                  </a:lnTo>
                  <a:lnTo>
                    <a:pt x="141837" y="116280"/>
                  </a:lnTo>
                  <a:lnTo>
                    <a:pt x="142257" y="116411"/>
                  </a:lnTo>
                  <a:lnTo>
                    <a:pt x="142704" y="116516"/>
                  </a:lnTo>
                  <a:lnTo>
                    <a:pt x="143150" y="116595"/>
                  </a:lnTo>
                  <a:lnTo>
                    <a:pt x="143597" y="116647"/>
                  </a:lnTo>
                  <a:lnTo>
                    <a:pt x="144069" y="116673"/>
                  </a:lnTo>
                  <a:lnTo>
                    <a:pt x="144516" y="116673"/>
                  </a:lnTo>
                  <a:lnTo>
                    <a:pt x="144962" y="116647"/>
                  </a:lnTo>
                  <a:lnTo>
                    <a:pt x="145435" y="116568"/>
                  </a:lnTo>
                  <a:lnTo>
                    <a:pt x="145882" y="116490"/>
                  </a:lnTo>
                  <a:lnTo>
                    <a:pt x="146328" y="116358"/>
                  </a:lnTo>
                  <a:lnTo>
                    <a:pt x="146749" y="116201"/>
                  </a:lnTo>
                  <a:lnTo>
                    <a:pt x="147169" y="116017"/>
                  </a:lnTo>
                  <a:lnTo>
                    <a:pt x="147589" y="115807"/>
                  </a:lnTo>
                  <a:lnTo>
                    <a:pt x="147983" y="115544"/>
                  </a:lnTo>
                  <a:lnTo>
                    <a:pt x="148351" y="115281"/>
                  </a:lnTo>
                  <a:lnTo>
                    <a:pt x="148718" y="114966"/>
                  </a:lnTo>
                  <a:lnTo>
                    <a:pt x="149060" y="114625"/>
                  </a:lnTo>
                  <a:lnTo>
                    <a:pt x="149349" y="114257"/>
                  </a:lnTo>
                  <a:lnTo>
                    <a:pt x="149664" y="114572"/>
                  </a:lnTo>
                  <a:lnTo>
                    <a:pt x="149979" y="114887"/>
                  </a:lnTo>
                  <a:lnTo>
                    <a:pt x="150347" y="115150"/>
                  </a:lnTo>
                  <a:lnTo>
                    <a:pt x="150715" y="115386"/>
                  </a:lnTo>
                  <a:lnTo>
                    <a:pt x="151109" y="115570"/>
                  </a:lnTo>
                  <a:lnTo>
                    <a:pt x="151555" y="115728"/>
                  </a:lnTo>
                  <a:lnTo>
                    <a:pt x="151975" y="115859"/>
                  </a:lnTo>
                  <a:lnTo>
                    <a:pt x="152448" y="115938"/>
                  </a:lnTo>
                  <a:lnTo>
                    <a:pt x="152895" y="115991"/>
                  </a:lnTo>
                  <a:lnTo>
                    <a:pt x="153368" y="116017"/>
                  </a:lnTo>
                  <a:lnTo>
                    <a:pt x="153867" y="116017"/>
                  </a:lnTo>
                  <a:lnTo>
                    <a:pt x="154339" y="115991"/>
                  </a:lnTo>
                  <a:lnTo>
                    <a:pt x="154812" y="115912"/>
                  </a:lnTo>
                  <a:lnTo>
                    <a:pt x="155285" y="115833"/>
                  </a:lnTo>
                  <a:lnTo>
                    <a:pt x="155758" y="115702"/>
                  </a:lnTo>
                  <a:lnTo>
                    <a:pt x="156230" y="115570"/>
                  </a:lnTo>
                  <a:lnTo>
                    <a:pt x="156677" y="115413"/>
                  </a:lnTo>
                  <a:lnTo>
                    <a:pt x="157097" y="115203"/>
                  </a:lnTo>
                  <a:lnTo>
                    <a:pt x="157518" y="114992"/>
                  </a:lnTo>
                  <a:lnTo>
                    <a:pt x="157912" y="114756"/>
                  </a:lnTo>
                  <a:lnTo>
                    <a:pt x="158279" y="114493"/>
                  </a:lnTo>
                  <a:lnTo>
                    <a:pt x="158621" y="114204"/>
                  </a:lnTo>
                  <a:lnTo>
                    <a:pt x="158910" y="113916"/>
                  </a:lnTo>
                  <a:lnTo>
                    <a:pt x="159199" y="113574"/>
                  </a:lnTo>
                  <a:lnTo>
                    <a:pt x="159435" y="113233"/>
                  </a:lnTo>
                  <a:lnTo>
                    <a:pt x="159619" y="112891"/>
                  </a:lnTo>
                  <a:lnTo>
                    <a:pt x="159776" y="112497"/>
                  </a:lnTo>
                  <a:lnTo>
                    <a:pt x="159881" y="112129"/>
                  </a:lnTo>
                  <a:lnTo>
                    <a:pt x="159934" y="111709"/>
                  </a:lnTo>
                  <a:lnTo>
                    <a:pt x="159934" y="111289"/>
                  </a:lnTo>
                  <a:lnTo>
                    <a:pt x="159881" y="110869"/>
                  </a:lnTo>
                  <a:lnTo>
                    <a:pt x="159776" y="110422"/>
                  </a:lnTo>
                  <a:lnTo>
                    <a:pt x="160118" y="110606"/>
                  </a:lnTo>
                  <a:lnTo>
                    <a:pt x="160459" y="110764"/>
                  </a:lnTo>
                  <a:lnTo>
                    <a:pt x="160801" y="110895"/>
                  </a:lnTo>
                  <a:lnTo>
                    <a:pt x="161168" y="111000"/>
                  </a:lnTo>
                  <a:lnTo>
                    <a:pt x="161562" y="111079"/>
                  </a:lnTo>
                  <a:lnTo>
                    <a:pt x="161956" y="111105"/>
                  </a:lnTo>
                  <a:lnTo>
                    <a:pt x="162324" y="111131"/>
                  </a:lnTo>
                  <a:lnTo>
                    <a:pt x="162718" y="111105"/>
                  </a:lnTo>
                  <a:lnTo>
                    <a:pt x="163138" y="111079"/>
                  </a:lnTo>
                  <a:lnTo>
                    <a:pt x="163506" y="111026"/>
                  </a:lnTo>
                  <a:lnTo>
                    <a:pt x="163900" y="110948"/>
                  </a:lnTo>
                  <a:lnTo>
                    <a:pt x="164268" y="110842"/>
                  </a:lnTo>
                  <a:lnTo>
                    <a:pt x="164636" y="110711"/>
                  </a:lnTo>
                  <a:lnTo>
                    <a:pt x="165003" y="110580"/>
                  </a:lnTo>
                  <a:lnTo>
                    <a:pt x="165345" y="110422"/>
                  </a:lnTo>
                  <a:lnTo>
                    <a:pt x="165660" y="110238"/>
                  </a:lnTo>
                  <a:lnTo>
                    <a:pt x="165896" y="110081"/>
                  </a:lnTo>
                  <a:lnTo>
                    <a:pt x="166159" y="109923"/>
                  </a:lnTo>
                  <a:lnTo>
                    <a:pt x="166395" y="109713"/>
                  </a:lnTo>
                  <a:lnTo>
                    <a:pt x="166632" y="109503"/>
                  </a:lnTo>
                  <a:lnTo>
                    <a:pt x="166842" y="109266"/>
                  </a:lnTo>
                  <a:lnTo>
                    <a:pt x="167052" y="109030"/>
                  </a:lnTo>
                  <a:lnTo>
                    <a:pt x="167236" y="108767"/>
                  </a:lnTo>
                  <a:lnTo>
                    <a:pt x="167420" y="108479"/>
                  </a:lnTo>
                  <a:lnTo>
                    <a:pt x="167577" y="108216"/>
                  </a:lnTo>
                  <a:lnTo>
                    <a:pt x="167709" y="107927"/>
                  </a:lnTo>
                  <a:lnTo>
                    <a:pt x="167814" y="107638"/>
                  </a:lnTo>
                  <a:lnTo>
                    <a:pt x="167893" y="107349"/>
                  </a:lnTo>
                  <a:lnTo>
                    <a:pt x="167919" y="107034"/>
                  </a:lnTo>
                  <a:lnTo>
                    <a:pt x="167919" y="106745"/>
                  </a:lnTo>
                  <a:lnTo>
                    <a:pt x="167893" y="106456"/>
                  </a:lnTo>
                  <a:lnTo>
                    <a:pt x="167840" y="106167"/>
                  </a:lnTo>
                  <a:lnTo>
                    <a:pt x="168234" y="106141"/>
                  </a:lnTo>
                  <a:lnTo>
                    <a:pt x="168602" y="106062"/>
                  </a:lnTo>
                  <a:lnTo>
                    <a:pt x="168996" y="105931"/>
                  </a:lnTo>
                  <a:lnTo>
                    <a:pt x="169363" y="105799"/>
                  </a:lnTo>
                  <a:lnTo>
                    <a:pt x="169705" y="105616"/>
                  </a:lnTo>
                  <a:lnTo>
                    <a:pt x="170020" y="105405"/>
                  </a:lnTo>
                  <a:lnTo>
                    <a:pt x="170309" y="105143"/>
                  </a:lnTo>
                  <a:lnTo>
                    <a:pt x="170572" y="104880"/>
                  </a:lnTo>
                  <a:lnTo>
                    <a:pt x="170782" y="104565"/>
                  </a:lnTo>
                  <a:lnTo>
                    <a:pt x="170939" y="104197"/>
                  </a:lnTo>
                  <a:lnTo>
                    <a:pt x="171044" y="103829"/>
                  </a:lnTo>
                  <a:lnTo>
                    <a:pt x="171123" y="103435"/>
                  </a:lnTo>
                  <a:lnTo>
                    <a:pt x="171123" y="103041"/>
                  </a:lnTo>
                  <a:lnTo>
                    <a:pt x="171097" y="102831"/>
                  </a:lnTo>
                  <a:lnTo>
                    <a:pt x="171071" y="102647"/>
                  </a:lnTo>
                  <a:lnTo>
                    <a:pt x="171018" y="102464"/>
                  </a:lnTo>
                  <a:lnTo>
                    <a:pt x="170939" y="102306"/>
                  </a:lnTo>
                  <a:lnTo>
                    <a:pt x="170861" y="102122"/>
                  </a:lnTo>
                  <a:lnTo>
                    <a:pt x="170756" y="101965"/>
                  </a:lnTo>
                  <a:lnTo>
                    <a:pt x="171150" y="101859"/>
                  </a:lnTo>
                  <a:close/>
                  <a:moveTo>
                    <a:pt x="26083" y="141101"/>
                  </a:moveTo>
                  <a:lnTo>
                    <a:pt x="27475" y="141311"/>
                  </a:lnTo>
                  <a:lnTo>
                    <a:pt x="28841" y="141574"/>
                  </a:lnTo>
                  <a:lnTo>
                    <a:pt x="30207" y="141836"/>
                  </a:lnTo>
                  <a:lnTo>
                    <a:pt x="31573" y="142125"/>
                  </a:lnTo>
                  <a:lnTo>
                    <a:pt x="32938" y="142440"/>
                  </a:lnTo>
                  <a:lnTo>
                    <a:pt x="34304" y="142808"/>
                  </a:lnTo>
                  <a:lnTo>
                    <a:pt x="35644" y="143176"/>
                  </a:lnTo>
                  <a:lnTo>
                    <a:pt x="36983" y="143596"/>
                  </a:lnTo>
                  <a:lnTo>
                    <a:pt x="37325" y="144121"/>
                  </a:lnTo>
                  <a:lnTo>
                    <a:pt x="37666" y="144673"/>
                  </a:lnTo>
                  <a:lnTo>
                    <a:pt x="37955" y="145251"/>
                  </a:lnTo>
                  <a:lnTo>
                    <a:pt x="38218" y="145855"/>
                  </a:lnTo>
                  <a:lnTo>
                    <a:pt x="37404" y="145566"/>
                  </a:lnTo>
                  <a:lnTo>
                    <a:pt x="36616" y="145277"/>
                  </a:lnTo>
                  <a:lnTo>
                    <a:pt x="35801" y="145041"/>
                  </a:lnTo>
                  <a:lnTo>
                    <a:pt x="34961" y="144804"/>
                  </a:lnTo>
                  <a:lnTo>
                    <a:pt x="34147" y="144594"/>
                  </a:lnTo>
                  <a:lnTo>
                    <a:pt x="33306" y="144437"/>
                  </a:lnTo>
                  <a:lnTo>
                    <a:pt x="32466" y="144279"/>
                  </a:lnTo>
                  <a:lnTo>
                    <a:pt x="31625" y="144148"/>
                  </a:lnTo>
                  <a:lnTo>
                    <a:pt x="31231" y="144095"/>
                  </a:lnTo>
                  <a:lnTo>
                    <a:pt x="30811" y="144069"/>
                  </a:lnTo>
                  <a:lnTo>
                    <a:pt x="29970" y="144016"/>
                  </a:lnTo>
                  <a:lnTo>
                    <a:pt x="29130" y="143964"/>
                  </a:lnTo>
                  <a:lnTo>
                    <a:pt x="28710" y="143911"/>
                  </a:lnTo>
                  <a:lnTo>
                    <a:pt x="28316" y="143859"/>
                  </a:lnTo>
                  <a:lnTo>
                    <a:pt x="28053" y="143780"/>
                  </a:lnTo>
                  <a:lnTo>
                    <a:pt x="27817" y="143701"/>
                  </a:lnTo>
                  <a:lnTo>
                    <a:pt x="27606" y="143596"/>
                  </a:lnTo>
                  <a:lnTo>
                    <a:pt x="27396" y="143465"/>
                  </a:lnTo>
                  <a:lnTo>
                    <a:pt x="27239" y="143333"/>
                  </a:lnTo>
                  <a:lnTo>
                    <a:pt x="27081" y="143176"/>
                  </a:lnTo>
                  <a:lnTo>
                    <a:pt x="26950" y="143018"/>
                  </a:lnTo>
                  <a:lnTo>
                    <a:pt x="26818" y="142834"/>
                  </a:lnTo>
                  <a:lnTo>
                    <a:pt x="26608" y="142440"/>
                  </a:lnTo>
                  <a:lnTo>
                    <a:pt x="26424" y="142020"/>
                  </a:lnTo>
                  <a:lnTo>
                    <a:pt x="26083" y="141101"/>
                  </a:lnTo>
                  <a:close/>
                  <a:moveTo>
                    <a:pt x="43208" y="139656"/>
                  </a:moveTo>
                  <a:lnTo>
                    <a:pt x="43629" y="139709"/>
                  </a:lnTo>
                  <a:lnTo>
                    <a:pt x="44075" y="139761"/>
                  </a:lnTo>
                  <a:lnTo>
                    <a:pt x="44495" y="139866"/>
                  </a:lnTo>
                  <a:lnTo>
                    <a:pt x="44916" y="139971"/>
                  </a:lnTo>
                  <a:lnTo>
                    <a:pt x="45336" y="140103"/>
                  </a:lnTo>
                  <a:lnTo>
                    <a:pt x="45730" y="140260"/>
                  </a:lnTo>
                  <a:lnTo>
                    <a:pt x="46124" y="140418"/>
                  </a:lnTo>
                  <a:lnTo>
                    <a:pt x="46492" y="140628"/>
                  </a:lnTo>
                  <a:lnTo>
                    <a:pt x="46859" y="140838"/>
                  </a:lnTo>
                  <a:lnTo>
                    <a:pt x="47201" y="141075"/>
                  </a:lnTo>
                  <a:lnTo>
                    <a:pt x="47542" y="141337"/>
                  </a:lnTo>
                  <a:lnTo>
                    <a:pt x="47831" y="141600"/>
                  </a:lnTo>
                  <a:lnTo>
                    <a:pt x="48120" y="141915"/>
                  </a:lnTo>
                  <a:lnTo>
                    <a:pt x="48356" y="142230"/>
                  </a:lnTo>
                  <a:lnTo>
                    <a:pt x="48593" y="142545"/>
                  </a:lnTo>
                  <a:lnTo>
                    <a:pt x="48593" y="142545"/>
                  </a:lnTo>
                  <a:lnTo>
                    <a:pt x="48251" y="142335"/>
                  </a:lnTo>
                  <a:lnTo>
                    <a:pt x="47910" y="142151"/>
                  </a:lnTo>
                  <a:lnTo>
                    <a:pt x="47568" y="141994"/>
                  </a:lnTo>
                  <a:lnTo>
                    <a:pt x="47227" y="141836"/>
                  </a:lnTo>
                  <a:lnTo>
                    <a:pt x="46859" y="141731"/>
                  </a:lnTo>
                  <a:lnTo>
                    <a:pt x="46518" y="141626"/>
                  </a:lnTo>
                  <a:lnTo>
                    <a:pt x="46150" y="141547"/>
                  </a:lnTo>
                  <a:lnTo>
                    <a:pt x="45782" y="141495"/>
                  </a:lnTo>
                  <a:lnTo>
                    <a:pt x="45415" y="141442"/>
                  </a:lnTo>
                  <a:lnTo>
                    <a:pt x="44679" y="141442"/>
                  </a:lnTo>
                  <a:lnTo>
                    <a:pt x="44312" y="141469"/>
                  </a:lnTo>
                  <a:lnTo>
                    <a:pt x="43944" y="141521"/>
                  </a:lnTo>
                  <a:lnTo>
                    <a:pt x="43602" y="141574"/>
                  </a:lnTo>
                  <a:lnTo>
                    <a:pt x="43235" y="141652"/>
                  </a:lnTo>
                  <a:lnTo>
                    <a:pt x="42893" y="141758"/>
                  </a:lnTo>
                  <a:lnTo>
                    <a:pt x="42552" y="141889"/>
                  </a:lnTo>
                  <a:lnTo>
                    <a:pt x="42210" y="142046"/>
                  </a:lnTo>
                  <a:lnTo>
                    <a:pt x="41895" y="142204"/>
                  </a:lnTo>
                  <a:lnTo>
                    <a:pt x="41580" y="142388"/>
                  </a:lnTo>
                  <a:lnTo>
                    <a:pt x="41265" y="142572"/>
                  </a:lnTo>
                  <a:lnTo>
                    <a:pt x="40976" y="142808"/>
                  </a:lnTo>
                  <a:lnTo>
                    <a:pt x="40687" y="143018"/>
                  </a:lnTo>
                  <a:lnTo>
                    <a:pt x="40424" y="143281"/>
                  </a:lnTo>
                  <a:lnTo>
                    <a:pt x="40161" y="143544"/>
                  </a:lnTo>
                  <a:lnTo>
                    <a:pt x="39925" y="143833"/>
                  </a:lnTo>
                  <a:lnTo>
                    <a:pt x="39715" y="144148"/>
                  </a:lnTo>
                  <a:lnTo>
                    <a:pt x="39505" y="144463"/>
                  </a:lnTo>
                  <a:lnTo>
                    <a:pt x="39295" y="144804"/>
                  </a:lnTo>
                  <a:lnTo>
                    <a:pt x="39137" y="145172"/>
                  </a:lnTo>
                  <a:lnTo>
                    <a:pt x="38980" y="145540"/>
                  </a:lnTo>
                  <a:lnTo>
                    <a:pt x="38848" y="145934"/>
                  </a:lnTo>
                  <a:lnTo>
                    <a:pt x="38848" y="146013"/>
                  </a:lnTo>
                  <a:lnTo>
                    <a:pt x="38848" y="146091"/>
                  </a:lnTo>
                  <a:lnTo>
                    <a:pt x="38796" y="146065"/>
                  </a:lnTo>
                  <a:lnTo>
                    <a:pt x="38743" y="145697"/>
                  </a:lnTo>
                  <a:lnTo>
                    <a:pt x="38638" y="145330"/>
                  </a:lnTo>
                  <a:lnTo>
                    <a:pt x="38507" y="144962"/>
                  </a:lnTo>
                  <a:lnTo>
                    <a:pt x="38349" y="144594"/>
                  </a:lnTo>
                  <a:lnTo>
                    <a:pt x="38165" y="144227"/>
                  </a:lnTo>
                  <a:lnTo>
                    <a:pt x="37981" y="143885"/>
                  </a:lnTo>
                  <a:lnTo>
                    <a:pt x="37771" y="143544"/>
                  </a:lnTo>
                  <a:lnTo>
                    <a:pt x="37561" y="143228"/>
                  </a:lnTo>
                  <a:lnTo>
                    <a:pt x="37535" y="143097"/>
                  </a:lnTo>
                  <a:lnTo>
                    <a:pt x="37482" y="142966"/>
                  </a:lnTo>
                  <a:lnTo>
                    <a:pt x="37404" y="142887"/>
                  </a:lnTo>
                  <a:lnTo>
                    <a:pt x="37272" y="142808"/>
                  </a:lnTo>
                  <a:lnTo>
                    <a:pt x="37246" y="142808"/>
                  </a:lnTo>
                  <a:lnTo>
                    <a:pt x="37430" y="142388"/>
                  </a:lnTo>
                  <a:lnTo>
                    <a:pt x="37640" y="142020"/>
                  </a:lnTo>
                  <a:lnTo>
                    <a:pt x="37903" y="141679"/>
                  </a:lnTo>
                  <a:lnTo>
                    <a:pt x="38165" y="141364"/>
                  </a:lnTo>
                  <a:lnTo>
                    <a:pt x="38480" y="141075"/>
                  </a:lnTo>
                  <a:lnTo>
                    <a:pt x="38796" y="140812"/>
                  </a:lnTo>
                  <a:lnTo>
                    <a:pt x="39137" y="140576"/>
                  </a:lnTo>
                  <a:lnTo>
                    <a:pt x="39479" y="140392"/>
                  </a:lnTo>
                  <a:lnTo>
                    <a:pt x="39846" y="140208"/>
                  </a:lnTo>
                  <a:lnTo>
                    <a:pt x="40240" y="140050"/>
                  </a:lnTo>
                  <a:lnTo>
                    <a:pt x="40634" y="139919"/>
                  </a:lnTo>
                  <a:lnTo>
                    <a:pt x="41055" y="139814"/>
                  </a:lnTo>
                  <a:lnTo>
                    <a:pt x="41475" y="139735"/>
                  </a:lnTo>
                  <a:lnTo>
                    <a:pt x="41895" y="139682"/>
                  </a:lnTo>
                  <a:lnTo>
                    <a:pt x="42342" y="139656"/>
                  </a:lnTo>
                  <a:close/>
                  <a:moveTo>
                    <a:pt x="82056" y="143491"/>
                  </a:moveTo>
                  <a:lnTo>
                    <a:pt x="83868" y="143570"/>
                  </a:lnTo>
                  <a:lnTo>
                    <a:pt x="85654" y="143596"/>
                  </a:lnTo>
                  <a:lnTo>
                    <a:pt x="85812" y="143859"/>
                  </a:lnTo>
                  <a:lnTo>
                    <a:pt x="85943" y="144121"/>
                  </a:lnTo>
                  <a:lnTo>
                    <a:pt x="86074" y="144410"/>
                  </a:lnTo>
                  <a:lnTo>
                    <a:pt x="86179" y="144673"/>
                  </a:lnTo>
                  <a:lnTo>
                    <a:pt x="86337" y="145251"/>
                  </a:lnTo>
                  <a:lnTo>
                    <a:pt x="86416" y="145802"/>
                  </a:lnTo>
                  <a:lnTo>
                    <a:pt x="86074" y="145645"/>
                  </a:lnTo>
                  <a:lnTo>
                    <a:pt x="85733" y="145514"/>
                  </a:lnTo>
                  <a:lnTo>
                    <a:pt x="85391" y="145382"/>
                  </a:lnTo>
                  <a:lnTo>
                    <a:pt x="85024" y="145277"/>
                  </a:lnTo>
                  <a:lnTo>
                    <a:pt x="84656" y="145198"/>
                  </a:lnTo>
                  <a:lnTo>
                    <a:pt x="84288" y="145120"/>
                  </a:lnTo>
                  <a:lnTo>
                    <a:pt x="83920" y="145093"/>
                  </a:lnTo>
                  <a:lnTo>
                    <a:pt x="83553" y="145067"/>
                  </a:lnTo>
                  <a:lnTo>
                    <a:pt x="83185" y="145041"/>
                  </a:lnTo>
                  <a:lnTo>
                    <a:pt x="82791" y="145067"/>
                  </a:lnTo>
                  <a:lnTo>
                    <a:pt x="82423" y="145093"/>
                  </a:lnTo>
                  <a:lnTo>
                    <a:pt x="82056" y="145146"/>
                  </a:lnTo>
                  <a:lnTo>
                    <a:pt x="81688" y="145225"/>
                  </a:lnTo>
                  <a:lnTo>
                    <a:pt x="81320" y="145330"/>
                  </a:lnTo>
                  <a:lnTo>
                    <a:pt x="80952" y="145435"/>
                  </a:lnTo>
                  <a:lnTo>
                    <a:pt x="80611" y="145566"/>
                  </a:lnTo>
                  <a:lnTo>
                    <a:pt x="80296" y="145724"/>
                  </a:lnTo>
                  <a:lnTo>
                    <a:pt x="79981" y="145881"/>
                  </a:lnTo>
                  <a:lnTo>
                    <a:pt x="79665" y="146065"/>
                  </a:lnTo>
                  <a:lnTo>
                    <a:pt x="79376" y="146249"/>
                  </a:lnTo>
                  <a:lnTo>
                    <a:pt x="79061" y="146459"/>
                  </a:lnTo>
                  <a:lnTo>
                    <a:pt x="78799" y="146696"/>
                  </a:lnTo>
                  <a:lnTo>
                    <a:pt x="78536" y="146932"/>
                  </a:lnTo>
                  <a:lnTo>
                    <a:pt x="78300" y="147195"/>
                  </a:lnTo>
                  <a:lnTo>
                    <a:pt x="78063" y="147483"/>
                  </a:lnTo>
                  <a:lnTo>
                    <a:pt x="77879" y="147746"/>
                  </a:lnTo>
                  <a:lnTo>
                    <a:pt x="77722" y="148061"/>
                  </a:lnTo>
                  <a:lnTo>
                    <a:pt x="77564" y="148377"/>
                  </a:lnTo>
                  <a:lnTo>
                    <a:pt x="77459" y="148692"/>
                  </a:lnTo>
                  <a:lnTo>
                    <a:pt x="77407" y="149033"/>
                  </a:lnTo>
                  <a:lnTo>
                    <a:pt x="77380" y="149375"/>
                  </a:lnTo>
                  <a:lnTo>
                    <a:pt x="77407" y="149742"/>
                  </a:lnTo>
                  <a:lnTo>
                    <a:pt x="77407" y="149742"/>
                  </a:lnTo>
                  <a:lnTo>
                    <a:pt x="77223" y="149427"/>
                  </a:lnTo>
                  <a:lnTo>
                    <a:pt x="77118" y="149112"/>
                  </a:lnTo>
                  <a:lnTo>
                    <a:pt x="77039" y="148744"/>
                  </a:lnTo>
                  <a:lnTo>
                    <a:pt x="76986" y="148403"/>
                  </a:lnTo>
                  <a:lnTo>
                    <a:pt x="77013" y="148009"/>
                  </a:lnTo>
                  <a:lnTo>
                    <a:pt x="77065" y="147615"/>
                  </a:lnTo>
                  <a:lnTo>
                    <a:pt x="77196" y="147221"/>
                  </a:lnTo>
                  <a:lnTo>
                    <a:pt x="77380" y="146774"/>
                  </a:lnTo>
                  <a:lnTo>
                    <a:pt x="77564" y="146459"/>
                  </a:lnTo>
                  <a:lnTo>
                    <a:pt x="77774" y="146144"/>
                  </a:lnTo>
                  <a:lnTo>
                    <a:pt x="77984" y="145855"/>
                  </a:lnTo>
                  <a:lnTo>
                    <a:pt x="78221" y="145592"/>
                  </a:lnTo>
                  <a:lnTo>
                    <a:pt x="78457" y="145330"/>
                  </a:lnTo>
                  <a:lnTo>
                    <a:pt x="78720" y="145093"/>
                  </a:lnTo>
                  <a:lnTo>
                    <a:pt x="78982" y="144883"/>
                  </a:lnTo>
                  <a:lnTo>
                    <a:pt x="79271" y="144673"/>
                  </a:lnTo>
                  <a:lnTo>
                    <a:pt x="79587" y="144489"/>
                  </a:lnTo>
                  <a:lnTo>
                    <a:pt x="79876" y="144305"/>
                  </a:lnTo>
                  <a:lnTo>
                    <a:pt x="80217" y="144174"/>
                  </a:lnTo>
                  <a:lnTo>
                    <a:pt x="80532" y="144016"/>
                  </a:lnTo>
                  <a:lnTo>
                    <a:pt x="81215" y="143780"/>
                  </a:lnTo>
                  <a:lnTo>
                    <a:pt x="81924" y="143596"/>
                  </a:lnTo>
                  <a:lnTo>
                    <a:pt x="82003" y="143544"/>
                  </a:lnTo>
                  <a:lnTo>
                    <a:pt x="82056" y="143491"/>
                  </a:lnTo>
                  <a:close/>
                  <a:moveTo>
                    <a:pt x="83080" y="145908"/>
                  </a:moveTo>
                  <a:lnTo>
                    <a:pt x="83789" y="145934"/>
                  </a:lnTo>
                  <a:lnTo>
                    <a:pt x="84498" y="145986"/>
                  </a:lnTo>
                  <a:lnTo>
                    <a:pt x="85181" y="146118"/>
                  </a:lnTo>
                  <a:lnTo>
                    <a:pt x="85785" y="146302"/>
                  </a:lnTo>
                  <a:lnTo>
                    <a:pt x="86074" y="146407"/>
                  </a:lnTo>
                  <a:lnTo>
                    <a:pt x="86363" y="146512"/>
                  </a:lnTo>
                  <a:lnTo>
                    <a:pt x="86468" y="146538"/>
                  </a:lnTo>
                  <a:lnTo>
                    <a:pt x="86442" y="147037"/>
                  </a:lnTo>
                  <a:lnTo>
                    <a:pt x="86389" y="147510"/>
                  </a:lnTo>
                  <a:lnTo>
                    <a:pt x="86258" y="147983"/>
                  </a:lnTo>
                  <a:lnTo>
                    <a:pt x="86127" y="148455"/>
                  </a:lnTo>
                  <a:lnTo>
                    <a:pt x="85943" y="148876"/>
                  </a:lnTo>
                  <a:lnTo>
                    <a:pt x="85707" y="149296"/>
                  </a:lnTo>
                  <a:lnTo>
                    <a:pt x="85444" y="149690"/>
                  </a:lnTo>
                  <a:lnTo>
                    <a:pt x="85129" y="150058"/>
                  </a:lnTo>
                  <a:lnTo>
                    <a:pt x="84814" y="150399"/>
                  </a:lnTo>
                  <a:lnTo>
                    <a:pt x="84420" y="150714"/>
                  </a:lnTo>
                  <a:lnTo>
                    <a:pt x="84026" y="150977"/>
                  </a:lnTo>
                  <a:lnTo>
                    <a:pt x="83579" y="151213"/>
                  </a:lnTo>
                  <a:lnTo>
                    <a:pt x="83133" y="151397"/>
                  </a:lnTo>
                  <a:lnTo>
                    <a:pt x="82633" y="151555"/>
                  </a:lnTo>
                  <a:lnTo>
                    <a:pt x="82108" y="151634"/>
                  </a:lnTo>
                  <a:lnTo>
                    <a:pt x="81530" y="151686"/>
                  </a:lnTo>
                  <a:lnTo>
                    <a:pt x="81031" y="151686"/>
                  </a:lnTo>
                  <a:lnTo>
                    <a:pt x="80532" y="151607"/>
                  </a:lnTo>
                  <a:lnTo>
                    <a:pt x="80007" y="151502"/>
                  </a:lnTo>
                  <a:lnTo>
                    <a:pt x="79508" y="151345"/>
                  </a:lnTo>
                  <a:lnTo>
                    <a:pt x="79035" y="151134"/>
                  </a:lnTo>
                  <a:lnTo>
                    <a:pt x="78589" y="150898"/>
                  </a:lnTo>
                  <a:lnTo>
                    <a:pt x="78195" y="150609"/>
                  </a:lnTo>
                  <a:lnTo>
                    <a:pt x="78011" y="150452"/>
                  </a:lnTo>
                  <a:lnTo>
                    <a:pt x="77827" y="150268"/>
                  </a:lnTo>
                  <a:lnTo>
                    <a:pt x="77853" y="150215"/>
                  </a:lnTo>
                  <a:lnTo>
                    <a:pt x="77879" y="150136"/>
                  </a:lnTo>
                  <a:lnTo>
                    <a:pt x="77853" y="149742"/>
                  </a:lnTo>
                  <a:lnTo>
                    <a:pt x="77879" y="149375"/>
                  </a:lnTo>
                  <a:lnTo>
                    <a:pt x="77932" y="149033"/>
                  </a:lnTo>
                  <a:lnTo>
                    <a:pt x="78011" y="148692"/>
                  </a:lnTo>
                  <a:lnTo>
                    <a:pt x="78142" y="148377"/>
                  </a:lnTo>
                  <a:lnTo>
                    <a:pt x="78273" y="148088"/>
                  </a:lnTo>
                  <a:lnTo>
                    <a:pt x="78457" y="147825"/>
                  </a:lnTo>
                  <a:lnTo>
                    <a:pt x="78641" y="147562"/>
                  </a:lnTo>
                  <a:lnTo>
                    <a:pt x="78877" y="147352"/>
                  </a:lnTo>
                  <a:lnTo>
                    <a:pt x="79114" y="147116"/>
                  </a:lnTo>
                  <a:lnTo>
                    <a:pt x="79376" y="146932"/>
                  </a:lnTo>
                  <a:lnTo>
                    <a:pt x="79665" y="146748"/>
                  </a:lnTo>
                  <a:lnTo>
                    <a:pt x="79954" y="146590"/>
                  </a:lnTo>
                  <a:lnTo>
                    <a:pt x="80270" y="146459"/>
                  </a:lnTo>
                  <a:lnTo>
                    <a:pt x="80585" y="146328"/>
                  </a:lnTo>
                  <a:lnTo>
                    <a:pt x="80926" y="146223"/>
                  </a:lnTo>
                  <a:lnTo>
                    <a:pt x="81268" y="146144"/>
                  </a:lnTo>
                  <a:lnTo>
                    <a:pt x="81635" y="146065"/>
                  </a:lnTo>
                  <a:lnTo>
                    <a:pt x="81977" y="145986"/>
                  </a:lnTo>
                  <a:lnTo>
                    <a:pt x="82345" y="145960"/>
                  </a:lnTo>
                  <a:lnTo>
                    <a:pt x="83080" y="145908"/>
                  </a:lnTo>
                  <a:close/>
                  <a:moveTo>
                    <a:pt x="109503" y="146643"/>
                  </a:moveTo>
                  <a:lnTo>
                    <a:pt x="110239" y="146722"/>
                  </a:lnTo>
                  <a:lnTo>
                    <a:pt x="110948" y="146801"/>
                  </a:lnTo>
                  <a:lnTo>
                    <a:pt x="111631" y="146958"/>
                  </a:lnTo>
                  <a:lnTo>
                    <a:pt x="112314" y="147142"/>
                  </a:lnTo>
                  <a:lnTo>
                    <a:pt x="112971" y="147378"/>
                  </a:lnTo>
                  <a:lnTo>
                    <a:pt x="113627" y="147641"/>
                  </a:lnTo>
                  <a:lnTo>
                    <a:pt x="114231" y="147956"/>
                  </a:lnTo>
                  <a:lnTo>
                    <a:pt x="114835" y="148324"/>
                  </a:lnTo>
                  <a:lnTo>
                    <a:pt x="115413" y="148744"/>
                  </a:lnTo>
                  <a:lnTo>
                    <a:pt x="115965" y="149191"/>
                  </a:lnTo>
                  <a:lnTo>
                    <a:pt x="116464" y="149690"/>
                  </a:lnTo>
                  <a:lnTo>
                    <a:pt x="116963" y="150215"/>
                  </a:lnTo>
                  <a:lnTo>
                    <a:pt x="117436" y="150793"/>
                  </a:lnTo>
                  <a:lnTo>
                    <a:pt x="117856" y="151423"/>
                  </a:lnTo>
                  <a:lnTo>
                    <a:pt x="117830" y="151502"/>
                  </a:lnTo>
                  <a:lnTo>
                    <a:pt x="117830" y="151607"/>
                  </a:lnTo>
                  <a:lnTo>
                    <a:pt x="117935" y="152001"/>
                  </a:lnTo>
                  <a:lnTo>
                    <a:pt x="118040" y="152395"/>
                  </a:lnTo>
                  <a:lnTo>
                    <a:pt x="118197" y="152789"/>
                  </a:lnTo>
                  <a:lnTo>
                    <a:pt x="118381" y="153183"/>
                  </a:lnTo>
                  <a:lnTo>
                    <a:pt x="118381" y="153183"/>
                  </a:lnTo>
                  <a:lnTo>
                    <a:pt x="117961" y="152789"/>
                  </a:lnTo>
                  <a:lnTo>
                    <a:pt x="117515" y="152395"/>
                  </a:lnTo>
                  <a:lnTo>
                    <a:pt x="117042" y="152028"/>
                  </a:lnTo>
                  <a:lnTo>
                    <a:pt x="116569" y="151686"/>
                  </a:lnTo>
                  <a:lnTo>
                    <a:pt x="116070" y="151345"/>
                  </a:lnTo>
                  <a:lnTo>
                    <a:pt x="115545" y="151029"/>
                  </a:lnTo>
                  <a:lnTo>
                    <a:pt x="115019" y="150740"/>
                  </a:lnTo>
                  <a:lnTo>
                    <a:pt x="114468" y="150452"/>
                  </a:lnTo>
                  <a:lnTo>
                    <a:pt x="113890" y="150189"/>
                  </a:lnTo>
                  <a:lnTo>
                    <a:pt x="113338" y="149952"/>
                  </a:lnTo>
                  <a:lnTo>
                    <a:pt x="112760" y="149742"/>
                  </a:lnTo>
                  <a:lnTo>
                    <a:pt x="112156" y="149532"/>
                  </a:lnTo>
                  <a:lnTo>
                    <a:pt x="111578" y="149348"/>
                  </a:lnTo>
                  <a:lnTo>
                    <a:pt x="110974" y="149217"/>
                  </a:lnTo>
                  <a:lnTo>
                    <a:pt x="110370" y="149086"/>
                  </a:lnTo>
                  <a:lnTo>
                    <a:pt x="109766" y="148981"/>
                  </a:lnTo>
                  <a:lnTo>
                    <a:pt x="109188" y="148902"/>
                  </a:lnTo>
                  <a:lnTo>
                    <a:pt x="108584" y="148876"/>
                  </a:lnTo>
                  <a:lnTo>
                    <a:pt x="107980" y="148849"/>
                  </a:lnTo>
                  <a:lnTo>
                    <a:pt x="107376" y="148849"/>
                  </a:lnTo>
                  <a:lnTo>
                    <a:pt x="106798" y="148902"/>
                  </a:lnTo>
                  <a:lnTo>
                    <a:pt x="106220" y="148981"/>
                  </a:lnTo>
                  <a:lnTo>
                    <a:pt x="105642" y="149086"/>
                  </a:lnTo>
                  <a:lnTo>
                    <a:pt x="105091" y="149243"/>
                  </a:lnTo>
                  <a:lnTo>
                    <a:pt x="104539" y="149401"/>
                  </a:lnTo>
                  <a:lnTo>
                    <a:pt x="103988" y="149611"/>
                  </a:lnTo>
                  <a:lnTo>
                    <a:pt x="103462" y="149874"/>
                  </a:lnTo>
                  <a:lnTo>
                    <a:pt x="102963" y="150163"/>
                  </a:lnTo>
                  <a:lnTo>
                    <a:pt x="102464" y="150478"/>
                  </a:lnTo>
                  <a:lnTo>
                    <a:pt x="101991" y="150846"/>
                  </a:lnTo>
                  <a:lnTo>
                    <a:pt x="101545" y="151240"/>
                  </a:lnTo>
                  <a:lnTo>
                    <a:pt x="101125" y="151686"/>
                  </a:lnTo>
                  <a:lnTo>
                    <a:pt x="101125" y="151318"/>
                  </a:lnTo>
                  <a:lnTo>
                    <a:pt x="101177" y="150951"/>
                  </a:lnTo>
                  <a:lnTo>
                    <a:pt x="101282" y="150583"/>
                  </a:lnTo>
                  <a:lnTo>
                    <a:pt x="101414" y="150215"/>
                  </a:lnTo>
                  <a:lnTo>
                    <a:pt x="101571" y="149847"/>
                  </a:lnTo>
                  <a:lnTo>
                    <a:pt x="101808" y="149480"/>
                  </a:lnTo>
                  <a:lnTo>
                    <a:pt x="102070" y="149138"/>
                  </a:lnTo>
                  <a:lnTo>
                    <a:pt x="102385" y="148771"/>
                  </a:lnTo>
                  <a:lnTo>
                    <a:pt x="102648" y="148508"/>
                  </a:lnTo>
                  <a:lnTo>
                    <a:pt x="102937" y="148271"/>
                  </a:lnTo>
                  <a:lnTo>
                    <a:pt x="103252" y="148061"/>
                  </a:lnTo>
                  <a:lnTo>
                    <a:pt x="103594" y="147877"/>
                  </a:lnTo>
                  <a:lnTo>
                    <a:pt x="103935" y="147694"/>
                  </a:lnTo>
                  <a:lnTo>
                    <a:pt x="104277" y="147536"/>
                  </a:lnTo>
                  <a:lnTo>
                    <a:pt x="104644" y="147378"/>
                  </a:lnTo>
                  <a:lnTo>
                    <a:pt x="105038" y="147247"/>
                  </a:lnTo>
                  <a:lnTo>
                    <a:pt x="105800" y="147011"/>
                  </a:lnTo>
                  <a:lnTo>
                    <a:pt x="106562" y="146853"/>
                  </a:lnTo>
                  <a:lnTo>
                    <a:pt x="107297" y="146748"/>
                  </a:lnTo>
                  <a:lnTo>
                    <a:pt x="108006" y="146669"/>
                  </a:lnTo>
                  <a:lnTo>
                    <a:pt x="108768" y="146643"/>
                  </a:lnTo>
                  <a:close/>
                  <a:moveTo>
                    <a:pt x="45126" y="142283"/>
                  </a:moveTo>
                  <a:lnTo>
                    <a:pt x="45441" y="142309"/>
                  </a:lnTo>
                  <a:lnTo>
                    <a:pt x="45782" y="142362"/>
                  </a:lnTo>
                  <a:lnTo>
                    <a:pt x="46124" y="142414"/>
                  </a:lnTo>
                  <a:lnTo>
                    <a:pt x="46465" y="142519"/>
                  </a:lnTo>
                  <a:lnTo>
                    <a:pt x="46807" y="142624"/>
                  </a:lnTo>
                  <a:lnTo>
                    <a:pt x="47148" y="142756"/>
                  </a:lnTo>
                  <a:lnTo>
                    <a:pt x="47490" y="142887"/>
                  </a:lnTo>
                  <a:lnTo>
                    <a:pt x="47831" y="143071"/>
                  </a:lnTo>
                  <a:lnTo>
                    <a:pt x="48173" y="143255"/>
                  </a:lnTo>
                  <a:lnTo>
                    <a:pt x="48488" y="143491"/>
                  </a:lnTo>
                  <a:lnTo>
                    <a:pt x="48803" y="143727"/>
                  </a:lnTo>
                  <a:lnTo>
                    <a:pt x="48882" y="143780"/>
                  </a:lnTo>
                  <a:lnTo>
                    <a:pt x="48961" y="143806"/>
                  </a:lnTo>
                  <a:lnTo>
                    <a:pt x="49118" y="143806"/>
                  </a:lnTo>
                  <a:lnTo>
                    <a:pt x="49197" y="144200"/>
                  </a:lnTo>
                  <a:lnTo>
                    <a:pt x="49249" y="144621"/>
                  </a:lnTo>
                  <a:lnTo>
                    <a:pt x="49249" y="145041"/>
                  </a:lnTo>
                  <a:lnTo>
                    <a:pt x="49223" y="145487"/>
                  </a:lnTo>
                  <a:lnTo>
                    <a:pt x="49171" y="145566"/>
                  </a:lnTo>
                  <a:lnTo>
                    <a:pt x="49118" y="145697"/>
                  </a:lnTo>
                  <a:lnTo>
                    <a:pt x="49144" y="145802"/>
                  </a:lnTo>
                  <a:lnTo>
                    <a:pt x="49171" y="145908"/>
                  </a:lnTo>
                  <a:lnTo>
                    <a:pt x="49197" y="146039"/>
                  </a:lnTo>
                  <a:lnTo>
                    <a:pt x="49223" y="146144"/>
                  </a:lnTo>
                  <a:lnTo>
                    <a:pt x="49276" y="146223"/>
                  </a:lnTo>
                  <a:lnTo>
                    <a:pt x="49355" y="146302"/>
                  </a:lnTo>
                  <a:lnTo>
                    <a:pt x="49407" y="146590"/>
                  </a:lnTo>
                  <a:lnTo>
                    <a:pt x="49512" y="146879"/>
                  </a:lnTo>
                  <a:lnTo>
                    <a:pt x="49749" y="147431"/>
                  </a:lnTo>
                  <a:lnTo>
                    <a:pt x="50116" y="148245"/>
                  </a:lnTo>
                  <a:lnTo>
                    <a:pt x="50484" y="149033"/>
                  </a:lnTo>
                  <a:lnTo>
                    <a:pt x="50537" y="149112"/>
                  </a:lnTo>
                  <a:lnTo>
                    <a:pt x="50589" y="149165"/>
                  </a:lnTo>
                  <a:lnTo>
                    <a:pt x="50668" y="149191"/>
                  </a:lnTo>
                  <a:lnTo>
                    <a:pt x="50747" y="149191"/>
                  </a:lnTo>
                  <a:lnTo>
                    <a:pt x="50747" y="149270"/>
                  </a:lnTo>
                  <a:lnTo>
                    <a:pt x="50773" y="149322"/>
                  </a:lnTo>
                  <a:lnTo>
                    <a:pt x="50825" y="149375"/>
                  </a:lnTo>
                  <a:lnTo>
                    <a:pt x="50878" y="149427"/>
                  </a:lnTo>
                  <a:lnTo>
                    <a:pt x="55448" y="151634"/>
                  </a:lnTo>
                  <a:lnTo>
                    <a:pt x="59966" y="153866"/>
                  </a:lnTo>
                  <a:lnTo>
                    <a:pt x="62225" y="155022"/>
                  </a:lnTo>
                  <a:lnTo>
                    <a:pt x="64457" y="156151"/>
                  </a:lnTo>
                  <a:lnTo>
                    <a:pt x="66690" y="157333"/>
                  </a:lnTo>
                  <a:lnTo>
                    <a:pt x="68896" y="158515"/>
                  </a:lnTo>
                  <a:lnTo>
                    <a:pt x="67557" y="158752"/>
                  </a:lnTo>
                  <a:lnTo>
                    <a:pt x="66217" y="158962"/>
                  </a:lnTo>
                  <a:lnTo>
                    <a:pt x="64878" y="159146"/>
                  </a:lnTo>
                  <a:lnTo>
                    <a:pt x="63538" y="159277"/>
                  </a:lnTo>
                  <a:lnTo>
                    <a:pt x="62172" y="159408"/>
                  </a:lnTo>
                  <a:lnTo>
                    <a:pt x="60833" y="159487"/>
                  </a:lnTo>
                  <a:lnTo>
                    <a:pt x="59493" y="159540"/>
                  </a:lnTo>
                  <a:lnTo>
                    <a:pt x="58154" y="159540"/>
                  </a:lnTo>
                  <a:lnTo>
                    <a:pt x="56814" y="159513"/>
                  </a:lnTo>
                  <a:lnTo>
                    <a:pt x="55501" y="159461"/>
                  </a:lnTo>
                  <a:lnTo>
                    <a:pt x="54161" y="159356"/>
                  </a:lnTo>
                  <a:lnTo>
                    <a:pt x="52822" y="159198"/>
                  </a:lnTo>
                  <a:lnTo>
                    <a:pt x="51482" y="159014"/>
                  </a:lnTo>
                  <a:lnTo>
                    <a:pt x="50116" y="158778"/>
                  </a:lnTo>
                  <a:lnTo>
                    <a:pt x="48777" y="158515"/>
                  </a:lnTo>
                  <a:lnTo>
                    <a:pt x="47437" y="158200"/>
                  </a:lnTo>
                  <a:lnTo>
                    <a:pt x="46150" y="157859"/>
                  </a:lnTo>
                  <a:lnTo>
                    <a:pt x="44758" y="157465"/>
                  </a:lnTo>
                  <a:lnTo>
                    <a:pt x="43340" y="156992"/>
                  </a:lnTo>
                  <a:lnTo>
                    <a:pt x="41895" y="156493"/>
                  </a:lnTo>
                  <a:lnTo>
                    <a:pt x="40424" y="155941"/>
                  </a:lnTo>
                  <a:lnTo>
                    <a:pt x="39689" y="155626"/>
                  </a:lnTo>
                  <a:lnTo>
                    <a:pt x="38953" y="155311"/>
                  </a:lnTo>
                  <a:lnTo>
                    <a:pt x="38244" y="154969"/>
                  </a:lnTo>
                  <a:lnTo>
                    <a:pt x="37535" y="154602"/>
                  </a:lnTo>
                  <a:lnTo>
                    <a:pt x="36826" y="154234"/>
                  </a:lnTo>
                  <a:lnTo>
                    <a:pt x="36143" y="153840"/>
                  </a:lnTo>
                  <a:lnTo>
                    <a:pt x="35486" y="153420"/>
                  </a:lnTo>
                  <a:lnTo>
                    <a:pt x="34830" y="152999"/>
                  </a:lnTo>
                  <a:lnTo>
                    <a:pt x="34225" y="152553"/>
                  </a:lnTo>
                  <a:lnTo>
                    <a:pt x="33621" y="152080"/>
                  </a:lnTo>
                  <a:lnTo>
                    <a:pt x="33043" y="151581"/>
                  </a:lnTo>
                  <a:lnTo>
                    <a:pt x="32492" y="151082"/>
                  </a:lnTo>
                  <a:lnTo>
                    <a:pt x="31993" y="150557"/>
                  </a:lnTo>
                  <a:lnTo>
                    <a:pt x="31520" y="150005"/>
                  </a:lnTo>
                  <a:lnTo>
                    <a:pt x="31073" y="149427"/>
                  </a:lnTo>
                  <a:lnTo>
                    <a:pt x="30680" y="148823"/>
                  </a:lnTo>
                  <a:lnTo>
                    <a:pt x="30312" y="148193"/>
                  </a:lnTo>
                  <a:lnTo>
                    <a:pt x="29997" y="147562"/>
                  </a:lnTo>
                  <a:lnTo>
                    <a:pt x="29734" y="146906"/>
                  </a:lnTo>
                  <a:lnTo>
                    <a:pt x="29498" y="146223"/>
                  </a:lnTo>
                  <a:lnTo>
                    <a:pt x="29340" y="145487"/>
                  </a:lnTo>
                  <a:lnTo>
                    <a:pt x="29209" y="144752"/>
                  </a:lnTo>
                  <a:lnTo>
                    <a:pt x="29235" y="144726"/>
                  </a:lnTo>
                  <a:lnTo>
                    <a:pt x="29235" y="144673"/>
                  </a:lnTo>
                  <a:lnTo>
                    <a:pt x="29235" y="144647"/>
                  </a:lnTo>
                  <a:lnTo>
                    <a:pt x="30443" y="144752"/>
                  </a:lnTo>
                  <a:lnTo>
                    <a:pt x="31651" y="144909"/>
                  </a:lnTo>
                  <a:lnTo>
                    <a:pt x="32833" y="145120"/>
                  </a:lnTo>
                  <a:lnTo>
                    <a:pt x="34015" y="145356"/>
                  </a:lnTo>
                  <a:lnTo>
                    <a:pt x="35197" y="145645"/>
                  </a:lnTo>
                  <a:lnTo>
                    <a:pt x="36379" y="145960"/>
                  </a:lnTo>
                  <a:lnTo>
                    <a:pt x="37535" y="146328"/>
                  </a:lnTo>
                  <a:lnTo>
                    <a:pt x="38717" y="146722"/>
                  </a:lnTo>
                  <a:lnTo>
                    <a:pt x="38822" y="146748"/>
                  </a:lnTo>
                  <a:lnTo>
                    <a:pt x="38901" y="146748"/>
                  </a:lnTo>
                  <a:lnTo>
                    <a:pt x="38980" y="146696"/>
                  </a:lnTo>
                  <a:lnTo>
                    <a:pt x="39032" y="146643"/>
                  </a:lnTo>
                  <a:lnTo>
                    <a:pt x="39085" y="146564"/>
                  </a:lnTo>
                  <a:lnTo>
                    <a:pt x="39085" y="146459"/>
                  </a:lnTo>
                  <a:lnTo>
                    <a:pt x="39085" y="146380"/>
                  </a:lnTo>
                  <a:lnTo>
                    <a:pt x="39085" y="146302"/>
                  </a:lnTo>
                  <a:lnTo>
                    <a:pt x="39268" y="146302"/>
                  </a:lnTo>
                  <a:lnTo>
                    <a:pt x="39347" y="146249"/>
                  </a:lnTo>
                  <a:lnTo>
                    <a:pt x="39400" y="146170"/>
                  </a:lnTo>
                  <a:lnTo>
                    <a:pt x="39557" y="145802"/>
                  </a:lnTo>
                  <a:lnTo>
                    <a:pt x="39741" y="145461"/>
                  </a:lnTo>
                  <a:lnTo>
                    <a:pt x="39951" y="145146"/>
                  </a:lnTo>
                  <a:lnTo>
                    <a:pt x="40161" y="144831"/>
                  </a:lnTo>
                  <a:lnTo>
                    <a:pt x="40372" y="144542"/>
                  </a:lnTo>
                  <a:lnTo>
                    <a:pt x="40608" y="144253"/>
                  </a:lnTo>
                  <a:lnTo>
                    <a:pt x="40844" y="144016"/>
                  </a:lnTo>
                  <a:lnTo>
                    <a:pt x="41107" y="143754"/>
                  </a:lnTo>
                  <a:lnTo>
                    <a:pt x="41370" y="143544"/>
                  </a:lnTo>
                  <a:lnTo>
                    <a:pt x="41659" y="143333"/>
                  </a:lnTo>
                  <a:lnTo>
                    <a:pt x="41921" y="143150"/>
                  </a:lnTo>
                  <a:lnTo>
                    <a:pt x="42237" y="142966"/>
                  </a:lnTo>
                  <a:lnTo>
                    <a:pt x="42525" y="142834"/>
                  </a:lnTo>
                  <a:lnTo>
                    <a:pt x="42841" y="142677"/>
                  </a:lnTo>
                  <a:lnTo>
                    <a:pt x="43130" y="142572"/>
                  </a:lnTo>
                  <a:lnTo>
                    <a:pt x="43471" y="142467"/>
                  </a:lnTo>
                  <a:lnTo>
                    <a:pt x="43786" y="142414"/>
                  </a:lnTo>
                  <a:lnTo>
                    <a:pt x="44101" y="142335"/>
                  </a:lnTo>
                  <a:lnTo>
                    <a:pt x="44443" y="142309"/>
                  </a:lnTo>
                  <a:lnTo>
                    <a:pt x="44784" y="142283"/>
                  </a:lnTo>
                  <a:close/>
                  <a:moveTo>
                    <a:pt x="181078" y="128940"/>
                  </a:moveTo>
                  <a:lnTo>
                    <a:pt x="181131" y="128966"/>
                  </a:lnTo>
                  <a:lnTo>
                    <a:pt x="181157" y="128992"/>
                  </a:lnTo>
                  <a:lnTo>
                    <a:pt x="181078" y="129097"/>
                  </a:lnTo>
                  <a:lnTo>
                    <a:pt x="180999" y="129202"/>
                  </a:lnTo>
                  <a:lnTo>
                    <a:pt x="180973" y="129334"/>
                  </a:lnTo>
                  <a:lnTo>
                    <a:pt x="180973" y="129491"/>
                  </a:lnTo>
                  <a:lnTo>
                    <a:pt x="181157" y="130594"/>
                  </a:lnTo>
                  <a:lnTo>
                    <a:pt x="181314" y="131671"/>
                  </a:lnTo>
                  <a:lnTo>
                    <a:pt x="181603" y="133878"/>
                  </a:lnTo>
                  <a:lnTo>
                    <a:pt x="181577" y="133878"/>
                  </a:lnTo>
                  <a:lnTo>
                    <a:pt x="179450" y="134167"/>
                  </a:lnTo>
                  <a:lnTo>
                    <a:pt x="177296" y="134482"/>
                  </a:lnTo>
                  <a:lnTo>
                    <a:pt x="175168" y="134823"/>
                  </a:lnTo>
                  <a:lnTo>
                    <a:pt x="173041" y="135191"/>
                  </a:lnTo>
                  <a:lnTo>
                    <a:pt x="170913" y="135559"/>
                  </a:lnTo>
                  <a:lnTo>
                    <a:pt x="168812" y="135979"/>
                  </a:lnTo>
                  <a:lnTo>
                    <a:pt x="166684" y="136426"/>
                  </a:lnTo>
                  <a:lnTo>
                    <a:pt x="164583" y="136872"/>
                  </a:lnTo>
                  <a:lnTo>
                    <a:pt x="162456" y="137345"/>
                  </a:lnTo>
                  <a:lnTo>
                    <a:pt x="160354" y="137844"/>
                  </a:lnTo>
                  <a:lnTo>
                    <a:pt x="158279" y="138369"/>
                  </a:lnTo>
                  <a:lnTo>
                    <a:pt x="156178" y="138921"/>
                  </a:lnTo>
                  <a:lnTo>
                    <a:pt x="154103" y="139499"/>
                  </a:lnTo>
                  <a:lnTo>
                    <a:pt x="152028" y="140076"/>
                  </a:lnTo>
                  <a:lnTo>
                    <a:pt x="149953" y="140681"/>
                  </a:lnTo>
                  <a:lnTo>
                    <a:pt x="147878" y="141311"/>
                  </a:lnTo>
                  <a:lnTo>
                    <a:pt x="144280" y="142414"/>
                  </a:lnTo>
                  <a:lnTo>
                    <a:pt x="142415" y="142966"/>
                  </a:lnTo>
                  <a:lnTo>
                    <a:pt x="140523" y="143570"/>
                  </a:lnTo>
                  <a:lnTo>
                    <a:pt x="138632" y="144200"/>
                  </a:lnTo>
                  <a:lnTo>
                    <a:pt x="136741" y="144857"/>
                  </a:lnTo>
                  <a:lnTo>
                    <a:pt x="134850" y="145566"/>
                  </a:lnTo>
                  <a:lnTo>
                    <a:pt x="132985" y="146302"/>
                  </a:lnTo>
                  <a:lnTo>
                    <a:pt x="131120" y="147090"/>
                  </a:lnTo>
                  <a:lnTo>
                    <a:pt x="130227" y="147510"/>
                  </a:lnTo>
                  <a:lnTo>
                    <a:pt x="129308" y="147956"/>
                  </a:lnTo>
                  <a:lnTo>
                    <a:pt x="128415" y="148403"/>
                  </a:lnTo>
                  <a:lnTo>
                    <a:pt x="127548" y="148849"/>
                  </a:lnTo>
                  <a:lnTo>
                    <a:pt x="126681" y="149348"/>
                  </a:lnTo>
                  <a:lnTo>
                    <a:pt x="125841" y="149847"/>
                  </a:lnTo>
                  <a:lnTo>
                    <a:pt x="125000" y="150346"/>
                  </a:lnTo>
                  <a:lnTo>
                    <a:pt x="124212" y="150898"/>
                  </a:lnTo>
                  <a:lnTo>
                    <a:pt x="123398" y="151450"/>
                  </a:lnTo>
                  <a:lnTo>
                    <a:pt x="122636" y="152028"/>
                  </a:lnTo>
                  <a:lnTo>
                    <a:pt x="121875" y="152605"/>
                  </a:lnTo>
                  <a:lnTo>
                    <a:pt x="121166" y="153236"/>
                  </a:lnTo>
                  <a:lnTo>
                    <a:pt x="120456" y="153866"/>
                  </a:lnTo>
                  <a:lnTo>
                    <a:pt x="119773" y="154523"/>
                  </a:lnTo>
                  <a:lnTo>
                    <a:pt x="119747" y="154575"/>
                  </a:lnTo>
                  <a:lnTo>
                    <a:pt x="119747" y="154602"/>
                  </a:lnTo>
                  <a:lnTo>
                    <a:pt x="119747" y="154654"/>
                  </a:lnTo>
                  <a:lnTo>
                    <a:pt x="119800" y="154680"/>
                  </a:lnTo>
                  <a:lnTo>
                    <a:pt x="119852" y="154707"/>
                  </a:lnTo>
                  <a:lnTo>
                    <a:pt x="119878" y="154680"/>
                  </a:lnTo>
                  <a:lnTo>
                    <a:pt x="121691" y="153603"/>
                  </a:lnTo>
                  <a:lnTo>
                    <a:pt x="123477" y="152553"/>
                  </a:lnTo>
                  <a:lnTo>
                    <a:pt x="125316" y="151555"/>
                  </a:lnTo>
                  <a:lnTo>
                    <a:pt x="127154" y="150583"/>
                  </a:lnTo>
                  <a:lnTo>
                    <a:pt x="129019" y="149637"/>
                  </a:lnTo>
                  <a:lnTo>
                    <a:pt x="130884" y="148744"/>
                  </a:lnTo>
                  <a:lnTo>
                    <a:pt x="132775" y="147877"/>
                  </a:lnTo>
                  <a:lnTo>
                    <a:pt x="134666" y="147063"/>
                  </a:lnTo>
                  <a:lnTo>
                    <a:pt x="136584" y="146249"/>
                  </a:lnTo>
                  <a:lnTo>
                    <a:pt x="138527" y="145487"/>
                  </a:lnTo>
                  <a:lnTo>
                    <a:pt x="140471" y="144752"/>
                  </a:lnTo>
                  <a:lnTo>
                    <a:pt x="142441" y="144043"/>
                  </a:lnTo>
                  <a:lnTo>
                    <a:pt x="144411" y="143386"/>
                  </a:lnTo>
                  <a:lnTo>
                    <a:pt x="146381" y="142729"/>
                  </a:lnTo>
                  <a:lnTo>
                    <a:pt x="148377" y="142099"/>
                  </a:lnTo>
                  <a:lnTo>
                    <a:pt x="150373" y="141521"/>
                  </a:lnTo>
                  <a:lnTo>
                    <a:pt x="152212" y="140996"/>
                  </a:lnTo>
                  <a:lnTo>
                    <a:pt x="154077" y="140470"/>
                  </a:lnTo>
                  <a:lnTo>
                    <a:pt x="155942" y="139998"/>
                  </a:lnTo>
                  <a:lnTo>
                    <a:pt x="157806" y="139525"/>
                  </a:lnTo>
                  <a:lnTo>
                    <a:pt x="157912" y="140234"/>
                  </a:lnTo>
                  <a:lnTo>
                    <a:pt x="157964" y="140943"/>
                  </a:lnTo>
                  <a:lnTo>
                    <a:pt x="157990" y="141626"/>
                  </a:lnTo>
                  <a:lnTo>
                    <a:pt x="157990" y="142283"/>
                  </a:lnTo>
                  <a:lnTo>
                    <a:pt x="157964" y="142939"/>
                  </a:lnTo>
                  <a:lnTo>
                    <a:pt x="157912" y="143570"/>
                  </a:lnTo>
                  <a:lnTo>
                    <a:pt x="157806" y="144200"/>
                  </a:lnTo>
                  <a:lnTo>
                    <a:pt x="157701" y="144831"/>
                  </a:lnTo>
                  <a:lnTo>
                    <a:pt x="157491" y="145671"/>
                  </a:lnTo>
                  <a:lnTo>
                    <a:pt x="157255" y="146459"/>
                  </a:lnTo>
                  <a:lnTo>
                    <a:pt x="156940" y="147247"/>
                  </a:lnTo>
                  <a:lnTo>
                    <a:pt x="156624" y="148009"/>
                  </a:lnTo>
                  <a:lnTo>
                    <a:pt x="156230" y="148744"/>
                  </a:lnTo>
                  <a:lnTo>
                    <a:pt x="155810" y="149453"/>
                  </a:lnTo>
                  <a:lnTo>
                    <a:pt x="155337" y="150136"/>
                  </a:lnTo>
                  <a:lnTo>
                    <a:pt x="154838" y="150793"/>
                  </a:lnTo>
                  <a:lnTo>
                    <a:pt x="154313" y="151423"/>
                  </a:lnTo>
                  <a:lnTo>
                    <a:pt x="153735" y="152054"/>
                  </a:lnTo>
                  <a:lnTo>
                    <a:pt x="153157" y="152632"/>
                  </a:lnTo>
                  <a:lnTo>
                    <a:pt x="152527" y="153209"/>
                  </a:lnTo>
                  <a:lnTo>
                    <a:pt x="151870" y="153761"/>
                  </a:lnTo>
                  <a:lnTo>
                    <a:pt x="151187" y="154260"/>
                  </a:lnTo>
                  <a:lnTo>
                    <a:pt x="150478" y="154759"/>
                  </a:lnTo>
                  <a:lnTo>
                    <a:pt x="149743" y="155258"/>
                  </a:lnTo>
                  <a:lnTo>
                    <a:pt x="148981" y="155705"/>
                  </a:lnTo>
                  <a:lnTo>
                    <a:pt x="148219" y="156125"/>
                  </a:lnTo>
                  <a:lnTo>
                    <a:pt x="147431" y="156545"/>
                  </a:lnTo>
                  <a:lnTo>
                    <a:pt x="146643" y="156939"/>
                  </a:lnTo>
                  <a:lnTo>
                    <a:pt x="145829" y="157307"/>
                  </a:lnTo>
                  <a:lnTo>
                    <a:pt x="145015" y="157648"/>
                  </a:lnTo>
                  <a:lnTo>
                    <a:pt x="144174" y="157964"/>
                  </a:lnTo>
                  <a:lnTo>
                    <a:pt x="143334" y="158279"/>
                  </a:lnTo>
                  <a:lnTo>
                    <a:pt x="142493" y="158541"/>
                  </a:lnTo>
                  <a:lnTo>
                    <a:pt x="141653" y="158804"/>
                  </a:lnTo>
                  <a:lnTo>
                    <a:pt x="140812" y="159041"/>
                  </a:lnTo>
                  <a:lnTo>
                    <a:pt x="139946" y="159277"/>
                  </a:lnTo>
                  <a:lnTo>
                    <a:pt x="139105" y="159461"/>
                  </a:lnTo>
                  <a:lnTo>
                    <a:pt x="138265" y="159645"/>
                  </a:lnTo>
                  <a:lnTo>
                    <a:pt x="137424" y="159802"/>
                  </a:lnTo>
                  <a:lnTo>
                    <a:pt x="136584" y="159934"/>
                  </a:lnTo>
                  <a:lnTo>
                    <a:pt x="135008" y="160170"/>
                  </a:lnTo>
                  <a:lnTo>
                    <a:pt x="133327" y="160380"/>
                  </a:lnTo>
                  <a:lnTo>
                    <a:pt x="131619" y="160538"/>
                  </a:lnTo>
                  <a:lnTo>
                    <a:pt x="129833" y="160669"/>
                  </a:lnTo>
                  <a:lnTo>
                    <a:pt x="128047" y="160748"/>
                  </a:lnTo>
                  <a:lnTo>
                    <a:pt x="127128" y="160774"/>
                  </a:lnTo>
                  <a:lnTo>
                    <a:pt x="126209" y="160774"/>
                  </a:lnTo>
                  <a:lnTo>
                    <a:pt x="125316" y="160748"/>
                  </a:lnTo>
                  <a:lnTo>
                    <a:pt x="124396" y="160722"/>
                  </a:lnTo>
                  <a:lnTo>
                    <a:pt x="123477" y="160669"/>
                  </a:lnTo>
                  <a:lnTo>
                    <a:pt x="122584" y="160590"/>
                  </a:lnTo>
                  <a:lnTo>
                    <a:pt x="121665" y="160485"/>
                  </a:lnTo>
                  <a:lnTo>
                    <a:pt x="120772" y="160380"/>
                  </a:lnTo>
                  <a:lnTo>
                    <a:pt x="119878" y="160222"/>
                  </a:lnTo>
                  <a:lnTo>
                    <a:pt x="119012" y="160065"/>
                  </a:lnTo>
                  <a:lnTo>
                    <a:pt x="118145" y="159881"/>
                  </a:lnTo>
                  <a:lnTo>
                    <a:pt x="117304" y="159645"/>
                  </a:lnTo>
                  <a:lnTo>
                    <a:pt x="116464" y="159408"/>
                  </a:lnTo>
                  <a:lnTo>
                    <a:pt x="115650" y="159146"/>
                  </a:lnTo>
                  <a:lnTo>
                    <a:pt x="114835" y="158830"/>
                  </a:lnTo>
                  <a:lnTo>
                    <a:pt x="114047" y="158489"/>
                  </a:lnTo>
                  <a:lnTo>
                    <a:pt x="113312" y="158121"/>
                  </a:lnTo>
                  <a:lnTo>
                    <a:pt x="112550" y="157727"/>
                  </a:lnTo>
                  <a:lnTo>
                    <a:pt x="111841" y="157281"/>
                  </a:lnTo>
                  <a:lnTo>
                    <a:pt x="111158" y="156808"/>
                  </a:lnTo>
                  <a:lnTo>
                    <a:pt x="110502" y="156309"/>
                  </a:lnTo>
                  <a:lnTo>
                    <a:pt x="109871" y="155757"/>
                  </a:lnTo>
                  <a:lnTo>
                    <a:pt x="109293" y="155179"/>
                  </a:lnTo>
                  <a:lnTo>
                    <a:pt x="108715" y="154549"/>
                  </a:lnTo>
                  <a:lnTo>
                    <a:pt x="108190" y="153892"/>
                  </a:lnTo>
                  <a:lnTo>
                    <a:pt x="107691" y="153183"/>
                  </a:lnTo>
                  <a:lnTo>
                    <a:pt x="107245" y="152448"/>
                  </a:lnTo>
                  <a:lnTo>
                    <a:pt x="106824" y="151660"/>
                  </a:lnTo>
                  <a:lnTo>
                    <a:pt x="106457" y="150819"/>
                  </a:lnTo>
                  <a:lnTo>
                    <a:pt x="106115" y="149926"/>
                  </a:lnTo>
                  <a:lnTo>
                    <a:pt x="106614" y="149847"/>
                  </a:lnTo>
                  <a:lnTo>
                    <a:pt x="107140" y="149795"/>
                  </a:lnTo>
                  <a:lnTo>
                    <a:pt x="107639" y="149769"/>
                  </a:lnTo>
                  <a:lnTo>
                    <a:pt x="108637" y="149769"/>
                  </a:lnTo>
                  <a:lnTo>
                    <a:pt x="109162" y="149821"/>
                  </a:lnTo>
                  <a:lnTo>
                    <a:pt x="109661" y="149874"/>
                  </a:lnTo>
                  <a:lnTo>
                    <a:pt x="110160" y="149952"/>
                  </a:lnTo>
                  <a:lnTo>
                    <a:pt x="110659" y="150031"/>
                  </a:lnTo>
                  <a:lnTo>
                    <a:pt x="111158" y="150163"/>
                  </a:lnTo>
                  <a:lnTo>
                    <a:pt x="111657" y="150294"/>
                  </a:lnTo>
                  <a:lnTo>
                    <a:pt x="112156" y="150425"/>
                  </a:lnTo>
                  <a:lnTo>
                    <a:pt x="112655" y="150609"/>
                  </a:lnTo>
                  <a:lnTo>
                    <a:pt x="113128" y="150793"/>
                  </a:lnTo>
                  <a:lnTo>
                    <a:pt x="113601" y="150977"/>
                  </a:lnTo>
                  <a:lnTo>
                    <a:pt x="114074" y="151213"/>
                  </a:lnTo>
                  <a:lnTo>
                    <a:pt x="114783" y="151555"/>
                  </a:lnTo>
                  <a:lnTo>
                    <a:pt x="115466" y="151975"/>
                  </a:lnTo>
                  <a:lnTo>
                    <a:pt x="116122" y="152395"/>
                  </a:lnTo>
                  <a:lnTo>
                    <a:pt x="116753" y="152868"/>
                  </a:lnTo>
                  <a:lnTo>
                    <a:pt x="117357" y="153367"/>
                  </a:lnTo>
                  <a:lnTo>
                    <a:pt x="117935" y="153892"/>
                  </a:lnTo>
                  <a:lnTo>
                    <a:pt x="118486" y="154444"/>
                  </a:lnTo>
                  <a:lnTo>
                    <a:pt x="118985" y="154996"/>
                  </a:lnTo>
                  <a:lnTo>
                    <a:pt x="119091" y="155101"/>
                  </a:lnTo>
                  <a:lnTo>
                    <a:pt x="119222" y="155127"/>
                  </a:lnTo>
                  <a:lnTo>
                    <a:pt x="119353" y="155101"/>
                  </a:lnTo>
                  <a:lnTo>
                    <a:pt x="119458" y="155048"/>
                  </a:lnTo>
                  <a:lnTo>
                    <a:pt x="119563" y="154969"/>
                  </a:lnTo>
                  <a:lnTo>
                    <a:pt x="119642" y="154864"/>
                  </a:lnTo>
                  <a:lnTo>
                    <a:pt x="119668" y="154759"/>
                  </a:lnTo>
                  <a:lnTo>
                    <a:pt x="119668" y="154628"/>
                  </a:lnTo>
                  <a:lnTo>
                    <a:pt x="119616" y="154523"/>
                  </a:lnTo>
                  <a:lnTo>
                    <a:pt x="119563" y="154470"/>
                  </a:lnTo>
                  <a:lnTo>
                    <a:pt x="119616" y="154365"/>
                  </a:lnTo>
                  <a:lnTo>
                    <a:pt x="119616" y="154313"/>
                  </a:lnTo>
                  <a:lnTo>
                    <a:pt x="119590" y="154260"/>
                  </a:lnTo>
                  <a:lnTo>
                    <a:pt x="119301" y="153603"/>
                  </a:lnTo>
                  <a:lnTo>
                    <a:pt x="119038" y="152921"/>
                  </a:lnTo>
                  <a:lnTo>
                    <a:pt x="118565" y="151581"/>
                  </a:lnTo>
                  <a:lnTo>
                    <a:pt x="118670" y="151450"/>
                  </a:lnTo>
                  <a:lnTo>
                    <a:pt x="118749" y="151318"/>
                  </a:lnTo>
                  <a:lnTo>
                    <a:pt x="118749" y="151240"/>
                  </a:lnTo>
                  <a:lnTo>
                    <a:pt x="118749" y="151161"/>
                  </a:lnTo>
                  <a:lnTo>
                    <a:pt x="118749" y="151056"/>
                  </a:lnTo>
                  <a:lnTo>
                    <a:pt x="118697" y="150977"/>
                  </a:lnTo>
                  <a:lnTo>
                    <a:pt x="120588" y="150189"/>
                  </a:lnTo>
                  <a:lnTo>
                    <a:pt x="122453" y="149401"/>
                  </a:lnTo>
                  <a:lnTo>
                    <a:pt x="126182" y="147799"/>
                  </a:lnTo>
                  <a:lnTo>
                    <a:pt x="133642" y="144542"/>
                  </a:lnTo>
                  <a:lnTo>
                    <a:pt x="137372" y="142939"/>
                  </a:lnTo>
                  <a:lnTo>
                    <a:pt x="139236" y="142151"/>
                  </a:lnTo>
                  <a:lnTo>
                    <a:pt x="141128" y="141364"/>
                  </a:lnTo>
                  <a:lnTo>
                    <a:pt x="143019" y="140602"/>
                  </a:lnTo>
                  <a:lnTo>
                    <a:pt x="144910" y="139866"/>
                  </a:lnTo>
                  <a:lnTo>
                    <a:pt x="146827" y="139157"/>
                  </a:lnTo>
                  <a:lnTo>
                    <a:pt x="148745" y="138448"/>
                  </a:lnTo>
                  <a:lnTo>
                    <a:pt x="150715" y="137765"/>
                  </a:lnTo>
                  <a:lnTo>
                    <a:pt x="152685" y="137108"/>
                  </a:lnTo>
                  <a:lnTo>
                    <a:pt x="154655" y="136452"/>
                  </a:lnTo>
                  <a:lnTo>
                    <a:pt x="156651" y="135795"/>
                  </a:lnTo>
                  <a:lnTo>
                    <a:pt x="158621" y="135191"/>
                  </a:lnTo>
                  <a:lnTo>
                    <a:pt x="160617" y="134587"/>
                  </a:lnTo>
                  <a:lnTo>
                    <a:pt x="164609" y="133405"/>
                  </a:lnTo>
                  <a:lnTo>
                    <a:pt x="168628" y="132302"/>
                  </a:lnTo>
                  <a:lnTo>
                    <a:pt x="172647" y="131225"/>
                  </a:lnTo>
                  <a:lnTo>
                    <a:pt x="176692" y="130227"/>
                  </a:lnTo>
                  <a:lnTo>
                    <a:pt x="180737" y="129229"/>
                  </a:lnTo>
                  <a:lnTo>
                    <a:pt x="180868" y="129202"/>
                  </a:lnTo>
                  <a:lnTo>
                    <a:pt x="180973" y="129124"/>
                  </a:lnTo>
                  <a:lnTo>
                    <a:pt x="181026" y="129045"/>
                  </a:lnTo>
                  <a:lnTo>
                    <a:pt x="181078" y="128940"/>
                  </a:lnTo>
                  <a:close/>
                  <a:moveTo>
                    <a:pt x="28841" y="145671"/>
                  </a:moveTo>
                  <a:lnTo>
                    <a:pt x="28946" y="146275"/>
                  </a:lnTo>
                  <a:lnTo>
                    <a:pt x="29077" y="146879"/>
                  </a:lnTo>
                  <a:lnTo>
                    <a:pt x="29235" y="147457"/>
                  </a:lnTo>
                  <a:lnTo>
                    <a:pt x="29445" y="148009"/>
                  </a:lnTo>
                  <a:lnTo>
                    <a:pt x="29708" y="148560"/>
                  </a:lnTo>
                  <a:lnTo>
                    <a:pt x="29997" y="149086"/>
                  </a:lnTo>
                  <a:lnTo>
                    <a:pt x="30312" y="149611"/>
                  </a:lnTo>
                  <a:lnTo>
                    <a:pt x="30653" y="150110"/>
                  </a:lnTo>
                  <a:lnTo>
                    <a:pt x="31021" y="150583"/>
                  </a:lnTo>
                  <a:lnTo>
                    <a:pt x="31415" y="151029"/>
                  </a:lnTo>
                  <a:lnTo>
                    <a:pt x="31861" y="151502"/>
                  </a:lnTo>
                  <a:lnTo>
                    <a:pt x="32308" y="151922"/>
                  </a:lnTo>
                  <a:lnTo>
                    <a:pt x="32781" y="152343"/>
                  </a:lnTo>
                  <a:lnTo>
                    <a:pt x="33280" y="152737"/>
                  </a:lnTo>
                  <a:lnTo>
                    <a:pt x="33779" y="153131"/>
                  </a:lnTo>
                  <a:lnTo>
                    <a:pt x="34304" y="153498"/>
                  </a:lnTo>
                  <a:lnTo>
                    <a:pt x="34856" y="153866"/>
                  </a:lnTo>
                  <a:lnTo>
                    <a:pt x="35407" y="154208"/>
                  </a:lnTo>
                  <a:lnTo>
                    <a:pt x="36537" y="154864"/>
                  </a:lnTo>
                  <a:lnTo>
                    <a:pt x="37693" y="155468"/>
                  </a:lnTo>
                  <a:lnTo>
                    <a:pt x="38848" y="156046"/>
                  </a:lnTo>
                  <a:lnTo>
                    <a:pt x="40030" y="156545"/>
                  </a:lnTo>
                  <a:lnTo>
                    <a:pt x="41186" y="157018"/>
                  </a:lnTo>
                  <a:lnTo>
                    <a:pt x="42289" y="157465"/>
                  </a:lnTo>
                  <a:lnTo>
                    <a:pt x="43366" y="157832"/>
                  </a:lnTo>
                  <a:lnTo>
                    <a:pt x="44968" y="158384"/>
                  </a:lnTo>
                  <a:lnTo>
                    <a:pt x="46570" y="158857"/>
                  </a:lnTo>
                  <a:lnTo>
                    <a:pt x="48225" y="159277"/>
                  </a:lnTo>
                  <a:lnTo>
                    <a:pt x="49880" y="159645"/>
                  </a:lnTo>
                  <a:lnTo>
                    <a:pt x="51535" y="159960"/>
                  </a:lnTo>
                  <a:lnTo>
                    <a:pt x="53216" y="160196"/>
                  </a:lnTo>
                  <a:lnTo>
                    <a:pt x="54923" y="160380"/>
                  </a:lnTo>
                  <a:lnTo>
                    <a:pt x="56604" y="160511"/>
                  </a:lnTo>
                  <a:lnTo>
                    <a:pt x="58311" y="160564"/>
                  </a:lnTo>
                  <a:lnTo>
                    <a:pt x="59992" y="160564"/>
                  </a:lnTo>
                  <a:lnTo>
                    <a:pt x="60859" y="160538"/>
                  </a:lnTo>
                  <a:lnTo>
                    <a:pt x="61700" y="160485"/>
                  </a:lnTo>
                  <a:lnTo>
                    <a:pt x="62540" y="160433"/>
                  </a:lnTo>
                  <a:lnTo>
                    <a:pt x="63381" y="160354"/>
                  </a:lnTo>
                  <a:lnTo>
                    <a:pt x="64221" y="160275"/>
                  </a:lnTo>
                  <a:lnTo>
                    <a:pt x="65062" y="160170"/>
                  </a:lnTo>
                  <a:lnTo>
                    <a:pt x="65902" y="160039"/>
                  </a:lnTo>
                  <a:lnTo>
                    <a:pt x="66743" y="159907"/>
                  </a:lnTo>
                  <a:lnTo>
                    <a:pt x="67557" y="159750"/>
                  </a:lnTo>
                  <a:lnTo>
                    <a:pt x="68397" y="159566"/>
                  </a:lnTo>
                  <a:lnTo>
                    <a:pt x="69212" y="159382"/>
                  </a:lnTo>
                  <a:lnTo>
                    <a:pt x="70026" y="159172"/>
                  </a:lnTo>
                  <a:lnTo>
                    <a:pt x="70078" y="159146"/>
                  </a:lnTo>
                  <a:lnTo>
                    <a:pt x="72048" y="160222"/>
                  </a:lnTo>
                  <a:lnTo>
                    <a:pt x="73992" y="161299"/>
                  </a:lnTo>
                  <a:lnTo>
                    <a:pt x="73204" y="161615"/>
                  </a:lnTo>
                  <a:lnTo>
                    <a:pt x="72390" y="161904"/>
                  </a:lnTo>
                  <a:lnTo>
                    <a:pt x="71576" y="162166"/>
                  </a:lnTo>
                  <a:lnTo>
                    <a:pt x="70735" y="162403"/>
                  </a:lnTo>
                  <a:lnTo>
                    <a:pt x="69921" y="162613"/>
                  </a:lnTo>
                  <a:lnTo>
                    <a:pt x="69107" y="162823"/>
                  </a:lnTo>
                  <a:lnTo>
                    <a:pt x="68266" y="162980"/>
                  </a:lnTo>
                  <a:lnTo>
                    <a:pt x="67452" y="163138"/>
                  </a:lnTo>
                  <a:lnTo>
                    <a:pt x="66611" y="163269"/>
                  </a:lnTo>
                  <a:lnTo>
                    <a:pt x="65771" y="163401"/>
                  </a:lnTo>
                  <a:lnTo>
                    <a:pt x="64957" y="163479"/>
                  </a:lnTo>
                  <a:lnTo>
                    <a:pt x="64116" y="163558"/>
                  </a:lnTo>
                  <a:lnTo>
                    <a:pt x="63275" y="163611"/>
                  </a:lnTo>
                  <a:lnTo>
                    <a:pt x="62435" y="163663"/>
                  </a:lnTo>
                  <a:lnTo>
                    <a:pt x="61594" y="163690"/>
                  </a:lnTo>
                  <a:lnTo>
                    <a:pt x="60754" y="163690"/>
                  </a:lnTo>
                  <a:lnTo>
                    <a:pt x="59073" y="163663"/>
                  </a:lnTo>
                  <a:lnTo>
                    <a:pt x="57392" y="163558"/>
                  </a:lnTo>
                  <a:lnTo>
                    <a:pt x="55685" y="163427"/>
                  </a:lnTo>
                  <a:lnTo>
                    <a:pt x="54004" y="163217"/>
                  </a:lnTo>
                  <a:lnTo>
                    <a:pt x="52323" y="162980"/>
                  </a:lnTo>
                  <a:lnTo>
                    <a:pt x="50642" y="162691"/>
                  </a:lnTo>
                  <a:lnTo>
                    <a:pt x="48961" y="162376"/>
                  </a:lnTo>
                  <a:lnTo>
                    <a:pt x="47280" y="162009"/>
                  </a:lnTo>
                  <a:lnTo>
                    <a:pt x="45756" y="161667"/>
                  </a:lnTo>
                  <a:lnTo>
                    <a:pt x="44101" y="161247"/>
                  </a:lnTo>
                  <a:lnTo>
                    <a:pt x="42368" y="160774"/>
                  </a:lnTo>
                  <a:lnTo>
                    <a:pt x="41475" y="160511"/>
                  </a:lnTo>
                  <a:lnTo>
                    <a:pt x="40582" y="160249"/>
                  </a:lnTo>
                  <a:lnTo>
                    <a:pt x="39689" y="159934"/>
                  </a:lnTo>
                  <a:lnTo>
                    <a:pt x="38796" y="159618"/>
                  </a:lnTo>
                  <a:lnTo>
                    <a:pt x="37903" y="159277"/>
                  </a:lnTo>
                  <a:lnTo>
                    <a:pt x="37010" y="158909"/>
                  </a:lnTo>
                  <a:lnTo>
                    <a:pt x="36143" y="158515"/>
                  </a:lnTo>
                  <a:lnTo>
                    <a:pt x="35302" y="158095"/>
                  </a:lnTo>
                  <a:lnTo>
                    <a:pt x="34488" y="157675"/>
                  </a:lnTo>
                  <a:lnTo>
                    <a:pt x="33700" y="157202"/>
                  </a:lnTo>
                  <a:lnTo>
                    <a:pt x="32938" y="156729"/>
                  </a:lnTo>
                  <a:lnTo>
                    <a:pt x="32229" y="156204"/>
                  </a:lnTo>
                  <a:lnTo>
                    <a:pt x="31546" y="155652"/>
                  </a:lnTo>
                  <a:lnTo>
                    <a:pt x="30916" y="155101"/>
                  </a:lnTo>
                  <a:lnTo>
                    <a:pt x="30338" y="154497"/>
                  </a:lnTo>
                  <a:lnTo>
                    <a:pt x="30075" y="154181"/>
                  </a:lnTo>
                  <a:lnTo>
                    <a:pt x="29839" y="153866"/>
                  </a:lnTo>
                  <a:lnTo>
                    <a:pt x="29603" y="153525"/>
                  </a:lnTo>
                  <a:lnTo>
                    <a:pt x="29366" y="153183"/>
                  </a:lnTo>
                  <a:lnTo>
                    <a:pt x="29182" y="152842"/>
                  </a:lnTo>
                  <a:lnTo>
                    <a:pt x="28998" y="152500"/>
                  </a:lnTo>
                  <a:lnTo>
                    <a:pt x="28815" y="152133"/>
                  </a:lnTo>
                  <a:lnTo>
                    <a:pt x="28683" y="151765"/>
                  </a:lnTo>
                  <a:lnTo>
                    <a:pt x="28552" y="151397"/>
                  </a:lnTo>
                  <a:lnTo>
                    <a:pt x="28447" y="151003"/>
                  </a:lnTo>
                  <a:lnTo>
                    <a:pt x="28342" y="150609"/>
                  </a:lnTo>
                  <a:lnTo>
                    <a:pt x="28263" y="150215"/>
                  </a:lnTo>
                  <a:lnTo>
                    <a:pt x="28237" y="149795"/>
                  </a:lnTo>
                  <a:lnTo>
                    <a:pt x="28211" y="149375"/>
                  </a:lnTo>
                  <a:lnTo>
                    <a:pt x="28211" y="148954"/>
                  </a:lnTo>
                  <a:lnTo>
                    <a:pt x="28211" y="148508"/>
                  </a:lnTo>
                  <a:lnTo>
                    <a:pt x="28263" y="148061"/>
                  </a:lnTo>
                  <a:lnTo>
                    <a:pt x="28316" y="147589"/>
                  </a:lnTo>
                  <a:lnTo>
                    <a:pt x="28421" y="147116"/>
                  </a:lnTo>
                  <a:lnTo>
                    <a:pt x="28526" y="146643"/>
                  </a:lnTo>
                  <a:lnTo>
                    <a:pt x="28683" y="146170"/>
                  </a:lnTo>
                  <a:lnTo>
                    <a:pt x="28841" y="145671"/>
                  </a:lnTo>
                  <a:close/>
                  <a:moveTo>
                    <a:pt x="159251" y="139183"/>
                  </a:moveTo>
                  <a:lnTo>
                    <a:pt x="159304" y="139341"/>
                  </a:lnTo>
                  <a:lnTo>
                    <a:pt x="159698" y="139971"/>
                  </a:lnTo>
                  <a:lnTo>
                    <a:pt x="160065" y="140576"/>
                  </a:lnTo>
                  <a:lnTo>
                    <a:pt x="160407" y="141206"/>
                  </a:lnTo>
                  <a:lnTo>
                    <a:pt x="160696" y="141810"/>
                  </a:lnTo>
                  <a:lnTo>
                    <a:pt x="160932" y="142414"/>
                  </a:lnTo>
                  <a:lnTo>
                    <a:pt x="161168" y="143018"/>
                  </a:lnTo>
                  <a:lnTo>
                    <a:pt x="161352" y="143596"/>
                  </a:lnTo>
                  <a:lnTo>
                    <a:pt x="161510" y="144174"/>
                  </a:lnTo>
                  <a:lnTo>
                    <a:pt x="161615" y="144752"/>
                  </a:lnTo>
                  <a:lnTo>
                    <a:pt x="161694" y="145330"/>
                  </a:lnTo>
                  <a:lnTo>
                    <a:pt x="161746" y="145908"/>
                  </a:lnTo>
                  <a:lnTo>
                    <a:pt x="161773" y="146459"/>
                  </a:lnTo>
                  <a:lnTo>
                    <a:pt x="161773" y="147011"/>
                  </a:lnTo>
                  <a:lnTo>
                    <a:pt x="161746" y="147562"/>
                  </a:lnTo>
                  <a:lnTo>
                    <a:pt x="161668" y="148114"/>
                  </a:lnTo>
                  <a:lnTo>
                    <a:pt x="161589" y="148665"/>
                  </a:lnTo>
                  <a:lnTo>
                    <a:pt x="161457" y="149191"/>
                  </a:lnTo>
                  <a:lnTo>
                    <a:pt x="161326" y="149716"/>
                  </a:lnTo>
                  <a:lnTo>
                    <a:pt x="161142" y="150215"/>
                  </a:lnTo>
                  <a:lnTo>
                    <a:pt x="160958" y="150740"/>
                  </a:lnTo>
                  <a:lnTo>
                    <a:pt x="160748" y="151240"/>
                  </a:lnTo>
                  <a:lnTo>
                    <a:pt x="160512" y="151739"/>
                  </a:lnTo>
                  <a:lnTo>
                    <a:pt x="160249" y="152211"/>
                  </a:lnTo>
                  <a:lnTo>
                    <a:pt x="159960" y="152684"/>
                  </a:lnTo>
                  <a:lnTo>
                    <a:pt x="159645" y="153157"/>
                  </a:lnTo>
                  <a:lnTo>
                    <a:pt x="159330" y="153630"/>
                  </a:lnTo>
                  <a:lnTo>
                    <a:pt x="158988" y="154076"/>
                  </a:lnTo>
                  <a:lnTo>
                    <a:pt x="158621" y="154523"/>
                  </a:lnTo>
                  <a:lnTo>
                    <a:pt x="158253" y="154969"/>
                  </a:lnTo>
                  <a:lnTo>
                    <a:pt x="157859" y="155416"/>
                  </a:lnTo>
                  <a:lnTo>
                    <a:pt x="157439" y="155836"/>
                  </a:lnTo>
                  <a:lnTo>
                    <a:pt x="157018" y="156256"/>
                  </a:lnTo>
                  <a:lnTo>
                    <a:pt x="156099" y="157044"/>
                  </a:lnTo>
                  <a:lnTo>
                    <a:pt x="155154" y="157832"/>
                  </a:lnTo>
                  <a:lnTo>
                    <a:pt x="154155" y="158568"/>
                  </a:lnTo>
                  <a:lnTo>
                    <a:pt x="153131" y="159277"/>
                  </a:lnTo>
                  <a:lnTo>
                    <a:pt x="152054" y="159934"/>
                  </a:lnTo>
                  <a:lnTo>
                    <a:pt x="150951" y="160564"/>
                  </a:lnTo>
                  <a:lnTo>
                    <a:pt x="149848" y="161142"/>
                  </a:lnTo>
                  <a:lnTo>
                    <a:pt x="148718" y="161693"/>
                  </a:lnTo>
                  <a:lnTo>
                    <a:pt x="147563" y="162192"/>
                  </a:lnTo>
                  <a:lnTo>
                    <a:pt x="146407" y="162665"/>
                  </a:lnTo>
                  <a:lnTo>
                    <a:pt x="145278" y="163085"/>
                  </a:lnTo>
                  <a:lnTo>
                    <a:pt x="144148" y="163453"/>
                  </a:lnTo>
                  <a:lnTo>
                    <a:pt x="143019" y="163795"/>
                  </a:lnTo>
                  <a:lnTo>
                    <a:pt x="141916" y="164084"/>
                  </a:lnTo>
                  <a:lnTo>
                    <a:pt x="140865" y="164320"/>
                  </a:lnTo>
                  <a:lnTo>
                    <a:pt x="139814" y="164530"/>
                  </a:lnTo>
                  <a:lnTo>
                    <a:pt x="138632" y="164714"/>
                  </a:lnTo>
                  <a:lnTo>
                    <a:pt x="137424" y="164898"/>
                  </a:lnTo>
                  <a:lnTo>
                    <a:pt x="136190" y="165055"/>
                  </a:lnTo>
                  <a:lnTo>
                    <a:pt x="134929" y="165187"/>
                  </a:lnTo>
                  <a:lnTo>
                    <a:pt x="133694" y="165318"/>
                  </a:lnTo>
                  <a:lnTo>
                    <a:pt x="132434" y="165397"/>
                  </a:lnTo>
                  <a:lnTo>
                    <a:pt x="131173" y="165476"/>
                  </a:lnTo>
                  <a:lnTo>
                    <a:pt x="129886" y="165528"/>
                  </a:lnTo>
                  <a:lnTo>
                    <a:pt x="128625" y="165528"/>
                  </a:lnTo>
                  <a:lnTo>
                    <a:pt x="127364" y="165502"/>
                  </a:lnTo>
                  <a:lnTo>
                    <a:pt x="126104" y="165476"/>
                  </a:lnTo>
                  <a:lnTo>
                    <a:pt x="124843" y="165397"/>
                  </a:lnTo>
                  <a:lnTo>
                    <a:pt x="123608" y="165266"/>
                  </a:lnTo>
                  <a:lnTo>
                    <a:pt x="122374" y="165134"/>
                  </a:lnTo>
                  <a:lnTo>
                    <a:pt x="121166" y="164950"/>
                  </a:lnTo>
                  <a:lnTo>
                    <a:pt x="119984" y="164714"/>
                  </a:lnTo>
                  <a:lnTo>
                    <a:pt x="118723" y="164425"/>
                  </a:lnTo>
                  <a:lnTo>
                    <a:pt x="118066" y="164241"/>
                  </a:lnTo>
                  <a:lnTo>
                    <a:pt x="117410" y="164057"/>
                  </a:lnTo>
                  <a:lnTo>
                    <a:pt x="116753" y="163847"/>
                  </a:lnTo>
                  <a:lnTo>
                    <a:pt x="116070" y="163611"/>
                  </a:lnTo>
                  <a:lnTo>
                    <a:pt x="115387" y="163348"/>
                  </a:lnTo>
                  <a:lnTo>
                    <a:pt x="114730" y="163085"/>
                  </a:lnTo>
                  <a:lnTo>
                    <a:pt x="114047" y="162797"/>
                  </a:lnTo>
                  <a:lnTo>
                    <a:pt x="113391" y="162481"/>
                  </a:lnTo>
                  <a:lnTo>
                    <a:pt x="112734" y="162140"/>
                  </a:lnTo>
                  <a:lnTo>
                    <a:pt x="112104" y="161798"/>
                  </a:lnTo>
                  <a:lnTo>
                    <a:pt x="111473" y="161431"/>
                  </a:lnTo>
                  <a:lnTo>
                    <a:pt x="110843" y="161037"/>
                  </a:lnTo>
                  <a:lnTo>
                    <a:pt x="110265" y="160616"/>
                  </a:lnTo>
                  <a:lnTo>
                    <a:pt x="109687" y="160196"/>
                  </a:lnTo>
                  <a:lnTo>
                    <a:pt x="109136" y="159750"/>
                  </a:lnTo>
                  <a:lnTo>
                    <a:pt x="108637" y="159277"/>
                  </a:lnTo>
                  <a:lnTo>
                    <a:pt x="108138" y="158804"/>
                  </a:lnTo>
                  <a:lnTo>
                    <a:pt x="107691" y="158279"/>
                  </a:lnTo>
                  <a:lnTo>
                    <a:pt x="107271" y="157753"/>
                  </a:lnTo>
                  <a:lnTo>
                    <a:pt x="106877" y="157202"/>
                  </a:lnTo>
                  <a:lnTo>
                    <a:pt x="106535" y="156650"/>
                  </a:lnTo>
                  <a:lnTo>
                    <a:pt x="106246" y="156046"/>
                  </a:lnTo>
                  <a:lnTo>
                    <a:pt x="105984" y="155442"/>
                  </a:lnTo>
                  <a:lnTo>
                    <a:pt x="105774" y="154812"/>
                  </a:lnTo>
                  <a:lnTo>
                    <a:pt x="105642" y="154181"/>
                  </a:lnTo>
                  <a:lnTo>
                    <a:pt x="105537" y="153498"/>
                  </a:lnTo>
                  <a:lnTo>
                    <a:pt x="105485" y="152815"/>
                  </a:lnTo>
                  <a:lnTo>
                    <a:pt x="105511" y="152106"/>
                  </a:lnTo>
                  <a:lnTo>
                    <a:pt x="105590" y="151371"/>
                  </a:lnTo>
                  <a:lnTo>
                    <a:pt x="105721" y="150635"/>
                  </a:lnTo>
                  <a:lnTo>
                    <a:pt x="105879" y="151187"/>
                  </a:lnTo>
                  <a:lnTo>
                    <a:pt x="106063" y="151765"/>
                  </a:lnTo>
                  <a:lnTo>
                    <a:pt x="106273" y="152290"/>
                  </a:lnTo>
                  <a:lnTo>
                    <a:pt x="106509" y="152815"/>
                  </a:lnTo>
                  <a:lnTo>
                    <a:pt x="106746" y="153315"/>
                  </a:lnTo>
                  <a:lnTo>
                    <a:pt x="107008" y="153787"/>
                  </a:lnTo>
                  <a:lnTo>
                    <a:pt x="107297" y="154234"/>
                  </a:lnTo>
                  <a:lnTo>
                    <a:pt x="107586" y="154680"/>
                  </a:lnTo>
                  <a:lnTo>
                    <a:pt x="107901" y="155127"/>
                  </a:lnTo>
                  <a:lnTo>
                    <a:pt x="108243" y="155521"/>
                  </a:lnTo>
                  <a:lnTo>
                    <a:pt x="108584" y="155941"/>
                  </a:lnTo>
                  <a:lnTo>
                    <a:pt x="108952" y="156309"/>
                  </a:lnTo>
                  <a:lnTo>
                    <a:pt x="109320" y="156677"/>
                  </a:lnTo>
                  <a:lnTo>
                    <a:pt x="109740" y="157018"/>
                  </a:lnTo>
                  <a:lnTo>
                    <a:pt x="110134" y="157360"/>
                  </a:lnTo>
                  <a:lnTo>
                    <a:pt x="110554" y="157675"/>
                  </a:lnTo>
                  <a:lnTo>
                    <a:pt x="111001" y="157964"/>
                  </a:lnTo>
                  <a:lnTo>
                    <a:pt x="111447" y="158253"/>
                  </a:lnTo>
                  <a:lnTo>
                    <a:pt x="111920" y="158541"/>
                  </a:lnTo>
                  <a:lnTo>
                    <a:pt x="112393" y="158804"/>
                  </a:lnTo>
                  <a:lnTo>
                    <a:pt x="112866" y="159041"/>
                  </a:lnTo>
                  <a:lnTo>
                    <a:pt x="113365" y="159277"/>
                  </a:lnTo>
                  <a:lnTo>
                    <a:pt x="114389" y="159723"/>
                  </a:lnTo>
                  <a:lnTo>
                    <a:pt x="115466" y="160091"/>
                  </a:lnTo>
                  <a:lnTo>
                    <a:pt x="116543" y="160433"/>
                  </a:lnTo>
                  <a:lnTo>
                    <a:pt x="117672" y="160722"/>
                  </a:lnTo>
                  <a:lnTo>
                    <a:pt x="118802" y="160958"/>
                  </a:lnTo>
                  <a:lnTo>
                    <a:pt x="119957" y="161168"/>
                  </a:lnTo>
                  <a:lnTo>
                    <a:pt x="121139" y="161326"/>
                  </a:lnTo>
                  <a:lnTo>
                    <a:pt x="122321" y="161457"/>
                  </a:lnTo>
                  <a:lnTo>
                    <a:pt x="123529" y="161536"/>
                  </a:lnTo>
                  <a:lnTo>
                    <a:pt x="124738" y="161615"/>
                  </a:lnTo>
                  <a:lnTo>
                    <a:pt x="125920" y="161641"/>
                  </a:lnTo>
                  <a:lnTo>
                    <a:pt x="128284" y="161641"/>
                  </a:lnTo>
                  <a:lnTo>
                    <a:pt x="129466" y="161588"/>
                  </a:lnTo>
                  <a:lnTo>
                    <a:pt x="130595" y="161536"/>
                  </a:lnTo>
                  <a:lnTo>
                    <a:pt x="131724" y="161457"/>
                  </a:lnTo>
                  <a:lnTo>
                    <a:pt x="132828" y="161352"/>
                  </a:lnTo>
                  <a:lnTo>
                    <a:pt x="133878" y="161247"/>
                  </a:lnTo>
                  <a:lnTo>
                    <a:pt x="134903" y="161116"/>
                  </a:lnTo>
                  <a:lnTo>
                    <a:pt x="136846" y="160853"/>
                  </a:lnTo>
                  <a:lnTo>
                    <a:pt x="137871" y="160669"/>
                  </a:lnTo>
                  <a:lnTo>
                    <a:pt x="138895" y="160485"/>
                  </a:lnTo>
                  <a:lnTo>
                    <a:pt x="139946" y="160249"/>
                  </a:lnTo>
                  <a:lnTo>
                    <a:pt x="140996" y="159986"/>
                  </a:lnTo>
                  <a:lnTo>
                    <a:pt x="142047" y="159697"/>
                  </a:lnTo>
                  <a:lnTo>
                    <a:pt x="143098" y="159356"/>
                  </a:lnTo>
                  <a:lnTo>
                    <a:pt x="144122" y="159014"/>
                  </a:lnTo>
                  <a:lnTo>
                    <a:pt x="145146" y="158620"/>
                  </a:lnTo>
                  <a:lnTo>
                    <a:pt x="146171" y="158200"/>
                  </a:lnTo>
                  <a:lnTo>
                    <a:pt x="147169" y="157753"/>
                  </a:lnTo>
                  <a:lnTo>
                    <a:pt x="148167" y="157254"/>
                  </a:lnTo>
                  <a:lnTo>
                    <a:pt x="149139" y="156729"/>
                  </a:lnTo>
                  <a:lnTo>
                    <a:pt x="150058" y="156204"/>
                  </a:lnTo>
                  <a:lnTo>
                    <a:pt x="150977" y="155600"/>
                  </a:lnTo>
                  <a:lnTo>
                    <a:pt x="151844" y="154996"/>
                  </a:lnTo>
                  <a:lnTo>
                    <a:pt x="152685" y="154339"/>
                  </a:lnTo>
                  <a:lnTo>
                    <a:pt x="153499" y="153656"/>
                  </a:lnTo>
                  <a:lnTo>
                    <a:pt x="154261" y="152947"/>
                  </a:lnTo>
                  <a:lnTo>
                    <a:pt x="154970" y="152211"/>
                  </a:lnTo>
                  <a:lnTo>
                    <a:pt x="155626" y="151423"/>
                  </a:lnTo>
                  <a:lnTo>
                    <a:pt x="155942" y="151003"/>
                  </a:lnTo>
                  <a:lnTo>
                    <a:pt x="156257" y="150609"/>
                  </a:lnTo>
                  <a:lnTo>
                    <a:pt x="156546" y="150189"/>
                  </a:lnTo>
                  <a:lnTo>
                    <a:pt x="156808" y="149742"/>
                  </a:lnTo>
                  <a:lnTo>
                    <a:pt x="157071" y="149322"/>
                  </a:lnTo>
                  <a:lnTo>
                    <a:pt x="157307" y="148876"/>
                  </a:lnTo>
                  <a:lnTo>
                    <a:pt x="157544" y="148403"/>
                  </a:lnTo>
                  <a:lnTo>
                    <a:pt x="157754" y="147956"/>
                  </a:lnTo>
                  <a:lnTo>
                    <a:pt x="157964" y="147483"/>
                  </a:lnTo>
                  <a:lnTo>
                    <a:pt x="158148" y="146984"/>
                  </a:lnTo>
                  <a:lnTo>
                    <a:pt x="158306" y="146485"/>
                  </a:lnTo>
                  <a:lnTo>
                    <a:pt x="158437" y="145986"/>
                  </a:lnTo>
                  <a:lnTo>
                    <a:pt x="158568" y="145487"/>
                  </a:lnTo>
                  <a:lnTo>
                    <a:pt x="158699" y="144962"/>
                  </a:lnTo>
                  <a:lnTo>
                    <a:pt x="158778" y="144437"/>
                  </a:lnTo>
                  <a:lnTo>
                    <a:pt x="158857" y="143911"/>
                  </a:lnTo>
                  <a:lnTo>
                    <a:pt x="158910" y="143360"/>
                  </a:lnTo>
                  <a:lnTo>
                    <a:pt x="158936" y="142808"/>
                  </a:lnTo>
                  <a:lnTo>
                    <a:pt x="158962" y="142257"/>
                  </a:lnTo>
                  <a:lnTo>
                    <a:pt x="158936" y="141679"/>
                  </a:lnTo>
                  <a:lnTo>
                    <a:pt x="158910" y="141101"/>
                  </a:lnTo>
                  <a:lnTo>
                    <a:pt x="158857" y="140523"/>
                  </a:lnTo>
                  <a:lnTo>
                    <a:pt x="158778" y="139919"/>
                  </a:lnTo>
                  <a:lnTo>
                    <a:pt x="158699" y="139315"/>
                  </a:lnTo>
                  <a:lnTo>
                    <a:pt x="159251" y="139183"/>
                  </a:lnTo>
                  <a:close/>
                  <a:moveTo>
                    <a:pt x="172673" y="115386"/>
                  </a:moveTo>
                  <a:lnTo>
                    <a:pt x="173435" y="116069"/>
                  </a:lnTo>
                  <a:lnTo>
                    <a:pt x="174144" y="116779"/>
                  </a:lnTo>
                  <a:lnTo>
                    <a:pt x="174853" y="117488"/>
                  </a:lnTo>
                  <a:lnTo>
                    <a:pt x="175536" y="118197"/>
                  </a:lnTo>
                  <a:lnTo>
                    <a:pt x="176193" y="118932"/>
                  </a:lnTo>
                  <a:lnTo>
                    <a:pt x="176797" y="119668"/>
                  </a:lnTo>
                  <a:lnTo>
                    <a:pt x="177401" y="120430"/>
                  </a:lnTo>
                  <a:lnTo>
                    <a:pt x="177952" y="121218"/>
                  </a:lnTo>
                  <a:lnTo>
                    <a:pt x="178451" y="122005"/>
                  </a:lnTo>
                  <a:lnTo>
                    <a:pt x="178950" y="122820"/>
                  </a:lnTo>
                  <a:lnTo>
                    <a:pt x="179397" y="123687"/>
                  </a:lnTo>
                  <a:lnTo>
                    <a:pt x="179791" y="124553"/>
                  </a:lnTo>
                  <a:lnTo>
                    <a:pt x="180132" y="125446"/>
                  </a:lnTo>
                  <a:lnTo>
                    <a:pt x="180448" y="126392"/>
                  </a:lnTo>
                  <a:lnTo>
                    <a:pt x="180737" y="127364"/>
                  </a:lnTo>
                  <a:lnTo>
                    <a:pt x="180947" y="128388"/>
                  </a:lnTo>
                  <a:lnTo>
                    <a:pt x="180842" y="128309"/>
                  </a:lnTo>
                  <a:lnTo>
                    <a:pt x="180737" y="128257"/>
                  </a:lnTo>
                  <a:lnTo>
                    <a:pt x="180605" y="128231"/>
                  </a:lnTo>
                  <a:lnTo>
                    <a:pt x="180474" y="128231"/>
                  </a:lnTo>
                  <a:lnTo>
                    <a:pt x="178399" y="128703"/>
                  </a:lnTo>
                  <a:lnTo>
                    <a:pt x="176324" y="129176"/>
                  </a:lnTo>
                  <a:lnTo>
                    <a:pt x="174249" y="129649"/>
                  </a:lnTo>
                  <a:lnTo>
                    <a:pt x="172174" y="130174"/>
                  </a:lnTo>
                  <a:lnTo>
                    <a:pt x="170125" y="130700"/>
                  </a:lnTo>
                  <a:lnTo>
                    <a:pt x="168050" y="131251"/>
                  </a:lnTo>
                  <a:lnTo>
                    <a:pt x="166001" y="131829"/>
                  </a:lnTo>
                  <a:lnTo>
                    <a:pt x="163953" y="132407"/>
                  </a:lnTo>
                  <a:lnTo>
                    <a:pt x="161904" y="133011"/>
                  </a:lnTo>
                  <a:lnTo>
                    <a:pt x="159881" y="133641"/>
                  </a:lnTo>
                  <a:lnTo>
                    <a:pt x="157833" y="134272"/>
                  </a:lnTo>
                  <a:lnTo>
                    <a:pt x="155810" y="134928"/>
                  </a:lnTo>
                  <a:lnTo>
                    <a:pt x="153788" y="135585"/>
                  </a:lnTo>
                  <a:lnTo>
                    <a:pt x="151765" y="136268"/>
                  </a:lnTo>
                  <a:lnTo>
                    <a:pt x="147773" y="137686"/>
                  </a:lnTo>
                  <a:lnTo>
                    <a:pt x="144017" y="139052"/>
                  </a:lnTo>
                  <a:lnTo>
                    <a:pt x="140261" y="140444"/>
                  </a:lnTo>
                  <a:lnTo>
                    <a:pt x="138396" y="141153"/>
                  </a:lnTo>
                  <a:lnTo>
                    <a:pt x="136505" y="141889"/>
                  </a:lnTo>
                  <a:lnTo>
                    <a:pt x="134640" y="142651"/>
                  </a:lnTo>
                  <a:lnTo>
                    <a:pt x="132775" y="143412"/>
                  </a:lnTo>
                  <a:lnTo>
                    <a:pt x="130910" y="144200"/>
                  </a:lnTo>
                  <a:lnTo>
                    <a:pt x="129072" y="145014"/>
                  </a:lnTo>
                  <a:lnTo>
                    <a:pt x="127233" y="145855"/>
                  </a:lnTo>
                  <a:lnTo>
                    <a:pt x="125421" y="146722"/>
                  </a:lnTo>
                  <a:lnTo>
                    <a:pt x="123635" y="147615"/>
                  </a:lnTo>
                  <a:lnTo>
                    <a:pt x="121848" y="148560"/>
                  </a:lnTo>
                  <a:lnTo>
                    <a:pt x="120115" y="149506"/>
                  </a:lnTo>
                  <a:lnTo>
                    <a:pt x="118381" y="150504"/>
                  </a:lnTo>
                  <a:lnTo>
                    <a:pt x="118066" y="150058"/>
                  </a:lnTo>
                  <a:lnTo>
                    <a:pt x="117751" y="149664"/>
                  </a:lnTo>
                  <a:lnTo>
                    <a:pt x="117410" y="149270"/>
                  </a:lnTo>
                  <a:lnTo>
                    <a:pt x="117042" y="148876"/>
                  </a:lnTo>
                  <a:lnTo>
                    <a:pt x="116674" y="148534"/>
                  </a:lnTo>
                  <a:lnTo>
                    <a:pt x="116254" y="148193"/>
                  </a:lnTo>
                  <a:lnTo>
                    <a:pt x="115860" y="147877"/>
                  </a:lnTo>
                  <a:lnTo>
                    <a:pt x="115440" y="147589"/>
                  </a:lnTo>
                  <a:lnTo>
                    <a:pt x="114993" y="147300"/>
                  </a:lnTo>
                  <a:lnTo>
                    <a:pt x="114547" y="147037"/>
                  </a:lnTo>
                  <a:lnTo>
                    <a:pt x="114074" y="146801"/>
                  </a:lnTo>
                  <a:lnTo>
                    <a:pt x="113601" y="146590"/>
                  </a:lnTo>
                  <a:lnTo>
                    <a:pt x="113128" y="146407"/>
                  </a:lnTo>
                  <a:lnTo>
                    <a:pt x="112655" y="146223"/>
                  </a:lnTo>
                  <a:lnTo>
                    <a:pt x="112156" y="146065"/>
                  </a:lnTo>
                  <a:lnTo>
                    <a:pt x="111657" y="145934"/>
                  </a:lnTo>
                  <a:lnTo>
                    <a:pt x="111132" y="145829"/>
                  </a:lnTo>
                  <a:lnTo>
                    <a:pt x="110633" y="145750"/>
                  </a:lnTo>
                  <a:lnTo>
                    <a:pt x="110108" y="145671"/>
                  </a:lnTo>
                  <a:lnTo>
                    <a:pt x="109582" y="145619"/>
                  </a:lnTo>
                  <a:lnTo>
                    <a:pt x="108532" y="145619"/>
                  </a:lnTo>
                  <a:lnTo>
                    <a:pt x="108033" y="145645"/>
                  </a:lnTo>
                  <a:lnTo>
                    <a:pt x="107507" y="145671"/>
                  </a:lnTo>
                  <a:lnTo>
                    <a:pt x="106982" y="145750"/>
                  </a:lnTo>
                  <a:lnTo>
                    <a:pt x="106457" y="145829"/>
                  </a:lnTo>
                  <a:lnTo>
                    <a:pt x="105958" y="145960"/>
                  </a:lnTo>
                  <a:lnTo>
                    <a:pt x="105432" y="146091"/>
                  </a:lnTo>
                  <a:lnTo>
                    <a:pt x="104933" y="146249"/>
                  </a:lnTo>
                  <a:lnTo>
                    <a:pt x="104434" y="146459"/>
                  </a:lnTo>
                  <a:lnTo>
                    <a:pt x="103961" y="146669"/>
                  </a:lnTo>
                  <a:lnTo>
                    <a:pt x="103462" y="146906"/>
                  </a:lnTo>
                  <a:lnTo>
                    <a:pt x="103095" y="147116"/>
                  </a:lnTo>
                  <a:lnTo>
                    <a:pt x="102727" y="147352"/>
                  </a:lnTo>
                  <a:lnTo>
                    <a:pt x="102412" y="147589"/>
                  </a:lnTo>
                  <a:lnTo>
                    <a:pt x="102096" y="147851"/>
                  </a:lnTo>
                  <a:lnTo>
                    <a:pt x="101808" y="148114"/>
                  </a:lnTo>
                  <a:lnTo>
                    <a:pt x="101571" y="148403"/>
                  </a:lnTo>
                  <a:lnTo>
                    <a:pt x="101335" y="148692"/>
                  </a:lnTo>
                  <a:lnTo>
                    <a:pt x="101125" y="148981"/>
                  </a:lnTo>
                  <a:lnTo>
                    <a:pt x="100941" y="149296"/>
                  </a:lnTo>
                  <a:lnTo>
                    <a:pt x="100783" y="149611"/>
                  </a:lnTo>
                  <a:lnTo>
                    <a:pt x="100652" y="149926"/>
                  </a:lnTo>
                  <a:lnTo>
                    <a:pt x="100521" y="150268"/>
                  </a:lnTo>
                  <a:lnTo>
                    <a:pt x="100442" y="150609"/>
                  </a:lnTo>
                  <a:lnTo>
                    <a:pt x="100363" y="150924"/>
                  </a:lnTo>
                  <a:lnTo>
                    <a:pt x="100337" y="151266"/>
                  </a:lnTo>
                  <a:lnTo>
                    <a:pt x="100310" y="151607"/>
                  </a:lnTo>
                  <a:lnTo>
                    <a:pt x="100337" y="151949"/>
                  </a:lnTo>
                  <a:lnTo>
                    <a:pt x="100363" y="152290"/>
                  </a:lnTo>
                  <a:lnTo>
                    <a:pt x="100415" y="152632"/>
                  </a:lnTo>
                  <a:lnTo>
                    <a:pt x="100494" y="152973"/>
                  </a:lnTo>
                  <a:lnTo>
                    <a:pt x="100573" y="153288"/>
                  </a:lnTo>
                  <a:lnTo>
                    <a:pt x="100704" y="153630"/>
                  </a:lnTo>
                  <a:lnTo>
                    <a:pt x="100862" y="153945"/>
                  </a:lnTo>
                  <a:lnTo>
                    <a:pt x="101020" y="154260"/>
                  </a:lnTo>
                  <a:lnTo>
                    <a:pt x="101203" y="154575"/>
                  </a:lnTo>
                  <a:lnTo>
                    <a:pt x="101440" y="154864"/>
                  </a:lnTo>
                  <a:lnTo>
                    <a:pt x="101676" y="155153"/>
                  </a:lnTo>
                  <a:lnTo>
                    <a:pt x="101939" y="155442"/>
                  </a:lnTo>
                  <a:lnTo>
                    <a:pt x="102202" y="155705"/>
                  </a:lnTo>
                  <a:lnTo>
                    <a:pt x="102517" y="155941"/>
                  </a:lnTo>
                  <a:lnTo>
                    <a:pt x="102832" y="156178"/>
                  </a:lnTo>
                  <a:lnTo>
                    <a:pt x="103200" y="156414"/>
                  </a:lnTo>
                  <a:lnTo>
                    <a:pt x="103095" y="156414"/>
                  </a:lnTo>
                  <a:lnTo>
                    <a:pt x="103016" y="156440"/>
                  </a:lnTo>
                  <a:lnTo>
                    <a:pt x="102333" y="156729"/>
                  </a:lnTo>
                  <a:lnTo>
                    <a:pt x="101676" y="157018"/>
                  </a:lnTo>
                  <a:lnTo>
                    <a:pt x="101046" y="157333"/>
                  </a:lnTo>
                  <a:lnTo>
                    <a:pt x="100389" y="157648"/>
                  </a:lnTo>
                  <a:lnTo>
                    <a:pt x="99785" y="157990"/>
                  </a:lnTo>
                  <a:lnTo>
                    <a:pt x="99155" y="158358"/>
                  </a:lnTo>
                  <a:lnTo>
                    <a:pt x="98551" y="158752"/>
                  </a:lnTo>
                  <a:lnTo>
                    <a:pt x="97973" y="159146"/>
                  </a:lnTo>
                  <a:lnTo>
                    <a:pt x="97395" y="159566"/>
                  </a:lnTo>
                  <a:lnTo>
                    <a:pt x="96843" y="159986"/>
                  </a:lnTo>
                  <a:lnTo>
                    <a:pt x="96292" y="160459"/>
                  </a:lnTo>
                  <a:lnTo>
                    <a:pt x="95766" y="160932"/>
                  </a:lnTo>
                  <a:lnTo>
                    <a:pt x="95267" y="161431"/>
                  </a:lnTo>
                  <a:lnTo>
                    <a:pt x="94742" y="161956"/>
                  </a:lnTo>
                  <a:lnTo>
                    <a:pt x="94269" y="162481"/>
                  </a:lnTo>
                  <a:lnTo>
                    <a:pt x="93796" y="163033"/>
                  </a:lnTo>
                  <a:lnTo>
                    <a:pt x="93613" y="163296"/>
                  </a:lnTo>
                  <a:lnTo>
                    <a:pt x="93402" y="163690"/>
                  </a:lnTo>
                  <a:lnTo>
                    <a:pt x="92825" y="164661"/>
                  </a:lnTo>
                  <a:lnTo>
                    <a:pt x="92536" y="165160"/>
                  </a:lnTo>
                  <a:lnTo>
                    <a:pt x="92247" y="165607"/>
                  </a:lnTo>
                  <a:lnTo>
                    <a:pt x="92115" y="165765"/>
                  </a:lnTo>
                  <a:lnTo>
                    <a:pt x="91984" y="165922"/>
                  </a:lnTo>
                  <a:lnTo>
                    <a:pt x="91853" y="166027"/>
                  </a:lnTo>
                  <a:lnTo>
                    <a:pt x="91721" y="166106"/>
                  </a:lnTo>
                  <a:lnTo>
                    <a:pt x="91485" y="166159"/>
                  </a:lnTo>
                  <a:lnTo>
                    <a:pt x="91249" y="166185"/>
                  </a:lnTo>
                  <a:lnTo>
                    <a:pt x="91012" y="166185"/>
                  </a:lnTo>
                  <a:lnTo>
                    <a:pt x="90802" y="166132"/>
                  </a:lnTo>
                  <a:lnTo>
                    <a:pt x="90566" y="166080"/>
                  </a:lnTo>
                  <a:lnTo>
                    <a:pt x="90356" y="165975"/>
                  </a:lnTo>
                  <a:lnTo>
                    <a:pt x="90119" y="165870"/>
                  </a:lnTo>
                  <a:lnTo>
                    <a:pt x="89909" y="165712"/>
                  </a:lnTo>
                  <a:lnTo>
                    <a:pt x="89489" y="165423"/>
                  </a:lnTo>
                  <a:lnTo>
                    <a:pt x="89095" y="165082"/>
                  </a:lnTo>
                  <a:lnTo>
                    <a:pt x="88727" y="164767"/>
                  </a:lnTo>
                  <a:lnTo>
                    <a:pt x="88333" y="164478"/>
                  </a:lnTo>
                  <a:lnTo>
                    <a:pt x="86416" y="163138"/>
                  </a:lnTo>
                  <a:lnTo>
                    <a:pt x="84472" y="161825"/>
                  </a:lnTo>
                  <a:lnTo>
                    <a:pt x="82502" y="160564"/>
                  </a:lnTo>
                  <a:lnTo>
                    <a:pt x="80506" y="159329"/>
                  </a:lnTo>
                  <a:lnTo>
                    <a:pt x="78720" y="158279"/>
                  </a:lnTo>
                  <a:lnTo>
                    <a:pt x="76934" y="157228"/>
                  </a:lnTo>
                  <a:lnTo>
                    <a:pt x="75121" y="156204"/>
                  </a:lnTo>
                  <a:lnTo>
                    <a:pt x="73283" y="155179"/>
                  </a:lnTo>
                  <a:lnTo>
                    <a:pt x="71444" y="154208"/>
                  </a:lnTo>
                  <a:lnTo>
                    <a:pt x="69579" y="153236"/>
                  </a:lnTo>
                  <a:lnTo>
                    <a:pt x="67714" y="152316"/>
                  </a:lnTo>
                  <a:lnTo>
                    <a:pt x="65797" y="151423"/>
                  </a:lnTo>
                  <a:lnTo>
                    <a:pt x="63906" y="150557"/>
                  </a:lnTo>
                  <a:lnTo>
                    <a:pt x="61962" y="149716"/>
                  </a:lnTo>
                  <a:lnTo>
                    <a:pt x="60019" y="148928"/>
                  </a:lnTo>
                  <a:lnTo>
                    <a:pt x="58075" y="148166"/>
                  </a:lnTo>
                  <a:lnTo>
                    <a:pt x="56131" y="147457"/>
                  </a:lnTo>
                  <a:lnTo>
                    <a:pt x="54135" y="146774"/>
                  </a:lnTo>
                  <a:lnTo>
                    <a:pt x="52165" y="146170"/>
                  </a:lnTo>
                  <a:lnTo>
                    <a:pt x="50169" y="145592"/>
                  </a:lnTo>
                  <a:lnTo>
                    <a:pt x="50195" y="145251"/>
                  </a:lnTo>
                  <a:lnTo>
                    <a:pt x="50195" y="144936"/>
                  </a:lnTo>
                  <a:lnTo>
                    <a:pt x="50195" y="144621"/>
                  </a:lnTo>
                  <a:lnTo>
                    <a:pt x="50169" y="144305"/>
                  </a:lnTo>
                  <a:lnTo>
                    <a:pt x="50116" y="144016"/>
                  </a:lnTo>
                  <a:lnTo>
                    <a:pt x="50064" y="143727"/>
                  </a:lnTo>
                  <a:lnTo>
                    <a:pt x="49985" y="143439"/>
                  </a:lnTo>
                  <a:lnTo>
                    <a:pt x="49880" y="143150"/>
                  </a:lnTo>
                  <a:lnTo>
                    <a:pt x="49775" y="142887"/>
                  </a:lnTo>
                  <a:lnTo>
                    <a:pt x="49643" y="142624"/>
                  </a:lnTo>
                  <a:lnTo>
                    <a:pt x="49355" y="142099"/>
                  </a:lnTo>
                  <a:lnTo>
                    <a:pt x="49013" y="141626"/>
                  </a:lnTo>
                  <a:lnTo>
                    <a:pt x="48619" y="141180"/>
                  </a:lnTo>
                  <a:lnTo>
                    <a:pt x="48173" y="140786"/>
                  </a:lnTo>
                  <a:lnTo>
                    <a:pt x="47700" y="140418"/>
                  </a:lnTo>
                  <a:lnTo>
                    <a:pt x="47201" y="140076"/>
                  </a:lnTo>
                  <a:lnTo>
                    <a:pt x="46649" y="139761"/>
                  </a:lnTo>
                  <a:lnTo>
                    <a:pt x="46098" y="139499"/>
                  </a:lnTo>
                  <a:lnTo>
                    <a:pt x="45493" y="139262"/>
                  </a:lnTo>
                  <a:lnTo>
                    <a:pt x="44916" y="139078"/>
                  </a:lnTo>
                  <a:lnTo>
                    <a:pt x="44285" y="138921"/>
                  </a:lnTo>
                  <a:lnTo>
                    <a:pt x="43681" y="138816"/>
                  </a:lnTo>
                  <a:lnTo>
                    <a:pt x="43051" y="138737"/>
                  </a:lnTo>
                  <a:lnTo>
                    <a:pt x="42447" y="138711"/>
                  </a:lnTo>
                  <a:lnTo>
                    <a:pt x="41843" y="138737"/>
                  </a:lnTo>
                  <a:lnTo>
                    <a:pt x="41238" y="138789"/>
                  </a:lnTo>
                  <a:lnTo>
                    <a:pt x="40661" y="138895"/>
                  </a:lnTo>
                  <a:lnTo>
                    <a:pt x="40083" y="139026"/>
                  </a:lnTo>
                  <a:lnTo>
                    <a:pt x="39557" y="139236"/>
                  </a:lnTo>
                  <a:lnTo>
                    <a:pt x="39032" y="139472"/>
                  </a:lnTo>
                  <a:lnTo>
                    <a:pt x="38559" y="139761"/>
                  </a:lnTo>
                  <a:lnTo>
                    <a:pt x="38323" y="139945"/>
                  </a:lnTo>
                  <a:lnTo>
                    <a:pt x="38113" y="140103"/>
                  </a:lnTo>
                  <a:lnTo>
                    <a:pt x="37929" y="140313"/>
                  </a:lnTo>
                  <a:lnTo>
                    <a:pt x="37719" y="140497"/>
                  </a:lnTo>
                  <a:lnTo>
                    <a:pt x="37535" y="140733"/>
                  </a:lnTo>
                  <a:lnTo>
                    <a:pt x="37377" y="140943"/>
                  </a:lnTo>
                  <a:lnTo>
                    <a:pt x="37220" y="141180"/>
                  </a:lnTo>
                  <a:lnTo>
                    <a:pt x="37088" y="141442"/>
                  </a:lnTo>
                  <a:lnTo>
                    <a:pt x="36957" y="141705"/>
                  </a:lnTo>
                  <a:lnTo>
                    <a:pt x="36852" y="141994"/>
                  </a:lnTo>
                  <a:lnTo>
                    <a:pt x="36747" y="142283"/>
                  </a:lnTo>
                  <a:lnTo>
                    <a:pt x="36668" y="142598"/>
                  </a:lnTo>
                  <a:lnTo>
                    <a:pt x="35381" y="142178"/>
                  </a:lnTo>
                  <a:lnTo>
                    <a:pt x="34094" y="141810"/>
                  </a:lnTo>
                  <a:lnTo>
                    <a:pt x="32781" y="141495"/>
                  </a:lnTo>
                  <a:lnTo>
                    <a:pt x="31494" y="141206"/>
                  </a:lnTo>
                  <a:lnTo>
                    <a:pt x="30154" y="140943"/>
                  </a:lnTo>
                  <a:lnTo>
                    <a:pt x="28841" y="140759"/>
                  </a:lnTo>
                  <a:lnTo>
                    <a:pt x="27501" y="140602"/>
                  </a:lnTo>
                  <a:lnTo>
                    <a:pt x="26162" y="140497"/>
                  </a:lnTo>
                  <a:lnTo>
                    <a:pt x="26346" y="140182"/>
                  </a:lnTo>
                  <a:lnTo>
                    <a:pt x="26477" y="139893"/>
                  </a:lnTo>
                  <a:lnTo>
                    <a:pt x="26582" y="139604"/>
                  </a:lnTo>
                  <a:lnTo>
                    <a:pt x="26661" y="139289"/>
                  </a:lnTo>
                  <a:lnTo>
                    <a:pt x="26740" y="139000"/>
                  </a:lnTo>
                  <a:lnTo>
                    <a:pt x="26766" y="138684"/>
                  </a:lnTo>
                  <a:lnTo>
                    <a:pt x="26766" y="138395"/>
                  </a:lnTo>
                  <a:lnTo>
                    <a:pt x="26740" y="138107"/>
                  </a:lnTo>
                  <a:lnTo>
                    <a:pt x="26687" y="137818"/>
                  </a:lnTo>
                  <a:lnTo>
                    <a:pt x="26635" y="137529"/>
                  </a:lnTo>
                  <a:lnTo>
                    <a:pt x="26529" y="137266"/>
                  </a:lnTo>
                  <a:lnTo>
                    <a:pt x="26424" y="137003"/>
                  </a:lnTo>
                  <a:lnTo>
                    <a:pt x="26293" y="136714"/>
                  </a:lnTo>
                  <a:lnTo>
                    <a:pt x="26162" y="136478"/>
                  </a:lnTo>
                  <a:lnTo>
                    <a:pt x="25978" y="136215"/>
                  </a:lnTo>
                  <a:lnTo>
                    <a:pt x="25820" y="135979"/>
                  </a:lnTo>
                  <a:lnTo>
                    <a:pt x="25610" y="135743"/>
                  </a:lnTo>
                  <a:lnTo>
                    <a:pt x="25400" y="135506"/>
                  </a:lnTo>
                  <a:lnTo>
                    <a:pt x="24954" y="135086"/>
                  </a:lnTo>
                  <a:lnTo>
                    <a:pt x="24454" y="134692"/>
                  </a:lnTo>
                  <a:lnTo>
                    <a:pt x="23903" y="134351"/>
                  </a:lnTo>
                  <a:lnTo>
                    <a:pt x="23351" y="134062"/>
                  </a:lnTo>
                  <a:lnTo>
                    <a:pt x="22773" y="133825"/>
                  </a:lnTo>
                  <a:lnTo>
                    <a:pt x="22169" y="133641"/>
                  </a:lnTo>
                  <a:lnTo>
                    <a:pt x="21880" y="133563"/>
                  </a:lnTo>
                  <a:lnTo>
                    <a:pt x="21592" y="133510"/>
                  </a:lnTo>
                  <a:lnTo>
                    <a:pt x="20935" y="133457"/>
                  </a:lnTo>
                  <a:lnTo>
                    <a:pt x="20278" y="133457"/>
                  </a:lnTo>
                  <a:lnTo>
                    <a:pt x="19622" y="133510"/>
                  </a:lnTo>
                  <a:lnTo>
                    <a:pt x="18965" y="133615"/>
                  </a:lnTo>
                  <a:lnTo>
                    <a:pt x="18308" y="133773"/>
                  </a:lnTo>
                  <a:lnTo>
                    <a:pt x="17652" y="133983"/>
                  </a:lnTo>
                  <a:lnTo>
                    <a:pt x="17048" y="134245"/>
                  </a:lnTo>
                  <a:lnTo>
                    <a:pt x="16759" y="134403"/>
                  </a:lnTo>
                  <a:lnTo>
                    <a:pt x="16470" y="134561"/>
                  </a:lnTo>
                  <a:lnTo>
                    <a:pt x="16207" y="134744"/>
                  </a:lnTo>
                  <a:lnTo>
                    <a:pt x="15944" y="134928"/>
                  </a:lnTo>
                  <a:lnTo>
                    <a:pt x="15708" y="135112"/>
                  </a:lnTo>
                  <a:lnTo>
                    <a:pt x="15498" y="135349"/>
                  </a:lnTo>
                  <a:lnTo>
                    <a:pt x="15288" y="135559"/>
                  </a:lnTo>
                  <a:lnTo>
                    <a:pt x="15078" y="135795"/>
                  </a:lnTo>
                  <a:lnTo>
                    <a:pt x="14920" y="136058"/>
                  </a:lnTo>
                  <a:lnTo>
                    <a:pt x="14762" y="136320"/>
                  </a:lnTo>
                  <a:lnTo>
                    <a:pt x="14631" y="136609"/>
                  </a:lnTo>
                  <a:lnTo>
                    <a:pt x="14526" y="136898"/>
                  </a:lnTo>
                  <a:lnTo>
                    <a:pt x="14421" y="137187"/>
                  </a:lnTo>
                  <a:lnTo>
                    <a:pt x="14368" y="137502"/>
                  </a:lnTo>
                  <a:lnTo>
                    <a:pt x="14316" y="137818"/>
                  </a:lnTo>
                  <a:lnTo>
                    <a:pt x="14316" y="138159"/>
                  </a:lnTo>
                  <a:lnTo>
                    <a:pt x="14342" y="138501"/>
                  </a:lnTo>
                  <a:lnTo>
                    <a:pt x="14368" y="138868"/>
                  </a:lnTo>
                  <a:lnTo>
                    <a:pt x="14290" y="138816"/>
                  </a:lnTo>
                  <a:lnTo>
                    <a:pt x="13738" y="138658"/>
                  </a:lnTo>
                  <a:lnTo>
                    <a:pt x="13160" y="138501"/>
                  </a:lnTo>
                  <a:lnTo>
                    <a:pt x="12582" y="138395"/>
                  </a:lnTo>
                  <a:lnTo>
                    <a:pt x="12004" y="138290"/>
                  </a:lnTo>
                  <a:lnTo>
                    <a:pt x="11400" y="138185"/>
                  </a:lnTo>
                  <a:lnTo>
                    <a:pt x="10796" y="138133"/>
                  </a:lnTo>
                  <a:lnTo>
                    <a:pt x="10192" y="138080"/>
                  </a:lnTo>
                  <a:lnTo>
                    <a:pt x="9588" y="138054"/>
                  </a:lnTo>
                  <a:lnTo>
                    <a:pt x="8984" y="138028"/>
                  </a:lnTo>
                  <a:lnTo>
                    <a:pt x="8380" y="138028"/>
                  </a:lnTo>
                  <a:lnTo>
                    <a:pt x="7776" y="138054"/>
                  </a:lnTo>
                  <a:lnTo>
                    <a:pt x="7172" y="138107"/>
                  </a:lnTo>
                  <a:lnTo>
                    <a:pt x="5990" y="138212"/>
                  </a:lnTo>
                  <a:lnTo>
                    <a:pt x="4808" y="138395"/>
                  </a:lnTo>
                  <a:lnTo>
                    <a:pt x="5648" y="136872"/>
                  </a:lnTo>
                  <a:lnTo>
                    <a:pt x="6489" y="135375"/>
                  </a:lnTo>
                  <a:lnTo>
                    <a:pt x="7355" y="133904"/>
                  </a:lnTo>
                  <a:lnTo>
                    <a:pt x="8222" y="132459"/>
                  </a:lnTo>
                  <a:lnTo>
                    <a:pt x="9141" y="131015"/>
                  </a:lnTo>
                  <a:lnTo>
                    <a:pt x="10061" y="129623"/>
                  </a:lnTo>
                  <a:lnTo>
                    <a:pt x="11006" y="128257"/>
                  </a:lnTo>
                  <a:lnTo>
                    <a:pt x="11978" y="126891"/>
                  </a:lnTo>
                  <a:lnTo>
                    <a:pt x="13003" y="125578"/>
                  </a:lnTo>
                  <a:lnTo>
                    <a:pt x="14079" y="124317"/>
                  </a:lnTo>
                  <a:lnTo>
                    <a:pt x="15183" y="123056"/>
                  </a:lnTo>
                  <a:lnTo>
                    <a:pt x="15760" y="122452"/>
                  </a:lnTo>
                  <a:lnTo>
                    <a:pt x="16338" y="121874"/>
                  </a:lnTo>
                  <a:lnTo>
                    <a:pt x="16942" y="121270"/>
                  </a:lnTo>
                  <a:lnTo>
                    <a:pt x="17573" y="120692"/>
                  </a:lnTo>
                  <a:lnTo>
                    <a:pt x="18203" y="120141"/>
                  </a:lnTo>
                  <a:lnTo>
                    <a:pt x="18834" y="119589"/>
                  </a:lnTo>
                  <a:lnTo>
                    <a:pt x="19517" y="119037"/>
                  </a:lnTo>
                  <a:lnTo>
                    <a:pt x="20199" y="118512"/>
                  </a:lnTo>
                  <a:lnTo>
                    <a:pt x="20882" y="117987"/>
                  </a:lnTo>
                  <a:lnTo>
                    <a:pt x="21592" y="117488"/>
                  </a:lnTo>
                  <a:lnTo>
                    <a:pt x="22222" y="118512"/>
                  </a:lnTo>
                  <a:lnTo>
                    <a:pt x="22879" y="119484"/>
                  </a:lnTo>
                  <a:lnTo>
                    <a:pt x="23614" y="120456"/>
                  </a:lnTo>
                  <a:lnTo>
                    <a:pt x="24349" y="121401"/>
                  </a:lnTo>
                  <a:lnTo>
                    <a:pt x="24034" y="121375"/>
                  </a:lnTo>
                  <a:lnTo>
                    <a:pt x="23693" y="121349"/>
                  </a:lnTo>
                  <a:lnTo>
                    <a:pt x="23351" y="121375"/>
                  </a:lnTo>
                  <a:lnTo>
                    <a:pt x="23010" y="121428"/>
                  </a:lnTo>
                  <a:lnTo>
                    <a:pt x="22668" y="121506"/>
                  </a:lnTo>
                  <a:lnTo>
                    <a:pt x="22301" y="121585"/>
                  </a:lnTo>
                  <a:lnTo>
                    <a:pt x="21933" y="121717"/>
                  </a:lnTo>
                  <a:lnTo>
                    <a:pt x="21592" y="121848"/>
                  </a:lnTo>
                  <a:lnTo>
                    <a:pt x="21224" y="122005"/>
                  </a:lnTo>
                  <a:lnTo>
                    <a:pt x="20882" y="122163"/>
                  </a:lnTo>
                  <a:lnTo>
                    <a:pt x="20541" y="122347"/>
                  </a:lnTo>
                  <a:lnTo>
                    <a:pt x="20199" y="122557"/>
                  </a:lnTo>
                  <a:lnTo>
                    <a:pt x="19884" y="122767"/>
                  </a:lnTo>
                  <a:lnTo>
                    <a:pt x="19569" y="123004"/>
                  </a:lnTo>
                  <a:lnTo>
                    <a:pt x="19280" y="123266"/>
                  </a:lnTo>
                  <a:lnTo>
                    <a:pt x="19017" y="123503"/>
                  </a:lnTo>
                  <a:lnTo>
                    <a:pt x="18755" y="123792"/>
                  </a:lnTo>
                  <a:lnTo>
                    <a:pt x="18518" y="124054"/>
                  </a:lnTo>
                  <a:lnTo>
                    <a:pt x="18308" y="124343"/>
                  </a:lnTo>
                  <a:lnTo>
                    <a:pt x="18124" y="124632"/>
                  </a:lnTo>
                  <a:lnTo>
                    <a:pt x="17967" y="124921"/>
                  </a:lnTo>
                  <a:lnTo>
                    <a:pt x="17835" y="125236"/>
                  </a:lnTo>
                  <a:lnTo>
                    <a:pt x="17757" y="125525"/>
                  </a:lnTo>
                  <a:lnTo>
                    <a:pt x="17704" y="125840"/>
                  </a:lnTo>
                  <a:lnTo>
                    <a:pt x="17678" y="126156"/>
                  </a:lnTo>
                  <a:lnTo>
                    <a:pt x="17704" y="126471"/>
                  </a:lnTo>
                  <a:lnTo>
                    <a:pt x="17757" y="126760"/>
                  </a:lnTo>
                  <a:lnTo>
                    <a:pt x="17862" y="127075"/>
                  </a:lnTo>
                  <a:lnTo>
                    <a:pt x="18019" y="127364"/>
                  </a:lnTo>
                  <a:lnTo>
                    <a:pt x="18203" y="127679"/>
                  </a:lnTo>
                  <a:lnTo>
                    <a:pt x="18440" y="127968"/>
                  </a:lnTo>
                  <a:lnTo>
                    <a:pt x="18755" y="128257"/>
                  </a:lnTo>
                  <a:lnTo>
                    <a:pt x="19044" y="128493"/>
                  </a:lnTo>
                  <a:lnTo>
                    <a:pt x="19359" y="128703"/>
                  </a:lnTo>
                  <a:lnTo>
                    <a:pt x="19674" y="128887"/>
                  </a:lnTo>
                  <a:lnTo>
                    <a:pt x="19989" y="129019"/>
                  </a:lnTo>
                  <a:lnTo>
                    <a:pt x="20304" y="129124"/>
                  </a:lnTo>
                  <a:lnTo>
                    <a:pt x="20646" y="129229"/>
                  </a:lnTo>
                  <a:lnTo>
                    <a:pt x="20961" y="129281"/>
                  </a:lnTo>
                  <a:lnTo>
                    <a:pt x="21618" y="129281"/>
                  </a:lnTo>
                  <a:lnTo>
                    <a:pt x="21959" y="129255"/>
                  </a:lnTo>
                  <a:lnTo>
                    <a:pt x="22274" y="129202"/>
                  </a:lnTo>
                  <a:lnTo>
                    <a:pt x="22616" y="129124"/>
                  </a:lnTo>
                  <a:lnTo>
                    <a:pt x="22931" y="129045"/>
                  </a:lnTo>
                  <a:lnTo>
                    <a:pt x="23246" y="128913"/>
                  </a:lnTo>
                  <a:lnTo>
                    <a:pt x="23561" y="128782"/>
                  </a:lnTo>
                  <a:lnTo>
                    <a:pt x="23850" y="128598"/>
                  </a:lnTo>
                  <a:lnTo>
                    <a:pt x="24139" y="128441"/>
                  </a:lnTo>
                  <a:lnTo>
                    <a:pt x="24428" y="128231"/>
                  </a:lnTo>
                  <a:lnTo>
                    <a:pt x="24717" y="128020"/>
                  </a:lnTo>
                  <a:lnTo>
                    <a:pt x="24980" y="127784"/>
                  </a:lnTo>
                  <a:lnTo>
                    <a:pt x="25242" y="127548"/>
                  </a:lnTo>
                  <a:lnTo>
                    <a:pt x="25479" y="127285"/>
                  </a:lnTo>
                  <a:lnTo>
                    <a:pt x="25715" y="127022"/>
                  </a:lnTo>
                  <a:lnTo>
                    <a:pt x="25925" y="126733"/>
                  </a:lnTo>
                  <a:lnTo>
                    <a:pt x="26109" y="126444"/>
                  </a:lnTo>
                  <a:lnTo>
                    <a:pt x="26293" y="126156"/>
                  </a:lnTo>
                  <a:lnTo>
                    <a:pt x="26451" y="125840"/>
                  </a:lnTo>
                  <a:lnTo>
                    <a:pt x="26608" y="125525"/>
                  </a:lnTo>
                  <a:lnTo>
                    <a:pt x="26713" y="125210"/>
                  </a:lnTo>
                  <a:lnTo>
                    <a:pt x="26818" y="124895"/>
                  </a:lnTo>
                  <a:lnTo>
                    <a:pt x="26897" y="124553"/>
                  </a:lnTo>
                  <a:lnTo>
                    <a:pt x="26976" y="124212"/>
                  </a:lnTo>
                  <a:lnTo>
                    <a:pt x="27738" y="124947"/>
                  </a:lnTo>
                  <a:lnTo>
                    <a:pt x="28526" y="125656"/>
                  </a:lnTo>
                  <a:lnTo>
                    <a:pt x="29314" y="126339"/>
                  </a:lnTo>
                  <a:lnTo>
                    <a:pt x="30128" y="126996"/>
                  </a:lnTo>
                  <a:lnTo>
                    <a:pt x="30942" y="127653"/>
                  </a:lnTo>
                  <a:lnTo>
                    <a:pt x="31756" y="128257"/>
                  </a:lnTo>
                  <a:lnTo>
                    <a:pt x="32597" y="128835"/>
                  </a:lnTo>
                  <a:lnTo>
                    <a:pt x="33411" y="129412"/>
                  </a:lnTo>
                  <a:lnTo>
                    <a:pt x="34462" y="130069"/>
                  </a:lnTo>
                  <a:lnTo>
                    <a:pt x="35512" y="130726"/>
                  </a:lnTo>
                  <a:lnTo>
                    <a:pt x="36589" y="131382"/>
                  </a:lnTo>
                  <a:lnTo>
                    <a:pt x="37640" y="131987"/>
                  </a:lnTo>
                  <a:lnTo>
                    <a:pt x="38743" y="132591"/>
                  </a:lnTo>
                  <a:lnTo>
                    <a:pt x="39820" y="133169"/>
                  </a:lnTo>
                  <a:lnTo>
                    <a:pt x="40923" y="133746"/>
                  </a:lnTo>
                  <a:lnTo>
                    <a:pt x="42053" y="134298"/>
                  </a:lnTo>
                  <a:lnTo>
                    <a:pt x="43156" y="134823"/>
                  </a:lnTo>
                  <a:lnTo>
                    <a:pt x="44285" y="135322"/>
                  </a:lnTo>
                  <a:lnTo>
                    <a:pt x="45415" y="135821"/>
                  </a:lnTo>
                  <a:lnTo>
                    <a:pt x="46570" y="136294"/>
                  </a:lnTo>
                  <a:lnTo>
                    <a:pt x="47726" y="136767"/>
                  </a:lnTo>
                  <a:lnTo>
                    <a:pt x="48882" y="137187"/>
                  </a:lnTo>
                  <a:lnTo>
                    <a:pt x="50037" y="137634"/>
                  </a:lnTo>
                  <a:lnTo>
                    <a:pt x="51193" y="138028"/>
                  </a:lnTo>
                  <a:lnTo>
                    <a:pt x="52375" y="138422"/>
                  </a:lnTo>
                  <a:lnTo>
                    <a:pt x="53557" y="138816"/>
                  </a:lnTo>
                  <a:lnTo>
                    <a:pt x="54739" y="139157"/>
                  </a:lnTo>
                  <a:lnTo>
                    <a:pt x="55947" y="139525"/>
                  </a:lnTo>
                  <a:lnTo>
                    <a:pt x="57129" y="139840"/>
                  </a:lnTo>
                  <a:lnTo>
                    <a:pt x="58337" y="140155"/>
                  </a:lnTo>
                  <a:lnTo>
                    <a:pt x="60754" y="140733"/>
                  </a:lnTo>
                  <a:lnTo>
                    <a:pt x="63170" y="141258"/>
                  </a:lnTo>
                  <a:lnTo>
                    <a:pt x="65613" y="141731"/>
                  </a:lnTo>
                  <a:lnTo>
                    <a:pt x="68056" y="142151"/>
                  </a:lnTo>
                  <a:lnTo>
                    <a:pt x="70499" y="142493"/>
                  </a:lnTo>
                  <a:lnTo>
                    <a:pt x="72889" y="142808"/>
                  </a:lnTo>
                  <a:lnTo>
                    <a:pt x="75279" y="143045"/>
                  </a:lnTo>
                  <a:lnTo>
                    <a:pt x="77695" y="143255"/>
                  </a:lnTo>
                  <a:lnTo>
                    <a:pt x="80086" y="143386"/>
                  </a:lnTo>
                  <a:lnTo>
                    <a:pt x="79770" y="143517"/>
                  </a:lnTo>
                  <a:lnTo>
                    <a:pt x="79429" y="143675"/>
                  </a:lnTo>
                  <a:lnTo>
                    <a:pt x="79140" y="143833"/>
                  </a:lnTo>
                  <a:lnTo>
                    <a:pt x="78825" y="144016"/>
                  </a:lnTo>
                  <a:lnTo>
                    <a:pt x="78536" y="144200"/>
                  </a:lnTo>
                  <a:lnTo>
                    <a:pt x="78247" y="144410"/>
                  </a:lnTo>
                  <a:lnTo>
                    <a:pt x="77984" y="144647"/>
                  </a:lnTo>
                  <a:lnTo>
                    <a:pt x="77722" y="144883"/>
                  </a:lnTo>
                  <a:lnTo>
                    <a:pt x="77485" y="145146"/>
                  </a:lnTo>
                  <a:lnTo>
                    <a:pt x="77249" y="145408"/>
                  </a:lnTo>
                  <a:lnTo>
                    <a:pt x="77039" y="145697"/>
                  </a:lnTo>
                  <a:lnTo>
                    <a:pt x="76855" y="145986"/>
                  </a:lnTo>
                  <a:lnTo>
                    <a:pt x="76671" y="146275"/>
                  </a:lnTo>
                  <a:lnTo>
                    <a:pt x="76514" y="146590"/>
                  </a:lnTo>
                  <a:lnTo>
                    <a:pt x="76382" y="146932"/>
                  </a:lnTo>
                  <a:lnTo>
                    <a:pt x="76251" y="147273"/>
                  </a:lnTo>
                  <a:lnTo>
                    <a:pt x="76172" y="147510"/>
                  </a:lnTo>
                  <a:lnTo>
                    <a:pt x="76120" y="147746"/>
                  </a:lnTo>
                  <a:lnTo>
                    <a:pt x="76093" y="148009"/>
                  </a:lnTo>
                  <a:lnTo>
                    <a:pt x="76067" y="148245"/>
                  </a:lnTo>
                  <a:lnTo>
                    <a:pt x="76067" y="148482"/>
                  </a:lnTo>
                  <a:lnTo>
                    <a:pt x="76067" y="148692"/>
                  </a:lnTo>
                  <a:lnTo>
                    <a:pt x="76146" y="149138"/>
                  </a:lnTo>
                  <a:lnTo>
                    <a:pt x="76277" y="149559"/>
                  </a:lnTo>
                  <a:lnTo>
                    <a:pt x="76435" y="149952"/>
                  </a:lnTo>
                  <a:lnTo>
                    <a:pt x="76671" y="150346"/>
                  </a:lnTo>
                  <a:lnTo>
                    <a:pt x="76934" y="150688"/>
                  </a:lnTo>
                  <a:lnTo>
                    <a:pt x="77249" y="151029"/>
                  </a:lnTo>
                  <a:lnTo>
                    <a:pt x="77590" y="151318"/>
                  </a:lnTo>
                  <a:lnTo>
                    <a:pt x="77958" y="151581"/>
                  </a:lnTo>
                  <a:lnTo>
                    <a:pt x="78352" y="151844"/>
                  </a:lnTo>
                  <a:lnTo>
                    <a:pt x="78772" y="152054"/>
                  </a:lnTo>
                  <a:lnTo>
                    <a:pt x="79219" y="152211"/>
                  </a:lnTo>
                  <a:lnTo>
                    <a:pt x="79692" y="152369"/>
                  </a:lnTo>
                  <a:lnTo>
                    <a:pt x="80138" y="152474"/>
                  </a:lnTo>
                  <a:lnTo>
                    <a:pt x="80637" y="152553"/>
                  </a:lnTo>
                  <a:lnTo>
                    <a:pt x="81110" y="152579"/>
                  </a:lnTo>
                  <a:lnTo>
                    <a:pt x="81557" y="152579"/>
                  </a:lnTo>
                  <a:lnTo>
                    <a:pt x="82003" y="152553"/>
                  </a:lnTo>
                  <a:lnTo>
                    <a:pt x="82450" y="152500"/>
                  </a:lnTo>
                  <a:lnTo>
                    <a:pt x="82870" y="152395"/>
                  </a:lnTo>
                  <a:lnTo>
                    <a:pt x="83290" y="152264"/>
                  </a:lnTo>
                  <a:lnTo>
                    <a:pt x="83684" y="152133"/>
                  </a:lnTo>
                  <a:lnTo>
                    <a:pt x="84052" y="151949"/>
                  </a:lnTo>
                  <a:lnTo>
                    <a:pt x="84420" y="151739"/>
                  </a:lnTo>
                  <a:lnTo>
                    <a:pt x="84761" y="151528"/>
                  </a:lnTo>
                  <a:lnTo>
                    <a:pt x="85102" y="151266"/>
                  </a:lnTo>
                  <a:lnTo>
                    <a:pt x="85391" y="151003"/>
                  </a:lnTo>
                  <a:lnTo>
                    <a:pt x="85680" y="150714"/>
                  </a:lnTo>
                  <a:lnTo>
                    <a:pt x="85969" y="150399"/>
                  </a:lnTo>
                  <a:lnTo>
                    <a:pt x="86206" y="150058"/>
                  </a:lnTo>
                  <a:lnTo>
                    <a:pt x="86442" y="149716"/>
                  </a:lnTo>
                  <a:lnTo>
                    <a:pt x="86652" y="149375"/>
                  </a:lnTo>
                  <a:lnTo>
                    <a:pt x="86810" y="149007"/>
                  </a:lnTo>
                  <a:lnTo>
                    <a:pt x="86967" y="148613"/>
                  </a:lnTo>
                  <a:lnTo>
                    <a:pt x="87099" y="148219"/>
                  </a:lnTo>
                  <a:lnTo>
                    <a:pt x="87230" y="147825"/>
                  </a:lnTo>
                  <a:lnTo>
                    <a:pt x="87309" y="147405"/>
                  </a:lnTo>
                  <a:lnTo>
                    <a:pt x="87361" y="147011"/>
                  </a:lnTo>
                  <a:lnTo>
                    <a:pt x="87361" y="146590"/>
                  </a:lnTo>
                  <a:lnTo>
                    <a:pt x="87361" y="146144"/>
                  </a:lnTo>
                  <a:lnTo>
                    <a:pt x="87335" y="145724"/>
                  </a:lnTo>
                  <a:lnTo>
                    <a:pt x="87283" y="145303"/>
                  </a:lnTo>
                  <a:lnTo>
                    <a:pt x="87177" y="144883"/>
                  </a:lnTo>
                  <a:lnTo>
                    <a:pt x="87046" y="144437"/>
                  </a:lnTo>
                  <a:lnTo>
                    <a:pt x="86889" y="144016"/>
                  </a:lnTo>
                  <a:lnTo>
                    <a:pt x="86705" y="143596"/>
                  </a:lnTo>
                  <a:lnTo>
                    <a:pt x="88543" y="143622"/>
                  </a:lnTo>
                  <a:lnTo>
                    <a:pt x="90408" y="143596"/>
                  </a:lnTo>
                  <a:lnTo>
                    <a:pt x="92273" y="143570"/>
                  </a:lnTo>
                  <a:lnTo>
                    <a:pt x="94138" y="143491"/>
                  </a:lnTo>
                  <a:lnTo>
                    <a:pt x="95977" y="143439"/>
                  </a:lnTo>
                  <a:lnTo>
                    <a:pt x="97841" y="143333"/>
                  </a:lnTo>
                  <a:lnTo>
                    <a:pt x="99706" y="143228"/>
                  </a:lnTo>
                  <a:lnTo>
                    <a:pt x="101571" y="143097"/>
                  </a:lnTo>
                  <a:lnTo>
                    <a:pt x="105275" y="142782"/>
                  </a:lnTo>
                  <a:lnTo>
                    <a:pt x="108978" y="142440"/>
                  </a:lnTo>
                  <a:lnTo>
                    <a:pt x="112682" y="142046"/>
                  </a:lnTo>
                  <a:lnTo>
                    <a:pt x="116359" y="141600"/>
                  </a:lnTo>
                  <a:lnTo>
                    <a:pt x="120272" y="141075"/>
                  </a:lnTo>
                  <a:lnTo>
                    <a:pt x="120430" y="141337"/>
                  </a:lnTo>
                  <a:lnTo>
                    <a:pt x="120614" y="141600"/>
                  </a:lnTo>
                  <a:lnTo>
                    <a:pt x="120824" y="141810"/>
                  </a:lnTo>
                  <a:lnTo>
                    <a:pt x="121060" y="142020"/>
                  </a:lnTo>
                  <a:lnTo>
                    <a:pt x="121323" y="142230"/>
                  </a:lnTo>
                  <a:lnTo>
                    <a:pt x="121586" y="142388"/>
                  </a:lnTo>
                  <a:lnTo>
                    <a:pt x="121875" y="142545"/>
                  </a:lnTo>
                  <a:lnTo>
                    <a:pt x="122164" y="142677"/>
                  </a:lnTo>
                  <a:lnTo>
                    <a:pt x="122479" y="142782"/>
                  </a:lnTo>
                  <a:lnTo>
                    <a:pt x="122794" y="142861"/>
                  </a:lnTo>
                  <a:lnTo>
                    <a:pt x="123135" y="142939"/>
                  </a:lnTo>
                  <a:lnTo>
                    <a:pt x="123451" y="142992"/>
                  </a:lnTo>
                  <a:lnTo>
                    <a:pt x="123792" y="143045"/>
                  </a:lnTo>
                  <a:lnTo>
                    <a:pt x="124475" y="143045"/>
                  </a:lnTo>
                  <a:lnTo>
                    <a:pt x="124790" y="143018"/>
                  </a:lnTo>
                  <a:lnTo>
                    <a:pt x="125132" y="142966"/>
                  </a:lnTo>
                  <a:lnTo>
                    <a:pt x="125447" y="142913"/>
                  </a:lnTo>
                  <a:lnTo>
                    <a:pt x="125762" y="142834"/>
                  </a:lnTo>
                  <a:lnTo>
                    <a:pt x="126051" y="142729"/>
                  </a:lnTo>
                  <a:lnTo>
                    <a:pt x="126340" y="142598"/>
                  </a:lnTo>
                  <a:lnTo>
                    <a:pt x="126603" y="142440"/>
                  </a:lnTo>
                  <a:lnTo>
                    <a:pt x="126865" y="142283"/>
                  </a:lnTo>
                  <a:lnTo>
                    <a:pt x="127102" y="142099"/>
                  </a:lnTo>
                  <a:lnTo>
                    <a:pt x="127312" y="141889"/>
                  </a:lnTo>
                  <a:lnTo>
                    <a:pt x="127496" y="141679"/>
                  </a:lnTo>
                  <a:lnTo>
                    <a:pt x="127653" y="141416"/>
                  </a:lnTo>
                  <a:lnTo>
                    <a:pt x="127811" y="141153"/>
                  </a:lnTo>
                  <a:lnTo>
                    <a:pt x="127916" y="140864"/>
                  </a:lnTo>
                  <a:lnTo>
                    <a:pt x="127968" y="140576"/>
                  </a:lnTo>
                  <a:lnTo>
                    <a:pt x="128021" y="140234"/>
                  </a:lnTo>
                  <a:lnTo>
                    <a:pt x="128021" y="139893"/>
                  </a:lnTo>
                  <a:lnTo>
                    <a:pt x="129912" y="139551"/>
                  </a:lnTo>
                  <a:lnTo>
                    <a:pt x="131803" y="139183"/>
                  </a:lnTo>
                  <a:lnTo>
                    <a:pt x="133668" y="138789"/>
                  </a:lnTo>
                  <a:lnTo>
                    <a:pt x="135533" y="138369"/>
                  </a:lnTo>
                  <a:lnTo>
                    <a:pt x="137372" y="137896"/>
                  </a:lnTo>
                  <a:lnTo>
                    <a:pt x="139210" y="137397"/>
                  </a:lnTo>
                  <a:lnTo>
                    <a:pt x="141023" y="136872"/>
                  </a:lnTo>
                  <a:lnTo>
                    <a:pt x="142835" y="136294"/>
                  </a:lnTo>
                  <a:lnTo>
                    <a:pt x="144647" y="135664"/>
                  </a:lnTo>
                  <a:lnTo>
                    <a:pt x="146433" y="134981"/>
                  </a:lnTo>
                  <a:lnTo>
                    <a:pt x="148219" y="134272"/>
                  </a:lnTo>
                  <a:lnTo>
                    <a:pt x="149979" y="133484"/>
                  </a:lnTo>
                  <a:lnTo>
                    <a:pt x="151739" y="132643"/>
                  </a:lnTo>
                  <a:lnTo>
                    <a:pt x="153473" y="131750"/>
                  </a:lnTo>
                  <a:lnTo>
                    <a:pt x="155206" y="130805"/>
                  </a:lnTo>
                  <a:lnTo>
                    <a:pt x="156047" y="130279"/>
                  </a:lnTo>
                  <a:lnTo>
                    <a:pt x="156913" y="129780"/>
                  </a:lnTo>
                  <a:lnTo>
                    <a:pt x="158516" y="128756"/>
                  </a:lnTo>
                  <a:lnTo>
                    <a:pt x="160197" y="127653"/>
                  </a:lnTo>
                  <a:lnTo>
                    <a:pt x="161063" y="127049"/>
                  </a:lnTo>
                  <a:lnTo>
                    <a:pt x="161930" y="126418"/>
                  </a:lnTo>
                  <a:lnTo>
                    <a:pt x="162823" y="125762"/>
                  </a:lnTo>
                  <a:lnTo>
                    <a:pt x="163690" y="125105"/>
                  </a:lnTo>
                  <a:lnTo>
                    <a:pt x="163690" y="125131"/>
                  </a:lnTo>
                  <a:lnTo>
                    <a:pt x="164163" y="125551"/>
                  </a:lnTo>
                  <a:lnTo>
                    <a:pt x="164688" y="125945"/>
                  </a:lnTo>
                  <a:lnTo>
                    <a:pt x="165266" y="126313"/>
                  </a:lnTo>
                  <a:lnTo>
                    <a:pt x="165896" y="126628"/>
                  </a:lnTo>
                  <a:lnTo>
                    <a:pt x="166553" y="126917"/>
                  </a:lnTo>
                  <a:lnTo>
                    <a:pt x="167210" y="127180"/>
                  </a:lnTo>
                  <a:lnTo>
                    <a:pt x="167893" y="127364"/>
                  </a:lnTo>
                  <a:lnTo>
                    <a:pt x="168602" y="127495"/>
                  </a:lnTo>
                  <a:lnTo>
                    <a:pt x="168943" y="127548"/>
                  </a:lnTo>
                  <a:lnTo>
                    <a:pt x="169311" y="127574"/>
                  </a:lnTo>
                  <a:lnTo>
                    <a:pt x="169652" y="127600"/>
                  </a:lnTo>
                  <a:lnTo>
                    <a:pt x="169994" y="127600"/>
                  </a:lnTo>
                  <a:lnTo>
                    <a:pt x="170335" y="127574"/>
                  </a:lnTo>
                  <a:lnTo>
                    <a:pt x="170677" y="127521"/>
                  </a:lnTo>
                  <a:lnTo>
                    <a:pt x="170992" y="127469"/>
                  </a:lnTo>
                  <a:lnTo>
                    <a:pt x="171333" y="127390"/>
                  </a:lnTo>
                  <a:lnTo>
                    <a:pt x="171649" y="127285"/>
                  </a:lnTo>
                  <a:lnTo>
                    <a:pt x="171964" y="127154"/>
                  </a:lnTo>
                  <a:lnTo>
                    <a:pt x="172253" y="127022"/>
                  </a:lnTo>
                  <a:lnTo>
                    <a:pt x="172542" y="126838"/>
                  </a:lnTo>
                  <a:lnTo>
                    <a:pt x="172804" y="126655"/>
                  </a:lnTo>
                  <a:lnTo>
                    <a:pt x="173067" y="126418"/>
                  </a:lnTo>
                  <a:lnTo>
                    <a:pt x="173330" y="126182"/>
                  </a:lnTo>
                  <a:lnTo>
                    <a:pt x="173566" y="125919"/>
                  </a:lnTo>
                  <a:lnTo>
                    <a:pt x="173776" y="125656"/>
                  </a:lnTo>
                  <a:lnTo>
                    <a:pt x="173934" y="125394"/>
                  </a:lnTo>
                  <a:lnTo>
                    <a:pt x="174091" y="125105"/>
                  </a:lnTo>
                  <a:lnTo>
                    <a:pt x="174223" y="124842"/>
                  </a:lnTo>
                  <a:lnTo>
                    <a:pt x="174328" y="124553"/>
                  </a:lnTo>
                  <a:lnTo>
                    <a:pt x="174406" y="124264"/>
                  </a:lnTo>
                  <a:lnTo>
                    <a:pt x="174485" y="123975"/>
                  </a:lnTo>
                  <a:lnTo>
                    <a:pt x="174512" y="123687"/>
                  </a:lnTo>
                  <a:lnTo>
                    <a:pt x="174538" y="123398"/>
                  </a:lnTo>
                  <a:lnTo>
                    <a:pt x="174538" y="123109"/>
                  </a:lnTo>
                  <a:lnTo>
                    <a:pt x="174538" y="122793"/>
                  </a:lnTo>
                  <a:lnTo>
                    <a:pt x="174512" y="122505"/>
                  </a:lnTo>
                  <a:lnTo>
                    <a:pt x="174459" y="122216"/>
                  </a:lnTo>
                  <a:lnTo>
                    <a:pt x="174380" y="121927"/>
                  </a:lnTo>
                  <a:lnTo>
                    <a:pt x="174301" y="121664"/>
                  </a:lnTo>
                  <a:lnTo>
                    <a:pt x="174196" y="121375"/>
                  </a:lnTo>
                  <a:lnTo>
                    <a:pt x="174091" y="121112"/>
                  </a:lnTo>
                  <a:lnTo>
                    <a:pt x="173960" y="120824"/>
                  </a:lnTo>
                  <a:lnTo>
                    <a:pt x="173671" y="120324"/>
                  </a:lnTo>
                  <a:lnTo>
                    <a:pt x="173303" y="119825"/>
                  </a:lnTo>
                  <a:lnTo>
                    <a:pt x="172909" y="119379"/>
                  </a:lnTo>
                  <a:lnTo>
                    <a:pt x="172673" y="119169"/>
                  </a:lnTo>
                  <a:lnTo>
                    <a:pt x="172463" y="118985"/>
                  </a:lnTo>
                  <a:lnTo>
                    <a:pt x="172200" y="118801"/>
                  </a:lnTo>
                  <a:lnTo>
                    <a:pt x="171964" y="118617"/>
                  </a:lnTo>
                  <a:lnTo>
                    <a:pt x="171701" y="118460"/>
                  </a:lnTo>
                  <a:lnTo>
                    <a:pt x="171438" y="118328"/>
                  </a:lnTo>
                  <a:lnTo>
                    <a:pt x="171150" y="118197"/>
                  </a:lnTo>
                  <a:lnTo>
                    <a:pt x="170887" y="118092"/>
                  </a:lnTo>
                  <a:lnTo>
                    <a:pt x="171360" y="117409"/>
                  </a:lnTo>
                  <a:lnTo>
                    <a:pt x="171832" y="116752"/>
                  </a:lnTo>
                  <a:lnTo>
                    <a:pt x="172279" y="116069"/>
                  </a:lnTo>
                  <a:lnTo>
                    <a:pt x="172673" y="115386"/>
                  </a:lnTo>
                  <a:close/>
                  <a:moveTo>
                    <a:pt x="50011" y="146302"/>
                  </a:moveTo>
                  <a:lnTo>
                    <a:pt x="52717" y="147378"/>
                  </a:lnTo>
                  <a:lnTo>
                    <a:pt x="55422" y="148482"/>
                  </a:lnTo>
                  <a:lnTo>
                    <a:pt x="58075" y="149585"/>
                  </a:lnTo>
                  <a:lnTo>
                    <a:pt x="60728" y="150714"/>
                  </a:lnTo>
                  <a:lnTo>
                    <a:pt x="63354" y="151870"/>
                  </a:lnTo>
                  <a:lnTo>
                    <a:pt x="65981" y="153078"/>
                  </a:lnTo>
                  <a:lnTo>
                    <a:pt x="68555" y="154313"/>
                  </a:lnTo>
                  <a:lnTo>
                    <a:pt x="71129" y="155573"/>
                  </a:lnTo>
                  <a:lnTo>
                    <a:pt x="73677" y="156887"/>
                  </a:lnTo>
                  <a:lnTo>
                    <a:pt x="76198" y="158253"/>
                  </a:lnTo>
                  <a:lnTo>
                    <a:pt x="78694" y="159645"/>
                  </a:lnTo>
                  <a:lnTo>
                    <a:pt x="81163" y="161116"/>
                  </a:lnTo>
                  <a:lnTo>
                    <a:pt x="83632" y="162613"/>
                  </a:lnTo>
                  <a:lnTo>
                    <a:pt x="84840" y="163401"/>
                  </a:lnTo>
                  <a:lnTo>
                    <a:pt x="86048" y="164189"/>
                  </a:lnTo>
                  <a:lnTo>
                    <a:pt x="87256" y="165003"/>
                  </a:lnTo>
                  <a:lnTo>
                    <a:pt x="88464" y="165817"/>
                  </a:lnTo>
                  <a:lnTo>
                    <a:pt x="89673" y="166658"/>
                  </a:lnTo>
                  <a:lnTo>
                    <a:pt x="90855" y="167524"/>
                  </a:lnTo>
                  <a:lnTo>
                    <a:pt x="90881" y="168181"/>
                  </a:lnTo>
                  <a:lnTo>
                    <a:pt x="90881" y="168706"/>
                  </a:lnTo>
                  <a:lnTo>
                    <a:pt x="90802" y="169127"/>
                  </a:lnTo>
                  <a:lnTo>
                    <a:pt x="90776" y="169311"/>
                  </a:lnTo>
                  <a:lnTo>
                    <a:pt x="90697" y="169468"/>
                  </a:lnTo>
                  <a:lnTo>
                    <a:pt x="90645" y="169599"/>
                  </a:lnTo>
                  <a:lnTo>
                    <a:pt x="90566" y="169705"/>
                  </a:lnTo>
                  <a:lnTo>
                    <a:pt x="90487" y="169810"/>
                  </a:lnTo>
                  <a:lnTo>
                    <a:pt x="90382" y="169888"/>
                  </a:lnTo>
                  <a:lnTo>
                    <a:pt x="90277" y="169941"/>
                  </a:lnTo>
                  <a:lnTo>
                    <a:pt x="90172" y="169967"/>
                  </a:lnTo>
                  <a:lnTo>
                    <a:pt x="89909" y="169967"/>
                  </a:lnTo>
                  <a:lnTo>
                    <a:pt x="89646" y="169941"/>
                  </a:lnTo>
                  <a:lnTo>
                    <a:pt x="89331" y="169836"/>
                  </a:lnTo>
                  <a:lnTo>
                    <a:pt x="89016" y="169678"/>
                  </a:lnTo>
                  <a:lnTo>
                    <a:pt x="88675" y="169494"/>
                  </a:lnTo>
                  <a:lnTo>
                    <a:pt x="87913" y="169022"/>
                  </a:lnTo>
                  <a:lnTo>
                    <a:pt x="87125" y="168496"/>
                  </a:lnTo>
                  <a:lnTo>
                    <a:pt x="84708" y="166842"/>
                  </a:lnTo>
                  <a:lnTo>
                    <a:pt x="82266" y="165239"/>
                  </a:lnTo>
                  <a:lnTo>
                    <a:pt x="79613" y="163585"/>
                  </a:lnTo>
                  <a:lnTo>
                    <a:pt x="76960" y="161956"/>
                  </a:lnTo>
                  <a:lnTo>
                    <a:pt x="74281" y="160380"/>
                  </a:lnTo>
                  <a:lnTo>
                    <a:pt x="71576" y="158857"/>
                  </a:lnTo>
                  <a:lnTo>
                    <a:pt x="69080" y="157491"/>
                  </a:lnTo>
                  <a:lnTo>
                    <a:pt x="66585" y="156151"/>
                  </a:lnTo>
                  <a:lnTo>
                    <a:pt x="64037" y="154812"/>
                  </a:lnTo>
                  <a:lnTo>
                    <a:pt x="61489" y="153551"/>
                  </a:lnTo>
                  <a:lnTo>
                    <a:pt x="58942" y="152316"/>
                  </a:lnTo>
                  <a:lnTo>
                    <a:pt x="57628" y="151712"/>
                  </a:lnTo>
                  <a:lnTo>
                    <a:pt x="56341" y="151134"/>
                  </a:lnTo>
                  <a:lnTo>
                    <a:pt x="55028" y="150557"/>
                  </a:lnTo>
                  <a:lnTo>
                    <a:pt x="53715" y="150031"/>
                  </a:lnTo>
                  <a:lnTo>
                    <a:pt x="52401" y="149480"/>
                  </a:lnTo>
                  <a:lnTo>
                    <a:pt x="51088" y="148981"/>
                  </a:lnTo>
                  <a:lnTo>
                    <a:pt x="51088" y="148876"/>
                  </a:lnTo>
                  <a:lnTo>
                    <a:pt x="51062" y="148797"/>
                  </a:lnTo>
                  <a:lnTo>
                    <a:pt x="50747" y="148035"/>
                  </a:lnTo>
                  <a:lnTo>
                    <a:pt x="50379" y="147300"/>
                  </a:lnTo>
                  <a:lnTo>
                    <a:pt x="50169" y="146853"/>
                  </a:lnTo>
                  <a:lnTo>
                    <a:pt x="49932" y="146380"/>
                  </a:lnTo>
                  <a:lnTo>
                    <a:pt x="50011" y="146302"/>
                  </a:lnTo>
                  <a:close/>
                  <a:moveTo>
                    <a:pt x="162324" y="138501"/>
                  </a:moveTo>
                  <a:lnTo>
                    <a:pt x="162324" y="138658"/>
                  </a:lnTo>
                  <a:lnTo>
                    <a:pt x="162350" y="138789"/>
                  </a:lnTo>
                  <a:lnTo>
                    <a:pt x="162429" y="138895"/>
                  </a:lnTo>
                  <a:lnTo>
                    <a:pt x="162587" y="138973"/>
                  </a:lnTo>
                  <a:lnTo>
                    <a:pt x="163191" y="139262"/>
                  </a:lnTo>
                  <a:lnTo>
                    <a:pt x="163795" y="139577"/>
                  </a:lnTo>
                  <a:lnTo>
                    <a:pt x="164347" y="139919"/>
                  </a:lnTo>
                  <a:lnTo>
                    <a:pt x="164898" y="140260"/>
                  </a:lnTo>
                  <a:lnTo>
                    <a:pt x="165397" y="140628"/>
                  </a:lnTo>
                  <a:lnTo>
                    <a:pt x="165896" y="141048"/>
                  </a:lnTo>
                  <a:lnTo>
                    <a:pt x="166343" y="141469"/>
                  </a:lnTo>
                  <a:lnTo>
                    <a:pt x="166789" y="141889"/>
                  </a:lnTo>
                  <a:lnTo>
                    <a:pt x="167210" y="142362"/>
                  </a:lnTo>
                  <a:lnTo>
                    <a:pt x="167604" y="142834"/>
                  </a:lnTo>
                  <a:lnTo>
                    <a:pt x="167945" y="143333"/>
                  </a:lnTo>
                  <a:lnTo>
                    <a:pt x="168287" y="143833"/>
                  </a:lnTo>
                  <a:lnTo>
                    <a:pt x="168602" y="144358"/>
                  </a:lnTo>
                  <a:lnTo>
                    <a:pt x="168891" y="144883"/>
                  </a:lnTo>
                  <a:lnTo>
                    <a:pt x="169153" y="145435"/>
                  </a:lnTo>
                  <a:lnTo>
                    <a:pt x="169390" y="145986"/>
                  </a:lnTo>
                  <a:lnTo>
                    <a:pt x="169337" y="146118"/>
                  </a:lnTo>
                  <a:lnTo>
                    <a:pt x="169337" y="146275"/>
                  </a:lnTo>
                  <a:lnTo>
                    <a:pt x="169390" y="146407"/>
                  </a:lnTo>
                  <a:lnTo>
                    <a:pt x="169442" y="146485"/>
                  </a:lnTo>
                  <a:lnTo>
                    <a:pt x="169521" y="146538"/>
                  </a:lnTo>
                  <a:lnTo>
                    <a:pt x="169652" y="146669"/>
                  </a:lnTo>
                  <a:lnTo>
                    <a:pt x="169862" y="147405"/>
                  </a:lnTo>
                  <a:lnTo>
                    <a:pt x="170073" y="148166"/>
                  </a:lnTo>
                  <a:lnTo>
                    <a:pt x="170204" y="148928"/>
                  </a:lnTo>
                  <a:lnTo>
                    <a:pt x="170335" y="149716"/>
                  </a:lnTo>
                  <a:lnTo>
                    <a:pt x="170388" y="150504"/>
                  </a:lnTo>
                  <a:lnTo>
                    <a:pt x="170414" y="151292"/>
                  </a:lnTo>
                  <a:lnTo>
                    <a:pt x="170414" y="152080"/>
                  </a:lnTo>
                  <a:lnTo>
                    <a:pt x="170362" y="152894"/>
                  </a:lnTo>
                  <a:lnTo>
                    <a:pt x="170283" y="153682"/>
                  </a:lnTo>
                  <a:lnTo>
                    <a:pt x="170151" y="154470"/>
                  </a:lnTo>
                  <a:lnTo>
                    <a:pt x="169994" y="155258"/>
                  </a:lnTo>
                  <a:lnTo>
                    <a:pt x="169784" y="156046"/>
                  </a:lnTo>
                  <a:lnTo>
                    <a:pt x="169521" y="156808"/>
                  </a:lnTo>
                  <a:lnTo>
                    <a:pt x="169232" y="157570"/>
                  </a:lnTo>
                  <a:lnTo>
                    <a:pt x="168917" y="158331"/>
                  </a:lnTo>
                  <a:lnTo>
                    <a:pt x="168549" y="159067"/>
                  </a:lnTo>
                  <a:lnTo>
                    <a:pt x="168181" y="159750"/>
                  </a:lnTo>
                  <a:lnTo>
                    <a:pt x="167761" y="160406"/>
                  </a:lnTo>
                  <a:lnTo>
                    <a:pt x="167367" y="161037"/>
                  </a:lnTo>
                  <a:lnTo>
                    <a:pt x="166921" y="161641"/>
                  </a:lnTo>
                  <a:lnTo>
                    <a:pt x="166474" y="162245"/>
                  </a:lnTo>
                  <a:lnTo>
                    <a:pt x="165975" y="162823"/>
                  </a:lnTo>
                  <a:lnTo>
                    <a:pt x="165502" y="163374"/>
                  </a:lnTo>
                  <a:lnTo>
                    <a:pt x="164977" y="163926"/>
                  </a:lnTo>
                  <a:lnTo>
                    <a:pt x="164452" y="164451"/>
                  </a:lnTo>
                  <a:lnTo>
                    <a:pt x="163900" y="164950"/>
                  </a:lnTo>
                  <a:lnTo>
                    <a:pt x="163349" y="165449"/>
                  </a:lnTo>
                  <a:lnTo>
                    <a:pt x="162771" y="165922"/>
                  </a:lnTo>
                  <a:lnTo>
                    <a:pt x="162193" y="166369"/>
                  </a:lnTo>
                  <a:lnTo>
                    <a:pt x="161589" y="166815"/>
                  </a:lnTo>
                  <a:lnTo>
                    <a:pt x="160958" y="167236"/>
                  </a:lnTo>
                  <a:lnTo>
                    <a:pt x="160328" y="167630"/>
                  </a:lnTo>
                  <a:lnTo>
                    <a:pt x="159698" y="168050"/>
                  </a:lnTo>
                  <a:lnTo>
                    <a:pt x="159041" y="168417"/>
                  </a:lnTo>
                  <a:lnTo>
                    <a:pt x="158384" y="168785"/>
                  </a:lnTo>
                  <a:lnTo>
                    <a:pt x="157728" y="169127"/>
                  </a:lnTo>
                  <a:lnTo>
                    <a:pt x="156388" y="169810"/>
                  </a:lnTo>
                  <a:lnTo>
                    <a:pt x="154996" y="170414"/>
                  </a:lnTo>
                  <a:lnTo>
                    <a:pt x="153604" y="170965"/>
                  </a:lnTo>
                  <a:lnTo>
                    <a:pt x="152186" y="171491"/>
                  </a:lnTo>
                  <a:lnTo>
                    <a:pt x="150767" y="171963"/>
                  </a:lnTo>
                  <a:lnTo>
                    <a:pt x="149323" y="172384"/>
                  </a:lnTo>
                  <a:lnTo>
                    <a:pt x="147878" y="172804"/>
                  </a:lnTo>
                  <a:lnTo>
                    <a:pt x="146433" y="173198"/>
                  </a:lnTo>
                  <a:lnTo>
                    <a:pt x="143518" y="173933"/>
                  </a:lnTo>
                  <a:lnTo>
                    <a:pt x="140576" y="174616"/>
                  </a:lnTo>
                  <a:lnTo>
                    <a:pt x="137634" y="175247"/>
                  </a:lnTo>
                  <a:lnTo>
                    <a:pt x="134666" y="175824"/>
                  </a:lnTo>
                  <a:lnTo>
                    <a:pt x="131672" y="176350"/>
                  </a:lnTo>
                  <a:lnTo>
                    <a:pt x="128678" y="176823"/>
                  </a:lnTo>
                  <a:lnTo>
                    <a:pt x="125657" y="177243"/>
                  </a:lnTo>
                  <a:lnTo>
                    <a:pt x="122636" y="177637"/>
                  </a:lnTo>
                  <a:lnTo>
                    <a:pt x="119616" y="177978"/>
                  </a:lnTo>
                  <a:lnTo>
                    <a:pt x="116595" y="178267"/>
                  </a:lnTo>
                  <a:lnTo>
                    <a:pt x="113575" y="178530"/>
                  </a:lnTo>
                  <a:lnTo>
                    <a:pt x="110554" y="178766"/>
                  </a:lnTo>
                  <a:lnTo>
                    <a:pt x="107560" y="178950"/>
                  </a:lnTo>
                  <a:lnTo>
                    <a:pt x="104539" y="179108"/>
                  </a:lnTo>
                  <a:lnTo>
                    <a:pt x="101571" y="179213"/>
                  </a:lnTo>
                  <a:lnTo>
                    <a:pt x="98524" y="179318"/>
                  </a:lnTo>
                  <a:lnTo>
                    <a:pt x="95477" y="179344"/>
                  </a:lnTo>
                  <a:lnTo>
                    <a:pt x="92431" y="179370"/>
                  </a:lnTo>
                  <a:lnTo>
                    <a:pt x="89384" y="179318"/>
                  </a:lnTo>
                  <a:lnTo>
                    <a:pt x="86363" y="179239"/>
                  </a:lnTo>
                  <a:lnTo>
                    <a:pt x="83316" y="179108"/>
                  </a:lnTo>
                  <a:lnTo>
                    <a:pt x="80270" y="178950"/>
                  </a:lnTo>
                  <a:lnTo>
                    <a:pt x="77249" y="178740"/>
                  </a:lnTo>
                  <a:lnTo>
                    <a:pt x="74202" y="178477"/>
                  </a:lnTo>
                  <a:lnTo>
                    <a:pt x="71182" y="178162"/>
                  </a:lnTo>
                  <a:lnTo>
                    <a:pt x="68161" y="177821"/>
                  </a:lnTo>
                  <a:lnTo>
                    <a:pt x="65140" y="177427"/>
                  </a:lnTo>
                  <a:lnTo>
                    <a:pt x="62146" y="176980"/>
                  </a:lnTo>
                  <a:lnTo>
                    <a:pt x="59125" y="176507"/>
                  </a:lnTo>
                  <a:lnTo>
                    <a:pt x="56131" y="175982"/>
                  </a:lnTo>
                  <a:lnTo>
                    <a:pt x="53163" y="175404"/>
                  </a:lnTo>
                  <a:lnTo>
                    <a:pt x="50143" y="174774"/>
                  </a:lnTo>
                  <a:lnTo>
                    <a:pt x="48593" y="174459"/>
                  </a:lnTo>
                  <a:lnTo>
                    <a:pt x="47069" y="174143"/>
                  </a:lnTo>
                  <a:lnTo>
                    <a:pt x="45520" y="173776"/>
                  </a:lnTo>
                  <a:lnTo>
                    <a:pt x="43970" y="173408"/>
                  </a:lnTo>
                  <a:lnTo>
                    <a:pt x="42447" y="172988"/>
                  </a:lnTo>
                  <a:lnTo>
                    <a:pt x="40923" y="172541"/>
                  </a:lnTo>
                  <a:lnTo>
                    <a:pt x="39426" y="172016"/>
                  </a:lnTo>
                  <a:lnTo>
                    <a:pt x="38691" y="171753"/>
                  </a:lnTo>
                  <a:lnTo>
                    <a:pt x="37955" y="171464"/>
                  </a:lnTo>
                  <a:lnTo>
                    <a:pt x="37246" y="171175"/>
                  </a:lnTo>
                  <a:lnTo>
                    <a:pt x="36511" y="170860"/>
                  </a:lnTo>
                  <a:lnTo>
                    <a:pt x="35801" y="170519"/>
                  </a:lnTo>
                  <a:lnTo>
                    <a:pt x="35118" y="170177"/>
                  </a:lnTo>
                  <a:lnTo>
                    <a:pt x="34436" y="169810"/>
                  </a:lnTo>
                  <a:lnTo>
                    <a:pt x="33753" y="169416"/>
                  </a:lnTo>
                  <a:lnTo>
                    <a:pt x="33096" y="169022"/>
                  </a:lnTo>
                  <a:lnTo>
                    <a:pt x="32439" y="168601"/>
                  </a:lnTo>
                  <a:lnTo>
                    <a:pt x="31809" y="168155"/>
                  </a:lnTo>
                  <a:lnTo>
                    <a:pt x="31179" y="167682"/>
                  </a:lnTo>
                  <a:lnTo>
                    <a:pt x="30574" y="167209"/>
                  </a:lnTo>
                  <a:lnTo>
                    <a:pt x="29970" y="166684"/>
                  </a:lnTo>
                  <a:lnTo>
                    <a:pt x="29550" y="166290"/>
                  </a:lnTo>
                  <a:lnTo>
                    <a:pt x="29130" y="165896"/>
                  </a:lnTo>
                  <a:lnTo>
                    <a:pt x="28736" y="165476"/>
                  </a:lnTo>
                  <a:lnTo>
                    <a:pt x="28342" y="165029"/>
                  </a:lnTo>
                  <a:lnTo>
                    <a:pt x="27974" y="164609"/>
                  </a:lnTo>
                  <a:lnTo>
                    <a:pt x="27606" y="164136"/>
                  </a:lnTo>
                  <a:lnTo>
                    <a:pt x="27265" y="163690"/>
                  </a:lnTo>
                  <a:lnTo>
                    <a:pt x="26950" y="163217"/>
                  </a:lnTo>
                  <a:lnTo>
                    <a:pt x="26635" y="162744"/>
                  </a:lnTo>
                  <a:lnTo>
                    <a:pt x="26346" y="162245"/>
                  </a:lnTo>
                  <a:lnTo>
                    <a:pt x="26057" y="161772"/>
                  </a:lnTo>
                  <a:lnTo>
                    <a:pt x="25794" y="161273"/>
                  </a:lnTo>
                  <a:lnTo>
                    <a:pt x="25558" y="160748"/>
                  </a:lnTo>
                  <a:lnTo>
                    <a:pt x="25321" y="160249"/>
                  </a:lnTo>
                  <a:lnTo>
                    <a:pt x="25111" y="159723"/>
                  </a:lnTo>
                  <a:lnTo>
                    <a:pt x="24901" y="159198"/>
                  </a:lnTo>
                  <a:lnTo>
                    <a:pt x="24612" y="158279"/>
                  </a:lnTo>
                  <a:lnTo>
                    <a:pt x="24376" y="157360"/>
                  </a:lnTo>
                  <a:lnTo>
                    <a:pt x="24192" y="156414"/>
                  </a:lnTo>
                  <a:lnTo>
                    <a:pt x="24061" y="155468"/>
                  </a:lnTo>
                  <a:lnTo>
                    <a:pt x="24008" y="154523"/>
                  </a:lnTo>
                  <a:lnTo>
                    <a:pt x="23982" y="154050"/>
                  </a:lnTo>
                  <a:lnTo>
                    <a:pt x="24008" y="153577"/>
                  </a:lnTo>
                  <a:lnTo>
                    <a:pt x="24008" y="153104"/>
                  </a:lnTo>
                  <a:lnTo>
                    <a:pt x="24061" y="152632"/>
                  </a:lnTo>
                  <a:lnTo>
                    <a:pt x="24113" y="152159"/>
                  </a:lnTo>
                  <a:lnTo>
                    <a:pt x="24192" y="151686"/>
                  </a:lnTo>
                  <a:lnTo>
                    <a:pt x="24271" y="151240"/>
                  </a:lnTo>
                  <a:lnTo>
                    <a:pt x="24376" y="150767"/>
                  </a:lnTo>
                  <a:lnTo>
                    <a:pt x="24507" y="150294"/>
                  </a:lnTo>
                  <a:lnTo>
                    <a:pt x="24638" y="149847"/>
                  </a:lnTo>
                  <a:lnTo>
                    <a:pt x="24796" y="149401"/>
                  </a:lnTo>
                  <a:lnTo>
                    <a:pt x="24980" y="148928"/>
                  </a:lnTo>
                  <a:lnTo>
                    <a:pt x="25164" y="148482"/>
                  </a:lnTo>
                  <a:lnTo>
                    <a:pt x="25374" y="148035"/>
                  </a:lnTo>
                  <a:lnTo>
                    <a:pt x="25610" y="147615"/>
                  </a:lnTo>
                  <a:lnTo>
                    <a:pt x="25847" y="147168"/>
                  </a:lnTo>
                  <a:lnTo>
                    <a:pt x="26109" y="146748"/>
                  </a:lnTo>
                  <a:lnTo>
                    <a:pt x="26398" y="146328"/>
                  </a:lnTo>
                  <a:lnTo>
                    <a:pt x="26713" y="145908"/>
                  </a:lnTo>
                  <a:lnTo>
                    <a:pt x="27029" y="145487"/>
                  </a:lnTo>
                  <a:lnTo>
                    <a:pt x="27370" y="145093"/>
                  </a:lnTo>
                  <a:lnTo>
                    <a:pt x="27738" y="144699"/>
                  </a:lnTo>
                  <a:lnTo>
                    <a:pt x="27764" y="144621"/>
                  </a:lnTo>
                  <a:lnTo>
                    <a:pt x="27790" y="144568"/>
                  </a:lnTo>
                  <a:lnTo>
                    <a:pt x="28815" y="144594"/>
                  </a:lnTo>
                  <a:lnTo>
                    <a:pt x="28788" y="144647"/>
                  </a:lnTo>
                  <a:lnTo>
                    <a:pt x="28788" y="144752"/>
                  </a:lnTo>
                  <a:lnTo>
                    <a:pt x="28421" y="145382"/>
                  </a:lnTo>
                  <a:lnTo>
                    <a:pt x="28132" y="145986"/>
                  </a:lnTo>
                  <a:lnTo>
                    <a:pt x="27869" y="146564"/>
                  </a:lnTo>
                  <a:lnTo>
                    <a:pt x="27685" y="147168"/>
                  </a:lnTo>
                  <a:lnTo>
                    <a:pt x="27528" y="147746"/>
                  </a:lnTo>
                  <a:lnTo>
                    <a:pt x="27449" y="148324"/>
                  </a:lnTo>
                  <a:lnTo>
                    <a:pt x="27396" y="148902"/>
                  </a:lnTo>
                  <a:lnTo>
                    <a:pt x="27396" y="149453"/>
                  </a:lnTo>
                  <a:lnTo>
                    <a:pt x="27449" y="150005"/>
                  </a:lnTo>
                  <a:lnTo>
                    <a:pt x="27554" y="150530"/>
                  </a:lnTo>
                  <a:lnTo>
                    <a:pt x="27685" y="151082"/>
                  </a:lnTo>
                  <a:lnTo>
                    <a:pt x="27869" y="151607"/>
                  </a:lnTo>
                  <a:lnTo>
                    <a:pt x="28079" y="152106"/>
                  </a:lnTo>
                  <a:lnTo>
                    <a:pt x="28342" y="152605"/>
                  </a:lnTo>
                  <a:lnTo>
                    <a:pt x="28605" y="153104"/>
                  </a:lnTo>
                  <a:lnTo>
                    <a:pt x="28920" y="153577"/>
                  </a:lnTo>
                  <a:lnTo>
                    <a:pt x="29261" y="154050"/>
                  </a:lnTo>
                  <a:lnTo>
                    <a:pt x="29655" y="154523"/>
                  </a:lnTo>
                  <a:lnTo>
                    <a:pt x="30049" y="154969"/>
                  </a:lnTo>
                  <a:lnTo>
                    <a:pt x="30469" y="155416"/>
                  </a:lnTo>
                  <a:lnTo>
                    <a:pt x="30916" y="155836"/>
                  </a:lnTo>
                  <a:lnTo>
                    <a:pt x="31362" y="156256"/>
                  </a:lnTo>
                  <a:lnTo>
                    <a:pt x="31861" y="156650"/>
                  </a:lnTo>
                  <a:lnTo>
                    <a:pt x="32334" y="157044"/>
                  </a:lnTo>
                  <a:lnTo>
                    <a:pt x="32860" y="157412"/>
                  </a:lnTo>
                  <a:lnTo>
                    <a:pt x="33385" y="157753"/>
                  </a:lnTo>
                  <a:lnTo>
                    <a:pt x="33910" y="158121"/>
                  </a:lnTo>
                  <a:lnTo>
                    <a:pt x="34462" y="158436"/>
                  </a:lnTo>
                  <a:lnTo>
                    <a:pt x="35565" y="159067"/>
                  </a:lnTo>
                  <a:lnTo>
                    <a:pt x="36668" y="159618"/>
                  </a:lnTo>
                  <a:lnTo>
                    <a:pt x="37614" y="160065"/>
                  </a:lnTo>
                  <a:lnTo>
                    <a:pt x="38559" y="160459"/>
                  </a:lnTo>
                  <a:lnTo>
                    <a:pt x="39479" y="160774"/>
                  </a:lnTo>
                  <a:lnTo>
                    <a:pt x="40372" y="161063"/>
                  </a:lnTo>
                  <a:lnTo>
                    <a:pt x="42447" y="161667"/>
                  </a:lnTo>
                  <a:lnTo>
                    <a:pt x="44574" y="162245"/>
                  </a:lnTo>
                  <a:lnTo>
                    <a:pt x="46702" y="162770"/>
                  </a:lnTo>
                  <a:lnTo>
                    <a:pt x="48829" y="163243"/>
                  </a:lnTo>
                  <a:lnTo>
                    <a:pt x="49906" y="163453"/>
                  </a:lnTo>
                  <a:lnTo>
                    <a:pt x="50983" y="163663"/>
                  </a:lnTo>
                  <a:lnTo>
                    <a:pt x="52086" y="163847"/>
                  </a:lnTo>
                  <a:lnTo>
                    <a:pt x="53163" y="164005"/>
                  </a:lnTo>
                  <a:lnTo>
                    <a:pt x="54240" y="164162"/>
                  </a:lnTo>
                  <a:lnTo>
                    <a:pt x="55343" y="164294"/>
                  </a:lnTo>
                  <a:lnTo>
                    <a:pt x="56420" y="164399"/>
                  </a:lnTo>
                  <a:lnTo>
                    <a:pt x="57523" y="164478"/>
                  </a:lnTo>
                  <a:lnTo>
                    <a:pt x="58600" y="164556"/>
                  </a:lnTo>
                  <a:lnTo>
                    <a:pt x="59703" y="164583"/>
                  </a:lnTo>
                  <a:lnTo>
                    <a:pt x="60780" y="164609"/>
                  </a:lnTo>
                  <a:lnTo>
                    <a:pt x="61857" y="164583"/>
                  </a:lnTo>
                  <a:lnTo>
                    <a:pt x="62960" y="164556"/>
                  </a:lnTo>
                  <a:lnTo>
                    <a:pt x="64037" y="164478"/>
                  </a:lnTo>
                  <a:lnTo>
                    <a:pt x="65114" y="164399"/>
                  </a:lnTo>
                  <a:lnTo>
                    <a:pt x="66191" y="164267"/>
                  </a:lnTo>
                  <a:lnTo>
                    <a:pt x="67268" y="164110"/>
                  </a:lnTo>
                  <a:lnTo>
                    <a:pt x="68345" y="163926"/>
                  </a:lnTo>
                  <a:lnTo>
                    <a:pt x="69395" y="163716"/>
                  </a:lnTo>
                  <a:lnTo>
                    <a:pt x="70472" y="163479"/>
                  </a:lnTo>
                  <a:lnTo>
                    <a:pt x="71523" y="163191"/>
                  </a:lnTo>
                  <a:lnTo>
                    <a:pt x="72574" y="162875"/>
                  </a:lnTo>
                  <a:lnTo>
                    <a:pt x="73624" y="162508"/>
                  </a:lnTo>
                  <a:lnTo>
                    <a:pt x="74649" y="162114"/>
                  </a:lnTo>
                  <a:lnTo>
                    <a:pt x="74754" y="162061"/>
                  </a:lnTo>
                  <a:lnTo>
                    <a:pt x="74832" y="162009"/>
                  </a:lnTo>
                  <a:lnTo>
                    <a:pt x="74911" y="161930"/>
                  </a:lnTo>
                  <a:lnTo>
                    <a:pt x="74938" y="161851"/>
                  </a:lnTo>
                  <a:lnTo>
                    <a:pt x="76907" y="162980"/>
                  </a:lnTo>
                  <a:lnTo>
                    <a:pt x="78877" y="164136"/>
                  </a:lnTo>
                  <a:lnTo>
                    <a:pt x="80821" y="165292"/>
                  </a:lnTo>
                  <a:lnTo>
                    <a:pt x="82765" y="166500"/>
                  </a:lnTo>
                  <a:lnTo>
                    <a:pt x="84682" y="167708"/>
                  </a:lnTo>
                  <a:lnTo>
                    <a:pt x="86600" y="168969"/>
                  </a:lnTo>
                  <a:lnTo>
                    <a:pt x="88517" y="170230"/>
                  </a:lnTo>
                  <a:lnTo>
                    <a:pt x="90408" y="171543"/>
                  </a:lnTo>
                  <a:lnTo>
                    <a:pt x="90487" y="171569"/>
                  </a:lnTo>
                  <a:lnTo>
                    <a:pt x="90618" y="171569"/>
                  </a:lnTo>
                  <a:lnTo>
                    <a:pt x="90671" y="171543"/>
                  </a:lnTo>
                  <a:lnTo>
                    <a:pt x="90776" y="171464"/>
                  </a:lnTo>
                  <a:lnTo>
                    <a:pt x="90855" y="171359"/>
                  </a:lnTo>
                  <a:lnTo>
                    <a:pt x="90855" y="171333"/>
                  </a:lnTo>
                  <a:lnTo>
                    <a:pt x="91039" y="170860"/>
                  </a:lnTo>
                  <a:lnTo>
                    <a:pt x="91196" y="170440"/>
                  </a:lnTo>
                  <a:lnTo>
                    <a:pt x="91301" y="170020"/>
                  </a:lnTo>
                  <a:lnTo>
                    <a:pt x="91406" y="169599"/>
                  </a:lnTo>
                  <a:lnTo>
                    <a:pt x="91459" y="169205"/>
                  </a:lnTo>
                  <a:lnTo>
                    <a:pt x="91511" y="168785"/>
                  </a:lnTo>
                  <a:lnTo>
                    <a:pt x="91511" y="168365"/>
                  </a:lnTo>
                  <a:lnTo>
                    <a:pt x="91485" y="167918"/>
                  </a:lnTo>
                  <a:lnTo>
                    <a:pt x="91643" y="167918"/>
                  </a:lnTo>
                  <a:lnTo>
                    <a:pt x="91800" y="167892"/>
                  </a:lnTo>
                  <a:lnTo>
                    <a:pt x="91932" y="167813"/>
                  </a:lnTo>
                  <a:lnTo>
                    <a:pt x="92010" y="167682"/>
                  </a:lnTo>
                  <a:lnTo>
                    <a:pt x="92509" y="166815"/>
                  </a:lnTo>
                  <a:lnTo>
                    <a:pt x="93008" y="165975"/>
                  </a:lnTo>
                  <a:lnTo>
                    <a:pt x="93534" y="165134"/>
                  </a:lnTo>
                  <a:lnTo>
                    <a:pt x="94112" y="164373"/>
                  </a:lnTo>
                  <a:lnTo>
                    <a:pt x="94716" y="163611"/>
                  </a:lnTo>
                  <a:lnTo>
                    <a:pt x="95346" y="162875"/>
                  </a:lnTo>
                  <a:lnTo>
                    <a:pt x="96003" y="162192"/>
                  </a:lnTo>
                  <a:lnTo>
                    <a:pt x="96686" y="161536"/>
                  </a:lnTo>
                  <a:lnTo>
                    <a:pt x="97395" y="160905"/>
                  </a:lnTo>
                  <a:lnTo>
                    <a:pt x="98157" y="160301"/>
                  </a:lnTo>
                  <a:lnTo>
                    <a:pt x="98918" y="159750"/>
                  </a:lnTo>
                  <a:lnTo>
                    <a:pt x="99733" y="159198"/>
                  </a:lnTo>
                  <a:lnTo>
                    <a:pt x="100573" y="158725"/>
                  </a:lnTo>
                  <a:lnTo>
                    <a:pt x="101414" y="158253"/>
                  </a:lnTo>
                  <a:lnTo>
                    <a:pt x="102307" y="157832"/>
                  </a:lnTo>
                  <a:lnTo>
                    <a:pt x="103226" y="157438"/>
                  </a:lnTo>
                  <a:lnTo>
                    <a:pt x="103278" y="157675"/>
                  </a:lnTo>
                  <a:lnTo>
                    <a:pt x="103331" y="157937"/>
                  </a:lnTo>
                  <a:lnTo>
                    <a:pt x="103410" y="158174"/>
                  </a:lnTo>
                  <a:lnTo>
                    <a:pt x="103515" y="158410"/>
                  </a:lnTo>
                  <a:lnTo>
                    <a:pt x="103646" y="158620"/>
                  </a:lnTo>
                  <a:lnTo>
                    <a:pt x="103804" y="158830"/>
                  </a:lnTo>
                  <a:lnTo>
                    <a:pt x="103961" y="159014"/>
                  </a:lnTo>
                  <a:lnTo>
                    <a:pt x="104171" y="159198"/>
                  </a:lnTo>
                  <a:lnTo>
                    <a:pt x="103226" y="159671"/>
                  </a:lnTo>
                  <a:lnTo>
                    <a:pt x="102307" y="160170"/>
                  </a:lnTo>
                  <a:lnTo>
                    <a:pt x="101414" y="160722"/>
                  </a:lnTo>
                  <a:lnTo>
                    <a:pt x="100547" y="161299"/>
                  </a:lnTo>
                  <a:lnTo>
                    <a:pt x="99706" y="161930"/>
                  </a:lnTo>
                  <a:lnTo>
                    <a:pt x="98918" y="162586"/>
                  </a:lnTo>
                  <a:lnTo>
                    <a:pt x="98130" y="163269"/>
                  </a:lnTo>
                  <a:lnTo>
                    <a:pt x="97369" y="164005"/>
                  </a:lnTo>
                  <a:lnTo>
                    <a:pt x="95661" y="165738"/>
                  </a:lnTo>
                  <a:lnTo>
                    <a:pt x="94795" y="166605"/>
                  </a:lnTo>
                  <a:lnTo>
                    <a:pt x="93928" y="167524"/>
                  </a:lnTo>
                  <a:lnTo>
                    <a:pt x="93114" y="168444"/>
                  </a:lnTo>
                  <a:lnTo>
                    <a:pt x="92299" y="169389"/>
                  </a:lnTo>
                  <a:lnTo>
                    <a:pt x="91564" y="170361"/>
                  </a:lnTo>
                  <a:lnTo>
                    <a:pt x="91222" y="170834"/>
                  </a:lnTo>
                  <a:lnTo>
                    <a:pt x="90881" y="171359"/>
                  </a:lnTo>
                  <a:lnTo>
                    <a:pt x="90855" y="171386"/>
                  </a:lnTo>
                  <a:lnTo>
                    <a:pt x="90855" y="171438"/>
                  </a:lnTo>
                  <a:lnTo>
                    <a:pt x="90907" y="171543"/>
                  </a:lnTo>
                  <a:lnTo>
                    <a:pt x="90986" y="171569"/>
                  </a:lnTo>
                  <a:lnTo>
                    <a:pt x="91091" y="171569"/>
                  </a:lnTo>
                  <a:lnTo>
                    <a:pt x="91511" y="171228"/>
                  </a:lnTo>
                  <a:lnTo>
                    <a:pt x="91932" y="170860"/>
                  </a:lnTo>
                  <a:lnTo>
                    <a:pt x="92746" y="170125"/>
                  </a:lnTo>
                  <a:lnTo>
                    <a:pt x="93508" y="169363"/>
                  </a:lnTo>
                  <a:lnTo>
                    <a:pt x="94269" y="168549"/>
                  </a:lnTo>
                  <a:lnTo>
                    <a:pt x="95766" y="166920"/>
                  </a:lnTo>
                  <a:lnTo>
                    <a:pt x="96502" y="166106"/>
                  </a:lnTo>
                  <a:lnTo>
                    <a:pt x="97237" y="165292"/>
                  </a:lnTo>
                  <a:lnTo>
                    <a:pt x="98104" y="164451"/>
                  </a:lnTo>
                  <a:lnTo>
                    <a:pt x="98997" y="163637"/>
                  </a:lnTo>
                  <a:lnTo>
                    <a:pt x="99916" y="162902"/>
                  </a:lnTo>
                  <a:lnTo>
                    <a:pt x="100836" y="162192"/>
                  </a:lnTo>
                  <a:lnTo>
                    <a:pt x="101808" y="161536"/>
                  </a:lnTo>
                  <a:lnTo>
                    <a:pt x="102806" y="160905"/>
                  </a:lnTo>
                  <a:lnTo>
                    <a:pt x="103830" y="160301"/>
                  </a:lnTo>
                  <a:lnTo>
                    <a:pt x="104881" y="159723"/>
                  </a:lnTo>
                  <a:lnTo>
                    <a:pt x="104986" y="159645"/>
                  </a:lnTo>
                  <a:lnTo>
                    <a:pt x="105038" y="159566"/>
                  </a:lnTo>
                  <a:lnTo>
                    <a:pt x="105065" y="159487"/>
                  </a:lnTo>
                  <a:lnTo>
                    <a:pt x="105065" y="159382"/>
                  </a:lnTo>
                  <a:lnTo>
                    <a:pt x="105065" y="159277"/>
                  </a:lnTo>
                  <a:lnTo>
                    <a:pt x="105065" y="159224"/>
                  </a:lnTo>
                  <a:lnTo>
                    <a:pt x="105012" y="159172"/>
                  </a:lnTo>
                  <a:lnTo>
                    <a:pt x="104749" y="158935"/>
                  </a:lnTo>
                  <a:lnTo>
                    <a:pt x="104513" y="158673"/>
                  </a:lnTo>
                  <a:lnTo>
                    <a:pt x="104355" y="158384"/>
                  </a:lnTo>
                  <a:lnTo>
                    <a:pt x="104224" y="158095"/>
                  </a:lnTo>
                  <a:lnTo>
                    <a:pt x="104119" y="157806"/>
                  </a:lnTo>
                  <a:lnTo>
                    <a:pt x="104093" y="157491"/>
                  </a:lnTo>
                  <a:lnTo>
                    <a:pt x="104066" y="157123"/>
                  </a:lnTo>
                  <a:lnTo>
                    <a:pt x="104093" y="156782"/>
                  </a:lnTo>
                  <a:lnTo>
                    <a:pt x="104093" y="156729"/>
                  </a:lnTo>
                  <a:lnTo>
                    <a:pt x="104093" y="156677"/>
                  </a:lnTo>
                  <a:lnTo>
                    <a:pt x="104145" y="156572"/>
                  </a:lnTo>
                  <a:lnTo>
                    <a:pt x="104171" y="156440"/>
                  </a:lnTo>
                  <a:lnTo>
                    <a:pt x="104171" y="156388"/>
                  </a:lnTo>
                  <a:lnTo>
                    <a:pt x="104145" y="156309"/>
                  </a:lnTo>
                  <a:lnTo>
                    <a:pt x="104093" y="156256"/>
                  </a:lnTo>
                  <a:lnTo>
                    <a:pt x="104040" y="156204"/>
                  </a:lnTo>
                  <a:lnTo>
                    <a:pt x="103515" y="155810"/>
                  </a:lnTo>
                  <a:lnTo>
                    <a:pt x="103016" y="155390"/>
                  </a:lnTo>
                  <a:lnTo>
                    <a:pt x="102569" y="154943"/>
                  </a:lnTo>
                  <a:lnTo>
                    <a:pt x="102149" y="154444"/>
                  </a:lnTo>
                  <a:lnTo>
                    <a:pt x="101965" y="154181"/>
                  </a:lnTo>
                  <a:lnTo>
                    <a:pt x="101808" y="153919"/>
                  </a:lnTo>
                  <a:lnTo>
                    <a:pt x="101650" y="153656"/>
                  </a:lnTo>
                  <a:lnTo>
                    <a:pt x="101519" y="153367"/>
                  </a:lnTo>
                  <a:lnTo>
                    <a:pt x="101414" y="153104"/>
                  </a:lnTo>
                  <a:lnTo>
                    <a:pt x="101309" y="152815"/>
                  </a:lnTo>
                  <a:lnTo>
                    <a:pt x="101230" y="152527"/>
                  </a:lnTo>
                  <a:lnTo>
                    <a:pt x="101177" y="152238"/>
                  </a:lnTo>
                  <a:lnTo>
                    <a:pt x="101676" y="151844"/>
                  </a:lnTo>
                  <a:lnTo>
                    <a:pt x="102202" y="151476"/>
                  </a:lnTo>
                  <a:lnTo>
                    <a:pt x="102727" y="151134"/>
                  </a:lnTo>
                  <a:lnTo>
                    <a:pt x="103252" y="150846"/>
                  </a:lnTo>
                  <a:lnTo>
                    <a:pt x="103804" y="150609"/>
                  </a:lnTo>
                  <a:lnTo>
                    <a:pt x="104382" y="150373"/>
                  </a:lnTo>
                  <a:lnTo>
                    <a:pt x="104959" y="150189"/>
                  </a:lnTo>
                  <a:lnTo>
                    <a:pt x="105537" y="150031"/>
                  </a:lnTo>
                  <a:lnTo>
                    <a:pt x="105380" y="150425"/>
                  </a:lnTo>
                  <a:lnTo>
                    <a:pt x="105222" y="150819"/>
                  </a:lnTo>
                  <a:lnTo>
                    <a:pt x="105117" y="151213"/>
                  </a:lnTo>
                  <a:lnTo>
                    <a:pt x="105038" y="151581"/>
                  </a:lnTo>
                  <a:lnTo>
                    <a:pt x="104959" y="151975"/>
                  </a:lnTo>
                  <a:lnTo>
                    <a:pt x="104907" y="152343"/>
                  </a:lnTo>
                  <a:lnTo>
                    <a:pt x="104854" y="152710"/>
                  </a:lnTo>
                  <a:lnTo>
                    <a:pt x="104854" y="153078"/>
                  </a:lnTo>
                  <a:lnTo>
                    <a:pt x="104854" y="153446"/>
                  </a:lnTo>
                  <a:lnTo>
                    <a:pt x="104854" y="153787"/>
                  </a:lnTo>
                  <a:lnTo>
                    <a:pt x="104907" y="154129"/>
                  </a:lnTo>
                  <a:lnTo>
                    <a:pt x="104959" y="154497"/>
                  </a:lnTo>
                  <a:lnTo>
                    <a:pt x="105012" y="154838"/>
                  </a:lnTo>
                  <a:lnTo>
                    <a:pt x="105091" y="155179"/>
                  </a:lnTo>
                  <a:lnTo>
                    <a:pt x="105327" y="155836"/>
                  </a:lnTo>
                  <a:lnTo>
                    <a:pt x="105590" y="156493"/>
                  </a:lnTo>
                  <a:lnTo>
                    <a:pt x="105905" y="157123"/>
                  </a:lnTo>
                  <a:lnTo>
                    <a:pt x="106299" y="157727"/>
                  </a:lnTo>
                  <a:lnTo>
                    <a:pt x="106719" y="158331"/>
                  </a:lnTo>
                  <a:lnTo>
                    <a:pt x="107192" y="158909"/>
                  </a:lnTo>
                  <a:lnTo>
                    <a:pt x="107691" y="159461"/>
                  </a:lnTo>
                  <a:lnTo>
                    <a:pt x="108243" y="159986"/>
                  </a:lnTo>
                  <a:lnTo>
                    <a:pt x="108821" y="160485"/>
                  </a:lnTo>
                  <a:lnTo>
                    <a:pt x="109398" y="160958"/>
                  </a:lnTo>
                  <a:lnTo>
                    <a:pt x="110029" y="161431"/>
                  </a:lnTo>
                  <a:lnTo>
                    <a:pt x="110685" y="161877"/>
                  </a:lnTo>
                  <a:lnTo>
                    <a:pt x="111342" y="162271"/>
                  </a:lnTo>
                  <a:lnTo>
                    <a:pt x="111999" y="162665"/>
                  </a:lnTo>
                  <a:lnTo>
                    <a:pt x="112682" y="163033"/>
                  </a:lnTo>
                  <a:lnTo>
                    <a:pt x="113338" y="163374"/>
                  </a:lnTo>
                  <a:lnTo>
                    <a:pt x="114021" y="163663"/>
                  </a:lnTo>
                  <a:lnTo>
                    <a:pt x="114757" y="163979"/>
                  </a:lnTo>
                  <a:lnTo>
                    <a:pt x="115492" y="164267"/>
                  </a:lnTo>
                  <a:lnTo>
                    <a:pt x="116254" y="164530"/>
                  </a:lnTo>
                  <a:lnTo>
                    <a:pt x="116989" y="164793"/>
                  </a:lnTo>
                  <a:lnTo>
                    <a:pt x="117751" y="165003"/>
                  </a:lnTo>
                  <a:lnTo>
                    <a:pt x="118539" y="165213"/>
                  </a:lnTo>
                  <a:lnTo>
                    <a:pt x="119301" y="165423"/>
                  </a:lnTo>
                  <a:lnTo>
                    <a:pt x="120089" y="165581"/>
                  </a:lnTo>
                  <a:lnTo>
                    <a:pt x="120877" y="165738"/>
                  </a:lnTo>
                  <a:lnTo>
                    <a:pt x="121665" y="165870"/>
                  </a:lnTo>
                  <a:lnTo>
                    <a:pt x="122453" y="165975"/>
                  </a:lnTo>
                  <a:lnTo>
                    <a:pt x="123241" y="166080"/>
                  </a:lnTo>
                  <a:lnTo>
                    <a:pt x="124843" y="166237"/>
                  </a:lnTo>
                  <a:lnTo>
                    <a:pt x="126471" y="166342"/>
                  </a:lnTo>
                  <a:lnTo>
                    <a:pt x="128073" y="166369"/>
                  </a:lnTo>
                  <a:lnTo>
                    <a:pt x="129702" y="166369"/>
                  </a:lnTo>
                  <a:lnTo>
                    <a:pt x="131330" y="166316"/>
                  </a:lnTo>
                  <a:lnTo>
                    <a:pt x="132933" y="166237"/>
                  </a:lnTo>
                  <a:lnTo>
                    <a:pt x="134535" y="166106"/>
                  </a:lnTo>
                  <a:lnTo>
                    <a:pt x="136137" y="165922"/>
                  </a:lnTo>
                  <a:lnTo>
                    <a:pt x="137687" y="165738"/>
                  </a:lnTo>
                  <a:lnTo>
                    <a:pt x="139263" y="165528"/>
                  </a:lnTo>
                  <a:lnTo>
                    <a:pt x="140576" y="165318"/>
                  </a:lnTo>
                  <a:lnTo>
                    <a:pt x="141916" y="165082"/>
                  </a:lnTo>
                  <a:lnTo>
                    <a:pt x="143229" y="164793"/>
                  </a:lnTo>
                  <a:lnTo>
                    <a:pt x="144542" y="164451"/>
                  </a:lnTo>
                  <a:lnTo>
                    <a:pt x="145855" y="164084"/>
                  </a:lnTo>
                  <a:lnTo>
                    <a:pt x="147169" y="163690"/>
                  </a:lnTo>
                  <a:lnTo>
                    <a:pt x="148456" y="163217"/>
                  </a:lnTo>
                  <a:lnTo>
                    <a:pt x="149717" y="162691"/>
                  </a:lnTo>
                  <a:lnTo>
                    <a:pt x="150951" y="162140"/>
                  </a:lnTo>
                  <a:lnTo>
                    <a:pt x="151555" y="161825"/>
                  </a:lnTo>
                  <a:lnTo>
                    <a:pt x="152159" y="161510"/>
                  </a:lnTo>
                  <a:lnTo>
                    <a:pt x="152737" y="161194"/>
                  </a:lnTo>
                  <a:lnTo>
                    <a:pt x="153315" y="160827"/>
                  </a:lnTo>
                  <a:lnTo>
                    <a:pt x="153893" y="160485"/>
                  </a:lnTo>
                  <a:lnTo>
                    <a:pt x="154444" y="160091"/>
                  </a:lnTo>
                  <a:lnTo>
                    <a:pt x="154996" y="159697"/>
                  </a:lnTo>
                  <a:lnTo>
                    <a:pt x="155521" y="159303"/>
                  </a:lnTo>
                  <a:lnTo>
                    <a:pt x="156073" y="158883"/>
                  </a:lnTo>
                  <a:lnTo>
                    <a:pt x="156572" y="158436"/>
                  </a:lnTo>
                  <a:lnTo>
                    <a:pt x="157071" y="157990"/>
                  </a:lnTo>
                  <a:lnTo>
                    <a:pt x="157570" y="157517"/>
                  </a:lnTo>
                  <a:lnTo>
                    <a:pt x="158043" y="157018"/>
                  </a:lnTo>
                  <a:lnTo>
                    <a:pt x="158489" y="156519"/>
                  </a:lnTo>
                  <a:lnTo>
                    <a:pt x="158883" y="156046"/>
                  </a:lnTo>
                  <a:lnTo>
                    <a:pt x="159277" y="155573"/>
                  </a:lnTo>
                  <a:lnTo>
                    <a:pt x="159619" y="155074"/>
                  </a:lnTo>
                  <a:lnTo>
                    <a:pt x="159960" y="154575"/>
                  </a:lnTo>
                  <a:lnTo>
                    <a:pt x="160275" y="154050"/>
                  </a:lnTo>
                  <a:lnTo>
                    <a:pt x="160591" y="153525"/>
                  </a:lnTo>
                  <a:lnTo>
                    <a:pt x="160853" y="152999"/>
                  </a:lnTo>
                  <a:lnTo>
                    <a:pt x="161116" y="152474"/>
                  </a:lnTo>
                  <a:lnTo>
                    <a:pt x="161352" y="151922"/>
                  </a:lnTo>
                  <a:lnTo>
                    <a:pt x="161589" y="151371"/>
                  </a:lnTo>
                  <a:lnTo>
                    <a:pt x="161773" y="150819"/>
                  </a:lnTo>
                  <a:lnTo>
                    <a:pt x="161956" y="150268"/>
                  </a:lnTo>
                  <a:lnTo>
                    <a:pt x="162114" y="149690"/>
                  </a:lnTo>
                  <a:lnTo>
                    <a:pt x="162245" y="149138"/>
                  </a:lnTo>
                  <a:lnTo>
                    <a:pt x="162350" y="148560"/>
                  </a:lnTo>
                  <a:lnTo>
                    <a:pt x="162429" y="147983"/>
                  </a:lnTo>
                  <a:lnTo>
                    <a:pt x="162482" y="147405"/>
                  </a:lnTo>
                  <a:lnTo>
                    <a:pt x="162534" y="146827"/>
                  </a:lnTo>
                  <a:lnTo>
                    <a:pt x="162534" y="146249"/>
                  </a:lnTo>
                  <a:lnTo>
                    <a:pt x="162534" y="145671"/>
                  </a:lnTo>
                  <a:lnTo>
                    <a:pt x="162482" y="145093"/>
                  </a:lnTo>
                  <a:lnTo>
                    <a:pt x="162429" y="144515"/>
                  </a:lnTo>
                  <a:lnTo>
                    <a:pt x="162350" y="143938"/>
                  </a:lnTo>
                  <a:lnTo>
                    <a:pt x="162219" y="143360"/>
                  </a:lnTo>
                  <a:lnTo>
                    <a:pt x="162088" y="142808"/>
                  </a:lnTo>
                  <a:lnTo>
                    <a:pt x="161930" y="142230"/>
                  </a:lnTo>
                  <a:lnTo>
                    <a:pt x="161720" y="141679"/>
                  </a:lnTo>
                  <a:lnTo>
                    <a:pt x="161510" y="141101"/>
                  </a:lnTo>
                  <a:lnTo>
                    <a:pt x="161274" y="140549"/>
                  </a:lnTo>
                  <a:lnTo>
                    <a:pt x="160985" y="140024"/>
                  </a:lnTo>
                  <a:lnTo>
                    <a:pt x="160696" y="139472"/>
                  </a:lnTo>
                  <a:lnTo>
                    <a:pt x="160354" y="138947"/>
                  </a:lnTo>
                  <a:lnTo>
                    <a:pt x="161352" y="138737"/>
                  </a:lnTo>
                  <a:lnTo>
                    <a:pt x="162324" y="138501"/>
                  </a:lnTo>
                  <a:close/>
                  <a:moveTo>
                    <a:pt x="171123" y="148219"/>
                  </a:moveTo>
                  <a:lnTo>
                    <a:pt x="171438" y="148639"/>
                  </a:lnTo>
                  <a:lnTo>
                    <a:pt x="171754" y="149086"/>
                  </a:lnTo>
                  <a:lnTo>
                    <a:pt x="172016" y="149532"/>
                  </a:lnTo>
                  <a:lnTo>
                    <a:pt x="172279" y="149979"/>
                  </a:lnTo>
                  <a:lnTo>
                    <a:pt x="172542" y="150452"/>
                  </a:lnTo>
                  <a:lnTo>
                    <a:pt x="172752" y="150951"/>
                  </a:lnTo>
                  <a:lnTo>
                    <a:pt x="172962" y="151423"/>
                  </a:lnTo>
                  <a:lnTo>
                    <a:pt x="173172" y="151922"/>
                  </a:lnTo>
                  <a:lnTo>
                    <a:pt x="173356" y="152448"/>
                  </a:lnTo>
                  <a:lnTo>
                    <a:pt x="173513" y="152973"/>
                  </a:lnTo>
                  <a:lnTo>
                    <a:pt x="173645" y="153472"/>
                  </a:lnTo>
                  <a:lnTo>
                    <a:pt x="173776" y="154024"/>
                  </a:lnTo>
                  <a:lnTo>
                    <a:pt x="174013" y="155101"/>
                  </a:lnTo>
                  <a:lnTo>
                    <a:pt x="174170" y="156178"/>
                  </a:lnTo>
                  <a:lnTo>
                    <a:pt x="174275" y="157281"/>
                  </a:lnTo>
                  <a:lnTo>
                    <a:pt x="174328" y="158384"/>
                  </a:lnTo>
                  <a:lnTo>
                    <a:pt x="174354" y="159487"/>
                  </a:lnTo>
                  <a:lnTo>
                    <a:pt x="174328" y="160590"/>
                  </a:lnTo>
                  <a:lnTo>
                    <a:pt x="174275" y="161693"/>
                  </a:lnTo>
                  <a:lnTo>
                    <a:pt x="174170" y="162744"/>
                  </a:lnTo>
                  <a:lnTo>
                    <a:pt x="174039" y="163795"/>
                  </a:lnTo>
                  <a:lnTo>
                    <a:pt x="173855" y="164819"/>
                  </a:lnTo>
                  <a:lnTo>
                    <a:pt x="173645" y="165896"/>
                  </a:lnTo>
                  <a:lnTo>
                    <a:pt x="173408" y="166973"/>
                  </a:lnTo>
                  <a:lnTo>
                    <a:pt x="173119" y="168050"/>
                  </a:lnTo>
                  <a:lnTo>
                    <a:pt x="172804" y="169100"/>
                  </a:lnTo>
                  <a:lnTo>
                    <a:pt x="172437" y="170151"/>
                  </a:lnTo>
                  <a:lnTo>
                    <a:pt x="172043" y="171175"/>
                  </a:lnTo>
                  <a:lnTo>
                    <a:pt x="171622" y="172200"/>
                  </a:lnTo>
                  <a:lnTo>
                    <a:pt x="171150" y="173198"/>
                  </a:lnTo>
                  <a:lnTo>
                    <a:pt x="170677" y="174170"/>
                  </a:lnTo>
                  <a:lnTo>
                    <a:pt x="170125" y="175142"/>
                  </a:lnTo>
                  <a:lnTo>
                    <a:pt x="169574" y="176113"/>
                  </a:lnTo>
                  <a:lnTo>
                    <a:pt x="168969" y="177033"/>
                  </a:lnTo>
                  <a:lnTo>
                    <a:pt x="168365" y="177952"/>
                  </a:lnTo>
                  <a:lnTo>
                    <a:pt x="167709" y="178845"/>
                  </a:lnTo>
                  <a:lnTo>
                    <a:pt x="167026" y="179712"/>
                  </a:lnTo>
                  <a:lnTo>
                    <a:pt x="166317" y="180552"/>
                  </a:lnTo>
                  <a:lnTo>
                    <a:pt x="165870" y="181051"/>
                  </a:lnTo>
                  <a:lnTo>
                    <a:pt x="165397" y="181524"/>
                  </a:lnTo>
                  <a:lnTo>
                    <a:pt x="164925" y="181997"/>
                  </a:lnTo>
                  <a:lnTo>
                    <a:pt x="164452" y="182470"/>
                  </a:lnTo>
                  <a:lnTo>
                    <a:pt x="163480" y="183337"/>
                  </a:lnTo>
                  <a:lnTo>
                    <a:pt x="162456" y="184177"/>
                  </a:lnTo>
                  <a:lnTo>
                    <a:pt x="161431" y="184939"/>
                  </a:lnTo>
                  <a:lnTo>
                    <a:pt x="160354" y="185674"/>
                  </a:lnTo>
                  <a:lnTo>
                    <a:pt x="159251" y="186357"/>
                  </a:lnTo>
                  <a:lnTo>
                    <a:pt x="158122" y="186988"/>
                  </a:lnTo>
                  <a:lnTo>
                    <a:pt x="156966" y="187565"/>
                  </a:lnTo>
                  <a:lnTo>
                    <a:pt x="155810" y="188117"/>
                  </a:lnTo>
                  <a:lnTo>
                    <a:pt x="154602" y="188642"/>
                  </a:lnTo>
                  <a:lnTo>
                    <a:pt x="153394" y="189115"/>
                  </a:lnTo>
                  <a:lnTo>
                    <a:pt x="152159" y="189562"/>
                  </a:lnTo>
                  <a:lnTo>
                    <a:pt x="150899" y="189956"/>
                  </a:lnTo>
                  <a:lnTo>
                    <a:pt x="149638" y="190323"/>
                  </a:lnTo>
                  <a:lnTo>
                    <a:pt x="148377" y="190665"/>
                  </a:lnTo>
                  <a:lnTo>
                    <a:pt x="147090" y="190980"/>
                  </a:lnTo>
                  <a:lnTo>
                    <a:pt x="145777" y="191269"/>
                  </a:lnTo>
                  <a:lnTo>
                    <a:pt x="144463" y="191532"/>
                  </a:lnTo>
                  <a:lnTo>
                    <a:pt x="143150" y="191768"/>
                  </a:lnTo>
                  <a:lnTo>
                    <a:pt x="141837" y="192004"/>
                  </a:lnTo>
                  <a:lnTo>
                    <a:pt x="140523" y="192188"/>
                  </a:lnTo>
                  <a:lnTo>
                    <a:pt x="137871" y="192556"/>
                  </a:lnTo>
                  <a:lnTo>
                    <a:pt x="135244" y="192871"/>
                  </a:lnTo>
                  <a:lnTo>
                    <a:pt x="132617" y="193134"/>
                  </a:lnTo>
                  <a:lnTo>
                    <a:pt x="127469" y="193607"/>
                  </a:lnTo>
                  <a:lnTo>
                    <a:pt x="124738" y="193843"/>
                  </a:lnTo>
                  <a:lnTo>
                    <a:pt x="121980" y="194053"/>
                  </a:lnTo>
                  <a:lnTo>
                    <a:pt x="119222" y="194237"/>
                  </a:lnTo>
                  <a:lnTo>
                    <a:pt x="116464" y="194395"/>
                  </a:lnTo>
                  <a:lnTo>
                    <a:pt x="113706" y="194500"/>
                  </a:lnTo>
                  <a:lnTo>
                    <a:pt x="110922" y="194605"/>
                  </a:lnTo>
                  <a:lnTo>
                    <a:pt x="108164" y="194657"/>
                  </a:lnTo>
                  <a:lnTo>
                    <a:pt x="105406" y="194710"/>
                  </a:lnTo>
                  <a:lnTo>
                    <a:pt x="99890" y="194710"/>
                  </a:lnTo>
                  <a:lnTo>
                    <a:pt x="97132" y="194683"/>
                  </a:lnTo>
                  <a:lnTo>
                    <a:pt x="94348" y="194605"/>
                  </a:lnTo>
                  <a:lnTo>
                    <a:pt x="91590" y="194526"/>
                  </a:lnTo>
                  <a:lnTo>
                    <a:pt x="88832" y="194421"/>
                  </a:lnTo>
                  <a:lnTo>
                    <a:pt x="86074" y="194289"/>
                  </a:lnTo>
                  <a:lnTo>
                    <a:pt x="83316" y="194158"/>
                  </a:lnTo>
                  <a:lnTo>
                    <a:pt x="80453" y="193974"/>
                  </a:lnTo>
                  <a:lnTo>
                    <a:pt x="77590" y="193790"/>
                  </a:lnTo>
                  <a:lnTo>
                    <a:pt x="74727" y="193580"/>
                  </a:lnTo>
                  <a:lnTo>
                    <a:pt x="71864" y="193344"/>
                  </a:lnTo>
                  <a:lnTo>
                    <a:pt x="69028" y="193108"/>
                  </a:lnTo>
                  <a:lnTo>
                    <a:pt x="66165" y="192845"/>
                  </a:lnTo>
                  <a:lnTo>
                    <a:pt x="60439" y="192267"/>
                  </a:lnTo>
                  <a:lnTo>
                    <a:pt x="54897" y="191715"/>
                  </a:lnTo>
                  <a:lnTo>
                    <a:pt x="52112" y="191400"/>
                  </a:lnTo>
                  <a:lnTo>
                    <a:pt x="49328" y="191059"/>
                  </a:lnTo>
                  <a:lnTo>
                    <a:pt x="47936" y="190849"/>
                  </a:lnTo>
                  <a:lnTo>
                    <a:pt x="46544" y="190612"/>
                  </a:lnTo>
                  <a:lnTo>
                    <a:pt x="45178" y="190376"/>
                  </a:lnTo>
                  <a:lnTo>
                    <a:pt x="43812" y="190113"/>
                  </a:lnTo>
                  <a:lnTo>
                    <a:pt x="42447" y="189824"/>
                  </a:lnTo>
                  <a:lnTo>
                    <a:pt x="41081" y="189483"/>
                  </a:lnTo>
                  <a:lnTo>
                    <a:pt x="39741" y="189115"/>
                  </a:lnTo>
                  <a:lnTo>
                    <a:pt x="38402" y="188721"/>
                  </a:lnTo>
                  <a:lnTo>
                    <a:pt x="37062" y="188301"/>
                  </a:lnTo>
                  <a:lnTo>
                    <a:pt x="35775" y="187802"/>
                  </a:lnTo>
                  <a:lnTo>
                    <a:pt x="34462" y="187276"/>
                  </a:lnTo>
                  <a:lnTo>
                    <a:pt x="33201" y="186699"/>
                  </a:lnTo>
                  <a:lnTo>
                    <a:pt x="31940" y="186068"/>
                  </a:lnTo>
                  <a:lnTo>
                    <a:pt x="30706" y="185385"/>
                  </a:lnTo>
                  <a:lnTo>
                    <a:pt x="30128" y="185018"/>
                  </a:lnTo>
                  <a:lnTo>
                    <a:pt x="29524" y="184650"/>
                  </a:lnTo>
                  <a:lnTo>
                    <a:pt x="28946" y="184256"/>
                  </a:lnTo>
                  <a:lnTo>
                    <a:pt x="28368" y="183836"/>
                  </a:lnTo>
                  <a:lnTo>
                    <a:pt x="27817" y="183442"/>
                  </a:lnTo>
                  <a:lnTo>
                    <a:pt x="27265" y="182995"/>
                  </a:lnTo>
                  <a:lnTo>
                    <a:pt x="26740" y="182549"/>
                  </a:lnTo>
                  <a:lnTo>
                    <a:pt x="26214" y="182102"/>
                  </a:lnTo>
                  <a:lnTo>
                    <a:pt x="25689" y="181629"/>
                  </a:lnTo>
                  <a:lnTo>
                    <a:pt x="25190" y="181156"/>
                  </a:lnTo>
                  <a:lnTo>
                    <a:pt x="24717" y="180657"/>
                  </a:lnTo>
                  <a:lnTo>
                    <a:pt x="24244" y="180132"/>
                  </a:lnTo>
                  <a:lnTo>
                    <a:pt x="23798" y="179607"/>
                  </a:lnTo>
                  <a:lnTo>
                    <a:pt x="23351" y="179081"/>
                  </a:lnTo>
                  <a:lnTo>
                    <a:pt x="22931" y="178504"/>
                  </a:lnTo>
                  <a:lnTo>
                    <a:pt x="22537" y="177952"/>
                  </a:lnTo>
                  <a:lnTo>
                    <a:pt x="22143" y="177348"/>
                  </a:lnTo>
                  <a:lnTo>
                    <a:pt x="21775" y="176770"/>
                  </a:lnTo>
                  <a:lnTo>
                    <a:pt x="21434" y="176140"/>
                  </a:lnTo>
                  <a:lnTo>
                    <a:pt x="21092" y="175509"/>
                  </a:lnTo>
                  <a:lnTo>
                    <a:pt x="20751" y="174774"/>
                  </a:lnTo>
                  <a:lnTo>
                    <a:pt x="20436" y="174038"/>
                  </a:lnTo>
                  <a:lnTo>
                    <a:pt x="20173" y="173303"/>
                  </a:lnTo>
                  <a:lnTo>
                    <a:pt x="19937" y="172568"/>
                  </a:lnTo>
                  <a:lnTo>
                    <a:pt x="19727" y="171806"/>
                  </a:lnTo>
                  <a:lnTo>
                    <a:pt x="19569" y="171070"/>
                  </a:lnTo>
                  <a:lnTo>
                    <a:pt x="19438" y="170309"/>
                  </a:lnTo>
                  <a:lnTo>
                    <a:pt x="19359" y="169573"/>
                  </a:lnTo>
                  <a:lnTo>
                    <a:pt x="19280" y="168811"/>
                  </a:lnTo>
                  <a:lnTo>
                    <a:pt x="19254" y="168076"/>
                  </a:lnTo>
                  <a:lnTo>
                    <a:pt x="19228" y="167314"/>
                  </a:lnTo>
                  <a:lnTo>
                    <a:pt x="19254" y="166579"/>
                  </a:lnTo>
                  <a:lnTo>
                    <a:pt x="19280" y="165817"/>
                  </a:lnTo>
                  <a:lnTo>
                    <a:pt x="19359" y="165082"/>
                  </a:lnTo>
                  <a:lnTo>
                    <a:pt x="19438" y="164320"/>
                  </a:lnTo>
                  <a:lnTo>
                    <a:pt x="19569" y="163558"/>
                  </a:lnTo>
                  <a:lnTo>
                    <a:pt x="19700" y="162823"/>
                  </a:lnTo>
                  <a:lnTo>
                    <a:pt x="19832" y="162087"/>
                  </a:lnTo>
                  <a:lnTo>
                    <a:pt x="20016" y="161326"/>
                  </a:lnTo>
                  <a:lnTo>
                    <a:pt x="20199" y="160590"/>
                  </a:lnTo>
                  <a:lnTo>
                    <a:pt x="20620" y="159093"/>
                  </a:lnTo>
                  <a:lnTo>
                    <a:pt x="21092" y="157622"/>
                  </a:lnTo>
                  <a:lnTo>
                    <a:pt x="21592" y="156151"/>
                  </a:lnTo>
                  <a:lnTo>
                    <a:pt x="22143" y="154707"/>
                  </a:lnTo>
                  <a:lnTo>
                    <a:pt x="22721" y="153262"/>
                  </a:lnTo>
                  <a:lnTo>
                    <a:pt x="23299" y="151844"/>
                  </a:lnTo>
                  <a:lnTo>
                    <a:pt x="23194" y="152474"/>
                  </a:lnTo>
                  <a:lnTo>
                    <a:pt x="23141" y="153104"/>
                  </a:lnTo>
                  <a:lnTo>
                    <a:pt x="23115" y="153735"/>
                  </a:lnTo>
                  <a:lnTo>
                    <a:pt x="23115" y="154365"/>
                  </a:lnTo>
                  <a:lnTo>
                    <a:pt x="23141" y="154996"/>
                  </a:lnTo>
                  <a:lnTo>
                    <a:pt x="23194" y="155626"/>
                  </a:lnTo>
                  <a:lnTo>
                    <a:pt x="23299" y="156256"/>
                  </a:lnTo>
                  <a:lnTo>
                    <a:pt x="23404" y="156887"/>
                  </a:lnTo>
                  <a:lnTo>
                    <a:pt x="23535" y="157517"/>
                  </a:lnTo>
                  <a:lnTo>
                    <a:pt x="23693" y="158147"/>
                  </a:lnTo>
                  <a:lnTo>
                    <a:pt x="23877" y="158752"/>
                  </a:lnTo>
                  <a:lnTo>
                    <a:pt x="24087" y="159382"/>
                  </a:lnTo>
                  <a:lnTo>
                    <a:pt x="24323" y="159986"/>
                  </a:lnTo>
                  <a:lnTo>
                    <a:pt x="24586" y="160590"/>
                  </a:lnTo>
                  <a:lnTo>
                    <a:pt x="24875" y="161194"/>
                  </a:lnTo>
                  <a:lnTo>
                    <a:pt x="25164" y="161772"/>
                  </a:lnTo>
                  <a:lnTo>
                    <a:pt x="25479" y="162350"/>
                  </a:lnTo>
                  <a:lnTo>
                    <a:pt x="25820" y="162928"/>
                  </a:lnTo>
                  <a:lnTo>
                    <a:pt x="26188" y="163506"/>
                  </a:lnTo>
                  <a:lnTo>
                    <a:pt x="26556" y="164057"/>
                  </a:lnTo>
                  <a:lnTo>
                    <a:pt x="26950" y="164609"/>
                  </a:lnTo>
                  <a:lnTo>
                    <a:pt x="27370" y="165134"/>
                  </a:lnTo>
                  <a:lnTo>
                    <a:pt x="27817" y="165660"/>
                  </a:lnTo>
                  <a:lnTo>
                    <a:pt x="28263" y="166159"/>
                  </a:lnTo>
                  <a:lnTo>
                    <a:pt x="28710" y="166631"/>
                  </a:lnTo>
                  <a:lnTo>
                    <a:pt x="29209" y="167130"/>
                  </a:lnTo>
                  <a:lnTo>
                    <a:pt x="29681" y="167577"/>
                  </a:lnTo>
                  <a:lnTo>
                    <a:pt x="30180" y="168023"/>
                  </a:lnTo>
                  <a:lnTo>
                    <a:pt x="30706" y="168444"/>
                  </a:lnTo>
                  <a:lnTo>
                    <a:pt x="31231" y="168864"/>
                  </a:lnTo>
                  <a:lnTo>
                    <a:pt x="31783" y="169258"/>
                  </a:lnTo>
                  <a:lnTo>
                    <a:pt x="32334" y="169626"/>
                  </a:lnTo>
                  <a:lnTo>
                    <a:pt x="32912" y="169993"/>
                  </a:lnTo>
                  <a:lnTo>
                    <a:pt x="33490" y="170335"/>
                  </a:lnTo>
                  <a:lnTo>
                    <a:pt x="34672" y="170992"/>
                  </a:lnTo>
                  <a:lnTo>
                    <a:pt x="35880" y="171569"/>
                  </a:lnTo>
                  <a:lnTo>
                    <a:pt x="37115" y="172121"/>
                  </a:lnTo>
                  <a:lnTo>
                    <a:pt x="38375" y="172620"/>
                  </a:lnTo>
                  <a:lnTo>
                    <a:pt x="39662" y="173093"/>
                  </a:lnTo>
                  <a:lnTo>
                    <a:pt x="40976" y="173539"/>
                  </a:lnTo>
                  <a:lnTo>
                    <a:pt x="42289" y="173933"/>
                  </a:lnTo>
                  <a:lnTo>
                    <a:pt x="43602" y="174301"/>
                  </a:lnTo>
                  <a:lnTo>
                    <a:pt x="44942" y="174643"/>
                  </a:lnTo>
                  <a:lnTo>
                    <a:pt x="46281" y="174958"/>
                  </a:lnTo>
                  <a:lnTo>
                    <a:pt x="47595" y="175247"/>
                  </a:lnTo>
                  <a:lnTo>
                    <a:pt x="50274" y="175824"/>
                  </a:lnTo>
                  <a:lnTo>
                    <a:pt x="52900" y="176350"/>
                  </a:lnTo>
                  <a:lnTo>
                    <a:pt x="55711" y="176901"/>
                  </a:lnTo>
                  <a:lnTo>
                    <a:pt x="58548" y="177427"/>
                  </a:lnTo>
                  <a:lnTo>
                    <a:pt x="61384" y="177900"/>
                  </a:lnTo>
                  <a:lnTo>
                    <a:pt x="64221" y="178320"/>
                  </a:lnTo>
                  <a:lnTo>
                    <a:pt x="67058" y="178714"/>
                  </a:lnTo>
                  <a:lnTo>
                    <a:pt x="69921" y="179055"/>
                  </a:lnTo>
                  <a:lnTo>
                    <a:pt x="72784" y="179370"/>
                  </a:lnTo>
                  <a:lnTo>
                    <a:pt x="75647" y="179633"/>
                  </a:lnTo>
                  <a:lnTo>
                    <a:pt x="78694" y="179869"/>
                  </a:lnTo>
                  <a:lnTo>
                    <a:pt x="81740" y="180080"/>
                  </a:lnTo>
                  <a:lnTo>
                    <a:pt x="84787" y="180237"/>
                  </a:lnTo>
                  <a:lnTo>
                    <a:pt x="87834" y="180342"/>
                  </a:lnTo>
                  <a:lnTo>
                    <a:pt x="90881" y="180395"/>
                  </a:lnTo>
                  <a:lnTo>
                    <a:pt x="93954" y="180421"/>
                  </a:lnTo>
                  <a:lnTo>
                    <a:pt x="97001" y="180395"/>
                  </a:lnTo>
                  <a:lnTo>
                    <a:pt x="100048" y="180342"/>
                  </a:lnTo>
                  <a:lnTo>
                    <a:pt x="103095" y="180237"/>
                  </a:lnTo>
                  <a:lnTo>
                    <a:pt x="106168" y="180080"/>
                  </a:lnTo>
                  <a:lnTo>
                    <a:pt x="109215" y="179896"/>
                  </a:lnTo>
                  <a:lnTo>
                    <a:pt x="112261" y="179659"/>
                  </a:lnTo>
                  <a:lnTo>
                    <a:pt x="115282" y="179397"/>
                  </a:lnTo>
                  <a:lnTo>
                    <a:pt x="118329" y="179081"/>
                  </a:lnTo>
                  <a:lnTo>
                    <a:pt x="121376" y="178714"/>
                  </a:lnTo>
                  <a:lnTo>
                    <a:pt x="124396" y="178320"/>
                  </a:lnTo>
                  <a:lnTo>
                    <a:pt x="127207" y="177926"/>
                  </a:lnTo>
                  <a:lnTo>
                    <a:pt x="130043" y="177506"/>
                  </a:lnTo>
                  <a:lnTo>
                    <a:pt x="132854" y="177033"/>
                  </a:lnTo>
                  <a:lnTo>
                    <a:pt x="135664" y="176534"/>
                  </a:lnTo>
                  <a:lnTo>
                    <a:pt x="138475" y="176008"/>
                  </a:lnTo>
                  <a:lnTo>
                    <a:pt x="141259" y="175430"/>
                  </a:lnTo>
                  <a:lnTo>
                    <a:pt x="144043" y="174826"/>
                  </a:lnTo>
                  <a:lnTo>
                    <a:pt x="146801" y="174170"/>
                  </a:lnTo>
                  <a:lnTo>
                    <a:pt x="147983" y="173855"/>
                  </a:lnTo>
                  <a:lnTo>
                    <a:pt x="149139" y="173539"/>
                  </a:lnTo>
                  <a:lnTo>
                    <a:pt x="150321" y="173198"/>
                  </a:lnTo>
                  <a:lnTo>
                    <a:pt x="151476" y="172830"/>
                  </a:lnTo>
                  <a:lnTo>
                    <a:pt x="152632" y="172462"/>
                  </a:lnTo>
                  <a:lnTo>
                    <a:pt x="153762" y="172042"/>
                  </a:lnTo>
                  <a:lnTo>
                    <a:pt x="154891" y="171596"/>
                  </a:lnTo>
                  <a:lnTo>
                    <a:pt x="156020" y="171123"/>
                  </a:lnTo>
                  <a:lnTo>
                    <a:pt x="157124" y="170624"/>
                  </a:lnTo>
                  <a:lnTo>
                    <a:pt x="158200" y="170099"/>
                  </a:lnTo>
                  <a:lnTo>
                    <a:pt x="159251" y="169521"/>
                  </a:lnTo>
                  <a:lnTo>
                    <a:pt x="160302" y="168890"/>
                  </a:lnTo>
                  <a:lnTo>
                    <a:pt x="161326" y="168260"/>
                  </a:lnTo>
                  <a:lnTo>
                    <a:pt x="162298" y="167551"/>
                  </a:lnTo>
                  <a:lnTo>
                    <a:pt x="163270" y="166815"/>
                  </a:lnTo>
                  <a:lnTo>
                    <a:pt x="164189" y="166027"/>
                  </a:lnTo>
                  <a:lnTo>
                    <a:pt x="164662" y="165607"/>
                  </a:lnTo>
                  <a:lnTo>
                    <a:pt x="165108" y="165187"/>
                  </a:lnTo>
                  <a:lnTo>
                    <a:pt x="165529" y="164714"/>
                  </a:lnTo>
                  <a:lnTo>
                    <a:pt x="165949" y="164267"/>
                  </a:lnTo>
                  <a:lnTo>
                    <a:pt x="166343" y="163795"/>
                  </a:lnTo>
                  <a:lnTo>
                    <a:pt x="166737" y="163296"/>
                  </a:lnTo>
                  <a:lnTo>
                    <a:pt x="167131" y="162797"/>
                  </a:lnTo>
                  <a:lnTo>
                    <a:pt x="167499" y="162271"/>
                  </a:lnTo>
                  <a:lnTo>
                    <a:pt x="167840" y="161746"/>
                  </a:lnTo>
                  <a:lnTo>
                    <a:pt x="168181" y="161221"/>
                  </a:lnTo>
                  <a:lnTo>
                    <a:pt x="168497" y="160669"/>
                  </a:lnTo>
                  <a:lnTo>
                    <a:pt x="168812" y="160117"/>
                  </a:lnTo>
                  <a:lnTo>
                    <a:pt x="169101" y="159566"/>
                  </a:lnTo>
                  <a:lnTo>
                    <a:pt x="169363" y="158988"/>
                  </a:lnTo>
                  <a:lnTo>
                    <a:pt x="169626" y="158410"/>
                  </a:lnTo>
                  <a:lnTo>
                    <a:pt x="169862" y="157832"/>
                  </a:lnTo>
                  <a:lnTo>
                    <a:pt x="170099" y="157228"/>
                  </a:lnTo>
                  <a:lnTo>
                    <a:pt x="170309" y="156624"/>
                  </a:lnTo>
                  <a:lnTo>
                    <a:pt x="170493" y="156046"/>
                  </a:lnTo>
                  <a:lnTo>
                    <a:pt x="170650" y="155442"/>
                  </a:lnTo>
                  <a:lnTo>
                    <a:pt x="170808" y="154838"/>
                  </a:lnTo>
                  <a:lnTo>
                    <a:pt x="170939" y="154234"/>
                  </a:lnTo>
                  <a:lnTo>
                    <a:pt x="171044" y="153630"/>
                  </a:lnTo>
                  <a:lnTo>
                    <a:pt x="171150" y="152999"/>
                  </a:lnTo>
                  <a:lnTo>
                    <a:pt x="171228" y="152395"/>
                  </a:lnTo>
                  <a:lnTo>
                    <a:pt x="171281" y="151791"/>
                  </a:lnTo>
                  <a:lnTo>
                    <a:pt x="171307" y="151187"/>
                  </a:lnTo>
                  <a:lnTo>
                    <a:pt x="171307" y="150583"/>
                  </a:lnTo>
                  <a:lnTo>
                    <a:pt x="171307" y="149979"/>
                  </a:lnTo>
                  <a:lnTo>
                    <a:pt x="171255" y="149401"/>
                  </a:lnTo>
                  <a:lnTo>
                    <a:pt x="171202" y="148797"/>
                  </a:lnTo>
                  <a:lnTo>
                    <a:pt x="171123" y="148219"/>
                  </a:lnTo>
                  <a:close/>
                  <a:moveTo>
                    <a:pt x="102517" y="0"/>
                  </a:moveTo>
                  <a:lnTo>
                    <a:pt x="101020" y="26"/>
                  </a:lnTo>
                  <a:lnTo>
                    <a:pt x="99549" y="53"/>
                  </a:lnTo>
                  <a:lnTo>
                    <a:pt x="98052" y="105"/>
                  </a:lnTo>
                  <a:lnTo>
                    <a:pt x="96581" y="184"/>
                  </a:lnTo>
                  <a:lnTo>
                    <a:pt x="95083" y="263"/>
                  </a:lnTo>
                  <a:lnTo>
                    <a:pt x="93586" y="368"/>
                  </a:lnTo>
                  <a:lnTo>
                    <a:pt x="92115" y="525"/>
                  </a:lnTo>
                  <a:lnTo>
                    <a:pt x="90618" y="683"/>
                  </a:lnTo>
                  <a:lnTo>
                    <a:pt x="89147" y="841"/>
                  </a:lnTo>
                  <a:lnTo>
                    <a:pt x="87677" y="1051"/>
                  </a:lnTo>
                  <a:lnTo>
                    <a:pt x="86206" y="1261"/>
                  </a:lnTo>
                  <a:lnTo>
                    <a:pt x="84735" y="1497"/>
                  </a:lnTo>
                  <a:lnTo>
                    <a:pt x="83264" y="1760"/>
                  </a:lnTo>
                  <a:lnTo>
                    <a:pt x="81793" y="2049"/>
                  </a:lnTo>
                  <a:lnTo>
                    <a:pt x="80322" y="2364"/>
                  </a:lnTo>
                  <a:lnTo>
                    <a:pt x="78877" y="2679"/>
                  </a:lnTo>
                  <a:lnTo>
                    <a:pt x="77433" y="3021"/>
                  </a:lnTo>
                  <a:lnTo>
                    <a:pt x="75988" y="3388"/>
                  </a:lnTo>
                  <a:lnTo>
                    <a:pt x="74570" y="3782"/>
                  </a:lnTo>
                  <a:lnTo>
                    <a:pt x="73125" y="4203"/>
                  </a:lnTo>
                  <a:lnTo>
                    <a:pt x="71707" y="4649"/>
                  </a:lnTo>
                  <a:lnTo>
                    <a:pt x="70315" y="5096"/>
                  </a:lnTo>
                  <a:lnTo>
                    <a:pt x="68923" y="5568"/>
                  </a:lnTo>
                  <a:lnTo>
                    <a:pt x="67531" y="6067"/>
                  </a:lnTo>
                  <a:lnTo>
                    <a:pt x="66138" y="6593"/>
                  </a:lnTo>
                  <a:lnTo>
                    <a:pt x="64773" y="7144"/>
                  </a:lnTo>
                  <a:lnTo>
                    <a:pt x="63407" y="7722"/>
                  </a:lnTo>
                  <a:lnTo>
                    <a:pt x="62067" y="8300"/>
                  </a:lnTo>
                  <a:lnTo>
                    <a:pt x="60728" y="8930"/>
                  </a:lnTo>
                  <a:lnTo>
                    <a:pt x="59414" y="9561"/>
                  </a:lnTo>
                  <a:lnTo>
                    <a:pt x="58101" y="10217"/>
                  </a:lnTo>
                  <a:lnTo>
                    <a:pt x="56814" y="10900"/>
                  </a:lnTo>
                  <a:lnTo>
                    <a:pt x="55527" y="11610"/>
                  </a:lnTo>
                  <a:lnTo>
                    <a:pt x="54240" y="12345"/>
                  </a:lnTo>
                  <a:lnTo>
                    <a:pt x="53006" y="13107"/>
                  </a:lnTo>
                  <a:lnTo>
                    <a:pt x="51771" y="13868"/>
                  </a:lnTo>
                  <a:lnTo>
                    <a:pt x="50537" y="14683"/>
                  </a:lnTo>
                  <a:lnTo>
                    <a:pt x="49328" y="15497"/>
                  </a:lnTo>
                  <a:lnTo>
                    <a:pt x="48146" y="16337"/>
                  </a:lnTo>
                  <a:lnTo>
                    <a:pt x="46991" y="17204"/>
                  </a:lnTo>
                  <a:lnTo>
                    <a:pt x="45835" y="18097"/>
                  </a:lnTo>
                  <a:lnTo>
                    <a:pt x="44705" y="19017"/>
                  </a:lnTo>
                  <a:lnTo>
                    <a:pt x="43576" y="19962"/>
                  </a:lnTo>
                  <a:lnTo>
                    <a:pt x="42473" y="20934"/>
                  </a:lnTo>
                  <a:lnTo>
                    <a:pt x="41396" y="21932"/>
                  </a:lnTo>
                  <a:lnTo>
                    <a:pt x="40345" y="22930"/>
                  </a:lnTo>
                  <a:lnTo>
                    <a:pt x="39321" y="23981"/>
                  </a:lnTo>
                  <a:lnTo>
                    <a:pt x="38428" y="24926"/>
                  </a:lnTo>
                  <a:lnTo>
                    <a:pt x="37535" y="25898"/>
                  </a:lnTo>
                  <a:lnTo>
                    <a:pt x="36668" y="26896"/>
                  </a:lnTo>
                  <a:lnTo>
                    <a:pt x="35828" y="27921"/>
                  </a:lnTo>
                  <a:lnTo>
                    <a:pt x="35013" y="28945"/>
                  </a:lnTo>
                  <a:lnTo>
                    <a:pt x="34199" y="30022"/>
                  </a:lnTo>
                  <a:lnTo>
                    <a:pt x="33437" y="31099"/>
                  </a:lnTo>
                  <a:lnTo>
                    <a:pt x="32676" y="32228"/>
                  </a:lnTo>
                  <a:lnTo>
                    <a:pt x="31940" y="33358"/>
                  </a:lnTo>
                  <a:lnTo>
                    <a:pt x="31231" y="34487"/>
                  </a:lnTo>
                  <a:lnTo>
                    <a:pt x="30548" y="35669"/>
                  </a:lnTo>
                  <a:lnTo>
                    <a:pt x="29918" y="36851"/>
                  </a:lnTo>
                  <a:lnTo>
                    <a:pt x="29287" y="38033"/>
                  </a:lnTo>
                  <a:lnTo>
                    <a:pt x="28683" y="39241"/>
                  </a:lnTo>
                  <a:lnTo>
                    <a:pt x="28132" y="40476"/>
                  </a:lnTo>
                  <a:lnTo>
                    <a:pt x="27606" y="41710"/>
                  </a:lnTo>
                  <a:lnTo>
                    <a:pt x="27107" y="42971"/>
                  </a:lnTo>
                  <a:lnTo>
                    <a:pt x="26635" y="44232"/>
                  </a:lnTo>
                  <a:lnTo>
                    <a:pt x="26214" y="45519"/>
                  </a:lnTo>
                  <a:lnTo>
                    <a:pt x="25820" y="46806"/>
                  </a:lnTo>
                  <a:lnTo>
                    <a:pt x="25453" y="48093"/>
                  </a:lnTo>
                  <a:lnTo>
                    <a:pt x="25137" y="49380"/>
                  </a:lnTo>
                  <a:lnTo>
                    <a:pt x="24848" y="50693"/>
                  </a:lnTo>
                  <a:lnTo>
                    <a:pt x="24612" y="52007"/>
                  </a:lnTo>
                  <a:lnTo>
                    <a:pt x="24402" y="53320"/>
                  </a:lnTo>
                  <a:lnTo>
                    <a:pt x="24244" y="54660"/>
                  </a:lnTo>
                  <a:lnTo>
                    <a:pt x="24139" y="55973"/>
                  </a:lnTo>
                  <a:lnTo>
                    <a:pt x="24061" y="57286"/>
                  </a:lnTo>
                  <a:lnTo>
                    <a:pt x="24034" y="58626"/>
                  </a:lnTo>
                  <a:lnTo>
                    <a:pt x="24034" y="59965"/>
                  </a:lnTo>
                  <a:lnTo>
                    <a:pt x="24113" y="61279"/>
                  </a:lnTo>
                  <a:lnTo>
                    <a:pt x="24218" y="62618"/>
                  </a:lnTo>
                  <a:lnTo>
                    <a:pt x="23824" y="62723"/>
                  </a:lnTo>
                  <a:lnTo>
                    <a:pt x="23456" y="62854"/>
                  </a:lnTo>
                  <a:lnTo>
                    <a:pt x="23089" y="62986"/>
                  </a:lnTo>
                  <a:lnTo>
                    <a:pt x="22721" y="63170"/>
                  </a:lnTo>
                  <a:lnTo>
                    <a:pt x="22379" y="63327"/>
                  </a:lnTo>
                  <a:lnTo>
                    <a:pt x="22038" y="63537"/>
                  </a:lnTo>
                  <a:lnTo>
                    <a:pt x="21723" y="63721"/>
                  </a:lnTo>
                  <a:lnTo>
                    <a:pt x="21408" y="63958"/>
                  </a:lnTo>
                  <a:lnTo>
                    <a:pt x="21092" y="64168"/>
                  </a:lnTo>
                  <a:lnTo>
                    <a:pt x="20804" y="64404"/>
                  </a:lnTo>
                  <a:lnTo>
                    <a:pt x="20515" y="64667"/>
                  </a:lnTo>
                  <a:lnTo>
                    <a:pt x="20252" y="64930"/>
                  </a:lnTo>
                  <a:lnTo>
                    <a:pt x="19727" y="65507"/>
                  </a:lnTo>
                  <a:lnTo>
                    <a:pt x="19280" y="66111"/>
                  </a:lnTo>
                  <a:lnTo>
                    <a:pt x="18860" y="66742"/>
                  </a:lnTo>
                  <a:lnTo>
                    <a:pt x="18492" y="67425"/>
                  </a:lnTo>
                  <a:lnTo>
                    <a:pt x="18177" y="68108"/>
                  </a:lnTo>
                  <a:lnTo>
                    <a:pt x="17914" y="68843"/>
                  </a:lnTo>
                  <a:lnTo>
                    <a:pt x="17678" y="69605"/>
                  </a:lnTo>
                  <a:lnTo>
                    <a:pt x="17520" y="70367"/>
                  </a:lnTo>
                  <a:lnTo>
                    <a:pt x="17415" y="71128"/>
                  </a:lnTo>
                  <a:lnTo>
                    <a:pt x="17363" y="71916"/>
                  </a:lnTo>
                  <a:lnTo>
                    <a:pt x="17310" y="71890"/>
                  </a:lnTo>
                  <a:lnTo>
                    <a:pt x="16969" y="71706"/>
                  </a:lnTo>
                  <a:lnTo>
                    <a:pt x="16601" y="71575"/>
                  </a:lnTo>
                  <a:lnTo>
                    <a:pt x="16233" y="71443"/>
                  </a:lnTo>
                  <a:lnTo>
                    <a:pt x="15839" y="71365"/>
                  </a:lnTo>
                  <a:lnTo>
                    <a:pt x="15445" y="71286"/>
                  </a:lnTo>
                  <a:lnTo>
                    <a:pt x="15051" y="71260"/>
                  </a:lnTo>
                  <a:lnTo>
                    <a:pt x="14657" y="71260"/>
                  </a:lnTo>
                  <a:lnTo>
                    <a:pt x="14263" y="71286"/>
                  </a:lnTo>
                  <a:lnTo>
                    <a:pt x="13869" y="71365"/>
                  </a:lnTo>
                  <a:lnTo>
                    <a:pt x="13502" y="71470"/>
                  </a:lnTo>
                  <a:lnTo>
                    <a:pt x="13160" y="71627"/>
                  </a:lnTo>
                  <a:lnTo>
                    <a:pt x="12845" y="71811"/>
                  </a:lnTo>
                  <a:lnTo>
                    <a:pt x="12556" y="72048"/>
                  </a:lnTo>
                  <a:lnTo>
                    <a:pt x="12293" y="72337"/>
                  </a:lnTo>
                  <a:lnTo>
                    <a:pt x="12057" y="72678"/>
                  </a:lnTo>
                  <a:lnTo>
                    <a:pt x="11873" y="73072"/>
                  </a:lnTo>
                  <a:lnTo>
                    <a:pt x="11794" y="73335"/>
                  </a:lnTo>
                  <a:lnTo>
                    <a:pt x="11742" y="73597"/>
                  </a:lnTo>
                  <a:lnTo>
                    <a:pt x="11716" y="73860"/>
                  </a:lnTo>
                  <a:lnTo>
                    <a:pt x="11716" y="74123"/>
                  </a:lnTo>
                  <a:lnTo>
                    <a:pt x="11742" y="74385"/>
                  </a:lnTo>
                  <a:lnTo>
                    <a:pt x="11794" y="74648"/>
                  </a:lnTo>
                  <a:lnTo>
                    <a:pt x="11873" y="74911"/>
                  </a:lnTo>
                  <a:lnTo>
                    <a:pt x="11978" y="75173"/>
                  </a:lnTo>
                  <a:lnTo>
                    <a:pt x="11637" y="75173"/>
                  </a:lnTo>
                  <a:lnTo>
                    <a:pt x="11269" y="75200"/>
                  </a:lnTo>
                  <a:lnTo>
                    <a:pt x="10928" y="75252"/>
                  </a:lnTo>
                  <a:lnTo>
                    <a:pt x="10586" y="75331"/>
                  </a:lnTo>
                  <a:lnTo>
                    <a:pt x="10245" y="75436"/>
                  </a:lnTo>
                  <a:lnTo>
                    <a:pt x="9929" y="75567"/>
                  </a:lnTo>
                  <a:lnTo>
                    <a:pt x="9588" y="75699"/>
                  </a:lnTo>
                  <a:lnTo>
                    <a:pt x="9299" y="75882"/>
                  </a:lnTo>
                  <a:lnTo>
                    <a:pt x="8984" y="76066"/>
                  </a:lnTo>
                  <a:lnTo>
                    <a:pt x="8695" y="76276"/>
                  </a:lnTo>
                  <a:lnTo>
                    <a:pt x="8432" y="76513"/>
                  </a:lnTo>
                  <a:lnTo>
                    <a:pt x="8196" y="76775"/>
                  </a:lnTo>
                  <a:lnTo>
                    <a:pt x="7960" y="77038"/>
                  </a:lnTo>
                  <a:lnTo>
                    <a:pt x="7749" y="77327"/>
                  </a:lnTo>
                  <a:lnTo>
                    <a:pt x="7566" y="77616"/>
                  </a:lnTo>
                  <a:lnTo>
                    <a:pt x="7408" y="77957"/>
                  </a:lnTo>
                  <a:lnTo>
                    <a:pt x="7277" y="78273"/>
                  </a:lnTo>
                  <a:lnTo>
                    <a:pt x="7172" y="78614"/>
                  </a:lnTo>
                  <a:lnTo>
                    <a:pt x="7119" y="78982"/>
                  </a:lnTo>
                  <a:lnTo>
                    <a:pt x="7066" y="79323"/>
                  </a:lnTo>
                  <a:lnTo>
                    <a:pt x="7066" y="79691"/>
                  </a:lnTo>
                  <a:lnTo>
                    <a:pt x="7093" y="80032"/>
                  </a:lnTo>
                  <a:lnTo>
                    <a:pt x="7145" y="80374"/>
                  </a:lnTo>
                  <a:lnTo>
                    <a:pt x="7224" y="80715"/>
                  </a:lnTo>
                  <a:lnTo>
                    <a:pt x="7329" y="81057"/>
                  </a:lnTo>
                  <a:lnTo>
                    <a:pt x="7460" y="81372"/>
                  </a:lnTo>
                  <a:lnTo>
                    <a:pt x="7644" y="81661"/>
                  </a:lnTo>
                  <a:lnTo>
                    <a:pt x="7828" y="81950"/>
                  </a:lnTo>
                  <a:lnTo>
                    <a:pt x="8038" y="82213"/>
                  </a:lnTo>
                  <a:lnTo>
                    <a:pt x="8301" y="82475"/>
                  </a:lnTo>
                  <a:lnTo>
                    <a:pt x="8564" y="82685"/>
                  </a:lnTo>
                  <a:lnTo>
                    <a:pt x="8853" y="82869"/>
                  </a:lnTo>
                  <a:lnTo>
                    <a:pt x="8511" y="83158"/>
                  </a:lnTo>
                  <a:lnTo>
                    <a:pt x="8170" y="83447"/>
                  </a:lnTo>
                  <a:lnTo>
                    <a:pt x="7854" y="83788"/>
                  </a:lnTo>
                  <a:lnTo>
                    <a:pt x="7592" y="84156"/>
                  </a:lnTo>
                  <a:lnTo>
                    <a:pt x="7382" y="84524"/>
                  </a:lnTo>
                  <a:lnTo>
                    <a:pt x="7303" y="84734"/>
                  </a:lnTo>
                  <a:lnTo>
                    <a:pt x="7224" y="84944"/>
                  </a:lnTo>
                  <a:lnTo>
                    <a:pt x="7172" y="85154"/>
                  </a:lnTo>
                  <a:lnTo>
                    <a:pt x="7119" y="85364"/>
                  </a:lnTo>
                  <a:lnTo>
                    <a:pt x="7093" y="85601"/>
                  </a:lnTo>
                  <a:lnTo>
                    <a:pt x="7093" y="85837"/>
                  </a:lnTo>
                  <a:lnTo>
                    <a:pt x="7119" y="86231"/>
                  </a:lnTo>
                  <a:lnTo>
                    <a:pt x="7198" y="86599"/>
                  </a:lnTo>
                  <a:lnTo>
                    <a:pt x="7329" y="86940"/>
                  </a:lnTo>
                  <a:lnTo>
                    <a:pt x="7513" y="87282"/>
                  </a:lnTo>
                  <a:lnTo>
                    <a:pt x="7749" y="87571"/>
                  </a:lnTo>
                  <a:lnTo>
                    <a:pt x="8012" y="87833"/>
                  </a:lnTo>
                  <a:lnTo>
                    <a:pt x="8143" y="87965"/>
                  </a:lnTo>
                  <a:lnTo>
                    <a:pt x="8301" y="88044"/>
                  </a:lnTo>
                  <a:lnTo>
                    <a:pt x="8459" y="88149"/>
                  </a:lnTo>
                  <a:lnTo>
                    <a:pt x="8642" y="88201"/>
                  </a:lnTo>
                  <a:lnTo>
                    <a:pt x="7960" y="88989"/>
                  </a:lnTo>
                  <a:lnTo>
                    <a:pt x="7277" y="89777"/>
                  </a:lnTo>
                  <a:lnTo>
                    <a:pt x="6620" y="90565"/>
                  </a:lnTo>
                  <a:lnTo>
                    <a:pt x="5990" y="91406"/>
                  </a:lnTo>
                  <a:lnTo>
                    <a:pt x="5359" y="92246"/>
                  </a:lnTo>
                  <a:lnTo>
                    <a:pt x="4755" y="93087"/>
                  </a:lnTo>
                  <a:lnTo>
                    <a:pt x="4203" y="93953"/>
                  </a:lnTo>
                  <a:lnTo>
                    <a:pt x="3652" y="94846"/>
                  </a:lnTo>
                  <a:lnTo>
                    <a:pt x="3100" y="95740"/>
                  </a:lnTo>
                  <a:lnTo>
                    <a:pt x="2601" y="96633"/>
                  </a:lnTo>
                  <a:lnTo>
                    <a:pt x="2102" y="97552"/>
                  </a:lnTo>
                  <a:lnTo>
                    <a:pt x="1656" y="98471"/>
                  </a:lnTo>
                  <a:lnTo>
                    <a:pt x="1209" y="99417"/>
                  </a:lnTo>
                  <a:lnTo>
                    <a:pt x="789" y="100362"/>
                  </a:lnTo>
                  <a:lnTo>
                    <a:pt x="395" y="101308"/>
                  </a:lnTo>
                  <a:lnTo>
                    <a:pt x="27" y="102253"/>
                  </a:lnTo>
                  <a:lnTo>
                    <a:pt x="1" y="102385"/>
                  </a:lnTo>
                  <a:lnTo>
                    <a:pt x="1" y="102490"/>
                  </a:lnTo>
                  <a:lnTo>
                    <a:pt x="27" y="102595"/>
                  </a:lnTo>
                  <a:lnTo>
                    <a:pt x="106" y="102674"/>
                  </a:lnTo>
                  <a:lnTo>
                    <a:pt x="185" y="102726"/>
                  </a:lnTo>
                  <a:lnTo>
                    <a:pt x="290" y="102779"/>
                  </a:lnTo>
                  <a:lnTo>
                    <a:pt x="500" y="102779"/>
                  </a:lnTo>
                  <a:lnTo>
                    <a:pt x="973" y="103304"/>
                  </a:lnTo>
                  <a:lnTo>
                    <a:pt x="1446" y="103829"/>
                  </a:lnTo>
                  <a:lnTo>
                    <a:pt x="1734" y="104197"/>
                  </a:lnTo>
                  <a:lnTo>
                    <a:pt x="2023" y="104591"/>
                  </a:lnTo>
                  <a:lnTo>
                    <a:pt x="2549" y="105353"/>
                  </a:lnTo>
                  <a:lnTo>
                    <a:pt x="2654" y="105458"/>
                  </a:lnTo>
                  <a:lnTo>
                    <a:pt x="2785" y="105510"/>
                  </a:lnTo>
                  <a:lnTo>
                    <a:pt x="2916" y="105510"/>
                  </a:lnTo>
                  <a:lnTo>
                    <a:pt x="3022" y="105484"/>
                  </a:lnTo>
                  <a:lnTo>
                    <a:pt x="3127" y="105405"/>
                  </a:lnTo>
                  <a:lnTo>
                    <a:pt x="3205" y="105300"/>
                  </a:lnTo>
                  <a:lnTo>
                    <a:pt x="3205" y="105169"/>
                  </a:lnTo>
                  <a:lnTo>
                    <a:pt x="3179" y="105011"/>
                  </a:lnTo>
                  <a:lnTo>
                    <a:pt x="5254" y="104591"/>
                  </a:lnTo>
                  <a:lnTo>
                    <a:pt x="7329" y="104223"/>
                  </a:lnTo>
                  <a:lnTo>
                    <a:pt x="9378" y="103856"/>
                  </a:lnTo>
                  <a:lnTo>
                    <a:pt x="11427" y="103567"/>
                  </a:lnTo>
                  <a:lnTo>
                    <a:pt x="13475" y="103278"/>
                  </a:lnTo>
                  <a:lnTo>
                    <a:pt x="15524" y="103041"/>
                  </a:lnTo>
                  <a:lnTo>
                    <a:pt x="17573" y="102858"/>
                  </a:lnTo>
                  <a:lnTo>
                    <a:pt x="19595" y="102726"/>
                  </a:lnTo>
                  <a:lnTo>
                    <a:pt x="19306" y="103672"/>
                  </a:lnTo>
                  <a:lnTo>
                    <a:pt x="19096" y="104617"/>
                  </a:lnTo>
                  <a:lnTo>
                    <a:pt x="18939" y="105563"/>
                  </a:lnTo>
                  <a:lnTo>
                    <a:pt x="18834" y="106509"/>
                  </a:lnTo>
                  <a:lnTo>
                    <a:pt x="18781" y="107454"/>
                  </a:lnTo>
                  <a:lnTo>
                    <a:pt x="18781" y="108373"/>
                  </a:lnTo>
                  <a:lnTo>
                    <a:pt x="18834" y="109293"/>
                  </a:lnTo>
                  <a:lnTo>
                    <a:pt x="18939" y="110186"/>
                  </a:lnTo>
                  <a:lnTo>
                    <a:pt x="19096" y="111079"/>
                  </a:lnTo>
                  <a:lnTo>
                    <a:pt x="19280" y="111972"/>
                  </a:lnTo>
                  <a:lnTo>
                    <a:pt x="19543" y="112865"/>
                  </a:lnTo>
                  <a:lnTo>
                    <a:pt x="19832" y="113732"/>
                  </a:lnTo>
                  <a:lnTo>
                    <a:pt x="20147" y="114572"/>
                  </a:lnTo>
                  <a:lnTo>
                    <a:pt x="20515" y="115413"/>
                  </a:lnTo>
                  <a:lnTo>
                    <a:pt x="20909" y="116253"/>
                  </a:lnTo>
                  <a:lnTo>
                    <a:pt x="21355" y="117067"/>
                  </a:lnTo>
                  <a:lnTo>
                    <a:pt x="20593" y="117514"/>
                  </a:lnTo>
                  <a:lnTo>
                    <a:pt x="19858" y="117961"/>
                  </a:lnTo>
                  <a:lnTo>
                    <a:pt x="19123" y="118433"/>
                  </a:lnTo>
                  <a:lnTo>
                    <a:pt x="18413" y="118906"/>
                  </a:lnTo>
                  <a:lnTo>
                    <a:pt x="17730" y="119431"/>
                  </a:lnTo>
                  <a:lnTo>
                    <a:pt x="17074" y="119983"/>
                  </a:lnTo>
                  <a:lnTo>
                    <a:pt x="16417" y="120535"/>
                  </a:lnTo>
                  <a:lnTo>
                    <a:pt x="15787" y="121112"/>
                  </a:lnTo>
                  <a:lnTo>
                    <a:pt x="15156" y="121690"/>
                  </a:lnTo>
                  <a:lnTo>
                    <a:pt x="14552" y="122294"/>
                  </a:lnTo>
                  <a:lnTo>
                    <a:pt x="13974" y="122925"/>
                  </a:lnTo>
                  <a:lnTo>
                    <a:pt x="13397" y="123581"/>
                  </a:lnTo>
                  <a:lnTo>
                    <a:pt x="12845" y="124238"/>
                  </a:lnTo>
                  <a:lnTo>
                    <a:pt x="12293" y="124895"/>
                  </a:lnTo>
                  <a:lnTo>
                    <a:pt x="11768" y="125578"/>
                  </a:lnTo>
                  <a:lnTo>
                    <a:pt x="11243" y="126261"/>
                  </a:lnTo>
                  <a:lnTo>
                    <a:pt x="10245" y="127679"/>
                  </a:lnTo>
                  <a:lnTo>
                    <a:pt x="9273" y="129150"/>
                  </a:lnTo>
                  <a:lnTo>
                    <a:pt x="8353" y="130621"/>
                  </a:lnTo>
                  <a:lnTo>
                    <a:pt x="7460" y="132118"/>
                  </a:lnTo>
                  <a:lnTo>
                    <a:pt x="6594" y="133615"/>
                  </a:lnTo>
                  <a:lnTo>
                    <a:pt x="5753" y="135112"/>
                  </a:lnTo>
                  <a:lnTo>
                    <a:pt x="4125" y="138133"/>
                  </a:lnTo>
                  <a:lnTo>
                    <a:pt x="4072" y="138212"/>
                  </a:lnTo>
                  <a:lnTo>
                    <a:pt x="4072" y="138317"/>
                  </a:lnTo>
                  <a:lnTo>
                    <a:pt x="4072" y="138395"/>
                  </a:lnTo>
                  <a:lnTo>
                    <a:pt x="4125" y="138474"/>
                  </a:lnTo>
                  <a:lnTo>
                    <a:pt x="4177" y="138553"/>
                  </a:lnTo>
                  <a:lnTo>
                    <a:pt x="4230" y="138606"/>
                  </a:lnTo>
                  <a:lnTo>
                    <a:pt x="4309" y="138632"/>
                  </a:lnTo>
                  <a:lnTo>
                    <a:pt x="4387" y="138658"/>
                  </a:lnTo>
                  <a:lnTo>
                    <a:pt x="4414" y="138789"/>
                  </a:lnTo>
                  <a:lnTo>
                    <a:pt x="4466" y="138868"/>
                  </a:lnTo>
                  <a:lnTo>
                    <a:pt x="4545" y="138947"/>
                  </a:lnTo>
                  <a:lnTo>
                    <a:pt x="4676" y="138973"/>
                  </a:lnTo>
                  <a:lnTo>
                    <a:pt x="4913" y="138947"/>
                  </a:lnTo>
                  <a:lnTo>
                    <a:pt x="5359" y="139394"/>
                  </a:lnTo>
                  <a:lnTo>
                    <a:pt x="5569" y="139630"/>
                  </a:lnTo>
                  <a:lnTo>
                    <a:pt x="5779" y="139893"/>
                  </a:lnTo>
                  <a:lnTo>
                    <a:pt x="5963" y="140208"/>
                  </a:lnTo>
                  <a:lnTo>
                    <a:pt x="6121" y="140549"/>
                  </a:lnTo>
                  <a:lnTo>
                    <a:pt x="6252" y="140891"/>
                  </a:lnTo>
                  <a:lnTo>
                    <a:pt x="6384" y="141232"/>
                  </a:lnTo>
                  <a:lnTo>
                    <a:pt x="6410" y="141285"/>
                  </a:lnTo>
                  <a:lnTo>
                    <a:pt x="6305" y="141285"/>
                  </a:lnTo>
                  <a:lnTo>
                    <a:pt x="6200" y="141311"/>
                  </a:lnTo>
                  <a:lnTo>
                    <a:pt x="6147" y="141364"/>
                  </a:lnTo>
                  <a:lnTo>
                    <a:pt x="6095" y="141416"/>
                  </a:lnTo>
                  <a:lnTo>
                    <a:pt x="6095" y="141495"/>
                  </a:lnTo>
                  <a:lnTo>
                    <a:pt x="6095" y="141574"/>
                  </a:lnTo>
                  <a:lnTo>
                    <a:pt x="6147" y="141652"/>
                  </a:lnTo>
                  <a:lnTo>
                    <a:pt x="6200" y="141705"/>
                  </a:lnTo>
                  <a:lnTo>
                    <a:pt x="6305" y="141731"/>
                  </a:lnTo>
                  <a:lnTo>
                    <a:pt x="8774" y="141941"/>
                  </a:lnTo>
                  <a:lnTo>
                    <a:pt x="11269" y="142151"/>
                  </a:lnTo>
                  <a:lnTo>
                    <a:pt x="13764" y="142362"/>
                  </a:lnTo>
                  <a:lnTo>
                    <a:pt x="14999" y="142440"/>
                  </a:lnTo>
                  <a:lnTo>
                    <a:pt x="16260" y="142493"/>
                  </a:lnTo>
                  <a:lnTo>
                    <a:pt x="16286" y="142545"/>
                  </a:lnTo>
                  <a:lnTo>
                    <a:pt x="16338" y="142572"/>
                  </a:lnTo>
                  <a:lnTo>
                    <a:pt x="16470" y="142598"/>
                  </a:lnTo>
                  <a:lnTo>
                    <a:pt x="16522" y="142572"/>
                  </a:lnTo>
                  <a:lnTo>
                    <a:pt x="16575" y="142545"/>
                  </a:lnTo>
                  <a:lnTo>
                    <a:pt x="16601" y="142493"/>
                  </a:lnTo>
                  <a:lnTo>
                    <a:pt x="16627" y="142440"/>
                  </a:lnTo>
                  <a:lnTo>
                    <a:pt x="16706" y="142046"/>
                  </a:lnTo>
                  <a:lnTo>
                    <a:pt x="16811" y="141652"/>
                  </a:lnTo>
                  <a:lnTo>
                    <a:pt x="16916" y="141285"/>
                  </a:lnTo>
                  <a:lnTo>
                    <a:pt x="17048" y="140917"/>
                  </a:lnTo>
                  <a:lnTo>
                    <a:pt x="17205" y="140576"/>
                  </a:lnTo>
                  <a:lnTo>
                    <a:pt x="17363" y="140260"/>
                  </a:lnTo>
                  <a:lnTo>
                    <a:pt x="17547" y="139945"/>
                  </a:lnTo>
                  <a:lnTo>
                    <a:pt x="17757" y="139656"/>
                  </a:lnTo>
                  <a:lnTo>
                    <a:pt x="17967" y="139394"/>
                  </a:lnTo>
                  <a:lnTo>
                    <a:pt x="18177" y="139131"/>
                  </a:lnTo>
                  <a:lnTo>
                    <a:pt x="18413" y="138895"/>
                  </a:lnTo>
                  <a:lnTo>
                    <a:pt x="18676" y="138658"/>
                  </a:lnTo>
                  <a:lnTo>
                    <a:pt x="18939" y="138448"/>
                  </a:lnTo>
                  <a:lnTo>
                    <a:pt x="19201" y="138238"/>
                  </a:lnTo>
                  <a:lnTo>
                    <a:pt x="19490" y="138054"/>
                  </a:lnTo>
                  <a:lnTo>
                    <a:pt x="19779" y="137870"/>
                  </a:lnTo>
                  <a:lnTo>
                    <a:pt x="20094" y="137739"/>
                  </a:lnTo>
                  <a:lnTo>
                    <a:pt x="20410" y="137581"/>
                  </a:lnTo>
                  <a:lnTo>
                    <a:pt x="20725" y="137450"/>
                  </a:lnTo>
                  <a:lnTo>
                    <a:pt x="21066" y="137345"/>
                  </a:lnTo>
                  <a:lnTo>
                    <a:pt x="21723" y="137161"/>
                  </a:lnTo>
                  <a:lnTo>
                    <a:pt x="22432" y="137030"/>
                  </a:lnTo>
                  <a:lnTo>
                    <a:pt x="23167" y="136951"/>
                  </a:lnTo>
                  <a:lnTo>
                    <a:pt x="23903" y="136925"/>
                  </a:lnTo>
                  <a:lnTo>
                    <a:pt x="24665" y="136951"/>
                  </a:lnTo>
                  <a:lnTo>
                    <a:pt x="25426" y="137030"/>
                  </a:lnTo>
                  <a:lnTo>
                    <a:pt x="25479" y="137030"/>
                  </a:lnTo>
                  <a:lnTo>
                    <a:pt x="25610" y="137371"/>
                  </a:lnTo>
                  <a:lnTo>
                    <a:pt x="25742" y="137765"/>
                  </a:lnTo>
                  <a:lnTo>
                    <a:pt x="25794" y="138159"/>
                  </a:lnTo>
                  <a:lnTo>
                    <a:pt x="25794" y="138579"/>
                  </a:lnTo>
                  <a:lnTo>
                    <a:pt x="25768" y="139000"/>
                  </a:lnTo>
                  <a:lnTo>
                    <a:pt x="25663" y="139446"/>
                  </a:lnTo>
                  <a:lnTo>
                    <a:pt x="25505" y="139919"/>
                  </a:lnTo>
                  <a:lnTo>
                    <a:pt x="25295" y="140418"/>
                  </a:lnTo>
                  <a:lnTo>
                    <a:pt x="25269" y="140497"/>
                  </a:lnTo>
                  <a:lnTo>
                    <a:pt x="25242" y="140602"/>
                  </a:lnTo>
                  <a:lnTo>
                    <a:pt x="25242" y="140681"/>
                  </a:lnTo>
                  <a:lnTo>
                    <a:pt x="25269" y="140733"/>
                  </a:lnTo>
                  <a:lnTo>
                    <a:pt x="25348" y="140864"/>
                  </a:lnTo>
                  <a:lnTo>
                    <a:pt x="25479" y="140943"/>
                  </a:lnTo>
                  <a:lnTo>
                    <a:pt x="26030" y="142624"/>
                  </a:lnTo>
                  <a:lnTo>
                    <a:pt x="26582" y="144279"/>
                  </a:lnTo>
                  <a:lnTo>
                    <a:pt x="26635" y="144384"/>
                  </a:lnTo>
                  <a:lnTo>
                    <a:pt x="26713" y="144463"/>
                  </a:lnTo>
                  <a:lnTo>
                    <a:pt x="26818" y="144515"/>
                  </a:lnTo>
                  <a:lnTo>
                    <a:pt x="26923" y="144542"/>
                  </a:lnTo>
                  <a:lnTo>
                    <a:pt x="27265" y="144542"/>
                  </a:lnTo>
                  <a:lnTo>
                    <a:pt x="26661" y="145172"/>
                  </a:lnTo>
                  <a:lnTo>
                    <a:pt x="26083" y="145829"/>
                  </a:lnTo>
                  <a:lnTo>
                    <a:pt x="25558" y="146485"/>
                  </a:lnTo>
                  <a:lnTo>
                    <a:pt x="25111" y="147168"/>
                  </a:lnTo>
                  <a:lnTo>
                    <a:pt x="24691" y="147877"/>
                  </a:lnTo>
                  <a:lnTo>
                    <a:pt x="24323" y="148560"/>
                  </a:lnTo>
                  <a:lnTo>
                    <a:pt x="24008" y="149296"/>
                  </a:lnTo>
                  <a:lnTo>
                    <a:pt x="23745" y="150005"/>
                  </a:lnTo>
                  <a:lnTo>
                    <a:pt x="23640" y="149979"/>
                  </a:lnTo>
                  <a:lnTo>
                    <a:pt x="23535" y="149979"/>
                  </a:lnTo>
                  <a:lnTo>
                    <a:pt x="23456" y="150031"/>
                  </a:lnTo>
                  <a:lnTo>
                    <a:pt x="23378" y="150136"/>
                  </a:lnTo>
                  <a:lnTo>
                    <a:pt x="22274" y="152500"/>
                  </a:lnTo>
                  <a:lnTo>
                    <a:pt x="21749" y="153709"/>
                  </a:lnTo>
                  <a:lnTo>
                    <a:pt x="21224" y="154917"/>
                  </a:lnTo>
                  <a:lnTo>
                    <a:pt x="20725" y="156151"/>
                  </a:lnTo>
                  <a:lnTo>
                    <a:pt x="20278" y="157386"/>
                  </a:lnTo>
                  <a:lnTo>
                    <a:pt x="19832" y="158647"/>
                  </a:lnTo>
                  <a:lnTo>
                    <a:pt x="19464" y="159907"/>
                  </a:lnTo>
                  <a:lnTo>
                    <a:pt x="19123" y="161168"/>
                  </a:lnTo>
                  <a:lnTo>
                    <a:pt x="18834" y="162455"/>
                  </a:lnTo>
                  <a:lnTo>
                    <a:pt x="18597" y="163742"/>
                  </a:lnTo>
                  <a:lnTo>
                    <a:pt x="18492" y="164373"/>
                  </a:lnTo>
                  <a:lnTo>
                    <a:pt x="18440" y="165029"/>
                  </a:lnTo>
                  <a:lnTo>
                    <a:pt x="18361" y="165686"/>
                  </a:lnTo>
                  <a:lnTo>
                    <a:pt x="18335" y="166342"/>
                  </a:lnTo>
                  <a:lnTo>
                    <a:pt x="18308" y="166999"/>
                  </a:lnTo>
                  <a:lnTo>
                    <a:pt x="18308" y="167656"/>
                  </a:lnTo>
                  <a:lnTo>
                    <a:pt x="18335" y="168312"/>
                  </a:lnTo>
                  <a:lnTo>
                    <a:pt x="18361" y="168969"/>
                  </a:lnTo>
                  <a:lnTo>
                    <a:pt x="18440" y="169626"/>
                  </a:lnTo>
                  <a:lnTo>
                    <a:pt x="18518" y="170282"/>
                  </a:lnTo>
                  <a:lnTo>
                    <a:pt x="18597" y="170834"/>
                  </a:lnTo>
                  <a:lnTo>
                    <a:pt x="18702" y="171359"/>
                  </a:lnTo>
                  <a:lnTo>
                    <a:pt x="18834" y="171885"/>
                  </a:lnTo>
                  <a:lnTo>
                    <a:pt x="18965" y="172410"/>
                  </a:lnTo>
                  <a:lnTo>
                    <a:pt x="19280" y="173434"/>
                  </a:lnTo>
                  <a:lnTo>
                    <a:pt x="19648" y="174459"/>
                  </a:lnTo>
                  <a:lnTo>
                    <a:pt x="20068" y="175430"/>
                  </a:lnTo>
                  <a:lnTo>
                    <a:pt x="20541" y="176402"/>
                  </a:lnTo>
                  <a:lnTo>
                    <a:pt x="21066" y="177322"/>
                  </a:lnTo>
                  <a:lnTo>
                    <a:pt x="21644" y="178241"/>
                  </a:lnTo>
                  <a:lnTo>
                    <a:pt x="22248" y="179108"/>
                  </a:lnTo>
                  <a:lnTo>
                    <a:pt x="22905" y="179975"/>
                  </a:lnTo>
                  <a:lnTo>
                    <a:pt x="23614" y="180789"/>
                  </a:lnTo>
                  <a:lnTo>
                    <a:pt x="24349" y="181577"/>
                  </a:lnTo>
                  <a:lnTo>
                    <a:pt x="25111" y="182338"/>
                  </a:lnTo>
                  <a:lnTo>
                    <a:pt x="25899" y="183074"/>
                  </a:lnTo>
                  <a:lnTo>
                    <a:pt x="26713" y="183783"/>
                  </a:lnTo>
                  <a:lnTo>
                    <a:pt x="27580" y="184440"/>
                  </a:lnTo>
                  <a:lnTo>
                    <a:pt x="28132" y="184860"/>
                  </a:lnTo>
                  <a:lnTo>
                    <a:pt x="28710" y="185254"/>
                  </a:lnTo>
                  <a:lnTo>
                    <a:pt x="29287" y="185648"/>
                  </a:lnTo>
                  <a:lnTo>
                    <a:pt x="29865" y="186016"/>
                  </a:lnTo>
                  <a:lnTo>
                    <a:pt x="31073" y="186699"/>
                  </a:lnTo>
                  <a:lnTo>
                    <a:pt x="32282" y="187355"/>
                  </a:lnTo>
                  <a:lnTo>
                    <a:pt x="33542" y="187933"/>
                  </a:lnTo>
                  <a:lnTo>
                    <a:pt x="34803" y="188485"/>
                  </a:lnTo>
                  <a:lnTo>
                    <a:pt x="36090" y="188957"/>
                  </a:lnTo>
                  <a:lnTo>
                    <a:pt x="37404" y="189430"/>
                  </a:lnTo>
                  <a:lnTo>
                    <a:pt x="38717" y="189824"/>
                  </a:lnTo>
                  <a:lnTo>
                    <a:pt x="40056" y="190218"/>
                  </a:lnTo>
                  <a:lnTo>
                    <a:pt x="41396" y="190560"/>
                  </a:lnTo>
                  <a:lnTo>
                    <a:pt x="42736" y="190849"/>
                  </a:lnTo>
                  <a:lnTo>
                    <a:pt x="44101" y="191138"/>
                  </a:lnTo>
                  <a:lnTo>
                    <a:pt x="45467" y="191400"/>
                  </a:lnTo>
                  <a:lnTo>
                    <a:pt x="46833" y="191637"/>
                  </a:lnTo>
                  <a:lnTo>
                    <a:pt x="48173" y="191847"/>
                  </a:lnTo>
                  <a:lnTo>
                    <a:pt x="51377" y="192293"/>
                  </a:lnTo>
                  <a:lnTo>
                    <a:pt x="54581" y="192714"/>
                  </a:lnTo>
                  <a:lnTo>
                    <a:pt x="57786" y="193108"/>
                  </a:lnTo>
                  <a:lnTo>
                    <a:pt x="60990" y="193449"/>
                  </a:lnTo>
                  <a:lnTo>
                    <a:pt x="64195" y="193764"/>
                  </a:lnTo>
                  <a:lnTo>
                    <a:pt x="67425" y="194053"/>
                  </a:lnTo>
                  <a:lnTo>
                    <a:pt x="73861" y="194605"/>
                  </a:lnTo>
                  <a:lnTo>
                    <a:pt x="77249" y="194867"/>
                  </a:lnTo>
                  <a:lnTo>
                    <a:pt x="80637" y="195104"/>
                  </a:lnTo>
                  <a:lnTo>
                    <a:pt x="84026" y="195314"/>
                  </a:lnTo>
                  <a:lnTo>
                    <a:pt x="87440" y="195498"/>
                  </a:lnTo>
                  <a:lnTo>
                    <a:pt x="90828" y="195629"/>
                  </a:lnTo>
                  <a:lnTo>
                    <a:pt x="94243" y="195760"/>
                  </a:lnTo>
                  <a:lnTo>
                    <a:pt x="97658" y="195839"/>
                  </a:lnTo>
                  <a:lnTo>
                    <a:pt x="101046" y="195865"/>
                  </a:lnTo>
                  <a:lnTo>
                    <a:pt x="104460" y="195865"/>
                  </a:lnTo>
                  <a:lnTo>
                    <a:pt x="107875" y="195839"/>
                  </a:lnTo>
                  <a:lnTo>
                    <a:pt x="111263" y="195760"/>
                  </a:lnTo>
                  <a:lnTo>
                    <a:pt x="114678" y="195655"/>
                  </a:lnTo>
                  <a:lnTo>
                    <a:pt x="118066" y="195471"/>
                  </a:lnTo>
                  <a:lnTo>
                    <a:pt x="121481" y="195261"/>
                  </a:lnTo>
                  <a:lnTo>
                    <a:pt x="124869" y="194999"/>
                  </a:lnTo>
                  <a:lnTo>
                    <a:pt x="128257" y="194710"/>
                  </a:lnTo>
                  <a:lnTo>
                    <a:pt x="133589" y="194158"/>
                  </a:lnTo>
                  <a:lnTo>
                    <a:pt x="136295" y="193869"/>
                  </a:lnTo>
                  <a:lnTo>
                    <a:pt x="139000" y="193528"/>
                  </a:lnTo>
                  <a:lnTo>
                    <a:pt x="140366" y="193344"/>
                  </a:lnTo>
                  <a:lnTo>
                    <a:pt x="141732" y="193134"/>
                  </a:lnTo>
                  <a:lnTo>
                    <a:pt x="143071" y="192924"/>
                  </a:lnTo>
                  <a:lnTo>
                    <a:pt x="144411" y="192687"/>
                  </a:lnTo>
                  <a:lnTo>
                    <a:pt x="145750" y="192398"/>
                  </a:lnTo>
                  <a:lnTo>
                    <a:pt x="147090" y="192109"/>
                  </a:lnTo>
                  <a:lnTo>
                    <a:pt x="148403" y="191794"/>
                  </a:lnTo>
                  <a:lnTo>
                    <a:pt x="149717" y="191453"/>
                  </a:lnTo>
                  <a:lnTo>
                    <a:pt x="151004" y="191085"/>
                  </a:lnTo>
                  <a:lnTo>
                    <a:pt x="152291" y="190665"/>
                  </a:lnTo>
                  <a:lnTo>
                    <a:pt x="153551" y="190218"/>
                  </a:lnTo>
                  <a:lnTo>
                    <a:pt x="154812" y="189745"/>
                  </a:lnTo>
                  <a:lnTo>
                    <a:pt x="156047" y="189246"/>
                  </a:lnTo>
                  <a:lnTo>
                    <a:pt x="157255" y="188669"/>
                  </a:lnTo>
                  <a:lnTo>
                    <a:pt x="158437" y="188091"/>
                  </a:lnTo>
                  <a:lnTo>
                    <a:pt x="159593" y="187434"/>
                  </a:lnTo>
                  <a:lnTo>
                    <a:pt x="160722" y="186751"/>
                  </a:lnTo>
                  <a:lnTo>
                    <a:pt x="161825" y="186016"/>
                  </a:lnTo>
                  <a:lnTo>
                    <a:pt x="162902" y="185228"/>
                  </a:lnTo>
                  <a:lnTo>
                    <a:pt x="163953" y="184387"/>
                  </a:lnTo>
                  <a:lnTo>
                    <a:pt x="164478" y="183941"/>
                  </a:lnTo>
                  <a:lnTo>
                    <a:pt x="164977" y="183494"/>
                  </a:lnTo>
                  <a:lnTo>
                    <a:pt x="165476" y="183021"/>
                  </a:lnTo>
                  <a:lnTo>
                    <a:pt x="165975" y="182549"/>
                  </a:lnTo>
                  <a:lnTo>
                    <a:pt x="166448" y="182050"/>
                  </a:lnTo>
                  <a:lnTo>
                    <a:pt x="166921" y="181550"/>
                  </a:lnTo>
                  <a:lnTo>
                    <a:pt x="167367" y="181025"/>
                  </a:lnTo>
                  <a:lnTo>
                    <a:pt x="167840" y="180474"/>
                  </a:lnTo>
                  <a:lnTo>
                    <a:pt x="168444" y="179686"/>
                  </a:lnTo>
                  <a:lnTo>
                    <a:pt x="169075" y="178819"/>
                  </a:lnTo>
                  <a:lnTo>
                    <a:pt x="169679" y="177926"/>
                  </a:lnTo>
                  <a:lnTo>
                    <a:pt x="170256" y="176980"/>
                  </a:lnTo>
                  <a:lnTo>
                    <a:pt x="170834" y="176008"/>
                  </a:lnTo>
                  <a:lnTo>
                    <a:pt x="171386" y="174984"/>
                  </a:lnTo>
                  <a:lnTo>
                    <a:pt x="171938" y="173907"/>
                  </a:lnTo>
                  <a:lnTo>
                    <a:pt x="172437" y="172830"/>
                  </a:lnTo>
                  <a:lnTo>
                    <a:pt x="172909" y="171701"/>
                  </a:lnTo>
                  <a:lnTo>
                    <a:pt x="173382" y="170571"/>
                  </a:lnTo>
                  <a:lnTo>
                    <a:pt x="173802" y="169389"/>
                  </a:lnTo>
                  <a:lnTo>
                    <a:pt x="174170" y="168207"/>
                  </a:lnTo>
                  <a:lnTo>
                    <a:pt x="174538" y="167025"/>
                  </a:lnTo>
                  <a:lnTo>
                    <a:pt x="174827" y="165817"/>
                  </a:lnTo>
                  <a:lnTo>
                    <a:pt x="175089" y="164609"/>
                  </a:lnTo>
                  <a:lnTo>
                    <a:pt x="175326" y="163374"/>
                  </a:lnTo>
                  <a:lnTo>
                    <a:pt x="175483" y="162166"/>
                  </a:lnTo>
                  <a:lnTo>
                    <a:pt x="175615" y="160958"/>
                  </a:lnTo>
                  <a:lnTo>
                    <a:pt x="175694" y="159750"/>
                  </a:lnTo>
                  <a:lnTo>
                    <a:pt x="175694" y="158541"/>
                  </a:lnTo>
                  <a:lnTo>
                    <a:pt x="175667" y="157360"/>
                  </a:lnTo>
                  <a:lnTo>
                    <a:pt x="175615" y="156782"/>
                  </a:lnTo>
                  <a:lnTo>
                    <a:pt x="175562" y="156178"/>
                  </a:lnTo>
                  <a:lnTo>
                    <a:pt x="175483" y="155600"/>
                  </a:lnTo>
                  <a:lnTo>
                    <a:pt x="175405" y="155048"/>
                  </a:lnTo>
                  <a:lnTo>
                    <a:pt x="175300" y="154470"/>
                  </a:lnTo>
                  <a:lnTo>
                    <a:pt x="175168" y="153919"/>
                  </a:lnTo>
                  <a:lnTo>
                    <a:pt x="175011" y="153367"/>
                  </a:lnTo>
                  <a:lnTo>
                    <a:pt x="174853" y="152815"/>
                  </a:lnTo>
                  <a:lnTo>
                    <a:pt x="174695" y="152290"/>
                  </a:lnTo>
                  <a:lnTo>
                    <a:pt x="174485" y="151765"/>
                  </a:lnTo>
                  <a:lnTo>
                    <a:pt x="174275" y="151240"/>
                  </a:lnTo>
                  <a:lnTo>
                    <a:pt x="174065" y="150714"/>
                  </a:lnTo>
                  <a:lnTo>
                    <a:pt x="173802" y="150215"/>
                  </a:lnTo>
                  <a:lnTo>
                    <a:pt x="173540" y="149716"/>
                  </a:lnTo>
                  <a:lnTo>
                    <a:pt x="173251" y="149243"/>
                  </a:lnTo>
                  <a:lnTo>
                    <a:pt x="172936" y="148771"/>
                  </a:lnTo>
                  <a:lnTo>
                    <a:pt x="172620" y="148324"/>
                  </a:lnTo>
                  <a:lnTo>
                    <a:pt x="172253" y="147851"/>
                  </a:lnTo>
                  <a:lnTo>
                    <a:pt x="171885" y="147431"/>
                  </a:lnTo>
                  <a:lnTo>
                    <a:pt x="171491" y="147011"/>
                  </a:lnTo>
                  <a:lnTo>
                    <a:pt x="171097" y="146590"/>
                  </a:lnTo>
                  <a:lnTo>
                    <a:pt x="170650" y="146196"/>
                  </a:lnTo>
                  <a:lnTo>
                    <a:pt x="170440" y="145566"/>
                  </a:lnTo>
                  <a:lnTo>
                    <a:pt x="170204" y="144988"/>
                  </a:lnTo>
                  <a:lnTo>
                    <a:pt x="169941" y="144384"/>
                  </a:lnTo>
                  <a:lnTo>
                    <a:pt x="169626" y="143806"/>
                  </a:lnTo>
                  <a:lnTo>
                    <a:pt x="169311" y="143255"/>
                  </a:lnTo>
                  <a:lnTo>
                    <a:pt x="168943" y="142703"/>
                  </a:lnTo>
                  <a:lnTo>
                    <a:pt x="168549" y="142178"/>
                  </a:lnTo>
                  <a:lnTo>
                    <a:pt x="168103" y="141652"/>
                  </a:lnTo>
                  <a:lnTo>
                    <a:pt x="167656" y="141153"/>
                  </a:lnTo>
                  <a:lnTo>
                    <a:pt x="167157" y="140681"/>
                  </a:lnTo>
                  <a:lnTo>
                    <a:pt x="166606" y="140234"/>
                  </a:lnTo>
                  <a:lnTo>
                    <a:pt x="166054" y="139788"/>
                  </a:lnTo>
                  <a:lnTo>
                    <a:pt x="165450" y="139367"/>
                  </a:lnTo>
                  <a:lnTo>
                    <a:pt x="164793" y="139000"/>
                  </a:lnTo>
                  <a:lnTo>
                    <a:pt x="164110" y="138632"/>
                  </a:lnTo>
                  <a:lnTo>
                    <a:pt x="163401" y="138290"/>
                  </a:lnTo>
                  <a:lnTo>
                    <a:pt x="165686" y="137791"/>
                  </a:lnTo>
                  <a:lnTo>
                    <a:pt x="167971" y="137319"/>
                  </a:lnTo>
                  <a:lnTo>
                    <a:pt x="170256" y="136872"/>
                  </a:lnTo>
                  <a:lnTo>
                    <a:pt x="172568" y="136452"/>
                  </a:lnTo>
                  <a:lnTo>
                    <a:pt x="174853" y="136058"/>
                  </a:lnTo>
                  <a:lnTo>
                    <a:pt x="177138" y="135664"/>
                  </a:lnTo>
                  <a:lnTo>
                    <a:pt x="179423" y="135296"/>
                  </a:lnTo>
                  <a:lnTo>
                    <a:pt x="181735" y="134928"/>
                  </a:lnTo>
                  <a:lnTo>
                    <a:pt x="181813" y="134902"/>
                  </a:lnTo>
                  <a:lnTo>
                    <a:pt x="181866" y="134928"/>
                  </a:lnTo>
                  <a:lnTo>
                    <a:pt x="181945" y="134955"/>
                  </a:lnTo>
                  <a:lnTo>
                    <a:pt x="182024" y="134955"/>
                  </a:lnTo>
                  <a:lnTo>
                    <a:pt x="182129" y="134928"/>
                  </a:lnTo>
                  <a:lnTo>
                    <a:pt x="182181" y="134876"/>
                  </a:lnTo>
                  <a:lnTo>
                    <a:pt x="182260" y="134823"/>
                  </a:lnTo>
                  <a:lnTo>
                    <a:pt x="182286" y="134744"/>
                  </a:lnTo>
                  <a:lnTo>
                    <a:pt x="182313" y="134666"/>
                  </a:lnTo>
                  <a:lnTo>
                    <a:pt x="182339" y="133983"/>
                  </a:lnTo>
                  <a:lnTo>
                    <a:pt x="182339" y="133300"/>
                  </a:lnTo>
                  <a:lnTo>
                    <a:pt x="182339" y="132617"/>
                  </a:lnTo>
                  <a:lnTo>
                    <a:pt x="182286" y="131934"/>
                  </a:lnTo>
                  <a:lnTo>
                    <a:pt x="182234" y="131251"/>
                  </a:lnTo>
                  <a:lnTo>
                    <a:pt x="182129" y="130568"/>
                  </a:lnTo>
                  <a:lnTo>
                    <a:pt x="182024" y="129885"/>
                  </a:lnTo>
                  <a:lnTo>
                    <a:pt x="181919" y="129229"/>
                  </a:lnTo>
                  <a:lnTo>
                    <a:pt x="181866" y="129071"/>
                  </a:lnTo>
                  <a:lnTo>
                    <a:pt x="181787" y="128966"/>
                  </a:lnTo>
                  <a:lnTo>
                    <a:pt x="181656" y="128913"/>
                  </a:lnTo>
                  <a:lnTo>
                    <a:pt x="181525" y="128887"/>
                  </a:lnTo>
                  <a:lnTo>
                    <a:pt x="181551" y="128835"/>
                  </a:lnTo>
                  <a:lnTo>
                    <a:pt x="181577" y="128782"/>
                  </a:lnTo>
                  <a:lnTo>
                    <a:pt x="181603" y="128231"/>
                  </a:lnTo>
                  <a:lnTo>
                    <a:pt x="181577" y="127705"/>
                  </a:lnTo>
                  <a:lnTo>
                    <a:pt x="181551" y="127180"/>
                  </a:lnTo>
                  <a:lnTo>
                    <a:pt x="181472" y="126655"/>
                  </a:lnTo>
                  <a:lnTo>
                    <a:pt x="181393" y="126129"/>
                  </a:lnTo>
                  <a:lnTo>
                    <a:pt x="181288" y="125604"/>
                  </a:lnTo>
                  <a:lnTo>
                    <a:pt x="181157" y="125105"/>
                  </a:lnTo>
                  <a:lnTo>
                    <a:pt x="180999" y="124606"/>
                  </a:lnTo>
                  <a:lnTo>
                    <a:pt x="180815" y="124107"/>
                  </a:lnTo>
                  <a:lnTo>
                    <a:pt x="180605" y="123634"/>
                  </a:lnTo>
                  <a:lnTo>
                    <a:pt x="180395" y="123161"/>
                  </a:lnTo>
                  <a:lnTo>
                    <a:pt x="180159" y="122688"/>
                  </a:lnTo>
                  <a:lnTo>
                    <a:pt x="179922" y="122216"/>
                  </a:lnTo>
                  <a:lnTo>
                    <a:pt x="179660" y="121769"/>
                  </a:lnTo>
                  <a:lnTo>
                    <a:pt x="179082" y="120850"/>
                  </a:lnTo>
                  <a:lnTo>
                    <a:pt x="178451" y="119983"/>
                  </a:lnTo>
                  <a:lnTo>
                    <a:pt x="177769" y="119142"/>
                  </a:lnTo>
                  <a:lnTo>
                    <a:pt x="177059" y="118328"/>
                  </a:lnTo>
                  <a:lnTo>
                    <a:pt x="176324" y="117540"/>
                  </a:lnTo>
                  <a:lnTo>
                    <a:pt x="175562" y="116805"/>
                  </a:lnTo>
                  <a:lnTo>
                    <a:pt x="174800" y="116069"/>
                  </a:lnTo>
                  <a:lnTo>
                    <a:pt x="174013" y="115360"/>
                  </a:lnTo>
                  <a:lnTo>
                    <a:pt x="173225" y="114677"/>
                  </a:lnTo>
                  <a:lnTo>
                    <a:pt x="173146" y="114625"/>
                  </a:lnTo>
                  <a:lnTo>
                    <a:pt x="173067" y="114598"/>
                  </a:lnTo>
                  <a:lnTo>
                    <a:pt x="173435" y="113837"/>
                  </a:lnTo>
                  <a:lnTo>
                    <a:pt x="173750" y="113075"/>
                  </a:lnTo>
                  <a:lnTo>
                    <a:pt x="174013" y="112287"/>
                  </a:lnTo>
                  <a:lnTo>
                    <a:pt x="174223" y="111499"/>
                  </a:lnTo>
                  <a:lnTo>
                    <a:pt x="174380" y="110711"/>
                  </a:lnTo>
                  <a:lnTo>
                    <a:pt x="174485" y="109897"/>
                  </a:lnTo>
                  <a:lnTo>
                    <a:pt x="174538" y="109083"/>
                  </a:lnTo>
                  <a:lnTo>
                    <a:pt x="174538" y="108268"/>
                  </a:lnTo>
                  <a:lnTo>
                    <a:pt x="174459" y="107454"/>
                  </a:lnTo>
                  <a:lnTo>
                    <a:pt x="174406" y="107034"/>
                  </a:lnTo>
                  <a:lnTo>
                    <a:pt x="174328" y="106640"/>
                  </a:lnTo>
                  <a:lnTo>
                    <a:pt x="174223" y="106220"/>
                  </a:lnTo>
                  <a:lnTo>
                    <a:pt x="174118" y="105799"/>
                  </a:lnTo>
                  <a:lnTo>
                    <a:pt x="173986" y="105379"/>
                  </a:lnTo>
                  <a:lnTo>
                    <a:pt x="173855" y="104959"/>
                  </a:lnTo>
                  <a:lnTo>
                    <a:pt x="173697" y="104539"/>
                  </a:lnTo>
                  <a:lnTo>
                    <a:pt x="173513" y="104145"/>
                  </a:lnTo>
                  <a:lnTo>
                    <a:pt x="173303" y="103724"/>
                  </a:lnTo>
                  <a:lnTo>
                    <a:pt x="173093" y="103304"/>
                  </a:lnTo>
                  <a:lnTo>
                    <a:pt x="172857" y="102858"/>
                  </a:lnTo>
                  <a:lnTo>
                    <a:pt x="172620" y="102437"/>
                  </a:lnTo>
                  <a:lnTo>
                    <a:pt x="172331" y="102017"/>
                  </a:lnTo>
                  <a:lnTo>
                    <a:pt x="172043" y="101597"/>
                  </a:lnTo>
                  <a:lnTo>
                    <a:pt x="174958" y="100783"/>
                  </a:lnTo>
                  <a:lnTo>
                    <a:pt x="177900" y="100021"/>
                  </a:lnTo>
                  <a:lnTo>
                    <a:pt x="180868" y="99312"/>
                  </a:lnTo>
                  <a:lnTo>
                    <a:pt x="182365" y="98970"/>
                  </a:lnTo>
                  <a:lnTo>
                    <a:pt x="183888" y="98655"/>
                  </a:lnTo>
                  <a:lnTo>
                    <a:pt x="183967" y="98681"/>
                  </a:lnTo>
                  <a:lnTo>
                    <a:pt x="184046" y="98655"/>
                  </a:lnTo>
                  <a:lnTo>
                    <a:pt x="184125" y="98602"/>
                  </a:lnTo>
                  <a:lnTo>
                    <a:pt x="184177" y="98550"/>
                  </a:lnTo>
                  <a:lnTo>
                    <a:pt x="184204" y="98445"/>
                  </a:lnTo>
                  <a:lnTo>
                    <a:pt x="184230" y="98392"/>
                  </a:lnTo>
                  <a:lnTo>
                    <a:pt x="184230" y="98340"/>
                  </a:lnTo>
                  <a:lnTo>
                    <a:pt x="184361" y="97867"/>
                  </a:lnTo>
                  <a:lnTo>
                    <a:pt x="184414" y="97421"/>
                  </a:lnTo>
                  <a:lnTo>
                    <a:pt x="184440" y="96921"/>
                  </a:lnTo>
                  <a:lnTo>
                    <a:pt x="184440" y="96449"/>
                  </a:lnTo>
                  <a:lnTo>
                    <a:pt x="184388" y="95950"/>
                  </a:lnTo>
                  <a:lnTo>
                    <a:pt x="184309" y="95451"/>
                  </a:lnTo>
                  <a:lnTo>
                    <a:pt x="184230" y="94978"/>
                  </a:lnTo>
                  <a:lnTo>
                    <a:pt x="184125" y="94531"/>
                  </a:lnTo>
                  <a:lnTo>
                    <a:pt x="184230" y="94452"/>
                  </a:lnTo>
                  <a:lnTo>
                    <a:pt x="184309" y="94347"/>
                  </a:lnTo>
                  <a:lnTo>
                    <a:pt x="184335" y="94216"/>
                  </a:lnTo>
                  <a:lnTo>
                    <a:pt x="184361" y="94085"/>
                  </a:lnTo>
                  <a:lnTo>
                    <a:pt x="184335" y="93980"/>
                  </a:lnTo>
                  <a:lnTo>
                    <a:pt x="184309" y="93848"/>
                  </a:lnTo>
                  <a:lnTo>
                    <a:pt x="184230" y="93743"/>
                  </a:lnTo>
                  <a:lnTo>
                    <a:pt x="184125" y="93664"/>
                  </a:lnTo>
                  <a:lnTo>
                    <a:pt x="182575" y="92640"/>
                  </a:lnTo>
                  <a:lnTo>
                    <a:pt x="181026" y="91668"/>
                  </a:lnTo>
                  <a:lnTo>
                    <a:pt x="181341" y="91406"/>
                  </a:lnTo>
                  <a:lnTo>
                    <a:pt x="181603" y="91090"/>
                  </a:lnTo>
                  <a:lnTo>
                    <a:pt x="181840" y="90749"/>
                  </a:lnTo>
                  <a:lnTo>
                    <a:pt x="181997" y="90381"/>
                  </a:lnTo>
                  <a:lnTo>
                    <a:pt x="182129" y="89987"/>
                  </a:lnTo>
                  <a:lnTo>
                    <a:pt x="182181" y="89593"/>
                  </a:lnTo>
                  <a:lnTo>
                    <a:pt x="182207" y="89383"/>
                  </a:lnTo>
                  <a:lnTo>
                    <a:pt x="182181" y="89173"/>
                  </a:lnTo>
                  <a:lnTo>
                    <a:pt x="182155" y="88963"/>
                  </a:lnTo>
                  <a:lnTo>
                    <a:pt x="182129" y="88753"/>
                  </a:lnTo>
                  <a:lnTo>
                    <a:pt x="182050" y="88516"/>
                  </a:lnTo>
                  <a:lnTo>
                    <a:pt x="181945" y="88280"/>
                  </a:lnTo>
                  <a:lnTo>
                    <a:pt x="181813" y="88070"/>
                  </a:lnTo>
                  <a:lnTo>
                    <a:pt x="181682" y="87860"/>
                  </a:lnTo>
                  <a:lnTo>
                    <a:pt x="181525" y="87650"/>
                  </a:lnTo>
                  <a:lnTo>
                    <a:pt x="181341" y="87466"/>
                  </a:lnTo>
                  <a:lnTo>
                    <a:pt x="181131" y="87308"/>
                  </a:lnTo>
                  <a:lnTo>
                    <a:pt x="180920" y="87151"/>
                  </a:lnTo>
                  <a:lnTo>
                    <a:pt x="181341" y="86967"/>
                  </a:lnTo>
                  <a:lnTo>
                    <a:pt x="181735" y="86730"/>
                  </a:lnTo>
                  <a:lnTo>
                    <a:pt x="182102" y="86441"/>
                  </a:lnTo>
                  <a:lnTo>
                    <a:pt x="182260" y="86310"/>
                  </a:lnTo>
                  <a:lnTo>
                    <a:pt x="182391" y="86126"/>
                  </a:lnTo>
                  <a:lnTo>
                    <a:pt x="182549" y="85969"/>
                  </a:lnTo>
                  <a:lnTo>
                    <a:pt x="182654" y="85785"/>
                  </a:lnTo>
                  <a:lnTo>
                    <a:pt x="182759" y="85601"/>
                  </a:lnTo>
                  <a:lnTo>
                    <a:pt x="182838" y="85417"/>
                  </a:lnTo>
                  <a:lnTo>
                    <a:pt x="182917" y="85207"/>
                  </a:lnTo>
                  <a:lnTo>
                    <a:pt x="182943" y="84997"/>
                  </a:lnTo>
                  <a:lnTo>
                    <a:pt x="182969" y="84760"/>
                  </a:lnTo>
                  <a:lnTo>
                    <a:pt x="182969" y="84524"/>
                  </a:lnTo>
                  <a:lnTo>
                    <a:pt x="182890" y="84182"/>
                  </a:lnTo>
                  <a:lnTo>
                    <a:pt x="182785" y="83841"/>
                  </a:lnTo>
                  <a:lnTo>
                    <a:pt x="182654" y="83552"/>
                  </a:lnTo>
                  <a:lnTo>
                    <a:pt x="182470" y="83289"/>
                  </a:lnTo>
                  <a:lnTo>
                    <a:pt x="182260" y="83053"/>
                  </a:lnTo>
                  <a:lnTo>
                    <a:pt x="182024" y="82843"/>
                  </a:lnTo>
                  <a:lnTo>
                    <a:pt x="181761" y="82659"/>
                  </a:lnTo>
                  <a:lnTo>
                    <a:pt x="181472" y="82501"/>
                  </a:lnTo>
                  <a:lnTo>
                    <a:pt x="181157" y="82370"/>
                  </a:lnTo>
                  <a:lnTo>
                    <a:pt x="180842" y="82239"/>
                  </a:lnTo>
                  <a:lnTo>
                    <a:pt x="180500" y="82160"/>
                  </a:lnTo>
                  <a:lnTo>
                    <a:pt x="180159" y="82081"/>
                  </a:lnTo>
                  <a:lnTo>
                    <a:pt x="179817" y="82055"/>
                  </a:lnTo>
                  <a:lnTo>
                    <a:pt x="179476" y="82002"/>
                  </a:lnTo>
                  <a:lnTo>
                    <a:pt x="178819" y="82002"/>
                  </a:lnTo>
                  <a:lnTo>
                    <a:pt x="178950" y="81241"/>
                  </a:lnTo>
                  <a:lnTo>
                    <a:pt x="179082" y="80505"/>
                  </a:lnTo>
                  <a:lnTo>
                    <a:pt x="179134" y="79744"/>
                  </a:lnTo>
                  <a:lnTo>
                    <a:pt x="179187" y="78956"/>
                  </a:lnTo>
                  <a:lnTo>
                    <a:pt x="179161" y="78194"/>
                  </a:lnTo>
                  <a:lnTo>
                    <a:pt x="179108" y="77432"/>
                  </a:lnTo>
                  <a:lnTo>
                    <a:pt x="179029" y="76644"/>
                  </a:lnTo>
                  <a:lnTo>
                    <a:pt x="178898" y="75882"/>
                  </a:lnTo>
                  <a:lnTo>
                    <a:pt x="178714" y="75121"/>
                  </a:lnTo>
                  <a:lnTo>
                    <a:pt x="178504" y="74333"/>
                  </a:lnTo>
                  <a:lnTo>
                    <a:pt x="178241" y="73571"/>
                  </a:lnTo>
                  <a:lnTo>
                    <a:pt x="177926" y="72809"/>
                  </a:lnTo>
                  <a:lnTo>
                    <a:pt x="177558" y="72074"/>
                  </a:lnTo>
                  <a:lnTo>
                    <a:pt x="177164" y="71312"/>
                  </a:lnTo>
                  <a:lnTo>
                    <a:pt x="176692" y="70577"/>
                  </a:lnTo>
                  <a:lnTo>
                    <a:pt x="176193" y="69841"/>
                  </a:lnTo>
                  <a:lnTo>
                    <a:pt x="176088" y="69736"/>
                  </a:lnTo>
                  <a:lnTo>
                    <a:pt x="175956" y="69211"/>
                  </a:lnTo>
                  <a:lnTo>
                    <a:pt x="175799" y="68686"/>
                  </a:lnTo>
                  <a:lnTo>
                    <a:pt x="175615" y="68160"/>
                  </a:lnTo>
                  <a:lnTo>
                    <a:pt x="175405" y="67635"/>
                  </a:lnTo>
                  <a:lnTo>
                    <a:pt x="175194" y="67136"/>
                  </a:lnTo>
                  <a:lnTo>
                    <a:pt x="174958" y="66637"/>
                  </a:lnTo>
                  <a:lnTo>
                    <a:pt x="174695" y="66138"/>
                  </a:lnTo>
                  <a:lnTo>
                    <a:pt x="174406" y="65665"/>
                  </a:lnTo>
                  <a:lnTo>
                    <a:pt x="174118" y="65192"/>
                  </a:lnTo>
                  <a:lnTo>
                    <a:pt x="173776" y="64746"/>
                  </a:lnTo>
                  <a:lnTo>
                    <a:pt x="173461" y="64325"/>
                  </a:lnTo>
                  <a:lnTo>
                    <a:pt x="173093" y="63905"/>
                  </a:lnTo>
                  <a:lnTo>
                    <a:pt x="172725" y="63485"/>
                  </a:lnTo>
                  <a:lnTo>
                    <a:pt x="172305" y="63091"/>
                  </a:lnTo>
                  <a:lnTo>
                    <a:pt x="171885" y="62723"/>
                  </a:lnTo>
                  <a:lnTo>
                    <a:pt x="171465" y="62355"/>
                  </a:lnTo>
                  <a:lnTo>
                    <a:pt x="171333" y="62277"/>
                  </a:lnTo>
                  <a:lnTo>
                    <a:pt x="171202" y="62250"/>
                  </a:lnTo>
                  <a:lnTo>
                    <a:pt x="171071" y="62250"/>
                  </a:lnTo>
                  <a:lnTo>
                    <a:pt x="170939" y="62277"/>
                  </a:lnTo>
                  <a:lnTo>
                    <a:pt x="170834" y="62355"/>
                  </a:lnTo>
                  <a:lnTo>
                    <a:pt x="170729" y="62434"/>
                  </a:lnTo>
                  <a:lnTo>
                    <a:pt x="170650" y="62539"/>
                  </a:lnTo>
                  <a:lnTo>
                    <a:pt x="170624" y="62644"/>
                  </a:lnTo>
                  <a:lnTo>
                    <a:pt x="170598" y="62749"/>
                  </a:lnTo>
                  <a:lnTo>
                    <a:pt x="170624" y="62854"/>
                  </a:lnTo>
                  <a:lnTo>
                    <a:pt x="170677" y="62933"/>
                  </a:lnTo>
                  <a:lnTo>
                    <a:pt x="170782" y="63038"/>
                  </a:lnTo>
                  <a:lnTo>
                    <a:pt x="171228" y="63406"/>
                  </a:lnTo>
                  <a:lnTo>
                    <a:pt x="171649" y="63774"/>
                  </a:lnTo>
                  <a:lnTo>
                    <a:pt x="172043" y="64142"/>
                  </a:lnTo>
                  <a:lnTo>
                    <a:pt x="172410" y="64562"/>
                  </a:lnTo>
                  <a:lnTo>
                    <a:pt x="172752" y="64956"/>
                  </a:lnTo>
                  <a:lnTo>
                    <a:pt x="173093" y="65376"/>
                  </a:lnTo>
                  <a:lnTo>
                    <a:pt x="173408" y="65823"/>
                  </a:lnTo>
                  <a:lnTo>
                    <a:pt x="173697" y="66269"/>
                  </a:lnTo>
                  <a:lnTo>
                    <a:pt x="173960" y="66716"/>
                  </a:lnTo>
                  <a:lnTo>
                    <a:pt x="174196" y="67188"/>
                  </a:lnTo>
                  <a:lnTo>
                    <a:pt x="174406" y="67661"/>
                  </a:lnTo>
                  <a:lnTo>
                    <a:pt x="174617" y="68134"/>
                  </a:lnTo>
                  <a:lnTo>
                    <a:pt x="174800" y="68607"/>
                  </a:lnTo>
                  <a:lnTo>
                    <a:pt x="174958" y="69106"/>
                  </a:lnTo>
                  <a:lnTo>
                    <a:pt x="175089" y="69605"/>
                  </a:lnTo>
                  <a:lnTo>
                    <a:pt x="175221" y="70130"/>
                  </a:lnTo>
                  <a:lnTo>
                    <a:pt x="175221" y="70183"/>
                  </a:lnTo>
                  <a:lnTo>
                    <a:pt x="175326" y="70682"/>
                  </a:lnTo>
                  <a:lnTo>
                    <a:pt x="175405" y="71181"/>
                  </a:lnTo>
                  <a:lnTo>
                    <a:pt x="175457" y="71680"/>
                  </a:lnTo>
                  <a:lnTo>
                    <a:pt x="175510" y="72179"/>
                  </a:lnTo>
                  <a:lnTo>
                    <a:pt x="175536" y="72678"/>
                  </a:lnTo>
                  <a:lnTo>
                    <a:pt x="175562" y="73177"/>
                  </a:lnTo>
                  <a:lnTo>
                    <a:pt x="175536" y="73676"/>
                  </a:lnTo>
                  <a:lnTo>
                    <a:pt x="175536" y="74201"/>
                  </a:lnTo>
                  <a:lnTo>
                    <a:pt x="175431" y="75226"/>
                  </a:lnTo>
                  <a:lnTo>
                    <a:pt x="175273" y="76250"/>
                  </a:lnTo>
                  <a:lnTo>
                    <a:pt x="175063" y="77275"/>
                  </a:lnTo>
                  <a:lnTo>
                    <a:pt x="174800" y="78299"/>
                  </a:lnTo>
                  <a:lnTo>
                    <a:pt x="174485" y="79350"/>
                  </a:lnTo>
                  <a:lnTo>
                    <a:pt x="174091" y="80348"/>
                  </a:lnTo>
                  <a:lnTo>
                    <a:pt x="173671" y="81293"/>
                  </a:lnTo>
                  <a:lnTo>
                    <a:pt x="173225" y="82186"/>
                  </a:lnTo>
                  <a:lnTo>
                    <a:pt x="172725" y="83027"/>
                  </a:lnTo>
                  <a:lnTo>
                    <a:pt x="172174" y="83841"/>
                  </a:lnTo>
                  <a:lnTo>
                    <a:pt x="171885" y="84209"/>
                  </a:lnTo>
                  <a:lnTo>
                    <a:pt x="171596" y="84576"/>
                  </a:lnTo>
                  <a:lnTo>
                    <a:pt x="171281" y="84944"/>
                  </a:lnTo>
                  <a:lnTo>
                    <a:pt x="170939" y="85286"/>
                  </a:lnTo>
                  <a:lnTo>
                    <a:pt x="170624" y="85627"/>
                  </a:lnTo>
                  <a:lnTo>
                    <a:pt x="170256" y="85969"/>
                  </a:lnTo>
                  <a:lnTo>
                    <a:pt x="169547" y="86573"/>
                  </a:lnTo>
                  <a:lnTo>
                    <a:pt x="168759" y="87151"/>
                  </a:lnTo>
                  <a:lnTo>
                    <a:pt x="167945" y="87702"/>
                  </a:lnTo>
                  <a:lnTo>
                    <a:pt x="167078" y="88201"/>
                  </a:lnTo>
                  <a:lnTo>
                    <a:pt x="166159" y="88648"/>
                  </a:lnTo>
                  <a:lnTo>
                    <a:pt x="165187" y="89068"/>
                  </a:lnTo>
                  <a:lnTo>
                    <a:pt x="164163" y="89462"/>
                  </a:lnTo>
                  <a:lnTo>
                    <a:pt x="163270" y="89751"/>
                  </a:lnTo>
                  <a:lnTo>
                    <a:pt x="162377" y="90040"/>
                  </a:lnTo>
                  <a:lnTo>
                    <a:pt x="161484" y="90302"/>
                  </a:lnTo>
                  <a:lnTo>
                    <a:pt x="160564" y="90539"/>
                  </a:lnTo>
                  <a:lnTo>
                    <a:pt x="159671" y="90749"/>
                  </a:lnTo>
                  <a:lnTo>
                    <a:pt x="158778" y="90959"/>
                  </a:lnTo>
                  <a:lnTo>
                    <a:pt x="157859" y="91143"/>
                  </a:lnTo>
                  <a:lnTo>
                    <a:pt x="156940" y="91301"/>
                  </a:lnTo>
                  <a:lnTo>
                    <a:pt x="156047" y="91458"/>
                  </a:lnTo>
                  <a:lnTo>
                    <a:pt x="155127" y="91589"/>
                  </a:lnTo>
                  <a:lnTo>
                    <a:pt x="154208" y="91695"/>
                  </a:lnTo>
                  <a:lnTo>
                    <a:pt x="153289" y="91800"/>
                  </a:lnTo>
                  <a:lnTo>
                    <a:pt x="152369" y="91878"/>
                  </a:lnTo>
                  <a:lnTo>
                    <a:pt x="151450" y="91931"/>
                  </a:lnTo>
                  <a:lnTo>
                    <a:pt x="150531" y="91957"/>
                  </a:lnTo>
                  <a:lnTo>
                    <a:pt x="149611" y="91983"/>
                  </a:lnTo>
                  <a:lnTo>
                    <a:pt x="147773" y="91983"/>
                  </a:lnTo>
                  <a:lnTo>
                    <a:pt x="146854" y="91957"/>
                  </a:lnTo>
                  <a:lnTo>
                    <a:pt x="145908" y="91905"/>
                  </a:lnTo>
                  <a:lnTo>
                    <a:pt x="144989" y="91852"/>
                  </a:lnTo>
                  <a:lnTo>
                    <a:pt x="144069" y="91773"/>
                  </a:lnTo>
                  <a:lnTo>
                    <a:pt x="142231" y="91589"/>
                  </a:lnTo>
                  <a:lnTo>
                    <a:pt x="140392" y="91327"/>
                  </a:lnTo>
                  <a:lnTo>
                    <a:pt x="138580" y="91012"/>
                  </a:lnTo>
                  <a:lnTo>
                    <a:pt x="136741" y="90618"/>
                  </a:lnTo>
                  <a:lnTo>
                    <a:pt x="134929" y="90197"/>
                  </a:lnTo>
                  <a:lnTo>
                    <a:pt x="134929" y="90119"/>
                  </a:lnTo>
                  <a:lnTo>
                    <a:pt x="134903" y="90014"/>
                  </a:lnTo>
                  <a:lnTo>
                    <a:pt x="134850" y="89935"/>
                  </a:lnTo>
                  <a:lnTo>
                    <a:pt x="134798" y="89856"/>
                  </a:lnTo>
                  <a:lnTo>
                    <a:pt x="134745" y="89803"/>
                  </a:lnTo>
                  <a:lnTo>
                    <a:pt x="134666" y="89777"/>
                  </a:lnTo>
                  <a:lnTo>
                    <a:pt x="134587" y="89751"/>
                  </a:lnTo>
                  <a:lnTo>
                    <a:pt x="134404" y="89751"/>
                  </a:lnTo>
                  <a:lnTo>
                    <a:pt x="134430" y="89331"/>
                  </a:lnTo>
                  <a:lnTo>
                    <a:pt x="135428" y="89120"/>
                  </a:lnTo>
                  <a:lnTo>
                    <a:pt x="136216" y="89436"/>
                  </a:lnTo>
                  <a:lnTo>
                    <a:pt x="137004" y="89725"/>
                  </a:lnTo>
                  <a:lnTo>
                    <a:pt x="137792" y="89961"/>
                  </a:lnTo>
                  <a:lnTo>
                    <a:pt x="138606" y="90197"/>
                  </a:lnTo>
                  <a:lnTo>
                    <a:pt x="139420" y="90408"/>
                  </a:lnTo>
                  <a:lnTo>
                    <a:pt x="140208" y="90591"/>
                  </a:lnTo>
                  <a:lnTo>
                    <a:pt x="141023" y="90749"/>
                  </a:lnTo>
                  <a:lnTo>
                    <a:pt x="141863" y="90880"/>
                  </a:lnTo>
                  <a:lnTo>
                    <a:pt x="142677" y="91012"/>
                  </a:lnTo>
                  <a:lnTo>
                    <a:pt x="143492" y="91117"/>
                  </a:lnTo>
                  <a:lnTo>
                    <a:pt x="144332" y="91195"/>
                  </a:lnTo>
                  <a:lnTo>
                    <a:pt x="145146" y="91274"/>
                  </a:lnTo>
                  <a:lnTo>
                    <a:pt x="145987" y="91327"/>
                  </a:lnTo>
                  <a:lnTo>
                    <a:pt x="146827" y="91353"/>
                  </a:lnTo>
                  <a:lnTo>
                    <a:pt x="148482" y="91379"/>
                  </a:lnTo>
                  <a:lnTo>
                    <a:pt x="149664" y="91379"/>
                  </a:lnTo>
                  <a:lnTo>
                    <a:pt x="150846" y="91327"/>
                  </a:lnTo>
                  <a:lnTo>
                    <a:pt x="152054" y="91274"/>
                  </a:lnTo>
                  <a:lnTo>
                    <a:pt x="153236" y="91195"/>
                  </a:lnTo>
                  <a:lnTo>
                    <a:pt x="155180" y="91012"/>
                  </a:lnTo>
                  <a:lnTo>
                    <a:pt x="156125" y="90907"/>
                  </a:lnTo>
                  <a:lnTo>
                    <a:pt x="157071" y="90802"/>
                  </a:lnTo>
                  <a:lnTo>
                    <a:pt x="157990" y="90644"/>
                  </a:lnTo>
                  <a:lnTo>
                    <a:pt x="158910" y="90460"/>
                  </a:lnTo>
                  <a:lnTo>
                    <a:pt x="159829" y="90276"/>
                  </a:lnTo>
                  <a:lnTo>
                    <a:pt x="160722" y="90040"/>
                  </a:lnTo>
                  <a:lnTo>
                    <a:pt x="161615" y="89777"/>
                  </a:lnTo>
                  <a:lnTo>
                    <a:pt x="162482" y="89462"/>
                  </a:lnTo>
                  <a:lnTo>
                    <a:pt x="163322" y="89120"/>
                  </a:lnTo>
                  <a:lnTo>
                    <a:pt x="164189" y="88726"/>
                  </a:lnTo>
                  <a:lnTo>
                    <a:pt x="165003" y="88280"/>
                  </a:lnTo>
                  <a:lnTo>
                    <a:pt x="165844" y="87807"/>
                  </a:lnTo>
                  <a:lnTo>
                    <a:pt x="166632" y="87256"/>
                  </a:lnTo>
                  <a:lnTo>
                    <a:pt x="167446" y="86651"/>
                  </a:lnTo>
                  <a:lnTo>
                    <a:pt x="168103" y="86100"/>
                  </a:lnTo>
                  <a:lnTo>
                    <a:pt x="168733" y="85522"/>
                  </a:lnTo>
                  <a:lnTo>
                    <a:pt x="169363" y="84944"/>
                  </a:lnTo>
                  <a:lnTo>
                    <a:pt x="169941" y="84340"/>
                  </a:lnTo>
                  <a:lnTo>
                    <a:pt x="170493" y="83710"/>
                  </a:lnTo>
                  <a:lnTo>
                    <a:pt x="171044" y="83053"/>
                  </a:lnTo>
                  <a:lnTo>
                    <a:pt x="171544" y="82396"/>
                  </a:lnTo>
                  <a:lnTo>
                    <a:pt x="172016" y="81740"/>
                  </a:lnTo>
                  <a:lnTo>
                    <a:pt x="172437" y="81057"/>
                  </a:lnTo>
                  <a:lnTo>
                    <a:pt x="172857" y="80348"/>
                  </a:lnTo>
                  <a:lnTo>
                    <a:pt x="173225" y="79638"/>
                  </a:lnTo>
                  <a:lnTo>
                    <a:pt x="173540" y="78929"/>
                  </a:lnTo>
                  <a:lnTo>
                    <a:pt x="173829" y="78194"/>
                  </a:lnTo>
                  <a:lnTo>
                    <a:pt x="174091" y="77458"/>
                  </a:lnTo>
                  <a:lnTo>
                    <a:pt x="174301" y="76723"/>
                  </a:lnTo>
                  <a:lnTo>
                    <a:pt x="174459" y="75987"/>
                  </a:lnTo>
                  <a:lnTo>
                    <a:pt x="174590" y="75226"/>
                  </a:lnTo>
                  <a:lnTo>
                    <a:pt x="174669" y="74490"/>
                  </a:lnTo>
                  <a:lnTo>
                    <a:pt x="174695" y="73729"/>
                  </a:lnTo>
                  <a:lnTo>
                    <a:pt x="174669" y="72993"/>
                  </a:lnTo>
                  <a:lnTo>
                    <a:pt x="174590" y="72231"/>
                  </a:lnTo>
                  <a:lnTo>
                    <a:pt x="174485" y="71496"/>
                  </a:lnTo>
                  <a:lnTo>
                    <a:pt x="174301" y="70761"/>
                  </a:lnTo>
                  <a:lnTo>
                    <a:pt x="174065" y="70025"/>
                  </a:lnTo>
                  <a:lnTo>
                    <a:pt x="173802" y="69290"/>
                  </a:lnTo>
                  <a:lnTo>
                    <a:pt x="173461" y="68554"/>
                  </a:lnTo>
                  <a:lnTo>
                    <a:pt x="173041" y="67845"/>
                  </a:lnTo>
                  <a:lnTo>
                    <a:pt x="172594" y="67162"/>
                  </a:lnTo>
                  <a:lnTo>
                    <a:pt x="172069" y="66453"/>
                  </a:lnTo>
                  <a:lnTo>
                    <a:pt x="171491" y="65796"/>
                  </a:lnTo>
                  <a:lnTo>
                    <a:pt x="170834" y="65113"/>
                  </a:lnTo>
                  <a:lnTo>
                    <a:pt x="170099" y="64483"/>
                  </a:lnTo>
                  <a:lnTo>
                    <a:pt x="170020" y="64430"/>
                  </a:lnTo>
                  <a:lnTo>
                    <a:pt x="170309" y="63537"/>
                  </a:lnTo>
                  <a:lnTo>
                    <a:pt x="170572" y="62618"/>
                  </a:lnTo>
                  <a:lnTo>
                    <a:pt x="170677" y="62093"/>
                  </a:lnTo>
                  <a:lnTo>
                    <a:pt x="171018" y="61384"/>
                  </a:lnTo>
                  <a:lnTo>
                    <a:pt x="171281" y="60648"/>
                  </a:lnTo>
                  <a:lnTo>
                    <a:pt x="171386" y="60622"/>
                  </a:lnTo>
                  <a:lnTo>
                    <a:pt x="171438" y="60569"/>
                  </a:lnTo>
                  <a:lnTo>
                    <a:pt x="171517" y="60491"/>
                  </a:lnTo>
                  <a:lnTo>
                    <a:pt x="171570" y="60385"/>
                  </a:lnTo>
                  <a:lnTo>
                    <a:pt x="171911" y="59204"/>
                  </a:lnTo>
                  <a:lnTo>
                    <a:pt x="172200" y="58022"/>
                  </a:lnTo>
                  <a:lnTo>
                    <a:pt x="172463" y="56813"/>
                  </a:lnTo>
                  <a:lnTo>
                    <a:pt x="172673" y="55631"/>
                  </a:lnTo>
                  <a:lnTo>
                    <a:pt x="172857" y="54423"/>
                  </a:lnTo>
                  <a:lnTo>
                    <a:pt x="172988" y="53215"/>
                  </a:lnTo>
                  <a:lnTo>
                    <a:pt x="173067" y="52007"/>
                  </a:lnTo>
                  <a:lnTo>
                    <a:pt x="173119" y="50825"/>
                  </a:lnTo>
                  <a:lnTo>
                    <a:pt x="173119" y="49616"/>
                  </a:lnTo>
                  <a:lnTo>
                    <a:pt x="173093" y="48408"/>
                  </a:lnTo>
                  <a:lnTo>
                    <a:pt x="173014" y="47200"/>
                  </a:lnTo>
                  <a:lnTo>
                    <a:pt x="172909" y="45992"/>
                  </a:lnTo>
                  <a:lnTo>
                    <a:pt x="172752" y="44810"/>
                  </a:lnTo>
                  <a:lnTo>
                    <a:pt x="172568" y="43602"/>
                  </a:lnTo>
                  <a:lnTo>
                    <a:pt x="172358" y="42420"/>
                  </a:lnTo>
                  <a:lnTo>
                    <a:pt x="172095" y="41238"/>
                  </a:lnTo>
                  <a:lnTo>
                    <a:pt x="171806" y="40056"/>
                  </a:lnTo>
                  <a:lnTo>
                    <a:pt x="171465" y="38900"/>
                  </a:lnTo>
                  <a:lnTo>
                    <a:pt x="171123" y="37744"/>
                  </a:lnTo>
                  <a:lnTo>
                    <a:pt x="170729" y="36589"/>
                  </a:lnTo>
                  <a:lnTo>
                    <a:pt x="170283" y="35459"/>
                  </a:lnTo>
                  <a:lnTo>
                    <a:pt x="169836" y="34330"/>
                  </a:lnTo>
                  <a:lnTo>
                    <a:pt x="169337" y="33226"/>
                  </a:lnTo>
                  <a:lnTo>
                    <a:pt x="168812" y="32123"/>
                  </a:lnTo>
                  <a:lnTo>
                    <a:pt x="168260" y="31020"/>
                  </a:lnTo>
                  <a:lnTo>
                    <a:pt x="167682" y="29969"/>
                  </a:lnTo>
                  <a:lnTo>
                    <a:pt x="167078" y="28919"/>
                  </a:lnTo>
                  <a:lnTo>
                    <a:pt x="166448" y="27868"/>
                  </a:lnTo>
                  <a:lnTo>
                    <a:pt x="165791" y="26844"/>
                  </a:lnTo>
                  <a:lnTo>
                    <a:pt x="165082" y="25846"/>
                  </a:lnTo>
                  <a:lnTo>
                    <a:pt x="164373" y="24874"/>
                  </a:lnTo>
                  <a:lnTo>
                    <a:pt x="163637" y="23928"/>
                  </a:lnTo>
                  <a:lnTo>
                    <a:pt x="162771" y="22878"/>
                  </a:lnTo>
                  <a:lnTo>
                    <a:pt x="161878" y="21853"/>
                  </a:lnTo>
                  <a:lnTo>
                    <a:pt x="160985" y="20881"/>
                  </a:lnTo>
                  <a:lnTo>
                    <a:pt x="160039" y="19910"/>
                  </a:lnTo>
                  <a:lnTo>
                    <a:pt x="159093" y="18964"/>
                  </a:lnTo>
                  <a:lnTo>
                    <a:pt x="158095" y="18071"/>
                  </a:lnTo>
                  <a:lnTo>
                    <a:pt x="157097" y="17178"/>
                  </a:lnTo>
                  <a:lnTo>
                    <a:pt x="156073" y="16337"/>
                  </a:lnTo>
                  <a:lnTo>
                    <a:pt x="155022" y="15497"/>
                  </a:lnTo>
                  <a:lnTo>
                    <a:pt x="153945" y="14683"/>
                  </a:lnTo>
                  <a:lnTo>
                    <a:pt x="152842" y="13921"/>
                  </a:lnTo>
                  <a:lnTo>
                    <a:pt x="151739" y="13159"/>
                  </a:lnTo>
                  <a:lnTo>
                    <a:pt x="150610" y="12424"/>
                  </a:lnTo>
                  <a:lnTo>
                    <a:pt x="149480" y="11715"/>
                  </a:lnTo>
                  <a:lnTo>
                    <a:pt x="148324" y="11032"/>
                  </a:lnTo>
                  <a:lnTo>
                    <a:pt x="147142" y="10375"/>
                  </a:lnTo>
                  <a:lnTo>
                    <a:pt x="145961" y="9745"/>
                  </a:lnTo>
                  <a:lnTo>
                    <a:pt x="144752" y="9141"/>
                  </a:lnTo>
                  <a:lnTo>
                    <a:pt x="143544" y="8536"/>
                  </a:lnTo>
                  <a:lnTo>
                    <a:pt x="142310" y="7985"/>
                  </a:lnTo>
                  <a:lnTo>
                    <a:pt x="141075" y="7433"/>
                  </a:lnTo>
                  <a:lnTo>
                    <a:pt x="139841" y="6908"/>
                  </a:lnTo>
                  <a:lnTo>
                    <a:pt x="138580" y="6409"/>
                  </a:lnTo>
                  <a:lnTo>
                    <a:pt x="137319" y="5936"/>
                  </a:lnTo>
                  <a:lnTo>
                    <a:pt x="136058" y="5463"/>
                  </a:lnTo>
                  <a:lnTo>
                    <a:pt x="134771" y="5043"/>
                  </a:lnTo>
                  <a:lnTo>
                    <a:pt x="133510" y="4623"/>
                  </a:lnTo>
                  <a:lnTo>
                    <a:pt x="132223" y="4229"/>
                  </a:lnTo>
                  <a:lnTo>
                    <a:pt x="130936" y="3861"/>
                  </a:lnTo>
                  <a:lnTo>
                    <a:pt x="129649" y="3493"/>
                  </a:lnTo>
                  <a:lnTo>
                    <a:pt x="128362" y="3152"/>
                  </a:lnTo>
                  <a:lnTo>
                    <a:pt x="127075" y="2837"/>
                  </a:lnTo>
                  <a:lnTo>
                    <a:pt x="125683" y="2522"/>
                  </a:lnTo>
                  <a:lnTo>
                    <a:pt x="124291" y="2206"/>
                  </a:lnTo>
                  <a:lnTo>
                    <a:pt x="122873" y="1917"/>
                  </a:lnTo>
                  <a:lnTo>
                    <a:pt x="121454" y="1655"/>
                  </a:lnTo>
                  <a:lnTo>
                    <a:pt x="120036" y="1418"/>
                  </a:lnTo>
                  <a:lnTo>
                    <a:pt x="118618" y="1182"/>
                  </a:lnTo>
                  <a:lnTo>
                    <a:pt x="117173" y="998"/>
                  </a:lnTo>
                  <a:lnTo>
                    <a:pt x="115728" y="788"/>
                  </a:lnTo>
                  <a:lnTo>
                    <a:pt x="114284" y="630"/>
                  </a:lnTo>
                  <a:lnTo>
                    <a:pt x="112839" y="473"/>
                  </a:lnTo>
                  <a:lnTo>
                    <a:pt x="111368" y="368"/>
                  </a:lnTo>
                  <a:lnTo>
                    <a:pt x="109897" y="236"/>
                  </a:lnTo>
                  <a:lnTo>
                    <a:pt x="108427" y="158"/>
                  </a:lnTo>
                  <a:lnTo>
                    <a:pt x="106956" y="79"/>
                  </a:lnTo>
                  <a:lnTo>
                    <a:pt x="105485" y="53"/>
                  </a:lnTo>
                  <a:lnTo>
                    <a:pt x="10398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68"/>
            <p:cNvSpPr/>
            <p:nvPr/>
          </p:nvSpPr>
          <p:spPr>
            <a:xfrm>
              <a:off x="7192460" y="2719632"/>
              <a:ext cx="629025" cy="247846"/>
            </a:xfrm>
            <a:custGeom>
              <a:avLst/>
              <a:gdLst/>
              <a:ahLst/>
              <a:cxnLst/>
              <a:rect l="l" t="t" r="r" b="b"/>
              <a:pathLst>
                <a:path w="38402" h="15131" extrusionOk="0">
                  <a:moveTo>
                    <a:pt x="38007" y="1"/>
                  </a:moveTo>
                  <a:lnTo>
                    <a:pt x="35643" y="658"/>
                  </a:lnTo>
                  <a:lnTo>
                    <a:pt x="33279" y="1314"/>
                  </a:lnTo>
                  <a:lnTo>
                    <a:pt x="30942" y="2023"/>
                  </a:lnTo>
                  <a:lnTo>
                    <a:pt x="28578" y="2706"/>
                  </a:lnTo>
                  <a:lnTo>
                    <a:pt x="23902" y="4151"/>
                  </a:lnTo>
                  <a:lnTo>
                    <a:pt x="19253" y="5674"/>
                  </a:lnTo>
                  <a:lnTo>
                    <a:pt x="14604" y="7224"/>
                  </a:lnTo>
                  <a:lnTo>
                    <a:pt x="9981" y="8800"/>
                  </a:lnTo>
                  <a:lnTo>
                    <a:pt x="5359" y="10402"/>
                  </a:lnTo>
                  <a:lnTo>
                    <a:pt x="710" y="12057"/>
                  </a:lnTo>
                  <a:lnTo>
                    <a:pt x="605" y="12057"/>
                  </a:lnTo>
                  <a:lnTo>
                    <a:pt x="499" y="12031"/>
                  </a:lnTo>
                  <a:lnTo>
                    <a:pt x="421" y="11978"/>
                  </a:lnTo>
                  <a:lnTo>
                    <a:pt x="342" y="11899"/>
                  </a:lnTo>
                  <a:lnTo>
                    <a:pt x="211" y="11978"/>
                  </a:lnTo>
                  <a:lnTo>
                    <a:pt x="237" y="12057"/>
                  </a:lnTo>
                  <a:lnTo>
                    <a:pt x="237" y="12136"/>
                  </a:lnTo>
                  <a:lnTo>
                    <a:pt x="211" y="12267"/>
                  </a:lnTo>
                  <a:lnTo>
                    <a:pt x="105" y="12398"/>
                  </a:lnTo>
                  <a:lnTo>
                    <a:pt x="0" y="12504"/>
                  </a:lnTo>
                  <a:lnTo>
                    <a:pt x="132" y="13160"/>
                  </a:lnTo>
                  <a:lnTo>
                    <a:pt x="237" y="13817"/>
                  </a:lnTo>
                  <a:lnTo>
                    <a:pt x="289" y="14447"/>
                  </a:lnTo>
                  <a:lnTo>
                    <a:pt x="316" y="15130"/>
                  </a:lnTo>
                  <a:lnTo>
                    <a:pt x="1445" y="14579"/>
                  </a:lnTo>
                  <a:lnTo>
                    <a:pt x="2548" y="14027"/>
                  </a:lnTo>
                  <a:lnTo>
                    <a:pt x="4807" y="13003"/>
                  </a:lnTo>
                  <a:lnTo>
                    <a:pt x="7092" y="12004"/>
                  </a:lnTo>
                  <a:lnTo>
                    <a:pt x="9430" y="11085"/>
                  </a:lnTo>
                  <a:lnTo>
                    <a:pt x="11768" y="10192"/>
                  </a:lnTo>
                  <a:lnTo>
                    <a:pt x="14131" y="9352"/>
                  </a:lnTo>
                  <a:lnTo>
                    <a:pt x="16522" y="8564"/>
                  </a:lnTo>
                  <a:lnTo>
                    <a:pt x="18912" y="7802"/>
                  </a:lnTo>
                  <a:lnTo>
                    <a:pt x="21328" y="7066"/>
                  </a:lnTo>
                  <a:lnTo>
                    <a:pt x="23745" y="6384"/>
                  </a:lnTo>
                  <a:lnTo>
                    <a:pt x="26161" y="5753"/>
                  </a:lnTo>
                  <a:lnTo>
                    <a:pt x="28604" y="5123"/>
                  </a:lnTo>
                  <a:lnTo>
                    <a:pt x="31047" y="4545"/>
                  </a:lnTo>
                  <a:lnTo>
                    <a:pt x="33463" y="3993"/>
                  </a:lnTo>
                  <a:lnTo>
                    <a:pt x="35906" y="3442"/>
                  </a:lnTo>
                  <a:lnTo>
                    <a:pt x="38322" y="2943"/>
                  </a:lnTo>
                  <a:lnTo>
                    <a:pt x="38401" y="2943"/>
                  </a:lnTo>
                  <a:lnTo>
                    <a:pt x="38375" y="2444"/>
                  </a:lnTo>
                  <a:lnTo>
                    <a:pt x="38375" y="1945"/>
                  </a:lnTo>
                  <a:lnTo>
                    <a:pt x="38296" y="1446"/>
                  </a:lnTo>
                  <a:lnTo>
                    <a:pt x="38217" y="973"/>
                  </a:lnTo>
                  <a:lnTo>
                    <a:pt x="38112" y="474"/>
                  </a:lnTo>
                  <a:lnTo>
                    <a:pt x="38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68"/>
            <p:cNvSpPr/>
            <p:nvPr/>
          </p:nvSpPr>
          <p:spPr>
            <a:xfrm>
              <a:off x="7712181" y="2518289"/>
              <a:ext cx="84766" cy="75741"/>
            </a:xfrm>
            <a:custGeom>
              <a:avLst/>
              <a:gdLst/>
              <a:ahLst/>
              <a:cxnLst/>
              <a:rect l="l" t="t" r="r" b="b"/>
              <a:pathLst>
                <a:path w="5175" h="4624" extrusionOk="0">
                  <a:moveTo>
                    <a:pt x="1603" y="0"/>
                  </a:moveTo>
                  <a:lnTo>
                    <a:pt x="1472" y="526"/>
                  </a:lnTo>
                  <a:lnTo>
                    <a:pt x="1314" y="1025"/>
                  </a:lnTo>
                  <a:lnTo>
                    <a:pt x="1130" y="1550"/>
                  </a:lnTo>
                  <a:lnTo>
                    <a:pt x="920" y="2049"/>
                  </a:lnTo>
                  <a:lnTo>
                    <a:pt x="710" y="2575"/>
                  </a:lnTo>
                  <a:lnTo>
                    <a:pt x="500" y="3074"/>
                  </a:lnTo>
                  <a:lnTo>
                    <a:pt x="237" y="3573"/>
                  </a:lnTo>
                  <a:lnTo>
                    <a:pt x="1" y="4045"/>
                  </a:lnTo>
                  <a:lnTo>
                    <a:pt x="2154" y="4623"/>
                  </a:lnTo>
                  <a:lnTo>
                    <a:pt x="2207" y="4518"/>
                  </a:lnTo>
                  <a:lnTo>
                    <a:pt x="2286" y="4439"/>
                  </a:lnTo>
                  <a:lnTo>
                    <a:pt x="2286" y="4361"/>
                  </a:lnTo>
                  <a:lnTo>
                    <a:pt x="2312" y="4282"/>
                  </a:lnTo>
                  <a:lnTo>
                    <a:pt x="2391" y="4256"/>
                  </a:lnTo>
                  <a:lnTo>
                    <a:pt x="2470" y="4229"/>
                  </a:lnTo>
                  <a:lnTo>
                    <a:pt x="2680" y="4256"/>
                  </a:lnTo>
                  <a:lnTo>
                    <a:pt x="3547" y="3940"/>
                  </a:lnTo>
                  <a:lnTo>
                    <a:pt x="3967" y="3756"/>
                  </a:lnTo>
                  <a:lnTo>
                    <a:pt x="4361" y="3546"/>
                  </a:lnTo>
                  <a:lnTo>
                    <a:pt x="4545" y="3415"/>
                  </a:lnTo>
                  <a:lnTo>
                    <a:pt x="4702" y="3257"/>
                  </a:lnTo>
                  <a:lnTo>
                    <a:pt x="4860" y="3100"/>
                  </a:lnTo>
                  <a:lnTo>
                    <a:pt x="4965" y="2942"/>
                  </a:lnTo>
                  <a:lnTo>
                    <a:pt x="5070" y="2758"/>
                  </a:lnTo>
                  <a:lnTo>
                    <a:pt x="5149" y="2548"/>
                  </a:lnTo>
                  <a:lnTo>
                    <a:pt x="5175" y="2312"/>
                  </a:lnTo>
                  <a:lnTo>
                    <a:pt x="5175" y="2075"/>
                  </a:lnTo>
                  <a:lnTo>
                    <a:pt x="5149" y="1760"/>
                  </a:lnTo>
                  <a:lnTo>
                    <a:pt x="5070" y="1498"/>
                  </a:lnTo>
                  <a:lnTo>
                    <a:pt x="4939" y="1235"/>
                  </a:lnTo>
                  <a:lnTo>
                    <a:pt x="4781" y="1025"/>
                  </a:lnTo>
                  <a:lnTo>
                    <a:pt x="4597" y="841"/>
                  </a:lnTo>
                  <a:lnTo>
                    <a:pt x="4387" y="683"/>
                  </a:lnTo>
                  <a:lnTo>
                    <a:pt x="4151" y="552"/>
                  </a:lnTo>
                  <a:lnTo>
                    <a:pt x="3888" y="421"/>
                  </a:lnTo>
                  <a:lnTo>
                    <a:pt x="3625" y="342"/>
                  </a:lnTo>
                  <a:lnTo>
                    <a:pt x="3336" y="263"/>
                  </a:lnTo>
                  <a:lnTo>
                    <a:pt x="2759" y="132"/>
                  </a:lnTo>
                  <a:lnTo>
                    <a:pt x="2154" y="53"/>
                  </a:lnTo>
                  <a:lnTo>
                    <a:pt x="16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68"/>
            <p:cNvSpPr/>
            <p:nvPr/>
          </p:nvSpPr>
          <p:spPr>
            <a:xfrm>
              <a:off x="6753623" y="3278944"/>
              <a:ext cx="1032579" cy="420786"/>
            </a:xfrm>
            <a:custGeom>
              <a:avLst/>
              <a:gdLst/>
              <a:ahLst/>
              <a:cxnLst/>
              <a:rect l="l" t="t" r="r" b="b"/>
              <a:pathLst>
                <a:path w="63039" h="25689" extrusionOk="0">
                  <a:moveTo>
                    <a:pt x="62513" y="1"/>
                  </a:moveTo>
                  <a:lnTo>
                    <a:pt x="62461" y="106"/>
                  </a:lnTo>
                  <a:lnTo>
                    <a:pt x="62408" y="185"/>
                  </a:lnTo>
                  <a:lnTo>
                    <a:pt x="62303" y="263"/>
                  </a:lnTo>
                  <a:lnTo>
                    <a:pt x="62172" y="290"/>
                  </a:lnTo>
                  <a:lnTo>
                    <a:pt x="58127" y="1288"/>
                  </a:lnTo>
                  <a:lnTo>
                    <a:pt x="54082" y="2286"/>
                  </a:lnTo>
                  <a:lnTo>
                    <a:pt x="50063" y="3363"/>
                  </a:lnTo>
                  <a:lnTo>
                    <a:pt x="46044" y="4466"/>
                  </a:lnTo>
                  <a:lnTo>
                    <a:pt x="42052" y="5648"/>
                  </a:lnTo>
                  <a:lnTo>
                    <a:pt x="40056" y="6252"/>
                  </a:lnTo>
                  <a:lnTo>
                    <a:pt x="38086" y="6856"/>
                  </a:lnTo>
                  <a:lnTo>
                    <a:pt x="36090" y="7513"/>
                  </a:lnTo>
                  <a:lnTo>
                    <a:pt x="34120" y="8169"/>
                  </a:lnTo>
                  <a:lnTo>
                    <a:pt x="32150" y="8826"/>
                  </a:lnTo>
                  <a:lnTo>
                    <a:pt x="30180" y="9509"/>
                  </a:lnTo>
                  <a:lnTo>
                    <a:pt x="28262" y="10218"/>
                  </a:lnTo>
                  <a:lnTo>
                    <a:pt x="26345" y="10927"/>
                  </a:lnTo>
                  <a:lnTo>
                    <a:pt x="24454" y="11663"/>
                  </a:lnTo>
                  <a:lnTo>
                    <a:pt x="22563" y="12425"/>
                  </a:lnTo>
                  <a:lnTo>
                    <a:pt x="20671" y="13212"/>
                  </a:lnTo>
                  <a:lnTo>
                    <a:pt x="18807" y="14000"/>
                  </a:lnTo>
                  <a:lnTo>
                    <a:pt x="15077" y="15603"/>
                  </a:lnTo>
                  <a:lnTo>
                    <a:pt x="7617" y="18860"/>
                  </a:lnTo>
                  <a:lnTo>
                    <a:pt x="3888" y="20462"/>
                  </a:lnTo>
                  <a:lnTo>
                    <a:pt x="2023" y="21250"/>
                  </a:lnTo>
                  <a:lnTo>
                    <a:pt x="132" y="22038"/>
                  </a:lnTo>
                  <a:lnTo>
                    <a:pt x="184" y="22117"/>
                  </a:lnTo>
                  <a:lnTo>
                    <a:pt x="184" y="22222"/>
                  </a:lnTo>
                  <a:lnTo>
                    <a:pt x="184" y="22301"/>
                  </a:lnTo>
                  <a:lnTo>
                    <a:pt x="184" y="22379"/>
                  </a:lnTo>
                  <a:lnTo>
                    <a:pt x="105" y="22511"/>
                  </a:lnTo>
                  <a:lnTo>
                    <a:pt x="0" y="22642"/>
                  </a:lnTo>
                  <a:lnTo>
                    <a:pt x="473" y="23982"/>
                  </a:lnTo>
                  <a:lnTo>
                    <a:pt x="736" y="24664"/>
                  </a:lnTo>
                  <a:lnTo>
                    <a:pt x="1025" y="25321"/>
                  </a:lnTo>
                  <a:lnTo>
                    <a:pt x="1051" y="25374"/>
                  </a:lnTo>
                  <a:lnTo>
                    <a:pt x="1051" y="25426"/>
                  </a:lnTo>
                  <a:lnTo>
                    <a:pt x="998" y="25531"/>
                  </a:lnTo>
                  <a:lnTo>
                    <a:pt x="1051" y="25584"/>
                  </a:lnTo>
                  <a:lnTo>
                    <a:pt x="1103" y="25689"/>
                  </a:lnTo>
                  <a:lnTo>
                    <a:pt x="1182" y="25663"/>
                  </a:lnTo>
                  <a:lnTo>
                    <a:pt x="1182" y="25636"/>
                  </a:lnTo>
                  <a:lnTo>
                    <a:pt x="1208" y="25584"/>
                  </a:lnTo>
                  <a:lnTo>
                    <a:pt x="1891" y="24927"/>
                  </a:lnTo>
                  <a:lnTo>
                    <a:pt x="2601" y="24297"/>
                  </a:lnTo>
                  <a:lnTo>
                    <a:pt x="3310" y="23666"/>
                  </a:lnTo>
                  <a:lnTo>
                    <a:pt x="4071" y="23089"/>
                  </a:lnTo>
                  <a:lnTo>
                    <a:pt x="4833" y="22511"/>
                  </a:lnTo>
                  <a:lnTo>
                    <a:pt x="5647" y="21959"/>
                  </a:lnTo>
                  <a:lnTo>
                    <a:pt x="6435" y="21407"/>
                  </a:lnTo>
                  <a:lnTo>
                    <a:pt x="7276" y="20908"/>
                  </a:lnTo>
                  <a:lnTo>
                    <a:pt x="8116" y="20409"/>
                  </a:lnTo>
                  <a:lnTo>
                    <a:pt x="8983" y="19910"/>
                  </a:lnTo>
                  <a:lnTo>
                    <a:pt x="9850" y="19464"/>
                  </a:lnTo>
                  <a:lnTo>
                    <a:pt x="10743" y="19017"/>
                  </a:lnTo>
                  <a:lnTo>
                    <a:pt x="11662" y="18571"/>
                  </a:lnTo>
                  <a:lnTo>
                    <a:pt x="12555" y="18151"/>
                  </a:lnTo>
                  <a:lnTo>
                    <a:pt x="14420" y="17363"/>
                  </a:lnTo>
                  <a:lnTo>
                    <a:pt x="16285" y="16627"/>
                  </a:lnTo>
                  <a:lnTo>
                    <a:pt x="18176" y="15918"/>
                  </a:lnTo>
                  <a:lnTo>
                    <a:pt x="20067" y="15261"/>
                  </a:lnTo>
                  <a:lnTo>
                    <a:pt x="21958" y="14631"/>
                  </a:lnTo>
                  <a:lnTo>
                    <a:pt x="23850" y="14027"/>
                  </a:lnTo>
                  <a:lnTo>
                    <a:pt x="25715" y="13475"/>
                  </a:lnTo>
                  <a:lnTo>
                    <a:pt x="29313" y="12372"/>
                  </a:lnTo>
                  <a:lnTo>
                    <a:pt x="31388" y="11742"/>
                  </a:lnTo>
                  <a:lnTo>
                    <a:pt x="33463" y="11137"/>
                  </a:lnTo>
                  <a:lnTo>
                    <a:pt x="35538" y="10560"/>
                  </a:lnTo>
                  <a:lnTo>
                    <a:pt x="37613" y="9982"/>
                  </a:lnTo>
                  <a:lnTo>
                    <a:pt x="39714" y="9430"/>
                  </a:lnTo>
                  <a:lnTo>
                    <a:pt x="41789" y="8905"/>
                  </a:lnTo>
                  <a:lnTo>
                    <a:pt x="43891" y="8406"/>
                  </a:lnTo>
                  <a:lnTo>
                    <a:pt x="46018" y="7933"/>
                  </a:lnTo>
                  <a:lnTo>
                    <a:pt x="48119" y="7487"/>
                  </a:lnTo>
                  <a:lnTo>
                    <a:pt x="50247" y="7040"/>
                  </a:lnTo>
                  <a:lnTo>
                    <a:pt x="52348" y="6620"/>
                  </a:lnTo>
                  <a:lnTo>
                    <a:pt x="54476" y="6252"/>
                  </a:lnTo>
                  <a:lnTo>
                    <a:pt x="56603" y="5884"/>
                  </a:lnTo>
                  <a:lnTo>
                    <a:pt x="58731" y="5543"/>
                  </a:lnTo>
                  <a:lnTo>
                    <a:pt x="60885" y="5228"/>
                  </a:lnTo>
                  <a:lnTo>
                    <a:pt x="63012" y="4939"/>
                  </a:lnTo>
                  <a:lnTo>
                    <a:pt x="63038" y="4939"/>
                  </a:lnTo>
                  <a:lnTo>
                    <a:pt x="62749" y="2732"/>
                  </a:lnTo>
                  <a:lnTo>
                    <a:pt x="62592" y="1655"/>
                  </a:lnTo>
                  <a:lnTo>
                    <a:pt x="62408" y="552"/>
                  </a:lnTo>
                  <a:lnTo>
                    <a:pt x="62408" y="395"/>
                  </a:lnTo>
                  <a:lnTo>
                    <a:pt x="62434" y="263"/>
                  </a:lnTo>
                  <a:lnTo>
                    <a:pt x="62513" y="158"/>
                  </a:lnTo>
                  <a:lnTo>
                    <a:pt x="62592" y="53"/>
                  </a:lnTo>
                  <a:lnTo>
                    <a:pt x="62566" y="27"/>
                  </a:lnTo>
                  <a:lnTo>
                    <a:pt x="62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68"/>
            <p:cNvSpPr/>
            <p:nvPr/>
          </p:nvSpPr>
          <p:spPr>
            <a:xfrm>
              <a:off x="4890267" y="3056946"/>
              <a:ext cx="2885173" cy="832088"/>
            </a:xfrm>
            <a:custGeom>
              <a:avLst/>
              <a:gdLst/>
              <a:ahLst/>
              <a:cxnLst/>
              <a:rect l="l" t="t" r="r" b="b"/>
              <a:pathLst>
                <a:path w="176140" h="50799" extrusionOk="0">
                  <a:moveTo>
                    <a:pt x="167866" y="0"/>
                  </a:moveTo>
                  <a:lnTo>
                    <a:pt x="167472" y="683"/>
                  </a:lnTo>
                  <a:lnTo>
                    <a:pt x="167025" y="1366"/>
                  </a:lnTo>
                  <a:lnTo>
                    <a:pt x="166553" y="2023"/>
                  </a:lnTo>
                  <a:lnTo>
                    <a:pt x="166080" y="2706"/>
                  </a:lnTo>
                  <a:lnTo>
                    <a:pt x="166343" y="2811"/>
                  </a:lnTo>
                  <a:lnTo>
                    <a:pt x="166631" y="2942"/>
                  </a:lnTo>
                  <a:lnTo>
                    <a:pt x="166894" y="3074"/>
                  </a:lnTo>
                  <a:lnTo>
                    <a:pt x="167157" y="3231"/>
                  </a:lnTo>
                  <a:lnTo>
                    <a:pt x="167393" y="3415"/>
                  </a:lnTo>
                  <a:lnTo>
                    <a:pt x="167656" y="3599"/>
                  </a:lnTo>
                  <a:lnTo>
                    <a:pt x="167866" y="3783"/>
                  </a:lnTo>
                  <a:lnTo>
                    <a:pt x="168102" y="3993"/>
                  </a:lnTo>
                  <a:lnTo>
                    <a:pt x="168496" y="4439"/>
                  </a:lnTo>
                  <a:lnTo>
                    <a:pt x="168864" y="4938"/>
                  </a:lnTo>
                  <a:lnTo>
                    <a:pt x="169153" y="5438"/>
                  </a:lnTo>
                  <a:lnTo>
                    <a:pt x="169284" y="5726"/>
                  </a:lnTo>
                  <a:lnTo>
                    <a:pt x="169389" y="5989"/>
                  </a:lnTo>
                  <a:lnTo>
                    <a:pt x="169494" y="6278"/>
                  </a:lnTo>
                  <a:lnTo>
                    <a:pt x="169573" y="6541"/>
                  </a:lnTo>
                  <a:lnTo>
                    <a:pt x="169652" y="6830"/>
                  </a:lnTo>
                  <a:lnTo>
                    <a:pt x="169705" y="7119"/>
                  </a:lnTo>
                  <a:lnTo>
                    <a:pt x="169731" y="7407"/>
                  </a:lnTo>
                  <a:lnTo>
                    <a:pt x="169731" y="7723"/>
                  </a:lnTo>
                  <a:lnTo>
                    <a:pt x="169731" y="8012"/>
                  </a:lnTo>
                  <a:lnTo>
                    <a:pt x="169705" y="8301"/>
                  </a:lnTo>
                  <a:lnTo>
                    <a:pt x="169678" y="8589"/>
                  </a:lnTo>
                  <a:lnTo>
                    <a:pt x="169599" y="8878"/>
                  </a:lnTo>
                  <a:lnTo>
                    <a:pt x="169521" y="9167"/>
                  </a:lnTo>
                  <a:lnTo>
                    <a:pt x="169416" y="9456"/>
                  </a:lnTo>
                  <a:lnTo>
                    <a:pt x="169284" y="9719"/>
                  </a:lnTo>
                  <a:lnTo>
                    <a:pt x="169127" y="10008"/>
                  </a:lnTo>
                  <a:lnTo>
                    <a:pt x="168969" y="10270"/>
                  </a:lnTo>
                  <a:lnTo>
                    <a:pt x="168759" y="10533"/>
                  </a:lnTo>
                  <a:lnTo>
                    <a:pt x="168523" y="10796"/>
                  </a:lnTo>
                  <a:lnTo>
                    <a:pt x="168260" y="11032"/>
                  </a:lnTo>
                  <a:lnTo>
                    <a:pt x="167997" y="11269"/>
                  </a:lnTo>
                  <a:lnTo>
                    <a:pt x="167735" y="11452"/>
                  </a:lnTo>
                  <a:lnTo>
                    <a:pt x="167446" y="11636"/>
                  </a:lnTo>
                  <a:lnTo>
                    <a:pt x="167157" y="11768"/>
                  </a:lnTo>
                  <a:lnTo>
                    <a:pt x="166842" y="11899"/>
                  </a:lnTo>
                  <a:lnTo>
                    <a:pt x="166526" y="12004"/>
                  </a:lnTo>
                  <a:lnTo>
                    <a:pt x="166185" y="12083"/>
                  </a:lnTo>
                  <a:lnTo>
                    <a:pt x="165870" y="12135"/>
                  </a:lnTo>
                  <a:lnTo>
                    <a:pt x="165528" y="12188"/>
                  </a:lnTo>
                  <a:lnTo>
                    <a:pt x="165187" y="12214"/>
                  </a:lnTo>
                  <a:lnTo>
                    <a:pt x="164845" y="12214"/>
                  </a:lnTo>
                  <a:lnTo>
                    <a:pt x="164504" y="12188"/>
                  </a:lnTo>
                  <a:lnTo>
                    <a:pt x="164136" y="12162"/>
                  </a:lnTo>
                  <a:lnTo>
                    <a:pt x="163795" y="12109"/>
                  </a:lnTo>
                  <a:lnTo>
                    <a:pt x="163086" y="11978"/>
                  </a:lnTo>
                  <a:lnTo>
                    <a:pt x="162403" y="11794"/>
                  </a:lnTo>
                  <a:lnTo>
                    <a:pt x="161746" y="11531"/>
                  </a:lnTo>
                  <a:lnTo>
                    <a:pt x="161089" y="11242"/>
                  </a:lnTo>
                  <a:lnTo>
                    <a:pt x="160459" y="10927"/>
                  </a:lnTo>
                  <a:lnTo>
                    <a:pt x="159881" y="10559"/>
                  </a:lnTo>
                  <a:lnTo>
                    <a:pt x="159356" y="10165"/>
                  </a:lnTo>
                  <a:lnTo>
                    <a:pt x="158883" y="9745"/>
                  </a:lnTo>
                  <a:lnTo>
                    <a:pt x="158883" y="9719"/>
                  </a:lnTo>
                  <a:lnTo>
                    <a:pt x="158016" y="10376"/>
                  </a:lnTo>
                  <a:lnTo>
                    <a:pt x="157123" y="11032"/>
                  </a:lnTo>
                  <a:lnTo>
                    <a:pt x="156256" y="11663"/>
                  </a:lnTo>
                  <a:lnTo>
                    <a:pt x="155390" y="12267"/>
                  </a:lnTo>
                  <a:lnTo>
                    <a:pt x="153709" y="13370"/>
                  </a:lnTo>
                  <a:lnTo>
                    <a:pt x="152106" y="14394"/>
                  </a:lnTo>
                  <a:lnTo>
                    <a:pt x="151240" y="14893"/>
                  </a:lnTo>
                  <a:lnTo>
                    <a:pt x="150399" y="15419"/>
                  </a:lnTo>
                  <a:lnTo>
                    <a:pt x="148666" y="16364"/>
                  </a:lnTo>
                  <a:lnTo>
                    <a:pt x="146932" y="17257"/>
                  </a:lnTo>
                  <a:lnTo>
                    <a:pt x="145172" y="18098"/>
                  </a:lnTo>
                  <a:lnTo>
                    <a:pt x="143412" y="18886"/>
                  </a:lnTo>
                  <a:lnTo>
                    <a:pt x="141626" y="19595"/>
                  </a:lnTo>
                  <a:lnTo>
                    <a:pt x="139840" y="20278"/>
                  </a:lnTo>
                  <a:lnTo>
                    <a:pt x="138028" y="20908"/>
                  </a:lnTo>
                  <a:lnTo>
                    <a:pt x="136216" y="21486"/>
                  </a:lnTo>
                  <a:lnTo>
                    <a:pt x="134403" y="22011"/>
                  </a:lnTo>
                  <a:lnTo>
                    <a:pt x="132565" y="22510"/>
                  </a:lnTo>
                  <a:lnTo>
                    <a:pt x="130726" y="22983"/>
                  </a:lnTo>
                  <a:lnTo>
                    <a:pt x="128861" y="23403"/>
                  </a:lnTo>
                  <a:lnTo>
                    <a:pt x="126996" y="23797"/>
                  </a:lnTo>
                  <a:lnTo>
                    <a:pt x="125105" y="24165"/>
                  </a:lnTo>
                  <a:lnTo>
                    <a:pt x="123214" y="24507"/>
                  </a:lnTo>
                  <a:lnTo>
                    <a:pt x="123214" y="24848"/>
                  </a:lnTo>
                  <a:lnTo>
                    <a:pt x="123161" y="25190"/>
                  </a:lnTo>
                  <a:lnTo>
                    <a:pt x="123109" y="25478"/>
                  </a:lnTo>
                  <a:lnTo>
                    <a:pt x="123004" y="25767"/>
                  </a:lnTo>
                  <a:lnTo>
                    <a:pt x="122846" y="26030"/>
                  </a:lnTo>
                  <a:lnTo>
                    <a:pt x="122689" y="26293"/>
                  </a:lnTo>
                  <a:lnTo>
                    <a:pt x="122505" y="26503"/>
                  </a:lnTo>
                  <a:lnTo>
                    <a:pt x="122295" y="26713"/>
                  </a:lnTo>
                  <a:lnTo>
                    <a:pt x="122058" y="26897"/>
                  </a:lnTo>
                  <a:lnTo>
                    <a:pt x="121796" y="27054"/>
                  </a:lnTo>
                  <a:lnTo>
                    <a:pt x="121533" y="27212"/>
                  </a:lnTo>
                  <a:lnTo>
                    <a:pt x="121244" y="27343"/>
                  </a:lnTo>
                  <a:lnTo>
                    <a:pt x="120955" y="27448"/>
                  </a:lnTo>
                  <a:lnTo>
                    <a:pt x="120640" y="27527"/>
                  </a:lnTo>
                  <a:lnTo>
                    <a:pt x="120325" y="27580"/>
                  </a:lnTo>
                  <a:lnTo>
                    <a:pt x="119983" y="27632"/>
                  </a:lnTo>
                  <a:lnTo>
                    <a:pt x="119668" y="27659"/>
                  </a:lnTo>
                  <a:lnTo>
                    <a:pt x="118985" y="27659"/>
                  </a:lnTo>
                  <a:lnTo>
                    <a:pt x="118644" y="27606"/>
                  </a:lnTo>
                  <a:lnTo>
                    <a:pt x="118328" y="27553"/>
                  </a:lnTo>
                  <a:lnTo>
                    <a:pt x="117987" y="27475"/>
                  </a:lnTo>
                  <a:lnTo>
                    <a:pt x="117672" y="27396"/>
                  </a:lnTo>
                  <a:lnTo>
                    <a:pt x="117357" y="27291"/>
                  </a:lnTo>
                  <a:lnTo>
                    <a:pt x="117068" y="27159"/>
                  </a:lnTo>
                  <a:lnTo>
                    <a:pt x="116779" y="27002"/>
                  </a:lnTo>
                  <a:lnTo>
                    <a:pt x="116516" y="26844"/>
                  </a:lnTo>
                  <a:lnTo>
                    <a:pt x="116253" y="26634"/>
                  </a:lnTo>
                  <a:lnTo>
                    <a:pt x="116017" y="26424"/>
                  </a:lnTo>
                  <a:lnTo>
                    <a:pt x="115807" y="26214"/>
                  </a:lnTo>
                  <a:lnTo>
                    <a:pt x="115623" y="25951"/>
                  </a:lnTo>
                  <a:lnTo>
                    <a:pt x="115465" y="25689"/>
                  </a:lnTo>
                  <a:lnTo>
                    <a:pt x="111552" y="26214"/>
                  </a:lnTo>
                  <a:lnTo>
                    <a:pt x="107875" y="26660"/>
                  </a:lnTo>
                  <a:lnTo>
                    <a:pt x="104171" y="27054"/>
                  </a:lnTo>
                  <a:lnTo>
                    <a:pt x="100468" y="27396"/>
                  </a:lnTo>
                  <a:lnTo>
                    <a:pt x="96764" y="27711"/>
                  </a:lnTo>
                  <a:lnTo>
                    <a:pt x="94899" y="27842"/>
                  </a:lnTo>
                  <a:lnTo>
                    <a:pt x="93034" y="27947"/>
                  </a:lnTo>
                  <a:lnTo>
                    <a:pt x="91170" y="28053"/>
                  </a:lnTo>
                  <a:lnTo>
                    <a:pt x="89331" y="28105"/>
                  </a:lnTo>
                  <a:lnTo>
                    <a:pt x="87466" y="28184"/>
                  </a:lnTo>
                  <a:lnTo>
                    <a:pt x="85601" y="28210"/>
                  </a:lnTo>
                  <a:lnTo>
                    <a:pt x="83736" y="28236"/>
                  </a:lnTo>
                  <a:lnTo>
                    <a:pt x="81898" y="28210"/>
                  </a:lnTo>
                  <a:lnTo>
                    <a:pt x="82082" y="28630"/>
                  </a:lnTo>
                  <a:lnTo>
                    <a:pt x="82239" y="29051"/>
                  </a:lnTo>
                  <a:lnTo>
                    <a:pt x="82370" y="29497"/>
                  </a:lnTo>
                  <a:lnTo>
                    <a:pt x="82476" y="29917"/>
                  </a:lnTo>
                  <a:lnTo>
                    <a:pt x="82528" y="30338"/>
                  </a:lnTo>
                  <a:lnTo>
                    <a:pt x="82554" y="30758"/>
                  </a:lnTo>
                  <a:lnTo>
                    <a:pt x="82554" y="31204"/>
                  </a:lnTo>
                  <a:lnTo>
                    <a:pt x="82554" y="31625"/>
                  </a:lnTo>
                  <a:lnTo>
                    <a:pt x="82502" y="32019"/>
                  </a:lnTo>
                  <a:lnTo>
                    <a:pt x="82423" y="32439"/>
                  </a:lnTo>
                  <a:lnTo>
                    <a:pt x="82292" y="32833"/>
                  </a:lnTo>
                  <a:lnTo>
                    <a:pt x="82160" y="33227"/>
                  </a:lnTo>
                  <a:lnTo>
                    <a:pt x="82003" y="33621"/>
                  </a:lnTo>
                  <a:lnTo>
                    <a:pt x="81845" y="33989"/>
                  </a:lnTo>
                  <a:lnTo>
                    <a:pt x="81635" y="34330"/>
                  </a:lnTo>
                  <a:lnTo>
                    <a:pt x="81399" y="34672"/>
                  </a:lnTo>
                  <a:lnTo>
                    <a:pt x="81162" y="35013"/>
                  </a:lnTo>
                  <a:lnTo>
                    <a:pt x="80873" y="35328"/>
                  </a:lnTo>
                  <a:lnTo>
                    <a:pt x="80584" y="35617"/>
                  </a:lnTo>
                  <a:lnTo>
                    <a:pt x="80295" y="35880"/>
                  </a:lnTo>
                  <a:lnTo>
                    <a:pt x="79954" y="36142"/>
                  </a:lnTo>
                  <a:lnTo>
                    <a:pt x="79613" y="36353"/>
                  </a:lnTo>
                  <a:lnTo>
                    <a:pt x="79245" y="36563"/>
                  </a:lnTo>
                  <a:lnTo>
                    <a:pt x="78877" y="36747"/>
                  </a:lnTo>
                  <a:lnTo>
                    <a:pt x="78483" y="36878"/>
                  </a:lnTo>
                  <a:lnTo>
                    <a:pt x="78063" y="37009"/>
                  </a:lnTo>
                  <a:lnTo>
                    <a:pt x="77643" y="37114"/>
                  </a:lnTo>
                  <a:lnTo>
                    <a:pt x="77196" y="37167"/>
                  </a:lnTo>
                  <a:lnTo>
                    <a:pt x="76750" y="37193"/>
                  </a:lnTo>
                  <a:lnTo>
                    <a:pt x="76303" y="37193"/>
                  </a:lnTo>
                  <a:lnTo>
                    <a:pt x="75830" y="37167"/>
                  </a:lnTo>
                  <a:lnTo>
                    <a:pt x="75331" y="37088"/>
                  </a:lnTo>
                  <a:lnTo>
                    <a:pt x="74885" y="36983"/>
                  </a:lnTo>
                  <a:lnTo>
                    <a:pt x="74412" y="36825"/>
                  </a:lnTo>
                  <a:lnTo>
                    <a:pt x="73965" y="36668"/>
                  </a:lnTo>
                  <a:lnTo>
                    <a:pt x="73545" y="36458"/>
                  </a:lnTo>
                  <a:lnTo>
                    <a:pt x="73151" y="36195"/>
                  </a:lnTo>
                  <a:lnTo>
                    <a:pt x="72783" y="35932"/>
                  </a:lnTo>
                  <a:lnTo>
                    <a:pt x="72442" y="35643"/>
                  </a:lnTo>
                  <a:lnTo>
                    <a:pt x="72127" y="35302"/>
                  </a:lnTo>
                  <a:lnTo>
                    <a:pt x="71864" y="34960"/>
                  </a:lnTo>
                  <a:lnTo>
                    <a:pt x="71628" y="34566"/>
                  </a:lnTo>
                  <a:lnTo>
                    <a:pt x="71470" y="34173"/>
                  </a:lnTo>
                  <a:lnTo>
                    <a:pt x="71339" y="33752"/>
                  </a:lnTo>
                  <a:lnTo>
                    <a:pt x="71260" y="33306"/>
                  </a:lnTo>
                  <a:lnTo>
                    <a:pt x="71260" y="33096"/>
                  </a:lnTo>
                  <a:lnTo>
                    <a:pt x="71260" y="32859"/>
                  </a:lnTo>
                  <a:lnTo>
                    <a:pt x="71286" y="32623"/>
                  </a:lnTo>
                  <a:lnTo>
                    <a:pt x="71313" y="32360"/>
                  </a:lnTo>
                  <a:lnTo>
                    <a:pt x="71365" y="32124"/>
                  </a:lnTo>
                  <a:lnTo>
                    <a:pt x="71444" y="31887"/>
                  </a:lnTo>
                  <a:lnTo>
                    <a:pt x="71575" y="31546"/>
                  </a:lnTo>
                  <a:lnTo>
                    <a:pt x="71707" y="31204"/>
                  </a:lnTo>
                  <a:lnTo>
                    <a:pt x="71864" y="30889"/>
                  </a:lnTo>
                  <a:lnTo>
                    <a:pt x="72048" y="30600"/>
                  </a:lnTo>
                  <a:lnTo>
                    <a:pt x="72232" y="30311"/>
                  </a:lnTo>
                  <a:lnTo>
                    <a:pt x="72442" y="30022"/>
                  </a:lnTo>
                  <a:lnTo>
                    <a:pt x="72678" y="29760"/>
                  </a:lnTo>
                  <a:lnTo>
                    <a:pt x="72915" y="29497"/>
                  </a:lnTo>
                  <a:lnTo>
                    <a:pt x="73177" y="29261"/>
                  </a:lnTo>
                  <a:lnTo>
                    <a:pt x="73440" y="29024"/>
                  </a:lnTo>
                  <a:lnTo>
                    <a:pt x="73729" y="28814"/>
                  </a:lnTo>
                  <a:lnTo>
                    <a:pt x="74018" y="28630"/>
                  </a:lnTo>
                  <a:lnTo>
                    <a:pt x="74333" y="28447"/>
                  </a:lnTo>
                  <a:lnTo>
                    <a:pt x="74622" y="28289"/>
                  </a:lnTo>
                  <a:lnTo>
                    <a:pt x="74963" y="28131"/>
                  </a:lnTo>
                  <a:lnTo>
                    <a:pt x="75279" y="28000"/>
                  </a:lnTo>
                  <a:lnTo>
                    <a:pt x="72888" y="27869"/>
                  </a:lnTo>
                  <a:lnTo>
                    <a:pt x="70472" y="27659"/>
                  </a:lnTo>
                  <a:lnTo>
                    <a:pt x="68082" y="27422"/>
                  </a:lnTo>
                  <a:lnTo>
                    <a:pt x="65692" y="27107"/>
                  </a:lnTo>
                  <a:lnTo>
                    <a:pt x="63249" y="26765"/>
                  </a:lnTo>
                  <a:lnTo>
                    <a:pt x="60806" y="26345"/>
                  </a:lnTo>
                  <a:lnTo>
                    <a:pt x="58363" y="25872"/>
                  </a:lnTo>
                  <a:lnTo>
                    <a:pt x="55947" y="25347"/>
                  </a:lnTo>
                  <a:lnTo>
                    <a:pt x="53530" y="24769"/>
                  </a:lnTo>
                  <a:lnTo>
                    <a:pt x="52322" y="24454"/>
                  </a:lnTo>
                  <a:lnTo>
                    <a:pt x="51140" y="24139"/>
                  </a:lnTo>
                  <a:lnTo>
                    <a:pt x="49932" y="23771"/>
                  </a:lnTo>
                  <a:lnTo>
                    <a:pt x="48750" y="23430"/>
                  </a:lnTo>
                  <a:lnTo>
                    <a:pt x="47568" y="23036"/>
                  </a:lnTo>
                  <a:lnTo>
                    <a:pt x="46386" y="22642"/>
                  </a:lnTo>
                  <a:lnTo>
                    <a:pt x="45230" y="22248"/>
                  </a:lnTo>
                  <a:lnTo>
                    <a:pt x="44075" y="21801"/>
                  </a:lnTo>
                  <a:lnTo>
                    <a:pt x="42919" y="21381"/>
                  </a:lnTo>
                  <a:lnTo>
                    <a:pt x="41763" y="20908"/>
                  </a:lnTo>
                  <a:lnTo>
                    <a:pt x="40608" y="20435"/>
                  </a:lnTo>
                  <a:lnTo>
                    <a:pt x="39478" y="19936"/>
                  </a:lnTo>
                  <a:lnTo>
                    <a:pt x="38349" y="19437"/>
                  </a:lnTo>
                  <a:lnTo>
                    <a:pt x="37246" y="18912"/>
                  </a:lnTo>
                  <a:lnTo>
                    <a:pt x="36116" y="18360"/>
                  </a:lnTo>
                  <a:lnTo>
                    <a:pt x="35013" y="17783"/>
                  </a:lnTo>
                  <a:lnTo>
                    <a:pt x="33936" y="17205"/>
                  </a:lnTo>
                  <a:lnTo>
                    <a:pt x="32833" y="16601"/>
                  </a:lnTo>
                  <a:lnTo>
                    <a:pt x="31782" y="15996"/>
                  </a:lnTo>
                  <a:lnTo>
                    <a:pt x="30705" y="15340"/>
                  </a:lnTo>
                  <a:lnTo>
                    <a:pt x="29655" y="14683"/>
                  </a:lnTo>
                  <a:lnTo>
                    <a:pt x="28604" y="14026"/>
                  </a:lnTo>
                  <a:lnTo>
                    <a:pt x="27790" y="13449"/>
                  </a:lnTo>
                  <a:lnTo>
                    <a:pt x="26949" y="12871"/>
                  </a:lnTo>
                  <a:lnTo>
                    <a:pt x="26135" y="12267"/>
                  </a:lnTo>
                  <a:lnTo>
                    <a:pt x="25321" y="11610"/>
                  </a:lnTo>
                  <a:lnTo>
                    <a:pt x="24507" y="10953"/>
                  </a:lnTo>
                  <a:lnTo>
                    <a:pt x="23719" y="10270"/>
                  </a:lnTo>
                  <a:lnTo>
                    <a:pt x="22931" y="9561"/>
                  </a:lnTo>
                  <a:lnTo>
                    <a:pt x="22169" y="8826"/>
                  </a:lnTo>
                  <a:lnTo>
                    <a:pt x="22090" y="9167"/>
                  </a:lnTo>
                  <a:lnTo>
                    <a:pt x="22011" y="9509"/>
                  </a:lnTo>
                  <a:lnTo>
                    <a:pt x="21906" y="9824"/>
                  </a:lnTo>
                  <a:lnTo>
                    <a:pt x="21801" y="10139"/>
                  </a:lnTo>
                  <a:lnTo>
                    <a:pt x="21644" y="10454"/>
                  </a:lnTo>
                  <a:lnTo>
                    <a:pt x="21486" y="10770"/>
                  </a:lnTo>
                  <a:lnTo>
                    <a:pt x="21302" y="11058"/>
                  </a:lnTo>
                  <a:lnTo>
                    <a:pt x="21118" y="11347"/>
                  </a:lnTo>
                  <a:lnTo>
                    <a:pt x="20908" y="11636"/>
                  </a:lnTo>
                  <a:lnTo>
                    <a:pt x="20672" y="11899"/>
                  </a:lnTo>
                  <a:lnTo>
                    <a:pt x="20435" y="12162"/>
                  </a:lnTo>
                  <a:lnTo>
                    <a:pt x="20173" y="12398"/>
                  </a:lnTo>
                  <a:lnTo>
                    <a:pt x="19910" y="12634"/>
                  </a:lnTo>
                  <a:lnTo>
                    <a:pt x="19621" y="12845"/>
                  </a:lnTo>
                  <a:lnTo>
                    <a:pt x="19332" y="13055"/>
                  </a:lnTo>
                  <a:lnTo>
                    <a:pt x="19043" y="13212"/>
                  </a:lnTo>
                  <a:lnTo>
                    <a:pt x="18754" y="13396"/>
                  </a:lnTo>
                  <a:lnTo>
                    <a:pt x="18439" y="13527"/>
                  </a:lnTo>
                  <a:lnTo>
                    <a:pt x="18124" y="13659"/>
                  </a:lnTo>
                  <a:lnTo>
                    <a:pt x="17809" y="13738"/>
                  </a:lnTo>
                  <a:lnTo>
                    <a:pt x="17467" y="13816"/>
                  </a:lnTo>
                  <a:lnTo>
                    <a:pt x="17152" y="13869"/>
                  </a:lnTo>
                  <a:lnTo>
                    <a:pt x="16811" y="13895"/>
                  </a:lnTo>
                  <a:lnTo>
                    <a:pt x="16154" y="13895"/>
                  </a:lnTo>
                  <a:lnTo>
                    <a:pt x="15839" y="13843"/>
                  </a:lnTo>
                  <a:lnTo>
                    <a:pt x="15497" y="13738"/>
                  </a:lnTo>
                  <a:lnTo>
                    <a:pt x="15182" y="13633"/>
                  </a:lnTo>
                  <a:lnTo>
                    <a:pt x="14867" y="13501"/>
                  </a:lnTo>
                  <a:lnTo>
                    <a:pt x="14552" y="13317"/>
                  </a:lnTo>
                  <a:lnTo>
                    <a:pt x="14237" y="13107"/>
                  </a:lnTo>
                  <a:lnTo>
                    <a:pt x="13948" y="12871"/>
                  </a:lnTo>
                  <a:lnTo>
                    <a:pt x="13633" y="12582"/>
                  </a:lnTo>
                  <a:lnTo>
                    <a:pt x="13396" y="12293"/>
                  </a:lnTo>
                  <a:lnTo>
                    <a:pt x="13212" y="11978"/>
                  </a:lnTo>
                  <a:lnTo>
                    <a:pt x="13055" y="11689"/>
                  </a:lnTo>
                  <a:lnTo>
                    <a:pt x="12950" y="11374"/>
                  </a:lnTo>
                  <a:lnTo>
                    <a:pt x="12897" y="11085"/>
                  </a:lnTo>
                  <a:lnTo>
                    <a:pt x="12871" y="10770"/>
                  </a:lnTo>
                  <a:lnTo>
                    <a:pt x="12897" y="10454"/>
                  </a:lnTo>
                  <a:lnTo>
                    <a:pt x="12950" y="10139"/>
                  </a:lnTo>
                  <a:lnTo>
                    <a:pt x="13028" y="9850"/>
                  </a:lnTo>
                  <a:lnTo>
                    <a:pt x="13160" y="9535"/>
                  </a:lnTo>
                  <a:lnTo>
                    <a:pt x="13317" y="9246"/>
                  </a:lnTo>
                  <a:lnTo>
                    <a:pt x="13501" y="8957"/>
                  </a:lnTo>
                  <a:lnTo>
                    <a:pt x="13711" y="8668"/>
                  </a:lnTo>
                  <a:lnTo>
                    <a:pt x="13948" y="8406"/>
                  </a:lnTo>
                  <a:lnTo>
                    <a:pt x="14210" y="8117"/>
                  </a:lnTo>
                  <a:lnTo>
                    <a:pt x="14473" y="7880"/>
                  </a:lnTo>
                  <a:lnTo>
                    <a:pt x="14762" y="7618"/>
                  </a:lnTo>
                  <a:lnTo>
                    <a:pt x="15077" y="7381"/>
                  </a:lnTo>
                  <a:lnTo>
                    <a:pt x="15392" y="7171"/>
                  </a:lnTo>
                  <a:lnTo>
                    <a:pt x="15734" y="6961"/>
                  </a:lnTo>
                  <a:lnTo>
                    <a:pt x="16075" y="6777"/>
                  </a:lnTo>
                  <a:lnTo>
                    <a:pt x="16417" y="6619"/>
                  </a:lnTo>
                  <a:lnTo>
                    <a:pt x="16785" y="6462"/>
                  </a:lnTo>
                  <a:lnTo>
                    <a:pt x="17126" y="6331"/>
                  </a:lnTo>
                  <a:lnTo>
                    <a:pt x="17494" y="6199"/>
                  </a:lnTo>
                  <a:lnTo>
                    <a:pt x="17861" y="6120"/>
                  </a:lnTo>
                  <a:lnTo>
                    <a:pt x="18203" y="6042"/>
                  </a:lnTo>
                  <a:lnTo>
                    <a:pt x="18544" y="5989"/>
                  </a:lnTo>
                  <a:lnTo>
                    <a:pt x="18886" y="5963"/>
                  </a:lnTo>
                  <a:lnTo>
                    <a:pt x="19227" y="5989"/>
                  </a:lnTo>
                  <a:lnTo>
                    <a:pt x="19542" y="6015"/>
                  </a:lnTo>
                  <a:lnTo>
                    <a:pt x="18807" y="5070"/>
                  </a:lnTo>
                  <a:lnTo>
                    <a:pt x="18072" y="4098"/>
                  </a:lnTo>
                  <a:lnTo>
                    <a:pt x="17415" y="3126"/>
                  </a:lnTo>
                  <a:lnTo>
                    <a:pt x="16785" y="2102"/>
                  </a:lnTo>
                  <a:lnTo>
                    <a:pt x="16075" y="2601"/>
                  </a:lnTo>
                  <a:lnTo>
                    <a:pt x="15392" y="3126"/>
                  </a:lnTo>
                  <a:lnTo>
                    <a:pt x="14710" y="3651"/>
                  </a:lnTo>
                  <a:lnTo>
                    <a:pt x="14027" y="4203"/>
                  </a:lnTo>
                  <a:lnTo>
                    <a:pt x="13396" y="4755"/>
                  </a:lnTo>
                  <a:lnTo>
                    <a:pt x="12766" y="5306"/>
                  </a:lnTo>
                  <a:lnTo>
                    <a:pt x="12135" y="5884"/>
                  </a:lnTo>
                  <a:lnTo>
                    <a:pt x="11531" y="6488"/>
                  </a:lnTo>
                  <a:lnTo>
                    <a:pt x="10953" y="7066"/>
                  </a:lnTo>
                  <a:lnTo>
                    <a:pt x="10376" y="7670"/>
                  </a:lnTo>
                  <a:lnTo>
                    <a:pt x="9272" y="8931"/>
                  </a:lnTo>
                  <a:lnTo>
                    <a:pt x="8196" y="10192"/>
                  </a:lnTo>
                  <a:lnTo>
                    <a:pt x="7171" y="11505"/>
                  </a:lnTo>
                  <a:lnTo>
                    <a:pt x="6199" y="12871"/>
                  </a:lnTo>
                  <a:lnTo>
                    <a:pt x="5254" y="14237"/>
                  </a:lnTo>
                  <a:lnTo>
                    <a:pt x="4334" y="15629"/>
                  </a:lnTo>
                  <a:lnTo>
                    <a:pt x="3415" y="17073"/>
                  </a:lnTo>
                  <a:lnTo>
                    <a:pt x="2548" y="18518"/>
                  </a:lnTo>
                  <a:lnTo>
                    <a:pt x="1682" y="19989"/>
                  </a:lnTo>
                  <a:lnTo>
                    <a:pt x="841" y="21486"/>
                  </a:lnTo>
                  <a:lnTo>
                    <a:pt x="1" y="23009"/>
                  </a:lnTo>
                  <a:lnTo>
                    <a:pt x="1183" y="22826"/>
                  </a:lnTo>
                  <a:lnTo>
                    <a:pt x="2365" y="22721"/>
                  </a:lnTo>
                  <a:lnTo>
                    <a:pt x="2969" y="22668"/>
                  </a:lnTo>
                  <a:lnTo>
                    <a:pt x="3573" y="22642"/>
                  </a:lnTo>
                  <a:lnTo>
                    <a:pt x="4177" y="22642"/>
                  </a:lnTo>
                  <a:lnTo>
                    <a:pt x="4781" y="22668"/>
                  </a:lnTo>
                  <a:lnTo>
                    <a:pt x="5385" y="22694"/>
                  </a:lnTo>
                  <a:lnTo>
                    <a:pt x="5989" y="22747"/>
                  </a:lnTo>
                  <a:lnTo>
                    <a:pt x="6593" y="22799"/>
                  </a:lnTo>
                  <a:lnTo>
                    <a:pt x="7197" y="22904"/>
                  </a:lnTo>
                  <a:lnTo>
                    <a:pt x="7775" y="23009"/>
                  </a:lnTo>
                  <a:lnTo>
                    <a:pt x="8353" y="23115"/>
                  </a:lnTo>
                  <a:lnTo>
                    <a:pt x="8931" y="23272"/>
                  </a:lnTo>
                  <a:lnTo>
                    <a:pt x="9483" y="23430"/>
                  </a:lnTo>
                  <a:lnTo>
                    <a:pt x="9561" y="23482"/>
                  </a:lnTo>
                  <a:lnTo>
                    <a:pt x="9535" y="23115"/>
                  </a:lnTo>
                  <a:lnTo>
                    <a:pt x="9509" y="22773"/>
                  </a:lnTo>
                  <a:lnTo>
                    <a:pt x="9509" y="22432"/>
                  </a:lnTo>
                  <a:lnTo>
                    <a:pt x="9561" y="22116"/>
                  </a:lnTo>
                  <a:lnTo>
                    <a:pt x="9614" y="21801"/>
                  </a:lnTo>
                  <a:lnTo>
                    <a:pt x="9719" y="21512"/>
                  </a:lnTo>
                  <a:lnTo>
                    <a:pt x="9824" y="21223"/>
                  </a:lnTo>
                  <a:lnTo>
                    <a:pt x="9955" y="20934"/>
                  </a:lnTo>
                  <a:lnTo>
                    <a:pt x="10113" y="20672"/>
                  </a:lnTo>
                  <a:lnTo>
                    <a:pt x="10271" y="20409"/>
                  </a:lnTo>
                  <a:lnTo>
                    <a:pt x="10481" y="20173"/>
                  </a:lnTo>
                  <a:lnTo>
                    <a:pt x="10691" y="19963"/>
                  </a:lnTo>
                  <a:lnTo>
                    <a:pt x="10901" y="19726"/>
                  </a:lnTo>
                  <a:lnTo>
                    <a:pt x="11137" y="19542"/>
                  </a:lnTo>
                  <a:lnTo>
                    <a:pt x="11400" y="19358"/>
                  </a:lnTo>
                  <a:lnTo>
                    <a:pt x="11663" y="19175"/>
                  </a:lnTo>
                  <a:lnTo>
                    <a:pt x="11952" y="19017"/>
                  </a:lnTo>
                  <a:lnTo>
                    <a:pt x="12241" y="18859"/>
                  </a:lnTo>
                  <a:lnTo>
                    <a:pt x="12845" y="18597"/>
                  </a:lnTo>
                  <a:lnTo>
                    <a:pt x="13501" y="18387"/>
                  </a:lnTo>
                  <a:lnTo>
                    <a:pt x="14158" y="18229"/>
                  </a:lnTo>
                  <a:lnTo>
                    <a:pt x="14815" y="18124"/>
                  </a:lnTo>
                  <a:lnTo>
                    <a:pt x="15471" y="18071"/>
                  </a:lnTo>
                  <a:lnTo>
                    <a:pt x="16128" y="18071"/>
                  </a:lnTo>
                  <a:lnTo>
                    <a:pt x="16785" y="18124"/>
                  </a:lnTo>
                  <a:lnTo>
                    <a:pt x="17073" y="18177"/>
                  </a:lnTo>
                  <a:lnTo>
                    <a:pt x="17362" y="18255"/>
                  </a:lnTo>
                  <a:lnTo>
                    <a:pt x="17966" y="18439"/>
                  </a:lnTo>
                  <a:lnTo>
                    <a:pt x="18544" y="18676"/>
                  </a:lnTo>
                  <a:lnTo>
                    <a:pt x="19096" y="18965"/>
                  </a:lnTo>
                  <a:lnTo>
                    <a:pt x="19647" y="19306"/>
                  </a:lnTo>
                  <a:lnTo>
                    <a:pt x="20147" y="19700"/>
                  </a:lnTo>
                  <a:lnTo>
                    <a:pt x="20593" y="20120"/>
                  </a:lnTo>
                  <a:lnTo>
                    <a:pt x="20803" y="20357"/>
                  </a:lnTo>
                  <a:lnTo>
                    <a:pt x="21013" y="20593"/>
                  </a:lnTo>
                  <a:lnTo>
                    <a:pt x="21171" y="20829"/>
                  </a:lnTo>
                  <a:lnTo>
                    <a:pt x="21355" y="21092"/>
                  </a:lnTo>
                  <a:lnTo>
                    <a:pt x="21486" y="21328"/>
                  </a:lnTo>
                  <a:lnTo>
                    <a:pt x="21617" y="21617"/>
                  </a:lnTo>
                  <a:lnTo>
                    <a:pt x="21722" y="21880"/>
                  </a:lnTo>
                  <a:lnTo>
                    <a:pt x="21828" y="22143"/>
                  </a:lnTo>
                  <a:lnTo>
                    <a:pt x="21880" y="22432"/>
                  </a:lnTo>
                  <a:lnTo>
                    <a:pt x="21933" y="22721"/>
                  </a:lnTo>
                  <a:lnTo>
                    <a:pt x="21959" y="23009"/>
                  </a:lnTo>
                  <a:lnTo>
                    <a:pt x="21959" y="23298"/>
                  </a:lnTo>
                  <a:lnTo>
                    <a:pt x="21933" y="23614"/>
                  </a:lnTo>
                  <a:lnTo>
                    <a:pt x="21854" y="23903"/>
                  </a:lnTo>
                  <a:lnTo>
                    <a:pt x="21775" y="24218"/>
                  </a:lnTo>
                  <a:lnTo>
                    <a:pt x="21670" y="24507"/>
                  </a:lnTo>
                  <a:lnTo>
                    <a:pt x="21539" y="24796"/>
                  </a:lnTo>
                  <a:lnTo>
                    <a:pt x="21355" y="25111"/>
                  </a:lnTo>
                  <a:lnTo>
                    <a:pt x="22694" y="25216"/>
                  </a:lnTo>
                  <a:lnTo>
                    <a:pt x="24034" y="25373"/>
                  </a:lnTo>
                  <a:lnTo>
                    <a:pt x="25347" y="25557"/>
                  </a:lnTo>
                  <a:lnTo>
                    <a:pt x="26687" y="25820"/>
                  </a:lnTo>
                  <a:lnTo>
                    <a:pt x="27974" y="26109"/>
                  </a:lnTo>
                  <a:lnTo>
                    <a:pt x="29287" y="26424"/>
                  </a:lnTo>
                  <a:lnTo>
                    <a:pt x="30574" y="26792"/>
                  </a:lnTo>
                  <a:lnTo>
                    <a:pt x="31861" y="27212"/>
                  </a:lnTo>
                  <a:lnTo>
                    <a:pt x="31940" y="26897"/>
                  </a:lnTo>
                  <a:lnTo>
                    <a:pt x="32045" y="26608"/>
                  </a:lnTo>
                  <a:lnTo>
                    <a:pt x="32150" y="26319"/>
                  </a:lnTo>
                  <a:lnTo>
                    <a:pt x="32281" y="26056"/>
                  </a:lnTo>
                  <a:lnTo>
                    <a:pt x="32413" y="25794"/>
                  </a:lnTo>
                  <a:lnTo>
                    <a:pt x="32570" y="25557"/>
                  </a:lnTo>
                  <a:lnTo>
                    <a:pt x="32728" y="25347"/>
                  </a:lnTo>
                  <a:lnTo>
                    <a:pt x="32912" y="25111"/>
                  </a:lnTo>
                  <a:lnTo>
                    <a:pt x="33122" y="24927"/>
                  </a:lnTo>
                  <a:lnTo>
                    <a:pt x="33306" y="24717"/>
                  </a:lnTo>
                  <a:lnTo>
                    <a:pt x="33516" y="24559"/>
                  </a:lnTo>
                  <a:lnTo>
                    <a:pt x="33752" y="24375"/>
                  </a:lnTo>
                  <a:lnTo>
                    <a:pt x="34225" y="24086"/>
                  </a:lnTo>
                  <a:lnTo>
                    <a:pt x="34750" y="23850"/>
                  </a:lnTo>
                  <a:lnTo>
                    <a:pt x="35276" y="23640"/>
                  </a:lnTo>
                  <a:lnTo>
                    <a:pt x="35854" y="23509"/>
                  </a:lnTo>
                  <a:lnTo>
                    <a:pt x="36431" y="23403"/>
                  </a:lnTo>
                  <a:lnTo>
                    <a:pt x="37036" y="23351"/>
                  </a:lnTo>
                  <a:lnTo>
                    <a:pt x="37640" y="23325"/>
                  </a:lnTo>
                  <a:lnTo>
                    <a:pt x="38244" y="23351"/>
                  </a:lnTo>
                  <a:lnTo>
                    <a:pt x="38874" y="23430"/>
                  </a:lnTo>
                  <a:lnTo>
                    <a:pt x="39478" y="23535"/>
                  </a:lnTo>
                  <a:lnTo>
                    <a:pt x="40109" y="23692"/>
                  </a:lnTo>
                  <a:lnTo>
                    <a:pt x="40686" y="23876"/>
                  </a:lnTo>
                  <a:lnTo>
                    <a:pt x="41291" y="24113"/>
                  </a:lnTo>
                  <a:lnTo>
                    <a:pt x="41842" y="24375"/>
                  </a:lnTo>
                  <a:lnTo>
                    <a:pt x="42394" y="24690"/>
                  </a:lnTo>
                  <a:lnTo>
                    <a:pt x="42893" y="25032"/>
                  </a:lnTo>
                  <a:lnTo>
                    <a:pt x="43366" y="25400"/>
                  </a:lnTo>
                  <a:lnTo>
                    <a:pt x="43812" y="25794"/>
                  </a:lnTo>
                  <a:lnTo>
                    <a:pt x="44206" y="26240"/>
                  </a:lnTo>
                  <a:lnTo>
                    <a:pt x="44548" y="26713"/>
                  </a:lnTo>
                  <a:lnTo>
                    <a:pt x="44836" y="27238"/>
                  </a:lnTo>
                  <a:lnTo>
                    <a:pt x="44968" y="27501"/>
                  </a:lnTo>
                  <a:lnTo>
                    <a:pt x="45073" y="27764"/>
                  </a:lnTo>
                  <a:lnTo>
                    <a:pt x="45178" y="28053"/>
                  </a:lnTo>
                  <a:lnTo>
                    <a:pt x="45257" y="28341"/>
                  </a:lnTo>
                  <a:lnTo>
                    <a:pt x="45309" y="28630"/>
                  </a:lnTo>
                  <a:lnTo>
                    <a:pt x="45362" y="28919"/>
                  </a:lnTo>
                  <a:lnTo>
                    <a:pt x="45388" y="29235"/>
                  </a:lnTo>
                  <a:lnTo>
                    <a:pt x="45388" y="29550"/>
                  </a:lnTo>
                  <a:lnTo>
                    <a:pt x="45388" y="29865"/>
                  </a:lnTo>
                  <a:lnTo>
                    <a:pt x="45362" y="30206"/>
                  </a:lnTo>
                  <a:lnTo>
                    <a:pt x="47358" y="30784"/>
                  </a:lnTo>
                  <a:lnTo>
                    <a:pt x="49328" y="31388"/>
                  </a:lnTo>
                  <a:lnTo>
                    <a:pt x="51324" y="32071"/>
                  </a:lnTo>
                  <a:lnTo>
                    <a:pt x="53268" y="32780"/>
                  </a:lnTo>
                  <a:lnTo>
                    <a:pt x="55212" y="33542"/>
                  </a:lnTo>
                  <a:lnTo>
                    <a:pt x="57155" y="34330"/>
                  </a:lnTo>
                  <a:lnTo>
                    <a:pt x="59099" y="35171"/>
                  </a:lnTo>
                  <a:lnTo>
                    <a:pt x="60990" y="36037"/>
                  </a:lnTo>
                  <a:lnTo>
                    <a:pt x="62907" y="36930"/>
                  </a:lnTo>
                  <a:lnTo>
                    <a:pt x="64772" y="37850"/>
                  </a:lnTo>
                  <a:lnTo>
                    <a:pt x="66637" y="38822"/>
                  </a:lnTo>
                  <a:lnTo>
                    <a:pt x="68476" y="39793"/>
                  </a:lnTo>
                  <a:lnTo>
                    <a:pt x="70314" y="40818"/>
                  </a:lnTo>
                  <a:lnTo>
                    <a:pt x="72127" y="41842"/>
                  </a:lnTo>
                  <a:lnTo>
                    <a:pt x="73913" y="42893"/>
                  </a:lnTo>
                  <a:lnTo>
                    <a:pt x="75699" y="43943"/>
                  </a:lnTo>
                  <a:lnTo>
                    <a:pt x="77695" y="45178"/>
                  </a:lnTo>
                  <a:lnTo>
                    <a:pt x="79665" y="46439"/>
                  </a:lnTo>
                  <a:lnTo>
                    <a:pt x="81609" y="47752"/>
                  </a:lnTo>
                  <a:lnTo>
                    <a:pt x="83526" y="49092"/>
                  </a:lnTo>
                  <a:lnTo>
                    <a:pt x="83920" y="49381"/>
                  </a:lnTo>
                  <a:lnTo>
                    <a:pt x="84288" y="49696"/>
                  </a:lnTo>
                  <a:lnTo>
                    <a:pt x="84682" y="50037"/>
                  </a:lnTo>
                  <a:lnTo>
                    <a:pt x="85102" y="50326"/>
                  </a:lnTo>
                  <a:lnTo>
                    <a:pt x="85312" y="50484"/>
                  </a:lnTo>
                  <a:lnTo>
                    <a:pt x="85549" y="50589"/>
                  </a:lnTo>
                  <a:lnTo>
                    <a:pt x="85759" y="50694"/>
                  </a:lnTo>
                  <a:lnTo>
                    <a:pt x="85995" y="50746"/>
                  </a:lnTo>
                  <a:lnTo>
                    <a:pt x="86205" y="50799"/>
                  </a:lnTo>
                  <a:lnTo>
                    <a:pt x="86442" y="50799"/>
                  </a:lnTo>
                  <a:lnTo>
                    <a:pt x="86678" y="50773"/>
                  </a:lnTo>
                  <a:lnTo>
                    <a:pt x="86914" y="50720"/>
                  </a:lnTo>
                  <a:lnTo>
                    <a:pt x="87046" y="50641"/>
                  </a:lnTo>
                  <a:lnTo>
                    <a:pt x="87177" y="50536"/>
                  </a:lnTo>
                  <a:lnTo>
                    <a:pt x="87308" y="50379"/>
                  </a:lnTo>
                  <a:lnTo>
                    <a:pt x="87440" y="50221"/>
                  </a:lnTo>
                  <a:lnTo>
                    <a:pt x="87729" y="49774"/>
                  </a:lnTo>
                  <a:lnTo>
                    <a:pt x="88018" y="49275"/>
                  </a:lnTo>
                  <a:lnTo>
                    <a:pt x="88595" y="48304"/>
                  </a:lnTo>
                  <a:lnTo>
                    <a:pt x="88806" y="47910"/>
                  </a:lnTo>
                  <a:lnTo>
                    <a:pt x="88989" y="47647"/>
                  </a:lnTo>
                  <a:lnTo>
                    <a:pt x="89462" y="47095"/>
                  </a:lnTo>
                  <a:lnTo>
                    <a:pt x="89935" y="46570"/>
                  </a:lnTo>
                  <a:lnTo>
                    <a:pt x="90460" y="46045"/>
                  </a:lnTo>
                  <a:lnTo>
                    <a:pt x="90959" y="45546"/>
                  </a:lnTo>
                  <a:lnTo>
                    <a:pt x="91485" y="45073"/>
                  </a:lnTo>
                  <a:lnTo>
                    <a:pt x="92036" y="44600"/>
                  </a:lnTo>
                  <a:lnTo>
                    <a:pt x="92588" y="44180"/>
                  </a:lnTo>
                  <a:lnTo>
                    <a:pt x="93166" y="43760"/>
                  </a:lnTo>
                  <a:lnTo>
                    <a:pt x="93744" y="43366"/>
                  </a:lnTo>
                  <a:lnTo>
                    <a:pt x="94348" y="42972"/>
                  </a:lnTo>
                  <a:lnTo>
                    <a:pt x="94978" y="42604"/>
                  </a:lnTo>
                  <a:lnTo>
                    <a:pt x="95582" y="42262"/>
                  </a:lnTo>
                  <a:lnTo>
                    <a:pt x="96239" y="41947"/>
                  </a:lnTo>
                  <a:lnTo>
                    <a:pt x="96869" y="41632"/>
                  </a:lnTo>
                  <a:lnTo>
                    <a:pt x="97526" y="41343"/>
                  </a:lnTo>
                  <a:lnTo>
                    <a:pt x="98209" y="41054"/>
                  </a:lnTo>
                  <a:lnTo>
                    <a:pt x="98288" y="41028"/>
                  </a:lnTo>
                  <a:lnTo>
                    <a:pt x="98393" y="41028"/>
                  </a:lnTo>
                  <a:lnTo>
                    <a:pt x="98025" y="40792"/>
                  </a:lnTo>
                  <a:lnTo>
                    <a:pt x="97710" y="40555"/>
                  </a:lnTo>
                  <a:lnTo>
                    <a:pt x="97395" y="40319"/>
                  </a:lnTo>
                  <a:lnTo>
                    <a:pt x="97132" y="40056"/>
                  </a:lnTo>
                  <a:lnTo>
                    <a:pt x="96869" y="39767"/>
                  </a:lnTo>
                  <a:lnTo>
                    <a:pt x="96633" y="39478"/>
                  </a:lnTo>
                  <a:lnTo>
                    <a:pt x="96396" y="39189"/>
                  </a:lnTo>
                  <a:lnTo>
                    <a:pt x="96213" y="38874"/>
                  </a:lnTo>
                  <a:lnTo>
                    <a:pt x="96055" y="38559"/>
                  </a:lnTo>
                  <a:lnTo>
                    <a:pt x="95897" y="38244"/>
                  </a:lnTo>
                  <a:lnTo>
                    <a:pt x="95766" y="37902"/>
                  </a:lnTo>
                  <a:lnTo>
                    <a:pt x="95687" y="37587"/>
                  </a:lnTo>
                  <a:lnTo>
                    <a:pt x="95608" y="37246"/>
                  </a:lnTo>
                  <a:lnTo>
                    <a:pt x="95556" y="36904"/>
                  </a:lnTo>
                  <a:lnTo>
                    <a:pt x="95530" y="36563"/>
                  </a:lnTo>
                  <a:lnTo>
                    <a:pt x="95503" y="36221"/>
                  </a:lnTo>
                  <a:lnTo>
                    <a:pt x="95530" y="35880"/>
                  </a:lnTo>
                  <a:lnTo>
                    <a:pt x="95556" y="35538"/>
                  </a:lnTo>
                  <a:lnTo>
                    <a:pt x="95635" y="35223"/>
                  </a:lnTo>
                  <a:lnTo>
                    <a:pt x="95714" y="34882"/>
                  </a:lnTo>
                  <a:lnTo>
                    <a:pt x="95845" y="34540"/>
                  </a:lnTo>
                  <a:lnTo>
                    <a:pt x="95976" y="34225"/>
                  </a:lnTo>
                  <a:lnTo>
                    <a:pt x="96134" y="33910"/>
                  </a:lnTo>
                  <a:lnTo>
                    <a:pt x="96318" y="33595"/>
                  </a:lnTo>
                  <a:lnTo>
                    <a:pt x="96528" y="33306"/>
                  </a:lnTo>
                  <a:lnTo>
                    <a:pt x="96764" y="33017"/>
                  </a:lnTo>
                  <a:lnTo>
                    <a:pt x="97001" y="32728"/>
                  </a:lnTo>
                  <a:lnTo>
                    <a:pt x="97289" y="32465"/>
                  </a:lnTo>
                  <a:lnTo>
                    <a:pt x="97605" y="32203"/>
                  </a:lnTo>
                  <a:lnTo>
                    <a:pt x="97920" y="31966"/>
                  </a:lnTo>
                  <a:lnTo>
                    <a:pt x="98288" y="31730"/>
                  </a:lnTo>
                  <a:lnTo>
                    <a:pt x="98655" y="31520"/>
                  </a:lnTo>
                  <a:lnTo>
                    <a:pt x="99154" y="31283"/>
                  </a:lnTo>
                  <a:lnTo>
                    <a:pt x="99627" y="31073"/>
                  </a:lnTo>
                  <a:lnTo>
                    <a:pt x="100126" y="30863"/>
                  </a:lnTo>
                  <a:lnTo>
                    <a:pt x="100625" y="30705"/>
                  </a:lnTo>
                  <a:lnTo>
                    <a:pt x="101151" y="30574"/>
                  </a:lnTo>
                  <a:lnTo>
                    <a:pt x="101650" y="30443"/>
                  </a:lnTo>
                  <a:lnTo>
                    <a:pt x="102175" y="30364"/>
                  </a:lnTo>
                  <a:lnTo>
                    <a:pt x="102700" y="30285"/>
                  </a:lnTo>
                  <a:lnTo>
                    <a:pt x="103226" y="30259"/>
                  </a:lnTo>
                  <a:lnTo>
                    <a:pt x="103725" y="30233"/>
                  </a:lnTo>
                  <a:lnTo>
                    <a:pt x="104775" y="30233"/>
                  </a:lnTo>
                  <a:lnTo>
                    <a:pt x="105301" y="30285"/>
                  </a:lnTo>
                  <a:lnTo>
                    <a:pt x="105826" y="30364"/>
                  </a:lnTo>
                  <a:lnTo>
                    <a:pt x="106325" y="30443"/>
                  </a:lnTo>
                  <a:lnTo>
                    <a:pt x="106850" y="30548"/>
                  </a:lnTo>
                  <a:lnTo>
                    <a:pt x="107349" y="30679"/>
                  </a:lnTo>
                  <a:lnTo>
                    <a:pt x="107848" y="30837"/>
                  </a:lnTo>
                  <a:lnTo>
                    <a:pt x="108321" y="31021"/>
                  </a:lnTo>
                  <a:lnTo>
                    <a:pt x="108794" y="31204"/>
                  </a:lnTo>
                  <a:lnTo>
                    <a:pt x="109267" y="31415"/>
                  </a:lnTo>
                  <a:lnTo>
                    <a:pt x="109740" y="31651"/>
                  </a:lnTo>
                  <a:lnTo>
                    <a:pt x="110186" y="31914"/>
                  </a:lnTo>
                  <a:lnTo>
                    <a:pt x="110633" y="32203"/>
                  </a:lnTo>
                  <a:lnTo>
                    <a:pt x="111053" y="32491"/>
                  </a:lnTo>
                  <a:lnTo>
                    <a:pt x="111447" y="32807"/>
                  </a:lnTo>
                  <a:lnTo>
                    <a:pt x="111867" y="33148"/>
                  </a:lnTo>
                  <a:lnTo>
                    <a:pt x="112235" y="33490"/>
                  </a:lnTo>
                  <a:lnTo>
                    <a:pt x="112603" y="33884"/>
                  </a:lnTo>
                  <a:lnTo>
                    <a:pt x="112944" y="34278"/>
                  </a:lnTo>
                  <a:lnTo>
                    <a:pt x="113259" y="34672"/>
                  </a:lnTo>
                  <a:lnTo>
                    <a:pt x="113574" y="35118"/>
                  </a:lnTo>
                  <a:lnTo>
                    <a:pt x="115308" y="34120"/>
                  </a:lnTo>
                  <a:lnTo>
                    <a:pt x="117041" y="33174"/>
                  </a:lnTo>
                  <a:lnTo>
                    <a:pt x="118828" y="32229"/>
                  </a:lnTo>
                  <a:lnTo>
                    <a:pt x="120614" y="31336"/>
                  </a:lnTo>
                  <a:lnTo>
                    <a:pt x="122426" y="30469"/>
                  </a:lnTo>
                  <a:lnTo>
                    <a:pt x="124265" y="29628"/>
                  </a:lnTo>
                  <a:lnTo>
                    <a:pt x="126103" y="28814"/>
                  </a:lnTo>
                  <a:lnTo>
                    <a:pt x="127968" y="28026"/>
                  </a:lnTo>
                  <a:lnTo>
                    <a:pt x="129833" y="27265"/>
                  </a:lnTo>
                  <a:lnTo>
                    <a:pt x="131698" y="26503"/>
                  </a:lnTo>
                  <a:lnTo>
                    <a:pt x="133589" y="25767"/>
                  </a:lnTo>
                  <a:lnTo>
                    <a:pt x="135454" y="25058"/>
                  </a:lnTo>
                  <a:lnTo>
                    <a:pt x="139210" y="23666"/>
                  </a:lnTo>
                  <a:lnTo>
                    <a:pt x="142966" y="22300"/>
                  </a:lnTo>
                  <a:lnTo>
                    <a:pt x="146958" y="20882"/>
                  </a:lnTo>
                  <a:lnTo>
                    <a:pt x="148981" y="20199"/>
                  </a:lnTo>
                  <a:lnTo>
                    <a:pt x="151003" y="19542"/>
                  </a:lnTo>
                  <a:lnTo>
                    <a:pt x="153026" y="18886"/>
                  </a:lnTo>
                  <a:lnTo>
                    <a:pt x="155074" y="18255"/>
                  </a:lnTo>
                  <a:lnTo>
                    <a:pt x="157097" y="17625"/>
                  </a:lnTo>
                  <a:lnTo>
                    <a:pt x="159146" y="17021"/>
                  </a:lnTo>
                  <a:lnTo>
                    <a:pt x="161194" y="16443"/>
                  </a:lnTo>
                  <a:lnTo>
                    <a:pt x="163243" y="15865"/>
                  </a:lnTo>
                  <a:lnTo>
                    <a:pt x="165318" y="15314"/>
                  </a:lnTo>
                  <a:lnTo>
                    <a:pt x="167367" y="14788"/>
                  </a:lnTo>
                  <a:lnTo>
                    <a:pt x="169442" y="14263"/>
                  </a:lnTo>
                  <a:lnTo>
                    <a:pt x="171517" y="13790"/>
                  </a:lnTo>
                  <a:lnTo>
                    <a:pt x="173592" y="13317"/>
                  </a:lnTo>
                  <a:lnTo>
                    <a:pt x="175667" y="12845"/>
                  </a:lnTo>
                  <a:lnTo>
                    <a:pt x="175798" y="12845"/>
                  </a:lnTo>
                  <a:lnTo>
                    <a:pt x="175930" y="12871"/>
                  </a:lnTo>
                  <a:lnTo>
                    <a:pt x="176035" y="12923"/>
                  </a:lnTo>
                  <a:lnTo>
                    <a:pt x="176140" y="13002"/>
                  </a:lnTo>
                  <a:lnTo>
                    <a:pt x="175930" y="11978"/>
                  </a:lnTo>
                  <a:lnTo>
                    <a:pt x="175641" y="11006"/>
                  </a:lnTo>
                  <a:lnTo>
                    <a:pt x="175325" y="10060"/>
                  </a:lnTo>
                  <a:lnTo>
                    <a:pt x="174984" y="9167"/>
                  </a:lnTo>
                  <a:lnTo>
                    <a:pt x="174590" y="8301"/>
                  </a:lnTo>
                  <a:lnTo>
                    <a:pt x="174143" y="7434"/>
                  </a:lnTo>
                  <a:lnTo>
                    <a:pt x="173644" y="6619"/>
                  </a:lnTo>
                  <a:lnTo>
                    <a:pt x="173145" y="5832"/>
                  </a:lnTo>
                  <a:lnTo>
                    <a:pt x="172594" y="5044"/>
                  </a:lnTo>
                  <a:lnTo>
                    <a:pt x="171990" y="4282"/>
                  </a:lnTo>
                  <a:lnTo>
                    <a:pt x="171386" y="3546"/>
                  </a:lnTo>
                  <a:lnTo>
                    <a:pt x="170729" y="2811"/>
                  </a:lnTo>
                  <a:lnTo>
                    <a:pt x="170046" y="2102"/>
                  </a:lnTo>
                  <a:lnTo>
                    <a:pt x="169337" y="1393"/>
                  </a:lnTo>
                  <a:lnTo>
                    <a:pt x="168628" y="683"/>
                  </a:lnTo>
                  <a:lnTo>
                    <a:pt x="1678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68"/>
            <p:cNvSpPr/>
            <p:nvPr/>
          </p:nvSpPr>
          <p:spPr>
            <a:xfrm>
              <a:off x="7688512" y="2584547"/>
              <a:ext cx="93808" cy="76593"/>
            </a:xfrm>
            <a:custGeom>
              <a:avLst/>
              <a:gdLst/>
              <a:ahLst/>
              <a:cxnLst/>
              <a:rect l="l" t="t" r="r" b="b"/>
              <a:pathLst>
                <a:path w="5727" h="4676" extrusionOk="0">
                  <a:moveTo>
                    <a:pt x="1446" y="0"/>
                  </a:moveTo>
                  <a:lnTo>
                    <a:pt x="1104" y="578"/>
                  </a:lnTo>
                  <a:lnTo>
                    <a:pt x="763" y="1156"/>
                  </a:lnTo>
                  <a:lnTo>
                    <a:pt x="369" y="1708"/>
                  </a:lnTo>
                  <a:lnTo>
                    <a:pt x="1" y="2259"/>
                  </a:lnTo>
                  <a:lnTo>
                    <a:pt x="1183" y="2811"/>
                  </a:lnTo>
                  <a:lnTo>
                    <a:pt x="2365" y="3389"/>
                  </a:lnTo>
                  <a:lnTo>
                    <a:pt x="3521" y="4019"/>
                  </a:lnTo>
                  <a:lnTo>
                    <a:pt x="4650" y="4676"/>
                  </a:lnTo>
                  <a:lnTo>
                    <a:pt x="4676" y="4623"/>
                  </a:lnTo>
                  <a:lnTo>
                    <a:pt x="4965" y="4413"/>
                  </a:lnTo>
                  <a:lnTo>
                    <a:pt x="5202" y="4203"/>
                  </a:lnTo>
                  <a:lnTo>
                    <a:pt x="5386" y="3967"/>
                  </a:lnTo>
                  <a:lnTo>
                    <a:pt x="5517" y="3704"/>
                  </a:lnTo>
                  <a:lnTo>
                    <a:pt x="5622" y="3468"/>
                  </a:lnTo>
                  <a:lnTo>
                    <a:pt x="5701" y="3205"/>
                  </a:lnTo>
                  <a:lnTo>
                    <a:pt x="5727" y="2916"/>
                  </a:lnTo>
                  <a:lnTo>
                    <a:pt x="5701" y="2653"/>
                  </a:lnTo>
                  <a:lnTo>
                    <a:pt x="5648" y="2391"/>
                  </a:lnTo>
                  <a:lnTo>
                    <a:pt x="5569" y="2154"/>
                  </a:lnTo>
                  <a:lnTo>
                    <a:pt x="5464" y="1892"/>
                  </a:lnTo>
                  <a:lnTo>
                    <a:pt x="5307" y="1655"/>
                  </a:lnTo>
                  <a:lnTo>
                    <a:pt x="5149" y="1445"/>
                  </a:lnTo>
                  <a:lnTo>
                    <a:pt x="4939" y="1235"/>
                  </a:lnTo>
                  <a:lnTo>
                    <a:pt x="4729" y="1025"/>
                  </a:lnTo>
                  <a:lnTo>
                    <a:pt x="4466" y="867"/>
                  </a:lnTo>
                  <a:lnTo>
                    <a:pt x="4230" y="920"/>
                  </a:lnTo>
                  <a:lnTo>
                    <a:pt x="4020" y="946"/>
                  </a:lnTo>
                  <a:lnTo>
                    <a:pt x="3915" y="972"/>
                  </a:lnTo>
                  <a:lnTo>
                    <a:pt x="3810" y="946"/>
                  </a:lnTo>
                  <a:lnTo>
                    <a:pt x="3757" y="893"/>
                  </a:lnTo>
                  <a:lnTo>
                    <a:pt x="3678" y="841"/>
                  </a:lnTo>
                  <a:lnTo>
                    <a:pt x="3652" y="788"/>
                  </a:lnTo>
                  <a:lnTo>
                    <a:pt x="3626" y="710"/>
                  </a:lnTo>
                  <a:lnTo>
                    <a:pt x="3599" y="631"/>
                  </a:lnTo>
                  <a:lnTo>
                    <a:pt x="3599" y="578"/>
                  </a:lnTo>
                  <a:lnTo>
                    <a:pt x="14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68"/>
            <p:cNvSpPr/>
            <p:nvPr/>
          </p:nvSpPr>
          <p:spPr>
            <a:xfrm>
              <a:off x="7013918" y="2350919"/>
              <a:ext cx="716347" cy="425536"/>
            </a:xfrm>
            <a:custGeom>
              <a:avLst/>
              <a:gdLst/>
              <a:ahLst/>
              <a:cxnLst/>
              <a:rect l="l" t="t" r="r" b="b"/>
              <a:pathLst>
                <a:path w="43733" h="25979" extrusionOk="0">
                  <a:moveTo>
                    <a:pt x="42078" y="1"/>
                  </a:moveTo>
                  <a:lnTo>
                    <a:pt x="42104" y="553"/>
                  </a:lnTo>
                  <a:lnTo>
                    <a:pt x="42131" y="1104"/>
                  </a:lnTo>
                  <a:lnTo>
                    <a:pt x="42131" y="1656"/>
                  </a:lnTo>
                  <a:lnTo>
                    <a:pt x="42131" y="2207"/>
                  </a:lnTo>
                  <a:lnTo>
                    <a:pt x="42104" y="2759"/>
                  </a:lnTo>
                  <a:lnTo>
                    <a:pt x="42052" y="3310"/>
                  </a:lnTo>
                  <a:lnTo>
                    <a:pt x="41999" y="3836"/>
                  </a:lnTo>
                  <a:lnTo>
                    <a:pt x="41920" y="4387"/>
                  </a:lnTo>
                  <a:lnTo>
                    <a:pt x="41842" y="4939"/>
                  </a:lnTo>
                  <a:lnTo>
                    <a:pt x="41737" y="5491"/>
                  </a:lnTo>
                  <a:lnTo>
                    <a:pt x="41605" y="6016"/>
                  </a:lnTo>
                  <a:lnTo>
                    <a:pt x="41474" y="6567"/>
                  </a:lnTo>
                  <a:lnTo>
                    <a:pt x="41316" y="7093"/>
                  </a:lnTo>
                  <a:lnTo>
                    <a:pt x="41132" y="7618"/>
                  </a:lnTo>
                  <a:lnTo>
                    <a:pt x="40949" y="8143"/>
                  </a:lnTo>
                  <a:lnTo>
                    <a:pt x="40765" y="8642"/>
                  </a:lnTo>
                  <a:lnTo>
                    <a:pt x="40528" y="9168"/>
                  </a:lnTo>
                  <a:lnTo>
                    <a:pt x="40318" y="9667"/>
                  </a:lnTo>
                  <a:lnTo>
                    <a:pt x="40056" y="10140"/>
                  </a:lnTo>
                  <a:lnTo>
                    <a:pt x="39793" y="10639"/>
                  </a:lnTo>
                  <a:lnTo>
                    <a:pt x="39530" y="11085"/>
                  </a:lnTo>
                  <a:lnTo>
                    <a:pt x="39241" y="11558"/>
                  </a:lnTo>
                  <a:lnTo>
                    <a:pt x="38926" y="12005"/>
                  </a:lnTo>
                  <a:lnTo>
                    <a:pt x="38611" y="12451"/>
                  </a:lnTo>
                  <a:lnTo>
                    <a:pt x="38296" y="12871"/>
                  </a:lnTo>
                  <a:lnTo>
                    <a:pt x="37928" y="13292"/>
                  </a:lnTo>
                  <a:lnTo>
                    <a:pt x="37587" y="13686"/>
                  </a:lnTo>
                  <a:lnTo>
                    <a:pt x="37219" y="14080"/>
                  </a:lnTo>
                  <a:lnTo>
                    <a:pt x="36825" y="14447"/>
                  </a:lnTo>
                  <a:lnTo>
                    <a:pt x="36405" y="14789"/>
                  </a:lnTo>
                  <a:lnTo>
                    <a:pt x="36011" y="15130"/>
                  </a:lnTo>
                  <a:lnTo>
                    <a:pt x="35564" y="15445"/>
                  </a:lnTo>
                  <a:lnTo>
                    <a:pt x="34724" y="16049"/>
                  </a:lnTo>
                  <a:lnTo>
                    <a:pt x="33804" y="16575"/>
                  </a:lnTo>
                  <a:lnTo>
                    <a:pt x="32885" y="17074"/>
                  </a:lnTo>
                  <a:lnTo>
                    <a:pt x="31913" y="17520"/>
                  </a:lnTo>
                  <a:lnTo>
                    <a:pt x="30915" y="17941"/>
                  </a:lnTo>
                  <a:lnTo>
                    <a:pt x="29917" y="18308"/>
                  </a:lnTo>
                  <a:lnTo>
                    <a:pt x="28866" y="18650"/>
                  </a:lnTo>
                  <a:lnTo>
                    <a:pt x="27816" y="18939"/>
                  </a:lnTo>
                  <a:lnTo>
                    <a:pt x="26765" y="19228"/>
                  </a:lnTo>
                  <a:lnTo>
                    <a:pt x="25714" y="19464"/>
                  </a:lnTo>
                  <a:lnTo>
                    <a:pt x="24637" y="19674"/>
                  </a:lnTo>
                  <a:lnTo>
                    <a:pt x="23561" y="19884"/>
                  </a:lnTo>
                  <a:lnTo>
                    <a:pt x="22510" y="20042"/>
                  </a:lnTo>
                  <a:lnTo>
                    <a:pt x="21459" y="20200"/>
                  </a:lnTo>
                  <a:lnTo>
                    <a:pt x="19411" y="20436"/>
                  </a:lnTo>
                  <a:lnTo>
                    <a:pt x="18202" y="20567"/>
                  </a:lnTo>
                  <a:lnTo>
                    <a:pt x="17020" y="20646"/>
                  </a:lnTo>
                  <a:lnTo>
                    <a:pt x="15812" y="20699"/>
                  </a:lnTo>
                  <a:lnTo>
                    <a:pt x="13422" y="20699"/>
                  </a:lnTo>
                  <a:lnTo>
                    <a:pt x="12240" y="20646"/>
                  </a:lnTo>
                  <a:lnTo>
                    <a:pt x="11058" y="20567"/>
                  </a:lnTo>
                  <a:lnTo>
                    <a:pt x="9876" y="20462"/>
                  </a:lnTo>
                  <a:lnTo>
                    <a:pt x="8694" y="20331"/>
                  </a:lnTo>
                  <a:lnTo>
                    <a:pt x="7512" y="20173"/>
                  </a:lnTo>
                  <a:lnTo>
                    <a:pt x="6330" y="19989"/>
                  </a:lnTo>
                  <a:lnTo>
                    <a:pt x="5174" y="19753"/>
                  </a:lnTo>
                  <a:lnTo>
                    <a:pt x="4019" y="19517"/>
                  </a:lnTo>
                  <a:lnTo>
                    <a:pt x="2863" y="19228"/>
                  </a:lnTo>
                  <a:lnTo>
                    <a:pt x="1707" y="18912"/>
                  </a:lnTo>
                  <a:lnTo>
                    <a:pt x="552" y="18571"/>
                  </a:lnTo>
                  <a:lnTo>
                    <a:pt x="604" y="19359"/>
                  </a:lnTo>
                  <a:lnTo>
                    <a:pt x="630" y="20147"/>
                  </a:lnTo>
                  <a:lnTo>
                    <a:pt x="630" y="20882"/>
                  </a:lnTo>
                  <a:lnTo>
                    <a:pt x="578" y="21618"/>
                  </a:lnTo>
                  <a:lnTo>
                    <a:pt x="473" y="22327"/>
                  </a:lnTo>
                  <a:lnTo>
                    <a:pt x="342" y="23036"/>
                  </a:lnTo>
                  <a:lnTo>
                    <a:pt x="184" y="23719"/>
                  </a:lnTo>
                  <a:lnTo>
                    <a:pt x="0" y="24376"/>
                  </a:lnTo>
                  <a:lnTo>
                    <a:pt x="1891" y="24691"/>
                  </a:lnTo>
                  <a:lnTo>
                    <a:pt x="3756" y="25006"/>
                  </a:lnTo>
                  <a:lnTo>
                    <a:pt x="5621" y="25269"/>
                  </a:lnTo>
                  <a:lnTo>
                    <a:pt x="7486" y="25505"/>
                  </a:lnTo>
                  <a:lnTo>
                    <a:pt x="9351" y="25689"/>
                  </a:lnTo>
                  <a:lnTo>
                    <a:pt x="11216" y="25847"/>
                  </a:lnTo>
                  <a:lnTo>
                    <a:pt x="13054" y="25952"/>
                  </a:lnTo>
                  <a:lnTo>
                    <a:pt x="14919" y="25978"/>
                  </a:lnTo>
                  <a:lnTo>
                    <a:pt x="15838" y="25978"/>
                  </a:lnTo>
                  <a:lnTo>
                    <a:pt x="16758" y="25952"/>
                  </a:lnTo>
                  <a:lnTo>
                    <a:pt x="17677" y="25926"/>
                  </a:lnTo>
                  <a:lnTo>
                    <a:pt x="18596" y="25873"/>
                  </a:lnTo>
                  <a:lnTo>
                    <a:pt x="19542" y="25794"/>
                  </a:lnTo>
                  <a:lnTo>
                    <a:pt x="20461" y="25689"/>
                  </a:lnTo>
                  <a:lnTo>
                    <a:pt x="21381" y="25584"/>
                  </a:lnTo>
                  <a:lnTo>
                    <a:pt x="22300" y="25426"/>
                  </a:lnTo>
                  <a:lnTo>
                    <a:pt x="23219" y="25269"/>
                  </a:lnTo>
                  <a:lnTo>
                    <a:pt x="24138" y="25085"/>
                  </a:lnTo>
                  <a:lnTo>
                    <a:pt x="25058" y="24901"/>
                  </a:lnTo>
                  <a:lnTo>
                    <a:pt x="25977" y="24665"/>
                  </a:lnTo>
                  <a:lnTo>
                    <a:pt x="26923" y="24402"/>
                  </a:lnTo>
                  <a:lnTo>
                    <a:pt x="27842" y="24139"/>
                  </a:lnTo>
                  <a:lnTo>
                    <a:pt x="28761" y="23824"/>
                  </a:lnTo>
                  <a:lnTo>
                    <a:pt x="29681" y="23509"/>
                  </a:lnTo>
                  <a:lnTo>
                    <a:pt x="30574" y="23141"/>
                  </a:lnTo>
                  <a:lnTo>
                    <a:pt x="31467" y="22747"/>
                  </a:lnTo>
                  <a:lnTo>
                    <a:pt x="32333" y="22327"/>
                  </a:lnTo>
                  <a:lnTo>
                    <a:pt x="33200" y="21854"/>
                  </a:lnTo>
                  <a:lnTo>
                    <a:pt x="34041" y="21381"/>
                  </a:lnTo>
                  <a:lnTo>
                    <a:pt x="34855" y="20856"/>
                  </a:lnTo>
                  <a:lnTo>
                    <a:pt x="35643" y="20278"/>
                  </a:lnTo>
                  <a:lnTo>
                    <a:pt x="36431" y="19700"/>
                  </a:lnTo>
                  <a:lnTo>
                    <a:pt x="37166" y="19070"/>
                  </a:lnTo>
                  <a:lnTo>
                    <a:pt x="37902" y="18440"/>
                  </a:lnTo>
                  <a:lnTo>
                    <a:pt x="38585" y="17783"/>
                  </a:lnTo>
                  <a:lnTo>
                    <a:pt x="39241" y="17074"/>
                  </a:lnTo>
                  <a:lnTo>
                    <a:pt x="39845" y="16365"/>
                  </a:lnTo>
                  <a:lnTo>
                    <a:pt x="40423" y="15629"/>
                  </a:lnTo>
                  <a:lnTo>
                    <a:pt x="40975" y="14868"/>
                  </a:lnTo>
                  <a:lnTo>
                    <a:pt x="41474" y="14080"/>
                  </a:lnTo>
                  <a:lnTo>
                    <a:pt x="41920" y="13292"/>
                  </a:lnTo>
                  <a:lnTo>
                    <a:pt x="42341" y="12477"/>
                  </a:lnTo>
                  <a:lnTo>
                    <a:pt x="42682" y="11663"/>
                  </a:lnTo>
                  <a:lnTo>
                    <a:pt x="42997" y="10796"/>
                  </a:lnTo>
                  <a:lnTo>
                    <a:pt x="43260" y="9956"/>
                  </a:lnTo>
                  <a:lnTo>
                    <a:pt x="43470" y="9089"/>
                  </a:lnTo>
                  <a:lnTo>
                    <a:pt x="43628" y="8196"/>
                  </a:lnTo>
                  <a:lnTo>
                    <a:pt x="43707" y="7303"/>
                  </a:lnTo>
                  <a:lnTo>
                    <a:pt x="43733" y="6410"/>
                  </a:lnTo>
                  <a:lnTo>
                    <a:pt x="43733" y="5963"/>
                  </a:lnTo>
                  <a:lnTo>
                    <a:pt x="43707" y="5517"/>
                  </a:lnTo>
                  <a:lnTo>
                    <a:pt x="43654" y="5044"/>
                  </a:lnTo>
                  <a:lnTo>
                    <a:pt x="43601" y="4598"/>
                  </a:lnTo>
                  <a:lnTo>
                    <a:pt x="43523" y="4151"/>
                  </a:lnTo>
                  <a:lnTo>
                    <a:pt x="43444" y="3678"/>
                  </a:lnTo>
                  <a:lnTo>
                    <a:pt x="43339" y="3232"/>
                  </a:lnTo>
                  <a:lnTo>
                    <a:pt x="43207" y="2759"/>
                  </a:lnTo>
                  <a:lnTo>
                    <a:pt x="43050" y="2312"/>
                  </a:lnTo>
                  <a:lnTo>
                    <a:pt x="42892" y="1840"/>
                  </a:lnTo>
                  <a:lnTo>
                    <a:pt x="42708" y="1393"/>
                  </a:lnTo>
                  <a:lnTo>
                    <a:pt x="42525" y="920"/>
                  </a:lnTo>
                  <a:lnTo>
                    <a:pt x="42314" y="474"/>
                  </a:lnTo>
                  <a:lnTo>
                    <a:pt x="420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68"/>
            <p:cNvSpPr/>
            <p:nvPr/>
          </p:nvSpPr>
          <p:spPr>
            <a:xfrm>
              <a:off x="7484581" y="2631442"/>
              <a:ext cx="317969" cy="164373"/>
            </a:xfrm>
            <a:custGeom>
              <a:avLst/>
              <a:gdLst/>
              <a:ahLst/>
              <a:cxnLst/>
              <a:rect l="l" t="t" r="r" b="b"/>
              <a:pathLst>
                <a:path w="19412" h="10035" extrusionOk="0">
                  <a:moveTo>
                    <a:pt x="11978" y="0"/>
                  </a:moveTo>
                  <a:lnTo>
                    <a:pt x="11374" y="710"/>
                  </a:lnTo>
                  <a:lnTo>
                    <a:pt x="10744" y="1393"/>
                  </a:lnTo>
                  <a:lnTo>
                    <a:pt x="10061" y="2075"/>
                  </a:lnTo>
                  <a:lnTo>
                    <a:pt x="9352" y="2706"/>
                  </a:lnTo>
                  <a:lnTo>
                    <a:pt x="8616" y="3310"/>
                  </a:lnTo>
                  <a:lnTo>
                    <a:pt x="7854" y="3888"/>
                  </a:lnTo>
                  <a:lnTo>
                    <a:pt x="7066" y="4439"/>
                  </a:lnTo>
                  <a:lnTo>
                    <a:pt x="6252" y="4938"/>
                  </a:lnTo>
                  <a:lnTo>
                    <a:pt x="5517" y="5359"/>
                  </a:lnTo>
                  <a:lnTo>
                    <a:pt x="4781" y="5779"/>
                  </a:lnTo>
                  <a:lnTo>
                    <a:pt x="4020" y="6147"/>
                  </a:lnTo>
                  <a:lnTo>
                    <a:pt x="3232" y="6514"/>
                  </a:lnTo>
                  <a:lnTo>
                    <a:pt x="2444" y="6882"/>
                  </a:lnTo>
                  <a:lnTo>
                    <a:pt x="1656" y="7224"/>
                  </a:lnTo>
                  <a:lnTo>
                    <a:pt x="815" y="7539"/>
                  </a:lnTo>
                  <a:lnTo>
                    <a:pt x="1" y="7828"/>
                  </a:lnTo>
                  <a:lnTo>
                    <a:pt x="736" y="10034"/>
                  </a:lnTo>
                  <a:lnTo>
                    <a:pt x="3048" y="9272"/>
                  </a:lnTo>
                  <a:lnTo>
                    <a:pt x="5385" y="8537"/>
                  </a:lnTo>
                  <a:lnTo>
                    <a:pt x="7697" y="7828"/>
                  </a:lnTo>
                  <a:lnTo>
                    <a:pt x="10035" y="7145"/>
                  </a:lnTo>
                  <a:lnTo>
                    <a:pt x="12372" y="6462"/>
                  </a:lnTo>
                  <a:lnTo>
                    <a:pt x="14710" y="5779"/>
                  </a:lnTo>
                  <a:lnTo>
                    <a:pt x="19411" y="4492"/>
                  </a:lnTo>
                  <a:lnTo>
                    <a:pt x="18492" y="3888"/>
                  </a:lnTo>
                  <a:lnTo>
                    <a:pt x="17573" y="3310"/>
                  </a:lnTo>
                  <a:lnTo>
                    <a:pt x="15734" y="2180"/>
                  </a:lnTo>
                  <a:lnTo>
                    <a:pt x="13869" y="1077"/>
                  </a:lnTo>
                  <a:lnTo>
                    <a:pt x="119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68"/>
            <p:cNvSpPr/>
            <p:nvPr/>
          </p:nvSpPr>
          <p:spPr>
            <a:xfrm>
              <a:off x="7013050" y="2192606"/>
              <a:ext cx="674201" cy="481015"/>
            </a:xfrm>
            <a:custGeom>
              <a:avLst/>
              <a:gdLst/>
              <a:ahLst/>
              <a:cxnLst/>
              <a:rect l="l" t="t" r="r" b="b"/>
              <a:pathLst>
                <a:path w="41160" h="29366" extrusionOk="0">
                  <a:moveTo>
                    <a:pt x="36169" y="0"/>
                  </a:moveTo>
                  <a:lnTo>
                    <a:pt x="35906" y="919"/>
                  </a:lnTo>
                  <a:lnTo>
                    <a:pt x="35617" y="1812"/>
                  </a:lnTo>
                  <a:lnTo>
                    <a:pt x="35696" y="1865"/>
                  </a:lnTo>
                  <a:lnTo>
                    <a:pt x="36431" y="2495"/>
                  </a:lnTo>
                  <a:lnTo>
                    <a:pt x="37088" y="3178"/>
                  </a:lnTo>
                  <a:lnTo>
                    <a:pt x="37666" y="3835"/>
                  </a:lnTo>
                  <a:lnTo>
                    <a:pt x="38191" y="4544"/>
                  </a:lnTo>
                  <a:lnTo>
                    <a:pt x="38638" y="5227"/>
                  </a:lnTo>
                  <a:lnTo>
                    <a:pt x="39058" y="5936"/>
                  </a:lnTo>
                  <a:lnTo>
                    <a:pt x="39399" y="6672"/>
                  </a:lnTo>
                  <a:lnTo>
                    <a:pt x="39662" y="7407"/>
                  </a:lnTo>
                  <a:lnTo>
                    <a:pt x="39898" y="8143"/>
                  </a:lnTo>
                  <a:lnTo>
                    <a:pt x="40082" y="8878"/>
                  </a:lnTo>
                  <a:lnTo>
                    <a:pt x="40187" y="9613"/>
                  </a:lnTo>
                  <a:lnTo>
                    <a:pt x="40266" y="10375"/>
                  </a:lnTo>
                  <a:lnTo>
                    <a:pt x="40292" y="11111"/>
                  </a:lnTo>
                  <a:lnTo>
                    <a:pt x="40266" y="11872"/>
                  </a:lnTo>
                  <a:lnTo>
                    <a:pt x="40187" y="12608"/>
                  </a:lnTo>
                  <a:lnTo>
                    <a:pt x="40056" y="13369"/>
                  </a:lnTo>
                  <a:lnTo>
                    <a:pt x="39898" y="14105"/>
                  </a:lnTo>
                  <a:lnTo>
                    <a:pt x="39688" y="14840"/>
                  </a:lnTo>
                  <a:lnTo>
                    <a:pt x="39426" y="15576"/>
                  </a:lnTo>
                  <a:lnTo>
                    <a:pt x="39137" y="16311"/>
                  </a:lnTo>
                  <a:lnTo>
                    <a:pt x="38822" y="17020"/>
                  </a:lnTo>
                  <a:lnTo>
                    <a:pt x="38454" y="17730"/>
                  </a:lnTo>
                  <a:lnTo>
                    <a:pt x="38034" y="18439"/>
                  </a:lnTo>
                  <a:lnTo>
                    <a:pt x="37613" y="19122"/>
                  </a:lnTo>
                  <a:lnTo>
                    <a:pt x="37141" y="19778"/>
                  </a:lnTo>
                  <a:lnTo>
                    <a:pt x="36641" y="20435"/>
                  </a:lnTo>
                  <a:lnTo>
                    <a:pt x="36090" y="21092"/>
                  </a:lnTo>
                  <a:lnTo>
                    <a:pt x="35538" y="21722"/>
                  </a:lnTo>
                  <a:lnTo>
                    <a:pt x="34960" y="22326"/>
                  </a:lnTo>
                  <a:lnTo>
                    <a:pt x="34330" y="22904"/>
                  </a:lnTo>
                  <a:lnTo>
                    <a:pt x="33700" y="23482"/>
                  </a:lnTo>
                  <a:lnTo>
                    <a:pt x="33043" y="24033"/>
                  </a:lnTo>
                  <a:lnTo>
                    <a:pt x="32229" y="24638"/>
                  </a:lnTo>
                  <a:lnTo>
                    <a:pt x="31441" y="25189"/>
                  </a:lnTo>
                  <a:lnTo>
                    <a:pt x="30600" y="25662"/>
                  </a:lnTo>
                  <a:lnTo>
                    <a:pt x="29786" y="26108"/>
                  </a:lnTo>
                  <a:lnTo>
                    <a:pt x="28919" y="26502"/>
                  </a:lnTo>
                  <a:lnTo>
                    <a:pt x="28079" y="26844"/>
                  </a:lnTo>
                  <a:lnTo>
                    <a:pt x="27212" y="27159"/>
                  </a:lnTo>
                  <a:lnTo>
                    <a:pt x="26319" y="27422"/>
                  </a:lnTo>
                  <a:lnTo>
                    <a:pt x="25426" y="27658"/>
                  </a:lnTo>
                  <a:lnTo>
                    <a:pt x="24507" y="27842"/>
                  </a:lnTo>
                  <a:lnTo>
                    <a:pt x="23587" y="28026"/>
                  </a:lnTo>
                  <a:lnTo>
                    <a:pt x="22668" y="28184"/>
                  </a:lnTo>
                  <a:lnTo>
                    <a:pt x="21722" y="28289"/>
                  </a:lnTo>
                  <a:lnTo>
                    <a:pt x="20777" y="28394"/>
                  </a:lnTo>
                  <a:lnTo>
                    <a:pt x="18833" y="28577"/>
                  </a:lnTo>
                  <a:lnTo>
                    <a:pt x="17651" y="28656"/>
                  </a:lnTo>
                  <a:lnTo>
                    <a:pt x="16443" y="28709"/>
                  </a:lnTo>
                  <a:lnTo>
                    <a:pt x="15261" y="28761"/>
                  </a:lnTo>
                  <a:lnTo>
                    <a:pt x="14079" y="28761"/>
                  </a:lnTo>
                  <a:lnTo>
                    <a:pt x="12424" y="28735"/>
                  </a:lnTo>
                  <a:lnTo>
                    <a:pt x="11584" y="28709"/>
                  </a:lnTo>
                  <a:lnTo>
                    <a:pt x="10743" y="28656"/>
                  </a:lnTo>
                  <a:lnTo>
                    <a:pt x="9929" y="28577"/>
                  </a:lnTo>
                  <a:lnTo>
                    <a:pt x="9089" y="28499"/>
                  </a:lnTo>
                  <a:lnTo>
                    <a:pt x="8274" y="28394"/>
                  </a:lnTo>
                  <a:lnTo>
                    <a:pt x="7460" y="28262"/>
                  </a:lnTo>
                  <a:lnTo>
                    <a:pt x="6620" y="28131"/>
                  </a:lnTo>
                  <a:lnTo>
                    <a:pt x="5805" y="27973"/>
                  </a:lnTo>
                  <a:lnTo>
                    <a:pt x="5017" y="27790"/>
                  </a:lnTo>
                  <a:lnTo>
                    <a:pt x="4203" y="27579"/>
                  </a:lnTo>
                  <a:lnTo>
                    <a:pt x="3389" y="27343"/>
                  </a:lnTo>
                  <a:lnTo>
                    <a:pt x="2601" y="27107"/>
                  </a:lnTo>
                  <a:lnTo>
                    <a:pt x="1813" y="26818"/>
                  </a:lnTo>
                  <a:lnTo>
                    <a:pt x="1025" y="26502"/>
                  </a:lnTo>
                  <a:lnTo>
                    <a:pt x="27" y="26713"/>
                  </a:lnTo>
                  <a:lnTo>
                    <a:pt x="1" y="27133"/>
                  </a:lnTo>
                  <a:lnTo>
                    <a:pt x="184" y="27133"/>
                  </a:lnTo>
                  <a:lnTo>
                    <a:pt x="263" y="27159"/>
                  </a:lnTo>
                  <a:lnTo>
                    <a:pt x="342" y="27185"/>
                  </a:lnTo>
                  <a:lnTo>
                    <a:pt x="395" y="27238"/>
                  </a:lnTo>
                  <a:lnTo>
                    <a:pt x="447" y="27317"/>
                  </a:lnTo>
                  <a:lnTo>
                    <a:pt x="500" y="27396"/>
                  </a:lnTo>
                  <a:lnTo>
                    <a:pt x="526" y="27501"/>
                  </a:lnTo>
                  <a:lnTo>
                    <a:pt x="526" y="27579"/>
                  </a:lnTo>
                  <a:lnTo>
                    <a:pt x="2338" y="28000"/>
                  </a:lnTo>
                  <a:lnTo>
                    <a:pt x="4177" y="28394"/>
                  </a:lnTo>
                  <a:lnTo>
                    <a:pt x="5989" y="28709"/>
                  </a:lnTo>
                  <a:lnTo>
                    <a:pt x="7828" y="28971"/>
                  </a:lnTo>
                  <a:lnTo>
                    <a:pt x="9666" y="29155"/>
                  </a:lnTo>
                  <a:lnTo>
                    <a:pt x="10586" y="29234"/>
                  </a:lnTo>
                  <a:lnTo>
                    <a:pt x="11505" y="29287"/>
                  </a:lnTo>
                  <a:lnTo>
                    <a:pt x="12451" y="29339"/>
                  </a:lnTo>
                  <a:lnTo>
                    <a:pt x="13370" y="29365"/>
                  </a:lnTo>
                  <a:lnTo>
                    <a:pt x="15208" y="29365"/>
                  </a:lnTo>
                  <a:lnTo>
                    <a:pt x="16128" y="29339"/>
                  </a:lnTo>
                  <a:lnTo>
                    <a:pt x="17047" y="29313"/>
                  </a:lnTo>
                  <a:lnTo>
                    <a:pt x="17966" y="29260"/>
                  </a:lnTo>
                  <a:lnTo>
                    <a:pt x="18886" y="29182"/>
                  </a:lnTo>
                  <a:lnTo>
                    <a:pt x="19805" y="29077"/>
                  </a:lnTo>
                  <a:lnTo>
                    <a:pt x="20724" y="28971"/>
                  </a:lnTo>
                  <a:lnTo>
                    <a:pt x="21644" y="28840"/>
                  </a:lnTo>
                  <a:lnTo>
                    <a:pt x="22537" y="28683"/>
                  </a:lnTo>
                  <a:lnTo>
                    <a:pt x="23456" y="28525"/>
                  </a:lnTo>
                  <a:lnTo>
                    <a:pt x="24375" y="28341"/>
                  </a:lnTo>
                  <a:lnTo>
                    <a:pt x="25268" y="28131"/>
                  </a:lnTo>
                  <a:lnTo>
                    <a:pt x="26161" y="27921"/>
                  </a:lnTo>
                  <a:lnTo>
                    <a:pt x="27081" y="27684"/>
                  </a:lnTo>
                  <a:lnTo>
                    <a:pt x="27974" y="27422"/>
                  </a:lnTo>
                  <a:lnTo>
                    <a:pt x="28867" y="27133"/>
                  </a:lnTo>
                  <a:lnTo>
                    <a:pt x="29760" y="26844"/>
                  </a:lnTo>
                  <a:lnTo>
                    <a:pt x="30784" y="26450"/>
                  </a:lnTo>
                  <a:lnTo>
                    <a:pt x="31756" y="26030"/>
                  </a:lnTo>
                  <a:lnTo>
                    <a:pt x="32675" y="25583"/>
                  </a:lnTo>
                  <a:lnTo>
                    <a:pt x="33542" y="25084"/>
                  </a:lnTo>
                  <a:lnTo>
                    <a:pt x="34356" y="24533"/>
                  </a:lnTo>
                  <a:lnTo>
                    <a:pt x="35144" y="23955"/>
                  </a:lnTo>
                  <a:lnTo>
                    <a:pt x="35853" y="23351"/>
                  </a:lnTo>
                  <a:lnTo>
                    <a:pt x="36221" y="23009"/>
                  </a:lnTo>
                  <a:lnTo>
                    <a:pt x="36536" y="22668"/>
                  </a:lnTo>
                  <a:lnTo>
                    <a:pt x="36878" y="22326"/>
                  </a:lnTo>
                  <a:lnTo>
                    <a:pt x="37193" y="21958"/>
                  </a:lnTo>
                  <a:lnTo>
                    <a:pt x="37482" y="21591"/>
                  </a:lnTo>
                  <a:lnTo>
                    <a:pt x="37771" y="21223"/>
                  </a:lnTo>
                  <a:lnTo>
                    <a:pt x="38322" y="20409"/>
                  </a:lnTo>
                  <a:lnTo>
                    <a:pt x="38822" y="19568"/>
                  </a:lnTo>
                  <a:lnTo>
                    <a:pt x="39268" y="18675"/>
                  </a:lnTo>
                  <a:lnTo>
                    <a:pt x="39688" y="17730"/>
                  </a:lnTo>
                  <a:lnTo>
                    <a:pt x="40082" y="16732"/>
                  </a:lnTo>
                  <a:lnTo>
                    <a:pt x="40397" y="15681"/>
                  </a:lnTo>
                  <a:lnTo>
                    <a:pt x="40660" y="14657"/>
                  </a:lnTo>
                  <a:lnTo>
                    <a:pt x="40870" y="13632"/>
                  </a:lnTo>
                  <a:lnTo>
                    <a:pt x="41028" y="12608"/>
                  </a:lnTo>
                  <a:lnTo>
                    <a:pt x="41133" y="11583"/>
                  </a:lnTo>
                  <a:lnTo>
                    <a:pt x="41133" y="11058"/>
                  </a:lnTo>
                  <a:lnTo>
                    <a:pt x="41159" y="10559"/>
                  </a:lnTo>
                  <a:lnTo>
                    <a:pt x="41133" y="10060"/>
                  </a:lnTo>
                  <a:lnTo>
                    <a:pt x="41107" y="9561"/>
                  </a:lnTo>
                  <a:lnTo>
                    <a:pt x="41054" y="9062"/>
                  </a:lnTo>
                  <a:lnTo>
                    <a:pt x="41002" y="8563"/>
                  </a:lnTo>
                  <a:lnTo>
                    <a:pt x="40923" y="8064"/>
                  </a:lnTo>
                  <a:lnTo>
                    <a:pt x="40818" y="7565"/>
                  </a:lnTo>
                  <a:lnTo>
                    <a:pt x="40818" y="7512"/>
                  </a:lnTo>
                  <a:lnTo>
                    <a:pt x="40686" y="6987"/>
                  </a:lnTo>
                  <a:lnTo>
                    <a:pt x="40555" y="6488"/>
                  </a:lnTo>
                  <a:lnTo>
                    <a:pt x="40397" y="5989"/>
                  </a:lnTo>
                  <a:lnTo>
                    <a:pt x="40214" y="5516"/>
                  </a:lnTo>
                  <a:lnTo>
                    <a:pt x="40003" y="5043"/>
                  </a:lnTo>
                  <a:lnTo>
                    <a:pt x="39793" y="4570"/>
                  </a:lnTo>
                  <a:lnTo>
                    <a:pt x="39557" y="4098"/>
                  </a:lnTo>
                  <a:lnTo>
                    <a:pt x="39294" y="3651"/>
                  </a:lnTo>
                  <a:lnTo>
                    <a:pt x="39005" y="3205"/>
                  </a:lnTo>
                  <a:lnTo>
                    <a:pt x="38690" y="2758"/>
                  </a:lnTo>
                  <a:lnTo>
                    <a:pt x="38349" y="2338"/>
                  </a:lnTo>
                  <a:lnTo>
                    <a:pt x="38007" y="1944"/>
                  </a:lnTo>
                  <a:lnTo>
                    <a:pt x="37640" y="1524"/>
                  </a:lnTo>
                  <a:lnTo>
                    <a:pt x="37246" y="1156"/>
                  </a:lnTo>
                  <a:lnTo>
                    <a:pt x="36825" y="788"/>
                  </a:lnTo>
                  <a:lnTo>
                    <a:pt x="36379" y="420"/>
                  </a:lnTo>
                  <a:lnTo>
                    <a:pt x="36274" y="315"/>
                  </a:lnTo>
                  <a:lnTo>
                    <a:pt x="36221" y="236"/>
                  </a:lnTo>
                  <a:lnTo>
                    <a:pt x="36195" y="131"/>
                  </a:lnTo>
                  <a:lnTo>
                    <a:pt x="36221" y="26"/>
                  </a:lnTo>
                  <a:lnTo>
                    <a:pt x="36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68"/>
            <p:cNvSpPr/>
            <p:nvPr/>
          </p:nvSpPr>
          <p:spPr>
            <a:xfrm>
              <a:off x="5126467" y="3594734"/>
              <a:ext cx="2540980" cy="761539"/>
            </a:xfrm>
            <a:custGeom>
              <a:avLst/>
              <a:gdLst/>
              <a:ahLst/>
              <a:cxnLst/>
              <a:rect l="l" t="t" r="r" b="b"/>
              <a:pathLst>
                <a:path w="155127" h="46492" extrusionOk="0">
                  <a:moveTo>
                    <a:pt x="151896" y="1"/>
                  </a:moveTo>
                  <a:lnTo>
                    <a:pt x="151975" y="579"/>
                  </a:lnTo>
                  <a:lnTo>
                    <a:pt x="152028" y="1183"/>
                  </a:lnTo>
                  <a:lnTo>
                    <a:pt x="152080" y="1761"/>
                  </a:lnTo>
                  <a:lnTo>
                    <a:pt x="152080" y="2365"/>
                  </a:lnTo>
                  <a:lnTo>
                    <a:pt x="152080" y="2969"/>
                  </a:lnTo>
                  <a:lnTo>
                    <a:pt x="152054" y="3573"/>
                  </a:lnTo>
                  <a:lnTo>
                    <a:pt x="152001" y="4177"/>
                  </a:lnTo>
                  <a:lnTo>
                    <a:pt x="151923" y="4781"/>
                  </a:lnTo>
                  <a:lnTo>
                    <a:pt x="151817" y="5412"/>
                  </a:lnTo>
                  <a:lnTo>
                    <a:pt x="151712" y="6016"/>
                  </a:lnTo>
                  <a:lnTo>
                    <a:pt x="151581" y="6620"/>
                  </a:lnTo>
                  <a:lnTo>
                    <a:pt x="151423" y="7224"/>
                  </a:lnTo>
                  <a:lnTo>
                    <a:pt x="151266" y="7828"/>
                  </a:lnTo>
                  <a:lnTo>
                    <a:pt x="151082" y="8406"/>
                  </a:lnTo>
                  <a:lnTo>
                    <a:pt x="150872" y="9010"/>
                  </a:lnTo>
                  <a:lnTo>
                    <a:pt x="150635" y="9614"/>
                  </a:lnTo>
                  <a:lnTo>
                    <a:pt x="150399" y="10192"/>
                  </a:lnTo>
                  <a:lnTo>
                    <a:pt x="150136" y="10770"/>
                  </a:lnTo>
                  <a:lnTo>
                    <a:pt x="149874" y="11348"/>
                  </a:lnTo>
                  <a:lnTo>
                    <a:pt x="149585" y="11899"/>
                  </a:lnTo>
                  <a:lnTo>
                    <a:pt x="149270" y="12451"/>
                  </a:lnTo>
                  <a:lnTo>
                    <a:pt x="148954" y="13003"/>
                  </a:lnTo>
                  <a:lnTo>
                    <a:pt x="148613" y="13528"/>
                  </a:lnTo>
                  <a:lnTo>
                    <a:pt x="148272" y="14053"/>
                  </a:lnTo>
                  <a:lnTo>
                    <a:pt x="147904" y="14579"/>
                  </a:lnTo>
                  <a:lnTo>
                    <a:pt x="147510" y="15078"/>
                  </a:lnTo>
                  <a:lnTo>
                    <a:pt x="147116" y="15577"/>
                  </a:lnTo>
                  <a:lnTo>
                    <a:pt x="146722" y="16049"/>
                  </a:lnTo>
                  <a:lnTo>
                    <a:pt x="146302" y="16496"/>
                  </a:lnTo>
                  <a:lnTo>
                    <a:pt x="145881" y="16969"/>
                  </a:lnTo>
                  <a:lnTo>
                    <a:pt x="145435" y="17389"/>
                  </a:lnTo>
                  <a:lnTo>
                    <a:pt x="144962" y="17809"/>
                  </a:lnTo>
                  <a:lnTo>
                    <a:pt x="144043" y="18597"/>
                  </a:lnTo>
                  <a:lnTo>
                    <a:pt x="143071" y="19333"/>
                  </a:lnTo>
                  <a:lnTo>
                    <a:pt x="142099" y="20042"/>
                  </a:lnTo>
                  <a:lnTo>
                    <a:pt x="141075" y="20672"/>
                  </a:lnTo>
                  <a:lnTo>
                    <a:pt x="140024" y="21303"/>
                  </a:lnTo>
                  <a:lnTo>
                    <a:pt x="138973" y="21881"/>
                  </a:lnTo>
                  <a:lnTo>
                    <a:pt x="137897" y="22406"/>
                  </a:lnTo>
                  <a:lnTo>
                    <a:pt x="136793" y="22905"/>
                  </a:lnTo>
                  <a:lnTo>
                    <a:pt x="135664" y="23378"/>
                  </a:lnTo>
                  <a:lnTo>
                    <a:pt x="134535" y="23824"/>
                  </a:lnTo>
                  <a:lnTo>
                    <a:pt x="133405" y="24244"/>
                  </a:lnTo>
                  <a:lnTo>
                    <a:pt x="132249" y="24612"/>
                  </a:lnTo>
                  <a:lnTo>
                    <a:pt x="131094" y="24980"/>
                  </a:lnTo>
                  <a:lnTo>
                    <a:pt x="129912" y="25321"/>
                  </a:lnTo>
                  <a:lnTo>
                    <a:pt x="128756" y="25637"/>
                  </a:lnTo>
                  <a:lnTo>
                    <a:pt x="127574" y="25952"/>
                  </a:lnTo>
                  <a:lnTo>
                    <a:pt x="124816" y="26608"/>
                  </a:lnTo>
                  <a:lnTo>
                    <a:pt x="122032" y="27212"/>
                  </a:lnTo>
                  <a:lnTo>
                    <a:pt x="119248" y="27790"/>
                  </a:lnTo>
                  <a:lnTo>
                    <a:pt x="116437" y="28316"/>
                  </a:lnTo>
                  <a:lnTo>
                    <a:pt x="113627" y="28815"/>
                  </a:lnTo>
                  <a:lnTo>
                    <a:pt x="110816" y="29288"/>
                  </a:lnTo>
                  <a:lnTo>
                    <a:pt x="107980" y="29708"/>
                  </a:lnTo>
                  <a:lnTo>
                    <a:pt x="105169" y="30102"/>
                  </a:lnTo>
                  <a:lnTo>
                    <a:pt x="102149" y="30496"/>
                  </a:lnTo>
                  <a:lnTo>
                    <a:pt x="99102" y="30863"/>
                  </a:lnTo>
                  <a:lnTo>
                    <a:pt x="96055" y="31179"/>
                  </a:lnTo>
                  <a:lnTo>
                    <a:pt x="93034" y="31441"/>
                  </a:lnTo>
                  <a:lnTo>
                    <a:pt x="89988" y="31678"/>
                  </a:lnTo>
                  <a:lnTo>
                    <a:pt x="86941" y="31862"/>
                  </a:lnTo>
                  <a:lnTo>
                    <a:pt x="83868" y="32019"/>
                  </a:lnTo>
                  <a:lnTo>
                    <a:pt x="80821" y="32124"/>
                  </a:lnTo>
                  <a:lnTo>
                    <a:pt x="77774" y="32177"/>
                  </a:lnTo>
                  <a:lnTo>
                    <a:pt x="74727" y="32203"/>
                  </a:lnTo>
                  <a:lnTo>
                    <a:pt x="71654" y="32177"/>
                  </a:lnTo>
                  <a:lnTo>
                    <a:pt x="68607" y="32124"/>
                  </a:lnTo>
                  <a:lnTo>
                    <a:pt x="65560" y="32019"/>
                  </a:lnTo>
                  <a:lnTo>
                    <a:pt x="62513" y="31862"/>
                  </a:lnTo>
                  <a:lnTo>
                    <a:pt x="59467" y="31651"/>
                  </a:lnTo>
                  <a:lnTo>
                    <a:pt x="56420" y="31415"/>
                  </a:lnTo>
                  <a:lnTo>
                    <a:pt x="53557" y="31152"/>
                  </a:lnTo>
                  <a:lnTo>
                    <a:pt x="50694" y="30837"/>
                  </a:lnTo>
                  <a:lnTo>
                    <a:pt x="47831" y="30496"/>
                  </a:lnTo>
                  <a:lnTo>
                    <a:pt x="44994" y="30102"/>
                  </a:lnTo>
                  <a:lnTo>
                    <a:pt x="42157" y="29682"/>
                  </a:lnTo>
                  <a:lnTo>
                    <a:pt x="39321" y="29209"/>
                  </a:lnTo>
                  <a:lnTo>
                    <a:pt x="36484" y="28683"/>
                  </a:lnTo>
                  <a:lnTo>
                    <a:pt x="33673" y="28132"/>
                  </a:lnTo>
                  <a:lnTo>
                    <a:pt x="31047" y="27606"/>
                  </a:lnTo>
                  <a:lnTo>
                    <a:pt x="28368" y="27029"/>
                  </a:lnTo>
                  <a:lnTo>
                    <a:pt x="27054" y="26740"/>
                  </a:lnTo>
                  <a:lnTo>
                    <a:pt x="25715" y="26425"/>
                  </a:lnTo>
                  <a:lnTo>
                    <a:pt x="24375" y="26083"/>
                  </a:lnTo>
                  <a:lnTo>
                    <a:pt x="23062" y="25715"/>
                  </a:lnTo>
                  <a:lnTo>
                    <a:pt x="21749" y="25321"/>
                  </a:lnTo>
                  <a:lnTo>
                    <a:pt x="20435" y="24875"/>
                  </a:lnTo>
                  <a:lnTo>
                    <a:pt x="19148" y="24402"/>
                  </a:lnTo>
                  <a:lnTo>
                    <a:pt x="17888" y="23903"/>
                  </a:lnTo>
                  <a:lnTo>
                    <a:pt x="16653" y="23351"/>
                  </a:lnTo>
                  <a:lnTo>
                    <a:pt x="15445" y="22774"/>
                  </a:lnTo>
                  <a:lnTo>
                    <a:pt x="14263" y="22117"/>
                  </a:lnTo>
                  <a:lnTo>
                    <a:pt x="13685" y="21775"/>
                  </a:lnTo>
                  <a:lnTo>
                    <a:pt x="13107" y="21408"/>
                  </a:lnTo>
                  <a:lnTo>
                    <a:pt x="12556" y="21040"/>
                  </a:lnTo>
                  <a:lnTo>
                    <a:pt x="12004" y="20646"/>
                  </a:lnTo>
                  <a:lnTo>
                    <a:pt x="11479" y="20226"/>
                  </a:lnTo>
                  <a:lnTo>
                    <a:pt x="10953" y="19805"/>
                  </a:lnTo>
                  <a:lnTo>
                    <a:pt x="10454" y="19359"/>
                  </a:lnTo>
                  <a:lnTo>
                    <a:pt x="9982" y="18912"/>
                  </a:lnTo>
                  <a:lnTo>
                    <a:pt x="9483" y="18413"/>
                  </a:lnTo>
                  <a:lnTo>
                    <a:pt x="9036" y="17941"/>
                  </a:lnTo>
                  <a:lnTo>
                    <a:pt x="8590" y="17442"/>
                  </a:lnTo>
                  <a:lnTo>
                    <a:pt x="8143" y="16916"/>
                  </a:lnTo>
                  <a:lnTo>
                    <a:pt x="7723" y="16391"/>
                  </a:lnTo>
                  <a:lnTo>
                    <a:pt x="7329" y="15839"/>
                  </a:lnTo>
                  <a:lnTo>
                    <a:pt x="6961" y="15288"/>
                  </a:lnTo>
                  <a:lnTo>
                    <a:pt x="6593" y="14710"/>
                  </a:lnTo>
                  <a:lnTo>
                    <a:pt x="6252" y="14132"/>
                  </a:lnTo>
                  <a:lnTo>
                    <a:pt x="5937" y="13554"/>
                  </a:lnTo>
                  <a:lnTo>
                    <a:pt x="5648" y="12976"/>
                  </a:lnTo>
                  <a:lnTo>
                    <a:pt x="5359" y="12372"/>
                  </a:lnTo>
                  <a:lnTo>
                    <a:pt x="5096" y="11768"/>
                  </a:lnTo>
                  <a:lnTo>
                    <a:pt x="4860" y="11164"/>
                  </a:lnTo>
                  <a:lnTo>
                    <a:pt x="4650" y="10534"/>
                  </a:lnTo>
                  <a:lnTo>
                    <a:pt x="4466" y="9929"/>
                  </a:lnTo>
                  <a:lnTo>
                    <a:pt x="4308" y="9299"/>
                  </a:lnTo>
                  <a:lnTo>
                    <a:pt x="4177" y="8669"/>
                  </a:lnTo>
                  <a:lnTo>
                    <a:pt x="4072" y="8038"/>
                  </a:lnTo>
                  <a:lnTo>
                    <a:pt x="3967" y="7408"/>
                  </a:lnTo>
                  <a:lnTo>
                    <a:pt x="3914" y="6778"/>
                  </a:lnTo>
                  <a:lnTo>
                    <a:pt x="3888" y="6147"/>
                  </a:lnTo>
                  <a:lnTo>
                    <a:pt x="3888" y="5517"/>
                  </a:lnTo>
                  <a:lnTo>
                    <a:pt x="3914" y="4886"/>
                  </a:lnTo>
                  <a:lnTo>
                    <a:pt x="3967" y="4256"/>
                  </a:lnTo>
                  <a:lnTo>
                    <a:pt x="4072" y="3626"/>
                  </a:lnTo>
                  <a:lnTo>
                    <a:pt x="3494" y="5044"/>
                  </a:lnTo>
                  <a:lnTo>
                    <a:pt x="2916" y="6489"/>
                  </a:lnTo>
                  <a:lnTo>
                    <a:pt x="2365" y="7933"/>
                  </a:lnTo>
                  <a:lnTo>
                    <a:pt x="1865" y="9404"/>
                  </a:lnTo>
                  <a:lnTo>
                    <a:pt x="1393" y="10875"/>
                  </a:lnTo>
                  <a:lnTo>
                    <a:pt x="972" y="12372"/>
                  </a:lnTo>
                  <a:lnTo>
                    <a:pt x="789" y="13108"/>
                  </a:lnTo>
                  <a:lnTo>
                    <a:pt x="605" y="13869"/>
                  </a:lnTo>
                  <a:lnTo>
                    <a:pt x="473" y="14605"/>
                  </a:lnTo>
                  <a:lnTo>
                    <a:pt x="342" y="15340"/>
                  </a:lnTo>
                  <a:lnTo>
                    <a:pt x="211" y="16102"/>
                  </a:lnTo>
                  <a:lnTo>
                    <a:pt x="132" y="16864"/>
                  </a:lnTo>
                  <a:lnTo>
                    <a:pt x="53" y="17599"/>
                  </a:lnTo>
                  <a:lnTo>
                    <a:pt x="27" y="18361"/>
                  </a:lnTo>
                  <a:lnTo>
                    <a:pt x="1" y="19096"/>
                  </a:lnTo>
                  <a:lnTo>
                    <a:pt x="27" y="19858"/>
                  </a:lnTo>
                  <a:lnTo>
                    <a:pt x="53" y="20593"/>
                  </a:lnTo>
                  <a:lnTo>
                    <a:pt x="132" y="21355"/>
                  </a:lnTo>
                  <a:lnTo>
                    <a:pt x="211" y="22091"/>
                  </a:lnTo>
                  <a:lnTo>
                    <a:pt x="342" y="22852"/>
                  </a:lnTo>
                  <a:lnTo>
                    <a:pt x="500" y="23588"/>
                  </a:lnTo>
                  <a:lnTo>
                    <a:pt x="710" y="24350"/>
                  </a:lnTo>
                  <a:lnTo>
                    <a:pt x="946" y="25085"/>
                  </a:lnTo>
                  <a:lnTo>
                    <a:pt x="1209" y="25820"/>
                  </a:lnTo>
                  <a:lnTo>
                    <a:pt x="1524" y="26556"/>
                  </a:lnTo>
                  <a:lnTo>
                    <a:pt x="1865" y="27291"/>
                  </a:lnTo>
                  <a:lnTo>
                    <a:pt x="2207" y="27922"/>
                  </a:lnTo>
                  <a:lnTo>
                    <a:pt x="2548" y="28552"/>
                  </a:lnTo>
                  <a:lnTo>
                    <a:pt x="2916" y="29130"/>
                  </a:lnTo>
                  <a:lnTo>
                    <a:pt x="3310" y="29734"/>
                  </a:lnTo>
                  <a:lnTo>
                    <a:pt x="3704" y="30286"/>
                  </a:lnTo>
                  <a:lnTo>
                    <a:pt x="4124" y="30863"/>
                  </a:lnTo>
                  <a:lnTo>
                    <a:pt x="4571" y="31389"/>
                  </a:lnTo>
                  <a:lnTo>
                    <a:pt x="5017" y="31914"/>
                  </a:lnTo>
                  <a:lnTo>
                    <a:pt x="5490" y="32439"/>
                  </a:lnTo>
                  <a:lnTo>
                    <a:pt x="5963" y="32938"/>
                  </a:lnTo>
                  <a:lnTo>
                    <a:pt x="6462" y="33411"/>
                  </a:lnTo>
                  <a:lnTo>
                    <a:pt x="6987" y="33884"/>
                  </a:lnTo>
                  <a:lnTo>
                    <a:pt x="7513" y="34331"/>
                  </a:lnTo>
                  <a:lnTo>
                    <a:pt x="8038" y="34777"/>
                  </a:lnTo>
                  <a:lnTo>
                    <a:pt x="8590" y="35224"/>
                  </a:lnTo>
                  <a:lnTo>
                    <a:pt x="9141" y="35618"/>
                  </a:lnTo>
                  <a:lnTo>
                    <a:pt x="9719" y="36038"/>
                  </a:lnTo>
                  <a:lnTo>
                    <a:pt x="10297" y="36432"/>
                  </a:lnTo>
                  <a:lnTo>
                    <a:pt x="10901" y="36800"/>
                  </a:lnTo>
                  <a:lnTo>
                    <a:pt x="11479" y="37167"/>
                  </a:lnTo>
                  <a:lnTo>
                    <a:pt x="12713" y="37850"/>
                  </a:lnTo>
                  <a:lnTo>
                    <a:pt x="13974" y="38481"/>
                  </a:lnTo>
                  <a:lnTo>
                    <a:pt x="15235" y="39058"/>
                  </a:lnTo>
                  <a:lnTo>
                    <a:pt x="16548" y="39584"/>
                  </a:lnTo>
                  <a:lnTo>
                    <a:pt x="17835" y="40083"/>
                  </a:lnTo>
                  <a:lnTo>
                    <a:pt x="19175" y="40503"/>
                  </a:lnTo>
                  <a:lnTo>
                    <a:pt x="20514" y="40897"/>
                  </a:lnTo>
                  <a:lnTo>
                    <a:pt x="21854" y="41265"/>
                  </a:lnTo>
                  <a:lnTo>
                    <a:pt x="23220" y="41606"/>
                  </a:lnTo>
                  <a:lnTo>
                    <a:pt x="24585" y="41895"/>
                  </a:lnTo>
                  <a:lnTo>
                    <a:pt x="25951" y="42158"/>
                  </a:lnTo>
                  <a:lnTo>
                    <a:pt x="27317" y="42394"/>
                  </a:lnTo>
                  <a:lnTo>
                    <a:pt x="28709" y="42631"/>
                  </a:lnTo>
                  <a:lnTo>
                    <a:pt x="30101" y="42841"/>
                  </a:lnTo>
                  <a:lnTo>
                    <a:pt x="32885" y="43182"/>
                  </a:lnTo>
                  <a:lnTo>
                    <a:pt x="35670" y="43497"/>
                  </a:lnTo>
                  <a:lnTo>
                    <a:pt x="41212" y="44049"/>
                  </a:lnTo>
                  <a:lnTo>
                    <a:pt x="46938" y="44627"/>
                  </a:lnTo>
                  <a:lnTo>
                    <a:pt x="49801" y="44890"/>
                  </a:lnTo>
                  <a:lnTo>
                    <a:pt x="52637" y="45126"/>
                  </a:lnTo>
                  <a:lnTo>
                    <a:pt x="55500" y="45362"/>
                  </a:lnTo>
                  <a:lnTo>
                    <a:pt x="58363" y="45572"/>
                  </a:lnTo>
                  <a:lnTo>
                    <a:pt x="61226" y="45756"/>
                  </a:lnTo>
                  <a:lnTo>
                    <a:pt x="64089" y="45940"/>
                  </a:lnTo>
                  <a:lnTo>
                    <a:pt x="66847" y="46071"/>
                  </a:lnTo>
                  <a:lnTo>
                    <a:pt x="69605" y="46203"/>
                  </a:lnTo>
                  <a:lnTo>
                    <a:pt x="72363" y="46308"/>
                  </a:lnTo>
                  <a:lnTo>
                    <a:pt x="75121" y="46387"/>
                  </a:lnTo>
                  <a:lnTo>
                    <a:pt x="77905" y="46465"/>
                  </a:lnTo>
                  <a:lnTo>
                    <a:pt x="80663" y="46492"/>
                  </a:lnTo>
                  <a:lnTo>
                    <a:pt x="86179" y="46492"/>
                  </a:lnTo>
                  <a:lnTo>
                    <a:pt x="88937" y="46439"/>
                  </a:lnTo>
                  <a:lnTo>
                    <a:pt x="91695" y="46387"/>
                  </a:lnTo>
                  <a:lnTo>
                    <a:pt x="94479" y="46282"/>
                  </a:lnTo>
                  <a:lnTo>
                    <a:pt x="97237" y="46177"/>
                  </a:lnTo>
                  <a:lnTo>
                    <a:pt x="99995" y="46019"/>
                  </a:lnTo>
                  <a:lnTo>
                    <a:pt x="102753" y="45835"/>
                  </a:lnTo>
                  <a:lnTo>
                    <a:pt x="105511" y="45625"/>
                  </a:lnTo>
                  <a:lnTo>
                    <a:pt x="108242" y="45389"/>
                  </a:lnTo>
                  <a:lnTo>
                    <a:pt x="113390" y="44916"/>
                  </a:lnTo>
                  <a:lnTo>
                    <a:pt x="116017" y="44653"/>
                  </a:lnTo>
                  <a:lnTo>
                    <a:pt x="118644" y="44338"/>
                  </a:lnTo>
                  <a:lnTo>
                    <a:pt x="121296" y="43970"/>
                  </a:lnTo>
                  <a:lnTo>
                    <a:pt x="122610" y="43786"/>
                  </a:lnTo>
                  <a:lnTo>
                    <a:pt x="123923" y="43550"/>
                  </a:lnTo>
                  <a:lnTo>
                    <a:pt x="125236" y="43314"/>
                  </a:lnTo>
                  <a:lnTo>
                    <a:pt x="126550" y="43051"/>
                  </a:lnTo>
                  <a:lnTo>
                    <a:pt x="127863" y="42762"/>
                  </a:lnTo>
                  <a:lnTo>
                    <a:pt x="129150" y="42447"/>
                  </a:lnTo>
                  <a:lnTo>
                    <a:pt x="130411" y="42105"/>
                  </a:lnTo>
                  <a:lnTo>
                    <a:pt x="131672" y="41738"/>
                  </a:lnTo>
                  <a:lnTo>
                    <a:pt x="132932" y="41344"/>
                  </a:lnTo>
                  <a:lnTo>
                    <a:pt x="134167" y="40897"/>
                  </a:lnTo>
                  <a:lnTo>
                    <a:pt x="135375" y="40424"/>
                  </a:lnTo>
                  <a:lnTo>
                    <a:pt x="136583" y="39899"/>
                  </a:lnTo>
                  <a:lnTo>
                    <a:pt x="137739" y="39347"/>
                  </a:lnTo>
                  <a:lnTo>
                    <a:pt x="138895" y="38770"/>
                  </a:lnTo>
                  <a:lnTo>
                    <a:pt x="140024" y="38139"/>
                  </a:lnTo>
                  <a:lnTo>
                    <a:pt x="141127" y="37456"/>
                  </a:lnTo>
                  <a:lnTo>
                    <a:pt x="142204" y="36721"/>
                  </a:lnTo>
                  <a:lnTo>
                    <a:pt x="143229" y="35959"/>
                  </a:lnTo>
                  <a:lnTo>
                    <a:pt x="144253" y="35119"/>
                  </a:lnTo>
                  <a:lnTo>
                    <a:pt x="145225" y="34252"/>
                  </a:lnTo>
                  <a:lnTo>
                    <a:pt x="145698" y="33779"/>
                  </a:lnTo>
                  <a:lnTo>
                    <a:pt x="146170" y="33306"/>
                  </a:lnTo>
                  <a:lnTo>
                    <a:pt x="146643" y="32833"/>
                  </a:lnTo>
                  <a:lnTo>
                    <a:pt x="147090" y="32334"/>
                  </a:lnTo>
                  <a:lnTo>
                    <a:pt x="147799" y="31494"/>
                  </a:lnTo>
                  <a:lnTo>
                    <a:pt x="148482" y="30627"/>
                  </a:lnTo>
                  <a:lnTo>
                    <a:pt x="149138" y="29734"/>
                  </a:lnTo>
                  <a:lnTo>
                    <a:pt x="149742" y="28815"/>
                  </a:lnTo>
                  <a:lnTo>
                    <a:pt x="150347" y="27895"/>
                  </a:lnTo>
                  <a:lnTo>
                    <a:pt x="150898" y="26924"/>
                  </a:lnTo>
                  <a:lnTo>
                    <a:pt x="151450" y="25952"/>
                  </a:lnTo>
                  <a:lnTo>
                    <a:pt x="151923" y="24980"/>
                  </a:lnTo>
                  <a:lnTo>
                    <a:pt x="152395" y="23982"/>
                  </a:lnTo>
                  <a:lnTo>
                    <a:pt x="152816" y="22957"/>
                  </a:lnTo>
                  <a:lnTo>
                    <a:pt x="153210" y="21933"/>
                  </a:lnTo>
                  <a:lnTo>
                    <a:pt x="153577" y="20882"/>
                  </a:lnTo>
                  <a:lnTo>
                    <a:pt x="153892" y="19832"/>
                  </a:lnTo>
                  <a:lnTo>
                    <a:pt x="154181" y="18755"/>
                  </a:lnTo>
                  <a:lnTo>
                    <a:pt x="154418" y="17678"/>
                  </a:lnTo>
                  <a:lnTo>
                    <a:pt x="154628" y="16601"/>
                  </a:lnTo>
                  <a:lnTo>
                    <a:pt x="154812" y="15577"/>
                  </a:lnTo>
                  <a:lnTo>
                    <a:pt x="154943" y="14526"/>
                  </a:lnTo>
                  <a:lnTo>
                    <a:pt x="155048" y="13475"/>
                  </a:lnTo>
                  <a:lnTo>
                    <a:pt x="155101" y="12372"/>
                  </a:lnTo>
                  <a:lnTo>
                    <a:pt x="155127" y="11269"/>
                  </a:lnTo>
                  <a:lnTo>
                    <a:pt x="155101" y="10166"/>
                  </a:lnTo>
                  <a:lnTo>
                    <a:pt x="155048" y="9063"/>
                  </a:lnTo>
                  <a:lnTo>
                    <a:pt x="154943" y="7960"/>
                  </a:lnTo>
                  <a:lnTo>
                    <a:pt x="154786" y="6883"/>
                  </a:lnTo>
                  <a:lnTo>
                    <a:pt x="154549" y="5806"/>
                  </a:lnTo>
                  <a:lnTo>
                    <a:pt x="154418" y="5254"/>
                  </a:lnTo>
                  <a:lnTo>
                    <a:pt x="154286" y="4755"/>
                  </a:lnTo>
                  <a:lnTo>
                    <a:pt x="154129" y="4230"/>
                  </a:lnTo>
                  <a:lnTo>
                    <a:pt x="153945" y="3704"/>
                  </a:lnTo>
                  <a:lnTo>
                    <a:pt x="153735" y="3205"/>
                  </a:lnTo>
                  <a:lnTo>
                    <a:pt x="153525" y="2733"/>
                  </a:lnTo>
                  <a:lnTo>
                    <a:pt x="153315" y="2234"/>
                  </a:lnTo>
                  <a:lnTo>
                    <a:pt x="153052" y="1761"/>
                  </a:lnTo>
                  <a:lnTo>
                    <a:pt x="152789" y="1314"/>
                  </a:lnTo>
                  <a:lnTo>
                    <a:pt x="152527" y="868"/>
                  </a:lnTo>
                  <a:lnTo>
                    <a:pt x="152211" y="421"/>
                  </a:lnTo>
                  <a:lnTo>
                    <a:pt x="151896" y="1"/>
                  </a:lnTo>
                  <a:close/>
                </a:path>
              </a:pathLst>
            </a:custGeom>
            <a:solidFill>
              <a:srgbClr val="F8B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68"/>
            <p:cNvSpPr/>
            <p:nvPr/>
          </p:nvSpPr>
          <p:spPr>
            <a:xfrm>
              <a:off x="7606350" y="2932605"/>
              <a:ext cx="41736" cy="27551"/>
            </a:xfrm>
            <a:custGeom>
              <a:avLst/>
              <a:gdLst/>
              <a:ahLst/>
              <a:cxnLst/>
              <a:rect l="l" t="t" r="r" b="b"/>
              <a:pathLst>
                <a:path w="2548" h="1682" extrusionOk="0">
                  <a:moveTo>
                    <a:pt x="263" y="1"/>
                  </a:moveTo>
                  <a:lnTo>
                    <a:pt x="184" y="27"/>
                  </a:lnTo>
                  <a:lnTo>
                    <a:pt x="105" y="79"/>
                  </a:lnTo>
                  <a:lnTo>
                    <a:pt x="53" y="158"/>
                  </a:lnTo>
                  <a:lnTo>
                    <a:pt x="0" y="263"/>
                  </a:lnTo>
                  <a:lnTo>
                    <a:pt x="0" y="368"/>
                  </a:lnTo>
                  <a:lnTo>
                    <a:pt x="53" y="526"/>
                  </a:lnTo>
                  <a:lnTo>
                    <a:pt x="132" y="710"/>
                  </a:lnTo>
                  <a:lnTo>
                    <a:pt x="210" y="867"/>
                  </a:lnTo>
                  <a:lnTo>
                    <a:pt x="342" y="1025"/>
                  </a:lnTo>
                  <a:lnTo>
                    <a:pt x="473" y="1156"/>
                  </a:lnTo>
                  <a:lnTo>
                    <a:pt x="604" y="1288"/>
                  </a:lnTo>
                  <a:lnTo>
                    <a:pt x="762" y="1393"/>
                  </a:lnTo>
                  <a:lnTo>
                    <a:pt x="946" y="1498"/>
                  </a:lnTo>
                  <a:lnTo>
                    <a:pt x="1103" y="1577"/>
                  </a:lnTo>
                  <a:lnTo>
                    <a:pt x="1287" y="1629"/>
                  </a:lnTo>
                  <a:lnTo>
                    <a:pt x="1471" y="1655"/>
                  </a:lnTo>
                  <a:lnTo>
                    <a:pt x="1655" y="1682"/>
                  </a:lnTo>
                  <a:lnTo>
                    <a:pt x="1865" y="1682"/>
                  </a:lnTo>
                  <a:lnTo>
                    <a:pt x="2049" y="1655"/>
                  </a:lnTo>
                  <a:lnTo>
                    <a:pt x="2207" y="1603"/>
                  </a:lnTo>
                  <a:lnTo>
                    <a:pt x="2390" y="1550"/>
                  </a:lnTo>
                  <a:lnTo>
                    <a:pt x="2495" y="1471"/>
                  </a:lnTo>
                  <a:lnTo>
                    <a:pt x="2548" y="1366"/>
                  </a:lnTo>
                  <a:lnTo>
                    <a:pt x="2548" y="1261"/>
                  </a:lnTo>
                  <a:lnTo>
                    <a:pt x="2522" y="1156"/>
                  </a:lnTo>
                  <a:lnTo>
                    <a:pt x="2469" y="1051"/>
                  </a:lnTo>
                  <a:lnTo>
                    <a:pt x="2364" y="972"/>
                  </a:lnTo>
                  <a:lnTo>
                    <a:pt x="2259" y="946"/>
                  </a:lnTo>
                  <a:lnTo>
                    <a:pt x="2128" y="946"/>
                  </a:lnTo>
                  <a:lnTo>
                    <a:pt x="1865" y="972"/>
                  </a:lnTo>
                  <a:lnTo>
                    <a:pt x="1629" y="972"/>
                  </a:lnTo>
                  <a:lnTo>
                    <a:pt x="1392" y="920"/>
                  </a:lnTo>
                  <a:lnTo>
                    <a:pt x="1182" y="841"/>
                  </a:lnTo>
                  <a:lnTo>
                    <a:pt x="972" y="736"/>
                  </a:lnTo>
                  <a:lnTo>
                    <a:pt x="814" y="578"/>
                  </a:lnTo>
                  <a:lnTo>
                    <a:pt x="657" y="368"/>
                  </a:lnTo>
                  <a:lnTo>
                    <a:pt x="499" y="132"/>
                  </a:lnTo>
                  <a:lnTo>
                    <a:pt x="447" y="53"/>
                  </a:lnTo>
                  <a:lnTo>
                    <a:pt x="368" y="27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68"/>
            <p:cNvSpPr/>
            <p:nvPr/>
          </p:nvSpPr>
          <p:spPr>
            <a:xfrm>
              <a:off x="7497931" y="3110295"/>
              <a:ext cx="138542" cy="121343"/>
            </a:xfrm>
            <a:custGeom>
              <a:avLst/>
              <a:gdLst/>
              <a:ahLst/>
              <a:cxnLst/>
              <a:rect l="l" t="t" r="r" b="b"/>
              <a:pathLst>
                <a:path w="8458" h="7408" extrusionOk="0">
                  <a:moveTo>
                    <a:pt x="6435" y="0"/>
                  </a:moveTo>
                  <a:lnTo>
                    <a:pt x="5726" y="841"/>
                  </a:lnTo>
                  <a:lnTo>
                    <a:pt x="4991" y="1655"/>
                  </a:lnTo>
                  <a:lnTo>
                    <a:pt x="4229" y="2469"/>
                  </a:lnTo>
                  <a:lnTo>
                    <a:pt x="3415" y="3257"/>
                  </a:lnTo>
                  <a:lnTo>
                    <a:pt x="2601" y="4019"/>
                  </a:lnTo>
                  <a:lnTo>
                    <a:pt x="1734" y="4781"/>
                  </a:lnTo>
                  <a:lnTo>
                    <a:pt x="893" y="5490"/>
                  </a:lnTo>
                  <a:lnTo>
                    <a:pt x="0" y="6199"/>
                  </a:lnTo>
                  <a:lnTo>
                    <a:pt x="552" y="6514"/>
                  </a:lnTo>
                  <a:lnTo>
                    <a:pt x="1130" y="6830"/>
                  </a:lnTo>
                  <a:lnTo>
                    <a:pt x="1734" y="7119"/>
                  </a:lnTo>
                  <a:lnTo>
                    <a:pt x="2364" y="7407"/>
                  </a:lnTo>
                  <a:lnTo>
                    <a:pt x="2285" y="7119"/>
                  </a:lnTo>
                  <a:lnTo>
                    <a:pt x="2233" y="6803"/>
                  </a:lnTo>
                  <a:lnTo>
                    <a:pt x="2207" y="6514"/>
                  </a:lnTo>
                  <a:lnTo>
                    <a:pt x="2233" y="6225"/>
                  </a:lnTo>
                  <a:lnTo>
                    <a:pt x="2285" y="5937"/>
                  </a:lnTo>
                  <a:lnTo>
                    <a:pt x="2364" y="5648"/>
                  </a:lnTo>
                  <a:lnTo>
                    <a:pt x="2469" y="5359"/>
                  </a:lnTo>
                  <a:lnTo>
                    <a:pt x="2574" y="5096"/>
                  </a:lnTo>
                  <a:lnTo>
                    <a:pt x="2732" y="4833"/>
                  </a:lnTo>
                  <a:lnTo>
                    <a:pt x="2889" y="4571"/>
                  </a:lnTo>
                  <a:lnTo>
                    <a:pt x="3073" y="4334"/>
                  </a:lnTo>
                  <a:lnTo>
                    <a:pt x="3283" y="4098"/>
                  </a:lnTo>
                  <a:lnTo>
                    <a:pt x="3494" y="3888"/>
                  </a:lnTo>
                  <a:lnTo>
                    <a:pt x="3730" y="3678"/>
                  </a:lnTo>
                  <a:lnTo>
                    <a:pt x="3966" y="3494"/>
                  </a:lnTo>
                  <a:lnTo>
                    <a:pt x="4203" y="3310"/>
                  </a:lnTo>
                  <a:lnTo>
                    <a:pt x="4623" y="3047"/>
                  </a:lnTo>
                  <a:lnTo>
                    <a:pt x="5096" y="2785"/>
                  </a:lnTo>
                  <a:lnTo>
                    <a:pt x="5621" y="2522"/>
                  </a:lnTo>
                  <a:lnTo>
                    <a:pt x="6173" y="2286"/>
                  </a:lnTo>
                  <a:lnTo>
                    <a:pt x="6724" y="2102"/>
                  </a:lnTo>
                  <a:lnTo>
                    <a:pt x="7328" y="1944"/>
                  </a:lnTo>
                  <a:lnTo>
                    <a:pt x="7617" y="1892"/>
                  </a:lnTo>
                  <a:lnTo>
                    <a:pt x="7880" y="1839"/>
                  </a:lnTo>
                  <a:lnTo>
                    <a:pt x="8169" y="1813"/>
                  </a:lnTo>
                  <a:lnTo>
                    <a:pt x="8458" y="1813"/>
                  </a:lnTo>
                  <a:lnTo>
                    <a:pt x="7985" y="1314"/>
                  </a:lnTo>
                  <a:lnTo>
                    <a:pt x="7486" y="815"/>
                  </a:lnTo>
                  <a:lnTo>
                    <a:pt x="6961" y="394"/>
                  </a:lnTo>
                  <a:lnTo>
                    <a:pt x="64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68"/>
            <p:cNvSpPr/>
            <p:nvPr/>
          </p:nvSpPr>
          <p:spPr>
            <a:xfrm>
              <a:off x="5133789" y="2835373"/>
              <a:ext cx="2523339" cy="668599"/>
            </a:xfrm>
            <a:custGeom>
              <a:avLst/>
              <a:gdLst/>
              <a:ahLst/>
              <a:cxnLst/>
              <a:rect l="l" t="t" r="r" b="b"/>
              <a:pathLst>
                <a:path w="154050" h="40818" extrusionOk="0">
                  <a:moveTo>
                    <a:pt x="1786" y="3783"/>
                  </a:moveTo>
                  <a:lnTo>
                    <a:pt x="1812" y="3809"/>
                  </a:lnTo>
                  <a:lnTo>
                    <a:pt x="1865" y="3835"/>
                  </a:lnTo>
                  <a:lnTo>
                    <a:pt x="1891" y="3862"/>
                  </a:lnTo>
                  <a:lnTo>
                    <a:pt x="1891" y="3914"/>
                  </a:lnTo>
                  <a:lnTo>
                    <a:pt x="1891" y="4072"/>
                  </a:lnTo>
                  <a:lnTo>
                    <a:pt x="1918" y="4229"/>
                  </a:lnTo>
                  <a:lnTo>
                    <a:pt x="1944" y="4361"/>
                  </a:lnTo>
                  <a:lnTo>
                    <a:pt x="2023" y="4518"/>
                  </a:lnTo>
                  <a:lnTo>
                    <a:pt x="2101" y="4650"/>
                  </a:lnTo>
                  <a:lnTo>
                    <a:pt x="2180" y="4755"/>
                  </a:lnTo>
                  <a:lnTo>
                    <a:pt x="2311" y="4860"/>
                  </a:lnTo>
                  <a:lnTo>
                    <a:pt x="2443" y="4912"/>
                  </a:lnTo>
                  <a:lnTo>
                    <a:pt x="2600" y="4965"/>
                  </a:lnTo>
                  <a:lnTo>
                    <a:pt x="2889" y="4965"/>
                  </a:lnTo>
                  <a:lnTo>
                    <a:pt x="3021" y="4912"/>
                  </a:lnTo>
                  <a:lnTo>
                    <a:pt x="3152" y="4860"/>
                  </a:lnTo>
                  <a:lnTo>
                    <a:pt x="3283" y="4781"/>
                  </a:lnTo>
                  <a:lnTo>
                    <a:pt x="3520" y="4597"/>
                  </a:lnTo>
                  <a:lnTo>
                    <a:pt x="3572" y="4571"/>
                  </a:lnTo>
                  <a:lnTo>
                    <a:pt x="3730" y="4571"/>
                  </a:lnTo>
                  <a:lnTo>
                    <a:pt x="3782" y="4623"/>
                  </a:lnTo>
                  <a:lnTo>
                    <a:pt x="3809" y="4650"/>
                  </a:lnTo>
                  <a:lnTo>
                    <a:pt x="3835" y="4728"/>
                  </a:lnTo>
                  <a:lnTo>
                    <a:pt x="3835" y="4781"/>
                  </a:lnTo>
                  <a:lnTo>
                    <a:pt x="3730" y="4991"/>
                  </a:lnTo>
                  <a:lnTo>
                    <a:pt x="3572" y="5175"/>
                  </a:lnTo>
                  <a:lnTo>
                    <a:pt x="3388" y="5332"/>
                  </a:lnTo>
                  <a:lnTo>
                    <a:pt x="3178" y="5411"/>
                  </a:lnTo>
                  <a:lnTo>
                    <a:pt x="2968" y="5490"/>
                  </a:lnTo>
                  <a:lnTo>
                    <a:pt x="2732" y="5490"/>
                  </a:lnTo>
                  <a:lnTo>
                    <a:pt x="2495" y="5464"/>
                  </a:lnTo>
                  <a:lnTo>
                    <a:pt x="2259" y="5411"/>
                  </a:lnTo>
                  <a:lnTo>
                    <a:pt x="2075" y="5280"/>
                  </a:lnTo>
                  <a:lnTo>
                    <a:pt x="1891" y="5149"/>
                  </a:lnTo>
                  <a:lnTo>
                    <a:pt x="1760" y="4965"/>
                  </a:lnTo>
                  <a:lnTo>
                    <a:pt x="1655" y="4781"/>
                  </a:lnTo>
                  <a:lnTo>
                    <a:pt x="1576" y="4571"/>
                  </a:lnTo>
                  <a:lnTo>
                    <a:pt x="1550" y="4334"/>
                  </a:lnTo>
                  <a:lnTo>
                    <a:pt x="1576" y="4124"/>
                  </a:lnTo>
                  <a:lnTo>
                    <a:pt x="1629" y="3888"/>
                  </a:lnTo>
                  <a:lnTo>
                    <a:pt x="1655" y="3835"/>
                  </a:lnTo>
                  <a:lnTo>
                    <a:pt x="1681" y="3809"/>
                  </a:lnTo>
                  <a:lnTo>
                    <a:pt x="1786" y="3783"/>
                  </a:lnTo>
                  <a:close/>
                  <a:moveTo>
                    <a:pt x="151213" y="5937"/>
                  </a:moveTo>
                  <a:lnTo>
                    <a:pt x="151318" y="5963"/>
                  </a:lnTo>
                  <a:lnTo>
                    <a:pt x="151397" y="5989"/>
                  </a:lnTo>
                  <a:lnTo>
                    <a:pt x="151449" y="6068"/>
                  </a:lnTo>
                  <a:lnTo>
                    <a:pt x="151607" y="6304"/>
                  </a:lnTo>
                  <a:lnTo>
                    <a:pt x="151764" y="6514"/>
                  </a:lnTo>
                  <a:lnTo>
                    <a:pt x="151922" y="6672"/>
                  </a:lnTo>
                  <a:lnTo>
                    <a:pt x="152132" y="6777"/>
                  </a:lnTo>
                  <a:lnTo>
                    <a:pt x="152342" y="6856"/>
                  </a:lnTo>
                  <a:lnTo>
                    <a:pt x="152579" y="6908"/>
                  </a:lnTo>
                  <a:lnTo>
                    <a:pt x="152815" y="6908"/>
                  </a:lnTo>
                  <a:lnTo>
                    <a:pt x="153078" y="6882"/>
                  </a:lnTo>
                  <a:lnTo>
                    <a:pt x="153209" y="6882"/>
                  </a:lnTo>
                  <a:lnTo>
                    <a:pt x="153314" y="6908"/>
                  </a:lnTo>
                  <a:lnTo>
                    <a:pt x="153419" y="6987"/>
                  </a:lnTo>
                  <a:lnTo>
                    <a:pt x="153472" y="7092"/>
                  </a:lnTo>
                  <a:lnTo>
                    <a:pt x="153498" y="7197"/>
                  </a:lnTo>
                  <a:lnTo>
                    <a:pt x="153498" y="7302"/>
                  </a:lnTo>
                  <a:lnTo>
                    <a:pt x="153445" y="7407"/>
                  </a:lnTo>
                  <a:lnTo>
                    <a:pt x="153340" y="7486"/>
                  </a:lnTo>
                  <a:lnTo>
                    <a:pt x="153157" y="7539"/>
                  </a:lnTo>
                  <a:lnTo>
                    <a:pt x="152999" y="7591"/>
                  </a:lnTo>
                  <a:lnTo>
                    <a:pt x="152815" y="7618"/>
                  </a:lnTo>
                  <a:lnTo>
                    <a:pt x="152605" y="7618"/>
                  </a:lnTo>
                  <a:lnTo>
                    <a:pt x="152421" y="7591"/>
                  </a:lnTo>
                  <a:lnTo>
                    <a:pt x="152237" y="7565"/>
                  </a:lnTo>
                  <a:lnTo>
                    <a:pt x="152053" y="7513"/>
                  </a:lnTo>
                  <a:lnTo>
                    <a:pt x="151896" y="7434"/>
                  </a:lnTo>
                  <a:lnTo>
                    <a:pt x="151712" y="7329"/>
                  </a:lnTo>
                  <a:lnTo>
                    <a:pt x="151554" y="7224"/>
                  </a:lnTo>
                  <a:lnTo>
                    <a:pt x="151423" y="7092"/>
                  </a:lnTo>
                  <a:lnTo>
                    <a:pt x="151292" y="6961"/>
                  </a:lnTo>
                  <a:lnTo>
                    <a:pt x="151160" y="6803"/>
                  </a:lnTo>
                  <a:lnTo>
                    <a:pt x="151082" y="6646"/>
                  </a:lnTo>
                  <a:lnTo>
                    <a:pt x="151003" y="6462"/>
                  </a:lnTo>
                  <a:lnTo>
                    <a:pt x="150950" y="6304"/>
                  </a:lnTo>
                  <a:lnTo>
                    <a:pt x="150950" y="6199"/>
                  </a:lnTo>
                  <a:lnTo>
                    <a:pt x="151003" y="6094"/>
                  </a:lnTo>
                  <a:lnTo>
                    <a:pt x="151055" y="6015"/>
                  </a:lnTo>
                  <a:lnTo>
                    <a:pt x="151134" y="5963"/>
                  </a:lnTo>
                  <a:lnTo>
                    <a:pt x="151213" y="5937"/>
                  </a:lnTo>
                  <a:close/>
                  <a:moveTo>
                    <a:pt x="4387" y="6147"/>
                  </a:moveTo>
                  <a:lnTo>
                    <a:pt x="4570" y="6173"/>
                  </a:lnTo>
                  <a:lnTo>
                    <a:pt x="4754" y="6226"/>
                  </a:lnTo>
                  <a:lnTo>
                    <a:pt x="4912" y="6278"/>
                  </a:lnTo>
                  <a:lnTo>
                    <a:pt x="5069" y="6357"/>
                  </a:lnTo>
                  <a:lnTo>
                    <a:pt x="5227" y="6436"/>
                  </a:lnTo>
                  <a:lnTo>
                    <a:pt x="5358" y="6541"/>
                  </a:lnTo>
                  <a:lnTo>
                    <a:pt x="5516" y="6672"/>
                  </a:lnTo>
                  <a:lnTo>
                    <a:pt x="5621" y="6803"/>
                  </a:lnTo>
                  <a:lnTo>
                    <a:pt x="5726" y="6935"/>
                  </a:lnTo>
                  <a:lnTo>
                    <a:pt x="5831" y="7092"/>
                  </a:lnTo>
                  <a:lnTo>
                    <a:pt x="5910" y="7250"/>
                  </a:lnTo>
                  <a:lnTo>
                    <a:pt x="5962" y="7434"/>
                  </a:lnTo>
                  <a:lnTo>
                    <a:pt x="5989" y="7591"/>
                  </a:lnTo>
                  <a:lnTo>
                    <a:pt x="5989" y="7696"/>
                  </a:lnTo>
                  <a:lnTo>
                    <a:pt x="5962" y="7775"/>
                  </a:lnTo>
                  <a:lnTo>
                    <a:pt x="5910" y="7854"/>
                  </a:lnTo>
                  <a:lnTo>
                    <a:pt x="5831" y="7880"/>
                  </a:lnTo>
                  <a:lnTo>
                    <a:pt x="5568" y="7933"/>
                  </a:lnTo>
                  <a:lnTo>
                    <a:pt x="5306" y="7933"/>
                  </a:lnTo>
                  <a:lnTo>
                    <a:pt x="5043" y="7880"/>
                  </a:lnTo>
                  <a:lnTo>
                    <a:pt x="4780" y="7775"/>
                  </a:lnTo>
                  <a:lnTo>
                    <a:pt x="4728" y="7723"/>
                  </a:lnTo>
                  <a:lnTo>
                    <a:pt x="4702" y="7670"/>
                  </a:lnTo>
                  <a:lnTo>
                    <a:pt x="4675" y="7591"/>
                  </a:lnTo>
                  <a:lnTo>
                    <a:pt x="4702" y="7513"/>
                  </a:lnTo>
                  <a:lnTo>
                    <a:pt x="4754" y="7434"/>
                  </a:lnTo>
                  <a:lnTo>
                    <a:pt x="4807" y="7381"/>
                  </a:lnTo>
                  <a:lnTo>
                    <a:pt x="4886" y="7355"/>
                  </a:lnTo>
                  <a:lnTo>
                    <a:pt x="4964" y="7381"/>
                  </a:lnTo>
                  <a:lnTo>
                    <a:pt x="5201" y="7434"/>
                  </a:lnTo>
                  <a:lnTo>
                    <a:pt x="5463" y="7460"/>
                  </a:lnTo>
                  <a:lnTo>
                    <a:pt x="5358" y="7250"/>
                  </a:lnTo>
                  <a:lnTo>
                    <a:pt x="5227" y="7066"/>
                  </a:lnTo>
                  <a:lnTo>
                    <a:pt x="5096" y="6935"/>
                  </a:lnTo>
                  <a:lnTo>
                    <a:pt x="4912" y="6803"/>
                  </a:lnTo>
                  <a:lnTo>
                    <a:pt x="4728" y="6725"/>
                  </a:lnTo>
                  <a:lnTo>
                    <a:pt x="4518" y="6646"/>
                  </a:lnTo>
                  <a:lnTo>
                    <a:pt x="4308" y="6620"/>
                  </a:lnTo>
                  <a:lnTo>
                    <a:pt x="4071" y="6593"/>
                  </a:lnTo>
                  <a:lnTo>
                    <a:pt x="3993" y="7224"/>
                  </a:lnTo>
                  <a:lnTo>
                    <a:pt x="3966" y="7276"/>
                  </a:lnTo>
                  <a:lnTo>
                    <a:pt x="3940" y="7302"/>
                  </a:lnTo>
                  <a:lnTo>
                    <a:pt x="3887" y="7302"/>
                  </a:lnTo>
                  <a:lnTo>
                    <a:pt x="3809" y="7276"/>
                  </a:lnTo>
                  <a:lnTo>
                    <a:pt x="3756" y="7197"/>
                  </a:lnTo>
                  <a:lnTo>
                    <a:pt x="3730" y="6409"/>
                  </a:lnTo>
                  <a:lnTo>
                    <a:pt x="3730" y="6357"/>
                  </a:lnTo>
                  <a:lnTo>
                    <a:pt x="3756" y="6304"/>
                  </a:lnTo>
                  <a:lnTo>
                    <a:pt x="3809" y="6252"/>
                  </a:lnTo>
                  <a:lnTo>
                    <a:pt x="3861" y="6226"/>
                  </a:lnTo>
                  <a:lnTo>
                    <a:pt x="4045" y="6173"/>
                  </a:lnTo>
                  <a:lnTo>
                    <a:pt x="4229" y="6173"/>
                  </a:lnTo>
                  <a:lnTo>
                    <a:pt x="4387" y="6147"/>
                  </a:lnTo>
                  <a:close/>
                  <a:moveTo>
                    <a:pt x="2417" y="9876"/>
                  </a:moveTo>
                  <a:lnTo>
                    <a:pt x="2600" y="9929"/>
                  </a:lnTo>
                  <a:lnTo>
                    <a:pt x="2784" y="9982"/>
                  </a:lnTo>
                  <a:lnTo>
                    <a:pt x="2942" y="10087"/>
                  </a:lnTo>
                  <a:lnTo>
                    <a:pt x="3099" y="10192"/>
                  </a:lnTo>
                  <a:lnTo>
                    <a:pt x="3231" y="10323"/>
                  </a:lnTo>
                  <a:lnTo>
                    <a:pt x="3336" y="10481"/>
                  </a:lnTo>
                  <a:lnTo>
                    <a:pt x="3415" y="10664"/>
                  </a:lnTo>
                  <a:lnTo>
                    <a:pt x="3467" y="10875"/>
                  </a:lnTo>
                  <a:lnTo>
                    <a:pt x="3467" y="11085"/>
                  </a:lnTo>
                  <a:lnTo>
                    <a:pt x="3441" y="11295"/>
                  </a:lnTo>
                  <a:lnTo>
                    <a:pt x="3388" y="11400"/>
                  </a:lnTo>
                  <a:lnTo>
                    <a:pt x="3336" y="11452"/>
                  </a:lnTo>
                  <a:lnTo>
                    <a:pt x="3257" y="11479"/>
                  </a:lnTo>
                  <a:lnTo>
                    <a:pt x="3178" y="11479"/>
                  </a:lnTo>
                  <a:lnTo>
                    <a:pt x="3099" y="11426"/>
                  </a:lnTo>
                  <a:lnTo>
                    <a:pt x="3021" y="11374"/>
                  </a:lnTo>
                  <a:lnTo>
                    <a:pt x="2994" y="11295"/>
                  </a:lnTo>
                  <a:lnTo>
                    <a:pt x="2994" y="11190"/>
                  </a:lnTo>
                  <a:lnTo>
                    <a:pt x="2994" y="11032"/>
                  </a:lnTo>
                  <a:lnTo>
                    <a:pt x="2994" y="10875"/>
                  </a:lnTo>
                  <a:lnTo>
                    <a:pt x="2942" y="10743"/>
                  </a:lnTo>
                  <a:lnTo>
                    <a:pt x="2889" y="10638"/>
                  </a:lnTo>
                  <a:lnTo>
                    <a:pt x="2811" y="10533"/>
                  </a:lnTo>
                  <a:lnTo>
                    <a:pt x="2732" y="10428"/>
                  </a:lnTo>
                  <a:lnTo>
                    <a:pt x="2627" y="10349"/>
                  </a:lnTo>
                  <a:lnTo>
                    <a:pt x="2522" y="10297"/>
                  </a:lnTo>
                  <a:lnTo>
                    <a:pt x="2417" y="10270"/>
                  </a:lnTo>
                  <a:lnTo>
                    <a:pt x="2285" y="10244"/>
                  </a:lnTo>
                  <a:lnTo>
                    <a:pt x="2154" y="10244"/>
                  </a:lnTo>
                  <a:lnTo>
                    <a:pt x="2049" y="10270"/>
                  </a:lnTo>
                  <a:lnTo>
                    <a:pt x="1918" y="10297"/>
                  </a:lnTo>
                  <a:lnTo>
                    <a:pt x="1786" y="10349"/>
                  </a:lnTo>
                  <a:lnTo>
                    <a:pt x="1655" y="10454"/>
                  </a:lnTo>
                  <a:lnTo>
                    <a:pt x="1550" y="10559"/>
                  </a:lnTo>
                  <a:lnTo>
                    <a:pt x="1524" y="10586"/>
                  </a:lnTo>
                  <a:lnTo>
                    <a:pt x="1497" y="10586"/>
                  </a:lnTo>
                  <a:lnTo>
                    <a:pt x="1418" y="10559"/>
                  </a:lnTo>
                  <a:lnTo>
                    <a:pt x="1366" y="10507"/>
                  </a:lnTo>
                  <a:lnTo>
                    <a:pt x="1366" y="10454"/>
                  </a:lnTo>
                  <a:lnTo>
                    <a:pt x="1392" y="10428"/>
                  </a:lnTo>
                  <a:lnTo>
                    <a:pt x="1524" y="10244"/>
                  </a:lnTo>
                  <a:lnTo>
                    <a:pt x="1681" y="10087"/>
                  </a:lnTo>
                  <a:lnTo>
                    <a:pt x="1839" y="9982"/>
                  </a:lnTo>
                  <a:lnTo>
                    <a:pt x="2023" y="9929"/>
                  </a:lnTo>
                  <a:lnTo>
                    <a:pt x="2233" y="9876"/>
                  </a:lnTo>
                  <a:close/>
                  <a:moveTo>
                    <a:pt x="138842" y="15051"/>
                  </a:moveTo>
                  <a:lnTo>
                    <a:pt x="138894" y="15103"/>
                  </a:lnTo>
                  <a:lnTo>
                    <a:pt x="138920" y="15156"/>
                  </a:lnTo>
                  <a:lnTo>
                    <a:pt x="138947" y="15208"/>
                  </a:lnTo>
                  <a:lnTo>
                    <a:pt x="138947" y="15287"/>
                  </a:lnTo>
                  <a:lnTo>
                    <a:pt x="138920" y="15366"/>
                  </a:lnTo>
                  <a:lnTo>
                    <a:pt x="138868" y="15419"/>
                  </a:lnTo>
                  <a:lnTo>
                    <a:pt x="138815" y="15445"/>
                  </a:lnTo>
                  <a:lnTo>
                    <a:pt x="138737" y="15576"/>
                  </a:lnTo>
                  <a:lnTo>
                    <a:pt x="138684" y="15681"/>
                  </a:lnTo>
                  <a:lnTo>
                    <a:pt x="138658" y="15786"/>
                  </a:lnTo>
                  <a:lnTo>
                    <a:pt x="138658" y="15865"/>
                  </a:lnTo>
                  <a:lnTo>
                    <a:pt x="138710" y="15918"/>
                  </a:lnTo>
                  <a:lnTo>
                    <a:pt x="138763" y="15970"/>
                  </a:lnTo>
                  <a:lnTo>
                    <a:pt x="138868" y="16023"/>
                  </a:lnTo>
                  <a:lnTo>
                    <a:pt x="138973" y="16023"/>
                  </a:lnTo>
                  <a:lnTo>
                    <a:pt x="139262" y="16102"/>
                  </a:lnTo>
                  <a:lnTo>
                    <a:pt x="139603" y="16180"/>
                  </a:lnTo>
                  <a:lnTo>
                    <a:pt x="139945" y="16180"/>
                  </a:lnTo>
                  <a:lnTo>
                    <a:pt x="140286" y="16154"/>
                  </a:lnTo>
                  <a:lnTo>
                    <a:pt x="140654" y="16075"/>
                  </a:lnTo>
                  <a:lnTo>
                    <a:pt x="140995" y="15944"/>
                  </a:lnTo>
                  <a:lnTo>
                    <a:pt x="141337" y="15813"/>
                  </a:lnTo>
                  <a:lnTo>
                    <a:pt x="141442" y="15760"/>
                  </a:lnTo>
                  <a:lnTo>
                    <a:pt x="141547" y="15786"/>
                  </a:lnTo>
                  <a:lnTo>
                    <a:pt x="141652" y="15839"/>
                  </a:lnTo>
                  <a:lnTo>
                    <a:pt x="141705" y="15918"/>
                  </a:lnTo>
                  <a:lnTo>
                    <a:pt x="141757" y="15996"/>
                  </a:lnTo>
                  <a:lnTo>
                    <a:pt x="141757" y="16102"/>
                  </a:lnTo>
                  <a:lnTo>
                    <a:pt x="141705" y="16207"/>
                  </a:lnTo>
                  <a:lnTo>
                    <a:pt x="141626" y="16285"/>
                  </a:lnTo>
                  <a:lnTo>
                    <a:pt x="141258" y="16496"/>
                  </a:lnTo>
                  <a:lnTo>
                    <a:pt x="140890" y="16627"/>
                  </a:lnTo>
                  <a:lnTo>
                    <a:pt x="140470" y="16732"/>
                  </a:lnTo>
                  <a:lnTo>
                    <a:pt x="140076" y="16784"/>
                  </a:lnTo>
                  <a:lnTo>
                    <a:pt x="139682" y="16758"/>
                  </a:lnTo>
                  <a:lnTo>
                    <a:pt x="139262" y="16706"/>
                  </a:lnTo>
                  <a:lnTo>
                    <a:pt x="138868" y="16601"/>
                  </a:lnTo>
                  <a:lnTo>
                    <a:pt x="138500" y="16443"/>
                  </a:lnTo>
                  <a:lnTo>
                    <a:pt x="138395" y="16364"/>
                  </a:lnTo>
                  <a:lnTo>
                    <a:pt x="138290" y="16285"/>
                  </a:lnTo>
                  <a:lnTo>
                    <a:pt x="138211" y="16180"/>
                  </a:lnTo>
                  <a:lnTo>
                    <a:pt x="138159" y="16075"/>
                  </a:lnTo>
                  <a:lnTo>
                    <a:pt x="138106" y="15970"/>
                  </a:lnTo>
                  <a:lnTo>
                    <a:pt x="138080" y="15865"/>
                  </a:lnTo>
                  <a:lnTo>
                    <a:pt x="138080" y="15760"/>
                  </a:lnTo>
                  <a:lnTo>
                    <a:pt x="138080" y="15655"/>
                  </a:lnTo>
                  <a:lnTo>
                    <a:pt x="138106" y="15550"/>
                  </a:lnTo>
                  <a:lnTo>
                    <a:pt x="138159" y="15445"/>
                  </a:lnTo>
                  <a:lnTo>
                    <a:pt x="138211" y="15340"/>
                  </a:lnTo>
                  <a:lnTo>
                    <a:pt x="138290" y="15261"/>
                  </a:lnTo>
                  <a:lnTo>
                    <a:pt x="138395" y="15182"/>
                  </a:lnTo>
                  <a:lnTo>
                    <a:pt x="138500" y="15130"/>
                  </a:lnTo>
                  <a:lnTo>
                    <a:pt x="138605" y="15077"/>
                  </a:lnTo>
                  <a:lnTo>
                    <a:pt x="138763" y="15051"/>
                  </a:lnTo>
                  <a:close/>
                  <a:moveTo>
                    <a:pt x="130620" y="17126"/>
                  </a:moveTo>
                  <a:lnTo>
                    <a:pt x="130699" y="17152"/>
                  </a:lnTo>
                  <a:lnTo>
                    <a:pt x="130778" y="17178"/>
                  </a:lnTo>
                  <a:lnTo>
                    <a:pt x="130831" y="17231"/>
                  </a:lnTo>
                  <a:lnTo>
                    <a:pt x="130883" y="17310"/>
                  </a:lnTo>
                  <a:lnTo>
                    <a:pt x="130883" y="17389"/>
                  </a:lnTo>
                  <a:lnTo>
                    <a:pt x="130831" y="17467"/>
                  </a:lnTo>
                  <a:lnTo>
                    <a:pt x="130778" y="17572"/>
                  </a:lnTo>
                  <a:lnTo>
                    <a:pt x="130725" y="17677"/>
                  </a:lnTo>
                  <a:lnTo>
                    <a:pt x="130725" y="17756"/>
                  </a:lnTo>
                  <a:lnTo>
                    <a:pt x="130752" y="17809"/>
                  </a:lnTo>
                  <a:lnTo>
                    <a:pt x="130804" y="17888"/>
                  </a:lnTo>
                  <a:lnTo>
                    <a:pt x="130857" y="17940"/>
                  </a:lnTo>
                  <a:lnTo>
                    <a:pt x="131014" y="18019"/>
                  </a:lnTo>
                  <a:lnTo>
                    <a:pt x="131225" y="18071"/>
                  </a:lnTo>
                  <a:lnTo>
                    <a:pt x="131435" y="18098"/>
                  </a:lnTo>
                  <a:lnTo>
                    <a:pt x="131802" y="18124"/>
                  </a:lnTo>
                  <a:lnTo>
                    <a:pt x="132170" y="18071"/>
                  </a:lnTo>
                  <a:lnTo>
                    <a:pt x="132485" y="17993"/>
                  </a:lnTo>
                  <a:lnTo>
                    <a:pt x="132827" y="17888"/>
                  </a:lnTo>
                  <a:lnTo>
                    <a:pt x="133142" y="17730"/>
                  </a:lnTo>
                  <a:lnTo>
                    <a:pt x="133273" y="17704"/>
                  </a:lnTo>
                  <a:lnTo>
                    <a:pt x="133405" y="17704"/>
                  </a:lnTo>
                  <a:lnTo>
                    <a:pt x="133510" y="17783"/>
                  </a:lnTo>
                  <a:lnTo>
                    <a:pt x="133588" y="17861"/>
                  </a:lnTo>
                  <a:lnTo>
                    <a:pt x="133641" y="17966"/>
                  </a:lnTo>
                  <a:lnTo>
                    <a:pt x="133641" y="18098"/>
                  </a:lnTo>
                  <a:lnTo>
                    <a:pt x="133588" y="18229"/>
                  </a:lnTo>
                  <a:lnTo>
                    <a:pt x="133483" y="18334"/>
                  </a:lnTo>
                  <a:lnTo>
                    <a:pt x="133194" y="18492"/>
                  </a:lnTo>
                  <a:lnTo>
                    <a:pt x="132906" y="18623"/>
                  </a:lnTo>
                  <a:lnTo>
                    <a:pt x="132564" y="18728"/>
                  </a:lnTo>
                  <a:lnTo>
                    <a:pt x="132249" y="18781"/>
                  </a:lnTo>
                  <a:lnTo>
                    <a:pt x="131907" y="18807"/>
                  </a:lnTo>
                  <a:lnTo>
                    <a:pt x="131592" y="18781"/>
                  </a:lnTo>
                  <a:lnTo>
                    <a:pt x="131251" y="18728"/>
                  </a:lnTo>
                  <a:lnTo>
                    <a:pt x="130936" y="18649"/>
                  </a:lnTo>
                  <a:lnTo>
                    <a:pt x="130673" y="18571"/>
                  </a:lnTo>
                  <a:lnTo>
                    <a:pt x="130437" y="18439"/>
                  </a:lnTo>
                  <a:lnTo>
                    <a:pt x="130331" y="18360"/>
                  </a:lnTo>
                  <a:lnTo>
                    <a:pt x="130226" y="18282"/>
                  </a:lnTo>
                  <a:lnTo>
                    <a:pt x="130174" y="18150"/>
                  </a:lnTo>
                  <a:lnTo>
                    <a:pt x="130121" y="18019"/>
                  </a:lnTo>
                  <a:lnTo>
                    <a:pt x="130121" y="17914"/>
                  </a:lnTo>
                  <a:lnTo>
                    <a:pt x="130148" y="17783"/>
                  </a:lnTo>
                  <a:lnTo>
                    <a:pt x="130200" y="17572"/>
                  </a:lnTo>
                  <a:lnTo>
                    <a:pt x="130305" y="17362"/>
                  </a:lnTo>
                  <a:lnTo>
                    <a:pt x="130463" y="17178"/>
                  </a:lnTo>
                  <a:lnTo>
                    <a:pt x="130542" y="17152"/>
                  </a:lnTo>
                  <a:lnTo>
                    <a:pt x="130620" y="17126"/>
                  </a:lnTo>
                  <a:close/>
                  <a:moveTo>
                    <a:pt x="136057" y="18544"/>
                  </a:moveTo>
                  <a:lnTo>
                    <a:pt x="136373" y="18571"/>
                  </a:lnTo>
                  <a:lnTo>
                    <a:pt x="136662" y="18649"/>
                  </a:lnTo>
                  <a:lnTo>
                    <a:pt x="136950" y="18781"/>
                  </a:lnTo>
                  <a:lnTo>
                    <a:pt x="137082" y="18886"/>
                  </a:lnTo>
                  <a:lnTo>
                    <a:pt x="137213" y="18991"/>
                  </a:lnTo>
                  <a:lnTo>
                    <a:pt x="137318" y="19096"/>
                  </a:lnTo>
                  <a:lnTo>
                    <a:pt x="137423" y="19227"/>
                  </a:lnTo>
                  <a:lnTo>
                    <a:pt x="137476" y="19359"/>
                  </a:lnTo>
                  <a:lnTo>
                    <a:pt x="137476" y="19464"/>
                  </a:lnTo>
                  <a:lnTo>
                    <a:pt x="137423" y="19542"/>
                  </a:lnTo>
                  <a:lnTo>
                    <a:pt x="137344" y="19621"/>
                  </a:lnTo>
                  <a:lnTo>
                    <a:pt x="137239" y="19674"/>
                  </a:lnTo>
                  <a:lnTo>
                    <a:pt x="137108" y="19700"/>
                  </a:lnTo>
                  <a:lnTo>
                    <a:pt x="137003" y="19674"/>
                  </a:lnTo>
                  <a:lnTo>
                    <a:pt x="136898" y="19621"/>
                  </a:lnTo>
                  <a:lnTo>
                    <a:pt x="136740" y="19516"/>
                  </a:lnTo>
                  <a:lnTo>
                    <a:pt x="136583" y="19411"/>
                  </a:lnTo>
                  <a:lnTo>
                    <a:pt x="136399" y="19332"/>
                  </a:lnTo>
                  <a:lnTo>
                    <a:pt x="136241" y="19280"/>
                  </a:lnTo>
                  <a:lnTo>
                    <a:pt x="136057" y="19253"/>
                  </a:lnTo>
                  <a:lnTo>
                    <a:pt x="135874" y="19253"/>
                  </a:lnTo>
                  <a:lnTo>
                    <a:pt x="135690" y="19306"/>
                  </a:lnTo>
                  <a:lnTo>
                    <a:pt x="135506" y="19385"/>
                  </a:lnTo>
                  <a:lnTo>
                    <a:pt x="135348" y="19490"/>
                  </a:lnTo>
                  <a:lnTo>
                    <a:pt x="135217" y="19647"/>
                  </a:lnTo>
                  <a:lnTo>
                    <a:pt x="135112" y="19805"/>
                  </a:lnTo>
                  <a:lnTo>
                    <a:pt x="135033" y="19963"/>
                  </a:lnTo>
                  <a:lnTo>
                    <a:pt x="134981" y="20146"/>
                  </a:lnTo>
                  <a:lnTo>
                    <a:pt x="134954" y="20357"/>
                  </a:lnTo>
                  <a:lnTo>
                    <a:pt x="134954" y="20540"/>
                  </a:lnTo>
                  <a:lnTo>
                    <a:pt x="134981" y="20724"/>
                  </a:lnTo>
                  <a:lnTo>
                    <a:pt x="134954" y="20829"/>
                  </a:lnTo>
                  <a:lnTo>
                    <a:pt x="134928" y="20908"/>
                  </a:lnTo>
                  <a:lnTo>
                    <a:pt x="134875" y="20987"/>
                  </a:lnTo>
                  <a:lnTo>
                    <a:pt x="134797" y="21040"/>
                  </a:lnTo>
                  <a:lnTo>
                    <a:pt x="134692" y="21066"/>
                  </a:lnTo>
                  <a:lnTo>
                    <a:pt x="134613" y="21066"/>
                  </a:lnTo>
                  <a:lnTo>
                    <a:pt x="134534" y="21040"/>
                  </a:lnTo>
                  <a:lnTo>
                    <a:pt x="134481" y="20934"/>
                  </a:lnTo>
                  <a:lnTo>
                    <a:pt x="134403" y="20803"/>
                  </a:lnTo>
                  <a:lnTo>
                    <a:pt x="134350" y="20646"/>
                  </a:lnTo>
                  <a:lnTo>
                    <a:pt x="134324" y="20330"/>
                  </a:lnTo>
                  <a:lnTo>
                    <a:pt x="134324" y="20041"/>
                  </a:lnTo>
                  <a:lnTo>
                    <a:pt x="134403" y="19726"/>
                  </a:lnTo>
                  <a:lnTo>
                    <a:pt x="134508" y="19437"/>
                  </a:lnTo>
                  <a:lnTo>
                    <a:pt x="134665" y="19175"/>
                  </a:lnTo>
                  <a:lnTo>
                    <a:pt x="134875" y="18965"/>
                  </a:lnTo>
                  <a:lnTo>
                    <a:pt x="135138" y="18781"/>
                  </a:lnTo>
                  <a:lnTo>
                    <a:pt x="135427" y="18649"/>
                  </a:lnTo>
                  <a:lnTo>
                    <a:pt x="135742" y="18571"/>
                  </a:lnTo>
                  <a:lnTo>
                    <a:pt x="136057" y="18544"/>
                  </a:lnTo>
                  <a:close/>
                  <a:moveTo>
                    <a:pt x="22668" y="19805"/>
                  </a:moveTo>
                  <a:lnTo>
                    <a:pt x="22720" y="19831"/>
                  </a:lnTo>
                  <a:lnTo>
                    <a:pt x="22773" y="19910"/>
                  </a:lnTo>
                  <a:lnTo>
                    <a:pt x="22799" y="19963"/>
                  </a:lnTo>
                  <a:lnTo>
                    <a:pt x="22773" y="20068"/>
                  </a:lnTo>
                  <a:lnTo>
                    <a:pt x="22668" y="20304"/>
                  </a:lnTo>
                  <a:lnTo>
                    <a:pt x="22536" y="20514"/>
                  </a:lnTo>
                  <a:lnTo>
                    <a:pt x="22379" y="20672"/>
                  </a:lnTo>
                  <a:lnTo>
                    <a:pt x="22195" y="20829"/>
                  </a:lnTo>
                  <a:lnTo>
                    <a:pt x="21958" y="20961"/>
                  </a:lnTo>
                  <a:lnTo>
                    <a:pt x="21748" y="21066"/>
                  </a:lnTo>
                  <a:lnTo>
                    <a:pt x="21486" y="21145"/>
                  </a:lnTo>
                  <a:lnTo>
                    <a:pt x="21249" y="21171"/>
                  </a:lnTo>
                  <a:lnTo>
                    <a:pt x="20987" y="21197"/>
                  </a:lnTo>
                  <a:lnTo>
                    <a:pt x="20724" y="21171"/>
                  </a:lnTo>
                  <a:lnTo>
                    <a:pt x="20487" y="21118"/>
                  </a:lnTo>
                  <a:lnTo>
                    <a:pt x="20225" y="21040"/>
                  </a:lnTo>
                  <a:lnTo>
                    <a:pt x="20015" y="20934"/>
                  </a:lnTo>
                  <a:lnTo>
                    <a:pt x="19805" y="20803"/>
                  </a:lnTo>
                  <a:lnTo>
                    <a:pt x="19621" y="20619"/>
                  </a:lnTo>
                  <a:lnTo>
                    <a:pt x="19463" y="20435"/>
                  </a:lnTo>
                  <a:lnTo>
                    <a:pt x="19463" y="20357"/>
                  </a:lnTo>
                  <a:lnTo>
                    <a:pt x="19489" y="20330"/>
                  </a:lnTo>
                  <a:lnTo>
                    <a:pt x="19542" y="20304"/>
                  </a:lnTo>
                  <a:lnTo>
                    <a:pt x="19594" y="20330"/>
                  </a:lnTo>
                  <a:lnTo>
                    <a:pt x="19778" y="20462"/>
                  </a:lnTo>
                  <a:lnTo>
                    <a:pt x="19962" y="20567"/>
                  </a:lnTo>
                  <a:lnTo>
                    <a:pt x="20146" y="20646"/>
                  </a:lnTo>
                  <a:lnTo>
                    <a:pt x="20330" y="20698"/>
                  </a:lnTo>
                  <a:lnTo>
                    <a:pt x="20514" y="20751"/>
                  </a:lnTo>
                  <a:lnTo>
                    <a:pt x="20724" y="20777"/>
                  </a:lnTo>
                  <a:lnTo>
                    <a:pt x="20908" y="20777"/>
                  </a:lnTo>
                  <a:lnTo>
                    <a:pt x="21092" y="20751"/>
                  </a:lnTo>
                  <a:lnTo>
                    <a:pt x="21275" y="20698"/>
                  </a:lnTo>
                  <a:lnTo>
                    <a:pt x="21459" y="20646"/>
                  </a:lnTo>
                  <a:lnTo>
                    <a:pt x="21617" y="20567"/>
                  </a:lnTo>
                  <a:lnTo>
                    <a:pt x="21801" y="20462"/>
                  </a:lnTo>
                  <a:lnTo>
                    <a:pt x="21958" y="20330"/>
                  </a:lnTo>
                  <a:lnTo>
                    <a:pt x="22116" y="20199"/>
                  </a:lnTo>
                  <a:lnTo>
                    <a:pt x="22247" y="20041"/>
                  </a:lnTo>
                  <a:lnTo>
                    <a:pt x="22379" y="19884"/>
                  </a:lnTo>
                  <a:lnTo>
                    <a:pt x="22431" y="19831"/>
                  </a:lnTo>
                  <a:lnTo>
                    <a:pt x="22510" y="19805"/>
                  </a:lnTo>
                  <a:close/>
                  <a:moveTo>
                    <a:pt x="125551" y="17178"/>
                  </a:moveTo>
                  <a:lnTo>
                    <a:pt x="125630" y="17205"/>
                  </a:lnTo>
                  <a:lnTo>
                    <a:pt x="125709" y="17231"/>
                  </a:lnTo>
                  <a:lnTo>
                    <a:pt x="125787" y="17283"/>
                  </a:lnTo>
                  <a:lnTo>
                    <a:pt x="125814" y="17362"/>
                  </a:lnTo>
                  <a:lnTo>
                    <a:pt x="125840" y="17441"/>
                  </a:lnTo>
                  <a:lnTo>
                    <a:pt x="125814" y="17520"/>
                  </a:lnTo>
                  <a:lnTo>
                    <a:pt x="125761" y="17572"/>
                  </a:lnTo>
                  <a:lnTo>
                    <a:pt x="125131" y="18045"/>
                  </a:lnTo>
                  <a:lnTo>
                    <a:pt x="124500" y="18492"/>
                  </a:lnTo>
                  <a:lnTo>
                    <a:pt x="123844" y="18912"/>
                  </a:lnTo>
                  <a:lnTo>
                    <a:pt x="123161" y="19306"/>
                  </a:lnTo>
                  <a:lnTo>
                    <a:pt x="122478" y="19647"/>
                  </a:lnTo>
                  <a:lnTo>
                    <a:pt x="121769" y="19989"/>
                  </a:lnTo>
                  <a:lnTo>
                    <a:pt x="121033" y="20278"/>
                  </a:lnTo>
                  <a:lnTo>
                    <a:pt x="120298" y="20540"/>
                  </a:lnTo>
                  <a:lnTo>
                    <a:pt x="119562" y="20777"/>
                  </a:lnTo>
                  <a:lnTo>
                    <a:pt x="118801" y="20987"/>
                  </a:lnTo>
                  <a:lnTo>
                    <a:pt x="118039" y="21145"/>
                  </a:lnTo>
                  <a:lnTo>
                    <a:pt x="117277" y="21302"/>
                  </a:lnTo>
                  <a:lnTo>
                    <a:pt x="116489" y="21407"/>
                  </a:lnTo>
                  <a:lnTo>
                    <a:pt x="115728" y="21486"/>
                  </a:lnTo>
                  <a:lnTo>
                    <a:pt x="114940" y="21539"/>
                  </a:lnTo>
                  <a:lnTo>
                    <a:pt x="114178" y="21565"/>
                  </a:lnTo>
                  <a:lnTo>
                    <a:pt x="114099" y="21539"/>
                  </a:lnTo>
                  <a:lnTo>
                    <a:pt x="114047" y="21512"/>
                  </a:lnTo>
                  <a:lnTo>
                    <a:pt x="114020" y="21460"/>
                  </a:lnTo>
                  <a:lnTo>
                    <a:pt x="114020" y="21407"/>
                  </a:lnTo>
                  <a:lnTo>
                    <a:pt x="114020" y="21355"/>
                  </a:lnTo>
                  <a:lnTo>
                    <a:pt x="114047" y="21302"/>
                  </a:lnTo>
                  <a:lnTo>
                    <a:pt x="114099" y="21250"/>
                  </a:lnTo>
                  <a:lnTo>
                    <a:pt x="114178" y="21223"/>
                  </a:lnTo>
                  <a:lnTo>
                    <a:pt x="114966" y="21145"/>
                  </a:lnTo>
                  <a:lnTo>
                    <a:pt x="115728" y="21066"/>
                  </a:lnTo>
                  <a:lnTo>
                    <a:pt x="116489" y="20934"/>
                  </a:lnTo>
                  <a:lnTo>
                    <a:pt x="117251" y="20777"/>
                  </a:lnTo>
                  <a:lnTo>
                    <a:pt x="117960" y="20593"/>
                  </a:lnTo>
                  <a:lnTo>
                    <a:pt x="118696" y="20409"/>
                  </a:lnTo>
                  <a:lnTo>
                    <a:pt x="119379" y="20199"/>
                  </a:lnTo>
                  <a:lnTo>
                    <a:pt x="120088" y="19936"/>
                  </a:lnTo>
                  <a:lnTo>
                    <a:pt x="120771" y="19674"/>
                  </a:lnTo>
                  <a:lnTo>
                    <a:pt x="121454" y="19385"/>
                  </a:lnTo>
                  <a:lnTo>
                    <a:pt x="122137" y="19096"/>
                  </a:lnTo>
                  <a:lnTo>
                    <a:pt x="122793" y="18754"/>
                  </a:lnTo>
                  <a:lnTo>
                    <a:pt x="123476" y="18413"/>
                  </a:lnTo>
                  <a:lnTo>
                    <a:pt x="124133" y="18019"/>
                  </a:lnTo>
                  <a:lnTo>
                    <a:pt x="124816" y="17625"/>
                  </a:lnTo>
                  <a:lnTo>
                    <a:pt x="125472" y="17231"/>
                  </a:lnTo>
                  <a:lnTo>
                    <a:pt x="125551" y="17178"/>
                  </a:lnTo>
                  <a:close/>
                  <a:moveTo>
                    <a:pt x="25189" y="21434"/>
                  </a:moveTo>
                  <a:lnTo>
                    <a:pt x="25399" y="21460"/>
                  </a:lnTo>
                  <a:lnTo>
                    <a:pt x="25609" y="21512"/>
                  </a:lnTo>
                  <a:lnTo>
                    <a:pt x="25793" y="21617"/>
                  </a:lnTo>
                  <a:lnTo>
                    <a:pt x="25977" y="21749"/>
                  </a:lnTo>
                  <a:lnTo>
                    <a:pt x="26135" y="21906"/>
                  </a:lnTo>
                  <a:lnTo>
                    <a:pt x="26266" y="22090"/>
                  </a:lnTo>
                  <a:lnTo>
                    <a:pt x="26292" y="22195"/>
                  </a:lnTo>
                  <a:lnTo>
                    <a:pt x="26292" y="22300"/>
                  </a:lnTo>
                  <a:lnTo>
                    <a:pt x="26240" y="22405"/>
                  </a:lnTo>
                  <a:lnTo>
                    <a:pt x="26161" y="22458"/>
                  </a:lnTo>
                  <a:lnTo>
                    <a:pt x="26056" y="22510"/>
                  </a:lnTo>
                  <a:lnTo>
                    <a:pt x="25951" y="22510"/>
                  </a:lnTo>
                  <a:lnTo>
                    <a:pt x="25846" y="22458"/>
                  </a:lnTo>
                  <a:lnTo>
                    <a:pt x="25793" y="22379"/>
                  </a:lnTo>
                  <a:lnTo>
                    <a:pt x="25688" y="22222"/>
                  </a:lnTo>
                  <a:lnTo>
                    <a:pt x="25609" y="22116"/>
                  </a:lnTo>
                  <a:lnTo>
                    <a:pt x="25478" y="22038"/>
                  </a:lnTo>
                  <a:lnTo>
                    <a:pt x="25373" y="21959"/>
                  </a:lnTo>
                  <a:lnTo>
                    <a:pt x="25242" y="21933"/>
                  </a:lnTo>
                  <a:lnTo>
                    <a:pt x="25005" y="21933"/>
                  </a:lnTo>
                  <a:lnTo>
                    <a:pt x="24900" y="21985"/>
                  </a:lnTo>
                  <a:lnTo>
                    <a:pt x="24769" y="22038"/>
                  </a:lnTo>
                  <a:lnTo>
                    <a:pt x="24664" y="22116"/>
                  </a:lnTo>
                  <a:lnTo>
                    <a:pt x="24585" y="22195"/>
                  </a:lnTo>
                  <a:lnTo>
                    <a:pt x="24480" y="22300"/>
                  </a:lnTo>
                  <a:lnTo>
                    <a:pt x="24427" y="22405"/>
                  </a:lnTo>
                  <a:lnTo>
                    <a:pt x="24375" y="22537"/>
                  </a:lnTo>
                  <a:lnTo>
                    <a:pt x="24349" y="22694"/>
                  </a:lnTo>
                  <a:lnTo>
                    <a:pt x="24322" y="22852"/>
                  </a:lnTo>
                  <a:lnTo>
                    <a:pt x="24322" y="22904"/>
                  </a:lnTo>
                  <a:lnTo>
                    <a:pt x="24296" y="22931"/>
                  </a:lnTo>
                  <a:lnTo>
                    <a:pt x="24244" y="22983"/>
                  </a:lnTo>
                  <a:lnTo>
                    <a:pt x="24138" y="22983"/>
                  </a:lnTo>
                  <a:lnTo>
                    <a:pt x="24086" y="22957"/>
                  </a:lnTo>
                  <a:lnTo>
                    <a:pt x="24060" y="22931"/>
                  </a:lnTo>
                  <a:lnTo>
                    <a:pt x="24033" y="22878"/>
                  </a:lnTo>
                  <a:lnTo>
                    <a:pt x="24007" y="22668"/>
                  </a:lnTo>
                  <a:lnTo>
                    <a:pt x="24007" y="22458"/>
                  </a:lnTo>
                  <a:lnTo>
                    <a:pt x="24033" y="22248"/>
                  </a:lnTo>
                  <a:lnTo>
                    <a:pt x="24112" y="22064"/>
                  </a:lnTo>
                  <a:lnTo>
                    <a:pt x="24244" y="21880"/>
                  </a:lnTo>
                  <a:lnTo>
                    <a:pt x="24375" y="21722"/>
                  </a:lnTo>
                  <a:lnTo>
                    <a:pt x="24532" y="21591"/>
                  </a:lnTo>
                  <a:lnTo>
                    <a:pt x="24743" y="21512"/>
                  </a:lnTo>
                  <a:lnTo>
                    <a:pt x="24953" y="21434"/>
                  </a:lnTo>
                  <a:close/>
                  <a:moveTo>
                    <a:pt x="90828" y="28053"/>
                  </a:moveTo>
                  <a:lnTo>
                    <a:pt x="91090" y="28079"/>
                  </a:lnTo>
                  <a:lnTo>
                    <a:pt x="91353" y="28158"/>
                  </a:lnTo>
                  <a:lnTo>
                    <a:pt x="91589" y="28263"/>
                  </a:lnTo>
                  <a:lnTo>
                    <a:pt x="91826" y="28420"/>
                  </a:lnTo>
                  <a:lnTo>
                    <a:pt x="92062" y="28578"/>
                  </a:lnTo>
                  <a:lnTo>
                    <a:pt x="92246" y="28762"/>
                  </a:lnTo>
                  <a:lnTo>
                    <a:pt x="92614" y="29156"/>
                  </a:lnTo>
                  <a:lnTo>
                    <a:pt x="92666" y="29261"/>
                  </a:lnTo>
                  <a:lnTo>
                    <a:pt x="92692" y="29366"/>
                  </a:lnTo>
                  <a:lnTo>
                    <a:pt x="92666" y="29445"/>
                  </a:lnTo>
                  <a:lnTo>
                    <a:pt x="92614" y="29523"/>
                  </a:lnTo>
                  <a:lnTo>
                    <a:pt x="92535" y="29576"/>
                  </a:lnTo>
                  <a:lnTo>
                    <a:pt x="92456" y="29602"/>
                  </a:lnTo>
                  <a:lnTo>
                    <a:pt x="92351" y="29602"/>
                  </a:lnTo>
                  <a:lnTo>
                    <a:pt x="92246" y="29523"/>
                  </a:lnTo>
                  <a:lnTo>
                    <a:pt x="92010" y="29313"/>
                  </a:lnTo>
                  <a:lnTo>
                    <a:pt x="91747" y="29077"/>
                  </a:lnTo>
                  <a:lnTo>
                    <a:pt x="91405" y="28841"/>
                  </a:lnTo>
                  <a:lnTo>
                    <a:pt x="91064" y="28657"/>
                  </a:lnTo>
                  <a:lnTo>
                    <a:pt x="90906" y="28578"/>
                  </a:lnTo>
                  <a:lnTo>
                    <a:pt x="90723" y="28525"/>
                  </a:lnTo>
                  <a:lnTo>
                    <a:pt x="90565" y="28525"/>
                  </a:lnTo>
                  <a:lnTo>
                    <a:pt x="90407" y="28552"/>
                  </a:lnTo>
                  <a:lnTo>
                    <a:pt x="90250" y="28604"/>
                  </a:lnTo>
                  <a:lnTo>
                    <a:pt x="90118" y="28709"/>
                  </a:lnTo>
                  <a:lnTo>
                    <a:pt x="89987" y="28841"/>
                  </a:lnTo>
                  <a:lnTo>
                    <a:pt x="89882" y="29051"/>
                  </a:lnTo>
                  <a:lnTo>
                    <a:pt x="89829" y="29103"/>
                  </a:lnTo>
                  <a:lnTo>
                    <a:pt x="89751" y="29129"/>
                  </a:lnTo>
                  <a:lnTo>
                    <a:pt x="89619" y="29129"/>
                  </a:lnTo>
                  <a:lnTo>
                    <a:pt x="89541" y="29077"/>
                  </a:lnTo>
                  <a:lnTo>
                    <a:pt x="89514" y="29024"/>
                  </a:lnTo>
                  <a:lnTo>
                    <a:pt x="89488" y="28946"/>
                  </a:lnTo>
                  <a:lnTo>
                    <a:pt x="89488" y="28867"/>
                  </a:lnTo>
                  <a:lnTo>
                    <a:pt x="89593" y="28683"/>
                  </a:lnTo>
                  <a:lnTo>
                    <a:pt x="89698" y="28499"/>
                  </a:lnTo>
                  <a:lnTo>
                    <a:pt x="89856" y="28368"/>
                  </a:lnTo>
                  <a:lnTo>
                    <a:pt x="90013" y="28236"/>
                  </a:lnTo>
                  <a:lnTo>
                    <a:pt x="90197" y="28158"/>
                  </a:lnTo>
                  <a:lnTo>
                    <a:pt x="90407" y="28079"/>
                  </a:lnTo>
                  <a:lnTo>
                    <a:pt x="90617" y="28053"/>
                  </a:lnTo>
                  <a:close/>
                  <a:moveTo>
                    <a:pt x="87860" y="30889"/>
                  </a:moveTo>
                  <a:lnTo>
                    <a:pt x="88043" y="30916"/>
                  </a:lnTo>
                  <a:lnTo>
                    <a:pt x="88254" y="30968"/>
                  </a:lnTo>
                  <a:lnTo>
                    <a:pt x="88437" y="31047"/>
                  </a:lnTo>
                  <a:lnTo>
                    <a:pt x="88595" y="31152"/>
                  </a:lnTo>
                  <a:lnTo>
                    <a:pt x="88753" y="31310"/>
                  </a:lnTo>
                  <a:lnTo>
                    <a:pt x="88884" y="31467"/>
                  </a:lnTo>
                  <a:lnTo>
                    <a:pt x="88989" y="31651"/>
                  </a:lnTo>
                  <a:lnTo>
                    <a:pt x="89068" y="31835"/>
                  </a:lnTo>
                  <a:lnTo>
                    <a:pt x="89120" y="32045"/>
                  </a:lnTo>
                  <a:lnTo>
                    <a:pt x="89120" y="32255"/>
                  </a:lnTo>
                  <a:lnTo>
                    <a:pt x="89068" y="32492"/>
                  </a:lnTo>
                  <a:lnTo>
                    <a:pt x="88989" y="32702"/>
                  </a:lnTo>
                  <a:lnTo>
                    <a:pt x="88936" y="32807"/>
                  </a:lnTo>
                  <a:lnTo>
                    <a:pt x="88831" y="32859"/>
                  </a:lnTo>
                  <a:lnTo>
                    <a:pt x="88726" y="32859"/>
                  </a:lnTo>
                  <a:lnTo>
                    <a:pt x="88621" y="32833"/>
                  </a:lnTo>
                  <a:lnTo>
                    <a:pt x="88542" y="32780"/>
                  </a:lnTo>
                  <a:lnTo>
                    <a:pt x="88464" y="32702"/>
                  </a:lnTo>
                  <a:lnTo>
                    <a:pt x="88437" y="32597"/>
                  </a:lnTo>
                  <a:lnTo>
                    <a:pt x="88464" y="32492"/>
                  </a:lnTo>
                  <a:lnTo>
                    <a:pt x="88490" y="32334"/>
                  </a:lnTo>
                  <a:lnTo>
                    <a:pt x="88516" y="32203"/>
                  </a:lnTo>
                  <a:lnTo>
                    <a:pt x="88516" y="32071"/>
                  </a:lnTo>
                  <a:lnTo>
                    <a:pt x="88490" y="31940"/>
                  </a:lnTo>
                  <a:lnTo>
                    <a:pt x="88464" y="31809"/>
                  </a:lnTo>
                  <a:lnTo>
                    <a:pt x="88385" y="31704"/>
                  </a:lnTo>
                  <a:lnTo>
                    <a:pt x="88332" y="31625"/>
                  </a:lnTo>
                  <a:lnTo>
                    <a:pt x="88227" y="31520"/>
                  </a:lnTo>
                  <a:lnTo>
                    <a:pt x="88148" y="31467"/>
                  </a:lnTo>
                  <a:lnTo>
                    <a:pt x="88017" y="31415"/>
                  </a:lnTo>
                  <a:lnTo>
                    <a:pt x="87912" y="31388"/>
                  </a:lnTo>
                  <a:lnTo>
                    <a:pt x="87781" y="31362"/>
                  </a:lnTo>
                  <a:lnTo>
                    <a:pt x="87649" y="31362"/>
                  </a:lnTo>
                  <a:lnTo>
                    <a:pt x="87518" y="31388"/>
                  </a:lnTo>
                  <a:lnTo>
                    <a:pt x="87387" y="31441"/>
                  </a:lnTo>
                  <a:lnTo>
                    <a:pt x="87229" y="31520"/>
                  </a:lnTo>
                  <a:lnTo>
                    <a:pt x="87177" y="31546"/>
                  </a:lnTo>
                  <a:lnTo>
                    <a:pt x="87124" y="31520"/>
                  </a:lnTo>
                  <a:lnTo>
                    <a:pt x="87072" y="31520"/>
                  </a:lnTo>
                  <a:lnTo>
                    <a:pt x="87045" y="31467"/>
                  </a:lnTo>
                  <a:lnTo>
                    <a:pt x="87019" y="31415"/>
                  </a:lnTo>
                  <a:lnTo>
                    <a:pt x="86993" y="31362"/>
                  </a:lnTo>
                  <a:lnTo>
                    <a:pt x="87019" y="31310"/>
                  </a:lnTo>
                  <a:lnTo>
                    <a:pt x="87045" y="31257"/>
                  </a:lnTo>
                  <a:lnTo>
                    <a:pt x="87229" y="31099"/>
                  </a:lnTo>
                  <a:lnTo>
                    <a:pt x="87439" y="30994"/>
                  </a:lnTo>
                  <a:lnTo>
                    <a:pt x="87649" y="30916"/>
                  </a:lnTo>
                  <a:lnTo>
                    <a:pt x="87860" y="30889"/>
                  </a:lnTo>
                  <a:close/>
                  <a:moveTo>
                    <a:pt x="92115" y="32150"/>
                  </a:moveTo>
                  <a:lnTo>
                    <a:pt x="92193" y="32203"/>
                  </a:lnTo>
                  <a:lnTo>
                    <a:pt x="92246" y="32255"/>
                  </a:lnTo>
                  <a:lnTo>
                    <a:pt x="92298" y="32334"/>
                  </a:lnTo>
                  <a:lnTo>
                    <a:pt x="92272" y="32465"/>
                  </a:lnTo>
                  <a:lnTo>
                    <a:pt x="92193" y="32807"/>
                  </a:lnTo>
                  <a:lnTo>
                    <a:pt x="92456" y="32938"/>
                  </a:lnTo>
                  <a:lnTo>
                    <a:pt x="92745" y="33043"/>
                  </a:lnTo>
                  <a:lnTo>
                    <a:pt x="93034" y="33122"/>
                  </a:lnTo>
                  <a:lnTo>
                    <a:pt x="93349" y="33174"/>
                  </a:lnTo>
                  <a:lnTo>
                    <a:pt x="93638" y="33201"/>
                  </a:lnTo>
                  <a:lnTo>
                    <a:pt x="93953" y="33174"/>
                  </a:lnTo>
                  <a:lnTo>
                    <a:pt x="94268" y="33148"/>
                  </a:lnTo>
                  <a:lnTo>
                    <a:pt x="94584" y="33069"/>
                  </a:lnTo>
                  <a:lnTo>
                    <a:pt x="94715" y="33069"/>
                  </a:lnTo>
                  <a:lnTo>
                    <a:pt x="94820" y="33096"/>
                  </a:lnTo>
                  <a:lnTo>
                    <a:pt x="94899" y="33174"/>
                  </a:lnTo>
                  <a:lnTo>
                    <a:pt x="94978" y="33279"/>
                  </a:lnTo>
                  <a:lnTo>
                    <a:pt x="95004" y="33385"/>
                  </a:lnTo>
                  <a:lnTo>
                    <a:pt x="95004" y="33490"/>
                  </a:lnTo>
                  <a:lnTo>
                    <a:pt x="94951" y="33595"/>
                  </a:lnTo>
                  <a:lnTo>
                    <a:pt x="94846" y="33673"/>
                  </a:lnTo>
                  <a:lnTo>
                    <a:pt x="94636" y="33752"/>
                  </a:lnTo>
                  <a:lnTo>
                    <a:pt x="94426" y="33805"/>
                  </a:lnTo>
                  <a:lnTo>
                    <a:pt x="94216" y="33857"/>
                  </a:lnTo>
                  <a:lnTo>
                    <a:pt x="94006" y="33884"/>
                  </a:lnTo>
                  <a:lnTo>
                    <a:pt x="93585" y="33910"/>
                  </a:lnTo>
                  <a:lnTo>
                    <a:pt x="93165" y="33857"/>
                  </a:lnTo>
                  <a:lnTo>
                    <a:pt x="92771" y="33779"/>
                  </a:lnTo>
                  <a:lnTo>
                    <a:pt x="92377" y="33621"/>
                  </a:lnTo>
                  <a:lnTo>
                    <a:pt x="91983" y="33411"/>
                  </a:lnTo>
                  <a:lnTo>
                    <a:pt x="91642" y="33148"/>
                  </a:lnTo>
                  <a:lnTo>
                    <a:pt x="91616" y="33096"/>
                  </a:lnTo>
                  <a:lnTo>
                    <a:pt x="91589" y="33017"/>
                  </a:lnTo>
                  <a:lnTo>
                    <a:pt x="91563" y="32938"/>
                  </a:lnTo>
                  <a:lnTo>
                    <a:pt x="91589" y="32859"/>
                  </a:lnTo>
                  <a:lnTo>
                    <a:pt x="91799" y="32308"/>
                  </a:lnTo>
                  <a:lnTo>
                    <a:pt x="91852" y="32229"/>
                  </a:lnTo>
                  <a:lnTo>
                    <a:pt x="91931" y="32176"/>
                  </a:lnTo>
                  <a:lnTo>
                    <a:pt x="92036" y="32150"/>
                  </a:lnTo>
                  <a:close/>
                  <a:moveTo>
                    <a:pt x="47305" y="33017"/>
                  </a:moveTo>
                  <a:lnTo>
                    <a:pt x="47384" y="33043"/>
                  </a:lnTo>
                  <a:lnTo>
                    <a:pt x="47436" y="33096"/>
                  </a:lnTo>
                  <a:lnTo>
                    <a:pt x="47463" y="33148"/>
                  </a:lnTo>
                  <a:lnTo>
                    <a:pt x="47515" y="33332"/>
                  </a:lnTo>
                  <a:lnTo>
                    <a:pt x="47568" y="33490"/>
                  </a:lnTo>
                  <a:lnTo>
                    <a:pt x="47646" y="33621"/>
                  </a:lnTo>
                  <a:lnTo>
                    <a:pt x="47751" y="33752"/>
                  </a:lnTo>
                  <a:lnTo>
                    <a:pt x="47857" y="33857"/>
                  </a:lnTo>
                  <a:lnTo>
                    <a:pt x="47988" y="33936"/>
                  </a:lnTo>
                  <a:lnTo>
                    <a:pt x="48119" y="33989"/>
                  </a:lnTo>
                  <a:lnTo>
                    <a:pt x="48251" y="34015"/>
                  </a:lnTo>
                  <a:lnTo>
                    <a:pt x="48382" y="34041"/>
                  </a:lnTo>
                  <a:lnTo>
                    <a:pt x="48539" y="34041"/>
                  </a:lnTo>
                  <a:lnTo>
                    <a:pt x="48671" y="34015"/>
                  </a:lnTo>
                  <a:lnTo>
                    <a:pt x="48828" y="33989"/>
                  </a:lnTo>
                  <a:lnTo>
                    <a:pt x="48960" y="33910"/>
                  </a:lnTo>
                  <a:lnTo>
                    <a:pt x="49117" y="33831"/>
                  </a:lnTo>
                  <a:lnTo>
                    <a:pt x="49249" y="33726"/>
                  </a:lnTo>
                  <a:lnTo>
                    <a:pt x="49354" y="33595"/>
                  </a:lnTo>
                  <a:lnTo>
                    <a:pt x="49433" y="33542"/>
                  </a:lnTo>
                  <a:lnTo>
                    <a:pt x="49538" y="33516"/>
                  </a:lnTo>
                  <a:lnTo>
                    <a:pt x="49616" y="33542"/>
                  </a:lnTo>
                  <a:lnTo>
                    <a:pt x="49695" y="33568"/>
                  </a:lnTo>
                  <a:lnTo>
                    <a:pt x="49748" y="33647"/>
                  </a:lnTo>
                  <a:lnTo>
                    <a:pt x="49800" y="33726"/>
                  </a:lnTo>
                  <a:lnTo>
                    <a:pt x="49800" y="33831"/>
                  </a:lnTo>
                  <a:lnTo>
                    <a:pt x="49774" y="33910"/>
                  </a:lnTo>
                  <a:lnTo>
                    <a:pt x="49616" y="34146"/>
                  </a:lnTo>
                  <a:lnTo>
                    <a:pt x="49433" y="34304"/>
                  </a:lnTo>
                  <a:lnTo>
                    <a:pt x="49249" y="34435"/>
                  </a:lnTo>
                  <a:lnTo>
                    <a:pt x="49039" y="34540"/>
                  </a:lnTo>
                  <a:lnTo>
                    <a:pt x="48828" y="34593"/>
                  </a:lnTo>
                  <a:lnTo>
                    <a:pt x="48592" y="34619"/>
                  </a:lnTo>
                  <a:lnTo>
                    <a:pt x="48382" y="34619"/>
                  </a:lnTo>
                  <a:lnTo>
                    <a:pt x="48172" y="34567"/>
                  </a:lnTo>
                  <a:lnTo>
                    <a:pt x="47935" y="34488"/>
                  </a:lnTo>
                  <a:lnTo>
                    <a:pt x="47751" y="34383"/>
                  </a:lnTo>
                  <a:lnTo>
                    <a:pt x="47568" y="34251"/>
                  </a:lnTo>
                  <a:lnTo>
                    <a:pt x="47410" y="34094"/>
                  </a:lnTo>
                  <a:lnTo>
                    <a:pt x="47279" y="33910"/>
                  </a:lnTo>
                  <a:lnTo>
                    <a:pt x="47174" y="33700"/>
                  </a:lnTo>
                  <a:lnTo>
                    <a:pt x="47095" y="33463"/>
                  </a:lnTo>
                  <a:lnTo>
                    <a:pt x="47069" y="33201"/>
                  </a:lnTo>
                  <a:lnTo>
                    <a:pt x="47095" y="33122"/>
                  </a:lnTo>
                  <a:lnTo>
                    <a:pt x="47121" y="33069"/>
                  </a:lnTo>
                  <a:lnTo>
                    <a:pt x="47174" y="33043"/>
                  </a:lnTo>
                  <a:lnTo>
                    <a:pt x="47252" y="33017"/>
                  </a:lnTo>
                  <a:close/>
                  <a:moveTo>
                    <a:pt x="53898" y="34041"/>
                  </a:moveTo>
                  <a:lnTo>
                    <a:pt x="54239" y="34067"/>
                  </a:lnTo>
                  <a:lnTo>
                    <a:pt x="54554" y="34120"/>
                  </a:lnTo>
                  <a:lnTo>
                    <a:pt x="54870" y="34251"/>
                  </a:lnTo>
                  <a:lnTo>
                    <a:pt x="55158" y="34409"/>
                  </a:lnTo>
                  <a:lnTo>
                    <a:pt x="55290" y="34514"/>
                  </a:lnTo>
                  <a:lnTo>
                    <a:pt x="55395" y="34619"/>
                  </a:lnTo>
                  <a:lnTo>
                    <a:pt x="55500" y="34750"/>
                  </a:lnTo>
                  <a:lnTo>
                    <a:pt x="55605" y="34882"/>
                  </a:lnTo>
                  <a:lnTo>
                    <a:pt x="55684" y="35013"/>
                  </a:lnTo>
                  <a:lnTo>
                    <a:pt x="55736" y="35171"/>
                  </a:lnTo>
                  <a:lnTo>
                    <a:pt x="55736" y="35276"/>
                  </a:lnTo>
                  <a:lnTo>
                    <a:pt x="55710" y="35354"/>
                  </a:lnTo>
                  <a:lnTo>
                    <a:pt x="55658" y="35433"/>
                  </a:lnTo>
                  <a:lnTo>
                    <a:pt x="55605" y="35486"/>
                  </a:lnTo>
                  <a:lnTo>
                    <a:pt x="55500" y="35538"/>
                  </a:lnTo>
                  <a:lnTo>
                    <a:pt x="55421" y="35538"/>
                  </a:lnTo>
                  <a:lnTo>
                    <a:pt x="55316" y="35512"/>
                  </a:lnTo>
                  <a:lnTo>
                    <a:pt x="55237" y="35460"/>
                  </a:lnTo>
                  <a:lnTo>
                    <a:pt x="54922" y="35144"/>
                  </a:lnTo>
                  <a:lnTo>
                    <a:pt x="54764" y="35013"/>
                  </a:lnTo>
                  <a:lnTo>
                    <a:pt x="54607" y="34908"/>
                  </a:lnTo>
                  <a:lnTo>
                    <a:pt x="54449" y="34803"/>
                  </a:lnTo>
                  <a:lnTo>
                    <a:pt x="54239" y="34750"/>
                  </a:lnTo>
                  <a:lnTo>
                    <a:pt x="54029" y="34724"/>
                  </a:lnTo>
                  <a:lnTo>
                    <a:pt x="53819" y="34750"/>
                  </a:lnTo>
                  <a:lnTo>
                    <a:pt x="53583" y="34803"/>
                  </a:lnTo>
                  <a:lnTo>
                    <a:pt x="53372" y="34908"/>
                  </a:lnTo>
                  <a:lnTo>
                    <a:pt x="53189" y="35039"/>
                  </a:lnTo>
                  <a:lnTo>
                    <a:pt x="53005" y="35197"/>
                  </a:lnTo>
                  <a:lnTo>
                    <a:pt x="52873" y="35381"/>
                  </a:lnTo>
                  <a:lnTo>
                    <a:pt x="52768" y="35591"/>
                  </a:lnTo>
                  <a:lnTo>
                    <a:pt x="52689" y="35801"/>
                  </a:lnTo>
                  <a:lnTo>
                    <a:pt x="52637" y="36037"/>
                  </a:lnTo>
                  <a:lnTo>
                    <a:pt x="52611" y="36142"/>
                  </a:lnTo>
                  <a:lnTo>
                    <a:pt x="52532" y="36248"/>
                  </a:lnTo>
                  <a:lnTo>
                    <a:pt x="52453" y="36274"/>
                  </a:lnTo>
                  <a:lnTo>
                    <a:pt x="52374" y="36300"/>
                  </a:lnTo>
                  <a:lnTo>
                    <a:pt x="52269" y="36274"/>
                  </a:lnTo>
                  <a:lnTo>
                    <a:pt x="52190" y="36248"/>
                  </a:lnTo>
                  <a:lnTo>
                    <a:pt x="52138" y="36169"/>
                  </a:lnTo>
                  <a:lnTo>
                    <a:pt x="52112" y="36037"/>
                  </a:lnTo>
                  <a:lnTo>
                    <a:pt x="52112" y="35696"/>
                  </a:lnTo>
                  <a:lnTo>
                    <a:pt x="52190" y="35381"/>
                  </a:lnTo>
                  <a:lnTo>
                    <a:pt x="52322" y="35066"/>
                  </a:lnTo>
                  <a:lnTo>
                    <a:pt x="52479" y="34803"/>
                  </a:lnTo>
                  <a:lnTo>
                    <a:pt x="52716" y="34540"/>
                  </a:lnTo>
                  <a:lnTo>
                    <a:pt x="52978" y="34330"/>
                  </a:lnTo>
                  <a:lnTo>
                    <a:pt x="53267" y="34173"/>
                  </a:lnTo>
                  <a:lnTo>
                    <a:pt x="53425" y="34120"/>
                  </a:lnTo>
                  <a:lnTo>
                    <a:pt x="53583" y="34067"/>
                  </a:lnTo>
                  <a:lnTo>
                    <a:pt x="53898" y="34041"/>
                  </a:lnTo>
                  <a:close/>
                  <a:moveTo>
                    <a:pt x="49327" y="36169"/>
                  </a:moveTo>
                  <a:lnTo>
                    <a:pt x="49406" y="36195"/>
                  </a:lnTo>
                  <a:lnTo>
                    <a:pt x="49485" y="36221"/>
                  </a:lnTo>
                  <a:lnTo>
                    <a:pt x="49538" y="36300"/>
                  </a:lnTo>
                  <a:lnTo>
                    <a:pt x="49564" y="36379"/>
                  </a:lnTo>
                  <a:lnTo>
                    <a:pt x="49564" y="36458"/>
                  </a:lnTo>
                  <a:lnTo>
                    <a:pt x="49538" y="36536"/>
                  </a:lnTo>
                  <a:lnTo>
                    <a:pt x="49433" y="36747"/>
                  </a:lnTo>
                  <a:lnTo>
                    <a:pt x="49275" y="36930"/>
                  </a:lnTo>
                  <a:lnTo>
                    <a:pt x="49091" y="37088"/>
                  </a:lnTo>
                  <a:lnTo>
                    <a:pt x="48881" y="37193"/>
                  </a:lnTo>
                  <a:lnTo>
                    <a:pt x="48671" y="37272"/>
                  </a:lnTo>
                  <a:lnTo>
                    <a:pt x="48461" y="37298"/>
                  </a:lnTo>
                  <a:lnTo>
                    <a:pt x="48224" y="37324"/>
                  </a:lnTo>
                  <a:lnTo>
                    <a:pt x="47988" y="37324"/>
                  </a:lnTo>
                  <a:lnTo>
                    <a:pt x="47751" y="37272"/>
                  </a:lnTo>
                  <a:lnTo>
                    <a:pt x="47515" y="37219"/>
                  </a:lnTo>
                  <a:lnTo>
                    <a:pt x="47305" y="37114"/>
                  </a:lnTo>
                  <a:lnTo>
                    <a:pt x="47095" y="37009"/>
                  </a:lnTo>
                  <a:lnTo>
                    <a:pt x="46911" y="36878"/>
                  </a:lnTo>
                  <a:lnTo>
                    <a:pt x="46753" y="36720"/>
                  </a:lnTo>
                  <a:lnTo>
                    <a:pt x="46622" y="36536"/>
                  </a:lnTo>
                  <a:lnTo>
                    <a:pt x="46517" y="36326"/>
                  </a:lnTo>
                  <a:lnTo>
                    <a:pt x="46517" y="36274"/>
                  </a:lnTo>
                  <a:lnTo>
                    <a:pt x="46517" y="36221"/>
                  </a:lnTo>
                  <a:lnTo>
                    <a:pt x="46596" y="36169"/>
                  </a:lnTo>
                  <a:lnTo>
                    <a:pt x="46675" y="36169"/>
                  </a:lnTo>
                  <a:lnTo>
                    <a:pt x="46727" y="36195"/>
                  </a:lnTo>
                  <a:lnTo>
                    <a:pt x="46753" y="36221"/>
                  </a:lnTo>
                  <a:lnTo>
                    <a:pt x="46885" y="36379"/>
                  </a:lnTo>
                  <a:lnTo>
                    <a:pt x="46990" y="36510"/>
                  </a:lnTo>
                  <a:lnTo>
                    <a:pt x="47147" y="36615"/>
                  </a:lnTo>
                  <a:lnTo>
                    <a:pt x="47279" y="36720"/>
                  </a:lnTo>
                  <a:lnTo>
                    <a:pt x="47436" y="36773"/>
                  </a:lnTo>
                  <a:lnTo>
                    <a:pt x="47620" y="36825"/>
                  </a:lnTo>
                  <a:lnTo>
                    <a:pt x="47778" y="36852"/>
                  </a:lnTo>
                  <a:lnTo>
                    <a:pt x="48119" y="36852"/>
                  </a:lnTo>
                  <a:lnTo>
                    <a:pt x="48277" y="36799"/>
                  </a:lnTo>
                  <a:lnTo>
                    <a:pt x="48434" y="36747"/>
                  </a:lnTo>
                  <a:lnTo>
                    <a:pt x="48618" y="36694"/>
                  </a:lnTo>
                  <a:lnTo>
                    <a:pt x="48750" y="36615"/>
                  </a:lnTo>
                  <a:lnTo>
                    <a:pt x="48907" y="36510"/>
                  </a:lnTo>
                  <a:lnTo>
                    <a:pt x="49039" y="36379"/>
                  </a:lnTo>
                  <a:lnTo>
                    <a:pt x="49170" y="36248"/>
                  </a:lnTo>
                  <a:lnTo>
                    <a:pt x="49249" y="36195"/>
                  </a:lnTo>
                  <a:lnTo>
                    <a:pt x="49327" y="36169"/>
                  </a:lnTo>
                  <a:close/>
                  <a:moveTo>
                    <a:pt x="151476" y="0"/>
                  </a:moveTo>
                  <a:lnTo>
                    <a:pt x="151082" y="106"/>
                  </a:lnTo>
                  <a:lnTo>
                    <a:pt x="151187" y="263"/>
                  </a:lnTo>
                  <a:lnTo>
                    <a:pt x="151265" y="447"/>
                  </a:lnTo>
                  <a:lnTo>
                    <a:pt x="151344" y="605"/>
                  </a:lnTo>
                  <a:lnTo>
                    <a:pt x="151397" y="788"/>
                  </a:lnTo>
                  <a:lnTo>
                    <a:pt x="151423" y="972"/>
                  </a:lnTo>
                  <a:lnTo>
                    <a:pt x="151449" y="1182"/>
                  </a:lnTo>
                  <a:lnTo>
                    <a:pt x="151449" y="1576"/>
                  </a:lnTo>
                  <a:lnTo>
                    <a:pt x="151370" y="1970"/>
                  </a:lnTo>
                  <a:lnTo>
                    <a:pt x="151265" y="2338"/>
                  </a:lnTo>
                  <a:lnTo>
                    <a:pt x="151108" y="2706"/>
                  </a:lnTo>
                  <a:lnTo>
                    <a:pt x="150898" y="3021"/>
                  </a:lnTo>
                  <a:lnTo>
                    <a:pt x="150635" y="3284"/>
                  </a:lnTo>
                  <a:lnTo>
                    <a:pt x="150346" y="3546"/>
                  </a:lnTo>
                  <a:lnTo>
                    <a:pt x="150031" y="3757"/>
                  </a:lnTo>
                  <a:lnTo>
                    <a:pt x="149689" y="3940"/>
                  </a:lnTo>
                  <a:lnTo>
                    <a:pt x="149322" y="4072"/>
                  </a:lnTo>
                  <a:lnTo>
                    <a:pt x="148928" y="4203"/>
                  </a:lnTo>
                  <a:lnTo>
                    <a:pt x="148560" y="4282"/>
                  </a:lnTo>
                  <a:lnTo>
                    <a:pt x="148166" y="4308"/>
                  </a:lnTo>
                  <a:lnTo>
                    <a:pt x="148219" y="4597"/>
                  </a:lnTo>
                  <a:lnTo>
                    <a:pt x="148245" y="4886"/>
                  </a:lnTo>
                  <a:lnTo>
                    <a:pt x="148245" y="5175"/>
                  </a:lnTo>
                  <a:lnTo>
                    <a:pt x="148219" y="5490"/>
                  </a:lnTo>
                  <a:lnTo>
                    <a:pt x="148140" y="5779"/>
                  </a:lnTo>
                  <a:lnTo>
                    <a:pt x="148035" y="6068"/>
                  </a:lnTo>
                  <a:lnTo>
                    <a:pt x="147903" y="6357"/>
                  </a:lnTo>
                  <a:lnTo>
                    <a:pt x="147746" y="6620"/>
                  </a:lnTo>
                  <a:lnTo>
                    <a:pt x="147562" y="6908"/>
                  </a:lnTo>
                  <a:lnTo>
                    <a:pt x="147378" y="7171"/>
                  </a:lnTo>
                  <a:lnTo>
                    <a:pt x="147168" y="7407"/>
                  </a:lnTo>
                  <a:lnTo>
                    <a:pt x="146958" y="7644"/>
                  </a:lnTo>
                  <a:lnTo>
                    <a:pt x="146721" y="7854"/>
                  </a:lnTo>
                  <a:lnTo>
                    <a:pt x="146485" y="8064"/>
                  </a:lnTo>
                  <a:lnTo>
                    <a:pt x="146222" y="8222"/>
                  </a:lnTo>
                  <a:lnTo>
                    <a:pt x="145986" y="8379"/>
                  </a:lnTo>
                  <a:lnTo>
                    <a:pt x="145671" y="8563"/>
                  </a:lnTo>
                  <a:lnTo>
                    <a:pt x="145329" y="8721"/>
                  </a:lnTo>
                  <a:lnTo>
                    <a:pt x="144962" y="8852"/>
                  </a:lnTo>
                  <a:lnTo>
                    <a:pt x="144594" y="8983"/>
                  </a:lnTo>
                  <a:lnTo>
                    <a:pt x="144226" y="9089"/>
                  </a:lnTo>
                  <a:lnTo>
                    <a:pt x="143832" y="9167"/>
                  </a:lnTo>
                  <a:lnTo>
                    <a:pt x="143464" y="9220"/>
                  </a:lnTo>
                  <a:lnTo>
                    <a:pt x="143044" y="9246"/>
                  </a:lnTo>
                  <a:lnTo>
                    <a:pt x="142650" y="9272"/>
                  </a:lnTo>
                  <a:lnTo>
                    <a:pt x="142282" y="9246"/>
                  </a:lnTo>
                  <a:lnTo>
                    <a:pt x="141888" y="9220"/>
                  </a:lnTo>
                  <a:lnTo>
                    <a:pt x="141494" y="9141"/>
                  </a:lnTo>
                  <a:lnTo>
                    <a:pt x="141127" y="9036"/>
                  </a:lnTo>
                  <a:lnTo>
                    <a:pt x="140785" y="8905"/>
                  </a:lnTo>
                  <a:lnTo>
                    <a:pt x="140444" y="8747"/>
                  </a:lnTo>
                  <a:lnTo>
                    <a:pt x="140102" y="8563"/>
                  </a:lnTo>
                  <a:lnTo>
                    <a:pt x="140207" y="9010"/>
                  </a:lnTo>
                  <a:lnTo>
                    <a:pt x="140260" y="9430"/>
                  </a:lnTo>
                  <a:lnTo>
                    <a:pt x="140260" y="9850"/>
                  </a:lnTo>
                  <a:lnTo>
                    <a:pt x="140207" y="10270"/>
                  </a:lnTo>
                  <a:lnTo>
                    <a:pt x="140102" y="10638"/>
                  </a:lnTo>
                  <a:lnTo>
                    <a:pt x="139945" y="11032"/>
                  </a:lnTo>
                  <a:lnTo>
                    <a:pt x="139761" y="11374"/>
                  </a:lnTo>
                  <a:lnTo>
                    <a:pt x="139525" y="11715"/>
                  </a:lnTo>
                  <a:lnTo>
                    <a:pt x="139236" y="12057"/>
                  </a:lnTo>
                  <a:lnTo>
                    <a:pt x="138947" y="12345"/>
                  </a:lnTo>
                  <a:lnTo>
                    <a:pt x="138605" y="12634"/>
                  </a:lnTo>
                  <a:lnTo>
                    <a:pt x="138238" y="12897"/>
                  </a:lnTo>
                  <a:lnTo>
                    <a:pt x="137844" y="13133"/>
                  </a:lnTo>
                  <a:lnTo>
                    <a:pt x="137423" y="13344"/>
                  </a:lnTo>
                  <a:lnTo>
                    <a:pt x="137003" y="13554"/>
                  </a:lnTo>
                  <a:lnTo>
                    <a:pt x="136556" y="13711"/>
                  </a:lnTo>
                  <a:lnTo>
                    <a:pt x="136084" y="13843"/>
                  </a:lnTo>
                  <a:lnTo>
                    <a:pt x="135611" y="13974"/>
                  </a:lnTo>
                  <a:lnTo>
                    <a:pt x="135138" y="14053"/>
                  </a:lnTo>
                  <a:lnTo>
                    <a:pt x="134665" y="14132"/>
                  </a:lnTo>
                  <a:lnTo>
                    <a:pt x="134193" y="14158"/>
                  </a:lnTo>
                  <a:lnTo>
                    <a:pt x="133694" y="14158"/>
                  </a:lnTo>
                  <a:lnTo>
                    <a:pt x="133221" y="14132"/>
                  </a:lnTo>
                  <a:lnTo>
                    <a:pt x="132774" y="14079"/>
                  </a:lnTo>
                  <a:lnTo>
                    <a:pt x="132301" y="14000"/>
                  </a:lnTo>
                  <a:lnTo>
                    <a:pt x="131881" y="13869"/>
                  </a:lnTo>
                  <a:lnTo>
                    <a:pt x="131435" y="13711"/>
                  </a:lnTo>
                  <a:lnTo>
                    <a:pt x="131041" y="13527"/>
                  </a:lnTo>
                  <a:lnTo>
                    <a:pt x="130673" y="13291"/>
                  </a:lnTo>
                  <a:lnTo>
                    <a:pt x="130305" y="13028"/>
                  </a:lnTo>
                  <a:lnTo>
                    <a:pt x="129990" y="12713"/>
                  </a:lnTo>
                  <a:lnTo>
                    <a:pt x="129675" y="12398"/>
                  </a:lnTo>
                  <a:lnTo>
                    <a:pt x="129386" y="12766"/>
                  </a:lnTo>
                  <a:lnTo>
                    <a:pt x="129044" y="13107"/>
                  </a:lnTo>
                  <a:lnTo>
                    <a:pt x="128677" y="13422"/>
                  </a:lnTo>
                  <a:lnTo>
                    <a:pt x="128309" y="13685"/>
                  </a:lnTo>
                  <a:lnTo>
                    <a:pt x="127915" y="13948"/>
                  </a:lnTo>
                  <a:lnTo>
                    <a:pt x="127495" y="14158"/>
                  </a:lnTo>
                  <a:lnTo>
                    <a:pt x="127075" y="14342"/>
                  </a:lnTo>
                  <a:lnTo>
                    <a:pt x="126654" y="14499"/>
                  </a:lnTo>
                  <a:lnTo>
                    <a:pt x="126208" y="14631"/>
                  </a:lnTo>
                  <a:lnTo>
                    <a:pt x="125761" y="14709"/>
                  </a:lnTo>
                  <a:lnTo>
                    <a:pt x="125288" y="14788"/>
                  </a:lnTo>
                  <a:lnTo>
                    <a:pt x="124842" y="14814"/>
                  </a:lnTo>
                  <a:lnTo>
                    <a:pt x="124395" y="14814"/>
                  </a:lnTo>
                  <a:lnTo>
                    <a:pt x="123923" y="14788"/>
                  </a:lnTo>
                  <a:lnTo>
                    <a:pt x="123476" y="14736"/>
                  </a:lnTo>
                  <a:lnTo>
                    <a:pt x="123030" y="14657"/>
                  </a:lnTo>
                  <a:lnTo>
                    <a:pt x="122583" y="14552"/>
                  </a:lnTo>
                  <a:lnTo>
                    <a:pt x="122163" y="14421"/>
                  </a:lnTo>
                  <a:lnTo>
                    <a:pt x="121743" y="14263"/>
                  </a:lnTo>
                  <a:lnTo>
                    <a:pt x="121349" y="14079"/>
                  </a:lnTo>
                  <a:lnTo>
                    <a:pt x="120955" y="13843"/>
                  </a:lnTo>
                  <a:lnTo>
                    <a:pt x="120587" y="13606"/>
                  </a:lnTo>
                  <a:lnTo>
                    <a:pt x="120219" y="13344"/>
                  </a:lnTo>
                  <a:lnTo>
                    <a:pt x="119904" y="13055"/>
                  </a:lnTo>
                  <a:lnTo>
                    <a:pt x="119589" y="12739"/>
                  </a:lnTo>
                  <a:lnTo>
                    <a:pt x="119326" y="12372"/>
                  </a:lnTo>
                  <a:lnTo>
                    <a:pt x="119063" y="12004"/>
                  </a:lnTo>
                  <a:lnTo>
                    <a:pt x="118827" y="11610"/>
                  </a:lnTo>
                  <a:lnTo>
                    <a:pt x="118643" y="11190"/>
                  </a:lnTo>
                  <a:lnTo>
                    <a:pt x="118486" y="10770"/>
                  </a:lnTo>
                  <a:lnTo>
                    <a:pt x="118380" y="10297"/>
                  </a:lnTo>
                  <a:lnTo>
                    <a:pt x="118275" y="9798"/>
                  </a:lnTo>
                  <a:lnTo>
                    <a:pt x="118249" y="10139"/>
                  </a:lnTo>
                  <a:lnTo>
                    <a:pt x="118197" y="10454"/>
                  </a:lnTo>
                  <a:lnTo>
                    <a:pt x="118092" y="10770"/>
                  </a:lnTo>
                  <a:lnTo>
                    <a:pt x="117934" y="11058"/>
                  </a:lnTo>
                  <a:lnTo>
                    <a:pt x="117776" y="11347"/>
                  </a:lnTo>
                  <a:lnTo>
                    <a:pt x="117566" y="11610"/>
                  </a:lnTo>
                  <a:lnTo>
                    <a:pt x="117356" y="11846"/>
                  </a:lnTo>
                  <a:lnTo>
                    <a:pt x="117120" y="12057"/>
                  </a:lnTo>
                  <a:lnTo>
                    <a:pt x="116857" y="12267"/>
                  </a:lnTo>
                  <a:lnTo>
                    <a:pt x="116568" y="12424"/>
                  </a:lnTo>
                  <a:lnTo>
                    <a:pt x="116279" y="12582"/>
                  </a:lnTo>
                  <a:lnTo>
                    <a:pt x="115964" y="12713"/>
                  </a:lnTo>
                  <a:lnTo>
                    <a:pt x="115649" y="12792"/>
                  </a:lnTo>
                  <a:lnTo>
                    <a:pt x="115334" y="12845"/>
                  </a:lnTo>
                  <a:lnTo>
                    <a:pt x="115018" y="12871"/>
                  </a:lnTo>
                  <a:lnTo>
                    <a:pt x="114677" y="12845"/>
                  </a:lnTo>
                  <a:lnTo>
                    <a:pt x="114808" y="13028"/>
                  </a:lnTo>
                  <a:lnTo>
                    <a:pt x="114940" y="13212"/>
                  </a:lnTo>
                  <a:lnTo>
                    <a:pt x="115045" y="13396"/>
                  </a:lnTo>
                  <a:lnTo>
                    <a:pt x="115150" y="13606"/>
                  </a:lnTo>
                  <a:lnTo>
                    <a:pt x="115202" y="13816"/>
                  </a:lnTo>
                  <a:lnTo>
                    <a:pt x="115281" y="14053"/>
                  </a:lnTo>
                  <a:lnTo>
                    <a:pt x="115360" y="14499"/>
                  </a:lnTo>
                  <a:lnTo>
                    <a:pt x="115360" y="14972"/>
                  </a:lnTo>
                  <a:lnTo>
                    <a:pt x="115334" y="15419"/>
                  </a:lnTo>
                  <a:lnTo>
                    <a:pt x="115281" y="15629"/>
                  </a:lnTo>
                  <a:lnTo>
                    <a:pt x="115229" y="15839"/>
                  </a:lnTo>
                  <a:lnTo>
                    <a:pt x="115150" y="16049"/>
                  </a:lnTo>
                  <a:lnTo>
                    <a:pt x="115071" y="16233"/>
                  </a:lnTo>
                  <a:lnTo>
                    <a:pt x="114887" y="16496"/>
                  </a:lnTo>
                  <a:lnTo>
                    <a:pt x="114703" y="16732"/>
                  </a:lnTo>
                  <a:lnTo>
                    <a:pt x="114493" y="16942"/>
                  </a:lnTo>
                  <a:lnTo>
                    <a:pt x="114257" y="17152"/>
                  </a:lnTo>
                  <a:lnTo>
                    <a:pt x="113994" y="17310"/>
                  </a:lnTo>
                  <a:lnTo>
                    <a:pt x="113731" y="17467"/>
                  </a:lnTo>
                  <a:lnTo>
                    <a:pt x="113443" y="17599"/>
                  </a:lnTo>
                  <a:lnTo>
                    <a:pt x="113127" y="17677"/>
                  </a:lnTo>
                  <a:lnTo>
                    <a:pt x="112812" y="17756"/>
                  </a:lnTo>
                  <a:lnTo>
                    <a:pt x="112497" y="17809"/>
                  </a:lnTo>
                  <a:lnTo>
                    <a:pt x="112182" y="17835"/>
                  </a:lnTo>
                  <a:lnTo>
                    <a:pt x="111867" y="17835"/>
                  </a:lnTo>
                  <a:lnTo>
                    <a:pt x="111551" y="17809"/>
                  </a:lnTo>
                  <a:lnTo>
                    <a:pt x="111262" y="17756"/>
                  </a:lnTo>
                  <a:lnTo>
                    <a:pt x="110947" y="17651"/>
                  </a:lnTo>
                  <a:lnTo>
                    <a:pt x="110658" y="17546"/>
                  </a:lnTo>
                  <a:lnTo>
                    <a:pt x="110658" y="17546"/>
                  </a:lnTo>
                  <a:lnTo>
                    <a:pt x="110737" y="17888"/>
                  </a:lnTo>
                  <a:lnTo>
                    <a:pt x="110816" y="18229"/>
                  </a:lnTo>
                  <a:lnTo>
                    <a:pt x="110842" y="18571"/>
                  </a:lnTo>
                  <a:lnTo>
                    <a:pt x="110868" y="18912"/>
                  </a:lnTo>
                  <a:lnTo>
                    <a:pt x="110868" y="19227"/>
                  </a:lnTo>
                  <a:lnTo>
                    <a:pt x="110842" y="19569"/>
                  </a:lnTo>
                  <a:lnTo>
                    <a:pt x="110816" y="19910"/>
                  </a:lnTo>
                  <a:lnTo>
                    <a:pt x="110763" y="20225"/>
                  </a:lnTo>
                  <a:lnTo>
                    <a:pt x="110685" y="20540"/>
                  </a:lnTo>
                  <a:lnTo>
                    <a:pt x="110606" y="20856"/>
                  </a:lnTo>
                  <a:lnTo>
                    <a:pt x="110474" y="21171"/>
                  </a:lnTo>
                  <a:lnTo>
                    <a:pt x="110369" y="21486"/>
                  </a:lnTo>
                  <a:lnTo>
                    <a:pt x="110238" y="21775"/>
                  </a:lnTo>
                  <a:lnTo>
                    <a:pt x="110080" y="22090"/>
                  </a:lnTo>
                  <a:lnTo>
                    <a:pt x="109897" y="22379"/>
                  </a:lnTo>
                  <a:lnTo>
                    <a:pt x="109713" y="22642"/>
                  </a:lnTo>
                  <a:lnTo>
                    <a:pt x="109319" y="23167"/>
                  </a:lnTo>
                  <a:lnTo>
                    <a:pt x="108872" y="23666"/>
                  </a:lnTo>
                  <a:lnTo>
                    <a:pt x="108373" y="24139"/>
                  </a:lnTo>
                  <a:lnTo>
                    <a:pt x="107822" y="24533"/>
                  </a:lnTo>
                  <a:lnTo>
                    <a:pt x="107244" y="24901"/>
                  </a:lnTo>
                  <a:lnTo>
                    <a:pt x="106955" y="25058"/>
                  </a:lnTo>
                  <a:lnTo>
                    <a:pt x="106640" y="25216"/>
                  </a:lnTo>
                  <a:lnTo>
                    <a:pt x="106324" y="25347"/>
                  </a:lnTo>
                  <a:lnTo>
                    <a:pt x="106009" y="25452"/>
                  </a:lnTo>
                  <a:lnTo>
                    <a:pt x="105668" y="25557"/>
                  </a:lnTo>
                  <a:lnTo>
                    <a:pt x="105353" y="25636"/>
                  </a:lnTo>
                  <a:lnTo>
                    <a:pt x="104906" y="25715"/>
                  </a:lnTo>
                  <a:lnTo>
                    <a:pt x="104381" y="25794"/>
                  </a:lnTo>
                  <a:lnTo>
                    <a:pt x="103803" y="25820"/>
                  </a:lnTo>
                  <a:lnTo>
                    <a:pt x="103173" y="25820"/>
                  </a:lnTo>
                  <a:lnTo>
                    <a:pt x="102516" y="25767"/>
                  </a:lnTo>
                  <a:lnTo>
                    <a:pt x="101807" y="25715"/>
                  </a:lnTo>
                  <a:lnTo>
                    <a:pt x="101124" y="25610"/>
                  </a:lnTo>
                  <a:lnTo>
                    <a:pt x="100441" y="25478"/>
                  </a:lnTo>
                  <a:lnTo>
                    <a:pt x="99758" y="25295"/>
                  </a:lnTo>
                  <a:lnTo>
                    <a:pt x="99101" y="25084"/>
                  </a:lnTo>
                  <a:lnTo>
                    <a:pt x="98497" y="24822"/>
                  </a:lnTo>
                  <a:lnTo>
                    <a:pt x="98208" y="24664"/>
                  </a:lnTo>
                  <a:lnTo>
                    <a:pt x="97946" y="24507"/>
                  </a:lnTo>
                  <a:lnTo>
                    <a:pt x="97709" y="24349"/>
                  </a:lnTo>
                  <a:lnTo>
                    <a:pt x="97473" y="24165"/>
                  </a:lnTo>
                  <a:lnTo>
                    <a:pt x="97263" y="23981"/>
                  </a:lnTo>
                  <a:lnTo>
                    <a:pt x="97053" y="23771"/>
                  </a:lnTo>
                  <a:lnTo>
                    <a:pt x="96895" y="23561"/>
                  </a:lnTo>
                  <a:lnTo>
                    <a:pt x="96737" y="23351"/>
                  </a:lnTo>
                  <a:lnTo>
                    <a:pt x="96632" y="23088"/>
                  </a:lnTo>
                  <a:lnTo>
                    <a:pt x="96527" y="22852"/>
                  </a:lnTo>
                  <a:lnTo>
                    <a:pt x="96422" y="23088"/>
                  </a:lnTo>
                  <a:lnTo>
                    <a:pt x="96291" y="23325"/>
                  </a:lnTo>
                  <a:lnTo>
                    <a:pt x="96160" y="23561"/>
                  </a:lnTo>
                  <a:lnTo>
                    <a:pt x="96002" y="23771"/>
                  </a:lnTo>
                  <a:lnTo>
                    <a:pt x="95818" y="23981"/>
                  </a:lnTo>
                  <a:lnTo>
                    <a:pt x="95634" y="24165"/>
                  </a:lnTo>
                  <a:lnTo>
                    <a:pt x="95450" y="24349"/>
                  </a:lnTo>
                  <a:lnTo>
                    <a:pt x="95240" y="24533"/>
                  </a:lnTo>
                  <a:lnTo>
                    <a:pt x="95004" y="24691"/>
                  </a:lnTo>
                  <a:lnTo>
                    <a:pt x="94794" y="24822"/>
                  </a:lnTo>
                  <a:lnTo>
                    <a:pt x="94557" y="24953"/>
                  </a:lnTo>
                  <a:lnTo>
                    <a:pt x="94295" y="25058"/>
                  </a:lnTo>
                  <a:lnTo>
                    <a:pt x="94058" y="25163"/>
                  </a:lnTo>
                  <a:lnTo>
                    <a:pt x="93796" y="25242"/>
                  </a:lnTo>
                  <a:lnTo>
                    <a:pt x="93533" y="25321"/>
                  </a:lnTo>
                  <a:lnTo>
                    <a:pt x="93270" y="25373"/>
                  </a:lnTo>
                  <a:lnTo>
                    <a:pt x="92876" y="25400"/>
                  </a:lnTo>
                  <a:lnTo>
                    <a:pt x="92482" y="25373"/>
                  </a:lnTo>
                  <a:lnTo>
                    <a:pt x="92088" y="25321"/>
                  </a:lnTo>
                  <a:lnTo>
                    <a:pt x="91694" y="25216"/>
                  </a:lnTo>
                  <a:lnTo>
                    <a:pt x="91327" y="25084"/>
                  </a:lnTo>
                  <a:lnTo>
                    <a:pt x="90985" y="24901"/>
                  </a:lnTo>
                  <a:lnTo>
                    <a:pt x="90828" y="24769"/>
                  </a:lnTo>
                  <a:lnTo>
                    <a:pt x="90670" y="24638"/>
                  </a:lnTo>
                  <a:lnTo>
                    <a:pt x="90539" y="24507"/>
                  </a:lnTo>
                  <a:lnTo>
                    <a:pt x="90434" y="24349"/>
                  </a:lnTo>
                  <a:lnTo>
                    <a:pt x="89068" y="25505"/>
                  </a:lnTo>
                  <a:lnTo>
                    <a:pt x="87702" y="26660"/>
                  </a:lnTo>
                  <a:lnTo>
                    <a:pt x="86389" y="27869"/>
                  </a:lnTo>
                  <a:lnTo>
                    <a:pt x="85075" y="29129"/>
                  </a:lnTo>
                  <a:lnTo>
                    <a:pt x="83788" y="30390"/>
                  </a:lnTo>
                  <a:lnTo>
                    <a:pt x="82501" y="31704"/>
                  </a:lnTo>
                  <a:lnTo>
                    <a:pt x="81241" y="33043"/>
                  </a:lnTo>
                  <a:lnTo>
                    <a:pt x="79980" y="34409"/>
                  </a:lnTo>
                  <a:lnTo>
                    <a:pt x="79901" y="34461"/>
                  </a:lnTo>
                  <a:lnTo>
                    <a:pt x="79796" y="34488"/>
                  </a:lnTo>
                  <a:lnTo>
                    <a:pt x="79743" y="34567"/>
                  </a:lnTo>
                  <a:lnTo>
                    <a:pt x="79691" y="34619"/>
                  </a:lnTo>
                  <a:lnTo>
                    <a:pt x="79638" y="34672"/>
                  </a:lnTo>
                  <a:lnTo>
                    <a:pt x="79560" y="34698"/>
                  </a:lnTo>
                  <a:lnTo>
                    <a:pt x="79402" y="34698"/>
                  </a:lnTo>
                  <a:lnTo>
                    <a:pt x="79349" y="34672"/>
                  </a:lnTo>
                  <a:lnTo>
                    <a:pt x="79271" y="34619"/>
                  </a:lnTo>
                  <a:lnTo>
                    <a:pt x="76355" y="31021"/>
                  </a:lnTo>
                  <a:lnTo>
                    <a:pt x="74884" y="29208"/>
                  </a:lnTo>
                  <a:lnTo>
                    <a:pt x="73466" y="27370"/>
                  </a:lnTo>
                  <a:lnTo>
                    <a:pt x="73440" y="27475"/>
                  </a:lnTo>
                  <a:lnTo>
                    <a:pt x="73361" y="27580"/>
                  </a:lnTo>
                  <a:lnTo>
                    <a:pt x="73282" y="27632"/>
                  </a:lnTo>
                  <a:lnTo>
                    <a:pt x="73124" y="27659"/>
                  </a:lnTo>
                  <a:lnTo>
                    <a:pt x="71864" y="27685"/>
                  </a:lnTo>
                  <a:lnTo>
                    <a:pt x="70577" y="27685"/>
                  </a:lnTo>
                  <a:lnTo>
                    <a:pt x="69290" y="27632"/>
                  </a:lnTo>
                  <a:lnTo>
                    <a:pt x="68029" y="27580"/>
                  </a:lnTo>
                  <a:lnTo>
                    <a:pt x="66742" y="27448"/>
                  </a:lnTo>
                  <a:lnTo>
                    <a:pt x="65481" y="27317"/>
                  </a:lnTo>
                  <a:lnTo>
                    <a:pt x="64220" y="27107"/>
                  </a:lnTo>
                  <a:lnTo>
                    <a:pt x="62959" y="26871"/>
                  </a:lnTo>
                  <a:lnTo>
                    <a:pt x="62907" y="26818"/>
                  </a:lnTo>
                  <a:lnTo>
                    <a:pt x="62907" y="26766"/>
                  </a:lnTo>
                  <a:lnTo>
                    <a:pt x="62933" y="26739"/>
                  </a:lnTo>
                  <a:lnTo>
                    <a:pt x="62986" y="26713"/>
                  </a:lnTo>
                  <a:lnTo>
                    <a:pt x="62802" y="26240"/>
                  </a:lnTo>
                  <a:lnTo>
                    <a:pt x="62329" y="26398"/>
                  </a:lnTo>
                  <a:lnTo>
                    <a:pt x="61856" y="26529"/>
                  </a:lnTo>
                  <a:lnTo>
                    <a:pt x="61384" y="26634"/>
                  </a:lnTo>
                  <a:lnTo>
                    <a:pt x="60884" y="26713"/>
                  </a:lnTo>
                  <a:lnTo>
                    <a:pt x="60385" y="26739"/>
                  </a:lnTo>
                  <a:lnTo>
                    <a:pt x="59913" y="26766"/>
                  </a:lnTo>
                  <a:lnTo>
                    <a:pt x="59414" y="26739"/>
                  </a:lnTo>
                  <a:lnTo>
                    <a:pt x="58915" y="26687"/>
                  </a:lnTo>
                  <a:lnTo>
                    <a:pt x="58284" y="26608"/>
                  </a:lnTo>
                  <a:lnTo>
                    <a:pt x="57680" y="26477"/>
                  </a:lnTo>
                  <a:lnTo>
                    <a:pt x="57128" y="26319"/>
                  </a:lnTo>
                  <a:lnTo>
                    <a:pt x="56577" y="26135"/>
                  </a:lnTo>
                  <a:lnTo>
                    <a:pt x="56052" y="25899"/>
                  </a:lnTo>
                  <a:lnTo>
                    <a:pt x="55579" y="25662"/>
                  </a:lnTo>
                  <a:lnTo>
                    <a:pt x="55132" y="25373"/>
                  </a:lnTo>
                  <a:lnTo>
                    <a:pt x="54738" y="25084"/>
                  </a:lnTo>
                  <a:lnTo>
                    <a:pt x="54371" y="24743"/>
                  </a:lnTo>
                  <a:lnTo>
                    <a:pt x="54055" y="24349"/>
                  </a:lnTo>
                  <a:lnTo>
                    <a:pt x="53793" y="23955"/>
                  </a:lnTo>
                  <a:lnTo>
                    <a:pt x="53556" y="23509"/>
                  </a:lnTo>
                  <a:lnTo>
                    <a:pt x="53399" y="23036"/>
                  </a:lnTo>
                  <a:lnTo>
                    <a:pt x="53267" y="22510"/>
                  </a:lnTo>
                  <a:lnTo>
                    <a:pt x="53189" y="21985"/>
                  </a:lnTo>
                  <a:lnTo>
                    <a:pt x="53162" y="21407"/>
                  </a:lnTo>
                  <a:lnTo>
                    <a:pt x="52873" y="21696"/>
                  </a:lnTo>
                  <a:lnTo>
                    <a:pt x="52558" y="21959"/>
                  </a:lnTo>
                  <a:lnTo>
                    <a:pt x="52217" y="22195"/>
                  </a:lnTo>
                  <a:lnTo>
                    <a:pt x="51849" y="22379"/>
                  </a:lnTo>
                  <a:lnTo>
                    <a:pt x="51455" y="22537"/>
                  </a:lnTo>
                  <a:lnTo>
                    <a:pt x="51061" y="22642"/>
                  </a:lnTo>
                  <a:lnTo>
                    <a:pt x="50641" y="22721"/>
                  </a:lnTo>
                  <a:lnTo>
                    <a:pt x="50220" y="22747"/>
                  </a:lnTo>
                  <a:lnTo>
                    <a:pt x="49774" y="22747"/>
                  </a:lnTo>
                  <a:lnTo>
                    <a:pt x="49354" y="22694"/>
                  </a:lnTo>
                  <a:lnTo>
                    <a:pt x="48933" y="22615"/>
                  </a:lnTo>
                  <a:lnTo>
                    <a:pt x="48513" y="22510"/>
                  </a:lnTo>
                  <a:lnTo>
                    <a:pt x="48093" y="22353"/>
                  </a:lnTo>
                  <a:lnTo>
                    <a:pt x="47725" y="22169"/>
                  </a:lnTo>
                  <a:lnTo>
                    <a:pt x="47358" y="21959"/>
                  </a:lnTo>
                  <a:lnTo>
                    <a:pt x="47016" y="21696"/>
                  </a:lnTo>
                  <a:lnTo>
                    <a:pt x="46832" y="22248"/>
                  </a:lnTo>
                  <a:lnTo>
                    <a:pt x="46622" y="22773"/>
                  </a:lnTo>
                  <a:lnTo>
                    <a:pt x="46386" y="23246"/>
                  </a:lnTo>
                  <a:lnTo>
                    <a:pt x="46070" y="23719"/>
                  </a:lnTo>
                  <a:lnTo>
                    <a:pt x="45755" y="24165"/>
                  </a:lnTo>
                  <a:lnTo>
                    <a:pt x="45388" y="24585"/>
                  </a:lnTo>
                  <a:lnTo>
                    <a:pt x="44994" y="24953"/>
                  </a:lnTo>
                  <a:lnTo>
                    <a:pt x="44573" y="25295"/>
                  </a:lnTo>
                  <a:lnTo>
                    <a:pt x="44127" y="25610"/>
                  </a:lnTo>
                  <a:lnTo>
                    <a:pt x="43654" y="25846"/>
                  </a:lnTo>
                  <a:lnTo>
                    <a:pt x="43129" y="26083"/>
                  </a:lnTo>
                  <a:lnTo>
                    <a:pt x="42630" y="26240"/>
                  </a:lnTo>
                  <a:lnTo>
                    <a:pt x="42078" y="26372"/>
                  </a:lnTo>
                  <a:lnTo>
                    <a:pt x="41500" y="26450"/>
                  </a:lnTo>
                  <a:lnTo>
                    <a:pt x="40922" y="26477"/>
                  </a:lnTo>
                  <a:lnTo>
                    <a:pt x="40318" y="26450"/>
                  </a:lnTo>
                  <a:lnTo>
                    <a:pt x="39767" y="26372"/>
                  </a:lnTo>
                  <a:lnTo>
                    <a:pt x="39241" y="26240"/>
                  </a:lnTo>
                  <a:lnTo>
                    <a:pt x="38742" y="26083"/>
                  </a:lnTo>
                  <a:lnTo>
                    <a:pt x="38243" y="25872"/>
                  </a:lnTo>
                  <a:lnTo>
                    <a:pt x="37770" y="25610"/>
                  </a:lnTo>
                  <a:lnTo>
                    <a:pt x="37350" y="25321"/>
                  </a:lnTo>
                  <a:lnTo>
                    <a:pt x="36956" y="25006"/>
                  </a:lnTo>
                  <a:lnTo>
                    <a:pt x="36588" y="24638"/>
                  </a:lnTo>
                  <a:lnTo>
                    <a:pt x="36273" y="24244"/>
                  </a:lnTo>
                  <a:lnTo>
                    <a:pt x="36011" y="23850"/>
                  </a:lnTo>
                  <a:lnTo>
                    <a:pt x="35801" y="23403"/>
                  </a:lnTo>
                  <a:lnTo>
                    <a:pt x="35643" y="22931"/>
                  </a:lnTo>
                  <a:lnTo>
                    <a:pt x="35538" y="22458"/>
                  </a:lnTo>
                  <a:lnTo>
                    <a:pt x="35485" y="22195"/>
                  </a:lnTo>
                  <a:lnTo>
                    <a:pt x="35485" y="21933"/>
                  </a:lnTo>
                  <a:lnTo>
                    <a:pt x="35485" y="21696"/>
                  </a:lnTo>
                  <a:lnTo>
                    <a:pt x="35485" y="21434"/>
                  </a:lnTo>
                  <a:lnTo>
                    <a:pt x="35538" y="21171"/>
                  </a:lnTo>
                  <a:lnTo>
                    <a:pt x="35590" y="20882"/>
                  </a:lnTo>
                  <a:lnTo>
                    <a:pt x="35380" y="21013"/>
                  </a:lnTo>
                  <a:lnTo>
                    <a:pt x="35170" y="21118"/>
                  </a:lnTo>
                  <a:lnTo>
                    <a:pt x="34934" y="21197"/>
                  </a:lnTo>
                  <a:lnTo>
                    <a:pt x="34697" y="21276"/>
                  </a:lnTo>
                  <a:lnTo>
                    <a:pt x="34461" y="21328"/>
                  </a:lnTo>
                  <a:lnTo>
                    <a:pt x="34225" y="21355"/>
                  </a:lnTo>
                  <a:lnTo>
                    <a:pt x="33726" y="21355"/>
                  </a:lnTo>
                  <a:lnTo>
                    <a:pt x="33463" y="21328"/>
                  </a:lnTo>
                  <a:lnTo>
                    <a:pt x="33226" y="21276"/>
                  </a:lnTo>
                  <a:lnTo>
                    <a:pt x="32990" y="21223"/>
                  </a:lnTo>
                  <a:lnTo>
                    <a:pt x="32780" y="21145"/>
                  </a:lnTo>
                  <a:lnTo>
                    <a:pt x="32544" y="21040"/>
                  </a:lnTo>
                  <a:lnTo>
                    <a:pt x="32333" y="20934"/>
                  </a:lnTo>
                  <a:lnTo>
                    <a:pt x="32150" y="20803"/>
                  </a:lnTo>
                  <a:lnTo>
                    <a:pt x="31966" y="20646"/>
                  </a:lnTo>
                  <a:lnTo>
                    <a:pt x="31834" y="20514"/>
                  </a:lnTo>
                  <a:lnTo>
                    <a:pt x="31703" y="20330"/>
                  </a:lnTo>
                  <a:lnTo>
                    <a:pt x="31572" y="20173"/>
                  </a:lnTo>
                  <a:lnTo>
                    <a:pt x="31467" y="19989"/>
                  </a:lnTo>
                  <a:lnTo>
                    <a:pt x="30258" y="20646"/>
                  </a:lnTo>
                  <a:lnTo>
                    <a:pt x="30337" y="20724"/>
                  </a:lnTo>
                  <a:lnTo>
                    <a:pt x="30390" y="20829"/>
                  </a:lnTo>
                  <a:lnTo>
                    <a:pt x="30390" y="20934"/>
                  </a:lnTo>
                  <a:lnTo>
                    <a:pt x="30363" y="21040"/>
                  </a:lnTo>
                  <a:lnTo>
                    <a:pt x="30285" y="21118"/>
                  </a:lnTo>
                  <a:lnTo>
                    <a:pt x="30180" y="21171"/>
                  </a:lnTo>
                  <a:lnTo>
                    <a:pt x="30075" y="21197"/>
                  </a:lnTo>
                  <a:lnTo>
                    <a:pt x="29943" y="21171"/>
                  </a:lnTo>
                  <a:lnTo>
                    <a:pt x="28183" y="20357"/>
                  </a:lnTo>
                  <a:lnTo>
                    <a:pt x="26371" y="19542"/>
                  </a:lnTo>
                  <a:lnTo>
                    <a:pt x="24559" y="18649"/>
                  </a:lnTo>
                  <a:lnTo>
                    <a:pt x="22746" y="17730"/>
                  </a:lnTo>
                  <a:lnTo>
                    <a:pt x="20934" y="16758"/>
                  </a:lnTo>
                  <a:lnTo>
                    <a:pt x="20041" y="16259"/>
                  </a:lnTo>
                  <a:lnTo>
                    <a:pt x="19174" y="15734"/>
                  </a:lnTo>
                  <a:lnTo>
                    <a:pt x="18307" y="15182"/>
                  </a:lnTo>
                  <a:lnTo>
                    <a:pt x="17441" y="14631"/>
                  </a:lnTo>
                  <a:lnTo>
                    <a:pt x="16600" y="14053"/>
                  </a:lnTo>
                  <a:lnTo>
                    <a:pt x="15786" y="13449"/>
                  </a:lnTo>
                  <a:lnTo>
                    <a:pt x="14972" y="12845"/>
                  </a:lnTo>
                  <a:lnTo>
                    <a:pt x="14210" y="12188"/>
                  </a:lnTo>
                  <a:lnTo>
                    <a:pt x="13448" y="11531"/>
                  </a:lnTo>
                  <a:lnTo>
                    <a:pt x="12713" y="10848"/>
                  </a:lnTo>
                  <a:lnTo>
                    <a:pt x="12004" y="10165"/>
                  </a:lnTo>
                  <a:lnTo>
                    <a:pt x="11347" y="9430"/>
                  </a:lnTo>
                  <a:lnTo>
                    <a:pt x="10690" y="8668"/>
                  </a:lnTo>
                  <a:lnTo>
                    <a:pt x="10086" y="7907"/>
                  </a:lnTo>
                  <a:lnTo>
                    <a:pt x="9535" y="7092"/>
                  </a:lnTo>
                  <a:lnTo>
                    <a:pt x="8983" y="6252"/>
                  </a:lnTo>
                  <a:lnTo>
                    <a:pt x="8510" y="5411"/>
                  </a:lnTo>
                  <a:lnTo>
                    <a:pt x="8064" y="4518"/>
                  </a:lnTo>
                  <a:lnTo>
                    <a:pt x="7643" y="3599"/>
                  </a:lnTo>
                  <a:lnTo>
                    <a:pt x="7276" y="2653"/>
                  </a:lnTo>
                  <a:lnTo>
                    <a:pt x="6987" y="1682"/>
                  </a:lnTo>
                  <a:lnTo>
                    <a:pt x="6724" y="657"/>
                  </a:lnTo>
                  <a:lnTo>
                    <a:pt x="5148" y="657"/>
                  </a:lnTo>
                  <a:lnTo>
                    <a:pt x="3599" y="683"/>
                  </a:lnTo>
                  <a:lnTo>
                    <a:pt x="2023" y="736"/>
                  </a:lnTo>
                  <a:lnTo>
                    <a:pt x="473" y="815"/>
                  </a:lnTo>
                  <a:lnTo>
                    <a:pt x="315" y="1655"/>
                  </a:lnTo>
                  <a:lnTo>
                    <a:pt x="184" y="2443"/>
                  </a:lnTo>
                  <a:lnTo>
                    <a:pt x="105" y="3257"/>
                  </a:lnTo>
                  <a:lnTo>
                    <a:pt x="26" y="4045"/>
                  </a:lnTo>
                  <a:lnTo>
                    <a:pt x="0" y="4833"/>
                  </a:lnTo>
                  <a:lnTo>
                    <a:pt x="0" y="5595"/>
                  </a:lnTo>
                  <a:lnTo>
                    <a:pt x="26" y="6357"/>
                  </a:lnTo>
                  <a:lnTo>
                    <a:pt x="79" y="7119"/>
                  </a:lnTo>
                  <a:lnTo>
                    <a:pt x="158" y="7854"/>
                  </a:lnTo>
                  <a:lnTo>
                    <a:pt x="263" y="8589"/>
                  </a:lnTo>
                  <a:lnTo>
                    <a:pt x="420" y="9299"/>
                  </a:lnTo>
                  <a:lnTo>
                    <a:pt x="578" y="10008"/>
                  </a:lnTo>
                  <a:lnTo>
                    <a:pt x="762" y="10717"/>
                  </a:lnTo>
                  <a:lnTo>
                    <a:pt x="972" y="11400"/>
                  </a:lnTo>
                  <a:lnTo>
                    <a:pt x="1208" y="12083"/>
                  </a:lnTo>
                  <a:lnTo>
                    <a:pt x="1471" y="12766"/>
                  </a:lnTo>
                  <a:lnTo>
                    <a:pt x="1760" y="13422"/>
                  </a:lnTo>
                  <a:lnTo>
                    <a:pt x="2075" y="14079"/>
                  </a:lnTo>
                  <a:lnTo>
                    <a:pt x="2390" y="14736"/>
                  </a:lnTo>
                  <a:lnTo>
                    <a:pt x="2732" y="15366"/>
                  </a:lnTo>
                  <a:lnTo>
                    <a:pt x="3099" y="15996"/>
                  </a:lnTo>
                  <a:lnTo>
                    <a:pt x="3493" y="16601"/>
                  </a:lnTo>
                  <a:lnTo>
                    <a:pt x="3914" y="17205"/>
                  </a:lnTo>
                  <a:lnTo>
                    <a:pt x="4334" y="17809"/>
                  </a:lnTo>
                  <a:lnTo>
                    <a:pt x="4780" y="18413"/>
                  </a:lnTo>
                  <a:lnTo>
                    <a:pt x="5227" y="18991"/>
                  </a:lnTo>
                  <a:lnTo>
                    <a:pt x="5726" y="19542"/>
                  </a:lnTo>
                  <a:lnTo>
                    <a:pt x="6199" y="20120"/>
                  </a:lnTo>
                  <a:lnTo>
                    <a:pt x="6724" y="20672"/>
                  </a:lnTo>
                  <a:lnTo>
                    <a:pt x="7249" y="21197"/>
                  </a:lnTo>
                  <a:lnTo>
                    <a:pt x="7775" y="21749"/>
                  </a:lnTo>
                  <a:lnTo>
                    <a:pt x="8326" y="22274"/>
                  </a:lnTo>
                  <a:lnTo>
                    <a:pt x="9482" y="23298"/>
                  </a:lnTo>
                  <a:lnTo>
                    <a:pt x="10664" y="24270"/>
                  </a:lnTo>
                  <a:lnTo>
                    <a:pt x="11899" y="25216"/>
                  </a:lnTo>
                  <a:lnTo>
                    <a:pt x="13159" y="26135"/>
                  </a:lnTo>
                  <a:lnTo>
                    <a:pt x="14473" y="27028"/>
                  </a:lnTo>
                  <a:lnTo>
                    <a:pt x="15786" y="27869"/>
                  </a:lnTo>
                  <a:lnTo>
                    <a:pt x="17125" y="28683"/>
                  </a:lnTo>
                  <a:lnTo>
                    <a:pt x="18491" y="29445"/>
                  </a:lnTo>
                  <a:lnTo>
                    <a:pt x="19883" y="30180"/>
                  </a:lnTo>
                  <a:lnTo>
                    <a:pt x="21275" y="30889"/>
                  </a:lnTo>
                  <a:lnTo>
                    <a:pt x="22641" y="31572"/>
                  </a:lnTo>
                  <a:lnTo>
                    <a:pt x="24033" y="32203"/>
                  </a:lnTo>
                  <a:lnTo>
                    <a:pt x="25399" y="32807"/>
                  </a:lnTo>
                  <a:lnTo>
                    <a:pt x="26765" y="33385"/>
                  </a:lnTo>
                  <a:lnTo>
                    <a:pt x="28105" y="33936"/>
                  </a:lnTo>
                  <a:lnTo>
                    <a:pt x="29444" y="34435"/>
                  </a:lnTo>
                  <a:lnTo>
                    <a:pt x="30784" y="34934"/>
                  </a:lnTo>
                  <a:lnTo>
                    <a:pt x="32150" y="35407"/>
                  </a:lnTo>
                  <a:lnTo>
                    <a:pt x="33515" y="35854"/>
                  </a:lnTo>
                  <a:lnTo>
                    <a:pt x="34907" y="36300"/>
                  </a:lnTo>
                  <a:lnTo>
                    <a:pt x="36273" y="36694"/>
                  </a:lnTo>
                  <a:lnTo>
                    <a:pt x="37665" y="37088"/>
                  </a:lnTo>
                  <a:lnTo>
                    <a:pt x="39057" y="37456"/>
                  </a:lnTo>
                  <a:lnTo>
                    <a:pt x="40450" y="37797"/>
                  </a:lnTo>
                  <a:lnTo>
                    <a:pt x="41868" y="38112"/>
                  </a:lnTo>
                  <a:lnTo>
                    <a:pt x="43260" y="38401"/>
                  </a:lnTo>
                  <a:lnTo>
                    <a:pt x="44678" y="38690"/>
                  </a:lnTo>
                  <a:lnTo>
                    <a:pt x="46097" y="38953"/>
                  </a:lnTo>
                  <a:lnTo>
                    <a:pt x="47515" y="39189"/>
                  </a:lnTo>
                  <a:lnTo>
                    <a:pt x="48933" y="39426"/>
                  </a:lnTo>
                  <a:lnTo>
                    <a:pt x="50352" y="39636"/>
                  </a:lnTo>
                  <a:lnTo>
                    <a:pt x="51770" y="39820"/>
                  </a:lnTo>
                  <a:lnTo>
                    <a:pt x="53215" y="40004"/>
                  </a:lnTo>
                  <a:lnTo>
                    <a:pt x="54633" y="40135"/>
                  </a:lnTo>
                  <a:lnTo>
                    <a:pt x="56078" y="40292"/>
                  </a:lnTo>
                  <a:lnTo>
                    <a:pt x="57522" y="40398"/>
                  </a:lnTo>
                  <a:lnTo>
                    <a:pt x="58941" y="40503"/>
                  </a:lnTo>
                  <a:lnTo>
                    <a:pt x="60385" y="40608"/>
                  </a:lnTo>
                  <a:lnTo>
                    <a:pt x="63275" y="40739"/>
                  </a:lnTo>
                  <a:lnTo>
                    <a:pt x="66138" y="40792"/>
                  </a:lnTo>
                  <a:lnTo>
                    <a:pt x="69027" y="40818"/>
                  </a:lnTo>
                  <a:lnTo>
                    <a:pt x="71916" y="40792"/>
                  </a:lnTo>
                  <a:lnTo>
                    <a:pt x="74779" y="40713"/>
                  </a:lnTo>
                  <a:lnTo>
                    <a:pt x="78115" y="40555"/>
                  </a:lnTo>
                  <a:lnTo>
                    <a:pt x="81424" y="40319"/>
                  </a:lnTo>
                  <a:lnTo>
                    <a:pt x="84734" y="40056"/>
                  </a:lnTo>
                  <a:lnTo>
                    <a:pt x="88043" y="39767"/>
                  </a:lnTo>
                  <a:lnTo>
                    <a:pt x="91353" y="39426"/>
                  </a:lnTo>
                  <a:lnTo>
                    <a:pt x="94662" y="39032"/>
                  </a:lnTo>
                  <a:lnTo>
                    <a:pt x="97946" y="38611"/>
                  </a:lnTo>
                  <a:lnTo>
                    <a:pt x="101229" y="38191"/>
                  </a:lnTo>
                  <a:lnTo>
                    <a:pt x="104092" y="37797"/>
                  </a:lnTo>
                  <a:lnTo>
                    <a:pt x="106929" y="37377"/>
                  </a:lnTo>
                  <a:lnTo>
                    <a:pt x="109765" y="36957"/>
                  </a:lnTo>
                  <a:lnTo>
                    <a:pt x="111184" y="36720"/>
                  </a:lnTo>
                  <a:lnTo>
                    <a:pt x="112602" y="36458"/>
                  </a:lnTo>
                  <a:lnTo>
                    <a:pt x="114020" y="36195"/>
                  </a:lnTo>
                  <a:lnTo>
                    <a:pt x="115412" y="35906"/>
                  </a:lnTo>
                  <a:lnTo>
                    <a:pt x="116831" y="35565"/>
                  </a:lnTo>
                  <a:lnTo>
                    <a:pt x="118223" y="35223"/>
                  </a:lnTo>
                  <a:lnTo>
                    <a:pt x="119589" y="34855"/>
                  </a:lnTo>
                  <a:lnTo>
                    <a:pt x="120981" y="34461"/>
                  </a:lnTo>
                  <a:lnTo>
                    <a:pt x="122347" y="34015"/>
                  </a:lnTo>
                  <a:lnTo>
                    <a:pt x="123686" y="33542"/>
                  </a:lnTo>
                  <a:lnTo>
                    <a:pt x="124763" y="33122"/>
                  </a:lnTo>
                  <a:lnTo>
                    <a:pt x="125919" y="32675"/>
                  </a:lnTo>
                  <a:lnTo>
                    <a:pt x="127180" y="32150"/>
                  </a:lnTo>
                  <a:lnTo>
                    <a:pt x="128493" y="31572"/>
                  </a:lnTo>
                  <a:lnTo>
                    <a:pt x="129859" y="30942"/>
                  </a:lnTo>
                  <a:lnTo>
                    <a:pt x="131277" y="30259"/>
                  </a:lnTo>
                  <a:lnTo>
                    <a:pt x="132722" y="29523"/>
                  </a:lnTo>
                  <a:lnTo>
                    <a:pt x="134193" y="28735"/>
                  </a:lnTo>
                  <a:lnTo>
                    <a:pt x="135716" y="27921"/>
                  </a:lnTo>
                  <a:lnTo>
                    <a:pt x="137213" y="27028"/>
                  </a:lnTo>
                  <a:lnTo>
                    <a:pt x="138710" y="26135"/>
                  </a:lnTo>
                  <a:lnTo>
                    <a:pt x="140207" y="25163"/>
                  </a:lnTo>
                  <a:lnTo>
                    <a:pt x="141678" y="24165"/>
                  </a:lnTo>
                  <a:lnTo>
                    <a:pt x="143123" y="23141"/>
                  </a:lnTo>
                  <a:lnTo>
                    <a:pt x="144515" y="22064"/>
                  </a:lnTo>
                  <a:lnTo>
                    <a:pt x="145198" y="21512"/>
                  </a:lnTo>
                  <a:lnTo>
                    <a:pt x="145855" y="20961"/>
                  </a:lnTo>
                  <a:lnTo>
                    <a:pt x="146485" y="20383"/>
                  </a:lnTo>
                  <a:lnTo>
                    <a:pt x="147115" y="19831"/>
                  </a:lnTo>
                  <a:lnTo>
                    <a:pt x="147720" y="19227"/>
                  </a:lnTo>
                  <a:lnTo>
                    <a:pt x="148324" y="18649"/>
                  </a:lnTo>
                  <a:lnTo>
                    <a:pt x="148875" y="18045"/>
                  </a:lnTo>
                  <a:lnTo>
                    <a:pt x="149427" y="17441"/>
                  </a:lnTo>
                  <a:lnTo>
                    <a:pt x="149952" y="16837"/>
                  </a:lnTo>
                  <a:lnTo>
                    <a:pt x="150451" y="16233"/>
                  </a:lnTo>
                  <a:lnTo>
                    <a:pt x="150924" y="15602"/>
                  </a:lnTo>
                  <a:lnTo>
                    <a:pt x="151370" y="14972"/>
                  </a:lnTo>
                  <a:lnTo>
                    <a:pt x="151764" y="14342"/>
                  </a:lnTo>
                  <a:lnTo>
                    <a:pt x="152158" y="13711"/>
                  </a:lnTo>
                  <a:lnTo>
                    <a:pt x="152500" y="13055"/>
                  </a:lnTo>
                  <a:lnTo>
                    <a:pt x="152815" y="12398"/>
                  </a:lnTo>
                  <a:lnTo>
                    <a:pt x="153104" y="11741"/>
                  </a:lnTo>
                  <a:lnTo>
                    <a:pt x="153367" y="11085"/>
                  </a:lnTo>
                  <a:lnTo>
                    <a:pt x="153577" y="10428"/>
                  </a:lnTo>
                  <a:lnTo>
                    <a:pt x="153734" y="9745"/>
                  </a:lnTo>
                  <a:lnTo>
                    <a:pt x="153892" y="9062"/>
                  </a:lnTo>
                  <a:lnTo>
                    <a:pt x="153971" y="8379"/>
                  </a:lnTo>
                  <a:lnTo>
                    <a:pt x="154023" y="7696"/>
                  </a:lnTo>
                  <a:lnTo>
                    <a:pt x="154050" y="7013"/>
                  </a:lnTo>
                  <a:lnTo>
                    <a:pt x="153997" y="6331"/>
                  </a:lnTo>
                  <a:lnTo>
                    <a:pt x="153918" y="5648"/>
                  </a:lnTo>
                  <a:lnTo>
                    <a:pt x="153787" y="4938"/>
                  </a:lnTo>
                  <a:lnTo>
                    <a:pt x="153629" y="4229"/>
                  </a:lnTo>
                  <a:lnTo>
                    <a:pt x="153393" y="3546"/>
                  </a:lnTo>
                  <a:lnTo>
                    <a:pt x="153130" y="2837"/>
                  </a:lnTo>
                  <a:lnTo>
                    <a:pt x="152789" y="2128"/>
                  </a:lnTo>
                  <a:lnTo>
                    <a:pt x="152395" y="1419"/>
                  </a:lnTo>
                  <a:lnTo>
                    <a:pt x="151975" y="710"/>
                  </a:lnTo>
                  <a:lnTo>
                    <a:pt x="1514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68"/>
            <p:cNvSpPr/>
            <p:nvPr/>
          </p:nvSpPr>
          <p:spPr>
            <a:xfrm>
              <a:off x="5221979" y="1184122"/>
              <a:ext cx="2408908" cy="1482619"/>
            </a:xfrm>
            <a:custGeom>
              <a:avLst/>
              <a:gdLst/>
              <a:ahLst/>
              <a:cxnLst/>
              <a:rect l="l" t="t" r="r" b="b"/>
              <a:pathLst>
                <a:path w="147064" h="90514" extrusionOk="0">
                  <a:moveTo>
                    <a:pt x="63012" y="3205"/>
                  </a:moveTo>
                  <a:lnTo>
                    <a:pt x="63091" y="3231"/>
                  </a:lnTo>
                  <a:lnTo>
                    <a:pt x="63669" y="3547"/>
                  </a:lnTo>
                  <a:lnTo>
                    <a:pt x="64221" y="3888"/>
                  </a:lnTo>
                  <a:lnTo>
                    <a:pt x="64772" y="4229"/>
                  </a:lnTo>
                  <a:lnTo>
                    <a:pt x="65298" y="4597"/>
                  </a:lnTo>
                  <a:lnTo>
                    <a:pt x="65718" y="4912"/>
                  </a:lnTo>
                  <a:lnTo>
                    <a:pt x="66164" y="5254"/>
                  </a:lnTo>
                  <a:lnTo>
                    <a:pt x="66375" y="5438"/>
                  </a:lnTo>
                  <a:lnTo>
                    <a:pt x="66558" y="5622"/>
                  </a:lnTo>
                  <a:lnTo>
                    <a:pt x="66716" y="5832"/>
                  </a:lnTo>
                  <a:lnTo>
                    <a:pt x="66847" y="6042"/>
                  </a:lnTo>
                  <a:lnTo>
                    <a:pt x="66900" y="6226"/>
                  </a:lnTo>
                  <a:lnTo>
                    <a:pt x="66952" y="6410"/>
                  </a:lnTo>
                  <a:lnTo>
                    <a:pt x="66952" y="6567"/>
                  </a:lnTo>
                  <a:lnTo>
                    <a:pt x="66952" y="6751"/>
                  </a:lnTo>
                  <a:lnTo>
                    <a:pt x="66926" y="6909"/>
                  </a:lnTo>
                  <a:lnTo>
                    <a:pt x="66874" y="7066"/>
                  </a:lnTo>
                  <a:lnTo>
                    <a:pt x="66795" y="7224"/>
                  </a:lnTo>
                  <a:lnTo>
                    <a:pt x="66690" y="7381"/>
                  </a:lnTo>
                  <a:lnTo>
                    <a:pt x="66585" y="7513"/>
                  </a:lnTo>
                  <a:lnTo>
                    <a:pt x="66480" y="7644"/>
                  </a:lnTo>
                  <a:lnTo>
                    <a:pt x="66348" y="7749"/>
                  </a:lnTo>
                  <a:lnTo>
                    <a:pt x="66191" y="7854"/>
                  </a:lnTo>
                  <a:lnTo>
                    <a:pt x="66033" y="7933"/>
                  </a:lnTo>
                  <a:lnTo>
                    <a:pt x="65875" y="8012"/>
                  </a:lnTo>
                  <a:lnTo>
                    <a:pt x="65718" y="8064"/>
                  </a:lnTo>
                  <a:lnTo>
                    <a:pt x="65534" y="8091"/>
                  </a:lnTo>
                  <a:lnTo>
                    <a:pt x="65324" y="8117"/>
                  </a:lnTo>
                  <a:lnTo>
                    <a:pt x="64904" y="8117"/>
                  </a:lnTo>
                  <a:lnTo>
                    <a:pt x="64694" y="8091"/>
                  </a:lnTo>
                  <a:lnTo>
                    <a:pt x="64510" y="8038"/>
                  </a:lnTo>
                  <a:lnTo>
                    <a:pt x="64300" y="7985"/>
                  </a:lnTo>
                  <a:lnTo>
                    <a:pt x="63932" y="7802"/>
                  </a:lnTo>
                  <a:lnTo>
                    <a:pt x="63590" y="7592"/>
                  </a:lnTo>
                  <a:lnTo>
                    <a:pt x="63301" y="7303"/>
                  </a:lnTo>
                  <a:lnTo>
                    <a:pt x="63012" y="7014"/>
                  </a:lnTo>
                  <a:lnTo>
                    <a:pt x="62776" y="6672"/>
                  </a:lnTo>
                  <a:lnTo>
                    <a:pt x="62566" y="6304"/>
                  </a:lnTo>
                  <a:lnTo>
                    <a:pt x="62382" y="5910"/>
                  </a:lnTo>
                  <a:lnTo>
                    <a:pt x="62277" y="5490"/>
                  </a:lnTo>
                  <a:lnTo>
                    <a:pt x="62198" y="5096"/>
                  </a:lnTo>
                  <a:lnTo>
                    <a:pt x="62172" y="4676"/>
                  </a:lnTo>
                  <a:lnTo>
                    <a:pt x="62198" y="4282"/>
                  </a:lnTo>
                  <a:lnTo>
                    <a:pt x="62277" y="3888"/>
                  </a:lnTo>
                  <a:lnTo>
                    <a:pt x="62356" y="3678"/>
                  </a:lnTo>
                  <a:lnTo>
                    <a:pt x="62435" y="3494"/>
                  </a:lnTo>
                  <a:lnTo>
                    <a:pt x="62487" y="3441"/>
                  </a:lnTo>
                  <a:lnTo>
                    <a:pt x="62540" y="3415"/>
                  </a:lnTo>
                  <a:lnTo>
                    <a:pt x="62592" y="3389"/>
                  </a:lnTo>
                  <a:lnTo>
                    <a:pt x="62671" y="3415"/>
                  </a:lnTo>
                  <a:lnTo>
                    <a:pt x="62724" y="3310"/>
                  </a:lnTo>
                  <a:lnTo>
                    <a:pt x="62829" y="3231"/>
                  </a:lnTo>
                  <a:lnTo>
                    <a:pt x="62881" y="3205"/>
                  </a:lnTo>
                  <a:close/>
                  <a:moveTo>
                    <a:pt x="54949" y="4571"/>
                  </a:moveTo>
                  <a:lnTo>
                    <a:pt x="55054" y="4623"/>
                  </a:lnTo>
                  <a:lnTo>
                    <a:pt x="55133" y="4702"/>
                  </a:lnTo>
                  <a:lnTo>
                    <a:pt x="55159" y="4807"/>
                  </a:lnTo>
                  <a:lnTo>
                    <a:pt x="55159" y="4939"/>
                  </a:lnTo>
                  <a:lnTo>
                    <a:pt x="55054" y="5201"/>
                  </a:lnTo>
                  <a:lnTo>
                    <a:pt x="54923" y="5490"/>
                  </a:lnTo>
                  <a:lnTo>
                    <a:pt x="54739" y="5832"/>
                  </a:lnTo>
                  <a:lnTo>
                    <a:pt x="54529" y="6173"/>
                  </a:lnTo>
                  <a:lnTo>
                    <a:pt x="54318" y="6515"/>
                  </a:lnTo>
                  <a:lnTo>
                    <a:pt x="54056" y="6856"/>
                  </a:lnTo>
                  <a:lnTo>
                    <a:pt x="53767" y="7198"/>
                  </a:lnTo>
                  <a:lnTo>
                    <a:pt x="53478" y="7513"/>
                  </a:lnTo>
                  <a:lnTo>
                    <a:pt x="53163" y="7775"/>
                  </a:lnTo>
                  <a:lnTo>
                    <a:pt x="52848" y="7985"/>
                  </a:lnTo>
                  <a:lnTo>
                    <a:pt x="52506" y="8169"/>
                  </a:lnTo>
                  <a:lnTo>
                    <a:pt x="52349" y="8222"/>
                  </a:lnTo>
                  <a:lnTo>
                    <a:pt x="52191" y="8274"/>
                  </a:lnTo>
                  <a:lnTo>
                    <a:pt x="52007" y="8301"/>
                  </a:lnTo>
                  <a:lnTo>
                    <a:pt x="51849" y="8301"/>
                  </a:lnTo>
                  <a:lnTo>
                    <a:pt x="51666" y="8274"/>
                  </a:lnTo>
                  <a:lnTo>
                    <a:pt x="51508" y="8248"/>
                  </a:lnTo>
                  <a:lnTo>
                    <a:pt x="51350" y="8169"/>
                  </a:lnTo>
                  <a:lnTo>
                    <a:pt x="51193" y="8091"/>
                  </a:lnTo>
                  <a:lnTo>
                    <a:pt x="51009" y="7959"/>
                  </a:lnTo>
                  <a:lnTo>
                    <a:pt x="50851" y="7828"/>
                  </a:lnTo>
                  <a:lnTo>
                    <a:pt x="50746" y="7670"/>
                  </a:lnTo>
                  <a:lnTo>
                    <a:pt x="50641" y="7539"/>
                  </a:lnTo>
                  <a:lnTo>
                    <a:pt x="50562" y="7381"/>
                  </a:lnTo>
                  <a:lnTo>
                    <a:pt x="50536" y="7224"/>
                  </a:lnTo>
                  <a:lnTo>
                    <a:pt x="50510" y="7066"/>
                  </a:lnTo>
                  <a:lnTo>
                    <a:pt x="50536" y="6935"/>
                  </a:lnTo>
                  <a:lnTo>
                    <a:pt x="50562" y="6777"/>
                  </a:lnTo>
                  <a:lnTo>
                    <a:pt x="50615" y="6646"/>
                  </a:lnTo>
                  <a:lnTo>
                    <a:pt x="50746" y="6357"/>
                  </a:lnTo>
                  <a:lnTo>
                    <a:pt x="50956" y="6094"/>
                  </a:lnTo>
                  <a:lnTo>
                    <a:pt x="51167" y="5832"/>
                  </a:lnTo>
                  <a:lnTo>
                    <a:pt x="51403" y="5622"/>
                  </a:lnTo>
                  <a:lnTo>
                    <a:pt x="51744" y="5359"/>
                  </a:lnTo>
                  <a:lnTo>
                    <a:pt x="52086" y="5123"/>
                  </a:lnTo>
                  <a:lnTo>
                    <a:pt x="52427" y="4912"/>
                  </a:lnTo>
                  <a:lnTo>
                    <a:pt x="52795" y="4729"/>
                  </a:lnTo>
                  <a:lnTo>
                    <a:pt x="53189" y="4623"/>
                  </a:lnTo>
                  <a:lnTo>
                    <a:pt x="53373" y="4597"/>
                  </a:lnTo>
                  <a:lnTo>
                    <a:pt x="53583" y="4571"/>
                  </a:lnTo>
                  <a:lnTo>
                    <a:pt x="53767" y="4571"/>
                  </a:lnTo>
                  <a:lnTo>
                    <a:pt x="53977" y="4597"/>
                  </a:lnTo>
                  <a:lnTo>
                    <a:pt x="54187" y="4623"/>
                  </a:lnTo>
                  <a:lnTo>
                    <a:pt x="54397" y="4676"/>
                  </a:lnTo>
                  <a:lnTo>
                    <a:pt x="54450" y="4729"/>
                  </a:lnTo>
                  <a:lnTo>
                    <a:pt x="54502" y="4781"/>
                  </a:lnTo>
                  <a:lnTo>
                    <a:pt x="54502" y="4860"/>
                  </a:lnTo>
                  <a:lnTo>
                    <a:pt x="54502" y="4912"/>
                  </a:lnTo>
                  <a:lnTo>
                    <a:pt x="54502" y="4939"/>
                  </a:lnTo>
                  <a:lnTo>
                    <a:pt x="54581" y="4755"/>
                  </a:lnTo>
                  <a:lnTo>
                    <a:pt x="54634" y="4650"/>
                  </a:lnTo>
                  <a:lnTo>
                    <a:pt x="54739" y="4597"/>
                  </a:lnTo>
                  <a:lnTo>
                    <a:pt x="54844" y="4571"/>
                  </a:lnTo>
                  <a:close/>
                  <a:moveTo>
                    <a:pt x="107349" y="5359"/>
                  </a:moveTo>
                  <a:lnTo>
                    <a:pt x="107875" y="5411"/>
                  </a:lnTo>
                  <a:lnTo>
                    <a:pt x="108374" y="5543"/>
                  </a:lnTo>
                  <a:lnTo>
                    <a:pt x="108873" y="5727"/>
                  </a:lnTo>
                  <a:lnTo>
                    <a:pt x="109188" y="5858"/>
                  </a:lnTo>
                  <a:lnTo>
                    <a:pt x="109503" y="6042"/>
                  </a:lnTo>
                  <a:lnTo>
                    <a:pt x="109792" y="6252"/>
                  </a:lnTo>
                  <a:lnTo>
                    <a:pt x="110055" y="6515"/>
                  </a:lnTo>
                  <a:lnTo>
                    <a:pt x="110160" y="6646"/>
                  </a:lnTo>
                  <a:lnTo>
                    <a:pt x="110239" y="6777"/>
                  </a:lnTo>
                  <a:lnTo>
                    <a:pt x="110317" y="6935"/>
                  </a:lnTo>
                  <a:lnTo>
                    <a:pt x="110344" y="7092"/>
                  </a:lnTo>
                  <a:lnTo>
                    <a:pt x="110370" y="7250"/>
                  </a:lnTo>
                  <a:lnTo>
                    <a:pt x="110344" y="7434"/>
                  </a:lnTo>
                  <a:lnTo>
                    <a:pt x="110291" y="7592"/>
                  </a:lnTo>
                  <a:lnTo>
                    <a:pt x="110212" y="7775"/>
                  </a:lnTo>
                  <a:lnTo>
                    <a:pt x="110081" y="7933"/>
                  </a:lnTo>
                  <a:lnTo>
                    <a:pt x="109950" y="8064"/>
                  </a:lnTo>
                  <a:lnTo>
                    <a:pt x="109792" y="8196"/>
                  </a:lnTo>
                  <a:lnTo>
                    <a:pt x="109634" y="8274"/>
                  </a:lnTo>
                  <a:lnTo>
                    <a:pt x="109451" y="8353"/>
                  </a:lnTo>
                  <a:lnTo>
                    <a:pt x="109240" y="8379"/>
                  </a:lnTo>
                  <a:lnTo>
                    <a:pt x="109057" y="8432"/>
                  </a:lnTo>
                  <a:lnTo>
                    <a:pt x="108426" y="8432"/>
                  </a:lnTo>
                  <a:lnTo>
                    <a:pt x="108006" y="8379"/>
                  </a:lnTo>
                  <a:lnTo>
                    <a:pt x="107612" y="8301"/>
                  </a:lnTo>
                  <a:lnTo>
                    <a:pt x="107271" y="8222"/>
                  </a:lnTo>
                  <a:lnTo>
                    <a:pt x="106824" y="8064"/>
                  </a:lnTo>
                  <a:lnTo>
                    <a:pt x="106377" y="7880"/>
                  </a:lnTo>
                  <a:lnTo>
                    <a:pt x="105957" y="7644"/>
                  </a:lnTo>
                  <a:lnTo>
                    <a:pt x="105563" y="7408"/>
                  </a:lnTo>
                  <a:lnTo>
                    <a:pt x="105169" y="7092"/>
                  </a:lnTo>
                  <a:lnTo>
                    <a:pt x="104828" y="6777"/>
                  </a:lnTo>
                  <a:lnTo>
                    <a:pt x="104513" y="6410"/>
                  </a:lnTo>
                  <a:lnTo>
                    <a:pt x="104250" y="6016"/>
                  </a:lnTo>
                  <a:lnTo>
                    <a:pt x="104224" y="5963"/>
                  </a:lnTo>
                  <a:lnTo>
                    <a:pt x="104224" y="5910"/>
                  </a:lnTo>
                  <a:lnTo>
                    <a:pt x="104250" y="5858"/>
                  </a:lnTo>
                  <a:lnTo>
                    <a:pt x="104276" y="5805"/>
                  </a:lnTo>
                  <a:lnTo>
                    <a:pt x="104329" y="5779"/>
                  </a:lnTo>
                  <a:lnTo>
                    <a:pt x="104460" y="5779"/>
                  </a:lnTo>
                  <a:lnTo>
                    <a:pt x="104513" y="5805"/>
                  </a:lnTo>
                  <a:lnTo>
                    <a:pt x="104696" y="5989"/>
                  </a:lnTo>
                  <a:lnTo>
                    <a:pt x="104749" y="5910"/>
                  </a:lnTo>
                  <a:lnTo>
                    <a:pt x="104828" y="5858"/>
                  </a:lnTo>
                  <a:lnTo>
                    <a:pt x="105301" y="5648"/>
                  </a:lnTo>
                  <a:lnTo>
                    <a:pt x="105826" y="5490"/>
                  </a:lnTo>
                  <a:lnTo>
                    <a:pt x="106325" y="5411"/>
                  </a:lnTo>
                  <a:lnTo>
                    <a:pt x="106850" y="5359"/>
                  </a:lnTo>
                  <a:close/>
                  <a:moveTo>
                    <a:pt x="57878" y="9062"/>
                  </a:moveTo>
                  <a:lnTo>
                    <a:pt x="57838" y="9089"/>
                  </a:lnTo>
                  <a:lnTo>
                    <a:pt x="57786" y="9141"/>
                  </a:lnTo>
                  <a:lnTo>
                    <a:pt x="57878" y="9062"/>
                  </a:lnTo>
                  <a:close/>
                  <a:moveTo>
                    <a:pt x="99942" y="5884"/>
                  </a:moveTo>
                  <a:lnTo>
                    <a:pt x="100047" y="5937"/>
                  </a:lnTo>
                  <a:lnTo>
                    <a:pt x="101177" y="6541"/>
                  </a:lnTo>
                  <a:lnTo>
                    <a:pt x="102280" y="7198"/>
                  </a:lnTo>
                  <a:lnTo>
                    <a:pt x="102648" y="7381"/>
                  </a:lnTo>
                  <a:lnTo>
                    <a:pt x="102989" y="7618"/>
                  </a:lnTo>
                  <a:lnTo>
                    <a:pt x="103147" y="7723"/>
                  </a:lnTo>
                  <a:lnTo>
                    <a:pt x="103278" y="7880"/>
                  </a:lnTo>
                  <a:lnTo>
                    <a:pt x="103409" y="8038"/>
                  </a:lnTo>
                  <a:lnTo>
                    <a:pt x="103515" y="8196"/>
                  </a:lnTo>
                  <a:lnTo>
                    <a:pt x="103567" y="8327"/>
                  </a:lnTo>
                  <a:lnTo>
                    <a:pt x="103620" y="8458"/>
                  </a:lnTo>
                  <a:lnTo>
                    <a:pt x="103620" y="8616"/>
                  </a:lnTo>
                  <a:lnTo>
                    <a:pt x="103620" y="8747"/>
                  </a:lnTo>
                  <a:lnTo>
                    <a:pt x="103593" y="9010"/>
                  </a:lnTo>
                  <a:lnTo>
                    <a:pt x="103488" y="9273"/>
                  </a:lnTo>
                  <a:lnTo>
                    <a:pt x="103357" y="9509"/>
                  </a:lnTo>
                  <a:lnTo>
                    <a:pt x="103147" y="9719"/>
                  </a:lnTo>
                  <a:lnTo>
                    <a:pt x="102937" y="9877"/>
                  </a:lnTo>
                  <a:lnTo>
                    <a:pt x="102700" y="10008"/>
                  </a:lnTo>
                  <a:lnTo>
                    <a:pt x="102543" y="10087"/>
                  </a:lnTo>
                  <a:lnTo>
                    <a:pt x="102359" y="10113"/>
                  </a:lnTo>
                  <a:lnTo>
                    <a:pt x="102201" y="10139"/>
                  </a:lnTo>
                  <a:lnTo>
                    <a:pt x="102017" y="10139"/>
                  </a:lnTo>
                  <a:lnTo>
                    <a:pt x="101860" y="10113"/>
                  </a:lnTo>
                  <a:lnTo>
                    <a:pt x="101702" y="10087"/>
                  </a:lnTo>
                  <a:lnTo>
                    <a:pt x="101387" y="9982"/>
                  </a:lnTo>
                  <a:lnTo>
                    <a:pt x="101072" y="9824"/>
                  </a:lnTo>
                  <a:lnTo>
                    <a:pt x="100783" y="9614"/>
                  </a:lnTo>
                  <a:lnTo>
                    <a:pt x="100546" y="9404"/>
                  </a:lnTo>
                  <a:lnTo>
                    <a:pt x="100310" y="9141"/>
                  </a:lnTo>
                  <a:lnTo>
                    <a:pt x="100074" y="8800"/>
                  </a:lnTo>
                  <a:lnTo>
                    <a:pt x="99864" y="8432"/>
                  </a:lnTo>
                  <a:lnTo>
                    <a:pt x="99706" y="8064"/>
                  </a:lnTo>
                  <a:lnTo>
                    <a:pt x="99575" y="7644"/>
                  </a:lnTo>
                  <a:lnTo>
                    <a:pt x="99496" y="7250"/>
                  </a:lnTo>
                  <a:lnTo>
                    <a:pt x="99443" y="6830"/>
                  </a:lnTo>
                  <a:lnTo>
                    <a:pt x="99443" y="6410"/>
                  </a:lnTo>
                  <a:lnTo>
                    <a:pt x="99496" y="5989"/>
                  </a:lnTo>
                  <a:lnTo>
                    <a:pt x="99522" y="5937"/>
                  </a:lnTo>
                  <a:lnTo>
                    <a:pt x="99575" y="5910"/>
                  </a:lnTo>
                  <a:lnTo>
                    <a:pt x="99653" y="5910"/>
                  </a:lnTo>
                  <a:lnTo>
                    <a:pt x="99732" y="5937"/>
                  </a:lnTo>
                  <a:lnTo>
                    <a:pt x="99785" y="5910"/>
                  </a:lnTo>
                  <a:lnTo>
                    <a:pt x="99864" y="5884"/>
                  </a:lnTo>
                  <a:close/>
                  <a:moveTo>
                    <a:pt x="58048" y="8511"/>
                  </a:moveTo>
                  <a:lnTo>
                    <a:pt x="58101" y="8537"/>
                  </a:lnTo>
                  <a:lnTo>
                    <a:pt x="58153" y="8590"/>
                  </a:lnTo>
                  <a:lnTo>
                    <a:pt x="58180" y="8642"/>
                  </a:lnTo>
                  <a:lnTo>
                    <a:pt x="58206" y="8695"/>
                  </a:lnTo>
                  <a:lnTo>
                    <a:pt x="58180" y="8747"/>
                  </a:lnTo>
                  <a:lnTo>
                    <a:pt x="58153" y="8826"/>
                  </a:lnTo>
                  <a:lnTo>
                    <a:pt x="57878" y="9062"/>
                  </a:lnTo>
                  <a:lnTo>
                    <a:pt x="57917" y="9036"/>
                  </a:lnTo>
                  <a:lnTo>
                    <a:pt x="58206" y="9036"/>
                  </a:lnTo>
                  <a:lnTo>
                    <a:pt x="58285" y="9089"/>
                  </a:lnTo>
                  <a:lnTo>
                    <a:pt x="58363" y="9167"/>
                  </a:lnTo>
                  <a:lnTo>
                    <a:pt x="58416" y="9273"/>
                  </a:lnTo>
                  <a:lnTo>
                    <a:pt x="58547" y="9667"/>
                  </a:lnTo>
                  <a:lnTo>
                    <a:pt x="58679" y="10113"/>
                  </a:lnTo>
                  <a:lnTo>
                    <a:pt x="58784" y="10560"/>
                  </a:lnTo>
                  <a:lnTo>
                    <a:pt x="58862" y="11006"/>
                  </a:lnTo>
                  <a:lnTo>
                    <a:pt x="58889" y="11453"/>
                  </a:lnTo>
                  <a:lnTo>
                    <a:pt x="58862" y="11663"/>
                  </a:lnTo>
                  <a:lnTo>
                    <a:pt x="58836" y="11899"/>
                  </a:lnTo>
                  <a:lnTo>
                    <a:pt x="58784" y="12109"/>
                  </a:lnTo>
                  <a:lnTo>
                    <a:pt x="58705" y="12293"/>
                  </a:lnTo>
                  <a:lnTo>
                    <a:pt x="58600" y="12503"/>
                  </a:lnTo>
                  <a:lnTo>
                    <a:pt x="58468" y="12687"/>
                  </a:lnTo>
                  <a:lnTo>
                    <a:pt x="58258" y="12924"/>
                  </a:lnTo>
                  <a:lnTo>
                    <a:pt x="58048" y="13107"/>
                  </a:lnTo>
                  <a:lnTo>
                    <a:pt x="57786" y="13265"/>
                  </a:lnTo>
                  <a:lnTo>
                    <a:pt x="57497" y="13396"/>
                  </a:lnTo>
                  <a:lnTo>
                    <a:pt x="57208" y="13475"/>
                  </a:lnTo>
                  <a:lnTo>
                    <a:pt x="56919" y="13501"/>
                  </a:lnTo>
                  <a:lnTo>
                    <a:pt x="56604" y="13475"/>
                  </a:lnTo>
                  <a:lnTo>
                    <a:pt x="56472" y="13423"/>
                  </a:lnTo>
                  <a:lnTo>
                    <a:pt x="56315" y="13370"/>
                  </a:lnTo>
                  <a:lnTo>
                    <a:pt x="56157" y="13265"/>
                  </a:lnTo>
                  <a:lnTo>
                    <a:pt x="56026" y="13160"/>
                  </a:lnTo>
                  <a:lnTo>
                    <a:pt x="55894" y="13055"/>
                  </a:lnTo>
                  <a:lnTo>
                    <a:pt x="55789" y="12924"/>
                  </a:lnTo>
                  <a:lnTo>
                    <a:pt x="55711" y="12766"/>
                  </a:lnTo>
                  <a:lnTo>
                    <a:pt x="55658" y="12608"/>
                  </a:lnTo>
                  <a:lnTo>
                    <a:pt x="55606" y="12451"/>
                  </a:lnTo>
                  <a:lnTo>
                    <a:pt x="55579" y="12293"/>
                  </a:lnTo>
                  <a:lnTo>
                    <a:pt x="55553" y="11952"/>
                  </a:lnTo>
                  <a:lnTo>
                    <a:pt x="55579" y="11610"/>
                  </a:lnTo>
                  <a:lnTo>
                    <a:pt x="55658" y="11269"/>
                  </a:lnTo>
                  <a:lnTo>
                    <a:pt x="55763" y="10954"/>
                  </a:lnTo>
                  <a:lnTo>
                    <a:pt x="55921" y="10560"/>
                  </a:lnTo>
                  <a:lnTo>
                    <a:pt x="56105" y="10192"/>
                  </a:lnTo>
                  <a:lnTo>
                    <a:pt x="56341" y="9850"/>
                  </a:lnTo>
                  <a:lnTo>
                    <a:pt x="56604" y="9509"/>
                  </a:lnTo>
                  <a:lnTo>
                    <a:pt x="56893" y="9220"/>
                  </a:lnTo>
                  <a:lnTo>
                    <a:pt x="57208" y="8957"/>
                  </a:lnTo>
                  <a:lnTo>
                    <a:pt x="57549" y="8721"/>
                  </a:lnTo>
                  <a:lnTo>
                    <a:pt x="57917" y="8537"/>
                  </a:lnTo>
                  <a:lnTo>
                    <a:pt x="57996" y="8511"/>
                  </a:lnTo>
                  <a:close/>
                  <a:moveTo>
                    <a:pt x="106719" y="11453"/>
                  </a:moveTo>
                  <a:lnTo>
                    <a:pt x="106771" y="11479"/>
                  </a:lnTo>
                  <a:lnTo>
                    <a:pt x="106824" y="11505"/>
                  </a:lnTo>
                  <a:lnTo>
                    <a:pt x="106850" y="11558"/>
                  </a:lnTo>
                  <a:lnTo>
                    <a:pt x="106877" y="11636"/>
                  </a:lnTo>
                  <a:lnTo>
                    <a:pt x="107271" y="11715"/>
                  </a:lnTo>
                  <a:lnTo>
                    <a:pt x="107665" y="11820"/>
                  </a:lnTo>
                  <a:lnTo>
                    <a:pt x="108059" y="11978"/>
                  </a:lnTo>
                  <a:lnTo>
                    <a:pt x="108426" y="12162"/>
                  </a:lnTo>
                  <a:lnTo>
                    <a:pt x="108741" y="12372"/>
                  </a:lnTo>
                  <a:lnTo>
                    <a:pt x="109057" y="12608"/>
                  </a:lnTo>
                  <a:lnTo>
                    <a:pt x="109346" y="12897"/>
                  </a:lnTo>
                  <a:lnTo>
                    <a:pt x="109608" y="13239"/>
                  </a:lnTo>
                  <a:lnTo>
                    <a:pt x="109766" y="13528"/>
                  </a:lnTo>
                  <a:lnTo>
                    <a:pt x="109897" y="13869"/>
                  </a:lnTo>
                  <a:lnTo>
                    <a:pt x="109950" y="14184"/>
                  </a:lnTo>
                  <a:lnTo>
                    <a:pt x="109950" y="14342"/>
                  </a:lnTo>
                  <a:lnTo>
                    <a:pt x="109950" y="14499"/>
                  </a:lnTo>
                  <a:lnTo>
                    <a:pt x="109923" y="14657"/>
                  </a:lnTo>
                  <a:lnTo>
                    <a:pt x="109897" y="14815"/>
                  </a:lnTo>
                  <a:lnTo>
                    <a:pt x="109845" y="14946"/>
                  </a:lnTo>
                  <a:lnTo>
                    <a:pt x="109766" y="15104"/>
                  </a:lnTo>
                  <a:lnTo>
                    <a:pt x="109661" y="15235"/>
                  </a:lnTo>
                  <a:lnTo>
                    <a:pt x="109556" y="15340"/>
                  </a:lnTo>
                  <a:lnTo>
                    <a:pt x="109424" y="15471"/>
                  </a:lnTo>
                  <a:lnTo>
                    <a:pt x="109267" y="15576"/>
                  </a:lnTo>
                  <a:lnTo>
                    <a:pt x="109109" y="15655"/>
                  </a:lnTo>
                  <a:lnTo>
                    <a:pt x="108925" y="15734"/>
                  </a:lnTo>
                  <a:lnTo>
                    <a:pt x="108768" y="15786"/>
                  </a:lnTo>
                  <a:lnTo>
                    <a:pt x="108610" y="15813"/>
                  </a:lnTo>
                  <a:lnTo>
                    <a:pt x="108085" y="15813"/>
                  </a:lnTo>
                  <a:lnTo>
                    <a:pt x="107927" y="15760"/>
                  </a:lnTo>
                  <a:lnTo>
                    <a:pt x="107612" y="15655"/>
                  </a:lnTo>
                  <a:lnTo>
                    <a:pt x="107323" y="15498"/>
                  </a:lnTo>
                  <a:lnTo>
                    <a:pt x="107034" y="15261"/>
                  </a:lnTo>
                  <a:lnTo>
                    <a:pt x="106798" y="14999"/>
                  </a:lnTo>
                  <a:lnTo>
                    <a:pt x="106614" y="14683"/>
                  </a:lnTo>
                  <a:lnTo>
                    <a:pt x="106456" y="14316"/>
                  </a:lnTo>
                  <a:lnTo>
                    <a:pt x="106351" y="13948"/>
                  </a:lnTo>
                  <a:lnTo>
                    <a:pt x="106299" y="13580"/>
                  </a:lnTo>
                  <a:lnTo>
                    <a:pt x="106272" y="13212"/>
                  </a:lnTo>
                  <a:lnTo>
                    <a:pt x="106272" y="12818"/>
                  </a:lnTo>
                  <a:lnTo>
                    <a:pt x="106325" y="12424"/>
                  </a:lnTo>
                  <a:lnTo>
                    <a:pt x="106404" y="12057"/>
                  </a:lnTo>
                  <a:lnTo>
                    <a:pt x="106377" y="11952"/>
                  </a:lnTo>
                  <a:lnTo>
                    <a:pt x="106404" y="11873"/>
                  </a:lnTo>
                  <a:lnTo>
                    <a:pt x="106430" y="11794"/>
                  </a:lnTo>
                  <a:lnTo>
                    <a:pt x="106483" y="11715"/>
                  </a:lnTo>
                  <a:lnTo>
                    <a:pt x="106509" y="11584"/>
                  </a:lnTo>
                  <a:lnTo>
                    <a:pt x="106535" y="11531"/>
                  </a:lnTo>
                  <a:lnTo>
                    <a:pt x="106588" y="11479"/>
                  </a:lnTo>
                  <a:lnTo>
                    <a:pt x="106640" y="11453"/>
                  </a:lnTo>
                  <a:close/>
                  <a:moveTo>
                    <a:pt x="82502" y="12556"/>
                  </a:moveTo>
                  <a:lnTo>
                    <a:pt x="82554" y="12608"/>
                  </a:lnTo>
                  <a:lnTo>
                    <a:pt x="82659" y="12608"/>
                  </a:lnTo>
                  <a:lnTo>
                    <a:pt x="82764" y="12661"/>
                  </a:lnTo>
                  <a:lnTo>
                    <a:pt x="83106" y="12897"/>
                  </a:lnTo>
                  <a:lnTo>
                    <a:pt x="83421" y="13186"/>
                  </a:lnTo>
                  <a:lnTo>
                    <a:pt x="83710" y="13501"/>
                  </a:lnTo>
                  <a:lnTo>
                    <a:pt x="83973" y="13843"/>
                  </a:lnTo>
                  <a:lnTo>
                    <a:pt x="84157" y="14237"/>
                  </a:lnTo>
                  <a:lnTo>
                    <a:pt x="84235" y="14421"/>
                  </a:lnTo>
                  <a:lnTo>
                    <a:pt x="84314" y="14631"/>
                  </a:lnTo>
                  <a:lnTo>
                    <a:pt x="84367" y="14841"/>
                  </a:lnTo>
                  <a:lnTo>
                    <a:pt x="84393" y="15051"/>
                  </a:lnTo>
                  <a:lnTo>
                    <a:pt x="84419" y="15261"/>
                  </a:lnTo>
                  <a:lnTo>
                    <a:pt x="84393" y="15471"/>
                  </a:lnTo>
                  <a:lnTo>
                    <a:pt x="84367" y="15813"/>
                  </a:lnTo>
                  <a:lnTo>
                    <a:pt x="84262" y="16128"/>
                  </a:lnTo>
                  <a:lnTo>
                    <a:pt x="84130" y="16443"/>
                  </a:lnTo>
                  <a:lnTo>
                    <a:pt x="83946" y="16706"/>
                  </a:lnTo>
                  <a:lnTo>
                    <a:pt x="83710" y="16942"/>
                  </a:lnTo>
                  <a:lnTo>
                    <a:pt x="83447" y="17152"/>
                  </a:lnTo>
                  <a:lnTo>
                    <a:pt x="83316" y="17231"/>
                  </a:lnTo>
                  <a:lnTo>
                    <a:pt x="83158" y="17284"/>
                  </a:lnTo>
                  <a:lnTo>
                    <a:pt x="83001" y="17336"/>
                  </a:lnTo>
                  <a:lnTo>
                    <a:pt x="82817" y="17362"/>
                  </a:lnTo>
                  <a:lnTo>
                    <a:pt x="82502" y="17362"/>
                  </a:lnTo>
                  <a:lnTo>
                    <a:pt x="82187" y="17310"/>
                  </a:lnTo>
                  <a:lnTo>
                    <a:pt x="81871" y="17205"/>
                  </a:lnTo>
                  <a:lnTo>
                    <a:pt x="81609" y="17047"/>
                  </a:lnTo>
                  <a:lnTo>
                    <a:pt x="81372" y="16863"/>
                  </a:lnTo>
                  <a:lnTo>
                    <a:pt x="81267" y="16732"/>
                  </a:lnTo>
                  <a:lnTo>
                    <a:pt x="81188" y="16601"/>
                  </a:lnTo>
                  <a:lnTo>
                    <a:pt x="81110" y="16469"/>
                  </a:lnTo>
                  <a:lnTo>
                    <a:pt x="81057" y="16312"/>
                  </a:lnTo>
                  <a:lnTo>
                    <a:pt x="81031" y="16154"/>
                  </a:lnTo>
                  <a:lnTo>
                    <a:pt x="81005" y="15997"/>
                  </a:lnTo>
                  <a:lnTo>
                    <a:pt x="81005" y="15786"/>
                  </a:lnTo>
                  <a:lnTo>
                    <a:pt x="81005" y="15576"/>
                  </a:lnTo>
                  <a:lnTo>
                    <a:pt x="81083" y="15130"/>
                  </a:lnTo>
                  <a:lnTo>
                    <a:pt x="81188" y="14657"/>
                  </a:lnTo>
                  <a:lnTo>
                    <a:pt x="81346" y="14211"/>
                  </a:lnTo>
                  <a:lnTo>
                    <a:pt x="81556" y="13764"/>
                  </a:lnTo>
                  <a:lnTo>
                    <a:pt x="81793" y="13344"/>
                  </a:lnTo>
                  <a:lnTo>
                    <a:pt x="82029" y="12950"/>
                  </a:lnTo>
                  <a:lnTo>
                    <a:pt x="82292" y="12608"/>
                  </a:lnTo>
                  <a:lnTo>
                    <a:pt x="82344" y="12556"/>
                  </a:lnTo>
                  <a:close/>
                  <a:moveTo>
                    <a:pt x="29602" y="15997"/>
                  </a:moveTo>
                  <a:lnTo>
                    <a:pt x="29681" y="16023"/>
                  </a:lnTo>
                  <a:lnTo>
                    <a:pt x="29734" y="16049"/>
                  </a:lnTo>
                  <a:lnTo>
                    <a:pt x="29786" y="16102"/>
                  </a:lnTo>
                  <a:lnTo>
                    <a:pt x="29812" y="16154"/>
                  </a:lnTo>
                  <a:lnTo>
                    <a:pt x="29812" y="16233"/>
                  </a:lnTo>
                  <a:lnTo>
                    <a:pt x="29812" y="16312"/>
                  </a:lnTo>
                  <a:lnTo>
                    <a:pt x="29786" y="16364"/>
                  </a:lnTo>
                  <a:lnTo>
                    <a:pt x="29786" y="16364"/>
                  </a:lnTo>
                  <a:lnTo>
                    <a:pt x="29865" y="16338"/>
                  </a:lnTo>
                  <a:lnTo>
                    <a:pt x="29944" y="16312"/>
                  </a:lnTo>
                  <a:lnTo>
                    <a:pt x="30023" y="16312"/>
                  </a:lnTo>
                  <a:lnTo>
                    <a:pt x="30101" y="16338"/>
                  </a:lnTo>
                  <a:lnTo>
                    <a:pt x="30180" y="16364"/>
                  </a:lnTo>
                  <a:lnTo>
                    <a:pt x="30233" y="16443"/>
                  </a:lnTo>
                  <a:lnTo>
                    <a:pt x="30285" y="16496"/>
                  </a:lnTo>
                  <a:lnTo>
                    <a:pt x="30311" y="16601"/>
                  </a:lnTo>
                  <a:lnTo>
                    <a:pt x="30311" y="16942"/>
                  </a:lnTo>
                  <a:lnTo>
                    <a:pt x="30285" y="17336"/>
                  </a:lnTo>
                  <a:lnTo>
                    <a:pt x="30233" y="17756"/>
                  </a:lnTo>
                  <a:lnTo>
                    <a:pt x="30128" y="18177"/>
                  </a:lnTo>
                  <a:lnTo>
                    <a:pt x="29996" y="18623"/>
                  </a:lnTo>
                  <a:lnTo>
                    <a:pt x="29839" y="19070"/>
                  </a:lnTo>
                  <a:lnTo>
                    <a:pt x="29655" y="19490"/>
                  </a:lnTo>
                  <a:lnTo>
                    <a:pt x="29418" y="19910"/>
                  </a:lnTo>
                  <a:lnTo>
                    <a:pt x="29182" y="20278"/>
                  </a:lnTo>
                  <a:lnTo>
                    <a:pt x="28893" y="20593"/>
                  </a:lnTo>
                  <a:lnTo>
                    <a:pt x="28735" y="20751"/>
                  </a:lnTo>
                  <a:lnTo>
                    <a:pt x="28578" y="20856"/>
                  </a:lnTo>
                  <a:lnTo>
                    <a:pt x="28420" y="20987"/>
                  </a:lnTo>
                  <a:lnTo>
                    <a:pt x="28236" y="21066"/>
                  </a:lnTo>
                  <a:lnTo>
                    <a:pt x="28053" y="21145"/>
                  </a:lnTo>
                  <a:lnTo>
                    <a:pt x="27869" y="21197"/>
                  </a:lnTo>
                  <a:lnTo>
                    <a:pt x="27685" y="21224"/>
                  </a:lnTo>
                  <a:lnTo>
                    <a:pt x="27475" y="21250"/>
                  </a:lnTo>
                  <a:lnTo>
                    <a:pt x="27265" y="21224"/>
                  </a:lnTo>
                  <a:lnTo>
                    <a:pt x="27054" y="21171"/>
                  </a:lnTo>
                  <a:lnTo>
                    <a:pt x="26844" y="21118"/>
                  </a:lnTo>
                  <a:lnTo>
                    <a:pt x="26634" y="21013"/>
                  </a:lnTo>
                  <a:lnTo>
                    <a:pt x="26398" y="20882"/>
                  </a:lnTo>
                  <a:lnTo>
                    <a:pt x="26214" y="20751"/>
                  </a:lnTo>
                  <a:lnTo>
                    <a:pt x="26056" y="20593"/>
                  </a:lnTo>
                  <a:lnTo>
                    <a:pt x="25925" y="20436"/>
                  </a:lnTo>
                  <a:lnTo>
                    <a:pt x="25846" y="20278"/>
                  </a:lnTo>
                  <a:lnTo>
                    <a:pt x="25794" y="20094"/>
                  </a:lnTo>
                  <a:lnTo>
                    <a:pt x="25767" y="19937"/>
                  </a:lnTo>
                  <a:lnTo>
                    <a:pt x="25767" y="19753"/>
                  </a:lnTo>
                  <a:lnTo>
                    <a:pt x="25820" y="19569"/>
                  </a:lnTo>
                  <a:lnTo>
                    <a:pt x="25873" y="19359"/>
                  </a:lnTo>
                  <a:lnTo>
                    <a:pt x="25951" y="19175"/>
                  </a:lnTo>
                  <a:lnTo>
                    <a:pt x="26030" y="18991"/>
                  </a:lnTo>
                  <a:lnTo>
                    <a:pt x="26293" y="18597"/>
                  </a:lnTo>
                  <a:lnTo>
                    <a:pt x="26608" y="18203"/>
                  </a:lnTo>
                  <a:lnTo>
                    <a:pt x="26976" y="17835"/>
                  </a:lnTo>
                  <a:lnTo>
                    <a:pt x="27370" y="17468"/>
                  </a:lnTo>
                  <a:lnTo>
                    <a:pt x="27764" y="17126"/>
                  </a:lnTo>
                  <a:lnTo>
                    <a:pt x="28184" y="16811"/>
                  </a:lnTo>
                  <a:lnTo>
                    <a:pt x="28578" y="16548"/>
                  </a:lnTo>
                  <a:lnTo>
                    <a:pt x="28946" y="16312"/>
                  </a:lnTo>
                  <a:lnTo>
                    <a:pt x="29261" y="16154"/>
                  </a:lnTo>
                  <a:lnTo>
                    <a:pt x="29523" y="16023"/>
                  </a:lnTo>
                  <a:lnTo>
                    <a:pt x="29602" y="15997"/>
                  </a:lnTo>
                  <a:close/>
                  <a:moveTo>
                    <a:pt x="22143" y="19017"/>
                  </a:moveTo>
                  <a:lnTo>
                    <a:pt x="22195" y="19043"/>
                  </a:lnTo>
                  <a:lnTo>
                    <a:pt x="22274" y="19096"/>
                  </a:lnTo>
                  <a:lnTo>
                    <a:pt x="22300" y="19175"/>
                  </a:lnTo>
                  <a:lnTo>
                    <a:pt x="22327" y="19254"/>
                  </a:lnTo>
                  <a:lnTo>
                    <a:pt x="22300" y="19332"/>
                  </a:lnTo>
                  <a:lnTo>
                    <a:pt x="22248" y="19411"/>
                  </a:lnTo>
                  <a:lnTo>
                    <a:pt x="22353" y="19411"/>
                  </a:lnTo>
                  <a:lnTo>
                    <a:pt x="22405" y="19332"/>
                  </a:lnTo>
                  <a:lnTo>
                    <a:pt x="22484" y="19254"/>
                  </a:lnTo>
                  <a:lnTo>
                    <a:pt x="22563" y="19227"/>
                  </a:lnTo>
                  <a:lnTo>
                    <a:pt x="22668" y="19201"/>
                  </a:lnTo>
                  <a:lnTo>
                    <a:pt x="22747" y="19201"/>
                  </a:lnTo>
                  <a:lnTo>
                    <a:pt x="22852" y="19227"/>
                  </a:lnTo>
                  <a:lnTo>
                    <a:pt x="22931" y="19280"/>
                  </a:lnTo>
                  <a:lnTo>
                    <a:pt x="23010" y="19385"/>
                  </a:lnTo>
                  <a:lnTo>
                    <a:pt x="23088" y="19543"/>
                  </a:lnTo>
                  <a:lnTo>
                    <a:pt x="23141" y="19726"/>
                  </a:lnTo>
                  <a:lnTo>
                    <a:pt x="23246" y="20094"/>
                  </a:lnTo>
                  <a:lnTo>
                    <a:pt x="23272" y="20488"/>
                  </a:lnTo>
                  <a:lnTo>
                    <a:pt x="23246" y="20882"/>
                  </a:lnTo>
                  <a:lnTo>
                    <a:pt x="23167" y="21302"/>
                  </a:lnTo>
                  <a:lnTo>
                    <a:pt x="23062" y="21696"/>
                  </a:lnTo>
                  <a:lnTo>
                    <a:pt x="22904" y="22090"/>
                  </a:lnTo>
                  <a:lnTo>
                    <a:pt x="22721" y="22432"/>
                  </a:lnTo>
                  <a:lnTo>
                    <a:pt x="22484" y="22773"/>
                  </a:lnTo>
                  <a:lnTo>
                    <a:pt x="22222" y="23062"/>
                  </a:lnTo>
                  <a:lnTo>
                    <a:pt x="21933" y="23325"/>
                  </a:lnTo>
                  <a:lnTo>
                    <a:pt x="21775" y="23430"/>
                  </a:lnTo>
                  <a:lnTo>
                    <a:pt x="21591" y="23509"/>
                  </a:lnTo>
                  <a:lnTo>
                    <a:pt x="21434" y="23587"/>
                  </a:lnTo>
                  <a:lnTo>
                    <a:pt x="21250" y="23666"/>
                  </a:lnTo>
                  <a:lnTo>
                    <a:pt x="21066" y="23693"/>
                  </a:lnTo>
                  <a:lnTo>
                    <a:pt x="20882" y="23719"/>
                  </a:lnTo>
                  <a:lnTo>
                    <a:pt x="20672" y="23719"/>
                  </a:lnTo>
                  <a:lnTo>
                    <a:pt x="20488" y="23693"/>
                  </a:lnTo>
                  <a:lnTo>
                    <a:pt x="20278" y="23666"/>
                  </a:lnTo>
                  <a:lnTo>
                    <a:pt x="20068" y="23587"/>
                  </a:lnTo>
                  <a:lnTo>
                    <a:pt x="19779" y="23456"/>
                  </a:lnTo>
                  <a:lnTo>
                    <a:pt x="19490" y="23299"/>
                  </a:lnTo>
                  <a:lnTo>
                    <a:pt x="19280" y="23062"/>
                  </a:lnTo>
                  <a:lnTo>
                    <a:pt x="19070" y="22826"/>
                  </a:lnTo>
                  <a:lnTo>
                    <a:pt x="19017" y="22694"/>
                  </a:lnTo>
                  <a:lnTo>
                    <a:pt x="18938" y="22537"/>
                  </a:lnTo>
                  <a:lnTo>
                    <a:pt x="18912" y="22406"/>
                  </a:lnTo>
                  <a:lnTo>
                    <a:pt x="18886" y="22248"/>
                  </a:lnTo>
                  <a:lnTo>
                    <a:pt x="18860" y="22090"/>
                  </a:lnTo>
                  <a:lnTo>
                    <a:pt x="18860" y="21933"/>
                  </a:lnTo>
                  <a:lnTo>
                    <a:pt x="18912" y="21749"/>
                  </a:lnTo>
                  <a:lnTo>
                    <a:pt x="18938" y="21591"/>
                  </a:lnTo>
                  <a:lnTo>
                    <a:pt x="19017" y="21407"/>
                  </a:lnTo>
                  <a:lnTo>
                    <a:pt x="19122" y="21224"/>
                  </a:lnTo>
                  <a:lnTo>
                    <a:pt x="19227" y="21066"/>
                  </a:lnTo>
                  <a:lnTo>
                    <a:pt x="19359" y="20908"/>
                  </a:lnTo>
                  <a:lnTo>
                    <a:pt x="19647" y="20646"/>
                  </a:lnTo>
                  <a:lnTo>
                    <a:pt x="19963" y="20383"/>
                  </a:lnTo>
                  <a:lnTo>
                    <a:pt x="20462" y="20015"/>
                  </a:lnTo>
                  <a:lnTo>
                    <a:pt x="20935" y="19674"/>
                  </a:lnTo>
                  <a:lnTo>
                    <a:pt x="21460" y="19332"/>
                  </a:lnTo>
                  <a:lnTo>
                    <a:pt x="21959" y="19043"/>
                  </a:lnTo>
                  <a:lnTo>
                    <a:pt x="22064" y="19017"/>
                  </a:lnTo>
                  <a:close/>
                  <a:moveTo>
                    <a:pt x="27396" y="28000"/>
                  </a:moveTo>
                  <a:lnTo>
                    <a:pt x="27448" y="28026"/>
                  </a:lnTo>
                  <a:lnTo>
                    <a:pt x="27501" y="28053"/>
                  </a:lnTo>
                  <a:lnTo>
                    <a:pt x="27554" y="28132"/>
                  </a:lnTo>
                  <a:lnTo>
                    <a:pt x="27554" y="28210"/>
                  </a:lnTo>
                  <a:lnTo>
                    <a:pt x="27580" y="28237"/>
                  </a:lnTo>
                  <a:lnTo>
                    <a:pt x="27921" y="28447"/>
                  </a:lnTo>
                  <a:lnTo>
                    <a:pt x="28236" y="28683"/>
                  </a:lnTo>
                  <a:lnTo>
                    <a:pt x="28552" y="28919"/>
                  </a:lnTo>
                  <a:lnTo>
                    <a:pt x="28867" y="29208"/>
                  </a:lnTo>
                  <a:lnTo>
                    <a:pt x="29129" y="29497"/>
                  </a:lnTo>
                  <a:lnTo>
                    <a:pt x="29366" y="29839"/>
                  </a:lnTo>
                  <a:lnTo>
                    <a:pt x="29523" y="30180"/>
                  </a:lnTo>
                  <a:lnTo>
                    <a:pt x="29602" y="30364"/>
                  </a:lnTo>
                  <a:lnTo>
                    <a:pt x="29655" y="30548"/>
                  </a:lnTo>
                  <a:lnTo>
                    <a:pt x="29707" y="30837"/>
                  </a:lnTo>
                  <a:lnTo>
                    <a:pt x="29707" y="31100"/>
                  </a:lnTo>
                  <a:lnTo>
                    <a:pt x="29681" y="31388"/>
                  </a:lnTo>
                  <a:lnTo>
                    <a:pt x="29602" y="31651"/>
                  </a:lnTo>
                  <a:lnTo>
                    <a:pt x="29497" y="31914"/>
                  </a:lnTo>
                  <a:lnTo>
                    <a:pt x="29340" y="32124"/>
                  </a:lnTo>
                  <a:lnTo>
                    <a:pt x="29129" y="32308"/>
                  </a:lnTo>
                  <a:lnTo>
                    <a:pt x="29024" y="32387"/>
                  </a:lnTo>
                  <a:lnTo>
                    <a:pt x="28893" y="32465"/>
                  </a:lnTo>
                  <a:lnTo>
                    <a:pt x="28735" y="32518"/>
                  </a:lnTo>
                  <a:lnTo>
                    <a:pt x="28578" y="32570"/>
                  </a:lnTo>
                  <a:lnTo>
                    <a:pt x="28420" y="32597"/>
                  </a:lnTo>
                  <a:lnTo>
                    <a:pt x="28289" y="32597"/>
                  </a:lnTo>
                  <a:lnTo>
                    <a:pt x="28131" y="32570"/>
                  </a:lnTo>
                  <a:lnTo>
                    <a:pt x="27974" y="32544"/>
                  </a:lnTo>
                  <a:lnTo>
                    <a:pt x="27685" y="32439"/>
                  </a:lnTo>
                  <a:lnTo>
                    <a:pt x="27422" y="32282"/>
                  </a:lnTo>
                  <a:lnTo>
                    <a:pt x="27186" y="32071"/>
                  </a:lnTo>
                  <a:lnTo>
                    <a:pt x="26976" y="31861"/>
                  </a:lnTo>
                  <a:lnTo>
                    <a:pt x="26792" y="31599"/>
                  </a:lnTo>
                  <a:lnTo>
                    <a:pt x="26713" y="31388"/>
                  </a:lnTo>
                  <a:lnTo>
                    <a:pt x="26634" y="31178"/>
                  </a:lnTo>
                  <a:lnTo>
                    <a:pt x="26582" y="30968"/>
                  </a:lnTo>
                  <a:lnTo>
                    <a:pt x="26529" y="30758"/>
                  </a:lnTo>
                  <a:lnTo>
                    <a:pt x="26529" y="30522"/>
                  </a:lnTo>
                  <a:lnTo>
                    <a:pt x="26529" y="30312"/>
                  </a:lnTo>
                  <a:lnTo>
                    <a:pt x="26582" y="29839"/>
                  </a:lnTo>
                  <a:lnTo>
                    <a:pt x="26687" y="29392"/>
                  </a:lnTo>
                  <a:lnTo>
                    <a:pt x="26844" y="28946"/>
                  </a:lnTo>
                  <a:lnTo>
                    <a:pt x="27002" y="28525"/>
                  </a:lnTo>
                  <a:lnTo>
                    <a:pt x="27160" y="28132"/>
                  </a:lnTo>
                  <a:lnTo>
                    <a:pt x="27212" y="28053"/>
                  </a:lnTo>
                  <a:lnTo>
                    <a:pt x="27265" y="28000"/>
                  </a:lnTo>
                  <a:close/>
                  <a:moveTo>
                    <a:pt x="133064" y="30732"/>
                  </a:moveTo>
                  <a:lnTo>
                    <a:pt x="133221" y="30758"/>
                  </a:lnTo>
                  <a:lnTo>
                    <a:pt x="133405" y="30811"/>
                  </a:lnTo>
                  <a:lnTo>
                    <a:pt x="133536" y="30889"/>
                  </a:lnTo>
                  <a:lnTo>
                    <a:pt x="133668" y="30968"/>
                  </a:lnTo>
                  <a:lnTo>
                    <a:pt x="133799" y="31073"/>
                  </a:lnTo>
                  <a:lnTo>
                    <a:pt x="133904" y="31205"/>
                  </a:lnTo>
                  <a:lnTo>
                    <a:pt x="133983" y="31362"/>
                  </a:lnTo>
                  <a:lnTo>
                    <a:pt x="134035" y="31520"/>
                  </a:lnTo>
                  <a:lnTo>
                    <a:pt x="134088" y="31730"/>
                  </a:lnTo>
                  <a:lnTo>
                    <a:pt x="134114" y="31966"/>
                  </a:lnTo>
                  <a:lnTo>
                    <a:pt x="134114" y="32203"/>
                  </a:lnTo>
                  <a:lnTo>
                    <a:pt x="134062" y="32518"/>
                  </a:lnTo>
                  <a:lnTo>
                    <a:pt x="133957" y="32781"/>
                  </a:lnTo>
                  <a:lnTo>
                    <a:pt x="133825" y="33043"/>
                  </a:lnTo>
                  <a:lnTo>
                    <a:pt x="133641" y="33253"/>
                  </a:lnTo>
                  <a:lnTo>
                    <a:pt x="133405" y="33437"/>
                  </a:lnTo>
                  <a:lnTo>
                    <a:pt x="133169" y="33595"/>
                  </a:lnTo>
                  <a:lnTo>
                    <a:pt x="132880" y="33700"/>
                  </a:lnTo>
                  <a:lnTo>
                    <a:pt x="132591" y="33779"/>
                  </a:lnTo>
                  <a:lnTo>
                    <a:pt x="132381" y="33805"/>
                  </a:lnTo>
                  <a:lnTo>
                    <a:pt x="132171" y="33831"/>
                  </a:lnTo>
                  <a:lnTo>
                    <a:pt x="131960" y="33831"/>
                  </a:lnTo>
                  <a:lnTo>
                    <a:pt x="131750" y="33805"/>
                  </a:lnTo>
                  <a:lnTo>
                    <a:pt x="131356" y="33726"/>
                  </a:lnTo>
                  <a:lnTo>
                    <a:pt x="130962" y="33595"/>
                  </a:lnTo>
                  <a:lnTo>
                    <a:pt x="130595" y="33411"/>
                  </a:lnTo>
                  <a:lnTo>
                    <a:pt x="130227" y="33201"/>
                  </a:lnTo>
                  <a:lnTo>
                    <a:pt x="129859" y="32991"/>
                  </a:lnTo>
                  <a:lnTo>
                    <a:pt x="129518" y="32754"/>
                  </a:lnTo>
                  <a:lnTo>
                    <a:pt x="129465" y="32702"/>
                  </a:lnTo>
                  <a:lnTo>
                    <a:pt x="129439" y="32623"/>
                  </a:lnTo>
                  <a:lnTo>
                    <a:pt x="129413" y="32623"/>
                  </a:lnTo>
                  <a:lnTo>
                    <a:pt x="129281" y="32676"/>
                  </a:lnTo>
                  <a:lnTo>
                    <a:pt x="129150" y="32649"/>
                  </a:lnTo>
                  <a:lnTo>
                    <a:pt x="129045" y="32597"/>
                  </a:lnTo>
                  <a:lnTo>
                    <a:pt x="128966" y="32492"/>
                  </a:lnTo>
                  <a:lnTo>
                    <a:pt x="128914" y="32387"/>
                  </a:lnTo>
                  <a:lnTo>
                    <a:pt x="128914" y="32255"/>
                  </a:lnTo>
                  <a:lnTo>
                    <a:pt x="128966" y="32150"/>
                  </a:lnTo>
                  <a:lnTo>
                    <a:pt x="129071" y="32045"/>
                  </a:lnTo>
                  <a:lnTo>
                    <a:pt x="129623" y="31730"/>
                  </a:lnTo>
                  <a:lnTo>
                    <a:pt x="130358" y="31388"/>
                  </a:lnTo>
                  <a:lnTo>
                    <a:pt x="130779" y="31205"/>
                  </a:lnTo>
                  <a:lnTo>
                    <a:pt x="131199" y="31047"/>
                  </a:lnTo>
                  <a:lnTo>
                    <a:pt x="131645" y="30916"/>
                  </a:lnTo>
                  <a:lnTo>
                    <a:pt x="132066" y="30784"/>
                  </a:lnTo>
                  <a:lnTo>
                    <a:pt x="132486" y="30732"/>
                  </a:lnTo>
                  <a:close/>
                  <a:moveTo>
                    <a:pt x="94085" y="31651"/>
                  </a:moveTo>
                  <a:lnTo>
                    <a:pt x="94532" y="31704"/>
                  </a:lnTo>
                  <a:lnTo>
                    <a:pt x="94952" y="31782"/>
                  </a:lnTo>
                  <a:lnTo>
                    <a:pt x="95267" y="31861"/>
                  </a:lnTo>
                  <a:lnTo>
                    <a:pt x="95582" y="31993"/>
                  </a:lnTo>
                  <a:lnTo>
                    <a:pt x="95897" y="32150"/>
                  </a:lnTo>
                  <a:lnTo>
                    <a:pt x="96160" y="32334"/>
                  </a:lnTo>
                  <a:lnTo>
                    <a:pt x="96291" y="32465"/>
                  </a:lnTo>
                  <a:lnTo>
                    <a:pt x="96396" y="32570"/>
                  </a:lnTo>
                  <a:lnTo>
                    <a:pt x="96502" y="32702"/>
                  </a:lnTo>
                  <a:lnTo>
                    <a:pt x="96580" y="32833"/>
                  </a:lnTo>
                  <a:lnTo>
                    <a:pt x="96633" y="32991"/>
                  </a:lnTo>
                  <a:lnTo>
                    <a:pt x="96685" y="33148"/>
                  </a:lnTo>
                  <a:lnTo>
                    <a:pt x="96685" y="33306"/>
                  </a:lnTo>
                  <a:lnTo>
                    <a:pt x="96659" y="33490"/>
                  </a:lnTo>
                  <a:lnTo>
                    <a:pt x="96607" y="33674"/>
                  </a:lnTo>
                  <a:lnTo>
                    <a:pt x="96554" y="33805"/>
                  </a:lnTo>
                  <a:lnTo>
                    <a:pt x="96475" y="33936"/>
                  </a:lnTo>
                  <a:lnTo>
                    <a:pt x="96370" y="34068"/>
                  </a:lnTo>
                  <a:lnTo>
                    <a:pt x="96239" y="34173"/>
                  </a:lnTo>
                  <a:lnTo>
                    <a:pt x="96108" y="34251"/>
                  </a:lnTo>
                  <a:lnTo>
                    <a:pt x="95976" y="34330"/>
                  </a:lnTo>
                  <a:lnTo>
                    <a:pt x="95819" y="34383"/>
                  </a:lnTo>
                  <a:lnTo>
                    <a:pt x="95477" y="34462"/>
                  </a:lnTo>
                  <a:lnTo>
                    <a:pt x="95162" y="34488"/>
                  </a:lnTo>
                  <a:lnTo>
                    <a:pt x="94820" y="34514"/>
                  </a:lnTo>
                  <a:lnTo>
                    <a:pt x="94505" y="34488"/>
                  </a:lnTo>
                  <a:lnTo>
                    <a:pt x="94085" y="34409"/>
                  </a:lnTo>
                  <a:lnTo>
                    <a:pt x="93691" y="34304"/>
                  </a:lnTo>
                  <a:lnTo>
                    <a:pt x="93297" y="34173"/>
                  </a:lnTo>
                  <a:lnTo>
                    <a:pt x="92903" y="33989"/>
                  </a:lnTo>
                  <a:lnTo>
                    <a:pt x="92535" y="33779"/>
                  </a:lnTo>
                  <a:lnTo>
                    <a:pt x="92220" y="33542"/>
                  </a:lnTo>
                  <a:lnTo>
                    <a:pt x="91905" y="33253"/>
                  </a:lnTo>
                  <a:lnTo>
                    <a:pt x="91616" y="32938"/>
                  </a:lnTo>
                  <a:lnTo>
                    <a:pt x="91564" y="32833"/>
                  </a:lnTo>
                  <a:lnTo>
                    <a:pt x="91564" y="32728"/>
                  </a:lnTo>
                  <a:lnTo>
                    <a:pt x="91485" y="32676"/>
                  </a:lnTo>
                  <a:lnTo>
                    <a:pt x="91432" y="32597"/>
                  </a:lnTo>
                  <a:lnTo>
                    <a:pt x="91380" y="32518"/>
                  </a:lnTo>
                  <a:lnTo>
                    <a:pt x="91380" y="32439"/>
                  </a:lnTo>
                  <a:lnTo>
                    <a:pt x="91380" y="32360"/>
                  </a:lnTo>
                  <a:lnTo>
                    <a:pt x="91406" y="32282"/>
                  </a:lnTo>
                  <a:lnTo>
                    <a:pt x="91458" y="32203"/>
                  </a:lnTo>
                  <a:lnTo>
                    <a:pt x="91564" y="32150"/>
                  </a:lnTo>
                  <a:lnTo>
                    <a:pt x="91958" y="31993"/>
                  </a:lnTo>
                  <a:lnTo>
                    <a:pt x="92378" y="31835"/>
                  </a:lnTo>
                  <a:lnTo>
                    <a:pt x="92798" y="31730"/>
                  </a:lnTo>
                  <a:lnTo>
                    <a:pt x="93218" y="31677"/>
                  </a:lnTo>
                  <a:lnTo>
                    <a:pt x="93665" y="31651"/>
                  </a:lnTo>
                  <a:close/>
                  <a:moveTo>
                    <a:pt x="126891" y="33831"/>
                  </a:moveTo>
                  <a:lnTo>
                    <a:pt x="126996" y="33857"/>
                  </a:lnTo>
                  <a:lnTo>
                    <a:pt x="127863" y="34199"/>
                  </a:lnTo>
                  <a:lnTo>
                    <a:pt x="128336" y="34383"/>
                  </a:lnTo>
                  <a:lnTo>
                    <a:pt x="128809" y="34593"/>
                  </a:lnTo>
                  <a:lnTo>
                    <a:pt x="129255" y="34829"/>
                  </a:lnTo>
                  <a:lnTo>
                    <a:pt x="129465" y="34961"/>
                  </a:lnTo>
                  <a:lnTo>
                    <a:pt x="129675" y="35092"/>
                  </a:lnTo>
                  <a:lnTo>
                    <a:pt x="129859" y="35250"/>
                  </a:lnTo>
                  <a:lnTo>
                    <a:pt x="130017" y="35407"/>
                  </a:lnTo>
                  <a:lnTo>
                    <a:pt x="130174" y="35591"/>
                  </a:lnTo>
                  <a:lnTo>
                    <a:pt x="130306" y="35775"/>
                  </a:lnTo>
                  <a:lnTo>
                    <a:pt x="130385" y="35933"/>
                  </a:lnTo>
                  <a:lnTo>
                    <a:pt x="130437" y="36090"/>
                  </a:lnTo>
                  <a:lnTo>
                    <a:pt x="130463" y="36248"/>
                  </a:lnTo>
                  <a:lnTo>
                    <a:pt x="130490" y="36405"/>
                  </a:lnTo>
                  <a:lnTo>
                    <a:pt x="130490" y="36537"/>
                  </a:lnTo>
                  <a:lnTo>
                    <a:pt x="130463" y="36694"/>
                  </a:lnTo>
                  <a:lnTo>
                    <a:pt x="130437" y="36826"/>
                  </a:lnTo>
                  <a:lnTo>
                    <a:pt x="130385" y="36957"/>
                  </a:lnTo>
                  <a:lnTo>
                    <a:pt x="130306" y="37088"/>
                  </a:lnTo>
                  <a:lnTo>
                    <a:pt x="130227" y="37220"/>
                  </a:lnTo>
                  <a:lnTo>
                    <a:pt x="130122" y="37325"/>
                  </a:lnTo>
                  <a:lnTo>
                    <a:pt x="130017" y="37430"/>
                  </a:lnTo>
                  <a:lnTo>
                    <a:pt x="129885" y="37508"/>
                  </a:lnTo>
                  <a:lnTo>
                    <a:pt x="129754" y="37587"/>
                  </a:lnTo>
                  <a:lnTo>
                    <a:pt x="129597" y="37666"/>
                  </a:lnTo>
                  <a:lnTo>
                    <a:pt x="129439" y="37719"/>
                  </a:lnTo>
                  <a:lnTo>
                    <a:pt x="129255" y="37745"/>
                  </a:lnTo>
                  <a:lnTo>
                    <a:pt x="129071" y="37797"/>
                  </a:lnTo>
                  <a:lnTo>
                    <a:pt x="128704" y="37797"/>
                  </a:lnTo>
                  <a:lnTo>
                    <a:pt x="128336" y="37745"/>
                  </a:lnTo>
                  <a:lnTo>
                    <a:pt x="128021" y="37640"/>
                  </a:lnTo>
                  <a:lnTo>
                    <a:pt x="127705" y="37482"/>
                  </a:lnTo>
                  <a:lnTo>
                    <a:pt x="127416" y="37272"/>
                  </a:lnTo>
                  <a:lnTo>
                    <a:pt x="127154" y="37036"/>
                  </a:lnTo>
                  <a:lnTo>
                    <a:pt x="126917" y="36747"/>
                  </a:lnTo>
                  <a:lnTo>
                    <a:pt x="126707" y="36458"/>
                  </a:lnTo>
                  <a:lnTo>
                    <a:pt x="126550" y="36143"/>
                  </a:lnTo>
                  <a:lnTo>
                    <a:pt x="126418" y="35801"/>
                  </a:lnTo>
                  <a:lnTo>
                    <a:pt x="126313" y="35460"/>
                  </a:lnTo>
                  <a:lnTo>
                    <a:pt x="126235" y="35092"/>
                  </a:lnTo>
                  <a:lnTo>
                    <a:pt x="126235" y="34724"/>
                  </a:lnTo>
                  <a:lnTo>
                    <a:pt x="126235" y="34383"/>
                  </a:lnTo>
                  <a:lnTo>
                    <a:pt x="126313" y="34041"/>
                  </a:lnTo>
                  <a:lnTo>
                    <a:pt x="126340" y="33989"/>
                  </a:lnTo>
                  <a:lnTo>
                    <a:pt x="126366" y="33936"/>
                  </a:lnTo>
                  <a:lnTo>
                    <a:pt x="126445" y="33910"/>
                  </a:lnTo>
                  <a:lnTo>
                    <a:pt x="126550" y="33910"/>
                  </a:lnTo>
                  <a:lnTo>
                    <a:pt x="126628" y="33989"/>
                  </a:lnTo>
                  <a:lnTo>
                    <a:pt x="126707" y="33910"/>
                  </a:lnTo>
                  <a:lnTo>
                    <a:pt x="126786" y="33857"/>
                  </a:lnTo>
                  <a:lnTo>
                    <a:pt x="126891" y="33831"/>
                  </a:lnTo>
                  <a:close/>
                  <a:moveTo>
                    <a:pt x="90145" y="34068"/>
                  </a:moveTo>
                  <a:lnTo>
                    <a:pt x="90224" y="34094"/>
                  </a:lnTo>
                  <a:lnTo>
                    <a:pt x="90644" y="34225"/>
                  </a:lnTo>
                  <a:lnTo>
                    <a:pt x="91091" y="34409"/>
                  </a:lnTo>
                  <a:lnTo>
                    <a:pt x="91537" y="34619"/>
                  </a:lnTo>
                  <a:lnTo>
                    <a:pt x="91958" y="34829"/>
                  </a:lnTo>
                  <a:lnTo>
                    <a:pt x="92378" y="35092"/>
                  </a:lnTo>
                  <a:lnTo>
                    <a:pt x="92745" y="35355"/>
                  </a:lnTo>
                  <a:lnTo>
                    <a:pt x="93113" y="35670"/>
                  </a:lnTo>
                  <a:lnTo>
                    <a:pt x="93271" y="35854"/>
                  </a:lnTo>
                  <a:lnTo>
                    <a:pt x="93402" y="36038"/>
                  </a:lnTo>
                  <a:lnTo>
                    <a:pt x="93560" y="36300"/>
                  </a:lnTo>
                  <a:lnTo>
                    <a:pt x="93691" y="36589"/>
                  </a:lnTo>
                  <a:lnTo>
                    <a:pt x="93744" y="36904"/>
                  </a:lnTo>
                  <a:lnTo>
                    <a:pt x="93744" y="37193"/>
                  </a:lnTo>
                  <a:lnTo>
                    <a:pt x="93717" y="37351"/>
                  </a:lnTo>
                  <a:lnTo>
                    <a:pt x="93691" y="37482"/>
                  </a:lnTo>
                  <a:lnTo>
                    <a:pt x="93639" y="37640"/>
                  </a:lnTo>
                  <a:lnTo>
                    <a:pt x="93560" y="37771"/>
                  </a:lnTo>
                  <a:lnTo>
                    <a:pt x="93481" y="37876"/>
                  </a:lnTo>
                  <a:lnTo>
                    <a:pt x="93376" y="38008"/>
                  </a:lnTo>
                  <a:lnTo>
                    <a:pt x="93245" y="38113"/>
                  </a:lnTo>
                  <a:lnTo>
                    <a:pt x="93087" y="38191"/>
                  </a:lnTo>
                  <a:lnTo>
                    <a:pt x="92824" y="38323"/>
                  </a:lnTo>
                  <a:lnTo>
                    <a:pt x="92535" y="38402"/>
                  </a:lnTo>
                  <a:lnTo>
                    <a:pt x="92220" y="38428"/>
                  </a:lnTo>
                  <a:lnTo>
                    <a:pt x="91931" y="38402"/>
                  </a:lnTo>
                  <a:lnTo>
                    <a:pt x="91642" y="38323"/>
                  </a:lnTo>
                  <a:lnTo>
                    <a:pt x="91353" y="38218"/>
                  </a:lnTo>
                  <a:lnTo>
                    <a:pt x="91091" y="38086"/>
                  </a:lnTo>
                  <a:lnTo>
                    <a:pt x="90854" y="37902"/>
                  </a:lnTo>
                  <a:lnTo>
                    <a:pt x="90723" y="37745"/>
                  </a:lnTo>
                  <a:lnTo>
                    <a:pt x="90592" y="37587"/>
                  </a:lnTo>
                  <a:lnTo>
                    <a:pt x="90487" y="37403"/>
                  </a:lnTo>
                  <a:lnTo>
                    <a:pt x="90382" y="37220"/>
                  </a:lnTo>
                  <a:lnTo>
                    <a:pt x="90224" y="36852"/>
                  </a:lnTo>
                  <a:lnTo>
                    <a:pt x="90119" y="36432"/>
                  </a:lnTo>
                  <a:lnTo>
                    <a:pt x="90040" y="36011"/>
                  </a:lnTo>
                  <a:lnTo>
                    <a:pt x="90014" y="35591"/>
                  </a:lnTo>
                  <a:lnTo>
                    <a:pt x="90014" y="35197"/>
                  </a:lnTo>
                  <a:lnTo>
                    <a:pt x="90014" y="34777"/>
                  </a:lnTo>
                  <a:lnTo>
                    <a:pt x="90040" y="34751"/>
                  </a:lnTo>
                  <a:lnTo>
                    <a:pt x="90066" y="34698"/>
                  </a:lnTo>
                  <a:lnTo>
                    <a:pt x="90040" y="34698"/>
                  </a:lnTo>
                  <a:lnTo>
                    <a:pt x="89935" y="34645"/>
                  </a:lnTo>
                  <a:lnTo>
                    <a:pt x="89856" y="34540"/>
                  </a:lnTo>
                  <a:lnTo>
                    <a:pt x="89830" y="34409"/>
                  </a:lnTo>
                  <a:lnTo>
                    <a:pt x="89830" y="34278"/>
                  </a:lnTo>
                  <a:lnTo>
                    <a:pt x="89883" y="34173"/>
                  </a:lnTo>
                  <a:lnTo>
                    <a:pt x="89988" y="34094"/>
                  </a:lnTo>
                  <a:lnTo>
                    <a:pt x="90093" y="34068"/>
                  </a:lnTo>
                  <a:close/>
                  <a:moveTo>
                    <a:pt x="135900" y="36484"/>
                  </a:moveTo>
                  <a:lnTo>
                    <a:pt x="136426" y="36563"/>
                  </a:lnTo>
                  <a:lnTo>
                    <a:pt x="136951" y="36668"/>
                  </a:lnTo>
                  <a:lnTo>
                    <a:pt x="137187" y="36747"/>
                  </a:lnTo>
                  <a:lnTo>
                    <a:pt x="137398" y="36826"/>
                  </a:lnTo>
                  <a:lnTo>
                    <a:pt x="137686" y="36983"/>
                  </a:lnTo>
                  <a:lnTo>
                    <a:pt x="137949" y="37167"/>
                  </a:lnTo>
                  <a:lnTo>
                    <a:pt x="138159" y="37403"/>
                  </a:lnTo>
                  <a:lnTo>
                    <a:pt x="138343" y="37666"/>
                  </a:lnTo>
                  <a:lnTo>
                    <a:pt x="138474" y="37955"/>
                  </a:lnTo>
                  <a:lnTo>
                    <a:pt x="138501" y="38113"/>
                  </a:lnTo>
                  <a:lnTo>
                    <a:pt x="138527" y="38244"/>
                  </a:lnTo>
                  <a:lnTo>
                    <a:pt x="138527" y="38402"/>
                  </a:lnTo>
                  <a:lnTo>
                    <a:pt x="138527" y="38585"/>
                  </a:lnTo>
                  <a:lnTo>
                    <a:pt x="138474" y="38743"/>
                  </a:lnTo>
                  <a:lnTo>
                    <a:pt x="138422" y="38901"/>
                  </a:lnTo>
                  <a:lnTo>
                    <a:pt x="138343" y="39058"/>
                  </a:lnTo>
                  <a:lnTo>
                    <a:pt x="138264" y="39216"/>
                  </a:lnTo>
                  <a:lnTo>
                    <a:pt x="138159" y="39321"/>
                  </a:lnTo>
                  <a:lnTo>
                    <a:pt x="138028" y="39426"/>
                  </a:lnTo>
                  <a:lnTo>
                    <a:pt x="137897" y="39505"/>
                  </a:lnTo>
                  <a:lnTo>
                    <a:pt x="137739" y="39557"/>
                  </a:lnTo>
                  <a:lnTo>
                    <a:pt x="137608" y="39610"/>
                  </a:lnTo>
                  <a:lnTo>
                    <a:pt x="137450" y="39636"/>
                  </a:lnTo>
                  <a:lnTo>
                    <a:pt x="137109" y="39636"/>
                  </a:lnTo>
                  <a:lnTo>
                    <a:pt x="136767" y="39610"/>
                  </a:lnTo>
                  <a:lnTo>
                    <a:pt x="136452" y="39557"/>
                  </a:lnTo>
                  <a:lnTo>
                    <a:pt x="136137" y="39478"/>
                  </a:lnTo>
                  <a:lnTo>
                    <a:pt x="135716" y="39321"/>
                  </a:lnTo>
                  <a:lnTo>
                    <a:pt x="135323" y="39137"/>
                  </a:lnTo>
                  <a:lnTo>
                    <a:pt x="134955" y="38927"/>
                  </a:lnTo>
                  <a:lnTo>
                    <a:pt x="134613" y="38690"/>
                  </a:lnTo>
                  <a:lnTo>
                    <a:pt x="134272" y="38428"/>
                  </a:lnTo>
                  <a:lnTo>
                    <a:pt x="133983" y="38113"/>
                  </a:lnTo>
                  <a:lnTo>
                    <a:pt x="133694" y="37797"/>
                  </a:lnTo>
                  <a:lnTo>
                    <a:pt x="133458" y="37430"/>
                  </a:lnTo>
                  <a:lnTo>
                    <a:pt x="133353" y="37456"/>
                  </a:lnTo>
                  <a:lnTo>
                    <a:pt x="133300" y="37456"/>
                  </a:lnTo>
                  <a:lnTo>
                    <a:pt x="133221" y="37430"/>
                  </a:lnTo>
                  <a:lnTo>
                    <a:pt x="133116" y="37351"/>
                  </a:lnTo>
                  <a:lnTo>
                    <a:pt x="133037" y="37246"/>
                  </a:lnTo>
                  <a:lnTo>
                    <a:pt x="133011" y="37141"/>
                  </a:lnTo>
                  <a:lnTo>
                    <a:pt x="133011" y="37009"/>
                  </a:lnTo>
                  <a:lnTo>
                    <a:pt x="133064" y="36878"/>
                  </a:lnTo>
                  <a:lnTo>
                    <a:pt x="133142" y="36773"/>
                  </a:lnTo>
                  <a:lnTo>
                    <a:pt x="133195" y="36747"/>
                  </a:lnTo>
                  <a:lnTo>
                    <a:pt x="133274" y="36720"/>
                  </a:lnTo>
                  <a:lnTo>
                    <a:pt x="133747" y="36615"/>
                  </a:lnTo>
                  <a:lnTo>
                    <a:pt x="134272" y="36537"/>
                  </a:lnTo>
                  <a:lnTo>
                    <a:pt x="134797" y="36484"/>
                  </a:lnTo>
                  <a:close/>
                  <a:moveTo>
                    <a:pt x="56183" y="35775"/>
                  </a:moveTo>
                  <a:lnTo>
                    <a:pt x="57129" y="35880"/>
                  </a:lnTo>
                  <a:lnTo>
                    <a:pt x="57654" y="35959"/>
                  </a:lnTo>
                  <a:lnTo>
                    <a:pt x="58153" y="36064"/>
                  </a:lnTo>
                  <a:lnTo>
                    <a:pt x="58652" y="36221"/>
                  </a:lnTo>
                  <a:lnTo>
                    <a:pt x="59099" y="36405"/>
                  </a:lnTo>
                  <a:lnTo>
                    <a:pt x="59309" y="36510"/>
                  </a:lnTo>
                  <a:lnTo>
                    <a:pt x="59519" y="36642"/>
                  </a:lnTo>
                  <a:lnTo>
                    <a:pt x="59703" y="36799"/>
                  </a:lnTo>
                  <a:lnTo>
                    <a:pt x="59887" y="36957"/>
                  </a:lnTo>
                  <a:lnTo>
                    <a:pt x="60097" y="37193"/>
                  </a:lnTo>
                  <a:lnTo>
                    <a:pt x="60255" y="37482"/>
                  </a:lnTo>
                  <a:lnTo>
                    <a:pt x="60360" y="37797"/>
                  </a:lnTo>
                  <a:lnTo>
                    <a:pt x="60412" y="38086"/>
                  </a:lnTo>
                  <a:lnTo>
                    <a:pt x="60412" y="38244"/>
                  </a:lnTo>
                  <a:lnTo>
                    <a:pt x="60412" y="38402"/>
                  </a:lnTo>
                  <a:lnTo>
                    <a:pt x="60386" y="38559"/>
                  </a:lnTo>
                  <a:lnTo>
                    <a:pt x="60333" y="38690"/>
                  </a:lnTo>
                  <a:lnTo>
                    <a:pt x="60281" y="38848"/>
                  </a:lnTo>
                  <a:lnTo>
                    <a:pt x="60202" y="38979"/>
                  </a:lnTo>
                  <a:lnTo>
                    <a:pt x="60097" y="39111"/>
                  </a:lnTo>
                  <a:lnTo>
                    <a:pt x="59966" y="39216"/>
                  </a:lnTo>
                  <a:lnTo>
                    <a:pt x="59808" y="39347"/>
                  </a:lnTo>
                  <a:lnTo>
                    <a:pt x="59650" y="39452"/>
                  </a:lnTo>
                  <a:lnTo>
                    <a:pt x="59467" y="39531"/>
                  </a:lnTo>
                  <a:lnTo>
                    <a:pt x="59309" y="39610"/>
                  </a:lnTo>
                  <a:lnTo>
                    <a:pt x="59125" y="39636"/>
                  </a:lnTo>
                  <a:lnTo>
                    <a:pt x="58941" y="39662"/>
                  </a:lnTo>
                  <a:lnTo>
                    <a:pt x="58784" y="39662"/>
                  </a:lnTo>
                  <a:lnTo>
                    <a:pt x="58600" y="39636"/>
                  </a:lnTo>
                  <a:lnTo>
                    <a:pt x="58416" y="39583"/>
                  </a:lnTo>
                  <a:lnTo>
                    <a:pt x="58232" y="39531"/>
                  </a:lnTo>
                  <a:lnTo>
                    <a:pt x="57891" y="39400"/>
                  </a:lnTo>
                  <a:lnTo>
                    <a:pt x="57549" y="39189"/>
                  </a:lnTo>
                  <a:lnTo>
                    <a:pt x="57234" y="38953"/>
                  </a:lnTo>
                  <a:lnTo>
                    <a:pt x="56919" y="38664"/>
                  </a:lnTo>
                  <a:lnTo>
                    <a:pt x="56630" y="38349"/>
                  </a:lnTo>
                  <a:lnTo>
                    <a:pt x="56367" y="38034"/>
                  </a:lnTo>
                  <a:lnTo>
                    <a:pt x="56131" y="37692"/>
                  </a:lnTo>
                  <a:lnTo>
                    <a:pt x="55921" y="37351"/>
                  </a:lnTo>
                  <a:lnTo>
                    <a:pt x="55737" y="37009"/>
                  </a:lnTo>
                  <a:lnTo>
                    <a:pt x="55606" y="36694"/>
                  </a:lnTo>
                  <a:lnTo>
                    <a:pt x="55527" y="36405"/>
                  </a:lnTo>
                  <a:lnTo>
                    <a:pt x="55527" y="36326"/>
                  </a:lnTo>
                  <a:lnTo>
                    <a:pt x="55553" y="36274"/>
                  </a:lnTo>
                  <a:lnTo>
                    <a:pt x="55579" y="36248"/>
                  </a:lnTo>
                  <a:lnTo>
                    <a:pt x="55632" y="36195"/>
                  </a:lnTo>
                  <a:lnTo>
                    <a:pt x="55737" y="36195"/>
                  </a:lnTo>
                  <a:lnTo>
                    <a:pt x="55789" y="36221"/>
                  </a:lnTo>
                  <a:lnTo>
                    <a:pt x="55816" y="36274"/>
                  </a:lnTo>
                  <a:lnTo>
                    <a:pt x="55894" y="36353"/>
                  </a:lnTo>
                  <a:lnTo>
                    <a:pt x="55921" y="36326"/>
                  </a:lnTo>
                  <a:lnTo>
                    <a:pt x="55894" y="36248"/>
                  </a:lnTo>
                  <a:lnTo>
                    <a:pt x="55868" y="36143"/>
                  </a:lnTo>
                  <a:lnTo>
                    <a:pt x="55868" y="36064"/>
                  </a:lnTo>
                  <a:lnTo>
                    <a:pt x="55868" y="35959"/>
                  </a:lnTo>
                  <a:lnTo>
                    <a:pt x="55921" y="35880"/>
                  </a:lnTo>
                  <a:lnTo>
                    <a:pt x="55973" y="35827"/>
                  </a:lnTo>
                  <a:lnTo>
                    <a:pt x="56078" y="35775"/>
                  </a:lnTo>
                  <a:close/>
                  <a:moveTo>
                    <a:pt x="49906" y="38296"/>
                  </a:moveTo>
                  <a:lnTo>
                    <a:pt x="50011" y="38323"/>
                  </a:lnTo>
                  <a:lnTo>
                    <a:pt x="50090" y="38349"/>
                  </a:lnTo>
                  <a:lnTo>
                    <a:pt x="50142" y="38428"/>
                  </a:lnTo>
                  <a:lnTo>
                    <a:pt x="50195" y="38507"/>
                  </a:lnTo>
                  <a:lnTo>
                    <a:pt x="50221" y="38585"/>
                  </a:lnTo>
                  <a:lnTo>
                    <a:pt x="50221" y="38690"/>
                  </a:lnTo>
                  <a:lnTo>
                    <a:pt x="50195" y="38795"/>
                  </a:lnTo>
                  <a:lnTo>
                    <a:pt x="50274" y="38769"/>
                  </a:lnTo>
                  <a:lnTo>
                    <a:pt x="50352" y="38769"/>
                  </a:lnTo>
                  <a:lnTo>
                    <a:pt x="50405" y="38795"/>
                  </a:lnTo>
                  <a:lnTo>
                    <a:pt x="50457" y="38848"/>
                  </a:lnTo>
                  <a:lnTo>
                    <a:pt x="50484" y="38901"/>
                  </a:lnTo>
                  <a:lnTo>
                    <a:pt x="50510" y="38953"/>
                  </a:lnTo>
                  <a:lnTo>
                    <a:pt x="50484" y="39032"/>
                  </a:lnTo>
                  <a:lnTo>
                    <a:pt x="50457" y="39111"/>
                  </a:lnTo>
                  <a:lnTo>
                    <a:pt x="50221" y="39426"/>
                  </a:lnTo>
                  <a:lnTo>
                    <a:pt x="50011" y="39767"/>
                  </a:lnTo>
                  <a:lnTo>
                    <a:pt x="49643" y="40450"/>
                  </a:lnTo>
                  <a:lnTo>
                    <a:pt x="49433" y="40818"/>
                  </a:lnTo>
                  <a:lnTo>
                    <a:pt x="49223" y="41133"/>
                  </a:lnTo>
                  <a:lnTo>
                    <a:pt x="48960" y="41422"/>
                  </a:lnTo>
                  <a:lnTo>
                    <a:pt x="48829" y="41553"/>
                  </a:lnTo>
                  <a:lnTo>
                    <a:pt x="48671" y="41685"/>
                  </a:lnTo>
                  <a:lnTo>
                    <a:pt x="48435" y="41816"/>
                  </a:lnTo>
                  <a:lnTo>
                    <a:pt x="48199" y="41947"/>
                  </a:lnTo>
                  <a:lnTo>
                    <a:pt x="47936" y="42026"/>
                  </a:lnTo>
                  <a:lnTo>
                    <a:pt x="47673" y="42079"/>
                  </a:lnTo>
                  <a:lnTo>
                    <a:pt x="47411" y="42079"/>
                  </a:lnTo>
                  <a:lnTo>
                    <a:pt x="47174" y="42052"/>
                  </a:lnTo>
                  <a:lnTo>
                    <a:pt x="46912" y="41947"/>
                  </a:lnTo>
                  <a:lnTo>
                    <a:pt x="46675" y="41816"/>
                  </a:lnTo>
                  <a:lnTo>
                    <a:pt x="46570" y="41711"/>
                  </a:lnTo>
                  <a:lnTo>
                    <a:pt x="46465" y="41606"/>
                  </a:lnTo>
                  <a:lnTo>
                    <a:pt x="46386" y="41475"/>
                  </a:lnTo>
                  <a:lnTo>
                    <a:pt x="46334" y="41343"/>
                  </a:lnTo>
                  <a:lnTo>
                    <a:pt x="46255" y="41081"/>
                  </a:lnTo>
                  <a:lnTo>
                    <a:pt x="46229" y="40818"/>
                  </a:lnTo>
                  <a:lnTo>
                    <a:pt x="46255" y="40529"/>
                  </a:lnTo>
                  <a:lnTo>
                    <a:pt x="46334" y="40266"/>
                  </a:lnTo>
                  <a:lnTo>
                    <a:pt x="46439" y="40004"/>
                  </a:lnTo>
                  <a:lnTo>
                    <a:pt x="46596" y="39741"/>
                  </a:lnTo>
                  <a:lnTo>
                    <a:pt x="46754" y="39583"/>
                  </a:lnTo>
                  <a:lnTo>
                    <a:pt x="46912" y="39452"/>
                  </a:lnTo>
                  <a:lnTo>
                    <a:pt x="47069" y="39321"/>
                  </a:lnTo>
                  <a:lnTo>
                    <a:pt x="47253" y="39189"/>
                  </a:lnTo>
                  <a:lnTo>
                    <a:pt x="47647" y="39006"/>
                  </a:lnTo>
                  <a:lnTo>
                    <a:pt x="48093" y="38822"/>
                  </a:lnTo>
                  <a:lnTo>
                    <a:pt x="48514" y="38690"/>
                  </a:lnTo>
                  <a:lnTo>
                    <a:pt x="48960" y="38559"/>
                  </a:lnTo>
                  <a:lnTo>
                    <a:pt x="49801" y="38323"/>
                  </a:lnTo>
                  <a:lnTo>
                    <a:pt x="49906" y="38296"/>
                  </a:lnTo>
                  <a:close/>
                  <a:moveTo>
                    <a:pt x="53084" y="37009"/>
                  </a:moveTo>
                  <a:lnTo>
                    <a:pt x="53215" y="37036"/>
                  </a:lnTo>
                  <a:lnTo>
                    <a:pt x="53268" y="37062"/>
                  </a:lnTo>
                  <a:lnTo>
                    <a:pt x="53347" y="37114"/>
                  </a:lnTo>
                  <a:lnTo>
                    <a:pt x="53636" y="37377"/>
                  </a:lnTo>
                  <a:lnTo>
                    <a:pt x="53688" y="37377"/>
                  </a:lnTo>
                  <a:lnTo>
                    <a:pt x="53741" y="37403"/>
                  </a:lnTo>
                  <a:lnTo>
                    <a:pt x="53767" y="37456"/>
                  </a:lnTo>
                  <a:lnTo>
                    <a:pt x="53767" y="37508"/>
                  </a:lnTo>
                  <a:lnTo>
                    <a:pt x="54476" y="38139"/>
                  </a:lnTo>
                  <a:lnTo>
                    <a:pt x="54818" y="38480"/>
                  </a:lnTo>
                  <a:lnTo>
                    <a:pt x="55106" y="38822"/>
                  </a:lnTo>
                  <a:lnTo>
                    <a:pt x="55395" y="39189"/>
                  </a:lnTo>
                  <a:lnTo>
                    <a:pt x="55606" y="39583"/>
                  </a:lnTo>
                  <a:lnTo>
                    <a:pt x="55711" y="39767"/>
                  </a:lnTo>
                  <a:lnTo>
                    <a:pt x="55789" y="40004"/>
                  </a:lnTo>
                  <a:lnTo>
                    <a:pt x="55842" y="40214"/>
                  </a:lnTo>
                  <a:lnTo>
                    <a:pt x="55868" y="40450"/>
                  </a:lnTo>
                  <a:lnTo>
                    <a:pt x="55894" y="40818"/>
                  </a:lnTo>
                  <a:lnTo>
                    <a:pt x="55868" y="41186"/>
                  </a:lnTo>
                  <a:lnTo>
                    <a:pt x="55763" y="41553"/>
                  </a:lnTo>
                  <a:lnTo>
                    <a:pt x="55632" y="41869"/>
                  </a:lnTo>
                  <a:lnTo>
                    <a:pt x="55553" y="42026"/>
                  </a:lnTo>
                  <a:lnTo>
                    <a:pt x="55448" y="42184"/>
                  </a:lnTo>
                  <a:lnTo>
                    <a:pt x="55317" y="42315"/>
                  </a:lnTo>
                  <a:lnTo>
                    <a:pt x="55185" y="42446"/>
                  </a:lnTo>
                  <a:lnTo>
                    <a:pt x="55054" y="42552"/>
                  </a:lnTo>
                  <a:lnTo>
                    <a:pt x="54896" y="42630"/>
                  </a:lnTo>
                  <a:lnTo>
                    <a:pt x="54712" y="42709"/>
                  </a:lnTo>
                  <a:lnTo>
                    <a:pt x="54529" y="42762"/>
                  </a:lnTo>
                  <a:lnTo>
                    <a:pt x="54345" y="42788"/>
                  </a:lnTo>
                  <a:lnTo>
                    <a:pt x="54135" y="42788"/>
                  </a:lnTo>
                  <a:lnTo>
                    <a:pt x="53951" y="42762"/>
                  </a:lnTo>
                  <a:lnTo>
                    <a:pt x="53767" y="42735"/>
                  </a:lnTo>
                  <a:lnTo>
                    <a:pt x="53583" y="42657"/>
                  </a:lnTo>
                  <a:lnTo>
                    <a:pt x="53425" y="42578"/>
                  </a:lnTo>
                  <a:lnTo>
                    <a:pt x="53242" y="42499"/>
                  </a:lnTo>
                  <a:lnTo>
                    <a:pt x="53084" y="42394"/>
                  </a:lnTo>
                  <a:lnTo>
                    <a:pt x="52953" y="42263"/>
                  </a:lnTo>
                  <a:lnTo>
                    <a:pt x="52821" y="42131"/>
                  </a:lnTo>
                  <a:lnTo>
                    <a:pt x="52559" y="41816"/>
                  </a:lnTo>
                  <a:lnTo>
                    <a:pt x="52375" y="41501"/>
                  </a:lnTo>
                  <a:lnTo>
                    <a:pt x="52217" y="41133"/>
                  </a:lnTo>
                  <a:lnTo>
                    <a:pt x="52165" y="40923"/>
                  </a:lnTo>
                  <a:lnTo>
                    <a:pt x="52138" y="40713"/>
                  </a:lnTo>
                  <a:lnTo>
                    <a:pt x="52112" y="40503"/>
                  </a:lnTo>
                  <a:lnTo>
                    <a:pt x="52112" y="40293"/>
                  </a:lnTo>
                  <a:lnTo>
                    <a:pt x="52138" y="40083"/>
                  </a:lnTo>
                  <a:lnTo>
                    <a:pt x="52165" y="39872"/>
                  </a:lnTo>
                  <a:lnTo>
                    <a:pt x="52296" y="39452"/>
                  </a:lnTo>
                  <a:lnTo>
                    <a:pt x="52454" y="39058"/>
                  </a:lnTo>
                  <a:lnTo>
                    <a:pt x="52664" y="38664"/>
                  </a:lnTo>
                  <a:lnTo>
                    <a:pt x="52900" y="38270"/>
                  </a:lnTo>
                  <a:lnTo>
                    <a:pt x="53137" y="37929"/>
                  </a:lnTo>
                  <a:lnTo>
                    <a:pt x="52821" y="37640"/>
                  </a:lnTo>
                  <a:lnTo>
                    <a:pt x="52769" y="37561"/>
                  </a:lnTo>
                  <a:lnTo>
                    <a:pt x="52743" y="37508"/>
                  </a:lnTo>
                  <a:lnTo>
                    <a:pt x="52716" y="37377"/>
                  </a:lnTo>
                  <a:lnTo>
                    <a:pt x="52743" y="37246"/>
                  </a:lnTo>
                  <a:lnTo>
                    <a:pt x="52821" y="37141"/>
                  </a:lnTo>
                  <a:lnTo>
                    <a:pt x="52953" y="37062"/>
                  </a:lnTo>
                  <a:lnTo>
                    <a:pt x="53084" y="37009"/>
                  </a:lnTo>
                  <a:close/>
                  <a:moveTo>
                    <a:pt x="13580" y="41291"/>
                  </a:moveTo>
                  <a:lnTo>
                    <a:pt x="13685" y="41317"/>
                  </a:lnTo>
                  <a:lnTo>
                    <a:pt x="14552" y="41737"/>
                  </a:lnTo>
                  <a:lnTo>
                    <a:pt x="15025" y="41947"/>
                  </a:lnTo>
                  <a:lnTo>
                    <a:pt x="15471" y="42184"/>
                  </a:lnTo>
                  <a:lnTo>
                    <a:pt x="15918" y="42446"/>
                  </a:lnTo>
                  <a:lnTo>
                    <a:pt x="16312" y="42735"/>
                  </a:lnTo>
                  <a:lnTo>
                    <a:pt x="16496" y="42893"/>
                  </a:lnTo>
                  <a:lnTo>
                    <a:pt x="16679" y="43051"/>
                  </a:lnTo>
                  <a:lnTo>
                    <a:pt x="16837" y="43234"/>
                  </a:lnTo>
                  <a:lnTo>
                    <a:pt x="16968" y="43418"/>
                  </a:lnTo>
                  <a:lnTo>
                    <a:pt x="17047" y="43576"/>
                  </a:lnTo>
                  <a:lnTo>
                    <a:pt x="17126" y="43760"/>
                  </a:lnTo>
                  <a:lnTo>
                    <a:pt x="17152" y="43917"/>
                  </a:lnTo>
                  <a:lnTo>
                    <a:pt x="17179" y="44075"/>
                  </a:lnTo>
                  <a:lnTo>
                    <a:pt x="17179" y="44233"/>
                  </a:lnTo>
                  <a:lnTo>
                    <a:pt x="17152" y="44390"/>
                  </a:lnTo>
                  <a:lnTo>
                    <a:pt x="17126" y="44521"/>
                  </a:lnTo>
                  <a:lnTo>
                    <a:pt x="17073" y="44679"/>
                  </a:lnTo>
                  <a:lnTo>
                    <a:pt x="16995" y="44810"/>
                  </a:lnTo>
                  <a:lnTo>
                    <a:pt x="16890" y="44942"/>
                  </a:lnTo>
                  <a:lnTo>
                    <a:pt x="16785" y="45047"/>
                  </a:lnTo>
                  <a:lnTo>
                    <a:pt x="16653" y="45152"/>
                  </a:lnTo>
                  <a:lnTo>
                    <a:pt x="16522" y="45231"/>
                  </a:lnTo>
                  <a:lnTo>
                    <a:pt x="16364" y="45309"/>
                  </a:lnTo>
                  <a:lnTo>
                    <a:pt x="16207" y="45362"/>
                  </a:lnTo>
                  <a:lnTo>
                    <a:pt x="16049" y="45415"/>
                  </a:lnTo>
                  <a:lnTo>
                    <a:pt x="15681" y="45441"/>
                  </a:lnTo>
                  <a:lnTo>
                    <a:pt x="15340" y="45415"/>
                  </a:lnTo>
                  <a:lnTo>
                    <a:pt x="14998" y="45362"/>
                  </a:lnTo>
                  <a:lnTo>
                    <a:pt x="14683" y="45231"/>
                  </a:lnTo>
                  <a:lnTo>
                    <a:pt x="14394" y="45073"/>
                  </a:lnTo>
                  <a:lnTo>
                    <a:pt x="14105" y="44889"/>
                  </a:lnTo>
                  <a:lnTo>
                    <a:pt x="13869" y="44653"/>
                  </a:lnTo>
                  <a:lnTo>
                    <a:pt x="13633" y="44390"/>
                  </a:lnTo>
                  <a:lnTo>
                    <a:pt x="13449" y="44101"/>
                  </a:lnTo>
                  <a:lnTo>
                    <a:pt x="13265" y="43812"/>
                  </a:lnTo>
                  <a:lnTo>
                    <a:pt x="13160" y="43497"/>
                  </a:lnTo>
                  <a:lnTo>
                    <a:pt x="13055" y="43156"/>
                  </a:lnTo>
                  <a:lnTo>
                    <a:pt x="13028" y="42814"/>
                  </a:lnTo>
                  <a:lnTo>
                    <a:pt x="13028" y="42473"/>
                  </a:lnTo>
                  <a:lnTo>
                    <a:pt x="13055" y="42158"/>
                  </a:lnTo>
                  <a:lnTo>
                    <a:pt x="13160" y="41816"/>
                  </a:lnTo>
                  <a:lnTo>
                    <a:pt x="13134" y="41711"/>
                  </a:lnTo>
                  <a:lnTo>
                    <a:pt x="13160" y="41606"/>
                  </a:lnTo>
                  <a:lnTo>
                    <a:pt x="13186" y="41501"/>
                  </a:lnTo>
                  <a:lnTo>
                    <a:pt x="13265" y="41396"/>
                  </a:lnTo>
                  <a:lnTo>
                    <a:pt x="13344" y="41343"/>
                  </a:lnTo>
                  <a:lnTo>
                    <a:pt x="13449" y="41291"/>
                  </a:lnTo>
                  <a:close/>
                  <a:moveTo>
                    <a:pt x="10533" y="43445"/>
                  </a:moveTo>
                  <a:lnTo>
                    <a:pt x="10638" y="43471"/>
                  </a:lnTo>
                  <a:lnTo>
                    <a:pt x="10743" y="43523"/>
                  </a:lnTo>
                  <a:lnTo>
                    <a:pt x="10822" y="43628"/>
                  </a:lnTo>
                  <a:lnTo>
                    <a:pt x="11059" y="44075"/>
                  </a:lnTo>
                  <a:lnTo>
                    <a:pt x="11269" y="44521"/>
                  </a:lnTo>
                  <a:lnTo>
                    <a:pt x="11453" y="44994"/>
                  </a:lnTo>
                  <a:lnTo>
                    <a:pt x="11610" y="45493"/>
                  </a:lnTo>
                  <a:lnTo>
                    <a:pt x="11636" y="45730"/>
                  </a:lnTo>
                  <a:lnTo>
                    <a:pt x="11689" y="45966"/>
                  </a:lnTo>
                  <a:lnTo>
                    <a:pt x="11689" y="46229"/>
                  </a:lnTo>
                  <a:lnTo>
                    <a:pt x="11689" y="46465"/>
                  </a:lnTo>
                  <a:lnTo>
                    <a:pt x="11636" y="46728"/>
                  </a:lnTo>
                  <a:lnTo>
                    <a:pt x="11584" y="46964"/>
                  </a:lnTo>
                  <a:lnTo>
                    <a:pt x="11505" y="47201"/>
                  </a:lnTo>
                  <a:lnTo>
                    <a:pt x="11400" y="47437"/>
                  </a:lnTo>
                  <a:lnTo>
                    <a:pt x="11295" y="47595"/>
                  </a:lnTo>
                  <a:lnTo>
                    <a:pt x="11190" y="47752"/>
                  </a:lnTo>
                  <a:lnTo>
                    <a:pt x="10953" y="48015"/>
                  </a:lnTo>
                  <a:lnTo>
                    <a:pt x="10665" y="48225"/>
                  </a:lnTo>
                  <a:lnTo>
                    <a:pt x="10507" y="48304"/>
                  </a:lnTo>
                  <a:lnTo>
                    <a:pt x="10349" y="48383"/>
                  </a:lnTo>
                  <a:lnTo>
                    <a:pt x="10192" y="48435"/>
                  </a:lnTo>
                  <a:lnTo>
                    <a:pt x="10034" y="48488"/>
                  </a:lnTo>
                  <a:lnTo>
                    <a:pt x="9850" y="48488"/>
                  </a:lnTo>
                  <a:lnTo>
                    <a:pt x="9693" y="48514"/>
                  </a:lnTo>
                  <a:lnTo>
                    <a:pt x="9509" y="48488"/>
                  </a:lnTo>
                  <a:lnTo>
                    <a:pt x="9325" y="48461"/>
                  </a:lnTo>
                  <a:lnTo>
                    <a:pt x="9167" y="48409"/>
                  </a:lnTo>
                  <a:lnTo>
                    <a:pt x="8984" y="48330"/>
                  </a:lnTo>
                  <a:lnTo>
                    <a:pt x="8773" y="48199"/>
                  </a:lnTo>
                  <a:lnTo>
                    <a:pt x="8616" y="48067"/>
                  </a:lnTo>
                  <a:lnTo>
                    <a:pt x="8484" y="47936"/>
                  </a:lnTo>
                  <a:lnTo>
                    <a:pt x="8353" y="47778"/>
                  </a:lnTo>
                  <a:lnTo>
                    <a:pt x="8274" y="47595"/>
                  </a:lnTo>
                  <a:lnTo>
                    <a:pt x="8222" y="47411"/>
                  </a:lnTo>
                  <a:lnTo>
                    <a:pt x="8196" y="47227"/>
                  </a:lnTo>
                  <a:lnTo>
                    <a:pt x="8169" y="47043"/>
                  </a:lnTo>
                  <a:lnTo>
                    <a:pt x="8196" y="46833"/>
                  </a:lnTo>
                  <a:lnTo>
                    <a:pt x="8222" y="46623"/>
                  </a:lnTo>
                  <a:lnTo>
                    <a:pt x="8301" y="46229"/>
                  </a:lnTo>
                  <a:lnTo>
                    <a:pt x="8406" y="45809"/>
                  </a:lnTo>
                  <a:lnTo>
                    <a:pt x="8537" y="45415"/>
                  </a:lnTo>
                  <a:lnTo>
                    <a:pt x="8695" y="45099"/>
                  </a:lnTo>
                  <a:lnTo>
                    <a:pt x="8852" y="44758"/>
                  </a:lnTo>
                  <a:lnTo>
                    <a:pt x="9036" y="44469"/>
                  </a:lnTo>
                  <a:lnTo>
                    <a:pt x="9246" y="44180"/>
                  </a:lnTo>
                  <a:lnTo>
                    <a:pt x="9483" y="43917"/>
                  </a:lnTo>
                  <a:lnTo>
                    <a:pt x="9745" y="43734"/>
                  </a:lnTo>
                  <a:lnTo>
                    <a:pt x="9903" y="43655"/>
                  </a:lnTo>
                  <a:lnTo>
                    <a:pt x="10060" y="43576"/>
                  </a:lnTo>
                  <a:lnTo>
                    <a:pt x="10244" y="43523"/>
                  </a:lnTo>
                  <a:lnTo>
                    <a:pt x="10428" y="43471"/>
                  </a:lnTo>
                  <a:lnTo>
                    <a:pt x="10533" y="43445"/>
                  </a:lnTo>
                  <a:close/>
                  <a:moveTo>
                    <a:pt x="119143" y="51009"/>
                  </a:moveTo>
                  <a:lnTo>
                    <a:pt x="119721" y="51035"/>
                  </a:lnTo>
                  <a:lnTo>
                    <a:pt x="120272" y="51088"/>
                  </a:lnTo>
                  <a:lnTo>
                    <a:pt x="120561" y="51167"/>
                  </a:lnTo>
                  <a:lnTo>
                    <a:pt x="120824" y="51219"/>
                  </a:lnTo>
                  <a:lnTo>
                    <a:pt x="121060" y="51298"/>
                  </a:lnTo>
                  <a:lnTo>
                    <a:pt x="121323" y="51403"/>
                  </a:lnTo>
                  <a:lnTo>
                    <a:pt x="121533" y="51534"/>
                  </a:lnTo>
                  <a:lnTo>
                    <a:pt x="121743" y="51692"/>
                  </a:lnTo>
                  <a:lnTo>
                    <a:pt x="121979" y="51902"/>
                  </a:lnTo>
                  <a:lnTo>
                    <a:pt x="122190" y="52165"/>
                  </a:lnTo>
                  <a:lnTo>
                    <a:pt x="122347" y="52454"/>
                  </a:lnTo>
                  <a:lnTo>
                    <a:pt x="122452" y="52743"/>
                  </a:lnTo>
                  <a:lnTo>
                    <a:pt x="122505" y="53058"/>
                  </a:lnTo>
                  <a:lnTo>
                    <a:pt x="122505" y="53216"/>
                  </a:lnTo>
                  <a:lnTo>
                    <a:pt x="122505" y="53373"/>
                  </a:lnTo>
                  <a:lnTo>
                    <a:pt x="122478" y="53531"/>
                  </a:lnTo>
                  <a:lnTo>
                    <a:pt x="122426" y="53688"/>
                  </a:lnTo>
                  <a:lnTo>
                    <a:pt x="122373" y="53846"/>
                  </a:lnTo>
                  <a:lnTo>
                    <a:pt x="122268" y="53977"/>
                  </a:lnTo>
                  <a:lnTo>
                    <a:pt x="122163" y="54109"/>
                  </a:lnTo>
                  <a:lnTo>
                    <a:pt x="122058" y="54240"/>
                  </a:lnTo>
                  <a:lnTo>
                    <a:pt x="121927" y="54345"/>
                  </a:lnTo>
                  <a:lnTo>
                    <a:pt x="121796" y="54424"/>
                  </a:lnTo>
                  <a:lnTo>
                    <a:pt x="121664" y="54503"/>
                  </a:lnTo>
                  <a:lnTo>
                    <a:pt x="121507" y="54555"/>
                  </a:lnTo>
                  <a:lnTo>
                    <a:pt x="121191" y="54608"/>
                  </a:lnTo>
                  <a:lnTo>
                    <a:pt x="120876" y="54608"/>
                  </a:lnTo>
                  <a:lnTo>
                    <a:pt x="120561" y="54581"/>
                  </a:lnTo>
                  <a:lnTo>
                    <a:pt x="120246" y="54503"/>
                  </a:lnTo>
                  <a:lnTo>
                    <a:pt x="119931" y="54397"/>
                  </a:lnTo>
                  <a:lnTo>
                    <a:pt x="119563" y="54187"/>
                  </a:lnTo>
                  <a:lnTo>
                    <a:pt x="119195" y="53951"/>
                  </a:lnTo>
                  <a:lnTo>
                    <a:pt x="118854" y="53662"/>
                  </a:lnTo>
                  <a:lnTo>
                    <a:pt x="118539" y="53347"/>
                  </a:lnTo>
                  <a:lnTo>
                    <a:pt x="118250" y="53005"/>
                  </a:lnTo>
                  <a:lnTo>
                    <a:pt x="117987" y="52638"/>
                  </a:lnTo>
                  <a:lnTo>
                    <a:pt x="117777" y="52270"/>
                  </a:lnTo>
                  <a:lnTo>
                    <a:pt x="117593" y="51876"/>
                  </a:lnTo>
                  <a:lnTo>
                    <a:pt x="117567" y="51771"/>
                  </a:lnTo>
                  <a:lnTo>
                    <a:pt x="117514" y="51745"/>
                  </a:lnTo>
                  <a:lnTo>
                    <a:pt x="117383" y="51718"/>
                  </a:lnTo>
                  <a:lnTo>
                    <a:pt x="117278" y="51640"/>
                  </a:lnTo>
                  <a:lnTo>
                    <a:pt x="117225" y="51534"/>
                  </a:lnTo>
                  <a:lnTo>
                    <a:pt x="117199" y="51403"/>
                  </a:lnTo>
                  <a:lnTo>
                    <a:pt x="117225" y="51298"/>
                  </a:lnTo>
                  <a:lnTo>
                    <a:pt x="117278" y="51193"/>
                  </a:lnTo>
                  <a:lnTo>
                    <a:pt x="117383" y="51114"/>
                  </a:lnTo>
                  <a:lnTo>
                    <a:pt x="117514" y="51088"/>
                  </a:lnTo>
                  <a:lnTo>
                    <a:pt x="118565" y="51009"/>
                  </a:lnTo>
                  <a:close/>
                  <a:moveTo>
                    <a:pt x="117383" y="53767"/>
                  </a:moveTo>
                  <a:lnTo>
                    <a:pt x="117462" y="53793"/>
                  </a:lnTo>
                  <a:lnTo>
                    <a:pt x="117514" y="53846"/>
                  </a:lnTo>
                  <a:lnTo>
                    <a:pt x="117514" y="53898"/>
                  </a:lnTo>
                  <a:lnTo>
                    <a:pt x="117514" y="53925"/>
                  </a:lnTo>
                  <a:lnTo>
                    <a:pt x="117409" y="54161"/>
                  </a:lnTo>
                  <a:lnTo>
                    <a:pt x="117488" y="54187"/>
                  </a:lnTo>
                  <a:lnTo>
                    <a:pt x="117829" y="54397"/>
                  </a:lnTo>
                  <a:lnTo>
                    <a:pt x="118197" y="54634"/>
                  </a:lnTo>
                  <a:lnTo>
                    <a:pt x="118512" y="54897"/>
                  </a:lnTo>
                  <a:lnTo>
                    <a:pt x="118828" y="55185"/>
                  </a:lnTo>
                  <a:lnTo>
                    <a:pt x="119116" y="55501"/>
                  </a:lnTo>
                  <a:lnTo>
                    <a:pt x="119222" y="55685"/>
                  </a:lnTo>
                  <a:lnTo>
                    <a:pt x="119327" y="55868"/>
                  </a:lnTo>
                  <a:lnTo>
                    <a:pt x="119432" y="56052"/>
                  </a:lnTo>
                  <a:lnTo>
                    <a:pt x="119510" y="56236"/>
                  </a:lnTo>
                  <a:lnTo>
                    <a:pt x="119563" y="56446"/>
                  </a:lnTo>
                  <a:lnTo>
                    <a:pt x="119589" y="56656"/>
                  </a:lnTo>
                  <a:lnTo>
                    <a:pt x="119616" y="56998"/>
                  </a:lnTo>
                  <a:lnTo>
                    <a:pt x="119589" y="57339"/>
                  </a:lnTo>
                  <a:lnTo>
                    <a:pt x="119484" y="57654"/>
                  </a:lnTo>
                  <a:lnTo>
                    <a:pt x="119353" y="57970"/>
                  </a:lnTo>
                  <a:lnTo>
                    <a:pt x="119248" y="58101"/>
                  </a:lnTo>
                  <a:lnTo>
                    <a:pt x="119143" y="58206"/>
                  </a:lnTo>
                  <a:lnTo>
                    <a:pt x="119038" y="58337"/>
                  </a:lnTo>
                  <a:lnTo>
                    <a:pt x="118906" y="58442"/>
                  </a:lnTo>
                  <a:lnTo>
                    <a:pt x="118775" y="58521"/>
                  </a:lnTo>
                  <a:lnTo>
                    <a:pt x="118617" y="58574"/>
                  </a:lnTo>
                  <a:lnTo>
                    <a:pt x="118460" y="58626"/>
                  </a:lnTo>
                  <a:lnTo>
                    <a:pt x="118276" y="58679"/>
                  </a:lnTo>
                  <a:lnTo>
                    <a:pt x="117908" y="58679"/>
                  </a:lnTo>
                  <a:lnTo>
                    <a:pt x="117751" y="58653"/>
                  </a:lnTo>
                  <a:lnTo>
                    <a:pt x="117567" y="58600"/>
                  </a:lnTo>
                  <a:lnTo>
                    <a:pt x="117409" y="58521"/>
                  </a:lnTo>
                  <a:lnTo>
                    <a:pt x="117252" y="58442"/>
                  </a:lnTo>
                  <a:lnTo>
                    <a:pt x="116963" y="58259"/>
                  </a:lnTo>
                  <a:lnTo>
                    <a:pt x="116700" y="57996"/>
                  </a:lnTo>
                  <a:lnTo>
                    <a:pt x="116464" y="57707"/>
                  </a:lnTo>
                  <a:lnTo>
                    <a:pt x="116306" y="57418"/>
                  </a:lnTo>
                  <a:lnTo>
                    <a:pt x="116175" y="57077"/>
                  </a:lnTo>
                  <a:lnTo>
                    <a:pt x="116148" y="56866"/>
                  </a:lnTo>
                  <a:lnTo>
                    <a:pt x="116122" y="56630"/>
                  </a:lnTo>
                  <a:lnTo>
                    <a:pt x="116122" y="56420"/>
                  </a:lnTo>
                  <a:lnTo>
                    <a:pt x="116122" y="56184"/>
                  </a:lnTo>
                  <a:lnTo>
                    <a:pt x="116175" y="55973"/>
                  </a:lnTo>
                  <a:lnTo>
                    <a:pt x="116227" y="55763"/>
                  </a:lnTo>
                  <a:lnTo>
                    <a:pt x="116359" y="55317"/>
                  </a:lnTo>
                  <a:lnTo>
                    <a:pt x="116542" y="54923"/>
                  </a:lnTo>
                  <a:lnTo>
                    <a:pt x="116779" y="54529"/>
                  </a:lnTo>
                  <a:lnTo>
                    <a:pt x="117041" y="54135"/>
                  </a:lnTo>
                  <a:lnTo>
                    <a:pt x="117304" y="53793"/>
                  </a:lnTo>
                  <a:lnTo>
                    <a:pt x="117330" y="53767"/>
                  </a:lnTo>
                  <a:close/>
                  <a:moveTo>
                    <a:pt x="42473" y="59940"/>
                  </a:moveTo>
                  <a:lnTo>
                    <a:pt x="42840" y="60071"/>
                  </a:lnTo>
                  <a:lnTo>
                    <a:pt x="43208" y="60229"/>
                  </a:lnTo>
                  <a:lnTo>
                    <a:pt x="43576" y="60386"/>
                  </a:lnTo>
                  <a:lnTo>
                    <a:pt x="43970" y="60517"/>
                  </a:lnTo>
                  <a:lnTo>
                    <a:pt x="44285" y="60623"/>
                  </a:lnTo>
                  <a:lnTo>
                    <a:pt x="44600" y="60754"/>
                  </a:lnTo>
                  <a:lnTo>
                    <a:pt x="44915" y="60885"/>
                  </a:lnTo>
                  <a:lnTo>
                    <a:pt x="45204" y="61069"/>
                  </a:lnTo>
                  <a:lnTo>
                    <a:pt x="45336" y="61174"/>
                  </a:lnTo>
                  <a:lnTo>
                    <a:pt x="45467" y="61279"/>
                  </a:lnTo>
                  <a:lnTo>
                    <a:pt x="45572" y="61411"/>
                  </a:lnTo>
                  <a:lnTo>
                    <a:pt x="45677" y="61542"/>
                  </a:lnTo>
                  <a:lnTo>
                    <a:pt x="45756" y="61673"/>
                  </a:lnTo>
                  <a:lnTo>
                    <a:pt x="45808" y="61831"/>
                  </a:lnTo>
                  <a:lnTo>
                    <a:pt x="45861" y="61962"/>
                  </a:lnTo>
                  <a:lnTo>
                    <a:pt x="45913" y="62120"/>
                  </a:lnTo>
                  <a:lnTo>
                    <a:pt x="45913" y="62277"/>
                  </a:lnTo>
                  <a:lnTo>
                    <a:pt x="45940" y="62435"/>
                  </a:lnTo>
                  <a:lnTo>
                    <a:pt x="45913" y="62592"/>
                  </a:lnTo>
                  <a:lnTo>
                    <a:pt x="45887" y="62750"/>
                  </a:lnTo>
                  <a:lnTo>
                    <a:pt x="45861" y="62908"/>
                  </a:lnTo>
                  <a:lnTo>
                    <a:pt x="45782" y="63065"/>
                  </a:lnTo>
                  <a:lnTo>
                    <a:pt x="45703" y="63223"/>
                  </a:lnTo>
                  <a:lnTo>
                    <a:pt x="45624" y="63354"/>
                  </a:lnTo>
                  <a:lnTo>
                    <a:pt x="45493" y="63512"/>
                  </a:lnTo>
                  <a:lnTo>
                    <a:pt x="45336" y="63669"/>
                  </a:lnTo>
                  <a:lnTo>
                    <a:pt x="45204" y="63774"/>
                  </a:lnTo>
                  <a:lnTo>
                    <a:pt x="45047" y="63880"/>
                  </a:lnTo>
                  <a:lnTo>
                    <a:pt x="44863" y="63958"/>
                  </a:lnTo>
                  <a:lnTo>
                    <a:pt x="44705" y="64011"/>
                  </a:lnTo>
                  <a:lnTo>
                    <a:pt x="44521" y="64063"/>
                  </a:lnTo>
                  <a:lnTo>
                    <a:pt x="44337" y="64090"/>
                  </a:lnTo>
                  <a:lnTo>
                    <a:pt x="43970" y="64090"/>
                  </a:lnTo>
                  <a:lnTo>
                    <a:pt x="43786" y="64063"/>
                  </a:lnTo>
                  <a:lnTo>
                    <a:pt x="43602" y="64037"/>
                  </a:lnTo>
                  <a:lnTo>
                    <a:pt x="43418" y="63958"/>
                  </a:lnTo>
                  <a:lnTo>
                    <a:pt x="43261" y="63880"/>
                  </a:lnTo>
                  <a:lnTo>
                    <a:pt x="43077" y="63801"/>
                  </a:lnTo>
                  <a:lnTo>
                    <a:pt x="42919" y="63696"/>
                  </a:lnTo>
                  <a:lnTo>
                    <a:pt x="42735" y="63564"/>
                  </a:lnTo>
                  <a:lnTo>
                    <a:pt x="42578" y="63407"/>
                  </a:lnTo>
                  <a:lnTo>
                    <a:pt x="42446" y="63249"/>
                  </a:lnTo>
                  <a:lnTo>
                    <a:pt x="42315" y="63065"/>
                  </a:lnTo>
                  <a:lnTo>
                    <a:pt x="42210" y="62881"/>
                  </a:lnTo>
                  <a:lnTo>
                    <a:pt x="42131" y="62698"/>
                  </a:lnTo>
                  <a:lnTo>
                    <a:pt x="42052" y="62514"/>
                  </a:lnTo>
                  <a:lnTo>
                    <a:pt x="41974" y="62304"/>
                  </a:lnTo>
                  <a:lnTo>
                    <a:pt x="41895" y="61883"/>
                  </a:lnTo>
                  <a:lnTo>
                    <a:pt x="41868" y="61463"/>
                  </a:lnTo>
                  <a:lnTo>
                    <a:pt x="41895" y="61043"/>
                  </a:lnTo>
                  <a:lnTo>
                    <a:pt x="41947" y="60623"/>
                  </a:lnTo>
                  <a:lnTo>
                    <a:pt x="41974" y="60570"/>
                  </a:lnTo>
                  <a:lnTo>
                    <a:pt x="42026" y="60517"/>
                  </a:lnTo>
                  <a:lnTo>
                    <a:pt x="42131" y="60465"/>
                  </a:lnTo>
                  <a:lnTo>
                    <a:pt x="42079" y="60439"/>
                  </a:lnTo>
                  <a:lnTo>
                    <a:pt x="42052" y="60334"/>
                  </a:lnTo>
                  <a:lnTo>
                    <a:pt x="42026" y="60255"/>
                  </a:lnTo>
                  <a:lnTo>
                    <a:pt x="42052" y="60150"/>
                  </a:lnTo>
                  <a:lnTo>
                    <a:pt x="42105" y="60071"/>
                  </a:lnTo>
                  <a:lnTo>
                    <a:pt x="42184" y="59992"/>
                  </a:lnTo>
                  <a:lnTo>
                    <a:pt x="42262" y="59966"/>
                  </a:lnTo>
                  <a:lnTo>
                    <a:pt x="42367" y="59940"/>
                  </a:lnTo>
                  <a:close/>
                  <a:moveTo>
                    <a:pt x="78693" y="59677"/>
                  </a:moveTo>
                  <a:lnTo>
                    <a:pt x="78772" y="59703"/>
                  </a:lnTo>
                  <a:lnTo>
                    <a:pt x="78798" y="59729"/>
                  </a:lnTo>
                  <a:lnTo>
                    <a:pt x="78825" y="59782"/>
                  </a:lnTo>
                  <a:lnTo>
                    <a:pt x="78851" y="59835"/>
                  </a:lnTo>
                  <a:lnTo>
                    <a:pt x="78825" y="59887"/>
                  </a:lnTo>
                  <a:lnTo>
                    <a:pt x="78798" y="59940"/>
                  </a:lnTo>
                  <a:lnTo>
                    <a:pt x="78483" y="60229"/>
                  </a:lnTo>
                  <a:lnTo>
                    <a:pt x="78588" y="60202"/>
                  </a:lnTo>
                  <a:lnTo>
                    <a:pt x="78693" y="60202"/>
                  </a:lnTo>
                  <a:lnTo>
                    <a:pt x="78825" y="60255"/>
                  </a:lnTo>
                  <a:lnTo>
                    <a:pt x="78903" y="60360"/>
                  </a:lnTo>
                  <a:lnTo>
                    <a:pt x="79140" y="60754"/>
                  </a:lnTo>
                  <a:lnTo>
                    <a:pt x="79376" y="61200"/>
                  </a:lnTo>
                  <a:lnTo>
                    <a:pt x="79560" y="61647"/>
                  </a:lnTo>
                  <a:lnTo>
                    <a:pt x="79691" y="62120"/>
                  </a:lnTo>
                  <a:lnTo>
                    <a:pt x="79718" y="62356"/>
                  </a:lnTo>
                  <a:lnTo>
                    <a:pt x="79744" y="62592"/>
                  </a:lnTo>
                  <a:lnTo>
                    <a:pt x="79770" y="62829"/>
                  </a:lnTo>
                  <a:lnTo>
                    <a:pt x="79744" y="63065"/>
                  </a:lnTo>
                  <a:lnTo>
                    <a:pt x="79718" y="63302"/>
                  </a:lnTo>
                  <a:lnTo>
                    <a:pt x="79665" y="63538"/>
                  </a:lnTo>
                  <a:lnTo>
                    <a:pt x="79586" y="63748"/>
                  </a:lnTo>
                  <a:lnTo>
                    <a:pt x="79481" y="63958"/>
                  </a:lnTo>
                  <a:lnTo>
                    <a:pt x="79297" y="64221"/>
                  </a:lnTo>
                  <a:lnTo>
                    <a:pt x="79087" y="64457"/>
                  </a:lnTo>
                  <a:lnTo>
                    <a:pt x="78825" y="64667"/>
                  </a:lnTo>
                  <a:lnTo>
                    <a:pt x="78536" y="64825"/>
                  </a:lnTo>
                  <a:lnTo>
                    <a:pt x="78220" y="64930"/>
                  </a:lnTo>
                  <a:lnTo>
                    <a:pt x="77905" y="64983"/>
                  </a:lnTo>
                  <a:lnTo>
                    <a:pt x="77590" y="65009"/>
                  </a:lnTo>
                  <a:lnTo>
                    <a:pt x="77432" y="64983"/>
                  </a:lnTo>
                  <a:lnTo>
                    <a:pt x="77275" y="64956"/>
                  </a:lnTo>
                  <a:lnTo>
                    <a:pt x="77091" y="64878"/>
                  </a:lnTo>
                  <a:lnTo>
                    <a:pt x="76907" y="64799"/>
                  </a:lnTo>
                  <a:lnTo>
                    <a:pt x="76776" y="64667"/>
                  </a:lnTo>
                  <a:lnTo>
                    <a:pt x="76644" y="64562"/>
                  </a:lnTo>
                  <a:lnTo>
                    <a:pt x="76539" y="64405"/>
                  </a:lnTo>
                  <a:lnTo>
                    <a:pt x="76461" y="64273"/>
                  </a:lnTo>
                  <a:lnTo>
                    <a:pt x="76382" y="64090"/>
                  </a:lnTo>
                  <a:lnTo>
                    <a:pt x="76329" y="63932"/>
                  </a:lnTo>
                  <a:lnTo>
                    <a:pt x="76277" y="63748"/>
                  </a:lnTo>
                  <a:lnTo>
                    <a:pt x="76251" y="63564"/>
                  </a:lnTo>
                  <a:lnTo>
                    <a:pt x="76251" y="63197"/>
                  </a:lnTo>
                  <a:lnTo>
                    <a:pt x="76277" y="62829"/>
                  </a:lnTo>
                  <a:lnTo>
                    <a:pt x="76356" y="62461"/>
                  </a:lnTo>
                  <a:lnTo>
                    <a:pt x="76513" y="62041"/>
                  </a:lnTo>
                  <a:lnTo>
                    <a:pt x="76697" y="61621"/>
                  </a:lnTo>
                  <a:lnTo>
                    <a:pt x="76933" y="61227"/>
                  </a:lnTo>
                  <a:lnTo>
                    <a:pt x="77196" y="60833"/>
                  </a:lnTo>
                  <a:lnTo>
                    <a:pt x="77485" y="60491"/>
                  </a:lnTo>
                  <a:lnTo>
                    <a:pt x="77826" y="60176"/>
                  </a:lnTo>
                  <a:lnTo>
                    <a:pt x="78194" y="59913"/>
                  </a:lnTo>
                  <a:lnTo>
                    <a:pt x="78588" y="59677"/>
                  </a:lnTo>
                  <a:close/>
                  <a:moveTo>
                    <a:pt x="40765" y="62304"/>
                  </a:moveTo>
                  <a:lnTo>
                    <a:pt x="40818" y="62330"/>
                  </a:lnTo>
                  <a:lnTo>
                    <a:pt x="40870" y="62356"/>
                  </a:lnTo>
                  <a:lnTo>
                    <a:pt x="40897" y="62409"/>
                  </a:lnTo>
                  <a:lnTo>
                    <a:pt x="40923" y="62461"/>
                  </a:lnTo>
                  <a:lnTo>
                    <a:pt x="40923" y="62514"/>
                  </a:lnTo>
                  <a:lnTo>
                    <a:pt x="40897" y="62566"/>
                  </a:lnTo>
                  <a:lnTo>
                    <a:pt x="40870" y="62619"/>
                  </a:lnTo>
                  <a:lnTo>
                    <a:pt x="40792" y="62645"/>
                  </a:lnTo>
                  <a:lnTo>
                    <a:pt x="40713" y="62671"/>
                  </a:lnTo>
                  <a:lnTo>
                    <a:pt x="40844" y="62829"/>
                  </a:lnTo>
                  <a:lnTo>
                    <a:pt x="40975" y="62986"/>
                  </a:lnTo>
                  <a:lnTo>
                    <a:pt x="41080" y="63170"/>
                  </a:lnTo>
                  <a:lnTo>
                    <a:pt x="41186" y="63354"/>
                  </a:lnTo>
                  <a:lnTo>
                    <a:pt x="41343" y="63722"/>
                  </a:lnTo>
                  <a:lnTo>
                    <a:pt x="41422" y="64116"/>
                  </a:lnTo>
                  <a:lnTo>
                    <a:pt x="41474" y="64536"/>
                  </a:lnTo>
                  <a:lnTo>
                    <a:pt x="41448" y="64930"/>
                  </a:lnTo>
                  <a:lnTo>
                    <a:pt x="41369" y="65350"/>
                  </a:lnTo>
                  <a:lnTo>
                    <a:pt x="41238" y="65718"/>
                  </a:lnTo>
                  <a:lnTo>
                    <a:pt x="41054" y="66060"/>
                  </a:lnTo>
                  <a:lnTo>
                    <a:pt x="40818" y="66375"/>
                  </a:lnTo>
                  <a:lnTo>
                    <a:pt x="40555" y="66664"/>
                  </a:lnTo>
                  <a:lnTo>
                    <a:pt x="40398" y="66769"/>
                  </a:lnTo>
                  <a:lnTo>
                    <a:pt x="40240" y="66874"/>
                  </a:lnTo>
                  <a:lnTo>
                    <a:pt x="40056" y="66979"/>
                  </a:lnTo>
                  <a:lnTo>
                    <a:pt x="39872" y="67058"/>
                  </a:lnTo>
                  <a:lnTo>
                    <a:pt x="39688" y="67110"/>
                  </a:lnTo>
                  <a:lnTo>
                    <a:pt x="39505" y="67136"/>
                  </a:lnTo>
                  <a:lnTo>
                    <a:pt x="39321" y="67163"/>
                  </a:lnTo>
                  <a:lnTo>
                    <a:pt x="39137" y="67163"/>
                  </a:lnTo>
                  <a:lnTo>
                    <a:pt x="38927" y="67110"/>
                  </a:lnTo>
                  <a:lnTo>
                    <a:pt x="38743" y="67058"/>
                  </a:lnTo>
                  <a:lnTo>
                    <a:pt x="38533" y="66953"/>
                  </a:lnTo>
                  <a:lnTo>
                    <a:pt x="38323" y="66848"/>
                  </a:lnTo>
                  <a:lnTo>
                    <a:pt x="38165" y="66716"/>
                  </a:lnTo>
                  <a:lnTo>
                    <a:pt x="38034" y="66585"/>
                  </a:lnTo>
                  <a:lnTo>
                    <a:pt x="37929" y="66427"/>
                  </a:lnTo>
                  <a:lnTo>
                    <a:pt x="37850" y="66270"/>
                  </a:lnTo>
                  <a:lnTo>
                    <a:pt x="37771" y="66112"/>
                  </a:lnTo>
                  <a:lnTo>
                    <a:pt x="37745" y="65928"/>
                  </a:lnTo>
                  <a:lnTo>
                    <a:pt x="37718" y="65744"/>
                  </a:lnTo>
                  <a:lnTo>
                    <a:pt x="37745" y="65534"/>
                  </a:lnTo>
                  <a:lnTo>
                    <a:pt x="37745" y="65350"/>
                  </a:lnTo>
                  <a:lnTo>
                    <a:pt x="37797" y="65140"/>
                  </a:lnTo>
                  <a:lnTo>
                    <a:pt x="37929" y="64720"/>
                  </a:lnTo>
                  <a:lnTo>
                    <a:pt x="38112" y="64326"/>
                  </a:lnTo>
                  <a:lnTo>
                    <a:pt x="38375" y="63932"/>
                  </a:lnTo>
                  <a:lnTo>
                    <a:pt x="38638" y="63564"/>
                  </a:lnTo>
                  <a:lnTo>
                    <a:pt x="38979" y="63197"/>
                  </a:lnTo>
                  <a:lnTo>
                    <a:pt x="39321" y="62908"/>
                  </a:lnTo>
                  <a:lnTo>
                    <a:pt x="39662" y="62645"/>
                  </a:lnTo>
                  <a:lnTo>
                    <a:pt x="40030" y="62461"/>
                  </a:lnTo>
                  <a:lnTo>
                    <a:pt x="40214" y="62409"/>
                  </a:lnTo>
                  <a:lnTo>
                    <a:pt x="40398" y="62356"/>
                  </a:lnTo>
                  <a:lnTo>
                    <a:pt x="40581" y="62330"/>
                  </a:lnTo>
                  <a:lnTo>
                    <a:pt x="40765" y="62304"/>
                  </a:lnTo>
                  <a:close/>
                  <a:moveTo>
                    <a:pt x="78115" y="1"/>
                  </a:moveTo>
                  <a:lnTo>
                    <a:pt x="76697" y="27"/>
                  </a:lnTo>
                  <a:lnTo>
                    <a:pt x="75279" y="53"/>
                  </a:lnTo>
                  <a:lnTo>
                    <a:pt x="73860" y="106"/>
                  </a:lnTo>
                  <a:lnTo>
                    <a:pt x="72416" y="158"/>
                  </a:lnTo>
                  <a:lnTo>
                    <a:pt x="70997" y="237"/>
                  </a:lnTo>
                  <a:lnTo>
                    <a:pt x="69579" y="342"/>
                  </a:lnTo>
                  <a:lnTo>
                    <a:pt x="68161" y="473"/>
                  </a:lnTo>
                  <a:lnTo>
                    <a:pt x="66742" y="605"/>
                  </a:lnTo>
                  <a:lnTo>
                    <a:pt x="65324" y="762"/>
                  </a:lnTo>
                  <a:lnTo>
                    <a:pt x="63906" y="946"/>
                  </a:lnTo>
                  <a:lnTo>
                    <a:pt x="62513" y="1156"/>
                  </a:lnTo>
                  <a:lnTo>
                    <a:pt x="61095" y="1366"/>
                  </a:lnTo>
                  <a:lnTo>
                    <a:pt x="59703" y="1603"/>
                  </a:lnTo>
                  <a:lnTo>
                    <a:pt x="58311" y="1839"/>
                  </a:lnTo>
                  <a:lnTo>
                    <a:pt x="56919" y="2128"/>
                  </a:lnTo>
                  <a:lnTo>
                    <a:pt x="55527" y="2417"/>
                  </a:lnTo>
                  <a:lnTo>
                    <a:pt x="54135" y="2706"/>
                  </a:lnTo>
                  <a:lnTo>
                    <a:pt x="52769" y="3047"/>
                  </a:lnTo>
                  <a:lnTo>
                    <a:pt x="51403" y="3389"/>
                  </a:lnTo>
                  <a:lnTo>
                    <a:pt x="50063" y="3730"/>
                  </a:lnTo>
                  <a:lnTo>
                    <a:pt x="48698" y="4124"/>
                  </a:lnTo>
                  <a:lnTo>
                    <a:pt x="47358" y="4518"/>
                  </a:lnTo>
                  <a:lnTo>
                    <a:pt x="46018" y="4939"/>
                  </a:lnTo>
                  <a:lnTo>
                    <a:pt x="44705" y="5385"/>
                  </a:lnTo>
                  <a:lnTo>
                    <a:pt x="43392" y="5832"/>
                  </a:lnTo>
                  <a:lnTo>
                    <a:pt x="42079" y="6304"/>
                  </a:lnTo>
                  <a:lnTo>
                    <a:pt x="40792" y="6777"/>
                  </a:lnTo>
                  <a:lnTo>
                    <a:pt x="39505" y="7303"/>
                  </a:lnTo>
                  <a:lnTo>
                    <a:pt x="38244" y="7828"/>
                  </a:lnTo>
                  <a:lnTo>
                    <a:pt x="36983" y="8379"/>
                  </a:lnTo>
                  <a:lnTo>
                    <a:pt x="35748" y="8931"/>
                  </a:lnTo>
                  <a:lnTo>
                    <a:pt x="34514" y="9509"/>
                  </a:lnTo>
                  <a:lnTo>
                    <a:pt x="33306" y="10113"/>
                  </a:lnTo>
                  <a:lnTo>
                    <a:pt x="32098" y="10717"/>
                  </a:lnTo>
                  <a:lnTo>
                    <a:pt x="30916" y="11348"/>
                  </a:lnTo>
                  <a:lnTo>
                    <a:pt x="29734" y="12004"/>
                  </a:lnTo>
                  <a:lnTo>
                    <a:pt x="28578" y="12687"/>
                  </a:lnTo>
                  <a:lnTo>
                    <a:pt x="27422" y="13370"/>
                  </a:lnTo>
                  <a:lnTo>
                    <a:pt x="26319" y="14079"/>
                  </a:lnTo>
                  <a:lnTo>
                    <a:pt x="25190" y="14788"/>
                  </a:lnTo>
                  <a:lnTo>
                    <a:pt x="24113" y="15550"/>
                  </a:lnTo>
                  <a:lnTo>
                    <a:pt x="23036" y="16312"/>
                  </a:lnTo>
                  <a:lnTo>
                    <a:pt x="21985" y="17074"/>
                  </a:lnTo>
                  <a:lnTo>
                    <a:pt x="20935" y="17862"/>
                  </a:lnTo>
                  <a:lnTo>
                    <a:pt x="19936" y="18676"/>
                  </a:lnTo>
                  <a:lnTo>
                    <a:pt x="18938" y="19516"/>
                  </a:lnTo>
                  <a:lnTo>
                    <a:pt x="17940" y="20357"/>
                  </a:lnTo>
                  <a:lnTo>
                    <a:pt x="16995" y="21224"/>
                  </a:lnTo>
                  <a:lnTo>
                    <a:pt x="16049" y="22117"/>
                  </a:lnTo>
                  <a:lnTo>
                    <a:pt x="15156" y="23010"/>
                  </a:lnTo>
                  <a:lnTo>
                    <a:pt x="14263" y="23929"/>
                  </a:lnTo>
                  <a:lnTo>
                    <a:pt x="13370" y="24875"/>
                  </a:lnTo>
                  <a:lnTo>
                    <a:pt x="12529" y="25820"/>
                  </a:lnTo>
                  <a:lnTo>
                    <a:pt x="11715" y="26792"/>
                  </a:lnTo>
                  <a:lnTo>
                    <a:pt x="10901" y="27790"/>
                  </a:lnTo>
                  <a:lnTo>
                    <a:pt x="10139" y="28788"/>
                  </a:lnTo>
                  <a:lnTo>
                    <a:pt x="9378" y="29813"/>
                  </a:lnTo>
                  <a:lnTo>
                    <a:pt x="8668" y="30863"/>
                  </a:lnTo>
                  <a:lnTo>
                    <a:pt x="7959" y="31914"/>
                  </a:lnTo>
                  <a:lnTo>
                    <a:pt x="7276" y="32991"/>
                  </a:lnTo>
                  <a:lnTo>
                    <a:pt x="6646" y="34094"/>
                  </a:lnTo>
                  <a:lnTo>
                    <a:pt x="6015" y="35197"/>
                  </a:lnTo>
                  <a:lnTo>
                    <a:pt x="5438" y="36326"/>
                  </a:lnTo>
                  <a:lnTo>
                    <a:pt x="4860" y="37482"/>
                  </a:lnTo>
                  <a:lnTo>
                    <a:pt x="4334" y="38638"/>
                  </a:lnTo>
                  <a:lnTo>
                    <a:pt x="3809" y="39820"/>
                  </a:lnTo>
                  <a:lnTo>
                    <a:pt x="3336" y="41002"/>
                  </a:lnTo>
                  <a:lnTo>
                    <a:pt x="2890" y="42236"/>
                  </a:lnTo>
                  <a:lnTo>
                    <a:pt x="2470" y="43445"/>
                  </a:lnTo>
                  <a:lnTo>
                    <a:pt x="2102" y="44705"/>
                  </a:lnTo>
                  <a:lnTo>
                    <a:pt x="1734" y="45966"/>
                  </a:lnTo>
                  <a:lnTo>
                    <a:pt x="1419" y="47253"/>
                  </a:lnTo>
                  <a:lnTo>
                    <a:pt x="1130" y="48566"/>
                  </a:lnTo>
                  <a:lnTo>
                    <a:pt x="867" y="49880"/>
                  </a:lnTo>
                  <a:lnTo>
                    <a:pt x="631" y="51219"/>
                  </a:lnTo>
                  <a:lnTo>
                    <a:pt x="447" y="52559"/>
                  </a:lnTo>
                  <a:lnTo>
                    <a:pt x="290" y="53925"/>
                  </a:lnTo>
                  <a:lnTo>
                    <a:pt x="158" y="55317"/>
                  </a:lnTo>
                  <a:lnTo>
                    <a:pt x="79" y="56709"/>
                  </a:lnTo>
                  <a:lnTo>
                    <a:pt x="27" y="58127"/>
                  </a:lnTo>
                  <a:lnTo>
                    <a:pt x="1" y="59572"/>
                  </a:lnTo>
                  <a:lnTo>
                    <a:pt x="27" y="61043"/>
                  </a:lnTo>
                  <a:lnTo>
                    <a:pt x="79" y="62514"/>
                  </a:lnTo>
                  <a:lnTo>
                    <a:pt x="184" y="63985"/>
                  </a:lnTo>
                  <a:lnTo>
                    <a:pt x="316" y="65482"/>
                  </a:lnTo>
                  <a:lnTo>
                    <a:pt x="290" y="65587"/>
                  </a:lnTo>
                  <a:lnTo>
                    <a:pt x="263" y="65639"/>
                  </a:lnTo>
                  <a:lnTo>
                    <a:pt x="841" y="66821"/>
                  </a:lnTo>
                  <a:lnTo>
                    <a:pt x="1445" y="67977"/>
                  </a:lnTo>
                  <a:lnTo>
                    <a:pt x="2102" y="69054"/>
                  </a:lnTo>
                  <a:lnTo>
                    <a:pt x="2811" y="70131"/>
                  </a:lnTo>
                  <a:lnTo>
                    <a:pt x="3547" y="71155"/>
                  </a:lnTo>
                  <a:lnTo>
                    <a:pt x="4308" y="72153"/>
                  </a:lnTo>
                  <a:lnTo>
                    <a:pt x="5096" y="73099"/>
                  </a:lnTo>
                  <a:lnTo>
                    <a:pt x="5937" y="74018"/>
                  </a:lnTo>
                  <a:lnTo>
                    <a:pt x="6803" y="74885"/>
                  </a:lnTo>
                  <a:lnTo>
                    <a:pt x="7697" y="75752"/>
                  </a:lnTo>
                  <a:lnTo>
                    <a:pt x="8616" y="76566"/>
                  </a:lnTo>
                  <a:lnTo>
                    <a:pt x="9561" y="77328"/>
                  </a:lnTo>
                  <a:lnTo>
                    <a:pt x="10533" y="78089"/>
                  </a:lnTo>
                  <a:lnTo>
                    <a:pt x="11531" y="78799"/>
                  </a:lnTo>
                  <a:lnTo>
                    <a:pt x="12556" y="79482"/>
                  </a:lnTo>
                  <a:lnTo>
                    <a:pt x="13606" y="80138"/>
                  </a:lnTo>
                  <a:lnTo>
                    <a:pt x="14683" y="80769"/>
                  </a:lnTo>
                  <a:lnTo>
                    <a:pt x="15786" y="81373"/>
                  </a:lnTo>
                  <a:lnTo>
                    <a:pt x="16890" y="81951"/>
                  </a:lnTo>
                  <a:lnTo>
                    <a:pt x="18019" y="82476"/>
                  </a:lnTo>
                  <a:lnTo>
                    <a:pt x="19148" y="83001"/>
                  </a:lnTo>
                  <a:lnTo>
                    <a:pt x="20330" y="83474"/>
                  </a:lnTo>
                  <a:lnTo>
                    <a:pt x="21486" y="83947"/>
                  </a:lnTo>
                  <a:lnTo>
                    <a:pt x="22668" y="84393"/>
                  </a:lnTo>
                  <a:lnTo>
                    <a:pt x="23876" y="84787"/>
                  </a:lnTo>
                  <a:lnTo>
                    <a:pt x="25085" y="85181"/>
                  </a:lnTo>
                  <a:lnTo>
                    <a:pt x="26293" y="85549"/>
                  </a:lnTo>
                  <a:lnTo>
                    <a:pt x="27527" y="85890"/>
                  </a:lnTo>
                  <a:lnTo>
                    <a:pt x="28762" y="86206"/>
                  </a:lnTo>
                  <a:lnTo>
                    <a:pt x="29996" y="86495"/>
                  </a:lnTo>
                  <a:lnTo>
                    <a:pt x="31231" y="86783"/>
                  </a:lnTo>
                  <a:lnTo>
                    <a:pt x="32492" y="87046"/>
                  </a:lnTo>
                  <a:lnTo>
                    <a:pt x="35144" y="87545"/>
                  </a:lnTo>
                  <a:lnTo>
                    <a:pt x="37797" y="87992"/>
                  </a:lnTo>
                  <a:lnTo>
                    <a:pt x="40476" y="88412"/>
                  </a:lnTo>
                  <a:lnTo>
                    <a:pt x="43155" y="88806"/>
                  </a:lnTo>
                  <a:lnTo>
                    <a:pt x="45861" y="89121"/>
                  </a:lnTo>
                  <a:lnTo>
                    <a:pt x="48540" y="89436"/>
                  </a:lnTo>
                  <a:lnTo>
                    <a:pt x="51245" y="89673"/>
                  </a:lnTo>
                  <a:lnTo>
                    <a:pt x="53951" y="89909"/>
                  </a:lnTo>
                  <a:lnTo>
                    <a:pt x="56656" y="90093"/>
                  </a:lnTo>
                  <a:lnTo>
                    <a:pt x="59388" y="90251"/>
                  </a:lnTo>
                  <a:lnTo>
                    <a:pt x="62093" y="90356"/>
                  </a:lnTo>
                  <a:lnTo>
                    <a:pt x="64799" y="90434"/>
                  </a:lnTo>
                  <a:lnTo>
                    <a:pt x="67504" y="90487"/>
                  </a:lnTo>
                  <a:lnTo>
                    <a:pt x="70236" y="90513"/>
                  </a:lnTo>
                  <a:lnTo>
                    <a:pt x="72915" y="90487"/>
                  </a:lnTo>
                  <a:lnTo>
                    <a:pt x="75620" y="90461"/>
                  </a:lnTo>
                  <a:lnTo>
                    <a:pt x="78273" y="90408"/>
                  </a:lnTo>
                  <a:lnTo>
                    <a:pt x="80900" y="90329"/>
                  </a:lnTo>
                  <a:lnTo>
                    <a:pt x="83579" y="90224"/>
                  </a:lnTo>
                  <a:lnTo>
                    <a:pt x="86232" y="90093"/>
                  </a:lnTo>
                  <a:lnTo>
                    <a:pt x="88911" y="89909"/>
                  </a:lnTo>
                  <a:lnTo>
                    <a:pt x="91590" y="89725"/>
                  </a:lnTo>
                  <a:lnTo>
                    <a:pt x="94269" y="89489"/>
                  </a:lnTo>
                  <a:lnTo>
                    <a:pt x="96922" y="89200"/>
                  </a:lnTo>
                  <a:lnTo>
                    <a:pt x="99601" y="88885"/>
                  </a:lnTo>
                  <a:lnTo>
                    <a:pt x="102254" y="88517"/>
                  </a:lnTo>
                  <a:lnTo>
                    <a:pt x="104907" y="88123"/>
                  </a:lnTo>
                  <a:lnTo>
                    <a:pt x="107533" y="87650"/>
                  </a:lnTo>
                  <a:lnTo>
                    <a:pt x="110134" y="87125"/>
                  </a:lnTo>
                  <a:lnTo>
                    <a:pt x="111447" y="86836"/>
                  </a:lnTo>
                  <a:lnTo>
                    <a:pt x="112734" y="86521"/>
                  </a:lnTo>
                  <a:lnTo>
                    <a:pt x="114021" y="86206"/>
                  </a:lnTo>
                  <a:lnTo>
                    <a:pt x="115308" y="85890"/>
                  </a:lnTo>
                  <a:lnTo>
                    <a:pt x="116595" y="85549"/>
                  </a:lnTo>
                  <a:lnTo>
                    <a:pt x="117856" y="85181"/>
                  </a:lnTo>
                  <a:lnTo>
                    <a:pt x="118933" y="84840"/>
                  </a:lnTo>
                  <a:lnTo>
                    <a:pt x="120009" y="84498"/>
                  </a:lnTo>
                  <a:lnTo>
                    <a:pt x="121060" y="84104"/>
                  </a:lnTo>
                  <a:lnTo>
                    <a:pt x="122137" y="83710"/>
                  </a:lnTo>
                  <a:lnTo>
                    <a:pt x="123188" y="83290"/>
                  </a:lnTo>
                  <a:lnTo>
                    <a:pt x="124238" y="82844"/>
                  </a:lnTo>
                  <a:lnTo>
                    <a:pt x="125289" y="82397"/>
                  </a:lnTo>
                  <a:lnTo>
                    <a:pt x="126313" y="81898"/>
                  </a:lnTo>
                  <a:lnTo>
                    <a:pt x="127311" y="81399"/>
                  </a:lnTo>
                  <a:lnTo>
                    <a:pt x="128310" y="80847"/>
                  </a:lnTo>
                  <a:lnTo>
                    <a:pt x="129308" y="80296"/>
                  </a:lnTo>
                  <a:lnTo>
                    <a:pt x="130279" y="79718"/>
                  </a:lnTo>
                  <a:lnTo>
                    <a:pt x="131225" y="79114"/>
                  </a:lnTo>
                  <a:lnTo>
                    <a:pt x="132171" y="78483"/>
                  </a:lnTo>
                  <a:lnTo>
                    <a:pt x="133064" y="77827"/>
                  </a:lnTo>
                  <a:lnTo>
                    <a:pt x="133957" y="77144"/>
                  </a:lnTo>
                  <a:lnTo>
                    <a:pt x="134823" y="76435"/>
                  </a:lnTo>
                  <a:lnTo>
                    <a:pt x="135690" y="75725"/>
                  </a:lnTo>
                  <a:lnTo>
                    <a:pt x="136504" y="74964"/>
                  </a:lnTo>
                  <a:lnTo>
                    <a:pt x="137292" y="74202"/>
                  </a:lnTo>
                  <a:lnTo>
                    <a:pt x="138054" y="73388"/>
                  </a:lnTo>
                  <a:lnTo>
                    <a:pt x="138790" y="72574"/>
                  </a:lnTo>
                  <a:lnTo>
                    <a:pt x="139499" y="71707"/>
                  </a:lnTo>
                  <a:lnTo>
                    <a:pt x="140155" y="70840"/>
                  </a:lnTo>
                  <a:lnTo>
                    <a:pt x="140812" y="69947"/>
                  </a:lnTo>
                  <a:lnTo>
                    <a:pt x="141416" y="69028"/>
                  </a:lnTo>
                  <a:lnTo>
                    <a:pt x="141994" y="68056"/>
                  </a:lnTo>
                  <a:lnTo>
                    <a:pt x="142519" y="67084"/>
                  </a:lnTo>
                  <a:lnTo>
                    <a:pt x="143018" y="66086"/>
                  </a:lnTo>
                  <a:lnTo>
                    <a:pt x="143465" y="65061"/>
                  </a:lnTo>
                  <a:lnTo>
                    <a:pt x="143859" y="64011"/>
                  </a:lnTo>
                  <a:lnTo>
                    <a:pt x="144253" y="62908"/>
                  </a:lnTo>
                  <a:lnTo>
                    <a:pt x="144174" y="62881"/>
                  </a:lnTo>
                  <a:lnTo>
                    <a:pt x="144095" y="62829"/>
                  </a:lnTo>
                  <a:lnTo>
                    <a:pt x="144095" y="62750"/>
                  </a:lnTo>
                  <a:lnTo>
                    <a:pt x="144095" y="62645"/>
                  </a:lnTo>
                  <a:lnTo>
                    <a:pt x="144699" y="61305"/>
                  </a:lnTo>
                  <a:lnTo>
                    <a:pt x="144936" y="60307"/>
                  </a:lnTo>
                  <a:lnTo>
                    <a:pt x="145120" y="59309"/>
                  </a:lnTo>
                  <a:lnTo>
                    <a:pt x="145146" y="59204"/>
                  </a:lnTo>
                  <a:lnTo>
                    <a:pt x="145198" y="59125"/>
                  </a:lnTo>
                  <a:lnTo>
                    <a:pt x="145251" y="59073"/>
                  </a:lnTo>
                  <a:lnTo>
                    <a:pt x="145330" y="59020"/>
                  </a:lnTo>
                  <a:lnTo>
                    <a:pt x="145382" y="58994"/>
                  </a:lnTo>
                  <a:lnTo>
                    <a:pt x="145461" y="58994"/>
                  </a:lnTo>
                  <a:lnTo>
                    <a:pt x="145645" y="59020"/>
                  </a:lnTo>
                  <a:lnTo>
                    <a:pt x="146039" y="57576"/>
                  </a:lnTo>
                  <a:lnTo>
                    <a:pt x="146354" y="56131"/>
                  </a:lnTo>
                  <a:lnTo>
                    <a:pt x="146617" y="54686"/>
                  </a:lnTo>
                  <a:lnTo>
                    <a:pt x="146827" y="53268"/>
                  </a:lnTo>
                  <a:lnTo>
                    <a:pt x="146958" y="51823"/>
                  </a:lnTo>
                  <a:lnTo>
                    <a:pt x="147037" y="50379"/>
                  </a:lnTo>
                  <a:lnTo>
                    <a:pt x="147063" y="48960"/>
                  </a:lnTo>
                  <a:lnTo>
                    <a:pt x="147037" y="47516"/>
                  </a:lnTo>
                  <a:lnTo>
                    <a:pt x="146958" y="46097"/>
                  </a:lnTo>
                  <a:lnTo>
                    <a:pt x="146801" y="44679"/>
                  </a:lnTo>
                  <a:lnTo>
                    <a:pt x="146617" y="43287"/>
                  </a:lnTo>
                  <a:lnTo>
                    <a:pt x="146380" y="41895"/>
                  </a:lnTo>
                  <a:lnTo>
                    <a:pt x="146065" y="40503"/>
                  </a:lnTo>
                  <a:lnTo>
                    <a:pt x="145724" y="39137"/>
                  </a:lnTo>
                  <a:lnTo>
                    <a:pt x="145330" y="37771"/>
                  </a:lnTo>
                  <a:lnTo>
                    <a:pt x="144883" y="36432"/>
                  </a:lnTo>
                  <a:lnTo>
                    <a:pt x="144384" y="35092"/>
                  </a:lnTo>
                  <a:lnTo>
                    <a:pt x="143833" y="33779"/>
                  </a:lnTo>
                  <a:lnTo>
                    <a:pt x="143255" y="32465"/>
                  </a:lnTo>
                  <a:lnTo>
                    <a:pt x="142624" y="31178"/>
                  </a:lnTo>
                  <a:lnTo>
                    <a:pt x="141942" y="29918"/>
                  </a:lnTo>
                  <a:lnTo>
                    <a:pt x="141232" y="28683"/>
                  </a:lnTo>
                  <a:lnTo>
                    <a:pt x="140471" y="27449"/>
                  </a:lnTo>
                  <a:lnTo>
                    <a:pt x="139683" y="26267"/>
                  </a:lnTo>
                  <a:lnTo>
                    <a:pt x="138842" y="25085"/>
                  </a:lnTo>
                  <a:lnTo>
                    <a:pt x="137975" y="23929"/>
                  </a:lnTo>
                  <a:lnTo>
                    <a:pt x="137056" y="22800"/>
                  </a:lnTo>
                  <a:lnTo>
                    <a:pt x="136110" y="21696"/>
                  </a:lnTo>
                  <a:lnTo>
                    <a:pt x="135112" y="20646"/>
                  </a:lnTo>
                  <a:lnTo>
                    <a:pt x="134114" y="19595"/>
                  </a:lnTo>
                  <a:lnTo>
                    <a:pt x="133064" y="18571"/>
                  </a:lnTo>
                  <a:lnTo>
                    <a:pt x="131987" y="17599"/>
                  </a:lnTo>
                  <a:lnTo>
                    <a:pt x="131041" y="16785"/>
                  </a:lnTo>
                  <a:lnTo>
                    <a:pt x="130069" y="15997"/>
                  </a:lnTo>
                  <a:lnTo>
                    <a:pt x="129071" y="15209"/>
                  </a:lnTo>
                  <a:lnTo>
                    <a:pt x="128047" y="14447"/>
                  </a:lnTo>
                  <a:lnTo>
                    <a:pt x="127022" y="13711"/>
                  </a:lnTo>
                  <a:lnTo>
                    <a:pt x="125972" y="13002"/>
                  </a:lnTo>
                  <a:lnTo>
                    <a:pt x="124921" y="12293"/>
                  </a:lnTo>
                  <a:lnTo>
                    <a:pt x="123818" y="11610"/>
                  </a:lnTo>
                  <a:lnTo>
                    <a:pt x="122715" y="10954"/>
                  </a:lnTo>
                  <a:lnTo>
                    <a:pt x="121612" y="10323"/>
                  </a:lnTo>
                  <a:lnTo>
                    <a:pt x="120456" y="9693"/>
                  </a:lnTo>
                  <a:lnTo>
                    <a:pt x="119300" y="9115"/>
                  </a:lnTo>
                  <a:lnTo>
                    <a:pt x="118145" y="8511"/>
                  </a:lnTo>
                  <a:lnTo>
                    <a:pt x="116963" y="7959"/>
                  </a:lnTo>
                  <a:lnTo>
                    <a:pt x="115754" y="7408"/>
                  </a:lnTo>
                  <a:lnTo>
                    <a:pt x="114546" y="6882"/>
                  </a:lnTo>
                  <a:lnTo>
                    <a:pt x="113312" y="6383"/>
                  </a:lnTo>
                  <a:lnTo>
                    <a:pt x="112077" y="5910"/>
                  </a:lnTo>
                  <a:lnTo>
                    <a:pt x="110816" y="5438"/>
                  </a:lnTo>
                  <a:lnTo>
                    <a:pt x="109556" y="4991"/>
                  </a:lnTo>
                  <a:lnTo>
                    <a:pt x="108295" y="4571"/>
                  </a:lnTo>
                  <a:lnTo>
                    <a:pt x="107008" y="4151"/>
                  </a:lnTo>
                  <a:lnTo>
                    <a:pt x="105695" y="3783"/>
                  </a:lnTo>
                  <a:lnTo>
                    <a:pt x="104381" y="3389"/>
                  </a:lnTo>
                  <a:lnTo>
                    <a:pt x="103068" y="3047"/>
                  </a:lnTo>
                  <a:lnTo>
                    <a:pt x="101728" y="2732"/>
                  </a:lnTo>
                  <a:lnTo>
                    <a:pt x="100415" y="2417"/>
                  </a:lnTo>
                  <a:lnTo>
                    <a:pt x="99049" y="2128"/>
                  </a:lnTo>
                  <a:lnTo>
                    <a:pt x="97710" y="1839"/>
                  </a:lnTo>
                  <a:lnTo>
                    <a:pt x="96344" y="1577"/>
                  </a:lnTo>
                  <a:lnTo>
                    <a:pt x="94978" y="1366"/>
                  </a:lnTo>
                  <a:lnTo>
                    <a:pt x="93586" y="1130"/>
                  </a:lnTo>
                  <a:lnTo>
                    <a:pt x="92194" y="946"/>
                  </a:lnTo>
                  <a:lnTo>
                    <a:pt x="90828" y="762"/>
                  </a:lnTo>
                  <a:lnTo>
                    <a:pt x="89410" y="605"/>
                  </a:lnTo>
                  <a:lnTo>
                    <a:pt x="88018" y="473"/>
                  </a:lnTo>
                  <a:lnTo>
                    <a:pt x="86626" y="342"/>
                  </a:lnTo>
                  <a:lnTo>
                    <a:pt x="85207" y="237"/>
                  </a:lnTo>
                  <a:lnTo>
                    <a:pt x="83789" y="158"/>
                  </a:lnTo>
                  <a:lnTo>
                    <a:pt x="82370" y="79"/>
                  </a:lnTo>
                  <a:lnTo>
                    <a:pt x="80952" y="53"/>
                  </a:lnTo>
                  <a:lnTo>
                    <a:pt x="79534" y="27"/>
                  </a:lnTo>
                  <a:lnTo>
                    <a:pt x="78115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68"/>
            <p:cNvSpPr/>
            <p:nvPr/>
          </p:nvSpPr>
          <p:spPr>
            <a:xfrm>
              <a:off x="7042730" y="2236914"/>
              <a:ext cx="615266" cy="416478"/>
            </a:xfrm>
            <a:custGeom>
              <a:avLst/>
              <a:gdLst/>
              <a:ahLst/>
              <a:cxnLst/>
              <a:rect l="l" t="t" r="r" b="b"/>
              <a:pathLst>
                <a:path w="37562" h="25426" extrusionOk="0">
                  <a:moveTo>
                    <a:pt x="33516" y="0"/>
                  </a:moveTo>
                  <a:lnTo>
                    <a:pt x="33227" y="788"/>
                  </a:lnTo>
                  <a:lnTo>
                    <a:pt x="32886" y="1576"/>
                  </a:lnTo>
                  <a:lnTo>
                    <a:pt x="32544" y="2338"/>
                  </a:lnTo>
                  <a:lnTo>
                    <a:pt x="32177" y="3100"/>
                  </a:lnTo>
                  <a:lnTo>
                    <a:pt x="31783" y="3835"/>
                  </a:lnTo>
                  <a:lnTo>
                    <a:pt x="31389" y="4571"/>
                  </a:lnTo>
                  <a:lnTo>
                    <a:pt x="30942" y="5280"/>
                  </a:lnTo>
                  <a:lnTo>
                    <a:pt x="30496" y="5989"/>
                  </a:lnTo>
                  <a:lnTo>
                    <a:pt x="30023" y="6672"/>
                  </a:lnTo>
                  <a:lnTo>
                    <a:pt x="29550" y="7355"/>
                  </a:lnTo>
                  <a:lnTo>
                    <a:pt x="29025" y="8012"/>
                  </a:lnTo>
                  <a:lnTo>
                    <a:pt x="28526" y="8668"/>
                  </a:lnTo>
                  <a:lnTo>
                    <a:pt x="27974" y="9325"/>
                  </a:lnTo>
                  <a:lnTo>
                    <a:pt x="27422" y="9929"/>
                  </a:lnTo>
                  <a:lnTo>
                    <a:pt x="26845" y="10559"/>
                  </a:lnTo>
                  <a:lnTo>
                    <a:pt x="26241" y="11164"/>
                  </a:lnTo>
                  <a:lnTo>
                    <a:pt x="25636" y="11741"/>
                  </a:lnTo>
                  <a:lnTo>
                    <a:pt x="25032" y="12319"/>
                  </a:lnTo>
                  <a:lnTo>
                    <a:pt x="24402" y="12871"/>
                  </a:lnTo>
                  <a:lnTo>
                    <a:pt x="23745" y="13422"/>
                  </a:lnTo>
                  <a:lnTo>
                    <a:pt x="23089" y="13948"/>
                  </a:lnTo>
                  <a:lnTo>
                    <a:pt x="22432" y="14473"/>
                  </a:lnTo>
                  <a:lnTo>
                    <a:pt x="21749" y="14972"/>
                  </a:lnTo>
                  <a:lnTo>
                    <a:pt x="21040" y="15445"/>
                  </a:lnTo>
                  <a:lnTo>
                    <a:pt x="20331" y="15918"/>
                  </a:lnTo>
                  <a:lnTo>
                    <a:pt x="19622" y="16390"/>
                  </a:lnTo>
                  <a:lnTo>
                    <a:pt x="18886" y="16837"/>
                  </a:lnTo>
                  <a:lnTo>
                    <a:pt x="18151" y="17257"/>
                  </a:lnTo>
                  <a:lnTo>
                    <a:pt x="17415" y="17678"/>
                  </a:lnTo>
                  <a:lnTo>
                    <a:pt x="16680" y="18071"/>
                  </a:lnTo>
                  <a:lnTo>
                    <a:pt x="15918" y="18465"/>
                  </a:lnTo>
                  <a:lnTo>
                    <a:pt x="15156" y="18833"/>
                  </a:lnTo>
                  <a:lnTo>
                    <a:pt x="14237" y="19227"/>
                  </a:lnTo>
                  <a:lnTo>
                    <a:pt x="13344" y="19647"/>
                  </a:lnTo>
                  <a:lnTo>
                    <a:pt x="12425" y="20015"/>
                  </a:lnTo>
                  <a:lnTo>
                    <a:pt x="11479" y="20383"/>
                  </a:lnTo>
                  <a:lnTo>
                    <a:pt x="10560" y="20724"/>
                  </a:lnTo>
                  <a:lnTo>
                    <a:pt x="9614" y="21066"/>
                  </a:lnTo>
                  <a:lnTo>
                    <a:pt x="7723" y="21670"/>
                  </a:lnTo>
                  <a:lnTo>
                    <a:pt x="5832" y="22248"/>
                  </a:lnTo>
                  <a:lnTo>
                    <a:pt x="3888" y="22747"/>
                  </a:lnTo>
                  <a:lnTo>
                    <a:pt x="1945" y="23220"/>
                  </a:lnTo>
                  <a:lnTo>
                    <a:pt x="1" y="23640"/>
                  </a:lnTo>
                  <a:lnTo>
                    <a:pt x="815" y="23903"/>
                  </a:lnTo>
                  <a:lnTo>
                    <a:pt x="1656" y="24139"/>
                  </a:lnTo>
                  <a:lnTo>
                    <a:pt x="2496" y="24349"/>
                  </a:lnTo>
                  <a:lnTo>
                    <a:pt x="3310" y="24533"/>
                  </a:lnTo>
                  <a:lnTo>
                    <a:pt x="4151" y="24691"/>
                  </a:lnTo>
                  <a:lnTo>
                    <a:pt x="4991" y="24848"/>
                  </a:lnTo>
                  <a:lnTo>
                    <a:pt x="5832" y="24979"/>
                  </a:lnTo>
                  <a:lnTo>
                    <a:pt x="6672" y="25111"/>
                  </a:lnTo>
                  <a:lnTo>
                    <a:pt x="7539" y="25216"/>
                  </a:lnTo>
                  <a:lnTo>
                    <a:pt x="8380" y="25295"/>
                  </a:lnTo>
                  <a:lnTo>
                    <a:pt x="9220" y="25347"/>
                  </a:lnTo>
                  <a:lnTo>
                    <a:pt x="10087" y="25400"/>
                  </a:lnTo>
                  <a:lnTo>
                    <a:pt x="10927" y="25426"/>
                  </a:lnTo>
                  <a:lnTo>
                    <a:pt x="12661" y="25426"/>
                  </a:lnTo>
                  <a:lnTo>
                    <a:pt x="13528" y="25400"/>
                  </a:lnTo>
                  <a:lnTo>
                    <a:pt x="15314" y="25347"/>
                  </a:lnTo>
                  <a:lnTo>
                    <a:pt x="17153" y="25242"/>
                  </a:lnTo>
                  <a:lnTo>
                    <a:pt x="18072" y="25190"/>
                  </a:lnTo>
                  <a:lnTo>
                    <a:pt x="18991" y="25085"/>
                  </a:lnTo>
                  <a:lnTo>
                    <a:pt x="19910" y="25006"/>
                  </a:lnTo>
                  <a:lnTo>
                    <a:pt x="20830" y="24874"/>
                  </a:lnTo>
                  <a:lnTo>
                    <a:pt x="21749" y="24717"/>
                  </a:lnTo>
                  <a:lnTo>
                    <a:pt x="22642" y="24559"/>
                  </a:lnTo>
                  <a:lnTo>
                    <a:pt x="23535" y="24349"/>
                  </a:lnTo>
                  <a:lnTo>
                    <a:pt x="24428" y="24086"/>
                  </a:lnTo>
                  <a:lnTo>
                    <a:pt x="25295" y="23824"/>
                  </a:lnTo>
                  <a:lnTo>
                    <a:pt x="26135" y="23482"/>
                  </a:lnTo>
                  <a:lnTo>
                    <a:pt x="26950" y="23115"/>
                  </a:lnTo>
                  <a:lnTo>
                    <a:pt x="27738" y="22721"/>
                  </a:lnTo>
                  <a:lnTo>
                    <a:pt x="28499" y="22274"/>
                  </a:lnTo>
                  <a:lnTo>
                    <a:pt x="29261" y="21775"/>
                  </a:lnTo>
                  <a:lnTo>
                    <a:pt x="29970" y="21276"/>
                  </a:lnTo>
                  <a:lnTo>
                    <a:pt x="30679" y="20724"/>
                  </a:lnTo>
                  <a:lnTo>
                    <a:pt x="31362" y="20147"/>
                  </a:lnTo>
                  <a:lnTo>
                    <a:pt x="32045" y="19542"/>
                  </a:lnTo>
                  <a:lnTo>
                    <a:pt x="32676" y="18912"/>
                  </a:lnTo>
                  <a:lnTo>
                    <a:pt x="33280" y="18255"/>
                  </a:lnTo>
                  <a:lnTo>
                    <a:pt x="33858" y="17599"/>
                  </a:lnTo>
                  <a:lnTo>
                    <a:pt x="34409" y="16890"/>
                  </a:lnTo>
                  <a:lnTo>
                    <a:pt x="34908" y="16180"/>
                  </a:lnTo>
                  <a:lnTo>
                    <a:pt x="35381" y="15445"/>
                  </a:lnTo>
                  <a:lnTo>
                    <a:pt x="35801" y="14709"/>
                  </a:lnTo>
                  <a:lnTo>
                    <a:pt x="36195" y="13948"/>
                  </a:lnTo>
                  <a:lnTo>
                    <a:pt x="36537" y="13186"/>
                  </a:lnTo>
                  <a:lnTo>
                    <a:pt x="36826" y="12398"/>
                  </a:lnTo>
                  <a:lnTo>
                    <a:pt x="37088" y="11610"/>
                  </a:lnTo>
                  <a:lnTo>
                    <a:pt x="37298" y="10822"/>
                  </a:lnTo>
                  <a:lnTo>
                    <a:pt x="37430" y="10008"/>
                  </a:lnTo>
                  <a:lnTo>
                    <a:pt x="37535" y="9220"/>
                  </a:lnTo>
                  <a:lnTo>
                    <a:pt x="37561" y="8406"/>
                  </a:lnTo>
                  <a:lnTo>
                    <a:pt x="37535" y="7618"/>
                  </a:lnTo>
                  <a:lnTo>
                    <a:pt x="37482" y="7197"/>
                  </a:lnTo>
                  <a:lnTo>
                    <a:pt x="37456" y="6803"/>
                  </a:lnTo>
                  <a:lnTo>
                    <a:pt x="37377" y="6409"/>
                  </a:lnTo>
                  <a:lnTo>
                    <a:pt x="37298" y="6015"/>
                  </a:lnTo>
                  <a:lnTo>
                    <a:pt x="37193" y="5621"/>
                  </a:lnTo>
                  <a:lnTo>
                    <a:pt x="37062" y="5227"/>
                  </a:lnTo>
                  <a:lnTo>
                    <a:pt x="36931" y="4833"/>
                  </a:lnTo>
                  <a:lnTo>
                    <a:pt x="36799" y="4439"/>
                  </a:lnTo>
                  <a:lnTo>
                    <a:pt x="36616" y="4045"/>
                  </a:lnTo>
                  <a:lnTo>
                    <a:pt x="36432" y="3678"/>
                  </a:lnTo>
                  <a:lnTo>
                    <a:pt x="36222" y="3284"/>
                  </a:lnTo>
                  <a:lnTo>
                    <a:pt x="36011" y="2890"/>
                  </a:lnTo>
                  <a:lnTo>
                    <a:pt x="35749" y="2522"/>
                  </a:lnTo>
                  <a:lnTo>
                    <a:pt x="35486" y="2154"/>
                  </a:lnTo>
                  <a:lnTo>
                    <a:pt x="35223" y="1787"/>
                  </a:lnTo>
                  <a:lnTo>
                    <a:pt x="34908" y="1419"/>
                  </a:lnTo>
                  <a:lnTo>
                    <a:pt x="34593" y="1051"/>
                  </a:lnTo>
                  <a:lnTo>
                    <a:pt x="34252" y="710"/>
                  </a:lnTo>
                  <a:lnTo>
                    <a:pt x="33884" y="342"/>
                  </a:lnTo>
                  <a:lnTo>
                    <a:pt x="3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68"/>
            <p:cNvSpPr/>
            <p:nvPr/>
          </p:nvSpPr>
          <p:spPr>
            <a:xfrm>
              <a:off x="6695966" y="2841401"/>
              <a:ext cx="902653" cy="403570"/>
            </a:xfrm>
            <a:custGeom>
              <a:avLst/>
              <a:gdLst/>
              <a:ahLst/>
              <a:cxnLst/>
              <a:rect l="l" t="t" r="r" b="b"/>
              <a:pathLst>
                <a:path w="55107" h="24638" extrusionOk="0">
                  <a:moveTo>
                    <a:pt x="54739" y="0"/>
                  </a:moveTo>
                  <a:lnTo>
                    <a:pt x="51718" y="946"/>
                  </a:lnTo>
                  <a:lnTo>
                    <a:pt x="48698" y="1891"/>
                  </a:lnTo>
                  <a:lnTo>
                    <a:pt x="45677" y="2889"/>
                  </a:lnTo>
                  <a:lnTo>
                    <a:pt x="42683" y="3914"/>
                  </a:lnTo>
                  <a:lnTo>
                    <a:pt x="39662" y="4938"/>
                  </a:lnTo>
                  <a:lnTo>
                    <a:pt x="36668" y="6015"/>
                  </a:lnTo>
                  <a:lnTo>
                    <a:pt x="30627" y="8143"/>
                  </a:lnTo>
                  <a:lnTo>
                    <a:pt x="30627" y="8274"/>
                  </a:lnTo>
                  <a:lnTo>
                    <a:pt x="30600" y="8379"/>
                  </a:lnTo>
                  <a:lnTo>
                    <a:pt x="30574" y="8458"/>
                  </a:lnTo>
                  <a:lnTo>
                    <a:pt x="30522" y="8510"/>
                  </a:lnTo>
                  <a:lnTo>
                    <a:pt x="30443" y="8537"/>
                  </a:lnTo>
                  <a:lnTo>
                    <a:pt x="30364" y="8563"/>
                  </a:lnTo>
                  <a:lnTo>
                    <a:pt x="30285" y="8563"/>
                  </a:lnTo>
                  <a:lnTo>
                    <a:pt x="30206" y="8537"/>
                  </a:lnTo>
                  <a:lnTo>
                    <a:pt x="30128" y="8484"/>
                  </a:lnTo>
                  <a:lnTo>
                    <a:pt x="29287" y="7775"/>
                  </a:lnTo>
                  <a:lnTo>
                    <a:pt x="28447" y="7066"/>
                  </a:lnTo>
                  <a:lnTo>
                    <a:pt x="27580" y="6409"/>
                  </a:lnTo>
                  <a:lnTo>
                    <a:pt x="26713" y="5779"/>
                  </a:lnTo>
                  <a:lnTo>
                    <a:pt x="25846" y="5201"/>
                  </a:lnTo>
                  <a:lnTo>
                    <a:pt x="24953" y="4623"/>
                  </a:lnTo>
                  <a:lnTo>
                    <a:pt x="24060" y="4098"/>
                  </a:lnTo>
                  <a:lnTo>
                    <a:pt x="23167" y="3625"/>
                  </a:lnTo>
                  <a:lnTo>
                    <a:pt x="22222" y="3152"/>
                  </a:lnTo>
                  <a:lnTo>
                    <a:pt x="21276" y="2732"/>
                  </a:lnTo>
                  <a:lnTo>
                    <a:pt x="20330" y="2312"/>
                  </a:lnTo>
                  <a:lnTo>
                    <a:pt x="19332" y="1944"/>
                  </a:lnTo>
                  <a:lnTo>
                    <a:pt x="18334" y="1602"/>
                  </a:lnTo>
                  <a:lnTo>
                    <a:pt x="17310" y="1287"/>
                  </a:lnTo>
                  <a:lnTo>
                    <a:pt x="16259" y="998"/>
                  </a:lnTo>
                  <a:lnTo>
                    <a:pt x="15182" y="736"/>
                  </a:lnTo>
                  <a:lnTo>
                    <a:pt x="14499" y="1340"/>
                  </a:lnTo>
                  <a:lnTo>
                    <a:pt x="13816" y="1918"/>
                  </a:lnTo>
                  <a:lnTo>
                    <a:pt x="13081" y="2443"/>
                  </a:lnTo>
                  <a:lnTo>
                    <a:pt x="12293" y="2968"/>
                  </a:lnTo>
                  <a:lnTo>
                    <a:pt x="12346" y="3047"/>
                  </a:lnTo>
                  <a:lnTo>
                    <a:pt x="12346" y="3126"/>
                  </a:lnTo>
                  <a:lnTo>
                    <a:pt x="12346" y="3205"/>
                  </a:lnTo>
                  <a:lnTo>
                    <a:pt x="12293" y="3283"/>
                  </a:lnTo>
                  <a:lnTo>
                    <a:pt x="12083" y="3730"/>
                  </a:lnTo>
                  <a:lnTo>
                    <a:pt x="11899" y="4176"/>
                  </a:lnTo>
                  <a:lnTo>
                    <a:pt x="11768" y="4623"/>
                  </a:lnTo>
                  <a:lnTo>
                    <a:pt x="11663" y="5070"/>
                  </a:lnTo>
                  <a:lnTo>
                    <a:pt x="11610" y="5490"/>
                  </a:lnTo>
                  <a:lnTo>
                    <a:pt x="11610" y="5910"/>
                  </a:lnTo>
                  <a:lnTo>
                    <a:pt x="11636" y="6330"/>
                  </a:lnTo>
                  <a:lnTo>
                    <a:pt x="11715" y="6751"/>
                  </a:lnTo>
                  <a:lnTo>
                    <a:pt x="11820" y="7145"/>
                  </a:lnTo>
                  <a:lnTo>
                    <a:pt x="11978" y="7512"/>
                  </a:lnTo>
                  <a:lnTo>
                    <a:pt x="12188" y="7880"/>
                  </a:lnTo>
                  <a:lnTo>
                    <a:pt x="12424" y="8248"/>
                  </a:lnTo>
                  <a:lnTo>
                    <a:pt x="12713" y="8589"/>
                  </a:lnTo>
                  <a:lnTo>
                    <a:pt x="13028" y="8931"/>
                  </a:lnTo>
                  <a:lnTo>
                    <a:pt x="13396" y="9246"/>
                  </a:lnTo>
                  <a:lnTo>
                    <a:pt x="13816" y="9535"/>
                  </a:lnTo>
                  <a:lnTo>
                    <a:pt x="13895" y="9614"/>
                  </a:lnTo>
                  <a:lnTo>
                    <a:pt x="13921" y="9719"/>
                  </a:lnTo>
                  <a:lnTo>
                    <a:pt x="13921" y="9824"/>
                  </a:lnTo>
                  <a:lnTo>
                    <a:pt x="13895" y="9929"/>
                  </a:lnTo>
                  <a:lnTo>
                    <a:pt x="13895" y="9981"/>
                  </a:lnTo>
                  <a:lnTo>
                    <a:pt x="14053" y="10270"/>
                  </a:lnTo>
                  <a:lnTo>
                    <a:pt x="14210" y="10585"/>
                  </a:lnTo>
                  <a:lnTo>
                    <a:pt x="14342" y="10901"/>
                  </a:lnTo>
                  <a:lnTo>
                    <a:pt x="14421" y="11242"/>
                  </a:lnTo>
                  <a:lnTo>
                    <a:pt x="14499" y="11584"/>
                  </a:lnTo>
                  <a:lnTo>
                    <a:pt x="14552" y="11925"/>
                  </a:lnTo>
                  <a:lnTo>
                    <a:pt x="14578" y="12293"/>
                  </a:lnTo>
                  <a:lnTo>
                    <a:pt x="14552" y="12634"/>
                  </a:lnTo>
                  <a:lnTo>
                    <a:pt x="14578" y="12739"/>
                  </a:lnTo>
                  <a:lnTo>
                    <a:pt x="14578" y="12871"/>
                  </a:lnTo>
                  <a:lnTo>
                    <a:pt x="14552" y="12976"/>
                  </a:lnTo>
                  <a:lnTo>
                    <a:pt x="14499" y="13107"/>
                  </a:lnTo>
                  <a:lnTo>
                    <a:pt x="14473" y="13159"/>
                  </a:lnTo>
                  <a:lnTo>
                    <a:pt x="14447" y="13212"/>
                  </a:lnTo>
                  <a:lnTo>
                    <a:pt x="14394" y="13238"/>
                  </a:lnTo>
                  <a:lnTo>
                    <a:pt x="14342" y="13265"/>
                  </a:lnTo>
                  <a:lnTo>
                    <a:pt x="14289" y="13238"/>
                  </a:lnTo>
                  <a:lnTo>
                    <a:pt x="13291" y="13580"/>
                  </a:lnTo>
                  <a:lnTo>
                    <a:pt x="12319" y="13947"/>
                  </a:lnTo>
                  <a:lnTo>
                    <a:pt x="11374" y="14315"/>
                  </a:lnTo>
                  <a:lnTo>
                    <a:pt x="10428" y="14709"/>
                  </a:lnTo>
                  <a:lnTo>
                    <a:pt x="9483" y="15103"/>
                  </a:lnTo>
                  <a:lnTo>
                    <a:pt x="8563" y="15497"/>
                  </a:lnTo>
                  <a:lnTo>
                    <a:pt x="7670" y="15944"/>
                  </a:lnTo>
                  <a:lnTo>
                    <a:pt x="6777" y="16364"/>
                  </a:lnTo>
                  <a:lnTo>
                    <a:pt x="5884" y="16837"/>
                  </a:lnTo>
                  <a:lnTo>
                    <a:pt x="5017" y="17283"/>
                  </a:lnTo>
                  <a:lnTo>
                    <a:pt x="4151" y="17782"/>
                  </a:lnTo>
                  <a:lnTo>
                    <a:pt x="3310" y="18255"/>
                  </a:lnTo>
                  <a:lnTo>
                    <a:pt x="1629" y="19279"/>
                  </a:lnTo>
                  <a:lnTo>
                    <a:pt x="1" y="20356"/>
                  </a:lnTo>
                  <a:lnTo>
                    <a:pt x="789" y="21538"/>
                  </a:lnTo>
                  <a:lnTo>
                    <a:pt x="867" y="21512"/>
                  </a:lnTo>
                  <a:lnTo>
                    <a:pt x="946" y="21486"/>
                  </a:lnTo>
                  <a:lnTo>
                    <a:pt x="1104" y="21512"/>
                  </a:lnTo>
                  <a:lnTo>
                    <a:pt x="1104" y="21381"/>
                  </a:lnTo>
                  <a:lnTo>
                    <a:pt x="1104" y="21328"/>
                  </a:lnTo>
                  <a:lnTo>
                    <a:pt x="1130" y="21302"/>
                  </a:lnTo>
                  <a:lnTo>
                    <a:pt x="1235" y="21302"/>
                  </a:lnTo>
                  <a:lnTo>
                    <a:pt x="1314" y="21328"/>
                  </a:lnTo>
                  <a:lnTo>
                    <a:pt x="1340" y="21381"/>
                  </a:lnTo>
                  <a:lnTo>
                    <a:pt x="1366" y="21433"/>
                  </a:lnTo>
                  <a:lnTo>
                    <a:pt x="1419" y="21748"/>
                  </a:lnTo>
                  <a:lnTo>
                    <a:pt x="1498" y="22037"/>
                  </a:lnTo>
                  <a:lnTo>
                    <a:pt x="1629" y="22300"/>
                  </a:lnTo>
                  <a:lnTo>
                    <a:pt x="1787" y="22563"/>
                  </a:lnTo>
                  <a:lnTo>
                    <a:pt x="1944" y="22799"/>
                  </a:lnTo>
                  <a:lnTo>
                    <a:pt x="2154" y="23009"/>
                  </a:lnTo>
                  <a:lnTo>
                    <a:pt x="2391" y="23219"/>
                  </a:lnTo>
                  <a:lnTo>
                    <a:pt x="2653" y="23403"/>
                  </a:lnTo>
                  <a:lnTo>
                    <a:pt x="2916" y="23587"/>
                  </a:lnTo>
                  <a:lnTo>
                    <a:pt x="3205" y="23745"/>
                  </a:lnTo>
                  <a:lnTo>
                    <a:pt x="3520" y="23902"/>
                  </a:lnTo>
                  <a:lnTo>
                    <a:pt x="3835" y="24034"/>
                  </a:lnTo>
                  <a:lnTo>
                    <a:pt x="4177" y="24139"/>
                  </a:lnTo>
                  <a:lnTo>
                    <a:pt x="4545" y="24244"/>
                  </a:lnTo>
                  <a:lnTo>
                    <a:pt x="5254" y="24401"/>
                  </a:lnTo>
                  <a:lnTo>
                    <a:pt x="6015" y="24533"/>
                  </a:lnTo>
                  <a:lnTo>
                    <a:pt x="6751" y="24611"/>
                  </a:lnTo>
                  <a:lnTo>
                    <a:pt x="7513" y="24638"/>
                  </a:lnTo>
                  <a:lnTo>
                    <a:pt x="8222" y="24611"/>
                  </a:lnTo>
                  <a:lnTo>
                    <a:pt x="8905" y="24559"/>
                  </a:lnTo>
                  <a:lnTo>
                    <a:pt x="9509" y="24480"/>
                  </a:lnTo>
                  <a:lnTo>
                    <a:pt x="10060" y="24375"/>
                  </a:lnTo>
                  <a:lnTo>
                    <a:pt x="10533" y="24244"/>
                  </a:lnTo>
                  <a:lnTo>
                    <a:pt x="11085" y="24007"/>
                  </a:lnTo>
                  <a:lnTo>
                    <a:pt x="11610" y="23718"/>
                  </a:lnTo>
                  <a:lnTo>
                    <a:pt x="12083" y="23403"/>
                  </a:lnTo>
                  <a:lnTo>
                    <a:pt x="12529" y="23062"/>
                  </a:lnTo>
                  <a:lnTo>
                    <a:pt x="12923" y="22668"/>
                  </a:lnTo>
                  <a:lnTo>
                    <a:pt x="13291" y="22247"/>
                  </a:lnTo>
                  <a:lnTo>
                    <a:pt x="13606" y="21775"/>
                  </a:lnTo>
                  <a:lnTo>
                    <a:pt x="13895" y="21302"/>
                  </a:lnTo>
                  <a:lnTo>
                    <a:pt x="14105" y="20803"/>
                  </a:lnTo>
                  <a:lnTo>
                    <a:pt x="14289" y="20304"/>
                  </a:lnTo>
                  <a:lnTo>
                    <a:pt x="14421" y="19752"/>
                  </a:lnTo>
                  <a:lnTo>
                    <a:pt x="14499" y="19201"/>
                  </a:lnTo>
                  <a:lnTo>
                    <a:pt x="14526" y="18649"/>
                  </a:lnTo>
                  <a:lnTo>
                    <a:pt x="14499" y="18071"/>
                  </a:lnTo>
                  <a:lnTo>
                    <a:pt x="14421" y="17493"/>
                  </a:lnTo>
                  <a:lnTo>
                    <a:pt x="14263" y="16915"/>
                  </a:lnTo>
                  <a:lnTo>
                    <a:pt x="14263" y="16837"/>
                  </a:lnTo>
                  <a:lnTo>
                    <a:pt x="14237" y="16732"/>
                  </a:lnTo>
                  <a:lnTo>
                    <a:pt x="14263" y="16653"/>
                  </a:lnTo>
                  <a:lnTo>
                    <a:pt x="14289" y="16600"/>
                  </a:lnTo>
                  <a:lnTo>
                    <a:pt x="14368" y="16469"/>
                  </a:lnTo>
                  <a:lnTo>
                    <a:pt x="14499" y="16416"/>
                  </a:lnTo>
                  <a:lnTo>
                    <a:pt x="14657" y="16364"/>
                  </a:lnTo>
                  <a:lnTo>
                    <a:pt x="14815" y="16390"/>
                  </a:lnTo>
                  <a:lnTo>
                    <a:pt x="14946" y="16443"/>
                  </a:lnTo>
                  <a:lnTo>
                    <a:pt x="15077" y="16548"/>
                  </a:lnTo>
                  <a:lnTo>
                    <a:pt x="15576" y="16653"/>
                  </a:lnTo>
                  <a:lnTo>
                    <a:pt x="16102" y="16732"/>
                  </a:lnTo>
                  <a:lnTo>
                    <a:pt x="16653" y="16784"/>
                  </a:lnTo>
                  <a:lnTo>
                    <a:pt x="16916" y="16758"/>
                  </a:lnTo>
                  <a:lnTo>
                    <a:pt x="17178" y="16732"/>
                  </a:lnTo>
                  <a:lnTo>
                    <a:pt x="17441" y="16705"/>
                  </a:lnTo>
                  <a:lnTo>
                    <a:pt x="17678" y="16627"/>
                  </a:lnTo>
                  <a:lnTo>
                    <a:pt x="17914" y="16522"/>
                  </a:lnTo>
                  <a:lnTo>
                    <a:pt x="18150" y="16416"/>
                  </a:lnTo>
                  <a:lnTo>
                    <a:pt x="18360" y="16259"/>
                  </a:lnTo>
                  <a:lnTo>
                    <a:pt x="18571" y="16101"/>
                  </a:lnTo>
                  <a:lnTo>
                    <a:pt x="18754" y="15891"/>
                  </a:lnTo>
                  <a:lnTo>
                    <a:pt x="18912" y="15628"/>
                  </a:lnTo>
                  <a:lnTo>
                    <a:pt x="19043" y="15418"/>
                  </a:lnTo>
                  <a:lnTo>
                    <a:pt x="19122" y="15182"/>
                  </a:lnTo>
                  <a:lnTo>
                    <a:pt x="19175" y="14972"/>
                  </a:lnTo>
                  <a:lnTo>
                    <a:pt x="19227" y="14735"/>
                  </a:lnTo>
                  <a:lnTo>
                    <a:pt x="19227" y="14525"/>
                  </a:lnTo>
                  <a:lnTo>
                    <a:pt x="19201" y="14315"/>
                  </a:lnTo>
                  <a:lnTo>
                    <a:pt x="19148" y="14105"/>
                  </a:lnTo>
                  <a:lnTo>
                    <a:pt x="19096" y="13895"/>
                  </a:lnTo>
                  <a:lnTo>
                    <a:pt x="19017" y="13685"/>
                  </a:lnTo>
                  <a:lnTo>
                    <a:pt x="18912" y="13501"/>
                  </a:lnTo>
                  <a:lnTo>
                    <a:pt x="18781" y="13317"/>
                  </a:lnTo>
                  <a:lnTo>
                    <a:pt x="18649" y="13133"/>
                  </a:lnTo>
                  <a:lnTo>
                    <a:pt x="18492" y="12976"/>
                  </a:lnTo>
                  <a:lnTo>
                    <a:pt x="18308" y="12818"/>
                  </a:lnTo>
                  <a:lnTo>
                    <a:pt x="18124" y="12687"/>
                  </a:lnTo>
                  <a:lnTo>
                    <a:pt x="17940" y="12555"/>
                  </a:lnTo>
                  <a:lnTo>
                    <a:pt x="17835" y="12450"/>
                  </a:lnTo>
                  <a:lnTo>
                    <a:pt x="17756" y="12345"/>
                  </a:lnTo>
                  <a:lnTo>
                    <a:pt x="17756" y="12214"/>
                  </a:lnTo>
                  <a:lnTo>
                    <a:pt x="17783" y="12083"/>
                  </a:lnTo>
                  <a:lnTo>
                    <a:pt x="17861" y="12004"/>
                  </a:lnTo>
                  <a:lnTo>
                    <a:pt x="17966" y="11899"/>
                  </a:lnTo>
                  <a:lnTo>
                    <a:pt x="18072" y="11872"/>
                  </a:lnTo>
                  <a:lnTo>
                    <a:pt x="18229" y="11872"/>
                  </a:lnTo>
                  <a:lnTo>
                    <a:pt x="18439" y="11925"/>
                  </a:lnTo>
                  <a:lnTo>
                    <a:pt x="18492" y="11872"/>
                  </a:lnTo>
                  <a:lnTo>
                    <a:pt x="18544" y="11846"/>
                  </a:lnTo>
                  <a:lnTo>
                    <a:pt x="18597" y="11820"/>
                  </a:lnTo>
                  <a:lnTo>
                    <a:pt x="18676" y="11820"/>
                  </a:lnTo>
                  <a:lnTo>
                    <a:pt x="19043" y="11872"/>
                  </a:lnTo>
                  <a:lnTo>
                    <a:pt x="19385" y="11872"/>
                  </a:lnTo>
                  <a:lnTo>
                    <a:pt x="19753" y="11846"/>
                  </a:lnTo>
                  <a:lnTo>
                    <a:pt x="20094" y="11767"/>
                  </a:lnTo>
                  <a:lnTo>
                    <a:pt x="20409" y="11662"/>
                  </a:lnTo>
                  <a:lnTo>
                    <a:pt x="20724" y="11531"/>
                  </a:lnTo>
                  <a:lnTo>
                    <a:pt x="21013" y="11321"/>
                  </a:lnTo>
                  <a:lnTo>
                    <a:pt x="21276" y="11084"/>
                  </a:lnTo>
                  <a:lnTo>
                    <a:pt x="21512" y="10796"/>
                  </a:lnTo>
                  <a:lnTo>
                    <a:pt x="21670" y="10533"/>
                  </a:lnTo>
                  <a:lnTo>
                    <a:pt x="21801" y="10218"/>
                  </a:lnTo>
                  <a:lnTo>
                    <a:pt x="21880" y="9929"/>
                  </a:lnTo>
                  <a:lnTo>
                    <a:pt x="21906" y="9614"/>
                  </a:lnTo>
                  <a:lnTo>
                    <a:pt x="21933" y="9298"/>
                  </a:lnTo>
                  <a:lnTo>
                    <a:pt x="21906" y="8642"/>
                  </a:lnTo>
                  <a:lnTo>
                    <a:pt x="21906" y="8537"/>
                  </a:lnTo>
                  <a:lnTo>
                    <a:pt x="21933" y="8458"/>
                  </a:lnTo>
                  <a:lnTo>
                    <a:pt x="21959" y="8379"/>
                  </a:lnTo>
                  <a:lnTo>
                    <a:pt x="22011" y="8327"/>
                  </a:lnTo>
                  <a:lnTo>
                    <a:pt x="22143" y="8248"/>
                  </a:lnTo>
                  <a:lnTo>
                    <a:pt x="22274" y="8195"/>
                  </a:lnTo>
                  <a:lnTo>
                    <a:pt x="22432" y="8221"/>
                  </a:lnTo>
                  <a:lnTo>
                    <a:pt x="22589" y="8274"/>
                  </a:lnTo>
                  <a:lnTo>
                    <a:pt x="22694" y="8379"/>
                  </a:lnTo>
                  <a:lnTo>
                    <a:pt x="22747" y="8432"/>
                  </a:lnTo>
                  <a:lnTo>
                    <a:pt x="22799" y="8510"/>
                  </a:lnTo>
                  <a:lnTo>
                    <a:pt x="22878" y="8852"/>
                  </a:lnTo>
                  <a:lnTo>
                    <a:pt x="22852" y="8537"/>
                  </a:lnTo>
                  <a:lnTo>
                    <a:pt x="22878" y="8248"/>
                  </a:lnTo>
                  <a:lnTo>
                    <a:pt x="22904" y="8169"/>
                  </a:lnTo>
                  <a:lnTo>
                    <a:pt x="22957" y="8090"/>
                  </a:lnTo>
                  <a:lnTo>
                    <a:pt x="23036" y="8038"/>
                  </a:lnTo>
                  <a:lnTo>
                    <a:pt x="23115" y="8011"/>
                  </a:lnTo>
                  <a:lnTo>
                    <a:pt x="23193" y="8011"/>
                  </a:lnTo>
                  <a:lnTo>
                    <a:pt x="23272" y="8038"/>
                  </a:lnTo>
                  <a:lnTo>
                    <a:pt x="23325" y="8090"/>
                  </a:lnTo>
                  <a:lnTo>
                    <a:pt x="23377" y="8195"/>
                  </a:lnTo>
                  <a:lnTo>
                    <a:pt x="23482" y="8615"/>
                  </a:lnTo>
                  <a:lnTo>
                    <a:pt x="23587" y="9062"/>
                  </a:lnTo>
                  <a:lnTo>
                    <a:pt x="23719" y="9482"/>
                  </a:lnTo>
                  <a:lnTo>
                    <a:pt x="23876" y="9902"/>
                  </a:lnTo>
                  <a:lnTo>
                    <a:pt x="24060" y="10296"/>
                  </a:lnTo>
                  <a:lnTo>
                    <a:pt x="24244" y="10690"/>
                  </a:lnTo>
                  <a:lnTo>
                    <a:pt x="24480" y="11058"/>
                  </a:lnTo>
                  <a:lnTo>
                    <a:pt x="24717" y="11400"/>
                  </a:lnTo>
                  <a:lnTo>
                    <a:pt x="24979" y="11741"/>
                  </a:lnTo>
                  <a:lnTo>
                    <a:pt x="25268" y="12056"/>
                  </a:lnTo>
                  <a:lnTo>
                    <a:pt x="25584" y="12345"/>
                  </a:lnTo>
                  <a:lnTo>
                    <a:pt x="25899" y="12634"/>
                  </a:lnTo>
                  <a:lnTo>
                    <a:pt x="26266" y="12871"/>
                  </a:lnTo>
                  <a:lnTo>
                    <a:pt x="26660" y="13081"/>
                  </a:lnTo>
                  <a:lnTo>
                    <a:pt x="27081" y="13265"/>
                  </a:lnTo>
                  <a:lnTo>
                    <a:pt x="27527" y="13422"/>
                  </a:lnTo>
                  <a:lnTo>
                    <a:pt x="28000" y="13553"/>
                  </a:lnTo>
                  <a:lnTo>
                    <a:pt x="28473" y="13606"/>
                  </a:lnTo>
                  <a:lnTo>
                    <a:pt x="28946" y="13632"/>
                  </a:lnTo>
                  <a:lnTo>
                    <a:pt x="29392" y="13632"/>
                  </a:lnTo>
                  <a:lnTo>
                    <a:pt x="29865" y="13580"/>
                  </a:lnTo>
                  <a:lnTo>
                    <a:pt x="30311" y="13475"/>
                  </a:lnTo>
                  <a:lnTo>
                    <a:pt x="30732" y="13343"/>
                  </a:lnTo>
                  <a:lnTo>
                    <a:pt x="31152" y="13186"/>
                  </a:lnTo>
                  <a:lnTo>
                    <a:pt x="31572" y="12976"/>
                  </a:lnTo>
                  <a:lnTo>
                    <a:pt x="31966" y="12739"/>
                  </a:lnTo>
                  <a:lnTo>
                    <a:pt x="32334" y="12503"/>
                  </a:lnTo>
                  <a:lnTo>
                    <a:pt x="32702" y="12214"/>
                  </a:lnTo>
                  <a:lnTo>
                    <a:pt x="33043" y="11899"/>
                  </a:lnTo>
                  <a:lnTo>
                    <a:pt x="33358" y="11557"/>
                  </a:lnTo>
                  <a:lnTo>
                    <a:pt x="33673" y="11190"/>
                  </a:lnTo>
                  <a:lnTo>
                    <a:pt x="33962" y="10822"/>
                  </a:lnTo>
                  <a:lnTo>
                    <a:pt x="34041" y="10717"/>
                  </a:lnTo>
                  <a:lnTo>
                    <a:pt x="34120" y="10664"/>
                  </a:lnTo>
                  <a:lnTo>
                    <a:pt x="34199" y="10612"/>
                  </a:lnTo>
                  <a:lnTo>
                    <a:pt x="34278" y="10585"/>
                  </a:lnTo>
                  <a:lnTo>
                    <a:pt x="34383" y="10585"/>
                  </a:lnTo>
                  <a:lnTo>
                    <a:pt x="34461" y="10612"/>
                  </a:lnTo>
                  <a:lnTo>
                    <a:pt x="34645" y="10664"/>
                  </a:lnTo>
                  <a:lnTo>
                    <a:pt x="34777" y="10769"/>
                  </a:lnTo>
                  <a:lnTo>
                    <a:pt x="34829" y="10848"/>
                  </a:lnTo>
                  <a:lnTo>
                    <a:pt x="34855" y="10927"/>
                  </a:lnTo>
                  <a:lnTo>
                    <a:pt x="34882" y="11006"/>
                  </a:lnTo>
                  <a:lnTo>
                    <a:pt x="34882" y="11111"/>
                  </a:lnTo>
                  <a:lnTo>
                    <a:pt x="34855" y="11216"/>
                  </a:lnTo>
                  <a:lnTo>
                    <a:pt x="34803" y="11321"/>
                  </a:lnTo>
                  <a:lnTo>
                    <a:pt x="34645" y="11557"/>
                  </a:lnTo>
                  <a:lnTo>
                    <a:pt x="35171" y="11899"/>
                  </a:lnTo>
                  <a:lnTo>
                    <a:pt x="35696" y="12188"/>
                  </a:lnTo>
                  <a:lnTo>
                    <a:pt x="36248" y="12450"/>
                  </a:lnTo>
                  <a:lnTo>
                    <a:pt x="36799" y="12660"/>
                  </a:lnTo>
                  <a:lnTo>
                    <a:pt x="37351" y="12818"/>
                  </a:lnTo>
                  <a:lnTo>
                    <a:pt x="37666" y="12871"/>
                  </a:lnTo>
                  <a:lnTo>
                    <a:pt x="37955" y="12923"/>
                  </a:lnTo>
                  <a:lnTo>
                    <a:pt x="38270" y="12949"/>
                  </a:lnTo>
                  <a:lnTo>
                    <a:pt x="38585" y="12949"/>
                  </a:lnTo>
                  <a:lnTo>
                    <a:pt x="38927" y="12923"/>
                  </a:lnTo>
                  <a:lnTo>
                    <a:pt x="39268" y="12897"/>
                  </a:lnTo>
                  <a:lnTo>
                    <a:pt x="39741" y="12818"/>
                  </a:lnTo>
                  <a:lnTo>
                    <a:pt x="40214" y="12713"/>
                  </a:lnTo>
                  <a:lnTo>
                    <a:pt x="40686" y="12555"/>
                  </a:lnTo>
                  <a:lnTo>
                    <a:pt x="41133" y="12398"/>
                  </a:lnTo>
                  <a:lnTo>
                    <a:pt x="41579" y="12161"/>
                  </a:lnTo>
                  <a:lnTo>
                    <a:pt x="41973" y="11925"/>
                  </a:lnTo>
                  <a:lnTo>
                    <a:pt x="42367" y="11636"/>
                  </a:lnTo>
                  <a:lnTo>
                    <a:pt x="42709" y="11321"/>
                  </a:lnTo>
                  <a:lnTo>
                    <a:pt x="42998" y="10979"/>
                  </a:lnTo>
                  <a:lnTo>
                    <a:pt x="43261" y="10612"/>
                  </a:lnTo>
                  <a:lnTo>
                    <a:pt x="43471" y="10218"/>
                  </a:lnTo>
                  <a:lnTo>
                    <a:pt x="43628" y="9797"/>
                  </a:lnTo>
                  <a:lnTo>
                    <a:pt x="43707" y="9561"/>
                  </a:lnTo>
                  <a:lnTo>
                    <a:pt x="43733" y="9325"/>
                  </a:lnTo>
                  <a:lnTo>
                    <a:pt x="43760" y="9088"/>
                  </a:lnTo>
                  <a:lnTo>
                    <a:pt x="43786" y="8852"/>
                  </a:lnTo>
                  <a:lnTo>
                    <a:pt x="43786" y="8615"/>
                  </a:lnTo>
                  <a:lnTo>
                    <a:pt x="43760" y="8353"/>
                  </a:lnTo>
                  <a:lnTo>
                    <a:pt x="43707" y="8090"/>
                  </a:lnTo>
                  <a:lnTo>
                    <a:pt x="43654" y="7827"/>
                  </a:lnTo>
                  <a:lnTo>
                    <a:pt x="43628" y="7749"/>
                  </a:lnTo>
                  <a:lnTo>
                    <a:pt x="43654" y="7644"/>
                  </a:lnTo>
                  <a:lnTo>
                    <a:pt x="43681" y="7512"/>
                  </a:lnTo>
                  <a:lnTo>
                    <a:pt x="43786" y="7381"/>
                  </a:lnTo>
                  <a:lnTo>
                    <a:pt x="43917" y="7302"/>
                  </a:lnTo>
                  <a:lnTo>
                    <a:pt x="44075" y="7250"/>
                  </a:lnTo>
                  <a:lnTo>
                    <a:pt x="44206" y="7276"/>
                  </a:lnTo>
                  <a:lnTo>
                    <a:pt x="44285" y="7302"/>
                  </a:lnTo>
                  <a:lnTo>
                    <a:pt x="44364" y="7355"/>
                  </a:lnTo>
                  <a:lnTo>
                    <a:pt x="44416" y="7407"/>
                  </a:lnTo>
                  <a:lnTo>
                    <a:pt x="44442" y="7486"/>
                  </a:lnTo>
                  <a:lnTo>
                    <a:pt x="44521" y="7591"/>
                  </a:lnTo>
                  <a:lnTo>
                    <a:pt x="44574" y="7591"/>
                  </a:lnTo>
                  <a:lnTo>
                    <a:pt x="45677" y="7854"/>
                  </a:lnTo>
                  <a:lnTo>
                    <a:pt x="46229" y="7959"/>
                  </a:lnTo>
                  <a:lnTo>
                    <a:pt x="46754" y="8011"/>
                  </a:lnTo>
                  <a:lnTo>
                    <a:pt x="47305" y="8064"/>
                  </a:lnTo>
                  <a:lnTo>
                    <a:pt x="47831" y="8038"/>
                  </a:lnTo>
                  <a:lnTo>
                    <a:pt x="48120" y="8011"/>
                  </a:lnTo>
                  <a:lnTo>
                    <a:pt x="48382" y="7959"/>
                  </a:lnTo>
                  <a:lnTo>
                    <a:pt x="48671" y="7880"/>
                  </a:lnTo>
                  <a:lnTo>
                    <a:pt x="48960" y="7801"/>
                  </a:lnTo>
                  <a:lnTo>
                    <a:pt x="49275" y="7696"/>
                  </a:lnTo>
                  <a:lnTo>
                    <a:pt x="49564" y="7565"/>
                  </a:lnTo>
                  <a:lnTo>
                    <a:pt x="49880" y="7407"/>
                  </a:lnTo>
                  <a:lnTo>
                    <a:pt x="50168" y="7223"/>
                  </a:lnTo>
                  <a:lnTo>
                    <a:pt x="50457" y="7013"/>
                  </a:lnTo>
                  <a:lnTo>
                    <a:pt x="50746" y="6803"/>
                  </a:lnTo>
                  <a:lnTo>
                    <a:pt x="51009" y="6567"/>
                  </a:lnTo>
                  <a:lnTo>
                    <a:pt x="51245" y="6304"/>
                  </a:lnTo>
                  <a:lnTo>
                    <a:pt x="51429" y="6041"/>
                  </a:lnTo>
                  <a:lnTo>
                    <a:pt x="51613" y="5752"/>
                  </a:lnTo>
                  <a:lnTo>
                    <a:pt x="51744" y="5464"/>
                  </a:lnTo>
                  <a:lnTo>
                    <a:pt x="51823" y="5148"/>
                  </a:lnTo>
                  <a:lnTo>
                    <a:pt x="51876" y="4833"/>
                  </a:lnTo>
                  <a:lnTo>
                    <a:pt x="51876" y="4518"/>
                  </a:lnTo>
                  <a:lnTo>
                    <a:pt x="51797" y="4176"/>
                  </a:lnTo>
                  <a:lnTo>
                    <a:pt x="51666" y="3861"/>
                  </a:lnTo>
                  <a:lnTo>
                    <a:pt x="51639" y="3835"/>
                  </a:lnTo>
                  <a:lnTo>
                    <a:pt x="51587" y="3809"/>
                  </a:lnTo>
                  <a:lnTo>
                    <a:pt x="51534" y="3783"/>
                  </a:lnTo>
                  <a:lnTo>
                    <a:pt x="51482" y="3677"/>
                  </a:lnTo>
                  <a:lnTo>
                    <a:pt x="51455" y="3572"/>
                  </a:lnTo>
                  <a:lnTo>
                    <a:pt x="51508" y="3467"/>
                  </a:lnTo>
                  <a:lnTo>
                    <a:pt x="51482" y="3336"/>
                  </a:lnTo>
                  <a:lnTo>
                    <a:pt x="51534" y="3205"/>
                  </a:lnTo>
                  <a:lnTo>
                    <a:pt x="51613" y="3073"/>
                  </a:lnTo>
                  <a:lnTo>
                    <a:pt x="51718" y="2995"/>
                  </a:lnTo>
                  <a:lnTo>
                    <a:pt x="51849" y="2942"/>
                  </a:lnTo>
                  <a:lnTo>
                    <a:pt x="51981" y="2942"/>
                  </a:lnTo>
                  <a:lnTo>
                    <a:pt x="52112" y="2968"/>
                  </a:lnTo>
                  <a:lnTo>
                    <a:pt x="52243" y="3073"/>
                  </a:lnTo>
                  <a:lnTo>
                    <a:pt x="52401" y="3231"/>
                  </a:lnTo>
                  <a:lnTo>
                    <a:pt x="52979" y="3152"/>
                  </a:lnTo>
                  <a:lnTo>
                    <a:pt x="53268" y="3100"/>
                  </a:lnTo>
                  <a:lnTo>
                    <a:pt x="53557" y="3021"/>
                  </a:lnTo>
                  <a:lnTo>
                    <a:pt x="53819" y="2916"/>
                  </a:lnTo>
                  <a:lnTo>
                    <a:pt x="54082" y="2784"/>
                  </a:lnTo>
                  <a:lnTo>
                    <a:pt x="54345" y="2627"/>
                  </a:lnTo>
                  <a:lnTo>
                    <a:pt x="54581" y="2417"/>
                  </a:lnTo>
                  <a:lnTo>
                    <a:pt x="54817" y="2154"/>
                  </a:lnTo>
                  <a:lnTo>
                    <a:pt x="54896" y="1996"/>
                  </a:lnTo>
                  <a:lnTo>
                    <a:pt x="54975" y="1839"/>
                  </a:lnTo>
                  <a:lnTo>
                    <a:pt x="55080" y="1550"/>
                  </a:lnTo>
                  <a:lnTo>
                    <a:pt x="55106" y="1235"/>
                  </a:lnTo>
                  <a:lnTo>
                    <a:pt x="55106" y="946"/>
                  </a:lnTo>
                  <a:lnTo>
                    <a:pt x="55028" y="631"/>
                  </a:lnTo>
                  <a:lnTo>
                    <a:pt x="54923" y="315"/>
                  </a:lnTo>
                  <a:lnTo>
                    <a:pt x="547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68"/>
            <p:cNvSpPr/>
            <p:nvPr/>
          </p:nvSpPr>
          <p:spPr>
            <a:xfrm>
              <a:off x="5219407" y="3435553"/>
              <a:ext cx="2383519" cy="669467"/>
            </a:xfrm>
            <a:custGeom>
              <a:avLst/>
              <a:gdLst/>
              <a:ahLst/>
              <a:cxnLst/>
              <a:rect l="l" t="t" r="r" b="b"/>
              <a:pathLst>
                <a:path w="145514" h="40871" extrusionOk="0">
                  <a:moveTo>
                    <a:pt x="140838" y="9588"/>
                  </a:moveTo>
                  <a:lnTo>
                    <a:pt x="140890" y="9614"/>
                  </a:lnTo>
                  <a:lnTo>
                    <a:pt x="140943" y="9640"/>
                  </a:lnTo>
                  <a:lnTo>
                    <a:pt x="140969" y="9719"/>
                  </a:lnTo>
                  <a:lnTo>
                    <a:pt x="140995" y="9850"/>
                  </a:lnTo>
                  <a:lnTo>
                    <a:pt x="141048" y="10008"/>
                  </a:lnTo>
                  <a:lnTo>
                    <a:pt x="141127" y="10139"/>
                  </a:lnTo>
                  <a:lnTo>
                    <a:pt x="141205" y="10271"/>
                  </a:lnTo>
                  <a:lnTo>
                    <a:pt x="141284" y="10376"/>
                  </a:lnTo>
                  <a:lnTo>
                    <a:pt x="141389" y="10481"/>
                  </a:lnTo>
                  <a:lnTo>
                    <a:pt x="141521" y="10586"/>
                  </a:lnTo>
                  <a:lnTo>
                    <a:pt x="141652" y="10665"/>
                  </a:lnTo>
                  <a:lnTo>
                    <a:pt x="141783" y="10717"/>
                  </a:lnTo>
                  <a:lnTo>
                    <a:pt x="141941" y="10770"/>
                  </a:lnTo>
                  <a:lnTo>
                    <a:pt x="142072" y="10796"/>
                  </a:lnTo>
                  <a:lnTo>
                    <a:pt x="142204" y="10796"/>
                  </a:lnTo>
                  <a:lnTo>
                    <a:pt x="142493" y="10770"/>
                  </a:lnTo>
                  <a:lnTo>
                    <a:pt x="142781" y="10665"/>
                  </a:lnTo>
                  <a:lnTo>
                    <a:pt x="142886" y="10665"/>
                  </a:lnTo>
                  <a:lnTo>
                    <a:pt x="142965" y="10691"/>
                  </a:lnTo>
                  <a:lnTo>
                    <a:pt x="143044" y="10743"/>
                  </a:lnTo>
                  <a:lnTo>
                    <a:pt x="143097" y="10822"/>
                  </a:lnTo>
                  <a:lnTo>
                    <a:pt x="143097" y="10927"/>
                  </a:lnTo>
                  <a:lnTo>
                    <a:pt x="143097" y="11006"/>
                  </a:lnTo>
                  <a:lnTo>
                    <a:pt x="143070" y="11111"/>
                  </a:lnTo>
                  <a:lnTo>
                    <a:pt x="142992" y="11190"/>
                  </a:lnTo>
                  <a:lnTo>
                    <a:pt x="142808" y="11269"/>
                  </a:lnTo>
                  <a:lnTo>
                    <a:pt x="142598" y="11347"/>
                  </a:lnTo>
                  <a:lnTo>
                    <a:pt x="142414" y="11374"/>
                  </a:lnTo>
                  <a:lnTo>
                    <a:pt x="142204" y="11374"/>
                  </a:lnTo>
                  <a:lnTo>
                    <a:pt x="141993" y="11347"/>
                  </a:lnTo>
                  <a:lnTo>
                    <a:pt x="141783" y="11295"/>
                  </a:lnTo>
                  <a:lnTo>
                    <a:pt x="141599" y="11216"/>
                  </a:lnTo>
                  <a:lnTo>
                    <a:pt x="141416" y="11137"/>
                  </a:lnTo>
                  <a:lnTo>
                    <a:pt x="141232" y="11006"/>
                  </a:lnTo>
                  <a:lnTo>
                    <a:pt x="141074" y="10875"/>
                  </a:lnTo>
                  <a:lnTo>
                    <a:pt x="140943" y="10717"/>
                  </a:lnTo>
                  <a:lnTo>
                    <a:pt x="140811" y="10533"/>
                  </a:lnTo>
                  <a:lnTo>
                    <a:pt x="140733" y="10349"/>
                  </a:lnTo>
                  <a:lnTo>
                    <a:pt x="140654" y="10165"/>
                  </a:lnTo>
                  <a:lnTo>
                    <a:pt x="140628" y="9955"/>
                  </a:lnTo>
                  <a:lnTo>
                    <a:pt x="140601" y="9771"/>
                  </a:lnTo>
                  <a:lnTo>
                    <a:pt x="140628" y="9693"/>
                  </a:lnTo>
                  <a:lnTo>
                    <a:pt x="140654" y="9640"/>
                  </a:lnTo>
                  <a:lnTo>
                    <a:pt x="140706" y="9614"/>
                  </a:lnTo>
                  <a:lnTo>
                    <a:pt x="140785" y="9588"/>
                  </a:lnTo>
                  <a:close/>
                  <a:moveTo>
                    <a:pt x="141363" y="14342"/>
                  </a:moveTo>
                  <a:lnTo>
                    <a:pt x="141573" y="14394"/>
                  </a:lnTo>
                  <a:lnTo>
                    <a:pt x="141810" y="14473"/>
                  </a:lnTo>
                  <a:lnTo>
                    <a:pt x="141993" y="14578"/>
                  </a:lnTo>
                  <a:lnTo>
                    <a:pt x="142177" y="14709"/>
                  </a:lnTo>
                  <a:lnTo>
                    <a:pt x="142335" y="14893"/>
                  </a:lnTo>
                  <a:lnTo>
                    <a:pt x="142466" y="15077"/>
                  </a:lnTo>
                  <a:lnTo>
                    <a:pt x="142571" y="15287"/>
                  </a:lnTo>
                  <a:lnTo>
                    <a:pt x="142624" y="15497"/>
                  </a:lnTo>
                  <a:lnTo>
                    <a:pt x="142650" y="15734"/>
                  </a:lnTo>
                  <a:lnTo>
                    <a:pt x="142624" y="15944"/>
                  </a:lnTo>
                  <a:lnTo>
                    <a:pt x="142571" y="16180"/>
                  </a:lnTo>
                  <a:lnTo>
                    <a:pt x="142493" y="16391"/>
                  </a:lnTo>
                  <a:lnTo>
                    <a:pt x="142440" y="16496"/>
                  </a:lnTo>
                  <a:lnTo>
                    <a:pt x="142361" y="16522"/>
                  </a:lnTo>
                  <a:lnTo>
                    <a:pt x="142177" y="16522"/>
                  </a:lnTo>
                  <a:lnTo>
                    <a:pt x="142099" y="16469"/>
                  </a:lnTo>
                  <a:lnTo>
                    <a:pt x="142020" y="16391"/>
                  </a:lnTo>
                  <a:lnTo>
                    <a:pt x="141993" y="16285"/>
                  </a:lnTo>
                  <a:lnTo>
                    <a:pt x="141993" y="16180"/>
                  </a:lnTo>
                  <a:lnTo>
                    <a:pt x="142046" y="16023"/>
                  </a:lnTo>
                  <a:lnTo>
                    <a:pt x="142046" y="15865"/>
                  </a:lnTo>
                  <a:lnTo>
                    <a:pt x="142046" y="15734"/>
                  </a:lnTo>
                  <a:lnTo>
                    <a:pt x="142020" y="15603"/>
                  </a:lnTo>
                  <a:lnTo>
                    <a:pt x="141967" y="15471"/>
                  </a:lnTo>
                  <a:lnTo>
                    <a:pt x="141915" y="15366"/>
                  </a:lnTo>
                  <a:lnTo>
                    <a:pt x="141836" y="15261"/>
                  </a:lnTo>
                  <a:lnTo>
                    <a:pt x="141731" y="15182"/>
                  </a:lnTo>
                  <a:lnTo>
                    <a:pt x="141626" y="15103"/>
                  </a:lnTo>
                  <a:lnTo>
                    <a:pt x="141521" y="15051"/>
                  </a:lnTo>
                  <a:lnTo>
                    <a:pt x="141389" y="14998"/>
                  </a:lnTo>
                  <a:lnTo>
                    <a:pt x="141258" y="14972"/>
                  </a:lnTo>
                  <a:lnTo>
                    <a:pt x="140969" y="14972"/>
                  </a:lnTo>
                  <a:lnTo>
                    <a:pt x="140838" y="14998"/>
                  </a:lnTo>
                  <a:lnTo>
                    <a:pt x="140680" y="15025"/>
                  </a:lnTo>
                  <a:lnTo>
                    <a:pt x="140575" y="15051"/>
                  </a:lnTo>
                  <a:lnTo>
                    <a:pt x="140496" y="15025"/>
                  </a:lnTo>
                  <a:lnTo>
                    <a:pt x="140417" y="14972"/>
                  </a:lnTo>
                  <a:lnTo>
                    <a:pt x="140365" y="14893"/>
                  </a:lnTo>
                  <a:lnTo>
                    <a:pt x="140365" y="14815"/>
                  </a:lnTo>
                  <a:lnTo>
                    <a:pt x="140365" y="14709"/>
                  </a:lnTo>
                  <a:lnTo>
                    <a:pt x="140391" y="14631"/>
                  </a:lnTo>
                  <a:lnTo>
                    <a:pt x="140470" y="14552"/>
                  </a:lnTo>
                  <a:lnTo>
                    <a:pt x="140680" y="14447"/>
                  </a:lnTo>
                  <a:lnTo>
                    <a:pt x="140890" y="14368"/>
                  </a:lnTo>
                  <a:lnTo>
                    <a:pt x="141127" y="14342"/>
                  </a:lnTo>
                  <a:close/>
                  <a:moveTo>
                    <a:pt x="140391" y="17783"/>
                  </a:moveTo>
                  <a:lnTo>
                    <a:pt x="140601" y="17809"/>
                  </a:lnTo>
                  <a:lnTo>
                    <a:pt x="140785" y="17861"/>
                  </a:lnTo>
                  <a:lnTo>
                    <a:pt x="140969" y="17940"/>
                  </a:lnTo>
                  <a:lnTo>
                    <a:pt x="141127" y="18045"/>
                  </a:lnTo>
                  <a:lnTo>
                    <a:pt x="141284" y="18203"/>
                  </a:lnTo>
                  <a:lnTo>
                    <a:pt x="141416" y="18360"/>
                  </a:lnTo>
                  <a:lnTo>
                    <a:pt x="141521" y="18518"/>
                  </a:lnTo>
                  <a:lnTo>
                    <a:pt x="141626" y="18702"/>
                  </a:lnTo>
                  <a:lnTo>
                    <a:pt x="141705" y="18912"/>
                  </a:lnTo>
                  <a:lnTo>
                    <a:pt x="141757" y="19122"/>
                  </a:lnTo>
                  <a:lnTo>
                    <a:pt x="141783" y="19332"/>
                  </a:lnTo>
                  <a:lnTo>
                    <a:pt x="141757" y="19542"/>
                  </a:lnTo>
                  <a:lnTo>
                    <a:pt x="141731" y="19726"/>
                  </a:lnTo>
                  <a:lnTo>
                    <a:pt x="141678" y="19936"/>
                  </a:lnTo>
                  <a:lnTo>
                    <a:pt x="141599" y="20120"/>
                  </a:lnTo>
                  <a:lnTo>
                    <a:pt x="141573" y="20173"/>
                  </a:lnTo>
                  <a:lnTo>
                    <a:pt x="141521" y="20225"/>
                  </a:lnTo>
                  <a:lnTo>
                    <a:pt x="141389" y="20278"/>
                  </a:lnTo>
                  <a:lnTo>
                    <a:pt x="141258" y="20304"/>
                  </a:lnTo>
                  <a:lnTo>
                    <a:pt x="141127" y="20252"/>
                  </a:lnTo>
                  <a:lnTo>
                    <a:pt x="141022" y="20199"/>
                  </a:lnTo>
                  <a:lnTo>
                    <a:pt x="140943" y="20094"/>
                  </a:lnTo>
                  <a:lnTo>
                    <a:pt x="140890" y="19989"/>
                  </a:lnTo>
                  <a:lnTo>
                    <a:pt x="140917" y="19910"/>
                  </a:lnTo>
                  <a:lnTo>
                    <a:pt x="140917" y="19831"/>
                  </a:lnTo>
                  <a:lnTo>
                    <a:pt x="140995" y="19595"/>
                  </a:lnTo>
                  <a:lnTo>
                    <a:pt x="141022" y="19332"/>
                  </a:lnTo>
                  <a:lnTo>
                    <a:pt x="140995" y="19122"/>
                  </a:lnTo>
                  <a:lnTo>
                    <a:pt x="140890" y="18912"/>
                  </a:lnTo>
                  <a:lnTo>
                    <a:pt x="140759" y="18702"/>
                  </a:lnTo>
                  <a:lnTo>
                    <a:pt x="140601" y="18544"/>
                  </a:lnTo>
                  <a:lnTo>
                    <a:pt x="140391" y="18413"/>
                  </a:lnTo>
                  <a:lnTo>
                    <a:pt x="140155" y="18282"/>
                  </a:lnTo>
                  <a:lnTo>
                    <a:pt x="140102" y="18255"/>
                  </a:lnTo>
                  <a:lnTo>
                    <a:pt x="140050" y="18177"/>
                  </a:lnTo>
                  <a:lnTo>
                    <a:pt x="139997" y="18124"/>
                  </a:lnTo>
                  <a:lnTo>
                    <a:pt x="139997" y="18045"/>
                  </a:lnTo>
                  <a:lnTo>
                    <a:pt x="139997" y="17966"/>
                  </a:lnTo>
                  <a:lnTo>
                    <a:pt x="140024" y="17888"/>
                  </a:lnTo>
                  <a:lnTo>
                    <a:pt x="140076" y="17835"/>
                  </a:lnTo>
                  <a:lnTo>
                    <a:pt x="140155" y="17809"/>
                  </a:lnTo>
                  <a:lnTo>
                    <a:pt x="140391" y="17783"/>
                  </a:lnTo>
                  <a:close/>
                  <a:moveTo>
                    <a:pt x="75646" y="27002"/>
                  </a:moveTo>
                  <a:lnTo>
                    <a:pt x="79402" y="27265"/>
                  </a:lnTo>
                  <a:lnTo>
                    <a:pt x="83158" y="27554"/>
                  </a:lnTo>
                  <a:lnTo>
                    <a:pt x="83289" y="27580"/>
                  </a:lnTo>
                  <a:lnTo>
                    <a:pt x="83394" y="27659"/>
                  </a:lnTo>
                  <a:lnTo>
                    <a:pt x="83447" y="27764"/>
                  </a:lnTo>
                  <a:lnTo>
                    <a:pt x="83473" y="27895"/>
                  </a:lnTo>
                  <a:lnTo>
                    <a:pt x="83447" y="28000"/>
                  </a:lnTo>
                  <a:lnTo>
                    <a:pt x="83394" y="28105"/>
                  </a:lnTo>
                  <a:lnTo>
                    <a:pt x="83289" y="28184"/>
                  </a:lnTo>
                  <a:lnTo>
                    <a:pt x="83158" y="28184"/>
                  </a:lnTo>
                  <a:lnTo>
                    <a:pt x="79402" y="27869"/>
                  </a:lnTo>
                  <a:lnTo>
                    <a:pt x="75646" y="27501"/>
                  </a:lnTo>
                  <a:lnTo>
                    <a:pt x="75541" y="27475"/>
                  </a:lnTo>
                  <a:lnTo>
                    <a:pt x="75462" y="27422"/>
                  </a:lnTo>
                  <a:lnTo>
                    <a:pt x="75409" y="27317"/>
                  </a:lnTo>
                  <a:lnTo>
                    <a:pt x="75409" y="27238"/>
                  </a:lnTo>
                  <a:lnTo>
                    <a:pt x="75409" y="27133"/>
                  </a:lnTo>
                  <a:lnTo>
                    <a:pt x="75462" y="27081"/>
                  </a:lnTo>
                  <a:lnTo>
                    <a:pt x="75541" y="27028"/>
                  </a:lnTo>
                  <a:lnTo>
                    <a:pt x="75646" y="27002"/>
                  </a:lnTo>
                  <a:close/>
                  <a:moveTo>
                    <a:pt x="36273" y="26871"/>
                  </a:moveTo>
                  <a:lnTo>
                    <a:pt x="38243" y="27238"/>
                  </a:lnTo>
                  <a:lnTo>
                    <a:pt x="40213" y="27554"/>
                  </a:lnTo>
                  <a:lnTo>
                    <a:pt x="42183" y="27842"/>
                  </a:lnTo>
                  <a:lnTo>
                    <a:pt x="44127" y="28053"/>
                  </a:lnTo>
                  <a:lnTo>
                    <a:pt x="46097" y="28210"/>
                  </a:lnTo>
                  <a:lnTo>
                    <a:pt x="48067" y="28315"/>
                  </a:lnTo>
                  <a:lnTo>
                    <a:pt x="50063" y="28368"/>
                  </a:lnTo>
                  <a:lnTo>
                    <a:pt x="52059" y="28368"/>
                  </a:lnTo>
                  <a:lnTo>
                    <a:pt x="52217" y="28394"/>
                  </a:lnTo>
                  <a:lnTo>
                    <a:pt x="52295" y="28473"/>
                  </a:lnTo>
                  <a:lnTo>
                    <a:pt x="52374" y="28578"/>
                  </a:lnTo>
                  <a:lnTo>
                    <a:pt x="52374" y="28683"/>
                  </a:lnTo>
                  <a:lnTo>
                    <a:pt x="52348" y="28814"/>
                  </a:lnTo>
                  <a:lnTo>
                    <a:pt x="52295" y="28919"/>
                  </a:lnTo>
                  <a:lnTo>
                    <a:pt x="52190" y="28998"/>
                  </a:lnTo>
                  <a:lnTo>
                    <a:pt x="52059" y="29024"/>
                  </a:lnTo>
                  <a:lnTo>
                    <a:pt x="51061" y="29077"/>
                  </a:lnTo>
                  <a:lnTo>
                    <a:pt x="50063" y="29077"/>
                  </a:lnTo>
                  <a:lnTo>
                    <a:pt x="49065" y="29103"/>
                  </a:lnTo>
                  <a:lnTo>
                    <a:pt x="48067" y="29077"/>
                  </a:lnTo>
                  <a:lnTo>
                    <a:pt x="47042" y="29024"/>
                  </a:lnTo>
                  <a:lnTo>
                    <a:pt x="46044" y="28972"/>
                  </a:lnTo>
                  <a:lnTo>
                    <a:pt x="45046" y="28893"/>
                  </a:lnTo>
                  <a:lnTo>
                    <a:pt x="44048" y="28788"/>
                  </a:lnTo>
                  <a:lnTo>
                    <a:pt x="43050" y="28683"/>
                  </a:lnTo>
                  <a:lnTo>
                    <a:pt x="42052" y="28552"/>
                  </a:lnTo>
                  <a:lnTo>
                    <a:pt x="41054" y="28394"/>
                  </a:lnTo>
                  <a:lnTo>
                    <a:pt x="40056" y="28210"/>
                  </a:lnTo>
                  <a:lnTo>
                    <a:pt x="39084" y="28026"/>
                  </a:lnTo>
                  <a:lnTo>
                    <a:pt x="38086" y="27816"/>
                  </a:lnTo>
                  <a:lnTo>
                    <a:pt x="37114" y="27580"/>
                  </a:lnTo>
                  <a:lnTo>
                    <a:pt x="36168" y="27317"/>
                  </a:lnTo>
                  <a:lnTo>
                    <a:pt x="36063" y="27265"/>
                  </a:lnTo>
                  <a:lnTo>
                    <a:pt x="36011" y="27212"/>
                  </a:lnTo>
                  <a:lnTo>
                    <a:pt x="35984" y="27133"/>
                  </a:lnTo>
                  <a:lnTo>
                    <a:pt x="36011" y="27028"/>
                  </a:lnTo>
                  <a:lnTo>
                    <a:pt x="36037" y="26949"/>
                  </a:lnTo>
                  <a:lnTo>
                    <a:pt x="36089" y="26897"/>
                  </a:lnTo>
                  <a:lnTo>
                    <a:pt x="36168" y="26871"/>
                  </a:lnTo>
                  <a:close/>
                  <a:moveTo>
                    <a:pt x="103199" y="30811"/>
                  </a:moveTo>
                  <a:lnTo>
                    <a:pt x="103278" y="30837"/>
                  </a:lnTo>
                  <a:lnTo>
                    <a:pt x="103330" y="30863"/>
                  </a:lnTo>
                  <a:lnTo>
                    <a:pt x="103383" y="30916"/>
                  </a:lnTo>
                  <a:lnTo>
                    <a:pt x="103383" y="30994"/>
                  </a:lnTo>
                  <a:lnTo>
                    <a:pt x="103383" y="31073"/>
                  </a:lnTo>
                  <a:lnTo>
                    <a:pt x="103330" y="31283"/>
                  </a:lnTo>
                  <a:lnTo>
                    <a:pt x="103356" y="31467"/>
                  </a:lnTo>
                  <a:lnTo>
                    <a:pt x="103409" y="31651"/>
                  </a:lnTo>
                  <a:lnTo>
                    <a:pt x="103488" y="31835"/>
                  </a:lnTo>
                  <a:lnTo>
                    <a:pt x="103619" y="31992"/>
                  </a:lnTo>
                  <a:lnTo>
                    <a:pt x="103777" y="32124"/>
                  </a:lnTo>
                  <a:lnTo>
                    <a:pt x="103934" y="32229"/>
                  </a:lnTo>
                  <a:lnTo>
                    <a:pt x="104118" y="32281"/>
                  </a:lnTo>
                  <a:lnTo>
                    <a:pt x="104328" y="32334"/>
                  </a:lnTo>
                  <a:lnTo>
                    <a:pt x="104512" y="32360"/>
                  </a:lnTo>
                  <a:lnTo>
                    <a:pt x="104932" y="32360"/>
                  </a:lnTo>
                  <a:lnTo>
                    <a:pt x="105353" y="32334"/>
                  </a:lnTo>
                  <a:lnTo>
                    <a:pt x="105747" y="32308"/>
                  </a:lnTo>
                  <a:lnTo>
                    <a:pt x="105878" y="32308"/>
                  </a:lnTo>
                  <a:lnTo>
                    <a:pt x="105957" y="32386"/>
                  </a:lnTo>
                  <a:lnTo>
                    <a:pt x="106009" y="32465"/>
                  </a:lnTo>
                  <a:lnTo>
                    <a:pt x="106035" y="32570"/>
                  </a:lnTo>
                  <a:lnTo>
                    <a:pt x="106035" y="32675"/>
                  </a:lnTo>
                  <a:lnTo>
                    <a:pt x="106009" y="32754"/>
                  </a:lnTo>
                  <a:lnTo>
                    <a:pt x="105930" y="32833"/>
                  </a:lnTo>
                  <a:lnTo>
                    <a:pt x="105825" y="32886"/>
                  </a:lnTo>
                  <a:lnTo>
                    <a:pt x="105536" y="32964"/>
                  </a:lnTo>
                  <a:lnTo>
                    <a:pt x="105221" y="33017"/>
                  </a:lnTo>
                  <a:lnTo>
                    <a:pt x="104906" y="33043"/>
                  </a:lnTo>
                  <a:lnTo>
                    <a:pt x="104591" y="33043"/>
                  </a:lnTo>
                  <a:lnTo>
                    <a:pt x="104276" y="33017"/>
                  </a:lnTo>
                  <a:lnTo>
                    <a:pt x="103960" y="32938"/>
                  </a:lnTo>
                  <a:lnTo>
                    <a:pt x="103672" y="32807"/>
                  </a:lnTo>
                  <a:lnTo>
                    <a:pt x="103409" y="32649"/>
                  </a:lnTo>
                  <a:lnTo>
                    <a:pt x="103225" y="32465"/>
                  </a:lnTo>
                  <a:lnTo>
                    <a:pt x="103067" y="32281"/>
                  </a:lnTo>
                  <a:lnTo>
                    <a:pt x="102962" y="32071"/>
                  </a:lnTo>
                  <a:lnTo>
                    <a:pt x="102857" y="31835"/>
                  </a:lnTo>
                  <a:lnTo>
                    <a:pt x="102831" y="31625"/>
                  </a:lnTo>
                  <a:lnTo>
                    <a:pt x="102831" y="31388"/>
                  </a:lnTo>
                  <a:lnTo>
                    <a:pt x="102884" y="31152"/>
                  </a:lnTo>
                  <a:lnTo>
                    <a:pt x="102989" y="30916"/>
                  </a:lnTo>
                  <a:lnTo>
                    <a:pt x="103041" y="30863"/>
                  </a:lnTo>
                  <a:lnTo>
                    <a:pt x="103120" y="30811"/>
                  </a:lnTo>
                  <a:close/>
                  <a:moveTo>
                    <a:pt x="33200" y="31021"/>
                  </a:moveTo>
                  <a:lnTo>
                    <a:pt x="33279" y="31047"/>
                  </a:lnTo>
                  <a:lnTo>
                    <a:pt x="33331" y="31099"/>
                  </a:lnTo>
                  <a:lnTo>
                    <a:pt x="33384" y="31178"/>
                  </a:lnTo>
                  <a:lnTo>
                    <a:pt x="33384" y="31257"/>
                  </a:lnTo>
                  <a:lnTo>
                    <a:pt x="33384" y="31336"/>
                  </a:lnTo>
                  <a:lnTo>
                    <a:pt x="33331" y="31415"/>
                  </a:lnTo>
                  <a:lnTo>
                    <a:pt x="33226" y="31572"/>
                  </a:lnTo>
                  <a:lnTo>
                    <a:pt x="33148" y="31730"/>
                  </a:lnTo>
                  <a:lnTo>
                    <a:pt x="33148" y="31914"/>
                  </a:lnTo>
                  <a:lnTo>
                    <a:pt x="33174" y="32071"/>
                  </a:lnTo>
                  <a:lnTo>
                    <a:pt x="33226" y="32255"/>
                  </a:lnTo>
                  <a:lnTo>
                    <a:pt x="33331" y="32413"/>
                  </a:lnTo>
                  <a:lnTo>
                    <a:pt x="33463" y="32544"/>
                  </a:lnTo>
                  <a:lnTo>
                    <a:pt x="33594" y="32649"/>
                  </a:lnTo>
                  <a:lnTo>
                    <a:pt x="33830" y="32754"/>
                  </a:lnTo>
                  <a:lnTo>
                    <a:pt x="34067" y="32807"/>
                  </a:lnTo>
                  <a:lnTo>
                    <a:pt x="34566" y="32807"/>
                  </a:lnTo>
                  <a:lnTo>
                    <a:pt x="35065" y="32702"/>
                  </a:lnTo>
                  <a:lnTo>
                    <a:pt x="35538" y="32623"/>
                  </a:lnTo>
                  <a:lnTo>
                    <a:pt x="35695" y="32623"/>
                  </a:lnTo>
                  <a:lnTo>
                    <a:pt x="35800" y="32649"/>
                  </a:lnTo>
                  <a:lnTo>
                    <a:pt x="35879" y="32754"/>
                  </a:lnTo>
                  <a:lnTo>
                    <a:pt x="35932" y="32859"/>
                  </a:lnTo>
                  <a:lnTo>
                    <a:pt x="35958" y="32964"/>
                  </a:lnTo>
                  <a:lnTo>
                    <a:pt x="35932" y="33096"/>
                  </a:lnTo>
                  <a:lnTo>
                    <a:pt x="35853" y="33201"/>
                  </a:lnTo>
                  <a:lnTo>
                    <a:pt x="35722" y="33253"/>
                  </a:lnTo>
                  <a:lnTo>
                    <a:pt x="35380" y="33358"/>
                  </a:lnTo>
                  <a:lnTo>
                    <a:pt x="35012" y="33437"/>
                  </a:lnTo>
                  <a:lnTo>
                    <a:pt x="34645" y="33463"/>
                  </a:lnTo>
                  <a:lnTo>
                    <a:pt x="34251" y="33490"/>
                  </a:lnTo>
                  <a:lnTo>
                    <a:pt x="33883" y="33437"/>
                  </a:lnTo>
                  <a:lnTo>
                    <a:pt x="33699" y="33385"/>
                  </a:lnTo>
                  <a:lnTo>
                    <a:pt x="33542" y="33332"/>
                  </a:lnTo>
                  <a:lnTo>
                    <a:pt x="33384" y="33253"/>
                  </a:lnTo>
                  <a:lnTo>
                    <a:pt x="33226" y="33148"/>
                  </a:lnTo>
                  <a:lnTo>
                    <a:pt x="33069" y="33043"/>
                  </a:lnTo>
                  <a:lnTo>
                    <a:pt x="32937" y="32886"/>
                  </a:lnTo>
                  <a:lnTo>
                    <a:pt x="32806" y="32675"/>
                  </a:lnTo>
                  <a:lnTo>
                    <a:pt x="32701" y="32439"/>
                  </a:lnTo>
                  <a:lnTo>
                    <a:pt x="32622" y="32176"/>
                  </a:lnTo>
                  <a:lnTo>
                    <a:pt x="32596" y="31940"/>
                  </a:lnTo>
                  <a:lnTo>
                    <a:pt x="32622" y="31677"/>
                  </a:lnTo>
                  <a:lnTo>
                    <a:pt x="32701" y="31441"/>
                  </a:lnTo>
                  <a:lnTo>
                    <a:pt x="32780" y="31336"/>
                  </a:lnTo>
                  <a:lnTo>
                    <a:pt x="32859" y="31231"/>
                  </a:lnTo>
                  <a:lnTo>
                    <a:pt x="32937" y="31126"/>
                  </a:lnTo>
                  <a:lnTo>
                    <a:pt x="33043" y="31047"/>
                  </a:lnTo>
                  <a:lnTo>
                    <a:pt x="33121" y="31021"/>
                  </a:lnTo>
                  <a:close/>
                  <a:moveTo>
                    <a:pt x="60674" y="32675"/>
                  </a:moveTo>
                  <a:lnTo>
                    <a:pt x="60753" y="32728"/>
                  </a:lnTo>
                  <a:lnTo>
                    <a:pt x="60832" y="32780"/>
                  </a:lnTo>
                  <a:lnTo>
                    <a:pt x="60858" y="32886"/>
                  </a:lnTo>
                  <a:lnTo>
                    <a:pt x="60858" y="32991"/>
                  </a:lnTo>
                  <a:lnTo>
                    <a:pt x="60806" y="33148"/>
                  </a:lnTo>
                  <a:lnTo>
                    <a:pt x="60806" y="33332"/>
                  </a:lnTo>
                  <a:lnTo>
                    <a:pt x="60832" y="33490"/>
                  </a:lnTo>
                  <a:lnTo>
                    <a:pt x="60858" y="33674"/>
                  </a:lnTo>
                  <a:lnTo>
                    <a:pt x="60911" y="33831"/>
                  </a:lnTo>
                  <a:lnTo>
                    <a:pt x="60989" y="33962"/>
                  </a:lnTo>
                  <a:lnTo>
                    <a:pt x="61094" y="34094"/>
                  </a:lnTo>
                  <a:lnTo>
                    <a:pt x="61226" y="34225"/>
                  </a:lnTo>
                  <a:lnTo>
                    <a:pt x="61383" y="34330"/>
                  </a:lnTo>
                  <a:lnTo>
                    <a:pt x="61567" y="34409"/>
                  </a:lnTo>
                  <a:lnTo>
                    <a:pt x="61751" y="34435"/>
                  </a:lnTo>
                  <a:lnTo>
                    <a:pt x="61935" y="34461"/>
                  </a:lnTo>
                  <a:lnTo>
                    <a:pt x="62119" y="34435"/>
                  </a:lnTo>
                  <a:lnTo>
                    <a:pt x="62303" y="34383"/>
                  </a:lnTo>
                  <a:lnTo>
                    <a:pt x="62487" y="34330"/>
                  </a:lnTo>
                  <a:lnTo>
                    <a:pt x="62644" y="34225"/>
                  </a:lnTo>
                  <a:lnTo>
                    <a:pt x="62749" y="34199"/>
                  </a:lnTo>
                  <a:lnTo>
                    <a:pt x="62854" y="34199"/>
                  </a:lnTo>
                  <a:lnTo>
                    <a:pt x="62933" y="34251"/>
                  </a:lnTo>
                  <a:lnTo>
                    <a:pt x="63012" y="34330"/>
                  </a:lnTo>
                  <a:lnTo>
                    <a:pt x="63064" y="34409"/>
                  </a:lnTo>
                  <a:lnTo>
                    <a:pt x="63091" y="34488"/>
                  </a:lnTo>
                  <a:lnTo>
                    <a:pt x="63064" y="34593"/>
                  </a:lnTo>
                  <a:lnTo>
                    <a:pt x="62986" y="34672"/>
                  </a:lnTo>
                  <a:lnTo>
                    <a:pt x="62749" y="34855"/>
                  </a:lnTo>
                  <a:lnTo>
                    <a:pt x="62487" y="34961"/>
                  </a:lnTo>
                  <a:lnTo>
                    <a:pt x="62224" y="35039"/>
                  </a:lnTo>
                  <a:lnTo>
                    <a:pt x="61961" y="35066"/>
                  </a:lnTo>
                  <a:lnTo>
                    <a:pt x="61699" y="35039"/>
                  </a:lnTo>
                  <a:lnTo>
                    <a:pt x="61462" y="34987"/>
                  </a:lnTo>
                  <a:lnTo>
                    <a:pt x="61226" y="34882"/>
                  </a:lnTo>
                  <a:lnTo>
                    <a:pt x="61016" y="34750"/>
                  </a:lnTo>
                  <a:lnTo>
                    <a:pt x="60806" y="34593"/>
                  </a:lnTo>
                  <a:lnTo>
                    <a:pt x="60622" y="34409"/>
                  </a:lnTo>
                  <a:lnTo>
                    <a:pt x="60490" y="34173"/>
                  </a:lnTo>
                  <a:lnTo>
                    <a:pt x="60385" y="33936"/>
                  </a:lnTo>
                  <a:lnTo>
                    <a:pt x="60307" y="33700"/>
                  </a:lnTo>
                  <a:lnTo>
                    <a:pt x="60280" y="33411"/>
                  </a:lnTo>
                  <a:lnTo>
                    <a:pt x="60307" y="33148"/>
                  </a:lnTo>
                  <a:lnTo>
                    <a:pt x="60359" y="32859"/>
                  </a:lnTo>
                  <a:lnTo>
                    <a:pt x="60412" y="32754"/>
                  </a:lnTo>
                  <a:lnTo>
                    <a:pt x="60490" y="32702"/>
                  </a:lnTo>
                  <a:lnTo>
                    <a:pt x="60595" y="32675"/>
                  </a:lnTo>
                  <a:close/>
                  <a:moveTo>
                    <a:pt x="38768" y="33437"/>
                  </a:moveTo>
                  <a:lnTo>
                    <a:pt x="39110" y="33463"/>
                  </a:lnTo>
                  <a:lnTo>
                    <a:pt x="39451" y="33542"/>
                  </a:lnTo>
                  <a:lnTo>
                    <a:pt x="39793" y="33674"/>
                  </a:lnTo>
                  <a:lnTo>
                    <a:pt x="40082" y="33805"/>
                  </a:lnTo>
                  <a:lnTo>
                    <a:pt x="40187" y="33884"/>
                  </a:lnTo>
                  <a:lnTo>
                    <a:pt x="40239" y="33989"/>
                  </a:lnTo>
                  <a:lnTo>
                    <a:pt x="40239" y="34120"/>
                  </a:lnTo>
                  <a:lnTo>
                    <a:pt x="40213" y="34225"/>
                  </a:lnTo>
                  <a:lnTo>
                    <a:pt x="40161" y="34330"/>
                  </a:lnTo>
                  <a:lnTo>
                    <a:pt x="40082" y="34409"/>
                  </a:lnTo>
                  <a:lnTo>
                    <a:pt x="39950" y="34435"/>
                  </a:lnTo>
                  <a:lnTo>
                    <a:pt x="39845" y="34409"/>
                  </a:lnTo>
                  <a:lnTo>
                    <a:pt x="39425" y="34278"/>
                  </a:lnTo>
                  <a:lnTo>
                    <a:pt x="39189" y="34199"/>
                  </a:lnTo>
                  <a:lnTo>
                    <a:pt x="38979" y="34146"/>
                  </a:lnTo>
                  <a:lnTo>
                    <a:pt x="38506" y="34146"/>
                  </a:lnTo>
                  <a:lnTo>
                    <a:pt x="38296" y="34199"/>
                  </a:lnTo>
                  <a:lnTo>
                    <a:pt x="38112" y="34304"/>
                  </a:lnTo>
                  <a:lnTo>
                    <a:pt x="37980" y="34409"/>
                  </a:lnTo>
                  <a:lnTo>
                    <a:pt x="37875" y="34540"/>
                  </a:lnTo>
                  <a:lnTo>
                    <a:pt x="37797" y="34698"/>
                  </a:lnTo>
                  <a:lnTo>
                    <a:pt x="37744" y="34829"/>
                  </a:lnTo>
                  <a:lnTo>
                    <a:pt x="37718" y="34987"/>
                  </a:lnTo>
                  <a:lnTo>
                    <a:pt x="37744" y="35144"/>
                  </a:lnTo>
                  <a:lnTo>
                    <a:pt x="37797" y="35302"/>
                  </a:lnTo>
                  <a:lnTo>
                    <a:pt x="37875" y="35460"/>
                  </a:lnTo>
                  <a:lnTo>
                    <a:pt x="37928" y="35538"/>
                  </a:lnTo>
                  <a:lnTo>
                    <a:pt x="37928" y="35643"/>
                  </a:lnTo>
                  <a:lnTo>
                    <a:pt x="37902" y="35722"/>
                  </a:lnTo>
                  <a:lnTo>
                    <a:pt x="37823" y="35775"/>
                  </a:lnTo>
                  <a:lnTo>
                    <a:pt x="37744" y="35827"/>
                  </a:lnTo>
                  <a:lnTo>
                    <a:pt x="37560" y="35827"/>
                  </a:lnTo>
                  <a:lnTo>
                    <a:pt x="37455" y="35775"/>
                  </a:lnTo>
                  <a:lnTo>
                    <a:pt x="37376" y="35696"/>
                  </a:lnTo>
                  <a:lnTo>
                    <a:pt x="37271" y="35591"/>
                  </a:lnTo>
                  <a:lnTo>
                    <a:pt x="37219" y="35460"/>
                  </a:lnTo>
                  <a:lnTo>
                    <a:pt x="37166" y="35355"/>
                  </a:lnTo>
                  <a:lnTo>
                    <a:pt x="37087" y="35092"/>
                  </a:lnTo>
                  <a:lnTo>
                    <a:pt x="37087" y="34855"/>
                  </a:lnTo>
                  <a:lnTo>
                    <a:pt x="37114" y="34593"/>
                  </a:lnTo>
                  <a:lnTo>
                    <a:pt x="37219" y="34330"/>
                  </a:lnTo>
                  <a:lnTo>
                    <a:pt x="37350" y="34094"/>
                  </a:lnTo>
                  <a:lnTo>
                    <a:pt x="37508" y="33884"/>
                  </a:lnTo>
                  <a:lnTo>
                    <a:pt x="37639" y="33779"/>
                  </a:lnTo>
                  <a:lnTo>
                    <a:pt x="37797" y="33674"/>
                  </a:lnTo>
                  <a:lnTo>
                    <a:pt x="37928" y="33595"/>
                  </a:lnTo>
                  <a:lnTo>
                    <a:pt x="38086" y="33542"/>
                  </a:lnTo>
                  <a:lnTo>
                    <a:pt x="38269" y="33490"/>
                  </a:lnTo>
                  <a:lnTo>
                    <a:pt x="38427" y="33463"/>
                  </a:lnTo>
                  <a:lnTo>
                    <a:pt x="38768" y="33437"/>
                  </a:lnTo>
                  <a:close/>
                  <a:moveTo>
                    <a:pt x="32491" y="34146"/>
                  </a:moveTo>
                  <a:lnTo>
                    <a:pt x="32675" y="34173"/>
                  </a:lnTo>
                  <a:lnTo>
                    <a:pt x="32832" y="34199"/>
                  </a:lnTo>
                  <a:lnTo>
                    <a:pt x="32990" y="34251"/>
                  </a:lnTo>
                  <a:lnTo>
                    <a:pt x="33148" y="34304"/>
                  </a:lnTo>
                  <a:lnTo>
                    <a:pt x="33305" y="34383"/>
                  </a:lnTo>
                  <a:lnTo>
                    <a:pt x="33436" y="34488"/>
                  </a:lnTo>
                  <a:lnTo>
                    <a:pt x="33568" y="34593"/>
                  </a:lnTo>
                  <a:lnTo>
                    <a:pt x="33673" y="34724"/>
                  </a:lnTo>
                  <a:lnTo>
                    <a:pt x="33778" y="34855"/>
                  </a:lnTo>
                  <a:lnTo>
                    <a:pt x="33857" y="35013"/>
                  </a:lnTo>
                  <a:lnTo>
                    <a:pt x="33936" y="35144"/>
                  </a:lnTo>
                  <a:lnTo>
                    <a:pt x="33962" y="35302"/>
                  </a:lnTo>
                  <a:lnTo>
                    <a:pt x="33988" y="35486"/>
                  </a:lnTo>
                  <a:lnTo>
                    <a:pt x="33988" y="35643"/>
                  </a:lnTo>
                  <a:lnTo>
                    <a:pt x="33962" y="35827"/>
                  </a:lnTo>
                  <a:lnTo>
                    <a:pt x="33936" y="35906"/>
                  </a:lnTo>
                  <a:lnTo>
                    <a:pt x="33883" y="35959"/>
                  </a:lnTo>
                  <a:lnTo>
                    <a:pt x="33804" y="35985"/>
                  </a:lnTo>
                  <a:lnTo>
                    <a:pt x="33647" y="35985"/>
                  </a:lnTo>
                  <a:lnTo>
                    <a:pt x="33568" y="35959"/>
                  </a:lnTo>
                  <a:lnTo>
                    <a:pt x="33515" y="35906"/>
                  </a:lnTo>
                  <a:lnTo>
                    <a:pt x="33489" y="35827"/>
                  </a:lnTo>
                  <a:lnTo>
                    <a:pt x="33436" y="35617"/>
                  </a:lnTo>
                  <a:lnTo>
                    <a:pt x="33358" y="35433"/>
                  </a:lnTo>
                  <a:lnTo>
                    <a:pt x="33253" y="35249"/>
                  </a:lnTo>
                  <a:lnTo>
                    <a:pt x="33121" y="35092"/>
                  </a:lnTo>
                  <a:lnTo>
                    <a:pt x="32990" y="34961"/>
                  </a:lnTo>
                  <a:lnTo>
                    <a:pt x="32806" y="34855"/>
                  </a:lnTo>
                  <a:lnTo>
                    <a:pt x="32622" y="34829"/>
                  </a:lnTo>
                  <a:lnTo>
                    <a:pt x="32517" y="34829"/>
                  </a:lnTo>
                  <a:lnTo>
                    <a:pt x="32386" y="34855"/>
                  </a:lnTo>
                  <a:lnTo>
                    <a:pt x="32202" y="34908"/>
                  </a:lnTo>
                  <a:lnTo>
                    <a:pt x="32044" y="35013"/>
                  </a:lnTo>
                  <a:lnTo>
                    <a:pt x="31939" y="35144"/>
                  </a:lnTo>
                  <a:lnTo>
                    <a:pt x="31834" y="35302"/>
                  </a:lnTo>
                  <a:lnTo>
                    <a:pt x="31782" y="35460"/>
                  </a:lnTo>
                  <a:lnTo>
                    <a:pt x="31729" y="35643"/>
                  </a:lnTo>
                  <a:lnTo>
                    <a:pt x="31677" y="36011"/>
                  </a:lnTo>
                  <a:lnTo>
                    <a:pt x="31677" y="36090"/>
                  </a:lnTo>
                  <a:lnTo>
                    <a:pt x="31624" y="36169"/>
                  </a:lnTo>
                  <a:lnTo>
                    <a:pt x="31545" y="36221"/>
                  </a:lnTo>
                  <a:lnTo>
                    <a:pt x="31467" y="36274"/>
                  </a:lnTo>
                  <a:lnTo>
                    <a:pt x="31309" y="36274"/>
                  </a:lnTo>
                  <a:lnTo>
                    <a:pt x="31230" y="36221"/>
                  </a:lnTo>
                  <a:lnTo>
                    <a:pt x="31178" y="36143"/>
                  </a:lnTo>
                  <a:lnTo>
                    <a:pt x="31099" y="35985"/>
                  </a:lnTo>
                  <a:lnTo>
                    <a:pt x="31073" y="35827"/>
                  </a:lnTo>
                  <a:lnTo>
                    <a:pt x="31046" y="35670"/>
                  </a:lnTo>
                  <a:lnTo>
                    <a:pt x="31046" y="35512"/>
                  </a:lnTo>
                  <a:lnTo>
                    <a:pt x="31073" y="35355"/>
                  </a:lnTo>
                  <a:lnTo>
                    <a:pt x="31125" y="35197"/>
                  </a:lnTo>
                  <a:lnTo>
                    <a:pt x="31178" y="35039"/>
                  </a:lnTo>
                  <a:lnTo>
                    <a:pt x="31256" y="34882"/>
                  </a:lnTo>
                  <a:lnTo>
                    <a:pt x="31361" y="34750"/>
                  </a:lnTo>
                  <a:lnTo>
                    <a:pt x="31467" y="34619"/>
                  </a:lnTo>
                  <a:lnTo>
                    <a:pt x="31598" y="34514"/>
                  </a:lnTo>
                  <a:lnTo>
                    <a:pt x="31729" y="34409"/>
                  </a:lnTo>
                  <a:lnTo>
                    <a:pt x="31887" y="34330"/>
                  </a:lnTo>
                  <a:lnTo>
                    <a:pt x="32018" y="34251"/>
                  </a:lnTo>
                  <a:lnTo>
                    <a:pt x="32176" y="34199"/>
                  </a:lnTo>
                  <a:lnTo>
                    <a:pt x="32333" y="34173"/>
                  </a:lnTo>
                  <a:lnTo>
                    <a:pt x="32491" y="34146"/>
                  </a:lnTo>
                  <a:close/>
                  <a:moveTo>
                    <a:pt x="65061" y="35538"/>
                  </a:moveTo>
                  <a:lnTo>
                    <a:pt x="65350" y="35565"/>
                  </a:lnTo>
                  <a:lnTo>
                    <a:pt x="65665" y="35643"/>
                  </a:lnTo>
                  <a:lnTo>
                    <a:pt x="65927" y="35749"/>
                  </a:lnTo>
                  <a:lnTo>
                    <a:pt x="66190" y="35932"/>
                  </a:lnTo>
                  <a:lnTo>
                    <a:pt x="66426" y="36143"/>
                  </a:lnTo>
                  <a:lnTo>
                    <a:pt x="66637" y="36405"/>
                  </a:lnTo>
                  <a:lnTo>
                    <a:pt x="66794" y="36694"/>
                  </a:lnTo>
                  <a:lnTo>
                    <a:pt x="66820" y="36825"/>
                  </a:lnTo>
                  <a:lnTo>
                    <a:pt x="66794" y="36930"/>
                  </a:lnTo>
                  <a:lnTo>
                    <a:pt x="66715" y="37009"/>
                  </a:lnTo>
                  <a:lnTo>
                    <a:pt x="66637" y="37062"/>
                  </a:lnTo>
                  <a:lnTo>
                    <a:pt x="66505" y="37088"/>
                  </a:lnTo>
                  <a:lnTo>
                    <a:pt x="66400" y="37062"/>
                  </a:lnTo>
                  <a:lnTo>
                    <a:pt x="66295" y="37036"/>
                  </a:lnTo>
                  <a:lnTo>
                    <a:pt x="66216" y="36930"/>
                  </a:lnTo>
                  <a:lnTo>
                    <a:pt x="66085" y="36747"/>
                  </a:lnTo>
                  <a:lnTo>
                    <a:pt x="65901" y="36563"/>
                  </a:lnTo>
                  <a:lnTo>
                    <a:pt x="65744" y="36431"/>
                  </a:lnTo>
                  <a:lnTo>
                    <a:pt x="65560" y="36300"/>
                  </a:lnTo>
                  <a:lnTo>
                    <a:pt x="65376" y="36221"/>
                  </a:lnTo>
                  <a:lnTo>
                    <a:pt x="65192" y="36169"/>
                  </a:lnTo>
                  <a:lnTo>
                    <a:pt x="64982" y="36143"/>
                  </a:lnTo>
                  <a:lnTo>
                    <a:pt x="64798" y="36169"/>
                  </a:lnTo>
                  <a:lnTo>
                    <a:pt x="64614" y="36195"/>
                  </a:lnTo>
                  <a:lnTo>
                    <a:pt x="64430" y="36248"/>
                  </a:lnTo>
                  <a:lnTo>
                    <a:pt x="64246" y="36353"/>
                  </a:lnTo>
                  <a:lnTo>
                    <a:pt x="64089" y="36484"/>
                  </a:lnTo>
                  <a:lnTo>
                    <a:pt x="63931" y="36615"/>
                  </a:lnTo>
                  <a:lnTo>
                    <a:pt x="63800" y="36799"/>
                  </a:lnTo>
                  <a:lnTo>
                    <a:pt x="63669" y="37009"/>
                  </a:lnTo>
                  <a:lnTo>
                    <a:pt x="63563" y="37219"/>
                  </a:lnTo>
                  <a:lnTo>
                    <a:pt x="63537" y="37298"/>
                  </a:lnTo>
                  <a:lnTo>
                    <a:pt x="63458" y="37351"/>
                  </a:lnTo>
                  <a:lnTo>
                    <a:pt x="63380" y="37377"/>
                  </a:lnTo>
                  <a:lnTo>
                    <a:pt x="63222" y="37377"/>
                  </a:lnTo>
                  <a:lnTo>
                    <a:pt x="63169" y="37324"/>
                  </a:lnTo>
                  <a:lnTo>
                    <a:pt x="63117" y="37246"/>
                  </a:lnTo>
                  <a:lnTo>
                    <a:pt x="63117" y="37167"/>
                  </a:lnTo>
                  <a:lnTo>
                    <a:pt x="63143" y="36983"/>
                  </a:lnTo>
                  <a:lnTo>
                    <a:pt x="63196" y="36825"/>
                  </a:lnTo>
                  <a:lnTo>
                    <a:pt x="63301" y="36510"/>
                  </a:lnTo>
                  <a:lnTo>
                    <a:pt x="63458" y="36248"/>
                  </a:lnTo>
                  <a:lnTo>
                    <a:pt x="63669" y="36037"/>
                  </a:lnTo>
                  <a:lnTo>
                    <a:pt x="63905" y="35854"/>
                  </a:lnTo>
                  <a:lnTo>
                    <a:pt x="64168" y="35696"/>
                  </a:lnTo>
                  <a:lnTo>
                    <a:pt x="64457" y="35591"/>
                  </a:lnTo>
                  <a:lnTo>
                    <a:pt x="64745" y="35538"/>
                  </a:lnTo>
                  <a:close/>
                  <a:moveTo>
                    <a:pt x="137423" y="1"/>
                  </a:moveTo>
                  <a:lnTo>
                    <a:pt x="136451" y="237"/>
                  </a:lnTo>
                  <a:lnTo>
                    <a:pt x="135453" y="447"/>
                  </a:lnTo>
                  <a:lnTo>
                    <a:pt x="135795" y="972"/>
                  </a:lnTo>
                  <a:lnTo>
                    <a:pt x="136084" y="1524"/>
                  </a:lnTo>
                  <a:lnTo>
                    <a:pt x="136373" y="2049"/>
                  </a:lnTo>
                  <a:lnTo>
                    <a:pt x="136609" y="2601"/>
                  </a:lnTo>
                  <a:lnTo>
                    <a:pt x="136819" y="3179"/>
                  </a:lnTo>
                  <a:lnTo>
                    <a:pt x="137029" y="3730"/>
                  </a:lnTo>
                  <a:lnTo>
                    <a:pt x="137187" y="4308"/>
                  </a:lnTo>
                  <a:lnTo>
                    <a:pt x="137318" y="4860"/>
                  </a:lnTo>
                  <a:lnTo>
                    <a:pt x="137449" y="5438"/>
                  </a:lnTo>
                  <a:lnTo>
                    <a:pt x="137528" y="6015"/>
                  </a:lnTo>
                  <a:lnTo>
                    <a:pt x="137581" y="6593"/>
                  </a:lnTo>
                  <a:lnTo>
                    <a:pt x="137633" y="7171"/>
                  </a:lnTo>
                  <a:lnTo>
                    <a:pt x="137633" y="7749"/>
                  </a:lnTo>
                  <a:lnTo>
                    <a:pt x="137633" y="8327"/>
                  </a:lnTo>
                  <a:lnTo>
                    <a:pt x="137581" y="8905"/>
                  </a:lnTo>
                  <a:lnTo>
                    <a:pt x="137528" y="9483"/>
                  </a:lnTo>
                  <a:lnTo>
                    <a:pt x="137449" y="10060"/>
                  </a:lnTo>
                  <a:lnTo>
                    <a:pt x="137344" y="10638"/>
                  </a:lnTo>
                  <a:lnTo>
                    <a:pt x="137213" y="11190"/>
                  </a:lnTo>
                  <a:lnTo>
                    <a:pt x="137055" y="11768"/>
                  </a:lnTo>
                  <a:lnTo>
                    <a:pt x="136872" y="12319"/>
                  </a:lnTo>
                  <a:lnTo>
                    <a:pt x="136688" y="12871"/>
                  </a:lnTo>
                  <a:lnTo>
                    <a:pt x="136451" y="13422"/>
                  </a:lnTo>
                  <a:lnTo>
                    <a:pt x="136215" y="13974"/>
                  </a:lnTo>
                  <a:lnTo>
                    <a:pt x="135952" y="14499"/>
                  </a:lnTo>
                  <a:lnTo>
                    <a:pt x="135690" y="15025"/>
                  </a:lnTo>
                  <a:lnTo>
                    <a:pt x="135374" y="15550"/>
                  </a:lnTo>
                  <a:lnTo>
                    <a:pt x="135059" y="16075"/>
                  </a:lnTo>
                  <a:lnTo>
                    <a:pt x="134718" y="16574"/>
                  </a:lnTo>
                  <a:lnTo>
                    <a:pt x="134376" y="17073"/>
                  </a:lnTo>
                  <a:lnTo>
                    <a:pt x="133982" y="17546"/>
                  </a:lnTo>
                  <a:lnTo>
                    <a:pt x="133588" y="18019"/>
                  </a:lnTo>
                  <a:lnTo>
                    <a:pt x="133142" y="18518"/>
                  </a:lnTo>
                  <a:lnTo>
                    <a:pt x="132669" y="19017"/>
                  </a:lnTo>
                  <a:lnTo>
                    <a:pt x="132170" y="19490"/>
                  </a:lnTo>
                  <a:lnTo>
                    <a:pt x="131671" y="19936"/>
                  </a:lnTo>
                  <a:lnTo>
                    <a:pt x="131172" y="20383"/>
                  </a:lnTo>
                  <a:lnTo>
                    <a:pt x="130620" y="20803"/>
                  </a:lnTo>
                  <a:lnTo>
                    <a:pt x="130095" y="21197"/>
                  </a:lnTo>
                  <a:lnTo>
                    <a:pt x="129543" y="21591"/>
                  </a:lnTo>
                  <a:lnTo>
                    <a:pt x="128992" y="21985"/>
                  </a:lnTo>
                  <a:lnTo>
                    <a:pt x="128414" y="22327"/>
                  </a:lnTo>
                  <a:lnTo>
                    <a:pt x="127836" y="22694"/>
                  </a:lnTo>
                  <a:lnTo>
                    <a:pt x="127258" y="23010"/>
                  </a:lnTo>
                  <a:lnTo>
                    <a:pt x="126654" y="23325"/>
                  </a:lnTo>
                  <a:lnTo>
                    <a:pt x="126050" y="23640"/>
                  </a:lnTo>
                  <a:lnTo>
                    <a:pt x="124816" y="24191"/>
                  </a:lnTo>
                  <a:lnTo>
                    <a:pt x="123555" y="24717"/>
                  </a:lnTo>
                  <a:lnTo>
                    <a:pt x="122268" y="25190"/>
                  </a:lnTo>
                  <a:lnTo>
                    <a:pt x="120954" y="25584"/>
                  </a:lnTo>
                  <a:lnTo>
                    <a:pt x="119641" y="25951"/>
                  </a:lnTo>
                  <a:lnTo>
                    <a:pt x="118328" y="26293"/>
                  </a:lnTo>
                  <a:lnTo>
                    <a:pt x="117015" y="26582"/>
                  </a:lnTo>
                  <a:lnTo>
                    <a:pt x="115675" y="26818"/>
                  </a:lnTo>
                  <a:lnTo>
                    <a:pt x="114362" y="27028"/>
                  </a:lnTo>
                  <a:lnTo>
                    <a:pt x="112786" y="27238"/>
                  </a:lnTo>
                  <a:lnTo>
                    <a:pt x="111236" y="27422"/>
                  </a:lnTo>
                  <a:lnTo>
                    <a:pt x="109634" y="27606"/>
                  </a:lnTo>
                  <a:lnTo>
                    <a:pt x="108032" y="27737"/>
                  </a:lnTo>
                  <a:lnTo>
                    <a:pt x="106429" y="27816"/>
                  </a:lnTo>
                  <a:lnTo>
                    <a:pt x="104801" y="27869"/>
                  </a:lnTo>
                  <a:lnTo>
                    <a:pt x="103172" y="27869"/>
                  </a:lnTo>
                  <a:lnTo>
                    <a:pt x="101570" y="27842"/>
                  </a:lnTo>
                  <a:lnTo>
                    <a:pt x="99942" y="27737"/>
                  </a:lnTo>
                  <a:lnTo>
                    <a:pt x="98340" y="27580"/>
                  </a:lnTo>
                  <a:lnTo>
                    <a:pt x="97552" y="27475"/>
                  </a:lnTo>
                  <a:lnTo>
                    <a:pt x="96764" y="27370"/>
                  </a:lnTo>
                  <a:lnTo>
                    <a:pt x="95976" y="27238"/>
                  </a:lnTo>
                  <a:lnTo>
                    <a:pt x="95188" y="27081"/>
                  </a:lnTo>
                  <a:lnTo>
                    <a:pt x="94400" y="26923"/>
                  </a:lnTo>
                  <a:lnTo>
                    <a:pt x="93638" y="26713"/>
                  </a:lnTo>
                  <a:lnTo>
                    <a:pt x="92850" y="26503"/>
                  </a:lnTo>
                  <a:lnTo>
                    <a:pt x="92088" y="26293"/>
                  </a:lnTo>
                  <a:lnTo>
                    <a:pt x="91353" y="26030"/>
                  </a:lnTo>
                  <a:lnTo>
                    <a:pt x="90591" y="25767"/>
                  </a:lnTo>
                  <a:lnTo>
                    <a:pt x="89856" y="25479"/>
                  </a:lnTo>
                  <a:lnTo>
                    <a:pt x="89120" y="25163"/>
                  </a:lnTo>
                  <a:lnTo>
                    <a:pt x="88437" y="24874"/>
                  </a:lnTo>
                  <a:lnTo>
                    <a:pt x="87781" y="24533"/>
                  </a:lnTo>
                  <a:lnTo>
                    <a:pt x="87098" y="24165"/>
                  </a:lnTo>
                  <a:lnTo>
                    <a:pt x="86441" y="23771"/>
                  </a:lnTo>
                  <a:lnTo>
                    <a:pt x="85784" y="23377"/>
                  </a:lnTo>
                  <a:lnTo>
                    <a:pt x="85128" y="22931"/>
                  </a:lnTo>
                  <a:lnTo>
                    <a:pt x="84497" y="22458"/>
                  </a:lnTo>
                  <a:lnTo>
                    <a:pt x="83920" y="21985"/>
                  </a:lnTo>
                  <a:lnTo>
                    <a:pt x="83342" y="21486"/>
                  </a:lnTo>
                  <a:lnTo>
                    <a:pt x="82790" y="20961"/>
                  </a:lnTo>
                  <a:lnTo>
                    <a:pt x="82291" y="20409"/>
                  </a:lnTo>
                  <a:lnTo>
                    <a:pt x="81818" y="19831"/>
                  </a:lnTo>
                  <a:lnTo>
                    <a:pt x="81398" y="19227"/>
                  </a:lnTo>
                  <a:lnTo>
                    <a:pt x="81004" y="18623"/>
                  </a:lnTo>
                  <a:lnTo>
                    <a:pt x="80689" y="17993"/>
                  </a:lnTo>
                  <a:lnTo>
                    <a:pt x="80426" y="17336"/>
                  </a:lnTo>
                  <a:lnTo>
                    <a:pt x="79139" y="17704"/>
                  </a:lnTo>
                  <a:lnTo>
                    <a:pt x="79192" y="17756"/>
                  </a:lnTo>
                  <a:lnTo>
                    <a:pt x="79244" y="17809"/>
                  </a:lnTo>
                  <a:lnTo>
                    <a:pt x="79270" y="17888"/>
                  </a:lnTo>
                  <a:lnTo>
                    <a:pt x="79270" y="17940"/>
                  </a:lnTo>
                  <a:lnTo>
                    <a:pt x="79244" y="18072"/>
                  </a:lnTo>
                  <a:lnTo>
                    <a:pt x="79192" y="18177"/>
                  </a:lnTo>
                  <a:lnTo>
                    <a:pt x="79192" y="18229"/>
                  </a:lnTo>
                  <a:lnTo>
                    <a:pt x="79192" y="18282"/>
                  </a:lnTo>
                  <a:lnTo>
                    <a:pt x="79165" y="18623"/>
                  </a:lnTo>
                  <a:lnTo>
                    <a:pt x="79192" y="18991"/>
                  </a:lnTo>
                  <a:lnTo>
                    <a:pt x="79218" y="19306"/>
                  </a:lnTo>
                  <a:lnTo>
                    <a:pt x="79323" y="19595"/>
                  </a:lnTo>
                  <a:lnTo>
                    <a:pt x="79454" y="19884"/>
                  </a:lnTo>
                  <a:lnTo>
                    <a:pt x="79612" y="20173"/>
                  </a:lnTo>
                  <a:lnTo>
                    <a:pt x="79848" y="20435"/>
                  </a:lnTo>
                  <a:lnTo>
                    <a:pt x="80111" y="20672"/>
                  </a:lnTo>
                  <a:lnTo>
                    <a:pt x="80164" y="20724"/>
                  </a:lnTo>
                  <a:lnTo>
                    <a:pt x="80164" y="20777"/>
                  </a:lnTo>
                  <a:lnTo>
                    <a:pt x="80164" y="20882"/>
                  </a:lnTo>
                  <a:lnTo>
                    <a:pt x="80164" y="20987"/>
                  </a:lnTo>
                  <a:lnTo>
                    <a:pt x="80137" y="21066"/>
                  </a:lnTo>
                  <a:lnTo>
                    <a:pt x="80085" y="21145"/>
                  </a:lnTo>
                  <a:lnTo>
                    <a:pt x="79980" y="21223"/>
                  </a:lnTo>
                  <a:lnTo>
                    <a:pt x="78929" y="21801"/>
                  </a:lnTo>
                  <a:lnTo>
                    <a:pt x="77905" y="22405"/>
                  </a:lnTo>
                  <a:lnTo>
                    <a:pt x="76907" y="23036"/>
                  </a:lnTo>
                  <a:lnTo>
                    <a:pt x="75935" y="23692"/>
                  </a:lnTo>
                  <a:lnTo>
                    <a:pt x="75015" y="24402"/>
                  </a:lnTo>
                  <a:lnTo>
                    <a:pt x="74096" y="25137"/>
                  </a:lnTo>
                  <a:lnTo>
                    <a:pt x="73203" y="25951"/>
                  </a:lnTo>
                  <a:lnTo>
                    <a:pt x="72336" y="26792"/>
                  </a:lnTo>
                  <a:lnTo>
                    <a:pt x="71601" y="27606"/>
                  </a:lnTo>
                  <a:lnTo>
                    <a:pt x="70865" y="28420"/>
                  </a:lnTo>
                  <a:lnTo>
                    <a:pt x="69368" y="30049"/>
                  </a:lnTo>
                  <a:lnTo>
                    <a:pt x="68607" y="30863"/>
                  </a:lnTo>
                  <a:lnTo>
                    <a:pt x="67845" y="31625"/>
                  </a:lnTo>
                  <a:lnTo>
                    <a:pt x="67031" y="32360"/>
                  </a:lnTo>
                  <a:lnTo>
                    <a:pt x="66610" y="32728"/>
                  </a:lnTo>
                  <a:lnTo>
                    <a:pt x="66190" y="33069"/>
                  </a:lnTo>
                  <a:lnTo>
                    <a:pt x="66085" y="33069"/>
                  </a:lnTo>
                  <a:lnTo>
                    <a:pt x="66006" y="33043"/>
                  </a:lnTo>
                  <a:lnTo>
                    <a:pt x="65954" y="32938"/>
                  </a:lnTo>
                  <a:lnTo>
                    <a:pt x="65954" y="32886"/>
                  </a:lnTo>
                  <a:lnTo>
                    <a:pt x="65980" y="32859"/>
                  </a:lnTo>
                  <a:lnTo>
                    <a:pt x="65954" y="32833"/>
                  </a:lnTo>
                  <a:lnTo>
                    <a:pt x="65954" y="32859"/>
                  </a:lnTo>
                  <a:lnTo>
                    <a:pt x="65875" y="32964"/>
                  </a:lnTo>
                  <a:lnTo>
                    <a:pt x="65770" y="33043"/>
                  </a:lnTo>
                  <a:lnTo>
                    <a:pt x="65717" y="33069"/>
                  </a:lnTo>
                  <a:lnTo>
                    <a:pt x="65586" y="33069"/>
                  </a:lnTo>
                  <a:lnTo>
                    <a:pt x="65507" y="33043"/>
                  </a:lnTo>
                  <a:lnTo>
                    <a:pt x="63616" y="31730"/>
                  </a:lnTo>
                  <a:lnTo>
                    <a:pt x="61699" y="30469"/>
                  </a:lnTo>
                  <a:lnTo>
                    <a:pt x="59781" y="29208"/>
                  </a:lnTo>
                  <a:lnTo>
                    <a:pt x="57864" y="28000"/>
                  </a:lnTo>
                  <a:lnTo>
                    <a:pt x="55920" y="26792"/>
                  </a:lnTo>
                  <a:lnTo>
                    <a:pt x="53976" y="25636"/>
                  </a:lnTo>
                  <a:lnTo>
                    <a:pt x="52006" y="24480"/>
                  </a:lnTo>
                  <a:lnTo>
                    <a:pt x="50037" y="23351"/>
                  </a:lnTo>
                  <a:lnTo>
                    <a:pt x="50010" y="23430"/>
                  </a:lnTo>
                  <a:lnTo>
                    <a:pt x="49931" y="23509"/>
                  </a:lnTo>
                  <a:lnTo>
                    <a:pt x="49853" y="23561"/>
                  </a:lnTo>
                  <a:lnTo>
                    <a:pt x="49748" y="23614"/>
                  </a:lnTo>
                  <a:lnTo>
                    <a:pt x="48723" y="24008"/>
                  </a:lnTo>
                  <a:lnTo>
                    <a:pt x="47673" y="24375"/>
                  </a:lnTo>
                  <a:lnTo>
                    <a:pt x="46622" y="24691"/>
                  </a:lnTo>
                  <a:lnTo>
                    <a:pt x="45571" y="24979"/>
                  </a:lnTo>
                  <a:lnTo>
                    <a:pt x="44494" y="25216"/>
                  </a:lnTo>
                  <a:lnTo>
                    <a:pt x="43444" y="25426"/>
                  </a:lnTo>
                  <a:lnTo>
                    <a:pt x="42367" y="25610"/>
                  </a:lnTo>
                  <a:lnTo>
                    <a:pt x="41290" y="25767"/>
                  </a:lnTo>
                  <a:lnTo>
                    <a:pt x="40213" y="25899"/>
                  </a:lnTo>
                  <a:lnTo>
                    <a:pt x="39136" y="25978"/>
                  </a:lnTo>
                  <a:lnTo>
                    <a:pt x="38059" y="26056"/>
                  </a:lnTo>
                  <a:lnTo>
                    <a:pt x="36956" y="26083"/>
                  </a:lnTo>
                  <a:lnTo>
                    <a:pt x="35879" y="26109"/>
                  </a:lnTo>
                  <a:lnTo>
                    <a:pt x="34802" y="26083"/>
                  </a:lnTo>
                  <a:lnTo>
                    <a:pt x="33699" y="26056"/>
                  </a:lnTo>
                  <a:lnTo>
                    <a:pt x="32622" y="25978"/>
                  </a:lnTo>
                  <a:lnTo>
                    <a:pt x="31519" y="25899"/>
                  </a:lnTo>
                  <a:lnTo>
                    <a:pt x="30442" y="25794"/>
                  </a:lnTo>
                  <a:lnTo>
                    <a:pt x="29339" y="25662"/>
                  </a:lnTo>
                  <a:lnTo>
                    <a:pt x="28262" y="25505"/>
                  </a:lnTo>
                  <a:lnTo>
                    <a:pt x="27185" y="25347"/>
                  </a:lnTo>
                  <a:lnTo>
                    <a:pt x="26082" y="25163"/>
                  </a:lnTo>
                  <a:lnTo>
                    <a:pt x="25005" y="24953"/>
                  </a:lnTo>
                  <a:lnTo>
                    <a:pt x="23928" y="24743"/>
                  </a:lnTo>
                  <a:lnTo>
                    <a:pt x="21801" y="24270"/>
                  </a:lnTo>
                  <a:lnTo>
                    <a:pt x="19673" y="23745"/>
                  </a:lnTo>
                  <a:lnTo>
                    <a:pt x="17546" y="23167"/>
                  </a:lnTo>
                  <a:lnTo>
                    <a:pt x="15471" y="22563"/>
                  </a:lnTo>
                  <a:lnTo>
                    <a:pt x="14578" y="22274"/>
                  </a:lnTo>
                  <a:lnTo>
                    <a:pt x="13658" y="21959"/>
                  </a:lnTo>
                  <a:lnTo>
                    <a:pt x="12713" y="21565"/>
                  </a:lnTo>
                  <a:lnTo>
                    <a:pt x="11767" y="21118"/>
                  </a:lnTo>
                  <a:lnTo>
                    <a:pt x="11268" y="22116"/>
                  </a:lnTo>
                  <a:lnTo>
                    <a:pt x="11321" y="22195"/>
                  </a:lnTo>
                  <a:lnTo>
                    <a:pt x="11373" y="22274"/>
                  </a:lnTo>
                  <a:lnTo>
                    <a:pt x="11399" y="22379"/>
                  </a:lnTo>
                  <a:lnTo>
                    <a:pt x="11399" y="22458"/>
                  </a:lnTo>
                  <a:lnTo>
                    <a:pt x="11399" y="22563"/>
                  </a:lnTo>
                  <a:lnTo>
                    <a:pt x="11347" y="22642"/>
                  </a:lnTo>
                  <a:lnTo>
                    <a:pt x="11268" y="22694"/>
                  </a:lnTo>
                  <a:lnTo>
                    <a:pt x="11163" y="22747"/>
                  </a:lnTo>
                  <a:lnTo>
                    <a:pt x="10874" y="22826"/>
                  </a:lnTo>
                  <a:lnTo>
                    <a:pt x="10559" y="22878"/>
                  </a:lnTo>
                  <a:lnTo>
                    <a:pt x="10217" y="22904"/>
                  </a:lnTo>
                  <a:lnTo>
                    <a:pt x="9902" y="22931"/>
                  </a:lnTo>
                  <a:lnTo>
                    <a:pt x="9587" y="22904"/>
                  </a:lnTo>
                  <a:lnTo>
                    <a:pt x="9272" y="22852"/>
                  </a:lnTo>
                  <a:lnTo>
                    <a:pt x="8983" y="22721"/>
                  </a:lnTo>
                  <a:lnTo>
                    <a:pt x="8852" y="22642"/>
                  </a:lnTo>
                  <a:lnTo>
                    <a:pt x="8720" y="22563"/>
                  </a:lnTo>
                  <a:lnTo>
                    <a:pt x="8589" y="22432"/>
                  </a:lnTo>
                  <a:lnTo>
                    <a:pt x="6593" y="22537"/>
                  </a:lnTo>
                  <a:lnTo>
                    <a:pt x="6698" y="22668"/>
                  </a:lnTo>
                  <a:lnTo>
                    <a:pt x="6829" y="22826"/>
                  </a:lnTo>
                  <a:lnTo>
                    <a:pt x="6908" y="22983"/>
                  </a:lnTo>
                  <a:lnTo>
                    <a:pt x="6934" y="23167"/>
                  </a:lnTo>
                  <a:lnTo>
                    <a:pt x="6960" y="23351"/>
                  </a:lnTo>
                  <a:lnTo>
                    <a:pt x="6960" y="23509"/>
                  </a:lnTo>
                  <a:lnTo>
                    <a:pt x="6934" y="23666"/>
                  </a:lnTo>
                  <a:lnTo>
                    <a:pt x="6855" y="23824"/>
                  </a:lnTo>
                  <a:lnTo>
                    <a:pt x="6750" y="23981"/>
                  </a:lnTo>
                  <a:lnTo>
                    <a:pt x="6619" y="24086"/>
                  </a:lnTo>
                  <a:lnTo>
                    <a:pt x="6540" y="24139"/>
                  </a:lnTo>
                  <a:lnTo>
                    <a:pt x="6435" y="24139"/>
                  </a:lnTo>
                  <a:lnTo>
                    <a:pt x="6356" y="24113"/>
                  </a:lnTo>
                  <a:lnTo>
                    <a:pt x="6304" y="24060"/>
                  </a:lnTo>
                  <a:lnTo>
                    <a:pt x="6251" y="23981"/>
                  </a:lnTo>
                  <a:lnTo>
                    <a:pt x="6199" y="23903"/>
                  </a:lnTo>
                  <a:lnTo>
                    <a:pt x="6199" y="23824"/>
                  </a:lnTo>
                  <a:lnTo>
                    <a:pt x="6251" y="23719"/>
                  </a:lnTo>
                  <a:lnTo>
                    <a:pt x="6330" y="23587"/>
                  </a:lnTo>
                  <a:lnTo>
                    <a:pt x="6356" y="23430"/>
                  </a:lnTo>
                  <a:lnTo>
                    <a:pt x="6330" y="23298"/>
                  </a:lnTo>
                  <a:lnTo>
                    <a:pt x="6278" y="23167"/>
                  </a:lnTo>
                  <a:lnTo>
                    <a:pt x="6199" y="23062"/>
                  </a:lnTo>
                  <a:lnTo>
                    <a:pt x="6094" y="22957"/>
                  </a:lnTo>
                  <a:lnTo>
                    <a:pt x="5962" y="22904"/>
                  </a:lnTo>
                  <a:lnTo>
                    <a:pt x="5831" y="22852"/>
                  </a:lnTo>
                  <a:lnTo>
                    <a:pt x="5621" y="22826"/>
                  </a:lnTo>
                  <a:lnTo>
                    <a:pt x="5437" y="22826"/>
                  </a:lnTo>
                  <a:lnTo>
                    <a:pt x="5227" y="22852"/>
                  </a:lnTo>
                  <a:lnTo>
                    <a:pt x="5043" y="22904"/>
                  </a:lnTo>
                  <a:lnTo>
                    <a:pt x="4728" y="22983"/>
                  </a:lnTo>
                  <a:lnTo>
                    <a:pt x="4623" y="23062"/>
                  </a:lnTo>
                  <a:lnTo>
                    <a:pt x="4518" y="23115"/>
                  </a:lnTo>
                  <a:lnTo>
                    <a:pt x="4623" y="23141"/>
                  </a:lnTo>
                  <a:lnTo>
                    <a:pt x="4675" y="23193"/>
                  </a:lnTo>
                  <a:lnTo>
                    <a:pt x="4702" y="23298"/>
                  </a:lnTo>
                  <a:lnTo>
                    <a:pt x="4675" y="23404"/>
                  </a:lnTo>
                  <a:lnTo>
                    <a:pt x="4570" y="23509"/>
                  </a:lnTo>
                  <a:lnTo>
                    <a:pt x="4439" y="23587"/>
                  </a:lnTo>
                  <a:lnTo>
                    <a:pt x="4308" y="23587"/>
                  </a:lnTo>
                  <a:lnTo>
                    <a:pt x="4176" y="23535"/>
                  </a:lnTo>
                  <a:lnTo>
                    <a:pt x="4071" y="23456"/>
                  </a:lnTo>
                  <a:lnTo>
                    <a:pt x="3966" y="23351"/>
                  </a:lnTo>
                  <a:lnTo>
                    <a:pt x="3914" y="23220"/>
                  </a:lnTo>
                  <a:lnTo>
                    <a:pt x="3887" y="23062"/>
                  </a:lnTo>
                  <a:lnTo>
                    <a:pt x="3914" y="22904"/>
                  </a:lnTo>
                  <a:lnTo>
                    <a:pt x="3966" y="22773"/>
                  </a:lnTo>
                  <a:lnTo>
                    <a:pt x="4071" y="22642"/>
                  </a:lnTo>
                  <a:lnTo>
                    <a:pt x="4176" y="22537"/>
                  </a:lnTo>
                  <a:lnTo>
                    <a:pt x="3047" y="20987"/>
                  </a:lnTo>
                  <a:lnTo>
                    <a:pt x="2732" y="20961"/>
                  </a:lnTo>
                  <a:lnTo>
                    <a:pt x="2443" y="20882"/>
                  </a:lnTo>
                  <a:lnTo>
                    <a:pt x="2311" y="20803"/>
                  </a:lnTo>
                  <a:lnTo>
                    <a:pt x="2180" y="20724"/>
                  </a:lnTo>
                  <a:lnTo>
                    <a:pt x="2049" y="20619"/>
                  </a:lnTo>
                  <a:lnTo>
                    <a:pt x="1917" y="20514"/>
                  </a:lnTo>
                  <a:lnTo>
                    <a:pt x="1760" y="20304"/>
                  </a:lnTo>
                  <a:lnTo>
                    <a:pt x="1655" y="20068"/>
                  </a:lnTo>
                  <a:lnTo>
                    <a:pt x="0" y="20698"/>
                  </a:lnTo>
                  <a:lnTo>
                    <a:pt x="210" y="21223"/>
                  </a:lnTo>
                  <a:lnTo>
                    <a:pt x="420" y="21749"/>
                  </a:lnTo>
                  <a:lnTo>
                    <a:pt x="657" y="22248"/>
                  </a:lnTo>
                  <a:lnTo>
                    <a:pt x="893" y="22773"/>
                  </a:lnTo>
                  <a:lnTo>
                    <a:pt x="1156" y="23272"/>
                  </a:lnTo>
                  <a:lnTo>
                    <a:pt x="1445" y="23745"/>
                  </a:lnTo>
                  <a:lnTo>
                    <a:pt x="1734" y="24244"/>
                  </a:lnTo>
                  <a:lnTo>
                    <a:pt x="2049" y="24717"/>
                  </a:lnTo>
                  <a:lnTo>
                    <a:pt x="2364" y="25190"/>
                  </a:lnTo>
                  <a:lnTo>
                    <a:pt x="2705" y="25636"/>
                  </a:lnTo>
                  <a:lnTo>
                    <a:pt x="3073" y="26109"/>
                  </a:lnTo>
                  <a:lnTo>
                    <a:pt x="3441" y="26529"/>
                  </a:lnTo>
                  <a:lnTo>
                    <a:pt x="3835" y="26976"/>
                  </a:lnTo>
                  <a:lnTo>
                    <a:pt x="4229" y="27396"/>
                  </a:lnTo>
                  <a:lnTo>
                    <a:pt x="4649" y="27790"/>
                  </a:lnTo>
                  <a:lnTo>
                    <a:pt x="5069" y="28184"/>
                  </a:lnTo>
                  <a:lnTo>
                    <a:pt x="5673" y="28709"/>
                  </a:lnTo>
                  <a:lnTo>
                    <a:pt x="6278" y="29182"/>
                  </a:lnTo>
                  <a:lnTo>
                    <a:pt x="6908" y="29655"/>
                  </a:lnTo>
                  <a:lnTo>
                    <a:pt x="7538" y="30101"/>
                  </a:lnTo>
                  <a:lnTo>
                    <a:pt x="8195" y="30522"/>
                  </a:lnTo>
                  <a:lnTo>
                    <a:pt x="8852" y="30916"/>
                  </a:lnTo>
                  <a:lnTo>
                    <a:pt x="9535" y="31310"/>
                  </a:lnTo>
                  <a:lnTo>
                    <a:pt x="10217" y="31677"/>
                  </a:lnTo>
                  <a:lnTo>
                    <a:pt x="10900" y="32019"/>
                  </a:lnTo>
                  <a:lnTo>
                    <a:pt x="11610" y="32360"/>
                  </a:lnTo>
                  <a:lnTo>
                    <a:pt x="12345" y="32675"/>
                  </a:lnTo>
                  <a:lnTo>
                    <a:pt x="13054" y="32964"/>
                  </a:lnTo>
                  <a:lnTo>
                    <a:pt x="13790" y="33253"/>
                  </a:lnTo>
                  <a:lnTo>
                    <a:pt x="14525" y="33516"/>
                  </a:lnTo>
                  <a:lnTo>
                    <a:pt x="16022" y="34041"/>
                  </a:lnTo>
                  <a:lnTo>
                    <a:pt x="17546" y="34488"/>
                  </a:lnTo>
                  <a:lnTo>
                    <a:pt x="19069" y="34908"/>
                  </a:lnTo>
                  <a:lnTo>
                    <a:pt x="20619" y="35276"/>
                  </a:lnTo>
                  <a:lnTo>
                    <a:pt x="22168" y="35643"/>
                  </a:lnTo>
                  <a:lnTo>
                    <a:pt x="23692" y="35959"/>
                  </a:lnTo>
                  <a:lnTo>
                    <a:pt x="25242" y="36274"/>
                  </a:lnTo>
                  <a:lnTo>
                    <a:pt x="28262" y="36904"/>
                  </a:lnTo>
                  <a:lnTo>
                    <a:pt x="31230" y="37482"/>
                  </a:lnTo>
                  <a:lnTo>
                    <a:pt x="34224" y="38007"/>
                  </a:lnTo>
                  <a:lnTo>
                    <a:pt x="37245" y="38480"/>
                  </a:lnTo>
                  <a:lnTo>
                    <a:pt x="40239" y="38927"/>
                  </a:lnTo>
                  <a:lnTo>
                    <a:pt x="43260" y="39321"/>
                  </a:lnTo>
                  <a:lnTo>
                    <a:pt x="46281" y="39662"/>
                  </a:lnTo>
                  <a:lnTo>
                    <a:pt x="49301" y="39977"/>
                  </a:lnTo>
                  <a:lnTo>
                    <a:pt x="52348" y="40240"/>
                  </a:lnTo>
                  <a:lnTo>
                    <a:pt x="55369" y="40450"/>
                  </a:lnTo>
                  <a:lnTo>
                    <a:pt x="58415" y="40608"/>
                  </a:lnTo>
                  <a:lnTo>
                    <a:pt x="61462" y="40739"/>
                  </a:lnTo>
                  <a:lnTo>
                    <a:pt x="64483" y="40818"/>
                  </a:lnTo>
                  <a:lnTo>
                    <a:pt x="67530" y="40870"/>
                  </a:lnTo>
                  <a:lnTo>
                    <a:pt x="70576" y="40844"/>
                  </a:lnTo>
                  <a:lnTo>
                    <a:pt x="73623" y="40818"/>
                  </a:lnTo>
                  <a:lnTo>
                    <a:pt x="76670" y="40713"/>
                  </a:lnTo>
                  <a:lnTo>
                    <a:pt x="79638" y="40608"/>
                  </a:lnTo>
                  <a:lnTo>
                    <a:pt x="82659" y="40450"/>
                  </a:lnTo>
                  <a:lnTo>
                    <a:pt x="85653" y="40266"/>
                  </a:lnTo>
                  <a:lnTo>
                    <a:pt x="88674" y="40030"/>
                  </a:lnTo>
                  <a:lnTo>
                    <a:pt x="91694" y="39767"/>
                  </a:lnTo>
                  <a:lnTo>
                    <a:pt x="94715" y="39478"/>
                  </a:lnTo>
                  <a:lnTo>
                    <a:pt x="97735" y="39137"/>
                  </a:lnTo>
                  <a:lnTo>
                    <a:pt x="100756" y="38743"/>
                  </a:lnTo>
                  <a:lnTo>
                    <a:pt x="103777" y="38323"/>
                  </a:lnTo>
                  <a:lnTo>
                    <a:pt x="106771" y="37850"/>
                  </a:lnTo>
                  <a:lnTo>
                    <a:pt x="109765" y="37324"/>
                  </a:lnTo>
                  <a:lnTo>
                    <a:pt x="112733" y="36747"/>
                  </a:lnTo>
                  <a:lnTo>
                    <a:pt x="115675" y="36116"/>
                  </a:lnTo>
                  <a:lnTo>
                    <a:pt x="118617" y="35433"/>
                  </a:lnTo>
                  <a:lnTo>
                    <a:pt x="121532" y="34698"/>
                  </a:lnTo>
                  <a:lnTo>
                    <a:pt x="122977" y="34304"/>
                  </a:lnTo>
                  <a:lnTo>
                    <a:pt x="124422" y="33884"/>
                  </a:lnTo>
                  <a:lnTo>
                    <a:pt x="125866" y="33463"/>
                  </a:lnTo>
                  <a:lnTo>
                    <a:pt x="127285" y="32991"/>
                  </a:lnTo>
                  <a:lnTo>
                    <a:pt x="128703" y="32465"/>
                  </a:lnTo>
                  <a:lnTo>
                    <a:pt x="130095" y="31914"/>
                  </a:lnTo>
                  <a:lnTo>
                    <a:pt x="131487" y="31310"/>
                  </a:lnTo>
                  <a:lnTo>
                    <a:pt x="132827" y="30627"/>
                  </a:lnTo>
                  <a:lnTo>
                    <a:pt x="133483" y="30285"/>
                  </a:lnTo>
                  <a:lnTo>
                    <a:pt x="134140" y="29917"/>
                  </a:lnTo>
                  <a:lnTo>
                    <a:pt x="134797" y="29550"/>
                  </a:lnTo>
                  <a:lnTo>
                    <a:pt x="135427" y="29130"/>
                  </a:lnTo>
                  <a:lnTo>
                    <a:pt x="136057" y="28736"/>
                  </a:lnTo>
                  <a:lnTo>
                    <a:pt x="136688" y="28315"/>
                  </a:lnTo>
                  <a:lnTo>
                    <a:pt x="137292" y="27869"/>
                  </a:lnTo>
                  <a:lnTo>
                    <a:pt x="137870" y="27422"/>
                  </a:lnTo>
                  <a:lnTo>
                    <a:pt x="138448" y="26949"/>
                  </a:lnTo>
                  <a:lnTo>
                    <a:pt x="138999" y="26450"/>
                  </a:lnTo>
                  <a:lnTo>
                    <a:pt x="139551" y="25951"/>
                  </a:lnTo>
                  <a:lnTo>
                    <a:pt x="140076" y="25426"/>
                  </a:lnTo>
                  <a:lnTo>
                    <a:pt x="140601" y="24874"/>
                  </a:lnTo>
                  <a:lnTo>
                    <a:pt x="141074" y="24323"/>
                  </a:lnTo>
                  <a:lnTo>
                    <a:pt x="141573" y="23745"/>
                  </a:lnTo>
                  <a:lnTo>
                    <a:pt x="142020" y="23141"/>
                  </a:lnTo>
                  <a:lnTo>
                    <a:pt x="142466" y="22537"/>
                  </a:lnTo>
                  <a:lnTo>
                    <a:pt x="142860" y="21906"/>
                  </a:lnTo>
                  <a:lnTo>
                    <a:pt x="143280" y="21250"/>
                  </a:lnTo>
                  <a:lnTo>
                    <a:pt x="143648" y="20567"/>
                  </a:lnTo>
                  <a:lnTo>
                    <a:pt x="144016" y="19831"/>
                  </a:lnTo>
                  <a:lnTo>
                    <a:pt x="144331" y="19070"/>
                  </a:lnTo>
                  <a:lnTo>
                    <a:pt x="144620" y="18308"/>
                  </a:lnTo>
                  <a:lnTo>
                    <a:pt x="144883" y="17546"/>
                  </a:lnTo>
                  <a:lnTo>
                    <a:pt x="145093" y="16758"/>
                  </a:lnTo>
                  <a:lnTo>
                    <a:pt x="145250" y="15970"/>
                  </a:lnTo>
                  <a:lnTo>
                    <a:pt x="145382" y="15182"/>
                  </a:lnTo>
                  <a:lnTo>
                    <a:pt x="145461" y="14394"/>
                  </a:lnTo>
                  <a:lnTo>
                    <a:pt x="145513" y="13580"/>
                  </a:lnTo>
                  <a:lnTo>
                    <a:pt x="145513" y="12792"/>
                  </a:lnTo>
                  <a:lnTo>
                    <a:pt x="145487" y="12004"/>
                  </a:lnTo>
                  <a:lnTo>
                    <a:pt x="145434" y="11216"/>
                  </a:lnTo>
                  <a:lnTo>
                    <a:pt x="145303" y="10428"/>
                  </a:lnTo>
                  <a:lnTo>
                    <a:pt x="145172" y="9666"/>
                  </a:lnTo>
                  <a:lnTo>
                    <a:pt x="144961" y="8905"/>
                  </a:lnTo>
                  <a:lnTo>
                    <a:pt x="144751" y="8169"/>
                  </a:lnTo>
                  <a:lnTo>
                    <a:pt x="144620" y="8038"/>
                  </a:lnTo>
                  <a:lnTo>
                    <a:pt x="144541" y="7985"/>
                  </a:lnTo>
                  <a:lnTo>
                    <a:pt x="144489" y="7907"/>
                  </a:lnTo>
                  <a:lnTo>
                    <a:pt x="144436" y="7775"/>
                  </a:lnTo>
                  <a:lnTo>
                    <a:pt x="144436" y="7618"/>
                  </a:lnTo>
                  <a:lnTo>
                    <a:pt x="144489" y="7486"/>
                  </a:lnTo>
                  <a:lnTo>
                    <a:pt x="144252" y="6935"/>
                  </a:lnTo>
                  <a:lnTo>
                    <a:pt x="143990" y="6383"/>
                  </a:lnTo>
                  <a:lnTo>
                    <a:pt x="143701" y="5858"/>
                  </a:lnTo>
                  <a:lnTo>
                    <a:pt x="143386" y="5333"/>
                  </a:lnTo>
                  <a:lnTo>
                    <a:pt x="143044" y="4833"/>
                  </a:lnTo>
                  <a:lnTo>
                    <a:pt x="142703" y="4334"/>
                  </a:lnTo>
                  <a:lnTo>
                    <a:pt x="142309" y="3862"/>
                  </a:lnTo>
                  <a:lnTo>
                    <a:pt x="141888" y="3389"/>
                  </a:lnTo>
                  <a:lnTo>
                    <a:pt x="141442" y="2969"/>
                  </a:lnTo>
                  <a:lnTo>
                    <a:pt x="140995" y="2548"/>
                  </a:lnTo>
                  <a:lnTo>
                    <a:pt x="140496" y="2128"/>
                  </a:lnTo>
                  <a:lnTo>
                    <a:pt x="139997" y="1760"/>
                  </a:lnTo>
                  <a:lnTo>
                    <a:pt x="139446" y="1419"/>
                  </a:lnTo>
                  <a:lnTo>
                    <a:pt x="138894" y="1077"/>
                  </a:lnTo>
                  <a:lnTo>
                    <a:pt x="138290" y="762"/>
                  </a:lnTo>
                  <a:lnTo>
                    <a:pt x="137686" y="473"/>
                  </a:lnTo>
                  <a:lnTo>
                    <a:pt x="137528" y="395"/>
                  </a:lnTo>
                  <a:lnTo>
                    <a:pt x="137449" y="289"/>
                  </a:lnTo>
                  <a:lnTo>
                    <a:pt x="137423" y="158"/>
                  </a:lnTo>
                  <a:lnTo>
                    <a:pt x="1374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68"/>
            <p:cNvSpPr/>
            <p:nvPr/>
          </p:nvSpPr>
          <p:spPr>
            <a:xfrm>
              <a:off x="7522451" y="3592588"/>
              <a:ext cx="40884" cy="29271"/>
            </a:xfrm>
            <a:custGeom>
              <a:avLst/>
              <a:gdLst/>
              <a:ahLst/>
              <a:cxnLst/>
              <a:rect l="l" t="t" r="r" b="b"/>
              <a:pathLst>
                <a:path w="2496" h="1787" extrusionOk="0">
                  <a:moveTo>
                    <a:pt x="184" y="1"/>
                  </a:moveTo>
                  <a:lnTo>
                    <a:pt x="105" y="27"/>
                  </a:lnTo>
                  <a:lnTo>
                    <a:pt x="53" y="53"/>
                  </a:lnTo>
                  <a:lnTo>
                    <a:pt x="27" y="106"/>
                  </a:lnTo>
                  <a:lnTo>
                    <a:pt x="0" y="184"/>
                  </a:lnTo>
                  <a:lnTo>
                    <a:pt x="27" y="368"/>
                  </a:lnTo>
                  <a:lnTo>
                    <a:pt x="53" y="578"/>
                  </a:lnTo>
                  <a:lnTo>
                    <a:pt x="132" y="762"/>
                  </a:lnTo>
                  <a:lnTo>
                    <a:pt x="210" y="946"/>
                  </a:lnTo>
                  <a:lnTo>
                    <a:pt x="342" y="1130"/>
                  </a:lnTo>
                  <a:lnTo>
                    <a:pt x="473" y="1288"/>
                  </a:lnTo>
                  <a:lnTo>
                    <a:pt x="631" y="1419"/>
                  </a:lnTo>
                  <a:lnTo>
                    <a:pt x="815" y="1550"/>
                  </a:lnTo>
                  <a:lnTo>
                    <a:pt x="998" y="1629"/>
                  </a:lnTo>
                  <a:lnTo>
                    <a:pt x="1182" y="1708"/>
                  </a:lnTo>
                  <a:lnTo>
                    <a:pt x="1392" y="1760"/>
                  </a:lnTo>
                  <a:lnTo>
                    <a:pt x="1603" y="1787"/>
                  </a:lnTo>
                  <a:lnTo>
                    <a:pt x="1813" y="1787"/>
                  </a:lnTo>
                  <a:lnTo>
                    <a:pt x="1997" y="1760"/>
                  </a:lnTo>
                  <a:lnTo>
                    <a:pt x="2207" y="1682"/>
                  </a:lnTo>
                  <a:lnTo>
                    <a:pt x="2391" y="1603"/>
                  </a:lnTo>
                  <a:lnTo>
                    <a:pt x="2469" y="1524"/>
                  </a:lnTo>
                  <a:lnTo>
                    <a:pt x="2496" y="1419"/>
                  </a:lnTo>
                  <a:lnTo>
                    <a:pt x="2496" y="1340"/>
                  </a:lnTo>
                  <a:lnTo>
                    <a:pt x="2496" y="1235"/>
                  </a:lnTo>
                  <a:lnTo>
                    <a:pt x="2443" y="1156"/>
                  </a:lnTo>
                  <a:lnTo>
                    <a:pt x="2364" y="1104"/>
                  </a:lnTo>
                  <a:lnTo>
                    <a:pt x="2285" y="1078"/>
                  </a:lnTo>
                  <a:lnTo>
                    <a:pt x="2180" y="1078"/>
                  </a:lnTo>
                  <a:lnTo>
                    <a:pt x="1892" y="1183"/>
                  </a:lnTo>
                  <a:lnTo>
                    <a:pt x="1603" y="1209"/>
                  </a:lnTo>
                  <a:lnTo>
                    <a:pt x="1471" y="1209"/>
                  </a:lnTo>
                  <a:lnTo>
                    <a:pt x="1340" y="1183"/>
                  </a:lnTo>
                  <a:lnTo>
                    <a:pt x="1182" y="1130"/>
                  </a:lnTo>
                  <a:lnTo>
                    <a:pt x="1051" y="1078"/>
                  </a:lnTo>
                  <a:lnTo>
                    <a:pt x="920" y="999"/>
                  </a:lnTo>
                  <a:lnTo>
                    <a:pt x="788" y="894"/>
                  </a:lnTo>
                  <a:lnTo>
                    <a:pt x="683" y="789"/>
                  </a:lnTo>
                  <a:lnTo>
                    <a:pt x="604" y="684"/>
                  </a:lnTo>
                  <a:lnTo>
                    <a:pt x="526" y="552"/>
                  </a:lnTo>
                  <a:lnTo>
                    <a:pt x="447" y="421"/>
                  </a:lnTo>
                  <a:lnTo>
                    <a:pt x="394" y="263"/>
                  </a:lnTo>
                  <a:lnTo>
                    <a:pt x="368" y="132"/>
                  </a:lnTo>
                  <a:lnTo>
                    <a:pt x="342" y="53"/>
                  </a:lnTo>
                  <a:lnTo>
                    <a:pt x="289" y="27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68"/>
            <p:cNvSpPr/>
            <p:nvPr/>
          </p:nvSpPr>
          <p:spPr>
            <a:xfrm>
              <a:off x="7518569" y="3670459"/>
              <a:ext cx="37461" cy="35725"/>
            </a:xfrm>
            <a:custGeom>
              <a:avLst/>
              <a:gdLst/>
              <a:ahLst/>
              <a:cxnLst/>
              <a:rect l="l" t="t" r="r" b="b"/>
              <a:pathLst>
                <a:path w="2287" h="2181" extrusionOk="0">
                  <a:moveTo>
                    <a:pt x="763" y="1"/>
                  </a:moveTo>
                  <a:lnTo>
                    <a:pt x="526" y="27"/>
                  </a:lnTo>
                  <a:lnTo>
                    <a:pt x="316" y="106"/>
                  </a:lnTo>
                  <a:lnTo>
                    <a:pt x="106" y="211"/>
                  </a:lnTo>
                  <a:lnTo>
                    <a:pt x="27" y="290"/>
                  </a:lnTo>
                  <a:lnTo>
                    <a:pt x="1" y="368"/>
                  </a:lnTo>
                  <a:lnTo>
                    <a:pt x="1" y="474"/>
                  </a:lnTo>
                  <a:lnTo>
                    <a:pt x="1" y="552"/>
                  </a:lnTo>
                  <a:lnTo>
                    <a:pt x="53" y="631"/>
                  </a:lnTo>
                  <a:lnTo>
                    <a:pt x="132" y="684"/>
                  </a:lnTo>
                  <a:lnTo>
                    <a:pt x="211" y="710"/>
                  </a:lnTo>
                  <a:lnTo>
                    <a:pt x="316" y="684"/>
                  </a:lnTo>
                  <a:lnTo>
                    <a:pt x="474" y="657"/>
                  </a:lnTo>
                  <a:lnTo>
                    <a:pt x="605" y="631"/>
                  </a:lnTo>
                  <a:lnTo>
                    <a:pt x="894" y="631"/>
                  </a:lnTo>
                  <a:lnTo>
                    <a:pt x="1025" y="657"/>
                  </a:lnTo>
                  <a:lnTo>
                    <a:pt x="1157" y="710"/>
                  </a:lnTo>
                  <a:lnTo>
                    <a:pt x="1262" y="762"/>
                  </a:lnTo>
                  <a:lnTo>
                    <a:pt x="1367" y="841"/>
                  </a:lnTo>
                  <a:lnTo>
                    <a:pt x="1472" y="920"/>
                  </a:lnTo>
                  <a:lnTo>
                    <a:pt x="1551" y="1025"/>
                  </a:lnTo>
                  <a:lnTo>
                    <a:pt x="1603" y="1130"/>
                  </a:lnTo>
                  <a:lnTo>
                    <a:pt x="1656" y="1262"/>
                  </a:lnTo>
                  <a:lnTo>
                    <a:pt x="1682" y="1393"/>
                  </a:lnTo>
                  <a:lnTo>
                    <a:pt x="1682" y="1524"/>
                  </a:lnTo>
                  <a:lnTo>
                    <a:pt x="1682" y="1682"/>
                  </a:lnTo>
                  <a:lnTo>
                    <a:pt x="1629" y="1839"/>
                  </a:lnTo>
                  <a:lnTo>
                    <a:pt x="1629" y="1944"/>
                  </a:lnTo>
                  <a:lnTo>
                    <a:pt x="1656" y="2050"/>
                  </a:lnTo>
                  <a:lnTo>
                    <a:pt x="1735" y="2128"/>
                  </a:lnTo>
                  <a:lnTo>
                    <a:pt x="1813" y="2181"/>
                  </a:lnTo>
                  <a:lnTo>
                    <a:pt x="1997" y="2181"/>
                  </a:lnTo>
                  <a:lnTo>
                    <a:pt x="2076" y="2155"/>
                  </a:lnTo>
                  <a:lnTo>
                    <a:pt x="2129" y="2050"/>
                  </a:lnTo>
                  <a:lnTo>
                    <a:pt x="2207" y="1839"/>
                  </a:lnTo>
                  <a:lnTo>
                    <a:pt x="2260" y="1603"/>
                  </a:lnTo>
                  <a:lnTo>
                    <a:pt x="2286" y="1393"/>
                  </a:lnTo>
                  <a:lnTo>
                    <a:pt x="2260" y="1156"/>
                  </a:lnTo>
                  <a:lnTo>
                    <a:pt x="2207" y="946"/>
                  </a:lnTo>
                  <a:lnTo>
                    <a:pt x="2102" y="736"/>
                  </a:lnTo>
                  <a:lnTo>
                    <a:pt x="1971" y="552"/>
                  </a:lnTo>
                  <a:lnTo>
                    <a:pt x="1813" y="368"/>
                  </a:lnTo>
                  <a:lnTo>
                    <a:pt x="1629" y="237"/>
                  </a:lnTo>
                  <a:lnTo>
                    <a:pt x="1446" y="132"/>
                  </a:lnTo>
                  <a:lnTo>
                    <a:pt x="1209" y="53"/>
                  </a:lnTo>
                  <a:lnTo>
                    <a:pt x="99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68"/>
            <p:cNvSpPr/>
            <p:nvPr/>
          </p:nvSpPr>
          <p:spPr>
            <a:xfrm>
              <a:off x="7512558" y="3726822"/>
              <a:ext cx="29271" cy="41327"/>
            </a:xfrm>
            <a:custGeom>
              <a:avLst/>
              <a:gdLst/>
              <a:ahLst/>
              <a:cxnLst/>
              <a:rect l="l" t="t" r="r" b="b"/>
              <a:pathLst>
                <a:path w="1787" h="2523" extrusionOk="0">
                  <a:moveTo>
                    <a:pt x="394" y="1"/>
                  </a:moveTo>
                  <a:lnTo>
                    <a:pt x="158" y="27"/>
                  </a:lnTo>
                  <a:lnTo>
                    <a:pt x="79" y="53"/>
                  </a:lnTo>
                  <a:lnTo>
                    <a:pt x="27" y="106"/>
                  </a:lnTo>
                  <a:lnTo>
                    <a:pt x="0" y="184"/>
                  </a:lnTo>
                  <a:lnTo>
                    <a:pt x="0" y="263"/>
                  </a:lnTo>
                  <a:lnTo>
                    <a:pt x="0" y="342"/>
                  </a:lnTo>
                  <a:lnTo>
                    <a:pt x="53" y="395"/>
                  </a:lnTo>
                  <a:lnTo>
                    <a:pt x="105" y="473"/>
                  </a:lnTo>
                  <a:lnTo>
                    <a:pt x="158" y="500"/>
                  </a:lnTo>
                  <a:lnTo>
                    <a:pt x="394" y="631"/>
                  </a:lnTo>
                  <a:lnTo>
                    <a:pt x="604" y="762"/>
                  </a:lnTo>
                  <a:lnTo>
                    <a:pt x="762" y="920"/>
                  </a:lnTo>
                  <a:lnTo>
                    <a:pt x="893" y="1130"/>
                  </a:lnTo>
                  <a:lnTo>
                    <a:pt x="998" y="1340"/>
                  </a:lnTo>
                  <a:lnTo>
                    <a:pt x="1025" y="1550"/>
                  </a:lnTo>
                  <a:lnTo>
                    <a:pt x="998" y="1813"/>
                  </a:lnTo>
                  <a:lnTo>
                    <a:pt x="920" y="2049"/>
                  </a:lnTo>
                  <a:lnTo>
                    <a:pt x="920" y="2128"/>
                  </a:lnTo>
                  <a:lnTo>
                    <a:pt x="893" y="2207"/>
                  </a:lnTo>
                  <a:lnTo>
                    <a:pt x="946" y="2312"/>
                  </a:lnTo>
                  <a:lnTo>
                    <a:pt x="1025" y="2417"/>
                  </a:lnTo>
                  <a:lnTo>
                    <a:pt x="1130" y="2470"/>
                  </a:lnTo>
                  <a:lnTo>
                    <a:pt x="1261" y="2522"/>
                  </a:lnTo>
                  <a:lnTo>
                    <a:pt x="1392" y="2496"/>
                  </a:lnTo>
                  <a:lnTo>
                    <a:pt x="1524" y="2443"/>
                  </a:lnTo>
                  <a:lnTo>
                    <a:pt x="1576" y="2391"/>
                  </a:lnTo>
                  <a:lnTo>
                    <a:pt x="1602" y="2338"/>
                  </a:lnTo>
                  <a:lnTo>
                    <a:pt x="1681" y="2154"/>
                  </a:lnTo>
                  <a:lnTo>
                    <a:pt x="1734" y="1944"/>
                  </a:lnTo>
                  <a:lnTo>
                    <a:pt x="1760" y="1760"/>
                  </a:lnTo>
                  <a:lnTo>
                    <a:pt x="1786" y="1550"/>
                  </a:lnTo>
                  <a:lnTo>
                    <a:pt x="1760" y="1340"/>
                  </a:lnTo>
                  <a:lnTo>
                    <a:pt x="1708" y="1130"/>
                  </a:lnTo>
                  <a:lnTo>
                    <a:pt x="1629" y="920"/>
                  </a:lnTo>
                  <a:lnTo>
                    <a:pt x="1524" y="736"/>
                  </a:lnTo>
                  <a:lnTo>
                    <a:pt x="1419" y="578"/>
                  </a:lnTo>
                  <a:lnTo>
                    <a:pt x="1287" y="421"/>
                  </a:lnTo>
                  <a:lnTo>
                    <a:pt x="1130" y="263"/>
                  </a:lnTo>
                  <a:lnTo>
                    <a:pt x="972" y="158"/>
                  </a:lnTo>
                  <a:lnTo>
                    <a:pt x="788" y="79"/>
                  </a:lnTo>
                  <a:lnTo>
                    <a:pt x="604" y="27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68"/>
            <p:cNvSpPr/>
            <p:nvPr/>
          </p:nvSpPr>
          <p:spPr>
            <a:xfrm>
              <a:off x="6982927" y="2755783"/>
              <a:ext cx="513726" cy="160065"/>
            </a:xfrm>
            <a:custGeom>
              <a:avLst/>
              <a:gdLst/>
              <a:ahLst/>
              <a:cxnLst/>
              <a:rect l="l" t="t" r="r" b="b"/>
              <a:pathLst>
                <a:path w="31363" h="9772" extrusionOk="0">
                  <a:moveTo>
                    <a:pt x="1761" y="0"/>
                  </a:moveTo>
                  <a:lnTo>
                    <a:pt x="1603" y="447"/>
                  </a:lnTo>
                  <a:lnTo>
                    <a:pt x="1419" y="893"/>
                  </a:lnTo>
                  <a:lnTo>
                    <a:pt x="1209" y="1314"/>
                  </a:lnTo>
                  <a:lnTo>
                    <a:pt x="999" y="1734"/>
                  </a:lnTo>
                  <a:lnTo>
                    <a:pt x="789" y="2154"/>
                  </a:lnTo>
                  <a:lnTo>
                    <a:pt x="526" y="2548"/>
                  </a:lnTo>
                  <a:lnTo>
                    <a:pt x="1" y="3336"/>
                  </a:lnTo>
                  <a:lnTo>
                    <a:pt x="1" y="3336"/>
                  </a:lnTo>
                  <a:lnTo>
                    <a:pt x="474" y="3310"/>
                  </a:lnTo>
                  <a:lnTo>
                    <a:pt x="920" y="3310"/>
                  </a:lnTo>
                  <a:lnTo>
                    <a:pt x="1393" y="3336"/>
                  </a:lnTo>
                  <a:lnTo>
                    <a:pt x="1840" y="3362"/>
                  </a:lnTo>
                  <a:lnTo>
                    <a:pt x="2312" y="3415"/>
                  </a:lnTo>
                  <a:lnTo>
                    <a:pt x="2759" y="3494"/>
                  </a:lnTo>
                  <a:lnTo>
                    <a:pt x="3232" y="3572"/>
                  </a:lnTo>
                  <a:lnTo>
                    <a:pt x="3678" y="3651"/>
                  </a:lnTo>
                  <a:lnTo>
                    <a:pt x="4597" y="3914"/>
                  </a:lnTo>
                  <a:lnTo>
                    <a:pt x="5490" y="4203"/>
                  </a:lnTo>
                  <a:lnTo>
                    <a:pt x="6384" y="4571"/>
                  </a:lnTo>
                  <a:lnTo>
                    <a:pt x="7224" y="4965"/>
                  </a:lnTo>
                  <a:lnTo>
                    <a:pt x="8065" y="5437"/>
                  </a:lnTo>
                  <a:lnTo>
                    <a:pt x="8879" y="5936"/>
                  </a:lnTo>
                  <a:lnTo>
                    <a:pt x="9667" y="6462"/>
                  </a:lnTo>
                  <a:lnTo>
                    <a:pt x="10402" y="7040"/>
                  </a:lnTo>
                  <a:lnTo>
                    <a:pt x="11111" y="7670"/>
                  </a:lnTo>
                  <a:lnTo>
                    <a:pt x="11768" y="8300"/>
                  </a:lnTo>
                  <a:lnTo>
                    <a:pt x="12398" y="8983"/>
                  </a:lnTo>
                  <a:lnTo>
                    <a:pt x="12950" y="9692"/>
                  </a:lnTo>
                  <a:lnTo>
                    <a:pt x="13003" y="9771"/>
                  </a:lnTo>
                  <a:lnTo>
                    <a:pt x="13134" y="9692"/>
                  </a:lnTo>
                  <a:lnTo>
                    <a:pt x="13081" y="9561"/>
                  </a:lnTo>
                  <a:lnTo>
                    <a:pt x="13081" y="9430"/>
                  </a:lnTo>
                  <a:lnTo>
                    <a:pt x="13108" y="9351"/>
                  </a:lnTo>
                  <a:lnTo>
                    <a:pt x="13134" y="9298"/>
                  </a:lnTo>
                  <a:lnTo>
                    <a:pt x="13186" y="9246"/>
                  </a:lnTo>
                  <a:lnTo>
                    <a:pt x="13265" y="9220"/>
                  </a:lnTo>
                  <a:lnTo>
                    <a:pt x="15472" y="8274"/>
                  </a:lnTo>
                  <a:lnTo>
                    <a:pt x="17704" y="7381"/>
                  </a:lnTo>
                  <a:lnTo>
                    <a:pt x="19963" y="6514"/>
                  </a:lnTo>
                  <a:lnTo>
                    <a:pt x="22222" y="5647"/>
                  </a:lnTo>
                  <a:lnTo>
                    <a:pt x="24507" y="4807"/>
                  </a:lnTo>
                  <a:lnTo>
                    <a:pt x="26766" y="3993"/>
                  </a:lnTo>
                  <a:lnTo>
                    <a:pt x="29051" y="3205"/>
                  </a:lnTo>
                  <a:lnTo>
                    <a:pt x="31362" y="2443"/>
                  </a:lnTo>
                  <a:lnTo>
                    <a:pt x="30627" y="237"/>
                  </a:lnTo>
                  <a:lnTo>
                    <a:pt x="29209" y="683"/>
                  </a:lnTo>
                  <a:lnTo>
                    <a:pt x="27764" y="1103"/>
                  </a:lnTo>
                  <a:lnTo>
                    <a:pt x="26293" y="1445"/>
                  </a:lnTo>
                  <a:lnTo>
                    <a:pt x="24822" y="1760"/>
                  </a:lnTo>
                  <a:lnTo>
                    <a:pt x="23325" y="2023"/>
                  </a:lnTo>
                  <a:lnTo>
                    <a:pt x="21802" y="2207"/>
                  </a:lnTo>
                  <a:lnTo>
                    <a:pt x="20278" y="2364"/>
                  </a:lnTo>
                  <a:lnTo>
                    <a:pt x="18755" y="2469"/>
                  </a:lnTo>
                  <a:lnTo>
                    <a:pt x="18623" y="2863"/>
                  </a:lnTo>
                  <a:lnTo>
                    <a:pt x="18466" y="3231"/>
                  </a:lnTo>
                  <a:lnTo>
                    <a:pt x="18282" y="3546"/>
                  </a:lnTo>
                  <a:lnTo>
                    <a:pt x="18046" y="3861"/>
                  </a:lnTo>
                  <a:lnTo>
                    <a:pt x="17783" y="4150"/>
                  </a:lnTo>
                  <a:lnTo>
                    <a:pt x="17494" y="4387"/>
                  </a:lnTo>
                  <a:lnTo>
                    <a:pt x="17179" y="4597"/>
                  </a:lnTo>
                  <a:lnTo>
                    <a:pt x="16837" y="4807"/>
                  </a:lnTo>
                  <a:lnTo>
                    <a:pt x="16496" y="4938"/>
                  </a:lnTo>
                  <a:lnTo>
                    <a:pt x="16128" y="5070"/>
                  </a:lnTo>
                  <a:lnTo>
                    <a:pt x="15760" y="5148"/>
                  </a:lnTo>
                  <a:lnTo>
                    <a:pt x="15366" y="5201"/>
                  </a:lnTo>
                  <a:lnTo>
                    <a:pt x="14972" y="5201"/>
                  </a:lnTo>
                  <a:lnTo>
                    <a:pt x="14605" y="5175"/>
                  </a:lnTo>
                  <a:lnTo>
                    <a:pt x="14211" y="5096"/>
                  </a:lnTo>
                  <a:lnTo>
                    <a:pt x="13843" y="4965"/>
                  </a:lnTo>
                  <a:lnTo>
                    <a:pt x="13659" y="4912"/>
                  </a:lnTo>
                  <a:lnTo>
                    <a:pt x="13475" y="4807"/>
                  </a:lnTo>
                  <a:lnTo>
                    <a:pt x="13108" y="4571"/>
                  </a:lnTo>
                  <a:lnTo>
                    <a:pt x="12766" y="4255"/>
                  </a:lnTo>
                  <a:lnTo>
                    <a:pt x="12451" y="3914"/>
                  </a:lnTo>
                  <a:lnTo>
                    <a:pt x="12320" y="3730"/>
                  </a:lnTo>
                  <a:lnTo>
                    <a:pt x="12188" y="3546"/>
                  </a:lnTo>
                  <a:lnTo>
                    <a:pt x="12083" y="3336"/>
                  </a:lnTo>
                  <a:lnTo>
                    <a:pt x="12004" y="3152"/>
                  </a:lnTo>
                  <a:lnTo>
                    <a:pt x="11926" y="2942"/>
                  </a:lnTo>
                  <a:lnTo>
                    <a:pt x="11873" y="2732"/>
                  </a:lnTo>
                  <a:lnTo>
                    <a:pt x="11873" y="2548"/>
                  </a:lnTo>
                  <a:lnTo>
                    <a:pt x="11873" y="2338"/>
                  </a:lnTo>
                  <a:lnTo>
                    <a:pt x="10534" y="2180"/>
                  </a:lnTo>
                  <a:lnTo>
                    <a:pt x="9220" y="1996"/>
                  </a:lnTo>
                  <a:lnTo>
                    <a:pt x="7907" y="1760"/>
                  </a:lnTo>
                  <a:lnTo>
                    <a:pt x="6646" y="1497"/>
                  </a:lnTo>
                  <a:lnTo>
                    <a:pt x="5385" y="1182"/>
                  </a:lnTo>
                  <a:lnTo>
                    <a:pt x="4151" y="841"/>
                  </a:lnTo>
                  <a:lnTo>
                    <a:pt x="2943" y="447"/>
                  </a:lnTo>
                  <a:lnTo>
                    <a:pt x="17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68"/>
            <p:cNvSpPr/>
            <p:nvPr/>
          </p:nvSpPr>
          <p:spPr>
            <a:xfrm>
              <a:off x="7400699" y="1781730"/>
              <a:ext cx="90352" cy="51646"/>
            </a:xfrm>
            <a:custGeom>
              <a:avLst/>
              <a:gdLst/>
              <a:ahLst/>
              <a:cxnLst/>
              <a:rect l="l" t="t" r="r" b="b"/>
              <a:pathLst>
                <a:path w="5516" h="3153" extrusionOk="0">
                  <a:moveTo>
                    <a:pt x="3099" y="736"/>
                  </a:moveTo>
                  <a:lnTo>
                    <a:pt x="3388" y="762"/>
                  </a:lnTo>
                  <a:lnTo>
                    <a:pt x="3677" y="814"/>
                  </a:lnTo>
                  <a:lnTo>
                    <a:pt x="3940" y="867"/>
                  </a:lnTo>
                  <a:lnTo>
                    <a:pt x="4176" y="946"/>
                  </a:lnTo>
                  <a:lnTo>
                    <a:pt x="4387" y="1051"/>
                  </a:lnTo>
                  <a:lnTo>
                    <a:pt x="4570" y="1208"/>
                  </a:lnTo>
                  <a:lnTo>
                    <a:pt x="4702" y="1366"/>
                  </a:lnTo>
                  <a:lnTo>
                    <a:pt x="4781" y="1576"/>
                  </a:lnTo>
                  <a:lnTo>
                    <a:pt x="4807" y="1786"/>
                  </a:lnTo>
                  <a:lnTo>
                    <a:pt x="4807" y="1996"/>
                  </a:lnTo>
                  <a:lnTo>
                    <a:pt x="4754" y="2180"/>
                  </a:lnTo>
                  <a:lnTo>
                    <a:pt x="4675" y="2311"/>
                  </a:lnTo>
                  <a:lnTo>
                    <a:pt x="4570" y="2390"/>
                  </a:lnTo>
                  <a:lnTo>
                    <a:pt x="4413" y="2469"/>
                  </a:lnTo>
                  <a:lnTo>
                    <a:pt x="4255" y="2495"/>
                  </a:lnTo>
                  <a:lnTo>
                    <a:pt x="4071" y="2522"/>
                  </a:lnTo>
                  <a:lnTo>
                    <a:pt x="3887" y="2495"/>
                  </a:lnTo>
                  <a:lnTo>
                    <a:pt x="3493" y="2443"/>
                  </a:lnTo>
                  <a:lnTo>
                    <a:pt x="3099" y="2311"/>
                  </a:lnTo>
                  <a:lnTo>
                    <a:pt x="2758" y="2180"/>
                  </a:lnTo>
                  <a:lnTo>
                    <a:pt x="2495" y="2075"/>
                  </a:lnTo>
                  <a:lnTo>
                    <a:pt x="2075" y="1839"/>
                  </a:lnTo>
                  <a:lnTo>
                    <a:pt x="1681" y="1550"/>
                  </a:lnTo>
                  <a:lnTo>
                    <a:pt x="1340" y="1235"/>
                  </a:lnTo>
                  <a:lnTo>
                    <a:pt x="998" y="893"/>
                  </a:lnTo>
                  <a:lnTo>
                    <a:pt x="1550" y="814"/>
                  </a:lnTo>
                  <a:lnTo>
                    <a:pt x="2154" y="762"/>
                  </a:lnTo>
                  <a:lnTo>
                    <a:pt x="2784" y="736"/>
                  </a:lnTo>
                  <a:close/>
                  <a:moveTo>
                    <a:pt x="1786" y="0"/>
                  </a:moveTo>
                  <a:lnTo>
                    <a:pt x="1261" y="53"/>
                  </a:lnTo>
                  <a:lnTo>
                    <a:pt x="736" y="131"/>
                  </a:lnTo>
                  <a:lnTo>
                    <a:pt x="263" y="236"/>
                  </a:lnTo>
                  <a:lnTo>
                    <a:pt x="184" y="263"/>
                  </a:lnTo>
                  <a:lnTo>
                    <a:pt x="131" y="289"/>
                  </a:lnTo>
                  <a:lnTo>
                    <a:pt x="53" y="394"/>
                  </a:lnTo>
                  <a:lnTo>
                    <a:pt x="0" y="525"/>
                  </a:lnTo>
                  <a:lnTo>
                    <a:pt x="0" y="657"/>
                  </a:lnTo>
                  <a:lnTo>
                    <a:pt x="26" y="762"/>
                  </a:lnTo>
                  <a:lnTo>
                    <a:pt x="105" y="867"/>
                  </a:lnTo>
                  <a:lnTo>
                    <a:pt x="210" y="946"/>
                  </a:lnTo>
                  <a:lnTo>
                    <a:pt x="289" y="972"/>
                  </a:lnTo>
                  <a:lnTo>
                    <a:pt x="342" y="972"/>
                  </a:lnTo>
                  <a:lnTo>
                    <a:pt x="447" y="946"/>
                  </a:lnTo>
                  <a:lnTo>
                    <a:pt x="683" y="1313"/>
                  </a:lnTo>
                  <a:lnTo>
                    <a:pt x="972" y="1629"/>
                  </a:lnTo>
                  <a:lnTo>
                    <a:pt x="1261" y="1944"/>
                  </a:lnTo>
                  <a:lnTo>
                    <a:pt x="1602" y="2206"/>
                  </a:lnTo>
                  <a:lnTo>
                    <a:pt x="1944" y="2443"/>
                  </a:lnTo>
                  <a:lnTo>
                    <a:pt x="2312" y="2653"/>
                  </a:lnTo>
                  <a:lnTo>
                    <a:pt x="2705" y="2837"/>
                  </a:lnTo>
                  <a:lnTo>
                    <a:pt x="3126" y="2994"/>
                  </a:lnTo>
                  <a:lnTo>
                    <a:pt x="3441" y="3073"/>
                  </a:lnTo>
                  <a:lnTo>
                    <a:pt x="3756" y="3126"/>
                  </a:lnTo>
                  <a:lnTo>
                    <a:pt x="4098" y="3152"/>
                  </a:lnTo>
                  <a:lnTo>
                    <a:pt x="4439" y="3152"/>
                  </a:lnTo>
                  <a:lnTo>
                    <a:pt x="4597" y="3126"/>
                  </a:lnTo>
                  <a:lnTo>
                    <a:pt x="4728" y="3073"/>
                  </a:lnTo>
                  <a:lnTo>
                    <a:pt x="4886" y="3021"/>
                  </a:lnTo>
                  <a:lnTo>
                    <a:pt x="5017" y="2942"/>
                  </a:lnTo>
                  <a:lnTo>
                    <a:pt x="5148" y="2837"/>
                  </a:lnTo>
                  <a:lnTo>
                    <a:pt x="5253" y="2732"/>
                  </a:lnTo>
                  <a:lnTo>
                    <a:pt x="5332" y="2574"/>
                  </a:lnTo>
                  <a:lnTo>
                    <a:pt x="5411" y="2417"/>
                  </a:lnTo>
                  <a:lnTo>
                    <a:pt x="5463" y="2259"/>
                  </a:lnTo>
                  <a:lnTo>
                    <a:pt x="5516" y="2101"/>
                  </a:lnTo>
                  <a:lnTo>
                    <a:pt x="5516" y="1918"/>
                  </a:lnTo>
                  <a:lnTo>
                    <a:pt x="5516" y="1760"/>
                  </a:lnTo>
                  <a:lnTo>
                    <a:pt x="5490" y="1629"/>
                  </a:lnTo>
                  <a:lnTo>
                    <a:pt x="5463" y="1471"/>
                  </a:lnTo>
                  <a:lnTo>
                    <a:pt x="5332" y="1182"/>
                  </a:lnTo>
                  <a:lnTo>
                    <a:pt x="5148" y="919"/>
                  </a:lnTo>
                  <a:lnTo>
                    <a:pt x="4938" y="683"/>
                  </a:lnTo>
                  <a:lnTo>
                    <a:pt x="4675" y="499"/>
                  </a:lnTo>
                  <a:lnTo>
                    <a:pt x="4387" y="342"/>
                  </a:lnTo>
                  <a:lnTo>
                    <a:pt x="4176" y="263"/>
                  </a:lnTo>
                  <a:lnTo>
                    <a:pt x="3940" y="184"/>
                  </a:lnTo>
                  <a:lnTo>
                    <a:pt x="3415" y="79"/>
                  </a:lnTo>
                  <a:lnTo>
                    <a:pt x="288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68"/>
            <p:cNvSpPr/>
            <p:nvPr/>
          </p:nvSpPr>
          <p:spPr>
            <a:xfrm>
              <a:off x="7417046" y="1793769"/>
              <a:ext cx="62391" cy="29271"/>
            </a:xfrm>
            <a:custGeom>
              <a:avLst/>
              <a:gdLst/>
              <a:ahLst/>
              <a:cxnLst/>
              <a:rect l="l" t="t" r="r" b="b"/>
              <a:pathLst>
                <a:path w="3809" h="1787" extrusionOk="0">
                  <a:moveTo>
                    <a:pt x="1786" y="1"/>
                  </a:moveTo>
                  <a:lnTo>
                    <a:pt x="1156" y="27"/>
                  </a:lnTo>
                  <a:lnTo>
                    <a:pt x="552" y="79"/>
                  </a:lnTo>
                  <a:lnTo>
                    <a:pt x="0" y="158"/>
                  </a:lnTo>
                  <a:lnTo>
                    <a:pt x="342" y="500"/>
                  </a:lnTo>
                  <a:lnTo>
                    <a:pt x="683" y="815"/>
                  </a:lnTo>
                  <a:lnTo>
                    <a:pt x="1077" y="1104"/>
                  </a:lnTo>
                  <a:lnTo>
                    <a:pt x="1497" y="1340"/>
                  </a:lnTo>
                  <a:lnTo>
                    <a:pt x="1760" y="1445"/>
                  </a:lnTo>
                  <a:lnTo>
                    <a:pt x="2101" y="1576"/>
                  </a:lnTo>
                  <a:lnTo>
                    <a:pt x="2495" y="1708"/>
                  </a:lnTo>
                  <a:lnTo>
                    <a:pt x="2889" y="1760"/>
                  </a:lnTo>
                  <a:lnTo>
                    <a:pt x="3073" y="1787"/>
                  </a:lnTo>
                  <a:lnTo>
                    <a:pt x="3257" y="1760"/>
                  </a:lnTo>
                  <a:lnTo>
                    <a:pt x="3415" y="1734"/>
                  </a:lnTo>
                  <a:lnTo>
                    <a:pt x="3572" y="1655"/>
                  </a:lnTo>
                  <a:lnTo>
                    <a:pt x="3677" y="1576"/>
                  </a:lnTo>
                  <a:lnTo>
                    <a:pt x="3756" y="1445"/>
                  </a:lnTo>
                  <a:lnTo>
                    <a:pt x="3809" y="1261"/>
                  </a:lnTo>
                  <a:lnTo>
                    <a:pt x="3809" y="1051"/>
                  </a:lnTo>
                  <a:lnTo>
                    <a:pt x="3783" y="841"/>
                  </a:lnTo>
                  <a:lnTo>
                    <a:pt x="3704" y="631"/>
                  </a:lnTo>
                  <a:lnTo>
                    <a:pt x="3572" y="473"/>
                  </a:lnTo>
                  <a:lnTo>
                    <a:pt x="3389" y="316"/>
                  </a:lnTo>
                  <a:lnTo>
                    <a:pt x="3178" y="211"/>
                  </a:lnTo>
                  <a:lnTo>
                    <a:pt x="2942" y="132"/>
                  </a:lnTo>
                  <a:lnTo>
                    <a:pt x="2679" y="79"/>
                  </a:lnTo>
                  <a:lnTo>
                    <a:pt x="2390" y="27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68"/>
            <p:cNvSpPr/>
            <p:nvPr/>
          </p:nvSpPr>
          <p:spPr>
            <a:xfrm>
              <a:off x="7395523" y="3081892"/>
              <a:ext cx="60262" cy="28419"/>
            </a:xfrm>
            <a:custGeom>
              <a:avLst/>
              <a:gdLst/>
              <a:ahLst/>
              <a:cxnLst/>
              <a:rect l="l" t="t" r="r" b="b"/>
              <a:pathLst>
                <a:path w="3679" h="1735" extrusionOk="0">
                  <a:moveTo>
                    <a:pt x="684" y="1"/>
                  </a:moveTo>
                  <a:lnTo>
                    <a:pt x="526" y="27"/>
                  </a:lnTo>
                  <a:lnTo>
                    <a:pt x="421" y="80"/>
                  </a:lnTo>
                  <a:lnTo>
                    <a:pt x="316" y="132"/>
                  </a:lnTo>
                  <a:lnTo>
                    <a:pt x="211" y="211"/>
                  </a:lnTo>
                  <a:lnTo>
                    <a:pt x="132" y="290"/>
                  </a:lnTo>
                  <a:lnTo>
                    <a:pt x="80" y="395"/>
                  </a:lnTo>
                  <a:lnTo>
                    <a:pt x="27" y="500"/>
                  </a:lnTo>
                  <a:lnTo>
                    <a:pt x="1" y="605"/>
                  </a:lnTo>
                  <a:lnTo>
                    <a:pt x="1" y="710"/>
                  </a:lnTo>
                  <a:lnTo>
                    <a:pt x="1" y="815"/>
                  </a:lnTo>
                  <a:lnTo>
                    <a:pt x="27" y="920"/>
                  </a:lnTo>
                  <a:lnTo>
                    <a:pt x="80" y="1025"/>
                  </a:lnTo>
                  <a:lnTo>
                    <a:pt x="132" y="1130"/>
                  </a:lnTo>
                  <a:lnTo>
                    <a:pt x="211" y="1235"/>
                  </a:lnTo>
                  <a:lnTo>
                    <a:pt x="316" y="1314"/>
                  </a:lnTo>
                  <a:lnTo>
                    <a:pt x="421" y="1393"/>
                  </a:lnTo>
                  <a:lnTo>
                    <a:pt x="789" y="1551"/>
                  </a:lnTo>
                  <a:lnTo>
                    <a:pt x="1183" y="1656"/>
                  </a:lnTo>
                  <a:lnTo>
                    <a:pt x="1603" y="1708"/>
                  </a:lnTo>
                  <a:lnTo>
                    <a:pt x="1997" y="1734"/>
                  </a:lnTo>
                  <a:lnTo>
                    <a:pt x="2391" y="1682"/>
                  </a:lnTo>
                  <a:lnTo>
                    <a:pt x="2811" y="1577"/>
                  </a:lnTo>
                  <a:lnTo>
                    <a:pt x="3179" y="1446"/>
                  </a:lnTo>
                  <a:lnTo>
                    <a:pt x="3547" y="1235"/>
                  </a:lnTo>
                  <a:lnTo>
                    <a:pt x="3626" y="1157"/>
                  </a:lnTo>
                  <a:lnTo>
                    <a:pt x="3678" y="1052"/>
                  </a:lnTo>
                  <a:lnTo>
                    <a:pt x="3678" y="946"/>
                  </a:lnTo>
                  <a:lnTo>
                    <a:pt x="3626" y="868"/>
                  </a:lnTo>
                  <a:lnTo>
                    <a:pt x="3573" y="789"/>
                  </a:lnTo>
                  <a:lnTo>
                    <a:pt x="3468" y="736"/>
                  </a:lnTo>
                  <a:lnTo>
                    <a:pt x="3363" y="710"/>
                  </a:lnTo>
                  <a:lnTo>
                    <a:pt x="3258" y="763"/>
                  </a:lnTo>
                  <a:lnTo>
                    <a:pt x="2916" y="894"/>
                  </a:lnTo>
                  <a:lnTo>
                    <a:pt x="2575" y="1025"/>
                  </a:lnTo>
                  <a:lnTo>
                    <a:pt x="2207" y="1104"/>
                  </a:lnTo>
                  <a:lnTo>
                    <a:pt x="1866" y="1130"/>
                  </a:lnTo>
                  <a:lnTo>
                    <a:pt x="1524" y="1130"/>
                  </a:lnTo>
                  <a:lnTo>
                    <a:pt x="1183" y="1052"/>
                  </a:lnTo>
                  <a:lnTo>
                    <a:pt x="894" y="973"/>
                  </a:lnTo>
                  <a:lnTo>
                    <a:pt x="789" y="973"/>
                  </a:lnTo>
                  <a:lnTo>
                    <a:pt x="684" y="920"/>
                  </a:lnTo>
                  <a:lnTo>
                    <a:pt x="631" y="868"/>
                  </a:lnTo>
                  <a:lnTo>
                    <a:pt x="579" y="815"/>
                  </a:lnTo>
                  <a:lnTo>
                    <a:pt x="579" y="736"/>
                  </a:lnTo>
                  <a:lnTo>
                    <a:pt x="605" y="631"/>
                  </a:lnTo>
                  <a:lnTo>
                    <a:pt x="658" y="526"/>
                  </a:lnTo>
                  <a:lnTo>
                    <a:pt x="736" y="395"/>
                  </a:lnTo>
                  <a:lnTo>
                    <a:pt x="789" y="369"/>
                  </a:lnTo>
                  <a:lnTo>
                    <a:pt x="841" y="316"/>
                  </a:lnTo>
                  <a:lnTo>
                    <a:pt x="868" y="237"/>
                  </a:lnTo>
                  <a:lnTo>
                    <a:pt x="868" y="158"/>
                  </a:lnTo>
                  <a:lnTo>
                    <a:pt x="841" y="106"/>
                  </a:lnTo>
                  <a:lnTo>
                    <a:pt x="815" y="53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68"/>
            <p:cNvSpPr/>
            <p:nvPr/>
          </p:nvSpPr>
          <p:spPr>
            <a:xfrm>
              <a:off x="6539357" y="3446741"/>
              <a:ext cx="922014" cy="431547"/>
            </a:xfrm>
            <a:custGeom>
              <a:avLst/>
              <a:gdLst/>
              <a:ahLst/>
              <a:cxnLst/>
              <a:rect l="l" t="t" r="r" b="b"/>
              <a:pathLst>
                <a:path w="56289" h="26346" extrusionOk="0">
                  <a:moveTo>
                    <a:pt x="53767" y="0"/>
                  </a:moveTo>
                  <a:lnTo>
                    <a:pt x="53215" y="132"/>
                  </a:lnTo>
                  <a:lnTo>
                    <a:pt x="53294" y="736"/>
                  </a:lnTo>
                  <a:lnTo>
                    <a:pt x="53373" y="1340"/>
                  </a:lnTo>
                  <a:lnTo>
                    <a:pt x="53426" y="1918"/>
                  </a:lnTo>
                  <a:lnTo>
                    <a:pt x="53452" y="2496"/>
                  </a:lnTo>
                  <a:lnTo>
                    <a:pt x="53478" y="3074"/>
                  </a:lnTo>
                  <a:lnTo>
                    <a:pt x="53452" y="3625"/>
                  </a:lnTo>
                  <a:lnTo>
                    <a:pt x="53426" y="4177"/>
                  </a:lnTo>
                  <a:lnTo>
                    <a:pt x="53373" y="4728"/>
                  </a:lnTo>
                  <a:lnTo>
                    <a:pt x="53294" y="5254"/>
                  </a:lnTo>
                  <a:lnTo>
                    <a:pt x="53215" y="5779"/>
                  </a:lnTo>
                  <a:lnTo>
                    <a:pt x="53084" y="6304"/>
                  </a:lnTo>
                  <a:lnTo>
                    <a:pt x="52953" y="6803"/>
                  </a:lnTo>
                  <a:lnTo>
                    <a:pt x="52822" y="7302"/>
                  </a:lnTo>
                  <a:lnTo>
                    <a:pt x="52664" y="7801"/>
                  </a:lnTo>
                  <a:lnTo>
                    <a:pt x="52480" y="8300"/>
                  </a:lnTo>
                  <a:lnTo>
                    <a:pt x="52270" y="8773"/>
                  </a:lnTo>
                  <a:lnTo>
                    <a:pt x="52060" y="9220"/>
                  </a:lnTo>
                  <a:lnTo>
                    <a:pt x="51823" y="9693"/>
                  </a:lnTo>
                  <a:lnTo>
                    <a:pt x="51587" y="10139"/>
                  </a:lnTo>
                  <a:lnTo>
                    <a:pt x="51324" y="10559"/>
                  </a:lnTo>
                  <a:lnTo>
                    <a:pt x="51062" y="11006"/>
                  </a:lnTo>
                  <a:lnTo>
                    <a:pt x="50773" y="11426"/>
                  </a:lnTo>
                  <a:lnTo>
                    <a:pt x="50458" y="11820"/>
                  </a:lnTo>
                  <a:lnTo>
                    <a:pt x="50142" y="12240"/>
                  </a:lnTo>
                  <a:lnTo>
                    <a:pt x="49486" y="13028"/>
                  </a:lnTo>
                  <a:lnTo>
                    <a:pt x="48777" y="13764"/>
                  </a:lnTo>
                  <a:lnTo>
                    <a:pt x="48015" y="14473"/>
                  </a:lnTo>
                  <a:lnTo>
                    <a:pt x="47201" y="15156"/>
                  </a:lnTo>
                  <a:lnTo>
                    <a:pt x="46360" y="15813"/>
                  </a:lnTo>
                  <a:lnTo>
                    <a:pt x="45493" y="16417"/>
                  </a:lnTo>
                  <a:lnTo>
                    <a:pt x="44574" y="17021"/>
                  </a:lnTo>
                  <a:lnTo>
                    <a:pt x="43655" y="17546"/>
                  </a:lnTo>
                  <a:lnTo>
                    <a:pt x="42683" y="18071"/>
                  </a:lnTo>
                  <a:lnTo>
                    <a:pt x="41685" y="18570"/>
                  </a:lnTo>
                  <a:lnTo>
                    <a:pt x="40687" y="19017"/>
                  </a:lnTo>
                  <a:lnTo>
                    <a:pt x="39662" y="19437"/>
                  </a:lnTo>
                  <a:lnTo>
                    <a:pt x="38638" y="19831"/>
                  </a:lnTo>
                  <a:lnTo>
                    <a:pt x="37614" y="20173"/>
                  </a:lnTo>
                  <a:lnTo>
                    <a:pt x="36563" y="20514"/>
                  </a:lnTo>
                  <a:lnTo>
                    <a:pt x="35512" y="20803"/>
                  </a:lnTo>
                  <a:lnTo>
                    <a:pt x="34462" y="21066"/>
                  </a:lnTo>
                  <a:lnTo>
                    <a:pt x="33411" y="21302"/>
                  </a:lnTo>
                  <a:lnTo>
                    <a:pt x="32387" y="21486"/>
                  </a:lnTo>
                  <a:lnTo>
                    <a:pt x="31362" y="21670"/>
                  </a:lnTo>
                  <a:lnTo>
                    <a:pt x="29419" y="21933"/>
                  </a:lnTo>
                  <a:lnTo>
                    <a:pt x="28394" y="22064"/>
                  </a:lnTo>
                  <a:lnTo>
                    <a:pt x="27344" y="22169"/>
                  </a:lnTo>
                  <a:lnTo>
                    <a:pt x="26240" y="22274"/>
                  </a:lnTo>
                  <a:lnTo>
                    <a:pt x="25111" y="22353"/>
                  </a:lnTo>
                  <a:lnTo>
                    <a:pt x="23982" y="22405"/>
                  </a:lnTo>
                  <a:lnTo>
                    <a:pt x="22800" y="22458"/>
                  </a:lnTo>
                  <a:lnTo>
                    <a:pt x="20436" y="22458"/>
                  </a:lnTo>
                  <a:lnTo>
                    <a:pt x="19254" y="22432"/>
                  </a:lnTo>
                  <a:lnTo>
                    <a:pt x="18045" y="22353"/>
                  </a:lnTo>
                  <a:lnTo>
                    <a:pt x="16837" y="22274"/>
                  </a:lnTo>
                  <a:lnTo>
                    <a:pt x="15655" y="22143"/>
                  </a:lnTo>
                  <a:lnTo>
                    <a:pt x="14473" y="21985"/>
                  </a:lnTo>
                  <a:lnTo>
                    <a:pt x="13318" y="21775"/>
                  </a:lnTo>
                  <a:lnTo>
                    <a:pt x="12188" y="21539"/>
                  </a:lnTo>
                  <a:lnTo>
                    <a:pt x="11059" y="21250"/>
                  </a:lnTo>
                  <a:lnTo>
                    <a:pt x="9982" y="20908"/>
                  </a:lnTo>
                  <a:lnTo>
                    <a:pt x="8905" y="20540"/>
                  </a:lnTo>
                  <a:lnTo>
                    <a:pt x="7881" y="20094"/>
                  </a:lnTo>
                  <a:lnTo>
                    <a:pt x="7382" y="19858"/>
                  </a:lnTo>
                  <a:lnTo>
                    <a:pt x="6909" y="19621"/>
                  </a:lnTo>
                  <a:lnTo>
                    <a:pt x="6436" y="19358"/>
                  </a:lnTo>
                  <a:lnTo>
                    <a:pt x="5963" y="19070"/>
                  </a:lnTo>
                  <a:lnTo>
                    <a:pt x="5517" y="18781"/>
                  </a:lnTo>
                  <a:lnTo>
                    <a:pt x="5070" y="18492"/>
                  </a:lnTo>
                  <a:lnTo>
                    <a:pt x="4650" y="18177"/>
                  </a:lnTo>
                  <a:lnTo>
                    <a:pt x="4256" y="17835"/>
                  </a:lnTo>
                  <a:lnTo>
                    <a:pt x="3836" y="17494"/>
                  </a:lnTo>
                  <a:lnTo>
                    <a:pt x="3468" y="17126"/>
                  </a:lnTo>
                  <a:lnTo>
                    <a:pt x="3100" y="16758"/>
                  </a:lnTo>
                  <a:lnTo>
                    <a:pt x="2759" y="16338"/>
                  </a:lnTo>
                  <a:lnTo>
                    <a:pt x="2417" y="15944"/>
                  </a:lnTo>
                  <a:lnTo>
                    <a:pt x="2102" y="15497"/>
                  </a:lnTo>
                  <a:lnTo>
                    <a:pt x="1813" y="15051"/>
                  </a:lnTo>
                  <a:lnTo>
                    <a:pt x="1524" y="14604"/>
                  </a:lnTo>
                  <a:lnTo>
                    <a:pt x="1262" y="14132"/>
                  </a:lnTo>
                  <a:lnTo>
                    <a:pt x="1025" y="13632"/>
                  </a:lnTo>
                  <a:lnTo>
                    <a:pt x="789" y="13107"/>
                  </a:lnTo>
                  <a:lnTo>
                    <a:pt x="579" y="12582"/>
                  </a:lnTo>
                  <a:lnTo>
                    <a:pt x="395" y="12004"/>
                  </a:lnTo>
                  <a:lnTo>
                    <a:pt x="237" y="11452"/>
                  </a:lnTo>
                  <a:lnTo>
                    <a:pt x="106" y="12188"/>
                  </a:lnTo>
                  <a:lnTo>
                    <a:pt x="27" y="12923"/>
                  </a:lnTo>
                  <a:lnTo>
                    <a:pt x="1" y="13632"/>
                  </a:lnTo>
                  <a:lnTo>
                    <a:pt x="53" y="14315"/>
                  </a:lnTo>
                  <a:lnTo>
                    <a:pt x="158" y="14998"/>
                  </a:lnTo>
                  <a:lnTo>
                    <a:pt x="290" y="15629"/>
                  </a:lnTo>
                  <a:lnTo>
                    <a:pt x="500" y="16259"/>
                  </a:lnTo>
                  <a:lnTo>
                    <a:pt x="762" y="16863"/>
                  </a:lnTo>
                  <a:lnTo>
                    <a:pt x="1051" y="17467"/>
                  </a:lnTo>
                  <a:lnTo>
                    <a:pt x="1393" y="18019"/>
                  </a:lnTo>
                  <a:lnTo>
                    <a:pt x="1787" y="18570"/>
                  </a:lnTo>
                  <a:lnTo>
                    <a:pt x="2207" y="19096"/>
                  </a:lnTo>
                  <a:lnTo>
                    <a:pt x="2654" y="19621"/>
                  </a:lnTo>
                  <a:lnTo>
                    <a:pt x="3153" y="20094"/>
                  </a:lnTo>
                  <a:lnTo>
                    <a:pt x="3652" y="20567"/>
                  </a:lnTo>
                  <a:lnTo>
                    <a:pt x="4203" y="21013"/>
                  </a:lnTo>
                  <a:lnTo>
                    <a:pt x="4781" y="21433"/>
                  </a:lnTo>
                  <a:lnTo>
                    <a:pt x="5359" y="21854"/>
                  </a:lnTo>
                  <a:lnTo>
                    <a:pt x="5989" y="22248"/>
                  </a:lnTo>
                  <a:lnTo>
                    <a:pt x="6620" y="22615"/>
                  </a:lnTo>
                  <a:lnTo>
                    <a:pt x="7250" y="22957"/>
                  </a:lnTo>
                  <a:lnTo>
                    <a:pt x="7907" y="23298"/>
                  </a:lnTo>
                  <a:lnTo>
                    <a:pt x="8563" y="23614"/>
                  </a:lnTo>
                  <a:lnTo>
                    <a:pt x="9246" y="23902"/>
                  </a:lnTo>
                  <a:lnTo>
                    <a:pt x="9903" y="24165"/>
                  </a:lnTo>
                  <a:lnTo>
                    <a:pt x="10586" y="24428"/>
                  </a:lnTo>
                  <a:lnTo>
                    <a:pt x="11269" y="24664"/>
                  </a:lnTo>
                  <a:lnTo>
                    <a:pt x="11926" y="24874"/>
                  </a:lnTo>
                  <a:lnTo>
                    <a:pt x="12582" y="25058"/>
                  </a:lnTo>
                  <a:lnTo>
                    <a:pt x="13239" y="25242"/>
                  </a:lnTo>
                  <a:lnTo>
                    <a:pt x="14500" y="25531"/>
                  </a:lnTo>
                  <a:lnTo>
                    <a:pt x="15682" y="25767"/>
                  </a:lnTo>
                  <a:lnTo>
                    <a:pt x="16890" y="25951"/>
                  </a:lnTo>
                  <a:lnTo>
                    <a:pt x="18124" y="26083"/>
                  </a:lnTo>
                  <a:lnTo>
                    <a:pt x="19359" y="26214"/>
                  </a:lnTo>
                  <a:lnTo>
                    <a:pt x="20620" y="26293"/>
                  </a:lnTo>
                  <a:lnTo>
                    <a:pt x="21880" y="26319"/>
                  </a:lnTo>
                  <a:lnTo>
                    <a:pt x="23141" y="26345"/>
                  </a:lnTo>
                  <a:lnTo>
                    <a:pt x="24402" y="26345"/>
                  </a:lnTo>
                  <a:lnTo>
                    <a:pt x="25689" y="26293"/>
                  </a:lnTo>
                  <a:lnTo>
                    <a:pt x="26950" y="26214"/>
                  </a:lnTo>
                  <a:lnTo>
                    <a:pt x="28210" y="26135"/>
                  </a:lnTo>
                  <a:lnTo>
                    <a:pt x="29445" y="26004"/>
                  </a:lnTo>
                  <a:lnTo>
                    <a:pt x="30706" y="25872"/>
                  </a:lnTo>
                  <a:lnTo>
                    <a:pt x="31940" y="25715"/>
                  </a:lnTo>
                  <a:lnTo>
                    <a:pt x="33148" y="25531"/>
                  </a:lnTo>
                  <a:lnTo>
                    <a:pt x="34330" y="25347"/>
                  </a:lnTo>
                  <a:lnTo>
                    <a:pt x="35381" y="25137"/>
                  </a:lnTo>
                  <a:lnTo>
                    <a:pt x="36432" y="24901"/>
                  </a:lnTo>
                  <a:lnTo>
                    <a:pt x="37535" y="24612"/>
                  </a:lnTo>
                  <a:lnTo>
                    <a:pt x="38664" y="24270"/>
                  </a:lnTo>
                  <a:lnTo>
                    <a:pt x="39794" y="23902"/>
                  </a:lnTo>
                  <a:lnTo>
                    <a:pt x="40923" y="23482"/>
                  </a:lnTo>
                  <a:lnTo>
                    <a:pt x="42079" y="23009"/>
                  </a:lnTo>
                  <a:lnTo>
                    <a:pt x="43234" y="22510"/>
                  </a:lnTo>
                  <a:lnTo>
                    <a:pt x="44364" y="21959"/>
                  </a:lnTo>
                  <a:lnTo>
                    <a:pt x="45467" y="21381"/>
                  </a:lnTo>
                  <a:lnTo>
                    <a:pt x="46570" y="20751"/>
                  </a:lnTo>
                  <a:lnTo>
                    <a:pt x="47647" y="20094"/>
                  </a:lnTo>
                  <a:lnTo>
                    <a:pt x="48671" y="19385"/>
                  </a:lnTo>
                  <a:lnTo>
                    <a:pt x="49670" y="18649"/>
                  </a:lnTo>
                  <a:lnTo>
                    <a:pt x="50615" y="17861"/>
                  </a:lnTo>
                  <a:lnTo>
                    <a:pt x="51534" y="17073"/>
                  </a:lnTo>
                  <a:lnTo>
                    <a:pt x="51955" y="16653"/>
                  </a:lnTo>
                  <a:lnTo>
                    <a:pt x="52375" y="16233"/>
                  </a:lnTo>
                  <a:lnTo>
                    <a:pt x="52769" y="15786"/>
                  </a:lnTo>
                  <a:lnTo>
                    <a:pt x="53137" y="15340"/>
                  </a:lnTo>
                  <a:lnTo>
                    <a:pt x="53504" y="14893"/>
                  </a:lnTo>
                  <a:lnTo>
                    <a:pt x="53846" y="14447"/>
                  </a:lnTo>
                  <a:lnTo>
                    <a:pt x="54161" y="13974"/>
                  </a:lnTo>
                  <a:lnTo>
                    <a:pt x="54476" y="13501"/>
                  </a:lnTo>
                  <a:lnTo>
                    <a:pt x="54765" y="13028"/>
                  </a:lnTo>
                  <a:lnTo>
                    <a:pt x="55028" y="12556"/>
                  </a:lnTo>
                  <a:lnTo>
                    <a:pt x="55264" y="12057"/>
                  </a:lnTo>
                  <a:lnTo>
                    <a:pt x="55474" y="11557"/>
                  </a:lnTo>
                  <a:lnTo>
                    <a:pt x="55658" y="11032"/>
                  </a:lnTo>
                  <a:lnTo>
                    <a:pt x="55842" y="10533"/>
                  </a:lnTo>
                  <a:lnTo>
                    <a:pt x="55973" y="10008"/>
                  </a:lnTo>
                  <a:lnTo>
                    <a:pt x="56105" y="9482"/>
                  </a:lnTo>
                  <a:lnTo>
                    <a:pt x="56184" y="8931"/>
                  </a:lnTo>
                  <a:lnTo>
                    <a:pt x="56262" y="8379"/>
                  </a:lnTo>
                  <a:lnTo>
                    <a:pt x="56289" y="7828"/>
                  </a:lnTo>
                  <a:lnTo>
                    <a:pt x="56289" y="7276"/>
                  </a:lnTo>
                  <a:lnTo>
                    <a:pt x="56262" y="6725"/>
                  </a:lnTo>
                  <a:lnTo>
                    <a:pt x="56210" y="6147"/>
                  </a:lnTo>
                  <a:lnTo>
                    <a:pt x="56131" y="5569"/>
                  </a:lnTo>
                  <a:lnTo>
                    <a:pt x="56026" y="4991"/>
                  </a:lnTo>
                  <a:lnTo>
                    <a:pt x="55868" y="4413"/>
                  </a:lnTo>
                  <a:lnTo>
                    <a:pt x="55684" y="3835"/>
                  </a:lnTo>
                  <a:lnTo>
                    <a:pt x="55448" y="3231"/>
                  </a:lnTo>
                  <a:lnTo>
                    <a:pt x="55212" y="2627"/>
                  </a:lnTo>
                  <a:lnTo>
                    <a:pt x="54923" y="2023"/>
                  </a:lnTo>
                  <a:lnTo>
                    <a:pt x="54581" y="1393"/>
                  </a:lnTo>
                  <a:lnTo>
                    <a:pt x="54214" y="788"/>
                  </a:lnTo>
                  <a:lnTo>
                    <a:pt x="53820" y="158"/>
                  </a:lnTo>
                  <a:lnTo>
                    <a:pt x="537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68"/>
            <p:cNvSpPr/>
            <p:nvPr/>
          </p:nvSpPr>
          <p:spPr>
            <a:xfrm>
              <a:off x="7333574" y="1687496"/>
              <a:ext cx="85209" cy="50794"/>
            </a:xfrm>
            <a:custGeom>
              <a:avLst/>
              <a:gdLst/>
              <a:ahLst/>
              <a:cxnLst/>
              <a:rect l="l" t="t" r="r" b="b"/>
              <a:pathLst>
                <a:path w="5202" h="3101" extrusionOk="0">
                  <a:moveTo>
                    <a:pt x="3783" y="657"/>
                  </a:moveTo>
                  <a:lnTo>
                    <a:pt x="3993" y="710"/>
                  </a:lnTo>
                  <a:lnTo>
                    <a:pt x="4151" y="789"/>
                  </a:lnTo>
                  <a:lnTo>
                    <a:pt x="4308" y="894"/>
                  </a:lnTo>
                  <a:lnTo>
                    <a:pt x="4413" y="1025"/>
                  </a:lnTo>
                  <a:lnTo>
                    <a:pt x="4492" y="1183"/>
                  </a:lnTo>
                  <a:lnTo>
                    <a:pt x="4518" y="1367"/>
                  </a:lnTo>
                  <a:lnTo>
                    <a:pt x="4492" y="1577"/>
                  </a:lnTo>
                  <a:lnTo>
                    <a:pt x="4413" y="1866"/>
                  </a:lnTo>
                  <a:lnTo>
                    <a:pt x="4282" y="2102"/>
                  </a:lnTo>
                  <a:lnTo>
                    <a:pt x="4098" y="2260"/>
                  </a:lnTo>
                  <a:lnTo>
                    <a:pt x="3914" y="2391"/>
                  </a:lnTo>
                  <a:lnTo>
                    <a:pt x="3704" y="2444"/>
                  </a:lnTo>
                  <a:lnTo>
                    <a:pt x="3441" y="2496"/>
                  </a:lnTo>
                  <a:lnTo>
                    <a:pt x="3205" y="2496"/>
                  </a:lnTo>
                  <a:lnTo>
                    <a:pt x="2942" y="2444"/>
                  </a:lnTo>
                  <a:lnTo>
                    <a:pt x="2653" y="2391"/>
                  </a:lnTo>
                  <a:lnTo>
                    <a:pt x="2391" y="2312"/>
                  </a:lnTo>
                  <a:lnTo>
                    <a:pt x="1839" y="2128"/>
                  </a:lnTo>
                  <a:lnTo>
                    <a:pt x="1366" y="1892"/>
                  </a:lnTo>
                  <a:lnTo>
                    <a:pt x="946" y="1682"/>
                  </a:lnTo>
                  <a:lnTo>
                    <a:pt x="1760" y="1314"/>
                  </a:lnTo>
                  <a:lnTo>
                    <a:pt x="2154" y="1130"/>
                  </a:lnTo>
                  <a:lnTo>
                    <a:pt x="2575" y="973"/>
                  </a:lnTo>
                  <a:lnTo>
                    <a:pt x="3074" y="763"/>
                  </a:lnTo>
                  <a:lnTo>
                    <a:pt x="3336" y="684"/>
                  </a:lnTo>
                  <a:lnTo>
                    <a:pt x="3468" y="657"/>
                  </a:lnTo>
                  <a:close/>
                  <a:moveTo>
                    <a:pt x="3573" y="1"/>
                  </a:moveTo>
                  <a:lnTo>
                    <a:pt x="3153" y="53"/>
                  </a:lnTo>
                  <a:lnTo>
                    <a:pt x="2732" y="185"/>
                  </a:lnTo>
                  <a:lnTo>
                    <a:pt x="2286" y="316"/>
                  </a:lnTo>
                  <a:lnTo>
                    <a:pt x="1866" y="474"/>
                  </a:lnTo>
                  <a:lnTo>
                    <a:pt x="1445" y="657"/>
                  </a:lnTo>
                  <a:lnTo>
                    <a:pt x="710" y="999"/>
                  </a:lnTo>
                  <a:lnTo>
                    <a:pt x="158" y="1314"/>
                  </a:lnTo>
                  <a:lnTo>
                    <a:pt x="53" y="1419"/>
                  </a:lnTo>
                  <a:lnTo>
                    <a:pt x="1" y="1524"/>
                  </a:lnTo>
                  <a:lnTo>
                    <a:pt x="1" y="1656"/>
                  </a:lnTo>
                  <a:lnTo>
                    <a:pt x="53" y="1761"/>
                  </a:lnTo>
                  <a:lnTo>
                    <a:pt x="132" y="1866"/>
                  </a:lnTo>
                  <a:lnTo>
                    <a:pt x="237" y="1918"/>
                  </a:lnTo>
                  <a:lnTo>
                    <a:pt x="368" y="1945"/>
                  </a:lnTo>
                  <a:lnTo>
                    <a:pt x="500" y="1892"/>
                  </a:lnTo>
                  <a:lnTo>
                    <a:pt x="526" y="1892"/>
                  </a:lnTo>
                  <a:lnTo>
                    <a:pt x="552" y="1971"/>
                  </a:lnTo>
                  <a:lnTo>
                    <a:pt x="605" y="2023"/>
                  </a:lnTo>
                  <a:lnTo>
                    <a:pt x="946" y="2260"/>
                  </a:lnTo>
                  <a:lnTo>
                    <a:pt x="1314" y="2470"/>
                  </a:lnTo>
                  <a:lnTo>
                    <a:pt x="1682" y="2680"/>
                  </a:lnTo>
                  <a:lnTo>
                    <a:pt x="2049" y="2864"/>
                  </a:lnTo>
                  <a:lnTo>
                    <a:pt x="2443" y="2995"/>
                  </a:lnTo>
                  <a:lnTo>
                    <a:pt x="2837" y="3074"/>
                  </a:lnTo>
                  <a:lnTo>
                    <a:pt x="3047" y="3100"/>
                  </a:lnTo>
                  <a:lnTo>
                    <a:pt x="3258" y="3100"/>
                  </a:lnTo>
                  <a:lnTo>
                    <a:pt x="3468" y="3074"/>
                  </a:lnTo>
                  <a:lnTo>
                    <a:pt x="3678" y="3048"/>
                  </a:lnTo>
                  <a:lnTo>
                    <a:pt x="3967" y="2969"/>
                  </a:lnTo>
                  <a:lnTo>
                    <a:pt x="4256" y="2864"/>
                  </a:lnTo>
                  <a:lnTo>
                    <a:pt x="4492" y="2706"/>
                  </a:lnTo>
                  <a:lnTo>
                    <a:pt x="4728" y="2522"/>
                  </a:lnTo>
                  <a:lnTo>
                    <a:pt x="4912" y="2312"/>
                  </a:lnTo>
                  <a:lnTo>
                    <a:pt x="5044" y="2050"/>
                  </a:lnTo>
                  <a:lnTo>
                    <a:pt x="5149" y="1787"/>
                  </a:lnTo>
                  <a:lnTo>
                    <a:pt x="5201" y="1472"/>
                  </a:lnTo>
                  <a:lnTo>
                    <a:pt x="5201" y="1235"/>
                  </a:lnTo>
                  <a:lnTo>
                    <a:pt x="5175" y="999"/>
                  </a:lnTo>
                  <a:lnTo>
                    <a:pt x="5122" y="789"/>
                  </a:lnTo>
                  <a:lnTo>
                    <a:pt x="5070" y="631"/>
                  </a:lnTo>
                  <a:lnTo>
                    <a:pt x="4991" y="474"/>
                  </a:lnTo>
                  <a:lnTo>
                    <a:pt x="4886" y="342"/>
                  </a:lnTo>
                  <a:lnTo>
                    <a:pt x="4755" y="237"/>
                  </a:lnTo>
                  <a:lnTo>
                    <a:pt x="4623" y="158"/>
                  </a:lnTo>
                  <a:lnTo>
                    <a:pt x="4492" y="80"/>
                  </a:lnTo>
                  <a:lnTo>
                    <a:pt x="4308" y="27"/>
                  </a:lnTo>
                  <a:lnTo>
                    <a:pt x="415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68"/>
            <p:cNvSpPr/>
            <p:nvPr/>
          </p:nvSpPr>
          <p:spPr>
            <a:xfrm>
              <a:off x="7349069" y="1698257"/>
              <a:ext cx="58526" cy="30139"/>
            </a:xfrm>
            <a:custGeom>
              <a:avLst/>
              <a:gdLst/>
              <a:ahLst/>
              <a:cxnLst/>
              <a:rect l="l" t="t" r="r" b="b"/>
              <a:pathLst>
                <a:path w="3573" h="1840" extrusionOk="0">
                  <a:moveTo>
                    <a:pt x="2522" y="0"/>
                  </a:moveTo>
                  <a:lnTo>
                    <a:pt x="2390" y="27"/>
                  </a:lnTo>
                  <a:lnTo>
                    <a:pt x="2128" y="106"/>
                  </a:lnTo>
                  <a:lnTo>
                    <a:pt x="1629" y="316"/>
                  </a:lnTo>
                  <a:lnTo>
                    <a:pt x="1208" y="473"/>
                  </a:lnTo>
                  <a:lnTo>
                    <a:pt x="814" y="657"/>
                  </a:lnTo>
                  <a:lnTo>
                    <a:pt x="0" y="1025"/>
                  </a:lnTo>
                  <a:lnTo>
                    <a:pt x="420" y="1235"/>
                  </a:lnTo>
                  <a:lnTo>
                    <a:pt x="893" y="1471"/>
                  </a:lnTo>
                  <a:lnTo>
                    <a:pt x="1445" y="1655"/>
                  </a:lnTo>
                  <a:lnTo>
                    <a:pt x="1707" y="1734"/>
                  </a:lnTo>
                  <a:lnTo>
                    <a:pt x="1996" y="1787"/>
                  </a:lnTo>
                  <a:lnTo>
                    <a:pt x="2259" y="1839"/>
                  </a:lnTo>
                  <a:lnTo>
                    <a:pt x="2495" y="1839"/>
                  </a:lnTo>
                  <a:lnTo>
                    <a:pt x="2758" y="1787"/>
                  </a:lnTo>
                  <a:lnTo>
                    <a:pt x="2968" y="1734"/>
                  </a:lnTo>
                  <a:lnTo>
                    <a:pt x="3152" y="1603"/>
                  </a:lnTo>
                  <a:lnTo>
                    <a:pt x="3336" y="1445"/>
                  </a:lnTo>
                  <a:lnTo>
                    <a:pt x="3467" y="1209"/>
                  </a:lnTo>
                  <a:lnTo>
                    <a:pt x="3546" y="920"/>
                  </a:lnTo>
                  <a:lnTo>
                    <a:pt x="3572" y="710"/>
                  </a:lnTo>
                  <a:lnTo>
                    <a:pt x="3546" y="526"/>
                  </a:lnTo>
                  <a:lnTo>
                    <a:pt x="3467" y="368"/>
                  </a:lnTo>
                  <a:lnTo>
                    <a:pt x="3362" y="237"/>
                  </a:lnTo>
                  <a:lnTo>
                    <a:pt x="3205" y="132"/>
                  </a:lnTo>
                  <a:lnTo>
                    <a:pt x="3047" y="53"/>
                  </a:lnTo>
                  <a:lnTo>
                    <a:pt x="2837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68"/>
            <p:cNvSpPr/>
            <p:nvPr/>
          </p:nvSpPr>
          <p:spPr>
            <a:xfrm>
              <a:off x="7274638" y="3452326"/>
              <a:ext cx="124783" cy="86929"/>
            </a:xfrm>
            <a:custGeom>
              <a:avLst/>
              <a:gdLst/>
              <a:ahLst/>
              <a:cxnLst/>
              <a:rect l="l" t="t" r="r" b="b"/>
              <a:pathLst>
                <a:path w="7618" h="5307" extrusionOk="0">
                  <a:moveTo>
                    <a:pt x="7433" y="1"/>
                  </a:moveTo>
                  <a:lnTo>
                    <a:pt x="5569" y="474"/>
                  </a:lnTo>
                  <a:lnTo>
                    <a:pt x="3704" y="946"/>
                  </a:lnTo>
                  <a:lnTo>
                    <a:pt x="1839" y="1472"/>
                  </a:lnTo>
                  <a:lnTo>
                    <a:pt x="0" y="1997"/>
                  </a:lnTo>
                  <a:lnTo>
                    <a:pt x="499" y="4020"/>
                  </a:lnTo>
                  <a:lnTo>
                    <a:pt x="920" y="3915"/>
                  </a:lnTo>
                  <a:lnTo>
                    <a:pt x="1340" y="3809"/>
                  </a:lnTo>
                  <a:lnTo>
                    <a:pt x="1786" y="3757"/>
                  </a:lnTo>
                  <a:lnTo>
                    <a:pt x="2207" y="3704"/>
                  </a:lnTo>
                  <a:lnTo>
                    <a:pt x="2653" y="3704"/>
                  </a:lnTo>
                  <a:lnTo>
                    <a:pt x="3100" y="3731"/>
                  </a:lnTo>
                  <a:lnTo>
                    <a:pt x="3520" y="3809"/>
                  </a:lnTo>
                  <a:lnTo>
                    <a:pt x="3914" y="3941"/>
                  </a:lnTo>
                  <a:lnTo>
                    <a:pt x="4124" y="4020"/>
                  </a:lnTo>
                  <a:lnTo>
                    <a:pt x="4308" y="4151"/>
                  </a:lnTo>
                  <a:lnTo>
                    <a:pt x="4492" y="4282"/>
                  </a:lnTo>
                  <a:lnTo>
                    <a:pt x="4649" y="4440"/>
                  </a:lnTo>
                  <a:lnTo>
                    <a:pt x="4807" y="4597"/>
                  </a:lnTo>
                  <a:lnTo>
                    <a:pt x="4912" y="4781"/>
                  </a:lnTo>
                  <a:lnTo>
                    <a:pt x="4964" y="4991"/>
                  </a:lnTo>
                  <a:lnTo>
                    <a:pt x="4991" y="5202"/>
                  </a:lnTo>
                  <a:lnTo>
                    <a:pt x="7328" y="5307"/>
                  </a:lnTo>
                  <a:lnTo>
                    <a:pt x="7433" y="4676"/>
                  </a:lnTo>
                  <a:lnTo>
                    <a:pt x="7539" y="4046"/>
                  </a:lnTo>
                  <a:lnTo>
                    <a:pt x="7591" y="3415"/>
                  </a:lnTo>
                  <a:lnTo>
                    <a:pt x="7617" y="2759"/>
                  </a:lnTo>
                  <a:lnTo>
                    <a:pt x="7617" y="2102"/>
                  </a:lnTo>
                  <a:lnTo>
                    <a:pt x="7591" y="1419"/>
                  </a:lnTo>
                  <a:lnTo>
                    <a:pt x="7539" y="710"/>
                  </a:lnTo>
                  <a:lnTo>
                    <a:pt x="74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68"/>
            <p:cNvSpPr/>
            <p:nvPr/>
          </p:nvSpPr>
          <p:spPr>
            <a:xfrm>
              <a:off x="6611216" y="3485037"/>
              <a:ext cx="783472" cy="315381"/>
            </a:xfrm>
            <a:custGeom>
              <a:avLst/>
              <a:gdLst/>
              <a:ahLst/>
              <a:cxnLst/>
              <a:rect l="l" t="t" r="r" b="b"/>
              <a:pathLst>
                <a:path w="47831" h="19254" extrusionOk="0">
                  <a:moveTo>
                    <a:pt x="37482" y="8773"/>
                  </a:moveTo>
                  <a:lnTo>
                    <a:pt x="37954" y="8825"/>
                  </a:lnTo>
                  <a:lnTo>
                    <a:pt x="38401" y="8931"/>
                  </a:lnTo>
                  <a:lnTo>
                    <a:pt x="38874" y="9088"/>
                  </a:lnTo>
                  <a:lnTo>
                    <a:pt x="39294" y="9272"/>
                  </a:lnTo>
                  <a:lnTo>
                    <a:pt x="39688" y="9508"/>
                  </a:lnTo>
                  <a:lnTo>
                    <a:pt x="40056" y="9745"/>
                  </a:lnTo>
                  <a:lnTo>
                    <a:pt x="40266" y="9955"/>
                  </a:lnTo>
                  <a:lnTo>
                    <a:pt x="40423" y="10165"/>
                  </a:lnTo>
                  <a:lnTo>
                    <a:pt x="40528" y="10401"/>
                  </a:lnTo>
                  <a:lnTo>
                    <a:pt x="40581" y="10612"/>
                  </a:lnTo>
                  <a:lnTo>
                    <a:pt x="40581" y="10743"/>
                  </a:lnTo>
                  <a:lnTo>
                    <a:pt x="40581" y="10848"/>
                  </a:lnTo>
                  <a:lnTo>
                    <a:pt x="40555" y="10979"/>
                  </a:lnTo>
                  <a:lnTo>
                    <a:pt x="40502" y="11084"/>
                  </a:lnTo>
                  <a:lnTo>
                    <a:pt x="40423" y="11189"/>
                  </a:lnTo>
                  <a:lnTo>
                    <a:pt x="40345" y="11294"/>
                  </a:lnTo>
                  <a:lnTo>
                    <a:pt x="40266" y="11400"/>
                  </a:lnTo>
                  <a:lnTo>
                    <a:pt x="40134" y="11505"/>
                  </a:lnTo>
                  <a:lnTo>
                    <a:pt x="39846" y="11688"/>
                  </a:lnTo>
                  <a:lnTo>
                    <a:pt x="39557" y="11794"/>
                  </a:lnTo>
                  <a:lnTo>
                    <a:pt x="39268" y="11846"/>
                  </a:lnTo>
                  <a:lnTo>
                    <a:pt x="38953" y="11846"/>
                  </a:lnTo>
                  <a:lnTo>
                    <a:pt x="38637" y="11794"/>
                  </a:lnTo>
                  <a:lnTo>
                    <a:pt x="38348" y="11715"/>
                  </a:lnTo>
                  <a:lnTo>
                    <a:pt x="38059" y="11583"/>
                  </a:lnTo>
                  <a:lnTo>
                    <a:pt x="37771" y="11426"/>
                  </a:lnTo>
                  <a:lnTo>
                    <a:pt x="37508" y="11242"/>
                  </a:lnTo>
                  <a:lnTo>
                    <a:pt x="37271" y="11032"/>
                  </a:lnTo>
                  <a:lnTo>
                    <a:pt x="37035" y="10769"/>
                  </a:lnTo>
                  <a:lnTo>
                    <a:pt x="36825" y="10507"/>
                  </a:lnTo>
                  <a:lnTo>
                    <a:pt x="36667" y="10244"/>
                  </a:lnTo>
                  <a:lnTo>
                    <a:pt x="36510" y="9955"/>
                  </a:lnTo>
                  <a:lnTo>
                    <a:pt x="36405" y="9666"/>
                  </a:lnTo>
                  <a:lnTo>
                    <a:pt x="36352" y="9377"/>
                  </a:lnTo>
                  <a:lnTo>
                    <a:pt x="36300" y="9298"/>
                  </a:lnTo>
                  <a:lnTo>
                    <a:pt x="36273" y="9219"/>
                  </a:lnTo>
                  <a:lnTo>
                    <a:pt x="36273" y="9114"/>
                  </a:lnTo>
                  <a:lnTo>
                    <a:pt x="36273" y="9036"/>
                  </a:lnTo>
                  <a:lnTo>
                    <a:pt x="36326" y="8957"/>
                  </a:lnTo>
                  <a:lnTo>
                    <a:pt x="36378" y="8878"/>
                  </a:lnTo>
                  <a:lnTo>
                    <a:pt x="36484" y="8825"/>
                  </a:lnTo>
                  <a:lnTo>
                    <a:pt x="36589" y="8799"/>
                  </a:lnTo>
                  <a:lnTo>
                    <a:pt x="37035" y="8773"/>
                  </a:lnTo>
                  <a:close/>
                  <a:moveTo>
                    <a:pt x="26660" y="12450"/>
                  </a:moveTo>
                  <a:lnTo>
                    <a:pt x="26713" y="12476"/>
                  </a:lnTo>
                  <a:lnTo>
                    <a:pt x="26765" y="12503"/>
                  </a:lnTo>
                  <a:lnTo>
                    <a:pt x="26791" y="12555"/>
                  </a:lnTo>
                  <a:lnTo>
                    <a:pt x="26818" y="12634"/>
                  </a:lnTo>
                  <a:lnTo>
                    <a:pt x="26791" y="12739"/>
                  </a:lnTo>
                  <a:lnTo>
                    <a:pt x="26791" y="12739"/>
                  </a:lnTo>
                  <a:lnTo>
                    <a:pt x="26844" y="12687"/>
                  </a:lnTo>
                  <a:lnTo>
                    <a:pt x="26896" y="12634"/>
                  </a:lnTo>
                  <a:lnTo>
                    <a:pt x="26975" y="12608"/>
                  </a:lnTo>
                  <a:lnTo>
                    <a:pt x="27054" y="12634"/>
                  </a:lnTo>
                  <a:lnTo>
                    <a:pt x="27290" y="12713"/>
                  </a:lnTo>
                  <a:lnTo>
                    <a:pt x="27501" y="12818"/>
                  </a:lnTo>
                  <a:lnTo>
                    <a:pt x="27921" y="13081"/>
                  </a:lnTo>
                  <a:lnTo>
                    <a:pt x="28315" y="13370"/>
                  </a:lnTo>
                  <a:lnTo>
                    <a:pt x="28709" y="13658"/>
                  </a:lnTo>
                  <a:lnTo>
                    <a:pt x="28971" y="13869"/>
                  </a:lnTo>
                  <a:lnTo>
                    <a:pt x="29234" y="14079"/>
                  </a:lnTo>
                  <a:lnTo>
                    <a:pt x="29339" y="14210"/>
                  </a:lnTo>
                  <a:lnTo>
                    <a:pt x="29418" y="14341"/>
                  </a:lnTo>
                  <a:lnTo>
                    <a:pt x="29497" y="14473"/>
                  </a:lnTo>
                  <a:lnTo>
                    <a:pt x="29549" y="14630"/>
                  </a:lnTo>
                  <a:lnTo>
                    <a:pt x="29602" y="14893"/>
                  </a:lnTo>
                  <a:lnTo>
                    <a:pt x="29602" y="15156"/>
                  </a:lnTo>
                  <a:lnTo>
                    <a:pt x="29523" y="15418"/>
                  </a:lnTo>
                  <a:lnTo>
                    <a:pt x="29418" y="15655"/>
                  </a:lnTo>
                  <a:lnTo>
                    <a:pt x="29260" y="15865"/>
                  </a:lnTo>
                  <a:lnTo>
                    <a:pt x="29077" y="16075"/>
                  </a:lnTo>
                  <a:lnTo>
                    <a:pt x="28866" y="16232"/>
                  </a:lnTo>
                  <a:lnTo>
                    <a:pt x="28630" y="16338"/>
                  </a:lnTo>
                  <a:lnTo>
                    <a:pt x="28341" y="16416"/>
                  </a:lnTo>
                  <a:lnTo>
                    <a:pt x="28078" y="16443"/>
                  </a:lnTo>
                  <a:lnTo>
                    <a:pt x="27790" y="16416"/>
                  </a:lnTo>
                  <a:lnTo>
                    <a:pt x="27527" y="16338"/>
                  </a:lnTo>
                  <a:lnTo>
                    <a:pt x="27290" y="16232"/>
                  </a:lnTo>
                  <a:lnTo>
                    <a:pt x="27054" y="16075"/>
                  </a:lnTo>
                  <a:lnTo>
                    <a:pt x="26844" y="15891"/>
                  </a:lnTo>
                  <a:lnTo>
                    <a:pt x="26634" y="15681"/>
                  </a:lnTo>
                  <a:lnTo>
                    <a:pt x="26529" y="15523"/>
                  </a:lnTo>
                  <a:lnTo>
                    <a:pt x="26424" y="15339"/>
                  </a:lnTo>
                  <a:lnTo>
                    <a:pt x="26345" y="15156"/>
                  </a:lnTo>
                  <a:lnTo>
                    <a:pt x="26266" y="14972"/>
                  </a:lnTo>
                  <a:lnTo>
                    <a:pt x="26161" y="14578"/>
                  </a:lnTo>
                  <a:lnTo>
                    <a:pt x="26135" y="14184"/>
                  </a:lnTo>
                  <a:lnTo>
                    <a:pt x="26135" y="13763"/>
                  </a:lnTo>
                  <a:lnTo>
                    <a:pt x="26214" y="13370"/>
                  </a:lnTo>
                  <a:lnTo>
                    <a:pt x="26292" y="12949"/>
                  </a:lnTo>
                  <a:lnTo>
                    <a:pt x="26450" y="12582"/>
                  </a:lnTo>
                  <a:lnTo>
                    <a:pt x="26476" y="12529"/>
                  </a:lnTo>
                  <a:lnTo>
                    <a:pt x="26529" y="12476"/>
                  </a:lnTo>
                  <a:lnTo>
                    <a:pt x="26608" y="12450"/>
                  </a:lnTo>
                  <a:close/>
                  <a:moveTo>
                    <a:pt x="14972" y="13343"/>
                  </a:moveTo>
                  <a:lnTo>
                    <a:pt x="15051" y="13370"/>
                  </a:lnTo>
                  <a:lnTo>
                    <a:pt x="15156" y="13422"/>
                  </a:lnTo>
                  <a:lnTo>
                    <a:pt x="15208" y="13527"/>
                  </a:lnTo>
                  <a:lnTo>
                    <a:pt x="15313" y="13501"/>
                  </a:lnTo>
                  <a:lnTo>
                    <a:pt x="15392" y="13527"/>
                  </a:lnTo>
                  <a:lnTo>
                    <a:pt x="15471" y="13580"/>
                  </a:lnTo>
                  <a:lnTo>
                    <a:pt x="15550" y="13685"/>
                  </a:lnTo>
                  <a:lnTo>
                    <a:pt x="15839" y="14341"/>
                  </a:lnTo>
                  <a:lnTo>
                    <a:pt x="15970" y="14683"/>
                  </a:lnTo>
                  <a:lnTo>
                    <a:pt x="16075" y="15051"/>
                  </a:lnTo>
                  <a:lnTo>
                    <a:pt x="16154" y="15418"/>
                  </a:lnTo>
                  <a:lnTo>
                    <a:pt x="16180" y="15760"/>
                  </a:lnTo>
                  <a:lnTo>
                    <a:pt x="16154" y="15944"/>
                  </a:lnTo>
                  <a:lnTo>
                    <a:pt x="16127" y="16127"/>
                  </a:lnTo>
                  <a:lnTo>
                    <a:pt x="16075" y="16311"/>
                  </a:lnTo>
                  <a:lnTo>
                    <a:pt x="15996" y="16469"/>
                  </a:lnTo>
                  <a:lnTo>
                    <a:pt x="15891" y="16679"/>
                  </a:lnTo>
                  <a:lnTo>
                    <a:pt x="15733" y="16889"/>
                  </a:lnTo>
                  <a:lnTo>
                    <a:pt x="15550" y="17047"/>
                  </a:lnTo>
                  <a:lnTo>
                    <a:pt x="15339" y="17204"/>
                  </a:lnTo>
                  <a:lnTo>
                    <a:pt x="15129" y="17336"/>
                  </a:lnTo>
                  <a:lnTo>
                    <a:pt x="14893" y="17414"/>
                  </a:lnTo>
                  <a:lnTo>
                    <a:pt x="14630" y="17441"/>
                  </a:lnTo>
                  <a:lnTo>
                    <a:pt x="14394" y="17441"/>
                  </a:lnTo>
                  <a:lnTo>
                    <a:pt x="14131" y="17388"/>
                  </a:lnTo>
                  <a:lnTo>
                    <a:pt x="13921" y="17283"/>
                  </a:lnTo>
                  <a:lnTo>
                    <a:pt x="13737" y="17126"/>
                  </a:lnTo>
                  <a:lnTo>
                    <a:pt x="13580" y="16942"/>
                  </a:lnTo>
                  <a:lnTo>
                    <a:pt x="13475" y="16732"/>
                  </a:lnTo>
                  <a:lnTo>
                    <a:pt x="13422" y="16495"/>
                  </a:lnTo>
                  <a:lnTo>
                    <a:pt x="13370" y="16259"/>
                  </a:lnTo>
                  <a:lnTo>
                    <a:pt x="13396" y="16022"/>
                  </a:lnTo>
                  <a:lnTo>
                    <a:pt x="13448" y="15655"/>
                  </a:lnTo>
                  <a:lnTo>
                    <a:pt x="13553" y="15313"/>
                  </a:lnTo>
                  <a:lnTo>
                    <a:pt x="13711" y="14945"/>
                  </a:lnTo>
                  <a:lnTo>
                    <a:pt x="13895" y="14630"/>
                  </a:lnTo>
                  <a:lnTo>
                    <a:pt x="14105" y="14289"/>
                  </a:lnTo>
                  <a:lnTo>
                    <a:pt x="14341" y="13974"/>
                  </a:lnTo>
                  <a:lnTo>
                    <a:pt x="14578" y="13685"/>
                  </a:lnTo>
                  <a:lnTo>
                    <a:pt x="14814" y="13422"/>
                  </a:lnTo>
                  <a:lnTo>
                    <a:pt x="14867" y="13396"/>
                  </a:lnTo>
                  <a:lnTo>
                    <a:pt x="14919" y="13370"/>
                  </a:lnTo>
                  <a:lnTo>
                    <a:pt x="14972" y="13343"/>
                  </a:lnTo>
                  <a:close/>
                  <a:moveTo>
                    <a:pt x="40502" y="0"/>
                  </a:moveTo>
                  <a:lnTo>
                    <a:pt x="38506" y="578"/>
                  </a:lnTo>
                  <a:lnTo>
                    <a:pt x="36510" y="1208"/>
                  </a:lnTo>
                  <a:lnTo>
                    <a:pt x="34540" y="1865"/>
                  </a:lnTo>
                  <a:lnTo>
                    <a:pt x="32570" y="2522"/>
                  </a:lnTo>
                  <a:lnTo>
                    <a:pt x="30600" y="3231"/>
                  </a:lnTo>
                  <a:lnTo>
                    <a:pt x="28656" y="3966"/>
                  </a:lnTo>
                  <a:lnTo>
                    <a:pt x="26713" y="4728"/>
                  </a:lnTo>
                  <a:lnTo>
                    <a:pt x="24795" y="5542"/>
                  </a:lnTo>
                  <a:lnTo>
                    <a:pt x="22904" y="6356"/>
                  </a:lnTo>
                  <a:lnTo>
                    <a:pt x="21013" y="7223"/>
                  </a:lnTo>
                  <a:lnTo>
                    <a:pt x="19148" y="8116"/>
                  </a:lnTo>
                  <a:lnTo>
                    <a:pt x="17283" y="9062"/>
                  </a:lnTo>
                  <a:lnTo>
                    <a:pt x="15445" y="10034"/>
                  </a:lnTo>
                  <a:lnTo>
                    <a:pt x="13606" y="11032"/>
                  </a:lnTo>
                  <a:lnTo>
                    <a:pt x="11820" y="12082"/>
                  </a:lnTo>
                  <a:lnTo>
                    <a:pt x="10007" y="13159"/>
                  </a:lnTo>
                  <a:lnTo>
                    <a:pt x="9981" y="13186"/>
                  </a:lnTo>
                  <a:lnTo>
                    <a:pt x="9929" y="13159"/>
                  </a:lnTo>
                  <a:lnTo>
                    <a:pt x="9876" y="13133"/>
                  </a:lnTo>
                  <a:lnTo>
                    <a:pt x="9876" y="13081"/>
                  </a:lnTo>
                  <a:lnTo>
                    <a:pt x="9797" y="13107"/>
                  </a:lnTo>
                  <a:lnTo>
                    <a:pt x="9797" y="13238"/>
                  </a:lnTo>
                  <a:lnTo>
                    <a:pt x="9771" y="13343"/>
                  </a:lnTo>
                  <a:lnTo>
                    <a:pt x="9692" y="13448"/>
                  </a:lnTo>
                  <a:lnTo>
                    <a:pt x="9587" y="13527"/>
                  </a:lnTo>
                  <a:lnTo>
                    <a:pt x="9482" y="13580"/>
                  </a:lnTo>
                  <a:lnTo>
                    <a:pt x="9351" y="13606"/>
                  </a:lnTo>
                  <a:lnTo>
                    <a:pt x="9220" y="13580"/>
                  </a:lnTo>
                  <a:lnTo>
                    <a:pt x="9114" y="13475"/>
                  </a:lnTo>
                  <a:lnTo>
                    <a:pt x="8615" y="12923"/>
                  </a:lnTo>
                  <a:lnTo>
                    <a:pt x="8064" y="12371"/>
                  </a:lnTo>
                  <a:lnTo>
                    <a:pt x="7486" y="11846"/>
                  </a:lnTo>
                  <a:lnTo>
                    <a:pt x="6882" y="11347"/>
                  </a:lnTo>
                  <a:lnTo>
                    <a:pt x="6251" y="10874"/>
                  </a:lnTo>
                  <a:lnTo>
                    <a:pt x="5595" y="10454"/>
                  </a:lnTo>
                  <a:lnTo>
                    <a:pt x="4912" y="10034"/>
                  </a:lnTo>
                  <a:lnTo>
                    <a:pt x="4203" y="9692"/>
                  </a:lnTo>
                  <a:lnTo>
                    <a:pt x="3651" y="11400"/>
                  </a:lnTo>
                  <a:lnTo>
                    <a:pt x="3888" y="11426"/>
                  </a:lnTo>
                  <a:lnTo>
                    <a:pt x="4124" y="11452"/>
                  </a:lnTo>
                  <a:lnTo>
                    <a:pt x="4176" y="11478"/>
                  </a:lnTo>
                  <a:lnTo>
                    <a:pt x="4203" y="11505"/>
                  </a:lnTo>
                  <a:lnTo>
                    <a:pt x="4229" y="11583"/>
                  </a:lnTo>
                  <a:lnTo>
                    <a:pt x="4229" y="11636"/>
                  </a:lnTo>
                  <a:lnTo>
                    <a:pt x="4176" y="11688"/>
                  </a:lnTo>
                  <a:lnTo>
                    <a:pt x="4150" y="11741"/>
                  </a:lnTo>
                  <a:lnTo>
                    <a:pt x="4071" y="11767"/>
                  </a:lnTo>
                  <a:lnTo>
                    <a:pt x="4098" y="11820"/>
                  </a:lnTo>
                  <a:lnTo>
                    <a:pt x="4098" y="12082"/>
                  </a:lnTo>
                  <a:lnTo>
                    <a:pt x="4071" y="12319"/>
                  </a:lnTo>
                  <a:lnTo>
                    <a:pt x="4019" y="12555"/>
                  </a:lnTo>
                  <a:lnTo>
                    <a:pt x="3940" y="12765"/>
                  </a:lnTo>
                  <a:lnTo>
                    <a:pt x="3809" y="12976"/>
                  </a:lnTo>
                  <a:lnTo>
                    <a:pt x="3677" y="13159"/>
                  </a:lnTo>
                  <a:lnTo>
                    <a:pt x="3494" y="13317"/>
                  </a:lnTo>
                  <a:lnTo>
                    <a:pt x="3310" y="13475"/>
                  </a:lnTo>
                  <a:lnTo>
                    <a:pt x="3126" y="13632"/>
                  </a:lnTo>
                  <a:lnTo>
                    <a:pt x="2916" y="13737"/>
                  </a:lnTo>
                  <a:lnTo>
                    <a:pt x="2679" y="13842"/>
                  </a:lnTo>
                  <a:lnTo>
                    <a:pt x="2443" y="13921"/>
                  </a:lnTo>
                  <a:lnTo>
                    <a:pt x="2207" y="13974"/>
                  </a:lnTo>
                  <a:lnTo>
                    <a:pt x="1970" y="14000"/>
                  </a:lnTo>
                  <a:lnTo>
                    <a:pt x="1524" y="14000"/>
                  </a:lnTo>
                  <a:lnTo>
                    <a:pt x="1445" y="13974"/>
                  </a:lnTo>
                  <a:lnTo>
                    <a:pt x="1366" y="13921"/>
                  </a:lnTo>
                  <a:lnTo>
                    <a:pt x="1313" y="13842"/>
                  </a:lnTo>
                  <a:lnTo>
                    <a:pt x="1287" y="13763"/>
                  </a:lnTo>
                  <a:lnTo>
                    <a:pt x="0" y="14236"/>
                  </a:lnTo>
                  <a:lnTo>
                    <a:pt x="631" y="14788"/>
                  </a:lnTo>
                  <a:lnTo>
                    <a:pt x="1287" y="15287"/>
                  </a:lnTo>
                  <a:lnTo>
                    <a:pt x="1970" y="15760"/>
                  </a:lnTo>
                  <a:lnTo>
                    <a:pt x="2679" y="16206"/>
                  </a:lnTo>
                  <a:lnTo>
                    <a:pt x="3441" y="16600"/>
                  </a:lnTo>
                  <a:lnTo>
                    <a:pt x="4176" y="16968"/>
                  </a:lnTo>
                  <a:lnTo>
                    <a:pt x="4964" y="17309"/>
                  </a:lnTo>
                  <a:lnTo>
                    <a:pt x="5779" y="17625"/>
                  </a:lnTo>
                  <a:lnTo>
                    <a:pt x="6593" y="17887"/>
                  </a:lnTo>
                  <a:lnTo>
                    <a:pt x="7433" y="18124"/>
                  </a:lnTo>
                  <a:lnTo>
                    <a:pt x="8274" y="18360"/>
                  </a:lnTo>
                  <a:lnTo>
                    <a:pt x="9141" y="18544"/>
                  </a:lnTo>
                  <a:lnTo>
                    <a:pt x="10007" y="18701"/>
                  </a:lnTo>
                  <a:lnTo>
                    <a:pt x="10901" y="18859"/>
                  </a:lnTo>
                  <a:lnTo>
                    <a:pt x="11794" y="18964"/>
                  </a:lnTo>
                  <a:lnTo>
                    <a:pt x="12713" y="19069"/>
                  </a:lnTo>
                  <a:lnTo>
                    <a:pt x="13606" y="19148"/>
                  </a:lnTo>
                  <a:lnTo>
                    <a:pt x="14525" y="19201"/>
                  </a:lnTo>
                  <a:lnTo>
                    <a:pt x="15445" y="19227"/>
                  </a:lnTo>
                  <a:lnTo>
                    <a:pt x="16338" y="19253"/>
                  </a:lnTo>
                  <a:lnTo>
                    <a:pt x="17257" y="19253"/>
                  </a:lnTo>
                  <a:lnTo>
                    <a:pt x="18176" y="19227"/>
                  </a:lnTo>
                  <a:lnTo>
                    <a:pt x="19962" y="19148"/>
                  </a:lnTo>
                  <a:lnTo>
                    <a:pt x="21748" y="19017"/>
                  </a:lnTo>
                  <a:lnTo>
                    <a:pt x="23456" y="18859"/>
                  </a:lnTo>
                  <a:lnTo>
                    <a:pt x="25137" y="18649"/>
                  </a:lnTo>
                  <a:lnTo>
                    <a:pt x="26713" y="18413"/>
                  </a:lnTo>
                  <a:lnTo>
                    <a:pt x="27553" y="18281"/>
                  </a:lnTo>
                  <a:lnTo>
                    <a:pt x="28394" y="18124"/>
                  </a:lnTo>
                  <a:lnTo>
                    <a:pt x="29234" y="17940"/>
                  </a:lnTo>
                  <a:lnTo>
                    <a:pt x="30075" y="17756"/>
                  </a:lnTo>
                  <a:lnTo>
                    <a:pt x="30941" y="17520"/>
                  </a:lnTo>
                  <a:lnTo>
                    <a:pt x="31782" y="17283"/>
                  </a:lnTo>
                  <a:lnTo>
                    <a:pt x="32622" y="17020"/>
                  </a:lnTo>
                  <a:lnTo>
                    <a:pt x="33463" y="16758"/>
                  </a:lnTo>
                  <a:lnTo>
                    <a:pt x="34303" y="16443"/>
                  </a:lnTo>
                  <a:lnTo>
                    <a:pt x="35144" y="16127"/>
                  </a:lnTo>
                  <a:lnTo>
                    <a:pt x="35958" y="15786"/>
                  </a:lnTo>
                  <a:lnTo>
                    <a:pt x="36772" y="15418"/>
                  </a:lnTo>
                  <a:lnTo>
                    <a:pt x="37560" y="15024"/>
                  </a:lnTo>
                  <a:lnTo>
                    <a:pt x="38348" y="14604"/>
                  </a:lnTo>
                  <a:lnTo>
                    <a:pt x="39110" y="14184"/>
                  </a:lnTo>
                  <a:lnTo>
                    <a:pt x="39872" y="13737"/>
                  </a:lnTo>
                  <a:lnTo>
                    <a:pt x="40607" y="13238"/>
                  </a:lnTo>
                  <a:lnTo>
                    <a:pt x="41316" y="12739"/>
                  </a:lnTo>
                  <a:lnTo>
                    <a:pt x="41999" y="12240"/>
                  </a:lnTo>
                  <a:lnTo>
                    <a:pt x="42656" y="11688"/>
                  </a:lnTo>
                  <a:lnTo>
                    <a:pt x="43286" y="11111"/>
                  </a:lnTo>
                  <a:lnTo>
                    <a:pt x="43864" y="10533"/>
                  </a:lnTo>
                  <a:lnTo>
                    <a:pt x="44442" y="9902"/>
                  </a:lnTo>
                  <a:lnTo>
                    <a:pt x="44967" y="9272"/>
                  </a:lnTo>
                  <a:lnTo>
                    <a:pt x="45466" y="8615"/>
                  </a:lnTo>
                  <a:lnTo>
                    <a:pt x="45939" y="7932"/>
                  </a:lnTo>
                  <a:lnTo>
                    <a:pt x="46359" y="7223"/>
                  </a:lnTo>
                  <a:lnTo>
                    <a:pt x="46753" y="6488"/>
                  </a:lnTo>
                  <a:lnTo>
                    <a:pt x="47069" y="5726"/>
                  </a:lnTo>
                  <a:lnTo>
                    <a:pt x="47384" y="4938"/>
                  </a:lnTo>
                  <a:lnTo>
                    <a:pt x="47620" y="4150"/>
                  </a:lnTo>
                  <a:lnTo>
                    <a:pt x="47830" y="3310"/>
                  </a:lnTo>
                  <a:lnTo>
                    <a:pt x="45493" y="3205"/>
                  </a:lnTo>
                  <a:lnTo>
                    <a:pt x="45493" y="3388"/>
                  </a:lnTo>
                  <a:lnTo>
                    <a:pt x="45440" y="3546"/>
                  </a:lnTo>
                  <a:lnTo>
                    <a:pt x="45388" y="3677"/>
                  </a:lnTo>
                  <a:lnTo>
                    <a:pt x="45309" y="3809"/>
                  </a:lnTo>
                  <a:lnTo>
                    <a:pt x="45230" y="3914"/>
                  </a:lnTo>
                  <a:lnTo>
                    <a:pt x="45125" y="4019"/>
                  </a:lnTo>
                  <a:lnTo>
                    <a:pt x="45020" y="4098"/>
                  </a:lnTo>
                  <a:lnTo>
                    <a:pt x="44889" y="4150"/>
                  </a:lnTo>
                  <a:lnTo>
                    <a:pt x="44626" y="4255"/>
                  </a:lnTo>
                  <a:lnTo>
                    <a:pt x="44337" y="4308"/>
                  </a:lnTo>
                  <a:lnTo>
                    <a:pt x="44048" y="4334"/>
                  </a:lnTo>
                  <a:lnTo>
                    <a:pt x="43759" y="4334"/>
                  </a:lnTo>
                  <a:lnTo>
                    <a:pt x="43497" y="4308"/>
                  </a:lnTo>
                  <a:lnTo>
                    <a:pt x="43050" y="4229"/>
                  </a:lnTo>
                  <a:lnTo>
                    <a:pt x="42603" y="4124"/>
                  </a:lnTo>
                  <a:lnTo>
                    <a:pt x="42209" y="3966"/>
                  </a:lnTo>
                  <a:lnTo>
                    <a:pt x="41789" y="3782"/>
                  </a:lnTo>
                  <a:lnTo>
                    <a:pt x="41422" y="3572"/>
                  </a:lnTo>
                  <a:lnTo>
                    <a:pt x="41054" y="3310"/>
                  </a:lnTo>
                  <a:lnTo>
                    <a:pt x="40712" y="3021"/>
                  </a:lnTo>
                  <a:lnTo>
                    <a:pt x="40371" y="2706"/>
                  </a:lnTo>
                  <a:lnTo>
                    <a:pt x="40345" y="2653"/>
                  </a:lnTo>
                  <a:lnTo>
                    <a:pt x="40318" y="2627"/>
                  </a:lnTo>
                  <a:lnTo>
                    <a:pt x="40345" y="2522"/>
                  </a:lnTo>
                  <a:lnTo>
                    <a:pt x="40371" y="2443"/>
                  </a:lnTo>
                  <a:lnTo>
                    <a:pt x="40476" y="2390"/>
                  </a:lnTo>
                  <a:lnTo>
                    <a:pt x="40502" y="2312"/>
                  </a:lnTo>
                  <a:lnTo>
                    <a:pt x="40555" y="2233"/>
                  </a:lnTo>
                  <a:lnTo>
                    <a:pt x="40634" y="2154"/>
                  </a:lnTo>
                  <a:lnTo>
                    <a:pt x="40739" y="2128"/>
                  </a:lnTo>
                  <a:lnTo>
                    <a:pt x="41001" y="2023"/>
                  </a:lnTo>
                  <a:lnTo>
                    <a:pt x="405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68"/>
            <p:cNvSpPr/>
            <p:nvPr/>
          </p:nvSpPr>
          <p:spPr>
            <a:xfrm>
              <a:off x="7334000" y="3139124"/>
              <a:ext cx="51646" cy="41310"/>
            </a:xfrm>
            <a:custGeom>
              <a:avLst/>
              <a:gdLst/>
              <a:ahLst/>
              <a:cxnLst/>
              <a:rect l="l" t="t" r="r" b="b"/>
              <a:pathLst>
                <a:path w="3153" h="2522" extrusionOk="0">
                  <a:moveTo>
                    <a:pt x="1734" y="0"/>
                  </a:moveTo>
                  <a:lnTo>
                    <a:pt x="1419" y="27"/>
                  </a:lnTo>
                  <a:lnTo>
                    <a:pt x="1104" y="105"/>
                  </a:lnTo>
                  <a:lnTo>
                    <a:pt x="815" y="237"/>
                  </a:lnTo>
                  <a:lnTo>
                    <a:pt x="552" y="421"/>
                  </a:lnTo>
                  <a:lnTo>
                    <a:pt x="342" y="631"/>
                  </a:lnTo>
                  <a:lnTo>
                    <a:pt x="185" y="893"/>
                  </a:lnTo>
                  <a:lnTo>
                    <a:pt x="80" y="1182"/>
                  </a:lnTo>
                  <a:lnTo>
                    <a:pt x="1" y="1497"/>
                  </a:lnTo>
                  <a:lnTo>
                    <a:pt x="1" y="1786"/>
                  </a:lnTo>
                  <a:lnTo>
                    <a:pt x="27" y="2102"/>
                  </a:lnTo>
                  <a:lnTo>
                    <a:pt x="80" y="2259"/>
                  </a:lnTo>
                  <a:lnTo>
                    <a:pt x="158" y="2390"/>
                  </a:lnTo>
                  <a:lnTo>
                    <a:pt x="211" y="2496"/>
                  </a:lnTo>
                  <a:lnTo>
                    <a:pt x="290" y="2522"/>
                  </a:lnTo>
                  <a:lnTo>
                    <a:pt x="369" y="2522"/>
                  </a:lnTo>
                  <a:lnTo>
                    <a:pt x="474" y="2496"/>
                  </a:lnTo>
                  <a:lnTo>
                    <a:pt x="552" y="2443"/>
                  </a:lnTo>
                  <a:lnTo>
                    <a:pt x="605" y="2364"/>
                  </a:lnTo>
                  <a:lnTo>
                    <a:pt x="631" y="2285"/>
                  </a:lnTo>
                  <a:lnTo>
                    <a:pt x="658" y="2180"/>
                  </a:lnTo>
                  <a:lnTo>
                    <a:pt x="631" y="1996"/>
                  </a:lnTo>
                  <a:lnTo>
                    <a:pt x="631" y="1813"/>
                  </a:lnTo>
                  <a:lnTo>
                    <a:pt x="658" y="1602"/>
                  </a:lnTo>
                  <a:lnTo>
                    <a:pt x="710" y="1419"/>
                  </a:lnTo>
                  <a:lnTo>
                    <a:pt x="789" y="1261"/>
                  </a:lnTo>
                  <a:lnTo>
                    <a:pt x="894" y="1103"/>
                  </a:lnTo>
                  <a:lnTo>
                    <a:pt x="1025" y="946"/>
                  </a:lnTo>
                  <a:lnTo>
                    <a:pt x="1183" y="841"/>
                  </a:lnTo>
                  <a:lnTo>
                    <a:pt x="1367" y="762"/>
                  </a:lnTo>
                  <a:lnTo>
                    <a:pt x="1551" y="709"/>
                  </a:lnTo>
                  <a:lnTo>
                    <a:pt x="1734" y="709"/>
                  </a:lnTo>
                  <a:lnTo>
                    <a:pt x="1918" y="736"/>
                  </a:lnTo>
                  <a:lnTo>
                    <a:pt x="2076" y="788"/>
                  </a:lnTo>
                  <a:lnTo>
                    <a:pt x="2260" y="867"/>
                  </a:lnTo>
                  <a:lnTo>
                    <a:pt x="2417" y="972"/>
                  </a:lnTo>
                  <a:lnTo>
                    <a:pt x="2575" y="1077"/>
                  </a:lnTo>
                  <a:lnTo>
                    <a:pt x="2680" y="1130"/>
                  </a:lnTo>
                  <a:lnTo>
                    <a:pt x="2785" y="1156"/>
                  </a:lnTo>
                  <a:lnTo>
                    <a:pt x="2916" y="1130"/>
                  </a:lnTo>
                  <a:lnTo>
                    <a:pt x="3021" y="1077"/>
                  </a:lnTo>
                  <a:lnTo>
                    <a:pt x="3100" y="998"/>
                  </a:lnTo>
                  <a:lnTo>
                    <a:pt x="3153" y="920"/>
                  </a:lnTo>
                  <a:lnTo>
                    <a:pt x="3153" y="815"/>
                  </a:lnTo>
                  <a:lnTo>
                    <a:pt x="3100" y="683"/>
                  </a:lnTo>
                  <a:lnTo>
                    <a:pt x="2995" y="552"/>
                  </a:lnTo>
                  <a:lnTo>
                    <a:pt x="2890" y="447"/>
                  </a:lnTo>
                  <a:lnTo>
                    <a:pt x="2759" y="342"/>
                  </a:lnTo>
                  <a:lnTo>
                    <a:pt x="2627" y="237"/>
                  </a:lnTo>
                  <a:lnTo>
                    <a:pt x="2339" y="105"/>
                  </a:lnTo>
                  <a:lnTo>
                    <a:pt x="2050" y="27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68"/>
            <p:cNvSpPr/>
            <p:nvPr/>
          </p:nvSpPr>
          <p:spPr>
            <a:xfrm>
              <a:off x="7289692" y="1738274"/>
              <a:ext cx="69713" cy="64979"/>
            </a:xfrm>
            <a:custGeom>
              <a:avLst/>
              <a:gdLst/>
              <a:ahLst/>
              <a:cxnLst/>
              <a:rect l="l" t="t" r="r" b="b"/>
              <a:pathLst>
                <a:path w="4256" h="3967" extrusionOk="0">
                  <a:moveTo>
                    <a:pt x="421" y="631"/>
                  </a:moveTo>
                  <a:lnTo>
                    <a:pt x="473" y="683"/>
                  </a:lnTo>
                  <a:lnTo>
                    <a:pt x="1576" y="1156"/>
                  </a:lnTo>
                  <a:lnTo>
                    <a:pt x="2128" y="1392"/>
                  </a:lnTo>
                  <a:lnTo>
                    <a:pt x="2680" y="1655"/>
                  </a:lnTo>
                  <a:lnTo>
                    <a:pt x="2916" y="1813"/>
                  </a:lnTo>
                  <a:lnTo>
                    <a:pt x="3179" y="1996"/>
                  </a:lnTo>
                  <a:lnTo>
                    <a:pt x="3284" y="2102"/>
                  </a:lnTo>
                  <a:lnTo>
                    <a:pt x="3389" y="2207"/>
                  </a:lnTo>
                  <a:lnTo>
                    <a:pt x="3468" y="2338"/>
                  </a:lnTo>
                  <a:lnTo>
                    <a:pt x="3520" y="2469"/>
                  </a:lnTo>
                  <a:lnTo>
                    <a:pt x="3520" y="2653"/>
                  </a:lnTo>
                  <a:lnTo>
                    <a:pt x="3494" y="2837"/>
                  </a:lnTo>
                  <a:lnTo>
                    <a:pt x="3415" y="2968"/>
                  </a:lnTo>
                  <a:lnTo>
                    <a:pt x="3310" y="3073"/>
                  </a:lnTo>
                  <a:lnTo>
                    <a:pt x="3179" y="3178"/>
                  </a:lnTo>
                  <a:lnTo>
                    <a:pt x="3021" y="3231"/>
                  </a:lnTo>
                  <a:lnTo>
                    <a:pt x="2863" y="3283"/>
                  </a:lnTo>
                  <a:lnTo>
                    <a:pt x="2680" y="3310"/>
                  </a:lnTo>
                  <a:lnTo>
                    <a:pt x="2417" y="3310"/>
                  </a:lnTo>
                  <a:lnTo>
                    <a:pt x="2181" y="3257"/>
                  </a:lnTo>
                  <a:lnTo>
                    <a:pt x="1944" y="3178"/>
                  </a:lnTo>
                  <a:lnTo>
                    <a:pt x="1734" y="3100"/>
                  </a:lnTo>
                  <a:lnTo>
                    <a:pt x="1524" y="2968"/>
                  </a:lnTo>
                  <a:lnTo>
                    <a:pt x="1340" y="2811"/>
                  </a:lnTo>
                  <a:lnTo>
                    <a:pt x="1156" y="2653"/>
                  </a:lnTo>
                  <a:lnTo>
                    <a:pt x="999" y="2469"/>
                  </a:lnTo>
                  <a:lnTo>
                    <a:pt x="867" y="2259"/>
                  </a:lnTo>
                  <a:lnTo>
                    <a:pt x="736" y="2049"/>
                  </a:lnTo>
                  <a:lnTo>
                    <a:pt x="631" y="1813"/>
                  </a:lnTo>
                  <a:lnTo>
                    <a:pt x="552" y="1576"/>
                  </a:lnTo>
                  <a:lnTo>
                    <a:pt x="473" y="1340"/>
                  </a:lnTo>
                  <a:lnTo>
                    <a:pt x="447" y="1103"/>
                  </a:lnTo>
                  <a:lnTo>
                    <a:pt x="421" y="867"/>
                  </a:lnTo>
                  <a:lnTo>
                    <a:pt x="421" y="631"/>
                  </a:lnTo>
                  <a:close/>
                  <a:moveTo>
                    <a:pt x="657" y="0"/>
                  </a:moveTo>
                  <a:lnTo>
                    <a:pt x="552" y="26"/>
                  </a:lnTo>
                  <a:lnTo>
                    <a:pt x="473" y="79"/>
                  </a:lnTo>
                  <a:lnTo>
                    <a:pt x="394" y="158"/>
                  </a:lnTo>
                  <a:lnTo>
                    <a:pt x="316" y="79"/>
                  </a:lnTo>
                  <a:lnTo>
                    <a:pt x="211" y="79"/>
                  </a:lnTo>
                  <a:lnTo>
                    <a:pt x="132" y="105"/>
                  </a:lnTo>
                  <a:lnTo>
                    <a:pt x="106" y="158"/>
                  </a:lnTo>
                  <a:lnTo>
                    <a:pt x="79" y="210"/>
                  </a:lnTo>
                  <a:lnTo>
                    <a:pt x="1" y="552"/>
                  </a:lnTo>
                  <a:lnTo>
                    <a:pt x="1" y="893"/>
                  </a:lnTo>
                  <a:lnTo>
                    <a:pt x="1" y="1261"/>
                  </a:lnTo>
                  <a:lnTo>
                    <a:pt x="79" y="1629"/>
                  </a:lnTo>
                  <a:lnTo>
                    <a:pt x="184" y="1970"/>
                  </a:lnTo>
                  <a:lnTo>
                    <a:pt x="316" y="2312"/>
                  </a:lnTo>
                  <a:lnTo>
                    <a:pt x="473" y="2627"/>
                  </a:lnTo>
                  <a:lnTo>
                    <a:pt x="683" y="2916"/>
                  </a:lnTo>
                  <a:lnTo>
                    <a:pt x="920" y="3205"/>
                  </a:lnTo>
                  <a:lnTo>
                    <a:pt x="1182" y="3441"/>
                  </a:lnTo>
                  <a:lnTo>
                    <a:pt x="1471" y="3651"/>
                  </a:lnTo>
                  <a:lnTo>
                    <a:pt x="1787" y="3809"/>
                  </a:lnTo>
                  <a:lnTo>
                    <a:pt x="2102" y="3914"/>
                  </a:lnTo>
                  <a:lnTo>
                    <a:pt x="2470" y="3966"/>
                  </a:lnTo>
                  <a:lnTo>
                    <a:pt x="2837" y="3966"/>
                  </a:lnTo>
                  <a:lnTo>
                    <a:pt x="3021" y="3914"/>
                  </a:lnTo>
                  <a:lnTo>
                    <a:pt x="3205" y="3888"/>
                  </a:lnTo>
                  <a:lnTo>
                    <a:pt x="3363" y="3835"/>
                  </a:lnTo>
                  <a:lnTo>
                    <a:pt x="3520" y="3756"/>
                  </a:lnTo>
                  <a:lnTo>
                    <a:pt x="3651" y="3677"/>
                  </a:lnTo>
                  <a:lnTo>
                    <a:pt x="3783" y="3599"/>
                  </a:lnTo>
                  <a:lnTo>
                    <a:pt x="3888" y="3494"/>
                  </a:lnTo>
                  <a:lnTo>
                    <a:pt x="3993" y="3389"/>
                  </a:lnTo>
                  <a:lnTo>
                    <a:pt x="4072" y="3257"/>
                  </a:lnTo>
                  <a:lnTo>
                    <a:pt x="4151" y="3126"/>
                  </a:lnTo>
                  <a:lnTo>
                    <a:pt x="4203" y="2995"/>
                  </a:lnTo>
                  <a:lnTo>
                    <a:pt x="4229" y="2863"/>
                  </a:lnTo>
                  <a:lnTo>
                    <a:pt x="4256" y="2706"/>
                  </a:lnTo>
                  <a:lnTo>
                    <a:pt x="4256" y="2574"/>
                  </a:lnTo>
                  <a:lnTo>
                    <a:pt x="4229" y="2417"/>
                  </a:lnTo>
                  <a:lnTo>
                    <a:pt x="4203" y="2259"/>
                  </a:lnTo>
                  <a:lnTo>
                    <a:pt x="4151" y="2102"/>
                  </a:lnTo>
                  <a:lnTo>
                    <a:pt x="4072" y="1944"/>
                  </a:lnTo>
                  <a:lnTo>
                    <a:pt x="3940" y="1760"/>
                  </a:lnTo>
                  <a:lnTo>
                    <a:pt x="3783" y="1576"/>
                  </a:lnTo>
                  <a:lnTo>
                    <a:pt x="3625" y="1419"/>
                  </a:lnTo>
                  <a:lnTo>
                    <a:pt x="3441" y="1261"/>
                  </a:lnTo>
                  <a:lnTo>
                    <a:pt x="3231" y="1130"/>
                  </a:lnTo>
                  <a:lnTo>
                    <a:pt x="3021" y="998"/>
                  </a:lnTo>
                  <a:lnTo>
                    <a:pt x="2575" y="762"/>
                  </a:lnTo>
                  <a:lnTo>
                    <a:pt x="2102" y="552"/>
                  </a:lnTo>
                  <a:lnTo>
                    <a:pt x="1629" y="368"/>
                  </a:lnTo>
                  <a:lnTo>
                    <a:pt x="762" y="2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68"/>
            <p:cNvSpPr/>
            <p:nvPr/>
          </p:nvSpPr>
          <p:spPr>
            <a:xfrm>
              <a:off x="7271625" y="3512998"/>
              <a:ext cx="84766" cy="43030"/>
            </a:xfrm>
            <a:custGeom>
              <a:avLst/>
              <a:gdLst/>
              <a:ahLst/>
              <a:cxnLst/>
              <a:rect l="l" t="t" r="r" b="b"/>
              <a:pathLst>
                <a:path w="5175" h="2627" extrusionOk="0">
                  <a:moveTo>
                    <a:pt x="2942" y="788"/>
                  </a:moveTo>
                  <a:lnTo>
                    <a:pt x="3179" y="815"/>
                  </a:lnTo>
                  <a:lnTo>
                    <a:pt x="3467" y="867"/>
                  </a:lnTo>
                  <a:lnTo>
                    <a:pt x="3783" y="972"/>
                  </a:lnTo>
                  <a:lnTo>
                    <a:pt x="4072" y="1104"/>
                  </a:lnTo>
                  <a:lnTo>
                    <a:pt x="4203" y="1182"/>
                  </a:lnTo>
                  <a:lnTo>
                    <a:pt x="4308" y="1261"/>
                  </a:lnTo>
                  <a:lnTo>
                    <a:pt x="4360" y="1340"/>
                  </a:lnTo>
                  <a:lnTo>
                    <a:pt x="4413" y="1445"/>
                  </a:lnTo>
                  <a:lnTo>
                    <a:pt x="4387" y="1550"/>
                  </a:lnTo>
                  <a:lnTo>
                    <a:pt x="4334" y="1655"/>
                  </a:lnTo>
                  <a:lnTo>
                    <a:pt x="4229" y="1786"/>
                  </a:lnTo>
                  <a:lnTo>
                    <a:pt x="4045" y="1892"/>
                  </a:lnTo>
                  <a:lnTo>
                    <a:pt x="3861" y="1970"/>
                  </a:lnTo>
                  <a:lnTo>
                    <a:pt x="3625" y="2023"/>
                  </a:lnTo>
                  <a:lnTo>
                    <a:pt x="3126" y="2023"/>
                  </a:lnTo>
                  <a:lnTo>
                    <a:pt x="2890" y="1970"/>
                  </a:lnTo>
                  <a:lnTo>
                    <a:pt x="2627" y="1918"/>
                  </a:lnTo>
                  <a:lnTo>
                    <a:pt x="2207" y="1786"/>
                  </a:lnTo>
                  <a:lnTo>
                    <a:pt x="1865" y="1655"/>
                  </a:lnTo>
                  <a:lnTo>
                    <a:pt x="1497" y="1498"/>
                  </a:lnTo>
                  <a:lnTo>
                    <a:pt x="1182" y="1314"/>
                  </a:lnTo>
                  <a:lnTo>
                    <a:pt x="867" y="1104"/>
                  </a:lnTo>
                  <a:lnTo>
                    <a:pt x="1366" y="946"/>
                  </a:lnTo>
                  <a:lnTo>
                    <a:pt x="1891" y="841"/>
                  </a:lnTo>
                  <a:lnTo>
                    <a:pt x="2417" y="788"/>
                  </a:lnTo>
                  <a:close/>
                  <a:moveTo>
                    <a:pt x="2391" y="0"/>
                  </a:moveTo>
                  <a:lnTo>
                    <a:pt x="1970" y="53"/>
                  </a:lnTo>
                  <a:lnTo>
                    <a:pt x="1524" y="105"/>
                  </a:lnTo>
                  <a:lnTo>
                    <a:pt x="1104" y="211"/>
                  </a:lnTo>
                  <a:lnTo>
                    <a:pt x="683" y="316"/>
                  </a:lnTo>
                  <a:lnTo>
                    <a:pt x="421" y="421"/>
                  </a:lnTo>
                  <a:lnTo>
                    <a:pt x="316" y="447"/>
                  </a:lnTo>
                  <a:lnTo>
                    <a:pt x="237" y="526"/>
                  </a:lnTo>
                  <a:lnTo>
                    <a:pt x="184" y="605"/>
                  </a:lnTo>
                  <a:lnTo>
                    <a:pt x="158" y="683"/>
                  </a:lnTo>
                  <a:lnTo>
                    <a:pt x="53" y="736"/>
                  </a:lnTo>
                  <a:lnTo>
                    <a:pt x="27" y="815"/>
                  </a:lnTo>
                  <a:lnTo>
                    <a:pt x="0" y="920"/>
                  </a:lnTo>
                  <a:lnTo>
                    <a:pt x="27" y="946"/>
                  </a:lnTo>
                  <a:lnTo>
                    <a:pt x="53" y="999"/>
                  </a:lnTo>
                  <a:lnTo>
                    <a:pt x="394" y="1314"/>
                  </a:lnTo>
                  <a:lnTo>
                    <a:pt x="736" y="1603"/>
                  </a:lnTo>
                  <a:lnTo>
                    <a:pt x="1104" y="1865"/>
                  </a:lnTo>
                  <a:lnTo>
                    <a:pt x="1471" y="2075"/>
                  </a:lnTo>
                  <a:lnTo>
                    <a:pt x="1891" y="2259"/>
                  </a:lnTo>
                  <a:lnTo>
                    <a:pt x="2285" y="2417"/>
                  </a:lnTo>
                  <a:lnTo>
                    <a:pt x="2732" y="2522"/>
                  </a:lnTo>
                  <a:lnTo>
                    <a:pt x="3179" y="2601"/>
                  </a:lnTo>
                  <a:lnTo>
                    <a:pt x="3441" y="2627"/>
                  </a:lnTo>
                  <a:lnTo>
                    <a:pt x="3730" y="2627"/>
                  </a:lnTo>
                  <a:lnTo>
                    <a:pt x="4019" y="2601"/>
                  </a:lnTo>
                  <a:lnTo>
                    <a:pt x="4308" y="2548"/>
                  </a:lnTo>
                  <a:lnTo>
                    <a:pt x="4571" y="2443"/>
                  </a:lnTo>
                  <a:lnTo>
                    <a:pt x="4702" y="2391"/>
                  </a:lnTo>
                  <a:lnTo>
                    <a:pt x="4807" y="2312"/>
                  </a:lnTo>
                  <a:lnTo>
                    <a:pt x="4912" y="2207"/>
                  </a:lnTo>
                  <a:lnTo>
                    <a:pt x="4991" y="2102"/>
                  </a:lnTo>
                  <a:lnTo>
                    <a:pt x="5070" y="1970"/>
                  </a:lnTo>
                  <a:lnTo>
                    <a:pt x="5122" y="1839"/>
                  </a:lnTo>
                  <a:lnTo>
                    <a:pt x="5175" y="1681"/>
                  </a:lnTo>
                  <a:lnTo>
                    <a:pt x="5175" y="1498"/>
                  </a:lnTo>
                  <a:lnTo>
                    <a:pt x="5148" y="1287"/>
                  </a:lnTo>
                  <a:lnTo>
                    <a:pt x="5096" y="1077"/>
                  </a:lnTo>
                  <a:lnTo>
                    <a:pt x="4991" y="893"/>
                  </a:lnTo>
                  <a:lnTo>
                    <a:pt x="4833" y="736"/>
                  </a:lnTo>
                  <a:lnTo>
                    <a:pt x="4676" y="578"/>
                  </a:lnTo>
                  <a:lnTo>
                    <a:pt x="4492" y="447"/>
                  </a:lnTo>
                  <a:lnTo>
                    <a:pt x="4308" y="316"/>
                  </a:lnTo>
                  <a:lnTo>
                    <a:pt x="4098" y="237"/>
                  </a:lnTo>
                  <a:lnTo>
                    <a:pt x="3704" y="105"/>
                  </a:lnTo>
                  <a:lnTo>
                    <a:pt x="3284" y="27"/>
                  </a:lnTo>
                  <a:lnTo>
                    <a:pt x="283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68"/>
            <p:cNvSpPr/>
            <p:nvPr/>
          </p:nvSpPr>
          <p:spPr>
            <a:xfrm>
              <a:off x="7296571" y="1748593"/>
              <a:ext cx="50794" cy="43898"/>
            </a:xfrm>
            <a:custGeom>
              <a:avLst/>
              <a:gdLst/>
              <a:ahLst/>
              <a:cxnLst/>
              <a:rect l="l" t="t" r="r" b="b"/>
              <a:pathLst>
                <a:path w="3101" h="2680" extrusionOk="0">
                  <a:moveTo>
                    <a:pt x="1" y="1"/>
                  </a:moveTo>
                  <a:lnTo>
                    <a:pt x="1" y="237"/>
                  </a:lnTo>
                  <a:lnTo>
                    <a:pt x="27" y="473"/>
                  </a:lnTo>
                  <a:lnTo>
                    <a:pt x="53" y="710"/>
                  </a:lnTo>
                  <a:lnTo>
                    <a:pt x="132" y="946"/>
                  </a:lnTo>
                  <a:lnTo>
                    <a:pt x="211" y="1183"/>
                  </a:lnTo>
                  <a:lnTo>
                    <a:pt x="316" y="1419"/>
                  </a:lnTo>
                  <a:lnTo>
                    <a:pt x="447" y="1629"/>
                  </a:lnTo>
                  <a:lnTo>
                    <a:pt x="579" y="1839"/>
                  </a:lnTo>
                  <a:lnTo>
                    <a:pt x="736" y="2023"/>
                  </a:lnTo>
                  <a:lnTo>
                    <a:pt x="920" y="2181"/>
                  </a:lnTo>
                  <a:lnTo>
                    <a:pt x="1104" y="2338"/>
                  </a:lnTo>
                  <a:lnTo>
                    <a:pt x="1314" y="2470"/>
                  </a:lnTo>
                  <a:lnTo>
                    <a:pt x="1524" y="2548"/>
                  </a:lnTo>
                  <a:lnTo>
                    <a:pt x="1761" y="2627"/>
                  </a:lnTo>
                  <a:lnTo>
                    <a:pt x="1997" y="2680"/>
                  </a:lnTo>
                  <a:lnTo>
                    <a:pt x="2260" y="2680"/>
                  </a:lnTo>
                  <a:lnTo>
                    <a:pt x="2443" y="2653"/>
                  </a:lnTo>
                  <a:lnTo>
                    <a:pt x="2601" y="2601"/>
                  </a:lnTo>
                  <a:lnTo>
                    <a:pt x="2759" y="2548"/>
                  </a:lnTo>
                  <a:lnTo>
                    <a:pt x="2890" y="2443"/>
                  </a:lnTo>
                  <a:lnTo>
                    <a:pt x="2995" y="2338"/>
                  </a:lnTo>
                  <a:lnTo>
                    <a:pt x="3074" y="2207"/>
                  </a:lnTo>
                  <a:lnTo>
                    <a:pt x="3100" y="2023"/>
                  </a:lnTo>
                  <a:lnTo>
                    <a:pt x="3100" y="1839"/>
                  </a:lnTo>
                  <a:lnTo>
                    <a:pt x="3048" y="1708"/>
                  </a:lnTo>
                  <a:lnTo>
                    <a:pt x="2969" y="1577"/>
                  </a:lnTo>
                  <a:lnTo>
                    <a:pt x="2864" y="1472"/>
                  </a:lnTo>
                  <a:lnTo>
                    <a:pt x="2759" y="1366"/>
                  </a:lnTo>
                  <a:lnTo>
                    <a:pt x="2496" y="1183"/>
                  </a:lnTo>
                  <a:lnTo>
                    <a:pt x="2260" y="1025"/>
                  </a:lnTo>
                  <a:lnTo>
                    <a:pt x="1708" y="762"/>
                  </a:lnTo>
                  <a:lnTo>
                    <a:pt x="1156" y="526"/>
                  </a:lnTo>
                  <a:lnTo>
                    <a:pt x="53" y="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68"/>
            <p:cNvSpPr/>
            <p:nvPr/>
          </p:nvSpPr>
          <p:spPr>
            <a:xfrm>
              <a:off x="7285826" y="3525905"/>
              <a:ext cx="58083" cy="20229"/>
            </a:xfrm>
            <a:custGeom>
              <a:avLst/>
              <a:gdLst/>
              <a:ahLst/>
              <a:cxnLst/>
              <a:rect l="l" t="t" r="r" b="b"/>
              <a:pathLst>
                <a:path w="3546" h="1235" extrusionOk="0">
                  <a:moveTo>
                    <a:pt x="1550" y="0"/>
                  </a:moveTo>
                  <a:lnTo>
                    <a:pt x="1024" y="53"/>
                  </a:lnTo>
                  <a:lnTo>
                    <a:pt x="499" y="158"/>
                  </a:lnTo>
                  <a:lnTo>
                    <a:pt x="0" y="316"/>
                  </a:lnTo>
                  <a:lnTo>
                    <a:pt x="315" y="526"/>
                  </a:lnTo>
                  <a:lnTo>
                    <a:pt x="630" y="710"/>
                  </a:lnTo>
                  <a:lnTo>
                    <a:pt x="998" y="867"/>
                  </a:lnTo>
                  <a:lnTo>
                    <a:pt x="1340" y="998"/>
                  </a:lnTo>
                  <a:lnTo>
                    <a:pt x="1760" y="1130"/>
                  </a:lnTo>
                  <a:lnTo>
                    <a:pt x="2023" y="1182"/>
                  </a:lnTo>
                  <a:lnTo>
                    <a:pt x="2259" y="1235"/>
                  </a:lnTo>
                  <a:lnTo>
                    <a:pt x="2758" y="1235"/>
                  </a:lnTo>
                  <a:lnTo>
                    <a:pt x="2994" y="1182"/>
                  </a:lnTo>
                  <a:lnTo>
                    <a:pt x="3178" y="1104"/>
                  </a:lnTo>
                  <a:lnTo>
                    <a:pt x="3362" y="998"/>
                  </a:lnTo>
                  <a:lnTo>
                    <a:pt x="3467" y="867"/>
                  </a:lnTo>
                  <a:lnTo>
                    <a:pt x="3520" y="762"/>
                  </a:lnTo>
                  <a:lnTo>
                    <a:pt x="3546" y="657"/>
                  </a:lnTo>
                  <a:lnTo>
                    <a:pt x="3493" y="552"/>
                  </a:lnTo>
                  <a:lnTo>
                    <a:pt x="3441" y="473"/>
                  </a:lnTo>
                  <a:lnTo>
                    <a:pt x="3336" y="394"/>
                  </a:lnTo>
                  <a:lnTo>
                    <a:pt x="3205" y="316"/>
                  </a:lnTo>
                  <a:lnTo>
                    <a:pt x="2916" y="184"/>
                  </a:lnTo>
                  <a:lnTo>
                    <a:pt x="2600" y="79"/>
                  </a:lnTo>
                  <a:lnTo>
                    <a:pt x="2312" y="27"/>
                  </a:lnTo>
                  <a:lnTo>
                    <a:pt x="2075" y="0"/>
                  </a:lnTo>
                  <a:close/>
                </a:path>
              </a:pathLst>
            </a:custGeom>
            <a:solidFill>
              <a:srgbClr val="F4A5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68"/>
            <p:cNvSpPr/>
            <p:nvPr/>
          </p:nvSpPr>
          <p:spPr>
            <a:xfrm>
              <a:off x="7265171" y="3115881"/>
              <a:ext cx="57658" cy="27551"/>
            </a:xfrm>
            <a:custGeom>
              <a:avLst/>
              <a:gdLst/>
              <a:ahLst/>
              <a:cxnLst/>
              <a:rect l="l" t="t" r="r" b="b"/>
              <a:pathLst>
                <a:path w="3520" h="1682" extrusionOk="0">
                  <a:moveTo>
                    <a:pt x="499" y="1"/>
                  </a:moveTo>
                  <a:lnTo>
                    <a:pt x="421" y="27"/>
                  </a:lnTo>
                  <a:lnTo>
                    <a:pt x="342" y="53"/>
                  </a:lnTo>
                  <a:lnTo>
                    <a:pt x="184" y="237"/>
                  </a:lnTo>
                  <a:lnTo>
                    <a:pt x="79" y="447"/>
                  </a:lnTo>
                  <a:lnTo>
                    <a:pt x="27" y="658"/>
                  </a:lnTo>
                  <a:lnTo>
                    <a:pt x="0" y="789"/>
                  </a:lnTo>
                  <a:lnTo>
                    <a:pt x="0" y="894"/>
                  </a:lnTo>
                  <a:lnTo>
                    <a:pt x="53" y="1025"/>
                  </a:lnTo>
                  <a:lnTo>
                    <a:pt x="105" y="1157"/>
                  </a:lnTo>
                  <a:lnTo>
                    <a:pt x="210" y="1235"/>
                  </a:lnTo>
                  <a:lnTo>
                    <a:pt x="316" y="1314"/>
                  </a:lnTo>
                  <a:lnTo>
                    <a:pt x="552" y="1446"/>
                  </a:lnTo>
                  <a:lnTo>
                    <a:pt x="815" y="1524"/>
                  </a:lnTo>
                  <a:lnTo>
                    <a:pt x="1130" y="1603"/>
                  </a:lnTo>
                  <a:lnTo>
                    <a:pt x="1471" y="1656"/>
                  </a:lnTo>
                  <a:lnTo>
                    <a:pt x="1786" y="1682"/>
                  </a:lnTo>
                  <a:lnTo>
                    <a:pt x="2128" y="1656"/>
                  </a:lnTo>
                  <a:lnTo>
                    <a:pt x="2443" y="1603"/>
                  </a:lnTo>
                  <a:lnTo>
                    <a:pt x="2785" y="1498"/>
                  </a:lnTo>
                  <a:lnTo>
                    <a:pt x="3073" y="1367"/>
                  </a:lnTo>
                  <a:lnTo>
                    <a:pt x="3362" y="1209"/>
                  </a:lnTo>
                  <a:lnTo>
                    <a:pt x="3467" y="1104"/>
                  </a:lnTo>
                  <a:lnTo>
                    <a:pt x="3520" y="973"/>
                  </a:lnTo>
                  <a:lnTo>
                    <a:pt x="3520" y="841"/>
                  </a:lnTo>
                  <a:lnTo>
                    <a:pt x="3467" y="736"/>
                  </a:lnTo>
                  <a:lnTo>
                    <a:pt x="3389" y="658"/>
                  </a:lnTo>
                  <a:lnTo>
                    <a:pt x="3284" y="579"/>
                  </a:lnTo>
                  <a:lnTo>
                    <a:pt x="3152" y="579"/>
                  </a:lnTo>
                  <a:lnTo>
                    <a:pt x="3021" y="605"/>
                  </a:lnTo>
                  <a:lnTo>
                    <a:pt x="2706" y="763"/>
                  </a:lnTo>
                  <a:lnTo>
                    <a:pt x="2364" y="868"/>
                  </a:lnTo>
                  <a:lnTo>
                    <a:pt x="2049" y="946"/>
                  </a:lnTo>
                  <a:lnTo>
                    <a:pt x="1681" y="999"/>
                  </a:lnTo>
                  <a:lnTo>
                    <a:pt x="1314" y="973"/>
                  </a:lnTo>
                  <a:lnTo>
                    <a:pt x="1104" y="946"/>
                  </a:lnTo>
                  <a:lnTo>
                    <a:pt x="893" y="894"/>
                  </a:lnTo>
                  <a:lnTo>
                    <a:pt x="736" y="815"/>
                  </a:lnTo>
                  <a:lnTo>
                    <a:pt x="683" y="763"/>
                  </a:lnTo>
                  <a:lnTo>
                    <a:pt x="631" y="684"/>
                  </a:lnTo>
                  <a:lnTo>
                    <a:pt x="604" y="631"/>
                  </a:lnTo>
                  <a:lnTo>
                    <a:pt x="604" y="552"/>
                  </a:lnTo>
                  <a:lnTo>
                    <a:pt x="657" y="447"/>
                  </a:lnTo>
                  <a:lnTo>
                    <a:pt x="710" y="342"/>
                  </a:lnTo>
                  <a:lnTo>
                    <a:pt x="762" y="264"/>
                  </a:lnTo>
                  <a:lnTo>
                    <a:pt x="762" y="185"/>
                  </a:lnTo>
                  <a:lnTo>
                    <a:pt x="710" y="106"/>
                  </a:lnTo>
                  <a:lnTo>
                    <a:pt x="657" y="53"/>
                  </a:lnTo>
                  <a:lnTo>
                    <a:pt x="578" y="27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68"/>
            <p:cNvSpPr/>
            <p:nvPr/>
          </p:nvSpPr>
          <p:spPr>
            <a:xfrm>
              <a:off x="7221289" y="2797077"/>
              <a:ext cx="56806" cy="33579"/>
            </a:xfrm>
            <a:custGeom>
              <a:avLst/>
              <a:gdLst/>
              <a:ahLst/>
              <a:cxnLst/>
              <a:rect l="l" t="t" r="r" b="b"/>
              <a:pathLst>
                <a:path w="3468" h="2050" extrusionOk="0">
                  <a:moveTo>
                    <a:pt x="3467" y="1"/>
                  </a:moveTo>
                  <a:lnTo>
                    <a:pt x="2312" y="27"/>
                  </a:lnTo>
                  <a:lnTo>
                    <a:pt x="1182" y="27"/>
                  </a:lnTo>
                  <a:lnTo>
                    <a:pt x="998" y="132"/>
                  </a:lnTo>
                  <a:lnTo>
                    <a:pt x="841" y="237"/>
                  </a:lnTo>
                  <a:lnTo>
                    <a:pt x="683" y="369"/>
                  </a:lnTo>
                  <a:lnTo>
                    <a:pt x="526" y="526"/>
                  </a:lnTo>
                  <a:lnTo>
                    <a:pt x="420" y="684"/>
                  </a:lnTo>
                  <a:lnTo>
                    <a:pt x="315" y="868"/>
                  </a:lnTo>
                  <a:lnTo>
                    <a:pt x="237" y="1025"/>
                  </a:lnTo>
                  <a:lnTo>
                    <a:pt x="158" y="1209"/>
                  </a:lnTo>
                  <a:lnTo>
                    <a:pt x="53" y="1577"/>
                  </a:lnTo>
                  <a:lnTo>
                    <a:pt x="0" y="1971"/>
                  </a:lnTo>
                  <a:lnTo>
                    <a:pt x="289" y="2023"/>
                  </a:lnTo>
                  <a:lnTo>
                    <a:pt x="552" y="2050"/>
                  </a:lnTo>
                  <a:lnTo>
                    <a:pt x="814" y="2050"/>
                  </a:lnTo>
                  <a:lnTo>
                    <a:pt x="1077" y="2023"/>
                  </a:lnTo>
                  <a:lnTo>
                    <a:pt x="1314" y="1971"/>
                  </a:lnTo>
                  <a:lnTo>
                    <a:pt x="1524" y="1892"/>
                  </a:lnTo>
                  <a:lnTo>
                    <a:pt x="1760" y="1813"/>
                  </a:lnTo>
                  <a:lnTo>
                    <a:pt x="1970" y="1708"/>
                  </a:lnTo>
                  <a:lnTo>
                    <a:pt x="2154" y="1603"/>
                  </a:lnTo>
                  <a:lnTo>
                    <a:pt x="2338" y="1472"/>
                  </a:lnTo>
                  <a:lnTo>
                    <a:pt x="2522" y="1314"/>
                  </a:lnTo>
                  <a:lnTo>
                    <a:pt x="2679" y="1157"/>
                  </a:lnTo>
                  <a:lnTo>
                    <a:pt x="2968" y="815"/>
                  </a:lnTo>
                  <a:lnTo>
                    <a:pt x="3231" y="421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68"/>
            <p:cNvSpPr/>
            <p:nvPr/>
          </p:nvSpPr>
          <p:spPr>
            <a:xfrm>
              <a:off x="7205367" y="3628722"/>
              <a:ext cx="70565" cy="50368"/>
            </a:xfrm>
            <a:custGeom>
              <a:avLst/>
              <a:gdLst/>
              <a:ahLst/>
              <a:cxnLst/>
              <a:rect l="l" t="t" r="r" b="b"/>
              <a:pathLst>
                <a:path w="4308" h="3075" extrusionOk="0">
                  <a:moveTo>
                    <a:pt x="578" y="710"/>
                  </a:moveTo>
                  <a:lnTo>
                    <a:pt x="998" y="736"/>
                  </a:lnTo>
                  <a:lnTo>
                    <a:pt x="1392" y="789"/>
                  </a:lnTo>
                  <a:lnTo>
                    <a:pt x="1813" y="868"/>
                  </a:lnTo>
                  <a:lnTo>
                    <a:pt x="2207" y="973"/>
                  </a:lnTo>
                  <a:lnTo>
                    <a:pt x="2417" y="1052"/>
                  </a:lnTo>
                  <a:lnTo>
                    <a:pt x="2706" y="1209"/>
                  </a:lnTo>
                  <a:lnTo>
                    <a:pt x="2995" y="1367"/>
                  </a:lnTo>
                  <a:lnTo>
                    <a:pt x="3284" y="1577"/>
                  </a:lnTo>
                  <a:lnTo>
                    <a:pt x="3389" y="1682"/>
                  </a:lnTo>
                  <a:lnTo>
                    <a:pt x="3467" y="1787"/>
                  </a:lnTo>
                  <a:lnTo>
                    <a:pt x="3520" y="1892"/>
                  </a:lnTo>
                  <a:lnTo>
                    <a:pt x="3520" y="1997"/>
                  </a:lnTo>
                  <a:lnTo>
                    <a:pt x="3494" y="2102"/>
                  </a:lnTo>
                  <a:lnTo>
                    <a:pt x="3415" y="2181"/>
                  </a:lnTo>
                  <a:lnTo>
                    <a:pt x="3284" y="2260"/>
                  </a:lnTo>
                  <a:lnTo>
                    <a:pt x="3074" y="2339"/>
                  </a:lnTo>
                  <a:lnTo>
                    <a:pt x="2863" y="2391"/>
                  </a:lnTo>
                  <a:lnTo>
                    <a:pt x="2469" y="2391"/>
                  </a:lnTo>
                  <a:lnTo>
                    <a:pt x="2286" y="2339"/>
                  </a:lnTo>
                  <a:lnTo>
                    <a:pt x="2102" y="2286"/>
                  </a:lnTo>
                  <a:lnTo>
                    <a:pt x="1918" y="2207"/>
                  </a:lnTo>
                  <a:lnTo>
                    <a:pt x="1760" y="2102"/>
                  </a:lnTo>
                  <a:lnTo>
                    <a:pt x="1576" y="1997"/>
                  </a:lnTo>
                  <a:lnTo>
                    <a:pt x="1287" y="1708"/>
                  </a:lnTo>
                  <a:lnTo>
                    <a:pt x="998" y="1393"/>
                  </a:lnTo>
                  <a:lnTo>
                    <a:pt x="762" y="1052"/>
                  </a:lnTo>
                  <a:lnTo>
                    <a:pt x="578" y="710"/>
                  </a:lnTo>
                  <a:close/>
                  <a:moveTo>
                    <a:pt x="762" y="1"/>
                  </a:moveTo>
                  <a:lnTo>
                    <a:pt x="316" y="27"/>
                  </a:lnTo>
                  <a:lnTo>
                    <a:pt x="211" y="53"/>
                  </a:lnTo>
                  <a:lnTo>
                    <a:pt x="105" y="106"/>
                  </a:lnTo>
                  <a:lnTo>
                    <a:pt x="53" y="185"/>
                  </a:lnTo>
                  <a:lnTo>
                    <a:pt x="0" y="264"/>
                  </a:lnTo>
                  <a:lnTo>
                    <a:pt x="0" y="342"/>
                  </a:lnTo>
                  <a:lnTo>
                    <a:pt x="0" y="447"/>
                  </a:lnTo>
                  <a:lnTo>
                    <a:pt x="27" y="526"/>
                  </a:lnTo>
                  <a:lnTo>
                    <a:pt x="79" y="605"/>
                  </a:lnTo>
                  <a:lnTo>
                    <a:pt x="132" y="894"/>
                  </a:lnTo>
                  <a:lnTo>
                    <a:pt x="237" y="1183"/>
                  </a:lnTo>
                  <a:lnTo>
                    <a:pt x="394" y="1472"/>
                  </a:lnTo>
                  <a:lnTo>
                    <a:pt x="552" y="1735"/>
                  </a:lnTo>
                  <a:lnTo>
                    <a:pt x="762" y="1997"/>
                  </a:lnTo>
                  <a:lnTo>
                    <a:pt x="998" y="2260"/>
                  </a:lnTo>
                  <a:lnTo>
                    <a:pt x="1235" y="2470"/>
                  </a:lnTo>
                  <a:lnTo>
                    <a:pt x="1498" y="2654"/>
                  </a:lnTo>
                  <a:lnTo>
                    <a:pt x="1786" y="2811"/>
                  </a:lnTo>
                  <a:lnTo>
                    <a:pt x="2075" y="2943"/>
                  </a:lnTo>
                  <a:lnTo>
                    <a:pt x="2364" y="3022"/>
                  </a:lnTo>
                  <a:lnTo>
                    <a:pt x="2680" y="3074"/>
                  </a:lnTo>
                  <a:lnTo>
                    <a:pt x="2995" y="3074"/>
                  </a:lnTo>
                  <a:lnTo>
                    <a:pt x="3284" y="3022"/>
                  </a:lnTo>
                  <a:lnTo>
                    <a:pt x="3573" y="2916"/>
                  </a:lnTo>
                  <a:lnTo>
                    <a:pt x="3861" y="2733"/>
                  </a:lnTo>
                  <a:lnTo>
                    <a:pt x="3993" y="2628"/>
                  </a:lnTo>
                  <a:lnTo>
                    <a:pt x="4072" y="2522"/>
                  </a:lnTo>
                  <a:lnTo>
                    <a:pt x="4150" y="2417"/>
                  </a:lnTo>
                  <a:lnTo>
                    <a:pt x="4229" y="2312"/>
                  </a:lnTo>
                  <a:lnTo>
                    <a:pt x="4282" y="2207"/>
                  </a:lnTo>
                  <a:lnTo>
                    <a:pt x="4308" y="2076"/>
                  </a:lnTo>
                  <a:lnTo>
                    <a:pt x="4308" y="1971"/>
                  </a:lnTo>
                  <a:lnTo>
                    <a:pt x="4308" y="1840"/>
                  </a:lnTo>
                  <a:lnTo>
                    <a:pt x="4255" y="1629"/>
                  </a:lnTo>
                  <a:lnTo>
                    <a:pt x="4150" y="1393"/>
                  </a:lnTo>
                  <a:lnTo>
                    <a:pt x="3993" y="1183"/>
                  </a:lnTo>
                  <a:lnTo>
                    <a:pt x="3783" y="973"/>
                  </a:lnTo>
                  <a:lnTo>
                    <a:pt x="3415" y="736"/>
                  </a:lnTo>
                  <a:lnTo>
                    <a:pt x="3021" y="500"/>
                  </a:lnTo>
                  <a:lnTo>
                    <a:pt x="2601" y="316"/>
                  </a:lnTo>
                  <a:lnTo>
                    <a:pt x="2128" y="159"/>
                  </a:lnTo>
                  <a:lnTo>
                    <a:pt x="1681" y="53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68"/>
            <p:cNvSpPr/>
            <p:nvPr/>
          </p:nvSpPr>
          <p:spPr>
            <a:xfrm>
              <a:off x="7214835" y="3640352"/>
              <a:ext cx="48206" cy="27551"/>
            </a:xfrm>
            <a:custGeom>
              <a:avLst/>
              <a:gdLst/>
              <a:ahLst/>
              <a:cxnLst/>
              <a:rect l="l" t="t" r="r" b="b"/>
              <a:pathLst>
                <a:path w="2943" h="1682" extrusionOk="0">
                  <a:moveTo>
                    <a:pt x="0" y="0"/>
                  </a:moveTo>
                  <a:lnTo>
                    <a:pt x="184" y="342"/>
                  </a:lnTo>
                  <a:lnTo>
                    <a:pt x="420" y="683"/>
                  </a:lnTo>
                  <a:lnTo>
                    <a:pt x="709" y="998"/>
                  </a:lnTo>
                  <a:lnTo>
                    <a:pt x="998" y="1287"/>
                  </a:lnTo>
                  <a:lnTo>
                    <a:pt x="1182" y="1392"/>
                  </a:lnTo>
                  <a:lnTo>
                    <a:pt x="1340" y="1497"/>
                  </a:lnTo>
                  <a:lnTo>
                    <a:pt x="1524" y="1576"/>
                  </a:lnTo>
                  <a:lnTo>
                    <a:pt x="1708" y="1629"/>
                  </a:lnTo>
                  <a:lnTo>
                    <a:pt x="1891" y="1681"/>
                  </a:lnTo>
                  <a:lnTo>
                    <a:pt x="2285" y="1681"/>
                  </a:lnTo>
                  <a:lnTo>
                    <a:pt x="2496" y="1629"/>
                  </a:lnTo>
                  <a:lnTo>
                    <a:pt x="2706" y="1550"/>
                  </a:lnTo>
                  <a:lnTo>
                    <a:pt x="2837" y="1471"/>
                  </a:lnTo>
                  <a:lnTo>
                    <a:pt x="2916" y="1392"/>
                  </a:lnTo>
                  <a:lnTo>
                    <a:pt x="2942" y="1287"/>
                  </a:lnTo>
                  <a:lnTo>
                    <a:pt x="2942" y="1182"/>
                  </a:lnTo>
                  <a:lnTo>
                    <a:pt x="2889" y="1077"/>
                  </a:lnTo>
                  <a:lnTo>
                    <a:pt x="2811" y="972"/>
                  </a:lnTo>
                  <a:lnTo>
                    <a:pt x="2706" y="867"/>
                  </a:lnTo>
                  <a:lnTo>
                    <a:pt x="2417" y="657"/>
                  </a:lnTo>
                  <a:lnTo>
                    <a:pt x="2128" y="499"/>
                  </a:lnTo>
                  <a:lnTo>
                    <a:pt x="1839" y="342"/>
                  </a:lnTo>
                  <a:lnTo>
                    <a:pt x="1629" y="263"/>
                  </a:lnTo>
                  <a:lnTo>
                    <a:pt x="1235" y="158"/>
                  </a:lnTo>
                  <a:lnTo>
                    <a:pt x="814" y="79"/>
                  </a:lnTo>
                  <a:lnTo>
                    <a:pt x="420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5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68"/>
            <p:cNvSpPr/>
            <p:nvPr/>
          </p:nvSpPr>
          <p:spPr>
            <a:xfrm>
              <a:off x="7141698" y="2019649"/>
              <a:ext cx="86912" cy="58952"/>
            </a:xfrm>
            <a:custGeom>
              <a:avLst/>
              <a:gdLst/>
              <a:ahLst/>
              <a:cxnLst/>
              <a:rect l="l" t="t" r="r" b="b"/>
              <a:pathLst>
                <a:path w="5306" h="3599" extrusionOk="0">
                  <a:moveTo>
                    <a:pt x="1734" y="788"/>
                  </a:moveTo>
                  <a:lnTo>
                    <a:pt x="2574" y="814"/>
                  </a:lnTo>
                  <a:lnTo>
                    <a:pt x="2889" y="841"/>
                  </a:lnTo>
                  <a:lnTo>
                    <a:pt x="3283" y="919"/>
                  </a:lnTo>
                  <a:lnTo>
                    <a:pt x="3651" y="1051"/>
                  </a:lnTo>
                  <a:lnTo>
                    <a:pt x="3835" y="1130"/>
                  </a:lnTo>
                  <a:lnTo>
                    <a:pt x="4019" y="1208"/>
                  </a:lnTo>
                  <a:lnTo>
                    <a:pt x="4176" y="1313"/>
                  </a:lnTo>
                  <a:lnTo>
                    <a:pt x="4308" y="1419"/>
                  </a:lnTo>
                  <a:lnTo>
                    <a:pt x="4439" y="1550"/>
                  </a:lnTo>
                  <a:lnTo>
                    <a:pt x="4518" y="1707"/>
                  </a:lnTo>
                  <a:lnTo>
                    <a:pt x="4570" y="1865"/>
                  </a:lnTo>
                  <a:lnTo>
                    <a:pt x="4597" y="2049"/>
                  </a:lnTo>
                  <a:lnTo>
                    <a:pt x="4570" y="2233"/>
                  </a:lnTo>
                  <a:lnTo>
                    <a:pt x="4492" y="2443"/>
                  </a:lnTo>
                  <a:lnTo>
                    <a:pt x="4413" y="2601"/>
                  </a:lnTo>
                  <a:lnTo>
                    <a:pt x="4334" y="2706"/>
                  </a:lnTo>
                  <a:lnTo>
                    <a:pt x="4203" y="2784"/>
                  </a:lnTo>
                  <a:lnTo>
                    <a:pt x="4098" y="2863"/>
                  </a:lnTo>
                  <a:lnTo>
                    <a:pt x="3966" y="2916"/>
                  </a:lnTo>
                  <a:lnTo>
                    <a:pt x="3546" y="2916"/>
                  </a:lnTo>
                  <a:lnTo>
                    <a:pt x="3231" y="2837"/>
                  </a:lnTo>
                  <a:lnTo>
                    <a:pt x="2942" y="2732"/>
                  </a:lnTo>
                  <a:lnTo>
                    <a:pt x="2653" y="2574"/>
                  </a:lnTo>
                  <a:lnTo>
                    <a:pt x="2417" y="2443"/>
                  </a:lnTo>
                  <a:lnTo>
                    <a:pt x="2206" y="2259"/>
                  </a:lnTo>
                  <a:lnTo>
                    <a:pt x="1970" y="2075"/>
                  </a:lnTo>
                  <a:lnTo>
                    <a:pt x="1602" y="1681"/>
                  </a:lnTo>
                  <a:lnTo>
                    <a:pt x="1235" y="1235"/>
                  </a:lnTo>
                  <a:lnTo>
                    <a:pt x="893" y="788"/>
                  </a:lnTo>
                  <a:close/>
                  <a:moveTo>
                    <a:pt x="1366" y="0"/>
                  </a:moveTo>
                  <a:lnTo>
                    <a:pt x="315" y="79"/>
                  </a:lnTo>
                  <a:lnTo>
                    <a:pt x="184" y="105"/>
                  </a:lnTo>
                  <a:lnTo>
                    <a:pt x="79" y="184"/>
                  </a:lnTo>
                  <a:lnTo>
                    <a:pt x="26" y="289"/>
                  </a:lnTo>
                  <a:lnTo>
                    <a:pt x="0" y="394"/>
                  </a:lnTo>
                  <a:lnTo>
                    <a:pt x="26" y="525"/>
                  </a:lnTo>
                  <a:lnTo>
                    <a:pt x="79" y="631"/>
                  </a:lnTo>
                  <a:lnTo>
                    <a:pt x="184" y="709"/>
                  </a:lnTo>
                  <a:lnTo>
                    <a:pt x="315" y="736"/>
                  </a:lnTo>
                  <a:lnTo>
                    <a:pt x="368" y="762"/>
                  </a:lnTo>
                  <a:lnTo>
                    <a:pt x="394" y="867"/>
                  </a:lnTo>
                  <a:lnTo>
                    <a:pt x="578" y="1261"/>
                  </a:lnTo>
                  <a:lnTo>
                    <a:pt x="788" y="1629"/>
                  </a:lnTo>
                  <a:lnTo>
                    <a:pt x="1051" y="1996"/>
                  </a:lnTo>
                  <a:lnTo>
                    <a:pt x="1340" y="2338"/>
                  </a:lnTo>
                  <a:lnTo>
                    <a:pt x="1655" y="2653"/>
                  </a:lnTo>
                  <a:lnTo>
                    <a:pt x="1996" y="2942"/>
                  </a:lnTo>
                  <a:lnTo>
                    <a:pt x="2364" y="3178"/>
                  </a:lnTo>
                  <a:lnTo>
                    <a:pt x="2732" y="3388"/>
                  </a:lnTo>
                  <a:lnTo>
                    <a:pt x="3047" y="3494"/>
                  </a:lnTo>
                  <a:lnTo>
                    <a:pt x="3362" y="3572"/>
                  </a:lnTo>
                  <a:lnTo>
                    <a:pt x="3677" y="3599"/>
                  </a:lnTo>
                  <a:lnTo>
                    <a:pt x="3992" y="3599"/>
                  </a:lnTo>
                  <a:lnTo>
                    <a:pt x="4308" y="3546"/>
                  </a:lnTo>
                  <a:lnTo>
                    <a:pt x="4465" y="3494"/>
                  </a:lnTo>
                  <a:lnTo>
                    <a:pt x="4597" y="3415"/>
                  </a:lnTo>
                  <a:lnTo>
                    <a:pt x="4728" y="3336"/>
                  </a:lnTo>
                  <a:lnTo>
                    <a:pt x="4859" y="3231"/>
                  </a:lnTo>
                  <a:lnTo>
                    <a:pt x="4964" y="3100"/>
                  </a:lnTo>
                  <a:lnTo>
                    <a:pt x="5069" y="2968"/>
                  </a:lnTo>
                  <a:lnTo>
                    <a:pt x="5174" y="2837"/>
                  </a:lnTo>
                  <a:lnTo>
                    <a:pt x="5227" y="2679"/>
                  </a:lnTo>
                  <a:lnTo>
                    <a:pt x="5279" y="2522"/>
                  </a:lnTo>
                  <a:lnTo>
                    <a:pt x="5306" y="2364"/>
                  </a:lnTo>
                  <a:lnTo>
                    <a:pt x="5306" y="2207"/>
                  </a:lnTo>
                  <a:lnTo>
                    <a:pt x="5306" y="2049"/>
                  </a:lnTo>
                  <a:lnTo>
                    <a:pt x="5253" y="1734"/>
                  </a:lnTo>
                  <a:lnTo>
                    <a:pt x="5148" y="1445"/>
                  </a:lnTo>
                  <a:lnTo>
                    <a:pt x="4991" y="1156"/>
                  </a:lnTo>
                  <a:lnTo>
                    <a:pt x="4780" y="893"/>
                  </a:lnTo>
                  <a:lnTo>
                    <a:pt x="4544" y="683"/>
                  </a:lnTo>
                  <a:lnTo>
                    <a:pt x="4334" y="525"/>
                  </a:lnTo>
                  <a:lnTo>
                    <a:pt x="4124" y="394"/>
                  </a:lnTo>
                  <a:lnTo>
                    <a:pt x="3861" y="289"/>
                  </a:lnTo>
                  <a:lnTo>
                    <a:pt x="3625" y="210"/>
                  </a:lnTo>
                  <a:lnTo>
                    <a:pt x="3362" y="158"/>
                  </a:lnTo>
                  <a:lnTo>
                    <a:pt x="3073" y="79"/>
                  </a:lnTo>
                  <a:lnTo>
                    <a:pt x="2522" y="26"/>
                  </a:lnTo>
                  <a:lnTo>
                    <a:pt x="1944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68"/>
            <p:cNvSpPr/>
            <p:nvPr/>
          </p:nvSpPr>
          <p:spPr>
            <a:xfrm>
              <a:off x="7156326" y="2032557"/>
              <a:ext cx="60672" cy="34857"/>
            </a:xfrm>
            <a:custGeom>
              <a:avLst/>
              <a:gdLst/>
              <a:ahLst/>
              <a:cxnLst/>
              <a:rect l="l" t="t" r="r" b="b"/>
              <a:pathLst>
                <a:path w="3704" h="2128" extrusionOk="0">
                  <a:moveTo>
                    <a:pt x="0" y="0"/>
                  </a:moveTo>
                  <a:lnTo>
                    <a:pt x="342" y="447"/>
                  </a:lnTo>
                  <a:lnTo>
                    <a:pt x="709" y="893"/>
                  </a:lnTo>
                  <a:lnTo>
                    <a:pt x="1077" y="1287"/>
                  </a:lnTo>
                  <a:lnTo>
                    <a:pt x="1313" y="1471"/>
                  </a:lnTo>
                  <a:lnTo>
                    <a:pt x="1524" y="1655"/>
                  </a:lnTo>
                  <a:lnTo>
                    <a:pt x="1760" y="1786"/>
                  </a:lnTo>
                  <a:lnTo>
                    <a:pt x="2049" y="1944"/>
                  </a:lnTo>
                  <a:lnTo>
                    <a:pt x="2338" y="2049"/>
                  </a:lnTo>
                  <a:lnTo>
                    <a:pt x="2653" y="2128"/>
                  </a:lnTo>
                  <a:lnTo>
                    <a:pt x="3073" y="2128"/>
                  </a:lnTo>
                  <a:lnTo>
                    <a:pt x="3205" y="2075"/>
                  </a:lnTo>
                  <a:lnTo>
                    <a:pt x="3310" y="1996"/>
                  </a:lnTo>
                  <a:lnTo>
                    <a:pt x="3441" y="1918"/>
                  </a:lnTo>
                  <a:lnTo>
                    <a:pt x="3520" y="1813"/>
                  </a:lnTo>
                  <a:lnTo>
                    <a:pt x="3599" y="1655"/>
                  </a:lnTo>
                  <a:lnTo>
                    <a:pt x="3677" y="1445"/>
                  </a:lnTo>
                  <a:lnTo>
                    <a:pt x="3704" y="1261"/>
                  </a:lnTo>
                  <a:lnTo>
                    <a:pt x="3677" y="1077"/>
                  </a:lnTo>
                  <a:lnTo>
                    <a:pt x="3625" y="919"/>
                  </a:lnTo>
                  <a:lnTo>
                    <a:pt x="3546" y="762"/>
                  </a:lnTo>
                  <a:lnTo>
                    <a:pt x="3415" y="631"/>
                  </a:lnTo>
                  <a:lnTo>
                    <a:pt x="3283" y="525"/>
                  </a:lnTo>
                  <a:lnTo>
                    <a:pt x="3126" y="420"/>
                  </a:lnTo>
                  <a:lnTo>
                    <a:pt x="2942" y="342"/>
                  </a:lnTo>
                  <a:lnTo>
                    <a:pt x="2758" y="263"/>
                  </a:lnTo>
                  <a:lnTo>
                    <a:pt x="2390" y="131"/>
                  </a:lnTo>
                  <a:lnTo>
                    <a:pt x="1996" y="53"/>
                  </a:lnTo>
                  <a:lnTo>
                    <a:pt x="1681" y="26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68"/>
            <p:cNvSpPr/>
            <p:nvPr/>
          </p:nvSpPr>
          <p:spPr>
            <a:xfrm>
              <a:off x="7185580" y="2794931"/>
              <a:ext cx="39165" cy="32285"/>
            </a:xfrm>
            <a:custGeom>
              <a:avLst/>
              <a:gdLst/>
              <a:ahLst/>
              <a:cxnLst/>
              <a:rect l="l" t="t" r="r" b="b"/>
              <a:pathLst>
                <a:path w="2391" h="1971" extrusionOk="0">
                  <a:moveTo>
                    <a:pt x="0" y="0"/>
                  </a:moveTo>
                  <a:lnTo>
                    <a:pt x="0" y="158"/>
                  </a:lnTo>
                  <a:lnTo>
                    <a:pt x="0" y="316"/>
                  </a:lnTo>
                  <a:lnTo>
                    <a:pt x="53" y="473"/>
                  </a:lnTo>
                  <a:lnTo>
                    <a:pt x="105" y="631"/>
                  </a:lnTo>
                  <a:lnTo>
                    <a:pt x="184" y="788"/>
                  </a:lnTo>
                  <a:lnTo>
                    <a:pt x="263" y="920"/>
                  </a:lnTo>
                  <a:lnTo>
                    <a:pt x="499" y="1182"/>
                  </a:lnTo>
                  <a:lnTo>
                    <a:pt x="788" y="1445"/>
                  </a:lnTo>
                  <a:lnTo>
                    <a:pt x="1103" y="1655"/>
                  </a:lnTo>
                  <a:lnTo>
                    <a:pt x="1445" y="1839"/>
                  </a:lnTo>
                  <a:lnTo>
                    <a:pt x="1786" y="1970"/>
                  </a:lnTo>
                  <a:lnTo>
                    <a:pt x="1786" y="1734"/>
                  </a:lnTo>
                  <a:lnTo>
                    <a:pt x="1813" y="1498"/>
                  </a:lnTo>
                  <a:lnTo>
                    <a:pt x="1865" y="1261"/>
                  </a:lnTo>
                  <a:lnTo>
                    <a:pt x="1944" y="1025"/>
                  </a:lnTo>
                  <a:lnTo>
                    <a:pt x="2023" y="788"/>
                  </a:lnTo>
                  <a:lnTo>
                    <a:pt x="2128" y="552"/>
                  </a:lnTo>
                  <a:lnTo>
                    <a:pt x="2259" y="342"/>
                  </a:lnTo>
                  <a:lnTo>
                    <a:pt x="2390" y="132"/>
                  </a:lnTo>
                  <a:lnTo>
                    <a:pt x="1208" y="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68"/>
            <p:cNvSpPr/>
            <p:nvPr/>
          </p:nvSpPr>
          <p:spPr>
            <a:xfrm>
              <a:off x="7001436" y="3116749"/>
              <a:ext cx="193612" cy="71859"/>
            </a:xfrm>
            <a:custGeom>
              <a:avLst/>
              <a:gdLst/>
              <a:ahLst/>
              <a:cxnLst/>
              <a:rect l="l" t="t" r="r" b="b"/>
              <a:pathLst>
                <a:path w="11820" h="4387" extrusionOk="0">
                  <a:moveTo>
                    <a:pt x="11531" y="0"/>
                  </a:moveTo>
                  <a:lnTo>
                    <a:pt x="11452" y="53"/>
                  </a:lnTo>
                  <a:lnTo>
                    <a:pt x="10796" y="447"/>
                  </a:lnTo>
                  <a:lnTo>
                    <a:pt x="10113" y="841"/>
                  </a:lnTo>
                  <a:lnTo>
                    <a:pt x="9456" y="1235"/>
                  </a:lnTo>
                  <a:lnTo>
                    <a:pt x="8773" y="1576"/>
                  </a:lnTo>
                  <a:lnTo>
                    <a:pt x="8117" y="1918"/>
                  </a:lnTo>
                  <a:lnTo>
                    <a:pt x="7434" y="2207"/>
                  </a:lnTo>
                  <a:lnTo>
                    <a:pt x="6751" y="2496"/>
                  </a:lnTo>
                  <a:lnTo>
                    <a:pt x="6068" y="2758"/>
                  </a:lnTo>
                  <a:lnTo>
                    <a:pt x="5359" y="3021"/>
                  </a:lnTo>
                  <a:lnTo>
                    <a:pt x="4676" y="3231"/>
                  </a:lnTo>
                  <a:lnTo>
                    <a:pt x="3940" y="3415"/>
                  </a:lnTo>
                  <a:lnTo>
                    <a:pt x="3231" y="3599"/>
                  </a:lnTo>
                  <a:lnTo>
                    <a:pt x="2469" y="3756"/>
                  </a:lnTo>
                  <a:lnTo>
                    <a:pt x="1708" y="3888"/>
                  </a:lnTo>
                  <a:lnTo>
                    <a:pt x="946" y="3967"/>
                  </a:lnTo>
                  <a:lnTo>
                    <a:pt x="158" y="4045"/>
                  </a:lnTo>
                  <a:lnTo>
                    <a:pt x="79" y="4072"/>
                  </a:lnTo>
                  <a:lnTo>
                    <a:pt x="27" y="4124"/>
                  </a:lnTo>
                  <a:lnTo>
                    <a:pt x="0" y="4177"/>
                  </a:lnTo>
                  <a:lnTo>
                    <a:pt x="0" y="4229"/>
                  </a:lnTo>
                  <a:lnTo>
                    <a:pt x="0" y="4282"/>
                  </a:lnTo>
                  <a:lnTo>
                    <a:pt x="27" y="4334"/>
                  </a:lnTo>
                  <a:lnTo>
                    <a:pt x="79" y="4361"/>
                  </a:lnTo>
                  <a:lnTo>
                    <a:pt x="158" y="4387"/>
                  </a:lnTo>
                  <a:lnTo>
                    <a:pt x="920" y="4361"/>
                  </a:lnTo>
                  <a:lnTo>
                    <a:pt x="1708" y="4308"/>
                  </a:lnTo>
                  <a:lnTo>
                    <a:pt x="2469" y="4229"/>
                  </a:lnTo>
                  <a:lnTo>
                    <a:pt x="3257" y="4124"/>
                  </a:lnTo>
                  <a:lnTo>
                    <a:pt x="4019" y="3967"/>
                  </a:lnTo>
                  <a:lnTo>
                    <a:pt x="4781" y="3809"/>
                  </a:lnTo>
                  <a:lnTo>
                    <a:pt x="5542" y="3599"/>
                  </a:lnTo>
                  <a:lnTo>
                    <a:pt x="6278" y="3362"/>
                  </a:lnTo>
                  <a:lnTo>
                    <a:pt x="7013" y="3100"/>
                  </a:lnTo>
                  <a:lnTo>
                    <a:pt x="7749" y="2811"/>
                  </a:lnTo>
                  <a:lnTo>
                    <a:pt x="8458" y="2469"/>
                  </a:lnTo>
                  <a:lnTo>
                    <a:pt x="9141" y="2128"/>
                  </a:lnTo>
                  <a:lnTo>
                    <a:pt x="9824" y="1734"/>
                  </a:lnTo>
                  <a:lnTo>
                    <a:pt x="10480" y="1314"/>
                  </a:lnTo>
                  <a:lnTo>
                    <a:pt x="11111" y="867"/>
                  </a:lnTo>
                  <a:lnTo>
                    <a:pt x="11741" y="394"/>
                  </a:lnTo>
                  <a:lnTo>
                    <a:pt x="11794" y="342"/>
                  </a:lnTo>
                  <a:lnTo>
                    <a:pt x="11820" y="263"/>
                  </a:lnTo>
                  <a:lnTo>
                    <a:pt x="11794" y="184"/>
                  </a:lnTo>
                  <a:lnTo>
                    <a:pt x="11767" y="105"/>
                  </a:lnTo>
                  <a:lnTo>
                    <a:pt x="11689" y="53"/>
                  </a:lnTo>
                  <a:lnTo>
                    <a:pt x="11610" y="27"/>
                  </a:lnTo>
                  <a:lnTo>
                    <a:pt x="1153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68"/>
            <p:cNvSpPr/>
            <p:nvPr/>
          </p:nvSpPr>
          <p:spPr>
            <a:xfrm>
              <a:off x="6950658" y="2818158"/>
              <a:ext cx="237952" cy="143718"/>
            </a:xfrm>
            <a:custGeom>
              <a:avLst/>
              <a:gdLst/>
              <a:ahLst/>
              <a:cxnLst/>
              <a:rect l="l" t="t" r="r" b="b"/>
              <a:pathLst>
                <a:path w="14527" h="8774" extrusionOk="0">
                  <a:moveTo>
                    <a:pt x="1629" y="1"/>
                  </a:moveTo>
                  <a:lnTo>
                    <a:pt x="1262" y="474"/>
                  </a:lnTo>
                  <a:lnTo>
                    <a:pt x="841" y="920"/>
                  </a:lnTo>
                  <a:lnTo>
                    <a:pt x="421" y="1367"/>
                  </a:lnTo>
                  <a:lnTo>
                    <a:pt x="1" y="1813"/>
                  </a:lnTo>
                  <a:lnTo>
                    <a:pt x="1078" y="1971"/>
                  </a:lnTo>
                  <a:lnTo>
                    <a:pt x="2155" y="2181"/>
                  </a:lnTo>
                  <a:lnTo>
                    <a:pt x="3232" y="2444"/>
                  </a:lnTo>
                  <a:lnTo>
                    <a:pt x="4282" y="2733"/>
                  </a:lnTo>
                  <a:lnTo>
                    <a:pt x="5333" y="3100"/>
                  </a:lnTo>
                  <a:lnTo>
                    <a:pt x="6357" y="3494"/>
                  </a:lnTo>
                  <a:lnTo>
                    <a:pt x="7355" y="3941"/>
                  </a:lnTo>
                  <a:lnTo>
                    <a:pt x="8354" y="4440"/>
                  </a:lnTo>
                  <a:lnTo>
                    <a:pt x="9352" y="4965"/>
                  </a:lnTo>
                  <a:lnTo>
                    <a:pt x="10297" y="5569"/>
                  </a:lnTo>
                  <a:lnTo>
                    <a:pt x="11243" y="6173"/>
                  </a:lnTo>
                  <a:lnTo>
                    <a:pt x="12136" y="6856"/>
                  </a:lnTo>
                  <a:lnTo>
                    <a:pt x="13239" y="7854"/>
                  </a:lnTo>
                  <a:lnTo>
                    <a:pt x="13948" y="8485"/>
                  </a:lnTo>
                  <a:lnTo>
                    <a:pt x="14211" y="8695"/>
                  </a:lnTo>
                  <a:lnTo>
                    <a:pt x="14290" y="8747"/>
                  </a:lnTo>
                  <a:lnTo>
                    <a:pt x="14342" y="8774"/>
                  </a:lnTo>
                  <a:lnTo>
                    <a:pt x="14421" y="8747"/>
                  </a:lnTo>
                  <a:lnTo>
                    <a:pt x="14473" y="8695"/>
                  </a:lnTo>
                  <a:lnTo>
                    <a:pt x="14500" y="8590"/>
                  </a:lnTo>
                  <a:lnTo>
                    <a:pt x="14526" y="8485"/>
                  </a:lnTo>
                  <a:lnTo>
                    <a:pt x="14526" y="8196"/>
                  </a:lnTo>
                  <a:lnTo>
                    <a:pt x="14473" y="7828"/>
                  </a:lnTo>
                  <a:lnTo>
                    <a:pt x="14395" y="7434"/>
                  </a:lnTo>
                  <a:lnTo>
                    <a:pt x="14290" y="7040"/>
                  </a:lnTo>
                  <a:lnTo>
                    <a:pt x="14132" y="6357"/>
                  </a:lnTo>
                  <a:lnTo>
                    <a:pt x="13449" y="5648"/>
                  </a:lnTo>
                  <a:lnTo>
                    <a:pt x="12766" y="5018"/>
                  </a:lnTo>
                  <a:lnTo>
                    <a:pt x="12057" y="4414"/>
                  </a:lnTo>
                  <a:lnTo>
                    <a:pt x="11348" y="3862"/>
                  </a:lnTo>
                  <a:lnTo>
                    <a:pt x="10639" y="3363"/>
                  </a:lnTo>
                  <a:lnTo>
                    <a:pt x="9929" y="2890"/>
                  </a:lnTo>
                  <a:lnTo>
                    <a:pt x="9168" y="2470"/>
                  </a:lnTo>
                  <a:lnTo>
                    <a:pt x="8406" y="2076"/>
                  </a:lnTo>
                  <a:lnTo>
                    <a:pt x="7644" y="1734"/>
                  </a:lnTo>
                  <a:lnTo>
                    <a:pt x="6856" y="1393"/>
                  </a:lnTo>
                  <a:lnTo>
                    <a:pt x="6042" y="1104"/>
                  </a:lnTo>
                  <a:lnTo>
                    <a:pt x="5202" y="841"/>
                  </a:lnTo>
                  <a:lnTo>
                    <a:pt x="4361" y="605"/>
                  </a:lnTo>
                  <a:lnTo>
                    <a:pt x="3468" y="395"/>
                  </a:lnTo>
                  <a:lnTo>
                    <a:pt x="2575" y="185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68"/>
            <p:cNvSpPr/>
            <p:nvPr/>
          </p:nvSpPr>
          <p:spPr>
            <a:xfrm>
              <a:off x="7124057" y="2064826"/>
              <a:ext cx="57232" cy="80459"/>
            </a:xfrm>
            <a:custGeom>
              <a:avLst/>
              <a:gdLst/>
              <a:ahLst/>
              <a:cxnLst/>
              <a:rect l="l" t="t" r="r" b="b"/>
              <a:pathLst>
                <a:path w="3494" h="4912" extrusionOk="0">
                  <a:moveTo>
                    <a:pt x="998" y="1077"/>
                  </a:moveTo>
                  <a:lnTo>
                    <a:pt x="1445" y="1366"/>
                  </a:lnTo>
                  <a:lnTo>
                    <a:pt x="1891" y="1681"/>
                  </a:lnTo>
                  <a:lnTo>
                    <a:pt x="2075" y="1865"/>
                  </a:lnTo>
                  <a:lnTo>
                    <a:pt x="2259" y="2049"/>
                  </a:lnTo>
                  <a:lnTo>
                    <a:pt x="2417" y="2259"/>
                  </a:lnTo>
                  <a:lnTo>
                    <a:pt x="2574" y="2469"/>
                  </a:lnTo>
                  <a:lnTo>
                    <a:pt x="2627" y="2627"/>
                  </a:lnTo>
                  <a:lnTo>
                    <a:pt x="2679" y="2758"/>
                  </a:lnTo>
                  <a:lnTo>
                    <a:pt x="2732" y="3073"/>
                  </a:lnTo>
                  <a:lnTo>
                    <a:pt x="2732" y="3231"/>
                  </a:lnTo>
                  <a:lnTo>
                    <a:pt x="2706" y="3388"/>
                  </a:lnTo>
                  <a:lnTo>
                    <a:pt x="2679" y="3520"/>
                  </a:lnTo>
                  <a:lnTo>
                    <a:pt x="2627" y="3677"/>
                  </a:lnTo>
                  <a:lnTo>
                    <a:pt x="2574" y="3782"/>
                  </a:lnTo>
                  <a:lnTo>
                    <a:pt x="2495" y="3914"/>
                  </a:lnTo>
                  <a:lnTo>
                    <a:pt x="2390" y="3993"/>
                  </a:lnTo>
                  <a:lnTo>
                    <a:pt x="2285" y="4071"/>
                  </a:lnTo>
                  <a:lnTo>
                    <a:pt x="2154" y="4124"/>
                  </a:lnTo>
                  <a:lnTo>
                    <a:pt x="1996" y="4150"/>
                  </a:lnTo>
                  <a:lnTo>
                    <a:pt x="1839" y="4150"/>
                  </a:lnTo>
                  <a:lnTo>
                    <a:pt x="1655" y="4124"/>
                  </a:lnTo>
                  <a:lnTo>
                    <a:pt x="1497" y="4045"/>
                  </a:lnTo>
                  <a:lnTo>
                    <a:pt x="1340" y="3993"/>
                  </a:lnTo>
                  <a:lnTo>
                    <a:pt x="1208" y="3887"/>
                  </a:lnTo>
                  <a:lnTo>
                    <a:pt x="1103" y="3782"/>
                  </a:lnTo>
                  <a:lnTo>
                    <a:pt x="998" y="3677"/>
                  </a:lnTo>
                  <a:lnTo>
                    <a:pt x="919" y="3546"/>
                  </a:lnTo>
                  <a:lnTo>
                    <a:pt x="788" y="3257"/>
                  </a:lnTo>
                  <a:lnTo>
                    <a:pt x="709" y="2942"/>
                  </a:lnTo>
                  <a:lnTo>
                    <a:pt x="683" y="2627"/>
                  </a:lnTo>
                  <a:lnTo>
                    <a:pt x="683" y="2285"/>
                  </a:lnTo>
                  <a:lnTo>
                    <a:pt x="709" y="1996"/>
                  </a:lnTo>
                  <a:lnTo>
                    <a:pt x="762" y="1760"/>
                  </a:lnTo>
                  <a:lnTo>
                    <a:pt x="841" y="1524"/>
                  </a:lnTo>
                  <a:lnTo>
                    <a:pt x="998" y="1077"/>
                  </a:lnTo>
                  <a:close/>
                  <a:moveTo>
                    <a:pt x="1208" y="0"/>
                  </a:moveTo>
                  <a:lnTo>
                    <a:pt x="1182" y="26"/>
                  </a:lnTo>
                  <a:lnTo>
                    <a:pt x="919" y="368"/>
                  </a:lnTo>
                  <a:lnTo>
                    <a:pt x="657" y="762"/>
                  </a:lnTo>
                  <a:lnTo>
                    <a:pt x="420" y="1156"/>
                  </a:lnTo>
                  <a:lnTo>
                    <a:pt x="237" y="1550"/>
                  </a:lnTo>
                  <a:lnTo>
                    <a:pt x="105" y="1996"/>
                  </a:lnTo>
                  <a:lnTo>
                    <a:pt x="53" y="2206"/>
                  </a:lnTo>
                  <a:lnTo>
                    <a:pt x="0" y="2417"/>
                  </a:lnTo>
                  <a:lnTo>
                    <a:pt x="0" y="2653"/>
                  </a:lnTo>
                  <a:lnTo>
                    <a:pt x="0" y="2863"/>
                  </a:lnTo>
                  <a:lnTo>
                    <a:pt x="26" y="3099"/>
                  </a:lnTo>
                  <a:lnTo>
                    <a:pt x="53" y="3310"/>
                  </a:lnTo>
                  <a:lnTo>
                    <a:pt x="184" y="3651"/>
                  </a:lnTo>
                  <a:lnTo>
                    <a:pt x="342" y="3940"/>
                  </a:lnTo>
                  <a:lnTo>
                    <a:pt x="578" y="4229"/>
                  </a:lnTo>
                  <a:lnTo>
                    <a:pt x="841" y="4492"/>
                  </a:lnTo>
                  <a:lnTo>
                    <a:pt x="1130" y="4675"/>
                  </a:lnTo>
                  <a:lnTo>
                    <a:pt x="1287" y="4754"/>
                  </a:lnTo>
                  <a:lnTo>
                    <a:pt x="1445" y="4833"/>
                  </a:lnTo>
                  <a:lnTo>
                    <a:pt x="1629" y="4886"/>
                  </a:lnTo>
                  <a:lnTo>
                    <a:pt x="1786" y="4912"/>
                  </a:lnTo>
                  <a:lnTo>
                    <a:pt x="2154" y="4912"/>
                  </a:lnTo>
                  <a:lnTo>
                    <a:pt x="2338" y="4859"/>
                  </a:lnTo>
                  <a:lnTo>
                    <a:pt x="2495" y="4807"/>
                  </a:lnTo>
                  <a:lnTo>
                    <a:pt x="2653" y="4754"/>
                  </a:lnTo>
                  <a:lnTo>
                    <a:pt x="2784" y="4675"/>
                  </a:lnTo>
                  <a:lnTo>
                    <a:pt x="2916" y="4570"/>
                  </a:lnTo>
                  <a:lnTo>
                    <a:pt x="3021" y="4439"/>
                  </a:lnTo>
                  <a:lnTo>
                    <a:pt x="3126" y="4334"/>
                  </a:lnTo>
                  <a:lnTo>
                    <a:pt x="3231" y="4203"/>
                  </a:lnTo>
                  <a:lnTo>
                    <a:pt x="3362" y="3887"/>
                  </a:lnTo>
                  <a:lnTo>
                    <a:pt x="3467" y="3572"/>
                  </a:lnTo>
                  <a:lnTo>
                    <a:pt x="3494" y="3231"/>
                  </a:lnTo>
                  <a:lnTo>
                    <a:pt x="3467" y="2889"/>
                  </a:lnTo>
                  <a:lnTo>
                    <a:pt x="3441" y="2679"/>
                  </a:lnTo>
                  <a:lnTo>
                    <a:pt x="3388" y="2469"/>
                  </a:lnTo>
                  <a:lnTo>
                    <a:pt x="3310" y="2285"/>
                  </a:lnTo>
                  <a:lnTo>
                    <a:pt x="3205" y="2101"/>
                  </a:lnTo>
                  <a:lnTo>
                    <a:pt x="3100" y="1918"/>
                  </a:lnTo>
                  <a:lnTo>
                    <a:pt x="2994" y="1734"/>
                  </a:lnTo>
                  <a:lnTo>
                    <a:pt x="2706" y="1418"/>
                  </a:lnTo>
                  <a:lnTo>
                    <a:pt x="2390" y="1130"/>
                  </a:lnTo>
                  <a:lnTo>
                    <a:pt x="2075" y="867"/>
                  </a:lnTo>
                  <a:lnTo>
                    <a:pt x="1707" y="630"/>
                  </a:lnTo>
                  <a:lnTo>
                    <a:pt x="1366" y="420"/>
                  </a:lnTo>
                  <a:lnTo>
                    <a:pt x="1287" y="394"/>
                  </a:lnTo>
                  <a:lnTo>
                    <a:pt x="1392" y="158"/>
                  </a:lnTo>
                  <a:lnTo>
                    <a:pt x="1392" y="131"/>
                  </a:lnTo>
                  <a:lnTo>
                    <a:pt x="1392" y="79"/>
                  </a:lnTo>
                  <a:lnTo>
                    <a:pt x="1340" y="26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68"/>
            <p:cNvSpPr/>
            <p:nvPr/>
          </p:nvSpPr>
          <p:spPr>
            <a:xfrm>
              <a:off x="7135245" y="2082467"/>
              <a:ext cx="33563" cy="50352"/>
            </a:xfrm>
            <a:custGeom>
              <a:avLst/>
              <a:gdLst/>
              <a:ahLst/>
              <a:cxnLst/>
              <a:rect l="l" t="t" r="r" b="b"/>
              <a:pathLst>
                <a:path w="2049" h="3074" extrusionOk="0">
                  <a:moveTo>
                    <a:pt x="315" y="0"/>
                  </a:moveTo>
                  <a:lnTo>
                    <a:pt x="158" y="447"/>
                  </a:lnTo>
                  <a:lnTo>
                    <a:pt x="79" y="683"/>
                  </a:lnTo>
                  <a:lnTo>
                    <a:pt x="26" y="919"/>
                  </a:lnTo>
                  <a:lnTo>
                    <a:pt x="0" y="1208"/>
                  </a:lnTo>
                  <a:lnTo>
                    <a:pt x="0" y="1550"/>
                  </a:lnTo>
                  <a:lnTo>
                    <a:pt x="26" y="1865"/>
                  </a:lnTo>
                  <a:lnTo>
                    <a:pt x="105" y="2180"/>
                  </a:lnTo>
                  <a:lnTo>
                    <a:pt x="236" y="2469"/>
                  </a:lnTo>
                  <a:lnTo>
                    <a:pt x="315" y="2600"/>
                  </a:lnTo>
                  <a:lnTo>
                    <a:pt x="420" y="2705"/>
                  </a:lnTo>
                  <a:lnTo>
                    <a:pt x="525" y="2810"/>
                  </a:lnTo>
                  <a:lnTo>
                    <a:pt x="657" y="2916"/>
                  </a:lnTo>
                  <a:lnTo>
                    <a:pt x="814" y="2968"/>
                  </a:lnTo>
                  <a:lnTo>
                    <a:pt x="972" y="3047"/>
                  </a:lnTo>
                  <a:lnTo>
                    <a:pt x="1156" y="3073"/>
                  </a:lnTo>
                  <a:lnTo>
                    <a:pt x="1313" y="3073"/>
                  </a:lnTo>
                  <a:lnTo>
                    <a:pt x="1471" y="3047"/>
                  </a:lnTo>
                  <a:lnTo>
                    <a:pt x="1602" y="2994"/>
                  </a:lnTo>
                  <a:lnTo>
                    <a:pt x="1707" y="2916"/>
                  </a:lnTo>
                  <a:lnTo>
                    <a:pt x="1812" y="2837"/>
                  </a:lnTo>
                  <a:lnTo>
                    <a:pt x="1891" y="2705"/>
                  </a:lnTo>
                  <a:lnTo>
                    <a:pt x="1944" y="2600"/>
                  </a:lnTo>
                  <a:lnTo>
                    <a:pt x="1996" y="2443"/>
                  </a:lnTo>
                  <a:lnTo>
                    <a:pt x="2023" y="2311"/>
                  </a:lnTo>
                  <a:lnTo>
                    <a:pt x="2049" y="2154"/>
                  </a:lnTo>
                  <a:lnTo>
                    <a:pt x="2049" y="1996"/>
                  </a:lnTo>
                  <a:lnTo>
                    <a:pt x="1996" y="1681"/>
                  </a:lnTo>
                  <a:lnTo>
                    <a:pt x="1944" y="1550"/>
                  </a:lnTo>
                  <a:lnTo>
                    <a:pt x="1891" y="1392"/>
                  </a:lnTo>
                  <a:lnTo>
                    <a:pt x="1734" y="1182"/>
                  </a:lnTo>
                  <a:lnTo>
                    <a:pt x="1576" y="972"/>
                  </a:lnTo>
                  <a:lnTo>
                    <a:pt x="1392" y="788"/>
                  </a:lnTo>
                  <a:lnTo>
                    <a:pt x="1208" y="604"/>
                  </a:lnTo>
                  <a:lnTo>
                    <a:pt x="762" y="289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68"/>
            <p:cNvSpPr/>
            <p:nvPr/>
          </p:nvSpPr>
          <p:spPr>
            <a:xfrm>
              <a:off x="7039291" y="3688968"/>
              <a:ext cx="56806" cy="65405"/>
            </a:xfrm>
            <a:custGeom>
              <a:avLst/>
              <a:gdLst/>
              <a:ahLst/>
              <a:cxnLst/>
              <a:rect l="l" t="t" r="r" b="b"/>
              <a:pathLst>
                <a:path w="3468" h="3993" extrusionOk="0">
                  <a:moveTo>
                    <a:pt x="631" y="499"/>
                  </a:moveTo>
                  <a:lnTo>
                    <a:pt x="657" y="552"/>
                  </a:lnTo>
                  <a:lnTo>
                    <a:pt x="684" y="604"/>
                  </a:lnTo>
                  <a:lnTo>
                    <a:pt x="815" y="762"/>
                  </a:lnTo>
                  <a:lnTo>
                    <a:pt x="973" y="920"/>
                  </a:lnTo>
                  <a:lnTo>
                    <a:pt x="1288" y="1182"/>
                  </a:lnTo>
                  <a:lnTo>
                    <a:pt x="1997" y="1681"/>
                  </a:lnTo>
                  <a:lnTo>
                    <a:pt x="2286" y="1865"/>
                  </a:lnTo>
                  <a:lnTo>
                    <a:pt x="2417" y="1970"/>
                  </a:lnTo>
                  <a:lnTo>
                    <a:pt x="2549" y="2075"/>
                  </a:lnTo>
                  <a:lnTo>
                    <a:pt x="2654" y="2207"/>
                  </a:lnTo>
                  <a:lnTo>
                    <a:pt x="2732" y="2338"/>
                  </a:lnTo>
                  <a:lnTo>
                    <a:pt x="2759" y="2495"/>
                  </a:lnTo>
                  <a:lnTo>
                    <a:pt x="2759" y="2679"/>
                  </a:lnTo>
                  <a:lnTo>
                    <a:pt x="2732" y="2784"/>
                  </a:lnTo>
                  <a:lnTo>
                    <a:pt x="2680" y="2889"/>
                  </a:lnTo>
                  <a:lnTo>
                    <a:pt x="2601" y="2968"/>
                  </a:lnTo>
                  <a:lnTo>
                    <a:pt x="2522" y="3047"/>
                  </a:lnTo>
                  <a:lnTo>
                    <a:pt x="2365" y="3178"/>
                  </a:lnTo>
                  <a:lnTo>
                    <a:pt x="2155" y="3283"/>
                  </a:lnTo>
                  <a:lnTo>
                    <a:pt x="2023" y="3310"/>
                  </a:lnTo>
                  <a:lnTo>
                    <a:pt x="1761" y="3310"/>
                  </a:lnTo>
                  <a:lnTo>
                    <a:pt x="1629" y="3283"/>
                  </a:lnTo>
                  <a:lnTo>
                    <a:pt x="1393" y="3178"/>
                  </a:lnTo>
                  <a:lnTo>
                    <a:pt x="1183" y="3021"/>
                  </a:lnTo>
                  <a:lnTo>
                    <a:pt x="1025" y="2837"/>
                  </a:lnTo>
                  <a:lnTo>
                    <a:pt x="868" y="2627"/>
                  </a:lnTo>
                  <a:lnTo>
                    <a:pt x="736" y="2390"/>
                  </a:lnTo>
                  <a:lnTo>
                    <a:pt x="657" y="2154"/>
                  </a:lnTo>
                  <a:lnTo>
                    <a:pt x="605" y="1970"/>
                  </a:lnTo>
                  <a:lnTo>
                    <a:pt x="552" y="1760"/>
                  </a:lnTo>
                  <a:lnTo>
                    <a:pt x="552" y="1340"/>
                  </a:lnTo>
                  <a:lnTo>
                    <a:pt x="579" y="920"/>
                  </a:lnTo>
                  <a:lnTo>
                    <a:pt x="631" y="499"/>
                  </a:lnTo>
                  <a:close/>
                  <a:moveTo>
                    <a:pt x="474" y="0"/>
                  </a:moveTo>
                  <a:lnTo>
                    <a:pt x="395" y="26"/>
                  </a:lnTo>
                  <a:lnTo>
                    <a:pt x="342" y="79"/>
                  </a:lnTo>
                  <a:lnTo>
                    <a:pt x="316" y="132"/>
                  </a:lnTo>
                  <a:lnTo>
                    <a:pt x="158" y="499"/>
                  </a:lnTo>
                  <a:lnTo>
                    <a:pt x="80" y="920"/>
                  </a:lnTo>
                  <a:lnTo>
                    <a:pt x="1" y="1313"/>
                  </a:lnTo>
                  <a:lnTo>
                    <a:pt x="1" y="1734"/>
                  </a:lnTo>
                  <a:lnTo>
                    <a:pt x="27" y="2128"/>
                  </a:lnTo>
                  <a:lnTo>
                    <a:pt x="132" y="2522"/>
                  </a:lnTo>
                  <a:lnTo>
                    <a:pt x="211" y="2706"/>
                  </a:lnTo>
                  <a:lnTo>
                    <a:pt x="290" y="2889"/>
                  </a:lnTo>
                  <a:lnTo>
                    <a:pt x="395" y="3073"/>
                  </a:lnTo>
                  <a:lnTo>
                    <a:pt x="500" y="3231"/>
                  </a:lnTo>
                  <a:lnTo>
                    <a:pt x="710" y="3441"/>
                  </a:lnTo>
                  <a:lnTo>
                    <a:pt x="920" y="3625"/>
                  </a:lnTo>
                  <a:lnTo>
                    <a:pt x="1156" y="3782"/>
                  </a:lnTo>
                  <a:lnTo>
                    <a:pt x="1393" y="3888"/>
                  </a:lnTo>
                  <a:lnTo>
                    <a:pt x="1656" y="3966"/>
                  </a:lnTo>
                  <a:lnTo>
                    <a:pt x="1944" y="3993"/>
                  </a:lnTo>
                  <a:lnTo>
                    <a:pt x="2207" y="3966"/>
                  </a:lnTo>
                  <a:lnTo>
                    <a:pt x="2496" y="3888"/>
                  </a:lnTo>
                  <a:lnTo>
                    <a:pt x="2732" y="3782"/>
                  </a:lnTo>
                  <a:lnTo>
                    <a:pt x="2943" y="3625"/>
                  </a:lnTo>
                  <a:lnTo>
                    <a:pt x="3126" y="3415"/>
                  </a:lnTo>
                  <a:lnTo>
                    <a:pt x="3284" y="3205"/>
                  </a:lnTo>
                  <a:lnTo>
                    <a:pt x="3389" y="2968"/>
                  </a:lnTo>
                  <a:lnTo>
                    <a:pt x="3468" y="2706"/>
                  </a:lnTo>
                  <a:lnTo>
                    <a:pt x="3468" y="2443"/>
                  </a:lnTo>
                  <a:lnTo>
                    <a:pt x="3415" y="2180"/>
                  </a:lnTo>
                  <a:lnTo>
                    <a:pt x="3363" y="2023"/>
                  </a:lnTo>
                  <a:lnTo>
                    <a:pt x="3284" y="1891"/>
                  </a:lnTo>
                  <a:lnTo>
                    <a:pt x="3205" y="1760"/>
                  </a:lnTo>
                  <a:lnTo>
                    <a:pt x="3100" y="1629"/>
                  </a:lnTo>
                  <a:lnTo>
                    <a:pt x="2837" y="1419"/>
                  </a:lnTo>
                  <a:lnTo>
                    <a:pt x="2575" y="1208"/>
                  </a:lnTo>
                  <a:lnTo>
                    <a:pt x="2181" y="920"/>
                  </a:lnTo>
                  <a:lnTo>
                    <a:pt x="1787" y="631"/>
                  </a:lnTo>
                  <a:lnTo>
                    <a:pt x="1367" y="368"/>
                  </a:lnTo>
                  <a:lnTo>
                    <a:pt x="1156" y="263"/>
                  </a:lnTo>
                  <a:lnTo>
                    <a:pt x="920" y="184"/>
                  </a:lnTo>
                  <a:lnTo>
                    <a:pt x="841" y="158"/>
                  </a:lnTo>
                  <a:lnTo>
                    <a:pt x="762" y="184"/>
                  </a:lnTo>
                  <a:lnTo>
                    <a:pt x="710" y="237"/>
                  </a:lnTo>
                  <a:lnTo>
                    <a:pt x="657" y="289"/>
                  </a:lnTo>
                  <a:lnTo>
                    <a:pt x="657" y="289"/>
                  </a:lnTo>
                  <a:lnTo>
                    <a:pt x="684" y="184"/>
                  </a:lnTo>
                  <a:lnTo>
                    <a:pt x="657" y="105"/>
                  </a:lnTo>
                  <a:lnTo>
                    <a:pt x="631" y="53"/>
                  </a:lnTo>
                  <a:lnTo>
                    <a:pt x="579" y="26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68"/>
            <p:cNvSpPr/>
            <p:nvPr/>
          </p:nvSpPr>
          <p:spPr>
            <a:xfrm>
              <a:off x="7048332" y="3697142"/>
              <a:ext cx="36151" cy="46044"/>
            </a:xfrm>
            <a:custGeom>
              <a:avLst/>
              <a:gdLst/>
              <a:ahLst/>
              <a:cxnLst/>
              <a:rect l="l" t="t" r="r" b="b"/>
              <a:pathLst>
                <a:path w="2207" h="2811" extrusionOk="0">
                  <a:moveTo>
                    <a:pt x="79" y="0"/>
                  </a:moveTo>
                  <a:lnTo>
                    <a:pt x="27" y="421"/>
                  </a:lnTo>
                  <a:lnTo>
                    <a:pt x="0" y="841"/>
                  </a:lnTo>
                  <a:lnTo>
                    <a:pt x="0" y="1261"/>
                  </a:lnTo>
                  <a:lnTo>
                    <a:pt x="53" y="1471"/>
                  </a:lnTo>
                  <a:lnTo>
                    <a:pt x="105" y="1655"/>
                  </a:lnTo>
                  <a:lnTo>
                    <a:pt x="184" y="1891"/>
                  </a:lnTo>
                  <a:lnTo>
                    <a:pt x="316" y="2128"/>
                  </a:lnTo>
                  <a:lnTo>
                    <a:pt x="473" y="2338"/>
                  </a:lnTo>
                  <a:lnTo>
                    <a:pt x="631" y="2522"/>
                  </a:lnTo>
                  <a:lnTo>
                    <a:pt x="841" y="2679"/>
                  </a:lnTo>
                  <a:lnTo>
                    <a:pt x="1077" y="2784"/>
                  </a:lnTo>
                  <a:lnTo>
                    <a:pt x="1209" y="2811"/>
                  </a:lnTo>
                  <a:lnTo>
                    <a:pt x="1471" y="2811"/>
                  </a:lnTo>
                  <a:lnTo>
                    <a:pt x="1603" y="2784"/>
                  </a:lnTo>
                  <a:lnTo>
                    <a:pt x="1813" y="2679"/>
                  </a:lnTo>
                  <a:lnTo>
                    <a:pt x="1970" y="2548"/>
                  </a:lnTo>
                  <a:lnTo>
                    <a:pt x="2049" y="2469"/>
                  </a:lnTo>
                  <a:lnTo>
                    <a:pt x="2128" y="2390"/>
                  </a:lnTo>
                  <a:lnTo>
                    <a:pt x="2180" y="2285"/>
                  </a:lnTo>
                  <a:lnTo>
                    <a:pt x="2207" y="2180"/>
                  </a:lnTo>
                  <a:lnTo>
                    <a:pt x="2207" y="1996"/>
                  </a:lnTo>
                  <a:lnTo>
                    <a:pt x="2180" y="1839"/>
                  </a:lnTo>
                  <a:lnTo>
                    <a:pt x="2102" y="1708"/>
                  </a:lnTo>
                  <a:lnTo>
                    <a:pt x="1997" y="1576"/>
                  </a:lnTo>
                  <a:lnTo>
                    <a:pt x="1865" y="1471"/>
                  </a:lnTo>
                  <a:lnTo>
                    <a:pt x="1734" y="1366"/>
                  </a:lnTo>
                  <a:lnTo>
                    <a:pt x="1445" y="1182"/>
                  </a:lnTo>
                  <a:lnTo>
                    <a:pt x="736" y="683"/>
                  </a:lnTo>
                  <a:lnTo>
                    <a:pt x="421" y="421"/>
                  </a:lnTo>
                  <a:lnTo>
                    <a:pt x="263" y="263"/>
                  </a:lnTo>
                  <a:lnTo>
                    <a:pt x="132" y="105"/>
                  </a:lnTo>
                  <a:lnTo>
                    <a:pt x="105" y="53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F4A5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68"/>
            <p:cNvSpPr/>
            <p:nvPr/>
          </p:nvSpPr>
          <p:spPr>
            <a:xfrm>
              <a:off x="6929151" y="1271886"/>
              <a:ext cx="100688" cy="50368"/>
            </a:xfrm>
            <a:custGeom>
              <a:avLst/>
              <a:gdLst/>
              <a:ahLst/>
              <a:cxnLst/>
              <a:rect l="l" t="t" r="r" b="b"/>
              <a:pathLst>
                <a:path w="6147" h="3075" extrusionOk="0">
                  <a:moveTo>
                    <a:pt x="3048" y="631"/>
                  </a:moveTo>
                  <a:lnTo>
                    <a:pt x="3415" y="684"/>
                  </a:lnTo>
                  <a:lnTo>
                    <a:pt x="3783" y="736"/>
                  </a:lnTo>
                  <a:lnTo>
                    <a:pt x="4072" y="815"/>
                  </a:lnTo>
                  <a:lnTo>
                    <a:pt x="4361" y="894"/>
                  </a:lnTo>
                  <a:lnTo>
                    <a:pt x="4623" y="999"/>
                  </a:lnTo>
                  <a:lnTo>
                    <a:pt x="4755" y="1078"/>
                  </a:lnTo>
                  <a:lnTo>
                    <a:pt x="4860" y="1157"/>
                  </a:lnTo>
                  <a:lnTo>
                    <a:pt x="4965" y="1288"/>
                  </a:lnTo>
                  <a:lnTo>
                    <a:pt x="5070" y="1419"/>
                  </a:lnTo>
                  <a:lnTo>
                    <a:pt x="5123" y="1551"/>
                  </a:lnTo>
                  <a:lnTo>
                    <a:pt x="5149" y="1682"/>
                  </a:lnTo>
                  <a:lnTo>
                    <a:pt x="5175" y="1787"/>
                  </a:lnTo>
                  <a:lnTo>
                    <a:pt x="5175" y="1892"/>
                  </a:lnTo>
                  <a:lnTo>
                    <a:pt x="5149" y="1997"/>
                  </a:lnTo>
                  <a:lnTo>
                    <a:pt x="5096" y="2076"/>
                  </a:lnTo>
                  <a:lnTo>
                    <a:pt x="5044" y="2155"/>
                  </a:lnTo>
                  <a:lnTo>
                    <a:pt x="4965" y="2234"/>
                  </a:lnTo>
                  <a:lnTo>
                    <a:pt x="4781" y="2365"/>
                  </a:lnTo>
                  <a:lnTo>
                    <a:pt x="4545" y="2417"/>
                  </a:lnTo>
                  <a:lnTo>
                    <a:pt x="4256" y="2444"/>
                  </a:lnTo>
                  <a:lnTo>
                    <a:pt x="3783" y="2417"/>
                  </a:lnTo>
                  <a:lnTo>
                    <a:pt x="3336" y="2339"/>
                  </a:lnTo>
                  <a:lnTo>
                    <a:pt x="2890" y="2234"/>
                  </a:lnTo>
                  <a:lnTo>
                    <a:pt x="2470" y="2050"/>
                  </a:lnTo>
                  <a:lnTo>
                    <a:pt x="2076" y="1866"/>
                  </a:lnTo>
                  <a:lnTo>
                    <a:pt x="1682" y="1629"/>
                  </a:lnTo>
                  <a:lnTo>
                    <a:pt x="1314" y="1367"/>
                  </a:lnTo>
                  <a:lnTo>
                    <a:pt x="946" y="1078"/>
                  </a:lnTo>
                  <a:lnTo>
                    <a:pt x="1288" y="946"/>
                  </a:lnTo>
                  <a:lnTo>
                    <a:pt x="1629" y="815"/>
                  </a:lnTo>
                  <a:lnTo>
                    <a:pt x="1997" y="736"/>
                  </a:lnTo>
                  <a:lnTo>
                    <a:pt x="2338" y="658"/>
                  </a:lnTo>
                  <a:lnTo>
                    <a:pt x="2706" y="631"/>
                  </a:lnTo>
                  <a:close/>
                  <a:moveTo>
                    <a:pt x="2627" y="1"/>
                  </a:moveTo>
                  <a:lnTo>
                    <a:pt x="2102" y="53"/>
                  </a:lnTo>
                  <a:lnTo>
                    <a:pt x="1603" y="132"/>
                  </a:lnTo>
                  <a:lnTo>
                    <a:pt x="1078" y="290"/>
                  </a:lnTo>
                  <a:lnTo>
                    <a:pt x="605" y="500"/>
                  </a:lnTo>
                  <a:lnTo>
                    <a:pt x="526" y="552"/>
                  </a:lnTo>
                  <a:lnTo>
                    <a:pt x="473" y="631"/>
                  </a:lnTo>
                  <a:lnTo>
                    <a:pt x="290" y="447"/>
                  </a:lnTo>
                  <a:lnTo>
                    <a:pt x="237" y="421"/>
                  </a:lnTo>
                  <a:lnTo>
                    <a:pt x="106" y="421"/>
                  </a:lnTo>
                  <a:lnTo>
                    <a:pt x="53" y="447"/>
                  </a:lnTo>
                  <a:lnTo>
                    <a:pt x="27" y="500"/>
                  </a:lnTo>
                  <a:lnTo>
                    <a:pt x="1" y="552"/>
                  </a:lnTo>
                  <a:lnTo>
                    <a:pt x="1" y="605"/>
                  </a:lnTo>
                  <a:lnTo>
                    <a:pt x="27" y="658"/>
                  </a:lnTo>
                  <a:lnTo>
                    <a:pt x="290" y="1052"/>
                  </a:lnTo>
                  <a:lnTo>
                    <a:pt x="605" y="1419"/>
                  </a:lnTo>
                  <a:lnTo>
                    <a:pt x="946" y="1734"/>
                  </a:lnTo>
                  <a:lnTo>
                    <a:pt x="1340" y="2050"/>
                  </a:lnTo>
                  <a:lnTo>
                    <a:pt x="1734" y="2286"/>
                  </a:lnTo>
                  <a:lnTo>
                    <a:pt x="2154" y="2522"/>
                  </a:lnTo>
                  <a:lnTo>
                    <a:pt x="2601" y="2706"/>
                  </a:lnTo>
                  <a:lnTo>
                    <a:pt x="3048" y="2864"/>
                  </a:lnTo>
                  <a:lnTo>
                    <a:pt x="3389" y="2943"/>
                  </a:lnTo>
                  <a:lnTo>
                    <a:pt x="3783" y="3021"/>
                  </a:lnTo>
                  <a:lnTo>
                    <a:pt x="4203" y="3074"/>
                  </a:lnTo>
                  <a:lnTo>
                    <a:pt x="4834" y="3074"/>
                  </a:lnTo>
                  <a:lnTo>
                    <a:pt x="5017" y="3021"/>
                  </a:lnTo>
                  <a:lnTo>
                    <a:pt x="5228" y="2995"/>
                  </a:lnTo>
                  <a:lnTo>
                    <a:pt x="5411" y="2916"/>
                  </a:lnTo>
                  <a:lnTo>
                    <a:pt x="5569" y="2838"/>
                  </a:lnTo>
                  <a:lnTo>
                    <a:pt x="5727" y="2706"/>
                  </a:lnTo>
                  <a:lnTo>
                    <a:pt x="5858" y="2575"/>
                  </a:lnTo>
                  <a:lnTo>
                    <a:pt x="5989" y="2417"/>
                  </a:lnTo>
                  <a:lnTo>
                    <a:pt x="6068" y="2234"/>
                  </a:lnTo>
                  <a:lnTo>
                    <a:pt x="6121" y="2076"/>
                  </a:lnTo>
                  <a:lnTo>
                    <a:pt x="6147" y="1892"/>
                  </a:lnTo>
                  <a:lnTo>
                    <a:pt x="6121" y="1734"/>
                  </a:lnTo>
                  <a:lnTo>
                    <a:pt x="6094" y="1577"/>
                  </a:lnTo>
                  <a:lnTo>
                    <a:pt x="6016" y="1419"/>
                  </a:lnTo>
                  <a:lnTo>
                    <a:pt x="5937" y="1288"/>
                  </a:lnTo>
                  <a:lnTo>
                    <a:pt x="5832" y="1157"/>
                  </a:lnTo>
                  <a:lnTo>
                    <a:pt x="5569" y="894"/>
                  </a:lnTo>
                  <a:lnTo>
                    <a:pt x="5280" y="684"/>
                  </a:lnTo>
                  <a:lnTo>
                    <a:pt x="4965" y="500"/>
                  </a:lnTo>
                  <a:lnTo>
                    <a:pt x="4650" y="369"/>
                  </a:lnTo>
                  <a:lnTo>
                    <a:pt x="4151" y="185"/>
                  </a:lnTo>
                  <a:lnTo>
                    <a:pt x="3652" y="53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68"/>
            <p:cNvSpPr/>
            <p:nvPr/>
          </p:nvSpPr>
          <p:spPr>
            <a:xfrm>
              <a:off x="6962714" y="1371706"/>
              <a:ext cx="60246" cy="71433"/>
            </a:xfrm>
            <a:custGeom>
              <a:avLst/>
              <a:gdLst/>
              <a:ahLst/>
              <a:cxnLst/>
              <a:rect l="l" t="t" r="r" b="b"/>
              <a:pathLst>
                <a:path w="3678" h="4361" extrusionOk="0">
                  <a:moveTo>
                    <a:pt x="578" y="972"/>
                  </a:moveTo>
                  <a:lnTo>
                    <a:pt x="867" y="999"/>
                  </a:lnTo>
                  <a:lnTo>
                    <a:pt x="1104" y="1051"/>
                  </a:lnTo>
                  <a:lnTo>
                    <a:pt x="1366" y="1130"/>
                  </a:lnTo>
                  <a:lnTo>
                    <a:pt x="1603" y="1235"/>
                  </a:lnTo>
                  <a:lnTo>
                    <a:pt x="1839" y="1366"/>
                  </a:lnTo>
                  <a:lnTo>
                    <a:pt x="2075" y="1498"/>
                  </a:lnTo>
                  <a:lnTo>
                    <a:pt x="2259" y="1682"/>
                  </a:lnTo>
                  <a:lnTo>
                    <a:pt x="2469" y="1865"/>
                  </a:lnTo>
                  <a:lnTo>
                    <a:pt x="2627" y="2102"/>
                  </a:lnTo>
                  <a:lnTo>
                    <a:pt x="2785" y="2338"/>
                  </a:lnTo>
                  <a:lnTo>
                    <a:pt x="2890" y="2601"/>
                  </a:lnTo>
                  <a:lnTo>
                    <a:pt x="2916" y="2864"/>
                  </a:lnTo>
                  <a:lnTo>
                    <a:pt x="2916" y="2995"/>
                  </a:lnTo>
                  <a:lnTo>
                    <a:pt x="2890" y="3100"/>
                  </a:lnTo>
                  <a:lnTo>
                    <a:pt x="2863" y="3231"/>
                  </a:lnTo>
                  <a:lnTo>
                    <a:pt x="2785" y="3336"/>
                  </a:lnTo>
                  <a:lnTo>
                    <a:pt x="2706" y="3415"/>
                  </a:lnTo>
                  <a:lnTo>
                    <a:pt x="2601" y="3494"/>
                  </a:lnTo>
                  <a:lnTo>
                    <a:pt x="2469" y="3573"/>
                  </a:lnTo>
                  <a:lnTo>
                    <a:pt x="2286" y="3625"/>
                  </a:lnTo>
                  <a:lnTo>
                    <a:pt x="2154" y="3625"/>
                  </a:lnTo>
                  <a:lnTo>
                    <a:pt x="2023" y="3652"/>
                  </a:lnTo>
                  <a:lnTo>
                    <a:pt x="1892" y="3625"/>
                  </a:lnTo>
                  <a:lnTo>
                    <a:pt x="1760" y="3599"/>
                  </a:lnTo>
                  <a:lnTo>
                    <a:pt x="1524" y="3494"/>
                  </a:lnTo>
                  <a:lnTo>
                    <a:pt x="1314" y="3336"/>
                  </a:lnTo>
                  <a:lnTo>
                    <a:pt x="1130" y="3153"/>
                  </a:lnTo>
                  <a:lnTo>
                    <a:pt x="972" y="2942"/>
                  </a:lnTo>
                  <a:lnTo>
                    <a:pt x="867" y="2706"/>
                  </a:lnTo>
                  <a:lnTo>
                    <a:pt x="762" y="2470"/>
                  </a:lnTo>
                  <a:lnTo>
                    <a:pt x="657" y="2102"/>
                  </a:lnTo>
                  <a:lnTo>
                    <a:pt x="605" y="1708"/>
                  </a:lnTo>
                  <a:lnTo>
                    <a:pt x="578" y="1340"/>
                  </a:lnTo>
                  <a:lnTo>
                    <a:pt x="578" y="972"/>
                  </a:lnTo>
                  <a:close/>
                  <a:moveTo>
                    <a:pt x="368" y="1"/>
                  </a:moveTo>
                  <a:lnTo>
                    <a:pt x="316" y="27"/>
                  </a:lnTo>
                  <a:lnTo>
                    <a:pt x="263" y="79"/>
                  </a:lnTo>
                  <a:lnTo>
                    <a:pt x="237" y="132"/>
                  </a:lnTo>
                  <a:lnTo>
                    <a:pt x="211" y="263"/>
                  </a:lnTo>
                  <a:lnTo>
                    <a:pt x="158" y="342"/>
                  </a:lnTo>
                  <a:lnTo>
                    <a:pt x="132" y="421"/>
                  </a:lnTo>
                  <a:lnTo>
                    <a:pt x="105" y="500"/>
                  </a:lnTo>
                  <a:lnTo>
                    <a:pt x="132" y="605"/>
                  </a:lnTo>
                  <a:lnTo>
                    <a:pt x="53" y="972"/>
                  </a:lnTo>
                  <a:lnTo>
                    <a:pt x="0" y="1366"/>
                  </a:lnTo>
                  <a:lnTo>
                    <a:pt x="0" y="1760"/>
                  </a:lnTo>
                  <a:lnTo>
                    <a:pt x="27" y="2128"/>
                  </a:lnTo>
                  <a:lnTo>
                    <a:pt x="79" y="2496"/>
                  </a:lnTo>
                  <a:lnTo>
                    <a:pt x="184" y="2864"/>
                  </a:lnTo>
                  <a:lnTo>
                    <a:pt x="342" y="3231"/>
                  </a:lnTo>
                  <a:lnTo>
                    <a:pt x="526" y="3547"/>
                  </a:lnTo>
                  <a:lnTo>
                    <a:pt x="762" y="3809"/>
                  </a:lnTo>
                  <a:lnTo>
                    <a:pt x="1051" y="4046"/>
                  </a:lnTo>
                  <a:lnTo>
                    <a:pt x="1340" y="4203"/>
                  </a:lnTo>
                  <a:lnTo>
                    <a:pt x="1655" y="4308"/>
                  </a:lnTo>
                  <a:lnTo>
                    <a:pt x="1813" y="4361"/>
                  </a:lnTo>
                  <a:lnTo>
                    <a:pt x="2338" y="4361"/>
                  </a:lnTo>
                  <a:lnTo>
                    <a:pt x="2496" y="4334"/>
                  </a:lnTo>
                  <a:lnTo>
                    <a:pt x="2653" y="4282"/>
                  </a:lnTo>
                  <a:lnTo>
                    <a:pt x="2837" y="4203"/>
                  </a:lnTo>
                  <a:lnTo>
                    <a:pt x="2995" y="4124"/>
                  </a:lnTo>
                  <a:lnTo>
                    <a:pt x="3152" y="4019"/>
                  </a:lnTo>
                  <a:lnTo>
                    <a:pt x="3284" y="3888"/>
                  </a:lnTo>
                  <a:lnTo>
                    <a:pt x="3389" y="3783"/>
                  </a:lnTo>
                  <a:lnTo>
                    <a:pt x="3494" y="3652"/>
                  </a:lnTo>
                  <a:lnTo>
                    <a:pt x="3573" y="3494"/>
                  </a:lnTo>
                  <a:lnTo>
                    <a:pt x="3625" y="3363"/>
                  </a:lnTo>
                  <a:lnTo>
                    <a:pt x="3651" y="3205"/>
                  </a:lnTo>
                  <a:lnTo>
                    <a:pt x="3678" y="3047"/>
                  </a:lnTo>
                  <a:lnTo>
                    <a:pt x="3678" y="2890"/>
                  </a:lnTo>
                  <a:lnTo>
                    <a:pt x="3678" y="2732"/>
                  </a:lnTo>
                  <a:lnTo>
                    <a:pt x="3625" y="2417"/>
                  </a:lnTo>
                  <a:lnTo>
                    <a:pt x="3494" y="2076"/>
                  </a:lnTo>
                  <a:lnTo>
                    <a:pt x="3336" y="1787"/>
                  </a:lnTo>
                  <a:lnTo>
                    <a:pt x="3074" y="1445"/>
                  </a:lnTo>
                  <a:lnTo>
                    <a:pt x="2785" y="1156"/>
                  </a:lnTo>
                  <a:lnTo>
                    <a:pt x="2469" y="920"/>
                  </a:lnTo>
                  <a:lnTo>
                    <a:pt x="2154" y="710"/>
                  </a:lnTo>
                  <a:lnTo>
                    <a:pt x="1787" y="526"/>
                  </a:lnTo>
                  <a:lnTo>
                    <a:pt x="1393" y="368"/>
                  </a:lnTo>
                  <a:lnTo>
                    <a:pt x="999" y="263"/>
                  </a:lnTo>
                  <a:lnTo>
                    <a:pt x="605" y="184"/>
                  </a:lnTo>
                  <a:lnTo>
                    <a:pt x="578" y="106"/>
                  </a:lnTo>
                  <a:lnTo>
                    <a:pt x="552" y="53"/>
                  </a:lnTo>
                  <a:lnTo>
                    <a:pt x="499" y="27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68"/>
            <p:cNvSpPr/>
            <p:nvPr/>
          </p:nvSpPr>
          <p:spPr>
            <a:xfrm>
              <a:off x="6944647" y="1282222"/>
              <a:ext cx="69287" cy="29697"/>
            </a:xfrm>
            <a:custGeom>
              <a:avLst/>
              <a:gdLst/>
              <a:ahLst/>
              <a:cxnLst/>
              <a:rect l="l" t="t" r="r" b="b"/>
              <a:pathLst>
                <a:path w="4230" h="1813" extrusionOk="0">
                  <a:moveTo>
                    <a:pt x="1760" y="0"/>
                  </a:moveTo>
                  <a:lnTo>
                    <a:pt x="1392" y="27"/>
                  </a:lnTo>
                  <a:lnTo>
                    <a:pt x="1051" y="105"/>
                  </a:lnTo>
                  <a:lnTo>
                    <a:pt x="683" y="184"/>
                  </a:lnTo>
                  <a:lnTo>
                    <a:pt x="342" y="315"/>
                  </a:lnTo>
                  <a:lnTo>
                    <a:pt x="0" y="447"/>
                  </a:lnTo>
                  <a:lnTo>
                    <a:pt x="368" y="736"/>
                  </a:lnTo>
                  <a:lnTo>
                    <a:pt x="736" y="998"/>
                  </a:lnTo>
                  <a:lnTo>
                    <a:pt x="1130" y="1235"/>
                  </a:lnTo>
                  <a:lnTo>
                    <a:pt x="1524" y="1419"/>
                  </a:lnTo>
                  <a:lnTo>
                    <a:pt x="1944" y="1603"/>
                  </a:lnTo>
                  <a:lnTo>
                    <a:pt x="2390" y="1708"/>
                  </a:lnTo>
                  <a:lnTo>
                    <a:pt x="2837" y="1786"/>
                  </a:lnTo>
                  <a:lnTo>
                    <a:pt x="3310" y="1813"/>
                  </a:lnTo>
                  <a:lnTo>
                    <a:pt x="3599" y="1786"/>
                  </a:lnTo>
                  <a:lnTo>
                    <a:pt x="3835" y="1734"/>
                  </a:lnTo>
                  <a:lnTo>
                    <a:pt x="4019" y="1603"/>
                  </a:lnTo>
                  <a:lnTo>
                    <a:pt x="4098" y="1524"/>
                  </a:lnTo>
                  <a:lnTo>
                    <a:pt x="4150" y="1445"/>
                  </a:lnTo>
                  <a:lnTo>
                    <a:pt x="4203" y="1366"/>
                  </a:lnTo>
                  <a:lnTo>
                    <a:pt x="4229" y="1261"/>
                  </a:lnTo>
                  <a:lnTo>
                    <a:pt x="4229" y="1156"/>
                  </a:lnTo>
                  <a:lnTo>
                    <a:pt x="4203" y="1051"/>
                  </a:lnTo>
                  <a:lnTo>
                    <a:pt x="4177" y="920"/>
                  </a:lnTo>
                  <a:lnTo>
                    <a:pt x="4124" y="788"/>
                  </a:lnTo>
                  <a:lnTo>
                    <a:pt x="4019" y="657"/>
                  </a:lnTo>
                  <a:lnTo>
                    <a:pt x="3914" y="526"/>
                  </a:lnTo>
                  <a:lnTo>
                    <a:pt x="3809" y="447"/>
                  </a:lnTo>
                  <a:lnTo>
                    <a:pt x="3677" y="368"/>
                  </a:lnTo>
                  <a:lnTo>
                    <a:pt x="3415" y="263"/>
                  </a:lnTo>
                  <a:lnTo>
                    <a:pt x="3126" y="184"/>
                  </a:lnTo>
                  <a:lnTo>
                    <a:pt x="2837" y="105"/>
                  </a:lnTo>
                  <a:lnTo>
                    <a:pt x="2469" y="53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68"/>
            <p:cNvSpPr/>
            <p:nvPr/>
          </p:nvSpPr>
          <p:spPr>
            <a:xfrm>
              <a:off x="5945205" y="2667151"/>
              <a:ext cx="1061408" cy="320540"/>
            </a:xfrm>
            <a:custGeom>
              <a:avLst/>
              <a:gdLst/>
              <a:ahLst/>
              <a:cxnLst/>
              <a:rect l="l" t="t" r="r" b="b"/>
              <a:pathLst>
                <a:path w="64799" h="19569" extrusionOk="0">
                  <a:moveTo>
                    <a:pt x="1" y="0"/>
                  </a:moveTo>
                  <a:lnTo>
                    <a:pt x="1" y="736"/>
                  </a:lnTo>
                  <a:lnTo>
                    <a:pt x="27" y="1445"/>
                  </a:lnTo>
                  <a:lnTo>
                    <a:pt x="106" y="2154"/>
                  </a:lnTo>
                  <a:lnTo>
                    <a:pt x="184" y="2837"/>
                  </a:lnTo>
                  <a:lnTo>
                    <a:pt x="316" y="3520"/>
                  </a:lnTo>
                  <a:lnTo>
                    <a:pt x="447" y="4151"/>
                  </a:lnTo>
                  <a:lnTo>
                    <a:pt x="605" y="4807"/>
                  </a:lnTo>
                  <a:lnTo>
                    <a:pt x="815" y="5411"/>
                  </a:lnTo>
                  <a:lnTo>
                    <a:pt x="1025" y="6015"/>
                  </a:lnTo>
                  <a:lnTo>
                    <a:pt x="1261" y="6620"/>
                  </a:lnTo>
                  <a:lnTo>
                    <a:pt x="1498" y="7171"/>
                  </a:lnTo>
                  <a:lnTo>
                    <a:pt x="1787" y="7749"/>
                  </a:lnTo>
                  <a:lnTo>
                    <a:pt x="2102" y="8274"/>
                  </a:lnTo>
                  <a:lnTo>
                    <a:pt x="2417" y="8800"/>
                  </a:lnTo>
                  <a:lnTo>
                    <a:pt x="2759" y="9325"/>
                  </a:lnTo>
                  <a:lnTo>
                    <a:pt x="3100" y="9798"/>
                  </a:lnTo>
                  <a:lnTo>
                    <a:pt x="3494" y="10297"/>
                  </a:lnTo>
                  <a:lnTo>
                    <a:pt x="3888" y="10770"/>
                  </a:lnTo>
                  <a:lnTo>
                    <a:pt x="4308" y="11216"/>
                  </a:lnTo>
                  <a:lnTo>
                    <a:pt x="4728" y="11636"/>
                  </a:lnTo>
                  <a:lnTo>
                    <a:pt x="5175" y="12083"/>
                  </a:lnTo>
                  <a:lnTo>
                    <a:pt x="5648" y="12477"/>
                  </a:lnTo>
                  <a:lnTo>
                    <a:pt x="6121" y="12871"/>
                  </a:lnTo>
                  <a:lnTo>
                    <a:pt x="6593" y="13265"/>
                  </a:lnTo>
                  <a:lnTo>
                    <a:pt x="7119" y="13633"/>
                  </a:lnTo>
                  <a:lnTo>
                    <a:pt x="7618" y="13974"/>
                  </a:lnTo>
                  <a:lnTo>
                    <a:pt x="8169" y="14315"/>
                  </a:lnTo>
                  <a:lnTo>
                    <a:pt x="8695" y="14657"/>
                  </a:lnTo>
                  <a:lnTo>
                    <a:pt x="9272" y="14972"/>
                  </a:lnTo>
                  <a:lnTo>
                    <a:pt x="9824" y="15287"/>
                  </a:lnTo>
                  <a:lnTo>
                    <a:pt x="10980" y="15865"/>
                  </a:lnTo>
                  <a:lnTo>
                    <a:pt x="12188" y="16390"/>
                  </a:lnTo>
                  <a:lnTo>
                    <a:pt x="13422" y="16863"/>
                  </a:lnTo>
                  <a:lnTo>
                    <a:pt x="14683" y="17310"/>
                  </a:lnTo>
                  <a:lnTo>
                    <a:pt x="15970" y="17704"/>
                  </a:lnTo>
                  <a:lnTo>
                    <a:pt x="17284" y="18045"/>
                  </a:lnTo>
                  <a:lnTo>
                    <a:pt x="18597" y="18360"/>
                  </a:lnTo>
                  <a:lnTo>
                    <a:pt x="19936" y="18623"/>
                  </a:lnTo>
                  <a:lnTo>
                    <a:pt x="21250" y="18859"/>
                  </a:lnTo>
                  <a:lnTo>
                    <a:pt x="22589" y="19070"/>
                  </a:lnTo>
                  <a:lnTo>
                    <a:pt x="23929" y="19227"/>
                  </a:lnTo>
                  <a:lnTo>
                    <a:pt x="25242" y="19359"/>
                  </a:lnTo>
                  <a:lnTo>
                    <a:pt x="26555" y="19464"/>
                  </a:lnTo>
                  <a:lnTo>
                    <a:pt x="27842" y="19516"/>
                  </a:lnTo>
                  <a:lnTo>
                    <a:pt x="29103" y="19569"/>
                  </a:lnTo>
                  <a:lnTo>
                    <a:pt x="31546" y="19569"/>
                  </a:lnTo>
                  <a:lnTo>
                    <a:pt x="32597" y="19542"/>
                  </a:lnTo>
                  <a:lnTo>
                    <a:pt x="33726" y="19464"/>
                  </a:lnTo>
                  <a:lnTo>
                    <a:pt x="34908" y="19385"/>
                  </a:lnTo>
                  <a:lnTo>
                    <a:pt x="36116" y="19280"/>
                  </a:lnTo>
                  <a:lnTo>
                    <a:pt x="37403" y="19148"/>
                  </a:lnTo>
                  <a:lnTo>
                    <a:pt x="38717" y="18965"/>
                  </a:lnTo>
                  <a:lnTo>
                    <a:pt x="40056" y="18781"/>
                  </a:lnTo>
                  <a:lnTo>
                    <a:pt x="41422" y="18544"/>
                  </a:lnTo>
                  <a:lnTo>
                    <a:pt x="42814" y="18282"/>
                  </a:lnTo>
                  <a:lnTo>
                    <a:pt x="44206" y="17993"/>
                  </a:lnTo>
                  <a:lnTo>
                    <a:pt x="45598" y="17651"/>
                  </a:lnTo>
                  <a:lnTo>
                    <a:pt x="47017" y="17283"/>
                  </a:lnTo>
                  <a:lnTo>
                    <a:pt x="48409" y="16890"/>
                  </a:lnTo>
                  <a:lnTo>
                    <a:pt x="49774" y="16443"/>
                  </a:lnTo>
                  <a:lnTo>
                    <a:pt x="51140" y="15944"/>
                  </a:lnTo>
                  <a:lnTo>
                    <a:pt x="52480" y="15419"/>
                  </a:lnTo>
                  <a:lnTo>
                    <a:pt x="53767" y="14867"/>
                  </a:lnTo>
                  <a:lnTo>
                    <a:pt x="55028" y="14237"/>
                  </a:lnTo>
                  <a:lnTo>
                    <a:pt x="55632" y="13921"/>
                  </a:lnTo>
                  <a:lnTo>
                    <a:pt x="56236" y="13580"/>
                  </a:lnTo>
                  <a:lnTo>
                    <a:pt x="56814" y="13239"/>
                  </a:lnTo>
                  <a:lnTo>
                    <a:pt x="57392" y="12897"/>
                  </a:lnTo>
                  <a:lnTo>
                    <a:pt x="57943" y="12529"/>
                  </a:lnTo>
                  <a:lnTo>
                    <a:pt x="58495" y="12135"/>
                  </a:lnTo>
                  <a:lnTo>
                    <a:pt x="59020" y="11741"/>
                  </a:lnTo>
                  <a:lnTo>
                    <a:pt x="59519" y="11347"/>
                  </a:lnTo>
                  <a:lnTo>
                    <a:pt x="60018" y="10927"/>
                  </a:lnTo>
                  <a:lnTo>
                    <a:pt x="60491" y="10507"/>
                  </a:lnTo>
                  <a:lnTo>
                    <a:pt x="60937" y="10060"/>
                  </a:lnTo>
                  <a:lnTo>
                    <a:pt x="61358" y="9588"/>
                  </a:lnTo>
                  <a:lnTo>
                    <a:pt x="61778" y="9141"/>
                  </a:lnTo>
                  <a:lnTo>
                    <a:pt x="62172" y="8642"/>
                  </a:lnTo>
                  <a:lnTo>
                    <a:pt x="62540" y="8143"/>
                  </a:lnTo>
                  <a:lnTo>
                    <a:pt x="62855" y="7644"/>
                  </a:lnTo>
                  <a:lnTo>
                    <a:pt x="63170" y="7119"/>
                  </a:lnTo>
                  <a:lnTo>
                    <a:pt x="63459" y="6593"/>
                  </a:lnTo>
                  <a:lnTo>
                    <a:pt x="63722" y="6042"/>
                  </a:lnTo>
                  <a:lnTo>
                    <a:pt x="63958" y="5490"/>
                  </a:lnTo>
                  <a:lnTo>
                    <a:pt x="64168" y="4912"/>
                  </a:lnTo>
                  <a:lnTo>
                    <a:pt x="64352" y="4308"/>
                  </a:lnTo>
                  <a:lnTo>
                    <a:pt x="64510" y="3704"/>
                  </a:lnTo>
                  <a:lnTo>
                    <a:pt x="64615" y="3100"/>
                  </a:lnTo>
                  <a:lnTo>
                    <a:pt x="64720" y="2469"/>
                  </a:lnTo>
                  <a:lnTo>
                    <a:pt x="64772" y="1813"/>
                  </a:lnTo>
                  <a:lnTo>
                    <a:pt x="64799" y="1156"/>
                  </a:lnTo>
                  <a:lnTo>
                    <a:pt x="64799" y="473"/>
                  </a:lnTo>
                  <a:lnTo>
                    <a:pt x="64641" y="894"/>
                  </a:lnTo>
                  <a:lnTo>
                    <a:pt x="64457" y="1314"/>
                  </a:lnTo>
                  <a:lnTo>
                    <a:pt x="64273" y="1734"/>
                  </a:lnTo>
                  <a:lnTo>
                    <a:pt x="64037" y="2154"/>
                  </a:lnTo>
                  <a:lnTo>
                    <a:pt x="63827" y="2548"/>
                  </a:lnTo>
                  <a:lnTo>
                    <a:pt x="63564" y="2969"/>
                  </a:lnTo>
                  <a:lnTo>
                    <a:pt x="63301" y="3363"/>
                  </a:lnTo>
                  <a:lnTo>
                    <a:pt x="63012" y="3730"/>
                  </a:lnTo>
                  <a:lnTo>
                    <a:pt x="62382" y="4492"/>
                  </a:lnTo>
                  <a:lnTo>
                    <a:pt x="61725" y="5227"/>
                  </a:lnTo>
                  <a:lnTo>
                    <a:pt x="61016" y="5910"/>
                  </a:lnTo>
                  <a:lnTo>
                    <a:pt x="60255" y="6567"/>
                  </a:lnTo>
                  <a:lnTo>
                    <a:pt x="59493" y="7197"/>
                  </a:lnTo>
                  <a:lnTo>
                    <a:pt x="58679" y="7801"/>
                  </a:lnTo>
                  <a:lnTo>
                    <a:pt x="57864" y="8353"/>
                  </a:lnTo>
                  <a:lnTo>
                    <a:pt x="57050" y="8878"/>
                  </a:lnTo>
                  <a:lnTo>
                    <a:pt x="56236" y="9377"/>
                  </a:lnTo>
                  <a:lnTo>
                    <a:pt x="55422" y="9824"/>
                  </a:lnTo>
                  <a:lnTo>
                    <a:pt x="54634" y="10218"/>
                  </a:lnTo>
                  <a:lnTo>
                    <a:pt x="53846" y="10586"/>
                  </a:lnTo>
                  <a:lnTo>
                    <a:pt x="52637" y="11085"/>
                  </a:lnTo>
                  <a:lnTo>
                    <a:pt x="51403" y="11558"/>
                  </a:lnTo>
                  <a:lnTo>
                    <a:pt x="50116" y="11978"/>
                  </a:lnTo>
                  <a:lnTo>
                    <a:pt x="48829" y="12372"/>
                  </a:lnTo>
                  <a:lnTo>
                    <a:pt x="47516" y="12739"/>
                  </a:lnTo>
                  <a:lnTo>
                    <a:pt x="46202" y="13028"/>
                  </a:lnTo>
                  <a:lnTo>
                    <a:pt x="44863" y="13317"/>
                  </a:lnTo>
                  <a:lnTo>
                    <a:pt x="43523" y="13554"/>
                  </a:lnTo>
                  <a:lnTo>
                    <a:pt x="42157" y="13764"/>
                  </a:lnTo>
                  <a:lnTo>
                    <a:pt x="40818" y="13948"/>
                  </a:lnTo>
                  <a:lnTo>
                    <a:pt x="39452" y="14079"/>
                  </a:lnTo>
                  <a:lnTo>
                    <a:pt x="38086" y="14210"/>
                  </a:lnTo>
                  <a:lnTo>
                    <a:pt x="36747" y="14289"/>
                  </a:lnTo>
                  <a:lnTo>
                    <a:pt x="35407" y="14368"/>
                  </a:lnTo>
                  <a:lnTo>
                    <a:pt x="34067" y="14394"/>
                  </a:lnTo>
                  <a:lnTo>
                    <a:pt x="32754" y="14421"/>
                  </a:lnTo>
                  <a:lnTo>
                    <a:pt x="31362" y="14394"/>
                  </a:lnTo>
                  <a:lnTo>
                    <a:pt x="29944" y="14342"/>
                  </a:lnTo>
                  <a:lnTo>
                    <a:pt x="28552" y="14263"/>
                  </a:lnTo>
                  <a:lnTo>
                    <a:pt x="27160" y="14158"/>
                  </a:lnTo>
                  <a:lnTo>
                    <a:pt x="25767" y="14000"/>
                  </a:lnTo>
                  <a:lnTo>
                    <a:pt x="24375" y="13843"/>
                  </a:lnTo>
                  <a:lnTo>
                    <a:pt x="22983" y="13606"/>
                  </a:lnTo>
                  <a:lnTo>
                    <a:pt x="21591" y="13370"/>
                  </a:lnTo>
                  <a:lnTo>
                    <a:pt x="20225" y="13081"/>
                  </a:lnTo>
                  <a:lnTo>
                    <a:pt x="18859" y="12766"/>
                  </a:lnTo>
                  <a:lnTo>
                    <a:pt x="17520" y="12398"/>
                  </a:lnTo>
                  <a:lnTo>
                    <a:pt x="16154" y="12004"/>
                  </a:lnTo>
                  <a:lnTo>
                    <a:pt x="14815" y="11584"/>
                  </a:lnTo>
                  <a:lnTo>
                    <a:pt x="13501" y="11111"/>
                  </a:lnTo>
                  <a:lnTo>
                    <a:pt x="12188" y="10612"/>
                  </a:lnTo>
                  <a:lnTo>
                    <a:pt x="10901" y="10060"/>
                  </a:lnTo>
                  <a:lnTo>
                    <a:pt x="10034" y="9666"/>
                  </a:lnTo>
                  <a:lnTo>
                    <a:pt x="9141" y="9246"/>
                  </a:lnTo>
                  <a:lnTo>
                    <a:pt x="8274" y="8826"/>
                  </a:lnTo>
                  <a:lnTo>
                    <a:pt x="7408" y="8353"/>
                  </a:lnTo>
                  <a:lnTo>
                    <a:pt x="6567" y="7854"/>
                  </a:lnTo>
                  <a:lnTo>
                    <a:pt x="5727" y="7329"/>
                  </a:lnTo>
                  <a:lnTo>
                    <a:pt x="4939" y="6777"/>
                  </a:lnTo>
                  <a:lnTo>
                    <a:pt x="4177" y="6199"/>
                  </a:lnTo>
                  <a:lnTo>
                    <a:pt x="3441" y="5569"/>
                  </a:lnTo>
                  <a:lnTo>
                    <a:pt x="2785" y="4886"/>
                  </a:lnTo>
                  <a:lnTo>
                    <a:pt x="2443" y="4544"/>
                  </a:lnTo>
                  <a:lnTo>
                    <a:pt x="2154" y="4203"/>
                  </a:lnTo>
                  <a:lnTo>
                    <a:pt x="1865" y="3835"/>
                  </a:lnTo>
                  <a:lnTo>
                    <a:pt x="1577" y="3441"/>
                  </a:lnTo>
                  <a:lnTo>
                    <a:pt x="1314" y="3047"/>
                  </a:lnTo>
                  <a:lnTo>
                    <a:pt x="1077" y="2653"/>
                  </a:lnTo>
                  <a:lnTo>
                    <a:pt x="841" y="2233"/>
                  </a:lnTo>
                  <a:lnTo>
                    <a:pt x="631" y="1813"/>
                  </a:lnTo>
                  <a:lnTo>
                    <a:pt x="447" y="1366"/>
                  </a:lnTo>
                  <a:lnTo>
                    <a:pt x="263" y="920"/>
                  </a:lnTo>
                  <a:lnTo>
                    <a:pt x="132" y="4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68"/>
            <p:cNvSpPr/>
            <p:nvPr/>
          </p:nvSpPr>
          <p:spPr>
            <a:xfrm>
              <a:off x="6972182" y="1387627"/>
              <a:ext cx="38296" cy="43898"/>
            </a:xfrm>
            <a:custGeom>
              <a:avLst/>
              <a:gdLst/>
              <a:ahLst/>
              <a:cxnLst/>
              <a:rect l="l" t="t" r="r" b="b"/>
              <a:pathLst>
                <a:path w="2338" h="2680" extrusionOk="0">
                  <a:moveTo>
                    <a:pt x="0" y="0"/>
                  </a:moveTo>
                  <a:lnTo>
                    <a:pt x="0" y="368"/>
                  </a:lnTo>
                  <a:lnTo>
                    <a:pt x="27" y="736"/>
                  </a:lnTo>
                  <a:lnTo>
                    <a:pt x="79" y="1130"/>
                  </a:lnTo>
                  <a:lnTo>
                    <a:pt x="184" y="1498"/>
                  </a:lnTo>
                  <a:lnTo>
                    <a:pt x="289" y="1734"/>
                  </a:lnTo>
                  <a:lnTo>
                    <a:pt x="394" y="1970"/>
                  </a:lnTo>
                  <a:lnTo>
                    <a:pt x="552" y="2181"/>
                  </a:lnTo>
                  <a:lnTo>
                    <a:pt x="736" y="2364"/>
                  </a:lnTo>
                  <a:lnTo>
                    <a:pt x="946" y="2522"/>
                  </a:lnTo>
                  <a:lnTo>
                    <a:pt x="1182" y="2627"/>
                  </a:lnTo>
                  <a:lnTo>
                    <a:pt x="1314" y="2653"/>
                  </a:lnTo>
                  <a:lnTo>
                    <a:pt x="1445" y="2680"/>
                  </a:lnTo>
                  <a:lnTo>
                    <a:pt x="1576" y="2653"/>
                  </a:lnTo>
                  <a:lnTo>
                    <a:pt x="1708" y="2653"/>
                  </a:lnTo>
                  <a:lnTo>
                    <a:pt x="1891" y="2601"/>
                  </a:lnTo>
                  <a:lnTo>
                    <a:pt x="2023" y="2522"/>
                  </a:lnTo>
                  <a:lnTo>
                    <a:pt x="2128" y="2443"/>
                  </a:lnTo>
                  <a:lnTo>
                    <a:pt x="2207" y="2364"/>
                  </a:lnTo>
                  <a:lnTo>
                    <a:pt x="2285" y="2259"/>
                  </a:lnTo>
                  <a:lnTo>
                    <a:pt x="2312" y="2128"/>
                  </a:lnTo>
                  <a:lnTo>
                    <a:pt x="2338" y="2023"/>
                  </a:lnTo>
                  <a:lnTo>
                    <a:pt x="2338" y="1892"/>
                  </a:lnTo>
                  <a:lnTo>
                    <a:pt x="2312" y="1629"/>
                  </a:lnTo>
                  <a:lnTo>
                    <a:pt x="2207" y="1366"/>
                  </a:lnTo>
                  <a:lnTo>
                    <a:pt x="2049" y="1130"/>
                  </a:lnTo>
                  <a:lnTo>
                    <a:pt x="1891" y="893"/>
                  </a:lnTo>
                  <a:lnTo>
                    <a:pt x="1681" y="710"/>
                  </a:lnTo>
                  <a:lnTo>
                    <a:pt x="1497" y="526"/>
                  </a:lnTo>
                  <a:lnTo>
                    <a:pt x="1261" y="394"/>
                  </a:lnTo>
                  <a:lnTo>
                    <a:pt x="1025" y="263"/>
                  </a:lnTo>
                  <a:lnTo>
                    <a:pt x="788" y="158"/>
                  </a:lnTo>
                  <a:lnTo>
                    <a:pt x="526" y="79"/>
                  </a:lnTo>
                  <a:lnTo>
                    <a:pt x="289" y="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68"/>
            <p:cNvSpPr/>
            <p:nvPr/>
          </p:nvSpPr>
          <p:spPr>
            <a:xfrm>
              <a:off x="5950807" y="2633162"/>
              <a:ext cx="1046764" cy="255577"/>
            </a:xfrm>
            <a:custGeom>
              <a:avLst/>
              <a:gdLst/>
              <a:ahLst/>
              <a:cxnLst/>
              <a:rect l="l" t="t" r="r" b="b"/>
              <a:pathLst>
                <a:path w="63905" h="15603" extrusionOk="0">
                  <a:moveTo>
                    <a:pt x="63905" y="0"/>
                  </a:moveTo>
                  <a:lnTo>
                    <a:pt x="62355" y="237"/>
                  </a:lnTo>
                  <a:lnTo>
                    <a:pt x="62382" y="342"/>
                  </a:lnTo>
                  <a:lnTo>
                    <a:pt x="62355" y="447"/>
                  </a:lnTo>
                  <a:lnTo>
                    <a:pt x="62119" y="1025"/>
                  </a:lnTo>
                  <a:lnTo>
                    <a:pt x="61882" y="1576"/>
                  </a:lnTo>
                  <a:lnTo>
                    <a:pt x="61646" y="2128"/>
                  </a:lnTo>
                  <a:lnTo>
                    <a:pt x="61357" y="2653"/>
                  </a:lnTo>
                  <a:lnTo>
                    <a:pt x="61068" y="3152"/>
                  </a:lnTo>
                  <a:lnTo>
                    <a:pt x="60779" y="3651"/>
                  </a:lnTo>
                  <a:lnTo>
                    <a:pt x="60464" y="4124"/>
                  </a:lnTo>
                  <a:lnTo>
                    <a:pt x="60149" y="4597"/>
                  </a:lnTo>
                  <a:lnTo>
                    <a:pt x="59781" y="5070"/>
                  </a:lnTo>
                  <a:lnTo>
                    <a:pt x="59440" y="5516"/>
                  </a:lnTo>
                  <a:lnTo>
                    <a:pt x="59072" y="5937"/>
                  </a:lnTo>
                  <a:lnTo>
                    <a:pt x="58678" y="6357"/>
                  </a:lnTo>
                  <a:lnTo>
                    <a:pt x="58284" y="6777"/>
                  </a:lnTo>
                  <a:lnTo>
                    <a:pt x="57890" y="7171"/>
                  </a:lnTo>
                  <a:lnTo>
                    <a:pt x="57470" y="7539"/>
                  </a:lnTo>
                  <a:lnTo>
                    <a:pt x="57023" y="7907"/>
                  </a:lnTo>
                  <a:lnTo>
                    <a:pt x="56577" y="8274"/>
                  </a:lnTo>
                  <a:lnTo>
                    <a:pt x="56130" y="8616"/>
                  </a:lnTo>
                  <a:lnTo>
                    <a:pt x="55185" y="9272"/>
                  </a:lnTo>
                  <a:lnTo>
                    <a:pt x="54213" y="9876"/>
                  </a:lnTo>
                  <a:lnTo>
                    <a:pt x="53215" y="10454"/>
                  </a:lnTo>
                  <a:lnTo>
                    <a:pt x="52164" y="10953"/>
                  </a:lnTo>
                  <a:lnTo>
                    <a:pt x="51087" y="11452"/>
                  </a:lnTo>
                  <a:lnTo>
                    <a:pt x="50010" y="11899"/>
                  </a:lnTo>
                  <a:lnTo>
                    <a:pt x="48881" y="12293"/>
                  </a:lnTo>
                  <a:lnTo>
                    <a:pt x="47751" y="12661"/>
                  </a:lnTo>
                  <a:lnTo>
                    <a:pt x="46596" y="13002"/>
                  </a:lnTo>
                  <a:lnTo>
                    <a:pt x="45414" y="13291"/>
                  </a:lnTo>
                  <a:lnTo>
                    <a:pt x="44232" y="13554"/>
                  </a:lnTo>
                  <a:lnTo>
                    <a:pt x="43050" y="13790"/>
                  </a:lnTo>
                  <a:lnTo>
                    <a:pt x="41842" y="14000"/>
                  </a:lnTo>
                  <a:lnTo>
                    <a:pt x="40633" y="14158"/>
                  </a:lnTo>
                  <a:lnTo>
                    <a:pt x="39451" y="14315"/>
                  </a:lnTo>
                  <a:lnTo>
                    <a:pt x="38243" y="14420"/>
                  </a:lnTo>
                  <a:lnTo>
                    <a:pt x="37061" y="14526"/>
                  </a:lnTo>
                  <a:lnTo>
                    <a:pt x="35879" y="14604"/>
                  </a:lnTo>
                  <a:lnTo>
                    <a:pt x="34724" y="14631"/>
                  </a:lnTo>
                  <a:lnTo>
                    <a:pt x="33568" y="14657"/>
                  </a:lnTo>
                  <a:lnTo>
                    <a:pt x="32438" y="14683"/>
                  </a:lnTo>
                  <a:lnTo>
                    <a:pt x="31335" y="14657"/>
                  </a:lnTo>
                  <a:lnTo>
                    <a:pt x="30258" y="14631"/>
                  </a:lnTo>
                  <a:lnTo>
                    <a:pt x="28367" y="14552"/>
                  </a:lnTo>
                  <a:lnTo>
                    <a:pt x="26371" y="14394"/>
                  </a:lnTo>
                  <a:lnTo>
                    <a:pt x="25347" y="14289"/>
                  </a:lnTo>
                  <a:lnTo>
                    <a:pt x="24322" y="14184"/>
                  </a:lnTo>
                  <a:lnTo>
                    <a:pt x="23298" y="14053"/>
                  </a:lnTo>
                  <a:lnTo>
                    <a:pt x="22247" y="13895"/>
                  </a:lnTo>
                  <a:lnTo>
                    <a:pt x="21197" y="13711"/>
                  </a:lnTo>
                  <a:lnTo>
                    <a:pt x="20120" y="13501"/>
                  </a:lnTo>
                  <a:lnTo>
                    <a:pt x="19069" y="13291"/>
                  </a:lnTo>
                  <a:lnTo>
                    <a:pt x="18018" y="13028"/>
                  </a:lnTo>
                  <a:lnTo>
                    <a:pt x="16968" y="12766"/>
                  </a:lnTo>
                  <a:lnTo>
                    <a:pt x="15943" y="12477"/>
                  </a:lnTo>
                  <a:lnTo>
                    <a:pt x="14919" y="12135"/>
                  </a:lnTo>
                  <a:lnTo>
                    <a:pt x="13895" y="11794"/>
                  </a:lnTo>
                  <a:lnTo>
                    <a:pt x="12897" y="11400"/>
                  </a:lnTo>
                  <a:lnTo>
                    <a:pt x="11898" y="11006"/>
                  </a:lnTo>
                  <a:lnTo>
                    <a:pt x="10953" y="10559"/>
                  </a:lnTo>
                  <a:lnTo>
                    <a:pt x="10007" y="10087"/>
                  </a:lnTo>
                  <a:lnTo>
                    <a:pt x="9088" y="9561"/>
                  </a:lnTo>
                  <a:lnTo>
                    <a:pt x="8221" y="9036"/>
                  </a:lnTo>
                  <a:lnTo>
                    <a:pt x="7354" y="8458"/>
                  </a:lnTo>
                  <a:lnTo>
                    <a:pt x="6540" y="7854"/>
                  </a:lnTo>
                  <a:lnTo>
                    <a:pt x="5752" y="7197"/>
                  </a:lnTo>
                  <a:lnTo>
                    <a:pt x="5017" y="6514"/>
                  </a:lnTo>
                  <a:lnTo>
                    <a:pt x="4308" y="5805"/>
                  </a:lnTo>
                  <a:lnTo>
                    <a:pt x="3651" y="5044"/>
                  </a:lnTo>
                  <a:lnTo>
                    <a:pt x="3336" y="4650"/>
                  </a:lnTo>
                  <a:lnTo>
                    <a:pt x="3047" y="4229"/>
                  </a:lnTo>
                  <a:lnTo>
                    <a:pt x="2758" y="3809"/>
                  </a:lnTo>
                  <a:lnTo>
                    <a:pt x="2469" y="3389"/>
                  </a:lnTo>
                  <a:lnTo>
                    <a:pt x="2206" y="2942"/>
                  </a:lnTo>
                  <a:lnTo>
                    <a:pt x="1970" y="2496"/>
                  </a:lnTo>
                  <a:lnTo>
                    <a:pt x="1734" y="2049"/>
                  </a:lnTo>
                  <a:lnTo>
                    <a:pt x="1497" y="1576"/>
                  </a:lnTo>
                  <a:lnTo>
                    <a:pt x="0" y="1419"/>
                  </a:lnTo>
                  <a:lnTo>
                    <a:pt x="184" y="1997"/>
                  </a:lnTo>
                  <a:lnTo>
                    <a:pt x="394" y="2548"/>
                  </a:lnTo>
                  <a:lnTo>
                    <a:pt x="604" y="3074"/>
                  </a:lnTo>
                  <a:lnTo>
                    <a:pt x="867" y="3599"/>
                  </a:lnTo>
                  <a:lnTo>
                    <a:pt x="1156" y="4098"/>
                  </a:lnTo>
                  <a:lnTo>
                    <a:pt x="1445" y="4597"/>
                  </a:lnTo>
                  <a:lnTo>
                    <a:pt x="1786" y="5070"/>
                  </a:lnTo>
                  <a:lnTo>
                    <a:pt x="2128" y="5516"/>
                  </a:lnTo>
                  <a:lnTo>
                    <a:pt x="2522" y="5963"/>
                  </a:lnTo>
                  <a:lnTo>
                    <a:pt x="2889" y="6383"/>
                  </a:lnTo>
                  <a:lnTo>
                    <a:pt x="3310" y="6777"/>
                  </a:lnTo>
                  <a:lnTo>
                    <a:pt x="3730" y="7171"/>
                  </a:lnTo>
                  <a:lnTo>
                    <a:pt x="4176" y="7565"/>
                  </a:lnTo>
                  <a:lnTo>
                    <a:pt x="4649" y="7933"/>
                  </a:lnTo>
                  <a:lnTo>
                    <a:pt x="5096" y="8274"/>
                  </a:lnTo>
                  <a:lnTo>
                    <a:pt x="5595" y="8616"/>
                  </a:lnTo>
                  <a:lnTo>
                    <a:pt x="6094" y="8931"/>
                  </a:lnTo>
                  <a:lnTo>
                    <a:pt x="6593" y="9246"/>
                  </a:lnTo>
                  <a:lnTo>
                    <a:pt x="7643" y="9850"/>
                  </a:lnTo>
                  <a:lnTo>
                    <a:pt x="8694" y="10402"/>
                  </a:lnTo>
                  <a:lnTo>
                    <a:pt x="9771" y="10901"/>
                  </a:lnTo>
                  <a:lnTo>
                    <a:pt x="10874" y="11374"/>
                  </a:lnTo>
                  <a:lnTo>
                    <a:pt x="11977" y="11820"/>
                  </a:lnTo>
                  <a:lnTo>
                    <a:pt x="13054" y="12214"/>
                  </a:lnTo>
                  <a:lnTo>
                    <a:pt x="14105" y="12608"/>
                  </a:lnTo>
                  <a:lnTo>
                    <a:pt x="15182" y="12976"/>
                  </a:lnTo>
                  <a:lnTo>
                    <a:pt x="16259" y="13291"/>
                  </a:lnTo>
                  <a:lnTo>
                    <a:pt x="17336" y="13606"/>
                  </a:lnTo>
                  <a:lnTo>
                    <a:pt x="18412" y="13895"/>
                  </a:lnTo>
                  <a:lnTo>
                    <a:pt x="19489" y="14158"/>
                  </a:lnTo>
                  <a:lnTo>
                    <a:pt x="20593" y="14420"/>
                  </a:lnTo>
                  <a:lnTo>
                    <a:pt x="21696" y="14631"/>
                  </a:lnTo>
                  <a:lnTo>
                    <a:pt x="22799" y="14814"/>
                  </a:lnTo>
                  <a:lnTo>
                    <a:pt x="23902" y="14998"/>
                  </a:lnTo>
                  <a:lnTo>
                    <a:pt x="25005" y="15156"/>
                  </a:lnTo>
                  <a:lnTo>
                    <a:pt x="26135" y="15287"/>
                  </a:lnTo>
                  <a:lnTo>
                    <a:pt x="27238" y="15392"/>
                  </a:lnTo>
                  <a:lnTo>
                    <a:pt x="28367" y="15471"/>
                  </a:lnTo>
                  <a:lnTo>
                    <a:pt x="29470" y="15524"/>
                  </a:lnTo>
                  <a:lnTo>
                    <a:pt x="30600" y="15576"/>
                  </a:lnTo>
                  <a:lnTo>
                    <a:pt x="31729" y="15602"/>
                  </a:lnTo>
                  <a:lnTo>
                    <a:pt x="32885" y="15602"/>
                  </a:lnTo>
                  <a:lnTo>
                    <a:pt x="34041" y="15576"/>
                  </a:lnTo>
                  <a:lnTo>
                    <a:pt x="35196" y="15524"/>
                  </a:lnTo>
                  <a:lnTo>
                    <a:pt x="36378" y="15471"/>
                  </a:lnTo>
                  <a:lnTo>
                    <a:pt x="37534" y="15366"/>
                  </a:lnTo>
                  <a:lnTo>
                    <a:pt x="38690" y="15261"/>
                  </a:lnTo>
                  <a:lnTo>
                    <a:pt x="39845" y="15130"/>
                  </a:lnTo>
                  <a:lnTo>
                    <a:pt x="41001" y="14972"/>
                  </a:lnTo>
                  <a:lnTo>
                    <a:pt x="42157" y="14788"/>
                  </a:lnTo>
                  <a:lnTo>
                    <a:pt x="43313" y="14604"/>
                  </a:lnTo>
                  <a:lnTo>
                    <a:pt x="44442" y="14368"/>
                  </a:lnTo>
                  <a:lnTo>
                    <a:pt x="45598" y="14132"/>
                  </a:lnTo>
                  <a:lnTo>
                    <a:pt x="46727" y="13843"/>
                  </a:lnTo>
                  <a:lnTo>
                    <a:pt x="47857" y="13554"/>
                  </a:lnTo>
                  <a:lnTo>
                    <a:pt x="48960" y="13239"/>
                  </a:lnTo>
                  <a:lnTo>
                    <a:pt x="50063" y="12897"/>
                  </a:lnTo>
                  <a:lnTo>
                    <a:pt x="51087" y="12529"/>
                  </a:lnTo>
                  <a:lnTo>
                    <a:pt x="52164" y="12109"/>
                  </a:lnTo>
                  <a:lnTo>
                    <a:pt x="53294" y="11610"/>
                  </a:lnTo>
                  <a:lnTo>
                    <a:pt x="54449" y="11058"/>
                  </a:lnTo>
                  <a:lnTo>
                    <a:pt x="55579" y="10428"/>
                  </a:lnTo>
                  <a:lnTo>
                    <a:pt x="56734" y="9745"/>
                  </a:lnTo>
                  <a:lnTo>
                    <a:pt x="57286" y="9377"/>
                  </a:lnTo>
                  <a:lnTo>
                    <a:pt x="57838" y="9010"/>
                  </a:lnTo>
                  <a:lnTo>
                    <a:pt x="58389" y="8616"/>
                  </a:lnTo>
                  <a:lnTo>
                    <a:pt x="58914" y="8195"/>
                  </a:lnTo>
                  <a:lnTo>
                    <a:pt x="59413" y="7775"/>
                  </a:lnTo>
                  <a:lnTo>
                    <a:pt x="59913" y="7329"/>
                  </a:lnTo>
                  <a:lnTo>
                    <a:pt x="60385" y="6882"/>
                  </a:lnTo>
                  <a:lnTo>
                    <a:pt x="60858" y="6436"/>
                  </a:lnTo>
                  <a:lnTo>
                    <a:pt x="61278" y="5963"/>
                  </a:lnTo>
                  <a:lnTo>
                    <a:pt x="61699" y="5464"/>
                  </a:lnTo>
                  <a:lnTo>
                    <a:pt x="62066" y="4965"/>
                  </a:lnTo>
                  <a:lnTo>
                    <a:pt x="62408" y="4466"/>
                  </a:lnTo>
                  <a:lnTo>
                    <a:pt x="62723" y="3940"/>
                  </a:lnTo>
                  <a:lnTo>
                    <a:pt x="63012" y="3415"/>
                  </a:lnTo>
                  <a:lnTo>
                    <a:pt x="63275" y="2863"/>
                  </a:lnTo>
                  <a:lnTo>
                    <a:pt x="63485" y="2312"/>
                  </a:lnTo>
                  <a:lnTo>
                    <a:pt x="63669" y="1734"/>
                  </a:lnTo>
                  <a:lnTo>
                    <a:pt x="63800" y="1156"/>
                  </a:lnTo>
                  <a:lnTo>
                    <a:pt x="63879" y="578"/>
                  </a:lnTo>
                  <a:lnTo>
                    <a:pt x="63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68"/>
            <p:cNvSpPr/>
            <p:nvPr/>
          </p:nvSpPr>
          <p:spPr>
            <a:xfrm>
              <a:off x="6903762" y="3940221"/>
              <a:ext cx="52514" cy="36593"/>
            </a:xfrm>
            <a:custGeom>
              <a:avLst/>
              <a:gdLst/>
              <a:ahLst/>
              <a:cxnLst/>
              <a:rect l="l" t="t" r="r" b="b"/>
              <a:pathLst>
                <a:path w="3206" h="2234" extrusionOk="0">
                  <a:moveTo>
                    <a:pt x="290" y="1"/>
                  </a:moveTo>
                  <a:lnTo>
                    <a:pt x="211" y="53"/>
                  </a:lnTo>
                  <a:lnTo>
                    <a:pt x="159" y="106"/>
                  </a:lnTo>
                  <a:lnTo>
                    <a:pt x="54" y="342"/>
                  </a:lnTo>
                  <a:lnTo>
                    <a:pt x="1" y="578"/>
                  </a:lnTo>
                  <a:lnTo>
                    <a:pt x="1" y="815"/>
                  </a:lnTo>
                  <a:lnTo>
                    <a:pt x="27" y="1025"/>
                  </a:lnTo>
                  <a:lnTo>
                    <a:pt x="132" y="1261"/>
                  </a:lnTo>
                  <a:lnTo>
                    <a:pt x="237" y="1471"/>
                  </a:lnTo>
                  <a:lnTo>
                    <a:pt x="395" y="1655"/>
                  </a:lnTo>
                  <a:lnTo>
                    <a:pt x="579" y="1839"/>
                  </a:lnTo>
                  <a:lnTo>
                    <a:pt x="842" y="1997"/>
                  </a:lnTo>
                  <a:lnTo>
                    <a:pt x="1130" y="2128"/>
                  </a:lnTo>
                  <a:lnTo>
                    <a:pt x="1446" y="2207"/>
                  </a:lnTo>
                  <a:lnTo>
                    <a:pt x="1761" y="2233"/>
                  </a:lnTo>
                  <a:lnTo>
                    <a:pt x="2076" y="2233"/>
                  </a:lnTo>
                  <a:lnTo>
                    <a:pt x="2391" y="2207"/>
                  </a:lnTo>
                  <a:lnTo>
                    <a:pt x="2706" y="2154"/>
                  </a:lnTo>
                  <a:lnTo>
                    <a:pt x="2995" y="2076"/>
                  </a:lnTo>
                  <a:lnTo>
                    <a:pt x="3100" y="2023"/>
                  </a:lnTo>
                  <a:lnTo>
                    <a:pt x="3179" y="1944"/>
                  </a:lnTo>
                  <a:lnTo>
                    <a:pt x="3205" y="1865"/>
                  </a:lnTo>
                  <a:lnTo>
                    <a:pt x="3205" y="1760"/>
                  </a:lnTo>
                  <a:lnTo>
                    <a:pt x="3179" y="1655"/>
                  </a:lnTo>
                  <a:lnTo>
                    <a:pt x="3127" y="1576"/>
                  </a:lnTo>
                  <a:lnTo>
                    <a:pt x="3048" y="1498"/>
                  </a:lnTo>
                  <a:lnTo>
                    <a:pt x="2917" y="1498"/>
                  </a:lnTo>
                  <a:lnTo>
                    <a:pt x="2523" y="1524"/>
                  </a:lnTo>
                  <a:lnTo>
                    <a:pt x="2102" y="1550"/>
                  </a:lnTo>
                  <a:lnTo>
                    <a:pt x="1682" y="1550"/>
                  </a:lnTo>
                  <a:lnTo>
                    <a:pt x="1498" y="1524"/>
                  </a:lnTo>
                  <a:lnTo>
                    <a:pt x="1288" y="1471"/>
                  </a:lnTo>
                  <a:lnTo>
                    <a:pt x="1104" y="1419"/>
                  </a:lnTo>
                  <a:lnTo>
                    <a:pt x="947" y="1314"/>
                  </a:lnTo>
                  <a:lnTo>
                    <a:pt x="789" y="1182"/>
                  </a:lnTo>
                  <a:lnTo>
                    <a:pt x="658" y="1025"/>
                  </a:lnTo>
                  <a:lnTo>
                    <a:pt x="579" y="841"/>
                  </a:lnTo>
                  <a:lnTo>
                    <a:pt x="526" y="657"/>
                  </a:lnTo>
                  <a:lnTo>
                    <a:pt x="500" y="473"/>
                  </a:lnTo>
                  <a:lnTo>
                    <a:pt x="553" y="263"/>
                  </a:lnTo>
                  <a:lnTo>
                    <a:pt x="553" y="184"/>
                  </a:lnTo>
                  <a:lnTo>
                    <a:pt x="553" y="106"/>
                  </a:lnTo>
                  <a:lnTo>
                    <a:pt x="500" y="53"/>
                  </a:lnTo>
                  <a:lnTo>
                    <a:pt x="448" y="27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68"/>
            <p:cNvSpPr/>
            <p:nvPr/>
          </p:nvSpPr>
          <p:spPr>
            <a:xfrm>
              <a:off x="6442125" y="3013064"/>
              <a:ext cx="483603" cy="373022"/>
            </a:xfrm>
            <a:custGeom>
              <a:avLst/>
              <a:gdLst/>
              <a:ahLst/>
              <a:cxnLst/>
              <a:rect l="l" t="t" r="r" b="b"/>
              <a:pathLst>
                <a:path w="29524" h="22773" extrusionOk="0">
                  <a:moveTo>
                    <a:pt x="28867" y="0"/>
                  </a:moveTo>
                  <a:lnTo>
                    <a:pt x="27790" y="289"/>
                  </a:lnTo>
                  <a:lnTo>
                    <a:pt x="26739" y="604"/>
                  </a:lnTo>
                  <a:lnTo>
                    <a:pt x="25689" y="972"/>
                  </a:lnTo>
                  <a:lnTo>
                    <a:pt x="24664" y="1340"/>
                  </a:lnTo>
                  <a:lnTo>
                    <a:pt x="23640" y="1760"/>
                  </a:lnTo>
                  <a:lnTo>
                    <a:pt x="22642" y="2180"/>
                  </a:lnTo>
                  <a:lnTo>
                    <a:pt x="21644" y="2653"/>
                  </a:lnTo>
                  <a:lnTo>
                    <a:pt x="20672" y="3126"/>
                  </a:lnTo>
                  <a:lnTo>
                    <a:pt x="19726" y="3625"/>
                  </a:lnTo>
                  <a:lnTo>
                    <a:pt x="18781" y="4150"/>
                  </a:lnTo>
                  <a:lnTo>
                    <a:pt x="17835" y="4702"/>
                  </a:lnTo>
                  <a:lnTo>
                    <a:pt x="16916" y="5280"/>
                  </a:lnTo>
                  <a:lnTo>
                    <a:pt x="16023" y="5858"/>
                  </a:lnTo>
                  <a:lnTo>
                    <a:pt x="15130" y="6462"/>
                  </a:lnTo>
                  <a:lnTo>
                    <a:pt x="14237" y="7092"/>
                  </a:lnTo>
                  <a:lnTo>
                    <a:pt x="13370" y="7749"/>
                  </a:lnTo>
                  <a:lnTo>
                    <a:pt x="12503" y="8405"/>
                  </a:lnTo>
                  <a:lnTo>
                    <a:pt x="11636" y="9088"/>
                  </a:lnTo>
                  <a:lnTo>
                    <a:pt x="10796" y="9771"/>
                  </a:lnTo>
                  <a:lnTo>
                    <a:pt x="9982" y="10480"/>
                  </a:lnTo>
                  <a:lnTo>
                    <a:pt x="8327" y="11925"/>
                  </a:lnTo>
                  <a:lnTo>
                    <a:pt x="6725" y="13396"/>
                  </a:lnTo>
                  <a:lnTo>
                    <a:pt x="5149" y="14919"/>
                  </a:lnTo>
                  <a:lnTo>
                    <a:pt x="3599" y="16469"/>
                  </a:lnTo>
                  <a:lnTo>
                    <a:pt x="2049" y="18045"/>
                  </a:lnTo>
                  <a:lnTo>
                    <a:pt x="552" y="19647"/>
                  </a:lnTo>
                  <a:lnTo>
                    <a:pt x="473" y="19726"/>
                  </a:lnTo>
                  <a:lnTo>
                    <a:pt x="368" y="19752"/>
                  </a:lnTo>
                  <a:lnTo>
                    <a:pt x="263" y="19779"/>
                  </a:lnTo>
                  <a:lnTo>
                    <a:pt x="132" y="19779"/>
                  </a:lnTo>
                  <a:lnTo>
                    <a:pt x="1" y="22773"/>
                  </a:lnTo>
                  <a:lnTo>
                    <a:pt x="657" y="21854"/>
                  </a:lnTo>
                  <a:lnTo>
                    <a:pt x="1340" y="20934"/>
                  </a:lnTo>
                  <a:lnTo>
                    <a:pt x="2049" y="20068"/>
                  </a:lnTo>
                  <a:lnTo>
                    <a:pt x="2785" y="19175"/>
                  </a:lnTo>
                  <a:lnTo>
                    <a:pt x="3547" y="18334"/>
                  </a:lnTo>
                  <a:lnTo>
                    <a:pt x="4335" y="17493"/>
                  </a:lnTo>
                  <a:lnTo>
                    <a:pt x="5123" y="16653"/>
                  </a:lnTo>
                  <a:lnTo>
                    <a:pt x="5937" y="15865"/>
                  </a:lnTo>
                  <a:lnTo>
                    <a:pt x="6777" y="15077"/>
                  </a:lnTo>
                  <a:lnTo>
                    <a:pt x="7644" y="14289"/>
                  </a:lnTo>
                  <a:lnTo>
                    <a:pt x="8511" y="13554"/>
                  </a:lnTo>
                  <a:lnTo>
                    <a:pt x="9404" y="12818"/>
                  </a:lnTo>
                  <a:lnTo>
                    <a:pt x="10297" y="12083"/>
                  </a:lnTo>
                  <a:lnTo>
                    <a:pt x="11216" y="11374"/>
                  </a:lnTo>
                  <a:lnTo>
                    <a:pt x="12162" y="10691"/>
                  </a:lnTo>
                  <a:lnTo>
                    <a:pt x="13107" y="10034"/>
                  </a:lnTo>
                  <a:lnTo>
                    <a:pt x="14079" y="9377"/>
                  </a:lnTo>
                  <a:lnTo>
                    <a:pt x="15051" y="8747"/>
                  </a:lnTo>
                  <a:lnTo>
                    <a:pt x="16049" y="8143"/>
                  </a:lnTo>
                  <a:lnTo>
                    <a:pt x="17047" y="7539"/>
                  </a:lnTo>
                  <a:lnTo>
                    <a:pt x="18045" y="6961"/>
                  </a:lnTo>
                  <a:lnTo>
                    <a:pt x="19070" y="6409"/>
                  </a:lnTo>
                  <a:lnTo>
                    <a:pt x="20094" y="5884"/>
                  </a:lnTo>
                  <a:lnTo>
                    <a:pt x="21118" y="5359"/>
                  </a:lnTo>
                  <a:lnTo>
                    <a:pt x="22143" y="4860"/>
                  </a:lnTo>
                  <a:lnTo>
                    <a:pt x="23193" y="4387"/>
                  </a:lnTo>
                  <a:lnTo>
                    <a:pt x="24244" y="3914"/>
                  </a:lnTo>
                  <a:lnTo>
                    <a:pt x="25295" y="3467"/>
                  </a:lnTo>
                  <a:lnTo>
                    <a:pt x="26345" y="3047"/>
                  </a:lnTo>
                  <a:lnTo>
                    <a:pt x="27396" y="2627"/>
                  </a:lnTo>
                  <a:lnTo>
                    <a:pt x="28473" y="2259"/>
                  </a:lnTo>
                  <a:lnTo>
                    <a:pt x="29524" y="1891"/>
                  </a:lnTo>
                  <a:lnTo>
                    <a:pt x="29366" y="1261"/>
                  </a:lnTo>
                  <a:lnTo>
                    <a:pt x="29261" y="920"/>
                  </a:lnTo>
                  <a:lnTo>
                    <a:pt x="29130" y="631"/>
                  </a:lnTo>
                  <a:lnTo>
                    <a:pt x="288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68"/>
            <p:cNvSpPr/>
            <p:nvPr/>
          </p:nvSpPr>
          <p:spPr>
            <a:xfrm>
              <a:off x="6850855" y="1280502"/>
              <a:ext cx="68419" cy="69713"/>
            </a:xfrm>
            <a:custGeom>
              <a:avLst/>
              <a:gdLst/>
              <a:ahLst/>
              <a:cxnLst/>
              <a:rect l="l" t="t" r="r" b="b"/>
              <a:pathLst>
                <a:path w="4177" h="4256" extrusionOk="0">
                  <a:moveTo>
                    <a:pt x="368" y="683"/>
                  </a:moveTo>
                  <a:lnTo>
                    <a:pt x="1366" y="1261"/>
                  </a:lnTo>
                  <a:lnTo>
                    <a:pt x="2364" y="1813"/>
                  </a:lnTo>
                  <a:lnTo>
                    <a:pt x="2916" y="2101"/>
                  </a:lnTo>
                  <a:lnTo>
                    <a:pt x="3178" y="2259"/>
                  </a:lnTo>
                  <a:lnTo>
                    <a:pt x="3284" y="2364"/>
                  </a:lnTo>
                  <a:lnTo>
                    <a:pt x="3389" y="2469"/>
                  </a:lnTo>
                  <a:lnTo>
                    <a:pt x="3494" y="2627"/>
                  </a:lnTo>
                  <a:lnTo>
                    <a:pt x="3520" y="2811"/>
                  </a:lnTo>
                  <a:lnTo>
                    <a:pt x="3520" y="2995"/>
                  </a:lnTo>
                  <a:lnTo>
                    <a:pt x="3441" y="3152"/>
                  </a:lnTo>
                  <a:lnTo>
                    <a:pt x="3336" y="3310"/>
                  </a:lnTo>
                  <a:lnTo>
                    <a:pt x="3205" y="3441"/>
                  </a:lnTo>
                  <a:lnTo>
                    <a:pt x="3073" y="3546"/>
                  </a:lnTo>
                  <a:lnTo>
                    <a:pt x="2890" y="3625"/>
                  </a:lnTo>
                  <a:lnTo>
                    <a:pt x="2732" y="3651"/>
                  </a:lnTo>
                  <a:lnTo>
                    <a:pt x="2574" y="3677"/>
                  </a:lnTo>
                  <a:lnTo>
                    <a:pt x="2443" y="3651"/>
                  </a:lnTo>
                  <a:lnTo>
                    <a:pt x="2285" y="3625"/>
                  </a:lnTo>
                  <a:lnTo>
                    <a:pt x="2128" y="3572"/>
                  </a:lnTo>
                  <a:lnTo>
                    <a:pt x="1997" y="3520"/>
                  </a:lnTo>
                  <a:lnTo>
                    <a:pt x="1734" y="3362"/>
                  </a:lnTo>
                  <a:lnTo>
                    <a:pt x="1471" y="3152"/>
                  </a:lnTo>
                  <a:lnTo>
                    <a:pt x="1261" y="2916"/>
                  </a:lnTo>
                  <a:lnTo>
                    <a:pt x="1077" y="2653"/>
                  </a:lnTo>
                  <a:lnTo>
                    <a:pt x="920" y="2417"/>
                  </a:lnTo>
                  <a:lnTo>
                    <a:pt x="788" y="2207"/>
                  </a:lnTo>
                  <a:lnTo>
                    <a:pt x="683" y="1996"/>
                  </a:lnTo>
                  <a:lnTo>
                    <a:pt x="552" y="1576"/>
                  </a:lnTo>
                  <a:lnTo>
                    <a:pt x="421" y="1130"/>
                  </a:lnTo>
                  <a:lnTo>
                    <a:pt x="368" y="683"/>
                  </a:lnTo>
                  <a:close/>
                  <a:moveTo>
                    <a:pt x="421" y="0"/>
                  </a:moveTo>
                  <a:lnTo>
                    <a:pt x="342" y="26"/>
                  </a:lnTo>
                  <a:lnTo>
                    <a:pt x="289" y="53"/>
                  </a:lnTo>
                  <a:lnTo>
                    <a:pt x="210" y="26"/>
                  </a:lnTo>
                  <a:lnTo>
                    <a:pt x="132" y="26"/>
                  </a:lnTo>
                  <a:lnTo>
                    <a:pt x="79" y="53"/>
                  </a:lnTo>
                  <a:lnTo>
                    <a:pt x="53" y="105"/>
                  </a:lnTo>
                  <a:lnTo>
                    <a:pt x="0" y="526"/>
                  </a:lnTo>
                  <a:lnTo>
                    <a:pt x="0" y="946"/>
                  </a:lnTo>
                  <a:lnTo>
                    <a:pt x="53" y="1366"/>
                  </a:lnTo>
                  <a:lnTo>
                    <a:pt x="132" y="1760"/>
                  </a:lnTo>
                  <a:lnTo>
                    <a:pt x="263" y="2180"/>
                  </a:lnTo>
                  <a:lnTo>
                    <a:pt x="421" y="2548"/>
                  </a:lnTo>
                  <a:lnTo>
                    <a:pt x="631" y="2916"/>
                  </a:lnTo>
                  <a:lnTo>
                    <a:pt x="867" y="3257"/>
                  </a:lnTo>
                  <a:lnTo>
                    <a:pt x="1103" y="3520"/>
                  </a:lnTo>
                  <a:lnTo>
                    <a:pt x="1340" y="3730"/>
                  </a:lnTo>
                  <a:lnTo>
                    <a:pt x="1629" y="3940"/>
                  </a:lnTo>
                  <a:lnTo>
                    <a:pt x="1944" y="4098"/>
                  </a:lnTo>
                  <a:lnTo>
                    <a:pt x="2259" y="4203"/>
                  </a:lnTo>
                  <a:lnTo>
                    <a:pt x="2417" y="4229"/>
                  </a:lnTo>
                  <a:lnTo>
                    <a:pt x="2574" y="4255"/>
                  </a:lnTo>
                  <a:lnTo>
                    <a:pt x="2758" y="4255"/>
                  </a:lnTo>
                  <a:lnTo>
                    <a:pt x="2916" y="4229"/>
                  </a:lnTo>
                  <a:lnTo>
                    <a:pt x="3100" y="4203"/>
                  </a:lnTo>
                  <a:lnTo>
                    <a:pt x="3257" y="4124"/>
                  </a:lnTo>
                  <a:lnTo>
                    <a:pt x="3494" y="3993"/>
                  </a:lnTo>
                  <a:lnTo>
                    <a:pt x="3704" y="3835"/>
                  </a:lnTo>
                  <a:lnTo>
                    <a:pt x="3914" y="3625"/>
                  </a:lnTo>
                  <a:lnTo>
                    <a:pt x="4045" y="3389"/>
                  </a:lnTo>
                  <a:lnTo>
                    <a:pt x="4150" y="3126"/>
                  </a:lnTo>
                  <a:lnTo>
                    <a:pt x="4177" y="2863"/>
                  </a:lnTo>
                  <a:lnTo>
                    <a:pt x="4177" y="2732"/>
                  </a:lnTo>
                  <a:lnTo>
                    <a:pt x="4177" y="2574"/>
                  </a:lnTo>
                  <a:lnTo>
                    <a:pt x="4124" y="2443"/>
                  </a:lnTo>
                  <a:lnTo>
                    <a:pt x="4072" y="2312"/>
                  </a:lnTo>
                  <a:lnTo>
                    <a:pt x="3966" y="2154"/>
                  </a:lnTo>
                  <a:lnTo>
                    <a:pt x="3835" y="1996"/>
                  </a:lnTo>
                  <a:lnTo>
                    <a:pt x="3704" y="1839"/>
                  </a:lnTo>
                  <a:lnTo>
                    <a:pt x="3546" y="1734"/>
                  </a:lnTo>
                  <a:lnTo>
                    <a:pt x="3205" y="1497"/>
                  </a:lnTo>
                  <a:lnTo>
                    <a:pt x="2837" y="1314"/>
                  </a:lnTo>
                  <a:lnTo>
                    <a:pt x="1734" y="657"/>
                  </a:lnTo>
                  <a:lnTo>
                    <a:pt x="604" y="5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68"/>
            <p:cNvSpPr/>
            <p:nvPr/>
          </p:nvSpPr>
          <p:spPr>
            <a:xfrm>
              <a:off x="6856883" y="1291690"/>
              <a:ext cx="51630" cy="49058"/>
            </a:xfrm>
            <a:custGeom>
              <a:avLst/>
              <a:gdLst/>
              <a:ahLst/>
              <a:cxnLst/>
              <a:rect l="l" t="t" r="r" b="b"/>
              <a:pathLst>
                <a:path w="3152" h="2995" extrusionOk="0">
                  <a:moveTo>
                    <a:pt x="0" y="0"/>
                  </a:moveTo>
                  <a:lnTo>
                    <a:pt x="53" y="447"/>
                  </a:lnTo>
                  <a:lnTo>
                    <a:pt x="184" y="893"/>
                  </a:lnTo>
                  <a:lnTo>
                    <a:pt x="315" y="1313"/>
                  </a:lnTo>
                  <a:lnTo>
                    <a:pt x="420" y="1524"/>
                  </a:lnTo>
                  <a:lnTo>
                    <a:pt x="552" y="1734"/>
                  </a:lnTo>
                  <a:lnTo>
                    <a:pt x="709" y="1970"/>
                  </a:lnTo>
                  <a:lnTo>
                    <a:pt x="893" y="2233"/>
                  </a:lnTo>
                  <a:lnTo>
                    <a:pt x="1103" y="2469"/>
                  </a:lnTo>
                  <a:lnTo>
                    <a:pt x="1366" y="2679"/>
                  </a:lnTo>
                  <a:lnTo>
                    <a:pt x="1629" y="2837"/>
                  </a:lnTo>
                  <a:lnTo>
                    <a:pt x="1760" y="2889"/>
                  </a:lnTo>
                  <a:lnTo>
                    <a:pt x="1917" y="2942"/>
                  </a:lnTo>
                  <a:lnTo>
                    <a:pt x="2075" y="2968"/>
                  </a:lnTo>
                  <a:lnTo>
                    <a:pt x="2206" y="2994"/>
                  </a:lnTo>
                  <a:lnTo>
                    <a:pt x="2364" y="2968"/>
                  </a:lnTo>
                  <a:lnTo>
                    <a:pt x="2522" y="2942"/>
                  </a:lnTo>
                  <a:lnTo>
                    <a:pt x="2705" y="2863"/>
                  </a:lnTo>
                  <a:lnTo>
                    <a:pt x="2837" y="2758"/>
                  </a:lnTo>
                  <a:lnTo>
                    <a:pt x="2968" y="2627"/>
                  </a:lnTo>
                  <a:lnTo>
                    <a:pt x="3073" y="2469"/>
                  </a:lnTo>
                  <a:lnTo>
                    <a:pt x="3152" y="2312"/>
                  </a:lnTo>
                  <a:lnTo>
                    <a:pt x="3152" y="2128"/>
                  </a:lnTo>
                  <a:lnTo>
                    <a:pt x="3126" y="1944"/>
                  </a:lnTo>
                  <a:lnTo>
                    <a:pt x="3021" y="1786"/>
                  </a:lnTo>
                  <a:lnTo>
                    <a:pt x="2916" y="1681"/>
                  </a:lnTo>
                  <a:lnTo>
                    <a:pt x="2810" y="1576"/>
                  </a:lnTo>
                  <a:lnTo>
                    <a:pt x="2548" y="1418"/>
                  </a:lnTo>
                  <a:lnTo>
                    <a:pt x="1996" y="1130"/>
                  </a:lnTo>
                  <a:lnTo>
                    <a:pt x="998" y="5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68"/>
            <p:cNvSpPr/>
            <p:nvPr/>
          </p:nvSpPr>
          <p:spPr>
            <a:xfrm>
              <a:off x="6851707" y="3460942"/>
              <a:ext cx="43047" cy="37445"/>
            </a:xfrm>
            <a:custGeom>
              <a:avLst/>
              <a:gdLst/>
              <a:ahLst/>
              <a:cxnLst/>
              <a:rect l="l" t="t" r="r" b="b"/>
              <a:pathLst>
                <a:path w="2628" h="2286" extrusionOk="0">
                  <a:moveTo>
                    <a:pt x="2627" y="0"/>
                  </a:moveTo>
                  <a:lnTo>
                    <a:pt x="1130" y="237"/>
                  </a:lnTo>
                  <a:lnTo>
                    <a:pt x="1078" y="342"/>
                  </a:lnTo>
                  <a:lnTo>
                    <a:pt x="1025" y="394"/>
                  </a:lnTo>
                  <a:lnTo>
                    <a:pt x="973" y="420"/>
                  </a:lnTo>
                  <a:lnTo>
                    <a:pt x="710" y="578"/>
                  </a:lnTo>
                  <a:lnTo>
                    <a:pt x="474" y="762"/>
                  </a:lnTo>
                  <a:lnTo>
                    <a:pt x="290" y="946"/>
                  </a:lnTo>
                  <a:lnTo>
                    <a:pt x="158" y="1182"/>
                  </a:lnTo>
                  <a:lnTo>
                    <a:pt x="53" y="1445"/>
                  </a:lnTo>
                  <a:lnTo>
                    <a:pt x="1" y="1708"/>
                  </a:lnTo>
                  <a:lnTo>
                    <a:pt x="27" y="1996"/>
                  </a:lnTo>
                  <a:lnTo>
                    <a:pt x="80" y="2285"/>
                  </a:lnTo>
                  <a:lnTo>
                    <a:pt x="579" y="2233"/>
                  </a:lnTo>
                  <a:lnTo>
                    <a:pt x="789" y="2180"/>
                  </a:lnTo>
                  <a:lnTo>
                    <a:pt x="1025" y="2101"/>
                  </a:lnTo>
                  <a:lnTo>
                    <a:pt x="1235" y="1996"/>
                  </a:lnTo>
                  <a:lnTo>
                    <a:pt x="1419" y="1918"/>
                  </a:lnTo>
                  <a:lnTo>
                    <a:pt x="1629" y="1786"/>
                  </a:lnTo>
                  <a:lnTo>
                    <a:pt x="1787" y="1655"/>
                  </a:lnTo>
                  <a:lnTo>
                    <a:pt x="1971" y="1497"/>
                  </a:lnTo>
                  <a:lnTo>
                    <a:pt x="2102" y="1340"/>
                  </a:lnTo>
                  <a:lnTo>
                    <a:pt x="2233" y="1156"/>
                  </a:lnTo>
                  <a:lnTo>
                    <a:pt x="2365" y="972"/>
                  </a:lnTo>
                  <a:lnTo>
                    <a:pt x="2444" y="762"/>
                  </a:lnTo>
                  <a:lnTo>
                    <a:pt x="2522" y="526"/>
                  </a:lnTo>
                  <a:lnTo>
                    <a:pt x="2601" y="263"/>
                  </a:lnTo>
                  <a:lnTo>
                    <a:pt x="2627" y="0"/>
                  </a:lnTo>
                  <a:close/>
                </a:path>
              </a:pathLst>
            </a:custGeom>
            <a:solidFill>
              <a:srgbClr val="E9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68"/>
            <p:cNvSpPr/>
            <p:nvPr/>
          </p:nvSpPr>
          <p:spPr>
            <a:xfrm>
              <a:off x="6830200" y="3703595"/>
              <a:ext cx="46044" cy="67125"/>
            </a:xfrm>
            <a:custGeom>
              <a:avLst/>
              <a:gdLst/>
              <a:ahLst/>
              <a:cxnLst/>
              <a:rect l="l" t="t" r="r" b="b"/>
              <a:pathLst>
                <a:path w="2811" h="4098" extrusionOk="0">
                  <a:moveTo>
                    <a:pt x="1629" y="762"/>
                  </a:moveTo>
                  <a:lnTo>
                    <a:pt x="1787" y="1156"/>
                  </a:lnTo>
                  <a:lnTo>
                    <a:pt x="1970" y="1550"/>
                  </a:lnTo>
                  <a:lnTo>
                    <a:pt x="2023" y="1760"/>
                  </a:lnTo>
                  <a:lnTo>
                    <a:pt x="2076" y="1970"/>
                  </a:lnTo>
                  <a:lnTo>
                    <a:pt x="2102" y="2180"/>
                  </a:lnTo>
                  <a:lnTo>
                    <a:pt x="2102" y="2390"/>
                  </a:lnTo>
                  <a:lnTo>
                    <a:pt x="2076" y="2601"/>
                  </a:lnTo>
                  <a:lnTo>
                    <a:pt x="2023" y="2784"/>
                  </a:lnTo>
                  <a:lnTo>
                    <a:pt x="1918" y="2968"/>
                  </a:lnTo>
                  <a:lnTo>
                    <a:pt x="1787" y="3152"/>
                  </a:lnTo>
                  <a:lnTo>
                    <a:pt x="1629" y="3283"/>
                  </a:lnTo>
                  <a:lnTo>
                    <a:pt x="1471" y="3389"/>
                  </a:lnTo>
                  <a:lnTo>
                    <a:pt x="1261" y="3441"/>
                  </a:lnTo>
                  <a:lnTo>
                    <a:pt x="1156" y="3415"/>
                  </a:lnTo>
                  <a:lnTo>
                    <a:pt x="1051" y="3415"/>
                  </a:lnTo>
                  <a:lnTo>
                    <a:pt x="894" y="3336"/>
                  </a:lnTo>
                  <a:lnTo>
                    <a:pt x="762" y="3257"/>
                  </a:lnTo>
                  <a:lnTo>
                    <a:pt x="710" y="3152"/>
                  </a:lnTo>
                  <a:lnTo>
                    <a:pt x="657" y="2995"/>
                  </a:lnTo>
                  <a:lnTo>
                    <a:pt x="657" y="2837"/>
                  </a:lnTo>
                  <a:lnTo>
                    <a:pt x="657" y="2679"/>
                  </a:lnTo>
                  <a:lnTo>
                    <a:pt x="710" y="2496"/>
                  </a:lnTo>
                  <a:lnTo>
                    <a:pt x="789" y="2285"/>
                  </a:lnTo>
                  <a:lnTo>
                    <a:pt x="946" y="1891"/>
                  </a:lnTo>
                  <a:lnTo>
                    <a:pt x="1182" y="1471"/>
                  </a:lnTo>
                  <a:lnTo>
                    <a:pt x="1393" y="1103"/>
                  </a:lnTo>
                  <a:lnTo>
                    <a:pt x="1629" y="762"/>
                  </a:lnTo>
                  <a:close/>
                  <a:moveTo>
                    <a:pt x="1603" y="0"/>
                  </a:moveTo>
                  <a:lnTo>
                    <a:pt x="1550" y="27"/>
                  </a:lnTo>
                  <a:lnTo>
                    <a:pt x="1498" y="53"/>
                  </a:lnTo>
                  <a:lnTo>
                    <a:pt x="1445" y="79"/>
                  </a:lnTo>
                  <a:lnTo>
                    <a:pt x="1209" y="342"/>
                  </a:lnTo>
                  <a:lnTo>
                    <a:pt x="972" y="631"/>
                  </a:lnTo>
                  <a:lnTo>
                    <a:pt x="736" y="946"/>
                  </a:lnTo>
                  <a:lnTo>
                    <a:pt x="526" y="1287"/>
                  </a:lnTo>
                  <a:lnTo>
                    <a:pt x="342" y="1602"/>
                  </a:lnTo>
                  <a:lnTo>
                    <a:pt x="184" y="1970"/>
                  </a:lnTo>
                  <a:lnTo>
                    <a:pt x="79" y="2312"/>
                  </a:lnTo>
                  <a:lnTo>
                    <a:pt x="27" y="2679"/>
                  </a:lnTo>
                  <a:lnTo>
                    <a:pt x="1" y="2916"/>
                  </a:lnTo>
                  <a:lnTo>
                    <a:pt x="53" y="3152"/>
                  </a:lnTo>
                  <a:lnTo>
                    <a:pt x="106" y="3389"/>
                  </a:lnTo>
                  <a:lnTo>
                    <a:pt x="211" y="3599"/>
                  </a:lnTo>
                  <a:lnTo>
                    <a:pt x="368" y="3783"/>
                  </a:lnTo>
                  <a:lnTo>
                    <a:pt x="552" y="3940"/>
                  </a:lnTo>
                  <a:lnTo>
                    <a:pt x="762" y="4045"/>
                  </a:lnTo>
                  <a:lnTo>
                    <a:pt x="1025" y="4098"/>
                  </a:lnTo>
                  <a:lnTo>
                    <a:pt x="1261" y="4098"/>
                  </a:lnTo>
                  <a:lnTo>
                    <a:pt x="1524" y="4071"/>
                  </a:lnTo>
                  <a:lnTo>
                    <a:pt x="1760" y="3993"/>
                  </a:lnTo>
                  <a:lnTo>
                    <a:pt x="1970" y="3861"/>
                  </a:lnTo>
                  <a:lnTo>
                    <a:pt x="2181" y="3704"/>
                  </a:lnTo>
                  <a:lnTo>
                    <a:pt x="2364" y="3546"/>
                  </a:lnTo>
                  <a:lnTo>
                    <a:pt x="2522" y="3336"/>
                  </a:lnTo>
                  <a:lnTo>
                    <a:pt x="2627" y="3126"/>
                  </a:lnTo>
                  <a:lnTo>
                    <a:pt x="2706" y="2968"/>
                  </a:lnTo>
                  <a:lnTo>
                    <a:pt x="2758" y="2784"/>
                  </a:lnTo>
                  <a:lnTo>
                    <a:pt x="2785" y="2601"/>
                  </a:lnTo>
                  <a:lnTo>
                    <a:pt x="2811" y="2417"/>
                  </a:lnTo>
                  <a:lnTo>
                    <a:pt x="2785" y="2075"/>
                  </a:lnTo>
                  <a:lnTo>
                    <a:pt x="2706" y="1708"/>
                  </a:lnTo>
                  <a:lnTo>
                    <a:pt x="2601" y="1340"/>
                  </a:lnTo>
                  <a:lnTo>
                    <a:pt x="2470" y="998"/>
                  </a:lnTo>
                  <a:lnTo>
                    <a:pt x="2181" y="342"/>
                  </a:lnTo>
                  <a:lnTo>
                    <a:pt x="2102" y="237"/>
                  </a:lnTo>
                  <a:lnTo>
                    <a:pt x="2023" y="184"/>
                  </a:lnTo>
                  <a:lnTo>
                    <a:pt x="1944" y="158"/>
                  </a:lnTo>
                  <a:lnTo>
                    <a:pt x="1839" y="184"/>
                  </a:lnTo>
                  <a:lnTo>
                    <a:pt x="1787" y="79"/>
                  </a:lnTo>
                  <a:lnTo>
                    <a:pt x="1682" y="27"/>
                  </a:lnTo>
                  <a:lnTo>
                    <a:pt x="1603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68"/>
            <p:cNvSpPr/>
            <p:nvPr/>
          </p:nvSpPr>
          <p:spPr>
            <a:xfrm>
              <a:off x="6278210" y="2900762"/>
              <a:ext cx="625569" cy="401867"/>
            </a:xfrm>
            <a:custGeom>
              <a:avLst/>
              <a:gdLst/>
              <a:ahLst/>
              <a:cxnLst/>
              <a:rect l="l" t="t" r="r" b="b"/>
              <a:pathLst>
                <a:path w="38191" h="24534" extrusionOk="0">
                  <a:moveTo>
                    <a:pt x="36773" y="1"/>
                  </a:moveTo>
                  <a:lnTo>
                    <a:pt x="35958" y="447"/>
                  </a:lnTo>
                  <a:lnTo>
                    <a:pt x="35144" y="894"/>
                  </a:lnTo>
                  <a:lnTo>
                    <a:pt x="34330" y="1288"/>
                  </a:lnTo>
                  <a:lnTo>
                    <a:pt x="33463" y="1682"/>
                  </a:lnTo>
                  <a:lnTo>
                    <a:pt x="32596" y="2050"/>
                  </a:lnTo>
                  <a:lnTo>
                    <a:pt x="31730" y="2417"/>
                  </a:lnTo>
                  <a:lnTo>
                    <a:pt x="30837" y="2759"/>
                  </a:lnTo>
                  <a:lnTo>
                    <a:pt x="29917" y="3074"/>
                  </a:lnTo>
                  <a:lnTo>
                    <a:pt x="29024" y="3389"/>
                  </a:lnTo>
                  <a:lnTo>
                    <a:pt x="28105" y="3652"/>
                  </a:lnTo>
                  <a:lnTo>
                    <a:pt x="27186" y="3941"/>
                  </a:lnTo>
                  <a:lnTo>
                    <a:pt x="26240" y="4177"/>
                  </a:lnTo>
                  <a:lnTo>
                    <a:pt x="24401" y="4624"/>
                  </a:lnTo>
                  <a:lnTo>
                    <a:pt x="22537" y="5018"/>
                  </a:lnTo>
                  <a:lnTo>
                    <a:pt x="22642" y="5254"/>
                  </a:lnTo>
                  <a:lnTo>
                    <a:pt x="22720" y="5490"/>
                  </a:lnTo>
                  <a:lnTo>
                    <a:pt x="22773" y="5727"/>
                  </a:lnTo>
                  <a:lnTo>
                    <a:pt x="22825" y="5963"/>
                  </a:lnTo>
                  <a:lnTo>
                    <a:pt x="22878" y="6436"/>
                  </a:lnTo>
                  <a:lnTo>
                    <a:pt x="22852" y="6883"/>
                  </a:lnTo>
                  <a:lnTo>
                    <a:pt x="22799" y="7355"/>
                  </a:lnTo>
                  <a:lnTo>
                    <a:pt x="22668" y="7802"/>
                  </a:lnTo>
                  <a:lnTo>
                    <a:pt x="22510" y="8222"/>
                  </a:lnTo>
                  <a:lnTo>
                    <a:pt x="22274" y="8642"/>
                  </a:lnTo>
                  <a:lnTo>
                    <a:pt x="22011" y="9036"/>
                  </a:lnTo>
                  <a:lnTo>
                    <a:pt x="21722" y="9378"/>
                  </a:lnTo>
                  <a:lnTo>
                    <a:pt x="21381" y="9719"/>
                  </a:lnTo>
                  <a:lnTo>
                    <a:pt x="21013" y="10008"/>
                  </a:lnTo>
                  <a:lnTo>
                    <a:pt x="20593" y="10245"/>
                  </a:lnTo>
                  <a:lnTo>
                    <a:pt x="20173" y="10455"/>
                  </a:lnTo>
                  <a:lnTo>
                    <a:pt x="19700" y="10612"/>
                  </a:lnTo>
                  <a:lnTo>
                    <a:pt x="19227" y="10717"/>
                  </a:lnTo>
                  <a:lnTo>
                    <a:pt x="18781" y="10744"/>
                  </a:lnTo>
                  <a:lnTo>
                    <a:pt x="18308" y="10717"/>
                  </a:lnTo>
                  <a:lnTo>
                    <a:pt x="17782" y="10639"/>
                  </a:lnTo>
                  <a:lnTo>
                    <a:pt x="17231" y="10534"/>
                  </a:lnTo>
                  <a:lnTo>
                    <a:pt x="16679" y="10350"/>
                  </a:lnTo>
                  <a:lnTo>
                    <a:pt x="16128" y="10140"/>
                  </a:lnTo>
                  <a:lnTo>
                    <a:pt x="15602" y="9903"/>
                  </a:lnTo>
                  <a:lnTo>
                    <a:pt x="15077" y="9614"/>
                  </a:lnTo>
                  <a:lnTo>
                    <a:pt x="14604" y="9273"/>
                  </a:lnTo>
                  <a:lnTo>
                    <a:pt x="14158" y="8931"/>
                  </a:lnTo>
                  <a:lnTo>
                    <a:pt x="13974" y="8721"/>
                  </a:lnTo>
                  <a:lnTo>
                    <a:pt x="13790" y="8537"/>
                  </a:lnTo>
                  <a:lnTo>
                    <a:pt x="13632" y="8327"/>
                  </a:lnTo>
                  <a:lnTo>
                    <a:pt x="13475" y="8117"/>
                  </a:lnTo>
                  <a:lnTo>
                    <a:pt x="13370" y="7881"/>
                  </a:lnTo>
                  <a:lnTo>
                    <a:pt x="13265" y="7671"/>
                  </a:lnTo>
                  <a:lnTo>
                    <a:pt x="13186" y="7434"/>
                  </a:lnTo>
                  <a:lnTo>
                    <a:pt x="13133" y="7198"/>
                  </a:lnTo>
                  <a:lnTo>
                    <a:pt x="13107" y="6961"/>
                  </a:lnTo>
                  <a:lnTo>
                    <a:pt x="13107" y="6725"/>
                  </a:lnTo>
                  <a:lnTo>
                    <a:pt x="13160" y="6462"/>
                  </a:lnTo>
                  <a:lnTo>
                    <a:pt x="13212" y="6200"/>
                  </a:lnTo>
                  <a:lnTo>
                    <a:pt x="11951" y="6252"/>
                  </a:lnTo>
                  <a:lnTo>
                    <a:pt x="10638" y="6278"/>
                  </a:lnTo>
                  <a:lnTo>
                    <a:pt x="9299" y="6278"/>
                  </a:lnTo>
                  <a:lnTo>
                    <a:pt x="7880" y="6226"/>
                  </a:lnTo>
                  <a:lnTo>
                    <a:pt x="6436" y="6147"/>
                  </a:lnTo>
                  <a:lnTo>
                    <a:pt x="4938" y="6016"/>
                  </a:lnTo>
                  <a:lnTo>
                    <a:pt x="3415" y="5858"/>
                  </a:lnTo>
                  <a:lnTo>
                    <a:pt x="1892" y="5648"/>
                  </a:lnTo>
                  <a:lnTo>
                    <a:pt x="342" y="5385"/>
                  </a:lnTo>
                  <a:lnTo>
                    <a:pt x="0" y="7172"/>
                  </a:lnTo>
                  <a:lnTo>
                    <a:pt x="578" y="7329"/>
                  </a:lnTo>
                  <a:lnTo>
                    <a:pt x="1182" y="7566"/>
                  </a:lnTo>
                  <a:lnTo>
                    <a:pt x="1760" y="7854"/>
                  </a:lnTo>
                  <a:lnTo>
                    <a:pt x="2312" y="8196"/>
                  </a:lnTo>
                  <a:lnTo>
                    <a:pt x="2601" y="8432"/>
                  </a:lnTo>
                  <a:lnTo>
                    <a:pt x="2890" y="8642"/>
                  </a:lnTo>
                  <a:lnTo>
                    <a:pt x="3126" y="8853"/>
                  </a:lnTo>
                  <a:lnTo>
                    <a:pt x="3336" y="9089"/>
                  </a:lnTo>
                  <a:lnTo>
                    <a:pt x="3520" y="9325"/>
                  </a:lnTo>
                  <a:lnTo>
                    <a:pt x="3678" y="9535"/>
                  </a:lnTo>
                  <a:lnTo>
                    <a:pt x="3835" y="9772"/>
                  </a:lnTo>
                  <a:lnTo>
                    <a:pt x="3940" y="10008"/>
                  </a:lnTo>
                  <a:lnTo>
                    <a:pt x="4045" y="10245"/>
                  </a:lnTo>
                  <a:lnTo>
                    <a:pt x="4098" y="10481"/>
                  </a:lnTo>
                  <a:lnTo>
                    <a:pt x="4150" y="10717"/>
                  </a:lnTo>
                  <a:lnTo>
                    <a:pt x="4203" y="10954"/>
                  </a:lnTo>
                  <a:lnTo>
                    <a:pt x="4203" y="11190"/>
                  </a:lnTo>
                  <a:lnTo>
                    <a:pt x="4203" y="11400"/>
                  </a:lnTo>
                  <a:lnTo>
                    <a:pt x="4177" y="11637"/>
                  </a:lnTo>
                  <a:lnTo>
                    <a:pt x="4124" y="11873"/>
                  </a:lnTo>
                  <a:lnTo>
                    <a:pt x="4045" y="12110"/>
                  </a:lnTo>
                  <a:lnTo>
                    <a:pt x="3967" y="12320"/>
                  </a:lnTo>
                  <a:lnTo>
                    <a:pt x="3756" y="12766"/>
                  </a:lnTo>
                  <a:lnTo>
                    <a:pt x="3494" y="13213"/>
                  </a:lnTo>
                  <a:lnTo>
                    <a:pt x="3152" y="13633"/>
                  </a:lnTo>
                  <a:lnTo>
                    <a:pt x="2785" y="14027"/>
                  </a:lnTo>
                  <a:lnTo>
                    <a:pt x="2364" y="14395"/>
                  </a:lnTo>
                  <a:lnTo>
                    <a:pt x="1892" y="14762"/>
                  </a:lnTo>
                  <a:lnTo>
                    <a:pt x="1392" y="15078"/>
                  </a:lnTo>
                  <a:lnTo>
                    <a:pt x="2601" y="16207"/>
                  </a:lnTo>
                  <a:lnTo>
                    <a:pt x="3783" y="17363"/>
                  </a:lnTo>
                  <a:lnTo>
                    <a:pt x="4912" y="18571"/>
                  </a:lnTo>
                  <a:lnTo>
                    <a:pt x="6015" y="19805"/>
                  </a:lnTo>
                  <a:lnTo>
                    <a:pt x="6409" y="20278"/>
                  </a:lnTo>
                  <a:lnTo>
                    <a:pt x="6803" y="20856"/>
                  </a:lnTo>
                  <a:lnTo>
                    <a:pt x="7644" y="22117"/>
                  </a:lnTo>
                  <a:lnTo>
                    <a:pt x="8090" y="22747"/>
                  </a:lnTo>
                  <a:lnTo>
                    <a:pt x="8537" y="23325"/>
                  </a:lnTo>
                  <a:lnTo>
                    <a:pt x="8773" y="23561"/>
                  </a:lnTo>
                  <a:lnTo>
                    <a:pt x="9010" y="23798"/>
                  </a:lnTo>
                  <a:lnTo>
                    <a:pt x="9246" y="24008"/>
                  </a:lnTo>
                  <a:lnTo>
                    <a:pt x="9482" y="24192"/>
                  </a:lnTo>
                  <a:lnTo>
                    <a:pt x="9771" y="24376"/>
                  </a:lnTo>
                  <a:lnTo>
                    <a:pt x="10086" y="24481"/>
                  </a:lnTo>
                  <a:lnTo>
                    <a:pt x="10375" y="24533"/>
                  </a:lnTo>
                  <a:lnTo>
                    <a:pt x="10638" y="24533"/>
                  </a:lnTo>
                  <a:lnTo>
                    <a:pt x="10901" y="24455"/>
                  </a:lnTo>
                  <a:lnTo>
                    <a:pt x="11137" y="24349"/>
                  </a:lnTo>
                  <a:lnTo>
                    <a:pt x="11374" y="24192"/>
                  </a:lnTo>
                  <a:lnTo>
                    <a:pt x="11610" y="24008"/>
                  </a:lnTo>
                  <a:lnTo>
                    <a:pt x="11846" y="23798"/>
                  </a:lnTo>
                  <a:lnTo>
                    <a:pt x="12083" y="23561"/>
                  </a:lnTo>
                  <a:lnTo>
                    <a:pt x="12529" y="23036"/>
                  </a:lnTo>
                  <a:lnTo>
                    <a:pt x="13002" y="22485"/>
                  </a:lnTo>
                  <a:lnTo>
                    <a:pt x="13501" y="21959"/>
                  </a:lnTo>
                  <a:lnTo>
                    <a:pt x="14657" y="20777"/>
                  </a:lnTo>
                  <a:lnTo>
                    <a:pt x="15839" y="19622"/>
                  </a:lnTo>
                  <a:lnTo>
                    <a:pt x="17047" y="18492"/>
                  </a:lnTo>
                  <a:lnTo>
                    <a:pt x="18281" y="17363"/>
                  </a:lnTo>
                  <a:lnTo>
                    <a:pt x="19385" y="16391"/>
                  </a:lnTo>
                  <a:lnTo>
                    <a:pt x="20488" y="15472"/>
                  </a:lnTo>
                  <a:lnTo>
                    <a:pt x="21643" y="14552"/>
                  </a:lnTo>
                  <a:lnTo>
                    <a:pt x="22773" y="13659"/>
                  </a:lnTo>
                  <a:lnTo>
                    <a:pt x="23955" y="12819"/>
                  </a:lnTo>
                  <a:lnTo>
                    <a:pt x="25137" y="11978"/>
                  </a:lnTo>
                  <a:lnTo>
                    <a:pt x="26345" y="11190"/>
                  </a:lnTo>
                  <a:lnTo>
                    <a:pt x="27580" y="10429"/>
                  </a:lnTo>
                  <a:lnTo>
                    <a:pt x="28840" y="9719"/>
                  </a:lnTo>
                  <a:lnTo>
                    <a:pt x="30101" y="9036"/>
                  </a:lnTo>
                  <a:lnTo>
                    <a:pt x="31388" y="8406"/>
                  </a:lnTo>
                  <a:lnTo>
                    <a:pt x="32701" y="7802"/>
                  </a:lnTo>
                  <a:lnTo>
                    <a:pt x="34041" y="7250"/>
                  </a:lnTo>
                  <a:lnTo>
                    <a:pt x="35407" y="6751"/>
                  </a:lnTo>
                  <a:lnTo>
                    <a:pt x="36799" y="6305"/>
                  </a:lnTo>
                  <a:lnTo>
                    <a:pt x="38191" y="5911"/>
                  </a:lnTo>
                  <a:lnTo>
                    <a:pt x="37876" y="5648"/>
                  </a:lnTo>
                  <a:lnTo>
                    <a:pt x="37561" y="5359"/>
                  </a:lnTo>
                  <a:lnTo>
                    <a:pt x="37298" y="5044"/>
                  </a:lnTo>
                  <a:lnTo>
                    <a:pt x="37062" y="4729"/>
                  </a:lnTo>
                  <a:lnTo>
                    <a:pt x="36851" y="4361"/>
                  </a:lnTo>
                  <a:lnTo>
                    <a:pt x="36668" y="3993"/>
                  </a:lnTo>
                  <a:lnTo>
                    <a:pt x="36510" y="3599"/>
                  </a:lnTo>
                  <a:lnTo>
                    <a:pt x="36405" y="3205"/>
                  </a:lnTo>
                  <a:lnTo>
                    <a:pt x="36326" y="2811"/>
                  </a:lnTo>
                  <a:lnTo>
                    <a:pt x="36274" y="2417"/>
                  </a:lnTo>
                  <a:lnTo>
                    <a:pt x="36247" y="1997"/>
                  </a:lnTo>
                  <a:lnTo>
                    <a:pt x="36274" y="1577"/>
                  </a:lnTo>
                  <a:lnTo>
                    <a:pt x="36352" y="1183"/>
                  </a:lnTo>
                  <a:lnTo>
                    <a:pt x="36457" y="763"/>
                  </a:lnTo>
                  <a:lnTo>
                    <a:pt x="36589" y="369"/>
                  </a:lnTo>
                  <a:lnTo>
                    <a:pt x="367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68"/>
            <p:cNvSpPr/>
            <p:nvPr/>
          </p:nvSpPr>
          <p:spPr>
            <a:xfrm>
              <a:off x="6840962" y="3716061"/>
              <a:ext cx="23669" cy="43915"/>
            </a:xfrm>
            <a:custGeom>
              <a:avLst/>
              <a:gdLst/>
              <a:ahLst/>
              <a:cxnLst/>
              <a:rect l="l" t="t" r="r" b="b"/>
              <a:pathLst>
                <a:path w="1445" h="2681" extrusionOk="0">
                  <a:moveTo>
                    <a:pt x="972" y="1"/>
                  </a:moveTo>
                  <a:lnTo>
                    <a:pt x="736" y="342"/>
                  </a:lnTo>
                  <a:lnTo>
                    <a:pt x="525" y="710"/>
                  </a:lnTo>
                  <a:lnTo>
                    <a:pt x="289" y="1130"/>
                  </a:lnTo>
                  <a:lnTo>
                    <a:pt x="132" y="1524"/>
                  </a:lnTo>
                  <a:lnTo>
                    <a:pt x="53" y="1735"/>
                  </a:lnTo>
                  <a:lnTo>
                    <a:pt x="0" y="1918"/>
                  </a:lnTo>
                  <a:lnTo>
                    <a:pt x="0" y="2076"/>
                  </a:lnTo>
                  <a:lnTo>
                    <a:pt x="0" y="2234"/>
                  </a:lnTo>
                  <a:lnTo>
                    <a:pt x="53" y="2391"/>
                  </a:lnTo>
                  <a:lnTo>
                    <a:pt x="105" y="2496"/>
                  </a:lnTo>
                  <a:lnTo>
                    <a:pt x="237" y="2575"/>
                  </a:lnTo>
                  <a:lnTo>
                    <a:pt x="394" y="2654"/>
                  </a:lnTo>
                  <a:lnTo>
                    <a:pt x="499" y="2654"/>
                  </a:lnTo>
                  <a:lnTo>
                    <a:pt x="604" y="2680"/>
                  </a:lnTo>
                  <a:lnTo>
                    <a:pt x="814" y="2628"/>
                  </a:lnTo>
                  <a:lnTo>
                    <a:pt x="972" y="2522"/>
                  </a:lnTo>
                  <a:lnTo>
                    <a:pt x="1130" y="2391"/>
                  </a:lnTo>
                  <a:lnTo>
                    <a:pt x="1261" y="2207"/>
                  </a:lnTo>
                  <a:lnTo>
                    <a:pt x="1366" y="2023"/>
                  </a:lnTo>
                  <a:lnTo>
                    <a:pt x="1419" y="1840"/>
                  </a:lnTo>
                  <a:lnTo>
                    <a:pt x="1445" y="1629"/>
                  </a:lnTo>
                  <a:lnTo>
                    <a:pt x="1445" y="1419"/>
                  </a:lnTo>
                  <a:lnTo>
                    <a:pt x="1419" y="1209"/>
                  </a:lnTo>
                  <a:lnTo>
                    <a:pt x="1366" y="999"/>
                  </a:lnTo>
                  <a:lnTo>
                    <a:pt x="1313" y="789"/>
                  </a:lnTo>
                  <a:lnTo>
                    <a:pt x="1130" y="395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rgbClr val="F4A5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68"/>
            <p:cNvSpPr/>
            <p:nvPr/>
          </p:nvSpPr>
          <p:spPr>
            <a:xfrm>
              <a:off x="6789758" y="3468248"/>
              <a:ext cx="59820" cy="30565"/>
            </a:xfrm>
            <a:custGeom>
              <a:avLst/>
              <a:gdLst/>
              <a:ahLst/>
              <a:cxnLst/>
              <a:rect l="l" t="t" r="r" b="b"/>
              <a:pathLst>
                <a:path w="3652" h="1866" extrusionOk="0">
                  <a:moveTo>
                    <a:pt x="3651" y="1"/>
                  </a:moveTo>
                  <a:lnTo>
                    <a:pt x="1839" y="263"/>
                  </a:lnTo>
                  <a:lnTo>
                    <a:pt x="1" y="526"/>
                  </a:lnTo>
                  <a:lnTo>
                    <a:pt x="342" y="815"/>
                  </a:lnTo>
                  <a:lnTo>
                    <a:pt x="710" y="1104"/>
                  </a:lnTo>
                  <a:lnTo>
                    <a:pt x="1130" y="1340"/>
                  </a:lnTo>
                  <a:lnTo>
                    <a:pt x="1603" y="1524"/>
                  </a:lnTo>
                  <a:lnTo>
                    <a:pt x="2076" y="1682"/>
                  </a:lnTo>
                  <a:lnTo>
                    <a:pt x="2548" y="1787"/>
                  </a:lnTo>
                  <a:lnTo>
                    <a:pt x="3047" y="1839"/>
                  </a:lnTo>
                  <a:lnTo>
                    <a:pt x="3520" y="1866"/>
                  </a:lnTo>
                  <a:lnTo>
                    <a:pt x="3441" y="1629"/>
                  </a:lnTo>
                  <a:lnTo>
                    <a:pt x="3363" y="1393"/>
                  </a:lnTo>
                  <a:lnTo>
                    <a:pt x="3336" y="1156"/>
                  </a:lnTo>
                  <a:lnTo>
                    <a:pt x="3336" y="920"/>
                  </a:lnTo>
                  <a:lnTo>
                    <a:pt x="3363" y="657"/>
                  </a:lnTo>
                  <a:lnTo>
                    <a:pt x="3441" y="421"/>
                  </a:lnTo>
                  <a:lnTo>
                    <a:pt x="3520" y="211"/>
                  </a:lnTo>
                  <a:lnTo>
                    <a:pt x="36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68"/>
            <p:cNvSpPr/>
            <p:nvPr/>
          </p:nvSpPr>
          <p:spPr>
            <a:xfrm>
              <a:off x="6718767" y="1702565"/>
              <a:ext cx="86929" cy="46912"/>
            </a:xfrm>
            <a:custGeom>
              <a:avLst/>
              <a:gdLst/>
              <a:ahLst/>
              <a:cxnLst/>
              <a:rect l="l" t="t" r="r" b="b"/>
              <a:pathLst>
                <a:path w="5307" h="2864" extrusionOk="0">
                  <a:moveTo>
                    <a:pt x="2627" y="709"/>
                  </a:moveTo>
                  <a:lnTo>
                    <a:pt x="3074" y="762"/>
                  </a:lnTo>
                  <a:lnTo>
                    <a:pt x="3520" y="867"/>
                  </a:lnTo>
                  <a:lnTo>
                    <a:pt x="3809" y="972"/>
                  </a:lnTo>
                  <a:lnTo>
                    <a:pt x="4098" y="1103"/>
                  </a:lnTo>
                  <a:lnTo>
                    <a:pt x="4229" y="1156"/>
                  </a:lnTo>
                  <a:lnTo>
                    <a:pt x="4335" y="1208"/>
                  </a:lnTo>
                  <a:lnTo>
                    <a:pt x="4387" y="1261"/>
                  </a:lnTo>
                  <a:lnTo>
                    <a:pt x="4440" y="1340"/>
                  </a:lnTo>
                  <a:lnTo>
                    <a:pt x="4440" y="1419"/>
                  </a:lnTo>
                  <a:lnTo>
                    <a:pt x="4413" y="1524"/>
                  </a:lnTo>
                  <a:lnTo>
                    <a:pt x="4335" y="1629"/>
                  </a:lnTo>
                  <a:lnTo>
                    <a:pt x="4256" y="1734"/>
                  </a:lnTo>
                  <a:lnTo>
                    <a:pt x="4124" y="1944"/>
                  </a:lnTo>
                  <a:lnTo>
                    <a:pt x="3967" y="2075"/>
                  </a:lnTo>
                  <a:lnTo>
                    <a:pt x="3783" y="2180"/>
                  </a:lnTo>
                  <a:lnTo>
                    <a:pt x="3573" y="2259"/>
                  </a:lnTo>
                  <a:lnTo>
                    <a:pt x="3336" y="2259"/>
                  </a:lnTo>
                  <a:lnTo>
                    <a:pt x="3100" y="2233"/>
                  </a:lnTo>
                  <a:lnTo>
                    <a:pt x="2837" y="2206"/>
                  </a:lnTo>
                  <a:lnTo>
                    <a:pt x="2575" y="2128"/>
                  </a:lnTo>
                  <a:lnTo>
                    <a:pt x="2286" y="2023"/>
                  </a:lnTo>
                  <a:lnTo>
                    <a:pt x="2023" y="1891"/>
                  </a:lnTo>
                  <a:lnTo>
                    <a:pt x="1498" y="1629"/>
                  </a:lnTo>
                  <a:lnTo>
                    <a:pt x="1051" y="1340"/>
                  </a:lnTo>
                  <a:lnTo>
                    <a:pt x="684" y="1077"/>
                  </a:lnTo>
                  <a:lnTo>
                    <a:pt x="1156" y="893"/>
                  </a:lnTo>
                  <a:lnTo>
                    <a:pt x="1629" y="788"/>
                  </a:lnTo>
                  <a:lnTo>
                    <a:pt x="2128" y="709"/>
                  </a:lnTo>
                  <a:close/>
                  <a:moveTo>
                    <a:pt x="2286" y="0"/>
                  </a:moveTo>
                  <a:lnTo>
                    <a:pt x="1839" y="26"/>
                  </a:lnTo>
                  <a:lnTo>
                    <a:pt x="1419" y="79"/>
                  </a:lnTo>
                  <a:lnTo>
                    <a:pt x="999" y="184"/>
                  </a:lnTo>
                  <a:lnTo>
                    <a:pt x="579" y="342"/>
                  </a:lnTo>
                  <a:lnTo>
                    <a:pt x="185" y="499"/>
                  </a:lnTo>
                  <a:lnTo>
                    <a:pt x="79" y="552"/>
                  </a:lnTo>
                  <a:lnTo>
                    <a:pt x="27" y="631"/>
                  </a:lnTo>
                  <a:lnTo>
                    <a:pt x="1" y="709"/>
                  </a:lnTo>
                  <a:lnTo>
                    <a:pt x="1" y="788"/>
                  </a:lnTo>
                  <a:lnTo>
                    <a:pt x="1" y="867"/>
                  </a:lnTo>
                  <a:lnTo>
                    <a:pt x="53" y="946"/>
                  </a:lnTo>
                  <a:lnTo>
                    <a:pt x="106" y="1025"/>
                  </a:lnTo>
                  <a:lnTo>
                    <a:pt x="185" y="1077"/>
                  </a:lnTo>
                  <a:lnTo>
                    <a:pt x="185" y="1182"/>
                  </a:lnTo>
                  <a:lnTo>
                    <a:pt x="237" y="1287"/>
                  </a:lnTo>
                  <a:lnTo>
                    <a:pt x="526" y="1602"/>
                  </a:lnTo>
                  <a:lnTo>
                    <a:pt x="841" y="1891"/>
                  </a:lnTo>
                  <a:lnTo>
                    <a:pt x="1156" y="2128"/>
                  </a:lnTo>
                  <a:lnTo>
                    <a:pt x="1524" y="2338"/>
                  </a:lnTo>
                  <a:lnTo>
                    <a:pt x="1918" y="2522"/>
                  </a:lnTo>
                  <a:lnTo>
                    <a:pt x="2312" y="2653"/>
                  </a:lnTo>
                  <a:lnTo>
                    <a:pt x="2706" y="2758"/>
                  </a:lnTo>
                  <a:lnTo>
                    <a:pt x="3126" y="2837"/>
                  </a:lnTo>
                  <a:lnTo>
                    <a:pt x="3441" y="2863"/>
                  </a:lnTo>
                  <a:lnTo>
                    <a:pt x="3783" y="2837"/>
                  </a:lnTo>
                  <a:lnTo>
                    <a:pt x="4098" y="2811"/>
                  </a:lnTo>
                  <a:lnTo>
                    <a:pt x="4440" y="2732"/>
                  </a:lnTo>
                  <a:lnTo>
                    <a:pt x="4597" y="2679"/>
                  </a:lnTo>
                  <a:lnTo>
                    <a:pt x="4729" y="2600"/>
                  </a:lnTo>
                  <a:lnTo>
                    <a:pt x="4860" y="2522"/>
                  </a:lnTo>
                  <a:lnTo>
                    <a:pt x="4991" y="2417"/>
                  </a:lnTo>
                  <a:lnTo>
                    <a:pt x="5096" y="2285"/>
                  </a:lnTo>
                  <a:lnTo>
                    <a:pt x="5175" y="2154"/>
                  </a:lnTo>
                  <a:lnTo>
                    <a:pt x="5228" y="2023"/>
                  </a:lnTo>
                  <a:lnTo>
                    <a:pt x="5280" y="1839"/>
                  </a:lnTo>
                  <a:lnTo>
                    <a:pt x="5306" y="1655"/>
                  </a:lnTo>
                  <a:lnTo>
                    <a:pt x="5306" y="1497"/>
                  </a:lnTo>
                  <a:lnTo>
                    <a:pt x="5254" y="1340"/>
                  </a:lnTo>
                  <a:lnTo>
                    <a:pt x="5201" y="1182"/>
                  </a:lnTo>
                  <a:lnTo>
                    <a:pt x="5123" y="1051"/>
                  </a:lnTo>
                  <a:lnTo>
                    <a:pt x="5017" y="919"/>
                  </a:lnTo>
                  <a:lnTo>
                    <a:pt x="4912" y="814"/>
                  </a:lnTo>
                  <a:lnTo>
                    <a:pt x="4781" y="683"/>
                  </a:lnTo>
                  <a:lnTo>
                    <a:pt x="4518" y="499"/>
                  </a:lnTo>
                  <a:lnTo>
                    <a:pt x="4203" y="342"/>
                  </a:lnTo>
                  <a:lnTo>
                    <a:pt x="3888" y="210"/>
                  </a:lnTo>
                  <a:lnTo>
                    <a:pt x="3573" y="131"/>
                  </a:lnTo>
                  <a:lnTo>
                    <a:pt x="3153" y="53"/>
                  </a:lnTo>
                  <a:lnTo>
                    <a:pt x="270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68"/>
            <p:cNvSpPr/>
            <p:nvPr/>
          </p:nvSpPr>
          <p:spPr>
            <a:xfrm>
              <a:off x="6729954" y="1714179"/>
              <a:ext cx="61540" cy="25405"/>
            </a:xfrm>
            <a:custGeom>
              <a:avLst/>
              <a:gdLst/>
              <a:ahLst/>
              <a:cxnLst/>
              <a:rect l="l" t="t" r="r" b="b"/>
              <a:pathLst>
                <a:path w="3757" h="1551" extrusionOk="0">
                  <a:moveTo>
                    <a:pt x="1445" y="0"/>
                  </a:moveTo>
                  <a:lnTo>
                    <a:pt x="946" y="79"/>
                  </a:lnTo>
                  <a:lnTo>
                    <a:pt x="473" y="184"/>
                  </a:lnTo>
                  <a:lnTo>
                    <a:pt x="1" y="368"/>
                  </a:lnTo>
                  <a:lnTo>
                    <a:pt x="368" y="631"/>
                  </a:lnTo>
                  <a:lnTo>
                    <a:pt x="815" y="920"/>
                  </a:lnTo>
                  <a:lnTo>
                    <a:pt x="1340" y="1182"/>
                  </a:lnTo>
                  <a:lnTo>
                    <a:pt x="1603" y="1314"/>
                  </a:lnTo>
                  <a:lnTo>
                    <a:pt x="1892" y="1419"/>
                  </a:lnTo>
                  <a:lnTo>
                    <a:pt x="2154" y="1497"/>
                  </a:lnTo>
                  <a:lnTo>
                    <a:pt x="2417" y="1524"/>
                  </a:lnTo>
                  <a:lnTo>
                    <a:pt x="2653" y="1550"/>
                  </a:lnTo>
                  <a:lnTo>
                    <a:pt x="2890" y="1550"/>
                  </a:lnTo>
                  <a:lnTo>
                    <a:pt x="3100" y="1471"/>
                  </a:lnTo>
                  <a:lnTo>
                    <a:pt x="3284" y="1366"/>
                  </a:lnTo>
                  <a:lnTo>
                    <a:pt x="3441" y="1235"/>
                  </a:lnTo>
                  <a:lnTo>
                    <a:pt x="3573" y="1025"/>
                  </a:lnTo>
                  <a:lnTo>
                    <a:pt x="3652" y="920"/>
                  </a:lnTo>
                  <a:lnTo>
                    <a:pt x="3730" y="815"/>
                  </a:lnTo>
                  <a:lnTo>
                    <a:pt x="3757" y="710"/>
                  </a:lnTo>
                  <a:lnTo>
                    <a:pt x="3757" y="631"/>
                  </a:lnTo>
                  <a:lnTo>
                    <a:pt x="3704" y="552"/>
                  </a:lnTo>
                  <a:lnTo>
                    <a:pt x="3652" y="499"/>
                  </a:lnTo>
                  <a:lnTo>
                    <a:pt x="3546" y="447"/>
                  </a:lnTo>
                  <a:lnTo>
                    <a:pt x="3415" y="394"/>
                  </a:lnTo>
                  <a:lnTo>
                    <a:pt x="3126" y="263"/>
                  </a:lnTo>
                  <a:lnTo>
                    <a:pt x="2837" y="158"/>
                  </a:lnTo>
                  <a:lnTo>
                    <a:pt x="2391" y="53"/>
                  </a:lnTo>
                  <a:lnTo>
                    <a:pt x="1944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68"/>
            <p:cNvSpPr/>
            <p:nvPr/>
          </p:nvSpPr>
          <p:spPr>
            <a:xfrm>
              <a:off x="5983059" y="2639190"/>
              <a:ext cx="974938" cy="222440"/>
            </a:xfrm>
            <a:custGeom>
              <a:avLst/>
              <a:gdLst/>
              <a:ahLst/>
              <a:cxnLst/>
              <a:rect l="l" t="t" r="r" b="b"/>
              <a:pathLst>
                <a:path w="59520" h="13580" extrusionOk="0">
                  <a:moveTo>
                    <a:pt x="59520" y="0"/>
                  </a:moveTo>
                  <a:lnTo>
                    <a:pt x="57891" y="263"/>
                  </a:lnTo>
                  <a:lnTo>
                    <a:pt x="56236" y="499"/>
                  </a:lnTo>
                  <a:lnTo>
                    <a:pt x="52979" y="893"/>
                  </a:lnTo>
                  <a:lnTo>
                    <a:pt x="49696" y="1261"/>
                  </a:lnTo>
                  <a:lnTo>
                    <a:pt x="46465" y="1602"/>
                  </a:lnTo>
                  <a:lnTo>
                    <a:pt x="43970" y="1813"/>
                  </a:lnTo>
                  <a:lnTo>
                    <a:pt x="41449" y="2023"/>
                  </a:lnTo>
                  <a:lnTo>
                    <a:pt x="38953" y="2207"/>
                  </a:lnTo>
                  <a:lnTo>
                    <a:pt x="36458" y="2338"/>
                  </a:lnTo>
                  <a:lnTo>
                    <a:pt x="33937" y="2469"/>
                  </a:lnTo>
                  <a:lnTo>
                    <a:pt x="31441" y="2548"/>
                  </a:lnTo>
                  <a:lnTo>
                    <a:pt x="28920" y="2601"/>
                  </a:lnTo>
                  <a:lnTo>
                    <a:pt x="26398" y="2627"/>
                  </a:lnTo>
                  <a:lnTo>
                    <a:pt x="23903" y="2627"/>
                  </a:lnTo>
                  <a:lnTo>
                    <a:pt x="21381" y="2601"/>
                  </a:lnTo>
                  <a:lnTo>
                    <a:pt x="18886" y="2548"/>
                  </a:lnTo>
                  <a:lnTo>
                    <a:pt x="16365" y="2469"/>
                  </a:lnTo>
                  <a:lnTo>
                    <a:pt x="13869" y="2364"/>
                  </a:lnTo>
                  <a:lnTo>
                    <a:pt x="11348" y="2207"/>
                  </a:lnTo>
                  <a:lnTo>
                    <a:pt x="8853" y="2049"/>
                  </a:lnTo>
                  <a:lnTo>
                    <a:pt x="6331" y="1839"/>
                  </a:lnTo>
                  <a:lnTo>
                    <a:pt x="3232" y="1576"/>
                  </a:lnTo>
                  <a:lnTo>
                    <a:pt x="1" y="1261"/>
                  </a:lnTo>
                  <a:lnTo>
                    <a:pt x="553" y="2101"/>
                  </a:lnTo>
                  <a:lnTo>
                    <a:pt x="1130" y="2916"/>
                  </a:lnTo>
                  <a:lnTo>
                    <a:pt x="1735" y="3704"/>
                  </a:lnTo>
                  <a:lnTo>
                    <a:pt x="2365" y="4439"/>
                  </a:lnTo>
                  <a:lnTo>
                    <a:pt x="3048" y="5122"/>
                  </a:lnTo>
                  <a:lnTo>
                    <a:pt x="3757" y="5805"/>
                  </a:lnTo>
                  <a:lnTo>
                    <a:pt x="4466" y="6435"/>
                  </a:lnTo>
                  <a:lnTo>
                    <a:pt x="5228" y="7039"/>
                  </a:lnTo>
                  <a:lnTo>
                    <a:pt x="6016" y="7591"/>
                  </a:lnTo>
                  <a:lnTo>
                    <a:pt x="6830" y="8116"/>
                  </a:lnTo>
                  <a:lnTo>
                    <a:pt x="7644" y="8642"/>
                  </a:lnTo>
                  <a:lnTo>
                    <a:pt x="8485" y="9114"/>
                  </a:lnTo>
                  <a:lnTo>
                    <a:pt x="9352" y="9561"/>
                  </a:lnTo>
                  <a:lnTo>
                    <a:pt x="10245" y="9955"/>
                  </a:lnTo>
                  <a:lnTo>
                    <a:pt x="11138" y="10349"/>
                  </a:lnTo>
                  <a:lnTo>
                    <a:pt x="12057" y="10717"/>
                  </a:lnTo>
                  <a:lnTo>
                    <a:pt x="12976" y="11058"/>
                  </a:lnTo>
                  <a:lnTo>
                    <a:pt x="13922" y="11347"/>
                  </a:lnTo>
                  <a:lnTo>
                    <a:pt x="14867" y="11636"/>
                  </a:lnTo>
                  <a:lnTo>
                    <a:pt x="15839" y="11899"/>
                  </a:lnTo>
                  <a:lnTo>
                    <a:pt x="16811" y="12135"/>
                  </a:lnTo>
                  <a:lnTo>
                    <a:pt x="17783" y="12371"/>
                  </a:lnTo>
                  <a:lnTo>
                    <a:pt x="18755" y="12555"/>
                  </a:lnTo>
                  <a:lnTo>
                    <a:pt x="19727" y="12739"/>
                  </a:lnTo>
                  <a:lnTo>
                    <a:pt x="20725" y="12897"/>
                  </a:lnTo>
                  <a:lnTo>
                    <a:pt x="21697" y="13028"/>
                  </a:lnTo>
                  <a:lnTo>
                    <a:pt x="22695" y="13159"/>
                  </a:lnTo>
                  <a:lnTo>
                    <a:pt x="23667" y="13265"/>
                  </a:lnTo>
                  <a:lnTo>
                    <a:pt x="25636" y="13422"/>
                  </a:lnTo>
                  <a:lnTo>
                    <a:pt x="27554" y="13527"/>
                  </a:lnTo>
                  <a:lnTo>
                    <a:pt x="28631" y="13553"/>
                  </a:lnTo>
                  <a:lnTo>
                    <a:pt x="29734" y="13580"/>
                  </a:lnTo>
                  <a:lnTo>
                    <a:pt x="30863" y="13580"/>
                  </a:lnTo>
                  <a:lnTo>
                    <a:pt x="31993" y="13553"/>
                  </a:lnTo>
                  <a:lnTo>
                    <a:pt x="33149" y="13527"/>
                  </a:lnTo>
                  <a:lnTo>
                    <a:pt x="34304" y="13475"/>
                  </a:lnTo>
                  <a:lnTo>
                    <a:pt x="35486" y="13396"/>
                  </a:lnTo>
                  <a:lnTo>
                    <a:pt x="36668" y="13291"/>
                  </a:lnTo>
                  <a:lnTo>
                    <a:pt x="37850" y="13159"/>
                  </a:lnTo>
                  <a:lnTo>
                    <a:pt x="39006" y="13002"/>
                  </a:lnTo>
                  <a:lnTo>
                    <a:pt x="40188" y="12818"/>
                  </a:lnTo>
                  <a:lnTo>
                    <a:pt x="41370" y="12582"/>
                  </a:lnTo>
                  <a:lnTo>
                    <a:pt x="42525" y="12345"/>
                  </a:lnTo>
                  <a:lnTo>
                    <a:pt x="43681" y="12056"/>
                  </a:lnTo>
                  <a:lnTo>
                    <a:pt x="44837" y="11767"/>
                  </a:lnTo>
                  <a:lnTo>
                    <a:pt x="45966" y="11400"/>
                  </a:lnTo>
                  <a:lnTo>
                    <a:pt x="47069" y="11032"/>
                  </a:lnTo>
                  <a:lnTo>
                    <a:pt x="48146" y="10612"/>
                  </a:lnTo>
                  <a:lnTo>
                    <a:pt x="49197" y="10139"/>
                  </a:lnTo>
                  <a:lnTo>
                    <a:pt x="50248" y="9640"/>
                  </a:lnTo>
                  <a:lnTo>
                    <a:pt x="51246" y="9114"/>
                  </a:lnTo>
                  <a:lnTo>
                    <a:pt x="52218" y="8510"/>
                  </a:lnTo>
                  <a:lnTo>
                    <a:pt x="53137" y="7880"/>
                  </a:lnTo>
                  <a:lnTo>
                    <a:pt x="54056" y="7223"/>
                  </a:lnTo>
                  <a:lnTo>
                    <a:pt x="54476" y="6856"/>
                  </a:lnTo>
                  <a:lnTo>
                    <a:pt x="54897" y="6488"/>
                  </a:lnTo>
                  <a:lnTo>
                    <a:pt x="55317" y="6120"/>
                  </a:lnTo>
                  <a:lnTo>
                    <a:pt x="55711" y="5726"/>
                  </a:lnTo>
                  <a:lnTo>
                    <a:pt x="56105" y="5306"/>
                  </a:lnTo>
                  <a:lnTo>
                    <a:pt x="56473" y="4912"/>
                  </a:lnTo>
                  <a:lnTo>
                    <a:pt x="56840" y="4465"/>
                  </a:lnTo>
                  <a:lnTo>
                    <a:pt x="57208" y="4019"/>
                  </a:lnTo>
                  <a:lnTo>
                    <a:pt x="57550" y="3572"/>
                  </a:lnTo>
                  <a:lnTo>
                    <a:pt x="57865" y="3100"/>
                  </a:lnTo>
                  <a:lnTo>
                    <a:pt x="58180" y="2627"/>
                  </a:lnTo>
                  <a:lnTo>
                    <a:pt x="58469" y="2128"/>
                  </a:lnTo>
                  <a:lnTo>
                    <a:pt x="58758" y="1629"/>
                  </a:lnTo>
                  <a:lnTo>
                    <a:pt x="59020" y="1103"/>
                  </a:lnTo>
                  <a:lnTo>
                    <a:pt x="59283" y="552"/>
                  </a:lnTo>
                  <a:lnTo>
                    <a:pt x="59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68"/>
            <p:cNvSpPr/>
            <p:nvPr/>
          </p:nvSpPr>
          <p:spPr>
            <a:xfrm>
              <a:off x="6693378" y="1742140"/>
              <a:ext cx="64128" cy="71433"/>
            </a:xfrm>
            <a:custGeom>
              <a:avLst/>
              <a:gdLst/>
              <a:ahLst/>
              <a:cxnLst/>
              <a:rect l="l" t="t" r="r" b="b"/>
              <a:pathLst>
                <a:path w="3915" h="4361" extrusionOk="0">
                  <a:moveTo>
                    <a:pt x="500" y="762"/>
                  </a:moveTo>
                  <a:lnTo>
                    <a:pt x="1025" y="972"/>
                  </a:lnTo>
                  <a:lnTo>
                    <a:pt x="1551" y="1209"/>
                  </a:lnTo>
                  <a:lnTo>
                    <a:pt x="2050" y="1498"/>
                  </a:lnTo>
                  <a:lnTo>
                    <a:pt x="2523" y="1839"/>
                  </a:lnTo>
                  <a:lnTo>
                    <a:pt x="2733" y="2023"/>
                  </a:lnTo>
                  <a:lnTo>
                    <a:pt x="2943" y="2259"/>
                  </a:lnTo>
                  <a:lnTo>
                    <a:pt x="3127" y="2522"/>
                  </a:lnTo>
                  <a:lnTo>
                    <a:pt x="3179" y="2680"/>
                  </a:lnTo>
                  <a:lnTo>
                    <a:pt x="3232" y="2811"/>
                  </a:lnTo>
                  <a:lnTo>
                    <a:pt x="3258" y="2942"/>
                  </a:lnTo>
                  <a:lnTo>
                    <a:pt x="3284" y="3074"/>
                  </a:lnTo>
                  <a:lnTo>
                    <a:pt x="3258" y="3205"/>
                  </a:lnTo>
                  <a:lnTo>
                    <a:pt x="3205" y="3336"/>
                  </a:lnTo>
                  <a:lnTo>
                    <a:pt x="3127" y="3441"/>
                  </a:lnTo>
                  <a:lnTo>
                    <a:pt x="3022" y="3520"/>
                  </a:lnTo>
                  <a:lnTo>
                    <a:pt x="2890" y="3625"/>
                  </a:lnTo>
                  <a:lnTo>
                    <a:pt x="2706" y="3678"/>
                  </a:lnTo>
                  <a:lnTo>
                    <a:pt x="2391" y="3757"/>
                  </a:lnTo>
                  <a:lnTo>
                    <a:pt x="2102" y="3757"/>
                  </a:lnTo>
                  <a:lnTo>
                    <a:pt x="1866" y="3704"/>
                  </a:lnTo>
                  <a:lnTo>
                    <a:pt x="1656" y="3625"/>
                  </a:lnTo>
                  <a:lnTo>
                    <a:pt x="1446" y="3468"/>
                  </a:lnTo>
                  <a:lnTo>
                    <a:pt x="1288" y="3310"/>
                  </a:lnTo>
                  <a:lnTo>
                    <a:pt x="1130" y="3100"/>
                  </a:lnTo>
                  <a:lnTo>
                    <a:pt x="1025" y="2864"/>
                  </a:lnTo>
                  <a:lnTo>
                    <a:pt x="920" y="2601"/>
                  </a:lnTo>
                  <a:lnTo>
                    <a:pt x="815" y="2338"/>
                  </a:lnTo>
                  <a:lnTo>
                    <a:pt x="684" y="1787"/>
                  </a:lnTo>
                  <a:lnTo>
                    <a:pt x="579" y="1235"/>
                  </a:lnTo>
                  <a:lnTo>
                    <a:pt x="500" y="762"/>
                  </a:lnTo>
                  <a:close/>
                  <a:moveTo>
                    <a:pt x="264" y="1"/>
                  </a:moveTo>
                  <a:lnTo>
                    <a:pt x="159" y="27"/>
                  </a:lnTo>
                  <a:lnTo>
                    <a:pt x="54" y="106"/>
                  </a:lnTo>
                  <a:lnTo>
                    <a:pt x="1" y="211"/>
                  </a:lnTo>
                  <a:lnTo>
                    <a:pt x="1" y="342"/>
                  </a:lnTo>
                  <a:lnTo>
                    <a:pt x="27" y="473"/>
                  </a:lnTo>
                  <a:lnTo>
                    <a:pt x="106" y="578"/>
                  </a:lnTo>
                  <a:lnTo>
                    <a:pt x="211" y="631"/>
                  </a:lnTo>
                  <a:lnTo>
                    <a:pt x="237" y="631"/>
                  </a:lnTo>
                  <a:lnTo>
                    <a:pt x="211" y="684"/>
                  </a:lnTo>
                  <a:lnTo>
                    <a:pt x="185" y="710"/>
                  </a:lnTo>
                  <a:lnTo>
                    <a:pt x="185" y="1130"/>
                  </a:lnTo>
                  <a:lnTo>
                    <a:pt x="185" y="1524"/>
                  </a:lnTo>
                  <a:lnTo>
                    <a:pt x="211" y="1944"/>
                  </a:lnTo>
                  <a:lnTo>
                    <a:pt x="290" y="2365"/>
                  </a:lnTo>
                  <a:lnTo>
                    <a:pt x="395" y="2785"/>
                  </a:lnTo>
                  <a:lnTo>
                    <a:pt x="553" y="3153"/>
                  </a:lnTo>
                  <a:lnTo>
                    <a:pt x="658" y="3336"/>
                  </a:lnTo>
                  <a:lnTo>
                    <a:pt x="763" y="3520"/>
                  </a:lnTo>
                  <a:lnTo>
                    <a:pt x="894" y="3678"/>
                  </a:lnTo>
                  <a:lnTo>
                    <a:pt x="1025" y="3835"/>
                  </a:lnTo>
                  <a:lnTo>
                    <a:pt x="1262" y="4019"/>
                  </a:lnTo>
                  <a:lnTo>
                    <a:pt x="1524" y="4151"/>
                  </a:lnTo>
                  <a:lnTo>
                    <a:pt x="1813" y="4256"/>
                  </a:lnTo>
                  <a:lnTo>
                    <a:pt x="2102" y="4335"/>
                  </a:lnTo>
                  <a:lnTo>
                    <a:pt x="2391" y="4361"/>
                  </a:lnTo>
                  <a:lnTo>
                    <a:pt x="2706" y="4335"/>
                  </a:lnTo>
                  <a:lnTo>
                    <a:pt x="2995" y="4256"/>
                  </a:lnTo>
                  <a:lnTo>
                    <a:pt x="3258" y="4124"/>
                  </a:lnTo>
                  <a:lnTo>
                    <a:pt x="3416" y="4046"/>
                  </a:lnTo>
                  <a:lnTo>
                    <a:pt x="3547" y="3941"/>
                  </a:lnTo>
                  <a:lnTo>
                    <a:pt x="3652" y="3809"/>
                  </a:lnTo>
                  <a:lnTo>
                    <a:pt x="3731" y="3704"/>
                  </a:lnTo>
                  <a:lnTo>
                    <a:pt x="3810" y="3573"/>
                  </a:lnTo>
                  <a:lnTo>
                    <a:pt x="3862" y="3415"/>
                  </a:lnTo>
                  <a:lnTo>
                    <a:pt x="3888" y="3284"/>
                  </a:lnTo>
                  <a:lnTo>
                    <a:pt x="3915" y="3126"/>
                  </a:lnTo>
                  <a:lnTo>
                    <a:pt x="3915" y="2837"/>
                  </a:lnTo>
                  <a:lnTo>
                    <a:pt x="3862" y="2522"/>
                  </a:lnTo>
                  <a:lnTo>
                    <a:pt x="3731" y="2233"/>
                  </a:lnTo>
                  <a:lnTo>
                    <a:pt x="3573" y="1971"/>
                  </a:lnTo>
                  <a:lnTo>
                    <a:pt x="3442" y="1787"/>
                  </a:lnTo>
                  <a:lnTo>
                    <a:pt x="3284" y="1603"/>
                  </a:lnTo>
                  <a:lnTo>
                    <a:pt x="2916" y="1288"/>
                  </a:lnTo>
                  <a:lnTo>
                    <a:pt x="2549" y="1025"/>
                  </a:lnTo>
                  <a:lnTo>
                    <a:pt x="2129" y="762"/>
                  </a:lnTo>
                  <a:lnTo>
                    <a:pt x="1708" y="552"/>
                  </a:lnTo>
                  <a:lnTo>
                    <a:pt x="1262" y="342"/>
                  </a:lnTo>
                  <a:lnTo>
                    <a:pt x="815" y="158"/>
                  </a:lnTo>
                  <a:lnTo>
                    <a:pt x="395" y="27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68"/>
            <p:cNvSpPr/>
            <p:nvPr/>
          </p:nvSpPr>
          <p:spPr>
            <a:xfrm>
              <a:off x="6467940" y="3568919"/>
              <a:ext cx="282686" cy="107158"/>
            </a:xfrm>
            <a:custGeom>
              <a:avLst/>
              <a:gdLst/>
              <a:ahLst/>
              <a:cxnLst/>
              <a:rect l="l" t="t" r="r" b="b"/>
              <a:pathLst>
                <a:path w="17258" h="6542" extrusionOk="0">
                  <a:moveTo>
                    <a:pt x="7644" y="1"/>
                  </a:moveTo>
                  <a:lnTo>
                    <a:pt x="6882" y="27"/>
                  </a:lnTo>
                  <a:lnTo>
                    <a:pt x="6173" y="106"/>
                  </a:lnTo>
                  <a:lnTo>
                    <a:pt x="5438" y="211"/>
                  </a:lnTo>
                  <a:lnTo>
                    <a:pt x="4676" y="369"/>
                  </a:lnTo>
                  <a:lnTo>
                    <a:pt x="3914" y="605"/>
                  </a:lnTo>
                  <a:lnTo>
                    <a:pt x="3520" y="736"/>
                  </a:lnTo>
                  <a:lnTo>
                    <a:pt x="3153" y="894"/>
                  </a:lnTo>
                  <a:lnTo>
                    <a:pt x="2811" y="1052"/>
                  </a:lnTo>
                  <a:lnTo>
                    <a:pt x="2470" y="1235"/>
                  </a:lnTo>
                  <a:lnTo>
                    <a:pt x="2128" y="1419"/>
                  </a:lnTo>
                  <a:lnTo>
                    <a:pt x="1813" y="1629"/>
                  </a:lnTo>
                  <a:lnTo>
                    <a:pt x="1524" y="1866"/>
                  </a:lnTo>
                  <a:lnTo>
                    <a:pt x="1261" y="2129"/>
                  </a:lnTo>
                  <a:lnTo>
                    <a:pt x="946" y="2496"/>
                  </a:lnTo>
                  <a:lnTo>
                    <a:pt x="684" y="2838"/>
                  </a:lnTo>
                  <a:lnTo>
                    <a:pt x="447" y="3205"/>
                  </a:lnTo>
                  <a:lnTo>
                    <a:pt x="290" y="3573"/>
                  </a:lnTo>
                  <a:lnTo>
                    <a:pt x="158" y="3941"/>
                  </a:lnTo>
                  <a:lnTo>
                    <a:pt x="53" y="4309"/>
                  </a:lnTo>
                  <a:lnTo>
                    <a:pt x="1" y="4676"/>
                  </a:lnTo>
                  <a:lnTo>
                    <a:pt x="1" y="5044"/>
                  </a:lnTo>
                  <a:lnTo>
                    <a:pt x="421" y="4598"/>
                  </a:lnTo>
                  <a:lnTo>
                    <a:pt x="867" y="4204"/>
                  </a:lnTo>
                  <a:lnTo>
                    <a:pt x="1340" y="3836"/>
                  </a:lnTo>
                  <a:lnTo>
                    <a:pt x="1839" y="3521"/>
                  </a:lnTo>
                  <a:lnTo>
                    <a:pt x="2338" y="3232"/>
                  </a:lnTo>
                  <a:lnTo>
                    <a:pt x="2864" y="2969"/>
                  </a:lnTo>
                  <a:lnTo>
                    <a:pt x="3415" y="2759"/>
                  </a:lnTo>
                  <a:lnTo>
                    <a:pt x="3967" y="2601"/>
                  </a:lnTo>
                  <a:lnTo>
                    <a:pt x="4518" y="2444"/>
                  </a:lnTo>
                  <a:lnTo>
                    <a:pt x="5096" y="2339"/>
                  </a:lnTo>
                  <a:lnTo>
                    <a:pt x="5674" y="2260"/>
                  </a:lnTo>
                  <a:lnTo>
                    <a:pt x="6252" y="2207"/>
                  </a:lnTo>
                  <a:lnTo>
                    <a:pt x="6856" y="2207"/>
                  </a:lnTo>
                  <a:lnTo>
                    <a:pt x="7460" y="2234"/>
                  </a:lnTo>
                  <a:lnTo>
                    <a:pt x="8064" y="2260"/>
                  </a:lnTo>
                  <a:lnTo>
                    <a:pt x="8642" y="2339"/>
                  </a:lnTo>
                  <a:lnTo>
                    <a:pt x="9246" y="2444"/>
                  </a:lnTo>
                  <a:lnTo>
                    <a:pt x="9850" y="2575"/>
                  </a:lnTo>
                  <a:lnTo>
                    <a:pt x="10454" y="2706"/>
                  </a:lnTo>
                  <a:lnTo>
                    <a:pt x="11032" y="2890"/>
                  </a:lnTo>
                  <a:lnTo>
                    <a:pt x="11636" y="3100"/>
                  </a:lnTo>
                  <a:lnTo>
                    <a:pt x="12214" y="3310"/>
                  </a:lnTo>
                  <a:lnTo>
                    <a:pt x="12766" y="3547"/>
                  </a:lnTo>
                  <a:lnTo>
                    <a:pt x="13344" y="3810"/>
                  </a:lnTo>
                  <a:lnTo>
                    <a:pt x="13895" y="4098"/>
                  </a:lnTo>
                  <a:lnTo>
                    <a:pt x="14421" y="4387"/>
                  </a:lnTo>
                  <a:lnTo>
                    <a:pt x="14946" y="4703"/>
                  </a:lnTo>
                  <a:lnTo>
                    <a:pt x="15445" y="5044"/>
                  </a:lnTo>
                  <a:lnTo>
                    <a:pt x="15918" y="5386"/>
                  </a:lnTo>
                  <a:lnTo>
                    <a:pt x="16391" y="5753"/>
                  </a:lnTo>
                  <a:lnTo>
                    <a:pt x="16837" y="6147"/>
                  </a:lnTo>
                  <a:lnTo>
                    <a:pt x="17257" y="6541"/>
                  </a:lnTo>
                  <a:lnTo>
                    <a:pt x="17257" y="6541"/>
                  </a:lnTo>
                  <a:lnTo>
                    <a:pt x="17073" y="6147"/>
                  </a:lnTo>
                  <a:lnTo>
                    <a:pt x="16916" y="5753"/>
                  </a:lnTo>
                  <a:lnTo>
                    <a:pt x="16811" y="5359"/>
                  </a:lnTo>
                  <a:lnTo>
                    <a:pt x="16706" y="4965"/>
                  </a:lnTo>
                  <a:lnTo>
                    <a:pt x="16706" y="4860"/>
                  </a:lnTo>
                  <a:lnTo>
                    <a:pt x="16732" y="4781"/>
                  </a:lnTo>
                  <a:lnTo>
                    <a:pt x="16312" y="4151"/>
                  </a:lnTo>
                  <a:lnTo>
                    <a:pt x="15839" y="3573"/>
                  </a:lnTo>
                  <a:lnTo>
                    <a:pt x="15340" y="3048"/>
                  </a:lnTo>
                  <a:lnTo>
                    <a:pt x="14841" y="2549"/>
                  </a:lnTo>
                  <a:lnTo>
                    <a:pt x="14289" y="2102"/>
                  </a:lnTo>
                  <a:lnTo>
                    <a:pt x="13711" y="1682"/>
                  </a:lnTo>
                  <a:lnTo>
                    <a:pt x="13107" y="1314"/>
                  </a:lnTo>
                  <a:lnTo>
                    <a:pt x="12503" y="999"/>
                  </a:lnTo>
                  <a:lnTo>
                    <a:pt x="11847" y="736"/>
                  </a:lnTo>
                  <a:lnTo>
                    <a:pt x="11190" y="500"/>
                  </a:lnTo>
                  <a:lnTo>
                    <a:pt x="10507" y="316"/>
                  </a:lnTo>
                  <a:lnTo>
                    <a:pt x="9824" y="159"/>
                  </a:lnTo>
                  <a:lnTo>
                    <a:pt x="9115" y="80"/>
                  </a:lnTo>
                  <a:lnTo>
                    <a:pt x="83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68"/>
            <p:cNvSpPr/>
            <p:nvPr/>
          </p:nvSpPr>
          <p:spPr>
            <a:xfrm>
              <a:off x="6701568" y="1754621"/>
              <a:ext cx="45618" cy="49058"/>
            </a:xfrm>
            <a:custGeom>
              <a:avLst/>
              <a:gdLst/>
              <a:ahLst/>
              <a:cxnLst/>
              <a:rect l="l" t="t" r="r" b="b"/>
              <a:pathLst>
                <a:path w="2785" h="2995" extrusionOk="0">
                  <a:moveTo>
                    <a:pt x="0" y="0"/>
                  </a:moveTo>
                  <a:lnTo>
                    <a:pt x="79" y="473"/>
                  </a:lnTo>
                  <a:lnTo>
                    <a:pt x="184" y="1025"/>
                  </a:lnTo>
                  <a:lnTo>
                    <a:pt x="315" y="1576"/>
                  </a:lnTo>
                  <a:lnTo>
                    <a:pt x="420" y="1839"/>
                  </a:lnTo>
                  <a:lnTo>
                    <a:pt x="525" y="2102"/>
                  </a:lnTo>
                  <a:lnTo>
                    <a:pt x="630" y="2338"/>
                  </a:lnTo>
                  <a:lnTo>
                    <a:pt x="788" y="2548"/>
                  </a:lnTo>
                  <a:lnTo>
                    <a:pt x="946" y="2706"/>
                  </a:lnTo>
                  <a:lnTo>
                    <a:pt x="1156" y="2863"/>
                  </a:lnTo>
                  <a:lnTo>
                    <a:pt x="1366" y="2942"/>
                  </a:lnTo>
                  <a:lnTo>
                    <a:pt x="1602" y="2995"/>
                  </a:lnTo>
                  <a:lnTo>
                    <a:pt x="1891" y="2995"/>
                  </a:lnTo>
                  <a:lnTo>
                    <a:pt x="2206" y="2916"/>
                  </a:lnTo>
                  <a:lnTo>
                    <a:pt x="2390" y="2863"/>
                  </a:lnTo>
                  <a:lnTo>
                    <a:pt x="2522" y="2758"/>
                  </a:lnTo>
                  <a:lnTo>
                    <a:pt x="2627" y="2679"/>
                  </a:lnTo>
                  <a:lnTo>
                    <a:pt x="2705" y="2574"/>
                  </a:lnTo>
                  <a:lnTo>
                    <a:pt x="2758" y="2443"/>
                  </a:lnTo>
                  <a:lnTo>
                    <a:pt x="2784" y="2312"/>
                  </a:lnTo>
                  <a:lnTo>
                    <a:pt x="2758" y="2180"/>
                  </a:lnTo>
                  <a:lnTo>
                    <a:pt x="2732" y="2049"/>
                  </a:lnTo>
                  <a:lnTo>
                    <a:pt x="2679" y="1918"/>
                  </a:lnTo>
                  <a:lnTo>
                    <a:pt x="2627" y="1760"/>
                  </a:lnTo>
                  <a:lnTo>
                    <a:pt x="2443" y="1497"/>
                  </a:lnTo>
                  <a:lnTo>
                    <a:pt x="2233" y="1261"/>
                  </a:lnTo>
                  <a:lnTo>
                    <a:pt x="2023" y="1077"/>
                  </a:lnTo>
                  <a:lnTo>
                    <a:pt x="1550" y="736"/>
                  </a:lnTo>
                  <a:lnTo>
                    <a:pt x="1051" y="447"/>
                  </a:lnTo>
                  <a:lnTo>
                    <a:pt x="525" y="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68"/>
            <p:cNvSpPr/>
            <p:nvPr/>
          </p:nvSpPr>
          <p:spPr>
            <a:xfrm>
              <a:off x="6621961" y="3174833"/>
              <a:ext cx="86929" cy="65405"/>
            </a:xfrm>
            <a:custGeom>
              <a:avLst/>
              <a:gdLst/>
              <a:ahLst/>
              <a:cxnLst/>
              <a:rect l="l" t="t" r="r" b="b"/>
              <a:pathLst>
                <a:path w="5307" h="3993" extrusionOk="0">
                  <a:moveTo>
                    <a:pt x="4519" y="0"/>
                  </a:moveTo>
                  <a:lnTo>
                    <a:pt x="3363" y="788"/>
                  </a:lnTo>
                  <a:lnTo>
                    <a:pt x="2233" y="1603"/>
                  </a:lnTo>
                  <a:lnTo>
                    <a:pt x="1104" y="2417"/>
                  </a:lnTo>
                  <a:lnTo>
                    <a:pt x="1" y="3284"/>
                  </a:lnTo>
                  <a:lnTo>
                    <a:pt x="263" y="3520"/>
                  </a:lnTo>
                  <a:lnTo>
                    <a:pt x="552" y="3704"/>
                  </a:lnTo>
                  <a:lnTo>
                    <a:pt x="868" y="3861"/>
                  </a:lnTo>
                  <a:lnTo>
                    <a:pt x="1209" y="3940"/>
                  </a:lnTo>
                  <a:lnTo>
                    <a:pt x="1551" y="3993"/>
                  </a:lnTo>
                  <a:lnTo>
                    <a:pt x="1918" y="3993"/>
                  </a:lnTo>
                  <a:lnTo>
                    <a:pt x="2286" y="3967"/>
                  </a:lnTo>
                  <a:lnTo>
                    <a:pt x="2654" y="3888"/>
                  </a:lnTo>
                  <a:lnTo>
                    <a:pt x="2890" y="3809"/>
                  </a:lnTo>
                  <a:lnTo>
                    <a:pt x="3100" y="3730"/>
                  </a:lnTo>
                  <a:lnTo>
                    <a:pt x="3310" y="3625"/>
                  </a:lnTo>
                  <a:lnTo>
                    <a:pt x="3520" y="3520"/>
                  </a:lnTo>
                  <a:lnTo>
                    <a:pt x="3888" y="3257"/>
                  </a:lnTo>
                  <a:lnTo>
                    <a:pt x="4230" y="2942"/>
                  </a:lnTo>
                  <a:lnTo>
                    <a:pt x="4519" y="2601"/>
                  </a:lnTo>
                  <a:lnTo>
                    <a:pt x="4755" y="2233"/>
                  </a:lnTo>
                  <a:lnTo>
                    <a:pt x="4991" y="1813"/>
                  </a:lnTo>
                  <a:lnTo>
                    <a:pt x="5175" y="1366"/>
                  </a:lnTo>
                  <a:lnTo>
                    <a:pt x="5228" y="1261"/>
                  </a:lnTo>
                  <a:lnTo>
                    <a:pt x="5307" y="1182"/>
                  </a:lnTo>
                  <a:lnTo>
                    <a:pt x="45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68"/>
            <p:cNvSpPr/>
            <p:nvPr/>
          </p:nvSpPr>
          <p:spPr>
            <a:xfrm>
              <a:off x="6633591" y="3361990"/>
              <a:ext cx="56364" cy="28829"/>
            </a:xfrm>
            <a:custGeom>
              <a:avLst/>
              <a:gdLst/>
              <a:ahLst/>
              <a:cxnLst/>
              <a:rect l="l" t="t" r="r" b="b"/>
              <a:pathLst>
                <a:path w="3441" h="1760" extrusionOk="0">
                  <a:moveTo>
                    <a:pt x="473" y="0"/>
                  </a:moveTo>
                  <a:lnTo>
                    <a:pt x="368" y="26"/>
                  </a:lnTo>
                  <a:lnTo>
                    <a:pt x="289" y="79"/>
                  </a:lnTo>
                  <a:lnTo>
                    <a:pt x="236" y="158"/>
                  </a:lnTo>
                  <a:lnTo>
                    <a:pt x="26" y="709"/>
                  </a:lnTo>
                  <a:lnTo>
                    <a:pt x="0" y="788"/>
                  </a:lnTo>
                  <a:lnTo>
                    <a:pt x="26" y="867"/>
                  </a:lnTo>
                  <a:lnTo>
                    <a:pt x="53" y="946"/>
                  </a:lnTo>
                  <a:lnTo>
                    <a:pt x="79" y="998"/>
                  </a:lnTo>
                  <a:lnTo>
                    <a:pt x="420" y="1261"/>
                  </a:lnTo>
                  <a:lnTo>
                    <a:pt x="814" y="1471"/>
                  </a:lnTo>
                  <a:lnTo>
                    <a:pt x="1208" y="1629"/>
                  </a:lnTo>
                  <a:lnTo>
                    <a:pt x="1602" y="1707"/>
                  </a:lnTo>
                  <a:lnTo>
                    <a:pt x="2022" y="1760"/>
                  </a:lnTo>
                  <a:lnTo>
                    <a:pt x="2443" y="1734"/>
                  </a:lnTo>
                  <a:lnTo>
                    <a:pt x="2653" y="1707"/>
                  </a:lnTo>
                  <a:lnTo>
                    <a:pt x="2863" y="1655"/>
                  </a:lnTo>
                  <a:lnTo>
                    <a:pt x="3073" y="1602"/>
                  </a:lnTo>
                  <a:lnTo>
                    <a:pt x="3283" y="1523"/>
                  </a:lnTo>
                  <a:lnTo>
                    <a:pt x="3388" y="1445"/>
                  </a:lnTo>
                  <a:lnTo>
                    <a:pt x="3441" y="1340"/>
                  </a:lnTo>
                  <a:lnTo>
                    <a:pt x="3441" y="1235"/>
                  </a:lnTo>
                  <a:lnTo>
                    <a:pt x="3415" y="1129"/>
                  </a:lnTo>
                  <a:lnTo>
                    <a:pt x="3336" y="1024"/>
                  </a:lnTo>
                  <a:lnTo>
                    <a:pt x="3257" y="946"/>
                  </a:lnTo>
                  <a:lnTo>
                    <a:pt x="3152" y="919"/>
                  </a:lnTo>
                  <a:lnTo>
                    <a:pt x="3021" y="919"/>
                  </a:lnTo>
                  <a:lnTo>
                    <a:pt x="2705" y="998"/>
                  </a:lnTo>
                  <a:lnTo>
                    <a:pt x="2390" y="1024"/>
                  </a:lnTo>
                  <a:lnTo>
                    <a:pt x="2075" y="1051"/>
                  </a:lnTo>
                  <a:lnTo>
                    <a:pt x="1786" y="1024"/>
                  </a:lnTo>
                  <a:lnTo>
                    <a:pt x="1471" y="972"/>
                  </a:lnTo>
                  <a:lnTo>
                    <a:pt x="1182" y="893"/>
                  </a:lnTo>
                  <a:lnTo>
                    <a:pt x="893" y="788"/>
                  </a:lnTo>
                  <a:lnTo>
                    <a:pt x="630" y="657"/>
                  </a:lnTo>
                  <a:lnTo>
                    <a:pt x="709" y="315"/>
                  </a:lnTo>
                  <a:lnTo>
                    <a:pt x="735" y="184"/>
                  </a:lnTo>
                  <a:lnTo>
                    <a:pt x="683" y="105"/>
                  </a:lnTo>
                  <a:lnTo>
                    <a:pt x="630" y="53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68"/>
            <p:cNvSpPr/>
            <p:nvPr/>
          </p:nvSpPr>
          <p:spPr>
            <a:xfrm>
              <a:off x="6549692" y="3620123"/>
              <a:ext cx="130368" cy="98116"/>
            </a:xfrm>
            <a:custGeom>
              <a:avLst/>
              <a:gdLst/>
              <a:ahLst/>
              <a:cxnLst/>
              <a:rect l="l" t="t" r="r" b="b"/>
              <a:pathLst>
                <a:path w="7959" h="5990" extrusionOk="0">
                  <a:moveTo>
                    <a:pt x="1524" y="1"/>
                  </a:moveTo>
                  <a:lnTo>
                    <a:pt x="1025" y="27"/>
                  </a:lnTo>
                  <a:lnTo>
                    <a:pt x="499" y="79"/>
                  </a:lnTo>
                  <a:lnTo>
                    <a:pt x="0" y="158"/>
                  </a:lnTo>
                  <a:lnTo>
                    <a:pt x="342" y="1051"/>
                  </a:lnTo>
                  <a:lnTo>
                    <a:pt x="709" y="1892"/>
                  </a:lnTo>
                  <a:lnTo>
                    <a:pt x="1130" y="2680"/>
                  </a:lnTo>
                  <a:lnTo>
                    <a:pt x="1576" y="3415"/>
                  </a:lnTo>
                  <a:lnTo>
                    <a:pt x="2075" y="4124"/>
                  </a:lnTo>
                  <a:lnTo>
                    <a:pt x="2600" y="4781"/>
                  </a:lnTo>
                  <a:lnTo>
                    <a:pt x="3178" y="5411"/>
                  </a:lnTo>
                  <a:lnTo>
                    <a:pt x="3756" y="5989"/>
                  </a:lnTo>
                  <a:lnTo>
                    <a:pt x="5043" y="5516"/>
                  </a:lnTo>
                  <a:lnTo>
                    <a:pt x="5017" y="5411"/>
                  </a:lnTo>
                  <a:lnTo>
                    <a:pt x="5043" y="5175"/>
                  </a:lnTo>
                  <a:lnTo>
                    <a:pt x="5096" y="4939"/>
                  </a:lnTo>
                  <a:lnTo>
                    <a:pt x="5175" y="4729"/>
                  </a:lnTo>
                  <a:lnTo>
                    <a:pt x="5280" y="4518"/>
                  </a:lnTo>
                  <a:lnTo>
                    <a:pt x="5385" y="4335"/>
                  </a:lnTo>
                  <a:lnTo>
                    <a:pt x="5516" y="4124"/>
                  </a:lnTo>
                  <a:lnTo>
                    <a:pt x="5647" y="3967"/>
                  </a:lnTo>
                  <a:lnTo>
                    <a:pt x="5805" y="3809"/>
                  </a:lnTo>
                  <a:lnTo>
                    <a:pt x="5963" y="3652"/>
                  </a:lnTo>
                  <a:lnTo>
                    <a:pt x="6146" y="3547"/>
                  </a:lnTo>
                  <a:lnTo>
                    <a:pt x="6330" y="3415"/>
                  </a:lnTo>
                  <a:lnTo>
                    <a:pt x="6540" y="3336"/>
                  </a:lnTo>
                  <a:lnTo>
                    <a:pt x="6751" y="3258"/>
                  </a:lnTo>
                  <a:lnTo>
                    <a:pt x="6961" y="3205"/>
                  </a:lnTo>
                  <a:lnTo>
                    <a:pt x="7197" y="3179"/>
                  </a:lnTo>
                  <a:lnTo>
                    <a:pt x="7407" y="3153"/>
                  </a:lnTo>
                  <a:lnTo>
                    <a:pt x="7959" y="1445"/>
                  </a:lnTo>
                  <a:lnTo>
                    <a:pt x="7486" y="1209"/>
                  </a:lnTo>
                  <a:lnTo>
                    <a:pt x="7013" y="1025"/>
                  </a:lnTo>
                  <a:lnTo>
                    <a:pt x="6540" y="841"/>
                  </a:lnTo>
                  <a:lnTo>
                    <a:pt x="6041" y="657"/>
                  </a:lnTo>
                  <a:lnTo>
                    <a:pt x="5542" y="526"/>
                  </a:lnTo>
                  <a:lnTo>
                    <a:pt x="5043" y="395"/>
                  </a:lnTo>
                  <a:lnTo>
                    <a:pt x="4544" y="263"/>
                  </a:lnTo>
                  <a:lnTo>
                    <a:pt x="4045" y="184"/>
                  </a:lnTo>
                  <a:lnTo>
                    <a:pt x="3546" y="106"/>
                  </a:lnTo>
                  <a:lnTo>
                    <a:pt x="3047" y="53"/>
                  </a:lnTo>
                  <a:lnTo>
                    <a:pt x="25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68"/>
            <p:cNvSpPr/>
            <p:nvPr/>
          </p:nvSpPr>
          <p:spPr>
            <a:xfrm>
              <a:off x="6631854" y="3671753"/>
              <a:ext cx="48632" cy="42604"/>
            </a:xfrm>
            <a:custGeom>
              <a:avLst/>
              <a:gdLst/>
              <a:ahLst/>
              <a:cxnLst/>
              <a:rect l="l" t="t" r="r" b="b"/>
              <a:pathLst>
                <a:path w="2969" h="2601" extrusionOk="0">
                  <a:moveTo>
                    <a:pt x="2181" y="473"/>
                  </a:moveTo>
                  <a:lnTo>
                    <a:pt x="2102" y="762"/>
                  </a:lnTo>
                  <a:lnTo>
                    <a:pt x="1997" y="1025"/>
                  </a:lnTo>
                  <a:lnTo>
                    <a:pt x="1866" y="1261"/>
                  </a:lnTo>
                  <a:lnTo>
                    <a:pt x="1708" y="1471"/>
                  </a:lnTo>
                  <a:lnTo>
                    <a:pt x="1498" y="1655"/>
                  </a:lnTo>
                  <a:lnTo>
                    <a:pt x="1288" y="1787"/>
                  </a:lnTo>
                  <a:lnTo>
                    <a:pt x="1025" y="1892"/>
                  </a:lnTo>
                  <a:lnTo>
                    <a:pt x="763" y="1944"/>
                  </a:lnTo>
                  <a:lnTo>
                    <a:pt x="841" y="1682"/>
                  </a:lnTo>
                  <a:lnTo>
                    <a:pt x="973" y="1471"/>
                  </a:lnTo>
                  <a:lnTo>
                    <a:pt x="1104" y="1235"/>
                  </a:lnTo>
                  <a:lnTo>
                    <a:pt x="1288" y="1051"/>
                  </a:lnTo>
                  <a:lnTo>
                    <a:pt x="1472" y="867"/>
                  </a:lnTo>
                  <a:lnTo>
                    <a:pt x="1708" y="710"/>
                  </a:lnTo>
                  <a:lnTo>
                    <a:pt x="1918" y="578"/>
                  </a:lnTo>
                  <a:lnTo>
                    <a:pt x="2181" y="473"/>
                  </a:lnTo>
                  <a:close/>
                  <a:moveTo>
                    <a:pt x="2391" y="1"/>
                  </a:moveTo>
                  <a:lnTo>
                    <a:pt x="2181" y="27"/>
                  </a:lnTo>
                  <a:lnTo>
                    <a:pt x="1945" y="53"/>
                  </a:lnTo>
                  <a:lnTo>
                    <a:pt x="1735" y="106"/>
                  </a:lnTo>
                  <a:lnTo>
                    <a:pt x="1524" y="184"/>
                  </a:lnTo>
                  <a:lnTo>
                    <a:pt x="1314" y="263"/>
                  </a:lnTo>
                  <a:lnTo>
                    <a:pt x="1130" y="395"/>
                  </a:lnTo>
                  <a:lnTo>
                    <a:pt x="947" y="500"/>
                  </a:lnTo>
                  <a:lnTo>
                    <a:pt x="789" y="657"/>
                  </a:lnTo>
                  <a:lnTo>
                    <a:pt x="631" y="815"/>
                  </a:lnTo>
                  <a:lnTo>
                    <a:pt x="500" y="972"/>
                  </a:lnTo>
                  <a:lnTo>
                    <a:pt x="369" y="1183"/>
                  </a:lnTo>
                  <a:lnTo>
                    <a:pt x="264" y="1366"/>
                  </a:lnTo>
                  <a:lnTo>
                    <a:pt x="159" y="1577"/>
                  </a:lnTo>
                  <a:lnTo>
                    <a:pt x="80" y="1787"/>
                  </a:lnTo>
                  <a:lnTo>
                    <a:pt x="27" y="2023"/>
                  </a:lnTo>
                  <a:lnTo>
                    <a:pt x="1" y="2259"/>
                  </a:lnTo>
                  <a:lnTo>
                    <a:pt x="27" y="2364"/>
                  </a:lnTo>
                  <a:lnTo>
                    <a:pt x="53" y="2443"/>
                  </a:lnTo>
                  <a:lnTo>
                    <a:pt x="106" y="2522"/>
                  </a:lnTo>
                  <a:lnTo>
                    <a:pt x="185" y="2575"/>
                  </a:lnTo>
                  <a:lnTo>
                    <a:pt x="264" y="2601"/>
                  </a:lnTo>
                  <a:lnTo>
                    <a:pt x="710" y="2601"/>
                  </a:lnTo>
                  <a:lnTo>
                    <a:pt x="947" y="2575"/>
                  </a:lnTo>
                  <a:lnTo>
                    <a:pt x="1183" y="2522"/>
                  </a:lnTo>
                  <a:lnTo>
                    <a:pt x="1419" y="2443"/>
                  </a:lnTo>
                  <a:lnTo>
                    <a:pt x="1656" y="2338"/>
                  </a:lnTo>
                  <a:lnTo>
                    <a:pt x="1866" y="2233"/>
                  </a:lnTo>
                  <a:lnTo>
                    <a:pt x="2050" y="2076"/>
                  </a:lnTo>
                  <a:lnTo>
                    <a:pt x="2234" y="1918"/>
                  </a:lnTo>
                  <a:lnTo>
                    <a:pt x="2417" y="1760"/>
                  </a:lnTo>
                  <a:lnTo>
                    <a:pt x="2549" y="1577"/>
                  </a:lnTo>
                  <a:lnTo>
                    <a:pt x="2680" y="1366"/>
                  </a:lnTo>
                  <a:lnTo>
                    <a:pt x="2759" y="1156"/>
                  </a:lnTo>
                  <a:lnTo>
                    <a:pt x="2811" y="920"/>
                  </a:lnTo>
                  <a:lnTo>
                    <a:pt x="2838" y="683"/>
                  </a:lnTo>
                  <a:lnTo>
                    <a:pt x="2838" y="421"/>
                  </a:lnTo>
                  <a:lnTo>
                    <a:pt x="2811" y="368"/>
                  </a:lnTo>
                  <a:lnTo>
                    <a:pt x="2890" y="342"/>
                  </a:lnTo>
                  <a:lnTo>
                    <a:pt x="2916" y="289"/>
                  </a:lnTo>
                  <a:lnTo>
                    <a:pt x="2969" y="237"/>
                  </a:lnTo>
                  <a:lnTo>
                    <a:pt x="2969" y="184"/>
                  </a:lnTo>
                  <a:lnTo>
                    <a:pt x="2943" y="106"/>
                  </a:lnTo>
                  <a:lnTo>
                    <a:pt x="2916" y="79"/>
                  </a:lnTo>
                  <a:lnTo>
                    <a:pt x="2864" y="53"/>
                  </a:lnTo>
                  <a:lnTo>
                    <a:pt x="2628" y="27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68"/>
            <p:cNvSpPr/>
            <p:nvPr/>
          </p:nvSpPr>
          <p:spPr>
            <a:xfrm>
              <a:off x="6599602" y="3294865"/>
              <a:ext cx="52498" cy="25405"/>
            </a:xfrm>
            <a:custGeom>
              <a:avLst/>
              <a:gdLst/>
              <a:ahLst/>
              <a:cxnLst/>
              <a:rect l="l" t="t" r="r" b="b"/>
              <a:pathLst>
                <a:path w="3205" h="1551" extrusionOk="0">
                  <a:moveTo>
                    <a:pt x="1129" y="1"/>
                  </a:moveTo>
                  <a:lnTo>
                    <a:pt x="919" y="27"/>
                  </a:lnTo>
                  <a:lnTo>
                    <a:pt x="709" y="106"/>
                  </a:lnTo>
                  <a:lnTo>
                    <a:pt x="525" y="184"/>
                  </a:lnTo>
                  <a:lnTo>
                    <a:pt x="368" y="316"/>
                  </a:lnTo>
                  <a:lnTo>
                    <a:pt x="210" y="447"/>
                  </a:lnTo>
                  <a:lnTo>
                    <a:pt x="105" y="631"/>
                  </a:lnTo>
                  <a:lnTo>
                    <a:pt x="0" y="815"/>
                  </a:lnTo>
                  <a:lnTo>
                    <a:pt x="0" y="894"/>
                  </a:lnTo>
                  <a:lnTo>
                    <a:pt x="26" y="972"/>
                  </a:lnTo>
                  <a:lnTo>
                    <a:pt x="53" y="1025"/>
                  </a:lnTo>
                  <a:lnTo>
                    <a:pt x="131" y="1077"/>
                  </a:lnTo>
                  <a:lnTo>
                    <a:pt x="263" y="1077"/>
                  </a:lnTo>
                  <a:lnTo>
                    <a:pt x="341" y="1051"/>
                  </a:lnTo>
                  <a:lnTo>
                    <a:pt x="394" y="999"/>
                  </a:lnTo>
                  <a:lnTo>
                    <a:pt x="499" y="789"/>
                  </a:lnTo>
                  <a:lnTo>
                    <a:pt x="630" y="657"/>
                  </a:lnTo>
                  <a:lnTo>
                    <a:pt x="762" y="552"/>
                  </a:lnTo>
                  <a:lnTo>
                    <a:pt x="919" y="500"/>
                  </a:lnTo>
                  <a:lnTo>
                    <a:pt x="1077" y="473"/>
                  </a:lnTo>
                  <a:lnTo>
                    <a:pt x="1235" y="473"/>
                  </a:lnTo>
                  <a:lnTo>
                    <a:pt x="1418" y="526"/>
                  </a:lnTo>
                  <a:lnTo>
                    <a:pt x="1576" y="605"/>
                  </a:lnTo>
                  <a:lnTo>
                    <a:pt x="1917" y="789"/>
                  </a:lnTo>
                  <a:lnTo>
                    <a:pt x="2259" y="1025"/>
                  </a:lnTo>
                  <a:lnTo>
                    <a:pt x="2522" y="1261"/>
                  </a:lnTo>
                  <a:lnTo>
                    <a:pt x="2758" y="1471"/>
                  </a:lnTo>
                  <a:lnTo>
                    <a:pt x="2863" y="1550"/>
                  </a:lnTo>
                  <a:lnTo>
                    <a:pt x="2968" y="1550"/>
                  </a:lnTo>
                  <a:lnTo>
                    <a:pt x="3047" y="1524"/>
                  </a:lnTo>
                  <a:lnTo>
                    <a:pt x="3126" y="1471"/>
                  </a:lnTo>
                  <a:lnTo>
                    <a:pt x="3178" y="1393"/>
                  </a:lnTo>
                  <a:lnTo>
                    <a:pt x="3204" y="1314"/>
                  </a:lnTo>
                  <a:lnTo>
                    <a:pt x="3178" y="1209"/>
                  </a:lnTo>
                  <a:lnTo>
                    <a:pt x="3126" y="1104"/>
                  </a:lnTo>
                  <a:lnTo>
                    <a:pt x="2758" y="710"/>
                  </a:lnTo>
                  <a:lnTo>
                    <a:pt x="2574" y="526"/>
                  </a:lnTo>
                  <a:lnTo>
                    <a:pt x="2338" y="368"/>
                  </a:lnTo>
                  <a:lnTo>
                    <a:pt x="2101" y="211"/>
                  </a:lnTo>
                  <a:lnTo>
                    <a:pt x="1865" y="106"/>
                  </a:lnTo>
                  <a:lnTo>
                    <a:pt x="1602" y="27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68"/>
            <p:cNvSpPr/>
            <p:nvPr/>
          </p:nvSpPr>
          <p:spPr>
            <a:xfrm>
              <a:off x="6644336" y="3679500"/>
              <a:ext cx="23260" cy="24111"/>
            </a:xfrm>
            <a:custGeom>
              <a:avLst/>
              <a:gdLst/>
              <a:ahLst/>
              <a:cxnLst/>
              <a:rect l="l" t="t" r="r" b="b"/>
              <a:pathLst>
                <a:path w="1420" h="1472" extrusionOk="0">
                  <a:moveTo>
                    <a:pt x="1419" y="0"/>
                  </a:moveTo>
                  <a:lnTo>
                    <a:pt x="1156" y="105"/>
                  </a:lnTo>
                  <a:lnTo>
                    <a:pt x="946" y="237"/>
                  </a:lnTo>
                  <a:lnTo>
                    <a:pt x="710" y="394"/>
                  </a:lnTo>
                  <a:lnTo>
                    <a:pt x="526" y="578"/>
                  </a:lnTo>
                  <a:lnTo>
                    <a:pt x="342" y="762"/>
                  </a:lnTo>
                  <a:lnTo>
                    <a:pt x="211" y="998"/>
                  </a:lnTo>
                  <a:lnTo>
                    <a:pt x="79" y="1209"/>
                  </a:lnTo>
                  <a:lnTo>
                    <a:pt x="1" y="1471"/>
                  </a:lnTo>
                  <a:lnTo>
                    <a:pt x="263" y="1419"/>
                  </a:lnTo>
                  <a:lnTo>
                    <a:pt x="526" y="1314"/>
                  </a:lnTo>
                  <a:lnTo>
                    <a:pt x="736" y="1182"/>
                  </a:lnTo>
                  <a:lnTo>
                    <a:pt x="946" y="998"/>
                  </a:lnTo>
                  <a:lnTo>
                    <a:pt x="1104" y="788"/>
                  </a:lnTo>
                  <a:lnTo>
                    <a:pt x="1235" y="552"/>
                  </a:lnTo>
                  <a:lnTo>
                    <a:pt x="1340" y="289"/>
                  </a:lnTo>
                  <a:lnTo>
                    <a:pt x="1419" y="0"/>
                  </a:lnTo>
                  <a:close/>
                </a:path>
              </a:pathLst>
            </a:custGeom>
            <a:solidFill>
              <a:srgbClr val="F4A5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68"/>
            <p:cNvSpPr/>
            <p:nvPr/>
          </p:nvSpPr>
          <p:spPr>
            <a:xfrm>
              <a:off x="6540651" y="2995848"/>
              <a:ext cx="99394" cy="69287"/>
            </a:xfrm>
            <a:custGeom>
              <a:avLst/>
              <a:gdLst/>
              <a:ahLst/>
              <a:cxnLst/>
              <a:rect l="l" t="t" r="r" b="b"/>
              <a:pathLst>
                <a:path w="6068" h="4230" extrusionOk="0">
                  <a:moveTo>
                    <a:pt x="5963" y="1"/>
                  </a:moveTo>
                  <a:lnTo>
                    <a:pt x="4991" y="79"/>
                  </a:lnTo>
                  <a:lnTo>
                    <a:pt x="4518" y="132"/>
                  </a:lnTo>
                  <a:lnTo>
                    <a:pt x="4019" y="211"/>
                  </a:lnTo>
                  <a:lnTo>
                    <a:pt x="3520" y="290"/>
                  </a:lnTo>
                  <a:lnTo>
                    <a:pt x="3047" y="421"/>
                  </a:lnTo>
                  <a:lnTo>
                    <a:pt x="2601" y="552"/>
                  </a:lnTo>
                  <a:lnTo>
                    <a:pt x="2154" y="710"/>
                  </a:lnTo>
                  <a:lnTo>
                    <a:pt x="1734" y="920"/>
                  </a:lnTo>
                  <a:lnTo>
                    <a:pt x="1340" y="1156"/>
                  </a:lnTo>
                  <a:lnTo>
                    <a:pt x="999" y="1445"/>
                  </a:lnTo>
                  <a:lnTo>
                    <a:pt x="841" y="1603"/>
                  </a:lnTo>
                  <a:lnTo>
                    <a:pt x="683" y="1787"/>
                  </a:lnTo>
                  <a:lnTo>
                    <a:pt x="552" y="1971"/>
                  </a:lnTo>
                  <a:lnTo>
                    <a:pt x="421" y="2155"/>
                  </a:lnTo>
                  <a:lnTo>
                    <a:pt x="316" y="2365"/>
                  </a:lnTo>
                  <a:lnTo>
                    <a:pt x="237" y="2575"/>
                  </a:lnTo>
                  <a:lnTo>
                    <a:pt x="132" y="2811"/>
                  </a:lnTo>
                  <a:lnTo>
                    <a:pt x="79" y="3074"/>
                  </a:lnTo>
                  <a:lnTo>
                    <a:pt x="27" y="3336"/>
                  </a:lnTo>
                  <a:lnTo>
                    <a:pt x="1" y="3599"/>
                  </a:lnTo>
                  <a:lnTo>
                    <a:pt x="316" y="3757"/>
                  </a:lnTo>
                  <a:lnTo>
                    <a:pt x="657" y="3888"/>
                  </a:lnTo>
                  <a:lnTo>
                    <a:pt x="999" y="4019"/>
                  </a:lnTo>
                  <a:lnTo>
                    <a:pt x="1340" y="4098"/>
                  </a:lnTo>
                  <a:lnTo>
                    <a:pt x="1708" y="4177"/>
                  </a:lnTo>
                  <a:lnTo>
                    <a:pt x="2049" y="4230"/>
                  </a:lnTo>
                  <a:lnTo>
                    <a:pt x="2732" y="4230"/>
                  </a:lnTo>
                  <a:lnTo>
                    <a:pt x="3126" y="4203"/>
                  </a:lnTo>
                  <a:lnTo>
                    <a:pt x="3494" y="4098"/>
                  </a:lnTo>
                  <a:lnTo>
                    <a:pt x="3862" y="3967"/>
                  </a:lnTo>
                  <a:lnTo>
                    <a:pt x="4203" y="3809"/>
                  </a:lnTo>
                  <a:lnTo>
                    <a:pt x="4545" y="3599"/>
                  </a:lnTo>
                  <a:lnTo>
                    <a:pt x="4834" y="3363"/>
                  </a:lnTo>
                  <a:lnTo>
                    <a:pt x="5096" y="3100"/>
                  </a:lnTo>
                  <a:lnTo>
                    <a:pt x="5359" y="2811"/>
                  </a:lnTo>
                  <a:lnTo>
                    <a:pt x="5569" y="2522"/>
                  </a:lnTo>
                  <a:lnTo>
                    <a:pt x="5727" y="2181"/>
                  </a:lnTo>
                  <a:lnTo>
                    <a:pt x="5884" y="1839"/>
                  </a:lnTo>
                  <a:lnTo>
                    <a:pt x="5989" y="1472"/>
                  </a:lnTo>
                  <a:lnTo>
                    <a:pt x="6042" y="1130"/>
                  </a:lnTo>
                  <a:lnTo>
                    <a:pt x="6068" y="736"/>
                  </a:lnTo>
                  <a:lnTo>
                    <a:pt x="6042" y="368"/>
                  </a:lnTo>
                  <a:lnTo>
                    <a:pt x="59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68"/>
            <p:cNvSpPr/>
            <p:nvPr/>
          </p:nvSpPr>
          <p:spPr>
            <a:xfrm>
              <a:off x="6548824" y="1389773"/>
              <a:ext cx="55954" cy="78755"/>
            </a:xfrm>
            <a:custGeom>
              <a:avLst/>
              <a:gdLst/>
              <a:ahLst/>
              <a:cxnLst/>
              <a:rect l="l" t="t" r="r" b="b"/>
              <a:pathLst>
                <a:path w="3416" h="4808" extrusionOk="0">
                  <a:moveTo>
                    <a:pt x="1419" y="762"/>
                  </a:moveTo>
                  <a:lnTo>
                    <a:pt x="1839" y="1130"/>
                  </a:lnTo>
                  <a:lnTo>
                    <a:pt x="2049" y="1340"/>
                  </a:lnTo>
                  <a:lnTo>
                    <a:pt x="2233" y="1550"/>
                  </a:lnTo>
                  <a:lnTo>
                    <a:pt x="2391" y="1787"/>
                  </a:lnTo>
                  <a:lnTo>
                    <a:pt x="2522" y="2050"/>
                  </a:lnTo>
                  <a:lnTo>
                    <a:pt x="2601" y="2312"/>
                  </a:lnTo>
                  <a:lnTo>
                    <a:pt x="2653" y="2601"/>
                  </a:lnTo>
                  <a:lnTo>
                    <a:pt x="2653" y="2864"/>
                  </a:lnTo>
                  <a:lnTo>
                    <a:pt x="2627" y="3126"/>
                  </a:lnTo>
                  <a:lnTo>
                    <a:pt x="2548" y="3363"/>
                  </a:lnTo>
                  <a:lnTo>
                    <a:pt x="2417" y="3599"/>
                  </a:lnTo>
                  <a:lnTo>
                    <a:pt x="2260" y="3783"/>
                  </a:lnTo>
                  <a:lnTo>
                    <a:pt x="2076" y="3941"/>
                  </a:lnTo>
                  <a:lnTo>
                    <a:pt x="1971" y="3993"/>
                  </a:lnTo>
                  <a:lnTo>
                    <a:pt x="1839" y="4046"/>
                  </a:lnTo>
                  <a:lnTo>
                    <a:pt x="1708" y="4072"/>
                  </a:lnTo>
                  <a:lnTo>
                    <a:pt x="1577" y="4072"/>
                  </a:lnTo>
                  <a:lnTo>
                    <a:pt x="1314" y="4046"/>
                  </a:lnTo>
                  <a:lnTo>
                    <a:pt x="1104" y="3993"/>
                  </a:lnTo>
                  <a:lnTo>
                    <a:pt x="946" y="3862"/>
                  </a:lnTo>
                  <a:lnTo>
                    <a:pt x="815" y="3731"/>
                  </a:lnTo>
                  <a:lnTo>
                    <a:pt x="736" y="3547"/>
                  </a:lnTo>
                  <a:lnTo>
                    <a:pt x="710" y="3337"/>
                  </a:lnTo>
                  <a:lnTo>
                    <a:pt x="710" y="3100"/>
                  </a:lnTo>
                  <a:lnTo>
                    <a:pt x="736" y="2838"/>
                  </a:lnTo>
                  <a:lnTo>
                    <a:pt x="762" y="2575"/>
                  </a:lnTo>
                  <a:lnTo>
                    <a:pt x="841" y="2312"/>
                  </a:lnTo>
                  <a:lnTo>
                    <a:pt x="1025" y="1761"/>
                  </a:lnTo>
                  <a:lnTo>
                    <a:pt x="1235" y="1209"/>
                  </a:lnTo>
                  <a:lnTo>
                    <a:pt x="1419" y="762"/>
                  </a:lnTo>
                  <a:close/>
                  <a:moveTo>
                    <a:pt x="1340" y="1"/>
                  </a:moveTo>
                  <a:lnTo>
                    <a:pt x="1288" y="53"/>
                  </a:lnTo>
                  <a:lnTo>
                    <a:pt x="1025" y="395"/>
                  </a:lnTo>
                  <a:lnTo>
                    <a:pt x="789" y="789"/>
                  </a:lnTo>
                  <a:lnTo>
                    <a:pt x="552" y="1209"/>
                  </a:lnTo>
                  <a:lnTo>
                    <a:pt x="342" y="1656"/>
                  </a:lnTo>
                  <a:lnTo>
                    <a:pt x="184" y="2102"/>
                  </a:lnTo>
                  <a:lnTo>
                    <a:pt x="79" y="2575"/>
                  </a:lnTo>
                  <a:lnTo>
                    <a:pt x="1" y="3021"/>
                  </a:lnTo>
                  <a:lnTo>
                    <a:pt x="1" y="3231"/>
                  </a:lnTo>
                  <a:lnTo>
                    <a:pt x="1" y="3442"/>
                  </a:lnTo>
                  <a:lnTo>
                    <a:pt x="27" y="3599"/>
                  </a:lnTo>
                  <a:lnTo>
                    <a:pt x="53" y="3757"/>
                  </a:lnTo>
                  <a:lnTo>
                    <a:pt x="106" y="3914"/>
                  </a:lnTo>
                  <a:lnTo>
                    <a:pt x="184" y="4046"/>
                  </a:lnTo>
                  <a:lnTo>
                    <a:pt x="263" y="4177"/>
                  </a:lnTo>
                  <a:lnTo>
                    <a:pt x="368" y="4308"/>
                  </a:lnTo>
                  <a:lnTo>
                    <a:pt x="605" y="4492"/>
                  </a:lnTo>
                  <a:lnTo>
                    <a:pt x="867" y="4650"/>
                  </a:lnTo>
                  <a:lnTo>
                    <a:pt x="1183" y="4755"/>
                  </a:lnTo>
                  <a:lnTo>
                    <a:pt x="1498" y="4807"/>
                  </a:lnTo>
                  <a:lnTo>
                    <a:pt x="1813" y="4807"/>
                  </a:lnTo>
                  <a:lnTo>
                    <a:pt x="1997" y="4781"/>
                  </a:lnTo>
                  <a:lnTo>
                    <a:pt x="2154" y="4729"/>
                  </a:lnTo>
                  <a:lnTo>
                    <a:pt x="2312" y="4676"/>
                  </a:lnTo>
                  <a:lnTo>
                    <a:pt x="2443" y="4597"/>
                  </a:lnTo>
                  <a:lnTo>
                    <a:pt x="2706" y="4387"/>
                  </a:lnTo>
                  <a:lnTo>
                    <a:pt x="2942" y="4151"/>
                  </a:lnTo>
                  <a:lnTo>
                    <a:pt x="3126" y="3888"/>
                  </a:lnTo>
                  <a:lnTo>
                    <a:pt x="3258" y="3573"/>
                  </a:lnTo>
                  <a:lnTo>
                    <a:pt x="3363" y="3258"/>
                  </a:lnTo>
                  <a:lnTo>
                    <a:pt x="3389" y="2916"/>
                  </a:lnTo>
                  <a:lnTo>
                    <a:pt x="3415" y="2706"/>
                  </a:lnTo>
                  <a:lnTo>
                    <a:pt x="3389" y="2496"/>
                  </a:lnTo>
                  <a:lnTo>
                    <a:pt x="3363" y="2286"/>
                  </a:lnTo>
                  <a:lnTo>
                    <a:pt x="3310" y="2076"/>
                  </a:lnTo>
                  <a:lnTo>
                    <a:pt x="3231" y="1866"/>
                  </a:lnTo>
                  <a:lnTo>
                    <a:pt x="3153" y="1682"/>
                  </a:lnTo>
                  <a:lnTo>
                    <a:pt x="2969" y="1288"/>
                  </a:lnTo>
                  <a:lnTo>
                    <a:pt x="2706" y="946"/>
                  </a:lnTo>
                  <a:lnTo>
                    <a:pt x="2417" y="631"/>
                  </a:lnTo>
                  <a:lnTo>
                    <a:pt x="2102" y="342"/>
                  </a:lnTo>
                  <a:lnTo>
                    <a:pt x="1760" y="106"/>
                  </a:lnTo>
                  <a:lnTo>
                    <a:pt x="1655" y="53"/>
                  </a:lnTo>
                  <a:lnTo>
                    <a:pt x="1550" y="53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68"/>
            <p:cNvSpPr/>
            <p:nvPr/>
          </p:nvSpPr>
          <p:spPr>
            <a:xfrm>
              <a:off x="6558718" y="3341335"/>
              <a:ext cx="34873" cy="32285"/>
            </a:xfrm>
            <a:custGeom>
              <a:avLst/>
              <a:gdLst/>
              <a:ahLst/>
              <a:cxnLst/>
              <a:rect l="l" t="t" r="r" b="b"/>
              <a:pathLst>
                <a:path w="2129" h="1971" extrusionOk="0">
                  <a:moveTo>
                    <a:pt x="868" y="0"/>
                  </a:moveTo>
                  <a:lnTo>
                    <a:pt x="657" y="27"/>
                  </a:lnTo>
                  <a:lnTo>
                    <a:pt x="447" y="105"/>
                  </a:lnTo>
                  <a:lnTo>
                    <a:pt x="237" y="210"/>
                  </a:lnTo>
                  <a:lnTo>
                    <a:pt x="53" y="368"/>
                  </a:lnTo>
                  <a:lnTo>
                    <a:pt x="27" y="421"/>
                  </a:lnTo>
                  <a:lnTo>
                    <a:pt x="1" y="473"/>
                  </a:lnTo>
                  <a:lnTo>
                    <a:pt x="27" y="526"/>
                  </a:lnTo>
                  <a:lnTo>
                    <a:pt x="53" y="578"/>
                  </a:lnTo>
                  <a:lnTo>
                    <a:pt x="80" y="631"/>
                  </a:lnTo>
                  <a:lnTo>
                    <a:pt x="132" y="631"/>
                  </a:lnTo>
                  <a:lnTo>
                    <a:pt x="185" y="657"/>
                  </a:lnTo>
                  <a:lnTo>
                    <a:pt x="237" y="631"/>
                  </a:lnTo>
                  <a:lnTo>
                    <a:pt x="395" y="552"/>
                  </a:lnTo>
                  <a:lnTo>
                    <a:pt x="526" y="499"/>
                  </a:lnTo>
                  <a:lnTo>
                    <a:pt x="657" y="473"/>
                  </a:lnTo>
                  <a:lnTo>
                    <a:pt x="789" y="473"/>
                  </a:lnTo>
                  <a:lnTo>
                    <a:pt x="920" y="499"/>
                  </a:lnTo>
                  <a:lnTo>
                    <a:pt x="1025" y="526"/>
                  </a:lnTo>
                  <a:lnTo>
                    <a:pt x="1156" y="578"/>
                  </a:lnTo>
                  <a:lnTo>
                    <a:pt x="1235" y="631"/>
                  </a:lnTo>
                  <a:lnTo>
                    <a:pt x="1340" y="736"/>
                  </a:lnTo>
                  <a:lnTo>
                    <a:pt x="1393" y="815"/>
                  </a:lnTo>
                  <a:lnTo>
                    <a:pt x="1472" y="920"/>
                  </a:lnTo>
                  <a:lnTo>
                    <a:pt x="1498" y="1051"/>
                  </a:lnTo>
                  <a:lnTo>
                    <a:pt x="1524" y="1182"/>
                  </a:lnTo>
                  <a:lnTo>
                    <a:pt x="1524" y="1314"/>
                  </a:lnTo>
                  <a:lnTo>
                    <a:pt x="1498" y="1445"/>
                  </a:lnTo>
                  <a:lnTo>
                    <a:pt x="1472" y="1603"/>
                  </a:lnTo>
                  <a:lnTo>
                    <a:pt x="1445" y="1708"/>
                  </a:lnTo>
                  <a:lnTo>
                    <a:pt x="1472" y="1813"/>
                  </a:lnTo>
                  <a:lnTo>
                    <a:pt x="1550" y="1891"/>
                  </a:lnTo>
                  <a:lnTo>
                    <a:pt x="1629" y="1944"/>
                  </a:lnTo>
                  <a:lnTo>
                    <a:pt x="1734" y="1970"/>
                  </a:lnTo>
                  <a:lnTo>
                    <a:pt x="1839" y="1970"/>
                  </a:lnTo>
                  <a:lnTo>
                    <a:pt x="1944" y="1918"/>
                  </a:lnTo>
                  <a:lnTo>
                    <a:pt x="1997" y="1813"/>
                  </a:lnTo>
                  <a:lnTo>
                    <a:pt x="2076" y="1603"/>
                  </a:lnTo>
                  <a:lnTo>
                    <a:pt x="2128" y="1366"/>
                  </a:lnTo>
                  <a:lnTo>
                    <a:pt x="2128" y="1156"/>
                  </a:lnTo>
                  <a:lnTo>
                    <a:pt x="2076" y="946"/>
                  </a:lnTo>
                  <a:lnTo>
                    <a:pt x="1997" y="762"/>
                  </a:lnTo>
                  <a:lnTo>
                    <a:pt x="1892" y="578"/>
                  </a:lnTo>
                  <a:lnTo>
                    <a:pt x="1761" y="421"/>
                  </a:lnTo>
                  <a:lnTo>
                    <a:pt x="1603" y="263"/>
                  </a:lnTo>
                  <a:lnTo>
                    <a:pt x="1445" y="158"/>
                  </a:lnTo>
                  <a:lnTo>
                    <a:pt x="1262" y="79"/>
                  </a:lnTo>
                  <a:lnTo>
                    <a:pt x="1051" y="27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68"/>
            <p:cNvSpPr/>
            <p:nvPr/>
          </p:nvSpPr>
          <p:spPr>
            <a:xfrm>
              <a:off x="6560438" y="1402255"/>
              <a:ext cx="31859" cy="54234"/>
            </a:xfrm>
            <a:custGeom>
              <a:avLst/>
              <a:gdLst/>
              <a:ahLst/>
              <a:cxnLst/>
              <a:rect l="l" t="t" r="r" b="b"/>
              <a:pathLst>
                <a:path w="1945" h="3311" extrusionOk="0">
                  <a:moveTo>
                    <a:pt x="710" y="0"/>
                  </a:moveTo>
                  <a:lnTo>
                    <a:pt x="526" y="447"/>
                  </a:lnTo>
                  <a:lnTo>
                    <a:pt x="316" y="999"/>
                  </a:lnTo>
                  <a:lnTo>
                    <a:pt x="132" y="1550"/>
                  </a:lnTo>
                  <a:lnTo>
                    <a:pt x="53" y="1813"/>
                  </a:lnTo>
                  <a:lnTo>
                    <a:pt x="27" y="2076"/>
                  </a:lnTo>
                  <a:lnTo>
                    <a:pt x="1" y="2338"/>
                  </a:lnTo>
                  <a:lnTo>
                    <a:pt x="1" y="2575"/>
                  </a:lnTo>
                  <a:lnTo>
                    <a:pt x="27" y="2785"/>
                  </a:lnTo>
                  <a:lnTo>
                    <a:pt x="106" y="2969"/>
                  </a:lnTo>
                  <a:lnTo>
                    <a:pt x="237" y="3100"/>
                  </a:lnTo>
                  <a:lnTo>
                    <a:pt x="395" y="3231"/>
                  </a:lnTo>
                  <a:lnTo>
                    <a:pt x="605" y="3284"/>
                  </a:lnTo>
                  <a:lnTo>
                    <a:pt x="868" y="3310"/>
                  </a:lnTo>
                  <a:lnTo>
                    <a:pt x="999" y="3310"/>
                  </a:lnTo>
                  <a:lnTo>
                    <a:pt x="1130" y="3284"/>
                  </a:lnTo>
                  <a:lnTo>
                    <a:pt x="1262" y="3231"/>
                  </a:lnTo>
                  <a:lnTo>
                    <a:pt x="1367" y="3179"/>
                  </a:lnTo>
                  <a:lnTo>
                    <a:pt x="1551" y="3021"/>
                  </a:lnTo>
                  <a:lnTo>
                    <a:pt x="1708" y="2837"/>
                  </a:lnTo>
                  <a:lnTo>
                    <a:pt x="1839" y="2601"/>
                  </a:lnTo>
                  <a:lnTo>
                    <a:pt x="1918" y="2364"/>
                  </a:lnTo>
                  <a:lnTo>
                    <a:pt x="1944" y="2102"/>
                  </a:lnTo>
                  <a:lnTo>
                    <a:pt x="1944" y="1839"/>
                  </a:lnTo>
                  <a:lnTo>
                    <a:pt x="1892" y="1550"/>
                  </a:lnTo>
                  <a:lnTo>
                    <a:pt x="1813" y="1288"/>
                  </a:lnTo>
                  <a:lnTo>
                    <a:pt x="1682" y="1025"/>
                  </a:lnTo>
                  <a:lnTo>
                    <a:pt x="1524" y="788"/>
                  </a:lnTo>
                  <a:lnTo>
                    <a:pt x="1340" y="578"/>
                  </a:lnTo>
                  <a:lnTo>
                    <a:pt x="1130" y="368"/>
                  </a:lnTo>
                  <a:lnTo>
                    <a:pt x="710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68"/>
            <p:cNvSpPr/>
            <p:nvPr/>
          </p:nvSpPr>
          <p:spPr>
            <a:xfrm>
              <a:off x="6454606" y="3877829"/>
              <a:ext cx="132105" cy="19378"/>
            </a:xfrm>
            <a:custGeom>
              <a:avLst/>
              <a:gdLst/>
              <a:ahLst/>
              <a:cxnLst/>
              <a:rect l="l" t="t" r="r" b="b"/>
              <a:pathLst>
                <a:path w="8065" h="1183" extrusionOk="0">
                  <a:moveTo>
                    <a:pt x="237" y="1"/>
                  </a:moveTo>
                  <a:lnTo>
                    <a:pt x="132" y="27"/>
                  </a:lnTo>
                  <a:lnTo>
                    <a:pt x="53" y="80"/>
                  </a:lnTo>
                  <a:lnTo>
                    <a:pt x="0" y="132"/>
                  </a:lnTo>
                  <a:lnTo>
                    <a:pt x="0" y="237"/>
                  </a:lnTo>
                  <a:lnTo>
                    <a:pt x="0" y="316"/>
                  </a:lnTo>
                  <a:lnTo>
                    <a:pt x="53" y="421"/>
                  </a:lnTo>
                  <a:lnTo>
                    <a:pt x="132" y="474"/>
                  </a:lnTo>
                  <a:lnTo>
                    <a:pt x="237" y="500"/>
                  </a:lnTo>
                  <a:lnTo>
                    <a:pt x="3993" y="868"/>
                  </a:lnTo>
                  <a:lnTo>
                    <a:pt x="7749" y="1183"/>
                  </a:lnTo>
                  <a:lnTo>
                    <a:pt x="7880" y="1183"/>
                  </a:lnTo>
                  <a:lnTo>
                    <a:pt x="7985" y="1104"/>
                  </a:lnTo>
                  <a:lnTo>
                    <a:pt x="8038" y="999"/>
                  </a:lnTo>
                  <a:lnTo>
                    <a:pt x="8064" y="894"/>
                  </a:lnTo>
                  <a:lnTo>
                    <a:pt x="8038" y="763"/>
                  </a:lnTo>
                  <a:lnTo>
                    <a:pt x="7985" y="658"/>
                  </a:lnTo>
                  <a:lnTo>
                    <a:pt x="7880" y="579"/>
                  </a:lnTo>
                  <a:lnTo>
                    <a:pt x="7749" y="553"/>
                  </a:lnTo>
                  <a:lnTo>
                    <a:pt x="3993" y="26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68"/>
            <p:cNvSpPr/>
            <p:nvPr/>
          </p:nvSpPr>
          <p:spPr>
            <a:xfrm>
              <a:off x="6468808" y="3624431"/>
              <a:ext cx="71433" cy="101114"/>
            </a:xfrm>
            <a:custGeom>
              <a:avLst/>
              <a:gdLst/>
              <a:ahLst/>
              <a:cxnLst/>
              <a:rect l="l" t="t" r="r" b="b"/>
              <a:pathLst>
                <a:path w="4361" h="6173" extrusionOk="0">
                  <a:moveTo>
                    <a:pt x="4360" y="0"/>
                  </a:moveTo>
                  <a:lnTo>
                    <a:pt x="3782" y="158"/>
                  </a:lnTo>
                  <a:lnTo>
                    <a:pt x="3205" y="342"/>
                  </a:lnTo>
                  <a:lnTo>
                    <a:pt x="2627" y="578"/>
                  </a:lnTo>
                  <a:lnTo>
                    <a:pt x="2075" y="815"/>
                  </a:lnTo>
                  <a:lnTo>
                    <a:pt x="1550" y="1103"/>
                  </a:lnTo>
                  <a:lnTo>
                    <a:pt x="1025" y="1445"/>
                  </a:lnTo>
                  <a:lnTo>
                    <a:pt x="499" y="1813"/>
                  </a:lnTo>
                  <a:lnTo>
                    <a:pt x="0" y="2207"/>
                  </a:lnTo>
                  <a:lnTo>
                    <a:pt x="53" y="2496"/>
                  </a:lnTo>
                  <a:lnTo>
                    <a:pt x="132" y="2784"/>
                  </a:lnTo>
                  <a:lnTo>
                    <a:pt x="237" y="3073"/>
                  </a:lnTo>
                  <a:lnTo>
                    <a:pt x="342" y="3336"/>
                  </a:lnTo>
                  <a:lnTo>
                    <a:pt x="473" y="3625"/>
                  </a:lnTo>
                  <a:lnTo>
                    <a:pt x="631" y="3888"/>
                  </a:lnTo>
                  <a:lnTo>
                    <a:pt x="788" y="4150"/>
                  </a:lnTo>
                  <a:lnTo>
                    <a:pt x="972" y="4413"/>
                  </a:lnTo>
                  <a:lnTo>
                    <a:pt x="1392" y="4912"/>
                  </a:lnTo>
                  <a:lnTo>
                    <a:pt x="1839" y="5359"/>
                  </a:lnTo>
                  <a:lnTo>
                    <a:pt x="2338" y="5779"/>
                  </a:lnTo>
                  <a:lnTo>
                    <a:pt x="2863" y="6173"/>
                  </a:lnTo>
                  <a:lnTo>
                    <a:pt x="4150" y="5805"/>
                  </a:lnTo>
                  <a:lnTo>
                    <a:pt x="3914" y="5148"/>
                  </a:lnTo>
                  <a:lnTo>
                    <a:pt x="3835" y="4807"/>
                  </a:lnTo>
                  <a:lnTo>
                    <a:pt x="3782" y="4466"/>
                  </a:lnTo>
                  <a:lnTo>
                    <a:pt x="3730" y="4098"/>
                  </a:lnTo>
                  <a:lnTo>
                    <a:pt x="3677" y="3756"/>
                  </a:lnTo>
                  <a:lnTo>
                    <a:pt x="3677" y="3415"/>
                  </a:lnTo>
                  <a:lnTo>
                    <a:pt x="3677" y="3047"/>
                  </a:lnTo>
                  <a:lnTo>
                    <a:pt x="3677" y="2679"/>
                  </a:lnTo>
                  <a:lnTo>
                    <a:pt x="3730" y="2312"/>
                  </a:lnTo>
                  <a:lnTo>
                    <a:pt x="3782" y="1944"/>
                  </a:lnTo>
                  <a:lnTo>
                    <a:pt x="3861" y="1550"/>
                  </a:lnTo>
                  <a:lnTo>
                    <a:pt x="3940" y="1182"/>
                  </a:lnTo>
                  <a:lnTo>
                    <a:pt x="4045" y="788"/>
                  </a:lnTo>
                  <a:lnTo>
                    <a:pt x="4203" y="394"/>
                  </a:lnTo>
                  <a:lnTo>
                    <a:pt x="4360" y="0"/>
                  </a:lnTo>
                  <a:close/>
                </a:path>
              </a:pathLst>
            </a:custGeom>
            <a:solidFill>
              <a:srgbClr val="683C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68"/>
            <p:cNvSpPr/>
            <p:nvPr/>
          </p:nvSpPr>
          <p:spPr>
            <a:xfrm>
              <a:off x="6503648" y="2994554"/>
              <a:ext cx="72301" cy="56380"/>
            </a:xfrm>
            <a:custGeom>
              <a:avLst/>
              <a:gdLst/>
              <a:ahLst/>
              <a:cxnLst/>
              <a:rect l="l" t="t" r="r" b="b"/>
              <a:pathLst>
                <a:path w="4414" h="3442" extrusionOk="0">
                  <a:moveTo>
                    <a:pt x="4413" y="1"/>
                  </a:moveTo>
                  <a:lnTo>
                    <a:pt x="3258" y="158"/>
                  </a:lnTo>
                  <a:lnTo>
                    <a:pt x="2128" y="264"/>
                  </a:lnTo>
                  <a:lnTo>
                    <a:pt x="1051" y="369"/>
                  </a:lnTo>
                  <a:lnTo>
                    <a:pt x="1" y="447"/>
                  </a:lnTo>
                  <a:lnTo>
                    <a:pt x="1" y="684"/>
                  </a:lnTo>
                  <a:lnTo>
                    <a:pt x="27" y="920"/>
                  </a:lnTo>
                  <a:lnTo>
                    <a:pt x="80" y="1130"/>
                  </a:lnTo>
                  <a:lnTo>
                    <a:pt x="132" y="1367"/>
                  </a:lnTo>
                  <a:lnTo>
                    <a:pt x="211" y="1577"/>
                  </a:lnTo>
                  <a:lnTo>
                    <a:pt x="290" y="1787"/>
                  </a:lnTo>
                  <a:lnTo>
                    <a:pt x="526" y="2181"/>
                  </a:lnTo>
                  <a:lnTo>
                    <a:pt x="789" y="2522"/>
                  </a:lnTo>
                  <a:lnTo>
                    <a:pt x="1104" y="2864"/>
                  </a:lnTo>
                  <a:lnTo>
                    <a:pt x="1472" y="3179"/>
                  </a:lnTo>
                  <a:lnTo>
                    <a:pt x="1839" y="3442"/>
                  </a:lnTo>
                  <a:lnTo>
                    <a:pt x="1839" y="3127"/>
                  </a:lnTo>
                  <a:lnTo>
                    <a:pt x="1839" y="2811"/>
                  </a:lnTo>
                  <a:lnTo>
                    <a:pt x="1892" y="2522"/>
                  </a:lnTo>
                  <a:lnTo>
                    <a:pt x="1971" y="2260"/>
                  </a:lnTo>
                  <a:lnTo>
                    <a:pt x="2049" y="1997"/>
                  </a:lnTo>
                  <a:lnTo>
                    <a:pt x="2181" y="1761"/>
                  </a:lnTo>
                  <a:lnTo>
                    <a:pt x="2312" y="1524"/>
                  </a:lnTo>
                  <a:lnTo>
                    <a:pt x="2496" y="1288"/>
                  </a:lnTo>
                  <a:lnTo>
                    <a:pt x="2680" y="1104"/>
                  </a:lnTo>
                  <a:lnTo>
                    <a:pt x="2864" y="894"/>
                  </a:lnTo>
                  <a:lnTo>
                    <a:pt x="3100" y="736"/>
                  </a:lnTo>
                  <a:lnTo>
                    <a:pt x="3336" y="552"/>
                  </a:lnTo>
                  <a:lnTo>
                    <a:pt x="3599" y="395"/>
                  </a:lnTo>
                  <a:lnTo>
                    <a:pt x="3862" y="264"/>
                  </a:lnTo>
                  <a:lnTo>
                    <a:pt x="44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68"/>
            <p:cNvSpPr/>
            <p:nvPr/>
          </p:nvSpPr>
          <p:spPr>
            <a:xfrm>
              <a:off x="6470954" y="2161615"/>
              <a:ext cx="57674" cy="87355"/>
            </a:xfrm>
            <a:custGeom>
              <a:avLst/>
              <a:gdLst/>
              <a:ahLst/>
              <a:cxnLst/>
              <a:rect l="l" t="t" r="r" b="b"/>
              <a:pathLst>
                <a:path w="3521" h="5333" extrusionOk="0">
                  <a:moveTo>
                    <a:pt x="1997" y="736"/>
                  </a:moveTo>
                  <a:lnTo>
                    <a:pt x="1970" y="815"/>
                  </a:lnTo>
                  <a:lnTo>
                    <a:pt x="1970" y="894"/>
                  </a:lnTo>
                  <a:lnTo>
                    <a:pt x="1997" y="973"/>
                  </a:lnTo>
                  <a:lnTo>
                    <a:pt x="2023" y="1052"/>
                  </a:lnTo>
                  <a:lnTo>
                    <a:pt x="2338" y="1682"/>
                  </a:lnTo>
                  <a:lnTo>
                    <a:pt x="2496" y="2023"/>
                  </a:lnTo>
                  <a:lnTo>
                    <a:pt x="2653" y="2365"/>
                  </a:lnTo>
                  <a:lnTo>
                    <a:pt x="2732" y="2706"/>
                  </a:lnTo>
                  <a:lnTo>
                    <a:pt x="2785" y="3048"/>
                  </a:lnTo>
                  <a:lnTo>
                    <a:pt x="2785" y="3232"/>
                  </a:lnTo>
                  <a:lnTo>
                    <a:pt x="2785" y="3389"/>
                  </a:lnTo>
                  <a:lnTo>
                    <a:pt x="2758" y="3573"/>
                  </a:lnTo>
                  <a:lnTo>
                    <a:pt x="2680" y="3757"/>
                  </a:lnTo>
                  <a:lnTo>
                    <a:pt x="2575" y="3967"/>
                  </a:lnTo>
                  <a:lnTo>
                    <a:pt x="2417" y="4177"/>
                  </a:lnTo>
                  <a:lnTo>
                    <a:pt x="2233" y="4361"/>
                  </a:lnTo>
                  <a:lnTo>
                    <a:pt x="2023" y="4492"/>
                  </a:lnTo>
                  <a:lnTo>
                    <a:pt x="1787" y="4597"/>
                  </a:lnTo>
                  <a:lnTo>
                    <a:pt x="1524" y="4650"/>
                  </a:lnTo>
                  <a:lnTo>
                    <a:pt x="1288" y="4650"/>
                  </a:lnTo>
                  <a:lnTo>
                    <a:pt x="1156" y="4597"/>
                  </a:lnTo>
                  <a:lnTo>
                    <a:pt x="1051" y="4545"/>
                  </a:lnTo>
                  <a:lnTo>
                    <a:pt x="894" y="4440"/>
                  </a:lnTo>
                  <a:lnTo>
                    <a:pt x="788" y="4335"/>
                  </a:lnTo>
                  <a:lnTo>
                    <a:pt x="710" y="4204"/>
                  </a:lnTo>
                  <a:lnTo>
                    <a:pt x="657" y="4046"/>
                  </a:lnTo>
                  <a:lnTo>
                    <a:pt x="631" y="3888"/>
                  </a:lnTo>
                  <a:lnTo>
                    <a:pt x="605" y="3704"/>
                  </a:lnTo>
                  <a:lnTo>
                    <a:pt x="605" y="3521"/>
                  </a:lnTo>
                  <a:lnTo>
                    <a:pt x="605" y="3337"/>
                  </a:lnTo>
                  <a:lnTo>
                    <a:pt x="683" y="2969"/>
                  </a:lnTo>
                  <a:lnTo>
                    <a:pt x="788" y="2601"/>
                  </a:lnTo>
                  <a:lnTo>
                    <a:pt x="920" y="2286"/>
                  </a:lnTo>
                  <a:lnTo>
                    <a:pt x="1025" y="2023"/>
                  </a:lnTo>
                  <a:lnTo>
                    <a:pt x="1235" y="1656"/>
                  </a:lnTo>
                  <a:lnTo>
                    <a:pt x="1471" y="1341"/>
                  </a:lnTo>
                  <a:lnTo>
                    <a:pt x="1734" y="1025"/>
                  </a:lnTo>
                  <a:lnTo>
                    <a:pt x="1997" y="736"/>
                  </a:lnTo>
                  <a:close/>
                  <a:moveTo>
                    <a:pt x="2338" y="1"/>
                  </a:moveTo>
                  <a:lnTo>
                    <a:pt x="1944" y="237"/>
                  </a:lnTo>
                  <a:lnTo>
                    <a:pt x="1576" y="500"/>
                  </a:lnTo>
                  <a:lnTo>
                    <a:pt x="1235" y="815"/>
                  </a:lnTo>
                  <a:lnTo>
                    <a:pt x="946" y="1157"/>
                  </a:lnTo>
                  <a:lnTo>
                    <a:pt x="683" y="1551"/>
                  </a:lnTo>
                  <a:lnTo>
                    <a:pt x="447" y="1945"/>
                  </a:lnTo>
                  <a:lnTo>
                    <a:pt x="263" y="2365"/>
                  </a:lnTo>
                  <a:lnTo>
                    <a:pt x="106" y="2785"/>
                  </a:lnTo>
                  <a:lnTo>
                    <a:pt x="27" y="3153"/>
                  </a:lnTo>
                  <a:lnTo>
                    <a:pt x="1" y="3521"/>
                  </a:lnTo>
                  <a:lnTo>
                    <a:pt x="1" y="3888"/>
                  </a:lnTo>
                  <a:lnTo>
                    <a:pt x="27" y="4072"/>
                  </a:lnTo>
                  <a:lnTo>
                    <a:pt x="79" y="4256"/>
                  </a:lnTo>
                  <a:lnTo>
                    <a:pt x="132" y="4414"/>
                  </a:lnTo>
                  <a:lnTo>
                    <a:pt x="211" y="4597"/>
                  </a:lnTo>
                  <a:lnTo>
                    <a:pt x="289" y="4729"/>
                  </a:lnTo>
                  <a:lnTo>
                    <a:pt x="394" y="4886"/>
                  </a:lnTo>
                  <a:lnTo>
                    <a:pt x="526" y="4991"/>
                  </a:lnTo>
                  <a:lnTo>
                    <a:pt x="657" y="5123"/>
                  </a:lnTo>
                  <a:lnTo>
                    <a:pt x="841" y="5202"/>
                  </a:lnTo>
                  <a:lnTo>
                    <a:pt x="1025" y="5280"/>
                  </a:lnTo>
                  <a:lnTo>
                    <a:pt x="1182" y="5307"/>
                  </a:lnTo>
                  <a:lnTo>
                    <a:pt x="1340" y="5333"/>
                  </a:lnTo>
                  <a:lnTo>
                    <a:pt x="1655" y="5307"/>
                  </a:lnTo>
                  <a:lnTo>
                    <a:pt x="1970" y="5254"/>
                  </a:lnTo>
                  <a:lnTo>
                    <a:pt x="2286" y="5149"/>
                  </a:lnTo>
                  <a:lnTo>
                    <a:pt x="2575" y="4991"/>
                  </a:lnTo>
                  <a:lnTo>
                    <a:pt x="2837" y="4781"/>
                  </a:lnTo>
                  <a:lnTo>
                    <a:pt x="3047" y="4545"/>
                  </a:lnTo>
                  <a:lnTo>
                    <a:pt x="3231" y="4282"/>
                  </a:lnTo>
                  <a:lnTo>
                    <a:pt x="3336" y="4072"/>
                  </a:lnTo>
                  <a:lnTo>
                    <a:pt x="3415" y="3862"/>
                  </a:lnTo>
                  <a:lnTo>
                    <a:pt x="3468" y="3626"/>
                  </a:lnTo>
                  <a:lnTo>
                    <a:pt x="3494" y="3389"/>
                  </a:lnTo>
                  <a:lnTo>
                    <a:pt x="3520" y="3153"/>
                  </a:lnTo>
                  <a:lnTo>
                    <a:pt x="3494" y="2916"/>
                  </a:lnTo>
                  <a:lnTo>
                    <a:pt x="3468" y="2680"/>
                  </a:lnTo>
                  <a:lnTo>
                    <a:pt x="3441" y="2444"/>
                  </a:lnTo>
                  <a:lnTo>
                    <a:pt x="3310" y="1971"/>
                  </a:lnTo>
                  <a:lnTo>
                    <a:pt x="3126" y="1524"/>
                  </a:lnTo>
                  <a:lnTo>
                    <a:pt x="2890" y="1078"/>
                  </a:lnTo>
                  <a:lnTo>
                    <a:pt x="2653" y="684"/>
                  </a:lnTo>
                  <a:lnTo>
                    <a:pt x="2575" y="579"/>
                  </a:lnTo>
                  <a:lnTo>
                    <a:pt x="2443" y="526"/>
                  </a:lnTo>
                  <a:lnTo>
                    <a:pt x="2338" y="526"/>
                  </a:lnTo>
                  <a:lnTo>
                    <a:pt x="2233" y="553"/>
                  </a:lnTo>
                  <a:lnTo>
                    <a:pt x="2548" y="264"/>
                  </a:lnTo>
                  <a:lnTo>
                    <a:pt x="2575" y="211"/>
                  </a:lnTo>
                  <a:lnTo>
                    <a:pt x="2601" y="159"/>
                  </a:lnTo>
                  <a:lnTo>
                    <a:pt x="2575" y="106"/>
                  </a:lnTo>
                  <a:lnTo>
                    <a:pt x="2548" y="53"/>
                  </a:lnTo>
                  <a:lnTo>
                    <a:pt x="2522" y="27"/>
                  </a:lnTo>
                  <a:lnTo>
                    <a:pt x="244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68"/>
            <p:cNvSpPr/>
            <p:nvPr/>
          </p:nvSpPr>
          <p:spPr>
            <a:xfrm>
              <a:off x="6480847" y="2173671"/>
              <a:ext cx="35725" cy="64128"/>
            </a:xfrm>
            <a:custGeom>
              <a:avLst/>
              <a:gdLst/>
              <a:ahLst/>
              <a:cxnLst/>
              <a:rect l="l" t="t" r="r" b="b"/>
              <a:pathLst>
                <a:path w="2181" h="3915" extrusionOk="0">
                  <a:moveTo>
                    <a:pt x="1393" y="0"/>
                  </a:moveTo>
                  <a:lnTo>
                    <a:pt x="1130" y="289"/>
                  </a:lnTo>
                  <a:lnTo>
                    <a:pt x="867" y="605"/>
                  </a:lnTo>
                  <a:lnTo>
                    <a:pt x="631" y="920"/>
                  </a:lnTo>
                  <a:lnTo>
                    <a:pt x="421" y="1287"/>
                  </a:lnTo>
                  <a:lnTo>
                    <a:pt x="316" y="1550"/>
                  </a:lnTo>
                  <a:lnTo>
                    <a:pt x="184" y="1865"/>
                  </a:lnTo>
                  <a:lnTo>
                    <a:pt x="79" y="2233"/>
                  </a:lnTo>
                  <a:lnTo>
                    <a:pt x="1" y="2601"/>
                  </a:lnTo>
                  <a:lnTo>
                    <a:pt x="1" y="2785"/>
                  </a:lnTo>
                  <a:lnTo>
                    <a:pt x="1" y="2968"/>
                  </a:lnTo>
                  <a:lnTo>
                    <a:pt x="27" y="3152"/>
                  </a:lnTo>
                  <a:lnTo>
                    <a:pt x="53" y="3310"/>
                  </a:lnTo>
                  <a:lnTo>
                    <a:pt x="106" y="3468"/>
                  </a:lnTo>
                  <a:lnTo>
                    <a:pt x="184" y="3599"/>
                  </a:lnTo>
                  <a:lnTo>
                    <a:pt x="290" y="3704"/>
                  </a:lnTo>
                  <a:lnTo>
                    <a:pt x="447" y="3809"/>
                  </a:lnTo>
                  <a:lnTo>
                    <a:pt x="552" y="3861"/>
                  </a:lnTo>
                  <a:lnTo>
                    <a:pt x="684" y="3914"/>
                  </a:lnTo>
                  <a:lnTo>
                    <a:pt x="920" y="3914"/>
                  </a:lnTo>
                  <a:lnTo>
                    <a:pt x="1183" y="3861"/>
                  </a:lnTo>
                  <a:lnTo>
                    <a:pt x="1419" y="3756"/>
                  </a:lnTo>
                  <a:lnTo>
                    <a:pt x="1629" y="3625"/>
                  </a:lnTo>
                  <a:lnTo>
                    <a:pt x="1813" y="3441"/>
                  </a:lnTo>
                  <a:lnTo>
                    <a:pt x="1971" y="3231"/>
                  </a:lnTo>
                  <a:lnTo>
                    <a:pt x="2076" y="3021"/>
                  </a:lnTo>
                  <a:lnTo>
                    <a:pt x="2154" y="2837"/>
                  </a:lnTo>
                  <a:lnTo>
                    <a:pt x="2181" y="2653"/>
                  </a:lnTo>
                  <a:lnTo>
                    <a:pt x="2181" y="2496"/>
                  </a:lnTo>
                  <a:lnTo>
                    <a:pt x="2181" y="2312"/>
                  </a:lnTo>
                  <a:lnTo>
                    <a:pt x="2128" y="1970"/>
                  </a:lnTo>
                  <a:lnTo>
                    <a:pt x="2049" y="1629"/>
                  </a:lnTo>
                  <a:lnTo>
                    <a:pt x="1892" y="1287"/>
                  </a:lnTo>
                  <a:lnTo>
                    <a:pt x="1734" y="946"/>
                  </a:lnTo>
                  <a:lnTo>
                    <a:pt x="1419" y="316"/>
                  </a:lnTo>
                  <a:lnTo>
                    <a:pt x="1393" y="237"/>
                  </a:lnTo>
                  <a:lnTo>
                    <a:pt x="1366" y="158"/>
                  </a:lnTo>
                  <a:lnTo>
                    <a:pt x="1366" y="79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68"/>
            <p:cNvSpPr/>
            <p:nvPr/>
          </p:nvSpPr>
          <p:spPr>
            <a:xfrm>
              <a:off x="6299717" y="3745757"/>
              <a:ext cx="218149" cy="228042"/>
            </a:xfrm>
            <a:custGeom>
              <a:avLst/>
              <a:gdLst/>
              <a:ahLst/>
              <a:cxnLst/>
              <a:rect l="l" t="t" r="r" b="b"/>
              <a:pathLst>
                <a:path w="13318" h="13922" extrusionOk="0">
                  <a:moveTo>
                    <a:pt x="12372" y="0"/>
                  </a:moveTo>
                  <a:lnTo>
                    <a:pt x="11453" y="394"/>
                  </a:lnTo>
                  <a:lnTo>
                    <a:pt x="10560" y="815"/>
                  </a:lnTo>
                  <a:lnTo>
                    <a:pt x="9719" y="1287"/>
                  </a:lnTo>
                  <a:lnTo>
                    <a:pt x="8879" y="1760"/>
                  </a:lnTo>
                  <a:lnTo>
                    <a:pt x="8064" y="2312"/>
                  </a:lnTo>
                  <a:lnTo>
                    <a:pt x="7303" y="2863"/>
                  </a:lnTo>
                  <a:lnTo>
                    <a:pt x="6541" y="3467"/>
                  </a:lnTo>
                  <a:lnTo>
                    <a:pt x="5832" y="4098"/>
                  </a:lnTo>
                  <a:lnTo>
                    <a:pt x="5149" y="4754"/>
                  </a:lnTo>
                  <a:lnTo>
                    <a:pt x="4492" y="5437"/>
                  </a:lnTo>
                  <a:lnTo>
                    <a:pt x="3862" y="6173"/>
                  </a:lnTo>
                  <a:lnTo>
                    <a:pt x="3258" y="6935"/>
                  </a:lnTo>
                  <a:lnTo>
                    <a:pt x="2680" y="7696"/>
                  </a:lnTo>
                  <a:lnTo>
                    <a:pt x="2154" y="8537"/>
                  </a:lnTo>
                  <a:lnTo>
                    <a:pt x="1655" y="9377"/>
                  </a:lnTo>
                  <a:lnTo>
                    <a:pt x="1156" y="10244"/>
                  </a:lnTo>
                  <a:lnTo>
                    <a:pt x="1078" y="10375"/>
                  </a:lnTo>
                  <a:lnTo>
                    <a:pt x="946" y="10454"/>
                  </a:lnTo>
                  <a:lnTo>
                    <a:pt x="789" y="10480"/>
                  </a:lnTo>
                  <a:lnTo>
                    <a:pt x="631" y="10480"/>
                  </a:lnTo>
                  <a:lnTo>
                    <a:pt x="657" y="10927"/>
                  </a:lnTo>
                  <a:lnTo>
                    <a:pt x="657" y="11347"/>
                  </a:lnTo>
                  <a:lnTo>
                    <a:pt x="605" y="11767"/>
                  </a:lnTo>
                  <a:lnTo>
                    <a:pt x="552" y="12161"/>
                  </a:lnTo>
                  <a:lnTo>
                    <a:pt x="447" y="12582"/>
                  </a:lnTo>
                  <a:lnTo>
                    <a:pt x="342" y="13002"/>
                  </a:lnTo>
                  <a:lnTo>
                    <a:pt x="185" y="13422"/>
                  </a:lnTo>
                  <a:lnTo>
                    <a:pt x="1" y="13895"/>
                  </a:lnTo>
                  <a:lnTo>
                    <a:pt x="27" y="13921"/>
                  </a:lnTo>
                  <a:lnTo>
                    <a:pt x="368" y="13396"/>
                  </a:lnTo>
                  <a:lnTo>
                    <a:pt x="710" y="12923"/>
                  </a:lnTo>
                  <a:lnTo>
                    <a:pt x="1445" y="11951"/>
                  </a:lnTo>
                  <a:lnTo>
                    <a:pt x="2260" y="11006"/>
                  </a:lnTo>
                  <a:lnTo>
                    <a:pt x="3074" y="10086"/>
                  </a:lnTo>
                  <a:lnTo>
                    <a:pt x="3941" y="9167"/>
                  </a:lnTo>
                  <a:lnTo>
                    <a:pt x="4807" y="8300"/>
                  </a:lnTo>
                  <a:lnTo>
                    <a:pt x="6515" y="6567"/>
                  </a:lnTo>
                  <a:lnTo>
                    <a:pt x="7276" y="5831"/>
                  </a:lnTo>
                  <a:lnTo>
                    <a:pt x="8064" y="5148"/>
                  </a:lnTo>
                  <a:lnTo>
                    <a:pt x="8852" y="4492"/>
                  </a:lnTo>
                  <a:lnTo>
                    <a:pt x="9693" y="3861"/>
                  </a:lnTo>
                  <a:lnTo>
                    <a:pt x="10560" y="3284"/>
                  </a:lnTo>
                  <a:lnTo>
                    <a:pt x="11453" y="2732"/>
                  </a:lnTo>
                  <a:lnTo>
                    <a:pt x="12372" y="2233"/>
                  </a:lnTo>
                  <a:lnTo>
                    <a:pt x="13317" y="1760"/>
                  </a:lnTo>
                  <a:lnTo>
                    <a:pt x="13107" y="1576"/>
                  </a:lnTo>
                  <a:lnTo>
                    <a:pt x="12950" y="1392"/>
                  </a:lnTo>
                  <a:lnTo>
                    <a:pt x="12792" y="1182"/>
                  </a:lnTo>
                  <a:lnTo>
                    <a:pt x="12661" y="972"/>
                  </a:lnTo>
                  <a:lnTo>
                    <a:pt x="12556" y="736"/>
                  </a:lnTo>
                  <a:lnTo>
                    <a:pt x="12477" y="499"/>
                  </a:lnTo>
                  <a:lnTo>
                    <a:pt x="12424" y="237"/>
                  </a:lnTo>
                  <a:lnTo>
                    <a:pt x="123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68"/>
            <p:cNvSpPr/>
            <p:nvPr/>
          </p:nvSpPr>
          <p:spPr>
            <a:xfrm>
              <a:off x="6293689" y="3157191"/>
              <a:ext cx="143292" cy="225897"/>
            </a:xfrm>
            <a:custGeom>
              <a:avLst/>
              <a:gdLst/>
              <a:ahLst/>
              <a:cxnLst/>
              <a:rect l="l" t="t" r="r" b="b"/>
              <a:pathLst>
                <a:path w="8748" h="13791" extrusionOk="0">
                  <a:moveTo>
                    <a:pt x="1" y="0"/>
                  </a:moveTo>
                  <a:lnTo>
                    <a:pt x="80" y="237"/>
                  </a:lnTo>
                  <a:lnTo>
                    <a:pt x="106" y="473"/>
                  </a:lnTo>
                  <a:lnTo>
                    <a:pt x="185" y="946"/>
                  </a:lnTo>
                  <a:lnTo>
                    <a:pt x="342" y="2075"/>
                  </a:lnTo>
                  <a:lnTo>
                    <a:pt x="369" y="2627"/>
                  </a:lnTo>
                  <a:lnTo>
                    <a:pt x="369" y="2916"/>
                  </a:lnTo>
                  <a:lnTo>
                    <a:pt x="369" y="3205"/>
                  </a:lnTo>
                  <a:lnTo>
                    <a:pt x="342" y="3284"/>
                  </a:lnTo>
                  <a:lnTo>
                    <a:pt x="290" y="3362"/>
                  </a:lnTo>
                  <a:lnTo>
                    <a:pt x="316" y="3362"/>
                  </a:lnTo>
                  <a:lnTo>
                    <a:pt x="316" y="3389"/>
                  </a:lnTo>
                  <a:lnTo>
                    <a:pt x="316" y="3415"/>
                  </a:lnTo>
                  <a:lnTo>
                    <a:pt x="290" y="3415"/>
                  </a:lnTo>
                  <a:lnTo>
                    <a:pt x="290" y="3389"/>
                  </a:lnTo>
                  <a:lnTo>
                    <a:pt x="290" y="3362"/>
                  </a:lnTo>
                  <a:lnTo>
                    <a:pt x="211" y="3415"/>
                  </a:lnTo>
                  <a:lnTo>
                    <a:pt x="159" y="3468"/>
                  </a:lnTo>
                  <a:lnTo>
                    <a:pt x="1235" y="4676"/>
                  </a:lnTo>
                  <a:lnTo>
                    <a:pt x="2312" y="5937"/>
                  </a:lnTo>
                  <a:lnTo>
                    <a:pt x="3363" y="7224"/>
                  </a:lnTo>
                  <a:lnTo>
                    <a:pt x="4414" y="8511"/>
                  </a:lnTo>
                  <a:lnTo>
                    <a:pt x="5412" y="9824"/>
                  </a:lnTo>
                  <a:lnTo>
                    <a:pt x="6436" y="11163"/>
                  </a:lnTo>
                  <a:lnTo>
                    <a:pt x="8406" y="13790"/>
                  </a:lnTo>
                  <a:lnTo>
                    <a:pt x="8564" y="10901"/>
                  </a:lnTo>
                  <a:lnTo>
                    <a:pt x="8590" y="10822"/>
                  </a:lnTo>
                  <a:lnTo>
                    <a:pt x="8616" y="10743"/>
                  </a:lnTo>
                  <a:lnTo>
                    <a:pt x="8695" y="10691"/>
                  </a:lnTo>
                  <a:lnTo>
                    <a:pt x="8748" y="10638"/>
                  </a:lnTo>
                  <a:lnTo>
                    <a:pt x="7749" y="9220"/>
                  </a:lnTo>
                  <a:lnTo>
                    <a:pt x="6725" y="7854"/>
                  </a:lnTo>
                  <a:lnTo>
                    <a:pt x="5674" y="6488"/>
                  </a:lnTo>
                  <a:lnTo>
                    <a:pt x="4571" y="5149"/>
                  </a:lnTo>
                  <a:lnTo>
                    <a:pt x="3468" y="3835"/>
                  </a:lnTo>
                  <a:lnTo>
                    <a:pt x="2339" y="2548"/>
                  </a:lnTo>
                  <a:lnTo>
                    <a:pt x="1183" y="12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68"/>
            <p:cNvSpPr/>
            <p:nvPr/>
          </p:nvSpPr>
          <p:spPr>
            <a:xfrm>
              <a:off x="5653510" y="2991557"/>
              <a:ext cx="680212" cy="268042"/>
            </a:xfrm>
            <a:custGeom>
              <a:avLst/>
              <a:gdLst/>
              <a:ahLst/>
              <a:cxnLst/>
              <a:rect l="l" t="t" r="r" b="b"/>
              <a:pathLst>
                <a:path w="41527" h="16364" extrusionOk="0">
                  <a:moveTo>
                    <a:pt x="15891" y="0"/>
                  </a:moveTo>
                  <a:lnTo>
                    <a:pt x="15865" y="131"/>
                  </a:lnTo>
                  <a:lnTo>
                    <a:pt x="15839" y="184"/>
                  </a:lnTo>
                  <a:lnTo>
                    <a:pt x="15786" y="263"/>
                  </a:lnTo>
                  <a:lnTo>
                    <a:pt x="15471" y="552"/>
                  </a:lnTo>
                  <a:lnTo>
                    <a:pt x="15129" y="841"/>
                  </a:lnTo>
                  <a:lnTo>
                    <a:pt x="14735" y="1077"/>
                  </a:lnTo>
                  <a:lnTo>
                    <a:pt x="14341" y="1287"/>
                  </a:lnTo>
                  <a:lnTo>
                    <a:pt x="13921" y="1471"/>
                  </a:lnTo>
                  <a:lnTo>
                    <a:pt x="13501" y="1629"/>
                  </a:lnTo>
                  <a:lnTo>
                    <a:pt x="13054" y="1734"/>
                  </a:lnTo>
                  <a:lnTo>
                    <a:pt x="12608" y="1812"/>
                  </a:lnTo>
                  <a:lnTo>
                    <a:pt x="12161" y="1865"/>
                  </a:lnTo>
                  <a:lnTo>
                    <a:pt x="11689" y="1865"/>
                  </a:lnTo>
                  <a:lnTo>
                    <a:pt x="11242" y="1839"/>
                  </a:lnTo>
                  <a:lnTo>
                    <a:pt x="10796" y="1760"/>
                  </a:lnTo>
                  <a:lnTo>
                    <a:pt x="10349" y="1655"/>
                  </a:lnTo>
                  <a:lnTo>
                    <a:pt x="9929" y="1497"/>
                  </a:lnTo>
                  <a:lnTo>
                    <a:pt x="9535" y="1313"/>
                  </a:lnTo>
                  <a:lnTo>
                    <a:pt x="9141" y="1077"/>
                  </a:lnTo>
                  <a:lnTo>
                    <a:pt x="9115" y="1681"/>
                  </a:lnTo>
                  <a:lnTo>
                    <a:pt x="9010" y="2285"/>
                  </a:lnTo>
                  <a:lnTo>
                    <a:pt x="8852" y="2863"/>
                  </a:lnTo>
                  <a:lnTo>
                    <a:pt x="8642" y="3415"/>
                  </a:lnTo>
                  <a:lnTo>
                    <a:pt x="8379" y="3966"/>
                  </a:lnTo>
                  <a:lnTo>
                    <a:pt x="8064" y="4465"/>
                  </a:lnTo>
                  <a:lnTo>
                    <a:pt x="7722" y="4964"/>
                  </a:lnTo>
                  <a:lnTo>
                    <a:pt x="7355" y="5411"/>
                  </a:lnTo>
                  <a:lnTo>
                    <a:pt x="6934" y="5831"/>
                  </a:lnTo>
                  <a:lnTo>
                    <a:pt x="6462" y="6225"/>
                  </a:lnTo>
                  <a:lnTo>
                    <a:pt x="5989" y="6567"/>
                  </a:lnTo>
                  <a:lnTo>
                    <a:pt x="5464" y="6882"/>
                  </a:lnTo>
                  <a:lnTo>
                    <a:pt x="4912" y="7118"/>
                  </a:lnTo>
                  <a:lnTo>
                    <a:pt x="4334" y="7328"/>
                  </a:lnTo>
                  <a:lnTo>
                    <a:pt x="3756" y="7486"/>
                  </a:lnTo>
                  <a:lnTo>
                    <a:pt x="3126" y="7591"/>
                  </a:lnTo>
                  <a:lnTo>
                    <a:pt x="2837" y="7617"/>
                  </a:lnTo>
                  <a:lnTo>
                    <a:pt x="2522" y="7643"/>
                  </a:lnTo>
                  <a:lnTo>
                    <a:pt x="1891" y="7591"/>
                  </a:lnTo>
                  <a:lnTo>
                    <a:pt x="1235" y="7512"/>
                  </a:lnTo>
                  <a:lnTo>
                    <a:pt x="552" y="7355"/>
                  </a:lnTo>
                  <a:lnTo>
                    <a:pt x="447" y="7538"/>
                  </a:lnTo>
                  <a:lnTo>
                    <a:pt x="315" y="7748"/>
                  </a:lnTo>
                  <a:lnTo>
                    <a:pt x="237" y="7959"/>
                  </a:lnTo>
                  <a:lnTo>
                    <a:pt x="158" y="8169"/>
                  </a:lnTo>
                  <a:lnTo>
                    <a:pt x="79" y="8379"/>
                  </a:lnTo>
                  <a:lnTo>
                    <a:pt x="27" y="8615"/>
                  </a:lnTo>
                  <a:lnTo>
                    <a:pt x="0" y="8825"/>
                  </a:lnTo>
                  <a:lnTo>
                    <a:pt x="0" y="9036"/>
                  </a:lnTo>
                  <a:lnTo>
                    <a:pt x="0" y="9272"/>
                  </a:lnTo>
                  <a:lnTo>
                    <a:pt x="53" y="9482"/>
                  </a:lnTo>
                  <a:lnTo>
                    <a:pt x="105" y="9692"/>
                  </a:lnTo>
                  <a:lnTo>
                    <a:pt x="184" y="9902"/>
                  </a:lnTo>
                  <a:lnTo>
                    <a:pt x="263" y="10112"/>
                  </a:lnTo>
                  <a:lnTo>
                    <a:pt x="394" y="10296"/>
                  </a:lnTo>
                  <a:lnTo>
                    <a:pt x="552" y="10480"/>
                  </a:lnTo>
                  <a:lnTo>
                    <a:pt x="709" y="10664"/>
                  </a:lnTo>
                  <a:lnTo>
                    <a:pt x="920" y="10822"/>
                  </a:lnTo>
                  <a:lnTo>
                    <a:pt x="1130" y="10953"/>
                  </a:lnTo>
                  <a:lnTo>
                    <a:pt x="1366" y="11058"/>
                  </a:lnTo>
                  <a:lnTo>
                    <a:pt x="1576" y="11111"/>
                  </a:lnTo>
                  <a:lnTo>
                    <a:pt x="1813" y="11163"/>
                  </a:lnTo>
                  <a:lnTo>
                    <a:pt x="2023" y="11163"/>
                  </a:lnTo>
                  <a:lnTo>
                    <a:pt x="2259" y="11137"/>
                  </a:lnTo>
                  <a:lnTo>
                    <a:pt x="2496" y="11111"/>
                  </a:lnTo>
                  <a:lnTo>
                    <a:pt x="2706" y="11058"/>
                  </a:lnTo>
                  <a:lnTo>
                    <a:pt x="2942" y="10953"/>
                  </a:lnTo>
                  <a:lnTo>
                    <a:pt x="3152" y="10874"/>
                  </a:lnTo>
                  <a:lnTo>
                    <a:pt x="3362" y="10743"/>
                  </a:lnTo>
                  <a:lnTo>
                    <a:pt x="3756" y="10480"/>
                  </a:lnTo>
                  <a:lnTo>
                    <a:pt x="4124" y="10165"/>
                  </a:lnTo>
                  <a:lnTo>
                    <a:pt x="4203" y="10112"/>
                  </a:lnTo>
                  <a:lnTo>
                    <a:pt x="4308" y="10086"/>
                  </a:lnTo>
                  <a:lnTo>
                    <a:pt x="4413" y="10112"/>
                  </a:lnTo>
                  <a:lnTo>
                    <a:pt x="4492" y="10139"/>
                  </a:lnTo>
                  <a:lnTo>
                    <a:pt x="4544" y="10218"/>
                  </a:lnTo>
                  <a:lnTo>
                    <a:pt x="4597" y="10323"/>
                  </a:lnTo>
                  <a:lnTo>
                    <a:pt x="4597" y="10428"/>
                  </a:lnTo>
                  <a:lnTo>
                    <a:pt x="4571" y="10533"/>
                  </a:lnTo>
                  <a:lnTo>
                    <a:pt x="4466" y="10690"/>
                  </a:lnTo>
                  <a:lnTo>
                    <a:pt x="4413" y="11032"/>
                  </a:lnTo>
                  <a:lnTo>
                    <a:pt x="4360" y="11347"/>
                  </a:lnTo>
                  <a:lnTo>
                    <a:pt x="4360" y="11662"/>
                  </a:lnTo>
                  <a:lnTo>
                    <a:pt x="4360" y="11977"/>
                  </a:lnTo>
                  <a:lnTo>
                    <a:pt x="4387" y="12266"/>
                  </a:lnTo>
                  <a:lnTo>
                    <a:pt x="4439" y="12555"/>
                  </a:lnTo>
                  <a:lnTo>
                    <a:pt x="4492" y="12844"/>
                  </a:lnTo>
                  <a:lnTo>
                    <a:pt x="4571" y="13107"/>
                  </a:lnTo>
                  <a:lnTo>
                    <a:pt x="4676" y="13369"/>
                  </a:lnTo>
                  <a:lnTo>
                    <a:pt x="4807" y="13606"/>
                  </a:lnTo>
                  <a:lnTo>
                    <a:pt x="4938" y="13868"/>
                  </a:lnTo>
                  <a:lnTo>
                    <a:pt x="5070" y="14079"/>
                  </a:lnTo>
                  <a:lnTo>
                    <a:pt x="5227" y="14315"/>
                  </a:lnTo>
                  <a:lnTo>
                    <a:pt x="5411" y="14525"/>
                  </a:lnTo>
                  <a:lnTo>
                    <a:pt x="5595" y="14709"/>
                  </a:lnTo>
                  <a:lnTo>
                    <a:pt x="5805" y="14893"/>
                  </a:lnTo>
                  <a:lnTo>
                    <a:pt x="6015" y="15077"/>
                  </a:lnTo>
                  <a:lnTo>
                    <a:pt x="6225" y="15234"/>
                  </a:lnTo>
                  <a:lnTo>
                    <a:pt x="6462" y="15392"/>
                  </a:lnTo>
                  <a:lnTo>
                    <a:pt x="6698" y="15523"/>
                  </a:lnTo>
                  <a:lnTo>
                    <a:pt x="6961" y="15655"/>
                  </a:lnTo>
                  <a:lnTo>
                    <a:pt x="7223" y="15760"/>
                  </a:lnTo>
                  <a:lnTo>
                    <a:pt x="7486" y="15838"/>
                  </a:lnTo>
                  <a:lnTo>
                    <a:pt x="7775" y="15917"/>
                  </a:lnTo>
                  <a:lnTo>
                    <a:pt x="8064" y="15996"/>
                  </a:lnTo>
                  <a:lnTo>
                    <a:pt x="8353" y="16049"/>
                  </a:lnTo>
                  <a:lnTo>
                    <a:pt x="8642" y="16075"/>
                  </a:lnTo>
                  <a:lnTo>
                    <a:pt x="8931" y="16101"/>
                  </a:lnTo>
                  <a:lnTo>
                    <a:pt x="9535" y="16101"/>
                  </a:lnTo>
                  <a:lnTo>
                    <a:pt x="9850" y="16049"/>
                  </a:lnTo>
                  <a:lnTo>
                    <a:pt x="10165" y="16022"/>
                  </a:lnTo>
                  <a:lnTo>
                    <a:pt x="10638" y="15917"/>
                  </a:lnTo>
                  <a:lnTo>
                    <a:pt x="11085" y="15760"/>
                  </a:lnTo>
                  <a:lnTo>
                    <a:pt x="11505" y="15602"/>
                  </a:lnTo>
                  <a:lnTo>
                    <a:pt x="11925" y="15392"/>
                  </a:lnTo>
                  <a:lnTo>
                    <a:pt x="12293" y="15129"/>
                  </a:lnTo>
                  <a:lnTo>
                    <a:pt x="12634" y="14867"/>
                  </a:lnTo>
                  <a:lnTo>
                    <a:pt x="12976" y="14578"/>
                  </a:lnTo>
                  <a:lnTo>
                    <a:pt x="13265" y="14262"/>
                  </a:lnTo>
                  <a:lnTo>
                    <a:pt x="13527" y="13895"/>
                  </a:lnTo>
                  <a:lnTo>
                    <a:pt x="13790" y="13527"/>
                  </a:lnTo>
                  <a:lnTo>
                    <a:pt x="14000" y="13159"/>
                  </a:lnTo>
                  <a:lnTo>
                    <a:pt x="14184" y="12739"/>
                  </a:lnTo>
                  <a:lnTo>
                    <a:pt x="14341" y="12319"/>
                  </a:lnTo>
                  <a:lnTo>
                    <a:pt x="14499" y="11872"/>
                  </a:lnTo>
                  <a:lnTo>
                    <a:pt x="14604" y="11426"/>
                  </a:lnTo>
                  <a:lnTo>
                    <a:pt x="14683" y="10953"/>
                  </a:lnTo>
                  <a:lnTo>
                    <a:pt x="14709" y="10874"/>
                  </a:lnTo>
                  <a:lnTo>
                    <a:pt x="14735" y="10822"/>
                  </a:lnTo>
                  <a:lnTo>
                    <a:pt x="14788" y="10743"/>
                  </a:lnTo>
                  <a:lnTo>
                    <a:pt x="14841" y="10717"/>
                  </a:lnTo>
                  <a:lnTo>
                    <a:pt x="14972" y="10664"/>
                  </a:lnTo>
                  <a:lnTo>
                    <a:pt x="15129" y="10664"/>
                  </a:lnTo>
                  <a:lnTo>
                    <a:pt x="15287" y="10717"/>
                  </a:lnTo>
                  <a:lnTo>
                    <a:pt x="15392" y="10795"/>
                  </a:lnTo>
                  <a:lnTo>
                    <a:pt x="15445" y="10848"/>
                  </a:lnTo>
                  <a:lnTo>
                    <a:pt x="15471" y="10927"/>
                  </a:lnTo>
                  <a:lnTo>
                    <a:pt x="15497" y="10979"/>
                  </a:lnTo>
                  <a:lnTo>
                    <a:pt x="15497" y="11084"/>
                  </a:lnTo>
                  <a:lnTo>
                    <a:pt x="15471" y="11268"/>
                  </a:lnTo>
                  <a:lnTo>
                    <a:pt x="15445" y="11478"/>
                  </a:lnTo>
                  <a:lnTo>
                    <a:pt x="15786" y="11741"/>
                  </a:lnTo>
                  <a:lnTo>
                    <a:pt x="16128" y="11977"/>
                  </a:lnTo>
                  <a:lnTo>
                    <a:pt x="16522" y="12161"/>
                  </a:lnTo>
                  <a:lnTo>
                    <a:pt x="16889" y="12319"/>
                  </a:lnTo>
                  <a:lnTo>
                    <a:pt x="17310" y="12424"/>
                  </a:lnTo>
                  <a:lnTo>
                    <a:pt x="17730" y="12503"/>
                  </a:lnTo>
                  <a:lnTo>
                    <a:pt x="18150" y="12503"/>
                  </a:lnTo>
                  <a:lnTo>
                    <a:pt x="18623" y="12450"/>
                  </a:lnTo>
                  <a:lnTo>
                    <a:pt x="18859" y="12398"/>
                  </a:lnTo>
                  <a:lnTo>
                    <a:pt x="19122" y="12319"/>
                  </a:lnTo>
                  <a:lnTo>
                    <a:pt x="19358" y="12240"/>
                  </a:lnTo>
                  <a:lnTo>
                    <a:pt x="19568" y="12135"/>
                  </a:lnTo>
                  <a:lnTo>
                    <a:pt x="19779" y="12030"/>
                  </a:lnTo>
                  <a:lnTo>
                    <a:pt x="19962" y="11899"/>
                  </a:lnTo>
                  <a:lnTo>
                    <a:pt x="20304" y="11610"/>
                  </a:lnTo>
                  <a:lnTo>
                    <a:pt x="20619" y="11294"/>
                  </a:lnTo>
                  <a:lnTo>
                    <a:pt x="20934" y="10927"/>
                  </a:lnTo>
                  <a:lnTo>
                    <a:pt x="21223" y="10533"/>
                  </a:lnTo>
                  <a:lnTo>
                    <a:pt x="21512" y="10112"/>
                  </a:lnTo>
                  <a:lnTo>
                    <a:pt x="21591" y="10034"/>
                  </a:lnTo>
                  <a:lnTo>
                    <a:pt x="21696" y="9981"/>
                  </a:lnTo>
                  <a:lnTo>
                    <a:pt x="21801" y="9955"/>
                  </a:lnTo>
                  <a:lnTo>
                    <a:pt x="21932" y="9981"/>
                  </a:lnTo>
                  <a:lnTo>
                    <a:pt x="22011" y="10034"/>
                  </a:lnTo>
                  <a:lnTo>
                    <a:pt x="22090" y="10139"/>
                  </a:lnTo>
                  <a:lnTo>
                    <a:pt x="22116" y="10244"/>
                  </a:lnTo>
                  <a:lnTo>
                    <a:pt x="22116" y="10375"/>
                  </a:lnTo>
                  <a:lnTo>
                    <a:pt x="22064" y="10638"/>
                  </a:lnTo>
                  <a:lnTo>
                    <a:pt x="21959" y="10900"/>
                  </a:lnTo>
                  <a:lnTo>
                    <a:pt x="22037" y="11636"/>
                  </a:lnTo>
                  <a:lnTo>
                    <a:pt x="22090" y="12004"/>
                  </a:lnTo>
                  <a:lnTo>
                    <a:pt x="22142" y="12371"/>
                  </a:lnTo>
                  <a:lnTo>
                    <a:pt x="22221" y="12713"/>
                  </a:lnTo>
                  <a:lnTo>
                    <a:pt x="22326" y="13054"/>
                  </a:lnTo>
                  <a:lnTo>
                    <a:pt x="22458" y="13396"/>
                  </a:lnTo>
                  <a:lnTo>
                    <a:pt x="22589" y="13711"/>
                  </a:lnTo>
                  <a:lnTo>
                    <a:pt x="22773" y="14000"/>
                  </a:lnTo>
                  <a:lnTo>
                    <a:pt x="22957" y="14289"/>
                  </a:lnTo>
                  <a:lnTo>
                    <a:pt x="23193" y="14578"/>
                  </a:lnTo>
                  <a:lnTo>
                    <a:pt x="23429" y="14814"/>
                  </a:lnTo>
                  <a:lnTo>
                    <a:pt x="23718" y="15050"/>
                  </a:lnTo>
                  <a:lnTo>
                    <a:pt x="24007" y="15261"/>
                  </a:lnTo>
                  <a:lnTo>
                    <a:pt x="24349" y="15444"/>
                  </a:lnTo>
                  <a:lnTo>
                    <a:pt x="24717" y="15628"/>
                  </a:lnTo>
                  <a:lnTo>
                    <a:pt x="25137" y="15760"/>
                  </a:lnTo>
                  <a:lnTo>
                    <a:pt x="25531" y="15891"/>
                  </a:lnTo>
                  <a:lnTo>
                    <a:pt x="25951" y="16022"/>
                  </a:lnTo>
                  <a:lnTo>
                    <a:pt x="26398" y="16127"/>
                  </a:lnTo>
                  <a:lnTo>
                    <a:pt x="26818" y="16206"/>
                  </a:lnTo>
                  <a:lnTo>
                    <a:pt x="27238" y="16285"/>
                  </a:lnTo>
                  <a:lnTo>
                    <a:pt x="27658" y="16337"/>
                  </a:lnTo>
                  <a:lnTo>
                    <a:pt x="28079" y="16364"/>
                  </a:lnTo>
                  <a:lnTo>
                    <a:pt x="28630" y="16337"/>
                  </a:lnTo>
                  <a:lnTo>
                    <a:pt x="29182" y="16311"/>
                  </a:lnTo>
                  <a:lnTo>
                    <a:pt x="29681" y="16232"/>
                  </a:lnTo>
                  <a:lnTo>
                    <a:pt x="30180" y="16101"/>
                  </a:lnTo>
                  <a:lnTo>
                    <a:pt x="30653" y="15943"/>
                  </a:lnTo>
                  <a:lnTo>
                    <a:pt x="31099" y="15733"/>
                  </a:lnTo>
                  <a:lnTo>
                    <a:pt x="31519" y="15497"/>
                  </a:lnTo>
                  <a:lnTo>
                    <a:pt x="31940" y="15234"/>
                  </a:lnTo>
                  <a:lnTo>
                    <a:pt x="32307" y="14919"/>
                  </a:lnTo>
                  <a:lnTo>
                    <a:pt x="32623" y="14578"/>
                  </a:lnTo>
                  <a:lnTo>
                    <a:pt x="32938" y="14184"/>
                  </a:lnTo>
                  <a:lnTo>
                    <a:pt x="33200" y="13790"/>
                  </a:lnTo>
                  <a:lnTo>
                    <a:pt x="33437" y="13317"/>
                  </a:lnTo>
                  <a:lnTo>
                    <a:pt x="33621" y="12844"/>
                  </a:lnTo>
                  <a:lnTo>
                    <a:pt x="33778" y="12319"/>
                  </a:lnTo>
                  <a:lnTo>
                    <a:pt x="33883" y="11767"/>
                  </a:lnTo>
                  <a:lnTo>
                    <a:pt x="33936" y="11636"/>
                  </a:lnTo>
                  <a:lnTo>
                    <a:pt x="34015" y="11557"/>
                  </a:lnTo>
                  <a:lnTo>
                    <a:pt x="34120" y="11505"/>
                  </a:lnTo>
                  <a:lnTo>
                    <a:pt x="34251" y="11478"/>
                  </a:lnTo>
                  <a:lnTo>
                    <a:pt x="34382" y="11505"/>
                  </a:lnTo>
                  <a:lnTo>
                    <a:pt x="34487" y="11557"/>
                  </a:lnTo>
                  <a:lnTo>
                    <a:pt x="34592" y="11636"/>
                  </a:lnTo>
                  <a:lnTo>
                    <a:pt x="34671" y="11767"/>
                  </a:lnTo>
                  <a:lnTo>
                    <a:pt x="35065" y="12161"/>
                  </a:lnTo>
                  <a:lnTo>
                    <a:pt x="35275" y="12345"/>
                  </a:lnTo>
                  <a:lnTo>
                    <a:pt x="35512" y="12503"/>
                  </a:lnTo>
                  <a:lnTo>
                    <a:pt x="35748" y="12634"/>
                  </a:lnTo>
                  <a:lnTo>
                    <a:pt x="36011" y="12739"/>
                  </a:lnTo>
                  <a:lnTo>
                    <a:pt x="36274" y="12844"/>
                  </a:lnTo>
                  <a:lnTo>
                    <a:pt x="36562" y="12923"/>
                  </a:lnTo>
                  <a:lnTo>
                    <a:pt x="36851" y="12975"/>
                  </a:lnTo>
                  <a:lnTo>
                    <a:pt x="37114" y="13002"/>
                  </a:lnTo>
                  <a:lnTo>
                    <a:pt x="37377" y="12975"/>
                  </a:lnTo>
                  <a:lnTo>
                    <a:pt x="37666" y="12949"/>
                  </a:lnTo>
                  <a:lnTo>
                    <a:pt x="37928" y="12897"/>
                  </a:lnTo>
                  <a:lnTo>
                    <a:pt x="38191" y="12844"/>
                  </a:lnTo>
                  <a:lnTo>
                    <a:pt x="38716" y="12687"/>
                  </a:lnTo>
                  <a:lnTo>
                    <a:pt x="38637" y="12004"/>
                  </a:lnTo>
                  <a:lnTo>
                    <a:pt x="38585" y="11347"/>
                  </a:lnTo>
                  <a:lnTo>
                    <a:pt x="38559" y="10927"/>
                  </a:lnTo>
                  <a:lnTo>
                    <a:pt x="38506" y="10480"/>
                  </a:lnTo>
                  <a:lnTo>
                    <a:pt x="38506" y="10270"/>
                  </a:lnTo>
                  <a:lnTo>
                    <a:pt x="38532" y="10060"/>
                  </a:lnTo>
                  <a:lnTo>
                    <a:pt x="38585" y="9876"/>
                  </a:lnTo>
                  <a:lnTo>
                    <a:pt x="38664" y="9666"/>
                  </a:lnTo>
                  <a:lnTo>
                    <a:pt x="38611" y="9587"/>
                  </a:lnTo>
                  <a:lnTo>
                    <a:pt x="38559" y="9508"/>
                  </a:lnTo>
                  <a:lnTo>
                    <a:pt x="38427" y="9377"/>
                  </a:lnTo>
                  <a:lnTo>
                    <a:pt x="38349" y="9272"/>
                  </a:lnTo>
                  <a:lnTo>
                    <a:pt x="38349" y="9167"/>
                  </a:lnTo>
                  <a:lnTo>
                    <a:pt x="38349" y="9088"/>
                  </a:lnTo>
                  <a:lnTo>
                    <a:pt x="38401" y="8983"/>
                  </a:lnTo>
                  <a:lnTo>
                    <a:pt x="38480" y="8930"/>
                  </a:lnTo>
                  <a:lnTo>
                    <a:pt x="38585" y="8878"/>
                  </a:lnTo>
                  <a:lnTo>
                    <a:pt x="38664" y="8878"/>
                  </a:lnTo>
                  <a:lnTo>
                    <a:pt x="38795" y="8904"/>
                  </a:lnTo>
                  <a:lnTo>
                    <a:pt x="39583" y="8431"/>
                  </a:lnTo>
                  <a:lnTo>
                    <a:pt x="39977" y="8195"/>
                  </a:lnTo>
                  <a:lnTo>
                    <a:pt x="40371" y="7906"/>
                  </a:lnTo>
                  <a:lnTo>
                    <a:pt x="40712" y="7591"/>
                  </a:lnTo>
                  <a:lnTo>
                    <a:pt x="40896" y="7433"/>
                  </a:lnTo>
                  <a:lnTo>
                    <a:pt x="41028" y="7249"/>
                  </a:lnTo>
                  <a:lnTo>
                    <a:pt x="41159" y="7066"/>
                  </a:lnTo>
                  <a:lnTo>
                    <a:pt x="41290" y="6855"/>
                  </a:lnTo>
                  <a:lnTo>
                    <a:pt x="41369" y="6645"/>
                  </a:lnTo>
                  <a:lnTo>
                    <a:pt x="41448" y="6435"/>
                  </a:lnTo>
                  <a:lnTo>
                    <a:pt x="41500" y="6173"/>
                  </a:lnTo>
                  <a:lnTo>
                    <a:pt x="41527" y="5936"/>
                  </a:lnTo>
                  <a:lnTo>
                    <a:pt x="41527" y="5700"/>
                  </a:lnTo>
                  <a:lnTo>
                    <a:pt x="41500" y="5463"/>
                  </a:lnTo>
                  <a:lnTo>
                    <a:pt x="41448" y="5227"/>
                  </a:lnTo>
                  <a:lnTo>
                    <a:pt x="41369" y="5017"/>
                  </a:lnTo>
                  <a:lnTo>
                    <a:pt x="41264" y="4807"/>
                  </a:lnTo>
                  <a:lnTo>
                    <a:pt x="41159" y="4597"/>
                  </a:lnTo>
                  <a:lnTo>
                    <a:pt x="41080" y="4675"/>
                  </a:lnTo>
                  <a:lnTo>
                    <a:pt x="40975" y="4728"/>
                  </a:lnTo>
                  <a:lnTo>
                    <a:pt x="40844" y="4754"/>
                  </a:lnTo>
                  <a:lnTo>
                    <a:pt x="40712" y="4754"/>
                  </a:lnTo>
                  <a:lnTo>
                    <a:pt x="40135" y="4597"/>
                  </a:lnTo>
                  <a:lnTo>
                    <a:pt x="39557" y="4492"/>
                  </a:lnTo>
                  <a:lnTo>
                    <a:pt x="38979" y="4439"/>
                  </a:lnTo>
                  <a:lnTo>
                    <a:pt x="38401" y="4413"/>
                  </a:lnTo>
                  <a:lnTo>
                    <a:pt x="37823" y="4413"/>
                  </a:lnTo>
                  <a:lnTo>
                    <a:pt x="37245" y="4465"/>
                  </a:lnTo>
                  <a:lnTo>
                    <a:pt x="36667" y="4544"/>
                  </a:lnTo>
                  <a:lnTo>
                    <a:pt x="36090" y="4675"/>
                  </a:lnTo>
                  <a:lnTo>
                    <a:pt x="35696" y="4807"/>
                  </a:lnTo>
                  <a:lnTo>
                    <a:pt x="35118" y="5017"/>
                  </a:lnTo>
                  <a:lnTo>
                    <a:pt x="34435" y="5306"/>
                  </a:lnTo>
                  <a:lnTo>
                    <a:pt x="33752" y="5647"/>
                  </a:lnTo>
                  <a:lnTo>
                    <a:pt x="33411" y="5831"/>
                  </a:lnTo>
                  <a:lnTo>
                    <a:pt x="33095" y="6041"/>
                  </a:lnTo>
                  <a:lnTo>
                    <a:pt x="32806" y="6251"/>
                  </a:lnTo>
                  <a:lnTo>
                    <a:pt x="32570" y="6461"/>
                  </a:lnTo>
                  <a:lnTo>
                    <a:pt x="32386" y="6672"/>
                  </a:lnTo>
                  <a:lnTo>
                    <a:pt x="32255" y="6908"/>
                  </a:lnTo>
                  <a:lnTo>
                    <a:pt x="32229" y="7013"/>
                  </a:lnTo>
                  <a:lnTo>
                    <a:pt x="32202" y="7144"/>
                  </a:lnTo>
                  <a:lnTo>
                    <a:pt x="32202" y="7249"/>
                  </a:lnTo>
                  <a:lnTo>
                    <a:pt x="32229" y="7381"/>
                  </a:lnTo>
                  <a:lnTo>
                    <a:pt x="32229" y="7433"/>
                  </a:lnTo>
                  <a:lnTo>
                    <a:pt x="32229" y="7486"/>
                  </a:lnTo>
                  <a:lnTo>
                    <a:pt x="32176" y="7538"/>
                  </a:lnTo>
                  <a:lnTo>
                    <a:pt x="32123" y="7591"/>
                  </a:lnTo>
                  <a:lnTo>
                    <a:pt x="32150" y="7748"/>
                  </a:lnTo>
                  <a:lnTo>
                    <a:pt x="32123" y="7880"/>
                  </a:lnTo>
                  <a:lnTo>
                    <a:pt x="32097" y="7985"/>
                  </a:lnTo>
                  <a:lnTo>
                    <a:pt x="32018" y="8037"/>
                  </a:lnTo>
                  <a:lnTo>
                    <a:pt x="31913" y="8090"/>
                  </a:lnTo>
                  <a:lnTo>
                    <a:pt x="31782" y="8195"/>
                  </a:lnTo>
                  <a:lnTo>
                    <a:pt x="31730" y="8248"/>
                  </a:lnTo>
                  <a:lnTo>
                    <a:pt x="31651" y="8274"/>
                  </a:lnTo>
                  <a:lnTo>
                    <a:pt x="31467" y="8274"/>
                  </a:lnTo>
                  <a:lnTo>
                    <a:pt x="31388" y="8248"/>
                  </a:lnTo>
                  <a:lnTo>
                    <a:pt x="31309" y="8169"/>
                  </a:lnTo>
                  <a:lnTo>
                    <a:pt x="30469" y="7433"/>
                  </a:lnTo>
                  <a:lnTo>
                    <a:pt x="29602" y="6724"/>
                  </a:lnTo>
                  <a:lnTo>
                    <a:pt x="28735" y="6041"/>
                  </a:lnTo>
                  <a:lnTo>
                    <a:pt x="27816" y="5385"/>
                  </a:lnTo>
                  <a:lnTo>
                    <a:pt x="26923" y="4754"/>
                  </a:lnTo>
                  <a:lnTo>
                    <a:pt x="26004" y="4176"/>
                  </a:lnTo>
                  <a:lnTo>
                    <a:pt x="25058" y="3625"/>
                  </a:lnTo>
                  <a:lnTo>
                    <a:pt x="24086" y="3099"/>
                  </a:lnTo>
                  <a:lnTo>
                    <a:pt x="23114" y="2600"/>
                  </a:lnTo>
                  <a:lnTo>
                    <a:pt x="22142" y="2154"/>
                  </a:lnTo>
                  <a:lnTo>
                    <a:pt x="21118" y="1707"/>
                  </a:lnTo>
                  <a:lnTo>
                    <a:pt x="20120" y="1313"/>
                  </a:lnTo>
                  <a:lnTo>
                    <a:pt x="19069" y="946"/>
                  </a:lnTo>
                  <a:lnTo>
                    <a:pt x="18019" y="604"/>
                  </a:lnTo>
                  <a:lnTo>
                    <a:pt x="16968" y="289"/>
                  </a:lnTo>
                  <a:lnTo>
                    <a:pt x="158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68"/>
            <p:cNvSpPr/>
            <p:nvPr/>
          </p:nvSpPr>
          <p:spPr>
            <a:xfrm>
              <a:off x="6162469" y="3197634"/>
              <a:ext cx="170401" cy="80475"/>
            </a:xfrm>
            <a:custGeom>
              <a:avLst/>
              <a:gdLst/>
              <a:ahLst/>
              <a:cxnLst/>
              <a:rect l="l" t="t" r="r" b="b"/>
              <a:pathLst>
                <a:path w="10403" h="4913" extrusionOk="0">
                  <a:moveTo>
                    <a:pt x="3573" y="0"/>
                  </a:moveTo>
                  <a:lnTo>
                    <a:pt x="3494" y="368"/>
                  </a:lnTo>
                  <a:lnTo>
                    <a:pt x="3415" y="736"/>
                  </a:lnTo>
                  <a:lnTo>
                    <a:pt x="3284" y="1077"/>
                  </a:lnTo>
                  <a:lnTo>
                    <a:pt x="3153" y="1419"/>
                  </a:lnTo>
                  <a:lnTo>
                    <a:pt x="2995" y="1734"/>
                  </a:lnTo>
                  <a:lnTo>
                    <a:pt x="2811" y="2023"/>
                  </a:lnTo>
                  <a:lnTo>
                    <a:pt x="2601" y="2312"/>
                  </a:lnTo>
                  <a:lnTo>
                    <a:pt x="2365" y="2575"/>
                  </a:lnTo>
                  <a:lnTo>
                    <a:pt x="2128" y="2837"/>
                  </a:lnTo>
                  <a:lnTo>
                    <a:pt x="1866" y="3074"/>
                  </a:lnTo>
                  <a:lnTo>
                    <a:pt x="1577" y="3284"/>
                  </a:lnTo>
                  <a:lnTo>
                    <a:pt x="1288" y="3494"/>
                  </a:lnTo>
                  <a:lnTo>
                    <a:pt x="973" y="3678"/>
                  </a:lnTo>
                  <a:lnTo>
                    <a:pt x="658" y="3835"/>
                  </a:lnTo>
                  <a:lnTo>
                    <a:pt x="342" y="3993"/>
                  </a:lnTo>
                  <a:lnTo>
                    <a:pt x="1" y="4124"/>
                  </a:lnTo>
                  <a:lnTo>
                    <a:pt x="185" y="4597"/>
                  </a:lnTo>
                  <a:lnTo>
                    <a:pt x="2706" y="4728"/>
                  </a:lnTo>
                  <a:lnTo>
                    <a:pt x="5254" y="4833"/>
                  </a:lnTo>
                  <a:lnTo>
                    <a:pt x="6515" y="4886"/>
                  </a:lnTo>
                  <a:lnTo>
                    <a:pt x="7802" y="4886"/>
                  </a:lnTo>
                  <a:lnTo>
                    <a:pt x="9063" y="4912"/>
                  </a:lnTo>
                  <a:lnTo>
                    <a:pt x="10323" y="4886"/>
                  </a:lnTo>
                  <a:lnTo>
                    <a:pt x="10402" y="4886"/>
                  </a:lnTo>
                  <a:lnTo>
                    <a:pt x="9667" y="3914"/>
                  </a:lnTo>
                  <a:lnTo>
                    <a:pt x="8958" y="2942"/>
                  </a:lnTo>
                  <a:lnTo>
                    <a:pt x="8275" y="1970"/>
                  </a:lnTo>
                  <a:lnTo>
                    <a:pt x="7592" y="999"/>
                  </a:lnTo>
                  <a:lnTo>
                    <a:pt x="7592" y="972"/>
                  </a:lnTo>
                  <a:lnTo>
                    <a:pt x="7329" y="1051"/>
                  </a:lnTo>
                  <a:lnTo>
                    <a:pt x="7066" y="1130"/>
                  </a:lnTo>
                  <a:lnTo>
                    <a:pt x="6804" y="1156"/>
                  </a:lnTo>
                  <a:lnTo>
                    <a:pt x="6541" y="1182"/>
                  </a:lnTo>
                  <a:lnTo>
                    <a:pt x="5989" y="1182"/>
                  </a:lnTo>
                  <a:lnTo>
                    <a:pt x="5727" y="1130"/>
                  </a:lnTo>
                  <a:lnTo>
                    <a:pt x="5464" y="1077"/>
                  </a:lnTo>
                  <a:lnTo>
                    <a:pt x="5175" y="999"/>
                  </a:lnTo>
                  <a:lnTo>
                    <a:pt x="4913" y="893"/>
                  </a:lnTo>
                  <a:lnTo>
                    <a:pt x="4676" y="788"/>
                  </a:lnTo>
                  <a:lnTo>
                    <a:pt x="4414" y="657"/>
                  </a:lnTo>
                  <a:lnTo>
                    <a:pt x="4177" y="526"/>
                  </a:lnTo>
                  <a:lnTo>
                    <a:pt x="3967" y="368"/>
                  </a:lnTo>
                  <a:lnTo>
                    <a:pt x="3757" y="184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68"/>
            <p:cNvSpPr/>
            <p:nvPr/>
          </p:nvSpPr>
          <p:spPr>
            <a:xfrm>
              <a:off x="6240340" y="1236620"/>
              <a:ext cx="78329" cy="80459"/>
            </a:xfrm>
            <a:custGeom>
              <a:avLst/>
              <a:gdLst/>
              <a:ahLst/>
              <a:cxnLst/>
              <a:rect l="l" t="t" r="r" b="b"/>
              <a:pathLst>
                <a:path w="4782" h="4912" extrusionOk="0">
                  <a:moveTo>
                    <a:pt x="631" y="578"/>
                  </a:moveTo>
                  <a:lnTo>
                    <a:pt x="1157" y="867"/>
                  </a:lnTo>
                  <a:lnTo>
                    <a:pt x="1682" y="1182"/>
                  </a:lnTo>
                  <a:lnTo>
                    <a:pt x="2207" y="1497"/>
                  </a:lnTo>
                  <a:lnTo>
                    <a:pt x="2706" y="1865"/>
                  </a:lnTo>
                  <a:lnTo>
                    <a:pt x="3310" y="2285"/>
                  </a:lnTo>
                  <a:lnTo>
                    <a:pt x="3626" y="2548"/>
                  </a:lnTo>
                  <a:lnTo>
                    <a:pt x="3757" y="2679"/>
                  </a:lnTo>
                  <a:lnTo>
                    <a:pt x="3862" y="2811"/>
                  </a:lnTo>
                  <a:lnTo>
                    <a:pt x="3941" y="2968"/>
                  </a:lnTo>
                  <a:lnTo>
                    <a:pt x="3993" y="3126"/>
                  </a:lnTo>
                  <a:lnTo>
                    <a:pt x="4046" y="3257"/>
                  </a:lnTo>
                  <a:lnTo>
                    <a:pt x="4046" y="3415"/>
                  </a:lnTo>
                  <a:lnTo>
                    <a:pt x="4020" y="3520"/>
                  </a:lnTo>
                  <a:lnTo>
                    <a:pt x="3993" y="3651"/>
                  </a:lnTo>
                  <a:lnTo>
                    <a:pt x="3941" y="3756"/>
                  </a:lnTo>
                  <a:lnTo>
                    <a:pt x="3862" y="3861"/>
                  </a:lnTo>
                  <a:lnTo>
                    <a:pt x="3783" y="3940"/>
                  </a:lnTo>
                  <a:lnTo>
                    <a:pt x="3678" y="4019"/>
                  </a:lnTo>
                  <a:lnTo>
                    <a:pt x="3573" y="4098"/>
                  </a:lnTo>
                  <a:lnTo>
                    <a:pt x="3442" y="4124"/>
                  </a:lnTo>
                  <a:lnTo>
                    <a:pt x="3310" y="4176"/>
                  </a:lnTo>
                  <a:lnTo>
                    <a:pt x="3153" y="4203"/>
                  </a:lnTo>
                  <a:lnTo>
                    <a:pt x="2995" y="4203"/>
                  </a:lnTo>
                  <a:lnTo>
                    <a:pt x="2838" y="4176"/>
                  </a:lnTo>
                  <a:lnTo>
                    <a:pt x="2523" y="4124"/>
                  </a:lnTo>
                  <a:lnTo>
                    <a:pt x="2234" y="4045"/>
                  </a:lnTo>
                  <a:lnTo>
                    <a:pt x="1971" y="3914"/>
                  </a:lnTo>
                  <a:lnTo>
                    <a:pt x="1735" y="3756"/>
                  </a:lnTo>
                  <a:lnTo>
                    <a:pt x="1524" y="3546"/>
                  </a:lnTo>
                  <a:lnTo>
                    <a:pt x="1314" y="3336"/>
                  </a:lnTo>
                  <a:lnTo>
                    <a:pt x="1157" y="3126"/>
                  </a:lnTo>
                  <a:lnTo>
                    <a:pt x="999" y="2863"/>
                  </a:lnTo>
                  <a:lnTo>
                    <a:pt x="894" y="2600"/>
                  </a:lnTo>
                  <a:lnTo>
                    <a:pt x="789" y="2311"/>
                  </a:lnTo>
                  <a:lnTo>
                    <a:pt x="710" y="2049"/>
                  </a:lnTo>
                  <a:lnTo>
                    <a:pt x="658" y="1734"/>
                  </a:lnTo>
                  <a:lnTo>
                    <a:pt x="605" y="1445"/>
                  </a:lnTo>
                  <a:lnTo>
                    <a:pt x="605" y="1156"/>
                  </a:lnTo>
                  <a:lnTo>
                    <a:pt x="605" y="867"/>
                  </a:lnTo>
                  <a:lnTo>
                    <a:pt x="631" y="578"/>
                  </a:lnTo>
                  <a:close/>
                  <a:moveTo>
                    <a:pt x="710" y="0"/>
                  </a:moveTo>
                  <a:lnTo>
                    <a:pt x="658" y="26"/>
                  </a:lnTo>
                  <a:lnTo>
                    <a:pt x="553" y="105"/>
                  </a:lnTo>
                  <a:lnTo>
                    <a:pt x="500" y="210"/>
                  </a:lnTo>
                  <a:lnTo>
                    <a:pt x="421" y="184"/>
                  </a:lnTo>
                  <a:lnTo>
                    <a:pt x="369" y="210"/>
                  </a:lnTo>
                  <a:lnTo>
                    <a:pt x="316" y="236"/>
                  </a:lnTo>
                  <a:lnTo>
                    <a:pt x="264" y="289"/>
                  </a:lnTo>
                  <a:lnTo>
                    <a:pt x="185" y="473"/>
                  </a:lnTo>
                  <a:lnTo>
                    <a:pt x="106" y="683"/>
                  </a:lnTo>
                  <a:lnTo>
                    <a:pt x="27" y="1077"/>
                  </a:lnTo>
                  <a:lnTo>
                    <a:pt x="1" y="1471"/>
                  </a:lnTo>
                  <a:lnTo>
                    <a:pt x="27" y="1891"/>
                  </a:lnTo>
                  <a:lnTo>
                    <a:pt x="106" y="2285"/>
                  </a:lnTo>
                  <a:lnTo>
                    <a:pt x="211" y="2705"/>
                  </a:lnTo>
                  <a:lnTo>
                    <a:pt x="395" y="3099"/>
                  </a:lnTo>
                  <a:lnTo>
                    <a:pt x="605" y="3467"/>
                  </a:lnTo>
                  <a:lnTo>
                    <a:pt x="841" y="3809"/>
                  </a:lnTo>
                  <a:lnTo>
                    <a:pt x="1130" y="4098"/>
                  </a:lnTo>
                  <a:lnTo>
                    <a:pt x="1419" y="4387"/>
                  </a:lnTo>
                  <a:lnTo>
                    <a:pt x="1761" y="4597"/>
                  </a:lnTo>
                  <a:lnTo>
                    <a:pt x="2129" y="4780"/>
                  </a:lnTo>
                  <a:lnTo>
                    <a:pt x="2339" y="4833"/>
                  </a:lnTo>
                  <a:lnTo>
                    <a:pt x="2523" y="4886"/>
                  </a:lnTo>
                  <a:lnTo>
                    <a:pt x="2733" y="4912"/>
                  </a:lnTo>
                  <a:lnTo>
                    <a:pt x="3153" y="4912"/>
                  </a:lnTo>
                  <a:lnTo>
                    <a:pt x="3363" y="4886"/>
                  </a:lnTo>
                  <a:lnTo>
                    <a:pt x="3547" y="4859"/>
                  </a:lnTo>
                  <a:lnTo>
                    <a:pt x="3704" y="4807"/>
                  </a:lnTo>
                  <a:lnTo>
                    <a:pt x="3862" y="4728"/>
                  </a:lnTo>
                  <a:lnTo>
                    <a:pt x="4020" y="4649"/>
                  </a:lnTo>
                  <a:lnTo>
                    <a:pt x="4177" y="4544"/>
                  </a:lnTo>
                  <a:lnTo>
                    <a:pt x="4309" y="4439"/>
                  </a:lnTo>
                  <a:lnTo>
                    <a:pt x="4414" y="4308"/>
                  </a:lnTo>
                  <a:lnTo>
                    <a:pt x="4519" y="4176"/>
                  </a:lnTo>
                  <a:lnTo>
                    <a:pt x="4624" y="4019"/>
                  </a:lnTo>
                  <a:lnTo>
                    <a:pt x="4703" y="3861"/>
                  </a:lnTo>
                  <a:lnTo>
                    <a:pt x="4755" y="3704"/>
                  </a:lnTo>
                  <a:lnTo>
                    <a:pt x="4781" y="3546"/>
                  </a:lnTo>
                  <a:lnTo>
                    <a:pt x="4781" y="3362"/>
                  </a:lnTo>
                  <a:lnTo>
                    <a:pt x="4781" y="3205"/>
                  </a:lnTo>
                  <a:lnTo>
                    <a:pt x="4729" y="3021"/>
                  </a:lnTo>
                  <a:lnTo>
                    <a:pt x="4676" y="2837"/>
                  </a:lnTo>
                  <a:lnTo>
                    <a:pt x="4545" y="2627"/>
                  </a:lnTo>
                  <a:lnTo>
                    <a:pt x="4387" y="2417"/>
                  </a:lnTo>
                  <a:lnTo>
                    <a:pt x="4204" y="2233"/>
                  </a:lnTo>
                  <a:lnTo>
                    <a:pt x="3993" y="2049"/>
                  </a:lnTo>
                  <a:lnTo>
                    <a:pt x="3547" y="1707"/>
                  </a:lnTo>
                  <a:lnTo>
                    <a:pt x="3127" y="1392"/>
                  </a:lnTo>
                  <a:lnTo>
                    <a:pt x="2601" y="1024"/>
                  </a:lnTo>
                  <a:lnTo>
                    <a:pt x="2050" y="683"/>
                  </a:lnTo>
                  <a:lnTo>
                    <a:pt x="1498" y="342"/>
                  </a:lnTo>
                  <a:lnTo>
                    <a:pt x="920" y="26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68"/>
            <p:cNvSpPr/>
            <p:nvPr/>
          </p:nvSpPr>
          <p:spPr>
            <a:xfrm>
              <a:off x="6253247" y="4017665"/>
              <a:ext cx="60688" cy="30139"/>
            </a:xfrm>
            <a:custGeom>
              <a:avLst/>
              <a:gdLst/>
              <a:ahLst/>
              <a:cxnLst/>
              <a:rect l="l" t="t" r="r" b="b"/>
              <a:pathLst>
                <a:path w="3705" h="1840" extrusionOk="0">
                  <a:moveTo>
                    <a:pt x="1629" y="0"/>
                  </a:moveTo>
                  <a:lnTo>
                    <a:pt x="1341" y="53"/>
                  </a:lnTo>
                  <a:lnTo>
                    <a:pt x="1052" y="158"/>
                  </a:lnTo>
                  <a:lnTo>
                    <a:pt x="789" y="316"/>
                  </a:lnTo>
                  <a:lnTo>
                    <a:pt x="553" y="499"/>
                  </a:lnTo>
                  <a:lnTo>
                    <a:pt x="342" y="710"/>
                  </a:lnTo>
                  <a:lnTo>
                    <a:pt x="185" y="972"/>
                  </a:lnTo>
                  <a:lnTo>
                    <a:pt x="80" y="1287"/>
                  </a:lnTo>
                  <a:lnTo>
                    <a:pt x="27" y="1445"/>
                  </a:lnTo>
                  <a:lnTo>
                    <a:pt x="1" y="1629"/>
                  </a:lnTo>
                  <a:lnTo>
                    <a:pt x="1" y="1708"/>
                  </a:lnTo>
                  <a:lnTo>
                    <a:pt x="53" y="1786"/>
                  </a:lnTo>
                  <a:lnTo>
                    <a:pt x="106" y="1839"/>
                  </a:lnTo>
                  <a:lnTo>
                    <a:pt x="264" y="1839"/>
                  </a:lnTo>
                  <a:lnTo>
                    <a:pt x="342" y="1813"/>
                  </a:lnTo>
                  <a:lnTo>
                    <a:pt x="421" y="1760"/>
                  </a:lnTo>
                  <a:lnTo>
                    <a:pt x="447" y="1681"/>
                  </a:lnTo>
                  <a:lnTo>
                    <a:pt x="553" y="1471"/>
                  </a:lnTo>
                  <a:lnTo>
                    <a:pt x="684" y="1261"/>
                  </a:lnTo>
                  <a:lnTo>
                    <a:pt x="815" y="1077"/>
                  </a:lnTo>
                  <a:lnTo>
                    <a:pt x="973" y="946"/>
                  </a:lnTo>
                  <a:lnTo>
                    <a:pt x="1130" y="815"/>
                  </a:lnTo>
                  <a:lnTo>
                    <a:pt x="1314" y="710"/>
                  </a:lnTo>
                  <a:lnTo>
                    <a:pt x="1498" y="657"/>
                  </a:lnTo>
                  <a:lnTo>
                    <a:pt x="1682" y="631"/>
                  </a:lnTo>
                  <a:lnTo>
                    <a:pt x="1866" y="605"/>
                  </a:lnTo>
                  <a:lnTo>
                    <a:pt x="2076" y="631"/>
                  </a:lnTo>
                  <a:lnTo>
                    <a:pt x="2260" y="683"/>
                  </a:lnTo>
                  <a:lnTo>
                    <a:pt x="2444" y="762"/>
                  </a:lnTo>
                  <a:lnTo>
                    <a:pt x="2628" y="893"/>
                  </a:lnTo>
                  <a:lnTo>
                    <a:pt x="2785" y="1025"/>
                  </a:lnTo>
                  <a:lnTo>
                    <a:pt x="2969" y="1209"/>
                  </a:lnTo>
                  <a:lnTo>
                    <a:pt x="3100" y="1392"/>
                  </a:lnTo>
                  <a:lnTo>
                    <a:pt x="3179" y="1498"/>
                  </a:lnTo>
                  <a:lnTo>
                    <a:pt x="3284" y="1524"/>
                  </a:lnTo>
                  <a:lnTo>
                    <a:pt x="3389" y="1550"/>
                  </a:lnTo>
                  <a:lnTo>
                    <a:pt x="3521" y="1524"/>
                  </a:lnTo>
                  <a:lnTo>
                    <a:pt x="3599" y="1471"/>
                  </a:lnTo>
                  <a:lnTo>
                    <a:pt x="3678" y="1392"/>
                  </a:lnTo>
                  <a:lnTo>
                    <a:pt x="3704" y="1287"/>
                  </a:lnTo>
                  <a:lnTo>
                    <a:pt x="3678" y="1156"/>
                  </a:lnTo>
                  <a:lnTo>
                    <a:pt x="3521" y="867"/>
                  </a:lnTo>
                  <a:lnTo>
                    <a:pt x="3310" y="605"/>
                  </a:lnTo>
                  <a:lnTo>
                    <a:pt x="3074" y="394"/>
                  </a:lnTo>
                  <a:lnTo>
                    <a:pt x="2811" y="211"/>
                  </a:lnTo>
                  <a:lnTo>
                    <a:pt x="2549" y="105"/>
                  </a:lnTo>
                  <a:lnTo>
                    <a:pt x="2234" y="27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68"/>
            <p:cNvSpPr/>
            <p:nvPr/>
          </p:nvSpPr>
          <p:spPr>
            <a:xfrm>
              <a:off x="6250250" y="1246071"/>
              <a:ext cx="56364" cy="59394"/>
            </a:xfrm>
            <a:custGeom>
              <a:avLst/>
              <a:gdLst/>
              <a:ahLst/>
              <a:cxnLst/>
              <a:rect l="l" t="t" r="r" b="b"/>
              <a:pathLst>
                <a:path w="3441" h="3626" extrusionOk="0">
                  <a:moveTo>
                    <a:pt x="26" y="1"/>
                  </a:moveTo>
                  <a:lnTo>
                    <a:pt x="0" y="290"/>
                  </a:lnTo>
                  <a:lnTo>
                    <a:pt x="0" y="579"/>
                  </a:lnTo>
                  <a:lnTo>
                    <a:pt x="0" y="868"/>
                  </a:lnTo>
                  <a:lnTo>
                    <a:pt x="53" y="1157"/>
                  </a:lnTo>
                  <a:lnTo>
                    <a:pt x="105" y="1472"/>
                  </a:lnTo>
                  <a:lnTo>
                    <a:pt x="184" y="1734"/>
                  </a:lnTo>
                  <a:lnTo>
                    <a:pt x="289" y="2023"/>
                  </a:lnTo>
                  <a:lnTo>
                    <a:pt x="394" y="2286"/>
                  </a:lnTo>
                  <a:lnTo>
                    <a:pt x="552" y="2549"/>
                  </a:lnTo>
                  <a:lnTo>
                    <a:pt x="709" y="2759"/>
                  </a:lnTo>
                  <a:lnTo>
                    <a:pt x="919" y="2969"/>
                  </a:lnTo>
                  <a:lnTo>
                    <a:pt x="1130" y="3179"/>
                  </a:lnTo>
                  <a:lnTo>
                    <a:pt x="1366" y="3337"/>
                  </a:lnTo>
                  <a:lnTo>
                    <a:pt x="1629" y="3468"/>
                  </a:lnTo>
                  <a:lnTo>
                    <a:pt x="1918" y="3547"/>
                  </a:lnTo>
                  <a:lnTo>
                    <a:pt x="2233" y="3599"/>
                  </a:lnTo>
                  <a:lnTo>
                    <a:pt x="2390" y="3626"/>
                  </a:lnTo>
                  <a:lnTo>
                    <a:pt x="2548" y="3626"/>
                  </a:lnTo>
                  <a:lnTo>
                    <a:pt x="2705" y="3599"/>
                  </a:lnTo>
                  <a:lnTo>
                    <a:pt x="2837" y="3547"/>
                  </a:lnTo>
                  <a:lnTo>
                    <a:pt x="2968" y="3521"/>
                  </a:lnTo>
                  <a:lnTo>
                    <a:pt x="3073" y="3442"/>
                  </a:lnTo>
                  <a:lnTo>
                    <a:pt x="3178" y="3363"/>
                  </a:lnTo>
                  <a:lnTo>
                    <a:pt x="3257" y="3284"/>
                  </a:lnTo>
                  <a:lnTo>
                    <a:pt x="3336" y="3179"/>
                  </a:lnTo>
                  <a:lnTo>
                    <a:pt x="3388" y="3074"/>
                  </a:lnTo>
                  <a:lnTo>
                    <a:pt x="3415" y="2943"/>
                  </a:lnTo>
                  <a:lnTo>
                    <a:pt x="3441" y="2838"/>
                  </a:lnTo>
                  <a:lnTo>
                    <a:pt x="3441" y="2680"/>
                  </a:lnTo>
                  <a:lnTo>
                    <a:pt x="3388" y="2549"/>
                  </a:lnTo>
                  <a:lnTo>
                    <a:pt x="3336" y="2391"/>
                  </a:lnTo>
                  <a:lnTo>
                    <a:pt x="3257" y="2234"/>
                  </a:lnTo>
                  <a:lnTo>
                    <a:pt x="3152" y="2102"/>
                  </a:lnTo>
                  <a:lnTo>
                    <a:pt x="3021" y="1971"/>
                  </a:lnTo>
                  <a:lnTo>
                    <a:pt x="2705" y="1708"/>
                  </a:lnTo>
                  <a:lnTo>
                    <a:pt x="2101" y="1288"/>
                  </a:lnTo>
                  <a:lnTo>
                    <a:pt x="1602" y="920"/>
                  </a:lnTo>
                  <a:lnTo>
                    <a:pt x="1077" y="605"/>
                  </a:lnTo>
                  <a:lnTo>
                    <a:pt x="552" y="290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68"/>
            <p:cNvSpPr/>
            <p:nvPr/>
          </p:nvSpPr>
          <p:spPr>
            <a:xfrm>
              <a:off x="5629415" y="3563333"/>
              <a:ext cx="670745" cy="387665"/>
            </a:xfrm>
            <a:custGeom>
              <a:avLst/>
              <a:gdLst/>
              <a:ahLst/>
              <a:cxnLst/>
              <a:rect l="l" t="t" r="r" b="b"/>
              <a:pathLst>
                <a:path w="40949" h="23667" extrusionOk="0">
                  <a:moveTo>
                    <a:pt x="79" y="1"/>
                  </a:moveTo>
                  <a:lnTo>
                    <a:pt x="0" y="79"/>
                  </a:lnTo>
                  <a:lnTo>
                    <a:pt x="237" y="552"/>
                  </a:lnTo>
                  <a:lnTo>
                    <a:pt x="447" y="999"/>
                  </a:lnTo>
                  <a:lnTo>
                    <a:pt x="815" y="1734"/>
                  </a:lnTo>
                  <a:lnTo>
                    <a:pt x="1130" y="2496"/>
                  </a:lnTo>
                  <a:lnTo>
                    <a:pt x="1156" y="2575"/>
                  </a:lnTo>
                  <a:lnTo>
                    <a:pt x="1156" y="2680"/>
                  </a:lnTo>
                  <a:lnTo>
                    <a:pt x="2469" y="3179"/>
                  </a:lnTo>
                  <a:lnTo>
                    <a:pt x="3783" y="3730"/>
                  </a:lnTo>
                  <a:lnTo>
                    <a:pt x="5096" y="4256"/>
                  </a:lnTo>
                  <a:lnTo>
                    <a:pt x="6409" y="4833"/>
                  </a:lnTo>
                  <a:lnTo>
                    <a:pt x="7696" y="5411"/>
                  </a:lnTo>
                  <a:lnTo>
                    <a:pt x="9010" y="6015"/>
                  </a:lnTo>
                  <a:lnTo>
                    <a:pt x="11557" y="7250"/>
                  </a:lnTo>
                  <a:lnTo>
                    <a:pt x="14105" y="8511"/>
                  </a:lnTo>
                  <a:lnTo>
                    <a:pt x="16653" y="9850"/>
                  </a:lnTo>
                  <a:lnTo>
                    <a:pt x="19148" y="11190"/>
                  </a:lnTo>
                  <a:lnTo>
                    <a:pt x="21644" y="12556"/>
                  </a:lnTo>
                  <a:lnTo>
                    <a:pt x="24349" y="14079"/>
                  </a:lnTo>
                  <a:lnTo>
                    <a:pt x="27028" y="15655"/>
                  </a:lnTo>
                  <a:lnTo>
                    <a:pt x="29681" y="17284"/>
                  </a:lnTo>
                  <a:lnTo>
                    <a:pt x="32334" y="18938"/>
                  </a:lnTo>
                  <a:lnTo>
                    <a:pt x="34776" y="20541"/>
                  </a:lnTo>
                  <a:lnTo>
                    <a:pt x="37193" y="22195"/>
                  </a:lnTo>
                  <a:lnTo>
                    <a:pt x="37981" y="22721"/>
                  </a:lnTo>
                  <a:lnTo>
                    <a:pt x="38743" y="23193"/>
                  </a:lnTo>
                  <a:lnTo>
                    <a:pt x="39084" y="23377"/>
                  </a:lnTo>
                  <a:lnTo>
                    <a:pt x="39399" y="23535"/>
                  </a:lnTo>
                  <a:lnTo>
                    <a:pt x="39714" y="23640"/>
                  </a:lnTo>
                  <a:lnTo>
                    <a:pt x="39977" y="23666"/>
                  </a:lnTo>
                  <a:lnTo>
                    <a:pt x="40240" y="23666"/>
                  </a:lnTo>
                  <a:lnTo>
                    <a:pt x="40345" y="23640"/>
                  </a:lnTo>
                  <a:lnTo>
                    <a:pt x="40450" y="23587"/>
                  </a:lnTo>
                  <a:lnTo>
                    <a:pt x="40555" y="23509"/>
                  </a:lnTo>
                  <a:lnTo>
                    <a:pt x="40634" y="23404"/>
                  </a:lnTo>
                  <a:lnTo>
                    <a:pt x="40713" y="23298"/>
                  </a:lnTo>
                  <a:lnTo>
                    <a:pt x="40765" y="23167"/>
                  </a:lnTo>
                  <a:lnTo>
                    <a:pt x="40844" y="23010"/>
                  </a:lnTo>
                  <a:lnTo>
                    <a:pt x="40870" y="22826"/>
                  </a:lnTo>
                  <a:lnTo>
                    <a:pt x="40949" y="22405"/>
                  </a:lnTo>
                  <a:lnTo>
                    <a:pt x="40949" y="21880"/>
                  </a:lnTo>
                  <a:lnTo>
                    <a:pt x="40923" y="21223"/>
                  </a:lnTo>
                  <a:lnTo>
                    <a:pt x="39741" y="20357"/>
                  </a:lnTo>
                  <a:lnTo>
                    <a:pt x="38532" y="19516"/>
                  </a:lnTo>
                  <a:lnTo>
                    <a:pt x="37324" y="18702"/>
                  </a:lnTo>
                  <a:lnTo>
                    <a:pt x="36116" y="17888"/>
                  </a:lnTo>
                  <a:lnTo>
                    <a:pt x="34908" y="17100"/>
                  </a:lnTo>
                  <a:lnTo>
                    <a:pt x="33700" y="16312"/>
                  </a:lnTo>
                  <a:lnTo>
                    <a:pt x="31231" y="14815"/>
                  </a:lnTo>
                  <a:lnTo>
                    <a:pt x="28762" y="13344"/>
                  </a:lnTo>
                  <a:lnTo>
                    <a:pt x="26266" y="11952"/>
                  </a:lnTo>
                  <a:lnTo>
                    <a:pt x="23745" y="10586"/>
                  </a:lnTo>
                  <a:lnTo>
                    <a:pt x="21197" y="9272"/>
                  </a:lnTo>
                  <a:lnTo>
                    <a:pt x="18623" y="8012"/>
                  </a:lnTo>
                  <a:lnTo>
                    <a:pt x="16049" y="6777"/>
                  </a:lnTo>
                  <a:lnTo>
                    <a:pt x="13422" y="5569"/>
                  </a:lnTo>
                  <a:lnTo>
                    <a:pt x="10796" y="4413"/>
                  </a:lnTo>
                  <a:lnTo>
                    <a:pt x="8143" y="3284"/>
                  </a:lnTo>
                  <a:lnTo>
                    <a:pt x="5490" y="2181"/>
                  </a:lnTo>
                  <a:lnTo>
                    <a:pt x="2785" y="1077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68"/>
            <p:cNvSpPr/>
            <p:nvPr/>
          </p:nvSpPr>
          <p:spPr>
            <a:xfrm>
              <a:off x="6298423" y="3212261"/>
              <a:ext cx="459" cy="868"/>
            </a:xfrm>
            <a:custGeom>
              <a:avLst/>
              <a:gdLst/>
              <a:ahLst/>
              <a:cxnLst/>
              <a:rect l="l" t="t" r="r" b="b"/>
              <a:pathLst>
                <a:path w="28" h="53" extrusionOk="0">
                  <a:moveTo>
                    <a:pt x="1" y="0"/>
                  </a:moveTo>
                  <a:lnTo>
                    <a:pt x="1" y="27"/>
                  </a:lnTo>
                  <a:lnTo>
                    <a:pt x="1" y="53"/>
                  </a:lnTo>
                  <a:lnTo>
                    <a:pt x="27" y="53"/>
                  </a:lnTo>
                  <a:lnTo>
                    <a:pt x="27" y="27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68"/>
            <p:cNvSpPr/>
            <p:nvPr/>
          </p:nvSpPr>
          <p:spPr>
            <a:xfrm>
              <a:off x="6170217" y="3029837"/>
              <a:ext cx="145864" cy="64554"/>
            </a:xfrm>
            <a:custGeom>
              <a:avLst/>
              <a:gdLst/>
              <a:ahLst/>
              <a:cxnLst/>
              <a:rect l="l" t="t" r="r" b="b"/>
              <a:pathLst>
                <a:path w="8905" h="3941" extrusionOk="0">
                  <a:moveTo>
                    <a:pt x="4702" y="1"/>
                  </a:moveTo>
                  <a:lnTo>
                    <a:pt x="4256" y="27"/>
                  </a:lnTo>
                  <a:lnTo>
                    <a:pt x="3835" y="106"/>
                  </a:lnTo>
                  <a:lnTo>
                    <a:pt x="3389" y="185"/>
                  </a:lnTo>
                  <a:lnTo>
                    <a:pt x="2969" y="316"/>
                  </a:lnTo>
                  <a:lnTo>
                    <a:pt x="2548" y="500"/>
                  </a:lnTo>
                  <a:lnTo>
                    <a:pt x="2154" y="684"/>
                  </a:lnTo>
                  <a:lnTo>
                    <a:pt x="1760" y="894"/>
                  </a:lnTo>
                  <a:lnTo>
                    <a:pt x="1393" y="1130"/>
                  </a:lnTo>
                  <a:lnTo>
                    <a:pt x="1025" y="1419"/>
                  </a:lnTo>
                  <a:lnTo>
                    <a:pt x="684" y="1708"/>
                  </a:lnTo>
                  <a:lnTo>
                    <a:pt x="342" y="2023"/>
                  </a:lnTo>
                  <a:lnTo>
                    <a:pt x="27" y="2365"/>
                  </a:lnTo>
                  <a:lnTo>
                    <a:pt x="1" y="2365"/>
                  </a:lnTo>
                  <a:lnTo>
                    <a:pt x="211" y="3153"/>
                  </a:lnTo>
                  <a:lnTo>
                    <a:pt x="368" y="3941"/>
                  </a:lnTo>
                  <a:lnTo>
                    <a:pt x="605" y="3625"/>
                  </a:lnTo>
                  <a:lnTo>
                    <a:pt x="894" y="3363"/>
                  </a:lnTo>
                  <a:lnTo>
                    <a:pt x="1235" y="3074"/>
                  </a:lnTo>
                  <a:lnTo>
                    <a:pt x="1577" y="2837"/>
                  </a:lnTo>
                  <a:lnTo>
                    <a:pt x="1918" y="2601"/>
                  </a:lnTo>
                  <a:lnTo>
                    <a:pt x="2260" y="2417"/>
                  </a:lnTo>
                  <a:lnTo>
                    <a:pt x="2785" y="2128"/>
                  </a:lnTo>
                  <a:lnTo>
                    <a:pt x="3126" y="1971"/>
                  </a:lnTo>
                  <a:lnTo>
                    <a:pt x="3494" y="1813"/>
                  </a:lnTo>
                  <a:lnTo>
                    <a:pt x="3888" y="1682"/>
                  </a:lnTo>
                  <a:lnTo>
                    <a:pt x="4256" y="1550"/>
                  </a:lnTo>
                  <a:lnTo>
                    <a:pt x="4623" y="1472"/>
                  </a:lnTo>
                  <a:lnTo>
                    <a:pt x="5017" y="1367"/>
                  </a:lnTo>
                  <a:lnTo>
                    <a:pt x="5385" y="1314"/>
                  </a:lnTo>
                  <a:lnTo>
                    <a:pt x="5779" y="1261"/>
                  </a:lnTo>
                  <a:lnTo>
                    <a:pt x="6173" y="1235"/>
                  </a:lnTo>
                  <a:lnTo>
                    <a:pt x="6567" y="1209"/>
                  </a:lnTo>
                  <a:lnTo>
                    <a:pt x="7355" y="1209"/>
                  </a:lnTo>
                  <a:lnTo>
                    <a:pt x="7749" y="1261"/>
                  </a:lnTo>
                  <a:lnTo>
                    <a:pt x="8117" y="1288"/>
                  </a:lnTo>
                  <a:lnTo>
                    <a:pt x="8511" y="1367"/>
                  </a:lnTo>
                  <a:lnTo>
                    <a:pt x="8905" y="1445"/>
                  </a:lnTo>
                  <a:lnTo>
                    <a:pt x="8905" y="1445"/>
                  </a:lnTo>
                  <a:lnTo>
                    <a:pt x="8616" y="1235"/>
                  </a:lnTo>
                  <a:lnTo>
                    <a:pt x="8327" y="1025"/>
                  </a:lnTo>
                  <a:lnTo>
                    <a:pt x="8038" y="841"/>
                  </a:lnTo>
                  <a:lnTo>
                    <a:pt x="7723" y="657"/>
                  </a:lnTo>
                  <a:lnTo>
                    <a:pt x="7434" y="526"/>
                  </a:lnTo>
                  <a:lnTo>
                    <a:pt x="7119" y="395"/>
                  </a:lnTo>
                  <a:lnTo>
                    <a:pt x="6830" y="290"/>
                  </a:lnTo>
                  <a:lnTo>
                    <a:pt x="6541" y="211"/>
                  </a:lnTo>
                  <a:lnTo>
                    <a:pt x="6068" y="106"/>
                  </a:lnTo>
                  <a:lnTo>
                    <a:pt x="5622" y="27"/>
                  </a:lnTo>
                  <a:lnTo>
                    <a:pt x="51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68"/>
            <p:cNvSpPr/>
            <p:nvPr/>
          </p:nvSpPr>
          <p:spPr>
            <a:xfrm>
              <a:off x="5768809" y="2666283"/>
              <a:ext cx="515004" cy="389811"/>
            </a:xfrm>
            <a:custGeom>
              <a:avLst/>
              <a:gdLst/>
              <a:ahLst/>
              <a:cxnLst/>
              <a:rect l="l" t="t" r="r" b="b"/>
              <a:pathLst>
                <a:path w="31441" h="23798" extrusionOk="0">
                  <a:moveTo>
                    <a:pt x="10218" y="1"/>
                  </a:moveTo>
                  <a:lnTo>
                    <a:pt x="9693" y="605"/>
                  </a:lnTo>
                  <a:lnTo>
                    <a:pt x="9141" y="1209"/>
                  </a:lnTo>
                  <a:lnTo>
                    <a:pt x="8590" y="1761"/>
                  </a:lnTo>
                  <a:lnTo>
                    <a:pt x="8012" y="2286"/>
                  </a:lnTo>
                  <a:lnTo>
                    <a:pt x="7434" y="2785"/>
                  </a:lnTo>
                  <a:lnTo>
                    <a:pt x="6803" y="3258"/>
                  </a:lnTo>
                  <a:lnTo>
                    <a:pt x="6199" y="3704"/>
                  </a:lnTo>
                  <a:lnTo>
                    <a:pt x="5543" y="4125"/>
                  </a:lnTo>
                  <a:lnTo>
                    <a:pt x="4912" y="4519"/>
                  </a:lnTo>
                  <a:lnTo>
                    <a:pt x="4229" y="4886"/>
                  </a:lnTo>
                  <a:lnTo>
                    <a:pt x="3546" y="5228"/>
                  </a:lnTo>
                  <a:lnTo>
                    <a:pt x="2864" y="5543"/>
                  </a:lnTo>
                  <a:lnTo>
                    <a:pt x="2154" y="5832"/>
                  </a:lnTo>
                  <a:lnTo>
                    <a:pt x="1445" y="6121"/>
                  </a:lnTo>
                  <a:lnTo>
                    <a:pt x="736" y="6357"/>
                  </a:lnTo>
                  <a:lnTo>
                    <a:pt x="1" y="6594"/>
                  </a:lnTo>
                  <a:lnTo>
                    <a:pt x="473" y="6594"/>
                  </a:lnTo>
                  <a:lnTo>
                    <a:pt x="946" y="6620"/>
                  </a:lnTo>
                  <a:lnTo>
                    <a:pt x="1393" y="6646"/>
                  </a:lnTo>
                  <a:lnTo>
                    <a:pt x="1865" y="6699"/>
                  </a:lnTo>
                  <a:lnTo>
                    <a:pt x="2312" y="6778"/>
                  </a:lnTo>
                  <a:lnTo>
                    <a:pt x="2758" y="6883"/>
                  </a:lnTo>
                  <a:lnTo>
                    <a:pt x="3205" y="6988"/>
                  </a:lnTo>
                  <a:lnTo>
                    <a:pt x="3625" y="7119"/>
                  </a:lnTo>
                  <a:lnTo>
                    <a:pt x="4046" y="7277"/>
                  </a:lnTo>
                  <a:lnTo>
                    <a:pt x="4466" y="7434"/>
                  </a:lnTo>
                  <a:lnTo>
                    <a:pt x="4860" y="7618"/>
                  </a:lnTo>
                  <a:lnTo>
                    <a:pt x="5227" y="7828"/>
                  </a:lnTo>
                  <a:lnTo>
                    <a:pt x="5595" y="8038"/>
                  </a:lnTo>
                  <a:lnTo>
                    <a:pt x="5937" y="8275"/>
                  </a:lnTo>
                  <a:lnTo>
                    <a:pt x="6252" y="8511"/>
                  </a:lnTo>
                  <a:lnTo>
                    <a:pt x="6567" y="8774"/>
                  </a:lnTo>
                  <a:lnTo>
                    <a:pt x="6830" y="9036"/>
                  </a:lnTo>
                  <a:lnTo>
                    <a:pt x="7092" y="9325"/>
                  </a:lnTo>
                  <a:lnTo>
                    <a:pt x="7329" y="9641"/>
                  </a:lnTo>
                  <a:lnTo>
                    <a:pt x="7513" y="9956"/>
                  </a:lnTo>
                  <a:lnTo>
                    <a:pt x="7696" y="10271"/>
                  </a:lnTo>
                  <a:lnTo>
                    <a:pt x="7828" y="10612"/>
                  </a:lnTo>
                  <a:lnTo>
                    <a:pt x="7933" y="10954"/>
                  </a:lnTo>
                  <a:lnTo>
                    <a:pt x="8012" y="11322"/>
                  </a:lnTo>
                  <a:lnTo>
                    <a:pt x="8064" y="11716"/>
                  </a:lnTo>
                  <a:lnTo>
                    <a:pt x="8064" y="12083"/>
                  </a:lnTo>
                  <a:lnTo>
                    <a:pt x="8038" y="12504"/>
                  </a:lnTo>
                  <a:lnTo>
                    <a:pt x="7959" y="12898"/>
                  </a:lnTo>
                  <a:lnTo>
                    <a:pt x="7854" y="13318"/>
                  </a:lnTo>
                  <a:lnTo>
                    <a:pt x="7696" y="13738"/>
                  </a:lnTo>
                  <a:lnTo>
                    <a:pt x="7486" y="14185"/>
                  </a:lnTo>
                  <a:lnTo>
                    <a:pt x="7250" y="14631"/>
                  </a:lnTo>
                  <a:lnTo>
                    <a:pt x="8327" y="14894"/>
                  </a:lnTo>
                  <a:lnTo>
                    <a:pt x="9430" y="15209"/>
                  </a:lnTo>
                  <a:lnTo>
                    <a:pt x="10507" y="15577"/>
                  </a:lnTo>
                  <a:lnTo>
                    <a:pt x="11610" y="15997"/>
                  </a:lnTo>
                  <a:lnTo>
                    <a:pt x="12687" y="16443"/>
                  </a:lnTo>
                  <a:lnTo>
                    <a:pt x="13764" y="16969"/>
                  </a:lnTo>
                  <a:lnTo>
                    <a:pt x="14815" y="17494"/>
                  </a:lnTo>
                  <a:lnTo>
                    <a:pt x="15891" y="18072"/>
                  </a:lnTo>
                  <a:lnTo>
                    <a:pt x="16916" y="18676"/>
                  </a:lnTo>
                  <a:lnTo>
                    <a:pt x="17940" y="19306"/>
                  </a:lnTo>
                  <a:lnTo>
                    <a:pt x="18965" y="19963"/>
                  </a:lnTo>
                  <a:lnTo>
                    <a:pt x="19963" y="20620"/>
                  </a:lnTo>
                  <a:lnTo>
                    <a:pt x="20934" y="21276"/>
                  </a:lnTo>
                  <a:lnTo>
                    <a:pt x="21880" y="21959"/>
                  </a:lnTo>
                  <a:lnTo>
                    <a:pt x="23719" y="23299"/>
                  </a:lnTo>
                  <a:lnTo>
                    <a:pt x="23824" y="23273"/>
                  </a:lnTo>
                  <a:lnTo>
                    <a:pt x="23929" y="23299"/>
                  </a:lnTo>
                  <a:lnTo>
                    <a:pt x="24034" y="23351"/>
                  </a:lnTo>
                  <a:lnTo>
                    <a:pt x="24113" y="23456"/>
                  </a:lnTo>
                  <a:lnTo>
                    <a:pt x="24191" y="23640"/>
                  </a:lnTo>
                  <a:lnTo>
                    <a:pt x="24375" y="23798"/>
                  </a:lnTo>
                  <a:lnTo>
                    <a:pt x="24717" y="23430"/>
                  </a:lnTo>
                  <a:lnTo>
                    <a:pt x="25058" y="23089"/>
                  </a:lnTo>
                  <a:lnTo>
                    <a:pt x="25426" y="22800"/>
                  </a:lnTo>
                  <a:lnTo>
                    <a:pt x="25794" y="22511"/>
                  </a:lnTo>
                  <a:lnTo>
                    <a:pt x="26214" y="22275"/>
                  </a:lnTo>
                  <a:lnTo>
                    <a:pt x="26608" y="22038"/>
                  </a:lnTo>
                  <a:lnTo>
                    <a:pt x="27028" y="21854"/>
                  </a:lnTo>
                  <a:lnTo>
                    <a:pt x="27475" y="21697"/>
                  </a:lnTo>
                  <a:lnTo>
                    <a:pt x="27895" y="21539"/>
                  </a:lnTo>
                  <a:lnTo>
                    <a:pt x="28341" y="21434"/>
                  </a:lnTo>
                  <a:lnTo>
                    <a:pt x="28814" y="21381"/>
                  </a:lnTo>
                  <a:lnTo>
                    <a:pt x="29261" y="21329"/>
                  </a:lnTo>
                  <a:lnTo>
                    <a:pt x="30180" y="21329"/>
                  </a:lnTo>
                  <a:lnTo>
                    <a:pt x="30627" y="21381"/>
                  </a:lnTo>
                  <a:lnTo>
                    <a:pt x="31099" y="21487"/>
                  </a:lnTo>
                  <a:lnTo>
                    <a:pt x="31441" y="19700"/>
                  </a:lnTo>
                  <a:lnTo>
                    <a:pt x="30390" y="19490"/>
                  </a:lnTo>
                  <a:lnTo>
                    <a:pt x="29340" y="19280"/>
                  </a:lnTo>
                  <a:lnTo>
                    <a:pt x="28315" y="19044"/>
                  </a:lnTo>
                  <a:lnTo>
                    <a:pt x="27291" y="18781"/>
                  </a:lnTo>
                  <a:lnTo>
                    <a:pt x="26266" y="18492"/>
                  </a:lnTo>
                  <a:lnTo>
                    <a:pt x="25242" y="18177"/>
                  </a:lnTo>
                  <a:lnTo>
                    <a:pt x="24244" y="17836"/>
                  </a:lnTo>
                  <a:lnTo>
                    <a:pt x="23272" y="17468"/>
                  </a:lnTo>
                  <a:lnTo>
                    <a:pt x="22300" y="17100"/>
                  </a:lnTo>
                  <a:lnTo>
                    <a:pt x="21355" y="16680"/>
                  </a:lnTo>
                  <a:lnTo>
                    <a:pt x="20435" y="16233"/>
                  </a:lnTo>
                  <a:lnTo>
                    <a:pt x="19516" y="15787"/>
                  </a:lnTo>
                  <a:lnTo>
                    <a:pt x="18649" y="15288"/>
                  </a:lnTo>
                  <a:lnTo>
                    <a:pt x="17809" y="14762"/>
                  </a:lnTo>
                  <a:lnTo>
                    <a:pt x="16995" y="14211"/>
                  </a:lnTo>
                  <a:lnTo>
                    <a:pt x="16207" y="13633"/>
                  </a:lnTo>
                  <a:lnTo>
                    <a:pt x="15471" y="13029"/>
                  </a:lnTo>
                  <a:lnTo>
                    <a:pt x="14762" y="12398"/>
                  </a:lnTo>
                  <a:lnTo>
                    <a:pt x="14079" y="11716"/>
                  </a:lnTo>
                  <a:lnTo>
                    <a:pt x="13475" y="11033"/>
                  </a:lnTo>
                  <a:lnTo>
                    <a:pt x="12897" y="10297"/>
                  </a:lnTo>
                  <a:lnTo>
                    <a:pt x="12346" y="9536"/>
                  </a:lnTo>
                  <a:lnTo>
                    <a:pt x="11873" y="8748"/>
                  </a:lnTo>
                  <a:lnTo>
                    <a:pt x="11663" y="8327"/>
                  </a:lnTo>
                  <a:lnTo>
                    <a:pt x="11452" y="7907"/>
                  </a:lnTo>
                  <a:lnTo>
                    <a:pt x="11242" y="7487"/>
                  </a:lnTo>
                  <a:lnTo>
                    <a:pt x="11085" y="7040"/>
                  </a:lnTo>
                  <a:lnTo>
                    <a:pt x="10901" y="6594"/>
                  </a:lnTo>
                  <a:lnTo>
                    <a:pt x="10770" y="6147"/>
                  </a:lnTo>
                  <a:lnTo>
                    <a:pt x="10612" y="5674"/>
                  </a:lnTo>
                  <a:lnTo>
                    <a:pt x="10507" y="5228"/>
                  </a:lnTo>
                  <a:lnTo>
                    <a:pt x="10402" y="4729"/>
                  </a:lnTo>
                  <a:lnTo>
                    <a:pt x="10323" y="4256"/>
                  </a:lnTo>
                  <a:lnTo>
                    <a:pt x="10244" y="3757"/>
                  </a:lnTo>
                  <a:lnTo>
                    <a:pt x="10192" y="3232"/>
                  </a:lnTo>
                  <a:lnTo>
                    <a:pt x="10139" y="2733"/>
                  </a:lnTo>
                  <a:lnTo>
                    <a:pt x="10113" y="2207"/>
                  </a:lnTo>
                  <a:lnTo>
                    <a:pt x="10113" y="1656"/>
                  </a:lnTo>
                  <a:lnTo>
                    <a:pt x="10139" y="1130"/>
                  </a:lnTo>
                  <a:lnTo>
                    <a:pt x="10165" y="579"/>
                  </a:lnTo>
                  <a:lnTo>
                    <a:pt x="102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68"/>
            <p:cNvSpPr/>
            <p:nvPr/>
          </p:nvSpPr>
          <p:spPr>
            <a:xfrm>
              <a:off x="6206793" y="3970770"/>
              <a:ext cx="46044" cy="39165"/>
            </a:xfrm>
            <a:custGeom>
              <a:avLst/>
              <a:gdLst/>
              <a:ahLst/>
              <a:cxnLst/>
              <a:rect l="l" t="t" r="r" b="b"/>
              <a:pathLst>
                <a:path w="2811" h="2391" extrusionOk="0">
                  <a:moveTo>
                    <a:pt x="315" y="0"/>
                  </a:moveTo>
                  <a:lnTo>
                    <a:pt x="210" y="27"/>
                  </a:lnTo>
                  <a:lnTo>
                    <a:pt x="132" y="79"/>
                  </a:lnTo>
                  <a:lnTo>
                    <a:pt x="79" y="184"/>
                  </a:lnTo>
                  <a:lnTo>
                    <a:pt x="27" y="473"/>
                  </a:lnTo>
                  <a:lnTo>
                    <a:pt x="0" y="736"/>
                  </a:lnTo>
                  <a:lnTo>
                    <a:pt x="27" y="1025"/>
                  </a:lnTo>
                  <a:lnTo>
                    <a:pt x="105" y="1261"/>
                  </a:lnTo>
                  <a:lnTo>
                    <a:pt x="210" y="1498"/>
                  </a:lnTo>
                  <a:lnTo>
                    <a:pt x="342" y="1734"/>
                  </a:lnTo>
                  <a:lnTo>
                    <a:pt x="526" y="1918"/>
                  </a:lnTo>
                  <a:lnTo>
                    <a:pt x="736" y="2075"/>
                  </a:lnTo>
                  <a:lnTo>
                    <a:pt x="946" y="2207"/>
                  </a:lnTo>
                  <a:lnTo>
                    <a:pt x="1182" y="2312"/>
                  </a:lnTo>
                  <a:lnTo>
                    <a:pt x="1419" y="2364"/>
                  </a:lnTo>
                  <a:lnTo>
                    <a:pt x="1681" y="2391"/>
                  </a:lnTo>
                  <a:lnTo>
                    <a:pt x="1944" y="2364"/>
                  </a:lnTo>
                  <a:lnTo>
                    <a:pt x="2207" y="2286"/>
                  </a:lnTo>
                  <a:lnTo>
                    <a:pt x="2469" y="2180"/>
                  </a:lnTo>
                  <a:lnTo>
                    <a:pt x="2706" y="1997"/>
                  </a:lnTo>
                  <a:lnTo>
                    <a:pt x="2784" y="1918"/>
                  </a:lnTo>
                  <a:lnTo>
                    <a:pt x="2811" y="1813"/>
                  </a:lnTo>
                  <a:lnTo>
                    <a:pt x="2784" y="1734"/>
                  </a:lnTo>
                  <a:lnTo>
                    <a:pt x="2732" y="1655"/>
                  </a:lnTo>
                  <a:lnTo>
                    <a:pt x="2653" y="1576"/>
                  </a:lnTo>
                  <a:lnTo>
                    <a:pt x="2574" y="1524"/>
                  </a:lnTo>
                  <a:lnTo>
                    <a:pt x="2469" y="1524"/>
                  </a:lnTo>
                  <a:lnTo>
                    <a:pt x="2364" y="1550"/>
                  </a:lnTo>
                  <a:lnTo>
                    <a:pt x="2207" y="1655"/>
                  </a:lnTo>
                  <a:lnTo>
                    <a:pt x="2023" y="1708"/>
                  </a:lnTo>
                  <a:lnTo>
                    <a:pt x="1839" y="1760"/>
                  </a:lnTo>
                  <a:lnTo>
                    <a:pt x="1655" y="1786"/>
                  </a:lnTo>
                  <a:lnTo>
                    <a:pt x="1471" y="1760"/>
                  </a:lnTo>
                  <a:lnTo>
                    <a:pt x="1287" y="1734"/>
                  </a:lnTo>
                  <a:lnTo>
                    <a:pt x="1103" y="1655"/>
                  </a:lnTo>
                  <a:lnTo>
                    <a:pt x="946" y="1550"/>
                  </a:lnTo>
                  <a:lnTo>
                    <a:pt x="814" y="1419"/>
                  </a:lnTo>
                  <a:lnTo>
                    <a:pt x="709" y="1287"/>
                  </a:lnTo>
                  <a:lnTo>
                    <a:pt x="631" y="1156"/>
                  </a:lnTo>
                  <a:lnTo>
                    <a:pt x="578" y="999"/>
                  </a:lnTo>
                  <a:lnTo>
                    <a:pt x="552" y="815"/>
                  </a:lnTo>
                  <a:lnTo>
                    <a:pt x="526" y="657"/>
                  </a:lnTo>
                  <a:lnTo>
                    <a:pt x="526" y="473"/>
                  </a:lnTo>
                  <a:lnTo>
                    <a:pt x="578" y="316"/>
                  </a:lnTo>
                  <a:lnTo>
                    <a:pt x="578" y="211"/>
                  </a:lnTo>
                  <a:lnTo>
                    <a:pt x="552" y="105"/>
                  </a:lnTo>
                  <a:lnTo>
                    <a:pt x="473" y="53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68"/>
            <p:cNvSpPr/>
            <p:nvPr/>
          </p:nvSpPr>
          <p:spPr>
            <a:xfrm>
              <a:off x="6086319" y="3556880"/>
              <a:ext cx="141572" cy="94676"/>
            </a:xfrm>
            <a:custGeom>
              <a:avLst/>
              <a:gdLst/>
              <a:ahLst/>
              <a:cxnLst/>
              <a:rect l="l" t="t" r="r" b="b"/>
              <a:pathLst>
                <a:path w="8643" h="5780" extrusionOk="0">
                  <a:moveTo>
                    <a:pt x="5254" y="1"/>
                  </a:moveTo>
                  <a:lnTo>
                    <a:pt x="4519" y="53"/>
                  </a:lnTo>
                  <a:lnTo>
                    <a:pt x="4151" y="79"/>
                  </a:lnTo>
                  <a:lnTo>
                    <a:pt x="3809" y="158"/>
                  </a:lnTo>
                  <a:lnTo>
                    <a:pt x="3442" y="237"/>
                  </a:lnTo>
                  <a:lnTo>
                    <a:pt x="3100" y="316"/>
                  </a:lnTo>
                  <a:lnTo>
                    <a:pt x="2759" y="421"/>
                  </a:lnTo>
                  <a:lnTo>
                    <a:pt x="2444" y="552"/>
                  </a:lnTo>
                  <a:lnTo>
                    <a:pt x="2128" y="683"/>
                  </a:lnTo>
                  <a:lnTo>
                    <a:pt x="1839" y="841"/>
                  </a:lnTo>
                  <a:lnTo>
                    <a:pt x="1550" y="1025"/>
                  </a:lnTo>
                  <a:lnTo>
                    <a:pt x="1288" y="1209"/>
                  </a:lnTo>
                  <a:lnTo>
                    <a:pt x="1051" y="1445"/>
                  </a:lnTo>
                  <a:lnTo>
                    <a:pt x="815" y="1655"/>
                  </a:lnTo>
                  <a:lnTo>
                    <a:pt x="631" y="1918"/>
                  </a:lnTo>
                  <a:lnTo>
                    <a:pt x="447" y="2181"/>
                  </a:lnTo>
                  <a:lnTo>
                    <a:pt x="316" y="2470"/>
                  </a:lnTo>
                  <a:lnTo>
                    <a:pt x="185" y="2785"/>
                  </a:lnTo>
                  <a:lnTo>
                    <a:pt x="106" y="3126"/>
                  </a:lnTo>
                  <a:lnTo>
                    <a:pt x="53" y="3468"/>
                  </a:lnTo>
                  <a:lnTo>
                    <a:pt x="27" y="3835"/>
                  </a:lnTo>
                  <a:lnTo>
                    <a:pt x="53" y="4229"/>
                  </a:lnTo>
                  <a:lnTo>
                    <a:pt x="27" y="4308"/>
                  </a:lnTo>
                  <a:lnTo>
                    <a:pt x="1" y="4361"/>
                  </a:lnTo>
                  <a:lnTo>
                    <a:pt x="185" y="4545"/>
                  </a:lnTo>
                  <a:lnTo>
                    <a:pt x="369" y="4702"/>
                  </a:lnTo>
                  <a:lnTo>
                    <a:pt x="763" y="4991"/>
                  </a:lnTo>
                  <a:lnTo>
                    <a:pt x="1209" y="5227"/>
                  </a:lnTo>
                  <a:lnTo>
                    <a:pt x="1682" y="5438"/>
                  </a:lnTo>
                  <a:lnTo>
                    <a:pt x="2181" y="5595"/>
                  </a:lnTo>
                  <a:lnTo>
                    <a:pt x="2706" y="5700"/>
                  </a:lnTo>
                  <a:lnTo>
                    <a:pt x="3205" y="5779"/>
                  </a:lnTo>
                  <a:lnTo>
                    <a:pt x="3704" y="5779"/>
                  </a:lnTo>
                  <a:lnTo>
                    <a:pt x="4282" y="5727"/>
                  </a:lnTo>
                  <a:lnTo>
                    <a:pt x="4807" y="5648"/>
                  </a:lnTo>
                  <a:lnTo>
                    <a:pt x="5307" y="5490"/>
                  </a:lnTo>
                  <a:lnTo>
                    <a:pt x="5753" y="5306"/>
                  </a:lnTo>
                  <a:lnTo>
                    <a:pt x="6200" y="5070"/>
                  </a:lnTo>
                  <a:lnTo>
                    <a:pt x="6594" y="4807"/>
                  </a:lnTo>
                  <a:lnTo>
                    <a:pt x="6988" y="4492"/>
                  </a:lnTo>
                  <a:lnTo>
                    <a:pt x="7303" y="4151"/>
                  </a:lnTo>
                  <a:lnTo>
                    <a:pt x="7618" y="3783"/>
                  </a:lnTo>
                  <a:lnTo>
                    <a:pt x="7881" y="3389"/>
                  </a:lnTo>
                  <a:lnTo>
                    <a:pt x="8117" y="2969"/>
                  </a:lnTo>
                  <a:lnTo>
                    <a:pt x="8301" y="2548"/>
                  </a:lnTo>
                  <a:lnTo>
                    <a:pt x="8432" y="2076"/>
                  </a:lnTo>
                  <a:lnTo>
                    <a:pt x="8563" y="1603"/>
                  </a:lnTo>
                  <a:lnTo>
                    <a:pt x="8616" y="1130"/>
                  </a:lnTo>
                  <a:lnTo>
                    <a:pt x="8642" y="631"/>
                  </a:lnTo>
                  <a:lnTo>
                    <a:pt x="8537" y="605"/>
                  </a:lnTo>
                  <a:lnTo>
                    <a:pt x="8248" y="500"/>
                  </a:lnTo>
                  <a:lnTo>
                    <a:pt x="7959" y="395"/>
                  </a:lnTo>
                  <a:lnTo>
                    <a:pt x="7355" y="211"/>
                  </a:lnTo>
                  <a:lnTo>
                    <a:pt x="6672" y="79"/>
                  </a:lnTo>
                  <a:lnTo>
                    <a:pt x="5963" y="27"/>
                  </a:lnTo>
                  <a:lnTo>
                    <a:pt x="5254" y="1"/>
                  </a:lnTo>
                  <a:close/>
                </a:path>
              </a:pathLst>
            </a:custGeom>
            <a:solidFill>
              <a:srgbClr val="E9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68"/>
            <p:cNvSpPr/>
            <p:nvPr/>
          </p:nvSpPr>
          <p:spPr>
            <a:xfrm>
              <a:off x="6072559" y="3517306"/>
              <a:ext cx="154463" cy="102408"/>
            </a:xfrm>
            <a:custGeom>
              <a:avLst/>
              <a:gdLst/>
              <a:ahLst/>
              <a:cxnLst/>
              <a:rect l="l" t="t" r="r" b="b"/>
              <a:pathLst>
                <a:path w="9430" h="6252" extrusionOk="0">
                  <a:moveTo>
                    <a:pt x="5070" y="0"/>
                  </a:moveTo>
                  <a:lnTo>
                    <a:pt x="5017" y="53"/>
                  </a:lnTo>
                  <a:lnTo>
                    <a:pt x="4938" y="105"/>
                  </a:lnTo>
                  <a:lnTo>
                    <a:pt x="4229" y="289"/>
                  </a:lnTo>
                  <a:lnTo>
                    <a:pt x="3546" y="525"/>
                  </a:lnTo>
                  <a:lnTo>
                    <a:pt x="3231" y="683"/>
                  </a:lnTo>
                  <a:lnTo>
                    <a:pt x="2890" y="814"/>
                  </a:lnTo>
                  <a:lnTo>
                    <a:pt x="2601" y="998"/>
                  </a:lnTo>
                  <a:lnTo>
                    <a:pt x="2285" y="1182"/>
                  </a:lnTo>
                  <a:lnTo>
                    <a:pt x="1996" y="1392"/>
                  </a:lnTo>
                  <a:lnTo>
                    <a:pt x="1734" y="1602"/>
                  </a:lnTo>
                  <a:lnTo>
                    <a:pt x="1471" y="1839"/>
                  </a:lnTo>
                  <a:lnTo>
                    <a:pt x="1235" y="2101"/>
                  </a:lnTo>
                  <a:lnTo>
                    <a:pt x="998" y="2364"/>
                  </a:lnTo>
                  <a:lnTo>
                    <a:pt x="788" y="2653"/>
                  </a:lnTo>
                  <a:lnTo>
                    <a:pt x="578" y="2968"/>
                  </a:lnTo>
                  <a:lnTo>
                    <a:pt x="394" y="3283"/>
                  </a:lnTo>
                  <a:lnTo>
                    <a:pt x="210" y="3730"/>
                  </a:lnTo>
                  <a:lnTo>
                    <a:pt x="79" y="4124"/>
                  </a:lnTo>
                  <a:lnTo>
                    <a:pt x="27" y="4518"/>
                  </a:lnTo>
                  <a:lnTo>
                    <a:pt x="0" y="4912"/>
                  </a:lnTo>
                  <a:lnTo>
                    <a:pt x="53" y="5253"/>
                  </a:lnTo>
                  <a:lnTo>
                    <a:pt x="132" y="5621"/>
                  </a:lnTo>
                  <a:lnTo>
                    <a:pt x="237" y="5936"/>
                  </a:lnTo>
                  <a:lnTo>
                    <a:pt x="421" y="6251"/>
                  </a:lnTo>
                  <a:lnTo>
                    <a:pt x="394" y="5884"/>
                  </a:lnTo>
                  <a:lnTo>
                    <a:pt x="421" y="5542"/>
                  </a:lnTo>
                  <a:lnTo>
                    <a:pt x="473" y="5201"/>
                  </a:lnTo>
                  <a:lnTo>
                    <a:pt x="578" y="4886"/>
                  </a:lnTo>
                  <a:lnTo>
                    <a:pt x="736" y="4570"/>
                  </a:lnTo>
                  <a:lnTo>
                    <a:pt x="893" y="4255"/>
                  </a:lnTo>
                  <a:lnTo>
                    <a:pt x="1077" y="3992"/>
                  </a:lnTo>
                  <a:lnTo>
                    <a:pt x="1314" y="3704"/>
                  </a:lnTo>
                  <a:lnTo>
                    <a:pt x="1550" y="3441"/>
                  </a:lnTo>
                  <a:lnTo>
                    <a:pt x="1813" y="3205"/>
                  </a:lnTo>
                  <a:lnTo>
                    <a:pt x="2075" y="2968"/>
                  </a:lnTo>
                  <a:lnTo>
                    <a:pt x="2390" y="2758"/>
                  </a:lnTo>
                  <a:lnTo>
                    <a:pt x="2679" y="2574"/>
                  </a:lnTo>
                  <a:lnTo>
                    <a:pt x="2995" y="2390"/>
                  </a:lnTo>
                  <a:lnTo>
                    <a:pt x="3310" y="2233"/>
                  </a:lnTo>
                  <a:lnTo>
                    <a:pt x="3625" y="2075"/>
                  </a:lnTo>
                  <a:lnTo>
                    <a:pt x="3966" y="1944"/>
                  </a:lnTo>
                  <a:lnTo>
                    <a:pt x="4334" y="1839"/>
                  </a:lnTo>
                  <a:lnTo>
                    <a:pt x="4702" y="1734"/>
                  </a:lnTo>
                  <a:lnTo>
                    <a:pt x="5070" y="1655"/>
                  </a:lnTo>
                  <a:lnTo>
                    <a:pt x="5437" y="1602"/>
                  </a:lnTo>
                  <a:lnTo>
                    <a:pt x="5805" y="1576"/>
                  </a:lnTo>
                  <a:lnTo>
                    <a:pt x="6199" y="1550"/>
                  </a:lnTo>
                  <a:lnTo>
                    <a:pt x="6567" y="1576"/>
                  </a:lnTo>
                  <a:lnTo>
                    <a:pt x="6934" y="1602"/>
                  </a:lnTo>
                  <a:lnTo>
                    <a:pt x="7302" y="1629"/>
                  </a:lnTo>
                  <a:lnTo>
                    <a:pt x="7670" y="1707"/>
                  </a:lnTo>
                  <a:lnTo>
                    <a:pt x="8038" y="1786"/>
                  </a:lnTo>
                  <a:lnTo>
                    <a:pt x="8405" y="1891"/>
                  </a:lnTo>
                  <a:lnTo>
                    <a:pt x="8747" y="2023"/>
                  </a:lnTo>
                  <a:lnTo>
                    <a:pt x="9088" y="2154"/>
                  </a:lnTo>
                  <a:lnTo>
                    <a:pt x="9430" y="2311"/>
                  </a:lnTo>
                  <a:lnTo>
                    <a:pt x="9351" y="1760"/>
                  </a:lnTo>
                  <a:lnTo>
                    <a:pt x="9193" y="1182"/>
                  </a:lnTo>
                  <a:lnTo>
                    <a:pt x="9088" y="919"/>
                  </a:lnTo>
                  <a:lnTo>
                    <a:pt x="8957" y="630"/>
                  </a:lnTo>
                  <a:lnTo>
                    <a:pt x="8826" y="368"/>
                  </a:lnTo>
                  <a:lnTo>
                    <a:pt x="8668" y="105"/>
                  </a:lnTo>
                  <a:lnTo>
                    <a:pt x="6882" y="79"/>
                  </a:lnTo>
                  <a:lnTo>
                    <a:pt x="50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68"/>
            <p:cNvSpPr/>
            <p:nvPr/>
          </p:nvSpPr>
          <p:spPr>
            <a:xfrm>
              <a:off x="6131495" y="1770100"/>
              <a:ext cx="80049" cy="63702"/>
            </a:xfrm>
            <a:custGeom>
              <a:avLst/>
              <a:gdLst/>
              <a:ahLst/>
              <a:cxnLst/>
              <a:rect l="l" t="t" r="r" b="b"/>
              <a:pathLst>
                <a:path w="4887" h="3889" extrusionOk="0">
                  <a:moveTo>
                    <a:pt x="552" y="1"/>
                  </a:moveTo>
                  <a:lnTo>
                    <a:pt x="447" y="53"/>
                  </a:lnTo>
                  <a:lnTo>
                    <a:pt x="395" y="106"/>
                  </a:lnTo>
                  <a:lnTo>
                    <a:pt x="342" y="185"/>
                  </a:lnTo>
                  <a:lnTo>
                    <a:pt x="342" y="290"/>
                  </a:lnTo>
                  <a:lnTo>
                    <a:pt x="342" y="369"/>
                  </a:lnTo>
                  <a:lnTo>
                    <a:pt x="368" y="474"/>
                  </a:lnTo>
                  <a:lnTo>
                    <a:pt x="395" y="552"/>
                  </a:lnTo>
                  <a:lnTo>
                    <a:pt x="526" y="658"/>
                  </a:lnTo>
                  <a:lnTo>
                    <a:pt x="657" y="684"/>
                  </a:lnTo>
                  <a:lnTo>
                    <a:pt x="1288" y="789"/>
                  </a:lnTo>
                  <a:lnTo>
                    <a:pt x="1918" y="894"/>
                  </a:lnTo>
                  <a:lnTo>
                    <a:pt x="2522" y="1025"/>
                  </a:lnTo>
                  <a:lnTo>
                    <a:pt x="2837" y="1104"/>
                  </a:lnTo>
                  <a:lnTo>
                    <a:pt x="3126" y="1235"/>
                  </a:lnTo>
                  <a:lnTo>
                    <a:pt x="3389" y="1340"/>
                  </a:lnTo>
                  <a:lnTo>
                    <a:pt x="3678" y="1524"/>
                  </a:lnTo>
                  <a:lnTo>
                    <a:pt x="3809" y="1629"/>
                  </a:lnTo>
                  <a:lnTo>
                    <a:pt x="3914" y="1734"/>
                  </a:lnTo>
                  <a:lnTo>
                    <a:pt x="4019" y="1840"/>
                  </a:lnTo>
                  <a:lnTo>
                    <a:pt x="4098" y="1971"/>
                  </a:lnTo>
                  <a:lnTo>
                    <a:pt x="4177" y="2207"/>
                  </a:lnTo>
                  <a:lnTo>
                    <a:pt x="4203" y="2417"/>
                  </a:lnTo>
                  <a:lnTo>
                    <a:pt x="4177" y="2601"/>
                  </a:lnTo>
                  <a:lnTo>
                    <a:pt x="4098" y="2785"/>
                  </a:lnTo>
                  <a:lnTo>
                    <a:pt x="3993" y="2916"/>
                  </a:lnTo>
                  <a:lnTo>
                    <a:pt x="3836" y="3021"/>
                  </a:lnTo>
                  <a:lnTo>
                    <a:pt x="3625" y="3100"/>
                  </a:lnTo>
                  <a:lnTo>
                    <a:pt x="3415" y="3153"/>
                  </a:lnTo>
                  <a:lnTo>
                    <a:pt x="3126" y="3153"/>
                  </a:lnTo>
                  <a:lnTo>
                    <a:pt x="2890" y="3127"/>
                  </a:lnTo>
                  <a:lnTo>
                    <a:pt x="2627" y="3048"/>
                  </a:lnTo>
                  <a:lnTo>
                    <a:pt x="2391" y="2943"/>
                  </a:lnTo>
                  <a:lnTo>
                    <a:pt x="2181" y="2838"/>
                  </a:lnTo>
                  <a:lnTo>
                    <a:pt x="1971" y="2680"/>
                  </a:lnTo>
                  <a:lnTo>
                    <a:pt x="1761" y="2522"/>
                  </a:lnTo>
                  <a:lnTo>
                    <a:pt x="1577" y="2312"/>
                  </a:lnTo>
                  <a:lnTo>
                    <a:pt x="1209" y="1918"/>
                  </a:lnTo>
                  <a:lnTo>
                    <a:pt x="894" y="1472"/>
                  </a:lnTo>
                  <a:lnTo>
                    <a:pt x="605" y="1025"/>
                  </a:lnTo>
                  <a:lnTo>
                    <a:pt x="368" y="579"/>
                  </a:lnTo>
                  <a:lnTo>
                    <a:pt x="290" y="500"/>
                  </a:lnTo>
                  <a:lnTo>
                    <a:pt x="263" y="447"/>
                  </a:lnTo>
                  <a:lnTo>
                    <a:pt x="211" y="421"/>
                  </a:lnTo>
                  <a:lnTo>
                    <a:pt x="106" y="421"/>
                  </a:lnTo>
                  <a:lnTo>
                    <a:pt x="53" y="474"/>
                  </a:lnTo>
                  <a:lnTo>
                    <a:pt x="27" y="500"/>
                  </a:lnTo>
                  <a:lnTo>
                    <a:pt x="1" y="552"/>
                  </a:lnTo>
                  <a:lnTo>
                    <a:pt x="1" y="631"/>
                  </a:lnTo>
                  <a:lnTo>
                    <a:pt x="80" y="920"/>
                  </a:lnTo>
                  <a:lnTo>
                    <a:pt x="211" y="1235"/>
                  </a:lnTo>
                  <a:lnTo>
                    <a:pt x="395" y="1577"/>
                  </a:lnTo>
                  <a:lnTo>
                    <a:pt x="605" y="1918"/>
                  </a:lnTo>
                  <a:lnTo>
                    <a:pt x="841" y="2260"/>
                  </a:lnTo>
                  <a:lnTo>
                    <a:pt x="1104" y="2575"/>
                  </a:lnTo>
                  <a:lnTo>
                    <a:pt x="1393" y="2890"/>
                  </a:lnTo>
                  <a:lnTo>
                    <a:pt x="1708" y="3179"/>
                  </a:lnTo>
                  <a:lnTo>
                    <a:pt x="2023" y="3415"/>
                  </a:lnTo>
                  <a:lnTo>
                    <a:pt x="2365" y="3626"/>
                  </a:lnTo>
                  <a:lnTo>
                    <a:pt x="2706" y="3757"/>
                  </a:lnTo>
                  <a:lnTo>
                    <a:pt x="2890" y="3809"/>
                  </a:lnTo>
                  <a:lnTo>
                    <a:pt x="3074" y="3862"/>
                  </a:lnTo>
                  <a:lnTo>
                    <a:pt x="3258" y="3888"/>
                  </a:lnTo>
                  <a:lnTo>
                    <a:pt x="3415" y="3888"/>
                  </a:lnTo>
                  <a:lnTo>
                    <a:pt x="3599" y="3862"/>
                  </a:lnTo>
                  <a:lnTo>
                    <a:pt x="3783" y="3836"/>
                  </a:lnTo>
                  <a:lnTo>
                    <a:pt x="3941" y="3757"/>
                  </a:lnTo>
                  <a:lnTo>
                    <a:pt x="4124" y="3678"/>
                  </a:lnTo>
                  <a:lnTo>
                    <a:pt x="4282" y="3573"/>
                  </a:lnTo>
                  <a:lnTo>
                    <a:pt x="4440" y="3442"/>
                  </a:lnTo>
                  <a:lnTo>
                    <a:pt x="4571" y="3337"/>
                  </a:lnTo>
                  <a:lnTo>
                    <a:pt x="4676" y="3205"/>
                  </a:lnTo>
                  <a:lnTo>
                    <a:pt x="4755" y="3074"/>
                  </a:lnTo>
                  <a:lnTo>
                    <a:pt x="4807" y="2916"/>
                  </a:lnTo>
                  <a:lnTo>
                    <a:pt x="4860" y="2785"/>
                  </a:lnTo>
                  <a:lnTo>
                    <a:pt x="4886" y="2628"/>
                  </a:lnTo>
                  <a:lnTo>
                    <a:pt x="4886" y="2470"/>
                  </a:lnTo>
                  <a:lnTo>
                    <a:pt x="4886" y="2312"/>
                  </a:lnTo>
                  <a:lnTo>
                    <a:pt x="4834" y="2023"/>
                  </a:lnTo>
                  <a:lnTo>
                    <a:pt x="4729" y="1708"/>
                  </a:lnTo>
                  <a:lnTo>
                    <a:pt x="4571" y="1419"/>
                  </a:lnTo>
                  <a:lnTo>
                    <a:pt x="4361" y="1183"/>
                  </a:lnTo>
                  <a:lnTo>
                    <a:pt x="4177" y="1025"/>
                  </a:lnTo>
                  <a:lnTo>
                    <a:pt x="3993" y="868"/>
                  </a:lnTo>
                  <a:lnTo>
                    <a:pt x="3783" y="736"/>
                  </a:lnTo>
                  <a:lnTo>
                    <a:pt x="3573" y="631"/>
                  </a:lnTo>
                  <a:lnTo>
                    <a:pt x="3126" y="447"/>
                  </a:lnTo>
                  <a:lnTo>
                    <a:pt x="2627" y="290"/>
                  </a:lnTo>
                  <a:lnTo>
                    <a:pt x="2128" y="185"/>
                  </a:lnTo>
                  <a:lnTo>
                    <a:pt x="1603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68"/>
            <p:cNvSpPr/>
            <p:nvPr/>
          </p:nvSpPr>
          <p:spPr>
            <a:xfrm>
              <a:off x="6137522" y="1779142"/>
              <a:ext cx="62834" cy="42604"/>
            </a:xfrm>
            <a:custGeom>
              <a:avLst/>
              <a:gdLst/>
              <a:ahLst/>
              <a:cxnLst/>
              <a:rect l="l" t="t" r="r" b="b"/>
              <a:pathLst>
                <a:path w="3836" h="2601" extrusionOk="0">
                  <a:moveTo>
                    <a:pt x="27" y="0"/>
                  </a:moveTo>
                  <a:lnTo>
                    <a:pt x="0" y="27"/>
                  </a:lnTo>
                  <a:lnTo>
                    <a:pt x="237" y="473"/>
                  </a:lnTo>
                  <a:lnTo>
                    <a:pt x="526" y="920"/>
                  </a:lnTo>
                  <a:lnTo>
                    <a:pt x="841" y="1366"/>
                  </a:lnTo>
                  <a:lnTo>
                    <a:pt x="1209" y="1760"/>
                  </a:lnTo>
                  <a:lnTo>
                    <a:pt x="1393" y="1970"/>
                  </a:lnTo>
                  <a:lnTo>
                    <a:pt x="1603" y="2128"/>
                  </a:lnTo>
                  <a:lnTo>
                    <a:pt x="1813" y="2286"/>
                  </a:lnTo>
                  <a:lnTo>
                    <a:pt x="2023" y="2391"/>
                  </a:lnTo>
                  <a:lnTo>
                    <a:pt x="2259" y="2496"/>
                  </a:lnTo>
                  <a:lnTo>
                    <a:pt x="2522" y="2575"/>
                  </a:lnTo>
                  <a:lnTo>
                    <a:pt x="2758" y="2601"/>
                  </a:lnTo>
                  <a:lnTo>
                    <a:pt x="3047" y="2601"/>
                  </a:lnTo>
                  <a:lnTo>
                    <a:pt x="3257" y="2548"/>
                  </a:lnTo>
                  <a:lnTo>
                    <a:pt x="3468" y="2469"/>
                  </a:lnTo>
                  <a:lnTo>
                    <a:pt x="3625" y="2364"/>
                  </a:lnTo>
                  <a:lnTo>
                    <a:pt x="3730" y="2233"/>
                  </a:lnTo>
                  <a:lnTo>
                    <a:pt x="3809" y="2049"/>
                  </a:lnTo>
                  <a:lnTo>
                    <a:pt x="3835" y="1865"/>
                  </a:lnTo>
                  <a:lnTo>
                    <a:pt x="3809" y="1655"/>
                  </a:lnTo>
                  <a:lnTo>
                    <a:pt x="3730" y="1419"/>
                  </a:lnTo>
                  <a:lnTo>
                    <a:pt x="3651" y="1288"/>
                  </a:lnTo>
                  <a:lnTo>
                    <a:pt x="3546" y="1182"/>
                  </a:lnTo>
                  <a:lnTo>
                    <a:pt x="3441" y="1077"/>
                  </a:lnTo>
                  <a:lnTo>
                    <a:pt x="3310" y="972"/>
                  </a:lnTo>
                  <a:lnTo>
                    <a:pt x="3021" y="788"/>
                  </a:lnTo>
                  <a:lnTo>
                    <a:pt x="2758" y="683"/>
                  </a:lnTo>
                  <a:lnTo>
                    <a:pt x="2469" y="552"/>
                  </a:lnTo>
                  <a:lnTo>
                    <a:pt x="2154" y="473"/>
                  </a:lnTo>
                  <a:lnTo>
                    <a:pt x="1550" y="342"/>
                  </a:lnTo>
                  <a:lnTo>
                    <a:pt x="920" y="237"/>
                  </a:lnTo>
                  <a:lnTo>
                    <a:pt x="289" y="132"/>
                  </a:lnTo>
                  <a:lnTo>
                    <a:pt x="158" y="106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68"/>
            <p:cNvSpPr/>
            <p:nvPr/>
          </p:nvSpPr>
          <p:spPr>
            <a:xfrm>
              <a:off x="6131920" y="1323516"/>
              <a:ext cx="54660" cy="81769"/>
            </a:xfrm>
            <a:custGeom>
              <a:avLst/>
              <a:gdLst/>
              <a:ahLst/>
              <a:cxnLst/>
              <a:rect l="l" t="t" r="r" b="b"/>
              <a:pathLst>
                <a:path w="3337" h="4992" extrusionOk="0">
                  <a:moveTo>
                    <a:pt x="2234" y="631"/>
                  </a:moveTo>
                  <a:lnTo>
                    <a:pt x="2181" y="710"/>
                  </a:lnTo>
                  <a:lnTo>
                    <a:pt x="2155" y="763"/>
                  </a:lnTo>
                  <a:lnTo>
                    <a:pt x="2155" y="841"/>
                  </a:lnTo>
                  <a:lnTo>
                    <a:pt x="2181" y="946"/>
                  </a:lnTo>
                  <a:lnTo>
                    <a:pt x="2417" y="1577"/>
                  </a:lnTo>
                  <a:lnTo>
                    <a:pt x="2523" y="1918"/>
                  </a:lnTo>
                  <a:lnTo>
                    <a:pt x="2601" y="2260"/>
                  </a:lnTo>
                  <a:lnTo>
                    <a:pt x="2654" y="2601"/>
                  </a:lnTo>
                  <a:lnTo>
                    <a:pt x="2654" y="2943"/>
                  </a:lnTo>
                  <a:lnTo>
                    <a:pt x="2628" y="3126"/>
                  </a:lnTo>
                  <a:lnTo>
                    <a:pt x="2575" y="3284"/>
                  </a:lnTo>
                  <a:lnTo>
                    <a:pt x="2523" y="3442"/>
                  </a:lnTo>
                  <a:lnTo>
                    <a:pt x="2470" y="3599"/>
                  </a:lnTo>
                  <a:lnTo>
                    <a:pt x="2312" y="3809"/>
                  </a:lnTo>
                  <a:lnTo>
                    <a:pt x="2102" y="3993"/>
                  </a:lnTo>
                  <a:lnTo>
                    <a:pt x="1866" y="4125"/>
                  </a:lnTo>
                  <a:lnTo>
                    <a:pt x="1603" y="4230"/>
                  </a:lnTo>
                  <a:lnTo>
                    <a:pt x="1472" y="4256"/>
                  </a:lnTo>
                  <a:lnTo>
                    <a:pt x="1341" y="4256"/>
                  </a:lnTo>
                  <a:lnTo>
                    <a:pt x="1235" y="4230"/>
                  </a:lnTo>
                  <a:lnTo>
                    <a:pt x="1104" y="4203"/>
                  </a:lnTo>
                  <a:lnTo>
                    <a:pt x="999" y="4151"/>
                  </a:lnTo>
                  <a:lnTo>
                    <a:pt x="920" y="4046"/>
                  </a:lnTo>
                  <a:lnTo>
                    <a:pt x="815" y="3941"/>
                  </a:lnTo>
                  <a:lnTo>
                    <a:pt x="763" y="3783"/>
                  </a:lnTo>
                  <a:lnTo>
                    <a:pt x="710" y="3573"/>
                  </a:lnTo>
                  <a:lnTo>
                    <a:pt x="684" y="3363"/>
                  </a:lnTo>
                  <a:lnTo>
                    <a:pt x="684" y="3153"/>
                  </a:lnTo>
                  <a:lnTo>
                    <a:pt x="710" y="2943"/>
                  </a:lnTo>
                  <a:lnTo>
                    <a:pt x="763" y="2732"/>
                  </a:lnTo>
                  <a:lnTo>
                    <a:pt x="841" y="2496"/>
                  </a:lnTo>
                  <a:lnTo>
                    <a:pt x="920" y="2286"/>
                  </a:lnTo>
                  <a:lnTo>
                    <a:pt x="1052" y="2076"/>
                  </a:lnTo>
                  <a:lnTo>
                    <a:pt x="1288" y="1682"/>
                  </a:lnTo>
                  <a:lnTo>
                    <a:pt x="1603" y="1288"/>
                  </a:lnTo>
                  <a:lnTo>
                    <a:pt x="1918" y="946"/>
                  </a:lnTo>
                  <a:lnTo>
                    <a:pt x="2234" y="631"/>
                  </a:lnTo>
                  <a:close/>
                  <a:moveTo>
                    <a:pt x="2444" y="1"/>
                  </a:moveTo>
                  <a:lnTo>
                    <a:pt x="2365" y="27"/>
                  </a:lnTo>
                  <a:lnTo>
                    <a:pt x="1997" y="211"/>
                  </a:lnTo>
                  <a:lnTo>
                    <a:pt x="1656" y="447"/>
                  </a:lnTo>
                  <a:lnTo>
                    <a:pt x="1341" y="710"/>
                  </a:lnTo>
                  <a:lnTo>
                    <a:pt x="1052" y="999"/>
                  </a:lnTo>
                  <a:lnTo>
                    <a:pt x="789" y="1340"/>
                  </a:lnTo>
                  <a:lnTo>
                    <a:pt x="553" y="1682"/>
                  </a:lnTo>
                  <a:lnTo>
                    <a:pt x="369" y="2050"/>
                  </a:lnTo>
                  <a:lnTo>
                    <a:pt x="211" y="2444"/>
                  </a:lnTo>
                  <a:lnTo>
                    <a:pt x="106" y="2759"/>
                  </a:lnTo>
                  <a:lnTo>
                    <a:pt x="27" y="3100"/>
                  </a:lnTo>
                  <a:lnTo>
                    <a:pt x="1" y="3442"/>
                  </a:lnTo>
                  <a:lnTo>
                    <a:pt x="27" y="3783"/>
                  </a:lnTo>
                  <a:lnTo>
                    <a:pt x="54" y="3941"/>
                  </a:lnTo>
                  <a:lnTo>
                    <a:pt x="106" y="4098"/>
                  </a:lnTo>
                  <a:lnTo>
                    <a:pt x="159" y="4256"/>
                  </a:lnTo>
                  <a:lnTo>
                    <a:pt x="237" y="4414"/>
                  </a:lnTo>
                  <a:lnTo>
                    <a:pt x="342" y="4545"/>
                  </a:lnTo>
                  <a:lnTo>
                    <a:pt x="474" y="4650"/>
                  </a:lnTo>
                  <a:lnTo>
                    <a:pt x="605" y="4755"/>
                  </a:lnTo>
                  <a:lnTo>
                    <a:pt x="763" y="4860"/>
                  </a:lnTo>
                  <a:lnTo>
                    <a:pt x="920" y="4913"/>
                  </a:lnTo>
                  <a:lnTo>
                    <a:pt x="1052" y="4965"/>
                  </a:lnTo>
                  <a:lnTo>
                    <a:pt x="1367" y="4991"/>
                  </a:lnTo>
                  <a:lnTo>
                    <a:pt x="1656" y="4965"/>
                  </a:lnTo>
                  <a:lnTo>
                    <a:pt x="1945" y="4886"/>
                  </a:lnTo>
                  <a:lnTo>
                    <a:pt x="2234" y="4755"/>
                  </a:lnTo>
                  <a:lnTo>
                    <a:pt x="2496" y="4597"/>
                  </a:lnTo>
                  <a:lnTo>
                    <a:pt x="2706" y="4414"/>
                  </a:lnTo>
                  <a:lnTo>
                    <a:pt x="2916" y="4177"/>
                  </a:lnTo>
                  <a:lnTo>
                    <a:pt x="3048" y="3993"/>
                  </a:lnTo>
                  <a:lnTo>
                    <a:pt x="3153" y="3783"/>
                  </a:lnTo>
                  <a:lnTo>
                    <a:pt x="3232" y="3599"/>
                  </a:lnTo>
                  <a:lnTo>
                    <a:pt x="3284" y="3389"/>
                  </a:lnTo>
                  <a:lnTo>
                    <a:pt x="3310" y="3153"/>
                  </a:lnTo>
                  <a:lnTo>
                    <a:pt x="3337" y="2943"/>
                  </a:lnTo>
                  <a:lnTo>
                    <a:pt x="3310" y="2496"/>
                  </a:lnTo>
                  <a:lnTo>
                    <a:pt x="3232" y="2050"/>
                  </a:lnTo>
                  <a:lnTo>
                    <a:pt x="3127" y="1603"/>
                  </a:lnTo>
                  <a:lnTo>
                    <a:pt x="2995" y="1157"/>
                  </a:lnTo>
                  <a:lnTo>
                    <a:pt x="2864" y="763"/>
                  </a:lnTo>
                  <a:lnTo>
                    <a:pt x="2811" y="657"/>
                  </a:lnTo>
                  <a:lnTo>
                    <a:pt x="2733" y="579"/>
                  </a:lnTo>
                  <a:lnTo>
                    <a:pt x="2654" y="526"/>
                  </a:lnTo>
                  <a:lnTo>
                    <a:pt x="2365" y="526"/>
                  </a:lnTo>
                  <a:lnTo>
                    <a:pt x="2326" y="552"/>
                  </a:lnTo>
                  <a:lnTo>
                    <a:pt x="2601" y="316"/>
                  </a:lnTo>
                  <a:lnTo>
                    <a:pt x="2628" y="237"/>
                  </a:lnTo>
                  <a:lnTo>
                    <a:pt x="2654" y="185"/>
                  </a:lnTo>
                  <a:lnTo>
                    <a:pt x="2628" y="132"/>
                  </a:lnTo>
                  <a:lnTo>
                    <a:pt x="2601" y="80"/>
                  </a:lnTo>
                  <a:lnTo>
                    <a:pt x="2549" y="27"/>
                  </a:lnTo>
                  <a:lnTo>
                    <a:pt x="2496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68"/>
            <p:cNvSpPr/>
            <p:nvPr/>
          </p:nvSpPr>
          <p:spPr>
            <a:xfrm>
              <a:off x="6143108" y="1333852"/>
              <a:ext cx="32285" cy="59377"/>
            </a:xfrm>
            <a:custGeom>
              <a:avLst/>
              <a:gdLst/>
              <a:ahLst/>
              <a:cxnLst/>
              <a:rect l="l" t="t" r="r" b="b"/>
              <a:pathLst>
                <a:path w="1971" h="3625" extrusionOk="0">
                  <a:moveTo>
                    <a:pt x="1551" y="0"/>
                  </a:moveTo>
                  <a:lnTo>
                    <a:pt x="1235" y="315"/>
                  </a:lnTo>
                  <a:lnTo>
                    <a:pt x="920" y="657"/>
                  </a:lnTo>
                  <a:lnTo>
                    <a:pt x="605" y="1051"/>
                  </a:lnTo>
                  <a:lnTo>
                    <a:pt x="369" y="1445"/>
                  </a:lnTo>
                  <a:lnTo>
                    <a:pt x="237" y="1655"/>
                  </a:lnTo>
                  <a:lnTo>
                    <a:pt x="158" y="1865"/>
                  </a:lnTo>
                  <a:lnTo>
                    <a:pt x="80" y="2101"/>
                  </a:lnTo>
                  <a:lnTo>
                    <a:pt x="27" y="2312"/>
                  </a:lnTo>
                  <a:lnTo>
                    <a:pt x="1" y="2522"/>
                  </a:lnTo>
                  <a:lnTo>
                    <a:pt x="1" y="2732"/>
                  </a:lnTo>
                  <a:lnTo>
                    <a:pt x="27" y="2942"/>
                  </a:lnTo>
                  <a:lnTo>
                    <a:pt x="80" y="3152"/>
                  </a:lnTo>
                  <a:lnTo>
                    <a:pt x="132" y="3310"/>
                  </a:lnTo>
                  <a:lnTo>
                    <a:pt x="237" y="3415"/>
                  </a:lnTo>
                  <a:lnTo>
                    <a:pt x="316" y="3520"/>
                  </a:lnTo>
                  <a:lnTo>
                    <a:pt x="421" y="3572"/>
                  </a:lnTo>
                  <a:lnTo>
                    <a:pt x="552" y="3599"/>
                  </a:lnTo>
                  <a:lnTo>
                    <a:pt x="658" y="3625"/>
                  </a:lnTo>
                  <a:lnTo>
                    <a:pt x="789" y="3625"/>
                  </a:lnTo>
                  <a:lnTo>
                    <a:pt x="920" y="3599"/>
                  </a:lnTo>
                  <a:lnTo>
                    <a:pt x="1183" y="3494"/>
                  </a:lnTo>
                  <a:lnTo>
                    <a:pt x="1419" y="3362"/>
                  </a:lnTo>
                  <a:lnTo>
                    <a:pt x="1629" y="3178"/>
                  </a:lnTo>
                  <a:lnTo>
                    <a:pt x="1787" y="2968"/>
                  </a:lnTo>
                  <a:lnTo>
                    <a:pt x="1840" y="2811"/>
                  </a:lnTo>
                  <a:lnTo>
                    <a:pt x="1892" y="2653"/>
                  </a:lnTo>
                  <a:lnTo>
                    <a:pt x="1945" y="2495"/>
                  </a:lnTo>
                  <a:lnTo>
                    <a:pt x="1971" y="2312"/>
                  </a:lnTo>
                  <a:lnTo>
                    <a:pt x="1971" y="1970"/>
                  </a:lnTo>
                  <a:lnTo>
                    <a:pt x="1918" y="1629"/>
                  </a:lnTo>
                  <a:lnTo>
                    <a:pt x="1840" y="1287"/>
                  </a:lnTo>
                  <a:lnTo>
                    <a:pt x="1734" y="946"/>
                  </a:lnTo>
                  <a:lnTo>
                    <a:pt x="1498" y="315"/>
                  </a:lnTo>
                  <a:lnTo>
                    <a:pt x="1472" y="210"/>
                  </a:lnTo>
                  <a:lnTo>
                    <a:pt x="1472" y="132"/>
                  </a:lnTo>
                  <a:lnTo>
                    <a:pt x="1498" y="79"/>
                  </a:lnTo>
                  <a:lnTo>
                    <a:pt x="1551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68"/>
            <p:cNvSpPr/>
            <p:nvPr/>
          </p:nvSpPr>
          <p:spPr>
            <a:xfrm>
              <a:off x="5881094" y="2911098"/>
              <a:ext cx="286126" cy="198345"/>
            </a:xfrm>
            <a:custGeom>
              <a:avLst/>
              <a:gdLst/>
              <a:ahLst/>
              <a:cxnLst/>
              <a:rect l="l" t="t" r="r" b="b"/>
              <a:pathLst>
                <a:path w="17468" h="12109" extrusionOk="0">
                  <a:moveTo>
                    <a:pt x="1" y="0"/>
                  </a:moveTo>
                  <a:lnTo>
                    <a:pt x="106" y="762"/>
                  </a:lnTo>
                  <a:lnTo>
                    <a:pt x="185" y="1419"/>
                  </a:lnTo>
                  <a:lnTo>
                    <a:pt x="264" y="1734"/>
                  </a:lnTo>
                  <a:lnTo>
                    <a:pt x="316" y="2023"/>
                  </a:lnTo>
                  <a:lnTo>
                    <a:pt x="395" y="2285"/>
                  </a:lnTo>
                  <a:lnTo>
                    <a:pt x="500" y="2548"/>
                  </a:lnTo>
                  <a:lnTo>
                    <a:pt x="631" y="2784"/>
                  </a:lnTo>
                  <a:lnTo>
                    <a:pt x="789" y="3021"/>
                  </a:lnTo>
                  <a:lnTo>
                    <a:pt x="973" y="3231"/>
                  </a:lnTo>
                  <a:lnTo>
                    <a:pt x="1209" y="3415"/>
                  </a:lnTo>
                  <a:lnTo>
                    <a:pt x="1472" y="3625"/>
                  </a:lnTo>
                  <a:lnTo>
                    <a:pt x="1761" y="3783"/>
                  </a:lnTo>
                  <a:lnTo>
                    <a:pt x="2128" y="3966"/>
                  </a:lnTo>
                  <a:lnTo>
                    <a:pt x="2522" y="4124"/>
                  </a:lnTo>
                  <a:lnTo>
                    <a:pt x="3232" y="4360"/>
                  </a:lnTo>
                  <a:lnTo>
                    <a:pt x="3941" y="4571"/>
                  </a:lnTo>
                  <a:lnTo>
                    <a:pt x="5333" y="4991"/>
                  </a:lnTo>
                  <a:lnTo>
                    <a:pt x="6042" y="5227"/>
                  </a:lnTo>
                  <a:lnTo>
                    <a:pt x="6751" y="5464"/>
                  </a:lnTo>
                  <a:lnTo>
                    <a:pt x="7434" y="5726"/>
                  </a:lnTo>
                  <a:lnTo>
                    <a:pt x="8117" y="5989"/>
                  </a:lnTo>
                  <a:lnTo>
                    <a:pt x="8774" y="6278"/>
                  </a:lnTo>
                  <a:lnTo>
                    <a:pt x="9404" y="6593"/>
                  </a:lnTo>
                  <a:lnTo>
                    <a:pt x="10639" y="7250"/>
                  </a:lnTo>
                  <a:lnTo>
                    <a:pt x="11847" y="7933"/>
                  </a:lnTo>
                  <a:lnTo>
                    <a:pt x="13029" y="8694"/>
                  </a:lnTo>
                  <a:lnTo>
                    <a:pt x="14185" y="9482"/>
                  </a:lnTo>
                  <a:lnTo>
                    <a:pt x="15314" y="10297"/>
                  </a:lnTo>
                  <a:lnTo>
                    <a:pt x="16391" y="11190"/>
                  </a:lnTo>
                  <a:lnTo>
                    <a:pt x="17468" y="12109"/>
                  </a:lnTo>
                  <a:lnTo>
                    <a:pt x="17231" y="11452"/>
                  </a:lnTo>
                  <a:lnTo>
                    <a:pt x="17021" y="10769"/>
                  </a:lnTo>
                  <a:lnTo>
                    <a:pt x="16864" y="10086"/>
                  </a:lnTo>
                  <a:lnTo>
                    <a:pt x="16732" y="9404"/>
                  </a:lnTo>
                  <a:lnTo>
                    <a:pt x="14789" y="8090"/>
                  </a:lnTo>
                  <a:lnTo>
                    <a:pt x="12819" y="6803"/>
                  </a:lnTo>
                  <a:lnTo>
                    <a:pt x="11821" y="6173"/>
                  </a:lnTo>
                  <a:lnTo>
                    <a:pt x="10823" y="5569"/>
                  </a:lnTo>
                  <a:lnTo>
                    <a:pt x="9824" y="4965"/>
                  </a:lnTo>
                  <a:lnTo>
                    <a:pt x="8774" y="4387"/>
                  </a:lnTo>
                  <a:lnTo>
                    <a:pt x="7697" y="3809"/>
                  </a:lnTo>
                  <a:lnTo>
                    <a:pt x="6620" y="3284"/>
                  </a:lnTo>
                  <a:lnTo>
                    <a:pt x="4387" y="2259"/>
                  </a:lnTo>
                  <a:lnTo>
                    <a:pt x="3284" y="1734"/>
                  </a:lnTo>
                  <a:lnTo>
                    <a:pt x="2181" y="1182"/>
                  </a:lnTo>
                  <a:lnTo>
                    <a:pt x="1130" y="604"/>
                  </a:lnTo>
                  <a:lnTo>
                    <a:pt x="605" y="315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68"/>
            <p:cNvSpPr/>
            <p:nvPr/>
          </p:nvSpPr>
          <p:spPr>
            <a:xfrm>
              <a:off x="6075573" y="1790329"/>
              <a:ext cx="61966" cy="94660"/>
            </a:xfrm>
            <a:custGeom>
              <a:avLst/>
              <a:gdLst/>
              <a:ahLst/>
              <a:cxnLst/>
              <a:rect l="l" t="t" r="r" b="b"/>
              <a:pathLst>
                <a:path w="3783" h="5779" extrusionOk="0">
                  <a:moveTo>
                    <a:pt x="1340" y="1182"/>
                  </a:moveTo>
                  <a:lnTo>
                    <a:pt x="1734" y="1550"/>
                  </a:lnTo>
                  <a:lnTo>
                    <a:pt x="2128" y="1944"/>
                  </a:lnTo>
                  <a:lnTo>
                    <a:pt x="2495" y="2364"/>
                  </a:lnTo>
                  <a:lnTo>
                    <a:pt x="2679" y="2601"/>
                  </a:lnTo>
                  <a:lnTo>
                    <a:pt x="2811" y="2811"/>
                  </a:lnTo>
                  <a:lnTo>
                    <a:pt x="2942" y="3047"/>
                  </a:lnTo>
                  <a:lnTo>
                    <a:pt x="3021" y="3257"/>
                  </a:lnTo>
                  <a:lnTo>
                    <a:pt x="3100" y="3494"/>
                  </a:lnTo>
                  <a:lnTo>
                    <a:pt x="3126" y="3730"/>
                  </a:lnTo>
                  <a:lnTo>
                    <a:pt x="3100" y="3967"/>
                  </a:lnTo>
                  <a:lnTo>
                    <a:pt x="3047" y="4203"/>
                  </a:lnTo>
                  <a:lnTo>
                    <a:pt x="2942" y="4439"/>
                  </a:lnTo>
                  <a:lnTo>
                    <a:pt x="2784" y="4649"/>
                  </a:lnTo>
                  <a:lnTo>
                    <a:pt x="2627" y="4833"/>
                  </a:lnTo>
                  <a:lnTo>
                    <a:pt x="2443" y="4965"/>
                  </a:lnTo>
                  <a:lnTo>
                    <a:pt x="2285" y="5043"/>
                  </a:lnTo>
                  <a:lnTo>
                    <a:pt x="2101" y="5070"/>
                  </a:lnTo>
                  <a:lnTo>
                    <a:pt x="1918" y="5070"/>
                  </a:lnTo>
                  <a:lnTo>
                    <a:pt x="1760" y="5017"/>
                  </a:lnTo>
                  <a:lnTo>
                    <a:pt x="1576" y="4938"/>
                  </a:lnTo>
                  <a:lnTo>
                    <a:pt x="1419" y="4833"/>
                  </a:lnTo>
                  <a:lnTo>
                    <a:pt x="1287" y="4702"/>
                  </a:lnTo>
                  <a:lnTo>
                    <a:pt x="1130" y="4544"/>
                  </a:lnTo>
                  <a:lnTo>
                    <a:pt x="1025" y="4361"/>
                  </a:lnTo>
                  <a:lnTo>
                    <a:pt x="893" y="4203"/>
                  </a:lnTo>
                  <a:lnTo>
                    <a:pt x="814" y="4019"/>
                  </a:lnTo>
                  <a:lnTo>
                    <a:pt x="736" y="3809"/>
                  </a:lnTo>
                  <a:lnTo>
                    <a:pt x="683" y="3625"/>
                  </a:lnTo>
                  <a:lnTo>
                    <a:pt x="657" y="3468"/>
                  </a:lnTo>
                  <a:lnTo>
                    <a:pt x="657" y="3152"/>
                  </a:lnTo>
                  <a:lnTo>
                    <a:pt x="683" y="2863"/>
                  </a:lnTo>
                  <a:lnTo>
                    <a:pt x="736" y="2574"/>
                  </a:lnTo>
                  <a:lnTo>
                    <a:pt x="841" y="2286"/>
                  </a:lnTo>
                  <a:lnTo>
                    <a:pt x="946" y="2023"/>
                  </a:lnTo>
                  <a:lnTo>
                    <a:pt x="1051" y="1734"/>
                  </a:lnTo>
                  <a:lnTo>
                    <a:pt x="1340" y="1182"/>
                  </a:lnTo>
                  <a:close/>
                  <a:moveTo>
                    <a:pt x="972" y="0"/>
                  </a:moveTo>
                  <a:lnTo>
                    <a:pt x="841" y="53"/>
                  </a:lnTo>
                  <a:lnTo>
                    <a:pt x="709" y="132"/>
                  </a:lnTo>
                  <a:lnTo>
                    <a:pt x="631" y="237"/>
                  </a:lnTo>
                  <a:lnTo>
                    <a:pt x="604" y="368"/>
                  </a:lnTo>
                  <a:lnTo>
                    <a:pt x="631" y="499"/>
                  </a:lnTo>
                  <a:lnTo>
                    <a:pt x="657" y="552"/>
                  </a:lnTo>
                  <a:lnTo>
                    <a:pt x="709" y="631"/>
                  </a:lnTo>
                  <a:lnTo>
                    <a:pt x="1025" y="920"/>
                  </a:lnTo>
                  <a:lnTo>
                    <a:pt x="788" y="1261"/>
                  </a:lnTo>
                  <a:lnTo>
                    <a:pt x="552" y="1655"/>
                  </a:lnTo>
                  <a:lnTo>
                    <a:pt x="342" y="2049"/>
                  </a:lnTo>
                  <a:lnTo>
                    <a:pt x="184" y="2443"/>
                  </a:lnTo>
                  <a:lnTo>
                    <a:pt x="53" y="2863"/>
                  </a:lnTo>
                  <a:lnTo>
                    <a:pt x="26" y="3074"/>
                  </a:lnTo>
                  <a:lnTo>
                    <a:pt x="0" y="3284"/>
                  </a:lnTo>
                  <a:lnTo>
                    <a:pt x="0" y="3494"/>
                  </a:lnTo>
                  <a:lnTo>
                    <a:pt x="26" y="3704"/>
                  </a:lnTo>
                  <a:lnTo>
                    <a:pt x="53" y="3914"/>
                  </a:lnTo>
                  <a:lnTo>
                    <a:pt x="105" y="4124"/>
                  </a:lnTo>
                  <a:lnTo>
                    <a:pt x="263" y="4492"/>
                  </a:lnTo>
                  <a:lnTo>
                    <a:pt x="447" y="4807"/>
                  </a:lnTo>
                  <a:lnTo>
                    <a:pt x="709" y="5122"/>
                  </a:lnTo>
                  <a:lnTo>
                    <a:pt x="841" y="5254"/>
                  </a:lnTo>
                  <a:lnTo>
                    <a:pt x="972" y="5385"/>
                  </a:lnTo>
                  <a:lnTo>
                    <a:pt x="1130" y="5490"/>
                  </a:lnTo>
                  <a:lnTo>
                    <a:pt x="1313" y="5569"/>
                  </a:lnTo>
                  <a:lnTo>
                    <a:pt x="1471" y="5648"/>
                  </a:lnTo>
                  <a:lnTo>
                    <a:pt x="1655" y="5726"/>
                  </a:lnTo>
                  <a:lnTo>
                    <a:pt x="1839" y="5753"/>
                  </a:lnTo>
                  <a:lnTo>
                    <a:pt x="2023" y="5779"/>
                  </a:lnTo>
                  <a:lnTo>
                    <a:pt x="2233" y="5779"/>
                  </a:lnTo>
                  <a:lnTo>
                    <a:pt x="2417" y="5753"/>
                  </a:lnTo>
                  <a:lnTo>
                    <a:pt x="2600" y="5700"/>
                  </a:lnTo>
                  <a:lnTo>
                    <a:pt x="2784" y="5621"/>
                  </a:lnTo>
                  <a:lnTo>
                    <a:pt x="2942" y="5543"/>
                  </a:lnTo>
                  <a:lnTo>
                    <a:pt x="3073" y="5437"/>
                  </a:lnTo>
                  <a:lnTo>
                    <a:pt x="3205" y="5306"/>
                  </a:lnTo>
                  <a:lnTo>
                    <a:pt x="3336" y="5175"/>
                  </a:lnTo>
                  <a:lnTo>
                    <a:pt x="3441" y="5017"/>
                  </a:lnTo>
                  <a:lnTo>
                    <a:pt x="3520" y="4860"/>
                  </a:lnTo>
                  <a:lnTo>
                    <a:pt x="3651" y="4544"/>
                  </a:lnTo>
                  <a:lnTo>
                    <a:pt x="3756" y="4177"/>
                  </a:lnTo>
                  <a:lnTo>
                    <a:pt x="3782" y="3809"/>
                  </a:lnTo>
                  <a:lnTo>
                    <a:pt x="3756" y="3441"/>
                  </a:lnTo>
                  <a:lnTo>
                    <a:pt x="3730" y="3205"/>
                  </a:lnTo>
                  <a:lnTo>
                    <a:pt x="3677" y="2995"/>
                  </a:lnTo>
                  <a:lnTo>
                    <a:pt x="3599" y="2758"/>
                  </a:lnTo>
                  <a:lnTo>
                    <a:pt x="3494" y="2574"/>
                  </a:lnTo>
                  <a:lnTo>
                    <a:pt x="3283" y="2180"/>
                  </a:lnTo>
                  <a:lnTo>
                    <a:pt x="2994" y="1813"/>
                  </a:lnTo>
                  <a:lnTo>
                    <a:pt x="2706" y="1471"/>
                  </a:lnTo>
                  <a:lnTo>
                    <a:pt x="2364" y="1130"/>
                  </a:lnTo>
                  <a:lnTo>
                    <a:pt x="1655" y="499"/>
                  </a:lnTo>
                  <a:lnTo>
                    <a:pt x="1655" y="447"/>
                  </a:lnTo>
                  <a:lnTo>
                    <a:pt x="1629" y="394"/>
                  </a:lnTo>
                  <a:lnTo>
                    <a:pt x="1576" y="368"/>
                  </a:lnTo>
                  <a:lnTo>
                    <a:pt x="1524" y="368"/>
                  </a:lnTo>
                  <a:lnTo>
                    <a:pt x="1235" y="105"/>
                  </a:lnTo>
                  <a:lnTo>
                    <a:pt x="1156" y="53"/>
                  </a:lnTo>
                  <a:lnTo>
                    <a:pt x="1103" y="27"/>
                  </a:lnTo>
                  <a:lnTo>
                    <a:pt x="97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68"/>
            <p:cNvSpPr/>
            <p:nvPr/>
          </p:nvSpPr>
          <p:spPr>
            <a:xfrm>
              <a:off x="6049316" y="1258979"/>
              <a:ext cx="76167" cy="61114"/>
            </a:xfrm>
            <a:custGeom>
              <a:avLst/>
              <a:gdLst/>
              <a:ahLst/>
              <a:cxnLst/>
              <a:rect l="l" t="t" r="r" b="b"/>
              <a:pathLst>
                <a:path w="4650" h="3731" extrusionOk="0">
                  <a:moveTo>
                    <a:pt x="3074" y="1"/>
                  </a:moveTo>
                  <a:lnTo>
                    <a:pt x="2864" y="27"/>
                  </a:lnTo>
                  <a:lnTo>
                    <a:pt x="2680" y="53"/>
                  </a:lnTo>
                  <a:lnTo>
                    <a:pt x="2286" y="159"/>
                  </a:lnTo>
                  <a:lnTo>
                    <a:pt x="1918" y="342"/>
                  </a:lnTo>
                  <a:lnTo>
                    <a:pt x="1577" y="553"/>
                  </a:lnTo>
                  <a:lnTo>
                    <a:pt x="1235" y="789"/>
                  </a:lnTo>
                  <a:lnTo>
                    <a:pt x="894" y="1052"/>
                  </a:lnTo>
                  <a:lnTo>
                    <a:pt x="658" y="1262"/>
                  </a:lnTo>
                  <a:lnTo>
                    <a:pt x="447" y="1524"/>
                  </a:lnTo>
                  <a:lnTo>
                    <a:pt x="237" y="1787"/>
                  </a:lnTo>
                  <a:lnTo>
                    <a:pt x="106" y="2076"/>
                  </a:lnTo>
                  <a:lnTo>
                    <a:pt x="53" y="2207"/>
                  </a:lnTo>
                  <a:lnTo>
                    <a:pt x="27" y="2365"/>
                  </a:lnTo>
                  <a:lnTo>
                    <a:pt x="1" y="2496"/>
                  </a:lnTo>
                  <a:lnTo>
                    <a:pt x="27" y="2654"/>
                  </a:lnTo>
                  <a:lnTo>
                    <a:pt x="53" y="2811"/>
                  </a:lnTo>
                  <a:lnTo>
                    <a:pt x="132" y="2969"/>
                  </a:lnTo>
                  <a:lnTo>
                    <a:pt x="237" y="3100"/>
                  </a:lnTo>
                  <a:lnTo>
                    <a:pt x="342" y="3258"/>
                  </a:lnTo>
                  <a:lnTo>
                    <a:pt x="500" y="3389"/>
                  </a:lnTo>
                  <a:lnTo>
                    <a:pt x="684" y="3521"/>
                  </a:lnTo>
                  <a:lnTo>
                    <a:pt x="841" y="3599"/>
                  </a:lnTo>
                  <a:lnTo>
                    <a:pt x="999" y="3678"/>
                  </a:lnTo>
                  <a:lnTo>
                    <a:pt x="1157" y="3704"/>
                  </a:lnTo>
                  <a:lnTo>
                    <a:pt x="1340" y="3731"/>
                  </a:lnTo>
                  <a:lnTo>
                    <a:pt x="1498" y="3731"/>
                  </a:lnTo>
                  <a:lnTo>
                    <a:pt x="1682" y="3704"/>
                  </a:lnTo>
                  <a:lnTo>
                    <a:pt x="1840" y="3652"/>
                  </a:lnTo>
                  <a:lnTo>
                    <a:pt x="1997" y="3599"/>
                  </a:lnTo>
                  <a:lnTo>
                    <a:pt x="2339" y="3415"/>
                  </a:lnTo>
                  <a:lnTo>
                    <a:pt x="2654" y="3205"/>
                  </a:lnTo>
                  <a:lnTo>
                    <a:pt x="2969" y="2943"/>
                  </a:lnTo>
                  <a:lnTo>
                    <a:pt x="3258" y="2628"/>
                  </a:lnTo>
                  <a:lnTo>
                    <a:pt x="3547" y="2286"/>
                  </a:lnTo>
                  <a:lnTo>
                    <a:pt x="3809" y="1945"/>
                  </a:lnTo>
                  <a:lnTo>
                    <a:pt x="4020" y="1603"/>
                  </a:lnTo>
                  <a:lnTo>
                    <a:pt x="4230" y="1262"/>
                  </a:lnTo>
                  <a:lnTo>
                    <a:pt x="4414" y="920"/>
                  </a:lnTo>
                  <a:lnTo>
                    <a:pt x="4545" y="631"/>
                  </a:lnTo>
                  <a:lnTo>
                    <a:pt x="4650" y="369"/>
                  </a:lnTo>
                  <a:lnTo>
                    <a:pt x="4650" y="237"/>
                  </a:lnTo>
                  <a:lnTo>
                    <a:pt x="4624" y="132"/>
                  </a:lnTo>
                  <a:lnTo>
                    <a:pt x="4545" y="53"/>
                  </a:lnTo>
                  <a:lnTo>
                    <a:pt x="4440" y="1"/>
                  </a:lnTo>
                  <a:lnTo>
                    <a:pt x="4335" y="1"/>
                  </a:lnTo>
                  <a:lnTo>
                    <a:pt x="4230" y="27"/>
                  </a:lnTo>
                  <a:lnTo>
                    <a:pt x="4125" y="80"/>
                  </a:lnTo>
                  <a:lnTo>
                    <a:pt x="4072" y="185"/>
                  </a:lnTo>
                  <a:lnTo>
                    <a:pt x="3993" y="369"/>
                  </a:lnTo>
                  <a:lnTo>
                    <a:pt x="3836" y="736"/>
                  </a:lnTo>
                  <a:lnTo>
                    <a:pt x="3626" y="1157"/>
                  </a:lnTo>
                  <a:lnTo>
                    <a:pt x="3389" y="1551"/>
                  </a:lnTo>
                  <a:lnTo>
                    <a:pt x="3127" y="1918"/>
                  </a:lnTo>
                  <a:lnTo>
                    <a:pt x="2811" y="2260"/>
                  </a:lnTo>
                  <a:lnTo>
                    <a:pt x="2654" y="2417"/>
                  </a:lnTo>
                  <a:lnTo>
                    <a:pt x="2470" y="2549"/>
                  </a:lnTo>
                  <a:lnTo>
                    <a:pt x="2286" y="2654"/>
                  </a:lnTo>
                  <a:lnTo>
                    <a:pt x="2102" y="2759"/>
                  </a:lnTo>
                  <a:lnTo>
                    <a:pt x="1892" y="2838"/>
                  </a:lnTo>
                  <a:lnTo>
                    <a:pt x="1708" y="2916"/>
                  </a:lnTo>
                  <a:lnTo>
                    <a:pt x="1446" y="2943"/>
                  </a:lnTo>
                  <a:lnTo>
                    <a:pt x="1235" y="2916"/>
                  </a:lnTo>
                  <a:lnTo>
                    <a:pt x="1052" y="2864"/>
                  </a:lnTo>
                  <a:lnTo>
                    <a:pt x="973" y="2811"/>
                  </a:lnTo>
                  <a:lnTo>
                    <a:pt x="920" y="2733"/>
                  </a:lnTo>
                  <a:lnTo>
                    <a:pt x="868" y="2680"/>
                  </a:lnTo>
                  <a:lnTo>
                    <a:pt x="841" y="2575"/>
                  </a:lnTo>
                  <a:lnTo>
                    <a:pt x="841" y="2496"/>
                  </a:lnTo>
                  <a:lnTo>
                    <a:pt x="841" y="2391"/>
                  </a:lnTo>
                  <a:lnTo>
                    <a:pt x="841" y="2260"/>
                  </a:lnTo>
                  <a:lnTo>
                    <a:pt x="894" y="2155"/>
                  </a:lnTo>
                  <a:lnTo>
                    <a:pt x="1025" y="1866"/>
                  </a:lnTo>
                  <a:lnTo>
                    <a:pt x="1130" y="1734"/>
                  </a:lnTo>
                  <a:lnTo>
                    <a:pt x="1262" y="1577"/>
                  </a:lnTo>
                  <a:lnTo>
                    <a:pt x="1551" y="1340"/>
                  </a:lnTo>
                  <a:lnTo>
                    <a:pt x="1787" y="1130"/>
                  </a:lnTo>
                  <a:lnTo>
                    <a:pt x="2050" y="946"/>
                  </a:lnTo>
                  <a:lnTo>
                    <a:pt x="2312" y="763"/>
                  </a:lnTo>
                  <a:lnTo>
                    <a:pt x="2575" y="605"/>
                  </a:lnTo>
                  <a:lnTo>
                    <a:pt x="2864" y="500"/>
                  </a:lnTo>
                  <a:lnTo>
                    <a:pt x="3153" y="447"/>
                  </a:lnTo>
                  <a:lnTo>
                    <a:pt x="3468" y="421"/>
                  </a:lnTo>
                  <a:lnTo>
                    <a:pt x="3783" y="474"/>
                  </a:lnTo>
                  <a:lnTo>
                    <a:pt x="3862" y="474"/>
                  </a:lnTo>
                  <a:lnTo>
                    <a:pt x="3915" y="447"/>
                  </a:lnTo>
                  <a:lnTo>
                    <a:pt x="3967" y="395"/>
                  </a:lnTo>
                  <a:lnTo>
                    <a:pt x="3993" y="342"/>
                  </a:lnTo>
                  <a:lnTo>
                    <a:pt x="3993" y="290"/>
                  </a:lnTo>
                  <a:lnTo>
                    <a:pt x="3993" y="211"/>
                  </a:lnTo>
                  <a:lnTo>
                    <a:pt x="3941" y="159"/>
                  </a:lnTo>
                  <a:lnTo>
                    <a:pt x="3888" y="106"/>
                  </a:lnTo>
                  <a:lnTo>
                    <a:pt x="3678" y="53"/>
                  </a:lnTo>
                  <a:lnTo>
                    <a:pt x="3468" y="27"/>
                  </a:lnTo>
                  <a:lnTo>
                    <a:pt x="325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68"/>
            <p:cNvSpPr/>
            <p:nvPr/>
          </p:nvSpPr>
          <p:spPr>
            <a:xfrm>
              <a:off x="6086319" y="1809691"/>
              <a:ext cx="40459" cy="63685"/>
            </a:xfrm>
            <a:custGeom>
              <a:avLst/>
              <a:gdLst/>
              <a:ahLst/>
              <a:cxnLst/>
              <a:rect l="l" t="t" r="r" b="b"/>
              <a:pathLst>
                <a:path w="2470" h="3888" extrusionOk="0">
                  <a:moveTo>
                    <a:pt x="684" y="0"/>
                  </a:moveTo>
                  <a:lnTo>
                    <a:pt x="395" y="552"/>
                  </a:lnTo>
                  <a:lnTo>
                    <a:pt x="290" y="841"/>
                  </a:lnTo>
                  <a:lnTo>
                    <a:pt x="185" y="1104"/>
                  </a:lnTo>
                  <a:lnTo>
                    <a:pt x="80" y="1392"/>
                  </a:lnTo>
                  <a:lnTo>
                    <a:pt x="27" y="1681"/>
                  </a:lnTo>
                  <a:lnTo>
                    <a:pt x="1" y="1970"/>
                  </a:lnTo>
                  <a:lnTo>
                    <a:pt x="1" y="2286"/>
                  </a:lnTo>
                  <a:lnTo>
                    <a:pt x="27" y="2443"/>
                  </a:lnTo>
                  <a:lnTo>
                    <a:pt x="80" y="2627"/>
                  </a:lnTo>
                  <a:lnTo>
                    <a:pt x="158" y="2837"/>
                  </a:lnTo>
                  <a:lnTo>
                    <a:pt x="237" y="3021"/>
                  </a:lnTo>
                  <a:lnTo>
                    <a:pt x="369" y="3179"/>
                  </a:lnTo>
                  <a:lnTo>
                    <a:pt x="474" y="3362"/>
                  </a:lnTo>
                  <a:lnTo>
                    <a:pt x="631" y="3520"/>
                  </a:lnTo>
                  <a:lnTo>
                    <a:pt x="763" y="3651"/>
                  </a:lnTo>
                  <a:lnTo>
                    <a:pt x="920" y="3756"/>
                  </a:lnTo>
                  <a:lnTo>
                    <a:pt x="1104" y="3835"/>
                  </a:lnTo>
                  <a:lnTo>
                    <a:pt x="1262" y="3888"/>
                  </a:lnTo>
                  <a:lnTo>
                    <a:pt x="1445" y="3888"/>
                  </a:lnTo>
                  <a:lnTo>
                    <a:pt x="1629" y="3861"/>
                  </a:lnTo>
                  <a:lnTo>
                    <a:pt x="1787" y="3783"/>
                  </a:lnTo>
                  <a:lnTo>
                    <a:pt x="1971" y="3651"/>
                  </a:lnTo>
                  <a:lnTo>
                    <a:pt x="2128" y="3467"/>
                  </a:lnTo>
                  <a:lnTo>
                    <a:pt x="2286" y="3257"/>
                  </a:lnTo>
                  <a:lnTo>
                    <a:pt x="2391" y="3021"/>
                  </a:lnTo>
                  <a:lnTo>
                    <a:pt x="2444" y="2785"/>
                  </a:lnTo>
                  <a:lnTo>
                    <a:pt x="2470" y="2548"/>
                  </a:lnTo>
                  <a:lnTo>
                    <a:pt x="2444" y="2312"/>
                  </a:lnTo>
                  <a:lnTo>
                    <a:pt x="2365" y="2075"/>
                  </a:lnTo>
                  <a:lnTo>
                    <a:pt x="2286" y="1865"/>
                  </a:lnTo>
                  <a:lnTo>
                    <a:pt x="2155" y="1629"/>
                  </a:lnTo>
                  <a:lnTo>
                    <a:pt x="2023" y="1419"/>
                  </a:lnTo>
                  <a:lnTo>
                    <a:pt x="1839" y="1182"/>
                  </a:lnTo>
                  <a:lnTo>
                    <a:pt x="1472" y="762"/>
                  </a:lnTo>
                  <a:lnTo>
                    <a:pt x="1078" y="368"/>
                  </a:lnTo>
                  <a:lnTo>
                    <a:pt x="684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68"/>
            <p:cNvSpPr/>
            <p:nvPr/>
          </p:nvSpPr>
          <p:spPr>
            <a:xfrm>
              <a:off x="6063092" y="1264581"/>
              <a:ext cx="51646" cy="42604"/>
            </a:xfrm>
            <a:custGeom>
              <a:avLst/>
              <a:gdLst/>
              <a:ahLst/>
              <a:cxnLst/>
              <a:rect l="l" t="t" r="r" b="b"/>
              <a:pathLst>
                <a:path w="3153" h="2601" extrusionOk="0">
                  <a:moveTo>
                    <a:pt x="3152" y="0"/>
                  </a:moveTo>
                  <a:lnTo>
                    <a:pt x="3126" y="53"/>
                  </a:lnTo>
                  <a:lnTo>
                    <a:pt x="3074" y="105"/>
                  </a:lnTo>
                  <a:lnTo>
                    <a:pt x="3021" y="132"/>
                  </a:lnTo>
                  <a:lnTo>
                    <a:pt x="2942" y="132"/>
                  </a:lnTo>
                  <a:lnTo>
                    <a:pt x="2627" y="79"/>
                  </a:lnTo>
                  <a:lnTo>
                    <a:pt x="2312" y="105"/>
                  </a:lnTo>
                  <a:lnTo>
                    <a:pt x="2023" y="158"/>
                  </a:lnTo>
                  <a:lnTo>
                    <a:pt x="1734" y="263"/>
                  </a:lnTo>
                  <a:lnTo>
                    <a:pt x="1471" y="421"/>
                  </a:lnTo>
                  <a:lnTo>
                    <a:pt x="1209" y="604"/>
                  </a:lnTo>
                  <a:lnTo>
                    <a:pt x="946" y="788"/>
                  </a:lnTo>
                  <a:lnTo>
                    <a:pt x="710" y="998"/>
                  </a:lnTo>
                  <a:lnTo>
                    <a:pt x="421" y="1235"/>
                  </a:lnTo>
                  <a:lnTo>
                    <a:pt x="289" y="1392"/>
                  </a:lnTo>
                  <a:lnTo>
                    <a:pt x="184" y="1524"/>
                  </a:lnTo>
                  <a:lnTo>
                    <a:pt x="53" y="1813"/>
                  </a:lnTo>
                  <a:lnTo>
                    <a:pt x="0" y="1918"/>
                  </a:lnTo>
                  <a:lnTo>
                    <a:pt x="0" y="2049"/>
                  </a:lnTo>
                  <a:lnTo>
                    <a:pt x="0" y="2154"/>
                  </a:lnTo>
                  <a:lnTo>
                    <a:pt x="0" y="2233"/>
                  </a:lnTo>
                  <a:lnTo>
                    <a:pt x="27" y="2338"/>
                  </a:lnTo>
                  <a:lnTo>
                    <a:pt x="79" y="2391"/>
                  </a:lnTo>
                  <a:lnTo>
                    <a:pt x="132" y="2469"/>
                  </a:lnTo>
                  <a:lnTo>
                    <a:pt x="211" y="2522"/>
                  </a:lnTo>
                  <a:lnTo>
                    <a:pt x="394" y="2574"/>
                  </a:lnTo>
                  <a:lnTo>
                    <a:pt x="605" y="2601"/>
                  </a:lnTo>
                  <a:lnTo>
                    <a:pt x="867" y="2574"/>
                  </a:lnTo>
                  <a:lnTo>
                    <a:pt x="1051" y="2496"/>
                  </a:lnTo>
                  <a:lnTo>
                    <a:pt x="1261" y="2417"/>
                  </a:lnTo>
                  <a:lnTo>
                    <a:pt x="1445" y="2312"/>
                  </a:lnTo>
                  <a:lnTo>
                    <a:pt x="1629" y="2207"/>
                  </a:lnTo>
                  <a:lnTo>
                    <a:pt x="1813" y="2075"/>
                  </a:lnTo>
                  <a:lnTo>
                    <a:pt x="1970" y="1918"/>
                  </a:lnTo>
                  <a:lnTo>
                    <a:pt x="2286" y="1576"/>
                  </a:lnTo>
                  <a:lnTo>
                    <a:pt x="2548" y="1209"/>
                  </a:lnTo>
                  <a:lnTo>
                    <a:pt x="2785" y="815"/>
                  </a:lnTo>
                  <a:lnTo>
                    <a:pt x="2995" y="394"/>
                  </a:lnTo>
                  <a:lnTo>
                    <a:pt x="3152" y="27"/>
                  </a:lnTo>
                  <a:lnTo>
                    <a:pt x="3152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68"/>
            <p:cNvSpPr/>
            <p:nvPr/>
          </p:nvSpPr>
          <p:spPr>
            <a:xfrm>
              <a:off x="5808825" y="3875684"/>
              <a:ext cx="268485" cy="36593"/>
            </a:xfrm>
            <a:custGeom>
              <a:avLst/>
              <a:gdLst/>
              <a:ahLst/>
              <a:cxnLst/>
              <a:rect l="l" t="t" r="r" b="b"/>
              <a:pathLst>
                <a:path w="16391" h="2234" extrusionOk="0">
                  <a:moveTo>
                    <a:pt x="184" y="1"/>
                  </a:moveTo>
                  <a:lnTo>
                    <a:pt x="105" y="27"/>
                  </a:lnTo>
                  <a:lnTo>
                    <a:pt x="53" y="79"/>
                  </a:lnTo>
                  <a:lnTo>
                    <a:pt x="27" y="158"/>
                  </a:lnTo>
                  <a:lnTo>
                    <a:pt x="0" y="263"/>
                  </a:lnTo>
                  <a:lnTo>
                    <a:pt x="27" y="342"/>
                  </a:lnTo>
                  <a:lnTo>
                    <a:pt x="79" y="395"/>
                  </a:lnTo>
                  <a:lnTo>
                    <a:pt x="184" y="447"/>
                  </a:lnTo>
                  <a:lnTo>
                    <a:pt x="1130" y="710"/>
                  </a:lnTo>
                  <a:lnTo>
                    <a:pt x="2102" y="946"/>
                  </a:lnTo>
                  <a:lnTo>
                    <a:pt x="3100" y="1156"/>
                  </a:lnTo>
                  <a:lnTo>
                    <a:pt x="4072" y="1340"/>
                  </a:lnTo>
                  <a:lnTo>
                    <a:pt x="5070" y="1524"/>
                  </a:lnTo>
                  <a:lnTo>
                    <a:pt x="6068" y="1682"/>
                  </a:lnTo>
                  <a:lnTo>
                    <a:pt x="7066" y="1813"/>
                  </a:lnTo>
                  <a:lnTo>
                    <a:pt x="8064" y="1918"/>
                  </a:lnTo>
                  <a:lnTo>
                    <a:pt x="9062" y="2023"/>
                  </a:lnTo>
                  <a:lnTo>
                    <a:pt x="10060" y="2102"/>
                  </a:lnTo>
                  <a:lnTo>
                    <a:pt x="11058" y="2154"/>
                  </a:lnTo>
                  <a:lnTo>
                    <a:pt x="12083" y="2207"/>
                  </a:lnTo>
                  <a:lnTo>
                    <a:pt x="13081" y="2233"/>
                  </a:lnTo>
                  <a:lnTo>
                    <a:pt x="14079" y="2207"/>
                  </a:lnTo>
                  <a:lnTo>
                    <a:pt x="15077" y="2207"/>
                  </a:lnTo>
                  <a:lnTo>
                    <a:pt x="16075" y="2154"/>
                  </a:lnTo>
                  <a:lnTo>
                    <a:pt x="16206" y="2128"/>
                  </a:lnTo>
                  <a:lnTo>
                    <a:pt x="16311" y="2049"/>
                  </a:lnTo>
                  <a:lnTo>
                    <a:pt x="16364" y="1944"/>
                  </a:lnTo>
                  <a:lnTo>
                    <a:pt x="16390" y="1813"/>
                  </a:lnTo>
                  <a:lnTo>
                    <a:pt x="16390" y="1708"/>
                  </a:lnTo>
                  <a:lnTo>
                    <a:pt x="16311" y="1603"/>
                  </a:lnTo>
                  <a:lnTo>
                    <a:pt x="16233" y="1524"/>
                  </a:lnTo>
                  <a:lnTo>
                    <a:pt x="16075" y="1498"/>
                  </a:lnTo>
                  <a:lnTo>
                    <a:pt x="14079" y="1498"/>
                  </a:lnTo>
                  <a:lnTo>
                    <a:pt x="12083" y="1445"/>
                  </a:lnTo>
                  <a:lnTo>
                    <a:pt x="10113" y="1340"/>
                  </a:lnTo>
                  <a:lnTo>
                    <a:pt x="8143" y="1183"/>
                  </a:lnTo>
                  <a:lnTo>
                    <a:pt x="6199" y="972"/>
                  </a:lnTo>
                  <a:lnTo>
                    <a:pt x="4229" y="684"/>
                  </a:lnTo>
                  <a:lnTo>
                    <a:pt x="2259" y="368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68"/>
            <p:cNvSpPr/>
            <p:nvPr/>
          </p:nvSpPr>
          <p:spPr>
            <a:xfrm>
              <a:off x="5979193" y="1811411"/>
              <a:ext cx="70139" cy="61966"/>
            </a:xfrm>
            <a:custGeom>
              <a:avLst/>
              <a:gdLst/>
              <a:ahLst/>
              <a:cxnLst/>
              <a:rect l="l" t="t" r="r" b="b"/>
              <a:pathLst>
                <a:path w="4282" h="3783" extrusionOk="0">
                  <a:moveTo>
                    <a:pt x="3730" y="710"/>
                  </a:moveTo>
                  <a:lnTo>
                    <a:pt x="3468" y="1025"/>
                  </a:lnTo>
                  <a:lnTo>
                    <a:pt x="3231" y="1393"/>
                  </a:lnTo>
                  <a:lnTo>
                    <a:pt x="3021" y="1734"/>
                  </a:lnTo>
                  <a:lnTo>
                    <a:pt x="2785" y="2102"/>
                  </a:lnTo>
                  <a:lnTo>
                    <a:pt x="2548" y="2417"/>
                  </a:lnTo>
                  <a:lnTo>
                    <a:pt x="2391" y="2575"/>
                  </a:lnTo>
                  <a:lnTo>
                    <a:pt x="2259" y="2706"/>
                  </a:lnTo>
                  <a:lnTo>
                    <a:pt x="2102" y="2837"/>
                  </a:lnTo>
                  <a:lnTo>
                    <a:pt x="1918" y="2916"/>
                  </a:lnTo>
                  <a:lnTo>
                    <a:pt x="1734" y="2995"/>
                  </a:lnTo>
                  <a:lnTo>
                    <a:pt x="1550" y="3047"/>
                  </a:lnTo>
                  <a:lnTo>
                    <a:pt x="1366" y="3074"/>
                  </a:lnTo>
                  <a:lnTo>
                    <a:pt x="1209" y="3047"/>
                  </a:lnTo>
                  <a:lnTo>
                    <a:pt x="1077" y="3021"/>
                  </a:lnTo>
                  <a:lnTo>
                    <a:pt x="946" y="2942"/>
                  </a:lnTo>
                  <a:lnTo>
                    <a:pt x="841" y="2837"/>
                  </a:lnTo>
                  <a:lnTo>
                    <a:pt x="762" y="2706"/>
                  </a:lnTo>
                  <a:lnTo>
                    <a:pt x="736" y="2548"/>
                  </a:lnTo>
                  <a:lnTo>
                    <a:pt x="736" y="2364"/>
                  </a:lnTo>
                  <a:lnTo>
                    <a:pt x="762" y="2207"/>
                  </a:lnTo>
                  <a:lnTo>
                    <a:pt x="841" y="2075"/>
                  </a:lnTo>
                  <a:lnTo>
                    <a:pt x="920" y="1970"/>
                  </a:lnTo>
                  <a:lnTo>
                    <a:pt x="1025" y="1839"/>
                  </a:lnTo>
                  <a:lnTo>
                    <a:pt x="1261" y="1655"/>
                  </a:lnTo>
                  <a:lnTo>
                    <a:pt x="1524" y="1498"/>
                  </a:lnTo>
                  <a:lnTo>
                    <a:pt x="1787" y="1366"/>
                  </a:lnTo>
                  <a:lnTo>
                    <a:pt x="2049" y="1261"/>
                  </a:lnTo>
                  <a:lnTo>
                    <a:pt x="2601" y="1077"/>
                  </a:lnTo>
                  <a:lnTo>
                    <a:pt x="3730" y="710"/>
                  </a:lnTo>
                  <a:close/>
                  <a:moveTo>
                    <a:pt x="3678" y="0"/>
                  </a:moveTo>
                  <a:lnTo>
                    <a:pt x="3573" y="27"/>
                  </a:lnTo>
                  <a:lnTo>
                    <a:pt x="2732" y="263"/>
                  </a:lnTo>
                  <a:lnTo>
                    <a:pt x="2286" y="394"/>
                  </a:lnTo>
                  <a:lnTo>
                    <a:pt x="1865" y="526"/>
                  </a:lnTo>
                  <a:lnTo>
                    <a:pt x="1419" y="710"/>
                  </a:lnTo>
                  <a:lnTo>
                    <a:pt x="1025" y="893"/>
                  </a:lnTo>
                  <a:lnTo>
                    <a:pt x="841" y="1025"/>
                  </a:lnTo>
                  <a:lnTo>
                    <a:pt x="684" y="1156"/>
                  </a:lnTo>
                  <a:lnTo>
                    <a:pt x="526" y="1287"/>
                  </a:lnTo>
                  <a:lnTo>
                    <a:pt x="368" y="1445"/>
                  </a:lnTo>
                  <a:lnTo>
                    <a:pt x="211" y="1708"/>
                  </a:lnTo>
                  <a:lnTo>
                    <a:pt x="106" y="1970"/>
                  </a:lnTo>
                  <a:lnTo>
                    <a:pt x="27" y="2233"/>
                  </a:lnTo>
                  <a:lnTo>
                    <a:pt x="1" y="2522"/>
                  </a:lnTo>
                  <a:lnTo>
                    <a:pt x="27" y="2785"/>
                  </a:lnTo>
                  <a:lnTo>
                    <a:pt x="106" y="3047"/>
                  </a:lnTo>
                  <a:lnTo>
                    <a:pt x="158" y="3179"/>
                  </a:lnTo>
                  <a:lnTo>
                    <a:pt x="237" y="3310"/>
                  </a:lnTo>
                  <a:lnTo>
                    <a:pt x="342" y="3415"/>
                  </a:lnTo>
                  <a:lnTo>
                    <a:pt x="447" y="3520"/>
                  </a:lnTo>
                  <a:lnTo>
                    <a:pt x="684" y="3651"/>
                  </a:lnTo>
                  <a:lnTo>
                    <a:pt x="946" y="3756"/>
                  </a:lnTo>
                  <a:lnTo>
                    <a:pt x="1183" y="3783"/>
                  </a:lnTo>
                  <a:lnTo>
                    <a:pt x="1445" y="3783"/>
                  </a:lnTo>
                  <a:lnTo>
                    <a:pt x="1708" y="3730"/>
                  </a:lnTo>
                  <a:lnTo>
                    <a:pt x="1971" y="3651"/>
                  </a:lnTo>
                  <a:lnTo>
                    <a:pt x="2207" y="3520"/>
                  </a:lnTo>
                  <a:lnTo>
                    <a:pt x="2443" y="3389"/>
                  </a:lnTo>
                  <a:lnTo>
                    <a:pt x="2601" y="3257"/>
                  </a:lnTo>
                  <a:lnTo>
                    <a:pt x="2732" y="3126"/>
                  </a:lnTo>
                  <a:lnTo>
                    <a:pt x="2995" y="2837"/>
                  </a:lnTo>
                  <a:lnTo>
                    <a:pt x="3205" y="2522"/>
                  </a:lnTo>
                  <a:lnTo>
                    <a:pt x="3415" y="2154"/>
                  </a:lnTo>
                  <a:lnTo>
                    <a:pt x="3783" y="1471"/>
                  </a:lnTo>
                  <a:lnTo>
                    <a:pt x="3993" y="1130"/>
                  </a:lnTo>
                  <a:lnTo>
                    <a:pt x="4229" y="815"/>
                  </a:lnTo>
                  <a:lnTo>
                    <a:pt x="4256" y="736"/>
                  </a:lnTo>
                  <a:lnTo>
                    <a:pt x="4282" y="657"/>
                  </a:lnTo>
                  <a:lnTo>
                    <a:pt x="4256" y="605"/>
                  </a:lnTo>
                  <a:lnTo>
                    <a:pt x="4229" y="552"/>
                  </a:lnTo>
                  <a:lnTo>
                    <a:pt x="4177" y="499"/>
                  </a:lnTo>
                  <a:lnTo>
                    <a:pt x="4124" y="473"/>
                  </a:lnTo>
                  <a:lnTo>
                    <a:pt x="4046" y="473"/>
                  </a:lnTo>
                  <a:lnTo>
                    <a:pt x="3967" y="499"/>
                  </a:lnTo>
                  <a:lnTo>
                    <a:pt x="3993" y="394"/>
                  </a:lnTo>
                  <a:lnTo>
                    <a:pt x="3993" y="289"/>
                  </a:lnTo>
                  <a:lnTo>
                    <a:pt x="3967" y="211"/>
                  </a:lnTo>
                  <a:lnTo>
                    <a:pt x="3914" y="132"/>
                  </a:lnTo>
                  <a:lnTo>
                    <a:pt x="3862" y="53"/>
                  </a:lnTo>
                  <a:lnTo>
                    <a:pt x="3783" y="27"/>
                  </a:lnTo>
                  <a:lnTo>
                    <a:pt x="367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68"/>
            <p:cNvSpPr/>
            <p:nvPr/>
          </p:nvSpPr>
          <p:spPr>
            <a:xfrm>
              <a:off x="5987367" y="3392965"/>
              <a:ext cx="59394" cy="37019"/>
            </a:xfrm>
            <a:custGeom>
              <a:avLst/>
              <a:gdLst/>
              <a:ahLst/>
              <a:cxnLst/>
              <a:rect l="l" t="t" r="r" b="b"/>
              <a:pathLst>
                <a:path w="3626" h="2260" extrusionOk="0">
                  <a:moveTo>
                    <a:pt x="1787" y="0"/>
                  </a:moveTo>
                  <a:lnTo>
                    <a:pt x="1472" y="26"/>
                  </a:lnTo>
                  <a:lnTo>
                    <a:pt x="1314" y="79"/>
                  </a:lnTo>
                  <a:lnTo>
                    <a:pt x="1156" y="132"/>
                  </a:lnTo>
                  <a:lnTo>
                    <a:pt x="867" y="289"/>
                  </a:lnTo>
                  <a:lnTo>
                    <a:pt x="605" y="499"/>
                  </a:lnTo>
                  <a:lnTo>
                    <a:pt x="368" y="762"/>
                  </a:lnTo>
                  <a:lnTo>
                    <a:pt x="211" y="1025"/>
                  </a:lnTo>
                  <a:lnTo>
                    <a:pt x="79" y="1340"/>
                  </a:lnTo>
                  <a:lnTo>
                    <a:pt x="1" y="1655"/>
                  </a:lnTo>
                  <a:lnTo>
                    <a:pt x="1" y="1996"/>
                  </a:lnTo>
                  <a:lnTo>
                    <a:pt x="27" y="2128"/>
                  </a:lnTo>
                  <a:lnTo>
                    <a:pt x="79" y="2207"/>
                  </a:lnTo>
                  <a:lnTo>
                    <a:pt x="158" y="2233"/>
                  </a:lnTo>
                  <a:lnTo>
                    <a:pt x="263" y="2259"/>
                  </a:lnTo>
                  <a:lnTo>
                    <a:pt x="342" y="2233"/>
                  </a:lnTo>
                  <a:lnTo>
                    <a:pt x="421" y="2207"/>
                  </a:lnTo>
                  <a:lnTo>
                    <a:pt x="500" y="2101"/>
                  </a:lnTo>
                  <a:lnTo>
                    <a:pt x="526" y="1996"/>
                  </a:lnTo>
                  <a:lnTo>
                    <a:pt x="578" y="1760"/>
                  </a:lnTo>
                  <a:lnTo>
                    <a:pt x="657" y="1550"/>
                  </a:lnTo>
                  <a:lnTo>
                    <a:pt x="762" y="1340"/>
                  </a:lnTo>
                  <a:lnTo>
                    <a:pt x="894" y="1156"/>
                  </a:lnTo>
                  <a:lnTo>
                    <a:pt x="1078" y="998"/>
                  </a:lnTo>
                  <a:lnTo>
                    <a:pt x="1261" y="867"/>
                  </a:lnTo>
                  <a:lnTo>
                    <a:pt x="1472" y="762"/>
                  </a:lnTo>
                  <a:lnTo>
                    <a:pt x="1708" y="709"/>
                  </a:lnTo>
                  <a:lnTo>
                    <a:pt x="1918" y="683"/>
                  </a:lnTo>
                  <a:lnTo>
                    <a:pt x="2128" y="709"/>
                  </a:lnTo>
                  <a:lnTo>
                    <a:pt x="2338" y="762"/>
                  </a:lnTo>
                  <a:lnTo>
                    <a:pt x="2496" y="867"/>
                  </a:lnTo>
                  <a:lnTo>
                    <a:pt x="2653" y="972"/>
                  </a:lnTo>
                  <a:lnTo>
                    <a:pt x="2811" y="1103"/>
                  </a:lnTo>
                  <a:lnTo>
                    <a:pt x="3126" y="1419"/>
                  </a:lnTo>
                  <a:lnTo>
                    <a:pt x="3205" y="1471"/>
                  </a:lnTo>
                  <a:lnTo>
                    <a:pt x="3310" y="1497"/>
                  </a:lnTo>
                  <a:lnTo>
                    <a:pt x="3389" y="1497"/>
                  </a:lnTo>
                  <a:lnTo>
                    <a:pt x="3494" y="1445"/>
                  </a:lnTo>
                  <a:lnTo>
                    <a:pt x="3547" y="1392"/>
                  </a:lnTo>
                  <a:lnTo>
                    <a:pt x="3599" y="1313"/>
                  </a:lnTo>
                  <a:lnTo>
                    <a:pt x="3625" y="1235"/>
                  </a:lnTo>
                  <a:lnTo>
                    <a:pt x="3625" y="1130"/>
                  </a:lnTo>
                  <a:lnTo>
                    <a:pt x="3573" y="972"/>
                  </a:lnTo>
                  <a:lnTo>
                    <a:pt x="3494" y="841"/>
                  </a:lnTo>
                  <a:lnTo>
                    <a:pt x="3389" y="709"/>
                  </a:lnTo>
                  <a:lnTo>
                    <a:pt x="3284" y="578"/>
                  </a:lnTo>
                  <a:lnTo>
                    <a:pt x="3179" y="473"/>
                  </a:lnTo>
                  <a:lnTo>
                    <a:pt x="3047" y="368"/>
                  </a:lnTo>
                  <a:lnTo>
                    <a:pt x="2759" y="210"/>
                  </a:lnTo>
                  <a:lnTo>
                    <a:pt x="2443" y="79"/>
                  </a:lnTo>
                  <a:lnTo>
                    <a:pt x="2128" y="26"/>
                  </a:lnTo>
                  <a:lnTo>
                    <a:pt x="178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68"/>
            <p:cNvSpPr/>
            <p:nvPr/>
          </p:nvSpPr>
          <p:spPr>
            <a:xfrm>
              <a:off x="5991249" y="1823024"/>
              <a:ext cx="49058" cy="38739"/>
            </a:xfrm>
            <a:custGeom>
              <a:avLst/>
              <a:gdLst/>
              <a:ahLst/>
              <a:cxnLst/>
              <a:rect l="l" t="t" r="r" b="b"/>
              <a:pathLst>
                <a:path w="2995" h="2365" extrusionOk="0">
                  <a:moveTo>
                    <a:pt x="2994" y="1"/>
                  </a:moveTo>
                  <a:lnTo>
                    <a:pt x="1865" y="368"/>
                  </a:lnTo>
                  <a:lnTo>
                    <a:pt x="1313" y="552"/>
                  </a:lnTo>
                  <a:lnTo>
                    <a:pt x="1051" y="657"/>
                  </a:lnTo>
                  <a:lnTo>
                    <a:pt x="788" y="789"/>
                  </a:lnTo>
                  <a:lnTo>
                    <a:pt x="525" y="946"/>
                  </a:lnTo>
                  <a:lnTo>
                    <a:pt x="289" y="1130"/>
                  </a:lnTo>
                  <a:lnTo>
                    <a:pt x="184" y="1261"/>
                  </a:lnTo>
                  <a:lnTo>
                    <a:pt x="105" y="1366"/>
                  </a:lnTo>
                  <a:lnTo>
                    <a:pt x="26" y="1498"/>
                  </a:lnTo>
                  <a:lnTo>
                    <a:pt x="0" y="1655"/>
                  </a:lnTo>
                  <a:lnTo>
                    <a:pt x="0" y="1839"/>
                  </a:lnTo>
                  <a:lnTo>
                    <a:pt x="26" y="1997"/>
                  </a:lnTo>
                  <a:lnTo>
                    <a:pt x="105" y="2128"/>
                  </a:lnTo>
                  <a:lnTo>
                    <a:pt x="210" y="2233"/>
                  </a:lnTo>
                  <a:lnTo>
                    <a:pt x="341" y="2312"/>
                  </a:lnTo>
                  <a:lnTo>
                    <a:pt x="473" y="2338"/>
                  </a:lnTo>
                  <a:lnTo>
                    <a:pt x="630" y="2365"/>
                  </a:lnTo>
                  <a:lnTo>
                    <a:pt x="814" y="2338"/>
                  </a:lnTo>
                  <a:lnTo>
                    <a:pt x="998" y="2286"/>
                  </a:lnTo>
                  <a:lnTo>
                    <a:pt x="1182" y="2207"/>
                  </a:lnTo>
                  <a:lnTo>
                    <a:pt x="1366" y="2128"/>
                  </a:lnTo>
                  <a:lnTo>
                    <a:pt x="1523" y="1997"/>
                  </a:lnTo>
                  <a:lnTo>
                    <a:pt x="1655" y="1866"/>
                  </a:lnTo>
                  <a:lnTo>
                    <a:pt x="1812" y="1708"/>
                  </a:lnTo>
                  <a:lnTo>
                    <a:pt x="2049" y="1393"/>
                  </a:lnTo>
                  <a:lnTo>
                    <a:pt x="2285" y="1025"/>
                  </a:lnTo>
                  <a:lnTo>
                    <a:pt x="2495" y="684"/>
                  </a:lnTo>
                  <a:lnTo>
                    <a:pt x="2732" y="31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68"/>
            <p:cNvSpPr/>
            <p:nvPr/>
          </p:nvSpPr>
          <p:spPr>
            <a:xfrm>
              <a:off x="5273608" y="3553014"/>
              <a:ext cx="749909" cy="295151"/>
            </a:xfrm>
            <a:custGeom>
              <a:avLst/>
              <a:gdLst/>
              <a:ahLst/>
              <a:cxnLst/>
              <a:rect l="l" t="t" r="r" b="b"/>
              <a:pathLst>
                <a:path w="45782" h="18019" extrusionOk="0">
                  <a:moveTo>
                    <a:pt x="631" y="0"/>
                  </a:moveTo>
                  <a:lnTo>
                    <a:pt x="473" y="499"/>
                  </a:lnTo>
                  <a:lnTo>
                    <a:pt x="316" y="972"/>
                  </a:lnTo>
                  <a:lnTo>
                    <a:pt x="211" y="1445"/>
                  </a:lnTo>
                  <a:lnTo>
                    <a:pt x="106" y="1918"/>
                  </a:lnTo>
                  <a:lnTo>
                    <a:pt x="53" y="2390"/>
                  </a:lnTo>
                  <a:lnTo>
                    <a:pt x="1" y="2837"/>
                  </a:lnTo>
                  <a:lnTo>
                    <a:pt x="1" y="3283"/>
                  </a:lnTo>
                  <a:lnTo>
                    <a:pt x="1" y="3704"/>
                  </a:lnTo>
                  <a:lnTo>
                    <a:pt x="27" y="4124"/>
                  </a:lnTo>
                  <a:lnTo>
                    <a:pt x="53" y="4544"/>
                  </a:lnTo>
                  <a:lnTo>
                    <a:pt x="132" y="4938"/>
                  </a:lnTo>
                  <a:lnTo>
                    <a:pt x="237" y="5332"/>
                  </a:lnTo>
                  <a:lnTo>
                    <a:pt x="342" y="5726"/>
                  </a:lnTo>
                  <a:lnTo>
                    <a:pt x="473" y="6094"/>
                  </a:lnTo>
                  <a:lnTo>
                    <a:pt x="605" y="6462"/>
                  </a:lnTo>
                  <a:lnTo>
                    <a:pt x="788" y="6829"/>
                  </a:lnTo>
                  <a:lnTo>
                    <a:pt x="972" y="7171"/>
                  </a:lnTo>
                  <a:lnTo>
                    <a:pt x="1156" y="7512"/>
                  </a:lnTo>
                  <a:lnTo>
                    <a:pt x="1393" y="7854"/>
                  </a:lnTo>
                  <a:lnTo>
                    <a:pt x="1629" y="8195"/>
                  </a:lnTo>
                  <a:lnTo>
                    <a:pt x="1865" y="8510"/>
                  </a:lnTo>
                  <a:lnTo>
                    <a:pt x="2128" y="8826"/>
                  </a:lnTo>
                  <a:lnTo>
                    <a:pt x="2706" y="9430"/>
                  </a:lnTo>
                  <a:lnTo>
                    <a:pt x="3336" y="9981"/>
                  </a:lnTo>
                  <a:lnTo>
                    <a:pt x="4019" y="10533"/>
                  </a:lnTo>
                  <a:lnTo>
                    <a:pt x="4728" y="11058"/>
                  </a:lnTo>
                  <a:lnTo>
                    <a:pt x="5490" y="11531"/>
                  </a:lnTo>
                  <a:lnTo>
                    <a:pt x="6278" y="12004"/>
                  </a:lnTo>
                  <a:lnTo>
                    <a:pt x="7092" y="12424"/>
                  </a:lnTo>
                  <a:lnTo>
                    <a:pt x="7933" y="12844"/>
                  </a:lnTo>
                  <a:lnTo>
                    <a:pt x="8800" y="13238"/>
                  </a:lnTo>
                  <a:lnTo>
                    <a:pt x="9693" y="13606"/>
                  </a:lnTo>
                  <a:lnTo>
                    <a:pt x="10586" y="13947"/>
                  </a:lnTo>
                  <a:lnTo>
                    <a:pt x="11479" y="14263"/>
                  </a:lnTo>
                  <a:lnTo>
                    <a:pt x="12372" y="14578"/>
                  </a:lnTo>
                  <a:lnTo>
                    <a:pt x="13265" y="14840"/>
                  </a:lnTo>
                  <a:lnTo>
                    <a:pt x="14158" y="15103"/>
                  </a:lnTo>
                  <a:lnTo>
                    <a:pt x="15891" y="15576"/>
                  </a:lnTo>
                  <a:lnTo>
                    <a:pt x="17546" y="15996"/>
                  </a:lnTo>
                  <a:lnTo>
                    <a:pt x="19070" y="16338"/>
                  </a:lnTo>
                  <a:lnTo>
                    <a:pt x="20751" y="16705"/>
                  </a:lnTo>
                  <a:lnTo>
                    <a:pt x="22432" y="17020"/>
                  </a:lnTo>
                  <a:lnTo>
                    <a:pt x="24113" y="17309"/>
                  </a:lnTo>
                  <a:lnTo>
                    <a:pt x="25794" y="17546"/>
                  </a:lnTo>
                  <a:lnTo>
                    <a:pt x="27475" y="17756"/>
                  </a:lnTo>
                  <a:lnTo>
                    <a:pt x="29182" y="17887"/>
                  </a:lnTo>
                  <a:lnTo>
                    <a:pt x="30863" y="17992"/>
                  </a:lnTo>
                  <a:lnTo>
                    <a:pt x="32544" y="18019"/>
                  </a:lnTo>
                  <a:lnTo>
                    <a:pt x="33384" y="18019"/>
                  </a:lnTo>
                  <a:lnTo>
                    <a:pt x="34225" y="17992"/>
                  </a:lnTo>
                  <a:lnTo>
                    <a:pt x="35065" y="17940"/>
                  </a:lnTo>
                  <a:lnTo>
                    <a:pt x="35906" y="17887"/>
                  </a:lnTo>
                  <a:lnTo>
                    <a:pt x="36747" y="17808"/>
                  </a:lnTo>
                  <a:lnTo>
                    <a:pt x="37561" y="17730"/>
                  </a:lnTo>
                  <a:lnTo>
                    <a:pt x="38401" y="17598"/>
                  </a:lnTo>
                  <a:lnTo>
                    <a:pt x="39242" y="17467"/>
                  </a:lnTo>
                  <a:lnTo>
                    <a:pt x="40056" y="17309"/>
                  </a:lnTo>
                  <a:lnTo>
                    <a:pt x="40897" y="17152"/>
                  </a:lnTo>
                  <a:lnTo>
                    <a:pt x="41711" y="16942"/>
                  </a:lnTo>
                  <a:lnTo>
                    <a:pt x="42525" y="16732"/>
                  </a:lnTo>
                  <a:lnTo>
                    <a:pt x="43366" y="16495"/>
                  </a:lnTo>
                  <a:lnTo>
                    <a:pt x="44180" y="16233"/>
                  </a:lnTo>
                  <a:lnTo>
                    <a:pt x="44994" y="15944"/>
                  </a:lnTo>
                  <a:lnTo>
                    <a:pt x="45782" y="15628"/>
                  </a:lnTo>
                  <a:lnTo>
                    <a:pt x="43838" y="14551"/>
                  </a:lnTo>
                  <a:lnTo>
                    <a:pt x="41868" y="13475"/>
                  </a:lnTo>
                  <a:lnTo>
                    <a:pt x="41816" y="13501"/>
                  </a:lnTo>
                  <a:lnTo>
                    <a:pt x="41002" y="13711"/>
                  </a:lnTo>
                  <a:lnTo>
                    <a:pt x="40187" y="13895"/>
                  </a:lnTo>
                  <a:lnTo>
                    <a:pt x="39347" y="14079"/>
                  </a:lnTo>
                  <a:lnTo>
                    <a:pt x="38533" y="14236"/>
                  </a:lnTo>
                  <a:lnTo>
                    <a:pt x="37692" y="14368"/>
                  </a:lnTo>
                  <a:lnTo>
                    <a:pt x="36852" y="14499"/>
                  </a:lnTo>
                  <a:lnTo>
                    <a:pt x="36011" y="14604"/>
                  </a:lnTo>
                  <a:lnTo>
                    <a:pt x="35171" y="14683"/>
                  </a:lnTo>
                  <a:lnTo>
                    <a:pt x="34330" y="14762"/>
                  </a:lnTo>
                  <a:lnTo>
                    <a:pt x="33490" y="14814"/>
                  </a:lnTo>
                  <a:lnTo>
                    <a:pt x="32649" y="14867"/>
                  </a:lnTo>
                  <a:lnTo>
                    <a:pt x="31782" y="14893"/>
                  </a:lnTo>
                  <a:lnTo>
                    <a:pt x="30101" y="14893"/>
                  </a:lnTo>
                  <a:lnTo>
                    <a:pt x="28394" y="14840"/>
                  </a:lnTo>
                  <a:lnTo>
                    <a:pt x="26713" y="14709"/>
                  </a:lnTo>
                  <a:lnTo>
                    <a:pt x="25006" y="14525"/>
                  </a:lnTo>
                  <a:lnTo>
                    <a:pt x="23325" y="14289"/>
                  </a:lnTo>
                  <a:lnTo>
                    <a:pt x="21670" y="13974"/>
                  </a:lnTo>
                  <a:lnTo>
                    <a:pt x="20015" y="13606"/>
                  </a:lnTo>
                  <a:lnTo>
                    <a:pt x="18360" y="13186"/>
                  </a:lnTo>
                  <a:lnTo>
                    <a:pt x="16758" y="12713"/>
                  </a:lnTo>
                  <a:lnTo>
                    <a:pt x="15156" y="12161"/>
                  </a:lnTo>
                  <a:lnTo>
                    <a:pt x="14079" y="11794"/>
                  </a:lnTo>
                  <a:lnTo>
                    <a:pt x="12976" y="11347"/>
                  </a:lnTo>
                  <a:lnTo>
                    <a:pt x="11820" y="10874"/>
                  </a:lnTo>
                  <a:lnTo>
                    <a:pt x="10638" y="10375"/>
                  </a:lnTo>
                  <a:lnTo>
                    <a:pt x="9483" y="9797"/>
                  </a:lnTo>
                  <a:lnTo>
                    <a:pt x="8327" y="9193"/>
                  </a:lnTo>
                  <a:lnTo>
                    <a:pt x="7197" y="8537"/>
                  </a:lnTo>
                  <a:lnTo>
                    <a:pt x="6646" y="8195"/>
                  </a:lnTo>
                  <a:lnTo>
                    <a:pt x="6094" y="7827"/>
                  </a:lnTo>
                  <a:lnTo>
                    <a:pt x="5569" y="7460"/>
                  </a:lnTo>
                  <a:lnTo>
                    <a:pt x="5070" y="7066"/>
                  </a:lnTo>
                  <a:lnTo>
                    <a:pt x="4571" y="6672"/>
                  </a:lnTo>
                  <a:lnTo>
                    <a:pt x="4098" y="6251"/>
                  </a:lnTo>
                  <a:lnTo>
                    <a:pt x="3651" y="5831"/>
                  </a:lnTo>
                  <a:lnTo>
                    <a:pt x="3205" y="5358"/>
                  </a:lnTo>
                  <a:lnTo>
                    <a:pt x="2811" y="4912"/>
                  </a:lnTo>
                  <a:lnTo>
                    <a:pt x="2443" y="4439"/>
                  </a:lnTo>
                  <a:lnTo>
                    <a:pt x="2102" y="3940"/>
                  </a:lnTo>
                  <a:lnTo>
                    <a:pt x="1787" y="3415"/>
                  </a:lnTo>
                  <a:lnTo>
                    <a:pt x="1498" y="2889"/>
                  </a:lnTo>
                  <a:lnTo>
                    <a:pt x="1235" y="2338"/>
                  </a:lnTo>
                  <a:lnTo>
                    <a:pt x="1025" y="1786"/>
                  </a:lnTo>
                  <a:lnTo>
                    <a:pt x="867" y="1208"/>
                  </a:lnTo>
                  <a:lnTo>
                    <a:pt x="736" y="604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68"/>
            <p:cNvSpPr/>
            <p:nvPr/>
          </p:nvSpPr>
          <p:spPr>
            <a:xfrm>
              <a:off x="5907777" y="2165923"/>
              <a:ext cx="66699" cy="67993"/>
            </a:xfrm>
            <a:custGeom>
              <a:avLst/>
              <a:gdLst/>
              <a:ahLst/>
              <a:cxnLst/>
              <a:rect l="l" t="t" r="r" b="b"/>
              <a:pathLst>
                <a:path w="4072" h="4151" extrusionOk="0">
                  <a:moveTo>
                    <a:pt x="552" y="815"/>
                  </a:moveTo>
                  <a:lnTo>
                    <a:pt x="710" y="894"/>
                  </a:lnTo>
                  <a:lnTo>
                    <a:pt x="867" y="972"/>
                  </a:lnTo>
                  <a:lnTo>
                    <a:pt x="1209" y="1104"/>
                  </a:lnTo>
                  <a:lnTo>
                    <a:pt x="1918" y="1288"/>
                  </a:lnTo>
                  <a:lnTo>
                    <a:pt x="2286" y="1393"/>
                  </a:lnTo>
                  <a:lnTo>
                    <a:pt x="2601" y="1524"/>
                  </a:lnTo>
                  <a:lnTo>
                    <a:pt x="2758" y="1629"/>
                  </a:lnTo>
                  <a:lnTo>
                    <a:pt x="2890" y="1708"/>
                  </a:lnTo>
                  <a:lnTo>
                    <a:pt x="3021" y="1839"/>
                  </a:lnTo>
                  <a:lnTo>
                    <a:pt x="3152" y="1971"/>
                  </a:lnTo>
                  <a:lnTo>
                    <a:pt x="3231" y="2102"/>
                  </a:lnTo>
                  <a:lnTo>
                    <a:pt x="3284" y="2233"/>
                  </a:lnTo>
                  <a:lnTo>
                    <a:pt x="3310" y="2391"/>
                  </a:lnTo>
                  <a:lnTo>
                    <a:pt x="3310" y="2522"/>
                  </a:lnTo>
                  <a:lnTo>
                    <a:pt x="3284" y="2680"/>
                  </a:lnTo>
                  <a:lnTo>
                    <a:pt x="3231" y="2811"/>
                  </a:lnTo>
                  <a:lnTo>
                    <a:pt x="3152" y="2969"/>
                  </a:lnTo>
                  <a:lnTo>
                    <a:pt x="3074" y="3074"/>
                  </a:lnTo>
                  <a:lnTo>
                    <a:pt x="2916" y="3231"/>
                  </a:lnTo>
                  <a:lnTo>
                    <a:pt x="2758" y="3336"/>
                  </a:lnTo>
                  <a:lnTo>
                    <a:pt x="2575" y="3415"/>
                  </a:lnTo>
                  <a:lnTo>
                    <a:pt x="2364" y="3468"/>
                  </a:lnTo>
                  <a:lnTo>
                    <a:pt x="2181" y="3468"/>
                  </a:lnTo>
                  <a:lnTo>
                    <a:pt x="1970" y="3441"/>
                  </a:lnTo>
                  <a:lnTo>
                    <a:pt x="1787" y="3389"/>
                  </a:lnTo>
                  <a:lnTo>
                    <a:pt x="1603" y="3310"/>
                  </a:lnTo>
                  <a:lnTo>
                    <a:pt x="1419" y="3205"/>
                  </a:lnTo>
                  <a:lnTo>
                    <a:pt x="1261" y="3100"/>
                  </a:lnTo>
                  <a:lnTo>
                    <a:pt x="1130" y="2969"/>
                  </a:lnTo>
                  <a:lnTo>
                    <a:pt x="1025" y="2837"/>
                  </a:lnTo>
                  <a:lnTo>
                    <a:pt x="920" y="2706"/>
                  </a:lnTo>
                  <a:lnTo>
                    <a:pt x="841" y="2548"/>
                  </a:lnTo>
                  <a:lnTo>
                    <a:pt x="710" y="2233"/>
                  </a:lnTo>
                  <a:lnTo>
                    <a:pt x="631" y="1892"/>
                  </a:lnTo>
                  <a:lnTo>
                    <a:pt x="578" y="1524"/>
                  </a:lnTo>
                  <a:lnTo>
                    <a:pt x="552" y="1156"/>
                  </a:lnTo>
                  <a:lnTo>
                    <a:pt x="552" y="815"/>
                  </a:lnTo>
                  <a:close/>
                  <a:moveTo>
                    <a:pt x="499" y="1"/>
                  </a:moveTo>
                  <a:lnTo>
                    <a:pt x="394" y="27"/>
                  </a:lnTo>
                  <a:lnTo>
                    <a:pt x="316" y="53"/>
                  </a:lnTo>
                  <a:lnTo>
                    <a:pt x="237" y="132"/>
                  </a:lnTo>
                  <a:lnTo>
                    <a:pt x="184" y="211"/>
                  </a:lnTo>
                  <a:lnTo>
                    <a:pt x="158" y="316"/>
                  </a:lnTo>
                  <a:lnTo>
                    <a:pt x="184" y="395"/>
                  </a:lnTo>
                  <a:lnTo>
                    <a:pt x="211" y="500"/>
                  </a:lnTo>
                  <a:lnTo>
                    <a:pt x="263" y="526"/>
                  </a:lnTo>
                  <a:lnTo>
                    <a:pt x="158" y="578"/>
                  </a:lnTo>
                  <a:lnTo>
                    <a:pt x="106" y="631"/>
                  </a:lnTo>
                  <a:lnTo>
                    <a:pt x="79" y="684"/>
                  </a:lnTo>
                  <a:lnTo>
                    <a:pt x="27" y="1104"/>
                  </a:lnTo>
                  <a:lnTo>
                    <a:pt x="0" y="1524"/>
                  </a:lnTo>
                  <a:lnTo>
                    <a:pt x="27" y="1944"/>
                  </a:lnTo>
                  <a:lnTo>
                    <a:pt x="106" y="2365"/>
                  </a:lnTo>
                  <a:lnTo>
                    <a:pt x="184" y="2575"/>
                  </a:lnTo>
                  <a:lnTo>
                    <a:pt x="263" y="2759"/>
                  </a:lnTo>
                  <a:lnTo>
                    <a:pt x="342" y="2942"/>
                  </a:lnTo>
                  <a:lnTo>
                    <a:pt x="447" y="3126"/>
                  </a:lnTo>
                  <a:lnTo>
                    <a:pt x="578" y="3310"/>
                  </a:lnTo>
                  <a:lnTo>
                    <a:pt x="710" y="3468"/>
                  </a:lnTo>
                  <a:lnTo>
                    <a:pt x="867" y="3625"/>
                  </a:lnTo>
                  <a:lnTo>
                    <a:pt x="1051" y="3757"/>
                  </a:lnTo>
                  <a:lnTo>
                    <a:pt x="1209" y="3862"/>
                  </a:lnTo>
                  <a:lnTo>
                    <a:pt x="1393" y="3941"/>
                  </a:lnTo>
                  <a:lnTo>
                    <a:pt x="1550" y="4019"/>
                  </a:lnTo>
                  <a:lnTo>
                    <a:pt x="1734" y="4098"/>
                  </a:lnTo>
                  <a:lnTo>
                    <a:pt x="1918" y="4124"/>
                  </a:lnTo>
                  <a:lnTo>
                    <a:pt x="2102" y="4151"/>
                  </a:lnTo>
                  <a:lnTo>
                    <a:pt x="2469" y="4151"/>
                  </a:lnTo>
                  <a:lnTo>
                    <a:pt x="2653" y="4124"/>
                  </a:lnTo>
                  <a:lnTo>
                    <a:pt x="2837" y="4072"/>
                  </a:lnTo>
                  <a:lnTo>
                    <a:pt x="2995" y="4019"/>
                  </a:lnTo>
                  <a:lnTo>
                    <a:pt x="3179" y="3941"/>
                  </a:lnTo>
                  <a:lnTo>
                    <a:pt x="3336" y="3835"/>
                  </a:lnTo>
                  <a:lnTo>
                    <a:pt x="3468" y="3730"/>
                  </a:lnTo>
                  <a:lnTo>
                    <a:pt x="3625" y="3573"/>
                  </a:lnTo>
                  <a:lnTo>
                    <a:pt x="3756" y="3415"/>
                  </a:lnTo>
                  <a:lnTo>
                    <a:pt x="3835" y="3284"/>
                  </a:lnTo>
                  <a:lnTo>
                    <a:pt x="3914" y="3126"/>
                  </a:lnTo>
                  <a:lnTo>
                    <a:pt x="3993" y="2969"/>
                  </a:lnTo>
                  <a:lnTo>
                    <a:pt x="4019" y="2811"/>
                  </a:lnTo>
                  <a:lnTo>
                    <a:pt x="4045" y="2653"/>
                  </a:lnTo>
                  <a:lnTo>
                    <a:pt x="4072" y="2496"/>
                  </a:lnTo>
                  <a:lnTo>
                    <a:pt x="4045" y="2338"/>
                  </a:lnTo>
                  <a:lnTo>
                    <a:pt x="4045" y="2181"/>
                  </a:lnTo>
                  <a:lnTo>
                    <a:pt x="3993" y="2023"/>
                  </a:lnTo>
                  <a:lnTo>
                    <a:pt x="3940" y="1892"/>
                  </a:lnTo>
                  <a:lnTo>
                    <a:pt x="3888" y="1734"/>
                  </a:lnTo>
                  <a:lnTo>
                    <a:pt x="3809" y="1603"/>
                  </a:lnTo>
                  <a:lnTo>
                    <a:pt x="3704" y="1472"/>
                  </a:lnTo>
                  <a:lnTo>
                    <a:pt x="3599" y="1340"/>
                  </a:lnTo>
                  <a:lnTo>
                    <a:pt x="3468" y="1235"/>
                  </a:lnTo>
                  <a:lnTo>
                    <a:pt x="3336" y="1130"/>
                  </a:lnTo>
                  <a:lnTo>
                    <a:pt x="3047" y="946"/>
                  </a:lnTo>
                  <a:lnTo>
                    <a:pt x="2732" y="815"/>
                  </a:lnTo>
                  <a:lnTo>
                    <a:pt x="2417" y="684"/>
                  </a:lnTo>
                  <a:lnTo>
                    <a:pt x="2102" y="578"/>
                  </a:lnTo>
                  <a:lnTo>
                    <a:pt x="1708" y="447"/>
                  </a:lnTo>
                  <a:lnTo>
                    <a:pt x="1340" y="290"/>
                  </a:lnTo>
                  <a:lnTo>
                    <a:pt x="972" y="132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68"/>
            <p:cNvSpPr/>
            <p:nvPr/>
          </p:nvSpPr>
          <p:spPr>
            <a:xfrm>
              <a:off x="5916818" y="2179256"/>
              <a:ext cx="45176" cy="43473"/>
            </a:xfrm>
            <a:custGeom>
              <a:avLst/>
              <a:gdLst/>
              <a:ahLst/>
              <a:cxnLst/>
              <a:rect l="l" t="t" r="r" b="b"/>
              <a:pathLst>
                <a:path w="2758" h="2654" extrusionOk="0">
                  <a:moveTo>
                    <a:pt x="0" y="1"/>
                  </a:moveTo>
                  <a:lnTo>
                    <a:pt x="0" y="342"/>
                  </a:lnTo>
                  <a:lnTo>
                    <a:pt x="26" y="710"/>
                  </a:lnTo>
                  <a:lnTo>
                    <a:pt x="79" y="1078"/>
                  </a:lnTo>
                  <a:lnTo>
                    <a:pt x="158" y="1419"/>
                  </a:lnTo>
                  <a:lnTo>
                    <a:pt x="289" y="1734"/>
                  </a:lnTo>
                  <a:lnTo>
                    <a:pt x="368" y="1892"/>
                  </a:lnTo>
                  <a:lnTo>
                    <a:pt x="473" y="2023"/>
                  </a:lnTo>
                  <a:lnTo>
                    <a:pt x="578" y="2155"/>
                  </a:lnTo>
                  <a:lnTo>
                    <a:pt x="709" y="2286"/>
                  </a:lnTo>
                  <a:lnTo>
                    <a:pt x="867" y="2391"/>
                  </a:lnTo>
                  <a:lnTo>
                    <a:pt x="1051" y="2496"/>
                  </a:lnTo>
                  <a:lnTo>
                    <a:pt x="1235" y="2575"/>
                  </a:lnTo>
                  <a:lnTo>
                    <a:pt x="1418" y="2627"/>
                  </a:lnTo>
                  <a:lnTo>
                    <a:pt x="1629" y="2654"/>
                  </a:lnTo>
                  <a:lnTo>
                    <a:pt x="1812" y="2654"/>
                  </a:lnTo>
                  <a:lnTo>
                    <a:pt x="2023" y="2601"/>
                  </a:lnTo>
                  <a:lnTo>
                    <a:pt x="2206" y="2522"/>
                  </a:lnTo>
                  <a:lnTo>
                    <a:pt x="2364" y="2417"/>
                  </a:lnTo>
                  <a:lnTo>
                    <a:pt x="2522" y="2260"/>
                  </a:lnTo>
                  <a:lnTo>
                    <a:pt x="2600" y="2155"/>
                  </a:lnTo>
                  <a:lnTo>
                    <a:pt x="2679" y="1997"/>
                  </a:lnTo>
                  <a:lnTo>
                    <a:pt x="2732" y="1866"/>
                  </a:lnTo>
                  <a:lnTo>
                    <a:pt x="2758" y="1708"/>
                  </a:lnTo>
                  <a:lnTo>
                    <a:pt x="2758" y="1577"/>
                  </a:lnTo>
                  <a:lnTo>
                    <a:pt x="2732" y="1419"/>
                  </a:lnTo>
                  <a:lnTo>
                    <a:pt x="2679" y="1288"/>
                  </a:lnTo>
                  <a:lnTo>
                    <a:pt x="2600" y="1157"/>
                  </a:lnTo>
                  <a:lnTo>
                    <a:pt x="2469" y="1025"/>
                  </a:lnTo>
                  <a:lnTo>
                    <a:pt x="2338" y="894"/>
                  </a:lnTo>
                  <a:lnTo>
                    <a:pt x="2206" y="815"/>
                  </a:lnTo>
                  <a:lnTo>
                    <a:pt x="2049" y="710"/>
                  </a:lnTo>
                  <a:lnTo>
                    <a:pt x="1734" y="579"/>
                  </a:lnTo>
                  <a:lnTo>
                    <a:pt x="1366" y="474"/>
                  </a:lnTo>
                  <a:lnTo>
                    <a:pt x="657" y="290"/>
                  </a:lnTo>
                  <a:lnTo>
                    <a:pt x="315" y="158"/>
                  </a:lnTo>
                  <a:lnTo>
                    <a:pt x="158" y="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68"/>
            <p:cNvSpPr/>
            <p:nvPr/>
          </p:nvSpPr>
          <p:spPr>
            <a:xfrm>
              <a:off x="5904763" y="3376176"/>
              <a:ext cx="44767" cy="26274"/>
            </a:xfrm>
            <a:custGeom>
              <a:avLst/>
              <a:gdLst/>
              <a:ahLst/>
              <a:cxnLst/>
              <a:rect l="l" t="t" r="r" b="b"/>
              <a:pathLst>
                <a:path w="2733" h="1604" extrusionOk="0">
                  <a:moveTo>
                    <a:pt x="184" y="1"/>
                  </a:moveTo>
                  <a:lnTo>
                    <a:pt x="106" y="27"/>
                  </a:lnTo>
                  <a:lnTo>
                    <a:pt x="53" y="53"/>
                  </a:lnTo>
                  <a:lnTo>
                    <a:pt x="27" y="106"/>
                  </a:lnTo>
                  <a:lnTo>
                    <a:pt x="1" y="185"/>
                  </a:lnTo>
                  <a:lnTo>
                    <a:pt x="27" y="447"/>
                  </a:lnTo>
                  <a:lnTo>
                    <a:pt x="106" y="684"/>
                  </a:lnTo>
                  <a:lnTo>
                    <a:pt x="211" y="894"/>
                  </a:lnTo>
                  <a:lnTo>
                    <a:pt x="342" y="1078"/>
                  </a:lnTo>
                  <a:lnTo>
                    <a:pt x="500" y="1235"/>
                  </a:lnTo>
                  <a:lnTo>
                    <a:pt x="683" y="1367"/>
                  </a:lnTo>
                  <a:lnTo>
                    <a:pt x="867" y="1472"/>
                  </a:lnTo>
                  <a:lnTo>
                    <a:pt x="1104" y="1551"/>
                  </a:lnTo>
                  <a:lnTo>
                    <a:pt x="1314" y="1603"/>
                  </a:lnTo>
                  <a:lnTo>
                    <a:pt x="1524" y="1603"/>
                  </a:lnTo>
                  <a:lnTo>
                    <a:pt x="1760" y="1577"/>
                  </a:lnTo>
                  <a:lnTo>
                    <a:pt x="1971" y="1524"/>
                  </a:lnTo>
                  <a:lnTo>
                    <a:pt x="2181" y="1419"/>
                  </a:lnTo>
                  <a:lnTo>
                    <a:pt x="2365" y="1288"/>
                  </a:lnTo>
                  <a:lnTo>
                    <a:pt x="2548" y="1130"/>
                  </a:lnTo>
                  <a:lnTo>
                    <a:pt x="2706" y="894"/>
                  </a:lnTo>
                  <a:lnTo>
                    <a:pt x="2732" y="815"/>
                  </a:lnTo>
                  <a:lnTo>
                    <a:pt x="2732" y="710"/>
                  </a:lnTo>
                  <a:lnTo>
                    <a:pt x="2680" y="631"/>
                  </a:lnTo>
                  <a:lnTo>
                    <a:pt x="2627" y="552"/>
                  </a:lnTo>
                  <a:lnTo>
                    <a:pt x="2548" y="526"/>
                  </a:lnTo>
                  <a:lnTo>
                    <a:pt x="2470" y="500"/>
                  </a:lnTo>
                  <a:lnTo>
                    <a:pt x="2365" y="526"/>
                  </a:lnTo>
                  <a:lnTo>
                    <a:pt x="2286" y="579"/>
                  </a:lnTo>
                  <a:lnTo>
                    <a:pt x="2181" y="710"/>
                  </a:lnTo>
                  <a:lnTo>
                    <a:pt x="2049" y="815"/>
                  </a:lnTo>
                  <a:lnTo>
                    <a:pt x="1892" y="894"/>
                  </a:lnTo>
                  <a:lnTo>
                    <a:pt x="1760" y="973"/>
                  </a:lnTo>
                  <a:lnTo>
                    <a:pt x="1603" y="999"/>
                  </a:lnTo>
                  <a:lnTo>
                    <a:pt x="1471" y="1025"/>
                  </a:lnTo>
                  <a:lnTo>
                    <a:pt x="1314" y="1025"/>
                  </a:lnTo>
                  <a:lnTo>
                    <a:pt x="1183" y="999"/>
                  </a:lnTo>
                  <a:lnTo>
                    <a:pt x="1051" y="973"/>
                  </a:lnTo>
                  <a:lnTo>
                    <a:pt x="920" y="920"/>
                  </a:lnTo>
                  <a:lnTo>
                    <a:pt x="789" y="841"/>
                  </a:lnTo>
                  <a:lnTo>
                    <a:pt x="683" y="736"/>
                  </a:lnTo>
                  <a:lnTo>
                    <a:pt x="578" y="605"/>
                  </a:lnTo>
                  <a:lnTo>
                    <a:pt x="500" y="474"/>
                  </a:lnTo>
                  <a:lnTo>
                    <a:pt x="447" y="316"/>
                  </a:lnTo>
                  <a:lnTo>
                    <a:pt x="395" y="132"/>
                  </a:lnTo>
                  <a:lnTo>
                    <a:pt x="368" y="80"/>
                  </a:lnTo>
                  <a:lnTo>
                    <a:pt x="316" y="27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68"/>
            <p:cNvSpPr/>
            <p:nvPr/>
          </p:nvSpPr>
          <p:spPr>
            <a:xfrm>
              <a:off x="5895737" y="3427805"/>
              <a:ext cx="49910" cy="18952"/>
            </a:xfrm>
            <a:custGeom>
              <a:avLst/>
              <a:gdLst/>
              <a:ahLst/>
              <a:cxnLst/>
              <a:rect l="l" t="t" r="r" b="b"/>
              <a:pathLst>
                <a:path w="3047" h="1157" extrusionOk="0">
                  <a:moveTo>
                    <a:pt x="79" y="1"/>
                  </a:moveTo>
                  <a:lnTo>
                    <a:pt x="0" y="53"/>
                  </a:lnTo>
                  <a:lnTo>
                    <a:pt x="0" y="106"/>
                  </a:lnTo>
                  <a:lnTo>
                    <a:pt x="0" y="158"/>
                  </a:lnTo>
                  <a:lnTo>
                    <a:pt x="105" y="368"/>
                  </a:lnTo>
                  <a:lnTo>
                    <a:pt x="236" y="552"/>
                  </a:lnTo>
                  <a:lnTo>
                    <a:pt x="394" y="710"/>
                  </a:lnTo>
                  <a:lnTo>
                    <a:pt x="578" y="841"/>
                  </a:lnTo>
                  <a:lnTo>
                    <a:pt x="788" y="946"/>
                  </a:lnTo>
                  <a:lnTo>
                    <a:pt x="998" y="1051"/>
                  </a:lnTo>
                  <a:lnTo>
                    <a:pt x="1234" y="1104"/>
                  </a:lnTo>
                  <a:lnTo>
                    <a:pt x="1471" y="1156"/>
                  </a:lnTo>
                  <a:lnTo>
                    <a:pt x="1707" y="1156"/>
                  </a:lnTo>
                  <a:lnTo>
                    <a:pt x="1944" y="1130"/>
                  </a:lnTo>
                  <a:lnTo>
                    <a:pt x="2154" y="1104"/>
                  </a:lnTo>
                  <a:lnTo>
                    <a:pt x="2364" y="1025"/>
                  </a:lnTo>
                  <a:lnTo>
                    <a:pt x="2574" y="920"/>
                  </a:lnTo>
                  <a:lnTo>
                    <a:pt x="2758" y="762"/>
                  </a:lnTo>
                  <a:lnTo>
                    <a:pt x="2916" y="579"/>
                  </a:lnTo>
                  <a:lnTo>
                    <a:pt x="3021" y="368"/>
                  </a:lnTo>
                  <a:lnTo>
                    <a:pt x="3047" y="290"/>
                  </a:lnTo>
                  <a:lnTo>
                    <a:pt x="3047" y="211"/>
                  </a:lnTo>
                  <a:lnTo>
                    <a:pt x="3021" y="132"/>
                  </a:lnTo>
                  <a:lnTo>
                    <a:pt x="2968" y="53"/>
                  </a:lnTo>
                  <a:lnTo>
                    <a:pt x="2889" y="27"/>
                  </a:lnTo>
                  <a:lnTo>
                    <a:pt x="2810" y="1"/>
                  </a:lnTo>
                  <a:lnTo>
                    <a:pt x="2732" y="27"/>
                  </a:lnTo>
                  <a:lnTo>
                    <a:pt x="2653" y="80"/>
                  </a:lnTo>
                  <a:lnTo>
                    <a:pt x="2522" y="211"/>
                  </a:lnTo>
                  <a:lnTo>
                    <a:pt x="2390" y="342"/>
                  </a:lnTo>
                  <a:lnTo>
                    <a:pt x="2233" y="447"/>
                  </a:lnTo>
                  <a:lnTo>
                    <a:pt x="2101" y="526"/>
                  </a:lnTo>
                  <a:lnTo>
                    <a:pt x="1917" y="579"/>
                  </a:lnTo>
                  <a:lnTo>
                    <a:pt x="1760" y="631"/>
                  </a:lnTo>
                  <a:lnTo>
                    <a:pt x="1602" y="684"/>
                  </a:lnTo>
                  <a:lnTo>
                    <a:pt x="1261" y="684"/>
                  </a:lnTo>
                  <a:lnTo>
                    <a:pt x="1103" y="657"/>
                  </a:lnTo>
                  <a:lnTo>
                    <a:pt x="919" y="605"/>
                  </a:lnTo>
                  <a:lnTo>
                    <a:pt x="762" y="552"/>
                  </a:lnTo>
                  <a:lnTo>
                    <a:pt x="630" y="447"/>
                  </a:lnTo>
                  <a:lnTo>
                    <a:pt x="473" y="342"/>
                  </a:lnTo>
                  <a:lnTo>
                    <a:pt x="368" y="211"/>
                  </a:lnTo>
                  <a:lnTo>
                    <a:pt x="236" y="53"/>
                  </a:lnTo>
                  <a:lnTo>
                    <a:pt x="210" y="2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68"/>
            <p:cNvSpPr/>
            <p:nvPr/>
          </p:nvSpPr>
          <p:spPr>
            <a:xfrm>
              <a:off x="5111840" y="2201205"/>
              <a:ext cx="805421" cy="503816"/>
            </a:xfrm>
            <a:custGeom>
              <a:avLst/>
              <a:gdLst/>
              <a:ahLst/>
              <a:cxnLst/>
              <a:rect l="l" t="t" r="r" b="b"/>
              <a:pathLst>
                <a:path w="49171" h="30758" extrusionOk="0">
                  <a:moveTo>
                    <a:pt x="5963" y="0"/>
                  </a:moveTo>
                  <a:lnTo>
                    <a:pt x="5280" y="342"/>
                  </a:lnTo>
                  <a:lnTo>
                    <a:pt x="4650" y="683"/>
                  </a:lnTo>
                  <a:lnTo>
                    <a:pt x="4072" y="1051"/>
                  </a:lnTo>
                  <a:lnTo>
                    <a:pt x="3520" y="1471"/>
                  </a:lnTo>
                  <a:lnTo>
                    <a:pt x="3021" y="1892"/>
                  </a:lnTo>
                  <a:lnTo>
                    <a:pt x="2575" y="2364"/>
                  </a:lnTo>
                  <a:lnTo>
                    <a:pt x="2128" y="2837"/>
                  </a:lnTo>
                  <a:lnTo>
                    <a:pt x="1760" y="3336"/>
                  </a:lnTo>
                  <a:lnTo>
                    <a:pt x="1419" y="3862"/>
                  </a:lnTo>
                  <a:lnTo>
                    <a:pt x="1104" y="4413"/>
                  </a:lnTo>
                  <a:lnTo>
                    <a:pt x="841" y="4965"/>
                  </a:lnTo>
                  <a:lnTo>
                    <a:pt x="605" y="5543"/>
                  </a:lnTo>
                  <a:lnTo>
                    <a:pt x="421" y="6120"/>
                  </a:lnTo>
                  <a:lnTo>
                    <a:pt x="263" y="6725"/>
                  </a:lnTo>
                  <a:lnTo>
                    <a:pt x="132" y="7329"/>
                  </a:lnTo>
                  <a:lnTo>
                    <a:pt x="53" y="7959"/>
                  </a:lnTo>
                  <a:lnTo>
                    <a:pt x="1" y="8589"/>
                  </a:lnTo>
                  <a:lnTo>
                    <a:pt x="1" y="9220"/>
                  </a:lnTo>
                  <a:lnTo>
                    <a:pt x="27" y="9850"/>
                  </a:lnTo>
                  <a:lnTo>
                    <a:pt x="79" y="10481"/>
                  </a:lnTo>
                  <a:lnTo>
                    <a:pt x="158" y="11137"/>
                  </a:lnTo>
                  <a:lnTo>
                    <a:pt x="289" y="11768"/>
                  </a:lnTo>
                  <a:lnTo>
                    <a:pt x="447" y="12398"/>
                  </a:lnTo>
                  <a:lnTo>
                    <a:pt x="631" y="13028"/>
                  </a:lnTo>
                  <a:lnTo>
                    <a:pt x="841" y="13659"/>
                  </a:lnTo>
                  <a:lnTo>
                    <a:pt x="1104" y="14289"/>
                  </a:lnTo>
                  <a:lnTo>
                    <a:pt x="1393" y="14893"/>
                  </a:lnTo>
                  <a:lnTo>
                    <a:pt x="1708" y="15497"/>
                  </a:lnTo>
                  <a:lnTo>
                    <a:pt x="2049" y="16101"/>
                  </a:lnTo>
                  <a:lnTo>
                    <a:pt x="2417" y="16653"/>
                  </a:lnTo>
                  <a:lnTo>
                    <a:pt x="2811" y="17231"/>
                  </a:lnTo>
                  <a:lnTo>
                    <a:pt x="3231" y="17782"/>
                  </a:lnTo>
                  <a:lnTo>
                    <a:pt x="3862" y="18492"/>
                  </a:lnTo>
                  <a:lnTo>
                    <a:pt x="4545" y="19201"/>
                  </a:lnTo>
                  <a:lnTo>
                    <a:pt x="5227" y="19858"/>
                  </a:lnTo>
                  <a:lnTo>
                    <a:pt x="5963" y="20488"/>
                  </a:lnTo>
                  <a:lnTo>
                    <a:pt x="6725" y="21092"/>
                  </a:lnTo>
                  <a:lnTo>
                    <a:pt x="7486" y="21670"/>
                  </a:lnTo>
                  <a:lnTo>
                    <a:pt x="8301" y="22221"/>
                  </a:lnTo>
                  <a:lnTo>
                    <a:pt x="9115" y="22747"/>
                  </a:lnTo>
                  <a:lnTo>
                    <a:pt x="9955" y="23246"/>
                  </a:lnTo>
                  <a:lnTo>
                    <a:pt x="10796" y="23719"/>
                  </a:lnTo>
                  <a:lnTo>
                    <a:pt x="11636" y="24191"/>
                  </a:lnTo>
                  <a:lnTo>
                    <a:pt x="12503" y="24612"/>
                  </a:lnTo>
                  <a:lnTo>
                    <a:pt x="13396" y="25058"/>
                  </a:lnTo>
                  <a:lnTo>
                    <a:pt x="14263" y="25452"/>
                  </a:lnTo>
                  <a:lnTo>
                    <a:pt x="16023" y="26214"/>
                  </a:lnTo>
                  <a:lnTo>
                    <a:pt x="17021" y="26634"/>
                  </a:lnTo>
                  <a:lnTo>
                    <a:pt x="18019" y="27028"/>
                  </a:lnTo>
                  <a:lnTo>
                    <a:pt x="19043" y="27396"/>
                  </a:lnTo>
                  <a:lnTo>
                    <a:pt x="20068" y="27737"/>
                  </a:lnTo>
                  <a:lnTo>
                    <a:pt x="21092" y="28079"/>
                  </a:lnTo>
                  <a:lnTo>
                    <a:pt x="22116" y="28394"/>
                  </a:lnTo>
                  <a:lnTo>
                    <a:pt x="23141" y="28683"/>
                  </a:lnTo>
                  <a:lnTo>
                    <a:pt x="24191" y="28972"/>
                  </a:lnTo>
                  <a:lnTo>
                    <a:pt x="25242" y="29234"/>
                  </a:lnTo>
                  <a:lnTo>
                    <a:pt x="26293" y="29471"/>
                  </a:lnTo>
                  <a:lnTo>
                    <a:pt x="27343" y="29681"/>
                  </a:lnTo>
                  <a:lnTo>
                    <a:pt x="28420" y="29865"/>
                  </a:lnTo>
                  <a:lnTo>
                    <a:pt x="29471" y="30049"/>
                  </a:lnTo>
                  <a:lnTo>
                    <a:pt x="30548" y="30206"/>
                  </a:lnTo>
                  <a:lnTo>
                    <a:pt x="31598" y="30338"/>
                  </a:lnTo>
                  <a:lnTo>
                    <a:pt x="32675" y="30443"/>
                  </a:lnTo>
                  <a:lnTo>
                    <a:pt x="34803" y="30627"/>
                  </a:lnTo>
                  <a:lnTo>
                    <a:pt x="35880" y="30679"/>
                  </a:lnTo>
                  <a:lnTo>
                    <a:pt x="36957" y="30732"/>
                  </a:lnTo>
                  <a:lnTo>
                    <a:pt x="38060" y="30758"/>
                  </a:lnTo>
                  <a:lnTo>
                    <a:pt x="39137" y="30732"/>
                  </a:lnTo>
                  <a:lnTo>
                    <a:pt x="40214" y="30679"/>
                  </a:lnTo>
                  <a:lnTo>
                    <a:pt x="41291" y="30574"/>
                  </a:lnTo>
                  <a:lnTo>
                    <a:pt x="42367" y="30416"/>
                  </a:lnTo>
                  <a:lnTo>
                    <a:pt x="43418" y="30206"/>
                  </a:lnTo>
                  <a:lnTo>
                    <a:pt x="43943" y="30101"/>
                  </a:lnTo>
                  <a:lnTo>
                    <a:pt x="44442" y="29944"/>
                  </a:lnTo>
                  <a:lnTo>
                    <a:pt x="44941" y="29786"/>
                  </a:lnTo>
                  <a:lnTo>
                    <a:pt x="45467" y="29628"/>
                  </a:lnTo>
                  <a:lnTo>
                    <a:pt x="45940" y="29418"/>
                  </a:lnTo>
                  <a:lnTo>
                    <a:pt x="46439" y="29234"/>
                  </a:lnTo>
                  <a:lnTo>
                    <a:pt x="46911" y="28998"/>
                  </a:lnTo>
                  <a:lnTo>
                    <a:pt x="47384" y="28735"/>
                  </a:lnTo>
                  <a:lnTo>
                    <a:pt x="47831" y="28473"/>
                  </a:lnTo>
                  <a:lnTo>
                    <a:pt x="48304" y="28184"/>
                  </a:lnTo>
                  <a:lnTo>
                    <a:pt x="48724" y="27869"/>
                  </a:lnTo>
                  <a:lnTo>
                    <a:pt x="49170" y="27527"/>
                  </a:lnTo>
                  <a:lnTo>
                    <a:pt x="46623" y="27186"/>
                  </a:lnTo>
                  <a:lnTo>
                    <a:pt x="46623" y="27186"/>
                  </a:lnTo>
                  <a:lnTo>
                    <a:pt x="46675" y="27291"/>
                  </a:lnTo>
                  <a:lnTo>
                    <a:pt x="46701" y="27370"/>
                  </a:lnTo>
                  <a:lnTo>
                    <a:pt x="46701" y="27448"/>
                  </a:lnTo>
                  <a:lnTo>
                    <a:pt x="46701" y="27553"/>
                  </a:lnTo>
                  <a:lnTo>
                    <a:pt x="46649" y="27632"/>
                  </a:lnTo>
                  <a:lnTo>
                    <a:pt x="46596" y="27711"/>
                  </a:lnTo>
                  <a:lnTo>
                    <a:pt x="46517" y="27764"/>
                  </a:lnTo>
                  <a:lnTo>
                    <a:pt x="46439" y="27816"/>
                  </a:lnTo>
                  <a:lnTo>
                    <a:pt x="45257" y="28184"/>
                  </a:lnTo>
                  <a:lnTo>
                    <a:pt x="44101" y="28499"/>
                  </a:lnTo>
                  <a:lnTo>
                    <a:pt x="42919" y="28762"/>
                  </a:lnTo>
                  <a:lnTo>
                    <a:pt x="41763" y="28972"/>
                  </a:lnTo>
                  <a:lnTo>
                    <a:pt x="40581" y="29156"/>
                  </a:lnTo>
                  <a:lnTo>
                    <a:pt x="39399" y="29287"/>
                  </a:lnTo>
                  <a:lnTo>
                    <a:pt x="38244" y="29366"/>
                  </a:lnTo>
                  <a:lnTo>
                    <a:pt x="37062" y="29392"/>
                  </a:lnTo>
                  <a:lnTo>
                    <a:pt x="35906" y="29392"/>
                  </a:lnTo>
                  <a:lnTo>
                    <a:pt x="34724" y="29366"/>
                  </a:lnTo>
                  <a:lnTo>
                    <a:pt x="33568" y="29287"/>
                  </a:lnTo>
                  <a:lnTo>
                    <a:pt x="32386" y="29182"/>
                  </a:lnTo>
                  <a:lnTo>
                    <a:pt x="31231" y="29024"/>
                  </a:lnTo>
                  <a:lnTo>
                    <a:pt x="30075" y="28840"/>
                  </a:lnTo>
                  <a:lnTo>
                    <a:pt x="28919" y="28630"/>
                  </a:lnTo>
                  <a:lnTo>
                    <a:pt x="27764" y="28368"/>
                  </a:lnTo>
                  <a:lnTo>
                    <a:pt x="26634" y="28079"/>
                  </a:lnTo>
                  <a:lnTo>
                    <a:pt x="25478" y="27790"/>
                  </a:lnTo>
                  <a:lnTo>
                    <a:pt x="24349" y="27448"/>
                  </a:lnTo>
                  <a:lnTo>
                    <a:pt x="23220" y="27081"/>
                  </a:lnTo>
                  <a:lnTo>
                    <a:pt x="22090" y="26687"/>
                  </a:lnTo>
                  <a:lnTo>
                    <a:pt x="20987" y="26266"/>
                  </a:lnTo>
                  <a:lnTo>
                    <a:pt x="19858" y="25820"/>
                  </a:lnTo>
                  <a:lnTo>
                    <a:pt x="18781" y="25373"/>
                  </a:lnTo>
                  <a:lnTo>
                    <a:pt x="17677" y="24901"/>
                  </a:lnTo>
                  <a:lnTo>
                    <a:pt x="16601" y="24402"/>
                  </a:lnTo>
                  <a:lnTo>
                    <a:pt x="15524" y="23876"/>
                  </a:lnTo>
                  <a:lnTo>
                    <a:pt x="14447" y="23325"/>
                  </a:lnTo>
                  <a:lnTo>
                    <a:pt x="13396" y="22799"/>
                  </a:lnTo>
                  <a:lnTo>
                    <a:pt x="12346" y="22221"/>
                  </a:lnTo>
                  <a:lnTo>
                    <a:pt x="11321" y="21644"/>
                  </a:lnTo>
                  <a:lnTo>
                    <a:pt x="10297" y="21066"/>
                  </a:lnTo>
                  <a:lnTo>
                    <a:pt x="9483" y="20567"/>
                  </a:lnTo>
                  <a:lnTo>
                    <a:pt x="8695" y="20068"/>
                  </a:lnTo>
                  <a:lnTo>
                    <a:pt x="7907" y="19516"/>
                  </a:lnTo>
                  <a:lnTo>
                    <a:pt x="7119" y="18938"/>
                  </a:lnTo>
                  <a:lnTo>
                    <a:pt x="6357" y="18360"/>
                  </a:lnTo>
                  <a:lnTo>
                    <a:pt x="5621" y="17730"/>
                  </a:lnTo>
                  <a:lnTo>
                    <a:pt x="4912" y="17047"/>
                  </a:lnTo>
                  <a:lnTo>
                    <a:pt x="4229" y="16364"/>
                  </a:lnTo>
                  <a:lnTo>
                    <a:pt x="3625" y="15629"/>
                  </a:lnTo>
                  <a:lnTo>
                    <a:pt x="3310" y="15261"/>
                  </a:lnTo>
                  <a:lnTo>
                    <a:pt x="3047" y="14867"/>
                  </a:lnTo>
                  <a:lnTo>
                    <a:pt x="2785" y="14473"/>
                  </a:lnTo>
                  <a:lnTo>
                    <a:pt x="2522" y="14079"/>
                  </a:lnTo>
                  <a:lnTo>
                    <a:pt x="2286" y="13659"/>
                  </a:lnTo>
                  <a:lnTo>
                    <a:pt x="2076" y="13238"/>
                  </a:lnTo>
                  <a:lnTo>
                    <a:pt x="1865" y="12818"/>
                  </a:lnTo>
                  <a:lnTo>
                    <a:pt x="1682" y="12372"/>
                  </a:lnTo>
                  <a:lnTo>
                    <a:pt x="1524" y="11925"/>
                  </a:lnTo>
                  <a:lnTo>
                    <a:pt x="1393" y="11479"/>
                  </a:lnTo>
                  <a:lnTo>
                    <a:pt x="1261" y="11006"/>
                  </a:lnTo>
                  <a:lnTo>
                    <a:pt x="1156" y="10533"/>
                  </a:lnTo>
                  <a:lnTo>
                    <a:pt x="1077" y="10060"/>
                  </a:lnTo>
                  <a:lnTo>
                    <a:pt x="999" y="9561"/>
                  </a:lnTo>
                  <a:lnTo>
                    <a:pt x="972" y="8878"/>
                  </a:lnTo>
                  <a:lnTo>
                    <a:pt x="999" y="8195"/>
                  </a:lnTo>
                  <a:lnTo>
                    <a:pt x="1051" y="7539"/>
                  </a:lnTo>
                  <a:lnTo>
                    <a:pt x="1156" y="6882"/>
                  </a:lnTo>
                  <a:lnTo>
                    <a:pt x="1340" y="6252"/>
                  </a:lnTo>
                  <a:lnTo>
                    <a:pt x="1550" y="5621"/>
                  </a:lnTo>
                  <a:lnTo>
                    <a:pt x="1787" y="5017"/>
                  </a:lnTo>
                  <a:lnTo>
                    <a:pt x="2102" y="4439"/>
                  </a:lnTo>
                  <a:lnTo>
                    <a:pt x="2443" y="3888"/>
                  </a:lnTo>
                  <a:lnTo>
                    <a:pt x="2837" y="3389"/>
                  </a:lnTo>
                  <a:lnTo>
                    <a:pt x="3284" y="2916"/>
                  </a:lnTo>
                  <a:lnTo>
                    <a:pt x="3783" y="2496"/>
                  </a:lnTo>
                  <a:lnTo>
                    <a:pt x="4019" y="2286"/>
                  </a:lnTo>
                  <a:lnTo>
                    <a:pt x="4308" y="2102"/>
                  </a:lnTo>
                  <a:lnTo>
                    <a:pt x="4571" y="1944"/>
                  </a:lnTo>
                  <a:lnTo>
                    <a:pt x="4860" y="1787"/>
                  </a:lnTo>
                  <a:lnTo>
                    <a:pt x="5175" y="1629"/>
                  </a:lnTo>
                  <a:lnTo>
                    <a:pt x="5464" y="1498"/>
                  </a:lnTo>
                  <a:lnTo>
                    <a:pt x="5805" y="1393"/>
                  </a:lnTo>
                  <a:lnTo>
                    <a:pt x="6120" y="1287"/>
                  </a:lnTo>
                  <a:lnTo>
                    <a:pt x="59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68"/>
            <p:cNvSpPr/>
            <p:nvPr/>
          </p:nvSpPr>
          <p:spPr>
            <a:xfrm>
              <a:off x="5839800" y="2204645"/>
              <a:ext cx="61540" cy="79607"/>
            </a:xfrm>
            <a:custGeom>
              <a:avLst/>
              <a:gdLst/>
              <a:ahLst/>
              <a:cxnLst/>
              <a:rect l="l" t="t" r="r" b="b"/>
              <a:pathLst>
                <a:path w="3757" h="4860" extrusionOk="0">
                  <a:moveTo>
                    <a:pt x="2391" y="683"/>
                  </a:moveTo>
                  <a:lnTo>
                    <a:pt x="2443" y="815"/>
                  </a:lnTo>
                  <a:lnTo>
                    <a:pt x="2627" y="1025"/>
                  </a:lnTo>
                  <a:lnTo>
                    <a:pt x="2758" y="1261"/>
                  </a:lnTo>
                  <a:lnTo>
                    <a:pt x="2890" y="1498"/>
                  </a:lnTo>
                  <a:lnTo>
                    <a:pt x="2968" y="1760"/>
                  </a:lnTo>
                  <a:lnTo>
                    <a:pt x="3021" y="2023"/>
                  </a:lnTo>
                  <a:lnTo>
                    <a:pt x="3047" y="2286"/>
                  </a:lnTo>
                  <a:lnTo>
                    <a:pt x="3021" y="2548"/>
                  </a:lnTo>
                  <a:lnTo>
                    <a:pt x="2968" y="2837"/>
                  </a:lnTo>
                  <a:lnTo>
                    <a:pt x="2890" y="3074"/>
                  </a:lnTo>
                  <a:lnTo>
                    <a:pt x="2758" y="3336"/>
                  </a:lnTo>
                  <a:lnTo>
                    <a:pt x="2574" y="3599"/>
                  </a:lnTo>
                  <a:lnTo>
                    <a:pt x="2391" y="3809"/>
                  </a:lnTo>
                  <a:lnTo>
                    <a:pt x="2154" y="3993"/>
                  </a:lnTo>
                  <a:lnTo>
                    <a:pt x="2023" y="4046"/>
                  </a:lnTo>
                  <a:lnTo>
                    <a:pt x="1892" y="4098"/>
                  </a:lnTo>
                  <a:lnTo>
                    <a:pt x="1760" y="4124"/>
                  </a:lnTo>
                  <a:lnTo>
                    <a:pt x="1603" y="4151"/>
                  </a:lnTo>
                  <a:lnTo>
                    <a:pt x="1471" y="4124"/>
                  </a:lnTo>
                  <a:lnTo>
                    <a:pt x="1314" y="4098"/>
                  </a:lnTo>
                  <a:lnTo>
                    <a:pt x="1156" y="4019"/>
                  </a:lnTo>
                  <a:lnTo>
                    <a:pt x="1025" y="3940"/>
                  </a:lnTo>
                  <a:lnTo>
                    <a:pt x="920" y="3835"/>
                  </a:lnTo>
                  <a:lnTo>
                    <a:pt x="841" y="3704"/>
                  </a:lnTo>
                  <a:lnTo>
                    <a:pt x="788" y="3573"/>
                  </a:lnTo>
                  <a:lnTo>
                    <a:pt x="736" y="3415"/>
                  </a:lnTo>
                  <a:lnTo>
                    <a:pt x="736" y="3284"/>
                  </a:lnTo>
                  <a:lnTo>
                    <a:pt x="736" y="3126"/>
                  </a:lnTo>
                  <a:lnTo>
                    <a:pt x="815" y="2785"/>
                  </a:lnTo>
                  <a:lnTo>
                    <a:pt x="920" y="2470"/>
                  </a:lnTo>
                  <a:lnTo>
                    <a:pt x="1051" y="2181"/>
                  </a:lnTo>
                  <a:lnTo>
                    <a:pt x="1209" y="1944"/>
                  </a:lnTo>
                  <a:lnTo>
                    <a:pt x="1445" y="1603"/>
                  </a:lnTo>
                  <a:lnTo>
                    <a:pt x="1734" y="1261"/>
                  </a:lnTo>
                  <a:lnTo>
                    <a:pt x="2049" y="946"/>
                  </a:lnTo>
                  <a:lnTo>
                    <a:pt x="2391" y="683"/>
                  </a:lnTo>
                  <a:close/>
                  <a:moveTo>
                    <a:pt x="3047" y="1"/>
                  </a:moveTo>
                  <a:lnTo>
                    <a:pt x="2863" y="27"/>
                  </a:lnTo>
                  <a:lnTo>
                    <a:pt x="2680" y="53"/>
                  </a:lnTo>
                  <a:lnTo>
                    <a:pt x="2496" y="106"/>
                  </a:lnTo>
                  <a:lnTo>
                    <a:pt x="2312" y="158"/>
                  </a:lnTo>
                  <a:lnTo>
                    <a:pt x="1944" y="342"/>
                  </a:lnTo>
                  <a:lnTo>
                    <a:pt x="1603" y="605"/>
                  </a:lnTo>
                  <a:lnTo>
                    <a:pt x="1261" y="894"/>
                  </a:lnTo>
                  <a:lnTo>
                    <a:pt x="920" y="1261"/>
                  </a:lnTo>
                  <a:lnTo>
                    <a:pt x="657" y="1629"/>
                  </a:lnTo>
                  <a:lnTo>
                    <a:pt x="394" y="2023"/>
                  </a:lnTo>
                  <a:lnTo>
                    <a:pt x="211" y="2417"/>
                  </a:lnTo>
                  <a:lnTo>
                    <a:pt x="79" y="2837"/>
                  </a:lnTo>
                  <a:lnTo>
                    <a:pt x="27" y="3047"/>
                  </a:lnTo>
                  <a:lnTo>
                    <a:pt x="27" y="3231"/>
                  </a:lnTo>
                  <a:lnTo>
                    <a:pt x="0" y="3441"/>
                  </a:lnTo>
                  <a:lnTo>
                    <a:pt x="27" y="3625"/>
                  </a:lnTo>
                  <a:lnTo>
                    <a:pt x="53" y="3809"/>
                  </a:lnTo>
                  <a:lnTo>
                    <a:pt x="132" y="3967"/>
                  </a:lnTo>
                  <a:lnTo>
                    <a:pt x="211" y="4124"/>
                  </a:lnTo>
                  <a:lnTo>
                    <a:pt x="316" y="4282"/>
                  </a:lnTo>
                  <a:lnTo>
                    <a:pt x="447" y="4413"/>
                  </a:lnTo>
                  <a:lnTo>
                    <a:pt x="605" y="4545"/>
                  </a:lnTo>
                  <a:lnTo>
                    <a:pt x="815" y="4650"/>
                  </a:lnTo>
                  <a:lnTo>
                    <a:pt x="1025" y="4755"/>
                  </a:lnTo>
                  <a:lnTo>
                    <a:pt x="1209" y="4807"/>
                  </a:lnTo>
                  <a:lnTo>
                    <a:pt x="1419" y="4860"/>
                  </a:lnTo>
                  <a:lnTo>
                    <a:pt x="1603" y="4860"/>
                  </a:lnTo>
                  <a:lnTo>
                    <a:pt x="1787" y="4833"/>
                  </a:lnTo>
                  <a:lnTo>
                    <a:pt x="1970" y="4807"/>
                  </a:lnTo>
                  <a:lnTo>
                    <a:pt x="2154" y="4755"/>
                  </a:lnTo>
                  <a:lnTo>
                    <a:pt x="2338" y="4676"/>
                  </a:lnTo>
                  <a:lnTo>
                    <a:pt x="2522" y="4571"/>
                  </a:lnTo>
                  <a:lnTo>
                    <a:pt x="2680" y="4466"/>
                  </a:lnTo>
                  <a:lnTo>
                    <a:pt x="2837" y="4361"/>
                  </a:lnTo>
                  <a:lnTo>
                    <a:pt x="3100" y="4072"/>
                  </a:lnTo>
                  <a:lnTo>
                    <a:pt x="3336" y="3757"/>
                  </a:lnTo>
                  <a:lnTo>
                    <a:pt x="3520" y="3415"/>
                  </a:lnTo>
                  <a:lnTo>
                    <a:pt x="3651" y="3047"/>
                  </a:lnTo>
                  <a:lnTo>
                    <a:pt x="3730" y="2627"/>
                  </a:lnTo>
                  <a:lnTo>
                    <a:pt x="3756" y="2233"/>
                  </a:lnTo>
                  <a:lnTo>
                    <a:pt x="3704" y="1813"/>
                  </a:lnTo>
                  <a:lnTo>
                    <a:pt x="3625" y="1419"/>
                  </a:lnTo>
                  <a:lnTo>
                    <a:pt x="3468" y="1051"/>
                  </a:lnTo>
                  <a:lnTo>
                    <a:pt x="3362" y="867"/>
                  </a:lnTo>
                  <a:lnTo>
                    <a:pt x="3257" y="683"/>
                  </a:lnTo>
                  <a:lnTo>
                    <a:pt x="3126" y="526"/>
                  </a:lnTo>
                  <a:lnTo>
                    <a:pt x="2995" y="368"/>
                  </a:lnTo>
                  <a:lnTo>
                    <a:pt x="3074" y="342"/>
                  </a:lnTo>
                  <a:lnTo>
                    <a:pt x="3152" y="316"/>
                  </a:lnTo>
                  <a:lnTo>
                    <a:pt x="3179" y="263"/>
                  </a:lnTo>
                  <a:lnTo>
                    <a:pt x="3205" y="211"/>
                  </a:lnTo>
                  <a:lnTo>
                    <a:pt x="3205" y="158"/>
                  </a:lnTo>
                  <a:lnTo>
                    <a:pt x="3179" y="106"/>
                  </a:lnTo>
                  <a:lnTo>
                    <a:pt x="3152" y="53"/>
                  </a:lnTo>
                  <a:lnTo>
                    <a:pt x="3100" y="27"/>
                  </a:lnTo>
                  <a:lnTo>
                    <a:pt x="304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68"/>
            <p:cNvSpPr/>
            <p:nvPr/>
          </p:nvSpPr>
          <p:spPr>
            <a:xfrm>
              <a:off x="5329104" y="2816438"/>
              <a:ext cx="571809" cy="286126"/>
            </a:xfrm>
            <a:custGeom>
              <a:avLst/>
              <a:gdLst/>
              <a:ahLst/>
              <a:cxnLst/>
              <a:rect l="l" t="t" r="r" b="b"/>
              <a:pathLst>
                <a:path w="34909" h="17468" extrusionOk="0">
                  <a:moveTo>
                    <a:pt x="32360" y="1"/>
                  </a:moveTo>
                  <a:lnTo>
                    <a:pt x="32308" y="80"/>
                  </a:lnTo>
                  <a:lnTo>
                    <a:pt x="32229" y="158"/>
                  </a:lnTo>
                  <a:lnTo>
                    <a:pt x="32124" y="185"/>
                  </a:lnTo>
                  <a:lnTo>
                    <a:pt x="32019" y="211"/>
                  </a:lnTo>
                  <a:lnTo>
                    <a:pt x="31231" y="158"/>
                  </a:lnTo>
                  <a:lnTo>
                    <a:pt x="30443" y="185"/>
                  </a:lnTo>
                  <a:lnTo>
                    <a:pt x="29655" y="237"/>
                  </a:lnTo>
                  <a:lnTo>
                    <a:pt x="28867" y="316"/>
                  </a:lnTo>
                  <a:lnTo>
                    <a:pt x="28105" y="474"/>
                  </a:lnTo>
                  <a:lnTo>
                    <a:pt x="27370" y="684"/>
                  </a:lnTo>
                  <a:lnTo>
                    <a:pt x="26661" y="920"/>
                  </a:lnTo>
                  <a:lnTo>
                    <a:pt x="26319" y="1078"/>
                  </a:lnTo>
                  <a:lnTo>
                    <a:pt x="25978" y="1235"/>
                  </a:lnTo>
                  <a:lnTo>
                    <a:pt x="25663" y="1419"/>
                  </a:lnTo>
                  <a:lnTo>
                    <a:pt x="25347" y="1603"/>
                  </a:lnTo>
                  <a:lnTo>
                    <a:pt x="25032" y="1813"/>
                  </a:lnTo>
                  <a:lnTo>
                    <a:pt x="24743" y="2050"/>
                  </a:lnTo>
                  <a:lnTo>
                    <a:pt x="24454" y="2286"/>
                  </a:lnTo>
                  <a:lnTo>
                    <a:pt x="24192" y="2522"/>
                  </a:lnTo>
                  <a:lnTo>
                    <a:pt x="23955" y="2811"/>
                  </a:lnTo>
                  <a:lnTo>
                    <a:pt x="23719" y="3100"/>
                  </a:lnTo>
                  <a:lnTo>
                    <a:pt x="23509" y="3389"/>
                  </a:lnTo>
                  <a:lnTo>
                    <a:pt x="23299" y="3704"/>
                  </a:lnTo>
                  <a:lnTo>
                    <a:pt x="23115" y="4046"/>
                  </a:lnTo>
                  <a:lnTo>
                    <a:pt x="22931" y="4413"/>
                  </a:lnTo>
                  <a:lnTo>
                    <a:pt x="22800" y="4781"/>
                  </a:lnTo>
                  <a:lnTo>
                    <a:pt x="22668" y="5175"/>
                  </a:lnTo>
                  <a:lnTo>
                    <a:pt x="22537" y="5569"/>
                  </a:lnTo>
                  <a:lnTo>
                    <a:pt x="22458" y="6016"/>
                  </a:lnTo>
                  <a:lnTo>
                    <a:pt x="22432" y="6068"/>
                  </a:lnTo>
                  <a:lnTo>
                    <a:pt x="22406" y="6121"/>
                  </a:lnTo>
                  <a:lnTo>
                    <a:pt x="22327" y="6200"/>
                  </a:lnTo>
                  <a:lnTo>
                    <a:pt x="22353" y="6252"/>
                  </a:lnTo>
                  <a:lnTo>
                    <a:pt x="22379" y="6305"/>
                  </a:lnTo>
                  <a:lnTo>
                    <a:pt x="22379" y="6357"/>
                  </a:lnTo>
                  <a:lnTo>
                    <a:pt x="22379" y="6410"/>
                  </a:lnTo>
                  <a:lnTo>
                    <a:pt x="22327" y="6462"/>
                  </a:lnTo>
                  <a:lnTo>
                    <a:pt x="22248" y="6515"/>
                  </a:lnTo>
                  <a:lnTo>
                    <a:pt x="22143" y="6515"/>
                  </a:lnTo>
                  <a:lnTo>
                    <a:pt x="22064" y="6594"/>
                  </a:lnTo>
                  <a:lnTo>
                    <a:pt x="21985" y="6646"/>
                  </a:lnTo>
                  <a:lnTo>
                    <a:pt x="21880" y="6646"/>
                  </a:lnTo>
                  <a:lnTo>
                    <a:pt x="21749" y="6620"/>
                  </a:lnTo>
                  <a:lnTo>
                    <a:pt x="20409" y="6147"/>
                  </a:lnTo>
                  <a:lnTo>
                    <a:pt x="19070" y="5700"/>
                  </a:lnTo>
                  <a:lnTo>
                    <a:pt x="17730" y="5280"/>
                  </a:lnTo>
                  <a:lnTo>
                    <a:pt x="16391" y="4913"/>
                  </a:lnTo>
                  <a:lnTo>
                    <a:pt x="15051" y="4545"/>
                  </a:lnTo>
                  <a:lnTo>
                    <a:pt x="13738" y="4203"/>
                  </a:lnTo>
                  <a:lnTo>
                    <a:pt x="12398" y="3862"/>
                  </a:lnTo>
                  <a:lnTo>
                    <a:pt x="11059" y="3573"/>
                  </a:lnTo>
                  <a:lnTo>
                    <a:pt x="9745" y="3310"/>
                  </a:lnTo>
                  <a:lnTo>
                    <a:pt x="8406" y="3074"/>
                  </a:lnTo>
                  <a:lnTo>
                    <a:pt x="7066" y="2838"/>
                  </a:lnTo>
                  <a:lnTo>
                    <a:pt x="5753" y="2627"/>
                  </a:lnTo>
                  <a:lnTo>
                    <a:pt x="4413" y="2470"/>
                  </a:lnTo>
                  <a:lnTo>
                    <a:pt x="3100" y="2312"/>
                  </a:lnTo>
                  <a:lnTo>
                    <a:pt x="1761" y="2155"/>
                  </a:lnTo>
                  <a:lnTo>
                    <a:pt x="421" y="2050"/>
                  </a:lnTo>
                  <a:lnTo>
                    <a:pt x="263" y="2338"/>
                  </a:lnTo>
                  <a:lnTo>
                    <a:pt x="132" y="2654"/>
                  </a:lnTo>
                  <a:lnTo>
                    <a:pt x="53" y="2969"/>
                  </a:lnTo>
                  <a:lnTo>
                    <a:pt x="1" y="3284"/>
                  </a:lnTo>
                  <a:lnTo>
                    <a:pt x="27" y="3625"/>
                  </a:lnTo>
                  <a:lnTo>
                    <a:pt x="106" y="3941"/>
                  </a:lnTo>
                  <a:lnTo>
                    <a:pt x="237" y="4230"/>
                  </a:lnTo>
                  <a:lnTo>
                    <a:pt x="316" y="4387"/>
                  </a:lnTo>
                  <a:lnTo>
                    <a:pt x="421" y="4519"/>
                  </a:lnTo>
                  <a:lnTo>
                    <a:pt x="579" y="4676"/>
                  </a:lnTo>
                  <a:lnTo>
                    <a:pt x="710" y="4807"/>
                  </a:lnTo>
                  <a:lnTo>
                    <a:pt x="868" y="4913"/>
                  </a:lnTo>
                  <a:lnTo>
                    <a:pt x="1025" y="5018"/>
                  </a:lnTo>
                  <a:lnTo>
                    <a:pt x="1209" y="5096"/>
                  </a:lnTo>
                  <a:lnTo>
                    <a:pt x="1367" y="5149"/>
                  </a:lnTo>
                  <a:lnTo>
                    <a:pt x="1734" y="5228"/>
                  </a:lnTo>
                  <a:lnTo>
                    <a:pt x="2102" y="5228"/>
                  </a:lnTo>
                  <a:lnTo>
                    <a:pt x="2496" y="5201"/>
                  </a:lnTo>
                  <a:lnTo>
                    <a:pt x="2864" y="5149"/>
                  </a:lnTo>
                  <a:lnTo>
                    <a:pt x="3232" y="5044"/>
                  </a:lnTo>
                  <a:lnTo>
                    <a:pt x="3442" y="4729"/>
                  </a:lnTo>
                  <a:lnTo>
                    <a:pt x="3494" y="4676"/>
                  </a:lnTo>
                  <a:lnTo>
                    <a:pt x="3573" y="4624"/>
                  </a:lnTo>
                  <a:lnTo>
                    <a:pt x="3704" y="4624"/>
                  </a:lnTo>
                  <a:lnTo>
                    <a:pt x="3783" y="4650"/>
                  </a:lnTo>
                  <a:lnTo>
                    <a:pt x="3836" y="4676"/>
                  </a:lnTo>
                  <a:lnTo>
                    <a:pt x="3888" y="4729"/>
                  </a:lnTo>
                  <a:lnTo>
                    <a:pt x="3914" y="4807"/>
                  </a:lnTo>
                  <a:lnTo>
                    <a:pt x="4019" y="4807"/>
                  </a:lnTo>
                  <a:lnTo>
                    <a:pt x="4098" y="4860"/>
                  </a:lnTo>
                  <a:lnTo>
                    <a:pt x="4177" y="4913"/>
                  </a:lnTo>
                  <a:lnTo>
                    <a:pt x="4256" y="4991"/>
                  </a:lnTo>
                  <a:lnTo>
                    <a:pt x="4282" y="5070"/>
                  </a:lnTo>
                  <a:lnTo>
                    <a:pt x="4282" y="5149"/>
                  </a:lnTo>
                  <a:lnTo>
                    <a:pt x="4256" y="5254"/>
                  </a:lnTo>
                  <a:lnTo>
                    <a:pt x="4177" y="5333"/>
                  </a:lnTo>
                  <a:lnTo>
                    <a:pt x="3914" y="5517"/>
                  </a:lnTo>
                  <a:lnTo>
                    <a:pt x="3626" y="5674"/>
                  </a:lnTo>
                  <a:lnTo>
                    <a:pt x="3310" y="6620"/>
                  </a:lnTo>
                  <a:lnTo>
                    <a:pt x="3153" y="7093"/>
                  </a:lnTo>
                  <a:lnTo>
                    <a:pt x="3021" y="7592"/>
                  </a:lnTo>
                  <a:lnTo>
                    <a:pt x="2916" y="8064"/>
                  </a:lnTo>
                  <a:lnTo>
                    <a:pt x="2838" y="8563"/>
                  </a:lnTo>
                  <a:lnTo>
                    <a:pt x="2785" y="9036"/>
                  </a:lnTo>
                  <a:lnTo>
                    <a:pt x="2785" y="9509"/>
                  </a:lnTo>
                  <a:lnTo>
                    <a:pt x="2785" y="9982"/>
                  </a:lnTo>
                  <a:lnTo>
                    <a:pt x="2864" y="10428"/>
                  </a:lnTo>
                  <a:lnTo>
                    <a:pt x="2969" y="10901"/>
                  </a:lnTo>
                  <a:lnTo>
                    <a:pt x="3153" y="11321"/>
                  </a:lnTo>
                  <a:lnTo>
                    <a:pt x="3363" y="11742"/>
                  </a:lnTo>
                  <a:lnTo>
                    <a:pt x="3652" y="12162"/>
                  </a:lnTo>
                  <a:lnTo>
                    <a:pt x="3809" y="12346"/>
                  </a:lnTo>
                  <a:lnTo>
                    <a:pt x="3993" y="12530"/>
                  </a:lnTo>
                  <a:lnTo>
                    <a:pt x="4203" y="12714"/>
                  </a:lnTo>
                  <a:lnTo>
                    <a:pt x="4413" y="12897"/>
                  </a:lnTo>
                  <a:lnTo>
                    <a:pt x="4913" y="13265"/>
                  </a:lnTo>
                  <a:lnTo>
                    <a:pt x="5412" y="13554"/>
                  </a:lnTo>
                  <a:lnTo>
                    <a:pt x="5963" y="13790"/>
                  </a:lnTo>
                  <a:lnTo>
                    <a:pt x="6488" y="13974"/>
                  </a:lnTo>
                  <a:lnTo>
                    <a:pt x="7040" y="14106"/>
                  </a:lnTo>
                  <a:lnTo>
                    <a:pt x="7618" y="14184"/>
                  </a:lnTo>
                  <a:lnTo>
                    <a:pt x="8170" y="14237"/>
                  </a:lnTo>
                  <a:lnTo>
                    <a:pt x="8721" y="14211"/>
                  </a:lnTo>
                  <a:lnTo>
                    <a:pt x="9273" y="14132"/>
                  </a:lnTo>
                  <a:lnTo>
                    <a:pt x="9824" y="14001"/>
                  </a:lnTo>
                  <a:lnTo>
                    <a:pt x="10350" y="13843"/>
                  </a:lnTo>
                  <a:lnTo>
                    <a:pt x="10875" y="13607"/>
                  </a:lnTo>
                  <a:lnTo>
                    <a:pt x="11348" y="13318"/>
                  </a:lnTo>
                  <a:lnTo>
                    <a:pt x="11820" y="13002"/>
                  </a:lnTo>
                  <a:lnTo>
                    <a:pt x="12241" y="12608"/>
                  </a:lnTo>
                  <a:lnTo>
                    <a:pt x="12661" y="12188"/>
                  </a:lnTo>
                  <a:lnTo>
                    <a:pt x="12714" y="12083"/>
                  </a:lnTo>
                  <a:lnTo>
                    <a:pt x="12766" y="12031"/>
                  </a:lnTo>
                  <a:lnTo>
                    <a:pt x="12819" y="12031"/>
                  </a:lnTo>
                  <a:lnTo>
                    <a:pt x="12924" y="11978"/>
                  </a:lnTo>
                  <a:lnTo>
                    <a:pt x="13055" y="11952"/>
                  </a:lnTo>
                  <a:lnTo>
                    <a:pt x="13186" y="12004"/>
                  </a:lnTo>
                  <a:lnTo>
                    <a:pt x="13291" y="12083"/>
                  </a:lnTo>
                  <a:lnTo>
                    <a:pt x="13370" y="12188"/>
                  </a:lnTo>
                  <a:lnTo>
                    <a:pt x="13423" y="12320"/>
                  </a:lnTo>
                  <a:lnTo>
                    <a:pt x="13423" y="12451"/>
                  </a:lnTo>
                  <a:lnTo>
                    <a:pt x="13370" y="12582"/>
                  </a:lnTo>
                  <a:lnTo>
                    <a:pt x="13239" y="12819"/>
                  </a:lnTo>
                  <a:lnTo>
                    <a:pt x="13344" y="13081"/>
                  </a:lnTo>
                  <a:lnTo>
                    <a:pt x="13475" y="13291"/>
                  </a:lnTo>
                  <a:lnTo>
                    <a:pt x="13633" y="13501"/>
                  </a:lnTo>
                  <a:lnTo>
                    <a:pt x="13790" y="13685"/>
                  </a:lnTo>
                  <a:lnTo>
                    <a:pt x="13974" y="13869"/>
                  </a:lnTo>
                  <a:lnTo>
                    <a:pt x="14184" y="14001"/>
                  </a:lnTo>
                  <a:lnTo>
                    <a:pt x="14395" y="14106"/>
                  </a:lnTo>
                  <a:lnTo>
                    <a:pt x="14605" y="14211"/>
                  </a:lnTo>
                  <a:lnTo>
                    <a:pt x="14841" y="14263"/>
                  </a:lnTo>
                  <a:lnTo>
                    <a:pt x="15104" y="14289"/>
                  </a:lnTo>
                  <a:lnTo>
                    <a:pt x="15340" y="14316"/>
                  </a:lnTo>
                  <a:lnTo>
                    <a:pt x="15603" y="14289"/>
                  </a:lnTo>
                  <a:lnTo>
                    <a:pt x="15865" y="14237"/>
                  </a:lnTo>
                  <a:lnTo>
                    <a:pt x="16128" y="14158"/>
                  </a:lnTo>
                  <a:lnTo>
                    <a:pt x="16391" y="14027"/>
                  </a:lnTo>
                  <a:lnTo>
                    <a:pt x="16680" y="13895"/>
                  </a:lnTo>
                  <a:lnTo>
                    <a:pt x="16732" y="13869"/>
                  </a:lnTo>
                  <a:lnTo>
                    <a:pt x="16785" y="13607"/>
                  </a:lnTo>
                  <a:lnTo>
                    <a:pt x="16864" y="13318"/>
                  </a:lnTo>
                  <a:lnTo>
                    <a:pt x="16890" y="13265"/>
                  </a:lnTo>
                  <a:lnTo>
                    <a:pt x="16942" y="13213"/>
                  </a:lnTo>
                  <a:lnTo>
                    <a:pt x="17126" y="13213"/>
                  </a:lnTo>
                  <a:lnTo>
                    <a:pt x="17179" y="13239"/>
                  </a:lnTo>
                  <a:lnTo>
                    <a:pt x="17205" y="13291"/>
                  </a:lnTo>
                  <a:lnTo>
                    <a:pt x="17205" y="13370"/>
                  </a:lnTo>
                  <a:lnTo>
                    <a:pt x="17205" y="13685"/>
                  </a:lnTo>
                  <a:lnTo>
                    <a:pt x="17231" y="14001"/>
                  </a:lnTo>
                  <a:lnTo>
                    <a:pt x="17258" y="14289"/>
                  </a:lnTo>
                  <a:lnTo>
                    <a:pt x="17310" y="14578"/>
                  </a:lnTo>
                  <a:lnTo>
                    <a:pt x="17415" y="14841"/>
                  </a:lnTo>
                  <a:lnTo>
                    <a:pt x="17520" y="15104"/>
                  </a:lnTo>
                  <a:lnTo>
                    <a:pt x="17625" y="15340"/>
                  </a:lnTo>
                  <a:lnTo>
                    <a:pt x="17783" y="15550"/>
                  </a:lnTo>
                  <a:lnTo>
                    <a:pt x="17940" y="15787"/>
                  </a:lnTo>
                  <a:lnTo>
                    <a:pt x="18098" y="15970"/>
                  </a:lnTo>
                  <a:lnTo>
                    <a:pt x="18282" y="16154"/>
                  </a:lnTo>
                  <a:lnTo>
                    <a:pt x="18492" y="16338"/>
                  </a:lnTo>
                  <a:lnTo>
                    <a:pt x="18702" y="16496"/>
                  </a:lnTo>
                  <a:lnTo>
                    <a:pt x="18939" y="16653"/>
                  </a:lnTo>
                  <a:lnTo>
                    <a:pt x="19175" y="16785"/>
                  </a:lnTo>
                  <a:lnTo>
                    <a:pt x="19411" y="16916"/>
                  </a:lnTo>
                  <a:lnTo>
                    <a:pt x="19937" y="17126"/>
                  </a:lnTo>
                  <a:lnTo>
                    <a:pt x="20488" y="17284"/>
                  </a:lnTo>
                  <a:lnTo>
                    <a:pt x="21066" y="17389"/>
                  </a:lnTo>
                  <a:lnTo>
                    <a:pt x="21618" y="17468"/>
                  </a:lnTo>
                  <a:lnTo>
                    <a:pt x="22195" y="17468"/>
                  </a:lnTo>
                  <a:lnTo>
                    <a:pt x="22773" y="17441"/>
                  </a:lnTo>
                  <a:lnTo>
                    <a:pt x="23299" y="17363"/>
                  </a:lnTo>
                  <a:lnTo>
                    <a:pt x="23824" y="17231"/>
                  </a:lnTo>
                  <a:lnTo>
                    <a:pt x="24349" y="17047"/>
                  </a:lnTo>
                  <a:lnTo>
                    <a:pt x="24848" y="16837"/>
                  </a:lnTo>
                  <a:lnTo>
                    <a:pt x="25295" y="16601"/>
                  </a:lnTo>
                  <a:lnTo>
                    <a:pt x="25689" y="16312"/>
                  </a:lnTo>
                  <a:lnTo>
                    <a:pt x="26083" y="15997"/>
                  </a:lnTo>
                  <a:lnTo>
                    <a:pt x="26424" y="15629"/>
                  </a:lnTo>
                  <a:lnTo>
                    <a:pt x="26739" y="15261"/>
                  </a:lnTo>
                  <a:lnTo>
                    <a:pt x="27028" y="14867"/>
                  </a:lnTo>
                  <a:lnTo>
                    <a:pt x="27265" y="14447"/>
                  </a:lnTo>
                  <a:lnTo>
                    <a:pt x="27475" y="14001"/>
                  </a:lnTo>
                  <a:lnTo>
                    <a:pt x="27659" y="13554"/>
                  </a:lnTo>
                  <a:lnTo>
                    <a:pt x="27816" y="13081"/>
                  </a:lnTo>
                  <a:lnTo>
                    <a:pt x="27948" y="12582"/>
                  </a:lnTo>
                  <a:lnTo>
                    <a:pt x="28053" y="12083"/>
                  </a:lnTo>
                  <a:lnTo>
                    <a:pt x="28105" y="11558"/>
                  </a:lnTo>
                  <a:lnTo>
                    <a:pt x="28158" y="11059"/>
                  </a:lnTo>
                  <a:lnTo>
                    <a:pt x="28105" y="11006"/>
                  </a:lnTo>
                  <a:lnTo>
                    <a:pt x="28079" y="10901"/>
                  </a:lnTo>
                  <a:lnTo>
                    <a:pt x="28079" y="10796"/>
                  </a:lnTo>
                  <a:lnTo>
                    <a:pt x="28132" y="10691"/>
                  </a:lnTo>
                  <a:lnTo>
                    <a:pt x="28210" y="10638"/>
                  </a:lnTo>
                  <a:lnTo>
                    <a:pt x="28263" y="10533"/>
                  </a:lnTo>
                  <a:lnTo>
                    <a:pt x="28368" y="10455"/>
                  </a:lnTo>
                  <a:lnTo>
                    <a:pt x="28473" y="10428"/>
                  </a:lnTo>
                  <a:lnTo>
                    <a:pt x="28578" y="10428"/>
                  </a:lnTo>
                  <a:lnTo>
                    <a:pt x="28709" y="10455"/>
                  </a:lnTo>
                  <a:lnTo>
                    <a:pt x="28815" y="10533"/>
                  </a:lnTo>
                  <a:lnTo>
                    <a:pt x="28893" y="10638"/>
                  </a:lnTo>
                  <a:lnTo>
                    <a:pt x="28920" y="10770"/>
                  </a:lnTo>
                  <a:lnTo>
                    <a:pt x="28946" y="11032"/>
                  </a:lnTo>
                  <a:lnTo>
                    <a:pt x="29314" y="11216"/>
                  </a:lnTo>
                  <a:lnTo>
                    <a:pt x="29681" y="11400"/>
                  </a:lnTo>
                  <a:lnTo>
                    <a:pt x="30075" y="11532"/>
                  </a:lnTo>
                  <a:lnTo>
                    <a:pt x="30443" y="11637"/>
                  </a:lnTo>
                  <a:lnTo>
                    <a:pt x="30837" y="11715"/>
                  </a:lnTo>
                  <a:lnTo>
                    <a:pt x="31231" y="11768"/>
                  </a:lnTo>
                  <a:lnTo>
                    <a:pt x="31625" y="11794"/>
                  </a:lnTo>
                  <a:lnTo>
                    <a:pt x="31993" y="11794"/>
                  </a:lnTo>
                  <a:lnTo>
                    <a:pt x="32387" y="11742"/>
                  </a:lnTo>
                  <a:lnTo>
                    <a:pt x="32754" y="11663"/>
                  </a:lnTo>
                  <a:lnTo>
                    <a:pt x="33148" y="11558"/>
                  </a:lnTo>
                  <a:lnTo>
                    <a:pt x="33516" y="11426"/>
                  </a:lnTo>
                  <a:lnTo>
                    <a:pt x="33884" y="11243"/>
                  </a:lnTo>
                  <a:lnTo>
                    <a:pt x="34225" y="11032"/>
                  </a:lnTo>
                  <a:lnTo>
                    <a:pt x="34567" y="10770"/>
                  </a:lnTo>
                  <a:lnTo>
                    <a:pt x="34908" y="10507"/>
                  </a:lnTo>
                  <a:lnTo>
                    <a:pt x="34304" y="10350"/>
                  </a:lnTo>
                  <a:lnTo>
                    <a:pt x="33700" y="10218"/>
                  </a:lnTo>
                  <a:lnTo>
                    <a:pt x="33595" y="10166"/>
                  </a:lnTo>
                  <a:lnTo>
                    <a:pt x="33490" y="10087"/>
                  </a:lnTo>
                  <a:lnTo>
                    <a:pt x="33437" y="9956"/>
                  </a:lnTo>
                  <a:lnTo>
                    <a:pt x="33411" y="9824"/>
                  </a:lnTo>
                  <a:lnTo>
                    <a:pt x="33253" y="7670"/>
                  </a:lnTo>
                  <a:lnTo>
                    <a:pt x="33201" y="6594"/>
                  </a:lnTo>
                  <a:lnTo>
                    <a:pt x="33148" y="5517"/>
                  </a:lnTo>
                  <a:lnTo>
                    <a:pt x="33096" y="5412"/>
                  </a:lnTo>
                  <a:lnTo>
                    <a:pt x="33096" y="5307"/>
                  </a:lnTo>
                  <a:lnTo>
                    <a:pt x="33122" y="5201"/>
                  </a:lnTo>
                  <a:lnTo>
                    <a:pt x="33175" y="5070"/>
                  </a:lnTo>
                  <a:lnTo>
                    <a:pt x="33385" y="4676"/>
                  </a:lnTo>
                  <a:lnTo>
                    <a:pt x="33569" y="4282"/>
                  </a:lnTo>
                  <a:lnTo>
                    <a:pt x="33700" y="3914"/>
                  </a:lnTo>
                  <a:lnTo>
                    <a:pt x="33779" y="3547"/>
                  </a:lnTo>
                  <a:lnTo>
                    <a:pt x="33831" y="3205"/>
                  </a:lnTo>
                  <a:lnTo>
                    <a:pt x="33858" y="2864"/>
                  </a:lnTo>
                  <a:lnTo>
                    <a:pt x="33831" y="2522"/>
                  </a:lnTo>
                  <a:lnTo>
                    <a:pt x="33779" y="2207"/>
                  </a:lnTo>
                  <a:lnTo>
                    <a:pt x="33700" y="1892"/>
                  </a:lnTo>
                  <a:lnTo>
                    <a:pt x="33595" y="1577"/>
                  </a:lnTo>
                  <a:lnTo>
                    <a:pt x="33437" y="1288"/>
                  </a:lnTo>
                  <a:lnTo>
                    <a:pt x="33280" y="999"/>
                  </a:lnTo>
                  <a:lnTo>
                    <a:pt x="33070" y="736"/>
                  </a:lnTo>
                  <a:lnTo>
                    <a:pt x="32859" y="500"/>
                  </a:lnTo>
                  <a:lnTo>
                    <a:pt x="32623" y="237"/>
                  </a:lnTo>
                  <a:lnTo>
                    <a:pt x="323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68"/>
            <p:cNvSpPr/>
            <p:nvPr/>
          </p:nvSpPr>
          <p:spPr>
            <a:xfrm>
              <a:off x="5851839" y="2215833"/>
              <a:ext cx="37887" cy="56806"/>
            </a:xfrm>
            <a:custGeom>
              <a:avLst/>
              <a:gdLst/>
              <a:ahLst/>
              <a:cxnLst/>
              <a:rect l="l" t="t" r="r" b="b"/>
              <a:pathLst>
                <a:path w="2313" h="3468" extrusionOk="0">
                  <a:moveTo>
                    <a:pt x="1656" y="0"/>
                  </a:moveTo>
                  <a:lnTo>
                    <a:pt x="1314" y="263"/>
                  </a:lnTo>
                  <a:lnTo>
                    <a:pt x="999" y="578"/>
                  </a:lnTo>
                  <a:lnTo>
                    <a:pt x="710" y="920"/>
                  </a:lnTo>
                  <a:lnTo>
                    <a:pt x="474" y="1261"/>
                  </a:lnTo>
                  <a:lnTo>
                    <a:pt x="316" y="1498"/>
                  </a:lnTo>
                  <a:lnTo>
                    <a:pt x="185" y="1787"/>
                  </a:lnTo>
                  <a:lnTo>
                    <a:pt x="80" y="2102"/>
                  </a:lnTo>
                  <a:lnTo>
                    <a:pt x="1" y="2443"/>
                  </a:lnTo>
                  <a:lnTo>
                    <a:pt x="1" y="2601"/>
                  </a:lnTo>
                  <a:lnTo>
                    <a:pt x="1" y="2732"/>
                  </a:lnTo>
                  <a:lnTo>
                    <a:pt x="53" y="2890"/>
                  </a:lnTo>
                  <a:lnTo>
                    <a:pt x="106" y="3021"/>
                  </a:lnTo>
                  <a:lnTo>
                    <a:pt x="185" y="3152"/>
                  </a:lnTo>
                  <a:lnTo>
                    <a:pt x="290" y="3257"/>
                  </a:lnTo>
                  <a:lnTo>
                    <a:pt x="421" y="3336"/>
                  </a:lnTo>
                  <a:lnTo>
                    <a:pt x="579" y="3415"/>
                  </a:lnTo>
                  <a:lnTo>
                    <a:pt x="736" y="3441"/>
                  </a:lnTo>
                  <a:lnTo>
                    <a:pt x="868" y="3468"/>
                  </a:lnTo>
                  <a:lnTo>
                    <a:pt x="1025" y="3441"/>
                  </a:lnTo>
                  <a:lnTo>
                    <a:pt x="1157" y="3415"/>
                  </a:lnTo>
                  <a:lnTo>
                    <a:pt x="1288" y="3363"/>
                  </a:lnTo>
                  <a:lnTo>
                    <a:pt x="1419" y="3310"/>
                  </a:lnTo>
                  <a:lnTo>
                    <a:pt x="1656" y="3126"/>
                  </a:lnTo>
                  <a:lnTo>
                    <a:pt x="1839" y="2916"/>
                  </a:lnTo>
                  <a:lnTo>
                    <a:pt x="2023" y="2653"/>
                  </a:lnTo>
                  <a:lnTo>
                    <a:pt x="2155" y="2391"/>
                  </a:lnTo>
                  <a:lnTo>
                    <a:pt x="2233" y="2154"/>
                  </a:lnTo>
                  <a:lnTo>
                    <a:pt x="2286" y="1865"/>
                  </a:lnTo>
                  <a:lnTo>
                    <a:pt x="2312" y="1603"/>
                  </a:lnTo>
                  <a:lnTo>
                    <a:pt x="2286" y="1340"/>
                  </a:lnTo>
                  <a:lnTo>
                    <a:pt x="2233" y="1077"/>
                  </a:lnTo>
                  <a:lnTo>
                    <a:pt x="2155" y="815"/>
                  </a:lnTo>
                  <a:lnTo>
                    <a:pt x="2023" y="578"/>
                  </a:lnTo>
                  <a:lnTo>
                    <a:pt x="1892" y="342"/>
                  </a:lnTo>
                  <a:lnTo>
                    <a:pt x="1708" y="132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68"/>
            <p:cNvSpPr/>
            <p:nvPr/>
          </p:nvSpPr>
          <p:spPr>
            <a:xfrm>
              <a:off x="5826892" y="3983251"/>
              <a:ext cx="51646" cy="39165"/>
            </a:xfrm>
            <a:custGeom>
              <a:avLst/>
              <a:gdLst/>
              <a:ahLst/>
              <a:cxnLst/>
              <a:rect l="l" t="t" r="r" b="b"/>
              <a:pathLst>
                <a:path w="3153" h="2391" extrusionOk="0">
                  <a:moveTo>
                    <a:pt x="1681" y="0"/>
                  </a:moveTo>
                  <a:lnTo>
                    <a:pt x="1340" y="26"/>
                  </a:lnTo>
                  <a:lnTo>
                    <a:pt x="1182" y="53"/>
                  </a:lnTo>
                  <a:lnTo>
                    <a:pt x="999" y="105"/>
                  </a:lnTo>
                  <a:lnTo>
                    <a:pt x="841" y="158"/>
                  </a:lnTo>
                  <a:lnTo>
                    <a:pt x="710" y="237"/>
                  </a:lnTo>
                  <a:lnTo>
                    <a:pt x="552" y="342"/>
                  </a:lnTo>
                  <a:lnTo>
                    <a:pt x="421" y="447"/>
                  </a:lnTo>
                  <a:lnTo>
                    <a:pt x="263" y="657"/>
                  </a:lnTo>
                  <a:lnTo>
                    <a:pt x="132" y="893"/>
                  </a:lnTo>
                  <a:lnTo>
                    <a:pt x="27" y="1156"/>
                  </a:lnTo>
                  <a:lnTo>
                    <a:pt x="0" y="1418"/>
                  </a:lnTo>
                  <a:lnTo>
                    <a:pt x="0" y="1655"/>
                  </a:lnTo>
                  <a:lnTo>
                    <a:pt x="79" y="1918"/>
                  </a:lnTo>
                  <a:lnTo>
                    <a:pt x="132" y="2023"/>
                  </a:lnTo>
                  <a:lnTo>
                    <a:pt x="184" y="2154"/>
                  </a:lnTo>
                  <a:lnTo>
                    <a:pt x="289" y="2259"/>
                  </a:lnTo>
                  <a:lnTo>
                    <a:pt x="368" y="2338"/>
                  </a:lnTo>
                  <a:lnTo>
                    <a:pt x="473" y="2390"/>
                  </a:lnTo>
                  <a:lnTo>
                    <a:pt x="657" y="2390"/>
                  </a:lnTo>
                  <a:lnTo>
                    <a:pt x="736" y="2338"/>
                  </a:lnTo>
                  <a:lnTo>
                    <a:pt x="815" y="2285"/>
                  </a:lnTo>
                  <a:lnTo>
                    <a:pt x="841" y="2206"/>
                  </a:lnTo>
                  <a:lnTo>
                    <a:pt x="841" y="2101"/>
                  </a:lnTo>
                  <a:lnTo>
                    <a:pt x="788" y="2023"/>
                  </a:lnTo>
                  <a:lnTo>
                    <a:pt x="710" y="1865"/>
                  </a:lnTo>
                  <a:lnTo>
                    <a:pt x="657" y="1707"/>
                  </a:lnTo>
                  <a:lnTo>
                    <a:pt x="631" y="1550"/>
                  </a:lnTo>
                  <a:lnTo>
                    <a:pt x="657" y="1392"/>
                  </a:lnTo>
                  <a:lnTo>
                    <a:pt x="710" y="1261"/>
                  </a:lnTo>
                  <a:lnTo>
                    <a:pt x="788" y="1103"/>
                  </a:lnTo>
                  <a:lnTo>
                    <a:pt x="893" y="972"/>
                  </a:lnTo>
                  <a:lnTo>
                    <a:pt x="1025" y="867"/>
                  </a:lnTo>
                  <a:lnTo>
                    <a:pt x="1209" y="762"/>
                  </a:lnTo>
                  <a:lnTo>
                    <a:pt x="1419" y="709"/>
                  </a:lnTo>
                  <a:lnTo>
                    <a:pt x="1892" y="709"/>
                  </a:lnTo>
                  <a:lnTo>
                    <a:pt x="2102" y="762"/>
                  </a:lnTo>
                  <a:lnTo>
                    <a:pt x="2338" y="841"/>
                  </a:lnTo>
                  <a:lnTo>
                    <a:pt x="2758" y="972"/>
                  </a:lnTo>
                  <a:lnTo>
                    <a:pt x="2863" y="998"/>
                  </a:lnTo>
                  <a:lnTo>
                    <a:pt x="2995" y="972"/>
                  </a:lnTo>
                  <a:lnTo>
                    <a:pt x="3074" y="893"/>
                  </a:lnTo>
                  <a:lnTo>
                    <a:pt x="3126" y="788"/>
                  </a:lnTo>
                  <a:lnTo>
                    <a:pt x="3152" y="683"/>
                  </a:lnTo>
                  <a:lnTo>
                    <a:pt x="3152" y="552"/>
                  </a:lnTo>
                  <a:lnTo>
                    <a:pt x="3100" y="447"/>
                  </a:lnTo>
                  <a:lnTo>
                    <a:pt x="2995" y="368"/>
                  </a:lnTo>
                  <a:lnTo>
                    <a:pt x="2706" y="237"/>
                  </a:lnTo>
                  <a:lnTo>
                    <a:pt x="2364" y="105"/>
                  </a:lnTo>
                  <a:lnTo>
                    <a:pt x="2023" y="26"/>
                  </a:lnTo>
                  <a:lnTo>
                    <a:pt x="168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68"/>
            <p:cNvSpPr/>
            <p:nvPr/>
          </p:nvSpPr>
          <p:spPr>
            <a:xfrm>
              <a:off x="5661683" y="2788052"/>
              <a:ext cx="181146" cy="119181"/>
            </a:xfrm>
            <a:custGeom>
              <a:avLst/>
              <a:gdLst/>
              <a:ahLst/>
              <a:cxnLst/>
              <a:rect l="l" t="t" r="r" b="b"/>
              <a:pathLst>
                <a:path w="11059" h="7276" extrusionOk="0">
                  <a:moveTo>
                    <a:pt x="6751" y="0"/>
                  </a:moveTo>
                  <a:lnTo>
                    <a:pt x="6173" y="26"/>
                  </a:lnTo>
                  <a:lnTo>
                    <a:pt x="5621" y="79"/>
                  </a:lnTo>
                  <a:lnTo>
                    <a:pt x="5070" y="184"/>
                  </a:lnTo>
                  <a:lnTo>
                    <a:pt x="4518" y="315"/>
                  </a:lnTo>
                  <a:lnTo>
                    <a:pt x="4019" y="473"/>
                  </a:lnTo>
                  <a:lnTo>
                    <a:pt x="3494" y="657"/>
                  </a:lnTo>
                  <a:lnTo>
                    <a:pt x="3021" y="893"/>
                  </a:lnTo>
                  <a:lnTo>
                    <a:pt x="2548" y="1156"/>
                  </a:lnTo>
                  <a:lnTo>
                    <a:pt x="2102" y="1445"/>
                  </a:lnTo>
                  <a:lnTo>
                    <a:pt x="1681" y="1786"/>
                  </a:lnTo>
                  <a:lnTo>
                    <a:pt x="1287" y="2154"/>
                  </a:lnTo>
                  <a:lnTo>
                    <a:pt x="920" y="2548"/>
                  </a:lnTo>
                  <a:lnTo>
                    <a:pt x="578" y="2968"/>
                  </a:lnTo>
                  <a:lnTo>
                    <a:pt x="289" y="3441"/>
                  </a:lnTo>
                  <a:lnTo>
                    <a:pt x="0" y="3966"/>
                  </a:lnTo>
                  <a:lnTo>
                    <a:pt x="79" y="3993"/>
                  </a:lnTo>
                  <a:lnTo>
                    <a:pt x="132" y="4071"/>
                  </a:lnTo>
                  <a:lnTo>
                    <a:pt x="368" y="4544"/>
                  </a:lnTo>
                  <a:lnTo>
                    <a:pt x="552" y="5070"/>
                  </a:lnTo>
                  <a:lnTo>
                    <a:pt x="762" y="5569"/>
                  </a:lnTo>
                  <a:lnTo>
                    <a:pt x="972" y="6068"/>
                  </a:lnTo>
                  <a:lnTo>
                    <a:pt x="1287" y="6698"/>
                  </a:lnTo>
                  <a:lnTo>
                    <a:pt x="1629" y="7276"/>
                  </a:lnTo>
                  <a:lnTo>
                    <a:pt x="1708" y="6856"/>
                  </a:lnTo>
                  <a:lnTo>
                    <a:pt x="1786" y="6462"/>
                  </a:lnTo>
                  <a:lnTo>
                    <a:pt x="1891" y="6068"/>
                  </a:lnTo>
                  <a:lnTo>
                    <a:pt x="2023" y="5700"/>
                  </a:lnTo>
                  <a:lnTo>
                    <a:pt x="2180" y="5332"/>
                  </a:lnTo>
                  <a:lnTo>
                    <a:pt x="2364" y="4991"/>
                  </a:lnTo>
                  <a:lnTo>
                    <a:pt x="2548" y="4676"/>
                  </a:lnTo>
                  <a:lnTo>
                    <a:pt x="2758" y="4360"/>
                  </a:lnTo>
                  <a:lnTo>
                    <a:pt x="2995" y="4071"/>
                  </a:lnTo>
                  <a:lnTo>
                    <a:pt x="3231" y="3783"/>
                  </a:lnTo>
                  <a:lnTo>
                    <a:pt x="3494" y="3520"/>
                  </a:lnTo>
                  <a:lnTo>
                    <a:pt x="3756" y="3257"/>
                  </a:lnTo>
                  <a:lnTo>
                    <a:pt x="4045" y="3021"/>
                  </a:lnTo>
                  <a:lnTo>
                    <a:pt x="4360" y="2811"/>
                  </a:lnTo>
                  <a:lnTo>
                    <a:pt x="4676" y="2601"/>
                  </a:lnTo>
                  <a:lnTo>
                    <a:pt x="4991" y="2390"/>
                  </a:lnTo>
                  <a:lnTo>
                    <a:pt x="5332" y="2207"/>
                  </a:lnTo>
                  <a:lnTo>
                    <a:pt x="5674" y="2049"/>
                  </a:lnTo>
                  <a:lnTo>
                    <a:pt x="6383" y="1760"/>
                  </a:lnTo>
                  <a:lnTo>
                    <a:pt x="7145" y="1524"/>
                  </a:lnTo>
                  <a:lnTo>
                    <a:pt x="7906" y="1314"/>
                  </a:lnTo>
                  <a:lnTo>
                    <a:pt x="8694" y="1182"/>
                  </a:lnTo>
                  <a:lnTo>
                    <a:pt x="9482" y="1077"/>
                  </a:lnTo>
                  <a:lnTo>
                    <a:pt x="10270" y="1051"/>
                  </a:lnTo>
                  <a:lnTo>
                    <a:pt x="11058" y="1051"/>
                  </a:lnTo>
                  <a:lnTo>
                    <a:pt x="10612" y="814"/>
                  </a:lnTo>
                  <a:lnTo>
                    <a:pt x="10165" y="604"/>
                  </a:lnTo>
                  <a:lnTo>
                    <a:pt x="9692" y="447"/>
                  </a:lnTo>
                  <a:lnTo>
                    <a:pt x="9220" y="289"/>
                  </a:lnTo>
                  <a:lnTo>
                    <a:pt x="8747" y="158"/>
                  </a:lnTo>
                  <a:lnTo>
                    <a:pt x="8274" y="79"/>
                  </a:lnTo>
                  <a:lnTo>
                    <a:pt x="7801" y="26"/>
                  </a:lnTo>
                  <a:lnTo>
                    <a:pt x="73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68"/>
            <p:cNvSpPr/>
            <p:nvPr/>
          </p:nvSpPr>
          <p:spPr>
            <a:xfrm>
              <a:off x="5753313" y="3943661"/>
              <a:ext cx="55102" cy="40459"/>
            </a:xfrm>
            <a:custGeom>
              <a:avLst/>
              <a:gdLst/>
              <a:ahLst/>
              <a:cxnLst/>
              <a:rect l="l" t="t" r="r" b="b"/>
              <a:pathLst>
                <a:path w="3364" h="2470" extrusionOk="0">
                  <a:moveTo>
                    <a:pt x="526" y="1"/>
                  </a:moveTo>
                  <a:lnTo>
                    <a:pt x="448" y="27"/>
                  </a:lnTo>
                  <a:lnTo>
                    <a:pt x="342" y="106"/>
                  </a:lnTo>
                  <a:lnTo>
                    <a:pt x="264" y="211"/>
                  </a:lnTo>
                  <a:lnTo>
                    <a:pt x="185" y="316"/>
                  </a:lnTo>
                  <a:lnTo>
                    <a:pt x="106" y="421"/>
                  </a:lnTo>
                  <a:lnTo>
                    <a:pt x="27" y="657"/>
                  </a:lnTo>
                  <a:lnTo>
                    <a:pt x="1" y="920"/>
                  </a:lnTo>
                  <a:lnTo>
                    <a:pt x="27" y="1156"/>
                  </a:lnTo>
                  <a:lnTo>
                    <a:pt x="106" y="1419"/>
                  </a:lnTo>
                  <a:lnTo>
                    <a:pt x="211" y="1655"/>
                  </a:lnTo>
                  <a:lnTo>
                    <a:pt x="342" y="1866"/>
                  </a:lnTo>
                  <a:lnTo>
                    <a:pt x="474" y="2023"/>
                  </a:lnTo>
                  <a:lnTo>
                    <a:pt x="631" y="2128"/>
                  </a:lnTo>
                  <a:lnTo>
                    <a:pt x="789" y="2233"/>
                  </a:lnTo>
                  <a:lnTo>
                    <a:pt x="947" y="2312"/>
                  </a:lnTo>
                  <a:lnTo>
                    <a:pt x="1104" y="2365"/>
                  </a:lnTo>
                  <a:lnTo>
                    <a:pt x="1288" y="2417"/>
                  </a:lnTo>
                  <a:lnTo>
                    <a:pt x="1656" y="2470"/>
                  </a:lnTo>
                  <a:lnTo>
                    <a:pt x="2050" y="2443"/>
                  </a:lnTo>
                  <a:lnTo>
                    <a:pt x="2417" y="2417"/>
                  </a:lnTo>
                  <a:lnTo>
                    <a:pt x="2785" y="2338"/>
                  </a:lnTo>
                  <a:lnTo>
                    <a:pt x="3127" y="2233"/>
                  </a:lnTo>
                  <a:lnTo>
                    <a:pt x="3258" y="2181"/>
                  </a:lnTo>
                  <a:lnTo>
                    <a:pt x="3337" y="2076"/>
                  </a:lnTo>
                  <a:lnTo>
                    <a:pt x="3363" y="1944"/>
                  </a:lnTo>
                  <a:lnTo>
                    <a:pt x="3337" y="1839"/>
                  </a:lnTo>
                  <a:lnTo>
                    <a:pt x="3284" y="1734"/>
                  </a:lnTo>
                  <a:lnTo>
                    <a:pt x="3205" y="1629"/>
                  </a:lnTo>
                  <a:lnTo>
                    <a:pt x="3100" y="1603"/>
                  </a:lnTo>
                  <a:lnTo>
                    <a:pt x="2943" y="1603"/>
                  </a:lnTo>
                  <a:lnTo>
                    <a:pt x="2470" y="1682"/>
                  </a:lnTo>
                  <a:lnTo>
                    <a:pt x="1971" y="1787"/>
                  </a:lnTo>
                  <a:lnTo>
                    <a:pt x="1472" y="1787"/>
                  </a:lnTo>
                  <a:lnTo>
                    <a:pt x="1235" y="1734"/>
                  </a:lnTo>
                  <a:lnTo>
                    <a:pt x="999" y="1629"/>
                  </a:lnTo>
                  <a:lnTo>
                    <a:pt x="868" y="1524"/>
                  </a:lnTo>
                  <a:lnTo>
                    <a:pt x="736" y="1393"/>
                  </a:lnTo>
                  <a:lnTo>
                    <a:pt x="631" y="1235"/>
                  </a:lnTo>
                  <a:lnTo>
                    <a:pt x="579" y="1051"/>
                  </a:lnTo>
                  <a:lnTo>
                    <a:pt x="553" y="894"/>
                  </a:lnTo>
                  <a:lnTo>
                    <a:pt x="553" y="710"/>
                  </a:lnTo>
                  <a:lnTo>
                    <a:pt x="631" y="552"/>
                  </a:lnTo>
                  <a:lnTo>
                    <a:pt x="736" y="395"/>
                  </a:lnTo>
                  <a:lnTo>
                    <a:pt x="789" y="316"/>
                  </a:lnTo>
                  <a:lnTo>
                    <a:pt x="789" y="237"/>
                  </a:lnTo>
                  <a:lnTo>
                    <a:pt x="789" y="158"/>
                  </a:lnTo>
                  <a:lnTo>
                    <a:pt x="736" y="79"/>
                  </a:lnTo>
                  <a:lnTo>
                    <a:pt x="684" y="27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68"/>
            <p:cNvSpPr/>
            <p:nvPr/>
          </p:nvSpPr>
          <p:spPr>
            <a:xfrm>
              <a:off x="5289956" y="3497502"/>
              <a:ext cx="650106" cy="282686"/>
            </a:xfrm>
            <a:custGeom>
              <a:avLst/>
              <a:gdLst/>
              <a:ahLst/>
              <a:cxnLst/>
              <a:rect l="l" t="t" r="r" b="b"/>
              <a:pathLst>
                <a:path w="39689" h="17258" extrusionOk="0">
                  <a:moveTo>
                    <a:pt x="8800" y="5832"/>
                  </a:moveTo>
                  <a:lnTo>
                    <a:pt x="9141" y="5858"/>
                  </a:lnTo>
                  <a:lnTo>
                    <a:pt x="9483" y="5911"/>
                  </a:lnTo>
                  <a:lnTo>
                    <a:pt x="9798" y="5989"/>
                  </a:lnTo>
                  <a:lnTo>
                    <a:pt x="9877" y="6016"/>
                  </a:lnTo>
                  <a:lnTo>
                    <a:pt x="9929" y="6068"/>
                  </a:lnTo>
                  <a:lnTo>
                    <a:pt x="9982" y="6121"/>
                  </a:lnTo>
                  <a:lnTo>
                    <a:pt x="9982" y="6173"/>
                  </a:lnTo>
                  <a:lnTo>
                    <a:pt x="9982" y="6305"/>
                  </a:lnTo>
                  <a:lnTo>
                    <a:pt x="9929" y="6410"/>
                  </a:lnTo>
                  <a:lnTo>
                    <a:pt x="9982" y="6462"/>
                  </a:lnTo>
                  <a:lnTo>
                    <a:pt x="10113" y="6305"/>
                  </a:lnTo>
                  <a:lnTo>
                    <a:pt x="10218" y="6252"/>
                  </a:lnTo>
                  <a:lnTo>
                    <a:pt x="10323" y="6226"/>
                  </a:lnTo>
                  <a:lnTo>
                    <a:pt x="10428" y="6252"/>
                  </a:lnTo>
                  <a:lnTo>
                    <a:pt x="10507" y="6331"/>
                  </a:lnTo>
                  <a:lnTo>
                    <a:pt x="10560" y="6410"/>
                  </a:lnTo>
                  <a:lnTo>
                    <a:pt x="10612" y="6515"/>
                  </a:lnTo>
                  <a:lnTo>
                    <a:pt x="10586" y="6620"/>
                  </a:lnTo>
                  <a:lnTo>
                    <a:pt x="10507" y="6725"/>
                  </a:lnTo>
                  <a:lnTo>
                    <a:pt x="9220" y="8064"/>
                  </a:lnTo>
                  <a:lnTo>
                    <a:pt x="8984" y="8301"/>
                  </a:lnTo>
                  <a:lnTo>
                    <a:pt x="8747" y="8537"/>
                  </a:lnTo>
                  <a:lnTo>
                    <a:pt x="8511" y="8747"/>
                  </a:lnTo>
                  <a:lnTo>
                    <a:pt x="8353" y="8826"/>
                  </a:lnTo>
                  <a:lnTo>
                    <a:pt x="8222" y="8879"/>
                  </a:lnTo>
                  <a:lnTo>
                    <a:pt x="7959" y="8958"/>
                  </a:lnTo>
                  <a:lnTo>
                    <a:pt x="7697" y="8984"/>
                  </a:lnTo>
                  <a:lnTo>
                    <a:pt x="7460" y="8958"/>
                  </a:lnTo>
                  <a:lnTo>
                    <a:pt x="7224" y="8879"/>
                  </a:lnTo>
                  <a:lnTo>
                    <a:pt x="7014" y="8747"/>
                  </a:lnTo>
                  <a:lnTo>
                    <a:pt x="6830" y="8590"/>
                  </a:lnTo>
                  <a:lnTo>
                    <a:pt x="6698" y="8380"/>
                  </a:lnTo>
                  <a:lnTo>
                    <a:pt x="6567" y="8143"/>
                  </a:lnTo>
                  <a:lnTo>
                    <a:pt x="6488" y="7881"/>
                  </a:lnTo>
                  <a:lnTo>
                    <a:pt x="6462" y="7618"/>
                  </a:lnTo>
                  <a:lnTo>
                    <a:pt x="6488" y="7355"/>
                  </a:lnTo>
                  <a:lnTo>
                    <a:pt x="6567" y="7119"/>
                  </a:lnTo>
                  <a:lnTo>
                    <a:pt x="6672" y="6883"/>
                  </a:lnTo>
                  <a:lnTo>
                    <a:pt x="6803" y="6646"/>
                  </a:lnTo>
                  <a:lnTo>
                    <a:pt x="6987" y="6462"/>
                  </a:lnTo>
                  <a:lnTo>
                    <a:pt x="7197" y="6278"/>
                  </a:lnTo>
                  <a:lnTo>
                    <a:pt x="7486" y="6095"/>
                  </a:lnTo>
                  <a:lnTo>
                    <a:pt x="7802" y="5963"/>
                  </a:lnTo>
                  <a:lnTo>
                    <a:pt x="8143" y="5884"/>
                  </a:lnTo>
                  <a:lnTo>
                    <a:pt x="8458" y="5858"/>
                  </a:lnTo>
                  <a:lnTo>
                    <a:pt x="8800" y="5832"/>
                  </a:lnTo>
                  <a:close/>
                  <a:moveTo>
                    <a:pt x="15209" y="8747"/>
                  </a:moveTo>
                  <a:lnTo>
                    <a:pt x="15287" y="8774"/>
                  </a:lnTo>
                  <a:lnTo>
                    <a:pt x="15340" y="8826"/>
                  </a:lnTo>
                  <a:lnTo>
                    <a:pt x="15366" y="8879"/>
                  </a:lnTo>
                  <a:lnTo>
                    <a:pt x="15392" y="8931"/>
                  </a:lnTo>
                  <a:lnTo>
                    <a:pt x="15366" y="9010"/>
                  </a:lnTo>
                  <a:lnTo>
                    <a:pt x="15340" y="9089"/>
                  </a:lnTo>
                  <a:lnTo>
                    <a:pt x="15524" y="9168"/>
                  </a:lnTo>
                  <a:lnTo>
                    <a:pt x="15576" y="9115"/>
                  </a:lnTo>
                  <a:lnTo>
                    <a:pt x="15629" y="9063"/>
                  </a:lnTo>
                  <a:lnTo>
                    <a:pt x="15681" y="9036"/>
                  </a:lnTo>
                  <a:lnTo>
                    <a:pt x="15760" y="9010"/>
                  </a:lnTo>
                  <a:lnTo>
                    <a:pt x="15813" y="9010"/>
                  </a:lnTo>
                  <a:lnTo>
                    <a:pt x="15891" y="9036"/>
                  </a:lnTo>
                  <a:lnTo>
                    <a:pt x="15944" y="9089"/>
                  </a:lnTo>
                  <a:lnTo>
                    <a:pt x="15997" y="9141"/>
                  </a:lnTo>
                  <a:lnTo>
                    <a:pt x="16128" y="9378"/>
                  </a:lnTo>
                  <a:lnTo>
                    <a:pt x="16207" y="9640"/>
                  </a:lnTo>
                  <a:lnTo>
                    <a:pt x="16285" y="9903"/>
                  </a:lnTo>
                  <a:lnTo>
                    <a:pt x="16312" y="10166"/>
                  </a:lnTo>
                  <a:lnTo>
                    <a:pt x="16338" y="10428"/>
                  </a:lnTo>
                  <a:lnTo>
                    <a:pt x="16312" y="10717"/>
                  </a:lnTo>
                  <a:lnTo>
                    <a:pt x="16259" y="10980"/>
                  </a:lnTo>
                  <a:lnTo>
                    <a:pt x="16207" y="11243"/>
                  </a:lnTo>
                  <a:lnTo>
                    <a:pt x="16102" y="11479"/>
                  </a:lnTo>
                  <a:lnTo>
                    <a:pt x="15970" y="11715"/>
                  </a:lnTo>
                  <a:lnTo>
                    <a:pt x="15813" y="11899"/>
                  </a:lnTo>
                  <a:lnTo>
                    <a:pt x="15629" y="12083"/>
                  </a:lnTo>
                  <a:lnTo>
                    <a:pt x="15419" y="12215"/>
                  </a:lnTo>
                  <a:lnTo>
                    <a:pt x="15182" y="12320"/>
                  </a:lnTo>
                  <a:lnTo>
                    <a:pt x="14920" y="12372"/>
                  </a:lnTo>
                  <a:lnTo>
                    <a:pt x="14631" y="12398"/>
                  </a:lnTo>
                  <a:lnTo>
                    <a:pt x="14368" y="12346"/>
                  </a:lnTo>
                  <a:lnTo>
                    <a:pt x="14158" y="12267"/>
                  </a:lnTo>
                  <a:lnTo>
                    <a:pt x="13974" y="12162"/>
                  </a:lnTo>
                  <a:lnTo>
                    <a:pt x="13790" y="12004"/>
                  </a:lnTo>
                  <a:lnTo>
                    <a:pt x="13685" y="11821"/>
                  </a:lnTo>
                  <a:lnTo>
                    <a:pt x="13580" y="11610"/>
                  </a:lnTo>
                  <a:lnTo>
                    <a:pt x="13554" y="11374"/>
                  </a:lnTo>
                  <a:lnTo>
                    <a:pt x="13554" y="11138"/>
                  </a:lnTo>
                  <a:lnTo>
                    <a:pt x="13580" y="10980"/>
                  </a:lnTo>
                  <a:lnTo>
                    <a:pt x="13606" y="10822"/>
                  </a:lnTo>
                  <a:lnTo>
                    <a:pt x="13738" y="10533"/>
                  </a:lnTo>
                  <a:lnTo>
                    <a:pt x="13895" y="10245"/>
                  </a:lnTo>
                  <a:lnTo>
                    <a:pt x="14053" y="10008"/>
                  </a:lnTo>
                  <a:lnTo>
                    <a:pt x="14499" y="9378"/>
                  </a:lnTo>
                  <a:lnTo>
                    <a:pt x="14762" y="9089"/>
                  </a:lnTo>
                  <a:lnTo>
                    <a:pt x="15025" y="8800"/>
                  </a:lnTo>
                  <a:lnTo>
                    <a:pt x="15077" y="8774"/>
                  </a:lnTo>
                  <a:lnTo>
                    <a:pt x="15156" y="8747"/>
                  </a:lnTo>
                  <a:close/>
                  <a:moveTo>
                    <a:pt x="24612" y="11348"/>
                  </a:moveTo>
                  <a:lnTo>
                    <a:pt x="24691" y="11374"/>
                  </a:lnTo>
                  <a:lnTo>
                    <a:pt x="24796" y="11400"/>
                  </a:lnTo>
                  <a:lnTo>
                    <a:pt x="24874" y="11453"/>
                  </a:lnTo>
                  <a:lnTo>
                    <a:pt x="24953" y="11584"/>
                  </a:lnTo>
                  <a:lnTo>
                    <a:pt x="25032" y="11768"/>
                  </a:lnTo>
                  <a:lnTo>
                    <a:pt x="25190" y="11952"/>
                  </a:lnTo>
                  <a:lnTo>
                    <a:pt x="25557" y="12372"/>
                  </a:lnTo>
                  <a:lnTo>
                    <a:pt x="25978" y="12819"/>
                  </a:lnTo>
                  <a:lnTo>
                    <a:pt x="26188" y="13029"/>
                  </a:lnTo>
                  <a:lnTo>
                    <a:pt x="26372" y="13265"/>
                  </a:lnTo>
                  <a:lnTo>
                    <a:pt x="26529" y="13502"/>
                  </a:lnTo>
                  <a:lnTo>
                    <a:pt x="26661" y="13738"/>
                  </a:lnTo>
                  <a:lnTo>
                    <a:pt x="26766" y="13974"/>
                  </a:lnTo>
                  <a:lnTo>
                    <a:pt x="26792" y="14211"/>
                  </a:lnTo>
                  <a:lnTo>
                    <a:pt x="26766" y="14316"/>
                  </a:lnTo>
                  <a:lnTo>
                    <a:pt x="26766" y="14421"/>
                  </a:lnTo>
                  <a:lnTo>
                    <a:pt x="26713" y="14552"/>
                  </a:lnTo>
                  <a:lnTo>
                    <a:pt x="26634" y="14657"/>
                  </a:lnTo>
                  <a:lnTo>
                    <a:pt x="26555" y="14762"/>
                  </a:lnTo>
                  <a:lnTo>
                    <a:pt x="26450" y="14867"/>
                  </a:lnTo>
                  <a:lnTo>
                    <a:pt x="26319" y="14972"/>
                  </a:lnTo>
                  <a:lnTo>
                    <a:pt x="26161" y="15078"/>
                  </a:lnTo>
                  <a:lnTo>
                    <a:pt x="26030" y="15156"/>
                  </a:lnTo>
                  <a:lnTo>
                    <a:pt x="25899" y="15209"/>
                  </a:lnTo>
                  <a:lnTo>
                    <a:pt x="25636" y="15288"/>
                  </a:lnTo>
                  <a:lnTo>
                    <a:pt x="25347" y="15288"/>
                  </a:lnTo>
                  <a:lnTo>
                    <a:pt x="25085" y="15261"/>
                  </a:lnTo>
                  <a:lnTo>
                    <a:pt x="24822" y="15156"/>
                  </a:lnTo>
                  <a:lnTo>
                    <a:pt x="24559" y="15025"/>
                  </a:lnTo>
                  <a:lnTo>
                    <a:pt x="24349" y="14841"/>
                  </a:lnTo>
                  <a:lnTo>
                    <a:pt x="24165" y="14605"/>
                  </a:lnTo>
                  <a:lnTo>
                    <a:pt x="24060" y="14447"/>
                  </a:lnTo>
                  <a:lnTo>
                    <a:pt x="23981" y="14263"/>
                  </a:lnTo>
                  <a:lnTo>
                    <a:pt x="23903" y="14106"/>
                  </a:lnTo>
                  <a:lnTo>
                    <a:pt x="23850" y="13922"/>
                  </a:lnTo>
                  <a:lnTo>
                    <a:pt x="23798" y="13554"/>
                  </a:lnTo>
                  <a:lnTo>
                    <a:pt x="23771" y="13186"/>
                  </a:lnTo>
                  <a:lnTo>
                    <a:pt x="23824" y="12819"/>
                  </a:lnTo>
                  <a:lnTo>
                    <a:pt x="23903" y="12451"/>
                  </a:lnTo>
                  <a:lnTo>
                    <a:pt x="24008" y="12083"/>
                  </a:lnTo>
                  <a:lnTo>
                    <a:pt x="24139" y="11742"/>
                  </a:lnTo>
                  <a:lnTo>
                    <a:pt x="24165" y="11663"/>
                  </a:lnTo>
                  <a:lnTo>
                    <a:pt x="24218" y="11637"/>
                  </a:lnTo>
                  <a:lnTo>
                    <a:pt x="24323" y="11637"/>
                  </a:lnTo>
                  <a:lnTo>
                    <a:pt x="24375" y="11532"/>
                  </a:lnTo>
                  <a:lnTo>
                    <a:pt x="24428" y="11453"/>
                  </a:lnTo>
                  <a:lnTo>
                    <a:pt x="24507" y="11400"/>
                  </a:lnTo>
                  <a:lnTo>
                    <a:pt x="24612" y="11348"/>
                  </a:lnTo>
                  <a:close/>
                  <a:moveTo>
                    <a:pt x="15576" y="1"/>
                  </a:moveTo>
                  <a:lnTo>
                    <a:pt x="15235" y="27"/>
                  </a:lnTo>
                  <a:lnTo>
                    <a:pt x="14893" y="53"/>
                  </a:lnTo>
                  <a:lnTo>
                    <a:pt x="14578" y="132"/>
                  </a:lnTo>
                  <a:lnTo>
                    <a:pt x="14263" y="185"/>
                  </a:lnTo>
                  <a:lnTo>
                    <a:pt x="13922" y="290"/>
                  </a:lnTo>
                  <a:lnTo>
                    <a:pt x="13633" y="395"/>
                  </a:lnTo>
                  <a:lnTo>
                    <a:pt x="13317" y="552"/>
                  </a:lnTo>
                  <a:lnTo>
                    <a:pt x="13029" y="684"/>
                  </a:lnTo>
                  <a:lnTo>
                    <a:pt x="12713" y="868"/>
                  </a:lnTo>
                  <a:lnTo>
                    <a:pt x="12451" y="1051"/>
                  </a:lnTo>
                  <a:lnTo>
                    <a:pt x="12162" y="1262"/>
                  </a:lnTo>
                  <a:lnTo>
                    <a:pt x="11899" y="1472"/>
                  </a:lnTo>
                  <a:lnTo>
                    <a:pt x="11636" y="1734"/>
                  </a:lnTo>
                  <a:lnTo>
                    <a:pt x="11400" y="1971"/>
                  </a:lnTo>
                  <a:lnTo>
                    <a:pt x="11164" y="2260"/>
                  </a:lnTo>
                  <a:lnTo>
                    <a:pt x="10953" y="2549"/>
                  </a:lnTo>
                  <a:lnTo>
                    <a:pt x="10743" y="2864"/>
                  </a:lnTo>
                  <a:lnTo>
                    <a:pt x="10533" y="3179"/>
                  </a:lnTo>
                  <a:lnTo>
                    <a:pt x="10349" y="3520"/>
                  </a:lnTo>
                  <a:lnTo>
                    <a:pt x="10192" y="3888"/>
                  </a:lnTo>
                  <a:lnTo>
                    <a:pt x="10139" y="3967"/>
                  </a:lnTo>
                  <a:lnTo>
                    <a:pt x="10060" y="4020"/>
                  </a:lnTo>
                  <a:lnTo>
                    <a:pt x="9877" y="4020"/>
                  </a:lnTo>
                  <a:lnTo>
                    <a:pt x="9877" y="4098"/>
                  </a:lnTo>
                  <a:lnTo>
                    <a:pt x="9877" y="4177"/>
                  </a:lnTo>
                  <a:lnTo>
                    <a:pt x="9877" y="4282"/>
                  </a:lnTo>
                  <a:lnTo>
                    <a:pt x="9824" y="4361"/>
                  </a:lnTo>
                  <a:lnTo>
                    <a:pt x="9772" y="4414"/>
                  </a:lnTo>
                  <a:lnTo>
                    <a:pt x="9693" y="4466"/>
                  </a:lnTo>
                  <a:lnTo>
                    <a:pt x="9614" y="4466"/>
                  </a:lnTo>
                  <a:lnTo>
                    <a:pt x="9509" y="4440"/>
                  </a:lnTo>
                  <a:lnTo>
                    <a:pt x="8327" y="4046"/>
                  </a:lnTo>
                  <a:lnTo>
                    <a:pt x="7171" y="3678"/>
                  </a:lnTo>
                  <a:lnTo>
                    <a:pt x="5989" y="3363"/>
                  </a:lnTo>
                  <a:lnTo>
                    <a:pt x="4807" y="3074"/>
                  </a:lnTo>
                  <a:lnTo>
                    <a:pt x="3625" y="2838"/>
                  </a:lnTo>
                  <a:lnTo>
                    <a:pt x="2443" y="2627"/>
                  </a:lnTo>
                  <a:lnTo>
                    <a:pt x="1235" y="2470"/>
                  </a:lnTo>
                  <a:lnTo>
                    <a:pt x="27" y="2365"/>
                  </a:lnTo>
                  <a:lnTo>
                    <a:pt x="27" y="2391"/>
                  </a:lnTo>
                  <a:lnTo>
                    <a:pt x="27" y="2444"/>
                  </a:lnTo>
                  <a:lnTo>
                    <a:pt x="1" y="2470"/>
                  </a:lnTo>
                  <a:lnTo>
                    <a:pt x="132" y="3205"/>
                  </a:lnTo>
                  <a:lnTo>
                    <a:pt x="290" y="3941"/>
                  </a:lnTo>
                  <a:lnTo>
                    <a:pt x="526" y="4624"/>
                  </a:lnTo>
                  <a:lnTo>
                    <a:pt x="789" y="5280"/>
                  </a:lnTo>
                  <a:lnTo>
                    <a:pt x="1104" y="5911"/>
                  </a:lnTo>
                  <a:lnTo>
                    <a:pt x="1472" y="6541"/>
                  </a:lnTo>
                  <a:lnTo>
                    <a:pt x="1865" y="7145"/>
                  </a:lnTo>
                  <a:lnTo>
                    <a:pt x="2312" y="7723"/>
                  </a:lnTo>
                  <a:lnTo>
                    <a:pt x="2785" y="8275"/>
                  </a:lnTo>
                  <a:lnTo>
                    <a:pt x="3284" y="8800"/>
                  </a:lnTo>
                  <a:lnTo>
                    <a:pt x="3835" y="9299"/>
                  </a:lnTo>
                  <a:lnTo>
                    <a:pt x="4413" y="9798"/>
                  </a:lnTo>
                  <a:lnTo>
                    <a:pt x="5017" y="10271"/>
                  </a:lnTo>
                  <a:lnTo>
                    <a:pt x="5622" y="10717"/>
                  </a:lnTo>
                  <a:lnTo>
                    <a:pt x="6278" y="11138"/>
                  </a:lnTo>
                  <a:lnTo>
                    <a:pt x="6935" y="11558"/>
                  </a:lnTo>
                  <a:lnTo>
                    <a:pt x="7618" y="11952"/>
                  </a:lnTo>
                  <a:lnTo>
                    <a:pt x="8327" y="12320"/>
                  </a:lnTo>
                  <a:lnTo>
                    <a:pt x="9036" y="12687"/>
                  </a:lnTo>
                  <a:lnTo>
                    <a:pt x="9745" y="13029"/>
                  </a:lnTo>
                  <a:lnTo>
                    <a:pt x="10481" y="13344"/>
                  </a:lnTo>
                  <a:lnTo>
                    <a:pt x="11216" y="13659"/>
                  </a:lnTo>
                  <a:lnTo>
                    <a:pt x="12687" y="14211"/>
                  </a:lnTo>
                  <a:lnTo>
                    <a:pt x="14132" y="14710"/>
                  </a:lnTo>
                  <a:lnTo>
                    <a:pt x="15550" y="15183"/>
                  </a:lnTo>
                  <a:lnTo>
                    <a:pt x="16942" y="15577"/>
                  </a:lnTo>
                  <a:lnTo>
                    <a:pt x="18229" y="15918"/>
                  </a:lnTo>
                  <a:lnTo>
                    <a:pt x="19569" y="16233"/>
                  </a:lnTo>
                  <a:lnTo>
                    <a:pt x="20908" y="16496"/>
                  </a:lnTo>
                  <a:lnTo>
                    <a:pt x="22274" y="16732"/>
                  </a:lnTo>
                  <a:lnTo>
                    <a:pt x="23614" y="16916"/>
                  </a:lnTo>
                  <a:lnTo>
                    <a:pt x="24953" y="17074"/>
                  </a:lnTo>
                  <a:lnTo>
                    <a:pt x="26293" y="17179"/>
                  </a:lnTo>
                  <a:lnTo>
                    <a:pt x="27606" y="17231"/>
                  </a:lnTo>
                  <a:lnTo>
                    <a:pt x="28946" y="17258"/>
                  </a:lnTo>
                  <a:lnTo>
                    <a:pt x="30285" y="17258"/>
                  </a:lnTo>
                  <a:lnTo>
                    <a:pt x="31625" y="17205"/>
                  </a:lnTo>
                  <a:lnTo>
                    <a:pt x="32964" y="17126"/>
                  </a:lnTo>
                  <a:lnTo>
                    <a:pt x="34330" y="16995"/>
                  </a:lnTo>
                  <a:lnTo>
                    <a:pt x="35670" y="16864"/>
                  </a:lnTo>
                  <a:lnTo>
                    <a:pt x="37009" y="16680"/>
                  </a:lnTo>
                  <a:lnTo>
                    <a:pt x="38349" y="16470"/>
                  </a:lnTo>
                  <a:lnTo>
                    <a:pt x="39688" y="16233"/>
                  </a:lnTo>
                  <a:lnTo>
                    <a:pt x="37482" y="15051"/>
                  </a:lnTo>
                  <a:lnTo>
                    <a:pt x="35249" y="13869"/>
                  </a:lnTo>
                  <a:lnTo>
                    <a:pt x="33017" y="12740"/>
                  </a:lnTo>
                  <a:lnTo>
                    <a:pt x="30758" y="11584"/>
                  </a:lnTo>
                  <a:lnTo>
                    <a:pt x="26240" y="9352"/>
                  </a:lnTo>
                  <a:lnTo>
                    <a:pt x="21670" y="7145"/>
                  </a:lnTo>
                  <a:lnTo>
                    <a:pt x="21617" y="7093"/>
                  </a:lnTo>
                  <a:lnTo>
                    <a:pt x="21565" y="7040"/>
                  </a:lnTo>
                  <a:lnTo>
                    <a:pt x="21539" y="6988"/>
                  </a:lnTo>
                  <a:lnTo>
                    <a:pt x="21539" y="6909"/>
                  </a:lnTo>
                  <a:lnTo>
                    <a:pt x="21460" y="6909"/>
                  </a:lnTo>
                  <a:lnTo>
                    <a:pt x="21381" y="6883"/>
                  </a:lnTo>
                  <a:lnTo>
                    <a:pt x="21329" y="6830"/>
                  </a:lnTo>
                  <a:lnTo>
                    <a:pt x="21276" y="6751"/>
                  </a:lnTo>
                  <a:lnTo>
                    <a:pt x="20908" y="5963"/>
                  </a:lnTo>
                  <a:lnTo>
                    <a:pt x="20541" y="5149"/>
                  </a:lnTo>
                  <a:lnTo>
                    <a:pt x="20304" y="4597"/>
                  </a:lnTo>
                  <a:lnTo>
                    <a:pt x="20199" y="4308"/>
                  </a:lnTo>
                  <a:lnTo>
                    <a:pt x="20147" y="4020"/>
                  </a:lnTo>
                  <a:lnTo>
                    <a:pt x="20068" y="3941"/>
                  </a:lnTo>
                  <a:lnTo>
                    <a:pt x="20015" y="3862"/>
                  </a:lnTo>
                  <a:lnTo>
                    <a:pt x="19989" y="3757"/>
                  </a:lnTo>
                  <a:lnTo>
                    <a:pt x="19963" y="3626"/>
                  </a:lnTo>
                  <a:lnTo>
                    <a:pt x="19936" y="3520"/>
                  </a:lnTo>
                  <a:lnTo>
                    <a:pt x="19910" y="3415"/>
                  </a:lnTo>
                  <a:lnTo>
                    <a:pt x="19963" y="3284"/>
                  </a:lnTo>
                  <a:lnTo>
                    <a:pt x="20015" y="3205"/>
                  </a:lnTo>
                  <a:lnTo>
                    <a:pt x="20041" y="2759"/>
                  </a:lnTo>
                  <a:lnTo>
                    <a:pt x="20041" y="2339"/>
                  </a:lnTo>
                  <a:lnTo>
                    <a:pt x="19989" y="1918"/>
                  </a:lnTo>
                  <a:lnTo>
                    <a:pt x="19910" y="1524"/>
                  </a:lnTo>
                  <a:lnTo>
                    <a:pt x="19753" y="1524"/>
                  </a:lnTo>
                  <a:lnTo>
                    <a:pt x="19674" y="1498"/>
                  </a:lnTo>
                  <a:lnTo>
                    <a:pt x="19595" y="1445"/>
                  </a:lnTo>
                  <a:lnTo>
                    <a:pt x="19280" y="1209"/>
                  </a:lnTo>
                  <a:lnTo>
                    <a:pt x="18965" y="973"/>
                  </a:lnTo>
                  <a:lnTo>
                    <a:pt x="18623" y="789"/>
                  </a:lnTo>
                  <a:lnTo>
                    <a:pt x="18282" y="605"/>
                  </a:lnTo>
                  <a:lnTo>
                    <a:pt x="17940" y="474"/>
                  </a:lnTo>
                  <a:lnTo>
                    <a:pt x="17599" y="342"/>
                  </a:lnTo>
                  <a:lnTo>
                    <a:pt x="17257" y="237"/>
                  </a:lnTo>
                  <a:lnTo>
                    <a:pt x="16916" y="132"/>
                  </a:lnTo>
                  <a:lnTo>
                    <a:pt x="16574" y="80"/>
                  </a:lnTo>
                  <a:lnTo>
                    <a:pt x="16233" y="27"/>
                  </a:lnTo>
                  <a:lnTo>
                    <a:pt x="159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68"/>
            <p:cNvSpPr/>
            <p:nvPr/>
          </p:nvSpPr>
          <p:spPr>
            <a:xfrm>
              <a:off x="5727941" y="3994865"/>
              <a:ext cx="48206" cy="34857"/>
            </a:xfrm>
            <a:custGeom>
              <a:avLst/>
              <a:gdLst/>
              <a:ahLst/>
              <a:cxnLst/>
              <a:rect l="l" t="t" r="r" b="b"/>
              <a:pathLst>
                <a:path w="2943" h="2128" extrusionOk="0">
                  <a:moveTo>
                    <a:pt x="1445" y="0"/>
                  </a:moveTo>
                  <a:lnTo>
                    <a:pt x="1287" y="27"/>
                  </a:lnTo>
                  <a:lnTo>
                    <a:pt x="1130" y="53"/>
                  </a:lnTo>
                  <a:lnTo>
                    <a:pt x="972" y="105"/>
                  </a:lnTo>
                  <a:lnTo>
                    <a:pt x="841" y="184"/>
                  </a:lnTo>
                  <a:lnTo>
                    <a:pt x="683" y="263"/>
                  </a:lnTo>
                  <a:lnTo>
                    <a:pt x="552" y="368"/>
                  </a:lnTo>
                  <a:lnTo>
                    <a:pt x="421" y="473"/>
                  </a:lnTo>
                  <a:lnTo>
                    <a:pt x="315" y="604"/>
                  </a:lnTo>
                  <a:lnTo>
                    <a:pt x="210" y="736"/>
                  </a:lnTo>
                  <a:lnTo>
                    <a:pt x="132" y="893"/>
                  </a:lnTo>
                  <a:lnTo>
                    <a:pt x="79" y="1051"/>
                  </a:lnTo>
                  <a:lnTo>
                    <a:pt x="27" y="1209"/>
                  </a:lnTo>
                  <a:lnTo>
                    <a:pt x="0" y="1366"/>
                  </a:lnTo>
                  <a:lnTo>
                    <a:pt x="0" y="1524"/>
                  </a:lnTo>
                  <a:lnTo>
                    <a:pt x="27" y="1681"/>
                  </a:lnTo>
                  <a:lnTo>
                    <a:pt x="53" y="1839"/>
                  </a:lnTo>
                  <a:lnTo>
                    <a:pt x="132" y="1997"/>
                  </a:lnTo>
                  <a:lnTo>
                    <a:pt x="184" y="2075"/>
                  </a:lnTo>
                  <a:lnTo>
                    <a:pt x="263" y="2128"/>
                  </a:lnTo>
                  <a:lnTo>
                    <a:pt x="421" y="2128"/>
                  </a:lnTo>
                  <a:lnTo>
                    <a:pt x="499" y="2075"/>
                  </a:lnTo>
                  <a:lnTo>
                    <a:pt x="578" y="2023"/>
                  </a:lnTo>
                  <a:lnTo>
                    <a:pt x="631" y="1944"/>
                  </a:lnTo>
                  <a:lnTo>
                    <a:pt x="631" y="1865"/>
                  </a:lnTo>
                  <a:lnTo>
                    <a:pt x="683" y="1497"/>
                  </a:lnTo>
                  <a:lnTo>
                    <a:pt x="736" y="1314"/>
                  </a:lnTo>
                  <a:lnTo>
                    <a:pt x="788" y="1156"/>
                  </a:lnTo>
                  <a:lnTo>
                    <a:pt x="893" y="998"/>
                  </a:lnTo>
                  <a:lnTo>
                    <a:pt x="998" y="867"/>
                  </a:lnTo>
                  <a:lnTo>
                    <a:pt x="1156" y="762"/>
                  </a:lnTo>
                  <a:lnTo>
                    <a:pt x="1340" y="709"/>
                  </a:lnTo>
                  <a:lnTo>
                    <a:pt x="1471" y="683"/>
                  </a:lnTo>
                  <a:lnTo>
                    <a:pt x="1576" y="683"/>
                  </a:lnTo>
                  <a:lnTo>
                    <a:pt x="1760" y="709"/>
                  </a:lnTo>
                  <a:lnTo>
                    <a:pt x="1944" y="815"/>
                  </a:lnTo>
                  <a:lnTo>
                    <a:pt x="2075" y="946"/>
                  </a:lnTo>
                  <a:lnTo>
                    <a:pt x="2207" y="1103"/>
                  </a:lnTo>
                  <a:lnTo>
                    <a:pt x="2312" y="1287"/>
                  </a:lnTo>
                  <a:lnTo>
                    <a:pt x="2390" y="1471"/>
                  </a:lnTo>
                  <a:lnTo>
                    <a:pt x="2443" y="1681"/>
                  </a:lnTo>
                  <a:lnTo>
                    <a:pt x="2469" y="1760"/>
                  </a:lnTo>
                  <a:lnTo>
                    <a:pt x="2522" y="1813"/>
                  </a:lnTo>
                  <a:lnTo>
                    <a:pt x="2601" y="1839"/>
                  </a:lnTo>
                  <a:lnTo>
                    <a:pt x="2758" y="1839"/>
                  </a:lnTo>
                  <a:lnTo>
                    <a:pt x="2837" y="1813"/>
                  </a:lnTo>
                  <a:lnTo>
                    <a:pt x="2890" y="1760"/>
                  </a:lnTo>
                  <a:lnTo>
                    <a:pt x="2916" y="1681"/>
                  </a:lnTo>
                  <a:lnTo>
                    <a:pt x="2942" y="1497"/>
                  </a:lnTo>
                  <a:lnTo>
                    <a:pt x="2942" y="1340"/>
                  </a:lnTo>
                  <a:lnTo>
                    <a:pt x="2916" y="1156"/>
                  </a:lnTo>
                  <a:lnTo>
                    <a:pt x="2890" y="998"/>
                  </a:lnTo>
                  <a:lnTo>
                    <a:pt x="2811" y="867"/>
                  </a:lnTo>
                  <a:lnTo>
                    <a:pt x="2732" y="709"/>
                  </a:lnTo>
                  <a:lnTo>
                    <a:pt x="2627" y="578"/>
                  </a:lnTo>
                  <a:lnTo>
                    <a:pt x="2522" y="447"/>
                  </a:lnTo>
                  <a:lnTo>
                    <a:pt x="2390" y="342"/>
                  </a:lnTo>
                  <a:lnTo>
                    <a:pt x="2259" y="237"/>
                  </a:lnTo>
                  <a:lnTo>
                    <a:pt x="2102" y="158"/>
                  </a:lnTo>
                  <a:lnTo>
                    <a:pt x="1944" y="105"/>
                  </a:lnTo>
                  <a:lnTo>
                    <a:pt x="1786" y="53"/>
                  </a:lnTo>
                  <a:lnTo>
                    <a:pt x="1629" y="27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68"/>
            <p:cNvSpPr/>
            <p:nvPr/>
          </p:nvSpPr>
          <p:spPr>
            <a:xfrm>
              <a:off x="5122159" y="2453326"/>
              <a:ext cx="791220" cy="324848"/>
            </a:xfrm>
            <a:custGeom>
              <a:avLst/>
              <a:gdLst/>
              <a:ahLst/>
              <a:cxnLst/>
              <a:rect l="l" t="t" r="r" b="b"/>
              <a:pathLst>
                <a:path w="48304" h="19832" extrusionOk="0">
                  <a:moveTo>
                    <a:pt x="1" y="0"/>
                  </a:moveTo>
                  <a:lnTo>
                    <a:pt x="237" y="762"/>
                  </a:lnTo>
                  <a:lnTo>
                    <a:pt x="526" y="1524"/>
                  </a:lnTo>
                  <a:lnTo>
                    <a:pt x="815" y="2285"/>
                  </a:lnTo>
                  <a:lnTo>
                    <a:pt x="1130" y="3021"/>
                  </a:lnTo>
                  <a:lnTo>
                    <a:pt x="1446" y="3730"/>
                  </a:lnTo>
                  <a:lnTo>
                    <a:pt x="1813" y="4439"/>
                  </a:lnTo>
                  <a:lnTo>
                    <a:pt x="2207" y="5148"/>
                  </a:lnTo>
                  <a:lnTo>
                    <a:pt x="2601" y="5831"/>
                  </a:lnTo>
                  <a:lnTo>
                    <a:pt x="3021" y="6488"/>
                  </a:lnTo>
                  <a:lnTo>
                    <a:pt x="3468" y="7145"/>
                  </a:lnTo>
                  <a:lnTo>
                    <a:pt x="3941" y="7775"/>
                  </a:lnTo>
                  <a:lnTo>
                    <a:pt x="4440" y="8405"/>
                  </a:lnTo>
                  <a:lnTo>
                    <a:pt x="4939" y="9010"/>
                  </a:lnTo>
                  <a:lnTo>
                    <a:pt x="5464" y="9614"/>
                  </a:lnTo>
                  <a:lnTo>
                    <a:pt x="6016" y="10191"/>
                  </a:lnTo>
                  <a:lnTo>
                    <a:pt x="6567" y="10743"/>
                  </a:lnTo>
                  <a:lnTo>
                    <a:pt x="7172" y="11295"/>
                  </a:lnTo>
                  <a:lnTo>
                    <a:pt x="7776" y="11820"/>
                  </a:lnTo>
                  <a:lnTo>
                    <a:pt x="8380" y="12345"/>
                  </a:lnTo>
                  <a:lnTo>
                    <a:pt x="9010" y="12844"/>
                  </a:lnTo>
                  <a:lnTo>
                    <a:pt x="9667" y="13343"/>
                  </a:lnTo>
                  <a:lnTo>
                    <a:pt x="10350" y="13790"/>
                  </a:lnTo>
                  <a:lnTo>
                    <a:pt x="11033" y="14263"/>
                  </a:lnTo>
                  <a:lnTo>
                    <a:pt x="11716" y="14683"/>
                  </a:lnTo>
                  <a:lnTo>
                    <a:pt x="12425" y="15103"/>
                  </a:lnTo>
                  <a:lnTo>
                    <a:pt x="13160" y="15497"/>
                  </a:lnTo>
                  <a:lnTo>
                    <a:pt x="13896" y="15891"/>
                  </a:lnTo>
                  <a:lnTo>
                    <a:pt x="14657" y="16259"/>
                  </a:lnTo>
                  <a:lnTo>
                    <a:pt x="15419" y="16600"/>
                  </a:lnTo>
                  <a:lnTo>
                    <a:pt x="16207" y="16942"/>
                  </a:lnTo>
                  <a:lnTo>
                    <a:pt x="16995" y="17231"/>
                  </a:lnTo>
                  <a:lnTo>
                    <a:pt x="17809" y="17546"/>
                  </a:lnTo>
                  <a:lnTo>
                    <a:pt x="18729" y="17861"/>
                  </a:lnTo>
                  <a:lnTo>
                    <a:pt x="19700" y="18150"/>
                  </a:lnTo>
                  <a:lnTo>
                    <a:pt x="20672" y="18413"/>
                  </a:lnTo>
                  <a:lnTo>
                    <a:pt x="21644" y="18675"/>
                  </a:lnTo>
                  <a:lnTo>
                    <a:pt x="22642" y="18912"/>
                  </a:lnTo>
                  <a:lnTo>
                    <a:pt x="23640" y="19122"/>
                  </a:lnTo>
                  <a:lnTo>
                    <a:pt x="24638" y="19306"/>
                  </a:lnTo>
                  <a:lnTo>
                    <a:pt x="25663" y="19463"/>
                  </a:lnTo>
                  <a:lnTo>
                    <a:pt x="26687" y="19595"/>
                  </a:lnTo>
                  <a:lnTo>
                    <a:pt x="27711" y="19700"/>
                  </a:lnTo>
                  <a:lnTo>
                    <a:pt x="28736" y="19779"/>
                  </a:lnTo>
                  <a:lnTo>
                    <a:pt x="29760" y="19831"/>
                  </a:lnTo>
                  <a:lnTo>
                    <a:pt x="31809" y="19831"/>
                  </a:lnTo>
                  <a:lnTo>
                    <a:pt x="32833" y="19779"/>
                  </a:lnTo>
                  <a:lnTo>
                    <a:pt x="33858" y="19700"/>
                  </a:lnTo>
                  <a:lnTo>
                    <a:pt x="34882" y="19595"/>
                  </a:lnTo>
                  <a:lnTo>
                    <a:pt x="35880" y="19463"/>
                  </a:lnTo>
                  <a:lnTo>
                    <a:pt x="36878" y="19280"/>
                  </a:lnTo>
                  <a:lnTo>
                    <a:pt x="37850" y="19069"/>
                  </a:lnTo>
                  <a:lnTo>
                    <a:pt x="38822" y="18807"/>
                  </a:lnTo>
                  <a:lnTo>
                    <a:pt x="39794" y="18518"/>
                  </a:lnTo>
                  <a:lnTo>
                    <a:pt x="40739" y="18203"/>
                  </a:lnTo>
                  <a:lnTo>
                    <a:pt x="41659" y="17835"/>
                  </a:lnTo>
                  <a:lnTo>
                    <a:pt x="42578" y="17415"/>
                  </a:lnTo>
                  <a:lnTo>
                    <a:pt x="43471" y="16968"/>
                  </a:lnTo>
                  <a:lnTo>
                    <a:pt x="44338" y="16469"/>
                  </a:lnTo>
                  <a:lnTo>
                    <a:pt x="45178" y="15944"/>
                  </a:lnTo>
                  <a:lnTo>
                    <a:pt x="45993" y="15366"/>
                  </a:lnTo>
                  <a:lnTo>
                    <a:pt x="46780" y="14736"/>
                  </a:lnTo>
                  <a:lnTo>
                    <a:pt x="47568" y="14079"/>
                  </a:lnTo>
                  <a:lnTo>
                    <a:pt x="48304" y="13343"/>
                  </a:lnTo>
                  <a:lnTo>
                    <a:pt x="47831" y="13659"/>
                  </a:lnTo>
                  <a:lnTo>
                    <a:pt x="47358" y="13974"/>
                  </a:lnTo>
                  <a:lnTo>
                    <a:pt x="46859" y="14236"/>
                  </a:lnTo>
                  <a:lnTo>
                    <a:pt x="46360" y="14499"/>
                  </a:lnTo>
                  <a:lnTo>
                    <a:pt x="45835" y="14736"/>
                  </a:lnTo>
                  <a:lnTo>
                    <a:pt x="45310" y="14946"/>
                  </a:lnTo>
                  <a:lnTo>
                    <a:pt x="44784" y="15129"/>
                  </a:lnTo>
                  <a:lnTo>
                    <a:pt x="44259" y="15313"/>
                  </a:lnTo>
                  <a:lnTo>
                    <a:pt x="43707" y="15471"/>
                  </a:lnTo>
                  <a:lnTo>
                    <a:pt x="43156" y="15602"/>
                  </a:lnTo>
                  <a:lnTo>
                    <a:pt x="42604" y="15734"/>
                  </a:lnTo>
                  <a:lnTo>
                    <a:pt x="42053" y="15839"/>
                  </a:lnTo>
                  <a:lnTo>
                    <a:pt x="40923" y="15996"/>
                  </a:lnTo>
                  <a:lnTo>
                    <a:pt x="39767" y="16128"/>
                  </a:lnTo>
                  <a:lnTo>
                    <a:pt x="38612" y="16180"/>
                  </a:lnTo>
                  <a:lnTo>
                    <a:pt x="37430" y="16206"/>
                  </a:lnTo>
                  <a:lnTo>
                    <a:pt x="36274" y="16180"/>
                  </a:lnTo>
                  <a:lnTo>
                    <a:pt x="35118" y="16128"/>
                  </a:lnTo>
                  <a:lnTo>
                    <a:pt x="33963" y="16049"/>
                  </a:lnTo>
                  <a:lnTo>
                    <a:pt x="32833" y="15970"/>
                  </a:lnTo>
                  <a:lnTo>
                    <a:pt x="30627" y="15734"/>
                  </a:lnTo>
                  <a:lnTo>
                    <a:pt x="29235" y="15550"/>
                  </a:lnTo>
                  <a:lnTo>
                    <a:pt x="27843" y="15340"/>
                  </a:lnTo>
                  <a:lnTo>
                    <a:pt x="26451" y="15077"/>
                  </a:lnTo>
                  <a:lnTo>
                    <a:pt x="25085" y="14814"/>
                  </a:lnTo>
                  <a:lnTo>
                    <a:pt x="23719" y="14499"/>
                  </a:lnTo>
                  <a:lnTo>
                    <a:pt x="22353" y="14158"/>
                  </a:lnTo>
                  <a:lnTo>
                    <a:pt x="21014" y="13764"/>
                  </a:lnTo>
                  <a:lnTo>
                    <a:pt x="19648" y="13370"/>
                  </a:lnTo>
                  <a:lnTo>
                    <a:pt x="18335" y="12923"/>
                  </a:lnTo>
                  <a:lnTo>
                    <a:pt x="16995" y="12450"/>
                  </a:lnTo>
                  <a:lnTo>
                    <a:pt x="15708" y="11925"/>
                  </a:lnTo>
                  <a:lnTo>
                    <a:pt x="14395" y="11400"/>
                  </a:lnTo>
                  <a:lnTo>
                    <a:pt x="13134" y="10822"/>
                  </a:lnTo>
                  <a:lnTo>
                    <a:pt x="11873" y="10218"/>
                  </a:lnTo>
                  <a:lnTo>
                    <a:pt x="10612" y="9561"/>
                  </a:lnTo>
                  <a:lnTo>
                    <a:pt x="9378" y="8878"/>
                  </a:lnTo>
                  <a:lnTo>
                    <a:pt x="8695" y="8484"/>
                  </a:lnTo>
                  <a:lnTo>
                    <a:pt x="7986" y="8064"/>
                  </a:lnTo>
                  <a:lnTo>
                    <a:pt x="7303" y="7617"/>
                  </a:lnTo>
                  <a:lnTo>
                    <a:pt x="6620" y="7145"/>
                  </a:lnTo>
                  <a:lnTo>
                    <a:pt x="5963" y="6646"/>
                  </a:lnTo>
                  <a:lnTo>
                    <a:pt x="5307" y="6147"/>
                  </a:lnTo>
                  <a:lnTo>
                    <a:pt x="4676" y="5621"/>
                  </a:lnTo>
                  <a:lnTo>
                    <a:pt x="4046" y="5070"/>
                  </a:lnTo>
                  <a:lnTo>
                    <a:pt x="3442" y="4518"/>
                  </a:lnTo>
                  <a:lnTo>
                    <a:pt x="2864" y="3940"/>
                  </a:lnTo>
                  <a:lnTo>
                    <a:pt x="2312" y="3336"/>
                  </a:lnTo>
                  <a:lnTo>
                    <a:pt x="1787" y="2706"/>
                  </a:lnTo>
                  <a:lnTo>
                    <a:pt x="1314" y="2049"/>
                  </a:lnTo>
                  <a:lnTo>
                    <a:pt x="841" y="1392"/>
                  </a:lnTo>
                  <a:lnTo>
                    <a:pt x="395" y="7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68"/>
            <p:cNvSpPr/>
            <p:nvPr/>
          </p:nvSpPr>
          <p:spPr>
            <a:xfrm>
              <a:off x="5145828" y="2327692"/>
              <a:ext cx="720229" cy="342915"/>
            </a:xfrm>
            <a:custGeom>
              <a:avLst/>
              <a:gdLst/>
              <a:ahLst/>
              <a:cxnLst/>
              <a:rect l="l" t="t" r="r" b="b"/>
              <a:pathLst>
                <a:path w="43970" h="20935" extrusionOk="0">
                  <a:moveTo>
                    <a:pt x="4755" y="1"/>
                  </a:moveTo>
                  <a:lnTo>
                    <a:pt x="4308" y="27"/>
                  </a:lnTo>
                  <a:lnTo>
                    <a:pt x="3888" y="106"/>
                  </a:lnTo>
                  <a:lnTo>
                    <a:pt x="3494" y="184"/>
                  </a:lnTo>
                  <a:lnTo>
                    <a:pt x="3074" y="290"/>
                  </a:lnTo>
                  <a:lnTo>
                    <a:pt x="2706" y="447"/>
                  </a:lnTo>
                  <a:lnTo>
                    <a:pt x="2312" y="631"/>
                  </a:lnTo>
                  <a:lnTo>
                    <a:pt x="1944" y="841"/>
                  </a:lnTo>
                  <a:lnTo>
                    <a:pt x="1603" y="1051"/>
                  </a:lnTo>
                  <a:lnTo>
                    <a:pt x="1261" y="1314"/>
                  </a:lnTo>
                  <a:lnTo>
                    <a:pt x="920" y="1603"/>
                  </a:lnTo>
                  <a:lnTo>
                    <a:pt x="605" y="1918"/>
                  </a:lnTo>
                  <a:lnTo>
                    <a:pt x="289" y="2233"/>
                  </a:lnTo>
                  <a:lnTo>
                    <a:pt x="1" y="2601"/>
                  </a:lnTo>
                  <a:lnTo>
                    <a:pt x="132" y="3126"/>
                  </a:lnTo>
                  <a:lnTo>
                    <a:pt x="289" y="3652"/>
                  </a:lnTo>
                  <a:lnTo>
                    <a:pt x="473" y="4177"/>
                  </a:lnTo>
                  <a:lnTo>
                    <a:pt x="657" y="4702"/>
                  </a:lnTo>
                  <a:lnTo>
                    <a:pt x="894" y="5201"/>
                  </a:lnTo>
                  <a:lnTo>
                    <a:pt x="1156" y="5727"/>
                  </a:lnTo>
                  <a:lnTo>
                    <a:pt x="1445" y="6226"/>
                  </a:lnTo>
                  <a:lnTo>
                    <a:pt x="1734" y="6698"/>
                  </a:lnTo>
                  <a:lnTo>
                    <a:pt x="2049" y="7198"/>
                  </a:lnTo>
                  <a:lnTo>
                    <a:pt x="2391" y="7670"/>
                  </a:lnTo>
                  <a:lnTo>
                    <a:pt x="2758" y="8117"/>
                  </a:lnTo>
                  <a:lnTo>
                    <a:pt x="3152" y="8563"/>
                  </a:lnTo>
                  <a:lnTo>
                    <a:pt x="3546" y="8984"/>
                  </a:lnTo>
                  <a:lnTo>
                    <a:pt x="3967" y="9404"/>
                  </a:lnTo>
                  <a:lnTo>
                    <a:pt x="4387" y="9798"/>
                  </a:lnTo>
                  <a:lnTo>
                    <a:pt x="4833" y="10166"/>
                  </a:lnTo>
                  <a:lnTo>
                    <a:pt x="5438" y="10638"/>
                  </a:lnTo>
                  <a:lnTo>
                    <a:pt x="6068" y="11111"/>
                  </a:lnTo>
                  <a:lnTo>
                    <a:pt x="6698" y="11558"/>
                  </a:lnTo>
                  <a:lnTo>
                    <a:pt x="7329" y="11978"/>
                  </a:lnTo>
                  <a:lnTo>
                    <a:pt x="8012" y="12398"/>
                  </a:lnTo>
                  <a:lnTo>
                    <a:pt x="8668" y="12818"/>
                  </a:lnTo>
                  <a:lnTo>
                    <a:pt x="10034" y="13606"/>
                  </a:lnTo>
                  <a:lnTo>
                    <a:pt x="11400" y="14342"/>
                  </a:lnTo>
                  <a:lnTo>
                    <a:pt x="12818" y="15051"/>
                  </a:lnTo>
                  <a:lnTo>
                    <a:pt x="14210" y="15708"/>
                  </a:lnTo>
                  <a:lnTo>
                    <a:pt x="15629" y="16364"/>
                  </a:lnTo>
                  <a:lnTo>
                    <a:pt x="17310" y="17126"/>
                  </a:lnTo>
                  <a:lnTo>
                    <a:pt x="19017" y="17809"/>
                  </a:lnTo>
                  <a:lnTo>
                    <a:pt x="20724" y="18439"/>
                  </a:lnTo>
                  <a:lnTo>
                    <a:pt x="21591" y="18755"/>
                  </a:lnTo>
                  <a:lnTo>
                    <a:pt x="22484" y="19017"/>
                  </a:lnTo>
                  <a:lnTo>
                    <a:pt x="23351" y="19280"/>
                  </a:lnTo>
                  <a:lnTo>
                    <a:pt x="24218" y="19543"/>
                  </a:lnTo>
                  <a:lnTo>
                    <a:pt x="25111" y="19753"/>
                  </a:lnTo>
                  <a:lnTo>
                    <a:pt x="26004" y="19963"/>
                  </a:lnTo>
                  <a:lnTo>
                    <a:pt x="26871" y="20173"/>
                  </a:lnTo>
                  <a:lnTo>
                    <a:pt x="27764" y="20330"/>
                  </a:lnTo>
                  <a:lnTo>
                    <a:pt x="28657" y="20488"/>
                  </a:lnTo>
                  <a:lnTo>
                    <a:pt x="29550" y="20619"/>
                  </a:lnTo>
                  <a:lnTo>
                    <a:pt x="30443" y="20724"/>
                  </a:lnTo>
                  <a:lnTo>
                    <a:pt x="31362" y="20803"/>
                  </a:lnTo>
                  <a:lnTo>
                    <a:pt x="32255" y="20882"/>
                  </a:lnTo>
                  <a:lnTo>
                    <a:pt x="33148" y="20935"/>
                  </a:lnTo>
                  <a:lnTo>
                    <a:pt x="34960" y="20935"/>
                  </a:lnTo>
                  <a:lnTo>
                    <a:pt x="35853" y="20908"/>
                  </a:lnTo>
                  <a:lnTo>
                    <a:pt x="36747" y="20856"/>
                  </a:lnTo>
                  <a:lnTo>
                    <a:pt x="37666" y="20751"/>
                  </a:lnTo>
                  <a:lnTo>
                    <a:pt x="38559" y="20646"/>
                  </a:lnTo>
                  <a:lnTo>
                    <a:pt x="39452" y="20514"/>
                  </a:lnTo>
                  <a:lnTo>
                    <a:pt x="40371" y="20357"/>
                  </a:lnTo>
                  <a:lnTo>
                    <a:pt x="41264" y="20147"/>
                  </a:lnTo>
                  <a:lnTo>
                    <a:pt x="42157" y="19937"/>
                  </a:lnTo>
                  <a:lnTo>
                    <a:pt x="43050" y="19674"/>
                  </a:lnTo>
                  <a:lnTo>
                    <a:pt x="43970" y="19385"/>
                  </a:lnTo>
                  <a:lnTo>
                    <a:pt x="41185" y="18965"/>
                  </a:lnTo>
                  <a:lnTo>
                    <a:pt x="39793" y="18728"/>
                  </a:lnTo>
                  <a:lnTo>
                    <a:pt x="38428" y="18466"/>
                  </a:lnTo>
                  <a:lnTo>
                    <a:pt x="37035" y="18203"/>
                  </a:lnTo>
                  <a:lnTo>
                    <a:pt x="35643" y="17914"/>
                  </a:lnTo>
                  <a:lnTo>
                    <a:pt x="34278" y="17599"/>
                  </a:lnTo>
                  <a:lnTo>
                    <a:pt x="32885" y="17257"/>
                  </a:lnTo>
                  <a:lnTo>
                    <a:pt x="31520" y="16890"/>
                  </a:lnTo>
                  <a:lnTo>
                    <a:pt x="30180" y="16522"/>
                  </a:lnTo>
                  <a:lnTo>
                    <a:pt x="28840" y="16102"/>
                  </a:lnTo>
                  <a:lnTo>
                    <a:pt x="27501" y="15681"/>
                  </a:lnTo>
                  <a:lnTo>
                    <a:pt x="26188" y="15235"/>
                  </a:lnTo>
                  <a:lnTo>
                    <a:pt x="24901" y="14736"/>
                  </a:lnTo>
                  <a:lnTo>
                    <a:pt x="23614" y="14211"/>
                  </a:lnTo>
                  <a:lnTo>
                    <a:pt x="22353" y="13685"/>
                  </a:lnTo>
                  <a:lnTo>
                    <a:pt x="21118" y="13107"/>
                  </a:lnTo>
                  <a:lnTo>
                    <a:pt x="19910" y="12503"/>
                  </a:lnTo>
                  <a:lnTo>
                    <a:pt x="18702" y="11873"/>
                  </a:lnTo>
                  <a:lnTo>
                    <a:pt x="17546" y="11190"/>
                  </a:lnTo>
                  <a:lnTo>
                    <a:pt x="16417" y="10481"/>
                  </a:lnTo>
                  <a:lnTo>
                    <a:pt x="15314" y="9745"/>
                  </a:lnTo>
                  <a:lnTo>
                    <a:pt x="14237" y="8957"/>
                  </a:lnTo>
                  <a:lnTo>
                    <a:pt x="13212" y="8143"/>
                  </a:lnTo>
                  <a:lnTo>
                    <a:pt x="12188" y="7276"/>
                  </a:lnTo>
                  <a:lnTo>
                    <a:pt x="11242" y="6383"/>
                  </a:lnTo>
                  <a:lnTo>
                    <a:pt x="10297" y="5464"/>
                  </a:lnTo>
                  <a:lnTo>
                    <a:pt x="9404" y="4466"/>
                  </a:lnTo>
                  <a:lnTo>
                    <a:pt x="8563" y="3441"/>
                  </a:lnTo>
                  <a:lnTo>
                    <a:pt x="7775" y="2391"/>
                  </a:lnTo>
                  <a:lnTo>
                    <a:pt x="7381" y="1839"/>
                  </a:lnTo>
                  <a:lnTo>
                    <a:pt x="7014" y="1288"/>
                  </a:lnTo>
                  <a:lnTo>
                    <a:pt x="6646" y="710"/>
                  </a:lnTo>
                  <a:lnTo>
                    <a:pt x="6304" y="132"/>
                  </a:lnTo>
                  <a:lnTo>
                    <a:pt x="6199" y="158"/>
                  </a:lnTo>
                  <a:lnTo>
                    <a:pt x="6094" y="132"/>
                  </a:lnTo>
                  <a:lnTo>
                    <a:pt x="5648" y="53"/>
                  </a:lnTo>
                  <a:lnTo>
                    <a:pt x="5201" y="27"/>
                  </a:lnTo>
                  <a:lnTo>
                    <a:pt x="47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68"/>
            <p:cNvSpPr/>
            <p:nvPr/>
          </p:nvSpPr>
          <p:spPr>
            <a:xfrm>
              <a:off x="5679325" y="3683366"/>
              <a:ext cx="49484" cy="64554"/>
            </a:xfrm>
            <a:custGeom>
              <a:avLst/>
              <a:gdLst/>
              <a:ahLst/>
              <a:cxnLst/>
              <a:rect l="l" t="t" r="r" b="b"/>
              <a:pathLst>
                <a:path w="3021" h="3941" extrusionOk="0">
                  <a:moveTo>
                    <a:pt x="709" y="789"/>
                  </a:moveTo>
                  <a:lnTo>
                    <a:pt x="867" y="1025"/>
                  </a:lnTo>
                  <a:lnTo>
                    <a:pt x="1025" y="1209"/>
                  </a:lnTo>
                  <a:lnTo>
                    <a:pt x="1235" y="1419"/>
                  </a:lnTo>
                  <a:lnTo>
                    <a:pt x="1445" y="1577"/>
                  </a:lnTo>
                  <a:lnTo>
                    <a:pt x="1865" y="1944"/>
                  </a:lnTo>
                  <a:lnTo>
                    <a:pt x="2049" y="2155"/>
                  </a:lnTo>
                  <a:lnTo>
                    <a:pt x="2207" y="2365"/>
                  </a:lnTo>
                  <a:lnTo>
                    <a:pt x="2285" y="2522"/>
                  </a:lnTo>
                  <a:lnTo>
                    <a:pt x="2312" y="2654"/>
                  </a:lnTo>
                  <a:lnTo>
                    <a:pt x="2312" y="2759"/>
                  </a:lnTo>
                  <a:lnTo>
                    <a:pt x="2312" y="2890"/>
                  </a:lnTo>
                  <a:lnTo>
                    <a:pt x="2259" y="2969"/>
                  </a:lnTo>
                  <a:lnTo>
                    <a:pt x="2207" y="3074"/>
                  </a:lnTo>
                  <a:lnTo>
                    <a:pt x="2102" y="3153"/>
                  </a:lnTo>
                  <a:lnTo>
                    <a:pt x="2023" y="3205"/>
                  </a:lnTo>
                  <a:lnTo>
                    <a:pt x="1891" y="3258"/>
                  </a:lnTo>
                  <a:lnTo>
                    <a:pt x="1786" y="3284"/>
                  </a:lnTo>
                  <a:lnTo>
                    <a:pt x="1655" y="3310"/>
                  </a:lnTo>
                  <a:lnTo>
                    <a:pt x="1524" y="3284"/>
                  </a:lnTo>
                  <a:lnTo>
                    <a:pt x="1392" y="3284"/>
                  </a:lnTo>
                  <a:lnTo>
                    <a:pt x="1261" y="3231"/>
                  </a:lnTo>
                  <a:lnTo>
                    <a:pt x="1156" y="3179"/>
                  </a:lnTo>
                  <a:lnTo>
                    <a:pt x="1025" y="3074"/>
                  </a:lnTo>
                  <a:lnTo>
                    <a:pt x="920" y="2969"/>
                  </a:lnTo>
                  <a:lnTo>
                    <a:pt x="814" y="2837"/>
                  </a:lnTo>
                  <a:lnTo>
                    <a:pt x="762" y="2732"/>
                  </a:lnTo>
                  <a:lnTo>
                    <a:pt x="683" y="2601"/>
                  </a:lnTo>
                  <a:lnTo>
                    <a:pt x="604" y="2312"/>
                  </a:lnTo>
                  <a:lnTo>
                    <a:pt x="578" y="2023"/>
                  </a:lnTo>
                  <a:lnTo>
                    <a:pt x="578" y="1708"/>
                  </a:lnTo>
                  <a:lnTo>
                    <a:pt x="604" y="1393"/>
                  </a:lnTo>
                  <a:lnTo>
                    <a:pt x="709" y="789"/>
                  </a:lnTo>
                  <a:close/>
                  <a:moveTo>
                    <a:pt x="841" y="1"/>
                  </a:moveTo>
                  <a:lnTo>
                    <a:pt x="736" y="53"/>
                  </a:lnTo>
                  <a:lnTo>
                    <a:pt x="657" y="106"/>
                  </a:lnTo>
                  <a:lnTo>
                    <a:pt x="604" y="185"/>
                  </a:lnTo>
                  <a:lnTo>
                    <a:pt x="552" y="290"/>
                  </a:lnTo>
                  <a:lnTo>
                    <a:pt x="447" y="290"/>
                  </a:lnTo>
                  <a:lnTo>
                    <a:pt x="394" y="316"/>
                  </a:lnTo>
                  <a:lnTo>
                    <a:pt x="368" y="395"/>
                  </a:lnTo>
                  <a:lnTo>
                    <a:pt x="237" y="736"/>
                  </a:lnTo>
                  <a:lnTo>
                    <a:pt x="132" y="1104"/>
                  </a:lnTo>
                  <a:lnTo>
                    <a:pt x="53" y="1472"/>
                  </a:lnTo>
                  <a:lnTo>
                    <a:pt x="0" y="1839"/>
                  </a:lnTo>
                  <a:lnTo>
                    <a:pt x="27" y="2207"/>
                  </a:lnTo>
                  <a:lnTo>
                    <a:pt x="79" y="2575"/>
                  </a:lnTo>
                  <a:lnTo>
                    <a:pt x="132" y="2759"/>
                  </a:lnTo>
                  <a:lnTo>
                    <a:pt x="210" y="2916"/>
                  </a:lnTo>
                  <a:lnTo>
                    <a:pt x="289" y="3100"/>
                  </a:lnTo>
                  <a:lnTo>
                    <a:pt x="394" y="3258"/>
                  </a:lnTo>
                  <a:lnTo>
                    <a:pt x="578" y="3494"/>
                  </a:lnTo>
                  <a:lnTo>
                    <a:pt x="788" y="3678"/>
                  </a:lnTo>
                  <a:lnTo>
                    <a:pt x="1051" y="3809"/>
                  </a:lnTo>
                  <a:lnTo>
                    <a:pt x="1314" y="3914"/>
                  </a:lnTo>
                  <a:lnTo>
                    <a:pt x="1576" y="3941"/>
                  </a:lnTo>
                  <a:lnTo>
                    <a:pt x="1865" y="3941"/>
                  </a:lnTo>
                  <a:lnTo>
                    <a:pt x="2128" y="3862"/>
                  </a:lnTo>
                  <a:lnTo>
                    <a:pt x="2259" y="3809"/>
                  </a:lnTo>
                  <a:lnTo>
                    <a:pt x="2390" y="3731"/>
                  </a:lnTo>
                  <a:lnTo>
                    <a:pt x="2548" y="3625"/>
                  </a:lnTo>
                  <a:lnTo>
                    <a:pt x="2679" y="3520"/>
                  </a:lnTo>
                  <a:lnTo>
                    <a:pt x="2784" y="3415"/>
                  </a:lnTo>
                  <a:lnTo>
                    <a:pt x="2863" y="3310"/>
                  </a:lnTo>
                  <a:lnTo>
                    <a:pt x="2942" y="3205"/>
                  </a:lnTo>
                  <a:lnTo>
                    <a:pt x="2995" y="3074"/>
                  </a:lnTo>
                  <a:lnTo>
                    <a:pt x="2995" y="2969"/>
                  </a:lnTo>
                  <a:lnTo>
                    <a:pt x="3021" y="2864"/>
                  </a:lnTo>
                  <a:lnTo>
                    <a:pt x="2995" y="2627"/>
                  </a:lnTo>
                  <a:lnTo>
                    <a:pt x="2890" y="2391"/>
                  </a:lnTo>
                  <a:lnTo>
                    <a:pt x="2758" y="2155"/>
                  </a:lnTo>
                  <a:lnTo>
                    <a:pt x="2601" y="1918"/>
                  </a:lnTo>
                  <a:lnTo>
                    <a:pt x="2417" y="1682"/>
                  </a:lnTo>
                  <a:lnTo>
                    <a:pt x="2207" y="1472"/>
                  </a:lnTo>
                  <a:lnTo>
                    <a:pt x="1786" y="1025"/>
                  </a:lnTo>
                  <a:lnTo>
                    <a:pt x="1419" y="605"/>
                  </a:lnTo>
                  <a:lnTo>
                    <a:pt x="1261" y="421"/>
                  </a:lnTo>
                  <a:lnTo>
                    <a:pt x="1182" y="237"/>
                  </a:lnTo>
                  <a:lnTo>
                    <a:pt x="1103" y="106"/>
                  </a:lnTo>
                  <a:lnTo>
                    <a:pt x="1025" y="53"/>
                  </a:lnTo>
                  <a:lnTo>
                    <a:pt x="920" y="27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68"/>
            <p:cNvSpPr/>
            <p:nvPr/>
          </p:nvSpPr>
          <p:spPr>
            <a:xfrm>
              <a:off x="5644042" y="1446137"/>
              <a:ext cx="74447" cy="86061"/>
            </a:xfrm>
            <a:custGeom>
              <a:avLst/>
              <a:gdLst/>
              <a:ahLst/>
              <a:cxnLst/>
              <a:rect l="l" t="t" r="r" b="b"/>
              <a:pathLst>
                <a:path w="4545" h="5254" extrusionOk="0">
                  <a:moveTo>
                    <a:pt x="3940" y="447"/>
                  </a:moveTo>
                  <a:lnTo>
                    <a:pt x="3914" y="526"/>
                  </a:lnTo>
                  <a:lnTo>
                    <a:pt x="3914" y="605"/>
                  </a:lnTo>
                  <a:lnTo>
                    <a:pt x="3940" y="894"/>
                  </a:lnTo>
                  <a:lnTo>
                    <a:pt x="3940" y="1183"/>
                  </a:lnTo>
                  <a:lnTo>
                    <a:pt x="3914" y="1472"/>
                  </a:lnTo>
                  <a:lnTo>
                    <a:pt x="3862" y="1760"/>
                  </a:lnTo>
                  <a:lnTo>
                    <a:pt x="3809" y="2049"/>
                  </a:lnTo>
                  <a:lnTo>
                    <a:pt x="3730" y="2338"/>
                  </a:lnTo>
                  <a:lnTo>
                    <a:pt x="3651" y="2601"/>
                  </a:lnTo>
                  <a:lnTo>
                    <a:pt x="3520" y="2864"/>
                  </a:lnTo>
                  <a:lnTo>
                    <a:pt x="3362" y="3153"/>
                  </a:lnTo>
                  <a:lnTo>
                    <a:pt x="3179" y="3441"/>
                  </a:lnTo>
                  <a:lnTo>
                    <a:pt x="2942" y="3757"/>
                  </a:lnTo>
                  <a:lnTo>
                    <a:pt x="2680" y="4046"/>
                  </a:lnTo>
                  <a:lnTo>
                    <a:pt x="2522" y="4151"/>
                  </a:lnTo>
                  <a:lnTo>
                    <a:pt x="2364" y="4282"/>
                  </a:lnTo>
                  <a:lnTo>
                    <a:pt x="2207" y="4361"/>
                  </a:lnTo>
                  <a:lnTo>
                    <a:pt x="2049" y="4440"/>
                  </a:lnTo>
                  <a:lnTo>
                    <a:pt x="1892" y="4492"/>
                  </a:lnTo>
                  <a:lnTo>
                    <a:pt x="1550" y="4492"/>
                  </a:lnTo>
                  <a:lnTo>
                    <a:pt x="1366" y="4440"/>
                  </a:lnTo>
                  <a:lnTo>
                    <a:pt x="1130" y="4308"/>
                  </a:lnTo>
                  <a:lnTo>
                    <a:pt x="1051" y="4256"/>
                  </a:lnTo>
                  <a:lnTo>
                    <a:pt x="972" y="4177"/>
                  </a:lnTo>
                  <a:lnTo>
                    <a:pt x="920" y="4098"/>
                  </a:lnTo>
                  <a:lnTo>
                    <a:pt x="893" y="4019"/>
                  </a:lnTo>
                  <a:lnTo>
                    <a:pt x="841" y="3835"/>
                  </a:lnTo>
                  <a:lnTo>
                    <a:pt x="867" y="3652"/>
                  </a:lnTo>
                  <a:lnTo>
                    <a:pt x="920" y="3441"/>
                  </a:lnTo>
                  <a:lnTo>
                    <a:pt x="999" y="3231"/>
                  </a:lnTo>
                  <a:lnTo>
                    <a:pt x="1130" y="3021"/>
                  </a:lnTo>
                  <a:lnTo>
                    <a:pt x="1287" y="2811"/>
                  </a:lnTo>
                  <a:lnTo>
                    <a:pt x="1445" y="2601"/>
                  </a:lnTo>
                  <a:lnTo>
                    <a:pt x="1760" y="2233"/>
                  </a:lnTo>
                  <a:lnTo>
                    <a:pt x="2075" y="1944"/>
                  </a:lnTo>
                  <a:lnTo>
                    <a:pt x="2286" y="1734"/>
                  </a:lnTo>
                  <a:lnTo>
                    <a:pt x="2680" y="1393"/>
                  </a:lnTo>
                  <a:lnTo>
                    <a:pt x="3100" y="1078"/>
                  </a:lnTo>
                  <a:lnTo>
                    <a:pt x="3940" y="447"/>
                  </a:lnTo>
                  <a:close/>
                  <a:moveTo>
                    <a:pt x="3835" y="1"/>
                  </a:moveTo>
                  <a:lnTo>
                    <a:pt x="3756" y="27"/>
                  </a:lnTo>
                  <a:lnTo>
                    <a:pt x="3494" y="158"/>
                  </a:lnTo>
                  <a:lnTo>
                    <a:pt x="3179" y="316"/>
                  </a:lnTo>
                  <a:lnTo>
                    <a:pt x="2811" y="552"/>
                  </a:lnTo>
                  <a:lnTo>
                    <a:pt x="2417" y="815"/>
                  </a:lnTo>
                  <a:lnTo>
                    <a:pt x="1997" y="1130"/>
                  </a:lnTo>
                  <a:lnTo>
                    <a:pt x="1603" y="1472"/>
                  </a:lnTo>
                  <a:lnTo>
                    <a:pt x="1209" y="1839"/>
                  </a:lnTo>
                  <a:lnTo>
                    <a:pt x="841" y="2207"/>
                  </a:lnTo>
                  <a:lnTo>
                    <a:pt x="526" y="2601"/>
                  </a:lnTo>
                  <a:lnTo>
                    <a:pt x="263" y="2995"/>
                  </a:lnTo>
                  <a:lnTo>
                    <a:pt x="184" y="3179"/>
                  </a:lnTo>
                  <a:lnTo>
                    <a:pt x="106" y="3363"/>
                  </a:lnTo>
                  <a:lnTo>
                    <a:pt x="53" y="3573"/>
                  </a:lnTo>
                  <a:lnTo>
                    <a:pt x="0" y="3757"/>
                  </a:lnTo>
                  <a:lnTo>
                    <a:pt x="0" y="3941"/>
                  </a:lnTo>
                  <a:lnTo>
                    <a:pt x="27" y="4098"/>
                  </a:lnTo>
                  <a:lnTo>
                    <a:pt x="79" y="4282"/>
                  </a:lnTo>
                  <a:lnTo>
                    <a:pt x="158" y="4440"/>
                  </a:lnTo>
                  <a:lnTo>
                    <a:pt x="289" y="4597"/>
                  </a:lnTo>
                  <a:lnTo>
                    <a:pt x="447" y="4755"/>
                  </a:lnTo>
                  <a:lnTo>
                    <a:pt x="631" y="4886"/>
                  </a:lnTo>
                  <a:lnTo>
                    <a:pt x="867" y="5017"/>
                  </a:lnTo>
                  <a:lnTo>
                    <a:pt x="1077" y="5122"/>
                  </a:lnTo>
                  <a:lnTo>
                    <a:pt x="1287" y="5175"/>
                  </a:lnTo>
                  <a:lnTo>
                    <a:pt x="1498" y="5228"/>
                  </a:lnTo>
                  <a:lnTo>
                    <a:pt x="1708" y="5254"/>
                  </a:lnTo>
                  <a:lnTo>
                    <a:pt x="1918" y="5228"/>
                  </a:lnTo>
                  <a:lnTo>
                    <a:pt x="2102" y="5201"/>
                  </a:lnTo>
                  <a:lnTo>
                    <a:pt x="2286" y="5149"/>
                  </a:lnTo>
                  <a:lnTo>
                    <a:pt x="2469" y="5070"/>
                  </a:lnTo>
                  <a:lnTo>
                    <a:pt x="2653" y="4991"/>
                  </a:lnTo>
                  <a:lnTo>
                    <a:pt x="2811" y="4860"/>
                  </a:lnTo>
                  <a:lnTo>
                    <a:pt x="2968" y="4755"/>
                  </a:lnTo>
                  <a:lnTo>
                    <a:pt x="3126" y="4597"/>
                  </a:lnTo>
                  <a:lnTo>
                    <a:pt x="3415" y="4282"/>
                  </a:lnTo>
                  <a:lnTo>
                    <a:pt x="3651" y="3914"/>
                  </a:lnTo>
                  <a:lnTo>
                    <a:pt x="3888" y="3494"/>
                  </a:lnTo>
                  <a:lnTo>
                    <a:pt x="4072" y="3074"/>
                  </a:lnTo>
                  <a:lnTo>
                    <a:pt x="4229" y="2627"/>
                  </a:lnTo>
                  <a:lnTo>
                    <a:pt x="4361" y="2181"/>
                  </a:lnTo>
                  <a:lnTo>
                    <a:pt x="4466" y="1760"/>
                  </a:lnTo>
                  <a:lnTo>
                    <a:pt x="4518" y="1340"/>
                  </a:lnTo>
                  <a:lnTo>
                    <a:pt x="4544" y="946"/>
                  </a:lnTo>
                  <a:lnTo>
                    <a:pt x="4544" y="605"/>
                  </a:lnTo>
                  <a:lnTo>
                    <a:pt x="4518" y="500"/>
                  </a:lnTo>
                  <a:lnTo>
                    <a:pt x="4466" y="447"/>
                  </a:lnTo>
                  <a:lnTo>
                    <a:pt x="4413" y="368"/>
                  </a:lnTo>
                  <a:lnTo>
                    <a:pt x="4334" y="342"/>
                  </a:lnTo>
                  <a:lnTo>
                    <a:pt x="4256" y="316"/>
                  </a:lnTo>
                  <a:lnTo>
                    <a:pt x="4177" y="316"/>
                  </a:lnTo>
                  <a:lnTo>
                    <a:pt x="4098" y="342"/>
                  </a:lnTo>
                  <a:lnTo>
                    <a:pt x="4019" y="368"/>
                  </a:lnTo>
                  <a:lnTo>
                    <a:pt x="4019" y="368"/>
                  </a:lnTo>
                  <a:lnTo>
                    <a:pt x="4045" y="316"/>
                  </a:lnTo>
                  <a:lnTo>
                    <a:pt x="4045" y="237"/>
                  </a:lnTo>
                  <a:lnTo>
                    <a:pt x="4045" y="158"/>
                  </a:lnTo>
                  <a:lnTo>
                    <a:pt x="4019" y="106"/>
                  </a:lnTo>
                  <a:lnTo>
                    <a:pt x="3967" y="53"/>
                  </a:lnTo>
                  <a:lnTo>
                    <a:pt x="3914" y="27"/>
                  </a:lnTo>
                  <a:lnTo>
                    <a:pt x="383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68"/>
            <p:cNvSpPr/>
            <p:nvPr/>
          </p:nvSpPr>
          <p:spPr>
            <a:xfrm>
              <a:off x="5688792" y="3696274"/>
              <a:ext cx="28403" cy="41327"/>
            </a:xfrm>
            <a:custGeom>
              <a:avLst/>
              <a:gdLst/>
              <a:ahLst/>
              <a:cxnLst/>
              <a:rect l="l" t="t" r="r" b="b"/>
              <a:pathLst>
                <a:path w="1734" h="2523" extrusionOk="0">
                  <a:moveTo>
                    <a:pt x="131" y="1"/>
                  </a:moveTo>
                  <a:lnTo>
                    <a:pt x="26" y="605"/>
                  </a:lnTo>
                  <a:lnTo>
                    <a:pt x="0" y="920"/>
                  </a:lnTo>
                  <a:lnTo>
                    <a:pt x="0" y="1235"/>
                  </a:lnTo>
                  <a:lnTo>
                    <a:pt x="26" y="1524"/>
                  </a:lnTo>
                  <a:lnTo>
                    <a:pt x="105" y="1813"/>
                  </a:lnTo>
                  <a:lnTo>
                    <a:pt x="184" y="1944"/>
                  </a:lnTo>
                  <a:lnTo>
                    <a:pt x="236" y="2049"/>
                  </a:lnTo>
                  <a:lnTo>
                    <a:pt x="342" y="2181"/>
                  </a:lnTo>
                  <a:lnTo>
                    <a:pt x="447" y="2286"/>
                  </a:lnTo>
                  <a:lnTo>
                    <a:pt x="578" y="2391"/>
                  </a:lnTo>
                  <a:lnTo>
                    <a:pt x="683" y="2443"/>
                  </a:lnTo>
                  <a:lnTo>
                    <a:pt x="814" y="2496"/>
                  </a:lnTo>
                  <a:lnTo>
                    <a:pt x="946" y="2496"/>
                  </a:lnTo>
                  <a:lnTo>
                    <a:pt x="1077" y="2522"/>
                  </a:lnTo>
                  <a:lnTo>
                    <a:pt x="1208" y="2496"/>
                  </a:lnTo>
                  <a:lnTo>
                    <a:pt x="1313" y="2470"/>
                  </a:lnTo>
                  <a:lnTo>
                    <a:pt x="1445" y="2417"/>
                  </a:lnTo>
                  <a:lnTo>
                    <a:pt x="1524" y="2365"/>
                  </a:lnTo>
                  <a:lnTo>
                    <a:pt x="1629" y="2286"/>
                  </a:lnTo>
                  <a:lnTo>
                    <a:pt x="1681" y="2181"/>
                  </a:lnTo>
                  <a:lnTo>
                    <a:pt x="1734" y="2102"/>
                  </a:lnTo>
                  <a:lnTo>
                    <a:pt x="1734" y="1971"/>
                  </a:lnTo>
                  <a:lnTo>
                    <a:pt x="1734" y="1866"/>
                  </a:lnTo>
                  <a:lnTo>
                    <a:pt x="1707" y="1734"/>
                  </a:lnTo>
                  <a:lnTo>
                    <a:pt x="1629" y="1577"/>
                  </a:lnTo>
                  <a:lnTo>
                    <a:pt x="1471" y="1367"/>
                  </a:lnTo>
                  <a:lnTo>
                    <a:pt x="1287" y="1156"/>
                  </a:lnTo>
                  <a:lnTo>
                    <a:pt x="867" y="789"/>
                  </a:lnTo>
                  <a:lnTo>
                    <a:pt x="657" y="631"/>
                  </a:lnTo>
                  <a:lnTo>
                    <a:pt x="447" y="421"/>
                  </a:lnTo>
                  <a:lnTo>
                    <a:pt x="289" y="237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F4A5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68"/>
            <p:cNvSpPr/>
            <p:nvPr/>
          </p:nvSpPr>
          <p:spPr>
            <a:xfrm>
              <a:off x="5657801" y="1453458"/>
              <a:ext cx="50794" cy="66273"/>
            </a:xfrm>
            <a:custGeom>
              <a:avLst/>
              <a:gdLst/>
              <a:ahLst/>
              <a:cxnLst/>
              <a:rect l="l" t="t" r="r" b="b"/>
              <a:pathLst>
                <a:path w="3101" h="4046" extrusionOk="0">
                  <a:moveTo>
                    <a:pt x="3100" y="0"/>
                  </a:moveTo>
                  <a:lnTo>
                    <a:pt x="2260" y="631"/>
                  </a:lnTo>
                  <a:lnTo>
                    <a:pt x="1840" y="946"/>
                  </a:lnTo>
                  <a:lnTo>
                    <a:pt x="1446" y="1287"/>
                  </a:lnTo>
                  <a:lnTo>
                    <a:pt x="1235" y="1497"/>
                  </a:lnTo>
                  <a:lnTo>
                    <a:pt x="920" y="1786"/>
                  </a:lnTo>
                  <a:lnTo>
                    <a:pt x="605" y="2154"/>
                  </a:lnTo>
                  <a:lnTo>
                    <a:pt x="447" y="2364"/>
                  </a:lnTo>
                  <a:lnTo>
                    <a:pt x="290" y="2574"/>
                  </a:lnTo>
                  <a:lnTo>
                    <a:pt x="159" y="2784"/>
                  </a:lnTo>
                  <a:lnTo>
                    <a:pt x="80" y="2994"/>
                  </a:lnTo>
                  <a:lnTo>
                    <a:pt x="27" y="3205"/>
                  </a:lnTo>
                  <a:lnTo>
                    <a:pt x="1" y="3388"/>
                  </a:lnTo>
                  <a:lnTo>
                    <a:pt x="53" y="3572"/>
                  </a:lnTo>
                  <a:lnTo>
                    <a:pt x="80" y="3651"/>
                  </a:lnTo>
                  <a:lnTo>
                    <a:pt x="132" y="3730"/>
                  </a:lnTo>
                  <a:lnTo>
                    <a:pt x="211" y="3809"/>
                  </a:lnTo>
                  <a:lnTo>
                    <a:pt x="290" y="3861"/>
                  </a:lnTo>
                  <a:lnTo>
                    <a:pt x="526" y="3993"/>
                  </a:lnTo>
                  <a:lnTo>
                    <a:pt x="710" y="4045"/>
                  </a:lnTo>
                  <a:lnTo>
                    <a:pt x="1052" y="4045"/>
                  </a:lnTo>
                  <a:lnTo>
                    <a:pt x="1209" y="3993"/>
                  </a:lnTo>
                  <a:lnTo>
                    <a:pt x="1367" y="3914"/>
                  </a:lnTo>
                  <a:lnTo>
                    <a:pt x="1524" y="3835"/>
                  </a:lnTo>
                  <a:lnTo>
                    <a:pt x="1682" y="3704"/>
                  </a:lnTo>
                  <a:lnTo>
                    <a:pt x="1840" y="3599"/>
                  </a:lnTo>
                  <a:lnTo>
                    <a:pt x="2102" y="3310"/>
                  </a:lnTo>
                  <a:lnTo>
                    <a:pt x="2339" y="2994"/>
                  </a:lnTo>
                  <a:lnTo>
                    <a:pt x="2522" y="2706"/>
                  </a:lnTo>
                  <a:lnTo>
                    <a:pt x="2680" y="2417"/>
                  </a:lnTo>
                  <a:lnTo>
                    <a:pt x="2811" y="2154"/>
                  </a:lnTo>
                  <a:lnTo>
                    <a:pt x="2890" y="1891"/>
                  </a:lnTo>
                  <a:lnTo>
                    <a:pt x="2969" y="1602"/>
                  </a:lnTo>
                  <a:lnTo>
                    <a:pt x="3022" y="1313"/>
                  </a:lnTo>
                  <a:lnTo>
                    <a:pt x="3074" y="1025"/>
                  </a:lnTo>
                  <a:lnTo>
                    <a:pt x="3100" y="736"/>
                  </a:lnTo>
                  <a:lnTo>
                    <a:pt x="3100" y="447"/>
                  </a:lnTo>
                  <a:lnTo>
                    <a:pt x="3074" y="158"/>
                  </a:lnTo>
                  <a:lnTo>
                    <a:pt x="3074" y="79"/>
                  </a:lnTo>
                  <a:lnTo>
                    <a:pt x="3100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68"/>
            <p:cNvSpPr/>
            <p:nvPr/>
          </p:nvSpPr>
          <p:spPr>
            <a:xfrm>
              <a:off x="5656524" y="1642762"/>
              <a:ext cx="52072" cy="75299"/>
            </a:xfrm>
            <a:custGeom>
              <a:avLst/>
              <a:gdLst/>
              <a:ahLst/>
              <a:cxnLst/>
              <a:rect l="l" t="t" r="r" b="b"/>
              <a:pathLst>
                <a:path w="3179" h="4597" extrusionOk="0">
                  <a:moveTo>
                    <a:pt x="867" y="1025"/>
                  </a:moveTo>
                  <a:lnTo>
                    <a:pt x="1366" y="1419"/>
                  </a:lnTo>
                  <a:lnTo>
                    <a:pt x="1629" y="1602"/>
                  </a:lnTo>
                  <a:lnTo>
                    <a:pt x="1865" y="1839"/>
                  </a:lnTo>
                  <a:lnTo>
                    <a:pt x="2049" y="2023"/>
                  </a:lnTo>
                  <a:lnTo>
                    <a:pt x="2206" y="2233"/>
                  </a:lnTo>
                  <a:lnTo>
                    <a:pt x="2338" y="2469"/>
                  </a:lnTo>
                  <a:lnTo>
                    <a:pt x="2443" y="2732"/>
                  </a:lnTo>
                  <a:lnTo>
                    <a:pt x="2495" y="2994"/>
                  </a:lnTo>
                  <a:lnTo>
                    <a:pt x="2495" y="3126"/>
                  </a:lnTo>
                  <a:lnTo>
                    <a:pt x="2495" y="3257"/>
                  </a:lnTo>
                  <a:lnTo>
                    <a:pt x="2443" y="3362"/>
                  </a:lnTo>
                  <a:lnTo>
                    <a:pt x="2390" y="3494"/>
                  </a:lnTo>
                  <a:lnTo>
                    <a:pt x="2312" y="3599"/>
                  </a:lnTo>
                  <a:lnTo>
                    <a:pt x="2233" y="3704"/>
                  </a:lnTo>
                  <a:lnTo>
                    <a:pt x="2075" y="3835"/>
                  </a:lnTo>
                  <a:lnTo>
                    <a:pt x="1918" y="3888"/>
                  </a:lnTo>
                  <a:lnTo>
                    <a:pt x="1786" y="3914"/>
                  </a:lnTo>
                  <a:lnTo>
                    <a:pt x="1629" y="3914"/>
                  </a:lnTo>
                  <a:lnTo>
                    <a:pt x="1497" y="3888"/>
                  </a:lnTo>
                  <a:lnTo>
                    <a:pt x="1366" y="3809"/>
                  </a:lnTo>
                  <a:lnTo>
                    <a:pt x="1261" y="3704"/>
                  </a:lnTo>
                  <a:lnTo>
                    <a:pt x="1130" y="3599"/>
                  </a:lnTo>
                  <a:lnTo>
                    <a:pt x="1025" y="3467"/>
                  </a:lnTo>
                  <a:lnTo>
                    <a:pt x="946" y="3336"/>
                  </a:lnTo>
                  <a:lnTo>
                    <a:pt x="788" y="3021"/>
                  </a:lnTo>
                  <a:lnTo>
                    <a:pt x="683" y="2706"/>
                  </a:lnTo>
                  <a:lnTo>
                    <a:pt x="631" y="2443"/>
                  </a:lnTo>
                  <a:lnTo>
                    <a:pt x="657" y="2075"/>
                  </a:lnTo>
                  <a:lnTo>
                    <a:pt x="709" y="1707"/>
                  </a:lnTo>
                  <a:lnTo>
                    <a:pt x="788" y="1366"/>
                  </a:lnTo>
                  <a:lnTo>
                    <a:pt x="867" y="1025"/>
                  </a:lnTo>
                  <a:close/>
                  <a:moveTo>
                    <a:pt x="736" y="0"/>
                  </a:moveTo>
                  <a:lnTo>
                    <a:pt x="683" y="53"/>
                  </a:lnTo>
                  <a:lnTo>
                    <a:pt x="631" y="132"/>
                  </a:lnTo>
                  <a:lnTo>
                    <a:pt x="473" y="525"/>
                  </a:lnTo>
                  <a:lnTo>
                    <a:pt x="315" y="946"/>
                  </a:lnTo>
                  <a:lnTo>
                    <a:pt x="158" y="1392"/>
                  </a:lnTo>
                  <a:lnTo>
                    <a:pt x="53" y="1839"/>
                  </a:lnTo>
                  <a:lnTo>
                    <a:pt x="0" y="2312"/>
                  </a:lnTo>
                  <a:lnTo>
                    <a:pt x="0" y="2522"/>
                  </a:lnTo>
                  <a:lnTo>
                    <a:pt x="0" y="2758"/>
                  </a:lnTo>
                  <a:lnTo>
                    <a:pt x="53" y="2968"/>
                  </a:lnTo>
                  <a:lnTo>
                    <a:pt x="105" y="3178"/>
                  </a:lnTo>
                  <a:lnTo>
                    <a:pt x="184" y="3388"/>
                  </a:lnTo>
                  <a:lnTo>
                    <a:pt x="263" y="3599"/>
                  </a:lnTo>
                  <a:lnTo>
                    <a:pt x="447" y="3861"/>
                  </a:lnTo>
                  <a:lnTo>
                    <a:pt x="657" y="4071"/>
                  </a:lnTo>
                  <a:lnTo>
                    <a:pt x="893" y="4282"/>
                  </a:lnTo>
                  <a:lnTo>
                    <a:pt x="1156" y="4439"/>
                  </a:lnTo>
                  <a:lnTo>
                    <a:pt x="1445" y="4544"/>
                  </a:lnTo>
                  <a:lnTo>
                    <a:pt x="1602" y="4570"/>
                  </a:lnTo>
                  <a:lnTo>
                    <a:pt x="1760" y="4597"/>
                  </a:lnTo>
                  <a:lnTo>
                    <a:pt x="1891" y="4597"/>
                  </a:lnTo>
                  <a:lnTo>
                    <a:pt x="2049" y="4570"/>
                  </a:lnTo>
                  <a:lnTo>
                    <a:pt x="2206" y="4518"/>
                  </a:lnTo>
                  <a:lnTo>
                    <a:pt x="2364" y="4465"/>
                  </a:lnTo>
                  <a:lnTo>
                    <a:pt x="2495" y="4387"/>
                  </a:lnTo>
                  <a:lnTo>
                    <a:pt x="2600" y="4308"/>
                  </a:lnTo>
                  <a:lnTo>
                    <a:pt x="2811" y="4124"/>
                  </a:lnTo>
                  <a:lnTo>
                    <a:pt x="2968" y="3914"/>
                  </a:lnTo>
                  <a:lnTo>
                    <a:pt x="3073" y="3651"/>
                  </a:lnTo>
                  <a:lnTo>
                    <a:pt x="3152" y="3388"/>
                  </a:lnTo>
                  <a:lnTo>
                    <a:pt x="3178" y="3100"/>
                  </a:lnTo>
                  <a:lnTo>
                    <a:pt x="3178" y="2837"/>
                  </a:lnTo>
                  <a:lnTo>
                    <a:pt x="3126" y="2548"/>
                  </a:lnTo>
                  <a:lnTo>
                    <a:pt x="3073" y="2364"/>
                  </a:lnTo>
                  <a:lnTo>
                    <a:pt x="2994" y="2180"/>
                  </a:lnTo>
                  <a:lnTo>
                    <a:pt x="2837" y="1839"/>
                  </a:lnTo>
                  <a:lnTo>
                    <a:pt x="2600" y="1497"/>
                  </a:lnTo>
                  <a:lnTo>
                    <a:pt x="2338" y="1208"/>
                  </a:lnTo>
                  <a:lnTo>
                    <a:pt x="2023" y="919"/>
                  </a:lnTo>
                  <a:lnTo>
                    <a:pt x="1707" y="683"/>
                  </a:lnTo>
                  <a:lnTo>
                    <a:pt x="1392" y="447"/>
                  </a:lnTo>
                  <a:lnTo>
                    <a:pt x="1051" y="237"/>
                  </a:lnTo>
                  <a:lnTo>
                    <a:pt x="1025" y="210"/>
                  </a:lnTo>
                  <a:lnTo>
                    <a:pt x="1025" y="132"/>
                  </a:lnTo>
                  <a:lnTo>
                    <a:pt x="972" y="53"/>
                  </a:lnTo>
                  <a:lnTo>
                    <a:pt x="919" y="26"/>
                  </a:lnTo>
                  <a:lnTo>
                    <a:pt x="86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68"/>
            <p:cNvSpPr/>
            <p:nvPr/>
          </p:nvSpPr>
          <p:spPr>
            <a:xfrm>
              <a:off x="5666843" y="1659535"/>
              <a:ext cx="30565" cy="47338"/>
            </a:xfrm>
            <a:custGeom>
              <a:avLst/>
              <a:gdLst/>
              <a:ahLst/>
              <a:cxnLst/>
              <a:rect l="l" t="t" r="r" b="b"/>
              <a:pathLst>
                <a:path w="1866" h="2890" extrusionOk="0">
                  <a:moveTo>
                    <a:pt x="237" y="1"/>
                  </a:moveTo>
                  <a:lnTo>
                    <a:pt x="158" y="342"/>
                  </a:lnTo>
                  <a:lnTo>
                    <a:pt x="79" y="683"/>
                  </a:lnTo>
                  <a:lnTo>
                    <a:pt x="27" y="1051"/>
                  </a:lnTo>
                  <a:lnTo>
                    <a:pt x="1" y="1419"/>
                  </a:lnTo>
                  <a:lnTo>
                    <a:pt x="53" y="1682"/>
                  </a:lnTo>
                  <a:lnTo>
                    <a:pt x="158" y="1997"/>
                  </a:lnTo>
                  <a:lnTo>
                    <a:pt x="316" y="2312"/>
                  </a:lnTo>
                  <a:lnTo>
                    <a:pt x="395" y="2443"/>
                  </a:lnTo>
                  <a:lnTo>
                    <a:pt x="500" y="2575"/>
                  </a:lnTo>
                  <a:lnTo>
                    <a:pt x="631" y="2680"/>
                  </a:lnTo>
                  <a:lnTo>
                    <a:pt x="736" y="2785"/>
                  </a:lnTo>
                  <a:lnTo>
                    <a:pt x="867" y="2864"/>
                  </a:lnTo>
                  <a:lnTo>
                    <a:pt x="999" y="2890"/>
                  </a:lnTo>
                  <a:lnTo>
                    <a:pt x="1156" y="2890"/>
                  </a:lnTo>
                  <a:lnTo>
                    <a:pt x="1288" y="2864"/>
                  </a:lnTo>
                  <a:lnTo>
                    <a:pt x="1445" y="2811"/>
                  </a:lnTo>
                  <a:lnTo>
                    <a:pt x="1603" y="2680"/>
                  </a:lnTo>
                  <a:lnTo>
                    <a:pt x="1682" y="2575"/>
                  </a:lnTo>
                  <a:lnTo>
                    <a:pt x="1760" y="2470"/>
                  </a:lnTo>
                  <a:lnTo>
                    <a:pt x="1813" y="2338"/>
                  </a:lnTo>
                  <a:lnTo>
                    <a:pt x="1865" y="2233"/>
                  </a:lnTo>
                  <a:lnTo>
                    <a:pt x="1865" y="2102"/>
                  </a:lnTo>
                  <a:lnTo>
                    <a:pt x="1865" y="1970"/>
                  </a:lnTo>
                  <a:lnTo>
                    <a:pt x="1813" y="1708"/>
                  </a:lnTo>
                  <a:lnTo>
                    <a:pt x="1708" y="1445"/>
                  </a:lnTo>
                  <a:lnTo>
                    <a:pt x="1576" y="1209"/>
                  </a:lnTo>
                  <a:lnTo>
                    <a:pt x="1419" y="999"/>
                  </a:lnTo>
                  <a:lnTo>
                    <a:pt x="1235" y="815"/>
                  </a:lnTo>
                  <a:lnTo>
                    <a:pt x="999" y="578"/>
                  </a:lnTo>
                  <a:lnTo>
                    <a:pt x="736" y="395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68"/>
            <p:cNvSpPr/>
            <p:nvPr/>
          </p:nvSpPr>
          <p:spPr>
            <a:xfrm>
              <a:off x="4829612" y="2496340"/>
              <a:ext cx="878984" cy="357985"/>
            </a:xfrm>
            <a:custGeom>
              <a:avLst/>
              <a:gdLst/>
              <a:ahLst/>
              <a:cxnLst/>
              <a:rect l="l" t="t" r="r" b="b"/>
              <a:pathLst>
                <a:path w="53662" h="21855" extrusionOk="0">
                  <a:moveTo>
                    <a:pt x="17730" y="1"/>
                  </a:moveTo>
                  <a:lnTo>
                    <a:pt x="16259" y="1025"/>
                  </a:lnTo>
                  <a:lnTo>
                    <a:pt x="14840" y="2076"/>
                  </a:lnTo>
                  <a:lnTo>
                    <a:pt x="13475" y="3153"/>
                  </a:lnTo>
                  <a:lnTo>
                    <a:pt x="12135" y="4256"/>
                  </a:lnTo>
                  <a:lnTo>
                    <a:pt x="10848" y="5412"/>
                  </a:lnTo>
                  <a:lnTo>
                    <a:pt x="9587" y="6594"/>
                  </a:lnTo>
                  <a:lnTo>
                    <a:pt x="8379" y="7802"/>
                  </a:lnTo>
                  <a:lnTo>
                    <a:pt x="7801" y="8432"/>
                  </a:lnTo>
                  <a:lnTo>
                    <a:pt x="7249" y="9063"/>
                  </a:lnTo>
                  <a:lnTo>
                    <a:pt x="6698" y="9693"/>
                  </a:lnTo>
                  <a:lnTo>
                    <a:pt x="6146" y="10350"/>
                  </a:lnTo>
                  <a:lnTo>
                    <a:pt x="5621" y="11006"/>
                  </a:lnTo>
                  <a:lnTo>
                    <a:pt x="5096" y="11689"/>
                  </a:lnTo>
                  <a:lnTo>
                    <a:pt x="4597" y="12372"/>
                  </a:lnTo>
                  <a:lnTo>
                    <a:pt x="4098" y="13081"/>
                  </a:lnTo>
                  <a:lnTo>
                    <a:pt x="3625" y="13791"/>
                  </a:lnTo>
                  <a:lnTo>
                    <a:pt x="3178" y="14526"/>
                  </a:lnTo>
                  <a:lnTo>
                    <a:pt x="2705" y="15261"/>
                  </a:lnTo>
                  <a:lnTo>
                    <a:pt x="2285" y="15997"/>
                  </a:lnTo>
                  <a:lnTo>
                    <a:pt x="1865" y="16759"/>
                  </a:lnTo>
                  <a:lnTo>
                    <a:pt x="1471" y="17547"/>
                  </a:lnTo>
                  <a:lnTo>
                    <a:pt x="1077" y="18335"/>
                  </a:lnTo>
                  <a:lnTo>
                    <a:pt x="709" y="19149"/>
                  </a:lnTo>
                  <a:lnTo>
                    <a:pt x="342" y="19963"/>
                  </a:lnTo>
                  <a:lnTo>
                    <a:pt x="0" y="20804"/>
                  </a:lnTo>
                  <a:lnTo>
                    <a:pt x="1471" y="20331"/>
                  </a:lnTo>
                  <a:lnTo>
                    <a:pt x="2942" y="19884"/>
                  </a:lnTo>
                  <a:lnTo>
                    <a:pt x="4465" y="19517"/>
                  </a:lnTo>
                  <a:lnTo>
                    <a:pt x="5962" y="19175"/>
                  </a:lnTo>
                  <a:lnTo>
                    <a:pt x="7512" y="18860"/>
                  </a:lnTo>
                  <a:lnTo>
                    <a:pt x="9062" y="18623"/>
                  </a:lnTo>
                  <a:lnTo>
                    <a:pt x="10612" y="18387"/>
                  </a:lnTo>
                  <a:lnTo>
                    <a:pt x="12187" y="18203"/>
                  </a:lnTo>
                  <a:lnTo>
                    <a:pt x="13763" y="18072"/>
                  </a:lnTo>
                  <a:lnTo>
                    <a:pt x="15339" y="17967"/>
                  </a:lnTo>
                  <a:lnTo>
                    <a:pt x="16942" y="17888"/>
                  </a:lnTo>
                  <a:lnTo>
                    <a:pt x="18544" y="17862"/>
                  </a:lnTo>
                  <a:lnTo>
                    <a:pt x="20146" y="17835"/>
                  </a:lnTo>
                  <a:lnTo>
                    <a:pt x="21748" y="17862"/>
                  </a:lnTo>
                  <a:lnTo>
                    <a:pt x="23377" y="17914"/>
                  </a:lnTo>
                  <a:lnTo>
                    <a:pt x="24979" y="17993"/>
                  </a:lnTo>
                  <a:lnTo>
                    <a:pt x="26607" y="18098"/>
                  </a:lnTo>
                  <a:lnTo>
                    <a:pt x="28210" y="18229"/>
                  </a:lnTo>
                  <a:lnTo>
                    <a:pt x="29838" y="18387"/>
                  </a:lnTo>
                  <a:lnTo>
                    <a:pt x="31440" y="18545"/>
                  </a:lnTo>
                  <a:lnTo>
                    <a:pt x="33043" y="18755"/>
                  </a:lnTo>
                  <a:lnTo>
                    <a:pt x="34645" y="18965"/>
                  </a:lnTo>
                  <a:lnTo>
                    <a:pt x="36221" y="19201"/>
                  </a:lnTo>
                  <a:lnTo>
                    <a:pt x="37823" y="19438"/>
                  </a:lnTo>
                  <a:lnTo>
                    <a:pt x="40949" y="19989"/>
                  </a:lnTo>
                  <a:lnTo>
                    <a:pt x="44048" y="20567"/>
                  </a:lnTo>
                  <a:lnTo>
                    <a:pt x="47095" y="21198"/>
                  </a:lnTo>
                  <a:lnTo>
                    <a:pt x="50063" y="21854"/>
                  </a:lnTo>
                  <a:lnTo>
                    <a:pt x="50194" y="21486"/>
                  </a:lnTo>
                  <a:lnTo>
                    <a:pt x="50326" y="21145"/>
                  </a:lnTo>
                  <a:lnTo>
                    <a:pt x="50483" y="20804"/>
                  </a:lnTo>
                  <a:lnTo>
                    <a:pt x="50641" y="20488"/>
                  </a:lnTo>
                  <a:lnTo>
                    <a:pt x="50825" y="20173"/>
                  </a:lnTo>
                  <a:lnTo>
                    <a:pt x="51035" y="19884"/>
                  </a:lnTo>
                  <a:lnTo>
                    <a:pt x="51245" y="19622"/>
                  </a:lnTo>
                  <a:lnTo>
                    <a:pt x="51481" y="19359"/>
                  </a:lnTo>
                  <a:lnTo>
                    <a:pt x="51718" y="19123"/>
                  </a:lnTo>
                  <a:lnTo>
                    <a:pt x="51954" y="18886"/>
                  </a:lnTo>
                  <a:lnTo>
                    <a:pt x="52217" y="18676"/>
                  </a:lnTo>
                  <a:lnTo>
                    <a:pt x="52479" y="18466"/>
                  </a:lnTo>
                  <a:lnTo>
                    <a:pt x="52768" y="18282"/>
                  </a:lnTo>
                  <a:lnTo>
                    <a:pt x="53057" y="18098"/>
                  </a:lnTo>
                  <a:lnTo>
                    <a:pt x="53661" y="17783"/>
                  </a:lnTo>
                  <a:lnTo>
                    <a:pt x="52401" y="17941"/>
                  </a:lnTo>
                  <a:lnTo>
                    <a:pt x="51114" y="18072"/>
                  </a:lnTo>
                  <a:lnTo>
                    <a:pt x="49827" y="18124"/>
                  </a:lnTo>
                  <a:lnTo>
                    <a:pt x="48539" y="18124"/>
                  </a:lnTo>
                  <a:lnTo>
                    <a:pt x="47226" y="18098"/>
                  </a:lnTo>
                  <a:lnTo>
                    <a:pt x="45939" y="18019"/>
                  </a:lnTo>
                  <a:lnTo>
                    <a:pt x="44652" y="17888"/>
                  </a:lnTo>
                  <a:lnTo>
                    <a:pt x="43365" y="17730"/>
                  </a:lnTo>
                  <a:lnTo>
                    <a:pt x="42078" y="17547"/>
                  </a:lnTo>
                  <a:lnTo>
                    <a:pt x="40817" y="17284"/>
                  </a:lnTo>
                  <a:lnTo>
                    <a:pt x="39557" y="17021"/>
                  </a:lnTo>
                  <a:lnTo>
                    <a:pt x="38322" y="16706"/>
                  </a:lnTo>
                  <a:lnTo>
                    <a:pt x="37114" y="16365"/>
                  </a:lnTo>
                  <a:lnTo>
                    <a:pt x="35906" y="15971"/>
                  </a:lnTo>
                  <a:lnTo>
                    <a:pt x="34750" y="15577"/>
                  </a:lnTo>
                  <a:lnTo>
                    <a:pt x="33594" y="15156"/>
                  </a:lnTo>
                  <a:lnTo>
                    <a:pt x="32859" y="14841"/>
                  </a:lnTo>
                  <a:lnTo>
                    <a:pt x="32123" y="14500"/>
                  </a:lnTo>
                  <a:lnTo>
                    <a:pt x="31388" y="14158"/>
                  </a:lnTo>
                  <a:lnTo>
                    <a:pt x="30679" y="13791"/>
                  </a:lnTo>
                  <a:lnTo>
                    <a:pt x="29969" y="13397"/>
                  </a:lnTo>
                  <a:lnTo>
                    <a:pt x="29260" y="13003"/>
                  </a:lnTo>
                  <a:lnTo>
                    <a:pt x="28577" y="12556"/>
                  </a:lnTo>
                  <a:lnTo>
                    <a:pt x="27894" y="12136"/>
                  </a:lnTo>
                  <a:lnTo>
                    <a:pt x="27212" y="11663"/>
                  </a:lnTo>
                  <a:lnTo>
                    <a:pt x="26555" y="11190"/>
                  </a:lnTo>
                  <a:lnTo>
                    <a:pt x="25898" y="10691"/>
                  </a:lnTo>
                  <a:lnTo>
                    <a:pt x="25268" y="10166"/>
                  </a:lnTo>
                  <a:lnTo>
                    <a:pt x="24664" y="9641"/>
                  </a:lnTo>
                  <a:lnTo>
                    <a:pt x="24060" y="9089"/>
                  </a:lnTo>
                  <a:lnTo>
                    <a:pt x="23456" y="8511"/>
                  </a:lnTo>
                  <a:lnTo>
                    <a:pt x="22904" y="7933"/>
                  </a:lnTo>
                  <a:lnTo>
                    <a:pt x="22904" y="8012"/>
                  </a:lnTo>
                  <a:lnTo>
                    <a:pt x="22878" y="8091"/>
                  </a:lnTo>
                  <a:lnTo>
                    <a:pt x="22746" y="8380"/>
                  </a:lnTo>
                  <a:lnTo>
                    <a:pt x="22589" y="8642"/>
                  </a:lnTo>
                  <a:lnTo>
                    <a:pt x="22431" y="8905"/>
                  </a:lnTo>
                  <a:lnTo>
                    <a:pt x="22247" y="9168"/>
                  </a:lnTo>
                  <a:lnTo>
                    <a:pt x="22037" y="9404"/>
                  </a:lnTo>
                  <a:lnTo>
                    <a:pt x="21827" y="9614"/>
                  </a:lnTo>
                  <a:lnTo>
                    <a:pt x="21591" y="9851"/>
                  </a:lnTo>
                  <a:lnTo>
                    <a:pt x="21328" y="10034"/>
                  </a:lnTo>
                  <a:lnTo>
                    <a:pt x="21065" y="10245"/>
                  </a:lnTo>
                  <a:lnTo>
                    <a:pt x="20776" y="10402"/>
                  </a:lnTo>
                  <a:lnTo>
                    <a:pt x="20514" y="10586"/>
                  </a:lnTo>
                  <a:lnTo>
                    <a:pt x="20199" y="10717"/>
                  </a:lnTo>
                  <a:lnTo>
                    <a:pt x="19910" y="10849"/>
                  </a:lnTo>
                  <a:lnTo>
                    <a:pt x="19594" y="10980"/>
                  </a:lnTo>
                  <a:lnTo>
                    <a:pt x="19279" y="11085"/>
                  </a:lnTo>
                  <a:lnTo>
                    <a:pt x="18938" y="11164"/>
                  </a:lnTo>
                  <a:lnTo>
                    <a:pt x="18623" y="11243"/>
                  </a:lnTo>
                  <a:lnTo>
                    <a:pt x="18307" y="11295"/>
                  </a:lnTo>
                  <a:lnTo>
                    <a:pt x="17966" y="11322"/>
                  </a:lnTo>
                  <a:lnTo>
                    <a:pt x="17336" y="11322"/>
                  </a:lnTo>
                  <a:lnTo>
                    <a:pt x="16994" y="11295"/>
                  </a:lnTo>
                  <a:lnTo>
                    <a:pt x="16679" y="11243"/>
                  </a:lnTo>
                  <a:lnTo>
                    <a:pt x="16390" y="11190"/>
                  </a:lnTo>
                  <a:lnTo>
                    <a:pt x="16075" y="11111"/>
                  </a:lnTo>
                  <a:lnTo>
                    <a:pt x="15786" y="10980"/>
                  </a:lnTo>
                  <a:lnTo>
                    <a:pt x="15497" y="10849"/>
                  </a:lnTo>
                  <a:lnTo>
                    <a:pt x="15234" y="10691"/>
                  </a:lnTo>
                  <a:lnTo>
                    <a:pt x="14972" y="10507"/>
                  </a:lnTo>
                  <a:lnTo>
                    <a:pt x="14709" y="10323"/>
                  </a:lnTo>
                  <a:lnTo>
                    <a:pt x="14473" y="10087"/>
                  </a:lnTo>
                  <a:lnTo>
                    <a:pt x="14262" y="9824"/>
                  </a:lnTo>
                  <a:lnTo>
                    <a:pt x="14079" y="9588"/>
                  </a:lnTo>
                  <a:lnTo>
                    <a:pt x="13947" y="9325"/>
                  </a:lnTo>
                  <a:lnTo>
                    <a:pt x="13842" y="9063"/>
                  </a:lnTo>
                  <a:lnTo>
                    <a:pt x="13763" y="8800"/>
                  </a:lnTo>
                  <a:lnTo>
                    <a:pt x="13711" y="8511"/>
                  </a:lnTo>
                  <a:lnTo>
                    <a:pt x="13685" y="8222"/>
                  </a:lnTo>
                  <a:lnTo>
                    <a:pt x="13685" y="7933"/>
                  </a:lnTo>
                  <a:lnTo>
                    <a:pt x="13711" y="7644"/>
                  </a:lnTo>
                  <a:lnTo>
                    <a:pt x="13763" y="7382"/>
                  </a:lnTo>
                  <a:lnTo>
                    <a:pt x="13842" y="7093"/>
                  </a:lnTo>
                  <a:lnTo>
                    <a:pt x="13921" y="6804"/>
                  </a:lnTo>
                  <a:lnTo>
                    <a:pt x="14052" y="6541"/>
                  </a:lnTo>
                  <a:lnTo>
                    <a:pt x="14184" y="6278"/>
                  </a:lnTo>
                  <a:lnTo>
                    <a:pt x="14315" y="6042"/>
                  </a:lnTo>
                  <a:lnTo>
                    <a:pt x="14499" y="5806"/>
                  </a:lnTo>
                  <a:lnTo>
                    <a:pt x="14656" y="5569"/>
                  </a:lnTo>
                  <a:lnTo>
                    <a:pt x="14893" y="5333"/>
                  </a:lnTo>
                  <a:lnTo>
                    <a:pt x="15129" y="5123"/>
                  </a:lnTo>
                  <a:lnTo>
                    <a:pt x="15418" y="4913"/>
                  </a:lnTo>
                  <a:lnTo>
                    <a:pt x="15681" y="4729"/>
                  </a:lnTo>
                  <a:lnTo>
                    <a:pt x="15970" y="4545"/>
                  </a:lnTo>
                  <a:lnTo>
                    <a:pt x="16285" y="4387"/>
                  </a:lnTo>
                  <a:lnTo>
                    <a:pt x="16600" y="4256"/>
                  </a:lnTo>
                  <a:lnTo>
                    <a:pt x="16915" y="4151"/>
                  </a:lnTo>
                  <a:lnTo>
                    <a:pt x="17231" y="4046"/>
                  </a:lnTo>
                  <a:lnTo>
                    <a:pt x="17572" y="3967"/>
                  </a:lnTo>
                  <a:lnTo>
                    <a:pt x="18255" y="3836"/>
                  </a:lnTo>
                  <a:lnTo>
                    <a:pt x="18938" y="3757"/>
                  </a:lnTo>
                  <a:lnTo>
                    <a:pt x="19594" y="3731"/>
                  </a:lnTo>
                  <a:lnTo>
                    <a:pt x="19069" y="2838"/>
                  </a:lnTo>
                  <a:lnTo>
                    <a:pt x="18570" y="1918"/>
                  </a:lnTo>
                  <a:lnTo>
                    <a:pt x="18124" y="973"/>
                  </a:lnTo>
                  <a:lnTo>
                    <a:pt x="177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68"/>
            <p:cNvSpPr/>
            <p:nvPr/>
          </p:nvSpPr>
          <p:spPr>
            <a:xfrm>
              <a:off x="4830038" y="2808265"/>
              <a:ext cx="846715" cy="99410"/>
            </a:xfrm>
            <a:custGeom>
              <a:avLst/>
              <a:gdLst/>
              <a:ahLst/>
              <a:cxnLst/>
              <a:rect l="l" t="t" r="r" b="b"/>
              <a:pathLst>
                <a:path w="51692" h="6069" extrusionOk="0">
                  <a:moveTo>
                    <a:pt x="18728" y="1"/>
                  </a:moveTo>
                  <a:lnTo>
                    <a:pt x="17126" y="27"/>
                  </a:lnTo>
                  <a:lnTo>
                    <a:pt x="15550" y="80"/>
                  </a:lnTo>
                  <a:lnTo>
                    <a:pt x="13948" y="185"/>
                  </a:lnTo>
                  <a:lnTo>
                    <a:pt x="12372" y="290"/>
                  </a:lnTo>
                  <a:lnTo>
                    <a:pt x="10822" y="447"/>
                  </a:lnTo>
                  <a:lnTo>
                    <a:pt x="9246" y="631"/>
                  </a:lnTo>
                  <a:lnTo>
                    <a:pt x="7696" y="841"/>
                  </a:lnTo>
                  <a:lnTo>
                    <a:pt x="6120" y="1078"/>
                  </a:lnTo>
                  <a:lnTo>
                    <a:pt x="4597" y="1367"/>
                  </a:lnTo>
                  <a:lnTo>
                    <a:pt x="3047" y="1682"/>
                  </a:lnTo>
                  <a:lnTo>
                    <a:pt x="1524" y="2023"/>
                  </a:lnTo>
                  <a:lnTo>
                    <a:pt x="0" y="2417"/>
                  </a:lnTo>
                  <a:lnTo>
                    <a:pt x="263" y="2601"/>
                  </a:lnTo>
                  <a:lnTo>
                    <a:pt x="499" y="2837"/>
                  </a:lnTo>
                  <a:lnTo>
                    <a:pt x="972" y="3310"/>
                  </a:lnTo>
                  <a:lnTo>
                    <a:pt x="1392" y="3809"/>
                  </a:lnTo>
                  <a:lnTo>
                    <a:pt x="1760" y="4335"/>
                  </a:lnTo>
                  <a:lnTo>
                    <a:pt x="3257" y="3862"/>
                  </a:lnTo>
                  <a:lnTo>
                    <a:pt x="4755" y="3415"/>
                  </a:lnTo>
                  <a:lnTo>
                    <a:pt x="6278" y="3021"/>
                  </a:lnTo>
                  <a:lnTo>
                    <a:pt x="7801" y="2654"/>
                  </a:lnTo>
                  <a:lnTo>
                    <a:pt x="9351" y="2312"/>
                  </a:lnTo>
                  <a:lnTo>
                    <a:pt x="10901" y="2023"/>
                  </a:lnTo>
                  <a:lnTo>
                    <a:pt x="12477" y="1761"/>
                  </a:lnTo>
                  <a:lnTo>
                    <a:pt x="14053" y="1550"/>
                  </a:lnTo>
                  <a:lnTo>
                    <a:pt x="15629" y="1367"/>
                  </a:lnTo>
                  <a:lnTo>
                    <a:pt x="17231" y="1235"/>
                  </a:lnTo>
                  <a:lnTo>
                    <a:pt x="18807" y="1104"/>
                  </a:lnTo>
                  <a:lnTo>
                    <a:pt x="20409" y="1025"/>
                  </a:lnTo>
                  <a:lnTo>
                    <a:pt x="22011" y="999"/>
                  </a:lnTo>
                  <a:lnTo>
                    <a:pt x="23613" y="973"/>
                  </a:lnTo>
                  <a:lnTo>
                    <a:pt x="25216" y="999"/>
                  </a:lnTo>
                  <a:lnTo>
                    <a:pt x="26818" y="1051"/>
                  </a:lnTo>
                  <a:lnTo>
                    <a:pt x="28420" y="1156"/>
                  </a:lnTo>
                  <a:lnTo>
                    <a:pt x="30022" y="1261"/>
                  </a:lnTo>
                  <a:lnTo>
                    <a:pt x="31625" y="1419"/>
                  </a:lnTo>
                  <a:lnTo>
                    <a:pt x="33227" y="1603"/>
                  </a:lnTo>
                  <a:lnTo>
                    <a:pt x="34829" y="1813"/>
                  </a:lnTo>
                  <a:lnTo>
                    <a:pt x="36405" y="2076"/>
                  </a:lnTo>
                  <a:lnTo>
                    <a:pt x="37981" y="2338"/>
                  </a:lnTo>
                  <a:lnTo>
                    <a:pt x="39557" y="2654"/>
                  </a:lnTo>
                  <a:lnTo>
                    <a:pt x="41107" y="2969"/>
                  </a:lnTo>
                  <a:lnTo>
                    <a:pt x="42656" y="3337"/>
                  </a:lnTo>
                  <a:lnTo>
                    <a:pt x="44206" y="3730"/>
                  </a:lnTo>
                  <a:lnTo>
                    <a:pt x="45729" y="4124"/>
                  </a:lnTo>
                  <a:lnTo>
                    <a:pt x="47226" y="4571"/>
                  </a:lnTo>
                  <a:lnTo>
                    <a:pt x="48724" y="5044"/>
                  </a:lnTo>
                  <a:lnTo>
                    <a:pt x="50221" y="5543"/>
                  </a:lnTo>
                  <a:lnTo>
                    <a:pt x="51692" y="6068"/>
                  </a:lnTo>
                  <a:lnTo>
                    <a:pt x="51298" y="5517"/>
                  </a:lnTo>
                  <a:lnTo>
                    <a:pt x="50982" y="4939"/>
                  </a:lnTo>
                  <a:lnTo>
                    <a:pt x="50851" y="4650"/>
                  </a:lnTo>
                  <a:lnTo>
                    <a:pt x="50720" y="4361"/>
                  </a:lnTo>
                  <a:lnTo>
                    <a:pt x="50615" y="4046"/>
                  </a:lnTo>
                  <a:lnTo>
                    <a:pt x="50510" y="3757"/>
                  </a:lnTo>
                  <a:lnTo>
                    <a:pt x="50431" y="3809"/>
                  </a:lnTo>
                  <a:lnTo>
                    <a:pt x="50352" y="3836"/>
                  </a:lnTo>
                  <a:lnTo>
                    <a:pt x="50116" y="3836"/>
                  </a:lnTo>
                  <a:lnTo>
                    <a:pt x="47095" y="3179"/>
                  </a:lnTo>
                  <a:lnTo>
                    <a:pt x="44022" y="2549"/>
                  </a:lnTo>
                  <a:lnTo>
                    <a:pt x="40923" y="1971"/>
                  </a:lnTo>
                  <a:lnTo>
                    <a:pt x="39347" y="1708"/>
                  </a:lnTo>
                  <a:lnTo>
                    <a:pt x="37771" y="1472"/>
                  </a:lnTo>
                  <a:lnTo>
                    <a:pt x="36221" y="1235"/>
                  </a:lnTo>
                  <a:lnTo>
                    <a:pt x="34619" y="1025"/>
                  </a:lnTo>
                  <a:lnTo>
                    <a:pt x="33043" y="815"/>
                  </a:lnTo>
                  <a:lnTo>
                    <a:pt x="31467" y="657"/>
                  </a:lnTo>
                  <a:lnTo>
                    <a:pt x="29865" y="500"/>
                  </a:lnTo>
                  <a:lnTo>
                    <a:pt x="28289" y="342"/>
                  </a:lnTo>
                  <a:lnTo>
                    <a:pt x="26687" y="237"/>
                  </a:lnTo>
                  <a:lnTo>
                    <a:pt x="25084" y="132"/>
                  </a:lnTo>
                  <a:lnTo>
                    <a:pt x="23482" y="53"/>
                  </a:lnTo>
                  <a:lnTo>
                    <a:pt x="21906" y="27"/>
                  </a:lnTo>
                  <a:lnTo>
                    <a:pt x="20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68"/>
            <p:cNvSpPr/>
            <p:nvPr/>
          </p:nvSpPr>
          <p:spPr>
            <a:xfrm>
              <a:off x="5409137" y="3035865"/>
              <a:ext cx="246110" cy="137690"/>
            </a:xfrm>
            <a:custGeom>
              <a:avLst/>
              <a:gdLst/>
              <a:ahLst/>
              <a:cxnLst/>
              <a:rect l="l" t="t" r="r" b="b"/>
              <a:pathLst>
                <a:path w="15025" h="8406" extrusionOk="0">
                  <a:moveTo>
                    <a:pt x="7906" y="0"/>
                  </a:moveTo>
                  <a:lnTo>
                    <a:pt x="7539" y="368"/>
                  </a:lnTo>
                  <a:lnTo>
                    <a:pt x="7145" y="710"/>
                  </a:lnTo>
                  <a:lnTo>
                    <a:pt x="6698" y="999"/>
                  </a:lnTo>
                  <a:lnTo>
                    <a:pt x="6252" y="1261"/>
                  </a:lnTo>
                  <a:lnTo>
                    <a:pt x="5753" y="1445"/>
                  </a:lnTo>
                  <a:lnTo>
                    <a:pt x="5253" y="1603"/>
                  </a:lnTo>
                  <a:lnTo>
                    <a:pt x="4728" y="1708"/>
                  </a:lnTo>
                  <a:lnTo>
                    <a:pt x="4203" y="1760"/>
                  </a:lnTo>
                  <a:lnTo>
                    <a:pt x="3677" y="1787"/>
                  </a:lnTo>
                  <a:lnTo>
                    <a:pt x="3126" y="1787"/>
                  </a:lnTo>
                  <a:lnTo>
                    <a:pt x="2601" y="1734"/>
                  </a:lnTo>
                  <a:lnTo>
                    <a:pt x="2049" y="1655"/>
                  </a:lnTo>
                  <a:lnTo>
                    <a:pt x="1524" y="1524"/>
                  </a:lnTo>
                  <a:lnTo>
                    <a:pt x="998" y="1366"/>
                  </a:lnTo>
                  <a:lnTo>
                    <a:pt x="499" y="1182"/>
                  </a:lnTo>
                  <a:lnTo>
                    <a:pt x="0" y="946"/>
                  </a:lnTo>
                  <a:lnTo>
                    <a:pt x="762" y="1524"/>
                  </a:lnTo>
                  <a:lnTo>
                    <a:pt x="1524" y="2049"/>
                  </a:lnTo>
                  <a:lnTo>
                    <a:pt x="2312" y="2574"/>
                  </a:lnTo>
                  <a:lnTo>
                    <a:pt x="3126" y="3074"/>
                  </a:lnTo>
                  <a:lnTo>
                    <a:pt x="3940" y="3573"/>
                  </a:lnTo>
                  <a:lnTo>
                    <a:pt x="4754" y="4072"/>
                  </a:lnTo>
                  <a:lnTo>
                    <a:pt x="6435" y="4991"/>
                  </a:lnTo>
                  <a:lnTo>
                    <a:pt x="8143" y="5884"/>
                  </a:lnTo>
                  <a:lnTo>
                    <a:pt x="9876" y="6751"/>
                  </a:lnTo>
                  <a:lnTo>
                    <a:pt x="11662" y="7591"/>
                  </a:lnTo>
                  <a:lnTo>
                    <a:pt x="13448" y="8406"/>
                  </a:lnTo>
                  <a:lnTo>
                    <a:pt x="14657" y="7749"/>
                  </a:lnTo>
                  <a:lnTo>
                    <a:pt x="14552" y="7539"/>
                  </a:lnTo>
                  <a:lnTo>
                    <a:pt x="14473" y="7355"/>
                  </a:lnTo>
                  <a:lnTo>
                    <a:pt x="14420" y="7145"/>
                  </a:lnTo>
                  <a:lnTo>
                    <a:pt x="14368" y="6935"/>
                  </a:lnTo>
                  <a:lnTo>
                    <a:pt x="14315" y="6488"/>
                  </a:lnTo>
                  <a:lnTo>
                    <a:pt x="14341" y="6068"/>
                  </a:lnTo>
                  <a:lnTo>
                    <a:pt x="14368" y="5858"/>
                  </a:lnTo>
                  <a:lnTo>
                    <a:pt x="14420" y="5648"/>
                  </a:lnTo>
                  <a:lnTo>
                    <a:pt x="14473" y="5437"/>
                  </a:lnTo>
                  <a:lnTo>
                    <a:pt x="14552" y="5227"/>
                  </a:lnTo>
                  <a:lnTo>
                    <a:pt x="14630" y="5043"/>
                  </a:lnTo>
                  <a:lnTo>
                    <a:pt x="14762" y="4860"/>
                  </a:lnTo>
                  <a:lnTo>
                    <a:pt x="14867" y="4676"/>
                  </a:lnTo>
                  <a:lnTo>
                    <a:pt x="15024" y="4518"/>
                  </a:lnTo>
                  <a:lnTo>
                    <a:pt x="14394" y="4282"/>
                  </a:lnTo>
                  <a:lnTo>
                    <a:pt x="14105" y="4150"/>
                  </a:lnTo>
                  <a:lnTo>
                    <a:pt x="13816" y="3993"/>
                  </a:lnTo>
                  <a:lnTo>
                    <a:pt x="13553" y="3809"/>
                  </a:lnTo>
                  <a:lnTo>
                    <a:pt x="13291" y="3651"/>
                  </a:lnTo>
                  <a:lnTo>
                    <a:pt x="13054" y="3441"/>
                  </a:lnTo>
                  <a:lnTo>
                    <a:pt x="12818" y="3257"/>
                  </a:lnTo>
                  <a:lnTo>
                    <a:pt x="12608" y="3047"/>
                  </a:lnTo>
                  <a:lnTo>
                    <a:pt x="12424" y="2811"/>
                  </a:lnTo>
                  <a:lnTo>
                    <a:pt x="12240" y="2574"/>
                  </a:lnTo>
                  <a:lnTo>
                    <a:pt x="12109" y="2312"/>
                  </a:lnTo>
                  <a:lnTo>
                    <a:pt x="11978" y="2049"/>
                  </a:lnTo>
                  <a:lnTo>
                    <a:pt x="11899" y="1787"/>
                  </a:lnTo>
                  <a:lnTo>
                    <a:pt x="11820" y="1498"/>
                  </a:lnTo>
                  <a:lnTo>
                    <a:pt x="11794" y="1182"/>
                  </a:lnTo>
                  <a:lnTo>
                    <a:pt x="11531" y="1340"/>
                  </a:lnTo>
                  <a:lnTo>
                    <a:pt x="11268" y="1445"/>
                  </a:lnTo>
                  <a:lnTo>
                    <a:pt x="10979" y="1498"/>
                  </a:lnTo>
                  <a:lnTo>
                    <a:pt x="10690" y="1550"/>
                  </a:lnTo>
                  <a:lnTo>
                    <a:pt x="10402" y="1576"/>
                  </a:lnTo>
                  <a:lnTo>
                    <a:pt x="10139" y="1550"/>
                  </a:lnTo>
                  <a:lnTo>
                    <a:pt x="9850" y="1498"/>
                  </a:lnTo>
                  <a:lnTo>
                    <a:pt x="9561" y="1419"/>
                  </a:lnTo>
                  <a:lnTo>
                    <a:pt x="9298" y="1340"/>
                  </a:lnTo>
                  <a:lnTo>
                    <a:pt x="9062" y="1209"/>
                  </a:lnTo>
                  <a:lnTo>
                    <a:pt x="8799" y="1051"/>
                  </a:lnTo>
                  <a:lnTo>
                    <a:pt x="8589" y="893"/>
                  </a:lnTo>
                  <a:lnTo>
                    <a:pt x="8379" y="683"/>
                  </a:lnTo>
                  <a:lnTo>
                    <a:pt x="8195" y="473"/>
                  </a:lnTo>
                  <a:lnTo>
                    <a:pt x="8038" y="237"/>
                  </a:lnTo>
                  <a:lnTo>
                    <a:pt x="79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68"/>
            <p:cNvSpPr/>
            <p:nvPr/>
          </p:nvSpPr>
          <p:spPr>
            <a:xfrm>
              <a:off x="5530889" y="1495621"/>
              <a:ext cx="72301" cy="77019"/>
            </a:xfrm>
            <a:custGeom>
              <a:avLst/>
              <a:gdLst/>
              <a:ahLst/>
              <a:cxnLst/>
              <a:rect l="l" t="t" r="r" b="b"/>
              <a:pathLst>
                <a:path w="4414" h="4702" extrusionOk="0">
                  <a:moveTo>
                    <a:pt x="3205" y="0"/>
                  </a:moveTo>
                  <a:lnTo>
                    <a:pt x="3100" y="26"/>
                  </a:lnTo>
                  <a:lnTo>
                    <a:pt x="2601" y="315"/>
                  </a:lnTo>
                  <a:lnTo>
                    <a:pt x="2076" y="657"/>
                  </a:lnTo>
                  <a:lnTo>
                    <a:pt x="1603" y="998"/>
                  </a:lnTo>
                  <a:lnTo>
                    <a:pt x="1104" y="1366"/>
                  </a:lnTo>
                  <a:lnTo>
                    <a:pt x="788" y="1629"/>
                  </a:lnTo>
                  <a:lnTo>
                    <a:pt x="500" y="1891"/>
                  </a:lnTo>
                  <a:lnTo>
                    <a:pt x="368" y="2049"/>
                  </a:lnTo>
                  <a:lnTo>
                    <a:pt x="263" y="2207"/>
                  </a:lnTo>
                  <a:lnTo>
                    <a:pt x="158" y="2390"/>
                  </a:lnTo>
                  <a:lnTo>
                    <a:pt x="79" y="2574"/>
                  </a:lnTo>
                  <a:lnTo>
                    <a:pt x="53" y="2732"/>
                  </a:lnTo>
                  <a:lnTo>
                    <a:pt x="1" y="2916"/>
                  </a:lnTo>
                  <a:lnTo>
                    <a:pt x="1" y="3073"/>
                  </a:lnTo>
                  <a:lnTo>
                    <a:pt x="27" y="3231"/>
                  </a:lnTo>
                  <a:lnTo>
                    <a:pt x="53" y="3389"/>
                  </a:lnTo>
                  <a:lnTo>
                    <a:pt x="79" y="3520"/>
                  </a:lnTo>
                  <a:lnTo>
                    <a:pt x="158" y="3677"/>
                  </a:lnTo>
                  <a:lnTo>
                    <a:pt x="211" y="3809"/>
                  </a:lnTo>
                  <a:lnTo>
                    <a:pt x="421" y="4045"/>
                  </a:lnTo>
                  <a:lnTo>
                    <a:pt x="631" y="4282"/>
                  </a:lnTo>
                  <a:lnTo>
                    <a:pt x="920" y="4439"/>
                  </a:lnTo>
                  <a:lnTo>
                    <a:pt x="1209" y="4570"/>
                  </a:lnTo>
                  <a:lnTo>
                    <a:pt x="1419" y="4649"/>
                  </a:lnTo>
                  <a:lnTo>
                    <a:pt x="1629" y="4676"/>
                  </a:lnTo>
                  <a:lnTo>
                    <a:pt x="1813" y="4702"/>
                  </a:lnTo>
                  <a:lnTo>
                    <a:pt x="2023" y="4702"/>
                  </a:lnTo>
                  <a:lnTo>
                    <a:pt x="2207" y="4676"/>
                  </a:lnTo>
                  <a:lnTo>
                    <a:pt x="2391" y="4649"/>
                  </a:lnTo>
                  <a:lnTo>
                    <a:pt x="2575" y="4570"/>
                  </a:lnTo>
                  <a:lnTo>
                    <a:pt x="2732" y="4492"/>
                  </a:lnTo>
                  <a:lnTo>
                    <a:pt x="2916" y="4413"/>
                  </a:lnTo>
                  <a:lnTo>
                    <a:pt x="3074" y="4308"/>
                  </a:lnTo>
                  <a:lnTo>
                    <a:pt x="3363" y="4045"/>
                  </a:lnTo>
                  <a:lnTo>
                    <a:pt x="3625" y="3756"/>
                  </a:lnTo>
                  <a:lnTo>
                    <a:pt x="3862" y="3415"/>
                  </a:lnTo>
                  <a:lnTo>
                    <a:pt x="4045" y="3073"/>
                  </a:lnTo>
                  <a:lnTo>
                    <a:pt x="4203" y="2679"/>
                  </a:lnTo>
                  <a:lnTo>
                    <a:pt x="4308" y="2285"/>
                  </a:lnTo>
                  <a:lnTo>
                    <a:pt x="4387" y="1865"/>
                  </a:lnTo>
                  <a:lnTo>
                    <a:pt x="4413" y="1471"/>
                  </a:lnTo>
                  <a:lnTo>
                    <a:pt x="4387" y="1077"/>
                  </a:lnTo>
                  <a:lnTo>
                    <a:pt x="4282" y="709"/>
                  </a:lnTo>
                  <a:lnTo>
                    <a:pt x="4229" y="526"/>
                  </a:lnTo>
                  <a:lnTo>
                    <a:pt x="4151" y="368"/>
                  </a:lnTo>
                  <a:lnTo>
                    <a:pt x="4072" y="263"/>
                  </a:lnTo>
                  <a:lnTo>
                    <a:pt x="3993" y="210"/>
                  </a:lnTo>
                  <a:lnTo>
                    <a:pt x="3888" y="184"/>
                  </a:lnTo>
                  <a:lnTo>
                    <a:pt x="3809" y="184"/>
                  </a:lnTo>
                  <a:lnTo>
                    <a:pt x="3704" y="210"/>
                  </a:lnTo>
                  <a:lnTo>
                    <a:pt x="3625" y="237"/>
                  </a:lnTo>
                  <a:lnTo>
                    <a:pt x="3546" y="315"/>
                  </a:lnTo>
                  <a:lnTo>
                    <a:pt x="3494" y="394"/>
                  </a:lnTo>
                  <a:lnTo>
                    <a:pt x="3468" y="473"/>
                  </a:lnTo>
                  <a:lnTo>
                    <a:pt x="3468" y="552"/>
                  </a:lnTo>
                  <a:lnTo>
                    <a:pt x="3468" y="631"/>
                  </a:lnTo>
                  <a:lnTo>
                    <a:pt x="3494" y="736"/>
                  </a:lnTo>
                  <a:lnTo>
                    <a:pt x="3599" y="972"/>
                  </a:lnTo>
                  <a:lnTo>
                    <a:pt x="3651" y="1261"/>
                  </a:lnTo>
                  <a:lnTo>
                    <a:pt x="3651" y="1550"/>
                  </a:lnTo>
                  <a:lnTo>
                    <a:pt x="3625" y="1865"/>
                  </a:lnTo>
                  <a:lnTo>
                    <a:pt x="3573" y="2180"/>
                  </a:lnTo>
                  <a:lnTo>
                    <a:pt x="3494" y="2469"/>
                  </a:lnTo>
                  <a:lnTo>
                    <a:pt x="3363" y="2784"/>
                  </a:lnTo>
                  <a:lnTo>
                    <a:pt x="3205" y="3073"/>
                  </a:lnTo>
                  <a:lnTo>
                    <a:pt x="3021" y="3336"/>
                  </a:lnTo>
                  <a:lnTo>
                    <a:pt x="2811" y="3546"/>
                  </a:lnTo>
                  <a:lnTo>
                    <a:pt x="2601" y="3730"/>
                  </a:lnTo>
                  <a:lnTo>
                    <a:pt x="2364" y="3861"/>
                  </a:lnTo>
                  <a:lnTo>
                    <a:pt x="2233" y="3914"/>
                  </a:lnTo>
                  <a:lnTo>
                    <a:pt x="2102" y="3940"/>
                  </a:lnTo>
                  <a:lnTo>
                    <a:pt x="1970" y="3966"/>
                  </a:lnTo>
                  <a:lnTo>
                    <a:pt x="1813" y="3966"/>
                  </a:lnTo>
                  <a:lnTo>
                    <a:pt x="1682" y="3940"/>
                  </a:lnTo>
                  <a:lnTo>
                    <a:pt x="1524" y="3914"/>
                  </a:lnTo>
                  <a:lnTo>
                    <a:pt x="1393" y="3861"/>
                  </a:lnTo>
                  <a:lnTo>
                    <a:pt x="1235" y="3783"/>
                  </a:lnTo>
                  <a:lnTo>
                    <a:pt x="1104" y="3677"/>
                  </a:lnTo>
                  <a:lnTo>
                    <a:pt x="972" y="3572"/>
                  </a:lnTo>
                  <a:lnTo>
                    <a:pt x="894" y="3467"/>
                  </a:lnTo>
                  <a:lnTo>
                    <a:pt x="841" y="3362"/>
                  </a:lnTo>
                  <a:lnTo>
                    <a:pt x="788" y="3257"/>
                  </a:lnTo>
                  <a:lnTo>
                    <a:pt x="762" y="3152"/>
                  </a:lnTo>
                  <a:lnTo>
                    <a:pt x="762" y="3047"/>
                  </a:lnTo>
                  <a:lnTo>
                    <a:pt x="788" y="2916"/>
                  </a:lnTo>
                  <a:lnTo>
                    <a:pt x="867" y="2679"/>
                  </a:lnTo>
                  <a:lnTo>
                    <a:pt x="1025" y="2443"/>
                  </a:lnTo>
                  <a:lnTo>
                    <a:pt x="1235" y="2180"/>
                  </a:lnTo>
                  <a:lnTo>
                    <a:pt x="1445" y="1944"/>
                  </a:lnTo>
                  <a:lnTo>
                    <a:pt x="1708" y="1707"/>
                  </a:lnTo>
                  <a:lnTo>
                    <a:pt x="1997" y="1471"/>
                  </a:lnTo>
                  <a:lnTo>
                    <a:pt x="2548" y="1025"/>
                  </a:lnTo>
                  <a:lnTo>
                    <a:pt x="3047" y="657"/>
                  </a:lnTo>
                  <a:lnTo>
                    <a:pt x="3389" y="394"/>
                  </a:lnTo>
                  <a:lnTo>
                    <a:pt x="3441" y="315"/>
                  </a:lnTo>
                  <a:lnTo>
                    <a:pt x="3468" y="237"/>
                  </a:lnTo>
                  <a:lnTo>
                    <a:pt x="3441" y="158"/>
                  </a:lnTo>
                  <a:lnTo>
                    <a:pt x="3415" y="79"/>
                  </a:lnTo>
                  <a:lnTo>
                    <a:pt x="3336" y="26"/>
                  </a:lnTo>
                  <a:lnTo>
                    <a:pt x="3284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68"/>
            <p:cNvSpPr/>
            <p:nvPr/>
          </p:nvSpPr>
          <p:spPr>
            <a:xfrm>
              <a:off x="5543371" y="1502074"/>
              <a:ext cx="47338" cy="58526"/>
            </a:xfrm>
            <a:custGeom>
              <a:avLst/>
              <a:gdLst/>
              <a:ahLst/>
              <a:cxnLst/>
              <a:rect l="l" t="t" r="r" b="b"/>
              <a:pathLst>
                <a:path w="2890" h="3573" extrusionOk="0">
                  <a:moveTo>
                    <a:pt x="2627" y="0"/>
                  </a:moveTo>
                  <a:lnTo>
                    <a:pt x="2285" y="263"/>
                  </a:lnTo>
                  <a:lnTo>
                    <a:pt x="1786" y="631"/>
                  </a:lnTo>
                  <a:lnTo>
                    <a:pt x="1235" y="1077"/>
                  </a:lnTo>
                  <a:lnTo>
                    <a:pt x="946" y="1313"/>
                  </a:lnTo>
                  <a:lnTo>
                    <a:pt x="683" y="1550"/>
                  </a:lnTo>
                  <a:lnTo>
                    <a:pt x="473" y="1786"/>
                  </a:lnTo>
                  <a:lnTo>
                    <a:pt x="263" y="2049"/>
                  </a:lnTo>
                  <a:lnTo>
                    <a:pt x="105" y="2285"/>
                  </a:lnTo>
                  <a:lnTo>
                    <a:pt x="26" y="2522"/>
                  </a:lnTo>
                  <a:lnTo>
                    <a:pt x="0" y="2653"/>
                  </a:lnTo>
                  <a:lnTo>
                    <a:pt x="0" y="2758"/>
                  </a:lnTo>
                  <a:lnTo>
                    <a:pt x="26" y="2863"/>
                  </a:lnTo>
                  <a:lnTo>
                    <a:pt x="79" y="2968"/>
                  </a:lnTo>
                  <a:lnTo>
                    <a:pt x="132" y="3073"/>
                  </a:lnTo>
                  <a:lnTo>
                    <a:pt x="210" y="3178"/>
                  </a:lnTo>
                  <a:lnTo>
                    <a:pt x="342" y="3283"/>
                  </a:lnTo>
                  <a:lnTo>
                    <a:pt x="473" y="3389"/>
                  </a:lnTo>
                  <a:lnTo>
                    <a:pt x="631" y="3467"/>
                  </a:lnTo>
                  <a:lnTo>
                    <a:pt x="762" y="3520"/>
                  </a:lnTo>
                  <a:lnTo>
                    <a:pt x="920" y="3546"/>
                  </a:lnTo>
                  <a:lnTo>
                    <a:pt x="1051" y="3572"/>
                  </a:lnTo>
                  <a:lnTo>
                    <a:pt x="1208" y="3572"/>
                  </a:lnTo>
                  <a:lnTo>
                    <a:pt x="1340" y="3546"/>
                  </a:lnTo>
                  <a:lnTo>
                    <a:pt x="1471" y="3520"/>
                  </a:lnTo>
                  <a:lnTo>
                    <a:pt x="1602" y="3467"/>
                  </a:lnTo>
                  <a:lnTo>
                    <a:pt x="1839" y="3336"/>
                  </a:lnTo>
                  <a:lnTo>
                    <a:pt x="2049" y="3152"/>
                  </a:lnTo>
                  <a:lnTo>
                    <a:pt x="2259" y="2942"/>
                  </a:lnTo>
                  <a:lnTo>
                    <a:pt x="2443" y="2679"/>
                  </a:lnTo>
                  <a:lnTo>
                    <a:pt x="2601" y="2390"/>
                  </a:lnTo>
                  <a:lnTo>
                    <a:pt x="2732" y="2075"/>
                  </a:lnTo>
                  <a:lnTo>
                    <a:pt x="2811" y="1786"/>
                  </a:lnTo>
                  <a:lnTo>
                    <a:pt x="2863" y="1471"/>
                  </a:lnTo>
                  <a:lnTo>
                    <a:pt x="2889" y="1156"/>
                  </a:lnTo>
                  <a:lnTo>
                    <a:pt x="2889" y="867"/>
                  </a:lnTo>
                  <a:lnTo>
                    <a:pt x="2837" y="578"/>
                  </a:lnTo>
                  <a:lnTo>
                    <a:pt x="2732" y="342"/>
                  </a:lnTo>
                  <a:lnTo>
                    <a:pt x="2706" y="237"/>
                  </a:lnTo>
                  <a:lnTo>
                    <a:pt x="2706" y="158"/>
                  </a:lnTo>
                  <a:lnTo>
                    <a:pt x="2706" y="79"/>
                  </a:lnTo>
                  <a:lnTo>
                    <a:pt x="2732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68"/>
            <p:cNvSpPr/>
            <p:nvPr/>
          </p:nvSpPr>
          <p:spPr>
            <a:xfrm>
              <a:off x="5527023" y="3186446"/>
              <a:ext cx="37445" cy="25405"/>
            </a:xfrm>
            <a:custGeom>
              <a:avLst/>
              <a:gdLst/>
              <a:ahLst/>
              <a:cxnLst/>
              <a:rect l="l" t="t" r="r" b="b"/>
              <a:pathLst>
                <a:path w="2286" h="1551" extrusionOk="0">
                  <a:moveTo>
                    <a:pt x="946" y="1"/>
                  </a:moveTo>
                  <a:lnTo>
                    <a:pt x="736" y="79"/>
                  </a:lnTo>
                  <a:lnTo>
                    <a:pt x="525" y="158"/>
                  </a:lnTo>
                  <a:lnTo>
                    <a:pt x="368" y="289"/>
                  </a:lnTo>
                  <a:lnTo>
                    <a:pt x="237" y="447"/>
                  </a:lnTo>
                  <a:lnTo>
                    <a:pt x="105" y="631"/>
                  </a:lnTo>
                  <a:lnTo>
                    <a:pt x="26" y="815"/>
                  </a:lnTo>
                  <a:lnTo>
                    <a:pt x="0" y="1025"/>
                  </a:lnTo>
                  <a:lnTo>
                    <a:pt x="0" y="1235"/>
                  </a:lnTo>
                  <a:lnTo>
                    <a:pt x="26" y="1445"/>
                  </a:lnTo>
                  <a:lnTo>
                    <a:pt x="53" y="1498"/>
                  </a:lnTo>
                  <a:lnTo>
                    <a:pt x="79" y="1524"/>
                  </a:lnTo>
                  <a:lnTo>
                    <a:pt x="131" y="1550"/>
                  </a:lnTo>
                  <a:lnTo>
                    <a:pt x="237" y="1550"/>
                  </a:lnTo>
                  <a:lnTo>
                    <a:pt x="289" y="1498"/>
                  </a:lnTo>
                  <a:lnTo>
                    <a:pt x="315" y="1471"/>
                  </a:lnTo>
                  <a:lnTo>
                    <a:pt x="315" y="1419"/>
                  </a:lnTo>
                  <a:lnTo>
                    <a:pt x="342" y="1261"/>
                  </a:lnTo>
                  <a:lnTo>
                    <a:pt x="368" y="1104"/>
                  </a:lnTo>
                  <a:lnTo>
                    <a:pt x="420" y="972"/>
                  </a:lnTo>
                  <a:lnTo>
                    <a:pt x="473" y="867"/>
                  </a:lnTo>
                  <a:lnTo>
                    <a:pt x="578" y="762"/>
                  </a:lnTo>
                  <a:lnTo>
                    <a:pt x="657" y="683"/>
                  </a:lnTo>
                  <a:lnTo>
                    <a:pt x="762" y="605"/>
                  </a:lnTo>
                  <a:lnTo>
                    <a:pt x="893" y="552"/>
                  </a:lnTo>
                  <a:lnTo>
                    <a:pt x="998" y="500"/>
                  </a:lnTo>
                  <a:lnTo>
                    <a:pt x="1235" y="500"/>
                  </a:lnTo>
                  <a:lnTo>
                    <a:pt x="1366" y="526"/>
                  </a:lnTo>
                  <a:lnTo>
                    <a:pt x="1471" y="605"/>
                  </a:lnTo>
                  <a:lnTo>
                    <a:pt x="1602" y="683"/>
                  </a:lnTo>
                  <a:lnTo>
                    <a:pt x="1681" y="789"/>
                  </a:lnTo>
                  <a:lnTo>
                    <a:pt x="1786" y="946"/>
                  </a:lnTo>
                  <a:lnTo>
                    <a:pt x="1839" y="1025"/>
                  </a:lnTo>
                  <a:lnTo>
                    <a:pt x="1944" y="1077"/>
                  </a:lnTo>
                  <a:lnTo>
                    <a:pt x="2049" y="1077"/>
                  </a:lnTo>
                  <a:lnTo>
                    <a:pt x="2154" y="1025"/>
                  </a:lnTo>
                  <a:lnTo>
                    <a:pt x="2233" y="972"/>
                  </a:lnTo>
                  <a:lnTo>
                    <a:pt x="2285" y="867"/>
                  </a:lnTo>
                  <a:lnTo>
                    <a:pt x="2285" y="762"/>
                  </a:lnTo>
                  <a:lnTo>
                    <a:pt x="2259" y="657"/>
                  </a:lnTo>
                  <a:lnTo>
                    <a:pt x="2128" y="473"/>
                  </a:lnTo>
                  <a:lnTo>
                    <a:pt x="1970" y="316"/>
                  </a:lnTo>
                  <a:lnTo>
                    <a:pt x="1786" y="184"/>
                  </a:lnTo>
                  <a:lnTo>
                    <a:pt x="1602" y="79"/>
                  </a:lnTo>
                  <a:lnTo>
                    <a:pt x="1392" y="27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68"/>
            <p:cNvSpPr/>
            <p:nvPr/>
          </p:nvSpPr>
          <p:spPr>
            <a:xfrm>
              <a:off x="5421602" y="3454488"/>
              <a:ext cx="185880" cy="105422"/>
            </a:xfrm>
            <a:custGeom>
              <a:avLst/>
              <a:gdLst/>
              <a:ahLst/>
              <a:cxnLst/>
              <a:rect l="l" t="t" r="r" b="b"/>
              <a:pathLst>
                <a:path w="11348" h="6436" extrusionOk="0">
                  <a:moveTo>
                    <a:pt x="5097" y="0"/>
                  </a:moveTo>
                  <a:lnTo>
                    <a:pt x="4650" y="26"/>
                  </a:lnTo>
                  <a:lnTo>
                    <a:pt x="4230" y="79"/>
                  </a:lnTo>
                  <a:lnTo>
                    <a:pt x="3810" y="158"/>
                  </a:lnTo>
                  <a:lnTo>
                    <a:pt x="3389" y="263"/>
                  </a:lnTo>
                  <a:lnTo>
                    <a:pt x="2995" y="394"/>
                  </a:lnTo>
                  <a:lnTo>
                    <a:pt x="2601" y="552"/>
                  </a:lnTo>
                  <a:lnTo>
                    <a:pt x="2234" y="736"/>
                  </a:lnTo>
                  <a:lnTo>
                    <a:pt x="1892" y="920"/>
                  </a:lnTo>
                  <a:lnTo>
                    <a:pt x="1551" y="1156"/>
                  </a:lnTo>
                  <a:lnTo>
                    <a:pt x="1235" y="1419"/>
                  </a:lnTo>
                  <a:lnTo>
                    <a:pt x="920" y="1708"/>
                  </a:lnTo>
                  <a:lnTo>
                    <a:pt x="658" y="2023"/>
                  </a:lnTo>
                  <a:lnTo>
                    <a:pt x="395" y="2364"/>
                  </a:lnTo>
                  <a:lnTo>
                    <a:pt x="185" y="2732"/>
                  </a:lnTo>
                  <a:lnTo>
                    <a:pt x="1" y="3152"/>
                  </a:lnTo>
                  <a:lnTo>
                    <a:pt x="27" y="3152"/>
                  </a:lnTo>
                  <a:lnTo>
                    <a:pt x="159" y="3231"/>
                  </a:lnTo>
                  <a:lnTo>
                    <a:pt x="237" y="3310"/>
                  </a:lnTo>
                  <a:lnTo>
                    <a:pt x="290" y="3441"/>
                  </a:lnTo>
                  <a:lnTo>
                    <a:pt x="316" y="3572"/>
                  </a:lnTo>
                  <a:lnTo>
                    <a:pt x="526" y="3888"/>
                  </a:lnTo>
                  <a:lnTo>
                    <a:pt x="736" y="4229"/>
                  </a:lnTo>
                  <a:lnTo>
                    <a:pt x="920" y="4571"/>
                  </a:lnTo>
                  <a:lnTo>
                    <a:pt x="1104" y="4938"/>
                  </a:lnTo>
                  <a:lnTo>
                    <a:pt x="1262" y="5306"/>
                  </a:lnTo>
                  <a:lnTo>
                    <a:pt x="1393" y="5674"/>
                  </a:lnTo>
                  <a:lnTo>
                    <a:pt x="1498" y="6041"/>
                  </a:lnTo>
                  <a:lnTo>
                    <a:pt x="1551" y="6409"/>
                  </a:lnTo>
                  <a:lnTo>
                    <a:pt x="1603" y="6435"/>
                  </a:lnTo>
                  <a:lnTo>
                    <a:pt x="1603" y="6357"/>
                  </a:lnTo>
                  <a:lnTo>
                    <a:pt x="1603" y="6278"/>
                  </a:lnTo>
                  <a:lnTo>
                    <a:pt x="1735" y="5884"/>
                  </a:lnTo>
                  <a:lnTo>
                    <a:pt x="1892" y="5516"/>
                  </a:lnTo>
                  <a:lnTo>
                    <a:pt x="2050" y="5148"/>
                  </a:lnTo>
                  <a:lnTo>
                    <a:pt x="2260" y="4807"/>
                  </a:lnTo>
                  <a:lnTo>
                    <a:pt x="2470" y="4492"/>
                  </a:lnTo>
                  <a:lnTo>
                    <a:pt x="2680" y="4177"/>
                  </a:lnTo>
                  <a:lnTo>
                    <a:pt x="2916" y="3888"/>
                  </a:lnTo>
                  <a:lnTo>
                    <a:pt x="3179" y="3625"/>
                  </a:lnTo>
                  <a:lnTo>
                    <a:pt x="3442" y="3362"/>
                  </a:lnTo>
                  <a:lnTo>
                    <a:pt x="3731" y="3152"/>
                  </a:lnTo>
                  <a:lnTo>
                    <a:pt x="4020" y="2916"/>
                  </a:lnTo>
                  <a:lnTo>
                    <a:pt x="4335" y="2732"/>
                  </a:lnTo>
                  <a:lnTo>
                    <a:pt x="4650" y="2548"/>
                  </a:lnTo>
                  <a:lnTo>
                    <a:pt x="4965" y="2390"/>
                  </a:lnTo>
                  <a:lnTo>
                    <a:pt x="5307" y="2233"/>
                  </a:lnTo>
                  <a:lnTo>
                    <a:pt x="5648" y="2102"/>
                  </a:lnTo>
                  <a:lnTo>
                    <a:pt x="5990" y="1996"/>
                  </a:lnTo>
                  <a:lnTo>
                    <a:pt x="6357" y="1918"/>
                  </a:lnTo>
                  <a:lnTo>
                    <a:pt x="6699" y="1865"/>
                  </a:lnTo>
                  <a:lnTo>
                    <a:pt x="7067" y="1813"/>
                  </a:lnTo>
                  <a:lnTo>
                    <a:pt x="7434" y="1786"/>
                  </a:lnTo>
                  <a:lnTo>
                    <a:pt x="8170" y="1786"/>
                  </a:lnTo>
                  <a:lnTo>
                    <a:pt x="8537" y="1839"/>
                  </a:lnTo>
                  <a:lnTo>
                    <a:pt x="8905" y="1891"/>
                  </a:lnTo>
                  <a:lnTo>
                    <a:pt x="9273" y="1970"/>
                  </a:lnTo>
                  <a:lnTo>
                    <a:pt x="9614" y="2075"/>
                  </a:lnTo>
                  <a:lnTo>
                    <a:pt x="9982" y="2180"/>
                  </a:lnTo>
                  <a:lnTo>
                    <a:pt x="10323" y="2338"/>
                  </a:lnTo>
                  <a:lnTo>
                    <a:pt x="10665" y="2495"/>
                  </a:lnTo>
                  <a:lnTo>
                    <a:pt x="11006" y="2679"/>
                  </a:lnTo>
                  <a:lnTo>
                    <a:pt x="11348" y="2889"/>
                  </a:lnTo>
                  <a:lnTo>
                    <a:pt x="11348" y="2889"/>
                  </a:lnTo>
                  <a:lnTo>
                    <a:pt x="11111" y="2574"/>
                  </a:lnTo>
                  <a:lnTo>
                    <a:pt x="10875" y="2259"/>
                  </a:lnTo>
                  <a:lnTo>
                    <a:pt x="10586" y="1944"/>
                  </a:lnTo>
                  <a:lnTo>
                    <a:pt x="10297" y="1681"/>
                  </a:lnTo>
                  <a:lnTo>
                    <a:pt x="9956" y="1419"/>
                  </a:lnTo>
                  <a:lnTo>
                    <a:pt x="9614" y="1182"/>
                  </a:lnTo>
                  <a:lnTo>
                    <a:pt x="9247" y="972"/>
                  </a:lnTo>
                  <a:lnTo>
                    <a:pt x="8879" y="762"/>
                  </a:lnTo>
                  <a:lnTo>
                    <a:pt x="8485" y="604"/>
                  </a:lnTo>
                  <a:lnTo>
                    <a:pt x="8091" y="447"/>
                  </a:lnTo>
                  <a:lnTo>
                    <a:pt x="7671" y="315"/>
                  </a:lnTo>
                  <a:lnTo>
                    <a:pt x="7250" y="210"/>
                  </a:lnTo>
                  <a:lnTo>
                    <a:pt x="6830" y="105"/>
                  </a:lnTo>
                  <a:lnTo>
                    <a:pt x="6384" y="53"/>
                  </a:lnTo>
                  <a:lnTo>
                    <a:pt x="5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68"/>
            <p:cNvSpPr/>
            <p:nvPr/>
          </p:nvSpPr>
          <p:spPr>
            <a:xfrm>
              <a:off x="5511954" y="3640778"/>
              <a:ext cx="45618" cy="59820"/>
            </a:xfrm>
            <a:custGeom>
              <a:avLst/>
              <a:gdLst/>
              <a:ahLst/>
              <a:cxnLst/>
              <a:rect l="l" t="t" r="r" b="b"/>
              <a:pathLst>
                <a:path w="2785" h="3652" extrusionOk="0">
                  <a:moveTo>
                    <a:pt x="1603" y="0"/>
                  </a:moveTo>
                  <a:lnTo>
                    <a:pt x="1524" y="27"/>
                  </a:lnTo>
                  <a:lnTo>
                    <a:pt x="1472" y="53"/>
                  </a:lnTo>
                  <a:lnTo>
                    <a:pt x="1209" y="342"/>
                  </a:lnTo>
                  <a:lnTo>
                    <a:pt x="946" y="631"/>
                  </a:lnTo>
                  <a:lnTo>
                    <a:pt x="500" y="1261"/>
                  </a:lnTo>
                  <a:lnTo>
                    <a:pt x="342" y="1498"/>
                  </a:lnTo>
                  <a:lnTo>
                    <a:pt x="185" y="1786"/>
                  </a:lnTo>
                  <a:lnTo>
                    <a:pt x="53" y="2075"/>
                  </a:lnTo>
                  <a:lnTo>
                    <a:pt x="27" y="2233"/>
                  </a:lnTo>
                  <a:lnTo>
                    <a:pt x="1" y="2391"/>
                  </a:lnTo>
                  <a:lnTo>
                    <a:pt x="1" y="2627"/>
                  </a:lnTo>
                  <a:lnTo>
                    <a:pt x="27" y="2863"/>
                  </a:lnTo>
                  <a:lnTo>
                    <a:pt x="132" y="3074"/>
                  </a:lnTo>
                  <a:lnTo>
                    <a:pt x="237" y="3257"/>
                  </a:lnTo>
                  <a:lnTo>
                    <a:pt x="421" y="3415"/>
                  </a:lnTo>
                  <a:lnTo>
                    <a:pt x="605" y="3520"/>
                  </a:lnTo>
                  <a:lnTo>
                    <a:pt x="815" y="3599"/>
                  </a:lnTo>
                  <a:lnTo>
                    <a:pt x="1078" y="3651"/>
                  </a:lnTo>
                  <a:lnTo>
                    <a:pt x="1367" y="3625"/>
                  </a:lnTo>
                  <a:lnTo>
                    <a:pt x="1629" y="3573"/>
                  </a:lnTo>
                  <a:lnTo>
                    <a:pt x="1866" y="3468"/>
                  </a:lnTo>
                  <a:lnTo>
                    <a:pt x="2076" y="3336"/>
                  </a:lnTo>
                  <a:lnTo>
                    <a:pt x="2260" y="3152"/>
                  </a:lnTo>
                  <a:lnTo>
                    <a:pt x="2417" y="2968"/>
                  </a:lnTo>
                  <a:lnTo>
                    <a:pt x="2549" y="2732"/>
                  </a:lnTo>
                  <a:lnTo>
                    <a:pt x="2654" y="2496"/>
                  </a:lnTo>
                  <a:lnTo>
                    <a:pt x="2706" y="2233"/>
                  </a:lnTo>
                  <a:lnTo>
                    <a:pt x="2759" y="1970"/>
                  </a:lnTo>
                  <a:lnTo>
                    <a:pt x="2785" y="1681"/>
                  </a:lnTo>
                  <a:lnTo>
                    <a:pt x="2759" y="1419"/>
                  </a:lnTo>
                  <a:lnTo>
                    <a:pt x="2732" y="1156"/>
                  </a:lnTo>
                  <a:lnTo>
                    <a:pt x="2654" y="893"/>
                  </a:lnTo>
                  <a:lnTo>
                    <a:pt x="2575" y="631"/>
                  </a:lnTo>
                  <a:lnTo>
                    <a:pt x="2444" y="394"/>
                  </a:lnTo>
                  <a:lnTo>
                    <a:pt x="2391" y="342"/>
                  </a:lnTo>
                  <a:lnTo>
                    <a:pt x="2338" y="289"/>
                  </a:lnTo>
                  <a:lnTo>
                    <a:pt x="2260" y="263"/>
                  </a:lnTo>
                  <a:lnTo>
                    <a:pt x="2207" y="263"/>
                  </a:lnTo>
                  <a:lnTo>
                    <a:pt x="2128" y="289"/>
                  </a:lnTo>
                  <a:lnTo>
                    <a:pt x="2076" y="316"/>
                  </a:lnTo>
                  <a:lnTo>
                    <a:pt x="2023" y="368"/>
                  </a:lnTo>
                  <a:lnTo>
                    <a:pt x="1971" y="421"/>
                  </a:lnTo>
                  <a:lnTo>
                    <a:pt x="1944" y="552"/>
                  </a:lnTo>
                  <a:lnTo>
                    <a:pt x="1944" y="841"/>
                  </a:lnTo>
                  <a:lnTo>
                    <a:pt x="1971" y="1209"/>
                  </a:lnTo>
                  <a:lnTo>
                    <a:pt x="1997" y="1603"/>
                  </a:lnTo>
                  <a:lnTo>
                    <a:pt x="1997" y="1970"/>
                  </a:lnTo>
                  <a:lnTo>
                    <a:pt x="1971" y="2154"/>
                  </a:lnTo>
                  <a:lnTo>
                    <a:pt x="1944" y="2312"/>
                  </a:lnTo>
                  <a:lnTo>
                    <a:pt x="1892" y="2469"/>
                  </a:lnTo>
                  <a:lnTo>
                    <a:pt x="1813" y="2601"/>
                  </a:lnTo>
                  <a:lnTo>
                    <a:pt x="1708" y="2732"/>
                  </a:lnTo>
                  <a:lnTo>
                    <a:pt x="1577" y="2811"/>
                  </a:lnTo>
                  <a:lnTo>
                    <a:pt x="1393" y="2863"/>
                  </a:lnTo>
                  <a:lnTo>
                    <a:pt x="1183" y="2890"/>
                  </a:lnTo>
                  <a:lnTo>
                    <a:pt x="1078" y="2890"/>
                  </a:lnTo>
                  <a:lnTo>
                    <a:pt x="973" y="2863"/>
                  </a:lnTo>
                  <a:lnTo>
                    <a:pt x="894" y="2837"/>
                  </a:lnTo>
                  <a:lnTo>
                    <a:pt x="815" y="2785"/>
                  </a:lnTo>
                  <a:lnTo>
                    <a:pt x="789" y="2706"/>
                  </a:lnTo>
                  <a:lnTo>
                    <a:pt x="763" y="2627"/>
                  </a:lnTo>
                  <a:lnTo>
                    <a:pt x="736" y="2469"/>
                  </a:lnTo>
                  <a:lnTo>
                    <a:pt x="789" y="2286"/>
                  </a:lnTo>
                  <a:lnTo>
                    <a:pt x="841" y="2075"/>
                  </a:lnTo>
                  <a:lnTo>
                    <a:pt x="999" y="1734"/>
                  </a:lnTo>
                  <a:lnTo>
                    <a:pt x="1419" y="1051"/>
                  </a:lnTo>
                  <a:lnTo>
                    <a:pt x="1603" y="710"/>
                  </a:lnTo>
                  <a:lnTo>
                    <a:pt x="1787" y="342"/>
                  </a:lnTo>
                  <a:lnTo>
                    <a:pt x="1813" y="263"/>
                  </a:lnTo>
                  <a:lnTo>
                    <a:pt x="1839" y="184"/>
                  </a:lnTo>
                  <a:lnTo>
                    <a:pt x="1813" y="132"/>
                  </a:lnTo>
                  <a:lnTo>
                    <a:pt x="1787" y="79"/>
                  </a:lnTo>
                  <a:lnTo>
                    <a:pt x="1734" y="27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68"/>
            <p:cNvSpPr/>
            <p:nvPr/>
          </p:nvSpPr>
          <p:spPr>
            <a:xfrm>
              <a:off x="5524010" y="3646364"/>
              <a:ext cx="20672" cy="41753"/>
            </a:xfrm>
            <a:custGeom>
              <a:avLst/>
              <a:gdLst/>
              <a:ahLst/>
              <a:cxnLst/>
              <a:rect l="l" t="t" r="r" b="b"/>
              <a:pathLst>
                <a:path w="1262" h="2549" extrusionOk="0">
                  <a:moveTo>
                    <a:pt x="1051" y="1"/>
                  </a:moveTo>
                  <a:lnTo>
                    <a:pt x="867" y="369"/>
                  </a:lnTo>
                  <a:lnTo>
                    <a:pt x="683" y="710"/>
                  </a:lnTo>
                  <a:lnTo>
                    <a:pt x="263" y="1393"/>
                  </a:lnTo>
                  <a:lnTo>
                    <a:pt x="105" y="1734"/>
                  </a:lnTo>
                  <a:lnTo>
                    <a:pt x="53" y="1945"/>
                  </a:lnTo>
                  <a:lnTo>
                    <a:pt x="0" y="2128"/>
                  </a:lnTo>
                  <a:lnTo>
                    <a:pt x="27" y="2286"/>
                  </a:lnTo>
                  <a:lnTo>
                    <a:pt x="53" y="2365"/>
                  </a:lnTo>
                  <a:lnTo>
                    <a:pt x="79" y="2444"/>
                  </a:lnTo>
                  <a:lnTo>
                    <a:pt x="158" y="2496"/>
                  </a:lnTo>
                  <a:lnTo>
                    <a:pt x="237" y="2522"/>
                  </a:lnTo>
                  <a:lnTo>
                    <a:pt x="342" y="2549"/>
                  </a:lnTo>
                  <a:lnTo>
                    <a:pt x="447" y="2549"/>
                  </a:lnTo>
                  <a:lnTo>
                    <a:pt x="657" y="2522"/>
                  </a:lnTo>
                  <a:lnTo>
                    <a:pt x="841" y="2470"/>
                  </a:lnTo>
                  <a:lnTo>
                    <a:pt x="972" y="2391"/>
                  </a:lnTo>
                  <a:lnTo>
                    <a:pt x="1077" y="2260"/>
                  </a:lnTo>
                  <a:lnTo>
                    <a:pt x="1156" y="2128"/>
                  </a:lnTo>
                  <a:lnTo>
                    <a:pt x="1208" y="1971"/>
                  </a:lnTo>
                  <a:lnTo>
                    <a:pt x="1235" y="1813"/>
                  </a:lnTo>
                  <a:lnTo>
                    <a:pt x="1261" y="1629"/>
                  </a:lnTo>
                  <a:lnTo>
                    <a:pt x="1261" y="1262"/>
                  </a:lnTo>
                  <a:lnTo>
                    <a:pt x="1235" y="868"/>
                  </a:lnTo>
                  <a:lnTo>
                    <a:pt x="1208" y="500"/>
                  </a:lnTo>
                  <a:lnTo>
                    <a:pt x="1208" y="211"/>
                  </a:lnTo>
                  <a:lnTo>
                    <a:pt x="1235" y="80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rgbClr val="E9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68"/>
            <p:cNvSpPr/>
            <p:nvPr/>
          </p:nvSpPr>
          <p:spPr>
            <a:xfrm>
              <a:off x="5452593" y="3159779"/>
              <a:ext cx="54644" cy="22817"/>
            </a:xfrm>
            <a:custGeom>
              <a:avLst/>
              <a:gdLst/>
              <a:ahLst/>
              <a:cxnLst/>
              <a:rect l="l" t="t" r="r" b="b"/>
              <a:pathLst>
                <a:path w="3336" h="1393" extrusionOk="0">
                  <a:moveTo>
                    <a:pt x="3047" y="0"/>
                  </a:moveTo>
                  <a:lnTo>
                    <a:pt x="2968" y="26"/>
                  </a:lnTo>
                  <a:lnTo>
                    <a:pt x="2916" y="79"/>
                  </a:lnTo>
                  <a:lnTo>
                    <a:pt x="2784" y="236"/>
                  </a:lnTo>
                  <a:lnTo>
                    <a:pt x="2653" y="394"/>
                  </a:lnTo>
                  <a:lnTo>
                    <a:pt x="2495" y="525"/>
                  </a:lnTo>
                  <a:lnTo>
                    <a:pt x="2338" y="657"/>
                  </a:lnTo>
                  <a:lnTo>
                    <a:pt x="2154" y="762"/>
                  </a:lnTo>
                  <a:lnTo>
                    <a:pt x="1996" y="841"/>
                  </a:lnTo>
                  <a:lnTo>
                    <a:pt x="1812" y="893"/>
                  </a:lnTo>
                  <a:lnTo>
                    <a:pt x="1629" y="946"/>
                  </a:lnTo>
                  <a:lnTo>
                    <a:pt x="1445" y="972"/>
                  </a:lnTo>
                  <a:lnTo>
                    <a:pt x="1261" y="972"/>
                  </a:lnTo>
                  <a:lnTo>
                    <a:pt x="1051" y="946"/>
                  </a:lnTo>
                  <a:lnTo>
                    <a:pt x="867" y="893"/>
                  </a:lnTo>
                  <a:lnTo>
                    <a:pt x="683" y="841"/>
                  </a:lnTo>
                  <a:lnTo>
                    <a:pt x="499" y="762"/>
                  </a:lnTo>
                  <a:lnTo>
                    <a:pt x="315" y="657"/>
                  </a:lnTo>
                  <a:lnTo>
                    <a:pt x="131" y="525"/>
                  </a:lnTo>
                  <a:lnTo>
                    <a:pt x="79" y="499"/>
                  </a:lnTo>
                  <a:lnTo>
                    <a:pt x="26" y="525"/>
                  </a:lnTo>
                  <a:lnTo>
                    <a:pt x="0" y="552"/>
                  </a:lnTo>
                  <a:lnTo>
                    <a:pt x="0" y="630"/>
                  </a:lnTo>
                  <a:lnTo>
                    <a:pt x="158" y="814"/>
                  </a:lnTo>
                  <a:lnTo>
                    <a:pt x="342" y="998"/>
                  </a:lnTo>
                  <a:lnTo>
                    <a:pt x="552" y="1129"/>
                  </a:lnTo>
                  <a:lnTo>
                    <a:pt x="762" y="1235"/>
                  </a:lnTo>
                  <a:lnTo>
                    <a:pt x="1024" y="1313"/>
                  </a:lnTo>
                  <a:lnTo>
                    <a:pt x="1261" y="1366"/>
                  </a:lnTo>
                  <a:lnTo>
                    <a:pt x="1524" y="1392"/>
                  </a:lnTo>
                  <a:lnTo>
                    <a:pt x="1786" y="1366"/>
                  </a:lnTo>
                  <a:lnTo>
                    <a:pt x="2023" y="1340"/>
                  </a:lnTo>
                  <a:lnTo>
                    <a:pt x="2285" y="1261"/>
                  </a:lnTo>
                  <a:lnTo>
                    <a:pt x="2495" y="1156"/>
                  </a:lnTo>
                  <a:lnTo>
                    <a:pt x="2732" y="1024"/>
                  </a:lnTo>
                  <a:lnTo>
                    <a:pt x="2916" y="867"/>
                  </a:lnTo>
                  <a:lnTo>
                    <a:pt x="3073" y="709"/>
                  </a:lnTo>
                  <a:lnTo>
                    <a:pt x="3205" y="499"/>
                  </a:lnTo>
                  <a:lnTo>
                    <a:pt x="3310" y="263"/>
                  </a:lnTo>
                  <a:lnTo>
                    <a:pt x="3336" y="158"/>
                  </a:lnTo>
                  <a:lnTo>
                    <a:pt x="3310" y="105"/>
                  </a:lnTo>
                  <a:lnTo>
                    <a:pt x="3257" y="26"/>
                  </a:lnTo>
                  <a:lnTo>
                    <a:pt x="320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68"/>
            <p:cNvSpPr/>
            <p:nvPr/>
          </p:nvSpPr>
          <p:spPr>
            <a:xfrm>
              <a:off x="5435377" y="1860452"/>
              <a:ext cx="67993" cy="67993"/>
            </a:xfrm>
            <a:custGeom>
              <a:avLst/>
              <a:gdLst/>
              <a:ahLst/>
              <a:cxnLst/>
              <a:rect l="l" t="t" r="r" b="b"/>
              <a:pathLst>
                <a:path w="4151" h="4151" extrusionOk="0">
                  <a:moveTo>
                    <a:pt x="526" y="815"/>
                  </a:moveTo>
                  <a:lnTo>
                    <a:pt x="1445" y="1262"/>
                  </a:lnTo>
                  <a:lnTo>
                    <a:pt x="2364" y="1734"/>
                  </a:lnTo>
                  <a:lnTo>
                    <a:pt x="2601" y="1866"/>
                  </a:lnTo>
                  <a:lnTo>
                    <a:pt x="2811" y="1997"/>
                  </a:lnTo>
                  <a:lnTo>
                    <a:pt x="2995" y="2181"/>
                  </a:lnTo>
                  <a:lnTo>
                    <a:pt x="3179" y="2365"/>
                  </a:lnTo>
                  <a:lnTo>
                    <a:pt x="3257" y="2444"/>
                  </a:lnTo>
                  <a:lnTo>
                    <a:pt x="3336" y="2549"/>
                  </a:lnTo>
                  <a:lnTo>
                    <a:pt x="3363" y="2654"/>
                  </a:lnTo>
                  <a:lnTo>
                    <a:pt x="3389" y="2759"/>
                  </a:lnTo>
                  <a:lnTo>
                    <a:pt x="3389" y="2837"/>
                  </a:lnTo>
                  <a:lnTo>
                    <a:pt x="3389" y="2943"/>
                  </a:lnTo>
                  <a:lnTo>
                    <a:pt x="3310" y="3100"/>
                  </a:lnTo>
                  <a:lnTo>
                    <a:pt x="3205" y="3231"/>
                  </a:lnTo>
                  <a:lnTo>
                    <a:pt x="3047" y="3337"/>
                  </a:lnTo>
                  <a:lnTo>
                    <a:pt x="2863" y="3415"/>
                  </a:lnTo>
                  <a:lnTo>
                    <a:pt x="2627" y="3442"/>
                  </a:lnTo>
                  <a:lnTo>
                    <a:pt x="2364" y="3442"/>
                  </a:lnTo>
                  <a:lnTo>
                    <a:pt x="2128" y="3389"/>
                  </a:lnTo>
                  <a:lnTo>
                    <a:pt x="1918" y="3337"/>
                  </a:lnTo>
                  <a:lnTo>
                    <a:pt x="1708" y="3231"/>
                  </a:lnTo>
                  <a:lnTo>
                    <a:pt x="1498" y="3100"/>
                  </a:lnTo>
                  <a:lnTo>
                    <a:pt x="1340" y="2943"/>
                  </a:lnTo>
                  <a:lnTo>
                    <a:pt x="1156" y="2785"/>
                  </a:lnTo>
                  <a:lnTo>
                    <a:pt x="1025" y="2601"/>
                  </a:lnTo>
                  <a:lnTo>
                    <a:pt x="894" y="2391"/>
                  </a:lnTo>
                  <a:lnTo>
                    <a:pt x="788" y="2181"/>
                  </a:lnTo>
                  <a:lnTo>
                    <a:pt x="710" y="1971"/>
                  </a:lnTo>
                  <a:lnTo>
                    <a:pt x="631" y="1734"/>
                  </a:lnTo>
                  <a:lnTo>
                    <a:pt x="578" y="1498"/>
                  </a:lnTo>
                  <a:lnTo>
                    <a:pt x="552" y="1262"/>
                  </a:lnTo>
                  <a:lnTo>
                    <a:pt x="526" y="1025"/>
                  </a:lnTo>
                  <a:lnTo>
                    <a:pt x="526" y="815"/>
                  </a:lnTo>
                  <a:close/>
                  <a:moveTo>
                    <a:pt x="421" y="1"/>
                  </a:moveTo>
                  <a:lnTo>
                    <a:pt x="316" y="53"/>
                  </a:lnTo>
                  <a:lnTo>
                    <a:pt x="237" y="106"/>
                  </a:lnTo>
                  <a:lnTo>
                    <a:pt x="158" y="211"/>
                  </a:lnTo>
                  <a:lnTo>
                    <a:pt x="132" y="316"/>
                  </a:lnTo>
                  <a:lnTo>
                    <a:pt x="106" y="421"/>
                  </a:lnTo>
                  <a:lnTo>
                    <a:pt x="132" y="526"/>
                  </a:lnTo>
                  <a:lnTo>
                    <a:pt x="27" y="868"/>
                  </a:lnTo>
                  <a:lnTo>
                    <a:pt x="0" y="1183"/>
                  </a:lnTo>
                  <a:lnTo>
                    <a:pt x="0" y="1524"/>
                  </a:lnTo>
                  <a:lnTo>
                    <a:pt x="27" y="1866"/>
                  </a:lnTo>
                  <a:lnTo>
                    <a:pt x="132" y="2207"/>
                  </a:lnTo>
                  <a:lnTo>
                    <a:pt x="237" y="2522"/>
                  </a:lnTo>
                  <a:lnTo>
                    <a:pt x="421" y="2811"/>
                  </a:lnTo>
                  <a:lnTo>
                    <a:pt x="605" y="3100"/>
                  </a:lnTo>
                  <a:lnTo>
                    <a:pt x="841" y="3363"/>
                  </a:lnTo>
                  <a:lnTo>
                    <a:pt x="1077" y="3599"/>
                  </a:lnTo>
                  <a:lnTo>
                    <a:pt x="1366" y="3783"/>
                  </a:lnTo>
                  <a:lnTo>
                    <a:pt x="1655" y="3941"/>
                  </a:lnTo>
                  <a:lnTo>
                    <a:pt x="1970" y="4072"/>
                  </a:lnTo>
                  <a:lnTo>
                    <a:pt x="2312" y="4125"/>
                  </a:lnTo>
                  <a:lnTo>
                    <a:pt x="2653" y="4151"/>
                  </a:lnTo>
                  <a:lnTo>
                    <a:pt x="3021" y="4125"/>
                  </a:lnTo>
                  <a:lnTo>
                    <a:pt x="3179" y="4072"/>
                  </a:lnTo>
                  <a:lnTo>
                    <a:pt x="3336" y="4019"/>
                  </a:lnTo>
                  <a:lnTo>
                    <a:pt x="3494" y="3941"/>
                  </a:lnTo>
                  <a:lnTo>
                    <a:pt x="3625" y="3862"/>
                  </a:lnTo>
                  <a:lnTo>
                    <a:pt x="3757" y="3757"/>
                  </a:lnTo>
                  <a:lnTo>
                    <a:pt x="3862" y="3652"/>
                  </a:lnTo>
                  <a:lnTo>
                    <a:pt x="3967" y="3520"/>
                  </a:lnTo>
                  <a:lnTo>
                    <a:pt x="4045" y="3389"/>
                  </a:lnTo>
                  <a:lnTo>
                    <a:pt x="4098" y="3231"/>
                  </a:lnTo>
                  <a:lnTo>
                    <a:pt x="4124" y="3100"/>
                  </a:lnTo>
                  <a:lnTo>
                    <a:pt x="4151" y="2943"/>
                  </a:lnTo>
                  <a:lnTo>
                    <a:pt x="4151" y="2785"/>
                  </a:lnTo>
                  <a:lnTo>
                    <a:pt x="4124" y="2627"/>
                  </a:lnTo>
                  <a:lnTo>
                    <a:pt x="4098" y="2470"/>
                  </a:lnTo>
                  <a:lnTo>
                    <a:pt x="4019" y="2286"/>
                  </a:lnTo>
                  <a:lnTo>
                    <a:pt x="3940" y="2128"/>
                  </a:lnTo>
                  <a:lnTo>
                    <a:pt x="3809" y="1944"/>
                  </a:lnTo>
                  <a:lnTo>
                    <a:pt x="3651" y="1761"/>
                  </a:lnTo>
                  <a:lnTo>
                    <a:pt x="3468" y="1603"/>
                  </a:lnTo>
                  <a:lnTo>
                    <a:pt x="3284" y="1445"/>
                  </a:lnTo>
                  <a:lnTo>
                    <a:pt x="2890" y="1156"/>
                  </a:lnTo>
                  <a:lnTo>
                    <a:pt x="2443" y="894"/>
                  </a:lnTo>
                  <a:lnTo>
                    <a:pt x="1997" y="657"/>
                  </a:lnTo>
                  <a:lnTo>
                    <a:pt x="1524" y="447"/>
                  </a:lnTo>
                  <a:lnTo>
                    <a:pt x="657" y="27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68"/>
            <p:cNvSpPr/>
            <p:nvPr/>
          </p:nvSpPr>
          <p:spPr>
            <a:xfrm>
              <a:off x="5443977" y="1873802"/>
              <a:ext cx="46912" cy="43030"/>
            </a:xfrm>
            <a:custGeom>
              <a:avLst/>
              <a:gdLst/>
              <a:ahLst/>
              <a:cxnLst/>
              <a:rect l="l" t="t" r="r" b="b"/>
              <a:pathLst>
                <a:path w="2864" h="2627" extrusionOk="0">
                  <a:moveTo>
                    <a:pt x="1" y="0"/>
                  </a:moveTo>
                  <a:lnTo>
                    <a:pt x="1" y="210"/>
                  </a:lnTo>
                  <a:lnTo>
                    <a:pt x="27" y="447"/>
                  </a:lnTo>
                  <a:lnTo>
                    <a:pt x="53" y="683"/>
                  </a:lnTo>
                  <a:lnTo>
                    <a:pt x="106" y="919"/>
                  </a:lnTo>
                  <a:lnTo>
                    <a:pt x="185" y="1156"/>
                  </a:lnTo>
                  <a:lnTo>
                    <a:pt x="263" y="1366"/>
                  </a:lnTo>
                  <a:lnTo>
                    <a:pt x="369" y="1576"/>
                  </a:lnTo>
                  <a:lnTo>
                    <a:pt x="500" y="1786"/>
                  </a:lnTo>
                  <a:lnTo>
                    <a:pt x="631" y="1970"/>
                  </a:lnTo>
                  <a:lnTo>
                    <a:pt x="815" y="2128"/>
                  </a:lnTo>
                  <a:lnTo>
                    <a:pt x="973" y="2285"/>
                  </a:lnTo>
                  <a:lnTo>
                    <a:pt x="1183" y="2416"/>
                  </a:lnTo>
                  <a:lnTo>
                    <a:pt x="1393" y="2522"/>
                  </a:lnTo>
                  <a:lnTo>
                    <a:pt x="1603" y="2574"/>
                  </a:lnTo>
                  <a:lnTo>
                    <a:pt x="1839" y="2627"/>
                  </a:lnTo>
                  <a:lnTo>
                    <a:pt x="2102" y="2627"/>
                  </a:lnTo>
                  <a:lnTo>
                    <a:pt x="2338" y="2600"/>
                  </a:lnTo>
                  <a:lnTo>
                    <a:pt x="2522" y="2522"/>
                  </a:lnTo>
                  <a:lnTo>
                    <a:pt x="2680" y="2416"/>
                  </a:lnTo>
                  <a:lnTo>
                    <a:pt x="2785" y="2285"/>
                  </a:lnTo>
                  <a:lnTo>
                    <a:pt x="2864" y="2128"/>
                  </a:lnTo>
                  <a:lnTo>
                    <a:pt x="2864" y="2022"/>
                  </a:lnTo>
                  <a:lnTo>
                    <a:pt x="2864" y="1944"/>
                  </a:lnTo>
                  <a:lnTo>
                    <a:pt x="2838" y="1839"/>
                  </a:lnTo>
                  <a:lnTo>
                    <a:pt x="2811" y="1734"/>
                  </a:lnTo>
                  <a:lnTo>
                    <a:pt x="2732" y="1629"/>
                  </a:lnTo>
                  <a:lnTo>
                    <a:pt x="2654" y="1550"/>
                  </a:lnTo>
                  <a:lnTo>
                    <a:pt x="2470" y="1366"/>
                  </a:lnTo>
                  <a:lnTo>
                    <a:pt x="2286" y="1182"/>
                  </a:lnTo>
                  <a:lnTo>
                    <a:pt x="2076" y="1051"/>
                  </a:lnTo>
                  <a:lnTo>
                    <a:pt x="1839" y="919"/>
                  </a:lnTo>
                  <a:lnTo>
                    <a:pt x="920" y="4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68"/>
            <p:cNvSpPr/>
            <p:nvPr/>
          </p:nvSpPr>
          <p:spPr>
            <a:xfrm>
              <a:off x="5395803" y="3593014"/>
              <a:ext cx="67993" cy="51646"/>
            </a:xfrm>
            <a:custGeom>
              <a:avLst/>
              <a:gdLst/>
              <a:ahLst/>
              <a:cxnLst/>
              <a:rect l="l" t="t" r="r" b="b"/>
              <a:pathLst>
                <a:path w="4151" h="3153" extrusionOk="0">
                  <a:moveTo>
                    <a:pt x="2338" y="1"/>
                  </a:moveTo>
                  <a:lnTo>
                    <a:pt x="1996" y="27"/>
                  </a:lnTo>
                  <a:lnTo>
                    <a:pt x="1681" y="53"/>
                  </a:lnTo>
                  <a:lnTo>
                    <a:pt x="1340" y="132"/>
                  </a:lnTo>
                  <a:lnTo>
                    <a:pt x="1024" y="264"/>
                  </a:lnTo>
                  <a:lnTo>
                    <a:pt x="735" y="447"/>
                  </a:lnTo>
                  <a:lnTo>
                    <a:pt x="525" y="631"/>
                  </a:lnTo>
                  <a:lnTo>
                    <a:pt x="341" y="815"/>
                  </a:lnTo>
                  <a:lnTo>
                    <a:pt x="210" y="1052"/>
                  </a:lnTo>
                  <a:lnTo>
                    <a:pt x="105" y="1288"/>
                  </a:lnTo>
                  <a:lnTo>
                    <a:pt x="26" y="1524"/>
                  </a:lnTo>
                  <a:lnTo>
                    <a:pt x="0" y="1787"/>
                  </a:lnTo>
                  <a:lnTo>
                    <a:pt x="26" y="2050"/>
                  </a:lnTo>
                  <a:lnTo>
                    <a:pt x="105" y="2312"/>
                  </a:lnTo>
                  <a:lnTo>
                    <a:pt x="236" y="2549"/>
                  </a:lnTo>
                  <a:lnTo>
                    <a:pt x="368" y="2759"/>
                  </a:lnTo>
                  <a:lnTo>
                    <a:pt x="552" y="2916"/>
                  </a:lnTo>
                  <a:lnTo>
                    <a:pt x="762" y="3048"/>
                  </a:lnTo>
                  <a:lnTo>
                    <a:pt x="998" y="3127"/>
                  </a:lnTo>
                  <a:lnTo>
                    <a:pt x="1235" y="3153"/>
                  </a:lnTo>
                  <a:lnTo>
                    <a:pt x="1497" y="3127"/>
                  </a:lnTo>
                  <a:lnTo>
                    <a:pt x="1760" y="3048"/>
                  </a:lnTo>
                  <a:lnTo>
                    <a:pt x="1891" y="2995"/>
                  </a:lnTo>
                  <a:lnTo>
                    <a:pt x="2049" y="2916"/>
                  </a:lnTo>
                  <a:lnTo>
                    <a:pt x="2285" y="2706"/>
                  </a:lnTo>
                  <a:lnTo>
                    <a:pt x="2522" y="2470"/>
                  </a:lnTo>
                  <a:lnTo>
                    <a:pt x="2758" y="2233"/>
                  </a:lnTo>
                  <a:lnTo>
                    <a:pt x="4045" y="894"/>
                  </a:lnTo>
                  <a:lnTo>
                    <a:pt x="4124" y="789"/>
                  </a:lnTo>
                  <a:lnTo>
                    <a:pt x="4150" y="684"/>
                  </a:lnTo>
                  <a:lnTo>
                    <a:pt x="4098" y="579"/>
                  </a:lnTo>
                  <a:lnTo>
                    <a:pt x="4045" y="500"/>
                  </a:lnTo>
                  <a:lnTo>
                    <a:pt x="3966" y="421"/>
                  </a:lnTo>
                  <a:lnTo>
                    <a:pt x="3861" y="395"/>
                  </a:lnTo>
                  <a:lnTo>
                    <a:pt x="3756" y="421"/>
                  </a:lnTo>
                  <a:lnTo>
                    <a:pt x="3651" y="474"/>
                  </a:lnTo>
                  <a:lnTo>
                    <a:pt x="3520" y="631"/>
                  </a:lnTo>
                  <a:lnTo>
                    <a:pt x="2469" y="1577"/>
                  </a:lnTo>
                  <a:lnTo>
                    <a:pt x="2128" y="1892"/>
                  </a:lnTo>
                  <a:lnTo>
                    <a:pt x="1917" y="2076"/>
                  </a:lnTo>
                  <a:lnTo>
                    <a:pt x="1681" y="2233"/>
                  </a:lnTo>
                  <a:lnTo>
                    <a:pt x="1471" y="2339"/>
                  </a:lnTo>
                  <a:lnTo>
                    <a:pt x="1235" y="2339"/>
                  </a:lnTo>
                  <a:lnTo>
                    <a:pt x="1156" y="2312"/>
                  </a:lnTo>
                  <a:lnTo>
                    <a:pt x="1051" y="2260"/>
                  </a:lnTo>
                  <a:lnTo>
                    <a:pt x="972" y="2181"/>
                  </a:lnTo>
                  <a:lnTo>
                    <a:pt x="893" y="2050"/>
                  </a:lnTo>
                  <a:lnTo>
                    <a:pt x="814" y="1813"/>
                  </a:lnTo>
                  <a:lnTo>
                    <a:pt x="814" y="1629"/>
                  </a:lnTo>
                  <a:lnTo>
                    <a:pt x="841" y="1446"/>
                  </a:lnTo>
                  <a:lnTo>
                    <a:pt x="946" y="1314"/>
                  </a:lnTo>
                  <a:lnTo>
                    <a:pt x="1077" y="1183"/>
                  </a:lnTo>
                  <a:lnTo>
                    <a:pt x="1235" y="1078"/>
                  </a:lnTo>
                  <a:lnTo>
                    <a:pt x="1418" y="999"/>
                  </a:lnTo>
                  <a:lnTo>
                    <a:pt x="1629" y="920"/>
                  </a:lnTo>
                  <a:lnTo>
                    <a:pt x="2101" y="815"/>
                  </a:lnTo>
                  <a:lnTo>
                    <a:pt x="2548" y="736"/>
                  </a:lnTo>
                  <a:lnTo>
                    <a:pt x="3283" y="684"/>
                  </a:lnTo>
                  <a:lnTo>
                    <a:pt x="3388" y="658"/>
                  </a:lnTo>
                  <a:lnTo>
                    <a:pt x="3467" y="579"/>
                  </a:lnTo>
                  <a:lnTo>
                    <a:pt x="3520" y="474"/>
                  </a:lnTo>
                  <a:lnTo>
                    <a:pt x="3520" y="342"/>
                  </a:lnTo>
                  <a:lnTo>
                    <a:pt x="3520" y="290"/>
                  </a:lnTo>
                  <a:lnTo>
                    <a:pt x="3467" y="237"/>
                  </a:lnTo>
                  <a:lnTo>
                    <a:pt x="3415" y="185"/>
                  </a:lnTo>
                  <a:lnTo>
                    <a:pt x="3336" y="158"/>
                  </a:lnTo>
                  <a:lnTo>
                    <a:pt x="3021" y="80"/>
                  </a:lnTo>
                  <a:lnTo>
                    <a:pt x="2679" y="27"/>
                  </a:lnTo>
                  <a:lnTo>
                    <a:pt x="233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68"/>
            <p:cNvSpPr/>
            <p:nvPr/>
          </p:nvSpPr>
          <p:spPr>
            <a:xfrm>
              <a:off x="5409137" y="3602482"/>
              <a:ext cx="44324" cy="28845"/>
            </a:xfrm>
            <a:custGeom>
              <a:avLst/>
              <a:gdLst/>
              <a:ahLst/>
              <a:cxnLst/>
              <a:rect l="l" t="t" r="r" b="b"/>
              <a:pathLst>
                <a:path w="2706" h="1761" extrusionOk="0">
                  <a:moveTo>
                    <a:pt x="2653" y="1"/>
                  </a:moveTo>
                  <a:lnTo>
                    <a:pt x="2574" y="80"/>
                  </a:lnTo>
                  <a:lnTo>
                    <a:pt x="2469" y="106"/>
                  </a:lnTo>
                  <a:lnTo>
                    <a:pt x="1734" y="158"/>
                  </a:lnTo>
                  <a:lnTo>
                    <a:pt x="1287" y="237"/>
                  </a:lnTo>
                  <a:lnTo>
                    <a:pt x="815" y="342"/>
                  </a:lnTo>
                  <a:lnTo>
                    <a:pt x="604" y="421"/>
                  </a:lnTo>
                  <a:lnTo>
                    <a:pt x="421" y="500"/>
                  </a:lnTo>
                  <a:lnTo>
                    <a:pt x="263" y="605"/>
                  </a:lnTo>
                  <a:lnTo>
                    <a:pt x="132" y="736"/>
                  </a:lnTo>
                  <a:lnTo>
                    <a:pt x="27" y="868"/>
                  </a:lnTo>
                  <a:lnTo>
                    <a:pt x="0" y="1051"/>
                  </a:lnTo>
                  <a:lnTo>
                    <a:pt x="0" y="1235"/>
                  </a:lnTo>
                  <a:lnTo>
                    <a:pt x="79" y="1472"/>
                  </a:lnTo>
                  <a:lnTo>
                    <a:pt x="158" y="1603"/>
                  </a:lnTo>
                  <a:lnTo>
                    <a:pt x="237" y="1682"/>
                  </a:lnTo>
                  <a:lnTo>
                    <a:pt x="342" y="1734"/>
                  </a:lnTo>
                  <a:lnTo>
                    <a:pt x="421" y="1761"/>
                  </a:lnTo>
                  <a:lnTo>
                    <a:pt x="657" y="1761"/>
                  </a:lnTo>
                  <a:lnTo>
                    <a:pt x="867" y="1655"/>
                  </a:lnTo>
                  <a:lnTo>
                    <a:pt x="1103" y="1498"/>
                  </a:lnTo>
                  <a:lnTo>
                    <a:pt x="1314" y="1314"/>
                  </a:lnTo>
                  <a:lnTo>
                    <a:pt x="1655" y="999"/>
                  </a:lnTo>
                  <a:lnTo>
                    <a:pt x="2706" y="53"/>
                  </a:lnTo>
                  <a:lnTo>
                    <a:pt x="2653" y="1"/>
                  </a:lnTo>
                  <a:close/>
                </a:path>
              </a:pathLst>
            </a:custGeom>
            <a:solidFill>
              <a:srgbClr val="E9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68"/>
            <p:cNvSpPr/>
            <p:nvPr/>
          </p:nvSpPr>
          <p:spPr>
            <a:xfrm>
              <a:off x="5238752" y="3478141"/>
              <a:ext cx="198788" cy="77887"/>
            </a:xfrm>
            <a:custGeom>
              <a:avLst/>
              <a:gdLst/>
              <a:ahLst/>
              <a:cxnLst/>
              <a:rect l="l" t="t" r="r" b="b"/>
              <a:pathLst>
                <a:path w="12136" h="4755" extrusionOk="0">
                  <a:moveTo>
                    <a:pt x="1" y="1"/>
                  </a:moveTo>
                  <a:lnTo>
                    <a:pt x="342" y="920"/>
                  </a:lnTo>
                  <a:lnTo>
                    <a:pt x="526" y="1340"/>
                  </a:lnTo>
                  <a:lnTo>
                    <a:pt x="736" y="1734"/>
                  </a:lnTo>
                  <a:lnTo>
                    <a:pt x="868" y="1918"/>
                  </a:lnTo>
                  <a:lnTo>
                    <a:pt x="999" y="2076"/>
                  </a:lnTo>
                  <a:lnTo>
                    <a:pt x="1157" y="2233"/>
                  </a:lnTo>
                  <a:lnTo>
                    <a:pt x="1314" y="2365"/>
                  </a:lnTo>
                  <a:lnTo>
                    <a:pt x="1524" y="2496"/>
                  </a:lnTo>
                  <a:lnTo>
                    <a:pt x="1735" y="2601"/>
                  </a:lnTo>
                  <a:lnTo>
                    <a:pt x="1971" y="2680"/>
                  </a:lnTo>
                  <a:lnTo>
                    <a:pt x="2234" y="2759"/>
                  </a:lnTo>
                  <a:lnTo>
                    <a:pt x="2628" y="2811"/>
                  </a:lnTo>
                  <a:lnTo>
                    <a:pt x="3048" y="2864"/>
                  </a:lnTo>
                  <a:lnTo>
                    <a:pt x="3888" y="2916"/>
                  </a:lnTo>
                  <a:lnTo>
                    <a:pt x="4729" y="2969"/>
                  </a:lnTo>
                  <a:lnTo>
                    <a:pt x="5149" y="2995"/>
                  </a:lnTo>
                  <a:lnTo>
                    <a:pt x="5543" y="3048"/>
                  </a:lnTo>
                  <a:lnTo>
                    <a:pt x="6384" y="3179"/>
                  </a:lnTo>
                  <a:lnTo>
                    <a:pt x="7224" y="3337"/>
                  </a:lnTo>
                  <a:lnTo>
                    <a:pt x="8065" y="3494"/>
                  </a:lnTo>
                  <a:lnTo>
                    <a:pt x="8879" y="3704"/>
                  </a:lnTo>
                  <a:lnTo>
                    <a:pt x="9719" y="3941"/>
                  </a:lnTo>
                  <a:lnTo>
                    <a:pt x="10534" y="4177"/>
                  </a:lnTo>
                  <a:lnTo>
                    <a:pt x="11322" y="4466"/>
                  </a:lnTo>
                  <a:lnTo>
                    <a:pt x="12136" y="4755"/>
                  </a:lnTo>
                  <a:lnTo>
                    <a:pt x="11873" y="4151"/>
                  </a:lnTo>
                  <a:lnTo>
                    <a:pt x="11584" y="3573"/>
                  </a:lnTo>
                  <a:lnTo>
                    <a:pt x="11243" y="3021"/>
                  </a:lnTo>
                  <a:lnTo>
                    <a:pt x="10901" y="2496"/>
                  </a:lnTo>
                  <a:lnTo>
                    <a:pt x="9562" y="2076"/>
                  </a:lnTo>
                  <a:lnTo>
                    <a:pt x="8222" y="1708"/>
                  </a:lnTo>
                  <a:lnTo>
                    <a:pt x="6856" y="1340"/>
                  </a:lnTo>
                  <a:lnTo>
                    <a:pt x="5491" y="1025"/>
                  </a:lnTo>
                  <a:lnTo>
                    <a:pt x="4125" y="736"/>
                  </a:lnTo>
                  <a:lnTo>
                    <a:pt x="2759" y="474"/>
                  </a:lnTo>
                  <a:lnTo>
                    <a:pt x="1393" y="2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68"/>
            <p:cNvSpPr/>
            <p:nvPr/>
          </p:nvSpPr>
          <p:spPr>
            <a:xfrm>
              <a:off x="5204337" y="3534931"/>
              <a:ext cx="207829" cy="269779"/>
            </a:xfrm>
            <a:custGeom>
              <a:avLst/>
              <a:gdLst/>
              <a:ahLst/>
              <a:cxnLst/>
              <a:rect l="l" t="t" r="r" b="b"/>
              <a:pathLst>
                <a:path w="12688" h="16470" extrusionOk="0">
                  <a:moveTo>
                    <a:pt x="3809" y="1"/>
                  </a:moveTo>
                  <a:lnTo>
                    <a:pt x="3783" y="54"/>
                  </a:lnTo>
                  <a:lnTo>
                    <a:pt x="3757" y="132"/>
                  </a:lnTo>
                  <a:lnTo>
                    <a:pt x="3389" y="526"/>
                  </a:lnTo>
                  <a:lnTo>
                    <a:pt x="3048" y="920"/>
                  </a:lnTo>
                  <a:lnTo>
                    <a:pt x="2732" y="1341"/>
                  </a:lnTo>
                  <a:lnTo>
                    <a:pt x="2417" y="1761"/>
                  </a:lnTo>
                  <a:lnTo>
                    <a:pt x="2128" y="2181"/>
                  </a:lnTo>
                  <a:lnTo>
                    <a:pt x="1866" y="2601"/>
                  </a:lnTo>
                  <a:lnTo>
                    <a:pt x="1629" y="3048"/>
                  </a:lnTo>
                  <a:lnTo>
                    <a:pt x="1393" y="3468"/>
                  </a:lnTo>
                  <a:lnTo>
                    <a:pt x="1183" y="3915"/>
                  </a:lnTo>
                  <a:lnTo>
                    <a:pt x="999" y="4361"/>
                  </a:lnTo>
                  <a:lnTo>
                    <a:pt x="815" y="4834"/>
                  </a:lnTo>
                  <a:lnTo>
                    <a:pt x="657" y="5280"/>
                  </a:lnTo>
                  <a:lnTo>
                    <a:pt x="526" y="5727"/>
                  </a:lnTo>
                  <a:lnTo>
                    <a:pt x="395" y="6200"/>
                  </a:lnTo>
                  <a:lnTo>
                    <a:pt x="290" y="6673"/>
                  </a:lnTo>
                  <a:lnTo>
                    <a:pt x="211" y="7119"/>
                  </a:lnTo>
                  <a:lnTo>
                    <a:pt x="132" y="7592"/>
                  </a:lnTo>
                  <a:lnTo>
                    <a:pt x="80" y="8065"/>
                  </a:lnTo>
                  <a:lnTo>
                    <a:pt x="27" y="8537"/>
                  </a:lnTo>
                  <a:lnTo>
                    <a:pt x="27" y="9010"/>
                  </a:lnTo>
                  <a:lnTo>
                    <a:pt x="1" y="9483"/>
                  </a:lnTo>
                  <a:lnTo>
                    <a:pt x="27" y="9956"/>
                  </a:lnTo>
                  <a:lnTo>
                    <a:pt x="80" y="10901"/>
                  </a:lnTo>
                  <a:lnTo>
                    <a:pt x="211" y="11847"/>
                  </a:lnTo>
                  <a:lnTo>
                    <a:pt x="395" y="12793"/>
                  </a:lnTo>
                  <a:lnTo>
                    <a:pt x="631" y="13712"/>
                  </a:lnTo>
                  <a:lnTo>
                    <a:pt x="920" y="14631"/>
                  </a:lnTo>
                  <a:lnTo>
                    <a:pt x="2575" y="14001"/>
                  </a:lnTo>
                  <a:lnTo>
                    <a:pt x="2522" y="13764"/>
                  </a:lnTo>
                  <a:lnTo>
                    <a:pt x="2496" y="13528"/>
                  </a:lnTo>
                  <a:lnTo>
                    <a:pt x="2496" y="13292"/>
                  </a:lnTo>
                  <a:lnTo>
                    <a:pt x="2522" y="13081"/>
                  </a:lnTo>
                  <a:lnTo>
                    <a:pt x="2601" y="12845"/>
                  </a:lnTo>
                  <a:lnTo>
                    <a:pt x="2706" y="12661"/>
                  </a:lnTo>
                  <a:lnTo>
                    <a:pt x="2864" y="12477"/>
                  </a:lnTo>
                  <a:lnTo>
                    <a:pt x="3048" y="12346"/>
                  </a:lnTo>
                  <a:lnTo>
                    <a:pt x="3153" y="12320"/>
                  </a:lnTo>
                  <a:lnTo>
                    <a:pt x="3231" y="12320"/>
                  </a:lnTo>
                  <a:lnTo>
                    <a:pt x="3310" y="12346"/>
                  </a:lnTo>
                  <a:lnTo>
                    <a:pt x="3363" y="12399"/>
                  </a:lnTo>
                  <a:lnTo>
                    <a:pt x="3415" y="12451"/>
                  </a:lnTo>
                  <a:lnTo>
                    <a:pt x="3442" y="12530"/>
                  </a:lnTo>
                  <a:lnTo>
                    <a:pt x="3442" y="12635"/>
                  </a:lnTo>
                  <a:lnTo>
                    <a:pt x="3415" y="12714"/>
                  </a:lnTo>
                  <a:lnTo>
                    <a:pt x="3284" y="13029"/>
                  </a:lnTo>
                  <a:lnTo>
                    <a:pt x="3231" y="13186"/>
                  </a:lnTo>
                  <a:lnTo>
                    <a:pt x="3205" y="13344"/>
                  </a:lnTo>
                  <a:lnTo>
                    <a:pt x="3205" y="13502"/>
                  </a:lnTo>
                  <a:lnTo>
                    <a:pt x="3231" y="13659"/>
                  </a:lnTo>
                  <a:lnTo>
                    <a:pt x="3310" y="13817"/>
                  </a:lnTo>
                  <a:lnTo>
                    <a:pt x="3415" y="13948"/>
                  </a:lnTo>
                  <a:lnTo>
                    <a:pt x="3573" y="14053"/>
                  </a:lnTo>
                  <a:lnTo>
                    <a:pt x="3704" y="14106"/>
                  </a:lnTo>
                  <a:lnTo>
                    <a:pt x="3862" y="14132"/>
                  </a:lnTo>
                  <a:lnTo>
                    <a:pt x="4019" y="14132"/>
                  </a:lnTo>
                  <a:lnTo>
                    <a:pt x="4203" y="14106"/>
                  </a:lnTo>
                  <a:lnTo>
                    <a:pt x="4335" y="14080"/>
                  </a:lnTo>
                  <a:lnTo>
                    <a:pt x="4492" y="14001"/>
                  </a:lnTo>
                  <a:lnTo>
                    <a:pt x="4624" y="13922"/>
                  </a:lnTo>
                  <a:lnTo>
                    <a:pt x="4755" y="13843"/>
                  </a:lnTo>
                  <a:lnTo>
                    <a:pt x="4860" y="13843"/>
                  </a:lnTo>
                  <a:lnTo>
                    <a:pt x="4965" y="13896"/>
                  </a:lnTo>
                  <a:lnTo>
                    <a:pt x="5044" y="13974"/>
                  </a:lnTo>
                  <a:lnTo>
                    <a:pt x="5096" y="14080"/>
                  </a:lnTo>
                  <a:lnTo>
                    <a:pt x="5096" y="14211"/>
                  </a:lnTo>
                  <a:lnTo>
                    <a:pt x="5096" y="14316"/>
                  </a:lnTo>
                  <a:lnTo>
                    <a:pt x="5044" y="14447"/>
                  </a:lnTo>
                  <a:lnTo>
                    <a:pt x="4939" y="14552"/>
                  </a:lnTo>
                  <a:lnTo>
                    <a:pt x="4807" y="14657"/>
                  </a:lnTo>
                  <a:lnTo>
                    <a:pt x="4676" y="14736"/>
                  </a:lnTo>
                  <a:lnTo>
                    <a:pt x="4545" y="14815"/>
                  </a:lnTo>
                  <a:lnTo>
                    <a:pt x="4413" y="14868"/>
                  </a:lnTo>
                  <a:lnTo>
                    <a:pt x="4256" y="14894"/>
                  </a:lnTo>
                  <a:lnTo>
                    <a:pt x="3967" y="14920"/>
                  </a:lnTo>
                  <a:lnTo>
                    <a:pt x="5096" y="16470"/>
                  </a:lnTo>
                  <a:lnTo>
                    <a:pt x="5359" y="16338"/>
                  </a:lnTo>
                  <a:lnTo>
                    <a:pt x="5648" y="16233"/>
                  </a:lnTo>
                  <a:lnTo>
                    <a:pt x="5911" y="16181"/>
                  </a:lnTo>
                  <a:lnTo>
                    <a:pt x="6173" y="16155"/>
                  </a:lnTo>
                  <a:lnTo>
                    <a:pt x="6541" y="16128"/>
                  </a:lnTo>
                  <a:lnTo>
                    <a:pt x="6699" y="16128"/>
                  </a:lnTo>
                  <a:lnTo>
                    <a:pt x="6882" y="16155"/>
                  </a:lnTo>
                  <a:lnTo>
                    <a:pt x="7066" y="16207"/>
                  </a:lnTo>
                  <a:lnTo>
                    <a:pt x="7224" y="16260"/>
                  </a:lnTo>
                  <a:lnTo>
                    <a:pt x="7355" y="16365"/>
                  </a:lnTo>
                  <a:lnTo>
                    <a:pt x="7513" y="16470"/>
                  </a:lnTo>
                  <a:lnTo>
                    <a:pt x="9509" y="16365"/>
                  </a:lnTo>
                  <a:lnTo>
                    <a:pt x="9351" y="16207"/>
                  </a:lnTo>
                  <a:lnTo>
                    <a:pt x="9246" y="16049"/>
                  </a:lnTo>
                  <a:lnTo>
                    <a:pt x="9141" y="15866"/>
                  </a:lnTo>
                  <a:lnTo>
                    <a:pt x="9089" y="15655"/>
                  </a:lnTo>
                  <a:lnTo>
                    <a:pt x="9062" y="15472"/>
                  </a:lnTo>
                  <a:lnTo>
                    <a:pt x="9062" y="15262"/>
                  </a:lnTo>
                  <a:lnTo>
                    <a:pt x="9115" y="15051"/>
                  </a:lnTo>
                  <a:lnTo>
                    <a:pt x="9194" y="14841"/>
                  </a:lnTo>
                  <a:lnTo>
                    <a:pt x="9246" y="14762"/>
                  </a:lnTo>
                  <a:lnTo>
                    <a:pt x="9325" y="14736"/>
                  </a:lnTo>
                  <a:lnTo>
                    <a:pt x="9430" y="14710"/>
                  </a:lnTo>
                  <a:lnTo>
                    <a:pt x="9509" y="14736"/>
                  </a:lnTo>
                  <a:lnTo>
                    <a:pt x="9588" y="14789"/>
                  </a:lnTo>
                  <a:lnTo>
                    <a:pt x="9667" y="14868"/>
                  </a:lnTo>
                  <a:lnTo>
                    <a:pt x="9693" y="14946"/>
                  </a:lnTo>
                  <a:lnTo>
                    <a:pt x="9693" y="15051"/>
                  </a:lnTo>
                  <a:lnTo>
                    <a:pt x="9640" y="15235"/>
                  </a:lnTo>
                  <a:lnTo>
                    <a:pt x="9640" y="15393"/>
                  </a:lnTo>
                  <a:lnTo>
                    <a:pt x="9693" y="15550"/>
                  </a:lnTo>
                  <a:lnTo>
                    <a:pt x="9772" y="15682"/>
                  </a:lnTo>
                  <a:lnTo>
                    <a:pt x="9850" y="15813"/>
                  </a:lnTo>
                  <a:lnTo>
                    <a:pt x="9982" y="15944"/>
                  </a:lnTo>
                  <a:lnTo>
                    <a:pt x="10113" y="16023"/>
                  </a:lnTo>
                  <a:lnTo>
                    <a:pt x="10271" y="16102"/>
                  </a:lnTo>
                  <a:lnTo>
                    <a:pt x="10455" y="16155"/>
                  </a:lnTo>
                  <a:lnTo>
                    <a:pt x="10665" y="16181"/>
                  </a:lnTo>
                  <a:lnTo>
                    <a:pt x="11085" y="16181"/>
                  </a:lnTo>
                  <a:lnTo>
                    <a:pt x="11505" y="16102"/>
                  </a:lnTo>
                  <a:lnTo>
                    <a:pt x="11899" y="15997"/>
                  </a:lnTo>
                  <a:lnTo>
                    <a:pt x="12057" y="15997"/>
                  </a:lnTo>
                  <a:lnTo>
                    <a:pt x="12188" y="16049"/>
                  </a:lnTo>
                  <a:lnTo>
                    <a:pt x="12687" y="15051"/>
                  </a:lnTo>
                  <a:lnTo>
                    <a:pt x="11584" y="14500"/>
                  </a:lnTo>
                  <a:lnTo>
                    <a:pt x="10481" y="13869"/>
                  </a:lnTo>
                  <a:lnTo>
                    <a:pt x="9929" y="13554"/>
                  </a:lnTo>
                  <a:lnTo>
                    <a:pt x="9404" y="13186"/>
                  </a:lnTo>
                  <a:lnTo>
                    <a:pt x="8879" y="12845"/>
                  </a:lnTo>
                  <a:lnTo>
                    <a:pt x="8353" y="12477"/>
                  </a:lnTo>
                  <a:lnTo>
                    <a:pt x="7880" y="12083"/>
                  </a:lnTo>
                  <a:lnTo>
                    <a:pt x="7381" y="11689"/>
                  </a:lnTo>
                  <a:lnTo>
                    <a:pt x="6935" y="11269"/>
                  </a:lnTo>
                  <a:lnTo>
                    <a:pt x="6488" y="10849"/>
                  </a:lnTo>
                  <a:lnTo>
                    <a:pt x="6068" y="10402"/>
                  </a:lnTo>
                  <a:lnTo>
                    <a:pt x="5674" y="9956"/>
                  </a:lnTo>
                  <a:lnTo>
                    <a:pt x="5280" y="9483"/>
                  </a:lnTo>
                  <a:lnTo>
                    <a:pt x="4939" y="9010"/>
                  </a:lnTo>
                  <a:lnTo>
                    <a:pt x="4624" y="8537"/>
                  </a:lnTo>
                  <a:lnTo>
                    <a:pt x="4361" y="8038"/>
                  </a:lnTo>
                  <a:lnTo>
                    <a:pt x="4098" y="7539"/>
                  </a:lnTo>
                  <a:lnTo>
                    <a:pt x="3888" y="7040"/>
                  </a:lnTo>
                  <a:lnTo>
                    <a:pt x="3704" y="6515"/>
                  </a:lnTo>
                  <a:lnTo>
                    <a:pt x="3573" y="5963"/>
                  </a:lnTo>
                  <a:lnTo>
                    <a:pt x="3468" y="5438"/>
                  </a:lnTo>
                  <a:lnTo>
                    <a:pt x="3415" y="4886"/>
                  </a:lnTo>
                  <a:lnTo>
                    <a:pt x="3415" y="4335"/>
                  </a:lnTo>
                  <a:lnTo>
                    <a:pt x="3468" y="3757"/>
                  </a:lnTo>
                  <a:lnTo>
                    <a:pt x="3547" y="3179"/>
                  </a:lnTo>
                  <a:lnTo>
                    <a:pt x="3704" y="2601"/>
                  </a:lnTo>
                  <a:lnTo>
                    <a:pt x="3888" y="1997"/>
                  </a:lnTo>
                  <a:lnTo>
                    <a:pt x="4151" y="1419"/>
                  </a:lnTo>
                  <a:lnTo>
                    <a:pt x="4440" y="815"/>
                  </a:lnTo>
                  <a:lnTo>
                    <a:pt x="4807" y="185"/>
                  </a:lnTo>
                  <a:lnTo>
                    <a:pt x="4807" y="80"/>
                  </a:lnTo>
                  <a:lnTo>
                    <a:pt x="4834" y="27"/>
                  </a:lnTo>
                  <a:lnTo>
                    <a:pt x="38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68"/>
            <p:cNvSpPr/>
            <p:nvPr/>
          </p:nvSpPr>
          <p:spPr>
            <a:xfrm>
              <a:off x="5355787" y="1895735"/>
              <a:ext cx="57658" cy="83047"/>
            </a:xfrm>
            <a:custGeom>
              <a:avLst/>
              <a:gdLst/>
              <a:ahLst/>
              <a:cxnLst/>
              <a:rect l="l" t="t" r="r" b="b"/>
              <a:pathLst>
                <a:path w="3520" h="5070" extrusionOk="0">
                  <a:moveTo>
                    <a:pt x="2049" y="473"/>
                  </a:moveTo>
                  <a:lnTo>
                    <a:pt x="2049" y="526"/>
                  </a:lnTo>
                  <a:lnTo>
                    <a:pt x="2390" y="1130"/>
                  </a:lnTo>
                  <a:lnTo>
                    <a:pt x="2548" y="1471"/>
                  </a:lnTo>
                  <a:lnTo>
                    <a:pt x="2679" y="1787"/>
                  </a:lnTo>
                  <a:lnTo>
                    <a:pt x="2784" y="2128"/>
                  </a:lnTo>
                  <a:lnTo>
                    <a:pt x="2837" y="2470"/>
                  </a:lnTo>
                  <a:lnTo>
                    <a:pt x="2837" y="2837"/>
                  </a:lnTo>
                  <a:lnTo>
                    <a:pt x="2811" y="3179"/>
                  </a:lnTo>
                  <a:lnTo>
                    <a:pt x="2758" y="3336"/>
                  </a:lnTo>
                  <a:lnTo>
                    <a:pt x="2706" y="3494"/>
                  </a:lnTo>
                  <a:lnTo>
                    <a:pt x="2548" y="3783"/>
                  </a:lnTo>
                  <a:lnTo>
                    <a:pt x="2364" y="4019"/>
                  </a:lnTo>
                  <a:lnTo>
                    <a:pt x="2233" y="4151"/>
                  </a:lnTo>
                  <a:lnTo>
                    <a:pt x="2128" y="4229"/>
                  </a:lnTo>
                  <a:lnTo>
                    <a:pt x="1997" y="4308"/>
                  </a:lnTo>
                  <a:lnTo>
                    <a:pt x="1839" y="4387"/>
                  </a:lnTo>
                  <a:lnTo>
                    <a:pt x="1708" y="4413"/>
                  </a:lnTo>
                  <a:lnTo>
                    <a:pt x="1392" y="4413"/>
                  </a:lnTo>
                  <a:lnTo>
                    <a:pt x="1235" y="4361"/>
                  </a:lnTo>
                  <a:lnTo>
                    <a:pt x="1103" y="4308"/>
                  </a:lnTo>
                  <a:lnTo>
                    <a:pt x="946" y="4177"/>
                  </a:lnTo>
                  <a:lnTo>
                    <a:pt x="841" y="4098"/>
                  </a:lnTo>
                  <a:lnTo>
                    <a:pt x="762" y="3967"/>
                  </a:lnTo>
                  <a:lnTo>
                    <a:pt x="709" y="3862"/>
                  </a:lnTo>
                  <a:lnTo>
                    <a:pt x="657" y="3704"/>
                  </a:lnTo>
                  <a:lnTo>
                    <a:pt x="631" y="3573"/>
                  </a:lnTo>
                  <a:lnTo>
                    <a:pt x="631" y="3415"/>
                  </a:lnTo>
                  <a:lnTo>
                    <a:pt x="657" y="3100"/>
                  </a:lnTo>
                  <a:lnTo>
                    <a:pt x="709" y="2785"/>
                  </a:lnTo>
                  <a:lnTo>
                    <a:pt x="815" y="2470"/>
                  </a:lnTo>
                  <a:lnTo>
                    <a:pt x="998" y="1918"/>
                  </a:lnTo>
                  <a:lnTo>
                    <a:pt x="1182" y="1471"/>
                  </a:lnTo>
                  <a:lnTo>
                    <a:pt x="1287" y="1261"/>
                  </a:lnTo>
                  <a:lnTo>
                    <a:pt x="1419" y="1077"/>
                  </a:lnTo>
                  <a:lnTo>
                    <a:pt x="1550" y="920"/>
                  </a:lnTo>
                  <a:lnTo>
                    <a:pt x="1708" y="762"/>
                  </a:lnTo>
                  <a:lnTo>
                    <a:pt x="1865" y="605"/>
                  </a:lnTo>
                  <a:lnTo>
                    <a:pt x="2049" y="473"/>
                  </a:lnTo>
                  <a:close/>
                  <a:moveTo>
                    <a:pt x="2364" y="1"/>
                  </a:moveTo>
                  <a:lnTo>
                    <a:pt x="2259" y="27"/>
                  </a:lnTo>
                  <a:lnTo>
                    <a:pt x="2075" y="79"/>
                  </a:lnTo>
                  <a:lnTo>
                    <a:pt x="1891" y="132"/>
                  </a:lnTo>
                  <a:lnTo>
                    <a:pt x="1734" y="211"/>
                  </a:lnTo>
                  <a:lnTo>
                    <a:pt x="1576" y="290"/>
                  </a:lnTo>
                  <a:lnTo>
                    <a:pt x="1314" y="473"/>
                  </a:lnTo>
                  <a:lnTo>
                    <a:pt x="1077" y="736"/>
                  </a:lnTo>
                  <a:lnTo>
                    <a:pt x="867" y="1025"/>
                  </a:lnTo>
                  <a:lnTo>
                    <a:pt x="683" y="1314"/>
                  </a:lnTo>
                  <a:lnTo>
                    <a:pt x="526" y="1655"/>
                  </a:lnTo>
                  <a:lnTo>
                    <a:pt x="368" y="1971"/>
                  </a:lnTo>
                  <a:lnTo>
                    <a:pt x="237" y="2365"/>
                  </a:lnTo>
                  <a:lnTo>
                    <a:pt x="132" y="2785"/>
                  </a:lnTo>
                  <a:lnTo>
                    <a:pt x="53" y="3179"/>
                  </a:lnTo>
                  <a:lnTo>
                    <a:pt x="27" y="3389"/>
                  </a:lnTo>
                  <a:lnTo>
                    <a:pt x="0" y="3599"/>
                  </a:lnTo>
                  <a:lnTo>
                    <a:pt x="27" y="3783"/>
                  </a:lnTo>
                  <a:lnTo>
                    <a:pt x="53" y="3967"/>
                  </a:lnTo>
                  <a:lnTo>
                    <a:pt x="105" y="4151"/>
                  </a:lnTo>
                  <a:lnTo>
                    <a:pt x="184" y="4334"/>
                  </a:lnTo>
                  <a:lnTo>
                    <a:pt x="315" y="4492"/>
                  </a:lnTo>
                  <a:lnTo>
                    <a:pt x="447" y="4623"/>
                  </a:lnTo>
                  <a:lnTo>
                    <a:pt x="604" y="4755"/>
                  </a:lnTo>
                  <a:lnTo>
                    <a:pt x="815" y="4886"/>
                  </a:lnTo>
                  <a:lnTo>
                    <a:pt x="998" y="4965"/>
                  </a:lnTo>
                  <a:lnTo>
                    <a:pt x="1156" y="5017"/>
                  </a:lnTo>
                  <a:lnTo>
                    <a:pt x="1340" y="5044"/>
                  </a:lnTo>
                  <a:lnTo>
                    <a:pt x="1524" y="5070"/>
                  </a:lnTo>
                  <a:lnTo>
                    <a:pt x="1681" y="5044"/>
                  </a:lnTo>
                  <a:lnTo>
                    <a:pt x="1865" y="5044"/>
                  </a:lnTo>
                  <a:lnTo>
                    <a:pt x="2023" y="4991"/>
                  </a:lnTo>
                  <a:lnTo>
                    <a:pt x="2180" y="4939"/>
                  </a:lnTo>
                  <a:lnTo>
                    <a:pt x="2338" y="4860"/>
                  </a:lnTo>
                  <a:lnTo>
                    <a:pt x="2496" y="4781"/>
                  </a:lnTo>
                  <a:lnTo>
                    <a:pt x="2784" y="4571"/>
                  </a:lnTo>
                  <a:lnTo>
                    <a:pt x="3021" y="4308"/>
                  </a:lnTo>
                  <a:lnTo>
                    <a:pt x="3126" y="4151"/>
                  </a:lnTo>
                  <a:lnTo>
                    <a:pt x="3231" y="3993"/>
                  </a:lnTo>
                  <a:lnTo>
                    <a:pt x="3336" y="3757"/>
                  </a:lnTo>
                  <a:lnTo>
                    <a:pt x="3415" y="3520"/>
                  </a:lnTo>
                  <a:lnTo>
                    <a:pt x="3467" y="3284"/>
                  </a:lnTo>
                  <a:lnTo>
                    <a:pt x="3520" y="3021"/>
                  </a:lnTo>
                  <a:lnTo>
                    <a:pt x="3520" y="2785"/>
                  </a:lnTo>
                  <a:lnTo>
                    <a:pt x="3520" y="2522"/>
                  </a:lnTo>
                  <a:lnTo>
                    <a:pt x="3467" y="2286"/>
                  </a:lnTo>
                  <a:lnTo>
                    <a:pt x="3441" y="2049"/>
                  </a:lnTo>
                  <a:lnTo>
                    <a:pt x="3284" y="1550"/>
                  </a:lnTo>
                  <a:lnTo>
                    <a:pt x="3100" y="1077"/>
                  </a:lnTo>
                  <a:lnTo>
                    <a:pt x="2890" y="631"/>
                  </a:lnTo>
                  <a:lnTo>
                    <a:pt x="2653" y="184"/>
                  </a:lnTo>
                  <a:lnTo>
                    <a:pt x="2574" y="79"/>
                  </a:lnTo>
                  <a:lnTo>
                    <a:pt x="2469" y="27"/>
                  </a:lnTo>
                  <a:lnTo>
                    <a:pt x="236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68"/>
            <p:cNvSpPr/>
            <p:nvPr/>
          </p:nvSpPr>
          <p:spPr>
            <a:xfrm>
              <a:off x="5352773" y="3775864"/>
              <a:ext cx="53366" cy="35299"/>
            </a:xfrm>
            <a:custGeom>
              <a:avLst/>
              <a:gdLst/>
              <a:ahLst/>
              <a:cxnLst/>
              <a:rect l="l" t="t" r="r" b="b"/>
              <a:pathLst>
                <a:path w="3258" h="2155" extrusionOk="0">
                  <a:moveTo>
                    <a:pt x="368" y="1"/>
                  </a:moveTo>
                  <a:lnTo>
                    <a:pt x="263" y="27"/>
                  </a:lnTo>
                  <a:lnTo>
                    <a:pt x="184" y="53"/>
                  </a:lnTo>
                  <a:lnTo>
                    <a:pt x="132" y="132"/>
                  </a:lnTo>
                  <a:lnTo>
                    <a:pt x="53" y="342"/>
                  </a:lnTo>
                  <a:lnTo>
                    <a:pt x="0" y="553"/>
                  </a:lnTo>
                  <a:lnTo>
                    <a:pt x="0" y="763"/>
                  </a:lnTo>
                  <a:lnTo>
                    <a:pt x="27" y="946"/>
                  </a:lnTo>
                  <a:lnTo>
                    <a:pt x="79" y="1157"/>
                  </a:lnTo>
                  <a:lnTo>
                    <a:pt x="184" y="1340"/>
                  </a:lnTo>
                  <a:lnTo>
                    <a:pt x="289" y="1498"/>
                  </a:lnTo>
                  <a:lnTo>
                    <a:pt x="447" y="1656"/>
                  </a:lnTo>
                  <a:lnTo>
                    <a:pt x="578" y="1787"/>
                  </a:lnTo>
                  <a:lnTo>
                    <a:pt x="710" y="1866"/>
                  </a:lnTo>
                  <a:lnTo>
                    <a:pt x="841" y="1945"/>
                  </a:lnTo>
                  <a:lnTo>
                    <a:pt x="1130" y="2076"/>
                  </a:lnTo>
                  <a:lnTo>
                    <a:pt x="1445" y="2128"/>
                  </a:lnTo>
                  <a:lnTo>
                    <a:pt x="1760" y="2155"/>
                  </a:lnTo>
                  <a:lnTo>
                    <a:pt x="2075" y="2128"/>
                  </a:lnTo>
                  <a:lnTo>
                    <a:pt x="2417" y="2102"/>
                  </a:lnTo>
                  <a:lnTo>
                    <a:pt x="2732" y="2050"/>
                  </a:lnTo>
                  <a:lnTo>
                    <a:pt x="3021" y="1971"/>
                  </a:lnTo>
                  <a:lnTo>
                    <a:pt x="3126" y="1918"/>
                  </a:lnTo>
                  <a:lnTo>
                    <a:pt x="3205" y="1866"/>
                  </a:lnTo>
                  <a:lnTo>
                    <a:pt x="3257" y="1787"/>
                  </a:lnTo>
                  <a:lnTo>
                    <a:pt x="3257" y="1682"/>
                  </a:lnTo>
                  <a:lnTo>
                    <a:pt x="3257" y="1603"/>
                  </a:lnTo>
                  <a:lnTo>
                    <a:pt x="3231" y="1498"/>
                  </a:lnTo>
                  <a:lnTo>
                    <a:pt x="3179" y="1419"/>
                  </a:lnTo>
                  <a:lnTo>
                    <a:pt x="3126" y="1340"/>
                  </a:lnTo>
                  <a:lnTo>
                    <a:pt x="2995" y="1288"/>
                  </a:lnTo>
                  <a:lnTo>
                    <a:pt x="2837" y="1288"/>
                  </a:lnTo>
                  <a:lnTo>
                    <a:pt x="2443" y="1393"/>
                  </a:lnTo>
                  <a:lnTo>
                    <a:pt x="2023" y="1472"/>
                  </a:lnTo>
                  <a:lnTo>
                    <a:pt x="1603" y="1472"/>
                  </a:lnTo>
                  <a:lnTo>
                    <a:pt x="1393" y="1446"/>
                  </a:lnTo>
                  <a:lnTo>
                    <a:pt x="1209" y="1393"/>
                  </a:lnTo>
                  <a:lnTo>
                    <a:pt x="1051" y="1314"/>
                  </a:lnTo>
                  <a:lnTo>
                    <a:pt x="920" y="1235"/>
                  </a:lnTo>
                  <a:lnTo>
                    <a:pt x="788" y="1104"/>
                  </a:lnTo>
                  <a:lnTo>
                    <a:pt x="710" y="973"/>
                  </a:lnTo>
                  <a:lnTo>
                    <a:pt x="631" y="841"/>
                  </a:lnTo>
                  <a:lnTo>
                    <a:pt x="578" y="684"/>
                  </a:lnTo>
                  <a:lnTo>
                    <a:pt x="578" y="526"/>
                  </a:lnTo>
                  <a:lnTo>
                    <a:pt x="631" y="342"/>
                  </a:lnTo>
                  <a:lnTo>
                    <a:pt x="631" y="237"/>
                  </a:lnTo>
                  <a:lnTo>
                    <a:pt x="605" y="159"/>
                  </a:lnTo>
                  <a:lnTo>
                    <a:pt x="526" y="80"/>
                  </a:lnTo>
                  <a:lnTo>
                    <a:pt x="447" y="27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68"/>
            <p:cNvSpPr/>
            <p:nvPr/>
          </p:nvSpPr>
          <p:spPr>
            <a:xfrm>
              <a:off x="5366106" y="1903483"/>
              <a:ext cx="36167" cy="64554"/>
            </a:xfrm>
            <a:custGeom>
              <a:avLst/>
              <a:gdLst/>
              <a:ahLst/>
              <a:cxnLst/>
              <a:rect l="l" t="t" r="r" b="b"/>
              <a:pathLst>
                <a:path w="2208" h="3941" extrusionOk="0">
                  <a:moveTo>
                    <a:pt x="1419" y="0"/>
                  </a:moveTo>
                  <a:lnTo>
                    <a:pt x="1235" y="132"/>
                  </a:lnTo>
                  <a:lnTo>
                    <a:pt x="1078" y="289"/>
                  </a:lnTo>
                  <a:lnTo>
                    <a:pt x="920" y="447"/>
                  </a:lnTo>
                  <a:lnTo>
                    <a:pt x="789" y="604"/>
                  </a:lnTo>
                  <a:lnTo>
                    <a:pt x="657" y="788"/>
                  </a:lnTo>
                  <a:lnTo>
                    <a:pt x="552" y="998"/>
                  </a:lnTo>
                  <a:lnTo>
                    <a:pt x="368" y="1445"/>
                  </a:lnTo>
                  <a:lnTo>
                    <a:pt x="185" y="1997"/>
                  </a:lnTo>
                  <a:lnTo>
                    <a:pt x="79" y="2312"/>
                  </a:lnTo>
                  <a:lnTo>
                    <a:pt x="27" y="2627"/>
                  </a:lnTo>
                  <a:lnTo>
                    <a:pt x="1" y="2942"/>
                  </a:lnTo>
                  <a:lnTo>
                    <a:pt x="1" y="3100"/>
                  </a:lnTo>
                  <a:lnTo>
                    <a:pt x="27" y="3231"/>
                  </a:lnTo>
                  <a:lnTo>
                    <a:pt x="79" y="3389"/>
                  </a:lnTo>
                  <a:lnTo>
                    <a:pt x="132" y="3494"/>
                  </a:lnTo>
                  <a:lnTo>
                    <a:pt x="211" y="3625"/>
                  </a:lnTo>
                  <a:lnTo>
                    <a:pt x="316" y="3704"/>
                  </a:lnTo>
                  <a:lnTo>
                    <a:pt x="473" y="3835"/>
                  </a:lnTo>
                  <a:lnTo>
                    <a:pt x="605" y="3888"/>
                  </a:lnTo>
                  <a:lnTo>
                    <a:pt x="762" y="3940"/>
                  </a:lnTo>
                  <a:lnTo>
                    <a:pt x="1078" y="3940"/>
                  </a:lnTo>
                  <a:lnTo>
                    <a:pt x="1209" y="3914"/>
                  </a:lnTo>
                  <a:lnTo>
                    <a:pt x="1367" y="3835"/>
                  </a:lnTo>
                  <a:lnTo>
                    <a:pt x="1498" y="3756"/>
                  </a:lnTo>
                  <a:lnTo>
                    <a:pt x="1603" y="3678"/>
                  </a:lnTo>
                  <a:lnTo>
                    <a:pt x="1734" y="3546"/>
                  </a:lnTo>
                  <a:lnTo>
                    <a:pt x="1918" y="3310"/>
                  </a:lnTo>
                  <a:lnTo>
                    <a:pt x="2076" y="3021"/>
                  </a:lnTo>
                  <a:lnTo>
                    <a:pt x="2128" y="2863"/>
                  </a:lnTo>
                  <a:lnTo>
                    <a:pt x="2181" y="2706"/>
                  </a:lnTo>
                  <a:lnTo>
                    <a:pt x="2207" y="2364"/>
                  </a:lnTo>
                  <a:lnTo>
                    <a:pt x="2207" y="1997"/>
                  </a:lnTo>
                  <a:lnTo>
                    <a:pt x="2154" y="1655"/>
                  </a:lnTo>
                  <a:lnTo>
                    <a:pt x="2049" y="1314"/>
                  </a:lnTo>
                  <a:lnTo>
                    <a:pt x="1918" y="998"/>
                  </a:lnTo>
                  <a:lnTo>
                    <a:pt x="1760" y="657"/>
                  </a:lnTo>
                  <a:lnTo>
                    <a:pt x="1419" y="53"/>
                  </a:lnTo>
                  <a:lnTo>
                    <a:pt x="1419" y="0"/>
                  </a:lnTo>
                  <a:close/>
                </a:path>
              </a:pathLst>
            </a:custGeom>
            <a:solidFill>
              <a:srgbClr val="FDE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68"/>
            <p:cNvSpPr/>
            <p:nvPr/>
          </p:nvSpPr>
          <p:spPr>
            <a:xfrm>
              <a:off x="5249514" y="2846135"/>
              <a:ext cx="124783" cy="176413"/>
            </a:xfrm>
            <a:custGeom>
              <a:avLst/>
              <a:gdLst/>
              <a:ahLst/>
              <a:cxnLst/>
              <a:rect l="l" t="t" r="r" b="b"/>
              <a:pathLst>
                <a:path w="7618" h="10770" extrusionOk="0">
                  <a:moveTo>
                    <a:pt x="1" y="0"/>
                  </a:moveTo>
                  <a:lnTo>
                    <a:pt x="316" y="841"/>
                  </a:lnTo>
                  <a:lnTo>
                    <a:pt x="684" y="1629"/>
                  </a:lnTo>
                  <a:lnTo>
                    <a:pt x="1051" y="2417"/>
                  </a:lnTo>
                  <a:lnTo>
                    <a:pt x="1445" y="3178"/>
                  </a:lnTo>
                  <a:lnTo>
                    <a:pt x="1839" y="3914"/>
                  </a:lnTo>
                  <a:lnTo>
                    <a:pt x="2286" y="4623"/>
                  </a:lnTo>
                  <a:lnTo>
                    <a:pt x="2732" y="5306"/>
                  </a:lnTo>
                  <a:lnTo>
                    <a:pt x="3205" y="5989"/>
                  </a:lnTo>
                  <a:lnTo>
                    <a:pt x="3678" y="6645"/>
                  </a:lnTo>
                  <a:lnTo>
                    <a:pt x="4177" y="7276"/>
                  </a:lnTo>
                  <a:lnTo>
                    <a:pt x="4702" y="7906"/>
                  </a:lnTo>
                  <a:lnTo>
                    <a:pt x="5254" y="8510"/>
                  </a:lnTo>
                  <a:lnTo>
                    <a:pt x="5805" y="9114"/>
                  </a:lnTo>
                  <a:lnTo>
                    <a:pt x="6383" y="9666"/>
                  </a:lnTo>
                  <a:lnTo>
                    <a:pt x="6961" y="10218"/>
                  </a:lnTo>
                  <a:lnTo>
                    <a:pt x="7565" y="10769"/>
                  </a:lnTo>
                  <a:lnTo>
                    <a:pt x="7329" y="10401"/>
                  </a:lnTo>
                  <a:lnTo>
                    <a:pt x="7145" y="10034"/>
                  </a:lnTo>
                  <a:lnTo>
                    <a:pt x="6987" y="9640"/>
                  </a:lnTo>
                  <a:lnTo>
                    <a:pt x="6856" y="9246"/>
                  </a:lnTo>
                  <a:lnTo>
                    <a:pt x="6777" y="8825"/>
                  </a:lnTo>
                  <a:lnTo>
                    <a:pt x="6725" y="8405"/>
                  </a:lnTo>
                  <a:lnTo>
                    <a:pt x="6698" y="7985"/>
                  </a:lnTo>
                  <a:lnTo>
                    <a:pt x="6698" y="7538"/>
                  </a:lnTo>
                  <a:lnTo>
                    <a:pt x="6725" y="7118"/>
                  </a:lnTo>
                  <a:lnTo>
                    <a:pt x="6777" y="6672"/>
                  </a:lnTo>
                  <a:lnTo>
                    <a:pt x="6856" y="6251"/>
                  </a:lnTo>
                  <a:lnTo>
                    <a:pt x="6961" y="5805"/>
                  </a:lnTo>
                  <a:lnTo>
                    <a:pt x="7092" y="5385"/>
                  </a:lnTo>
                  <a:lnTo>
                    <a:pt x="7250" y="4964"/>
                  </a:lnTo>
                  <a:lnTo>
                    <a:pt x="7408" y="4544"/>
                  </a:lnTo>
                  <a:lnTo>
                    <a:pt x="7618" y="4124"/>
                  </a:lnTo>
                  <a:lnTo>
                    <a:pt x="7197" y="4176"/>
                  </a:lnTo>
                  <a:lnTo>
                    <a:pt x="6777" y="4176"/>
                  </a:lnTo>
                  <a:lnTo>
                    <a:pt x="6383" y="4124"/>
                  </a:lnTo>
                  <a:lnTo>
                    <a:pt x="5989" y="4045"/>
                  </a:lnTo>
                  <a:lnTo>
                    <a:pt x="5622" y="3887"/>
                  </a:lnTo>
                  <a:lnTo>
                    <a:pt x="5254" y="3677"/>
                  </a:lnTo>
                  <a:lnTo>
                    <a:pt x="5096" y="3572"/>
                  </a:lnTo>
                  <a:lnTo>
                    <a:pt x="4939" y="3441"/>
                  </a:lnTo>
                  <a:lnTo>
                    <a:pt x="4807" y="3283"/>
                  </a:lnTo>
                  <a:lnTo>
                    <a:pt x="4676" y="3126"/>
                  </a:lnTo>
                  <a:lnTo>
                    <a:pt x="4571" y="2968"/>
                  </a:lnTo>
                  <a:lnTo>
                    <a:pt x="4466" y="2784"/>
                  </a:lnTo>
                  <a:lnTo>
                    <a:pt x="4334" y="2417"/>
                  </a:lnTo>
                  <a:lnTo>
                    <a:pt x="4229" y="2023"/>
                  </a:lnTo>
                  <a:lnTo>
                    <a:pt x="4203" y="1629"/>
                  </a:lnTo>
                  <a:lnTo>
                    <a:pt x="4229" y="1235"/>
                  </a:lnTo>
                  <a:lnTo>
                    <a:pt x="4256" y="1051"/>
                  </a:lnTo>
                  <a:lnTo>
                    <a:pt x="4308" y="867"/>
                  </a:lnTo>
                  <a:lnTo>
                    <a:pt x="4361" y="683"/>
                  </a:lnTo>
                  <a:lnTo>
                    <a:pt x="4466" y="499"/>
                  </a:lnTo>
                  <a:lnTo>
                    <a:pt x="4545" y="342"/>
                  </a:lnTo>
                  <a:lnTo>
                    <a:pt x="4676" y="184"/>
                  </a:lnTo>
                  <a:lnTo>
                    <a:pt x="3494" y="131"/>
                  </a:lnTo>
                  <a:lnTo>
                    <a:pt x="2338" y="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68"/>
            <p:cNvSpPr/>
            <p:nvPr/>
          </p:nvSpPr>
          <p:spPr>
            <a:xfrm>
              <a:off x="5283076" y="3799107"/>
              <a:ext cx="50352" cy="31843"/>
            </a:xfrm>
            <a:custGeom>
              <a:avLst/>
              <a:gdLst/>
              <a:ahLst/>
              <a:cxnLst/>
              <a:rect l="l" t="t" r="r" b="b"/>
              <a:pathLst>
                <a:path w="3074" h="1944" extrusionOk="0">
                  <a:moveTo>
                    <a:pt x="1734" y="0"/>
                  </a:moveTo>
                  <a:lnTo>
                    <a:pt x="1366" y="27"/>
                  </a:lnTo>
                  <a:lnTo>
                    <a:pt x="1104" y="53"/>
                  </a:lnTo>
                  <a:lnTo>
                    <a:pt x="841" y="105"/>
                  </a:lnTo>
                  <a:lnTo>
                    <a:pt x="552" y="210"/>
                  </a:lnTo>
                  <a:lnTo>
                    <a:pt x="289" y="342"/>
                  </a:lnTo>
                  <a:lnTo>
                    <a:pt x="184" y="447"/>
                  </a:lnTo>
                  <a:lnTo>
                    <a:pt x="79" y="578"/>
                  </a:lnTo>
                  <a:lnTo>
                    <a:pt x="27" y="709"/>
                  </a:lnTo>
                  <a:lnTo>
                    <a:pt x="0" y="867"/>
                  </a:lnTo>
                  <a:lnTo>
                    <a:pt x="27" y="1025"/>
                  </a:lnTo>
                  <a:lnTo>
                    <a:pt x="79" y="1156"/>
                  </a:lnTo>
                  <a:lnTo>
                    <a:pt x="184" y="1261"/>
                  </a:lnTo>
                  <a:lnTo>
                    <a:pt x="289" y="1340"/>
                  </a:lnTo>
                  <a:lnTo>
                    <a:pt x="421" y="1392"/>
                  </a:lnTo>
                  <a:lnTo>
                    <a:pt x="552" y="1392"/>
                  </a:lnTo>
                  <a:lnTo>
                    <a:pt x="683" y="1314"/>
                  </a:lnTo>
                  <a:lnTo>
                    <a:pt x="788" y="1209"/>
                  </a:lnTo>
                  <a:lnTo>
                    <a:pt x="815" y="1103"/>
                  </a:lnTo>
                  <a:lnTo>
                    <a:pt x="788" y="998"/>
                  </a:lnTo>
                  <a:lnTo>
                    <a:pt x="736" y="946"/>
                  </a:lnTo>
                  <a:lnTo>
                    <a:pt x="631" y="920"/>
                  </a:lnTo>
                  <a:lnTo>
                    <a:pt x="736" y="867"/>
                  </a:lnTo>
                  <a:lnTo>
                    <a:pt x="841" y="788"/>
                  </a:lnTo>
                  <a:lnTo>
                    <a:pt x="1156" y="709"/>
                  </a:lnTo>
                  <a:lnTo>
                    <a:pt x="1340" y="657"/>
                  </a:lnTo>
                  <a:lnTo>
                    <a:pt x="1550" y="631"/>
                  </a:lnTo>
                  <a:lnTo>
                    <a:pt x="1734" y="631"/>
                  </a:lnTo>
                  <a:lnTo>
                    <a:pt x="1944" y="657"/>
                  </a:lnTo>
                  <a:lnTo>
                    <a:pt x="2075" y="709"/>
                  </a:lnTo>
                  <a:lnTo>
                    <a:pt x="2207" y="762"/>
                  </a:lnTo>
                  <a:lnTo>
                    <a:pt x="2312" y="867"/>
                  </a:lnTo>
                  <a:lnTo>
                    <a:pt x="2391" y="972"/>
                  </a:lnTo>
                  <a:lnTo>
                    <a:pt x="2443" y="1103"/>
                  </a:lnTo>
                  <a:lnTo>
                    <a:pt x="2469" y="1235"/>
                  </a:lnTo>
                  <a:lnTo>
                    <a:pt x="2443" y="1392"/>
                  </a:lnTo>
                  <a:lnTo>
                    <a:pt x="2364" y="1524"/>
                  </a:lnTo>
                  <a:lnTo>
                    <a:pt x="2312" y="1629"/>
                  </a:lnTo>
                  <a:lnTo>
                    <a:pt x="2312" y="1708"/>
                  </a:lnTo>
                  <a:lnTo>
                    <a:pt x="2364" y="1786"/>
                  </a:lnTo>
                  <a:lnTo>
                    <a:pt x="2417" y="1865"/>
                  </a:lnTo>
                  <a:lnTo>
                    <a:pt x="2469" y="1918"/>
                  </a:lnTo>
                  <a:lnTo>
                    <a:pt x="2548" y="1944"/>
                  </a:lnTo>
                  <a:lnTo>
                    <a:pt x="2653" y="1944"/>
                  </a:lnTo>
                  <a:lnTo>
                    <a:pt x="2732" y="1891"/>
                  </a:lnTo>
                  <a:lnTo>
                    <a:pt x="2863" y="1786"/>
                  </a:lnTo>
                  <a:lnTo>
                    <a:pt x="2968" y="1629"/>
                  </a:lnTo>
                  <a:lnTo>
                    <a:pt x="3047" y="1471"/>
                  </a:lnTo>
                  <a:lnTo>
                    <a:pt x="3073" y="1314"/>
                  </a:lnTo>
                  <a:lnTo>
                    <a:pt x="3073" y="1156"/>
                  </a:lnTo>
                  <a:lnTo>
                    <a:pt x="3047" y="972"/>
                  </a:lnTo>
                  <a:lnTo>
                    <a:pt x="3021" y="788"/>
                  </a:lnTo>
                  <a:lnTo>
                    <a:pt x="2942" y="631"/>
                  </a:lnTo>
                  <a:lnTo>
                    <a:pt x="2811" y="473"/>
                  </a:lnTo>
                  <a:lnTo>
                    <a:pt x="2706" y="342"/>
                  </a:lnTo>
                  <a:lnTo>
                    <a:pt x="2548" y="237"/>
                  </a:lnTo>
                  <a:lnTo>
                    <a:pt x="2417" y="132"/>
                  </a:lnTo>
                  <a:lnTo>
                    <a:pt x="2259" y="79"/>
                  </a:lnTo>
                  <a:lnTo>
                    <a:pt x="2075" y="27"/>
                  </a:lnTo>
                  <a:lnTo>
                    <a:pt x="189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68"/>
            <p:cNvSpPr/>
            <p:nvPr/>
          </p:nvSpPr>
          <p:spPr>
            <a:xfrm>
              <a:off x="5245206" y="3736716"/>
              <a:ext cx="42621" cy="42621"/>
            </a:xfrm>
            <a:custGeom>
              <a:avLst/>
              <a:gdLst/>
              <a:ahLst/>
              <a:cxnLst/>
              <a:rect l="l" t="t" r="r" b="b"/>
              <a:pathLst>
                <a:path w="2602" h="2602" extrusionOk="0">
                  <a:moveTo>
                    <a:pt x="658" y="1"/>
                  </a:moveTo>
                  <a:lnTo>
                    <a:pt x="553" y="27"/>
                  </a:lnTo>
                  <a:lnTo>
                    <a:pt x="369" y="158"/>
                  </a:lnTo>
                  <a:lnTo>
                    <a:pt x="211" y="342"/>
                  </a:lnTo>
                  <a:lnTo>
                    <a:pt x="106" y="526"/>
                  </a:lnTo>
                  <a:lnTo>
                    <a:pt x="27" y="762"/>
                  </a:lnTo>
                  <a:lnTo>
                    <a:pt x="1" y="973"/>
                  </a:lnTo>
                  <a:lnTo>
                    <a:pt x="1" y="1209"/>
                  </a:lnTo>
                  <a:lnTo>
                    <a:pt x="27" y="1445"/>
                  </a:lnTo>
                  <a:lnTo>
                    <a:pt x="80" y="1682"/>
                  </a:lnTo>
                  <a:lnTo>
                    <a:pt x="185" y="1918"/>
                  </a:lnTo>
                  <a:lnTo>
                    <a:pt x="342" y="2128"/>
                  </a:lnTo>
                  <a:lnTo>
                    <a:pt x="474" y="2233"/>
                  </a:lnTo>
                  <a:lnTo>
                    <a:pt x="605" y="2338"/>
                  </a:lnTo>
                  <a:lnTo>
                    <a:pt x="736" y="2417"/>
                  </a:lnTo>
                  <a:lnTo>
                    <a:pt x="868" y="2496"/>
                  </a:lnTo>
                  <a:lnTo>
                    <a:pt x="1157" y="2575"/>
                  </a:lnTo>
                  <a:lnTo>
                    <a:pt x="1472" y="2601"/>
                  </a:lnTo>
                  <a:lnTo>
                    <a:pt x="1761" y="2575"/>
                  </a:lnTo>
                  <a:lnTo>
                    <a:pt x="1918" y="2549"/>
                  </a:lnTo>
                  <a:lnTo>
                    <a:pt x="2050" y="2496"/>
                  </a:lnTo>
                  <a:lnTo>
                    <a:pt x="2181" y="2417"/>
                  </a:lnTo>
                  <a:lnTo>
                    <a:pt x="2312" y="2338"/>
                  </a:lnTo>
                  <a:lnTo>
                    <a:pt x="2444" y="2233"/>
                  </a:lnTo>
                  <a:lnTo>
                    <a:pt x="2549" y="2128"/>
                  </a:lnTo>
                  <a:lnTo>
                    <a:pt x="2601" y="1997"/>
                  </a:lnTo>
                  <a:lnTo>
                    <a:pt x="2601" y="1892"/>
                  </a:lnTo>
                  <a:lnTo>
                    <a:pt x="2601" y="1761"/>
                  </a:lnTo>
                  <a:lnTo>
                    <a:pt x="2549" y="1655"/>
                  </a:lnTo>
                  <a:lnTo>
                    <a:pt x="2470" y="1577"/>
                  </a:lnTo>
                  <a:lnTo>
                    <a:pt x="2365" y="1524"/>
                  </a:lnTo>
                  <a:lnTo>
                    <a:pt x="2260" y="1524"/>
                  </a:lnTo>
                  <a:lnTo>
                    <a:pt x="2129" y="1603"/>
                  </a:lnTo>
                  <a:lnTo>
                    <a:pt x="1997" y="1682"/>
                  </a:lnTo>
                  <a:lnTo>
                    <a:pt x="1840" y="1761"/>
                  </a:lnTo>
                  <a:lnTo>
                    <a:pt x="1708" y="1787"/>
                  </a:lnTo>
                  <a:lnTo>
                    <a:pt x="1524" y="1813"/>
                  </a:lnTo>
                  <a:lnTo>
                    <a:pt x="1367" y="1813"/>
                  </a:lnTo>
                  <a:lnTo>
                    <a:pt x="1209" y="1787"/>
                  </a:lnTo>
                  <a:lnTo>
                    <a:pt x="1078" y="1734"/>
                  </a:lnTo>
                  <a:lnTo>
                    <a:pt x="920" y="1629"/>
                  </a:lnTo>
                  <a:lnTo>
                    <a:pt x="815" y="1498"/>
                  </a:lnTo>
                  <a:lnTo>
                    <a:pt x="736" y="1340"/>
                  </a:lnTo>
                  <a:lnTo>
                    <a:pt x="710" y="1183"/>
                  </a:lnTo>
                  <a:lnTo>
                    <a:pt x="710" y="1025"/>
                  </a:lnTo>
                  <a:lnTo>
                    <a:pt x="736" y="867"/>
                  </a:lnTo>
                  <a:lnTo>
                    <a:pt x="789" y="710"/>
                  </a:lnTo>
                  <a:lnTo>
                    <a:pt x="920" y="395"/>
                  </a:lnTo>
                  <a:lnTo>
                    <a:pt x="947" y="316"/>
                  </a:lnTo>
                  <a:lnTo>
                    <a:pt x="947" y="211"/>
                  </a:lnTo>
                  <a:lnTo>
                    <a:pt x="920" y="132"/>
                  </a:lnTo>
                  <a:lnTo>
                    <a:pt x="868" y="80"/>
                  </a:lnTo>
                  <a:lnTo>
                    <a:pt x="815" y="27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68"/>
            <p:cNvSpPr/>
            <p:nvPr/>
          </p:nvSpPr>
          <p:spPr>
            <a:xfrm>
              <a:off x="5119587" y="3164939"/>
              <a:ext cx="119623" cy="90794"/>
            </a:xfrm>
            <a:custGeom>
              <a:avLst/>
              <a:gdLst/>
              <a:ahLst/>
              <a:cxnLst/>
              <a:rect l="l" t="t" r="r" b="b"/>
              <a:pathLst>
                <a:path w="7303" h="5543" extrusionOk="0">
                  <a:moveTo>
                    <a:pt x="5779" y="0"/>
                  </a:moveTo>
                  <a:lnTo>
                    <a:pt x="5490" y="26"/>
                  </a:lnTo>
                  <a:lnTo>
                    <a:pt x="5201" y="53"/>
                  </a:lnTo>
                  <a:lnTo>
                    <a:pt x="4912" y="79"/>
                  </a:lnTo>
                  <a:lnTo>
                    <a:pt x="4308" y="237"/>
                  </a:lnTo>
                  <a:lnTo>
                    <a:pt x="3730" y="420"/>
                  </a:lnTo>
                  <a:lnTo>
                    <a:pt x="3152" y="657"/>
                  </a:lnTo>
                  <a:lnTo>
                    <a:pt x="2601" y="920"/>
                  </a:lnTo>
                  <a:lnTo>
                    <a:pt x="2075" y="1208"/>
                  </a:lnTo>
                  <a:lnTo>
                    <a:pt x="1576" y="1524"/>
                  </a:lnTo>
                  <a:lnTo>
                    <a:pt x="1314" y="1708"/>
                  </a:lnTo>
                  <a:lnTo>
                    <a:pt x="1077" y="1918"/>
                  </a:lnTo>
                  <a:lnTo>
                    <a:pt x="867" y="2154"/>
                  </a:lnTo>
                  <a:lnTo>
                    <a:pt x="657" y="2390"/>
                  </a:lnTo>
                  <a:lnTo>
                    <a:pt x="473" y="2653"/>
                  </a:lnTo>
                  <a:lnTo>
                    <a:pt x="316" y="2916"/>
                  </a:lnTo>
                  <a:lnTo>
                    <a:pt x="210" y="3205"/>
                  </a:lnTo>
                  <a:lnTo>
                    <a:pt x="105" y="3467"/>
                  </a:lnTo>
                  <a:lnTo>
                    <a:pt x="27" y="3756"/>
                  </a:lnTo>
                  <a:lnTo>
                    <a:pt x="0" y="4045"/>
                  </a:lnTo>
                  <a:lnTo>
                    <a:pt x="0" y="4308"/>
                  </a:lnTo>
                  <a:lnTo>
                    <a:pt x="27" y="4571"/>
                  </a:lnTo>
                  <a:lnTo>
                    <a:pt x="105" y="4833"/>
                  </a:lnTo>
                  <a:lnTo>
                    <a:pt x="210" y="5096"/>
                  </a:lnTo>
                  <a:lnTo>
                    <a:pt x="342" y="5332"/>
                  </a:lnTo>
                  <a:lnTo>
                    <a:pt x="526" y="5542"/>
                  </a:lnTo>
                  <a:lnTo>
                    <a:pt x="578" y="5253"/>
                  </a:lnTo>
                  <a:lnTo>
                    <a:pt x="604" y="4964"/>
                  </a:lnTo>
                  <a:lnTo>
                    <a:pt x="683" y="4702"/>
                  </a:lnTo>
                  <a:lnTo>
                    <a:pt x="762" y="4439"/>
                  </a:lnTo>
                  <a:lnTo>
                    <a:pt x="867" y="4177"/>
                  </a:lnTo>
                  <a:lnTo>
                    <a:pt x="998" y="3940"/>
                  </a:lnTo>
                  <a:lnTo>
                    <a:pt x="1130" y="3730"/>
                  </a:lnTo>
                  <a:lnTo>
                    <a:pt x="1287" y="3494"/>
                  </a:lnTo>
                  <a:lnTo>
                    <a:pt x="1445" y="3310"/>
                  </a:lnTo>
                  <a:lnTo>
                    <a:pt x="1629" y="3126"/>
                  </a:lnTo>
                  <a:lnTo>
                    <a:pt x="1813" y="2942"/>
                  </a:lnTo>
                  <a:lnTo>
                    <a:pt x="2023" y="2758"/>
                  </a:lnTo>
                  <a:lnTo>
                    <a:pt x="2469" y="2469"/>
                  </a:lnTo>
                  <a:lnTo>
                    <a:pt x="2942" y="2207"/>
                  </a:lnTo>
                  <a:lnTo>
                    <a:pt x="3441" y="1970"/>
                  </a:lnTo>
                  <a:lnTo>
                    <a:pt x="3966" y="1786"/>
                  </a:lnTo>
                  <a:lnTo>
                    <a:pt x="4518" y="1629"/>
                  </a:lnTo>
                  <a:lnTo>
                    <a:pt x="5096" y="1524"/>
                  </a:lnTo>
                  <a:lnTo>
                    <a:pt x="5647" y="1419"/>
                  </a:lnTo>
                  <a:lnTo>
                    <a:pt x="6199" y="1366"/>
                  </a:lnTo>
                  <a:lnTo>
                    <a:pt x="6751" y="1340"/>
                  </a:lnTo>
                  <a:lnTo>
                    <a:pt x="7302" y="1366"/>
                  </a:lnTo>
                  <a:lnTo>
                    <a:pt x="6672" y="683"/>
                  </a:lnTo>
                  <a:lnTo>
                    <a:pt x="6068" y="26"/>
                  </a:lnTo>
                  <a:lnTo>
                    <a:pt x="5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68"/>
            <p:cNvSpPr/>
            <p:nvPr/>
          </p:nvSpPr>
          <p:spPr>
            <a:xfrm>
              <a:off x="5142388" y="2229592"/>
              <a:ext cx="98968" cy="127371"/>
            </a:xfrm>
            <a:custGeom>
              <a:avLst/>
              <a:gdLst/>
              <a:ahLst/>
              <a:cxnLst/>
              <a:rect l="l" t="t" r="r" b="b"/>
              <a:pathLst>
                <a:path w="6042" h="7776" extrusionOk="0">
                  <a:moveTo>
                    <a:pt x="4334" y="1"/>
                  </a:moveTo>
                  <a:lnTo>
                    <a:pt x="3704" y="369"/>
                  </a:lnTo>
                  <a:lnTo>
                    <a:pt x="3126" y="736"/>
                  </a:lnTo>
                  <a:lnTo>
                    <a:pt x="2601" y="1130"/>
                  </a:lnTo>
                  <a:lnTo>
                    <a:pt x="2154" y="1551"/>
                  </a:lnTo>
                  <a:lnTo>
                    <a:pt x="1734" y="1997"/>
                  </a:lnTo>
                  <a:lnTo>
                    <a:pt x="1366" y="2470"/>
                  </a:lnTo>
                  <a:lnTo>
                    <a:pt x="1025" y="2943"/>
                  </a:lnTo>
                  <a:lnTo>
                    <a:pt x="762" y="3442"/>
                  </a:lnTo>
                  <a:lnTo>
                    <a:pt x="526" y="3941"/>
                  </a:lnTo>
                  <a:lnTo>
                    <a:pt x="342" y="4466"/>
                  </a:lnTo>
                  <a:lnTo>
                    <a:pt x="184" y="4992"/>
                  </a:lnTo>
                  <a:lnTo>
                    <a:pt x="105" y="5543"/>
                  </a:lnTo>
                  <a:lnTo>
                    <a:pt x="27" y="6095"/>
                  </a:lnTo>
                  <a:lnTo>
                    <a:pt x="0" y="6646"/>
                  </a:lnTo>
                  <a:lnTo>
                    <a:pt x="27" y="7198"/>
                  </a:lnTo>
                  <a:lnTo>
                    <a:pt x="79" y="7776"/>
                  </a:lnTo>
                  <a:lnTo>
                    <a:pt x="316" y="7408"/>
                  </a:lnTo>
                  <a:lnTo>
                    <a:pt x="605" y="7093"/>
                  </a:lnTo>
                  <a:lnTo>
                    <a:pt x="893" y="6804"/>
                  </a:lnTo>
                  <a:lnTo>
                    <a:pt x="1209" y="6515"/>
                  </a:lnTo>
                  <a:lnTo>
                    <a:pt x="1550" y="6252"/>
                  </a:lnTo>
                  <a:lnTo>
                    <a:pt x="1918" y="6042"/>
                  </a:lnTo>
                  <a:lnTo>
                    <a:pt x="2286" y="5832"/>
                  </a:lnTo>
                  <a:lnTo>
                    <a:pt x="2680" y="5674"/>
                  </a:lnTo>
                  <a:lnTo>
                    <a:pt x="3100" y="5517"/>
                  </a:lnTo>
                  <a:lnTo>
                    <a:pt x="3494" y="5412"/>
                  </a:lnTo>
                  <a:lnTo>
                    <a:pt x="3914" y="5307"/>
                  </a:lnTo>
                  <a:lnTo>
                    <a:pt x="4334" y="5254"/>
                  </a:lnTo>
                  <a:lnTo>
                    <a:pt x="4781" y="5228"/>
                  </a:lnTo>
                  <a:lnTo>
                    <a:pt x="5201" y="5228"/>
                  </a:lnTo>
                  <a:lnTo>
                    <a:pt x="5621" y="5254"/>
                  </a:lnTo>
                  <a:lnTo>
                    <a:pt x="6042" y="5307"/>
                  </a:lnTo>
                  <a:lnTo>
                    <a:pt x="5516" y="4256"/>
                  </a:lnTo>
                  <a:lnTo>
                    <a:pt x="5017" y="3179"/>
                  </a:lnTo>
                  <a:lnTo>
                    <a:pt x="4544" y="2076"/>
                  </a:lnTo>
                  <a:lnTo>
                    <a:pt x="4124" y="920"/>
                  </a:lnTo>
                  <a:lnTo>
                    <a:pt x="4124" y="841"/>
                  </a:lnTo>
                  <a:lnTo>
                    <a:pt x="4124" y="789"/>
                  </a:lnTo>
                  <a:lnTo>
                    <a:pt x="4150" y="736"/>
                  </a:lnTo>
                  <a:lnTo>
                    <a:pt x="4177" y="684"/>
                  </a:lnTo>
                  <a:lnTo>
                    <a:pt x="4308" y="631"/>
                  </a:lnTo>
                  <a:lnTo>
                    <a:pt x="4439" y="631"/>
                  </a:lnTo>
                  <a:lnTo>
                    <a:pt x="4334" y="1"/>
                  </a:lnTo>
                  <a:close/>
                </a:path>
              </a:pathLst>
            </a:custGeom>
            <a:solidFill>
              <a:srgbClr val="C67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68"/>
            <p:cNvSpPr/>
            <p:nvPr/>
          </p:nvSpPr>
          <p:spPr>
            <a:xfrm>
              <a:off x="5194870" y="2936045"/>
              <a:ext cx="37019" cy="29271"/>
            </a:xfrm>
            <a:custGeom>
              <a:avLst/>
              <a:gdLst/>
              <a:ahLst/>
              <a:cxnLst/>
              <a:rect l="l" t="t" r="r" b="b"/>
              <a:pathLst>
                <a:path w="2260" h="1787" extrusionOk="0">
                  <a:moveTo>
                    <a:pt x="658" y="1"/>
                  </a:moveTo>
                  <a:lnTo>
                    <a:pt x="500" y="27"/>
                  </a:lnTo>
                  <a:lnTo>
                    <a:pt x="316" y="27"/>
                  </a:lnTo>
                  <a:lnTo>
                    <a:pt x="132" y="80"/>
                  </a:lnTo>
                  <a:lnTo>
                    <a:pt x="80" y="106"/>
                  </a:lnTo>
                  <a:lnTo>
                    <a:pt x="27" y="158"/>
                  </a:lnTo>
                  <a:lnTo>
                    <a:pt x="1" y="211"/>
                  </a:lnTo>
                  <a:lnTo>
                    <a:pt x="1" y="263"/>
                  </a:lnTo>
                  <a:lnTo>
                    <a:pt x="27" y="1051"/>
                  </a:lnTo>
                  <a:lnTo>
                    <a:pt x="80" y="1130"/>
                  </a:lnTo>
                  <a:lnTo>
                    <a:pt x="158" y="1156"/>
                  </a:lnTo>
                  <a:lnTo>
                    <a:pt x="211" y="1156"/>
                  </a:lnTo>
                  <a:lnTo>
                    <a:pt x="237" y="1130"/>
                  </a:lnTo>
                  <a:lnTo>
                    <a:pt x="264" y="1078"/>
                  </a:lnTo>
                  <a:lnTo>
                    <a:pt x="342" y="447"/>
                  </a:lnTo>
                  <a:lnTo>
                    <a:pt x="579" y="474"/>
                  </a:lnTo>
                  <a:lnTo>
                    <a:pt x="789" y="500"/>
                  </a:lnTo>
                  <a:lnTo>
                    <a:pt x="999" y="579"/>
                  </a:lnTo>
                  <a:lnTo>
                    <a:pt x="1183" y="657"/>
                  </a:lnTo>
                  <a:lnTo>
                    <a:pt x="1367" y="789"/>
                  </a:lnTo>
                  <a:lnTo>
                    <a:pt x="1498" y="920"/>
                  </a:lnTo>
                  <a:lnTo>
                    <a:pt x="1629" y="1104"/>
                  </a:lnTo>
                  <a:lnTo>
                    <a:pt x="1734" y="1314"/>
                  </a:lnTo>
                  <a:lnTo>
                    <a:pt x="1472" y="1288"/>
                  </a:lnTo>
                  <a:lnTo>
                    <a:pt x="1235" y="1235"/>
                  </a:lnTo>
                  <a:lnTo>
                    <a:pt x="1157" y="1209"/>
                  </a:lnTo>
                  <a:lnTo>
                    <a:pt x="1078" y="1235"/>
                  </a:lnTo>
                  <a:lnTo>
                    <a:pt x="1025" y="1288"/>
                  </a:lnTo>
                  <a:lnTo>
                    <a:pt x="973" y="1367"/>
                  </a:lnTo>
                  <a:lnTo>
                    <a:pt x="946" y="1445"/>
                  </a:lnTo>
                  <a:lnTo>
                    <a:pt x="973" y="1524"/>
                  </a:lnTo>
                  <a:lnTo>
                    <a:pt x="999" y="1577"/>
                  </a:lnTo>
                  <a:lnTo>
                    <a:pt x="1051" y="1629"/>
                  </a:lnTo>
                  <a:lnTo>
                    <a:pt x="1314" y="1734"/>
                  </a:lnTo>
                  <a:lnTo>
                    <a:pt x="1577" y="1787"/>
                  </a:lnTo>
                  <a:lnTo>
                    <a:pt x="1839" y="1787"/>
                  </a:lnTo>
                  <a:lnTo>
                    <a:pt x="2102" y="1734"/>
                  </a:lnTo>
                  <a:lnTo>
                    <a:pt x="2181" y="1708"/>
                  </a:lnTo>
                  <a:lnTo>
                    <a:pt x="2233" y="1629"/>
                  </a:lnTo>
                  <a:lnTo>
                    <a:pt x="2260" y="1550"/>
                  </a:lnTo>
                  <a:lnTo>
                    <a:pt x="2260" y="1445"/>
                  </a:lnTo>
                  <a:lnTo>
                    <a:pt x="2233" y="1288"/>
                  </a:lnTo>
                  <a:lnTo>
                    <a:pt x="2181" y="1104"/>
                  </a:lnTo>
                  <a:lnTo>
                    <a:pt x="2102" y="946"/>
                  </a:lnTo>
                  <a:lnTo>
                    <a:pt x="1997" y="789"/>
                  </a:lnTo>
                  <a:lnTo>
                    <a:pt x="1892" y="657"/>
                  </a:lnTo>
                  <a:lnTo>
                    <a:pt x="1787" y="526"/>
                  </a:lnTo>
                  <a:lnTo>
                    <a:pt x="1629" y="395"/>
                  </a:lnTo>
                  <a:lnTo>
                    <a:pt x="1498" y="290"/>
                  </a:lnTo>
                  <a:lnTo>
                    <a:pt x="1340" y="211"/>
                  </a:lnTo>
                  <a:lnTo>
                    <a:pt x="1183" y="132"/>
                  </a:lnTo>
                  <a:lnTo>
                    <a:pt x="1025" y="80"/>
                  </a:lnTo>
                  <a:lnTo>
                    <a:pt x="841" y="27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68"/>
            <p:cNvSpPr/>
            <p:nvPr/>
          </p:nvSpPr>
          <p:spPr>
            <a:xfrm>
              <a:off x="5054624" y="3367576"/>
              <a:ext cx="164357" cy="113595"/>
            </a:xfrm>
            <a:custGeom>
              <a:avLst/>
              <a:gdLst/>
              <a:ahLst/>
              <a:cxnLst/>
              <a:rect l="l" t="t" r="r" b="b"/>
              <a:pathLst>
                <a:path w="10034" h="6935" extrusionOk="0">
                  <a:moveTo>
                    <a:pt x="5122" y="1"/>
                  </a:moveTo>
                  <a:lnTo>
                    <a:pt x="4676" y="27"/>
                  </a:lnTo>
                  <a:lnTo>
                    <a:pt x="4255" y="79"/>
                  </a:lnTo>
                  <a:lnTo>
                    <a:pt x="3835" y="132"/>
                  </a:lnTo>
                  <a:lnTo>
                    <a:pt x="3415" y="237"/>
                  </a:lnTo>
                  <a:lnTo>
                    <a:pt x="3021" y="342"/>
                  </a:lnTo>
                  <a:lnTo>
                    <a:pt x="2653" y="500"/>
                  </a:lnTo>
                  <a:lnTo>
                    <a:pt x="2285" y="683"/>
                  </a:lnTo>
                  <a:lnTo>
                    <a:pt x="1944" y="867"/>
                  </a:lnTo>
                  <a:lnTo>
                    <a:pt x="1602" y="1104"/>
                  </a:lnTo>
                  <a:lnTo>
                    <a:pt x="1313" y="1366"/>
                  </a:lnTo>
                  <a:lnTo>
                    <a:pt x="1025" y="1629"/>
                  </a:lnTo>
                  <a:lnTo>
                    <a:pt x="788" y="1944"/>
                  </a:lnTo>
                  <a:lnTo>
                    <a:pt x="578" y="2286"/>
                  </a:lnTo>
                  <a:lnTo>
                    <a:pt x="420" y="2653"/>
                  </a:lnTo>
                  <a:lnTo>
                    <a:pt x="263" y="3047"/>
                  </a:lnTo>
                  <a:lnTo>
                    <a:pt x="158" y="3468"/>
                  </a:lnTo>
                  <a:lnTo>
                    <a:pt x="105" y="3940"/>
                  </a:lnTo>
                  <a:lnTo>
                    <a:pt x="105" y="4413"/>
                  </a:lnTo>
                  <a:lnTo>
                    <a:pt x="132" y="4939"/>
                  </a:lnTo>
                  <a:lnTo>
                    <a:pt x="132" y="5017"/>
                  </a:lnTo>
                  <a:lnTo>
                    <a:pt x="105" y="5070"/>
                  </a:lnTo>
                  <a:lnTo>
                    <a:pt x="53" y="5122"/>
                  </a:lnTo>
                  <a:lnTo>
                    <a:pt x="0" y="5175"/>
                  </a:lnTo>
                  <a:lnTo>
                    <a:pt x="447" y="5543"/>
                  </a:lnTo>
                  <a:lnTo>
                    <a:pt x="657" y="5753"/>
                  </a:lnTo>
                  <a:lnTo>
                    <a:pt x="841" y="5963"/>
                  </a:lnTo>
                  <a:lnTo>
                    <a:pt x="998" y="6199"/>
                  </a:lnTo>
                  <a:lnTo>
                    <a:pt x="1156" y="6436"/>
                  </a:lnTo>
                  <a:lnTo>
                    <a:pt x="1313" y="6672"/>
                  </a:lnTo>
                  <a:lnTo>
                    <a:pt x="1445" y="6935"/>
                  </a:lnTo>
                  <a:lnTo>
                    <a:pt x="1524" y="6567"/>
                  </a:lnTo>
                  <a:lnTo>
                    <a:pt x="1602" y="6226"/>
                  </a:lnTo>
                  <a:lnTo>
                    <a:pt x="1707" y="5910"/>
                  </a:lnTo>
                  <a:lnTo>
                    <a:pt x="1839" y="5595"/>
                  </a:lnTo>
                  <a:lnTo>
                    <a:pt x="1996" y="5280"/>
                  </a:lnTo>
                  <a:lnTo>
                    <a:pt x="2154" y="4991"/>
                  </a:lnTo>
                  <a:lnTo>
                    <a:pt x="2338" y="4728"/>
                  </a:lnTo>
                  <a:lnTo>
                    <a:pt x="2548" y="4466"/>
                  </a:lnTo>
                  <a:lnTo>
                    <a:pt x="2758" y="4203"/>
                  </a:lnTo>
                  <a:lnTo>
                    <a:pt x="2994" y="3967"/>
                  </a:lnTo>
                  <a:lnTo>
                    <a:pt x="3231" y="3730"/>
                  </a:lnTo>
                  <a:lnTo>
                    <a:pt x="3494" y="3520"/>
                  </a:lnTo>
                  <a:lnTo>
                    <a:pt x="3756" y="3310"/>
                  </a:lnTo>
                  <a:lnTo>
                    <a:pt x="4045" y="3126"/>
                  </a:lnTo>
                  <a:lnTo>
                    <a:pt x="4623" y="2785"/>
                  </a:lnTo>
                  <a:lnTo>
                    <a:pt x="5253" y="2496"/>
                  </a:lnTo>
                  <a:lnTo>
                    <a:pt x="5910" y="2259"/>
                  </a:lnTo>
                  <a:lnTo>
                    <a:pt x="6567" y="2049"/>
                  </a:lnTo>
                  <a:lnTo>
                    <a:pt x="7250" y="1918"/>
                  </a:lnTo>
                  <a:lnTo>
                    <a:pt x="7959" y="1813"/>
                  </a:lnTo>
                  <a:lnTo>
                    <a:pt x="8668" y="1760"/>
                  </a:lnTo>
                  <a:lnTo>
                    <a:pt x="9351" y="1760"/>
                  </a:lnTo>
                  <a:lnTo>
                    <a:pt x="10034" y="1813"/>
                  </a:lnTo>
                  <a:lnTo>
                    <a:pt x="9771" y="1550"/>
                  </a:lnTo>
                  <a:lnTo>
                    <a:pt x="9482" y="1314"/>
                  </a:lnTo>
                  <a:lnTo>
                    <a:pt x="9167" y="1077"/>
                  </a:lnTo>
                  <a:lnTo>
                    <a:pt x="8826" y="867"/>
                  </a:lnTo>
                  <a:lnTo>
                    <a:pt x="8458" y="683"/>
                  </a:lnTo>
                  <a:lnTo>
                    <a:pt x="8064" y="526"/>
                  </a:lnTo>
                  <a:lnTo>
                    <a:pt x="7670" y="368"/>
                  </a:lnTo>
                  <a:lnTo>
                    <a:pt x="7276" y="263"/>
                  </a:lnTo>
                  <a:lnTo>
                    <a:pt x="6856" y="158"/>
                  </a:lnTo>
                  <a:lnTo>
                    <a:pt x="6409" y="79"/>
                  </a:lnTo>
                  <a:lnTo>
                    <a:pt x="5989" y="27"/>
                  </a:lnTo>
                  <a:lnTo>
                    <a:pt x="55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68"/>
            <p:cNvSpPr/>
            <p:nvPr/>
          </p:nvSpPr>
          <p:spPr>
            <a:xfrm>
              <a:off x="5094198" y="2610361"/>
              <a:ext cx="106290" cy="58526"/>
            </a:xfrm>
            <a:custGeom>
              <a:avLst/>
              <a:gdLst/>
              <a:ahLst/>
              <a:cxnLst/>
              <a:rect l="l" t="t" r="r" b="b"/>
              <a:pathLst>
                <a:path w="6489" h="3573" extrusionOk="0">
                  <a:moveTo>
                    <a:pt x="5884" y="0"/>
                  </a:moveTo>
                  <a:lnTo>
                    <a:pt x="5779" y="79"/>
                  </a:lnTo>
                  <a:lnTo>
                    <a:pt x="5648" y="132"/>
                  </a:lnTo>
                  <a:lnTo>
                    <a:pt x="4965" y="184"/>
                  </a:lnTo>
                  <a:lnTo>
                    <a:pt x="4046" y="289"/>
                  </a:lnTo>
                  <a:lnTo>
                    <a:pt x="3547" y="394"/>
                  </a:lnTo>
                  <a:lnTo>
                    <a:pt x="2995" y="499"/>
                  </a:lnTo>
                  <a:lnTo>
                    <a:pt x="2470" y="604"/>
                  </a:lnTo>
                  <a:lnTo>
                    <a:pt x="1944" y="762"/>
                  </a:lnTo>
                  <a:lnTo>
                    <a:pt x="1472" y="946"/>
                  </a:lnTo>
                  <a:lnTo>
                    <a:pt x="1025" y="1182"/>
                  </a:lnTo>
                  <a:lnTo>
                    <a:pt x="815" y="1287"/>
                  </a:lnTo>
                  <a:lnTo>
                    <a:pt x="631" y="1419"/>
                  </a:lnTo>
                  <a:lnTo>
                    <a:pt x="473" y="1576"/>
                  </a:lnTo>
                  <a:lnTo>
                    <a:pt x="342" y="1734"/>
                  </a:lnTo>
                  <a:lnTo>
                    <a:pt x="211" y="1892"/>
                  </a:lnTo>
                  <a:lnTo>
                    <a:pt x="106" y="2049"/>
                  </a:lnTo>
                  <a:lnTo>
                    <a:pt x="53" y="2233"/>
                  </a:lnTo>
                  <a:lnTo>
                    <a:pt x="1" y="2443"/>
                  </a:lnTo>
                  <a:lnTo>
                    <a:pt x="1" y="2627"/>
                  </a:lnTo>
                  <a:lnTo>
                    <a:pt x="27" y="2863"/>
                  </a:lnTo>
                  <a:lnTo>
                    <a:pt x="79" y="3100"/>
                  </a:lnTo>
                  <a:lnTo>
                    <a:pt x="158" y="3336"/>
                  </a:lnTo>
                  <a:lnTo>
                    <a:pt x="552" y="3467"/>
                  </a:lnTo>
                  <a:lnTo>
                    <a:pt x="972" y="3546"/>
                  </a:lnTo>
                  <a:lnTo>
                    <a:pt x="1393" y="3573"/>
                  </a:lnTo>
                  <a:lnTo>
                    <a:pt x="1787" y="3546"/>
                  </a:lnTo>
                  <a:lnTo>
                    <a:pt x="2207" y="3494"/>
                  </a:lnTo>
                  <a:lnTo>
                    <a:pt x="2627" y="3389"/>
                  </a:lnTo>
                  <a:lnTo>
                    <a:pt x="3047" y="3231"/>
                  </a:lnTo>
                  <a:lnTo>
                    <a:pt x="3441" y="3073"/>
                  </a:lnTo>
                  <a:lnTo>
                    <a:pt x="3835" y="2863"/>
                  </a:lnTo>
                  <a:lnTo>
                    <a:pt x="4229" y="2627"/>
                  </a:lnTo>
                  <a:lnTo>
                    <a:pt x="4571" y="2364"/>
                  </a:lnTo>
                  <a:lnTo>
                    <a:pt x="4939" y="2075"/>
                  </a:lnTo>
                  <a:lnTo>
                    <a:pt x="5254" y="1786"/>
                  </a:lnTo>
                  <a:lnTo>
                    <a:pt x="5543" y="1498"/>
                  </a:lnTo>
                  <a:lnTo>
                    <a:pt x="5805" y="1182"/>
                  </a:lnTo>
                  <a:lnTo>
                    <a:pt x="6042" y="841"/>
                  </a:lnTo>
                  <a:lnTo>
                    <a:pt x="6147" y="762"/>
                  </a:lnTo>
                  <a:lnTo>
                    <a:pt x="6252" y="710"/>
                  </a:lnTo>
                  <a:lnTo>
                    <a:pt x="6357" y="683"/>
                  </a:lnTo>
                  <a:lnTo>
                    <a:pt x="6488" y="710"/>
                  </a:lnTo>
                  <a:lnTo>
                    <a:pt x="6173" y="368"/>
                  </a:lnTo>
                  <a:lnTo>
                    <a:pt x="58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68"/>
            <p:cNvSpPr/>
            <p:nvPr/>
          </p:nvSpPr>
          <p:spPr>
            <a:xfrm>
              <a:off x="5159161" y="2897323"/>
              <a:ext cx="37445" cy="27993"/>
            </a:xfrm>
            <a:custGeom>
              <a:avLst/>
              <a:gdLst/>
              <a:ahLst/>
              <a:cxnLst/>
              <a:rect l="l" t="t" r="r" b="b"/>
              <a:pathLst>
                <a:path w="2286" h="1709" extrusionOk="0">
                  <a:moveTo>
                    <a:pt x="237" y="1"/>
                  </a:moveTo>
                  <a:lnTo>
                    <a:pt x="132" y="27"/>
                  </a:lnTo>
                  <a:lnTo>
                    <a:pt x="106" y="53"/>
                  </a:lnTo>
                  <a:lnTo>
                    <a:pt x="80" y="106"/>
                  </a:lnTo>
                  <a:lnTo>
                    <a:pt x="27" y="342"/>
                  </a:lnTo>
                  <a:lnTo>
                    <a:pt x="1" y="552"/>
                  </a:lnTo>
                  <a:lnTo>
                    <a:pt x="27" y="789"/>
                  </a:lnTo>
                  <a:lnTo>
                    <a:pt x="106" y="999"/>
                  </a:lnTo>
                  <a:lnTo>
                    <a:pt x="211" y="1183"/>
                  </a:lnTo>
                  <a:lnTo>
                    <a:pt x="342" y="1367"/>
                  </a:lnTo>
                  <a:lnTo>
                    <a:pt x="526" y="1498"/>
                  </a:lnTo>
                  <a:lnTo>
                    <a:pt x="710" y="1629"/>
                  </a:lnTo>
                  <a:lnTo>
                    <a:pt x="946" y="1682"/>
                  </a:lnTo>
                  <a:lnTo>
                    <a:pt x="1183" y="1708"/>
                  </a:lnTo>
                  <a:lnTo>
                    <a:pt x="1419" y="1708"/>
                  </a:lnTo>
                  <a:lnTo>
                    <a:pt x="1629" y="1629"/>
                  </a:lnTo>
                  <a:lnTo>
                    <a:pt x="1839" y="1550"/>
                  </a:lnTo>
                  <a:lnTo>
                    <a:pt x="2023" y="1393"/>
                  </a:lnTo>
                  <a:lnTo>
                    <a:pt x="2181" y="1209"/>
                  </a:lnTo>
                  <a:lnTo>
                    <a:pt x="2286" y="999"/>
                  </a:lnTo>
                  <a:lnTo>
                    <a:pt x="2286" y="946"/>
                  </a:lnTo>
                  <a:lnTo>
                    <a:pt x="2260" y="868"/>
                  </a:lnTo>
                  <a:lnTo>
                    <a:pt x="2233" y="841"/>
                  </a:lnTo>
                  <a:lnTo>
                    <a:pt x="2181" y="789"/>
                  </a:lnTo>
                  <a:lnTo>
                    <a:pt x="2023" y="789"/>
                  </a:lnTo>
                  <a:lnTo>
                    <a:pt x="1971" y="815"/>
                  </a:lnTo>
                  <a:lnTo>
                    <a:pt x="1734" y="999"/>
                  </a:lnTo>
                  <a:lnTo>
                    <a:pt x="1603" y="1078"/>
                  </a:lnTo>
                  <a:lnTo>
                    <a:pt x="1472" y="1130"/>
                  </a:lnTo>
                  <a:lnTo>
                    <a:pt x="1340" y="1183"/>
                  </a:lnTo>
                  <a:lnTo>
                    <a:pt x="1051" y="1183"/>
                  </a:lnTo>
                  <a:lnTo>
                    <a:pt x="894" y="1130"/>
                  </a:lnTo>
                  <a:lnTo>
                    <a:pt x="762" y="1078"/>
                  </a:lnTo>
                  <a:lnTo>
                    <a:pt x="631" y="973"/>
                  </a:lnTo>
                  <a:lnTo>
                    <a:pt x="552" y="868"/>
                  </a:lnTo>
                  <a:lnTo>
                    <a:pt x="474" y="736"/>
                  </a:lnTo>
                  <a:lnTo>
                    <a:pt x="395" y="579"/>
                  </a:lnTo>
                  <a:lnTo>
                    <a:pt x="369" y="447"/>
                  </a:lnTo>
                  <a:lnTo>
                    <a:pt x="342" y="290"/>
                  </a:lnTo>
                  <a:lnTo>
                    <a:pt x="342" y="132"/>
                  </a:lnTo>
                  <a:lnTo>
                    <a:pt x="342" y="80"/>
                  </a:lnTo>
                  <a:lnTo>
                    <a:pt x="316" y="53"/>
                  </a:lnTo>
                  <a:lnTo>
                    <a:pt x="263" y="27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68"/>
            <p:cNvSpPr/>
            <p:nvPr/>
          </p:nvSpPr>
          <p:spPr>
            <a:xfrm>
              <a:off x="5156148" y="2997142"/>
              <a:ext cx="34447" cy="26257"/>
            </a:xfrm>
            <a:custGeom>
              <a:avLst/>
              <a:gdLst/>
              <a:ahLst/>
              <a:cxnLst/>
              <a:rect l="l" t="t" r="r" b="b"/>
              <a:pathLst>
                <a:path w="2103" h="1603" extrusionOk="0">
                  <a:moveTo>
                    <a:pt x="868" y="0"/>
                  </a:moveTo>
                  <a:lnTo>
                    <a:pt x="658" y="53"/>
                  </a:lnTo>
                  <a:lnTo>
                    <a:pt x="474" y="106"/>
                  </a:lnTo>
                  <a:lnTo>
                    <a:pt x="316" y="211"/>
                  </a:lnTo>
                  <a:lnTo>
                    <a:pt x="159" y="368"/>
                  </a:lnTo>
                  <a:lnTo>
                    <a:pt x="27" y="552"/>
                  </a:lnTo>
                  <a:lnTo>
                    <a:pt x="1" y="578"/>
                  </a:lnTo>
                  <a:lnTo>
                    <a:pt x="1" y="631"/>
                  </a:lnTo>
                  <a:lnTo>
                    <a:pt x="53" y="683"/>
                  </a:lnTo>
                  <a:lnTo>
                    <a:pt x="132" y="710"/>
                  </a:lnTo>
                  <a:lnTo>
                    <a:pt x="159" y="710"/>
                  </a:lnTo>
                  <a:lnTo>
                    <a:pt x="185" y="683"/>
                  </a:lnTo>
                  <a:lnTo>
                    <a:pt x="290" y="578"/>
                  </a:lnTo>
                  <a:lnTo>
                    <a:pt x="421" y="473"/>
                  </a:lnTo>
                  <a:lnTo>
                    <a:pt x="553" y="421"/>
                  </a:lnTo>
                  <a:lnTo>
                    <a:pt x="684" y="394"/>
                  </a:lnTo>
                  <a:lnTo>
                    <a:pt x="789" y="368"/>
                  </a:lnTo>
                  <a:lnTo>
                    <a:pt x="920" y="368"/>
                  </a:lnTo>
                  <a:lnTo>
                    <a:pt x="1052" y="394"/>
                  </a:lnTo>
                  <a:lnTo>
                    <a:pt x="1157" y="421"/>
                  </a:lnTo>
                  <a:lnTo>
                    <a:pt x="1262" y="473"/>
                  </a:lnTo>
                  <a:lnTo>
                    <a:pt x="1367" y="552"/>
                  </a:lnTo>
                  <a:lnTo>
                    <a:pt x="1446" y="657"/>
                  </a:lnTo>
                  <a:lnTo>
                    <a:pt x="1524" y="762"/>
                  </a:lnTo>
                  <a:lnTo>
                    <a:pt x="1577" y="867"/>
                  </a:lnTo>
                  <a:lnTo>
                    <a:pt x="1629" y="999"/>
                  </a:lnTo>
                  <a:lnTo>
                    <a:pt x="1629" y="1156"/>
                  </a:lnTo>
                  <a:lnTo>
                    <a:pt x="1629" y="1314"/>
                  </a:lnTo>
                  <a:lnTo>
                    <a:pt x="1629" y="1419"/>
                  </a:lnTo>
                  <a:lnTo>
                    <a:pt x="1656" y="1498"/>
                  </a:lnTo>
                  <a:lnTo>
                    <a:pt x="1734" y="1550"/>
                  </a:lnTo>
                  <a:lnTo>
                    <a:pt x="1813" y="1603"/>
                  </a:lnTo>
                  <a:lnTo>
                    <a:pt x="1892" y="1603"/>
                  </a:lnTo>
                  <a:lnTo>
                    <a:pt x="1971" y="1576"/>
                  </a:lnTo>
                  <a:lnTo>
                    <a:pt x="2023" y="1524"/>
                  </a:lnTo>
                  <a:lnTo>
                    <a:pt x="2076" y="1419"/>
                  </a:lnTo>
                  <a:lnTo>
                    <a:pt x="2102" y="1209"/>
                  </a:lnTo>
                  <a:lnTo>
                    <a:pt x="2102" y="999"/>
                  </a:lnTo>
                  <a:lnTo>
                    <a:pt x="2050" y="788"/>
                  </a:lnTo>
                  <a:lnTo>
                    <a:pt x="1971" y="605"/>
                  </a:lnTo>
                  <a:lnTo>
                    <a:pt x="1866" y="447"/>
                  </a:lnTo>
                  <a:lnTo>
                    <a:pt x="1734" y="316"/>
                  </a:lnTo>
                  <a:lnTo>
                    <a:pt x="1577" y="211"/>
                  </a:lnTo>
                  <a:lnTo>
                    <a:pt x="1419" y="106"/>
                  </a:lnTo>
                  <a:lnTo>
                    <a:pt x="1235" y="53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68"/>
            <p:cNvSpPr/>
            <p:nvPr/>
          </p:nvSpPr>
          <p:spPr>
            <a:xfrm>
              <a:off x="5067958" y="2564759"/>
              <a:ext cx="114021" cy="94660"/>
            </a:xfrm>
            <a:custGeom>
              <a:avLst/>
              <a:gdLst/>
              <a:ahLst/>
              <a:cxnLst/>
              <a:rect l="l" t="t" r="r" b="b"/>
              <a:pathLst>
                <a:path w="6961" h="5779" extrusionOk="0">
                  <a:moveTo>
                    <a:pt x="5359" y="0"/>
                  </a:moveTo>
                  <a:lnTo>
                    <a:pt x="4439" y="210"/>
                  </a:lnTo>
                  <a:lnTo>
                    <a:pt x="3546" y="420"/>
                  </a:lnTo>
                  <a:lnTo>
                    <a:pt x="3100" y="525"/>
                  </a:lnTo>
                  <a:lnTo>
                    <a:pt x="2653" y="683"/>
                  </a:lnTo>
                  <a:lnTo>
                    <a:pt x="2233" y="867"/>
                  </a:lnTo>
                  <a:lnTo>
                    <a:pt x="1813" y="1077"/>
                  </a:lnTo>
                  <a:lnTo>
                    <a:pt x="1524" y="1235"/>
                  </a:lnTo>
                  <a:lnTo>
                    <a:pt x="1261" y="1445"/>
                  </a:lnTo>
                  <a:lnTo>
                    <a:pt x="1025" y="1655"/>
                  </a:lnTo>
                  <a:lnTo>
                    <a:pt x="815" y="1891"/>
                  </a:lnTo>
                  <a:lnTo>
                    <a:pt x="605" y="2128"/>
                  </a:lnTo>
                  <a:lnTo>
                    <a:pt x="421" y="2390"/>
                  </a:lnTo>
                  <a:lnTo>
                    <a:pt x="263" y="2653"/>
                  </a:lnTo>
                  <a:lnTo>
                    <a:pt x="158" y="2942"/>
                  </a:lnTo>
                  <a:lnTo>
                    <a:pt x="53" y="3231"/>
                  </a:lnTo>
                  <a:lnTo>
                    <a:pt x="0" y="3520"/>
                  </a:lnTo>
                  <a:lnTo>
                    <a:pt x="0" y="3809"/>
                  </a:lnTo>
                  <a:lnTo>
                    <a:pt x="27" y="4124"/>
                  </a:lnTo>
                  <a:lnTo>
                    <a:pt x="79" y="4413"/>
                  </a:lnTo>
                  <a:lnTo>
                    <a:pt x="211" y="4702"/>
                  </a:lnTo>
                  <a:lnTo>
                    <a:pt x="368" y="4991"/>
                  </a:lnTo>
                  <a:lnTo>
                    <a:pt x="578" y="5253"/>
                  </a:lnTo>
                  <a:lnTo>
                    <a:pt x="736" y="5411"/>
                  </a:lnTo>
                  <a:lnTo>
                    <a:pt x="867" y="5542"/>
                  </a:lnTo>
                  <a:lnTo>
                    <a:pt x="1182" y="5779"/>
                  </a:lnTo>
                  <a:lnTo>
                    <a:pt x="1104" y="5569"/>
                  </a:lnTo>
                  <a:lnTo>
                    <a:pt x="1051" y="5358"/>
                  </a:lnTo>
                  <a:lnTo>
                    <a:pt x="1025" y="5148"/>
                  </a:lnTo>
                  <a:lnTo>
                    <a:pt x="1051" y="4938"/>
                  </a:lnTo>
                  <a:lnTo>
                    <a:pt x="1077" y="4754"/>
                  </a:lnTo>
                  <a:lnTo>
                    <a:pt x="1130" y="4544"/>
                  </a:lnTo>
                  <a:lnTo>
                    <a:pt x="1235" y="4387"/>
                  </a:lnTo>
                  <a:lnTo>
                    <a:pt x="1340" y="4203"/>
                  </a:lnTo>
                  <a:lnTo>
                    <a:pt x="1471" y="4019"/>
                  </a:lnTo>
                  <a:lnTo>
                    <a:pt x="1629" y="3861"/>
                  </a:lnTo>
                  <a:lnTo>
                    <a:pt x="1813" y="3704"/>
                  </a:lnTo>
                  <a:lnTo>
                    <a:pt x="1997" y="3572"/>
                  </a:lnTo>
                  <a:lnTo>
                    <a:pt x="2417" y="3283"/>
                  </a:lnTo>
                  <a:lnTo>
                    <a:pt x="2916" y="3047"/>
                  </a:lnTo>
                  <a:lnTo>
                    <a:pt x="3415" y="2837"/>
                  </a:lnTo>
                  <a:lnTo>
                    <a:pt x="3967" y="2653"/>
                  </a:lnTo>
                  <a:lnTo>
                    <a:pt x="4492" y="2495"/>
                  </a:lnTo>
                  <a:lnTo>
                    <a:pt x="5043" y="2364"/>
                  </a:lnTo>
                  <a:lnTo>
                    <a:pt x="5569" y="2285"/>
                  </a:lnTo>
                  <a:lnTo>
                    <a:pt x="6094" y="2207"/>
                  </a:lnTo>
                  <a:lnTo>
                    <a:pt x="6541" y="2180"/>
                  </a:lnTo>
                  <a:lnTo>
                    <a:pt x="6961" y="2180"/>
                  </a:lnTo>
                  <a:lnTo>
                    <a:pt x="6120" y="1103"/>
                  </a:lnTo>
                  <a:lnTo>
                    <a:pt x="5726" y="578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68"/>
            <p:cNvSpPr/>
            <p:nvPr/>
          </p:nvSpPr>
          <p:spPr>
            <a:xfrm>
              <a:off x="4940177" y="2345759"/>
              <a:ext cx="177264" cy="256445"/>
            </a:xfrm>
            <a:custGeom>
              <a:avLst/>
              <a:gdLst/>
              <a:ahLst/>
              <a:cxnLst/>
              <a:rect l="l" t="t" r="r" b="b"/>
              <a:pathLst>
                <a:path w="10822" h="15656" extrusionOk="0">
                  <a:moveTo>
                    <a:pt x="6935" y="1"/>
                  </a:moveTo>
                  <a:lnTo>
                    <a:pt x="6725" y="27"/>
                  </a:lnTo>
                  <a:lnTo>
                    <a:pt x="6488" y="53"/>
                  </a:lnTo>
                  <a:lnTo>
                    <a:pt x="6278" y="106"/>
                  </a:lnTo>
                  <a:lnTo>
                    <a:pt x="6068" y="185"/>
                  </a:lnTo>
                  <a:lnTo>
                    <a:pt x="5858" y="290"/>
                  </a:lnTo>
                  <a:lnTo>
                    <a:pt x="5648" y="395"/>
                  </a:lnTo>
                  <a:lnTo>
                    <a:pt x="5437" y="552"/>
                  </a:lnTo>
                  <a:lnTo>
                    <a:pt x="5254" y="710"/>
                  </a:lnTo>
                  <a:lnTo>
                    <a:pt x="5070" y="894"/>
                  </a:lnTo>
                  <a:lnTo>
                    <a:pt x="4938" y="1104"/>
                  </a:lnTo>
                  <a:lnTo>
                    <a:pt x="4807" y="1314"/>
                  </a:lnTo>
                  <a:lnTo>
                    <a:pt x="4702" y="1550"/>
                  </a:lnTo>
                  <a:lnTo>
                    <a:pt x="4650" y="1813"/>
                  </a:lnTo>
                  <a:lnTo>
                    <a:pt x="4623" y="2050"/>
                  </a:lnTo>
                  <a:lnTo>
                    <a:pt x="4650" y="2260"/>
                  </a:lnTo>
                  <a:lnTo>
                    <a:pt x="4702" y="2496"/>
                  </a:lnTo>
                  <a:lnTo>
                    <a:pt x="4755" y="2706"/>
                  </a:lnTo>
                  <a:lnTo>
                    <a:pt x="4860" y="2890"/>
                  </a:lnTo>
                  <a:lnTo>
                    <a:pt x="4938" y="3021"/>
                  </a:lnTo>
                  <a:lnTo>
                    <a:pt x="5043" y="3126"/>
                  </a:lnTo>
                  <a:lnTo>
                    <a:pt x="5175" y="3232"/>
                  </a:lnTo>
                  <a:lnTo>
                    <a:pt x="5306" y="3337"/>
                  </a:lnTo>
                  <a:lnTo>
                    <a:pt x="5464" y="3415"/>
                  </a:lnTo>
                  <a:lnTo>
                    <a:pt x="5621" y="3468"/>
                  </a:lnTo>
                  <a:lnTo>
                    <a:pt x="5910" y="3468"/>
                  </a:lnTo>
                  <a:lnTo>
                    <a:pt x="6042" y="3442"/>
                  </a:lnTo>
                  <a:lnTo>
                    <a:pt x="6147" y="3468"/>
                  </a:lnTo>
                  <a:lnTo>
                    <a:pt x="6225" y="3547"/>
                  </a:lnTo>
                  <a:lnTo>
                    <a:pt x="6304" y="3625"/>
                  </a:lnTo>
                  <a:lnTo>
                    <a:pt x="6331" y="3731"/>
                  </a:lnTo>
                  <a:lnTo>
                    <a:pt x="6357" y="3836"/>
                  </a:lnTo>
                  <a:lnTo>
                    <a:pt x="6331" y="3941"/>
                  </a:lnTo>
                  <a:lnTo>
                    <a:pt x="6252" y="4046"/>
                  </a:lnTo>
                  <a:lnTo>
                    <a:pt x="6068" y="4177"/>
                  </a:lnTo>
                  <a:lnTo>
                    <a:pt x="5884" y="4256"/>
                  </a:lnTo>
                  <a:lnTo>
                    <a:pt x="5674" y="4308"/>
                  </a:lnTo>
                  <a:lnTo>
                    <a:pt x="5490" y="4308"/>
                  </a:lnTo>
                  <a:lnTo>
                    <a:pt x="5280" y="4256"/>
                  </a:lnTo>
                  <a:lnTo>
                    <a:pt x="5096" y="4203"/>
                  </a:lnTo>
                  <a:lnTo>
                    <a:pt x="4912" y="4098"/>
                  </a:lnTo>
                  <a:lnTo>
                    <a:pt x="4728" y="3967"/>
                  </a:lnTo>
                  <a:lnTo>
                    <a:pt x="4124" y="4019"/>
                  </a:lnTo>
                  <a:lnTo>
                    <a:pt x="3520" y="4098"/>
                  </a:lnTo>
                  <a:lnTo>
                    <a:pt x="2916" y="4230"/>
                  </a:lnTo>
                  <a:lnTo>
                    <a:pt x="2653" y="4308"/>
                  </a:lnTo>
                  <a:lnTo>
                    <a:pt x="2364" y="4413"/>
                  </a:lnTo>
                  <a:lnTo>
                    <a:pt x="2102" y="4519"/>
                  </a:lnTo>
                  <a:lnTo>
                    <a:pt x="1865" y="4676"/>
                  </a:lnTo>
                  <a:lnTo>
                    <a:pt x="1603" y="4834"/>
                  </a:lnTo>
                  <a:lnTo>
                    <a:pt x="1366" y="5018"/>
                  </a:lnTo>
                  <a:lnTo>
                    <a:pt x="1156" y="5228"/>
                  </a:lnTo>
                  <a:lnTo>
                    <a:pt x="946" y="5464"/>
                  </a:lnTo>
                  <a:lnTo>
                    <a:pt x="736" y="5727"/>
                  </a:lnTo>
                  <a:lnTo>
                    <a:pt x="552" y="6016"/>
                  </a:lnTo>
                  <a:lnTo>
                    <a:pt x="394" y="6331"/>
                  </a:lnTo>
                  <a:lnTo>
                    <a:pt x="289" y="6646"/>
                  </a:lnTo>
                  <a:lnTo>
                    <a:pt x="184" y="6988"/>
                  </a:lnTo>
                  <a:lnTo>
                    <a:pt x="132" y="7303"/>
                  </a:lnTo>
                  <a:lnTo>
                    <a:pt x="132" y="7618"/>
                  </a:lnTo>
                  <a:lnTo>
                    <a:pt x="132" y="7907"/>
                  </a:lnTo>
                  <a:lnTo>
                    <a:pt x="184" y="8222"/>
                  </a:lnTo>
                  <a:lnTo>
                    <a:pt x="263" y="8511"/>
                  </a:lnTo>
                  <a:lnTo>
                    <a:pt x="368" y="8774"/>
                  </a:lnTo>
                  <a:lnTo>
                    <a:pt x="526" y="9063"/>
                  </a:lnTo>
                  <a:lnTo>
                    <a:pt x="683" y="9325"/>
                  </a:lnTo>
                  <a:lnTo>
                    <a:pt x="867" y="9562"/>
                  </a:lnTo>
                  <a:lnTo>
                    <a:pt x="1077" y="9798"/>
                  </a:lnTo>
                  <a:lnTo>
                    <a:pt x="1314" y="10008"/>
                  </a:lnTo>
                  <a:lnTo>
                    <a:pt x="1576" y="10192"/>
                  </a:lnTo>
                  <a:lnTo>
                    <a:pt x="1865" y="10376"/>
                  </a:lnTo>
                  <a:lnTo>
                    <a:pt x="1944" y="10323"/>
                  </a:lnTo>
                  <a:lnTo>
                    <a:pt x="2075" y="10323"/>
                  </a:lnTo>
                  <a:lnTo>
                    <a:pt x="2154" y="10376"/>
                  </a:lnTo>
                  <a:lnTo>
                    <a:pt x="2233" y="10455"/>
                  </a:lnTo>
                  <a:lnTo>
                    <a:pt x="2233" y="10507"/>
                  </a:lnTo>
                  <a:lnTo>
                    <a:pt x="2233" y="10560"/>
                  </a:lnTo>
                  <a:lnTo>
                    <a:pt x="2286" y="10586"/>
                  </a:lnTo>
                  <a:lnTo>
                    <a:pt x="2364" y="10639"/>
                  </a:lnTo>
                  <a:lnTo>
                    <a:pt x="2417" y="10691"/>
                  </a:lnTo>
                  <a:lnTo>
                    <a:pt x="2469" y="10796"/>
                  </a:lnTo>
                  <a:lnTo>
                    <a:pt x="2496" y="10901"/>
                  </a:lnTo>
                  <a:lnTo>
                    <a:pt x="2443" y="11033"/>
                  </a:lnTo>
                  <a:lnTo>
                    <a:pt x="2364" y="11138"/>
                  </a:lnTo>
                  <a:lnTo>
                    <a:pt x="2259" y="11216"/>
                  </a:lnTo>
                  <a:lnTo>
                    <a:pt x="2128" y="11269"/>
                  </a:lnTo>
                  <a:lnTo>
                    <a:pt x="1997" y="11269"/>
                  </a:lnTo>
                  <a:lnTo>
                    <a:pt x="1787" y="11216"/>
                  </a:lnTo>
                  <a:lnTo>
                    <a:pt x="1576" y="11164"/>
                  </a:lnTo>
                  <a:lnTo>
                    <a:pt x="1130" y="11584"/>
                  </a:lnTo>
                  <a:lnTo>
                    <a:pt x="920" y="11794"/>
                  </a:lnTo>
                  <a:lnTo>
                    <a:pt x="736" y="12004"/>
                  </a:lnTo>
                  <a:lnTo>
                    <a:pt x="552" y="12241"/>
                  </a:lnTo>
                  <a:lnTo>
                    <a:pt x="394" y="12503"/>
                  </a:lnTo>
                  <a:lnTo>
                    <a:pt x="237" y="12766"/>
                  </a:lnTo>
                  <a:lnTo>
                    <a:pt x="132" y="13029"/>
                  </a:lnTo>
                  <a:lnTo>
                    <a:pt x="79" y="13239"/>
                  </a:lnTo>
                  <a:lnTo>
                    <a:pt x="27" y="13449"/>
                  </a:lnTo>
                  <a:lnTo>
                    <a:pt x="0" y="13659"/>
                  </a:lnTo>
                  <a:lnTo>
                    <a:pt x="0" y="13869"/>
                  </a:lnTo>
                  <a:lnTo>
                    <a:pt x="0" y="14079"/>
                  </a:lnTo>
                  <a:lnTo>
                    <a:pt x="27" y="14263"/>
                  </a:lnTo>
                  <a:lnTo>
                    <a:pt x="79" y="14473"/>
                  </a:lnTo>
                  <a:lnTo>
                    <a:pt x="158" y="14657"/>
                  </a:lnTo>
                  <a:lnTo>
                    <a:pt x="237" y="14815"/>
                  </a:lnTo>
                  <a:lnTo>
                    <a:pt x="368" y="14972"/>
                  </a:lnTo>
                  <a:lnTo>
                    <a:pt x="473" y="15130"/>
                  </a:lnTo>
                  <a:lnTo>
                    <a:pt x="631" y="15261"/>
                  </a:lnTo>
                  <a:lnTo>
                    <a:pt x="788" y="15393"/>
                  </a:lnTo>
                  <a:lnTo>
                    <a:pt x="972" y="15498"/>
                  </a:lnTo>
                  <a:lnTo>
                    <a:pt x="1156" y="15577"/>
                  </a:lnTo>
                  <a:lnTo>
                    <a:pt x="1366" y="15655"/>
                  </a:lnTo>
                  <a:lnTo>
                    <a:pt x="2417" y="14605"/>
                  </a:lnTo>
                  <a:lnTo>
                    <a:pt x="3520" y="13633"/>
                  </a:lnTo>
                  <a:lnTo>
                    <a:pt x="4072" y="13134"/>
                  </a:lnTo>
                  <a:lnTo>
                    <a:pt x="4623" y="12687"/>
                  </a:lnTo>
                  <a:lnTo>
                    <a:pt x="5201" y="12241"/>
                  </a:lnTo>
                  <a:lnTo>
                    <a:pt x="5805" y="11794"/>
                  </a:lnTo>
                  <a:lnTo>
                    <a:pt x="6409" y="11374"/>
                  </a:lnTo>
                  <a:lnTo>
                    <a:pt x="7013" y="10954"/>
                  </a:lnTo>
                  <a:lnTo>
                    <a:pt x="7618" y="10560"/>
                  </a:lnTo>
                  <a:lnTo>
                    <a:pt x="8248" y="10166"/>
                  </a:lnTo>
                  <a:lnTo>
                    <a:pt x="8878" y="9798"/>
                  </a:lnTo>
                  <a:lnTo>
                    <a:pt x="9509" y="9457"/>
                  </a:lnTo>
                  <a:lnTo>
                    <a:pt x="10165" y="9115"/>
                  </a:lnTo>
                  <a:lnTo>
                    <a:pt x="10822" y="8800"/>
                  </a:lnTo>
                  <a:lnTo>
                    <a:pt x="10559" y="7959"/>
                  </a:lnTo>
                  <a:lnTo>
                    <a:pt x="10297" y="7119"/>
                  </a:lnTo>
                  <a:lnTo>
                    <a:pt x="10087" y="6278"/>
                  </a:lnTo>
                  <a:lnTo>
                    <a:pt x="9903" y="5412"/>
                  </a:lnTo>
                  <a:lnTo>
                    <a:pt x="9771" y="4545"/>
                  </a:lnTo>
                  <a:lnTo>
                    <a:pt x="9666" y="3652"/>
                  </a:lnTo>
                  <a:lnTo>
                    <a:pt x="9614" y="2759"/>
                  </a:lnTo>
                  <a:lnTo>
                    <a:pt x="9587" y="1839"/>
                  </a:lnTo>
                  <a:lnTo>
                    <a:pt x="9535" y="1393"/>
                  </a:lnTo>
                  <a:lnTo>
                    <a:pt x="9509" y="946"/>
                  </a:lnTo>
                  <a:lnTo>
                    <a:pt x="9509" y="500"/>
                  </a:lnTo>
                  <a:lnTo>
                    <a:pt x="9404" y="552"/>
                  </a:lnTo>
                  <a:lnTo>
                    <a:pt x="9325" y="579"/>
                  </a:lnTo>
                  <a:lnTo>
                    <a:pt x="9194" y="579"/>
                  </a:lnTo>
                  <a:lnTo>
                    <a:pt x="9088" y="526"/>
                  </a:lnTo>
                  <a:lnTo>
                    <a:pt x="8668" y="342"/>
                  </a:lnTo>
                  <a:lnTo>
                    <a:pt x="8248" y="185"/>
                  </a:lnTo>
                  <a:lnTo>
                    <a:pt x="7828" y="80"/>
                  </a:lnTo>
                  <a:lnTo>
                    <a:pt x="73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68"/>
            <p:cNvSpPr/>
            <p:nvPr/>
          </p:nvSpPr>
          <p:spPr>
            <a:xfrm>
              <a:off x="4904469" y="3442875"/>
              <a:ext cx="166093" cy="46470"/>
            </a:xfrm>
            <a:custGeom>
              <a:avLst/>
              <a:gdLst/>
              <a:ahLst/>
              <a:cxnLst/>
              <a:rect l="l" t="t" r="r" b="b"/>
              <a:pathLst>
                <a:path w="10140" h="2837" extrusionOk="0">
                  <a:moveTo>
                    <a:pt x="0" y="0"/>
                  </a:moveTo>
                  <a:lnTo>
                    <a:pt x="237" y="210"/>
                  </a:lnTo>
                  <a:lnTo>
                    <a:pt x="473" y="447"/>
                  </a:lnTo>
                  <a:lnTo>
                    <a:pt x="657" y="709"/>
                  </a:lnTo>
                  <a:lnTo>
                    <a:pt x="841" y="972"/>
                  </a:lnTo>
                  <a:lnTo>
                    <a:pt x="998" y="1261"/>
                  </a:lnTo>
                  <a:lnTo>
                    <a:pt x="1130" y="1550"/>
                  </a:lnTo>
                  <a:lnTo>
                    <a:pt x="1235" y="1839"/>
                  </a:lnTo>
                  <a:lnTo>
                    <a:pt x="1314" y="2128"/>
                  </a:lnTo>
                  <a:lnTo>
                    <a:pt x="1314" y="2259"/>
                  </a:lnTo>
                  <a:lnTo>
                    <a:pt x="1261" y="2364"/>
                  </a:lnTo>
                  <a:lnTo>
                    <a:pt x="3494" y="2364"/>
                  </a:lnTo>
                  <a:lnTo>
                    <a:pt x="4597" y="2417"/>
                  </a:lnTo>
                  <a:lnTo>
                    <a:pt x="5726" y="2443"/>
                  </a:lnTo>
                  <a:lnTo>
                    <a:pt x="6830" y="2522"/>
                  </a:lnTo>
                  <a:lnTo>
                    <a:pt x="7933" y="2600"/>
                  </a:lnTo>
                  <a:lnTo>
                    <a:pt x="9036" y="2705"/>
                  </a:lnTo>
                  <a:lnTo>
                    <a:pt x="10139" y="2837"/>
                  </a:lnTo>
                  <a:lnTo>
                    <a:pt x="10008" y="2574"/>
                  </a:lnTo>
                  <a:lnTo>
                    <a:pt x="9876" y="2311"/>
                  </a:lnTo>
                  <a:lnTo>
                    <a:pt x="9719" y="2075"/>
                  </a:lnTo>
                  <a:lnTo>
                    <a:pt x="9561" y="1839"/>
                  </a:lnTo>
                  <a:lnTo>
                    <a:pt x="9377" y="1629"/>
                  </a:lnTo>
                  <a:lnTo>
                    <a:pt x="9167" y="1418"/>
                  </a:lnTo>
                  <a:lnTo>
                    <a:pt x="8931" y="1208"/>
                  </a:lnTo>
                  <a:lnTo>
                    <a:pt x="8668" y="1024"/>
                  </a:lnTo>
                  <a:lnTo>
                    <a:pt x="8616" y="972"/>
                  </a:lnTo>
                  <a:lnTo>
                    <a:pt x="8563" y="893"/>
                  </a:lnTo>
                  <a:lnTo>
                    <a:pt x="8537" y="841"/>
                  </a:lnTo>
                  <a:lnTo>
                    <a:pt x="8537" y="762"/>
                  </a:lnTo>
                  <a:lnTo>
                    <a:pt x="8563" y="604"/>
                  </a:lnTo>
                  <a:lnTo>
                    <a:pt x="8642" y="499"/>
                  </a:lnTo>
                  <a:lnTo>
                    <a:pt x="8537" y="499"/>
                  </a:lnTo>
                  <a:lnTo>
                    <a:pt x="6383" y="289"/>
                  </a:lnTo>
                  <a:lnTo>
                    <a:pt x="4255" y="105"/>
                  </a:lnTo>
                  <a:lnTo>
                    <a:pt x="3205" y="5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00" name="Google Shape;8300;p68"/>
          <p:cNvSpPr/>
          <p:nvPr/>
        </p:nvSpPr>
        <p:spPr>
          <a:xfrm>
            <a:off x="1631587" y="1739134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1" name="Google Shape;8301;p68"/>
          <p:cNvSpPr txBox="1">
            <a:spLocks noGrp="1"/>
          </p:cNvSpPr>
          <p:nvPr>
            <p:ph type="body" idx="4294967295"/>
          </p:nvPr>
        </p:nvSpPr>
        <p:spPr>
          <a:xfrm>
            <a:off x="1767123" y="1781638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BURGER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8302" name="Google Shape;8302;p68"/>
          <p:cNvSpPr/>
          <p:nvPr/>
        </p:nvSpPr>
        <p:spPr>
          <a:xfrm flipH="1">
            <a:off x="1975422" y="3416517"/>
            <a:ext cx="1149403" cy="292649"/>
          </a:xfrm>
          <a:custGeom>
            <a:avLst/>
            <a:gdLst/>
            <a:ahLst/>
            <a:cxnLst/>
            <a:rect l="l" t="t" r="r" b="b"/>
            <a:pathLst>
              <a:path w="261674" h="177363" extrusionOk="0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8303" name="Google Shape;8303;p68"/>
          <p:cNvSpPr txBox="1">
            <a:spLocks noGrp="1"/>
          </p:cNvSpPr>
          <p:nvPr>
            <p:ph type="body" idx="4294967295"/>
          </p:nvPr>
        </p:nvSpPr>
        <p:spPr>
          <a:xfrm>
            <a:off x="980973" y="2354292"/>
            <a:ext cx="3138300" cy="7950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8304" name="Google Shape;8304;p68"/>
          <p:cNvSpPr txBox="1">
            <a:spLocks noGrp="1"/>
          </p:cNvSpPr>
          <p:nvPr>
            <p:ph type="body" idx="4294967295"/>
          </p:nvPr>
        </p:nvSpPr>
        <p:spPr>
          <a:xfrm>
            <a:off x="2001423" y="3434912"/>
            <a:ext cx="10974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BUY NOW!</a:t>
            </a:r>
            <a:endParaRPr b="1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8305" name="Google Shape;8305;p68"/>
          <p:cNvSpPr/>
          <p:nvPr/>
        </p:nvSpPr>
        <p:spPr>
          <a:xfrm>
            <a:off x="7218027" y="1028311"/>
            <a:ext cx="1097400" cy="1097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$10</a:t>
            </a:r>
            <a:endParaRPr sz="3000" b="1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8306" name="Google Shape;8306;p68"/>
          <p:cNvGrpSpPr/>
          <p:nvPr/>
        </p:nvGrpSpPr>
        <p:grpSpPr>
          <a:xfrm>
            <a:off x="128666" y="-29942"/>
            <a:ext cx="8830844" cy="4510691"/>
            <a:chOff x="128666" y="-29942"/>
            <a:chExt cx="8830844" cy="4510691"/>
          </a:xfrm>
        </p:grpSpPr>
        <p:grpSp>
          <p:nvGrpSpPr>
            <p:cNvPr id="8307" name="Google Shape;8307;p68"/>
            <p:cNvGrpSpPr/>
            <p:nvPr/>
          </p:nvGrpSpPr>
          <p:grpSpPr>
            <a:xfrm>
              <a:off x="4082707" y="3345660"/>
              <a:ext cx="864242" cy="434382"/>
              <a:chOff x="-520650" y="4377063"/>
              <a:chExt cx="635425" cy="319375"/>
            </a:xfrm>
          </p:grpSpPr>
          <p:sp>
            <p:nvSpPr>
              <p:cNvPr id="8308" name="Google Shape;8308;p68"/>
              <p:cNvSpPr/>
              <p:nvPr/>
            </p:nvSpPr>
            <p:spPr>
              <a:xfrm>
                <a:off x="-520650" y="4412113"/>
                <a:ext cx="6354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25417" h="11373" extrusionOk="0">
                    <a:moveTo>
                      <a:pt x="12851" y="1"/>
                    </a:moveTo>
                    <a:lnTo>
                      <a:pt x="12490" y="20"/>
                    </a:lnTo>
                    <a:lnTo>
                      <a:pt x="12111" y="76"/>
                    </a:lnTo>
                    <a:lnTo>
                      <a:pt x="11732" y="133"/>
                    </a:lnTo>
                    <a:lnTo>
                      <a:pt x="11353" y="228"/>
                    </a:lnTo>
                    <a:lnTo>
                      <a:pt x="10406" y="437"/>
                    </a:lnTo>
                    <a:lnTo>
                      <a:pt x="9458" y="664"/>
                    </a:lnTo>
                    <a:lnTo>
                      <a:pt x="8529" y="929"/>
                    </a:lnTo>
                    <a:lnTo>
                      <a:pt x="7600" y="1214"/>
                    </a:lnTo>
                    <a:lnTo>
                      <a:pt x="6842" y="1479"/>
                    </a:lnTo>
                    <a:lnTo>
                      <a:pt x="6084" y="1782"/>
                    </a:lnTo>
                    <a:lnTo>
                      <a:pt x="5364" y="2105"/>
                    </a:lnTo>
                    <a:lnTo>
                      <a:pt x="4644" y="2484"/>
                    </a:lnTo>
                    <a:lnTo>
                      <a:pt x="4303" y="2673"/>
                    </a:lnTo>
                    <a:lnTo>
                      <a:pt x="3961" y="2882"/>
                    </a:lnTo>
                    <a:lnTo>
                      <a:pt x="3620" y="3109"/>
                    </a:lnTo>
                    <a:lnTo>
                      <a:pt x="3298" y="3336"/>
                    </a:lnTo>
                    <a:lnTo>
                      <a:pt x="2976" y="3583"/>
                    </a:lnTo>
                    <a:lnTo>
                      <a:pt x="2654" y="3829"/>
                    </a:lnTo>
                    <a:lnTo>
                      <a:pt x="2350" y="4095"/>
                    </a:lnTo>
                    <a:lnTo>
                      <a:pt x="2047" y="4360"/>
                    </a:lnTo>
                    <a:lnTo>
                      <a:pt x="1839" y="4568"/>
                    </a:lnTo>
                    <a:lnTo>
                      <a:pt x="1630" y="4796"/>
                    </a:lnTo>
                    <a:lnTo>
                      <a:pt x="1403" y="5042"/>
                    </a:lnTo>
                    <a:lnTo>
                      <a:pt x="1194" y="5308"/>
                    </a:lnTo>
                    <a:lnTo>
                      <a:pt x="986" y="5592"/>
                    </a:lnTo>
                    <a:lnTo>
                      <a:pt x="777" y="5895"/>
                    </a:lnTo>
                    <a:lnTo>
                      <a:pt x="588" y="6198"/>
                    </a:lnTo>
                    <a:lnTo>
                      <a:pt x="417" y="6521"/>
                    </a:lnTo>
                    <a:lnTo>
                      <a:pt x="284" y="6843"/>
                    </a:lnTo>
                    <a:lnTo>
                      <a:pt x="152" y="7165"/>
                    </a:lnTo>
                    <a:lnTo>
                      <a:pt x="57" y="7487"/>
                    </a:lnTo>
                    <a:lnTo>
                      <a:pt x="19" y="7828"/>
                    </a:lnTo>
                    <a:lnTo>
                      <a:pt x="0" y="8151"/>
                    </a:lnTo>
                    <a:lnTo>
                      <a:pt x="0" y="8302"/>
                    </a:lnTo>
                    <a:lnTo>
                      <a:pt x="19" y="8473"/>
                    </a:lnTo>
                    <a:lnTo>
                      <a:pt x="57" y="8625"/>
                    </a:lnTo>
                    <a:lnTo>
                      <a:pt x="95" y="8795"/>
                    </a:lnTo>
                    <a:lnTo>
                      <a:pt x="152" y="8947"/>
                    </a:lnTo>
                    <a:lnTo>
                      <a:pt x="228" y="9098"/>
                    </a:lnTo>
                    <a:lnTo>
                      <a:pt x="322" y="9231"/>
                    </a:lnTo>
                    <a:lnTo>
                      <a:pt x="417" y="9364"/>
                    </a:lnTo>
                    <a:lnTo>
                      <a:pt x="512" y="9496"/>
                    </a:lnTo>
                    <a:lnTo>
                      <a:pt x="626" y="9610"/>
                    </a:lnTo>
                    <a:lnTo>
                      <a:pt x="891" y="9819"/>
                    </a:lnTo>
                    <a:lnTo>
                      <a:pt x="1175" y="9989"/>
                    </a:lnTo>
                    <a:lnTo>
                      <a:pt x="1478" y="10141"/>
                    </a:lnTo>
                    <a:lnTo>
                      <a:pt x="1801" y="10292"/>
                    </a:lnTo>
                    <a:lnTo>
                      <a:pt x="2388" y="10558"/>
                    </a:lnTo>
                    <a:lnTo>
                      <a:pt x="2786" y="10728"/>
                    </a:lnTo>
                    <a:lnTo>
                      <a:pt x="3165" y="10861"/>
                    </a:lnTo>
                    <a:lnTo>
                      <a:pt x="3544" y="10975"/>
                    </a:lnTo>
                    <a:lnTo>
                      <a:pt x="3942" y="11070"/>
                    </a:lnTo>
                    <a:lnTo>
                      <a:pt x="4340" y="11145"/>
                    </a:lnTo>
                    <a:lnTo>
                      <a:pt x="4738" y="11183"/>
                    </a:lnTo>
                    <a:lnTo>
                      <a:pt x="5136" y="11221"/>
                    </a:lnTo>
                    <a:lnTo>
                      <a:pt x="5553" y="11240"/>
                    </a:lnTo>
                    <a:lnTo>
                      <a:pt x="8036" y="11335"/>
                    </a:lnTo>
                    <a:lnTo>
                      <a:pt x="9287" y="11373"/>
                    </a:lnTo>
                    <a:lnTo>
                      <a:pt x="11277" y="11373"/>
                    </a:lnTo>
                    <a:lnTo>
                      <a:pt x="12017" y="11354"/>
                    </a:lnTo>
                    <a:lnTo>
                      <a:pt x="12756" y="11316"/>
                    </a:lnTo>
                    <a:lnTo>
                      <a:pt x="13476" y="11259"/>
                    </a:lnTo>
                    <a:lnTo>
                      <a:pt x="13893" y="11202"/>
                    </a:lnTo>
                    <a:lnTo>
                      <a:pt x="14291" y="11126"/>
                    </a:lnTo>
                    <a:lnTo>
                      <a:pt x="14708" y="11051"/>
                    </a:lnTo>
                    <a:lnTo>
                      <a:pt x="15125" y="10956"/>
                    </a:lnTo>
                    <a:lnTo>
                      <a:pt x="15921" y="10747"/>
                    </a:lnTo>
                    <a:lnTo>
                      <a:pt x="16736" y="10539"/>
                    </a:lnTo>
                    <a:lnTo>
                      <a:pt x="17608" y="10292"/>
                    </a:lnTo>
                    <a:lnTo>
                      <a:pt x="18461" y="10027"/>
                    </a:lnTo>
                    <a:lnTo>
                      <a:pt x="18878" y="9875"/>
                    </a:lnTo>
                    <a:lnTo>
                      <a:pt x="19295" y="9705"/>
                    </a:lnTo>
                    <a:lnTo>
                      <a:pt x="19693" y="9534"/>
                    </a:lnTo>
                    <a:lnTo>
                      <a:pt x="20110" y="9345"/>
                    </a:lnTo>
                    <a:lnTo>
                      <a:pt x="20451" y="9174"/>
                    </a:lnTo>
                    <a:lnTo>
                      <a:pt x="20792" y="9004"/>
                    </a:lnTo>
                    <a:lnTo>
                      <a:pt x="21133" y="8814"/>
                    </a:lnTo>
                    <a:lnTo>
                      <a:pt x="21474" y="8606"/>
                    </a:lnTo>
                    <a:lnTo>
                      <a:pt x="21797" y="8397"/>
                    </a:lnTo>
                    <a:lnTo>
                      <a:pt x="22119" y="8170"/>
                    </a:lnTo>
                    <a:lnTo>
                      <a:pt x="22441" y="7923"/>
                    </a:lnTo>
                    <a:lnTo>
                      <a:pt x="22744" y="7677"/>
                    </a:lnTo>
                    <a:lnTo>
                      <a:pt x="23047" y="7430"/>
                    </a:lnTo>
                    <a:lnTo>
                      <a:pt x="23332" y="7165"/>
                    </a:lnTo>
                    <a:lnTo>
                      <a:pt x="23616" y="6881"/>
                    </a:lnTo>
                    <a:lnTo>
                      <a:pt x="23900" y="6597"/>
                    </a:lnTo>
                    <a:lnTo>
                      <a:pt x="24147" y="6312"/>
                    </a:lnTo>
                    <a:lnTo>
                      <a:pt x="24393" y="6009"/>
                    </a:lnTo>
                    <a:lnTo>
                      <a:pt x="24640" y="5706"/>
                    </a:lnTo>
                    <a:lnTo>
                      <a:pt x="24848" y="5402"/>
                    </a:lnTo>
                    <a:lnTo>
                      <a:pt x="25019" y="5118"/>
                    </a:lnTo>
                    <a:lnTo>
                      <a:pt x="25170" y="4834"/>
                    </a:lnTo>
                    <a:lnTo>
                      <a:pt x="25284" y="4531"/>
                    </a:lnTo>
                    <a:lnTo>
                      <a:pt x="25360" y="4227"/>
                    </a:lnTo>
                    <a:lnTo>
                      <a:pt x="25398" y="3924"/>
                    </a:lnTo>
                    <a:lnTo>
                      <a:pt x="25417" y="3602"/>
                    </a:lnTo>
                    <a:lnTo>
                      <a:pt x="25379" y="3299"/>
                    </a:lnTo>
                    <a:lnTo>
                      <a:pt x="25341" y="3147"/>
                    </a:lnTo>
                    <a:lnTo>
                      <a:pt x="25303" y="2995"/>
                    </a:lnTo>
                    <a:lnTo>
                      <a:pt x="25246" y="2844"/>
                    </a:lnTo>
                    <a:lnTo>
                      <a:pt x="25170" y="2692"/>
                    </a:lnTo>
                    <a:lnTo>
                      <a:pt x="25075" y="2559"/>
                    </a:lnTo>
                    <a:lnTo>
                      <a:pt x="24981" y="2427"/>
                    </a:lnTo>
                    <a:lnTo>
                      <a:pt x="24772" y="2180"/>
                    </a:lnTo>
                    <a:lnTo>
                      <a:pt x="24526" y="1953"/>
                    </a:lnTo>
                    <a:lnTo>
                      <a:pt x="24242" y="1725"/>
                    </a:lnTo>
                    <a:lnTo>
                      <a:pt x="23976" y="1536"/>
                    </a:lnTo>
                    <a:lnTo>
                      <a:pt x="23692" y="1365"/>
                    </a:lnTo>
                    <a:lnTo>
                      <a:pt x="23427" y="1214"/>
                    </a:lnTo>
                    <a:lnTo>
                      <a:pt x="23142" y="1062"/>
                    </a:lnTo>
                    <a:lnTo>
                      <a:pt x="22858" y="929"/>
                    </a:lnTo>
                    <a:lnTo>
                      <a:pt x="22574" y="816"/>
                    </a:lnTo>
                    <a:lnTo>
                      <a:pt x="22270" y="721"/>
                    </a:lnTo>
                    <a:lnTo>
                      <a:pt x="21967" y="645"/>
                    </a:lnTo>
                    <a:lnTo>
                      <a:pt x="21664" y="588"/>
                    </a:lnTo>
                    <a:lnTo>
                      <a:pt x="21342" y="531"/>
                    </a:lnTo>
                    <a:lnTo>
                      <a:pt x="21038" y="493"/>
                    </a:lnTo>
                    <a:lnTo>
                      <a:pt x="21019" y="493"/>
                    </a:lnTo>
                    <a:lnTo>
                      <a:pt x="20944" y="512"/>
                    </a:lnTo>
                    <a:lnTo>
                      <a:pt x="20906" y="550"/>
                    </a:lnTo>
                    <a:lnTo>
                      <a:pt x="20887" y="588"/>
                    </a:lnTo>
                    <a:lnTo>
                      <a:pt x="20868" y="664"/>
                    </a:lnTo>
                    <a:lnTo>
                      <a:pt x="20887" y="721"/>
                    </a:lnTo>
                    <a:lnTo>
                      <a:pt x="20925" y="759"/>
                    </a:lnTo>
                    <a:lnTo>
                      <a:pt x="20963" y="816"/>
                    </a:lnTo>
                    <a:lnTo>
                      <a:pt x="21038" y="835"/>
                    </a:lnTo>
                    <a:lnTo>
                      <a:pt x="21399" y="873"/>
                    </a:lnTo>
                    <a:lnTo>
                      <a:pt x="21740" y="948"/>
                    </a:lnTo>
                    <a:lnTo>
                      <a:pt x="22100" y="1024"/>
                    </a:lnTo>
                    <a:lnTo>
                      <a:pt x="22441" y="1138"/>
                    </a:lnTo>
                    <a:lnTo>
                      <a:pt x="22763" y="1271"/>
                    </a:lnTo>
                    <a:lnTo>
                      <a:pt x="23085" y="1422"/>
                    </a:lnTo>
                    <a:lnTo>
                      <a:pt x="23408" y="1574"/>
                    </a:lnTo>
                    <a:lnTo>
                      <a:pt x="23730" y="1763"/>
                    </a:lnTo>
                    <a:lnTo>
                      <a:pt x="24052" y="2010"/>
                    </a:lnTo>
                    <a:lnTo>
                      <a:pt x="24374" y="2275"/>
                    </a:lnTo>
                    <a:lnTo>
                      <a:pt x="24640" y="2578"/>
                    </a:lnTo>
                    <a:lnTo>
                      <a:pt x="24772" y="2749"/>
                    </a:lnTo>
                    <a:lnTo>
                      <a:pt x="24886" y="2901"/>
                    </a:lnTo>
                    <a:lnTo>
                      <a:pt x="24962" y="3033"/>
                    </a:lnTo>
                    <a:lnTo>
                      <a:pt x="25019" y="3166"/>
                    </a:lnTo>
                    <a:lnTo>
                      <a:pt x="25057" y="3299"/>
                    </a:lnTo>
                    <a:lnTo>
                      <a:pt x="25094" y="3431"/>
                    </a:lnTo>
                    <a:lnTo>
                      <a:pt x="25094" y="3564"/>
                    </a:lnTo>
                    <a:lnTo>
                      <a:pt x="25094" y="3697"/>
                    </a:lnTo>
                    <a:lnTo>
                      <a:pt x="25075" y="3962"/>
                    </a:lnTo>
                    <a:lnTo>
                      <a:pt x="25019" y="4246"/>
                    </a:lnTo>
                    <a:lnTo>
                      <a:pt x="24924" y="4512"/>
                    </a:lnTo>
                    <a:lnTo>
                      <a:pt x="24810" y="4758"/>
                    </a:lnTo>
                    <a:lnTo>
                      <a:pt x="24696" y="5004"/>
                    </a:lnTo>
                    <a:lnTo>
                      <a:pt x="24526" y="5308"/>
                    </a:lnTo>
                    <a:lnTo>
                      <a:pt x="24336" y="5611"/>
                    </a:lnTo>
                    <a:lnTo>
                      <a:pt x="24128" y="5895"/>
                    </a:lnTo>
                    <a:lnTo>
                      <a:pt x="23900" y="6180"/>
                    </a:lnTo>
                    <a:lnTo>
                      <a:pt x="23654" y="6445"/>
                    </a:lnTo>
                    <a:lnTo>
                      <a:pt x="23389" y="6710"/>
                    </a:lnTo>
                    <a:lnTo>
                      <a:pt x="23123" y="6957"/>
                    </a:lnTo>
                    <a:lnTo>
                      <a:pt x="22839" y="7203"/>
                    </a:lnTo>
                    <a:lnTo>
                      <a:pt x="22536" y="7430"/>
                    </a:lnTo>
                    <a:lnTo>
                      <a:pt x="22251" y="7658"/>
                    </a:lnTo>
                    <a:lnTo>
                      <a:pt x="21645" y="8094"/>
                    </a:lnTo>
                    <a:lnTo>
                      <a:pt x="21019" y="8473"/>
                    </a:lnTo>
                    <a:lnTo>
                      <a:pt x="20432" y="8814"/>
                    </a:lnTo>
                    <a:lnTo>
                      <a:pt x="20091" y="9004"/>
                    </a:lnTo>
                    <a:lnTo>
                      <a:pt x="19750" y="9174"/>
                    </a:lnTo>
                    <a:lnTo>
                      <a:pt x="19048" y="9477"/>
                    </a:lnTo>
                    <a:lnTo>
                      <a:pt x="18328" y="9743"/>
                    </a:lnTo>
                    <a:lnTo>
                      <a:pt x="17589" y="9970"/>
                    </a:lnTo>
                    <a:lnTo>
                      <a:pt x="16850" y="10198"/>
                    </a:lnTo>
                    <a:lnTo>
                      <a:pt x="16092" y="10387"/>
                    </a:lnTo>
                    <a:lnTo>
                      <a:pt x="14594" y="10728"/>
                    </a:lnTo>
                    <a:lnTo>
                      <a:pt x="14196" y="10804"/>
                    </a:lnTo>
                    <a:lnTo>
                      <a:pt x="13798" y="10880"/>
                    </a:lnTo>
                    <a:lnTo>
                      <a:pt x="13400" y="10918"/>
                    </a:lnTo>
                    <a:lnTo>
                      <a:pt x="12983" y="10975"/>
                    </a:lnTo>
                    <a:lnTo>
                      <a:pt x="12168" y="11013"/>
                    </a:lnTo>
                    <a:lnTo>
                      <a:pt x="11334" y="11032"/>
                    </a:lnTo>
                    <a:lnTo>
                      <a:pt x="10519" y="11013"/>
                    </a:lnTo>
                    <a:lnTo>
                      <a:pt x="9704" y="10994"/>
                    </a:lnTo>
                    <a:lnTo>
                      <a:pt x="8074" y="10956"/>
                    </a:lnTo>
                    <a:lnTo>
                      <a:pt x="6520" y="10937"/>
                    </a:lnTo>
                    <a:lnTo>
                      <a:pt x="5743" y="10918"/>
                    </a:lnTo>
                    <a:lnTo>
                      <a:pt x="4985" y="10899"/>
                    </a:lnTo>
                    <a:lnTo>
                      <a:pt x="4549" y="10861"/>
                    </a:lnTo>
                    <a:lnTo>
                      <a:pt x="4132" y="10785"/>
                    </a:lnTo>
                    <a:lnTo>
                      <a:pt x="3734" y="10690"/>
                    </a:lnTo>
                    <a:lnTo>
                      <a:pt x="3336" y="10577"/>
                    </a:lnTo>
                    <a:lnTo>
                      <a:pt x="2938" y="10425"/>
                    </a:lnTo>
                    <a:lnTo>
                      <a:pt x="2540" y="10255"/>
                    </a:lnTo>
                    <a:lnTo>
                      <a:pt x="2161" y="10084"/>
                    </a:lnTo>
                    <a:lnTo>
                      <a:pt x="1782" y="9894"/>
                    </a:lnTo>
                    <a:lnTo>
                      <a:pt x="1384" y="9686"/>
                    </a:lnTo>
                    <a:lnTo>
                      <a:pt x="1175" y="9572"/>
                    </a:lnTo>
                    <a:lnTo>
                      <a:pt x="1005" y="9458"/>
                    </a:lnTo>
                    <a:lnTo>
                      <a:pt x="834" y="9326"/>
                    </a:lnTo>
                    <a:lnTo>
                      <a:pt x="682" y="9155"/>
                    </a:lnTo>
                    <a:lnTo>
                      <a:pt x="550" y="8985"/>
                    </a:lnTo>
                    <a:lnTo>
                      <a:pt x="455" y="8757"/>
                    </a:lnTo>
                    <a:lnTo>
                      <a:pt x="417" y="8568"/>
                    </a:lnTo>
                    <a:lnTo>
                      <a:pt x="379" y="8359"/>
                    </a:lnTo>
                    <a:lnTo>
                      <a:pt x="379" y="8151"/>
                    </a:lnTo>
                    <a:lnTo>
                      <a:pt x="398" y="7942"/>
                    </a:lnTo>
                    <a:lnTo>
                      <a:pt x="417" y="7734"/>
                    </a:lnTo>
                    <a:lnTo>
                      <a:pt x="455" y="7525"/>
                    </a:lnTo>
                    <a:lnTo>
                      <a:pt x="550" y="7146"/>
                    </a:lnTo>
                    <a:lnTo>
                      <a:pt x="682" y="6767"/>
                    </a:lnTo>
                    <a:lnTo>
                      <a:pt x="853" y="6426"/>
                    </a:lnTo>
                    <a:lnTo>
                      <a:pt x="1043" y="6085"/>
                    </a:lnTo>
                    <a:lnTo>
                      <a:pt x="1251" y="5763"/>
                    </a:lnTo>
                    <a:lnTo>
                      <a:pt x="1497" y="5459"/>
                    </a:lnTo>
                    <a:lnTo>
                      <a:pt x="1763" y="5156"/>
                    </a:lnTo>
                    <a:lnTo>
                      <a:pt x="2009" y="4872"/>
                    </a:lnTo>
                    <a:lnTo>
                      <a:pt x="2293" y="4606"/>
                    </a:lnTo>
                    <a:lnTo>
                      <a:pt x="2559" y="4341"/>
                    </a:lnTo>
                    <a:lnTo>
                      <a:pt x="2843" y="4095"/>
                    </a:lnTo>
                    <a:lnTo>
                      <a:pt x="3127" y="3867"/>
                    </a:lnTo>
                    <a:lnTo>
                      <a:pt x="3431" y="3640"/>
                    </a:lnTo>
                    <a:lnTo>
                      <a:pt x="3734" y="3412"/>
                    </a:lnTo>
                    <a:lnTo>
                      <a:pt x="4037" y="3204"/>
                    </a:lnTo>
                    <a:lnTo>
                      <a:pt x="4682" y="2825"/>
                    </a:lnTo>
                    <a:lnTo>
                      <a:pt x="5345" y="2484"/>
                    </a:lnTo>
                    <a:lnTo>
                      <a:pt x="6027" y="2161"/>
                    </a:lnTo>
                    <a:lnTo>
                      <a:pt x="6710" y="1877"/>
                    </a:lnTo>
                    <a:lnTo>
                      <a:pt x="7411" y="1631"/>
                    </a:lnTo>
                    <a:lnTo>
                      <a:pt x="8112" y="1384"/>
                    </a:lnTo>
                    <a:lnTo>
                      <a:pt x="8832" y="1176"/>
                    </a:lnTo>
                    <a:lnTo>
                      <a:pt x="9553" y="986"/>
                    </a:lnTo>
                    <a:lnTo>
                      <a:pt x="10273" y="797"/>
                    </a:lnTo>
                    <a:lnTo>
                      <a:pt x="10879" y="645"/>
                    </a:lnTo>
                    <a:lnTo>
                      <a:pt x="11505" y="493"/>
                    </a:lnTo>
                    <a:lnTo>
                      <a:pt x="11827" y="418"/>
                    </a:lnTo>
                    <a:lnTo>
                      <a:pt x="12149" y="361"/>
                    </a:lnTo>
                    <a:lnTo>
                      <a:pt x="12471" y="323"/>
                    </a:lnTo>
                    <a:lnTo>
                      <a:pt x="13059" y="323"/>
                    </a:lnTo>
                    <a:lnTo>
                      <a:pt x="13324" y="361"/>
                    </a:lnTo>
                    <a:lnTo>
                      <a:pt x="13571" y="418"/>
                    </a:lnTo>
                    <a:lnTo>
                      <a:pt x="13836" y="512"/>
                    </a:lnTo>
                    <a:lnTo>
                      <a:pt x="13893" y="531"/>
                    </a:lnTo>
                    <a:lnTo>
                      <a:pt x="13950" y="512"/>
                    </a:lnTo>
                    <a:lnTo>
                      <a:pt x="14007" y="493"/>
                    </a:lnTo>
                    <a:lnTo>
                      <a:pt x="14045" y="456"/>
                    </a:lnTo>
                    <a:lnTo>
                      <a:pt x="14064" y="399"/>
                    </a:lnTo>
                    <a:lnTo>
                      <a:pt x="14082" y="361"/>
                    </a:lnTo>
                    <a:lnTo>
                      <a:pt x="14082" y="304"/>
                    </a:lnTo>
                    <a:lnTo>
                      <a:pt x="14045" y="266"/>
                    </a:lnTo>
                    <a:lnTo>
                      <a:pt x="13988" y="228"/>
                    </a:lnTo>
                    <a:lnTo>
                      <a:pt x="13703" y="133"/>
                    </a:lnTo>
                    <a:lnTo>
                      <a:pt x="13419" y="58"/>
                    </a:lnTo>
                    <a:lnTo>
                      <a:pt x="13135" y="20"/>
                    </a:lnTo>
                    <a:lnTo>
                      <a:pt x="12851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68"/>
              <p:cNvSpPr/>
              <p:nvPr/>
            </p:nvSpPr>
            <p:spPr>
              <a:xfrm>
                <a:off x="-520650" y="4412113"/>
                <a:ext cx="6354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25417" h="11373" fill="none" extrusionOk="0">
                    <a:moveTo>
                      <a:pt x="12851" y="1"/>
                    </a:moveTo>
                    <a:lnTo>
                      <a:pt x="12851" y="1"/>
                    </a:lnTo>
                    <a:lnTo>
                      <a:pt x="12490" y="20"/>
                    </a:lnTo>
                    <a:lnTo>
                      <a:pt x="12111" y="76"/>
                    </a:lnTo>
                    <a:lnTo>
                      <a:pt x="11732" y="133"/>
                    </a:lnTo>
                    <a:lnTo>
                      <a:pt x="11353" y="228"/>
                    </a:lnTo>
                    <a:lnTo>
                      <a:pt x="11353" y="228"/>
                    </a:lnTo>
                    <a:lnTo>
                      <a:pt x="10406" y="437"/>
                    </a:lnTo>
                    <a:lnTo>
                      <a:pt x="9458" y="664"/>
                    </a:lnTo>
                    <a:lnTo>
                      <a:pt x="8529" y="929"/>
                    </a:lnTo>
                    <a:lnTo>
                      <a:pt x="7600" y="1214"/>
                    </a:lnTo>
                    <a:lnTo>
                      <a:pt x="7600" y="1214"/>
                    </a:lnTo>
                    <a:lnTo>
                      <a:pt x="6842" y="1479"/>
                    </a:lnTo>
                    <a:lnTo>
                      <a:pt x="6084" y="1782"/>
                    </a:lnTo>
                    <a:lnTo>
                      <a:pt x="5364" y="2105"/>
                    </a:lnTo>
                    <a:lnTo>
                      <a:pt x="4644" y="2484"/>
                    </a:lnTo>
                    <a:lnTo>
                      <a:pt x="4303" y="2673"/>
                    </a:lnTo>
                    <a:lnTo>
                      <a:pt x="3961" y="2882"/>
                    </a:lnTo>
                    <a:lnTo>
                      <a:pt x="3620" y="3109"/>
                    </a:lnTo>
                    <a:lnTo>
                      <a:pt x="3298" y="3336"/>
                    </a:lnTo>
                    <a:lnTo>
                      <a:pt x="2976" y="3583"/>
                    </a:lnTo>
                    <a:lnTo>
                      <a:pt x="2654" y="3829"/>
                    </a:lnTo>
                    <a:lnTo>
                      <a:pt x="2350" y="4095"/>
                    </a:lnTo>
                    <a:lnTo>
                      <a:pt x="2047" y="4360"/>
                    </a:lnTo>
                    <a:lnTo>
                      <a:pt x="2047" y="4360"/>
                    </a:lnTo>
                    <a:lnTo>
                      <a:pt x="1839" y="4568"/>
                    </a:lnTo>
                    <a:lnTo>
                      <a:pt x="1630" y="4796"/>
                    </a:lnTo>
                    <a:lnTo>
                      <a:pt x="1403" y="5042"/>
                    </a:lnTo>
                    <a:lnTo>
                      <a:pt x="1194" y="5308"/>
                    </a:lnTo>
                    <a:lnTo>
                      <a:pt x="986" y="5592"/>
                    </a:lnTo>
                    <a:lnTo>
                      <a:pt x="777" y="5895"/>
                    </a:lnTo>
                    <a:lnTo>
                      <a:pt x="588" y="6198"/>
                    </a:lnTo>
                    <a:lnTo>
                      <a:pt x="417" y="6521"/>
                    </a:lnTo>
                    <a:lnTo>
                      <a:pt x="284" y="6843"/>
                    </a:lnTo>
                    <a:lnTo>
                      <a:pt x="152" y="7165"/>
                    </a:lnTo>
                    <a:lnTo>
                      <a:pt x="57" y="7487"/>
                    </a:lnTo>
                    <a:lnTo>
                      <a:pt x="19" y="7828"/>
                    </a:lnTo>
                    <a:lnTo>
                      <a:pt x="0" y="8151"/>
                    </a:lnTo>
                    <a:lnTo>
                      <a:pt x="0" y="8302"/>
                    </a:lnTo>
                    <a:lnTo>
                      <a:pt x="19" y="8473"/>
                    </a:lnTo>
                    <a:lnTo>
                      <a:pt x="57" y="8625"/>
                    </a:lnTo>
                    <a:lnTo>
                      <a:pt x="95" y="8795"/>
                    </a:lnTo>
                    <a:lnTo>
                      <a:pt x="152" y="8947"/>
                    </a:lnTo>
                    <a:lnTo>
                      <a:pt x="228" y="9098"/>
                    </a:lnTo>
                    <a:lnTo>
                      <a:pt x="228" y="9098"/>
                    </a:lnTo>
                    <a:lnTo>
                      <a:pt x="322" y="9231"/>
                    </a:lnTo>
                    <a:lnTo>
                      <a:pt x="417" y="9364"/>
                    </a:lnTo>
                    <a:lnTo>
                      <a:pt x="512" y="9496"/>
                    </a:lnTo>
                    <a:lnTo>
                      <a:pt x="626" y="9610"/>
                    </a:lnTo>
                    <a:lnTo>
                      <a:pt x="891" y="9819"/>
                    </a:lnTo>
                    <a:lnTo>
                      <a:pt x="1175" y="9989"/>
                    </a:lnTo>
                    <a:lnTo>
                      <a:pt x="1478" y="10141"/>
                    </a:lnTo>
                    <a:lnTo>
                      <a:pt x="1801" y="10292"/>
                    </a:lnTo>
                    <a:lnTo>
                      <a:pt x="2388" y="10558"/>
                    </a:lnTo>
                    <a:lnTo>
                      <a:pt x="2388" y="10558"/>
                    </a:lnTo>
                    <a:lnTo>
                      <a:pt x="2786" y="10728"/>
                    </a:lnTo>
                    <a:lnTo>
                      <a:pt x="3165" y="10861"/>
                    </a:lnTo>
                    <a:lnTo>
                      <a:pt x="3544" y="10975"/>
                    </a:lnTo>
                    <a:lnTo>
                      <a:pt x="3942" y="11070"/>
                    </a:lnTo>
                    <a:lnTo>
                      <a:pt x="4340" y="11145"/>
                    </a:lnTo>
                    <a:lnTo>
                      <a:pt x="4738" y="11183"/>
                    </a:lnTo>
                    <a:lnTo>
                      <a:pt x="5136" y="11221"/>
                    </a:lnTo>
                    <a:lnTo>
                      <a:pt x="5553" y="11240"/>
                    </a:lnTo>
                    <a:lnTo>
                      <a:pt x="5553" y="11240"/>
                    </a:lnTo>
                    <a:lnTo>
                      <a:pt x="8036" y="11335"/>
                    </a:lnTo>
                    <a:lnTo>
                      <a:pt x="9287" y="11373"/>
                    </a:lnTo>
                    <a:lnTo>
                      <a:pt x="10538" y="11373"/>
                    </a:lnTo>
                    <a:lnTo>
                      <a:pt x="10538" y="11373"/>
                    </a:lnTo>
                    <a:lnTo>
                      <a:pt x="11277" y="11373"/>
                    </a:lnTo>
                    <a:lnTo>
                      <a:pt x="12017" y="11354"/>
                    </a:lnTo>
                    <a:lnTo>
                      <a:pt x="12756" y="11316"/>
                    </a:lnTo>
                    <a:lnTo>
                      <a:pt x="13476" y="11259"/>
                    </a:lnTo>
                    <a:lnTo>
                      <a:pt x="13476" y="11259"/>
                    </a:lnTo>
                    <a:lnTo>
                      <a:pt x="13893" y="11202"/>
                    </a:lnTo>
                    <a:lnTo>
                      <a:pt x="14291" y="11126"/>
                    </a:lnTo>
                    <a:lnTo>
                      <a:pt x="14708" y="11051"/>
                    </a:lnTo>
                    <a:lnTo>
                      <a:pt x="15125" y="10956"/>
                    </a:lnTo>
                    <a:lnTo>
                      <a:pt x="15921" y="10747"/>
                    </a:lnTo>
                    <a:lnTo>
                      <a:pt x="16736" y="10539"/>
                    </a:lnTo>
                    <a:lnTo>
                      <a:pt x="16736" y="10539"/>
                    </a:lnTo>
                    <a:lnTo>
                      <a:pt x="17608" y="10292"/>
                    </a:lnTo>
                    <a:lnTo>
                      <a:pt x="18461" y="10027"/>
                    </a:lnTo>
                    <a:lnTo>
                      <a:pt x="18878" y="9875"/>
                    </a:lnTo>
                    <a:lnTo>
                      <a:pt x="19295" y="9705"/>
                    </a:lnTo>
                    <a:lnTo>
                      <a:pt x="19693" y="9534"/>
                    </a:lnTo>
                    <a:lnTo>
                      <a:pt x="20110" y="9345"/>
                    </a:lnTo>
                    <a:lnTo>
                      <a:pt x="20110" y="9345"/>
                    </a:lnTo>
                    <a:lnTo>
                      <a:pt x="20451" y="9174"/>
                    </a:lnTo>
                    <a:lnTo>
                      <a:pt x="20792" y="9004"/>
                    </a:lnTo>
                    <a:lnTo>
                      <a:pt x="21133" y="8814"/>
                    </a:lnTo>
                    <a:lnTo>
                      <a:pt x="21474" y="8606"/>
                    </a:lnTo>
                    <a:lnTo>
                      <a:pt x="21797" y="8397"/>
                    </a:lnTo>
                    <a:lnTo>
                      <a:pt x="22119" y="8170"/>
                    </a:lnTo>
                    <a:lnTo>
                      <a:pt x="22441" y="7923"/>
                    </a:lnTo>
                    <a:lnTo>
                      <a:pt x="22744" y="7677"/>
                    </a:lnTo>
                    <a:lnTo>
                      <a:pt x="23047" y="7430"/>
                    </a:lnTo>
                    <a:lnTo>
                      <a:pt x="23332" y="7165"/>
                    </a:lnTo>
                    <a:lnTo>
                      <a:pt x="23616" y="6881"/>
                    </a:lnTo>
                    <a:lnTo>
                      <a:pt x="23900" y="6597"/>
                    </a:lnTo>
                    <a:lnTo>
                      <a:pt x="24147" y="6312"/>
                    </a:lnTo>
                    <a:lnTo>
                      <a:pt x="24393" y="6009"/>
                    </a:lnTo>
                    <a:lnTo>
                      <a:pt x="24640" y="5706"/>
                    </a:lnTo>
                    <a:lnTo>
                      <a:pt x="24848" y="5402"/>
                    </a:lnTo>
                    <a:lnTo>
                      <a:pt x="24848" y="5402"/>
                    </a:lnTo>
                    <a:lnTo>
                      <a:pt x="25019" y="5118"/>
                    </a:lnTo>
                    <a:lnTo>
                      <a:pt x="25170" y="4834"/>
                    </a:lnTo>
                    <a:lnTo>
                      <a:pt x="25284" y="4531"/>
                    </a:lnTo>
                    <a:lnTo>
                      <a:pt x="25360" y="4227"/>
                    </a:lnTo>
                    <a:lnTo>
                      <a:pt x="25398" y="3924"/>
                    </a:lnTo>
                    <a:lnTo>
                      <a:pt x="25417" y="3602"/>
                    </a:lnTo>
                    <a:lnTo>
                      <a:pt x="25379" y="3299"/>
                    </a:lnTo>
                    <a:lnTo>
                      <a:pt x="25341" y="3147"/>
                    </a:lnTo>
                    <a:lnTo>
                      <a:pt x="25303" y="2995"/>
                    </a:lnTo>
                    <a:lnTo>
                      <a:pt x="25303" y="2995"/>
                    </a:lnTo>
                    <a:lnTo>
                      <a:pt x="25246" y="2844"/>
                    </a:lnTo>
                    <a:lnTo>
                      <a:pt x="25170" y="2692"/>
                    </a:lnTo>
                    <a:lnTo>
                      <a:pt x="25075" y="2559"/>
                    </a:lnTo>
                    <a:lnTo>
                      <a:pt x="24981" y="2427"/>
                    </a:lnTo>
                    <a:lnTo>
                      <a:pt x="24772" y="2180"/>
                    </a:lnTo>
                    <a:lnTo>
                      <a:pt x="24526" y="1953"/>
                    </a:lnTo>
                    <a:lnTo>
                      <a:pt x="24242" y="1725"/>
                    </a:lnTo>
                    <a:lnTo>
                      <a:pt x="23976" y="1536"/>
                    </a:lnTo>
                    <a:lnTo>
                      <a:pt x="23692" y="1365"/>
                    </a:lnTo>
                    <a:lnTo>
                      <a:pt x="23427" y="1214"/>
                    </a:lnTo>
                    <a:lnTo>
                      <a:pt x="23427" y="1214"/>
                    </a:lnTo>
                    <a:lnTo>
                      <a:pt x="23142" y="1062"/>
                    </a:lnTo>
                    <a:lnTo>
                      <a:pt x="22858" y="929"/>
                    </a:lnTo>
                    <a:lnTo>
                      <a:pt x="22574" y="816"/>
                    </a:lnTo>
                    <a:lnTo>
                      <a:pt x="22270" y="721"/>
                    </a:lnTo>
                    <a:lnTo>
                      <a:pt x="21967" y="645"/>
                    </a:lnTo>
                    <a:lnTo>
                      <a:pt x="21664" y="588"/>
                    </a:lnTo>
                    <a:lnTo>
                      <a:pt x="21342" y="531"/>
                    </a:lnTo>
                    <a:lnTo>
                      <a:pt x="21038" y="493"/>
                    </a:lnTo>
                    <a:lnTo>
                      <a:pt x="21038" y="493"/>
                    </a:lnTo>
                    <a:lnTo>
                      <a:pt x="21019" y="493"/>
                    </a:lnTo>
                    <a:lnTo>
                      <a:pt x="21019" y="493"/>
                    </a:lnTo>
                    <a:lnTo>
                      <a:pt x="20944" y="512"/>
                    </a:lnTo>
                    <a:lnTo>
                      <a:pt x="20906" y="550"/>
                    </a:lnTo>
                    <a:lnTo>
                      <a:pt x="20887" y="588"/>
                    </a:lnTo>
                    <a:lnTo>
                      <a:pt x="20868" y="664"/>
                    </a:lnTo>
                    <a:lnTo>
                      <a:pt x="20887" y="721"/>
                    </a:lnTo>
                    <a:lnTo>
                      <a:pt x="20925" y="759"/>
                    </a:lnTo>
                    <a:lnTo>
                      <a:pt x="20963" y="816"/>
                    </a:lnTo>
                    <a:lnTo>
                      <a:pt x="21038" y="835"/>
                    </a:lnTo>
                    <a:lnTo>
                      <a:pt x="21038" y="835"/>
                    </a:lnTo>
                    <a:lnTo>
                      <a:pt x="21399" y="873"/>
                    </a:lnTo>
                    <a:lnTo>
                      <a:pt x="21740" y="948"/>
                    </a:lnTo>
                    <a:lnTo>
                      <a:pt x="22100" y="1024"/>
                    </a:lnTo>
                    <a:lnTo>
                      <a:pt x="22441" y="1138"/>
                    </a:lnTo>
                    <a:lnTo>
                      <a:pt x="22763" y="1271"/>
                    </a:lnTo>
                    <a:lnTo>
                      <a:pt x="23085" y="1422"/>
                    </a:lnTo>
                    <a:lnTo>
                      <a:pt x="23408" y="1574"/>
                    </a:lnTo>
                    <a:lnTo>
                      <a:pt x="23730" y="1763"/>
                    </a:lnTo>
                    <a:lnTo>
                      <a:pt x="23730" y="1763"/>
                    </a:lnTo>
                    <a:lnTo>
                      <a:pt x="24052" y="2010"/>
                    </a:lnTo>
                    <a:lnTo>
                      <a:pt x="24374" y="2275"/>
                    </a:lnTo>
                    <a:lnTo>
                      <a:pt x="24640" y="2578"/>
                    </a:lnTo>
                    <a:lnTo>
                      <a:pt x="24772" y="2749"/>
                    </a:lnTo>
                    <a:lnTo>
                      <a:pt x="24886" y="2901"/>
                    </a:lnTo>
                    <a:lnTo>
                      <a:pt x="24886" y="2901"/>
                    </a:lnTo>
                    <a:lnTo>
                      <a:pt x="24962" y="3033"/>
                    </a:lnTo>
                    <a:lnTo>
                      <a:pt x="25019" y="3166"/>
                    </a:lnTo>
                    <a:lnTo>
                      <a:pt x="25057" y="3299"/>
                    </a:lnTo>
                    <a:lnTo>
                      <a:pt x="25094" y="3431"/>
                    </a:lnTo>
                    <a:lnTo>
                      <a:pt x="25094" y="3564"/>
                    </a:lnTo>
                    <a:lnTo>
                      <a:pt x="25094" y="3697"/>
                    </a:lnTo>
                    <a:lnTo>
                      <a:pt x="25075" y="3962"/>
                    </a:lnTo>
                    <a:lnTo>
                      <a:pt x="25019" y="4246"/>
                    </a:lnTo>
                    <a:lnTo>
                      <a:pt x="24924" y="4512"/>
                    </a:lnTo>
                    <a:lnTo>
                      <a:pt x="24810" y="4758"/>
                    </a:lnTo>
                    <a:lnTo>
                      <a:pt x="24696" y="5004"/>
                    </a:lnTo>
                    <a:lnTo>
                      <a:pt x="24696" y="5004"/>
                    </a:lnTo>
                    <a:lnTo>
                      <a:pt x="24526" y="5308"/>
                    </a:lnTo>
                    <a:lnTo>
                      <a:pt x="24336" y="5611"/>
                    </a:lnTo>
                    <a:lnTo>
                      <a:pt x="24128" y="5895"/>
                    </a:lnTo>
                    <a:lnTo>
                      <a:pt x="23900" y="6180"/>
                    </a:lnTo>
                    <a:lnTo>
                      <a:pt x="23654" y="6445"/>
                    </a:lnTo>
                    <a:lnTo>
                      <a:pt x="23389" y="6710"/>
                    </a:lnTo>
                    <a:lnTo>
                      <a:pt x="23123" y="6957"/>
                    </a:lnTo>
                    <a:lnTo>
                      <a:pt x="22839" y="7203"/>
                    </a:lnTo>
                    <a:lnTo>
                      <a:pt x="22536" y="7430"/>
                    </a:lnTo>
                    <a:lnTo>
                      <a:pt x="22251" y="7658"/>
                    </a:lnTo>
                    <a:lnTo>
                      <a:pt x="21645" y="8094"/>
                    </a:lnTo>
                    <a:lnTo>
                      <a:pt x="21019" y="8473"/>
                    </a:lnTo>
                    <a:lnTo>
                      <a:pt x="20432" y="8814"/>
                    </a:lnTo>
                    <a:lnTo>
                      <a:pt x="20432" y="8814"/>
                    </a:lnTo>
                    <a:lnTo>
                      <a:pt x="20091" y="9004"/>
                    </a:lnTo>
                    <a:lnTo>
                      <a:pt x="19750" y="9174"/>
                    </a:lnTo>
                    <a:lnTo>
                      <a:pt x="19048" y="9477"/>
                    </a:lnTo>
                    <a:lnTo>
                      <a:pt x="18328" y="9743"/>
                    </a:lnTo>
                    <a:lnTo>
                      <a:pt x="17589" y="9970"/>
                    </a:lnTo>
                    <a:lnTo>
                      <a:pt x="16850" y="10198"/>
                    </a:lnTo>
                    <a:lnTo>
                      <a:pt x="16092" y="10387"/>
                    </a:lnTo>
                    <a:lnTo>
                      <a:pt x="14594" y="10728"/>
                    </a:lnTo>
                    <a:lnTo>
                      <a:pt x="14594" y="10728"/>
                    </a:lnTo>
                    <a:lnTo>
                      <a:pt x="14196" y="10804"/>
                    </a:lnTo>
                    <a:lnTo>
                      <a:pt x="13798" y="10880"/>
                    </a:lnTo>
                    <a:lnTo>
                      <a:pt x="13400" y="10918"/>
                    </a:lnTo>
                    <a:lnTo>
                      <a:pt x="12983" y="10975"/>
                    </a:lnTo>
                    <a:lnTo>
                      <a:pt x="12168" y="11013"/>
                    </a:lnTo>
                    <a:lnTo>
                      <a:pt x="11334" y="11032"/>
                    </a:lnTo>
                    <a:lnTo>
                      <a:pt x="11334" y="11032"/>
                    </a:lnTo>
                    <a:lnTo>
                      <a:pt x="10519" y="11013"/>
                    </a:lnTo>
                    <a:lnTo>
                      <a:pt x="9704" y="10994"/>
                    </a:lnTo>
                    <a:lnTo>
                      <a:pt x="8074" y="10956"/>
                    </a:lnTo>
                    <a:lnTo>
                      <a:pt x="8074" y="10956"/>
                    </a:lnTo>
                    <a:lnTo>
                      <a:pt x="6520" y="10937"/>
                    </a:lnTo>
                    <a:lnTo>
                      <a:pt x="5743" y="10918"/>
                    </a:lnTo>
                    <a:lnTo>
                      <a:pt x="4985" y="10899"/>
                    </a:lnTo>
                    <a:lnTo>
                      <a:pt x="4985" y="10899"/>
                    </a:lnTo>
                    <a:lnTo>
                      <a:pt x="4549" y="10861"/>
                    </a:lnTo>
                    <a:lnTo>
                      <a:pt x="4132" y="10785"/>
                    </a:lnTo>
                    <a:lnTo>
                      <a:pt x="3734" y="10690"/>
                    </a:lnTo>
                    <a:lnTo>
                      <a:pt x="3336" y="10577"/>
                    </a:lnTo>
                    <a:lnTo>
                      <a:pt x="2938" y="10425"/>
                    </a:lnTo>
                    <a:lnTo>
                      <a:pt x="2540" y="10255"/>
                    </a:lnTo>
                    <a:lnTo>
                      <a:pt x="2161" y="10084"/>
                    </a:lnTo>
                    <a:lnTo>
                      <a:pt x="1782" y="9894"/>
                    </a:lnTo>
                    <a:lnTo>
                      <a:pt x="1782" y="9894"/>
                    </a:lnTo>
                    <a:lnTo>
                      <a:pt x="1384" y="9686"/>
                    </a:lnTo>
                    <a:lnTo>
                      <a:pt x="1175" y="9572"/>
                    </a:lnTo>
                    <a:lnTo>
                      <a:pt x="1005" y="9458"/>
                    </a:lnTo>
                    <a:lnTo>
                      <a:pt x="834" y="9326"/>
                    </a:lnTo>
                    <a:lnTo>
                      <a:pt x="682" y="9155"/>
                    </a:lnTo>
                    <a:lnTo>
                      <a:pt x="550" y="8985"/>
                    </a:lnTo>
                    <a:lnTo>
                      <a:pt x="455" y="8757"/>
                    </a:lnTo>
                    <a:lnTo>
                      <a:pt x="455" y="8757"/>
                    </a:lnTo>
                    <a:lnTo>
                      <a:pt x="417" y="8568"/>
                    </a:lnTo>
                    <a:lnTo>
                      <a:pt x="379" y="8359"/>
                    </a:lnTo>
                    <a:lnTo>
                      <a:pt x="379" y="8151"/>
                    </a:lnTo>
                    <a:lnTo>
                      <a:pt x="398" y="7942"/>
                    </a:lnTo>
                    <a:lnTo>
                      <a:pt x="417" y="7734"/>
                    </a:lnTo>
                    <a:lnTo>
                      <a:pt x="455" y="7525"/>
                    </a:lnTo>
                    <a:lnTo>
                      <a:pt x="550" y="7146"/>
                    </a:lnTo>
                    <a:lnTo>
                      <a:pt x="550" y="7146"/>
                    </a:lnTo>
                    <a:lnTo>
                      <a:pt x="682" y="6767"/>
                    </a:lnTo>
                    <a:lnTo>
                      <a:pt x="853" y="6426"/>
                    </a:lnTo>
                    <a:lnTo>
                      <a:pt x="1043" y="6085"/>
                    </a:lnTo>
                    <a:lnTo>
                      <a:pt x="1251" y="5763"/>
                    </a:lnTo>
                    <a:lnTo>
                      <a:pt x="1497" y="5459"/>
                    </a:lnTo>
                    <a:lnTo>
                      <a:pt x="1763" y="5156"/>
                    </a:lnTo>
                    <a:lnTo>
                      <a:pt x="2009" y="4872"/>
                    </a:lnTo>
                    <a:lnTo>
                      <a:pt x="2293" y="4606"/>
                    </a:lnTo>
                    <a:lnTo>
                      <a:pt x="2293" y="4606"/>
                    </a:lnTo>
                    <a:lnTo>
                      <a:pt x="2559" y="4341"/>
                    </a:lnTo>
                    <a:lnTo>
                      <a:pt x="2843" y="4095"/>
                    </a:lnTo>
                    <a:lnTo>
                      <a:pt x="3127" y="3867"/>
                    </a:lnTo>
                    <a:lnTo>
                      <a:pt x="3431" y="3640"/>
                    </a:lnTo>
                    <a:lnTo>
                      <a:pt x="3734" y="3412"/>
                    </a:lnTo>
                    <a:lnTo>
                      <a:pt x="4037" y="3204"/>
                    </a:lnTo>
                    <a:lnTo>
                      <a:pt x="4682" y="2825"/>
                    </a:lnTo>
                    <a:lnTo>
                      <a:pt x="5345" y="2484"/>
                    </a:lnTo>
                    <a:lnTo>
                      <a:pt x="6027" y="2161"/>
                    </a:lnTo>
                    <a:lnTo>
                      <a:pt x="6710" y="1877"/>
                    </a:lnTo>
                    <a:lnTo>
                      <a:pt x="7411" y="1631"/>
                    </a:lnTo>
                    <a:lnTo>
                      <a:pt x="7411" y="1631"/>
                    </a:lnTo>
                    <a:lnTo>
                      <a:pt x="8112" y="1384"/>
                    </a:lnTo>
                    <a:lnTo>
                      <a:pt x="8832" y="1176"/>
                    </a:lnTo>
                    <a:lnTo>
                      <a:pt x="9553" y="986"/>
                    </a:lnTo>
                    <a:lnTo>
                      <a:pt x="10273" y="797"/>
                    </a:lnTo>
                    <a:lnTo>
                      <a:pt x="10273" y="797"/>
                    </a:lnTo>
                    <a:lnTo>
                      <a:pt x="10879" y="645"/>
                    </a:lnTo>
                    <a:lnTo>
                      <a:pt x="11505" y="493"/>
                    </a:lnTo>
                    <a:lnTo>
                      <a:pt x="11827" y="418"/>
                    </a:lnTo>
                    <a:lnTo>
                      <a:pt x="12149" y="361"/>
                    </a:lnTo>
                    <a:lnTo>
                      <a:pt x="12471" y="323"/>
                    </a:lnTo>
                    <a:lnTo>
                      <a:pt x="12775" y="323"/>
                    </a:lnTo>
                    <a:lnTo>
                      <a:pt x="12775" y="323"/>
                    </a:lnTo>
                    <a:lnTo>
                      <a:pt x="13059" y="323"/>
                    </a:lnTo>
                    <a:lnTo>
                      <a:pt x="13324" y="361"/>
                    </a:lnTo>
                    <a:lnTo>
                      <a:pt x="13571" y="418"/>
                    </a:lnTo>
                    <a:lnTo>
                      <a:pt x="13836" y="512"/>
                    </a:lnTo>
                    <a:lnTo>
                      <a:pt x="13836" y="512"/>
                    </a:lnTo>
                    <a:lnTo>
                      <a:pt x="13893" y="531"/>
                    </a:lnTo>
                    <a:lnTo>
                      <a:pt x="13893" y="531"/>
                    </a:lnTo>
                    <a:lnTo>
                      <a:pt x="13950" y="512"/>
                    </a:lnTo>
                    <a:lnTo>
                      <a:pt x="14007" y="493"/>
                    </a:lnTo>
                    <a:lnTo>
                      <a:pt x="14045" y="456"/>
                    </a:lnTo>
                    <a:lnTo>
                      <a:pt x="14064" y="399"/>
                    </a:lnTo>
                    <a:lnTo>
                      <a:pt x="14082" y="361"/>
                    </a:lnTo>
                    <a:lnTo>
                      <a:pt x="14082" y="304"/>
                    </a:lnTo>
                    <a:lnTo>
                      <a:pt x="14045" y="266"/>
                    </a:lnTo>
                    <a:lnTo>
                      <a:pt x="13988" y="228"/>
                    </a:lnTo>
                    <a:lnTo>
                      <a:pt x="13988" y="228"/>
                    </a:lnTo>
                    <a:lnTo>
                      <a:pt x="13703" y="133"/>
                    </a:lnTo>
                    <a:lnTo>
                      <a:pt x="13419" y="58"/>
                    </a:lnTo>
                    <a:lnTo>
                      <a:pt x="13135" y="20"/>
                    </a:lnTo>
                    <a:lnTo>
                      <a:pt x="1285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68"/>
              <p:cNvSpPr/>
              <p:nvPr/>
            </p:nvSpPr>
            <p:spPr>
              <a:xfrm>
                <a:off x="-457175" y="4377063"/>
                <a:ext cx="5070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11430" extrusionOk="0">
                    <a:moveTo>
                      <a:pt x="15524" y="1308"/>
                    </a:moveTo>
                    <a:lnTo>
                      <a:pt x="15618" y="1346"/>
                    </a:lnTo>
                    <a:lnTo>
                      <a:pt x="15808" y="1422"/>
                    </a:lnTo>
                    <a:lnTo>
                      <a:pt x="15979" y="1497"/>
                    </a:lnTo>
                    <a:lnTo>
                      <a:pt x="16073" y="1535"/>
                    </a:lnTo>
                    <a:lnTo>
                      <a:pt x="16206" y="1535"/>
                    </a:lnTo>
                    <a:lnTo>
                      <a:pt x="16396" y="1554"/>
                    </a:lnTo>
                    <a:lnTo>
                      <a:pt x="16604" y="1573"/>
                    </a:lnTo>
                    <a:lnTo>
                      <a:pt x="16794" y="1592"/>
                    </a:lnTo>
                    <a:lnTo>
                      <a:pt x="16964" y="1649"/>
                    </a:lnTo>
                    <a:lnTo>
                      <a:pt x="17154" y="1706"/>
                    </a:lnTo>
                    <a:lnTo>
                      <a:pt x="17343" y="1782"/>
                    </a:lnTo>
                    <a:lnTo>
                      <a:pt x="17514" y="1877"/>
                    </a:lnTo>
                    <a:lnTo>
                      <a:pt x="17684" y="1971"/>
                    </a:lnTo>
                    <a:lnTo>
                      <a:pt x="17609" y="2085"/>
                    </a:lnTo>
                    <a:lnTo>
                      <a:pt x="17305" y="2256"/>
                    </a:lnTo>
                    <a:lnTo>
                      <a:pt x="16964" y="2388"/>
                    </a:lnTo>
                    <a:lnTo>
                      <a:pt x="16623" y="2502"/>
                    </a:lnTo>
                    <a:lnTo>
                      <a:pt x="16263" y="2578"/>
                    </a:lnTo>
                    <a:lnTo>
                      <a:pt x="15884" y="2635"/>
                    </a:lnTo>
                    <a:lnTo>
                      <a:pt x="15524" y="2673"/>
                    </a:lnTo>
                    <a:lnTo>
                      <a:pt x="15164" y="2710"/>
                    </a:lnTo>
                    <a:lnTo>
                      <a:pt x="14822" y="2710"/>
                    </a:lnTo>
                    <a:lnTo>
                      <a:pt x="14709" y="2729"/>
                    </a:lnTo>
                    <a:lnTo>
                      <a:pt x="14424" y="2710"/>
                    </a:lnTo>
                    <a:lnTo>
                      <a:pt x="14140" y="2692"/>
                    </a:lnTo>
                    <a:lnTo>
                      <a:pt x="13856" y="2654"/>
                    </a:lnTo>
                    <a:lnTo>
                      <a:pt x="13590" y="2616"/>
                    </a:lnTo>
                    <a:lnTo>
                      <a:pt x="13306" y="2559"/>
                    </a:lnTo>
                    <a:lnTo>
                      <a:pt x="13041" y="2483"/>
                    </a:lnTo>
                    <a:lnTo>
                      <a:pt x="12510" y="2293"/>
                    </a:lnTo>
                    <a:lnTo>
                      <a:pt x="12567" y="2199"/>
                    </a:lnTo>
                    <a:lnTo>
                      <a:pt x="12624" y="2104"/>
                    </a:lnTo>
                    <a:lnTo>
                      <a:pt x="12700" y="2047"/>
                    </a:lnTo>
                    <a:lnTo>
                      <a:pt x="12775" y="1971"/>
                    </a:lnTo>
                    <a:lnTo>
                      <a:pt x="12870" y="1933"/>
                    </a:lnTo>
                    <a:lnTo>
                      <a:pt x="12965" y="1895"/>
                    </a:lnTo>
                    <a:lnTo>
                      <a:pt x="13155" y="1839"/>
                    </a:lnTo>
                    <a:lnTo>
                      <a:pt x="13363" y="1801"/>
                    </a:lnTo>
                    <a:lnTo>
                      <a:pt x="13590" y="1782"/>
                    </a:lnTo>
                    <a:lnTo>
                      <a:pt x="13799" y="1763"/>
                    </a:lnTo>
                    <a:lnTo>
                      <a:pt x="14007" y="1725"/>
                    </a:lnTo>
                    <a:lnTo>
                      <a:pt x="14178" y="1668"/>
                    </a:lnTo>
                    <a:lnTo>
                      <a:pt x="14349" y="1611"/>
                    </a:lnTo>
                    <a:lnTo>
                      <a:pt x="14690" y="1497"/>
                    </a:lnTo>
                    <a:lnTo>
                      <a:pt x="15050" y="1384"/>
                    </a:lnTo>
                    <a:lnTo>
                      <a:pt x="15220" y="1327"/>
                    </a:lnTo>
                    <a:lnTo>
                      <a:pt x="15391" y="1308"/>
                    </a:lnTo>
                    <a:close/>
                    <a:moveTo>
                      <a:pt x="17912" y="2331"/>
                    </a:moveTo>
                    <a:lnTo>
                      <a:pt x="17779" y="2881"/>
                    </a:lnTo>
                    <a:lnTo>
                      <a:pt x="17628" y="3412"/>
                    </a:lnTo>
                    <a:lnTo>
                      <a:pt x="17476" y="3942"/>
                    </a:lnTo>
                    <a:lnTo>
                      <a:pt x="17438" y="4227"/>
                    </a:lnTo>
                    <a:lnTo>
                      <a:pt x="17400" y="4511"/>
                    </a:lnTo>
                    <a:lnTo>
                      <a:pt x="17040" y="4625"/>
                    </a:lnTo>
                    <a:lnTo>
                      <a:pt x="16680" y="4776"/>
                    </a:lnTo>
                    <a:lnTo>
                      <a:pt x="15998" y="5080"/>
                    </a:lnTo>
                    <a:lnTo>
                      <a:pt x="14955" y="5572"/>
                    </a:lnTo>
                    <a:lnTo>
                      <a:pt x="14633" y="5288"/>
                    </a:lnTo>
                    <a:lnTo>
                      <a:pt x="14330" y="5061"/>
                    </a:lnTo>
                    <a:lnTo>
                      <a:pt x="14007" y="4814"/>
                    </a:lnTo>
                    <a:lnTo>
                      <a:pt x="13837" y="4720"/>
                    </a:lnTo>
                    <a:lnTo>
                      <a:pt x="13666" y="4625"/>
                    </a:lnTo>
                    <a:lnTo>
                      <a:pt x="13496" y="4549"/>
                    </a:lnTo>
                    <a:lnTo>
                      <a:pt x="13325" y="4473"/>
                    </a:lnTo>
                    <a:lnTo>
                      <a:pt x="13192" y="4454"/>
                    </a:lnTo>
                    <a:lnTo>
                      <a:pt x="13079" y="4473"/>
                    </a:lnTo>
                    <a:lnTo>
                      <a:pt x="12946" y="4492"/>
                    </a:lnTo>
                    <a:lnTo>
                      <a:pt x="12681" y="4587"/>
                    </a:lnTo>
                    <a:lnTo>
                      <a:pt x="12131" y="2938"/>
                    </a:lnTo>
                    <a:lnTo>
                      <a:pt x="12093" y="2748"/>
                    </a:lnTo>
                    <a:lnTo>
                      <a:pt x="12055" y="2521"/>
                    </a:lnTo>
                    <a:lnTo>
                      <a:pt x="12396" y="2635"/>
                    </a:lnTo>
                    <a:lnTo>
                      <a:pt x="12643" y="2710"/>
                    </a:lnTo>
                    <a:lnTo>
                      <a:pt x="12927" y="2805"/>
                    </a:lnTo>
                    <a:lnTo>
                      <a:pt x="13192" y="2862"/>
                    </a:lnTo>
                    <a:lnTo>
                      <a:pt x="13458" y="2919"/>
                    </a:lnTo>
                    <a:lnTo>
                      <a:pt x="13742" y="2976"/>
                    </a:lnTo>
                    <a:lnTo>
                      <a:pt x="14311" y="3033"/>
                    </a:lnTo>
                    <a:lnTo>
                      <a:pt x="14860" y="3052"/>
                    </a:lnTo>
                    <a:lnTo>
                      <a:pt x="15107" y="3052"/>
                    </a:lnTo>
                    <a:lnTo>
                      <a:pt x="15372" y="3033"/>
                    </a:lnTo>
                    <a:lnTo>
                      <a:pt x="15694" y="3014"/>
                    </a:lnTo>
                    <a:lnTo>
                      <a:pt x="16073" y="2957"/>
                    </a:lnTo>
                    <a:lnTo>
                      <a:pt x="16471" y="2881"/>
                    </a:lnTo>
                    <a:lnTo>
                      <a:pt x="16869" y="2805"/>
                    </a:lnTo>
                    <a:lnTo>
                      <a:pt x="17248" y="2673"/>
                    </a:lnTo>
                    <a:lnTo>
                      <a:pt x="17419" y="2597"/>
                    </a:lnTo>
                    <a:lnTo>
                      <a:pt x="17609" y="2521"/>
                    </a:lnTo>
                    <a:lnTo>
                      <a:pt x="17760" y="2426"/>
                    </a:lnTo>
                    <a:lnTo>
                      <a:pt x="17912" y="2331"/>
                    </a:lnTo>
                    <a:close/>
                    <a:moveTo>
                      <a:pt x="19314" y="5137"/>
                    </a:moveTo>
                    <a:lnTo>
                      <a:pt x="19333" y="5250"/>
                    </a:lnTo>
                    <a:lnTo>
                      <a:pt x="19333" y="5383"/>
                    </a:lnTo>
                    <a:lnTo>
                      <a:pt x="19314" y="5516"/>
                    </a:lnTo>
                    <a:lnTo>
                      <a:pt x="19276" y="5648"/>
                    </a:lnTo>
                    <a:lnTo>
                      <a:pt x="19258" y="5705"/>
                    </a:lnTo>
                    <a:lnTo>
                      <a:pt x="19276" y="5743"/>
                    </a:lnTo>
                    <a:lnTo>
                      <a:pt x="19295" y="5781"/>
                    </a:lnTo>
                    <a:lnTo>
                      <a:pt x="19333" y="5819"/>
                    </a:lnTo>
                    <a:lnTo>
                      <a:pt x="19030" y="5819"/>
                    </a:lnTo>
                    <a:lnTo>
                      <a:pt x="18120" y="5838"/>
                    </a:lnTo>
                    <a:lnTo>
                      <a:pt x="17665" y="5857"/>
                    </a:lnTo>
                    <a:lnTo>
                      <a:pt x="17192" y="5895"/>
                    </a:lnTo>
                    <a:lnTo>
                      <a:pt x="17192" y="5895"/>
                    </a:lnTo>
                    <a:lnTo>
                      <a:pt x="17722" y="5686"/>
                    </a:lnTo>
                    <a:lnTo>
                      <a:pt x="18253" y="5497"/>
                    </a:lnTo>
                    <a:lnTo>
                      <a:pt x="18784" y="5307"/>
                    </a:lnTo>
                    <a:lnTo>
                      <a:pt x="19314" y="5137"/>
                    </a:lnTo>
                    <a:close/>
                    <a:moveTo>
                      <a:pt x="18878" y="4625"/>
                    </a:moveTo>
                    <a:lnTo>
                      <a:pt x="19030" y="4663"/>
                    </a:lnTo>
                    <a:lnTo>
                      <a:pt x="19144" y="4720"/>
                    </a:lnTo>
                    <a:lnTo>
                      <a:pt x="19239" y="4795"/>
                    </a:lnTo>
                    <a:lnTo>
                      <a:pt x="18310" y="5118"/>
                    </a:lnTo>
                    <a:lnTo>
                      <a:pt x="17400" y="5459"/>
                    </a:lnTo>
                    <a:lnTo>
                      <a:pt x="16490" y="5819"/>
                    </a:lnTo>
                    <a:lnTo>
                      <a:pt x="15618" y="6236"/>
                    </a:lnTo>
                    <a:lnTo>
                      <a:pt x="15429" y="6027"/>
                    </a:lnTo>
                    <a:lnTo>
                      <a:pt x="15220" y="5800"/>
                    </a:lnTo>
                    <a:lnTo>
                      <a:pt x="15637" y="5610"/>
                    </a:lnTo>
                    <a:lnTo>
                      <a:pt x="16206" y="5364"/>
                    </a:lnTo>
                    <a:lnTo>
                      <a:pt x="16850" y="5099"/>
                    </a:lnTo>
                    <a:lnTo>
                      <a:pt x="17192" y="4966"/>
                    </a:lnTo>
                    <a:lnTo>
                      <a:pt x="17533" y="4852"/>
                    </a:lnTo>
                    <a:lnTo>
                      <a:pt x="17609" y="4852"/>
                    </a:lnTo>
                    <a:lnTo>
                      <a:pt x="17646" y="4814"/>
                    </a:lnTo>
                    <a:lnTo>
                      <a:pt x="17950" y="4738"/>
                    </a:lnTo>
                    <a:lnTo>
                      <a:pt x="18215" y="4682"/>
                    </a:lnTo>
                    <a:lnTo>
                      <a:pt x="18480" y="4625"/>
                    </a:lnTo>
                    <a:close/>
                    <a:moveTo>
                      <a:pt x="10368" y="3923"/>
                    </a:moveTo>
                    <a:lnTo>
                      <a:pt x="10539" y="3980"/>
                    </a:lnTo>
                    <a:lnTo>
                      <a:pt x="10691" y="4056"/>
                    </a:lnTo>
                    <a:lnTo>
                      <a:pt x="10804" y="4132"/>
                    </a:lnTo>
                    <a:lnTo>
                      <a:pt x="10880" y="4208"/>
                    </a:lnTo>
                    <a:lnTo>
                      <a:pt x="10918" y="4284"/>
                    </a:lnTo>
                    <a:lnTo>
                      <a:pt x="10918" y="4340"/>
                    </a:lnTo>
                    <a:lnTo>
                      <a:pt x="10899" y="4397"/>
                    </a:lnTo>
                    <a:lnTo>
                      <a:pt x="10842" y="4454"/>
                    </a:lnTo>
                    <a:lnTo>
                      <a:pt x="10766" y="4511"/>
                    </a:lnTo>
                    <a:lnTo>
                      <a:pt x="10577" y="4606"/>
                    </a:lnTo>
                    <a:lnTo>
                      <a:pt x="10349" y="4682"/>
                    </a:lnTo>
                    <a:lnTo>
                      <a:pt x="9932" y="4795"/>
                    </a:lnTo>
                    <a:lnTo>
                      <a:pt x="9080" y="5004"/>
                    </a:lnTo>
                    <a:lnTo>
                      <a:pt x="8227" y="5174"/>
                    </a:lnTo>
                    <a:lnTo>
                      <a:pt x="6502" y="5497"/>
                    </a:lnTo>
                    <a:lnTo>
                      <a:pt x="6142" y="5591"/>
                    </a:lnTo>
                    <a:lnTo>
                      <a:pt x="5820" y="5686"/>
                    </a:lnTo>
                    <a:lnTo>
                      <a:pt x="5497" y="5819"/>
                    </a:lnTo>
                    <a:lnTo>
                      <a:pt x="5175" y="5970"/>
                    </a:lnTo>
                    <a:lnTo>
                      <a:pt x="4872" y="6160"/>
                    </a:lnTo>
                    <a:lnTo>
                      <a:pt x="4644" y="6293"/>
                    </a:lnTo>
                    <a:lnTo>
                      <a:pt x="4550" y="6331"/>
                    </a:lnTo>
                    <a:lnTo>
                      <a:pt x="4436" y="6350"/>
                    </a:lnTo>
                    <a:lnTo>
                      <a:pt x="4417" y="6331"/>
                    </a:lnTo>
                    <a:lnTo>
                      <a:pt x="4360" y="6331"/>
                    </a:lnTo>
                    <a:lnTo>
                      <a:pt x="4303" y="6293"/>
                    </a:lnTo>
                    <a:lnTo>
                      <a:pt x="4284" y="6255"/>
                    </a:lnTo>
                    <a:lnTo>
                      <a:pt x="4246" y="6198"/>
                    </a:lnTo>
                    <a:lnTo>
                      <a:pt x="4190" y="6065"/>
                    </a:lnTo>
                    <a:lnTo>
                      <a:pt x="4133" y="5933"/>
                    </a:lnTo>
                    <a:lnTo>
                      <a:pt x="3962" y="5686"/>
                    </a:lnTo>
                    <a:lnTo>
                      <a:pt x="3943" y="5648"/>
                    </a:lnTo>
                    <a:lnTo>
                      <a:pt x="3905" y="5629"/>
                    </a:lnTo>
                    <a:lnTo>
                      <a:pt x="3829" y="5610"/>
                    </a:lnTo>
                    <a:lnTo>
                      <a:pt x="3810" y="5610"/>
                    </a:lnTo>
                    <a:lnTo>
                      <a:pt x="4133" y="5421"/>
                    </a:lnTo>
                    <a:lnTo>
                      <a:pt x="4474" y="5231"/>
                    </a:lnTo>
                    <a:lnTo>
                      <a:pt x="4474" y="5307"/>
                    </a:lnTo>
                    <a:lnTo>
                      <a:pt x="4493" y="5364"/>
                    </a:lnTo>
                    <a:lnTo>
                      <a:pt x="4550" y="5421"/>
                    </a:lnTo>
                    <a:lnTo>
                      <a:pt x="4625" y="5440"/>
                    </a:lnTo>
                    <a:lnTo>
                      <a:pt x="4663" y="5421"/>
                    </a:lnTo>
                    <a:lnTo>
                      <a:pt x="5592" y="5212"/>
                    </a:lnTo>
                    <a:lnTo>
                      <a:pt x="6502" y="4985"/>
                    </a:lnTo>
                    <a:lnTo>
                      <a:pt x="7412" y="4738"/>
                    </a:lnTo>
                    <a:lnTo>
                      <a:pt x="8321" y="4473"/>
                    </a:lnTo>
                    <a:lnTo>
                      <a:pt x="8719" y="4322"/>
                    </a:lnTo>
                    <a:lnTo>
                      <a:pt x="9212" y="4132"/>
                    </a:lnTo>
                    <a:lnTo>
                      <a:pt x="9459" y="4056"/>
                    </a:lnTo>
                    <a:lnTo>
                      <a:pt x="9705" y="3980"/>
                    </a:lnTo>
                    <a:lnTo>
                      <a:pt x="9951" y="3923"/>
                    </a:lnTo>
                    <a:close/>
                    <a:moveTo>
                      <a:pt x="19921" y="6141"/>
                    </a:moveTo>
                    <a:lnTo>
                      <a:pt x="19921" y="6842"/>
                    </a:lnTo>
                    <a:lnTo>
                      <a:pt x="19352" y="6842"/>
                    </a:lnTo>
                    <a:lnTo>
                      <a:pt x="18954" y="6899"/>
                    </a:lnTo>
                    <a:lnTo>
                      <a:pt x="18556" y="6956"/>
                    </a:lnTo>
                    <a:lnTo>
                      <a:pt x="18158" y="7032"/>
                    </a:lnTo>
                    <a:lnTo>
                      <a:pt x="17362" y="7184"/>
                    </a:lnTo>
                    <a:lnTo>
                      <a:pt x="16964" y="7240"/>
                    </a:lnTo>
                    <a:lnTo>
                      <a:pt x="16566" y="7297"/>
                    </a:lnTo>
                    <a:lnTo>
                      <a:pt x="16509" y="7297"/>
                    </a:lnTo>
                    <a:lnTo>
                      <a:pt x="16471" y="7316"/>
                    </a:lnTo>
                    <a:lnTo>
                      <a:pt x="16433" y="7392"/>
                    </a:lnTo>
                    <a:lnTo>
                      <a:pt x="16130" y="6937"/>
                    </a:lnTo>
                    <a:lnTo>
                      <a:pt x="15827" y="6501"/>
                    </a:lnTo>
                    <a:lnTo>
                      <a:pt x="16035" y="6406"/>
                    </a:lnTo>
                    <a:lnTo>
                      <a:pt x="16111" y="6406"/>
                    </a:lnTo>
                    <a:lnTo>
                      <a:pt x="16452" y="6331"/>
                    </a:lnTo>
                    <a:lnTo>
                      <a:pt x="16813" y="6274"/>
                    </a:lnTo>
                    <a:lnTo>
                      <a:pt x="17154" y="6217"/>
                    </a:lnTo>
                    <a:lnTo>
                      <a:pt x="17514" y="6198"/>
                    </a:lnTo>
                    <a:lnTo>
                      <a:pt x="18253" y="6160"/>
                    </a:lnTo>
                    <a:lnTo>
                      <a:pt x="18973" y="6141"/>
                    </a:lnTo>
                    <a:close/>
                    <a:moveTo>
                      <a:pt x="11259" y="5099"/>
                    </a:moveTo>
                    <a:lnTo>
                      <a:pt x="11430" y="5231"/>
                    </a:lnTo>
                    <a:lnTo>
                      <a:pt x="11619" y="5345"/>
                    </a:lnTo>
                    <a:lnTo>
                      <a:pt x="11828" y="5440"/>
                    </a:lnTo>
                    <a:lnTo>
                      <a:pt x="12055" y="5516"/>
                    </a:lnTo>
                    <a:lnTo>
                      <a:pt x="12510" y="5648"/>
                    </a:lnTo>
                    <a:lnTo>
                      <a:pt x="12719" y="5724"/>
                    </a:lnTo>
                    <a:lnTo>
                      <a:pt x="12908" y="5800"/>
                    </a:lnTo>
                    <a:lnTo>
                      <a:pt x="13211" y="5952"/>
                    </a:lnTo>
                    <a:lnTo>
                      <a:pt x="13496" y="6103"/>
                    </a:lnTo>
                    <a:lnTo>
                      <a:pt x="13780" y="6274"/>
                    </a:lnTo>
                    <a:lnTo>
                      <a:pt x="14045" y="6463"/>
                    </a:lnTo>
                    <a:lnTo>
                      <a:pt x="14311" y="6672"/>
                    </a:lnTo>
                    <a:lnTo>
                      <a:pt x="14557" y="6880"/>
                    </a:lnTo>
                    <a:lnTo>
                      <a:pt x="14785" y="7127"/>
                    </a:lnTo>
                    <a:lnTo>
                      <a:pt x="15012" y="7354"/>
                    </a:lnTo>
                    <a:lnTo>
                      <a:pt x="14709" y="7411"/>
                    </a:lnTo>
                    <a:lnTo>
                      <a:pt x="14405" y="7468"/>
                    </a:lnTo>
                    <a:lnTo>
                      <a:pt x="14121" y="7563"/>
                    </a:lnTo>
                    <a:lnTo>
                      <a:pt x="13837" y="7657"/>
                    </a:lnTo>
                    <a:lnTo>
                      <a:pt x="13799" y="7695"/>
                    </a:lnTo>
                    <a:lnTo>
                      <a:pt x="13761" y="7714"/>
                    </a:lnTo>
                    <a:lnTo>
                      <a:pt x="13534" y="7506"/>
                    </a:lnTo>
                    <a:lnTo>
                      <a:pt x="13249" y="7316"/>
                    </a:lnTo>
                    <a:lnTo>
                      <a:pt x="12965" y="7146"/>
                    </a:lnTo>
                    <a:lnTo>
                      <a:pt x="12662" y="6994"/>
                    </a:lnTo>
                    <a:lnTo>
                      <a:pt x="12358" y="6861"/>
                    </a:lnTo>
                    <a:lnTo>
                      <a:pt x="12036" y="6748"/>
                    </a:lnTo>
                    <a:lnTo>
                      <a:pt x="11430" y="6539"/>
                    </a:lnTo>
                    <a:lnTo>
                      <a:pt x="11127" y="6463"/>
                    </a:lnTo>
                    <a:lnTo>
                      <a:pt x="10823" y="6368"/>
                    </a:lnTo>
                    <a:lnTo>
                      <a:pt x="10501" y="6312"/>
                    </a:lnTo>
                    <a:lnTo>
                      <a:pt x="10198" y="6255"/>
                    </a:lnTo>
                    <a:lnTo>
                      <a:pt x="9876" y="6217"/>
                    </a:lnTo>
                    <a:lnTo>
                      <a:pt x="9553" y="6179"/>
                    </a:lnTo>
                    <a:lnTo>
                      <a:pt x="9250" y="6179"/>
                    </a:lnTo>
                    <a:lnTo>
                      <a:pt x="8928" y="6160"/>
                    </a:lnTo>
                    <a:lnTo>
                      <a:pt x="8833" y="6160"/>
                    </a:lnTo>
                    <a:lnTo>
                      <a:pt x="9023" y="6122"/>
                    </a:lnTo>
                    <a:lnTo>
                      <a:pt x="9686" y="6027"/>
                    </a:lnTo>
                    <a:lnTo>
                      <a:pt x="10027" y="5970"/>
                    </a:lnTo>
                    <a:lnTo>
                      <a:pt x="10330" y="5895"/>
                    </a:lnTo>
                    <a:lnTo>
                      <a:pt x="10482" y="5838"/>
                    </a:lnTo>
                    <a:lnTo>
                      <a:pt x="10634" y="5781"/>
                    </a:lnTo>
                    <a:lnTo>
                      <a:pt x="10766" y="5705"/>
                    </a:lnTo>
                    <a:lnTo>
                      <a:pt x="10880" y="5610"/>
                    </a:lnTo>
                    <a:lnTo>
                      <a:pt x="10994" y="5516"/>
                    </a:lnTo>
                    <a:lnTo>
                      <a:pt x="11108" y="5402"/>
                    </a:lnTo>
                    <a:lnTo>
                      <a:pt x="11183" y="5250"/>
                    </a:lnTo>
                    <a:lnTo>
                      <a:pt x="11259" y="5099"/>
                    </a:lnTo>
                    <a:close/>
                    <a:moveTo>
                      <a:pt x="5289" y="3905"/>
                    </a:moveTo>
                    <a:lnTo>
                      <a:pt x="5346" y="3942"/>
                    </a:lnTo>
                    <a:lnTo>
                      <a:pt x="5403" y="3961"/>
                    </a:lnTo>
                    <a:lnTo>
                      <a:pt x="5440" y="4018"/>
                    </a:lnTo>
                    <a:lnTo>
                      <a:pt x="5516" y="4132"/>
                    </a:lnTo>
                    <a:lnTo>
                      <a:pt x="5554" y="4284"/>
                    </a:lnTo>
                    <a:lnTo>
                      <a:pt x="5592" y="4454"/>
                    </a:lnTo>
                    <a:lnTo>
                      <a:pt x="5611" y="4606"/>
                    </a:lnTo>
                    <a:lnTo>
                      <a:pt x="5630" y="4871"/>
                    </a:lnTo>
                    <a:lnTo>
                      <a:pt x="4815" y="5061"/>
                    </a:lnTo>
                    <a:lnTo>
                      <a:pt x="4967" y="4985"/>
                    </a:lnTo>
                    <a:lnTo>
                      <a:pt x="5024" y="4947"/>
                    </a:lnTo>
                    <a:lnTo>
                      <a:pt x="5042" y="4890"/>
                    </a:lnTo>
                    <a:lnTo>
                      <a:pt x="5061" y="4852"/>
                    </a:lnTo>
                    <a:lnTo>
                      <a:pt x="5042" y="4795"/>
                    </a:lnTo>
                    <a:lnTo>
                      <a:pt x="5024" y="4757"/>
                    </a:lnTo>
                    <a:lnTo>
                      <a:pt x="4986" y="4720"/>
                    </a:lnTo>
                    <a:lnTo>
                      <a:pt x="4929" y="4682"/>
                    </a:lnTo>
                    <a:lnTo>
                      <a:pt x="4872" y="4682"/>
                    </a:lnTo>
                    <a:lnTo>
                      <a:pt x="4796" y="4701"/>
                    </a:lnTo>
                    <a:lnTo>
                      <a:pt x="4474" y="4852"/>
                    </a:lnTo>
                    <a:lnTo>
                      <a:pt x="4171" y="5023"/>
                    </a:lnTo>
                    <a:lnTo>
                      <a:pt x="3848" y="5193"/>
                    </a:lnTo>
                    <a:lnTo>
                      <a:pt x="3545" y="5383"/>
                    </a:lnTo>
                    <a:lnTo>
                      <a:pt x="3261" y="5591"/>
                    </a:lnTo>
                    <a:lnTo>
                      <a:pt x="2977" y="5800"/>
                    </a:lnTo>
                    <a:lnTo>
                      <a:pt x="2692" y="6027"/>
                    </a:lnTo>
                    <a:lnTo>
                      <a:pt x="2427" y="6255"/>
                    </a:lnTo>
                    <a:lnTo>
                      <a:pt x="2180" y="6482"/>
                    </a:lnTo>
                    <a:lnTo>
                      <a:pt x="1953" y="6729"/>
                    </a:lnTo>
                    <a:lnTo>
                      <a:pt x="1745" y="6975"/>
                    </a:lnTo>
                    <a:lnTo>
                      <a:pt x="1536" y="7240"/>
                    </a:lnTo>
                    <a:lnTo>
                      <a:pt x="1441" y="7373"/>
                    </a:lnTo>
                    <a:lnTo>
                      <a:pt x="1347" y="7525"/>
                    </a:lnTo>
                    <a:lnTo>
                      <a:pt x="1271" y="7600"/>
                    </a:lnTo>
                    <a:lnTo>
                      <a:pt x="1214" y="7657"/>
                    </a:lnTo>
                    <a:lnTo>
                      <a:pt x="1138" y="7714"/>
                    </a:lnTo>
                    <a:lnTo>
                      <a:pt x="1062" y="7733"/>
                    </a:lnTo>
                    <a:lnTo>
                      <a:pt x="1005" y="7714"/>
                    </a:lnTo>
                    <a:lnTo>
                      <a:pt x="361" y="7563"/>
                    </a:lnTo>
                    <a:lnTo>
                      <a:pt x="437" y="7373"/>
                    </a:lnTo>
                    <a:lnTo>
                      <a:pt x="532" y="7184"/>
                    </a:lnTo>
                    <a:lnTo>
                      <a:pt x="626" y="7013"/>
                    </a:lnTo>
                    <a:lnTo>
                      <a:pt x="759" y="6842"/>
                    </a:lnTo>
                    <a:lnTo>
                      <a:pt x="911" y="6672"/>
                    </a:lnTo>
                    <a:lnTo>
                      <a:pt x="1062" y="6520"/>
                    </a:lnTo>
                    <a:lnTo>
                      <a:pt x="1384" y="6236"/>
                    </a:lnTo>
                    <a:lnTo>
                      <a:pt x="1745" y="5970"/>
                    </a:lnTo>
                    <a:lnTo>
                      <a:pt x="2124" y="5705"/>
                    </a:lnTo>
                    <a:lnTo>
                      <a:pt x="2806" y="5250"/>
                    </a:lnTo>
                    <a:lnTo>
                      <a:pt x="3412" y="4833"/>
                    </a:lnTo>
                    <a:lnTo>
                      <a:pt x="4057" y="4435"/>
                    </a:lnTo>
                    <a:lnTo>
                      <a:pt x="4284" y="4284"/>
                    </a:lnTo>
                    <a:lnTo>
                      <a:pt x="4531" y="4170"/>
                    </a:lnTo>
                    <a:lnTo>
                      <a:pt x="4777" y="4056"/>
                    </a:lnTo>
                    <a:lnTo>
                      <a:pt x="5024" y="3942"/>
                    </a:lnTo>
                    <a:lnTo>
                      <a:pt x="5118" y="3905"/>
                    </a:lnTo>
                    <a:close/>
                    <a:moveTo>
                      <a:pt x="7033" y="6937"/>
                    </a:moveTo>
                    <a:lnTo>
                      <a:pt x="7829" y="7070"/>
                    </a:lnTo>
                    <a:lnTo>
                      <a:pt x="8606" y="7240"/>
                    </a:lnTo>
                    <a:lnTo>
                      <a:pt x="9383" y="7430"/>
                    </a:lnTo>
                    <a:lnTo>
                      <a:pt x="10141" y="7657"/>
                    </a:lnTo>
                    <a:lnTo>
                      <a:pt x="9932" y="7733"/>
                    </a:lnTo>
                    <a:lnTo>
                      <a:pt x="9743" y="7809"/>
                    </a:lnTo>
                    <a:lnTo>
                      <a:pt x="9610" y="7847"/>
                    </a:lnTo>
                    <a:lnTo>
                      <a:pt x="9553" y="7809"/>
                    </a:lnTo>
                    <a:lnTo>
                      <a:pt x="9440" y="7809"/>
                    </a:lnTo>
                    <a:lnTo>
                      <a:pt x="9402" y="7828"/>
                    </a:lnTo>
                    <a:lnTo>
                      <a:pt x="9345" y="7771"/>
                    </a:lnTo>
                    <a:lnTo>
                      <a:pt x="9307" y="7733"/>
                    </a:lnTo>
                    <a:lnTo>
                      <a:pt x="9250" y="7733"/>
                    </a:lnTo>
                    <a:lnTo>
                      <a:pt x="9174" y="7752"/>
                    </a:lnTo>
                    <a:lnTo>
                      <a:pt x="9136" y="7714"/>
                    </a:lnTo>
                    <a:lnTo>
                      <a:pt x="9080" y="7714"/>
                    </a:lnTo>
                    <a:lnTo>
                      <a:pt x="8795" y="7676"/>
                    </a:lnTo>
                    <a:lnTo>
                      <a:pt x="8549" y="7676"/>
                    </a:lnTo>
                    <a:lnTo>
                      <a:pt x="8302" y="7695"/>
                    </a:lnTo>
                    <a:lnTo>
                      <a:pt x="8246" y="7657"/>
                    </a:lnTo>
                    <a:lnTo>
                      <a:pt x="8170" y="7657"/>
                    </a:lnTo>
                    <a:lnTo>
                      <a:pt x="7393" y="7790"/>
                    </a:lnTo>
                    <a:lnTo>
                      <a:pt x="6635" y="7942"/>
                    </a:lnTo>
                    <a:lnTo>
                      <a:pt x="6616" y="7923"/>
                    </a:lnTo>
                    <a:lnTo>
                      <a:pt x="6521" y="7885"/>
                    </a:lnTo>
                    <a:lnTo>
                      <a:pt x="5933" y="7885"/>
                    </a:lnTo>
                    <a:lnTo>
                      <a:pt x="6976" y="6994"/>
                    </a:lnTo>
                    <a:lnTo>
                      <a:pt x="7033" y="6937"/>
                    </a:lnTo>
                    <a:close/>
                    <a:moveTo>
                      <a:pt x="19921" y="7165"/>
                    </a:moveTo>
                    <a:lnTo>
                      <a:pt x="19883" y="7354"/>
                    </a:lnTo>
                    <a:lnTo>
                      <a:pt x="19845" y="7430"/>
                    </a:lnTo>
                    <a:lnTo>
                      <a:pt x="19807" y="7506"/>
                    </a:lnTo>
                    <a:lnTo>
                      <a:pt x="19750" y="7544"/>
                    </a:lnTo>
                    <a:lnTo>
                      <a:pt x="19675" y="7582"/>
                    </a:lnTo>
                    <a:lnTo>
                      <a:pt x="19580" y="7619"/>
                    </a:lnTo>
                    <a:lnTo>
                      <a:pt x="19447" y="7638"/>
                    </a:lnTo>
                    <a:lnTo>
                      <a:pt x="19087" y="7695"/>
                    </a:lnTo>
                    <a:lnTo>
                      <a:pt x="18708" y="7771"/>
                    </a:lnTo>
                    <a:lnTo>
                      <a:pt x="16869" y="8150"/>
                    </a:lnTo>
                    <a:lnTo>
                      <a:pt x="16566" y="7619"/>
                    </a:lnTo>
                    <a:lnTo>
                      <a:pt x="16964" y="7582"/>
                    </a:lnTo>
                    <a:lnTo>
                      <a:pt x="17362" y="7506"/>
                    </a:lnTo>
                    <a:lnTo>
                      <a:pt x="18158" y="7354"/>
                    </a:lnTo>
                    <a:lnTo>
                      <a:pt x="18556" y="7278"/>
                    </a:lnTo>
                    <a:lnTo>
                      <a:pt x="18973" y="7221"/>
                    </a:lnTo>
                    <a:lnTo>
                      <a:pt x="19371" y="7184"/>
                    </a:lnTo>
                    <a:lnTo>
                      <a:pt x="19769" y="7165"/>
                    </a:lnTo>
                    <a:close/>
                    <a:moveTo>
                      <a:pt x="6578" y="6918"/>
                    </a:moveTo>
                    <a:lnTo>
                      <a:pt x="5649" y="7695"/>
                    </a:lnTo>
                    <a:lnTo>
                      <a:pt x="5611" y="7733"/>
                    </a:lnTo>
                    <a:lnTo>
                      <a:pt x="5592" y="7771"/>
                    </a:lnTo>
                    <a:lnTo>
                      <a:pt x="5592" y="7847"/>
                    </a:lnTo>
                    <a:lnTo>
                      <a:pt x="4398" y="8169"/>
                    </a:lnTo>
                    <a:lnTo>
                      <a:pt x="4493" y="8055"/>
                    </a:lnTo>
                    <a:lnTo>
                      <a:pt x="4607" y="7942"/>
                    </a:lnTo>
                    <a:lnTo>
                      <a:pt x="4834" y="7733"/>
                    </a:lnTo>
                    <a:lnTo>
                      <a:pt x="5099" y="7563"/>
                    </a:lnTo>
                    <a:lnTo>
                      <a:pt x="5384" y="7392"/>
                    </a:lnTo>
                    <a:lnTo>
                      <a:pt x="5687" y="7259"/>
                    </a:lnTo>
                    <a:lnTo>
                      <a:pt x="5990" y="7127"/>
                    </a:lnTo>
                    <a:lnTo>
                      <a:pt x="6578" y="6918"/>
                    </a:lnTo>
                    <a:close/>
                    <a:moveTo>
                      <a:pt x="3678" y="5705"/>
                    </a:moveTo>
                    <a:lnTo>
                      <a:pt x="3659" y="5781"/>
                    </a:lnTo>
                    <a:lnTo>
                      <a:pt x="3678" y="5857"/>
                    </a:lnTo>
                    <a:lnTo>
                      <a:pt x="3735" y="5952"/>
                    </a:lnTo>
                    <a:lnTo>
                      <a:pt x="3792" y="6084"/>
                    </a:lnTo>
                    <a:lnTo>
                      <a:pt x="3905" y="6350"/>
                    </a:lnTo>
                    <a:lnTo>
                      <a:pt x="3735" y="6425"/>
                    </a:lnTo>
                    <a:lnTo>
                      <a:pt x="3583" y="6520"/>
                    </a:lnTo>
                    <a:lnTo>
                      <a:pt x="3450" y="6634"/>
                    </a:lnTo>
                    <a:lnTo>
                      <a:pt x="3318" y="6748"/>
                    </a:lnTo>
                    <a:lnTo>
                      <a:pt x="3052" y="7032"/>
                    </a:lnTo>
                    <a:lnTo>
                      <a:pt x="2825" y="7278"/>
                    </a:lnTo>
                    <a:lnTo>
                      <a:pt x="2560" y="7563"/>
                    </a:lnTo>
                    <a:lnTo>
                      <a:pt x="2332" y="7866"/>
                    </a:lnTo>
                    <a:lnTo>
                      <a:pt x="1858" y="8472"/>
                    </a:lnTo>
                    <a:lnTo>
                      <a:pt x="1839" y="8321"/>
                    </a:lnTo>
                    <a:lnTo>
                      <a:pt x="1782" y="8169"/>
                    </a:lnTo>
                    <a:lnTo>
                      <a:pt x="1707" y="7999"/>
                    </a:lnTo>
                    <a:lnTo>
                      <a:pt x="1631" y="7866"/>
                    </a:lnTo>
                    <a:lnTo>
                      <a:pt x="1593" y="7809"/>
                    </a:lnTo>
                    <a:lnTo>
                      <a:pt x="1536" y="7790"/>
                    </a:lnTo>
                    <a:lnTo>
                      <a:pt x="1764" y="7487"/>
                    </a:lnTo>
                    <a:lnTo>
                      <a:pt x="2010" y="7202"/>
                    </a:lnTo>
                    <a:lnTo>
                      <a:pt x="2256" y="6918"/>
                    </a:lnTo>
                    <a:lnTo>
                      <a:pt x="2522" y="6653"/>
                    </a:lnTo>
                    <a:lnTo>
                      <a:pt x="2787" y="6406"/>
                    </a:lnTo>
                    <a:lnTo>
                      <a:pt x="3071" y="6160"/>
                    </a:lnTo>
                    <a:lnTo>
                      <a:pt x="3375" y="5933"/>
                    </a:lnTo>
                    <a:lnTo>
                      <a:pt x="3678" y="5705"/>
                    </a:lnTo>
                    <a:close/>
                    <a:moveTo>
                      <a:pt x="15088" y="7695"/>
                    </a:moveTo>
                    <a:lnTo>
                      <a:pt x="15069" y="7885"/>
                    </a:lnTo>
                    <a:lnTo>
                      <a:pt x="15031" y="8074"/>
                    </a:lnTo>
                    <a:lnTo>
                      <a:pt x="14993" y="8264"/>
                    </a:lnTo>
                    <a:lnTo>
                      <a:pt x="14936" y="8434"/>
                    </a:lnTo>
                    <a:lnTo>
                      <a:pt x="14159" y="8586"/>
                    </a:lnTo>
                    <a:lnTo>
                      <a:pt x="14159" y="8586"/>
                    </a:lnTo>
                    <a:lnTo>
                      <a:pt x="14197" y="8548"/>
                    </a:lnTo>
                    <a:lnTo>
                      <a:pt x="14216" y="8491"/>
                    </a:lnTo>
                    <a:lnTo>
                      <a:pt x="14235" y="8453"/>
                    </a:lnTo>
                    <a:lnTo>
                      <a:pt x="14235" y="8397"/>
                    </a:lnTo>
                    <a:lnTo>
                      <a:pt x="14121" y="8169"/>
                    </a:lnTo>
                    <a:lnTo>
                      <a:pt x="13970" y="7961"/>
                    </a:lnTo>
                    <a:lnTo>
                      <a:pt x="13988" y="7961"/>
                    </a:lnTo>
                    <a:lnTo>
                      <a:pt x="14273" y="7847"/>
                    </a:lnTo>
                    <a:lnTo>
                      <a:pt x="14538" y="7771"/>
                    </a:lnTo>
                    <a:lnTo>
                      <a:pt x="14803" y="7714"/>
                    </a:lnTo>
                    <a:lnTo>
                      <a:pt x="15088" y="7695"/>
                    </a:lnTo>
                    <a:close/>
                    <a:moveTo>
                      <a:pt x="7506" y="8112"/>
                    </a:moveTo>
                    <a:lnTo>
                      <a:pt x="7431" y="8169"/>
                    </a:lnTo>
                    <a:lnTo>
                      <a:pt x="7108" y="8415"/>
                    </a:lnTo>
                    <a:lnTo>
                      <a:pt x="6786" y="8624"/>
                    </a:lnTo>
                    <a:lnTo>
                      <a:pt x="6786" y="8453"/>
                    </a:lnTo>
                    <a:lnTo>
                      <a:pt x="6786" y="8264"/>
                    </a:lnTo>
                    <a:lnTo>
                      <a:pt x="7506" y="8112"/>
                    </a:lnTo>
                    <a:close/>
                    <a:moveTo>
                      <a:pt x="8833" y="6501"/>
                    </a:moveTo>
                    <a:lnTo>
                      <a:pt x="9402" y="6520"/>
                    </a:lnTo>
                    <a:lnTo>
                      <a:pt x="9970" y="6577"/>
                    </a:lnTo>
                    <a:lnTo>
                      <a:pt x="10520" y="6672"/>
                    </a:lnTo>
                    <a:lnTo>
                      <a:pt x="11089" y="6785"/>
                    </a:lnTo>
                    <a:lnTo>
                      <a:pt x="11373" y="6880"/>
                    </a:lnTo>
                    <a:lnTo>
                      <a:pt x="11790" y="7032"/>
                    </a:lnTo>
                    <a:lnTo>
                      <a:pt x="12302" y="7240"/>
                    </a:lnTo>
                    <a:lnTo>
                      <a:pt x="12813" y="7487"/>
                    </a:lnTo>
                    <a:lnTo>
                      <a:pt x="13060" y="7619"/>
                    </a:lnTo>
                    <a:lnTo>
                      <a:pt x="13287" y="7752"/>
                    </a:lnTo>
                    <a:lnTo>
                      <a:pt x="13458" y="7904"/>
                    </a:lnTo>
                    <a:lnTo>
                      <a:pt x="13609" y="8036"/>
                    </a:lnTo>
                    <a:lnTo>
                      <a:pt x="13666" y="8112"/>
                    </a:lnTo>
                    <a:lnTo>
                      <a:pt x="13704" y="8188"/>
                    </a:lnTo>
                    <a:lnTo>
                      <a:pt x="13723" y="8264"/>
                    </a:lnTo>
                    <a:lnTo>
                      <a:pt x="13742" y="8340"/>
                    </a:lnTo>
                    <a:lnTo>
                      <a:pt x="13723" y="8397"/>
                    </a:lnTo>
                    <a:lnTo>
                      <a:pt x="13704" y="8472"/>
                    </a:lnTo>
                    <a:lnTo>
                      <a:pt x="13647" y="8548"/>
                    </a:lnTo>
                    <a:lnTo>
                      <a:pt x="13590" y="8605"/>
                    </a:lnTo>
                    <a:lnTo>
                      <a:pt x="13553" y="8624"/>
                    </a:lnTo>
                    <a:lnTo>
                      <a:pt x="13496" y="8643"/>
                    </a:lnTo>
                    <a:lnTo>
                      <a:pt x="13477" y="8643"/>
                    </a:lnTo>
                    <a:lnTo>
                      <a:pt x="13458" y="8586"/>
                    </a:lnTo>
                    <a:lnTo>
                      <a:pt x="13439" y="8529"/>
                    </a:lnTo>
                    <a:lnTo>
                      <a:pt x="13401" y="8510"/>
                    </a:lnTo>
                    <a:lnTo>
                      <a:pt x="13344" y="8491"/>
                    </a:lnTo>
                    <a:lnTo>
                      <a:pt x="13287" y="8510"/>
                    </a:lnTo>
                    <a:lnTo>
                      <a:pt x="13173" y="8548"/>
                    </a:lnTo>
                    <a:lnTo>
                      <a:pt x="12832" y="8415"/>
                    </a:lnTo>
                    <a:lnTo>
                      <a:pt x="12510" y="8245"/>
                    </a:lnTo>
                    <a:lnTo>
                      <a:pt x="12055" y="7999"/>
                    </a:lnTo>
                    <a:lnTo>
                      <a:pt x="11354" y="7714"/>
                    </a:lnTo>
                    <a:lnTo>
                      <a:pt x="10634" y="7449"/>
                    </a:lnTo>
                    <a:lnTo>
                      <a:pt x="10198" y="7316"/>
                    </a:lnTo>
                    <a:lnTo>
                      <a:pt x="9743" y="7184"/>
                    </a:lnTo>
                    <a:lnTo>
                      <a:pt x="9307" y="7051"/>
                    </a:lnTo>
                    <a:lnTo>
                      <a:pt x="8852" y="6937"/>
                    </a:lnTo>
                    <a:lnTo>
                      <a:pt x="7942" y="6748"/>
                    </a:lnTo>
                    <a:lnTo>
                      <a:pt x="7033" y="6615"/>
                    </a:lnTo>
                    <a:lnTo>
                      <a:pt x="7203" y="6558"/>
                    </a:lnTo>
                    <a:lnTo>
                      <a:pt x="7260" y="6615"/>
                    </a:lnTo>
                    <a:lnTo>
                      <a:pt x="7336" y="6634"/>
                    </a:lnTo>
                    <a:lnTo>
                      <a:pt x="7374" y="6615"/>
                    </a:lnTo>
                    <a:lnTo>
                      <a:pt x="7734" y="6577"/>
                    </a:lnTo>
                    <a:lnTo>
                      <a:pt x="8113" y="6539"/>
                    </a:lnTo>
                    <a:lnTo>
                      <a:pt x="8473" y="6501"/>
                    </a:lnTo>
                    <a:close/>
                    <a:moveTo>
                      <a:pt x="13363" y="4852"/>
                    </a:moveTo>
                    <a:lnTo>
                      <a:pt x="13515" y="4909"/>
                    </a:lnTo>
                    <a:lnTo>
                      <a:pt x="13837" y="5118"/>
                    </a:lnTo>
                    <a:lnTo>
                      <a:pt x="14159" y="5345"/>
                    </a:lnTo>
                    <a:lnTo>
                      <a:pt x="14481" y="5591"/>
                    </a:lnTo>
                    <a:lnTo>
                      <a:pt x="14785" y="5838"/>
                    </a:lnTo>
                    <a:lnTo>
                      <a:pt x="14822" y="5876"/>
                    </a:lnTo>
                    <a:lnTo>
                      <a:pt x="14860" y="5895"/>
                    </a:lnTo>
                    <a:lnTo>
                      <a:pt x="15050" y="6065"/>
                    </a:lnTo>
                    <a:lnTo>
                      <a:pt x="15220" y="6217"/>
                    </a:lnTo>
                    <a:lnTo>
                      <a:pt x="15372" y="6387"/>
                    </a:lnTo>
                    <a:lnTo>
                      <a:pt x="15353" y="6463"/>
                    </a:lnTo>
                    <a:lnTo>
                      <a:pt x="15391" y="6539"/>
                    </a:lnTo>
                    <a:lnTo>
                      <a:pt x="15448" y="6596"/>
                    </a:lnTo>
                    <a:lnTo>
                      <a:pt x="15486" y="6615"/>
                    </a:lnTo>
                    <a:lnTo>
                      <a:pt x="15562" y="6615"/>
                    </a:lnTo>
                    <a:lnTo>
                      <a:pt x="15732" y="6842"/>
                    </a:lnTo>
                    <a:lnTo>
                      <a:pt x="15903" y="7089"/>
                    </a:lnTo>
                    <a:lnTo>
                      <a:pt x="16206" y="7582"/>
                    </a:lnTo>
                    <a:lnTo>
                      <a:pt x="16490" y="8112"/>
                    </a:lnTo>
                    <a:lnTo>
                      <a:pt x="16756" y="8624"/>
                    </a:lnTo>
                    <a:lnTo>
                      <a:pt x="16509" y="8643"/>
                    </a:lnTo>
                    <a:lnTo>
                      <a:pt x="16377" y="8624"/>
                    </a:lnTo>
                    <a:lnTo>
                      <a:pt x="16244" y="8586"/>
                    </a:lnTo>
                    <a:lnTo>
                      <a:pt x="16130" y="8491"/>
                    </a:lnTo>
                    <a:lnTo>
                      <a:pt x="16016" y="8359"/>
                    </a:lnTo>
                    <a:lnTo>
                      <a:pt x="15884" y="8207"/>
                    </a:lnTo>
                    <a:lnTo>
                      <a:pt x="15732" y="8055"/>
                    </a:lnTo>
                    <a:lnTo>
                      <a:pt x="15581" y="7923"/>
                    </a:lnTo>
                    <a:lnTo>
                      <a:pt x="15410" y="7809"/>
                    </a:lnTo>
                    <a:lnTo>
                      <a:pt x="15410" y="7657"/>
                    </a:lnTo>
                    <a:lnTo>
                      <a:pt x="15467" y="7619"/>
                    </a:lnTo>
                    <a:lnTo>
                      <a:pt x="15505" y="7563"/>
                    </a:lnTo>
                    <a:lnTo>
                      <a:pt x="15505" y="7487"/>
                    </a:lnTo>
                    <a:lnTo>
                      <a:pt x="15486" y="7430"/>
                    </a:lnTo>
                    <a:lnTo>
                      <a:pt x="15410" y="7335"/>
                    </a:lnTo>
                    <a:lnTo>
                      <a:pt x="15391" y="7278"/>
                    </a:lnTo>
                    <a:lnTo>
                      <a:pt x="15372" y="7240"/>
                    </a:lnTo>
                    <a:lnTo>
                      <a:pt x="15334" y="7202"/>
                    </a:lnTo>
                    <a:lnTo>
                      <a:pt x="15296" y="7184"/>
                    </a:lnTo>
                    <a:lnTo>
                      <a:pt x="14993" y="6861"/>
                    </a:lnTo>
                    <a:lnTo>
                      <a:pt x="14671" y="6558"/>
                    </a:lnTo>
                    <a:lnTo>
                      <a:pt x="14330" y="6274"/>
                    </a:lnTo>
                    <a:lnTo>
                      <a:pt x="13970" y="6008"/>
                    </a:lnTo>
                    <a:lnTo>
                      <a:pt x="13704" y="5838"/>
                    </a:lnTo>
                    <a:lnTo>
                      <a:pt x="13420" y="5686"/>
                    </a:lnTo>
                    <a:lnTo>
                      <a:pt x="12851" y="5402"/>
                    </a:lnTo>
                    <a:lnTo>
                      <a:pt x="12719" y="5364"/>
                    </a:lnTo>
                    <a:lnTo>
                      <a:pt x="12548" y="5307"/>
                    </a:lnTo>
                    <a:lnTo>
                      <a:pt x="12188" y="5193"/>
                    </a:lnTo>
                    <a:lnTo>
                      <a:pt x="12586" y="5023"/>
                    </a:lnTo>
                    <a:lnTo>
                      <a:pt x="12662" y="5004"/>
                    </a:lnTo>
                    <a:lnTo>
                      <a:pt x="12738" y="4947"/>
                    </a:lnTo>
                    <a:lnTo>
                      <a:pt x="12984" y="4871"/>
                    </a:lnTo>
                    <a:lnTo>
                      <a:pt x="13098" y="4852"/>
                    </a:lnTo>
                    <a:close/>
                    <a:moveTo>
                      <a:pt x="4076" y="6634"/>
                    </a:moveTo>
                    <a:lnTo>
                      <a:pt x="4133" y="6672"/>
                    </a:lnTo>
                    <a:lnTo>
                      <a:pt x="4190" y="6710"/>
                    </a:lnTo>
                    <a:lnTo>
                      <a:pt x="4265" y="6729"/>
                    </a:lnTo>
                    <a:lnTo>
                      <a:pt x="4379" y="6729"/>
                    </a:lnTo>
                    <a:lnTo>
                      <a:pt x="4607" y="7032"/>
                    </a:lnTo>
                    <a:lnTo>
                      <a:pt x="4815" y="7335"/>
                    </a:lnTo>
                    <a:lnTo>
                      <a:pt x="4569" y="7525"/>
                    </a:lnTo>
                    <a:lnTo>
                      <a:pt x="4341" y="7733"/>
                    </a:lnTo>
                    <a:lnTo>
                      <a:pt x="4152" y="7942"/>
                    </a:lnTo>
                    <a:lnTo>
                      <a:pt x="4057" y="8074"/>
                    </a:lnTo>
                    <a:lnTo>
                      <a:pt x="4000" y="8207"/>
                    </a:lnTo>
                    <a:lnTo>
                      <a:pt x="3981" y="8245"/>
                    </a:lnTo>
                    <a:lnTo>
                      <a:pt x="3981" y="8283"/>
                    </a:lnTo>
                    <a:lnTo>
                      <a:pt x="2920" y="8567"/>
                    </a:lnTo>
                    <a:lnTo>
                      <a:pt x="2029" y="8795"/>
                    </a:lnTo>
                    <a:lnTo>
                      <a:pt x="2484" y="8207"/>
                    </a:lnTo>
                    <a:lnTo>
                      <a:pt x="2939" y="7638"/>
                    </a:lnTo>
                    <a:lnTo>
                      <a:pt x="3185" y="7354"/>
                    </a:lnTo>
                    <a:lnTo>
                      <a:pt x="3450" y="7051"/>
                    </a:lnTo>
                    <a:lnTo>
                      <a:pt x="3602" y="6918"/>
                    </a:lnTo>
                    <a:lnTo>
                      <a:pt x="3754" y="6804"/>
                    </a:lnTo>
                    <a:lnTo>
                      <a:pt x="3905" y="6691"/>
                    </a:lnTo>
                    <a:lnTo>
                      <a:pt x="4076" y="6634"/>
                    </a:lnTo>
                    <a:close/>
                    <a:moveTo>
                      <a:pt x="569" y="7942"/>
                    </a:moveTo>
                    <a:lnTo>
                      <a:pt x="1195" y="8112"/>
                    </a:lnTo>
                    <a:lnTo>
                      <a:pt x="1233" y="8112"/>
                    </a:lnTo>
                    <a:lnTo>
                      <a:pt x="1309" y="8093"/>
                    </a:lnTo>
                    <a:lnTo>
                      <a:pt x="1365" y="8055"/>
                    </a:lnTo>
                    <a:lnTo>
                      <a:pt x="1441" y="8207"/>
                    </a:lnTo>
                    <a:lnTo>
                      <a:pt x="1498" y="8359"/>
                    </a:lnTo>
                    <a:lnTo>
                      <a:pt x="1536" y="8529"/>
                    </a:lnTo>
                    <a:lnTo>
                      <a:pt x="1555" y="8719"/>
                    </a:lnTo>
                    <a:lnTo>
                      <a:pt x="1347" y="8738"/>
                    </a:lnTo>
                    <a:lnTo>
                      <a:pt x="1138" y="8757"/>
                    </a:lnTo>
                    <a:lnTo>
                      <a:pt x="949" y="8814"/>
                    </a:lnTo>
                    <a:lnTo>
                      <a:pt x="759" y="8889"/>
                    </a:lnTo>
                    <a:lnTo>
                      <a:pt x="683" y="8415"/>
                    </a:lnTo>
                    <a:lnTo>
                      <a:pt x="569" y="7942"/>
                    </a:lnTo>
                    <a:close/>
                    <a:moveTo>
                      <a:pt x="15353" y="8188"/>
                    </a:moveTo>
                    <a:lnTo>
                      <a:pt x="15524" y="8378"/>
                    </a:lnTo>
                    <a:lnTo>
                      <a:pt x="15675" y="8586"/>
                    </a:lnTo>
                    <a:lnTo>
                      <a:pt x="15846" y="8757"/>
                    </a:lnTo>
                    <a:lnTo>
                      <a:pt x="15941" y="8851"/>
                    </a:lnTo>
                    <a:lnTo>
                      <a:pt x="16035" y="8927"/>
                    </a:lnTo>
                    <a:lnTo>
                      <a:pt x="15998" y="8984"/>
                    </a:lnTo>
                    <a:lnTo>
                      <a:pt x="15979" y="9098"/>
                    </a:lnTo>
                    <a:lnTo>
                      <a:pt x="15960" y="9193"/>
                    </a:lnTo>
                    <a:lnTo>
                      <a:pt x="15865" y="9382"/>
                    </a:lnTo>
                    <a:lnTo>
                      <a:pt x="15732" y="9174"/>
                    </a:lnTo>
                    <a:lnTo>
                      <a:pt x="15581" y="8984"/>
                    </a:lnTo>
                    <a:lnTo>
                      <a:pt x="15410" y="8795"/>
                    </a:lnTo>
                    <a:lnTo>
                      <a:pt x="15239" y="8624"/>
                    </a:lnTo>
                    <a:lnTo>
                      <a:pt x="15296" y="8415"/>
                    </a:lnTo>
                    <a:lnTo>
                      <a:pt x="15353" y="8188"/>
                    </a:lnTo>
                    <a:close/>
                    <a:moveTo>
                      <a:pt x="16964" y="8927"/>
                    </a:moveTo>
                    <a:lnTo>
                      <a:pt x="16926" y="9079"/>
                    </a:lnTo>
                    <a:lnTo>
                      <a:pt x="16907" y="9230"/>
                    </a:lnTo>
                    <a:lnTo>
                      <a:pt x="16907" y="9363"/>
                    </a:lnTo>
                    <a:lnTo>
                      <a:pt x="16926" y="9515"/>
                    </a:lnTo>
                    <a:lnTo>
                      <a:pt x="16225" y="9401"/>
                    </a:lnTo>
                    <a:lnTo>
                      <a:pt x="16282" y="9212"/>
                    </a:lnTo>
                    <a:lnTo>
                      <a:pt x="16339" y="9003"/>
                    </a:lnTo>
                    <a:lnTo>
                      <a:pt x="16358" y="9003"/>
                    </a:lnTo>
                    <a:lnTo>
                      <a:pt x="16509" y="8984"/>
                    </a:lnTo>
                    <a:lnTo>
                      <a:pt x="16661" y="8965"/>
                    </a:lnTo>
                    <a:lnTo>
                      <a:pt x="16964" y="8927"/>
                    </a:lnTo>
                    <a:close/>
                    <a:moveTo>
                      <a:pt x="10539" y="7790"/>
                    </a:moveTo>
                    <a:lnTo>
                      <a:pt x="11108" y="7999"/>
                    </a:lnTo>
                    <a:lnTo>
                      <a:pt x="11676" y="8226"/>
                    </a:lnTo>
                    <a:lnTo>
                      <a:pt x="12245" y="8453"/>
                    </a:lnTo>
                    <a:lnTo>
                      <a:pt x="12813" y="8719"/>
                    </a:lnTo>
                    <a:lnTo>
                      <a:pt x="12529" y="8870"/>
                    </a:lnTo>
                    <a:lnTo>
                      <a:pt x="12264" y="9022"/>
                    </a:lnTo>
                    <a:lnTo>
                      <a:pt x="11998" y="9193"/>
                    </a:lnTo>
                    <a:lnTo>
                      <a:pt x="11733" y="9382"/>
                    </a:lnTo>
                    <a:lnTo>
                      <a:pt x="11695" y="9420"/>
                    </a:lnTo>
                    <a:lnTo>
                      <a:pt x="11676" y="9458"/>
                    </a:lnTo>
                    <a:lnTo>
                      <a:pt x="11657" y="9496"/>
                    </a:lnTo>
                    <a:lnTo>
                      <a:pt x="11657" y="9534"/>
                    </a:lnTo>
                    <a:lnTo>
                      <a:pt x="11240" y="9344"/>
                    </a:lnTo>
                    <a:lnTo>
                      <a:pt x="10804" y="9193"/>
                    </a:lnTo>
                    <a:lnTo>
                      <a:pt x="10368" y="9041"/>
                    </a:lnTo>
                    <a:lnTo>
                      <a:pt x="9913" y="8908"/>
                    </a:lnTo>
                    <a:lnTo>
                      <a:pt x="10236" y="8776"/>
                    </a:lnTo>
                    <a:lnTo>
                      <a:pt x="10577" y="8662"/>
                    </a:lnTo>
                    <a:lnTo>
                      <a:pt x="10918" y="8548"/>
                    </a:lnTo>
                    <a:lnTo>
                      <a:pt x="11278" y="8453"/>
                    </a:lnTo>
                    <a:lnTo>
                      <a:pt x="11335" y="8415"/>
                    </a:lnTo>
                    <a:lnTo>
                      <a:pt x="11373" y="8378"/>
                    </a:lnTo>
                    <a:lnTo>
                      <a:pt x="11392" y="8321"/>
                    </a:lnTo>
                    <a:lnTo>
                      <a:pt x="11392" y="8264"/>
                    </a:lnTo>
                    <a:lnTo>
                      <a:pt x="11373" y="8226"/>
                    </a:lnTo>
                    <a:lnTo>
                      <a:pt x="11335" y="8169"/>
                    </a:lnTo>
                    <a:lnTo>
                      <a:pt x="11297" y="8131"/>
                    </a:lnTo>
                    <a:lnTo>
                      <a:pt x="11183" y="8131"/>
                    </a:lnTo>
                    <a:lnTo>
                      <a:pt x="10842" y="8226"/>
                    </a:lnTo>
                    <a:lnTo>
                      <a:pt x="10482" y="8340"/>
                    </a:lnTo>
                    <a:lnTo>
                      <a:pt x="10141" y="8472"/>
                    </a:lnTo>
                    <a:lnTo>
                      <a:pt x="9800" y="8605"/>
                    </a:lnTo>
                    <a:lnTo>
                      <a:pt x="9724" y="8397"/>
                    </a:lnTo>
                    <a:lnTo>
                      <a:pt x="9629" y="8188"/>
                    </a:lnTo>
                    <a:lnTo>
                      <a:pt x="9819" y="8112"/>
                    </a:lnTo>
                    <a:lnTo>
                      <a:pt x="10425" y="7904"/>
                    </a:lnTo>
                    <a:lnTo>
                      <a:pt x="10463" y="7885"/>
                    </a:lnTo>
                    <a:lnTo>
                      <a:pt x="10501" y="7847"/>
                    </a:lnTo>
                    <a:lnTo>
                      <a:pt x="10539" y="7790"/>
                    </a:lnTo>
                    <a:close/>
                    <a:moveTo>
                      <a:pt x="14917" y="8776"/>
                    </a:moveTo>
                    <a:lnTo>
                      <a:pt x="15145" y="9003"/>
                    </a:lnTo>
                    <a:lnTo>
                      <a:pt x="15353" y="9230"/>
                    </a:lnTo>
                    <a:lnTo>
                      <a:pt x="15543" y="9477"/>
                    </a:lnTo>
                    <a:lnTo>
                      <a:pt x="15694" y="9761"/>
                    </a:lnTo>
                    <a:lnTo>
                      <a:pt x="15732" y="9799"/>
                    </a:lnTo>
                    <a:lnTo>
                      <a:pt x="15751" y="9818"/>
                    </a:lnTo>
                    <a:lnTo>
                      <a:pt x="15694" y="9951"/>
                    </a:lnTo>
                    <a:lnTo>
                      <a:pt x="15637" y="10083"/>
                    </a:lnTo>
                    <a:lnTo>
                      <a:pt x="14822" y="9856"/>
                    </a:lnTo>
                    <a:lnTo>
                      <a:pt x="13988" y="9647"/>
                    </a:lnTo>
                    <a:lnTo>
                      <a:pt x="13590" y="9553"/>
                    </a:lnTo>
                    <a:lnTo>
                      <a:pt x="13173" y="9477"/>
                    </a:lnTo>
                    <a:lnTo>
                      <a:pt x="12757" y="9420"/>
                    </a:lnTo>
                    <a:lnTo>
                      <a:pt x="12321" y="9363"/>
                    </a:lnTo>
                    <a:lnTo>
                      <a:pt x="12757" y="9117"/>
                    </a:lnTo>
                    <a:lnTo>
                      <a:pt x="13192" y="8908"/>
                    </a:lnTo>
                    <a:lnTo>
                      <a:pt x="13230" y="8927"/>
                    </a:lnTo>
                    <a:lnTo>
                      <a:pt x="13249" y="8984"/>
                    </a:lnTo>
                    <a:lnTo>
                      <a:pt x="13268" y="9022"/>
                    </a:lnTo>
                    <a:lnTo>
                      <a:pt x="13325" y="9060"/>
                    </a:lnTo>
                    <a:lnTo>
                      <a:pt x="13420" y="9060"/>
                    </a:lnTo>
                    <a:lnTo>
                      <a:pt x="13477" y="9041"/>
                    </a:lnTo>
                    <a:lnTo>
                      <a:pt x="13553" y="9060"/>
                    </a:lnTo>
                    <a:lnTo>
                      <a:pt x="13628" y="9060"/>
                    </a:lnTo>
                    <a:lnTo>
                      <a:pt x="13666" y="9022"/>
                    </a:lnTo>
                    <a:lnTo>
                      <a:pt x="13685" y="9003"/>
                    </a:lnTo>
                    <a:lnTo>
                      <a:pt x="14292" y="8889"/>
                    </a:lnTo>
                    <a:lnTo>
                      <a:pt x="14917" y="8776"/>
                    </a:lnTo>
                    <a:close/>
                    <a:moveTo>
                      <a:pt x="8852" y="8017"/>
                    </a:moveTo>
                    <a:lnTo>
                      <a:pt x="8170" y="8605"/>
                    </a:lnTo>
                    <a:lnTo>
                      <a:pt x="7450" y="9136"/>
                    </a:lnTo>
                    <a:lnTo>
                      <a:pt x="6729" y="9629"/>
                    </a:lnTo>
                    <a:lnTo>
                      <a:pt x="5971" y="10102"/>
                    </a:lnTo>
                    <a:lnTo>
                      <a:pt x="5952" y="10121"/>
                    </a:lnTo>
                    <a:lnTo>
                      <a:pt x="5933" y="10102"/>
                    </a:lnTo>
                    <a:lnTo>
                      <a:pt x="5649" y="10027"/>
                    </a:lnTo>
                    <a:lnTo>
                      <a:pt x="5346" y="9989"/>
                    </a:lnTo>
                    <a:lnTo>
                      <a:pt x="5061" y="9951"/>
                    </a:lnTo>
                    <a:lnTo>
                      <a:pt x="4720" y="9951"/>
                    </a:lnTo>
                    <a:lnTo>
                      <a:pt x="5232" y="9761"/>
                    </a:lnTo>
                    <a:lnTo>
                      <a:pt x="5744" y="9553"/>
                    </a:lnTo>
                    <a:lnTo>
                      <a:pt x="6255" y="9325"/>
                    </a:lnTo>
                    <a:lnTo>
                      <a:pt x="6729" y="9041"/>
                    </a:lnTo>
                    <a:lnTo>
                      <a:pt x="7108" y="8814"/>
                    </a:lnTo>
                    <a:lnTo>
                      <a:pt x="7450" y="8567"/>
                    </a:lnTo>
                    <a:lnTo>
                      <a:pt x="7772" y="8340"/>
                    </a:lnTo>
                    <a:lnTo>
                      <a:pt x="7942" y="8245"/>
                    </a:lnTo>
                    <a:lnTo>
                      <a:pt x="8094" y="8169"/>
                    </a:lnTo>
                    <a:lnTo>
                      <a:pt x="8265" y="8093"/>
                    </a:lnTo>
                    <a:lnTo>
                      <a:pt x="8435" y="8055"/>
                    </a:lnTo>
                    <a:lnTo>
                      <a:pt x="8606" y="8036"/>
                    </a:lnTo>
                    <a:lnTo>
                      <a:pt x="8795" y="8017"/>
                    </a:lnTo>
                    <a:close/>
                    <a:moveTo>
                      <a:pt x="9497" y="9155"/>
                    </a:moveTo>
                    <a:lnTo>
                      <a:pt x="9838" y="9230"/>
                    </a:lnTo>
                    <a:lnTo>
                      <a:pt x="10160" y="9325"/>
                    </a:lnTo>
                    <a:lnTo>
                      <a:pt x="10482" y="9420"/>
                    </a:lnTo>
                    <a:lnTo>
                      <a:pt x="10804" y="9534"/>
                    </a:lnTo>
                    <a:lnTo>
                      <a:pt x="11127" y="9666"/>
                    </a:lnTo>
                    <a:lnTo>
                      <a:pt x="11430" y="9799"/>
                    </a:lnTo>
                    <a:lnTo>
                      <a:pt x="11752" y="9951"/>
                    </a:lnTo>
                    <a:lnTo>
                      <a:pt x="12055" y="10102"/>
                    </a:lnTo>
                    <a:lnTo>
                      <a:pt x="11828" y="10368"/>
                    </a:lnTo>
                    <a:lnTo>
                      <a:pt x="11127" y="10102"/>
                    </a:lnTo>
                    <a:lnTo>
                      <a:pt x="10406" y="9875"/>
                    </a:lnTo>
                    <a:lnTo>
                      <a:pt x="9667" y="9685"/>
                    </a:lnTo>
                    <a:lnTo>
                      <a:pt x="8928" y="9553"/>
                    </a:lnTo>
                    <a:lnTo>
                      <a:pt x="9497" y="9155"/>
                    </a:lnTo>
                    <a:close/>
                    <a:moveTo>
                      <a:pt x="5554" y="8188"/>
                    </a:moveTo>
                    <a:lnTo>
                      <a:pt x="5611" y="8378"/>
                    </a:lnTo>
                    <a:lnTo>
                      <a:pt x="5649" y="8548"/>
                    </a:lnTo>
                    <a:lnTo>
                      <a:pt x="5668" y="8719"/>
                    </a:lnTo>
                    <a:lnTo>
                      <a:pt x="5687" y="8927"/>
                    </a:lnTo>
                    <a:lnTo>
                      <a:pt x="5706" y="9003"/>
                    </a:lnTo>
                    <a:lnTo>
                      <a:pt x="5744" y="9041"/>
                    </a:lnTo>
                    <a:lnTo>
                      <a:pt x="5801" y="9079"/>
                    </a:lnTo>
                    <a:lnTo>
                      <a:pt x="5857" y="9098"/>
                    </a:lnTo>
                    <a:lnTo>
                      <a:pt x="5914" y="9079"/>
                    </a:lnTo>
                    <a:lnTo>
                      <a:pt x="5971" y="9041"/>
                    </a:lnTo>
                    <a:lnTo>
                      <a:pt x="6009" y="9003"/>
                    </a:lnTo>
                    <a:lnTo>
                      <a:pt x="6009" y="8927"/>
                    </a:lnTo>
                    <a:lnTo>
                      <a:pt x="6009" y="8738"/>
                    </a:lnTo>
                    <a:lnTo>
                      <a:pt x="5990" y="8567"/>
                    </a:lnTo>
                    <a:lnTo>
                      <a:pt x="5952" y="8397"/>
                    </a:lnTo>
                    <a:lnTo>
                      <a:pt x="5914" y="8226"/>
                    </a:lnTo>
                    <a:lnTo>
                      <a:pt x="6350" y="8207"/>
                    </a:lnTo>
                    <a:lnTo>
                      <a:pt x="6388" y="8264"/>
                    </a:lnTo>
                    <a:lnTo>
                      <a:pt x="6445" y="8302"/>
                    </a:lnTo>
                    <a:lnTo>
                      <a:pt x="6445" y="8340"/>
                    </a:lnTo>
                    <a:lnTo>
                      <a:pt x="6464" y="8662"/>
                    </a:lnTo>
                    <a:lnTo>
                      <a:pt x="6483" y="8738"/>
                    </a:lnTo>
                    <a:lnTo>
                      <a:pt x="6540" y="8795"/>
                    </a:lnTo>
                    <a:lnTo>
                      <a:pt x="6085" y="9041"/>
                    </a:lnTo>
                    <a:lnTo>
                      <a:pt x="5611" y="9268"/>
                    </a:lnTo>
                    <a:lnTo>
                      <a:pt x="5118" y="9458"/>
                    </a:lnTo>
                    <a:lnTo>
                      <a:pt x="4625" y="9629"/>
                    </a:lnTo>
                    <a:lnTo>
                      <a:pt x="4569" y="9629"/>
                    </a:lnTo>
                    <a:lnTo>
                      <a:pt x="4512" y="9647"/>
                    </a:lnTo>
                    <a:lnTo>
                      <a:pt x="3924" y="9875"/>
                    </a:lnTo>
                    <a:lnTo>
                      <a:pt x="3337" y="10083"/>
                    </a:lnTo>
                    <a:lnTo>
                      <a:pt x="2730" y="10292"/>
                    </a:lnTo>
                    <a:lnTo>
                      <a:pt x="2124" y="10481"/>
                    </a:lnTo>
                    <a:lnTo>
                      <a:pt x="1934" y="10519"/>
                    </a:lnTo>
                    <a:lnTo>
                      <a:pt x="1764" y="10538"/>
                    </a:lnTo>
                    <a:lnTo>
                      <a:pt x="1669" y="10519"/>
                    </a:lnTo>
                    <a:lnTo>
                      <a:pt x="1593" y="10519"/>
                    </a:lnTo>
                    <a:lnTo>
                      <a:pt x="1517" y="10481"/>
                    </a:lnTo>
                    <a:lnTo>
                      <a:pt x="1441" y="10444"/>
                    </a:lnTo>
                    <a:lnTo>
                      <a:pt x="1328" y="10349"/>
                    </a:lnTo>
                    <a:lnTo>
                      <a:pt x="1233" y="10216"/>
                    </a:lnTo>
                    <a:lnTo>
                      <a:pt x="1157" y="10064"/>
                    </a:lnTo>
                    <a:lnTo>
                      <a:pt x="1100" y="9913"/>
                    </a:lnTo>
                    <a:lnTo>
                      <a:pt x="986" y="9534"/>
                    </a:lnTo>
                    <a:lnTo>
                      <a:pt x="1233" y="9420"/>
                    </a:lnTo>
                    <a:lnTo>
                      <a:pt x="1479" y="9325"/>
                    </a:lnTo>
                    <a:lnTo>
                      <a:pt x="1726" y="9230"/>
                    </a:lnTo>
                    <a:lnTo>
                      <a:pt x="1972" y="9155"/>
                    </a:lnTo>
                    <a:lnTo>
                      <a:pt x="3014" y="8889"/>
                    </a:lnTo>
                    <a:lnTo>
                      <a:pt x="5554" y="8188"/>
                    </a:lnTo>
                    <a:close/>
                    <a:moveTo>
                      <a:pt x="4796" y="10273"/>
                    </a:moveTo>
                    <a:lnTo>
                      <a:pt x="5175" y="10292"/>
                    </a:lnTo>
                    <a:lnTo>
                      <a:pt x="5554" y="10349"/>
                    </a:lnTo>
                    <a:lnTo>
                      <a:pt x="5611" y="10368"/>
                    </a:lnTo>
                    <a:lnTo>
                      <a:pt x="5668" y="10406"/>
                    </a:lnTo>
                    <a:lnTo>
                      <a:pt x="5687" y="10444"/>
                    </a:lnTo>
                    <a:lnTo>
                      <a:pt x="5706" y="10500"/>
                    </a:lnTo>
                    <a:lnTo>
                      <a:pt x="5744" y="10652"/>
                    </a:lnTo>
                    <a:lnTo>
                      <a:pt x="5744" y="10804"/>
                    </a:lnTo>
                    <a:lnTo>
                      <a:pt x="5459" y="10766"/>
                    </a:lnTo>
                    <a:lnTo>
                      <a:pt x="4910" y="10766"/>
                    </a:lnTo>
                    <a:lnTo>
                      <a:pt x="4625" y="10804"/>
                    </a:lnTo>
                    <a:lnTo>
                      <a:pt x="4607" y="10273"/>
                    </a:lnTo>
                    <a:close/>
                    <a:moveTo>
                      <a:pt x="9212" y="8245"/>
                    </a:moveTo>
                    <a:lnTo>
                      <a:pt x="9288" y="8283"/>
                    </a:lnTo>
                    <a:lnTo>
                      <a:pt x="9326" y="8340"/>
                    </a:lnTo>
                    <a:lnTo>
                      <a:pt x="9383" y="8397"/>
                    </a:lnTo>
                    <a:lnTo>
                      <a:pt x="9421" y="8472"/>
                    </a:lnTo>
                    <a:lnTo>
                      <a:pt x="9421" y="8529"/>
                    </a:lnTo>
                    <a:lnTo>
                      <a:pt x="9421" y="8605"/>
                    </a:lnTo>
                    <a:lnTo>
                      <a:pt x="9383" y="8681"/>
                    </a:lnTo>
                    <a:lnTo>
                      <a:pt x="9307" y="8832"/>
                    </a:lnTo>
                    <a:lnTo>
                      <a:pt x="9155" y="8984"/>
                    </a:lnTo>
                    <a:lnTo>
                      <a:pt x="8966" y="9155"/>
                    </a:lnTo>
                    <a:lnTo>
                      <a:pt x="8738" y="9325"/>
                    </a:lnTo>
                    <a:lnTo>
                      <a:pt x="8492" y="9496"/>
                    </a:lnTo>
                    <a:lnTo>
                      <a:pt x="8208" y="9685"/>
                    </a:lnTo>
                    <a:lnTo>
                      <a:pt x="7620" y="10027"/>
                    </a:lnTo>
                    <a:lnTo>
                      <a:pt x="7033" y="10330"/>
                    </a:lnTo>
                    <a:lnTo>
                      <a:pt x="6483" y="10614"/>
                    </a:lnTo>
                    <a:lnTo>
                      <a:pt x="6047" y="10804"/>
                    </a:lnTo>
                    <a:lnTo>
                      <a:pt x="6047" y="10406"/>
                    </a:lnTo>
                    <a:lnTo>
                      <a:pt x="6085" y="10406"/>
                    </a:lnTo>
                    <a:lnTo>
                      <a:pt x="6123" y="10387"/>
                    </a:lnTo>
                    <a:lnTo>
                      <a:pt x="6559" y="10140"/>
                    </a:lnTo>
                    <a:lnTo>
                      <a:pt x="6976" y="9875"/>
                    </a:lnTo>
                    <a:lnTo>
                      <a:pt x="7393" y="9591"/>
                    </a:lnTo>
                    <a:lnTo>
                      <a:pt x="7791" y="9306"/>
                    </a:lnTo>
                    <a:lnTo>
                      <a:pt x="8151" y="9041"/>
                    </a:lnTo>
                    <a:lnTo>
                      <a:pt x="8492" y="8757"/>
                    </a:lnTo>
                    <a:lnTo>
                      <a:pt x="8644" y="8624"/>
                    </a:lnTo>
                    <a:lnTo>
                      <a:pt x="8814" y="8453"/>
                    </a:lnTo>
                    <a:lnTo>
                      <a:pt x="8909" y="8378"/>
                    </a:lnTo>
                    <a:lnTo>
                      <a:pt x="8985" y="8302"/>
                    </a:lnTo>
                    <a:lnTo>
                      <a:pt x="9080" y="8264"/>
                    </a:lnTo>
                    <a:lnTo>
                      <a:pt x="9155" y="8245"/>
                    </a:lnTo>
                    <a:close/>
                    <a:moveTo>
                      <a:pt x="8530" y="9799"/>
                    </a:moveTo>
                    <a:lnTo>
                      <a:pt x="8606" y="9837"/>
                    </a:lnTo>
                    <a:lnTo>
                      <a:pt x="8985" y="9894"/>
                    </a:lnTo>
                    <a:lnTo>
                      <a:pt x="9383" y="9970"/>
                    </a:lnTo>
                    <a:lnTo>
                      <a:pt x="9781" y="10064"/>
                    </a:lnTo>
                    <a:lnTo>
                      <a:pt x="10160" y="10159"/>
                    </a:lnTo>
                    <a:lnTo>
                      <a:pt x="10539" y="10273"/>
                    </a:lnTo>
                    <a:lnTo>
                      <a:pt x="10918" y="10387"/>
                    </a:lnTo>
                    <a:lnTo>
                      <a:pt x="11297" y="10519"/>
                    </a:lnTo>
                    <a:lnTo>
                      <a:pt x="11676" y="10652"/>
                    </a:lnTo>
                    <a:lnTo>
                      <a:pt x="11525" y="10804"/>
                    </a:lnTo>
                    <a:lnTo>
                      <a:pt x="11411" y="10974"/>
                    </a:lnTo>
                    <a:lnTo>
                      <a:pt x="11373" y="11031"/>
                    </a:lnTo>
                    <a:lnTo>
                      <a:pt x="11316" y="11050"/>
                    </a:lnTo>
                    <a:lnTo>
                      <a:pt x="11259" y="11069"/>
                    </a:lnTo>
                    <a:lnTo>
                      <a:pt x="11183" y="11069"/>
                    </a:lnTo>
                    <a:lnTo>
                      <a:pt x="11032" y="11050"/>
                    </a:lnTo>
                    <a:lnTo>
                      <a:pt x="10842" y="11012"/>
                    </a:lnTo>
                    <a:lnTo>
                      <a:pt x="10653" y="10936"/>
                    </a:lnTo>
                    <a:lnTo>
                      <a:pt x="10463" y="10860"/>
                    </a:lnTo>
                    <a:lnTo>
                      <a:pt x="9876" y="10595"/>
                    </a:lnTo>
                    <a:lnTo>
                      <a:pt x="9402" y="10425"/>
                    </a:lnTo>
                    <a:lnTo>
                      <a:pt x="8928" y="10311"/>
                    </a:lnTo>
                    <a:lnTo>
                      <a:pt x="8435" y="10216"/>
                    </a:lnTo>
                    <a:lnTo>
                      <a:pt x="7942" y="10159"/>
                    </a:lnTo>
                    <a:lnTo>
                      <a:pt x="8530" y="9799"/>
                    </a:lnTo>
                    <a:close/>
                    <a:moveTo>
                      <a:pt x="15183" y="0"/>
                    </a:moveTo>
                    <a:lnTo>
                      <a:pt x="15107" y="19"/>
                    </a:lnTo>
                    <a:lnTo>
                      <a:pt x="15069" y="57"/>
                    </a:lnTo>
                    <a:lnTo>
                      <a:pt x="15031" y="114"/>
                    </a:lnTo>
                    <a:lnTo>
                      <a:pt x="15031" y="171"/>
                    </a:lnTo>
                    <a:lnTo>
                      <a:pt x="15050" y="228"/>
                    </a:lnTo>
                    <a:lnTo>
                      <a:pt x="15069" y="284"/>
                    </a:lnTo>
                    <a:lnTo>
                      <a:pt x="15126" y="322"/>
                    </a:lnTo>
                    <a:lnTo>
                      <a:pt x="15183" y="341"/>
                    </a:lnTo>
                    <a:lnTo>
                      <a:pt x="15524" y="360"/>
                    </a:lnTo>
                    <a:lnTo>
                      <a:pt x="15865" y="417"/>
                    </a:lnTo>
                    <a:lnTo>
                      <a:pt x="16509" y="531"/>
                    </a:lnTo>
                    <a:lnTo>
                      <a:pt x="17059" y="682"/>
                    </a:lnTo>
                    <a:lnTo>
                      <a:pt x="17267" y="758"/>
                    </a:lnTo>
                    <a:lnTo>
                      <a:pt x="17457" y="815"/>
                    </a:lnTo>
                    <a:lnTo>
                      <a:pt x="17609" y="891"/>
                    </a:lnTo>
                    <a:lnTo>
                      <a:pt x="17722" y="986"/>
                    </a:lnTo>
                    <a:lnTo>
                      <a:pt x="17817" y="1080"/>
                    </a:lnTo>
                    <a:lnTo>
                      <a:pt x="17855" y="1213"/>
                    </a:lnTo>
                    <a:lnTo>
                      <a:pt x="17874" y="1346"/>
                    </a:lnTo>
                    <a:lnTo>
                      <a:pt x="17874" y="1497"/>
                    </a:lnTo>
                    <a:lnTo>
                      <a:pt x="17817" y="1668"/>
                    </a:lnTo>
                    <a:lnTo>
                      <a:pt x="17533" y="1516"/>
                    </a:lnTo>
                    <a:lnTo>
                      <a:pt x="17248" y="1384"/>
                    </a:lnTo>
                    <a:lnTo>
                      <a:pt x="16945" y="1270"/>
                    </a:lnTo>
                    <a:lnTo>
                      <a:pt x="16642" y="1175"/>
                    </a:lnTo>
                    <a:lnTo>
                      <a:pt x="16566" y="1156"/>
                    </a:lnTo>
                    <a:lnTo>
                      <a:pt x="16490" y="1156"/>
                    </a:lnTo>
                    <a:lnTo>
                      <a:pt x="16320" y="1175"/>
                    </a:lnTo>
                    <a:lnTo>
                      <a:pt x="16149" y="1194"/>
                    </a:lnTo>
                    <a:lnTo>
                      <a:pt x="16016" y="1175"/>
                    </a:lnTo>
                    <a:lnTo>
                      <a:pt x="15941" y="1137"/>
                    </a:lnTo>
                    <a:lnTo>
                      <a:pt x="15865" y="1099"/>
                    </a:lnTo>
                    <a:lnTo>
                      <a:pt x="15751" y="1043"/>
                    </a:lnTo>
                    <a:lnTo>
                      <a:pt x="15637" y="1005"/>
                    </a:lnTo>
                    <a:lnTo>
                      <a:pt x="15505" y="986"/>
                    </a:lnTo>
                    <a:lnTo>
                      <a:pt x="15201" y="986"/>
                    </a:lnTo>
                    <a:lnTo>
                      <a:pt x="15050" y="1024"/>
                    </a:lnTo>
                    <a:lnTo>
                      <a:pt x="14917" y="1062"/>
                    </a:lnTo>
                    <a:lnTo>
                      <a:pt x="14652" y="1156"/>
                    </a:lnTo>
                    <a:lnTo>
                      <a:pt x="14462" y="1232"/>
                    </a:lnTo>
                    <a:lnTo>
                      <a:pt x="14273" y="1289"/>
                    </a:lnTo>
                    <a:lnTo>
                      <a:pt x="13875" y="1384"/>
                    </a:lnTo>
                    <a:lnTo>
                      <a:pt x="13496" y="1441"/>
                    </a:lnTo>
                    <a:lnTo>
                      <a:pt x="13079" y="1497"/>
                    </a:lnTo>
                    <a:lnTo>
                      <a:pt x="12927" y="1535"/>
                    </a:lnTo>
                    <a:lnTo>
                      <a:pt x="12794" y="1592"/>
                    </a:lnTo>
                    <a:lnTo>
                      <a:pt x="12662" y="1649"/>
                    </a:lnTo>
                    <a:lnTo>
                      <a:pt x="12548" y="1725"/>
                    </a:lnTo>
                    <a:lnTo>
                      <a:pt x="12453" y="1820"/>
                    </a:lnTo>
                    <a:lnTo>
                      <a:pt x="12358" y="1933"/>
                    </a:lnTo>
                    <a:lnTo>
                      <a:pt x="12264" y="2047"/>
                    </a:lnTo>
                    <a:lnTo>
                      <a:pt x="12207" y="2180"/>
                    </a:lnTo>
                    <a:lnTo>
                      <a:pt x="12017" y="2104"/>
                    </a:lnTo>
                    <a:lnTo>
                      <a:pt x="11960" y="2066"/>
                    </a:lnTo>
                    <a:lnTo>
                      <a:pt x="11904" y="1971"/>
                    </a:lnTo>
                    <a:lnTo>
                      <a:pt x="11847" y="1895"/>
                    </a:lnTo>
                    <a:lnTo>
                      <a:pt x="11847" y="1820"/>
                    </a:lnTo>
                    <a:lnTo>
                      <a:pt x="11866" y="1744"/>
                    </a:lnTo>
                    <a:lnTo>
                      <a:pt x="11885" y="1668"/>
                    </a:lnTo>
                    <a:lnTo>
                      <a:pt x="11942" y="1573"/>
                    </a:lnTo>
                    <a:lnTo>
                      <a:pt x="12074" y="1403"/>
                    </a:lnTo>
                    <a:lnTo>
                      <a:pt x="12226" y="1213"/>
                    </a:lnTo>
                    <a:lnTo>
                      <a:pt x="12396" y="1062"/>
                    </a:lnTo>
                    <a:lnTo>
                      <a:pt x="12567" y="929"/>
                    </a:lnTo>
                    <a:lnTo>
                      <a:pt x="12794" y="758"/>
                    </a:lnTo>
                    <a:lnTo>
                      <a:pt x="12984" y="663"/>
                    </a:lnTo>
                    <a:lnTo>
                      <a:pt x="13173" y="588"/>
                    </a:lnTo>
                    <a:lnTo>
                      <a:pt x="13363" y="531"/>
                    </a:lnTo>
                    <a:lnTo>
                      <a:pt x="13571" y="474"/>
                    </a:lnTo>
                    <a:lnTo>
                      <a:pt x="13988" y="398"/>
                    </a:lnTo>
                    <a:lnTo>
                      <a:pt x="14386" y="341"/>
                    </a:lnTo>
                    <a:lnTo>
                      <a:pt x="14462" y="322"/>
                    </a:lnTo>
                    <a:lnTo>
                      <a:pt x="14500" y="284"/>
                    </a:lnTo>
                    <a:lnTo>
                      <a:pt x="14519" y="228"/>
                    </a:lnTo>
                    <a:lnTo>
                      <a:pt x="14519" y="171"/>
                    </a:lnTo>
                    <a:lnTo>
                      <a:pt x="14481" y="114"/>
                    </a:lnTo>
                    <a:lnTo>
                      <a:pt x="14443" y="76"/>
                    </a:lnTo>
                    <a:lnTo>
                      <a:pt x="14405" y="38"/>
                    </a:lnTo>
                    <a:lnTo>
                      <a:pt x="14330" y="19"/>
                    </a:lnTo>
                    <a:lnTo>
                      <a:pt x="14311" y="38"/>
                    </a:lnTo>
                    <a:lnTo>
                      <a:pt x="13894" y="95"/>
                    </a:lnTo>
                    <a:lnTo>
                      <a:pt x="13458" y="190"/>
                    </a:lnTo>
                    <a:lnTo>
                      <a:pt x="13003" y="341"/>
                    </a:lnTo>
                    <a:lnTo>
                      <a:pt x="12794" y="417"/>
                    </a:lnTo>
                    <a:lnTo>
                      <a:pt x="12586" y="512"/>
                    </a:lnTo>
                    <a:lnTo>
                      <a:pt x="12377" y="626"/>
                    </a:lnTo>
                    <a:lnTo>
                      <a:pt x="12188" y="758"/>
                    </a:lnTo>
                    <a:lnTo>
                      <a:pt x="12036" y="891"/>
                    </a:lnTo>
                    <a:lnTo>
                      <a:pt x="11885" y="1043"/>
                    </a:lnTo>
                    <a:lnTo>
                      <a:pt x="11752" y="1213"/>
                    </a:lnTo>
                    <a:lnTo>
                      <a:pt x="11657" y="1403"/>
                    </a:lnTo>
                    <a:lnTo>
                      <a:pt x="11581" y="1611"/>
                    </a:lnTo>
                    <a:lnTo>
                      <a:pt x="11562" y="1839"/>
                    </a:lnTo>
                    <a:lnTo>
                      <a:pt x="11506" y="1895"/>
                    </a:lnTo>
                    <a:lnTo>
                      <a:pt x="11487" y="1971"/>
                    </a:lnTo>
                    <a:lnTo>
                      <a:pt x="11506" y="2047"/>
                    </a:lnTo>
                    <a:lnTo>
                      <a:pt x="11525" y="2085"/>
                    </a:lnTo>
                    <a:lnTo>
                      <a:pt x="11562" y="2104"/>
                    </a:lnTo>
                    <a:lnTo>
                      <a:pt x="11600" y="2199"/>
                    </a:lnTo>
                    <a:lnTo>
                      <a:pt x="11657" y="2275"/>
                    </a:lnTo>
                    <a:lnTo>
                      <a:pt x="11828" y="2919"/>
                    </a:lnTo>
                    <a:lnTo>
                      <a:pt x="11942" y="3412"/>
                    </a:lnTo>
                    <a:lnTo>
                      <a:pt x="12377" y="4738"/>
                    </a:lnTo>
                    <a:lnTo>
                      <a:pt x="12150" y="4852"/>
                    </a:lnTo>
                    <a:lnTo>
                      <a:pt x="11942" y="4947"/>
                    </a:lnTo>
                    <a:lnTo>
                      <a:pt x="11904" y="4966"/>
                    </a:lnTo>
                    <a:lnTo>
                      <a:pt x="11885" y="5004"/>
                    </a:lnTo>
                    <a:lnTo>
                      <a:pt x="11847" y="5080"/>
                    </a:lnTo>
                    <a:lnTo>
                      <a:pt x="11714" y="5023"/>
                    </a:lnTo>
                    <a:lnTo>
                      <a:pt x="11619" y="4966"/>
                    </a:lnTo>
                    <a:lnTo>
                      <a:pt x="11525" y="4890"/>
                    </a:lnTo>
                    <a:lnTo>
                      <a:pt x="11468" y="4833"/>
                    </a:lnTo>
                    <a:lnTo>
                      <a:pt x="11392" y="4776"/>
                    </a:lnTo>
                    <a:lnTo>
                      <a:pt x="11316" y="4757"/>
                    </a:lnTo>
                    <a:lnTo>
                      <a:pt x="11240" y="4776"/>
                    </a:lnTo>
                    <a:lnTo>
                      <a:pt x="11183" y="4814"/>
                    </a:lnTo>
                    <a:lnTo>
                      <a:pt x="11089" y="4814"/>
                    </a:lnTo>
                    <a:lnTo>
                      <a:pt x="11051" y="4833"/>
                    </a:lnTo>
                    <a:lnTo>
                      <a:pt x="11013" y="4871"/>
                    </a:lnTo>
                    <a:lnTo>
                      <a:pt x="10975" y="4928"/>
                    </a:lnTo>
                    <a:lnTo>
                      <a:pt x="10918" y="5061"/>
                    </a:lnTo>
                    <a:lnTo>
                      <a:pt x="10861" y="5174"/>
                    </a:lnTo>
                    <a:lnTo>
                      <a:pt x="10766" y="5269"/>
                    </a:lnTo>
                    <a:lnTo>
                      <a:pt x="10691" y="5345"/>
                    </a:lnTo>
                    <a:lnTo>
                      <a:pt x="10577" y="5421"/>
                    </a:lnTo>
                    <a:lnTo>
                      <a:pt x="10463" y="5478"/>
                    </a:lnTo>
                    <a:lnTo>
                      <a:pt x="10236" y="5572"/>
                    </a:lnTo>
                    <a:lnTo>
                      <a:pt x="9970" y="5648"/>
                    </a:lnTo>
                    <a:lnTo>
                      <a:pt x="9705" y="5686"/>
                    </a:lnTo>
                    <a:lnTo>
                      <a:pt x="9212" y="5762"/>
                    </a:lnTo>
                    <a:lnTo>
                      <a:pt x="8378" y="5914"/>
                    </a:lnTo>
                    <a:lnTo>
                      <a:pt x="7563" y="6103"/>
                    </a:lnTo>
                    <a:lnTo>
                      <a:pt x="6900" y="6293"/>
                    </a:lnTo>
                    <a:lnTo>
                      <a:pt x="6274" y="6501"/>
                    </a:lnTo>
                    <a:lnTo>
                      <a:pt x="5649" y="6767"/>
                    </a:lnTo>
                    <a:lnTo>
                      <a:pt x="5346" y="6918"/>
                    </a:lnTo>
                    <a:lnTo>
                      <a:pt x="5042" y="7070"/>
                    </a:lnTo>
                    <a:lnTo>
                      <a:pt x="4891" y="6842"/>
                    </a:lnTo>
                    <a:lnTo>
                      <a:pt x="4720" y="6615"/>
                    </a:lnTo>
                    <a:lnTo>
                      <a:pt x="4872" y="6539"/>
                    </a:lnTo>
                    <a:lnTo>
                      <a:pt x="5024" y="6444"/>
                    </a:lnTo>
                    <a:lnTo>
                      <a:pt x="5327" y="6255"/>
                    </a:lnTo>
                    <a:lnTo>
                      <a:pt x="5516" y="6160"/>
                    </a:lnTo>
                    <a:lnTo>
                      <a:pt x="5687" y="6065"/>
                    </a:lnTo>
                    <a:lnTo>
                      <a:pt x="5876" y="6008"/>
                    </a:lnTo>
                    <a:lnTo>
                      <a:pt x="6066" y="5933"/>
                    </a:lnTo>
                    <a:lnTo>
                      <a:pt x="6464" y="5838"/>
                    </a:lnTo>
                    <a:lnTo>
                      <a:pt x="6862" y="5762"/>
                    </a:lnTo>
                    <a:lnTo>
                      <a:pt x="8151" y="5516"/>
                    </a:lnTo>
                    <a:lnTo>
                      <a:pt x="8795" y="5402"/>
                    </a:lnTo>
                    <a:lnTo>
                      <a:pt x="9440" y="5269"/>
                    </a:lnTo>
                    <a:lnTo>
                      <a:pt x="9932" y="5155"/>
                    </a:lnTo>
                    <a:lnTo>
                      <a:pt x="10198" y="5118"/>
                    </a:lnTo>
                    <a:lnTo>
                      <a:pt x="10463" y="5042"/>
                    </a:lnTo>
                    <a:lnTo>
                      <a:pt x="10710" y="4966"/>
                    </a:lnTo>
                    <a:lnTo>
                      <a:pt x="10937" y="4852"/>
                    </a:lnTo>
                    <a:lnTo>
                      <a:pt x="11145" y="4720"/>
                    </a:lnTo>
                    <a:lnTo>
                      <a:pt x="11240" y="4644"/>
                    </a:lnTo>
                    <a:lnTo>
                      <a:pt x="11335" y="4549"/>
                    </a:lnTo>
                    <a:lnTo>
                      <a:pt x="11373" y="4492"/>
                    </a:lnTo>
                    <a:lnTo>
                      <a:pt x="11373" y="4435"/>
                    </a:lnTo>
                    <a:lnTo>
                      <a:pt x="11373" y="4378"/>
                    </a:lnTo>
                    <a:lnTo>
                      <a:pt x="11335" y="4322"/>
                    </a:lnTo>
                    <a:lnTo>
                      <a:pt x="11183" y="4132"/>
                    </a:lnTo>
                    <a:lnTo>
                      <a:pt x="11051" y="3999"/>
                    </a:lnTo>
                    <a:lnTo>
                      <a:pt x="10899" y="3867"/>
                    </a:lnTo>
                    <a:lnTo>
                      <a:pt x="10766" y="3772"/>
                    </a:lnTo>
                    <a:lnTo>
                      <a:pt x="10634" y="3715"/>
                    </a:lnTo>
                    <a:lnTo>
                      <a:pt x="10482" y="3658"/>
                    </a:lnTo>
                    <a:lnTo>
                      <a:pt x="10349" y="3639"/>
                    </a:lnTo>
                    <a:lnTo>
                      <a:pt x="10198" y="3620"/>
                    </a:lnTo>
                    <a:lnTo>
                      <a:pt x="9970" y="3639"/>
                    </a:lnTo>
                    <a:lnTo>
                      <a:pt x="9705" y="3696"/>
                    </a:lnTo>
                    <a:lnTo>
                      <a:pt x="9440" y="3772"/>
                    </a:lnTo>
                    <a:lnTo>
                      <a:pt x="9136" y="3867"/>
                    </a:lnTo>
                    <a:lnTo>
                      <a:pt x="8340" y="4113"/>
                    </a:lnTo>
                    <a:lnTo>
                      <a:pt x="7544" y="4359"/>
                    </a:lnTo>
                    <a:lnTo>
                      <a:pt x="6748" y="4568"/>
                    </a:lnTo>
                    <a:lnTo>
                      <a:pt x="5952" y="4776"/>
                    </a:lnTo>
                    <a:lnTo>
                      <a:pt x="5895" y="4492"/>
                    </a:lnTo>
                    <a:lnTo>
                      <a:pt x="5839" y="4208"/>
                    </a:lnTo>
                    <a:lnTo>
                      <a:pt x="5763" y="3923"/>
                    </a:lnTo>
                    <a:lnTo>
                      <a:pt x="5687" y="3639"/>
                    </a:lnTo>
                    <a:lnTo>
                      <a:pt x="5649" y="3582"/>
                    </a:lnTo>
                    <a:lnTo>
                      <a:pt x="5630" y="3544"/>
                    </a:lnTo>
                    <a:lnTo>
                      <a:pt x="5573" y="3525"/>
                    </a:lnTo>
                    <a:lnTo>
                      <a:pt x="5535" y="3507"/>
                    </a:lnTo>
                    <a:lnTo>
                      <a:pt x="5516" y="3507"/>
                    </a:lnTo>
                    <a:lnTo>
                      <a:pt x="5289" y="3544"/>
                    </a:lnTo>
                    <a:lnTo>
                      <a:pt x="5061" y="3601"/>
                    </a:lnTo>
                    <a:lnTo>
                      <a:pt x="4815" y="3677"/>
                    </a:lnTo>
                    <a:lnTo>
                      <a:pt x="4607" y="3753"/>
                    </a:lnTo>
                    <a:lnTo>
                      <a:pt x="4379" y="3848"/>
                    </a:lnTo>
                    <a:lnTo>
                      <a:pt x="4152" y="3961"/>
                    </a:lnTo>
                    <a:lnTo>
                      <a:pt x="3735" y="4208"/>
                    </a:lnTo>
                    <a:lnTo>
                      <a:pt x="3318" y="4473"/>
                    </a:lnTo>
                    <a:lnTo>
                      <a:pt x="2920" y="4738"/>
                    </a:lnTo>
                    <a:lnTo>
                      <a:pt x="2143" y="5307"/>
                    </a:lnTo>
                    <a:lnTo>
                      <a:pt x="1498" y="5781"/>
                    </a:lnTo>
                    <a:lnTo>
                      <a:pt x="1157" y="6027"/>
                    </a:lnTo>
                    <a:lnTo>
                      <a:pt x="854" y="6293"/>
                    </a:lnTo>
                    <a:lnTo>
                      <a:pt x="702" y="6425"/>
                    </a:lnTo>
                    <a:lnTo>
                      <a:pt x="550" y="6577"/>
                    </a:lnTo>
                    <a:lnTo>
                      <a:pt x="418" y="6729"/>
                    </a:lnTo>
                    <a:lnTo>
                      <a:pt x="304" y="6899"/>
                    </a:lnTo>
                    <a:lnTo>
                      <a:pt x="209" y="7070"/>
                    </a:lnTo>
                    <a:lnTo>
                      <a:pt x="115" y="7240"/>
                    </a:lnTo>
                    <a:lnTo>
                      <a:pt x="58" y="7430"/>
                    </a:lnTo>
                    <a:lnTo>
                      <a:pt x="20" y="7638"/>
                    </a:lnTo>
                    <a:lnTo>
                      <a:pt x="1" y="7695"/>
                    </a:lnTo>
                    <a:lnTo>
                      <a:pt x="20" y="7752"/>
                    </a:lnTo>
                    <a:lnTo>
                      <a:pt x="58" y="7809"/>
                    </a:lnTo>
                    <a:lnTo>
                      <a:pt x="134" y="7828"/>
                    </a:lnTo>
                    <a:lnTo>
                      <a:pt x="209" y="7847"/>
                    </a:lnTo>
                    <a:lnTo>
                      <a:pt x="361" y="8510"/>
                    </a:lnTo>
                    <a:lnTo>
                      <a:pt x="475" y="9174"/>
                    </a:lnTo>
                    <a:lnTo>
                      <a:pt x="494" y="9230"/>
                    </a:lnTo>
                    <a:lnTo>
                      <a:pt x="532" y="9268"/>
                    </a:lnTo>
                    <a:lnTo>
                      <a:pt x="588" y="9287"/>
                    </a:lnTo>
                    <a:lnTo>
                      <a:pt x="626" y="9287"/>
                    </a:lnTo>
                    <a:lnTo>
                      <a:pt x="721" y="9268"/>
                    </a:lnTo>
                    <a:lnTo>
                      <a:pt x="873" y="9193"/>
                    </a:lnTo>
                    <a:lnTo>
                      <a:pt x="1024" y="9136"/>
                    </a:lnTo>
                    <a:lnTo>
                      <a:pt x="1024" y="9136"/>
                    </a:lnTo>
                    <a:lnTo>
                      <a:pt x="835" y="9249"/>
                    </a:lnTo>
                    <a:lnTo>
                      <a:pt x="626" y="9363"/>
                    </a:lnTo>
                    <a:lnTo>
                      <a:pt x="588" y="9401"/>
                    </a:lnTo>
                    <a:lnTo>
                      <a:pt x="569" y="9439"/>
                    </a:lnTo>
                    <a:lnTo>
                      <a:pt x="550" y="9477"/>
                    </a:lnTo>
                    <a:lnTo>
                      <a:pt x="569" y="9534"/>
                    </a:lnTo>
                    <a:lnTo>
                      <a:pt x="588" y="9572"/>
                    </a:lnTo>
                    <a:lnTo>
                      <a:pt x="607" y="9610"/>
                    </a:lnTo>
                    <a:lnTo>
                      <a:pt x="645" y="9647"/>
                    </a:lnTo>
                    <a:lnTo>
                      <a:pt x="683" y="9666"/>
                    </a:lnTo>
                    <a:lnTo>
                      <a:pt x="930" y="10538"/>
                    </a:lnTo>
                    <a:lnTo>
                      <a:pt x="949" y="10576"/>
                    </a:lnTo>
                    <a:lnTo>
                      <a:pt x="986" y="10614"/>
                    </a:lnTo>
                    <a:lnTo>
                      <a:pt x="1024" y="10652"/>
                    </a:lnTo>
                    <a:lnTo>
                      <a:pt x="1157" y="10652"/>
                    </a:lnTo>
                    <a:lnTo>
                      <a:pt x="1233" y="10690"/>
                    </a:lnTo>
                    <a:lnTo>
                      <a:pt x="1384" y="10747"/>
                    </a:lnTo>
                    <a:lnTo>
                      <a:pt x="1517" y="10823"/>
                    </a:lnTo>
                    <a:lnTo>
                      <a:pt x="1669" y="10898"/>
                    </a:lnTo>
                    <a:lnTo>
                      <a:pt x="1745" y="10917"/>
                    </a:lnTo>
                    <a:lnTo>
                      <a:pt x="1877" y="10898"/>
                    </a:lnTo>
                    <a:lnTo>
                      <a:pt x="2010" y="10860"/>
                    </a:lnTo>
                    <a:lnTo>
                      <a:pt x="2218" y="10785"/>
                    </a:lnTo>
                    <a:lnTo>
                      <a:pt x="2730" y="10633"/>
                    </a:lnTo>
                    <a:lnTo>
                      <a:pt x="3261" y="10462"/>
                    </a:lnTo>
                    <a:lnTo>
                      <a:pt x="3773" y="10292"/>
                    </a:lnTo>
                    <a:lnTo>
                      <a:pt x="4265" y="10083"/>
                    </a:lnTo>
                    <a:lnTo>
                      <a:pt x="4284" y="10538"/>
                    </a:lnTo>
                    <a:lnTo>
                      <a:pt x="4284" y="10993"/>
                    </a:lnTo>
                    <a:lnTo>
                      <a:pt x="4303" y="11050"/>
                    </a:lnTo>
                    <a:lnTo>
                      <a:pt x="4341" y="11107"/>
                    </a:lnTo>
                    <a:lnTo>
                      <a:pt x="4398" y="11145"/>
                    </a:lnTo>
                    <a:lnTo>
                      <a:pt x="4493" y="11145"/>
                    </a:lnTo>
                    <a:lnTo>
                      <a:pt x="4853" y="11107"/>
                    </a:lnTo>
                    <a:lnTo>
                      <a:pt x="5194" y="11088"/>
                    </a:lnTo>
                    <a:lnTo>
                      <a:pt x="5459" y="11107"/>
                    </a:lnTo>
                    <a:lnTo>
                      <a:pt x="5725" y="11126"/>
                    </a:lnTo>
                    <a:lnTo>
                      <a:pt x="5744" y="11164"/>
                    </a:lnTo>
                    <a:lnTo>
                      <a:pt x="5782" y="11202"/>
                    </a:lnTo>
                    <a:lnTo>
                      <a:pt x="5839" y="11221"/>
                    </a:lnTo>
                    <a:lnTo>
                      <a:pt x="5876" y="11240"/>
                    </a:lnTo>
                    <a:lnTo>
                      <a:pt x="5971" y="11221"/>
                    </a:lnTo>
                    <a:lnTo>
                      <a:pt x="6710" y="10842"/>
                    </a:lnTo>
                    <a:lnTo>
                      <a:pt x="7450" y="10444"/>
                    </a:lnTo>
                    <a:lnTo>
                      <a:pt x="7487" y="10462"/>
                    </a:lnTo>
                    <a:lnTo>
                      <a:pt x="8075" y="10519"/>
                    </a:lnTo>
                    <a:lnTo>
                      <a:pt x="8663" y="10595"/>
                    </a:lnTo>
                    <a:lnTo>
                      <a:pt x="9231" y="10728"/>
                    </a:lnTo>
                    <a:lnTo>
                      <a:pt x="9781" y="10917"/>
                    </a:lnTo>
                    <a:lnTo>
                      <a:pt x="10198" y="11069"/>
                    </a:lnTo>
                    <a:lnTo>
                      <a:pt x="10596" y="11221"/>
                    </a:lnTo>
                    <a:lnTo>
                      <a:pt x="10804" y="11296"/>
                    </a:lnTo>
                    <a:lnTo>
                      <a:pt x="11013" y="11353"/>
                    </a:lnTo>
                    <a:lnTo>
                      <a:pt x="11221" y="11391"/>
                    </a:lnTo>
                    <a:lnTo>
                      <a:pt x="11449" y="11429"/>
                    </a:lnTo>
                    <a:lnTo>
                      <a:pt x="11468" y="11429"/>
                    </a:lnTo>
                    <a:lnTo>
                      <a:pt x="11506" y="11410"/>
                    </a:lnTo>
                    <a:lnTo>
                      <a:pt x="11543" y="11391"/>
                    </a:lnTo>
                    <a:lnTo>
                      <a:pt x="11600" y="11334"/>
                    </a:lnTo>
                    <a:lnTo>
                      <a:pt x="11695" y="11164"/>
                    </a:lnTo>
                    <a:lnTo>
                      <a:pt x="11809" y="10993"/>
                    </a:lnTo>
                    <a:lnTo>
                      <a:pt x="11942" y="10860"/>
                    </a:lnTo>
                    <a:lnTo>
                      <a:pt x="12093" y="10728"/>
                    </a:lnTo>
                    <a:lnTo>
                      <a:pt x="12131" y="10690"/>
                    </a:lnTo>
                    <a:lnTo>
                      <a:pt x="12131" y="10652"/>
                    </a:lnTo>
                    <a:lnTo>
                      <a:pt x="12150" y="10614"/>
                    </a:lnTo>
                    <a:lnTo>
                      <a:pt x="12131" y="10576"/>
                    </a:lnTo>
                    <a:lnTo>
                      <a:pt x="12226" y="10462"/>
                    </a:lnTo>
                    <a:lnTo>
                      <a:pt x="12321" y="10368"/>
                    </a:lnTo>
                    <a:lnTo>
                      <a:pt x="12377" y="10235"/>
                    </a:lnTo>
                    <a:lnTo>
                      <a:pt x="12453" y="10102"/>
                    </a:lnTo>
                    <a:lnTo>
                      <a:pt x="12453" y="10045"/>
                    </a:lnTo>
                    <a:lnTo>
                      <a:pt x="12434" y="9989"/>
                    </a:lnTo>
                    <a:lnTo>
                      <a:pt x="12415" y="9951"/>
                    </a:lnTo>
                    <a:lnTo>
                      <a:pt x="12377" y="9913"/>
                    </a:lnTo>
                    <a:lnTo>
                      <a:pt x="11904" y="9666"/>
                    </a:lnTo>
                    <a:lnTo>
                      <a:pt x="11979" y="9610"/>
                    </a:lnTo>
                    <a:lnTo>
                      <a:pt x="12036" y="9647"/>
                    </a:lnTo>
                    <a:lnTo>
                      <a:pt x="12112" y="9685"/>
                    </a:lnTo>
                    <a:lnTo>
                      <a:pt x="12567" y="9723"/>
                    </a:lnTo>
                    <a:lnTo>
                      <a:pt x="13022" y="9780"/>
                    </a:lnTo>
                    <a:lnTo>
                      <a:pt x="13477" y="9856"/>
                    </a:lnTo>
                    <a:lnTo>
                      <a:pt x="13913" y="9970"/>
                    </a:lnTo>
                    <a:lnTo>
                      <a:pt x="14803" y="10197"/>
                    </a:lnTo>
                    <a:lnTo>
                      <a:pt x="15694" y="10444"/>
                    </a:lnTo>
                    <a:lnTo>
                      <a:pt x="15789" y="10444"/>
                    </a:lnTo>
                    <a:lnTo>
                      <a:pt x="15846" y="10425"/>
                    </a:lnTo>
                    <a:lnTo>
                      <a:pt x="15884" y="10387"/>
                    </a:lnTo>
                    <a:lnTo>
                      <a:pt x="15903" y="10330"/>
                    </a:lnTo>
                    <a:lnTo>
                      <a:pt x="16187" y="9761"/>
                    </a:lnTo>
                    <a:lnTo>
                      <a:pt x="16206" y="9742"/>
                    </a:lnTo>
                    <a:lnTo>
                      <a:pt x="16642" y="9799"/>
                    </a:lnTo>
                    <a:lnTo>
                      <a:pt x="17097" y="9875"/>
                    </a:lnTo>
                    <a:lnTo>
                      <a:pt x="17116" y="9894"/>
                    </a:lnTo>
                    <a:lnTo>
                      <a:pt x="17192" y="9875"/>
                    </a:lnTo>
                    <a:lnTo>
                      <a:pt x="17267" y="9818"/>
                    </a:lnTo>
                    <a:lnTo>
                      <a:pt x="17305" y="9761"/>
                    </a:lnTo>
                    <a:lnTo>
                      <a:pt x="17305" y="9723"/>
                    </a:lnTo>
                    <a:lnTo>
                      <a:pt x="17286" y="9685"/>
                    </a:lnTo>
                    <a:lnTo>
                      <a:pt x="17248" y="9496"/>
                    </a:lnTo>
                    <a:lnTo>
                      <a:pt x="17230" y="9325"/>
                    </a:lnTo>
                    <a:lnTo>
                      <a:pt x="17248" y="9155"/>
                    </a:lnTo>
                    <a:lnTo>
                      <a:pt x="17286" y="8984"/>
                    </a:lnTo>
                    <a:lnTo>
                      <a:pt x="17286" y="8908"/>
                    </a:lnTo>
                    <a:lnTo>
                      <a:pt x="17267" y="8851"/>
                    </a:lnTo>
                    <a:lnTo>
                      <a:pt x="17230" y="8814"/>
                    </a:lnTo>
                    <a:lnTo>
                      <a:pt x="17173" y="8795"/>
                    </a:lnTo>
                    <a:lnTo>
                      <a:pt x="17173" y="8738"/>
                    </a:lnTo>
                    <a:lnTo>
                      <a:pt x="17154" y="8681"/>
                    </a:lnTo>
                    <a:lnTo>
                      <a:pt x="17040" y="8453"/>
                    </a:lnTo>
                    <a:lnTo>
                      <a:pt x="18480" y="8131"/>
                    </a:lnTo>
                    <a:lnTo>
                      <a:pt x="18841" y="8055"/>
                    </a:lnTo>
                    <a:lnTo>
                      <a:pt x="19201" y="7999"/>
                    </a:lnTo>
                    <a:lnTo>
                      <a:pt x="19561" y="7961"/>
                    </a:lnTo>
                    <a:lnTo>
                      <a:pt x="19921" y="7942"/>
                    </a:lnTo>
                    <a:lnTo>
                      <a:pt x="19978" y="7923"/>
                    </a:lnTo>
                    <a:lnTo>
                      <a:pt x="20035" y="7904"/>
                    </a:lnTo>
                    <a:lnTo>
                      <a:pt x="20073" y="7866"/>
                    </a:lnTo>
                    <a:lnTo>
                      <a:pt x="20091" y="7809"/>
                    </a:lnTo>
                    <a:lnTo>
                      <a:pt x="20281" y="7146"/>
                    </a:lnTo>
                    <a:lnTo>
                      <a:pt x="20281" y="7070"/>
                    </a:lnTo>
                    <a:lnTo>
                      <a:pt x="20262" y="7013"/>
                    </a:lnTo>
                    <a:lnTo>
                      <a:pt x="20262" y="5989"/>
                    </a:lnTo>
                    <a:lnTo>
                      <a:pt x="20243" y="5914"/>
                    </a:lnTo>
                    <a:lnTo>
                      <a:pt x="20205" y="5876"/>
                    </a:lnTo>
                    <a:lnTo>
                      <a:pt x="20148" y="5838"/>
                    </a:lnTo>
                    <a:lnTo>
                      <a:pt x="20091" y="5819"/>
                    </a:lnTo>
                    <a:lnTo>
                      <a:pt x="19523" y="5819"/>
                    </a:lnTo>
                    <a:lnTo>
                      <a:pt x="19561" y="5781"/>
                    </a:lnTo>
                    <a:lnTo>
                      <a:pt x="19599" y="5724"/>
                    </a:lnTo>
                    <a:lnTo>
                      <a:pt x="19637" y="5535"/>
                    </a:lnTo>
                    <a:lnTo>
                      <a:pt x="19656" y="5345"/>
                    </a:lnTo>
                    <a:lnTo>
                      <a:pt x="19656" y="5155"/>
                    </a:lnTo>
                    <a:lnTo>
                      <a:pt x="19618" y="4966"/>
                    </a:lnTo>
                    <a:lnTo>
                      <a:pt x="19618" y="4909"/>
                    </a:lnTo>
                    <a:lnTo>
                      <a:pt x="19618" y="4852"/>
                    </a:lnTo>
                    <a:lnTo>
                      <a:pt x="19580" y="4701"/>
                    </a:lnTo>
                    <a:lnTo>
                      <a:pt x="19504" y="4568"/>
                    </a:lnTo>
                    <a:lnTo>
                      <a:pt x="19409" y="4473"/>
                    </a:lnTo>
                    <a:lnTo>
                      <a:pt x="19295" y="4378"/>
                    </a:lnTo>
                    <a:lnTo>
                      <a:pt x="19182" y="4322"/>
                    </a:lnTo>
                    <a:lnTo>
                      <a:pt x="19030" y="4265"/>
                    </a:lnTo>
                    <a:lnTo>
                      <a:pt x="18878" y="4246"/>
                    </a:lnTo>
                    <a:lnTo>
                      <a:pt x="18480" y="4246"/>
                    </a:lnTo>
                    <a:lnTo>
                      <a:pt x="18234" y="4284"/>
                    </a:lnTo>
                    <a:lnTo>
                      <a:pt x="17988" y="4322"/>
                    </a:lnTo>
                    <a:lnTo>
                      <a:pt x="17741" y="4397"/>
                    </a:lnTo>
                    <a:lnTo>
                      <a:pt x="17798" y="4075"/>
                    </a:lnTo>
                    <a:lnTo>
                      <a:pt x="17874" y="3753"/>
                    </a:lnTo>
                    <a:lnTo>
                      <a:pt x="18045" y="3108"/>
                    </a:lnTo>
                    <a:lnTo>
                      <a:pt x="18215" y="2445"/>
                    </a:lnTo>
                    <a:lnTo>
                      <a:pt x="18272" y="2123"/>
                    </a:lnTo>
                    <a:lnTo>
                      <a:pt x="18310" y="1782"/>
                    </a:lnTo>
                    <a:lnTo>
                      <a:pt x="18348" y="1668"/>
                    </a:lnTo>
                    <a:lnTo>
                      <a:pt x="18348" y="1516"/>
                    </a:lnTo>
                    <a:lnTo>
                      <a:pt x="18348" y="1403"/>
                    </a:lnTo>
                    <a:lnTo>
                      <a:pt x="18329" y="1289"/>
                    </a:lnTo>
                    <a:lnTo>
                      <a:pt x="18291" y="1194"/>
                    </a:lnTo>
                    <a:lnTo>
                      <a:pt x="18253" y="1080"/>
                    </a:lnTo>
                    <a:lnTo>
                      <a:pt x="18196" y="986"/>
                    </a:lnTo>
                    <a:lnTo>
                      <a:pt x="18139" y="910"/>
                    </a:lnTo>
                    <a:lnTo>
                      <a:pt x="17988" y="739"/>
                    </a:lnTo>
                    <a:lnTo>
                      <a:pt x="17798" y="607"/>
                    </a:lnTo>
                    <a:lnTo>
                      <a:pt x="17590" y="493"/>
                    </a:lnTo>
                    <a:lnTo>
                      <a:pt x="17362" y="379"/>
                    </a:lnTo>
                    <a:lnTo>
                      <a:pt x="17097" y="303"/>
                    </a:lnTo>
                    <a:lnTo>
                      <a:pt x="16850" y="228"/>
                    </a:lnTo>
                    <a:lnTo>
                      <a:pt x="16585" y="171"/>
                    </a:lnTo>
                    <a:lnTo>
                      <a:pt x="16054" y="95"/>
                    </a:lnTo>
                    <a:lnTo>
                      <a:pt x="15581" y="38"/>
                    </a:lnTo>
                    <a:lnTo>
                      <a:pt x="15183" y="0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68"/>
              <p:cNvSpPr/>
              <p:nvPr/>
            </p:nvSpPr>
            <p:spPr>
              <a:xfrm>
                <a:off x="-342025" y="4633863"/>
                <a:ext cx="284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532" fill="none" extrusionOk="0">
                    <a:moveTo>
                      <a:pt x="19" y="532"/>
                    </a:moveTo>
                    <a:lnTo>
                      <a:pt x="19" y="532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90" y="1"/>
                    </a:lnTo>
                    <a:lnTo>
                      <a:pt x="190" y="1"/>
                    </a:lnTo>
                    <a:lnTo>
                      <a:pt x="569" y="20"/>
                    </a:lnTo>
                    <a:lnTo>
                      <a:pt x="948" y="77"/>
                    </a:lnTo>
                    <a:lnTo>
                      <a:pt x="948" y="77"/>
                    </a:lnTo>
                    <a:lnTo>
                      <a:pt x="1005" y="96"/>
                    </a:lnTo>
                    <a:lnTo>
                      <a:pt x="1062" y="134"/>
                    </a:lnTo>
                    <a:lnTo>
                      <a:pt x="1081" y="172"/>
                    </a:lnTo>
                    <a:lnTo>
                      <a:pt x="1100" y="228"/>
                    </a:lnTo>
                    <a:lnTo>
                      <a:pt x="1138" y="380"/>
                    </a:lnTo>
                    <a:lnTo>
                      <a:pt x="1138" y="532"/>
                    </a:lnTo>
                    <a:lnTo>
                      <a:pt x="1138" y="532"/>
                    </a:lnTo>
                    <a:lnTo>
                      <a:pt x="853" y="494"/>
                    </a:lnTo>
                    <a:lnTo>
                      <a:pt x="588" y="494"/>
                    </a:lnTo>
                    <a:lnTo>
                      <a:pt x="588" y="494"/>
                    </a:lnTo>
                    <a:lnTo>
                      <a:pt x="304" y="494"/>
                    </a:lnTo>
                    <a:lnTo>
                      <a:pt x="19" y="53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68"/>
              <p:cNvSpPr/>
              <p:nvPr/>
            </p:nvSpPr>
            <p:spPr>
              <a:xfrm>
                <a:off x="-258625" y="4622038"/>
                <a:ext cx="93375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3735" h="1270" fill="none" extrusionOk="0">
                    <a:moveTo>
                      <a:pt x="3241" y="1270"/>
                    </a:moveTo>
                    <a:lnTo>
                      <a:pt x="3241" y="1270"/>
                    </a:lnTo>
                    <a:lnTo>
                      <a:pt x="3090" y="1251"/>
                    </a:lnTo>
                    <a:lnTo>
                      <a:pt x="2900" y="1213"/>
                    </a:lnTo>
                    <a:lnTo>
                      <a:pt x="2711" y="1137"/>
                    </a:lnTo>
                    <a:lnTo>
                      <a:pt x="2521" y="1061"/>
                    </a:lnTo>
                    <a:lnTo>
                      <a:pt x="1934" y="796"/>
                    </a:lnTo>
                    <a:lnTo>
                      <a:pt x="1934" y="796"/>
                    </a:lnTo>
                    <a:lnTo>
                      <a:pt x="1460" y="626"/>
                    </a:lnTo>
                    <a:lnTo>
                      <a:pt x="986" y="512"/>
                    </a:lnTo>
                    <a:lnTo>
                      <a:pt x="493" y="417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588" y="0"/>
                    </a:lnTo>
                    <a:lnTo>
                      <a:pt x="588" y="0"/>
                    </a:lnTo>
                    <a:lnTo>
                      <a:pt x="664" y="38"/>
                    </a:lnTo>
                    <a:lnTo>
                      <a:pt x="664" y="38"/>
                    </a:lnTo>
                    <a:lnTo>
                      <a:pt x="1043" y="95"/>
                    </a:lnTo>
                    <a:lnTo>
                      <a:pt x="1441" y="171"/>
                    </a:lnTo>
                    <a:lnTo>
                      <a:pt x="1839" y="265"/>
                    </a:lnTo>
                    <a:lnTo>
                      <a:pt x="2218" y="360"/>
                    </a:lnTo>
                    <a:lnTo>
                      <a:pt x="2597" y="474"/>
                    </a:lnTo>
                    <a:lnTo>
                      <a:pt x="2976" y="588"/>
                    </a:lnTo>
                    <a:lnTo>
                      <a:pt x="3355" y="720"/>
                    </a:lnTo>
                    <a:lnTo>
                      <a:pt x="3734" y="853"/>
                    </a:lnTo>
                    <a:lnTo>
                      <a:pt x="3734" y="853"/>
                    </a:lnTo>
                    <a:lnTo>
                      <a:pt x="3583" y="1005"/>
                    </a:lnTo>
                    <a:lnTo>
                      <a:pt x="3469" y="1175"/>
                    </a:lnTo>
                    <a:lnTo>
                      <a:pt x="3469" y="1175"/>
                    </a:lnTo>
                    <a:lnTo>
                      <a:pt x="3431" y="1232"/>
                    </a:lnTo>
                    <a:lnTo>
                      <a:pt x="3374" y="1251"/>
                    </a:lnTo>
                    <a:lnTo>
                      <a:pt x="3317" y="1270"/>
                    </a:lnTo>
                    <a:lnTo>
                      <a:pt x="3241" y="127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68"/>
              <p:cNvSpPr/>
              <p:nvPr/>
            </p:nvSpPr>
            <p:spPr>
              <a:xfrm>
                <a:off x="-234000" y="4605913"/>
                <a:ext cx="782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1214" fill="none" extrusionOk="0">
                    <a:moveTo>
                      <a:pt x="2901" y="1214"/>
                    </a:moveTo>
                    <a:lnTo>
                      <a:pt x="2901" y="1214"/>
                    </a:lnTo>
                    <a:lnTo>
                      <a:pt x="2200" y="948"/>
                    </a:lnTo>
                    <a:lnTo>
                      <a:pt x="1479" y="721"/>
                    </a:lnTo>
                    <a:lnTo>
                      <a:pt x="740" y="531"/>
                    </a:lnTo>
                    <a:lnTo>
                      <a:pt x="1" y="399"/>
                    </a:lnTo>
                    <a:lnTo>
                      <a:pt x="1" y="399"/>
                    </a:lnTo>
                    <a:lnTo>
                      <a:pt x="570" y="1"/>
                    </a:lnTo>
                    <a:lnTo>
                      <a:pt x="570" y="1"/>
                    </a:lnTo>
                    <a:lnTo>
                      <a:pt x="911" y="76"/>
                    </a:lnTo>
                    <a:lnTo>
                      <a:pt x="1233" y="171"/>
                    </a:lnTo>
                    <a:lnTo>
                      <a:pt x="1555" y="266"/>
                    </a:lnTo>
                    <a:lnTo>
                      <a:pt x="1877" y="380"/>
                    </a:lnTo>
                    <a:lnTo>
                      <a:pt x="2200" y="512"/>
                    </a:lnTo>
                    <a:lnTo>
                      <a:pt x="2503" y="645"/>
                    </a:lnTo>
                    <a:lnTo>
                      <a:pt x="2825" y="797"/>
                    </a:lnTo>
                    <a:lnTo>
                      <a:pt x="3128" y="948"/>
                    </a:lnTo>
                    <a:lnTo>
                      <a:pt x="3128" y="948"/>
                    </a:lnTo>
                    <a:lnTo>
                      <a:pt x="2901" y="1214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68"/>
              <p:cNvSpPr/>
              <p:nvPr/>
            </p:nvSpPr>
            <p:spPr>
              <a:xfrm>
                <a:off x="-51575" y="4600238"/>
                <a:ext cx="18525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588" fill="none" extrusionOk="0">
                    <a:moveTo>
                      <a:pt x="134" y="76"/>
                    </a:moveTo>
                    <a:lnTo>
                      <a:pt x="134" y="76"/>
                    </a:lnTo>
                    <a:lnTo>
                      <a:pt x="285" y="57"/>
                    </a:lnTo>
                    <a:lnTo>
                      <a:pt x="437" y="38"/>
                    </a:lnTo>
                    <a:lnTo>
                      <a:pt x="740" y="0"/>
                    </a:lnTo>
                    <a:lnTo>
                      <a:pt x="740" y="0"/>
                    </a:lnTo>
                    <a:lnTo>
                      <a:pt x="702" y="152"/>
                    </a:lnTo>
                    <a:lnTo>
                      <a:pt x="683" y="303"/>
                    </a:lnTo>
                    <a:lnTo>
                      <a:pt x="683" y="436"/>
                    </a:lnTo>
                    <a:lnTo>
                      <a:pt x="702" y="588"/>
                    </a:lnTo>
                    <a:lnTo>
                      <a:pt x="702" y="588"/>
                    </a:lnTo>
                    <a:lnTo>
                      <a:pt x="1" y="474"/>
                    </a:lnTo>
                    <a:lnTo>
                      <a:pt x="1" y="474"/>
                    </a:lnTo>
                    <a:lnTo>
                      <a:pt x="58" y="285"/>
                    </a:lnTo>
                    <a:lnTo>
                      <a:pt x="115" y="76"/>
                    </a:lnTo>
                    <a:lnTo>
                      <a:pt x="115" y="76"/>
                    </a:lnTo>
                    <a:lnTo>
                      <a:pt x="134" y="76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68"/>
              <p:cNvSpPr/>
              <p:nvPr/>
            </p:nvSpPr>
            <p:spPr>
              <a:xfrm>
                <a:off x="-149175" y="4596438"/>
                <a:ext cx="85800" cy="32725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1309" fill="none" extrusionOk="0">
                    <a:moveTo>
                      <a:pt x="1233" y="285"/>
                    </a:moveTo>
                    <a:lnTo>
                      <a:pt x="1233" y="285"/>
                    </a:lnTo>
                    <a:lnTo>
                      <a:pt x="1308" y="285"/>
                    </a:lnTo>
                    <a:lnTo>
                      <a:pt x="1346" y="247"/>
                    </a:lnTo>
                    <a:lnTo>
                      <a:pt x="1365" y="228"/>
                    </a:lnTo>
                    <a:lnTo>
                      <a:pt x="1365" y="228"/>
                    </a:lnTo>
                    <a:lnTo>
                      <a:pt x="1972" y="114"/>
                    </a:lnTo>
                    <a:lnTo>
                      <a:pt x="2597" y="1"/>
                    </a:lnTo>
                    <a:lnTo>
                      <a:pt x="2597" y="1"/>
                    </a:lnTo>
                    <a:lnTo>
                      <a:pt x="2825" y="228"/>
                    </a:lnTo>
                    <a:lnTo>
                      <a:pt x="3033" y="455"/>
                    </a:lnTo>
                    <a:lnTo>
                      <a:pt x="3223" y="702"/>
                    </a:lnTo>
                    <a:lnTo>
                      <a:pt x="3374" y="986"/>
                    </a:lnTo>
                    <a:lnTo>
                      <a:pt x="3374" y="986"/>
                    </a:lnTo>
                    <a:lnTo>
                      <a:pt x="3412" y="1024"/>
                    </a:lnTo>
                    <a:lnTo>
                      <a:pt x="3431" y="1043"/>
                    </a:lnTo>
                    <a:lnTo>
                      <a:pt x="3431" y="1043"/>
                    </a:lnTo>
                    <a:lnTo>
                      <a:pt x="3374" y="1176"/>
                    </a:lnTo>
                    <a:lnTo>
                      <a:pt x="3317" y="1308"/>
                    </a:lnTo>
                    <a:lnTo>
                      <a:pt x="3317" y="1308"/>
                    </a:lnTo>
                    <a:lnTo>
                      <a:pt x="2502" y="1081"/>
                    </a:lnTo>
                    <a:lnTo>
                      <a:pt x="1668" y="872"/>
                    </a:lnTo>
                    <a:lnTo>
                      <a:pt x="1270" y="778"/>
                    </a:lnTo>
                    <a:lnTo>
                      <a:pt x="853" y="702"/>
                    </a:lnTo>
                    <a:lnTo>
                      <a:pt x="437" y="645"/>
                    </a:lnTo>
                    <a:lnTo>
                      <a:pt x="1" y="588"/>
                    </a:lnTo>
                    <a:lnTo>
                      <a:pt x="1" y="588"/>
                    </a:lnTo>
                    <a:lnTo>
                      <a:pt x="437" y="342"/>
                    </a:lnTo>
                    <a:lnTo>
                      <a:pt x="872" y="133"/>
                    </a:lnTo>
                    <a:lnTo>
                      <a:pt x="872" y="133"/>
                    </a:lnTo>
                    <a:lnTo>
                      <a:pt x="910" y="152"/>
                    </a:lnTo>
                    <a:lnTo>
                      <a:pt x="910" y="152"/>
                    </a:lnTo>
                    <a:lnTo>
                      <a:pt x="929" y="209"/>
                    </a:lnTo>
                    <a:lnTo>
                      <a:pt x="948" y="247"/>
                    </a:lnTo>
                    <a:lnTo>
                      <a:pt x="1005" y="285"/>
                    </a:lnTo>
                    <a:lnTo>
                      <a:pt x="1062" y="285"/>
                    </a:lnTo>
                    <a:lnTo>
                      <a:pt x="1062" y="285"/>
                    </a:lnTo>
                    <a:lnTo>
                      <a:pt x="1100" y="285"/>
                    </a:lnTo>
                    <a:lnTo>
                      <a:pt x="1100" y="285"/>
                    </a:lnTo>
                    <a:lnTo>
                      <a:pt x="1157" y="266"/>
                    </a:lnTo>
                    <a:lnTo>
                      <a:pt x="1157" y="266"/>
                    </a:lnTo>
                    <a:lnTo>
                      <a:pt x="1233" y="285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68"/>
              <p:cNvSpPr/>
              <p:nvPr/>
            </p:nvSpPr>
            <p:spPr>
              <a:xfrm>
                <a:off x="-306025" y="4583163"/>
                <a:ext cx="84375" cy="640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2560" fill="none" extrusionOk="0">
                    <a:moveTo>
                      <a:pt x="1" y="2560"/>
                    </a:moveTo>
                    <a:lnTo>
                      <a:pt x="1" y="2560"/>
                    </a:lnTo>
                    <a:lnTo>
                      <a:pt x="1" y="2162"/>
                    </a:lnTo>
                    <a:lnTo>
                      <a:pt x="1" y="2162"/>
                    </a:lnTo>
                    <a:lnTo>
                      <a:pt x="39" y="2162"/>
                    </a:lnTo>
                    <a:lnTo>
                      <a:pt x="77" y="2143"/>
                    </a:lnTo>
                    <a:lnTo>
                      <a:pt x="77" y="2143"/>
                    </a:lnTo>
                    <a:lnTo>
                      <a:pt x="513" y="1896"/>
                    </a:lnTo>
                    <a:lnTo>
                      <a:pt x="930" y="1631"/>
                    </a:lnTo>
                    <a:lnTo>
                      <a:pt x="1347" y="1347"/>
                    </a:lnTo>
                    <a:lnTo>
                      <a:pt x="1745" y="1062"/>
                    </a:lnTo>
                    <a:lnTo>
                      <a:pt x="1745" y="1062"/>
                    </a:lnTo>
                    <a:lnTo>
                      <a:pt x="2105" y="797"/>
                    </a:lnTo>
                    <a:lnTo>
                      <a:pt x="2446" y="513"/>
                    </a:lnTo>
                    <a:lnTo>
                      <a:pt x="2446" y="513"/>
                    </a:lnTo>
                    <a:lnTo>
                      <a:pt x="2598" y="380"/>
                    </a:lnTo>
                    <a:lnTo>
                      <a:pt x="2768" y="209"/>
                    </a:lnTo>
                    <a:lnTo>
                      <a:pt x="2863" y="134"/>
                    </a:lnTo>
                    <a:lnTo>
                      <a:pt x="2939" y="58"/>
                    </a:lnTo>
                    <a:lnTo>
                      <a:pt x="3034" y="20"/>
                    </a:lnTo>
                    <a:lnTo>
                      <a:pt x="3109" y="1"/>
                    </a:lnTo>
                    <a:lnTo>
                      <a:pt x="3109" y="1"/>
                    </a:lnTo>
                    <a:lnTo>
                      <a:pt x="3166" y="1"/>
                    </a:lnTo>
                    <a:lnTo>
                      <a:pt x="3242" y="39"/>
                    </a:lnTo>
                    <a:lnTo>
                      <a:pt x="3280" y="96"/>
                    </a:lnTo>
                    <a:lnTo>
                      <a:pt x="3337" y="153"/>
                    </a:lnTo>
                    <a:lnTo>
                      <a:pt x="3337" y="153"/>
                    </a:lnTo>
                    <a:lnTo>
                      <a:pt x="3375" y="228"/>
                    </a:lnTo>
                    <a:lnTo>
                      <a:pt x="3375" y="285"/>
                    </a:lnTo>
                    <a:lnTo>
                      <a:pt x="3375" y="361"/>
                    </a:lnTo>
                    <a:lnTo>
                      <a:pt x="3337" y="437"/>
                    </a:lnTo>
                    <a:lnTo>
                      <a:pt x="3261" y="588"/>
                    </a:lnTo>
                    <a:lnTo>
                      <a:pt x="3109" y="740"/>
                    </a:lnTo>
                    <a:lnTo>
                      <a:pt x="2920" y="911"/>
                    </a:lnTo>
                    <a:lnTo>
                      <a:pt x="2692" y="1081"/>
                    </a:lnTo>
                    <a:lnTo>
                      <a:pt x="2446" y="1252"/>
                    </a:lnTo>
                    <a:lnTo>
                      <a:pt x="2162" y="1441"/>
                    </a:lnTo>
                    <a:lnTo>
                      <a:pt x="1574" y="1783"/>
                    </a:lnTo>
                    <a:lnTo>
                      <a:pt x="987" y="2086"/>
                    </a:lnTo>
                    <a:lnTo>
                      <a:pt x="437" y="2370"/>
                    </a:lnTo>
                    <a:lnTo>
                      <a:pt x="1" y="256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68"/>
              <p:cNvSpPr/>
              <p:nvPr/>
            </p:nvSpPr>
            <p:spPr>
              <a:xfrm>
                <a:off x="-432525" y="4581763"/>
                <a:ext cx="138850" cy="58775"/>
              </a:xfrm>
              <a:custGeom>
                <a:avLst/>
                <a:gdLst/>
                <a:ahLst/>
                <a:cxnLst/>
                <a:rect l="l" t="t" r="r" b="b"/>
                <a:pathLst>
                  <a:path w="5554" h="2351" fill="none" extrusionOk="0">
                    <a:moveTo>
                      <a:pt x="778" y="2350"/>
                    </a:moveTo>
                    <a:lnTo>
                      <a:pt x="778" y="2350"/>
                    </a:lnTo>
                    <a:lnTo>
                      <a:pt x="683" y="2331"/>
                    </a:lnTo>
                    <a:lnTo>
                      <a:pt x="607" y="2331"/>
                    </a:lnTo>
                    <a:lnTo>
                      <a:pt x="531" y="2293"/>
                    </a:lnTo>
                    <a:lnTo>
                      <a:pt x="455" y="2256"/>
                    </a:lnTo>
                    <a:lnTo>
                      <a:pt x="342" y="2161"/>
                    </a:lnTo>
                    <a:lnTo>
                      <a:pt x="247" y="2028"/>
                    </a:lnTo>
                    <a:lnTo>
                      <a:pt x="171" y="1876"/>
                    </a:lnTo>
                    <a:lnTo>
                      <a:pt x="114" y="1725"/>
                    </a:lnTo>
                    <a:lnTo>
                      <a:pt x="0" y="1346"/>
                    </a:lnTo>
                    <a:lnTo>
                      <a:pt x="0" y="1346"/>
                    </a:lnTo>
                    <a:lnTo>
                      <a:pt x="247" y="1232"/>
                    </a:lnTo>
                    <a:lnTo>
                      <a:pt x="493" y="1137"/>
                    </a:lnTo>
                    <a:lnTo>
                      <a:pt x="740" y="1042"/>
                    </a:lnTo>
                    <a:lnTo>
                      <a:pt x="986" y="967"/>
                    </a:lnTo>
                    <a:lnTo>
                      <a:pt x="2028" y="701"/>
                    </a:lnTo>
                    <a:lnTo>
                      <a:pt x="2028" y="701"/>
                    </a:lnTo>
                    <a:lnTo>
                      <a:pt x="4568" y="0"/>
                    </a:lnTo>
                    <a:lnTo>
                      <a:pt x="4568" y="0"/>
                    </a:lnTo>
                    <a:lnTo>
                      <a:pt x="4625" y="190"/>
                    </a:lnTo>
                    <a:lnTo>
                      <a:pt x="4663" y="360"/>
                    </a:lnTo>
                    <a:lnTo>
                      <a:pt x="4682" y="531"/>
                    </a:lnTo>
                    <a:lnTo>
                      <a:pt x="4701" y="739"/>
                    </a:lnTo>
                    <a:lnTo>
                      <a:pt x="4701" y="739"/>
                    </a:lnTo>
                    <a:lnTo>
                      <a:pt x="4720" y="815"/>
                    </a:lnTo>
                    <a:lnTo>
                      <a:pt x="4758" y="853"/>
                    </a:lnTo>
                    <a:lnTo>
                      <a:pt x="4815" y="891"/>
                    </a:lnTo>
                    <a:lnTo>
                      <a:pt x="4871" y="910"/>
                    </a:lnTo>
                    <a:lnTo>
                      <a:pt x="4871" y="910"/>
                    </a:lnTo>
                    <a:lnTo>
                      <a:pt x="4928" y="891"/>
                    </a:lnTo>
                    <a:lnTo>
                      <a:pt x="4985" y="853"/>
                    </a:lnTo>
                    <a:lnTo>
                      <a:pt x="5023" y="815"/>
                    </a:lnTo>
                    <a:lnTo>
                      <a:pt x="5023" y="739"/>
                    </a:lnTo>
                    <a:lnTo>
                      <a:pt x="5023" y="739"/>
                    </a:lnTo>
                    <a:lnTo>
                      <a:pt x="5023" y="550"/>
                    </a:lnTo>
                    <a:lnTo>
                      <a:pt x="5004" y="379"/>
                    </a:lnTo>
                    <a:lnTo>
                      <a:pt x="4966" y="209"/>
                    </a:lnTo>
                    <a:lnTo>
                      <a:pt x="4928" y="38"/>
                    </a:lnTo>
                    <a:lnTo>
                      <a:pt x="4928" y="38"/>
                    </a:lnTo>
                    <a:lnTo>
                      <a:pt x="5364" y="19"/>
                    </a:lnTo>
                    <a:lnTo>
                      <a:pt x="5364" y="19"/>
                    </a:lnTo>
                    <a:lnTo>
                      <a:pt x="5364" y="19"/>
                    </a:lnTo>
                    <a:lnTo>
                      <a:pt x="5402" y="76"/>
                    </a:lnTo>
                    <a:lnTo>
                      <a:pt x="5459" y="114"/>
                    </a:lnTo>
                    <a:lnTo>
                      <a:pt x="5459" y="114"/>
                    </a:lnTo>
                    <a:lnTo>
                      <a:pt x="5459" y="152"/>
                    </a:lnTo>
                    <a:lnTo>
                      <a:pt x="5459" y="152"/>
                    </a:lnTo>
                    <a:lnTo>
                      <a:pt x="5478" y="474"/>
                    </a:lnTo>
                    <a:lnTo>
                      <a:pt x="5478" y="474"/>
                    </a:lnTo>
                    <a:lnTo>
                      <a:pt x="5497" y="550"/>
                    </a:lnTo>
                    <a:lnTo>
                      <a:pt x="5554" y="607"/>
                    </a:lnTo>
                    <a:lnTo>
                      <a:pt x="5554" y="607"/>
                    </a:lnTo>
                    <a:lnTo>
                      <a:pt x="5099" y="853"/>
                    </a:lnTo>
                    <a:lnTo>
                      <a:pt x="4625" y="1080"/>
                    </a:lnTo>
                    <a:lnTo>
                      <a:pt x="4132" y="1270"/>
                    </a:lnTo>
                    <a:lnTo>
                      <a:pt x="3639" y="1441"/>
                    </a:lnTo>
                    <a:lnTo>
                      <a:pt x="3639" y="1441"/>
                    </a:lnTo>
                    <a:lnTo>
                      <a:pt x="3621" y="1441"/>
                    </a:lnTo>
                    <a:lnTo>
                      <a:pt x="3621" y="1441"/>
                    </a:lnTo>
                    <a:lnTo>
                      <a:pt x="3583" y="1441"/>
                    </a:lnTo>
                    <a:lnTo>
                      <a:pt x="3583" y="1441"/>
                    </a:lnTo>
                    <a:lnTo>
                      <a:pt x="3526" y="1459"/>
                    </a:lnTo>
                    <a:lnTo>
                      <a:pt x="3526" y="1459"/>
                    </a:lnTo>
                    <a:lnTo>
                      <a:pt x="2938" y="1687"/>
                    </a:lnTo>
                    <a:lnTo>
                      <a:pt x="2351" y="1895"/>
                    </a:lnTo>
                    <a:lnTo>
                      <a:pt x="1744" y="2104"/>
                    </a:lnTo>
                    <a:lnTo>
                      <a:pt x="1138" y="2293"/>
                    </a:lnTo>
                    <a:lnTo>
                      <a:pt x="1138" y="2293"/>
                    </a:lnTo>
                    <a:lnTo>
                      <a:pt x="948" y="2331"/>
                    </a:lnTo>
                    <a:lnTo>
                      <a:pt x="778" y="235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68"/>
              <p:cNvSpPr/>
              <p:nvPr/>
            </p:nvSpPr>
            <p:spPr>
              <a:xfrm>
                <a:off x="-76200" y="4581763"/>
                <a:ext cx="19925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95" fill="none" extrusionOk="0">
                    <a:moveTo>
                      <a:pt x="626" y="1194"/>
                    </a:moveTo>
                    <a:lnTo>
                      <a:pt x="626" y="1194"/>
                    </a:lnTo>
                    <a:lnTo>
                      <a:pt x="493" y="986"/>
                    </a:lnTo>
                    <a:lnTo>
                      <a:pt x="342" y="796"/>
                    </a:lnTo>
                    <a:lnTo>
                      <a:pt x="171" y="607"/>
                    </a:lnTo>
                    <a:lnTo>
                      <a:pt x="0" y="436"/>
                    </a:lnTo>
                    <a:lnTo>
                      <a:pt x="0" y="436"/>
                    </a:lnTo>
                    <a:lnTo>
                      <a:pt x="57" y="227"/>
                    </a:lnTo>
                    <a:lnTo>
                      <a:pt x="114" y="0"/>
                    </a:lnTo>
                    <a:lnTo>
                      <a:pt x="114" y="0"/>
                    </a:lnTo>
                    <a:lnTo>
                      <a:pt x="285" y="190"/>
                    </a:lnTo>
                    <a:lnTo>
                      <a:pt x="436" y="398"/>
                    </a:lnTo>
                    <a:lnTo>
                      <a:pt x="607" y="569"/>
                    </a:lnTo>
                    <a:lnTo>
                      <a:pt x="702" y="663"/>
                    </a:lnTo>
                    <a:lnTo>
                      <a:pt x="796" y="739"/>
                    </a:lnTo>
                    <a:lnTo>
                      <a:pt x="796" y="739"/>
                    </a:lnTo>
                    <a:lnTo>
                      <a:pt x="759" y="796"/>
                    </a:lnTo>
                    <a:lnTo>
                      <a:pt x="759" y="796"/>
                    </a:lnTo>
                    <a:lnTo>
                      <a:pt x="740" y="910"/>
                    </a:lnTo>
                    <a:lnTo>
                      <a:pt x="721" y="1005"/>
                    </a:lnTo>
                    <a:lnTo>
                      <a:pt x="626" y="1194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68"/>
              <p:cNvSpPr/>
              <p:nvPr/>
            </p:nvSpPr>
            <p:spPr>
              <a:xfrm>
                <a:off x="-287525" y="4579863"/>
                <a:ext cx="180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721" h="512" fill="none" extrusionOk="0">
                    <a:moveTo>
                      <a:pt x="0" y="512"/>
                    </a:moveTo>
                    <a:lnTo>
                      <a:pt x="0" y="512"/>
                    </a:lnTo>
                    <a:lnTo>
                      <a:pt x="0" y="341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720" y="0"/>
                    </a:lnTo>
                    <a:lnTo>
                      <a:pt x="720" y="0"/>
                    </a:lnTo>
                    <a:lnTo>
                      <a:pt x="645" y="57"/>
                    </a:lnTo>
                    <a:lnTo>
                      <a:pt x="645" y="57"/>
                    </a:lnTo>
                    <a:lnTo>
                      <a:pt x="322" y="303"/>
                    </a:lnTo>
                    <a:lnTo>
                      <a:pt x="0" y="51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68"/>
              <p:cNvSpPr/>
              <p:nvPr/>
            </p:nvSpPr>
            <p:spPr>
              <a:xfrm>
                <a:off x="-339650" y="4577488"/>
                <a:ext cx="103800" cy="52625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105" fill="none" extrusionOk="0">
                    <a:moveTo>
                      <a:pt x="0" y="1934"/>
                    </a:moveTo>
                    <a:lnTo>
                      <a:pt x="19" y="1934"/>
                    </a:lnTo>
                    <a:lnTo>
                      <a:pt x="19" y="1934"/>
                    </a:lnTo>
                    <a:lnTo>
                      <a:pt x="531" y="1744"/>
                    </a:lnTo>
                    <a:lnTo>
                      <a:pt x="1043" y="1536"/>
                    </a:lnTo>
                    <a:lnTo>
                      <a:pt x="1554" y="1308"/>
                    </a:lnTo>
                    <a:lnTo>
                      <a:pt x="2028" y="1024"/>
                    </a:lnTo>
                    <a:lnTo>
                      <a:pt x="2028" y="1024"/>
                    </a:lnTo>
                    <a:lnTo>
                      <a:pt x="2407" y="797"/>
                    </a:lnTo>
                    <a:lnTo>
                      <a:pt x="2749" y="550"/>
                    </a:lnTo>
                    <a:lnTo>
                      <a:pt x="2749" y="550"/>
                    </a:lnTo>
                    <a:lnTo>
                      <a:pt x="3071" y="323"/>
                    </a:lnTo>
                    <a:lnTo>
                      <a:pt x="3241" y="228"/>
                    </a:lnTo>
                    <a:lnTo>
                      <a:pt x="3393" y="152"/>
                    </a:lnTo>
                    <a:lnTo>
                      <a:pt x="3564" y="76"/>
                    </a:lnTo>
                    <a:lnTo>
                      <a:pt x="3734" y="38"/>
                    </a:lnTo>
                    <a:lnTo>
                      <a:pt x="3905" y="19"/>
                    </a:lnTo>
                    <a:lnTo>
                      <a:pt x="4094" y="0"/>
                    </a:lnTo>
                    <a:lnTo>
                      <a:pt x="4094" y="0"/>
                    </a:lnTo>
                    <a:lnTo>
                      <a:pt x="4151" y="0"/>
                    </a:lnTo>
                    <a:lnTo>
                      <a:pt x="4151" y="0"/>
                    </a:lnTo>
                    <a:lnTo>
                      <a:pt x="3469" y="588"/>
                    </a:lnTo>
                    <a:lnTo>
                      <a:pt x="2749" y="1119"/>
                    </a:lnTo>
                    <a:lnTo>
                      <a:pt x="2028" y="1612"/>
                    </a:lnTo>
                    <a:lnTo>
                      <a:pt x="1270" y="2085"/>
                    </a:lnTo>
                    <a:lnTo>
                      <a:pt x="1251" y="2104"/>
                    </a:lnTo>
                    <a:lnTo>
                      <a:pt x="1251" y="2104"/>
                    </a:lnTo>
                    <a:lnTo>
                      <a:pt x="1232" y="2085"/>
                    </a:lnTo>
                    <a:lnTo>
                      <a:pt x="1232" y="2085"/>
                    </a:lnTo>
                    <a:lnTo>
                      <a:pt x="948" y="2010"/>
                    </a:lnTo>
                    <a:lnTo>
                      <a:pt x="645" y="1972"/>
                    </a:lnTo>
                    <a:lnTo>
                      <a:pt x="360" y="1934"/>
                    </a:lnTo>
                    <a:lnTo>
                      <a:pt x="76" y="1934"/>
                    </a:lnTo>
                    <a:lnTo>
                      <a:pt x="76" y="1934"/>
                    </a:lnTo>
                    <a:lnTo>
                      <a:pt x="0" y="1934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68"/>
              <p:cNvSpPr/>
              <p:nvPr/>
            </p:nvSpPr>
            <p:spPr>
              <a:xfrm>
                <a:off x="-442950" y="4575588"/>
                <a:ext cx="24675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987" h="949" fill="none" extrusionOk="0">
                    <a:moveTo>
                      <a:pt x="190" y="948"/>
                    </a:moveTo>
                    <a:lnTo>
                      <a:pt x="190" y="948"/>
                    </a:lnTo>
                    <a:lnTo>
                      <a:pt x="114" y="474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626" y="171"/>
                    </a:lnTo>
                    <a:lnTo>
                      <a:pt x="626" y="171"/>
                    </a:lnTo>
                    <a:lnTo>
                      <a:pt x="664" y="171"/>
                    </a:lnTo>
                    <a:lnTo>
                      <a:pt x="664" y="171"/>
                    </a:lnTo>
                    <a:lnTo>
                      <a:pt x="740" y="152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872" y="266"/>
                    </a:lnTo>
                    <a:lnTo>
                      <a:pt x="929" y="418"/>
                    </a:lnTo>
                    <a:lnTo>
                      <a:pt x="967" y="588"/>
                    </a:lnTo>
                    <a:lnTo>
                      <a:pt x="986" y="778"/>
                    </a:lnTo>
                    <a:lnTo>
                      <a:pt x="986" y="778"/>
                    </a:lnTo>
                    <a:lnTo>
                      <a:pt x="778" y="797"/>
                    </a:lnTo>
                    <a:lnTo>
                      <a:pt x="569" y="816"/>
                    </a:lnTo>
                    <a:lnTo>
                      <a:pt x="380" y="873"/>
                    </a:lnTo>
                    <a:lnTo>
                      <a:pt x="190" y="948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68"/>
              <p:cNvSpPr/>
              <p:nvPr/>
            </p:nvSpPr>
            <p:spPr>
              <a:xfrm>
                <a:off x="-216450" y="4571813"/>
                <a:ext cx="79625" cy="43600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1744" fill="none" extrusionOk="0">
                    <a:moveTo>
                      <a:pt x="171" y="815"/>
                    </a:moveTo>
                    <a:lnTo>
                      <a:pt x="171" y="815"/>
                    </a:lnTo>
                    <a:lnTo>
                      <a:pt x="95" y="607"/>
                    </a:lnTo>
                    <a:lnTo>
                      <a:pt x="0" y="398"/>
                    </a:lnTo>
                    <a:lnTo>
                      <a:pt x="0" y="398"/>
                    </a:lnTo>
                    <a:lnTo>
                      <a:pt x="190" y="322"/>
                    </a:lnTo>
                    <a:lnTo>
                      <a:pt x="190" y="322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834" y="95"/>
                    </a:lnTo>
                    <a:lnTo>
                      <a:pt x="872" y="57"/>
                    </a:lnTo>
                    <a:lnTo>
                      <a:pt x="910" y="0"/>
                    </a:lnTo>
                    <a:lnTo>
                      <a:pt x="910" y="0"/>
                    </a:lnTo>
                    <a:lnTo>
                      <a:pt x="1479" y="209"/>
                    </a:lnTo>
                    <a:lnTo>
                      <a:pt x="2047" y="436"/>
                    </a:lnTo>
                    <a:lnTo>
                      <a:pt x="2616" y="663"/>
                    </a:lnTo>
                    <a:lnTo>
                      <a:pt x="3184" y="929"/>
                    </a:lnTo>
                    <a:lnTo>
                      <a:pt x="3184" y="929"/>
                    </a:lnTo>
                    <a:lnTo>
                      <a:pt x="2900" y="1080"/>
                    </a:lnTo>
                    <a:lnTo>
                      <a:pt x="2635" y="1232"/>
                    </a:lnTo>
                    <a:lnTo>
                      <a:pt x="2369" y="1403"/>
                    </a:lnTo>
                    <a:lnTo>
                      <a:pt x="2104" y="1592"/>
                    </a:lnTo>
                    <a:lnTo>
                      <a:pt x="2104" y="1592"/>
                    </a:lnTo>
                    <a:lnTo>
                      <a:pt x="2066" y="1630"/>
                    </a:lnTo>
                    <a:lnTo>
                      <a:pt x="2047" y="1668"/>
                    </a:lnTo>
                    <a:lnTo>
                      <a:pt x="2028" y="1706"/>
                    </a:lnTo>
                    <a:lnTo>
                      <a:pt x="2028" y="1744"/>
                    </a:lnTo>
                    <a:lnTo>
                      <a:pt x="2028" y="1744"/>
                    </a:lnTo>
                    <a:lnTo>
                      <a:pt x="1611" y="1554"/>
                    </a:lnTo>
                    <a:lnTo>
                      <a:pt x="1175" y="1403"/>
                    </a:lnTo>
                    <a:lnTo>
                      <a:pt x="739" y="1251"/>
                    </a:lnTo>
                    <a:lnTo>
                      <a:pt x="284" y="1118"/>
                    </a:lnTo>
                    <a:lnTo>
                      <a:pt x="284" y="1118"/>
                    </a:lnTo>
                    <a:lnTo>
                      <a:pt x="607" y="986"/>
                    </a:lnTo>
                    <a:lnTo>
                      <a:pt x="948" y="872"/>
                    </a:lnTo>
                    <a:lnTo>
                      <a:pt x="1289" y="758"/>
                    </a:lnTo>
                    <a:lnTo>
                      <a:pt x="1649" y="663"/>
                    </a:lnTo>
                    <a:lnTo>
                      <a:pt x="1649" y="663"/>
                    </a:lnTo>
                    <a:lnTo>
                      <a:pt x="1706" y="625"/>
                    </a:lnTo>
                    <a:lnTo>
                      <a:pt x="1744" y="588"/>
                    </a:lnTo>
                    <a:lnTo>
                      <a:pt x="1763" y="531"/>
                    </a:lnTo>
                    <a:lnTo>
                      <a:pt x="1763" y="474"/>
                    </a:lnTo>
                    <a:lnTo>
                      <a:pt x="1744" y="436"/>
                    </a:lnTo>
                    <a:lnTo>
                      <a:pt x="1706" y="379"/>
                    </a:lnTo>
                    <a:lnTo>
                      <a:pt x="1668" y="341"/>
                    </a:lnTo>
                    <a:lnTo>
                      <a:pt x="1611" y="341"/>
                    </a:lnTo>
                    <a:lnTo>
                      <a:pt x="1611" y="341"/>
                    </a:lnTo>
                    <a:lnTo>
                      <a:pt x="1554" y="341"/>
                    </a:lnTo>
                    <a:lnTo>
                      <a:pt x="1554" y="341"/>
                    </a:lnTo>
                    <a:lnTo>
                      <a:pt x="1213" y="436"/>
                    </a:lnTo>
                    <a:lnTo>
                      <a:pt x="853" y="550"/>
                    </a:lnTo>
                    <a:lnTo>
                      <a:pt x="512" y="682"/>
                    </a:lnTo>
                    <a:lnTo>
                      <a:pt x="171" y="815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68"/>
              <p:cNvSpPr/>
              <p:nvPr/>
            </p:nvSpPr>
            <p:spPr>
              <a:xfrm>
                <a:off x="-107950" y="4569438"/>
                <a:ext cx="27975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892" fill="none" extrusionOk="0">
                    <a:moveTo>
                      <a:pt x="190" y="891"/>
                    </a:moveTo>
                    <a:lnTo>
                      <a:pt x="190" y="891"/>
                    </a:lnTo>
                    <a:lnTo>
                      <a:pt x="228" y="853"/>
                    </a:lnTo>
                    <a:lnTo>
                      <a:pt x="247" y="796"/>
                    </a:lnTo>
                    <a:lnTo>
                      <a:pt x="266" y="758"/>
                    </a:lnTo>
                    <a:lnTo>
                      <a:pt x="266" y="702"/>
                    </a:lnTo>
                    <a:lnTo>
                      <a:pt x="266" y="702"/>
                    </a:lnTo>
                    <a:lnTo>
                      <a:pt x="152" y="474"/>
                    </a:lnTo>
                    <a:lnTo>
                      <a:pt x="1" y="266"/>
                    </a:lnTo>
                    <a:lnTo>
                      <a:pt x="1" y="266"/>
                    </a:lnTo>
                    <a:lnTo>
                      <a:pt x="19" y="266"/>
                    </a:lnTo>
                    <a:lnTo>
                      <a:pt x="19" y="266"/>
                    </a:lnTo>
                    <a:lnTo>
                      <a:pt x="304" y="152"/>
                    </a:lnTo>
                    <a:lnTo>
                      <a:pt x="569" y="76"/>
                    </a:lnTo>
                    <a:lnTo>
                      <a:pt x="834" y="19"/>
                    </a:lnTo>
                    <a:lnTo>
                      <a:pt x="1119" y="0"/>
                    </a:lnTo>
                    <a:lnTo>
                      <a:pt x="1119" y="0"/>
                    </a:lnTo>
                    <a:lnTo>
                      <a:pt x="1100" y="190"/>
                    </a:lnTo>
                    <a:lnTo>
                      <a:pt x="1062" y="379"/>
                    </a:lnTo>
                    <a:lnTo>
                      <a:pt x="1024" y="569"/>
                    </a:lnTo>
                    <a:lnTo>
                      <a:pt x="967" y="739"/>
                    </a:lnTo>
                    <a:lnTo>
                      <a:pt x="967" y="739"/>
                    </a:lnTo>
                    <a:lnTo>
                      <a:pt x="190" y="89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68"/>
              <p:cNvSpPr/>
              <p:nvPr/>
            </p:nvSpPr>
            <p:spPr>
              <a:xfrm>
                <a:off x="-43025" y="4556163"/>
                <a:ext cx="8387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987" fill="none" extrusionOk="0">
                    <a:moveTo>
                      <a:pt x="303" y="986"/>
                    </a:moveTo>
                    <a:lnTo>
                      <a:pt x="303" y="986"/>
                    </a:lnTo>
                    <a:lnTo>
                      <a:pt x="0" y="455"/>
                    </a:lnTo>
                    <a:lnTo>
                      <a:pt x="0" y="455"/>
                    </a:lnTo>
                    <a:lnTo>
                      <a:pt x="398" y="418"/>
                    </a:lnTo>
                    <a:lnTo>
                      <a:pt x="796" y="342"/>
                    </a:lnTo>
                    <a:lnTo>
                      <a:pt x="1592" y="190"/>
                    </a:lnTo>
                    <a:lnTo>
                      <a:pt x="1990" y="114"/>
                    </a:lnTo>
                    <a:lnTo>
                      <a:pt x="2407" y="57"/>
                    </a:lnTo>
                    <a:lnTo>
                      <a:pt x="2805" y="20"/>
                    </a:lnTo>
                    <a:lnTo>
                      <a:pt x="3203" y="1"/>
                    </a:lnTo>
                    <a:lnTo>
                      <a:pt x="3203" y="1"/>
                    </a:lnTo>
                    <a:lnTo>
                      <a:pt x="3355" y="1"/>
                    </a:lnTo>
                    <a:lnTo>
                      <a:pt x="3355" y="1"/>
                    </a:lnTo>
                    <a:lnTo>
                      <a:pt x="3317" y="190"/>
                    </a:lnTo>
                    <a:lnTo>
                      <a:pt x="3279" y="266"/>
                    </a:lnTo>
                    <a:lnTo>
                      <a:pt x="3241" y="342"/>
                    </a:lnTo>
                    <a:lnTo>
                      <a:pt x="3184" y="380"/>
                    </a:lnTo>
                    <a:lnTo>
                      <a:pt x="3109" y="418"/>
                    </a:lnTo>
                    <a:lnTo>
                      <a:pt x="3014" y="455"/>
                    </a:lnTo>
                    <a:lnTo>
                      <a:pt x="2881" y="474"/>
                    </a:lnTo>
                    <a:lnTo>
                      <a:pt x="2881" y="474"/>
                    </a:lnTo>
                    <a:lnTo>
                      <a:pt x="2521" y="531"/>
                    </a:lnTo>
                    <a:lnTo>
                      <a:pt x="2142" y="607"/>
                    </a:lnTo>
                    <a:lnTo>
                      <a:pt x="2142" y="607"/>
                    </a:lnTo>
                    <a:lnTo>
                      <a:pt x="303" y="986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68"/>
              <p:cNvSpPr/>
              <p:nvPr/>
            </p:nvSpPr>
            <p:spPr>
              <a:xfrm>
                <a:off x="-308850" y="4550488"/>
                <a:ext cx="105200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1005" fill="none" extrusionOk="0">
                    <a:moveTo>
                      <a:pt x="0" y="948"/>
                    </a:moveTo>
                    <a:lnTo>
                      <a:pt x="0" y="948"/>
                    </a:lnTo>
                    <a:lnTo>
                      <a:pt x="1043" y="57"/>
                    </a:lnTo>
                    <a:lnTo>
                      <a:pt x="1043" y="57"/>
                    </a:lnTo>
                    <a:lnTo>
                      <a:pt x="1100" y="0"/>
                    </a:lnTo>
                    <a:lnTo>
                      <a:pt x="1100" y="0"/>
                    </a:lnTo>
                    <a:lnTo>
                      <a:pt x="1896" y="133"/>
                    </a:lnTo>
                    <a:lnTo>
                      <a:pt x="2673" y="303"/>
                    </a:lnTo>
                    <a:lnTo>
                      <a:pt x="3450" y="493"/>
                    </a:lnTo>
                    <a:lnTo>
                      <a:pt x="4208" y="720"/>
                    </a:lnTo>
                    <a:lnTo>
                      <a:pt x="4208" y="720"/>
                    </a:lnTo>
                    <a:lnTo>
                      <a:pt x="3999" y="796"/>
                    </a:lnTo>
                    <a:lnTo>
                      <a:pt x="3810" y="872"/>
                    </a:lnTo>
                    <a:lnTo>
                      <a:pt x="3810" y="872"/>
                    </a:lnTo>
                    <a:lnTo>
                      <a:pt x="3677" y="910"/>
                    </a:lnTo>
                    <a:lnTo>
                      <a:pt x="3677" y="910"/>
                    </a:lnTo>
                    <a:lnTo>
                      <a:pt x="3620" y="872"/>
                    </a:lnTo>
                    <a:lnTo>
                      <a:pt x="3620" y="872"/>
                    </a:lnTo>
                    <a:lnTo>
                      <a:pt x="3545" y="872"/>
                    </a:lnTo>
                    <a:lnTo>
                      <a:pt x="3545" y="872"/>
                    </a:lnTo>
                    <a:lnTo>
                      <a:pt x="3507" y="872"/>
                    </a:lnTo>
                    <a:lnTo>
                      <a:pt x="3469" y="891"/>
                    </a:lnTo>
                    <a:lnTo>
                      <a:pt x="3469" y="891"/>
                    </a:lnTo>
                    <a:lnTo>
                      <a:pt x="3412" y="834"/>
                    </a:lnTo>
                    <a:lnTo>
                      <a:pt x="3412" y="834"/>
                    </a:lnTo>
                    <a:lnTo>
                      <a:pt x="3374" y="796"/>
                    </a:lnTo>
                    <a:lnTo>
                      <a:pt x="3317" y="796"/>
                    </a:lnTo>
                    <a:lnTo>
                      <a:pt x="3317" y="796"/>
                    </a:lnTo>
                    <a:lnTo>
                      <a:pt x="3241" y="815"/>
                    </a:lnTo>
                    <a:lnTo>
                      <a:pt x="3241" y="815"/>
                    </a:lnTo>
                    <a:lnTo>
                      <a:pt x="3203" y="777"/>
                    </a:lnTo>
                    <a:lnTo>
                      <a:pt x="3147" y="777"/>
                    </a:lnTo>
                    <a:lnTo>
                      <a:pt x="3147" y="777"/>
                    </a:lnTo>
                    <a:lnTo>
                      <a:pt x="2862" y="739"/>
                    </a:lnTo>
                    <a:lnTo>
                      <a:pt x="2616" y="739"/>
                    </a:lnTo>
                    <a:lnTo>
                      <a:pt x="2616" y="739"/>
                    </a:lnTo>
                    <a:lnTo>
                      <a:pt x="2369" y="758"/>
                    </a:lnTo>
                    <a:lnTo>
                      <a:pt x="2369" y="758"/>
                    </a:lnTo>
                    <a:lnTo>
                      <a:pt x="2313" y="720"/>
                    </a:lnTo>
                    <a:lnTo>
                      <a:pt x="2256" y="720"/>
                    </a:lnTo>
                    <a:lnTo>
                      <a:pt x="2256" y="720"/>
                    </a:lnTo>
                    <a:lnTo>
                      <a:pt x="2237" y="720"/>
                    </a:lnTo>
                    <a:lnTo>
                      <a:pt x="2237" y="720"/>
                    </a:lnTo>
                    <a:lnTo>
                      <a:pt x="1460" y="853"/>
                    </a:lnTo>
                    <a:lnTo>
                      <a:pt x="702" y="1005"/>
                    </a:lnTo>
                    <a:lnTo>
                      <a:pt x="702" y="1005"/>
                    </a:lnTo>
                    <a:lnTo>
                      <a:pt x="683" y="986"/>
                    </a:lnTo>
                    <a:lnTo>
                      <a:pt x="683" y="986"/>
                    </a:lnTo>
                    <a:lnTo>
                      <a:pt x="588" y="948"/>
                    </a:lnTo>
                    <a:lnTo>
                      <a:pt x="493" y="948"/>
                    </a:lnTo>
                    <a:lnTo>
                      <a:pt x="493" y="948"/>
                    </a:lnTo>
                    <a:lnTo>
                      <a:pt x="341" y="948"/>
                    </a:lnTo>
                    <a:lnTo>
                      <a:pt x="341" y="948"/>
                    </a:lnTo>
                    <a:lnTo>
                      <a:pt x="0" y="948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68"/>
              <p:cNvSpPr/>
              <p:nvPr/>
            </p:nvSpPr>
            <p:spPr>
              <a:xfrm>
                <a:off x="-347225" y="4550013"/>
                <a:ext cx="545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252" fill="none" extrusionOk="0">
                    <a:moveTo>
                      <a:pt x="0" y="1251"/>
                    </a:moveTo>
                    <a:lnTo>
                      <a:pt x="0" y="1251"/>
                    </a:lnTo>
                    <a:lnTo>
                      <a:pt x="95" y="1137"/>
                    </a:lnTo>
                    <a:lnTo>
                      <a:pt x="209" y="1024"/>
                    </a:lnTo>
                    <a:lnTo>
                      <a:pt x="436" y="815"/>
                    </a:lnTo>
                    <a:lnTo>
                      <a:pt x="701" y="645"/>
                    </a:lnTo>
                    <a:lnTo>
                      <a:pt x="986" y="474"/>
                    </a:lnTo>
                    <a:lnTo>
                      <a:pt x="1289" y="341"/>
                    </a:lnTo>
                    <a:lnTo>
                      <a:pt x="1592" y="209"/>
                    </a:lnTo>
                    <a:lnTo>
                      <a:pt x="2180" y="0"/>
                    </a:lnTo>
                    <a:lnTo>
                      <a:pt x="2180" y="0"/>
                    </a:lnTo>
                    <a:lnTo>
                      <a:pt x="1251" y="777"/>
                    </a:lnTo>
                    <a:lnTo>
                      <a:pt x="1251" y="777"/>
                    </a:lnTo>
                    <a:lnTo>
                      <a:pt x="1213" y="815"/>
                    </a:lnTo>
                    <a:lnTo>
                      <a:pt x="1194" y="853"/>
                    </a:lnTo>
                    <a:lnTo>
                      <a:pt x="1194" y="929"/>
                    </a:lnTo>
                    <a:lnTo>
                      <a:pt x="1194" y="929"/>
                    </a:lnTo>
                    <a:lnTo>
                      <a:pt x="0" y="125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68"/>
              <p:cNvSpPr/>
              <p:nvPr/>
            </p:nvSpPr>
            <p:spPr>
              <a:xfrm>
                <a:off x="-406475" y="4542888"/>
                <a:ext cx="69700" cy="54050"/>
              </a:xfrm>
              <a:custGeom>
                <a:avLst/>
                <a:gdLst/>
                <a:ahLst/>
                <a:cxnLst/>
                <a:rect l="l" t="t" r="r" b="b"/>
                <a:pathLst>
                  <a:path w="2788" h="2162" fill="none" extrusionOk="0">
                    <a:moveTo>
                      <a:pt x="1" y="2162"/>
                    </a:moveTo>
                    <a:lnTo>
                      <a:pt x="1" y="2162"/>
                    </a:lnTo>
                    <a:lnTo>
                      <a:pt x="456" y="1574"/>
                    </a:lnTo>
                    <a:lnTo>
                      <a:pt x="911" y="1005"/>
                    </a:lnTo>
                    <a:lnTo>
                      <a:pt x="911" y="1005"/>
                    </a:lnTo>
                    <a:lnTo>
                      <a:pt x="1157" y="721"/>
                    </a:lnTo>
                    <a:lnTo>
                      <a:pt x="1422" y="418"/>
                    </a:lnTo>
                    <a:lnTo>
                      <a:pt x="1574" y="285"/>
                    </a:lnTo>
                    <a:lnTo>
                      <a:pt x="1726" y="171"/>
                    </a:lnTo>
                    <a:lnTo>
                      <a:pt x="1877" y="58"/>
                    </a:lnTo>
                    <a:lnTo>
                      <a:pt x="2048" y="1"/>
                    </a:lnTo>
                    <a:lnTo>
                      <a:pt x="2048" y="1"/>
                    </a:lnTo>
                    <a:lnTo>
                      <a:pt x="2048" y="1"/>
                    </a:lnTo>
                    <a:lnTo>
                      <a:pt x="2105" y="39"/>
                    </a:lnTo>
                    <a:lnTo>
                      <a:pt x="2162" y="77"/>
                    </a:lnTo>
                    <a:lnTo>
                      <a:pt x="2237" y="96"/>
                    </a:lnTo>
                    <a:lnTo>
                      <a:pt x="2294" y="96"/>
                    </a:lnTo>
                    <a:lnTo>
                      <a:pt x="2294" y="96"/>
                    </a:lnTo>
                    <a:lnTo>
                      <a:pt x="2351" y="96"/>
                    </a:lnTo>
                    <a:lnTo>
                      <a:pt x="2351" y="96"/>
                    </a:lnTo>
                    <a:lnTo>
                      <a:pt x="2579" y="399"/>
                    </a:lnTo>
                    <a:lnTo>
                      <a:pt x="2787" y="702"/>
                    </a:lnTo>
                    <a:lnTo>
                      <a:pt x="2787" y="702"/>
                    </a:lnTo>
                    <a:lnTo>
                      <a:pt x="2541" y="892"/>
                    </a:lnTo>
                    <a:lnTo>
                      <a:pt x="2313" y="1100"/>
                    </a:lnTo>
                    <a:lnTo>
                      <a:pt x="2124" y="1309"/>
                    </a:lnTo>
                    <a:lnTo>
                      <a:pt x="2029" y="1441"/>
                    </a:lnTo>
                    <a:lnTo>
                      <a:pt x="1972" y="1574"/>
                    </a:lnTo>
                    <a:lnTo>
                      <a:pt x="1972" y="1574"/>
                    </a:lnTo>
                    <a:lnTo>
                      <a:pt x="1953" y="1612"/>
                    </a:lnTo>
                    <a:lnTo>
                      <a:pt x="1953" y="1650"/>
                    </a:lnTo>
                    <a:lnTo>
                      <a:pt x="892" y="1934"/>
                    </a:lnTo>
                    <a:lnTo>
                      <a:pt x="892" y="1934"/>
                    </a:lnTo>
                    <a:lnTo>
                      <a:pt x="1" y="216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68"/>
              <p:cNvSpPr/>
              <p:nvPr/>
            </p:nvSpPr>
            <p:spPr>
              <a:xfrm>
                <a:off x="-281375" y="4539588"/>
                <a:ext cx="167775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2142" fill="none" extrusionOk="0">
                    <a:moveTo>
                      <a:pt x="304" y="133"/>
                    </a:moveTo>
                    <a:lnTo>
                      <a:pt x="304" y="133"/>
                    </a:lnTo>
                    <a:lnTo>
                      <a:pt x="342" y="114"/>
                    </a:lnTo>
                    <a:lnTo>
                      <a:pt x="342" y="114"/>
                    </a:lnTo>
                    <a:lnTo>
                      <a:pt x="702" y="76"/>
                    </a:lnTo>
                    <a:lnTo>
                      <a:pt x="1081" y="38"/>
                    </a:lnTo>
                    <a:lnTo>
                      <a:pt x="1441" y="0"/>
                    </a:lnTo>
                    <a:lnTo>
                      <a:pt x="1801" y="0"/>
                    </a:lnTo>
                    <a:lnTo>
                      <a:pt x="1801" y="0"/>
                    </a:lnTo>
                    <a:lnTo>
                      <a:pt x="2370" y="19"/>
                    </a:lnTo>
                    <a:lnTo>
                      <a:pt x="2938" y="76"/>
                    </a:lnTo>
                    <a:lnTo>
                      <a:pt x="3488" y="171"/>
                    </a:lnTo>
                    <a:lnTo>
                      <a:pt x="4057" y="284"/>
                    </a:lnTo>
                    <a:lnTo>
                      <a:pt x="4057" y="284"/>
                    </a:lnTo>
                    <a:lnTo>
                      <a:pt x="4341" y="379"/>
                    </a:lnTo>
                    <a:lnTo>
                      <a:pt x="4758" y="531"/>
                    </a:lnTo>
                    <a:lnTo>
                      <a:pt x="5270" y="739"/>
                    </a:lnTo>
                    <a:lnTo>
                      <a:pt x="5781" y="986"/>
                    </a:lnTo>
                    <a:lnTo>
                      <a:pt x="6028" y="1118"/>
                    </a:lnTo>
                    <a:lnTo>
                      <a:pt x="6255" y="1251"/>
                    </a:lnTo>
                    <a:lnTo>
                      <a:pt x="6426" y="1403"/>
                    </a:lnTo>
                    <a:lnTo>
                      <a:pt x="6577" y="1535"/>
                    </a:lnTo>
                    <a:lnTo>
                      <a:pt x="6634" y="1611"/>
                    </a:lnTo>
                    <a:lnTo>
                      <a:pt x="6672" y="1687"/>
                    </a:lnTo>
                    <a:lnTo>
                      <a:pt x="6691" y="1763"/>
                    </a:lnTo>
                    <a:lnTo>
                      <a:pt x="6710" y="1839"/>
                    </a:lnTo>
                    <a:lnTo>
                      <a:pt x="6691" y="1896"/>
                    </a:lnTo>
                    <a:lnTo>
                      <a:pt x="6672" y="1971"/>
                    </a:lnTo>
                    <a:lnTo>
                      <a:pt x="6615" y="2047"/>
                    </a:lnTo>
                    <a:lnTo>
                      <a:pt x="6558" y="2104"/>
                    </a:lnTo>
                    <a:lnTo>
                      <a:pt x="6558" y="2104"/>
                    </a:lnTo>
                    <a:lnTo>
                      <a:pt x="6521" y="2123"/>
                    </a:lnTo>
                    <a:lnTo>
                      <a:pt x="6464" y="2142"/>
                    </a:lnTo>
                    <a:lnTo>
                      <a:pt x="6464" y="2142"/>
                    </a:lnTo>
                    <a:lnTo>
                      <a:pt x="6445" y="2142"/>
                    </a:lnTo>
                    <a:lnTo>
                      <a:pt x="6445" y="2142"/>
                    </a:lnTo>
                    <a:lnTo>
                      <a:pt x="6426" y="2085"/>
                    </a:lnTo>
                    <a:lnTo>
                      <a:pt x="6407" y="2028"/>
                    </a:lnTo>
                    <a:lnTo>
                      <a:pt x="6369" y="2009"/>
                    </a:lnTo>
                    <a:lnTo>
                      <a:pt x="6312" y="1990"/>
                    </a:lnTo>
                    <a:lnTo>
                      <a:pt x="6312" y="1990"/>
                    </a:lnTo>
                    <a:lnTo>
                      <a:pt x="6255" y="2009"/>
                    </a:lnTo>
                    <a:lnTo>
                      <a:pt x="6255" y="2009"/>
                    </a:lnTo>
                    <a:lnTo>
                      <a:pt x="6141" y="2047"/>
                    </a:lnTo>
                    <a:lnTo>
                      <a:pt x="6141" y="2047"/>
                    </a:lnTo>
                    <a:lnTo>
                      <a:pt x="5800" y="1914"/>
                    </a:lnTo>
                    <a:lnTo>
                      <a:pt x="5478" y="1744"/>
                    </a:lnTo>
                    <a:lnTo>
                      <a:pt x="5023" y="1498"/>
                    </a:lnTo>
                    <a:lnTo>
                      <a:pt x="5023" y="1498"/>
                    </a:lnTo>
                    <a:lnTo>
                      <a:pt x="4322" y="1213"/>
                    </a:lnTo>
                    <a:lnTo>
                      <a:pt x="3602" y="948"/>
                    </a:lnTo>
                    <a:lnTo>
                      <a:pt x="3602" y="948"/>
                    </a:lnTo>
                    <a:lnTo>
                      <a:pt x="3166" y="815"/>
                    </a:lnTo>
                    <a:lnTo>
                      <a:pt x="2711" y="683"/>
                    </a:lnTo>
                    <a:lnTo>
                      <a:pt x="2275" y="550"/>
                    </a:lnTo>
                    <a:lnTo>
                      <a:pt x="1820" y="436"/>
                    </a:lnTo>
                    <a:lnTo>
                      <a:pt x="910" y="247"/>
                    </a:lnTo>
                    <a:lnTo>
                      <a:pt x="1" y="114"/>
                    </a:lnTo>
                    <a:lnTo>
                      <a:pt x="1" y="114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228" y="114"/>
                    </a:lnTo>
                    <a:lnTo>
                      <a:pt x="304" y="133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68"/>
              <p:cNvSpPr/>
              <p:nvPr/>
            </p:nvSpPr>
            <p:spPr>
              <a:xfrm>
                <a:off x="-61525" y="4530588"/>
                <a:ext cx="10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251" fill="none" extrusionOk="0">
                    <a:moveTo>
                      <a:pt x="247" y="265"/>
                    </a:moveTo>
                    <a:lnTo>
                      <a:pt x="247" y="265"/>
                    </a:lnTo>
                    <a:lnTo>
                      <a:pt x="285" y="265"/>
                    </a:lnTo>
                    <a:lnTo>
                      <a:pt x="285" y="265"/>
                    </a:lnTo>
                    <a:lnTo>
                      <a:pt x="626" y="190"/>
                    </a:lnTo>
                    <a:lnTo>
                      <a:pt x="987" y="133"/>
                    </a:lnTo>
                    <a:lnTo>
                      <a:pt x="1328" y="76"/>
                    </a:lnTo>
                    <a:lnTo>
                      <a:pt x="1688" y="57"/>
                    </a:lnTo>
                    <a:lnTo>
                      <a:pt x="2427" y="19"/>
                    </a:lnTo>
                    <a:lnTo>
                      <a:pt x="3147" y="0"/>
                    </a:lnTo>
                    <a:lnTo>
                      <a:pt x="3147" y="0"/>
                    </a:lnTo>
                    <a:lnTo>
                      <a:pt x="4095" y="0"/>
                    </a:lnTo>
                    <a:lnTo>
                      <a:pt x="4095" y="0"/>
                    </a:lnTo>
                    <a:lnTo>
                      <a:pt x="4095" y="701"/>
                    </a:lnTo>
                    <a:lnTo>
                      <a:pt x="4095" y="701"/>
                    </a:lnTo>
                    <a:lnTo>
                      <a:pt x="3924" y="701"/>
                    </a:lnTo>
                    <a:lnTo>
                      <a:pt x="3924" y="701"/>
                    </a:lnTo>
                    <a:lnTo>
                      <a:pt x="3526" y="701"/>
                    </a:lnTo>
                    <a:lnTo>
                      <a:pt x="3128" y="758"/>
                    </a:lnTo>
                    <a:lnTo>
                      <a:pt x="2730" y="815"/>
                    </a:lnTo>
                    <a:lnTo>
                      <a:pt x="2332" y="891"/>
                    </a:lnTo>
                    <a:lnTo>
                      <a:pt x="1536" y="1043"/>
                    </a:lnTo>
                    <a:lnTo>
                      <a:pt x="1138" y="1099"/>
                    </a:lnTo>
                    <a:lnTo>
                      <a:pt x="740" y="1156"/>
                    </a:lnTo>
                    <a:lnTo>
                      <a:pt x="740" y="1156"/>
                    </a:lnTo>
                    <a:lnTo>
                      <a:pt x="683" y="1156"/>
                    </a:lnTo>
                    <a:lnTo>
                      <a:pt x="645" y="1175"/>
                    </a:lnTo>
                    <a:lnTo>
                      <a:pt x="607" y="1251"/>
                    </a:lnTo>
                    <a:lnTo>
                      <a:pt x="607" y="1251"/>
                    </a:lnTo>
                    <a:lnTo>
                      <a:pt x="304" y="796"/>
                    </a:lnTo>
                    <a:lnTo>
                      <a:pt x="1" y="360"/>
                    </a:lnTo>
                    <a:lnTo>
                      <a:pt x="1" y="360"/>
                    </a:lnTo>
                    <a:lnTo>
                      <a:pt x="209" y="265"/>
                    </a:lnTo>
                    <a:lnTo>
                      <a:pt x="209" y="265"/>
                    </a:lnTo>
                    <a:lnTo>
                      <a:pt x="247" y="265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68"/>
              <p:cNvSpPr/>
              <p:nvPr/>
            </p:nvSpPr>
            <p:spPr>
              <a:xfrm>
                <a:off x="-418775" y="4519688"/>
                <a:ext cx="59250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2768" fill="none" extrusionOk="0">
                    <a:moveTo>
                      <a:pt x="322" y="2767"/>
                    </a:moveTo>
                    <a:lnTo>
                      <a:pt x="322" y="2767"/>
                    </a:lnTo>
                    <a:lnTo>
                      <a:pt x="303" y="2616"/>
                    </a:lnTo>
                    <a:lnTo>
                      <a:pt x="246" y="2464"/>
                    </a:lnTo>
                    <a:lnTo>
                      <a:pt x="171" y="2294"/>
                    </a:lnTo>
                    <a:lnTo>
                      <a:pt x="95" y="2161"/>
                    </a:lnTo>
                    <a:lnTo>
                      <a:pt x="95" y="2161"/>
                    </a:lnTo>
                    <a:lnTo>
                      <a:pt x="57" y="2104"/>
                    </a:lnTo>
                    <a:lnTo>
                      <a:pt x="0" y="2085"/>
                    </a:lnTo>
                    <a:lnTo>
                      <a:pt x="0" y="2085"/>
                    </a:lnTo>
                    <a:lnTo>
                      <a:pt x="228" y="1782"/>
                    </a:lnTo>
                    <a:lnTo>
                      <a:pt x="474" y="1497"/>
                    </a:lnTo>
                    <a:lnTo>
                      <a:pt x="720" y="1213"/>
                    </a:lnTo>
                    <a:lnTo>
                      <a:pt x="986" y="948"/>
                    </a:lnTo>
                    <a:lnTo>
                      <a:pt x="1251" y="701"/>
                    </a:lnTo>
                    <a:lnTo>
                      <a:pt x="1535" y="455"/>
                    </a:lnTo>
                    <a:lnTo>
                      <a:pt x="1839" y="228"/>
                    </a:lnTo>
                    <a:lnTo>
                      <a:pt x="2142" y="0"/>
                    </a:lnTo>
                    <a:lnTo>
                      <a:pt x="2142" y="0"/>
                    </a:lnTo>
                    <a:lnTo>
                      <a:pt x="2123" y="76"/>
                    </a:lnTo>
                    <a:lnTo>
                      <a:pt x="2142" y="152"/>
                    </a:lnTo>
                    <a:lnTo>
                      <a:pt x="2142" y="152"/>
                    </a:lnTo>
                    <a:lnTo>
                      <a:pt x="2199" y="247"/>
                    </a:lnTo>
                    <a:lnTo>
                      <a:pt x="2256" y="379"/>
                    </a:lnTo>
                    <a:lnTo>
                      <a:pt x="2369" y="645"/>
                    </a:lnTo>
                    <a:lnTo>
                      <a:pt x="2369" y="645"/>
                    </a:lnTo>
                    <a:lnTo>
                      <a:pt x="2199" y="720"/>
                    </a:lnTo>
                    <a:lnTo>
                      <a:pt x="2047" y="815"/>
                    </a:lnTo>
                    <a:lnTo>
                      <a:pt x="1914" y="929"/>
                    </a:lnTo>
                    <a:lnTo>
                      <a:pt x="1782" y="1043"/>
                    </a:lnTo>
                    <a:lnTo>
                      <a:pt x="1516" y="1327"/>
                    </a:lnTo>
                    <a:lnTo>
                      <a:pt x="1289" y="1573"/>
                    </a:lnTo>
                    <a:lnTo>
                      <a:pt x="1289" y="1573"/>
                    </a:lnTo>
                    <a:lnTo>
                      <a:pt x="1024" y="1858"/>
                    </a:lnTo>
                    <a:lnTo>
                      <a:pt x="796" y="2161"/>
                    </a:lnTo>
                    <a:lnTo>
                      <a:pt x="322" y="2767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68"/>
              <p:cNvSpPr/>
              <p:nvPr/>
            </p:nvSpPr>
            <p:spPr>
              <a:xfrm>
                <a:off x="-27400" y="4505463"/>
                <a:ext cx="535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59" fill="none" extrusionOk="0">
                    <a:moveTo>
                      <a:pt x="1" y="759"/>
                    </a:moveTo>
                    <a:lnTo>
                      <a:pt x="1" y="759"/>
                    </a:lnTo>
                    <a:lnTo>
                      <a:pt x="531" y="550"/>
                    </a:lnTo>
                    <a:lnTo>
                      <a:pt x="1062" y="361"/>
                    </a:lnTo>
                    <a:lnTo>
                      <a:pt x="1593" y="171"/>
                    </a:lnTo>
                    <a:lnTo>
                      <a:pt x="2123" y="1"/>
                    </a:lnTo>
                    <a:lnTo>
                      <a:pt x="2123" y="1"/>
                    </a:lnTo>
                    <a:lnTo>
                      <a:pt x="2142" y="114"/>
                    </a:lnTo>
                    <a:lnTo>
                      <a:pt x="2142" y="247"/>
                    </a:lnTo>
                    <a:lnTo>
                      <a:pt x="2123" y="380"/>
                    </a:lnTo>
                    <a:lnTo>
                      <a:pt x="2085" y="512"/>
                    </a:lnTo>
                    <a:lnTo>
                      <a:pt x="2085" y="512"/>
                    </a:lnTo>
                    <a:lnTo>
                      <a:pt x="2067" y="569"/>
                    </a:lnTo>
                    <a:lnTo>
                      <a:pt x="2085" y="607"/>
                    </a:lnTo>
                    <a:lnTo>
                      <a:pt x="2104" y="645"/>
                    </a:lnTo>
                    <a:lnTo>
                      <a:pt x="2142" y="683"/>
                    </a:lnTo>
                    <a:lnTo>
                      <a:pt x="2142" y="683"/>
                    </a:lnTo>
                    <a:lnTo>
                      <a:pt x="1839" y="683"/>
                    </a:lnTo>
                    <a:lnTo>
                      <a:pt x="1839" y="683"/>
                    </a:lnTo>
                    <a:lnTo>
                      <a:pt x="929" y="702"/>
                    </a:lnTo>
                    <a:lnTo>
                      <a:pt x="474" y="721"/>
                    </a:lnTo>
                    <a:lnTo>
                      <a:pt x="1" y="759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68"/>
              <p:cNvSpPr/>
              <p:nvPr/>
            </p:nvSpPr>
            <p:spPr>
              <a:xfrm>
                <a:off x="-236350" y="4504513"/>
                <a:ext cx="154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6179" h="2617" fill="none" extrusionOk="0">
                    <a:moveTo>
                      <a:pt x="0" y="1062"/>
                    </a:moveTo>
                    <a:lnTo>
                      <a:pt x="0" y="1062"/>
                    </a:lnTo>
                    <a:lnTo>
                      <a:pt x="190" y="1024"/>
                    </a:lnTo>
                    <a:lnTo>
                      <a:pt x="190" y="1024"/>
                    </a:lnTo>
                    <a:lnTo>
                      <a:pt x="853" y="929"/>
                    </a:lnTo>
                    <a:lnTo>
                      <a:pt x="1194" y="872"/>
                    </a:lnTo>
                    <a:lnTo>
                      <a:pt x="1497" y="797"/>
                    </a:lnTo>
                    <a:lnTo>
                      <a:pt x="1649" y="740"/>
                    </a:lnTo>
                    <a:lnTo>
                      <a:pt x="1801" y="683"/>
                    </a:lnTo>
                    <a:lnTo>
                      <a:pt x="1933" y="607"/>
                    </a:lnTo>
                    <a:lnTo>
                      <a:pt x="2047" y="512"/>
                    </a:lnTo>
                    <a:lnTo>
                      <a:pt x="2161" y="418"/>
                    </a:lnTo>
                    <a:lnTo>
                      <a:pt x="2275" y="304"/>
                    </a:lnTo>
                    <a:lnTo>
                      <a:pt x="2350" y="152"/>
                    </a:lnTo>
                    <a:lnTo>
                      <a:pt x="2426" y="1"/>
                    </a:lnTo>
                    <a:lnTo>
                      <a:pt x="2426" y="1"/>
                    </a:lnTo>
                    <a:lnTo>
                      <a:pt x="2597" y="133"/>
                    </a:lnTo>
                    <a:lnTo>
                      <a:pt x="2786" y="247"/>
                    </a:lnTo>
                    <a:lnTo>
                      <a:pt x="2995" y="342"/>
                    </a:lnTo>
                    <a:lnTo>
                      <a:pt x="3222" y="418"/>
                    </a:lnTo>
                    <a:lnTo>
                      <a:pt x="3677" y="550"/>
                    </a:lnTo>
                    <a:lnTo>
                      <a:pt x="3886" y="626"/>
                    </a:lnTo>
                    <a:lnTo>
                      <a:pt x="4075" y="702"/>
                    </a:lnTo>
                    <a:lnTo>
                      <a:pt x="4075" y="702"/>
                    </a:lnTo>
                    <a:lnTo>
                      <a:pt x="4378" y="854"/>
                    </a:lnTo>
                    <a:lnTo>
                      <a:pt x="4663" y="1005"/>
                    </a:lnTo>
                    <a:lnTo>
                      <a:pt x="4947" y="1176"/>
                    </a:lnTo>
                    <a:lnTo>
                      <a:pt x="5212" y="1365"/>
                    </a:lnTo>
                    <a:lnTo>
                      <a:pt x="5478" y="1574"/>
                    </a:lnTo>
                    <a:lnTo>
                      <a:pt x="5724" y="1782"/>
                    </a:lnTo>
                    <a:lnTo>
                      <a:pt x="5952" y="2029"/>
                    </a:lnTo>
                    <a:lnTo>
                      <a:pt x="6179" y="2256"/>
                    </a:lnTo>
                    <a:lnTo>
                      <a:pt x="6179" y="2256"/>
                    </a:lnTo>
                    <a:lnTo>
                      <a:pt x="5876" y="2313"/>
                    </a:lnTo>
                    <a:lnTo>
                      <a:pt x="5572" y="2370"/>
                    </a:lnTo>
                    <a:lnTo>
                      <a:pt x="5288" y="2465"/>
                    </a:lnTo>
                    <a:lnTo>
                      <a:pt x="5004" y="2559"/>
                    </a:lnTo>
                    <a:lnTo>
                      <a:pt x="5004" y="2559"/>
                    </a:lnTo>
                    <a:lnTo>
                      <a:pt x="4966" y="2597"/>
                    </a:lnTo>
                    <a:lnTo>
                      <a:pt x="4928" y="2616"/>
                    </a:lnTo>
                    <a:lnTo>
                      <a:pt x="4928" y="2616"/>
                    </a:lnTo>
                    <a:lnTo>
                      <a:pt x="4701" y="2408"/>
                    </a:lnTo>
                    <a:lnTo>
                      <a:pt x="4416" y="2218"/>
                    </a:lnTo>
                    <a:lnTo>
                      <a:pt x="4132" y="2048"/>
                    </a:lnTo>
                    <a:lnTo>
                      <a:pt x="3829" y="1896"/>
                    </a:lnTo>
                    <a:lnTo>
                      <a:pt x="3525" y="1763"/>
                    </a:lnTo>
                    <a:lnTo>
                      <a:pt x="3203" y="1650"/>
                    </a:lnTo>
                    <a:lnTo>
                      <a:pt x="2597" y="1441"/>
                    </a:lnTo>
                    <a:lnTo>
                      <a:pt x="2597" y="1441"/>
                    </a:lnTo>
                    <a:lnTo>
                      <a:pt x="2294" y="1365"/>
                    </a:lnTo>
                    <a:lnTo>
                      <a:pt x="1990" y="1270"/>
                    </a:lnTo>
                    <a:lnTo>
                      <a:pt x="1668" y="1214"/>
                    </a:lnTo>
                    <a:lnTo>
                      <a:pt x="1365" y="1157"/>
                    </a:lnTo>
                    <a:lnTo>
                      <a:pt x="1043" y="1119"/>
                    </a:lnTo>
                    <a:lnTo>
                      <a:pt x="720" y="1081"/>
                    </a:lnTo>
                    <a:lnTo>
                      <a:pt x="417" y="1081"/>
                    </a:lnTo>
                    <a:lnTo>
                      <a:pt x="95" y="1062"/>
                    </a:lnTo>
                    <a:lnTo>
                      <a:pt x="95" y="1062"/>
                    </a:lnTo>
                    <a:lnTo>
                      <a:pt x="0" y="106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68"/>
              <p:cNvSpPr/>
              <p:nvPr/>
            </p:nvSpPr>
            <p:spPr>
              <a:xfrm>
                <a:off x="-152500" y="4498363"/>
                <a:ext cx="114225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4569" h="3791" fill="none" extrusionOk="0">
                    <a:moveTo>
                      <a:pt x="399" y="171"/>
                    </a:moveTo>
                    <a:lnTo>
                      <a:pt x="399" y="171"/>
                    </a:lnTo>
                    <a:lnTo>
                      <a:pt x="475" y="152"/>
                    </a:lnTo>
                    <a:lnTo>
                      <a:pt x="551" y="95"/>
                    </a:lnTo>
                    <a:lnTo>
                      <a:pt x="551" y="95"/>
                    </a:lnTo>
                    <a:lnTo>
                      <a:pt x="797" y="19"/>
                    </a:lnTo>
                    <a:lnTo>
                      <a:pt x="911" y="0"/>
                    </a:lnTo>
                    <a:lnTo>
                      <a:pt x="1043" y="0"/>
                    </a:lnTo>
                    <a:lnTo>
                      <a:pt x="1043" y="0"/>
                    </a:lnTo>
                    <a:lnTo>
                      <a:pt x="1176" y="0"/>
                    </a:lnTo>
                    <a:lnTo>
                      <a:pt x="1328" y="57"/>
                    </a:lnTo>
                    <a:lnTo>
                      <a:pt x="1328" y="57"/>
                    </a:lnTo>
                    <a:lnTo>
                      <a:pt x="1650" y="266"/>
                    </a:lnTo>
                    <a:lnTo>
                      <a:pt x="1972" y="493"/>
                    </a:lnTo>
                    <a:lnTo>
                      <a:pt x="2294" y="739"/>
                    </a:lnTo>
                    <a:lnTo>
                      <a:pt x="2598" y="986"/>
                    </a:lnTo>
                    <a:lnTo>
                      <a:pt x="2598" y="986"/>
                    </a:lnTo>
                    <a:lnTo>
                      <a:pt x="2635" y="1024"/>
                    </a:lnTo>
                    <a:lnTo>
                      <a:pt x="2673" y="1043"/>
                    </a:lnTo>
                    <a:lnTo>
                      <a:pt x="2673" y="1043"/>
                    </a:lnTo>
                    <a:lnTo>
                      <a:pt x="2863" y="1213"/>
                    </a:lnTo>
                    <a:lnTo>
                      <a:pt x="2863" y="1213"/>
                    </a:lnTo>
                    <a:lnTo>
                      <a:pt x="3033" y="1365"/>
                    </a:lnTo>
                    <a:lnTo>
                      <a:pt x="3185" y="1535"/>
                    </a:lnTo>
                    <a:lnTo>
                      <a:pt x="3185" y="1535"/>
                    </a:lnTo>
                    <a:lnTo>
                      <a:pt x="3166" y="1611"/>
                    </a:lnTo>
                    <a:lnTo>
                      <a:pt x="3204" y="1687"/>
                    </a:lnTo>
                    <a:lnTo>
                      <a:pt x="3261" y="1744"/>
                    </a:lnTo>
                    <a:lnTo>
                      <a:pt x="3299" y="1763"/>
                    </a:lnTo>
                    <a:lnTo>
                      <a:pt x="3337" y="1763"/>
                    </a:lnTo>
                    <a:lnTo>
                      <a:pt x="3337" y="1763"/>
                    </a:lnTo>
                    <a:lnTo>
                      <a:pt x="3375" y="1763"/>
                    </a:lnTo>
                    <a:lnTo>
                      <a:pt x="3375" y="1763"/>
                    </a:lnTo>
                    <a:lnTo>
                      <a:pt x="3545" y="1990"/>
                    </a:lnTo>
                    <a:lnTo>
                      <a:pt x="3716" y="2237"/>
                    </a:lnTo>
                    <a:lnTo>
                      <a:pt x="4019" y="2730"/>
                    </a:lnTo>
                    <a:lnTo>
                      <a:pt x="4303" y="3260"/>
                    </a:lnTo>
                    <a:lnTo>
                      <a:pt x="4569" y="3772"/>
                    </a:lnTo>
                    <a:lnTo>
                      <a:pt x="4569" y="3772"/>
                    </a:lnTo>
                    <a:lnTo>
                      <a:pt x="4322" y="3791"/>
                    </a:lnTo>
                    <a:lnTo>
                      <a:pt x="4322" y="3791"/>
                    </a:lnTo>
                    <a:lnTo>
                      <a:pt x="4190" y="3772"/>
                    </a:lnTo>
                    <a:lnTo>
                      <a:pt x="4057" y="3734"/>
                    </a:lnTo>
                    <a:lnTo>
                      <a:pt x="3943" y="3639"/>
                    </a:lnTo>
                    <a:lnTo>
                      <a:pt x="3829" y="3507"/>
                    </a:lnTo>
                    <a:lnTo>
                      <a:pt x="3829" y="3507"/>
                    </a:lnTo>
                    <a:lnTo>
                      <a:pt x="3697" y="3355"/>
                    </a:lnTo>
                    <a:lnTo>
                      <a:pt x="3545" y="3203"/>
                    </a:lnTo>
                    <a:lnTo>
                      <a:pt x="3394" y="3071"/>
                    </a:lnTo>
                    <a:lnTo>
                      <a:pt x="3223" y="2957"/>
                    </a:lnTo>
                    <a:lnTo>
                      <a:pt x="3223" y="2957"/>
                    </a:lnTo>
                    <a:lnTo>
                      <a:pt x="3223" y="2805"/>
                    </a:lnTo>
                    <a:lnTo>
                      <a:pt x="3223" y="2805"/>
                    </a:lnTo>
                    <a:lnTo>
                      <a:pt x="3280" y="2767"/>
                    </a:lnTo>
                    <a:lnTo>
                      <a:pt x="3318" y="2711"/>
                    </a:lnTo>
                    <a:lnTo>
                      <a:pt x="3318" y="2635"/>
                    </a:lnTo>
                    <a:lnTo>
                      <a:pt x="3299" y="2578"/>
                    </a:lnTo>
                    <a:lnTo>
                      <a:pt x="3299" y="2578"/>
                    </a:lnTo>
                    <a:lnTo>
                      <a:pt x="3223" y="2483"/>
                    </a:lnTo>
                    <a:lnTo>
                      <a:pt x="3223" y="2483"/>
                    </a:lnTo>
                    <a:lnTo>
                      <a:pt x="3204" y="2426"/>
                    </a:lnTo>
                    <a:lnTo>
                      <a:pt x="3185" y="2388"/>
                    </a:lnTo>
                    <a:lnTo>
                      <a:pt x="3147" y="2350"/>
                    </a:lnTo>
                    <a:lnTo>
                      <a:pt x="3109" y="2332"/>
                    </a:lnTo>
                    <a:lnTo>
                      <a:pt x="3109" y="2332"/>
                    </a:lnTo>
                    <a:lnTo>
                      <a:pt x="2806" y="2009"/>
                    </a:lnTo>
                    <a:lnTo>
                      <a:pt x="2484" y="1706"/>
                    </a:lnTo>
                    <a:lnTo>
                      <a:pt x="2143" y="1422"/>
                    </a:lnTo>
                    <a:lnTo>
                      <a:pt x="1783" y="1156"/>
                    </a:lnTo>
                    <a:lnTo>
                      <a:pt x="1783" y="1156"/>
                    </a:lnTo>
                    <a:lnTo>
                      <a:pt x="1517" y="986"/>
                    </a:lnTo>
                    <a:lnTo>
                      <a:pt x="1233" y="834"/>
                    </a:lnTo>
                    <a:lnTo>
                      <a:pt x="664" y="550"/>
                    </a:lnTo>
                    <a:lnTo>
                      <a:pt x="664" y="550"/>
                    </a:lnTo>
                    <a:lnTo>
                      <a:pt x="532" y="512"/>
                    </a:lnTo>
                    <a:lnTo>
                      <a:pt x="361" y="455"/>
                    </a:lnTo>
                    <a:lnTo>
                      <a:pt x="1" y="341"/>
                    </a:lnTo>
                    <a:lnTo>
                      <a:pt x="1" y="341"/>
                    </a:lnTo>
                    <a:lnTo>
                      <a:pt x="399" y="171"/>
                    </a:lnTo>
                    <a:lnTo>
                      <a:pt x="399" y="171"/>
                    </a:lnTo>
                    <a:lnTo>
                      <a:pt x="399" y="17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68"/>
              <p:cNvSpPr/>
              <p:nvPr/>
            </p:nvSpPr>
            <p:spPr>
              <a:xfrm>
                <a:off x="-76675" y="4492663"/>
                <a:ext cx="10047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1612" fill="none" extrusionOk="0">
                    <a:moveTo>
                      <a:pt x="2313" y="228"/>
                    </a:moveTo>
                    <a:lnTo>
                      <a:pt x="2313" y="228"/>
                    </a:lnTo>
                    <a:lnTo>
                      <a:pt x="2389" y="228"/>
                    </a:lnTo>
                    <a:lnTo>
                      <a:pt x="2426" y="190"/>
                    </a:lnTo>
                    <a:lnTo>
                      <a:pt x="2426" y="190"/>
                    </a:lnTo>
                    <a:lnTo>
                      <a:pt x="2730" y="114"/>
                    </a:lnTo>
                    <a:lnTo>
                      <a:pt x="2995" y="58"/>
                    </a:lnTo>
                    <a:lnTo>
                      <a:pt x="3260" y="1"/>
                    </a:lnTo>
                    <a:lnTo>
                      <a:pt x="3488" y="1"/>
                    </a:lnTo>
                    <a:lnTo>
                      <a:pt x="3488" y="1"/>
                    </a:lnTo>
                    <a:lnTo>
                      <a:pt x="3658" y="1"/>
                    </a:lnTo>
                    <a:lnTo>
                      <a:pt x="3810" y="39"/>
                    </a:lnTo>
                    <a:lnTo>
                      <a:pt x="3924" y="96"/>
                    </a:lnTo>
                    <a:lnTo>
                      <a:pt x="4019" y="171"/>
                    </a:lnTo>
                    <a:lnTo>
                      <a:pt x="4019" y="171"/>
                    </a:lnTo>
                    <a:lnTo>
                      <a:pt x="3090" y="494"/>
                    </a:lnTo>
                    <a:lnTo>
                      <a:pt x="2180" y="835"/>
                    </a:lnTo>
                    <a:lnTo>
                      <a:pt x="1270" y="1195"/>
                    </a:lnTo>
                    <a:lnTo>
                      <a:pt x="398" y="1612"/>
                    </a:lnTo>
                    <a:lnTo>
                      <a:pt x="398" y="1612"/>
                    </a:lnTo>
                    <a:lnTo>
                      <a:pt x="209" y="1403"/>
                    </a:lnTo>
                    <a:lnTo>
                      <a:pt x="0" y="1176"/>
                    </a:lnTo>
                    <a:lnTo>
                      <a:pt x="0" y="1176"/>
                    </a:lnTo>
                    <a:lnTo>
                      <a:pt x="417" y="986"/>
                    </a:lnTo>
                    <a:lnTo>
                      <a:pt x="986" y="740"/>
                    </a:lnTo>
                    <a:lnTo>
                      <a:pt x="1630" y="475"/>
                    </a:lnTo>
                    <a:lnTo>
                      <a:pt x="1972" y="342"/>
                    </a:lnTo>
                    <a:lnTo>
                      <a:pt x="2313" y="228"/>
                    </a:lnTo>
                    <a:lnTo>
                      <a:pt x="2313" y="228"/>
                    </a:lnTo>
                    <a:lnTo>
                      <a:pt x="2313" y="228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68"/>
              <p:cNvSpPr/>
              <p:nvPr/>
            </p:nvSpPr>
            <p:spPr>
              <a:xfrm>
                <a:off x="-361925" y="4475138"/>
                <a:ext cx="177725" cy="60675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427" fill="none" extrusionOk="0">
                    <a:moveTo>
                      <a:pt x="815" y="1517"/>
                    </a:moveTo>
                    <a:lnTo>
                      <a:pt x="815" y="1517"/>
                    </a:lnTo>
                    <a:lnTo>
                      <a:pt x="853" y="1498"/>
                    </a:lnTo>
                    <a:lnTo>
                      <a:pt x="853" y="1498"/>
                    </a:lnTo>
                    <a:lnTo>
                      <a:pt x="1782" y="1289"/>
                    </a:lnTo>
                    <a:lnTo>
                      <a:pt x="2692" y="1062"/>
                    </a:lnTo>
                    <a:lnTo>
                      <a:pt x="3602" y="815"/>
                    </a:lnTo>
                    <a:lnTo>
                      <a:pt x="4511" y="550"/>
                    </a:lnTo>
                    <a:lnTo>
                      <a:pt x="4511" y="550"/>
                    </a:lnTo>
                    <a:lnTo>
                      <a:pt x="4909" y="399"/>
                    </a:lnTo>
                    <a:lnTo>
                      <a:pt x="5402" y="209"/>
                    </a:lnTo>
                    <a:lnTo>
                      <a:pt x="5649" y="133"/>
                    </a:lnTo>
                    <a:lnTo>
                      <a:pt x="5895" y="57"/>
                    </a:lnTo>
                    <a:lnTo>
                      <a:pt x="6141" y="0"/>
                    </a:lnTo>
                    <a:lnTo>
                      <a:pt x="6388" y="0"/>
                    </a:lnTo>
                    <a:lnTo>
                      <a:pt x="6388" y="0"/>
                    </a:lnTo>
                    <a:lnTo>
                      <a:pt x="6558" y="0"/>
                    </a:lnTo>
                    <a:lnTo>
                      <a:pt x="6729" y="57"/>
                    </a:lnTo>
                    <a:lnTo>
                      <a:pt x="6729" y="57"/>
                    </a:lnTo>
                    <a:lnTo>
                      <a:pt x="6881" y="133"/>
                    </a:lnTo>
                    <a:lnTo>
                      <a:pt x="6994" y="209"/>
                    </a:lnTo>
                    <a:lnTo>
                      <a:pt x="7070" y="285"/>
                    </a:lnTo>
                    <a:lnTo>
                      <a:pt x="7108" y="361"/>
                    </a:lnTo>
                    <a:lnTo>
                      <a:pt x="7108" y="417"/>
                    </a:lnTo>
                    <a:lnTo>
                      <a:pt x="7089" y="474"/>
                    </a:lnTo>
                    <a:lnTo>
                      <a:pt x="7032" y="531"/>
                    </a:lnTo>
                    <a:lnTo>
                      <a:pt x="6956" y="588"/>
                    </a:lnTo>
                    <a:lnTo>
                      <a:pt x="6767" y="683"/>
                    </a:lnTo>
                    <a:lnTo>
                      <a:pt x="6539" y="759"/>
                    </a:lnTo>
                    <a:lnTo>
                      <a:pt x="6122" y="872"/>
                    </a:lnTo>
                    <a:lnTo>
                      <a:pt x="6122" y="872"/>
                    </a:lnTo>
                    <a:lnTo>
                      <a:pt x="5270" y="1081"/>
                    </a:lnTo>
                    <a:lnTo>
                      <a:pt x="4417" y="1251"/>
                    </a:lnTo>
                    <a:lnTo>
                      <a:pt x="2692" y="1574"/>
                    </a:lnTo>
                    <a:lnTo>
                      <a:pt x="2692" y="1574"/>
                    </a:lnTo>
                    <a:lnTo>
                      <a:pt x="2332" y="1668"/>
                    </a:lnTo>
                    <a:lnTo>
                      <a:pt x="2010" y="1763"/>
                    </a:lnTo>
                    <a:lnTo>
                      <a:pt x="1687" y="1896"/>
                    </a:lnTo>
                    <a:lnTo>
                      <a:pt x="1365" y="2047"/>
                    </a:lnTo>
                    <a:lnTo>
                      <a:pt x="1365" y="2047"/>
                    </a:lnTo>
                    <a:lnTo>
                      <a:pt x="1062" y="2237"/>
                    </a:lnTo>
                    <a:lnTo>
                      <a:pt x="834" y="2370"/>
                    </a:lnTo>
                    <a:lnTo>
                      <a:pt x="740" y="2408"/>
                    </a:lnTo>
                    <a:lnTo>
                      <a:pt x="626" y="2427"/>
                    </a:lnTo>
                    <a:lnTo>
                      <a:pt x="626" y="2427"/>
                    </a:lnTo>
                    <a:lnTo>
                      <a:pt x="607" y="2408"/>
                    </a:lnTo>
                    <a:lnTo>
                      <a:pt x="607" y="2408"/>
                    </a:lnTo>
                    <a:lnTo>
                      <a:pt x="588" y="2408"/>
                    </a:lnTo>
                    <a:lnTo>
                      <a:pt x="588" y="2408"/>
                    </a:lnTo>
                    <a:lnTo>
                      <a:pt x="550" y="2408"/>
                    </a:lnTo>
                    <a:lnTo>
                      <a:pt x="493" y="2370"/>
                    </a:lnTo>
                    <a:lnTo>
                      <a:pt x="474" y="2332"/>
                    </a:lnTo>
                    <a:lnTo>
                      <a:pt x="436" y="2275"/>
                    </a:lnTo>
                    <a:lnTo>
                      <a:pt x="436" y="2275"/>
                    </a:lnTo>
                    <a:lnTo>
                      <a:pt x="380" y="2142"/>
                    </a:lnTo>
                    <a:lnTo>
                      <a:pt x="323" y="2010"/>
                    </a:lnTo>
                    <a:lnTo>
                      <a:pt x="152" y="1763"/>
                    </a:lnTo>
                    <a:lnTo>
                      <a:pt x="152" y="1763"/>
                    </a:lnTo>
                    <a:lnTo>
                      <a:pt x="133" y="1725"/>
                    </a:lnTo>
                    <a:lnTo>
                      <a:pt x="95" y="1706"/>
                    </a:lnTo>
                    <a:lnTo>
                      <a:pt x="19" y="1687"/>
                    </a:lnTo>
                    <a:lnTo>
                      <a:pt x="19" y="1687"/>
                    </a:lnTo>
                    <a:lnTo>
                      <a:pt x="0" y="1687"/>
                    </a:lnTo>
                    <a:lnTo>
                      <a:pt x="0" y="1687"/>
                    </a:lnTo>
                    <a:lnTo>
                      <a:pt x="323" y="1498"/>
                    </a:lnTo>
                    <a:lnTo>
                      <a:pt x="664" y="1308"/>
                    </a:lnTo>
                    <a:lnTo>
                      <a:pt x="664" y="1308"/>
                    </a:lnTo>
                    <a:lnTo>
                      <a:pt x="664" y="1384"/>
                    </a:lnTo>
                    <a:lnTo>
                      <a:pt x="683" y="1441"/>
                    </a:lnTo>
                    <a:lnTo>
                      <a:pt x="740" y="1498"/>
                    </a:lnTo>
                    <a:lnTo>
                      <a:pt x="815" y="1517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68"/>
              <p:cNvSpPr/>
              <p:nvPr/>
            </p:nvSpPr>
            <p:spPr>
              <a:xfrm>
                <a:off x="-448175" y="4474663"/>
                <a:ext cx="131775" cy="95750"/>
              </a:xfrm>
              <a:custGeom>
                <a:avLst/>
                <a:gdLst/>
                <a:ahLst/>
                <a:cxnLst/>
                <a:rect l="l" t="t" r="r" b="b"/>
                <a:pathLst>
                  <a:path w="5271" h="3830" fill="none" extrusionOk="0">
                    <a:moveTo>
                      <a:pt x="702" y="3829"/>
                    </a:moveTo>
                    <a:lnTo>
                      <a:pt x="702" y="3829"/>
                    </a:lnTo>
                    <a:lnTo>
                      <a:pt x="645" y="3810"/>
                    </a:lnTo>
                    <a:lnTo>
                      <a:pt x="645" y="3810"/>
                    </a:lnTo>
                    <a:lnTo>
                      <a:pt x="1" y="3659"/>
                    </a:lnTo>
                    <a:lnTo>
                      <a:pt x="1" y="3659"/>
                    </a:lnTo>
                    <a:lnTo>
                      <a:pt x="77" y="3469"/>
                    </a:lnTo>
                    <a:lnTo>
                      <a:pt x="172" y="3280"/>
                    </a:lnTo>
                    <a:lnTo>
                      <a:pt x="266" y="3109"/>
                    </a:lnTo>
                    <a:lnTo>
                      <a:pt x="399" y="2938"/>
                    </a:lnTo>
                    <a:lnTo>
                      <a:pt x="551" y="2768"/>
                    </a:lnTo>
                    <a:lnTo>
                      <a:pt x="702" y="2616"/>
                    </a:lnTo>
                    <a:lnTo>
                      <a:pt x="1024" y="2332"/>
                    </a:lnTo>
                    <a:lnTo>
                      <a:pt x="1385" y="2066"/>
                    </a:lnTo>
                    <a:lnTo>
                      <a:pt x="1764" y="1801"/>
                    </a:lnTo>
                    <a:lnTo>
                      <a:pt x="2446" y="1346"/>
                    </a:lnTo>
                    <a:lnTo>
                      <a:pt x="2446" y="1346"/>
                    </a:lnTo>
                    <a:lnTo>
                      <a:pt x="3052" y="929"/>
                    </a:lnTo>
                    <a:lnTo>
                      <a:pt x="3697" y="531"/>
                    </a:lnTo>
                    <a:lnTo>
                      <a:pt x="3697" y="531"/>
                    </a:lnTo>
                    <a:lnTo>
                      <a:pt x="3924" y="380"/>
                    </a:lnTo>
                    <a:lnTo>
                      <a:pt x="4171" y="266"/>
                    </a:lnTo>
                    <a:lnTo>
                      <a:pt x="4417" y="152"/>
                    </a:lnTo>
                    <a:lnTo>
                      <a:pt x="4664" y="38"/>
                    </a:lnTo>
                    <a:lnTo>
                      <a:pt x="4664" y="38"/>
                    </a:lnTo>
                    <a:lnTo>
                      <a:pt x="4758" y="1"/>
                    </a:lnTo>
                    <a:lnTo>
                      <a:pt x="4853" y="1"/>
                    </a:lnTo>
                    <a:lnTo>
                      <a:pt x="4853" y="1"/>
                    </a:lnTo>
                    <a:lnTo>
                      <a:pt x="4929" y="1"/>
                    </a:lnTo>
                    <a:lnTo>
                      <a:pt x="4986" y="38"/>
                    </a:lnTo>
                    <a:lnTo>
                      <a:pt x="5043" y="57"/>
                    </a:lnTo>
                    <a:lnTo>
                      <a:pt x="5080" y="114"/>
                    </a:lnTo>
                    <a:lnTo>
                      <a:pt x="5156" y="228"/>
                    </a:lnTo>
                    <a:lnTo>
                      <a:pt x="5194" y="380"/>
                    </a:lnTo>
                    <a:lnTo>
                      <a:pt x="5232" y="550"/>
                    </a:lnTo>
                    <a:lnTo>
                      <a:pt x="5251" y="702"/>
                    </a:lnTo>
                    <a:lnTo>
                      <a:pt x="5270" y="967"/>
                    </a:lnTo>
                    <a:lnTo>
                      <a:pt x="5270" y="967"/>
                    </a:lnTo>
                    <a:lnTo>
                      <a:pt x="5270" y="967"/>
                    </a:lnTo>
                    <a:lnTo>
                      <a:pt x="4455" y="1157"/>
                    </a:lnTo>
                    <a:lnTo>
                      <a:pt x="4455" y="1157"/>
                    </a:lnTo>
                    <a:lnTo>
                      <a:pt x="4607" y="1081"/>
                    </a:lnTo>
                    <a:lnTo>
                      <a:pt x="4607" y="1081"/>
                    </a:lnTo>
                    <a:lnTo>
                      <a:pt x="4664" y="1043"/>
                    </a:lnTo>
                    <a:lnTo>
                      <a:pt x="4682" y="986"/>
                    </a:lnTo>
                    <a:lnTo>
                      <a:pt x="4701" y="948"/>
                    </a:lnTo>
                    <a:lnTo>
                      <a:pt x="4682" y="891"/>
                    </a:lnTo>
                    <a:lnTo>
                      <a:pt x="4664" y="853"/>
                    </a:lnTo>
                    <a:lnTo>
                      <a:pt x="4626" y="816"/>
                    </a:lnTo>
                    <a:lnTo>
                      <a:pt x="4569" y="778"/>
                    </a:lnTo>
                    <a:lnTo>
                      <a:pt x="4512" y="778"/>
                    </a:lnTo>
                    <a:lnTo>
                      <a:pt x="4512" y="778"/>
                    </a:lnTo>
                    <a:lnTo>
                      <a:pt x="4436" y="797"/>
                    </a:lnTo>
                    <a:lnTo>
                      <a:pt x="4436" y="797"/>
                    </a:lnTo>
                    <a:lnTo>
                      <a:pt x="4114" y="948"/>
                    </a:lnTo>
                    <a:lnTo>
                      <a:pt x="3811" y="1119"/>
                    </a:lnTo>
                    <a:lnTo>
                      <a:pt x="3488" y="1289"/>
                    </a:lnTo>
                    <a:lnTo>
                      <a:pt x="3185" y="1479"/>
                    </a:lnTo>
                    <a:lnTo>
                      <a:pt x="2901" y="1687"/>
                    </a:lnTo>
                    <a:lnTo>
                      <a:pt x="2617" y="1896"/>
                    </a:lnTo>
                    <a:lnTo>
                      <a:pt x="2332" y="2123"/>
                    </a:lnTo>
                    <a:lnTo>
                      <a:pt x="2067" y="2351"/>
                    </a:lnTo>
                    <a:lnTo>
                      <a:pt x="2067" y="2351"/>
                    </a:lnTo>
                    <a:lnTo>
                      <a:pt x="1820" y="2578"/>
                    </a:lnTo>
                    <a:lnTo>
                      <a:pt x="1593" y="2825"/>
                    </a:lnTo>
                    <a:lnTo>
                      <a:pt x="1385" y="3071"/>
                    </a:lnTo>
                    <a:lnTo>
                      <a:pt x="1176" y="3336"/>
                    </a:lnTo>
                    <a:lnTo>
                      <a:pt x="1176" y="3336"/>
                    </a:lnTo>
                    <a:lnTo>
                      <a:pt x="1081" y="3469"/>
                    </a:lnTo>
                    <a:lnTo>
                      <a:pt x="987" y="3621"/>
                    </a:lnTo>
                    <a:lnTo>
                      <a:pt x="911" y="3696"/>
                    </a:lnTo>
                    <a:lnTo>
                      <a:pt x="854" y="3753"/>
                    </a:lnTo>
                    <a:lnTo>
                      <a:pt x="778" y="3810"/>
                    </a:lnTo>
                    <a:lnTo>
                      <a:pt x="702" y="3829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68"/>
              <p:cNvSpPr/>
              <p:nvPr/>
            </p:nvSpPr>
            <p:spPr>
              <a:xfrm>
                <a:off x="-155800" y="4435338"/>
                <a:ext cx="146425" cy="81050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3242" fill="none" extrusionOk="0">
                    <a:moveTo>
                      <a:pt x="2805" y="721"/>
                    </a:moveTo>
                    <a:lnTo>
                      <a:pt x="2805" y="721"/>
                    </a:lnTo>
                    <a:lnTo>
                      <a:pt x="3052" y="721"/>
                    </a:lnTo>
                    <a:lnTo>
                      <a:pt x="3052" y="721"/>
                    </a:lnTo>
                    <a:lnTo>
                      <a:pt x="3317" y="702"/>
                    </a:lnTo>
                    <a:lnTo>
                      <a:pt x="3639" y="683"/>
                    </a:lnTo>
                    <a:lnTo>
                      <a:pt x="4018" y="626"/>
                    </a:lnTo>
                    <a:lnTo>
                      <a:pt x="4416" y="550"/>
                    </a:lnTo>
                    <a:lnTo>
                      <a:pt x="4814" y="474"/>
                    </a:lnTo>
                    <a:lnTo>
                      <a:pt x="5193" y="342"/>
                    </a:lnTo>
                    <a:lnTo>
                      <a:pt x="5364" y="266"/>
                    </a:lnTo>
                    <a:lnTo>
                      <a:pt x="5554" y="190"/>
                    </a:lnTo>
                    <a:lnTo>
                      <a:pt x="5705" y="95"/>
                    </a:lnTo>
                    <a:lnTo>
                      <a:pt x="5857" y="0"/>
                    </a:lnTo>
                    <a:lnTo>
                      <a:pt x="5857" y="0"/>
                    </a:lnTo>
                    <a:lnTo>
                      <a:pt x="5724" y="550"/>
                    </a:lnTo>
                    <a:lnTo>
                      <a:pt x="5573" y="1081"/>
                    </a:lnTo>
                    <a:lnTo>
                      <a:pt x="5421" y="1611"/>
                    </a:lnTo>
                    <a:lnTo>
                      <a:pt x="5383" y="1896"/>
                    </a:lnTo>
                    <a:lnTo>
                      <a:pt x="5345" y="2180"/>
                    </a:lnTo>
                    <a:lnTo>
                      <a:pt x="5345" y="2180"/>
                    </a:lnTo>
                    <a:lnTo>
                      <a:pt x="4985" y="2294"/>
                    </a:lnTo>
                    <a:lnTo>
                      <a:pt x="4625" y="2445"/>
                    </a:lnTo>
                    <a:lnTo>
                      <a:pt x="3943" y="2749"/>
                    </a:lnTo>
                    <a:lnTo>
                      <a:pt x="2900" y="3241"/>
                    </a:lnTo>
                    <a:lnTo>
                      <a:pt x="2900" y="3241"/>
                    </a:lnTo>
                    <a:lnTo>
                      <a:pt x="2578" y="2957"/>
                    </a:lnTo>
                    <a:lnTo>
                      <a:pt x="2578" y="2957"/>
                    </a:lnTo>
                    <a:lnTo>
                      <a:pt x="2275" y="2730"/>
                    </a:lnTo>
                    <a:lnTo>
                      <a:pt x="1952" y="2483"/>
                    </a:lnTo>
                    <a:lnTo>
                      <a:pt x="1782" y="2389"/>
                    </a:lnTo>
                    <a:lnTo>
                      <a:pt x="1611" y="2294"/>
                    </a:lnTo>
                    <a:lnTo>
                      <a:pt x="1441" y="2218"/>
                    </a:lnTo>
                    <a:lnTo>
                      <a:pt x="1270" y="2142"/>
                    </a:lnTo>
                    <a:lnTo>
                      <a:pt x="1270" y="2142"/>
                    </a:lnTo>
                    <a:lnTo>
                      <a:pt x="1137" y="2123"/>
                    </a:lnTo>
                    <a:lnTo>
                      <a:pt x="1137" y="2123"/>
                    </a:lnTo>
                    <a:lnTo>
                      <a:pt x="1024" y="2142"/>
                    </a:lnTo>
                    <a:lnTo>
                      <a:pt x="891" y="2161"/>
                    </a:lnTo>
                    <a:lnTo>
                      <a:pt x="626" y="2256"/>
                    </a:lnTo>
                    <a:lnTo>
                      <a:pt x="626" y="2256"/>
                    </a:lnTo>
                    <a:lnTo>
                      <a:pt x="76" y="607"/>
                    </a:lnTo>
                    <a:lnTo>
                      <a:pt x="76" y="607"/>
                    </a:lnTo>
                    <a:lnTo>
                      <a:pt x="38" y="417"/>
                    </a:lnTo>
                    <a:lnTo>
                      <a:pt x="0" y="190"/>
                    </a:lnTo>
                    <a:lnTo>
                      <a:pt x="0" y="190"/>
                    </a:lnTo>
                    <a:lnTo>
                      <a:pt x="341" y="304"/>
                    </a:lnTo>
                    <a:lnTo>
                      <a:pt x="588" y="379"/>
                    </a:lnTo>
                    <a:lnTo>
                      <a:pt x="588" y="379"/>
                    </a:lnTo>
                    <a:lnTo>
                      <a:pt x="872" y="474"/>
                    </a:lnTo>
                    <a:lnTo>
                      <a:pt x="1137" y="531"/>
                    </a:lnTo>
                    <a:lnTo>
                      <a:pt x="1403" y="588"/>
                    </a:lnTo>
                    <a:lnTo>
                      <a:pt x="1687" y="645"/>
                    </a:lnTo>
                    <a:lnTo>
                      <a:pt x="2256" y="702"/>
                    </a:lnTo>
                    <a:lnTo>
                      <a:pt x="2805" y="72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68"/>
              <p:cNvSpPr/>
              <p:nvPr/>
            </p:nvSpPr>
            <p:spPr>
              <a:xfrm>
                <a:off x="-144425" y="4409738"/>
                <a:ext cx="129375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5175" h="1423" fill="none" extrusionOk="0">
                    <a:moveTo>
                      <a:pt x="2199" y="1422"/>
                    </a:moveTo>
                    <a:lnTo>
                      <a:pt x="2199" y="1422"/>
                    </a:lnTo>
                    <a:lnTo>
                      <a:pt x="1914" y="1403"/>
                    </a:lnTo>
                    <a:lnTo>
                      <a:pt x="1630" y="1385"/>
                    </a:lnTo>
                    <a:lnTo>
                      <a:pt x="1346" y="1347"/>
                    </a:lnTo>
                    <a:lnTo>
                      <a:pt x="1080" y="1309"/>
                    </a:lnTo>
                    <a:lnTo>
                      <a:pt x="796" y="1252"/>
                    </a:lnTo>
                    <a:lnTo>
                      <a:pt x="531" y="1176"/>
                    </a:lnTo>
                    <a:lnTo>
                      <a:pt x="0" y="986"/>
                    </a:lnTo>
                    <a:lnTo>
                      <a:pt x="0" y="986"/>
                    </a:lnTo>
                    <a:lnTo>
                      <a:pt x="57" y="892"/>
                    </a:lnTo>
                    <a:lnTo>
                      <a:pt x="114" y="797"/>
                    </a:lnTo>
                    <a:lnTo>
                      <a:pt x="190" y="740"/>
                    </a:lnTo>
                    <a:lnTo>
                      <a:pt x="265" y="664"/>
                    </a:lnTo>
                    <a:lnTo>
                      <a:pt x="360" y="626"/>
                    </a:lnTo>
                    <a:lnTo>
                      <a:pt x="455" y="588"/>
                    </a:lnTo>
                    <a:lnTo>
                      <a:pt x="645" y="532"/>
                    </a:lnTo>
                    <a:lnTo>
                      <a:pt x="853" y="494"/>
                    </a:lnTo>
                    <a:lnTo>
                      <a:pt x="1080" y="475"/>
                    </a:lnTo>
                    <a:lnTo>
                      <a:pt x="1289" y="456"/>
                    </a:lnTo>
                    <a:lnTo>
                      <a:pt x="1497" y="418"/>
                    </a:lnTo>
                    <a:lnTo>
                      <a:pt x="1497" y="418"/>
                    </a:lnTo>
                    <a:lnTo>
                      <a:pt x="1668" y="361"/>
                    </a:lnTo>
                    <a:lnTo>
                      <a:pt x="1839" y="304"/>
                    </a:lnTo>
                    <a:lnTo>
                      <a:pt x="2180" y="190"/>
                    </a:lnTo>
                    <a:lnTo>
                      <a:pt x="2540" y="77"/>
                    </a:lnTo>
                    <a:lnTo>
                      <a:pt x="2710" y="20"/>
                    </a:lnTo>
                    <a:lnTo>
                      <a:pt x="2881" y="1"/>
                    </a:lnTo>
                    <a:lnTo>
                      <a:pt x="2881" y="1"/>
                    </a:lnTo>
                    <a:lnTo>
                      <a:pt x="2919" y="1"/>
                    </a:lnTo>
                    <a:lnTo>
                      <a:pt x="2919" y="1"/>
                    </a:lnTo>
                    <a:lnTo>
                      <a:pt x="3014" y="1"/>
                    </a:lnTo>
                    <a:lnTo>
                      <a:pt x="3108" y="39"/>
                    </a:lnTo>
                    <a:lnTo>
                      <a:pt x="3298" y="115"/>
                    </a:lnTo>
                    <a:lnTo>
                      <a:pt x="3298" y="115"/>
                    </a:lnTo>
                    <a:lnTo>
                      <a:pt x="3469" y="190"/>
                    </a:lnTo>
                    <a:lnTo>
                      <a:pt x="3563" y="228"/>
                    </a:lnTo>
                    <a:lnTo>
                      <a:pt x="3658" y="228"/>
                    </a:lnTo>
                    <a:lnTo>
                      <a:pt x="3658" y="228"/>
                    </a:lnTo>
                    <a:lnTo>
                      <a:pt x="3677" y="228"/>
                    </a:lnTo>
                    <a:lnTo>
                      <a:pt x="3677" y="228"/>
                    </a:lnTo>
                    <a:lnTo>
                      <a:pt x="3696" y="228"/>
                    </a:lnTo>
                    <a:lnTo>
                      <a:pt x="3696" y="228"/>
                    </a:lnTo>
                    <a:lnTo>
                      <a:pt x="3886" y="247"/>
                    </a:lnTo>
                    <a:lnTo>
                      <a:pt x="4094" y="266"/>
                    </a:lnTo>
                    <a:lnTo>
                      <a:pt x="4284" y="285"/>
                    </a:lnTo>
                    <a:lnTo>
                      <a:pt x="4454" y="342"/>
                    </a:lnTo>
                    <a:lnTo>
                      <a:pt x="4644" y="399"/>
                    </a:lnTo>
                    <a:lnTo>
                      <a:pt x="4833" y="475"/>
                    </a:lnTo>
                    <a:lnTo>
                      <a:pt x="5004" y="570"/>
                    </a:lnTo>
                    <a:lnTo>
                      <a:pt x="5174" y="664"/>
                    </a:lnTo>
                    <a:lnTo>
                      <a:pt x="5174" y="664"/>
                    </a:lnTo>
                    <a:lnTo>
                      <a:pt x="5099" y="778"/>
                    </a:lnTo>
                    <a:lnTo>
                      <a:pt x="5099" y="778"/>
                    </a:lnTo>
                    <a:lnTo>
                      <a:pt x="4795" y="949"/>
                    </a:lnTo>
                    <a:lnTo>
                      <a:pt x="4454" y="1081"/>
                    </a:lnTo>
                    <a:lnTo>
                      <a:pt x="4113" y="1195"/>
                    </a:lnTo>
                    <a:lnTo>
                      <a:pt x="3753" y="1271"/>
                    </a:lnTo>
                    <a:lnTo>
                      <a:pt x="3374" y="1328"/>
                    </a:lnTo>
                    <a:lnTo>
                      <a:pt x="3014" y="1366"/>
                    </a:lnTo>
                    <a:lnTo>
                      <a:pt x="2654" y="1403"/>
                    </a:lnTo>
                    <a:lnTo>
                      <a:pt x="2312" y="1403"/>
                    </a:lnTo>
                    <a:lnTo>
                      <a:pt x="2312" y="1403"/>
                    </a:lnTo>
                    <a:lnTo>
                      <a:pt x="2199" y="142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68"/>
              <p:cNvSpPr/>
              <p:nvPr/>
            </p:nvSpPr>
            <p:spPr>
              <a:xfrm>
                <a:off x="-457175" y="4377063"/>
                <a:ext cx="5070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11430" fill="none" extrusionOk="0">
                    <a:moveTo>
                      <a:pt x="15183" y="0"/>
                    </a:moveTo>
                    <a:lnTo>
                      <a:pt x="15183" y="0"/>
                    </a:lnTo>
                    <a:lnTo>
                      <a:pt x="15107" y="19"/>
                    </a:lnTo>
                    <a:lnTo>
                      <a:pt x="15069" y="57"/>
                    </a:lnTo>
                    <a:lnTo>
                      <a:pt x="15031" y="114"/>
                    </a:lnTo>
                    <a:lnTo>
                      <a:pt x="15031" y="171"/>
                    </a:lnTo>
                    <a:lnTo>
                      <a:pt x="15050" y="228"/>
                    </a:lnTo>
                    <a:lnTo>
                      <a:pt x="15069" y="284"/>
                    </a:lnTo>
                    <a:lnTo>
                      <a:pt x="15126" y="322"/>
                    </a:lnTo>
                    <a:lnTo>
                      <a:pt x="15183" y="341"/>
                    </a:lnTo>
                    <a:lnTo>
                      <a:pt x="15183" y="341"/>
                    </a:lnTo>
                    <a:lnTo>
                      <a:pt x="15524" y="360"/>
                    </a:lnTo>
                    <a:lnTo>
                      <a:pt x="15865" y="417"/>
                    </a:lnTo>
                    <a:lnTo>
                      <a:pt x="16509" y="531"/>
                    </a:lnTo>
                    <a:lnTo>
                      <a:pt x="16509" y="531"/>
                    </a:lnTo>
                    <a:lnTo>
                      <a:pt x="17059" y="682"/>
                    </a:lnTo>
                    <a:lnTo>
                      <a:pt x="17267" y="758"/>
                    </a:lnTo>
                    <a:lnTo>
                      <a:pt x="17267" y="758"/>
                    </a:lnTo>
                    <a:lnTo>
                      <a:pt x="17457" y="815"/>
                    </a:lnTo>
                    <a:lnTo>
                      <a:pt x="17609" y="891"/>
                    </a:lnTo>
                    <a:lnTo>
                      <a:pt x="17722" y="986"/>
                    </a:lnTo>
                    <a:lnTo>
                      <a:pt x="17817" y="1080"/>
                    </a:lnTo>
                    <a:lnTo>
                      <a:pt x="17855" y="1213"/>
                    </a:lnTo>
                    <a:lnTo>
                      <a:pt x="17874" y="1346"/>
                    </a:lnTo>
                    <a:lnTo>
                      <a:pt x="17874" y="1497"/>
                    </a:lnTo>
                    <a:lnTo>
                      <a:pt x="17817" y="1668"/>
                    </a:lnTo>
                    <a:lnTo>
                      <a:pt x="17817" y="1668"/>
                    </a:lnTo>
                    <a:lnTo>
                      <a:pt x="17533" y="1516"/>
                    </a:lnTo>
                    <a:lnTo>
                      <a:pt x="17248" y="1384"/>
                    </a:lnTo>
                    <a:lnTo>
                      <a:pt x="16945" y="1270"/>
                    </a:lnTo>
                    <a:lnTo>
                      <a:pt x="16642" y="1175"/>
                    </a:lnTo>
                    <a:lnTo>
                      <a:pt x="16642" y="1175"/>
                    </a:lnTo>
                    <a:lnTo>
                      <a:pt x="16566" y="1156"/>
                    </a:lnTo>
                    <a:lnTo>
                      <a:pt x="16490" y="1156"/>
                    </a:lnTo>
                    <a:lnTo>
                      <a:pt x="16490" y="1156"/>
                    </a:lnTo>
                    <a:lnTo>
                      <a:pt x="16320" y="1175"/>
                    </a:lnTo>
                    <a:lnTo>
                      <a:pt x="16320" y="1175"/>
                    </a:lnTo>
                    <a:lnTo>
                      <a:pt x="16149" y="1194"/>
                    </a:lnTo>
                    <a:lnTo>
                      <a:pt x="16149" y="1194"/>
                    </a:lnTo>
                    <a:lnTo>
                      <a:pt x="16016" y="1175"/>
                    </a:lnTo>
                    <a:lnTo>
                      <a:pt x="15941" y="1137"/>
                    </a:lnTo>
                    <a:lnTo>
                      <a:pt x="15865" y="1099"/>
                    </a:lnTo>
                    <a:lnTo>
                      <a:pt x="15865" y="1099"/>
                    </a:lnTo>
                    <a:lnTo>
                      <a:pt x="15751" y="1043"/>
                    </a:lnTo>
                    <a:lnTo>
                      <a:pt x="15637" y="1005"/>
                    </a:lnTo>
                    <a:lnTo>
                      <a:pt x="15505" y="986"/>
                    </a:lnTo>
                    <a:lnTo>
                      <a:pt x="15391" y="986"/>
                    </a:lnTo>
                    <a:lnTo>
                      <a:pt x="15391" y="986"/>
                    </a:lnTo>
                    <a:lnTo>
                      <a:pt x="15201" y="986"/>
                    </a:lnTo>
                    <a:lnTo>
                      <a:pt x="15201" y="986"/>
                    </a:lnTo>
                    <a:lnTo>
                      <a:pt x="15050" y="1024"/>
                    </a:lnTo>
                    <a:lnTo>
                      <a:pt x="14917" y="1062"/>
                    </a:lnTo>
                    <a:lnTo>
                      <a:pt x="14652" y="1156"/>
                    </a:lnTo>
                    <a:lnTo>
                      <a:pt x="14652" y="1156"/>
                    </a:lnTo>
                    <a:lnTo>
                      <a:pt x="14462" y="1232"/>
                    </a:lnTo>
                    <a:lnTo>
                      <a:pt x="14273" y="1289"/>
                    </a:lnTo>
                    <a:lnTo>
                      <a:pt x="13875" y="1384"/>
                    </a:lnTo>
                    <a:lnTo>
                      <a:pt x="13496" y="1441"/>
                    </a:lnTo>
                    <a:lnTo>
                      <a:pt x="13079" y="1497"/>
                    </a:lnTo>
                    <a:lnTo>
                      <a:pt x="13079" y="1497"/>
                    </a:lnTo>
                    <a:lnTo>
                      <a:pt x="12927" y="1535"/>
                    </a:lnTo>
                    <a:lnTo>
                      <a:pt x="12794" y="1592"/>
                    </a:lnTo>
                    <a:lnTo>
                      <a:pt x="12662" y="1649"/>
                    </a:lnTo>
                    <a:lnTo>
                      <a:pt x="12548" y="1725"/>
                    </a:lnTo>
                    <a:lnTo>
                      <a:pt x="12453" y="1820"/>
                    </a:lnTo>
                    <a:lnTo>
                      <a:pt x="12358" y="1933"/>
                    </a:lnTo>
                    <a:lnTo>
                      <a:pt x="12264" y="2047"/>
                    </a:lnTo>
                    <a:lnTo>
                      <a:pt x="12207" y="2180"/>
                    </a:lnTo>
                    <a:lnTo>
                      <a:pt x="12207" y="2180"/>
                    </a:lnTo>
                    <a:lnTo>
                      <a:pt x="12017" y="2104"/>
                    </a:lnTo>
                    <a:lnTo>
                      <a:pt x="12017" y="2104"/>
                    </a:lnTo>
                    <a:lnTo>
                      <a:pt x="11960" y="2066"/>
                    </a:lnTo>
                    <a:lnTo>
                      <a:pt x="11960" y="2066"/>
                    </a:lnTo>
                    <a:lnTo>
                      <a:pt x="11904" y="1971"/>
                    </a:lnTo>
                    <a:lnTo>
                      <a:pt x="11847" y="1895"/>
                    </a:lnTo>
                    <a:lnTo>
                      <a:pt x="11847" y="1895"/>
                    </a:lnTo>
                    <a:lnTo>
                      <a:pt x="11847" y="1820"/>
                    </a:lnTo>
                    <a:lnTo>
                      <a:pt x="11866" y="1744"/>
                    </a:lnTo>
                    <a:lnTo>
                      <a:pt x="11885" y="1668"/>
                    </a:lnTo>
                    <a:lnTo>
                      <a:pt x="11942" y="1573"/>
                    </a:lnTo>
                    <a:lnTo>
                      <a:pt x="12074" y="1403"/>
                    </a:lnTo>
                    <a:lnTo>
                      <a:pt x="12226" y="1213"/>
                    </a:lnTo>
                    <a:lnTo>
                      <a:pt x="12396" y="1062"/>
                    </a:lnTo>
                    <a:lnTo>
                      <a:pt x="12567" y="929"/>
                    </a:lnTo>
                    <a:lnTo>
                      <a:pt x="12794" y="758"/>
                    </a:lnTo>
                    <a:lnTo>
                      <a:pt x="12794" y="758"/>
                    </a:lnTo>
                    <a:lnTo>
                      <a:pt x="12984" y="663"/>
                    </a:lnTo>
                    <a:lnTo>
                      <a:pt x="13173" y="588"/>
                    </a:lnTo>
                    <a:lnTo>
                      <a:pt x="13363" y="531"/>
                    </a:lnTo>
                    <a:lnTo>
                      <a:pt x="13571" y="474"/>
                    </a:lnTo>
                    <a:lnTo>
                      <a:pt x="13988" y="398"/>
                    </a:lnTo>
                    <a:lnTo>
                      <a:pt x="14386" y="341"/>
                    </a:lnTo>
                    <a:lnTo>
                      <a:pt x="14386" y="341"/>
                    </a:lnTo>
                    <a:lnTo>
                      <a:pt x="14462" y="322"/>
                    </a:lnTo>
                    <a:lnTo>
                      <a:pt x="14500" y="284"/>
                    </a:lnTo>
                    <a:lnTo>
                      <a:pt x="14519" y="228"/>
                    </a:lnTo>
                    <a:lnTo>
                      <a:pt x="14519" y="171"/>
                    </a:lnTo>
                    <a:lnTo>
                      <a:pt x="14481" y="114"/>
                    </a:lnTo>
                    <a:lnTo>
                      <a:pt x="14443" y="76"/>
                    </a:lnTo>
                    <a:lnTo>
                      <a:pt x="14405" y="38"/>
                    </a:lnTo>
                    <a:lnTo>
                      <a:pt x="14330" y="19"/>
                    </a:lnTo>
                    <a:lnTo>
                      <a:pt x="14330" y="19"/>
                    </a:lnTo>
                    <a:lnTo>
                      <a:pt x="14311" y="38"/>
                    </a:lnTo>
                    <a:lnTo>
                      <a:pt x="14311" y="38"/>
                    </a:lnTo>
                    <a:lnTo>
                      <a:pt x="13894" y="95"/>
                    </a:lnTo>
                    <a:lnTo>
                      <a:pt x="13458" y="190"/>
                    </a:lnTo>
                    <a:lnTo>
                      <a:pt x="13003" y="341"/>
                    </a:lnTo>
                    <a:lnTo>
                      <a:pt x="12794" y="417"/>
                    </a:lnTo>
                    <a:lnTo>
                      <a:pt x="12586" y="512"/>
                    </a:lnTo>
                    <a:lnTo>
                      <a:pt x="12377" y="626"/>
                    </a:lnTo>
                    <a:lnTo>
                      <a:pt x="12188" y="758"/>
                    </a:lnTo>
                    <a:lnTo>
                      <a:pt x="12036" y="891"/>
                    </a:lnTo>
                    <a:lnTo>
                      <a:pt x="11885" y="1043"/>
                    </a:lnTo>
                    <a:lnTo>
                      <a:pt x="11752" y="1213"/>
                    </a:lnTo>
                    <a:lnTo>
                      <a:pt x="11657" y="1403"/>
                    </a:lnTo>
                    <a:lnTo>
                      <a:pt x="11581" y="1611"/>
                    </a:lnTo>
                    <a:lnTo>
                      <a:pt x="11562" y="1839"/>
                    </a:lnTo>
                    <a:lnTo>
                      <a:pt x="11562" y="1839"/>
                    </a:lnTo>
                    <a:lnTo>
                      <a:pt x="11506" y="1895"/>
                    </a:lnTo>
                    <a:lnTo>
                      <a:pt x="11487" y="1971"/>
                    </a:lnTo>
                    <a:lnTo>
                      <a:pt x="11506" y="2047"/>
                    </a:lnTo>
                    <a:lnTo>
                      <a:pt x="11525" y="2085"/>
                    </a:lnTo>
                    <a:lnTo>
                      <a:pt x="11562" y="2104"/>
                    </a:lnTo>
                    <a:lnTo>
                      <a:pt x="11562" y="2104"/>
                    </a:lnTo>
                    <a:lnTo>
                      <a:pt x="11600" y="2199"/>
                    </a:lnTo>
                    <a:lnTo>
                      <a:pt x="11657" y="2275"/>
                    </a:lnTo>
                    <a:lnTo>
                      <a:pt x="11657" y="2275"/>
                    </a:lnTo>
                    <a:lnTo>
                      <a:pt x="11828" y="2919"/>
                    </a:lnTo>
                    <a:lnTo>
                      <a:pt x="11942" y="3412"/>
                    </a:lnTo>
                    <a:lnTo>
                      <a:pt x="11942" y="3412"/>
                    </a:lnTo>
                    <a:lnTo>
                      <a:pt x="12377" y="4738"/>
                    </a:lnTo>
                    <a:lnTo>
                      <a:pt x="12377" y="4738"/>
                    </a:lnTo>
                    <a:lnTo>
                      <a:pt x="12150" y="4852"/>
                    </a:lnTo>
                    <a:lnTo>
                      <a:pt x="11942" y="4947"/>
                    </a:lnTo>
                    <a:lnTo>
                      <a:pt x="11942" y="4947"/>
                    </a:lnTo>
                    <a:lnTo>
                      <a:pt x="11904" y="4966"/>
                    </a:lnTo>
                    <a:lnTo>
                      <a:pt x="11885" y="5004"/>
                    </a:lnTo>
                    <a:lnTo>
                      <a:pt x="11847" y="5080"/>
                    </a:lnTo>
                    <a:lnTo>
                      <a:pt x="11847" y="5080"/>
                    </a:lnTo>
                    <a:lnTo>
                      <a:pt x="11714" y="5023"/>
                    </a:lnTo>
                    <a:lnTo>
                      <a:pt x="11619" y="4966"/>
                    </a:lnTo>
                    <a:lnTo>
                      <a:pt x="11525" y="4890"/>
                    </a:lnTo>
                    <a:lnTo>
                      <a:pt x="11468" y="4833"/>
                    </a:lnTo>
                    <a:lnTo>
                      <a:pt x="11468" y="4833"/>
                    </a:lnTo>
                    <a:lnTo>
                      <a:pt x="11392" y="4776"/>
                    </a:lnTo>
                    <a:lnTo>
                      <a:pt x="11316" y="4757"/>
                    </a:lnTo>
                    <a:lnTo>
                      <a:pt x="11316" y="4757"/>
                    </a:lnTo>
                    <a:lnTo>
                      <a:pt x="11240" y="4776"/>
                    </a:lnTo>
                    <a:lnTo>
                      <a:pt x="11183" y="4814"/>
                    </a:lnTo>
                    <a:lnTo>
                      <a:pt x="11183" y="4814"/>
                    </a:lnTo>
                    <a:lnTo>
                      <a:pt x="11145" y="4814"/>
                    </a:lnTo>
                    <a:lnTo>
                      <a:pt x="11145" y="4814"/>
                    </a:lnTo>
                    <a:lnTo>
                      <a:pt x="11089" y="4814"/>
                    </a:lnTo>
                    <a:lnTo>
                      <a:pt x="11051" y="4833"/>
                    </a:lnTo>
                    <a:lnTo>
                      <a:pt x="11013" y="4871"/>
                    </a:lnTo>
                    <a:lnTo>
                      <a:pt x="10975" y="4928"/>
                    </a:lnTo>
                    <a:lnTo>
                      <a:pt x="10975" y="4928"/>
                    </a:lnTo>
                    <a:lnTo>
                      <a:pt x="10918" y="5061"/>
                    </a:lnTo>
                    <a:lnTo>
                      <a:pt x="10861" y="5174"/>
                    </a:lnTo>
                    <a:lnTo>
                      <a:pt x="10766" y="5269"/>
                    </a:lnTo>
                    <a:lnTo>
                      <a:pt x="10691" y="5345"/>
                    </a:lnTo>
                    <a:lnTo>
                      <a:pt x="10577" y="5421"/>
                    </a:lnTo>
                    <a:lnTo>
                      <a:pt x="10463" y="5478"/>
                    </a:lnTo>
                    <a:lnTo>
                      <a:pt x="10236" y="5572"/>
                    </a:lnTo>
                    <a:lnTo>
                      <a:pt x="9970" y="5648"/>
                    </a:lnTo>
                    <a:lnTo>
                      <a:pt x="9705" y="5686"/>
                    </a:lnTo>
                    <a:lnTo>
                      <a:pt x="9212" y="5762"/>
                    </a:lnTo>
                    <a:lnTo>
                      <a:pt x="9212" y="5762"/>
                    </a:lnTo>
                    <a:lnTo>
                      <a:pt x="8378" y="5914"/>
                    </a:lnTo>
                    <a:lnTo>
                      <a:pt x="7563" y="6103"/>
                    </a:lnTo>
                    <a:lnTo>
                      <a:pt x="7563" y="6103"/>
                    </a:lnTo>
                    <a:lnTo>
                      <a:pt x="6900" y="6293"/>
                    </a:lnTo>
                    <a:lnTo>
                      <a:pt x="6274" y="6501"/>
                    </a:lnTo>
                    <a:lnTo>
                      <a:pt x="5649" y="6767"/>
                    </a:lnTo>
                    <a:lnTo>
                      <a:pt x="5346" y="6918"/>
                    </a:lnTo>
                    <a:lnTo>
                      <a:pt x="5042" y="7070"/>
                    </a:lnTo>
                    <a:lnTo>
                      <a:pt x="5042" y="7070"/>
                    </a:lnTo>
                    <a:lnTo>
                      <a:pt x="4891" y="6842"/>
                    </a:lnTo>
                    <a:lnTo>
                      <a:pt x="4720" y="6615"/>
                    </a:lnTo>
                    <a:lnTo>
                      <a:pt x="4720" y="6615"/>
                    </a:lnTo>
                    <a:lnTo>
                      <a:pt x="4872" y="6539"/>
                    </a:lnTo>
                    <a:lnTo>
                      <a:pt x="5024" y="6444"/>
                    </a:lnTo>
                    <a:lnTo>
                      <a:pt x="5327" y="6255"/>
                    </a:lnTo>
                    <a:lnTo>
                      <a:pt x="5327" y="6255"/>
                    </a:lnTo>
                    <a:lnTo>
                      <a:pt x="5516" y="6160"/>
                    </a:lnTo>
                    <a:lnTo>
                      <a:pt x="5687" y="6065"/>
                    </a:lnTo>
                    <a:lnTo>
                      <a:pt x="5876" y="6008"/>
                    </a:lnTo>
                    <a:lnTo>
                      <a:pt x="6066" y="5933"/>
                    </a:lnTo>
                    <a:lnTo>
                      <a:pt x="6464" y="5838"/>
                    </a:lnTo>
                    <a:lnTo>
                      <a:pt x="6862" y="5762"/>
                    </a:lnTo>
                    <a:lnTo>
                      <a:pt x="6862" y="5762"/>
                    </a:lnTo>
                    <a:lnTo>
                      <a:pt x="8151" y="5516"/>
                    </a:lnTo>
                    <a:lnTo>
                      <a:pt x="8795" y="5402"/>
                    </a:lnTo>
                    <a:lnTo>
                      <a:pt x="9440" y="5269"/>
                    </a:lnTo>
                    <a:lnTo>
                      <a:pt x="9440" y="5269"/>
                    </a:lnTo>
                    <a:lnTo>
                      <a:pt x="9932" y="5155"/>
                    </a:lnTo>
                    <a:lnTo>
                      <a:pt x="10198" y="5118"/>
                    </a:lnTo>
                    <a:lnTo>
                      <a:pt x="10463" y="5042"/>
                    </a:lnTo>
                    <a:lnTo>
                      <a:pt x="10710" y="4966"/>
                    </a:lnTo>
                    <a:lnTo>
                      <a:pt x="10937" y="4852"/>
                    </a:lnTo>
                    <a:lnTo>
                      <a:pt x="11145" y="4720"/>
                    </a:lnTo>
                    <a:lnTo>
                      <a:pt x="11240" y="4644"/>
                    </a:lnTo>
                    <a:lnTo>
                      <a:pt x="11335" y="4549"/>
                    </a:lnTo>
                    <a:lnTo>
                      <a:pt x="11335" y="4549"/>
                    </a:lnTo>
                    <a:lnTo>
                      <a:pt x="11373" y="4492"/>
                    </a:lnTo>
                    <a:lnTo>
                      <a:pt x="11373" y="4435"/>
                    </a:lnTo>
                    <a:lnTo>
                      <a:pt x="11373" y="4378"/>
                    </a:lnTo>
                    <a:lnTo>
                      <a:pt x="11335" y="4322"/>
                    </a:lnTo>
                    <a:lnTo>
                      <a:pt x="11335" y="4322"/>
                    </a:lnTo>
                    <a:lnTo>
                      <a:pt x="11183" y="4132"/>
                    </a:lnTo>
                    <a:lnTo>
                      <a:pt x="11051" y="3999"/>
                    </a:lnTo>
                    <a:lnTo>
                      <a:pt x="10899" y="3867"/>
                    </a:lnTo>
                    <a:lnTo>
                      <a:pt x="10766" y="3772"/>
                    </a:lnTo>
                    <a:lnTo>
                      <a:pt x="10634" y="3715"/>
                    </a:lnTo>
                    <a:lnTo>
                      <a:pt x="10482" y="3658"/>
                    </a:lnTo>
                    <a:lnTo>
                      <a:pt x="10349" y="3639"/>
                    </a:lnTo>
                    <a:lnTo>
                      <a:pt x="10198" y="3620"/>
                    </a:lnTo>
                    <a:lnTo>
                      <a:pt x="10198" y="3620"/>
                    </a:lnTo>
                    <a:lnTo>
                      <a:pt x="9970" y="3639"/>
                    </a:lnTo>
                    <a:lnTo>
                      <a:pt x="9705" y="3696"/>
                    </a:lnTo>
                    <a:lnTo>
                      <a:pt x="9440" y="3772"/>
                    </a:lnTo>
                    <a:lnTo>
                      <a:pt x="9136" y="3867"/>
                    </a:lnTo>
                    <a:lnTo>
                      <a:pt x="9136" y="3867"/>
                    </a:lnTo>
                    <a:lnTo>
                      <a:pt x="8340" y="4113"/>
                    </a:lnTo>
                    <a:lnTo>
                      <a:pt x="7544" y="4359"/>
                    </a:lnTo>
                    <a:lnTo>
                      <a:pt x="6748" y="4568"/>
                    </a:lnTo>
                    <a:lnTo>
                      <a:pt x="5952" y="4776"/>
                    </a:lnTo>
                    <a:lnTo>
                      <a:pt x="5952" y="4776"/>
                    </a:lnTo>
                    <a:lnTo>
                      <a:pt x="5895" y="4492"/>
                    </a:lnTo>
                    <a:lnTo>
                      <a:pt x="5839" y="4208"/>
                    </a:lnTo>
                    <a:lnTo>
                      <a:pt x="5763" y="3923"/>
                    </a:lnTo>
                    <a:lnTo>
                      <a:pt x="5687" y="3639"/>
                    </a:lnTo>
                    <a:lnTo>
                      <a:pt x="5687" y="3639"/>
                    </a:lnTo>
                    <a:lnTo>
                      <a:pt x="5649" y="3582"/>
                    </a:lnTo>
                    <a:lnTo>
                      <a:pt x="5630" y="3544"/>
                    </a:lnTo>
                    <a:lnTo>
                      <a:pt x="5573" y="3525"/>
                    </a:lnTo>
                    <a:lnTo>
                      <a:pt x="5535" y="3507"/>
                    </a:lnTo>
                    <a:lnTo>
                      <a:pt x="5535" y="3507"/>
                    </a:lnTo>
                    <a:lnTo>
                      <a:pt x="5516" y="3507"/>
                    </a:lnTo>
                    <a:lnTo>
                      <a:pt x="5516" y="3507"/>
                    </a:lnTo>
                    <a:lnTo>
                      <a:pt x="5289" y="3544"/>
                    </a:lnTo>
                    <a:lnTo>
                      <a:pt x="5061" y="3601"/>
                    </a:lnTo>
                    <a:lnTo>
                      <a:pt x="4815" y="3677"/>
                    </a:lnTo>
                    <a:lnTo>
                      <a:pt x="4607" y="3753"/>
                    </a:lnTo>
                    <a:lnTo>
                      <a:pt x="4379" y="3848"/>
                    </a:lnTo>
                    <a:lnTo>
                      <a:pt x="4152" y="3961"/>
                    </a:lnTo>
                    <a:lnTo>
                      <a:pt x="3735" y="4208"/>
                    </a:lnTo>
                    <a:lnTo>
                      <a:pt x="3318" y="4473"/>
                    </a:lnTo>
                    <a:lnTo>
                      <a:pt x="2920" y="4738"/>
                    </a:lnTo>
                    <a:lnTo>
                      <a:pt x="2143" y="5307"/>
                    </a:lnTo>
                    <a:lnTo>
                      <a:pt x="2143" y="5307"/>
                    </a:lnTo>
                    <a:lnTo>
                      <a:pt x="1498" y="5781"/>
                    </a:lnTo>
                    <a:lnTo>
                      <a:pt x="1157" y="6027"/>
                    </a:lnTo>
                    <a:lnTo>
                      <a:pt x="854" y="6293"/>
                    </a:lnTo>
                    <a:lnTo>
                      <a:pt x="702" y="6425"/>
                    </a:lnTo>
                    <a:lnTo>
                      <a:pt x="550" y="6577"/>
                    </a:lnTo>
                    <a:lnTo>
                      <a:pt x="418" y="6729"/>
                    </a:lnTo>
                    <a:lnTo>
                      <a:pt x="304" y="6899"/>
                    </a:lnTo>
                    <a:lnTo>
                      <a:pt x="209" y="7070"/>
                    </a:lnTo>
                    <a:lnTo>
                      <a:pt x="115" y="7240"/>
                    </a:lnTo>
                    <a:lnTo>
                      <a:pt x="58" y="7430"/>
                    </a:lnTo>
                    <a:lnTo>
                      <a:pt x="20" y="7638"/>
                    </a:lnTo>
                    <a:lnTo>
                      <a:pt x="20" y="7638"/>
                    </a:lnTo>
                    <a:lnTo>
                      <a:pt x="1" y="7695"/>
                    </a:lnTo>
                    <a:lnTo>
                      <a:pt x="20" y="7752"/>
                    </a:lnTo>
                    <a:lnTo>
                      <a:pt x="58" y="7809"/>
                    </a:lnTo>
                    <a:lnTo>
                      <a:pt x="134" y="7828"/>
                    </a:lnTo>
                    <a:lnTo>
                      <a:pt x="134" y="7828"/>
                    </a:lnTo>
                    <a:lnTo>
                      <a:pt x="209" y="7847"/>
                    </a:lnTo>
                    <a:lnTo>
                      <a:pt x="209" y="7847"/>
                    </a:lnTo>
                    <a:lnTo>
                      <a:pt x="361" y="8510"/>
                    </a:lnTo>
                    <a:lnTo>
                      <a:pt x="475" y="9174"/>
                    </a:lnTo>
                    <a:lnTo>
                      <a:pt x="475" y="9174"/>
                    </a:lnTo>
                    <a:lnTo>
                      <a:pt x="494" y="9230"/>
                    </a:lnTo>
                    <a:lnTo>
                      <a:pt x="532" y="9268"/>
                    </a:lnTo>
                    <a:lnTo>
                      <a:pt x="588" y="9287"/>
                    </a:lnTo>
                    <a:lnTo>
                      <a:pt x="626" y="9287"/>
                    </a:lnTo>
                    <a:lnTo>
                      <a:pt x="626" y="9287"/>
                    </a:lnTo>
                    <a:lnTo>
                      <a:pt x="721" y="9268"/>
                    </a:lnTo>
                    <a:lnTo>
                      <a:pt x="721" y="9268"/>
                    </a:lnTo>
                    <a:lnTo>
                      <a:pt x="873" y="9193"/>
                    </a:lnTo>
                    <a:lnTo>
                      <a:pt x="1024" y="9136"/>
                    </a:lnTo>
                    <a:lnTo>
                      <a:pt x="1024" y="9136"/>
                    </a:lnTo>
                    <a:lnTo>
                      <a:pt x="835" y="9249"/>
                    </a:lnTo>
                    <a:lnTo>
                      <a:pt x="626" y="9363"/>
                    </a:lnTo>
                    <a:lnTo>
                      <a:pt x="626" y="9363"/>
                    </a:lnTo>
                    <a:lnTo>
                      <a:pt x="588" y="9401"/>
                    </a:lnTo>
                    <a:lnTo>
                      <a:pt x="569" y="9439"/>
                    </a:lnTo>
                    <a:lnTo>
                      <a:pt x="550" y="9477"/>
                    </a:lnTo>
                    <a:lnTo>
                      <a:pt x="569" y="9534"/>
                    </a:lnTo>
                    <a:lnTo>
                      <a:pt x="588" y="9572"/>
                    </a:lnTo>
                    <a:lnTo>
                      <a:pt x="607" y="9610"/>
                    </a:lnTo>
                    <a:lnTo>
                      <a:pt x="645" y="9647"/>
                    </a:lnTo>
                    <a:lnTo>
                      <a:pt x="683" y="9666"/>
                    </a:lnTo>
                    <a:lnTo>
                      <a:pt x="683" y="9666"/>
                    </a:lnTo>
                    <a:lnTo>
                      <a:pt x="930" y="10538"/>
                    </a:lnTo>
                    <a:lnTo>
                      <a:pt x="930" y="10538"/>
                    </a:lnTo>
                    <a:lnTo>
                      <a:pt x="949" y="10576"/>
                    </a:lnTo>
                    <a:lnTo>
                      <a:pt x="986" y="10614"/>
                    </a:lnTo>
                    <a:lnTo>
                      <a:pt x="1024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157" y="10652"/>
                    </a:lnTo>
                    <a:lnTo>
                      <a:pt x="1233" y="10690"/>
                    </a:lnTo>
                    <a:lnTo>
                      <a:pt x="1384" y="10747"/>
                    </a:lnTo>
                    <a:lnTo>
                      <a:pt x="1517" y="10823"/>
                    </a:lnTo>
                    <a:lnTo>
                      <a:pt x="1669" y="10898"/>
                    </a:lnTo>
                    <a:lnTo>
                      <a:pt x="1669" y="10898"/>
                    </a:lnTo>
                    <a:lnTo>
                      <a:pt x="1745" y="10917"/>
                    </a:lnTo>
                    <a:lnTo>
                      <a:pt x="1745" y="10917"/>
                    </a:lnTo>
                    <a:lnTo>
                      <a:pt x="1877" y="10898"/>
                    </a:lnTo>
                    <a:lnTo>
                      <a:pt x="2010" y="10860"/>
                    </a:lnTo>
                    <a:lnTo>
                      <a:pt x="2218" y="10785"/>
                    </a:lnTo>
                    <a:lnTo>
                      <a:pt x="2218" y="10785"/>
                    </a:lnTo>
                    <a:lnTo>
                      <a:pt x="2730" y="10633"/>
                    </a:lnTo>
                    <a:lnTo>
                      <a:pt x="3261" y="10462"/>
                    </a:lnTo>
                    <a:lnTo>
                      <a:pt x="3773" y="10292"/>
                    </a:lnTo>
                    <a:lnTo>
                      <a:pt x="4265" y="10083"/>
                    </a:lnTo>
                    <a:lnTo>
                      <a:pt x="4265" y="10083"/>
                    </a:lnTo>
                    <a:lnTo>
                      <a:pt x="4284" y="10538"/>
                    </a:lnTo>
                    <a:lnTo>
                      <a:pt x="4284" y="10993"/>
                    </a:lnTo>
                    <a:lnTo>
                      <a:pt x="4284" y="10993"/>
                    </a:lnTo>
                    <a:lnTo>
                      <a:pt x="4303" y="11050"/>
                    </a:lnTo>
                    <a:lnTo>
                      <a:pt x="4341" y="11107"/>
                    </a:lnTo>
                    <a:lnTo>
                      <a:pt x="4398" y="11145"/>
                    </a:lnTo>
                    <a:lnTo>
                      <a:pt x="4474" y="11145"/>
                    </a:lnTo>
                    <a:lnTo>
                      <a:pt x="4474" y="11145"/>
                    </a:lnTo>
                    <a:lnTo>
                      <a:pt x="4493" y="11145"/>
                    </a:lnTo>
                    <a:lnTo>
                      <a:pt x="4493" y="11145"/>
                    </a:lnTo>
                    <a:lnTo>
                      <a:pt x="4853" y="11107"/>
                    </a:lnTo>
                    <a:lnTo>
                      <a:pt x="5194" y="11088"/>
                    </a:lnTo>
                    <a:lnTo>
                      <a:pt x="5194" y="11088"/>
                    </a:lnTo>
                    <a:lnTo>
                      <a:pt x="5459" y="11107"/>
                    </a:lnTo>
                    <a:lnTo>
                      <a:pt x="5725" y="11126"/>
                    </a:lnTo>
                    <a:lnTo>
                      <a:pt x="5725" y="11126"/>
                    </a:lnTo>
                    <a:lnTo>
                      <a:pt x="5744" y="11164"/>
                    </a:lnTo>
                    <a:lnTo>
                      <a:pt x="5782" y="11202"/>
                    </a:lnTo>
                    <a:lnTo>
                      <a:pt x="5839" y="11221"/>
                    </a:lnTo>
                    <a:lnTo>
                      <a:pt x="5876" y="11240"/>
                    </a:lnTo>
                    <a:lnTo>
                      <a:pt x="5876" y="11240"/>
                    </a:lnTo>
                    <a:lnTo>
                      <a:pt x="5971" y="11221"/>
                    </a:lnTo>
                    <a:lnTo>
                      <a:pt x="5971" y="11221"/>
                    </a:lnTo>
                    <a:lnTo>
                      <a:pt x="6710" y="10842"/>
                    </a:lnTo>
                    <a:lnTo>
                      <a:pt x="7450" y="10444"/>
                    </a:lnTo>
                    <a:lnTo>
                      <a:pt x="7450" y="10444"/>
                    </a:lnTo>
                    <a:lnTo>
                      <a:pt x="7487" y="10462"/>
                    </a:lnTo>
                    <a:lnTo>
                      <a:pt x="7487" y="10462"/>
                    </a:lnTo>
                    <a:lnTo>
                      <a:pt x="8075" y="10519"/>
                    </a:lnTo>
                    <a:lnTo>
                      <a:pt x="8663" y="10595"/>
                    </a:lnTo>
                    <a:lnTo>
                      <a:pt x="9231" y="10728"/>
                    </a:lnTo>
                    <a:lnTo>
                      <a:pt x="9781" y="10917"/>
                    </a:lnTo>
                    <a:lnTo>
                      <a:pt x="9781" y="10917"/>
                    </a:lnTo>
                    <a:lnTo>
                      <a:pt x="10198" y="11069"/>
                    </a:lnTo>
                    <a:lnTo>
                      <a:pt x="10596" y="11221"/>
                    </a:lnTo>
                    <a:lnTo>
                      <a:pt x="10804" y="11296"/>
                    </a:lnTo>
                    <a:lnTo>
                      <a:pt x="11013" y="11353"/>
                    </a:lnTo>
                    <a:lnTo>
                      <a:pt x="11221" y="11391"/>
                    </a:lnTo>
                    <a:lnTo>
                      <a:pt x="11449" y="11429"/>
                    </a:lnTo>
                    <a:lnTo>
                      <a:pt x="11449" y="11429"/>
                    </a:lnTo>
                    <a:lnTo>
                      <a:pt x="11468" y="11429"/>
                    </a:lnTo>
                    <a:lnTo>
                      <a:pt x="11468" y="11429"/>
                    </a:lnTo>
                    <a:lnTo>
                      <a:pt x="11506" y="11410"/>
                    </a:lnTo>
                    <a:lnTo>
                      <a:pt x="11543" y="11391"/>
                    </a:lnTo>
                    <a:lnTo>
                      <a:pt x="11600" y="11334"/>
                    </a:lnTo>
                    <a:lnTo>
                      <a:pt x="11600" y="11334"/>
                    </a:lnTo>
                    <a:lnTo>
                      <a:pt x="11695" y="11164"/>
                    </a:lnTo>
                    <a:lnTo>
                      <a:pt x="11809" y="10993"/>
                    </a:lnTo>
                    <a:lnTo>
                      <a:pt x="11942" y="10860"/>
                    </a:lnTo>
                    <a:lnTo>
                      <a:pt x="12093" y="10728"/>
                    </a:lnTo>
                    <a:lnTo>
                      <a:pt x="12093" y="10728"/>
                    </a:lnTo>
                    <a:lnTo>
                      <a:pt x="12131" y="10690"/>
                    </a:lnTo>
                    <a:lnTo>
                      <a:pt x="12131" y="10652"/>
                    </a:lnTo>
                    <a:lnTo>
                      <a:pt x="12150" y="10614"/>
                    </a:lnTo>
                    <a:lnTo>
                      <a:pt x="12131" y="10576"/>
                    </a:lnTo>
                    <a:lnTo>
                      <a:pt x="12131" y="10576"/>
                    </a:lnTo>
                    <a:lnTo>
                      <a:pt x="12226" y="10462"/>
                    </a:lnTo>
                    <a:lnTo>
                      <a:pt x="12321" y="10368"/>
                    </a:lnTo>
                    <a:lnTo>
                      <a:pt x="12377" y="10235"/>
                    </a:lnTo>
                    <a:lnTo>
                      <a:pt x="12453" y="10102"/>
                    </a:lnTo>
                    <a:lnTo>
                      <a:pt x="12453" y="10102"/>
                    </a:lnTo>
                    <a:lnTo>
                      <a:pt x="12453" y="10045"/>
                    </a:lnTo>
                    <a:lnTo>
                      <a:pt x="12434" y="9989"/>
                    </a:lnTo>
                    <a:lnTo>
                      <a:pt x="12415" y="9951"/>
                    </a:lnTo>
                    <a:lnTo>
                      <a:pt x="12377" y="9913"/>
                    </a:lnTo>
                    <a:lnTo>
                      <a:pt x="12377" y="9913"/>
                    </a:lnTo>
                    <a:lnTo>
                      <a:pt x="11904" y="9666"/>
                    </a:lnTo>
                    <a:lnTo>
                      <a:pt x="11904" y="9666"/>
                    </a:lnTo>
                    <a:lnTo>
                      <a:pt x="11979" y="9610"/>
                    </a:lnTo>
                    <a:lnTo>
                      <a:pt x="11979" y="9610"/>
                    </a:lnTo>
                    <a:lnTo>
                      <a:pt x="12036" y="9647"/>
                    </a:lnTo>
                    <a:lnTo>
                      <a:pt x="12112" y="9685"/>
                    </a:lnTo>
                    <a:lnTo>
                      <a:pt x="12112" y="9685"/>
                    </a:lnTo>
                    <a:lnTo>
                      <a:pt x="12567" y="9723"/>
                    </a:lnTo>
                    <a:lnTo>
                      <a:pt x="13022" y="9780"/>
                    </a:lnTo>
                    <a:lnTo>
                      <a:pt x="13477" y="9856"/>
                    </a:lnTo>
                    <a:lnTo>
                      <a:pt x="13913" y="9970"/>
                    </a:lnTo>
                    <a:lnTo>
                      <a:pt x="14803" y="10197"/>
                    </a:lnTo>
                    <a:lnTo>
                      <a:pt x="15694" y="10444"/>
                    </a:lnTo>
                    <a:lnTo>
                      <a:pt x="15694" y="10444"/>
                    </a:lnTo>
                    <a:lnTo>
                      <a:pt x="15732" y="10444"/>
                    </a:lnTo>
                    <a:lnTo>
                      <a:pt x="15732" y="10444"/>
                    </a:lnTo>
                    <a:lnTo>
                      <a:pt x="15789" y="10444"/>
                    </a:lnTo>
                    <a:lnTo>
                      <a:pt x="15846" y="10425"/>
                    </a:lnTo>
                    <a:lnTo>
                      <a:pt x="15884" y="10387"/>
                    </a:lnTo>
                    <a:lnTo>
                      <a:pt x="15903" y="10330"/>
                    </a:lnTo>
                    <a:lnTo>
                      <a:pt x="16187" y="9761"/>
                    </a:lnTo>
                    <a:lnTo>
                      <a:pt x="16187" y="9761"/>
                    </a:lnTo>
                    <a:lnTo>
                      <a:pt x="16206" y="9742"/>
                    </a:lnTo>
                    <a:lnTo>
                      <a:pt x="16206" y="9742"/>
                    </a:lnTo>
                    <a:lnTo>
                      <a:pt x="16642" y="9799"/>
                    </a:lnTo>
                    <a:lnTo>
                      <a:pt x="17097" y="9875"/>
                    </a:lnTo>
                    <a:lnTo>
                      <a:pt x="17097" y="9875"/>
                    </a:lnTo>
                    <a:lnTo>
                      <a:pt x="17116" y="9894"/>
                    </a:lnTo>
                    <a:lnTo>
                      <a:pt x="17116" y="9894"/>
                    </a:lnTo>
                    <a:lnTo>
                      <a:pt x="17192" y="9875"/>
                    </a:lnTo>
                    <a:lnTo>
                      <a:pt x="17267" y="9818"/>
                    </a:lnTo>
                    <a:lnTo>
                      <a:pt x="17305" y="9761"/>
                    </a:lnTo>
                    <a:lnTo>
                      <a:pt x="17305" y="9723"/>
                    </a:lnTo>
                    <a:lnTo>
                      <a:pt x="17286" y="9685"/>
                    </a:lnTo>
                    <a:lnTo>
                      <a:pt x="17286" y="9685"/>
                    </a:lnTo>
                    <a:lnTo>
                      <a:pt x="17248" y="9496"/>
                    </a:lnTo>
                    <a:lnTo>
                      <a:pt x="17230" y="9325"/>
                    </a:lnTo>
                    <a:lnTo>
                      <a:pt x="17248" y="9155"/>
                    </a:lnTo>
                    <a:lnTo>
                      <a:pt x="17286" y="8984"/>
                    </a:lnTo>
                    <a:lnTo>
                      <a:pt x="17286" y="8984"/>
                    </a:lnTo>
                    <a:lnTo>
                      <a:pt x="17286" y="8908"/>
                    </a:lnTo>
                    <a:lnTo>
                      <a:pt x="17267" y="8851"/>
                    </a:lnTo>
                    <a:lnTo>
                      <a:pt x="17230" y="8814"/>
                    </a:lnTo>
                    <a:lnTo>
                      <a:pt x="17173" y="8795"/>
                    </a:lnTo>
                    <a:lnTo>
                      <a:pt x="17173" y="8795"/>
                    </a:lnTo>
                    <a:lnTo>
                      <a:pt x="17173" y="8738"/>
                    </a:lnTo>
                    <a:lnTo>
                      <a:pt x="17154" y="8681"/>
                    </a:lnTo>
                    <a:lnTo>
                      <a:pt x="17154" y="8681"/>
                    </a:lnTo>
                    <a:lnTo>
                      <a:pt x="17040" y="8453"/>
                    </a:lnTo>
                    <a:lnTo>
                      <a:pt x="17040" y="8453"/>
                    </a:lnTo>
                    <a:lnTo>
                      <a:pt x="18480" y="8131"/>
                    </a:lnTo>
                    <a:lnTo>
                      <a:pt x="18841" y="8055"/>
                    </a:lnTo>
                    <a:lnTo>
                      <a:pt x="19201" y="7999"/>
                    </a:lnTo>
                    <a:lnTo>
                      <a:pt x="19561" y="7961"/>
                    </a:lnTo>
                    <a:lnTo>
                      <a:pt x="19921" y="7942"/>
                    </a:lnTo>
                    <a:lnTo>
                      <a:pt x="19921" y="7942"/>
                    </a:lnTo>
                    <a:lnTo>
                      <a:pt x="19978" y="7923"/>
                    </a:lnTo>
                    <a:lnTo>
                      <a:pt x="20035" y="7904"/>
                    </a:lnTo>
                    <a:lnTo>
                      <a:pt x="20073" y="7866"/>
                    </a:lnTo>
                    <a:lnTo>
                      <a:pt x="20091" y="7809"/>
                    </a:lnTo>
                    <a:lnTo>
                      <a:pt x="20281" y="7146"/>
                    </a:lnTo>
                    <a:lnTo>
                      <a:pt x="20281" y="7146"/>
                    </a:lnTo>
                    <a:lnTo>
                      <a:pt x="20281" y="7070"/>
                    </a:lnTo>
                    <a:lnTo>
                      <a:pt x="20262" y="7013"/>
                    </a:lnTo>
                    <a:lnTo>
                      <a:pt x="20262" y="7013"/>
                    </a:lnTo>
                    <a:lnTo>
                      <a:pt x="20262" y="7013"/>
                    </a:lnTo>
                    <a:lnTo>
                      <a:pt x="20262" y="5989"/>
                    </a:lnTo>
                    <a:lnTo>
                      <a:pt x="20262" y="5989"/>
                    </a:lnTo>
                    <a:lnTo>
                      <a:pt x="20243" y="5914"/>
                    </a:lnTo>
                    <a:lnTo>
                      <a:pt x="20205" y="5876"/>
                    </a:lnTo>
                    <a:lnTo>
                      <a:pt x="20148" y="5838"/>
                    </a:lnTo>
                    <a:lnTo>
                      <a:pt x="20091" y="5819"/>
                    </a:lnTo>
                    <a:lnTo>
                      <a:pt x="20091" y="5819"/>
                    </a:lnTo>
                    <a:lnTo>
                      <a:pt x="19523" y="5819"/>
                    </a:lnTo>
                    <a:lnTo>
                      <a:pt x="19523" y="5819"/>
                    </a:lnTo>
                    <a:lnTo>
                      <a:pt x="19561" y="5781"/>
                    </a:lnTo>
                    <a:lnTo>
                      <a:pt x="19599" y="5724"/>
                    </a:lnTo>
                    <a:lnTo>
                      <a:pt x="19599" y="5724"/>
                    </a:lnTo>
                    <a:lnTo>
                      <a:pt x="19637" y="5535"/>
                    </a:lnTo>
                    <a:lnTo>
                      <a:pt x="19656" y="5345"/>
                    </a:lnTo>
                    <a:lnTo>
                      <a:pt x="19656" y="5155"/>
                    </a:lnTo>
                    <a:lnTo>
                      <a:pt x="19618" y="4966"/>
                    </a:lnTo>
                    <a:lnTo>
                      <a:pt x="19618" y="4966"/>
                    </a:lnTo>
                    <a:lnTo>
                      <a:pt x="19618" y="4966"/>
                    </a:lnTo>
                    <a:lnTo>
                      <a:pt x="19618" y="4909"/>
                    </a:lnTo>
                    <a:lnTo>
                      <a:pt x="19618" y="4852"/>
                    </a:lnTo>
                    <a:lnTo>
                      <a:pt x="19618" y="4852"/>
                    </a:lnTo>
                    <a:lnTo>
                      <a:pt x="19580" y="4701"/>
                    </a:lnTo>
                    <a:lnTo>
                      <a:pt x="19504" y="4568"/>
                    </a:lnTo>
                    <a:lnTo>
                      <a:pt x="19409" y="4473"/>
                    </a:lnTo>
                    <a:lnTo>
                      <a:pt x="19295" y="4378"/>
                    </a:lnTo>
                    <a:lnTo>
                      <a:pt x="19182" y="4322"/>
                    </a:lnTo>
                    <a:lnTo>
                      <a:pt x="19030" y="4265"/>
                    </a:lnTo>
                    <a:lnTo>
                      <a:pt x="18878" y="4246"/>
                    </a:lnTo>
                    <a:lnTo>
                      <a:pt x="18708" y="4246"/>
                    </a:lnTo>
                    <a:lnTo>
                      <a:pt x="18708" y="4246"/>
                    </a:lnTo>
                    <a:lnTo>
                      <a:pt x="18480" y="4246"/>
                    </a:lnTo>
                    <a:lnTo>
                      <a:pt x="18234" y="4284"/>
                    </a:lnTo>
                    <a:lnTo>
                      <a:pt x="17988" y="4322"/>
                    </a:lnTo>
                    <a:lnTo>
                      <a:pt x="17741" y="4397"/>
                    </a:lnTo>
                    <a:lnTo>
                      <a:pt x="17741" y="4397"/>
                    </a:lnTo>
                    <a:lnTo>
                      <a:pt x="17798" y="4075"/>
                    </a:lnTo>
                    <a:lnTo>
                      <a:pt x="17874" y="3753"/>
                    </a:lnTo>
                    <a:lnTo>
                      <a:pt x="18045" y="3108"/>
                    </a:lnTo>
                    <a:lnTo>
                      <a:pt x="18215" y="2445"/>
                    </a:lnTo>
                    <a:lnTo>
                      <a:pt x="18272" y="2123"/>
                    </a:lnTo>
                    <a:lnTo>
                      <a:pt x="18310" y="1782"/>
                    </a:lnTo>
                    <a:lnTo>
                      <a:pt x="18310" y="1782"/>
                    </a:lnTo>
                    <a:lnTo>
                      <a:pt x="18348" y="1668"/>
                    </a:lnTo>
                    <a:lnTo>
                      <a:pt x="18348" y="1516"/>
                    </a:lnTo>
                    <a:lnTo>
                      <a:pt x="18348" y="1516"/>
                    </a:lnTo>
                    <a:lnTo>
                      <a:pt x="18348" y="1403"/>
                    </a:lnTo>
                    <a:lnTo>
                      <a:pt x="18329" y="1289"/>
                    </a:lnTo>
                    <a:lnTo>
                      <a:pt x="18291" y="1194"/>
                    </a:lnTo>
                    <a:lnTo>
                      <a:pt x="18253" y="1080"/>
                    </a:lnTo>
                    <a:lnTo>
                      <a:pt x="18196" y="986"/>
                    </a:lnTo>
                    <a:lnTo>
                      <a:pt x="18139" y="910"/>
                    </a:lnTo>
                    <a:lnTo>
                      <a:pt x="17988" y="739"/>
                    </a:lnTo>
                    <a:lnTo>
                      <a:pt x="17798" y="607"/>
                    </a:lnTo>
                    <a:lnTo>
                      <a:pt x="17590" y="493"/>
                    </a:lnTo>
                    <a:lnTo>
                      <a:pt x="17362" y="379"/>
                    </a:lnTo>
                    <a:lnTo>
                      <a:pt x="17097" y="303"/>
                    </a:lnTo>
                    <a:lnTo>
                      <a:pt x="16850" y="228"/>
                    </a:lnTo>
                    <a:lnTo>
                      <a:pt x="16585" y="171"/>
                    </a:lnTo>
                    <a:lnTo>
                      <a:pt x="16054" y="95"/>
                    </a:lnTo>
                    <a:lnTo>
                      <a:pt x="15581" y="38"/>
                    </a:lnTo>
                    <a:lnTo>
                      <a:pt x="15183" y="0"/>
                    </a:lnTo>
                    <a:lnTo>
                      <a:pt x="15183" y="0"/>
                    </a:lnTo>
                    <a:lnTo>
                      <a:pt x="15183" y="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40" name="Google Shape;8340;p68"/>
            <p:cNvGrpSpPr/>
            <p:nvPr/>
          </p:nvGrpSpPr>
          <p:grpSpPr>
            <a:xfrm>
              <a:off x="8322745" y="-7056"/>
              <a:ext cx="636765" cy="391233"/>
              <a:chOff x="83000" y="3568688"/>
              <a:chExt cx="468175" cy="287650"/>
            </a:xfrm>
          </p:grpSpPr>
          <p:sp>
            <p:nvSpPr>
              <p:cNvPr id="8341" name="Google Shape;8341;p68"/>
              <p:cNvSpPr/>
              <p:nvPr/>
            </p:nvSpPr>
            <p:spPr>
              <a:xfrm>
                <a:off x="83000" y="3568688"/>
                <a:ext cx="468175" cy="287650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11506" extrusionOk="0">
                    <a:moveTo>
                      <a:pt x="16869" y="1877"/>
                    </a:moveTo>
                    <a:lnTo>
                      <a:pt x="17002" y="1896"/>
                    </a:lnTo>
                    <a:lnTo>
                      <a:pt x="17135" y="1934"/>
                    </a:lnTo>
                    <a:lnTo>
                      <a:pt x="17267" y="1972"/>
                    </a:lnTo>
                    <a:lnTo>
                      <a:pt x="17362" y="2048"/>
                    </a:lnTo>
                    <a:lnTo>
                      <a:pt x="17457" y="2143"/>
                    </a:lnTo>
                    <a:lnTo>
                      <a:pt x="17552" y="2237"/>
                    </a:lnTo>
                    <a:lnTo>
                      <a:pt x="17609" y="2351"/>
                    </a:lnTo>
                    <a:lnTo>
                      <a:pt x="17665" y="2465"/>
                    </a:lnTo>
                    <a:lnTo>
                      <a:pt x="17703" y="2598"/>
                    </a:lnTo>
                    <a:lnTo>
                      <a:pt x="17722" y="2730"/>
                    </a:lnTo>
                    <a:lnTo>
                      <a:pt x="17722" y="2863"/>
                    </a:lnTo>
                    <a:lnTo>
                      <a:pt x="17703" y="2996"/>
                    </a:lnTo>
                    <a:lnTo>
                      <a:pt x="17684" y="3128"/>
                    </a:lnTo>
                    <a:lnTo>
                      <a:pt x="17628" y="3261"/>
                    </a:lnTo>
                    <a:lnTo>
                      <a:pt x="17571" y="3394"/>
                    </a:lnTo>
                    <a:lnTo>
                      <a:pt x="17476" y="3507"/>
                    </a:lnTo>
                    <a:lnTo>
                      <a:pt x="17305" y="3507"/>
                    </a:lnTo>
                    <a:lnTo>
                      <a:pt x="17116" y="3545"/>
                    </a:lnTo>
                    <a:lnTo>
                      <a:pt x="16737" y="3621"/>
                    </a:lnTo>
                    <a:lnTo>
                      <a:pt x="16358" y="3735"/>
                    </a:lnTo>
                    <a:lnTo>
                      <a:pt x="15979" y="3867"/>
                    </a:lnTo>
                    <a:lnTo>
                      <a:pt x="15258" y="4171"/>
                    </a:lnTo>
                    <a:lnTo>
                      <a:pt x="14671" y="4417"/>
                    </a:lnTo>
                    <a:lnTo>
                      <a:pt x="13894" y="4720"/>
                    </a:lnTo>
                    <a:lnTo>
                      <a:pt x="13098" y="4986"/>
                    </a:lnTo>
                    <a:lnTo>
                      <a:pt x="12302" y="5251"/>
                    </a:lnTo>
                    <a:lnTo>
                      <a:pt x="11506" y="5497"/>
                    </a:lnTo>
                    <a:lnTo>
                      <a:pt x="10710" y="5725"/>
                    </a:lnTo>
                    <a:lnTo>
                      <a:pt x="9895" y="5933"/>
                    </a:lnTo>
                    <a:lnTo>
                      <a:pt x="9080" y="6142"/>
                    </a:lnTo>
                    <a:lnTo>
                      <a:pt x="8265" y="6331"/>
                    </a:lnTo>
                    <a:lnTo>
                      <a:pt x="7563" y="6464"/>
                    </a:lnTo>
                    <a:lnTo>
                      <a:pt x="6843" y="6616"/>
                    </a:lnTo>
                    <a:lnTo>
                      <a:pt x="6483" y="6691"/>
                    </a:lnTo>
                    <a:lnTo>
                      <a:pt x="6123" y="6786"/>
                    </a:lnTo>
                    <a:lnTo>
                      <a:pt x="5782" y="6900"/>
                    </a:lnTo>
                    <a:lnTo>
                      <a:pt x="5440" y="7033"/>
                    </a:lnTo>
                    <a:lnTo>
                      <a:pt x="5137" y="7203"/>
                    </a:lnTo>
                    <a:lnTo>
                      <a:pt x="4815" y="7374"/>
                    </a:lnTo>
                    <a:lnTo>
                      <a:pt x="4190" y="7753"/>
                    </a:lnTo>
                    <a:lnTo>
                      <a:pt x="3867" y="7923"/>
                    </a:lnTo>
                    <a:lnTo>
                      <a:pt x="3545" y="8056"/>
                    </a:lnTo>
                    <a:lnTo>
                      <a:pt x="3375" y="8113"/>
                    </a:lnTo>
                    <a:lnTo>
                      <a:pt x="3204" y="8170"/>
                    </a:lnTo>
                    <a:lnTo>
                      <a:pt x="3033" y="8208"/>
                    </a:lnTo>
                    <a:lnTo>
                      <a:pt x="2844" y="8227"/>
                    </a:lnTo>
                    <a:lnTo>
                      <a:pt x="2673" y="8132"/>
                    </a:lnTo>
                    <a:lnTo>
                      <a:pt x="2522" y="8018"/>
                    </a:lnTo>
                    <a:lnTo>
                      <a:pt x="2408" y="7886"/>
                    </a:lnTo>
                    <a:lnTo>
                      <a:pt x="2313" y="7753"/>
                    </a:lnTo>
                    <a:lnTo>
                      <a:pt x="2237" y="7601"/>
                    </a:lnTo>
                    <a:lnTo>
                      <a:pt x="2199" y="7450"/>
                    </a:lnTo>
                    <a:lnTo>
                      <a:pt x="2180" y="7298"/>
                    </a:lnTo>
                    <a:lnTo>
                      <a:pt x="2180" y="7127"/>
                    </a:lnTo>
                    <a:lnTo>
                      <a:pt x="2199" y="6976"/>
                    </a:lnTo>
                    <a:lnTo>
                      <a:pt x="2256" y="6824"/>
                    </a:lnTo>
                    <a:lnTo>
                      <a:pt x="2313" y="6654"/>
                    </a:lnTo>
                    <a:lnTo>
                      <a:pt x="2408" y="6521"/>
                    </a:lnTo>
                    <a:lnTo>
                      <a:pt x="2503" y="6369"/>
                    </a:lnTo>
                    <a:lnTo>
                      <a:pt x="2635" y="6256"/>
                    </a:lnTo>
                    <a:lnTo>
                      <a:pt x="2787" y="6123"/>
                    </a:lnTo>
                    <a:lnTo>
                      <a:pt x="2939" y="6028"/>
                    </a:lnTo>
                    <a:lnTo>
                      <a:pt x="3166" y="5914"/>
                    </a:lnTo>
                    <a:lnTo>
                      <a:pt x="3412" y="5839"/>
                    </a:lnTo>
                    <a:lnTo>
                      <a:pt x="3678" y="5763"/>
                    </a:lnTo>
                    <a:lnTo>
                      <a:pt x="3943" y="5725"/>
                    </a:lnTo>
                    <a:lnTo>
                      <a:pt x="4474" y="5649"/>
                    </a:lnTo>
                    <a:lnTo>
                      <a:pt x="4986" y="5573"/>
                    </a:lnTo>
                    <a:lnTo>
                      <a:pt x="6104" y="5384"/>
                    </a:lnTo>
                    <a:lnTo>
                      <a:pt x="7203" y="5156"/>
                    </a:lnTo>
                    <a:lnTo>
                      <a:pt x="8302" y="4910"/>
                    </a:lnTo>
                    <a:lnTo>
                      <a:pt x="9383" y="4626"/>
                    </a:lnTo>
                    <a:lnTo>
                      <a:pt x="10463" y="4303"/>
                    </a:lnTo>
                    <a:lnTo>
                      <a:pt x="11525" y="3962"/>
                    </a:lnTo>
                    <a:lnTo>
                      <a:pt x="12586" y="3583"/>
                    </a:lnTo>
                    <a:lnTo>
                      <a:pt x="13628" y="3185"/>
                    </a:lnTo>
                    <a:lnTo>
                      <a:pt x="14481" y="2825"/>
                    </a:lnTo>
                    <a:lnTo>
                      <a:pt x="15315" y="2465"/>
                    </a:lnTo>
                    <a:lnTo>
                      <a:pt x="15903" y="2181"/>
                    </a:lnTo>
                    <a:lnTo>
                      <a:pt x="16206" y="2048"/>
                    </a:lnTo>
                    <a:lnTo>
                      <a:pt x="16509" y="1934"/>
                    </a:lnTo>
                    <a:lnTo>
                      <a:pt x="16699" y="1896"/>
                    </a:lnTo>
                    <a:lnTo>
                      <a:pt x="16869" y="1877"/>
                    </a:lnTo>
                    <a:close/>
                    <a:moveTo>
                      <a:pt x="12529" y="323"/>
                    </a:moveTo>
                    <a:lnTo>
                      <a:pt x="12984" y="342"/>
                    </a:lnTo>
                    <a:lnTo>
                      <a:pt x="13401" y="399"/>
                    </a:lnTo>
                    <a:lnTo>
                      <a:pt x="13609" y="437"/>
                    </a:lnTo>
                    <a:lnTo>
                      <a:pt x="13818" y="494"/>
                    </a:lnTo>
                    <a:lnTo>
                      <a:pt x="14007" y="569"/>
                    </a:lnTo>
                    <a:lnTo>
                      <a:pt x="14197" y="645"/>
                    </a:lnTo>
                    <a:lnTo>
                      <a:pt x="14386" y="740"/>
                    </a:lnTo>
                    <a:lnTo>
                      <a:pt x="14576" y="854"/>
                    </a:lnTo>
                    <a:lnTo>
                      <a:pt x="14766" y="986"/>
                    </a:lnTo>
                    <a:lnTo>
                      <a:pt x="14936" y="1119"/>
                    </a:lnTo>
                    <a:lnTo>
                      <a:pt x="15088" y="1271"/>
                    </a:lnTo>
                    <a:lnTo>
                      <a:pt x="15258" y="1441"/>
                    </a:lnTo>
                    <a:lnTo>
                      <a:pt x="15410" y="1631"/>
                    </a:lnTo>
                    <a:lnTo>
                      <a:pt x="15543" y="1839"/>
                    </a:lnTo>
                    <a:lnTo>
                      <a:pt x="15581" y="1877"/>
                    </a:lnTo>
                    <a:lnTo>
                      <a:pt x="15618" y="1896"/>
                    </a:lnTo>
                    <a:lnTo>
                      <a:pt x="14955" y="2199"/>
                    </a:lnTo>
                    <a:lnTo>
                      <a:pt x="14311" y="2503"/>
                    </a:lnTo>
                    <a:lnTo>
                      <a:pt x="13647" y="2806"/>
                    </a:lnTo>
                    <a:lnTo>
                      <a:pt x="12984" y="3090"/>
                    </a:lnTo>
                    <a:lnTo>
                      <a:pt x="12074" y="3431"/>
                    </a:lnTo>
                    <a:lnTo>
                      <a:pt x="11145" y="3735"/>
                    </a:lnTo>
                    <a:lnTo>
                      <a:pt x="10217" y="4038"/>
                    </a:lnTo>
                    <a:lnTo>
                      <a:pt x="9288" y="4303"/>
                    </a:lnTo>
                    <a:lnTo>
                      <a:pt x="8416" y="4531"/>
                    </a:lnTo>
                    <a:lnTo>
                      <a:pt x="7544" y="4739"/>
                    </a:lnTo>
                    <a:lnTo>
                      <a:pt x="6672" y="4929"/>
                    </a:lnTo>
                    <a:lnTo>
                      <a:pt x="5801" y="5099"/>
                    </a:lnTo>
                    <a:lnTo>
                      <a:pt x="5023" y="5232"/>
                    </a:lnTo>
                    <a:lnTo>
                      <a:pt x="4265" y="5346"/>
                    </a:lnTo>
                    <a:lnTo>
                      <a:pt x="3886" y="5403"/>
                    </a:lnTo>
                    <a:lnTo>
                      <a:pt x="3507" y="5497"/>
                    </a:lnTo>
                    <a:lnTo>
                      <a:pt x="3128" y="5611"/>
                    </a:lnTo>
                    <a:lnTo>
                      <a:pt x="2768" y="5744"/>
                    </a:lnTo>
                    <a:lnTo>
                      <a:pt x="2579" y="5839"/>
                    </a:lnTo>
                    <a:lnTo>
                      <a:pt x="2408" y="5971"/>
                    </a:lnTo>
                    <a:lnTo>
                      <a:pt x="2256" y="6104"/>
                    </a:lnTo>
                    <a:lnTo>
                      <a:pt x="2143" y="6237"/>
                    </a:lnTo>
                    <a:lnTo>
                      <a:pt x="2029" y="6407"/>
                    </a:lnTo>
                    <a:lnTo>
                      <a:pt x="1953" y="6559"/>
                    </a:lnTo>
                    <a:lnTo>
                      <a:pt x="1896" y="6748"/>
                    </a:lnTo>
                    <a:lnTo>
                      <a:pt x="1858" y="6919"/>
                    </a:lnTo>
                    <a:lnTo>
                      <a:pt x="1839" y="7089"/>
                    </a:lnTo>
                    <a:lnTo>
                      <a:pt x="1858" y="7279"/>
                    </a:lnTo>
                    <a:lnTo>
                      <a:pt x="1877" y="7469"/>
                    </a:lnTo>
                    <a:lnTo>
                      <a:pt x="1934" y="7639"/>
                    </a:lnTo>
                    <a:lnTo>
                      <a:pt x="2010" y="7810"/>
                    </a:lnTo>
                    <a:lnTo>
                      <a:pt x="2105" y="7961"/>
                    </a:lnTo>
                    <a:lnTo>
                      <a:pt x="2218" y="8113"/>
                    </a:lnTo>
                    <a:lnTo>
                      <a:pt x="2351" y="8265"/>
                    </a:lnTo>
                    <a:lnTo>
                      <a:pt x="2313" y="8303"/>
                    </a:lnTo>
                    <a:lnTo>
                      <a:pt x="2313" y="8340"/>
                    </a:lnTo>
                    <a:lnTo>
                      <a:pt x="2313" y="8435"/>
                    </a:lnTo>
                    <a:lnTo>
                      <a:pt x="2332" y="8473"/>
                    </a:lnTo>
                    <a:lnTo>
                      <a:pt x="2370" y="8511"/>
                    </a:lnTo>
                    <a:lnTo>
                      <a:pt x="2408" y="8530"/>
                    </a:lnTo>
                    <a:lnTo>
                      <a:pt x="2465" y="8549"/>
                    </a:lnTo>
                    <a:lnTo>
                      <a:pt x="2692" y="8568"/>
                    </a:lnTo>
                    <a:lnTo>
                      <a:pt x="2806" y="8568"/>
                    </a:lnTo>
                    <a:lnTo>
                      <a:pt x="2863" y="8587"/>
                    </a:lnTo>
                    <a:lnTo>
                      <a:pt x="2920" y="8606"/>
                    </a:lnTo>
                    <a:lnTo>
                      <a:pt x="2977" y="8587"/>
                    </a:lnTo>
                    <a:lnTo>
                      <a:pt x="3033" y="8549"/>
                    </a:lnTo>
                    <a:lnTo>
                      <a:pt x="3242" y="8492"/>
                    </a:lnTo>
                    <a:lnTo>
                      <a:pt x="3450" y="8435"/>
                    </a:lnTo>
                    <a:lnTo>
                      <a:pt x="3659" y="8359"/>
                    </a:lnTo>
                    <a:lnTo>
                      <a:pt x="3867" y="8284"/>
                    </a:lnTo>
                    <a:lnTo>
                      <a:pt x="4265" y="8075"/>
                    </a:lnTo>
                    <a:lnTo>
                      <a:pt x="4663" y="7829"/>
                    </a:lnTo>
                    <a:lnTo>
                      <a:pt x="5080" y="7620"/>
                    </a:lnTo>
                    <a:lnTo>
                      <a:pt x="5478" y="7431"/>
                    </a:lnTo>
                    <a:lnTo>
                      <a:pt x="5895" y="7260"/>
                    </a:lnTo>
                    <a:lnTo>
                      <a:pt x="6312" y="7127"/>
                    </a:lnTo>
                    <a:lnTo>
                      <a:pt x="6729" y="6995"/>
                    </a:lnTo>
                    <a:lnTo>
                      <a:pt x="7165" y="6900"/>
                    </a:lnTo>
                    <a:lnTo>
                      <a:pt x="8056" y="6710"/>
                    </a:lnTo>
                    <a:lnTo>
                      <a:pt x="8947" y="6521"/>
                    </a:lnTo>
                    <a:lnTo>
                      <a:pt x="9838" y="6293"/>
                    </a:lnTo>
                    <a:lnTo>
                      <a:pt x="10710" y="6066"/>
                    </a:lnTo>
                    <a:lnTo>
                      <a:pt x="11600" y="5820"/>
                    </a:lnTo>
                    <a:lnTo>
                      <a:pt x="12472" y="5535"/>
                    </a:lnTo>
                    <a:lnTo>
                      <a:pt x="13325" y="5251"/>
                    </a:lnTo>
                    <a:lnTo>
                      <a:pt x="14197" y="4948"/>
                    </a:lnTo>
                    <a:lnTo>
                      <a:pt x="15050" y="4626"/>
                    </a:lnTo>
                    <a:lnTo>
                      <a:pt x="15581" y="4417"/>
                    </a:lnTo>
                    <a:lnTo>
                      <a:pt x="16168" y="4152"/>
                    </a:lnTo>
                    <a:lnTo>
                      <a:pt x="16490" y="4038"/>
                    </a:lnTo>
                    <a:lnTo>
                      <a:pt x="16794" y="3943"/>
                    </a:lnTo>
                    <a:lnTo>
                      <a:pt x="17097" y="3886"/>
                    </a:lnTo>
                    <a:lnTo>
                      <a:pt x="17381" y="3867"/>
                    </a:lnTo>
                    <a:lnTo>
                      <a:pt x="17533" y="3867"/>
                    </a:lnTo>
                    <a:lnTo>
                      <a:pt x="17703" y="3905"/>
                    </a:lnTo>
                    <a:lnTo>
                      <a:pt x="17855" y="3962"/>
                    </a:lnTo>
                    <a:lnTo>
                      <a:pt x="17988" y="4038"/>
                    </a:lnTo>
                    <a:lnTo>
                      <a:pt x="18101" y="4152"/>
                    </a:lnTo>
                    <a:lnTo>
                      <a:pt x="18215" y="4303"/>
                    </a:lnTo>
                    <a:lnTo>
                      <a:pt x="18291" y="4493"/>
                    </a:lnTo>
                    <a:lnTo>
                      <a:pt x="18367" y="4720"/>
                    </a:lnTo>
                    <a:lnTo>
                      <a:pt x="18405" y="5005"/>
                    </a:lnTo>
                    <a:lnTo>
                      <a:pt x="18405" y="5270"/>
                    </a:lnTo>
                    <a:lnTo>
                      <a:pt x="18367" y="5516"/>
                    </a:lnTo>
                    <a:lnTo>
                      <a:pt x="18310" y="5763"/>
                    </a:lnTo>
                    <a:lnTo>
                      <a:pt x="18215" y="5990"/>
                    </a:lnTo>
                    <a:lnTo>
                      <a:pt x="18101" y="6218"/>
                    </a:lnTo>
                    <a:lnTo>
                      <a:pt x="17969" y="6426"/>
                    </a:lnTo>
                    <a:lnTo>
                      <a:pt x="17817" y="6635"/>
                    </a:lnTo>
                    <a:lnTo>
                      <a:pt x="17628" y="6824"/>
                    </a:lnTo>
                    <a:lnTo>
                      <a:pt x="17438" y="6995"/>
                    </a:lnTo>
                    <a:lnTo>
                      <a:pt x="17230" y="7165"/>
                    </a:lnTo>
                    <a:lnTo>
                      <a:pt x="17021" y="7317"/>
                    </a:lnTo>
                    <a:lnTo>
                      <a:pt x="16813" y="7469"/>
                    </a:lnTo>
                    <a:lnTo>
                      <a:pt x="16358" y="7734"/>
                    </a:lnTo>
                    <a:lnTo>
                      <a:pt x="15941" y="7942"/>
                    </a:lnTo>
                    <a:lnTo>
                      <a:pt x="15069" y="8359"/>
                    </a:lnTo>
                    <a:lnTo>
                      <a:pt x="14197" y="8738"/>
                    </a:lnTo>
                    <a:lnTo>
                      <a:pt x="13325" y="9080"/>
                    </a:lnTo>
                    <a:lnTo>
                      <a:pt x="12415" y="9421"/>
                    </a:lnTo>
                    <a:lnTo>
                      <a:pt x="11525" y="9724"/>
                    </a:lnTo>
                    <a:lnTo>
                      <a:pt x="10615" y="10027"/>
                    </a:lnTo>
                    <a:lnTo>
                      <a:pt x="9705" y="10293"/>
                    </a:lnTo>
                    <a:lnTo>
                      <a:pt x="8795" y="10558"/>
                    </a:lnTo>
                    <a:lnTo>
                      <a:pt x="7942" y="10785"/>
                    </a:lnTo>
                    <a:lnTo>
                      <a:pt x="7525" y="10880"/>
                    </a:lnTo>
                    <a:lnTo>
                      <a:pt x="7089" y="10975"/>
                    </a:lnTo>
                    <a:lnTo>
                      <a:pt x="6653" y="11051"/>
                    </a:lnTo>
                    <a:lnTo>
                      <a:pt x="6218" y="11108"/>
                    </a:lnTo>
                    <a:lnTo>
                      <a:pt x="5782" y="11146"/>
                    </a:lnTo>
                    <a:lnTo>
                      <a:pt x="4891" y="11146"/>
                    </a:lnTo>
                    <a:lnTo>
                      <a:pt x="4436" y="11089"/>
                    </a:lnTo>
                    <a:lnTo>
                      <a:pt x="4000" y="10994"/>
                    </a:lnTo>
                    <a:lnTo>
                      <a:pt x="3773" y="10918"/>
                    </a:lnTo>
                    <a:lnTo>
                      <a:pt x="3564" y="10842"/>
                    </a:lnTo>
                    <a:lnTo>
                      <a:pt x="3356" y="10766"/>
                    </a:lnTo>
                    <a:lnTo>
                      <a:pt x="3147" y="10653"/>
                    </a:lnTo>
                    <a:lnTo>
                      <a:pt x="2939" y="10539"/>
                    </a:lnTo>
                    <a:lnTo>
                      <a:pt x="2730" y="10425"/>
                    </a:lnTo>
                    <a:lnTo>
                      <a:pt x="2541" y="10274"/>
                    </a:lnTo>
                    <a:lnTo>
                      <a:pt x="2351" y="10122"/>
                    </a:lnTo>
                    <a:lnTo>
                      <a:pt x="2162" y="9951"/>
                    </a:lnTo>
                    <a:lnTo>
                      <a:pt x="1972" y="9762"/>
                    </a:lnTo>
                    <a:lnTo>
                      <a:pt x="1688" y="9402"/>
                    </a:lnTo>
                    <a:lnTo>
                      <a:pt x="1365" y="8966"/>
                    </a:lnTo>
                    <a:lnTo>
                      <a:pt x="1043" y="8492"/>
                    </a:lnTo>
                    <a:lnTo>
                      <a:pt x="911" y="8227"/>
                    </a:lnTo>
                    <a:lnTo>
                      <a:pt x="759" y="7961"/>
                    </a:lnTo>
                    <a:lnTo>
                      <a:pt x="645" y="7696"/>
                    </a:lnTo>
                    <a:lnTo>
                      <a:pt x="550" y="7431"/>
                    </a:lnTo>
                    <a:lnTo>
                      <a:pt x="456" y="7165"/>
                    </a:lnTo>
                    <a:lnTo>
                      <a:pt x="399" y="6900"/>
                    </a:lnTo>
                    <a:lnTo>
                      <a:pt x="380" y="6654"/>
                    </a:lnTo>
                    <a:lnTo>
                      <a:pt x="380" y="6407"/>
                    </a:lnTo>
                    <a:lnTo>
                      <a:pt x="418" y="6180"/>
                    </a:lnTo>
                    <a:lnTo>
                      <a:pt x="494" y="5971"/>
                    </a:lnTo>
                    <a:lnTo>
                      <a:pt x="569" y="5801"/>
                    </a:lnTo>
                    <a:lnTo>
                      <a:pt x="683" y="5630"/>
                    </a:lnTo>
                    <a:lnTo>
                      <a:pt x="797" y="5459"/>
                    </a:lnTo>
                    <a:lnTo>
                      <a:pt x="930" y="5289"/>
                    </a:lnTo>
                    <a:lnTo>
                      <a:pt x="1233" y="4967"/>
                    </a:lnTo>
                    <a:lnTo>
                      <a:pt x="1574" y="4644"/>
                    </a:lnTo>
                    <a:lnTo>
                      <a:pt x="1915" y="4360"/>
                    </a:lnTo>
                    <a:lnTo>
                      <a:pt x="2275" y="4095"/>
                    </a:lnTo>
                    <a:lnTo>
                      <a:pt x="2939" y="3602"/>
                    </a:lnTo>
                    <a:lnTo>
                      <a:pt x="3261" y="3394"/>
                    </a:lnTo>
                    <a:lnTo>
                      <a:pt x="3583" y="3185"/>
                    </a:lnTo>
                    <a:lnTo>
                      <a:pt x="4265" y="2806"/>
                    </a:lnTo>
                    <a:lnTo>
                      <a:pt x="4948" y="2465"/>
                    </a:lnTo>
                    <a:lnTo>
                      <a:pt x="5649" y="2143"/>
                    </a:lnTo>
                    <a:lnTo>
                      <a:pt x="6369" y="1858"/>
                    </a:lnTo>
                    <a:lnTo>
                      <a:pt x="7108" y="1593"/>
                    </a:lnTo>
                    <a:lnTo>
                      <a:pt x="7848" y="1366"/>
                    </a:lnTo>
                    <a:lnTo>
                      <a:pt x="8587" y="1138"/>
                    </a:lnTo>
                    <a:lnTo>
                      <a:pt x="9515" y="854"/>
                    </a:lnTo>
                    <a:lnTo>
                      <a:pt x="10008" y="721"/>
                    </a:lnTo>
                    <a:lnTo>
                      <a:pt x="10520" y="588"/>
                    </a:lnTo>
                    <a:lnTo>
                      <a:pt x="11032" y="494"/>
                    </a:lnTo>
                    <a:lnTo>
                      <a:pt x="11525" y="399"/>
                    </a:lnTo>
                    <a:lnTo>
                      <a:pt x="12036" y="342"/>
                    </a:lnTo>
                    <a:lnTo>
                      <a:pt x="12529" y="323"/>
                    </a:lnTo>
                    <a:close/>
                    <a:moveTo>
                      <a:pt x="12567" y="1"/>
                    </a:moveTo>
                    <a:lnTo>
                      <a:pt x="12131" y="20"/>
                    </a:lnTo>
                    <a:lnTo>
                      <a:pt x="11695" y="77"/>
                    </a:lnTo>
                    <a:lnTo>
                      <a:pt x="11240" y="134"/>
                    </a:lnTo>
                    <a:lnTo>
                      <a:pt x="10804" y="228"/>
                    </a:lnTo>
                    <a:lnTo>
                      <a:pt x="10027" y="399"/>
                    </a:lnTo>
                    <a:lnTo>
                      <a:pt x="9250" y="588"/>
                    </a:lnTo>
                    <a:lnTo>
                      <a:pt x="8492" y="816"/>
                    </a:lnTo>
                    <a:lnTo>
                      <a:pt x="7734" y="1043"/>
                    </a:lnTo>
                    <a:lnTo>
                      <a:pt x="6976" y="1290"/>
                    </a:lnTo>
                    <a:lnTo>
                      <a:pt x="6237" y="1555"/>
                    </a:lnTo>
                    <a:lnTo>
                      <a:pt x="5497" y="1858"/>
                    </a:lnTo>
                    <a:lnTo>
                      <a:pt x="4777" y="2181"/>
                    </a:lnTo>
                    <a:lnTo>
                      <a:pt x="4133" y="2503"/>
                    </a:lnTo>
                    <a:lnTo>
                      <a:pt x="3488" y="2844"/>
                    </a:lnTo>
                    <a:lnTo>
                      <a:pt x="2844" y="3242"/>
                    </a:lnTo>
                    <a:lnTo>
                      <a:pt x="2541" y="3450"/>
                    </a:lnTo>
                    <a:lnTo>
                      <a:pt x="2237" y="3678"/>
                    </a:lnTo>
                    <a:lnTo>
                      <a:pt x="1934" y="3905"/>
                    </a:lnTo>
                    <a:lnTo>
                      <a:pt x="1650" y="4152"/>
                    </a:lnTo>
                    <a:lnTo>
                      <a:pt x="1365" y="4398"/>
                    </a:lnTo>
                    <a:lnTo>
                      <a:pt x="1100" y="4663"/>
                    </a:lnTo>
                    <a:lnTo>
                      <a:pt x="854" y="4929"/>
                    </a:lnTo>
                    <a:lnTo>
                      <a:pt x="626" y="5213"/>
                    </a:lnTo>
                    <a:lnTo>
                      <a:pt x="399" y="5497"/>
                    </a:lnTo>
                    <a:lnTo>
                      <a:pt x="209" y="5801"/>
                    </a:lnTo>
                    <a:lnTo>
                      <a:pt x="134" y="5933"/>
                    </a:lnTo>
                    <a:lnTo>
                      <a:pt x="77" y="6066"/>
                    </a:lnTo>
                    <a:lnTo>
                      <a:pt x="39" y="6199"/>
                    </a:lnTo>
                    <a:lnTo>
                      <a:pt x="20" y="6331"/>
                    </a:lnTo>
                    <a:lnTo>
                      <a:pt x="1" y="6483"/>
                    </a:lnTo>
                    <a:lnTo>
                      <a:pt x="1" y="6616"/>
                    </a:lnTo>
                    <a:lnTo>
                      <a:pt x="39" y="6881"/>
                    </a:lnTo>
                    <a:lnTo>
                      <a:pt x="115" y="7165"/>
                    </a:lnTo>
                    <a:lnTo>
                      <a:pt x="209" y="7431"/>
                    </a:lnTo>
                    <a:lnTo>
                      <a:pt x="323" y="7677"/>
                    </a:lnTo>
                    <a:lnTo>
                      <a:pt x="456" y="7923"/>
                    </a:lnTo>
                    <a:lnTo>
                      <a:pt x="835" y="8644"/>
                    </a:lnTo>
                    <a:lnTo>
                      <a:pt x="1043" y="8985"/>
                    </a:lnTo>
                    <a:lnTo>
                      <a:pt x="1252" y="9326"/>
                    </a:lnTo>
                    <a:lnTo>
                      <a:pt x="1479" y="9648"/>
                    </a:lnTo>
                    <a:lnTo>
                      <a:pt x="1745" y="9970"/>
                    </a:lnTo>
                    <a:lnTo>
                      <a:pt x="2010" y="10255"/>
                    </a:lnTo>
                    <a:lnTo>
                      <a:pt x="2313" y="10539"/>
                    </a:lnTo>
                    <a:lnTo>
                      <a:pt x="2465" y="10672"/>
                    </a:lnTo>
                    <a:lnTo>
                      <a:pt x="2635" y="10785"/>
                    </a:lnTo>
                    <a:lnTo>
                      <a:pt x="2958" y="10994"/>
                    </a:lnTo>
                    <a:lnTo>
                      <a:pt x="3318" y="11164"/>
                    </a:lnTo>
                    <a:lnTo>
                      <a:pt x="3697" y="11297"/>
                    </a:lnTo>
                    <a:lnTo>
                      <a:pt x="4057" y="11392"/>
                    </a:lnTo>
                    <a:lnTo>
                      <a:pt x="4455" y="11449"/>
                    </a:lnTo>
                    <a:lnTo>
                      <a:pt x="4853" y="11487"/>
                    </a:lnTo>
                    <a:lnTo>
                      <a:pt x="5251" y="11506"/>
                    </a:lnTo>
                    <a:lnTo>
                      <a:pt x="5592" y="11506"/>
                    </a:lnTo>
                    <a:lnTo>
                      <a:pt x="5952" y="11468"/>
                    </a:lnTo>
                    <a:lnTo>
                      <a:pt x="6312" y="11430"/>
                    </a:lnTo>
                    <a:lnTo>
                      <a:pt x="6653" y="11392"/>
                    </a:lnTo>
                    <a:lnTo>
                      <a:pt x="7336" y="11259"/>
                    </a:lnTo>
                    <a:lnTo>
                      <a:pt x="7999" y="11108"/>
                    </a:lnTo>
                    <a:lnTo>
                      <a:pt x="8909" y="10880"/>
                    </a:lnTo>
                    <a:lnTo>
                      <a:pt x="9800" y="10615"/>
                    </a:lnTo>
                    <a:lnTo>
                      <a:pt x="10691" y="10349"/>
                    </a:lnTo>
                    <a:lnTo>
                      <a:pt x="11562" y="10046"/>
                    </a:lnTo>
                    <a:lnTo>
                      <a:pt x="12434" y="9743"/>
                    </a:lnTo>
                    <a:lnTo>
                      <a:pt x="13306" y="9421"/>
                    </a:lnTo>
                    <a:lnTo>
                      <a:pt x="14178" y="9080"/>
                    </a:lnTo>
                    <a:lnTo>
                      <a:pt x="15031" y="8719"/>
                    </a:lnTo>
                    <a:lnTo>
                      <a:pt x="15694" y="8435"/>
                    </a:lnTo>
                    <a:lnTo>
                      <a:pt x="16016" y="8265"/>
                    </a:lnTo>
                    <a:lnTo>
                      <a:pt x="16358" y="8094"/>
                    </a:lnTo>
                    <a:lnTo>
                      <a:pt x="16680" y="7923"/>
                    </a:lnTo>
                    <a:lnTo>
                      <a:pt x="17002" y="7715"/>
                    </a:lnTo>
                    <a:lnTo>
                      <a:pt x="17286" y="7506"/>
                    </a:lnTo>
                    <a:lnTo>
                      <a:pt x="17571" y="7279"/>
                    </a:lnTo>
                    <a:lnTo>
                      <a:pt x="17836" y="7052"/>
                    </a:lnTo>
                    <a:lnTo>
                      <a:pt x="18082" y="6786"/>
                    </a:lnTo>
                    <a:lnTo>
                      <a:pt x="18291" y="6502"/>
                    </a:lnTo>
                    <a:lnTo>
                      <a:pt x="18443" y="6199"/>
                    </a:lnTo>
                    <a:lnTo>
                      <a:pt x="18518" y="6047"/>
                    </a:lnTo>
                    <a:lnTo>
                      <a:pt x="18575" y="5876"/>
                    </a:lnTo>
                    <a:lnTo>
                      <a:pt x="18632" y="5706"/>
                    </a:lnTo>
                    <a:lnTo>
                      <a:pt x="18670" y="5535"/>
                    </a:lnTo>
                    <a:lnTo>
                      <a:pt x="18708" y="5346"/>
                    </a:lnTo>
                    <a:lnTo>
                      <a:pt x="18708" y="5156"/>
                    </a:lnTo>
                    <a:lnTo>
                      <a:pt x="18727" y="4948"/>
                    </a:lnTo>
                    <a:lnTo>
                      <a:pt x="18708" y="4758"/>
                    </a:lnTo>
                    <a:lnTo>
                      <a:pt x="18670" y="4493"/>
                    </a:lnTo>
                    <a:lnTo>
                      <a:pt x="18613" y="4265"/>
                    </a:lnTo>
                    <a:lnTo>
                      <a:pt x="18537" y="4076"/>
                    </a:lnTo>
                    <a:lnTo>
                      <a:pt x="18424" y="3905"/>
                    </a:lnTo>
                    <a:lnTo>
                      <a:pt x="18310" y="3773"/>
                    </a:lnTo>
                    <a:lnTo>
                      <a:pt x="18177" y="3678"/>
                    </a:lnTo>
                    <a:lnTo>
                      <a:pt x="18026" y="3602"/>
                    </a:lnTo>
                    <a:lnTo>
                      <a:pt x="17874" y="3545"/>
                    </a:lnTo>
                    <a:lnTo>
                      <a:pt x="17969" y="3375"/>
                    </a:lnTo>
                    <a:lnTo>
                      <a:pt x="18045" y="3204"/>
                    </a:lnTo>
                    <a:lnTo>
                      <a:pt x="18082" y="3033"/>
                    </a:lnTo>
                    <a:lnTo>
                      <a:pt x="18101" y="2863"/>
                    </a:lnTo>
                    <a:lnTo>
                      <a:pt x="18082" y="2692"/>
                    </a:lnTo>
                    <a:lnTo>
                      <a:pt x="18045" y="2522"/>
                    </a:lnTo>
                    <a:lnTo>
                      <a:pt x="17988" y="2370"/>
                    </a:lnTo>
                    <a:lnTo>
                      <a:pt x="17912" y="2237"/>
                    </a:lnTo>
                    <a:lnTo>
                      <a:pt x="17817" y="2105"/>
                    </a:lnTo>
                    <a:lnTo>
                      <a:pt x="17684" y="1991"/>
                    </a:lnTo>
                    <a:lnTo>
                      <a:pt x="17552" y="1877"/>
                    </a:lnTo>
                    <a:lnTo>
                      <a:pt x="17419" y="1783"/>
                    </a:lnTo>
                    <a:lnTo>
                      <a:pt x="17248" y="1707"/>
                    </a:lnTo>
                    <a:lnTo>
                      <a:pt x="17078" y="1669"/>
                    </a:lnTo>
                    <a:lnTo>
                      <a:pt x="16888" y="1631"/>
                    </a:lnTo>
                    <a:lnTo>
                      <a:pt x="16699" y="1612"/>
                    </a:lnTo>
                    <a:lnTo>
                      <a:pt x="16452" y="1631"/>
                    </a:lnTo>
                    <a:lnTo>
                      <a:pt x="16187" y="1707"/>
                    </a:lnTo>
                    <a:lnTo>
                      <a:pt x="15846" y="1820"/>
                    </a:lnTo>
                    <a:lnTo>
                      <a:pt x="15846" y="1820"/>
                    </a:lnTo>
                    <a:lnTo>
                      <a:pt x="15865" y="1745"/>
                    </a:lnTo>
                    <a:lnTo>
                      <a:pt x="15827" y="1669"/>
                    </a:lnTo>
                    <a:lnTo>
                      <a:pt x="15675" y="1441"/>
                    </a:lnTo>
                    <a:lnTo>
                      <a:pt x="15524" y="1252"/>
                    </a:lnTo>
                    <a:lnTo>
                      <a:pt x="15334" y="1062"/>
                    </a:lnTo>
                    <a:lnTo>
                      <a:pt x="15164" y="892"/>
                    </a:lnTo>
                    <a:lnTo>
                      <a:pt x="14974" y="740"/>
                    </a:lnTo>
                    <a:lnTo>
                      <a:pt x="14785" y="607"/>
                    </a:lnTo>
                    <a:lnTo>
                      <a:pt x="14576" y="475"/>
                    </a:lnTo>
                    <a:lnTo>
                      <a:pt x="14386" y="380"/>
                    </a:lnTo>
                    <a:lnTo>
                      <a:pt x="14178" y="285"/>
                    </a:lnTo>
                    <a:lnTo>
                      <a:pt x="13951" y="209"/>
                    </a:lnTo>
                    <a:lnTo>
                      <a:pt x="13723" y="153"/>
                    </a:lnTo>
                    <a:lnTo>
                      <a:pt x="13515" y="96"/>
                    </a:lnTo>
                    <a:lnTo>
                      <a:pt x="13287" y="58"/>
                    </a:lnTo>
                    <a:lnTo>
                      <a:pt x="13041" y="39"/>
                    </a:lnTo>
                    <a:lnTo>
                      <a:pt x="12567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68"/>
              <p:cNvSpPr/>
              <p:nvPr/>
            </p:nvSpPr>
            <p:spPr>
              <a:xfrm>
                <a:off x="137500" y="3615613"/>
                <a:ext cx="388575" cy="158750"/>
              </a:xfrm>
              <a:custGeom>
                <a:avLst/>
                <a:gdLst/>
                <a:ahLst/>
                <a:cxnLst/>
                <a:rect l="l" t="t" r="r" b="b"/>
                <a:pathLst>
                  <a:path w="15543" h="6350" fill="none" extrusionOk="0">
                    <a:moveTo>
                      <a:pt x="664" y="6350"/>
                    </a:moveTo>
                    <a:lnTo>
                      <a:pt x="664" y="6350"/>
                    </a:lnTo>
                    <a:lnTo>
                      <a:pt x="493" y="6255"/>
                    </a:lnTo>
                    <a:lnTo>
                      <a:pt x="342" y="6141"/>
                    </a:lnTo>
                    <a:lnTo>
                      <a:pt x="228" y="6009"/>
                    </a:lnTo>
                    <a:lnTo>
                      <a:pt x="133" y="5876"/>
                    </a:lnTo>
                    <a:lnTo>
                      <a:pt x="57" y="5724"/>
                    </a:lnTo>
                    <a:lnTo>
                      <a:pt x="19" y="5573"/>
                    </a:lnTo>
                    <a:lnTo>
                      <a:pt x="0" y="5421"/>
                    </a:lnTo>
                    <a:lnTo>
                      <a:pt x="0" y="5250"/>
                    </a:lnTo>
                    <a:lnTo>
                      <a:pt x="19" y="5099"/>
                    </a:lnTo>
                    <a:lnTo>
                      <a:pt x="76" y="4947"/>
                    </a:lnTo>
                    <a:lnTo>
                      <a:pt x="133" y="4777"/>
                    </a:lnTo>
                    <a:lnTo>
                      <a:pt x="228" y="4644"/>
                    </a:lnTo>
                    <a:lnTo>
                      <a:pt x="323" y="4492"/>
                    </a:lnTo>
                    <a:lnTo>
                      <a:pt x="455" y="4379"/>
                    </a:lnTo>
                    <a:lnTo>
                      <a:pt x="607" y="4246"/>
                    </a:lnTo>
                    <a:lnTo>
                      <a:pt x="759" y="4151"/>
                    </a:lnTo>
                    <a:lnTo>
                      <a:pt x="759" y="4151"/>
                    </a:lnTo>
                    <a:lnTo>
                      <a:pt x="986" y="4037"/>
                    </a:lnTo>
                    <a:lnTo>
                      <a:pt x="1232" y="3962"/>
                    </a:lnTo>
                    <a:lnTo>
                      <a:pt x="1498" y="3886"/>
                    </a:lnTo>
                    <a:lnTo>
                      <a:pt x="1763" y="3848"/>
                    </a:lnTo>
                    <a:lnTo>
                      <a:pt x="2294" y="3772"/>
                    </a:lnTo>
                    <a:lnTo>
                      <a:pt x="2806" y="3696"/>
                    </a:lnTo>
                    <a:lnTo>
                      <a:pt x="2806" y="3696"/>
                    </a:lnTo>
                    <a:lnTo>
                      <a:pt x="3924" y="3507"/>
                    </a:lnTo>
                    <a:lnTo>
                      <a:pt x="5023" y="3279"/>
                    </a:lnTo>
                    <a:lnTo>
                      <a:pt x="6122" y="3033"/>
                    </a:lnTo>
                    <a:lnTo>
                      <a:pt x="7203" y="2749"/>
                    </a:lnTo>
                    <a:lnTo>
                      <a:pt x="7203" y="2749"/>
                    </a:lnTo>
                    <a:lnTo>
                      <a:pt x="8283" y="2426"/>
                    </a:lnTo>
                    <a:lnTo>
                      <a:pt x="9345" y="2085"/>
                    </a:lnTo>
                    <a:lnTo>
                      <a:pt x="10406" y="1706"/>
                    </a:lnTo>
                    <a:lnTo>
                      <a:pt x="11448" y="1308"/>
                    </a:lnTo>
                    <a:lnTo>
                      <a:pt x="11448" y="1308"/>
                    </a:lnTo>
                    <a:lnTo>
                      <a:pt x="12301" y="948"/>
                    </a:lnTo>
                    <a:lnTo>
                      <a:pt x="13135" y="588"/>
                    </a:lnTo>
                    <a:lnTo>
                      <a:pt x="13135" y="588"/>
                    </a:lnTo>
                    <a:lnTo>
                      <a:pt x="13723" y="304"/>
                    </a:lnTo>
                    <a:lnTo>
                      <a:pt x="14026" y="171"/>
                    </a:lnTo>
                    <a:lnTo>
                      <a:pt x="14329" y="57"/>
                    </a:lnTo>
                    <a:lnTo>
                      <a:pt x="14329" y="57"/>
                    </a:lnTo>
                    <a:lnTo>
                      <a:pt x="14519" y="19"/>
                    </a:lnTo>
                    <a:lnTo>
                      <a:pt x="14689" y="0"/>
                    </a:lnTo>
                    <a:lnTo>
                      <a:pt x="14689" y="0"/>
                    </a:lnTo>
                    <a:lnTo>
                      <a:pt x="14822" y="19"/>
                    </a:lnTo>
                    <a:lnTo>
                      <a:pt x="14955" y="57"/>
                    </a:lnTo>
                    <a:lnTo>
                      <a:pt x="15087" y="95"/>
                    </a:lnTo>
                    <a:lnTo>
                      <a:pt x="15182" y="171"/>
                    </a:lnTo>
                    <a:lnTo>
                      <a:pt x="15277" y="266"/>
                    </a:lnTo>
                    <a:lnTo>
                      <a:pt x="15372" y="360"/>
                    </a:lnTo>
                    <a:lnTo>
                      <a:pt x="15429" y="474"/>
                    </a:lnTo>
                    <a:lnTo>
                      <a:pt x="15485" y="588"/>
                    </a:lnTo>
                    <a:lnTo>
                      <a:pt x="15523" y="721"/>
                    </a:lnTo>
                    <a:lnTo>
                      <a:pt x="15542" y="853"/>
                    </a:lnTo>
                    <a:lnTo>
                      <a:pt x="15542" y="986"/>
                    </a:lnTo>
                    <a:lnTo>
                      <a:pt x="15523" y="1119"/>
                    </a:lnTo>
                    <a:lnTo>
                      <a:pt x="15504" y="1251"/>
                    </a:lnTo>
                    <a:lnTo>
                      <a:pt x="15448" y="1384"/>
                    </a:lnTo>
                    <a:lnTo>
                      <a:pt x="15391" y="1517"/>
                    </a:lnTo>
                    <a:lnTo>
                      <a:pt x="15296" y="1630"/>
                    </a:lnTo>
                    <a:lnTo>
                      <a:pt x="15296" y="1630"/>
                    </a:lnTo>
                    <a:lnTo>
                      <a:pt x="15125" y="1630"/>
                    </a:lnTo>
                    <a:lnTo>
                      <a:pt x="14936" y="1668"/>
                    </a:lnTo>
                    <a:lnTo>
                      <a:pt x="14557" y="1744"/>
                    </a:lnTo>
                    <a:lnTo>
                      <a:pt x="14178" y="1858"/>
                    </a:lnTo>
                    <a:lnTo>
                      <a:pt x="13799" y="1990"/>
                    </a:lnTo>
                    <a:lnTo>
                      <a:pt x="13078" y="2294"/>
                    </a:lnTo>
                    <a:lnTo>
                      <a:pt x="12491" y="2540"/>
                    </a:lnTo>
                    <a:lnTo>
                      <a:pt x="12491" y="2540"/>
                    </a:lnTo>
                    <a:lnTo>
                      <a:pt x="11714" y="2843"/>
                    </a:lnTo>
                    <a:lnTo>
                      <a:pt x="10918" y="3109"/>
                    </a:lnTo>
                    <a:lnTo>
                      <a:pt x="10122" y="3374"/>
                    </a:lnTo>
                    <a:lnTo>
                      <a:pt x="9326" y="3620"/>
                    </a:lnTo>
                    <a:lnTo>
                      <a:pt x="8530" y="3848"/>
                    </a:lnTo>
                    <a:lnTo>
                      <a:pt x="7715" y="4056"/>
                    </a:lnTo>
                    <a:lnTo>
                      <a:pt x="6900" y="4265"/>
                    </a:lnTo>
                    <a:lnTo>
                      <a:pt x="6085" y="4454"/>
                    </a:lnTo>
                    <a:lnTo>
                      <a:pt x="6085" y="4454"/>
                    </a:lnTo>
                    <a:lnTo>
                      <a:pt x="5383" y="4587"/>
                    </a:lnTo>
                    <a:lnTo>
                      <a:pt x="4663" y="4739"/>
                    </a:lnTo>
                    <a:lnTo>
                      <a:pt x="4303" y="4814"/>
                    </a:lnTo>
                    <a:lnTo>
                      <a:pt x="3943" y="4909"/>
                    </a:lnTo>
                    <a:lnTo>
                      <a:pt x="3602" y="5023"/>
                    </a:lnTo>
                    <a:lnTo>
                      <a:pt x="3260" y="5156"/>
                    </a:lnTo>
                    <a:lnTo>
                      <a:pt x="3260" y="5156"/>
                    </a:lnTo>
                    <a:lnTo>
                      <a:pt x="2957" y="5326"/>
                    </a:lnTo>
                    <a:lnTo>
                      <a:pt x="2635" y="5497"/>
                    </a:lnTo>
                    <a:lnTo>
                      <a:pt x="2010" y="5876"/>
                    </a:lnTo>
                    <a:lnTo>
                      <a:pt x="1687" y="6046"/>
                    </a:lnTo>
                    <a:lnTo>
                      <a:pt x="1365" y="6179"/>
                    </a:lnTo>
                    <a:lnTo>
                      <a:pt x="1195" y="6236"/>
                    </a:lnTo>
                    <a:lnTo>
                      <a:pt x="1024" y="6293"/>
                    </a:lnTo>
                    <a:lnTo>
                      <a:pt x="853" y="6331"/>
                    </a:lnTo>
                    <a:lnTo>
                      <a:pt x="664" y="635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68"/>
              <p:cNvSpPr/>
              <p:nvPr/>
            </p:nvSpPr>
            <p:spPr>
              <a:xfrm>
                <a:off x="92475" y="3576763"/>
                <a:ext cx="4506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8026" h="10823" fill="none" extrusionOk="0">
                    <a:moveTo>
                      <a:pt x="4986" y="10823"/>
                    </a:moveTo>
                    <a:lnTo>
                      <a:pt x="4986" y="10823"/>
                    </a:lnTo>
                    <a:lnTo>
                      <a:pt x="4512" y="10823"/>
                    </a:lnTo>
                    <a:lnTo>
                      <a:pt x="4057" y="10766"/>
                    </a:lnTo>
                    <a:lnTo>
                      <a:pt x="3621" y="10671"/>
                    </a:lnTo>
                    <a:lnTo>
                      <a:pt x="3394" y="10595"/>
                    </a:lnTo>
                    <a:lnTo>
                      <a:pt x="3185" y="10519"/>
                    </a:lnTo>
                    <a:lnTo>
                      <a:pt x="2977" y="10443"/>
                    </a:lnTo>
                    <a:lnTo>
                      <a:pt x="2768" y="10330"/>
                    </a:lnTo>
                    <a:lnTo>
                      <a:pt x="2560" y="10216"/>
                    </a:lnTo>
                    <a:lnTo>
                      <a:pt x="2351" y="10102"/>
                    </a:lnTo>
                    <a:lnTo>
                      <a:pt x="2162" y="9951"/>
                    </a:lnTo>
                    <a:lnTo>
                      <a:pt x="1972" y="9799"/>
                    </a:lnTo>
                    <a:lnTo>
                      <a:pt x="1783" y="9628"/>
                    </a:lnTo>
                    <a:lnTo>
                      <a:pt x="1593" y="9439"/>
                    </a:lnTo>
                    <a:lnTo>
                      <a:pt x="1593" y="9439"/>
                    </a:lnTo>
                    <a:lnTo>
                      <a:pt x="1309" y="9079"/>
                    </a:lnTo>
                    <a:lnTo>
                      <a:pt x="986" y="8643"/>
                    </a:lnTo>
                    <a:lnTo>
                      <a:pt x="664" y="8169"/>
                    </a:lnTo>
                    <a:lnTo>
                      <a:pt x="532" y="7904"/>
                    </a:lnTo>
                    <a:lnTo>
                      <a:pt x="380" y="7638"/>
                    </a:lnTo>
                    <a:lnTo>
                      <a:pt x="266" y="7373"/>
                    </a:lnTo>
                    <a:lnTo>
                      <a:pt x="171" y="7108"/>
                    </a:lnTo>
                    <a:lnTo>
                      <a:pt x="77" y="6842"/>
                    </a:lnTo>
                    <a:lnTo>
                      <a:pt x="20" y="6577"/>
                    </a:lnTo>
                    <a:lnTo>
                      <a:pt x="1" y="6331"/>
                    </a:lnTo>
                    <a:lnTo>
                      <a:pt x="1" y="6084"/>
                    </a:lnTo>
                    <a:lnTo>
                      <a:pt x="39" y="5857"/>
                    </a:lnTo>
                    <a:lnTo>
                      <a:pt x="115" y="5648"/>
                    </a:lnTo>
                    <a:lnTo>
                      <a:pt x="115" y="5648"/>
                    </a:lnTo>
                    <a:lnTo>
                      <a:pt x="190" y="5478"/>
                    </a:lnTo>
                    <a:lnTo>
                      <a:pt x="304" y="5307"/>
                    </a:lnTo>
                    <a:lnTo>
                      <a:pt x="418" y="5136"/>
                    </a:lnTo>
                    <a:lnTo>
                      <a:pt x="551" y="4966"/>
                    </a:lnTo>
                    <a:lnTo>
                      <a:pt x="854" y="4644"/>
                    </a:lnTo>
                    <a:lnTo>
                      <a:pt x="1195" y="4321"/>
                    </a:lnTo>
                    <a:lnTo>
                      <a:pt x="1536" y="4037"/>
                    </a:lnTo>
                    <a:lnTo>
                      <a:pt x="1896" y="3772"/>
                    </a:lnTo>
                    <a:lnTo>
                      <a:pt x="2560" y="3279"/>
                    </a:lnTo>
                    <a:lnTo>
                      <a:pt x="2560" y="3279"/>
                    </a:lnTo>
                    <a:lnTo>
                      <a:pt x="2882" y="3071"/>
                    </a:lnTo>
                    <a:lnTo>
                      <a:pt x="3204" y="2862"/>
                    </a:lnTo>
                    <a:lnTo>
                      <a:pt x="3886" y="2483"/>
                    </a:lnTo>
                    <a:lnTo>
                      <a:pt x="4569" y="2142"/>
                    </a:lnTo>
                    <a:lnTo>
                      <a:pt x="5270" y="1820"/>
                    </a:lnTo>
                    <a:lnTo>
                      <a:pt x="5990" y="1535"/>
                    </a:lnTo>
                    <a:lnTo>
                      <a:pt x="6729" y="1270"/>
                    </a:lnTo>
                    <a:lnTo>
                      <a:pt x="7469" y="1043"/>
                    </a:lnTo>
                    <a:lnTo>
                      <a:pt x="8208" y="815"/>
                    </a:lnTo>
                    <a:lnTo>
                      <a:pt x="8208" y="815"/>
                    </a:lnTo>
                    <a:lnTo>
                      <a:pt x="9136" y="531"/>
                    </a:lnTo>
                    <a:lnTo>
                      <a:pt x="9629" y="398"/>
                    </a:lnTo>
                    <a:lnTo>
                      <a:pt x="10141" y="265"/>
                    </a:lnTo>
                    <a:lnTo>
                      <a:pt x="10653" y="171"/>
                    </a:lnTo>
                    <a:lnTo>
                      <a:pt x="11146" y="76"/>
                    </a:lnTo>
                    <a:lnTo>
                      <a:pt x="11657" y="19"/>
                    </a:lnTo>
                    <a:lnTo>
                      <a:pt x="12150" y="0"/>
                    </a:lnTo>
                    <a:lnTo>
                      <a:pt x="12150" y="0"/>
                    </a:lnTo>
                    <a:lnTo>
                      <a:pt x="12605" y="19"/>
                    </a:lnTo>
                    <a:lnTo>
                      <a:pt x="13022" y="76"/>
                    </a:lnTo>
                    <a:lnTo>
                      <a:pt x="13230" y="114"/>
                    </a:lnTo>
                    <a:lnTo>
                      <a:pt x="13439" y="171"/>
                    </a:lnTo>
                    <a:lnTo>
                      <a:pt x="13628" y="246"/>
                    </a:lnTo>
                    <a:lnTo>
                      <a:pt x="13818" y="322"/>
                    </a:lnTo>
                    <a:lnTo>
                      <a:pt x="14007" y="417"/>
                    </a:lnTo>
                    <a:lnTo>
                      <a:pt x="14197" y="531"/>
                    </a:lnTo>
                    <a:lnTo>
                      <a:pt x="14387" y="663"/>
                    </a:lnTo>
                    <a:lnTo>
                      <a:pt x="14557" y="796"/>
                    </a:lnTo>
                    <a:lnTo>
                      <a:pt x="14709" y="948"/>
                    </a:lnTo>
                    <a:lnTo>
                      <a:pt x="14879" y="1118"/>
                    </a:lnTo>
                    <a:lnTo>
                      <a:pt x="15031" y="1308"/>
                    </a:lnTo>
                    <a:lnTo>
                      <a:pt x="15164" y="1516"/>
                    </a:lnTo>
                    <a:lnTo>
                      <a:pt x="15164" y="1516"/>
                    </a:lnTo>
                    <a:lnTo>
                      <a:pt x="15202" y="1554"/>
                    </a:lnTo>
                    <a:lnTo>
                      <a:pt x="15239" y="1573"/>
                    </a:lnTo>
                    <a:lnTo>
                      <a:pt x="15239" y="1573"/>
                    </a:lnTo>
                    <a:lnTo>
                      <a:pt x="14576" y="1876"/>
                    </a:lnTo>
                    <a:lnTo>
                      <a:pt x="13932" y="2180"/>
                    </a:lnTo>
                    <a:lnTo>
                      <a:pt x="13268" y="2483"/>
                    </a:lnTo>
                    <a:lnTo>
                      <a:pt x="12605" y="2767"/>
                    </a:lnTo>
                    <a:lnTo>
                      <a:pt x="12605" y="2767"/>
                    </a:lnTo>
                    <a:lnTo>
                      <a:pt x="11695" y="3108"/>
                    </a:lnTo>
                    <a:lnTo>
                      <a:pt x="10766" y="3412"/>
                    </a:lnTo>
                    <a:lnTo>
                      <a:pt x="9838" y="3715"/>
                    </a:lnTo>
                    <a:lnTo>
                      <a:pt x="8909" y="3980"/>
                    </a:lnTo>
                    <a:lnTo>
                      <a:pt x="8909" y="3980"/>
                    </a:lnTo>
                    <a:lnTo>
                      <a:pt x="8037" y="4208"/>
                    </a:lnTo>
                    <a:lnTo>
                      <a:pt x="7165" y="4416"/>
                    </a:lnTo>
                    <a:lnTo>
                      <a:pt x="6293" y="4606"/>
                    </a:lnTo>
                    <a:lnTo>
                      <a:pt x="5422" y="4776"/>
                    </a:lnTo>
                    <a:lnTo>
                      <a:pt x="5422" y="4776"/>
                    </a:lnTo>
                    <a:lnTo>
                      <a:pt x="4644" y="4909"/>
                    </a:lnTo>
                    <a:lnTo>
                      <a:pt x="3886" y="5023"/>
                    </a:lnTo>
                    <a:lnTo>
                      <a:pt x="3507" y="5080"/>
                    </a:lnTo>
                    <a:lnTo>
                      <a:pt x="3128" y="5174"/>
                    </a:lnTo>
                    <a:lnTo>
                      <a:pt x="2749" y="5288"/>
                    </a:lnTo>
                    <a:lnTo>
                      <a:pt x="2389" y="5421"/>
                    </a:lnTo>
                    <a:lnTo>
                      <a:pt x="2389" y="5421"/>
                    </a:lnTo>
                    <a:lnTo>
                      <a:pt x="2200" y="5516"/>
                    </a:lnTo>
                    <a:lnTo>
                      <a:pt x="2029" y="5648"/>
                    </a:lnTo>
                    <a:lnTo>
                      <a:pt x="1877" y="5781"/>
                    </a:lnTo>
                    <a:lnTo>
                      <a:pt x="1764" y="5914"/>
                    </a:lnTo>
                    <a:lnTo>
                      <a:pt x="1650" y="6084"/>
                    </a:lnTo>
                    <a:lnTo>
                      <a:pt x="1574" y="6236"/>
                    </a:lnTo>
                    <a:lnTo>
                      <a:pt x="1517" y="6425"/>
                    </a:lnTo>
                    <a:lnTo>
                      <a:pt x="1479" y="6596"/>
                    </a:lnTo>
                    <a:lnTo>
                      <a:pt x="1460" y="6766"/>
                    </a:lnTo>
                    <a:lnTo>
                      <a:pt x="1479" y="6956"/>
                    </a:lnTo>
                    <a:lnTo>
                      <a:pt x="1498" y="7146"/>
                    </a:lnTo>
                    <a:lnTo>
                      <a:pt x="1555" y="7316"/>
                    </a:lnTo>
                    <a:lnTo>
                      <a:pt x="1631" y="7487"/>
                    </a:lnTo>
                    <a:lnTo>
                      <a:pt x="1726" y="7638"/>
                    </a:lnTo>
                    <a:lnTo>
                      <a:pt x="1839" y="7790"/>
                    </a:lnTo>
                    <a:lnTo>
                      <a:pt x="1972" y="7942"/>
                    </a:lnTo>
                    <a:lnTo>
                      <a:pt x="1972" y="7942"/>
                    </a:lnTo>
                    <a:lnTo>
                      <a:pt x="1934" y="7980"/>
                    </a:lnTo>
                    <a:lnTo>
                      <a:pt x="1934" y="8017"/>
                    </a:lnTo>
                    <a:lnTo>
                      <a:pt x="1934" y="8112"/>
                    </a:lnTo>
                    <a:lnTo>
                      <a:pt x="1953" y="8150"/>
                    </a:lnTo>
                    <a:lnTo>
                      <a:pt x="1991" y="8188"/>
                    </a:lnTo>
                    <a:lnTo>
                      <a:pt x="2029" y="8207"/>
                    </a:lnTo>
                    <a:lnTo>
                      <a:pt x="2086" y="8226"/>
                    </a:lnTo>
                    <a:lnTo>
                      <a:pt x="2086" y="8226"/>
                    </a:lnTo>
                    <a:lnTo>
                      <a:pt x="2313" y="8245"/>
                    </a:lnTo>
                    <a:lnTo>
                      <a:pt x="2313" y="8245"/>
                    </a:lnTo>
                    <a:lnTo>
                      <a:pt x="2427" y="8245"/>
                    </a:lnTo>
                    <a:lnTo>
                      <a:pt x="2427" y="8245"/>
                    </a:lnTo>
                    <a:lnTo>
                      <a:pt x="2484" y="8264"/>
                    </a:lnTo>
                    <a:lnTo>
                      <a:pt x="2484" y="8264"/>
                    </a:lnTo>
                    <a:lnTo>
                      <a:pt x="2541" y="8283"/>
                    </a:lnTo>
                    <a:lnTo>
                      <a:pt x="2541" y="8283"/>
                    </a:lnTo>
                    <a:lnTo>
                      <a:pt x="2598" y="8264"/>
                    </a:lnTo>
                    <a:lnTo>
                      <a:pt x="2654" y="8226"/>
                    </a:lnTo>
                    <a:lnTo>
                      <a:pt x="2654" y="8226"/>
                    </a:lnTo>
                    <a:lnTo>
                      <a:pt x="2863" y="8169"/>
                    </a:lnTo>
                    <a:lnTo>
                      <a:pt x="3071" y="8112"/>
                    </a:lnTo>
                    <a:lnTo>
                      <a:pt x="3280" y="8036"/>
                    </a:lnTo>
                    <a:lnTo>
                      <a:pt x="3488" y="7961"/>
                    </a:lnTo>
                    <a:lnTo>
                      <a:pt x="3886" y="7752"/>
                    </a:lnTo>
                    <a:lnTo>
                      <a:pt x="4284" y="7506"/>
                    </a:lnTo>
                    <a:lnTo>
                      <a:pt x="4284" y="7506"/>
                    </a:lnTo>
                    <a:lnTo>
                      <a:pt x="4701" y="7297"/>
                    </a:lnTo>
                    <a:lnTo>
                      <a:pt x="5099" y="7108"/>
                    </a:lnTo>
                    <a:lnTo>
                      <a:pt x="5516" y="6937"/>
                    </a:lnTo>
                    <a:lnTo>
                      <a:pt x="5933" y="6804"/>
                    </a:lnTo>
                    <a:lnTo>
                      <a:pt x="6350" y="6672"/>
                    </a:lnTo>
                    <a:lnTo>
                      <a:pt x="6786" y="6577"/>
                    </a:lnTo>
                    <a:lnTo>
                      <a:pt x="7677" y="6387"/>
                    </a:lnTo>
                    <a:lnTo>
                      <a:pt x="7677" y="6387"/>
                    </a:lnTo>
                    <a:lnTo>
                      <a:pt x="8568" y="6198"/>
                    </a:lnTo>
                    <a:lnTo>
                      <a:pt x="9459" y="5970"/>
                    </a:lnTo>
                    <a:lnTo>
                      <a:pt x="10331" y="5743"/>
                    </a:lnTo>
                    <a:lnTo>
                      <a:pt x="11221" y="5497"/>
                    </a:lnTo>
                    <a:lnTo>
                      <a:pt x="12093" y="5212"/>
                    </a:lnTo>
                    <a:lnTo>
                      <a:pt x="12946" y="4928"/>
                    </a:lnTo>
                    <a:lnTo>
                      <a:pt x="13818" y="4625"/>
                    </a:lnTo>
                    <a:lnTo>
                      <a:pt x="14671" y="4303"/>
                    </a:lnTo>
                    <a:lnTo>
                      <a:pt x="14671" y="4303"/>
                    </a:lnTo>
                    <a:lnTo>
                      <a:pt x="15202" y="4094"/>
                    </a:lnTo>
                    <a:lnTo>
                      <a:pt x="15789" y="3829"/>
                    </a:lnTo>
                    <a:lnTo>
                      <a:pt x="16111" y="3715"/>
                    </a:lnTo>
                    <a:lnTo>
                      <a:pt x="16415" y="3620"/>
                    </a:lnTo>
                    <a:lnTo>
                      <a:pt x="16718" y="3563"/>
                    </a:lnTo>
                    <a:lnTo>
                      <a:pt x="17002" y="3544"/>
                    </a:lnTo>
                    <a:lnTo>
                      <a:pt x="17002" y="3544"/>
                    </a:lnTo>
                    <a:lnTo>
                      <a:pt x="17116" y="3544"/>
                    </a:lnTo>
                    <a:lnTo>
                      <a:pt x="17116" y="3544"/>
                    </a:lnTo>
                    <a:lnTo>
                      <a:pt x="17135" y="3544"/>
                    </a:lnTo>
                    <a:lnTo>
                      <a:pt x="17135" y="3544"/>
                    </a:lnTo>
                    <a:lnTo>
                      <a:pt x="17154" y="3544"/>
                    </a:lnTo>
                    <a:lnTo>
                      <a:pt x="17154" y="3544"/>
                    </a:lnTo>
                    <a:lnTo>
                      <a:pt x="17324" y="3582"/>
                    </a:lnTo>
                    <a:lnTo>
                      <a:pt x="17476" y="3639"/>
                    </a:lnTo>
                    <a:lnTo>
                      <a:pt x="17609" y="3715"/>
                    </a:lnTo>
                    <a:lnTo>
                      <a:pt x="17722" y="3829"/>
                    </a:lnTo>
                    <a:lnTo>
                      <a:pt x="17836" y="3980"/>
                    </a:lnTo>
                    <a:lnTo>
                      <a:pt x="17912" y="4170"/>
                    </a:lnTo>
                    <a:lnTo>
                      <a:pt x="17988" y="4397"/>
                    </a:lnTo>
                    <a:lnTo>
                      <a:pt x="18026" y="4682"/>
                    </a:lnTo>
                    <a:lnTo>
                      <a:pt x="18026" y="4682"/>
                    </a:lnTo>
                    <a:lnTo>
                      <a:pt x="18026" y="4947"/>
                    </a:lnTo>
                    <a:lnTo>
                      <a:pt x="17988" y="5193"/>
                    </a:lnTo>
                    <a:lnTo>
                      <a:pt x="17931" y="5440"/>
                    </a:lnTo>
                    <a:lnTo>
                      <a:pt x="17836" y="5667"/>
                    </a:lnTo>
                    <a:lnTo>
                      <a:pt x="17722" y="5895"/>
                    </a:lnTo>
                    <a:lnTo>
                      <a:pt x="17590" y="6103"/>
                    </a:lnTo>
                    <a:lnTo>
                      <a:pt x="17438" y="6312"/>
                    </a:lnTo>
                    <a:lnTo>
                      <a:pt x="17249" y="6501"/>
                    </a:lnTo>
                    <a:lnTo>
                      <a:pt x="17059" y="6672"/>
                    </a:lnTo>
                    <a:lnTo>
                      <a:pt x="16851" y="6842"/>
                    </a:lnTo>
                    <a:lnTo>
                      <a:pt x="16642" y="6994"/>
                    </a:lnTo>
                    <a:lnTo>
                      <a:pt x="16434" y="7146"/>
                    </a:lnTo>
                    <a:lnTo>
                      <a:pt x="15979" y="7411"/>
                    </a:lnTo>
                    <a:lnTo>
                      <a:pt x="15562" y="7619"/>
                    </a:lnTo>
                    <a:lnTo>
                      <a:pt x="15562" y="7619"/>
                    </a:lnTo>
                    <a:lnTo>
                      <a:pt x="14690" y="8036"/>
                    </a:lnTo>
                    <a:lnTo>
                      <a:pt x="13818" y="8415"/>
                    </a:lnTo>
                    <a:lnTo>
                      <a:pt x="12946" y="8757"/>
                    </a:lnTo>
                    <a:lnTo>
                      <a:pt x="12036" y="9098"/>
                    </a:lnTo>
                    <a:lnTo>
                      <a:pt x="11146" y="9401"/>
                    </a:lnTo>
                    <a:lnTo>
                      <a:pt x="10236" y="9704"/>
                    </a:lnTo>
                    <a:lnTo>
                      <a:pt x="9326" y="9970"/>
                    </a:lnTo>
                    <a:lnTo>
                      <a:pt x="8416" y="10235"/>
                    </a:lnTo>
                    <a:lnTo>
                      <a:pt x="8416" y="10235"/>
                    </a:lnTo>
                    <a:lnTo>
                      <a:pt x="7563" y="10462"/>
                    </a:lnTo>
                    <a:lnTo>
                      <a:pt x="7146" y="10557"/>
                    </a:lnTo>
                    <a:lnTo>
                      <a:pt x="6710" y="10652"/>
                    </a:lnTo>
                    <a:lnTo>
                      <a:pt x="6274" y="10728"/>
                    </a:lnTo>
                    <a:lnTo>
                      <a:pt x="5839" y="10785"/>
                    </a:lnTo>
                    <a:lnTo>
                      <a:pt x="5403" y="10823"/>
                    </a:lnTo>
                    <a:lnTo>
                      <a:pt x="4986" y="10823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68"/>
              <p:cNvSpPr/>
              <p:nvPr/>
            </p:nvSpPr>
            <p:spPr>
              <a:xfrm>
                <a:off x="83000" y="3568688"/>
                <a:ext cx="468175" cy="287650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11506" fill="none" extrusionOk="0">
                    <a:moveTo>
                      <a:pt x="12567" y="1"/>
                    </a:moveTo>
                    <a:lnTo>
                      <a:pt x="12567" y="1"/>
                    </a:lnTo>
                    <a:lnTo>
                      <a:pt x="12131" y="20"/>
                    </a:lnTo>
                    <a:lnTo>
                      <a:pt x="11695" y="77"/>
                    </a:lnTo>
                    <a:lnTo>
                      <a:pt x="11240" y="134"/>
                    </a:lnTo>
                    <a:lnTo>
                      <a:pt x="10804" y="228"/>
                    </a:lnTo>
                    <a:lnTo>
                      <a:pt x="10804" y="228"/>
                    </a:lnTo>
                    <a:lnTo>
                      <a:pt x="10027" y="399"/>
                    </a:lnTo>
                    <a:lnTo>
                      <a:pt x="9250" y="588"/>
                    </a:lnTo>
                    <a:lnTo>
                      <a:pt x="8492" y="816"/>
                    </a:lnTo>
                    <a:lnTo>
                      <a:pt x="7734" y="1043"/>
                    </a:lnTo>
                    <a:lnTo>
                      <a:pt x="6976" y="1290"/>
                    </a:lnTo>
                    <a:lnTo>
                      <a:pt x="6237" y="1555"/>
                    </a:lnTo>
                    <a:lnTo>
                      <a:pt x="5497" y="1858"/>
                    </a:lnTo>
                    <a:lnTo>
                      <a:pt x="4777" y="2181"/>
                    </a:lnTo>
                    <a:lnTo>
                      <a:pt x="4777" y="2181"/>
                    </a:lnTo>
                    <a:lnTo>
                      <a:pt x="4133" y="2503"/>
                    </a:lnTo>
                    <a:lnTo>
                      <a:pt x="3488" y="2844"/>
                    </a:lnTo>
                    <a:lnTo>
                      <a:pt x="2844" y="3242"/>
                    </a:lnTo>
                    <a:lnTo>
                      <a:pt x="2541" y="3450"/>
                    </a:lnTo>
                    <a:lnTo>
                      <a:pt x="2237" y="3678"/>
                    </a:lnTo>
                    <a:lnTo>
                      <a:pt x="1934" y="3905"/>
                    </a:lnTo>
                    <a:lnTo>
                      <a:pt x="1650" y="4152"/>
                    </a:lnTo>
                    <a:lnTo>
                      <a:pt x="1365" y="4398"/>
                    </a:lnTo>
                    <a:lnTo>
                      <a:pt x="1100" y="4663"/>
                    </a:lnTo>
                    <a:lnTo>
                      <a:pt x="854" y="4929"/>
                    </a:lnTo>
                    <a:lnTo>
                      <a:pt x="626" y="5213"/>
                    </a:lnTo>
                    <a:lnTo>
                      <a:pt x="399" y="5497"/>
                    </a:lnTo>
                    <a:lnTo>
                      <a:pt x="209" y="5801"/>
                    </a:lnTo>
                    <a:lnTo>
                      <a:pt x="209" y="5801"/>
                    </a:lnTo>
                    <a:lnTo>
                      <a:pt x="134" y="5933"/>
                    </a:lnTo>
                    <a:lnTo>
                      <a:pt x="77" y="6066"/>
                    </a:lnTo>
                    <a:lnTo>
                      <a:pt x="39" y="6199"/>
                    </a:lnTo>
                    <a:lnTo>
                      <a:pt x="20" y="6331"/>
                    </a:lnTo>
                    <a:lnTo>
                      <a:pt x="1" y="6483"/>
                    </a:lnTo>
                    <a:lnTo>
                      <a:pt x="1" y="6616"/>
                    </a:lnTo>
                    <a:lnTo>
                      <a:pt x="39" y="6881"/>
                    </a:lnTo>
                    <a:lnTo>
                      <a:pt x="115" y="7165"/>
                    </a:lnTo>
                    <a:lnTo>
                      <a:pt x="209" y="7431"/>
                    </a:lnTo>
                    <a:lnTo>
                      <a:pt x="323" y="7677"/>
                    </a:lnTo>
                    <a:lnTo>
                      <a:pt x="456" y="7923"/>
                    </a:lnTo>
                    <a:lnTo>
                      <a:pt x="456" y="7923"/>
                    </a:lnTo>
                    <a:lnTo>
                      <a:pt x="835" y="8644"/>
                    </a:lnTo>
                    <a:lnTo>
                      <a:pt x="1043" y="8985"/>
                    </a:lnTo>
                    <a:lnTo>
                      <a:pt x="1252" y="9326"/>
                    </a:lnTo>
                    <a:lnTo>
                      <a:pt x="1479" y="9648"/>
                    </a:lnTo>
                    <a:lnTo>
                      <a:pt x="1745" y="9970"/>
                    </a:lnTo>
                    <a:lnTo>
                      <a:pt x="2010" y="10255"/>
                    </a:lnTo>
                    <a:lnTo>
                      <a:pt x="2313" y="10539"/>
                    </a:lnTo>
                    <a:lnTo>
                      <a:pt x="2313" y="10539"/>
                    </a:lnTo>
                    <a:lnTo>
                      <a:pt x="2465" y="10672"/>
                    </a:lnTo>
                    <a:lnTo>
                      <a:pt x="2635" y="10785"/>
                    </a:lnTo>
                    <a:lnTo>
                      <a:pt x="2958" y="10994"/>
                    </a:lnTo>
                    <a:lnTo>
                      <a:pt x="3318" y="11164"/>
                    </a:lnTo>
                    <a:lnTo>
                      <a:pt x="3697" y="11297"/>
                    </a:lnTo>
                    <a:lnTo>
                      <a:pt x="4057" y="11392"/>
                    </a:lnTo>
                    <a:lnTo>
                      <a:pt x="4455" y="11449"/>
                    </a:lnTo>
                    <a:lnTo>
                      <a:pt x="4853" y="11487"/>
                    </a:lnTo>
                    <a:lnTo>
                      <a:pt x="5251" y="11506"/>
                    </a:lnTo>
                    <a:lnTo>
                      <a:pt x="5251" y="11506"/>
                    </a:lnTo>
                    <a:lnTo>
                      <a:pt x="5592" y="11506"/>
                    </a:lnTo>
                    <a:lnTo>
                      <a:pt x="5952" y="11468"/>
                    </a:lnTo>
                    <a:lnTo>
                      <a:pt x="6312" y="11430"/>
                    </a:lnTo>
                    <a:lnTo>
                      <a:pt x="6653" y="11392"/>
                    </a:lnTo>
                    <a:lnTo>
                      <a:pt x="7336" y="11259"/>
                    </a:lnTo>
                    <a:lnTo>
                      <a:pt x="7999" y="11108"/>
                    </a:lnTo>
                    <a:lnTo>
                      <a:pt x="7999" y="11108"/>
                    </a:lnTo>
                    <a:lnTo>
                      <a:pt x="8909" y="10880"/>
                    </a:lnTo>
                    <a:lnTo>
                      <a:pt x="9800" y="10615"/>
                    </a:lnTo>
                    <a:lnTo>
                      <a:pt x="10691" y="10349"/>
                    </a:lnTo>
                    <a:lnTo>
                      <a:pt x="11562" y="10046"/>
                    </a:lnTo>
                    <a:lnTo>
                      <a:pt x="12434" y="9743"/>
                    </a:lnTo>
                    <a:lnTo>
                      <a:pt x="13306" y="9421"/>
                    </a:lnTo>
                    <a:lnTo>
                      <a:pt x="14178" y="9080"/>
                    </a:lnTo>
                    <a:lnTo>
                      <a:pt x="15031" y="8719"/>
                    </a:lnTo>
                    <a:lnTo>
                      <a:pt x="15031" y="8719"/>
                    </a:lnTo>
                    <a:lnTo>
                      <a:pt x="15694" y="8435"/>
                    </a:lnTo>
                    <a:lnTo>
                      <a:pt x="16016" y="8265"/>
                    </a:lnTo>
                    <a:lnTo>
                      <a:pt x="16358" y="8094"/>
                    </a:lnTo>
                    <a:lnTo>
                      <a:pt x="16680" y="7923"/>
                    </a:lnTo>
                    <a:lnTo>
                      <a:pt x="17002" y="7715"/>
                    </a:lnTo>
                    <a:lnTo>
                      <a:pt x="17286" y="7506"/>
                    </a:lnTo>
                    <a:lnTo>
                      <a:pt x="17571" y="7279"/>
                    </a:lnTo>
                    <a:lnTo>
                      <a:pt x="17836" y="7052"/>
                    </a:lnTo>
                    <a:lnTo>
                      <a:pt x="18082" y="6786"/>
                    </a:lnTo>
                    <a:lnTo>
                      <a:pt x="18291" y="6502"/>
                    </a:lnTo>
                    <a:lnTo>
                      <a:pt x="18443" y="6199"/>
                    </a:lnTo>
                    <a:lnTo>
                      <a:pt x="18518" y="6047"/>
                    </a:lnTo>
                    <a:lnTo>
                      <a:pt x="18575" y="5876"/>
                    </a:lnTo>
                    <a:lnTo>
                      <a:pt x="18632" y="5706"/>
                    </a:lnTo>
                    <a:lnTo>
                      <a:pt x="18670" y="5535"/>
                    </a:lnTo>
                    <a:lnTo>
                      <a:pt x="18708" y="5346"/>
                    </a:lnTo>
                    <a:lnTo>
                      <a:pt x="18708" y="5156"/>
                    </a:lnTo>
                    <a:lnTo>
                      <a:pt x="18727" y="4948"/>
                    </a:lnTo>
                    <a:lnTo>
                      <a:pt x="18708" y="4758"/>
                    </a:lnTo>
                    <a:lnTo>
                      <a:pt x="18708" y="4758"/>
                    </a:lnTo>
                    <a:lnTo>
                      <a:pt x="18670" y="4493"/>
                    </a:lnTo>
                    <a:lnTo>
                      <a:pt x="18613" y="4265"/>
                    </a:lnTo>
                    <a:lnTo>
                      <a:pt x="18537" y="4076"/>
                    </a:lnTo>
                    <a:lnTo>
                      <a:pt x="18424" y="3905"/>
                    </a:lnTo>
                    <a:lnTo>
                      <a:pt x="18310" y="3773"/>
                    </a:lnTo>
                    <a:lnTo>
                      <a:pt x="18177" y="3678"/>
                    </a:lnTo>
                    <a:lnTo>
                      <a:pt x="18026" y="3602"/>
                    </a:lnTo>
                    <a:lnTo>
                      <a:pt x="17874" y="3545"/>
                    </a:lnTo>
                    <a:lnTo>
                      <a:pt x="17874" y="3545"/>
                    </a:lnTo>
                    <a:lnTo>
                      <a:pt x="17969" y="3375"/>
                    </a:lnTo>
                    <a:lnTo>
                      <a:pt x="18045" y="3204"/>
                    </a:lnTo>
                    <a:lnTo>
                      <a:pt x="18082" y="3033"/>
                    </a:lnTo>
                    <a:lnTo>
                      <a:pt x="18101" y="2863"/>
                    </a:lnTo>
                    <a:lnTo>
                      <a:pt x="18082" y="2692"/>
                    </a:lnTo>
                    <a:lnTo>
                      <a:pt x="18045" y="2522"/>
                    </a:lnTo>
                    <a:lnTo>
                      <a:pt x="17988" y="2370"/>
                    </a:lnTo>
                    <a:lnTo>
                      <a:pt x="17912" y="2237"/>
                    </a:lnTo>
                    <a:lnTo>
                      <a:pt x="17817" y="2105"/>
                    </a:lnTo>
                    <a:lnTo>
                      <a:pt x="17684" y="1991"/>
                    </a:lnTo>
                    <a:lnTo>
                      <a:pt x="17552" y="1877"/>
                    </a:lnTo>
                    <a:lnTo>
                      <a:pt x="17419" y="1783"/>
                    </a:lnTo>
                    <a:lnTo>
                      <a:pt x="17248" y="1707"/>
                    </a:lnTo>
                    <a:lnTo>
                      <a:pt x="17078" y="1669"/>
                    </a:lnTo>
                    <a:lnTo>
                      <a:pt x="16888" y="1631"/>
                    </a:lnTo>
                    <a:lnTo>
                      <a:pt x="16699" y="1612"/>
                    </a:lnTo>
                    <a:lnTo>
                      <a:pt x="16699" y="1612"/>
                    </a:lnTo>
                    <a:lnTo>
                      <a:pt x="16452" y="1631"/>
                    </a:lnTo>
                    <a:lnTo>
                      <a:pt x="16187" y="1707"/>
                    </a:lnTo>
                    <a:lnTo>
                      <a:pt x="16187" y="1707"/>
                    </a:lnTo>
                    <a:lnTo>
                      <a:pt x="15846" y="1820"/>
                    </a:lnTo>
                    <a:lnTo>
                      <a:pt x="15846" y="1820"/>
                    </a:lnTo>
                    <a:lnTo>
                      <a:pt x="15865" y="1745"/>
                    </a:lnTo>
                    <a:lnTo>
                      <a:pt x="15827" y="1669"/>
                    </a:lnTo>
                    <a:lnTo>
                      <a:pt x="15827" y="1669"/>
                    </a:lnTo>
                    <a:lnTo>
                      <a:pt x="15675" y="1441"/>
                    </a:lnTo>
                    <a:lnTo>
                      <a:pt x="15524" y="1252"/>
                    </a:lnTo>
                    <a:lnTo>
                      <a:pt x="15334" y="1062"/>
                    </a:lnTo>
                    <a:lnTo>
                      <a:pt x="15164" y="892"/>
                    </a:lnTo>
                    <a:lnTo>
                      <a:pt x="14974" y="740"/>
                    </a:lnTo>
                    <a:lnTo>
                      <a:pt x="14785" y="607"/>
                    </a:lnTo>
                    <a:lnTo>
                      <a:pt x="14576" y="475"/>
                    </a:lnTo>
                    <a:lnTo>
                      <a:pt x="14386" y="380"/>
                    </a:lnTo>
                    <a:lnTo>
                      <a:pt x="14178" y="285"/>
                    </a:lnTo>
                    <a:lnTo>
                      <a:pt x="13951" y="209"/>
                    </a:lnTo>
                    <a:lnTo>
                      <a:pt x="13723" y="153"/>
                    </a:lnTo>
                    <a:lnTo>
                      <a:pt x="13515" y="96"/>
                    </a:lnTo>
                    <a:lnTo>
                      <a:pt x="13287" y="58"/>
                    </a:lnTo>
                    <a:lnTo>
                      <a:pt x="13041" y="39"/>
                    </a:lnTo>
                    <a:lnTo>
                      <a:pt x="12567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68"/>
              <p:cNvSpPr/>
              <p:nvPr/>
            </p:nvSpPr>
            <p:spPr>
              <a:xfrm>
                <a:off x="168300" y="3633138"/>
                <a:ext cx="3298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13193" h="4114" extrusionOk="0">
                    <a:moveTo>
                      <a:pt x="13021" y="1"/>
                    </a:moveTo>
                    <a:lnTo>
                      <a:pt x="12946" y="20"/>
                    </a:lnTo>
                    <a:lnTo>
                      <a:pt x="12870" y="76"/>
                    </a:lnTo>
                    <a:lnTo>
                      <a:pt x="12794" y="171"/>
                    </a:lnTo>
                    <a:lnTo>
                      <a:pt x="12718" y="247"/>
                    </a:lnTo>
                    <a:lnTo>
                      <a:pt x="12623" y="304"/>
                    </a:lnTo>
                    <a:lnTo>
                      <a:pt x="12529" y="361"/>
                    </a:lnTo>
                    <a:lnTo>
                      <a:pt x="12434" y="399"/>
                    </a:lnTo>
                    <a:lnTo>
                      <a:pt x="12320" y="418"/>
                    </a:lnTo>
                    <a:lnTo>
                      <a:pt x="12112" y="436"/>
                    </a:lnTo>
                    <a:lnTo>
                      <a:pt x="11903" y="455"/>
                    </a:lnTo>
                    <a:lnTo>
                      <a:pt x="11695" y="474"/>
                    </a:lnTo>
                    <a:lnTo>
                      <a:pt x="11467" y="512"/>
                    </a:lnTo>
                    <a:lnTo>
                      <a:pt x="11373" y="550"/>
                    </a:lnTo>
                    <a:lnTo>
                      <a:pt x="11278" y="588"/>
                    </a:lnTo>
                    <a:lnTo>
                      <a:pt x="11069" y="740"/>
                    </a:lnTo>
                    <a:lnTo>
                      <a:pt x="10880" y="891"/>
                    </a:lnTo>
                    <a:lnTo>
                      <a:pt x="10520" y="1176"/>
                    </a:lnTo>
                    <a:lnTo>
                      <a:pt x="10349" y="1308"/>
                    </a:lnTo>
                    <a:lnTo>
                      <a:pt x="10159" y="1403"/>
                    </a:lnTo>
                    <a:lnTo>
                      <a:pt x="10046" y="1441"/>
                    </a:lnTo>
                    <a:lnTo>
                      <a:pt x="9932" y="1479"/>
                    </a:lnTo>
                    <a:lnTo>
                      <a:pt x="9818" y="1498"/>
                    </a:lnTo>
                    <a:lnTo>
                      <a:pt x="9496" y="1498"/>
                    </a:lnTo>
                    <a:lnTo>
                      <a:pt x="9288" y="1441"/>
                    </a:lnTo>
                    <a:lnTo>
                      <a:pt x="9117" y="1422"/>
                    </a:lnTo>
                    <a:lnTo>
                      <a:pt x="8946" y="1403"/>
                    </a:lnTo>
                    <a:lnTo>
                      <a:pt x="8795" y="1403"/>
                    </a:lnTo>
                    <a:lnTo>
                      <a:pt x="8662" y="1441"/>
                    </a:lnTo>
                    <a:lnTo>
                      <a:pt x="8529" y="1498"/>
                    </a:lnTo>
                    <a:lnTo>
                      <a:pt x="8416" y="1574"/>
                    </a:lnTo>
                    <a:lnTo>
                      <a:pt x="8131" y="1801"/>
                    </a:lnTo>
                    <a:lnTo>
                      <a:pt x="7885" y="2029"/>
                    </a:lnTo>
                    <a:lnTo>
                      <a:pt x="7733" y="2123"/>
                    </a:lnTo>
                    <a:lnTo>
                      <a:pt x="7582" y="2199"/>
                    </a:lnTo>
                    <a:lnTo>
                      <a:pt x="7411" y="2256"/>
                    </a:lnTo>
                    <a:lnTo>
                      <a:pt x="7203" y="2294"/>
                    </a:lnTo>
                    <a:lnTo>
                      <a:pt x="7013" y="2313"/>
                    </a:lnTo>
                    <a:lnTo>
                      <a:pt x="6824" y="2294"/>
                    </a:lnTo>
                    <a:lnTo>
                      <a:pt x="6634" y="2275"/>
                    </a:lnTo>
                    <a:lnTo>
                      <a:pt x="6236" y="2237"/>
                    </a:lnTo>
                    <a:lnTo>
                      <a:pt x="6103" y="2237"/>
                    </a:lnTo>
                    <a:lnTo>
                      <a:pt x="5819" y="2256"/>
                    </a:lnTo>
                    <a:lnTo>
                      <a:pt x="5573" y="2313"/>
                    </a:lnTo>
                    <a:lnTo>
                      <a:pt x="5326" y="2408"/>
                    </a:lnTo>
                    <a:lnTo>
                      <a:pt x="5080" y="2540"/>
                    </a:lnTo>
                    <a:lnTo>
                      <a:pt x="4909" y="2654"/>
                    </a:lnTo>
                    <a:lnTo>
                      <a:pt x="4739" y="2768"/>
                    </a:lnTo>
                    <a:lnTo>
                      <a:pt x="4398" y="3014"/>
                    </a:lnTo>
                    <a:lnTo>
                      <a:pt x="4284" y="3090"/>
                    </a:lnTo>
                    <a:lnTo>
                      <a:pt x="4151" y="3128"/>
                    </a:lnTo>
                    <a:lnTo>
                      <a:pt x="4038" y="3147"/>
                    </a:lnTo>
                    <a:lnTo>
                      <a:pt x="3924" y="3147"/>
                    </a:lnTo>
                    <a:lnTo>
                      <a:pt x="3696" y="3128"/>
                    </a:lnTo>
                    <a:lnTo>
                      <a:pt x="3469" y="3090"/>
                    </a:lnTo>
                    <a:lnTo>
                      <a:pt x="3241" y="3014"/>
                    </a:lnTo>
                    <a:lnTo>
                      <a:pt x="2995" y="2976"/>
                    </a:lnTo>
                    <a:lnTo>
                      <a:pt x="2900" y="2957"/>
                    </a:lnTo>
                    <a:lnTo>
                      <a:pt x="2787" y="2976"/>
                    </a:lnTo>
                    <a:lnTo>
                      <a:pt x="2673" y="2995"/>
                    </a:lnTo>
                    <a:lnTo>
                      <a:pt x="2578" y="3033"/>
                    </a:lnTo>
                    <a:lnTo>
                      <a:pt x="2483" y="3090"/>
                    </a:lnTo>
                    <a:lnTo>
                      <a:pt x="2313" y="3223"/>
                    </a:lnTo>
                    <a:lnTo>
                      <a:pt x="2142" y="3374"/>
                    </a:lnTo>
                    <a:lnTo>
                      <a:pt x="2047" y="3469"/>
                    </a:lnTo>
                    <a:lnTo>
                      <a:pt x="1953" y="3526"/>
                    </a:lnTo>
                    <a:lnTo>
                      <a:pt x="1858" y="3583"/>
                    </a:lnTo>
                    <a:lnTo>
                      <a:pt x="1744" y="3640"/>
                    </a:lnTo>
                    <a:lnTo>
                      <a:pt x="1536" y="3678"/>
                    </a:lnTo>
                    <a:lnTo>
                      <a:pt x="1327" y="3696"/>
                    </a:lnTo>
                    <a:lnTo>
                      <a:pt x="1100" y="3678"/>
                    </a:lnTo>
                    <a:lnTo>
                      <a:pt x="853" y="3659"/>
                    </a:lnTo>
                    <a:lnTo>
                      <a:pt x="607" y="3621"/>
                    </a:lnTo>
                    <a:lnTo>
                      <a:pt x="361" y="3621"/>
                    </a:lnTo>
                    <a:lnTo>
                      <a:pt x="114" y="3640"/>
                    </a:lnTo>
                    <a:lnTo>
                      <a:pt x="57" y="3659"/>
                    </a:lnTo>
                    <a:lnTo>
                      <a:pt x="19" y="3696"/>
                    </a:lnTo>
                    <a:lnTo>
                      <a:pt x="0" y="3753"/>
                    </a:lnTo>
                    <a:lnTo>
                      <a:pt x="0" y="3810"/>
                    </a:lnTo>
                    <a:lnTo>
                      <a:pt x="19" y="3867"/>
                    </a:lnTo>
                    <a:lnTo>
                      <a:pt x="57" y="3905"/>
                    </a:lnTo>
                    <a:lnTo>
                      <a:pt x="114" y="3943"/>
                    </a:lnTo>
                    <a:lnTo>
                      <a:pt x="171" y="3962"/>
                    </a:lnTo>
                    <a:lnTo>
                      <a:pt x="209" y="3943"/>
                    </a:lnTo>
                    <a:lnTo>
                      <a:pt x="474" y="3943"/>
                    </a:lnTo>
                    <a:lnTo>
                      <a:pt x="607" y="3962"/>
                    </a:lnTo>
                    <a:lnTo>
                      <a:pt x="891" y="4019"/>
                    </a:lnTo>
                    <a:lnTo>
                      <a:pt x="1195" y="4076"/>
                    </a:lnTo>
                    <a:lnTo>
                      <a:pt x="1346" y="4095"/>
                    </a:lnTo>
                    <a:lnTo>
                      <a:pt x="1479" y="4113"/>
                    </a:lnTo>
                    <a:lnTo>
                      <a:pt x="1593" y="4095"/>
                    </a:lnTo>
                    <a:lnTo>
                      <a:pt x="1706" y="4095"/>
                    </a:lnTo>
                    <a:lnTo>
                      <a:pt x="1801" y="4057"/>
                    </a:lnTo>
                    <a:lnTo>
                      <a:pt x="1896" y="4000"/>
                    </a:lnTo>
                    <a:lnTo>
                      <a:pt x="2028" y="3924"/>
                    </a:lnTo>
                    <a:lnTo>
                      <a:pt x="2142" y="3829"/>
                    </a:lnTo>
                    <a:lnTo>
                      <a:pt x="2370" y="3621"/>
                    </a:lnTo>
                    <a:lnTo>
                      <a:pt x="2521" y="3488"/>
                    </a:lnTo>
                    <a:lnTo>
                      <a:pt x="2673" y="3412"/>
                    </a:lnTo>
                    <a:lnTo>
                      <a:pt x="2806" y="3355"/>
                    </a:lnTo>
                    <a:lnTo>
                      <a:pt x="3128" y="3355"/>
                    </a:lnTo>
                    <a:lnTo>
                      <a:pt x="3298" y="3393"/>
                    </a:lnTo>
                    <a:lnTo>
                      <a:pt x="3488" y="3431"/>
                    </a:lnTo>
                    <a:lnTo>
                      <a:pt x="3677" y="3469"/>
                    </a:lnTo>
                    <a:lnTo>
                      <a:pt x="3867" y="3488"/>
                    </a:lnTo>
                    <a:lnTo>
                      <a:pt x="4019" y="3469"/>
                    </a:lnTo>
                    <a:lnTo>
                      <a:pt x="4151" y="3450"/>
                    </a:lnTo>
                    <a:lnTo>
                      <a:pt x="4284" y="3412"/>
                    </a:lnTo>
                    <a:lnTo>
                      <a:pt x="4417" y="3374"/>
                    </a:lnTo>
                    <a:lnTo>
                      <a:pt x="4663" y="3242"/>
                    </a:lnTo>
                    <a:lnTo>
                      <a:pt x="4909" y="3071"/>
                    </a:lnTo>
                    <a:lnTo>
                      <a:pt x="5099" y="2938"/>
                    </a:lnTo>
                    <a:lnTo>
                      <a:pt x="5288" y="2825"/>
                    </a:lnTo>
                    <a:lnTo>
                      <a:pt x="5497" y="2749"/>
                    </a:lnTo>
                    <a:lnTo>
                      <a:pt x="5686" y="2692"/>
                    </a:lnTo>
                    <a:lnTo>
                      <a:pt x="5876" y="2654"/>
                    </a:lnTo>
                    <a:lnTo>
                      <a:pt x="6066" y="2635"/>
                    </a:lnTo>
                    <a:lnTo>
                      <a:pt x="6464" y="2616"/>
                    </a:lnTo>
                    <a:lnTo>
                      <a:pt x="7203" y="2635"/>
                    </a:lnTo>
                    <a:lnTo>
                      <a:pt x="7373" y="2616"/>
                    </a:lnTo>
                    <a:lnTo>
                      <a:pt x="7525" y="2597"/>
                    </a:lnTo>
                    <a:lnTo>
                      <a:pt x="7677" y="2540"/>
                    </a:lnTo>
                    <a:lnTo>
                      <a:pt x="7809" y="2483"/>
                    </a:lnTo>
                    <a:lnTo>
                      <a:pt x="7942" y="2408"/>
                    </a:lnTo>
                    <a:lnTo>
                      <a:pt x="8075" y="2313"/>
                    </a:lnTo>
                    <a:lnTo>
                      <a:pt x="8302" y="2104"/>
                    </a:lnTo>
                    <a:lnTo>
                      <a:pt x="8473" y="1953"/>
                    </a:lnTo>
                    <a:lnTo>
                      <a:pt x="8643" y="1877"/>
                    </a:lnTo>
                    <a:lnTo>
                      <a:pt x="8814" y="1820"/>
                    </a:lnTo>
                    <a:lnTo>
                      <a:pt x="8984" y="1801"/>
                    </a:lnTo>
                    <a:lnTo>
                      <a:pt x="9193" y="1820"/>
                    </a:lnTo>
                    <a:lnTo>
                      <a:pt x="9420" y="1858"/>
                    </a:lnTo>
                    <a:lnTo>
                      <a:pt x="9629" y="1896"/>
                    </a:lnTo>
                    <a:lnTo>
                      <a:pt x="9856" y="1915"/>
                    </a:lnTo>
                    <a:lnTo>
                      <a:pt x="9970" y="1915"/>
                    </a:lnTo>
                    <a:lnTo>
                      <a:pt x="10065" y="1896"/>
                    </a:lnTo>
                    <a:lnTo>
                      <a:pt x="10178" y="1858"/>
                    </a:lnTo>
                    <a:lnTo>
                      <a:pt x="10292" y="1801"/>
                    </a:lnTo>
                    <a:lnTo>
                      <a:pt x="10520" y="1650"/>
                    </a:lnTo>
                    <a:lnTo>
                      <a:pt x="10728" y="1498"/>
                    </a:lnTo>
                    <a:lnTo>
                      <a:pt x="11088" y="1176"/>
                    </a:lnTo>
                    <a:lnTo>
                      <a:pt x="11297" y="1043"/>
                    </a:lnTo>
                    <a:lnTo>
                      <a:pt x="11505" y="910"/>
                    </a:lnTo>
                    <a:lnTo>
                      <a:pt x="11619" y="872"/>
                    </a:lnTo>
                    <a:lnTo>
                      <a:pt x="11752" y="835"/>
                    </a:lnTo>
                    <a:lnTo>
                      <a:pt x="11884" y="797"/>
                    </a:lnTo>
                    <a:lnTo>
                      <a:pt x="12036" y="778"/>
                    </a:lnTo>
                    <a:lnTo>
                      <a:pt x="12377" y="740"/>
                    </a:lnTo>
                    <a:lnTo>
                      <a:pt x="12529" y="702"/>
                    </a:lnTo>
                    <a:lnTo>
                      <a:pt x="12680" y="645"/>
                    </a:lnTo>
                    <a:lnTo>
                      <a:pt x="12813" y="569"/>
                    </a:lnTo>
                    <a:lnTo>
                      <a:pt x="12927" y="493"/>
                    </a:lnTo>
                    <a:lnTo>
                      <a:pt x="13059" y="380"/>
                    </a:lnTo>
                    <a:lnTo>
                      <a:pt x="13154" y="247"/>
                    </a:lnTo>
                    <a:lnTo>
                      <a:pt x="13192" y="190"/>
                    </a:lnTo>
                    <a:lnTo>
                      <a:pt x="13192" y="152"/>
                    </a:lnTo>
                    <a:lnTo>
                      <a:pt x="13192" y="114"/>
                    </a:lnTo>
                    <a:lnTo>
                      <a:pt x="13173" y="76"/>
                    </a:lnTo>
                    <a:lnTo>
                      <a:pt x="13097" y="20"/>
                    </a:lnTo>
                    <a:lnTo>
                      <a:pt x="13021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68"/>
              <p:cNvSpPr/>
              <p:nvPr/>
            </p:nvSpPr>
            <p:spPr>
              <a:xfrm>
                <a:off x="168300" y="3633138"/>
                <a:ext cx="3298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13193" h="4114" fill="none" extrusionOk="0">
                    <a:moveTo>
                      <a:pt x="13021" y="1"/>
                    </a:moveTo>
                    <a:lnTo>
                      <a:pt x="13021" y="1"/>
                    </a:lnTo>
                    <a:lnTo>
                      <a:pt x="12946" y="20"/>
                    </a:lnTo>
                    <a:lnTo>
                      <a:pt x="12870" y="76"/>
                    </a:lnTo>
                    <a:lnTo>
                      <a:pt x="12870" y="76"/>
                    </a:lnTo>
                    <a:lnTo>
                      <a:pt x="12794" y="171"/>
                    </a:lnTo>
                    <a:lnTo>
                      <a:pt x="12718" y="247"/>
                    </a:lnTo>
                    <a:lnTo>
                      <a:pt x="12623" y="304"/>
                    </a:lnTo>
                    <a:lnTo>
                      <a:pt x="12529" y="361"/>
                    </a:lnTo>
                    <a:lnTo>
                      <a:pt x="12434" y="399"/>
                    </a:lnTo>
                    <a:lnTo>
                      <a:pt x="12320" y="418"/>
                    </a:lnTo>
                    <a:lnTo>
                      <a:pt x="12112" y="436"/>
                    </a:lnTo>
                    <a:lnTo>
                      <a:pt x="11903" y="455"/>
                    </a:lnTo>
                    <a:lnTo>
                      <a:pt x="11695" y="474"/>
                    </a:lnTo>
                    <a:lnTo>
                      <a:pt x="11467" y="512"/>
                    </a:lnTo>
                    <a:lnTo>
                      <a:pt x="11373" y="550"/>
                    </a:lnTo>
                    <a:lnTo>
                      <a:pt x="11278" y="588"/>
                    </a:lnTo>
                    <a:lnTo>
                      <a:pt x="11278" y="588"/>
                    </a:lnTo>
                    <a:lnTo>
                      <a:pt x="11069" y="740"/>
                    </a:lnTo>
                    <a:lnTo>
                      <a:pt x="10880" y="891"/>
                    </a:lnTo>
                    <a:lnTo>
                      <a:pt x="10520" y="1176"/>
                    </a:lnTo>
                    <a:lnTo>
                      <a:pt x="10349" y="1308"/>
                    </a:lnTo>
                    <a:lnTo>
                      <a:pt x="10159" y="1403"/>
                    </a:lnTo>
                    <a:lnTo>
                      <a:pt x="10046" y="1441"/>
                    </a:lnTo>
                    <a:lnTo>
                      <a:pt x="9932" y="1479"/>
                    </a:lnTo>
                    <a:lnTo>
                      <a:pt x="9818" y="1498"/>
                    </a:lnTo>
                    <a:lnTo>
                      <a:pt x="9686" y="1498"/>
                    </a:lnTo>
                    <a:lnTo>
                      <a:pt x="9686" y="1498"/>
                    </a:lnTo>
                    <a:lnTo>
                      <a:pt x="9496" y="1498"/>
                    </a:lnTo>
                    <a:lnTo>
                      <a:pt x="9288" y="1441"/>
                    </a:lnTo>
                    <a:lnTo>
                      <a:pt x="9288" y="1441"/>
                    </a:lnTo>
                    <a:lnTo>
                      <a:pt x="9117" y="1422"/>
                    </a:lnTo>
                    <a:lnTo>
                      <a:pt x="8946" y="1403"/>
                    </a:lnTo>
                    <a:lnTo>
                      <a:pt x="8946" y="1403"/>
                    </a:lnTo>
                    <a:lnTo>
                      <a:pt x="8795" y="1403"/>
                    </a:lnTo>
                    <a:lnTo>
                      <a:pt x="8662" y="1441"/>
                    </a:lnTo>
                    <a:lnTo>
                      <a:pt x="8529" y="1498"/>
                    </a:lnTo>
                    <a:lnTo>
                      <a:pt x="8416" y="1574"/>
                    </a:lnTo>
                    <a:lnTo>
                      <a:pt x="8416" y="1574"/>
                    </a:lnTo>
                    <a:lnTo>
                      <a:pt x="8131" y="1801"/>
                    </a:lnTo>
                    <a:lnTo>
                      <a:pt x="7885" y="2029"/>
                    </a:lnTo>
                    <a:lnTo>
                      <a:pt x="7733" y="2123"/>
                    </a:lnTo>
                    <a:lnTo>
                      <a:pt x="7582" y="2199"/>
                    </a:lnTo>
                    <a:lnTo>
                      <a:pt x="7411" y="2256"/>
                    </a:lnTo>
                    <a:lnTo>
                      <a:pt x="7203" y="2294"/>
                    </a:lnTo>
                    <a:lnTo>
                      <a:pt x="7203" y="2294"/>
                    </a:lnTo>
                    <a:lnTo>
                      <a:pt x="7013" y="2313"/>
                    </a:lnTo>
                    <a:lnTo>
                      <a:pt x="7013" y="2313"/>
                    </a:lnTo>
                    <a:lnTo>
                      <a:pt x="6824" y="2294"/>
                    </a:lnTo>
                    <a:lnTo>
                      <a:pt x="6634" y="2275"/>
                    </a:lnTo>
                    <a:lnTo>
                      <a:pt x="6236" y="2237"/>
                    </a:lnTo>
                    <a:lnTo>
                      <a:pt x="6236" y="2237"/>
                    </a:lnTo>
                    <a:lnTo>
                      <a:pt x="6103" y="2237"/>
                    </a:lnTo>
                    <a:lnTo>
                      <a:pt x="6103" y="2237"/>
                    </a:lnTo>
                    <a:lnTo>
                      <a:pt x="5819" y="2256"/>
                    </a:lnTo>
                    <a:lnTo>
                      <a:pt x="5573" y="2313"/>
                    </a:lnTo>
                    <a:lnTo>
                      <a:pt x="5326" y="2408"/>
                    </a:lnTo>
                    <a:lnTo>
                      <a:pt x="5080" y="2540"/>
                    </a:lnTo>
                    <a:lnTo>
                      <a:pt x="5080" y="2540"/>
                    </a:lnTo>
                    <a:lnTo>
                      <a:pt x="4909" y="2654"/>
                    </a:lnTo>
                    <a:lnTo>
                      <a:pt x="4739" y="2768"/>
                    </a:lnTo>
                    <a:lnTo>
                      <a:pt x="4398" y="3014"/>
                    </a:lnTo>
                    <a:lnTo>
                      <a:pt x="4398" y="3014"/>
                    </a:lnTo>
                    <a:lnTo>
                      <a:pt x="4284" y="3090"/>
                    </a:lnTo>
                    <a:lnTo>
                      <a:pt x="4151" y="3128"/>
                    </a:lnTo>
                    <a:lnTo>
                      <a:pt x="4038" y="3147"/>
                    </a:lnTo>
                    <a:lnTo>
                      <a:pt x="3924" y="3147"/>
                    </a:lnTo>
                    <a:lnTo>
                      <a:pt x="3924" y="3147"/>
                    </a:lnTo>
                    <a:lnTo>
                      <a:pt x="3696" y="3128"/>
                    </a:lnTo>
                    <a:lnTo>
                      <a:pt x="3469" y="3090"/>
                    </a:lnTo>
                    <a:lnTo>
                      <a:pt x="3241" y="3014"/>
                    </a:lnTo>
                    <a:lnTo>
                      <a:pt x="2995" y="2976"/>
                    </a:lnTo>
                    <a:lnTo>
                      <a:pt x="2995" y="2976"/>
                    </a:lnTo>
                    <a:lnTo>
                      <a:pt x="2900" y="2957"/>
                    </a:lnTo>
                    <a:lnTo>
                      <a:pt x="2900" y="2957"/>
                    </a:lnTo>
                    <a:lnTo>
                      <a:pt x="2787" y="2976"/>
                    </a:lnTo>
                    <a:lnTo>
                      <a:pt x="2673" y="2995"/>
                    </a:lnTo>
                    <a:lnTo>
                      <a:pt x="2578" y="3033"/>
                    </a:lnTo>
                    <a:lnTo>
                      <a:pt x="2483" y="3090"/>
                    </a:lnTo>
                    <a:lnTo>
                      <a:pt x="2313" y="3223"/>
                    </a:lnTo>
                    <a:lnTo>
                      <a:pt x="2142" y="3374"/>
                    </a:lnTo>
                    <a:lnTo>
                      <a:pt x="2142" y="3374"/>
                    </a:lnTo>
                    <a:lnTo>
                      <a:pt x="2047" y="3469"/>
                    </a:lnTo>
                    <a:lnTo>
                      <a:pt x="1953" y="3526"/>
                    </a:lnTo>
                    <a:lnTo>
                      <a:pt x="1858" y="3583"/>
                    </a:lnTo>
                    <a:lnTo>
                      <a:pt x="1744" y="3640"/>
                    </a:lnTo>
                    <a:lnTo>
                      <a:pt x="1536" y="3678"/>
                    </a:lnTo>
                    <a:lnTo>
                      <a:pt x="1327" y="3696"/>
                    </a:lnTo>
                    <a:lnTo>
                      <a:pt x="1327" y="3696"/>
                    </a:lnTo>
                    <a:lnTo>
                      <a:pt x="1100" y="3678"/>
                    </a:lnTo>
                    <a:lnTo>
                      <a:pt x="853" y="3659"/>
                    </a:lnTo>
                    <a:lnTo>
                      <a:pt x="853" y="3659"/>
                    </a:lnTo>
                    <a:lnTo>
                      <a:pt x="607" y="3621"/>
                    </a:lnTo>
                    <a:lnTo>
                      <a:pt x="361" y="3621"/>
                    </a:lnTo>
                    <a:lnTo>
                      <a:pt x="361" y="3621"/>
                    </a:lnTo>
                    <a:lnTo>
                      <a:pt x="114" y="3640"/>
                    </a:lnTo>
                    <a:lnTo>
                      <a:pt x="114" y="3640"/>
                    </a:lnTo>
                    <a:lnTo>
                      <a:pt x="57" y="3659"/>
                    </a:lnTo>
                    <a:lnTo>
                      <a:pt x="19" y="3696"/>
                    </a:lnTo>
                    <a:lnTo>
                      <a:pt x="0" y="3753"/>
                    </a:lnTo>
                    <a:lnTo>
                      <a:pt x="0" y="3810"/>
                    </a:lnTo>
                    <a:lnTo>
                      <a:pt x="19" y="3867"/>
                    </a:lnTo>
                    <a:lnTo>
                      <a:pt x="57" y="3905"/>
                    </a:lnTo>
                    <a:lnTo>
                      <a:pt x="114" y="3943"/>
                    </a:lnTo>
                    <a:lnTo>
                      <a:pt x="171" y="3962"/>
                    </a:lnTo>
                    <a:lnTo>
                      <a:pt x="171" y="3962"/>
                    </a:lnTo>
                    <a:lnTo>
                      <a:pt x="209" y="3943"/>
                    </a:lnTo>
                    <a:lnTo>
                      <a:pt x="209" y="3943"/>
                    </a:lnTo>
                    <a:lnTo>
                      <a:pt x="342" y="3943"/>
                    </a:lnTo>
                    <a:lnTo>
                      <a:pt x="342" y="3943"/>
                    </a:lnTo>
                    <a:lnTo>
                      <a:pt x="474" y="3943"/>
                    </a:lnTo>
                    <a:lnTo>
                      <a:pt x="607" y="3962"/>
                    </a:lnTo>
                    <a:lnTo>
                      <a:pt x="891" y="4019"/>
                    </a:lnTo>
                    <a:lnTo>
                      <a:pt x="891" y="4019"/>
                    </a:lnTo>
                    <a:lnTo>
                      <a:pt x="1195" y="4076"/>
                    </a:lnTo>
                    <a:lnTo>
                      <a:pt x="1346" y="4095"/>
                    </a:lnTo>
                    <a:lnTo>
                      <a:pt x="1479" y="4113"/>
                    </a:lnTo>
                    <a:lnTo>
                      <a:pt x="1479" y="4113"/>
                    </a:lnTo>
                    <a:lnTo>
                      <a:pt x="1593" y="4095"/>
                    </a:lnTo>
                    <a:lnTo>
                      <a:pt x="1706" y="4095"/>
                    </a:lnTo>
                    <a:lnTo>
                      <a:pt x="1801" y="4057"/>
                    </a:lnTo>
                    <a:lnTo>
                      <a:pt x="1896" y="4000"/>
                    </a:lnTo>
                    <a:lnTo>
                      <a:pt x="1896" y="4000"/>
                    </a:lnTo>
                    <a:lnTo>
                      <a:pt x="2028" y="3924"/>
                    </a:lnTo>
                    <a:lnTo>
                      <a:pt x="2142" y="3829"/>
                    </a:lnTo>
                    <a:lnTo>
                      <a:pt x="2370" y="3621"/>
                    </a:lnTo>
                    <a:lnTo>
                      <a:pt x="2370" y="3621"/>
                    </a:lnTo>
                    <a:lnTo>
                      <a:pt x="2521" y="3488"/>
                    </a:lnTo>
                    <a:lnTo>
                      <a:pt x="2673" y="3412"/>
                    </a:lnTo>
                    <a:lnTo>
                      <a:pt x="2806" y="3355"/>
                    </a:lnTo>
                    <a:lnTo>
                      <a:pt x="2957" y="3355"/>
                    </a:lnTo>
                    <a:lnTo>
                      <a:pt x="2957" y="3355"/>
                    </a:lnTo>
                    <a:lnTo>
                      <a:pt x="3128" y="3355"/>
                    </a:lnTo>
                    <a:lnTo>
                      <a:pt x="3298" y="3393"/>
                    </a:lnTo>
                    <a:lnTo>
                      <a:pt x="3488" y="3431"/>
                    </a:lnTo>
                    <a:lnTo>
                      <a:pt x="3677" y="3469"/>
                    </a:lnTo>
                    <a:lnTo>
                      <a:pt x="3677" y="3469"/>
                    </a:lnTo>
                    <a:lnTo>
                      <a:pt x="3867" y="3488"/>
                    </a:lnTo>
                    <a:lnTo>
                      <a:pt x="3867" y="3488"/>
                    </a:lnTo>
                    <a:lnTo>
                      <a:pt x="4019" y="3469"/>
                    </a:lnTo>
                    <a:lnTo>
                      <a:pt x="4151" y="3450"/>
                    </a:lnTo>
                    <a:lnTo>
                      <a:pt x="4284" y="3412"/>
                    </a:lnTo>
                    <a:lnTo>
                      <a:pt x="4417" y="3374"/>
                    </a:lnTo>
                    <a:lnTo>
                      <a:pt x="4663" y="3242"/>
                    </a:lnTo>
                    <a:lnTo>
                      <a:pt x="4909" y="3071"/>
                    </a:lnTo>
                    <a:lnTo>
                      <a:pt x="4909" y="3071"/>
                    </a:lnTo>
                    <a:lnTo>
                      <a:pt x="5099" y="2938"/>
                    </a:lnTo>
                    <a:lnTo>
                      <a:pt x="5288" y="2825"/>
                    </a:lnTo>
                    <a:lnTo>
                      <a:pt x="5497" y="2749"/>
                    </a:lnTo>
                    <a:lnTo>
                      <a:pt x="5686" y="2692"/>
                    </a:lnTo>
                    <a:lnTo>
                      <a:pt x="5876" y="2654"/>
                    </a:lnTo>
                    <a:lnTo>
                      <a:pt x="6066" y="2635"/>
                    </a:lnTo>
                    <a:lnTo>
                      <a:pt x="6464" y="2616"/>
                    </a:lnTo>
                    <a:lnTo>
                      <a:pt x="6464" y="2616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373" y="2616"/>
                    </a:lnTo>
                    <a:lnTo>
                      <a:pt x="7525" y="2597"/>
                    </a:lnTo>
                    <a:lnTo>
                      <a:pt x="7677" y="2540"/>
                    </a:lnTo>
                    <a:lnTo>
                      <a:pt x="7809" y="2483"/>
                    </a:lnTo>
                    <a:lnTo>
                      <a:pt x="7942" y="2408"/>
                    </a:lnTo>
                    <a:lnTo>
                      <a:pt x="8075" y="2313"/>
                    </a:lnTo>
                    <a:lnTo>
                      <a:pt x="8302" y="2104"/>
                    </a:lnTo>
                    <a:lnTo>
                      <a:pt x="8302" y="2104"/>
                    </a:lnTo>
                    <a:lnTo>
                      <a:pt x="8473" y="1953"/>
                    </a:lnTo>
                    <a:lnTo>
                      <a:pt x="8643" y="1877"/>
                    </a:lnTo>
                    <a:lnTo>
                      <a:pt x="8814" y="1820"/>
                    </a:lnTo>
                    <a:lnTo>
                      <a:pt x="8984" y="1801"/>
                    </a:lnTo>
                    <a:lnTo>
                      <a:pt x="8984" y="1801"/>
                    </a:lnTo>
                    <a:lnTo>
                      <a:pt x="9193" y="1820"/>
                    </a:lnTo>
                    <a:lnTo>
                      <a:pt x="9420" y="1858"/>
                    </a:lnTo>
                    <a:lnTo>
                      <a:pt x="9420" y="1858"/>
                    </a:lnTo>
                    <a:lnTo>
                      <a:pt x="9629" y="1896"/>
                    </a:lnTo>
                    <a:lnTo>
                      <a:pt x="9856" y="1915"/>
                    </a:lnTo>
                    <a:lnTo>
                      <a:pt x="9856" y="1915"/>
                    </a:lnTo>
                    <a:lnTo>
                      <a:pt x="9970" y="1915"/>
                    </a:lnTo>
                    <a:lnTo>
                      <a:pt x="10065" y="1896"/>
                    </a:lnTo>
                    <a:lnTo>
                      <a:pt x="10178" y="1858"/>
                    </a:lnTo>
                    <a:lnTo>
                      <a:pt x="10292" y="1801"/>
                    </a:lnTo>
                    <a:lnTo>
                      <a:pt x="10292" y="1801"/>
                    </a:lnTo>
                    <a:lnTo>
                      <a:pt x="10520" y="1650"/>
                    </a:lnTo>
                    <a:lnTo>
                      <a:pt x="10728" y="1498"/>
                    </a:lnTo>
                    <a:lnTo>
                      <a:pt x="11088" y="1176"/>
                    </a:lnTo>
                    <a:lnTo>
                      <a:pt x="11297" y="1043"/>
                    </a:lnTo>
                    <a:lnTo>
                      <a:pt x="11505" y="910"/>
                    </a:lnTo>
                    <a:lnTo>
                      <a:pt x="11619" y="872"/>
                    </a:lnTo>
                    <a:lnTo>
                      <a:pt x="11752" y="835"/>
                    </a:lnTo>
                    <a:lnTo>
                      <a:pt x="11884" y="797"/>
                    </a:lnTo>
                    <a:lnTo>
                      <a:pt x="12036" y="778"/>
                    </a:lnTo>
                    <a:lnTo>
                      <a:pt x="12036" y="778"/>
                    </a:lnTo>
                    <a:lnTo>
                      <a:pt x="12377" y="740"/>
                    </a:lnTo>
                    <a:lnTo>
                      <a:pt x="12529" y="702"/>
                    </a:lnTo>
                    <a:lnTo>
                      <a:pt x="12680" y="645"/>
                    </a:lnTo>
                    <a:lnTo>
                      <a:pt x="12813" y="569"/>
                    </a:lnTo>
                    <a:lnTo>
                      <a:pt x="12927" y="493"/>
                    </a:lnTo>
                    <a:lnTo>
                      <a:pt x="13059" y="380"/>
                    </a:lnTo>
                    <a:lnTo>
                      <a:pt x="13154" y="247"/>
                    </a:lnTo>
                    <a:lnTo>
                      <a:pt x="13154" y="247"/>
                    </a:lnTo>
                    <a:lnTo>
                      <a:pt x="13192" y="190"/>
                    </a:lnTo>
                    <a:lnTo>
                      <a:pt x="13192" y="152"/>
                    </a:lnTo>
                    <a:lnTo>
                      <a:pt x="13192" y="114"/>
                    </a:lnTo>
                    <a:lnTo>
                      <a:pt x="13173" y="76"/>
                    </a:lnTo>
                    <a:lnTo>
                      <a:pt x="13097" y="20"/>
                    </a:lnTo>
                    <a:lnTo>
                      <a:pt x="1302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47" name="Google Shape;8347;p68"/>
            <p:cNvGrpSpPr/>
            <p:nvPr/>
          </p:nvGrpSpPr>
          <p:grpSpPr>
            <a:xfrm>
              <a:off x="828579" y="3830451"/>
              <a:ext cx="474981" cy="650298"/>
              <a:chOff x="1060100" y="3348113"/>
              <a:chExt cx="349225" cy="478125"/>
            </a:xfrm>
          </p:grpSpPr>
          <p:sp>
            <p:nvSpPr>
              <p:cNvPr id="8348" name="Google Shape;8348;p68"/>
              <p:cNvSpPr/>
              <p:nvPr/>
            </p:nvSpPr>
            <p:spPr>
              <a:xfrm>
                <a:off x="1060100" y="3348113"/>
                <a:ext cx="349225" cy="478125"/>
              </a:xfrm>
              <a:custGeom>
                <a:avLst/>
                <a:gdLst/>
                <a:ahLst/>
                <a:cxnLst/>
                <a:rect l="l" t="t" r="r" b="b"/>
                <a:pathLst>
                  <a:path w="13969" h="19125" extrusionOk="0">
                    <a:moveTo>
                      <a:pt x="7657" y="417"/>
                    </a:moveTo>
                    <a:lnTo>
                      <a:pt x="8188" y="834"/>
                    </a:lnTo>
                    <a:lnTo>
                      <a:pt x="8017" y="1005"/>
                    </a:lnTo>
                    <a:lnTo>
                      <a:pt x="7809" y="1176"/>
                    </a:lnTo>
                    <a:lnTo>
                      <a:pt x="7771" y="1213"/>
                    </a:lnTo>
                    <a:lnTo>
                      <a:pt x="7714" y="1232"/>
                    </a:lnTo>
                    <a:lnTo>
                      <a:pt x="7581" y="1251"/>
                    </a:lnTo>
                    <a:lnTo>
                      <a:pt x="7411" y="1232"/>
                    </a:lnTo>
                    <a:lnTo>
                      <a:pt x="7259" y="1195"/>
                    </a:lnTo>
                    <a:lnTo>
                      <a:pt x="6937" y="1100"/>
                    </a:lnTo>
                    <a:lnTo>
                      <a:pt x="7657" y="417"/>
                    </a:lnTo>
                    <a:close/>
                    <a:moveTo>
                      <a:pt x="10500" y="342"/>
                    </a:moveTo>
                    <a:lnTo>
                      <a:pt x="10614" y="361"/>
                    </a:lnTo>
                    <a:lnTo>
                      <a:pt x="10747" y="380"/>
                    </a:lnTo>
                    <a:lnTo>
                      <a:pt x="10823" y="398"/>
                    </a:lnTo>
                    <a:lnTo>
                      <a:pt x="10898" y="436"/>
                    </a:lnTo>
                    <a:lnTo>
                      <a:pt x="10955" y="474"/>
                    </a:lnTo>
                    <a:lnTo>
                      <a:pt x="10993" y="512"/>
                    </a:lnTo>
                    <a:lnTo>
                      <a:pt x="11069" y="626"/>
                    </a:lnTo>
                    <a:lnTo>
                      <a:pt x="11107" y="759"/>
                    </a:lnTo>
                    <a:lnTo>
                      <a:pt x="11126" y="910"/>
                    </a:lnTo>
                    <a:lnTo>
                      <a:pt x="11126" y="1043"/>
                    </a:lnTo>
                    <a:lnTo>
                      <a:pt x="11145" y="1346"/>
                    </a:lnTo>
                    <a:lnTo>
                      <a:pt x="11221" y="1725"/>
                    </a:lnTo>
                    <a:lnTo>
                      <a:pt x="11221" y="1725"/>
                    </a:lnTo>
                    <a:lnTo>
                      <a:pt x="11069" y="1630"/>
                    </a:lnTo>
                    <a:lnTo>
                      <a:pt x="10917" y="1536"/>
                    </a:lnTo>
                    <a:lnTo>
                      <a:pt x="10747" y="1441"/>
                    </a:lnTo>
                    <a:lnTo>
                      <a:pt x="10652" y="1422"/>
                    </a:lnTo>
                    <a:lnTo>
                      <a:pt x="10576" y="1403"/>
                    </a:lnTo>
                    <a:lnTo>
                      <a:pt x="10424" y="342"/>
                    </a:lnTo>
                    <a:close/>
                    <a:moveTo>
                      <a:pt x="10121" y="493"/>
                    </a:moveTo>
                    <a:lnTo>
                      <a:pt x="10254" y="1479"/>
                    </a:lnTo>
                    <a:lnTo>
                      <a:pt x="10102" y="1555"/>
                    </a:lnTo>
                    <a:lnTo>
                      <a:pt x="9932" y="1649"/>
                    </a:lnTo>
                    <a:lnTo>
                      <a:pt x="9628" y="1858"/>
                    </a:lnTo>
                    <a:lnTo>
                      <a:pt x="9553" y="1706"/>
                    </a:lnTo>
                    <a:lnTo>
                      <a:pt x="9496" y="1536"/>
                    </a:lnTo>
                    <a:lnTo>
                      <a:pt x="9515" y="1517"/>
                    </a:lnTo>
                    <a:lnTo>
                      <a:pt x="9534" y="1460"/>
                    </a:lnTo>
                    <a:lnTo>
                      <a:pt x="9553" y="1422"/>
                    </a:lnTo>
                    <a:lnTo>
                      <a:pt x="9553" y="1365"/>
                    </a:lnTo>
                    <a:lnTo>
                      <a:pt x="9534" y="1327"/>
                    </a:lnTo>
                    <a:lnTo>
                      <a:pt x="9496" y="1289"/>
                    </a:lnTo>
                    <a:lnTo>
                      <a:pt x="9458" y="1270"/>
                    </a:lnTo>
                    <a:lnTo>
                      <a:pt x="9401" y="1251"/>
                    </a:lnTo>
                    <a:lnTo>
                      <a:pt x="9401" y="1157"/>
                    </a:lnTo>
                    <a:lnTo>
                      <a:pt x="9401" y="1062"/>
                    </a:lnTo>
                    <a:lnTo>
                      <a:pt x="9420" y="986"/>
                    </a:lnTo>
                    <a:lnTo>
                      <a:pt x="9458" y="910"/>
                    </a:lnTo>
                    <a:lnTo>
                      <a:pt x="9515" y="834"/>
                    </a:lnTo>
                    <a:lnTo>
                      <a:pt x="9591" y="778"/>
                    </a:lnTo>
                    <a:lnTo>
                      <a:pt x="9685" y="721"/>
                    </a:lnTo>
                    <a:lnTo>
                      <a:pt x="9799" y="683"/>
                    </a:lnTo>
                    <a:lnTo>
                      <a:pt x="9894" y="645"/>
                    </a:lnTo>
                    <a:lnTo>
                      <a:pt x="10008" y="588"/>
                    </a:lnTo>
                    <a:lnTo>
                      <a:pt x="10121" y="493"/>
                    </a:lnTo>
                    <a:close/>
                    <a:moveTo>
                      <a:pt x="4966" y="1574"/>
                    </a:moveTo>
                    <a:lnTo>
                      <a:pt x="5099" y="1593"/>
                    </a:lnTo>
                    <a:lnTo>
                      <a:pt x="5364" y="1649"/>
                    </a:lnTo>
                    <a:lnTo>
                      <a:pt x="4852" y="2464"/>
                    </a:lnTo>
                    <a:lnTo>
                      <a:pt x="4682" y="2370"/>
                    </a:lnTo>
                    <a:lnTo>
                      <a:pt x="4511" y="2275"/>
                    </a:lnTo>
                    <a:lnTo>
                      <a:pt x="4321" y="2218"/>
                    </a:lnTo>
                    <a:lnTo>
                      <a:pt x="4132" y="2142"/>
                    </a:lnTo>
                    <a:lnTo>
                      <a:pt x="4189" y="2010"/>
                    </a:lnTo>
                    <a:lnTo>
                      <a:pt x="4246" y="1896"/>
                    </a:lnTo>
                    <a:lnTo>
                      <a:pt x="4359" y="1763"/>
                    </a:lnTo>
                    <a:lnTo>
                      <a:pt x="4492" y="1668"/>
                    </a:lnTo>
                    <a:lnTo>
                      <a:pt x="4568" y="1612"/>
                    </a:lnTo>
                    <a:lnTo>
                      <a:pt x="4663" y="1593"/>
                    </a:lnTo>
                    <a:lnTo>
                      <a:pt x="4738" y="1574"/>
                    </a:lnTo>
                    <a:close/>
                    <a:moveTo>
                      <a:pt x="10576" y="1782"/>
                    </a:moveTo>
                    <a:lnTo>
                      <a:pt x="10652" y="1801"/>
                    </a:lnTo>
                    <a:lnTo>
                      <a:pt x="10728" y="1820"/>
                    </a:lnTo>
                    <a:lnTo>
                      <a:pt x="11145" y="2066"/>
                    </a:lnTo>
                    <a:lnTo>
                      <a:pt x="11164" y="2085"/>
                    </a:lnTo>
                    <a:lnTo>
                      <a:pt x="11164" y="2123"/>
                    </a:lnTo>
                    <a:lnTo>
                      <a:pt x="11126" y="2180"/>
                    </a:lnTo>
                    <a:lnTo>
                      <a:pt x="11050" y="2275"/>
                    </a:lnTo>
                    <a:lnTo>
                      <a:pt x="10974" y="2351"/>
                    </a:lnTo>
                    <a:lnTo>
                      <a:pt x="10785" y="2521"/>
                    </a:lnTo>
                    <a:lnTo>
                      <a:pt x="10690" y="2597"/>
                    </a:lnTo>
                    <a:lnTo>
                      <a:pt x="10671" y="2616"/>
                    </a:lnTo>
                    <a:lnTo>
                      <a:pt x="10273" y="2389"/>
                    </a:lnTo>
                    <a:lnTo>
                      <a:pt x="10026" y="2256"/>
                    </a:lnTo>
                    <a:lnTo>
                      <a:pt x="9894" y="2199"/>
                    </a:lnTo>
                    <a:lnTo>
                      <a:pt x="9761" y="2161"/>
                    </a:lnTo>
                    <a:lnTo>
                      <a:pt x="10026" y="1972"/>
                    </a:lnTo>
                    <a:lnTo>
                      <a:pt x="10178" y="1877"/>
                    </a:lnTo>
                    <a:lnTo>
                      <a:pt x="10330" y="1820"/>
                    </a:lnTo>
                    <a:lnTo>
                      <a:pt x="10368" y="1839"/>
                    </a:lnTo>
                    <a:lnTo>
                      <a:pt x="10424" y="1858"/>
                    </a:lnTo>
                    <a:lnTo>
                      <a:pt x="10519" y="1839"/>
                    </a:lnTo>
                    <a:lnTo>
                      <a:pt x="10576" y="1782"/>
                    </a:lnTo>
                    <a:close/>
                    <a:moveTo>
                      <a:pt x="6842" y="1422"/>
                    </a:moveTo>
                    <a:lnTo>
                      <a:pt x="7164" y="1517"/>
                    </a:lnTo>
                    <a:lnTo>
                      <a:pt x="7316" y="1555"/>
                    </a:lnTo>
                    <a:lnTo>
                      <a:pt x="7468" y="1574"/>
                    </a:lnTo>
                    <a:lnTo>
                      <a:pt x="7619" y="2332"/>
                    </a:lnTo>
                    <a:lnTo>
                      <a:pt x="7714" y="2749"/>
                    </a:lnTo>
                    <a:lnTo>
                      <a:pt x="7752" y="2843"/>
                    </a:lnTo>
                    <a:lnTo>
                      <a:pt x="7506" y="2862"/>
                    </a:lnTo>
                    <a:lnTo>
                      <a:pt x="7430" y="2881"/>
                    </a:lnTo>
                    <a:lnTo>
                      <a:pt x="7392" y="2938"/>
                    </a:lnTo>
                    <a:lnTo>
                      <a:pt x="7316" y="2938"/>
                    </a:lnTo>
                    <a:lnTo>
                      <a:pt x="7335" y="2900"/>
                    </a:lnTo>
                    <a:lnTo>
                      <a:pt x="7335" y="2843"/>
                    </a:lnTo>
                    <a:lnTo>
                      <a:pt x="7316" y="2654"/>
                    </a:lnTo>
                    <a:lnTo>
                      <a:pt x="7259" y="2483"/>
                    </a:lnTo>
                    <a:lnTo>
                      <a:pt x="7183" y="2294"/>
                    </a:lnTo>
                    <a:lnTo>
                      <a:pt x="7108" y="2123"/>
                    </a:lnTo>
                    <a:lnTo>
                      <a:pt x="7013" y="1953"/>
                    </a:lnTo>
                    <a:lnTo>
                      <a:pt x="6937" y="1763"/>
                    </a:lnTo>
                    <a:lnTo>
                      <a:pt x="6880" y="1593"/>
                    </a:lnTo>
                    <a:lnTo>
                      <a:pt x="6842" y="1422"/>
                    </a:lnTo>
                    <a:close/>
                    <a:moveTo>
                      <a:pt x="6558" y="2066"/>
                    </a:moveTo>
                    <a:lnTo>
                      <a:pt x="6766" y="2085"/>
                    </a:lnTo>
                    <a:lnTo>
                      <a:pt x="6842" y="2275"/>
                    </a:lnTo>
                    <a:lnTo>
                      <a:pt x="6918" y="2464"/>
                    </a:lnTo>
                    <a:lnTo>
                      <a:pt x="6975" y="2654"/>
                    </a:lnTo>
                    <a:lnTo>
                      <a:pt x="7013" y="2843"/>
                    </a:lnTo>
                    <a:lnTo>
                      <a:pt x="7013" y="2900"/>
                    </a:lnTo>
                    <a:lnTo>
                      <a:pt x="7032" y="2938"/>
                    </a:lnTo>
                    <a:lnTo>
                      <a:pt x="7070" y="2976"/>
                    </a:lnTo>
                    <a:lnTo>
                      <a:pt x="7108" y="2995"/>
                    </a:lnTo>
                    <a:lnTo>
                      <a:pt x="6501" y="3128"/>
                    </a:lnTo>
                    <a:lnTo>
                      <a:pt x="6368" y="2616"/>
                    </a:lnTo>
                    <a:lnTo>
                      <a:pt x="6236" y="2104"/>
                    </a:lnTo>
                    <a:lnTo>
                      <a:pt x="6406" y="2085"/>
                    </a:lnTo>
                    <a:lnTo>
                      <a:pt x="6558" y="2066"/>
                    </a:lnTo>
                    <a:close/>
                    <a:moveTo>
                      <a:pt x="8321" y="1176"/>
                    </a:moveTo>
                    <a:lnTo>
                      <a:pt x="8643" y="2218"/>
                    </a:lnTo>
                    <a:lnTo>
                      <a:pt x="8927" y="3260"/>
                    </a:lnTo>
                    <a:lnTo>
                      <a:pt x="8851" y="3147"/>
                    </a:lnTo>
                    <a:lnTo>
                      <a:pt x="8776" y="3033"/>
                    </a:lnTo>
                    <a:lnTo>
                      <a:pt x="8719" y="2976"/>
                    </a:lnTo>
                    <a:lnTo>
                      <a:pt x="8643" y="2938"/>
                    </a:lnTo>
                    <a:lnTo>
                      <a:pt x="8472" y="2862"/>
                    </a:lnTo>
                    <a:lnTo>
                      <a:pt x="8302" y="2843"/>
                    </a:lnTo>
                    <a:lnTo>
                      <a:pt x="8112" y="2825"/>
                    </a:lnTo>
                    <a:lnTo>
                      <a:pt x="8093" y="2825"/>
                    </a:lnTo>
                    <a:lnTo>
                      <a:pt x="8093" y="2806"/>
                    </a:lnTo>
                    <a:lnTo>
                      <a:pt x="8036" y="2673"/>
                    </a:lnTo>
                    <a:lnTo>
                      <a:pt x="7979" y="2502"/>
                    </a:lnTo>
                    <a:lnTo>
                      <a:pt x="7904" y="2180"/>
                    </a:lnTo>
                    <a:lnTo>
                      <a:pt x="7790" y="1536"/>
                    </a:lnTo>
                    <a:lnTo>
                      <a:pt x="7942" y="1460"/>
                    </a:lnTo>
                    <a:lnTo>
                      <a:pt x="8074" y="1384"/>
                    </a:lnTo>
                    <a:lnTo>
                      <a:pt x="8207" y="1270"/>
                    </a:lnTo>
                    <a:lnTo>
                      <a:pt x="8321" y="1176"/>
                    </a:lnTo>
                    <a:close/>
                    <a:moveTo>
                      <a:pt x="9155" y="1574"/>
                    </a:moveTo>
                    <a:lnTo>
                      <a:pt x="9249" y="1839"/>
                    </a:lnTo>
                    <a:lnTo>
                      <a:pt x="9382" y="2085"/>
                    </a:lnTo>
                    <a:lnTo>
                      <a:pt x="9420" y="2142"/>
                    </a:lnTo>
                    <a:lnTo>
                      <a:pt x="9458" y="2161"/>
                    </a:lnTo>
                    <a:lnTo>
                      <a:pt x="9401" y="2199"/>
                    </a:lnTo>
                    <a:lnTo>
                      <a:pt x="9363" y="2256"/>
                    </a:lnTo>
                    <a:lnTo>
                      <a:pt x="9325" y="2351"/>
                    </a:lnTo>
                    <a:lnTo>
                      <a:pt x="9287" y="2483"/>
                    </a:lnTo>
                    <a:lnTo>
                      <a:pt x="9287" y="2616"/>
                    </a:lnTo>
                    <a:lnTo>
                      <a:pt x="9306" y="2768"/>
                    </a:lnTo>
                    <a:lnTo>
                      <a:pt x="9325" y="3071"/>
                    </a:lnTo>
                    <a:lnTo>
                      <a:pt x="9344" y="3317"/>
                    </a:lnTo>
                    <a:lnTo>
                      <a:pt x="9363" y="3658"/>
                    </a:lnTo>
                    <a:lnTo>
                      <a:pt x="9363" y="3658"/>
                    </a:lnTo>
                    <a:lnTo>
                      <a:pt x="9098" y="2616"/>
                    </a:lnTo>
                    <a:lnTo>
                      <a:pt x="8794" y="1574"/>
                    </a:lnTo>
                    <a:close/>
                    <a:moveTo>
                      <a:pt x="12320" y="1915"/>
                    </a:moveTo>
                    <a:lnTo>
                      <a:pt x="12490" y="1972"/>
                    </a:lnTo>
                    <a:lnTo>
                      <a:pt x="12642" y="2028"/>
                    </a:lnTo>
                    <a:lnTo>
                      <a:pt x="12794" y="2123"/>
                    </a:lnTo>
                    <a:lnTo>
                      <a:pt x="12718" y="2256"/>
                    </a:lnTo>
                    <a:lnTo>
                      <a:pt x="12642" y="2389"/>
                    </a:lnTo>
                    <a:lnTo>
                      <a:pt x="12528" y="2692"/>
                    </a:lnTo>
                    <a:lnTo>
                      <a:pt x="12377" y="3071"/>
                    </a:lnTo>
                    <a:lnTo>
                      <a:pt x="12206" y="3431"/>
                    </a:lnTo>
                    <a:lnTo>
                      <a:pt x="12017" y="3810"/>
                    </a:lnTo>
                    <a:lnTo>
                      <a:pt x="11827" y="4170"/>
                    </a:lnTo>
                    <a:lnTo>
                      <a:pt x="11808" y="3848"/>
                    </a:lnTo>
                    <a:lnTo>
                      <a:pt x="11808" y="3526"/>
                    </a:lnTo>
                    <a:lnTo>
                      <a:pt x="11789" y="3185"/>
                    </a:lnTo>
                    <a:lnTo>
                      <a:pt x="11770" y="2843"/>
                    </a:lnTo>
                    <a:lnTo>
                      <a:pt x="11808" y="2843"/>
                    </a:lnTo>
                    <a:lnTo>
                      <a:pt x="11846" y="2825"/>
                    </a:lnTo>
                    <a:lnTo>
                      <a:pt x="11865" y="2787"/>
                    </a:lnTo>
                    <a:lnTo>
                      <a:pt x="11903" y="2768"/>
                    </a:lnTo>
                    <a:lnTo>
                      <a:pt x="11922" y="2730"/>
                    </a:lnTo>
                    <a:lnTo>
                      <a:pt x="12017" y="2313"/>
                    </a:lnTo>
                    <a:lnTo>
                      <a:pt x="12149" y="1915"/>
                    </a:lnTo>
                    <a:close/>
                    <a:moveTo>
                      <a:pt x="5686" y="1725"/>
                    </a:moveTo>
                    <a:lnTo>
                      <a:pt x="5838" y="1744"/>
                    </a:lnTo>
                    <a:lnTo>
                      <a:pt x="5989" y="2483"/>
                    </a:lnTo>
                    <a:lnTo>
                      <a:pt x="6179" y="3204"/>
                    </a:lnTo>
                    <a:lnTo>
                      <a:pt x="6122" y="3242"/>
                    </a:lnTo>
                    <a:lnTo>
                      <a:pt x="6103" y="3279"/>
                    </a:lnTo>
                    <a:lnTo>
                      <a:pt x="6084" y="3336"/>
                    </a:lnTo>
                    <a:lnTo>
                      <a:pt x="6084" y="3393"/>
                    </a:lnTo>
                    <a:lnTo>
                      <a:pt x="6122" y="3640"/>
                    </a:lnTo>
                    <a:lnTo>
                      <a:pt x="6198" y="3886"/>
                    </a:lnTo>
                    <a:lnTo>
                      <a:pt x="6350" y="4341"/>
                    </a:lnTo>
                    <a:lnTo>
                      <a:pt x="5762" y="4227"/>
                    </a:lnTo>
                    <a:lnTo>
                      <a:pt x="5705" y="4227"/>
                    </a:lnTo>
                    <a:lnTo>
                      <a:pt x="5061" y="2749"/>
                    </a:lnTo>
                    <a:lnTo>
                      <a:pt x="5667" y="1782"/>
                    </a:lnTo>
                    <a:lnTo>
                      <a:pt x="5686" y="1725"/>
                    </a:lnTo>
                    <a:close/>
                    <a:moveTo>
                      <a:pt x="9060" y="3848"/>
                    </a:moveTo>
                    <a:lnTo>
                      <a:pt x="9230" y="4530"/>
                    </a:lnTo>
                    <a:lnTo>
                      <a:pt x="9136" y="4265"/>
                    </a:lnTo>
                    <a:lnTo>
                      <a:pt x="9098" y="4057"/>
                    </a:lnTo>
                    <a:lnTo>
                      <a:pt x="9060" y="3848"/>
                    </a:lnTo>
                    <a:close/>
                    <a:moveTo>
                      <a:pt x="2199" y="4682"/>
                    </a:moveTo>
                    <a:lnTo>
                      <a:pt x="2331" y="5307"/>
                    </a:lnTo>
                    <a:lnTo>
                      <a:pt x="2293" y="5307"/>
                    </a:lnTo>
                    <a:lnTo>
                      <a:pt x="2104" y="5383"/>
                    </a:lnTo>
                    <a:lnTo>
                      <a:pt x="2047" y="5232"/>
                    </a:lnTo>
                    <a:lnTo>
                      <a:pt x="1971" y="5080"/>
                    </a:lnTo>
                    <a:lnTo>
                      <a:pt x="1876" y="4947"/>
                    </a:lnTo>
                    <a:lnTo>
                      <a:pt x="1782" y="4815"/>
                    </a:lnTo>
                    <a:lnTo>
                      <a:pt x="2066" y="4777"/>
                    </a:lnTo>
                    <a:lnTo>
                      <a:pt x="2123" y="4758"/>
                    </a:lnTo>
                    <a:lnTo>
                      <a:pt x="2161" y="4739"/>
                    </a:lnTo>
                    <a:lnTo>
                      <a:pt x="2199" y="4682"/>
                    </a:lnTo>
                    <a:close/>
                    <a:moveTo>
                      <a:pt x="13286" y="2427"/>
                    </a:moveTo>
                    <a:lnTo>
                      <a:pt x="13381" y="2464"/>
                    </a:lnTo>
                    <a:lnTo>
                      <a:pt x="13495" y="2540"/>
                    </a:lnTo>
                    <a:lnTo>
                      <a:pt x="13533" y="2578"/>
                    </a:lnTo>
                    <a:lnTo>
                      <a:pt x="13552" y="2635"/>
                    </a:lnTo>
                    <a:lnTo>
                      <a:pt x="13552" y="2711"/>
                    </a:lnTo>
                    <a:lnTo>
                      <a:pt x="13533" y="2806"/>
                    </a:lnTo>
                    <a:lnTo>
                      <a:pt x="13476" y="2900"/>
                    </a:lnTo>
                    <a:lnTo>
                      <a:pt x="13419" y="2995"/>
                    </a:lnTo>
                    <a:lnTo>
                      <a:pt x="13343" y="3090"/>
                    </a:lnTo>
                    <a:lnTo>
                      <a:pt x="13268" y="3204"/>
                    </a:lnTo>
                    <a:lnTo>
                      <a:pt x="13078" y="3602"/>
                    </a:lnTo>
                    <a:lnTo>
                      <a:pt x="12926" y="4000"/>
                    </a:lnTo>
                    <a:lnTo>
                      <a:pt x="12775" y="4417"/>
                    </a:lnTo>
                    <a:lnTo>
                      <a:pt x="12623" y="4853"/>
                    </a:lnTo>
                    <a:lnTo>
                      <a:pt x="12377" y="5724"/>
                    </a:lnTo>
                    <a:lnTo>
                      <a:pt x="12149" y="6577"/>
                    </a:lnTo>
                    <a:lnTo>
                      <a:pt x="12130" y="6577"/>
                    </a:lnTo>
                    <a:lnTo>
                      <a:pt x="12092" y="6350"/>
                    </a:lnTo>
                    <a:lnTo>
                      <a:pt x="12073" y="6103"/>
                    </a:lnTo>
                    <a:lnTo>
                      <a:pt x="12036" y="5611"/>
                    </a:lnTo>
                    <a:lnTo>
                      <a:pt x="11998" y="5137"/>
                    </a:lnTo>
                    <a:lnTo>
                      <a:pt x="11979" y="4890"/>
                    </a:lnTo>
                    <a:lnTo>
                      <a:pt x="11922" y="4644"/>
                    </a:lnTo>
                    <a:lnTo>
                      <a:pt x="11960" y="4606"/>
                    </a:lnTo>
                    <a:lnTo>
                      <a:pt x="12168" y="4227"/>
                    </a:lnTo>
                    <a:lnTo>
                      <a:pt x="12358" y="3848"/>
                    </a:lnTo>
                    <a:lnTo>
                      <a:pt x="12547" y="3469"/>
                    </a:lnTo>
                    <a:lnTo>
                      <a:pt x="12718" y="3071"/>
                    </a:lnTo>
                    <a:lnTo>
                      <a:pt x="12794" y="2900"/>
                    </a:lnTo>
                    <a:lnTo>
                      <a:pt x="12888" y="2692"/>
                    </a:lnTo>
                    <a:lnTo>
                      <a:pt x="12945" y="2578"/>
                    </a:lnTo>
                    <a:lnTo>
                      <a:pt x="13021" y="2502"/>
                    </a:lnTo>
                    <a:lnTo>
                      <a:pt x="13116" y="2445"/>
                    </a:lnTo>
                    <a:lnTo>
                      <a:pt x="13211" y="2427"/>
                    </a:lnTo>
                    <a:close/>
                    <a:moveTo>
                      <a:pt x="4132" y="2483"/>
                    </a:moveTo>
                    <a:lnTo>
                      <a:pt x="4303" y="2559"/>
                    </a:lnTo>
                    <a:lnTo>
                      <a:pt x="4454" y="2616"/>
                    </a:lnTo>
                    <a:lnTo>
                      <a:pt x="4625" y="2711"/>
                    </a:lnTo>
                    <a:lnTo>
                      <a:pt x="4776" y="2806"/>
                    </a:lnTo>
                    <a:lnTo>
                      <a:pt x="4757" y="2862"/>
                    </a:lnTo>
                    <a:lnTo>
                      <a:pt x="4776" y="2919"/>
                    </a:lnTo>
                    <a:lnTo>
                      <a:pt x="5535" y="4644"/>
                    </a:lnTo>
                    <a:lnTo>
                      <a:pt x="5535" y="4663"/>
                    </a:lnTo>
                    <a:lnTo>
                      <a:pt x="5497" y="5232"/>
                    </a:lnTo>
                    <a:lnTo>
                      <a:pt x="5440" y="5781"/>
                    </a:lnTo>
                    <a:lnTo>
                      <a:pt x="5364" y="6331"/>
                    </a:lnTo>
                    <a:lnTo>
                      <a:pt x="5269" y="6900"/>
                    </a:lnTo>
                    <a:lnTo>
                      <a:pt x="5193" y="5914"/>
                    </a:lnTo>
                    <a:lnTo>
                      <a:pt x="5099" y="4947"/>
                    </a:lnTo>
                    <a:lnTo>
                      <a:pt x="5061" y="4379"/>
                    </a:lnTo>
                    <a:lnTo>
                      <a:pt x="5042" y="4208"/>
                    </a:lnTo>
                    <a:lnTo>
                      <a:pt x="5023" y="4075"/>
                    </a:lnTo>
                    <a:lnTo>
                      <a:pt x="4985" y="3943"/>
                    </a:lnTo>
                    <a:lnTo>
                      <a:pt x="4928" y="3867"/>
                    </a:lnTo>
                    <a:lnTo>
                      <a:pt x="4814" y="3772"/>
                    </a:lnTo>
                    <a:lnTo>
                      <a:pt x="4663" y="3696"/>
                    </a:lnTo>
                    <a:lnTo>
                      <a:pt x="4682" y="3621"/>
                    </a:lnTo>
                    <a:lnTo>
                      <a:pt x="4663" y="3583"/>
                    </a:lnTo>
                    <a:lnTo>
                      <a:pt x="4644" y="3545"/>
                    </a:lnTo>
                    <a:lnTo>
                      <a:pt x="4473" y="3317"/>
                    </a:lnTo>
                    <a:lnTo>
                      <a:pt x="4321" y="3052"/>
                    </a:lnTo>
                    <a:lnTo>
                      <a:pt x="4189" y="2768"/>
                    </a:lnTo>
                    <a:lnTo>
                      <a:pt x="4151" y="2635"/>
                    </a:lnTo>
                    <a:lnTo>
                      <a:pt x="4132" y="2483"/>
                    </a:lnTo>
                    <a:close/>
                    <a:moveTo>
                      <a:pt x="11315" y="2502"/>
                    </a:moveTo>
                    <a:lnTo>
                      <a:pt x="11334" y="2521"/>
                    </a:lnTo>
                    <a:lnTo>
                      <a:pt x="11372" y="2597"/>
                    </a:lnTo>
                    <a:lnTo>
                      <a:pt x="11391" y="2711"/>
                    </a:lnTo>
                    <a:lnTo>
                      <a:pt x="11372" y="2768"/>
                    </a:lnTo>
                    <a:lnTo>
                      <a:pt x="11372" y="2806"/>
                    </a:lnTo>
                    <a:lnTo>
                      <a:pt x="11391" y="2862"/>
                    </a:lnTo>
                    <a:lnTo>
                      <a:pt x="11429" y="2900"/>
                    </a:lnTo>
                    <a:lnTo>
                      <a:pt x="11448" y="3185"/>
                    </a:lnTo>
                    <a:lnTo>
                      <a:pt x="11448" y="3469"/>
                    </a:lnTo>
                    <a:lnTo>
                      <a:pt x="11448" y="3943"/>
                    </a:lnTo>
                    <a:lnTo>
                      <a:pt x="11467" y="4170"/>
                    </a:lnTo>
                    <a:lnTo>
                      <a:pt x="11524" y="4398"/>
                    </a:lnTo>
                    <a:lnTo>
                      <a:pt x="11638" y="4834"/>
                    </a:lnTo>
                    <a:lnTo>
                      <a:pt x="11694" y="5080"/>
                    </a:lnTo>
                    <a:lnTo>
                      <a:pt x="11732" y="5307"/>
                    </a:lnTo>
                    <a:lnTo>
                      <a:pt x="11751" y="5781"/>
                    </a:lnTo>
                    <a:lnTo>
                      <a:pt x="11770" y="6236"/>
                    </a:lnTo>
                    <a:lnTo>
                      <a:pt x="11789" y="6483"/>
                    </a:lnTo>
                    <a:lnTo>
                      <a:pt x="11808" y="6710"/>
                    </a:lnTo>
                    <a:lnTo>
                      <a:pt x="10898" y="7070"/>
                    </a:lnTo>
                    <a:lnTo>
                      <a:pt x="10785" y="2919"/>
                    </a:lnTo>
                    <a:lnTo>
                      <a:pt x="10823" y="2900"/>
                    </a:lnTo>
                    <a:lnTo>
                      <a:pt x="10860" y="2881"/>
                    </a:lnTo>
                    <a:lnTo>
                      <a:pt x="11069" y="2711"/>
                    </a:lnTo>
                    <a:lnTo>
                      <a:pt x="11202" y="2616"/>
                    </a:lnTo>
                    <a:lnTo>
                      <a:pt x="11315" y="2502"/>
                    </a:lnTo>
                    <a:close/>
                    <a:moveTo>
                      <a:pt x="9856" y="2616"/>
                    </a:moveTo>
                    <a:lnTo>
                      <a:pt x="9970" y="2654"/>
                    </a:lnTo>
                    <a:lnTo>
                      <a:pt x="10083" y="2711"/>
                    </a:lnTo>
                    <a:lnTo>
                      <a:pt x="10197" y="2768"/>
                    </a:lnTo>
                    <a:lnTo>
                      <a:pt x="10292" y="2843"/>
                    </a:lnTo>
                    <a:lnTo>
                      <a:pt x="10368" y="2919"/>
                    </a:lnTo>
                    <a:lnTo>
                      <a:pt x="10424" y="2995"/>
                    </a:lnTo>
                    <a:lnTo>
                      <a:pt x="10443" y="3071"/>
                    </a:lnTo>
                    <a:lnTo>
                      <a:pt x="10557" y="7089"/>
                    </a:lnTo>
                    <a:lnTo>
                      <a:pt x="10576" y="7146"/>
                    </a:lnTo>
                    <a:lnTo>
                      <a:pt x="10595" y="7184"/>
                    </a:lnTo>
                    <a:lnTo>
                      <a:pt x="10026" y="7373"/>
                    </a:lnTo>
                    <a:lnTo>
                      <a:pt x="9989" y="7108"/>
                    </a:lnTo>
                    <a:lnTo>
                      <a:pt x="9951" y="6824"/>
                    </a:lnTo>
                    <a:lnTo>
                      <a:pt x="9875" y="6558"/>
                    </a:lnTo>
                    <a:lnTo>
                      <a:pt x="9837" y="6312"/>
                    </a:lnTo>
                    <a:lnTo>
                      <a:pt x="9799" y="6122"/>
                    </a:lnTo>
                    <a:lnTo>
                      <a:pt x="9761" y="5952"/>
                    </a:lnTo>
                    <a:lnTo>
                      <a:pt x="9628" y="5592"/>
                    </a:lnTo>
                    <a:lnTo>
                      <a:pt x="9685" y="5573"/>
                    </a:lnTo>
                    <a:lnTo>
                      <a:pt x="9723" y="5535"/>
                    </a:lnTo>
                    <a:lnTo>
                      <a:pt x="9742" y="5497"/>
                    </a:lnTo>
                    <a:lnTo>
                      <a:pt x="9742" y="5440"/>
                    </a:lnTo>
                    <a:lnTo>
                      <a:pt x="9685" y="3621"/>
                    </a:lnTo>
                    <a:lnTo>
                      <a:pt x="9666" y="2711"/>
                    </a:lnTo>
                    <a:lnTo>
                      <a:pt x="9666" y="2654"/>
                    </a:lnTo>
                    <a:lnTo>
                      <a:pt x="9685" y="2635"/>
                    </a:lnTo>
                    <a:lnTo>
                      <a:pt x="9723" y="2616"/>
                    </a:lnTo>
                    <a:close/>
                    <a:moveTo>
                      <a:pt x="7998" y="3185"/>
                    </a:moveTo>
                    <a:lnTo>
                      <a:pt x="8112" y="3204"/>
                    </a:lnTo>
                    <a:lnTo>
                      <a:pt x="8226" y="3223"/>
                    </a:lnTo>
                    <a:lnTo>
                      <a:pt x="8340" y="3279"/>
                    </a:lnTo>
                    <a:lnTo>
                      <a:pt x="8434" y="3317"/>
                    </a:lnTo>
                    <a:lnTo>
                      <a:pt x="8510" y="3393"/>
                    </a:lnTo>
                    <a:lnTo>
                      <a:pt x="8586" y="3488"/>
                    </a:lnTo>
                    <a:lnTo>
                      <a:pt x="8643" y="3621"/>
                    </a:lnTo>
                    <a:lnTo>
                      <a:pt x="8700" y="3772"/>
                    </a:lnTo>
                    <a:lnTo>
                      <a:pt x="8870" y="4492"/>
                    </a:lnTo>
                    <a:lnTo>
                      <a:pt x="8965" y="4853"/>
                    </a:lnTo>
                    <a:lnTo>
                      <a:pt x="9079" y="5194"/>
                    </a:lnTo>
                    <a:lnTo>
                      <a:pt x="9174" y="5440"/>
                    </a:lnTo>
                    <a:lnTo>
                      <a:pt x="9287" y="5668"/>
                    </a:lnTo>
                    <a:lnTo>
                      <a:pt x="9401" y="5914"/>
                    </a:lnTo>
                    <a:lnTo>
                      <a:pt x="9477" y="6160"/>
                    </a:lnTo>
                    <a:lnTo>
                      <a:pt x="9553" y="6445"/>
                    </a:lnTo>
                    <a:lnTo>
                      <a:pt x="9628" y="6786"/>
                    </a:lnTo>
                    <a:lnTo>
                      <a:pt x="9685" y="7165"/>
                    </a:lnTo>
                    <a:lnTo>
                      <a:pt x="9685" y="7335"/>
                    </a:lnTo>
                    <a:lnTo>
                      <a:pt x="9685" y="7487"/>
                    </a:lnTo>
                    <a:lnTo>
                      <a:pt x="8776" y="7733"/>
                    </a:lnTo>
                    <a:lnTo>
                      <a:pt x="8776" y="7677"/>
                    </a:lnTo>
                    <a:lnTo>
                      <a:pt x="8757" y="7620"/>
                    </a:lnTo>
                    <a:lnTo>
                      <a:pt x="8624" y="6672"/>
                    </a:lnTo>
                    <a:lnTo>
                      <a:pt x="8548" y="6198"/>
                    </a:lnTo>
                    <a:lnTo>
                      <a:pt x="8453" y="5724"/>
                    </a:lnTo>
                    <a:lnTo>
                      <a:pt x="8359" y="5402"/>
                    </a:lnTo>
                    <a:lnTo>
                      <a:pt x="8264" y="5080"/>
                    </a:lnTo>
                    <a:lnTo>
                      <a:pt x="8036" y="4455"/>
                    </a:lnTo>
                    <a:lnTo>
                      <a:pt x="7923" y="4151"/>
                    </a:lnTo>
                    <a:lnTo>
                      <a:pt x="7809" y="3829"/>
                    </a:lnTo>
                    <a:lnTo>
                      <a:pt x="7733" y="3507"/>
                    </a:lnTo>
                    <a:lnTo>
                      <a:pt x="7676" y="3185"/>
                    </a:lnTo>
                    <a:lnTo>
                      <a:pt x="7809" y="3185"/>
                    </a:lnTo>
                    <a:lnTo>
                      <a:pt x="7847" y="3204"/>
                    </a:lnTo>
                    <a:lnTo>
                      <a:pt x="7885" y="3223"/>
                    </a:lnTo>
                    <a:lnTo>
                      <a:pt x="7904" y="3223"/>
                    </a:lnTo>
                    <a:lnTo>
                      <a:pt x="7998" y="3185"/>
                    </a:lnTo>
                    <a:close/>
                    <a:moveTo>
                      <a:pt x="7354" y="3279"/>
                    </a:moveTo>
                    <a:lnTo>
                      <a:pt x="7430" y="3715"/>
                    </a:lnTo>
                    <a:lnTo>
                      <a:pt x="7563" y="4132"/>
                    </a:lnTo>
                    <a:lnTo>
                      <a:pt x="7714" y="4568"/>
                    </a:lnTo>
                    <a:lnTo>
                      <a:pt x="7866" y="4985"/>
                    </a:lnTo>
                    <a:lnTo>
                      <a:pt x="7979" y="5307"/>
                    </a:lnTo>
                    <a:lnTo>
                      <a:pt x="8074" y="5611"/>
                    </a:lnTo>
                    <a:lnTo>
                      <a:pt x="8150" y="5933"/>
                    </a:lnTo>
                    <a:lnTo>
                      <a:pt x="8226" y="6255"/>
                    </a:lnTo>
                    <a:lnTo>
                      <a:pt x="8321" y="6918"/>
                    </a:lnTo>
                    <a:lnTo>
                      <a:pt x="8415" y="7563"/>
                    </a:lnTo>
                    <a:lnTo>
                      <a:pt x="8396" y="7601"/>
                    </a:lnTo>
                    <a:lnTo>
                      <a:pt x="8396" y="7639"/>
                    </a:lnTo>
                    <a:lnTo>
                      <a:pt x="8396" y="7677"/>
                    </a:lnTo>
                    <a:lnTo>
                      <a:pt x="8415" y="7733"/>
                    </a:lnTo>
                    <a:lnTo>
                      <a:pt x="8434" y="7809"/>
                    </a:lnTo>
                    <a:lnTo>
                      <a:pt x="8453" y="7828"/>
                    </a:lnTo>
                    <a:lnTo>
                      <a:pt x="7714" y="7999"/>
                    </a:lnTo>
                    <a:lnTo>
                      <a:pt x="7714" y="7961"/>
                    </a:lnTo>
                    <a:lnTo>
                      <a:pt x="7714" y="7904"/>
                    </a:lnTo>
                    <a:lnTo>
                      <a:pt x="7506" y="7335"/>
                    </a:lnTo>
                    <a:lnTo>
                      <a:pt x="7335" y="6767"/>
                    </a:lnTo>
                    <a:lnTo>
                      <a:pt x="7183" y="6179"/>
                    </a:lnTo>
                    <a:lnTo>
                      <a:pt x="7051" y="5592"/>
                    </a:lnTo>
                    <a:lnTo>
                      <a:pt x="6994" y="5326"/>
                    </a:lnTo>
                    <a:lnTo>
                      <a:pt x="6937" y="5061"/>
                    </a:lnTo>
                    <a:lnTo>
                      <a:pt x="6918" y="4872"/>
                    </a:lnTo>
                    <a:lnTo>
                      <a:pt x="6880" y="4720"/>
                    </a:lnTo>
                    <a:lnTo>
                      <a:pt x="6823" y="4587"/>
                    </a:lnTo>
                    <a:lnTo>
                      <a:pt x="6748" y="4492"/>
                    </a:lnTo>
                    <a:lnTo>
                      <a:pt x="6577" y="4000"/>
                    </a:lnTo>
                    <a:lnTo>
                      <a:pt x="6501" y="3734"/>
                    </a:lnTo>
                    <a:lnTo>
                      <a:pt x="6425" y="3488"/>
                    </a:lnTo>
                    <a:lnTo>
                      <a:pt x="7354" y="3279"/>
                    </a:lnTo>
                    <a:close/>
                    <a:moveTo>
                      <a:pt x="6842" y="6066"/>
                    </a:moveTo>
                    <a:lnTo>
                      <a:pt x="7089" y="7032"/>
                    </a:lnTo>
                    <a:lnTo>
                      <a:pt x="7240" y="7525"/>
                    </a:lnTo>
                    <a:lnTo>
                      <a:pt x="7392" y="7999"/>
                    </a:lnTo>
                    <a:lnTo>
                      <a:pt x="7430" y="8056"/>
                    </a:lnTo>
                    <a:lnTo>
                      <a:pt x="6880" y="8169"/>
                    </a:lnTo>
                    <a:lnTo>
                      <a:pt x="6350" y="8264"/>
                    </a:lnTo>
                    <a:lnTo>
                      <a:pt x="6501" y="7715"/>
                    </a:lnTo>
                    <a:lnTo>
                      <a:pt x="6634" y="7165"/>
                    </a:lnTo>
                    <a:lnTo>
                      <a:pt x="6748" y="6615"/>
                    </a:lnTo>
                    <a:lnTo>
                      <a:pt x="6842" y="6066"/>
                    </a:lnTo>
                    <a:close/>
                    <a:moveTo>
                      <a:pt x="5876" y="4587"/>
                    </a:moveTo>
                    <a:lnTo>
                      <a:pt x="6482" y="4720"/>
                    </a:lnTo>
                    <a:lnTo>
                      <a:pt x="6615" y="5156"/>
                    </a:lnTo>
                    <a:lnTo>
                      <a:pt x="6596" y="5516"/>
                    </a:lnTo>
                    <a:lnTo>
                      <a:pt x="6558" y="5762"/>
                    </a:lnTo>
                    <a:lnTo>
                      <a:pt x="6520" y="6085"/>
                    </a:lnTo>
                    <a:lnTo>
                      <a:pt x="6463" y="6407"/>
                    </a:lnTo>
                    <a:lnTo>
                      <a:pt x="6350" y="7051"/>
                    </a:lnTo>
                    <a:lnTo>
                      <a:pt x="6179" y="7696"/>
                    </a:lnTo>
                    <a:lnTo>
                      <a:pt x="5970" y="8321"/>
                    </a:lnTo>
                    <a:lnTo>
                      <a:pt x="5819" y="8340"/>
                    </a:lnTo>
                    <a:lnTo>
                      <a:pt x="5743" y="8359"/>
                    </a:lnTo>
                    <a:lnTo>
                      <a:pt x="5705" y="8416"/>
                    </a:lnTo>
                    <a:lnTo>
                      <a:pt x="5535" y="8397"/>
                    </a:lnTo>
                    <a:lnTo>
                      <a:pt x="5364" y="8378"/>
                    </a:lnTo>
                    <a:lnTo>
                      <a:pt x="5345" y="8378"/>
                    </a:lnTo>
                    <a:lnTo>
                      <a:pt x="5516" y="7449"/>
                    </a:lnTo>
                    <a:lnTo>
                      <a:pt x="5667" y="6502"/>
                    </a:lnTo>
                    <a:lnTo>
                      <a:pt x="5800" y="5554"/>
                    </a:lnTo>
                    <a:lnTo>
                      <a:pt x="5838" y="5061"/>
                    </a:lnTo>
                    <a:lnTo>
                      <a:pt x="5876" y="4587"/>
                    </a:lnTo>
                    <a:close/>
                    <a:moveTo>
                      <a:pt x="3886" y="3829"/>
                    </a:moveTo>
                    <a:lnTo>
                      <a:pt x="4132" y="3886"/>
                    </a:lnTo>
                    <a:lnTo>
                      <a:pt x="4246" y="3924"/>
                    </a:lnTo>
                    <a:lnTo>
                      <a:pt x="4378" y="3962"/>
                    </a:lnTo>
                    <a:lnTo>
                      <a:pt x="4492" y="4038"/>
                    </a:lnTo>
                    <a:lnTo>
                      <a:pt x="4587" y="4113"/>
                    </a:lnTo>
                    <a:lnTo>
                      <a:pt x="4644" y="4227"/>
                    </a:lnTo>
                    <a:lnTo>
                      <a:pt x="4701" y="4341"/>
                    </a:lnTo>
                    <a:lnTo>
                      <a:pt x="4795" y="5137"/>
                    </a:lnTo>
                    <a:lnTo>
                      <a:pt x="4871" y="5914"/>
                    </a:lnTo>
                    <a:lnTo>
                      <a:pt x="4928" y="6539"/>
                    </a:lnTo>
                    <a:lnTo>
                      <a:pt x="4966" y="7165"/>
                    </a:lnTo>
                    <a:lnTo>
                      <a:pt x="5004" y="8397"/>
                    </a:lnTo>
                    <a:lnTo>
                      <a:pt x="4473" y="8454"/>
                    </a:lnTo>
                    <a:lnTo>
                      <a:pt x="4397" y="8473"/>
                    </a:lnTo>
                    <a:lnTo>
                      <a:pt x="4340" y="7298"/>
                    </a:lnTo>
                    <a:lnTo>
                      <a:pt x="4227" y="6141"/>
                    </a:lnTo>
                    <a:lnTo>
                      <a:pt x="4075" y="4985"/>
                    </a:lnTo>
                    <a:lnTo>
                      <a:pt x="3886" y="3829"/>
                    </a:lnTo>
                    <a:close/>
                    <a:moveTo>
                      <a:pt x="3184" y="3962"/>
                    </a:moveTo>
                    <a:lnTo>
                      <a:pt x="3336" y="3981"/>
                    </a:lnTo>
                    <a:lnTo>
                      <a:pt x="3469" y="4019"/>
                    </a:lnTo>
                    <a:lnTo>
                      <a:pt x="3525" y="4057"/>
                    </a:lnTo>
                    <a:lnTo>
                      <a:pt x="3563" y="4094"/>
                    </a:lnTo>
                    <a:lnTo>
                      <a:pt x="3601" y="4151"/>
                    </a:lnTo>
                    <a:lnTo>
                      <a:pt x="3620" y="4208"/>
                    </a:lnTo>
                    <a:lnTo>
                      <a:pt x="3753" y="4966"/>
                    </a:lnTo>
                    <a:lnTo>
                      <a:pt x="3848" y="5743"/>
                    </a:lnTo>
                    <a:lnTo>
                      <a:pt x="3942" y="6426"/>
                    </a:lnTo>
                    <a:lnTo>
                      <a:pt x="3999" y="7108"/>
                    </a:lnTo>
                    <a:lnTo>
                      <a:pt x="4037" y="7809"/>
                    </a:lnTo>
                    <a:lnTo>
                      <a:pt x="4075" y="8492"/>
                    </a:lnTo>
                    <a:lnTo>
                      <a:pt x="3715" y="8511"/>
                    </a:lnTo>
                    <a:lnTo>
                      <a:pt x="3677" y="8321"/>
                    </a:lnTo>
                    <a:lnTo>
                      <a:pt x="3639" y="8132"/>
                    </a:lnTo>
                    <a:lnTo>
                      <a:pt x="3525" y="7752"/>
                    </a:lnTo>
                    <a:lnTo>
                      <a:pt x="3393" y="7392"/>
                    </a:lnTo>
                    <a:lnTo>
                      <a:pt x="3222" y="7013"/>
                    </a:lnTo>
                    <a:lnTo>
                      <a:pt x="3090" y="6691"/>
                    </a:lnTo>
                    <a:lnTo>
                      <a:pt x="2957" y="6369"/>
                    </a:lnTo>
                    <a:lnTo>
                      <a:pt x="2843" y="6047"/>
                    </a:lnTo>
                    <a:lnTo>
                      <a:pt x="2748" y="5705"/>
                    </a:lnTo>
                    <a:lnTo>
                      <a:pt x="2673" y="5383"/>
                    </a:lnTo>
                    <a:lnTo>
                      <a:pt x="2597" y="5042"/>
                    </a:lnTo>
                    <a:lnTo>
                      <a:pt x="2483" y="4360"/>
                    </a:lnTo>
                    <a:lnTo>
                      <a:pt x="2502" y="4284"/>
                    </a:lnTo>
                    <a:lnTo>
                      <a:pt x="2540" y="4208"/>
                    </a:lnTo>
                    <a:lnTo>
                      <a:pt x="2616" y="4132"/>
                    </a:lnTo>
                    <a:lnTo>
                      <a:pt x="2710" y="4075"/>
                    </a:lnTo>
                    <a:lnTo>
                      <a:pt x="2805" y="4019"/>
                    </a:lnTo>
                    <a:lnTo>
                      <a:pt x="2938" y="3981"/>
                    </a:lnTo>
                    <a:lnTo>
                      <a:pt x="3071" y="3962"/>
                    </a:lnTo>
                    <a:close/>
                    <a:moveTo>
                      <a:pt x="2388" y="5630"/>
                    </a:moveTo>
                    <a:lnTo>
                      <a:pt x="2521" y="6066"/>
                    </a:lnTo>
                    <a:lnTo>
                      <a:pt x="2616" y="6388"/>
                    </a:lnTo>
                    <a:lnTo>
                      <a:pt x="2748" y="6691"/>
                    </a:lnTo>
                    <a:lnTo>
                      <a:pt x="3014" y="7298"/>
                    </a:lnTo>
                    <a:lnTo>
                      <a:pt x="3127" y="7601"/>
                    </a:lnTo>
                    <a:lnTo>
                      <a:pt x="3241" y="7904"/>
                    </a:lnTo>
                    <a:lnTo>
                      <a:pt x="3336" y="8226"/>
                    </a:lnTo>
                    <a:lnTo>
                      <a:pt x="3374" y="8548"/>
                    </a:lnTo>
                    <a:lnTo>
                      <a:pt x="3014" y="8567"/>
                    </a:lnTo>
                    <a:lnTo>
                      <a:pt x="2995" y="8416"/>
                    </a:lnTo>
                    <a:lnTo>
                      <a:pt x="2957" y="8245"/>
                    </a:lnTo>
                    <a:lnTo>
                      <a:pt x="2900" y="8075"/>
                    </a:lnTo>
                    <a:lnTo>
                      <a:pt x="2824" y="7904"/>
                    </a:lnTo>
                    <a:lnTo>
                      <a:pt x="2597" y="7373"/>
                    </a:lnTo>
                    <a:lnTo>
                      <a:pt x="2445" y="6975"/>
                    </a:lnTo>
                    <a:lnTo>
                      <a:pt x="2293" y="6577"/>
                    </a:lnTo>
                    <a:lnTo>
                      <a:pt x="2199" y="6388"/>
                    </a:lnTo>
                    <a:lnTo>
                      <a:pt x="2104" y="6198"/>
                    </a:lnTo>
                    <a:lnTo>
                      <a:pt x="1990" y="6028"/>
                    </a:lnTo>
                    <a:lnTo>
                      <a:pt x="1839" y="5876"/>
                    </a:lnTo>
                    <a:lnTo>
                      <a:pt x="2104" y="5743"/>
                    </a:lnTo>
                    <a:lnTo>
                      <a:pt x="2388" y="5630"/>
                    </a:lnTo>
                    <a:close/>
                    <a:moveTo>
                      <a:pt x="1403" y="4853"/>
                    </a:moveTo>
                    <a:lnTo>
                      <a:pt x="1422" y="4872"/>
                    </a:lnTo>
                    <a:lnTo>
                      <a:pt x="1535" y="5023"/>
                    </a:lnTo>
                    <a:lnTo>
                      <a:pt x="1630" y="5156"/>
                    </a:lnTo>
                    <a:lnTo>
                      <a:pt x="1725" y="5326"/>
                    </a:lnTo>
                    <a:lnTo>
                      <a:pt x="1782" y="5478"/>
                    </a:lnTo>
                    <a:lnTo>
                      <a:pt x="1820" y="5516"/>
                    </a:lnTo>
                    <a:lnTo>
                      <a:pt x="1649" y="5611"/>
                    </a:lnTo>
                    <a:lnTo>
                      <a:pt x="1478" y="5724"/>
                    </a:lnTo>
                    <a:lnTo>
                      <a:pt x="1422" y="5781"/>
                    </a:lnTo>
                    <a:lnTo>
                      <a:pt x="1403" y="5857"/>
                    </a:lnTo>
                    <a:lnTo>
                      <a:pt x="1422" y="5933"/>
                    </a:lnTo>
                    <a:lnTo>
                      <a:pt x="1478" y="6009"/>
                    </a:lnTo>
                    <a:lnTo>
                      <a:pt x="1630" y="6122"/>
                    </a:lnTo>
                    <a:lnTo>
                      <a:pt x="1744" y="6255"/>
                    </a:lnTo>
                    <a:lnTo>
                      <a:pt x="1839" y="6407"/>
                    </a:lnTo>
                    <a:lnTo>
                      <a:pt x="1933" y="6558"/>
                    </a:lnTo>
                    <a:lnTo>
                      <a:pt x="2066" y="6881"/>
                    </a:lnTo>
                    <a:lnTo>
                      <a:pt x="2180" y="7222"/>
                    </a:lnTo>
                    <a:lnTo>
                      <a:pt x="2445" y="7923"/>
                    </a:lnTo>
                    <a:lnTo>
                      <a:pt x="2616" y="8359"/>
                    </a:lnTo>
                    <a:lnTo>
                      <a:pt x="2691" y="8548"/>
                    </a:lnTo>
                    <a:lnTo>
                      <a:pt x="2635" y="8605"/>
                    </a:lnTo>
                    <a:lnTo>
                      <a:pt x="2369" y="8624"/>
                    </a:lnTo>
                    <a:lnTo>
                      <a:pt x="2350" y="8530"/>
                    </a:lnTo>
                    <a:lnTo>
                      <a:pt x="2312" y="8454"/>
                    </a:lnTo>
                    <a:lnTo>
                      <a:pt x="2199" y="8283"/>
                    </a:lnTo>
                    <a:lnTo>
                      <a:pt x="1725" y="7563"/>
                    </a:lnTo>
                    <a:lnTo>
                      <a:pt x="1270" y="6843"/>
                    </a:lnTo>
                    <a:lnTo>
                      <a:pt x="853" y="6103"/>
                    </a:lnTo>
                    <a:lnTo>
                      <a:pt x="455" y="5345"/>
                    </a:lnTo>
                    <a:lnTo>
                      <a:pt x="436" y="5288"/>
                    </a:lnTo>
                    <a:lnTo>
                      <a:pt x="436" y="5251"/>
                    </a:lnTo>
                    <a:lnTo>
                      <a:pt x="455" y="5213"/>
                    </a:lnTo>
                    <a:lnTo>
                      <a:pt x="474" y="5175"/>
                    </a:lnTo>
                    <a:lnTo>
                      <a:pt x="569" y="5099"/>
                    </a:lnTo>
                    <a:lnTo>
                      <a:pt x="682" y="5042"/>
                    </a:lnTo>
                    <a:lnTo>
                      <a:pt x="853" y="4985"/>
                    </a:lnTo>
                    <a:lnTo>
                      <a:pt x="1024" y="4928"/>
                    </a:lnTo>
                    <a:lnTo>
                      <a:pt x="1403" y="4853"/>
                    </a:lnTo>
                    <a:close/>
                    <a:moveTo>
                      <a:pt x="12320" y="6862"/>
                    </a:moveTo>
                    <a:lnTo>
                      <a:pt x="12490" y="8738"/>
                    </a:lnTo>
                    <a:lnTo>
                      <a:pt x="12623" y="10614"/>
                    </a:lnTo>
                    <a:lnTo>
                      <a:pt x="12737" y="12491"/>
                    </a:lnTo>
                    <a:lnTo>
                      <a:pt x="12813" y="14386"/>
                    </a:lnTo>
                    <a:lnTo>
                      <a:pt x="12851" y="16319"/>
                    </a:lnTo>
                    <a:lnTo>
                      <a:pt x="12851" y="16452"/>
                    </a:lnTo>
                    <a:lnTo>
                      <a:pt x="12832" y="16566"/>
                    </a:lnTo>
                    <a:lnTo>
                      <a:pt x="12813" y="16680"/>
                    </a:lnTo>
                    <a:lnTo>
                      <a:pt x="12775" y="16774"/>
                    </a:lnTo>
                    <a:lnTo>
                      <a:pt x="12737" y="16869"/>
                    </a:lnTo>
                    <a:lnTo>
                      <a:pt x="12680" y="16945"/>
                    </a:lnTo>
                    <a:lnTo>
                      <a:pt x="12547" y="17097"/>
                    </a:lnTo>
                    <a:lnTo>
                      <a:pt x="12377" y="17229"/>
                    </a:lnTo>
                    <a:lnTo>
                      <a:pt x="12206" y="17324"/>
                    </a:lnTo>
                    <a:lnTo>
                      <a:pt x="11789" y="17551"/>
                    </a:lnTo>
                    <a:lnTo>
                      <a:pt x="11334" y="17779"/>
                    </a:lnTo>
                    <a:lnTo>
                      <a:pt x="10879" y="17987"/>
                    </a:lnTo>
                    <a:lnTo>
                      <a:pt x="10406" y="18177"/>
                    </a:lnTo>
                    <a:lnTo>
                      <a:pt x="9932" y="18328"/>
                    </a:lnTo>
                    <a:lnTo>
                      <a:pt x="9439" y="18461"/>
                    </a:lnTo>
                    <a:lnTo>
                      <a:pt x="8965" y="18556"/>
                    </a:lnTo>
                    <a:lnTo>
                      <a:pt x="8453" y="18651"/>
                    </a:lnTo>
                    <a:lnTo>
                      <a:pt x="7961" y="18708"/>
                    </a:lnTo>
                    <a:lnTo>
                      <a:pt x="7714" y="17779"/>
                    </a:lnTo>
                    <a:lnTo>
                      <a:pt x="7487" y="16850"/>
                    </a:lnTo>
                    <a:lnTo>
                      <a:pt x="7278" y="15902"/>
                    </a:lnTo>
                    <a:lnTo>
                      <a:pt x="7089" y="14955"/>
                    </a:lnTo>
                    <a:lnTo>
                      <a:pt x="6994" y="14462"/>
                    </a:lnTo>
                    <a:lnTo>
                      <a:pt x="6918" y="13969"/>
                    </a:lnTo>
                    <a:lnTo>
                      <a:pt x="6804" y="12965"/>
                    </a:lnTo>
                    <a:lnTo>
                      <a:pt x="6691" y="11979"/>
                    </a:lnTo>
                    <a:lnTo>
                      <a:pt x="6558" y="10975"/>
                    </a:lnTo>
                    <a:lnTo>
                      <a:pt x="6501" y="10520"/>
                    </a:lnTo>
                    <a:lnTo>
                      <a:pt x="6406" y="10065"/>
                    </a:lnTo>
                    <a:lnTo>
                      <a:pt x="6312" y="9610"/>
                    </a:lnTo>
                    <a:lnTo>
                      <a:pt x="6198" y="9174"/>
                    </a:lnTo>
                    <a:lnTo>
                      <a:pt x="6122" y="8928"/>
                    </a:lnTo>
                    <a:lnTo>
                      <a:pt x="6065" y="8776"/>
                    </a:lnTo>
                    <a:lnTo>
                      <a:pt x="6008" y="8643"/>
                    </a:lnTo>
                    <a:lnTo>
                      <a:pt x="6956" y="8492"/>
                    </a:lnTo>
                    <a:lnTo>
                      <a:pt x="7904" y="8283"/>
                    </a:lnTo>
                    <a:lnTo>
                      <a:pt x="8832" y="8056"/>
                    </a:lnTo>
                    <a:lnTo>
                      <a:pt x="9761" y="7790"/>
                    </a:lnTo>
                    <a:lnTo>
                      <a:pt x="9837" y="7809"/>
                    </a:lnTo>
                    <a:lnTo>
                      <a:pt x="9894" y="7790"/>
                    </a:lnTo>
                    <a:lnTo>
                      <a:pt x="9951" y="7733"/>
                    </a:lnTo>
                    <a:lnTo>
                      <a:pt x="10557" y="7544"/>
                    </a:lnTo>
                    <a:lnTo>
                      <a:pt x="11145" y="7335"/>
                    </a:lnTo>
                    <a:lnTo>
                      <a:pt x="11713" y="7108"/>
                    </a:lnTo>
                    <a:lnTo>
                      <a:pt x="12301" y="6862"/>
                    </a:lnTo>
                    <a:close/>
                    <a:moveTo>
                      <a:pt x="10500" y="0"/>
                    </a:moveTo>
                    <a:lnTo>
                      <a:pt x="10349" y="19"/>
                    </a:lnTo>
                    <a:lnTo>
                      <a:pt x="10197" y="38"/>
                    </a:lnTo>
                    <a:lnTo>
                      <a:pt x="10083" y="95"/>
                    </a:lnTo>
                    <a:lnTo>
                      <a:pt x="9970" y="171"/>
                    </a:lnTo>
                    <a:lnTo>
                      <a:pt x="9856" y="285"/>
                    </a:lnTo>
                    <a:lnTo>
                      <a:pt x="9799" y="342"/>
                    </a:lnTo>
                    <a:lnTo>
                      <a:pt x="9723" y="380"/>
                    </a:lnTo>
                    <a:lnTo>
                      <a:pt x="9553" y="436"/>
                    </a:lnTo>
                    <a:lnTo>
                      <a:pt x="9401" y="493"/>
                    </a:lnTo>
                    <a:lnTo>
                      <a:pt x="9325" y="550"/>
                    </a:lnTo>
                    <a:lnTo>
                      <a:pt x="9268" y="607"/>
                    </a:lnTo>
                    <a:lnTo>
                      <a:pt x="9174" y="759"/>
                    </a:lnTo>
                    <a:lnTo>
                      <a:pt x="9098" y="929"/>
                    </a:lnTo>
                    <a:lnTo>
                      <a:pt x="9079" y="1081"/>
                    </a:lnTo>
                    <a:lnTo>
                      <a:pt x="9079" y="1251"/>
                    </a:lnTo>
                    <a:lnTo>
                      <a:pt x="8738" y="1251"/>
                    </a:lnTo>
                    <a:lnTo>
                      <a:pt x="8700" y="1270"/>
                    </a:lnTo>
                    <a:lnTo>
                      <a:pt x="8586" y="910"/>
                    </a:lnTo>
                    <a:lnTo>
                      <a:pt x="8624" y="853"/>
                    </a:lnTo>
                    <a:lnTo>
                      <a:pt x="8605" y="778"/>
                    </a:lnTo>
                    <a:lnTo>
                      <a:pt x="8586" y="721"/>
                    </a:lnTo>
                    <a:lnTo>
                      <a:pt x="8529" y="664"/>
                    </a:lnTo>
                    <a:lnTo>
                      <a:pt x="7714" y="57"/>
                    </a:lnTo>
                    <a:lnTo>
                      <a:pt x="7676" y="38"/>
                    </a:lnTo>
                    <a:lnTo>
                      <a:pt x="7581" y="38"/>
                    </a:lnTo>
                    <a:lnTo>
                      <a:pt x="7525" y="76"/>
                    </a:lnTo>
                    <a:lnTo>
                      <a:pt x="6615" y="948"/>
                    </a:lnTo>
                    <a:lnTo>
                      <a:pt x="6577" y="986"/>
                    </a:lnTo>
                    <a:lnTo>
                      <a:pt x="6558" y="1005"/>
                    </a:lnTo>
                    <a:lnTo>
                      <a:pt x="6558" y="1081"/>
                    </a:lnTo>
                    <a:lnTo>
                      <a:pt x="6539" y="1138"/>
                    </a:lnTo>
                    <a:lnTo>
                      <a:pt x="6520" y="1308"/>
                    </a:lnTo>
                    <a:lnTo>
                      <a:pt x="6539" y="1460"/>
                    </a:lnTo>
                    <a:lnTo>
                      <a:pt x="6558" y="1612"/>
                    </a:lnTo>
                    <a:lnTo>
                      <a:pt x="6615" y="1744"/>
                    </a:lnTo>
                    <a:lnTo>
                      <a:pt x="6539" y="1744"/>
                    </a:lnTo>
                    <a:lnTo>
                      <a:pt x="6368" y="1763"/>
                    </a:lnTo>
                    <a:lnTo>
                      <a:pt x="6179" y="1782"/>
                    </a:lnTo>
                    <a:lnTo>
                      <a:pt x="6122" y="1536"/>
                    </a:lnTo>
                    <a:lnTo>
                      <a:pt x="6103" y="1479"/>
                    </a:lnTo>
                    <a:lnTo>
                      <a:pt x="6065" y="1441"/>
                    </a:lnTo>
                    <a:lnTo>
                      <a:pt x="6027" y="1422"/>
                    </a:lnTo>
                    <a:lnTo>
                      <a:pt x="5970" y="1403"/>
                    </a:lnTo>
                    <a:lnTo>
                      <a:pt x="5876" y="1422"/>
                    </a:lnTo>
                    <a:lnTo>
                      <a:pt x="5591" y="1384"/>
                    </a:lnTo>
                    <a:lnTo>
                      <a:pt x="5307" y="1346"/>
                    </a:lnTo>
                    <a:lnTo>
                      <a:pt x="5023" y="1289"/>
                    </a:lnTo>
                    <a:lnTo>
                      <a:pt x="4738" y="1270"/>
                    </a:lnTo>
                    <a:lnTo>
                      <a:pt x="4511" y="1289"/>
                    </a:lnTo>
                    <a:lnTo>
                      <a:pt x="4416" y="1327"/>
                    </a:lnTo>
                    <a:lnTo>
                      <a:pt x="4321" y="1365"/>
                    </a:lnTo>
                    <a:lnTo>
                      <a:pt x="4227" y="1422"/>
                    </a:lnTo>
                    <a:lnTo>
                      <a:pt x="4132" y="1498"/>
                    </a:lnTo>
                    <a:lnTo>
                      <a:pt x="4056" y="1593"/>
                    </a:lnTo>
                    <a:lnTo>
                      <a:pt x="3961" y="1706"/>
                    </a:lnTo>
                    <a:lnTo>
                      <a:pt x="3905" y="1820"/>
                    </a:lnTo>
                    <a:lnTo>
                      <a:pt x="3848" y="1934"/>
                    </a:lnTo>
                    <a:lnTo>
                      <a:pt x="3829" y="2047"/>
                    </a:lnTo>
                    <a:lnTo>
                      <a:pt x="3791" y="2180"/>
                    </a:lnTo>
                    <a:lnTo>
                      <a:pt x="3791" y="2294"/>
                    </a:lnTo>
                    <a:lnTo>
                      <a:pt x="3791" y="2408"/>
                    </a:lnTo>
                    <a:lnTo>
                      <a:pt x="3829" y="2654"/>
                    </a:lnTo>
                    <a:lnTo>
                      <a:pt x="3886" y="2900"/>
                    </a:lnTo>
                    <a:lnTo>
                      <a:pt x="3999" y="3128"/>
                    </a:lnTo>
                    <a:lnTo>
                      <a:pt x="4113" y="3355"/>
                    </a:lnTo>
                    <a:lnTo>
                      <a:pt x="4246" y="3564"/>
                    </a:lnTo>
                    <a:lnTo>
                      <a:pt x="4246" y="3564"/>
                    </a:lnTo>
                    <a:lnTo>
                      <a:pt x="3942" y="3507"/>
                    </a:lnTo>
                    <a:lnTo>
                      <a:pt x="3905" y="3488"/>
                    </a:lnTo>
                    <a:lnTo>
                      <a:pt x="3829" y="3507"/>
                    </a:lnTo>
                    <a:lnTo>
                      <a:pt x="3772" y="3564"/>
                    </a:lnTo>
                    <a:lnTo>
                      <a:pt x="3734" y="3621"/>
                    </a:lnTo>
                    <a:lnTo>
                      <a:pt x="3734" y="3677"/>
                    </a:lnTo>
                    <a:lnTo>
                      <a:pt x="3469" y="3677"/>
                    </a:lnTo>
                    <a:lnTo>
                      <a:pt x="3165" y="3696"/>
                    </a:lnTo>
                    <a:lnTo>
                      <a:pt x="2862" y="3734"/>
                    </a:lnTo>
                    <a:lnTo>
                      <a:pt x="2559" y="3810"/>
                    </a:lnTo>
                    <a:lnTo>
                      <a:pt x="2256" y="3905"/>
                    </a:lnTo>
                    <a:lnTo>
                      <a:pt x="2199" y="3943"/>
                    </a:lnTo>
                    <a:lnTo>
                      <a:pt x="2161" y="3981"/>
                    </a:lnTo>
                    <a:lnTo>
                      <a:pt x="2142" y="4019"/>
                    </a:lnTo>
                    <a:lnTo>
                      <a:pt x="2123" y="4075"/>
                    </a:lnTo>
                    <a:lnTo>
                      <a:pt x="2180" y="4492"/>
                    </a:lnTo>
                    <a:lnTo>
                      <a:pt x="2142" y="4455"/>
                    </a:lnTo>
                    <a:lnTo>
                      <a:pt x="2066" y="4455"/>
                    </a:lnTo>
                    <a:lnTo>
                      <a:pt x="1554" y="4492"/>
                    </a:lnTo>
                    <a:lnTo>
                      <a:pt x="1289" y="4530"/>
                    </a:lnTo>
                    <a:lnTo>
                      <a:pt x="1005" y="4568"/>
                    </a:lnTo>
                    <a:lnTo>
                      <a:pt x="739" y="4625"/>
                    </a:lnTo>
                    <a:lnTo>
                      <a:pt x="493" y="4720"/>
                    </a:lnTo>
                    <a:lnTo>
                      <a:pt x="246" y="4834"/>
                    </a:lnTo>
                    <a:lnTo>
                      <a:pt x="57" y="4966"/>
                    </a:lnTo>
                    <a:lnTo>
                      <a:pt x="19" y="5004"/>
                    </a:lnTo>
                    <a:lnTo>
                      <a:pt x="0" y="5042"/>
                    </a:lnTo>
                    <a:lnTo>
                      <a:pt x="0" y="5118"/>
                    </a:lnTo>
                    <a:lnTo>
                      <a:pt x="76" y="5345"/>
                    </a:lnTo>
                    <a:lnTo>
                      <a:pt x="152" y="5554"/>
                    </a:lnTo>
                    <a:lnTo>
                      <a:pt x="246" y="5762"/>
                    </a:lnTo>
                    <a:lnTo>
                      <a:pt x="360" y="5971"/>
                    </a:lnTo>
                    <a:lnTo>
                      <a:pt x="853" y="6767"/>
                    </a:lnTo>
                    <a:lnTo>
                      <a:pt x="1043" y="7146"/>
                    </a:lnTo>
                    <a:lnTo>
                      <a:pt x="1346" y="7696"/>
                    </a:lnTo>
                    <a:lnTo>
                      <a:pt x="1516" y="7980"/>
                    </a:lnTo>
                    <a:lnTo>
                      <a:pt x="1706" y="8207"/>
                    </a:lnTo>
                    <a:lnTo>
                      <a:pt x="1782" y="8321"/>
                    </a:lnTo>
                    <a:lnTo>
                      <a:pt x="1876" y="8397"/>
                    </a:lnTo>
                    <a:lnTo>
                      <a:pt x="1952" y="8454"/>
                    </a:lnTo>
                    <a:lnTo>
                      <a:pt x="2047" y="8492"/>
                    </a:lnTo>
                    <a:lnTo>
                      <a:pt x="2009" y="8530"/>
                    </a:lnTo>
                    <a:lnTo>
                      <a:pt x="2009" y="8605"/>
                    </a:lnTo>
                    <a:lnTo>
                      <a:pt x="2009" y="8681"/>
                    </a:lnTo>
                    <a:lnTo>
                      <a:pt x="2028" y="8738"/>
                    </a:lnTo>
                    <a:lnTo>
                      <a:pt x="2066" y="8776"/>
                    </a:lnTo>
                    <a:lnTo>
                      <a:pt x="2123" y="8814"/>
                    </a:lnTo>
                    <a:lnTo>
                      <a:pt x="2142" y="8871"/>
                    </a:lnTo>
                    <a:lnTo>
                      <a:pt x="2161" y="8909"/>
                    </a:lnTo>
                    <a:lnTo>
                      <a:pt x="2218" y="8947"/>
                    </a:lnTo>
                    <a:lnTo>
                      <a:pt x="2275" y="8965"/>
                    </a:lnTo>
                    <a:lnTo>
                      <a:pt x="2293" y="8965"/>
                    </a:lnTo>
                    <a:lnTo>
                      <a:pt x="3848" y="8833"/>
                    </a:lnTo>
                    <a:lnTo>
                      <a:pt x="4378" y="8757"/>
                    </a:lnTo>
                    <a:lnTo>
                      <a:pt x="4738" y="8719"/>
                    </a:lnTo>
                    <a:lnTo>
                      <a:pt x="5099" y="8700"/>
                    </a:lnTo>
                    <a:lnTo>
                      <a:pt x="5326" y="8719"/>
                    </a:lnTo>
                    <a:lnTo>
                      <a:pt x="5535" y="8757"/>
                    </a:lnTo>
                    <a:lnTo>
                      <a:pt x="5610" y="8795"/>
                    </a:lnTo>
                    <a:lnTo>
                      <a:pt x="5686" y="8833"/>
                    </a:lnTo>
                    <a:lnTo>
                      <a:pt x="5743" y="8890"/>
                    </a:lnTo>
                    <a:lnTo>
                      <a:pt x="5781" y="8965"/>
                    </a:lnTo>
                    <a:lnTo>
                      <a:pt x="5933" y="9382"/>
                    </a:lnTo>
                    <a:lnTo>
                      <a:pt x="6046" y="9818"/>
                    </a:lnTo>
                    <a:lnTo>
                      <a:pt x="6141" y="10273"/>
                    </a:lnTo>
                    <a:lnTo>
                      <a:pt x="6217" y="10728"/>
                    </a:lnTo>
                    <a:lnTo>
                      <a:pt x="6293" y="11183"/>
                    </a:lnTo>
                    <a:lnTo>
                      <a:pt x="6331" y="11657"/>
                    </a:lnTo>
                    <a:lnTo>
                      <a:pt x="6425" y="12548"/>
                    </a:lnTo>
                    <a:lnTo>
                      <a:pt x="6520" y="13344"/>
                    </a:lnTo>
                    <a:lnTo>
                      <a:pt x="6634" y="14121"/>
                    </a:lnTo>
                    <a:lnTo>
                      <a:pt x="6766" y="14879"/>
                    </a:lnTo>
                    <a:lnTo>
                      <a:pt x="6918" y="15656"/>
                    </a:lnTo>
                    <a:lnTo>
                      <a:pt x="7070" y="16414"/>
                    </a:lnTo>
                    <a:lnTo>
                      <a:pt x="7240" y="17191"/>
                    </a:lnTo>
                    <a:lnTo>
                      <a:pt x="7619" y="18708"/>
                    </a:lnTo>
                    <a:lnTo>
                      <a:pt x="6350" y="18328"/>
                    </a:lnTo>
                    <a:lnTo>
                      <a:pt x="6103" y="18234"/>
                    </a:lnTo>
                    <a:lnTo>
                      <a:pt x="5914" y="18158"/>
                    </a:lnTo>
                    <a:lnTo>
                      <a:pt x="5743" y="18082"/>
                    </a:lnTo>
                    <a:lnTo>
                      <a:pt x="5610" y="17968"/>
                    </a:lnTo>
                    <a:lnTo>
                      <a:pt x="5497" y="17836"/>
                    </a:lnTo>
                    <a:lnTo>
                      <a:pt x="5383" y="17684"/>
                    </a:lnTo>
                    <a:lnTo>
                      <a:pt x="5288" y="17495"/>
                    </a:lnTo>
                    <a:lnTo>
                      <a:pt x="5193" y="17267"/>
                    </a:lnTo>
                    <a:lnTo>
                      <a:pt x="4663" y="15789"/>
                    </a:lnTo>
                    <a:lnTo>
                      <a:pt x="4094" y="14329"/>
                    </a:lnTo>
                    <a:lnTo>
                      <a:pt x="3506" y="12870"/>
                    </a:lnTo>
                    <a:lnTo>
                      <a:pt x="2881" y="11410"/>
                    </a:lnTo>
                    <a:lnTo>
                      <a:pt x="2256" y="9970"/>
                    </a:lnTo>
                    <a:lnTo>
                      <a:pt x="1611" y="8530"/>
                    </a:lnTo>
                    <a:lnTo>
                      <a:pt x="1573" y="8492"/>
                    </a:lnTo>
                    <a:lnTo>
                      <a:pt x="1554" y="8454"/>
                    </a:lnTo>
                    <a:lnTo>
                      <a:pt x="1478" y="8435"/>
                    </a:lnTo>
                    <a:lnTo>
                      <a:pt x="1403" y="8454"/>
                    </a:lnTo>
                    <a:lnTo>
                      <a:pt x="1346" y="8511"/>
                    </a:lnTo>
                    <a:lnTo>
                      <a:pt x="1327" y="8548"/>
                    </a:lnTo>
                    <a:lnTo>
                      <a:pt x="1308" y="8586"/>
                    </a:lnTo>
                    <a:lnTo>
                      <a:pt x="1308" y="8643"/>
                    </a:lnTo>
                    <a:lnTo>
                      <a:pt x="1327" y="8681"/>
                    </a:lnTo>
                    <a:lnTo>
                      <a:pt x="2047" y="10330"/>
                    </a:lnTo>
                    <a:lnTo>
                      <a:pt x="2767" y="11979"/>
                    </a:lnTo>
                    <a:lnTo>
                      <a:pt x="3450" y="13628"/>
                    </a:lnTo>
                    <a:lnTo>
                      <a:pt x="4113" y="15296"/>
                    </a:lnTo>
                    <a:lnTo>
                      <a:pt x="4663" y="16755"/>
                    </a:lnTo>
                    <a:lnTo>
                      <a:pt x="4795" y="17134"/>
                    </a:lnTo>
                    <a:lnTo>
                      <a:pt x="4909" y="17532"/>
                    </a:lnTo>
                    <a:lnTo>
                      <a:pt x="5042" y="17930"/>
                    </a:lnTo>
                    <a:lnTo>
                      <a:pt x="5136" y="18101"/>
                    </a:lnTo>
                    <a:lnTo>
                      <a:pt x="5212" y="18272"/>
                    </a:lnTo>
                    <a:lnTo>
                      <a:pt x="5269" y="18347"/>
                    </a:lnTo>
                    <a:lnTo>
                      <a:pt x="5345" y="18385"/>
                    </a:lnTo>
                    <a:lnTo>
                      <a:pt x="5440" y="18423"/>
                    </a:lnTo>
                    <a:lnTo>
                      <a:pt x="5553" y="18461"/>
                    </a:lnTo>
                    <a:lnTo>
                      <a:pt x="5762" y="18499"/>
                    </a:lnTo>
                    <a:lnTo>
                      <a:pt x="5933" y="18537"/>
                    </a:lnTo>
                    <a:lnTo>
                      <a:pt x="7809" y="19125"/>
                    </a:lnTo>
                    <a:lnTo>
                      <a:pt x="7904" y="19125"/>
                    </a:lnTo>
                    <a:lnTo>
                      <a:pt x="7942" y="19087"/>
                    </a:lnTo>
                    <a:lnTo>
                      <a:pt x="7979" y="19068"/>
                    </a:lnTo>
                    <a:lnTo>
                      <a:pt x="7998" y="19030"/>
                    </a:lnTo>
                    <a:lnTo>
                      <a:pt x="8415" y="18973"/>
                    </a:lnTo>
                    <a:lnTo>
                      <a:pt x="8832" y="18916"/>
                    </a:lnTo>
                    <a:lnTo>
                      <a:pt x="9230" y="18840"/>
                    </a:lnTo>
                    <a:lnTo>
                      <a:pt x="9647" y="18745"/>
                    </a:lnTo>
                    <a:lnTo>
                      <a:pt x="10045" y="18632"/>
                    </a:lnTo>
                    <a:lnTo>
                      <a:pt x="10443" y="18518"/>
                    </a:lnTo>
                    <a:lnTo>
                      <a:pt x="10823" y="18366"/>
                    </a:lnTo>
                    <a:lnTo>
                      <a:pt x="11221" y="18196"/>
                    </a:lnTo>
                    <a:lnTo>
                      <a:pt x="11656" y="17987"/>
                    </a:lnTo>
                    <a:lnTo>
                      <a:pt x="12073" y="17779"/>
                    </a:lnTo>
                    <a:lnTo>
                      <a:pt x="12490" y="17532"/>
                    </a:lnTo>
                    <a:lnTo>
                      <a:pt x="12888" y="17267"/>
                    </a:lnTo>
                    <a:lnTo>
                      <a:pt x="13040" y="17153"/>
                    </a:lnTo>
                    <a:lnTo>
                      <a:pt x="13135" y="17021"/>
                    </a:lnTo>
                    <a:lnTo>
                      <a:pt x="13192" y="16869"/>
                    </a:lnTo>
                    <a:lnTo>
                      <a:pt x="13211" y="16717"/>
                    </a:lnTo>
                    <a:lnTo>
                      <a:pt x="13211" y="16566"/>
                    </a:lnTo>
                    <a:lnTo>
                      <a:pt x="13211" y="16395"/>
                    </a:lnTo>
                    <a:lnTo>
                      <a:pt x="13173" y="15997"/>
                    </a:lnTo>
                    <a:lnTo>
                      <a:pt x="13154" y="14822"/>
                    </a:lnTo>
                    <a:lnTo>
                      <a:pt x="13116" y="13647"/>
                    </a:lnTo>
                    <a:lnTo>
                      <a:pt x="13059" y="12472"/>
                    </a:lnTo>
                    <a:lnTo>
                      <a:pt x="13002" y="11316"/>
                    </a:lnTo>
                    <a:lnTo>
                      <a:pt x="12926" y="10141"/>
                    </a:lnTo>
                    <a:lnTo>
                      <a:pt x="12832" y="8965"/>
                    </a:lnTo>
                    <a:lnTo>
                      <a:pt x="12737" y="7790"/>
                    </a:lnTo>
                    <a:lnTo>
                      <a:pt x="12623" y="6634"/>
                    </a:lnTo>
                    <a:lnTo>
                      <a:pt x="12604" y="6577"/>
                    </a:lnTo>
                    <a:lnTo>
                      <a:pt x="12585" y="6539"/>
                    </a:lnTo>
                    <a:lnTo>
                      <a:pt x="12566" y="6502"/>
                    </a:lnTo>
                    <a:lnTo>
                      <a:pt x="12528" y="6483"/>
                    </a:lnTo>
                    <a:lnTo>
                      <a:pt x="12718" y="5800"/>
                    </a:lnTo>
                    <a:lnTo>
                      <a:pt x="12945" y="5118"/>
                    </a:lnTo>
                    <a:lnTo>
                      <a:pt x="13419" y="3772"/>
                    </a:lnTo>
                    <a:lnTo>
                      <a:pt x="13457" y="3640"/>
                    </a:lnTo>
                    <a:lnTo>
                      <a:pt x="13533" y="3507"/>
                    </a:lnTo>
                    <a:lnTo>
                      <a:pt x="13684" y="3260"/>
                    </a:lnTo>
                    <a:lnTo>
                      <a:pt x="13836" y="3014"/>
                    </a:lnTo>
                    <a:lnTo>
                      <a:pt x="13893" y="2881"/>
                    </a:lnTo>
                    <a:lnTo>
                      <a:pt x="13950" y="2749"/>
                    </a:lnTo>
                    <a:lnTo>
                      <a:pt x="13969" y="2654"/>
                    </a:lnTo>
                    <a:lnTo>
                      <a:pt x="13969" y="2559"/>
                    </a:lnTo>
                    <a:lnTo>
                      <a:pt x="13931" y="2445"/>
                    </a:lnTo>
                    <a:lnTo>
                      <a:pt x="13912" y="2408"/>
                    </a:lnTo>
                    <a:lnTo>
                      <a:pt x="13874" y="2370"/>
                    </a:lnTo>
                    <a:lnTo>
                      <a:pt x="13741" y="2275"/>
                    </a:lnTo>
                    <a:lnTo>
                      <a:pt x="13533" y="2161"/>
                    </a:lnTo>
                    <a:lnTo>
                      <a:pt x="13305" y="2047"/>
                    </a:lnTo>
                    <a:lnTo>
                      <a:pt x="13192" y="2010"/>
                    </a:lnTo>
                    <a:lnTo>
                      <a:pt x="13097" y="1991"/>
                    </a:lnTo>
                    <a:lnTo>
                      <a:pt x="13078" y="1934"/>
                    </a:lnTo>
                    <a:lnTo>
                      <a:pt x="13040" y="1896"/>
                    </a:lnTo>
                    <a:lnTo>
                      <a:pt x="12832" y="1763"/>
                    </a:lnTo>
                    <a:lnTo>
                      <a:pt x="12623" y="1668"/>
                    </a:lnTo>
                    <a:lnTo>
                      <a:pt x="12377" y="1593"/>
                    </a:lnTo>
                    <a:lnTo>
                      <a:pt x="12149" y="1574"/>
                    </a:lnTo>
                    <a:lnTo>
                      <a:pt x="12036" y="1574"/>
                    </a:lnTo>
                    <a:lnTo>
                      <a:pt x="11979" y="1593"/>
                    </a:lnTo>
                    <a:lnTo>
                      <a:pt x="11941" y="1612"/>
                    </a:lnTo>
                    <a:lnTo>
                      <a:pt x="11903" y="1649"/>
                    </a:lnTo>
                    <a:lnTo>
                      <a:pt x="11884" y="1706"/>
                    </a:lnTo>
                    <a:lnTo>
                      <a:pt x="11770" y="1991"/>
                    </a:lnTo>
                    <a:lnTo>
                      <a:pt x="11694" y="2275"/>
                    </a:lnTo>
                    <a:lnTo>
                      <a:pt x="11581" y="1858"/>
                    </a:lnTo>
                    <a:lnTo>
                      <a:pt x="11505" y="1422"/>
                    </a:lnTo>
                    <a:lnTo>
                      <a:pt x="11467" y="1176"/>
                    </a:lnTo>
                    <a:lnTo>
                      <a:pt x="11467" y="910"/>
                    </a:lnTo>
                    <a:lnTo>
                      <a:pt x="11448" y="645"/>
                    </a:lnTo>
                    <a:lnTo>
                      <a:pt x="11410" y="512"/>
                    </a:lnTo>
                    <a:lnTo>
                      <a:pt x="11372" y="398"/>
                    </a:lnTo>
                    <a:lnTo>
                      <a:pt x="11315" y="304"/>
                    </a:lnTo>
                    <a:lnTo>
                      <a:pt x="11239" y="228"/>
                    </a:lnTo>
                    <a:lnTo>
                      <a:pt x="11126" y="152"/>
                    </a:lnTo>
                    <a:lnTo>
                      <a:pt x="11012" y="95"/>
                    </a:lnTo>
                    <a:lnTo>
                      <a:pt x="10898" y="57"/>
                    </a:lnTo>
                    <a:lnTo>
                      <a:pt x="10766" y="19"/>
                    </a:lnTo>
                    <a:lnTo>
                      <a:pt x="10633" y="0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68"/>
              <p:cNvSpPr/>
              <p:nvPr/>
            </p:nvSpPr>
            <p:spPr>
              <a:xfrm>
                <a:off x="1060100" y="3348113"/>
                <a:ext cx="349225" cy="478125"/>
              </a:xfrm>
              <a:custGeom>
                <a:avLst/>
                <a:gdLst/>
                <a:ahLst/>
                <a:cxnLst/>
                <a:rect l="l" t="t" r="r" b="b"/>
                <a:pathLst>
                  <a:path w="13969" h="19125" fill="none" extrusionOk="0">
                    <a:moveTo>
                      <a:pt x="10500" y="0"/>
                    </a:moveTo>
                    <a:lnTo>
                      <a:pt x="10500" y="0"/>
                    </a:lnTo>
                    <a:lnTo>
                      <a:pt x="10349" y="19"/>
                    </a:lnTo>
                    <a:lnTo>
                      <a:pt x="10349" y="19"/>
                    </a:lnTo>
                    <a:lnTo>
                      <a:pt x="10197" y="38"/>
                    </a:lnTo>
                    <a:lnTo>
                      <a:pt x="10083" y="95"/>
                    </a:lnTo>
                    <a:lnTo>
                      <a:pt x="9970" y="171"/>
                    </a:lnTo>
                    <a:lnTo>
                      <a:pt x="9856" y="285"/>
                    </a:lnTo>
                    <a:lnTo>
                      <a:pt x="9856" y="285"/>
                    </a:lnTo>
                    <a:lnTo>
                      <a:pt x="9799" y="342"/>
                    </a:lnTo>
                    <a:lnTo>
                      <a:pt x="9723" y="380"/>
                    </a:lnTo>
                    <a:lnTo>
                      <a:pt x="9553" y="436"/>
                    </a:lnTo>
                    <a:lnTo>
                      <a:pt x="9401" y="493"/>
                    </a:lnTo>
                    <a:lnTo>
                      <a:pt x="9325" y="550"/>
                    </a:lnTo>
                    <a:lnTo>
                      <a:pt x="9268" y="607"/>
                    </a:lnTo>
                    <a:lnTo>
                      <a:pt x="9268" y="607"/>
                    </a:lnTo>
                    <a:lnTo>
                      <a:pt x="9174" y="759"/>
                    </a:lnTo>
                    <a:lnTo>
                      <a:pt x="9098" y="929"/>
                    </a:lnTo>
                    <a:lnTo>
                      <a:pt x="9079" y="1081"/>
                    </a:lnTo>
                    <a:lnTo>
                      <a:pt x="9079" y="1251"/>
                    </a:lnTo>
                    <a:lnTo>
                      <a:pt x="8794" y="1251"/>
                    </a:lnTo>
                    <a:lnTo>
                      <a:pt x="8794" y="1251"/>
                    </a:lnTo>
                    <a:lnTo>
                      <a:pt x="8738" y="1251"/>
                    </a:lnTo>
                    <a:lnTo>
                      <a:pt x="8700" y="1270"/>
                    </a:lnTo>
                    <a:lnTo>
                      <a:pt x="8700" y="1270"/>
                    </a:lnTo>
                    <a:lnTo>
                      <a:pt x="8586" y="910"/>
                    </a:lnTo>
                    <a:lnTo>
                      <a:pt x="8586" y="910"/>
                    </a:lnTo>
                    <a:lnTo>
                      <a:pt x="8624" y="853"/>
                    </a:lnTo>
                    <a:lnTo>
                      <a:pt x="8605" y="778"/>
                    </a:lnTo>
                    <a:lnTo>
                      <a:pt x="8586" y="721"/>
                    </a:lnTo>
                    <a:lnTo>
                      <a:pt x="8529" y="664"/>
                    </a:lnTo>
                    <a:lnTo>
                      <a:pt x="8529" y="664"/>
                    </a:lnTo>
                    <a:lnTo>
                      <a:pt x="7714" y="57"/>
                    </a:lnTo>
                    <a:lnTo>
                      <a:pt x="7714" y="57"/>
                    </a:lnTo>
                    <a:lnTo>
                      <a:pt x="7676" y="38"/>
                    </a:lnTo>
                    <a:lnTo>
                      <a:pt x="7638" y="38"/>
                    </a:lnTo>
                    <a:lnTo>
                      <a:pt x="7638" y="38"/>
                    </a:lnTo>
                    <a:lnTo>
                      <a:pt x="7581" y="38"/>
                    </a:lnTo>
                    <a:lnTo>
                      <a:pt x="7525" y="76"/>
                    </a:lnTo>
                    <a:lnTo>
                      <a:pt x="7525" y="76"/>
                    </a:lnTo>
                    <a:lnTo>
                      <a:pt x="6615" y="948"/>
                    </a:lnTo>
                    <a:lnTo>
                      <a:pt x="6615" y="948"/>
                    </a:lnTo>
                    <a:lnTo>
                      <a:pt x="6577" y="986"/>
                    </a:lnTo>
                    <a:lnTo>
                      <a:pt x="6558" y="1005"/>
                    </a:lnTo>
                    <a:lnTo>
                      <a:pt x="6558" y="1081"/>
                    </a:lnTo>
                    <a:lnTo>
                      <a:pt x="6558" y="1081"/>
                    </a:lnTo>
                    <a:lnTo>
                      <a:pt x="6539" y="1138"/>
                    </a:lnTo>
                    <a:lnTo>
                      <a:pt x="6539" y="1138"/>
                    </a:lnTo>
                    <a:lnTo>
                      <a:pt x="6520" y="1308"/>
                    </a:lnTo>
                    <a:lnTo>
                      <a:pt x="6539" y="1460"/>
                    </a:lnTo>
                    <a:lnTo>
                      <a:pt x="6558" y="1612"/>
                    </a:lnTo>
                    <a:lnTo>
                      <a:pt x="6615" y="1744"/>
                    </a:lnTo>
                    <a:lnTo>
                      <a:pt x="6615" y="1744"/>
                    </a:lnTo>
                    <a:lnTo>
                      <a:pt x="6539" y="1744"/>
                    </a:lnTo>
                    <a:lnTo>
                      <a:pt x="6539" y="1744"/>
                    </a:lnTo>
                    <a:lnTo>
                      <a:pt x="6368" y="1763"/>
                    </a:lnTo>
                    <a:lnTo>
                      <a:pt x="6179" y="1782"/>
                    </a:lnTo>
                    <a:lnTo>
                      <a:pt x="6179" y="1782"/>
                    </a:lnTo>
                    <a:lnTo>
                      <a:pt x="6122" y="1536"/>
                    </a:lnTo>
                    <a:lnTo>
                      <a:pt x="6122" y="1536"/>
                    </a:lnTo>
                    <a:lnTo>
                      <a:pt x="6103" y="1479"/>
                    </a:lnTo>
                    <a:lnTo>
                      <a:pt x="6065" y="1441"/>
                    </a:lnTo>
                    <a:lnTo>
                      <a:pt x="6027" y="1422"/>
                    </a:lnTo>
                    <a:lnTo>
                      <a:pt x="5970" y="1403"/>
                    </a:lnTo>
                    <a:lnTo>
                      <a:pt x="5970" y="1403"/>
                    </a:lnTo>
                    <a:lnTo>
                      <a:pt x="5970" y="1403"/>
                    </a:lnTo>
                    <a:lnTo>
                      <a:pt x="5970" y="1403"/>
                    </a:lnTo>
                    <a:lnTo>
                      <a:pt x="5876" y="1422"/>
                    </a:lnTo>
                    <a:lnTo>
                      <a:pt x="5876" y="1422"/>
                    </a:lnTo>
                    <a:lnTo>
                      <a:pt x="5591" y="1384"/>
                    </a:lnTo>
                    <a:lnTo>
                      <a:pt x="5307" y="1346"/>
                    </a:lnTo>
                    <a:lnTo>
                      <a:pt x="5307" y="1346"/>
                    </a:lnTo>
                    <a:lnTo>
                      <a:pt x="5023" y="1289"/>
                    </a:lnTo>
                    <a:lnTo>
                      <a:pt x="4738" y="1270"/>
                    </a:lnTo>
                    <a:lnTo>
                      <a:pt x="4738" y="1270"/>
                    </a:lnTo>
                    <a:lnTo>
                      <a:pt x="4511" y="1289"/>
                    </a:lnTo>
                    <a:lnTo>
                      <a:pt x="4416" y="1327"/>
                    </a:lnTo>
                    <a:lnTo>
                      <a:pt x="4321" y="1365"/>
                    </a:lnTo>
                    <a:lnTo>
                      <a:pt x="4227" y="1422"/>
                    </a:lnTo>
                    <a:lnTo>
                      <a:pt x="4132" y="1498"/>
                    </a:lnTo>
                    <a:lnTo>
                      <a:pt x="4056" y="1593"/>
                    </a:lnTo>
                    <a:lnTo>
                      <a:pt x="3961" y="1706"/>
                    </a:lnTo>
                    <a:lnTo>
                      <a:pt x="3961" y="1706"/>
                    </a:lnTo>
                    <a:lnTo>
                      <a:pt x="3905" y="1820"/>
                    </a:lnTo>
                    <a:lnTo>
                      <a:pt x="3848" y="1934"/>
                    </a:lnTo>
                    <a:lnTo>
                      <a:pt x="3829" y="2047"/>
                    </a:lnTo>
                    <a:lnTo>
                      <a:pt x="3791" y="2180"/>
                    </a:lnTo>
                    <a:lnTo>
                      <a:pt x="3791" y="2294"/>
                    </a:lnTo>
                    <a:lnTo>
                      <a:pt x="3791" y="2408"/>
                    </a:lnTo>
                    <a:lnTo>
                      <a:pt x="3829" y="2654"/>
                    </a:lnTo>
                    <a:lnTo>
                      <a:pt x="3886" y="2900"/>
                    </a:lnTo>
                    <a:lnTo>
                      <a:pt x="3999" y="3128"/>
                    </a:lnTo>
                    <a:lnTo>
                      <a:pt x="4113" y="3355"/>
                    </a:lnTo>
                    <a:lnTo>
                      <a:pt x="4246" y="3564"/>
                    </a:lnTo>
                    <a:lnTo>
                      <a:pt x="4246" y="3564"/>
                    </a:lnTo>
                    <a:lnTo>
                      <a:pt x="3942" y="3507"/>
                    </a:lnTo>
                    <a:lnTo>
                      <a:pt x="3942" y="3507"/>
                    </a:lnTo>
                    <a:lnTo>
                      <a:pt x="3905" y="3488"/>
                    </a:lnTo>
                    <a:lnTo>
                      <a:pt x="3905" y="3488"/>
                    </a:lnTo>
                    <a:lnTo>
                      <a:pt x="3829" y="3507"/>
                    </a:lnTo>
                    <a:lnTo>
                      <a:pt x="3772" y="3564"/>
                    </a:lnTo>
                    <a:lnTo>
                      <a:pt x="3734" y="3621"/>
                    </a:lnTo>
                    <a:lnTo>
                      <a:pt x="3734" y="3677"/>
                    </a:lnTo>
                    <a:lnTo>
                      <a:pt x="3715" y="3677"/>
                    </a:lnTo>
                    <a:lnTo>
                      <a:pt x="3715" y="3677"/>
                    </a:lnTo>
                    <a:lnTo>
                      <a:pt x="3469" y="3677"/>
                    </a:lnTo>
                    <a:lnTo>
                      <a:pt x="3469" y="3677"/>
                    </a:lnTo>
                    <a:lnTo>
                      <a:pt x="3165" y="3696"/>
                    </a:lnTo>
                    <a:lnTo>
                      <a:pt x="2862" y="3734"/>
                    </a:lnTo>
                    <a:lnTo>
                      <a:pt x="2559" y="3810"/>
                    </a:lnTo>
                    <a:lnTo>
                      <a:pt x="2256" y="3905"/>
                    </a:lnTo>
                    <a:lnTo>
                      <a:pt x="2256" y="3905"/>
                    </a:lnTo>
                    <a:lnTo>
                      <a:pt x="2199" y="3943"/>
                    </a:lnTo>
                    <a:lnTo>
                      <a:pt x="2161" y="3981"/>
                    </a:lnTo>
                    <a:lnTo>
                      <a:pt x="2142" y="4019"/>
                    </a:lnTo>
                    <a:lnTo>
                      <a:pt x="2123" y="4075"/>
                    </a:lnTo>
                    <a:lnTo>
                      <a:pt x="2123" y="4075"/>
                    </a:lnTo>
                    <a:lnTo>
                      <a:pt x="2180" y="4492"/>
                    </a:lnTo>
                    <a:lnTo>
                      <a:pt x="2180" y="4492"/>
                    </a:lnTo>
                    <a:lnTo>
                      <a:pt x="2142" y="4455"/>
                    </a:lnTo>
                    <a:lnTo>
                      <a:pt x="2085" y="4455"/>
                    </a:lnTo>
                    <a:lnTo>
                      <a:pt x="2085" y="4455"/>
                    </a:lnTo>
                    <a:lnTo>
                      <a:pt x="2066" y="4455"/>
                    </a:lnTo>
                    <a:lnTo>
                      <a:pt x="2066" y="4455"/>
                    </a:lnTo>
                    <a:lnTo>
                      <a:pt x="1554" y="4492"/>
                    </a:lnTo>
                    <a:lnTo>
                      <a:pt x="1289" y="4530"/>
                    </a:lnTo>
                    <a:lnTo>
                      <a:pt x="1005" y="4568"/>
                    </a:lnTo>
                    <a:lnTo>
                      <a:pt x="739" y="4625"/>
                    </a:lnTo>
                    <a:lnTo>
                      <a:pt x="493" y="4720"/>
                    </a:lnTo>
                    <a:lnTo>
                      <a:pt x="246" y="4834"/>
                    </a:lnTo>
                    <a:lnTo>
                      <a:pt x="57" y="4966"/>
                    </a:lnTo>
                    <a:lnTo>
                      <a:pt x="57" y="4966"/>
                    </a:lnTo>
                    <a:lnTo>
                      <a:pt x="19" y="5004"/>
                    </a:lnTo>
                    <a:lnTo>
                      <a:pt x="0" y="5042"/>
                    </a:lnTo>
                    <a:lnTo>
                      <a:pt x="0" y="5118"/>
                    </a:lnTo>
                    <a:lnTo>
                      <a:pt x="0" y="5118"/>
                    </a:lnTo>
                    <a:lnTo>
                      <a:pt x="76" y="5345"/>
                    </a:lnTo>
                    <a:lnTo>
                      <a:pt x="152" y="5554"/>
                    </a:lnTo>
                    <a:lnTo>
                      <a:pt x="246" y="5762"/>
                    </a:lnTo>
                    <a:lnTo>
                      <a:pt x="360" y="5971"/>
                    </a:lnTo>
                    <a:lnTo>
                      <a:pt x="853" y="6767"/>
                    </a:lnTo>
                    <a:lnTo>
                      <a:pt x="853" y="6767"/>
                    </a:lnTo>
                    <a:lnTo>
                      <a:pt x="1043" y="7146"/>
                    </a:lnTo>
                    <a:lnTo>
                      <a:pt x="1346" y="7696"/>
                    </a:lnTo>
                    <a:lnTo>
                      <a:pt x="1516" y="7980"/>
                    </a:lnTo>
                    <a:lnTo>
                      <a:pt x="1706" y="8207"/>
                    </a:lnTo>
                    <a:lnTo>
                      <a:pt x="1782" y="8321"/>
                    </a:lnTo>
                    <a:lnTo>
                      <a:pt x="1876" y="8397"/>
                    </a:lnTo>
                    <a:lnTo>
                      <a:pt x="1952" y="8454"/>
                    </a:lnTo>
                    <a:lnTo>
                      <a:pt x="2047" y="8492"/>
                    </a:lnTo>
                    <a:lnTo>
                      <a:pt x="2047" y="8492"/>
                    </a:lnTo>
                    <a:lnTo>
                      <a:pt x="2009" y="8530"/>
                    </a:lnTo>
                    <a:lnTo>
                      <a:pt x="2009" y="8605"/>
                    </a:lnTo>
                    <a:lnTo>
                      <a:pt x="2009" y="8605"/>
                    </a:lnTo>
                    <a:lnTo>
                      <a:pt x="2009" y="8681"/>
                    </a:lnTo>
                    <a:lnTo>
                      <a:pt x="2028" y="8738"/>
                    </a:lnTo>
                    <a:lnTo>
                      <a:pt x="2066" y="8776"/>
                    </a:lnTo>
                    <a:lnTo>
                      <a:pt x="2123" y="8814"/>
                    </a:lnTo>
                    <a:lnTo>
                      <a:pt x="2123" y="8814"/>
                    </a:lnTo>
                    <a:lnTo>
                      <a:pt x="2142" y="8871"/>
                    </a:lnTo>
                    <a:lnTo>
                      <a:pt x="2161" y="8909"/>
                    </a:lnTo>
                    <a:lnTo>
                      <a:pt x="2218" y="8947"/>
                    </a:lnTo>
                    <a:lnTo>
                      <a:pt x="2275" y="8965"/>
                    </a:lnTo>
                    <a:lnTo>
                      <a:pt x="2275" y="8965"/>
                    </a:lnTo>
                    <a:lnTo>
                      <a:pt x="2293" y="8965"/>
                    </a:lnTo>
                    <a:lnTo>
                      <a:pt x="2293" y="8965"/>
                    </a:lnTo>
                    <a:lnTo>
                      <a:pt x="3848" y="8833"/>
                    </a:lnTo>
                    <a:lnTo>
                      <a:pt x="3848" y="8833"/>
                    </a:lnTo>
                    <a:lnTo>
                      <a:pt x="4378" y="8757"/>
                    </a:lnTo>
                    <a:lnTo>
                      <a:pt x="4738" y="8719"/>
                    </a:lnTo>
                    <a:lnTo>
                      <a:pt x="5099" y="8700"/>
                    </a:lnTo>
                    <a:lnTo>
                      <a:pt x="5099" y="8700"/>
                    </a:lnTo>
                    <a:lnTo>
                      <a:pt x="5326" y="8719"/>
                    </a:lnTo>
                    <a:lnTo>
                      <a:pt x="5535" y="8757"/>
                    </a:lnTo>
                    <a:lnTo>
                      <a:pt x="5610" y="8795"/>
                    </a:lnTo>
                    <a:lnTo>
                      <a:pt x="5686" y="8833"/>
                    </a:lnTo>
                    <a:lnTo>
                      <a:pt x="5743" y="8890"/>
                    </a:lnTo>
                    <a:lnTo>
                      <a:pt x="5781" y="8965"/>
                    </a:lnTo>
                    <a:lnTo>
                      <a:pt x="5781" y="8965"/>
                    </a:lnTo>
                    <a:lnTo>
                      <a:pt x="5933" y="9382"/>
                    </a:lnTo>
                    <a:lnTo>
                      <a:pt x="6046" y="9818"/>
                    </a:lnTo>
                    <a:lnTo>
                      <a:pt x="6141" y="10273"/>
                    </a:lnTo>
                    <a:lnTo>
                      <a:pt x="6217" y="10728"/>
                    </a:lnTo>
                    <a:lnTo>
                      <a:pt x="6293" y="11183"/>
                    </a:lnTo>
                    <a:lnTo>
                      <a:pt x="6331" y="11657"/>
                    </a:lnTo>
                    <a:lnTo>
                      <a:pt x="6425" y="12548"/>
                    </a:lnTo>
                    <a:lnTo>
                      <a:pt x="6425" y="12548"/>
                    </a:lnTo>
                    <a:lnTo>
                      <a:pt x="6520" y="13344"/>
                    </a:lnTo>
                    <a:lnTo>
                      <a:pt x="6634" y="14121"/>
                    </a:lnTo>
                    <a:lnTo>
                      <a:pt x="6766" y="14879"/>
                    </a:lnTo>
                    <a:lnTo>
                      <a:pt x="6918" y="15656"/>
                    </a:lnTo>
                    <a:lnTo>
                      <a:pt x="7070" y="16414"/>
                    </a:lnTo>
                    <a:lnTo>
                      <a:pt x="7240" y="17191"/>
                    </a:lnTo>
                    <a:lnTo>
                      <a:pt x="7619" y="18708"/>
                    </a:lnTo>
                    <a:lnTo>
                      <a:pt x="7619" y="18708"/>
                    </a:lnTo>
                    <a:lnTo>
                      <a:pt x="6350" y="18328"/>
                    </a:lnTo>
                    <a:lnTo>
                      <a:pt x="6350" y="18328"/>
                    </a:lnTo>
                    <a:lnTo>
                      <a:pt x="6103" y="18234"/>
                    </a:lnTo>
                    <a:lnTo>
                      <a:pt x="5914" y="18158"/>
                    </a:lnTo>
                    <a:lnTo>
                      <a:pt x="5743" y="18082"/>
                    </a:lnTo>
                    <a:lnTo>
                      <a:pt x="5610" y="17968"/>
                    </a:lnTo>
                    <a:lnTo>
                      <a:pt x="5497" y="17836"/>
                    </a:lnTo>
                    <a:lnTo>
                      <a:pt x="5383" y="17684"/>
                    </a:lnTo>
                    <a:lnTo>
                      <a:pt x="5288" y="17495"/>
                    </a:lnTo>
                    <a:lnTo>
                      <a:pt x="5193" y="17267"/>
                    </a:lnTo>
                    <a:lnTo>
                      <a:pt x="5193" y="17267"/>
                    </a:lnTo>
                    <a:lnTo>
                      <a:pt x="4663" y="15789"/>
                    </a:lnTo>
                    <a:lnTo>
                      <a:pt x="4094" y="14329"/>
                    </a:lnTo>
                    <a:lnTo>
                      <a:pt x="4094" y="14329"/>
                    </a:lnTo>
                    <a:lnTo>
                      <a:pt x="3506" y="12870"/>
                    </a:lnTo>
                    <a:lnTo>
                      <a:pt x="2881" y="11410"/>
                    </a:lnTo>
                    <a:lnTo>
                      <a:pt x="2256" y="9970"/>
                    </a:lnTo>
                    <a:lnTo>
                      <a:pt x="1611" y="8530"/>
                    </a:lnTo>
                    <a:lnTo>
                      <a:pt x="1611" y="8530"/>
                    </a:lnTo>
                    <a:lnTo>
                      <a:pt x="1573" y="8492"/>
                    </a:lnTo>
                    <a:lnTo>
                      <a:pt x="1554" y="8454"/>
                    </a:lnTo>
                    <a:lnTo>
                      <a:pt x="1478" y="8435"/>
                    </a:lnTo>
                    <a:lnTo>
                      <a:pt x="1478" y="8435"/>
                    </a:lnTo>
                    <a:lnTo>
                      <a:pt x="1403" y="8454"/>
                    </a:lnTo>
                    <a:lnTo>
                      <a:pt x="1346" y="8511"/>
                    </a:lnTo>
                    <a:lnTo>
                      <a:pt x="1327" y="8548"/>
                    </a:lnTo>
                    <a:lnTo>
                      <a:pt x="1308" y="8586"/>
                    </a:lnTo>
                    <a:lnTo>
                      <a:pt x="1308" y="8643"/>
                    </a:lnTo>
                    <a:lnTo>
                      <a:pt x="1327" y="8681"/>
                    </a:lnTo>
                    <a:lnTo>
                      <a:pt x="1327" y="8681"/>
                    </a:lnTo>
                    <a:lnTo>
                      <a:pt x="2047" y="10330"/>
                    </a:lnTo>
                    <a:lnTo>
                      <a:pt x="2767" y="11979"/>
                    </a:lnTo>
                    <a:lnTo>
                      <a:pt x="3450" y="13628"/>
                    </a:lnTo>
                    <a:lnTo>
                      <a:pt x="4113" y="15296"/>
                    </a:lnTo>
                    <a:lnTo>
                      <a:pt x="4113" y="15296"/>
                    </a:lnTo>
                    <a:lnTo>
                      <a:pt x="4663" y="16755"/>
                    </a:lnTo>
                    <a:lnTo>
                      <a:pt x="4663" y="16755"/>
                    </a:lnTo>
                    <a:lnTo>
                      <a:pt x="4795" y="17134"/>
                    </a:lnTo>
                    <a:lnTo>
                      <a:pt x="4909" y="17532"/>
                    </a:lnTo>
                    <a:lnTo>
                      <a:pt x="5042" y="17930"/>
                    </a:lnTo>
                    <a:lnTo>
                      <a:pt x="5136" y="18101"/>
                    </a:lnTo>
                    <a:lnTo>
                      <a:pt x="5212" y="18272"/>
                    </a:lnTo>
                    <a:lnTo>
                      <a:pt x="5212" y="18272"/>
                    </a:lnTo>
                    <a:lnTo>
                      <a:pt x="5269" y="18347"/>
                    </a:lnTo>
                    <a:lnTo>
                      <a:pt x="5345" y="18385"/>
                    </a:lnTo>
                    <a:lnTo>
                      <a:pt x="5440" y="18423"/>
                    </a:lnTo>
                    <a:lnTo>
                      <a:pt x="5553" y="18461"/>
                    </a:lnTo>
                    <a:lnTo>
                      <a:pt x="5762" y="18499"/>
                    </a:lnTo>
                    <a:lnTo>
                      <a:pt x="5933" y="18537"/>
                    </a:lnTo>
                    <a:lnTo>
                      <a:pt x="5933" y="18537"/>
                    </a:lnTo>
                    <a:lnTo>
                      <a:pt x="7809" y="19125"/>
                    </a:lnTo>
                    <a:lnTo>
                      <a:pt x="7809" y="19125"/>
                    </a:lnTo>
                    <a:lnTo>
                      <a:pt x="7866" y="19125"/>
                    </a:lnTo>
                    <a:lnTo>
                      <a:pt x="7866" y="19125"/>
                    </a:lnTo>
                    <a:lnTo>
                      <a:pt x="7904" y="19125"/>
                    </a:lnTo>
                    <a:lnTo>
                      <a:pt x="7942" y="19087"/>
                    </a:lnTo>
                    <a:lnTo>
                      <a:pt x="7979" y="19068"/>
                    </a:lnTo>
                    <a:lnTo>
                      <a:pt x="7998" y="19030"/>
                    </a:lnTo>
                    <a:lnTo>
                      <a:pt x="7998" y="19030"/>
                    </a:lnTo>
                    <a:lnTo>
                      <a:pt x="8415" y="18973"/>
                    </a:lnTo>
                    <a:lnTo>
                      <a:pt x="8832" y="18916"/>
                    </a:lnTo>
                    <a:lnTo>
                      <a:pt x="9230" y="18840"/>
                    </a:lnTo>
                    <a:lnTo>
                      <a:pt x="9647" y="18745"/>
                    </a:lnTo>
                    <a:lnTo>
                      <a:pt x="10045" y="18632"/>
                    </a:lnTo>
                    <a:lnTo>
                      <a:pt x="10443" y="18518"/>
                    </a:lnTo>
                    <a:lnTo>
                      <a:pt x="10823" y="18366"/>
                    </a:lnTo>
                    <a:lnTo>
                      <a:pt x="11221" y="18196"/>
                    </a:lnTo>
                    <a:lnTo>
                      <a:pt x="11221" y="18196"/>
                    </a:lnTo>
                    <a:lnTo>
                      <a:pt x="11656" y="17987"/>
                    </a:lnTo>
                    <a:lnTo>
                      <a:pt x="12073" y="17779"/>
                    </a:lnTo>
                    <a:lnTo>
                      <a:pt x="12490" y="17532"/>
                    </a:lnTo>
                    <a:lnTo>
                      <a:pt x="12888" y="17267"/>
                    </a:lnTo>
                    <a:lnTo>
                      <a:pt x="12888" y="17267"/>
                    </a:lnTo>
                    <a:lnTo>
                      <a:pt x="13040" y="17153"/>
                    </a:lnTo>
                    <a:lnTo>
                      <a:pt x="13135" y="17021"/>
                    </a:lnTo>
                    <a:lnTo>
                      <a:pt x="13192" y="16869"/>
                    </a:lnTo>
                    <a:lnTo>
                      <a:pt x="13211" y="16717"/>
                    </a:lnTo>
                    <a:lnTo>
                      <a:pt x="13211" y="16566"/>
                    </a:lnTo>
                    <a:lnTo>
                      <a:pt x="13211" y="16395"/>
                    </a:lnTo>
                    <a:lnTo>
                      <a:pt x="13173" y="15997"/>
                    </a:lnTo>
                    <a:lnTo>
                      <a:pt x="13173" y="15997"/>
                    </a:lnTo>
                    <a:lnTo>
                      <a:pt x="13154" y="14822"/>
                    </a:lnTo>
                    <a:lnTo>
                      <a:pt x="13116" y="13647"/>
                    </a:lnTo>
                    <a:lnTo>
                      <a:pt x="13059" y="12472"/>
                    </a:lnTo>
                    <a:lnTo>
                      <a:pt x="13002" y="11316"/>
                    </a:lnTo>
                    <a:lnTo>
                      <a:pt x="12926" y="10141"/>
                    </a:lnTo>
                    <a:lnTo>
                      <a:pt x="12832" y="8965"/>
                    </a:lnTo>
                    <a:lnTo>
                      <a:pt x="12737" y="7790"/>
                    </a:lnTo>
                    <a:lnTo>
                      <a:pt x="12623" y="6634"/>
                    </a:lnTo>
                    <a:lnTo>
                      <a:pt x="12623" y="6634"/>
                    </a:lnTo>
                    <a:lnTo>
                      <a:pt x="12604" y="6577"/>
                    </a:lnTo>
                    <a:lnTo>
                      <a:pt x="12585" y="6539"/>
                    </a:lnTo>
                    <a:lnTo>
                      <a:pt x="12566" y="6502"/>
                    </a:lnTo>
                    <a:lnTo>
                      <a:pt x="12528" y="6483"/>
                    </a:lnTo>
                    <a:lnTo>
                      <a:pt x="12528" y="6483"/>
                    </a:lnTo>
                    <a:lnTo>
                      <a:pt x="12718" y="5800"/>
                    </a:lnTo>
                    <a:lnTo>
                      <a:pt x="12945" y="5118"/>
                    </a:lnTo>
                    <a:lnTo>
                      <a:pt x="13419" y="3772"/>
                    </a:lnTo>
                    <a:lnTo>
                      <a:pt x="13419" y="3772"/>
                    </a:lnTo>
                    <a:lnTo>
                      <a:pt x="13457" y="3640"/>
                    </a:lnTo>
                    <a:lnTo>
                      <a:pt x="13533" y="3507"/>
                    </a:lnTo>
                    <a:lnTo>
                      <a:pt x="13684" y="3260"/>
                    </a:lnTo>
                    <a:lnTo>
                      <a:pt x="13836" y="3014"/>
                    </a:lnTo>
                    <a:lnTo>
                      <a:pt x="13893" y="2881"/>
                    </a:lnTo>
                    <a:lnTo>
                      <a:pt x="13950" y="2749"/>
                    </a:lnTo>
                    <a:lnTo>
                      <a:pt x="13950" y="2749"/>
                    </a:lnTo>
                    <a:lnTo>
                      <a:pt x="13969" y="2654"/>
                    </a:lnTo>
                    <a:lnTo>
                      <a:pt x="13969" y="2559"/>
                    </a:lnTo>
                    <a:lnTo>
                      <a:pt x="13931" y="2445"/>
                    </a:lnTo>
                    <a:lnTo>
                      <a:pt x="13912" y="2408"/>
                    </a:lnTo>
                    <a:lnTo>
                      <a:pt x="13874" y="2370"/>
                    </a:lnTo>
                    <a:lnTo>
                      <a:pt x="13874" y="2370"/>
                    </a:lnTo>
                    <a:lnTo>
                      <a:pt x="13741" y="2275"/>
                    </a:lnTo>
                    <a:lnTo>
                      <a:pt x="13533" y="2161"/>
                    </a:lnTo>
                    <a:lnTo>
                      <a:pt x="13305" y="2047"/>
                    </a:lnTo>
                    <a:lnTo>
                      <a:pt x="13192" y="2010"/>
                    </a:lnTo>
                    <a:lnTo>
                      <a:pt x="13097" y="1991"/>
                    </a:lnTo>
                    <a:lnTo>
                      <a:pt x="13097" y="1991"/>
                    </a:lnTo>
                    <a:lnTo>
                      <a:pt x="13078" y="1934"/>
                    </a:lnTo>
                    <a:lnTo>
                      <a:pt x="13040" y="1896"/>
                    </a:lnTo>
                    <a:lnTo>
                      <a:pt x="13040" y="1896"/>
                    </a:lnTo>
                    <a:lnTo>
                      <a:pt x="12832" y="1763"/>
                    </a:lnTo>
                    <a:lnTo>
                      <a:pt x="12623" y="1668"/>
                    </a:lnTo>
                    <a:lnTo>
                      <a:pt x="12377" y="1593"/>
                    </a:lnTo>
                    <a:lnTo>
                      <a:pt x="12149" y="1574"/>
                    </a:lnTo>
                    <a:lnTo>
                      <a:pt x="12149" y="1574"/>
                    </a:lnTo>
                    <a:lnTo>
                      <a:pt x="12036" y="1574"/>
                    </a:lnTo>
                    <a:lnTo>
                      <a:pt x="12036" y="1574"/>
                    </a:lnTo>
                    <a:lnTo>
                      <a:pt x="11979" y="1593"/>
                    </a:lnTo>
                    <a:lnTo>
                      <a:pt x="11941" y="1612"/>
                    </a:lnTo>
                    <a:lnTo>
                      <a:pt x="11903" y="1649"/>
                    </a:lnTo>
                    <a:lnTo>
                      <a:pt x="11884" y="1706"/>
                    </a:lnTo>
                    <a:lnTo>
                      <a:pt x="11884" y="1706"/>
                    </a:lnTo>
                    <a:lnTo>
                      <a:pt x="11770" y="1991"/>
                    </a:lnTo>
                    <a:lnTo>
                      <a:pt x="11694" y="2275"/>
                    </a:lnTo>
                    <a:lnTo>
                      <a:pt x="11694" y="2275"/>
                    </a:lnTo>
                    <a:lnTo>
                      <a:pt x="11581" y="1858"/>
                    </a:lnTo>
                    <a:lnTo>
                      <a:pt x="11505" y="1422"/>
                    </a:lnTo>
                    <a:lnTo>
                      <a:pt x="11505" y="1422"/>
                    </a:lnTo>
                    <a:lnTo>
                      <a:pt x="11467" y="1176"/>
                    </a:lnTo>
                    <a:lnTo>
                      <a:pt x="11467" y="910"/>
                    </a:lnTo>
                    <a:lnTo>
                      <a:pt x="11448" y="645"/>
                    </a:lnTo>
                    <a:lnTo>
                      <a:pt x="11410" y="512"/>
                    </a:lnTo>
                    <a:lnTo>
                      <a:pt x="11372" y="398"/>
                    </a:lnTo>
                    <a:lnTo>
                      <a:pt x="11372" y="398"/>
                    </a:lnTo>
                    <a:lnTo>
                      <a:pt x="11315" y="304"/>
                    </a:lnTo>
                    <a:lnTo>
                      <a:pt x="11239" y="228"/>
                    </a:lnTo>
                    <a:lnTo>
                      <a:pt x="11126" y="152"/>
                    </a:lnTo>
                    <a:lnTo>
                      <a:pt x="11012" y="95"/>
                    </a:lnTo>
                    <a:lnTo>
                      <a:pt x="10898" y="57"/>
                    </a:lnTo>
                    <a:lnTo>
                      <a:pt x="10766" y="19"/>
                    </a:lnTo>
                    <a:lnTo>
                      <a:pt x="10633" y="0"/>
                    </a:lnTo>
                    <a:lnTo>
                      <a:pt x="10500" y="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50" name="Google Shape;8350;p68"/>
            <p:cNvGrpSpPr/>
            <p:nvPr/>
          </p:nvGrpSpPr>
          <p:grpSpPr>
            <a:xfrm>
              <a:off x="128666" y="-29942"/>
              <a:ext cx="584571" cy="437000"/>
              <a:chOff x="-522075" y="3957700"/>
              <a:chExt cx="429800" cy="321300"/>
            </a:xfrm>
          </p:grpSpPr>
          <p:sp>
            <p:nvSpPr>
              <p:cNvPr id="8351" name="Google Shape;8351;p68"/>
              <p:cNvSpPr/>
              <p:nvPr/>
            </p:nvSpPr>
            <p:spPr>
              <a:xfrm>
                <a:off x="-492700" y="3957700"/>
                <a:ext cx="3620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14482" h="9137" extrusionOk="0">
                    <a:moveTo>
                      <a:pt x="7468" y="1"/>
                    </a:moveTo>
                    <a:lnTo>
                      <a:pt x="7165" y="20"/>
                    </a:lnTo>
                    <a:lnTo>
                      <a:pt x="6862" y="58"/>
                    </a:lnTo>
                    <a:lnTo>
                      <a:pt x="6559" y="96"/>
                    </a:lnTo>
                    <a:lnTo>
                      <a:pt x="6255" y="153"/>
                    </a:lnTo>
                    <a:lnTo>
                      <a:pt x="5952" y="228"/>
                    </a:lnTo>
                    <a:lnTo>
                      <a:pt x="5668" y="304"/>
                    </a:lnTo>
                    <a:lnTo>
                      <a:pt x="5365" y="399"/>
                    </a:lnTo>
                    <a:lnTo>
                      <a:pt x="5080" y="513"/>
                    </a:lnTo>
                    <a:lnTo>
                      <a:pt x="4796" y="626"/>
                    </a:lnTo>
                    <a:lnTo>
                      <a:pt x="4531" y="759"/>
                    </a:lnTo>
                    <a:lnTo>
                      <a:pt x="4265" y="892"/>
                    </a:lnTo>
                    <a:lnTo>
                      <a:pt x="4000" y="1043"/>
                    </a:lnTo>
                    <a:lnTo>
                      <a:pt x="3735" y="1195"/>
                    </a:lnTo>
                    <a:lnTo>
                      <a:pt x="3488" y="1366"/>
                    </a:lnTo>
                    <a:lnTo>
                      <a:pt x="3242" y="1555"/>
                    </a:lnTo>
                    <a:lnTo>
                      <a:pt x="3014" y="1745"/>
                    </a:lnTo>
                    <a:lnTo>
                      <a:pt x="2787" y="1953"/>
                    </a:lnTo>
                    <a:lnTo>
                      <a:pt x="2578" y="2162"/>
                    </a:lnTo>
                    <a:lnTo>
                      <a:pt x="2389" y="2370"/>
                    </a:lnTo>
                    <a:lnTo>
                      <a:pt x="2199" y="2598"/>
                    </a:lnTo>
                    <a:lnTo>
                      <a:pt x="2010" y="2844"/>
                    </a:lnTo>
                    <a:lnTo>
                      <a:pt x="1839" y="3090"/>
                    </a:lnTo>
                    <a:lnTo>
                      <a:pt x="1688" y="3337"/>
                    </a:lnTo>
                    <a:lnTo>
                      <a:pt x="1555" y="3602"/>
                    </a:lnTo>
                    <a:lnTo>
                      <a:pt x="1441" y="3886"/>
                    </a:lnTo>
                    <a:lnTo>
                      <a:pt x="1328" y="4171"/>
                    </a:lnTo>
                    <a:lnTo>
                      <a:pt x="1233" y="4455"/>
                    </a:lnTo>
                    <a:lnTo>
                      <a:pt x="1157" y="4739"/>
                    </a:lnTo>
                    <a:lnTo>
                      <a:pt x="1081" y="5043"/>
                    </a:lnTo>
                    <a:lnTo>
                      <a:pt x="1043" y="5365"/>
                    </a:lnTo>
                    <a:lnTo>
                      <a:pt x="1024" y="5687"/>
                    </a:lnTo>
                    <a:lnTo>
                      <a:pt x="911" y="5687"/>
                    </a:lnTo>
                    <a:lnTo>
                      <a:pt x="854" y="5706"/>
                    </a:lnTo>
                    <a:lnTo>
                      <a:pt x="816" y="5725"/>
                    </a:lnTo>
                    <a:lnTo>
                      <a:pt x="797" y="5763"/>
                    </a:lnTo>
                    <a:lnTo>
                      <a:pt x="778" y="5801"/>
                    </a:lnTo>
                    <a:lnTo>
                      <a:pt x="607" y="5839"/>
                    </a:lnTo>
                    <a:lnTo>
                      <a:pt x="437" y="5914"/>
                    </a:lnTo>
                    <a:lnTo>
                      <a:pt x="304" y="5990"/>
                    </a:lnTo>
                    <a:lnTo>
                      <a:pt x="209" y="6104"/>
                    </a:lnTo>
                    <a:lnTo>
                      <a:pt x="115" y="6237"/>
                    </a:lnTo>
                    <a:lnTo>
                      <a:pt x="58" y="6369"/>
                    </a:lnTo>
                    <a:lnTo>
                      <a:pt x="20" y="6521"/>
                    </a:lnTo>
                    <a:lnTo>
                      <a:pt x="1" y="6692"/>
                    </a:lnTo>
                    <a:lnTo>
                      <a:pt x="20" y="6862"/>
                    </a:lnTo>
                    <a:lnTo>
                      <a:pt x="39" y="7033"/>
                    </a:lnTo>
                    <a:lnTo>
                      <a:pt x="77" y="7184"/>
                    </a:lnTo>
                    <a:lnTo>
                      <a:pt x="152" y="7355"/>
                    </a:lnTo>
                    <a:lnTo>
                      <a:pt x="228" y="7507"/>
                    </a:lnTo>
                    <a:lnTo>
                      <a:pt x="304" y="7658"/>
                    </a:lnTo>
                    <a:lnTo>
                      <a:pt x="418" y="7791"/>
                    </a:lnTo>
                    <a:lnTo>
                      <a:pt x="532" y="7924"/>
                    </a:lnTo>
                    <a:lnTo>
                      <a:pt x="664" y="8018"/>
                    </a:lnTo>
                    <a:lnTo>
                      <a:pt x="797" y="8113"/>
                    </a:lnTo>
                    <a:lnTo>
                      <a:pt x="1081" y="8284"/>
                    </a:lnTo>
                    <a:lnTo>
                      <a:pt x="1403" y="8416"/>
                    </a:lnTo>
                    <a:lnTo>
                      <a:pt x="1726" y="8530"/>
                    </a:lnTo>
                    <a:lnTo>
                      <a:pt x="2067" y="8625"/>
                    </a:lnTo>
                    <a:lnTo>
                      <a:pt x="2408" y="8701"/>
                    </a:lnTo>
                    <a:lnTo>
                      <a:pt x="3033" y="8852"/>
                    </a:lnTo>
                    <a:lnTo>
                      <a:pt x="3431" y="8928"/>
                    </a:lnTo>
                    <a:lnTo>
                      <a:pt x="3829" y="8985"/>
                    </a:lnTo>
                    <a:lnTo>
                      <a:pt x="4227" y="9042"/>
                    </a:lnTo>
                    <a:lnTo>
                      <a:pt x="4607" y="9080"/>
                    </a:lnTo>
                    <a:lnTo>
                      <a:pt x="5403" y="9137"/>
                    </a:lnTo>
                    <a:lnTo>
                      <a:pt x="7014" y="9137"/>
                    </a:lnTo>
                    <a:lnTo>
                      <a:pt x="7810" y="9080"/>
                    </a:lnTo>
                    <a:lnTo>
                      <a:pt x="8587" y="9023"/>
                    </a:lnTo>
                    <a:lnTo>
                      <a:pt x="9364" y="8928"/>
                    </a:lnTo>
                    <a:lnTo>
                      <a:pt x="10160" y="8795"/>
                    </a:lnTo>
                    <a:lnTo>
                      <a:pt x="10918" y="8644"/>
                    </a:lnTo>
                    <a:lnTo>
                      <a:pt x="11695" y="8473"/>
                    </a:lnTo>
                    <a:lnTo>
                      <a:pt x="12434" y="8265"/>
                    </a:lnTo>
                    <a:lnTo>
                      <a:pt x="12984" y="8094"/>
                    </a:lnTo>
                    <a:lnTo>
                      <a:pt x="13249" y="7980"/>
                    </a:lnTo>
                    <a:lnTo>
                      <a:pt x="13515" y="7867"/>
                    </a:lnTo>
                    <a:lnTo>
                      <a:pt x="13780" y="7715"/>
                    </a:lnTo>
                    <a:lnTo>
                      <a:pt x="14007" y="7544"/>
                    </a:lnTo>
                    <a:lnTo>
                      <a:pt x="14216" y="7355"/>
                    </a:lnTo>
                    <a:lnTo>
                      <a:pt x="14311" y="7241"/>
                    </a:lnTo>
                    <a:lnTo>
                      <a:pt x="14386" y="7127"/>
                    </a:lnTo>
                    <a:lnTo>
                      <a:pt x="14443" y="6976"/>
                    </a:lnTo>
                    <a:lnTo>
                      <a:pt x="14481" y="6824"/>
                    </a:lnTo>
                    <a:lnTo>
                      <a:pt x="14462" y="6673"/>
                    </a:lnTo>
                    <a:lnTo>
                      <a:pt x="14424" y="6540"/>
                    </a:lnTo>
                    <a:lnTo>
                      <a:pt x="14349" y="6407"/>
                    </a:lnTo>
                    <a:lnTo>
                      <a:pt x="14254" y="6275"/>
                    </a:lnTo>
                    <a:lnTo>
                      <a:pt x="14140" y="6180"/>
                    </a:lnTo>
                    <a:lnTo>
                      <a:pt x="14007" y="6104"/>
                    </a:lnTo>
                    <a:lnTo>
                      <a:pt x="13932" y="6085"/>
                    </a:lnTo>
                    <a:lnTo>
                      <a:pt x="13875" y="6104"/>
                    </a:lnTo>
                    <a:lnTo>
                      <a:pt x="13818" y="6123"/>
                    </a:lnTo>
                    <a:lnTo>
                      <a:pt x="13780" y="6161"/>
                    </a:lnTo>
                    <a:lnTo>
                      <a:pt x="13761" y="6218"/>
                    </a:lnTo>
                    <a:lnTo>
                      <a:pt x="13742" y="6275"/>
                    </a:lnTo>
                    <a:lnTo>
                      <a:pt x="13761" y="6312"/>
                    </a:lnTo>
                    <a:lnTo>
                      <a:pt x="13780" y="6369"/>
                    </a:lnTo>
                    <a:lnTo>
                      <a:pt x="13837" y="6407"/>
                    </a:lnTo>
                    <a:lnTo>
                      <a:pt x="13875" y="6616"/>
                    </a:lnTo>
                    <a:lnTo>
                      <a:pt x="13894" y="6805"/>
                    </a:lnTo>
                    <a:lnTo>
                      <a:pt x="13894" y="6957"/>
                    </a:lnTo>
                    <a:lnTo>
                      <a:pt x="13856" y="7109"/>
                    </a:lnTo>
                    <a:lnTo>
                      <a:pt x="13780" y="7241"/>
                    </a:lnTo>
                    <a:lnTo>
                      <a:pt x="13704" y="7336"/>
                    </a:lnTo>
                    <a:lnTo>
                      <a:pt x="13571" y="7431"/>
                    </a:lnTo>
                    <a:lnTo>
                      <a:pt x="13439" y="7488"/>
                    </a:lnTo>
                    <a:lnTo>
                      <a:pt x="13173" y="7620"/>
                    </a:lnTo>
                    <a:lnTo>
                      <a:pt x="12889" y="7734"/>
                    </a:lnTo>
                    <a:lnTo>
                      <a:pt x="12340" y="7924"/>
                    </a:lnTo>
                    <a:lnTo>
                      <a:pt x="11979" y="8037"/>
                    </a:lnTo>
                    <a:lnTo>
                      <a:pt x="11600" y="8132"/>
                    </a:lnTo>
                    <a:lnTo>
                      <a:pt x="10842" y="8284"/>
                    </a:lnTo>
                    <a:lnTo>
                      <a:pt x="9932" y="8454"/>
                    </a:lnTo>
                    <a:lnTo>
                      <a:pt x="9004" y="8587"/>
                    </a:lnTo>
                    <a:lnTo>
                      <a:pt x="8075" y="8701"/>
                    </a:lnTo>
                    <a:lnTo>
                      <a:pt x="7146" y="8757"/>
                    </a:lnTo>
                    <a:lnTo>
                      <a:pt x="6635" y="8795"/>
                    </a:lnTo>
                    <a:lnTo>
                      <a:pt x="6123" y="8795"/>
                    </a:lnTo>
                    <a:lnTo>
                      <a:pt x="5459" y="8776"/>
                    </a:lnTo>
                    <a:lnTo>
                      <a:pt x="4777" y="8739"/>
                    </a:lnTo>
                    <a:lnTo>
                      <a:pt x="4114" y="8663"/>
                    </a:lnTo>
                    <a:lnTo>
                      <a:pt x="3450" y="8568"/>
                    </a:lnTo>
                    <a:lnTo>
                      <a:pt x="3052" y="8492"/>
                    </a:lnTo>
                    <a:lnTo>
                      <a:pt x="2673" y="8397"/>
                    </a:lnTo>
                    <a:lnTo>
                      <a:pt x="1934" y="8189"/>
                    </a:lnTo>
                    <a:lnTo>
                      <a:pt x="1669" y="8113"/>
                    </a:lnTo>
                    <a:lnTo>
                      <a:pt x="1441" y="8018"/>
                    </a:lnTo>
                    <a:lnTo>
                      <a:pt x="1195" y="7905"/>
                    </a:lnTo>
                    <a:lnTo>
                      <a:pt x="967" y="7791"/>
                    </a:lnTo>
                    <a:lnTo>
                      <a:pt x="873" y="7734"/>
                    </a:lnTo>
                    <a:lnTo>
                      <a:pt x="778" y="7639"/>
                    </a:lnTo>
                    <a:lnTo>
                      <a:pt x="683" y="7544"/>
                    </a:lnTo>
                    <a:lnTo>
                      <a:pt x="588" y="7412"/>
                    </a:lnTo>
                    <a:lnTo>
                      <a:pt x="513" y="7298"/>
                    </a:lnTo>
                    <a:lnTo>
                      <a:pt x="437" y="7146"/>
                    </a:lnTo>
                    <a:lnTo>
                      <a:pt x="380" y="7014"/>
                    </a:lnTo>
                    <a:lnTo>
                      <a:pt x="342" y="6862"/>
                    </a:lnTo>
                    <a:lnTo>
                      <a:pt x="323" y="6729"/>
                    </a:lnTo>
                    <a:lnTo>
                      <a:pt x="323" y="6597"/>
                    </a:lnTo>
                    <a:lnTo>
                      <a:pt x="342" y="6483"/>
                    </a:lnTo>
                    <a:lnTo>
                      <a:pt x="399" y="6369"/>
                    </a:lnTo>
                    <a:lnTo>
                      <a:pt x="475" y="6275"/>
                    </a:lnTo>
                    <a:lnTo>
                      <a:pt x="588" y="6199"/>
                    </a:lnTo>
                    <a:lnTo>
                      <a:pt x="740" y="6161"/>
                    </a:lnTo>
                    <a:lnTo>
                      <a:pt x="948" y="6142"/>
                    </a:lnTo>
                    <a:lnTo>
                      <a:pt x="1024" y="6142"/>
                    </a:lnTo>
                    <a:lnTo>
                      <a:pt x="1062" y="6104"/>
                    </a:lnTo>
                    <a:lnTo>
                      <a:pt x="1100" y="6066"/>
                    </a:lnTo>
                    <a:lnTo>
                      <a:pt x="1119" y="6028"/>
                    </a:lnTo>
                    <a:lnTo>
                      <a:pt x="1290" y="6047"/>
                    </a:lnTo>
                    <a:lnTo>
                      <a:pt x="1460" y="6085"/>
                    </a:lnTo>
                    <a:lnTo>
                      <a:pt x="1631" y="6142"/>
                    </a:lnTo>
                    <a:lnTo>
                      <a:pt x="1801" y="6218"/>
                    </a:lnTo>
                    <a:lnTo>
                      <a:pt x="2143" y="6388"/>
                    </a:lnTo>
                    <a:lnTo>
                      <a:pt x="2446" y="6540"/>
                    </a:lnTo>
                    <a:lnTo>
                      <a:pt x="3128" y="6805"/>
                    </a:lnTo>
                    <a:lnTo>
                      <a:pt x="3829" y="7033"/>
                    </a:lnTo>
                    <a:lnTo>
                      <a:pt x="4190" y="7146"/>
                    </a:lnTo>
                    <a:lnTo>
                      <a:pt x="4550" y="7241"/>
                    </a:lnTo>
                    <a:lnTo>
                      <a:pt x="5289" y="7393"/>
                    </a:lnTo>
                    <a:lnTo>
                      <a:pt x="6028" y="7507"/>
                    </a:lnTo>
                    <a:lnTo>
                      <a:pt x="6767" y="7601"/>
                    </a:lnTo>
                    <a:lnTo>
                      <a:pt x="7374" y="7639"/>
                    </a:lnTo>
                    <a:lnTo>
                      <a:pt x="7999" y="7658"/>
                    </a:lnTo>
                    <a:lnTo>
                      <a:pt x="8587" y="7639"/>
                    </a:lnTo>
                    <a:lnTo>
                      <a:pt x="9174" y="7601"/>
                    </a:lnTo>
                    <a:lnTo>
                      <a:pt x="9762" y="7544"/>
                    </a:lnTo>
                    <a:lnTo>
                      <a:pt x="10349" y="7450"/>
                    </a:lnTo>
                    <a:lnTo>
                      <a:pt x="10937" y="7336"/>
                    </a:lnTo>
                    <a:lnTo>
                      <a:pt x="11506" y="7203"/>
                    </a:lnTo>
                    <a:lnTo>
                      <a:pt x="12074" y="7052"/>
                    </a:lnTo>
                    <a:lnTo>
                      <a:pt x="12643" y="6862"/>
                    </a:lnTo>
                    <a:lnTo>
                      <a:pt x="12700" y="6824"/>
                    </a:lnTo>
                    <a:lnTo>
                      <a:pt x="12738" y="6786"/>
                    </a:lnTo>
                    <a:lnTo>
                      <a:pt x="12756" y="6729"/>
                    </a:lnTo>
                    <a:lnTo>
                      <a:pt x="12756" y="6673"/>
                    </a:lnTo>
                    <a:lnTo>
                      <a:pt x="12738" y="6616"/>
                    </a:lnTo>
                    <a:lnTo>
                      <a:pt x="12700" y="6559"/>
                    </a:lnTo>
                    <a:lnTo>
                      <a:pt x="12662" y="6540"/>
                    </a:lnTo>
                    <a:lnTo>
                      <a:pt x="12605" y="6521"/>
                    </a:lnTo>
                    <a:lnTo>
                      <a:pt x="12548" y="6521"/>
                    </a:lnTo>
                    <a:lnTo>
                      <a:pt x="11979" y="6710"/>
                    </a:lnTo>
                    <a:lnTo>
                      <a:pt x="11411" y="6862"/>
                    </a:lnTo>
                    <a:lnTo>
                      <a:pt x="10842" y="6995"/>
                    </a:lnTo>
                    <a:lnTo>
                      <a:pt x="10255" y="7109"/>
                    </a:lnTo>
                    <a:lnTo>
                      <a:pt x="9667" y="7184"/>
                    </a:lnTo>
                    <a:lnTo>
                      <a:pt x="9098" y="7241"/>
                    </a:lnTo>
                    <a:lnTo>
                      <a:pt x="8511" y="7279"/>
                    </a:lnTo>
                    <a:lnTo>
                      <a:pt x="7923" y="7298"/>
                    </a:lnTo>
                    <a:lnTo>
                      <a:pt x="7203" y="7279"/>
                    </a:lnTo>
                    <a:lnTo>
                      <a:pt x="6483" y="7222"/>
                    </a:lnTo>
                    <a:lnTo>
                      <a:pt x="6085" y="7184"/>
                    </a:lnTo>
                    <a:lnTo>
                      <a:pt x="5687" y="7109"/>
                    </a:lnTo>
                    <a:lnTo>
                      <a:pt x="5289" y="7052"/>
                    </a:lnTo>
                    <a:lnTo>
                      <a:pt x="4910" y="6957"/>
                    </a:lnTo>
                    <a:lnTo>
                      <a:pt x="4133" y="6767"/>
                    </a:lnTo>
                    <a:lnTo>
                      <a:pt x="3356" y="6521"/>
                    </a:lnTo>
                    <a:lnTo>
                      <a:pt x="3128" y="6426"/>
                    </a:lnTo>
                    <a:lnTo>
                      <a:pt x="2882" y="6312"/>
                    </a:lnTo>
                    <a:lnTo>
                      <a:pt x="2389" y="6066"/>
                    </a:lnTo>
                    <a:lnTo>
                      <a:pt x="2124" y="5952"/>
                    </a:lnTo>
                    <a:lnTo>
                      <a:pt x="1877" y="5839"/>
                    </a:lnTo>
                    <a:lnTo>
                      <a:pt x="1631" y="5763"/>
                    </a:lnTo>
                    <a:lnTo>
                      <a:pt x="1365" y="5706"/>
                    </a:lnTo>
                    <a:lnTo>
                      <a:pt x="1384" y="5403"/>
                    </a:lnTo>
                    <a:lnTo>
                      <a:pt x="1422" y="5118"/>
                    </a:lnTo>
                    <a:lnTo>
                      <a:pt x="1479" y="4834"/>
                    </a:lnTo>
                    <a:lnTo>
                      <a:pt x="1555" y="4569"/>
                    </a:lnTo>
                    <a:lnTo>
                      <a:pt x="1631" y="4303"/>
                    </a:lnTo>
                    <a:lnTo>
                      <a:pt x="1726" y="4038"/>
                    </a:lnTo>
                    <a:lnTo>
                      <a:pt x="1839" y="3792"/>
                    </a:lnTo>
                    <a:lnTo>
                      <a:pt x="1972" y="3564"/>
                    </a:lnTo>
                    <a:lnTo>
                      <a:pt x="2105" y="3318"/>
                    </a:lnTo>
                    <a:lnTo>
                      <a:pt x="2237" y="3109"/>
                    </a:lnTo>
                    <a:lnTo>
                      <a:pt x="2408" y="2882"/>
                    </a:lnTo>
                    <a:lnTo>
                      <a:pt x="2578" y="2673"/>
                    </a:lnTo>
                    <a:lnTo>
                      <a:pt x="2749" y="2484"/>
                    </a:lnTo>
                    <a:lnTo>
                      <a:pt x="2939" y="2294"/>
                    </a:lnTo>
                    <a:lnTo>
                      <a:pt x="3128" y="2105"/>
                    </a:lnTo>
                    <a:lnTo>
                      <a:pt x="3337" y="1934"/>
                    </a:lnTo>
                    <a:lnTo>
                      <a:pt x="3545" y="1764"/>
                    </a:lnTo>
                    <a:lnTo>
                      <a:pt x="3773" y="1612"/>
                    </a:lnTo>
                    <a:lnTo>
                      <a:pt x="4227" y="1328"/>
                    </a:lnTo>
                    <a:lnTo>
                      <a:pt x="4720" y="1081"/>
                    </a:lnTo>
                    <a:lnTo>
                      <a:pt x="5232" y="873"/>
                    </a:lnTo>
                    <a:lnTo>
                      <a:pt x="5763" y="683"/>
                    </a:lnTo>
                    <a:lnTo>
                      <a:pt x="6293" y="532"/>
                    </a:lnTo>
                    <a:lnTo>
                      <a:pt x="6843" y="437"/>
                    </a:lnTo>
                    <a:lnTo>
                      <a:pt x="7393" y="361"/>
                    </a:lnTo>
                    <a:lnTo>
                      <a:pt x="7658" y="342"/>
                    </a:lnTo>
                    <a:lnTo>
                      <a:pt x="8208" y="342"/>
                    </a:lnTo>
                    <a:lnTo>
                      <a:pt x="8454" y="361"/>
                    </a:lnTo>
                    <a:lnTo>
                      <a:pt x="8719" y="399"/>
                    </a:lnTo>
                    <a:lnTo>
                      <a:pt x="8966" y="437"/>
                    </a:lnTo>
                    <a:lnTo>
                      <a:pt x="9231" y="494"/>
                    </a:lnTo>
                    <a:lnTo>
                      <a:pt x="9459" y="570"/>
                    </a:lnTo>
                    <a:lnTo>
                      <a:pt x="9705" y="645"/>
                    </a:lnTo>
                    <a:lnTo>
                      <a:pt x="9932" y="740"/>
                    </a:lnTo>
                    <a:lnTo>
                      <a:pt x="10179" y="854"/>
                    </a:lnTo>
                    <a:lnTo>
                      <a:pt x="10387" y="968"/>
                    </a:lnTo>
                    <a:lnTo>
                      <a:pt x="10615" y="1100"/>
                    </a:lnTo>
                    <a:lnTo>
                      <a:pt x="10823" y="1233"/>
                    </a:lnTo>
                    <a:lnTo>
                      <a:pt x="11032" y="1403"/>
                    </a:lnTo>
                    <a:lnTo>
                      <a:pt x="11240" y="1574"/>
                    </a:lnTo>
                    <a:lnTo>
                      <a:pt x="11430" y="1745"/>
                    </a:lnTo>
                    <a:lnTo>
                      <a:pt x="11619" y="1953"/>
                    </a:lnTo>
                    <a:lnTo>
                      <a:pt x="11979" y="2370"/>
                    </a:lnTo>
                    <a:lnTo>
                      <a:pt x="12150" y="2617"/>
                    </a:lnTo>
                    <a:lnTo>
                      <a:pt x="12321" y="2863"/>
                    </a:lnTo>
                    <a:lnTo>
                      <a:pt x="12491" y="3109"/>
                    </a:lnTo>
                    <a:lnTo>
                      <a:pt x="12643" y="3394"/>
                    </a:lnTo>
                    <a:lnTo>
                      <a:pt x="12775" y="3659"/>
                    </a:lnTo>
                    <a:lnTo>
                      <a:pt x="12908" y="3943"/>
                    </a:lnTo>
                    <a:lnTo>
                      <a:pt x="13003" y="4228"/>
                    </a:lnTo>
                    <a:lnTo>
                      <a:pt x="13098" y="4512"/>
                    </a:lnTo>
                    <a:lnTo>
                      <a:pt x="13154" y="4796"/>
                    </a:lnTo>
                    <a:lnTo>
                      <a:pt x="13192" y="5099"/>
                    </a:lnTo>
                    <a:lnTo>
                      <a:pt x="13211" y="5384"/>
                    </a:lnTo>
                    <a:lnTo>
                      <a:pt x="13192" y="5668"/>
                    </a:lnTo>
                    <a:lnTo>
                      <a:pt x="13154" y="5933"/>
                    </a:lnTo>
                    <a:lnTo>
                      <a:pt x="13060" y="6218"/>
                    </a:lnTo>
                    <a:lnTo>
                      <a:pt x="13060" y="6256"/>
                    </a:lnTo>
                    <a:lnTo>
                      <a:pt x="13060" y="6294"/>
                    </a:lnTo>
                    <a:lnTo>
                      <a:pt x="13098" y="6369"/>
                    </a:lnTo>
                    <a:lnTo>
                      <a:pt x="13154" y="6407"/>
                    </a:lnTo>
                    <a:lnTo>
                      <a:pt x="13230" y="6426"/>
                    </a:lnTo>
                    <a:lnTo>
                      <a:pt x="13287" y="6426"/>
                    </a:lnTo>
                    <a:lnTo>
                      <a:pt x="13325" y="6407"/>
                    </a:lnTo>
                    <a:lnTo>
                      <a:pt x="13363" y="6369"/>
                    </a:lnTo>
                    <a:lnTo>
                      <a:pt x="13401" y="6312"/>
                    </a:lnTo>
                    <a:lnTo>
                      <a:pt x="13496" y="6028"/>
                    </a:lnTo>
                    <a:lnTo>
                      <a:pt x="13553" y="5725"/>
                    </a:lnTo>
                    <a:lnTo>
                      <a:pt x="13571" y="5441"/>
                    </a:lnTo>
                    <a:lnTo>
                      <a:pt x="13553" y="5137"/>
                    </a:lnTo>
                    <a:lnTo>
                      <a:pt x="13534" y="4853"/>
                    </a:lnTo>
                    <a:lnTo>
                      <a:pt x="13477" y="4569"/>
                    </a:lnTo>
                    <a:lnTo>
                      <a:pt x="13382" y="4284"/>
                    </a:lnTo>
                    <a:lnTo>
                      <a:pt x="13287" y="4000"/>
                    </a:lnTo>
                    <a:lnTo>
                      <a:pt x="13173" y="3716"/>
                    </a:lnTo>
                    <a:lnTo>
                      <a:pt x="13041" y="3450"/>
                    </a:lnTo>
                    <a:lnTo>
                      <a:pt x="12889" y="3166"/>
                    </a:lnTo>
                    <a:lnTo>
                      <a:pt x="12738" y="2901"/>
                    </a:lnTo>
                    <a:lnTo>
                      <a:pt x="12396" y="2408"/>
                    </a:lnTo>
                    <a:lnTo>
                      <a:pt x="12055" y="1934"/>
                    </a:lnTo>
                    <a:lnTo>
                      <a:pt x="11866" y="1707"/>
                    </a:lnTo>
                    <a:lnTo>
                      <a:pt x="11657" y="1479"/>
                    </a:lnTo>
                    <a:lnTo>
                      <a:pt x="11449" y="1271"/>
                    </a:lnTo>
                    <a:lnTo>
                      <a:pt x="11221" y="1081"/>
                    </a:lnTo>
                    <a:lnTo>
                      <a:pt x="10994" y="911"/>
                    </a:lnTo>
                    <a:lnTo>
                      <a:pt x="10766" y="759"/>
                    </a:lnTo>
                    <a:lnTo>
                      <a:pt x="10520" y="626"/>
                    </a:lnTo>
                    <a:lnTo>
                      <a:pt x="10255" y="494"/>
                    </a:lnTo>
                    <a:lnTo>
                      <a:pt x="9989" y="380"/>
                    </a:lnTo>
                    <a:lnTo>
                      <a:pt x="9724" y="285"/>
                    </a:lnTo>
                    <a:lnTo>
                      <a:pt x="9459" y="209"/>
                    </a:lnTo>
                    <a:lnTo>
                      <a:pt x="9174" y="134"/>
                    </a:lnTo>
                    <a:lnTo>
                      <a:pt x="8890" y="77"/>
                    </a:lnTo>
                    <a:lnTo>
                      <a:pt x="8587" y="39"/>
                    </a:lnTo>
                    <a:lnTo>
                      <a:pt x="8283" y="20"/>
                    </a:lnTo>
                    <a:lnTo>
                      <a:pt x="7980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68"/>
              <p:cNvSpPr/>
              <p:nvPr/>
            </p:nvSpPr>
            <p:spPr>
              <a:xfrm>
                <a:off x="-492700" y="3957700"/>
                <a:ext cx="3620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14482" h="9137" fill="none" extrusionOk="0">
                    <a:moveTo>
                      <a:pt x="7791" y="1"/>
                    </a:moveTo>
                    <a:lnTo>
                      <a:pt x="7791" y="1"/>
                    </a:lnTo>
                    <a:lnTo>
                      <a:pt x="7468" y="1"/>
                    </a:lnTo>
                    <a:lnTo>
                      <a:pt x="7165" y="20"/>
                    </a:lnTo>
                    <a:lnTo>
                      <a:pt x="6862" y="58"/>
                    </a:lnTo>
                    <a:lnTo>
                      <a:pt x="6559" y="96"/>
                    </a:lnTo>
                    <a:lnTo>
                      <a:pt x="6255" y="153"/>
                    </a:lnTo>
                    <a:lnTo>
                      <a:pt x="5952" y="228"/>
                    </a:lnTo>
                    <a:lnTo>
                      <a:pt x="5668" y="304"/>
                    </a:lnTo>
                    <a:lnTo>
                      <a:pt x="5365" y="399"/>
                    </a:lnTo>
                    <a:lnTo>
                      <a:pt x="5080" y="513"/>
                    </a:lnTo>
                    <a:lnTo>
                      <a:pt x="4796" y="626"/>
                    </a:lnTo>
                    <a:lnTo>
                      <a:pt x="4531" y="759"/>
                    </a:lnTo>
                    <a:lnTo>
                      <a:pt x="4265" y="892"/>
                    </a:lnTo>
                    <a:lnTo>
                      <a:pt x="4000" y="1043"/>
                    </a:lnTo>
                    <a:lnTo>
                      <a:pt x="3735" y="1195"/>
                    </a:lnTo>
                    <a:lnTo>
                      <a:pt x="3488" y="1366"/>
                    </a:lnTo>
                    <a:lnTo>
                      <a:pt x="3242" y="1555"/>
                    </a:lnTo>
                    <a:lnTo>
                      <a:pt x="3014" y="1745"/>
                    </a:lnTo>
                    <a:lnTo>
                      <a:pt x="2787" y="1953"/>
                    </a:lnTo>
                    <a:lnTo>
                      <a:pt x="2578" y="2162"/>
                    </a:lnTo>
                    <a:lnTo>
                      <a:pt x="2389" y="2370"/>
                    </a:lnTo>
                    <a:lnTo>
                      <a:pt x="2199" y="2598"/>
                    </a:lnTo>
                    <a:lnTo>
                      <a:pt x="2010" y="2844"/>
                    </a:lnTo>
                    <a:lnTo>
                      <a:pt x="1839" y="3090"/>
                    </a:lnTo>
                    <a:lnTo>
                      <a:pt x="1688" y="3337"/>
                    </a:lnTo>
                    <a:lnTo>
                      <a:pt x="1555" y="3602"/>
                    </a:lnTo>
                    <a:lnTo>
                      <a:pt x="1441" y="3886"/>
                    </a:lnTo>
                    <a:lnTo>
                      <a:pt x="1328" y="4171"/>
                    </a:lnTo>
                    <a:lnTo>
                      <a:pt x="1233" y="4455"/>
                    </a:lnTo>
                    <a:lnTo>
                      <a:pt x="1157" y="4739"/>
                    </a:lnTo>
                    <a:lnTo>
                      <a:pt x="1081" y="5043"/>
                    </a:lnTo>
                    <a:lnTo>
                      <a:pt x="1043" y="5365"/>
                    </a:lnTo>
                    <a:lnTo>
                      <a:pt x="1024" y="5687"/>
                    </a:lnTo>
                    <a:lnTo>
                      <a:pt x="1024" y="5687"/>
                    </a:lnTo>
                    <a:lnTo>
                      <a:pt x="911" y="5687"/>
                    </a:lnTo>
                    <a:lnTo>
                      <a:pt x="911" y="5687"/>
                    </a:lnTo>
                    <a:lnTo>
                      <a:pt x="854" y="5706"/>
                    </a:lnTo>
                    <a:lnTo>
                      <a:pt x="816" y="5725"/>
                    </a:lnTo>
                    <a:lnTo>
                      <a:pt x="797" y="5763"/>
                    </a:lnTo>
                    <a:lnTo>
                      <a:pt x="778" y="5801"/>
                    </a:lnTo>
                    <a:lnTo>
                      <a:pt x="778" y="5801"/>
                    </a:lnTo>
                    <a:lnTo>
                      <a:pt x="607" y="5839"/>
                    </a:lnTo>
                    <a:lnTo>
                      <a:pt x="437" y="5914"/>
                    </a:lnTo>
                    <a:lnTo>
                      <a:pt x="304" y="5990"/>
                    </a:lnTo>
                    <a:lnTo>
                      <a:pt x="209" y="6104"/>
                    </a:lnTo>
                    <a:lnTo>
                      <a:pt x="115" y="6237"/>
                    </a:lnTo>
                    <a:lnTo>
                      <a:pt x="58" y="6369"/>
                    </a:lnTo>
                    <a:lnTo>
                      <a:pt x="20" y="6521"/>
                    </a:lnTo>
                    <a:lnTo>
                      <a:pt x="1" y="6692"/>
                    </a:lnTo>
                    <a:lnTo>
                      <a:pt x="20" y="6862"/>
                    </a:lnTo>
                    <a:lnTo>
                      <a:pt x="39" y="7033"/>
                    </a:lnTo>
                    <a:lnTo>
                      <a:pt x="77" y="7184"/>
                    </a:lnTo>
                    <a:lnTo>
                      <a:pt x="152" y="7355"/>
                    </a:lnTo>
                    <a:lnTo>
                      <a:pt x="228" y="7507"/>
                    </a:lnTo>
                    <a:lnTo>
                      <a:pt x="304" y="7658"/>
                    </a:lnTo>
                    <a:lnTo>
                      <a:pt x="418" y="7791"/>
                    </a:lnTo>
                    <a:lnTo>
                      <a:pt x="532" y="7924"/>
                    </a:lnTo>
                    <a:lnTo>
                      <a:pt x="532" y="7924"/>
                    </a:lnTo>
                    <a:lnTo>
                      <a:pt x="664" y="8018"/>
                    </a:lnTo>
                    <a:lnTo>
                      <a:pt x="797" y="8113"/>
                    </a:lnTo>
                    <a:lnTo>
                      <a:pt x="1081" y="8284"/>
                    </a:lnTo>
                    <a:lnTo>
                      <a:pt x="1403" y="8416"/>
                    </a:lnTo>
                    <a:lnTo>
                      <a:pt x="1726" y="8530"/>
                    </a:lnTo>
                    <a:lnTo>
                      <a:pt x="2067" y="8625"/>
                    </a:lnTo>
                    <a:lnTo>
                      <a:pt x="2408" y="8701"/>
                    </a:lnTo>
                    <a:lnTo>
                      <a:pt x="3033" y="8852"/>
                    </a:lnTo>
                    <a:lnTo>
                      <a:pt x="3033" y="8852"/>
                    </a:lnTo>
                    <a:lnTo>
                      <a:pt x="3431" y="8928"/>
                    </a:lnTo>
                    <a:lnTo>
                      <a:pt x="3829" y="8985"/>
                    </a:lnTo>
                    <a:lnTo>
                      <a:pt x="4227" y="9042"/>
                    </a:lnTo>
                    <a:lnTo>
                      <a:pt x="4607" y="9080"/>
                    </a:lnTo>
                    <a:lnTo>
                      <a:pt x="5403" y="9137"/>
                    </a:lnTo>
                    <a:lnTo>
                      <a:pt x="6199" y="9137"/>
                    </a:lnTo>
                    <a:lnTo>
                      <a:pt x="6199" y="9137"/>
                    </a:lnTo>
                    <a:lnTo>
                      <a:pt x="6255" y="9137"/>
                    </a:lnTo>
                    <a:lnTo>
                      <a:pt x="6255" y="9137"/>
                    </a:lnTo>
                    <a:lnTo>
                      <a:pt x="7014" y="9137"/>
                    </a:lnTo>
                    <a:lnTo>
                      <a:pt x="7810" y="9080"/>
                    </a:lnTo>
                    <a:lnTo>
                      <a:pt x="8587" y="9023"/>
                    </a:lnTo>
                    <a:lnTo>
                      <a:pt x="9364" y="8928"/>
                    </a:lnTo>
                    <a:lnTo>
                      <a:pt x="10160" y="8795"/>
                    </a:lnTo>
                    <a:lnTo>
                      <a:pt x="10918" y="8644"/>
                    </a:lnTo>
                    <a:lnTo>
                      <a:pt x="11695" y="8473"/>
                    </a:lnTo>
                    <a:lnTo>
                      <a:pt x="12434" y="8265"/>
                    </a:lnTo>
                    <a:lnTo>
                      <a:pt x="12434" y="8265"/>
                    </a:lnTo>
                    <a:lnTo>
                      <a:pt x="12984" y="8094"/>
                    </a:lnTo>
                    <a:lnTo>
                      <a:pt x="13249" y="7980"/>
                    </a:lnTo>
                    <a:lnTo>
                      <a:pt x="13515" y="7867"/>
                    </a:lnTo>
                    <a:lnTo>
                      <a:pt x="13780" y="7715"/>
                    </a:lnTo>
                    <a:lnTo>
                      <a:pt x="14007" y="7544"/>
                    </a:lnTo>
                    <a:lnTo>
                      <a:pt x="14216" y="7355"/>
                    </a:lnTo>
                    <a:lnTo>
                      <a:pt x="14311" y="7241"/>
                    </a:lnTo>
                    <a:lnTo>
                      <a:pt x="14386" y="7127"/>
                    </a:lnTo>
                    <a:lnTo>
                      <a:pt x="14386" y="7127"/>
                    </a:lnTo>
                    <a:lnTo>
                      <a:pt x="14443" y="6976"/>
                    </a:lnTo>
                    <a:lnTo>
                      <a:pt x="14481" y="6824"/>
                    </a:lnTo>
                    <a:lnTo>
                      <a:pt x="14462" y="6673"/>
                    </a:lnTo>
                    <a:lnTo>
                      <a:pt x="14424" y="6540"/>
                    </a:lnTo>
                    <a:lnTo>
                      <a:pt x="14349" y="6407"/>
                    </a:lnTo>
                    <a:lnTo>
                      <a:pt x="14254" y="6275"/>
                    </a:lnTo>
                    <a:lnTo>
                      <a:pt x="14140" y="6180"/>
                    </a:lnTo>
                    <a:lnTo>
                      <a:pt x="14007" y="6104"/>
                    </a:lnTo>
                    <a:lnTo>
                      <a:pt x="14007" y="6104"/>
                    </a:lnTo>
                    <a:lnTo>
                      <a:pt x="13932" y="6085"/>
                    </a:lnTo>
                    <a:lnTo>
                      <a:pt x="13932" y="6085"/>
                    </a:lnTo>
                    <a:lnTo>
                      <a:pt x="13875" y="6104"/>
                    </a:lnTo>
                    <a:lnTo>
                      <a:pt x="13818" y="6123"/>
                    </a:lnTo>
                    <a:lnTo>
                      <a:pt x="13780" y="6161"/>
                    </a:lnTo>
                    <a:lnTo>
                      <a:pt x="13761" y="6218"/>
                    </a:lnTo>
                    <a:lnTo>
                      <a:pt x="13742" y="6275"/>
                    </a:lnTo>
                    <a:lnTo>
                      <a:pt x="13761" y="6312"/>
                    </a:lnTo>
                    <a:lnTo>
                      <a:pt x="13780" y="6369"/>
                    </a:lnTo>
                    <a:lnTo>
                      <a:pt x="13837" y="6407"/>
                    </a:lnTo>
                    <a:lnTo>
                      <a:pt x="13837" y="6407"/>
                    </a:lnTo>
                    <a:lnTo>
                      <a:pt x="13875" y="6616"/>
                    </a:lnTo>
                    <a:lnTo>
                      <a:pt x="13894" y="6805"/>
                    </a:lnTo>
                    <a:lnTo>
                      <a:pt x="13894" y="6957"/>
                    </a:lnTo>
                    <a:lnTo>
                      <a:pt x="13856" y="7109"/>
                    </a:lnTo>
                    <a:lnTo>
                      <a:pt x="13780" y="7241"/>
                    </a:lnTo>
                    <a:lnTo>
                      <a:pt x="13704" y="7336"/>
                    </a:lnTo>
                    <a:lnTo>
                      <a:pt x="13571" y="7431"/>
                    </a:lnTo>
                    <a:lnTo>
                      <a:pt x="13439" y="7488"/>
                    </a:lnTo>
                    <a:lnTo>
                      <a:pt x="13439" y="7488"/>
                    </a:lnTo>
                    <a:lnTo>
                      <a:pt x="13173" y="7620"/>
                    </a:lnTo>
                    <a:lnTo>
                      <a:pt x="12889" y="7734"/>
                    </a:lnTo>
                    <a:lnTo>
                      <a:pt x="12340" y="7924"/>
                    </a:lnTo>
                    <a:lnTo>
                      <a:pt x="12340" y="7924"/>
                    </a:lnTo>
                    <a:lnTo>
                      <a:pt x="11979" y="8037"/>
                    </a:lnTo>
                    <a:lnTo>
                      <a:pt x="11600" y="8132"/>
                    </a:lnTo>
                    <a:lnTo>
                      <a:pt x="10842" y="8284"/>
                    </a:lnTo>
                    <a:lnTo>
                      <a:pt x="10842" y="8284"/>
                    </a:lnTo>
                    <a:lnTo>
                      <a:pt x="9932" y="8454"/>
                    </a:lnTo>
                    <a:lnTo>
                      <a:pt x="9004" y="8587"/>
                    </a:lnTo>
                    <a:lnTo>
                      <a:pt x="8075" y="8701"/>
                    </a:lnTo>
                    <a:lnTo>
                      <a:pt x="7146" y="8757"/>
                    </a:lnTo>
                    <a:lnTo>
                      <a:pt x="7146" y="8757"/>
                    </a:lnTo>
                    <a:lnTo>
                      <a:pt x="6635" y="8795"/>
                    </a:lnTo>
                    <a:lnTo>
                      <a:pt x="6123" y="8795"/>
                    </a:lnTo>
                    <a:lnTo>
                      <a:pt x="6123" y="8795"/>
                    </a:lnTo>
                    <a:lnTo>
                      <a:pt x="5459" y="8776"/>
                    </a:lnTo>
                    <a:lnTo>
                      <a:pt x="4777" y="8739"/>
                    </a:lnTo>
                    <a:lnTo>
                      <a:pt x="4114" y="8663"/>
                    </a:lnTo>
                    <a:lnTo>
                      <a:pt x="3450" y="8568"/>
                    </a:lnTo>
                    <a:lnTo>
                      <a:pt x="3450" y="8568"/>
                    </a:lnTo>
                    <a:lnTo>
                      <a:pt x="3052" y="8492"/>
                    </a:lnTo>
                    <a:lnTo>
                      <a:pt x="2673" y="8397"/>
                    </a:lnTo>
                    <a:lnTo>
                      <a:pt x="1934" y="8189"/>
                    </a:lnTo>
                    <a:lnTo>
                      <a:pt x="1934" y="8189"/>
                    </a:lnTo>
                    <a:lnTo>
                      <a:pt x="1669" y="8113"/>
                    </a:lnTo>
                    <a:lnTo>
                      <a:pt x="1441" y="8018"/>
                    </a:lnTo>
                    <a:lnTo>
                      <a:pt x="1195" y="7905"/>
                    </a:lnTo>
                    <a:lnTo>
                      <a:pt x="967" y="7791"/>
                    </a:lnTo>
                    <a:lnTo>
                      <a:pt x="967" y="7791"/>
                    </a:lnTo>
                    <a:lnTo>
                      <a:pt x="873" y="7734"/>
                    </a:lnTo>
                    <a:lnTo>
                      <a:pt x="778" y="7639"/>
                    </a:lnTo>
                    <a:lnTo>
                      <a:pt x="683" y="7544"/>
                    </a:lnTo>
                    <a:lnTo>
                      <a:pt x="588" y="7412"/>
                    </a:lnTo>
                    <a:lnTo>
                      <a:pt x="513" y="7298"/>
                    </a:lnTo>
                    <a:lnTo>
                      <a:pt x="437" y="7146"/>
                    </a:lnTo>
                    <a:lnTo>
                      <a:pt x="380" y="7014"/>
                    </a:lnTo>
                    <a:lnTo>
                      <a:pt x="342" y="6862"/>
                    </a:lnTo>
                    <a:lnTo>
                      <a:pt x="323" y="6729"/>
                    </a:lnTo>
                    <a:lnTo>
                      <a:pt x="323" y="6597"/>
                    </a:lnTo>
                    <a:lnTo>
                      <a:pt x="342" y="6483"/>
                    </a:lnTo>
                    <a:lnTo>
                      <a:pt x="399" y="6369"/>
                    </a:lnTo>
                    <a:lnTo>
                      <a:pt x="475" y="6275"/>
                    </a:lnTo>
                    <a:lnTo>
                      <a:pt x="588" y="6199"/>
                    </a:lnTo>
                    <a:lnTo>
                      <a:pt x="740" y="6161"/>
                    </a:lnTo>
                    <a:lnTo>
                      <a:pt x="948" y="6142"/>
                    </a:lnTo>
                    <a:lnTo>
                      <a:pt x="948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1024" y="6142"/>
                    </a:lnTo>
                    <a:lnTo>
                      <a:pt x="1062" y="6104"/>
                    </a:lnTo>
                    <a:lnTo>
                      <a:pt x="1100" y="6066"/>
                    </a:lnTo>
                    <a:lnTo>
                      <a:pt x="1119" y="6028"/>
                    </a:lnTo>
                    <a:lnTo>
                      <a:pt x="1119" y="6028"/>
                    </a:lnTo>
                    <a:lnTo>
                      <a:pt x="1290" y="6047"/>
                    </a:lnTo>
                    <a:lnTo>
                      <a:pt x="1460" y="6085"/>
                    </a:lnTo>
                    <a:lnTo>
                      <a:pt x="1631" y="6142"/>
                    </a:lnTo>
                    <a:lnTo>
                      <a:pt x="1801" y="6218"/>
                    </a:lnTo>
                    <a:lnTo>
                      <a:pt x="2143" y="6388"/>
                    </a:lnTo>
                    <a:lnTo>
                      <a:pt x="2446" y="6540"/>
                    </a:lnTo>
                    <a:lnTo>
                      <a:pt x="2446" y="6540"/>
                    </a:lnTo>
                    <a:lnTo>
                      <a:pt x="3128" y="6805"/>
                    </a:lnTo>
                    <a:lnTo>
                      <a:pt x="3829" y="7033"/>
                    </a:lnTo>
                    <a:lnTo>
                      <a:pt x="3829" y="7033"/>
                    </a:lnTo>
                    <a:lnTo>
                      <a:pt x="4190" y="7146"/>
                    </a:lnTo>
                    <a:lnTo>
                      <a:pt x="4550" y="7241"/>
                    </a:lnTo>
                    <a:lnTo>
                      <a:pt x="5289" y="7393"/>
                    </a:lnTo>
                    <a:lnTo>
                      <a:pt x="6028" y="7507"/>
                    </a:lnTo>
                    <a:lnTo>
                      <a:pt x="6767" y="7601"/>
                    </a:lnTo>
                    <a:lnTo>
                      <a:pt x="6767" y="7601"/>
                    </a:lnTo>
                    <a:lnTo>
                      <a:pt x="7374" y="7639"/>
                    </a:lnTo>
                    <a:lnTo>
                      <a:pt x="7999" y="7658"/>
                    </a:lnTo>
                    <a:lnTo>
                      <a:pt x="7999" y="7658"/>
                    </a:lnTo>
                    <a:lnTo>
                      <a:pt x="8587" y="7639"/>
                    </a:lnTo>
                    <a:lnTo>
                      <a:pt x="9174" y="7601"/>
                    </a:lnTo>
                    <a:lnTo>
                      <a:pt x="9762" y="7544"/>
                    </a:lnTo>
                    <a:lnTo>
                      <a:pt x="10349" y="7450"/>
                    </a:lnTo>
                    <a:lnTo>
                      <a:pt x="10937" y="7336"/>
                    </a:lnTo>
                    <a:lnTo>
                      <a:pt x="11506" y="7203"/>
                    </a:lnTo>
                    <a:lnTo>
                      <a:pt x="12074" y="7052"/>
                    </a:lnTo>
                    <a:lnTo>
                      <a:pt x="12643" y="6862"/>
                    </a:lnTo>
                    <a:lnTo>
                      <a:pt x="12643" y="6862"/>
                    </a:lnTo>
                    <a:lnTo>
                      <a:pt x="12700" y="6824"/>
                    </a:lnTo>
                    <a:lnTo>
                      <a:pt x="12738" y="6786"/>
                    </a:lnTo>
                    <a:lnTo>
                      <a:pt x="12756" y="6729"/>
                    </a:lnTo>
                    <a:lnTo>
                      <a:pt x="12756" y="6673"/>
                    </a:lnTo>
                    <a:lnTo>
                      <a:pt x="12738" y="6616"/>
                    </a:lnTo>
                    <a:lnTo>
                      <a:pt x="12700" y="6559"/>
                    </a:lnTo>
                    <a:lnTo>
                      <a:pt x="12662" y="6540"/>
                    </a:lnTo>
                    <a:lnTo>
                      <a:pt x="12605" y="6521"/>
                    </a:lnTo>
                    <a:lnTo>
                      <a:pt x="12605" y="6521"/>
                    </a:lnTo>
                    <a:lnTo>
                      <a:pt x="12548" y="6521"/>
                    </a:lnTo>
                    <a:lnTo>
                      <a:pt x="12548" y="6521"/>
                    </a:lnTo>
                    <a:lnTo>
                      <a:pt x="11979" y="6710"/>
                    </a:lnTo>
                    <a:lnTo>
                      <a:pt x="11411" y="6862"/>
                    </a:lnTo>
                    <a:lnTo>
                      <a:pt x="10842" y="6995"/>
                    </a:lnTo>
                    <a:lnTo>
                      <a:pt x="10255" y="7109"/>
                    </a:lnTo>
                    <a:lnTo>
                      <a:pt x="9667" y="7184"/>
                    </a:lnTo>
                    <a:lnTo>
                      <a:pt x="9098" y="7241"/>
                    </a:lnTo>
                    <a:lnTo>
                      <a:pt x="8511" y="7279"/>
                    </a:lnTo>
                    <a:lnTo>
                      <a:pt x="7923" y="7298"/>
                    </a:lnTo>
                    <a:lnTo>
                      <a:pt x="7923" y="7298"/>
                    </a:lnTo>
                    <a:lnTo>
                      <a:pt x="7203" y="7279"/>
                    </a:lnTo>
                    <a:lnTo>
                      <a:pt x="6483" y="7222"/>
                    </a:lnTo>
                    <a:lnTo>
                      <a:pt x="6483" y="7222"/>
                    </a:lnTo>
                    <a:lnTo>
                      <a:pt x="6085" y="7184"/>
                    </a:lnTo>
                    <a:lnTo>
                      <a:pt x="5687" y="7109"/>
                    </a:lnTo>
                    <a:lnTo>
                      <a:pt x="5289" y="7052"/>
                    </a:lnTo>
                    <a:lnTo>
                      <a:pt x="4910" y="6957"/>
                    </a:lnTo>
                    <a:lnTo>
                      <a:pt x="4133" y="6767"/>
                    </a:lnTo>
                    <a:lnTo>
                      <a:pt x="3356" y="6521"/>
                    </a:lnTo>
                    <a:lnTo>
                      <a:pt x="3356" y="6521"/>
                    </a:lnTo>
                    <a:lnTo>
                      <a:pt x="3128" y="6426"/>
                    </a:lnTo>
                    <a:lnTo>
                      <a:pt x="2882" y="6312"/>
                    </a:lnTo>
                    <a:lnTo>
                      <a:pt x="2389" y="6066"/>
                    </a:lnTo>
                    <a:lnTo>
                      <a:pt x="2124" y="5952"/>
                    </a:lnTo>
                    <a:lnTo>
                      <a:pt x="1877" y="5839"/>
                    </a:lnTo>
                    <a:lnTo>
                      <a:pt x="1631" y="5763"/>
                    </a:lnTo>
                    <a:lnTo>
                      <a:pt x="1365" y="5706"/>
                    </a:lnTo>
                    <a:lnTo>
                      <a:pt x="1365" y="5706"/>
                    </a:lnTo>
                    <a:lnTo>
                      <a:pt x="1384" y="5403"/>
                    </a:lnTo>
                    <a:lnTo>
                      <a:pt x="1422" y="5118"/>
                    </a:lnTo>
                    <a:lnTo>
                      <a:pt x="1479" y="4834"/>
                    </a:lnTo>
                    <a:lnTo>
                      <a:pt x="1555" y="4569"/>
                    </a:lnTo>
                    <a:lnTo>
                      <a:pt x="1631" y="4303"/>
                    </a:lnTo>
                    <a:lnTo>
                      <a:pt x="1726" y="4038"/>
                    </a:lnTo>
                    <a:lnTo>
                      <a:pt x="1839" y="3792"/>
                    </a:lnTo>
                    <a:lnTo>
                      <a:pt x="1972" y="3564"/>
                    </a:lnTo>
                    <a:lnTo>
                      <a:pt x="2105" y="3318"/>
                    </a:lnTo>
                    <a:lnTo>
                      <a:pt x="2237" y="3109"/>
                    </a:lnTo>
                    <a:lnTo>
                      <a:pt x="2408" y="2882"/>
                    </a:lnTo>
                    <a:lnTo>
                      <a:pt x="2578" y="2673"/>
                    </a:lnTo>
                    <a:lnTo>
                      <a:pt x="2749" y="2484"/>
                    </a:lnTo>
                    <a:lnTo>
                      <a:pt x="2939" y="2294"/>
                    </a:lnTo>
                    <a:lnTo>
                      <a:pt x="3128" y="2105"/>
                    </a:lnTo>
                    <a:lnTo>
                      <a:pt x="3337" y="1934"/>
                    </a:lnTo>
                    <a:lnTo>
                      <a:pt x="3545" y="1764"/>
                    </a:lnTo>
                    <a:lnTo>
                      <a:pt x="3773" y="1612"/>
                    </a:lnTo>
                    <a:lnTo>
                      <a:pt x="4227" y="1328"/>
                    </a:lnTo>
                    <a:lnTo>
                      <a:pt x="4720" y="1081"/>
                    </a:lnTo>
                    <a:lnTo>
                      <a:pt x="5232" y="873"/>
                    </a:lnTo>
                    <a:lnTo>
                      <a:pt x="5763" y="683"/>
                    </a:lnTo>
                    <a:lnTo>
                      <a:pt x="6293" y="532"/>
                    </a:lnTo>
                    <a:lnTo>
                      <a:pt x="6843" y="437"/>
                    </a:lnTo>
                    <a:lnTo>
                      <a:pt x="7393" y="361"/>
                    </a:lnTo>
                    <a:lnTo>
                      <a:pt x="7393" y="361"/>
                    </a:lnTo>
                    <a:lnTo>
                      <a:pt x="7658" y="342"/>
                    </a:lnTo>
                    <a:lnTo>
                      <a:pt x="7942" y="342"/>
                    </a:lnTo>
                    <a:lnTo>
                      <a:pt x="7942" y="342"/>
                    </a:lnTo>
                    <a:lnTo>
                      <a:pt x="8208" y="342"/>
                    </a:lnTo>
                    <a:lnTo>
                      <a:pt x="8454" y="361"/>
                    </a:lnTo>
                    <a:lnTo>
                      <a:pt x="8719" y="399"/>
                    </a:lnTo>
                    <a:lnTo>
                      <a:pt x="8966" y="437"/>
                    </a:lnTo>
                    <a:lnTo>
                      <a:pt x="9231" y="494"/>
                    </a:lnTo>
                    <a:lnTo>
                      <a:pt x="9459" y="570"/>
                    </a:lnTo>
                    <a:lnTo>
                      <a:pt x="9705" y="645"/>
                    </a:lnTo>
                    <a:lnTo>
                      <a:pt x="9932" y="740"/>
                    </a:lnTo>
                    <a:lnTo>
                      <a:pt x="10179" y="854"/>
                    </a:lnTo>
                    <a:lnTo>
                      <a:pt x="10387" y="968"/>
                    </a:lnTo>
                    <a:lnTo>
                      <a:pt x="10615" y="1100"/>
                    </a:lnTo>
                    <a:lnTo>
                      <a:pt x="10823" y="1233"/>
                    </a:lnTo>
                    <a:lnTo>
                      <a:pt x="11032" y="1403"/>
                    </a:lnTo>
                    <a:lnTo>
                      <a:pt x="11240" y="1574"/>
                    </a:lnTo>
                    <a:lnTo>
                      <a:pt x="11430" y="1745"/>
                    </a:lnTo>
                    <a:lnTo>
                      <a:pt x="11619" y="1953"/>
                    </a:lnTo>
                    <a:lnTo>
                      <a:pt x="11619" y="1953"/>
                    </a:lnTo>
                    <a:lnTo>
                      <a:pt x="11979" y="2370"/>
                    </a:lnTo>
                    <a:lnTo>
                      <a:pt x="12150" y="2617"/>
                    </a:lnTo>
                    <a:lnTo>
                      <a:pt x="12321" y="2863"/>
                    </a:lnTo>
                    <a:lnTo>
                      <a:pt x="12491" y="3109"/>
                    </a:lnTo>
                    <a:lnTo>
                      <a:pt x="12643" y="3394"/>
                    </a:lnTo>
                    <a:lnTo>
                      <a:pt x="12775" y="3659"/>
                    </a:lnTo>
                    <a:lnTo>
                      <a:pt x="12908" y="3943"/>
                    </a:lnTo>
                    <a:lnTo>
                      <a:pt x="13003" y="4228"/>
                    </a:lnTo>
                    <a:lnTo>
                      <a:pt x="13098" y="4512"/>
                    </a:lnTo>
                    <a:lnTo>
                      <a:pt x="13154" y="4796"/>
                    </a:lnTo>
                    <a:lnTo>
                      <a:pt x="13192" y="5099"/>
                    </a:lnTo>
                    <a:lnTo>
                      <a:pt x="13211" y="5384"/>
                    </a:lnTo>
                    <a:lnTo>
                      <a:pt x="13192" y="5668"/>
                    </a:lnTo>
                    <a:lnTo>
                      <a:pt x="13154" y="5933"/>
                    </a:lnTo>
                    <a:lnTo>
                      <a:pt x="13060" y="6218"/>
                    </a:lnTo>
                    <a:lnTo>
                      <a:pt x="13060" y="6218"/>
                    </a:lnTo>
                    <a:lnTo>
                      <a:pt x="13060" y="6256"/>
                    </a:lnTo>
                    <a:lnTo>
                      <a:pt x="13060" y="6294"/>
                    </a:lnTo>
                    <a:lnTo>
                      <a:pt x="13098" y="6369"/>
                    </a:lnTo>
                    <a:lnTo>
                      <a:pt x="13154" y="6407"/>
                    </a:lnTo>
                    <a:lnTo>
                      <a:pt x="13230" y="6426"/>
                    </a:lnTo>
                    <a:lnTo>
                      <a:pt x="13230" y="6426"/>
                    </a:lnTo>
                    <a:lnTo>
                      <a:pt x="13287" y="6426"/>
                    </a:lnTo>
                    <a:lnTo>
                      <a:pt x="13325" y="6407"/>
                    </a:lnTo>
                    <a:lnTo>
                      <a:pt x="13363" y="6369"/>
                    </a:lnTo>
                    <a:lnTo>
                      <a:pt x="13401" y="6312"/>
                    </a:lnTo>
                    <a:lnTo>
                      <a:pt x="13401" y="6312"/>
                    </a:lnTo>
                    <a:lnTo>
                      <a:pt x="13496" y="6028"/>
                    </a:lnTo>
                    <a:lnTo>
                      <a:pt x="13553" y="5725"/>
                    </a:lnTo>
                    <a:lnTo>
                      <a:pt x="13571" y="5441"/>
                    </a:lnTo>
                    <a:lnTo>
                      <a:pt x="13553" y="5137"/>
                    </a:lnTo>
                    <a:lnTo>
                      <a:pt x="13534" y="4853"/>
                    </a:lnTo>
                    <a:lnTo>
                      <a:pt x="13477" y="4569"/>
                    </a:lnTo>
                    <a:lnTo>
                      <a:pt x="13382" y="4284"/>
                    </a:lnTo>
                    <a:lnTo>
                      <a:pt x="13287" y="4000"/>
                    </a:lnTo>
                    <a:lnTo>
                      <a:pt x="13173" y="3716"/>
                    </a:lnTo>
                    <a:lnTo>
                      <a:pt x="13041" y="3450"/>
                    </a:lnTo>
                    <a:lnTo>
                      <a:pt x="12889" y="3166"/>
                    </a:lnTo>
                    <a:lnTo>
                      <a:pt x="12738" y="2901"/>
                    </a:lnTo>
                    <a:lnTo>
                      <a:pt x="12396" y="2408"/>
                    </a:lnTo>
                    <a:lnTo>
                      <a:pt x="12055" y="1934"/>
                    </a:lnTo>
                    <a:lnTo>
                      <a:pt x="12055" y="1934"/>
                    </a:lnTo>
                    <a:lnTo>
                      <a:pt x="11866" y="1707"/>
                    </a:lnTo>
                    <a:lnTo>
                      <a:pt x="11657" y="1479"/>
                    </a:lnTo>
                    <a:lnTo>
                      <a:pt x="11449" y="1271"/>
                    </a:lnTo>
                    <a:lnTo>
                      <a:pt x="11221" y="1081"/>
                    </a:lnTo>
                    <a:lnTo>
                      <a:pt x="10994" y="911"/>
                    </a:lnTo>
                    <a:lnTo>
                      <a:pt x="10766" y="759"/>
                    </a:lnTo>
                    <a:lnTo>
                      <a:pt x="10520" y="626"/>
                    </a:lnTo>
                    <a:lnTo>
                      <a:pt x="10255" y="494"/>
                    </a:lnTo>
                    <a:lnTo>
                      <a:pt x="9989" y="380"/>
                    </a:lnTo>
                    <a:lnTo>
                      <a:pt x="9724" y="285"/>
                    </a:lnTo>
                    <a:lnTo>
                      <a:pt x="9459" y="209"/>
                    </a:lnTo>
                    <a:lnTo>
                      <a:pt x="9174" y="134"/>
                    </a:lnTo>
                    <a:lnTo>
                      <a:pt x="8890" y="77"/>
                    </a:lnTo>
                    <a:lnTo>
                      <a:pt x="8587" y="39"/>
                    </a:lnTo>
                    <a:lnTo>
                      <a:pt x="8283" y="20"/>
                    </a:lnTo>
                    <a:lnTo>
                      <a:pt x="7980" y="1"/>
                    </a:lnTo>
                    <a:lnTo>
                      <a:pt x="7980" y="1"/>
                    </a:lnTo>
                    <a:lnTo>
                      <a:pt x="779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68"/>
              <p:cNvSpPr/>
              <p:nvPr/>
            </p:nvSpPr>
            <p:spPr>
              <a:xfrm>
                <a:off x="-522075" y="4131125"/>
                <a:ext cx="42980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3868" extrusionOk="0">
                    <a:moveTo>
                      <a:pt x="16016" y="1"/>
                    </a:moveTo>
                    <a:lnTo>
                      <a:pt x="15959" y="20"/>
                    </a:lnTo>
                    <a:lnTo>
                      <a:pt x="15903" y="58"/>
                    </a:lnTo>
                    <a:lnTo>
                      <a:pt x="15865" y="96"/>
                    </a:lnTo>
                    <a:lnTo>
                      <a:pt x="15846" y="153"/>
                    </a:lnTo>
                    <a:lnTo>
                      <a:pt x="15846" y="209"/>
                    </a:lnTo>
                    <a:lnTo>
                      <a:pt x="15865" y="266"/>
                    </a:lnTo>
                    <a:lnTo>
                      <a:pt x="15903" y="323"/>
                    </a:lnTo>
                    <a:lnTo>
                      <a:pt x="15978" y="342"/>
                    </a:lnTo>
                    <a:lnTo>
                      <a:pt x="16130" y="399"/>
                    </a:lnTo>
                    <a:lnTo>
                      <a:pt x="16282" y="475"/>
                    </a:lnTo>
                    <a:lnTo>
                      <a:pt x="16395" y="570"/>
                    </a:lnTo>
                    <a:lnTo>
                      <a:pt x="16509" y="664"/>
                    </a:lnTo>
                    <a:lnTo>
                      <a:pt x="16604" y="778"/>
                    </a:lnTo>
                    <a:lnTo>
                      <a:pt x="16680" y="892"/>
                    </a:lnTo>
                    <a:lnTo>
                      <a:pt x="16737" y="1005"/>
                    </a:lnTo>
                    <a:lnTo>
                      <a:pt x="16756" y="1138"/>
                    </a:lnTo>
                    <a:lnTo>
                      <a:pt x="16774" y="1252"/>
                    </a:lnTo>
                    <a:lnTo>
                      <a:pt x="16756" y="1366"/>
                    </a:lnTo>
                    <a:lnTo>
                      <a:pt x="16718" y="1498"/>
                    </a:lnTo>
                    <a:lnTo>
                      <a:pt x="16661" y="1593"/>
                    </a:lnTo>
                    <a:lnTo>
                      <a:pt x="16566" y="1688"/>
                    </a:lnTo>
                    <a:lnTo>
                      <a:pt x="16433" y="1783"/>
                    </a:lnTo>
                    <a:lnTo>
                      <a:pt x="16282" y="1858"/>
                    </a:lnTo>
                    <a:lnTo>
                      <a:pt x="16092" y="1896"/>
                    </a:lnTo>
                    <a:lnTo>
                      <a:pt x="15713" y="1991"/>
                    </a:lnTo>
                    <a:lnTo>
                      <a:pt x="15315" y="2105"/>
                    </a:lnTo>
                    <a:lnTo>
                      <a:pt x="14557" y="2351"/>
                    </a:lnTo>
                    <a:lnTo>
                      <a:pt x="14083" y="2522"/>
                    </a:lnTo>
                    <a:lnTo>
                      <a:pt x="13628" y="2730"/>
                    </a:lnTo>
                    <a:lnTo>
                      <a:pt x="13477" y="2787"/>
                    </a:lnTo>
                    <a:lnTo>
                      <a:pt x="13363" y="2825"/>
                    </a:lnTo>
                    <a:lnTo>
                      <a:pt x="13230" y="2844"/>
                    </a:lnTo>
                    <a:lnTo>
                      <a:pt x="13116" y="2844"/>
                    </a:lnTo>
                    <a:lnTo>
                      <a:pt x="12908" y="2825"/>
                    </a:lnTo>
                    <a:lnTo>
                      <a:pt x="12718" y="2787"/>
                    </a:lnTo>
                    <a:lnTo>
                      <a:pt x="12301" y="2673"/>
                    </a:lnTo>
                    <a:lnTo>
                      <a:pt x="12112" y="2635"/>
                    </a:lnTo>
                    <a:lnTo>
                      <a:pt x="11771" y="2635"/>
                    </a:lnTo>
                    <a:lnTo>
                      <a:pt x="11619" y="2654"/>
                    </a:lnTo>
                    <a:lnTo>
                      <a:pt x="11449" y="2692"/>
                    </a:lnTo>
                    <a:lnTo>
                      <a:pt x="11297" y="2730"/>
                    </a:lnTo>
                    <a:lnTo>
                      <a:pt x="11013" y="2863"/>
                    </a:lnTo>
                    <a:lnTo>
                      <a:pt x="10728" y="2996"/>
                    </a:lnTo>
                    <a:lnTo>
                      <a:pt x="10425" y="3166"/>
                    </a:lnTo>
                    <a:lnTo>
                      <a:pt x="10122" y="3280"/>
                    </a:lnTo>
                    <a:lnTo>
                      <a:pt x="9970" y="3318"/>
                    </a:lnTo>
                    <a:lnTo>
                      <a:pt x="9838" y="3356"/>
                    </a:lnTo>
                    <a:lnTo>
                      <a:pt x="9686" y="3375"/>
                    </a:lnTo>
                    <a:lnTo>
                      <a:pt x="9288" y="3375"/>
                    </a:lnTo>
                    <a:lnTo>
                      <a:pt x="9023" y="3337"/>
                    </a:lnTo>
                    <a:lnTo>
                      <a:pt x="8492" y="3242"/>
                    </a:lnTo>
                    <a:lnTo>
                      <a:pt x="8226" y="3204"/>
                    </a:lnTo>
                    <a:lnTo>
                      <a:pt x="7961" y="3185"/>
                    </a:lnTo>
                    <a:lnTo>
                      <a:pt x="7923" y="3185"/>
                    </a:lnTo>
                    <a:lnTo>
                      <a:pt x="7734" y="3204"/>
                    </a:lnTo>
                    <a:lnTo>
                      <a:pt x="7563" y="3242"/>
                    </a:lnTo>
                    <a:lnTo>
                      <a:pt x="7393" y="3299"/>
                    </a:lnTo>
                    <a:lnTo>
                      <a:pt x="7222" y="3356"/>
                    </a:lnTo>
                    <a:lnTo>
                      <a:pt x="6957" y="3450"/>
                    </a:lnTo>
                    <a:lnTo>
                      <a:pt x="6843" y="3469"/>
                    </a:lnTo>
                    <a:lnTo>
                      <a:pt x="6748" y="3488"/>
                    </a:lnTo>
                    <a:lnTo>
                      <a:pt x="6672" y="3469"/>
                    </a:lnTo>
                    <a:lnTo>
                      <a:pt x="6578" y="3450"/>
                    </a:lnTo>
                    <a:lnTo>
                      <a:pt x="6502" y="3432"/>
                    </a:lnTo>
                    <a:lnTo>
                      <a:pt x="6445" y="3375"/>
                    </a:lnTo>
                    <a:lnTo>
                      <a:pt x="6293" y="3261"/>
                    </a:lnTo>
                    <a:lnTo>
                      <a:pt x="6142" y="3128"/>
                    </a:lnTo>
                    <a:lnTo>
                      <a:pt x="5990" y="3052"/>
                    </a:lnTo>
                    <a:lnTo>
                      <a:pt x="5857" y="2996"/>
                    </a:lnTo>
                    <a:lnTo>
                      <a:pt x="5687" y="2958"/>
                    </a:lnTo>
                    <a:lnTo>
                      <a:pt x="5383" y="2958"/>
                    </a:lnTo>
                    <a:lnTo>
                      <a:pt x="5232" y="2977"/>
                    </a:lnTo>
                    <a:lnTo>
                      <a:pt x="4948" y="3033"/>
                    </a:lnTo>
                    <a:lnTo>
                      <a:pt x="4682" y="3109"/>
                    </a:lnTo>
                    <a:lnTo>
                      <a:pt x="4436" y="3185"/>
                    </a:lnTo>
                    <a:lnTo>
                      <a:pt x="4133" y="3261"/>
                    </a:lnTo>
                    <a:lnTo>
                      <a:pt x="4000" y="3280"/>
                    </a:lnTo>
                    <a:lnTo>
                      <a:pt x="3753" y="3280"/>
                    </a:lnTo>
                    <a:lnTo>
                      <a:pt x="3640" y="3261"/>
                    </a:lnTo>
                    <a:lnTo>
                      <a:pt x="3526" y="3223"/>
                    </a:lnTo>
                    <a:lnTo>
                      <a:pt x="3431" y="3185"/>
                    </a:lnTo>
                    <a:lnTo>
                      <a:pt x="3337" y="3109"/>
                    </a:lnTo>
                    <a:lnTo>
                      <a:pt x="3261" y="3015"/>
                    </a:lnTo>
                    <a:lnTo>
                      <a:pt x="3185" y="2920"/>
                    </a:lnTo>
                    <a:lnTo>
                      <a:pt x="3109" y="2787"/>
                    </a:lnTo>
                    <a:lnTo>
                      <a:pt x="3014" y="2635"/>
                    </a:lnTo>
                    <a:lnTo>
                      <a:pt x="2901" y="2522"/>
                    </a:lnTo>
                    <a:lnTo>
                      <a:pt x="2749" y="2408"/>
                    </a:lnTo>
                    <a:lnTo>
                      <a:pt x="2597" y="2313"/>
                    </a:lnTo>
                    <a:lnTo>
                      <a:pt x="2503" y="2256"/>
                    </a:lnTo>
                    <a:lnTo>
                      <a:pt x="2408" y="2218"/>
                    </a:lnTo>
                    <a:lnTo>
                      <a:pt x="2180" y="2143"/>
                    </a:lnTo>
                    <a:lnTo>
                      <a:pt x="1953" y="2105"/>
                    </a:lnTo>
                    <a:lnTo>
                      <a:pt x="1725" y="2067"/>
                    </a:lnTo>
                    <a:lnTo>
                      <a:pt x="1460" y="2048"/>
                    </a:lnTo>
                    <a:lnTo>
                      <a:pt x="1290" y="2010"/>
                    </a:lnTo>
                    <a:lnTo>
                      <a:pt x="1138" y="1972"/>
                    </a:lnTo>
                    <a:lnTo>
                      <a:pt x="1005" y="1915"/>
                    </a:lnTo>
                    <a:lnTo>
                      <a:pt x="873" y="1839"/>
                    </a:lnTo>
                    <a:lnTo>
                      <a:pt x="759" y="1764"/>
                    </a:lnTo>
                    <a:lnTo>
                      <a:pt x="683" y="1669"/>
                    </a:lnTo>
                    <a:lnTo>
                      <a:pt x="607" y="1574"/>
                    </a:lnTo>
                    <a:lnTo>
                      <a:pt x="550" y="1479"/>
                    </a:lnTo>
                    <a:lnTo>
                      <a:pt x="531" y="1366"/>
                    </a:lnTo>
                    <a:lnTo>
                      <a:pt x="531" y="1252"/>
                    </a:lnTo>
                    <a:lnTo>
                      <a:pt x="550" y="1157"/>
                    </a:lnTo>
                    <a:lnTo>
                      <a:pt x="588" y="1043"/>
                    </a:lnTo>
                    <a:lnTo>
                      <a:pt x="683" y="949"/>
                    </a:lnTo>
                    <a:lnTo>
                      <a:pt x="778" y="835"/>
                    </a:lnTo>
                    <a:lnTo>
                      <a:pt x="929" y="740"/>
                    </a:lnTo>
                    <a:lnTo>
                      <a:pt x="1100" y="664"/>
                    </a:lnTo>
                    <a:lnTo>
                      <a:pt x="1157" y="645"/>
                    </a:lnTo>
                    <a:lnTo>
                      <a:pt x="1176" y="607"/>
                    </a:lnTo>
                    <a:lnTo>
                      <a:pt x="1214" y="570"/>
                    </a:lnTo>
                    <a:lnTo>
                      <a:pt x="1233" y="513"/>
                    </a:lnTo>
                    <a:lnTo>
                      <a:pt x="1233" y="475"/>
                    </a:lnTo>
                    <a:lnTo>
                      <a:pt x="1214" y="418"/>
                    </a:lnTo>
                    <a:lnTo>
                      <a:pt x="1195" y="380"/>
                    </a:lnTo>
                    <a:lnTo>
                      <a:pt x="1138" y="342"/>
                    </a:lnTo>
                    <a:lnTo>
                      <a:pt x="854" y="190"/>
                    </a:lnTo>
                    <a:lnTo>
                      <a:pt x="816" y="172"/>
                    </a:lnTo>
                    <a:lnTo>
                      <a:pt x="759" y="153"/>
                    </a:lnTo>
                    <a:lnTo>
                      <a:pt x="721" y="172"/>
                    </a:lnTo>
                    <a:lnTo>
                      <a:pt x="664" y="190"/>
                    </a:lnTo>
                    <a:lnTo>
                      <a:pt x="626" y="228"/>
                    </a:lnTo>
                    <a:lnTo>
                      <a:pt x="607" y="285"/>
                    </a:lnTo>
                    <a:lnTo>
                      <a:pt x="588" y="342"/>
                    </a:lnTo>
                    <a:lnTo>
                      <a:pt x="607" y="399"/>
                    </a:lnTo>
                    <a:lnTo>
                      <a:pt x="626" y="437"/>
                    </a:lnTo>
                    <a:lnTo>
                      <a:pt x="683" y="475"/>
                    </a:lnTo>
                    <a:lnTo>
                      <a:pt x="702" y="494"/>
                    </a:lnTo>
                    <a:lnTo>
                      <a:pt x="531" y="607"/>
                    </a:lnTo>
                    <a:lnTo>
                      <a:pt x="380" y="740"/>
                    </a:lnTo>
                    <a:lnTo>
                      <a:pt x="247" y="892"/>
                    </a:lnTo>
                    <a:lnTo>
                      <a:pt x="133" y="1043"/>
                    </a:lnTo>
                    <a:lnTo>
                      <a:pt x="58" y="1214"/>
                    </a:lnTo>
                    <a:lnTo>
                      <a:pt x="20" y="1290"/>
                    </a:lnTo>
                    <a:lnTo>
                      <a:pt x="1" y="1385"/>
                    </a:lnTo>
                    <a:lnTo>
                      <a:pt x="1" y="1479"/>
                    </a:lnTo>
                    <a:lnTo>
                      <a:pt x="20" y="1574"/>
                    </a:lnTo>
                    <a:lnTo>
                      <a:pt x="39" y="1669"/>
                    </a:lnTo>
                    <a:lnTo>
                      <a:pt x="77" y="1745"/>
                    </a:lnTo>
                    <a:lnTo>
                      <a:pt x="190" y="1934"/>
                    </a:lnTo>
                    <a:lnTo>
                      <a:pt x="323" y="2067"/>
                    </a:lnTo>
                    <a:lnTo>
                      <a:pt x="475" y="2181"/>
                    </a:lnTo>
                    <a:lnTo>
                      <a:pt x="645" y="2256"/>
                    </a:lnTo>
                    <a:lnTo>
                      <a:pt x="816" y="2313"/>
                    </a:lnTo>
                    <a:lnTo>
                      <a:pt x="1005" y="2351"/>
                    </a:lnTo>
                    <a:lnTo>
                      <a:pt x="1403" y="2408"/>
                    </a:lnTo>
                    <a:lnTo>
                      <a:pt x="1801" y="2446"/>
                    </a:lnTo>
                    <a:lnTo>
                      <a:pt x="1991" y="2484"/>
                    </a:lnTo>
                    <a:lnTo>
                      <a:pt x="2180" y="2522"/>
                    </a:lnTo>
                    <a:lnTo>
                      <a:pt x="2351" y="2598"/>
                    </a:lnTo>
                    <a:lnTo>
                      <a:pt x="2522" y="2692"/>
                    </a:lnTo>
                    <a:lnTo>
                      <a:pt x="2673" y="2806"/>
                    </a:lnTo>
                    <a:lnTo>
                      <a:pt x="2806" y="2958"/>
                    </a:lnTo>
                    <a:lnTo>
                      <a:pt x="2957" y="3185"/>
                    </a:lnTo>
                    <a:lnTo>
                      <a:pt x="3071" y="3375"/>
                    </a:lnTo>
                    <a:lnTo>
                      <a:pt x="3147" y="3450"/>
                    </a:lnTo>
                    <a:lnTo>
                      <a:pt x="3223" y="3507"/>
                    </a:lnTo>
                    <a:lnTo>
                      <a:pt x="3337" y="3564"/>
                    </a:lnTo>
                    <a:lnTo>
                      <a:pt x="3469" y="3621"/>
                    </a:lnTo>
                    <a:lnTo>
                      <a:pt x="3621" y="3659"/>
                    </a:lnTo>
                    <a:lnTo>
                      <a:pt x="3772" y="3678"/>
                    </a:lnTo>
                    <a:lnTo>
                      <a:pt x="3905" y="3678"/>
                    </a:lnTo>
                    <a:lnTo>
                      <a:pt x="4038" y="3659"/>
                    </a:lnTo>
                    <a:lnTo>
                      <a:pt x="4284" y="3602"/>
                    </a:lnTo>
                    <a:lnTo>
                      <a:pt x="4777" y="3450"/>
                    </a:lnTo>
                    <a:lnTo>
                      <a:pt x="5099" y="3356"/>
                    </a:lnTo>
                    <a:lnTo>
                      <a:pt x="5270" y="3337"/>
                    </a:lnTo>
                    <a:lnTo>
                      <a:pt x="5573" y="3337"/>
                    </a:lnTo>
                    <a:lnTo>
                      <a:pt x="5687" y="3356"/>
                    </a:lnTo>
                    <a:lnTo>
                      <a:pt x="5819" y="3394"/>
                    </a:lnTo>
                    <a:lnTo>
                      <a:pt x="5952" y="3432"/>
                    </a:lnTo>
                    <a:lnTo>
                      <a:pt x="6009" y="3469"/>
                    </a:lnTo>
                    <a:lnTo>
                      <a:pt x="6066" y="3507"/>
                    </a:lnTo>
                    <a:lnTo>
                      <a:pt x="6161" y="3621"/>
                    </a:lnTo>
                    <a:lnTo>
                      <a:pt x="6274" y="3735"/>
                    </a:lnTo>
                    <a:lnTo>
                      <a:pt x="6331" y="3773"/>
                    </a:lnTo>
                    <a:lnTo>
                      <a:pt x="6388" y="3811"/>
                    </a:lnTo>
                    <a:lnTo>
                      <a:pt x="6540" y="3848"/>
                    </a:lnTo>
                    <a:lnTo>
                      <a:pt x="6710" y="3867"/>
                    </a:lnTo>
                    <a:lnTo>
                      <a:pt x="6862" y="3848"/>
                    </a:lnTo>
                    <a:lnTo>
                      <a:pt x="7013" y="3811"/>
                    </a:lnTo>
                    <a:lnTo>
                      <a:pt x="7317" y="3716"/>
                    </a:lnTo>
                    <a:lnTo>
                      <a:pt x="7639" y="3602"/>
                    </a:lnTo>
                    <a:lnTo>
                      <a:pt x="7791" y="3564"/>
                    </a:lnTo>
                    <a:lnTo>
                      <a:pt x="7961" y="3526"/>
                    </a:lnTo>
                    <a:lnTo>
                      <a:pt x="8113" y="3526"/>
                    </a:lnTo>
                    <a:lnTo>
                      <a:pt x="8321" y="3545"/>
                    </a:lnTo>
                    <a:lnTo>
                      <a:pt x="8511" y="3564"/>
                    </a:lnTo>
                    <a:lnTo>
                      <a:pt x="8928" y="3640"/>
                    </a:lnTo>
                    <a:lnTo>
                      <a:pt x="9326" y="3716"/>
                    </a:lnTo>
                    <a:lnTo>
                      <a:pt x="9534" y="3754"/>
                    </a:lnTo>
                    <a:lnTo>
                      <a:pt x="9932" y="3754"/>
                    </a:lnTo>
                    <a:lnTo>
                      <a:pt x="10084" y="3716"/>
                    </a:lnTo>
                    <a:lnTo>
                      <a:pt x="10236" y="3678"/>
                    </a:lnTo>
                    <a:lnTo>
                      <a:pt x="10368" y="3621"/>
                    </a:lnTo>
                    <a:lnTo>
                      <a:pt x="10653" y="3469"/>
                    </a:lnTo>
                    <a:lnTo>
                      <a:pt x="10918" y="3299"/>
                    </a:lnTo>
                    <a:lnTo>
                      <a:pt x="11145" y="3166"/>
                    </a:lnTo>
                    <a:lnTo>
                      <a:pt x="11354" y="3090"/>
                    </a:lnTo>
                    <a:lnTo>
                      <a:pt x="11581" y="3052"/>
                    </a:lnTo>
                    <a:lnTo>
                      <a:pt x="11790" y="3033"/>
                    </a:lnTo>
                    <a:lnTo>
                      <a:pt x="11922" y="3033"/>
                    </a:lnTo>
                    <a:lnTo>
                      <a:pt x="12074" y="3052"/>
                    </a:lnTo>
                    <a:lnTo>
                      <a:pt x="12377" y="3109"/>
                    </a:lnTo>
                    <a:lnTo>
                      <a:pt x="13022" y="3280"/>
                    </a:lnTo>
                    <a:lnTo>
                      <a:pt x="13135" y="3299"/>
                    </a:lnTo>
                    <a:lnTo>
                      <a:pt x="13287" y="3280"/>
                    </a:lnTo>
                    <a:lnTo>
                      <a:pt x="13439" y="3242"/>
                    </a:lnTo>
                    <a:lnTo>
                      <a:pt x="13609" y="3166"/>
                    </a:lnTo>
                    <a:lnTo>
                      <a:pt x="13799" y="3090"/>
                    </a:lnTo>
                    <a:lnTo>
                      <a:pt x="14102" y="2920"/>
                    </a:lnTo>
                    <a:lnTo>
                      <a:pt x="14348" y="2806"/>
                    </a:lnTo>
                    <a:lnTo>
                      <a:pt x="14879" y="2598"/>
                    </a:lnTo>
                    <a:lnTo>
                      <a:pt x="15410" y="2446"/>
                    </a:lnTo>
                    <a:lnTo>
                      <a:pt x="15959" y="2294"/>
                    </a:lnTo>
                    <a:lnTo>
                      <a:pt x="16509" y="2181"/>
                    </a:lnTo>
                    <a:lnTo>
                      <a:pt x="16699" y="2124"/>
                    </a:lnTo>
                    <a:lnTo>
                      <a:pt x="16812" y="2086"/>
                    </a:lnTo>
                    <a:lnTo>
                      <a:pt x="16907" y="2029"/>
                    </a:lnTo>
                    <a:lnTo>
                      <a:pt x="16983" y="1972"/>
                    </a:lnTo>
                    <a:lnTo>
                      <a:pt x="17059" y="1896"/>
                    </a:lnTo>
                    <a:lnTo>
                      <a:pt x="17116" y="1820"/>
                    </a:lnTo>
                    <a:lnTo>
                      <a:pt x="17154" y="1707"/>
                    </a:lnTo>
                    <a:lnTo>
                      <a:pt x="17191" y="1555"/>
                    </a:lnTo>
                    <a:lnTo>
                      <a:pt x="17191" y="1422"/>
                    </a:lnTo>
                    <a:lnTo>
                      <a:pt x="17191" y="1271"/>
                    </a:lnTo>
                    <a:lnTo>
                      <a:pt x="17173" y="1138"/>
                    </a:lnTo>
                    <a:lnTo>
                      <a:pt x="17135" y="1005"/>
                    </a:lnTo>
                    <a:lnTo>
                      <a:pt x="17097" y="873"/>
                    </a:lnTo>
                    <a:lnTo>
                      <a:pt x="17040" y="759"/>
                    </a:lnTo>
                    <a:lnTo>
                      <a:pt x="16964" y="645"/>
                    </a:lnTo>
                    <a:lnTo>
                      <a:pt x="16888" y="532"/>
                    </a:lnTo>
                    <a:lnTo>
                      <a:pt x="16793" y="437"/>
                    </a:lnTo>
                    <a:lnTo>
                      <a:pt x="16699" y="342"/>
                    </a:lnTo>
                    <a:lnTo>
                      <a:pt x="16585" y="247"/>
                    </a:lnTo>
                    <a:lnTo>
                      <a:pt x="16471" y="172"/>
                    </a:lnTo>
                    <a:lnTo>
                      <a:pt x="16339" y="115"/>
                    </a:lnTo>
                    <a:lnTo>
                      <a:pt x="16206" y="58"/>
                    </a:lnTo>
                    <a:lnTo>
                      <a:pt x="16073" y="20"/>
                    </a:lnTo>
                    <a:lnTo>
                      <a:pt x="16016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68"/>
              <p:cNvSpPr/>
              <p:nvPr/>
            </p:nvSpPr>
            <p:spPr>
              <a:xfrm>
                <a:off x="-522075" y="4131125"/>
                <a:ext cx="42980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3868" fill="none" extrusionOk="0">
                    <a:moveTo>
                      <a:pt x="16016" y="1"/>
                    </a:moveTo>
                    <a:lnTo>
                      <a:pt x="16016" y="1"/>
                    </a:lnTo>
                    <a:lnTo>
                      <a:pt x="15959" y="20"/>
                    </a:lnTo>
                    <a:lnTo>
                      <a:pt x="15903" y="58"/>
                    </a:lnTo>
                    <a:lnTo>
                      <a:pt x="15865" y="96"/>
                    </a:lnTo>
                    <a:lnTo>
                      <a:pt x="15846" y="153"/>
                    </a:lnTo>
                    <a:lnTo>
                      <a:pt x="15846" y="209"/>
                    </a:lnTo>
                    <a:lnTo>
                      <a:pt x="15865" y="266"/>
                    </a:lnTo>
                    <a:lnTo>
                      <a:pt x="15903" y="323"/>
                    </a:lnTo>
                    <a:lnTo>
                      <a:pt x="15978" y="342"/>
                    </a:lnTo>
                    <a:lnTo>
                      <a:pt x="15978" y="342"/>
                    </a:lnTo>
                    <a:lnTo>
                      <a:pt x="16130" y="399"/>
                    </a:lnTo>
                    <a:lnTo>
                      <a:pt x="16282" y="475"/>
                    </a:lnTo>
                    <a:lnTo>
                      <a:pt x="16395" y="570"/>
                    </a:lnTo>
                    <a:lnTo>
                      <a:pt x="16509" y="664"/>
                    </a:lnTo>
                    <a:lnTo>
                      <a:pt x="16604" y="778"/>
                    </a:lnTo>
                    <a:lnTo>
                      <a:pt x="16680" y="892"/>
                    </a:lnTo>
                    <a:lnTo>
                      <a:pt x="16737" y="1005"/>
                    </a:lnTo>
                    <a:lnTo>
                      <a:pt x="16756" y="1138"/>
                    </a:lnTo>
                    <a:lnTo>
                      <a:pt x="16774" y="1252"/>
                    </a:lnTo>
                    <a:lnTo>
                      <a:pt x="16756" y="1366"/>
                    </a:lnTo>
                    <a:lnTo>
                      <a:pt x="16718" y="1498"/>
                    </a:lnTo>
                    <a:lnTo>
                      <a:pt x="16661" y="1593"/>
                    </a:lnTo>
                    <a:lnTo>
                      <a:pt x="16566" y="1688"/>
                    </a:lnTo>
                    <a:lnTo>
                      <a:pt x="16433" y="1783"/>
                    </a:lnTo>
                    <a:lnTo>
                      <a:pt x="16282" y="1858"/>
                    </a:lnTo>
                    <a:lnTo>
                      <a:pt x="16092" y="1896"/>
                    </a:lnTo>
                    <a:lnTo>
                      <a:pt x="16092" y="1896"/>
                    </a:lnTo>
                    <a:lnTo>
                      <a:pt x="15713" y="1991"/>
                    </a:lnTo>
                    <a:lnTo>
                      <a:pt x="15315" y="2105"/>
                    </a:lnTo>
                    <a:lnTo>
                      <a:pt x="14557" y="2351"/>
                    </a:lnTo>
                    <a:lnTo>
                      <a:pt x="14557" y="2351"/>
                    </a:lnTo>
                    <a:lnTo>
                      <a:pt x="14083" y="2522"/>
                    </a:lnTo>
                    <a:lnTo>
                      <a:pt x="13628" y="2730"/>
                    </a:lnTo>
                    <a:lnTo>
                      <a:pt x="13628" y="2730"/>
                    </a:lnTo>
                    <a:lnTo>
                      <a:pt x="13477" y="2787"/>
                    </a:lnTo>
                    <a:lnTo>
                      <a:pt x="13363" y="2825"/>
                    </a:lnTo>
                    <a:lnTo>
                      <a:pt x="13230" y="2844"/>
                    </a:lnTo>
                    <a:lnTo>
                      <a:pt x="13116" y="2844"/>
                    </a:lnTo>
                    <a:lnTo>
                      <a:pt x="13116" y="2844"/>
                    </a:lnTo>
                    <a:lnTo>
                      <a:pt x="12908" y="2825"/>
                    </a:lnTo>
                    <a:lnTo>
                      <a:pt x="12718" y="2787"/>
                    </a:lnTo>
                    <a:lnTo>
                      <a:pt x="12301" y="2673"/>
                    </a:lnTo>
                    <a:lnTo>
                      <a:pt x="12301" y="2673"/>
                    </a:lnTo>
                    <a:lnTo>
                      <a:pt x="12112" y="2635"/>
                    </a:lnTo>
                    <a:lnTo>
                      <a:pt x="11922" y="2635"/>
                    </a:lnTo>
                    <a:lnTo>
                      <a:pt x="11922" y="2635"/>
                    </a:lnTo>
                    <a:lnTo>
                      <a:pt x="11771" y="2635"/>
                    </a:lnTo>
                    <a:lnTo>
                      <a:pt x="11619" y="2654"/>
                    </a:lnTo>
                    <a:lnTo>
                      <a:pt x="11449" y="2692"/>
                    </a:lnTo>
                    <a:lnTo>
                      <a:pt x="11297" y="2730"/>
                    </a:lnTo>
                    <a:lnTo>
                      <a:pt x="11013" y="2863"/>
                    </a:lnTo>
                    <a:lnTo>
                      <a:pt x="10728" y="2996"/>
                    </a:lnTo>
                    <a:lnTo>
                      <a:pt x="10728" y="2996"/>
                    </a:lnTo>
                    <a:lnTo>
                      <a:pt x="10425" y="3166"/>
                    </a:lnTo>
                    <a:lnTo>
                      <a:pt x="10122" y="3280"/>
                    </a:lnTo>
                    <a:lnTo>
                      <a:pt x="9970" y="3318"/>
                    </a:lnTo>
                    <a:lnTo>
                      <a:pt x="9838" y="3356"/>
                    </a:lnTo>
                    <a:lnTo>
                      <a:pt x="9686" y="3375"/>
                    </a:lnTo>
                    <a:lnTo>
                      <a:pt x="9515" y="3375"/>
                    </a:lnTo>
                    <a:lnTo>
                      <a:pt x="9515" y="3375"/>
                    </a:lnTo>
                    <a:lnTo>
                      <a:pt x="9288" y="3375"/>
                    </a:lnTo>
                    <a:lnTo>
                      <a:pt x="9023" y="3337"/>
                    </a:lnTo>
                    <a:lnTo>
                      <a:pt x="9023" y="3337"/>
                    </a:lnTo>
                    <a:lnTo>
                      <a:pt x="8492" y="3242"/>
                    </a:lnTo>
                    <a:lnTo>
                      <a:pt x="8226" y="3204"/>
                    </a:lnTo>
                    <a:lnTo>
                      <a:pt x="7961" y="3185"/>
                    </a:lnTo>
                    <a:lnTo>
                      <a:pt x="7961" y="3185"/>
                    </a:lnTo>
                    <a:lnTo>
                      <a:pt x="7923" y="3185"/>
                    </a:lnTo>
                    <a:lnTo>
                      <a:pt x="7923" y="3185"/>
                    </a:lnTo>
                    <a:lnTo>
                      <a:pt x="7734" y="3204"/>
                    </a:lnTo>
                    <a:lnTo>
                      <a:pt x="7563" y="3242"/>
                    </a:lnTo>
                    <a:lnTo>
                      <a:pt x="7393" y="3299"/>
                    </a:lnTo>
                    <a:lnTo>
                      <a:pt x="7222" y="3356"/>
                    </a:lnTo>
                    <a:lnTo>
                      <a:pt x="7222" y="3356"/>
                    </a:lnTo>
                    <a:lnTo>
                      <a:pt x="6957" y="3450"/>
                    </a:lnTo>
                    <a:lnTo>
                      <a:pt x="6843" y="3469"/>
                    </a:lnTo>
                    <a:lnTo>
                      <a:pt x="6748" y="3488"/>
                    </a:lnTo>
                    <a:lnTo>
                      <a:pt x="6748" y="3488"/>
                    </a:lnTo>
                    <a:lnTo>
                      <a:pt x="6672" y="3469"/>
                    </a:lnTo>
                    <a:lnTo>
                      <a:pt x="6578" y="3450"/>
                    </a:lnTo>
                    <a:lnTo>
                      <a:pt x="6502" y="3432"/>
                    </a:lnTo>
                    <a:lnTo>
                      <a:pt x="6445" y="3375"/>
                    </a:lnTo>
                    <a:lnTo>
                      <a:pt x="6293" y="3261"/>
                    </a:lnTo>
                    <a:lnTo>
                      <a:pt x="6142" y="3128"/>
                    </a:lnTo>
                    <a:lnTo>
                      <a:pt x="6142" y="3128"/>
                    </a:lnTo>
                    <a:lnTo>
                      <a:pt x="5990" y="3052"/>
                    </a:lnTo>
                    <a:lnTo>
                      <a:pt x="5857" y="2996"/>
                    </a:lnTo>
                    <a:lnTo>
                      <a:pt x="5687" y="2958"/>
                    </a:lnTo>
                    <a:lnTo>
                      <a:pt x="5535" y="2958"/>
                    </a:lnTo>
                    <a:lnTo>
                      <a:pt x="5535" y="2958"/>
                    </a:lnTo>
                    <a:lnTo>
                      <a:pt x="5383" y="2958"/>
                    </a:lnTo>
                    <a:lnTo>
                      <a:pt x="5232" y="2977"/>
                    </a:lnTo>
                    <a:lnTo>
                      <a:pt x="4948" y="3033"/>
                    </a:lnTo>
                    <a:lnTo>
                      <a:pt x="4682" y="3109"/>
                    </a:lnTo>
                    <a:lnTo>
                      <a:pt x="4436" y="3185"/>
                    </a:lnTo>
                    <a:lnTo>
                      <a:pt x="4436" y="3185"/>
                    </a:lnTo>
                    <a:lnTo>
                      <a:pt x="4133" y="3261"/>
                    </a:lnTo>
                    <a:lnTo>
                      <a:pt x="4000" y="3280"/>
                    </a:lnTo>
                    <a:lnTo>
                      <a:pt x="3867" y="3280"/>
                    </a:lnTo>
                    <a:lnTo>
                      <a:pt x="3867" y="3280"/>
                    </a:lnTo>
                    <a:lnTo>
                      <a:pt x="3753" y="3280"/>
                    </a:lnTo>
                    <a:lnTo>
                      <a:pt x="3640" y="3261"/>
                    </a:lnTo>
                    <a:lnTo>
                      <a:pt x="3526" y="3223"/>
                    </a:lnTo>
                    <a:lnTo>
                      <a:pt x="3431" y="3185"/>
                    </a:lnTo>
                    <a:lnTo>
                      <a:pt x="3337" y="3109"/>
                    </a:lnTo>
                    <a:lnTo>
                      <a:pt x="3261" y="3015"/>
                    </a:lnTo>
                    <a:lnTo>
                      <a:pt x="3185" y="2920"/>
                    </a:lnTo>
                    <a:lnTo>
                      <a:pt x="3109" y="2787"/>
                    </a:lnTo>
                    <a:lnTo>
                      <a:pt x="3109" y="2787"/>
                    </a:lnTo>
                    <a:lnTo>
                      <a:pt x="3014" y="2635"/>
                    </a:lnTo>
                    <a:lnTo>
                      <a:pt x="2901" y="2522"/>
                    </a:lnTo>
                    <a:lnTo>
                      <a:pt x="2749" y="2408"/>
                    </a:lnTo>
                    <a:lnTo>
                      <a:pt x="2597" y="2313"/>
                    </a:lnTo>
                    <a:lnTo>
                      <a:pt x="2597" y="2313"/>
                    </a:lnTo>
                    <a:lnTo>
                      <a:pt x="2503" y="2256"/>
                    </a:lnTo>
                    <a:lnTo>
                      <a:pt x="2408" y="2218"/>
                    </a:lnTo>
                    <a:lnTo>
                      <a:pt x="2180" y="2143"/>
                    </a:lnTo>
                    <a:lnTo>
                      <a:pt x="1953" y="2105"/>
                    </a:lnTo>
                    <a:lnTo>
                      <a:pt x="1725" y="2067"/>
                    </a:lnTo>
                    <a:lnTo>
                      <a:pt x="1725" y="2067"/>
                    </a:lnTo>
                    <a:lnTo>
                      <a:pt x="1460" y="2048"/>
                    </a:lnTo>
                    <a:lnTo>
                      <a:pt x="1460" y="2048"/>
                    </a:lnTo>
                    <a:lnTo>
                      <a:pt x="1290" y="2010"/>
                    </a:lnTo>
                    <a:lnTo>
                      <a:pt x="1138" y="1972"/>
                    </a:lnTo>
                    <a:lnTo>
                      <a:pt x="1005" y="1915"/>
                    </a:lnTo>
                    <a:lnTo>
                      <a:pt x="873" y="1839"/>
                    </a:lnTo>
                    <a:lnTo>
                      <a:pt x="759" y="1764"/>
                    </a:lnTo>
                    <a:lnTo>
                      <a:pt x="683" y="1669"/>
                    </a:lnTo>
                    <a:lnTo>
                      <a:pt x="607" y="1574"/>
                    </a:lnTo>
                    <a:lnTo>
                      <a:pt x="550" y="1479"/>
                    </a:lnTo>
                    <a:lnTo>
                      <a:pt x="531" y="1366"/>
                    </a:lnTo>
                    <a:lnTo>
                      <a:pt x="531" y="1252"/>
                    </a:lnTo>
                    <a:lnTo>
                      <a:pt x="550" y="1157"/>
                    </a:lnTo>
                    <a:lnTo>
                      <a:pt x="588" y="1043"/>
                    </a:lnTo>
                    <a:lnTo>
                      <a:pt x="683" y="949"/>
                    </a:lnTo>
                    <a:lnTo>
                      <a:pt x="778" y="835"/>
                    </a:lnTo>
                    <a:lnTo>
                      <a:pt x="929" y="740"/>
                    </a:lnTo>
                    <a:lnTo>
                      <a:pt x="1100" y="664"/>
                    </a:lnTo>
                    <a:lnTo>
                      <a:pt x="1100" y="664"/>
                    </a:lnTo>
                    <a:lnTo>
                      <a:pt x="1157" y="645"/>
                    </a:lnTo>
                    <a:lnTo>
                      <a:pt x="1176" y="607"/>
                    </a:lnTo>
                    <a:lnTo>
                      <a:pt x="1214" y="570"/>
                    </a:lnTo>
                    <a:lnTo>
                      <a:pt x="1233" y="513"/>
                    </a:lnTo>
                    <a:lnTo>
                      <a:pt x="1233" y="475"/>
                    </a:lnTo>
                    <a:lnTo>
                      <a:pt x="1214" y="418"/>
                    </a:lnTo>
                    <a:lnTo>
                      <a:pt x="1195" y="380"/>
                    </a:lnTo>
                    <a:lnTo>
                      <a:pt x="1138" y="342"/>
                    </a:lnTo>
                    <a:lnTo>
                      <a:pt x="1138" y="342"/>
                    </a:lnTo>
                    <a:lnTo>
                      <a:pt x="854" y="190"/>
                    </a:lnTo>
                    <a:lnTo>
                      <a:pt x="854" y="190"/>
                    </a:lnTo>
                    <a:lnTo>
                      <a:pt x="816" y="172"/>
                    </a:lnTo>
                    <a:lnTo>
                      <a:pt x="759" y="153"/>
                    </a:lnTo>
                    <a:lnTo>
                      <a:pt x="759" y="153"/>
                    </a:lnTo>
                    <a:lnTo>
                      <a:pt x="721" y="172"/>
                    </a:lnTo>
                    <a:lnTo>
                      <a:pt x="664" y="190"/>
                    </a:lnTo>
                    <a:lnTo>
                      <a:pt x="626" y="228"/>
                    </a:lnTo>
                    <a:lnTo>
                      <a:pt x="607" y="285"/>
                    </a:lnTo>
                    <a:lnTo>
                      <a:pt x="588" y="342"/>
                    </a:lnTo>
                    <a:lnTo>
                      <a:pt x="607" y="399"/>
                    </a:lnTo>
                    <a:lnTo>
                      <a:pt x="626" y="437"/>
                    </a:lnTo>
                    <a:lnTo>
                      <a:pt x="683" y="475"/>
                    </a:lnTo>
                    <a:lnTo>
                      <a:pt x="702" y="494"/>
                    </a:lnTo>
                    <a:lnTo>
                      <a:pt x="702" y="494"/>
                    </a:lnTo>
                    <a:lnTo>
                      <a:pt x="531" y="607"/>
                    </a:lnTo>
                    <a:lnTo>
                      <a:pt x="380" y="740"/>
                    </a:lnTo>
                    <a:lnTo>
                      <a:pt x="247" y="892"/>
                    </a:lnTo>
                    <a:lnTo>
                      <a:pt x="133" y="1043"/>
                    </a:lnTo>
                    <a:lnTo>
                      <a:pt x="58" y="1214"/>
                    </a:lnTo>
                    <a:lnTo>
                      <a:pt x="20" y="1290"/>
                    </a:lnTo>
                    <a:lnTo>
                      <a:pt x="1" y="1385"/>
                    </a:lnTo>
                    <a:lnTo>
                      <a:pt x="1" y="1479"/>
                    </a:lnTo>
                    <a:lnTo>
                      <a:pt x="20" y="1574"/>
                    </a:lnTo>
                    <a:lnTo>
                      <a:pt x="39" y="1669"/>
                    </a:lnTo>
                    <a:lnTo>
                      <a:pt x="77" y="1745"/>
                    </a:lnTo>
                    <a:lnTo>
                      <a:pt x="77" y="1745"/>
                    </a:lnTo>
                    <a:lnTo>
                      <a:pt x="190" y="1934"/>
                    </a:lnTo>
                    <a:lnTo>
                      <a:pt x="323" y="2067"/>
                    </a:lnTo>
                    <a:lnTo>
                      <a:pt x="475" y="2181"/>
                    </a:lnTo>
                    <a:lnTo>
                      <a:pt x="645" y="2256"/>
                    </a:lnTo>
                    <a:lnTo>
                      <a:pt x="816" y="2313"/>
                    </a:lnTo>
                    <a:lnTo>
                      <a:pt x="1005" y="2351"/>
                    </a:lnTo>
                    <a:lnTo>
                      <a:pt x="1403" y="2408"/>
                    </a:lnTo>
                    <a:lnTo>
                      <a:pt x="1801" y="2446"/>
                    </a:lnTo>
                    <a:lnTo>
                      <a:pt x="1991" y="2484"/>
                    </a:lnTo>
                    <a:lnTo>
                      <a:pt x="2180" y="2522"/>
                    </a:lnTo>
                    <a:lnTo>
                      <a:pt x="2351" y="2598"/>
                    </a:lnTo>
                    <a:lnTo>
                      <a:pt x="2522" y="2692"/>
                    </a:lnTo>
                    <a:lnTo>
                      <a:pt x="2673" y="2806"/>
                    </a:lnTo>
                    <a:lnTo>
                      <a:pt x="2806" y="2958"/>
                    </a:lnTo>
                    <a:lnTo>
                      <a:pt x="2806" y="2958"/>
                    </a:lnTo>
                    <a:lnTo>
                      <a:pt x="2957" y="3185"/>
                    </a:lnTo>
                    <a:lnTo>
                      <a:pt x="3071" y="3375"/>
                    </a:lnTo>
                    <a:lnTo>
                      <a:pt x="3147" y="3450"/>
                    </a:lnTo>
                    <a:lnTo>
                      <a:pt x="3223" y="3507"/>
                    </a:lnTo>
                    <a:lnTo>
                      <a:pt x="3337" y="3564"/>
                    </a:lnTo>
                    <a:lnTo>
                      <a:pt x="3469" y="3621"/>
                    </a:lnTo>
                    <a:lnTo>
                      <a:pt x="3469" y="3621"/>
                    </a:lnTo>
                    <a:lnTo>
                      <a:pt x="3621" y="3659"/>
                    </a:lnTo>
                    <a:lnTo>
                      <a:pt x="3772" y="3678"/>
                    </a:lnTo>
                    <a:lnTo>
                      <a:pt x="3772" y="3678"/>
                    </a:lnTo>
                    <a:lnTo>
                      <a:pt x="3905" y="3678"/>
                    </a:lnTo>
                    <a:lnTo>
                      <a:pt x="4038" y="3659"/>
                    </a:lnTo>
                    <a:lnTo>
                      <a:pt x="4284" y="3602"/>
                    </a:lnTo>
                    <a:lnTo>
                      <a:pt x="4777" y="3450"/>
                    </a:lnTo>
                    <a:lnTo>
                      <a:pt x="4777" y="3450"/>
                    </a:lnTo>
                    <a:lnTo>
                      <a:pt x="5099" y="3356"/>
                    </a:lnTo>
                    <a:lnTo>
                      <a:pt x="5270" y="3337"/>
                    </a:lnTo>
                    <a:lnTo>
                      <a:pt x="5440" y="3337"/>
                    </a:lnTo>
                    <a:lnTo>
                      <a:pt x="5440" y="3337"/>
                    </a:lnTo>
                    <a:lnTo>
                      <a:pt x="5573" y="3337"/>
                    </a:lnTo>
                    <a:lnTo>
                      <a:pt x="5687" y="3356"/>
                    </a:lnTo>
                    <a:lnTo>
                      <a:pt x="5819" y="3394"/>
                    </a:lnTo>
                    <a:lnTo>
                      <a:pt x="5952" y="3432"/>
                    </a:lnTo>
                    <a:lnTo>
                      <a:pt x="5952" y="3432"/>
                    </a:lnTo>
                    <a:lnTo>
                      <a:pt x="6009" y="3469"/>
                    </a:lnTo>
                    <a:lnTo>
                      <a:pt x="6066" y="3507"/>
                    </a:lnTo>
                    <a:lnTo>
                      <a:pt x="6161" y="3621"/>
                    </a:lnTo>
                    <a:lnTo>
                      <a:pt x="6274" y="3735"/>
                    </a:lnTo>
                    <a:lnTo>
                      <a:pt x="6331" y="3773"/>
                    </a:lnTo>
                    <a:lnTo>
                      <a:pt x="6388" y="3811"/>
                    </a:lnTo>
                    <a:lnTo>
                      <a:pt x="6388" y="3811"/>
                    </a:lnTo>
                    <a:lnTo>
                      <a:pt x="6540" y="3848"/>
                    </a:lnTo>
                    <a:lnTo>
                      <a:pt x="6710" y="3867"/>
                    </a:lnTo>
                    <a:lnTo>
                      <a:pt x="6710" y="3867"/>
                    </a:lnTo>
                    <a:lnTo>
                      <a:pt x="6862" y="3848"/>
                    </a:lnTo>
                    <a:lnTo>
                      <a:pt x="7013" y="3811"/>
                    </a:lnTo>
                    <a:lnTo>
                      <a:pt x="7317" y="3716"/>
                    </a:lnTo>
                    <a:lnTo>
                      <a:pt x="7639" y="3602"/>
                    </a:lnTo>
                    <a:lnTo>
                      <a:pt x="7791" y="3564"/>
                    </a:lnTo>
                    <a:lnTo>
                      <a:pt x="7961" y="3526"/>
                    </a:lnTo>
                    <a:lnTo>
                      <a:pt x="7961" y="3526"/>
                    </a:lnTo>
                    <a:lnTo>
                      <a:pt x="8113" y="3526"/>
                    </a:lnTo>
                    <a:lnTo>
                      <a:pt x="8113" y="3526"/>
                    </a:lnTo>
                    <a:lnTo>
                      <a:pt x="8321" y="3545"/>
                    </a:lnTo>
                    <a:lnTo>
                      <a:pt x="8511" y="3564"/>
                    </a:lnTo>
                    <a:lnTo>
                      <a:pt x="8928" y="3640"/>
                    </a:lnTo>
                    <a:lnTo>
                      <a:pt x="9326" y="3716"/>
                    </a:lnTo>
                    <a:lnTo>
                      <a:pt x="9534" y="3754"/>
                    </a:lnTo>
                    <a:lnTo>
                      <a:pt x="9724" y="3754"/>
                    </a:lnTo>
                    <a:lnTo>
                      <a:pt x="9724" y="3754"/>
                    </a:lnTo>
                    <a:lnTo>
                      <a:pt x="9781" y="3754"/>
                    </a:lnTo>
                    <a:lnTo>
                      <a:pt x="9781" y="3754"/>
                    </a:lnTo>
                    <a:lnTo>
                      <a:pt x="9932" y="3754"/>
                    </a:lnTo>
                    <a:lnTo>
                      <a:pt x="10084" y="3716"/>
                    </a:lnTo>
                    <a:lnTo>
                      <a:pt x="10236" y="3678"/>
                    </a:lnTo>
                    <a:lnTo>
                      <a:pt x="10368" y="3621"/>
                    </a:lnTo>
                    <a:lnTo>
                      <a:pt x="10653" y="3469"/>
                    </a:lnTo>
                    <a:lnTo>
                      <a:pt x="10918" y="3299"/>
                    </a:lnTo>
                    <a:lnTo>
                      <a:pt x="10918" y="3299"/>
                    </a:lnTo>
                    <a:lnTo>
                      <a:pt x="11145" y="3166"/>
                    </a:lnTo>
                    <a:lnTo>
                      <a:pt x="11354" y="3090"/>
                    </a:lnTo>
                    <a:lnTo>
                      <a:pt x="11581" y="3052"/>
                    </a:lnTo>
                    <a:lnTo>
                      <a:pt x="11790" y="3033"/>
                    </a:lnTo>
                    <a:lnTo>
                      <a:pt x="11790" y="3033"/>
                    </a:lnTo>
                    <a:lnTo>
                      <a:pt x="11922" y="3033"/>
                    </a:lnTo>
                    <a:lnTo>
                      <a:pt x="12074" y="3052"/>
                    </a:lnTo>
                    <a:lnTo>
                      <a:pt x="12377" y="3109"/>
                    </a:lnTo>
                    <a:lnTo>
                      <a:pt x="13022" y="3280"/>
                    </a:lnTo>
                    <a:lnTo>
                      <a:pt x="13022" y="3280"/>
                    </a:lnTo>
                    <a:lnTo>
                      <a:pt x="13135" y="3299"/>
                    </a:lnTo>
                    <a:lnTo>
                      <a:pt x="13135" y="3299"/>
                    </a:lnTo>
                    <a:lnTo>
                      <a:pt x="13287" y="3280"/>
                    </a:lnTo>
                    <a:lnTo>
                      <a:pt x="13439" y="3242"/>
                    </a:lnTo>
                    <a:lnTo>
                      <a:pt x="13609" y="3166"/>
                    </a:lnTo>
                    <a:lnTo>
                      <a:pt x="13799" y="3090"/>
                    </a:lnTo>
                    <a:lnTo>
                      <a:pt x="14102" y="2920"/>
                    </a:lnTo>
                    <a:lnTo>
                      <a:pt x="14348" y="2806"/>
                    </a:lnTo>
                    <a:lnTo>
                      <a:pt x="14348" y="2806"/>
                    </a:lnTo>
                    <a:lnTo>
                      <a:pt x="14879" y="2598"/>
                    </a:lnTo>
                    <a:lnTo>
                      <a:pt x="15410" y="2446"/>
                    </a:lnTo>
                    <a:lnTo>
                      <a:pt x="15959" y="2294"/>
                    </a:lnTo>
                    <a:lnTo>
                      <a:pt x="16509" y="2181"/>
                    </a:lnTo>
                    <a:lnTo>
                      <a:pt x="16509" y="2181"/>
                    </a:lnTo>
                    <a:lnTo>
                      <a:pt x="16699" y="2124"/>
                    </a:lnTo>
                    <a:lnTo>
                      <a:pt x="16812" y="2086"/>
                    </a:lnTo>
                    <a:lnTo>
                      <a:pt x="16907" y="2029"/>
                    </a:lnTo>
                    <a:lnTo>
                      <a:pt x="16983" y="1972"/>
                    </a:lnTo>
                    <a:lnTo>
                      <a:pt x="17059" y="1896"/>
                    </a:lnTo>
                    <a:lnTo>
                      <a:pt x="17116" y="1820"/>
                    </a:lnTo>
                    <a:lnTo>
                      <a:pt x="17154" y="1707"/>
                    </a:lnTo>
                    <a:lnTo>
                      <a:pt x="17154" y="1707"/>
                    </a:lnTo>
                    <a:lnTo>
                      <a:pt x="17191" y="1555"/>
                    </a:lnTo>
                    <a:lnTo>
                      <a:pt x="17191" y="1422"/>
                    </a:lnTo>
                    <a:lnTo>
                      <a:pt x="17191" y="1271"/>
                    </a:lnTo>
                    <a:lnTo>
                      <a:pt x="17173" y="1138"/>
                    </a:lnTo>
                    <a:lnTo>
                      <a:pt x="17135" y="1005"/>
                    </a:lnTo>
                    <a:lnTo>
                      <a:pt x="17097" y="873"/>
                    </a:lnTo>
                    <a:lnTo>
                      <a:pt x="17040" y="759"/>
                    </a:lnTo>
                    <a:lnTo>
                      <a:pt x="16964" y="645"/>
                    </a:lnTo>
                    <a:lnTo>
                      <a:pt x="16888" y="532"/>
                    </a:lnTo>
                    <a:lnTo>
                      <a:pt x="16793" y="437"/>
                    </a:lnTo>
                    <a:lnTo>
                      <a:pt x="16699" y="342"/>
                    </a:lnTo>
                    <a:lnTo>
                      <a:pt x="16585" y="247"/>
                    </a:lnTo>
                    <a:lnTo>
                      <a:pt x="16471" y="172"/>
                    </a:lnTo>
                    <a:lnTo>
                      <a:pt x="16339" y="115"/>
                    </a:lnTo>
                    <a:lnTo>
                      <a:pt x="16206" y="58"/>
                    </a:lnTo>
                    <a:lnTo>
                      <a:pt x="16073" y="20"/>
                    </a:lnTo>
                    <a:lnTo>
                      <a:pt x="16073" y="20"/>
                    </a:lnTo>
                    <a:lnTo>
                      <a:pt x="16016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68"/>
              <p:cNvSpPr/>
              <p:nvPr/>
            </p:nvSpPr>
            <p:spPr>
              <a:xfrm>
                <a:off x="-475625" y="4193675"/>
                <a:ext cx="327900" cy="85325"/>
              </a:xfrm>
              <a:custGeom>
                <a:avLst/>
                <a:gdLst/>
                <a:ahLst/>
                <a:cxnLst/>
                <a:rect l="l" t="t" r="r" b="b"/>
                <a:pathLst>
                  <a:path w="13116" h="3413" extrusionOk="0">
                    <a:moveTo>
                      <a:pt x="171" y="1"/>
                    </a:moveTo>
                    <a:lnTo>
                      <a:pt x="114" y="20"/>
                    </a:lnTo>
                    <a:lnTo>
                      <a:pt x="76" y="39"/>
                    </a:lnTo>
                    <a:lnTo>
                      <a:pt x="38" y="77"/>
                    </a:lnTo>
                    <a:lnTo>
                      <a:pt x="19" y="133"/>
                    </a:lnTo>
                    <a:lnTo>
                      <a:pt x="0" y="399"/>
                    </a:lnTo>
                    <a:lnTo>
                      <a:pt x="0" y="645"/>
                    </a:lnTo>
                    <a:lnTo>
                      <a:pt x="19" y="892"/>
                    </a:lnTo>
                    <a:lnTo>
                      <a:pt x="76" y="1119"/>
                    </a:lnTo>
                    <a:lnTo>
                      <a:pt x="152" y="1328"/>
                    </a:lnTo>
                    <a:lnTo>
                      <a:pt x="265" y="1517"/>
                    </a:lnTo>
                    <a:lnTo>
                      <a:pt x="379" y="1707"/>
                    </a:lnTo>
                    <a:lnTo>
                      <a:pt x="512" y="1877"/>
                    </a:lnTo>
                    <a:lnTo>
                      <a:pt x="682" y="2029"/>
                    </a:lnTo>
                    <a:lnTo>
                      <a:pt x="853" y="2180"/>
                    </a:lnTo>
                    <a:lnTo>
                      <a:pt x="1062" y="2313"/>
                    </a:lnTo>
                    <a:lnTo>
                      <a:pt x="1270" y="2427"/>
                    </a:lnTo>
                    <a:lnTo>
                      <a:pt x="1479" y="2560"/>
                    </a:lnTo>
                    <a:lnTo>
                      <a:pt x="1725" y="2654"/>
                    </a:lnTo>
                    <a:lnTo>
                      <a:pt x="1952" y="2749"/>
                    </a:lnTo>
                    <a:lnTo>
                      <a:pt x="2218" y="2844"/>
                    </a:lnTo>
                    <a:lnTo>
                      <a:pt x="2729" y="2995"/>
                    </a:lnTo>
                    <a:lnTo>
                      <a:pt x="3260" y="3109"/>
                    </a:lnTo>
                    <a:lnTo>
                      <a:pt x="3810" y="3204"/>
                    </a:lnTo>
                    <a:lnTo>
                      <a:pt x="4340" y="3280"/>
                    </a:lnTo>
                    <a:lnTo>
                      <a:pt x="4852" y="3337"/>
                    </a:lnTo>
                    <a:lnTo>
                      <a:pt x="5345" y="3375"/>
                    </a:lnTo>
                    <a:lnTo>
                      <a:pt x="6179" y="3412"/>
                    </a:lnTo>
                    <a:lnTo>
                      <a:pt x="6558" y="3412"/>
                    </a:lnTo>
                    <a:lnTo>
                      <a:pt x="7108" y="3393"/>
                    </a:lnTo>
                    <a:lnTo>
                      <a:pt x="7657" y="3356"/>
                    </a:lnTo>
                    <a:lnTo>
                      <a:pt x="8207" y="3299"/>
                    </a:lnTo>
                    <a:lnTo>
                      <a:pt x="8738" y="3223"/>
                    </a:lnTo>
                    <a:lnTo>
                      <a:pt x="9287" y="3109"/>
                    </a:lnTo>
                    <a:lnTo>
                      <a:pt x="9818" y="2976"/>
                    </a:lnTo>
                    <a:lnTo>
                      <a:pt x="10349" y="2825"/>
                    </a:lnTo>
                    <a:lnTo>
                      <a:pt x="10860" y="2654"/>
                    </a:lnTo>
                    <a:lnTo>
                      <a:pt x="11258" y="2503"/>
                    </a:lnTo>
                    <a:lnTo>
                      <a:pt x="11675" y="2332"/>
                    </a:lnTo>
                    <a:lnTo>
                      <a:pt x="12073" y="2124"/>
                    </a:lnTo>
                    <a:lnTo>
                      <a:pt x="12263" y="2010"/>
                    </a:lnTo>
                    <a:lnTo>
                      <a:pt x="12434" y="1877"/>
                    </a:lnTo>
                    <a:lnTo>
                      <a:pt x="12585" y="1745"/>
                    </a:lnTo>
                    <a:lnTo>
                      <a:pt x="12737" y="1593"/>
                    </a:lnTo>
                    <a:lnTo>
                      <a:pt x="12870" y="1422"/>
                    </a:lnTo>
                    <a:lnTo>
                      <a:pt x="12964" y="1252"/>
                    </a:lnTo>
                    <a:lnTo>
                      <a:pt x="13059" y="1062"/>
                    </a:lnTo>
                    <a:lnTo>
                      <a:pt x="13097" y="854"/>
                    </a:lnTo>
                    <a:lnTo>
                      <a:pt x="13116" y="626"/>
                    </a:lnTo>
                    <a:lnTo>
                      <a:pt x="13116" y="399"/>
                    </a:lnTo>
                    <a:lnTo>
                      <a:pt x="13078" y="323"/>
                    </a:lnTo>
                    <a:lnTo>
                      <a:pt x="13040" y="266"/>
                    </a:lnTo>
                    <a:lnTo>
                      <a:pt x="12983" y="228"/>
                    </a:lnTo>
                    <a:lnTo>
                      <a:pt x="12851" y="228"/>
                    </a:lnTo>
                    <a:lnTo>
                      <a:pt x="12794" y="266"/>
                    </a:lnTo>
                    <a:lnTo>
                      <a:pt x="12756" y="323"/>
                    </a:lnTo>
                    <a:lnTo>
                      <a:pt x="12756" y="399"/>
                    </a:lnTo>
                    <a:lnTo>
                      <a:pt x="12775" y="513"/>
                    </a:lnTo>
                    <a:lnTo>
                      <a:pt x="12775" y="645"/>
                    </a:lnTo>
                    <a:lnTo>
                      <a:pt x="12756" y="759"/>
                    </a:lnTo>
                    <a:lnTo>
                      <a:pt x="12737" y="873"/>
                    </a:lnTo>
                    <a:lnTo>
                      <a:pt x="12661" y="1081"/>
                    </a:lnTo>
                    <a:lnTo>
                      <a:pt x="12528" y="1271"/>
                    </a:lnTo>
                    <a:lnTo>
                      <a:pt x="12396" y="1460"/>
                    </a:lnTo>
                    <a:lnTo>
                      <a:pt x="12206" y="1612"/>
                    </a:lnTo>
                    <a:lnTo>
                      <a:pt x="12017" y="1763"/>
                    </a:lnTo>
                    <a:lnTo>
                      <a:pt x="11789" y="1896"/>
                    </a:lnTo>
                    <a:lnTo>
                      <a:pt x="11562" y="2010"/>
                    </a:lnTo>
                    <a:lnTo>
                      <a:pt x="11315" y="2124"/>
                    </a:lnTo>
                    <a:lnTo>
                      <a:pt x="10823" y="2313"/>
                    </a:lnTo>
                    <a:lnTo>
                      <a:pt x="10349" y="2465"/>
                    </a:lnTo>
                    <a:lnTo>
                      <a:pt x="9932" y="2597"/>
                    </a:lnTo>
                    <a:lnTo>
                      <a:pt x="9515" y="2711"/>
                    </a:lnTo>
                    <a:lnTo>
                      <a:pt x="9079" y="2806"/>
                    </a:lnTo>
                    <a:lnTo>
                      <a:pt x="8643" y="2882"/>
                    </a:lnTo>
                    <a:lnTo>
                      <a:pt x="8226" y="2939"/>
                    </a:lnTo>
                    <a:lnTo>
                      <a:pt x="7790" y="2995"/>
                    </a:lnTo>
                    <a:lnTo>
                      <a:pt x="7354" y="3033"/>
                    </a:lnTo>
                    <a:lnTo>
                      <a:pt x="6918" y="3052"/>
                    </a:lnTo>
                    <a:lnTo>
                      <a:pt x="6331" y="3052"/>
                    </a:lnTo>
                    <a:lnTo>
                      <a:pt x="5553" y="3033"/>
                    </a:lnTo>
                    <a:lnTo>
                      <a:pt x="5099" y="3014"/>
                    </a:lnTo>
                    <a:lnTo>
                      <a:pt x="4606" y="2976"/>
                    </a:lnTo>
                    <a:lnTo>
                      <a:pt x="4075" y="2901"/>
                    </a:lnTo>
                    <a:lnTo>
                      <a:pt x="3563" y="2825"/>
                    </a:lnTo>
                    <a:lnTo>
                      <a:pt x="3033" y="2711"/>
                    </a:lnTo>
                    <a:lnTo>
                      <a:pt x="2540" y="2578"/>
                    </a:lnTo>
                    <a:lnTo>
                      <a:pt x="2047" y="2427"/>
                    </a:lnTo>
                    <a:lnTo>
                      <a:pt x="1820" y="2332"/>
                    </a:lnTo>
                    <a:lnTo>
                      <a:pt x="1611" y="2218"/>
                    </a:lnTo>
                    <a:lnTo>
                      <a:pt x="1403" y="2124"/>
                    </a:lnTo>
                    <a:lnTo>
                      <a:pt x="1213" y="1991"/>
                    </a:lnTo>
                    <a:lnTo>
                      <a:pt x="1043" y="1877"/>
                    </a:lnTo>
                    <a:lnTo>
                      <a:pt x="872" y="1726"/>
                    </a:lnTo>
                    <a:lnTo>
                      <a:pt x="739" y="1574"/>
                    </a:lnTo>
                    <a:lnTo>
                      <a:pt x="607" y="1422"/>
                    </a:lnTo>
                    <a:lnTo>
                      <a:pt x="512" y="1252"/>
                    </a:lnTo>
                    <a:lnTo>
                      <a:pt x="436" y="1062"/>
                    </a:lnTo>
                    <a:lnTo>
                      <a:pt x="379" y="873"/>
                    </a:lnTo>
                    <a:lnTo>
                      <a:pt x="341" y="664"/>
                    </a:lnTo>
                    <a:lnTo>
                      <a:pt x="341" y="456"/>
                    </a:lnTo>
                    <a:lnTo>
                      <a:pt x="360" y="228"/>
                    </a:lnTo>
                    <a:lnTo>
                      <a:pt x="360" y="171"/>
                    </a:lnTo>
                    <a:lnTo>
                      <a:pt x="360" y="133"/>
                    </a:lnTo>
                    <a:lnTo>
                      <a:pt x="303" y="58"/>
                    </a:lnTo>
                    <a:lnTo>
                      <a:pt x="247" y="20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68"/>
              <p:cNvSpPr/>
              <p:nvPr/>
            </p:nvSpPr>
            <p:spPr>
              <a:xfrm>
                <a:off x="-475625" y="4193675"/>
                <a:ext cx="327900" cy="85325"/>
              </a:xfrm>
              <a:custGeom>
                <a:avLst/>
                <a:gdLst/>
                <a:ahLst/>
                <a:cxnLst/>
                <a:rect l="l" t="t" r="r" b="b"/>
                <a:pathLst>
                  <a:path w="13116" h="3413" fill="none" extrusionOk="0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76" y="39"/>
                    </a:lnTo>
                    <a:lnTo>
                      <a:pt x="38" y="77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0" y="399"/>
                    </a:lnTo>
                    <a:lnTo>
                      <a:pt x="0" y="645"/>
                    </a:lnTo>
                    <a:lnTo>
                      <a:pt x="19" y="892"/>
                    </a:lnTo>
                    <a:lnTo>
                      <a:pt x="76" y="1119"/>
                    </a:lnTo>
                    <a:lnTo>
                      <a:pt x="152" y="1328"/>
                    </a:lnTo>
                    <a:lnTo>
                      <a:pt x="265" y="1517"/>
                    </a:lnTo>
                    <a:lnTo>
                      <a:pt x="379" y="1707"/>
                    </a:lnTo>
                    <a:lnTo>
                      <a:pt x="512" y="1877"/>
                    </a:lnTo>
                    <a:lnTo>
                      <a:pt x="682" y="2029"/>
                    </a:lnTo>
                    <a:lnTo>
                      <a:pt x="853" y="2180"/>
                    </a:lnTo>
                    <a:lnTo>
                      <a:pt x="1062" y="2313"/>
                    </a:lnTo>
                    <a:lnTo>
                      <a:pt x="1270" y="2427"/>
                    </a:lnTo>
                    <a:lnTo>
                      <a:pt x="1479" y="2560"/>
                    </a:lnTo>
                    <a:lnTo>
                      <a:pt x="1725" y="2654"/>
                    </a:lnTo>
                    <a:lnTo>
                      <a:pt x="1952" y="2749"/>
                    </a:lnTo>
                    <a:lnTo>
                      <a:pt x="2218" y="2844"/>
                    </a:lnTo>
                    <a:lnTo>
                      <a:pt x="2729" y="2995"/>
                    </a:lnTo>
                    <a:lnTo>
                      <a:pt x="3260" y="3109"/>
                    </a:lnTo>
                    <a:lnTo>
                      <a:pt x="3810" y="3204"/>
                    </a:lnTo>
                    <a:lnTo>
                      <a:pt x="4340" y="3280"/>
                    </a:lnTo>
                    <a:lnTo>
                      <a:pt x="4852" y="3337"/>
                    </a:lnTo>
                    <a:lnTo>
                      <a:pt x="5345" y="3375"/>
                    </a:lnTo>
                    <a:lnTo>
                      <a:pt x="6179" y="3412"/>
                    </a:lnTo>
                    <a:lnTo>
                      <a:pt x="6179" y="3412"/>
                    </a:lnTo>
                    <a:lnTo>
                      <a:pt x="6558" y="3412"/>
                    </a:lnTo>
                    <a:lnTo>
                      <a:pt x="6558" y="3412"/>
                    </a:lnTo>
                    <a:lnTo>
                      <a:pt x="7108" y="3393"/>
                    </a:lnTo>
                    <a:lnTo>
                      <a:pt x="7657" y="3356"/>
                    </a:lnTo>
                    <a:lnTo>
                      <a:pt x="8207" y="3299"/>
                    </a:lnTo>
                    <a:lnTo>
                      <a:pt x="8738" y="3223"/>
                    </a:lnTo>
                    <a:lnTo>
                      <a:pt x="9287" y="3109"/>
                    </a:lnTo>
                    <a:lnTo>
                      <a:pt x="9818" y="2976"/>
                    </a:lnTo>
                    <a:lnTo>
                      <a:pt x="10349" y="2825"/>
                    </a:lnTo>
                    <a:lnTo>
                      <a:pt x="10860" y="2654"/>
                    </a:lnTo>
                    <a:lnTo>
                      <a:pt x="10860" y="2654"/>
                    </a:lnTo>
                    <a:lnTo>
                      <a:pt x="11258" y="2503"/>
                    </a:lnTo>
                    <a:lnTo>
                      <a:pt x="11675" y="2332"/>
                    </a:lnTo>
                    <a:lnTo>
                      <a:pt x="12073" y="2124"/>
                    </a:lnTo>
                    <a:lnTo>
                      <a:pt x="12263" y="2010"/>
                    </a:lnTo>
                    <a:lnTo>
                      <a:pt x="12434" y="1877"/>
                    </a:lnTo>
                    <a:lnTo>
                      <a:pt x="12585" y="1745"/>
                    </a:lnTo>
                    <a:lnTo>
                      <a:pt x="12737" y="1593"/>
                    </a:lnTo>
                    <a:lnTo>
                      <a:pt x="12870" y="1422"/>
                    </a:lnTo>
                    <a:lnTo>
                      <a:pt x="12964" y="1252"/>
                    </a:lnTo>
                    <a:lnTo>
                      <a:pt x="13059" y="1062"/>
                    </a:lnTo>
                    <a:lnTo>
                      <a:pt x="13097" y="854"/>
                    </a:lnTo>
                    <a:lnTo>
                      <a:pt x="13116" y="626"/>
                    </a:lnTo>
                    <a:lnTo>
                      <a:pt x="13116" y="399"/>
                    </a:lnTo>
                    <a:lnTo>
                      <a:pt x="13116" y="399"/>
                    </a:lnTo>
                    <a:lnTo>
                      <a:pt x="13078" y="323"/>
                    </a:lnTo>
                    <a:lnTo>
                      <a:pt x="13040" y="266"/>
                    </a:lnTo>
                    <a:lnTo>
                      <a:pt x="12983" y="228"/>
                    </a:lnTo>
                    <a:lnTo>
                      <a:pt x="12907" y="228"/>
                    </a:lnTo>
                    <a:lnTo>
                      <a:pt x="12907" y="228"/>
                    </a:lnTo>
                    <a:lnTo>
                      <a:pt x="12851" y="228"/>
                    </a:lnTo>
                    <a:lnTo>
                      <a:pt x="12794" y="266"/>
                    </a:lnTo>
                    <a:lnTo>
                      <a:pt x="12756" y="323"/>
                    </a:lnTo>
                    <a:lnTo>
                      <a:pt x="12756" y="399"/>
                    </a:lnTo>
                    <a:lnTo>
                      <a:pt x="12756" y="399"/>
                    </a:lnTo>
                    <a:lnTo>
                      <a:pt x="12775" y="513"/>
                    </a:lnTo>
                    <a:lnTo>
                      <a:pt x="12775" y="645"/>
                    </a:lnTo>
                    <a:lnTo>
                      <a:pt x="12756" y="759"/>
                    </a:lnTo>
                    <a:lnTo>
                      <a:pt x="12737" y="873"/>
                    </a:lnTo>
                    <a:lnTo>
                      <a:pt x="12661" y="1081"/>
                    </a:lnTo>
                    <a:lnTo>
                      <a:pt x="12528" y="1271"/>
                    </a:lnTo>
                    <a:lnTo>
                      <a:pt x="12396" y="1460"/>
                    </a:lnTo>
                    <a:lnTo>
                      <a:pt x="12206" y="1612"/>
                    </a:lnTo>
                    <a:lnTo>
                      <a:pt x="12017" y="1763"/>
                    </a:lnTo>
                    <a:lnTo>
                      <a:pt x="11789" y="1896"/>
                    </a:lnTo>
                    <a:lnTo>
                      <a:pt x="11562" y="2010"/>
                    </a:lnTo>
                    <a:lnTo>
                      <a:pt x="11315" y="2124"/>
                    </a:lnTo>
                    <a:lnTo>
                      <a:pt x="10823" y="2313"/>
                    </a:lnTo>
                    <a:lnTo>
                      <a:pt x="10349" y="2465"/>
                    </a:lnTo>
                    <a:lnTo>
                      <a:pt x="9932" y="2597"/>
                    </a:lnTo>
                    <a:lnTo>
                      <a:pt x="9932" y="2597"/>
                    </a:lnTo>
                    <a:lnTo>
                      <a:pt x="9515" y="2711"/>
                    </a:lnTo>
                    <a:lnTo>
                      <a:pt x="9079" y="2806"/>
                    </a:lnTo>
                    <a:lnTo>
                      <a:pt x="8643" y="2882"/>
                    </a:lnTo>
                    <a:lnTo>
                      <a:pt x="8226" y="2939"/>
                    </a:lnTo>
                    <a:lnTo>
                      <a:pt x="7790" y="2995"/>
                    </a:lnTo>
                    <a:lnTo>
                      <a:pt x="7354" y="3033"/>
                    </a:lnTo>
                    <a:lnTo>
                      <a:pt x="6918" y="3052"/>
                    </a:lnTo>
                    <a:lnTo>
                      <a:pt x="6482" y="3052"/>
                    </a:lnTo>
                    <a:lnTo>
                      <a:pt x="6482" y="3052"/>
                    </a:lnTo>
                    <a:lnTo>
                      <a:pt x="6331" y="3052"/>
                    </a:lnTo>
                    <a:lnTo>
                      <a:pt x="6331" y="3052"/>
                    </a:lnTo>
                    <a:lnTo>
                      <a:pt x="5553" y="3033"/>
                    </a:lnTo>
                    <a:lnTo>
                      <a:pt x="5099" y="3014"/>
                    </a:lnTo>
                    <a:lnTo>
                      <a:pt x="4606" y="2976"/>
                    </a:lnTo>
                    <a:lnTo>
                      <a:pt x="4075" y="2901"/>
                    </a:lnTo>
                    <a:lnTo>
                      <a:pt x="3563" y="2825"/>
                    </a:lnTo>
                    <a:lnTo>
                      <a:pt x="3033" y="2711"/>
                    </a:lnTo>
                    <a:lnTo>
                      <a:pt x="2540" y="2578"/>
                    </a:lnTo>
                    <a:lnTo>
                      <a:pt x="2047" y="2427"/>
                    </a:lnTo>
                    <a:lnTo>
                      <a:pt x="1820" y="2332"/>
                    </a:lnTo>
                    <a:lnTo>
                      <a:pt x="1611" y="2218"/>
                    </a:lnTo>
                    <a:lnTo>
                      <a:pt x="1403" y="2124"/>
                    </a:lnTo>
                    <a:lnTo>
                      <a:pt x="1213" y="1991"/>
                    </a:lnTo>
                    <a:lnTo>
                      <a:pt x="1043" y="1877"/>
                    </a:lnTo>
                    <a:lnTo>
                      <a:pt x="872" y="1726"/>
                    </a:lnTo>
                    <a:lnTo>
                      <a:pt x="739" y="1574"/>
                    </a:lnTo>
                    <a:lnTo>
                      <a:pt x="607" y="1422"/>
                    </a:lnTo>
                    <a:lnTo>
                      <a:pt x="512" y="1252"/>
                    </a:lnTo>
                    <a:lnTo>
                      <a:pt x="436" y="1062"/>
                    </a:lnTo>
                    <a:lnTo>
                      <a:pt x="379" y="873"/>
                    </a:lnTo>
                    <a:lnTo>
                      <a:pt x="341" y="664"/>
                    </a:lnTo>
                    <a:lnTo>
                      <a:pt x="341" y="456"/>
                    </a:lnTo>
                    <a:lnTo>
                      <a:pt x="360" y="228"/>
                    </a:lnTo>
                    <a:lnTo>
                      <a:pt x="360" y="228"/>
                    </a:lnTo>
                    <a:lnTo>
                      <a:pt x="360" y="171"/>
                    </a:lnTo>
                    <a:lnTo>
                      <a:pt x="360" y="133"/>
                    </a:lnTo>
                    <a:lnTo>
                      <a:pt x="303" y="58"/>
                    </a:lnTo>
                    <a:lnTo>
                      <a:pt x="247" y="20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68"/>
              <p:cNvSpPr/>
              <p:nvPr/>
            </p:nvSpPr>
            <p:spPr>
              <a:xfrm>
                <a:off x="-277575" y="3989450"/>
                <a:ext cx="175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532" extrusionOk="0">
                    <a:moveTo>
                      <a:pt x="171" y="1"/>
                    </a:moveTo>
                    <a:lnTo>
                      <a:pt x="114" y="20"/>
                    </a:lnTo>
                    <a:lnTo>
                      <a:pt x="58" y="58"/>
                    </a:lnTo>
                    <a:lnTo>
                      <a:pt x="20" y="115"/>
                    </a:lnTo>
                    <a:lnTo>
                      <a:pt x="1" y="171"/>
                    </a:lnTo>
                    <a:lnTo>
                      <a:pt x="20" y="247"/>
                    </a:lnTo>
                    <a:lnTo>
                      <a:pt x="58" y="304"/>
                    </a:lnTo>
                    <a:lnTo>
                      <a:pt x="114" y="342"/>
                    </a:lnTo>
                    <a:lnTo>
                      <a:pt x="190" y="361"/>
                    </a:lnTo>
                    <a:lnTo>
                      <a:pt x="247" y="361"/>
                    </a:lnTo>
                    <a:lnTo>
                      <a:pt x="304" y="399"/>
                    </a:lnTo>
                    <a:lnTo>
                      <a:pt x="418" y="475"/>
                    </a:lnTo>
                    <a:lnTo>
                      <a:pt x="475" y="513"/>
                    </a:lnTo>
                    <a:lnTo>
                      <a:pt x="531" y="532"/>
                    </a:lnTo>
                    <a:lnTo>
                      <a:pt x="569" y="513"/>
                    </a:lnTo>
                    <a:lnTo>
                      <a:pt x="626" y="494"/>
                    </a:lnTo>
                    <a:lnTo>
                      <a:pt x="664" y="456"/>
                    </a:lnTo>
                    <a:lnTo>
                      <a:pt x="683" y="418"/>
                    </a:lnTo>
                    <a:lnTo>
                      <a:pt x="702" y="380"/>
                    </a:lnTo>
                    <a:lnTo>
                      <a:pt x="702" y="323"/>
                    </a:lnTo>
                    <a:lnTo>
                      <a:pt x="683" y="266"/>
                    </a:lnTo>
                    <a:lnTo>
                      <a:pt x="664" y="228"/>
                    </a:lnTo>
                    <a:lnTo>
                      <a:pt x="550" y="133"/>
                    </a:lnTo>
                    <a:lnTo>
                      <a:pt x="437" y="77"/>
                    </a:lnTo>
                    <a:lnTo>
                      <a:pt x="323" y="20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68"/>
              <p:cNvSpPr/>
              <p:nvPr/>
            </p:nvSpPr>
            <p:spPr>
              <a:xfrm>
                <a:off x="-277575" y="3989450"/>
                <a:ext cx="175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532" fill="none" extrusionOk="0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58" y="58"/>
                    </a:lnTo>
                    <a:lnTo>
                      <a:pt x="20" y="115"/>
                    </a:lnTo>
                    <a:lnTo>
                      <a:pt x="1" y="171"/>
                    </a:lnTo>
                    <a:lnTo>
                      <a:pt x="1" y="171"/>
                    </a:lnTo>
                    <a:lnTo>
                      <a:pt x="20" y="247"/>
                    </a:lnTo>
                    <a:lnTo>
                      <a:pt x="58" y="304"/>
                    </a:lnTo>
                    <a:lnTo>
                      <a:pt x="114" y="342"/>
                    </a:lnTo>
                    <a:lnTo>
                      <a:pt x="190" y="361"/>
                    </a:lnTo>
                    <a:lnTo>
                      <a:pt x="190" y="361"/>
                    </a:lnTo>
                    <a:lnTo>
                      <a:pt x="247" y="361"/>
                    </a:lnTo>
                    <a:lnTo>
                      <a:pt x="304" y="399"/>
                    </a:lnTo>
                    <a:lnTo>
                      <a:pt x="418" y="475"/>
                    </a:lnTo>
                    <a:lnTo>
                      <a:pt x="418" y="475"/>
                    </a:lnTo>
                    <a:lnTo>
                      <a:pt x="475" y="513"/>
                    </a:lnTo>
                    <a:lnTo>
                      <a:pt x="531" y="532"/>
                    </a:lnTo>
                    <a:lnTo>
                      <a:pt x="531" y="532"/>
                    </a:lnTo>
                    <a:lnTo>
                      <a:pt x="569" y="513"/>
                    </a:lnTo>
                    <a:lnTo>
                      <a:pt x="626" y="494"/>
                    </a:lnTo>
                    <a:lnTo>
                      <a:pt x="664" y="456"/>
                    </a:lnTo>
                    <a:lnTo>
                      <a:pt x="683" y="418"/>
                    </a:lnTo>
                    <a:lnTo>
                      <a:pt x="702" y="380"/>
                    </a:lnTo>
                    <a:lnTo>
                      <a:pt x="702" y="323"/>
                    </a:lnTo>
                    <a:lnTo>
                      <a:pt x="683" y="266"/>
                    </a:lnTo>
                    <a:lnTo>
                      <a:pt x="664" y="228"/>
                    </a:lnTo>
                    <a:lnTo>
                      <a:pt x="664" y="228"/>
                    </a:lnTo>
                    <a:lnTo>
                      <a:pt x="550" y="133"/>
                    </a:lnTo>
                    <a:lnTo>
                      <a:pt x="437" y="77"/>
                    </a:lnTo>
                    <a:lnTo>
                      <a:pt x="323" y="20"/>
                    </a:lnTo>
                    <a:lnTo>
                      <a:pt x="190" y="1"/>
                    </a:lnTo>
                    <a:lnTo>
                      <a:pt x="190" y="1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68"/>
              <p:cNvSpPr/>
              <p:nvPr/>
            </p:nvSpPr>
            <p:spPr>
              <a:xfrm>
                <a:off x="-255300" y="4043000"/>
                <a:ext cx="199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797" h="418" extrusionOk="0">
                    <a:moveTo>
                      <a:pt x="171" y="1"/>
                    </a:moveTo>
                    <a:lnTo>
                      <a:pt x="114" y="20"/>
                    </a:lnTo>
                    <a:lnTo>
                      <a:pt x="57" y="38"/>
                    </a:lnTo>
                    <a:lnTo>
                      <a:pt x="19" y="76"/>
                    </a:lnTo>
                    <a:lnTo>
                      <a:pt x="0" y="133"/>
                    </a:lnTo>
                    <a:lnTo>
                      <a:pt x="0" y="190"/>
                    </a:lnTo>
                    <a:lnTo>
                      <a:pt x="19" y="266"/>
                    </a:lnTo>
                    <a:lnTo>
                      <a:pt x="57" y="323"/>
                    </a:lnTo>
                    <a:lnTo>
                      <a:pt x="114" y="342"/>
                    </a:lnTo>
                    <a:lnTo>
                      <a:pt x="588" y="418"/>
                    </a:lnTo>
                    <a:lnTo>
                      <a:pt x="683" y="418"/>
                    </a:lnTo>
                    <a:lnTo>
                      <a:pt x="740" y="399"/>
                    </a:lnTo>
                    <a:lnTo>
                      <a:pt x="778" y="361"/>
                    </a:lnTo>
                    <a:lnTo>
                      <a:pt x="797" y="304"/>
                    </a:lnTo>
                    <a:lnTo>
                      <a:pt x="797" y="228"/>
                    </a:lnTo>
                    <a:lnTo>
                      <a:pt x="778" y="171"/>
                    </a:lnTo>
                    <a:lnTo>
                      <a:pt x="740" y="114"/>
                    </a:lnTo>
                    <a:lnTo>
                      <a:pt x="683" y="76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68"/>
              <p:cNvSpPr/>
              <p:nvPr/>
            </p:nvSpPr>
            <p:spPr>
              <a:xfrm>
                <a:off x="-255300" y="4043000"/>
                <a:ext cx="199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797" h="418" fill="none" extrusionOk="0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57" y="38"/>
                    </a:lnTo>
                    <a:lnTo>
                      <a:pt x="19" y="76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0" y="190"/>
                    </a:lnTo>
                    <a:lnTo>
                      <a:pt x="19" y="266"/>
                    </a:lnTo>
                    <a:lnTo>
                      <a:pt x="57" y="323"/>
                    </a:lnTo>
                    <a:lnTo>
                      <a:pt x="114" y="342"/>
                    </a:lnTo>
                    <a:lnTo>
                      <a:pt x="114" y="342"/>
                    </a:lnTo>
                    <a:lnTo>
                      <a:pt x="588" y="418"/>
                    </a:lnTo>
                    <a:lnTo>
                      <a:pt x="588" y="418"/>
                    </a:lnTo>
                    <a:lnTo>
                      <a:pt x="626" y="418"/>
                    </a:lnTo>
                    <a:lnTo>
                      <a:pt x="626" y="418"/>
                    </a:lnTo>
                    <a:lnTo>
                      <a:pt x="683" y="418"/>
                    </a:lnTo>
                    <a:lnTo>
                      <a:pt x="740" y="399"/>
                    </a:lnTo>
                    <a:lnTo>
                      <a:pt x="778" y="361"/>
                    </a:lnTo>
                    <a:lnTo>
                      <a:pt x="797" y="304"/>
                    </a:lnTo>
                    <a:lnTo>
                      <a:pt x="797" y="304"/>
                    </a:lnTo>
                    <a:lnTo>
                      <a:pt x="797" y="228"/>
                    </a:lnTo>
                    <a:lnTo>
                      <a:pt x="778" y="171"/>
                    </a:lnTo>
                    <a:lnTo>
                      <a:pt x="740" y="114"/>
                    </a:lnTo>
                    <a:lnTo>
                      <a:pt x="683" y="76"/>
                    </a:lnTo>
                    <a:lnTo>
                      <a:pt x="683" y="76"/>
                    </a:lnTo>
                    <a:lnTo>
                      <a:pt x="209" y="1"/>
                    </a:lnTo>
                    <a:lnTo>
                      <a:pt x="209" y="1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68"/>
              <p:cNvSpPr/>
              <p:nvPr/>
            </p:nvSpPr>
            <p:spPr>
              <a:xfrm>
                <a:off x="-223550" y="4008400"/>
                <a:ext cx="118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56" extrusionOk="0">
                    <a:moveTo>
                      <a:pt x="133" y="1"/>
                    </a:moveTo>
                    <a:lnTo>
                      <a:pt x="95" y="20"/>
                    </a:lnTo>
                    <a:lnTo>
                      <a:pt x="57" y="58"/>
                    </a:lnTo>
                    <a:lnTo>
                      <a:pt x="19" y="96"/>
                    </a:lnTo>
                    <a:lnTo>
                      <a:pt x="0" y="153"/>
                    </a:lnTo>
                    <a:lnTo>
                      <a:pt x="0" y="190"/>
                    </a:lnTo>
                    <a:lnTo>
                      <a:pt x="19" y="247"/>
                    </a:lnTo>
                    <a:lnTo>
                      <a:pt x="57" y="304"/>
                    </a:lnTo>
                    <a:lnTo>
                      <a:pt x="171" y="418"/>
                    </a:lnTo>
                    <a:lnTo>
                      <a:pt x="228" y="456"/>
                    </a:lnTo>
                    <a:lnTo>
                      <a:pt x="342" y="456"/>
                    </a:lnTo>
                    <a:lnTo>
                      <a:pt x="379" y="437"/>
                    </a:lnTo>
                    <a:lnTo>
                      <a:pt x="417" y="399"/>
                    </a:lnTo>
                    <a:lnTo>
                      <a:pt x="455" y="361"/>
                    </a:lnTo>
                    <a:lnTo>
                      <a:pt x="455" y="323"/>
                    </a:lnTo>
                    <a:lnTo>
                      <a:pt x="474" y="266"/>
                    </a:lnTo>
                    <a:lnTo>
                      <a:pt x="455" y="209"/>
                    </a:lnTo>
                    <a:lnTo>
                      <a:pt x="417" y="172"/>
                    </a:lnTo>
                    <a:lnTo>
                      <a:pt x="304" y="58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68"/>
              <p:cNvSpPr/>
              <p:nvPr/>
            </p:nvSpPr>
            <p:spPr>
              <a:xfrm>
                <a:off x="-223550" y="4008400"/>
                <a:ext cx="118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56" fill="none" extrusionOk="0">
                    <a:moveTo>
                      <a:pt x="190" y="1"/>
                    </a:moveTo>
                    <a:lnTo>
                      <a:pt x="190" y="1"/>
                    </a:lnTo>
                    <a:lnTo>
                      <a:pt x="133" y="1"/>
                    </a:lnTo>
                    <a:lnTo>
                      <a:pt x="95" y="20"/>
                    </a:lnTo>
                    <a:lnTo>
                      <a:pt x="57" y="58"/>
                    </a:lnTo>
                    <a:lnTo>
                      <a:pt x="19" y="96"/>
                    </a:lnTo>
                    <a:lnTo>
                      <a:pt x="0" y="153"/>
                    </a:lnTo>
                    <a:lnTo>
                      <a:pt x="0" y="190"/>
                    </a:lnTo>
                    <a:lnTo>
                      <a:pt x="19" y="247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171" y="418"/>
                    </a:lnTo>
                    <a:lnTo>
                      <a:pt x="171" y="418"/>
                    </a:lnTo>
                    <a:lnTo>
                      <a:pt x="228" y="456"/>
                    </a:lnTo>
                    <a:lnTo>
                      <a:pt x="285" y="456"/>
                    </a:lnTo>
                    <a:lnTo>
                      <a:pt x="285" y="456"/>
                    </a:lnTo>
                    <a:lnTo>
                      <a:pt x="342" y="456"/>
                    </a:lnTo>
                    <a:lnTo>
                      <a:pt x="379" y="437"/>
                    </a:lnTo>
                    <a:lnTo>
                      <a:pt x="417" y="399"/>
                    </a:lnTo>
                    <a:lnTo>
                      <a:pt x="455" y="361"/>
                    </a:lnTo>
                    <a:lnTo>
                      <a:pt x="455" y="323"/>
                    </a:lnTo>
                    <a:lnTo>
                      <a:pt x="474" y="266"/>
                    </a:lnTo>
                    <a:lnTo>
                      <a:pt x="455" y="209"/>
                    </a:lnTo>
                    <a:lnTo>
                      <a:pt x="417" y="172"/>
                    </a:lnTo>
                    <a:lnTo>
                      <a:pt x="417" y="172"/>
                    </a:lnTo>
                    <a:lnTo>
                      <a:pt x="304" y="58"/>
                    </a:lnTo>
                    <a:lnTo>
                      <a:pt x="304" y="58"/>
                    </a:lnTo>
                    <a:lnTo>
                      <a:pt x="247" y="1"/>
                    </a:lnTo>
                    <a:lnTo>
                      <a:pt x="190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7" name="Google Shape;8367;p69"/>
          <p:cNvSpPr/>
          <p:nvPr/>
        </p:nvSpPr>
        <p:spPr>
          <a:xfrm rot="82048" flipH="1">
            <a:off x="3324230" y="3433213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8" name="Google Shape;8368;p69"/>
          <p:cNvSpPr/>
          <p:nvPr/>
        </p:nvSpPr>
        <p:spPr>
          <a:xfrm rot="82048" flipH="1">
            <a:off x="3324230" y="2253276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9" name="Google Shape;8369;p69"/>
          <p:cNvSpPr/>
          <p:nvPr/>
        </p:nvSpPr>
        <p:spPr>
          <a:xfrm rot="82048" flipH="1">
            <a:off x="3324230" y="1082325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0" name="Google Shape;8370;p69"/>
          <p:cNvSpPr txBox="1">
            <a:spLocks noGrp="1"/>
          </p:cNvSpPr>
          <p:nvPr>
            <p:ph type="title"/>
          </p:nvPr>
        </p:nvSpPr>
        <p:spPr>
          <a:xfrm>
            <a:off x="2321700" y="530350"/>
            <a:ext cx="4500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MENU OF THE DAY</a:t>
            </a:r>
            <a:endParaRPr/>
          </a:p>
        </p:txBody>
      </p:sp>
      <p:sp>
        <p:nvSpPr>
          <p:cNvPr id="8371" name="Google Shape;8371;p69"/>
          <p:cNvSpPr/>
          <p:nvPr/>
        </p:nvSpPr>
        <p:spPr>
          <a:xfrm>
            <a:off x="1324381" y="12983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2" name="Google Shape;8372;p69"/>
          <p:cNvSpPr txBox="1">
            <a:spLocks noGrp="1"/>
          </p:cNvSpPr>
          <p:nvPr>
            <p:ph type="body" idx="4294967295"/>
          </p:nvPr>
        </p:nvSpPr>
        <p:spPr>
          <a:xfrm>
            <a:off x="1459918" y="1340879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ICE CREAM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8373" name="Google Shape;8373;p69"/>
          <p:cNvSpPr txBox="1">
            <a:spLocks noGrp="1"/>
          </p:cNvSpPr>
          <p:nvPr>
            <p:ph type="body" idx="4294967295"/>
          </p:nvPr>
        </p:nvSpPr>
        <p:spPr>
          <a:xfrm>
            <a:off x="1119754" y="17955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Mercury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374" name="Google Shape;8374;p69"/>
          <p:cNvSpPr txBox="1">
            <a:spLocks noGrp="1"/>
          </p:cNvSpPr>
          <p:nvPr>
            <p:ph type="body" idx="4294967295"/>
          </p:nvPr>
        </p:nvSpPr>
        <p:spPr>
          <a:xfrm>
            <a:off x="2567554" y="1766343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$2.50</a:t>
            </a:r>
            <a:endParaRPr/>
          </a:p>
        </p:txBody>
      </p:sp>
      <p:cxnSp>
        <p:nvCxnSpPr>
          <p:cNvPr id="8375" name="Google Shape;8375;p69"/>
          <p:cNvCxnSpPr/>
          <p:nvPr/>
        </p:nvCxnSpPr>
        <p:spPr>
          <a:xfrm>
            <a:off x="2060254" y="1949770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376" name="Google Shape;8376;p69"/>
          <p:cNvSpPr/>
          <p:nvPr/>
        </p:nvSpPr>
        <p:spPr>
          <a:xfrm>
            <a:off x="1324381" y="24413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7" name="Google Shape;8377;p69"/>
          <p:cNvSpPr txBox="1">
            <a:spLocks noGrp="1"/>
          </p:cNvSpPr>
          <p:nvPr>
            <p:ph type="body" idx="4294967295"/>
          </p:nvPr>
        </p:nvSpPr>
        <p:spPr>
          <a:xfrm>
            <a:off x="1459918" y="2483882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PANCAKE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8378" name="Google Shape;8378;p69"/>
          <p:cNvSpPr txBox="1">
            <a:spLocks noGrp="1"/>
          </p:cNvSpPr>
          <p:nvPr>
            <p:ph type="body" idx="4294967295"/>
          </p:nvPr>
        </p:nvSpPr>
        <p:spPr>
          <a:xfrm>
            <a:off x="1119754" y="29385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Jupiter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379" name="Google Shape;8379;p69"/>
          <p:cNvSpPr txBox="1">
            <a:spLocks noGrp="1"/>
          </p:cNvSpPr>
          <p:nvPr>
            <p:ph type="body" idx="4294967295"/>
          </p:nvPr>
        </p:nvSpPr>
        <p:spPr>
          <a:xfrm>
            <a:off x="2567554" y="2907096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$4.50</a:t>
            </a:r>
            <a:endParaRPr/>
          </a:p>
        </p:txBody>
      </p:sp>
      <p:cxnSp>
        <p:nvCxnSpPr>
          <p:cNvPr id="8380" name="Google Shape;8380;p69"/>
          <p:cNvCxnSpPr/>
          <p:nvPr/>
        </p:nvCxnSpPr>
        <p:spPr>
          <a:xfrm>
            <a:off x="2060254" y="3092770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381" name="Google Shape;8381;p69"/>
          <p:cNvSpPr/>
          <p:nvPr/>
        </p:nvSpPr>
        <p:spPr>
          <a:xfrm>
            <a:off x="1400581" y="35843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2" name="Google Shape;8382;p69"/>
          <p:cNvSpPr txBox="1">
            <a:spLocks noGrp="1"/>
          </p:cNvSpPr>
          <p:nvPr>
            <p:ph type="body" idx="4294967295"/>
          </p:nvPr>
        </p:nvSpPr>
        <p:spPr>
          <a:xfrm>
            <a:off x="1536118" y="3626879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DONUTS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8383" name="Google Shape;8383;p69"/>
          <p:cNvSpPr txBox="1">
            <a:spLocks noGrp="1"/>
          </p:cNvSpPr>
          <p:nvPr>
            <p:ph type="body" idx="4294967295"/>
          </p:nvPr>
        </p:nvSpPr>
        <p:spPr>
          <a:xfrm>
            <a:off x="1195954" y="40815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Mars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384" name="Google Shape;8384;p69"/>
          <p:cNvSpPr txBox="1">
            <a:spLocks noGrp="1"/>
          </p:cNvSpPr>
          <p:nvPr>
            <p:ph type="body" idx="4294967295"/>
          </p:nvPr>
        </p:nvSpPr>
        <p:spPr>
          <a:xfrm>
            <a:off x="2643754" y="4050096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$5.50</a:t>
            </a:r>
            <a:endParaRPr/>
          </a:p>
        </p:txBody>
      </p:sp>
      <p:cxnSp>
        <p:nvCxnSpPr>
          <p:cNvPr id="8385" name="Google Shape;8385;p69"/>
          <p:cNvCxnSpPr/>
          <p:nvPr/>
        </p:nvCxnSpPr>
        <p:spPr>
          <a:xfrm>
            <a:off x="2136454" y="4235770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386" name="Google Shape;8386;p69"/>
          <p:cNvSpPr/>
          <p:nvPr/>
        </p:nvSpPr>
        <p:spPr>
          <a:xfrm>
            <a:off x="5162956" y="12983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7" name="Google Shape;8387;p69"/>
          <p:cNvSpPr txBox="1">
            <a:spLocks noGrp="1"/>
          </p:cNvSpPr>
          <p:nvPr>
            <p:ph type="body" idx="4294967295"/>
          </p:nvPr>
        </p:nvSpPr>
        <p:spPr>
          <a:xfrm>
            <a:off x="5298493" y="1340879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CAKE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8388" name="Google Shape;8388;p69"/>
          <p:cNvSpPr txBox="1">
            <a:spLocks noGrp="1"/>
          </p:cNvSpPr>
          <p:nvPr>
            <p:ph type="body" idx="4294967295"/>
          </p:nvPr>
        </p:nvSpPr>
        <p:spPr>
          <a:xfrm>
            <a:off x="4958329" y="17955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Neptune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389" name="Google Shape;8389;p69"/>
          <p:cNvSpPr txBox="1">
            <a:spLocks noGrp="1"/>
          </p:cNvSpPr>
          <p:nvPr>
            <p:ph type="body" idx="4294967295"/>
          </p:nvPr>
        </p:nvSpPr>
        <p:spPr>
          <a:xfrm>
            <a:off x="6406129" y="1766343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$1.50</a:t>
            </a:r>
            <a:endParaRPr/>
          </a:p>
        </p:txBody>
      </p:sp>
      <p:cxnSp>
        <p:nvCxnSpPr>
          <p:cNvPr id="8390" name="Google Shape;8390;p69"/>
          <p:cNvCxnSpPr/>
          <p:nvPr/>
        </p:nvCxnSpPr>
        <p:spPr>
          <a:xfrm>
            <a:off x="5898829" y="1949770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391" name="Google Shape;8391;p69"/>
          <p:cNvSpPr/>
          <p:nvPr/>
        </p:nvSpPr>
        <p:spPr>
          <a:xfrm>
            <a:off x="5162956" y="24413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2" name="Google Shape;8392;p69"/>
          <p:cNvSpPr txBox="1">
            <a:spLocks noGrp="1"/>
          </p:cNvSpPr>
          <p:nvPr>
            <p:ph type="body" idx="4294967295"/>
          </p:nvPr>
        </p:nvSpPr>
        <p:spPr>
          <a:xfrm>
            <a:off x="5298493" y="2483882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BURGERS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8393" name="Google Shape;8393;p69"/>
          <p:cNvSpPr txBox="1">
            <a:spLocks noGrp="1"/>
          </p:cNvSpPr>
          <p:nvPr>
            <p:ph type="body" idx="4294967295"/>
          </p:nvPr>
        </p:nvSpPr>
        <p:spPr>
          <a:xfrm>
            <a:off x="4958329" y="29385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Saturn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394" name="Google Shape;8394;p69"/>
          <p:cNvSpPr txBox="1">
            <a:spLocks noGrp="1"/>
          </p:cNvSpPr>
          <p:nvPr>
            <p:ph type="body" idx="4294967295"/>
          </p:nvPr>
        </p:nvSpPr>
        <p:spPr>
          <a:xfrm>
            <a:off x="6406129" y="2907096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$12.50</a:t>
            </a:r>
            <a:endParaRPr/>
          </a:p>
        </p:txBody>
      </p:sp>
      <p:cxnSp>
        <p:nvCxnSpPr>
          <p:cNvPr id="8395" name="Google Shape;8395;p69"/>
          <p:cNvCxnSpPr/>
          <p:nvPr/>
        </p:nvCxnSpPr>
        <p:spPr>
          <a:xfrm>
            <a:off x="5898829" y="3092770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396" name="Google Shape;8396;p69"/>
          <p:cNvSpPr/>
          <p:nvPr/>
        </p:nvSpPr>
        <p:spPr>
          <a:xfrm>
            <a:off x="5239156" y="35843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7" name="Google Shape;8397;p69"/>
          <p:cNvSpPr txBox="1">
            <a:spLocks noGrp="1"/>
          </p:cNvSpPr>
          <p:nvPr>
            <p:ph type="body" idx="4294967295"/>
          </p:nvPr>
        </p:nvSpPr>
        <p:spPr>
          <a:xfrm>
            <a:off x="5374693" y="3626879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CHIPS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8398" name="Google Shape;8398;p69"/>
          <p:cNvSpPr txBox="1">
            <a:spLocks noGrp="1"/>
          </p:cNvSpPr>
          <p:nvPr>
            <p:ph type="body" idx="4294967295"/>
          </p:nvPr>
        </p:nvSpPr>
        <p:spPr>
          <a:xfrm>
            <a:off x="5034529" y="40815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Earth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399" name="Google Shape;8399;p69"/>
          <p:cNvSpPr txBox="1">
            <a:spLocks noGrp="1"/>
          </p:cNvSpPr>
          <p:nvPr>
            <p:ph type="body" idx="4294967295"/>
          </p:nvPr>
        </p:nvSpPr>
        <p:spPr>
          <a:xfrm>
            <a:off x="6482329" y="4050096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$8.50</a:t>
            </a:r>
            <a:endParaRPr/>
          </a:p>
        </p:txBody>
      </p:sp>
      <p:cxnSp>
        <p:nvCxnSpPr>
          <p:cNvPr id="8400" name="Google Shape;8400;p69"/>
          <p:cNvCxnSpPr/>
          <p:nvPr/>
        </p:nvCxnSpPr>
        <p:spPr>
          <a:xfrm>
            <a:off x="5975029" y="4235770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8401" name="Google Shape;8401;p69"/>
          <p:cNvGrpSpPr/>
          <p:nvPr/>
        </p:nvGrpSpPr>
        <p:grpSpPr>
          <a:xfrm>
            <a:off x="3557366" y="1180791"/>
            <a:ext cx="323855" cy="612663"/>
            <a:chOff x="-3076575" y="730000"/>
            <a:chExt cx="1769700" cy="3351550"/>
          </a:xfrm>
        </p:grpSpPr>
        <p:sp>
          <p:nvSpPr>
            <p:cNvPr id="8402" name="Google Shape;8402;p69"/>
            <p:cNvSpPr/>
            <p:nvPr/>
          </p:nvSpPr>
          <p:spPr>
            <a:xfrm>
              <a:off x="-2846600" y="1883450"/>
              <a:ext cx="1429125" cy="2192825"/>
            </a:xfrm>
            <a:custGeom>
              <a:avLst/>
              <a:gdLst/>
              <a:ahLst/>
              <a:cxnLst/>
              <a:rect l="l" t="t" r="r" b="b"/>
              <a:pathLst>
                <a:path w="57165" h="87713" extrusionOk="0">
                  <a:moveTo>
                    <a:pt x="50915" y="1"/>
                  </a:moveTo>
                  <a:lnTo>
                    <a:pt x="50212" y="71"/>
                  </a:lnTo>
                  <a:lnTo>
                    <a:pt x="11237" y="6602"/>
                  </a:lnTo>
                  <a:lnTo>
                    <a:pt x="5970" y="7515"/>
                  </a:lnTo>
                  <a:lnTo>
                    <a:pt x="5478" y="7585"/>
                  </a:lnTo>
                  <a:lnTo>
                    <a:pt x="4987" y="7655"/>
                  </a:lnTo>
                  <a:lnTo>
                    <a:pt x="4565" y="7796"/>
                  </a:lnTo>
                  <a:lnTo>
                    <a:pt x="4074" y="7936"/>
                  </a:lnTo>
                  <a:lnTo>
                    <a:pt x="3442" y="8287"/>
                  </a:lnTo>
                  <a:lnTo>
                    <a:pt x="2880" y="8638"/>
                  </a:lnTo>
                  <a:lnTo>
                    <a:pt x="2388" y="9060"/>
                  </a:lnTo>
                  <a:lnTo>
                    <a:pt x="1897" y="9481"/>
                  </a:lnTo>
                  <a:lnTo>
                    <a:pt x="1475" y="9973"/>
                  </a:lnTo>
                  <a:lnTo>
                    <a:pt x="1054" y="10534"/>
                  </a:lnTo>
                  <a:lnTo>
                    <a:pt x="703" y="11096"/>
                  </a:lnTo>
                  <a:lnTo>
                    <a:pt x="422" y="11728"/>
                  </a:lnTo>
                  <a:lnTo>
                    <a:pt x="211" y="12431"/>
                  </a:lnTo>
                  <a:lnTo>
                    <a:pt x="71" y="13133"/>
                  </a:lnTo>
                  <a:lnTo>
                    <a:pt x="1" y="13835"/>
                  </a:lnTo>
                  <a:lnTo>
                    <a:pt x="71" y="14537"/>
                  </a:lnTo>
                  <a:lnTo>
                    <a:pt x="71" y="14678"/>
                  </a:lnTo>
                  <a:lnTo>
                    <a:pt x="211" y="15450"/>
                  </a:lnTo>
                  <a:lnTo>
                    <a:pt x="422" y="16152"/>
                  </a:lnTo>
                  <a:lnTo>
                    <a:pt x="9060" y="38976"/>
                  </a:lnTo>
                  <a:lnTo>
                    <a:pt x="22754" y="75283"/>
                  </a:lnTo>
                  <a:lnTo>
                    <a:pt x="25914" y="83640"/>
                  </a:lnTo>
                  <a:lnTo>
                    <a:pt x="26125" y="84131"/>
                  </a:lnTo>
                  <a:lnTo>
                    <a:pt x="26335" y="84553"/>
                  </a:lnTo>
                  <a:lnTo>
                    <a:pt x="26897" y="85395"/>
                  </a:lnTo>
                  <a:lnTo>
                    <a:pt x="27670" y="86098"/>
                  </a:lnTo>
                  <a:lnTo>
                    <a:pt x="28442" y="86730"/>
                  </a:lnTo>
                  <a:lnTo>
                    <a:pt x="29355" y="87221"/>
                  </a:lnTo>
                  <a:lnTo>
                    <a:pt x="29847" y="87432"/>
                  </a:lnTo>
                  <a:lnTo>
                    <a:pt x="30338" y="87572"/>
                  </a:lnTo>
                  <a:lnTo>
                    <a:pt x="30830" y="87643"/>
                  </a:lnTo>
                  <a:lnTo>
                    <a:pt x="31321" y="87713"/>
                  </a:lnTo>
                  <a:lnTo>
                    <a:pt x="31883" y="87713"/>
                  </a:lnTo>
                  <a:lnTo>
                    <a:pt x="32375" y="87643"/>
                  </a:lnTo>
                  <a:lnTo>
                    <a:pt x="33428" y="87432"/>
                  </a:lnTo>
                  <a:lnTo>
                    <a:pt x="34341" y="87011"/>
                  </a:lnTo>
                  <a:lnTo>
                    <a:pt x="35184" y="86519"/>
                  </a:lnTo>
                  <a:lnTo>
                    <a:pt x="35956" y="85887"/>
                  </a:lnTo>
                  <a:lnTo>
                    <a:pt x="36588" y="85185"/>
                  </a:lnTo>
                  <a:lnTo>
                    <a:pt x="37150" y="84342"/>
                  </a:lnTo>
                  <a:lnTo>
                    <a:pt x="37572" y="83359"/>
                  </a:lnTo>
                  <a:lnTo>
                    <a:pt x="37923" y="82376"/>
                  </a:lnTo>
                  <a:lnTo>
                    <a:pt x="44384" y="56954"/>
                  </a:lnTo>
                  <a:lnTo>
                    <a:pt x="54637" y="16714"/>
                  </a:lnTo>
                  <a:lnTo>
                    <a:pt x="57024" y="7374"/>
                  </a:lnTo>
                  <a:lnTo>
                    <a:pt x="57165" y="6672"/>
                  </a:lnTo>
                  <a:lnTo>
                    <a:pt x="57165" y="5899"/>
                  </a:lnTo>
                  <a:lnTo>
                    <a:pt x="57094" y="5197"/>
                  </a:lnTo>
                  <a:lnTo>
                    <a:pt x="56884" y="4495"/>
                  </a:lnTo>
                  <a:lnTo>
                    <a:pt x="56673" y="3793"/>
                  </a:lnTo>
                  <a:lnTo>
                    <a:pt x="56322" y="3161"/>
                  </a:lnTo>
                  <a:lnTo>
                    <a:pt x="55901" y="2599"/>
                  </a:lnTo>
                  <a:lnTo>
                    <a:pt x="55409" y="2037"/>
                  </a:lnTo>
                  <a:lnTo>
                    <a:pt x="54917" y="1475"/>
                  </a:lnTo>
                  <a:lnTo>
                    <a:pt x="54285" y="1054"/>
                  </a:lnTo>
                  <a:lnTo>
                    <a:pt x="53653" y="703"/>
                  </a:lnTo>
                  <a:lnTo>
                    <a:pt x="53021" y="352"/>
                  </a:lnTo>
                  <a:lnTo>
                    <a:pt x="52319" y="141"/>
                  </a:lnTo>
                  <a:lnTo>
                    <a:pt x="51617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69"/>
            <p:cNvSpPr/>
            <p:nvPr/>
          </p:nvSpPr>
          <p:spPr>
            <a:xfrm>
              <a:off x="-2867675" y="1878175"/>
              <a:ext cx="1473025" cy="2203375"/>
            </a:xfrm>
            <a:custGeom>
              <a:avLst/>
              <a:gdLst/>
              <a:ahLst/>
              <a:cxnLst/>
              <a:rect l="l" t="t" r="r" b="b"/>
              <a:pathLst>
                <a:path w="58921" h="88135" extrusionOk="0">
                  <a:moveTo>
                    <a:pt x="51828" y="422"/>
                  </a:moveTo>
                  <a:lnTo>
                    <a:pt x="52319" y="492"/>
                  </a:lnTo>
                  <a:lnTo>
                    <a:pt x="52811" y="633"/>
                  </a:lnTo>
                  <a:lnTo>
                    <a:pt x="53303" y="844"/>
                  </a:lnTo>
                  <a:lnTo>
                    <a:pt x="53794" y="1054"/>
                  </a:lnTo>
                  <a:lnTo>
                    <a:pt x="54286" y="1335"/>
                  </a:lnTo>
                  <a:lnTo>
                    <a:pt x="55058" y="1967"/>
                  </a:lnTo>
                  <a:lnTo>
                    <a:pt x="55760" y="2740"/>
                  </a:lnTo>
                  <a:lnTo>
                    <a:pt x="56322" y="3582"/>
                  </a:lnTo>
                  <a:lnTo>
                    <a:pt x="56533" y="4004"/>
                  </a:lnTo>
                  <a:lnTo>
                    <a:pt x="56744" y="4495"/>
                  </a:lnTo>
                  <a:lnTo>
                    <a:pt x="56954" y="4987"/>
                  </a:lnTo>
                  <a:lnTo>
                    <a:pt x="57025" y="5478"/>
                  </a:lnTo>
                  <a:lnTo>
                    <a:pt x="57095" y="6110"/>
                  </a:lnTo>
                  <a:lnTo>
                    <a:pt x="57095" y="6672"/>
                  </a:lnTo>
                  <a:lnTo>
                    <a:pt x="57025" y="7304"/>
                  </a:lnTo>
                  <a:lnTo>
                    <a:pt x="56954" y="7866"/>
                  </a:lnTo>
                  <a:lnTo>
                    <a:pt x="56673" y="9060"/>
                  </a:lnTo>
                  <a:lnTo>
                    <a:pt x="56322" y="10184"/>
                  </a:lnTo>
                  <a:lnTo>
                    <a:pt x="54847" y="16012"/>
                  </a:lnTo>
                  <a:lnTo>
                    <a:pt x="48949" y="39117"/>
                  </a:lnTo>
                  <a:lnTo>
                    <a:pt x="43120" y="62081"/>
                  </a:lnTo>
                  <a:lnTo>
                    <a:pt x="40170" y="73598"/>
                  </a:lnTo>
                  <a:lnTo>
                    <a:pt x="38695" y="79286"/>
                  </a:lnTo>
                  <a:lnTo>
                    <a:pt x="38134" y="81744"/>
                  </a:lnTo>
                  <a:lnTo>
                    <a:pt x="37783" y="83008"/>
                  </a:lnTo>
                  <a:lnTo>
                    <a:pt x="37291" y="84202"/>
                  </a:lnTo>
                  <a:lnTo>
                    <a:pt x="36799" y="85115"/>
                  </a:lnTo>
                  <a:lnTo>
                    <a:pt x="36167" y="85887"/>
                  </a:lnTo>
                  <a:lnTo>
                    <a:pt x="35816" y="86309"/>
                  </a:lnTo>
                  <a:lnTo>
                    <a:pt x="35395" y="86590"/>
                  </a:lnTo>
                  <a:lnTo>
                    <a:pt x="34974" y="86941"/>
                  </a:lnTo>
                  <a:lnTo>
                    <a:pt x="34482" y="87151"/>
                  </a:lnTo>
                  <a:lnTo>
                    <a:pt x="33990" y="87432"/>
                  </a:lnTo>
                  <a:lnTo>
                    <a:pt x="33499" y="87573"/>
                  </a:lnTo>
                  <a:lnTo>
                    <a:pt x="32937" y="87643"/>
                  </a:lnTo>
                  <a:lnTo>
                    <a:pt x="32445" y="87643"/>
                  </a:lnTo>
                  <a:lnTo>
                    <a:pt x="31954" y="87573"/>
                  </a:lnTo>
                  <a:lnTo>
                    <a:pt x="31462" y="87432"/>
                  </a:lnTo>
                  <a:lnTo>
                    <a:pt x="30971" y="87292"/>
                  </a:lnTo>
                  <a:lnTo>
                    <a:pt x="30479" y="87011"/>
                  </a:lnTo>
                  <a:lnTo>
                    <a:pt x="29987" y="86730"/>
                  </a:lnTo>
                  <a:lnTo>
                    <a:pt x="29566" y="86379"/>
                  </a:lnTo>
                  <a:lnTo>
                    <a:pt x="29145" y="86028"/>
                  </a:lnTo>
                  <a:lnTo>
                    <a:pt x="28794" y="85606"/>
                  </a:lnTo>
                  <a:lnTo>
                    <a:pt x="28442" y="85185"/>
                  </a:lnTo>
                  <a:lnTo>
                    <a:pt x="28091" y="84764"/>
                  </a:lnTo>
                  <a:lnTo>
                    <a:pt x="27881" y="84272"/>
                  </a:lnTo>
                  <a:lnTo>
                    <a:pt x="27600" y="83780"/>
                  </a:lnTo>
                  <a:lnTo>
                    <a:pt x="26546" y="80971"/>
                  </a:lnTo>
                  <a:lnTo>
                    <a:pt x="25493" y="78092"/>
                  </a:lnTo>
                  <a:lnTo>
                    <a:pt x="17136" y="56041"/>
                  </a:lnTo>
                  <a:lnTo>
                    <a:pt x="8779" y="33850"/>
                  </a:lnTo>
                  <a:lnTo>
                    <a:pt x="4566" y="22614"/>
                  </a:lnTo>
                  <a:lnTo>
                    <a:pt x="2529" y="17136"/>
                  </a:lnTo>
                  <a:lnTo>
                    <a:pt x="2108" y="15942"/>
                  </a:lnTo>
                  <a:lnTo>
                    <a:pt x="1967" y="15380"/>
                  </a:lnTo>
                  <a:lnTo>
                    <a:pt x="1827" y="14748"/>
                  </a:lnTo>
                  <a:lnTo>
                    <a:pt x="1757" y="14186"/>
                  </a:lnTo>
                  <a:lnTo>
                    <a:pt x="1757" y="13554"/>
                  </a:lnTo>
                  <a:lnTo>
                    <a:pt x="1827" y="12922"/>
                  </a:lnTo>
                  <a:lnTo>
                    <a:pt x="1967" y="12290"/>
                  </a:lnTo>
                  <a:lnTo>
                    <a:pt x="2178" y="11729"/>
                  </a:lnTo>
                  <a:lnTo>
                    <a:pt x="2459" y="11167"/>
                  </a:lnTo>
                  <a:lnTo>
                    <a:pt x="2810" y="10675"/>
                  </a:lnTo>
                  <a:lnTo>
                    <a:pt x="3161" y="10113"/>
                  </a:lnTo>
                  <a:lnTo>
                    <a:pt x="3582" y="9692"/>
                  </a:lnTo>
                  <a:lnTo>
                    <a:pt x="4074" y="9271"/>
                  </a:lnTo>
                  <a:lnTo>
                    <a:pt x="4566" y="8849"/>
                  </a:lnTo>
                  <a:lnTo>
                    <a:pt x="5057" y="8568"/>
                  </a:lnTo>
                  <a:lnTo>
                    <a:pt x="5619" y="8217"/>
                  </a:lnTo>
                  <a:lnTo>
                    <a:pt x="6251" y="8077"/>
                  </a:lnTo>
                  <a:lnTo>
                    <a:pt x="7445" y="7796"/>
                  </a:lnTo>
                  <a:lnTo>
                    <a:pt x="10394" y="7304"/>
                  </a:lnTo>
                  <a:lnTo>
                    <a:pt x="22122" y="5338"/>
                  </a:lnTo>
                  <a:lnTo>
                    <a:pt x="45578" y="1405"/>
                  </a:lnTo>
                  <a:lnTo>
                    <a:pt x="51336" y="422"/>
                  </a:lnTo>
                  <a:close/>
                  <a:moveTo>
                    <a:pt x="51406" y="1"/>
                  </a:moveTo>
                  <a:lnTo>
                    <a:pt x="50845" y="71"/>
                  </a:lnTo>
                  <a:lnTo>
                    <a:pt x="50423" y="141"/>
                  </a:lnTo>
                  <a:lnTo>
                    <a:pt x="50420" y="143"/>
                  </a:lnTo>
                  <a:lnTo>
                    <a:pt x="25985" y="4285"/>
                  </a:lnTo>
                  <a:lnTo>
                    <a:pt x="13555" y="6391"/>
                  </a:lnTo>
                  <a:lnTo>
                    <a:pt x="7375" y="7445"/>
                  </a:lnTo>
                  <a:lnTo>
                    <a:pt x="6181" y="7655"/>
                  </a:lnTo>
                  <a:lnTo>
                    <a:pt x="4987" y="7866"/>
                  </a:lnTo>
                  <a:lnTo>
                    <a:pt x="4425" y="8077"/>
                  </a:lnTo>
                  <a:lnTo>
                    <a:pt x="3863" y="8288"/>
                  </a:lnTo>
                  <a:lnTo>
                    <a:pt x="3302" y="8568"/>
                  </a:lnTo>
                  <a:lnTo>
                    <a:pt x="2810" y="8920"/>
                  </a:lnTo>
                  <a:lnTo>
                    <a:pt x="2318" y="9271"/>
                  </a:lnTo>
                  <a:lnTo>
                    <a:pt x="1897" y="9692"/>
                  </a:lnTo>
                  <a:lnTo>
                    <a:pt x="1476" y="10184"/>
                  </a:lnTo>
                  <a:lnTo>
                    <a:pt x="1125" y="10605"/>
                  </a:lnTo>
                  <a:lnTo>
                    <a:pt x="773" y="11097"/>
                  </a:lnTo>
                  <a:lnTo>
                    <a:pt x="492" y="11658"/>
                  </a:lnTo>
                  <a:lnTo>
                    <a:pt x="282" y="12220"/>
                  </a:lnTo>
                  <a:lnTo>
                    <a:pt x="141" y="12782"/>
                  </a:lnTo>
                  <a:lnTo>
                    <a:pt x="1" y="13484"/>
                  </a:lnTo>
                  <a:lnTo>
                    <a:pt x="1" y="14116"/>
                  </a:lnTo>
                  <a:lnTo>
                    <a:pt x="1" y="14748"/>
                  </a:lnTo>
                  <a:lnTo>
                    <a:pt x="141" y="15380"/>
                  </a:lnTo>
                  <a:lnTo>
                    <a:pt x="492" y="16574"/>
                  </a:lnTo>
                  <a:lnTo>
                    <a:pt x="914" y="17838"/>
                  </a:lnTo>
                  <a:lnTo>
                    <a:pt x="5338" y="29636"/>
                  </a:lnTo>
                  <a:lnTo>
                    <a:pt x="14257" y="53162"/>
                  </a:lnTo>
                  <a:lnTo>
                    <a:pt x="23105" y="76617"/>
                  </a:lnTo>
                  <a:lnTo>
                    <a:pt x="25353" y="82587"/>
                  </a:lnTo>
                  <a:lnTo>
                    <a:pt x="25774" y="83640"/>
                  </a:lnTo>
                  <a:lnTo>
                    <a:pt x="26265" y="84693"/>
                  </a:lnTo>
                  <a:lnTo>
                    <a:pt x="26546" y="85185"/>
                  </a:lnTo>
                  <a:lnTo>
                    <a:pt x="26898" y="85677"/>
                  </a:lnTo>
                  <a:lnTo>
                    <a:pt x="27249" y="86098"/>
                  </a:lnTo>
                  <a:lnTo>
                    <a:pt x="27670" y="86519"/>
                  </a:lnTo>
                  <a:lnTo>
                    <a:pt x="28091" y="86870"/>
                  </a:lnTo>
                  <a:lnTo>
                    <a:pt x="28583" y="87151"/>
                  </a:lnTo>
                  <a:lnTo>
                    <a:pt x="29075" y="87432"/>
                  </a:lnTo>
                  <a:lnTo>
                    <a:pt x="29566" y="87643"/>
                  </a:lnTo>
                  <a:lnTo>
                    <a:pt x="30549" y="87924"/>
                  </a:lnTo>
                  <a:lnTo>
                    <a:pt x="31673" y="88135"/>
                  </a:lnTo>
                  <a:lnTo>
                    <a:pt x="32726" y="88135"/>
                  </a:lnTo>
                  <a:lnTo>
                    <a:pt x="33850" y="87994"/>
                  </a:lnTo>
                  <a:lnTo>
                    <a:pt x="34903" y="87713"/>
                  </a:lnTo>
                  <a:lnTo>
                    <a:pt x="35886" y="87292"/>
                  </a:lnTo>
                  <a:lnTo>
                    <a:pt x="36729" y="86800"/>
                  </a:lnTo>
                  <a:lnTo>
                    <a:pt x="37502" y="86238"/>
                  </a:lnTo>
                  <a:lnTo>
                    <a:pt x="38204" y="85466"/>
                  </a:lnTo>
                  <a:lnTo>
                    <a:pt x="38766" y="84693"/>
                  </a:lnTo>
                  <a:lnTo>
                    <a:pt x="39047" y="84132"/>
                  </a:lnTo>
                  <a:lnTo>
                    <a:pt x="39257" y="83570"/>
                  </a:lnTo>
                  <a:lnTo>
                    <a:pt x="39679" y="82376"/>
                  </a:lnTo>
                  <a:lnTo>
                    <a:pt x="40311" y="79988"/>
                  </a:lnTo>
                  <a:lnTo>
                    <a:pt x="43401" y="67839"/>
                  </a:lnTo>
                  <a:lnTo>
                    <a:pt x="49581" y="43471"/>
                  </a:lnTo>
                  <a:lnTo>
                    <a:pt x="55831" y="19102"/>
                  </a:lnTo>
                  <a:lnTo>
                    <a:pt x="57305" y="13133"/>
                  </a:lnTo>
                  <a:lnTo>
                    <a:pt x="58148" y="10113"/>
                  </a:lnTo>
                  <a:lnTo>
                    <a:pt x="58569" y="8639"/>
                  </a:lnTo>
                  <a:lnTo>
                    <a:pt x="58850" y="7094"/>
                  </a:lnTo>
                  <a:lnTo>
                    <a:pt x="58921" y="6602"/>
                  </a:lnTo>
                  <a:lnTo>
                    <a:pt x="58921" y="6040"/>
                  </a:lnTo>
                  <a:lnTo>
                    <a:pt x="58850" y="5549"/>
                  </a:lnTo>
                  <a:lnTo>
                    <a:pt x="58780" y="5057"/>
                  </a:lnTo>
                  <a:lnTo>
                    <a:pt x="58640" y="4566"/>
                  </a:lnTo>
                  <a:lnTo>
                    <a:pt x="58429" y="4074"/>
                  </a:lnTo>
                  <a:lnTo>
                    <a:pt x="58218" y="3582"/>
                  </a:lnTo>
                  <a:lnTo>
                    <a:pt x="57937" y="3161"/>
                  </a:lnTo>
                  <a:lnTo>
                    <a:pt x="57305" y="2318"/>
                  </a:lnTo>
                  <a:lnTo>
                    <a:pt x="56533" y="1546"/>
                  </a:lnTo>
                  <a:lnTo>
                    <a:pt x="55690" y="914"/>
                  </a:lnTo>
                  <a:lnTo>
                    <a:pt x="54777" y="492"/>
                  </a:lnTo>
                  <a:lnTo>
                    <a:pt x="53794" y="141"/>
                  </a:lnTo>
                  <a:lnTo>
                    <a:pt x="52811" y="1"/>
                  </a:lnTo>
                  <a:lnTo>
                    <a:pt x="51828" y="1"/>
                  </a:lnTo>
                  <a:lnTo>
                    <a:pt x="51517" y="23"/>
                  </a:lnTo>
                  <a:lnTo>
                    <a:pt x="51517" y="23"/>
                  </a:lnTo>
                  <a:lnTo>
                    <a:pt x="5140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69"/>
            <p:cNvSpPr/>
            <p:nvPr/>
          </p:nvSpPr>
          <p:spPr>
            <a:xfrm>
              <a:off x="-2953700" y="1261950"/>
              <a:ext cx="1620500" cy="1365925"/>
            </a:xfrm>
            <a:custGeom>
              <a:avLst/>
              <a:gdLst/>
              <a:ahLst/>
              <a:cxnLst/>
              <a:rect l="l" t="t" r="r" b="b"/>
              <a:pathLst>
                <a:path w="64820" h="54637" extrusionOk="0">
                  <a:moveTo>
                    <a:pt x="31673" y="0"/>
                  </a:moveTo>
                  <a:lnTo>
                    <a:pt x="30409" y="71"/>
                  </a:lnTo>
                  <a:lnTo>
                    <a:pt x="29215" y="211"/>
                  </a:lnTo>
                  <a:lnTo>
                    <a:pt x="28021" y="352"/>
                  </a:lnTo>
                  <a:lnTo>
                    <a:pt x="26827" y="562"/>
                  </a:lnTo>
                  <a:lnTo>
                    <a:pt x="25633" y="843"/>
                  </a:lnTo>
                  <a:lnTo>
                    <a:pt x="24510" y="1194"/>
                  </a:lnTo>
                  <a:lnTo>
                    <a:pt x="23386" y="1616"/>
                  </a:lnTo>
                  <a:lnTo>
                    <a:pt x="22263" y="2107"/>
                  </a:lnTo>
                  <a:lnTo>
                    <a:pt x="21209" y="2599"/>
                  </a:lnTo>
                  <a:lnTo>
                    <a:pt x="20156" y="3161"/>
                  </a:lnTo>
                  <a:lnTo>
                    <a:pt x="19102" y="3722"/>
                  </a:lnTo>
                  <a:lnTo>
                    <a:pt x="18119" y="4425"/>
                  </a:lnTo>
                  <a:lnTo>
                    <a:pt x="17206" y="5057"/>
                  </a:lnTo>
                  <a:lnTo>
                    <a:pt x="16293" y="5829"/>
                  </a:lnTo>
                  <a:lnTo>
                    <a:pt x="15380" y="6602"/>
                  </a:lnTo>
                  <a:lnTo>
                    <a:pt x="14538" y="7444"/>
                  </a:lnTo>
                  <a:lnTo>
                    <a:pt x="13765" y="8287"/>
                  </a:lnTo>
                  <a:lnTo>
                    <a:pt x="12993" y="9200"/>
                  </a:lnTo>
                  <a:lnTo>
                    <a:pt x="12290" y="10113"/>
                  </a:lnTo>
                  <a:lnTo>
                    <a:pt x="11588" y="11096"/>
                  </a:lnTo>
                  <a:lnTo>
                    <a:pt x="10956" y="12150"/>
                  </a:lnTo>
                  <a:lnTo>
                    <a:pt x="10394" y="13203"/>
                  </a:lnTo>
                  <a:lnTo>
                    <a:pt x="9903" y="14256"/>
                  </a:lnTo>
                  <a:lnTo>
                    <a:pt x="9411" y="15380"/>
                  </a:lnTo>
                  <a:lnTo>
                    <a:pt x="8990" y="16504"/>
                  </a:lnTo>
                  <a:lnTo>
                    <a:pt x="8568" y="17627"/>
                  </a:lnTo>
                  <a:lnTo>
                    <a:pt x="8288" y="18821"/>
                  </a:lnTo>
                  <a:lnTo>
                    <a:pt x="8007" y="20015"/>
                  </a:lnTo>
                  <a:lnTo>
                    <a:pt x="7796" y="21279"/>
                  </a:lnTo>
                  <a:lnTo>
                    <a:pt x="7726" y="22543"/>
                  </a:lnTo>
                  <a:lnTo>
                    <a:pt x="7585" y="23877"/>
                  </a:lnTo>
                  <a:lnTo>
                    <a:pt x="7585" y="25282"/>
                  </a:lnTo>
                  <a:lnTo>
                    <a:pt x="7726" y="26616"/>
                  </a:lnTo>
                  <a:lnTo>
                    <a:pt x="7866" y="27880"/>
                  </a:lnTo>
                  <a:lnTo>
                    <a:pt x="7094" y="27880"/>
                  </a:lnTo>
                  <a:lnTo>
                    <a:pt x="6391" y="27950"/>
                  </a:lnTo>
                  <a:lnTo>
                    <a:pt x="5689" y="28091"/>
                  </a:lnTo>
                  <a:lnTo>
                    <a:pt x="4987" y="28302"/>
                  </a:lnTo>
                  <a:lnTo>
                    <a:pt x="4285" y="28582"/>
                  </a:lnTo>
                  <a:lnTo>
                    <a:pt x="3653" y="28863"/>
                  </a:lnTo>
                  <a:lnTo>
                    <a:pt x="3091" y="29285"/>
                  </a:lnTo>
                  <a:lnTo>
                    <a:pt x="2529" y="29706"/>
                  </a:lnTo>
                  <a:lnTo>
                    <a:pt x="2037" y="30198"/>
                  </a:lnTo>
                  <a:lnTo>
                    <a:pt x="1546" y="30689"/>
                  </a:lnTo>
                  <a:lnTo>
                    <a:pt x="1195" y="31321"/>
                  </a:lnTo>
                  <a:lnTo>
                    <a:pt x="773" y="31883"/>
                  </a:lnTo>
                  <a:lnTo>
                    <a:pt x="492" y="32585"/>
                  </a:lnTo>
                  <a:lnTo>
                    <a:pt x="282" y="33217"/>
                  </a:lnTo>
                  <a:lnTo>
                    <a:pt x="71" y="33920"/>
                  </a:lnTo>
                  <a:lnTo>
                    <a:pt x="1" y="34692"/>
                  </a:lnTo>
                  <a:lnTo>
                    <a:pt x="1" y="35465"/>
                  </a:lnTo>
                  <a:lnTo>
                    <a:pt x="1" y="36167"/>
                  </a:lnTo>
                  <a:lnTo>
                    <a:pt x="141" y="36939"/>
                  </a:lnTo>
                  <a:lnTo>
                    <a:pt x="352" y="37642"/>
                  </a:lnTo>
                  <a:lnTo>
                    <a:pt x="633" y="38274"/>
                  </a:lnTo>
                  <a:lnTo>
                    <a:pt x="914" y="38906"/>
                  </a:lnTo>
                  <a:lnTo>
                    <a:pt x="1335" y="39538"/>
                  </a:lnTo>
                  <a:lnTo>
                    <a:pt x="1756" y="40100"/>
                  </a:lnTo>
                  <a:lnTo>
                    <a:pt x="2248" y="40591"/>
                  </a:lnTo>
                  <a:lnTo>
                    <a:pt x="2740" y="41083"/>
                  </a:lnTo>
                  <a:lnTo>
                    <a:pt x="3372" y="41504"/>
                  </a:lnTo>
                  <a:lnTo>
                    <a:pt x="3933" y="41855"/>
                  </a:lnTo>
                  <a:lnTo>
                    <a:pt x="4636" y="42206"/>
                  </a:lnTo>
                  <a:lnTo>
                    <a:pt x="5338" y="42417"/>
                  </a:lnTo>
                  <a:lnTo>
                    <a:pt x="6040" y="42628"/>
                  </a:lnTo>
                  <a:lnTo>
                    <a:pt x="6813" y="42698"/>
                  </a:lnTo>
                  <a:lnTo>
                    <a:pt x="7796" y="42698"/>
                  </a:lnTo>
                  <a:lnTo>
                    <a:pt x="8709" y="42628"/>
                  </a:lnTo>
                  <a:lnTo>
                    <a:pt x="8709" y="42838"/>
                  </a:lnTo>
                  <a:lnTo>
                    <a:pt x="8639" y="43611"/>
                  </a:lnTo>
                  <a:lnTo>
                    <a:pt x="8709" y="44383"/>
                  </a:lnTo>
                  <a:lnTo>
                    <a:pt x="8849" y="45086"/>
                  </a:lnTo>
                  <a:lnTo>
                    <a:pt x="9060" y="45788"/>
                  </a:lnTo>
                  <a:lnTo>
                    <a:pt x="9271" y="46490"/>
                  </a:lnTo>
                  <a:lnTo>
                    <a:pt x="9622" y="47122"/>
                  </a:lnTo>
                  <a:lnTo>
                    <a:pt x="9973" y="47684"/>
                  </a:lnTo>
                  <a:lnTo>
                    <a:pt x="10394" y="48246"/>
                  </a:lnTo>
                  <a:lnTo>
                    <a:pt x="10886" y="48808"/>
                  </a:lnTo>
                  <a:lnTo>
                    <a:pt x="11448" y="49229"/>
                  </a:lnTo>
                  <a:lnTo>
                    <a:pt x="12009" y="49650"/>
                  </a:lnTo>
                  <a:lnTo>
                    <a:pt x="12642" y="50072"/>
                  </a:lnTo>
                  <a:lnTo>
                    <a:pt x="13274" y="50353"/>
                  </a:lnTo>
                  <a:lnTo>
                    <a:pt x="13976" y="50563"/>
                  </a:lnTo>
                  <a:lnTo>
                    <a:pt x="14748" y="50774"/>
                  </a:lnTo>
                  <a:lnTo>
                    <a:pt x="15451" y="50844"/>
                  </a:lnTo>
                  <a:lnTo>
                    <a:pt x="16293" y="50914"/>
                  </a:lnTo>
                  <a:lnTo>
                    <a:pt x="17066" y="50844"/>
                  </a:lnTo>
                  <a:lnTo>
                    <a:pt x="17838" y="50704"/>
                  </a:lnTo>
                  <a:lnTo>
                    <a:pt x="18541" y="50493"/>
                  </a:lnTo>
                  <a:lnTo>
                    <a:pt x="19243" y="50142"/>
                  </a:lnTo>
                  <a:lnTo>
                    <a:pt x="19945" y="49791"/>
                  </a:lnTo>
                  <a:lnTo>
                    <a:pt x="20577" y="49369"/>
                  </a:lnTo>
                  <a:lnTo>
                    <a:pt x="21139" y="48878"/>
                  </a:lnTo>
                  <a:lnTo>
                    <a:pt x="21279" y="49440"/>
                  </a:lnTo>
                  <a:lnTo>
                    <a:pt x="21490" y="50001"/>
                  </a:lnTo>
                  <a:lnTo>
                    <a:pt x="21701" y="50563"/>
                  </a:lnTo>
                  <a:lnTo>
                    <a:pt x="21982" y="51055"/>
                  </a:lnTo>
                  <a:lnTo>
                    <a:pt x="22333" y="51546"/>
                  </a:lnTo>
                  <a:lnTo>
                    <a:pt x="22684" y="51968"/>
                  </a:lnTo>
                  <a:lnTo>
                    <a:pt x="23035" y="52389"/>
                  </a:lnTo>
                  <a:lnTo>
                    <a:pt x="23456" y="52810"/>
                  </a:lnTo>
                  <a:lnTo>
                    <a:pt x="23948" y="53162"/>
                  </a:lnTo>
                  <a:lnTo>
                    <a:pt x="24369" y="53513"/>
                  </a:lnTo>
                  <a:lnTo>
                    <a:pt x="24931" y="53794"/>
                  </a:lnTo>
                  <a:lnTo>
                    <a:pt x="25423" y="54004"/>
                  </a:lnTo>
                  <a:lnTo>
                    <a:pt x="25984" y="54215"/>
                  </a:lnTo>
                  <a:lnTo>
                    <a:pt x="26546" y="54426"/>
                  </a:lnTo>
                  <a:lnTo>
                    <a:pt x="27108" y="54566"/>
                  </a:lnTo>
                  <a:lnTo>
                    <a:pt x="27740" y="54636"/>
                  </a:lnTo>
                  <a:lnTo>
                    <a:pt x="29004" y="54636"/>
                  </a:lnTo>
                  <a:lnTo>
                    <a:pt x="29566" y="54566"/>
                  </a:lnTo>
                  <a:lnTo>
                    <a:pt x="30198" y="54426"/>
                  </a:lnTo>
                  <a:lnTo>
                    <a:pt x="30760" y="54215"/>
                  </a:lnTo>
                  <a:lnTo>
                    <a:pt x="31322" y="54004"/>
                  </a:lnTo>
                  <a:lnTo>
                    <a:pt x="31813" y="53794"/>
                  </a:lnTo>
                  <a:lnTo>
                    <a:pt x="32305" y="53513"/>
                  </a:lnTo>
                  <a:lnTo>
                    <a:pt x="32796" y="53162"/>
                  </a:lnTo>
                  <a:lnTo>
                    <a:pt x="33288" y="52810"/>
                  </a:lnTo>
                  <a:lnTo>
                    <a:pt x="33709" y="52389"/>
                  </a:lnTo>
                  <a:lnTo>
                    <a:pt x="34060" y="51968"/>
                  </a:lnTo>
                  <a:lnTo>
                    <a:pt x="34412" y="51476"/>
                  </a:lnTo>
                  <a:lnTo>
                    <a:pt x="34763" y="50985"/>
                  </a:lnTo>
                  <a:lnTo>
                    <a:pt x="35044" y="50493"/>
                  </a:lnTo>
                  <a:lnTo>
                    <a:pt x="35254" y="49931"/>
                  </a:lnTo>
                  <a:lnTo>
                    <a:pt x="35746" y="50493"/>
                  </a:lnTo>
                  <a:lnTo>
                    <a:pt x="36308" y="51055"/>
                  </a:lnTo>
                  <a:lnTo>
                    <a:pt x="36940" y="51546"/>
                  </a:lnTo>
                  <a:lnTo>
                    <a:pt x="37572" y="51968"/>
                  </a:lnTo>
                  <a:lnTo>
                    <a:pt x="38274" y="52319"/>
                  </a:lnTo>
                  <a:lnTo>
                    <a:pt x="39047" y="52600"/>
                  </a:lnTo>
                  <a:lnTo>
                    <a:pt x="39819" y="52810"/>
                  </a:lnTo>
                  <a:lnTo>
                    <a:pt x="40662" y="52951"/>
                  </a:lnTo>
                  <a:lnTo>
                    <a:pt x="41856" y="52951"/>
                  </a:lnTo>
                  <a:lnTo>
                    <a:pt x="42488" y="52881"/>
                  </a:lnTo>
                  <a:lnTo>
                    <a:pt x="43049" y="52740"/>
                  </a:lnTo>
                  <a:lnTo>
                    <a:pt x="43681" y="52600"/>
                  </a:lnTo>
                  <a:lnTo>
                    <a:pt x="44173" y="52389"/>
                  </a:lnTo>
                  <a:lnTo>
                    <a:pt x="44735" y="52108"/>
                  </a:lnTo>
                  <a:lnTo>
                    <a:pt x="45226" y="51827"/>
                  </a:lnTo>
                  <a:lnTo>
                    <a:pt x="45718" y="51476"/>
                  </a:lnTo>
                  <a:lnTo>
                    <a:pt x="46139" y="51125"/>
                  </a:lnTo>
                  <a:lnTo>
                    <a:pt x="46561" y="50704"/>
                  </a:lnTo>
                  <a:lnTo>
                    <a:pt x="46982" y="50282"/>
                  </a:lnTo>
                  <a:lnTo>
                    <a:pt x="47333" y="49791"/>
                  </a:lnTo>
                  <a:lnTo>
                    <a:pt x="47684" y="49299"/>
                  </a:lnTo>
                  <a:lnTo>
                    <a:pt x="47965" y="48808"/>
                  </a:lnTo>
                  <a:lnTo>
                    <a:pt x="48176" y="48246"/>
                  </a:lnTo>
                  <a:lnTo>
                    <a:pt x="48878" y="48527"/>
                  </a:lnTo>
                  <a:lnTo>
                    <a:pt x="49580" y="48808"/>
                  </a:lnTo>
                  <a:lnTo>
                    <a:pt x="50283" y="49018"/>
                  </a:lnTo>
                  <a:lnTo>
                    <a:pt x="51055" y="49088"/>
                  </a:lnTo>
                  <a:lnTo>
                    <a:pt x="52600" y="49088"/>
                  </a:lnTo>
                  <a:lnTo>
                    <a:pt x="53302" y="48948"/>
                  </a:lnTo>
                  <a:lnTo>
                    <a:pt x="54005" y="48737"/>
                  </a:lnTo>
                  <a:lnTo>
                    <a:pt x="54707" y="48456"/>
                  </a:lnTo>
                  <a:lnTo>
                    <a:pt x="55339" y="48176"/>
                  </a:lnTo>
                  <a:lnTo>
                    <a:pt x="55901" y="47824"/>
                  </a:lnTo>
                  <a:lnTo>
                    <a:pt x="56463" y="47333"/>
                  </a:lnTo>
                  <a:lnTo>
                    <a:pt x="57024" y="46841"/>
                  </a:lnTo>
                  <a:lnTo>
                    <a:pt x="57516" y="46350"/>
                  </a:lnTo>
                  <a:lnTo>
                    <a:pt x="57937" y="45788"/>
                  </a:lnTo>
                  <a:lnTo>
                    <a:pt x="58288" y="45156"/>
                  </a:lnTo>
                  <a:lnTo>
                    <a:pt x="58569" y="44454"/>
                  </a:lnTo>
                  <a:lnTo>
                    <a:pt x="58850" y="43751"/>
                  </a:lnTo>
                  <a:lnTo>
                    <a:pt x="58991" y="43049"/>
                  </a:lnTo>
                  <a:lnTo>
                    <a:pt x="59061" y="42277"/>
                  </a:lnTo>
                  <a:lnTo>
                    <a:pt x="59131" y="41715"/>
                  </a:lnTo>
                  <a:lnTo>
                    <a:pt x="59061" y="41153"/>
                  </a:lnTo>
                  <a:lnTo>
                    <a:pt x="59061" y="40591"/>
                  </a:lnTo>
                  <a:lnTo>
                    <a:pt x="58921" y="40029"/>
                  </a:lnTo>
                  <a:lnTo>
                    <a:pt x="58569" y="38976"/>
                  </a:lnTo>
                  <a:lnTo>
                    <a:pt x="58148" y="37993"/>
                  </a:lnTo>
                  <a:lnTo>
                    <a:pt x="58780" y="37923"/>
                  </a:lnTo>
                  <a:lnTo>
                    <a:pt x="59412" y="37782"/>
                  </a:lnTo>
                  <a:lnTo>
                    <a:pt x="60044" y="37571"/>
                  </a:lnTo>
                  <a:lnTo>
                    <a:pt x="60606" y="37291"/>
                  </a:lnTo>
                  <a:lnTo>
                    <a:pt x="61168" y="37010"/>
                  </a:lnTo>
                  <a:lnTo>
                    <a:pt x="61659" y="36658"/>
                  </a:lnTo>
                  <a:lnTo>
                    <a:pt x="62221" y="36237"/>
                  </a:lnTo>
                  <a:lnTo>
                    <a:pt x="62643" y="35816"/>
                  </a:lnTo>
                  <a:lnTo>
                    <a:pt x="63064" y="35394"/>
                  </a:lnTo>
                  <a:lnTo>
                    <a:pt x="63485" y="34903"/>
                  </a:lnTo>
                  <a:lnTo>
                    <a:pt x="63836" y="34341"/>
                  </a:lnTo>
                  <a:lnTo>
                    <a:pt x="64117" y="33779"/>
                  </a:lnTo>
                  <a:lnTo>
                    <a:pt x="64328" y="33147"/>
                  </a:lnTo>
                  <a:lnTo>
                    <a:pt x="64539" y="32515"/>
                  </a:lnTo>
                  <a:lnTo>
                    <a:pt x="64679" y="31883"/>
                  </a:lnTo>
                  <a:lnTo>
                    <a:pt x="64749" y="31251"/>
                  </a:lnTo>
                  <a:lnTo>
                    <a:pt x="64820" y="30479"/>
                  </a:lnTo>
                  <a:lnTo>
                    <a:pt x="64749" y="29706"/>
                  </a:lnTo>
                  <a:lnTo>
                    <a:pt x="64609" y="29004"/>
                  </a:lnTo>
                  <a:lnTo>
                    <a:pt x="64468" y="28302"/>
                  </a:lnTo>
                  <a:lnTo>
                    <a:pt x="64187" y="27599"/>
                  </a:lnTo>
                  <a:lnTo>
                    <a:pt x="63836" y="26967"/>
                  </a:lnTo>
                  <a:lnTo>
                    <a:pt x="63485" y="26405"/>
                  </a:lnTo>
                  <a:lnTo>
                    <a:pt x="63064" y="25844"/>
                  </a:lnTo>
                  <a:lnTo>
                    <a:pt x="62572" y="25282"/>
                  </a:lnTo>
                  <a:lnTo>
                    <a:pt x="62010" y="24790"/>
                  </a:lnTo>
                  <a:lnTo>
                    <a:pt x="61449" y="24369"/>
                  </a:lnTo>
                  <a:lnTo>
                    <a:pt x="60817" y="24018"/>
                  </a:lnTo>
                  <a:lnTo>
                    <a:pt x="60185" y="23737"/>
                  </a:lnTo>
                  <a:lnTo>
                    <a:pt x="59482" y="23456"/>
                  </a:lnTo>
                  <a:lnTo>
                    <a:pt x="58780" y="23316"/>
                  </a:lnTo>
                  <a:lnTo>
                    <a:pt x="58008" y="23245"/>
                  </a:lnTo>
                  <a:lnTo>
                    <a:pt x="57305" y="23175"/>
                  </a:lnTo>
                  <a:lnTo>
                    <a:pt x="56673" y="23245"/>
                  </a:lnTo>
                  <a:lnTo>
                    <a:pt x="56603" y="22122"/>
                  </a:lnTo>
                  <a:lnTo>
                    <a:pt x="56463" y="20998"/>
                  </a:lnTo>
                  <a:lnTo>
                    <a:pt x="56252" y="19874"/>
                  </a:lnTo>
                  <a:lnTo>
                    <a:pt x="56041" y="18821"/>
                  </a:lnTo>
                  <a:lnTo>
                    <a:pt x="55760" y="17768"/>
                  </a:lnTo>
                  <a:lnTo>
                    <a:pt x="55409" y="16714"/>
                  </a:lnTo>
                  <a:lnTo>
                    <a:pt x="55058" y="15661"/>
                  </a:lnTo>
                  <a:lnTo>
                    <a:pt x="54637" y="14678"/>
                  </a:lnTo>
                  <a:lnTo>
                    <a:pt x="54145" y="13695"/>
                  </a:lnTo>
                  <a:lnTo>
                    <a:pt x="53654" y="12711"/>
                  </a:lnTo>
                  <a:lnTo>
                    <a:pt x="53092" y="11798"/>
                  </a:lnTo>
                  <a:lnTo>
                    <a:pt x="52530" y="10886"/>
                  </a:lnTo>
                  <a:lnTo>
                    <a:pt x="51898" y="9973"/>
                  </a:lnTo>
                  <a:lnTo>
                    <a:pt x="51266" y="9130"/>
                  </a:lnTo>
                  <a:lnTo>
                    <a:pt x="50564" y="8287"/>
                  </a:lnTo>
                  <a:lnTo>
                    <a:pt x="49861" y="7515"/>
                  </a:lnTo>
                  <a:lnTo>
                    <a:pt x="49089" y="6742"/>
                  </a:lnTo>
                  <a:lnTo>
                    <a:pt x="48246" y="6040"/>
                  </a:lnTo>
                  <a:lnTo>
                    <a:pt x="47403" y="5338"/>
                  </a:lnTo>
                  <a:lnTo>
                    <a:pt x="46561" y="4706"/>
                  </a:lnTo>
                  <a:lnTo>
                    <a:pt x="45648" y="4074"/>
                  </a:lnTo>
                  <a:lnTo>
                    <a:pt x="44735" y="3442"/>
                  </a:lnTo>
                  <a:lnTo>
                    <a:pt x="43822" y="2950"/>
                  </a:lnTo>
                  <a:lnTo>
                    <a:pt x="42839" y="2458"/>
                  </a:lnTo>
                  <a:lnTo>
                    <a:pt x="41856" y="1967"/>
                  </a:lnTo>
                  <a:lnTo>
                    <a:pt x="40802" y="1545"/>
                  </a:lnTo>
                  <a:lnTo>
                    <a:pt x="39749" y="1194"/>
                  </a:lnTo>
                  <a:lnTo>
                    <a:pt x="38695" y="913"/>
                  </a:lnTo>
                  <a:lnTo>
                    <a:pt x="37572" y="633"/>
                  </a:lnTo>
                  <a:lnTo>
                    <a:pt x="36448" y="352"/>
                  </a:lnTo>
                  <a:lnTo>
                    <a:pt x="35325" y="211"/>
                  </a:lnTo>
                  <a:lnTo>
                    <a:pt x="34201" y="71"/>
                  </a:lnTo>
                  <a:lnTo>
                    <a:pt x="329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69"/>
            <p:cNvSpPr/>
            <p:nvPr/>
          </p:nvSpPr>
          <p:spPr>
            <a:xfrm>
              <a:off x="-2981775" y="1247900"/>
              <a:ext cx="1674900" cy="1395775"/>
            </a:xfrm>
            <a:custGeom>
              <a:avLst/>
              <a:gdLst/>
              <a:ahLst/>
              <a:cxnLst/>
              <a:rect l="l" t="t" r="r" b="b"/>
              <a:pathLst>
                <a:path w="66996" h="55831" extrusionOk="0">
                  <a:moveTo>
                    <a:pt x="32655" y="1195"/>
                  </a:moveTo>
                  <a:lnTo>
                    <a:pt x="34481" y="1265"/>
                  </a:lnTo>
                  <a:lnTo>
                    <a:pt x="36307" y="1475"/>
                  </a:lnTo>
                  <a:lnTo>
                    <a:pt x="38063" y="1897"/>
                  </a:lnTo>
                  <a:lnTo>
                    <a:pt x="39889" y="2388"/>
                  </a:lnTo>
                  <a:lnTo>
                    <a:pt x="41574" y="3020"/>
                  </a:lnTo>
                  <a:lnTo>
                    <a:pt x="43259" y="3793"/>
                  </a:lnTo>
                  <a:lnTo>
                    <a:pt x="44875" y="4636"/>
                  </a:lnTo>
                  <a:lnTo>
                    <a:pt x="46420" y="5619"/>
                  </a:lnTo>
                  <a:lnTo>
                    <a:pt x="47894" y="6742"/>
                  </a:lnTo>
                  <a:lnTo>
                    <a:pt x="49229" y="8006"/>
                  </a:lnTo>
                  <a:lnTo>
                    <a:pt x="50563" y="9341"/>
                  </a:lnTo>
                  <a:lnTo>
                    <a:pt x="51195" y="10113"/>
                  </a:lnTo>
                  <a:lnTo>
                    <a:pt x="51827" y="10886"/>
                  </a:lnTo>
                  <a:lnTo>
                    <a:pt x="52459" y="11728"/>
                  </a:lnTo>
                  <a:lnTo>
                    <a:pt x="53021" y="12641"/>
                  </a:lnTo>
                  <a:lnTo>
                    <a:pt x="53513" y="13484"/>
                  </a:lnTo>
                  <a:lnTo>
                    <a:pt x="54004" y="14397"/>
                  </a:lnTo>
                  <a:lnTo>
                    <a:pt x="54496" y="15310"/>
                  </a:lnTo>
                  <a:lnTo>
                    <a:pt x="54917" y="16293"/>
                  </a:lnTo>
                  <a:lnTo>
                    <a:pt x="55268" y="17276"/>
                  </a:lnTo>
                  <a:lnTo>
                    <a:pt x="55619" y="18189"/>
                  </a:lnTo>
                  <a:lnTo>
                    <a:pt x="55900" y="19243"/>
                  </a:lnTo>
                  <a:lnTo>
                    <a:pt x="56111" y="20226"/>
                  </a:lnTo>
                  <a:lnTo>
                    <a:pt x="56322" y="21209"/>
                  </a:lnTo>
                  <a:lnTo>
                    <a:pt x="56532" y="22262"/>
                  </a:lnTo>
                  <a:lnTo>
                    <a:pt x="56602" y="23246"/>
                  </a:lnTo>
                  <a:lnTo>
                    <a:pt x="56743" y="24299"/>
                  </a:lnTo>
                  <a:lnTo>
                    <a:pt x="56743" y="24369"/>
                  </a:lnTo>
                  <a:lnTo>
                    <a:pt x="56883" y="24439"/>
                  </a:lnTo>
                  <a:lnTo>
                    <a:pt x="57164" y="24369"/>
                  </a:lnTo>
                  <a:lnTo>
                    <a:pt x="57937" y="24369"/>
                  </a:lnTo>
                  <a:lnTo>
                    <a:pt x="58709" y="24439"/>
                  </a:lnTo>
                  <a:lnTo>
                    <a:pt x="59482" y="24650"/>
                  </a:lnTo>
                  <a:lnTo>
                    <a:pt x="60254" y="24861"/>
                  </a:lnTo>
                  <a:lnTo>
                    <a:pt x="60886" y="25212"/>
                  </a:lnTo>
                  <a:lnTo>
                    <a:pt x="61589" y="25563"/>
                  </a:lnTo>
                  <a:lnTo>
                    <a:pt x="62150" y="26055"/>
                  </a:lnTo>
                  <a:lnTo>
                    <a:pt x="62712" y="26546"/>
                  </a:lnTo>
                  <a:lnTo>
                    <a:pt x="63204" y="27108"/>
                  </a:lnTo>
                  <a:lnTo>
                    <a:pt x="63695" y="27740"/>
                  </a:lnTo>
                  <a:lnTo>
                    <a:pt x="64046" y="28442"/>
                  </a:lnTo>
                  <a:lnTo>
                    <a:pt x="64327" y="29144"/>
                  </a:lnTo>
                  <a:lnTo>
                    <a:pt x="64608" y="29847"/>
                  </a:lnTo>
                  <a:lnTo>
                    <a:pt x="64749" y="30619"/>
                  </a:lnTo>
                  <a:lnTo>
                    <a:pt x="64819" y="31392"/>
                  </a:lnTo>
                  <a:lnTo>
                    <a:pt x="64819" y="32164"/>
                  </a:lnTo>
                  <a:lnTo>
                    <a:pt x="64678" y="33218"/>
                  </a:lnTo>
                  <a:lnTo>
                    <a:pt x="64327" y="34201"/>
                  </a:lnTo>
                  <a:lnTo>
                    <a:pt x="63906" y="35114"/>
                  </a:lnTo>
                  <a:lnTo>
                    <a:pt x="63344" y="35956"/>
                  </a:lnTo>
                  <a:lnTo>
                    <a:pt x="62993" y="36378"/>
                  </a:lnTo>
                  <a:lnTo>
                    <a:pt x="62642" y="36729"/>
                  </a:lnTo>
                  <a:lnTo>
                    <a:pt x="62291" y="37010"/>
                  </a:lnTo>
                  <a:lnTo>
                    <a:pt x="61869" y="37291"/>
                  </a:lnTo>
                  <a:lnTo>
                    <a:pt x="61378" y="37501"/>
                  </a:lnTo>
                  <a:lnTo>
                    <a:pt x="60956" y="37712"/>
                  </a:lnTo>
                  <a:lnTo>
                    <a:pt x="60395" y="37853"/>
                  </a:lnTo>
                  <a:lnTo>
                    <a:pt x="59903" y="37923"/>
                  </a:lnTo>
                  <a:lnTo>
                    <a:pt x="59482" y="38063"/>
                  </a:lnTo>
                  <a:lnTo>
                    <a:pt x="58850" y="38344"/>
                  </a:lnTo>
                  <a:lnTo>
                    <a:pt x="58499" y="38485"/>
                  </a:lnTo>
                  <a:lnTo>
                    <a:pt x="58288" y="38695"/>
                  </a:lnTo>
                  <a:lnTo>
                    <a:pt x="58147" y="38906"/>
                  </a:lnTo>
                  <a:lnTo>
                    <a:pt x="58147" y="38976"/>
                  </a:lnTo>
                  <a:lnTo>
                    <a:pt x="58147" y="39046"/>
                  </a:lnTo>
                  <a:lnTo>
                    <a:pt x="58639" y="40100"/>
                  </a:lnTo>
                  <a:lnTo>
                    <a:pt x="58920" y="41153"/>
                  </a:lnTo>
                  <a:lnTo>
                    <a:pt x="59131" y="42207"/>
                  </a:lnTo>
                  <a:lnTo>
                    <a:pt x="59131" y="43330"/>
                  </a:lnTo>
                  <a:lnTo>
                    <a:pt x="58920" y="44384"/>
                  </a:lnTo>
                  <a:lnTo>
                    <a:pt x="58779" y="44875"/>
                  </a:lnTo>
                  <a:lnTo>
                    <a:pt x="58639" y="45437"/>
                  </a:lnTo>
                  <a:lnTo>
                    <a:pt x="58428" y="45929"/>
                  </a:lnTo>
                  <a:lnTo>
                    <a:pt x="58147" y="46420"/>
                  </a:lnTo>
                  <a:lnTo>
                    <a:pt x="57796" y="46841"/>
                  </a:lnTo>
                  <a:lnTo>
                    <a:pt x="57515" y="47333"/>
                  </a:lnTo>
                  <a:lnTo>
                    <a:pt x="57094" y="47684"/>
                  </a:lnTo>
                  <a:lnTo>
                    <a:pt x="56743" y="48035"/>
                  </a:lnTo>
                  <a:lnTo>
                    <a:pt x="56322" y="48316"/>
                  </a:lnTo>
                  <a:lnTo>
                    <a:pt x="55900" y="48527"/>
                  </a:lnTo>
                  <a:lnTo>
                    <a:pt x="55479" y="48738"/>
                  </a:lnTo>
                  <a:lnTo>
                    <a:pt x="55057" y="48878"/>
                  </a:lnTo>
                  <a:lnTo>
                    <a:pt x="54566" y="48948"/>
                  </a:lnTo>
                  <a:lnTo>
                    <a:pt x="54074" y="49018"/>
                  </a:lnTo>
                  <a:lnTo>
                    <a:pt x="53161" y="49018"/>
                  </a:lnTo>
                  <a:lnTo>
                    <a:pt x="52178" y="48878"/>
                  </a:lnTo>
                  <a:lnTo>
                    <a:pt x="51195" y="48597"/>
                  </a:lnTo>
                  <a:lnTo>
                    <a:pt x="50282" y="48176"/>
                  </a:lnTo>
                  <a:lnTo>
                    <a:pt x="49791" y="48176"/>
                  </a:lnTo>
                  <a:lnTo>
                    <a:pt x="49439" y="48246"/>
                  </a:lnTo>
                  <a:lnTo>
                    <a:pt x="49158" y="48386"/>
                  </a:lnTo>
                  <a:lnTo>
                    <a:pt x="48526" y="48808"/>
                  </a:lnTo>
                  <a:lnTo>
                    <a:pt x="48316" y="49018"/>
                  </a:lnTo>
                  <a:lnTo>
                    <a:pt x="48246" y="49229"/>
                  </a:lnTo>
                  <a:lnTo>
                    <a:pt x="47894" y="49931"/>
                  </a:lnTo>
                  <a:lnTo>
                    <a:pt x="47473" y="50563"/>
                  </a:lnTo>
                  <a:lnTo>
                    <a:pt x="46981" y="51195"/>
                  </a:lnTo>
                  <a:lnTo>
                    <a:pt x="46490" y="51687"/>
                  </a:lnTo>
                  <a:lnTo>
                    <a:pt x="45858" y="52179"/>
                  </a:lnTo>
                  <a:lnTo>
                    <a:pt x="45226" y="52530"/>
                  </a:lnTo>
                  <a:lnTo>
                    <a:pt x="44524" y="52740"/>
                  </a:lnTo>
                  <a:lnTo>
                    <a:pt x="43681" y="52881"/>
                  </a:lnTo>
                  <a:lnTo>
                    <a:pt x="42838" y="52881"/>
                  </a:lnTo>
                  <a:lnTo>
                    <a:pt x="41925" y="52811"/>
                  </a:lnTo>
                  <a:lnTo>
                    <a:pt x="41082" y="52600"/>
                  </a:lnTo>
                  <a:lnTo>
                    <a:pt x="40240" y="52249"/>
                  </a:lnTo>
                  <a:lnTo>
                    <a:pt x="39467" y="51828"/>
                  </a:lnTo>
                  <a:lnTo>
                    <a:pt x="38695" y="51266"/>
                  </a:lnTo>
                  <a:lnTo>
                    <a:pt x="38063" y="50634"/>
                  </a:lnTo>
                  <a:lnTo>
                    <a:pt x="37501" y="50002"/>
                  </a:lnTo>
                  <a:lnTo>
                    <a:pt x="37360" y="49861"/>
                  </a:lnTo>
                  <a:lnTo>
                    <a:pt x="37009" y="49861"/>
                  </a:lnTo>
                  <a:lnTo>
                    <a:pt x="36658" y="49931"/>
                  </a:lnTo>
                  <a:lnTo>
                    <a:pt x="36307" y="50072"/>
                  </a:lnTo>
                  <a:lnTo>
                    <a:pt x="35675" y="50493"/>
                  </a:lnTo>
                  <a:lnTo>
                    <a:pt x="35464" y="50704"/>
                  </a:lnTo>
                  <a:lnTo>
                    <a:pt x="35324" y="50915"/>
                  </a:lnTo>
                  <a:lnTo>
                    <a:pt x="34903" y="51757"/>
                  </a:lnTo>
                  <a:lnTo>
                    <a:pt x="34341" y="52600"/>
                  </a:lnTo>
                  <a:lnTo>
                    <a:pt x="33990" y="53021"/>
                  </a:lnTo>
                  <a:lnTo>
                    <a:pt x="33639" y="53372"/>
                  </a:lnTo>
                  <a:lnTo>
                    <a:pt x="33217" y="53653"/>
                  </a:lnTo>
                  <a:lnTo>
                    <a:pt x="32866" y="53934"/>
                  </a:lnTo>
                  <a:lnTo>
                    <a:pt x="32374" y="54215"/>
                  </a:lnTo>
                  <a:lnTo>
                    <a:pt x="31953" y="54356"/>
                  </a:lnTo>
                  <a:lnTo>
                    <a:pt x="31462" y="54496"/>
                  </a:lnTo>
                  <a:lnTo>
                    <a:pt x="30970" y="54566"/>
                  </a:lnTo>
                  <a:lnTo>
                    <a:pt x="29917" y="54566"/>
                  </a:lnTo>
                  <a:lnTo>
                    <a:pt x="28933" y="54426"/>
                  </a:lnTo>
                  <a:lnTo>
                    <a:pt x="27950" y="54145"/>
                  </a:lnTo>
                  <a:lnTo>
                    <a:pt x="26967" y="53724"/>
                  </a:lnTo>
                  <a:lnTo>
                    <a:pt x="26124" y="53162"/>
                  </a:lnTo>
                  <a:lnTo>
                    <a:pt x="25352" y="52530"/>
                  </a:lnTo>
                  <a:lnTo>
                    <a:pt x="24650" y="51757"/>
                  </a:lnTo>
                  <a:lnTo>
                    <a:pt x="24088" y="50915"/>
                  </a:lnTo>
                  <a:lnTo>
                    <a:pt x="23666" y="49931"/>
                  </a:lnTo>
                  <a:lnTo>
                    <a:pt x="23315" y="48948"/>
                  </a:lnTo>
                  <a:lnTo>
                    <a:pt x="23315" y="48878"/>
                  </a:lnTo>
                  <a:lnTo>
                    <a:pt x="23245" y="48808"/>
                  </a:lnTo>
                  <a:lnTo>
                    <a:pt x="23034" y="48808"/>
                  </a:lnTo>
                  <a:lnTo>
                    <a:pt x="22683" y="48878"/>
                  </a:lnTo>
                  <a:lnTo>
                    <a:pt x="22402" y="49018"/>
                  </a:lnTo>
                  <a:lnTo>
                    <a:pt x="21770" y="49370"/>
                  </a:lnTo>
                  <a:lnTo>
                    <a:pt x="21349" y="49580"/>
                  </a:lnTo>
                  <a:lnTo>
                    <a:pt x="20998" y="49931"/>
                  </a:lnTo>
                  <a:lnTo>
                    <a:pt x="20576" y="50142"/>
                  </a:lnTo>
                  <a:lnTo>
                    <a:pt x="20085" y="50423"/>
                  </a:lnTo>
                  <a:lnTo>
                    <a:pt x="19664" y="50563"/>
                  </a:lnTo>
                  <a:lnTo>
                    <a:pt x="19172" y="50704"/>
                  </a:lnTo>
                  <a:lnTo>
                    <a:pt x="18680" y="50774"/>
                  </a:lnTo>
                  <a:lnTo>
                    <a:pt x="17697" y="50844"/>
                  </a:lnTo>
                  <a:lnTo>
                    <a:pt x="16714" y="50704"/>
                  </a:lnTo>
                  <a:lnTo>
                    <a:pt x="15731" y="50423"/>
                  </a:lnTo>
                  <a:lnTo>
                    <a:pt x="14818" y="50072"/>
                  </a:lnTo>
                  <a:lnTo>
                    <a:pt x="13975" y="49510"/>
                  </a:lnTo>
                  <a:lnTo>
                    <a:pt x="13203" y="48948"/>
                  </a:lnTo>
                  <a:lnTo>
                    <a:pt x="12571" y="48246"/>
                  </a:lnTo>
                  <a:lnTo>
                    <a:pt x="12009" y="47403"/>
                  </a:lnTo>
                  <a:lnTo>
                    <a:pt x="11517" y="46561"/>
                  </a:lnTo>
                  <a:lnTo>
                    <a:pt x="11166" y="45648"/>
                  </a:lnTo>
                  <a:lnTo>
                    <a:pt x="10955" y="44735"/>
                  </a:lnTo>
                  <a:lnTo>
                    <a:pt x="10885" y="43752"/>
                  </a:lnTo>
                  <a:lnTo>
                    <a:pt x="10955" y="42768"/>
                  </a:lnTo>
                  <a:lnTo>
                    <a:pt x="10885" y="42628"/>
                  </a:lnTo>
                  <a:lnTo>
                    <a:pt x="10815" y="42558"/>
                  </a:lnTo>
                  <a:lnTo>
                    <a:pt x="10464" y="42558"/>
                  </a:lnTo>
                  <a:lnTo>
                    <a:pt x="9762" y="42628"/>
                  </a:lnTo>
                  <a:lnTo>
                    <a:pt x="8989" y="42628"/>
                  </a:lnTo>
                  <a:lnTo>
                    <a:pt x="8287" y="42558"/>
                  </a:lnTo>
                  <a:lnTo>
                    <a:pt x="7585" y="42417"/>
                  </a:lnTo>
                  <a:lnTo>
                    <a:pt x="6882" y="42207"/>
                  </a:lnTo>
                  <a:lnTo>
                    <a:pt x="6250" y="41926"/>
                  </a:lnTo>
                  <a:lnTo>
                    <a:pt x="5618" y="41574"/>
                  </a:lnTo>
                  <a:lnTo>
                    <a:pt x="4986" y="41153"/>
                  </a:lnTo>
                  <a:lnTo>
                    <a:pt x="4495" y="40662"/>
                  </a:lnTo>
                  <a:lnTo>
                    <a:pt x="4003" y="40170"/>
                  </a:lnTo>
                  <a:lnTo>
                    <a:pt x="3512" y="39608"/>
                  </a:lnTo>
                  <a:lnTo>
                    <a:pt x="3160" y="38976"/>
                  </a:lnTo>
                  <a:lnTo>
                    <a:pt x="2809" y="38344"/>
                  </a:lnTo>
                  <a:lnTo>
                    <a:pt x="2528" y="37642"/>
                  </a:lnTo>
                  <a:lnTo>
                    <a:pt x="2318" y="36940"/>
                  </a:lnTo>
                  <a:lnTo>
                    <a:pt x="2247" y="36167"/>
                  </a:lnTo>
                  <a:lnTo>
                    <a:pt x="2177" y="35465"/>
                  </a:lnTo>
                  <a:lnTo>
                    <a:pt x="2247" y="34763"/>
                  </a:lnTo>
                  <a:lnTo>
                    <a:pt x="2318" y="34060"/>
                  </a:lnTo>
                  <a:lnTo>
                    <a:pt x="2458" y="33358"/>
                  </a:lnTo>
                  <a:lnTo>
                    <a:pt x="2739" y="32726"/>
                  </a:lnTo>
                  <a:lnTo>
                    <a:pt x="3020" y="32024"/>
                  </a:lnTo>
                  <a:lnTo>
                    <a:pt x="3371" y="31462"/>
                  </a:lnTo>
                  <a:lnTo>
                    <a:pt x="3792" y="30900"/>
                  </a:lnTo>
                  <a:lnTo>
                    <a:pt x="4284" y="30409"/>
                  </a:lnTo>
                  <a:lnTo>
                    <a:pt x="4705" y="30057"/>
                  </a:lnTo>
                  <a:lnTo>
                    <a:pt x="5197" y="29706"/>
                  </a:lnTo>
                  <a:lnTo>
                    <a:pt x="5759" y="29425"/>
                  </a:lnTo>
                  <a:lnTo>
                    <a:pt x="6321" y="29285"/>
                  </a:lnTo>
                  <a:lnTo>
                    <a:pt x="6882" y="29144"/>
                  </a:lnTo>
                  <a:lnTo>
                    <a:pt x="7444" y="29074"/>
                  </a:lnTo>
                  <a:lnTo>
                    <a:pt x="8076" y="29074"/>
                  </a:lnTo>
                  <a:lnTo>
                    <a:pt x="8638" y="29004"/>
                  </a:lnTo>
                  <a:lnTo>
                    <a:pt x="9270" y="28793"/>
                  </a:lnTo>
                  <a:lnTo>
                    <a:pt x="9621" y="28583"/>
                  </a:lnTo>
                  <a:lnTo>
                    <a:pt x="9832" y="28372"/>
                  </a:lnTo>
                  <a:lnTo>
                    <a:pt x="9972" y="28161"/>
                  </a:lnTo>
                  <a:lnTo>
                    <a:pt x="10043" y="27951"/>
                  </a:lnTo>
                  <a:lnTo>
                    <a:pt x="9902" y="26055"/>
                  </a:lnTo>
                  <a:lnTo>
                    <a:pt x="9832" y="24088"/>
                  </a:lnTo>
                  <a:lnTo>
                    <a:pt x="9972" y="22192"/>
                  </a:lnTo>
                  <a:lnTo>
                    <a:pt x="10253" y="20296"/>
                  </a:lnTo>
                  <a:lnTo>
                    <a:pt x="10675" y="18470"/>
                  </a:lnTo>
                  <a:lnTo>
                    <a:pt x="11236" y="16644"/>
                  </a:lnTo>
                  <a:lnTo>
                    <a:pt x="11939" y="14889"/>
                  </a:lnTo>
                  <a:lnTo>
                    <a:pt x="12781" y="13133"/>
                  </a:lnTo>
                  <a:lnTo>
                    <a:pt x="13694" y="11518"/>
                  </a:lnTo>
                  <a:lnTo>
                    <a:pt x="14818" y="9973"/>
                  </a:lnTo>
                  <a:lnTo>
                    <a:pt x="16012" y="8498"/>
                  </a:lnTo>
                  <a:lnTo>
                    <a:pt x="17276" y="7164"/>
                  </a:lnTo>
                  <a:lnTo>
                    <a:pt x="18751" y="5900"/>
                  </a:lnTo>
                  <a:lnTo>
                    <a:pt x="19523" y="5338"/>
                  </a:lnTo>
                  <a:lnTo>
                    <a:pt x="20296" y="4776"/>
                  </a:lnTo>
                  <a:lnTo>
                    <a:pt x="21068" y="4284"/>
                  </a:lnTo>
                  <a:lnTo>
                    <a:pt x="21911" y="3793"/>
                  </a:lnTo>
                  <a:lnTo>
                    <a:pt x="22824" y="3301"/>
                  </a:lnTo>
                  <a:lnTo>
                    <a:pt x="23666" y="2950"/>
                  </a:lnTo>
                  <a:lnTo>
                    <a:pt x="25422" y="2248"/>
                  </a:lnTo>
                  <a:lnTo>
                    <a:pt x="27248" y="1756"/>
                  </a:lnTo>
                  <a:lnTo>
                    <a:pt x="29004" y="1405"/>
                  </a:lnTo>
                  <a:lnTo>
                    <a:pt x="30829" y="1265"/>
                  </a:lnTo>
                  <a:lnTo>
                    <a:pt x="32655" y="1195"/>
                  </a:lnTo>
                  <a:close/>
                  <a:moveTo>
                    <a:pt x="32585" y="1"/>
                  </a:moveTo>
                  <a:lnTo>
                    <a:pt x="30619" y="211"/>
                  </a:lnTo>
                  <a:lnTo>
                    <a:pt x="28652" y="562"/>
                  </a:lnTo>
                  <a:lnTo>
                    <a:pt x="26756" y="1054"/>
                  </a:lnTo>
                  <a:lnTo>
                    <a:pt x="24930" y="1616"/>
                  </a:lnTo>
                  <a:lnTo>
                    <a:pt x="23105" y="2388"/>
                  </a:lnTo>
                  <a:lnTo>
                    <a:pt x="21349" y="3231"/>
                  </a:lnTo>
                  <a:lnTo>
                    <a:pt x="19664" y="4214"/>
                  </a:lnTo>
                  <a:lnTo>
                    <a:pt x="18048" y="5338"/>
                  </a:lnTo>
                  <a:lnTo>
                    <a:pt x="16503" y="6532"/>
                  </a:lnTo>
                  <a:lnTo>
                    <a:pt x="15029" y="7866"/>
                  </a:lnTo>
                  <a:lnTo>
                    <a:pt x="13694" y="9341"/>
                  </a:lnTo>
                  <a:lnTo>
                    <a:pt x="12430" y="10886"/>
                  </a:lnTo>
                  <a:lnTo>
                    <a:pt x="11798" y="11869"/>
                  </a:lnTo>
                  <a:lnTo>
                    <a:pt x="11096" y="12852"/>
                  </a:lnTo>
                  <a:lnTo>
                    <a:pt x="10534" y="13905"/>
                  </a:lnTo>
                  <a:lnTo>
                    <a:pt x="10043" y="15029"/>
                  </a:lnTo>
                  <a:lnTo>
                    <a:pt x="9551" y="16082"/>
                  </a:lnTo>
                  <a:lnTo>
                    <a:pt x="9130" y="17206"/>
                  </a:lnTo>
                  <a:lnTo>
                    <a:pt x="8708" y="18330"/>
                  </a:lnTo>
                  <a:lnTo>
                    <a:pt x="8427" y="19453"/>
                  </a:lnTo>
                  <a:lnTo>
                    <a:pt x="8146" y="20647"/>
                  </a:lnTo>
                  <a:lnTo>
                    <a:pt x="7936" y="21841"/>
                  </a:lnTo>
                  <a:lnTo>
                    <a:pt x="7795" y="22965"/>
                  </a:lnTo>
                  <a:lnTo>
                    <a:pt x="7725" y="24158"/>
                  </a:lnTo>
                  <a:lnTo>
                    <a:pt x="7655" y="25352"/>
                  </a:lnTo>
                  <a:lnTo>
                    <a:pt x="7655" y="26546"/>
                  </a:lnTo>
                  <a:lnTo>
                    <a:pt x="7725" y="27810"/>
                  </a:lnTo>
                  <a:lnTo>
                    <a:pt x="7743" y="27961"/>
                  </a:lnTo>
                  <a:lnTo>
                    <a:pt x="7743" y="27961"/>
                  </a:lnTo>
                  <a:lnTo>
                    <a:pt x="7093" y="28091"/>
                  </a:lnTo>
                  <a:lnTo>
                    <a:pt x="6461" y="28302"/>
                  </a:lnTo>
                  <a:lnTo>
                    <a:pt x="5759" y="28512"/>
                  </a:lnTo>
                  <a:lnTo>
                    <a:pt x="5127" y="28793"/>
                  </a:lnTo>
                  <a:lnTo>
                    <a:pt x="4565" y="29144"/>
                  </a:lnTo>
                  <a:lnTo>
                    <a:pt x="3933" y="29496"/>
                  </a:lnTo>
                  <a:lnTo>
                    <a:pt x="3371" y="29847"/>
                  </a:lnTo>
                  <a:lnTo>
                    <a:pt x="2879" y="30338"/>
                  </a:lnTo>
                  <a:lnTo>
                    <a:pt x="2388" y="30760"/>
                  </a:lnTo>
                  <a:lnTo>
                    <a:pt x="1896" y="31321"/>
                  </a:lnTo>
                  <a:lnTo>
                    <a:pt x="1475" y="31813"/>
                  </a:lnTo>
                  <a:lnTo>
                    <a:pt x="1124" y="32375"/>
                  </a:lnTo>
                  <a:lnTo>
                    <a:pt x="773" y="33007"/>
                  </a:lnTo>
                  <a:lnTo>
                    <a:pt x="492" y="33639"/>
                  </a:lnTo>
                  <a:lnTo>
                    <a:pt x="281" y="34201"/>
                  </a:lnTo>
                  <a:lnTo>
                    <a:pt x="141" y="34833"/>
                  </a:lnTo>
                  <a:lnTo>
                    <a:pt x="70" y="35535"/>
                  </a:lnTo>
                  <a:lnTo>
                    <a:pt x="0" y="36167"/>
                  </a:lnTo>
                  <a:lnTo>
                    <a:pt x="70" y="36799"/>
                  </a:lnTo>
                  <a:lnTo>
                    <a:pt x="141" y="37431"/>
                  </a:lnTo>
                  <a:lnTo>
                    <a:pt x="211" y="38063"/>
                  </a:lnTo>
                  <a:lnTo>
                    <a:pt x="422" y="38695"/>
                  </a:lnTo>
                  <a:lnTo>
                    <a:pt x="632" y="39257"/>
                  </a:lnTo>
                  <a:lnTo>
                    <a:pt x="913" y="39819"/>
                  </a:lnTo>
                  <a:lnTo>
                    <a:pt x="1194" y="40381"/>
                  </a:lnTo>
                  <a:lnTo>
                    <a:pt x="1615" y="40942"/>
                  </a:lnTo>
                  <a:lnTo>
                    <a:pt x="2037" y="41434"/>
                  </a:lnTo>
                  <a:lnTo>
                    <a:pt x="2458" y="41926"/>
                  </a:lnTo>
                  <a:lnTo>
                    <a:pt x="2950" y="42347"/>
                  </a:lnTo>
                  <a:lnTo>
                    <a:pt x="3652" y="42768"/>
                  </a:lnTo>
                  <a:lnTo>
                    <a:pt x="4354" y="43190"/>
                  </a:lnTo>
                  <a:lnTo>
                    <a:pt x="5127" y="43471"/>
                  </a:lnTo>
                  <a:lnTo>
                    <a:pt x="5899" y="43681"/>
                  </a:lnTo>
                  <a:lnTo>
                    <a:pt x="6742" y="43822"/>
                  </a:lnTo>
                  <a:lnTo>
                    <a:pt x="7585" y="43892"/>
                  </a:lnTo>
                  <a:lnTo>
                    <a:pt x="8357" y="43892"/>
                  </a:lnTo>
                  <a:lnTo>
                    <a:pt x="8747" y="43827"/>
                  </a:lnTo>
                  <a:lnTo>
                    <a:pt x="8747" y="43827"/>
                  </a:lnTo>
                  <a:lnTo>
                    <a:pt x="8708" y="44173"/>
                  </a:lnTo>
                  <a:lnTo>
                    <a:pt x="8708" y="44735"/>
                  </a:lnTo>
                  <a:lnTo>
                    <a:pt x="8778" y="45367"/>
                  </a:lnTo>
                  <a:lnTo>
                    <a:pt x="8849" y="45929"/>
                  </a:lnTo>
                  <a:lnTo>
                    <a:pt x="8989" y="46490"/>
                  </a:lnTo>
                  <a:lnTo>
                    <a:pt x="9130" y="47052"/>
                  </a:lnTo>
                  <a:lnTo>
                    <a:pt x="9340" y="47614"/>
                  </a:lnTo>
                  <a:lnTo>
                    <a:pt x="9621" y="48106"/>
                  </a:lnTo>
                  <a:lnTo>
                    <a:pt x="9902" y="48597"/>
                  </a:lnTo>
                  <a:lnTo>
                    <a:pt x="10253" y="49089"/>
                  </a:lnTo>
                  <a:lnTo>
                    <a:pt x="10675" y="49510"/>
                  </a:lnTo>
                  <a:lnTo>
                    <a:pt x="11026" y="49931"/>
                  </a:lnTo>
                  <a:lnTo>
                    <a:pt x="11517" y="50353"/>
                  </a:lnTo>
                  <a:lnTo>
                    <a:pt x="11939" y="50704"/>
                  </a:lnTo>
                  <a:lnTo>
                    <a:pt x="12430" y="51055"/>
                  </a:lnTo>
                  <a:lnTo>
                    <a:pt x="12992" y="51336"/>
                  </a:lnTo>
                  <a:lnTo>
                    <a:pt x="13624" y="51547"/>
                  </a:lnTo>
                  <a:lnTo>
                    <a:pt x="14256" y="51757"/>
                  </a:lnTo>
                  <a:lnTo>
                    <a:pt x="14958" y="51968"/>
                  </a:lnTo>
                  <a:lnTo>
                    <a:pt x="15590" y="52038"/>
                  </a:lnTo>
                  <a:lnTo>
                    <a:pt x="16995" y="52038"/>
                  </a:lnTo>
                  <a:lnTo>
                    <a:pt x="17627" y="51968"/>
                  </a:lnTo>
                  <a:lnTo>
                    <a:pt x="18329" y="51828"/>
                  </a:lnTo>
                  <a:lnTo>
                    <a:pt x="18961" y="51687"/>
                  </a:lnTo>
                  <a:lnTo>
                    <a:pt x="19664" y="51476"/>
                  </a:lnTo>
                  <a:lnTo>
                    <a:pt x="20296" y="51195"/>
                  </a:lnTo>
                  <a:lnTo>
                    <a:pt x="20928" y="50915"/>
                  </a:lnTo>
                  <a:lnTo>
                    <a:pt x="21356" y="50647"/>
                  </a:lnTo>
                  <a:lnTo>
                    <a:pt x="21356" y="50647"/>
                  </a:lnTo>
                  <a:lnTo>
                    <a:pt x="21630" y="51195"/>
                  </a:lnTo>
                  <a:lnTo>
                    <a:pt x="21911" y="51828"/>
                  </a:lnTo>
                  <a:lnTo>
                    <a:pt x="22192" y="52389"/>
                  </a:lnTo>
                  <a:lnTo>
                    <a:pt x="22613" y="52881"/>
                  </a:lnTo>
                  <a:lnTo>
                    <a:pt x="23034" y="53372"/>
                  </a:lnTo>
                  <a:lnTo>
                    <a:pt x="23456" y="53794"/>
                  </a:lnTo>
                  <a:lnTo>
                    <a:pt x="23947" y="54215"/>
                  </a:lnTo>
                  <a:lnTo>
                    <a:pt x="24509" y="54566"/>
                  </a:lnTo>
                  <a:lnTo>
                    <a:pt x="25001" y="54917"/>
                  </a:lnTo>
                  <a:lnTo>
                    <a:pt x="25633" y="55198"/>
                  </a:lnTo>
                  <a:lnTo>
                    <a:pt x="26195" y="55409"/>
                  </a:lnTo>
                  <a:lnTo>
                    <a:pt x="26827" y="55620"/>
                  </a:lnTo>
                  <a:lnTo>
                    <a:pt x="27459" y="55760"/>
                  </a:lnTo>
                  <a:lnTo>
                    <a:pt x="28091" y="55830"/>
                  </a:lnTo>
                  <a:lnTo>
                    <a:pt x="28793" y="55830"/>
                  </a:lnTo>
                  <a:lnTo>
                    <a:pt x="29495" y="55760"/>
                  </a:lnTo>
                  <a:lnTo>
                    <a:pt x="30127" y="55690"/>
                  </a:lnTo>
                  <a:lnTo>
                    <a:pt x="30829" y="55549"/>
                  </a:lnTo>
                  <a:lnTo>
                    <a:pt x="31462" y="55409"/>
                  </a:lnTo>
                  <a:lnTo>
                    <a:pt x="32164" y="55128"/>
                  </a:lnTo>
                  <a:lnTo>
                    <a:pt x="32796" y="54847"/>
                  </a:lnTo>
                  <a:lnTo>
                    <a:pt x="33358" y="54566"/>
                  </a:lnTo>
                  <a:lnTo>
                    <a:pt x="33990" y="54215"/>
                  </a:lnTo>
                  <a:lnTo>
                    <a:pt x="34551" y="53794"/>
                  </a:lnTo>
                  <a:lnTo>
                    <a:pt x="35113" y="53372"/>
                  </a:lnTo>
                  <a:lnTo>
                    <a:pt x="35605" y="52881"/>
                  </a:lnTo>
                  <a:lnTo>
                    <a:pt x="36026" y="52389"/>
                  </a:lnTo>
                  <a:lnTo>
                    <a:pt x="36301" y="52068"/>
                  </a:lnTo>
                  <a:lnTo>
                    <a:pt x="36301" y="52068"/>
                  </a:lnTo>
                  <a:lnTo>
                    <a:pt x="36518" y="52249"/>
                  </a:lnTo>
                  <a:lnTo>
                    <a:pt x="36939" y="52600"/>
                  </a:lnTo>
                  <a:lnTo>
                    <a:pt x="37922" y="53232"/>
                  </a:lnTo>
                  <a:lnTo>
                    <a:pt x="38976" y="53653"/>
                  </a:lnTo>
                  <a:lnTo>
                    <a:pt x="40029" y="54005"/>
                  </a:lnTo>
                  <a:lnTo>
                    <a:pt x="41153" y="54145"/>
                  </a:lnTo>
                  <a:lnTo>
                    <a:pt x="42347" y="54075"/>
                  </a:lnTo>
                  <a:lnTo>
                    <a:pt x="43470" y="53934"/>
                  </a:lnTo>
                  <a:lnTo>
                    <a:pt x="44594" y="53653"/>
                  </a:lnTo>
                  <a:lnTo>
                    <a:pt x="45647" y="53162"/>
                  </a:lnTo>
                  <a:lnTo>
                    <a:pt x="46701" y="52670"/>
                  </a:lnTo>
                  <a:lnTo>
                    <a:pt x="47614" y="51968"/>
                  </a:lnTo>
                  <a:lnTo>
                    <a:pt x="48456" y="51266"/>
                  </a:lnTo>
                  <a:lnTo>
                    <a:pt x="49229" y="50353"/>
                  </a:lnTo>
                  <a:lnTo>
                    <a:pt x="49534" y="49911"/>
                  </a:lnTo>
                  <a:lnTo>
                    <a:pt x="49534" y="49911"/>
                  </a:lnTo>
                  <a:lnTo>
                    <a:pt x="49580" y="49931"/>
                  </a:lnTo>
                  <a:lnTo>
                    <a:pt x="50282" y="50072"/>
                  </a:lnTo>
                  <a:lnTo>
                    <a:pt x="50914" y="50212"/>
                  </a:lnTo>
                  <a:lnTo>
                    <a:pt x="51616" y="50283"/>
                  </a:lnTo>
                  <a:lnTo>
                    <a:pt x="52319" y="50283"/>
                  </a:lnTo>
                  <a:lnTo>
                    <a:pt x="52951" y="50212"/>
                  </a:lnTo>
                  <a:lnTo>
                    <a:pt x="53653" y="50142"/>
                  </a:lnTo>
                  <a:lnTo>
                    <a:pt x="54355" y="50002"/>
                  </a:lnTo>
                  <a:lnTo>
                    <a:pt x="54987" y="49791"/>
                  </a:lnTo>
                  <a:lnTo>
                    <a:pt x="55619" y="49580"/>
                  </a:lnTo>
                  <a:lnTo>
                    <a:pt x="56251" y="49299"/>
                  </a:lnTo>
                  <a:lnTo>
                    <a:pt x="56883" y="48948"/>
                  </a:lnTo>
                  <a:lnTo>
                    <a:pt x="57445" y="48597"/>
                  </a:lnTo>
                  <a:lnTo>
                    <a:pt x="58007" y="48176"/>
                  </a:lnTo>
                  <a:lnTo>
                    <a:pt x="58569" y="47754"/>
                  </a:lnTo>
                  <a:lnTo>
                    <a:pt x="59060" y="47263"/>
                  </a:lnTo>
                  <a:lnTo>
                    <a:pt x="59482" y="46771"/>
                  </a:lnTo>
                  <a:lnTo>
                    <a:pt x="59903" y="46209"/>
                  </a:lnTo>
                  <a:lnTo>
                    <a:pt x="60254" y="45648"/>
                  </a:lnTo>
                  <a:lnTo>
                    <a:pt x="60605" y="45086"/>
                  </a:lnTo>
                  <a:lnTo>
                    <a:pt x="60816" y="44454"/>
                  </a:lnTo>
                  <a:lnTo>
                    <a:pt x="61027" y="43822"/>
                  </a:lnTo>
                  <a:lnTo>
                    <a:pt x="61167" y="43190"/>
                  </a:lnTo>
                  <a:lnTo>
                    <a:pt x="61237" y="42558"/>
                  </a:lnTo>
                  <a:lnTo>
                    <a:pt x="61308" y="41926"/>
                  </a:lnTo>
                  <a:lnTo>
                    <a:pt x="61308" y="41223"/>
                  </a:lnTo>
                  <a:lnTo>
                    <a:pt x="61237" y="40591"/>
                  </a:lnTo>
                  <a:lnTo>
                    <a:pt x="61097" y="39959"/>
                  </a:lnTo>
                  <a:lnTo>
                    <a:pt x="60886" y="39327"/>
                  </a:lnTo>
                  <a:lnTo>
                    <a:pt x="60641" y="38714"/>
                  </a:lnTo>
                  <a:lnTo>
                    <a:pt x="60641" y="38714"/>
                  </a:lnTo>
                  <a:lnTo>
                    <a:pt x="60886" y="38625"/>
                  </a:lnTo>
                  <a:lnTo>
                    <a:pt x="61589" y="38344"/>
                  </a:lnTo>
                  <a:lnTo>
                    <a:pt x="62291" y="37993"/>
                  </a:lnTo>
                  <a:lnTo>
                    <a:pt x="62923" y="37642"/>
                  </a:lnTo>
                  <a:lnTo>
                    <a:pt x="63555" y="37220"/>
                  </a:lnTo>
                  <a:lnTo>
                    <a:pt x="64187" y="36729"/>
                  </a:lnTo>
                  <a:lnTo>
                    <a:pt x="64749" y="36167"/>
                  </a:lnTo>
                  <a:lnTo>
                    <a:pt x="65240" y="35605"/>
                  </a:lnTo>
                  <a:lnTo>
                    <a:pt x="65662" y="34973"/>
                  </a:lnTo>
                  <a:lnTo>
                    <a:pt x="66083" y="34341"/>
                  </a:lnTo>
                  <a:lnTo>
                    <a:pt x="66434" y="33639"/>
                  </a:lnTo>
                  <a:lnTo>
                    <a:pt x="66715" y="32937"/>
                  </a:lnTo>
                  <a:lnTo>
                    <a:pt x="66855" y="32164"/>
                  </a:lnTo>
                  <a:lnTo>
                    <a:pt x="66996" y="31392"/>
                  </a:lnTo>
                  <a:lnTo>
                    <a:pt x="66996" y="30549"/>
                  </a:lnTo>
                  <a:lnTo>
                    <a:pt x="66926" y="29706"/>
                  </a:lnTo>
                  <a:lnTo>
                    <a:pt x="66785" y="28934"/>
                  </a:lnTo>
                  <a:lnTo>
                    <a:pt x="66575" y="28161"/>
                  </a:lnTo>
                  <a:lnTo>
                    <a:pt x="66223" y="27389"/>
                  </a:lnTo>
                  <a:lnTo>
                    <a:pt x="65872" y="26687"/>
                  </a:lnTo>
                  <a:lnTo>
                    <a:pt x="65381" y="25984"/>
                  </a:lnTo>
                  <a:lnTo>
                    <a:pt x="64819" y="25352"/>
                  </a:lnTo>
                  <a:lnTo>
                    <a:pt x="64117" y="24790"/>
                  </a:lnTo>
                  <a:lnTo>
                    <a:pt x="63414" y="24299"/>
                  </a:lnTo>
                  <a:lnTo>
                    <a:pt x="62642" y="23878"/>
                  </a:lnTo>
                  <a:lnTo>
                    <a:pt x="61869" y="23597"/>
                  </a:lnTo>
                  <a:lnTo>
                    <a:pt x="61027" y="23316"/>
                  </a:lnTo>
                  <a:lnTo>
                    <a:pt x="60184" y="23175"/>
                  </a:lnTo>
                  <a:lnTo>
                    <a:pt x="58845" y="23175"/>
                  </a:lnTo>
                  <a:lnTo>
                    <a:pt x="58709" y="21279"/>
                  </a:lnTo>
                  <a:lnTo>
                    <a:pt x="58358" y="19383"/>
                  </a:lnTo>
                  <a:lnTo>
                    <a:pt x="57796" y="17487"/>
                  </a:lnTo>
                  <a:lnTo>
                    <a:pt x="57164" y="15661"/>
                  </a:lnTo>
                  <a:lnTo>
                    <a:pt x="56392" y="13905"/>
                  </a:lnTo>
                  <a:lnTo>
                    <a:pt x="55479" y="12150"/>
                  </a:lnTo>
                  <a:lnTo>
                    <a:pt x="54425" y="10535"/>
                  </a:lnTo>
                  <a:lnTo>
                    <a:pt x="53302" y="8990"/>
                  </a:lnTo>
                  <a:lnTo>
                    <a:pt x="51968" y="7585"/>
                  </a:lnTo>
                  <a:lnTo>
                    <a:pt x="50633" y="6251"/>
                  </a:lnTo>
                  <a:lnTo>
                    <a:pt x="49088" y="4987"/>
                  </a:lnTo>
                  <a:lnTo>
                    <a:pt x="47543" y="3863"/>
                  </a:lnTo>
                  <a:lnTo>
                    <a:pt x="45858" y="2880"/>
                  </a:lnTo>
                  <a:lnTo>
                    <a:pt x="44102" y="2037"/>
                  </a:lnTo>
                  <a:lnTo>
                    <a:pt x="42276" y="1335"/>
                  </a:lnTo>
                  <a:lnTo>
                    <a:pt x="40380" y="773"/>
                  </a:lnTo>
                  <a:lnTo>
                    <a:pt x="38414" y="352"/>
                  </a:lnTo>
                  <a:lnTo>
                    <a:pt x="36518" y="71"/>
                  </a:lnTo>
                  <a:lnTo>
                    <a:pt x="3455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69"/>
            <p:cNvSpPr/>
            <p:nvPr/>
          </p:nvSpPr>
          <p:spPr>
            <a:xfrm>
              <a:off x="-3060775" y="751050"/>
              <a:ext cx="1720550" cy="1450200"/>
            </a:xfrm>
            <a:custGeom>
              <a:avLst/>
              <a:gdLst/>
              <a:ahLst/>
              <a:cxnLst/>
              <a:rect l="l" t="t" r="r" b="b"/>
              <a:pathLst>
                <a:path w="68822" h="58008" extrusionOk="0">
                  <a:moveTo>
                    <a:pt x="33779" y="1"/>
                  </a:moveTo>
                  <a:lnTo>
                    <a:pt x="32444" y="71"/>
                  </a:lnTo>
                  <a:lnTo>
                    <a:pt x="31110" y="141"/>
                  </a:lnTo>
                  <a:lnTo>
                    <a:pt x="29846" y="352"/>
                  </a:lnTo>
                  <a:lnTo>
                    <a:pt x="28582" y="633"/>
                  </a:lnTo>
                  <a:lnTo>
                    <a:pt x="27388" y="914"/>
                  </a:lnTo>
                  <a:lnTo>
                    <a:pt x="26124" y="1265"/>
                  </a:lnTo>
                  <a:lnTo>
                    <a:pt x="24930" y="1686"/>
                  </a:lnTo>
                  <a:lnTo>
                    <a:pt x="23807" y="2178"/>
                  </a:lnTo>
                  <a:lnTo>
                    <a:pt x="22613" y="2740"/>
                  </a:lnTo>
                  <a:lnTo>
                    <a:pt x="21559" y="3301"/>
                  </a:lnTo>
                  <a:lnTo>
                    <a:pt x="20436" y="3933"/>
                  </a:lnTo>
                  <a:lnTo>
                    <a:pt x="19382" y="4636"/>
                  </a:lnTo>
                  <a:lnTo>
                    <a:pt x="18399" y="5338"/>
                  </a:lnTo>
                  <a:lnTo>
                    <a:pt x="17416" y="6110"/>
                  </a:lnTo>
                  <a:lnTo>
                    <a:pt x="16503" y="6953"/>
                  </a:lnTo>
                  <a:lnTo>
                    <a:pt x="15590" y="7866"/>
                  </a:lnTo>
                  <a:lnTo>
                    <a:pt x="14748" y="8779"/>
                  </a:lnTo>
                  <a:lnTo>
                    <a:pt x="13905" y="9692"/>
                  </a:lnTo>
                  <a:lnTo>
                    <a:pt x="13132" y="10675"/>
                  </a:lnTo>
                  <a:lnTo>
                    <a:pt x="12430" y="11728"/>
                  </a:lnTo>
                  <a:lnTo>
                    <a:pt x="11798" y="12782"/>
                  </a:lnTo>
                  <a:lnTo>
                    <a:pt x="11166" y="13905"/>
                  </a:lnTo>
                  <a:lnTo>
                    <a:pt x="10604" y="15029"/>
                  </a:lnTo>
                  <a:lnTo>
                    <a:pt x="10042" y="16223"/>
                  </a:lnTo>
                  <a:lnTo>
                    <a:pt x="9621" y="17417"/>
                  </a:lnTo>
                  <a:lnTo>
                    <a:pt x="9200" y="18681"/>
                  </a:lnTo>
                  <a:lnTo>
                    <a:pt x="8849" y="19945"/>
                  </a:lnTo>
                  <a:lnTo>
                    <a:pt x="8638" y="21209"/>
                  </a:lnTo>
                  <a:lnTo>
                    <a:pt x="8427" y="22543"/>
                  </a:lnTo>
                  <a:lnTo>
                    <a:pt x="8216" y="23878"/>
                  </a:lnTo>
                  <a:lnTo>
                    <a:pt x="8146" y="25282"/>
                  </a:lnTo>
                  <a:lnTo>
                    <a:pt x="8146" y="26757"/>
                  </a:lnTo>
                  <a:lnTo>
                    <a:pt x="8216" y="28161"/>
                  </a:lnTo>
                  <a:lnTo>
                    <a:pt x="8357" y="29566"/>
                  </a:lnTo>
                  <a:lnTo>
                    <a:pt x="6812" y="29566"/>
                  </a:lnTo>
                  <a:lnTo>
                    <a:pt x="6039" y="29706"/>
                  </a:lnTo>
                  <a:lnTo>
                    <a:pt x="5337" y="29917"/>
                  </a:lnTo>
                  <a:lnTo>
                    <a:pt x="4635" y="30198"/>
                  </a:lnTo>
                  <a:lnTo>
                    <a:pt x="4003" y="30549"/>
                  </a:lnTo>
                  <a:lnTo>
                    <a:pt x="3371" y="30970"/>
                  </a:lnTo>
                  <a:lnTo>
                    <a:pt x="2739" y="31462"/>
                  </a:lnTo>
                  <a:lnTo>
                    <a:pt x="2247" y="31954"/>
                  </a:lnTo>
                  <a:lnTo>
                    <a:pt x="1756" y="32515"/>
                  </a:lnTo>
                  <a:lnTo>
                    <a:pt x="1264" y="33147"/>
                  </a:lnTo>
                  <a:lnTo>
                    <a:pt x="913" y="33779"/>
                  </a:lnTo>
                  <a:lnTo>
                    <a:pt x="562" y="34482"/>
                  </a:lnTo>
                  <a:lnTo>
                    <a:pt x="351" y="35184"/>
                  </a:lnTo>
                  <a:lnTo>
                    <a:pt x="140" y="35956"/>
                  </a:lnTo>
                  <a:lnTo>
                    <a:pt x="70" y="36729"/>
                  </a:lnTo>
                  <a:lnTo>
                    <a:pt x="0" y="37501"/>
                  </a:lnTo>
                  <a:lnTo>
                    <a:pt x="70" y="38344"/>
                  </a:lnTo>
                  <a:lnTo>
                    <a:pt x="211" y="39117"/>
                  </a:lnTo>
                  <a:lnTo>
                    <a:pt x="421" y="39819"/>
                  </a:lnTo>
                  <a:lnTo>
                    <a:pt x="702" y="40521"/>
                  </a:lnTo>
                  <a:lnTo>
                    <a:pt x="1053" y="41223"/>
                  </a:lnTo>
                  <a:lnTo>
                    <a:pt x="1405" y="41855"/>
                  </a:lnTo>
                  <a:lnTo>
                    <a:pt x="1896" y="42487"/>
                  </a:lnTo>
                  <a:lnTo>
                    <a:pt x="2388" y="43049"/>
                  </a:lnTo>
                  <a:lnTo>
                    <a:pt x="2950" y="43541"/>
                  </a:lnTo>
                  <a:lnTo>
                    <a:pt x="3582" y="43962"/>
                  </a:lnTo>
                  <a:lnTo>
                    <a:pt x="4214" y="44384"/>
                  </a:lnTo>
                  <a:lnTo>
                    <a:pt x="4916" y="44664"/>
                  </a:lnTo>
                  <a:lnTo>
                    <a:pt x="5688" y="44945"/>
                  </a:lnTo>
                  <a:lnTo>
                    <a:pt x="6461" y="45156"/>
                  </a:lnTo>
                  <a:lnTo>
                    <a:pt x="7233" y="45226"/>
                  </a:lnTo>
                  <a:lnTo>
                    <a:pt x="8287" y="45226"/>
                  </a:lnTo>
                  <a:lnTo>
                    <a:pt x="9270" y="45156"/>
                  </a:lnTo>
                  <a:lnTo>
                    <a:pt x="9270" y="45437"/>
                  </a:lnTo>
                  <a:lnTo>
                    <a:pt x="9200" y="46209"/>
                  </a:lnTo>
                  <a:lnTo>
                    <a:pt x="9270" y="46982"/>
                  </a:lnTo>
                  <a:lnTo>
                    <a:pt x="9410" y="47754"/>
                  </a:lnTo>
                  <a:lnTo>
                    <a:pt x="9621" y="48527"/>
                  </a:lnTo>
                  <a:lnTo>
                    <a:pt x="9902" y="49229"/>
                  </a:lnTo>
                  <a:lnTo>
                    <a:pt x="10183" y="49931"/>
                  </a:lnTo>
                  <a:lnTo>
                    <a:pt x="10604" y="50563"/>
                  </a:lnTo>
                  <a:lnTo>
                    <a:pt x="11096" y="51195"/>
                  </a:lnTo>
                  <a:lnTo>
                    <a:pt x="11587" y="51687"/>
                  </a:lnTo>
                  <a:lnTo>
                    <a:pt x="12149" y="52249"/>
                  </a:lnTo>
                  <a:lnTo>
                    <a:pt x="12781" y="52670"/>
                  </a:lnTo>
                  <a:lnTo>
                    <a:pt x="13413" y="53021"/>
                  </a:lnTo>
                  <a:lnTo>
                    <a:pt x="14115" y="53373"/>
                  </a:lnTo>
                  <a:lnTo>
                    <a:pt x="14888" y="53653"/>
                  </a:lnTo>
                  <a:lnTo>
                    <a:pt x="15660" y="53794"/>
                  </a:lnTo>
                  <a:lnTo>
                    <a:pt x="16433" y="53934"/>
                  </a:lnTo>
                  <a:lnTo>
                    <a:pt x="17276" y="53934"/>
                  </a:lnTo>
                  <a:lnTo>
                    <a:pt x="18118" y="53864"/>
                  </a:lnTo>
                  <a:lnTo>
                    <a:pt x="18891" y="53724"/>
                  </a:lnTo>
                  <a:lnTo>
                    <a:pt x="19734" y="53513"/>
                  </a:lnTo>
                  <a:lnTo>
                    <a:pt x="20436" y="53232"/>
                  </a:lnTo>
                  <a:lnTo>
                    <a:pt x="21138" y="52811"/>
                  </a:lnTo>
                  <a:lnTo>
                    <a:pt x="21840" y="52389"/>
                  </a:lnTo>
                  <a:lnTo>
                    <a:pt x="22472" y="51828"/>
                  </a:lnTo>
                  <a:lnTo>
                    <a:pt x="22613" y="52460"/>
                  </a:lnTo>
                  <a:lnTo>
                    <a:pt x="22824" y="53021"/>
                  </a:lnTo>
                  <a:lnTo>
                    <a:pt x="23034" y="53583"/>
                  </a:lnTo>
                  <a:lnTo>
                    <a:pt x="23385" y="54145"/>
                  </a:lnTo>
                  <a:lnTo>
                    <a:pt x="23666" y="54637"/>
                  </a:lnTo>
                  <a:lnTo>
                    <a:pt x="24088" y="55128"/>
                  </a:lnTo>
                  <a:lnTo>
                    <a:pt x="24439" y="55620"/>
                  </a:lnTo>
                  <a:lnTo>
                    <a:pt x="24930" y="56041"/>
                  </a:lnTo>
                  <a:lnTo>
                    <a:pt x="25352" y="56392"/>
                  </a:lnTo>
                  <a:lnTo>
                    <a:pt x="25913" y="56743"/>
                  </a:lnTo>
                  <a:lnTo>
                    <a:pt x="26405" y="57024"/>
                  </a:lnTo>
                  <a:lnTo>
                    <a:pt x="26967" y="57305"/>
                  </a:lnTo>
                  <a:lnTo>
                    <a:pt x="27599" y="57586"/>
                  </a:lnTo>
                  <a:lnTo>
                    <a:pt x="28161" y="57727"/>
                  </a:lnTo>
                  <a:lnTo>
                    <a:pt x="28793" y="57867"/>
                  </a:lnTo>
                  <a:lnTo>
                    <a:pt x="29425" y="57937"/>
                  </a:lnTo>
                  <a:lnTo>
                    <a:pt x="30127" y="58007"/>
                  </a:lnTo>
                  <a:lnTo>
                    <a:pt x="30759" y="57937"/>
                  </a:lnTo>
                  <a:lnTo>
                    <a:pt x="31391" y="57867"/>
                  </a:lnTo>
                  <a:lnTo>
                    <a:pt x="32023" y="57727"/>
                  </a:lnTo>
                  <a:lnTo>
                    <a:pt x="32655" y="57586"/>
                  </a:lnTo>
                  <a:lnTo>
                    <a:pt x="33217" y="57375"/>
                  </a:lnTo>
                  <a:lnTo>
                    <a:pt x="33779" y="57094"/>
                  </a:lnTo>
                  <a:lnTo>
                    <a:pt x="34341" y="56743"/>
                  </a:lnTo>
                  <a:lnTo>
                    <a:pt x="34832" y="56392"/>
                  </a:lnTo>
                  <a:lnTo>
                    <a:pt x="35324" y="56041"/>
                  </a:lnTo>
                  <a:lnTo>
                    <a:pt x="35745" y="55620"/>
                  </a:lnTo>
                  <a:lnTo>
                    <a:pt x="36166" y="55128"/>
                  </a:lnTo>
                  <a:lnTo>
                    <a:pt x="36518" y="54637"/>
                  </a:lnTo>
                  <a:lnTo>
                    <a:pt x="36869" y="54145"/>
                  </a:lnTo>
                  <a:lnTo>
                    <a:pt x="37220" y="53583"/>
                  </a:lnTo>
                  <a:lnTo>
                    <a:pt x="37431" y="52951"/>
                  </a:lnTo>
                  <a:lnTo>
                    <a:pt x="37992" y="53653"/>
                  </a:lnTo>
                  <a:lnTo>
                    <a:pt x="38554" y="54215"/>
                  </a:lnTo>
                  <a:lnTo>
                    <a:pt x="39186" y="54707"/>
                  </a:lnTo>
                  <a:lnTo>
                    <a:pt x="39888" y="55198"/>
                  </a:lnTo>
                  <a:lnTo>
                    <a:pt x="40661" y="55550"/>
                  </a:lnTo>
                  <a:lnTo>
                    <a:pt x="41433" y="55901"/>
                  </a:lnTo>
                  <a:lnTo>
                    <a:pt x="42276" y="56111"/>
                  </a:lnTo>
                  <a:lnTo>
                    <a:pt x="43119" y="56182"/>
                  </a:lnTo>
                  <a:lnTo>
                    <a:pt x="43821" y="56252"/>
                  </a:lnTo>
                  <a:lnTo>
                    <a:pt x="44453" y="56182"/>
                  </a:lnTo>
                  <a:lnTo>
                    <a:pt x="45085" y="56111"/>
                  </a:lnTo>
                  <a:lnTo>
                    <a:pt x="45717" y="55971"/>
                  </a:lnTo>
                  <a:lnTo>
                    <a:pt x="46349" y="55830"/>
                  </a:lnTo>
                  <a:lnTo>
                    <a:pt x="46911" y="55620"/>
                  </a:lnTo>
                  <a:lnTo>
                    <a:pt x="47473" y="55339"/>
                  </a:lnTo>
                  <a:lnTo>
                    <a:pt x="48035" y="54988"/>
                  </a:lnTo>
                  <a:lnTo>
                    <a:pt x="48526" y="54637"/>
                  </a:lnTo>
                  <a:lnTo>
                    <a:pt x="49018" y="54285"/>
                  </a:lnTo>
                  <a:lnTo>
                    <a:pt x="49439" y="53864"/>
                  </a:lnTo>
                  <a:lnTo>
                    <a:pt x="49861" y="53373"/>
                  </a:lnTo>
                  <a:lnTo>
                    <a:pt x="50282" y="52881"/>
                  </a:lnTo>
                  <a:lnTo>
                    <a:pt x="50563" y="52389"/>
                  </a:lnTo>
                  <a:lnTo>
                    <a:pt x="50914" y="51828"/>
                  </a:lnTo>
                  <a:lnTo>
                    <a:pt x="51125" y="51195"/>
                  </a:lnTo>
                  <a:lnTo>
                    <a:pt x="51827" y="51547"/>
                  </a:lnTo>
                  <a:lnTo>
                    <a:pt x="52599" y="51828"/>
                  </a:lnTo>
                  <a:lnTo>
                    <a:pt x="53372" y="52038"/>
                  </a:lnTo>
                  <a:lnTo>
                    <a:pt x="54215" y="52179"/>
                  </a:lnTo>
                  <a:lnTo>
                    <a:pt x="55057" y="52179"/>
                  </a:lnTo>
                  <a:lnTo>
                    <a:pt x="55830" y="52108"/>
                  </a:lnTo>
                  <a:lnTo>
                    <a:pt x="56602" y="51968"/>
                  </a:lnTo>
                  <a:lnTo>
                    <a:pt x="57305" y="51828"/>
                  </a:lnTo>
                  <a:lnTo>
                    <a:pt x="58077" y="51547"/>
                  </a:lnTo>
                  <a:lnTo>
                    <a:pt x="58709" y="51195"/>
                  </a:lnTo>
                  <a:lnTo>
                    <a:pt x="59341" y="50774"/>
                  </a:lnTo>
                  <a:lnTo>
                    <a:pt x="59973" y="50353"/>
                  </a:lnTo>
                  <a:lnTo>
                    <a:pt x="60535" y="49791"/>
                  </a:lnTo>
                  <a:lnTo>
                    <a:pt x="61027" y="49229"/>
                  </a:lnTo>
                  <a:lnTo>
                    <a:pt x="61448" y="48597"/>
                  </a:lnTo>
                  <a:lnTo>
                    <a:pt x="61869" y="47965"/>
                  </a:lnTo>
                  <a:lnTo>
                    <a:pt x="62220" y="47263"/>
                  </a:lnTo>
                  <a:lnTo>
                    <a:pt x="62431" y="46561"/>
                  </a:lnTo>
                  <a:lnTo>
                    <a:pt x="62642" y="45788"/>
                  </a:lnTo>
                  <a:lnTo>
                    <a:pt x="62712" y="44945"/>
                  </a:lnTo>
                  <a:lnTo>
                    <a:pt x="62782" y="44384"/>
                  </a:lnTo>
                  <a:lnTo>
                    <a:pt x="62782" y="43752"/>
                  </a:lnTo>
                  <a:lnTo>
                    <a:pt x="62712" y="43120"/>
                  </a:lnTo>
                  <a:lnTo>
                    <a:pt x="62571" y="42558"/>
                  </a:lnTo>
                  <a:lnTo>
                    <a:pt x="62431" y="41996"/>
                  </a:lnTo>
                  <a:lnTo>
                    <a:pt x="62220" y="41434"/>
                  </a:lnTo>
                  <a:lnTo>
                    <a:pt x="62010" y="40872"/>
                  </a:lnTo>
                  <a:lnTo>
                    <a:pt x="61729" y="40381"/>
                  </a:lnTo>
                  <a:lnTo>
                    <a:pt x="62431" y="40310"/>
                  </a:lnTo>
                  <a:lnTo>
                    <a:pt x="63063" y="40170"/>
                  </a:lnTo>
                  <a:lnTo>
                    <a:pt x="63695" y="39959"/>
                  </a:lnTo>
                  <a:lnTo>
                    <a:pt x="64327" y="39678"/>
                  </a:lnTo>
                  <a:lnTo>
                    <a:pt x="64959" y="39327"/>
                  </a:lnTo>
                  <a:lnTo>
                    <a:pt x="65521" y="38976"/>
                  </a:lnTo>
                  <a:lnTo>
                    <a:pt x="66013" y="38555"/>
                  </a:lnTo>
                  <a:lnTo>
                    <a:pt x="66504" y="38133"/>
                  </a:lnTo>
                  <a:lnTo>
                    <a:pt x="66996" y="37642"/>
                  </a:lnTo>
                  <a:lnTo>
                    <a:pt x="67417" y="37080"/>
                  </a:lnTo>
                  <a:lnTo>
                    <a:pt x="67768" y="36518"/>
                  </a:lnTo>
                  <a:lnTo>
                    <a:pt x="68119" y="35886"/>
                  </a:lnTo>
                  <a:lnTo>
                    <a:pt x="68330" y="35254"/>
                  </a:lnTo>
                  <a:lnTo>
                    <a:pt x="68541" y="34622"/>
                  </a:lnTo>
                  <a:lnTo>
                    <a:pt x="68751" y="33920"/>
                  </a:lnTo>
                  <a:lnTo>
                    <a:pt x="68822" y="33218"/>
                  </a:lnTo>
                  <a:lnTo>
                    <a:pt x="68822" y="32445"/>
                  </a:lnTo>
                  <a:lnTo>
                    <a:pt x="68822" y="31602"/>
                  </a:lnTo>
                  <a:lnTo>
                    <a:pt x="68681" y="30830"/>
                  </a:lnTo>
                  <a:lnTo>
                    <a:pt x="68470" y="30128"/>
                  </a:lnTo>
                  <a:lnTo>
                    <a:pt x="68190" y="29425"/>
                  </a:lnTo>
                  <a:lnTo>
                    <a:pt x="67838" y="28723"/>
                  </a:lnTo>
                  <a:lnTo>
                    <a:pt x="67417" y="28091"/>
                  </a:lnTo>
                  <a:lnTo>
                    <a:pt x="66996" y="27459"/>
                  </a:lnTo>
                  <a:lnTo>
                    <a:pt x="66504" y="26897"/>
                  </a:lnTo>
                  <a:lnTo>
                    <a:pt x="65872" y="26406"/>
                  </a:lnTo>
                  <a:lnTo>
                    <a:pt x="65310" y="25984"/>
                  </a:lnTo>
                  <a:lnTo>
                    <a:pt x="64608" y="25563"/>
                  </a:lnTo>
                  <a:lnTo>
                    <a:pt x="63906" y="25282"/>
                  </a:lnTo>
                  <a:lnTo>
                    <a:pt x="63204" y="25001"/>
                  </a:lnTo>
                  <a:lnTo>
                    <a:pt x="62431" y="24791"/>
                  </a:lnTo>
                  <a:lnTo>
                    <a:pt x="61659" y="24720"/>
                  </a:lnTo>
                  <a:lnTo>
                    <a:pt x="60886" y="24650"/>
                  </a:lnTo>
                  <a:lnTo>
                    <a:pt x="60254" y="24720"/>
                  </a:lnTo>
                  <a:lnTo>
                    <a:pt x="60114" y="23526"/>
                  </a:lnTo>
                  <a:lnTo>
                    <a:pt x="59973" y="22333"/>
                  </a:lnTo>
                  <a:lnTo>
                    <a:pt x="59833" y="21209"/>
                  </a:lnTo>
                  <a:lnTo>
                    <a:pt x="59552" y="20015"/>
                  </a:lnTo>
                  <a:lnTo>
                    <a:pt x="59271" y="18892"/>
                  </a:lnTo>
                  <a:lnTo>
                    <a:pt x="58920" y="17768"/>
                  </a:lnTo>
                  <a:lnTo>
                    <a:pt x="58498" y="16715"/>
                  </a:lnTo>
                  <a:lnTo>
                    <a:pt x="58077" y="15591"/>
                  </a:lnTo>
                  <a:lnTo>
                    <a:pt x="57585" y="14608"/>
                  </a:lnTo>
                  <a:lnTo>
                    <a:pt x="57094" y="13554"/>
                  </a:lnTo>
                  <a:lnTo>
                    <a:pt x="56462" y="12571"/>
                  </a:lnTo>
                  <a:lnTo>
                    <a:pt x="55900" y="11588"/>
                  </a:lnTo>
                  <a:lnTo>
                    <a:pt x="55198" y="10675"/>
                  </a:lnTo>
                  <a:lnTo>
                    <a:pt x="54495" y="9762"/>
                  </a:lnTo>
                  <a:lnTo>
                    <a:pt x="53793" y="8849"/>
                  </a:lnTo>
                  <a:lnTo>
                    <a:pt x="53021" y="8006"/>
                  </a:lnTo>
                  <a:lnTo>
                    <a:pt x="52178" y="7234"/>
                  </a:lnTo>
                  <a:lnTo>
                    <a:pt x="51335" y="6462"/>
                  </a:lnTo>
                  <a:lnTo>
                    <a:pt x="50493" y="5689"/>
                  </a:lnTo>
                  <a:lnTo>
                    <a:pt x="49580" y="4987"/>
                  </a:lnTo>
                  <a:lnTo>
                    <a:pt x="48596" y="4355"/>
                  </a:lnTo>
                  <a:lnTo>
                    <a:pt x="47613" y="3723"/>
                  </a:lnTo>
                  <a:lnTo>
                    <a:pt x="46630" y="3161"/>
                  </a:lnTo>
                  <a:lnTo>
                    <a:pt x="45577" y="2599"/>
                  </a:lnTo>
                  <a:lnTo>
                    <a:pt x="44523" y="2107"/>
                  </a:lnTo>
                  <a:lnTo>
                    <a:pt x="43470" y="1686"/>
                  </a:lnTo>
                  <a:lnTo>
                    <a:pt x="42346" y="1265"/>
                  </a:lnTo>
                  <a:lnTo>
                    <a:pt x="41153" y="914"/>
                  </a:lnTo>
                  <a:lnTo>
                    <a:pt x="40029" y="633"/>
                  </a:lnTo>
                  <a:lnTo>
                    <a:pt x="38835" y="422"/>
                  </a:lnTo>
                  <a:lnTo>
                    <a:pt x="37641" y="211"/>
                  </a:lnTo>
                  <a:lnTo>
                    <a:pt x="36447" y="71"/>
                  </a:lnTo>
                  <a:lnTo>
                    <a:pt x="35043" y="1"/>
                  </a:lnTo>
                  <a:close/>
                </a:path>
              </a:pathLst>
            </a:custGeom>
            <a:solidFill>
              <a:srgbClr val="A865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69"/>
            <p:cNvSpPr/>
            <p:nvPr/>
          </p:nvSpPr>
          <p:spPr>
            <a:xfrm>
              <a:off x="-3076575" y="730000"/>
              <a:ext cx="1752150" cy="1492325"/>
            </a:xfrm>
            <a:custGeom>
              <a:avLst/>
              <a:gdLst/>
              <a:ahLst/>
              <a:cxnLst/>
              <a:rect l="l" t="t" r="r" b="b"/>
              <a:pathLst>
                <a:path w="70086" h="59693" extrusionOk="0">
                  <a:moveTo>
                    <a:pt x="35886" y="1756"/>
                  </a:moveTo>
                  <a:lnTo>
                    <a:pt x="37852" y="1826"/>
                  </a:lnTo>
                  <a:lnTo>
                    <a:pt x="39818" y="2107"/>
                  </a:lnTo>
                  <a:lnTo>
                    <a:pt x="41714" y="2528"/>
                  </a:lnTo>
                  <a:lnTo>
                    <a:pt x="43610" y="3020"/>
                  </a:lnTo>
                  <a:lnTo>
                    <a:pt x="45507" y="3722"/>
                  </a:lnTo>
                  <a:lnTo>
                    <a:pt x="47262" y="4565"/>
                  </a:lnTo>
                  <a:lnTo>
                    <a:pt x="49018" y="5478"/>
                  </a:lnTo>
                  <a:lnTo>
                    <a:pt x="50633" y="6601"/>
                  </a:lnTo>
                  <a:lnTo>
                    <a:pt x="52178" y="7795"/>
                  </a:lnTo>
                  <a:lnTo>
                    <a:pt x="53653" y="9200"/>
                  </a:lnTo>
                  <a:lnTo>
                    <a:pt x="54425" y="9972"/>
                  </a:lnTo>
                  <a:lnTo>
                    <a:pt x="55127" y="10815"/>
                  </a:lnTo>
                  <a:lnTo>
                    <a:pt x="55760" y="11658"/>
                  </a:lnTo>
                  <a:lnTo>
                    <a:pt x="56392" y="12570"/>
                  </a:lnTo>
                  <a:lnTo>
                    <a:pt x="56953" y="13483"/>
                  </a:lnTo>
                  <a:lnTo>
                    <a:pt x="57445" y="14396"/>
                  </a:lnTo>
                  <a:lnTo>
                    <a:pt x="57937" y="15380"/>
                  </a:lnTo>
                  <a:lnTo>
                    <a:pt x="58358" y="16363"/>
                  </a:lnTo>
                  <a:lnTo>
                    <a:pt x="58709" y="17346"/>
                  </a:lnTo>
                  <a:lnTo>
                    <a:pt x="59060" y="18399"/>
                  </a:lnTo>
                  <a:lnTo>
                    <a:pt x="59341" y="19453"/>
                  </a:lnTo>
                  <a:lnTo>
                    <a:pt x="59622" y="20506"/>
                  </a:lnTo>
                  <a:lnTo>
                    <a:pt x="59833" y="21559"/>
                  </a:lnTo>
                  <a:lnTo>
                    <a:pt x="59973" y="22613"/>
                  </a:lnTo>
                  <a:lnTo>
                    <a:pt x="60114" y="23666"/>
                  </a:lnTo>
                  <a:lnTo>
                    <a:pt x="60184" y="24790"/>
                  </a:lnTo>
                  <a:lnTo>
                    <a:pt x="60394" y="25141"/>
                  </a:lnTo>
                  <a:lnTo>
                    <a:pt x="60746" y="25703"/>
                  </a:lnTo>
                  <a:lnTo>
                    <a:pt x="61167" y="26194"/>
                  </a:lnTo>
                  <a:lnTo>
                    <a:pt x="61378" y="26335"/>
                  </a:lnTo>
                  <a:lnTo>
                    <a:pt x="61518" y="26405"/>
                  </a:lnTo>
                  <a:lnTo>
                    <a:pt x="63063" y="26405"/>
                  </a:lnTo>
                  <a:lnTo>
                    <a:pt x="63836" y="26545"/>
                  </a:lnTo>
                  <a:lnTo>
                    <a:pt x="64608" y="26756"/>
                  </a:lnTo>
                  <a:lnTo>
                    <a:pt x="65310" y="27037"/>
                  </a:lnTo>
                  <a:lnTo>
                    <a:pt x="66013" y="27388"/>
                  </a:lnTo>
                  <a:lnTo>
                    <a:pt x="66715" y="27810"/>
                  </a:lnTo>
                  <a:lnTo>
                    <a:pt x="67347" y="28301"/>
                  </a:lnTo>
                  <a:lnTo>
                    <a:pt x="67768" y="28793"/>
                  </a:lnTo>
                  <a:lnTo>
                    <a:pt x="68119" y="29284"/>
                  </a:lnTo>
                  <a:lnTo>
                    <a:pt x="68400" y="29916"/>
                  </a:lnTo>
                  <a:lnTo>
                    <a:pt x="68611" y="30619"/>
                  </a:lnTo>
                  <a:lnTo>
                    <a:pt x="68751" y="31251"/>
                  </a:lnTo>
                  <a:lnTo>
                    <a:pt x="68822" y="31953"/>
                  </a:lnTo>
                  <a:lnTo>
                    <a:pt x="68822" y="32585"/>
                  </a:lnTo>
                  <a:lnTo>
                    <a:pt x="68822" y="33287"/>
                  </a:lnTo>
                  <a:lnTo>
                    <a:pt x="68681" y="33989"/>
                  </a:lnTo>
                  <a:lnTo>
                    <a:pt x="68541" y="34621"/>
                  </a:lnTo>
                  <a:lnTo>
                    <a:pt x="68330" y="35253"/>
                  </a:lnTo>
                  <a:lnTo>
                    <a:pt x="68049" y="35886"/>
                  </a:lnTo>
                  <a:lnTo>
                    <a:pt x="67768" y="36518"/>
                  </a:lnTo>
                  <a:lnTo>
                    <a:pt x="67347" y="37079"/>
                  </a:lnTo>
                  <a:lnTo>
                    <a:pt x="66996" y="37571"/>
                  </a:lnTo>
                  <a:lnTo>
                    <a:pt x="66504" y="38063"/>
                  </a:lnTo>
                  <a:lnTo>
                    <a:pt x="66013" y="38554"/>
                  </a:lnTo>
                  <a:lnTo>
                    <a:pt x="65521" y="38905"/>
                  </a:lnTo>
                  <a:lnTo>
                    <a:pt x="64959" y="39327"/>
                  </a:lnTo>
                  <a:lnTo>
                    <a:pt x="64327" y="39607"/>
                  </a:lnTo>
                  <a:lnTo>
                    <a:pt x="63695" y="39888"/>
                  </a:lnTo>
                  <a:lnTo>
                    <a:pt x="63063" y="40099"/>
                  </a:lnTo>
                  <a:lnTo>
                    <a:pt x="62431" y="40240"/>
                  </a:lnTo>
                  <a:lnTo>
                    <a:pt x="61729" y="40380"/>
                  </a:lnTo>
                  <a:lnTo>
                    <a:pt x="61729" y="40450"/>
                  </a:lnTo>
                  <a:lnTo>
                    <a:pt x="61729" y="40520"/>
                  </a:lnTo>
                  <a:lnTo>
                    <a:pt x="61799" y="40661"/>
                  </a:lnTo>
                  <a:lnTo>
                    <a:pt x="62080" y="41293"/>
                  </a:lnTo>
                  <a:lnTo>
                    <a:pt x="62361" y="41855"/>
                  </a:lnTo>
                  <a:lnTo>
                    <a:pt x="62501" y="42487"/>
                  </a:lnTo>
                  <a:lnTo>
                    <a:pt x="62642" y="43119"/>
                  </a:lnTo>
                  <a:lnTo>
                    <a:pt x="62712" y="43751"/>
                  </a:lnTo>
                  <a:lnTo>
                    <a:pt x="62712" y="44383"/>
                  </a:lnTo>
                  <a:lnTo>
                    <a:pt x="62712" y="45015"/>
                  </a:lnTo>
                  <a:lnTo>
                    <a:pt x="62642" y="45647"/>
                  </a:lnTo>
                  <a:lnTo>
                    <a:pt x="62501" y="46279"/>
                  </a:lnTo>
                  <a:lnTo>
                    <a:pt x="62291" y="46841"/>
                  </a:lnTo>
                  <a:lnTo>
                    <a:pt x="62080" y="47473"/>
                  </a:lnTo>
                  <a:lnTo>
                    <a:pt x="61799" y="48035"/>
                  </a:lnTo>
                  <a:lnTo>
                    <a:pt x="61448" y="48596"/>
                  </a:lnTo>
                  <a:lnTo>
                    <a:pt x="61097" y="49088"/>
                  </a:lnTo>
                  <a:lnTo>
                    <a:pt x="60675" y="49580"/>
                  </a:lnTo>
                  <a:lnTo>
                    <a:pt x="60254" y="50071"/>
                  </a:lnTo>
                  <a:lnTo>
                    <a:pt x="59762" y="50493"/>
                  </a:lnTo>
                  <a:lnTo>
                    <a:pt x="59271" y="50844"/>
                  </a:lnTo>
                  <a:lnTo>
                    <a:pt x="58709" y="51125"/>
                  </a:lnTo>
                  <a:lnTo>
                    <a:pt x="58217" y="51405"/>
                  </a:lnTo>
                  <a:lnTo>
                    <a:pt x="57656" y="51616"/>
                  </a:lnTo>
                  <a:lnTo>
                    <a:pt x="57094" y="51827"/>
                  </a:lnTo>
                  <a:lnTo>
                    <a:pt x="56462" y="51967"/>
                  </a:lnTo>
                  <a:lnTo>
                    <a:pt x="55900" y="52108"/>
                  </a:lnTo>
                  <a:lnTo>
                    <a:pt x="54074" y="52108"/>
                  </a:lnTo>
                  <a:lnTo>
                    <a:pt x="53512" y="52037"/>
                  </a:lnTo>
                  <a:lnTo>
                    <a:pt x="52880" y="51897"/>
                  </a:lnTo>
                  <a:lnTo>
                    <a:pt x="52318" y="51686"/>
                  </a:lnTo>
                  <a:lnTo>
                    <a:pt x="51757" y="51476"/>
                  </a:lnTo>
                  <a:lnTo>
                    <a:pt x="51195" y="51195"/>
                  </a:lnTo>
                  <a:lnTo>
                    <a:pt x="51125" y="51195"/>
                  </a:lnTo>
                  <a:lnTo>
                    <a:pt x="50703" y="52037"/>
                  </a:lnTo>
                  <a:lnTo>
                    <a:pt x="50212" y="52880"/>
                  </a:lnTo>
                  <a:lnTo>
                    <a:pt x="49650" y="53582"/>
                  </a:lnTo>
                  <a:lnTo>
                    <a:pt x="48948" y="54285"/>
                  </a:lnTo>
                  <a:lnTo>
                    <a:pt x="48245" y="54847"/>
                  </a:lnTo>
                  <a:lnTo>
                    <a:pt x="47403" y="55338"/>
                  </a:lnTo>
                  <a:lnTo>
                    <a:pt x="46560" y="55689"/>
                  </a:lnTo>
                  <a:lnTo>
                    <a:pt x="45647" y="55970"/>
                  </a:lnTo>
                  <a:lnTo>
                    <a:pt x="44664" y="56181"/>
                  </a:lnTo>
                  <a:lnTo>
                    <a:pt x="43681" y="56181"/>
                  </a:lnTo>
                  <a:lnTo>
                    <a:pt x="42627" y="56111"/>
                  </a:lnTo>
                  <a:lnTo>
                    <a:pt x="41574" y="55900"/>
                  </a:lnTo>
                  <a:lnTo>
                    <a:pt x="40591" y="55549"/>
                  </a:lnTo>
                  <a:lnTo>
                    <a:pt x="39678" y="55127"/>
                  </a:lnTo>
                  <a:lnTo>
                    <a:pt x="39256" y="54847"/>
                  </a:lnTo>
                  <a:lnTo>
                    <a:pt x="38835" y="54495"/>
                  </a:lnTo>
                  <a:lnTo>
                    <a:pt x="38484" y="54144"/>
                  </a:lnTo>
                  <a:lnTo>
                    <a:pt x="38203" y="53723"/>
                  </a:lnTo>
                  <a:lnTo>
                    <a:pt x="37782" y="53302"/>
                  </a:lnTo>
                  <a:lnTo>
                    <a:pt x="37571" y="53091"/>
                  </a:lnTo>
                  <a:lnTo>
                    <a:pt x="37431" y="52950"/>
                  </a:lnTo>
                  <a:lnTo>
                    <a:pt x="36939" y="54004"/>
                  </a:lnTo>
                  <a:lnTo>
                    <a:pt x="36307" y="54917"/>
                  </a:lnTo>
                  <a:lnTo>
                    <a:pt x="35534" y="55689"/>
                  </a:lnTo>
                  <a:lnTo>
                    <a:pt x="34692" y="56462"/>
                  </a:lnTo>
                  <a:lnTo>
                    <a:pt x="33779" y="57024"/>
                  </a:lnTo>
                  <a:lnTo>
                    <a:pt x="32796" y="57445"/>
                  </a:lnTo>
                  <a:lnTo>
                    <a:pt x="31742" y="57796"/>
                  </a:lnTo>
                  <a:lnTo>
                    <a:pt x="30619" y="57936"/>
                  </a:lnTo>
                  <a:lnTo>
                    <a:pt x="29425" y="57936"/>
                  </a:lnTo>
                  <a:lnTo>
                    <a:pt x="28863" y="57866"/>
                  </a:lnTo>
                  <a:lnTo>
                    <a:pt x="28301" y="57726"/>
                  </a:lnTo>
                  <a:lnTo>
                    <a:pt x="27739" y="57585"/>
                  </a:lnTo>
                  <a:lnTo>
                    <a:pt x="27178" y="57375"/>
                  </a:lnTo>
                  <a:lnTo>
                    <a:pt x="26686" y="57164"/>
                  </a:lnTo>
                  <a:lnTo>
                    <a:pt x="26124" y="56883"/>
                  </a:lnTo>
                  <a:lnTo>
                    <a:pt x="25633" y="56532"/>
                  </a:lnTo>
                  <a:lnTo>
                    <a:pt x="25211" y="56251"/>
                  </a:lnTo>
                  <a:lnTo>
                    <a:pt x="24860" y="55900"/>
                  </a:lnTo>
                  <a:lnTo>
                    <a:pt x="24579" y="55479"/>
                  </a:lnTo>
                  <a:lnTo>
                    <a:pt x="24298" y="55057"/>
                  </a:lnTo>
                  <a:lnTo>
                    <a:pt x="24088" y="54566"/>
                  </a:lnTo>
                  <a:lnTo>
                    <a:pt x="23877" y="54074"/>
                  </a:lnTo>
                  <a:lnTo>
                    <a:pt x="23736" y="53512"/>
                  </a:lnTo>
                  <a:lnTo>
                    <a:pt x="23526" y="53161"/>
                  </a:lnTo>
                  <a:lnTo>
                    <a:pt x="23104" y="52529"/>
                  </a:lnTo>
                  <a:lnTo>
                    <a:pt x="22683" y="52037"/>
                  </a:lnTo>
                  <a:lnTo>
                    <a:pt x="22543" y="51897"/>
                  </a:lnTo>
                  <a:lnTo>
                    <a:pt x="22402" y="51827"/>
                  </a:lnTo>
                  <a:lnTo>
                    <a:pt x="21489" y="52529"/>
                  </a:lnTo>
                  <a:lnTo>
                    <a:pt x="20506" y="53091"/>
                  </a:lnTo>
                  <a:lnTo>
                    <a:pt x="19453" y="53512"/>
                  </a:lnTo>
                  <a:lnTo>
                    <a:pt x="18399" y="53793"/>
                  </a:lnTo>
                  <a:lnTo>
                    <a:pt x="17276" y="53934"/>
                  </a:lnTo>
                  <a:lnTo>
                    <a:pt x="16152" y="53863"/>
                  </a:lnTo>
                  <a:lnTo>
                    <a:pt x="15590" y="53793"/>
                  </a:lnTo>
                  <a:lnTo>
                    <a:pt x="15028" y="53653"/>
                  </a:lnTo>
                  <a:lnTo>
                    <a:pt x="14467" y="53512"/>
                  </a:lnTo>
                  <a:lnTo>
                    <a:pt x="13975" y="53302"/>
                  </a:lnTo>
                  <a:lnTo>
                    <a:pt x="13132" y="52880"/>
                  </a:lnTo>
                  <a:lnTo>
                    <a:pt x="12430" y="52389"/>
                  </a:lnTo>
                  <a:lnTo>
                    <a:pt x="12079" y="52108"/>
                  </a:lnTo>
                  <a:lnTo>
                    <a:pt x="11798" y="51827"/>
                  </a:lnTo>
                  <a:lnTo>
                    <a:pt x="11517" y="51476"/>
                  </a:lnTo>
                  <a:lnTo>
                    <a:pt x="11306" y="51125"/>
                  </a:lnTo>
                  <a:lnTo>
                    <a:pt x="10885" y="50071"/>
                  </a:lnTo>
                  <a:lnTo>
                    <a:pt x="10604" y="49018"/>
                  </a:lnTo>
                  <a:lnTo>
                    <a:pt x="10534" y="47894"/>
                  </a:lnTo>
                  <a:lnTo>
                    <a:pt x="10534" y="46841"/>
                  </a:lnTo>
                  <a:lnTo>
                    <a:pt x="10534" y="46700"/>
                  </a:lnTo>
                  <a:lnTo>
                    <a:pt x="10393" y="46419"/>
                  </a:lnTo>
                  <a:lnTo>
                    <a:pt x="10042" y="45858"/>
                  </a:lnTo>
                  <a:lnTo>
                    <a:pt x="9621" y="45366"/>
                  </a:lnTo>
                  <a:lnTo>
                    <a:pt x="9410" y="45155"/>
                  </a:lnTo>
                  <a:lnTo>
                    <a:pt x="9270" y="45155"/>
                  </a:lnTo>
                  <a:lnTo>
                    <a:pt x="8427" y="45226"/>
                  </a:lnTo>
                  <a:lnTo>
                    <a:pt x="7584" y="45226"/>
                  </a:lnTo>
                  <a:lnTo>
                    <a:pt x="6812" y="45155"/>
                  </a:lnTo>
                  <a:lnTo>
                    <a:pt x="5969" y="45015"/>
                  </a:lnTo>
                  <a:lnTo>
                    <a:pt x="5197" y="44804"/>
                  </a:lnTo>
                  <a:lnTo>
                    <a:pt x="4424" y="44453"/>
                  </a:lnTo>
                  <a:lnTo>
                    <a:pt x="3722" y="44032"/>
                  </a:lnTo>
                  <a:lnTo>
                    <a:pt x="3020" y="43540"/>
                  </a:lnTo>
                  <a:lnTo>
                    <a:pt x="2528" y="43049"/>
                  </a:lnTo>
                  <a:lnTo>
                    <a:pt x="2107" y="42417"/>
                  </a:lnTo>
                  <a:lnTo>
                    <a:pt x="1826" y="41784"/>
                  </a:lnTo>
                  <a:lnTo>
                    <a:pt x="1545" y="41082"/>
                  </a:lnTo>
                  <a:lnTo>
                    <a:pt x="1405" y="40380"/>
                  </a:lnTo>
                  <a:lnTo>
                    <a:pt x="1334" y="39607"/>
                  </a:lnTo>
                  <a:lnTo>
                    <a:pt x="1334" y="38905"/>
                  </a:lnTo>
                  <a:lnTo>
                    <a:pt x="1334" y="38203"/>
                  </a:lnTo>
                  <a:lnTo>
                    <a:pt x="1475" y="37430"/>
                  </a:lnTo>
                  <a:lnTo>
                    <a:pt x="1685" y="36728"/>
                  </a:lnTo>
                  <a:lnTo>
                    <a:pt x="1966" y="36026"/>
                  </a:lnTo>
                  <a:lnTo>
                    <a:pt x="2247" y="35324"/>
                  </a:lnTo>
                  <a:lnTo>
                    <a:pt x="2669" y="34692"/>
                  </a:lnTo>
                  <a:lnTo>
                    <a:pt x="3090" y="34130"/>
                  </a:lnTo>
                  <a:lnTo>
                    <a:pt x="3582" y="33568"/>
                  </a:lnTo>
                  <a:lnTo>
                    <a:pt x="4143" y="33076"/>
                  </a:lnTo>
                  <a:lnTo>
                    <a:pt x="4705" y="32655"/>
                  </a:lnTo>
                  <a:lnTo>
                    <a:pt x="5337" y="32234"/>
                  </a:lnTo>
                  <a:lnTo>
                    <a:pt x="6039" y="31953"/>
                  </a:lnTo>
                  <a:lnTo>
                    <a:pt x="6671" y="31672"/>
                  </a:lnTo>
                  <a:lnTo>
                    <a:pt x="7444" y="31461"/>
                  </a:lnTo>
                  <a:lnTo>
                    <a:pt x="8146" y="31321"/>
                  </a:lnTo>
                  <a:lnTo>
                    <a:pt x="8919" y="31251"/>
                  </a:lnTo>
                  <a:lnTo>
                    <a:pt x="9691" y="31251"/>
                  </a:lnTo>
                  <a:lnTo>
                    <a:pt x="9691" y="31180"/>
                  </a:lnTo>
                  <a:lnTo>
                    <a:pt x="9551" y="30057"/>
                  </a:lnTo>
                  <a:lnTo>
                    <a:pt x="9481" y="29003"/>
                  </a:lnTo>
                  <a:lnTo>
                    <a:pt x="9481" y="27880"/>
                  </a:lnTo>
                  <a:lnTo>
                    <a:pt x="9481" y="26756"/>
                  </a:lnTo>
                  <a:lnTo>
                    <a:pt x="9551" y="25633"/>
                  </a:lnTo>
                  <a:lnTo>
                    <a:pt x="9621" y="24579"/>
                  </a:lnTo>
                  <a:lnTo>
                    <a:pt x="9832" y="23456"/>
                  </a:lnTo>
                  <a:lnTo>
                    <a:pt x="9972" y="22402"/>
                  </a:lnTo>
                  <a:lnTo>
                    <a:pt x="10253" y="21349"/>
                  </a:lnTo>
                  <a:lnTo>
                    <a:pt x="10534" y="20225"/>
                  </a:lnTo>
                  <a:lnTo>
                    <a:pt x="10885" y="19242"/>
                  </a:lnTo>
                  <a:lnTo>
                    <a:pt x="11236" y="18189"/>
                  </a:lnTo>
                  <a:lnTo>
                    <a:pt x="11658" y="17135"/>
                  </a:lnTo>
                  <a:lnTo>
                    <a:pt x="12149" y="16152"/>
                  </a:lnTo>
                  <a:lnTo>
                    <a:pt x="12641" y="15169"/>
                  </a:lnTo>
                  <a:lnTo>
                    <a:pt x="13203" y="14186"/>
                  </a:lnTo>
                  <a:lnTo>
                    <a:pt x="14256" y="12641"/>
                  </a:lnTo>
                  <a:lnTo>
                    <a:pt x="15450" y="11096"/>
                  </a:lnTo>
                  <a:lnTo>
                    <a:pt x="16714" y="9691"/>
                  </a:lnTo>
                  <a:lnTo>
                    <a:pt x="18048" y="8357"/>
                  </a:lnTo>
                  <a:lnTo>
                    <a:pt x="19523" y="7163"/>
                  </a:lnTo>
                  <a:lnTo>
                    <a:pt x="21068" y="6039"/>
                  </a:lnTo>
                  <a:lnTo>
                    <a:pt x="22683" y="5056"/>
                  </a:lnTo>
                  <a:lnTo>
                    <a:pt x="24368" y="4214"/>
                  </a:lnTo>
                  <a:lnTo>
                    <a:pt x="26194" y="3371"/>
                  </a:lnTo>
                  <a:lnTo>
                    <a:pt x="28090" y="2739"/>
                  </a:lnTo>
                  <a:lnTo>
                    <a:pt x="30057" y="2317"/>
                  </a:lnTo>
                  <a:lnTo>
                    <a:pt x="31953" y="1966"/>
                  </a:lnTo>
                  <a:lnTo>
                    <a:pt x="33919" y="1756"/>
                  </a:lnTo>
                  <a:close/>
                  <a:moveTo>
                    <a:pt x="32866" y="0"/>
                  </a:moveTo>
                  <a:lnTo>
                    <a:pt x="31461" y="140"/>
                  </a:lnTo>
                  <a:lnTo>
                    <a:pt x="30127" y="281"/>
                  </a:lnTo>
                  <a:lnTo>
                    <a:pt x="28793" y="562"/>
                  </a:lnTo>
                  <a:lnTo>
                    <a:pt x="27458" y="843"/>
                  </a:lnTo>
                  <a:lnTo>
                    <a:pt x="26194" y="1264"/>
                  </a:lnTo>
                  <a:lnTo>
                    <a:pt x="24930" y="1685"/>
                  </a:lnTo>
                  <a:lnTo>
                    <a:pt x="23666" y="2247"/>
                  </a:lnTo>
                  <a:lnTo>
                    <a:pt x="22402" y="2809"/>
                  </a:lnTo>
                  <a:lnTo>
                    <a:pt x="21208" y="3441"/>
                  </a:lnTo>
                  <a:lnTo>
                    <a:pt x="20085" y="4143"/>
                  </a:lnTo>
                  <a:lnTo>
                    <a:pt x="18961" y="4916"/>
                  </a:lnTo>
                  <a:lnTo>
                    <a:pt x="17908" y="5759"/>
                  </a:lnTo>
                  <a:lnTo>
                    <a:pt x="16854" y="6601"/>
                  </a:lnTo>
                  <a:lnTo>
                    <a:pt x="15871" y="7514"/>
                  </a:lnTo>
                  <a:lnTo>
                    <a:pt x="14888" y="8497"/>
                  </a:lnTo>
                  <a:lnTo>
                    <a:pt x="14045" y="9551"/>
                  </a:lnTo>
                  <a:lnTo>
                    <a:pt x="13203" y="10604"/>
                  </a:lnTo>
                  <a:lnTo>
                    <a:pt x="12360" y="11798"/>
                  </a:lnTo>
                  <a:lnTo>
                    <a:pt x="11658" y="12922"/>
                  </a:lnTo>
                  <a:lnTo>
                    <a:pt x="11025" y="14115"/>
                  </a:lnTo>
                  <a:lnTo>
                    <a:pt x="10393" y="15380"/>
                  </a:lnTo>
                  <a:lnTo>
                    <a:pt x="9902" y="16644"/>
                  </a:lnTo>
                  <a:lnTo>
                    <a:pt x="9410" y="17908"/>
                  </a:lnTo>
                  <a:lnTo>
                    <a:pt x="9059" y="19242"/>
                  </a:lnTo>
                  <a:lnTo>
                    <a:pt x="8708" y="20576"/>
                  </a:lnTo>
                  <a:lnTo>
                    <a:pt x="8427" y="22191"/>
                  </a:lnTo>
                  <a:lnTo>
                    <a:pt x="8216" y="23807"/>
                  </a:lnTo>
                  <a:lnTo>
                    <a:pt x="8146" y="25422"/>
                  </a:lnTo>
                  <a:lnTo>
                    <a:pt x="8146" y="27037"/>
                  </a:lnTo>
                  <a:lnTo>
                    <a:pt x="8287" y="28863"/>
                  </a:lnTo>
                  <a:lnTo>
                    <a:pt x="8287" y="29144"/>
                  </a:lnTo>
                  <a:lnTo>
                    <a:pt x="8287" y="29284"/>
                  </a:lnTo>
                  <a:lnTo>
                    <a:pt x="8216" y="29425"/>
                  </a:lnTo>
                  <a:lnTo>
                    <a:pt x="7936" y="29495"/>
                  </a:lnTo>
                  <a:lnTo>
                    <a:pt x="7584" y="29565"/>
                  </a:lnTo>
                  <a:lnTo>
                    <a:pt x="7163" y="29565"/>
                  </a:lnTo>
                  <a:lnTo>
                    <a:pt x="6461" y="29635"/>
                  </a:lnTo>
                  <a:lnTo>
                    <a:pt x="5829" y="29776"/>
                  </a:lnTo>
                  <a:lnTo>
                    <a:pt x="5197" y="29987"/>
                  </a:lnTo>
                  <a:lnTo>
                    <a:pt x="4635" y="30197"/>
                  </a:lnTo>
                  <a:lnTo>
                    <a:pt x="4003" y="30548"/>
                  </a:lnTo>
                  <a:lnTo>
                    <a:pt x="3371" y="30899"/>
                  </a:lnTo>
                  <a:lnTo>
                    <a:pt x="2879" y="31321"/>
                  </a:lnTo>
                  <a:lnTo>
                    <a:pt x="2388" y="31812"/>
                  </a:lnTo>
                  <a:lnTo>
                    <a:pt x="1896" y="32304"/>
                  </a:lnTo>
                  <a:lnTo>
                    <a:pt x="1475" y="32796"/>
                  </a:lnTo>
                  <a:lnTo>
                    <a:pt x="1124" y="33357"/>
                  </a:lnTo>
                  <a:lnTo>
                    <a:pt x="843" y="33989"/>
                  </a:lnTo>
                  <a:lnTo>
                    <a:pt x="562" y="34551"/>
                  </a:lnTo>
                  <a:lnTo>
                    <a:pt x="351" y="35253"/>
                  </a:lnTo>
                  <a:lnTo>
                    <a:pt x="140" y="35886"/>
                  </a:lnTo>
                  <a:lnTo>
                    <a:pt x="70" y="36518"/>
                  </a:lnTo>
                  <a:lnTo>
                    <a:pt x="0" y="37220"/>
                  </a:lnTo>
                  <a:lnTo>
                    <a:pt x="0" y="37922"/>
                  </a:lnTo>
                  <a:lnTo>
                    <a:pt x="70" y="38554"/>
                  </a:lnTo>
                  <a:lnTo>
                    <a:pt x="211" y="39256"/>
                  </a:lnTo>
                  <a:lnTo>
                    <a:pt x="421" y="39959"/>
                  </a:lnTo>
                  <a:lnTo>
                    <a:pt x="632" y="40591"/>
                  </a:lnTo>
                  <a:lnTo>
                    <a:pt x="913" y="41223"/>
                  </a:lnTo>
                  <a:lnTo>
                    <a:pt x="1264" y="41784"/>
                  </a:lnTo>
                  <a:lnTo>
                    <a:pt x="2037" y="42978"/>
                  </a:lnTo>
                  <a:lnTo>
                    <a:pt x="2949" y="44032"/>
                  </a:lnTo>
                  <a:lnTo>
                    <a:pt x="3441" y="44523"/>
                  </a:lnTo>
                  <a:lnTo>
                    <a:pt x="3933" y="44945"/>
                  </a:lnTo>
                  <a:lnTo>
                    <a:pt x="4424" y="45366"/>
                  </a:lnTo>
                  <a:lnTo>
                    <a:pt x="4986" y="45787"/>
                  </a:lnTo>
                  <a:lnTo>
                    <a:pt x="5548" y="46068"/>
                  </a:lnTo>
                  <a:lnTo>
                    <a:pt x="6180" y="46349"/>
                  </a:lnTo>
                  <a:lnTo>
                    <a:pt x="6812" y="46630"/>
                  </a:lnTo>
                  <a:lnTo>
                    <a:pt x="7444" y="46771"/>
                  </a:lnTo>
                  <a:lnTo>
                    <a:pt x="8216" y="46911"/>
                  </a:lnTo>
                  <a:lnTo>
                    <a:pt x="8989" y="46981"/>
                  </a:lnTo>
                  <a:lnTo>
                    <a:pt x="9259" y="46957"/>
                  </a:lnTo>
                  <a:lnTo>
                    <a:pt x="9259" y="46957"/>
                  </a:lnTo>
                  <a:lnTo>
                    <a:pt x="9270" y="47051"/>
                  </a:lnTo>
                  <a:lnTo>
                    <a:pt x="9340" y="47683"/>
                  </a:lnTo>
                  <a:lnTo>
                    <a:pt x="9551" y="48316"/>
                  </a:lnTo>
                  <a:lnTo>
                    <a:pt x="9691" y="48948"/>
                  </a:lnTo>
                  <a:lnTo>
                    <a:pt x="9972" y="49509"/>
                  </a:lnTo>
                  <a:lnTo>
                    <a:pt x="10253" y="50141"/>
                  </a:lnTo>
                  <a:lnTo>
                    <a:pt x="10885" y="51265"/>
                  </a:lnTo>
                  <a:lnTo>
                    <a:pt x="11658" y="52248"/>
                  </a:lnTo>
                  <a:lnTo>
                    <a:pt x="12570" y="53231"/>
                  </a:lnTo>
                  <a:lnTo>
                    <a:pt x="13554" y="54004"/>
                  </a:lnTo>
                  <a:lnTo>
                    <a:pt x="14115" y="54425"/>
                  </a:lnTo>
                  <a:lnTo>
                    <a:pt x="14747" y="54776"/>
                  </a:lnTo>
                  <a:lnTo>
                    <a:pt x="15380" y="55057"/>
                  </a:lnTo>
                  <a:lnTo>
                    <a:pt x="16012" y="55268"/>
                  </a:lnTo>
                  <a:lnTo>
                    <a:pt x="16714" y="55479"/>
                  </a:lnTo>
                  <a:lnTo>
                    <a:pt x="17346" y="55549"/>
                  </a:lnTo>
                  <a:lnTo>
                    <a:pt x="18048" y="55619"/>
                  </a:lnTo>
                  <a:lnTo>
                    <a:pt x="18680" y="55619"/>
                  </a:lnTo>
                  <a:lnTo>
                    <a:pt x="19382" y="55549"/>
                  </a:lnTo>
                  <a:lnTo>
                    <a:pt x="20085" y="55408"/>
                  </a:lnTo>
                  <a:lnTo>
                    <a:pt x="20717" y="55268"/>
                  </a:lnTo>
                  <a:lnTo>
                    <a:pt x="21349" y="55057"/>
                  </a:lnTo>
                  <a:lnTo>
                    <a:pt x="21981" y="54776"/>
                  </a:lnTo>
                  <a:lnTo>
                    <a:pt x="22613" y="54425"/>
                  </a:lnTo>
                  <a:lnTo>
                    <a:pt x="23175" y="54004"/>
                  </a:lnTo>
                  <a:lnTo>
                    <a:pt x="23192" y="53991"/>
                  </a:lnTo>
                  <a:lnTo>
                    <a:pt x="23192" y="53991"/>
                  </a:lnTo>
                  <a:lnTo>
                    <a:pt x="23385" y="54425"/>
                  </a:lnTo>
                  <a:lnTo>
                    <a:pt x="23736" y="55057"/>
                  </a:lnTo>
                  <a:lnTo>
                    <a:pt x="24158" y="55619"/>
                  </a:lnTo>
                  <a:lnTo>
                    <a:pt x="24579" y="56181"/>
                  </a:lnTo>
                  <a:lnTo>
                    <a:pt x="25071" y="56743"/>
                  </a:lnTo>
                  <a:lnTo>
                    <a:pt x="25562" y="57234"/>
                  </a:lnTo>
                  <a:lnTo>
                    <a:pt x="26054" y="57656"/>
                  </a:lnTo>
                  <a:lnTo>
                    <a:pt x="26616" y="58077"/>
                  </a:lnTo>
                  <a:lnTo>
                    <a:pt x="27248" y="58498"/>
                  </a:lnTo>
                  <a:lnTo>
                    <a:pt x="27810" y="58849"/>
                  </a:lnTo>
                  <a:lnTo>
                    <a:pt x="28442" y="59130"/>
                  </a:lnTo>
                  <a:lnTo>
                    <a:pt x="29074" y="59341"/>
                  </a:lnTo>
                  <a:lnTo>
                    <a:pt x="29706" y="59481"/>
                  </a:lnTo>
                  <a:lnTo>
                    <a:pt x="30408" y="59622"/>
                  </a:lnTo>
                  <a:lnTo>
                    <a:pt x="31110" y="59692"/>
                  </a:lnTo>
                  <a:lnTo>
                    <a:pt x="31812" y="59622"/>
                  </a:lnTo>
                  <a:lnTo>
                    <a:pt x="32515" y="59552"/>
                  </a:lnTo>
                  <a:lnTo>
                    <a:pt x="33217" y="59411"/>
                  </a:lnTo>
                  <a:lnTo>
                    <a:pt x="33849" y="59271"/>
                  </a:lnTo>
                  <a:lnTo>
                    <a:pt x="34481" y="58990"/>
                  </a:lnTo>
                  <a:lnTo>
                    <a:pt x="35113" y="58709"/>
                  </a:lnTo>
                  <a:lnTo>
                    <a:pt x="35675" y="58358"/>
                  </a:lnTo>
                  <a:lnTo>
                    <a:pt x="36237" y="58007"/>
                  </a:lnTo>
                  <a:lnTo>
                    <a:pt x="36728" y="57515"/>
                  </a:lnTo>
                  <a:lnTo>
                    <a:pt x="37220" y="57024"/>
                  </a:lnTo>
                  <a:lnTo>
                    <a:pt x="37711" y="56532"/>
                  </a:lnTo>
                  <a:lnTo>
                    <a:pt x="38063" y="55970"/>
                  </a:lnTo>
                  <a:lnTo>
                    <a:pt x="38414" y="55338"/>
                  </a:lnTo>
                  <a:lnTo>
                    <a:pt x="38673" y="54755"/>
                  </a:lnTo>
                  <a:lnTo>
                    <a:pt x="38673" y="54755"/>
                  </a:lnTo>
                  <a:lnTo>
                    <a:pt x="39256" y="55338"/>
                  </a:lnTo>
                  <a:lnTo>
                    <a:pt x="39888" y="55970"/>
                  </a:lnTo>
                  <a:lnTo>
                    <a:pt x="40661" y="56532"/>
                  </a:lnTo>
                  <a:lnTo>
                    <a:pt x="41504" y="57024"/>
                  </a:lnTo>
                  <a:lnTo>
                    <a:pt x="42346" y="57445"/>
                  </a:lnTo>
                  <a:lnTo>
                    <a:pt x="43259" y="57726"/>
                  </a:lnTo>
                  <a:lnTo>
                    <a:pt x="44172" y="57866"/>
                  </a:lnTo>
                  <a:lnTo>
                    <a:pt x="45155" y="57936"/>
                  </a:lnTo>
                  <a:lnTo>
                    <a:pt x="46068" y="57866"/>
                  </a:lnTo>
                  <a:lnTo>
                    <a:pt x="46981" y="57726"/>
                  </a:lnTo>
                  <a:lnTo>
                    <a:pt x="47824" y="57445"/>
                  </a:lnTo>
                  <a:lnTo>
                    <a:pt x="48737" y="57024"/>
                  </a:lnTo>
                  <a:lnTo>
                    <a:pt x="49509" y="56602"/>
                  </a:lnTo>
                  <a:lnTo>
                    <a:pt x="50212" y="55970"/>
                  </a:lnTo>
                  <a:lnTo>
                    <a:pt x="50914" y="55338"/>
                  </a:lnTo>
                  <a:lnTo>
                    <a:pt x="51476" y="54706"/>
                  </a:lnTo>
                  <a:lnTo>
                    <a:pt x="51967" y="53934"/>
                  </a:lnTo>
                  <a:lnTo>
                    <a:pt x="52108" y="53512"/>
                  </a:lnTo>
                  <a:lnTo>
                    <a:pt x="52248" y="53302"/>
                  </a:lnTo>
                  <a:lnTo>
                    <a:pt x="52318" y="53091"/>
                  </a:lnTo>
                  <a:lnTo>
                    <a:pt x="52599" y="53091"/>
                  </a:lnTo>
                  <a:lnTo>
                    <a:pt x="52880" y="53161"/>
                  </a:lnTo>
                  <a:lnTo>
                    <a:pt x="53512" y="53442"/>
                  </a:lnTo>
                  <a:lnTo>
                    <a:pt x="54425" y="53653"/>
                  </a:lnTo>
                  <a:lnTo>
                    <a:pt x="55338" y="53863"/>
                  </a:lnTo>
                  <a:lnTo>
                    <a:pt x="56251" y="53863"/>
                  </a:lnTo>
                  <a:lnTo>
                    <a:pt x="57234" y="53793"/>
                  </a:lnTo>
                  <a:lnTo>
                    <a:pt x="58077" y="53653"/>
                  </a:lnTo>
                  <a:lnTo>
                    <a:pt x="58920" y="53372"/>
                  </a:lnTo>
                  <a:lnTo>
                    <a:pt x="59692" y="53021"/>
                  </a:lnTo>
                  <a:lnTo>
                    <a:pt x="60465" y="52599"/>
                  </a:lnTo>
                  <a:lnTo>
                    <a:pt x="61167" y="52108"/>
                  </a:lnTo>
                  <a:lnTo>
                    <a:pt x="61799" y="51476"/>
                  </a:lnTo>
                  <a:lnTo>
                    <a:pt x="62361" y="50844"/>
                  </a:lnTo>
                  <a:lnTo>
                    <a:pt x="62852" y="50141"/>
                  </a:lnTo>
                  <a:lnTo>
                    <a:pt x="63414" y="49158"/>
                  </a:lnTo>
                  <a:lnTo>
                    <a:pt x="63765" y="48105"/>
                  </a:lnTo>
                  <a:lnTo>
                    <a:pt x="63976" y="47051"/>
                  </a:lnTo>
                  <a:lnTo>
                    <a:pt x="64046" y="45998"/>
                  </a:lnTo>
                  <a:lnTo>
                    <a:pt x="63976" y="44874"/>
                  </a:lnTo>
                  <a:lnTo>
                    <a:pt x="63695" y="43821"/>
                  </a:lnTo>
                  <a:lnTo>
                    <a:pt x="63344" y="42768"/>
                  </a:lnTo>
                  <a:lnTo>
                    <a:pt x="63041" y="42061"/>
                  </a:lnTo>
                  <a:lnTo>
                    <a:pt x="63041" y="42061"/>
                  </a:lnTo>
                  <a:lnTo>
                    <a:pt x="63695" y="41995"/>
                  </a:lnTo>
                  <a:lnTo>
                    <a:pt x="64397" y="41784"/>
                  </a:lnTo>
                  <a:lnTo>
                    <a:pt x="65029" y="41574"/>
                  </a:lnTo>
                  <a:lnTo>
                    <a:pt x="65661" y="41293"/>
                  </a:lnTo>
                  <a:lnTo>
                    <a:pt x="66293" y="41012"/>
                  </a:lnTo>
                  <a:lnTo>
                    <a:pt x="66855" y="40591"/>
                  </a:lnTo>
                  <a:lnTo>
                    <a:pt x="67347" y="40240"/>
                  </a:lnTo>
                  <a:lnTo>
                    <a:pt x="67838" y="39748"/>
                  </a:lnTo>
                  <a:lnTo>
                    <a:pt x="68260" y="39256"/>
                  </a:lnTo>
                  <a:lnTo>
                    <a:pt x="68681" y="38695"/>
                  </a:lnTo>
                  <a:lnTo>
                    <a:pt x="69032" y="38133"/>
                  </a:lnTo>
                  <a:lnTo>
                    <a:pt x="69383" y="37571"/>
                  </a:lnTo>
                  <a:lnTo>
                    <a:pt x="69664" y="36939"/>
                  </a:lnTo>
                  <a:lnTo>
                    <a:pt x="69875" y="36237"/>
                  </a:lnTo>
                  <a:lnTo>
                    <a:pt x="70015" y="35605"/>
                  </a:lnTo>
                  <a:lnTo>
                    <a:pt x="70086" y="34902"/>
                  </a:lnTo>
                  <a:lnTo>
                    <a:pt x="70086" y="33849"/>
                  </a:lnTo>
                  <a:lnTo>
                    <a:pt x="70015" y="32866"/>
                  </a:lnTo>
                  <a:lnTo>
                    <a:pt x="69735" y="31883"/>
                  </a:lnTo>
                  <a:lnTo>
                    <a:pt x="69454" y="30970"/>
                  </a:lnTo>
                  <a:lnTo>
                    <a:pt x="68962" y="30127"/>
                  </a:lnTo>
                  <a:lnTo>
                    <a:pt x="68470" y="29284"/>
                  </a:lnTo>
                  <a:lnTo>
                    <a:pt x="67909" y="28442"/>
                  </a:lnTo>
                  <a:lnTo>
                    <a:pt x="67277" y="27669"/>
                  </a:lnTo>
                  <a:lnTo>
                    <a:pt x="66574" y="26967"/>
                  </a:lnTo>
                  <a:lnTo>
                    <a:pt x="65802" y="26335"/>
                  </a:lnTo>
                  <a:lnTo>
                    <a:pt x="64959" y="25773"/>
                  </a:lnTo>
                  <a:lnTo>
                    <a:pt x="64116" y="25352"/>
                  </a:lnTo>
                  <a:lnTo>
                    <a:pt x="63203" y="25000"/>
                  </a:lnTo>
                  <a:lnTo>
                    <a:pt x="62220" y="24790"/>
                  </a:lnTo>
                  <a:lnTo>
                    <a:pt x="61350" y="24728"/>
                  </a:lnTo>
                  <a:lnTo>
                    <a:pt x="61350" y="24728"/>
                  </a:lnTo>
                  <a:lnTo>
                    <a:pt x="61237" y="23596"/>
                  </a:lnTo>
                  <a:lnTo>
                    <a:pt x="60956" y="22262"/>
                  </a:lnTo>
                  <a:lnTo>
                    <a:pt x="60605" y="20857"/>
                  </a:lnTo>
                  <a:lnTo>
                    <a:pt x="60184" y="19593"/>
                  </a:lnTo>
                  <a:lnTo>
                    <a:pt x="59762" y="18259"/>
                  </a:lnTo>
                  <a:lnTo>
                    <a:pt x="59201" y="16995"/>
                  </a:lnTo>
                  <a:lnTo>
                    <a:pt x="58639" y="15731"/>
                  </a:lnTo>
                  <a:lnTo>
                    <a:pt x="58007" y="14537"/>
                  </a:lnTo>
                  <a:lnTo>
                    <a:pt x="57234" y="13343"/>
                  </a:lnTo>
                  <a:lnTo>
                    <a:pt x="56532" y="12149"/>
                  </a:lnTo>
                  <a:lnTo>
                    <a:pt x="55689" y="11025"/>
                  </a:lnTo>
                  <a:lnTo>
                    <a:pt x="54847" y="9972"/>
                  </a:lnTo>
                  <a:lnTo>
                    <a:pt x="53934" y="8919"/>
                  </a:lnTo>
                  <a:lnTo>
                    <a:pt x="52950" y="7865"/>
                  </a:lnTo>
                  <a:lnTo>
                    <a:pt x="51967" y="6952"/>
                  </a:lnTo>
                  <a:lnTo>
                    <a:pt x="50914" y="5969"/>
                  </a:lnTo>
                  <a:lnTo>
                    <a:pt x="49790" y="5127"/>
                  </a:lnTo>
                  <a:lnTo>
                    <a:pt x="48667" y="4354"/>
                  </a:lnTo>
                  <a:lnTo>
                    <a:pt x="47473" y="3652"/>
                  </a:lnTo>
                  <a:lnTo>
                    <a:pt x="46279" y="2949"/>
                  </a:lnTo>
                  <a:lnTo>
                    <a:pt x="45015" y="2317"/>
                  </a:lnTo>
                  <a:lnTo>
                    <a:pt x="43751" y="1826"/>
                  </a:lnTo>
                  <a:lnTo>
                    <a:pt x="42417" y="1334"/>
                  </a:lnTo>
                  <a:lnTo>
                    <a:pt x="41152" y="913"/>
                  </a:lnTo>
                  <a:lnTo>
                    <a:pt x="39818" y="632"/>
                  </a:lnTo>
                  <a:lnTo>
                    <a:pt x="38414" y="351"/>
                  </a:lnTo>
                  <a:lnTo>
                    <a:pt x="37079" y="140"/>
                  </a:lnTo>
                  <a:lnTo>
                    <a:pt x="356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8" name="Google Shape;8408;p69"/>
          <p:cNvGrpSpPr/>
          <p:nvPr/>
        </p:nvGrpSpPr>
        <p:grpSpPr>
          <a:xfrm>
            <a:off x="3507921" y="2341200"/>
            <a:ext cx="523879" cy="612656"/>
            <a:chOff x="-2172425" y="706450"/>
            <a:chExt cx="523879" cy="612656"/>
          </a:xfrm>
        </p:grpSpPr>
        <p:sp>
          <p:nvSpPr>
            <p:cNvPr id="8409" name="Google Shape;8409;p69"/>
            <p:cNvSpPr/>
            <p:nvPr/>
          </p:nvSpPr>
          <p:spPr>
            <a:xfrm>
              <a:off x="-2118174" y="1002502"/>
              <a:ext cx="415373" cy="312863"/>
            </a:xfrm>
            <a:custGeom>
              <a:avLst/>
              <a:gdLst/>
              <a:ahLst/>
              <a:cxnLst/>
              <a:rect l="l" t="t" r="r" b="b"/>
              <a:pathLst>
                <a:path w="17150" h="12959" extrusionOk="0">
                  <a:moveTo>
                    <a:pt x="1" y="0"/>
                  </a:moveTo>
                  <a:lnTo>
                    <a:pt x="3825" y="11201"/>
                  </a:lnTo>
                  <a:lnTo>
                    <a:pt x="3844" y="11278"/>
                  </a:lnTo>
                  <a:lnTo>
                    <a:pt x="3863" y="11375"/>
                  </a:lnTo>
                  <a:lnTo>
                    <a:pt x="3921" y="11472"/>
                  </a:lnTo>
                  <a:lnTo>
                    <a:pt x="3979" y="11607"/>
                  </a:lnTo>
                  <a:lnTo>
                    <a:pt x="4076" y="11761"/>
                  </a:lnTo>
                  <a:lnTo>
                    <a:pt x="4211" y="11916"/>
                  </a:lnTo>
                  <a:lnTo>
                    <a:pt x="4385" y="12089"/>
                  </a:lnTo>
                  <a:lnTo>
                    <a:pt x="4597" y="12244"/>
                  </a:lnTo>
                  <a:lnTo>
                    <a:pt x="4867" y="12398"/>
                  </a:lnTo>
                  <a:lnTo>
                    <a:pt x="5196" y="12553"/>
                  </a:lnTo>
                  <a:lnTo>
                    <a:pt x="5563" y="12688"/>
                  </a:lnTo>
                  <a:lnTo>
                    <a:pt x="6026" y="12804"/>
                  </a:lnTo>
                  <a:lnTo>
                    <a:pt x="6528" y="12881"/>
                  </a:lnTo>
                  <a:lnTo>
                    <a:pt x="7127" y="12939"/>
                  </a:lnTo>
                  <a:lnTo>
                    <a:pt x="7803" y="12959"/>
                  </a:lnTo>
                  <a:lnTo>
                    <a:pt x="8498" y="12959"/>
                  </a:lnTo>
                  <a:lnTo>
                    <a:pt x="9155" y="12939"/>
                  </a:lnTo>
                  <a:lnTo>
                    <a:pt x="9753" y="12920"/>
                  </a:lnTo>
                  <a:lnTo>
                    <a:pt x="10333" y="12881"/>
                  </a:lnTo>
                  <a:lnTo>
                    <a:pt x="10854" y="12823"/>
                  </a:lnTo>
                  <a:lnTo>
                    <a:pt x="11317" y="12765"/>
                  </a:lnTo>
                  <a:lnTo>
                    <a:pt x="11762" y="12688"/>
                  </a:lnTo>
                  <a:lnTo>
                    <a:pt x="12148" y="12592"/>
                  </a:lnTo>
                  <a:lnTo>
                    <a:pt x="12515" y="12495"/>
                  </a:lnTo>
                  <a:lnTo>
                    <a:pt x="12824" y="12379"/>
                  </a:lnTo>
                  <a:lnTo>
                    <a:pt x="13094" y="12244"/>
                  </a:lnTo>
                  <a:lnTo>
                    <a:pt x="13326" y="12109"/>
                  </a:lnTo>
                  <a:lnTo>
                    <a:pt x="13519" y="11974"/>
                  </a:lnTo>
                  <a:lnTo>
                    <a:pt x="13673" y="11800"/>
                  </a:lnTo>
                  <a:lnTo>
                    <a:pt x="13789" y="11626"/>
                  </a:lnTo>
                  <a:lnTo>
                    <a:pt x="13867" y="11433"/>
                  </a:lnTo>
                  <a:lnTo>
                    <a:pt x="17150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69"/>
            <p:cNvSpPr/>
            <p:nvPr/>
          </p:nvSpPr>
          <p:spPr>
            <a:xfrm>
              <a:off x="-2127523" y="998301"/>
              <a:ext cx="433611" cy="320806"/>
            </a:xfrm>
            <a:custGeom>
              <a:avLst/>
              <a:gdLst/>
              <a:ahLst/>
              <a:cxnLst/>
              <a:rect l="l" t="t" r="r" b="b"/>
              <a:pathLst>
                <a:path w="17903" h="13288" extrusionOk="0">
                  <a:moveTo>
                    <a:pt x="17127" y="329"/>
                  </a:moveTo>
                  <a:lnTo>
                    <a:pt x="16609" y="2164"/>
                  </a:lnTo>
                  <a:lnTo>
                    <a:pt x="15411" y="6296"/>
                  </a:lnTo>
                  <a:lnTo>
                    <a:pt x="14272" y="10255"/>
                  </a:lnTo>
                  <a:lnTo>
                    <a:pt x="13944" y="11414"/>
                  </a:lnTo>
                  <a:lnTo>
                    <a:pt x="13847" y="11723"/>
                  </a:lnTo>
                  <a:lnTo>
                    <a:pt x="13789" y="11877"/>
                  </a:lnTo>
                  <a:lnTo>
                    <a:pt x="13693" y="12012"/>
                  </a:lnTo>
                  <a:lnTo>
                    <a:pt x="13577" y="12148"/>
                  </a:lnTo>
                  <a:lnTo>
                    <a:pt x="13441" y="12263"/>
                  </a:lnTo>
                  <a:lnTo>
                    <a:pt x="13306" y="12341"/>
                  </a:lnTo>
                  <a:lnTo>
                    <a:pt x="13190" y="12418"/>
                  </a:lnTo>
                  <a:lnTo>
                    <a:pt x="12978" y="12495"/>
                  </a:lnTo>
                  <a:lnTo>
                    <a:pt x="12766" y="12572"/>
                  </a:lnTo>
                  <a:lnTo>
                    <a:pt x="12341" y="12688"/>
                  </a:lnTo>
                  <a:lnTo>
                    <a:pt x="11935" y="12766"/>
                  </a:lnTo>
                  <a:lnTo>
                    <a:pt x="11530" y="12824"/>
                  </a:lnTo>
                  <a:lnTo>
                    <a:pt x="11105" y="12881"/>
                  </a:lnTo>
                  <a:lnTo>
                    <a:pt x="10699" y="12920"/>
                  </a:lnTo>
                  <a:lnTo>
                    <a:pt x="9869" y="12959"/>
                  </a:lnTo>
                  <a:lnTo>
                    <a:pt x="9038" y="12978"/>
                  </a:lnTo>
                  <a:lnTo>
                    <a:pt x="7822" y="12978"/>
                  </a:lnTo>
                  <a:lnTo>
                    <a:pt x="7416" y="12939"/>
                  </a:lnTo>
                  <a:lnTo>
                    <a:pt x="7011" y="12881"/>
                  </a:lnTo>
                  <a:lnTo>
                    <a:pt x="6625" y="12824"/>
                  </a:lnTo>
                  <a:lnTo>
                    <a:pt x="6238" y="12708"/>
                  </a:lnTo>
                  <a:lnTo>
                    <a:pt x="5852" y="12572"/>
                  </a:lnTo>
                  <a:lnTo>
                    <a:pt x="5524" y="12399"/>
                  </a:lnTo>
                  <a:lnTo>
                    <a:pt x="5369" y="12302"/>
                  </a:lnTo>
                  <a:lnTo>
                    <a:pt x="5215" y="12206"/>
                  </a:lnTo>
                  <a:lnTo>
                    <a:pt x="5080" y="12090"/>
                  </a:lnTo>
                  <a:lnTo>
                    <a:pt x="4944" y="11955"/>
                  </a:lnTo>
                  <a:lnTo>
                    <a:pt x="4829" y="11819"/>
                  </a:lnTo>
                  <a:lnTo>
                    <a:pt x="4732" y="11646"/>
                  </a:lnTo>
                  <a:lnTo>
                    <a:pt x="4655" y="11452"/>
                  </a:lnTo>
                  <a:lnTo>
                    <a:pt x="4597" y="11259"/>
                  </a:lnTo>
                  <a:lnTo>
                    <a:pt x="4481" y="10912"/>
                  </a:lnTo>
                  <a:lnTo>
                    <a:pt x="4365" y="10564"/>
                  </a:lnTo>
                  <a:lnTo>
                    <a:pt x="3168" y="7088"/>
                  </a:lnTo>
                  <a:lnTo>
                    <a:pt x="1719" y="2859"/>
                  </a:lnTo>
                  <a:lnTo>
                    <a:pt x="858" y="329"/>
                  </a:lnTo>
                  <a:close/>
                  <a:moveTo>
                    <a:pt x="599" y="1"/>
                  </a:moveTo>
                  <a:lnTo>
                    <a:pt x="483" y="20"/>
                  </a:lnTo>
                  <a:lnTo>
                    <a:pt x="329" y="59"/>
                  </a:lnTo>
                  <a:lnTo>
                    <a:pt x="194" y="97"/>
                  </a:lnTo>
                  <a:lnTo>
                    <a:pt x="78" y="155"/>
                  </a:lnTo>
                  <a:lnTo>
                    <a:pt x="20" y="213"/>
                  </a:lnTo>
                  <a:lnTo>
                    <a:pt x="1" y="252"/>
                  </a:lnTo>
                  <a:lnTo>
                    <a:pt x="1" y="271"/>
                  </a:lnTo>
                  <a:lnTo>
                    <a:pt x="677" y="2241"/>
                  </a:lnTo>
                  <a:lnTo>
                    <a:pt x="2106" y="6412"/>
                  </a:lnTo>
                  <a:lnTo>
                    <a:pt x="3419" y="10294"/>
                  </a:lnTo>
                  <a:lnTo>
                    <a:pt x="3863" y="11626"/>
                  </a:lnTo>
                  <a:lnTo>
                    <a:pt x="3921" y="11761"/>
                  </a:lnTo>
                  <a:lnTo>
                    <a:pt x="3979" y="11877"/>
                  </a:lnTo>
                  <a:lnTo>
                    <a:pt x="4056" y="12012"/>
                  </a:lnTo>
                  <a:lnTo>
                    <a:pt x="4153" y="12128"/>
                  </a:lnTo>
                  <a:lnTo>
                    <a:pt x="4346" y="12321"/>
                  </a:lnTo>
                  <a:lnTo>
                    <a:pt x="4558" y="12515"/>
                  </a:lnTo>
                  <a:lnTo>
                    <a:pt x="4829" y="12669"/>
                  </a:lnTo>
                  <a:lnTo>
                    <a:pt x="5099" y="12824"/>
                  </a:lnTo>
                  <a:lnTo>
                    <a:pt x="5389" y="12939"/>
                  </a:lnTo>
                  <a:lnTo>
                    <a:pt x="5698" y="13036"/>
                  </a:lnTo>
                  <a:lnTo>
                    <a:pt x="6007" y="13113"/>
                  </a:lnTo>
                  <a:lnTo>
                    <a:pt x="6316" y="13171"/>
                  </a:lnTo>
                  <a:lnTo>
                    <a:pt x="6644" y="13210"/>
                  </a:lnTo>
                  <a:lnTo>
                    <a:pt x="6953" y="13248"/>
                  </a:lnTo>
                  <a:lnTo>
                    <a:pt x="7455" y="13287"/>
                  </a:lnTo>
                  <a:lnTo>
                    <a:pt x="8981" y="13287"/>
                  </a:lnTo>
                  <a:lnTo>
                    <a:pt x="9907" y="13248"/>
                  </a:lnTo>
                  <a:lnTo>
                    <a:pt x="10834" y="13171"/>
                  </a:lnTo>
                  <a:lnTo>
                    <a:pt x="11530" y="13094"/>
                  </a:lnTo>
                  <a:lnTo>
                    <a:pt x="11877" y="13036"/>
                  </a:lnTo>
                  <a:lnTo>
                    <a:pt x="12225" y="12978"/>
                  </a:lnTo>
                  <a:lnTo>
                    <a:pt x="12553" y="12881"/>
                  </a:lnTo>
                  <a:lnTo>
                    <a:pt x="12901" y="12804"/>
                  </a:lnTo>
                  <a:lnTo>
                    <a:pt x="13229" y="12688"/>
                  </a:lnTo>
                  <a:lnTo>
                    <a:pt x="13557" y="12553"/>
                  </a:lnTo>
                  <a:lnTo>
                    <a:pt x="13886" y="12379"/>
                  </a:lnTo>
                  <a:lnTo>
                    <a:pt x="14040" y="12263"/>
                  </a:lnTo>
                  <a:lnTo>
                    <a:pt x="14195" y="12148"/>
                  </a:lnTo>
                  <a:lnTo>
                    <a:pt x="14330" y="12032"/>
                  </a:lnTo>
                  <a:lnTo>
                    <a:pt x="14465" y="11877"/>
                  </a:lnTo>
                  <a:lnTo>
                    <a:pt x="14562" y="11723"/>
                  </a:lnTo>
                  <a:lnTo>
                    <a:pt x="14619" y="11549"/>
                  </a:lnTo>
                  <a:lnTo>
                    <a:pt x="14813" y="10931"/>
                  </a:lnTo>
                  <a:lnTo>
                    <a:pt x="15817" y="7416"/>
                  </a:lnTo>
                  <a:lnTo>
                    <a:pt x="17072" y="3013"/>
                  </a:lnTo>
                  <a:lnTo>
                    <a:pt x="17864" y="252"/>
                  </a:lnTo>
                  <a:lnTo>
                    <a:pt x="17902" y="117"/>
                  </a:lnTo>
                  <a:lnTo>
                    <a:pt x="17902" y="59"/>
                  </a:lnTo>
                  <a:lnTo>
                    <a:pt x="17883" y="39"/>
                  </a:lnTo>
                  <a:lnTo>
                    <a:pt x="17787" y="20"/>
                  </a:lnTo>
                  <a:lnTo>
                    <a:pt x="715" y="2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69"/>
            <p:cNvSpPr/>
            <p:nvPr/>
          </p:nvSpPr>
          <p:spPr>
            <a:xfrm>
              <a:off x="-2069518" y="977322"/>
              <a:ext cx="92617" cy="332925"/>
            </a:xfrm>
            <a:custGeom>
              <a:avLst/>
              <a:gdLst/>
              <a:ahLst/>
              <a:cxnLst/>
              <a:rect l="l" t="t" r="r" b="b"/>
              <a:pathLst>
                <a:path w="3824" h="13790" extrusionOk="0">
                  <a:moveTo>
                    <a:pt x="232" y="1"/>
                  </a:moveTo>
                  <a:lnTo>
                    <a:pt x="116" y="20"/>
                  </a:lnTo>
                  <a:lnTo>
                    <a:pt x="20" y="59"/>
                  </a:lnTo>
                  <a:lnTo>
                    <a:pt x="0" y="78"/>
                  </a:lnTo>
                  <a:lnTo>
                    <a:pt x="0" y="97"/>
                  </a:lnTo>
                  <a:lnTo>
                    <a:pt x="348" y="1449"/>
                  </a:lnTo>
                  <a:lnTo>
                    <a:pt x="1198" y="4713"/>
                  </a:lnTo>
                  <a:lnTo>
                    <a:pt x="2221" y="8652"/>
                  </a:lnTo>
                  <a:lnTo>
                    <a:pt x="3109" y="12070"/>
                  </a:lnTo>
                  <a:lnTo>
                    <a:pt x="3399" y="13190"/>
                  </a:lnTo>
                  <a:lnTo>
                    <a:pt x="3496" y="13557"/>
                  </a:lnTo>
                  <a:lnTo>
                    <a:pt x="3515" y="13635"/>
                  </a:lnTo>
                  <a:lnTo>
                    <a:pt x="3534" y="13731"/>
                  </a:lnTo>
                  <a:lnTo>
                    <a:pt x="3534" y="13750"/>
                  </a:lnTo>
                  <a:lnTo>
                    <a:pt x="3554" y="13770"/>
                  </a:lnTo>
                  <a:lnTo>
                    <a:pt x="3592" y="13789"/>
                  </a:lnTo>
                  <a:lnTo>
                    <a:pt x="3708" y="13770"/>
                  </a:lnTo>
                  <a:lnTo>
                    <a:pt x="3785" y="13731"/>
                  </a:lnTo>
                  <a:lnTo>
                    <a:pt x="3824" y="13712"/>
                  </a:lnTo>
                  <a:lnTo>
                    <a:pt x="3824" y="13673"/>
                  </a:lnTo>
                  <a:lnTo>
                    <a:pt x="3476" y="12341"/>
                  </a:lnTo>
                  <a:lnTo>
                    <a:pt x="2627" y="9058"/>
                  </a:lnTo>
                  <a:lnTo>
                    <a:pt x="1603" y="5138"/>
                  </a:lnTo>
                  <a:lnTo>
                    <a:pt x="715" y="1719"/>
                  </a:lnTo>
                  <a:lnTo>
                    <a:pt x="425" y="599"/>
                  </a:lnTo>
                  <a:lnTo>
                    <a:pt x="329" y="232"/>
                  </a:lnTo>
                  <a:lnTo>
                    <a:pt x="309" y="136"/>
                  </a:lnTo>
                  <a:lnTo>
                    <a:pt x="290" y="59"/>
                  </a:lnTo>
                  <a:lnTo>
                    <a:pt x="271" y="20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69"/>
            <p:cNvSpPr/>
            <p:nvPr/>
          </p:nvSpPr>
          <p:spPr>
            <a:xfrm>
              <a:off x="-1822096" y="977780"/>
              <a:ext cx="87022" cy="328724"/>
            </a:xfrm>
            <a:custGeom>
              <a:avLst/>
              <a:gdLst/>
              <a:ahLst/>
              <a:cxnLst/>
              <a:rect l="l" t="t" r="r" b="b"/>
              <a:pathLst>
                <a:path w="3593" h="13616" extrusionOk="0">
                  <a:moveTo>
                    <a:pt x="3457" y="1"/>
                  </a:moveTo>
                  <a:lnTo>
                    <a:pt x="3360" y="40"/>
                  </a:lnTo>
                  <a:lnTo>
                    <a:pt x="3322" y="59"/>
                  </a:lnTo>
                  <a:lnTo>
                    <a:pt x="3302" y="78"/>
                  </a:lnTo>
                  <a:lnTo>
                    <a:pt x="2974" y="1430"/>
                  </a:lnTo>
                  <a:lnTo>
                    <a:pt x="2182" y="4655"/>
                  </a:lnTo>
                  <a:lnTo>
                    <a:pt x="1236" y="8537"/>
                  </a:lnTo>
                  <a:lnTo>
                    <a:pt x="406" y="11916"/>
                  </a:lnTo>
                  <a:lnTo>
                    <a:pt x="135" y="13036"/>
                  </a:lnTo>
                  <a:lnTo>
                    <a:pt x="39" y="13384"/>
                  </a:lnTo>
                  <a:lnTo>
                    <a:pt x="19" y="13461"/>
                  </a:lnTo>
                  <a:lnTo>
                    <a:pt x="0" y="13558"/>
                  </a:lnTo>
                  <a:lnTo>
                    <a:pt x="0" y="13577"/>
                  </a:lnTo>
                  <a:lnTo>
                    <a:pt x="0" y="13596"/>
                  </a:lnTo>
                  <a:lnTo>
                    <a:pt x="19" y="13616"/>
                  </a:lnTo>
                  <a:lnTo>
                    <a:pt x="116" y="13616"/>
                  </a:lnTo>
                  <a:lnTo>
                    <a:pt x="213" y="13577"/>
                  </a:lnTo>
                  <a:lnTo>
                    <a:pt x="251" y="13558"/>
                  </a:lnTo>
                  <a:lnTo>
                    <a:pt x="270" y="13538"/>
                  </a:lnTo>
                  <a:lnTo>
                    <a:pt x="599" y="12187"/>
                  </a:lnTo>
                  <a:lnTo>
                    <a:pt x="1391" y="8962"/>
                  </a:lnTo>
                  <a:lnTo>
                    <a:pt x="2356" y="5080"/>
                  </a:lnTo>
                  <a:lnTo>
                    <a:pt x="3186" y="1700"/>
                  </a:lnTo>
                  <a:lnTo>
                    <a:pt x="3457" y="580"/>
                  </a:lnTo>
                  <a:lnTo>
                    <a:pt x="3534" y="233"/>
                  </a:lnTo>
                  <a:lnTo>
                    <a:pt x="3573" y="136"/>
                  </a:lnTo>
                  <a:lnTo>
                    <a:pt x="3573" y="59"/>
                  </a:lnTo>
                  <a:lnTo>
                    <a:pt x="3592" y="20"/>
                  </a:lnTo>
                  <a:lnTo>
                    <a:pt x="3573" y="20"/>
                  </a:lnTo>
                  <a:lnTo>
                    <a:pt x="355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69"/>
            <p:cNvSpPr/>
            <p:nvPr/>
          </p:nvSpPr>
          <p:spPr>
            <a:xfrm>
              <a:off x="-1939510" y="977780"/>
              <a:ext cx="10802" cy="338985"/>
            </a:xfrm>
            <a:custGeom>
              <a:avLst/>
              <a:gdLst/>
              <a:ahLst/>
              <a:cxnLst/>
              <a:rect l="l" t="t" r="r" b="b"/>
              <a:pathLst>
                <a:path w="446" h="14041" extrusionOk="0">
                  <a:moveTo>
                    <a:pt x="387" y="1"/>
                  </a:moveTo>
                  <a:lnTo>
                    <a:pt x="291" y="20"/>
                  </a:lnTo>
                  <a:lnTo>
                    <a:pt x="194" y="40"/>
                  </a:lnTo>
                  <a:lnTo>
                    <a:pt x="175" y="59"/>
                  </a:lnTo>
                  <a:lnTo>
                    <a:pt x="155" y="97"/>
                  </a:lnTo>
                  <a:lnTo>
                    <a:pt x="136" y="1469"/>
                  </a:lnTo>
                  <a:lnTo>
                    <a:pt x="97" y="4790"/>
                  </a:lnTo>
                  <a:lnTo>
                    <a:pt x="59" y="8826"/>
                  </a:lnTo>
                  <a:lnTo>
                    <a:pt x="40" y="12322"/>
                  </a:lnTo>
                  <a:lnTo>
                    <a:pt x="20" y="13461"/>
                  </a:lnTo>
                  <a:lnTo>
                    <a:pt x="20" y="13809"/>
                  </a:lnTo>
                  <a:lnTo>
                    <a:pt x="1" y="13905"/>
                  </a:lnTo>
                  <a:lnTo>
                    <a:pt x="1" y="13963"/>
                  </a:lnTo>
                  <a:lnTo>
                    <a:pt x="20" y="14002"/>
                  </a:lnTo>
                  <a:lnTo>
                    <a:pt x="20" y="14021"/>
                  </a:lnTo>
                  <a:lnTo>
                    <a:pt x="20" y="14040"/>
                  </a:lnTo>
                  <a:lnTo>
                    <a:pt x="59" y="14040"/>
                  </a:lnTo>
                  <a:lnTo>
                    <a:pt x="155" y="14021"/>
                  </a:lnTo>
                  <a:lnTo>
                    <a:pt x="252" y="14002"/>
                  </a:lnTo>
                  <a:lnTo>
                    <a:pt x="291" y="13983"/>
                  </a:lnTo>
                  <a:lnTo>
                    <a:pt x="310" y="13944"/>
                  </a:lnTo>
                  <a:lnTo>
                    <a:pt x="310" y="12573"/>
                  </a:lnTo>
                  <a:lnTo>
                    <a:pt x="349" y="9251"/>
                  </a:lnTo>
                  <a:lnTo>
                    <a:pt x="387" y="5234"/>
                  </a:lnTo>
                  <a:lnTo>
                    <a:pt x="426" y="1739"/>
                  </a:lnTo>
                  <a:lnTo>
                    <a:pt x="426" y="580"/>
                  </a:lnTo>
                  <a:lnTo>
                    <a:pt x="445" y="233"/>
                  </a:lnTo>
                  <a:lnTo>
                    <a:pt x="445" y="136"/>
                  </a:lnTo>
                  <a:lnTo>
                    <a:pt x="445" y="78"/>
                  </a:lnTo>
                  <a:lnTo>
                    <a:pt x="445" y="40"/>
                  </a:lnTo>
                  <a:lnTo>
                    <a:pt x="445" y="20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69"/>
            <p:cNvSpPr/>
            <p:nvPr/>
          </p:nvSpPr>
          <p:spPr>
            <a:xfrm>
              <a:off x="-1881506" y="977322"/>
              <a:ext cx="52872" cy="338502"/>
            </a:xfrm>
            <a:custGeom>
              <a:avLst/>
              <a:gdLst/>
              <a:ahLst/>
              <a:cxnLst/>
              <a:rect l="l" t="t" r="r" b="b"/>
              <a:pathLst>
                <a:path w="2183" h="14021" extrusionOk="0">
                  <a:moveTo>
                    <a:pt x="2048" y="1"/>
                  </a:moveTo>
                  <a:lnTo>
                    <a:pt x="1951" y="39"/>
                  </a:lnTo>
                  <a:lnTo>
                    <a:pt x="1912" y="59"/>
                  </a:lnTo>
                  <a:lnTo>
                    <a:pt x="1893" y="97"/>
                  </a:lnTo>
                  <a:lnTo>
                    <a:pt x="1700" y="1468"/>
                  </a:lnTo>
                  <a:lnTo>
                    <a:pt x="1256" y="4790"/>
                  </a:lnTo>
                  <a:lnTo>
                    <a:pt x="715" y="8787"/>
                  </a:lnTo>
                  <a:lnTo>
                    <a:pt x="232" y="12263"/>
                  </a:lnTo>
                  <a:lnTo>
                    <a:pt x="78" y="13403"/>
                  </a:lnTo>
                  <a:lnTo>
                    <a:pt x="39" y="13750"/>
                  </a:lnTo>
                  <a:lnTo>
                    <a:pt x="20" y="13847"/>
                  </a:lnTo>
                  <a:lnTo>
                    <a:pt x="20" y="13944"/>
                  </a:lnTo>
                  <a:lnTo>
                    <a:pt x="1" y="13963"/>
                  </a:lnTo>
                  <a:lnTo>
                    <a:pt x="20" y="14002"/>
                  </a:lnTo>
                  <a:lnTo>
                    <a:pt x="39" y="14021"/>
                  </a:lnTo>
                  <a:lnTo>
                    <a:pt x="136" y="14021"/>
                  </a:lnTo>
                  <a:lnTo>
                    <a:pt x="232" y="13982"/>
                  </a:lnTo>
                  <a:lnTo>
                    <a:pt x="271" y="13963"/>
                  </a:lnTo>
                  <a:lnTo>
                    <a:pt x="290" y="13924"/>
                  </a:lnTo>
                  <a:lnTo>
                    <a:pt x="483" y="12553"/>
                  </a:lnTo>
                  <a:lnTo>
                    <a:pt x="927" y="9232"/>
                  </a:lnTo>
                  <a:lnTo>
                    <a:pt x="1468" y="5234"/>
                  </a:lnTo>
                  <a:lnTo>
                    <a:pt x="1951" y="1758"/>
                  </a:lnTo>
                  <a:lnTo>
                    <a:pt x="2105" y="619"/>
                  </a:lnTo>
                  <a:lnTo>
                    <a:pt x="2144" y="271"/>
                  </a:lnTo>
                  <a:lnTo>
                    <a:pt x="2163" y="174"/>
                  </a:lnTo>
                  <a:lnTo>
                    <a:pt x="2183" y="78"/>
                  </a:lnTo>
                  <a:lnTo>
                    <a:pt x="2183" y="59"/>
                  </a:lnTo>
                  <a:lnTo>
                    <a:pt x="2163" y="20"/>
                  </a:lnTo>
                  <a:lnTo>
                    <a:pt x="214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69"/>
            <p:cNvSpPr/>
            <p:nvPr/>
          </p:nvSpPr>
          <p:spPr>
            <a:xfrm>
              <a:off x="-2165862" y="711592"/>
              <a:ext cx="510291" cy="397699"/>
            </a:xfrm>
            <a:custGeom>
              <a:avLst/>
              <a:gdLst/>
              <a:ahLst/>
              <a:cxnLst/>
              <a:rect l="l" t="t" r="r" b="b"/>
              <a:pathLst>
                <a:path w="21069" h="16473" extrusionOk="0">
                  <a:moveTo>
                    <a:pt x="10448" y="0"/>
                  </a:moveTo>
                  <a:lnTo>
                    <a:pt x="9984" y="19"/>
                  </a:lnTo>
                  <a:lnTo>
                    <a:pt x="9521" y="39"/>
                  </a:lnTo>
                  <a:lnTo>
                    <a:pt x="9077" y="77"/>
                  </a:lnTo>
                  <a:lnTo>
                    <a:pt x="8632" y="135"/>
                  </a:lnTo>
                  <a:lnTo>
                    <a:pt x="8188" y="212"/>
                  </a:lnTo>
                  <a:lnTo>
                    <a:pt x="7763" y="290"/>
                  </a:lnTo>
                  <a:lnTo>
                    <a:pt x="7338" y="406"/>
                  </a:lnTo>
                  <a:lnTo>
                    <a:pt x="6933" y="521"/>
                  </a:lnTo>
                  <a:lnTo>
                    <a:pt x="6527" y="637"/>
                  </a:lnTo>
                  <a:lnTo>
                    <a:pt x="6141" y="792"/>
                  </a:lnTo>
                  <a:lnTo>
                    <a:pt x="5755" y="946"/>
                  </a:lnTo>
                  <a:lnTo>
                    <a:pt x="5388" y="1120"/>
                  </a:lnTo>
                  <a:lnTo>
                    <a:pt x="5040" y="1294"/>
                  </a:lnTo>
                  <a:lnTo>
                    <a:pt x="4693" y="1487"/>
                  </a:lnTo>
                  <a:lnTo>
                    <a:pt x="4365" y="1699"/>
                  </a:lnTo>
                  <a:lnTo>
                    <a:pt x="4056" y="1912"/>
                  </a:lnTo>
                  <a:lnTo>
                    <a:pt x="3747" y="2124"/>
                  </a:lnTo>
                  <a:lnTo>
                    <a:pt x="3476" y="2375"/>
                  </a:lnTo>
                  <a:lnTo>
                    <a:pt x="3206" y="2607"/>
                  </a:lnTo>
                  <a:lnTo>
                    <a:pt x="2955" y="2858"/>
                  </a:lnTo>
                  <a:lnTo>
                    <a:pt x="2704" y="3128"/>
                  </a:lnTo>
                  <a:lnTo>
                    <a:pt x="2491" y="3399"/>
                  </a:lnTo>
                  <a:lnTo>
                    <a:pt x="2298" y="3689"/>
                  </a:lnTo>
                  <a:lnTo>
                    <a:pt x="2105" y="3978"/>
                  </a:lnTo>
                  <a:lnTo>
                    <a:pt x="1951" y="4268"/>
                  </a:lnTo>
                  <a:lnTo>
                    <a:pt x="1815" y="4558"/>
                  </a:lnTo>
                  <a:lnTo>
                    <a:pt x="1680" y="4867"/>
                  </a:lnTo>
                  <a:lnTo>
                    <a:pt x="1584" y="5195"/>
                  </a:lnTo>
                  <a:lnTo>
                    <a:pt x="1506" y="5504"/>
                  </a:lnTo>
                  <a:lnTo>
                    <a:pt x="1448" y="5832"/>
                  </a:lnTo>
                  <a:lnTo>
                    <a:pt x="1410" y="6160"/>
                  </a:lnTo>
                  <a:lnTo>
                    <a:pt x="1410" y="6508"/>
                  </a:lnTo>
                  <a:lnTo>
                    <a:pt x="1410" y="6643"/>
                  </a:lnTo>
                  <a:lnTo>
                    <a:pt x="1255" y="6759"/>
                  </a:lnTo>
                  <a:lnTo>
                    <a:pt x="1101" y="6894"/>
                  </a:lnTo>
                  <a:lnTo>
                    <a:pt x="966" y="7049"/>
                  </a:lnTo>
                  <a:lnTo>
                    <a:pt x="831" y="7184"/>
                  </a:lnTo>
                  <a:lnTo>
                    <a:pt x="715" y="7338"/>
                  </a:lnTo>
                  <a:lnTo>
                    <a:pt x="599" y="7512"/>
                  </a:lnTo>
                  <a:lnTo>
                    <a:pt x="483" y="7686"/>
                  </a:lnTo>
                  <a:lnTo>
                    <a:pt x="386" y="7860"/>
                  </a:lnTo>
                  <a:lnTo>
                    <a:pt x="309" y="8053"/>
                  </a:lnTo>
                  <a:lnTo>
                    <a:pt x="232" y="8246"/>
                  </a:lnTo>
                  <a:lnTo>
                    <a:pt x="155" y="8439"/>
                  </a:lnTo>
                  <a:lnTo>
                    <a:pt x="116" y="8652"/>
                  </a:lnTo>
                  <a:lnTo>
                    <a:pt x="58" y="8845"/>
                  </a:lnTo>
                  <a:lnTo>
                    <a:pt x="39" y="9057"/>
                  </a:lnTo>
                  <a:lnTo>
                    <a:pt x="19" y="9270"/>
                  </a:lnTo>
                  <a:lnTo>
                    <a:pt x="0" y="9501"/>
                  </a:lnTo>
                  <a:lnTo>
                    <a:pt x="19" y="9849"/>
                  </a:lnTo>
                  <a:lnTo>
                    <a:pt x="77" y="10197"/>
                  </a:lnTo>
                  <a:lnTo>
                    <a:pt x="155" y="10525"/>
                  </a:lnTo>
                  <a:lnTo>
                    <a:pt x="270" y="10853"/>
                  </a:lnTo>
                  <a:lnTo>
                    <a:pt x="406" y="11143"/>
                  </a:lnTo>
                  <a:lnTo>
                    <a:pt x="560" y="11432"/>
                  </a:lnTo>
                  <a:lnTo>
                    <a:pt x="753" y="11703"/>
                  </a:lnTo>
                  <a:lnTo>
                    <a:pt x="946" y="11954"/>
                  </a:lnTo>
                  <a:lnTo>
                    <a:pt x="1178" y="12166"/>
                  </a:lnTo>
                  <a:lnTo>
                    <a:pt x="1429" y="12379"/>
                  </a:lnTo>
                  <a:lnTo>
                    <a:pt x="1700" y="12553"/>
                  </a:lnTo>
                  <a:lnTo>
                    <a:pt x="1989" y="12688"/>
                  </a:lnTo>
                  <a:lnTo>
                    <a:pt x="2279" y="12804"/>
                  </a:lnTo>
                  <a:lnTo>
                    <a:pt x="2588" y="12900"/>
                  </a:lnTo>
                  <a:lnTo>
                    <a:pt x="2916" y="12939"/>
                  </a:lnTo>
                  <a:lnTo>
                    <a:pt x="3244" y="12958"/>
                  </a:lnTo>
                  <a:lnTo>
                    <a:pt x="3438" y="12958"/>
                  </a:lnTo>
                  <a:lnTo>
                    <a:pt x="3611" y="12939"/>
                  </a:lnTo>
                  <a:lnTo>
                    <a:pt x="3978" y="12881"/>
                  </a:lnTo>
                  <a:lnTo>
                    <a:pt x="4326" y="12765"/>
                  </a:lnTo>
                  <a:lnTo>
                    <a:pt x="4654" y="12610"/>
                  </a:lnTo>
                  <a:lnTo>
                    <a:pt x="4635" y="13016"/>
                  </a:lnTo>
                  <a:lnTo>
                    <a:pt x="4654" y="13364"/>
                  </a:lnTo>
                  <a:lnTo>
                    <a:pt x="4712" y="13711"/>
                  </a:lnTo>
                  <a:lnTo>
                    <a:pt x="4789" y="14040"/>
                  </a:lnTo>
                  <a:lnTo>
                    <a:pt x="4886" y="14368"/>
                  </a:lnTo>
                  <a:lnTo>
                    <a:pt x="5021" y="14677"/>
                  </a:lnTo>
                  <a:lnTo>
                    <a:pt x="5195" y="14947"/>
                  </a:lnTo>
                  <a:lnTo>
                    <a:pt x="5369" y="15218"/>
                  </a:lnTo>
                  <a:lnTo>
                    <a:pt x="5581" y="15469"/>
                  </a:lnTo>
                  <a:lnTo>
                    <a:pt x="5813" y="15681"/>
                  </a:lnTo>
                  <a:lnTo>
                    <a:pt x="6064" y="15893"/>
                  </a:lnTo>
                  <a:lnTo>
                    <a:pt x="6334" y="16067"/>
                  </a:lnTo>
                  <a:lnTo>
                    <a:pt x="6605" y="16202"/>
                  </a:lnTo>
                  <a:lnTo>
                    <a:pt x="6914" y="16318"/>
                  </a:lnTo>
                  <a:lnTo>
                    <a:pt x="7223" y="16415"/>
                  </a:lnTo>
                  <a:lnTo>
                    <a:pt x="7532" y="16453"/>
                  </a:lnTo>
                  <a:lnTo>
                    <a:pt x="7879" y="16473"/>
                  </a:lnTo>
                  <a:lnTo>
                    <a:pt x="8111" y="16473"/>
                  </a:lnTo>
                  <a:lnTo>
                    <a:pt x="8343" y="16434"/>
                  </a:lnTo>
                  <a:lnTo>
                    <a:pt x="8574" y="16396"/>
                  </a:lnTo>
                  <a:lnTo>
                    <a:pt x="8787" y="16338"/>
                  </a:lnTo>
                  <a:lnTo>
                    <a:pt x="9019" y="16260"/>
                  </a:lnTo>
                  <a:lnTo>
                    <a:pt x="9212" y="16164"/>
                  </a:lnTo>
                  <a:lnTo>
                    <a:pt x="9424" y="16048"/>
                  </a:lnTo>
                  <a:lnTo>
                    <a:pt x="9617" y="15932"/>
                  </a:lnTo>
                  <a:lnTo>
                    <a:pt x="9791" y="15797"/>
                  </a:lnTo>
                  <a:lnTo>
                    <a:pt x="9965" y="15642"/>
                  </a:lnTo>
                  <a:lnTo>
                    <a:pt x="10139" y="15488"/>
                  </a:lnTo>
                  <a:lnTo>
                    <a:pt x="10293" y="15314"/>
                  </a:lnTo>
                  <a:lnTo>
                    <a:pt x="10428" y="15121"/>
                  </a:lnTo>
                  <a:lnTo>
                    <a:pt x="10564" y="14928"/>
                  </a:lnTo>
                  <a:lnTo>
                    <a:pt x="10679" y="14735"/>
                  </a:lnTo>
                  <a:lnTo>
                    <a:pt x="10795" y="14503"/>
                  </a:lnTo>
                  <a:lnTo>
                    <a:pt x="10892" y="14715"/>
                  </a:lnTo>
                  <a:lnTo>
                    <a:pt x="11008" y="14928"/>
                  </a:lnTo>
                  <a:lnTo>
                    <a:pt x="11143" y="15121"/>
                  </a:lnTo>
                  <a:lnTo>
                    <a:pt x="11278" y="15295"/>
                  </a:lnTo>
                  <a:lnTo>
                    <a:pt x="11433" y="15469"/>
                  </a:lnTo>
                  <a:lnTo>
                    <a:pt x="11606" y="15642"/>
                  </a:lnTo>
                  <a:lnTo>
                    <a:pt x="11780" y="15778"/>
                  </a:lnTo>
                  <a:lnTo>
                    <a:pt x="11954" y="15913"/>
                  </a:lnTo>
                  <a:lnTo>
                    <a:pt x="12147" y="16048"/>
                  </a:lnTo>
                  <a:lnTo>
                    <a:pt x="12359" y="16145"/>
                  </a:lnTo>
                  <a:lnTo>
                    <a:pt x="12553" y="16241"/>
                  </a:lnTo>
                  <a:lnTo>
                    <a:pt x="12765" y="16318"/>
                  </a:lnTo>
                  <a:lnTo>
                    <a:pt x="12997" y="16376"/>
                  </a:lnTo>
                  <a:lnTo>
                    <a:pt x="13229" y="16415"/>
                  </a:lnTo>
                  <a:lnTo>
                    <a:pt x="13460" y="16453"/>
                  </a:lnTo>
                  <a:lnTo>
                    <a:pt x="13692" y="16453"/>
                  </a:lnTo>
                  <a:lnTo>
                    <a:pt x="14020" y="16434"/>
                  </a:lnTo>
                  <a:lnTo>
                    <a:pt x="14349" y="16396"/>
                  </a:lnTo>
                  <a:lnTo>
                    <a:pt x="14658" y="16299"/>
                  </a:lnTo>
                  <a:lnTo>
                    <a:pt x="14947" y="16183"/>
                  </a:lnTo>
                  <a:lnTo>
                    <a:pt x="15237" y="16048"/>
                  </a:lnTo>
                  <a:lnTo>
                    <a:pt x="15507" y="15874"/>
                  </a:lnTo>
                  <a:lnTo>
                    <a:pt x="15739" y="15662"/>
                  </a:lnTo>
                  <a:lnTo>
                    <a:pt x="15971" y="15449"/>
                  </a:lnTo>
                  <a:lnTo>
                    <a:pt x="16183" y="15198"/>
                  </a:lnTo>
                  <a:lnTo>
                    <a:pt x="16376" y="14928"/>
                  </a:lnTo>
                  <a:lnTo>
                    <a:pt x="16531" y="14638"/>
                  </a:lnTo>
                  <a:lnTo>
                    <a:pt x="16666" y="14349"/>
                  </a:lnTo>
                  <a:lnTo>
                    <a:pt x="16782" y="14020"/>
                  </a:lnTo>
                  <a:lnTo>
                    <a:pt x="16859" y="13692"/>
                  </a:lnTo>
                  <a:lnTo>
                    <a:pt x="16917" y="13344"/>
                  </a:lnTo>
                  <a:lnTo>
                    <a:pt x="16917" y="12997"/>
                  </a:lnTo>
                  <a:lnTo>
                    <a:pt x="16917" y="12881"/>
                  </a:lnTo>
                  <a:lnTo>
                    <a:pt x="17149" y="12939"/>
                  </a:lnTo>
                  <a:lnTo>
                    <a:pt x="17361" y="12977"/>
                  </a:lnTo>
                  <a:lnTo>
                    <a:pt x="17593" y="12997"/>
                  </a:lnTo>
                  <a:lnTo>
                    <a:pt x="17844" y="13016"/>
                  </a:lnTo>
                  <a:lnTo>
                    <a:pt x="18172" y="12997"/>
                  </a:lnTo>
                  <a:lnTo>
                    <a:pt x="18481" y="12939"/>
                  </a:lnTo>
                  <a:lnTo>
                    <a:pt x="18810" y="12862"/>
                  </a:lnTo>
                  <a:lnTo>
                    <a:pt x="19099" y="12746"/>
                  </a:lnTo>
                  <a:lnTo>
                    <a:pt x="19389" y="12591"/>
                  </a:lnTo>
                  <a:lnTo>
                    <a:pt x="19640" y="12417"/>
                  </a:lnTo>
                  <a:lnTo>
                    <a:pt x="19891" y="12224"/>
                  </a:lnTo>
                  <a:lnTo>
                    <a:pt x="20123" y="11993"/>
                  </a:lnTo>
                  <a:lnTo>
                    <a:pt x="20335" y="11761"/>
                  </a:lnTo>
                  <a:lnTo>
                    <a:pt x="20528" y="11490"/>
                  </a:lnTo>
                  <a:lnTo>
                    <a:pt x="20683" y="11201"/>
                  </a:lnTo>
                  <a:lnTo>
                    <a:pt x="20818" y="10892"/>
                  </a:lnTo>
                  <a:lnTo>
                    <a:pt x="20934" y="10583"/>
                  </a:lnTo>
                  <a:lnTo>
                    <a:pt x="21011" y="10254"/>
                  </a:lnTo>
                  <a:lnTo>
                    <a:pt x="21050" y="9907"/>
                  </a:lnTo>
                  <a:lnTo>
                    <a:pt x="21069" y="9559"/>
                  </a:lnTo>
                  <a:lnTo>
                    <a:pt x="21069" y="9308"/>
                  </a:lnTo>
                  <a:lnTo>
                    <a:pt x="21050" y="9076"/>
                  </a:lnTo>
                  <a:lnTo>
                    <a:pt x="21011" y="8864"/>
                  </a:lnTo>
                  <a:lnTo>
                    <a:pt x="20953" y="8632"/>
                  </a:lnTo>
                  <a:lnTo>
                    <a:pt x="20895" y="8420"/>
                  </a:lnTo>
                  <a:lnTo>
                    <a:pt x="20818" y="8207"/>
                  </a:lnTo>
                  <a:lnTo>
                    <a:pt x="20741" y="8014"/>
                  </a:lnTo>
                  <a:lnTo>
                    <a:pt x="20644" y="7821"/>
                  </a:lnTo>
                  <a:lnTo>
                    <a:pt x="20528" y="7628"/>
                  </a:lnTo>
                  <a:lnTo>
                    <a:pt x="20412" y="7454"/>
                  </a:lnTo>
                  <a:lnTo>
                    <a:pt x="20277" y="7280"/>
                  </a:lnTo>
                  <a:lnTo>
                    <a:pt x="20142" y="7126"/>
                  </a:lnTo>
                  <a:lnTo>
                    <a:pt x="20007" y="6971"/>
                  </a:lnTo>
                  <a:lnTo>
                    <a:pt x="19833" y="6836"/>
                  </a:lnTo>
                  <a:lnTo>
                    <a:pt x="19679" y="6701"/>
                  </a:lnTo>
                  <a:lnTo>
                    <a:pt x="19505" y="6585"/>
                  </a:lnTo>
                  <a:lnTo>
                    <a:pt x="19505" y="6508"/>
                  </a:lnTo>
                  <a:lnTo>
                    <a:pt x="19505" y="6160"/>
                  </a:lnTo>
                  <a:lnTo>
                    <a:pt x="19466" y="5832"/>
                  </a:lnTo>
                  <a:lnTo>
                    <a:pt x="19408" y="5504"/>
                  </a:lnTo>
                  <a:lnTo>
                    <a:pt x="19331" y="5195"/>
                  </a:lnTo>
                  <a:lnTo>
                    <a:pt x="19215" y="4867"/>
                  </a:lnTo>
                  <a:lnTo>
                    <a:pt x="19099" y="4558"/>
                  </a:lnTo>
                  <a:lnTo>
                    <a:pt x="18964" y="4268"/>
                  </a:lnTo>
                  <a:lnTo>
                    <a:pt x="18790" y="3978"/>
                  </a:lnTo>
                  <a:lnTo>
                    <a:pt x="18616" y="3689"/>
                  </a:lnTo>
                  <a:lnTo>
                    <a:pt x="18423" y="3399"/>
                  </a:lnTo>
                  <a:lnTo>
                    <a:pt x="18192" y="3128"/>
                  </a:lnTo>
                  <a:lnTo>
                    <a:pt x="17960" y="2858"/>
                  </a:lnTo>
                  <a:lnTo>
                    <a:pt x="17709" y="2607"/>
                  </a:lnTo>
                  <a:lnTo>
                    <a:pt x="17438" y="2375"/>
                  </a:lnTo>
                  <a:lnTo>
                    <a:pt x="17149" y="2124"/>
                  </a:lnTo>
                  <a:lnTo>
                    <a:pt x="16859" y="1912"/>
                  </a:lnTo>
                  <a:lnTo>
                    <a:pt x="16550" y="1699"/>
                  </a:lnTo>
                  <a:lnTo>
                    <a:pt x="16222" y="1487"/>
                  </a:lnTo>
                  <a:lnTo>
                    <a:pt x="15874" y="1294"/>
                  </a:lnTo>
                  <a:lnTo>
                    <a:pt x="15507" y="1120"/>
                  </a:lnTo>
                  <a:lnTo>
                    <a:pt x="15140" y="946"/>
                  </a:lnTo>
                  <a:lnTo>
                    <a:pt x="14773" y="792"/>
                  </a:lnTo>
                  <a:lnTo>
                    <a:pt x="14387" y="637"/>
                  </a:lnTo>
                  <a:lnTo>
                    <a:pt x="13982" y="521"/>
                  </a:lnTo>
                  <a:lnTo>
                    <a:pt x="13576" y="406"/>
                  </a:lnTo>
                  <a:lnTo>
                    <a:pt x="13151" y="290"/>
                  </a:lnTo>
                  <a:lnTo>
                    <a:pt x="12726" y="212"/>
                  </a:lnTo>
                  <a:lnTo>
                    <a:pt x="12282" y="135"/>
                  </a:lnTo>
                  <a:lnTo>
                    <a:pt x="11838" y="77"/>
                  </a:lnTo>
                  <a:lnTo>
                    <a:pt x="11375" y="39"/>
                  </a:lnTo>
                  <a:lnTo>
                    <a:pt x="10911" y="19"/>
                  </a:lnTo>
                  <a:lnTo>
                    <a:pt x="10448" y="0"/>
                  </a:lnTo>
                  <a:close/>
                </a:path>
              </a:pathLst>
            </a:custGeom>
            <a:solidFill>
              <a:srgbClr val="A865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69"/>
            <p:cNvSpPr/>
            <p:nvPr/>
          </p:nvSpPr>
          <p:spPr>
            <a:xfrm>
              <a:off x="-2172425" y="706450"/>
              <a:ext cx="523879" cy="407984"/>
            </a:xfrm>
            <a:custGeom>
              <a:avLst/>
              <a:gdLst/>
              <a:ahLst/>
              <a:cxnLst/>
              <a:rect l="l" t="t" r="r" b="b"/>
              <a:pathLst>
                <a:path w="21630" h="16899" extrusionOk="0">
                  <a:moveTo>
                    <a:pt x="10583" y="425"/>
                  </a:moveTo>
                  <a:lnTo>
                    <a:pt x="11047" y="445"/>
                  </a:lnTo>
                  <a:lnTo>
                    <a:pt x="11510" y="464"/>
                  </a:lnTo>
                  <a:lnTo>
                    <a:pt x="11974" y="503"/>
                  </a:lnTo>
                  <a:lnTo>
                    <a:pt x="12418" y="580"/>
                  </a:lnTo>
                  <a:lnTo>
                    <a:pt x="12882" y="657"/>
                  </a:lnTo>
                  <a:lnTo>
                    <a:pt x="13326" y="754"/>
                  </a:lnTo>
                  <a:lnTo>
                    <a:pt x="13789" y="870"/>
                  </a:lnTo>
                  <a:lnTo>
                    <a:pt x="14233" y="1005"/>
                  </a:lnTo>
                  <a:lnTo>
                    <a:pt x="14658" y="1159"/>
                  </a:lnTo>
                  <a:lnTo>
                    <a:pt x="15083" y="1333"/>
                  </a:lnTo>
                  <a:lnTo>
                    <a:pt x="15508" y="1507"/>
                  </a:lnTo>
                  <a:lnTo>
                    <a:pt x="15913" y="1719"/>
                  </a:lnTo>
                  <a:lnTo>
                    <a:pt x="16242" y="1912"/>
                  </a:lnTo>
                  <a:lnTo>
                    <a:pt x="16551" y="2106"/>
                  </a:lnTo>
                  <a:lnTo>
                    <a:pt x="16860" y="2318"/>
                  </a:lnTo>
                  <a:lnTo>
                    <a:pt x="17169" y="2530"/>
                  </a:lnTo>
                  <a:lnTo>
                    <a:pt x="17458" y="2781"/>
                  </a:lnTo>
                  <a:lnTo>
                    <a:pt x="17729" y="3033"/>
                  </a:lnTo>
                  <a:lnTo>
                    <a:pt x="17980" y="3303"/>
                  </a:lnTo>
                  <a:lnTo>
                    <a:pt x="18231" y="3573"/>
                  </a:lnTo>
                  <a:lnTo>
                    <a:pt x="18463" y="3863"/>
                  </a:lnTo>
                  <a:lnTo>
                    <a:pt x="18675" y="4172"/>
                  </a:lnTo>
                  <a:lnTo>
                    <a:pt x="18868" y="4481"/>
                  </a:lnTo>
                  <a:lnTo>
                    <a:pt x="19023" y="4809"/>
                  </a:lnTo>
                  <a:lnTo>
                    <a:pt x="19177" y="5157"/>
                  </a:lnTo>
                  <a:lnTo>
                    <a:pt x="19293" y="5504"/>
                  </a:lnTo>
                  <a:lnTo>
                    <a:pt x="19390" y="5871"/>
                  </a:lnTo>
                  <a:lnTo>
                    <a:pt x="19447" y="6238"/>
                  </a:lnTo>
                  <a:lnTo>
                    <a:pt x="19486" y="6586"/>
                  </a:lnTo>
                  <a:lnTo>
                    <a:pt x="19486" y="6933"/>
                  </a:lnTo>
                  <a:lnTo>
                    <a:pt x="19486" y="6972"/>
                  </a:lnTo>
                  <a:lnTo>
                    <a:pt x="19505" y="6991"/>
                  </a:lnTo>
                  <a:lnTo>
                    <a:pt x="19542" y="7004"/>
                  </a:lnTo>
                  <a:lnTo>
                    <a:pt x="19542" y="7004"/>
                  </a:lnTo>
                  <a:lnTo>
                    <a:pt x="19718" y="7127"/>
                  </a:lnTo>
                  <a:lnTo>
                    <a:pt x="19892" y="7281"/>
                  </a:lnTo>
                  <a:lnTo>
                    <a:pt x="20065" y="7436"/>
                  </a:lnTo>
                  <a:lnTo>
                    <a:pt x="20220" y="7609"/>
                  </a:lnTo>
                  <a:lnTo>
                    <a:pt x="20355" y="7783"/>
                  </a:lnTo>
                  <a:lnTo>
                    <a:pt x="20490" y="7976"/>
                  </a:lnTo>
                  <a:lnTo>
                    <a:pt x="20606" y="8169"/>
                  </a:lnTo>
                  <a:lnTo>
                    <a:pt x="20703" y="8382"/>
                  </a:lnTo>
                  <a:lnTo>
                    <a:pt x="20799" y="8594"/>
                  </a:lnTo>
                  <a:lnTo>
                    <a:pt x="20877" y="8807"/>
                  </a:lnTo>
                  <a:lnTo>
                    <a:pt x="20934" y="9019"/>
                  </a:lnTo>
                  <a:lnTo>
                    <a:pt x="20992" y="9251"/>
                  </a:lnTo>
                  <a:lnTo>
                    <a:pt x="21031" y="9463"/>
                  </a:lnTo>
                  <a:lnTo>
                    <a:pt x="21050" y="9695"/>
                  </a:lnTo>
                  <a:lnTo>
                    <a:pt x="21050" y="9927"/>
                  </a:lnTo>
                  <a:lnTo>
                    <a:pt x="21050" y="10158"/>
                  </a:lnTo>
                  <a:lnTo>
                    <a:pt x="20992" y="10564"/>
                  </a:lnTo>
                  <a:lnTo>
                    <a:pt x="20896" y="10950"/>
                  </a:lnTo>
                  <a:lnTo>
                    <a:pt x="20838" y="11143"/>
                  </a:lnTo>
                  <a:lnTo>
                    <a:pt x="20761" y="11317"/>
                  </a:lnTo>
                  <a:lnTo>
                    <a:pt x="20664" y="11510"/>
                  </a:lnTo>
                  <a:lnTo>
                    <a:pt x="20568" y="11684"/>
                  </a:lnTo>
                  <a:lnTo>
                    <a:pt x="20471" y="11839"/>
                  </a:lnTo>
                  <a:lnTo>
                    <a:pt x="20355" y="12012"/>
                  </a:lnTo>
                  <a:lnTo>
                    <a:pt x="20220" y="12148"/>
                  </a:lnTo>
                  <a:lnTo>
                    <a:pt x="20085" y="12302"/>
                  </a:lnTo>
                  <a:lnTo>
                    <a:pt x="19930" y="12437"/>
                  </a:lnTo>
                  <a:lnTo>
                    <a:pt x="19776" y="12553"/>
                  </a:lnTo>
                  <a:lnTo>
                    <a:pt x="19602" y="12650"/>
                  </a:lnTo>
                  <a:lnTo>
                    <a:pt x="19428" y="12746"/>
                  </a:lnTo>
                  <a:lnTo>
                    <a:pt x="19196" y="12862"/>
                  </a:lnTo>
                  <a:lnTo>
                    <a:pt x="18945" y="12920"/>
                  </a:lnTo>
                  <a:lnTo>
                    <a:pt x="18694" y="12978"/>
                  </a:lnTo>
                  <a:lnTo>
                    <a:pt x="18443" y="12997"/>
                  </a:lnTo>
                  <a:lnTo>
                    <a:pt x="18192" y="13017"/>
                  </a:lnTo>
                  <a:lnTo>
                    <a:pt x="17941" y="12978"/>
                  </a:lnTo>
                  <a:lnTo>
                    <a:pt x="17690" y="12939"/>
                  </a:lnTo>
                  <a:lnTo>
                    <a:pt x="17439" y="12881"/>
                  </a:lnTo>
                  <a:lnTo>
                    <a:pt x="17362" y="12862"/>
                  </a:lnTo>
                  <a:lnTo>
                    <a:pt x="17285" y="12881"/>
                  </a:lnTo>
                  <a:lnTo>
                    <a:pt x="17188" y="12920"/>
                  </a:lnTo>
                  <a:lnTo>
                    <a:pt x="17111" y="12959"/>
                  </a:lnTo>
                  <a:lnTo>
                    <a:pt x="17034" y="13017"/>
                  </a:lnTo>
                  <a:lnTo>
                    <a:pt x="16956" y="13075"/>
                  </a:lnTo>
                  <a:lnTo>
                    <a:pt x="16918" y="13152"/>
                  </a:lnTo>
                  <a:lnTo>
                    <a:pt x="16898" y="13229"/>
                  </a:lnTo>
                  <a:lnTo>
                    <a:pt x="16898" y="13615"/>
                  </a:lnTo>
                  <a:lnTo>
                    <a:pt x="16840" y="14021"/>
                  </a:lnTo>
                  <a:lnTo>
                    <a:pt x="16744" y="14388"/>
                  </a:lnTo>
                  <a:lnTo>
                    <a:pt x="16609" y="14774"/>
                  </a:lnTo>
                  <a:lnTo>
                    <a:pt x="16531" y="14948"/>
                  </a:lnTo>
                  <a:lnTo>
                    <a:pt x="16435" y="15122"/>
                  </a:lnTo>
                  <a:lnTo>
                    <a:pt x="16319" y="15295"/>
                  </a:lnTo>
                  <a:lnTo>
                    <a:pt x="16203" y="15450"/>
                  </a:lnTo>
                  <a:lnTo>
                    <a:pt x="16087" y="15604"/>
                  </a:lnTo>
                  <a:lnTo>
                    <a:pt x="15952" y="15740"/>
                  </a:lnTo>
                  <a:lnTo>
                    <a:pt x="15798" y="15875"/>
                  </a:lnTo>
                  <a:lnTo>
                    <a:pt x="15643" y="15991"/>
                  </a:lnTo>
                  <a:lnTo>
                    <a:pt x="15469" y="16106"/>
                  </a:lnTo>
                  <a:lnTo>
                    <a:pt x="15295" y="16203"/>
                  </a:lnTo>
                  <a:lnTo>
                    <a:pt x="15102" y="16280"/>
                  </a:lnTo>
                  <a:lnTo>
                    <a:pt x="14909" y="16338"/>
                  </a:lnTo>
                  <a:lnTo>
                    <a:pt x="14716" y="16396"/>
                  </a:lnTo>
                  <a:lnTo>
                    <a:pt x="14523" y="16415"/>
                  </a:lnTo>
                  <a:lnTo>
                    <a:pt x="14330" y="16454"/>
                  </a:lnTo>
                  <a:lnTo>
                    <a:pt x="14137" y="16454"/>
                  </a:lnTo>
                  <a:lnTo>
                    <a:pt x="13944" y="16435"/>
                  </a:lnTo>
                  <a:lnTo>
                    <a:pt x="13731" y="16415"/>
                  </a:lnTo>
                  <a:lnTo>
                    <a:pt x="13538" y="16377"/>
                  </a:lnTo>
                  <a:lnTo>
                    <a:pt x="13345" y="16338"/>
                  </a:lnTo>
                  <a:lnTo>
                    <a:pt x="13152" y="16280"/>
                  </a:lnTo>
                  <a:lnTo>
                    <a:pt x="12978" y="16203"/>
                  </a:lnTo>
                  <a:lnTo>
                    <a:pt x="12785" y="16126"/>
                  </a:lnTo>
                  <a:lnTo>
                    <a:pt x="12611" y="16010"/>
                  </a:lnTo>
                  <a:lnTo>
                    <a:pt x="12418" y="15875"/>
                  </a:lnTo>
                  <a:lnTo>
                    <a:pt x="12225" y="15720"/>
                  </a:lnTo>
                  <a:lnTo>
                    <a:pt x="12032" y="15566"/>
                  </a:lnTo>
                  <a:lnTo>
                    <a:pt x="11858" y="15373"/>
                  </a:lnTo>
                  <a:lnTo>
                    <a:pt x="11704" y="15179"/>
                  </a:lnTo>
                  <a:lnTo>
                    <a:pt x="11568" y="14986"/>
                  </a:lnTo>
                  <a:lnTo>
                    <a:pt x="11452" y="14774"/>
                  </a:lnTo>
                  <a:lnTo>
                    <a:pt x="11337" y="14542"/>
                  </a:lnTo>
                  <a:lnTo>
                    <a:pt x="11317" y="14523"/>
                  </a:lnTo>
                  <a:lnTo>
                    <a:pt x="11279" y="14504"/>
                  </a:lnTo>
                  <a:lnTo>
                    <a:pt x="11201" y="14504"/>
                  </a:lnTo>
                  <a:lnTo>
                    <a:pt x="11105" y="14523"/>
                  </a:lnTo>
                  <a:lnTo>
                    <a:pt x="11047" y="14562"/>
                  </a:lnTo>
                  <a:lnTo>
                    <a:pt x="10970" y="14600"/>
                  </a:lnTo>
                  <a:lnTo>
                    <a:pt x="10892" y="14658"/>
                  </a:lnTo>
                  <a:lnTo>
                    <a:pt x="10835" y="14735"/>
                  </a:lnTo>
                  <a:lnTo>
                    <a:pt x="10777" y="14813"/>
                  </a:lnTo>
                  <a:lnTo>
                    <a:pt x="10680" y="15006"/>
                  </a:lnTo>
                  <a:lnTo>
                    <a:pt x="10564" y="15199"/>
                  </a:lnTo>
                  <a:lnTo>
                    <a:pt x="10448" y="15373"/>
                  </a:lnTo>
                  <a:lnTo>
                    <a:pt x="10313" y="15527"/>
                  </a:lnTo>
                  <a:lnTo>
                    <a:pt x="10178" y="15682"/>
                  </a:lnTo>
                  <a:lnTo>
                    <a:pt x="10023" y="15836"/>
                  </a:lnTo>
                  <a:lnTo>
                    <a:pt x="9869" y="15952"/>
                  </a:lnTo>
                  <a:lnTo>
                    <a:pt x="9695" y="16068"/>
                  </a:lnTo>
                  <a:lnTo>
                    <a:pt x="9521" y="16184"/>
                  </a:lnTo>
                  <a:lnTo>
                    <a:pt x="9328" y="16261"/>
                  </a:lnTo>
                  <a:lnTo>
                    <a:pt x="9135" y="16338"/>
                  </a:lnTo>
                  <a:lnTo>
                    <a:pt x="8942" y="16396"/>
                  </a:lnTo>
                  <a:lnTo>
                    <a:pt x="8749" y="16435"/>
                  </a:lnTo>
                  <a:lnTo>
                    <a:pt x="8536" y="16473"/>
                  </a:lnTo>
                  <a:lnTo>
                    <a:pt x="8092" y="16473"/>
                  </a:lnTo>
                  <a:lnTo>
                    <a:pt x="7899" y="16435"/>
                  </a:lnTo>
                  <a:lnTo>
                    <a:pt x="7687" y="16396"/>
                  </a:lnTo>
                  <a:lnTo>
                    <a:pt x="7494" y="16358"/>
                  </a:lnTo>
                  <a:lnTo>
                    <a:pt x="7301" y="16280"/>
                  </a:lnTo>
                  <a:lnTo>
                    <a:pt x="7107" y="16203"/>
                  </a:lnTo>
                  <a:lnTo>
                    <a:pt x="6934" y="16126"/>
                  </a:lnTo>
                  <a:lnTo>
                    <a:pt x="6760" y="16010"/>
                  </a:lnTo>
                  <a:lnTo>
                    <a:pt x="6605" y="15894"/>
                  </a:lnTo>
                  <a:lnTo>
                    <a:pt x="6431" y="15778"/>
                  </a:lnTo>
                  <a:lnTo>
                    <a:pt x="6277" y="15643"/>
                  </a:lnTo>
                  <a:lnTo>
                    <a:pt x="6142" y="15508"/>
                  </a:lnTo>
                  <a:lnTo>
                    <a:pt x="6007" y="15353"/>
                  </a:lnTo>
                  <a:lnTo>
                    <a:pt x="5871" y="15199"/>
                  </a:lnTo>
                  <a:lnTo>
                    <a:pt x="5756" y="15025"/>
                  </a:lnTo>
                  <a:lnTo>
                    <a:pt x="5659" y="14851"/>
                  </a:lnTo>
                  <a:lnTo>
                    <a:pt x="5562" y="14677"/>
                  </a:lnTo>
                  <a:lnTo>
                    <a:pt x="5466" y="14446"/>
                  </a:lnTo>
                  <a:lnTo>
                    <a:pt x="5369" y="14195"/>
                  </a:lnTo>
                  <a:lnTo>
                    <a:pt x="5292" y="13944"/>
                  </a:lnTo>
                  <a:lnTo>
                    <a:pt x="5253" y="13712"/>
                  </a:lnTo>
                  <a:lnTo>
                    <a:pt x="5215" y="13461"/>
                  </a:lnTo>
                  <a:lnTo>
                    <a:pt x="5196" y="13190"/>
                  </a:lnTo>
                  <a:lnTo>
                    <a:pt x="5196" y="12939"/>
                  </a:lnTo>
                  <a:lnTo>
                    <a:pt x="5215" y="12688"/>
                  </a:lnTo>
                  <a:lnTo>
                    <a:pt x="5215" y="12650"/>
                  </a:lnTo>
                  <a:lnTo>
                    <a:pt x="5196" y="12611"/>
                  </a:lnTo>
                  <a:lnTo>
                    <a:pt x="5099" y="12611"/>
                  </a:lnTo>
                  <a:lnTo>
                    <a:pt x="5002" y="12630"/>
                  </a:lnTo>
                  <a:lnTo>
                    <a:pt x="4925" y="12650"/>
                  </a:lnTo>
                  <a:lnTo>
                    <a:pt x="4732" y="12746"/>
                  </a:lnTo>
                  <a:lnTo>
                    <a:pt x="4520" y="12823"/>
                  </a:lnTo>
                  <a:lnTo>
                    <a:pt x="4307" y="12881"/>
                  </a:lnTo>
                  <a:lnTo>
                    <a:pt x="4095" y="12920"/>
                  </a:lnTo>
                  <a:lnTo>
                    <a:pt x="3882" y="12939"/>
                  </a:lnTo>
                  <a:lnTo>
                    <a:pt x="3670" y="12959"/>
                  </a:lnTo>
                  <a:lnTo>
                    <a:pt x="3458" y="12939"/>
                  </a:lnTo>
                  <a:lnTo>
                    <a:pt x="3245" y="12920"/>
                  </a:lnTo>
                  <a:lnTo>
                    <a:pt x="3033" y="12881"/>
                  </a:lnTo>
                  <a:lnTo>
                    <a:pt x="2820" y="12823"/>
                  </a:lnTo>
                  <a:lnTo>
                    <a:pt x="2608" y="12746"/>
                  </a:lnTo>
                  <a:lnTo>
                    <a:pt x="2415" y="12650"/>
                  </a:lnTo>
                  <a:lnTo>
                    <a:pt x="2222" y="12553"/>
                  </a:lnTo>
                  <a:lnTo>
                    <a:pt x="2028" y="12437"/>
                  </a:lnTo>
                  <a:lnTo>
                    <a:pt x="1855" y="12302"/>
                  </a:lnTo>
                  <a:lnTo>
                    <a:pt x="1681" y="12167"/>
                  </a:lnTo>
                  <a:lnTo>
                    <a:pt x="1526" y="12012"/>
                  </a:lnTo>
                  <a:lnTo>
                    <a:pt x="1391" y="11858"/>
                  </a:lnTo>
                  <a:lnTo>
                    <a:pt x="1256" y="11684"/>
                  </a:lnTo>
                  <a:lnTo>
                    <a:pt x="1140" y="11510"/>
                  </a:lnTo>
                  <a:lnTo>
                    <a:pt x="1024" y="11336"/>
                  </a:lnTo>
                  <a:lnTo>
                    <a:pt x="928" y="11143"/>
                  </a:lnTo>
                  <a:lnTo>
                    <a:pt x="850" y="10950"/>
                  </a:lnTo>
                  <a:lnTo>
                    <a:pt x="773" y="10757"/>
                  </a:lnTo>
                  <a:lnTo>
                    <a:pt x="715" y="10564"/>
                  </a:lnTo>
                  <a:lnTo>
                    <a:pt x="657" y="10352"/>
                  </a:lnTo>
                  <a:lnTo>
                    <a:pt x="619" y="10139"/>
                  </a:lnTo>
                  <a:lnTo>
                    <a:pt x="580" y="9946"/>
                  </a:lnTo>
                  <a:lnTo>
                    <a:pt x="580" y="9734"/>
                  </a:lnTo>
                  <a:lnTo>
                    <a:pt x="561" y="9521"/>
                  </a:lnTo>
                  <a:lnTo>
                    <a:pt x="580" y="9309"/>
                  </a:lnTo>
                  <a:lnTo>
                    <a:pt x="599" y="9096"/>
                  </a:lnTo>
                  <a:lnTo>
                    <a:pt x="638" y="8865"/>
                  </a:lnTo>
                  <a:lnTo>
                    <a:pt x="696" y="8633"/>
                  </a:lnTo>
                  <a:lnTo>
                    <a:pt x="754" y="8420"/>
                  </a:lnTo>
                  <a:lnTo>
                    <a:pt x="831" y="8208"/>
                  </a:lnTo>
                  <a:lnTo>
                    <a:pt x="928" y="7996"/>
                  </a:lnTo>
                  <a:lnTo>
                    <a:pt x="1044" y="7802"/>
                  </a:lnTo>
                  <a:lnTo>
                    <a:pt x="1179" y="7609"/>
                  </a:lnTo>
                  <a:lnTo>
                    <a:pt x="1314" y="7416"/>
                  </a:lnTo>
                  <a:lnTo>
                    <a:pt x="1449" y="7262"/>
                  </a:lnTo>
                  <a:lnTo>
                    <a:pt x="1604" y="7127"/>
                  </a:lnTo>
                  <a:lnTo>
                    <a:pt x="1797" y="6972"/>
                  </a:lnTo>
                  <a:lnTo>
                    <a:pt x="1874" y="6895"/>
                  </a:lnTo>
                  <a:lnTo>
                    <a:pt x="1951" y="6798"/>
                  </a:lnTo>
                  <a:lnTo>
                    <a:pt x="1971" y="6702"/>
                  </a:lnTo>
                  <a:lnTo>
                    <a:pt x="1971" y="6586"/>
                  </a:lnTo>
                  <a:lnTo>
                    <a:pt x="1971" y="6393"/>
                  </a:lnTo>
                  <a:lnTo>
                    <a:pt x="1990" y="6045"/>
                  </a:lnTo>
                  <a:lnTo>
                    <a:pt x="2048" y="5698"/>
                  </a:lnTo>
                  <a:lnTo>
                    <a:pt x="2125" y="5350"/>
                  </a:lnTo>
                  <a:lnTo>
                    <a:pt x="2222" y="5022"/>
                  </a:lnTo>
                  <a:lnTo>
                    <a:pt x="2357" y="4693"/>
                  </a:lnTo>
                  <a:lnTo>
                    <a:pt x="2511" y="4384"/>
                  </a:lnTo>
                  <a:lnTo>
                    <a:pt x="2685" y="4075"/>
                  </a:lnTo>
                  <a:lnTo>
                    <a:pt x="2878" y="3786"/>
                  </a:lnTo>
                  <a:lnTo>
                    <a:pt x="3071" y="3496"/>
                  </a:lnTo>
                  <a:lnTo>
                    <a:pt x="3342" y="3187"/>
                  </a:lnTo>
                  <a:lnTo>
                    <a:pt x="3631" y="2897"/>
                  </a:lnTo>
                  <a:lnTo>
                    <a:pt x="3921" y="2627"/>
                  </a:lnTo>
                  <a:lnTo>
                    <a:pt x="4249" y="2357"/>
                  </a:lnTo>
                  <a:lnTo>
                    <a:pt x="4578" y="2125"/>
                  </a:lnTo>
                  <a:lnTo>
                    <a:pt x="4906" y="1912"/>
                  </a:lnTo>
                  <a:lnTo>
                    <a:pt x="5253" y="1700"/>
                  </a:lnTo>
                  <a:lnTo>
                    <a:pt x="5620" y="1507"/>
                  </a:lnTo>
                  <a:lnTo>
                    <a:pt x="6007" y="1333"/>
                  </a:lnTo>
                  <a:lnTo>
                    <a:pt x="6374" y="1179"/>
                  </a:lnTo>
                  <a:lnTo>
                    <a:pt x="6760" y="1043"/>
                  </a:lnTo>
                  <a:lnTo>
                    <a:pt x="7146" y="908"/>
                  </a:lnTo>
                  <a:lnTo>
                    <a:pt x="7552" y="812"/>
                  </a:lnTo>
                  <a:lnTo>
                    <a:pt x="7938" y="715"/>
                  </a:lnTo>
                  <a:lnTo>
                    <a:pt x="8343" y="638"/>
                  </a:lnTo>
                  <a:lnTo>
                    <a:pt x="8749" y="561"/>
                  </a:lnTo>
                  <a:lnTo>
                    <a:pt x="9193" y="503"/>
                  </a:lnTo>
                  <a:lnTo>
                    <a:pt x="9657" y="464"/>
                  </a:lnTo>
                  <a:lnTo>
                    <a:pt x="10120" y="445"/>
                  </a:lnTo>
                  <a:lnTo>
                    <a:pt x="10583" y="425"/>
                  </a:lnTo>
                  <a:close/>
                  <a:moveTo>
                    <a:pt x="10545" y="1"/>
                  </a:moveTo>
                  <a:lnTo>
                    <a:pt x="9850" y="39"/>
                  </a:lnTo>
                  <a:lnTo>
                    <a:pt x="9154" y="97"/>
                  </a:lnTo>
                  <a:lnTo>
                    <a:pt x="8459" y="213"/>
                  </a:lnTo>
                  <a:lnTo>
                    <a:pt x="7783" y="368"/>
                  </a:lnTo>
                  <a:lnTo>
                    <a:pt x="7107" y="561"/>
                  </a:lnTo>
                  <a:lnTo>
                    <a:pt x="6451" y="792"/>
                  </a:lnTo>
                  <a:lnTo>
                    <a:pt x="5814" y="1063"/>
                  </a:lnTo>
                  <a:lnTo>
                    <a:pt x="5505" y="1217"/>
                  </a:lnTo>
                  <a:lnTo>
                    <a:pt x="5196" y="1391"/>
                  </a:lnTo>
                  <a:lnTo>
                    <a:pt x="4887" y="1565"/>
                  </a:lnTo>
                  <a:lnTo>
                    <a:pt x="4597" y="1739"/>
                  </a:lnTo>
                  <a:lnTo>
                    <a:pt x="4307" y="1932"/>
                  </a:lnTo>
                  <a:lnTo>
                    <a:pt x="4037" y="2144"/>
                  </a:lnTo>
                  <a:lnTo>
                    <a:pt x="3767" y="2357"/>
                  </a:lnTo>
                  <a:lnTo>
                    <a:pt x="3496" y="2588"/>
                  </a:lnTo>
                  <a:lnTo>
                    <a:pt x="3264" y="2801"/>
                  </a:lnTo>
                  <a:lnTo>
                    <a:pt x="3052" y="3013"/>
                  </a:lnTo>
                  <a:lnTo>
                    <a:pt x="2840" y="3264"/>
                  </a:lnTo>
                  <a:lnTo>
                    <a:pt x="2627" y="3496"/>
                  </a:lnTo>
                  <a:lnTo>
                    <a:pt x="2453" y="3747"/>
                  </a:lnTo>
                  <a:lnTo>
                    <a:pt x="2260" y="4017"/>
                  </a:lnTo>
                  <a:lnTo>
                    <a:pt x="2106" y="4288"/>
                  </a:lnTo>
                  <a:lnTo>
                    <a:pt x="1951" y="4558"/>
                  </a:lnTo>
                  <a:lnTo>
                    <a:pt x="1816" y="4848"/>
                  </a:lnTo>
                  <a:lnTo>
                    <a:pt x="1700" y="5137"/>
                  </a:lnTo>
                  <a:lnTo>
                    <a:pt x="1604" y="5427"/>
                  </a:lnTo>
                  <a:lnTo>
                    <a:pt x="1507" y="5736"/>
                  </a:lnTo>
                  <a:lnTo>
                    <a:pt x="1449" y="6045"/>
                  </a:lnTo>
                  <a:lnTo>
                    <a:pt x="1411" y="6354"/>
                  </a:lnTo>
                  <a:lnTo>
                    <a:pt x="1391" y="6682"/>
                  </a:lnTo>
                  <a:lnTo>
                    <a:pt x="1391" y="6890"/>
                  </a:lnTo>
                  <a:lnTo>
                    <a:pt x="1314" y="6953"/>
                  </a:lnTo>
                  <a:lnTo>
                    <a:pt x="1121" y="7146"/>
                  </a:lnTo>
                  <a:lnTo>
                    <a:pt x="928" y="7339"/>
                  </a:lnTo>
                  <a:lnTo>
                    <a:pt x="754" y="7551"/>
                  </a:lnTo>
                  <a:lnTo>
                    <a:pt x="619" y="7783"/>
                  </a:lnTo>
                  <a:lnTo>
                    <a:pt x="464" y="8015"/>
                  </a:lnTo>
                  <a:lnTo>
                    <a:pt x="348" y="8247"/>
                  </a:lnTo>
                  <a:lnTo>
                    <a:pt x="252" y="8498"/>
                  </a:lnTo>
                  <a:lnTo>
                    <a:pt x="155" y="8749"/>
                  </a:lnTo>
                  <a:lnTo>
                    <a:pt x="97" y="9000"/>
                  </a:lnTo>
                  <a:lnTo>
                    <a:pt x="39" y="9270"/>
                  </a:lnTo>
                  <a:lnTo>
                    <a:pt x="1" y="9541"/>
                  </a:lnTo>
                  <a:lnTo>
                    <a:pt x="1" y="9811"/>
                  </a:lnTo>
                  <a:lnTo>
                    <a:pt x="1" y="10081"/>
                  </a:lnTo>
                  <a:lnTo>
                    <a:pt x="20" y="10352"/>
                  </a:lnTo>
                  <a:lnTo>
                    <a:pt x="78" y="10622"/>
                  </a:lnTo>
                  <a:lnTo>
                    <a:pt x="117" y="10854"/>
                  </a:lnTo>
                  <a:lnTo>
                    <a:pt x="194" y="11066"/>
                  </a:lnTo>
                  <a:lnTo>
                    <a:pt x="271" y="11298"/>
                  </a:lnTo>
                  <a:lnTo>
                    <a:pt x="387" y="11510"/>
                  </a:lnTo>
                  <a:lnTo>
                    <a:pt x="484" y="11703"/>
                  </a:lnTo>
                  <a:lnTo>
                    <a:pt x="619" y="11916"/>
                  </a:lnTo>
                  <a:lnTo>
                    <a:pt x="754" y="12090"/>
                  </a:lnTo>
                  <a:lnTo>
                    <a:pt x="889" y="12283"/>
                  </a:lnTo>
                  <a:lnTo>
                    <a:pt x="1063" y="12437"/>
                  </a:lnTo>
                  <a:lnTo>
                    <a:pt x="1217" y="12611"/>
                  </a:lnTo>
                  <a:lnTo>
                    <a:pt x="1411" y="12746"/>
                  </a:lnTo>
                  <a:lnTo>
                    <a:pt x="1604" y="12881"/>
                  </a:lnTo>
                  <a:lnTo>
                    <a:pt x="1797" y="12997"/>
                  </a:lnTo>
                  <a:lnTo>
                    <a:pt x="2009" y="13113"/>
                  </a:lnTo>
                  <a:lnTo>
                    <a:pt x="2222" y="13190"/>
                  </a:lnTo>
                  <a:lnTo>
                    <a:pt x="2453" y="13268"/>
                  </a:lnTo>
                  <a:lnTo>
                    <a:pt x="2762" y="13345"/>
                  </a:lnTo>
                  <a:lnTo>
                    <a:pt x="3091" y="13384"/>
                  </a:lnTo>
                  <a:lnTo>
                    <a:pt x="3400" y="13384"/>
                  </a:lnTo>
                  <a:lnTo>
                    <a:pt x="3709" y="13364"/>
                  </a:lnTo>
                  <a:lnTo>
                    <a:pt x="4037" y="13326"/>
                  </a:lnTo>
                  <a:lnTo>
                    <a:pt x="4346" y="13229"/>
                  </a:lnTo>
                  <a:lnTo>
                    <a:pt x="4636" y="13132"/>
                  </a:lnTo>
                  <a:lnTo>
                    <a:pt x="4636" y="13210"/>
                  </a:lnTo>
                  <a:lnTo>
                    <a:pt x="4616" y="13441"/>
                  </a:lnTo>
                  <a:lnTo>
                    <a:pt x="4636" y="13693"/>
                  </a:lnTo>
                  <a:lnTo>
                    <a:pt x="4674" y="13924"/>
                  </a:lnTo>
                  <a:lnTo>
                    <a:pt x="4713" y="14156"/>
                  </a:lnTo>
                  <a:lnTo>
                    <a:pt x="4771" y="14407"/>
                  </a:lnTo>
                  <a:lnTo>
                    <a:pt x="4848" y="14619"/>
                  </a:lnTo>
                  <a:lnTo>
                    <a:pt x="4925" y="14851"/>
                  </a:lnTo>
                  <a:lnTo>
                    <a:pt x="5041" y="15064"/>
                  </a:lnTo>
                  <a:lnTo>
                    <a:pt x="5138" y="15276"/>
                  </a:lnTo>
                  <a:lnTo>
                    <a:pt x="5273" y="15469"/>
                  </a:lnTo>
                  <a:lnTo>
                    <a:pt x="5427" y="15662"/>
                  </a:lnTo>
                  <a:lnTo>
                    <a:pt x="5582" y="15855"/>
                  </a:lnTo>
                  <a:lnTo>
                    <a:pt x="5736" y="16029"/>
                  </a:lnTo>
                  <a:lnTo>
                    <a:pt x="5929" y="16184"/>
                  </a:lnTo>
                  <a:lnTo>
                    <a:pt x="6123" y="16338"/>
                  </a:lnTo>
                  <a:lnTo>
                    <a:pt x="6335" y="16473"/>
                  </a:lnTo>
                  <a:lnTo>
                    <a:pt x="6547" y="16589"/>
                  </a:lnTo>
                  <a:lnTo>
                    <a:pt x="6779" y="16686"/>
                  </a:lnTo>
                  <a:lnTo>
                    <a:pt x="7011" y="16763"/>
                  </a:lnTo>
                  <a:lnTo>
                    <a:pt x="7243" y="16821"/>
                  </a:lnTo>
                  <a:lnTo>
                    <a:pt x="7474" y="16860"/>
                  </a:lnTo>
                  <a:lnTo>
                    <a:pt x="7706" y="16898"/>
                  </a:lnTo>
                  <a:lnTo>
                    <a:pt x="8189" y="16898"/>
                  </a:lnTo>
                  <a:lnTo>
                    <a:pt x="8421" y="16860"/>
                  </a:lnTo>
                  <a:lnTo>
                    <a:pt x="8672" y="16821"/>
                  </a:lnTo>
                  <a:lnTo>
                    <a:pt x="8903" y="16763"/>
                  </a:lnTo>
                  <a:lnTo>
                    <a:pt x="9135" y="16686"/>
                  </a:lnTo>
                  <a:lnTo>
                    <a:pt x="9367" y="16609"/>
                  </a:lnTo>
                  <a:lnTo>
                    <a:pt x="9579" y="16493"/>
                  </a:lnTo>
                  <a:lnTo>
                    <a:pt x="9811" y="16377"/>
                  </a:lnTo>
                  <a:lnTo>
                    <a:pt x="10043" y="16222"/>
                  </a:lnTo>
                  <a:lnTo>
                    <a:pt x="10274" y="16029"/>
                  </a:lnTo>
                  <a:lnTo>
                    <a:pt x="10506" y="15836"/>
                  </a:lnTo>
                  <a:lnTo>
                    <a:pt x="10699" y="15624"/>
                  </a:lnTo>
                  <a:lnTo>
                    <a:pt x="10892" y="15392"/>
                  </a:lnTo>
                  <a:lnTo>
                    <a:pt x="10980" y="15260"/>
                  </a:lnTo>
                  <a:lnTo>
                    <a:pt x="11028" y="15334"/>
                  </a:lnTo>
                  <a:lnTo>
                    <a:pt x="11163" y="15527"/>
                  </a:lnTo>
                  <a:lnTo>
                    <a:pt x="11317" y="15720"/>
                  </a:lnTo>
                  <a:lnTo>
                    <a:pt x="11472" y="15894"/>
                  </a:lnTo>
                  <a:lnTo>
                    <a:pt x="11646" y="16068"/>
                  </a:lnTo>
                  <a:lnTo>
                    <a:pt x="11839" y="16222"/>
                  </a:lnTo>
                  <a:lnTo>
                    <a:pt x="12032" y="16358"/>
                  </a:lnTo>
                  <a:lnTo>
                    <a:pt x="12244" y="16493"/>
                  </a:lnTo>
                  <a:lnTo>
                    <a:pt x="12457" y="16589"/>
                  </a:lnTo>
                  <a:lnTo>
                    <a:pt x="12669" y="16686"/>
                  </a:lnTo>
                  <a:lnTo>
                    <a:pt x="12901" y="16763"/>
                  </a:lnTo>
                  <a:lnTo>
                    <a:pt x="13133" y="16821"/>
                  </a:lnTo>
                  <a:lnTo>
                    <a:pt x="13384" y="16860"/>
                  </a:lnTo>
                  <a:lnTo>
                    <a:pt x="13615" y="16879"/>
                  </a:lnTo>
                  <a:lnTo>
                    <a:pt x="14117" y="16879"/>
                  </a:lnTo>
                  <a:lnTo>
                    <a:pt x="14349" y="16840"/>
                  </a:lnTo>
                  <a:lnTo>
                    <a:pt x="14581" y="16802"/>
                  </a:lnTo>
                  <a:lnTo>
                    <a:pt x="14793" y="16724"/>
                  </a:lnTo>
                  <a:lnTo>
                    <a:pt x="15025" y="16647"/>
                  </a:lnTo>
                  <a:lnTo>
                    <a:pt x="15238" y="16570"/>
                  </a:lnTo>
                  <a:lnTo>
                    <a:pt x="15450" y="16454"/>
                  </a:lnTo>
                  <a:lnTo>
                    <a:pt x="15662" y="16338"/>
                  </a:lnTo>
                  <a:lnTo>
                    <a:pt x="15856" y="16203"/>
                  </a:lnTo>
                  <a:lnTo>
                    <a:pt x="16029" y="16068"/>
                  </a:lnTo>
                  <a:lnTo>
                    <a:pt x="16222" y="15913"/>
                  </a:lnTo>
                  <a:lnTo>
                    <a:pt x="16396" y="15759"/>
                  </a:lnTo>
                  <a:lnTo>
                    <a:pt x="16551" y="15585"/>
                  </a:lnTo>
                  <a:lnTo>
                    <a:pt x="16705" y="15392"/>
                  </a:lnTo>
                  <a:lnTo>
                    <a:pt x="16840" y="15199"/>
                  </a:lnTo>
                  <a:lnTo>
                    <a:pt x="16956" y="15006"/>
                  </a:lnTo>
                  <a:lnTo>
                    <a:pt x="17091" y="14774"/>
                  </a:lnTo>
                  <a:lnTo>
                    <a:pt x="17188" y="14523"/>
                  </a:lnTo>
                  <a:lnTo>
                    <a:pt x="17285" y="14272"/>
                  </a:lnTo>
                  <a:lnTo>
                    <a:pt x="17362" y="14021"/>
                  </a:lnTo>
                  <a:lnTo>
                    <a:pt x="17420" y="13750"/>
                  </a:lnTo>
                  <a:lnTo>
                    <a:pt x="17458" y="13480"/>
                  </a:lnTo>
                  <a:lnTo>
                    <a:pt x="17464" y="13403"/>
                  </a:lnTo>
                  <a:lnTo>
                    <a:pt x="17464" y="13403"/>
                  </a:lnTo>
                  <a:lnTo>
                    <a:pt x="17709" y="13422"/>
                  </a:lnTo>
                  <a:lnTo>
                    <a:pt x="17980" y="13441"/>
                  </a:lnTo>
                  <a:lnTo>
                    <a:pt x="18231" y="13422"/>
                  </a:lnTo>
                  <a:lnTo>
                    <a:pt x="18482" y="13384"/>
                  </a:lnTo>
                  <a:lnTo>
                    <a:pt x="18733" y="13345"/>
                  </a:lnTo>
                  <a:lnTo>
                    <a:pt x="18965" y="13268"/>
                  </a:lnTo>
                  <a:lnTo>
                    <a:pt x="19216" y="13190"/>
                  </a:lnTo>
                  <a:lnTo>
                    <a:pt x="19447" y="13094"/>
                  </a:lnTo>
                  <a:lnTo>
                    <a:pt x="19679" y="12959"/>
                  </a:lnTo>
                  <a:lnTo>
                    <a:pt x="19892" y="12843"/>
                  </a:lnTo>
                  <a:lnTo>
                    <a:pt x="20104" y="12688"/>
                  </a:lnTo>
                  <a:lnTo>
                    <a:pt x="20297" y="12514"/>
                  </a:lnTo>
                  <a:lnTo>
                    <a:pt x="20490" y="12341"/>
                  </a:lnTo>
                  <a:lnTo>
                    <a:pt x="20683" y="12148"/>
                  </a:lnTo>
                  <a:lnTo>
                    <a:pt x="20838" y="11954"/>
                  </a:lnTo>
                  <a:lnTo>
                    <a:pt x="20992" y="11742"/>
                  </a:lnTo>
                  <a:lnTo>
                    <a:pt x="21128" y="11530"/>
                  </a:lnTo>
                  <a:lnTo>
                    <a:pt x="21243" y="11317"/>
                  </a:lnTo>
                  <a:lnTo>
                    <a:pt x="21340" y="11085"/>
                  </a:lnTo>
                  <a:lnTo>
                    <a:pt x="21417" y="10854"/>
                  </a:lnTo>
                  <a:lnTo>
                    <a:pt x="21494" y="10603"/>
                  </a:lnTo>
                  <a:lnTo>
                    <a:pt x="21552" y="10371"/>
                  </a:lnTo>
                  <a:lnTo>
                    <a:pt x="21591" y="10120"/>
                  </a:lnTo>
                  <a:lnTo>
                    <a:pt x="21610" y="9869"/>
                  </a:lnTo>
                  <a:lnTo>
                    <a:pt x="21630" y="9618"/>
                  </a:lnTo>
                  <a:lnTo>
                    <a:pt x="21610" y="9367"/>
                  </a:lnTo>
                  <a:lnTo>
                    <a:pt x="21591" y="9116"/>
                  </a:lnTo>
                  <a:lnTo>
                    <a:pt x="21552" y="8865"/>
                  </a:lnTo>
                  <a:lnTo>
                    <a:pt x="21494" y="8614"/>
                  </a:lnTo>
                  <a:lnTo>
                    <a:pt x="21417" y="8363"/>
                  </a:lnTo>
                  <a:lnTo>
                    <a:pt x="21301" y="8092"/>
                  </a:lnTo>
                  <a:lnTo>
                    <a:pt x="21185" y="7841"/>
                  </a:lnTo>
                  <a:lnTo>
                    <a:pt x="21031" y="7590"/>
                  </a:lnTo>
                  <a:lnTo>
                    <a:pt x="20857" y="7358"/>
                  </a:lnTo>
                  <a:lnTo>
                    <a:pt x="20683" y="7146"/>
                  </a:lnTo>
                  <a:lnTo>
                    <a:pt x="20471" y="6953"/>
                  </a:lnTo>
                  <a:lnTo>
                    <a:pt x="20259" y="6760"/>
                  </a:lnTo>
                  <a:lnTo>
                    <a:pt x="20065" y="6615"/>
                  </a:lnTo>
                  <a:lnTo>
                    <a:pt x="20065" y="6373"/>
                  </a:lnTo>
                  <a:lnTo>
                    <a:pt x="20046" y="6103"/>
                  </a:lnTo>
                  <a:lnTo>
                    <a:pt x="20007" y="5833"/>
                  </a:lnTo>
                  <a:lnTo>
                    <a:pt x="19969" y="5562"/>
                  </a:lnTo>
                  <a:lnTo>
                    <a:pt x="19892" y="5311"/>
                  </a:lnTo>
                  <a:lnTo>
                    <a:pt x="19814" y="5041"/>
                  </a:lnTo>
                  <a:lnTo>
                    <a:pt x="19718" y="4790"/>
                  </a:lnTo>
                  <a:lnTo>
                    <a:pt x="19621" y="4539"/>
                  </a:lnTo>
                  <a:lnTo>
                    <a:pt x="19505" y="4288"/>
                  </a:lnTo>
                  <a:lnTo>
                    <a:pt x="19370" y="4056"/>
                  </a:lnTo>
                  <a:lnTo>
                    <a:pt x="19216" y="3805"/>
                  </a:lnTo>
                  <a:lnTo>
                    <a:pt x="19061" y="3593"/>
                  </a:lnTo>
                  <a:lnTo>
                    <a:pt x="18907" y="3361"/>
                  </a:lnTo>
                  <a:lnTo>
                    <a:pt x="18733" y="3148"/>
                  </a:lnTo>
                  <a:lnTo>
                    <a:pt x="18366" y="2762"/>
                  </a:lnTo>
                  <a:lnTo>
                    <a:pt x="18134" y="2530"/>
                  </a:lnTo>
                  <a:lnTo>
                    <a:pt x="17903" y="2318"/>
                  </a:lnTo>
                  <a:lnTo>
                    <a:pt x="17651" y="2125"/>
                  </a:lnTo>
                  <a:lnTo>
                    <a:pt x="17400" y="1932"/>
                  </a:lnTo>
                  <a:lnTo>
                    <a:pt x="17149" y="1758"/>
                  </a:lnTo>
                  <a:lnTo>
                    <a:pt x="16879" y="1584"/>
                  </a:lnTo>
                  <a:lnTo>
                    <a:pt x="16338" y="1275"/>
                  </a:lnTo>
                  <a:lnTo>
                    <a:pt x="15759" y="985"/>
                  </a:lnTo>
                  <a:lnTo>
                    <a:pt x="15180" y="754"/>
                  </a:lnTo>
                  <a:lnTo>
                    <a:pt x="14581" y="541"/>
                  </a:lnTo>
                  <a:lnTo>
                    <a:pt x="13963" y="368"/>
                  </a:lnTo>
                  <a:lnTo>
                    <a:pt x="13306" y="232"/>
                  </a:lnTo>
                  <a:lnTo>
                    <a:pt x="12630" y="116"/>
                  </a:lnTo>
                  <a:lnTo>
                    <a:pt x="11935" y="39"/>
                  </a:lnTo>
                  <a:lnTo>
                    <a:pt x="1124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69"/>
            <p:cNvSpPr/>
            <p:nvPr/>
          </p:nvSpPr>
          <p:spPr>
            <a:xfrm>
              <a:off x="-2057820" y="763328"/>
              <a:ext cx="29016" cy="44784"/>
            </a:xfrm>
            <a:custGeom>
              <a:avLst/>
              <a:gdLst/>
              <a:ahLst/>
              <a:cxnLst/>
              <a:rect l="l" t="t" r="r" b="b"/>
              <a:pathLst>
                <a:path w="1198" h="1855" extrusionOk="0">
                  <a:moveTo>
                    <a:pt x="174" y="1"/>
                  </a:moveTo>
                  <a:lnTo>
                    <a:pt x="77" y="20"/>
                  </a:lnTo>
                  <a:lnTo>
                    <a:pt x="58" y="39"/>
                  </a:lnTo>
                  <a:lnTo>
                    <a:pt x="19" y="78"/>
                  </a:lnTo>
                  <a:lnTo>
                    <a:pt x="0" y="174"/>
                  </a:lnTo>
                  <a:lnTo>
                    <a:pt x="0" y="252"/>
                  </a:lnTo>
                  <a:lnTo>
                    <a:pt x="39" y="348"/>
                  </a:lnTo>
                  <a:lnTo>
                    <a:pt x="116" y="406"/>
                  </a:lnTo>
                  <a:lnTo>
                    <a:pt x="270" y="522"/>
                  </a:lnTo>
                  <a:lnTo>
                    <a:pt x="309" y="561"/>
                  </a:lnTo>
                  <a:lnTo>
                    <a:pt x="367" y="638"/>
                  </a:lnTo>
                  <a:lnTo>
                    <a:pt x="502" y="773"/>
                  </a:lnTo>
                  <a:lnTo>
                    <a:pt x="502" y="792"/>
                  </a:lnTo>
                  <a:lnTo>
                    <a:pt x="521" y="831"/>
                  </a:lnTo>
                  <a:lnTo>
                    <a:pt x="579" y="908"/>
                  </a:lnTo>
                  <a:lnTo>
                    <a:pt x="657" y="1082"/>
                  </a:lnTo>
                  <a:lnTo>
                    <a:pt x="676" y="1140"/>
                  </a:lnTo>
                  <a:lnTo>
                    <a:pt x="695" y="1237"/>
                  </a:lnTo>
                  <a:lnTo>
                    <a:pt x="715" y="1333"/>
                  </a:lnTo>
                  <a:lnTo>
                    <a:pt x="734" y="1372"/>
                  </a:lnTo>
                  <a:lnTo>
                    <a:pt x="734" y="1410"/>
                  </a:lnTo>
                  <a:lnTo>
                    <a:pt x="734" y="1430"/>
                  </a:lnTo>
                  <a:lnTo>
                    <a:pt x="734" y="1488"/>
                  </a:lnTo>
                  <a:lnTo>
                    <a:pt x="753" y="1584"/>
                  </a:lnTo>
                  <a:lnTo>
                    <a:pt x="753" y="1681"/>
                  </a:lnTo>
                  <a:lnTo>
                    <a:pt x="811" y="1758"/>
                  </a:lnTo>
                  <a:lnTo>
                    <a:pt x="888" y="1835"/>
                  </a:lnTo>
                  <a:lnTo>
                    <a:pt x="966" y="1855"/>
                  </a:lnTo>
                  <a:lnTo>
                    <a:pt x="1062" y="1855"/>
                  </a:lnTo>
                  <a:lnTo>
                    <a:pt x="1120" y="1816"/>
                  </a:lnTo>
                  <a:lnTo>
                    <a:pt x="1178" y="1758"/>
                  </a:lnTo>
                  <a:lnTo>
                    <a:pt x="1197" y="1661"/>
                  </a:lnTo>
                  <a:lnTo>
                    <a:pt x="1178" y="1430"/>
                  </a:lnTo>
                  <a:lnTo>
                    <a:pt x="1139" y="1198"/>
                  </a:lnTo>
                  <a:lnTo>
                    <a:pt x="1062" y="966"/>
                  </a:lnTo>
                  <a:lnTo>
                    <a:pt x="966" y="754"/>
                  </a:lnTo>
                  <a:lnTo>
                    <a:pt x="830" y="541"/>
                  </a:lnTo>
                  <a:lnTo>
                    <a:pt x="695" y="348"/>
                  </a:lnTo>
                  <a:lnTo>
                    <a:pt x="521" y="194"/>
                  </a:lnTo>
                  <a:lnTo>
                    <a:pt x="328" y="39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69"/>
            <p:cNvSpPr/>
            <p:nvPr/>
          </p:nvSpPr>
          <p:spPr>
            <a:xfrm>
              <a:off x="-2030695" y="757727"/>
              <a:ext cx="20587" cy="57845"/>
            </a:xfrm>
            <a:custGeom>
              <a:avLst/>
              <a:gdLst/>
              <a:ahLst/>
              <a:cxnLst/>
              <a:rect l="l" t="t" r="r" b="b"/>
              <a:pathLst>
                <a:path w="850" h="2396" extrusionOk="0">
                  <a:moveTo>
                    <a:pt x="290" y="1"/>
                  </a:moveTo>
                  <a:lnTo>
                    <a:pt x="213" y="20"/>
                  </a:lnTo>
                  <a:lnTo>
                    <a:pt x="135" y="59"/>
                  </a:lnTo>
                  <a:lnTo>
                    <a:pt x="77" y="117"/>
                  </a:lnTo>
                  <a:lnTo>
                    <a:pt x="19" y="194"/>
                  </a:lnTo>
                  <a:lnTo>
                    <a:pt x="0" y="271"/>
                  </a:lnTo>
                  <a:lnTo>
                    <a:pt x="19" y="310"/>
                  </a:lnTo>
                  <a:lnTo>
                    <a:pt x="39" y="348"/>
                  </a:lnTo>
                  <a:lnTo>
                    <a:pt x="174" y="542"/>
                  </a:lnTo>
                  <a:lnTo>
                    <a:pt x="271" y="754"/>
                  </a:lnTo>
                  <a:lnTo>
                    <a:pt x="348" y="986"/>
                  </a:lnTo>
                  <a:lnTo>
                    <a:pt x="386" y="1198"/>
                  </a:lnTo>
                  <a:lnTo>
                    <a:pt x="386" y="1430"/>
                  </a:lnTo>
                  <a:lnTo>
                    <a:pt x="367" y="1662"/>
                  </a:lnTo>
                  <a:lnTo>
                    <a:pt x="290" y="1893"/>
                  </a:lnTo>
                  <a:lnTo>
                    <a:pt x="193" y="2106"/>
                  </a:lnTo>
                  <a:lnTo>
                    <a:pt x="174" y="2183"/>
                  </a:lnTo>
                  <a:lnTo>
                    <a:pt x="174" y="2260"/>
                  </a:lnTo>
                  <a:lnTo>
                    <a:pt x="193" y="2338"/>
                  </a:lnTo>
                  <a:lnTo>
                    <a:pt x="271" y="2376"/>
                  </a:lnTo>
                  <a:lnTo>
                    <a:pt x="367" y="2396"/>
                  </a:lnTo>
                  <a:lnTo>
                    <a:pt x="444" y="2357"/>
                  </a:lnTo>
                  <a:lnTo>
                    <a:pt x="522" y="2318"/>
                  </a:lnTo>
                  <a:lnTo>
                    <a:pt x="579" y="2241"/>
                  </a:lnTo>
                  <a:lnTo>
                    <a:pt x="715" y="1990"/>
                  </a:lnTo>
                  <a:lnTo>
                    <a:pt x="792" y="1700"/>
                  </a:lnTo>
                  <a:lnTo>
                    <a:pt x="850" y="1430"/>
                  </a:lnTo>
                  <a:lnTo>
                    <a:pt x="850" y="1140"/>
                  </a:lnTo>
                  <a:lnTo>
                    <a:pt x="811" y="851"/>
                  </a:lnTo>
                  <a:lnTo>
                    <a:pt x="734" y="580"/>
                  </a:lnTo>
                  <a:lnTo>
                    <a:pt x="599" y="310"/>
                  </a:lnTo>
                  <a:lnTo>
                    <a:pt x="541" y="194"/>
                  </a:lnTo>
                  <a:lnTo>
                    <a:pt x="444" y="78"/>
                  </a:lnTo>
                  <a:lnTo>
                    <a:pt x="367" y="20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69"/>
            <p:cNvSpPr/>
            <p:nvPr/>
          </p:nvSpPr>
          <p:spPr>
            <a:xfrm>
              <a:off x="-1941835" y="807146"/>
              <a:ext cx="38849" cy="24287"/>
            </a:xfrm>
            <a:custGeom>
              <a:avLst/>
              <a:gdLst/>
              <a:ahLst/>
              <a:cxnLst/>
              <a:rect l="l" t="t" r="r" b="b"/>
              <a:pathLst>
                <a:path w="1604" h="1006" extrusionOk="0">
                  <a:moveTo>
                    <a:pt x="271" y="1"/>
                  </a:moveTo>
                  <a:lnTo>
                    <a:pt x="0" y="445"/>
                  </a:lnTo>
                  <a:lnTo>
                    <a:pt x="1391" y="1005"/>
                  </a:lnTo>
                  <a:lnTo>
                    <a:pt x="1603" y="600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FFC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69"/>
            <p:cNvSpPr/>
            <p:nvPr/>
          </p:nvSpPr>
          <p:spPr>
            <a:xfrm>
              <a:off x="-1945105" y="805287"/>
              <a:ext cx="45388" cy="28005"/>
            </a:xfrm>
            <a:custGeom>
              <a:avLst/>
              <a:gdLst/>
              <a:ahLst/>
              <a:cxnLst/>
              <a:rect l="l" t="t" r="r" b="b"/>
              <a:pathLst>
                <a:path w="1874" h="1160" extrusionOk="0">
                  <a:moveTo>
                    <a:pt x="450" y="227"/>
                  </a:moveTo>
                  <a:lnTo>
                    <a:pt x="1449" y="677"/>
                  </a:lnTo>
                  <a:lnTo>
                    <a:pt x="1580" y="720"/>
                  </a:lnTo>
                  <a:lnTo>
                    <a:pt x="1467" y="936"/>
                  </a:lnTo>
                  <a:lnTo>
                    <a:pt x="425" y="522"/>
                  </a:lnTo>
                  <a:lnTo>
                    <a:pt x="303" y="468"/>
                  </a:lnTo>
                  <a:lnTo>
                    <a:pt x="303" y="468"/>
                  </a:lnTo>
                  <a:lnTo>
                    <a:pt x="450" y="227"/>
                  </a:lnTo>
                  <a:close/>
                  <a:moveTo>
                    <a:pt x="386" y="1"/>
                  </a:moveTo>
                  <a:lnTo>
                    <a:pt x="309" y="39"/>
                  </a:lnTo>
                  <a:lnTo>
                    <a:pt x="271" y="78"/>
                  </a:lnTo>
                  <a:lnTo>
                    <a:pt x="0" y="522"/>
                  </a:lnTo>
                  <a:lnTo>
                    <a:pt x="0" y="561"/>
                  </a:lnTo>
                  <a:lnTo>
                    <a:pt x="19" y="580"/>
                  </a:lnTo>
                  <a:lnTo>
                    <a:pt x="19" y="580"/>
                  </a:lnTo>
                  <a:lnTo>
                    <a:pt x="58" y="599"/>
                  </a:lnTo>
                  <a:lnTo>
                    <a:pt x="66" y="599"/>
                  </a:lnTo>
                  <a:lnTo>
                    <a:pt x="1236" y="1082"/>
                  </a:lnTo>
                  <a:lnTo>
                    <a:pt x="1410" y="1159"/>
                  </a:lnTo>
                  <a:lnTo>
                    <a:pt x="1545" y="1159"/>
                  </a:lnTo>
                  <a:lnTo>
                    <a:pt x="1622" y="1140"/>
                  </a:lnTo>
                  <a:lnTo>
                    <a:pt x="1661" y="1082"/>
                  </a:lnTo>
                  <a:lnTo>
                    <a:pt x="1873" y="677"/>
                  </a:lnTo>
                  <a:lnTo>
                    <a:pt x="1873" y="638"/>
                  </a:lnTo>
                  <a:lnTo>
                    <a:pt x="1873" y="619"/>
                  </a:lnTo>
                  <a:lnTo>
                    <a:pt x="1854" y="599"/>
                  </a:lnTo>
                  <a:lnTo>
                    <a:pt x="676" y="78"/>
                  </a:lnTo>
                  <a:lnTo>
                    <a:pt x="522" y="20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69"/>
            <p:cNvSpPr/>
            <p:nvPr/>
          </p:nvSpPr>
          <p:spPr>
            <a:xfrm>
              <a:off x="-1722023" y="936763"/>
              <a:ext cx="38389" cy="24263"/>
            </a:xfrm>
            <a:custGeom>
              <a:avLst/>
              <a:gdLst/>
              <a:ahLst/>
              <a:cxnLst/>
              <a:rect l="l" t="t" r="r" b="b"/>
              <a:pathLst>
                <a:path w="1585" h="1005" extrusionOk="0">
                  <a:moveTo>
                    <a:pt x="252" y="1"/>
                  </a:moveTo>
                  <a:lnTo>
                    <a:pt x="1" y="445"/>
                  </a:lnTo>
                  <a:lnTo>
                    <a:pt x="1391" y="1005"/>
                  </a:lnTo>
                  <a:lnTo>
                    <a:pt x="1584" y="599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FFC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69"/>
            <p:cNvSpPr/>
            <p:nvPr/>
          </p:nvSpPr>
          <p:spPr>
            <a:xfrm>
              <a:off x="-1725753" y="934904"/>
              <a:ext cx="45848" cy="27981"/>
            </a:xfrm>
            <a:custGeom>
              <a:avLst/>
              <a:gdLst/>
              <a:ahLst/>
              <a:cxnLst/>
              <a:rect l="l" t="t" r="r" b="b"/>
              <a:pathLst>
                <a:path w="1893" h="1159" extrusionOk="0">
                  <a:moveTo>
                    <a:pt x="466" y="213"/>
                  </a:moveTo>
                  <a:lnTo>
                    <a:pt x="1468" y="657"/>
                  </a:lnTo>
                  <a:lnTo>
                    <a:pt x="1591" y="718"/>
                  </a:lnTo>
                  <a:lnTo>
                    <a:pt x="1472" y="946"/>
                  </a:lnTo>
                  <a:lnTo>
                    <a:pt x="1472" y="946"/>
                  </a:lnTo>
                  <a:lnTo>
                    <a:pt x="444" y="522"/>
                  </a:lnTo>
                  <a:lnTo>
                    <a:pt x="314" y="464"/>
                  </a:lnTo>
                  <a:lnTo>
                    <a:pt x="314" y="464"/>
                  </a:lnTo>
                  <a:lnTo>
                    <a:pt x="466" y="213"/>
                  </a:lnTo>
                  <a:close/>
                  <a:moveTo>
                    <a:pt x="464" y="0"/>
                  </a:moveTo>
                  <a:lnTo>
                    <a:pt x="386" y="20"/>
                  </a:lnTo>
                  <a:lnTo>
                    <a:pt x="309" y="58"/>
                  </a:lnTo>
                  <a:lnTo>
                    <a:pt x="271" y="97"/>
                  </a:lnTo>
                  <a:lnTo>
                    <a:pt x="0" y="541"/>
                  </a:lnTo>
                  <a:lnTo>
                    <a:pt x="0" y="560"/>
                  </a:lnTo>
                  <a:lnTo>
                    <a:pt x="39" y="580"/>
                  </a:lnTo>
                  <a:lnTo>
                    <a:pt x="1255" y="1082"/>
                  </a:lnTo>
                  <a:lnTo>
                    <a:pt x="1429" y="1140"/>
                  </a:lnTo>
                  <a:lnTo>
                    <a:pt x="1487" y="1159"/>
                  </a:lnTo>
                  <a:lnTo>
                    <a:pt x="1564" y="1140"/>
                  </a:lnTo>
                  <a:lnTo>
                    <a:pt x="1642" y="1101"/>
                  </a:lnTo>
                  <a:lnTo>
                    <a:pt x="1680" y="1062"/>
                  </a:lnTo>
                  <a:lnTo>
                    <a:pt x="1893" y="638"/>
                  </a:lnTo>
                  <a:lnTo>
                    <a:pt x="1873" y="618"/>
                  </a:lnTo>
                  <a:lnTo>
                    <a:pt x="1854" y="599"/>
                  </a:lnTo>
                  <a:lnTo>
                    <a:pt x="695" y="97"/>
                  </a:lnTo>
                  <a:lnTo>
                    <a:pt x="522" y="20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69"/>
            <p:cNvSpPr/>
            <p:nvPr/>
          </p:nvSpPr>
          <p:spPr>
            <a:xfrm>
              <a:off x="-2146220" y="895263"/>
              <a:ext cx="34635" cy="31723"/>
            </a:xfrm>
            <a:custGeom>
              <a:avLst/>
              <a:gdLst/>
              <a:ahLst/>
              <a:cxnLst/>
              <a:rect l="l" t="t" r="r" b="b"/>
              <a:pathLst>
                <a:path w="1430" h="1314" extrusionOk="0">
                  <a:moveTo>
                    <a:pt x="1159" y="1"/>
                  </a:moveTo>
                  <a:lnTo>
                    <a:pt x="0" y="870"/>
                  </a:lnTo>
                  <a:lnTo>
                    <a:pt x="251" y="1314"/>
                  </a:lnTo>
                  <a:lnTo>
                    <a:pt x="1429" y="387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69"/>
            <p:cNvSpPr/>
            <p:nvPr/>
          </p:nvSpPr>
          <p:spPr>
            <a:xfrm>
              <a:off x="-2149974" y="893405"/>
              <a:ext cx="41658" cy="35924"/>
            </a:xfrm>
            <a:custGeom>
              <a:avLst/>
              <a:gdLst/>
              <a:ahLst/>
              <a:cxnLst/>
              <a:rect l="l" t="t" r="r" b="b"/>
              <a:pathLst>
                <a:path w="1720" h="1488" extrusionOk="0">
                  <a:moveTo>
                    <a:pt x="1250" y="237"/>
                  </a:moveTo>
                  <a:lnTo>
                    <a:pt x="1421" y="482"/>
                  </a:lnTo>
                  <a:lnTo>
                    <a:pt x="468" y="1223"/>
                  </a:lnTo>
                  <a:lnTo>
                    <a:pt x="468" y="1223"/>
                  </a:lnTo>
                  <a:lnTo>
                    <a:pt x="311" y="945"/>
                  </a:lnTo>
                  <a:lnTo>
                    <a:pt x="311" y="945"/>
                  </a:lnTo>
                  <a:lnTo>
                    <a:pt x="1250" y="237"/>
                  </a:lnTo>
                  <a:close/>
                  <a:moveTo>
                    <a:pt x="1353" y="1"/>
                  </a:moveTo>
                  <a:lnTo>
                    <a:pt x="1275" y="20"/>
                  </a:lnTo>
                  <a:lnTo>
                    <a:pt x="1237" y="39"/>
                  </a:lnTo>
                  <a:lnTo>
                    <a:pt x="213" y="792"/>
                  </a:lnTo>
                  <a:lnTo>
                    <a:pt x="59" y="908"/>
                  </a:lnTo>
                  <a:lnTo>
                    <a:pt x="20" y="947"/>
                  </a:lnTo>
                  <a:lnTo>
                    <a:pt x="1" y="966"/>
                  </a:lnTo>
                  <a:lnTo>
                    <a:pt x="1" y="985"/>
                  </a:lnTo>
                  <a:lnTo>
                    <a:pt x="252" y="1430"/>
                  </a:lnTo>
                  <a:lnTo>
                    <a:pt x="290" y="1468"/>
                  </a:lnTo>
                  <a:lnTo>
                    <a:pt x="310" y="1468"/>
                  </a:lnTo>
                  <a:lnTo>
                    <a:pt x="368" y="1488"/>
                  </a:lnTo>
                  <a:lnTo>
                    <a:pt x="426" y="1468"/>
                  </a:lnTo>
                  <a:lnTo>
                    <a:pt x="445" y="1468"/>
                  </a:lnTo>
                  <a:lnTo>
                    <a:pt x="467" y="1452"/>
                  </a:lnTo>
                  <a:lnTo>
                    <a:pt x="467" y="1452"/>
                  </a:lnTo>
                  <a:lnTo>
                    <a:pt x="522" y="1430"/>
                  </a:lnTo>
                  <a:lnTo>
                    <a:pt x="1546" y="599"/>
                  </a:lnTo>
                  <a:lnTo>
                    <a:pt x="1700" y="483"/>
                  </a:lnTo>
                  <a:lnTo>
                    <a:pt x="1719" y="445"/>
                  </a:lnTo>
                  <a:lnTo>
                    <a:pt x="1719" y="406"/>
                  </a:lnTo>
                  <a:lnTo>
                    <a:pt x="1449" y="20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69"/>
            <p:cNvSpPr/>
            <p:nvPr/>
          </p:nvSpPr>
          <p:spPr>
            <a:xfrm>
              <a:off x="-2092914" y="791767"/>
              <a:ext cx="31365" cy="15886"/>
            </a:xfrm>
            <a:custGeom>
              <a:avLst/>
              <a:gdLst/>
              <a:ahLst/>
              <a:cxnLst/>
              <a:rect l="l" t="t" r="r" b="b"/>
              <a:pathLst>
                <a:path w="1295" h="658" extrusionOk="0">
                  <a:moveTo>
                    <a:pt x="1275" y="1"/>
                  </a:moveTo>
                  <a:lnTo>
                    <a:pt x="1" y="194"/>
                  </a:lnTo>
                  <a:lnTo>
                    <a:pt x="1" y="657"/>
                  </a:lnTo>
                  <a:lnTo>
                    <a:pt x="1295" y="425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FFC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69"/>
            <p:cNvSpPr/>
            <p:nvPr/>
          </p:nvSpPr>
          <p:spPr>
            <a:xfrm>
              <a:off x="-2096183" y="789908"/>
              <a:ext cx="38389" cy="20062"/>
            </a:xfrm>
            <a:custGeom>
              <a:avLst/>
              <a:gdLst/>
              <a:ahLst/>
              <a:cxnLst/>
              <a:rect l="l" t="t" r="r" b="b"/>
              <a:pathLst>
                <a:path w="1585" h="831" extrusionOk="0">
                  <a:moveTo>
                    <a:pt x="1261" y="169"/>
                  </a:moveTo>
                  <a:lnTo>
                    <a:pt x="1287" y="456"/>
                  </a:lnTo>
                  <a:lnTo>
                    <a:pt x="1287" y="456"/>
                  </a:lnTo>
                  <a:lnTo>
                    <a:pt x="329" y="638"/>
                  </a:lnTo>
                  <a:lnTo>
                    <a:pt x="290" y="642"/>
                  </a:lnTo>
                  <a:lnTo>
                    <a:pt x="290" y="321"/>
                  </a:lnTo>
                  <a:lnTo>
                    <a:pt x="290" y="321"/>
                  </a:lnTo>
                  <a:lnTo>
                    <a:pt x="1217" y="174"/>
                  </a:lnTo>
                  <a:lnTo>
                    <a:pt x="1261" y="169"/>
                  </a:lnTo>
                  <a:close/>
                  <a:moveTo>
                    <a:pt x="1430" y="0"/>
                  </a:moveTo>
                  <a:lnTo>
                    <a:pt x="310" y="174"/>
                  </a:lnTo>
                  <a:lnTo>
                    <a:pt x="155" y="193"/>
                  </a:lnTo>
                  <a:lnTo>
                    <a:pt x="58" y="232"/>
                  </a:lnTo>
                  <a:lnTo>
                    <a:pt x="20" y="251"/>
                  </a:lnTo>
                  <a:lnTo>
                    <a:pt x="1" y="309"/>
                  </a:lnTo>
                  <a:lnTo>
                    <a:pt x="1" y="773"/>
                  </a:lnTo>
                  <a:lnTo>
                    <a:pt x="20" y="811"/>
                  </a:lnTo>
                  <a:lnTo>
                    <a:pt x="39" y="831"/>
                  </a:lnTo>
                  <a:lnTo>
                    <a:pt x="136" y="811"/>
                  </a:lnTo>
                  <a:lnTo>
                    <a:pt x="156" y="805"/>
                  </a:lnTo>
                  <a:lnTo>
                    <a:pt x="156" y="805"/>
                  </a:lnTo>
                  <a:lnTo>
                    <a:pt x="1256" y="618"/>
                  </a:lnTo>
                  <a:lnTo>
                    <a:pt x="1410" y="580"/>
                  </a:lnTo>
                  <a:lnTo>
                    <a:pt x="1526" y="541"/>
                  </a:lnTo>
                  <a:lnTo>
                    <a:pt x="1565" y="522"/>
                  </a:lnTo>
                  <a:lnTo>
                    <a:pt x="1584" y="464"/>
                  </a:lnTo>
                  <a:lnTo>
                    <a:pt x="1545" y="39"/>
                  </a:lnTo>
                  <a:lnTo>
                    <a:pt x="1526" y="20"/>
                  </a:lnTo>
                  <a:lnTo>
                    <a:pt x="148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69"/>
            <p:cNvSpPr/>
            <p:nvPr/>
          </p:nvSpPr>
          <p:spPr>
            <a:xfrm>
              <a:off x="-1878696" y="789450"/>
              <a:ext cx="31365" cy="16320"/>
            </a:xfrm>
            <a:custGeom>
              <a:avLst/>
              <a:gdLst/>
              <a:ahLst/>
              <a:cxnLst/>
              <a:rect l="l" t="t" r="r" b="b"/>
              <a:pathLst>
                <a:path w="1295" h="676" extrusionOk="0">
                  <a:moveTo>
                    <a:pt x="1256" y="0"/>
                  </a:moveTo>
                  <a:lnTo>
                    <a:pt x="0" y="193"/>
                  </a:lnTo>
                  <a:lnTo>
                    <a:pt x="0" y="676"/>
                  </a:lnTo>
                  <a:lnTo>
                    <a:pt x="1294" y="425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69"/>
            <p:cNvSpPr/>
            <p:nvPr/>
          </p:nvSpPr>
          <p:spPr>
            <a:xfrm>
              <a:off x="-1882450" y="787567"/>
              <a:ext cx="38849" cy="20087"/>
            </a:xfrm>
            <a:custGeom>
              <a:avLst/>
              <a:gdLst/>
              <a:ahLst/>
              <a:cxnLst/>
              <a:rect l="l" t="t" r="r" b="b"/>
              <a:pathLst>
                <a:path w="1604" h="832" extrusionOk="0">
                  <a:moveTo>
                    <a:pt x="1282" y="188"/>
                  </a:moveTo>
                  <a:lnTo>
                    <a:pt x="1306" y="453"/>
                  </a:lnTo>
                  <a:lnTo>
                    <a:pt x="1306" y="453"/>
                  </a:lnTo>
                  <a:lnTo>
                    <a:pt x="329" y="619"/>
                  </a:lnTo>
                  <a:lnTo>
                    <a:pt x="305" y="625"/>
                  </a:lnTo>
                  <a:lnTo>
                    <a:pt x="294" y="343"/>
                  </a:lnTo>
                  <a:lnTo>
                    <a:pt x="294" y="343"/>
                  </a:lnTo>
                  <a:lnTo>
                    <a:pt x="1237" y="194"/>
                  </a:lnTo>
                  <a:lnTo>
                    <a:pt x="1282" y="188"/>
                  </a:lnTo>
                  <a:close/>
                  <a:moveTo>
                    <a:pt x="1430" y="1"/>
                  </a:moveTo>
                  <a:lnTo>
                    <a:pt x="329" y="155"/>
                  </a:lnTo>
                  <a:lnTo>
                    <a:pt x="175" y="175"/>
                  </a:lnTo>
                  <a:lnTo>
                    <a:pt x="78" y="213"/>
                  </a:lnTo>
                  <a:lnTo>
                    <a:pt x="20" y="252"/>
                  </a:lnTo>
                  <a:lnTo>
                    <a:pt x="1" y="290"/>
                  </a:lnTo>
                  <a:lnTo>
                    <a:pt x="20" y="754"/>
                  </a:lnTo>
                  <a:lnTo>
                    <a:pt x="20" y="793"/>
                  </a:lnTo>
                  <a:lnTo>
                    <a:pt x="59" y="831"/>
                  </a:lnTo>
                  <a:lnTo>
                    <a:pt x="136" y="831"/>
                  </a:lnTo>
                  <a:lnTo>
                    <a:pt x="1275" y="619"/>
                  </a:lnTo>
                  <a:lnTo>
                    <a:pt x="1430" y="599"/>
                  </a:lnTo>
                  <a:lnTo>
                    <a:pt x="1488" y="580"/>
                  </a:lnTo>
                  <a:lnTo>
                    <a:pt x="1546" y="561"/>
                  </a:lnTo>
                  <a:lnTo>
                    <a:pt x="1584" y="522"/>
                  </a:lnTo>
                  <a:lnTo>
                    <a:pt x="1604" y="464"/>
                  </a:lnTo>
                  <a:lnTo>
                    <a:pt x="1565" y="39"/>
                  </a:lnTo>
                  <a:lnTo>
                    <a:pt x="1546" y="20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69"/>
            <p:cNvSpPr/>
            <p:nvPr/>
          </p:nvSpPr>
          <p:spPr>
            <a:xfrm>
              <a:off x="-1778599" y="759128"/>
              <a:ext cx="13587" cy="31723"/>
            </a:xfrm>
            <a:custGeom>
              <a:avLst/>
              <a:gdLst/>
              <a:ahLst/>
              <a:cxnLst/>
              <a:rect l="l" t="t" r="r" b="b"/>
              <a:pathLst>
                <a:path w="561" h="1314" extrusionOk="0">
                  <a:moveTo>
                    <a:pt x="0" y="1"/>
                  </a:moveTo>
                  <a:lnTo>
                    <a:pt x="135" y="1314"/>
                  </a:lnTo>
                  <a:lnTo>
                    <a:pt x="560" y="1314"/>
                  </a:lnTo>
                  <a:lnTo>
                    <a:pt x="464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69"/>
            <p:cNvSpPr/>
            <p:nvPr/>
          </p:nvSpPr>
          <p:spPr>
            <a:xfrm>
              <a:off x="-1782353" y="757727"/>
              <a:ext cx="20611" cy="35007"/>
            </a:xfrm>
            <a:custGeom>
              <a:avLst/>
              <a:gdLst/>
              <a:ahLst/>
              <a:cxnLst/>
              <a:rect l="l" t="t" r="r" b="b"/>
              <a:pathLst>
                <a:path w="851" h="1450" extrusionOk="0">
                  <a:moveTo>
                    <a:pt x="305" y="157"/>
                  </a:moveTo>
                  <a:lnTo>
                    <a:pt x="486" y="172"/>
                  </a:lnTo>
                  <a:lnTo>
                    <a:pt x="486" y="172"/>
                  </a:lnTo>
                  <a:lnTo>
                    <a:pt x="561" y="1256"/>
                  </a:lnTo>
                  <a:lnTo>
                    <a:pt x="561" y="1314"/>
                  </a:lnTo>
                  <a:lnTo>
                    <a:pt x="423" y="1314"/>
                  </a:lnTo>
                  <a:lnTo>
                    <a:pt x="310" y="194"/>
                  </a:lnTo>
                  <a:lnTo>
                    <a:pt x="305" y="157"/>
                  </a:lnTo>
                  <a:close/>
                  <a:moveTo>
                    <a:pt x="136" y="1"/>
                  </a:moveTo>
                  <a:lnTo>
                    <a:pt x="136" y="1"/>
                  </a:lnTo>
                  <a:lnTo>
                    <a:pt x="78" y="20"/>
                  </a:lnTo>
                  <a:lnTo>
                    <a:pt x="71" y="27"/>
                  </a:lnTo>
                  <a:lnTo>
                    <a:pt x="71" y="27"/>
                  </a:lnTo>
                  <a:lnTo>
                    <a:pt x="39" y="39"/>
                  </a:lnTo>
                  <a:lnTo>
                    <a:pt x="20" y="78"/>
                  </a:lnTo>
                  <a:lnTo>
                    <a:pt x="1" y="97"/>
                  </a:lnTo>
                  <a:lnTo>
                    <a:pt x="116" y="1256"/>
                  </a:lnTo>
                  <a:lnTo>
                    <a:pt x="136" y="1411"/>
                  </a:lnTo>
                  <a:lnTo>
                    <a:pt x="155" y="1430"/>
                  </a:lnTo>
                  <a:lnTo>
                    <a:pt x="174" y="1449"/>
                  </a:lnTo>
                  <a:lnTo>
                    <a:pt x="657" y="1449"/>
                  </a:lnTo>
                  <a:lnTo>
                    <a:pt x="696" y="1430"/>
                  </a:lnTo>
                  <a:lnTo>
                    <a:pt x="773" y="1411"/>
                  </a:lnTo>
                  <a:lnTo>
                    <a:pt x="831" y="1391"/>
                  </a:lnTo>
                  <a:lnTo>
                    <a:pt x="850" y="1353"/>
                  </a:lnTo>
                  <a:lnTo>
                    <a:pt x="850" y="1333"/>
                  </a:lnTo>
                  <a:lnTo>
                    <a:pt x="773" y="213"/>
                  </a:lnTo>
                  <a:lnTo>
                    <a:pt x="754" y="59"/>
                  </a:lnTo>
                  <a:lnTo>
                    <a:pt x="734" y="39"/>
                  </a:lnTo>
                  <a:lnTo>
                    <a:pt x="715" y="39"/>
                  </a:lnTo>
                  <a:lnTo>
                    <a:pt x="274" y="4"/>
                  </a:lnTo>
                  <a:lnTo>
                    <a:pt x="274" y="4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69"/>
            <p:cNvSpPr/>
            <p:nvPr/>
          </p:nvSpPr>
          <p:spPr>
            <a:xfrm>
              <a:off x="-2099453" y="929762"/>
              <a:ext cx="13587" cy="31747"/>
            </a:xfrm>
            <a:custGeom>
              <a:avLst/>
              <a:gdLst/>
              <a:ahLst/>
              <a:cxnLst/>
              <a:rect l="l" t="t" r="r" b="b"/>
              <a:pathLst>
                <a:path w="561" h="1315" extrusionOk="0">
                  <a:moveTo>
                    <a:pt x="0" y="1"/>
                  </a:moveTo>
                  <a:lnTo>
                    <a:pt x="136" y="1314"/>
                  </a:lnTo>
                  <a:lnTo>
                    <a:pt x="560" y="1314"/>
                  </a:lnTo>
                  <a:lnTo>
                    <a:pt x="464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26D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69"/>
            <p:cNvSpPr/>
            <p:nvPr/>
          </p:nvSpPr>
          <p:spPr>
            <a:xfrm>
              <a:off x="-2103207" y="927903"/>
              <a:ext cx="20611" cy="35465"/>
            </a:xfrm>
            <a:custGeom>
              <a:avLst/>
              <a:gdLst/>
              <a:ahLst/>
              <a:cxnLst/>
              <a:rect l="l" t="t" r="r" b="b"/>
              <a:pathLst>
                <a:path w="851" h="1469" extrusionOk="0">
                  <a:moveTo>
                    <a:pt x="305" y="172"/>
                  </a:moveTo>
                  <a:lnTo>
                    <a:pt x="486" y="187"/>
                  </a:lnTo>
                  <a:lnTo>
                    <a:pt x="486" y="187"/>
                  </a:lnTo>
                  <a:lnTo>
                    <a:pt x="561" y="1275"/>
                  </a:lnTo>
                  <a:lnTo>
                    <a:pt x="561" y="1314"/>
                  </a:lnTo>
                  <a:lnTo>
                    <a:pt x="422" y="1314"/>
                  </a:lnTo>
                  <a:lnTo>
                    <a:pt x="310" y="213"/>
                  </a:lnTo>
                  <a:lnTo>
                    <a:pt x="305" y="172"/>
                  </a:lnTo>
                  <a:close/>
                  <a:moveTo>
                    <a:pt x="213" y="1"/>
                  </a:moveTo>
                  <a:lnTo>
                    <a:pt x="97" y="20"/>
                  </a:lnTo>
                  <a:lnTo>
                    <a:pt x="59" y="39"/>
                  </a:lnTo>
                  <a:lnTo>
                    <a:pt x="20" y="78"/>
                  </a:lnTo>
                  <a:lnTo>
                    <a:pt x="1" y="116"/>
                  </a:lnTo>
                  <a:lnTo>
                    <a:pt x="117" y="1256"/>
                  </a:lnTo>
                  <a:lnTo>
                    <a:pt x="136" y="1430"/>
                  </a:lnTo>
                  <a:lnTo>
                    <a:pt x="155" y="1449"/>
                  </a:lnTo>
                  <a:lnTo>
                    <a:pt x="175" y="1468"/>
                  </a:lnTo>
                  <a:lnTo>
                    <a:pt x="715" y="1468"/>
                  </a:lnTo>
                  <a:lnTo>
                    <a:pt x="773" y="1449"/>
                  </a:lnTo>
                  <a:lnTo>
                    <a:pt x="831" y="1410"/>
                  </a:lnTo>
                  <a:lnTo>
                    <a:pt x="851" y="1372"/>
                  </a:lnTo>
                  <a:lnTo>
                    <a:pt x="851" y="1352"/>
                  </a:lnTo>
                  <a:lnTo>
                    <a:pt x="773" y="232"/>
                  </a:lnTo>
                  <a:lnTo>
                    <a:pt x="754" y="78"/>
                  </a:lnTo>
                  <a:lnTo>
                    <a:pt x="754" y="59"/>
                  </a:lnTo>
                  <a:lnTo>
                    <a:pt x="735" y="39"/>
                  </a:lnTo>
                  <a:lnTo>
                    <a:pt x="677" y="39"/>
                  </a:lnTo>
                  <a:lnTo>
                    <a:pt x="236" y="3"/>
                  </a:lnTo>
                  <a:lnTo>
                    <a:pt x="236" y="3"/>
                  </a:lnTo>
                  <a:lnTo>
                    <a:pt x="233" y="1"/>
                  </a:lnTo>
                  <a:lnTo>
                    <a:pt x="227" y="2"/>
                  </a:lnTo>
                  <a:lnTo>
                    <a:pt x="227" y="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69"/>
            <p:cNvSpPr/>
            <p:nvPr/>
          </p:nvSpPr>
          <p:spPr>
            <a:xfrm>
              <a:off x="-1717809" y="889687"/>
              <a:ext cx="29960" cy="29840"/>
            </a:xfrm>
            <a:custGeom>
              <a:avLst/>
              <a:gdLst/>
              <a:ahLst/>
              <a:cxnLst/>
              <a:rect l="l" t="t" r="r" b="b"/>
              <a:pathLst>
                <a:path w="1237" h="1236" extrusionOk="0">
                  <a:moveTo>
                    <a:pt x="966" y="0"/>
                  </a:moveTo>
                  <a:lnTo>
                    <a:pt x="1" y="888"/>
                  </a:lnTo>
                  <a:lnTo>
                    <a:pt x="271" y="1236"/>
                  </a:lnTo>
                  <a:lnTo>
                    <a:pt x="1236" y="406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A26D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69"/>
            <p:cNvSpPr/>
            <p:nvPr/>
          </p:nvSpPr>
          <p:spPr>
            <a:xfrm>
              <a:off x="-1721078" y="887804"/>
              <a:ext cx="36500" cy="33606"/>
            </a:xfrm>
            <a:custGeom>
              <a:avLst/>
              <a:gdLst/>
              <a:ahLst/>
              <a:cxnLst/>
              <a:rect l="l" t="t" r="r" b="b"/>
              <a:pathLst>
                <a:path w="1507" h="1392" extrusionOk="0">
                  <a:moveTo>
                    <a:pt x="1058" y="253"/>
                  </a:moveTo>
                  <a:lnTo>
                    <a:pt x="1211" y="501"/>
                  </a:lnTo>
                  <a:lnTo>
                    <a:pt x="443" y="1147"/>
                  </a:lnTo>
                  <a:lnTo>
                    <a:pt x="443" y="1147"/>
                  </a:lnTo>
                  <a:lnTo>
                    <a:pt x="297" y="944"/>
                  </a:lnTo>
                  <a:lnTo>
                    <a:pt x="297" y="944"/>
                  </a:lnTo>
                  <a:lnTo>
                    <a:pt x="1058" y="253"/>
                  </a:lnTo>
                  <a:close/>
                  <a:moveTo>
                    <a:pt x="1140" y="1"/>
                  </a:moveTo>
                  <a:lnTo>
                    <a:pt x="1101" y="14"/>
                  </a:lnTo>
                  <a:lnTo>
                    <a:pt x="1062" y="20"/>
                  </a:lnTo>
                  <a:lnTo>
                    <a:pt x="1024" y="39"/>
                  </a:lnTo>
                  <a:lnTo>
                    <a:pt x="1014" y="49"/>
                  </a:lnTo>
                  <a:lnTo>
                    <a:pt x="1014" y="49"/>
                  </a:lnTo>
                  <a:lnTo>
                    <a:pt x="985" y="59"/>
                  </a:lnTo>
                  <a:lnTo>
                    <a:pt x="155" y="831"/>
                  </a:lnTo>
                  <a:lnTo>
                    <a:pt x="20" y="947"/>
                  </a:lnTo>
                  <a:lnTo>
                    <a:pt x="0" y="986"/>
                  </a:lnTo>
                  <a:lnTo>
                    <a:pt x="0" y="1005"/>
                  </a:lnTo>
                  <a:lnTo>
                    <a:pt x="0" y="1024"/>
                  </a:lnTo>
                  <a:lnTo>
                    <a:pt x="271" y="1372"/>
                  </a:lnTo>
                  <a:lnTo>
                    <a:pt x="290" y="1391"/>
                  </a:lnTo>
                  <a:lnTo>
                    <a:pt x="387" y="1391"/>
                  </a:lnTo>
                  <a:lnTo>
                    <a:pt x="464" y="1372"/>
                  </a:lnTo>
                  <a:lnTo>
                    <a:pt x="502" y="1333"/>
                  </a:lnTo>
                  <a:lnTo>
                    <a:pt x="1352" y="599"/>
                  </a:lnTo>
                  <a:lnTo>
                    <a:pt x="1487" y="503"/>
                  </a:lnTo>
                  <a:lnTo>
                    <a:pt x="1507" y="464"/>
                  </a:lnTo>
                  <a:lnTo>
                    <a:pt x="1507" y="426"/>
                  </a:lnTo>
                  <a:lnTo>
                    <a:pt x="1253" y="45"/>
                  </a:lnTo>
                  <a:lnTo>
                    <a:pt x="1256" y="39"/>
                  </a:lnTo>
                  <a:lnTo>
                    <a:pt x="1236" y="20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69"/>
            <p:cNvSpPr/>
            <p:nvPr/>
          </p:nvSpPr>
          <p:spPr>
            <a:xfrm>
              <a:off x="-1992816" y="763328"/>
              <a:ext cx="20611" cy="36383"/>
            </a:xfrm>
            <a:custGeom>
              <a:avLst/>
              <a:gdLst/>
              <a:ahLst/>
              <a:cxnLst/>
              <a:rect l="l" t="t" r="r" b="b"/>
              <a:pathLst>
                <a:path w="851" h="1507" extrusionOk="0">
                  <a:moveTo>
                    <a:pt x="348" y="1"/>
                  </a:moveTo>
                  <a:lnTo>
                    <a:pt x="0" y="1237"/>
                  </a:lnTo>
                  <a:lnTo>
                    <a:pt x="522" y="1507"/>
                  </a:lnTo>
                  <a:lnTo>
                    <a:pt x="850" y="213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A26D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69"/>
            <p:cNvSpPr/>
            <p:nvPr/>
          </p:nvSpPr>
          <p:spPr>
            <a:xfrm>
              <a:off x="-1996086" y="761011"/>
              <a:ext cx="27151" cy="41042"/>
            </a:xfrm>
            <a:custGeom>
              <a:avLst/>
              <a:gdLst/>
              <a:ahLst/>
              <a:cxnLst/>
              <a:rect l="l" t="t" r="r" b="b"/>
              <a:pathLst>
                <a:path w="1121" h="1700" extrusionOk="0">
                  <a:moveTo>
                    <a:pt x="586" y="262"/>
                  </a:moveTo>
                  <a:lnTo>
                    <a:pt x="822" y="365"/>
                  </a:lnTo>
                  <a:lnTo>
                    <a:pt x="571" y="1421"/>
                  </a:lnTo>
                  <a:lnTo>
                    <a:pt x="299" y="1280"/>
                  </a:lnTo>
                  <a:lnTo>
                    <a:pt x="586" y="262"/>
                  </a:lnTo>
                  <a:close/>
                  <a:moveTo>
                    <a:pt x="541" y="0"/>
                  </a:moveTo>
                  <a:lnTo>
                    <a:pt x="464" y="19"/>
                  </a:lnTo>
                  <a:lnTo>
                    <a:pt x="386" y="39"/>
                  </a:lnTo>
                  <a:lnTo>
                    <a:pt x="367" y="77"/>
                  </a:lnTo>
                  <a:lnTo>
                    <a:pt x="348" y="116"/>
                  </a:lnTo>
                  <a:lnTo>
                    <a:pt x="0" y="1352"/>
                  </a:lnTo>
                  <a:lnTo>
                    <a:pt x="0" y="1390"/>
                  </a:lnTo>
                  <a:lnTo>
                    <a:pt x="20" y="1410"/>
                  </a:lnTo>
                  <a:lnTo>
                    <a:pt x="560" y="1680"/>
                  </a:lnTo>
                  <a:lnTo>
                    <a:pt x="599" y="1699"/>
                  </a:lnTo>
                  <a:lnTo>
                    <a:pt x="657" y="1699"/>
                  </a:lnTo>
                  <a:lnTo>
                    <a:pt x="715" y="1680"/>
                  </a:lnTo>
                  <a:lnTo>
                    <a:pt x="753" y="1661"/>
                  </a:lnTo>
                  <a:lnTo>
                    <a:pt x="792" y="1642"/>
                  </a:lnTo>
                  <a:lnTo>
                    <a:pt x="811" y="1603"/>
                  </a:lnTo>
                  <a:lnTo>
                    <a:pt x="811" y="1584"/>
                  </a:lnTo>
                  <a:lnTo>
                    <a:pt x="1082" y="464"/>
                  </a:lnTo>
                  <a:lnTo>
                    <a:pt x="1120" y="290"/>
                  </a:lnTo>
                  <a:lnTo>
                    <a:pt x="1120" y="251"/>
                  </a:lnTo>
                  <a:lnTo>
                    <a:pt x="1101" y="232"/>
                  </a:lnTo>
                  <a:lnTo>
                    <a:pt x="599" y="19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37" name="Google Shape;8437;p69"/>
          <p:cNvSpPr/>
          <p:nvPr/>
        </p:nvSpPr>
        <p:spPr>
          <a:xfrm rot="82048" flipH="1">
            <a:off x="7134230" y="3433213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8" name="Google Shape;8438;p69"/>
          <p:cNvSpPr/>
          <p:nvPr/>
        </p:nvSpPr>
        <p:spPr>
          <a:xfrm rot="82048" flipH="1">
            <a:off x="7134230" y="2253276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9" name="Google Shape;8439;p69"/>
          <p:cNvSpPr/>
          <p:nvPr/>
        </p:nvSpPr>
        <p:spPr>
          <a:xfrm rot="82048" flipH="1">
            <a:off x="7134230" y="1082325"/>
            <a:ext cx="870070" cy="827606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40" name="Google Shape;8440;p69"/>
          <p:cNvGrpSpPr/>
          <p:nvPr/>
        </p:nvGrpSpPr>
        <p:grpSpPr>
          <a:xfrm>
            <a:off x="3421734" y="3584375"/>
            <a:ext cx="713100" cy="525300"/>
            <a:chOff x="-811950" y="2520050"/>
            <a:chExt cx="713100" cy="525300"/>
          </a:xfrm>
        </p:grpSpPr>
        <p:sp>
          <p:nvSpPr>
            <p:cNvPr id="8441" name="Google Shape;8441;p69"/>
            <p:cNvSpPr/>
            <p:nvPr/>
          </p:nvSpPr>
          <p:spPr>
            <a:xfrm>
              <a:off x="-797000" y="2736825"/>
              <a:ext cx="685575" cy="307575"/>
            </a:xfrm>
            <a:custGeom>
              <a:avLst/>
              <a:gdLst/>
              <a:ahLst/>
              <a:cxnLst/>
              <a:rect l="l" t="t" r="r" b="b"/>
              <a:pathLst>
                <a:path w="27423" h="12303" extrusionOk="0">
                  <a:moveTo>
                    <a:pt x="619" y="1"/>
                  </a:moveTo>
                  <a:lnTo>
                    <a:pt x="406" y="39"/>
                  </a:lnTo>
                  <a:lnTo>
                    <a:pt x="310" y="58"/>
                  </a:lnTo>
                  <a:lnTo>
                    <a:pt x="232" y="97"/>
                  </a:lnTo>
                  <a:lnTo>
                    <a:pt x="155" y="136"/>
                  </a:lnTo>
                  <a:lnTo>
                    <a:pt x="117" y="194"/>
                  </a:lnTo>
                  <a:lnTo>
                    <a:pt x="59" y="271"/>
                  </a:lnTo>
                  <a:lnTo>
                    <a:pt x="39" y="367"/>
                  </a:lnTo>
                  <a:lnTo>
                    <a:pt x="20" y="773"/>
                  </a:lnTo>
                  <a:lnTo>
                    <a:pt x="20" y="1217"/>
                  </a:lnTo>
                  <a:lnTo>
                    <a:pt x="20" y="2086"/>
                  </a:lnTo>
                  <a:lnTo>
                    <a:pt x="1" y="2530"/>
                  </a:lnTo>
                  <a:lnTo>
                    <a:pt x="20" y="2994"/>
                  </a:lnTo>
                  <a:lnTo>
                    <a:pt x="39" y="3457"/>
                  </a:lnTo>
                  <a:lnTo>
                    <a:pt x="78" y="3902"/>
                  </a:lnTo>
                  <a:lnTo>
                    <a:pt x="136" y="4365"/>
                  </a:lnTo>
                  <a:lnTo>
                    <a:pt x="213" y="4809"/>
                  </a:lnTo>
                  <a:lnTo>
                    <a:pt x="329" y="5253"/>
                  </a:lnTo>
                  <a:lnTo>
                    <a:pt x="464" y="5678"/>
                  </a:lnTo>
                  <a:lnTo>
                    <a:pt x="638" y="6161"/>
                  </a:lnTo>
                  <a:lnTo>
                    <a:pt x="850" y="6605"/>
                  </a:lnTo>
                  <a:lnTo>
                    <a:pt x="986" y="6837"/>
                  </a:lnTo>
                  <a:lnTo>
                    <a:pt x="1121" y="7049"/>
                  </a:lnTo>
                  <a:lnTo>
                    <a:pt x="1256" y="7262"/>
                  </a:lnTo>
                  <a:lnTo>
                    <a:pt x="1410" y="7455"/>
                  </a:lnTo>
                  <a:lnTo>
                    <a:pt x="1623" y="7706"/>
                  </a:lnTo>
                  <a:lnTo>
                    <a:pt x="1855" y="7938"/>
                  </a:lnTo>
                  <a:lnTo>
                    <a:pt x="2106" y="8169"/>
                  </a:lnTo>
                  <a:lnTo>
                    <a:pt x="2357" y="8382"/>
                  </a:lnTo>
                  <a:lnTo>
                    <a:pt x="2608" y="8575"/>
                  </a:lnTo>
                  <a:lnTo>
                    <a:pt x="2878" y="8768"/>
                  </a:lnTo>
                  <a:lnTo>
                    <a:pt x="3438" y="9135"/>
                  </a:lnTo>
                  <a:lnTo>
                    <a:pt x="4191" y="9560"/>
                  </a:lnTo>
                  <a:lnTo>
                    <a:pt x="4983" y="9965"/>
                  </a:lnTo>
                  <a:lnTo>
                    <a:pt x="5775" y="10332"/>
                  </a:lnTo>
                  <a:lnTo>
                    <a:pt x="6605" y="10641"/>
                  </a:lnTo>
                  <a:lnTo>
                    <a:pt x="7204" y="10834"/>
                  </a:lnTo>
                  <a:lnTo>
                    <a:pt x="7822" y="11027"/>
                  </a:lnTo>
                  <a:lnTo>
                    <a:pt x="8440" y="11182"/>
                  </a:lnTo>
                  <a:lnTo>
                    <a:pt x="9077" y="11336"/>
                  </a:lnTo>
                  <a:lnTo>
                    <a:pt x="9714" y="11452"/>
                  </a:lnTo>
                  <a:lnTo>
                    <a:pt x="10332" y="11568"/>
                  </a:lnTo>
                  <a:lnTo>
                    <a:pt x="10970" y="11665"/>
                  </a:lnTo>
                  <a:lnTo>
                    <a:pt x="11626" y="11761"/>
                  </a:lnTo>
                  <a:lnTo>
                    <a:pt x="12901" y="11916"/>
                  </a:lnTo>
                  <a:lnTo>
                    <a:pt x="14195" y="12051"/>
                  </a:lnTo>
                  <a:lnTo>
                    <a:pt x="15488" y="12167"/>
                  </a:lnTo>
                  <a:lnTo>
                    <a:pt x="16782" y="12302"/>
                  </a:lnTo>
                  <a:lnTo>
                    <a:pt x="17169" y="12263"/>
                  </a:lnTo>
                  <a:lnTo>
                    <a:pt x="17574" y="12225"/>
                  </a:lnTo>
                  <a:lnTo>
                    <a:pt x="18018" y="12109"/>
                  </a:lnTo>
                  <a:lnTo>
                    <a:pt x="18482" y="12032"/>
                  </a:lnTo>
                  <a:lnTo>
                    <a:pt x="18965" y="11974"/>
                  </a:lnTo>
                  <a:lnTo>
                    <a:pt x="19428" y="11954"/>
                  </a:lnTo>
                  <a:lnTo>
                    <a:pt x="20374" y="11916"/>
                  </a:lnTo>
                  <a:lnTo>
                    <a:pt x="20838" y="11896"/>
                  </a:lnTo>
                  <a:lnTo>
                    <a:pt x="21321" y="11858"/>
                  </a:lnTo>
                  <a:lnTo>
                    <a:pt x="23059" y="11221"/>
                  </a:lnTo>
                  <a:lnTo>
                    <a:pt x="23174" y="11201"/>
                  </a:lnTo>
                  <a:lnTo>
                    <a:pt x="23252" y="11201"/>
                  </a:lnTo>
                  <a:lnTo>
                    <a:pt x="23541" y="11085"/>
                  </a:lnTo>
                  <a:lnTo>
                    <a:pt x="23773" y="10931"/>
                  </a:lnTo>
                  <a:lnTo>
                    <a:pt x="23986" y="10796"/>
                  </a:lnTo>
                  <a:lnTo>
                    <a:pt x="24101" y="10757"/>
                  </a:lnTo>
                  <a:lnTo>
                    <a:pt x="24217" y="10757"/>
                  </a:lnTo>
                  <a:lnTo>
                    <a:pt x="24372" y="10661"/>
                  </a:lnTo>
                  <a:lnTo>
                    <a:pt x="24584" y="10525"/>
                  </a:lnTo>
                  <a:lnTo>
                    <a:pt x="25067" y="10120"/>
                  </a:lnTo>
                  <a:lnTo>
                    <a:pt x="25318" y="9927"/>
                  </a:lnTo>
                  <a:lnTo>
                    <a:pt x="25550" y="9695"/>
                  </a:lnTo>
                  <a:lnTo>
                    <a:pt x="25820" y="9347"/>
                  </a:lnTo>
                  <a:lnTo>
                    <a:pt x="26091" y="9000"/>
                  </a:lnTo>
                  <a:lnTo>
                    <a:pt x="26129" y="8961"/>
                  </a:lnTo>
                  <a:lnTo>
                    <a:pt x="26303" y="8575"/>
                  </a:lnTo>
                  <a:lnTo>
                    <a:pt x="26496" y="8189"/>
                  </a:lnTo>
                  <a:lnTo>
                    <a:pt x="26496" y="8111"/>
                  </a:lnTo>
                  <a:lnTo>
                    <a:pt x="26496" y="8034"/>
                  </a:lnTo>
                  <a:lnTo>
                    <a:pt x="26612" y="7687"/>
                  </a:lnTo>
                  <a:lnTo>
                    <a:pt x="26728" y="7339"/>
                  </a:lnTo>
                  <a:lnTo>
                    <a:pt x="26805" y="7165"/>
                  </a:lnTo>
                  <a:lnTo>
                    <a:pt x="26902" y="7011"/>
                  </a:lnTo>
                  <a:lnTo>
                    <a:pt x="26998" y="6856"/>
                  </a:lnTo>
                  <a:lnTo>
                    <a:pt x="27114" y="6721"/>
                  </a:lnTo>
                  <a:lnTo>
                    <a:pt x="27249" y="6006"/>
                  </a:lnTo>
                  <a:lnTo>
                    <a:pt x="27365" y="5292"/>
                  </a:lnTo>
                  <a:lnTo>
                    <a:pt x="27404" y="4983"/>
                  </a:lnTo>
                  <a:lnTo>
                    <a:pt x="27423" y="4674"/>
                  </a:lnTo>
                  <a:lnTo>
                    <a:pt x="27423" y="4365"/>
                  </a:lnTo>
                  <a:lnTo>
                    <a:pt x="27404" y="4056"/>
                  </a:lnTo>
                  <a:lnTo>
                    <a:pt x="27365" y="3766"/>
                  </a:lnTo>
                  <a:lnTo>
                    <a:pt x="27288" y="3477"/>
                  </a:lnTo>
                  <a:lnTo>
                    <a:pt x="27191" y="3206"/>
                  </a:lnTo>
                  <a:lnTo>
                    <a:pt x="27037" y="2936"/>
                  </a:lnTo>
                  <a:lnTo>
                    <a:pt x="26921" y="2781"/>
                  </a:lnTo>
                  <a:lnTo>
                    <a:pt x="26766" y="2627"/>
                  </a:lnTo>
                  <a:lnTo>
                    <a:pt x="26612" y="2492"/>
                  </a:lnTo>
                  <a:lnTo>
                    <a:pt x="26457" y="2357"/>
                  </a:lnTo>
                  <a:lnTo>
                    <a:pt x="26264" y="2260"/>
                  </a:lnTo>
                  <a:lnTo>
                    <a:pt x="26091" y="2163"/>
                  </a:lnTo>
                  <a:lnTo>
                    <a:pt x="25878" y="2086"/>
                  </a:lnTo>
                  <a:lnTo>
                    <a:pt x="25685" y="2028"/>
                  </a:lnTo>
                  <a:lnTo>
                    <a:pt x="25473" y="1970"/>
                  </a:lnTo>
                  <a:lnTo>
                    <a:pt x="25260" y="1932"/>
                  </a:lnTo>
                  <a:lnTo>
                    <a:pt x="24816" y="1893"/>
                  </a:lnTo>
                  <a:lnTo>
                    <a:pt x="24372" y="1874"/>
                  </a:lnTo>
                  <a:lnTo>
                    <a:pt x="23928" y="1893"/>
                  </a:lnTo>
                  <a:lnTo>
                    <a:pt x="23503" y="1932"/>
                  </a:lnTo>
                  <a:lnTo>
                    <a:pt x="23078" y="2009"/>
                  </a:lnTo>
                  <a:lnTo>
                    <a:pt x="22672" y="2067"/>
                  </a:lnTo>
                  <a:lnTo>
                    <a:pt x="22248" y="2163"/>
                  </a:lnTo>
                  <a:lnTo>
                    <a:pt x="21417" y="2357"/>
                  </a:lnTo>
                  <a:lnTo>
                    <a:pt x="20587" y="2569"/>
                  </a:lnTo>
                  <a:lnTo>
                    <a:pt x="18907" y="3032"/>
                  </a:lnTo>
                  <a:lnTo>
                    <a:pt x="18076" y="3245"/>
                  </a:lnTo>
                  <a:lnTo>
                    <a:pt x="17246" y="3419"/>
                  </a:lnTo>
                  <a:lnTo>
                    <a:pt x="16493" y="3535"/>
                  </a:lnTo>
                  <a:lnTo>
                    <a:pt x="15740" y="3612"/>
                  </a:lnTo>
                  <a:lnTo>
                    <a:pt x="15006" y="3650"/>
                  </a:lnTo>
                  <a:lnTo>
                    <a:pt x="14253" y="3650"/>
                  </a:lnTo>
                  <a:lnTo>
                    <a:pt x="13499" y="3631"/>
                  </a:lnTo>
                  <a:lnTo>
                    <a:pt x="12746" y="3573"/>
                  </a:lnTo>
                  <a:lnTo>
                    <a:pt x="11993" y="3477"/>
                  </a:lnTo>
                  <a:lnTo>
                    <a:pt x="11259" y="3341"/>
                  </a:lnTo>
                  <a:lnTo>
                    <a:pt x="10525" y="3168"/>
                  </a:lnTo>
                  <a:lnTo>
                    <a:pt x="9792" y="2975"/>
                  </a:lnTo>
                  <a:lnTo>
                    <a:pt x="9077" y="2762"/>
                  </a:lnTo>
                  <a:lnTo>
                    <a:pt x="8363" y="2492"/>
                  </a:lnTo>
                  <a:lnTo>
                    <a:pt x="7667" y="2221"/>
                  </a:lnTo>
                  <a:lnTo>
                    <a:pt x="6972" y="1893"/>
                  </a:lnTo>
                  <a:lnTo>
                    <a:pt x="6296" y="1565"/>
                  </a:lnTo>
                  <a:lnTo>
                    <a:pt x="5640" y="1198"/>
                  </a:lnTo>
                  <a:lnTo>
                    <a:pt x="5157" y="908"/>
                  </a:lnTo>
                  <a:lnTo>
                    <a:pt x="4693" y="638"/>
                  </a:lnTo>
                  <a:lnTo>
                    <a:pt x="4442" y="522"/>
                  </a:lnTo>
                  <a:lnTo>
                    <a:pt x="4211" y="406"/>
                  </a:lnTo>
                  <a:lnTo>
                    <a:pt x="3940" y="310"/>
                  </a:lnTo>
                  <a:lnTo>
                    <a:pt x="3689" y="213"/>
                  </a:lnTo>
                  <a:lnTo>
                    <a:pt x="3419" y="155"/>
                  </a:lnTo>
                  <a:lnTo>
                    <a:pt x="3148" y="97"/>
                  </a:lnTo>
                  <a:lnTo>
                    <a:pt x="2878" y="58"/>
                  </a:lnTo>
                  <a:lnTo>
                    <a:pt x="2588" y="39"/>
                  </a:lnTo>
                  <a:lnTo>
                    <a:pt x="2028" y="20"/>
                  </a:lnTo>
                  <a:lnTo>
                    <a:pt x="1468" y="39"/>
                  </a:lnTo>
                  <a:lnTo>
                    <a:pt x="1082" y="20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69"/>
            <p:cNvSpPr/>
            <p:nvPr/>
          </p:nvSpPr>
          <p:spPr>
            <a:xfrm>
              <a:off x="-790225" y="2664400"/>
              <a:ext cx="200850" cy="42525"/>
            </a:xfrm>
            <a:custGeom>
              <a:avLst/>
              <a:gdLst/>
              <a:ahLst/>
              <a:cxnLst/>
              <a:rect l="l" t="t" r="r" b="b"/>
              <a:pathLst>
                <a:path w="8034" h="1701" extrusionOk="0">
                  <a:moveTo>
                    <a:pt x="734" y="1"/>
                  </a:moveTo>
                  <a:lnTo>
                    <a:pt x="637" y="20"/>
                  </a:lnTo>
                  <a:lnTo>
                    <a:pt x="599" y="59"/>
                  </a:lnTo>
                  <a:lnTo>
                    <a:pt x="560" y="78"/>
                  </a:lnTo>
                  <a:lnTo>
                    <a:pt x="406" y="426"/>
                  </a:lnTo>
                  <a:lnTo>
                    <a:pt x="251" y="793"/>
                  </a:lnTo>
                  <a:lnTo>
                    <a:pt x="116" y="1160"/>
                  </a:lnTo>
                  <a:lnTo>
                    <a:pt x="0" y="1526"/>
                  </a:lnTo>
                  <a:lnTo>
                    <a:pt x="309" y="1179"/>
                  </a:lnTo>
                  <a:lnTo>
                    <a:pt x="444" y="1005"/>
                  </a:lnTo>
                  <a:lnTo>
                    <a:pt x="599" y="831"/>
                  </a:lnTo>
                  <a:lnTo>
                    <a:pt x="657" y="754"/>
                  </a:lnTo>
                  <a:lnTo>
                    <a:pt x="734" y="715"/>
                  </a:lnTo>
                  <a:lnTo>
                    <a:pt x="869" y="406"/>
                  </a:lnTo>
                  <a:lnTo>
                    <a:pt x="1719" y="1044"/>
                  </a:lnTo>
                  <a:lnTo>
                    <a:pt x="2568" y="1662"/>
                  </a:lnTo>
                  <a:lnTo>
                    <a:pt x="2646" y="1700"/>
                  </a:lnTo>
                  <a:lnTo>
                    <a:pt x="2800" y="1700"/>
                  </a:lnTo>
                  <a:lnTo>
                    <a:pt x="2877" y="1681"/>
                  </a:lnTo>
                  <a:lnTo>
                    <a:pt x="3167" y="1507"/>
                  </a:lnTo>
                  <a:lnTo>
                    <a:pt x="3476" y="1353"/>
                  </a:lnTo>
                  <a:lnTo>
                    <a:pt x="3785" y="1198"/>
                  </a:lnTo>
                  <a:lnTo>
                    <a:pt x="4094" y="1082"/>
                  </a:lnTo>
                  <a:lnTo>
                    <a:pt x="4403" y="966"/>
                  </a:lnTo>
                  <a:lnTo>
                    <a:pt x="4712" y="851"/>
                  </a:lnTo>
                  <a:lnTo>
                    <a:pt x="5040" y="754"/>
                  </a:lnTo>
                  <a:lnTo>
                    <a:pt x="5369" y="677"/>
                  </a:lnTo>
                  <a:lnTo>
                    <a:pt x="6025" y="522"/>
                  </a:lnTo>
                  <a:lnTo>
                    <a:pt x="6682" y="426"/>
                  </a:lnTo>
                  <a:lnTo>
                    <a:pt x="7358" y="387"/>
                  </a:lnTo>
                  <a:lnTo>
                    <a:pt x="8034" y="368"/>
                  </a:lnTo>
                  <a:lnTo>
                    <a:pt x="7995" y="252"/>
                  </a:lnTo>
                  <a:lnTo>
                    <a:pt x="7995" y="117"/>
                  </a:lnTo>
                  <a:lnTo>
                    <a:pt x="7319" y="136"/>
                  </a:lnTo>
                  <a:lnTo>
                    <a:pt x="6624" y="194"/>
                  </a:lnTo>
                  <a:lnTo>
                    <a:pt x="5948" y="290"/>
                  </a:lnTo>
                  <a:lnTo>
                    <a:pt x="5291" y="426"/>
                  </a:lnTo>
                  <a:lnTo>
                    <a:pt x="4635" y="599"/>
                  </a:lnTo>
                  <a:lnTo>
                    <a:pt x="4306" y="696"/>
                  </a:lnTo>
                  <a:lnTo>
                    <a:pt x="3978" y="812"/>
                  </a:lnTo>
                  <a:lnTo>
                    <a:pt x="3669" y="947"/>
                  </a:lnTo>
                  <a:lnTo>
                    <a:pt x="3360" y="1082"/>
                  </a:lnTo>
                  <a:lnTo>
                    <a:pt x="3051" y="1237"/>
                  </a:lnTo>
                  <a:lnTo>
                    <a:pt x="2742" y="1411"/>
                  </a:lnTo>
                  <a:lnTo>
                    <a:pt x="1815" y="735"/>
                  </a:lnTo>
                  <a:lnTo>
                    <a:pt x="927" y="39"/>
                  </a:lnTo>
                  <a:lnTo>
                    <a:pt x="830" y="20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69"/>
            <p:cNvSpPr/>
            <p:nvPr/>
          </p:nvSpPr>
          <p:spPr>
            <a:xfrm>
              <a:off x="-805675" y="2739725"/>
              <a:ext cx="705375" cy="305625"/>
            </a:xfrm>
            <a:custGeom>
              <a:avLst/>
              <a:gdLst/>
              <a:ahLst/>
              <a:cxnLst/>
              <a:rect l="l" t="t" r="r" b="b"/>
              <a:pathLst>
                <a:path w="28215" h="12225" extrusionOk="0">
                  <a:moveTo>
                    <a:pt x="21706" y="0"/>
                  </a:moveTo>
                  <a:lnTo>
                    <a:pt x="21706" y="155"/>
                  </a:lnTo>
                  <a:lnTo>
                    <a:pt x="21687" y="329"/>
                  </a:lnTo>
                  <a:lnTo>
                    <a:pt x="22421" y="792"/>
                  </a:lnTo>
                  <a:lnTo>
                    <a:pt x="22768" y="1024"/>
                  </a:lnTo>
                  <a:lnTo>
                    <a:pt x="23116" y="1275"/>
                  </a:lnTo>
                  <a:lnTo>
                    <a:pt x="23464" y="1545"/>
                  </a:lnTo>
                  <a:lnTo>
                    <a:pt x="23792" y="1816"/>
                  </a:lnTo>
                  <a:lnTo>
                    <a:pt x="24120" y="2105"/>
                  </a:lnTo>
                  <a:lnTo>
                    <a:pt x="24448" y="2395"/>
                  </a:lnTo>
                  <a:lnTo>
                    <a:pt x="24506" y="2434"/>
                  </a:lnTo>
                  <a:lnTo>
                    <a:pt x="24584" y="2453"/>
                  </a:lnTo>
                  <a:lnTo>
                    <a:pt x="24719" y="2453"/>
                  </a:lnTo>
                  <a:lnTo>
                    <a:pt x="25491" y="2183"/>
                  </a:lnTo>
                  <a:lnTo>
                    <a:pt x="26244" y="1893"/>
                  </a:lnTo>
                  <a:lnTo>
                    <a:pt x="26631" y="1738"/>
                  </a:lnTo>
                  <a:lnTo>
                    <a:pt x="26998" y="1565"/>
                  </a:lnTo>
                  <a:lnTo>
                    <a:pt x="27345" y="1391"/>
                  </a:lnTo>
                  <a:lnTo>
                    <a:pt x="27712" y="1198"/>
                  </a:lnTo>
                  <a:lnTo>
                    <a:pt x="27770" y="1796"/>
                  </a:lnTo>
                  <a:lnTo>
                    <a:pt x="27789" y="2395"/>
                  </a:lnTo>
                  <a:lnTo>
                    <a:pt x="27789" y="2994"/>
                  </a:lnTo>
                  <a:lnTo>
                    <a:pt x="27751" y="3592"/>
                  </a:lnTo>
                  <a:lnTo>
                    <a:pt x="27673" y="4172"/>
                  </a:lnTo>
                  <a:lnTo>
                    <a:pt x="27577" y="4770"/>
                  </a:lnTo>
                  <a:lnTo>
                    <a:pt x="27461" y="5350"/>
                  </a:lnTo>
                  <a:lnTo>
                    <a:pt x="27307" y="5929"/>
                  </a:lnTo>
                  <a:lnTo>
                    <a:pt x="27191" y="6335"/>
                  </a:lnTo>
                  <a:lnTo>
                    <a:pt x="27055" y="6740"/>
                  </a:lnTo>
                  <a:lnTo>
                    <a:pt x="26920" y="7146"/>
                  </a:lnTo>
                  <a:lnTo>
                    <a:pt x="26766" y="7532"/>
                  </a:lnTo>
                  <a:lnTo>
                    <a:pt x="26592" y="7880"/>
                  </a:lnTo>
                  <a:lnTo>
                    <a:pt x="26457" y="8150"/>
                  </a:lnTo>
                  <a:lnTo>
                    <a:pt x="26341" y="8382"/>
                  </a:lnTo>
                  <a:lnTo>
                    <a:pt x="26225" y="8613"/>
                  </a:lnTo>
                  <a:lnTo>
                    <a:pt x="26090" y="8826"/>
                  </a:lnTo>
                  <a:lnTo>
                    <a:pt x="25955" y="9038"/>
                  </a:lnTo>
                  <a:lnTo>
                    <a:pt x="25800" y="9231"/>
                  </a:lnTo>
                  <a:lnTo>
                    <a:pt x="25626" y="9405"/>
                  </a:lnTo>
                  <a:lnTo>
                    <a:pt x="25453" y="9598"/>
                  </a:lnTo>
                  <a:lnTo>
                    <a:pt x="25279" y="9772"/>
                  </a:lnTo>
                  <a:lnTo>
                    <a:pt x="24893" y="10081"/>
                  </a:lnTo>
                  <a:lnTo>
                    <a:pt x="24487" y="10371"/>
                  </a:lnTo>
                  <a:lnTo>
                    <a:pt x="24043" y="10622"/>
                  </a:lnTo>
                  <a:lnTo>
                    <a:pt x="23579" y="10854"/>
                  </a:lnTo>
                  <a:lnTo>
                    <a:pt x="23116" y="11047"/>
                  </a:lnTo>
                  <a:lnTo>
                    <a:pt x="22614" y="11220"/>
                  </a:lnTo>
                  <a:lnTo>
                    <a:pt x="22112" y="11375"/>
                  </a:lnTo>
                  <a:lnTo>
                    <a:pt x="21610" y="11510"/>
                  </a:lnTo>
                  <a:lnTo>
                    <a:pt x="21088" y="11626"/>
                  </a:lnTo>
                  <a:lnTo>
                    <a:pt x="20586" y="11703"/>
                  </a:lnTo>
                  <a:lnTo>
                    <a:pt x="20084" y="11780"/>
                  </a:lnTo>
                  <a:lnTo>
                    <a:pt x="19582" y="11838"/>
                  </a:lnTo>
                  <a:lnTo>
                    <a:pt x="18481" y="11935"/>
                  </a:lnTo>
                  <a:lnTo>
                    <a:pt x="17380" y="11974"/>
                  </a:lnTo>
                  <a:lnTo>
                    <a:pt x="16280" y="11993"/>
                  </a:lnTo>
                  <a:lnTo>
                    <a:pt x="15179" y="11954"/>
                  </a:lnTo>
                  <a:lnTo>
                    <a:pt x="14078" y="11877"/>
                  </a:lnTo>
                  <a:lnTo>
                    <a:pt x="12997" y="11761"/>
                  </a:lnTo>
                  <a:lnTo>
                    <a:pt x="11896" y="11607"/>
                  </a:lnTo>
                  <a:lnTo>
                    <a:pt x="10814" y="11414"/>
                  </a:lnTo>
                  <a:lnTo>
                    <a:pt x="9772" y="11201"/>
                  </a:lnTo>
                  <a:lnTo>
                    <a:pt x="8710" y="10969"/>
                  </a:lnTo>
                  <a:lnTo>
                    <a:pt x="8169" y="10834"/>
                  </a:lnTo>
                  <a:lnTo>
                    <a:pt x="7647" y="10680"/>
                  </a:lnTo>
                  <a:lnTo>
                    <a:pt x="7126" y="10506"/>
                  </a:lnTo>
                  <a:lnTo>
                    <a:pt x="6585" y="10332"/>
                  </a:lnTo>
                  <a:lnTo>
                    <a:pt x="6083" y="10139"/>
                  </a:lnTo>
                  <a:lnTo>
                    <a:pt x="5562" y="9927"/>
                  </a:lnTo>
                  <a:lnTo>
                    <a:pt x="5079" y="9695"/>
                  </a:lnTo>
                  <a:lnTo>
                    <a:pt x="4596" y="9444"/>
                  </a:lnTo>
                  <a:lnTo>
                    <a:pt x="4113" y="9173"/>
                  </a:lnTo>
                  <a:lnTo>
                    <a:pt x="3669" y="8884"/>
                  </a:lnTo>
                  <a:lnTo>
                    <a:pt x="3225" y="8575"/>
                  </a:lnTo>
                  <a:lnTo>
                    <a:pt x="2800" y="8227"/>
                  </a:lnTo>
                  <a:lnTo>
                    <a:pt x="2472" y="7918"/>
                  </a:lnTo>
                  <a:lnTo>
                    <a:pt x="2163" y="7571"/>
                  </a:lnTo>
                  <a:lnTo>
                    <a:pt x="1873" y="7223"/>
                  </a:lnTo>
                  <a:lnTo>
                    <a:pt x="1622" y="6856"/>
                  </a:lnTo>
                  <a:lnTo>
                    <a:pt x="1390" y="6489"/>
                  </a:lnTo>
                  <a:lnTo>
                    <a:pt x="1197" y="6084"/>
                  </a:lnTo>
                  <a:lnTo>
                    <a:pt x="1024" y="5697"/>
                  </a:lnTo>
                  <a:lnTo>
                    <a:pt x="869" y="5272"/>
                  </a:lnTo>
                  <a:lnTo>
                    <a:pt x="734" y="4848"/>
                  </a:lnTo>
                  <a:lnTo>
                    <a:pt x="637" y="4423"/>
                  </a:lnTo>
                  <a:lnTo>
                    <a:pt x="560" y="3979"/>
                  </a:lnTo>
                  <a:lnTo>
                    <a:pt x="502" y="3534"/>
                  </a:lnTo>
                  <a:lnTo>
                    <a:pt x="444" y="3090"/>
                  </a:lnTo>
                  <a:lnTo>
                    <a:pt x="444" y="2646"/>
                  </a:lnTo>
                  <a:lnTo>
                    <a:pt x="444" y="2183"/>
                  </a:lnTo>
                  <a:lnTo>
                    <a:pt x="464" y="1738"/>
                  </a:lnTo>
                  <a:lnTo>
                    <a:pt x="502" y="1101"/>
                  </a:lnTo>
                  <a:lnTo>
                    <a:pt x="599" y="483"/>
                  </a:lnTo>
                  <a:lnTo>
                    <a:pt x="464" y="464"/>
                  </a:lnTo>
                  <a:lnTo>
                    <a:pt x="406" y="445"/>
                  </a:lnTo>
                  <a:lnTo>
                    <a:pt x="348" y="406"/>
                  </a:lnTo>
                  <a:lnTo>
                    <a:pt x="270" y="309"/>
                  </a:lnTo>
                  <a:lnTo>
                    <a:pt x="212" y="213"/>
                  </a:lnTo>
                  <a:lnTo>
                    <a:pt x="212" y="194"/>
                  </a:lnTo>
                  <a:lnTo>
                    <a:pt x="193" y="194"/>
                  </a:lnTo>
                  <a:lnTo>
                    <a:pt x="135" y="618"/>
                  </a:lnTo>
                  <a:lnTo>
                    <a:pt x="77" y="1024"/>
                  </a:lnTo>
                  <a:lnTo>
                    <a:pt x="39" y="1449"/>
                  </a:lnTo>
                  <a:lnTo>
                    <a:pt x="19" y="1854"/>
                  </a:lnTo>
                  <a:lnTo>
                    <a:pt x="0" y="2279"/>
                  </a:lnTo>
                  <a:lnTo>
                    <a:pt x="19" y="2685"/>
                  </a:lnTo>
                  <a:lnTo>
                    <a:pt x="39" y="3090"/>
                  </a:lnTo>
                  <a:lnTo>
                    <a:pt x="58" y="3496"/>
                  </a:lnTo>
                  <a:lnTo>
                    <a:pt x="135" y="4056"/>
                  </a:lnTo>
                  <a:lnTo>
                    <a:pt x="251" y="4597"/>
                  </a:lnTo>
                  <a:lnTo>
                    <a:pt x="386" y="5137"/>
                  </a:lnTo>
                  <a:lnTo>
                    <a:pt x="560" y="5678"/>
                  </a:lnTo>
                  <a:lnTo>
                    <a:pt x="792" y="6180"/>
                  </a:lnTo>
                  <a:lnTo>
                    <a:pt x="908" y="6431"/>
                  </a:lnTo>
                  <a:lnTo>
                    <a:pt x="1043" y="6682"/>
                  </a:lnTo>
                  <a:lnTo>
                    <a:pt x="1197" y="6914"/>
                  </a:lnTo>
                  <a:lnTo>
                    <a:pt x="1352" y="7146"/>
                  </a:lnTo>
                  <a:lnTo>
                    <a:pt x="1506" y="7358"/>
                  </a:lnTo>
                  <a:lnTo>
                    <a:pt x="1680" y="7590"/>
                  </a:lnTo>
                  <a:lnTo>
                    <a:pt x="1912" y="7841"/>
                  </a:lnTo>
                  <a:lnTo>
                    <a:pt x="2144" y="8073"/>
                  </a:lnTo>
                  <a:lnTo>
                    <a:pt x="2395" y="8304"/>
                  </a:lnTo>
                  <a:lnTo>
                    <a:pt x="2646" y="8517"/>
                  </a:lnTo>
                  <a:lnTo>
                    <a:pt x="2916" y="8729"/>
                  </a:lnTo>
                  <a:lnTo>
                    <a:pt x="3186" y="8922"/>
                  </a:lnTo>
                  <a:lnTo>
                    <a:pt x="3746" y="9289"/>
                  </a:lnTo>
                  <a:lnTo>
                    <a:pt x="4345" y="9618"/>
                  </a:lnTo>
                  <a:lnTo>
                    <a:pt x="4944" y="9927"/>
                  </a:lnTo>
                  <a:lnTo>
                    <a:pt x="5562" y="10178"/>
                  </a:lnTo>
                  <a:lnTo>
                    <a:pt x="6180" y="10429"/>
                  </a:lnTo>
                  <a:lnTo>
                    <a:pt x="6875" y="10680"/>
                  </a:lnTo>
                  <a:lnTo>
                    <a:pt x="7570" y="10892"/>
                  </a:lnTo>
                  <a:lnTo>
                    <a:pt x="8285" y="11105"/>
                  </a:lnTo>
                  <a:lnTo>
                    <a:pt x="8999" y="11298"/>
                  </a:lnTo>
                  <a:lnTo>
                    <a:pt x="9714" y="11472"/>
                  </a:lnTo>
                  <a:lnTo>
                    <a:pt x="10428" y="11626"/>
                  </a:lnTo>
                  <a:lnTo>
                    <a:pt x="11162" y="11761"/>
                  </a:lnTo>
                  <a:lnTo>
                    <a:pt x="11896" y="11877"/>
                  </a:lnTo>
                  <a:lnTo>
                    <a:pt x="12630" y="11974"/>
                  </a:lnTo>
                  <a:lnTo>
                    <a:pt x="13364" y="12051"/>
                  </a:lnTo>
                  <a:lnTo>
                    <a:pt x="14097" y="12128"/>
                  </a:lnTo>
                  <a:lnTo>
                    <a:pt x="14831" y="12167"/>
                  </a:lnTo>
                  <a:lnTo>
                    <a:pt x="15565" y="12205"/>
                  </a:lnTo>
                  <a:lnTo>
                    <a:pt x="16299" y="12225"/>
                  </a:lnTo>
                  <a:lnTo>
                    <a:pt x="17033" y="12225"/>
                  </a:lnTo>
                  <a:lnTo>
                    <a:pt x="17767" y="12205"/>
                  </a:lnTo>
                  <a:lnTo>
                    <a:pt x="18404" y="12186"/>
                  </a:lnTo>
                  <a:lnTo>
                    <a:pt x="19041" y="12147"/>
                  </a:lnTo>
                  <a:lnTo>
                    <a:pt x="19678" y="12089"/>
                  </a:lnTo>
                  <a:lnTo>
                    <a:pt x="20316" y="12012"/>
                  </a:lnTo>
                  <a:lnTo>
                    <a:pt x="20953" y="11916"/>
                  </a:lnTo>
                  <a:lnTo>
                    <a:pt x="21571" y="11800"/>
                  </a:lnTo>
                  <a:lnTo>
                    <a:pt x="22189" y="11645"/>
                  </a:lnTo>
                  <a:lnTo>
                    <a:pt x="22807" y="11472"/>
                  </a:lnTo>
                  <a:lnTo>
                    <a:pt x="23348" y="11278"/>
                  </a:lnTo>
                  <a:lnTo>
                    <a:pt x="23908" y="11027"/>
                  </a:lnTo>
                  <a:lnTo>
                    <a:pt x="24487" y="10757"/>
                  </a:lnTo>
                  <a:lnTo>
                    <a:pt x="24757" y="10602"/>
                  </a:lnTo>
                  <a:lnTo>
                    <a:pt x="25047" y="10429"/>
                  </a:lnTo>
                  <a:lnTo>
                    <a:pt x="25298" y="10236"/>
                  </a:lnTo>
                  <a:lnTo>
                    <a:pt x="25549" y="10042"/>
                  </a:lnTo>
                  <a:lnTo>
                    <a:pt x="25800" y="9849"/>
                  </a:lnTo>
                  <a:lnTo>
                    <a:pt x="26013" y="9618"/>
                  </a:lnTo>
                  <a:lnTo>
                    <a:pt x="26206" y="9386"/>
                  </a:lnTo>
                  <a:lnTo>
                    <a:pt x="26399" y="9154"/>
                  </a:lnTo>
                  <a:lnTo>
                    <a:pt x="26534" y="8903"/>
                  </a:lnTo>
                  <a:lnTo>
                    <a:pt x="26669" y="8633"/>
                  </a:lnTo>
                  <a:lnTo>
                    <a:pt x="26882" y="8150"/>
                  </a:lnTo>
                  <a:lnTo>
                    <a:pt x="27113" y="7609"/>
                  </a:lnTo>
                  <a:lnTo>
                    <a:pt x="27364" y="7068"/>
                  </a:lnTo>
                  <a:lnTo>
                    <a:pt x="27480" y="6779"/>
                  </a:lnTo>
                  <a:lnTo>
                    <a:pt x="27577" y="6508"/>
                  </a:lnTo>
                  <a:lnTo>
                    <a:pt x="27770" y="5833"/>
                  </a:lnTo>
                  <a:lnTo>
                    <a:pt x="27944" y="5137"/>
                  </a:lnTo>
                  <a:lnTo>
                    <a:pt x="28060" y="4442"/>
                  </a:lnTo>
                  <a:lnTo>
                    <a:pt x="28156" y="3747"/>
                  </a:lnTo>
                  <a:lnTo>
                    <a:pt x="28214" y="3052"/>
                  </a:lnTo>
                  <a:lnTo>
                    <a:pt x="28214" y="2337"/>
                  </a:lnTo>
                  <a:lnTo>
                    <a:pt x="28195" y="1990"/>
                  </a:lnTo>
                  <a:lnTo>
                    <a:pt x="28176" y="1642"/>
                  </a:lnTo>
                  <a:lnTo>
                    <a:pt x="28137" y="1275"/>
                  </a:lnTo>
                  <a:lnTo>
                    <a:pt x="28098" y="927"/>
                  </a:lnTo>
                  <a:lnTo>
                    <a:pt x="28079" y="908"/>
                  </a:lnTo>
                  <a:lnTo>
                    <a:pt x="28060" y="869"/>
                  </a:lnTo>
                  <a:lnTo>
                    <a:pt x="28021" y="831"/>
                  </a:lnTo>
                  <a:lnTo>
                    <a:pt x="27963" y="812"/>
                  </a:lnTo>
                  <a:lnTo>
                    <a:pt x="27770" y="812"/>
                  </a:lnTo>
                  <a:lnTo>
                    <a:pt x="27712" y="831"/>
                  </a:lnTo>
                  <a:lnTo>
                    <a:pt x="27673" y="869"/>
                  </a:lnTo>
                  <a:lnTo>
                    <a:pt x="27326" y="1063"/>
                  </a:lnTo>
                  <a:lnTo>
                    <a:pt x="26959" y="1256"/>
                  </a:lnTo>
                  <a:lnTo>
                    <a:pt x="26592" y="1429"/>
                  </a:lnTo>
                  <a:lnTo>
                    <a:pt x="26225" y="1603"/>
                  </a:lnTo>
                  <a:lnTo>
                    <a:pt x="25453" y="1893"/>
                  </a:lnTo>
                  <a:lnTo>
                    <a:pt x="24680" y="2163"/>
                  </a:lnTo>
                  <a:lnTo>
                    <a:pt x="24352" y="1854"/>
                  </a:lnTo>
                  <a:lnTo>
                    <a:pt x="23985" y="1565"/>
                  </a:lnTo>
                  <a:lnTo>
                    <a:pt x="23618" y="1275"/>
                  </a:lnTo>
                  <a:lnTo>
                    <a:pt x="23251" y="1005"/>
                  </a:lnTo>
                  <a:lnTo>
                    <a:pt x="22884" y="734"/>
                  </a:lnTo>
                  <a:lnTo>
                    <a:pt x="22498" y="483"/>
                  </a:lnTo>
                  <a:lnTo>
                    <a:pt x="22092" y="232"/>
                  </a:lnTo>
                  <a:lnTo>
                    <a:pt x="21706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69"/>
            <p:cNvSpPr/>
            <p:nvPr/>
          </p:nvSpPr>
          <p:spPr>
            <a:xfrm>
              <a:off x="-805675" y="2525850"/>
              <a:ext cx="701025" cy="477975"/>
            </a:xfrm>
            <a:custGeom>
              <a:avLst/>
              <a:gdLst/>
              <a:ahLst/>
              <a:cxnLst/>
              <a:rect l="l" t="t" r="r" b="b"/>
              <a:pathLst>
                <a:path w="28041" h="19119" extrusionOk="0">
                  <a:moveTo>
                    <a:pt x="11046" y="0"/>
                  </a:moveTo>
                  <a:lnTo>
                    <a:pt x="10448" y="20"/>
                  </a:lnTo>
                  <a:lnTo>
                    <a:pt x="9868" y="58"/>
                  </a:lnTo>
                  <a:lnTo>
                    <a:pt x="9308" y="116"/>
                  </a:lnTo>
                  <a:lnTo>
                    <a:pt x="8767" y="194"/>
                  </a:lnTo>
                  <a:lnTo>
                    <a:pt x="8265" y="271"/>
                  </a:lnTo>
                  <a:lnTo>
                    <a:pt x="7783" y="387"/>
                  </a:lnTo>
                  <a:lnTo>
                    <a:pt x="7338" y="503"/>
                  </a:lnTo>
                  <a:lnTo>
                    <a:pt x="6894" y="638"/>
                  </a:lnTo>
                  <a:lnTo>
                    <a:pt x="6489" y="773"/>
                  </a:lnTo>
                  <a:lnTo>
                    <a:pt x="6102" y="927"/>
                  </a:lnTo>
                  <a:lnTo>
                    <a:pt x="5716" y="1082"/>
                  </a:lnTo>
                  <a:lnTo>
                    <a:pt x="5369" y="1256"/>
                  </a:lnTo>
                  <a:lnTo>
                    <a:pt x="5040" y="1429"/>
                  </a:lnTo>
                  <a:lnTo>
                    <a:pt x="4731" y="1603"/>
                  </a:lnTo>
                  <a:lnTo>
                    <a:pt x="4442" y="1796"/>
                  </a:lnTo>
                  <a:lnTo>
                    <a:pt x="4171" y="1970"/>
                  </a:lnTo>
                  <a:lnTo>
                    <a:pt x="3920" y="2163"/>
                  </a:lnTo>
                  <a:lnTo>
                    <a:pt x="3457" y="2550"/>
                  </a:lnTo>
                  <a:lnTo>
                    <a:pt x="3051" y="2916"/>
                  </a:lnTo>
                  <a:lnTo>
                    <a:pt x="2723" y="3283"/>
                  </a:lnTo>
                  <a:lnTo>
                    <a:pt x="2511" y="3534"/>
                  </a:lnTo>
                  <a:lnTo>
                    <a:pt x="2317" y="3805"/>
                  </a:lnTo>
                  <a:lnTo>
                    <a:pt x="2144" y="4075"/>
                  </a:lnTo>
                  <a:lnTo>
                    <a:pt x="1989" y="4346"/>
                  </a:lnTo>
                  <a:lnTo>
                    <a:pt x="1854" y="4635"/>
                  </a:lnTo>
                  <a:lnTo>
                    <a:pt x="1719" y="4925"/>
                  </a:lnTo>
                  <a:lnTo>
                    <a:pt x="1622" y="5234"/>
                  </a:lnTo>
                  <a:lnTo>
                    <a:pt x="1526" y="5543"/>
                  </a:lnTo>
                  <a:lnTo>
                    <a:pt x="290" y="7474"/>
                  </a:lnTo>
                  <a:lnTo>
                    <a:pt x="193" y="7628"/>
                  </a:lnTo>
                  <a:lnTo>
                    <a:pt x="116" y="7802"/>
                  </a:lnTo>
                  <a:lnTo>
                    <a:pt x="39" y="7976"/>
                  </a:lnTo>
                  <a:lnTo>
                    <a:pt x="0" y="8169"/>
                  </a:lnTo>
                  <a:lnTo>
                    <a:pt x="0" y="8324"/>
                  </a:lnTo>
                  <a:lnTo>
                    <a:pt x="19" y="8478"/>
                  </a:lnTo>
                  <a:lnTo>
                    <a:pt x="58" y="8555"/>
                  </a:lnTo>
                  <a:lnTo>
                    <a:pt x="97" y="8613"/>
                  </a:lnTo>
                  <a:lnTo>
                    <a:pt x="155" y="8671"/>
                  </a:lnTo>
                  <a:lnTo>
                    <a:pt x="232" y="8729"/>
                  </a:lnTo>
                  <a:lnTo>
                    <a:pt x="348" y="8768"/>
                  </a:lnTo>
                  <a:lnTo>
                    <a:pt x="464" y="8806"/>
                  </a:lnTo>
                  <a:lnTo>
                    <a:pt x="579" y="8826"/>
                  </a:lnTo>
                  <a:lnTo>
                    <a:pt x="695" y="8864"/>
                  </a:lnTo>
                  <a:lnTo>
                    <a:pt x="811" y="8961"/>
                  </a:lnTo>
                  <a:lnTo>
                    <a:pt x="888" y="9058"/>
                  </a:lnTo>
                  <a:lnTo>
                    <a:pt x="946" y="9193"/>
                  </a:lnTo>
                  <a:lnTo>
                    <a:pt x="985" y="9328"/>
                  </a:lnTo>
                  <a:lnTo>
                    <a:pt x="1004" y="9482"/>
                  </a:lnTo>
                  <a:lnTo>
                    <a:pt x="1004" y="9637"/>
                  </a:lnTo>
                  <a:lnTo>
                    <a:pt x="985" y="9791"/>
                  </a:lnTo>
                  <a:lnTo>
                    <a:pt x="946" y="9927"/>
                  </a:lnTo>
                  <a:lnTo>
                    <a:pt x="888" y="10236"/>
                  </a:lnTo>
                  <a:lnTo>
                    <a:pt x="850" y="10390"/>
                  </a:lnTo>
                  <a:lnTo>
                    <a:pt x="850" y="10525"/>
                  </a:lnTo>
                  <a:lnTo>
                    <a:pt x="850" y="10680"/>
                  </a:lnTo>
                  <a:lnTo>
                    <a:pt x="869" y="10815"/>
                  </a:lnTo>
                  <a:lnTo>
                    <a:pt x="927" y="10950"/>
                  </a:lnTo>
                  <a:lnTo>
                    <a:pt x="1004" y="11066"/>
                  </a:lnTo>
                  <a:lnTo>
                    <a:pt x="1120" y="11162"/>
                  </a:lnTo>
                  <a:lnTo>
                    <a:pt x="1236" y="11220"/>
                  </a:lnTo>
                  <a:lnTo>
                    <a:pt x="1371" y="11278"/>
                  </a:lnTo>
                  <a:lnTo>
                    <a:pt x="1506" y="11317"/>
                  </a:lnTo>
                  <a:lnTo>
                    <a:pt x="1796" y="11414"/>
                  </a:lnTo>
                  <a:lnTo>
                    <a:pt x="1912" y="11471"/>
                  </a:lnTo>
                  <a:lnTo>
                    <a:pt x="2028" y="11568"/>
                  </a:lnTo>
                  <a:lnTo>
                    <a:pt x="2105" y="11626"/>
                  </a:lnTo>
                  <a:lnTo>
                    <a:pt x="2144" y="11703"/>
                  </a:lnTo>
                  <a:lnTo>
                    <a:pt x="2221" y="11858"/>
                  </a:lnTo>
                  <a:lnTo>
                    <a:pt x="2279" y="12032"/>
                  </a:lnTo>
                  <a:lnTo>
                    <a:pt x="2279" y="12225"/>
                  </a:lnTo>
                  <a:lnTo>
                    <a:pt x="2279" y="12418"/>
                  </a:lnTo>
                  <a:lnTo>
                    <a:pt x="2279" y="12611"/>
                  </a:lnTo>
                  <a:lnTo>
                    <a:pt x="2259" y="12997"/>
                  </a:lnTo>
                  <a:lnTo>
                    <a:pt x="2279" y="13248"/>
                  </a:lnTo>
                  <a:lnTo>
                    <a:pt x="2337" y="13480"/>
                  </a:lnTo>
                  <a:lnTo>
                    <a:pt x="2414" y="13692"/>
                  </a:lnTo>
                  <a:lnTo>
                    <a:pt x="2511" y="13924"/>
                  </a:lnTo>
                  <a:lnTo>
                    <a:pt x="2646" y="14117"/>
                  </a:lnTo>
                  <a:lnTo>
                    <a:pt x="2781" y="14291"/>
                  </a:lnTo>
                  <a:lnTo>
                    <a:pt x="2955" y="14465"/>
                  </a:lnTo>
                  <a:lnTo>
                    <a:pt x="3148" y="14600"/>
                  </a:lnTo>
                  <a:lnTo>
                    <a:pt x="3264" y="14658"/>
                  </a:lnTo>
                  <a:lnTo>
                    <a:pt x="3380" y="14716"/>
                  </a:lnTo>
                  <a:lnTo>
                    <a:pt x="3553" y="14716"/>
                  </a:lnTo>
                  <a:lnTo>
                    <a:pt x="3611" y="14697"/>
                  </a:lnTo>
                  <a:lnTo>
                    <a:pt x="3689" y="14658"/>
                  </a:lnTo>
                  <a:lnTo>
                    <a:pt x="3746" y="14581"/>
                  </a:lnTo>
                  <a:lnTo>
                    <a:pt x="3862" y="14445"/>
                  </a:lnTo>
                  <a:lnTo>
                    <a:pt x="4017" y="14272"/>
                  </a:lnTo>
                  <a:lnTo>
                    <a:pt x="4210" y="14117"/>
                  </a:lnTo>
                  <a:lnTo>
                    <a:pt x="4422" y="14001"/>
                  </a:lnTo>
                  <a:lnTo>
                    <a:pt x="4654" y="13924"/>
                  </a:lnTo>
                  <a:lnTo>
                    <a:pt x="4886" y="13905"/>
                  </a:lnTo>
                  <a:lnTo>
                    <a:pt x="5002" y="13905"/>
                  </a:lnTo>
                  <a:lnTo>
                    <a:pt x="5118" y="13924"/>
                  </a:lnTo>
                  <a:lnTo>
                    <a:pt x="5233" y="13943"/>
                  </a:lnTo>
                  <a:lnTo>
                    <a:pt x="5330" y="13982"/>
                  </a:lnTo>
                  <a:lnTo>
                    <a:pt x="5446" y="14040"/>
                  </a:lnTo>
                  <a:lnTo>
                    <a:pt x="5542" y="14098"/>
                  </a:lnTo>
                  <a:lnTo>
                    <a:pt x="5678" y="14252"/>
                  </a:lnTo>
                  <a:lnTo>
                    <a:pt x="5794" y="14407"/>
                  </a:lnTo>
                  <a:lnTo>
                    <a:pt x="5890" y="14581"/>
                  </a:lnTo>
                  <a:lnTo>
                    <a:pt x="5948" y="14774"/>
                  </a:lnTo>
                  <a:lnTo>
                    <a:pt x="6006" y="14986"/>
                  </a:lnTo>
                  <a:lnTo>
                    <a:pt x="6064" y="15179"/>
                  </a:lnTo>
                  <a:lnTo>
                    <a:pt x="6141" y="15604"/>
                  </a:lnTo>
                  <a:lnTo>
                    <a:pt x="6199" y="15797"/>
                  </a:lnTo>
                  <a:lnTo>
                    <a:pt x="6276" y="16010"/>
                  </a:lnTo>
                  <a:lnTo>
                    <a:pt x="6392" y="16184"/>
                  </a:lnTo>
                  <a:lnTo>
                    <a:pt x="6508" y="16357"/>
                  </a:lnTo>
                  <a:lnTo>
                    <a:pt x="6643" y="16512"/>
                  </a:lnTo>
                  <a:lnTo>
                    <a:pt x="6798" y="16628"/>
                  </a:lnTo>
                  <a:lnTo>
                    <a:pt x="6894" y="16666"/>
                  </a:lnTo>
                  <a:lnTo>
                    <a:pt x="6972" y="16686"/>
                  </a:lnTo>
                  <a:lnTo>
                    <a:pt x="7068" y="16705"/>
                  </a:lnTo>
                  <a:lnTo>
                    <a:pt x="7184" y="16705"/>
                  </a:lnTo>
                  <a:lnTo>
                    <a:pt x="7300" y="16686"/>
                  </a:lnTo>
                  <a:lnTo>
                    <a:pt x="7396" y="16647"/>
                  </a:lnTo>
                  <a:lnTo>
                    <a:pt x="7493" y="16608"/>
                  </a:lnTo>
                  <a:lnTo>
                    <a:pt x="7589" y="16531"/>
                  </a:lnTo>
                  <a:lnTo>
                    <a:pt x="7783" y="16396"/>
                  </a:lnTo>
                  <a:lnTo>
                    <a:pt x="7956" y="16203"/>
                  </a:lnTo>
                  <a:lnTo>
                    <a:pt x="8130" y="16029"/>
                  </a:lnTo>
                  <a:lnTo>
                    <a:pt x="8304" y="15855"/>
                  </a:lnTo>
                  <a:lnTo>
                    <a:pt x="8497" y="15701"/>
                  </a:lnTo>
                  <a:lnTo>
                    <a:pt x="8594" y="15643"/>
                  </a:lnTo>
                  <a:lnTo>
                    <a:pt x="8710" y="15604"/>
                  </a:lnTo>
                  <a:lnTo>
                    <a:pt x="8825" y="15585"/>
                  </a:lnTo>
                  <a:lnTo>
                    <a:pt x="8941" y="15566"/>
                  </a:lnTo>
                  <a:lnTo>
                    <a:pt x="9057" y="15566"/>
                  </a:lnTo>
                  <a:lnTo>
                    <a:pt x="9173" y="15585"/>
                  </a:lnTo>
                  <a:lnTo>
                    <a:pt x="9289" y="15623"/>
                  </a:lnTo>
                  <a:lnTo>
                    <a:pt x="9385" y="15662"/>
                  </a:lnTo>
                  <a:lnTo>
                    <a:pt x="9598" y="15797"/>
                  </a:lnTo>
                  <a:lnTo>
                    <a:pt x="9791" y="15952"/>
                  </a:lnTo>
                  <a:lnTo>
                    <a:pt x="9984" y="16126"/>
                  </a:lnTo>
                  <a:lnTo>
                    <a:pt x="10158" y="16338"/>
                  </a:lnTo>
                  <a:lnTo>
                    <a:pt x="10312" y="16531"/>
                  </a:lnTo>
                  <a:lnTo>
                    <a:pt x="10467" y="16724"/>
                  </a:lnTo>
                  <a:lnTo>
                    <a:pt x="10621" y="16937"/>
                  </a:lnTo>
                  <a:lnTo>
                    <a:pt x="10814" y="17110"/>
                  </a:lnTo>
                  <a:lnTo>
                    <a:pt x="11008" y="17284"/>
                  </a:lnTo>
                  <a:lnTo>
                    <a:pt x="11201" y="17400"/>
                  </a:lnTo>
                  <a:lnTo>
                    <a:pt x="11317" y="17458"/>
                  </a:lnTo>
                  <a:lnTo>
                    <a:pt x="11413" y="17497"/>
                  </a:lnTo>
                  <a:lnTo>
                    <a:pt x="11529" y="17516"/>
                  </a:lnTo>
                  <a:lnTo>
                    <a:pt x="11645" y="17535"/>
                  </a:lnTo>
                  <a:lnTo>
                    <a:pt x="11761" y="17535"/>
                  </a:lnTo>
                  <a:lnTo>
                    <a:pt x="11877" y="17516"/>
                  </a:lnTo>
                  <a:lnTo>
                    <a:pt x="12050" y="17458"/>
                  </a:lnTo>
                  <a:lnTo>
                    <a:pt x="12205" y="17381"/>
                  </a:lnTo>
                  <a:lnTo>
                    <a:pt x="12340" y="17265"/>
                  </a:lnTo>
                  <a:lnTo>
                    <a:pt x="12475" y="17168"/>
                  </a:lnTo>
                  <a:lnTo>
                    <a:pt x="12765" y="16937"/>
                  </a:lnTo>
                  <a:lnTo>
                    <a:pt x="12919" y="16840"/>
                  </a:lnTo>
                  <a:lnTo>
                    <a:pt x="13074" y="16763"/>
                  </a:lnTo>
                  <a:lnTo>
                    <a:pt x="13228" y="16705"/>
                  </a:lnTo>
                  <a:lnTo>
                    <a:pt x="13576" y="16705"/>
                  </a:lnTo>
                  <a:lnTo>
                    <a:pt x="13750" y="16744"/>
                  </a:lnTo>
                  <a:lnTo>
                    <a:pt x="13904" y="16821"/>
                  </a:lnTo>
                  <a:lnTo>
                    <a:pt x="14040" y="16917"/>
                  </a:lnTo>
                  <a:lnTo>
                    <a:pt x="14175" y="17033"/>
                  </a:lnTo>
                  <a:lnTo>
                    <a:pt x="14271" y="17168"/>
                  </a:lnTo>
                  <a:lnTo>
                    <a:pt x="14368" y="17362"/>
                  </a:lnTo>
                  <a:lnTo>
                    <a:pt x="14426" y="17555"/>
                  </a:lnTo>
                  <a:lnTo>
                    <a:pt x="14464" y="17767"/>
                  </a:lnTo>
                  <a:lnTo>
                    <a:pt x="14503" y="17979"/>
                  </a:lnTo>
                  <a:lnTo>
                    <a:pt x="14542" y="18192"/>
                  </a:lnTo>
                  <a:lnTo>
                    <a:pt x="14580" y="18404"/>
                  </a:lnTo>
                  <a:lnTo>
                    <a:pt x="14657" y="18597"/>
                  </a:lnTo>
                  <a:lnTo>
                    <a:pt x="14715" y="18694"/>
                  </a:lnTo>
                  <a:lnTo>
                    <a:pt x="14773" y="18791"/>
                  </a:lnTo>
                  <a:lnTo>
                    <a:pt x="14889" y="18906"/>
                  </a:lnTo>
                  <a:lnTo>
                    <a:pt x="15024" y="19003"/>
                  </a:lnTo>
                  <a:lnTo>
                    <a:pt x="15179" y="19061"/>
                  </a:lnTo>
                  <a:lnTo>
                    <a:pt x="15333" y="19100"/>
                  </a:lnTo>
                  <a:lnTo>
                    <a:pt x="15507" y="19119"/>
                  </a:lnTo>
                  <a:lnTo>
                    <a:pt x="15662" y="19100"/>
                  </a:lnTo>
                  <a:lnTo>
                    <a:pt x="15816" y="19061"/>
                  </a:lnTo>
                  <a:lnTo>
                    <a:pt x="15971" y="18964"/>
                  </a:lnTo>
                  <a:lnTo>
                    <a:pt x="16087" y="18868"/>
                  </a:lnTo>
                  <a:lnTo>
                    <a:pt x="16202" y="18752"/>
                  </a:lnTo>
                  <a:lnTo>
                    <a:pt x="16280" y="18636"/>
                  </a:lnTo>
                  <a:lnTo>
                    <a:pt x="16376" y="18501"/>
                  </a:lnTo>
                  <a:lnTo>
                    <a:pt x="16511" y="18211"/>
                  </a:lnTo>
                  <a:lnTo>
                    <a:pt x="16666" y="17922"/>
                  </a:lnTo>
                  <a:lnTo>
                    <a:pt x="16762" y="17786"/>
                  </a:lnTo>
                  <a:lnTo>
                    <a:pt x="16859" y="17670"/>
                  </a:lnTo>
                  <a:lnTo>
                    <a:pt x="16975" y="17555"/>
                  </a:lnTo>
                  <a:lnTo>
                    <a:pt x="17110" y="17458"/>
                  </a:lnTo>
                  <a:lnTo>
                    <a:pt x="17245" y="17400"/>
                  </a:lnTo>
                  <a:lnTo>
                    <a:pt x="17400" y="17362"/>
                  </a:lnTo>
                  <a:lnTo>
                    <a:pt x="17535" y="17362"/>
                  </a:lnTo>
                  <a:lnTo>
                    <a:pt x="17689" y="17400"/>
                  </a:lnTo>
                  <a:lnTo>
                    <a:pt x="17786" y="17458"/>
                  </a:lnTo>
                  <a:lnTo>
                    <a:pt x="17883" y="17555"/>
                  </a:lnTo>
                  <a:lnTo>
                    <a:pt x="17940" y="17632"/>
                  </a:lnTo>
                  <a:lnTo>
                    <a:pt x="18018" y="17748"/>
                  </a:lnTo>
                  <a:lnTo>
                    <a:pt x="18134" y="17960"/>
                  </a:lnTo>
                  <a:lnTo>
                    <a:pt x="18269" y="18173"/>
                  </a:lnTo>
                  <a:lnTo>
                    <a:pt x="18385" y="18288"/>
                  </a:lnTo>
                  <a:lnTo>
                    <a:pt x="18520" y="18404"/>
                  </a:lnTo>
                  <a:lnTo>
                    <a:pt x="18674" y="18482"/>
                  </a:lnTo>
                  <a:lnTo>
                    <a:pt x="18829" y="18520"/>
                  </a:lnTo>
                  <a:lnTo>
                    <a:pt x="19003" y="18559"/>
                  </a:lnTo>
                  <a:lnTo>
                    <a:pt x="19157" y="18559"/>
                  </a:lnTo>
                  <a:lnTo>
                    <a:pt x="19331" y="18520"/>
                  </a:lnTo>
                  <a:lnTo>
                    <a:pt x="19485" y="18462"/>
                  </a:lnTo>
                  <a:lnTo>
                    <a:pt x="19621" y="18385"/>
                  </a:lnTo>
                  <a:lnTo>
                    <a:pt x="19756" y="18288"/>
                  </a:lnTo>
                  <a:lnTo>
                    <a:pt x="19852" y="18173"/>
                  </a:lnTo>
                  <a:lnTo>
                    <a:pt x="19968" y="18037"/>
                  </a:lnTo>
                  <a:lnTo>
                    <a:pt x="20142" y="17767"/>
                  </a:lnTo>
                  <a:lnTo>
                    <a:pt x="20316" y="17458"/>
                  </a:lnTo>
                  <a:lnTo>
                    <a:pt x="20470" y="17168"/>
                  </a:lnTo>
                  <a:lnTo>
                    <a:pt x="20663" y="16898"/>
                  </a:lnTo>
                  <a:lnTo>
                    <a:pt x="20760" y="16782"/>
                  </a:lnTo>
                  <a:lnTo>
                    <a:pt x="20876" y="16666"/>
                  </a:lnTo>
                  <a:lnTo>
                    <a:pt x="21011" y="16570"/>
                  </a:lnTo>
                  <a:lnTo>
                    <a:pt x="21146" y="16492"/>
                  </a:lnTo>
                  <a:lnTo>
                    <a:pt x="21339" y="16435"/>
                  </a:lnTo>
                  <a:lnTo>
                    <a:pt x="21532" y="16415"/>
                  </a:lnTo>
                  <a:lnTo>
                    <a:pt x="21725" y="16435"/>
                  </a:lnTo>
                  <a:lnTo>
                    <a:pt x="21919" y="16454"/>
                  </a:lnTo>
                  <a:lnTo>
                    <a:pt x="22131" y="16512"/>
                  </a:lnTo>
                  <a:lnTo>
                    <a:pt x="22324" y="16570"/>
                  </a:lnTo>
                  <a:lnTo>
                    <a:pt x="22730" y="16686"/>
                  </a:lnTo>
                  <a:lnTo>
                    <a:pt x="22923" y="16744"/>
                  </a:lnTo>
                  <a:lnTo>
                    <a:pt x="23135" y="16763"/>
                  </a:lnTo>
                  <a:lnTo>
                    <a:pt x="23348" y="16782"/>
                  </a:lnTo>
                  <a:lnTo>
                    <a:pt x="23541" y="16763"/>
                  </a:lnTo>
                  <a:lnTo>
                    <a:pt x="23753" y="16724"/>
                  </a:lnTo>
                  <a:lnTo>
                    <a:pt x="23927" y="16647"/>
                  </a:lnTo>
                  <a:lnTo>
                    <a:pt x="24004" y="16589"/>
                  </a:lnTo>
                  <a:lnTo>
                    <a:pt x="24062" y="16531"/>
                  </a:lnTo>
                  <a:lnTo>
                    <a:pt x="24139" y="16454"/>
                  </a:lnTo>
                  <a:lnTo>
                    <a:pt x="24197" y="16377"/>
                  </a:lnTo>
                  <a:lnTo>
                    <a:pt x="24236" y="16261"/>
                  </a:lnTo>
                  <a:lnTo>
                    <a:pt x="24275" y="16145"/>
                  </a:lnTo>
                  <a:lnTo>
                    <a:pt x="24313" y="15894"/>
                  </a:lnTo>
                  <a:lnTo>
                    <a:pt x="24371" y="15643"/>
                  </a:lnTo>
                  <a:lnTo>
                    <a:pt x="24410" y="15527"/>
                  </a:lnTo>
                  <a:lnTo>
                    <a:pt x="24448" y="15411"/>
                  </a:lnTo>
                  <a:lnTo>
                    <a:pt x="24506" y="15314"/>
                  </a:lnTo>
                  <a:lnTo>
                    <a:pt x="24584" y="15257"/>
                  </a:lnTo>
                  <a:lnTo>
                    <a:pt x="24661" y="15199"/>
                  </a:lnTo>
                  <a:lnTo>
                    <a:pt x="24757" y="15141"/>
                  </a:lnTo>
                  <a:lnTo>
                    <a:pt x="24854" y="15121"/>
                  </a:lnTo>
                  <a:lnTo>
                    <a:pt x="24951" y="15102"/>
                  </a:lnTo>
                  <a:lnTo>
                    <a:pt x="25163" y="15102"/>
                  </a:lnTo>
                  <a:lnTo>
                    <a:pt x="25260" y="15121"/>
                  </a:lnTo>
                  <a:lnTo>
                    <a:pt x="25356" y="15160"/>
                  </a:lnTo>
                  <a:lnTo>
                    <a:pt x="25453" y="15199"/>
                  </a:lnTo>
                  <a:lnTo>
                    <a:pt x="25530" y="15257"/>
                  </a:lnTo>
                  <a:lnTo>
                    <a:pt x="25607" y="15314"/>
                  </a:lnTo>
                  <a:lnTo>
                    <a:pt x="25665" y="15392"/>
                  </a:lnTo>
                  <a:lnTo>
                    <a:pt x="25723" y="15488"/>
                  </a:lnTo>
                  <a:lnTo>
                    <a:pt x="25742" y="15585"/>
                  </a:lnTo>
                  <a:lnTo>
                    <a:pt x="25781" y="15778"/>
                  </a:lnTo>
                  <a:lnTo>
                    <a:pt x="25820" y="15971"/>
                  </a:lnTo>
                  <a:lnTo>
                    <a:pt x="25839" y="16048"/>
                  </a:lnTo>
                  <a:lnTo>
                    <a:pt x="25877" y="16126"/>
                  </a:lnTo>
                  <a:lnTo>
                    <a:pt x="25935" y="16164"/>
                  </a:lnTo>
                  <a:lnTo>
                    <a:pt x="26013" y="16203"/>
                  </a:lnTo>
                  <a:lnTo>
                    <a:pt x="26051" y="16222"/>
                  </a:lnTo>
                  <a:lnTo>
                    <a:pt x="26109" y="16203"/>
                  </a:lnTo>
                  <a:lnTo>
                    <a:pt x="26206" y="16164"/>
                  </a:lnTo>
                  <a:lnTo>
                    <a:pt x="26302" y="16106"/>
                  </a:lnTo>
                  <a:lnTo>
                    <a:pt x="26380" y="16029"/>
                  </a:lnTo>
                  <a:lnTo>
                    <a:pt x="26495" y="15894"/>
                  </a:lnTo>
                  <a:lnTo>
                    <a:pt x="26573" y="15739"/>
                  </a:lnTo>
                  <a:lnTo>
                    <a:pt x="26650" y="15585"/>
                  </a:lnTo>
                  <a:lnTo>
                    <a:pt x="26708" y="15430"/>
                  </a:lnTo>
                  <a:lnTo>
                    <a:pt x="26766" y="15276"/>
                  </a:lnTo>
                  <a:lnTo>
                    <a:pt x="26785" y="15102"/>
                  </a:lnTo>
                  <a:lnTo>
                    <a:pt x="26804" y="14948"/>
                  </a:lnTo>
                  <a:lnTo>
                    <a:pt x="26804" y="14774"/>
                  </a:lnTo>
                  <a:lnTo>
                    <a:pt x="26766" y="14407"/>
                  </a:lnTo>
                  <a:lnTo>
                    <a:pt x="26766" y="14214"/>
                  </a:lnTo>
                  <a:lnTo>
                    <a:pt x="26785" y="14040"/>
                  </a:lnTo>
                  <a:lnTo>
                    <a:pt x="26804" y="13866"/>
                  </a:lnTo>
                  <a:lnTo>
                    <a:pt x="26882" y="13731"/>
                  </a:lnTo>
                  <a:lnTo>
                    <a:pt x="26920" y="13673"/>
                  </a:lnTo>
                  <a:lnTo>
                    <a:pt x="26978" y="13634"/>
                  </a:lnTo>
                  <a:lnTo>
                    <a:pt x="27036" y="13596"/>
                  </a:lnTo>
                  <a:lnTo>
                    <a:pt x="27113" y="13557"/>
                  </a:lnTo>
                  <a:lnTo>
                    <a:pt x="27268" y="13557"/>
                  </a:lnTo>
                  <a:lnTo>
                    <a:pt x="27422" y="13576"/>
                  </a:lnTo>
                  <a:lnTo>
                    <a:pt x="27635" y="13576"/>
                  </a:lnTo>
                  <a:lnTo>
                    <a:pt x="27712" y="13557"/>
                  </a:lnTo>
                  <a:lnTo>
                    <a:pt x="27789" y="13538"/>
                  </a:lnTo>
                  <a:lnTo>
                    <a:pt x="27867" y="13480"/>
                  </a:lnTo>
                  <a:lnTo>
                    <a:pt x="27924" y="13403"/>
                  </a:lnTo>
                  <a:lnTo>
                    <a:pt x="27963" y="13325"/>
                  </a:lnTo>
                  <a:lnTo>
                    <a:pt x="28002" y="13248"/>
                  </a:lnTo>
                  <a:lnTo>
                    <a:pt x="28021" y="13152"/>
                  </a:lnTo>
                  <a:lnTo>
                    <a:pt x="28040" y="12978"/>
                  </a:lnTo>
                  <a:lnTo>
                    <a:pt x="28002" y="12785"/>
                  </a:lnTo>
                  <a:lnTo>
                    <a:pt x="27963" y="12611"/>
                  </a:lnTo>
                  <a:lnTo>
                    <a:pt x="27924" y="12437"/>
                  </a:lnTo>
                  <a:lnTo>
                    <a:pt x="27886" y="12263"/>
                  </a:lnTo>
                  <a:lnTo>
                    <a:pt x="27867" y="12051"/>
                  </a:lnTo>
                  <a:lnTo>
                    <a:pt x="27867" y="11935"/>
                  </a:lnTo>
                  <a:lnTo>
                    <a:pt x="27905" y="11819"/>
                  </a:lnTo>
                  <a:lnTo>
                    <a:pt x="27924" y="11607"/>
                  </a:lnTo>
                  <a:lnTo>
                    <a:pt x="27963" y="11336"/>
                  </a:lnTo>
                  <a:lnTo>
                    <a:pt x="27982" y="10969"/>
                  </a:lnTo>
                  <a:lnTo>
                    <a:pt x="27982" y="10602"/>
                  </a:lnTo>
                  <a:lnTo>
                    <a:pt x="27963" y="10448"/>
                  </a:lnTo>
                  <a:lnTo>
                    <a:pt x="27924" y="10351"/>
                  </a:lnTo>
                  <a:lnTo>
                    <a:pt x="27924" y="10139"/>
                  </a:lnTo>
                  <a:lnTo>
                    <a:pt x="27924" y="9907"/>
                  </a:lnTo>
                  <a:lnTo>
                    <a:pt x="27905" y="9695"/>
                  </a:lnTo>
                  <a:lnTo>
                    <a:pt x="27886" y="9482"/>
                  </a:lnTo>
                  <a:lnTo>
                    <a:pt x="27809" y="9096"/>
                  </a:lnTo>
                  <a:lnTo>
                    <a:pt x="27712" y="8710"/>
                  </a:lnTo>
                  <a:lnTo>
                    <a:pt x="27596" y="8285"/>
                  </a:lnTo>
                  <a:lnTo>
                    <a:pt x="27461" y="7860"/>
                  </a:lnTo>
                  <a:lnTo>
                    <a:pt x="27307" y="7455"/>
                  </a:lnTo>
                  <a:lnTo>
                    <a:pt x="27113" y="7049"/>
                  </a:lnTo>
                  <a:lnTo>
                    <a:pt x="26901" y="6682"/>
                  </a:lnTo>
                  <a:lnTo>
                    <a:pt x="26785" y="6528"/>
                  </a:lnTo>
                  <a:lnTo>
                    <a:pt x="26669" y="6354"/>
                  </a:lnTo>
                  <a:lnTo>
                    <a:pt x="26244" y="5871"/>
                  </a:lnTo>
                  <a:lnTo>
                    <a:pt x="25800" y="5388"/>
                  </a:lnTo>
                  <a:lnTo>
                    <a:pt x="25337" y="4944"/>
                  </a:lnTo>
                  <a:lnTo>
                    <a:pt x="24854" y="4500"/>
                  </a:lnTo>
                  <a:lnTo>
                    <a:pt x="24352" y="4094"/>
                  </a:lnTo>
                  <a:lnTo>
                    <a:pt x="23830" y="3689"/>
                  </a:lnTo>
                  <a:lnTo>
                    <a:pt x="23290" y="3322"/>
                  </a:lnTo>
                  <a:lnTo>
                    <a:pt x="22730" y="2955"/>
                  </a:lnTo>
                  <a:lnTo>
                    <a:pt x="22150" y="2627"/>
                  </a:lnTo>
                  <a:lnTo>
                    <a:pt x="21571" y="2318"/>
                  </a:lnTo>
                  <a:lnTo>
                    <a:pt x="20953" y="2028"/>
                  </a:lnTo>
                  <a:lnTo>
                    <a:pt x="20335" y="1758"/>
                  </a:lnTo>
                  <a:lnTo>
                    <a:pt x="19717" y="1507"/>
                  </a:lnTo>
                  <a:lnTo>
                    <a:pt x="19080" y="1294"/>
                  </a:lnTo>
                  <a:lnTo>
                    <a:pt x="18423" y="1082"/>
                  </a:lnTo>
                  <a:lnTo>
                    <a:pt x="17747" y="908"/>
                  </a:lnTo>
                  <a:lnTo>
                    <a:pt x="16898" y="696"/>
                  </a:lnTo>
                  <a:lnTo>
                    <a:pt x="16048" y="522"/>
                  </a:lnTo>
                  <a:lnTo>
                    <a:pt x="15256" y="367"/>
                  </a:lnTo>
                  <a:lnTo>
                    <a:pt x="14484" y="251"/>
                  </a:lnTo>
                  <a:lnTo>
                    <a:pt x="13731" y="155"/>
                  </a:lnTo>
                  <a:lnTo>
                    <a:pt x="13016" y="78"/>
                  </a:lnTo>
                  <a:lnTo>
                    <a:pt x="12340" y="39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69"/>
            <p:cNvSpPr/>
            <p:nvPr/>
          </p:nvSpPr>
          <p:spPr>
            <a:xfrm>
              <a:off x="-811950" y="2520525"/>
              <a:ext cx="713100" cy="488125"/>
            </a:xfrm>
            <a:custGeom>
              <a:avLst/>
              <a:gdLst/>
              <a:ahLst/>
              <a:cxnLst/>
              <a:rect l="l" t="t" r="r" b="b"/>
              <a:pathLst>
                <a:path w="28524" h="19525" extrusionOk="0">
                  <a:moveTo>
                    <a:pt x="11703" y="426"/>
                  </a:moveTo>
                  <a:lnTo>
                    <a:pt x="12630" y="445"/>
                  </a:lnTo>
                  <a:lnTo>
                    <a:pt x="13576" y="522"/>
                  </a:lnTo>
                  <a:lnTo>
                    <a:pt x="14503" y="619"/>
                  </a:lnTo>
                  <a:lnTo>
                    <a:pt x="15121" y="716"/>
                  </a:lnTo>
                  <a:lnTo>
                    <a:pt x="15739" y="812"/>
                  </a:lnTo>
                  <a:lnTo>
                    <a:pt x="16357" y="928"/>
                  </a:lnTo>
                  <a:lnTo>
                    <a:pt x="16975" y="1044"/>
                  </a:lnTo>
                  <a:lnTo>
                    <a:pt x="17573" y="1198"/>
                  </a:lnTo>
                  <a:lnTo>
                    <a:pt x="18191" y="1353"/>
                  </a:lnTo>
                  <a:lnTo>
                    <a:pt x="18790" y="1527"/>
                  </a:lnTo>
                  <a:lnTo>
                    <a:pt x="19389" y="1720"/>
                  </a:lnTo>
                  <a:lnTo>
                    <a:pt x="19968" y="1932"/>
                  </a:lnTo>
                  <a:lnTo>
                    <a:pt x="20547" y="2145"/>
                  </a:lnTo>
                  <a:lnTo>
                    <a:pt x="21127" y="2396"/>
                  </a:lnTo>
                  <a:lnTo>
                    <a:pt x="21687" y="2666"/>
                  </a:lnTo>
                  <a:lnTo>
                    <a:pt x="22247" y="2956"/>
                  </a:lnTo>
                  <a:lnTo>
                    <a:pt x="22788" y="3265"/>
                  </a:lnTo>
                  <a:lnTo>
                    <a:pt x="23328" y="3593"/>
                  </a:lnTo>
                  <a:lnTo>
                    <a:pt x="23850" y="3941"/>
                  </a:lnTo>
                  <a:lnTo>
                    <a:pt x="24313" y="4288"/>
                  </a:lnTo>
                  <a:lnTo>
                    <a:pt x="24777" y="4655"/>
                  </a:lnTo>
                  <a:lnTo>
                    <a:pt x="25202" y="5022"/>
                  </a:lnTo>
                  <a:lnTo>
                    <a:pt x="25626" y="5428"/>
                  </a:lnTo>
                  <a:lnTo>
                    <a:pt x="26032" y="5814"/>
                  </a:lnTo>
                  <a:lnTo>
                    <a:pt x="26418" y="6239"/>
                  </a:lnTo>
                  <a:lnTo>
                    <a:pt x="26611" y="6451"/>
                  </a:lnTo>
                  <a:lnTo>
                    <a:pt x="26785" y="6683"/>
                  </a:lnTo>
                  <a:lnTo>
                    <a:pt x="26940" y="6915"/>
                  </a:lnTo>
                  <a:lnTo>
                    <a:pt x="27094" y="7166"/>
                  </a:lnTo>
                  <a:lnTo>
                    <a:pt x="27229" y="7417"/>
                  </a:lnTo>
                  <a:lnTo>
                    <a:pt x="27345" y="7668"/>
                  </a:lnTo>
                  <a:lnTo>
                    <a:pt x="27442" y="7938"/>
                  </a:lnTo>
                  <a:lnTo>
                    <a:pt x="27538" y="8208"/>
                  </a:lnTo>
                  <a:lnTo>
                    <a:pt x="27712" y="8749"/>
                  </a:lnTo>
                  <a:lnTo>
                    <a:pt x="27828" y="9309"/>
                  </a:lnTo>
                  <a:lnTo>
                    <a:pt x="27886" y="9580"/>
                  </a:lnTo>
                  <a:lnTo>
                    <a:pt x="27924" y="9850"/>
                  </a:lnTo>
                  <a:lnTo>
                    <a:pt x="27944" y="10140"/>
                  </a:lnTo>
                  <a:lnTo>
                    <a:pt x="27924" y="10333"/>
                  </a:lnTo>
                  <a:lnTo>
                    <a:pt x="27924" y="10429"/>
                  </a:lnTo>
                  <a:lnTo>
                    <a:pt x="27944" y="10526"/>
                  </a:lnTo>
                  <a:lnTo>
                    <a:pt x="27982" y="10719"/>
                  </a:lnTo>
                  <a:lnTo>
                    <a:pt x="27982" y="10912"/>
                  </a:lnTo>
                  <a:lnTo>
                    <a:pt x="28002" y="11124"/>
                  </a:lnTo>
                  <a:lnTo>
                    <a:pt x="27982" y="11318"/>
                  </a:lnTo>
                  <a:lnTo>
                    <a:pt x="27944" y="11684"/>
                  </a:lnTo>
                  <a:lnTo>
                    <a:pt x="27886" y="12051"/>
                  </a:lnTo>
                  <a:lnTo>
                    <a:pt x="27886" y="12187"/>
                  </a:lnTo>
                  <a:lnTo>
                    <a:pt x="27886" y="12322"/>
                  </a:lnTo>
                  <a:lnTo>
                    <a:pt x="27944" y="12592"/>
                  </a:lnTo>
                  <a:lnTo>
                    <a:pt x="28002" y="12862"/>
                  </a:lnTo>
                  <a:lnTo>
                    <a:pt x="28040" y="13133"/>
                  </a:lnTo>
                  <a:lnTo>
                    <a:pt x="28040" y="13249"/>
                  </a:lnTo>
                  <a:lnTo>
                    <a:pt x="28021" y="13365"/>
                  </a:lnTo>
                  <a:lnTo>
                    <a:pt x="27963" y="13480"/>
                  </a:lnTo>
                  <a:lnTo>
                    <a:pt x="27924" y="13519"/>
                  </a:lnTo>
                  <a:lnTo>
                    <a:pt x="27867" y="13558"/>
                  </a:lnTo>
                  <a:lnTo>
                    <a:pt x="27809" y="13577"/>
                  </a:lnTo>
                  <a:lnTo>
                    <a:pt x="27731" y="13596"/>
                  </a:lnTo>
                  <a:lnTo>
                    <a:pt x="27558" y="13577"/>
                  </a:lnTo>
                  <a:lnTo>
                    <a:pt x="27384" y="13558"/>
                  </a:lnTo>
                  <a:lnTo>
                    <a:pt x="27306" y="13558"/>
                  </a:lnTo>
                  <a:lnTo>
                    <a:pt x="27229" y="13577"/>
                  </a:lnTo>
                  <a:lnTo>
                    <a:pt x="27133" y="13616"/>
                  </a:lnTo>
                  <a:lnTo>
                    <a:pt x="27036" y="13654"/>
                  </a:lnTo>
                  <a:lnTo>
                    <a:pt x="26978" y="13732"/>
                  </a:lnTo>
                  <a:lnTo>
                    <a:pt x="26920" y="13789"/>
                  </a:lnTo>
                  <a:lnTo>
                    <a:pt x="26862" y="13886"/>
                  </a:lnTo>
                  <a:lnTo>
                    <a:pt x="26824" y="13983"/>
                  </a:lnTo>
                  <a:lnTo>
                    <a:pt x="26785" y="14176"/>
                  </a:lnTo>
                  <a:lnTo>
                    <a:pt x="26785" y="14427"/>
                  </a:lnTo>
                  <a:lnTo>
                    <a:pt x="26804" y="14678"/>
                  </a:lnTo>
                  <a:lnTo>
                    <a:pt x="26824" y="14948"/>
                  </a:lnTo>
                  <a:lnTo>
                    <a:pt x="26804" y="15199"/>
                  </a:lnTo>
                  <a:lnTo>
                    <a:pt x="26785" y="15334"/>
                  </a:lnTo>
                  <a:lnTo>
                    <a:pt x="26746" y="15489"/>
                  </a:lnTo>
                  <a:lnTo>
                    <a:pt x="26689" y="15624"/>
                  </a:lnTo>
                  <a:lnTo>
                    <a:pt x="26631" y="15759"/>
                  </a:lnTo>
                  <a:lnTo>
                    <a:pt x="26495" y="15991"/>
                  </a:lnTo>
                  <a:lnTo>
                    <a:pt x="26418" y="16088"/>
                  </a:lnTo>
                  <a:lnTo>
                    <a:pt x="26322" y="16165"/>
                  </a:lnTo>
                  <a:lnTo>
                    <a:pt x="26291" y="16188"/>
                  </a:lnTo>
                  <a:lnTo>
                    <a:pt x="26291" y="16188"/>
                  </a:lnTo>
                  <a:lnTo>
                    <a:pt x="26283" y="16165"/>
                  </a:lnTo>
                  <a:lnTo>
                    <a:pt x="26283" y="16107"/>
                  </a:lnTo>
                  <a:lnTo>
                    <a:pt x="26244" y="15914"/>
                  </a:lnTo>
                  <a:lnTo>
                    <a:pt x="26225" y="15798"/>
                  </a:lnTo>
                  <a:lnTo>
                    <a:pt x="26186" y="15701"/>
                  </a:lnTo>
                  <a:lnTo>
                    <a:pt x="26128" y="15605"/>
                  </a:lnTo>
                  <a:lnTo>
                    <a:pt x="26071" y="15508"/>
                  </a:lnTo>
                  <a:lnTo>
                    <a:pt x="25993" y="15431"/>
                  </a:lnTo>
                  <a:lnTo>
                    <a:pt x="25916" y="15354"/>
                  </a:lnTo>
                  <a:lnTo>
                    <a:pt x="25742" y="15238"/>
                  </a:lnTo>
                  <a:lnTo>
                    <a:pt x="25530" y="15161"/>
                  </a:lnTo>
                  <a:lnTo>
                    <a:pt x="25317" y="15103"/>
                  </a:lnTo>
                  <a:lnTo>
                    <a:pt x="25124" y="15103"/>
                  </a:lnTo>
                  <a:lnTo>
                    <a:pt x="24931" y="15141"/>
                  </a:lnTo>
                  <a:lnTo>
                    <a:pt x="24835" y="15180"/>
                  </a:lnTo>
                  <a:lnTo>
                    <a:pt x="24738" y="15219"/>
                  </a:lnTo>
                  <a:lnTo>
                    <a:pt x="24661" y="15276"/>
                  </a:lnTo>
                  <a:lnTo>
                    <a:pt x="24584" y="15334"/>
                  </a:lnTo>
                  <a:lnTo>
                    <a:pt x="24506" y="15450"/>
                  </a:lnTo>
                  <a:lnTo>
                    <a:pt x="24448" y="15566"/>
                  </a:lnTo>
                  <a:lnTo>
                    <a:pt x="24390" y="15682"/>
                  </a:lnTo>
                  <a:lnTo>
                    <a:pt x="24371" y="15817"/>
                  </a:lnTo>
                  <a:lnTo>
                    <a:pt x="24332" y="16068"/>
                  </a:lnTo>
                  <a:lnTo>
                    <a:pt x="24294" y="16203"/>
                  </a:lnTo>
                  <a:lnTo>
                    <a:pt x="24255" y="16339"/>
                  </a:lnTo>
                  <a:lnTo>
                    <a:pt x="24197" y="16474"/>
                  </a:lnTo>
                  <a:lnTo>
                    <a:pt x="24120" y="16570"/>
                  </a:lnTo>
                  <a:lnTo>
                    <a:pt x="24024" y="16667"/>
                  </a:lnTo>
                  <a:lnTo>
                    <a:pt x="23927" y="16725"/>
                  </a:lnTo>
                  <a:lnTo>
                    <a:pt x="23811" y="16763"/>
                  </a:lnTo>
                  <a:lnTo>
                    <a:pt x="23676" y="16783"/>
                  </a:lnTo>
                  <a:lnTo>
                    <a:pt x="23406" y="16783"/>
                  </a:lnTo>
                  <a:lnTo>
                    <a:pt x="23135" y="16744"/>
                  </a:lnTo>
                  <a:lnTo>
                    <a:pt x="22846" y="16667"/>
                  </a:lnTo>
                  <a:lnTo>
                    <a:pt x="22363" y="16532"/>
                  </a:lnTo>
                  <a:lnTo>
                    <a:pt x="22054" y="16454"/>
                  </a:lnTo>
                  <a:lnTo>
                    <a:pt x="21919" y="16435"/>
                  </a:lnTo>
                  <a:lnTo>
                    <a:pt x="21610" y="16435"/>
                  </a:lnTo>
                  <a:lnTo>
                    <a:pt x="21455" y="16454"/>
                  </a:lnTo>
                  <a:lnTo>
                    <a:pt x="21320" y="16493"/>
                  </a:lnTo>
                  <a:lnTo>
                    <a:pt x="21165" y="16551"/>
                  </a:lnTo>
                  <a:lnTo>
                    <a:pt x="20992" y="16667"/>
                  </a:lnTo>
                  <a:lnTo>
                    <a:pt x="20818" y="16802"/>
                  </a:lnTo>
                  <a:lnTo>
                    <a:pt x="20683" y="16976"/>
                  </a:lnTo>
                  <a:lnTo>
                    <a:pt x="20567" y="17150"/>
                  </a:lnTo>
                  <a:lnTo>
                    <a:pt x="20451" y="17323"/>
                  </a:lnTo>
                  <a:lnTo>
                    <a:pt x="20354" y="17536"/>
                  </a:lnTo>
                  <a:lnTo>
                    <a:pt x="20238" y="17729"/>
                  </a:lnTo>
                  <a:lnTo>
                    <a:pt x="20123" y="17941"/>
                  </a:lnTo>
                  <a:lnTo>
                    <a:pt x="19987" y="18135"/>
                  </a:lnTo>
                  <a:lnTo>
                    <a:pt x="19833" y="18289"/>
                  </a:lnTo>
                  <a:lnTo>
                    <a:pt x="19756" y="18366"/>
                  </a:lnTo>
                  <a:lnTo>
                    <a:pt x="19659" y="18424"/>
                  </a:lnTo>
                  <a:lnTo>
                    <a:pt x="19563" y="18482"/>
                  </a:lnTo>
                  <a:lnTo>
                    <a:pt x="19466" y="18521"/>
                  </a:lnTo>
                  <a:lnTo>
                    <a:pt x="19331" y="18559"/>
                  </a:lnTo>
                  <a:lnTo>
                    <a:pt x="19099" y="18559"/>
                  </a:lnTo>
                  <a:lnTo>
                    <a:pt x="18983" y="18521"/>
                  </a:lnTo>
                  <a:lnTo>
                    <a:pt x="18887" y="18463"/>
                  </a:lnTo>
                  <a:lnTo>
                    <a:pt x="18790" y="18405"/>
                  </a:lnTo>
                  <a:lnTo>
                    <a:pt x="18694" y="18308"/>
                  </a:lnTo>
                  <a:lnTo>
                    <a:pt x="18616" y="18212"/>
                  </a:lnTo>
                  <a:lnTo>
                    <a:pt x="18481" y="17980"/>
                  </a:lnTo>
                  <a:lnTo>
                    <a:pt x="18346" y="17768"/>
                  </a:lnTo>
                  <a:lnTo>
                    <a:pt x="18269" y="17652"/>
                  </a:lnTo>
                  <a:lnTo>
                    <a:pt x="18172" y="17575"/>
                  </a:lnTo>
                  <a:lnTo>
                    <a:pt x="18076" y="17497"/>
                  </a:lnTo>
                  <a:lnTo>
                    <a:pt x="17940" y="17420"/>
                  </a:lnTo>
                  <a:lnTo>
                    <a:pt x="17825" y="17381"/>
                  </a:lnTo>
                  <a:lnTo>
                    <a:pt x="17689" y="17362"/>
                  </a:lnTo>
                  <a:lnTo>
                    <a:pt x="17573" y="17362"/>
                  </a:lnTo>
                  <a:lnTo>
                    <a:pt x="17438" y="17381"/>
                  </a:lnTo>
                  <a:lnTo>
                    <a:pt x="17322" y="17420"/>
                  </a:lnTo>
                  <a:lnTo>
                    <a:pt x="17207" y="17478"/>
                  </a:lnTo>
                  <a:lnTo>
                    <a:pt x="17091" y="17555"/>
                  </a:lnTo>
                  <a:lnTo>
                    <a:pt x="16994" y="17632"/>
                  </a:lnTo>
                  <a:lnTo>
                    <a:pt x="16898" y="17729"/>
                  </a:lnTo>
                  <a:lnTo>
                    <a:pt x="16801" y="17845"/>
                  </a:lnTo>
                  <a:lnTo>
                    <a:pt x="16666" y="18077"/>
                  </a:lnTo>
                  <a:lnTo>
                    <a:pt x="16395" y="18559"/>
                  </a:lnTo>
                  <a:lnTo>
                    <a:pt x="16260" y="18791"/>
                  </a:lnTo>
                  <a:lnTo>
                    <a:pt x="16164" y="18888"/>
                  </a:lnTo>
                  <a:lnTo>
                    <a:pt x="16067" y="18965"/>
                  </a:lnTo>
                  <a:lnTo>
                    <a:pt x="15971" y="19042"/>
                  </a:lnTo>
                  <a:lnTo>
                    <a:pt x="15855" y="19100"/>
                  </a:lnTo>
                  <a:lnTo>
                    <a:pt x="15720" y="19119"/>
                  </a:lnTo>
                  <a:lnTo>
                    <a:pt x="15584" y="19119"/>
                  </a:lnTo>
                  <a:lnTo>
                    <a:pt x="15449" y="19100"/>
                  </a:lnTo>
                  <a:lnTo>
                    <a:pt x="15333" y="19042"/>
                  </a:lnTo>
                  <a:lnTo>
                    <a:pt x="15237" y="18965"/>
                  </a:lnTo>
                  <a:lnTo>
                    <a:pt x="15179" y="18868"/>
                  </a:lnTo>
                  <a:lnTo>
                    <a:pt x="15121" y="18772"/>
                  </a:lnTo>
                  <a:lnTo>
                    <a:pt x="15082" y="18656"/>
                  </a:lnTo>
                  <a:lnTo>
                    <a:pt x="15024" y="18405"/>
                  </a:lnTo>
                  <a:lnTo>
                    <a:pt x="14928" y="17883"/>
                  </a:lnTo>
                  <a:lnTo>
                    <a:pt x="14851" y="17632"/>
                  </a:lnTo>
                  <a:lnTo>
                    <a:pt x="14812" y="17497"/>
                  </a:lnTo>
                  <a:lnTo>
                    <a:pt x="14735" y="17381"/>
                  </a:lnTo>
                  <a:lnTo>
                    <a:pt x="14677" y="17266"/>
                  </a:lnTo>
                  <a:lnTo>
                    <a:pt x="14580" y="17169"/>
                  </a:lnTo>
                  <a:lnTo>
                    <a:pt x="14484" y="17072"/>
                  </a:lnTo>
                  <a:lnTo>
                    <a:pt x="14387" y="16976"/>
                  </a:lnTo>
                  <a:lnTo>
                    <a:pt x="14271" y="16899"/>
                  </a:lnTo>
                  <a:lnTo>
                    <a:pt x="14136" y="16841"/>
                  </a:lnTo>
                  <a:lnTo>
                    <a:pt x="14020" y="16783"/>
                  </a:lnTo>
                  <a:lnTo>
                    <a:pt x="13885" y="16744"/>
                  </a:lnTo>
                  <a:lnTo>
                    <a:pt x="13769" y="16725"/>
                  </a:lnTo>
                  <a:lnTo>
                    <a:pt x="13634" y="16705"/>
                  </a:lnTo>
                  <a:lnTo>
                    <a:pt x="13518" y="16705"/>
                  </a:lnTo>
                  <a:lnTo>
                    <a:pt x="13402" y="16725"/>
                  </a:lnTo>
                  <a:lnTo>
                    <a:pt x="13286" y="16744"/>
                  </a:lnTo>
                  <a:lnTo>
                    <a:pt x="13151" y="16783"/>
                  </a:lnTo>
                  <a:lnTo>
                    <a:pt x="13055" y="16841"/>
                  </a:lnTo>
                  <a:lnTo>
                    <a:pt x="12939" y="16899"/>
                  </a:lnTo>
                  <a:lnTo>
                    <a:pt x="12726" y="17053"/>
                  </a:lnTo>
                  <a:lnTo>
                    <a:pt x="12514" y="17227"/>
                  </a:lnTo>
                  <a:lnTo>
                    <a:pt x="12282" y="17401"/>
                  </a:lnTo>
                  <a:lnTo>
                    <a:pt x="12166" y="17459"/>
                  </a:lnTo>
                  <a:lnTo>
                    <a:pt x="12050" y="17517"/>
                  </a:lnTo>
                  <a:lnTo>
                    <a:pt x="11915" y="17536"/>
                  </a:lnTo>
                  <a:lnTo>
                    <a:pt x="11780" y="17536"/>
                  </a:lnTo>
                  <a:lnTo>
                    <a:pt x="11645" y="17517"/>
                  </a:lnTo>
                  <a:lnTo>
                    <a:pt x="11529" y="17478"/>
                  </a:lnTo>
                  <a:lnTo>
                    <a:pt x="11413" y="17420"/>
                  </a:lnTo>
                  <a:lnTo>
                    <a:pt x="11297" y="17323"/>
                  </a:lnTo>
                  <a:lnTo>
                    <a:pt x="11085" y="17130"/>
                  </a:lnTo>
                  <a:lnTo>
                    <a:pt x="10892" y="16899"/>
                  </a:lnTo>
                  <a:lnTo>
                    <a:pt x="10718" y="16667"/>
                  </a:lnTo>
                  <a:lnTo>
                    <a:pt x="10544" y="16435"/>
                  </a:lnTo>
                  <a:lnTo>
                    <a:pt x="10390" y="16242"/>
                  </a:lnTo>
                  <a:lnTo>
                    <a:pt x="10196" y="16068"/>
                  </a:lnTo>
                  <a:lnTo>
                    <a:pt x="9984" y="15894"/>
                  </a:lnTo>
                  <a:lnTo>
                    <a:pt x="9733" y="15759"/>
                  </a:lnTo>
                  <a:lnTo>
                    <a:pt x="9501" y="15643"/>
                  </a:lnTo>
                  <a:lnTo>
                    <a:pt x="9366" y="15605"/>
                  </a:lnTo>
                  <a:lnTo>
                    <a:pt x="9250" y="15585"/>
                  </a:lnTo>
                  <a:lnTo>
                    <a:pt x="8980" y="15585"/>
                  </a:lnTo>
                  <a:lnTo>
                    <a:pt x="8864" y="15605"/>
                  </a:lnTo>
                  <a:lnTo>
                    <a:pt x="8729" y="15643"/>
                  </a:lnTo>
                  <a:lnTo>
                    <a:pt x="8613" y="15721"/>
                  </a:lnTo>
                  <a:lnTo>
                    <a:pt x="8478" y="15798"/>
                  </a:lnTo>
                  <a:lnTo>
                    <a:pt x="8304" y="15933"/>
                  </a:lnTo>
                  <a:lnTo>
                    <a:pt x="8149" y="16088"/>
                  </a:lnTo>
                  <a:lnTo>
                    <a:pt x="7840" y="16416"/>
                  </a:lnTo>
                  <a:lnTo>
                    <a:pt x="7686" y="16551"/>
                  </a:lnTo>
                  <a:lnTo>
                    <a:pt x="7589" y="16609"/>
                  </a:lnTo>
                  <a:lnTo>
                    <a:pt x="7512" y="16667"/>
                  </a:lnTo>
                  <a:lnTo>
                    <a:pt x="7396" y="16705"/>
                  </a:lnTo>
                  <a:lnTo>
                    <a:pt x="7203" y="16705"/>
                  </a:lnTo>
                  <a:lnTo>
                    <a:pt x="7107" y="16667"/>
                  </a:lnTo>
                  <a:lnTo>
                    <a:pt x="7010" y="16590"/>
                  </a:lnTo>
                  <a:lnTo>
                    <a:pt x="6914" y="16512"/>
                  </a:lnTo>
                  <a:lnTo>
                    <a:pt x="6856" y="16416"/>
                  </a:lnTo>
                  <a:lnTo>
                    <a:pt x="6778" y="16300"/>
                  </a:lnTo>
                  <a:lnTo>
                    <a:pt x="6701" y="16068"/>
                  </a:lnTo>
                  <a:lnTo>
                    <a:pt x="6624" y="15836"/>
                  </a:lnTo>
                  <a:lnTo>
                    <a:pt x="6508" y="15296"/>
                  </a:lnTo>
                  <a:lnTo>
                    <a:pt x="6450" y="15025"/>
                  </a:lnTo>
                  <a:lnTo>
                    <a:pt x="6353" y="14774"/>
                  </a:lnTo>
                  <a:lnTo>
                    <a:pt x="6218" y="14543"/>
                  </a:lnTo>
                  <a:lnTo>
                    <a:pt x="6045" y="14349"/>
                  </a:lnTo>
                  <a:lnTo>
                    <a:pt x="5851" y="14176"/>
                  </a:lnTo>
                  <a:lnTo>
                    <a:pt x="5639" y="14040"/>
                  </a:lnTo>
                  <a:lnTo>
                    <a:pt x="5523" y="14002"/>
                  </a:lnTo>
                  <a:lnTo>
                    <a:pt x="5407" y="13963"/>
                  </a:lnTo>
                  <a:lnTo>
                    <a:pt x="5291" y="13925"/>
                  </a:lnTo>
                  <a:lnTo>
                    <a:pt x="5156" y="13905"/>
                  </a:lnTo>
                  <a:lnTo>
                    <a:pt x="5021" y="13905"/>
                  </a:lnTo>
                  <a:lnTo>
                    <a:pt x="4905" y="13925"/>
                  </a:lnTo>
                  <a:lnTo>
                    <a:pt x="4770" y="13944"/>
                  </a:lnTo>
                  <a:lnTo>
                    <a:pt x="4635" y="13983"/>
                  </a:lnTo>
                  <a:lnTo>
                    <a:pt x="4403" y="14079"/>
                  </a:lnTo>
                  <a:lnTo>
                    <a:pt x="4191" y="14214"/>
                  </a:lnTo>
                  <a:lnTo>
                    <a:pt x="3997" y="14388"/>
                  </a:lnTo>
                  <a:lnTo>
                    <a:pt x="3843" y="14581"/>
                  </a:lnTo>
                  <a:lnTo>
                    <a:pt x="3785" y="14639"/>
                  </a:lnTo>
                  <a:lnTo>
                    <a:pt x="3727" y="14697"/>
                  </a:lnTo>
                  <a:lnTo>
                    <a:pt x="3669" y="14716"/>
                  </a:lnTo>
                  <a:lnTo>
                    <a:pt x="3592" y="14716"/>
                  </a:lnTo>
                  <a:lnTo>
                    <a:pt x="3534" y="14697"/>
                  </a:lnTo>
                  <a:lnTo>
                    <a:pt x="3476" y="14658"/>
                  </a:lnTo>
                  <a:lnTo>
                    <a:pt x="3380" y="14581"/>
                  </a:lnTo>
                  <a:lnTo>
                    <a:pt x="3264" y="14504"/>
                  </a:lnTo>
                  <a:lnTo>
                    <a:pt x="3167" y="14388"/>
                  </a:lnTo>
                  <a:lnTo>
                    <a:pt x="3090" y="14272"/>
                  </a:lnTo>
                  <a:lnTo>
                    <a:pt x="3013" y="14156"/>
                  </a:lnTo>
                  <a:lnTo>
                    <a:pt x="2935" y="14040"/>
                  </a:lnTo>
                  <a:lnTo>
                    <a:pt x="2877" y="13905"/>
                  </a:lnTo>
                  <a:lnTo>
                    <a:pt x="2839" y="13770"/>
                  </a:lnTo>
                  <a:lnTo>
                    <a:pt x="2800" y="13635"/>
                  </a:lnTo>
                  <a:lnTo>
                    <a:pt x="2762" y="13345"/>
                  </a:lnTo>
                  <a:lnTo>
                    <a:pt x="2762" y="13075"/>
                  </a:lnTo>
                  <a:lnTo>
                    <a:pt x="2781" y="12805"/>
                  </a:lnTo>
                  <a:lnTo>
                    <a:pt x="2781" y="12554"/>
                  </a:lnTo>
                  <a:lnTo>
                    <a:pt x="2762" y="12283"/>
                  </a:lnTo>
                  <a:lnTo>
                    <a:pt x="2723" y="12167"/>
                  </a:lnTo>
                  <a:lnTo>
                    <a:pt x="2684" y="12032"/>
                  </a:lnTo>
                  <a:lnTo>
                    <a:pt x="2626" y="11916"/>
                  </a:lnTo>
                  <a:lnTo>
                    <a:pt x="2549" y="11800"/>
                  </a:lnTo>
                  <a:lnTo>
                    <a:pt x="2472" y="11704"/>
                  </a:lnTo>
                  <a:lnTo>
                    <a:pt x="2375" y="11627"/>
                  </a:lnTo>
                  <a:lnTo>
                    <a:pt x="2259" y="11549"/>
                  </a:lnTo>
                  <a:lnTo>
                    <a:pt x="2144" y="11491"/>
                  </a:lnTo>
                  <a:lnTo>
                    <a:pt x="1893" y="11395"/>
                  </a:lnTo>
                  <a:lnTo>
                    <a:pt x="1680" y="11318"/>
                  </a:lnTo>
                  <a:lnTo>
                    <a:pt x="1564" y="11279"/>
                  </a:lnTo>
                  <a:lnTo>
                    <a:pt x="1468" y="11221"/>
                  </a:lnTo>
                  <a:lnTo>
                    <a:pt x="1410" y="11182"/>
                  </a:lnTo>
                  <a:lnTo>
                    <a:pt x="1390" y="11124"/>
                  </a:lnTo>
                  <a:lnTo>
                    <a:pt x="1352" y="11009"/>
                  </a:lnTo>
                  <a:lnTo>
                    <a:pt x="1332" y="10873"/>
                  </a:lnTo>
                  <a:lnTo>
                    <a:pt x="1332" y="10738"/>
                  </a:lnTo>
                  <a:lnTo>
                    <a:pt x="1390" y="10468"/>
                  </a:lnTo>
                  <a:lnTo>
                    <a:pt x="1429" y="10217"/>
                  </a:lnTo>
                  <a:lnTo>
                    <a:pt x="1487" y="9966"/>
                  </a:lnTo>
                  <a:lnTo>
                    <a:pt x="1487" y="9831"/>
                  </a:lnTo>
                  <a:lnTo>
                    <a:pt x="1487" y="9695"/>
                  </a:lnTo>
                  <a:lnTo>
                    <a:pt x="1468" y="9580"/>
                  </a:lnTo>
                  <a:lnTo>
                    <a:pt x="1448" y="9464"/>
                  </a:lnTo>
                  <a:lnTo>
                    <a:pt x="1390" y="9348"/>
                  </a:lnTo>
                  <a:lnTo>
                    <a:pt x="1332" y="9232"/>
                  </a:lnTo>
                  <a:lnTo>
                    <a:pt x="1275" y="9135"/>
                  </a:lnTo>
                  <a:lnTo>
                    <a:pt x="1197" y="9058"/>
                  </a:lnTo>
                  <a:lnTo>
                    <a:pt x="1101" y="8981"/>
                  </a:lnTo>
                  <a:lnTo>
                    <a:pt x="985" y="8904"/>
                  </a:lnTo>
                  <a:lnTo>
                    <a:pt x="850" y="8865"/>
                  </a:lnTo>
                  <a:lnTo>
                    <a:pt x="715" y="8826"/>
                  </a:lnTo>
                  <a:lnTo>
                    <a:pt x="618" y="8807"/>
                  </a:lnTo>
                  <a:lnTo>
                    <a:pt x="579" y="8788"/>
                  </a:lnTo>
                  <a:lnTo>
                    <a:pt x="541" y="8768"/>
                  </a:lnTo>
                  <a:lnTo>
                    <a:pt x="502" y="8730"/>
                  </a:lnTo>
                  <a:lnTo>
                    <a:pt x="483" y="8672"/>
                  </a:lnTo>
                  <a:lnTo>
                    <a:pt x="483" y="8556"/>
                  </a:lnTo>
                  <a:lnTo>
                    <a:pt x="502" y="8421"/>
                  </a:lnTo>
                  <a:lnTo>
                    <a:pt x="521" y="8324"/>
                  </a:lnTo>
                  <a:lnTo>
                    <a:pt x="579" y="8189"/>
                  </a:lnTo>
                  <a:lnTo>
                    <a:pt x="637" y="8054"/>
                  </a:lnTo>
                  <a:lnTo>
                    <a:pt x="772" y="7803"/>
                  </a:lnTo>
                  <a:lnTo>
                    <a:pt x="1101" y="7301"/>
                  </a:lnTo>
                  <a:lnTo>
                    <a:pt x="1912" y="6026"/>
                  </a:lnTo>
                  <a:lnTo>
                    <a:pt x="1989" y="5910"/>
                  </a:lnTo>
                  <a:lnTo>
                    <a:pt x="2028" y="5775"/>
                  </a:lnTo>
                  <a:lnTo>
                    <a:pt x="2124" y="5505"/>
                  </a:lnTo>
                  <a:lnTo>
                    <a:pt x="2240" y="5196"/>
                  </a:lnTo>
                  <a:lnTo>
                    <a:pt x="2375" y="4887"/>
                  </a:lnTo>
                  <a:lnTo>
                    <a:pt x="2588" y="4501"/>
                  </a:lnTo>
                  <a:lnTo>
                    <a:pt x="2819" y="4114"/>
                  </a:lnTo>
                  <a:lnTo>
                    <a:pt x="3109" y="3747"/>
                  </a:lnTo>
                  <a:lnTo>
                    <a:pt x="3399" y="3419"/>
                  </a:lnTo>
                  <a:lnTo>
                    <a:pt x="3785" y="3033"/>
                  </a:lnTo>
                  <a:lnTo>
                    <a:pt x="4210" y="2666"/>
                  </a:lnTo>
                  <a:lnTo>
                    <a:pt x="4635" y="2338"/>
                  </a:lnTo>
                  <a:lnTo>
                    <a:pt x="5098" y="2048"/>
                  </a:lnTo>
                  <a:lnTo>
                    <a:pt x="5581" y="1758"/>
                  </a:lnTo>
                  <a:lnTo>
                    <a:pt x="6064" y="1527"/>
                  </a:lnTo>
                  <a:lnTo>
                    <a:pt x="6566" y="1295"/>
                  </a:lnTo>
                  <a:lnTo>
                    <a:pt x="7087" y="1102"/>
                  </a:lnTo>
                  <a:lnTo>
                    <a:pt x="7531" y="967"/>
                  </a:lnTo>
                  <a:lnTo>
                    <a:pt x="7976" y="851"/>
                  </a:lnTo>
                  <a:lnTo>
                    <a:pt x="8439" y="735"/>
                  </a:lnTo>
                  <a:lnTo>
                    <a:pt x="8903" y="658"/>
                  </a:lnTo>
                  <a:lnTo>
                    <a:pt x="9366" y="580"/>
                  </a:lnTo>
                  <a:lnTo>
                    <a:pt x="9830" y="522"/>
                  </a:lnTo>
                  <a:lnTo>
                    <a:pt x="10293" y="464"/>
                  </a:lnTo>
                  <a:lnTo>
                    <a:pt x="10757" y="445"/>
                  </a:lnTo>
                  <a:lnTo>
                    <a:pt x="11220" y="426"/>
                  </a:lnTo>
                  <a:close/>
                  <a:moveTo>
                    <a:pt x="11104" y="1"/>
                  </a:moveTo>
                  <a:lnTo>
                    <a:pt x="10544" y="40"/>
                  </a:lnTo>
                  <a:lnTo>
                    <a:pt x="9984" y="59"/>
                  </a:lnTo>
                  <a:lnTo>
                    <a:pt x="9424" y="117"/>
                  </a:lnTo>
                  <a:lnTo>
                    <a:pt x="8883" y="213"/>
                  </a:lnTo>
                  <a:lnTo>
                    <a:pt x="8323" y="310"/>
                  </a:lnTo>
                  <a:lnTo>
                    <a:pt x="7686" y="445"/>
                  </a:lnTo>
                  <a:lnTo>
                    <a:pt x="7068" y="619"/>
                  </a:lnTo>
                  <a:lnTo>
                    <a:pt x="6450" y="831"/>
                  </a:lnTo>
                  <a:lnTo>
                    <a:pt x="5832" y="1082"/>
                  </a:lnTo>
                  <a:lnTo>
                    <a:pt x="5253" y="1372"/>
                  </a:lnTo>
                  <a:lnTo>
                    <a:pt x="4693" y="1700"/>
                  </a:lnTo>
                  <a:lnTo>
                    <a:pt x="4422" y="1874"/>
                  </a:lnTo>
                  <a:lnTo>
                    <a:pt x="4152" y="2067"/>
                  </a:lnTo>
                  <a:lnTo>
                    <a:pt x="3882" y="2260"/>
                  </a:lnTo>
                  <a:lnTo>
                    <a:pt x="3631" y="2473"/>
                  </a:lnTo>
                  <a:lnTo>
                    <a:pt x="3380" y="2705"/>
                  </a:lnTo>
                  <a:lnTo>
                    <a:pt x="3128" y="2956"/>
                  </a:lnTo>
                  <a:lnTo>
                    <a:pt x="2877" y="3207"/>
                  </a:lnTo>
                  <a:lnTo>
                    <a:pt x="2646" y="3477"/>
                  </a:lnTo>
                  <a:lnTo>
                    <a:pt x="2433" y="3747"/>
                  </a:lnTo>
                  <a:lnTo>
                    <a:pt x="2240" y="4037"/>
                  </a:lnTo>
                  <a:lnTo>
                    <a:pt x="2066" y="4346"/>
                  </a:lnTo>
                  <a:lnTo>
                    <a:pt x="1893" y="4655"/>
                  </a:lnTo>
                  <a:lnTo>
                    <a:pt x="1777" y="4964"/>
                  </a:lnTo>
                  <a:lnTo>
                    <a:pt x="1661" y="5273"/>
                  </a:lnTo>
                  <a:lnTo>
                    <a:pt x="1545" y="5582"/>
                  </a:lnTo>
                  <a:lnTo>
                    <a:pt x="1468" y="5717"/>
                  </a:lnTo>
                  <a:lnTo>
                    <a:pt x="1390" y="5872"/>
                  </a:lnTo>
                  <a:lnTo>
                    <a:pt x="579" y="7127"/>
                  </a:lnTo>
                  <a:lnTo>
                    <a:pt x="290" y="7571"/>
                  </a:lnTo>
                  <a:lnTo>
                    <a:pt x="174" y="7822"/>
                  </a:lnTo>
                  <a:lnTo>
                    <a:pt x="58" y="8093"/>
                  </a:lnTo>
                  <a:lnTo>
                    <a:pt x="39" y="8228"/>
                  </a:lnTo>
                  <a:lnTo>
                    <a:pt x="19" y="8344"/>
                  </a:lnTo>
                  <a:lnTo>
                    <a:pt x="0" y="8479"/>
                  </a:lnTo>
                  <a:lnTo>
                    <a:pt x="19" y="8595"/>
                  </a:lnTo>
                  <a:lnTo>
                    <a:pt x="58" y="8710"/>
                  </a:lnTo>
                  <a:lnTo>
                    <a:pt x="116" y="8826"/>
                  </a:lnTo>
                  <a:lnTo>
                    <a:pt x="212" y="8942"/>
                  </a:lnTo>
                  <a:lnTo>
                    <a:pt x="328" y="9039"/>
                  </a:lnTo>
                  <a:lnTo>
                    <a:pt x="444" y="9116"/>
                  </a:lnTo>
                  <a:lnTo>
                    <a:pt x="579" y="9155"/>
                  </a:lnTo>
                  <a:lnTo>
                    <a:pt x="715" y="9193"/>
                  </a:lnTo>
                  <a:lnTo>
                    <a:pt x="850" y="9232"/>
                  </a:lnTo>
                  <a:lnTo>
                    <a:pt x="908" y="9271"/>
                  </a:lnTo>
                  <a:lnTo>
                    <a:pt x="946" y="9309"/>
                  </a:lnTo>
                  <a:lnTo>
                    <a:pt x="985" y="9406"/>
                  </a:lnTo>
                  <a:lnTo>
                    <a:pt x="1004" y="9502"/>
                  </a:lnTo>
                  <a:lnTo>
                    <a:pt x="1004" y="9618"/>
                  </a:lnTo>
                  <a:lnTo>
                    <a:pt x="1004" y="9753"/>
                  </a:lnTo>
                  <a:lnTo>
                    <a:pt x="1004" y="9889"/>
                  </a:lnTo>
                  <a:lnTo>
                    <a:pt x="946" y="10159"/>
                  </a:lnTo>
                  <a:lnTo>
                    <a:pt x="888" y="10410"/>
                  </a:lnTo>
                  <a:lnTo>
                    <a:pt x="869" y="10545"/>
                  </a:lnTo>
                  <a:lnTo>
                    <a:pt x="850" y="10680"/>
                  </a:lnTo>
                  <a:lnTo>
                    <a:pt x="869" y="10835"/>
                  </a:lnTo>
                  <a:lnTo>
                    <a:pt x="888" y="10970"/>
                  </a:lnTo>
                  <a:lnTo>
                    <a:pt x="927" y="11086"/>
                  </a:lnTo>
                  <a:lnTo>
                    <a:pt x="985" y="11221"/>
                  </a:lnTo>
                  <a:lnTo>
                    <a:pt x="1062" y="11318"/>
                  </a:lnTo>
                  <a:lnTo>
                    <a:pt x="1159" y="11414"/>
                  </a:lnTo>
                  <a:lnTo>
                    <a:pt x="1275" y="11511"/>
                  </a:lnTo>
                  <a:lnTo>
                    <a:pt x="1390" y="11588"/>
                  </a:lnTo>
                  <a:lnTo>
                    <a:pt x="1506" y="11627"/>
                  </a:lnTo>
                  <a:lnTo>
                    <a:pt x="1622" y="11665"/>
                  </a:lnTo>
                  <a:lnTo>
                    <a:pt x="1873" y="11742"/>
                  </a:lnTo>
                  <a:lnTo>
                    <a:pt x="1989" y="11781"/>
                  </a:lnTo>
                  <a:lnTo>
                    <a:pt x="2086" y="11839"/>
                  </a:lnTo>
                  <a:lnTo>
                    <a:pt x="2182" y="11916"/>
                  </a:lnTo>
                  <a:lnTo>
                    <a:pt x="2240" y="12032"/>
                  </a:lnTo>
                  <a:lnTo>
                    <a:pt x="2279" y="12148"/>
                  </a:lnTo>
                  <a:lnTo>
                    <a:pt x="2298" y="12283"/>
                  </a:lnTo>
                  <a:lnTo>
                    <a:pt x="2317" y="12554"/>
                  </a:lnTo>
                  <a:lnTo>
                    <a:pt x="2298" y="12843"/>
                  </a:lnTo>
                  <a:lnTo>
                    <a:pt x="2279" y="13114"/>
                  </a:lnTo>
                  <a:lnTo>
                    <a:pt x="2298" y="13384"/>
                  </a:lnTo>
                  <a:lnTo>
                    <a:pt x="2356" y="13674"/>
                  </a:lnTo>
                  <a:lnTo>
                    <a:pt x="2453" y="13944"/>
                  </a:lnTo>
                  <a:lnTo>
                    <a:pt x="2588" y="14195"/>
                  </a:lnTo>
                  <a:lnTo>
                    <a:pt x="2742" y="14446"/>
                  </a:lnTo>
                  <a:lnTo>
                    <a:pt x="2955" y="14678"/>
                  </a:lnTo>
                  <a:lnTo>
                    <a:pt x="3167" y="14871"/>
                  </a:lnTo>
                  <a:lnTo>
                    <a:pt x="3283" y="14948"/>
                  </a:lnTo>
                  <a:lnTo>
                    <a:pt x="3418" y="15025"/>
                  </a:lnTo>
                  <a:lnTo>
                    <a:pt x="3553" y="15083"/>
                  </a:lnTo>
                  <a:lnTo>
                    <a:pt x="3688" y="15122"/>
                  </a:lnTo>
                  <a:lnTo>
                    <a:pt x="3824" y="15141"/>
                  </a:lnTo>
                  <a:lnTo>
                    <a:pt x="3959" y="15122"/>
                  </a:lnTo>
                  <a:lnTo>
                    <a:pt x="4036" y="15103"/>
                  </a:lnTo>
                  <a:lnTo>
                    <a:pt x="4094" y="15064"/>
                  </a:lnTo>
                  <a:lnTo>
                    <a:pt x="4210" y="14967"/>
                  </a:lnTo>
                  <a:lnTo>
                    <a:pt x="4384" y="14736"/>
                  </a:lnTo>
                  <a:lnTo>
                    <a:pt x="4461" y="14639"/>
                  </a:lnTo>
                  <a:lnTo>
                    <a:pt x="4577" y="14562"/>
                  </a:lnTo>
                  <a:lnTo>
                    <a:pt x="4673" y="14485"/>
                  </a:lnTo>
                  <a:lnTo>
                    <a:pt x="4809" y="14427"/>
                  </a:lnTo>
                  <a:lnTo>
                    <a:pt x="4924" y="14388"/>
                  </a:lnTo>
                  <a:lnTo>
                    <a:pt x="5060" y="14349"/>
                  </a:lnTo>
                  <a:lnTo>
                    <a:pt x="5175" y="14330"/>
                  </a:lnTo>
                  <a:lnTo>
                    <a:pt x="5311" y="14330"/>
                  </a:lnTo>
                  <a:lnTo>
                    <a:pt x="5446" y="14349"/>
                  </a:lnTo>
                  <a:lnTo>
                    <a:pt x="5562" y="14388"/>
                  </a:lnTo>
                  <a:lnTo>
                    <a:pt x="5658" y="14446"/>
                  </a:lnTo>
                  <a:lnTo>
                    <a:pt x="5736" y="14523"/>
                  </a:lnTo>
                  <a:lnTo>
                    <a:pt x="5813" y="14620"/>
                  </a:lnTo>
                  <a:lnTo>
                    <a:pt x="5871" y="14716"/>
                  </a:lnTo>
                  <a:lnTo>
                    <a:pt x="5967" y="14948"/>
                  </a:lnTo>
                  <a:lnTo>
                    <a:pt x="6045" y="15238"/>
                  </a:lnTo>
                  <a:lnTo>
                    <a:pt x="6102" y="15508"/>
                  </a:lnTo>
                  <a:lnTo>
                    <a:pt x="6180" y="15798"/>
                  </a:lnTo>
                  <a:lnTo>
                    <a:pt x="6257" y="16068"/>
                  </a:lnTo>
                  <a:lnTo>
                    <a:pt x="6353" y="16300"/>
                  </a:lnTo>
                  <a:lnTo>
                    <a:pt x="6489" y="16532"/>
                  </a:lnTo>
                  <a:lnTo>
                    <a:pt x="6662" y="16744"/>
                  </a:lnTo>
                  <a:lnTo>
                    <a:pt x="6759" y="16841"/>
                  </a:lnTo>
                  <a:lnTo>
                    <a:pt x="6856" y="16918"/>
                  </a:lnTo>
                  <a:lnTo>
                    <a:pt x="6971" y="16976"/>
                  </a:lnTo>
                  <a:lnTo>
                    <a:pt x="7068" y="17034"/>
                  </a:lnTo>
                  <a:lnTo>
                    <a:pt x="7184" y="17072"/>
                  </a:lnTo>
                  <a:lnTo>
                    <a:pt x="7319" y="17111"/>
                  </a:lnTo>
                  <a:lnTo>
                    <a:pt x="7551" y="17111"/>
                  </a:lnTo>
                  <a:lnTo>
                    <a:pt x="7667" y="17092"/>
                  </a:lnTo>
                  <a:lnTo>
                    <a:pt x="7783" y="17072"/>
                  </a:lnTo>
                  <a:lnTo>
                    <a:pt x="7898" y="17014"/>
                  </a:lnTo>
                  <a:lnTo>
                    <a:pt x="7995" y="16957"/>
                  </a:lnTo>
                  <a:lnTo>
                    <a:pt x="8169" y="16821"/>
                  </a:lnTo>
                  <a:lnTo>
                    <a:pt x="8343" y="16667"/>
                  </a:lnTo>
                  <a:lnTo>
                    <a:pt x="8497" y="16493"/>
                  </a:lnTo>
                  <a:lnTo>
                    <a:pt x="8652" y="16319"/>
                  </a:lnTo>
                  <a:lnTo>
                    <a:pt x="8845" y="16165"/>
                  </a:lnTo>
                  <a:lnTo>
                    <a:pt x="8941" y="16088"/>
                  </a:lnTo>
                  <a:lnTo>
                    <a:pt x="9038" y="16049"/>
                  </a:lnTo>
                  <a:lnTo>
                    <a:pt x="9154" y="16010"/>
                  </a:lnTo>
                  <a:lnTo>
                    <a:pt x="9289" y="15991"/>
                  </a:lnTo>
                  <a:lnTo>
                    <a:pt x="9424" y="15991"/>
                  </a:lnTo>
                  <a:lnTo>
                    <a:pt x="9559" y="16030"/>
                  </a:lnTo>
                  <a:lnTo>
                    <a:pt x="9675" y="16107"/>
                  </a:lnTo>
                  <a:lnTo>
                    <a:pt x="9810" y="16184"/>
                  </a:lnTo>
                  <a:lnTo>
                    <a:pt x="9926" y="16281"/>
                  </a:lnTo>
                  <a:lnTo>
                    <a:pt x="10023" y="16377"/>
                  </a:lnTo>
                  <a:lnTo>
                    <a:pt x="10216" y="16590"/>
                  </a:lnTo>
                  <a:lnTo>
                    <a:pt x="10563" y="17034"/>
                  </a:lnTo>
                  <a:lnTo>
                    <a:pt x="10776" y="17266"/>
                  </a:lnTo>
                  <a:lnTo>
                    <a:pt x="10969" y="17478"/>
                  </a:lnTo>
                  <a:lnTo>
                    <a:pt x="11201" y="17671"/>
                  </a:lnTo>
                  <a:lnTo>
                    <a:pt x="11317" y="17748"/>
                  </a:lnTo>
                  <a:lnTo>
                    <a:pt x="11452" y="17826"/>
                  </a:lnTo>
                  <a:lnTo>
                    <a:pt x="11587" y="17883"/>
                  </a:lnTo>
                  <a:lnTo>
                    <a:pt x="11722" y="17922"/>
                  </a:lnTo>
                  <a:lnTo>
                    <a:pt x="11857" y="17941"/>
                  </a:lnTo>
                  <a:lnTo>
                    <a:pt x="12012" y="17961"/>
                  </a:lnTo>
                  <a:lnTo>
                    <a:pt x="12147" y="17941"/>
                  </a:lnTo>
                  <a:lnTo>
                    <a:pt x="12282" y="17922"/>
                  </a:lnTo>
                  <a:lnTo>
                    <a:pt x="12417" y="17883"/>
                  </a:lnTo>
                  <a:lnTo>
                    <a:pt x="12533" y="17826"/>
                  </a:lnTo>
                  <a:lnTo>
                    <a:pt x="12746" y="17690"/>
                  </a:lnTo>
                  <a:lnTo>
                    <a:pt x="12958" y="17517"/>
                  </a:lnTo>
                  <a:lnTo>
                    <a:pt x="13190" y="17343"/>
                  </a:lnTo>
                  <a:lnTo>
                    <a:pt x="13286" y="17266"/>
                  </a:lnTo>
                  <a:lnTo>
                    <a:pt x="13402" y="17208"/>
                  </a:lnTo>
                  <a:lnTo>
                    <a:pt x="13537" y="17150"/>
                  </a:lnTo>
                  <a:lnTo>
                    <a:pt x="13673" y="17130"/>
                  </a:lnTo>
                  <a:lnTo>
                    <a:pt x="13808" y="17111"/>
                  </a:lnTo>
                  <a:lnTo>
                    <a:pt x="13943" y="17150"/>
                  </a:lnTo>
                  <a:lnTo>
                    <a:pt x="14078" y="17188"/>
                  </a:lnTo>
                  <a:lnTo>
                    <a:pt x="14175" y="17266"/>
                  </a:lnTo>
                  <a:lnTo>
                    <a:pt x="14252" y="17343"/>
                  </a:lnTo>
                  <a:lnTo>
                    <a:pt x="14329" y="17439"/>
                  </a:lnTo>
                  <a:lnTo>
                    <a:pt x="14387" y="17555"/>
                  </a:lnTo>
                  <a:lnTo>
                    <a:pt x="14426" y="17671"/>
                  </a:lnTo>
                  <a:lnTo>
                    <a:pt x="14484" y="17922"/>
                  </a:lnTo>
                  <a:lnTo>
                    <a:pt x="14522" y="18212"/>
                  </a:lnTo>
                  <a:lnTo>
                    <a:pt x="14580" y="18482"/>
                  </a:lnTo>
                  <a:lnTo>
                    <a:pt x="14657" y="18753"/>
                  </a:lnTo>
                  <a:lnTo>
                    <a:pt x="14715" y="18868"/>
                  </a:lnTo>
                  <a:lnTo>
                    <a:pt x="14793" y="19004"/>
                  </a:lnTo>
                  <a:lnTo>
                    <a:pt x="14870" y="19100"/>
                  </a:lnTo>
                  <a:lnTo>
                    <a:pt x="14966" y="19197"/>
                  </a:lnTo>
                  <a:lnTo>
                    <a:pt x="15063" y="19293"/>
                  </a:lnTo>
                  <a:lnTo>
                    <a:pt x="15179" y="19351"/>
                  </a:lnTo>
                  <a:lnTo>
                    <a:pt x="15295" y="19409"/>
                  </a:lnTo>
                  <a:lnTo>
                    <a:pt x="15411" y="19467"/>
                  </a:lnTo>
                  <a:lnTo>
                    <a:pt x="15546" y="19506"/>
                  </a:lnTo>
                  <a:lnTo>
                    <a:pt x="15662" y="19525"/>
                  </a:lnTo>
                  <a:lnTo>
                    <a:pt x="15932" y="19525"/>
                  </a:lnTo>
                  <a:lnTo>
                    <a:pt x="16048" y="19506"/>
                  </a:lnTo>
                  <a:lnTo>
                    <a:pt x="16183" y="19467"/>
                  </a:lnTo>
                  <a:lnTo>
                    <a:pt x="16299" y="19428"/>
                  </a:lnTo>
                  <a:lnTo>
                    <a:pt x="16415" y="19351"/>
                  </a:lnTo>
                  <a:lnTo>
                    <a:pt x="16511" y="19274"/>
                  </a:lnTo>
                  <a:lnTo>
                    <a:pt x="16627" y="19177"/>
                  </a:lnTo>
                  <a:lnTo>
                    <a:pt x="16704" y="19062"/>
                  </a:lnTo>
                  <a:lnTo>
                    <a:pt x="16782" y="18946"/>
                  </a:lnTo>
                  <a:lnTo>
                    <a:pt x="16917" y="18695"/>
                  </a:lnTo>
                  <a:lnTo>
                    <a:pt x="17052" y="18444"/>
                  </a:lnTo>
                  <a:lnTo>
                    <a:pt x="17207" y="18192"/>
                  </a:lnTo>
                  <a:lnTo>
                    <a:pt x="17264" y="18096"/>
                  </a:lnTo>
                  <a:lnTo>
                    <a:pt x="17361" y="17999"/>
                  </a:lnTo>
                  <a:lnTo>
                    <a:pt x="17458" y="17903"/>
                  </a:lnTo>
                  <a:lnTo>
                    <a:pt x="17573" y="17826"/>
                  </a:lnTo>
                  <a:lnTo>
                    <a:pt x="17689" y="17787"/>
                  </a:lnTo>
                  <a:lnTo>
                    <a:pt x="17863" y="17787"/>
                  </a:lnTo>
                  <a:lnTo>
                    <a:pt x="17921" y="17806"/>
                  </a:lnTo>
                  <a:lnTo>
                    <a:pt x="17960" y="17864"/>
                  </a:lnTo>
                  <a:lnTo>
                    <a:pt x="18018" y="17903"/>
                  </a:lnTo>
                  <a:lnTo>
                    <a:pt x="18172" y="18154"/>
                  </a:lnTo>
                  <a:lnTo>
                    <a:pt x="18307" y="18386"/>
                  </a:lnTo>
                  <a:lnTo>
                    <a:pt x="18385" y="18482"/>
                  </a:lnTo>
                  <a:lnTo>
                    <a:pt x="18481" y="18598"/>
                  </a:lnTo>
                  <a:lnTo>
                    <a:pt x="18578" y="18675"/>
                  </a:lnTo>
                  <a:lnTo>
                    <a:pt x="18694" y="18772"/>
                  </a:lnTo>
                  <a:lnTo>
                    <a:pt x="18809" y="18830"/>
                  </a:lnTo>
                  <a:lnTo>
                    <a:pt x="18945" y="18888"/>
                  </a:lnTo>
                  <a:lnTo>
                    <a:pt x="19080" y="18926"/>
                  </a:lnTo>
                  <a:lnTo>
                    <a:pt x="19215" y="18965"/>
                  </a:lnTo>
                  <a:lnTo>
                    <a:pt x="19620" y="18965"/>
                  </a:lnTo>
                  <a:lnTo>
                    <a:pt x="19736" y="18926"/>
                  </a:lnTo>
                  <a:lnTo>
                    <a:pt x="19852" y="18888"/>
                  </a:lnTo>
                  <a:lnTo>
                    <a:pt x="19968" y="18830"/>
                  </a:lnTo>
                  <a:lnTo>
                    <a:pt x="20161" y="18695"/>
                  </a:lnTo>
                  <a:lnTo>
                    <a:pt x="20316" y="18540"/>
                  </a:lnTo>
                  <a:lnTo>
                    <a:pt x="20470" y="18366"/>
                  </a:lnTo>
                  <a:lnTo>
                    <a:pt x="20586" y="18154"/>
                  </a:lnTo>
                  <a:lnTo>
                    <a:pt x="20702" y="17961"/>
                  </a:lnTo>
                  <a:lnTo>
                    <a:pt x="20934" y="17555"/>
                  </a:lnTo>
                  <a:lnTo>
                    <a:pt x="21050" y="17362"/>
                  </a:lnTo>
                  <a:lnTo>
                    <a:pt x="21185" y="17188"/>
                  </a:lnTo>
                  <a:lnTo>
                    <a:pt x="21359" y="17034"/>
                  </a:lnTo>
                  <a:lnTo>
                    <a:pt x="21436" y="16976"/>
                  </a:lnTo>
                  <a:lnTo>
                    <a:pt x="21532" y="16918"/>
                  </a:lnTo>
                  <a:lnTo>
                    <a:pt x="21706" y="16860"/>
                  </a:lnTo>
                  <a:lnTo>
                    <a:pt x="21861" y="16841"/>
                  </a:lnTo>
                  <a:lnTo>
                    <a:pt x="22034" y="16841"/>
                  </a:lnTo>
                  <a:lnTo>
                    <a:pt x="22208" y="16860"/>
                  </a:lnTo>
                  <a:lnTo>
                    <a:pt x="22537" y="16957"/>
                  </a:lnTo>
                  <a:lnTo>
                    <a:pt x="22865" y="17053"/>
                  </a:lnTo>
                  <a:lnTo>
                    <a:pt x="23097" y="17111"/>
                  </a:lnTo>
                  <a:lnTo>
                    <a:pt x="23348" y="17169"/>
                  </a:lnTo>
                  <a:lnTo>
                    <a:pt x="23618" y="17188"/>
                  </a:lnTo>
                  <a:lnTo>
                    <a:pt x="23869" y="17188"/>
                  </a:lnTo>
                  <a:lnTo>
                    <a:pt x="24004" y="17169"/>
                  </a:lnTo>
                  <a:lnTo>
                    <a:pt x="24120" y="17150"/>
                  </a:lnTo>
                  <a:lnTo>
                    <a:pt x="24236" y="17092"/>
                  </a:lnTo>
                  <a:lnTo>
                    <a:pt x="24352" y="17053"/>
                  </a:lnTo>
                  <a:lnTo>
                    <a:pt x="24448" y="16976"/>
                  </a:lnTo>
                  <a:lnTo>
                    <a:pt x="24545" y="16899"/>
                  </a:lnTo>
                  <a:lnTo>
                    <a:pt x="24622" y="16802"/>
                  </a:lnTo>
                  <a:lnTo>
                    <a:pt x="24680" y="16667"/>
                  </a:lnTo>
                  <a:lnTo>
                    <a:pt x="24738" y="16551"/>
                  </a:lnTo>
                  <a:lnTo>
                    <a:pt x="24757" y="16416"/>
                  </a:lnTo>
                  <a:lnTo>
                    <a:pt x="24815" y="16126"/>
                  </a:lnTo>
                  <a:lnTo>
                    <a:pt x="24835" y="15991"/>
                  </a:lnTo>
                  <a:lnTo>
                    <a:pt x="24873" y="15856"/>
                  </a:lnTo>
                  <a:lnTo>
                    <a:pt x="24931" y="15740"/>
                  </a:lnTo>
                  <a:lnTo>
                    <a:pt x="25008" y="15643"/>
                  </a:lnTo>
                  <a:lnTo>
                    <a:pt x="25086" y="15585"/>
                  </a:lnTo>
                  <a:lnTo>
                    <a:pt x="25163" y="15547"/>
                  </a:lnTo>
                  <a:lnTo>
                    <a:pt x="25240" y="15527"/>
                  </a:lnTo>
                  <a:lnTo>
                    <a:pt x="25337" y="15508"/>
                  </a:lnTo>
                  <a:lnTo>
                    <a:pt x="25414" y="15508"/>
                  </a:lnTo>
                  <a:lnTo>
                    <a:pt x="25511" y="15527"/>
                  </a:lnTo>
                  <a:lnTo>
                    <a:pt x="25588" y="15547"/>
                  </a:lnTo>
                  <a:lnTo>
                    <a:pt x="25665" y="15585"/>
                  </a:lnTo>
                  <a:lnTo>
                    <a:pt x="25723" y="15643"/>
                  </a:lnTo>
                  <a:lnTo>
                    <a:pt x="25742" y="15721"/>
                  </a:lnTo>
                  <a:lnTo>
                    <a:pt x="25781" y="15875"/>
                  </a:lnTo>
                  <a:lnTo>
                    <a:pt x="25819" y="16107"/>
                  </a:lnTo>
                  <a:lnTo>
                    <a:pt x="25858" y="16242"/>
                  </a:lnTo>
                  <a:lnTo>
                    <a:pt x="25916" y="16358"/>
                  </a:lnTo>
                  <a:lnTo>
                    <a:pt x="26013" y="16474"/>
                  </a:lnTo>
                  <a:lnTo>
                    <a:pt x="26109" y="16551"/>
                  </a:lnTo>
                  <a:lnTo>
                    <a:pt x="26244" y="16609"/>
                  </a:lnTo>
                  <a:lnTo>
                    <a:pt x="26360" y="16628"/>
                  </a:lnTo>
                  <a:lnTo>
                    <a:pt x="26476" y="16609"/>
                  </a:lnTo>
                  <a:lnTo>
                    <a:pt x="26611" y="16570"/>
                  </a:lnTo>
                  <a:lnTo>
                    <a:pt x="26727" y="16512"/>
                  </a:lnTo>
                  <a:lnTo>
                    <a:pt x="26843" y="16416"/>
                  </a:lnTo>
                  <a:lnTo>
                    <a:pt x="26940" y="16300"/>
                  </a:lnTo>
                  <a:lnTo>
                    <a:pt x="27017" y="16165"/>
                  </a:lnTo>
                  <a:lnTo>
                    <a:pt x="27094" y="16030"/>
                  </a:lnTo>
                  <a:lnTo>
                    <a:pt x="27152" y="15894"/>
                  </a:lnTo>
                  <a:lnTo>
                    <a:pt x="27210" y="15740"/>
                  </a:lnTo>
                  <a:lnTo>
                    <a:pt x="27249" y="15585"/>
                  </a:lnTo>
                  <a:lnTo>
                    <a:pt x="27268" y="15431"/>
                  </a:lnTo>
                  <a:lnTo>
                    <a:pt x="27287" y="15276"/>
                  </a:lnTo>
                  <a:lnTo>
                    <a:pt x="27287" y="15025"/>
                  </a:lnTo>
                  <a:lnTo>
                    <a:pt x="27268" y="14794"/>
                  </a:lnTo>
                  <a:lnTo>
                    <a:pt x="27249" y="14543"/>
                  </a:lnTo>
                  <a:lnTo>
                    <a:pt x="27268" y="14407"/>
                  </a:lnTo>
                  <a:lnTo>
                    <a:pt x="27268" y="14292"/>
                  </a:lnTo>
                  <a:lnTo>
                    <a:pt x="27306" y="14195"/>
                  </a:lnTo>
                  <a:lnTo>
                    <a:pt x="27326" y="14118"/>
                  </a:lnTo>
                  <a:lnTo>
                    <a:pt x="27384" y="14040"/>
                  </a:lnTo>
                  <a:lnTo>
                    <a:pt x="27461" y="13983"/>
                  </a:lnTo>
                  <a:lnTo>
                    <a:pt x="27538" y="13963"/>
                  </a:lnTo>
                  <a:lnTo>
                    <a:pt x="27596" y="13963"/>
                  </a:lnTo>
                  <a:lnTo>
                    <a:pt x="27751" y="13983"/>
                  </a:lnTo>
                  <a:lnTo>
                    <a:pt x="27905" y="14002"/>
                  </a:lnTo>
                  <a:lnTo>
                    <a:pt x="28040" y="14002"/>
                  </a:lnTo>
                  <a:lnTo>
                    <a:pt x="28175" y="13963"/>
                  </a:lnTo>
                  <a:lnTo>
                    <a:pt x="28272" y="13886"/>
                  </a:lnTo>
                  <a:lnTo>
                    <a:pt x="28349" y="13809"/>
                  </a:lnTo>
                  <a:lnTo>
                    <a:pt x="28427" y="13712"/>
                  </a:lnTo>
                  <a:lnTo>
                    <a:pt x="28465" y="13616"/>
                  </a:lnTo>
                  <a:lnTo>
                    <a:pt x="28504" y="13480"/>
                  </a:lnTo>
                  <a:lnTo>
                    <a:pt x="28523" y="13365"/>
                  </a:lnTo>
                  <a:lnTo>
                    <a:pt x="28523" y="13249"/>
                  </a:lnTo>
                  <a:lnTo>
                    <a:pt x="28484" y="12978"/>
                  </a:lnTo>
                  <a:lnTo>
                    <a:pt x="28407" y="12708"/>
                  </a:lnTo>
                  <a:lnTo>
                    <a:pt x="28369" y="12438"/>
                  </a:lnTo>
                  <a:lnTo>
                    <a:pt x="28369" y="12322"/>
                  </a:lnTo>
                  <a:lnTo>
                    <a:pt x="28369" y="12187"/>
                  </a:lnTo>
                  <a:lnTo>
                    <a:pt x="28446" y="11742"/>
                  </a:lnTo>
                  <a:lnTo>
                    <a:pt x="28465" y="11298"/>
                  </a:lnTo>
                  <a:lnTo>
                    <a:pt x="28465" y="11086"/>
                  </a:lnTo>
                  <a:lnTo>
                    <a:pt x="28465" y="10854"/>
                  </a:lnTo>
                  <a:lnTo>
                    <a:pt x="28427" y="10661"/>
                  </a:lnTo>
                  <a:lnTo>
                    <a:pt x="28407" y="10487"/>
                  </a:lnTo>
                  <a:lnTo>
                    <a:pt x="28407" y="10178"/>
                  </a:lnTo>
                  <a:lnTo>
                    <a:pt x="28388" y="9869"/>
                  </a:lnTo>
                  <a:lnTo>
                    <a:pt x="28330" y="9560"/>
                  </a:lnTo>
                  <a:lnTo>
                    <a:pt x="28272" y="9271"/>
                  </a:lnTo>
                  <a:lnTo>
                    <a:pt x="28137" y="8691"/>
                  </a:lnTo>
                  <a:lnTo>
                    <a:pt x="27963" y="8131"/>
                  </a:lnTo>
                  <a:lnTo>
                    <a:pt x="27847" y="7861"/>
                  </a:lnTo>
                  <a:lnTo>
                    <a:pt x="27731" y="7590"/>
                  </a:lnTo>
                  <a:lnTo>
                    <a:pt x="27615" y="7320"/>
                  </a:lnTo>
                  <a:lnTo>
                    <a:pt x="27480" y="7069"/>
                  </a:lnTo>
                  <a:lnTo>
                    <a:pt x="27326" y="6818"/>
                  </a:lnTo>
                  <a:lnTo>
                    <a:pt x="27152" y="6586"/>
                  </a:lnTo>
                  <a:lnTo>
                    <a:pt x="26978" y="6335"/>
                  </a:lnTo>
                  <a:lnTo>
                    <a:pt x="26785" y="6123"/>
                  </a:lnTo>
                  <a:lnTo>
                    <a:pt x="26399" y="5679"/>
                  </a:lnTo>
                  <a:lnTo>
                    <a:pt x="25974" y="5273"/>
                  </a:lnTo>
                  <a:lnTo>
                    <a:pt x="25530" y="4848"/>
                  </a:lnTo>
                  <a:lnTo>
                    <a:pt x="25047" y="4443"/>
                  </a:lnTo>
                  <a:lnTo>
                    <a:pt x="24564" y="4037"/>
                  </a:lnTo>
                  <a:lnTo>
                    <a:pt x="24062" y="3670"/>
                  </a:lnTo>
                  <a:lnTo>
                    <a:pt x="23541" y="3323"/>
                  </a:lnTo>
                  <a:lnTo>
                    <a:pt x="23000" y="2994"/>
                  </a:lnTo>
                  <a:lnTo>
                    <a:pt x="22459" y="2685"/>
                  </a:lnTo>
                  <a:lnTo>
                    <a:pt x="21919" y="2396"/>
                  </a:lnTo>
                  <a:lnTo>
                    <a:pt x="21359" y="2125"/>
                  </a:lnTo>
                  <a:lnTo>
                    <a:pt x="20779" y="1874"/>
                  </a:lnTo>
                  <a:lnTo>
                    <a:pt x="20219" y="1642"/>
                  </a:lnTo>
                  <a:lnTo>
                    <a:pt x="19620" y="1430"/>
                  </a:lnTo>
                  <a:lnTo>
                    <a:pt x="19022" y="1237"/>
                  </a:lnTo>
                  <a:lnTo>
                    <a:pt x="18423" y="1044"/>
                  </a:lnTo>
                  <a:lnTo>
                    <a:pt x="17825" y="889"/>
                  </a:lnTo>
                  <a:lnTo>
                    <a:pt x="17226" y="735"/>
                  </a:lnTo>
                  <a:lnTo>
                    <a:pt x="16125" y="503"/>
                  </a:lnTo>
                  <a:lnTo>
                    <a:pt x="15024" y="310"/>
                  </a:lnTo>
                  <a:lnTo>
                    <a:pt x="14464" y="213"/>
                  </a:lnTo>
                  <a:lnTo>
                    <a:pt x="13904" y="155"/>
                  </a:lnTo>
                  <a:lnTo>
                    <a:pt x="13344" y="98"/>
                  </a:lnTo>
                  <a:lnTo>
                    <a:pt x="12784" y="59"/>
                  </a:lnTo>
                  <a:lnTo>
                    <a:pt x="12224" y="20"/>
                  </a:lnTo>
                  <a:lnTo>
                    <a:pt x="1166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69"/>
            <p:cNvSpPr/>
            <p:nvPr/>
          </p:nvSpPr>
          <p:spPr>
            <a:xfrm>
              <a:off x="-578775" y="2629650"/>
              <a:ext cx="279550" cy="104775"/>
            </a:xfrm>
            <a:custGeom>
              <a:avLst/>
              <a:gdLst/>
              <a:ahLst/>
              <a:cxnLst/>
              <a:rect l="l" t="t" r="r" b="b"/>
              <a:pathLst>
                <a:path w="11182" h="4191" extrusionOk="0">
                  <a:moveTo>
                    <a:pt x="4017" y="0"/>
                  </a:moveTo>
                  <a:lnTo>
                    <a:pt x="3708" y="20"/>
                  </a:lnTo>
                  <a:lnTo>
                    <a:pt x="3399" y="58"/>
                  </a:lnTo>
                  <a:lnTo>
                    <a:pt x="3090" y="97"/>
                  </a:lnTo>
                  <a:lnTo>
                    <a:pt x="2801" y="174"/>
                  </a:lnTo>
                  <a:lnTo>
                    <a:pt x="2299" y="309"/>
                  </a:lnTo>
                  <a:lnTo>
                    <a:pt x="2067" y="387"/>
                  </a:lnTo>
                  <a:lnTo>
                    <a:pt x="1816" y="483"/>
                  </a:lnTo>
                  <a:lnTo>
                    <a:pt x="1603" y="599"/>
                  </a:lnTo>
                  <a:lnTo>
                    <a:pt x="1372" y="715"/>
                  </a:lnTo>
                  <a:lnTo>
                    <a:pt x="1159" y="869"/>
                  </a:lnTo>
                  <a:lnTo>
                    <a:pt x="966" y="1024"/>
                  </a:lnTo>
                  <a:lnTo>
                    <a:pt x="812" y="1159"/>
                  </a:lnTo>
                  <a:lnTo>
                    <a:pt x="599" y="1372"/>
                  </a:lnTo>
                  <a:lnTo>
                    <a:pt x="367" y="1642"/>
                  </a:lnTo>
                  <a:lnTo>
                    <a:pt x="271" y="1796"/>
                  </a:lnTo>
                  <a:lnTo>
                    <a:pt x="174" y="1970"/>
                  </a:lnTo>
                  <a:lnTo>
                    <a:pt x="97" y="2125"/>
                  </a:lnTo>
                  <a:lnTo>
                    <a:pt x="39" y="2298"/>
                  </a:lnTo>
                  <a:lnTo>
                    <a:pt x="0" y="2492"/>
                  </a:lnTo>
                  <a:lnTo>
                    <a:pt x="0" y="2665"/>
                  </a:lnTo>
                  <a:lnTo>
                    <a:pt x="20" y="2839"/>
                  </a:lnTo>
                  <a:lnTo>
                    <a:pt x="97" y="3032"/>
                  </a:lnTo>
                  <a:lnTo>
                    <a:pt x="194" y="3206"/>
                  </a:lnTo>
                  <a:lnTo>
                    <a:pt x="348" y="3361"/>
                  </a:lnTo>
                  <a:lnTo>
                    <a:pt x="387" y="3399"/>
                  </a:lnTo>
                  <a:lnTo>
                    <a:pt x="445" y="3419"/>
                  </a:lnTo>
                  <a:lnTo>
                    <a:pt x="503" y="3419"/>
                  </a:lnTo>
                  <a:lnTo>
                    <a:pt x="560" y="3380"/>
                  </a:lnTo>
                  <a:lnTo>
                    <a:pt x="676" y="3303"/>
                  </a:lnTo>
                  <a:lnTo>
                    <a:pt x="792" y="3167"/>
                  </a:lnTo>
                  <a:lnTo>
                    <a:pt x="1024" y="2878"/>
                  </a:lnTo>
                  <a:lnTo>
                    <a:pt x="1121" y="2743"/>
                  </a:lnTo>
                  <a:lnTo>
                    <a:pt x="1217" y="2646"/>
                  </a:lnTo>
                  <a:lnTo>
                    <a:pt x="1545" y="2434"/>
                  </a:lnTo>
                  <a:lnTo>
                    <a:pt x="1874" y="2221"/>
                  </a:lnTo>
                  <a:lnTo>
                    <a:pt x="2202" y="2047"/>
                  </a:lnTo>
                  <a:lnTo>
                    <a:pt x="2569" y="1893"/>
                  </a:lnTo>
                  <a:lnTo>
                    <a:pt x="2878" y="1796"/>
                  </a:lnTo>
                  <a:lnTo>
                    <a:pt x="3206" y="1719"/>
                  </a:lnTo>
                  <a:lnTo>
                    <a:pt x="3534" y="1642"/>
                  </a:lnTo>
                  <a:lnTo>
                    <a:pt x="3863" y="1603"/>
                  </a:lnTo>
                  <a:lnTo>
                    <a:pt x="4191" y="1584"/>
                  </a:lnTo>
                  <a:lnTo>
                    <a:pt x="4867" y="1584"/>
                  </a:lnTo>
                  <a:lnTo>
                    <a:pt x="5215" y="1603"/>
                  </a:lnTo>
                  <a:lnTo>
                    <a:pt x="5543" y="1642"/>
                  </a:lnTo>
                  <a:lnTo>
                    <a:pt x="5871" y="1700"/>
                  </a:lnTo>
                  <a:lnTo>
                    <a:pt x="6528" y="1835"/>
                  </a:lnTo>
                  <a:lnTo>
                    <a:pt x="7184" y="1989"/>
                  </a:lnTo>
                  <a:lnTo>
                    <a:pt x="7841" y="2183"/>
                  </a:lnTo>
                  <a:lnTo>
                    <a:pt x="8131" y="2260"/>
                  </a:lnTo>
                  <a:lnTo>
                    <a:pt x="8440" y="2376"/>
                  </a:lnTo>
                  <a:lnTo>
                    <a:pt x="8729" y="2492"/>
                  </a:lnTo>
                  <a:lnTo>
                    <a:pt x="9019" y="2627"/>
                  </a:lnTo>
                  <a:lnTo>
                    <a:pt x="9251" y="2762"/>
                  </a:lnTo>
                  <a:lnTo>
                    <a:pt x="9463" y="2936"/>
                  </a:lnTo>
                  <a:lnTo>
                    <a:pt x="9656" y="3110"/>
                  </a:lnTo>
                  <a:lnTo>
                    <a:pt x="9849" y="3283"/>
                  </a:lnTo>
                  <a:lnTo>
                    <a:pt x="10216" y="3670"/>
                  </a:lnTo>
                  <a:lnTo>
                    <a:pt x="10564" y="4075"/>
                  </a:lnTo>
                  <a:lnTo>
                    <a:pt x="10622" y="4133"/>
                  </a:lnTo>
                  <a:lnTo>
                    <a:pt x="10699" y="4191"/>
                  </a:lnTo>
                  <a:lnTo>
                    <a:pt x="10757" y="4191"/>
                  </a:lnTo>
                  <a:lnTo>
                    <a:pt x="10815" y="4172"/>
                  </a:lnTo>
                  <a:lnTo>
                    <a:pt x="10911" y="4133"/>
                  </a:lnTo>
                  <a:lnTo>
                    <a:pt x="10969" y="4056"/>
                  </a:lnTo>
                  <a:lnTo>
                    <a:pt x="11047" y="3979"/>
                  </a:lnTo>
                  <a:lnTo>
                    <a:pt x="11085" y="3901"/>
                  </a:lnTo>
                  <a:lnTo>
                    <a:pt x="11124" y="3805"/>
                  </a:lnTo>
                  <a:lnTo>
                    <a:pt x="11163" y="3689"/>
                  </a:lnTo>
                  <a:lnTo>
                    <a:pt x="11182" y="3592"/>
                  </a:lnTo>
                  <a:lnTo>
                    <a:pt x="11163" y="3380"/>
                  </a:lnTo>
                  <a:lnTo>
                    <a:pt x="11124" y="3187"/>
                  </a:lnTo>
                  <a:lnTo>
                    <a:pt x="11066" y="2994"/>
                  </a:lnTo>
                  <a:lnTo>
                    <a:pt x="10989" y="2801"/>
                  </a:lnTo>
                  <a:lnTo>
                    <a:pt x="10892" y="2627"/>
                  </a:lnTo>
                  <a:lnTo>
                    <a:pt x="10757" y="2376"/>
                  </a:lnTo>
                  <a:lnTo>
                    <a:pt x="10680" y="2279"/>
                  </a:lnTo>
                  <a:lnTo>
                    <a:pt x="10583" y="2163"/>
                  </a:lnTo>
                  <a:lnTo>
                    <a:pt x="10487" y="2086"/>
                  </a:lnTo>
                  <a:lnTo>
                    <a:pt x="10390" y="2009"/>
                  </a:lnTo>
                  <a:lnTo>
                    <a:pt x="10178" y="1874"/>
                  </a:lnTo>
                  <a:lnTo>
                    <a:pt x="9637" y="1603"/>
                  </a:lnTo>
                  <a:lnTo>
                    <a:pt x="9077" y="1333"/>
                  </a:lnTo>
                  <a:lnTo>
                    <a:pt x="8517" y="1082"/>
                  </a:lnTo>
                  <a:lnTo>
                    <a:pt x="7937" y="869"/>
                  </a:lnTo>
                  <a:lnTo>
                    <a:pt x="7358" y="676"/>
                  </a:lnTo>
                  <a:lnTo>
                    <a:pt x="6779" y="483"/>
                  </a:lnTo>
                  <a:lnTo>
                    <a:pt x="6180" y="329"/>
                  </a:lnTo>
                  <a:lnTo>
                    <a:pt x="5581" y="194"/>
                  </a:lnTo>
                  <a:lnTo>
                    <a:pt x="5195" y="116"/>
                  </a:lnTo>
                  <a:lnTo>
                    <a:pt x="4790" y="58"/>
                  </a:lnTo>
                  <a:lnTo>
                    <a:pt x="4403" y="20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3C24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69"/>
            <p:cNvSpPr/>
            <p:nvPr/>
          </p:nvSpPr>
          <p:spPr>
            <a:xfrm>
              <a:off x="-570075" y="2671650"/>
              <a:ext cx="259275" cy="102850"/>
            </a:xfrm>
            <a:custGeom>
              <a:avLst/>
              <a:gdLst/>
              <a:ahLst/>
              <a:cxnLst/>
              <a:rect l="l" t="t" r="r" b="b"/>
              <a:pathLst>
                <a:path w="10371" h="4114" extrusionOk="0">
                  <a:moveTo>
                    <a:pt x="33" y="1822"/>
                  </a:moveTo>
                  <a:lnTo>
                    <a:pt x="0" y="1854"/>
                  </a:lnTo>
                  <a:lnTo>
                    <a:pt x="0" y="1874"/>
                  </a:lnTo>
                  <a:lnTo>
                    <a:pt x="0" y="1893"/>
                  </a:lnTo>
                  <a:lnTo>
                    <a:pt x="39" y="1874"/>
                  </a:lnTo>
                  <a:lnTo>
                    <a:pt x="19" y="1835"/>
                  </a:lnTo>
                  <a:lnTo>
                    <a:pt x="33" y="1822"/>
                  </a:lnTo>
                  <a:close/>
                  <a:moveTo>
                    <a:pt x="4036" y="0"/>
                  </a:moveTo>
                  <a:lnTo>
                    <a:pt x="3669" y="20"/>
                  </a:lnTo>
                  <a:lnTo>
                    <a:pt x="3302" y="58"/>
                  </a:lnTo>
                  <a:lnTo>
                    <a:pt x="2935" y="116"/>
                  </a:lnTo>
                  <a:lnTo>
                    <a:pt x="2588" y="194"/>
                  </a:lnTo>
                  <a:lnTo>
                    <a:pt x="2240" y="290"/>
                  </a:lnTo>
                  <a:lnTo>
                    <a:pt x="1893" y="406"/>
                  </a:lnTo>
                  <a:lnTo>
                    <a:pt x="1584" y="541"/>
                  </a:lnTo>
                  <a:lnTo>
                    <a:pt x="1275" y="696"/>
                  </a:lnTo>
                  <a:lnTo>
                    <a:pt x="985" y="889"/>
                  </a:lnTo>
                  <a:lnTo>
                    <a:pt x="715" y="1101"/>
                  </a:lnTo>
                  <a:lnTo>
                    <a:pt x="464" y="1333"/>
                  </a:lnTo>
                  <a:lnTo>
                    <a:pt x="232" y="1584"/>
                  </a:lnTo>
                  <a:lnTo>
                    <a:pt x="39" y="1874"/>
                  </a:lnTo>
                  <a:lnTo>
                    <a:pt x="174" y="2048"/>
                  </a:lnTo>
                  <a:lnTo>
                    <a:pt x="309" y="2221"/>
                  </a:lnTo>
                  <a:lnTo>
                    <a:pt x="464" y="2376"/>
                  </a:lnTo>
                  <a:lnTo>
                    <a:pt x="637" y="2511"/>
                  </a:lnTo>
                  <a:lnTo>
                    <a:pt x="811" y="2646"/>
                  </a:lnTo>
                  <a:lnTo>
                    <a:pt x="985" y="2781"/>
                  </a:lnTo>
                  <a:lnTo>
                    <a:pt x="1371" y="2994"/>
                  </a:lnTo>
                  <a:lnTo>
                    <a:pt x="1757" y="3168"/>
                  </a:lnTo>
                  <a:lnTo>
                    <a:pt x="2182" y="3341"/>
                  </a:lnTo>
                  <a:lnTo>
                    <a:pt x="2588" y="3477"/>
                  </a:lnTo>
                  <a:lnTo>
                    <a:pt x="3013" y="3612"/>
                  </a:lnTo>
                  <a:lnTo>
                    <a:pt x="3495" y="3766"/>
                  </a:lnTo>
                  <a:lnTo>
                    <a:pt x="3959" y="3882"/>
                  </a:lnTo>
                  <a:lnTo>
                    <a:pt x="4442" y="3979"/>
                  </a:lnTo>
                  <a:lnTo>
                    <a:pt x="4944" y="4056"/>
                  </a:lnTo>
                  <a:lnTo>
                    <a:pt x="5427" y="4095"/>
                  </a:lnTo>
                  <a:lnTo>
                    <a:pt x="5909" y="4114"/>
                  </a:lnTo>
                  <a:lnTo>
                    <a:pt x="6411" y="4095"/>
                  </a:lnTo>
                  <a:lnTo>
                    <a:pt x="6914" y="4056"/>
                  </a:lnTo>
                  <a:lnTo>
                    <a:pt x="7358" y="3979"/>
                  </a:lnTo>
                  <a:lnTo>
                    <a:pt x="7841" y="3882"/>
                  </a:lnTo>
                  <a:lnTo>
                    <a:pt x="8323" y="3728"/>
                  </a:lnTo>
                  <a:lnTo>
                    <a:pt x="8825" y="3554"/>
                  </a:lnTo>
                  <a:lnTo>
                    <a:pt x="9057" y="3457"/>
                  </a:lnTo>
                  <a:lnTo>
                    <a:pt x="9289" y="3341"/>
                  </a:lnTo>
                  <a:lnTo>
                    <a:pt x="9501" y="3206"/>
                  </a:lnTo>
                  <a:lnTo>
                    <a:pt x="9694" y="3071"/>
                  </a:lnTo>
                  <a:lnTo>
                    <a:pt x="9888" y="2917"/>
                  </a:lnTo>
                  <a:lnTo>
                    <a:pt x="10061" y="2762"/>
                  </a:lnTo>
                  <a:lnTo>
                    <a:pt x="10216" y="2569"/>
                  </a:lnTo>
                  <a:lnTo>
                    <a:pt x="10351" y="2376"/>
                  </a:lnTo>
                  <a:lnTo>
                    <a:pt x="10370" y="2318"/>
                  </a:lnTo>
                  <a:lnTo>
                    <a:pt x="10370" y="2260"/>
                  </a:lnTo>
                  <a:lnTo>
                    <a:pt x="10351" y="2202"/>
                  </a:lnTo>
                  <a:lnTo>
                    <a:pt x="10332" y="2144"/>
                  </a:lnTo>
                  <a:lnTo>
                    <a:pt x="10235" y="2028"/>
                  </a:lnTo>
                  <a:lnTo>
                    <a:pt x="10139" y="1932"/>
                  </a:lnTo>
                  <a:lnTo>
                    <a:pt x="9965" y="1777"/>
                  </a:lnTo>
                  <a:lnTo>
                    <a:pt x="9752" y="1603"/>
                  </a:lnTo>
                  <a:lnTo>
                    <a:pt x="9521" y="1449"/>
                  </a:lnTo>
                  <a:lnTo>
                    <a:pt x="9270" y="1294"/>
                  </a:lnTo>
                  <a:lnTo>
                    <a:pt x="8999" y="1140"/>
                  </a:lnTo>
                  <a:lnTo>
                    <a:pt x="8710" y="985"/>
                  </a:lnTo>
                  <a:lnTo>
                    <a:pt x="8420" y="850"/>
                  </a:lnTo>
                  <a:lnTo>
                    <a:pt x="8092" y="734"/>
                  </a:lnTo>
                  <a:lnTo>
                    <a:pt x="7763" y="599"/>
                  </a:lnTo>
                  <a:lnTo>
                    <a:pt x="7416" y="483"/>
                  </a:lnTo>
                  <a:lnTo>
                    <a:pt x="7068" y="387"/>
                  </a:lnTo>
                  <a:lnTo>
                    <a:pt x="6701" y="290"/>
                  </a:lnTo>
                  <a:lnTo>
                    <a:pt x="6334" y="213"/>
                  </a:lnTo>
                  <a:lnTo>
                    <a:pt x="5948" y="136"/>
                  </a:lnTo>
                  <a:lnTo>
                    <a:pt x="5581" y="78"/>
                  </a:lnTo>
                  <a:lnTo>
                    <a:pt x="5195" y="39"/>
                  </a:lnTo>
                  <a:lnTo>
                    <a:pt x="4809" y="20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69"/>
            <p:cNvSpPr/>
            <p:nvPr/>
          </p:nvSpPr>
          <p:spPr>
            <a:xfrm>
              <a:off x="-570075" y="2671650"/>
              <a:ext cx="259275" cy="102850"/>
            </a:xfrm>
            <a:custGeom>
              <a:avLst/>
              <a:gdLst/>
              <a:ahLst/>
              <a:cxnLst/>
              <a:rect l="l" t="t" r="r" b="b"/>
              <a:pathLst>
                <a:path w="10371" h="4114" fill="none" extrusionOk="0">
                  <a:moveTo>
                    <a:pt x="39" y="1874"/>
                  </a:moveTo>
                  <a:lnTo>
                    <a:pt x="39" y="1874"/>
                  </a:lnTo>
                  <a:lnTo>
                    <a:pt x="232" y="1584"/>
                  </a:lnTo>
                  <a:lnTo>
                    <a:pt x="464" y="1333"/>
                  </a:lnTo>
                  <a:lnTo>
                    <a:pt x="715" y="1101"/>
                  </a:lnTo>
                  <a:lnTo>
                    <a:pt x="985" y="889"/>
                  </a:lnTo>
                  <a:lnTo>
                    <a:pt x="1275" y="696"/>
                  </a:lnTo>
                  <a:lnTo>
                    <a:pt x="1584" y="541"/>
                  </a:lnTo>
                  <a:lnTo>
                    <a:pt x="1893" y="406"/>
                  </a:lnTo>
                  <a:lnTo>
                    <a:pt x="2240" y="290"/>
                  </a:lnTo>
                  <a:lnTo>
                    <a:pt x="2588" y="194"/>
                  </a:lnTo>
                  <a:lnTo>
                    <a:pt x="2935" y="116"/>
                  </a:lnTo>
                  <a:lnTo>
                    <a:pt x="3302" y="58"/>
                  </a:lnTo>
                  <a:lnTo>
                    <a:pt x="3669" y="20"/>
                  </a:lnTo>
                  <a:lnTo>
                    <a:pt x="4036" y="0"/>
                  </a:lnTo>
                  <a:lnTo>
                    <a:pt x="4422" y="0"/>
                  </a:lnTo>
                  <a:lnTo>
                    <a:pt x="4809" y="20"/>
                  </a:lnTo>
                  <a:lnTo>
                    <a:pt x="5195" y="39"/>
                  </a:lnTo>
                  <a:lnTo>
                    <a:pt x="5581" y="78"/>
                  </a:lnTo>
                  <a:lnTo>
                    <a:pt x="5948" y="136"/>
                  </a:lnTo>
                  <a:lnTo>
                    <a:pt x="6334" y="213"/>
                  </a:lnTo>
                  <a:lnTo>
                    <a:pt x="6701" y="290"/>
                  </a:lnTo>
                  <a:lnTo>
                    <a:pt x="7068" y="387"/>
                  </a:lnTo>
                  <a:lnTo>
                    <a:pt x="7416" y="483"/>
                  </a:lnTo>
                  <a:lnTo>
                    <a:pt x="7763" y="599"/>
                  </a:lnTo>
                  <a:lnTo>
                    <a:pt x="8092" y="734"/>
                  </a:lnTo>
                  <a:lnTo>
                    <a:pt x="8420" y="850"/>
                  </a:lnTo>
                  <a:lnTo>
                    <a:pt x="8710" y="985"/>
                  </a:lnTo>
                  <a:lnTo>
                    <a:pt x="8999" y="1140"/>
                  </a:lnTo>
                  <a:lnTo>
                    <a:pt x="9270" y="1294"/>
                  </a:lnTo>
                  <a:lnTo>
                    <a:pt x="9521" y="1449"/>
                  </a:lnTo>
                  <a:lnTo>
                    <a:pt x="9752" y="1603"/>
                  </a:lnTo>
                  <a:lnTo>
                    <a:pt x="9965" y="1777"/>
                  </a:lnTo>
                  <a:lnTo>
                    <a:pt x="10139" y="1932"/>
                  </a:lnTo>
                  <a:lnTo>
                    <a:pt x="10139" y="1932"/>
                  </a:lnTo>
                  <a:lnTo>
                    <a:pt x="10235" y="2028"/>
                  </a:lnTo>
                  <a:lnTo>
                    <a:pt x="10332" y="2144"/>
                  </a:lnTo>
                  <a:lnTo>
                    <a:pt x="10351" y="2202"/>
                  </a:lnTo>
                  <a:lnTo>
                    <a:pt x="10370" y="2260"/>
                  </a:lnTo>
                  <a:lnTo>
                    <a:pt x="10370" y="2318"/>
                  </a:lnTo>
                  <a:lnTo>
                    <a:pt x="10351" y="2376"/>
                  </a:lnTo>
                  <a:lnTo>
                    <a:pt x="10351" y="2376"/>
                  </a:lnTo>
                  <a:lnTo>
                    <a:pt x="10216" y="2569"/>
                  </a:lnTo>
                  <a:lnTo>
                    <a:pt x="10061" y="2762"/>
                  </a:lnTo>
                  <a:lnTo>
                    <a:pt x="9888" y="2917"/>
                  </a:lnTo>
                  <a:lnTo>
                    <a:pt x="9694" y="3071"/>
                  </a:lnTo>
                  <a:lnTo>
                    <a:pt x="9501" y="3206"/>
                  </a:lnTo>
                  <a:lnTo>
                    <a:pt x="9289" y="3341"/>
                  </a:lnTo>
                  <a:lnTo>
                    <a:pt x="9057" y="3457"/>
                  </a:lnTo>
                  <a:lnTo>
                    <a:pt x="8825" y="3554"/>
                  </a:lnTo>
                  <a:lnTo>
                    <a:pt x="8323" y="3728"/>
                  </a:lnTo>
                  <a:lnTo>
                    <a:pt x="7841" y="3882"/>
                  </a:lnTo>
                  <a:lnTo>
                    <a:pt x="7358" y="3979"/>
                  </a:lnTo>
                  <a:lnTo>
                    <a:pt x="6914" y="4056"/>
                  </a:lnTo>
                  <a:lnTo>
                    <a:pt x="6914" y="4056"/>
                  </a:lnTo>
                  <a:lnTo>
                    <a:pt x="6411" y="4095"/>
                  </a:lnTo>
                  <a:lnTo>
                    <a:pt x="5909" y="4114"/>
                  </a:lnTo>
                  <a:lnTo>
                    <a:pt x="5427" y="4095"/>
                  </a:lnTo>
                  <a:lnTo>
                    <a:pt x="4944" y="4056"/>
                  </a:lnTo>
                  <a:lnTo>
                    <a:pt x="4442" y="3979"/>
                  </a:lnTo>
                  <a:lnTo>
                    <a:pt x="3959" y="3882"/>
                  </a:lnTo>
                  <a:lnTo>
                    <a:pt x="3495" y="3766"/>
                  </a:lnTo>
                  <a:lnTo>
                    <a:pt x="3013" y="3612"/>
                  </a:lnTo>
                  <a:lnTo>
                    <a:pt x="3013" y="3612"/>
                  </a:lnTo>
                  <a:lnTo>
                    <a:pt x="2588" y="3477"/>
                  </a:lnTo>
                  <a:lnTo>
                    <a:pt x="2182" y="3341"/>
                  </a:lnTo>
                  <a:lnTo>
                    <a:pt x="1757" y="3168"/>
                  </a:lnTo>
                  <a:lnTo>
                    <a:pt x="1371" y="2994"/>
                  </a:lnTo>
                  <a:lnTo>
                    <a:pt x="985" y="2781"/>
                  </a:lnTo>
                  <a:lnTo>
                    <a:pt x="811" y="2646"/>
                  </a:lnTo>
                  <a:lnTo>
                    <a:pt x="637" y="2511"/>
                  </a:lnTo>
                  <a:lnTo>
                    <a:pt x="464" y="2376"/>
                  </a:lnTo>
                  <a:lnTo>
                    <a:pt x="309" y="2221"/>
                  </a:lnTo>
                  <a:lnTo>
                    <a:pt x="174" y="2048"/>
                  </a:lnTo>
                  <a:lnTo>
                    <a:pt x="39" y="1874"/>
                  </a:lnTo>
                  <a:lnTo>
                    <a:pt x="39" y="1874"/>
                  </a:lnTo>
                  <a:lnTo>
                    <a:pt x="19" y="1835"/>
                  </a:lnTo>
                  <a:lnTo>
                    <a:pt x="39" y="1816"/>
                  </a:lnTo>
                  <a:lnTo>
                    <a:pt x="58" y="1816"/>
                  </a:lnTo>
                  <a:lnTo>
                    <a:pt x="39" y="1816"/>
                  </a:lnTo>
                  <a:lnTo>
                    <a:pt x="39" y="1816"/>
                  </a:lnTo>
                  <a:lnTo>
                    <a:pt x="0" y="1854"/>
                  </a:lnTo>
                  <a:lnTo>
                    <a:pt x="0" y="1874"/>
                  </a:lnTo>
                  <a:lnTo>
                    <a:pt x="0" y="1893"/>
                  </a:lnTo>
                  <a:lnTo>
                    <a:pt x="39" y="18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69"/>
            <p:cNvSpPr/>
            <p:nvPr/>
          </p:nvSpPr>
          <p:spPr>
            <a:xfrm>
              <a:off x="-575400" y="2669225"/>
              <a:ext cx="269425" cy="107700"/>
            </a:xfrm>
            <a:custGeom>
              <a:avLst/>
              <a:gdLst/>
              <a:ahLst/>
              <a:cxnLst/>
              <a:rect l="l" t="t" r="r" b="b"/>
              <a:pathLst>
                <a:path w="10777" h="4308" extrusionOk="0">
                  <a:moveTo>
                    <a:pt x="4616" y="194"/>
                  </a:moveTo>
                  <a:lnTo>
                    <a:pt x="5099" y="213"/>
                  </a:lnTo>
                  <a:lnTo>
                    <a:pt x="5582" y="271"/>
                  </a:lnTo>
                  <a:lnTo>
                    <a:pt x="6064" y="349"/>
                  </a:lnTo>
                  <a:lnTo>
                    <a:pt x="6528" y="426"/>
                  </a:lnTo>
                  <a:lnTo>
                    <a:pt x="6991" y="542"/>
                  </a:lnTo>
                  <a:lnTo>
                    <a:pt x="7416" y="658"/>
                  </a:lnTo>
                  <a:lnTo>
                    <a:pt x="7841" y="793"/>
                  </a:lnTo>
                  <a:lnTo>
                    <a:pt x="8266" y="967"/>
                  </a:lnTo>
                  <a:lnTo>
                    <a:pt x="8672" y="1140"/>
                  </a:lnTo>
                  <a:lnTo>
                    <a:pt x="9077" y="1333"/>
                  </a:lnTo>
                  <a:lnTo>
                    <a:pt x="9405" y="1527"/>
                  </a:lnTo>
                  <a:lnTo>
                    <a:pt x="9714" y="1720"/>
                  </a:lnTo>
                  <a:lnTo>
                    <a:pt x="10004" y="1971"/>
                  </a:lnTo>
                  <a:lnTo>
                    <a:pt x="10139" y="2087"/>
                  </a:lnTo>
                  <a:lnTo>
                    <a:pt x="10274" y="2222"/>
                  </a:lnTo>
                  <a:lnTo>
                    <a:pt x="10332" y="2299"/>
                  </a:lnTo>
                  <a:lnTo>
                    <a:pt x="10371" y="2376"/>
                  </a:lnTo>
                  <a:lnTo>
                    <a:pt x="10371" y="2454"/>
                  </a:lnTo>
                  <a:lnTo>
                    <a:pt x="10352" y="2531"/>
                  </a:lnTo>
                  <a:lnTo>
                    <a:pt x="10274" y="2627"/>
                  </a:lnTo>
                  <a:lnTo>
                    <a:pt x="10197" y="2743"/>
                  </a:lnTo>
                  <a:lnTo>
                    <a:pt x="9985" y="2956"/>
                  </a:lnTo>
                  <a:lnTo>
                    <a:pt x="9772" y="3149"/>
                  </a:lnTo>
                  <a:lnTo>
                    <a:pt x="9521" y="3303"/>
                  </a:lnTo>
                  <a:lnTo>
                    <a:pt x="9251" y="3458"/>
                  </a:lnTo>
                  <a:lnTo>
                    <a:pt x="8980" y="3574"/>
                  </a:lnTo>
                  <a:lnTo>
                    <a:pt x="8691" y="3689"/>
                  </a:lnTo>
                  <a:lnTo>
                    <a:pt x="8382" y="3786"/>
                  </a:lnTo>
                  <a:lnTo>
                    <a:pt x="8073" y="3883"/>
                  </a:lnTo>
                  <a:lnTo>
                    <a:pt x="7764" y="3960"/>
                  </a:lnTo>
                  <a:lnTo>
                    <a:pt x="7436" y="4018"/>
                  </a:lnTo>
                  <a:lnTo>
                    <a:pt x="7127" y="4056"/>
                  </a:lnTo>
                  <a:lnTo>
                    <a:pt x="6798" y="4076"/>
                  </a:lnTo>
                  <a:lnTo>
                    <a:pt x="6470" y="4095"/>
                  </a:lnTo>
                  <a:lnTo>
                    <a:pt x="6161" y="4114"/>
                  </a:lnTo>
                  <a:lnTo>
                    <a:pt x="5717" y="4095"/>
                  </a:lnTo>
                  <a:lnTo>
                    <a:pt x="5292" y="4056"/>
                  </a:lnTo>
                  <a:lnTo>
                    <a:pt x="4886" y="3979"/>
                  </a:lnTo>
                  <a:lnTo>
                    <a:pt x="4462" y="3902"/>
                  </a:lnTo>
                  <a:lnTo>
                    <a:pt x="4056" y="3805"/>
                  </a:lnTo>
                  <a:lnTo>
                    <a:pt x="3631" y="3689"/>
                  </a:lnTo>
                  <a:lnTo>
                    <a:pt x="2820" y="3438"/>
                  </a:lnTo>
                  <a:lnTo>
                    <a:pt x="2473" y="3323"/>
                  </a:lnTo>
                  <a:lnTo>
                    <a:pt x="2144" y="3187"/>
                  </a:lnTo>
                  <a:lnTo>
                    <a:pt x="1797" y="3033"/>
                  </a:lnTo>
                  <a:lnTo>
                    <a:pt x="1488" y="2859"/>
                  </a:lnTo>
                  <a:lnTo>
                    <a:pt x="1179" y="2647"/>
                  </a:lnTo>
                  <a:lnTo>
                    <a:pt x="908" y="2434"/>
                  </a:lnTo>
                  <a:lnTo>
                    <a:pt x="657" y="2183"/>
                  </a:lnTo>
                  <a:lnTo>
                    <a:pt x="451" y="1920"/>
                  </a:lnTo>
                  <a:lnTo>
                    <a:pt x="451" y="1920"/>
                  </a:lnTo>
                  <a:lnTo>
                    <a:pt x="451" y="1919"/>
                  </a:lnTo>
                  <a:lnTo>
                    <a:pt x="451" y="1919"/>
                  </a:lnTo>
                  <a:lnTo>
                    <a:pt x="580" y="1758"/>
                  </a:lnTo>
                  <a:lnTo>
                    <a:pt x="734" y="1565"/>
                  </a:lnTo>
                  <a:lnTo>
                    <a:pt x="889" y="1391"/>
                  </a:lnTo>
                  <a:lnTo>
                    <a:pt x="1063" y="1237"/>
                  </a:lnTo>
                  <a:lnTo>
                    <a:pt x="1237" y="1082"/>
                  </a:lnTo>
                  <a:lnTo>
                    <a:pt x="1430" y="967"/>
                  </a:lnTo>
                  <a:lnTo>
                    <a:pt x="1623" y="831"/>
                  </a:lnTo>
                  <a:lnTo>
                    <a:pt x="1835" y="715"/>
                  </a:lnTo>
                  <a:lnTo>
                    <a:pt x="2048" y="619"/>
                  </a:lnTo>
                  <a:lnTo>
                    <a:pt x="2260" y="542"/>
                  </a:lnTo>
                  <a:lnTo>
                    <a:pt x="2704" y="387"/>
                  </a:lnTo>
                  <a:lnTo>
                    <a:pt x="3168" y="291"/>
                  </a:lnTo>
                  <a:lnTo>
                    <a:pt x="3631" y="233"/>
                  </a:lnTo>
                  <a:lnTo>
                    <a:pt x="4133" y="194"/>
                  </a:lnTo>
                  <a:close/>
                  <a:moveTo>
                    <a:pt x="4172" y="1"/>
                  </a:moveTo>
                  <a:lnTo>
                    <a:pt x="3593" y="59"/>
                  </a:lnTo>
                  <a:lnTo>
                    <a:pt x="3284" y="97"/>
                  </a:lnTo>
                  <a:lnTo>
                    <a:pt x="2994" y="155"/>
                  </a:lnTo>
                  <a:lnTo>
                    <a:pt x="2704" y="233"/>
                  </a:lnTo>
                  <a:lnTo>
                    <a:pt x="2434" y="310"/>
                  </a:lnTo>
                  <a:lnTo>
                    <a:pt x="2144" y="406"/>
                  </a:lnTo>
                  <a:lnTo>
                    <a:pt x="1874" y="503"/>
                  </a:lnTo>
                  <a:lnTo>
                    <a:pt x="1603" y="638"/>
                  </a:lnTo>
                  <a:lnTo>
                    <a:pt x="1352" y="773"/>
                  </a:lnTo>
                  <a:lnTo>
                    <a:pt x="1101" y="928"/>
                  </a:lnTo>
                  <a:lnTo>
                    <a:pt x="870" y="1102"/>
                  </a:lnTo>
                  <a:lnTo>
                    <a:pt x="638" y="1295"/>
                  </a:lnTo>
                  <a:lnTo>
                    <a:pt x="425" y="1488"/>
                  </a:lnTo>
                  <a:lnTo>
                    <a:pt x="232" y="1720"/>
                  </a:lnTo>
                  <a:lnTo>
                    <a:pt x="134" y="1862"/>
                  </a:lnTo>
                  <a:lnTo>
                    <a:pt x="134" y="1862"/>
                  </a:lnTo>
                  <a:lnTo>
                    <a:pt x="97" y="1874"/>
                  </a:lnTo>
                  <a:lnTo>
                    <a:pt x="59" y="1913"/>
                  </a:lnTo>
                  <a:lnTo>
                    <a:pt x="55" y="1924"/>
                  </a:lnTo>
                  <a:lnTo>
                    <a:pt x="55" y="1924"/>
                  </a:lnTo>
                  <a:lnTo>
                    <a:pt x="39" y="1932"/>
                  </a:lnTo>
                  <a:lnTo>
                    <a:pt x="1" y="1971"/>
                  </a:lnTo>
                  <a:lnTo>
                    <a:pt x="1" y="2009"/>
                  </a:lnTo>
                  <a:lnTo>
                    <a:pt x="20" y="2067"/>
                  </a:lnTo>
                  <a:lnTo>
                    <a:pt x="59" y="2087"/>
                  </a:lnTo>
                  <a:lnTo>
                    <a:pt x="78" y="2087"/>
                  </a:lnTo>
                  <a:lnTo>
                    <a:pt x="155" y="2183"/>
                  </a:lnTo>
                  <a:lnTo>
                    <a:pt x="406" y="2454"/>
                  </a:lnTo>
                  <a:lnTo>
                    <a:pt x="657" y="2685"/>
                  </a:lnTo>
                  <a:lnTo>
                    <a:pt x="928" y="2898"/>
                  </a:lnTo>
                  <a:lnTo>
                    <a:pt x="1237" y="3091"/>
                  </a:lnTo>
                  <a:lnTo>
                    <a:pt x="1546" y="3245"/>
                  </a:lnTo>
                  <a:lnTo>
                    <a:pt x="1874" y="3380"/>
                  </a:lnTo>
                  <a:lnTo>
                    <a:pt x="2202" y="3516"/>
                  </a:lnTo>
                  <a:lnTo>
                    <a:pt x="2897" y="3747"/>
                  </a:lnTo>
                  <a:lnTo>
                    <a:pt x="3303" y="3883"/>
                  </a:lnTo>
                  <a:lnTo>
                    <a:pt x="3708" y="3998"/>
                  </a:lnTo>
                  <a:lnTo>
                    <a:pt x="4133" y="4095"/>
                  </a:lnTo>
                  <a:lnTo>
                    <a:pt x="4539" y="4172"/>
                  </a:lnTo>
                  <a:lnTo>
                    <a:pt x="4944" y="4230"/>
                  </a:lnTo>
                  <a:lnTo>
                    <a:pt x="5350" y="4288"/>
                  </a:lnTo>
                  <a:lnTo>
                    <a:pt x="5736" y="4307"/>
                  </a:lnTo>
                  <a:lnTo>
                    <a:pt x="6142" y="4307"/>
                  </a:lnTo>
                  <a:lnTo>
                    <a:pt x="6547" y="4288"/>
                  </a:lnTo>
                  <a:lnTo>
                    <a:pt x="6953" y="4249"/>
                  </a:lnTo>
                  <a:lnTo>
                    <a:pt x="7339" y="4211"/>
                  </a:lnTo>
                  <a:lnTo>
                    <a:pt x="7745" y="4134"/>
                  </a:lnTo>
                  <a:lnTo>
                    <a:pt x="8054" y="4056"/>
                  </a:lnTo>
                  <a:lnTo>
                    <a:pt x="8382" y="3979"/>
                  </a:lnTo>
                  <a:lnTo>
                    <a:pt x="8710" y="3883"/>
                  </a:lnTo>
                  <a:lnTo>
                    <a:pt x="9019" y="3767"/>
                  </a:lnTo>
                  <a:lnTo>
                    <a:pt x="9328" y="3632"/>
                  </a:lnTo>
                  <a:lnTo>
                    <a:pt x="9618" y="3477"/>
                  </a:lnTo>
                  <a:lnTo>
                    <a:pt x="9907" y="3323"/>
                  </a:lnTo>
                  <a:lnTo>
                    <a:pt x="10178" y="3110"/>
                  </a:lnTo>
                  <a:lnTo>
                    <a:pt x="10390" y="2936"/>
                  </a:lnTo>
                  <a:lnTo>
                    <a:pt x="10506" y="2840"/>
                  </a:lnTo>
                  <a:lnTo>
                    <a:pt x="10622" y="2705"/>
                  </a:lnTo>
                  <a:lnTo>
                    <a:pt x="10699" y="2569"/>
                  </a:lnTo>
                  <a:lnTo>
                    <a:pt x="10757" y="2454"/>
                  </a:lnTo>
                  <a:lnTo>
                    <a:pt x="10776" y="2376"/>
                  </a:lnTo>
                  <a:lnTo>
                    <a:pt x="10776" y="2318"/>
                  </a:lnTo>
                  <a:lnTo>
                    <a:pt x="10776" y="2260"/>
                  </a:lnTo>
                  <a:lnTo>
                    <a:pt x="10738" y="2183"/>
                  </a:lnTo>
                  <a:lnTo>
                    <a:pt x="10622" y="2029"/>
                  </a:lnTo>
                  <a:lnTo>
                    <a:pt x="10448" y="1855"/>
                  </a:lnTo>
                  <a:lnTo>
                    <a:pt x="10274" y="1720"/>
                  </a:lnTo>
                  <a:lnTo>
                    <a:pt x="10101" y="1584"/>
                  </a:lnTo>
                  <a:lnTo>
                    <a:pt x="9714" y="1333"/>
                  </a:lnTo>
                  <a:lnTo>
                    <a:pt x="9328" y="1102"/>
                  </a:lnTo>
                  <a:lnTo>
                    <a:pt x="8903" y="909"/>
                  </a:lnTo>
                  <a:lnTo>
                    <a:pt x="8478" y="735"/>
                  </a:lnTo>
                  <a:lnTo>
                    <a:pt x="7957" y="542"/>
                  </a:lnTo>
                  <a:lnTo>
                    <a:pt x="7436" y="387"/>
                  </a:lnTo>
                  <a:lnTo>
                    <a:pt x="6895" y="252"/>
                  </a:lnTo>
                  <a:lnTo>
                    <a:pt x="6354" y="155"/>
                  </a:lnTo>
                  <a:lnTo>
                    <a:pt x="5813" y="59"/>
                  </a:lnTo>
                  <a:lnTo>
                    <a:pt x="5273" y="20"/>
                  </a:lnTo>
                  <a:lnTo>
                    <a:pt x="471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69"/>
            <p:cNvSpPr/>
            <p:nvPr/>
          </p:nvSpPr>
          <p:spPr>
            <a:xfrm>
              <a:off x="-778650" y="2520050"/>
              <a:ext cx="677375" cy="295975"/>
            </a:xfrm>
            <a:custGeom>
              <a:avLst/>
              <a:gdLst/>
              <a:ahLst/>
              <a:cxnLst/>
              <a:rect l="l" t="t" r="r" b="b"/>
              <a:pathLst>
                <a:path w="27095" h="11839" extrusionOk="0">
                  <a:moveTo>
                    <a:pt x="9367" y="1"/>
                  </a:moveTo>
                  <a:lnTo>
                    <a:pt x="8613" y="39"/>
                  </a:lnTo>
                  <a:lnTo>
                    <a:pt x="7860" y="136"/>
                  </a:lnTo>
                  <a:lnTo>
                    <a:pt x="7107" y="252"/>
                  </a:lnTo>
                  <a:lnTo>
                    <a:pt x="6373" y="406"/>
                  </a:lnTo>
                  <a:lnTo>
                    <a:pt x="6026" y="503"/>
                  </a:lnTo>
                  <a:lnTo>
                    <a:pt x="5659" y="619"/>
                  </a:lnTo>
                  <a:lnTo>
                    <a:pt x="5311" y="735"/>
                  </a:lnTo>
                  <a:lnTo>
                    <a:pt x="4944" y="870"/>
                  </a:lnTo>
                  <a:lnTo>
                    <a:pt x="4597" y="1005"/>
                  </a:lnTo>
                  <a:lnTo>
                    <a:pt x="4249" y="1159"/>
                  </a:lnTo>
                  <a:lnTo>
                    <a:pt x="3824" y="1391"/>
                  </a:lnTo>
                  <a:lnTo>
                    <a:pt x="3419" y="1623"/>
                  </a:lnTo>
                  <a:lnTo>
                    <a:pt x="3013" y="1893"/>
                  </a:lnTo>
                  <a:lnTo>
                    <a:pt x="2627" y="2164"/>
                  </a:lnTo>
                  <a:lnTo>
                    <a:pt x="2260" y="2473"/>
                  </a:lnTo>
                  <a:lnTo>
                    <a:pt x="1932" y="2782"/>
                  </a:lnTo>
                  <a:lnTo>
                    <a:pt x="1603" y="3129"/>
                  </a:lnTo>
                  <a:lnTo>
                    <a:pt x="1294" y="3477"/>
                  </a:lnTo>
                  <a:lnTo>
                    <a:pt x="1024" y="3844"/>
                  </a:lnTo>
                  <a:lnTo>
                    <a:pt x="792" y="4230"/>
                  </a:lnTo>
                  <a:lnTo>
                    <a:pt x="580" y="4635"/>
                  </a:lnTo>
                  <a:lnTo>
                    <a:pt x="387" y="5060"/>
                  </a:lnTo>
                  <a:lnTo>
                    <a:pt x="232" y="5485"/>
                  </a:lnTo>
                  <a:lnTo>
                    <a:pt x="116" y="5949"/>
                  </a:lnTo>
                  <a:lnTo>
                    <a:pt x="39" y="6393"/>
                  </a:lnTo>
                  <a:lnTo>
                    <a:pt x="0" y="6876"/>
                  </a:lnTo>
                  <a:lnTo>
                    <a:pt x="136" y="6702"/>
                  </a:lnTo>
                  <a:lnTo>
                    <a:pt x="271" y="6528"/>
                  </a:lnTo>
                  <a:lnTo>
                    <a:pt x="406" y="6393"/>
                  </a:lnTo>
                  <a:lnTo>
                    <a:pt x="580" y="6258"/>
                  </a:lnTo>
                  <a:lnTo>
                    <a:pt x="734" y="5891"/>
                  </a:lnTo>
                  <a:lnTo>
                    <a:pt x="773" y="5852"/>
                  </a:lnTo>
                  <a:lnTo>
                    <a:pt x="870" y="5582"/>
                  </a:lnTo>
                  <a:lnTo>
                    <a:pt x="985" y="5292"/>
                  </a:lnTo>
                  <a:lnTo>
                    <a:pt x="1101" y="5022"/>
                  </a:lnTo>
                  <a:lnTo>
                    <a:pt x="1236" y="4751"/>
                  </a:lnTo>
                  <a:lnTo>
                    <a:pt x="1391" y="4500"/>
                  </a:lnTo>
                  <a:lnTo>
                    <a:pt x="1565" y="4230"/>
                  </a:lnTo>
                  <a:lnTo>
                    <a:pt x="1739" y="3998"/>
                  </a:lnTo>
                  <a:lnTo>
                    <a:pt x="1912" y="3747"/>
                  </a:lnTo>
                  <a:lnTo>
                    <a:pt x="2125" y="3515"/>
                  </a:lnTo>
                  <a:lnTo>
                    <a:pt x="2337" y="3284"/>
                  </a:lnTo>
                  <a:lnTo>
                    <a:pt x="2550" y="3071"/>
                  </a:lnTo>
                  <a:lnTo>
                    <a:pt x="2781" y="2859"/>
                  </a:lnTo>
                  <a:lnTo>
                    <a:pt x="3013" y="2666"/>
                  </a:lnTo>
                  <a:lnTo>
                    <a:pt x="3264" y="2473"/>
                  </a:lnTo>
                  <a:lnTo>
                    <a:pt x="3535" y="2279"/>
                  </a:lnTo>
                  <a:lnTo>
                    <a:pt x="3786" y="2106"/>
                  </a:lnTo>
                  <a:lnTo>
                    <a:pt x="4288" y="1816"/>
                  </a:lnTo>
                  <a:lnTo>
                    <a:pt x="4809" y="1565"/>
                  </a:lnTo>
                  <a:lnTo>
                    <a:pt x="5330" y="1333"/>
                  </a:lnTo>
                  <a:lnTo>
                    <a:pt x="5871" y="1140"/>
                  </a:lnTo>
                  <a:lnTo>
                    <a:pt x="6412" y="966"/>
                  </a:lnTo>
                  <a:lnTo>
                    <a:pt x="6972" y="831"/>
                  </a:lnTo>
                  <a:lnTo>
                    <a:pt x="7532" y="696"/>
                  </a:lnTo>
                  <a:lnTo>
                    <a:pt x="8111" y="619"/>
                  </a:lnTo>
                  <a:lnTo>
                    <a:pt x="8671" y="541"/>
                  </a:lnTo>
                  <a:lnTo>
                    <a:pt x="9251" y="503"/>
                  </a:lnTo>
                  <a:lnTo>
                    <a:pt x="9830" y="464"/>
                  </a:lnTo>
                  <a:lnTo>
                    <a:pt x="10989" y="464"/>
                  </a:lnTo>
                  <a:lnTo>
                    <a:pt x="11568" y="483"/>
                  </a:lnTo>
                  <a:lnTo>
                    <a:pt x="12128" y="541"/>
                  </a:lnTo>
                  <a:lnTo>
                    <a:pt x="12688" y="580"/>
                  </a:lnTo>
                  <a:lnTo>
                    <a:pt x="13770" y="715"/>
                  </a:lnTo>
                  <a:lnTo>
                    <a:pt x="14832" y="889"/>
                  </a:lnTo>
                  <a:lnTo>
                    <a:pt x="15894" y="1101"/>
                  </a:lnTo>
                  <a:lnTo>
                    <a:pt x="16435" y="1237"/>
                  </a:lnTo>
                  <a:lnTo>
                    <a:pt x="16956" y="1372"/>
                  </a:lnTo>
                  <a:lnTo>
                    <a:pt x="17477" y="1526"/>
                  </a:lnTo>
                  <a:lnTo>
                    <a:pt x="17999" y="1681"/>
                  </a:lnTo>
                  <a:lnTo>
                    <a:pt x="18520" y="1855"/>
                  </a:lnTo>
                  <a:lnTo>
                    <a:pt x="19022" y="2048"/>
                  </a:lnTo>
                  <a:lnTo>
                    <a:pt x="19524" y="2241"/>
                  </a:lnTo>
                  <a:lnTo>
                    <a:pt x="20007" y="2473"/>
                  </a:lnTo>
                  <a:lnTo>
                    <a:pt x="20509" y="2704"/>
                  </a:lnTo>
                  <a:lnTo>
                    <a:pt x="20992" y="2955"/>
                  </a:lnTo>
                  <a:lnTo>
                    <a:pt x="21475" y="3226"/>
                  </a:lnTo>
                  <a:lnTo>
                    <a:pt x="21958" y="3515"/>
                  </a:lnTo>
                  <a:lnTo>
                    <a:pt x="22440" y="3824"/>
                  </a:lnTo>
                  <a:lnTo>
                    <a:pt x="22885" y="4153"/>
                  </a:lnTo>
                  <a:lnTo>
                    <a:pt x="23348" y="4500"/>
                  </a:lnTo>
                  <a:lnTo>
                    <a:pt x="23773" y="4867"/>
                  </a:lnTo>
                  <a:lnTo>
                    <a:pt x="24198" y="5253"/>
                  </a:lnTo>
                  <a:lnTo>
                    <a:pt x="24603" y="5640"/>
                  </a:lnTo>
                  <a:lnTo>
                    <a:pt x="24990" y="6064"/>
                  </a:lnTo>
                  <a:lnTo>
                    <a:pt x="25318" y="6509"/>
                  </a:lnTo>
                  <a:lnTo>
                    <a:pt x="25627" y="6953"/>
                  </a:lnTo>
                  <a:lnTo>
                    <a:pt x="25878" y="7436"/>
                  </a:lnTo>
                  <a:lnTo>
                    <a:pt x="26090" y="7918"/>
                  </a:lnTo>
                  <a:lnTo>
                    <a:pt x="26283" y="8440"/>
                  </a:lnTo>
                  <a:lnTo>
                    <a:pt x="26419" y="8961"/>
                  </a:lnTo>
                  <a:lnTo>
                    <a:pt x="26554" y="9521"/>
                  </a:lnTo>
                  <a:lnTo>
                    <a:pt x="26573" y="9830"/>
                  </a:lnTo>
                  <a:lnTo>
                    <a:pt x="26573" y="10120"/>
                  </a:lnTo>
                  <a:lnTo>
                    <a:pt x="26728" y="11008"/>
                  </a:lnTo>
                  <a:lnTo>
                    <a:pt x="26766" y="11337"/>
                  </a:lnTo>
                  <a:lnTo>
                    <a:pt x="26766" y="11588"/>
                  </a:lnTo>
                  <a:lnTo>
                    <a:pt x="26843" y="11839"/>
                  </a:lnTo>
                  <a:lnTo>
                    <a:pt x="26921" y="11607"/>
                  </a:lnTo>
                  <a:lnTo>
                    <a:pt x="26979" y="11375"/>
                  </a:lnTo>
                  <a:lnTo>
                    <a:pt x="27037" y="11143"/>
                  </a:lnTo>
                  <a:lnTo>
                    <a:pt x="27075" y="10912"/>
                  </a:lnTo>
                  <a:lnTo>
                    <a:pt x="27095" y="10661"/>
                  </a:lnTo>
                  <a:lnTo>
                    <a:pt x="27095" y="10410"/>
                  </a:lnTo>
                  <a:lnTo>
                    <a:pt x="27075" y="10159"/>
                  </a:lnTo>
                  <a:lnTo>
                    <a:pt x="27056" y="9888"/>
                  </a:lnTo>
                  <a:lnTo>
                    <a:pt x="26979" y="9483"/>
                  </a:lnTo>
                  <a:lnTo>
                    <a:pt x="26882" y="9077"/>
                  </a:lnTo>
                  <a:lnTo>
                    <a:pt x="26766" y="8672"/>
                  </a:lnTo>
                  <a:lnTo>
                    <a:pt x="26650" y="8266"/>
                  </a:lnTo>
                  <a:lnTo>
                    <a:pt x="26496" y="7880"/>
                  </a:lnTo>
                  <a:lnTo>
                    <a:pt x="26322" y="7513"/>
                  </a:lnTo>
                  <a:lnTo>
                    <a:pt x="26129" y="7146"/>
                  </a:lnTo>
                  <a:lnTo>
                    <a:pt x="25897" y="6798"/>
                  </a:lnTo>
                  <a:lnTo>
                    <a:pt x="25608" y="6431"/>
                  </a:lnTo>
                  <a:lnTo>
                    <a:pt x="25318" y="6064"/>
                  </a:lnTo>
                  <a:lnTo>
                    <a:pt x="24990" y="5717"/>
                  </a:lnTo>
                  <a:lnTo>
                    <a:pt x="24661" y="5389"/>
                  </a:lnTo>
                  <a:lnTo>
                    <a:pt x="24333" y="5080"/>
                  </a:lnTo>
                  <a:lnTo>
                    <a:pt x="23985" y="4771"/>
                  </a:lnTo>
                  <a:lnTo>
                    <a:pt x="23252" y="4172"/>
                  </a:lnTo>
                  <a:lnTo>
                    <a:pt x="22865" y="3882"/>
                  </a:lnTo>
                  <a:lnTo>
                    <a:pt x="22460" y="3593"/>
                  </a:lnTo>
                  <a:lnTo>
                    <a:pt x="22035" y="3303"/>
                  </a:lnTo>
                  <a:lnTo>
                    <a:pt x="21629" y="3052"/>
                  </a:lnTo>
                  <a:lnTo>
                    <a:pt x="21185" y="2801"/>
                  </a:lnTo>
                  <a:lnTo>
                    <a:pt x="20760" y="2550"/>
                  </a:lnTo>
                  <a:lnTo>
                    <a:pt x="20316" y="2337"/>
                  </a:lnTo>
                  <a:lnTo>
                    <a:pt x="19872" y="2125"/>
                  </a:lnTo>
                  <a:lnTo>
                    <a:pt x="19409" y="1913"/>
                  </a:lnTo>
                  <a:lnTo>
                    <a:pt x="18964" y="1719"/>
                  </a:lnTo>
                  <a:lnTo>
                    <a:pt x="18501" y="1546"/>
                  </a:lnTo>
                  <a:lnTo>
                    <a:pt x="18018" y="1372"/>
                  </a:lnTo>
                  <a:lnTo>
                    <a:pt x="17555" y="1217"/>
                  </a:lnTo>
                  <a:lnTo>
                    <a:pt x="17072" y="1082"/>
                  </a:lnTo>
                  <a:lnTo>
                    <a:pt x="16608" y="947"/>
                  </a:lnTo>
                  <a:lnTo>
                    <a:pt x="16126" y="831"/>
                  </a:lnTo>
                  <a:lnTo>
                    <a:pt x="15392" y="657"/>
                  </a:lnTo>
                  <a:lnTo>
                    <a:pt x="14658" y="503"/>
                  </a:lnTo>
                  <a:lnTo>
                    <a:pt x="13924" y="368"/>
                  </a:lnTo>
                  <a:lnTo>
                    <a:pt x="13171" y="252"/>
                  </a:lnTo>
                  <a:lnTo>
                    <a:pt x="12418" y="136"/>
                  </a:lnTo>
                  <a:lnTo>
                    <a:pt x="11665" y="59"/>
                  </a:lnTo>
                  <a:lnTo>
                    <a:pt x="10892" y="20"/>
                  </a:lnTo>
                  <a:lnTo>
                    <a:pt x="1013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69"/>
            <p:cNvSpPr/>
            <p:nvPr/>
          </p:nvSpPr>
          <p:spPr>
            <a:xfrm>
              <a:off x="-584575" y="2627225"/>
              <a:ext cx="291150" cy="152100"/>
            </a:xfrm>
            <a:custGeom>
              <a:avLst/>
              <a:gdLst/>
              <a:ahLst/>
              <a:cxnLst/>
              <a:rect l="l" t="t" r="r" b="b"/>
              <a:pathLst>
                <a:path w="11646" h="6084" extrusionOk="0">
                  <a:moveTo>
                    <a:pt x="4693" y="484"/>
                  </a:moveTo>
                  <a:lnTo>
                    <a:pt x="5022" y="503"/>
                  </a:lnTo>
                  <a:lnTo>
                    <a:pt x="5331" y="542"/>
                  </a:lnTo>
                  <a:lnTo>
                    <a:pt x="5640" y="580"/>
                  </a:lnTo>
                  <a:lnTo>
                    <a:pt x="6335" y="696"/>
                  </a:lnTo>
                  <a:lnTo>
                    <a:pt x="7223" y="889"/>
                  </a:lnTo>
                  <a:lnTo>
                    <a:pt x="7725" y="1005"/>
                  </a:lnTo>
                  <a:lnTo>
                    <a:pt x="8227" y="1160"/>
                  </a:lnTo>
                  <a:lnTo>
                    <a:pt x="8730" y="1314"/>
                  </a:lnTo>
                  <a:lnTo>
                    <a:pt x="9232" y="1507"/>
                  </a:lnTo>
                  <a:lnTo>
                    <a:pt x="9695" y="1700"/>
                  </a:lnTo>
                  <a:lnTo>
                    <a:pt x="10120" y="1932"/>
                  </a:lnTo>
                  <a:lnTo>
                    <a:pt x="10313" y="2067"/>
                  </a:lnTo>
                  <a:lnTo>
                    <a:pt x="10487" y="2202"/>
                  </a:lnTo>
                  <a:lnTo>
                    <a:pt x="10641" y="2338"/>
                  </a:lnTo>
                  <a:lnTo>
                    <a:pt x="10777" y="2473"/>
                  </a:lnTo>
                  <a:lnTo>
                    <a:pt x="10912" y="2627"/>
                  </a:lnTo>
                  <a:lnTo>
                    <a:pt x="11008" y="2782"/>
                  </a:lnTo>
                  <a:lnTo>
                    <a:pt x="11066" y="2956"/>
                  </a:lnTo>
                  <a:lnTo>
                    <a:pt x="11124" y="3129"/>
                  </a:lnTo>
                  <a:lnTo>
                    <a:pt x="11143" y="3303"/>
                  </a:lnTo>
                  <a:lnTo>
                    <a:pt x="11143" y="3496"/>
                  </a:lnTo>
                  <a:lnTo>
                    <a:pt x="11105" y="3689"/>
                  </a:lnTo>
                  <a:lnTo>
                    <a:pt x="11028" y="3882"/>
                  </a:lnTo>
                  <a:lnTo>
                    <a:pt x="10931" y="4037"/>
                  </a:lnTo>
                  <a:lnTo>
                    <a:pt x="10815" y="4172"/>
                  </a:lnTo>
                  <a:lnTo>
                    <a:pt x="10680" y="4307"/>
                  </a:lnTo>
                  <a:lnTo>
                    <a:pt x="10545" y="4423"/>
                  </a:lnTo>
                  <a:lnTo>
                    <a:pt x="10236" y="4636"/>
                  </a:lnTo>
                  <a:lnTo>
                    <a:pt x="9908" y="4809"/>
                  </a:lnTo>
                  <a:lnTo>
                    <a:pt x="9560" y="4983"/>
                  </a:lnTo>
                  <a:lnTo>
                    <a:pt x="9193" y="5118"/>
                  </a:lnTo>
                  <a:lnTo>
                    <a:pt x="8845" y="5234"/>
                  </a:lnTo>
                  <a:lnTo>
                    <a:pt x="8517" y="5331"/>
                  </a:lnTo>
                  <a:lnTo>
                    <a:pt x="8131" y="5427"/>
                  </a:lnTo>
                  <a:lnTo>
                    <a:pt x="7745" y="5505"/>
                  </a:lnTo>
                  <a:lnTo>
                    <a:pt x="7358" y="5563"/>
                  </a:lnTo>
                  <a:lnTo>
                    <a:pt x="6972" y="5601"/>
                  </a:lnTo>
                  <a:lnTo>
                    <a:pt x="6567" y="5640"/>
                  </a:lnTo>
                  <a:lnTo>
                    <a:pt x="5794" y="5640"/>
                  </a:lnTo>
                  <a:lnTo>
                    <a:pt x="5389" y="5621"/>
                  </a:lnTo>
                  <a:lnTo>
                    <a:pt x="5080" y="5582"/>
                  </a:lnTo>
                  <a:lnTo>
                    <a:pt x="4713" y="5524"/>
                  </a:lnTo>
                  <a:lnTo>
                    <a:pt x="4288" y="5427"/>
                  </a:lnTo>
                  <a:lnTo>
                    <a:pt x="3844" y="5331"/>
                  </a:lnTo>
                  <a:lnTo>
                    <a:pt x="3361" y="5196"/>
                  </a:lnTo>
                  <a:lnTo>
                    <a:pt x="2878" y="5041"/>
                  </a:lnTo>
                  <a:lnTo>
                    <a:pt x="2395" y="4848"/>
                  </a:lnTo>
                  <a:lnTo>
                    <a:pt x="1951" y="4636"/>
                  </a:lnTo>
                  <a:lnTo>
                    <a:pt x="1526" y="4404"/>
                  </a:lnTo>
                  <a:lnTo>
                    <a:pt x="1333" y="4288"/>
                  </a:lnTo>
                  <a:lnTo>
                    <a:pt x="1159" y="4153"/>
                  </a:lnTo>
                  <a:lnTo>
                    <a:pt x="986" y="4018"/>
                  </a:lnTo>
                  <a:lnTo>
                    <a:pt x="850" y="3863"/>
                  </a:lnTo>
                  <a:lnTo>
                    <a:pt x="715" y="3709"/>
                  </a:lnTo>
                  <a:lnTo>
                    <a:pt x="619" y="3554"/>
                  </a:lnTo>
                  <a:lnTo>
                    <a:pt x="541" y="3380"/>
                  </a:lnTo>
                  <a:lnTo>
                    <a:pt x="484" y="3207"/>
                  </a:lnTo>
                  <a:lnTo>
                    <a:pt x="445" y="3033"/>
                  </a:lnTo>
                  <a:lnTo>
                    <a:pt x="445" y="2859"/>
                  </a:lnTo>
                  <a:lnTo>
                    <a:pt x="484" y="2666"/>
                  </a:lnTo>
                  <a:lnTo>
                    <a:pt x="541" y="2453"/>
                  </a:lnTo>
                  <a:lnTo>
                    <a:pt x="619" y="2260"/>
                  </a:lnTo>
                  <a:lnTo>
                    <a:pt x="754" y="2048"/>
                  </a:lnTo>
                  <a:lnTo>
                    <a:pt x="966" y="1777"/>
                  </a:lnTo>
                  <a:lnTo>
                    <a:pt x="1179" y="1546"/>
                  </a:lnTo>
                  <a:lnTo>
                    <a:pt x="1449" y="1333"/>
                  </a:lnTo>
                  <a:lnTo>
                    <a:pt x="1719" y="1140"/>
                  </a:lnTo>
                  <a:lnTo>
                    <a:pt x="2009" y="986"/>
                  </a:lnTo>
                  <a:lnTo>
                    <a:pt x="2318" y="851"/>
                  </a:lnTo>
                  <a:lnTo>
                    <a:pt x="2646" y="754"/>
                  </a:lnTo>
                  <a:lnTo>
                    <a:pt x="2975" y="657"/>
                  </a:lnTo>
                  <a:lnTo>
                    <a:pt x="3322" y="580"/>
                  </a:lnTo>
                  <a:lnTo>
                    <a:pt x="3651" y="542"/>
                  </a:lnTo>
                  <a:lnTo>
                    <a:pt x="3998" y="503"/>
                  </a:lnTo>
                  <a:lnTo>
                    <a:pt x="4346" y="484"/>
                  </a:lnTo>
                  <a:close/>
                  <a:moveTo>
                    <a:pt x="3921" y="1"/>
                  </a:moveTo>
                  <a:lnTo>
                    <a:pt x="3651" y="20"/>
                  </a:lnTo>
                  <a:lnTo>
                    <a:pt x="3322" y="59"/>
                  </a:lnTo>
                  <a:lnTo>
                    <a:pt x="2975" y="136"/>
                  </a:lnTo>
                  <a:lnTo>
                    <a:pt x="2627" y="213"/>
                  </a:lnTo>
                  <a:lnTo>
                    <a:pt x="2241" y="348"/>
                  </a:lnTo>
                  <a:lnTo>
                    <a:pt x="1874" y="484"/>
                  </a:lnTo>
                  <a:lnTo>
                    <a:pt x="1526" y="657"/>
                  </a:lnTo>
                  <a:lnTo>
                    <a:pt x="1179" y="851"/>
                  </a:lnTo>
                  <a:lnTo>
                    <a:pt x="870" y="1063"/>
                  </a:lnTo>
                  <a:lnTo>
                    <a:pt x="580" y="1295"/>
                  </a:lnTo>
                  <a:lnTo>
                    <a:pt x="464" y="1411"/>
                  </a:lnTo>
                  <a:lnTo>
                    <a:pt x="348" y="1546"/>
                  </a:lnTo>
                  <a:lnTo>
                    <a:pt x="252" y="1681"/>
                  </a:lnTo>
                  <a:lnTo>
                    <a:pt x="175" y="1835"/>
                  </a:lnTo>
                  <a:lnTo>
                    <a:pt x="97" y="1971"/>
                  </a:lnTo>
                  <a:lnTo>
                    <a:pt x="39" y="2125"/>
                  </a:lnTo>
                  <a:lnTo>
                    <a:pt x="1" y="2280"/>
                  </a:lnTo>
                  <a:lnTo>
                    <a:pt x="1" y="2453"/>
                  </a:lnTo>
                  <a:lnTo>
                    <a:pt x="1" y="2608"/>
                  </a:lnTo>
                  <a:lnTo>
                    <a:pt x="20" y="2782"/>
                  </a:lnTo>
                  <a:lnTo>
                    <a:pt x="59" y="2975"/>
                  </a:lnTo>
                  <a:lnTo>
                    <a:pt x="136" y="3149"/>
                  </a:lnTo>
                  <a:lnTo>
                    <a:pt x="232" y="3342"/>
                  </a:lnTo>
                  <a:lnTo>
                    <a:pt x="348" y="3516"/>
                  </a:lnTo>
                  <a:lnTo>
                    <a:pt x="541" y="3786"/>
                  </a:lnTo>
                  <a:lnTo>
                    <a:pt x="773" y="4037"/>
                  </a:lnTo>
                  <a:lnTo>
                    <a:pt x="1005" y="4288"/>
                  </a:lnTo>
                  <a:lnTo>
                    <a:pt x="1275" y="4500"/>
                  </a:lnTo>
                  <a:lnTo>
                    <a:pt x="1565" y="4694"/>
                  </a:lnTo>
                  <a:lnTo>
                    <a:pt x="1855" y="4887"/>
                  </a:lnTo>
                  <a:lnTo>
                    <a:pt x="2164" y="5060"/>
                  </a:lnTo>
                  <a:lnTo>
                    <a:pt x="2473" y="5215"/>
                  </a:lnTo>
                  <a:lnTo>
                    <a:pt x="2801" y="5350"/>
                  </a:lnTo>
                  <a:lnTo>
                    <a:pt x="3129" y="5485"/>
                  </a:lnTo>
                  <a:lnTo>
                    <a:pt x="3457" y="5601"/>
                  </a:lnTo>
                  <a:lnTo>
                    <a:pt x="3786" y="5698"/>
                  </a:lnTo>
                  <a:lnTo>
                    <a:pt x="4462" y="5852"/>
                  </a:lnTo>
                  <a:lnTo>
                    <a:pt x="5099" y="5968"/>
                  </a:lnTo>
                  <a:lnTo>
                    <a:pt x="5543" y="6026"/>
                  </a:lnTo>
                  <a:lnTo>
                    <a:pt x="5968" y="6065"/>
                  </a:lnTo>
                  <a:lnTo>
                    <a:pt x="6393" y="6084"/>
                  </a:lnTo>
                  <a:lnTo>
                    <a:pt x="6837" y="6084"/>
                  </a:lnTo>
                  <a:lnTo>
                    <a:pt x="7262" y="6065"/>
                  </a:lnTo>
                  <a:lnTo>
                    <a:pt x="7687" y="6026"/>
                  </a:lnTo>
                  <a:lnTo>
                    <a:pt x="8131" y="5968"/>
                  </a:lnTo>
                  <a:lnTo>
                    <a:pt x="8556" y="5872"/>
                  </a:lnTo>
                  <a:lnTo>
                    <a:pt x="8942" y="5775"/>
                  </a:lnTo>
                  <a:lnTo>
                    <a:pt x="9347" y="5659"/>
                  </a:lnTo>
                  <a:lnTo>
                    <a:pt x="9772" y="5524"/>
                  </a:lnTo>
                  <a:lnTo>
                    <a:pt x="10197" y="5350"/>
                  </a:lnTo>
                  <a:lnTo>
                    <a:pt x="10583" y="5138"/>
                  </a:lnTo>
                  <a:lnTo>
                    <a:pt x="10777" y="5022"/>
                  </a:lnTo>
                  <a:lnTo>
                    <a:pt x="10950" y="4906"/>
                  </a:lnTo>
                  <a:lnTo>
                    <a:pt x="11124" y="4771"/>
                  </a:lnTo>
                  <a:lnTo>
                    <a:pt x="11279" y="4636"/>
                  </a:lnTo>
                  <a:lnTo>
                    <a:pt x="11414" y="4481"/>
                  </a:lnTo>
                  <a:lnTo>
                    <a:pt x="11530" y="4307"/>
                  </a:lnTo>
                  <a:lnTo>
                    <a:pt x="11588" y="4134"/>
                  </a:lnTo>
                  <a:lnTo>
                    <a:pt x="11626" y="3979"/>
                  </a:lnTo>
                  <a:lnTo>
                    <a:pt x="11646" y="3805"/>
                  </a:lnTo>
                  <a:lnTo>
                    <a:pt x="11646" y="3651"/>
                  </a:lnTo>
                  <a:lnTo>
                    <a:pt x="11626" y="3496"/>
                  </a:lnTo>
                  <a:lnTo>
                    <a:pt x="11607" y="3342"/>
                  </a:lnTo>
                  <a:lnTo>
                    <a:pt x="11549" y="3207"/>
                  </a:lnTo>
                  <a:lnTo>
                    <a:pt x="11491" y="3052"/>
                  </a:lnTo>
                  <a:lnTo>
                    <a:pt x="11414" y="2917"/>
                  </a:lnTo>
                  <a:lnTo>
                    <a:pt x="11337" y="2782"/>
                  </a:lnTo>
                  <a:lnTo>
                    <a:pt x="11124" y="2511"/>
                  </a:lnTo>
                  <a:lnTo>
                    <a:pt x="10873" y="2280"/>
                  </a:lnTo>
                  <a:lnTo>
                    <a:pt x="10603" y="2048"/>
                  </a:lnTo>
                  <a:lnTo>
                    <a:pt x="10294" y="1835"/>
                  </a:lnTo>
                  <a:lnTo>
                    <a:pt x="9985" y="1642"/>
                  </a:lnTo>
                  <a:lnTo>
                    <a:pt x="9656" y="1449"/>
                  </a:lnTo>
                  <a:lnTo>
                    <a:pt x="9328" y="1295"/>
                  </a:lnTo>
                  <a:lnTo>
                    <a:pt x="9000" y="1140"/>
                  </a:lnTo>
                  <a:lnTo>
                    <a:pt x="8710" y="1024"/>
                  </a:lnTo>
                  <a:lnTo>
                    <a:pt x="8169" y="831"/>
                  </a:lnTo>
                  <a:lnTo>
                    <a:pt x="7648" y="657"/>
                  </a:lnTo>
                  <a:lnTo>
                    <a:pt x="7088" y="484"/>
                  </a:lnTo>
                  <a:lnTo>
                    <a:pt x="6528" y="329"/>
                  </a:lnTo>
                  <a:lnTo>
                    <a:pt x="5949" y="213"/>
                  </a:lnTo>
                  <a:lnTo>
                    <a:pt x="5350" y="97"/>
                  </a:lnTo>
                  <a:lnTo>
                    <a:pt x="4771" y="39"/>
                  </a:lnTo>
                  <a:lnTo>
                    <a:pt x="421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69"/>
            <p:cNvSpPr/>
            <p:nvPr/>
          </p:nvSpPr>
          <p:spPr>
            <a:xfrm>
              <a:off x="-687400" y="2909675"/>
              <a:ext cx="12100" cy="9675"/>
            </a:xfrm>
            <a:custGeom>
              <a:avLst/>
              <a:gdLst/>
              <a:ahLst/>
              <a:cxnLst/>
              <a:rect l="l" t="t" r="r" b="b"/>
              <a:pathLst>
                <a:path w="484" h="387" extrusionOk="0">
                  <a:moveTo>
                    <a:pt x="393" y="110"/>
                  </a:moveTo>
                  <a:lnTo>
                    <a:pt x="406" y="116"/>
                  </a:lnTo>
                  <a:lnTo>
                    <a:pt x="406" y="135"/>
                  </a:lnTo>
                  <a:lnTo>
                    <a:pt x="393" y="110"/>
                  </a:lnTo>
                  <a:close/>
                  <a:moveTo>
                    <a:pt x="232" y="0"/>
                  </a:moveTo>
                  <a:lnTo>
                    <a:pt x="155" y="19"/>
                  </a:lnTo>
                  <a:lnTo>
                    <a:pt x="97" y="58"/>
                  </a:lnTo>
                  <a:lnTo>
                    <a:pt x="58" y="116"/>
                  </a:lnTo>
                  <a:lnTo>
                    <a:pt x="54" y="124"/>
                  </a:lnTo>
                  <a:lnTo>
                    <a:pt x="54" y="124"/>
                  </a:lnTo>
                  <a:lnTo>
                    <a:pt x="39" y="135"/>
                  </a:lnTo>
                  <a:lnTo>
                    <a:pt x="20" y="174"/>
                  </a:lnTo>
                  <a:lnTo>
                    <a:pt x="0" y="213"/>
                  </a:lnTo>
                  <a:lnTo>
                    <a:pt x="0" y="251"/>
                  </a:lnTo>
                  <a:lnTo>
                    <a:pt x="20" y="290"/>
                  </a:lnTo>
                  <a:lnTo>
                    <a:pt x="20" y="309"/>
                  </a:lnTo>
                  <a:lnTo>
                    <a:pt x="58" y="328"/>
                  </a:lnTo>
                  <a:lnTo>
                    <a:pt x="116" y="367"/>
                  </a:lnTo>
                  <a:lnTo>
                    <a:pt x="174" y="367"/>
                  </a:lnTo>
                  <a:lnTo>
                    <a:pt x="232" y="386"/>
                  </a:lnTo>
                  <a:lnTo>
                    <a:pt x="290" y="367"/>
                  </a:lnTo>
                  <a:lnTo>
                    <a:pt x="367" y="348"/>
                  </a:lnTo>
                  <a:lnTo>
                    <a:pt x="445" y="270"/>
                  </a:lnTo>
                  <a:lnTo>
                    <a:pt x="464" y="232"/>
                  </a:lnTo>
                  <a:lnTo>
                    <a:pt x="483" y="232"/>
                  </a:lnTo>
                  <a:lnTo>
                    <a:pt x="483" y="174"/>
                  </a:lnTo>
                  <a:lnTo>
                    <a:pt x="483" y="135"/>
                  </a:lnTo>
                  <a:lnTo>
                    <a:pt x="483" y="116"/>
                  </a:lnTo>
                  <a:lnTo>
                    <a:pt x="464" y="77"/>
                  </a:lnTo>
                  <a:lnTo>
                    <a:pt x="445" y="58"/>
                  </a:lnTo>
                  <a:lnTo>
                    <a:pt x="425" y="39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69"/>
            <p:cNvSpPr/>
            <p:nvPr/>
          </p:nvSpPr>
          <p:spPr>
            <a:xfrm>
              <a:off x="-727475" y="2931875"/>
              <a:ext cx="11125" cy="6775"/>
            </a:xfrm>
            <a:custGeom>
              <a:avLst/>
              <a:gdLst/>
              <a:ahLst/>
              <a:cxnLst/>
              <a:rect l="l" t="t" r="r" b="b"/>
              <a:pathLst>
                <a:path w="445" h="271" extrusionOk="0">
                  <a:moveTo>
                    <a:pt x="213" y="58"/>
                  </a:moveTo>
                  <a:lnTo>
                    <a:pt x="136" y="97"/>
                  </a:lnTo>
                  <a:lnTo>
                    <a:pt x="97" y="116"/>
                  </a:lnTo>
                  <a:lnTo>
                    <a:pt x="97" y="116"/>
                  </a:lnTo>
                  <a:lnTo>
                    <a:pt x="116" y="97"/>
                  </a:lnTo>
                  <a:lnTo>
                    <a:pt x="155" y="78"/>
                  </a:lnTo>
                  <a:lnTo>
                    <a:pt x="213" y="58"/>
                  </a:lnTo>
                  <a:close/>
                  <a:moveTo>
                    <a:pt x="367" y="136"/>
                  </a:moveTo>
                  <a:lnTo>
                    <a:pt x="329" y="174"/>
                  </a:lnTo>
                  <a:lnTo>
                    <a:pt x="329" y="165"/>
                  </a:lnTo>
                  <a:lnTo>
                    <a:pt x="367" y="136"/>
                  </a:lnTo>
                  <a:close/>
                  <a:moveTo>
                    <a:pt x="49" y="203"/>
                  </a:moveTo>
                  <a:lnTo>
                    <a:pt x="78" y="213"/>
                  </a:lnTo>
                  <a:lnTo>
                    <a:pt x="58" y="213"/>
                  </a:lnTo>
                  <a:lnTo>
                    <a:pt x="49" y="203"/>
                  </a:lnTo>
                  <a:close/>
                  <a:moveTo>
                    <a:pt x="290" y="0"/>
                  </a:moveTo>
                  <a:lnTo>
                    <a:pt x="194" y="20"/>
                  </a:lnTo>
                  <a:lnTo>
                    <a:pt x="78" y="58"/>
                  </a:lnTo>
                  <a:lnTo>
                    <a:pt x="39" y="78"/>
                  </a:lnTo>
                  <a:lnTo>
                    <a:pt x="1" y="116"/>
                  </a:lnTo>
                  <a:lnTo>
                    <a:pt x="1" y="174"/>
                  </a:lnTo>
                  <a:lnTo>
                    <a:pt x="20" y="194"/>
                  </a:lnTo>
                  <a:lnTo>
                    <a:pt x="28" y="196"/>
                  </a:lnTo>
                  <a:lnTo>
                    <a:pt x="28" y="196"/>
                  </a:lnTo>
                  <a:lnTo>
                    <a:pt x="20" y="213"/>
                  </a:lnTo>
                  <a:lnTo>
                    <a:pt x="39" y="232"/>
                  </a:lnTo>
                  <a:lnTo>
                    <a:pt x="97" y="271"/>
                  </a:lnTo>
                  <a:lnTo>
                    <a:pt x="155" y="271"/>
                  </a:lnTo>
                  <a:lnTo>
                    <a:pt x="252" y="251"/>
                  </a:lnTo>
                  <a:lnTo>
                    <a:pt x="309" y="232"/>
                  </a:lnTo>
                  <a:lnTo>
                    <a:pt x="406" y="194"/>
                  </a:lnTo>
                  <a:lnTo>
                    <a:pt x="425" y="155"/>
                  </a:lnTo>
                  <a:lnTo>
                    <a:pt x="445" y="116"/>
                  </a:lnTo>
                  <a:lnTo>
                    <a:pt x="445" y="78"/>
                  </a:lnTo>
                  <a:lnTo>
                    <a:pt x="425" y="39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69"/>
            <p:cNvSpPr/>
            <p:nvPr/>
          </p:nvSpPr>
          <p:spPr>
            <a:xfrm>
              <a:off x="-685000" y="2950225"/>
              <a:ext cx="11150" cy="7750"/>
            </a:xfrm>
            <a:custGeom>
              <a:avLst/>
              <a:gdLst/>
              <a:ahLst/>
              <a:cxnLst/>
              <a:rect l="l" t="t" r="r" b="b"/>
              <a:pathLst>
                <a:path w="446" h="310" extrusionOk="0">
                  <a:moveTo>
                    <a:pt x="175" y="0"/>
                  </a:moveTo>
                  <a:lnTo>
                    <a:pt x="97" y="39"/>
                  </a:lnTo>
                  <a:lnTo>
                    <a:pt x="40" y="78"/>
                  </a:lnTo>
                  <a:lnTo>
                    <a:pt x="1" y="116"/>
                  </a:lnTo>
                  <a:lnTo>
                    <a:pt x="1" y="155"/>
                  </a:lnTo>
                  <a:lnTo>
                    <a:pt x="1" y="193"/>
                  </a:lnTo>
                  <a:lnTo>
                    <a:pt x="20" y="232"/>
                  </a:lnTo>
                  <a:lnTo>
                    <a:pt x="40" y="271"/>
                  </a:lnTo>
                  <a:lnTo>
                    <a:pt x="78" y="290"/>
                  </a:lnTo>
                  <a:lnTo>
                    <a:pt x="136" y="290"/>
                  </a:lnTo>
                  <a:lnTo>
                    <a:pt x="194" y="309"/>
                  </a:lnTo>
                  <a:lnTo>
                    <a:pt x="291" y="290"/>
                  </a:lnTo>
                  <a:lnTo>
                    <a:pt x="368" y="271"/>
                  </a:lnTo>
                  <a:lnTo>
                    <a:pt x="426" y="213"/>
                  </a:lnTo>
                  <a:lnTo>
                    <a:pt x="445" y="174"/>
                  </a:lnTo>
                  <a:lnTo>
                    <a:pt x="445" y="135"/>
                  </a:lnTo>
                  <a:lnTo>
                    <a:pt x="445" y="97"/>
                  </a:lnTo>
                  <a:lnTo>
                    <a:pt x="426" y="58"/>
                  </a:lnTo>
                  <a:lnTo>
                    <a:pt x="406" y="39"/>
                  </a:lnTo>
                  <a:lnTo>
                    <a:pt x="368" y="2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69"/>
            <p:cNvSpPr/>
            <p:nvPr/>
          </p:nvSpPr>
          <p:spPr>
            <a:xfrm>
              <a:off x="-782025" y="2841100"/>
              <a:ext cx="11125" cy="4850"/>
            </a:xfrm>
            <a:custGeom>
              <a:avLst/>
              <a:gdLst/>
              <a:ahLst/>
              <a:cxnLst/>
              <a:rect l="l" t="t" r="r" b="b"/>
              <a:pathLst>
                <a:path w="445" h="194" extrusionOk="0">
                  <a:moveTo>
                    <a:pt x="232" y="1"/>
                  </a:moveTo>
                  <a:lnTo>
                    <a:pt x="155" y="20"/>
                  </a:lnTo>
                  <a:lnTo>
                    <a:pt x="78" y="39"/>
                  </a:lnTo>
                  <a:lnTo>
                    <a:pt x="39" y="78"/>
                  </a:lnTo>
                  <a:lnTo>
                    <a:pt x="0" y="117"/>
                  </a:lnTo>
                  <a:lnTo>
                    <a:pt x="0" y="155"/>
                  </a:lnTo>
                  <a:lnTo>
                    <a:pt x="20" y="175"/>
                  </a:lnTo>
                  <a:lnTo>
                    <a:pt x="39" y="175"/>
                  </a:lnTo>
                  <a:lnTo>
                    <a:pt x="78" y="194"/>
                  </a:lnTo>
                  <a:lnTo>
                    <a:pt x="213" y="194"/>
                  </a:lnTo>
                  <a:lnTo>
                    <a:pt x="290" y="175"/>
                  </a:lnTo>
                  <a:lnTo>
                    <a:pt x="367" y="155"/>
                  </a:lnTo>
                  <a:lnTo>
                    <a:pt x="406" y="117"/>
                  </a:lnTo>
                  <a:lnTo>
                    <a:pt x="444" y="78"/>
                  </a:lnTo>
                  <a:lnTo>
                    <a:pt x="444" y="59"/>
                  </a:lnTo>
                  <a:lnTo>
                    <a:pt x="425" y="20"/>
                  </a:lnTo>
                  <a:lnTo>
                    <a:pt x="406" y="20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69"/>
            <p:cNvSpPr/>
            <p:nvPr/>
          </p:nvSpPr>
          <p:spPr>
            <a:xfrm>
              <a:off x="-763675" y="2891800"/>
              <a:ext cx="4850" cy="2925"/>
            </a:xfrm>
            <a:custGeom>
              <a:avLst/>
              <a:gdLst/>
              <a:ahLst/>
              <a:cxnLst/>
              <a:rect l="l" t="t" r="r" b="b"/>
              <a:pathLst>
                <a:path w="194" h="117" extrusionOk="0">
                  <a:moveTo>
                    <a:pt x="116" y="1"/>
                  </a:moveTo>
                  <a:lnTo>
                    <a:pt x="58" y="20"/>
                  </a:lnTo>
                  <a:lnTo>
                    <a:pt x="19" y="39"/>
                  </a:lnTo>
                  <a:lnTo>
                    <a:pt x="0" y="59"/>
                  </a:lnTo>
                  <a:lnTo>
                    <a:pt x="0" y="78"/>
                  </a:lnTo>
                  <a:lnTo>
                    <a:pt x="0" y="97"/>
                  </a:lnTo>
                  <a:lnTo>
                    <a:pt x="58" y="116"/>
                  </a:lnTo>
                  <a:lnTo>
                    <a:pt x="116" y="116"/>
                  </a:lnTo>
                  <a:lnTo>
                    <a:pt x="155" y="97"/>
                  </a:lnTo>
                  <a:lnTo>
                    <a:pt x="174" y="78"/>
                  </a:lnTo>
                  <a:lnTo>
                    <a:pt x="193" y="39"/>
                  </a:lnTo>
                  <a:lnTo>
                    <a:pt x="174" y="20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69"/>
            <p:cNvSpPr/>
            <p:nvPr/>
          </p:nvSpPr>
          <p:spPr>
            <a:xfrm>
              <a:off x="-587950" y="2948775"/>
              <a:ext cx="14025" cy="10150"/>
            </a:xfrm>
            <a:custGeom>
              <a:avLst/>
              <a:gdLst/>
              <a:ahLst/>
              <a:cxnLst/>
              <a:rect l="l" t="t" r="r" b="b"/>
              <a:pathLst>
                <a:path w="561" h="406" extrusionOk="0">
                  <a:moveTo>
                    <a:pt x="290" y="0"/>
                  </a:moveTo>
                  <a:lnTo>
                    <a:pt x="213" y="20"/>
                  </a:lnTo>
                  <a:lnTo>
                    <a:pt x="155" y="39"/>
                  </a:lnTo>
                  <a:lnTo>
                    <a:pt x="97" y="78"/>
                  </a:lnTo>
                  <a:lnTo>
                    <a:pt x="58" y="97"/>
                  </a:lnTo>
                  <a:lnTo>
                    <a:pt x="39" y="116"/>
                  </a:lnTo>
                  <a:lnTo>
                    <a:pt x="39" y="136"/>
                  </a:lnTo>
                  <a:lnTo>
                    <a:pt x="39" y="136"/>
                  </a:lnTo>
                  <a:lnTo>
                    <a:pt x="20" y="155"/>
                  </a:lnTo>
                  <a:lnTo>
                    <a:pt x="20" y="203"/>
                  </a:lnTo>
                  <a:lnTo>
                    <a:pt x="1" y="251"/>
                  </a:lnTo>
                  <a:lnTo>
                    <a:pt x="1" y="290"/>
                  </a:lnTo>
                  <a:lnTo>
                    <a:pt x="39" y="309"/>
                  </a:lnTo>
                  <a:lnTo>
                    <a:pt x="58" y="348"/>
                  </a:lnTo>
                  <a:lnTo>
                    <a:pt x="78" y="367"/>
                  </a:lnTo>
                  <a:lnTo>
                    <a:pt x="97" y="387"/>
                  </a:lnTo>
                  <a:lnTo>
                    <a:pt x="136" y="387"/>
                  </a:lnTo>
                  <a:lnTo>
                    <a:pt x="194" y="406"/>
                  </a:lnTo>
                  <a:lnTo>
                    <a:pt x="252" y="387"/>
                  </a:lnTo>
                  <a:lnTo>
                    <a:pt x="329" y="387"/>
                  </a:lnTo>
                  <a:lnTo>
                    <a:pt x="406" y="348"/>
                  </a:lnTo>
                  <a:lnTo>
                    <a:pt x="445" y="329"/>
                  </a:lnTo>
                  <a:lnTo>
                    <a:pt x="522" y="251"/>
                  </a:lnTo>
                  <a:lnTo>
                    <a:pt x="561" y="213"/>
                  </a:lnTo>
                  <a:lnTo>
                    <a:pt x="561" y="174"/>
                  </a:lnTo>
                  <a:lnTo>
                    <a:pt x="561" y="116"/>
                  </a:lnTo>
                  <a:lnTo>
                    <a:pt x="541" y="78"/>
                  </a:lnTo>
                  <a:lnTo>
                    <a:pt x="522" y="58"/>
                  </a:lnTo>
                  <a:lnTo>
                    <a:pt x="503" y="39"/>
                  </a:lnTo>
                  <a:lnTo>
                    <a:pt x="464" y="20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69"/>
            <p:cNvSpPr/>
            <p:nvPr/>
          </p:nvSpPr>
          <p:spPr>
            <a:xfrm>
              <a:off x="-632850" y="2967600"/>
              <a:ext cx="13550" cy="9200"/>
            </a:xfrm>
            <a:custGeom>
              <a:avLst/>
              <a:gdLst/>
              <a:ahLst/>
              <a:cxnLst/>
              <a:rect l="l" t="t" r="r" b="b"/>
              <a:pathLst>
                <a:path w="542" h="368" extrusionOk="0">
                  <a:moveTo>
                    <a:pt x="252" y="0"/>
                  </a:moveTo>
                  <a:lnTo>
                    <a:pt x="194" y="20"/>
                  </a:lnTo>
                  <a:lnTo>
                    <a:pt x="174" y="20"/>
                  </a:lnTo>
                  <a:lnTo>
                    <a:pt x="136" y="39"/>
                  </a:lnTo>
                  <a:lnTo>
                    <a:pt x="97" y="58"/>
                  </a:lnTo>
                  <a:lnTo>
                    <a:pt x="78" y="78"/>
                  </a:lnTo>
                  <a:lnTo>
                    <a:pt x="39" y="97"/>
                  </a:lnTo>
                  <a:lnTo>
                    <a:pt x="39" y="116"/>
                  </a:lnTo>
                  <a:lnTo>
                    <a:pt x="20" y="155"/>
                  </a:lnTo>
                  <a:lnTo>
                    <a:pt x="1" y="194"/>
                  </a:lnTo>
                  <a:lnTo>
                    <a:pt x="1" y="252"/>
                  </a:lnTo>
                  <a:lnTo>
                    <a:pt x="20" y="309"/>
                  </a:lnTo>
                  <a:lnTo>
                    <a:pt x="39" y="329"/>
                  </a:lnTo>
                  <a:lnTo>
                    <a:pt x="59" y="348"/>
                  </a:lnTo>
                  <a:lnTo>
                    <a:pt x="78" y="348"/>
                  </a:lnTo>
                  <a:lnTo>
                    <a:pt x="97" y="367"/>
                  </a:lnTo>
                  <a:lnTo>
                    <a:pt x="329" y="367"/>
                  </a:lnTo>
                  <a:lnTo>
                    <a:pt x="387" y="348"/>
                  </a:lnTo>
                  <a:lnTo>
                    <a:pt x="387" y="329"/>
                  </a:lnTo>
                  <a:lnTo>
                    <a:pt x="425" y="309"/>
                  </a:lnTo>
                  <a:lnTo>
                    <a:pt x="445" y="309"/>
                  </a:lnTo>
                  <a:lnTo>
                    <a:pt x="483" y="271"/>
                  </a:lnTo>
                  <a:lnTo>
                    <a:pt x="522" y="232"/>
                  </a:lnTo>
                  <a:lnTo>
                    <a:pt x="522" y="213"/>
                  </a:lnTo>
                  <a:lnTo>
                    <a:pt x="541" y="213"/>
                  </a:lnTo>
                  <a:lnTo>
                    <a:pt x="541" y="194"/>
                  </a:lnTo>
                  <a:lnTo>
                    <a:pt x="541" y="155"/>
                  </a:lnTo>
                  <a:lnTo>
                    <a:pt x="541" y="136"/>
                  </a:lnTo>
                  <a:lnTo>
                    <a:pt x="522" y="116"/>
                  </a:lnTo>
                  <a:lnTo>
                    <a:pt x="503" y="78"/>
                  </a:lnTo>
                  <a:lnTo>
                    <a:pt x="483" y="58"/>
                  </a:lnTo>
                  <a:lnTo>
                    <a:pt x="445" y="39"/>
                  </a:lnTo>
                  <a:lnTo>
                    <a:pt x="445" y="20"/>
                  </a:lnTo>
                  <a:lnTo>
                    <a:pt x="387" y="20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69"/>
            <p:cNvSpPr/>
            <p:nvPr/>
          </p:nvSpPr>
          <p:spPr>
            <a:xfrm>
              <a:off x="-570075" y="2991250"/>
              <a:ext cx="11600" cy="8725"/>
            </a:xfrm>
            <a:custGeom>
              <a:avLst/>
              <a:gdLst/>
              <a:ahLst/>
              <a:cxnLst/>
              <a:rect l="l" t="t" r="r" b="b"/>
              <a:pathLst>
                <a:path w="464" h="349" extrusionOk="0">
                  <a:moveTo>
                    <a:pt x="212" y="59"/>
                  </a:moveTo>
                  <a:lnTo>
                    <a:pt x="174" y="78"/>
                  </a:lnTo>
                  <a:lnTo>
                    <a:pt x="77" y="136"/>
                  </a:lnTo>
                  <a:lnTo>
                    <a:pt x="77" y="136"/>
                  </a:lnTo>
                  <a:lnTo>
                    <a:pt x="116" y="97"/>
                  </a:lnTo>
                  <a:lnTo>
                    <a:pt x="155" y="78"/>
                  </a:lnTo>
                  <a:lnTo>
                    <a:pt x="212" y="59"/>
                  </a:lnTo>
                  <a:close/>
                  <a:moveTo>
                    <a:pt x="77" y="252"/>
                  </a:moveTo>
                  <a:lnTo>
                    <a:pt x="97" y="271"/>
                  </a:lnTo>
                  <a:lnTo>
                    <a:pt x="97" y="271"/>
                  </a:lnTo>
                  <a:lnTo>
                    <a:pt x="97" y="271"/>
                  </a:lnTo>
                  <a:lnTo>
                    <a:pt x="77" y="252"/>
                  </a:lnTo>
                  <a:close/>
                  <a:moveTo>
                    <a:pt x="155" y="300"/>
                  </a:moveTo>
                  <a:lnTo>
                    <a:pt x="193" y="310"/>
                  </a:lnTo>
                  <a:lnTo>
                    <a:pt x="174" y="310"/>
                  </a:lnTo>
                  <a:lnTo>
                    <a:pt x="155" y="300"/>
                  </a:lnTo>
                  <a:close/>
                  <a:moveTo>
                    <a:pt x="232" y="1"/>
                  </a:moveTo>
                  <a:lnTo>
                    <a:pt x="193" y="20"/>
                  </a:lnTo>
                  <a:lnTo>
                    <a:pt x="174" y="20"/>
                  </a:lnTo>
                  <a:lnTo>
                    <a:pt x="135" y="39"/>
                  </a:lnTo>
                  <a:lnTo>
                    <a:pt x="116" y="59"/>
                  </a:lnTo>
                  <a:lnTo>
                    <a:pt x="77" y="59"/>
                  </a:lnTo>
                  <a:lnTo>
                    <a:pt x="77" y="78"/>
                  </a:lnTo>
                  <a:lnTo>
                    <a:pt x="58" y="78"/>
                  </a:lnTo>
                  <a:lnTo>
                    <a:pt x="58" y="97"/>
                  </a:lnTo>
                  <a:lnTo>
                    <a:pt x="39" y="97"/>
                  </a:lnTo>
                  <a:lnTo>
                    <a:pt x="39" y="117"/>
                  </a:lnTo>
                  <a:lnTo>
                    <a:pt x="19" y="136"/>
                  </a:lnTo>
                  <a:lnTo>
                    <a:pt x="19" y="155"/>
                  </a:lnTo>
                  <a:lnTo>
                    <a:pt x="0" y="194"/>
                  </a:lnTo>
                  <a:lnTo>
                    <a:pt x="0" y="233"/>
                  </a:lnTo>
                  <a:lnTo>
                    <a:pt x="19" y="252"/>
                  </a:lnTo>
                  <a:lnTo>
                    <a:pt x="19" y="271"/>
                  </a:lnTo>
                  <a:lnTo>
                    <a:pt x="39" y="290"/>
                  </a:lnTo>
                  <a:lnTo>
                    <a:pt x="58" y="310"/>
                  </a:lnTo>
                  <a:lnTo>
                    <a:pt x="97" y="329"/>
                  </a:lnTo>
                  <a:lnTo>
                    <a:pt x="116" y="348"/>
                  </a:lnTo>
                  <a:lnTo>
                    <a:pt x="290" y="348"/>
                  </a:lnTo>
                  <a:lnTo>
                    <a:pt x="348" y="329"/>
                  </a:lnTo>
                  <a:lnTo>
                    <a:pt x="367" y="310"/>
                  </a:lnTo>
                  <a:lnTo>
                    <a:pt x="386" y="290"/>
                  </a:lnTo>
                  <a:lnTo>
                    <a:pt x="406" y="271"/>
                  </a:lnTo>
                  <a:lnTo>
                    <a:pt x="425" y="252"/>
                  </a:lnTo>
                  <a:lnTo>
                    <a:pt x="464" y="194"/>
                  </a:lnTo>
                  <a:lnTo>
                    <a:pt x="464" y="155"/>
                  </a:lnTo>
                  <a:lnTo>
                    <a:pt x="464" y="97"/>
                  </a:lnTo>
                  <a:lnTo>
                    <a:pt x="444" y="78"/>
                  </a:lnTo>
                  <a:lnTo>
                    <a:pt x="425" y="39"/>
                  </a:lnTo>
                  <a:lnTo>
                    <a:pt x="406" y="39"/>
                  </a:lnTo>
                  <a:lnTo>
                    <a:pt x="367" y="20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69"/>
            <p:cNvSpPr/>
            <p:nvPr/>
          </p:nvSpPr>
          <p:spPr>
            <a:xfrm>
              <a:off x="-482700" y="2972425"/>
              <a:ext cx="14025" cy="6300"/>
            </a:xfrm>
            <a:custGeom>
              <a:avLst/>
              <a:gdLst/>
              <a:ahLst/>
              <a:cxnLst/>
              <a:rect l="l" t="t" r="r" b="b"/>
              <a:pathLst>
                <a:path w="561" h="252" extrusionOk="0">
                  <a:moveTo>
                    <a:pt x="367" y="1"/>
                  </a:moveTo>
                  <a:lnTo>
                    <a:pt x="290" y="20"/>
                  </a:lnTo>
                  <a:lnTo>
                    <a:pt x="213" y="39"/>
                  </a:lnTo>
                  <a:lnTo>
                    <a:pt x="213" y="39"/>
                  </a:lnTo>
                  <a:lnTo>
                    <a:pt x="213" y="39"/>
                  </a:lnTo>
                  <a:lnTo>
                    <a:pt x="136" y="78"/>
                  </a:lnTo>
                  <a:lnTo>
                    <a:pt x="97" y="97"/>
                  </a:lnTo>
                  <a:lnTo>
                    <a:pt x="20" y="136"/>
                  </a:lnTo>
                  <a:lnTo>
                    <a:pt x="0" y="174"/>
                  </a:lnTo>
                  <a:lnTo>
                    <a:pt x="0" y="194"/>
                  </a:lnTo>
                  <a:lnTo>
                    <a:pt x="20" y="213"/>
                  </a:lnTo>
                  <a:lnTo>
                    <a:pt x="78" y="252"/>
                  </a:lnTo>
                  <a:lnTo>
                    <a:pt x="290" y="252"/>
                  </a:lnTo>
                  <a:lnTo>
                    <a:pt x="367" y="232"/>
                  </a:lnTo>
                  <a:lnTo>
                    <a:pt x="464" y="194"/>
                  </a:lnTo>
                  <a:lnTo>
                    <a:pt x="503" y="174"/>
                  </a:lnTo>
                  <a:lnTo>
                    <a:pt x="522" y="155"/>
                  </a:lnTo>
                  <a:lnTo>
                    <a:pt x="541" y="136"/>
                  </a:lnTo>
                  <a:lnTo>
                    <a:pt x="560" y="116"/>
                  </a:lnTo>
                  <a:lnTo>
                    <a:pt x="560" y="78"/>
                  </a:lnTo>
                  <a:lnTo>
                    <a:pt x="541" y="39"/>
                  </a:lnTo>
                  <a:lnTo>
                    <a:pt x="522" y="39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69"/>
            <p:cNvSpPr/>
            <p:nvPr/>
          </p:nvSpPr>
          <p:spPr>
            <a:xfrm>
              <a:off x="-506350" y="3001400"/>
              <a:ext cx="12575" cy="9200"/>
            </a:xfrm>
            <a:custGeom>
              <a:avLst/>
              <a:gdLst/>
              <a:ahLst/>
              <a:cxnLst/>
              <a:rect l="l" t="t" r="r" b="b"/>
              <a:pathLst>
                <a:path w="503" h="368" extrusionOk="0">
                  <a:moveTo>
                    <a:pt x="290" y="0"/>
                  </a:moveTo>
                  <a:lnTo>
                    <a:pt x="213" y="39"/>
                  </a:lnTo>
                  <a:lnTo>
                    <a:pt x="155" y="58"/>
                  </a:lnTo>
                  <a:lnTo>
                    <a:pt x="97" y="78"/>
                  </a:lnTo>
                  <a:lnTo>
                    <a:pt x="77" y="97"/>
                  </a:lnTo>
                  <a:lnTo>
                    <a:pt x="58" y="116"/>
                  </a:lnTo>
                  <a:lnTo>
                    <a:pt x="19" y="155"/>
                  </a:lnTo>
                  <a:lnTo>
                    <a:pt x="0" y="213"/>
                  </a:lnTo>
                  <a:lnTo>
                    <a:pt x="0" y="271"/>
                  </a:lnTo>
                  <a:lnTo>
                    <a:pt x="0" y="290"/>
                  </a:lnTo>
                  <a:lnTo>
                    <a:pt x="39" y="329"/>
                  </a:lnTo>
                  <a:lnTo>
                    <a:pt x="97" y="367"/>
                  </a:lnTo>
                  <a:lnTo>
                    <a:pt x="271" y="367"/>
                  </a:lnTo>
                  <a:lnTo>
                    <a:pt x="271" y="348"/>
                  </a:lnTo>
                  <a:lnTo>
                    <a:pt x="328" y="329"/>
                  </a:lnTo>
                  <a:lnTo>
                    <a:pt x="348" y="329"/>
                  </a:lnTo>
                  <a:lnTo>
                    <a:pt x="386" y="309"/>
                  </a:lnTo>
                  <a:lnTo>
                    <a:pt x="425" y="290"/>
                  </a:lnTo>
                  <a:lnTo>
                    <a:pt x="444" y="271"/>
                  </a:lnTo>
                  <a:lnTo>
                    <a:pt x="483" y="232"/>
                  </a:lnTo>
                  <a:lnTo>
                    <a:pt x="483" y="213"/>
                  </a:lnTo>
                  <a:lnTo>
                    <a:pt x="502" y="174"/>
                  </a:lnTo>
                  <a:lnTo>
                    <a:pt x="502" y="155"/>
                  </a:lnTo>
                  <a:lnTo>
                    <a:pt x="502" y="135"/>
                  </a:lnTo>
                  <a:lnTo>
                    <a:pt x="502" y="97"/>
                  </a:lnTo>
                  <a:lnTo>
                    <a:pt x="502" y="78"/>
                  </a:lnTo>
                  <a:lnTo>
                    <a:pt x="483" y="39"/>
                  </a:lnTo>
                  <a:lnTo>
                    <a:pt x="444" y="20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69"/>
            <p:cNvSpPr/>
            <p:nvPr/>
          </p:nvSpPr>
          <p:spPr>
            <a:xfrm>
              <a:off x="-376975" y="2992225"/>
              <a:ext cx="14025" cy="8225"/>
            </a:xfrm>
            <a:custGeom>
              <a:avLst/>
              <a:gdLst/>
              <a:ahLst/>
              <a:cxnLst/>
              <a:rect l="l" t="t" r="r" b="b"/>
              <a:pathLst>
                <a:path w="561" h="329" extrusionOk="0">
                  <a:moveTo>
                    <a:pt x="464" y="155"/>
                  </a:moveTo>
                  <a:lnTo>
                    <a:pt x="445" y="194"/>
                  </a:lnTo>
                  <a:lnTo>
                    <a:pt x="445" y="184"/>
                  </a:lnTo>
                  <a:lnTo>
                    <a:pt x="464" y="155"/>
                  </a:lnTo>
                  <a:close/>
                  <a:moveTo>
                    <a:pt x="348" y="0"/>
                  </a:moveTo>
                  <a:lnTo>
                    <a:pt x="290" y="20"/>
                  </a:lnTo>
                  <a:lnTo>
                    <a:pt x="232" y="39"/>
                  </a:lnTo>
                  <a:lnTo>
                    <a:pt x="213" y="39"/>
                  </a:lnTo>
                  <a:lnTo>
                    <a:pt x="194" y="58"/>
                  </a:lnTo>
                  <a:lnTo>
                    <a:pt x="174" y="58"/>
                  </a:lnTo>
                  <a:lnTo>
                    <a:pt x="117" y="78"/>
                  </a:lnTo>
                  <a:lnTo>
                    <a:pt x="39" y="136"/>
                  </a:lnTo>
                  <a:lnTo>
                    <a:pt x="1" y="155"/>
                  </a:lnTo>
                  <a:lnTo>
                    <a:pt x="1" y="194"/>
                  </a:lnTo>
                  <a:lnTo>
                    <a:pt x="1" y="232"/>
                  </a:lnTo>
                  <a:lnTo>
                    <a:pt x="20" y="271"/>
                  </a:lnTo>
                  <a:lnTo>
                    <a:pt x="59" y="309"/>
                  </a:lnTo>
                  <a:lnTo>
                    <a:pt x="155" y="329"/>
                  </a:lnTo>
                  <a:lnTo>
                    <a:pt x="252" y="329"/>
                  </a:lnTo>
                  <a:lnTo>
                    <a:pt x="329" y="309"/>
                  </a:lnTo>
                  <a:lnTo>
                    <a:pt x="426" y="271"/>
                  </a:lnTo>
                  <a:lnTo>
                    <a:pt x="445" y="251"/>
                  </a:lnTo>
                  <a:lnTo>
                    <a:pt x="503" y="232"/>
                  </a:lnTo>
                  <a:lnTo>
                    <a:pt x="503" y="213"/>
                  </a:lnTo>
                  <a:lnTo>
                    <a:pt x="541" y="174"/>
                  </a:lnTo>
                  <a:lnTo>
                    <a:pt x="561" y="136"/>
                  </a:lnTo>
                  <a:lnTo>
                    <a:pt x="561" y="116"/>
                  </a:lnTo>
                  <a:lnTo>
                    <a:pt x="561" y="78"/>
                  </a:lnTo>
                  <a:lnTo>
                    <a:pt x="561" y="58"/>
                  </a:lnTo>
                  <a:lnTo>
                    <a:pt x="522" y="39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69"/>
            <p:cNvSpPr/>
            <p:nvPr/>
          </p:nvSpPr>
          <p:spPr>
            <a:xfrm>
              <a:off x="-453725" y="3016850"/>
              <a:ext cx="13050" cy="7250"/>
            </a:xfrm>
            <a:custGeom>
              <a:avLst/>
              <a:gdLst/>
              <a:ahLst/>
              <a:cxnLst/>
              <a:rect l="l" t="t" r="r" b="b"/>
              <a:pathLst>
                <a:path w="522" h="290" extrusionOk="0">
                  <a:moveTo>
                    <a:pt x="386" y="0"/>
                  </a:moveTo>
                  <a:lnTo>
                    <a:pt x="348" y="10"/>
                  </a:lnTo>
                  <a:lnTo>
                    <a:pt x="348" y="10"/>
                  </a:lnTo>
                  <a:lnTo>
                    <a:pt x="290" y="20"/>
                  </a:lnTo>
                  <a:lnTo>
                    <a:pt x="174" y="39"/>
                  </a:lnTo>
                  <a:lnTo>
                    <a:pt x="116" y="78"/>
                  </a:lnTo>
                  <a:lnTo>
                    <a:pt x="39" y="116"/>
                  </a:lnTo>
                  <a:lnTo>
                    <a:pt x="39" y="135"/>
                  </a:lnTo>
                  <a:lnTo>
                    <a:pt x="19" y="155"/>
                  </a:lnTo>
                  <a:lnTo>
                    <a:pt x="0" y="174"/>
                  </a:lnTo>
                  <a:lnTo>
                    <a:pt x="0" y="232"/>
                  </a:lnTo>
                  <a:lnTo>
                    <a:pt x="0" y="251"/>
                  </a:lnTo>
                  <a:lnTo>
                    <a:pt x="19" y="271"/>
                  </a:lnTo>
                  <a:lnTo>
                    <a:pt x="58" y="290"/>
                  </a:lnTo>
                  <a:lnTo>
                    <a:pt x="155" y="290"/>
                  </a:lnTo>
                  <a:lnTo>
                    <a:pt x="290" y="251"/>
                  </a:lnTo>
                  <a:lnTo>
                    <a:pt x="348" y="232"/>
                  </a:lnTo>
                  <a:lnTo>
                    <a:pt x="406" y="193"/>
                  </a:lnTo>
                  <a:lnTo>
                    <a:pt x="464" y="174"/>
                  </a:lnTo>
                  <a:lnTo>
                    <a:pt x="502" y="116"/>
                  </a:lnTo>
                  <a:lnTo>
                    <a:pt x="522" y="97"/>
                  </a:lnTo>
                  <a:lnTo>
                    <a:pt x="522" y="58"/>
                  </a:lnTo>
                  <a:lnTo>
                    <a:pt x="522" y="39"/>
                  </a:lnTo>
                  <a:lnTo>
                    <a:pt x="502" y="20"/>
                  </a:lnTo>
                  <a:lnTo>
                    <a:pt x="464" y="20"/>
                  </a:lnTo>
                  <a:lnTo>
                    <a:pt x="406" y="0"/>
                  </a:lnTo>
                  <a:lnTo>
                    <a:pt x="394" y="2"/>
                  </a:lnTo>
                  <a:lnTo>
                    <a:pt x="394" y="2"/>
                  </a:lnTo>
                  <a:lnTo>
                    <a:pt x="386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69"/>
            <p:cNvSpPr/>
            <p:nvPr/>
          </p:nvSpPr>
          <p:spPr>
            <a:xfrm>
              <a:off x="-338825" y="3010575"/>
              <a:ext cx="17400" cy="10150"/>
            </a:xfrm>
            <a:custGeom>
              <a:avLst/>
              <a:gdLst/>
              <a:ahLst/>
              <a:cxnLst/>
              <a:rect l="l" t="t" r="r" b="b"/>
              <a:pathLst>
                <a:path w="696" h="406" extrusionOk="0">
                  <a:moveTo>
                    <a:pt x="309" y="0"/>
                  </a:moveTo>
                  <a:lnTo>
                    <a:pt x="174" y="20"/>
                  </a:lnTo>
                  <a:lnTo>
                    <a:pt x="97" y="39"/>
                  </a:lnTo>
                  <a:lnTo>
                    <a:pt x="39" y="97"/>
                  </a:lnTo>
                  <a:lnTo>
                    <a:pt x="0" y="155"/>
                  </a:lnTo>
                  <a:lnTo>
                    <a:pt x="0" y="193"/>
                  </a:lnTo>
                  <a:lnTo>
                    <a:pt x="20" y="232"/>
                  </a:lnTo>
                  <a:lnTo>
                    <a:pt x="97" y="348"/>
                  </a:lnTo>
                  <a:lnTo>
                    <a:pt x="135" y="386"/>
                  </a:lnTo>
                  <a:lnTo>
                    <a:pt x="213" y="406"/>
                  </a:lnTo>
                  <a:lnTo>
                    <a:pt x="290" y="386"/>
                  </a:lnTo>
                  <a:lnTo>
                    <a:pt x="464" y="386"/>
                  </a:lnTo>
                  <a:lnTo>
                    <a:pt x="580" y="329"/>
                  </a:lnTo>
                  <a:lnTo>
                    <a:pt x="599" y="309"/>
                  </a:lnTo>
                  <a:lnTo>
                    <a:pt x="638" y="271"/>
                  </a:lnTo>
                  <a:lnTo>
                    <a:pt x="676" y="213"/>
                  </a:lnTo>
                  <a:lnTo>
                    <a:pt x="695" y="174"/>
                  </a:lnTo>
                  <a:lnTo>
                    <a:pt x="676" y="135"/>
                  </a:lnTo>
                  <a:lnTo>
                    <a:pt x="676" y="97"/>
                  </a:lnTo>
                  <a:lnTo>
                    <a:pt x="638" y="77"/>
                  </a:lnTo>
                  <a:lnTo>
                    <a:pt x="541" y="20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69"/>
            <p:cNvSpPr/>
            <p:nvPr/>
          </p:nvSpPr>
          <p:spPr>
            <a:xfrm>
              <a:off x="-277025" y="2961325"/>
              <a:ext cx="16925" cy="13550"/>
            </a:xfrm>
            <a:custGeom>
              <a:avLst/>
              <a:gdLst/>
              <a:ahLst/>
              <a:cxnLst/>
              <a:rect l="l" t="t" r="r" b="b"/>
              <a:pathLst>
                <a:path w="677" h="542" extrusionOk="0">
                  <a:moveTo>
                    <a:pt x="367" y="0"/>
                  </a:moveTo>
                  <a:lnTo>
                    <a:pt x="251" y="39"/>
                  </a:lnTo>
                  <a:lnTo>
                    <a:pt x="232" y="58"/>
                  </a:lnTo>
                  <a:lnTo>
                    <a:pt x="193" y="78"/>
                  </a:lnTo>
                  <a:lnTo>
                    <a:pt x="168" y="103"/>
                  </a:lnTo>
                  <a:lnTo>
                    <a:pt x="135" y="116"/>
                  </a:lnTo>
                  <a:lnTo>
                    <a:pt x="58" y="174"/>
                  </a:lnTo>
                  <a:lnTo>
                    <a:pt x="19" y="232"/>
                  </a:lnTo>
                  <a:lnTo>
                    <a:pt x="0" y="290"/>
                  </a:lnTo>
                  <a:lnTo>
                    <a:pt x="0" y="309"/>
                  </a:lnTo>
                  <a:lnTo>
                    <a:pt x="0" y="387"/>
                  </a:lnTo>
                  <a:lnTo>
                    <a:pt x="19" y="406"/>
                  </a:lnTo>
                  <a:lnTo>
                    <a:pt x="39" y="464"/>
                  </a:lnTo>
                  <a:lnTo>
                    <a:pt x="77" y="483"/>
                  </a:lnTo>
                  <a:lnTo>
                    <a:pt x="116" y="522"/>
                  </a:lnTo>
                  <a:lnTo>
                    <a:pt x="155" y="541"/>
                  </a:lnTo>
                  <a:lnTo>
                    <a:pt x="386" y="541"/>
                  </a:lnTo>
                  <a:lnTo>
                    <a:pt x="464" y="503"/>
                  </a:lnTo>
                  <a:lnTo>
                    <a:pt x="522" y="464"/>
                  </a:lnTo>
                  <a:lnTo>
                    <a:pt x="579" y="406"/>
                  </a:lnTo>
                  <a:lnTo>
                    <a:pt x="618" y="367"/>
                  </a:lnTo>
                  <a:lnTo>
                    <a:pt x="637" y="329"/>
                  </a:lnTo>
                  <a:lnTo>
                    <a:pt x="657" y="290"/>
                  </a:lnTo>
                  <a:lnTo>
                    <a:pt x="676" y="232"/>
                  </a:lnTo>
                  <a:lnTo>
                    <a:pt x="676" y="213"/>
                  </a:lnTo>
                  <a:lnTo>
                    <a:pt x="676" y="136"/>
                  </a:lnTo>
                  <a:lnTo>
                    <a:pt x="637" y="97"/>
                  </a:lnTo>
                  <a:lnTo>
                    <a:pt x="637" y="78"/>
                  </a:lnTo>
                  <a:lnTo>
                    <a:pt x="618" y="58"/>
                  </a:lnTo>
                  <a:lnTo>
                    <a:pt x="599" y="39"/>
                  </a:lnTo>
                  <a:lnTo>
                    <a:pt x="541" y="20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69"/>
            <p:cNvSpPr/>
            <p:nvPr/>
          </p:nvSpPr>
          <p:spPr>
            <a:xfrm>
              <a:off x="-276550" y="3000900"/>
              <a:ext cx="14500" cy="8250"/>
            </a:xfrm>
            <a:custGeom>
              <a:avLst/>
              <a:gdLst/>
              <a:ahLst/>
              <a:cxnLst/>
              <a:rect l="l" t="t" r="r" b="b"/>
              <a:pathLst>
                <a:path w="580" h="330" extrusionOk="0">
                  <a:moveTo>
                    <a:pt x="290" y="1"/>
                  </a:moveTo>
                  <a:lnTo>
                    <a:pt x="213" y="20"/>
                  </a:lnTo>
                  <a:lnTo>
                    <a:pt x="136" y="40"/>
                  </a:lnTo>
                  <a:lnTo>
                    <a:pt x="97" y="59"/>
                  </a:lnTo>
                  <a:lnTo>
                    <a:pt x="20" y="117"/>
                  </a:lnTo>
                  <a:lnTo>
                    <a:pt x="0" y="175"/>
                  </a:lnTo>
                  <a:lnTo>
                    <a:pt x="0" y="213"/>
                  </a:lnTo>
                  <a:lnTo>
                    <a:pt x="0" y="233"/>
                  </a:lnTo>
                  <a:lnTo>
                    <a:pt x="20" y="271"/>
                  </a:lnTo>
                  <a:lnTo>
                    <a:pt x="78" y="310"/>
                  </a:lnTo>
                  <a:lnTo>
                    <a:pt x="194" y="329"/>
                  </a:lnTo>
                  <a:lnTo>
                    <a:pt x="271" y="329"/>
                  </a:lnTo>
                  <a:lnTo>
                    <a:pt x="329" y="310"/>
                  </a:lnTo>
                  <a:lnTo>
                    <a:pt x="406" y="291"/>
                  </a:lnTo>
                  <a:lnTo>
                    <a:pt x="522" y="233"/>
                  </a:lnTo>
                  <a:lnTo>
                    <a:pt x="522" y="213"/>
                  </a:lnTo>
                  <a:lnTo>
                    <a:pt x="560" y="175"/>
                  </a:lnTo>
                  <a:lnTo>
                    <a:pt x="580" y="136"/>
                  </a:lnTo>
                  <a:lnTo>
                    <a:pt x="580" y="117"/>
                  </a:lnTo>
                  <a:lnTo>
                    <a:pt x="580" y="98"/>
                  </a:lnTo>
                  <a:lnTo>
                    <a:pt x="560" y="59"/>
                  </a:lnTo>
                  <a:lnTo>
                    <a:pt x="522" y="40"/>
                  </a:lnTo>
                  <a:lnTo>
                    <a:pt x="522" y="20"/>
                  </a:lnTo>
                  <a:lnTo>
                    <a:pt x="464" y="20"/>
                  </a:lnTo>
                  <a:lnTo>
                    <a:pt x="425" y="1"/>
                  </a:lnTo>
                  <a:lnTo>
                    <a:pt x="387" y="1"/>
                  </a:lnTo>
                  <a:lnTo>
                    <a:pt x="329" y="11"/>
                  </a:lnTo>
                  <a:lnTo>
                    <a:pt x="329" y="11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69"/>
            <p:cNvSpPr/>
            <p:nvPr/>
          </p:nvSpPr>
          <p:spPr>
            <a:xfrm>
              <a:off x="-191575" y="2942975"/>
              <a:ext cx="15950" cy="10650"/>
            </a:xfrm>
            <a:custGeom>
              <a:avLst/>
              <a:gdLst/>
              <a:ahLst/>
              <a:cxnLst/>
              <a:rect l="l" t="t" r="r" b="b"/>
              <a:pathLst>
                <a:path w="638" h="426" extrusionOk="0">
                  <a:moveTo>
                    <a:pt x="251" y="232"/>
                  </a:moveTo>
                  <a:lnTo>
                    <a:pt x="245" y="239"/>
                  </a:lnTo>
                  <a:lnTo>
                    <a:pt x="245" y="239"/>
                  </a:lnTo>
                  <a:lnTo>
                    <a:pt x="242" y="237"/>
                  </a:lnTo>
                  <a:lnTo>
                    <a:pt x="242" y="237"/>
                  </a:lnTo>
                  <a:lnTo>
                    <a:pt x="251" y="232"/>
                  </a:lnTo>
                  <a:close/>
                  <a:moveTo>
                    <a:pt x="309" y="1"/>
                  </a:moveTo>
                  <a:lnTo>
                    <a:pt x="213" y="20"/>
                  </a:lnTo>
                  <a:lnTo>
                    <a:pt x="135" y="39"/>
                  </a:lnTo>
                  <a:lnTo>
                    <a:pt x="97" y="59"/>
                  </a:lnTo>
                  <a:lnTo>
                    <a:pt x="39" y="116"/>
                  </a:lnTo>
                  <a:lnTo>
                    <a:pt x="0" y="174"/>
                  </a:lnTo>
                  <a:lnTo>
                    <a:pt x="0" y="252"/>
                  </a:lnTo>
                  <a:lnTo>
                    <a:pt x="20" y="290"/>
                  </a:lnTo>
                  <a:lnTo>
                    <a:pt x="39" y="329"/>
                  </a:lnTo>
                  <a:lnTo>
                    <a:pt x="58" y="348"/>
                  </a:lnTo>
                  <a:lnTo>
                    <a:pt x="97" y="387"/>
                  </a:lnTo>
                  <a:lnTo>
                    <a:pt x="116" y="387"/>
                  </a:lnTo>
                  <a:lnTo>
                    <a:pt x="174" y="406"/>
                  </a:lnTo>
                  <a:lnTo>
                    <a:pt x="251" y="425"/>
                  </a:lnTo>
                  <a:lnTo>
                    <a:pt x="367" y="406"/>
                  </a:lnTo>
                  <a:lnTo>
                    <a:pt x="444" y="387"/>
                  </a:lnTo>
                  <a:lnTo>
                    <a:pt x="502" y="348"/>
                  </a:lnTo>
                  <a:lnTo>
                    <a:pt x="541" y="329"/>
                  </a:lnTo>
                  <a:lnTo>
                    <a:pt x="560" y="310"/>
                  </a:lnTo>
                  <a:lnTo>
                    <a:pt x="618" y="252"/>
                  </a:lnTo>
                  <a:lnTo>
                    <a:pt x="638" y="194"/>
                  </a:lnTo>
                  <a:lnTo>
                    <a:pt x="638" y="174"/>
                  </a:lnTo>
                  <a:lnTo>
                    <a:pt x="638" y="155"/>
                  </a:lnTo>
                  <a:lnTo>
                    <a:pt x="638" y="116"/>
                  </a:lnTo>
                  <a:lnTo>
                    <a:pt x="638" y="97"/>
                  </a:lnTo>
                  <a:lnTo>
                    <a:pt x="618" y="78"/>
                  </a:lnTo>
                  <a:lnTo>
                    <a:pt x="618" y="59"/>
                  </a:lnTo>
                  <a:lnTo>
                    <a:pt x="560" y="39"/>
                  </a:lnTo>
                  <a:lnTo>
                    <a:pt x="502" y="20"/>
                  </a:lnTo>
                  <a:lnTo>
                    <a:pt x="444" y="1"/>
                  </a:lnTo>
                  <a:lnTo>
                    <a:pt x="367" y="1"/>
                  </a:lnTo>
                  <a:lnTo>
                    <a:pt x="334" y="9"/>
                  </a:lnTo>
                  <a:lnTo>
                    <a:pt x="334" y="9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69"/>
            <p:cNvSpPr/>
            <p:nvPr/>
          </p:nvSpPr>
          <p:spPr>
            <a:xfrm>
              <a:off x="-226825" y="2980625"/>
              <a:ext cx="13050" cy="10175"/>
            </a:xfrm>
            <a:custGeom>
              <a:avLst/>
              <a:gdLst/>
              <a:ahLst/>
              <a:cxnLst/>
              <a:rect l="l" t="t" r="r" b="b"/>
              <a:pathLst>
                <a:path w="522" h="407" extrusionOk="0">
                  <a:moveTo>
                    <a:pt x="116" y="155"/>
                  </a:moveTo>
                  <a:lnTo>
                    <a:pt x="116" y="175"/>
                  </a:lnTo>
                  <a:lnTo>
                    <a:pt x="97" y="194"/>
                  </a:lnTo>
                  <a:lnTo>
                    <a:pt x="116" y="155"/>
                  </a:lnTo>
                  <a:close/>
                  <a:moveTo>
                    <a:pt x="155" y="271"/>
                  </a:moveTo>
                  <a:lnTo>
                    <a:pt x="232" y="291"/>
                  </a:lnTo>
                  <a:lnTo>
                    <a:pt x="194" y="291"/>
                  </a:lnTo>
                  <a:lnTo>
                    <a:pt x="155" y="271"/>
                  </a:lnTo>
                  <a:close/>
                  <a:moveTo>
                    <a:pt x="271" y="300"/>
                  </a:moveTo>
                  <a:lnTo>
                    <a:pt x="287" y="304"/>
                  </a:lnTo>
                  <a:lnTo>
                    <a:pt x="287" y="304"/>
                  </a:lnTo>
                  <a:lnTo>
                    <a:pt x="271" y="310"/>
                  </a:lnTo>
                  <a:lnTo>
                    <a:pt x="271" y="300"/>
                  </a:lnTo>
                  <a:close/>
                  <a:moveTo>
                    <a:pt x="232" y="1"/>
                  </a:moveTo>
                  <a:lnTo>
                    <a:pt x="174" y="40"/>
                  </a:lnTo>
                  <a:lnTo>
                    <a:pt x="136" y="59"/>
                  </a:lnTo>
                  <a:lnTo>
                    <a:pt x="97" y="78"/>
                  </a:lnTo>
                  <a:lnTo>
                    <a:pt x="58" y="117"/>
                  </a:lnTo>
                  <a:lnTo>
                    <a:pt x="20" y="175"/>
                  </a:lnTo>
                  <a:lnTo>
                    <a:pt x="20" y="194"/>
                  </a:lnTo>
                  <a:lnTo>
                    <a:pt x="1" y="233"/>
                  </a:lnTo>
                  <a:lnTo>
                    <a:pt x="1" y="252"/>
                  </a:lnTo>
                  <a:lnTo>
                    <a:pt x="1" y="291"/>
                  </a:lnTo>
                  <a:lnTo>
                    <a:pt x="1" y="310"/>
                  </a:lnTo>
                  <a:lnTo>
                    <a:pt x="20" y="329"/>
                  </a:lnTo>
                  <a:lnTo>
                    <a:pt x="20" y="349"/>
                  </a:lnTo>
                  <a:lnTo>
                    <a:pt x="58" y="368"/>
                  </a:lnTo>
                  <a:lnTo>
                    <a:pt x="97" y="387"/>
                  </a:lnTo>
                  <a:lnTo>
                    <a:pt x="155" y="406"/>
                  </a:lnTo>
                  <a:lnTo>
                    <a:pt x="290" y="406"/>
                  </a:lnTo>
                  <a:lnTo>
                    <a:pt x="290" y="387"/>
                  </a:lnTo>
                  <a:lnTo>
                    <a:pt x="348" y="368"/>
                  </a:lnTo>
                  <a:lnTo>
                    <a:pt x="367" y="368"/>
                  </a:lnTo>
                  <a:lnTo>
                    <a:pt x="406" y="349"/>
                  </a:lnTo>
                  <a:lnTo>
                    <a:pt x="425" y="329"/>
                  </a:lnTo>
                  <a:lnTo>
                    <a:pt x="464" y="291"/>
                  </a:lnTo>
                  <a:lnTo>
                    <a:pt x="503" y="252"/>
                  </a:lnTo>
                  <a:lnTo>
                    <a:pt x="503" y="233"/>
                  </a:lnTo>
                  <a:lnTo>
                    <a:pt x="522" y="194"/>
                  </a:lnTo>
                  <a:lnTo>
                    <a:pt x="522" y="175"/>
                  </a:lnTo>
                  <a:lnTo>
                    <a:pt x="522" y="136"/>
                  </a:lnTo>
                  <a:lnTo>
                    <a:pt x="522" y="97"/>
                  </a:lnTo>
                  <a:lnTo>
                    <a:pt x="503" y="59"/>
                  </a:lnTo>
                  <a:lnTo>
                    <a:pt x="483" y="40"/>
                  </a:lnTo>
                  <a:lnTo>
                    <a:pt x="425" y="20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9" name="Google Shape;8469;p69"/>
          <p:cNvGrpSpPr/>
          <p:nvPr/>
        </p:nvGrpSpPr>
        <p:grpSpPr>
          <a:xfrm>
            <a:off x="7210284" y="1205650"/>
            <a:ext cx="717925" cy="562950"/>
            <a:chOff x="-1792837" y="2179750"/>
            <a:chExt cx="717925" cy="562950"/>
          </a:xfrm>
        </p:grpSpPr>
        <p:sp>
          <p:nvSpPr>
            <p:cNvPr id="8470" name="Google Shape;8470;p69"/>
            <p:cNvSpPr/>
            <p:nvPr/>
          </p:nvSpPr>
          <p:spPr>
            <a:xfrm>
              <a:off x="-1783662" y="2517700"/>
              <a:ext cx="189750" cy="221625"/>
            </a:xfrm>
            <a:custGeom>
              <a:avLst/>
              <a:gdLst/>
              <a:ahLst/>
              <a:cxnLst/>
              <a:rect l="l" t="t" r="r" b="b"/>
              <a:pathLst>
                <a:path w="7590" h="8865" extrusionOk="0">
                  <a:moveTo>
                    <a:pt x="947" y="1"/>
                  </a:moveTo>
                  <a:lnTo>
                    <a:pt x="734" y="20"/>
                  </a:lnTo>
                  <a:lnTo>
                    <a:pt x="522" y="39"/>
                  </a:lnTo>
                  <a:lnTo>
                    <a:pt x="329" y="97"/>
                  </a:lnTo>
                  <a:lnTo>
                    <a:pt x="0" y="271"/>
                  </a:lnTo>
                  <a:lnTo>
                    <a:pt x="174" y="348"/>
                  </a:lnTo>
                  <a:lnTo>
                    <a:pt x="348" y="445"/>
                  </a:lnTo>
                  <a:lnTo>
                    <a:pt x="503" y="541"/>
                  </a:lnTo>
                  <a:lnTo>
                    <a:pt x="657" y="657"/>
                  </a:lnTo>
                  <a:lnTo>
                    <a:pt x="792" y="792"/>
                  </a:lnTo>
                  <a:lnTo>
                    <a:pt x="927" y="947"/>
                  </a:lnTo>
                  <a:lnTo>
                    <a:pt x="1043" y="1082"/>
                  </a:lnTo>
                  <a:lnTo>
                    <a:pt x="1159" y="1256"/>
                  </a:lnTo>
                  <a:lnTo>
                    <a:pt x="1256" y="1430"/>
                  </a:lnTo>
                  <a:lnTo>
                    <a:pt x="1333" y="1604"/>
                  </a:lnTo>
                  <a:lnTo>
                    <a:pt x="1391" y="1777"/>
                  </a:lnTo>
                  <a:lnTo>
                    <a:pt x="1449" y="1970"/>
                  </a:lnTo>
                  <a:lnTo>
                    <a:pt x="1487" y="2144"/>
                  </a:lnTo>
                  <a:lnTo>
                    <a:pt x="1507" y="2337"/>
                  </a:lnTo>
                  <a:lnTo>
                    <a:pt x="1526" y="2531"/>
                  </a:lnTo>
                  <a:lnTo>
                    <a:pt x="1507" y="2724"/>
                  </a:lnTo>
                  <a:lnTo>
                    <a:pt x="1507" y="2859"/>
                  </a:lnTo>
                  <a:lnTo>
                    <a:pt x="1507" y="2917"/>
                  </a:lnTo>
                  <a:lnTo>
                    <a:pt x="1545" y="2975"/>
                  </a:lnTo>
                  <a:lnTo>
                    <a:pt x="1584" y="3013"/>
                  </a:lnTo>
                  <a:lnTo>
                    <a:pt x="1623" y="3052"/>
                  </a:lnTo>
                  <a:lnTo>
                    <a:pt x="1738" y="3091"/>
                  </a:lnTo>
                  <a:lnTo>
                    <a:pt x="2086" y="3226"/>
                  </a:lnTo>
                  <a:lnTo>
                    <a:pt x="2395" y="3400"/>
                  </a:lnTo>
                  <a:lnTo>
                    <a:pt x="2704" y="3612"/>
                  </a:lnTo>
                  <a:lnTo>
                    <a:pt x="2974" y="3844"/>
                  </a:lnTo>
                  <a:lnTo>
                    <a:pt x="3129" y="3998"/>
                  </a:lnTo>
                  <a:lnTo>
                    <a:pt x="3187" y="4095"/>
                  </a:lnTo>
                  <a:lnTo>
                    <a:pt x="3245" y="4191"/>
                  </a:lnTo>
                  <a:lnTo>
                    <a:pt x="3245" y="4288"/>
                  </a:lnTo>
                  <a:lnTo>
                    <a:pt x="3245" y="4384"/>
                  </a:lnTo>
                  <a:lnTo>
                    <a:pt x="3225" y="4500"/>
                  </a:lnTo>
                  <a:lnTo>
                    <a:pt x="3187" y="4616"/>
                  </a:lnTo>
                  <a:lnTo>
                    <a:pt x="3071" y="4887"/>
                  </a:lnTo>
                  <a:lnTo>
                    <a:pt x="2936" y="5138"/>
                  </a:lnTo>
                  <a:lnTo>
                    <a:pt x="2801" y="5408"/>
                  </a:lnTo>
                  <a:lnTo>
                    <a:pt x="2685" y="5659"/>
                  </a:lnTo>
                  <a:lnTo>
                    <a:pt x="2627" y="5775"/>
                  </a:lnTo>
                  <a:lnTo>
                    <a:pt x="2607" y="5891"/>
                  </a:lnTo>
                  <a:lnTo>
                    <a:pt x="2588" y="6007"/>
                  </a:lnTo>
                  <a:lnTo>
                    <a:pt x="2607" y="6103"/>
                  </a:lnTo>
                  <a:lnTo>
                    <a:pt x="3071" y="6238"/>
                  </a:lnTo>
                  <a:lnTo>
                    <a:pt x="3534" y="6374"/>
                  </a:lnTo>
                  <a:lnTo>
                    <a:pt x="3747" y="6451"/>
                  </a:lnTo>
                  <a:lnTo>
                    <a:pt x="3959" y="6567"/>
                  </a:lnTo>
                  <a:lnTo>
                    <a:pt x="4152" y="6702"/>
                  </a:lnTo>
                  <a:lnTo>
                    <a:pt x="4230" y="6779"/>
                  </a:lnTo>
                  <a:lnTo>
                    <a:pt x="4307" y="6876"/>
                  </a:lnTo>
                  <a:lnTo>
                    <a:pt x="4481" y="7088"/>
                  </a:lnTo>
                  <a:lnTo>
                    <a:pt x="4616" y="7300"/>
                  </a:lnTo>
                  <a:lnTo>
                    <a:pt x="4751" y="7532"/>
                  </a:lnTo>
                  <a:lnTo>
                    <a:pt x="4848" y="7783"/>
                  </a:lnTo>
                  <a:lnTo>
                    <a:pt x="4886" y="7899"/>
                  </a:lnTo>
                  <a:lnTo>
                    <a:pt x="4906" y="8034"/>
                  </a:lnTo>
                  <a:lnTo>
                    <a:pt x="4906" y="8169"/>
                  </a:lnTo>
                  <a:lnTo>
                    <a:pt x="4906" y="8305"/>
                  </a:lnTo>
                  <a:lnTo>
                    <a:pt x="4867" y="8440"/>
                  </a:lnTo>
                  <a:lnTo>
                    <a:pt x="4828" y="8556"/>
                  </a:lnTo>
                  <a:lnTo>
                    <a:pt x="4770" y="8672"/>
                  </a:lnTo>
                  <a:lnTo>
                    <a:pt x="4693" y="8787"/>
                  </a:lnTo>
                  <a:lnTo>
                    <a:pt x="4790" y="8826"/>
                  </a:lnTo>
                  <a:lnTo>
                    <a:pt x="4906" y="8845"/>
                  </a:lnTo>
                  <a:lnTo>
                    <a:pt x="5002" y="8865"/>
                  </a:lnTo>
                  <a:lnTo>
                    <a:pt x="5118" y="8865"/>
                  </a:lnTo>
                  <a:lnTo>
                    <a:pt x="5330" y="8845"/>
                  </a:lnTo>
                  <a:lnTo>
                    <a:pt x="5543" y="8768"/>
                  </a:lnTo>
                  <a:lnTo>
                    <a:pt x="5755" y="8691"/>
                  </a:lnTo>
                  <a:lnTo>
                    <a:pt x="5948" y="8575"/>
                  </a:lnTo>
                  <a:lnTo>
                    <a:pt x="6141" y="8459"/>
                  </a:lnTo>
                  <a:lnTo>
                    <a:pt x="6335" y="8324"/>
                  </a:lnTo>
                  <a:lnTo>
                    <a:pt x="6644" y="8112"/>
                  </a:lnTo>
                  <a:lnTo>
                    <a:pt x="6933" y="7880"/>
                  </a:lnTo>
                  <a:lnTo>
                    <a:pt x="7049" y="7764"/>
                  </a:lnTo>
                  <a:lnTo>
                    <a:pt x="7184" y="7629"/>
                  </a:lnTo>
                  <a:lnTo>
                    <a:pt x="7281" y="7494"/>
                  </a:lnTo>
                  <a:lnTo>
                    <a:pt x="7377" y="7339"/>
                  </a:lnTo>
                  <a:lnTo>
                    <a:pt x="7455" y="7165"/>
                  </a:lnTo>
                  <a:lnTo>
                    <a:pt x="7532" y="6972"/>
                  </a:lnTo>
                  <a:lnTo>
                    <a:pt x="7571" y="6779"/>
                  </a:lnTo>
                  <a:lnTo>
                    <a:pt x="7590" y="6605"/>
                  </a:lnTo>
                  <a:lnTo>
                    <a:pt x="7590" y="6412"/>
                  </a:lnTo>
                  <a:lnTo>
                    <a:pt x="7590" y="6219"/>
                  </a:lnTo>
                  <a:lnTo>
                    <a:pt x="7551" y="5813"/>
                  </a:lnTo>
                  <a:lnTo>
                    <a:pt x="7455" y="5350"/>
                  </a:lnTo>
                  <a:lnTo>
                    <a:pt x="7339" y="4887"/>
                  </a:lnTo>
                  <a:lnTo>
                    <a:pt x="7165" y="4423"/>
                  </a:lnTo>
                  <a:lnTo>
                    <a:pt x="6972" y="3979"/>
                  </a:lnTo>
                  <a:lnTo>
                    <a:pt x="6740" y="3535"/>
                  </a:lnTo>
                  <a:lnTo>
                    <a:pt x="6489" y="3129"/>
                  </a:lnTo>
                  <a:lnTo>
                    <a:pt x="6219" y="2724"/>
                  </a:lnTo>
                  <a:lnTo>
                    <a:pt x="5910" y="2318"/>
                  </a:lnTo>
                  <a:lnTo>
                    <a:pt x="5601" y="1932"/>
                  </a:lnTo>
                  <a:lnTo>
                    <a:pt x="5253" y="1565"/>
                  </a:lnTo>
                  <a:lnTo>
                    <a:pt x="5079" y="1391"/>
                  </a:lnTo>
                  <a:lnTo>
                    <a:pt x="4886" y="1237"/>
                  </a:lnTo>
                  <a:lnTo>
                    <a:pt x="4674" y="1082"/>
                  </a:lnTo>
                  <a:lnTo>
                    <a:pt x="4461" y="947"/>
                  </a:lnTo>
                  <a:lnTo>
                    <a:pt x="4191" y="792"/>
                  </a:lnTo>
                  <a:lnTo>
                    <a:pt x="3882" y="657"/>
                  </a:lnTo>
                  <a:lnTo>
                    <a:pt x="3592" y="541"/>
                  </a:lnTo>
                  <a:lnTo>
                    <a:pt x="3264" y="426"/>
                  </a:lnTo>
                  <a:lnTo>
                    <a:pt x="2955" y="348"/>
                  </a:lnTo>
                  <a:lnTo>
                    <a:pt x="2627" y="271"/>
                  </a:lnTo>
                  <a:lnTo>
                    <a:pt x="1989" y="136"/>
                  </a:lnTo>
                  <a:lnTo>
                    <a:pt x="1565" y="59"/>
                  </a:lnTo>
                  <a:lnTo>
                    <a:pt x="1159" y="20"/>
                  </a:lnTo>
                  <a:lnTo>
                    <a:pt x="9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69"/>
            <p:cNvSpPr/>
            <p:nvPr/>
          </p:nvSpPr>
          <p:spPr>
            <a:xfrm>
              <a:off x="-1783662" y="2517700"/>
              <a:ext cx="189750" cy="221625"/>
            </a:xfrm>
            <a:custGeom>
              <a:avLst/>
              <a:gdLst/>
              <a:ahLst/>
              <a:cxnLst/>
              <a:rect l="l" t="t" r="r" b="b"/>
              <a:pathLst>
                <a:path w="7590" h="8865" fill="none" extrusionOk="0">
                  <a:moveTo>
                    <a:pt x="0" y="271"/>
                  </a:moveTo>
                  <a:lnTo>
                    <a:pt x="0" y="271"/>
                  </a:lnTo>
                  <a:lnTo>
                    <a:pt x="174" y="348"/>
                  </a:lnTo>
                  <a:lnTo>
                    <a:pt x="348" y="445"/>
                  </a:lnTo>
                  <a:lnTo>
                    <a:pt x="503" y="541"/>
                  </a:lnTo>
                  <a:lnTo>
                    <a:pt x="657" y="657"/>
                  </a:lnTo>
                  <a:lnTo>
                    <a:pt x="792" y="792"/>
                  </a:lnTo>
                  <a:lnTo>
                    <a:pt x="927" y="947"/>
                  </a:lnTo>
                  <a:lnTo>
                    <a:pt x="1043" y="1082"/>
                  </a:lnTo>
                  <a:lnTo>
                    <a:pt x="1159" y="1256"/>
                  </a:lnTo>
                  <a:lnTo>
                    <a:pt x="1256" y="1430"/>
                  </a:lnTo>
                  <a:lnTo>
                    <a:pt x="1333" y="1604"/>
                  </a:lnTo>
                  <a:lnTo>
                    <a:pt x="1391" y="1777"/>
                  </a:lnTo>
                  <a:lnTo>
                    <a:pt x="1449" y="1970"/>
                  </a:lnTo>
                  <a:lnTo>
                    <a:pt x="1487" y="2144"/>
                  </a:lnTo>
                  <a:lnTo>
                    <a:pt x="1507" y="2337"/>
                  </a:lnTo>
                  <a:lnTo>
                    <a:pt x="1526" y="2531"/>
                  </a:lnTo>
                  <a:lnTo>
                    <a:pt x="1507" y="2724"/>
                  </a:lnTo>
                  <a:lnTo>
                    <a:pt x="1507" y="2724"/>
                  </a:lnTo>
                  <a:lnTo>
                    <a:pt x="1507" y="2859"/>
                  </a:lnTo>
                  <a:lnTo>
                    <a:pt x="1507" y="2917"/>
                  </a:lnTo>
                  <a:lnTo>
                    <a:pt x="1545" y="2975"/>
                  </a:lnTo>
                  <a:lnTo>
                    <a:pt x="1545" y="2975"/>
                  </a:lnTo>
                  <a:lnTo>
                    <a:pt x="1584" y="3013"/>
                  </a:lnTo>
                  <a:lnTo>
                    <a:pt x="1623" y="3052"/>
                  </a:lnTo>
                  <a:lnTo>
                    <a:pt x="1738" y="3091"/>
                  </a:lnTo>
                  <a:lnTo>
                    <a:pt x="1738" y="3091"/>
                  </a:lnTo>
                  <a:lnTo>
                    <a:pt x="2086" y="3226"/>
                  </a:lnTo>
                  <a:lnTo>
                    <a:pt x="2395" y="3400"/>
                  </a:lnTo>
                  <a:lnTo>
                    <a:pt x="2704" y="3612"/>
                  </a:lnTo>
                  <a:lnTo>
                    <a:pt x="2974" y="3844"/>
                  </a:lnTo>
                  <a:lnTo>
                    <a:pt x="2974" y="3844"/>
                  </a:lnTo>
                  <a:lnTo>
                    <a:pt x="3129" y="3998"/>
                  </a:lnTo>
                  <a:lnTo>
                    <a:pt x="3187" y="4095"/>
                  </a:lnTo>
                  <a:lnTo>
                    <a:pt x="3245" y="4191"/>
                  </a:lnTo>
                  <a:lnTo>
                    <a:pt x="3245" y="4191"/>
                  </a:lnTo>
                  <a:lnTo>
                    <a:pt x="3245" y="4288"/>
                  </a:lnTo>
                  <a:lnTo>
                    <a:pt x="3245" y="4384"/>
                  </a:lnTo>
                  <a:lnTo>
                    <a:pt x="3225" y="4500"/>
                  </a:lnTo>
                  <a:lnTo>
                    <a:pt x="3187" y="4616"/>
                  </a:lnTo>
                  <a:lnTo>
                    <a:pt x="3071" y="4887"/>
                  </a:lnTo>
                  <a:lnTo>
                    <a:pt x="2936" y="5138"/>
                  </a:lnTo>
                  <a:lnTo>
                    <a:pt x="2801" y="5408"/>
                  </a:lnTo>
                  <a:lnTo>
                    <a:pt x="2685" y="5659"/>
                  </a:lnTo>
                  <a:lnTo>
                    <a:pt x="2627" y="5775"/>
                  </a:lnTo>
                  <a:lnTo>
                    <a:pt x="2607" y="5891"/>
                  </a:lnTo>
                  <a:lnTo>
                    <a:pt x="2588" y="6007"/>
                  </a:lnTo>
                  <a:lnTo>
                    <a:pt x="2607" y="6103"/>
                  </a:lnTo>
                  <a:lnTo>
                    <a:pt x="2607" y="6103"/>
                  </a:lnTo>
                  <a:lnTo>
                    <a:pt x="3071" y="6238"/>
                  </a:lnTo>
                  <a:lnTo>
                    <a:pt x="3534" y="6374"/>
                  </a:lnTo>
                  <a:lnTo>
                    <a:pt x="3747" y="6451"/>
                  </a:lnTo>
                  <a:lnTo>
                    <a:pt x="3959" y="6567"/>
                  </a:lnTo>
                  <a:lnTo>
                    <a:pt x="4152" y="6702"/>
                  </a:lnTo>
                  <a:lnTo>
                    <a:pt x="4230" y="6779"/>
                  </a:lnTo>
                  <a:lnTo>
                    <a:pt x="4307" y="6876"/>
                  </a:lnTo>
                  <a:lnTo>
                    <a:pt x="4307" y="6876"/>
                  </a:lnTo>
                  <a:lnTo>
                    <a:pt x="4481" y="7088"/>
                  </a:lnTo>
                  <a:lnTo>
                    <a:pt x="4616" y="7300"/>
                  </a:lnTo>
                  <a:lnTo>
                    <a:pt x="4751" y="7532"/>
                  </a:lnTo>
                  <a:lnTo>
                    <a:pt x="4848" y="7783"/>
                  </a:lnTo>
                  <a:lnTo>
                    <a:pt x="4848" y="7783"/>
                  </a:lnTo>
                  <a:lnTo>
                    <a:pt x="4886" y="7899"/>
                  </a:lnTo>
                  <a:lnTo>
                    <a:pt x="4906" y="8034"/>
                  </a:lnTo>
                  <a:lnTo>
                    <a:pt x="4906" y="8169"/>
                  </a:lnTo>
                  <a:lnTo>
                    <a:pt x="4906" y="8305"/>
                  </a:lnTo>
                  <a:lnTo>
                    <a:pt x="4867" y="8440"/>
                  </a:lnTo>
                  <a:lnTo>
                    <a:pt x="4828" y="8556"/>
                  </a:lnTo>
                  <a:lnTo>
                    <a:pt x="4770" y="8672"/>
                  </a:lnTo>
                  <a:lnTo>
                    <a:pt x="4693" y="8787"/>
                  </a:lnTo>
                  <a:lnTo>
                    <a:pt x="4693" y="8787"/>
                  </a:lnTo>
                  <a:lnTo>
                    <a:pt x="4790" y="8826"/>
                  </a:lnTo>
                  <a:lnTo>
                    <a:pt x="4906" y="8845"/>
                  </a:lnTo>
                  <a:lnTo>
                    <a:pt x="5002" y="8865"/>
                  </a:lnTo>
                  <a:lnTo>
                    <a:pt x="5118" y="8865"/>
                  </a:lnTo>
                  <a:lnTo>
                    <a:pt x="5330" y="8845"/>
                  </a:lnTo>
                  <a:lnTo>
                    <a:pt x="5543" y="8768"/>
                  </a:lnTo>
                  <a:lnTo>
                    <a:pt x="5755" y="8691"/>
                  </a:lnTo>
                  <a:lnTo>
                    <a:pt x="5948" y="8575"/>
                  </a:lnTo>
                  <a:lnTo>
                    <a:pt x="6141" y="8459"/>
                  </a:lnTo>
                  <a:lnTo>
                    <a:pt x="6335" y="8324"/>
                  </a:lnTo>
                  <a:lnTo>
                    <a:pt x="6335" y="8324"/>
                  </a:lnTo>
                  <a:lnTo>
                    <a:pt x="6644" y="8112"/>
                  </a:lnTo>
                  <a:lnTo>
                    <a:pt x="6933" y="7880"/>
                  </a:lnTo>
                  <a:lnTo>
                    <a:pt x="7049" y="7764"/>
                  </a:lnTo>
                  <a:lnTo>
                    <a:pt x="7184" y="7629"/>
                  </a:lnTo>
                  <a:lnTo>
                    <a:pt x="7281" y="7494"/>
                  </a:lnTo>
                  <a:lnTo>
                    <a:pt x="7377" y="7339"/>
                  </a:lnTo>
                  <a:lnTo>
                    <a:pt x="7377" y="7339"/>
                  </a:lnTo>
                  <a:lnTo>
                    <a:pt x="7455" y="7165"/>
                  </a:lnTo>
                  <a:lnTo>
                    <a:pt x="7532" y="6972"/>
                  </a:lnTo>
                  <a:lnTo>
                    <a:pt x="7571" y="6779"/>
                  </a:lnTo>
                  <a:lnTo>
                    <a:pt x="7590" y="6605"/>
                  </a:lnTo>
                  <a:lnTo>
                    <a:pt x="7590" y="6412"/>
                  </a:lnTo>
                  <a:lnTo>
                    <a:pt x="7590" y="6219"/>
                  </a:lnTo>
                  <a:lnTo>
                    <a:pt x="7551" y="5813"/>
                  </a:lnTo>
                  <a:lnTo>
                    <a:pt x="7551" y="5813"/>
                  </a:lnTo>
                  <a:lnTo>
                    <a:pt x="7455" y="5350"/>
                  </a:lnTo>
                  <a:lnTo>
                    <a:pt x="7339" y="4887"/>
                  </a:lnTo>
                  <a:lnTo>
                    <a:pt x="7165" y="4423"/>
                  </a:lnTo>
                  <a:lnTo>
                    <a:pt x="6972" y="3979"/>
                  </a:lnTo>
                  <a:lnTo>
                    <a:pt x="6740" y="3535"/>
                  </a:lnTo>
                  <a:lnTo>
                    <a:pt x="6489" y="3129"/>
                  </a:lnTo>
                  <a:lnTo>
                    <a:pt x="6219" y="2724"/>
                  </a:lnTo>
                  <a:lnTo>
                    <a:pt x="5910" y="2318"/>
                  </a:lnTo>
                  <a:lnTo>
                    <a:pt x="5910" y="2318"/>
                  </a:lnTo>
                  <a:lnTo>
                    <a:pt x="5601" y="1932"/>
                  </a:lnTo>
                  <a:lnTo>
                    <a:pt x="5253" y="1565"/>
                  </a:lnTo>
                  <a:lnTo>
                    <a:pt x="5079" y="1391"/>
                  </a:lnTo>
                  <a:lnTo>
                    <a:pt x="4886" y="1237"/>
                  </a:lnTo>
                  <a:lnTo>
                    <a:pt x="4674" y="1082"/>
                  </a:lnTo>
                  <a:lnTo>
                    <a:pt x="4461" y="947"/>
                  </a:lnTo>
                  <a:lnTo>
                    <a:pt x="4461" y="947"/>
                  </a:lnTo>
                  <a:lnTo>
                    <a:pt x="4191" y="792"/>
                  </a:lnTo>
                  <a:lnTo>
                    <a:pt x="3882" y="657"/>
                  </a:lnTo>
                  <a:lnTo>
                    <a:pt x="3592" y="541"/>
                  </a:lnTo>
                  <a:lnTo>
                    <a:pt x="3264" y="426"/>
                  </a:lnTo>
                  <a:lnTo>
                    <a:pt x="2955" y="348"/>
                  </a:lnTo>
                  <a:lnTo>
                    <a:pt x="2627" y="271"/>
                  </a:lnTo>
                  <a:lnTo>
                    <a:pt x="1989" y="136"/>
                  </a:lnTo>
                  <a:lnTo>
                    <a:pt x="1989" y="136"/>
                  </a:lnTo>
                  <a:lnTo>
                    <a:pt x="1565" y="59"/>
                  </a:lnTo>
                  <a:lnTo>
                    <a:pt x="1159" y="20"/>
                  </a:lnTo>
                  <a:lnTo>
                    <a:pt x="947" y="1"/>
                  </a:lnTo>
                  <a:lnTo>
                    <a:pt x="734" y="20"/>
                  </a:lnTo>
                  <a:lnTo>
                    <a:pt x="522" y="39"/>
                  </a:lnTo>
                  <a:lnTo>
                    <a:pt x="329" y="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69"/>
            <p:cNvSpPr/>
            <p:nvPr/>
          </p:nvSpPr>
          <p:spPr>
            <a:xfrm>
              <a:off x="-1788987" y="2514800"/>
              <a:ext cx="200875" cy="227425"/>
            </a:xfrm>
            <a:custGeom>
              <a:avLst/>
              <a:gdLst/>
              <a:ahLst/>
              <a:cxnLst/>
              <a:rect l="l" t="t" r="r" b="b"/>
              <a:pathLst>
                <a:path w="8035" h="9097" extrusionOk="0">
                  <a:moveTo>
                    <a:pt x="1314" y="252"/>
                  </a:moveTo>
                  <a:lnTo>
                    <a:pt x="1700" y="310"/>
                  </a:lnTo>
                  <a:lnTo>
                    <a:pt x="2067" y="368"/>
                  </a:lnTo>
                  <a:lnTo>
                    <a:pt x="2763" y="522"/>
                  </a:lnTo>
                  <a:lnTo>
                    <a:pt x="3110" y="599"/>
                  </a:lnTo>
                  <a:lnTo>
                    <a:pt x="3458" y="696"/>
                  </a:lnTo>
                  <a:lnTo>
                    <a:pt x="3786" y="812"/>
                  </a:lnTo>
                  <a:lnTo>
                    <a:pt x="4114" y="966"/>
                  </a:lnTo>
                  <a:lnTo>
                    <a:pt x="4404" y="1121"/>
                  </a:lnTo>
                  <a:lnTo>
                    <a:pt x="4694" y="1314"/>
                  </a:lnTo>
                  <a:lnTo>
                    <a:pt x="4964" y="1526"/>
                  </a:lnTo>
                  <a:lnTo>
                    <a:pt x="5234" y="1739"/>
                  </a:lnTo>
                  <a:lnTo>
                    <a:pt x="5485" y="1990"/>
                  </a:lnTo>
                  <a:lnTo>
                    <a:pt x="5717" y="2260"/>
                  </a:lnTo>
                  <a:lnTo>
                    <a:pt x="5930" y="2531"/>
                  </a:lnTo>
                  <a:lnTo>
                    <a:pt x="6142" y="2801"/>
                  </a:lnTo>
                  <a:lnTo>
                    <a:pt x="6354" y="3091"/>
                  </a:lnTo>
                  <a:lnTo>
                    <a:pt x="6528" y="3380"/>
                  </a:lnTo>
                  <a:lnTo>
                    <a:pt x="6721" y="3670"/>
                  </a:lnTo>
                  <a:lnTo>
                    <a:pt x="6876" y="3979"/>
                  </a:lnTo>
                  <a:lnTo>
                    <a:pt x="7030" y="4307"/>
                  </a:lnTo>
                  <a:lnTo>
                    <a:pt x="7166" y="4616"/>
                  </a:lnTo>
                  <a:lnTo>
                    <a:pt x="7281" y="4925"/>
                  </a:lnTo>
                  <a:lnTo>
                    <a:pt x="7397" y="5234"/>
                  </a:lnTo>
                  <a:lnTo>
                    <a:pt x="7475" y="5563"/>
                  </a:lnTo>
                  <a:lnTo>
                    <a:pt x="7552" y="5910"/>
                  </a:lnTo>
                  <a:lnTo>
                    <a:pt x="7590" y="6238"/>
                  </a:lnTo>
                  <a:lnTo>
                    <a:pt x="7610" y="6586"/>
                  </a:lnTo>
                  <a:lnTo>
                    <a:pt x="7571" y="6914"/>
                  </a:lnTo>
                  <a:lnTo>
                    <a:pt x="7532" y="7069"/>
                  </a:lnTo>
                  <a:lnTo>
                    <a:pt x="7494" y="7223"/>
                  </a:lnTo>
                  <a:lnTo>
                    <a:pt x="7417" y="7397"/>
                  </a:lnTo>
                  <a:lnTo>
                    <a:pt x="7320" y="7552"/>
                  </a:lnTo>
                  <a:lnTo>
                    <a:pt x="7204" y="7706"/>
                  </a:lnTo>
                  <a:lnTo>
                    <a:pt x="7088" y="7841"/>
                  </a:lnTo>
                  <a:lnTo>
                    <a:pt x="6953" y="7977"/>
                  </a:lnTo>
                  <a:lnTo>
                    <a:pt x="6818" y="8092"/>
                  </a:lnTo>
                  <a:lnTo>
                    <a:pt x="6528" y="8305"/>
                  </a:lnTo>
                  <a:lnTo>
                    <a:pt x="6200" y="8537"/>
                  </a:lnTo>
                  <a:lnTo>
                    <a:pt x="6026" y="8633"/>
                  </a:lnTo>
                  <a:lnTo>
                    <a:pt x="5833" y="8730"/>
                  </a:lnTo>
                  <a:lnTo>
                    <a:pt x="5659" y="8807"/>
                  </a:lnTo>
                  <a:lnTo>
                    <a:pt x="5466" y="8846"/>
                  </a:lnTo>
                  <a:lnTo>
                    <a:pt x="5273" y="8846"/>
                  </a:lnTo>
                  <a:lnTo>
                    <a:pt x="5176" y="8826"/>
                  </a:lnTo>
                  <a:lnTo>
                    <a:pt x="5167" y="8822"/>
                  </a:lnTo>
                  <a:lnTo>
                    <a:pt x="5167" y="8822"/>
                  </a:lnTo>
                  <a:lnTo>
                    <a:pt x="5196" y="8788"/>
                  </a:lnTo>
                  <a:lnTo>
                    <a:pt x="5254" y="8652"/>
                  </a:lnTo>
                  <a:lnTo>
                    <a:pt x="5312" y="8537"/>
                  </a:lnTo>
                  <a:lnTo>
                    <a:pt x="5331" y="8401"/>
                  </a:lnTo>
                  <a:lnTo>
                    <a:pt x="5350" y="8266"/>
                  </a:lnTo>
                  <a:lnTo>
                    <a:pt x="5331" y="8131"/>
                  </a:lnTo>
                  <a:lnTo>
                    <a:pt x="5312" y="8015"/>
                  </a:lnTo>
                  <a:lnTo>
                    <a:pt x="5292" y="7880"/>
                  </a:lnTo>
                  <a:lnTo>
                    <a:pt x="5196" y="7629"/>
                  </a:lnTo>
                  <a:lnTo>
                    <a:pt x="5061" y="7378"/>
                  </a:lnTo>
                  <a:lnTo>
                    <a:pt x="4906" y="7146"/>
                  </a:lnTo>
                  <a:lnTo>
                    <a:pt x="4752" y="6934"/>
                  </a:lnTo>
                  <a:lnTo>
                    <a:pt x="4655" y="6818"/>
                  </a:lnTo>
                  <a:lnTo>
                    <a:pt x="4558" y="6741"/>
                  </a:lnTo>
                  <a:lnTo>
                    <a:pt x="4365" y="6586"/>
                  </a:lnTo>
                  <a:lnTo>
                    <a:pt x="4153" y="6470"/>
                  </a:lnTo>
                  <a:lnTo>
                    <a:pt x="3921" y="6374"/>
                  </a:lnTo>
                  <a:lnTo>
                    <a:pt x="3670" y="6296"/>
                  </a:lnTo>
                  <a:lnTo>
                    <a:pt x="3419" y="6238"/>
                  </a:lnTo>
                  <a:lnTo>
                    <a:pt x="3029" y="6129"/>
                  </a:lnTo>
                  <a:lnTo>
                    <a:pt x="3029" y="6129"/>
                  </a:lnTo>
                  <a:lnTo>
                    <a:pt x="3014" y="6007"/>
                  </a:lnTo>
                  <a:lnTo>
                    <a:pt x="3052" y="5872"/>
                  </a:lnTo>
                  <a:lnTo>
                    <a:pt x="3091" y="5717"/>
                  </a:lnTo>
                  <a:lnTo>
                    <a:pt x="3168" y="5563"/>
                  </a:lnTo>
                  <a:lnTo>
                    <a:pt x="3323" y="5273"/>
                  </a:lnTo>
                  <a:lnTo>
                    <a:pt x="3477" y="5022"/>
                  </a:lnTo>
                  <a:lnTo>
                    <a:pt x="3612" y="4732"/>
                  </a:lnTo>
                  <a:lnTo>
                    <a:pt x="3651" y="4597"/>
                  </a:lnTo>
                  <a:lnTo>
                    <a:pt x="3670" y="4462"/>
                  </a:lnTo>
                  <a:lnTo>
                    <a:pt x="3670" y="4327"/>
                  </a:lnTo>
                  <a:lnTo>
                    <a:pt x="3632" y="4211"/>
                  </a:lnTo>
                  <a:lnTo>
                    <a:pt x="3574" y="4076"/>
                  </a:lnTo>
                  <a:lnTo>
                    <a:pt x="3458" y="3940"/>
                  </a:lnTo>
                  <a:lnTo>
                    <a:pt x="3303" y="3786"/>
                  </a:lnTo>
                  <a:lnTo>
                    <a:pt x="3149" y="3651"/>
                  </a:lnTo>
                  <a:lnTo>
                    <a:pt x="2975" y="3535"/>
                  </a:lnTo>
                  <a:lnTo>
                    <a:pt x="2782" y="3419"/>
                  </a:lnTo>
                  <a:lnTo>
                    <a:pt x="2589" y="3303"/>
                  </a:lnTo>
                  <a:lnTo>
                    <a:pt x="2396" y="3207"/>
                  </a:lnTo>
                  <a:lnTo>
                    <a:pt x="2145" y="3129"/>
                  </a:lnTo>
                  <a:lnTo>
                    <a:pt x="2029" y="3052"/>
                  </a:lnTo>
                  <a:lnTo>
                    <a:pt x="1971" y="3013"/>
                  </a:lnTo>
                  <a:lnTo>
                    <a:pt x="1951" y="2975"/>
                  </a:lnTo>
                  <a:lnTo>
                    <a:pt x="1932" y="2878"/>
                  </a:lnTo>
                  <a:lnTo>
                    <a:pt x="1932" y="2782"/>
                  </a:lnTo>
                  <a:lnTo>
                    <a:pt x="1951" y="2569"/>
                  </a:lnTo>
                  <a:lnTo>
                    <a:pt x="1932" y="2376"/>
                  </a:lnTo>
                  <a:lnTo>
                    <a:pt x="1913" y="2183"/>
                  </a:lnTo>
                  <a:lnTo>
                    <a:pt x="1874" y="1990"/>
                  </a:lnTo>
                  <a:lnTo>
                    <a:pt x="1816" y="1797"/>
                  </a:lnTo>
                  <a:lnTo>
                    <a:pt x="1739" y="1623"/>
                  </a:lnTo>
                  <a:lnTo>
                    <a:pt x="1662" y="1430"/>
                  </a:lnTo>
                  <a:lnTo>
                    <a:pt x="1546" y="1237"/>
                  </a:lnTo>
                  <a:lnTo>
                    <a:pt x="1411" y="1063"/>
                  </a:lnTo>
                  <a:lnTo>
                    <a:pt x="1276" y="889"/>
                  </a:lnTo>
                  <a:lnTo>
                    <a:pt x="1121" y="735"/>
                  </a:lnTo>
                  <a:lnTo>
                    <a:pt x="967" y="599"/>
                  </a:lnTo>
                  <a:lnTo>
                    <a:pt x="773" y="484"/>
                  </a:lnTo>
                  <a:lnTo>
                    <a:pt x="580" y="368"/>
                  </a:lnTo>
                  <a:lnTo>
                    <a:pt x="526" y="341"/>
                  </a:lnTo>
                  <a:lnTo>
                    <a:pt x="526" y="341"/>
                  </a:lnTo>
                  <a:lnTo>
                    <a:pt x="561" y="329"/>
                  </a:lnTo>
                  <a:lnTo>
                    <a:pt x="754" y="291"/>
                  </a:lnTo>
                  <a:lnTo>
                    <a:pt x="947" y="252"/>
                  </a:lnTo>
                  <a:close/>
                  <a:moveTo>
                    <a:pt x="1198" y="1"/>
                  </a:moveTo>
                  <a:lnTo>
                    <a:pt x="967" y="20"/>
                  </a:lnTo>
                  <a:lnTo>
                    <a:pt x="735" y="39"/>
                  </a:lnTo>
                  <a:lnTo>
                    <a:pt x="503" y="97"/>
                  </a:lnTo>
                  <a:lnTo>
                    <a:pt x="445" y="117"/>
                  </a:lnTo>
                  <a:lnTo>
                    <a:pt x="387" y="155"/>
                  </a:lnTo>
                  <a:lnTo>
                    <a:pt x="329" y="213"/>
                  </a:lnTo>
                  <a:lnTo>
                    <a:pt x="329" y="233"/>
                  </a:lnTo>
                  <a:lnTo>
                    <a:pt x="329" y="257"/>
                  </a:lnTo>
                  <a:lnTo>
                    <a:pt x="329" y="257"/>
                  </a:lnTo>
                  <a:lnTo>
                    <a:pt x="310" y="252"/>
                  </a:lnTo>
                  <a:lnTo>
                    <a:pt x="233" y="252"/>
                  </a:lnTo>
                  <a:lnTo>
                    <a:pt x="155" y="271"/>
                  </a:lnTo>
                  <a:lnTo>
                    <a:pt x="78" y="310"/>
                  </a:lnTo>
                  <a:lnTo>
                    <a:pt x="40" y="348"/>
                  </a:lnTo>
                  <a:lnTo>
                    <a:pt x="1" y="387"/>
                  </a:lnTo>
                  <a:lnTo>
                    <a:pt x="1" y="445"/>
                  </a:lnTo>
                  <a:lnTo>
                    <a:pt x="20" y="464"/>
                  </a:lnTo>
                  <a:lnTo>
                    <a:pt x="40" y="484"/>
                  </a:lnTo>
                  <a:lnTo>
                    <a:pt x="233" y="561"/>
                  </a:lnTo>
                  <a:lnTo>
                    <a:pt x="407" y="657"/>
                  </a:lnTo>
                  <a:lnTo>
                    <a:pt x="561" y="773"/>
                  </a:lnTo>
                  <a:lnTo>
                    <a:pt x="716" y="908"/>
                  </a:lnTo>
                  <a:lnTo>
                    <a:pt x="851" y="1044"/>
                  </a:lnTo>
                  <a:lnTo>
                    <a:pt x="986" y="1179"/>
                  </a:lnTo>
                  <a:lnTo>
                    <a:pt x="1102" y="1353"/>
                  </a:lnTo>
                  <a:lnTo>
                    <a:pt x="1198" y="1507"/>
                  </a:lnTo>
                  <a:lnTo>
                    <a:pt x="1295" y="1681"/>
                  </a:lnTo>
                  <a:lnTo>
                    <a:pt x="1372" y="1874"/>
                  </a:lnTo>
                  <a:lnTo>
                    <a:pt x="1430" y="2048"/>
                  </a:lnTo>
                  <a:lnTo>
                    <a:pt x="1469" y="2241"/>
                  </a:lnTo>
                  <a:lnTo>
                    <a:pt x="1507" y="2415"/>
                  </a:lnTo>
                  <a:lnTo>
                    <a:pt x="1527" y="2608"/>
                  </a:lnTo>
                  <a:lnTo>
                    <a:pt x="1507" y="2820"/>
                  </a:lnTo>
                  <a:lnTo>
                    <a:pt x="1507" y="2917"/>
                  </a:lnTo>
                  <a:lnTo>
                    <a:pt x="1507" y="3033"/>
                  </a:lnTo>
                  <a:lnTo>
                    <a:pt x="1527" y="3110"/>
                  </a:lnTo>
                  <a:lnTo>
                    <a:pt x="1585" y="3187"/>
                  </a:lnTo>
                  <a:lnTo>
                    <a:pt x="1642" y="3245"/>
                  </a:lnTo>
                  <a:lnTo>
                    <a:pt x="1739" y="3303"/>
                  </a:lnTo>
                  <a:lnTo>
                    <a:pt x="1913" y="3380"/>
                  </a:lnTo>
                  <a:lnTo>
                    <a:pt x="2087" y="3438"/>
                  </a:lnTo>
                  <a:lnTo>
                    <a:pt x="2299" y="3535"/>
                  </a:lnTo>
                  <a:lnTo>
                    <a:pt x="2492" y="3651"/>
                  </a:lnTo>
                  <a:lnTo>
                    <a:pt x="2685" y="3786"/>
                  </a:lnTo>
                  <a:lnTo>
                    <a:pt x="2878" y="3940"/>
                  </a:lnTo>
                  <a:lnTo>
                    <a:pt x="3014" y="4056"/>
                  </a:lnTo>
                  <a:lnTo>
                    <a:pt x="3129" y="4191"/>
                  </a:lnTo>
                  <a:lnTo>
                    <a:pt x="3187" y="4269"/>
                  </a:lnTo>
                  <a:lnTo>
                    <a:pt x="3226" y="4346"/>
                  </a:lnTo>
                  <a:lnTo>
                    <a:pt x="3245" y="4423"/>
                  </a:lnTo>
                  <a:lnTo>
                    <a:pt x="3245" y="4520"/>
                  </a:lnTo>
                  <a:lnTo>
                    <a:pt x="3226" y="4655"/>
                  </a:lnTo>
                  <a:lnTo>
                    <a:pt x="3168" y="4809"/>
                  </a:lnTo>
                  <a:lnTo>
                    <a:pt x="3033" y="5080"/>
                  </a:lnTo>
                  <a:lnTo>
                    <a:pt x="2878" y="5350"/>
                  </a:lnTo>
                  <a:lnTo>
                    <a:pt x="2724" y="5640"/>
                  </a:lnTo>
                  <a:lnTo>
                    <a:pt x="2666" y="5794"/>
                  </a:lnTo>
                  <a:lnTo>
                    <a:pt x="2608" y="5968"/>
                  </a:lnTo>
                  <a:lnTo>
                    <a:pt x="2589" y="6123"/>
                  </a:lnTo>
                  <a:lnTo>
                    <a:pt x="2589" y="6277"/>
                  </a:lnTo>
                  <a:lnTo>
                    <a:pt x="2608" y="6296"/>
                  </a:lnTo>
                  <a:lnTo>
                    <a:pt x="2627" y="6316"/>
                  </a:lnTo>
                  <a:lnTo>
                    <a:pt x="2685" y="6335"/>
                  </a:lnTo>
                  <a:lnTo>
                    <a:pt x="3110" y="6451"/>
                  </a:lnTo>
                  <a:lnTo>
                    <a:pt x="3554" y="6586"/>
                  </a:lnTo>
                  <a:lnTo>
                    <a:pt x="3767" y="6663"/>
                  </a:lnTo>
                  <a:lnTo>
                    <a:pt x="3960" y="6760"/>
                  </a:lnTo>
                  <a:lnTo>
                    <a:pt x="4153" y="6895"/>
                  </a:lnTo>
                  <a:lnTo>
                    <a:pt x="4307" y="7050"/>
                  </a:lnTo>
                  <a:lnTo>
                    <a:pt x="4462" y="7243"/>
                  </a:lnTo>
                  <a:lnTo>
                    <a:pt x="4616" y="7455"/>
                  </a:lnTo>
                  <a:lnTo>
                    <a:pt x="4732" y="7687"/>
                  </a:lnTo>
                  <a:lnTo>
                    <a:pt x="4848" y="7919"/>
                  </a:lnTo>
                  <a:lnTo>
                    <a:pt x="4867" y="8054"/>
                  </a:lnTo>
                  <a:lnTo>
                    <a:pt x="4906" y="8170"/>
                  </a:lnTo>
                  <a:lnTo>
                    <a:pt x="4906" y="8305"/>
                  </a:lnTo>
                  <a:lnTo>
                    <a:pt x="4906" y="8421"/>
                  </a:lnTo>
                  <a:lnTo>
                    <a:pt x="4887" y="8537"/>
                  </a:lnTo>
                  <a:lnTo>
                    <a:pt x="4848" y="8652"/>
                  </a:lnTo>
                  <a:lnTo>
                    <a:pt x="4790" y="8768"/>
                  </a:lnTo>
                  <a:lnTo>
                    <a:pt x="4713" y="8884"/>
                  </a:lnTo>
                  <a:lnTo>
                    <a:pt x="4694" y="8923"/>
                  </a:lnTo>
                  <a:lnTo>
                    <a:pt x="4694" y="8942"/>
                  </a:lnTo>
                  <a:lnTo>
                    <a:pt x="4713" y="8981"/>
                  </a:lnTo>
                  <a:lnTo>
                    <a:pt x="4732" y="9000"/>
                  </a:lnTo>
                  <a:lnTo>
                    <a:pt x="4906" y="9058"/>
                  </a:lnTo>
                  <a:lnTo>
                    <a:pt x="5080" y="9097"/>
                  </a:lnTo>
                  <a:lnTo>
                    <a:pt x="5254" y="9097"/>
                  </a:lnTo>
                  <a:lnTo>
                    <a:pt x="5428" y="9077"/>
                  </a:lnTo>
                  <a:lnTo>
                    <a:pt x="5601" y="9058"/>
                  </a:lnTo>
                  <a:lnTo>
                    <a:pt x="5775" y="9000"/>
                  </a:lnTo>
                  <a:lnTo>
                    <a:pt x="5949" y="8942"/>
                  </a:lnTo>
                  <a:lnTo>
                    <a:pt x="6123" y="8865"/>
                  </a:lnTo>
                  <a:lnTo>
                    <a:pt x="6432" y="8691"/>
                  </a:lnTo>
                  <a:lnTo>
                    <a:pt x="6760" y="8479"/>
                  </a:lnTo>
                  <a:lnTo>
                    <a:pt x="7050" y="8266"/>
                  </a:lnTo>
                  <a:lnTo>
                    <a:pt x="7339" y="8015"/>
                  </a:lnTo>
                  <a:lnTo>
                    <a:pt x="7475" y="7899"/>
                  </a:lnTo>
                  <a:lnTo>
                    <a:pt x="7590" y="7764"/>
                  </a:lnTo>
                  <a:lnTo>
                    <a:pt x="7687" y="7610"/>
                  </a:lnTo>
                  <a:lnTo>
                    <a:pt x="7784" y="7474"/>
                  </a:lnTo>
                  <a:lnTo>
                    <a:pt x="7861" y="7301"/>
                  </a:lnTo>
                  <a:lnTo>
                    <a:pt x="7919" y="7146"/>
                  </a:lnTo>
                  <a:lnTo>
                    <a:pt x="7977" y="6972"/>
                  </a:lnTo>
                  <a:lnTo>
                    <a:pt x="7996" y="6779"/>
                  </a:lnTo>
                  <a:lnTo>
                    <a:pt x="8015" y="6605"/>
                  </a:lnTo>
                  <a:lnTo>
                    <a:pt x="8035" y="6412"/>
                  </a:lnTo>
                  <a:lnTo>
                    <a:pt x="7996" y="6026"/>
                  </a:lnTo>
                  <a:lnTo>
                    <a:pt x="7938" y="5659"/>
                  </a:lnTo>
                  <a:lnTo>
                    <a:pt x="7861" y="5273"/>
                  </a:lnTo>
                  <a:lnTo>
                    <a:pt x="7745" y="4906"/>
                  </a:lnTo>
                  <a:lnTo>
                    <a:pt x="7610" y="4539"/>
                  </a:lnTo>
                  <a:lnTo>
                    <a:pt x="7455" y="4172"/>
                  </a:lnTo>
                  <a:lnTo>
                    <a:pt x="7301" y="3825"/>
                  </a:lnTo>
                  <a:lnTo>
                    <a:pt x="7108" y="3496"/>
                  </a:lnTo>
                  <a:lnTo>
                    <a:pt x="6895" y="3149"/>
                  </a:lnTo>
                  <a:lnTo>
                    <a:pt x="6683" y="2840"/>
                  </a:lnTo>
                  <a:lnTo>
                    <a:pt x="6451" y="2511"/>
                  </a:lnTo>
                  <a:lnTo>
                    <a:pt x="6219" y="2202"/>
                  </a:lnTo>
                  <a:lnTo>
                    <a:pt x="5968" y="1913"/>
                  </a:lnTo>
                  <a:lnTo>
                    <a:pt x="5698" y="1642"/>
                  </a:lnTo>
                  <a:lnTo>
                    <a:pt x="5408" y="1372"/>
                  </a:lnTo>
                  <a:lnTo>
                    <a:pt x="5119" y="1140"/>
                  </a:lnTo>
                  <a:lnTo>
                    <a:pt x="4790" y="928"/>
                  </a:lnTo>
                  <a:lnTo>
                    <a:pt x="4462" y="735"/>
                  </a:lnTo>
                  <a:lnTo>
                    <a:pt x="4095" y="580"/>
                  </a:lnTo>
                  <a:lnTo>
                    <a:pt x="3670" y="445"/>
                  </a:lnTo>
                  <a:lnTo>
                    <a:pt x="3226" y="329"/>
                  </a:lnTo>
                  <a:lnTo>
                    <a:pt x="2782" y="213"/>
                  </a:lnTo>
                  <a:lnTo>
                    <a:pt x="2338" y="136"/>
                  </a:lnTo>
                  <a:lnTo>
                    <a:pt x="1874" y="59"/>
                  </a:lnTo>
                  <a:lnTo>
                    <a:pt x="1642" y="20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69"/>
            <p:cNvSpPr/>
            <p:nvPr/>
          </p:nvSpPr>
          <p:spPr>
            <a:xfrm>
              <a:off x="-1782212" y="2184100"/>
              <a:ext cx="577425" cy="338950"/>
            </a:xfrm>
            <a:custGeom>
              <a:avLst/>
              <a:gdLst/>
              <a:ahLst/>
              <a:cxnLst/>
              <a:rect l="l" t="t" r="r" b="b"/>
              <a:pathLst>
                <a:path w="23097" h="13558" extrusionOk="0">
                  <a:moveTo>
                    <a:pt x="18655" y="0"/>
                  </a:moveTo>
                  <a:lnTo>
                    <a:pt x="0" y="13557"/>
                  </a:lnTo>
                  <a:lnTo>
                    <a:pt x="0" y="13557"/>
                  </a:lnTo>
                  <a:lnTo>
                    <a:pt x="23097" y="3225"/>
                  </a:lnTo>
                  <a:lnTo>
                    <a:pt x="18655" y="0"/>
                  </a:lnTo>
                  <a:close/>
                </a:path>
              </a:pathLst>
            </a:custGeom>
            <a:solidFill>
              <a:srgbClr val="F5AE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69"/>
            <p:cNvSpPr/>
            <p:nvPr/>
          </p:nvSpPr>
          <p:spPr>
            <a:xfrm>
              <a:off x="-1792837" y="2179750"/>
              <a:ext cx="598675" cy="347625"/>
            </a:xfrm>
            <a:custGeom>
              <a:avLst/>
              <a:gdLst/>
              <a:ahLst/>
              <a:cxnLst/>
              <a:rect l="l" t="t" r="r" b="b"/>
              <a:pathLst>
                <a:path w="23947" h="13905" extrusionOk="0">
                  <a:moveTo>
                    <a:pt x="18955" y="513"/>
                  </a:moveTo>
                  <a:lnTo>
                    <a:pt x="22556" y="3129"/>
                  </a:lnTo>
                  <a:lnTo>
                    <a:pt x="23026" y="3469"/>
                  </a:lnTo>
                  <a:lnTo>
                    <a:pt x="20953" y="4384"/>
                  </a:lnTo>
                  <a:lnTo>
                    <a:pt x="15450" y="6856"/>
                  </a:lnTo>
                  <a:lnTo>
                    <a:pt x="8787" y="9830"/>
                  </a:lnTo>
                  <a:lnTo>
                    <a:pt x="3032" y="12418"/>
                  </a:lnTo>
                  <a:lnTo>
                    <a:pt x="1847" y="12938"/>
                  </a:lnTo>
                  <a:lnTo>
                    <a:pt x="1847" y="12938"/>
                  </a:lnTo>
                  <a:lnTo>
                    <a:pt x="2665" y="12341"/>
                  </a:lnTo>
                  <a:lnTo>
                    <a:pt x="7126" y="9116"/>
                  </a:lnTo>
                  <a:lnTo>
                    <a:pt x="12495" y="5195"/>
                  </a:lnTo>
                  <a:lnTo>
                    <a:pt x="17168" y="1797"/>
                  </a:lnTo>
                  <a:lnTo>
                    <a:pt x="18308" y="985"/>
                  </a:lnTo>
                  <a:lnTo>
                    <a:pt x="18868" y="580"/>
                  </a:lnTo>
                  <a:lnTo>
                    <a:pt x="18955" y="513"/>
                  </a:lnTo>
                  <a:close/>
                  <a:moveTo>
                    <a:pt x="19293" y="1"/>
                  </a:moveTo>
                  <a:lnTo>
                    <a:pt x="19100" y="39"/>
                  </a:lnTo>
                  <a:lnTo>
                    <a:pt x="18887" y="116"/>
                  </a:lnTo>
                  <a:lnTo>
                    <a:pt x="18791" y="155"/>
                  </a:lnTo>
                  <a:lnTo>
                    <a:pt x="18694" y="213"/>
                  </a:lnTo>
                  <a:lnTo>
                    <a:pt x="16840" y="1565"/>
                  </a:lnTo>
                  <a:lnTo>
                    <a:pt x="12379" y="4790"/>
                  </a:lnTo>
                  <a:lnTo>
                    <a:pt x="7011" y="8710"/>
                  </a:lnTo>
                  <a:lnTo>
                    <a:pt x="2337" y="12109"/>
                  </a:lnTo>
                  <a:lnTo>
                    <a:pt x="812" y="13229"/>
                  </a:lnTo>
                  <a:lnTo>
                    <a:pt x="445" y="13480"/>
                  </a:lnTo>
                  <a:lnTo>
                    <a:pt x="78" y="13750"/>
                  </a:lnTo>
                  <a:lnTo>
                    <a:pt x="39" y="13770"/>
                  </a:lnTo>
                  <a:lnTo>
                    <a:pt x="0" y="13808"/>
                  </a:lnTo>
                  <a:lnTo>
                    <a:pt x="0" y="13847"/>
                  </a:lnTo>
                  <a:lnTo>
                    <a:pt x="20" y="13866"/>
                  </a:lnTo>
                  <a:lnTo>
                    <a:pt x="58" y="13886"/>
                  </a:lnTo>
                  <a:lnTo>
                    <a:pt x="78" y="13886"/>
                  </a:lnTo>
                  <a:lnTo>
                    <a:pt x="136" y="13905"/>
                  </a:lnTo>
                  <a:lnTo>
                    <a:pt x="213" y="13905"/>
                  </a:lnTo>
                  <a:lnTo>
                    <a:pt x="387" y="13886"/>
                  </a:lnTo>
                  <a:lnTo>
                    <a:pt x="541" y="13828"/>
                  </a:lnTo>
                  <a:lnTo>
                    <a:pt x="696" y="13770"/>
                  </a:lnTo>
                  <a:lnTo>
                    <a:pt x="734" y="13744"/>
                  </a:lnTo>
                  <a:lnTo>
                    <a:pt x="2994" y="12746"/>
                  </a:lnTo>
                  <a:lnTo>
                    <a:pt x="8498" y="10274"/>
                  </a:lnTo>
                  <a:lnTo>
                    <a:pt x="15160" y="7281"/>
                  </a:lnTo>
                  <a:lnTo>
                    <a:pt x="20915" y="4713"/>
                  </a:lnTo>
                  <a:lnTo>
                    <a:pt x="22325" y="4095"/>
                  </a:lnTo>
                  <a:lnTo>
                    <a:pt x="23715" y="3457"/>
                  </a:lnTo>
                  <a:lnTo>
                    <a:pt x="23754" y="3438"/>
                  </a:lnTo>
                  <a:lnTo>
                    <a:pt x="23812" y="3419"/>
                  </a:lnTo>
                  <a:lnTo>
                    <a:pt x="23889" y="3361"/>
                  </a:lnTo>
                  <a:lnTo>
                    <a:pt x="23947" y="3303"/>
                  </a:lnTo>
                  <a:lnTo>
                    <a:pt x="23947" y="3284"/>
                  </a:lnTo>
                  <a:lnTo>
                    <a:pt x="23927" y="3245"/>
                  </a:lnTo>
                  <a:lnTo>
                    <a:pt x="20027" y="425"/>
                  </a:lnTo>
                  <a:lnTo>
                    <a:pt x="19486" y="39"/>
                  </a:lnTo>
                  <a:lnTo>
                    <a:pt x="19447" y="20"/>
                  </a:lnTo>
                  <a:lnTo>
                    <a:pt x="1938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69"/>
            <p:cNvSpPr/>
            <p:nvPr/>
          </p:nvSpPr>
          <p:spPr>
            <a:xfrm>
              <a:off x="-1761462" y="2264725"/>
              <a:ext cx="675925" cy="471225"/>
            </a:xfrm>
            <a:custGeom>
              <a:avLst/>
              <a:gdLst/>
              <a:ahLst/>
              <a:cxnLst/>
              <a:rect l="l" t="t" r="r" b="b"/>
              <a:pathLst>
                <a:path w="27037" h="18849" extrusionOk="0">
                  <a:moveTo>
                    <a:pt x="22267" y="0"/>
                  </a:moveTo>
                  <a:lnTo>
                    <a:pt x="1" y="9965"/>
                  </a:lnTo>
                  <a:lnTo>
                    <a:pt x="252" y="10004"/>
                  </a:lnTo>
                  <a:lnTo>
                    <a:pt x="522" y="10062"/>
                  </a:lnTo>
                  <a:lnTo>
                    <a:pt x="754" y="10158"/>
                  </a:lnTo>
                  <a:lnTo>
                    <a:pt x="986" y="10294"/>
                  </a:lnTo>
                  <a:lnTo>
                    <a:pt x="1198" y="10448"/>
                  </a:lnTo>
                  <a:lnTo>
                    <a:pt x="1391" y="10641"/>
                  </a:lnTo>
                  <a:lnTo>
                    <a:pt x="1546" y="10854"/>
                  </a:lnTo>
                  <a:lnTo>
                    <a:pt x="1681" y="11105"/>
                  </a:lnTo>
                  <a:lnTo>
                    <a:pt x="1777" y="11317"/>
                  </a:lnTo>
                  <a:lnTo>
                    <a:pt x="1835" y="11529"/>
                  </a:lnTo>
                  <a:lnTo>
                    <a:pt x="1855" y="11761"/>
                  </a:lnTo>
                  <a:lnTo>
                    <a:pt x="1855" y="11974"/>
                  </a:lnTo>
                  <a:lnTo>
                    <a:pt x="1835" y="12186"/>
                  </a:lnTo>
                  <a:lnTo>
                    <a:pt x="1797" y="12398"/>
                  </a:lnTo>
                  <a:lnTo>
                    <a:pt x="1739" y="12611"/>
                  </a:lnTo>
                  <a:lnTo>
                    <a:pt x="1642" y="12804"/>
                  </a:lnTo>
                  <a:lnTo>
                    <a:pt x="1855" y="12881"/>
                  </a:lnTo>
                  <a:lnTo>
                    <a:pt x="2048" y="12959"/>
                  </a:lnTo>
                  <a:lnTo>
                    <a:pt x="2241" y="13055"/>
                  </a:lnTo>
                  <a:lnTo>
                    <a:pt x="2434" y="13190"/>
                  </a:lnTo>
                  <a:lnTo>
                    <a:pt x="2588" y="13345"/>
                  </a:lnTo>
                  <a:lnTo>
                    <a:pt x="2743" y="13499"/>
                  </a:lnTo>
                  <a:lnTo>
                    <a:pt x="2878" y="13692"/>
                  </a:lnTo>
                  <a:lnTo>
                    <a:pt x="2975" y="13905"/>
                  </a:lnTo>
                  <a:lnTo>
                    <a:pt x="3071" y="14156"/>
                  </a:lnTo>
                  <a:lnTo>
                    <a:pt x="3129" y="14426"/>
                  </a:lnTo>
                  <a:lnTo>
                    <a:pt x="3168" y="14677"/>
                  </a:lnTo>
                  <a:lnTo>
                    <a:pt x="3149" y="14948"/>
                  </a:lnTo>
                  <a:lnTo>
                    <a:pt x="3091" y="15199"/>
                  </a:lnTo>
                  <a:lnTo>
                    <a:pt x="3013" y="15450"/>
                  </a:lnTo>
                  <a:lnTo>
                    <a:pt x="2897" y="15681"/>
                  </a:lnTo>
                  <a:lnTo>
                    <a:pt x="2762" y="15913"/>
                  </a:lnTo>
                  <a:lnTo>
                    <a:pt x="3052" y="15894"/>
                  </a:lnTo>
                  <a:lnTo>
                    <a:pt x="3342" y="15952"/>
                  </a:lnTo>
                  <a:lnTo>
                    <a:pt x="3631" y="16029"/>
                  </a:lnTo>
                  <a:lnTo>
                    <a:pt x="3902" y="16145"/>
                  </a:lnTo>
                  <a:lnTo>
                    <a:pt x="4133" y="16319"/>
                  </a:lnTo>
                  <a:lnTo>
                    <a:pt x="4249" y="16415"/>
                  </a:lnTo>
                  <a:lnTo>
                    <a:pt x="4365" y="16512"/>
                  </a:lnTo>
                  <a:lnTo>
                    <a:pt x="4462" y="16628"/>
                  </a:lnTo>
                  <a:lnTo>
                    <a:pt x="4558" y="16763"/>
                  </a:lnTo>
                  <a:lnTo>
                    <a:pt x="4635" y="16898"/>
                  </a:lnTo>
                  <a:lnTo>
                    <a:pt x="4693" y="17033"/>
                  </a:lnTo>
                  <a:lnTo>
                    <a:pt x="4790" y="17265"/>
                  </a:lnTo>
                  <a:lnTo>
                    <a:pt x="4848" y="17497"/>
                  </a:lnTo>
                  <a:lnTo>
                    <a:pt x="4887" y="17728"/>
                  </a:lnTo>
                  <a:lnTo>
                    <a:pt x="4887" y="17960"/>
                  </a:lnTo>
                  <a:lnTo>
                    <a:pt x="4848" y="18211"/>
                  </a:lnTo>
                  <a:lnTo>
                    <a:pt x="4790" y="18424"/>
                  </a:lnTo>
                  <a:lnTo>
                    <a:pt x="4713" y="18655"/>
                  </a:lnTo>
                  <a:lnTo>
                    <a:pt x="4597" y="18849"/>
                  </a:lnTo>
                  <a:lnTo>
                    <a:pt x="4597" y="18849"/>
                  </a:lnTo>
                  <a:lnTo>
                    <a:pt x="27037" y="10313"/>
                  </a:lnTo>
                  <a:lnTo>
                    <a:pt x="22267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69"/>
            <p:cNvSpPr/>
            <p:nvPr/>
          </p:nvSpPr>
          <p:spPr>
            <a:xfrm>
              <a:off x="-1772087" y="2260375"/>
              <a:ext cx="697175" cy="479450"/>
            </a:xfrm>
            <a:custGeom>
              <a:avLst/>
              <a:gdLst/>
              <a:ahLst/>
              <a:cxnLst/>
              <a:rect l="l" t="t" r="r" b="b"/>
              <a:pathLst>
                <a:path w="27887" h="19178" extrusionOk="0">
                  <a:moveTo>
                    <a:pt x="22335" y="479"/>
                  </a:moveTo>
                  <a:lnTo>
                    <a:pt x="23870" y="3786"/>
                  </a:lnTo>
                  <a:lnTo>
                    <a:pt x="26438" y="9309"/>
                  </a:lnTo>
                  <a:lnTo>
                    <a:pt x="26979" y="10516"/>
                  </a:lnTo>
                  <a:lnTo>
                    <a:pt x="26979" y="10516"/>
                  </a:lnTo>
                  <a:lnTo>
                    <a:pt x="25087" y="11240"/>
                  </a:lnTo>
                  <a:lnTo>
                    <a:pt x="19718" y="13287"/>
                  </a:lnTo>
                  <a:lnTo>
                    <a:pt x="13229" y="15759"/>
                  </a:lnTo>
                  <a:lnTo>
                    <a:pt x="7629" y="17902"/>
                  </a:lnTo>
                  <a:lnTo>
                    <a:pt x="6277" y="18405"/>
                  </a:lnTo>
                  <a:lnTo>
                    <a:pt x="5601" y="18656"/>
                  </a:lnTo>
                  <a:lnTo>
                    <a:pt x="5586" y="18662"/>
                  </a:lnTo>
                  <a:lnTo>
                    <a:pt x="5678" y="18385"/>
                  </a:lnTo>
                  <a:lnTo>
                    <a:pt x="5717" y="18076"/>
                  </a:lnTo>
                  <a:lnTo>
                    <a:pt x="5736" y="17787"/>
                  </a:lnTo>
                  <a:lnTo>
                    <a:pt x="5678" y="17478"/>
                  </a:lnTo>
                  <a:lnTo>
                    <a:pt x="5659" y="17342"/>
                  </a:lnTo>
                  <a:lnTo>
                    <a:pt x="5601" y="17188"/>
                  </a:lnTo>
                  <a:lnTo>
                    <a:pt x="5543" y="17053"/>
                  </a:lnTo>
                  <a:lnTo>
                    <a:pt x="5466" y="16918"/>
                  </a:lnTo>
                  <a:lnTo>
                    <a:pt x="5389" y="16782"/>
                  </a:lnTo>
                  <a:lnTo>
                    <a:pt x="5292" y="16667"/>
                  </a:lnTo>
                  <a:lnTo>
                    <a:pt x="5099" y="16454"/>
                  </a:lnTo>
                  <a:lnTo>
                    <a:pt x="4887" y="16300"/>
                  </a:lnTo>
                  <a:lnTo>
                    <a:pt x="4674" y="16164"/>
                  </a:lnTo>
                  <a:lnTo>
                    <a:pt x="4423" y="16049"/>
                  </a:lnTo>
                  <a:lnTo>
                    <a:pt x="4172" y="15971"/>
                  </a:lnTo>
                  <a:lnTo>
                    <a:pt x="3921" y="15933"/>
                  </a:lnTo>
                  <a:lnTo>
                    <a:pt x="3661" y="15914"/>
                  </a:lnTo>
                  <a:lnTo>
                    <a:pt x="3661" y="15914"/>
                  </a:lnTo>
                  <a:lnTo>
                    <a:pt x="3747" y="15778"/>
                  </a:lnTo>
                  <a:lnTo>
                    <a:pt x="3863" y="15546"/>
                  </a:lnTo>
                  <a:lnTo>
                    <a:pt x="3940" y="15295"/>
                  </a:lnTo>
                  <a:lnTo>
                    <a:pt x="3998" y="15044"/>
                  </a:lnTo>
                  <a:lnTo>
                    <a:pt x="4018" y="14774"/>
                  </a:lnTo>
                  <a:lnTo>
                    <a:pt x="3998" y="14523"/>
                  </a:lnTo>
                  <a:lnTo>
                    <a:pt x="3940" y="14272"/>
                  </a:lnTo>
                  <a:lnTo>
                    <a:pt x="3863" y="14021"/>
                  </a:lnTo>
                  <a:lnTo>
                    <a:pt x="3747" y="13789"/>
                  </a:lnTo>
                  <a:lnTo>
                    <a:pt x="3612" y="13596"/>
                  </a:lnTo>
                  <a:lnTo>
                    <a:pt x="3458" y="13422"/>
                  </a:lnTo>
                  <a:lnTo>
                    <a:pt x="3284" y="13248"/>
                  </a:lnTo>
                  <a:lnTo>
                    <a:pt x="3091" y="13113"/>
                  </a:lnTo>
                  <a:lnTo>
                    <a:pt x="2878" y="12997"/>
                  </a:lnTo>
                  <a:lnTo>
                    <a:pt x="2666" y="12901"/>
                  </a:lnTo>
                  <a:lnTo>
                    <a:pt x="2515" y="12851"/>
                  </a:lnTo>
                  <a:lnTo>
                    <a:pt x="2515" y="12851"/>
                  </a:lnTo>
                  <a:lnTo>
                    <a:pt x="2608" y="12650"/>
                  </a:lnTo>
                  <a:lnTo>
                    <a:pt x="2666" y="12379"/>
                  </a:lnTo>
                  <a:lnTo>
                    <a:pt x="2704" y="12109"/>
                  </a:lnTo>
                  <a:lnTo>
                    <a:pt x="2704" y="11839"/>
                  </a:lnTo>
                  <a:lnTo>
                    <a:pt x="2666" y="11568"/>
                  </a:lnTo>
                  <a:lnTo>
                    <a:pt x="2608" y="11317"/>
                  </a:lnTo>
                  <a:lnTo>
                    <a:pt x="2492" y="11066"/>
                  </a:lnTo>
                  <a:lnTo>
                    <a:pt x="2338" y="10815"/>
                  </a:lnTo>
                  <a:lnTo>
                    <a:pt x="2183" y="10622"/>
                  </a:lnTo>
                  <a:lnTo>
                    <a:pt x="2009" y="10468"/>
                  </a:lnTo>
                  <a:lnTo>
                    <a:pt x="1816" y="10332"/>
                  </a:lnTo>
                  <a:lnTo>
                    <a:pt x="1623" y="10216"/>
                  </a:lnTo>
                  <a:lnTo>
                    <a:pt x="1411" y="10120"/>
                  </a:lnTo>
                  <a:lnTo>
                    <a:pt x="1179" y="10043"/>
                  </a:lnTo>
                  <a:lnTo>
                    <a:pt x="1021" y="10016"/>
                  </a:lnTo>
                  <a:lnTo>
                    <a:pt x="1021" y="10016"/>
                  </a:lnTo>
                  <a:lnTo>
                    <a:pt x="2878" y="9193"/>
                  </a:lnTo>
                  <a:lnTo>
                    <a:pt x="8208" y="6798"/>
                  </a:lnTo>
                  <a:lnTo>
                    <a:pt x="14639" y="3921"/>
                  </a:lnTo>
                  <a:lnTo>
                    <a:pt x="20201" y="1430"/>
                  </a:lnTo>
                  <a:lnTo>
                    <a:pt x="21553" y="831"/>
                  </a:lnTo>
                  <a:lnTo>
                    <a:pt x="22335" y="479"/>
                  </a:lnTo>
                  <a:close/>
                  <a:moveTo>
                    <a:pt x="22904" y="1"/>
                  </a:moveTo>
                  <a:lnTo>
                    <a:pt x="22731" y="20"/>
                  </a:lnTo>
                  <a:lnTo>
                    <a:pt x="22576" y="78"/>
                  </a:lnTo>
                  <a:lnTo>
                    <a:pt x="22531" y="97"/>
                  </a:lnTo>
                  <a:lnTo>
                    <a:pt x="22531" y="97"/>
                  </a:lnTo>
                  <a:lnTo>
                    <a:pt x="22479" y="116"/>
                  </a:lnTo>
                  <a:lnTo>
                    <a:pt x="22344" y="174"/>
                  </a:lnTo>
                  <a:lnTo>
                    <a:pt x="22331" y="185"/>
                  </a:lnTo>
                  <a:lnTo>
                    <a:pt x="22331" y="185"/>
                  </a:lnTo>
                  <a:lnTo>
                    <a:pt x="20220" y="1121"/>
                  </a:lnTo>
                  <a:lnTo>
                    <a:pt x="14909" y="3496"/>
                  </a:lnTo>
                  <a:lnTo>
                    <a:pt x="8459" y="6393"/>
                  </a:lnTo>
                  <a:lnTo>
                    <a:pt x="2917" y="8865"/>
                  </a:lnTo>
                  <a:lnTo>
                    <a:pt x="1565" y="9463"/>
                  </a:lnTo>
                  <a:lnTo>
                    <a:pt x="213" y="10081"/>
                  </a:lnTo>
                  <a:lnTo>
                    <a:pt x="175" y="10101"/>
                  </a:lnTo>
                  <a:lnTo>
                    <a:pt x="78" y="10159"/>
                  </a:lnTo>
                  <a:lnTo>
                    <a:pt x="20" y="10216"/>
                  </a:lnTo>
                  <a:lnTo>
                    <a:pt x="1" y="10255"/>
                  </a:lnTo>
                  <a:lnTo>
                    <a:pt x="20" y="10274"/>
                  </a:lnTo>
                  <a:lnTo>
                    <a:pt x="59" y="10294"/>
                  </a:lnTo>
                  <a:lnTo>
                    <a:pt x="136" y="10294"/>
                  </a:lnTo>
                  <a:lnTo>
                    <a:pt x="348" y="10332"/>
                  </a:lnTo>
                  <a:lnTo>
                    <a:pt x="561" y="10390"/>
                  </a:lnTo>
                  <a:lnTo>
                    <a:pt x="754" y="10468"/>
                  </a:lnTo>
                  <a:lnTo>
                    <a:pt x="947" y="10564"/>
                  </a:lnTo>
                  <a:lnTo>
                    <a:pt x="1121" y="10680"/>
                  </a:lnTo>
                  <a:lnTo>
                    <a:pt x="1275" y="10815"/>
                  </a:lnTo>
                  <a:lnTo>
                    <a:pt x="1430" y="10970"/>
                  </a:lnTo>
                  <a:lnTo>
                    <a:pt x="1546" y="11143"/>
                  </a:lnTo>
                  <a:lnTo>
                    <a:pt x="1681" y="11375"/>
                  </a:lnTo>
                  <a:lnTo>
                    <a:pt x="1758" y="11607"/>
                  </a:lnTo>
                  <a:lnTo>
                    <a:pt x="1816" y="11858"/>
                  </a:lnTo>
                  <a:lnTo>
                    <a:pt x="1855" y="12090"/>
                  </a:lnTo>
                  <a:lnTo>
                    <a:pt x="1855" y="12341"/>
                  </a:lnTo>
                  <a:lnTo>
                    <a:pt x="1816" y="12592"/>
                  </a:lnTo>
                  <a:lnTo>
                    <a:pt x="1739" y="12824"/>
                  </a:lnTo>
                  <a:lnTo>
                    <a:pt x="1642" y="13075"/>
                  </a:lnTo>
                  <a:lnTo>
                    <a:pt x="1642" y="13094"/>
                  </a:lnTo>
                  <a:lnTo>
                    <a:pt x="1662" y="13113"/>
                  </a:lnTo>
                  <a:lnTo>
                    <a:pt x="1720" y="13152"/>
                  </a:lnTo>
                  <a:lnTo>
                    <a:pt x="1951" y="13229"/>
                  </a:lnTo>
                  <a:lnTo>
                    <a:pt x="2164" y="13326"/>
                  </a:lnTo>
                  <a:lnTo>
                    <a:pt x="2376" y="13461"/>
                  </a:lnTo>
                  <a:lnTo>
                    <a:pt x="2550" y="13596"/>
                  </a:lnTo>
                  <a:lnTo>
                    <a:pt x="2704" y="13770"/>
                  </a:lnTo>
                  <a:lnTo>
                    <a:pt x="2840" y="13963"/>
                  </a:lnTo>
                  <a:lnTo>
                    <a:pt x="2956" y="14156"/>
                  </a:lnTo>
                  <a:lnTo>
                    <a:pt x="3033" y="14368"/>
                  </a:lnTo>
                  <a:lnTo>
                    <a:pt x="3091" y="14600"/>
                  </a:lnTo>
                  <a:lnTo>
                    <a:pt x="3129" y="14813"/>
                  </a:lnTo>
                  <a:lnTo>
                    <a:pt x="3129" y="15044"/>
                  </a:lnTo>
                  <a:lnTo>
                    <a:pt x="3110" y="15276"/>
                  </a:lnTo>
                  <a:lnTo>
                    <a:pt x="3071" y="15508"/>
                  </a:lnTo>
                  <a:lnTo>
                    <a:pt x="2994" y="15740"/>
                  </a:lnTo>
                  <a:lnTo>
                    <a:pt x="2898" y="15952"/>
                  </a:lnTo>
                  <a:lnTo>
                    <a:pt x="2762" y="16164"/>
                  </a:lnTo>
                  <a:lnTo>
                    <a:pt x="2743" y="16184"/>
                  </a:lnTo>
                  <a:lnTo>
                    <a:pt x="2762" y="16222"/>
                  </a:lnTo>
                  <a:lnTo>
                    <a:pt x="2840" y="16242"/>
                  </a:lnTo>
                  <a:lnTo>
                    <a:pt x="3207" y="16242"/>
                  </a:lnTo>
                  <a:lnTo>
                    <a:pt x="3438" y="16280"/>
                  </a:lnTo>
                  <a:lnTo>
                    <a:pt x="3651" y="16338"/>
                  </a:lnTo>
                  <a:lnTo>
                    <a:pt x="3863" y="16435"/>
                  </a:lnTo>
                  <a:lnTo>
                    <a:pt x="4056" y="16551"/>
                  </a:lnTo>
                  <a:lnTo>
                    <a:pt x="4230" y="16705"/>
                  </a:lnTo>
                  <a:lnTo>
                    <a:pt x="4404" y="16860"/>
                  </a:lnTo>
                  <a:lnTo>
                    <a:pt x="4539" y="17033"/>
                  </a:lnTo>
                  <a:lnTo>
                    <a:pt x="4674" y="17284"/>
                  </a:lnTo>
                  <a:lnTo>
                    <a:pt x="4771" y="17536"/>
                  </a:lnTo>
                  <a:lnTo>
                    <a:pt x="4848" y="17787"/>
                  </a:lnTo>
                  <a:lnTo>
                    <a:pt x="4867" y="18057"/>
                  </a:lnTo>
                  <a:lnTo>
                    <a:pt x="4867" y="18327"/>
                  </a:lnTo>
                  <a:lnTo>
                    <a:pt x="4809" y="18598"/>
                  </a:lnTo>
                  <a:lnTo>
                    <a:pt x="4732" y="18868"/>
                  </a:lnTo>
                  <a:lnTo>
                    <a:pt x="4597" y="19100"/>
                  </a:lnTo>
                  <a:lnTo>
                    <a:pt x="4597" y="19138"/>
                  </a:lnTo>
                  <a:lnTo>
                    <a:pt x="4597" y="19158"/>
                  </a:lnTo>
                  <a:lnTo>
                    <a:pt x="4655" y="19177"/>
                  </a:lnTo>
                  <a:lnTo>
                    <a:pt x="4848" y="19177"/>
                  </a:lnTo>
                  <a:lnTo>
                    <a:pt x="5060" y="19138"/>
                  </a:lnTo>
                  <a:lnTo>
                    <a:pt x="5176" y="19119"/>
                  </a:lnTo>
                  <a:lnTo>
                    <a:pt x="7397" y="18250"/>
                  </a:lnTo>
                  <a:lnTo>
                    <a:pt x="12766" y="16222"/>
                  </a:lnTo>
                  <a:lnTo>
                    <a:pt x="19254" y="13750"/>
                  </a:lnTo>
                  <a:lnTo>
                    <a:pt x="24855" y="11607"/>
                  </a:lnTo>
                  <a:lnTo>
                    <a:pt x="27558" y="10583"/>
                  </a:lnTo>
                  <a:lnTo>
                    <a:pt x="27597" y="10564"/>
                  </a:lnTo>
                  <a:lnTo>
                    <a:pt x="27771" y="10487"/>
                  </a:lnTo>
                  <a:lnTo>
                    <a:pt x="27867" y="10429"/>
                  </a:lnTo>
                  <a:lnTo>
                    <a:pt x="27887" y="10390"/>
                  </a:lnTo>
                  <a:lnTo>
                    <a:pt x="27887" y="10371"/>
                  </a:lnTo>
                  <a:lnTo>
                    <a:pt x="26265" y="6876"/>
                  </a:lnTo>
                  <a:lnTo>
                    <a:pt x="23715" y="1333"/>
                  </a:lnTo>
                  <a:lnTo>
                    <a:pt x="23117" y="59"/>
                  </a:lnTo>
                  <a:lnTo>
                    <a:pt x="23097" y="20"/>
                  </a:lnTo>
                  <a:lnTo>
                    <a:pt x="2305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69"/>
            <p:cNvSpPr/>
            <p:nvPr/>
          </p:nvSpPr>
          <p:spPr>
            <a:xfrm>
              <a:off x="-1750837" y="2581425"/>
              <a:ext cx="35750" cy="14025"/>
            </a:xfrm>
            <a:custGeom>
              <a:avLst/>
              <a:gdLst/>
              <a:ahLst/>
              <a:cxnLst/>
              <a:rect l="l" t="t" r="r" b="b"/>
              <a:pathLst>
                <a:path w="1430" h="561" extrusionOk="0">
                  <a:moveTo>
                    <a:pt x="1256" y="1"/>
                  </a:moveTo>
                  <a:lnTo>
                    <a:pt x="1179" y="20"/>
                  </a:lnTo>
                  <a:lnTo>
                    <a:pt x="310" y="252"/>
                  </a:lnTo>
                  <a:lnTo>
                    <a:pt x="194" y="291"/>
                  </a:lnTo>
                  <a:lnTo>
                    <a:pt x="136" y="310"/>
                  </a:lnTo>
                  <a:lnTo>
                    <a:pt x="59" y="348"/>
                  </a:lnTo>
                  <a:lnTo>
                    <a:pt x="20" y="406"/>
                  </a:lnTo>
                  <a:lnTo>
                    <a:pt x="1" y="445"/>
                  </a:lnTo>
                  <a:lnTo>
                    <a:pt x="20" y="484"/>
                  </a:lnTo>
                  <a:lnTo>
                    <a:pt x="20" y="503"/>
                  </a:lnTo>
                  <a:lnTo>
                    <a:pt x="59" y="522"/>
                  </a:lnTo>
                  <a:lnTo>
                    <a:pt x="116" y="561"/>
                  </a:lnTo>
                  <a:lnTo>
                    <a:pt x="194" y="561"/>
                  </a:lnTo>
                  <a:lnTo>
                    <a:pt x="252" y="542"/>
                  </a:lnTo>
                  <a:lnTo>
                    <a:pt x="1121" y="310"/>
                  </a:lnTo>
                  <a:lnTo>
                    <a:pt x="1256" y="271"/>
                  </a:lnTo>
                  <a:lnTo>
                    <a:pt x="1314" y="252"/>
                  </a:lnTo>
                  <a:lnTo>
                    <a:pt x="1391" y="213"/>
                  </a:lnTo>
                  <a:lnTo>
                    <a:pt x="1430" y="155"/>
                  </a:lnTo>
                  <a:lnTo>
                    <a:pt x="1430" y="117"/>
                  </a:lnTo>
                  <a:lnTo>
                    <a:pt x="1430" y="78"/>
                  </a:lnTo>
                  <a:lnTo>
                    <a:pt x="1430" y="59"/>
                  </a:lnTo>
                  <a:lnTo>
                    <a:pt x="1391" y="39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69"/>
            <p:cNvSpPr/>
            <p:nvPr/>
          </p:nvSpPr>
          <p:spPr>
            <a:xfrm>
              <a:off x="-1724287" y="2658675"/>
              <a:ext cx="37200" cy="15000"/>
            </a:xfrm>
            <a:custGeom>
              <a:avLst/>
              <a:gdLst/>
              <a:ahLst/>
              <a:cxnLst/>
              <a:rect l="l" t="t" r="r" b="b"/>
              <a:pathLst>
                <a:path w="1488" h="600" extrusionOk="0">
                  <a:moveTo>
                    <a:pt x="1295" y="1"/>
                  </a:moveTo>
                  <a:lnTo>
                    <a:pt x="1237" y="20"/>
                  </a:lnTo>
                  <a:lnTo>
                    <a:pt x="329" y="290"/>
                  </a:lnTo>
                  <a:lnTo>
                    <a:pt x="194" y="329"/>
                  </a:lnTo>
                  <a:lnTo>
                    <a:pt x="136" y="348"/>
                  </a:lnTo>
                  <a:lnTo>
                    <a:pt x="59" y="387"/>
                  </a:lnTo>
                  <a:lnTo>
                    <a:pt x="20" y="445"/>
                  </a:lnTo>
                  <a:lnTo>
                    <a:pt x="1" y="483"/>
                  </a:lnTo>
                  <a:lnTo>
                    <a:pt x="1" y="522"/>
                  </a:lnTo>
                  <a:lnTo>
                    <a:pt x="20" y="541"/>
                  </a:lnTo>
                  <a:lnTo>
                    <a:pt x="59" y="580"/>
                  </a:lnTo>
                  <a:lnTo>
                    <a:pt x="117" y="599"/>
                  </a:lnTo>
                  <a:lnTo>
                    <a:pt x="252" y="599"/>
                  </a:lnTo>
                  <a:lnTo>
                    <a:pt x="1179" y="310"/>
                  </a:lnTo>
                  <a:lnTo>
                    <a:pt x="1295" y="271"/>
                  </a:lnTo>
                  <a:lnTo>
                    <a:pt x="1372" y="252"/>
                  </a:lnTo>
                  <a:lnTo>
                    <a:pt x="1430" y="213"/>
                  </a:lnTo>
                  <a:lnTo>
                    <a:pt x="1488" y="155"/>
                  </a:lnTo>
                  <a:lnTo>
                    <a:pt x="1488" y="117"/>
                  </a:lnTo>
                  <a:lnTo>
                    <a:pt x="1488" y="97"/>
                  </a:lnTo>
                  <a:lnTo>
                    <a:pt x="1468" y="59"/>
                  </a:lnTo>
                  <a:lnTo>
                    <a:pt x="1449" y="39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69"/>
            <p:cNvSpPr/>
            <p:nvPr/>
          </p:nvSpPr>
          <p:spPr>
            <a:xfrm>
              <a:off x="-1718962" y="2344375"/>
              <a:ext cx="586125" cy="311925"/>
            </a:xfrm>
            <a:custGeom>
              <a:avLst/>
              <a:gdLst/>
              <a:ahLst/>
              <a:cxnLst/>
              <a:rect l="l" t="t" r="r" b="b"/>
              <a:pathLst>
                <a:path w="23445" h="12477" extrusionOk="0">
                  <a:moveTo>
                    <a:pt x="22035" y="1"/>
                  </a:moveTo>
                  <a:lnTo>
                    <a:pt x="0" y="9502"/>
                  </a:lnTo>
                  <a:lnTo>
                    <a:pt x="174" y="9599"/>
                  </a:lnTo>
                  <a:lnTo>
                    <a:pt x="348" y="9695"/>
                  </a:lnTo>
                  <a:lnTo>
                    <a:pt x="502" y="9811"/>
                  </a:lnTo>
                  <a:lnTo>
                    <a:pt x="637" y="9908"/>
                  </a:lnTo>
                  <a:lnTo>
                    <a:pt x="869" y="10139"/>
                  </a:lnTo>
                  <a:lnTo>
                    <a:pt x="1062" y="10371"/>
                  </a:lnTo>
                  <a:lnTo>
                    <a:pt x="1217" y="10622"/>
                  </a:lnTo>
                  <a:lnTo>
                    <a:pt x="1313" y="10873"/>
                  </a:lnTo>
                  <a:lnTo>
                    <a:pt x="1391" y="11124"/>
                  </a:lnTo>
                  <a:lnTo>
                    <a:pt x="1449" y="11356"/>
                  </a:lnTo>
                  <a:lnTo>
                    <a:pt x="1468" y="11588"/>
                  </a:lnTo>
                  <a:lnTo>
                    <a:pt x="1468" y="11800"/>
                  </a:lnTo>
                  <a:lnTo>
                    <a:pt x="1468" y="11993"/>
                  </a:lnTo>
                  <a:lnTo>
                    <a:pt x="1449" y="12148"/>
                  </a:lnTo>
                  <a:lnTo>
                    <a:pt x="1410" y="12399"/>
                  </a:lnTo>
                  <a:lnTo>
                    <a:pt x="1371" y="12476"/>
                  </a:lnTo>
                  <a:lnTo>
                    <a:pt x="23444" y="2994"/>
                  </a:lnTo>
                  <a:lnTo>
                    <a:pt x="220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69"/>
            <p:cNvSpPr/>
            <p:nvPr/>
          </p:nvSpPr>
          <p:spPr>
            <a:xfrm>
              <a:off x="-1672612" y="2581425"/>
              <a:ext cx="11600" cy="4375"/>
            </a:xfrm>
            <a:custGeom>
              <a:avLst/>
              <a:gdLst/>
              <a:ahLst/>
              <a:cxnLst/>
              <a:rect l="l" t="t" r="r" b="b"/>
              <a:pathLst>
                <a:path w="464" h="175" extrusionOk="0">
                  <a:moveTo>
                    <a:pt x="290" y="1"/>
                  </a:moveTo>
                  <a:lnTo>
                    <a:pt x="251" y="20"/>
                  </a:lnTo>
                  <a:lnTo>
                    <a:pt x="174" y="39"/>
                  </a:lnTo>
                  <a:lnTo>
                    <a:pt x="97" y="59"/>
                  </a:lnTo>
                  <a:lnTo>
                    <a:pt x="39" y="97"/>
                  </a:lnTo>
                  <a:lnTo>
                    <a:pt x="0" y="136"/>
                  </a:lnTo>
                  <a:lnTo>
                    <a:pt x="0" y="155"/>
                  </a:lnTo>
                  <a:lnTo>
                    <a:pt x="19" y="175"/>
                  </a:lnTo>
                  <a:lnTo>
                    <a:pt x="212" y="175"/>
                  </a:lnTo>
                  <a:lnTo>
                    <a:pt x="290" y="136"/>
                  </a:lnTo>
                  <a:lnTo>
                    <a:pt x="367" y="117"/>
                  </a:lnTo>
                  <a:lnTo>
                    <a:pt x="425" y="78"/>
                  </a:lnTo>
                  <a:lnTo>
                    <a:pt x="464" y="59"/>
                  </a:lnTo>
                  <a:lnTo>
                    <a:pt x="464" y="39"/>
                  </a:lnTo>
                  <a:lnTo>
                    <a:pt x="444" y="20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69"/>
            <p:cNvSpPr/>
            <p:nvPr/>
          </p:nvSpPr>
          <p:spPr>
            <a:xfrm>
              <a:off x="-1643162" y="2606050"/>
              <a:ext cx="11600" cy="4850"/>
            </a:xfrm>
            <a:custGeom>
              <a:avLst/>
              <a:gdLst/>
              <a:ahLst/>
              <a:cxnLst/>
              <a:rect l="l" t="t" r="r" b="b"/>
              <a:pathLst>
                <a:path w="464" h="194" extrusionOk="0">
                  <a:moveTo>
                    <a:pt x="386" y="1"/>
                  </a:moveTo>
                  <a:lnTo>
                    <a:pt x="290" y="20"/>
                  </a:lnTo>
                  <a:lnTo>
                    <a:pt x="251" y="20"/>
                  </a:lnTo>
                  <a:lnTo>
                    <a:pt x="174" y="39"/>
                  </a:lnTo>
                  <a:lnTo>
                    <a:pt x="97" y="59"/>
                  </a:lnTo>
                  <a:lnTo>
                    <a:pt x="39" y="97"/>
                  </a:lnTo>
                  <a:lnTo>
                    <a:pt x="0" y="136"/>
                  </a:lnTo>
                  <a:lnTo>
                    <a:pt x="0" y="155"/>
                  </a:lnTo>
                  <a:lnTo>
                    <a:pt x="19" y="175"/>
                  </a:lnTo>
                  <a:lnTo>
                    <a:pt x="39" y="194"/>
                  </a:lnTo>
                  <a:lnTo>
                    <a:pt x="174" y="194"/>
                  </a:lnTo>
                  <a:lnTo>
                    <a:pt x="212" y="175"/>
                  </a:lnTo>
                  <a:lnTo>
                    <a:pt x="290" y="155"/>
                  </a:lnTo>
                  <a:lnTo>
                    <a:pt x="386" y="136"/>
                  </a:lnTo>
                  <a:lnTo>
                    <a:pt x="425" y="97"/>
                  </a:lnTo>
                  <a:lnTo>
                    <a:pt x="464" y="59"/>
                  </a:lnTo>
                  <a:lnTo>
                    <a:pt x="464" y="39"/>
                  </a:lnTo>
                  <a:lnTo>
                    <a:pt x="444" y="20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69"/>
            <p:cNvSpPr/>
            <p:nvPr/>
          </p:nvSpPr>
          <p:spPr>
            <a:xfrm>
              <a:off x="-1638337" y="2567925"/>
              <a:ext cx="11600" cy="4350"/>
            </a:xfrm>
            <a:custGeom>
              <a:avLst/>
              <a:gdLst/>
              <a:ahLst/>
              <a:cxnLst/>
              <a:rect l="l" t="t" r="r" b="b"/>
              <a:pathLst>
                <a:path w="464" h="174" extrusionOk="0">
                  <a:moveTo>
                    <a:pt x="290" y="0"/>
                  </a:moveTo>
                  <a:lnTo>
                    <a:pt x="251" y="19"/>
                  </a:lnTo>
                  <a:lnTo>
                    <a:pt x="155" y="39"/>
                  </a:lnTo>
                  <a:lnTo>
                    <a:pt x="77" y="58"/>
                  </a:lnTo>
                  <a:lnTo>
                    <a:pt x="39" y="97"/>
                  </a:lnTo>
                  <a:lnTo>
                    <a:pt x="0" y="135"/>
                  </a:lnTo>
                  <a:lnTo>
                    <a:pt x="0" y="155"/>
                  </a:lnTo>
                  <a:lnTo>
                    <a:pt x="39" y="174"/>
                  </a:lnTo>
                  <a:lnTo>
                    <a:pt x="58" y="174"/>
                  </a:lnTo>
                  <a:lnTo>
                    <a:pt x="174" y="155"/>
                  </a:lnTo>
                  <a:lnTo>
                    <a:pt x="193" y="155"/>
                  </a:lnTo>
                  <a:lnTo>
                    <a:pt x="290" y="135"/>
                  </a:lnTo>
                  <a:lnTo>
                    <a:pt x="367" y="97"/>
                  </a:lnTo>
                  <a:lnTo>
                    <a:pt x="425" y="77"/>
                  </a:lnTo>
                  <a:lnTo>
                    <a:pt x="464" y="39"/>
                  </a:lnTo>
                  <a:lnTo>
                    <a:pt x="464" y="19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69"/>
            <p:cNvSpPr/>
            <p:nvPr/>
          </p:nvSpPr>
          <p:spPr>
            <a:xfrm>
              <a:off x="-1664412" y="2622475"/>
              <a:ext cx="4850" cy="3400"/>
            </a:xfrm>
            <a:custGeom>
              <a:avLst/>
              <a:gdLst/>
              <a:ahLst/>
              <a:cxnLst/>
              <a:rect l="l" t="t" r="r" b="b"/>
              <a:pathLst>
                <a:path w="194" h="136" extrusionOk="0">
                  <a:moveTo>
                    <a:pt x="58" y="0"/>
                  </a:moveTo>
                  <a:lnTo>
                    <a:pt x="39" y="20"/>
                  </a:lnTo>
                  <a:lnTo>
                    <a:pt x="0" y="78"/>
                  </a:lnTo>
                  <a:lnTo>
                    <a:pt x="0" y="97"/>
                  </a:lnTo>
                  <a:lnTo>
                    <a:pt x="20" y="116"/>
                  </a:lnTo>
                  <a:lnTo>
                    <a:pt x="39" y="135"/>
                  </a:lnTo>
                  <a:lnTo>
                    <a:pt x="136" y="135"/>
                  </a:lnTo>
                  <a:lnTo>
                    <a:pt x="155" y="116"/>
                  </a:lnTo>
                  <a:lnTo>
                    <a:pt x="193" y="78"/>
                  </a:lnTo>
                  <a:lnTo>
                    <a:pt x="193" y="39"/>
                  </a:lnTo>
                  <a:lnTo>
                    <a:pt x="174" y="20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69"/>
            <p:cNvSpPr/>
            <p:nvPr/>
          </p:nvSpPr>
          <p:spPr>
            <a:xfrm>
              <a:off x="-1553862" y="2570800"/>
              <a:ext cx="5350" cy="3425"/>
            </a:xfrm>
            <a:custGeom>
              <a:avLst/>
              <a:gdLst/>
              <a:ahLst/>
              <a:cxnLst/>
              <a:rect l="l" t="t" r="r" b="b"/>
              <a:pathLst>
                <a:path w="214" h="137" extrusionOk="0">
                  <a:moveTo>
                    <a:pt x="136" y="1"/>
                  </a:moveTo>
                  <a:lnTo>
                    <a:pt x="78" y="20"/>
                  </a:lnTo>
                  <a:lnTo>
                    <a:pt x="39" y="40"/>
                  </a:lnTo>
                  <a:lnTo>
                    <a:pt x="20" y="59"/>
                  </a:lnTo>
                  <a:lnTo>
                    <a:pt x="1" y="98"/>
                  </a:lnTo>
                  <a:lnTo>
                    <a:pt x="20" y="117"/>
                  </a:lnTo>
                  <a:lnTo>
                    <a:pt x="39" y="136"/>
                  </a:lnTo>
                  <a:lnTo>
                    <a:pt x="78" y="136"/>
                  </a:lnTo>
                  <a:lnTo>
                    <a:pt x="155" y="117"/>
                  </a:lnTo>
                  <a:lnTo>
                    <a:pt x="174" y="98"/>
                  </a:lnTo>
                  <a:lnTo>
                    <a:pt x="213" y="78"/>
                  </a:lnTo>
                  <a:lnTo>
                    <a:pt x="213" y="40"/>
                  </a:lnTo>
                  <a:lnTo>
                    <a:pt x="194" y="2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69"/>
            <p:cNvSpPr/>
            <p:nvPr/>
          </p:nvSpPr>
          <p:spPr>
            <a:xfrm>
              <a:off x="-1549987" y="2538475"/>
              <a:ext cx="5325" cy="3400"/>
            </a:xfrm>
            <a:custGeom>
              <a:avLst/>
              <a:gdLst/>
              <a:ahLst/>
              <a:cxnLst/>
              <a:rect l="l" t="t" r="r" b="b"/>
              <a:pathLst>
                <a:path w="213" h="136" extrusionOk="0">
                  <a:moveTo>
                    <a:pt x="135" y="0"/>
                  </a:moveTo>
                  <a:lnTo>
                    <a:pt x="58" y="19"/>
                  </a:lnTo>
                  <a:lnTo>
                    <a:pt x="39" y="39"/>
                  </a:lnTo>
                  <a:lnTo>
                    <a:pt x="0" y="58"/>
                  </a:lnTo>
                  <a:lnTo>
                    <a:pt x="0" y="97"/>
                  </a:lnTo>
                  <a:lnTo>
                    <a:pt x="19" y="116"/>
                  </a:lnTo>
                  <a:lnTo>
                    <a:pt x="58" y="135"/>
                  </a:lnTo>
                  <a:lnTo>
                    <a:pt x="135" y="116"/>
                  </a:lnTo>
                  <a:lnTo>
                    <a:pt x="174" y="97"/>
                  </a:lnTo>
                  <a:lnTo>
                    <a:pt x="193" y="77"/>
                  </a:lnTo>
                  <a:lnTo>
                    <a:pt x="213" y="39"/>
                  </a:lnTo>
                  <a:lnTo>
                    <a:pt x="193" y="1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69"/>
            <p:cNvSpPr/>
            <p:nvPr/>
          </p:nvSpPr>
          <p:spPr>
            <a:xfrm>
              <a:off x="-1507512" y="2553925"/>
              <a:ext cx="12100" cy="6300"/>
            </a:xfrm>
            <a:custGeom>
              <a:avLst/>
              <a:gdLst/>
              <a:ahLst/>
              <a:cxnLst/>
              <a:rect l="l" t="t" r="r" b="b"/>
              <a:pathLst>
                <a:path w="484" h="252" extrusionOk="0">
                  <a:moveTo>
                    <a:pt x="213" y="0"/>
                  </a:moveTo>
                  <a:lnTo>
                    <a:pt x="136" y="19"/>
                  </a:lnTo>
                  <a:lnTo>
                    <a:pt x="97" y="58"/>
                  </a:lnTo>
                  <a:lnTo>
                    <a:pt x="20" y="116"/>
                  </a:lnTo>
                  <a:lnTo>
                    <a:pt x="1" y="135"/>
                  </a:lnTo>
                  <a:lnTo>
                    <a:pt x="1" y="174"/>
                  </a:lnTo>
                  <a:lnTo>
                    <a:pt x="20" y="193"/>
                  </a:lnTo>
                  <a:lnTo>
                    <a:pt x="59" y="212"/>
                  </a:lnTo>
                  <a:lnTo>
                    <a:pt x="97" y="251"/>
                  </a:lnTo>
                  <a:lnTo>
                    <a:pt x="252" y="251"/>
                  </a:lnTo>
                  <a:lnTo>
                    <a:pt x="348" y="212"/>
                  </a:lnTo>
                  <a:lnTo>
                    <a:pt x="387" y="193"/>
                  </a:lnTo>
                  <a:lnTo>
                    <a:pt x="464" y="135"/>
                  </a:lnTo>
                  <a:lnTo>
                    <a:pt x="483" y="116"/>
                  </a:lnTo>
                  <a:lnTo>
                    <a:pt x="483" y="77"/>
                  </a:lnTo>
                  <a:lnTo>
                    <a:pt x="464" y="58"/>
                  </a:lnTo>
                  <a:lnTo>
                    <a:pt x="425" y="19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69"/>
            <p:cNvSpPr/>
            <p:nvPr/>
          </p:nvSpPr>
          <p:spPr>
            <a:xfrm>
              <a:off x="-1468412" y="2497900"/>
              <a:ext cx="4850" cy="3425"/>
            </a:xfrm>
            <a:custGeom>
              <a:avLst/>
              <a:gdLst/>
              <a:ahLst/>
              <a:cxnLst/>
              <a:rect l="l" t="t" r="r" b="b"/>
              <a:pathLst>
                <a:path w="194" h="137" extrusionOk="0">
                  <a:moveTo>
                    <a:pt x="78" y="1"/>
                  </a:moveTo>
                  <a:lnTo>
                    <a:pt x="39" y="20"/>
                  </a:lnTo>
                  <a:lnTo>
                    <a:pt x="1" y="78"/>
                  </a:lnTo>
                  <a:lnTo>
                    <a:pt x="1" y="97"/>
                  </a:lnTo>
                  <a:lnTo>
                    <a:pt x="20" y="117"/>
                  </a:lnTo>
                  <a:lnTo>
                    <a:pt x="59" y="136"/>
                  </a:lnTo>
                  <a:lnTo>
                    <a:pt x="136" y="136"/>
                  </a:lnTo>
                  <a:lnTo>
                    <a:pt x="175" y="117"/>
                  </a:lnTo>
                  <a:lnTo>
                    <a:pt x="194" y="78"/>
                  </a:lnTo>
                  <a:lnTo>
                    <a:pt x="194" y="40"/>
                  </a:lnTo>
                  <a:lnTo>
                    <a:pt x="194" y="2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69"/>
            <p:cNvSpPr/>
            <p:nvPr/>
          </p:nvSpPr>
          <p:spPr>
            <a:xfrm>
              <a:off x="-1450537" y="2517700"/>
              <a:ext cx="11125" cy="6800"/>
            </a:xfrm>
            <a:custGeom>
              <a:avLst/>
              <a:gdLst/>
              <a:ahLst/>
              <a:cxnLst/>
              <a:rect l="l" t="t" r="r" b="b"/>
              <a:pathLst>
                <a:path w="445" h="272" extrusionOk="0">
                  <a:moveTo>
                    <a:pt x="271" y="1"/>
                  </a:moveTo>
                  <a:lnTo>
                    <a:pt x="155" y="39"/>
                  </a:lnTo>
                  <a:lnTo>
                    <a:pt x="97" y="59"/>
                  </a:lnTo>
                  <a:lnTo>
                    <a:pt x="39" y="117"/>
                  </a:lnTo>
                  <a:lnTo>
                    <a:pt x="0" y="155"/>
                  </a:lnTo>
                  <a:lnTo>
                    <a:pt x="0" y="194"/>
                  </a:lnTo>
                  <a:lnTo>
                    <a:pt x="0" y="213"/>
                  </a:lnTo>
                  <a:lnTo>
                    <a:pt x="0" y="232"/>
                  </a:lnTo>
                  <a:lnTo>
                    <a:pt x="58" y="271"/>
                  </a:lnTo>
                  <a:lnTo>
                    <a:pt x="174" y="271"/>
                  </a:lnTo>
                  <a:lnTo>
                    <a:pt x="290" y="232"/>
                  </a:lnTo>
                  <a:lnTo>
                    <a:pt x="348" y="213"/>
                  </a:lnTo>
                  <a:lnTo>
                    <a:pt x="406" y="155"/>
                  </a:lnTo>
                  <a:lnTo>
                    <a:pt x="445" y="117"/>
                  </a:lnTo>
                  <a:lnTo>
                    <a:pt x="445" y="78"/>
                  </a:lnTo>
                  <a:lnTo>
                    <a:pt x="445" y="59"/>
                  </a:lnTo>
                  <a:lnTo>
                    <a:pt x="445" y="39"/>
                  </a:lnTo>
                  <a:lnTo>
                    <a:pt x="38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69"/>
            <p:cNvSpPr/>
            <p:nvPr/>
          </p:nvSpPr>
          <p:spPr>
            <a:xfrm>
              <a:off x="-1403237" y="2462675"/>
              <a:ext cx="11625" cy="5325"/>
            </a:xfrm>
            <a:custGeom>
              <a:avLst/>
              <a:gdLst/>
              <a:ahLst/>
              <a:cxnLst/>
              <a:rect l="l" t="t" r="r" b="b"/>
              <a:pathLst>
                <a:path w="465" h="213" extrusionOk="0">
                  <a:moveTo>
                    <a:pt x="387" y="0"/>
                  </a:moveTo>
                  <a:lnTo>
                    <a:pt x="291" y="19"/>
                  </a:lnTo>
                  <a:lnTo>
                    <a:pt x="252" y="19"/>
                  </a:lnTo>
                  <a:lnTo>
                    <a:pt x="155" y="39"/>
                  </a:lnTo>
                  <a:lnTo>
                    <a:pt x="78" y="77"/>
                  </a:lnTo>
                  <a:lnTo>
                    <a:pt x="39" y="116"/>
                  </a:lnTo>
                  <a:lnTo>
                    <a:pt x="1" y="155"/>
                  </a:lnTo>
                  <a:lnTo>
                    <a:pt x="1" y="174"/>
                  </a:lnTo>
                  <a:lnTo>
                    <a:pt x="20" y="193"/>
                  </a:lnTo>
                  <a:lnTo>
                    <a:pt x="39" y="213"/>
                  </a:lnTo>
                  <a:lnTo>
                    <a:pt x="213" y="213"/>
                  </a:lnTo>
                  <a:lnTo>
                    <a:pt x="291" y="193"/>
                  </a:lnTo>
                  <a:lnTo>
                    <a:pt x="368" y="155"/>
                  </a:lnTo>
                  <a:lnTo>
                    <a:pt x="426" y="116"/>
                  </a:lnTo>
                  <a:lnTo>
                    <a:pt x="464" y="77"/>
                  </a:lnTo>
                  <a:lnTo>
                    <a:pt x="464" y="58"/>
                  </a:lnTo>
                  <a:lnTo>
                    <a:pt x="445" y="39"/>
                  </a:lnTo>
                  <a:lnTo>
                    <a:pt x="426" y="19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69"/>
            <p:cNvSpPr/>
            <p:nvPr/>
          </p:nvSpPr>
          <p:spPr>
            <a:xfrm>
              <a:off x="-1366062" y="2498875"/>
              <a:ext cx="4850" cy="3900"/>
            </a:xfrm>
            <a:custGeom>
              <a:avLst/>
              <a:gdLst/>
              <a:ahLst/>
              <a:cxnLst/>
              <a:rect l="l" t="t" r="r" b="b"/>
              <a:pathLst>
                <a:path w="194" h="156" extrusionOk="0">
                  <a:moveTo>
                    <a:pt x="78" y="1"/>
                  </a:moveTo>
                  <a:lnTo>
                    <a:pt x="39" y="20"/>
                  </a:lnTo>
                  <a:lnTo>
                    <a:pt x="20" y="39"/>
                  </a:lnTo>
                  <a:lnTo>
                    <a:pt x="1" y="78"/>
                  </a:lnTo>
                  <a:lnTo>
                    <a:pt x="1" y="97"/>
                  </a:lnTo>
                  <a:lnTo>
                    <a:pt x="20" y="136"/>
                  </a:lnTo>
                  <a:lnTo>
                    <a:pt x="59" y="155"/>
                  </a:lnTo>
                  <a:lnTo>
                    <a:pt x="136" y="155"/>
                  </a:lnTo>
                  <a:lnTo>
                    <a:pt x="175" y="136"/>
                  </a:lnTo>
                  <a:lnTo>
                    <a:pt x="194" y="97"/>
                  </a:lnTo>
                  <a:lnTo>
                    <a:pt x="194" y="78"/>
                  </a:lnTo>
                  <a:lnTo>
                    <a:pt x="194" y="39"/>
                  </a:lnTo>
                  <a:lnTo>
                    <a:pt x="194" y="2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69"/>
            <p:cNvSpPr/>
            <p:nvPr/>
          </p:nvSpPr>
          <p:spPr>
            <a:xfrm>
              <a:off x="-1244387" y="2385900"/>
              <a:ext cx="11600" cy="6300"/>
            </a:xfrm>
            <a:custGeom>
              <a:avLst/>
              <a:gdLst/>
              <a:ahLst/>
              <a:cxnLst/>
              <a:rect l="l" t="t" r="r" b="b"/>
              <a:pathLst>
                <a:path w="464" h="252" extrusionOk="0">
                  <a:moveTo>
                    <a:pt x="290" y="1"/>
                  </a:moveTo>
                  <a:lnTo>
                    <a:pt x="213" y="20"/>
                  </a:lnTo>
                  <a:lnTo>
                    <a:pt x="136" y="39"/>
                  </a:lnTo>
                  <a:lnTo>
                    <a:pt x="78" y="59"/>
                  </a:lnTo>
                  <a:lnTo>
                    <a:pt x="0" y="117"/>
                  </a:lnTo>
                  <a:lnTo>
                    <a:pt x="0" y="136"/>
                  </a:lnTo>
                  <a:lnTo>
                    <a:pt x="0" y="174"/>
                  </a:lnTo>
                  <a:lnTo>
                    <a:pt x="0" y="194"/>
                  </a:lnTo>
                  <a:lnTo>
                    <a:pt x="39" y="213"/>
                  </a:lnTo>
                  <a:lnTo>
                    <a:pt x="97" y="232"/>
                  </a:lnTo>
                  <a:lnTo>
                    <a:pt x="155" y="252"/>
                  </a:lnTo>
                  <a:lnTo>
                    <a:pt x="232" y="232"/>
                  </a:lnTo>
                  <a:lnTo>
                    <a:pt x="329" y="213"/>
                  </a:lnTo>
                  <a:lnTo>
                    <a:pt x="367" y="194"/>
                  </a:lnTo>
                  <a:lnTo>
                    <a:pt x="445" y="136"/>
                  </a:lnTo>
                  <a:lnTo>
                    <a:pt x="464" y="117"/>
                  </a:lnTo>
                  <a:lnTo>
                    <a:pt x="464" y="78"/>
                  </a:lnTo>
                  <a:lnTo>
                    <a:pt x="445" y="59"/>
                  </a:lnTo>
                  <a:lnTo>
                    <a:pt x="406" y="39"/>
                  </a:lnTo>
                  <a:lnTo>
                    <a:pt x="367" y="20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69"/>
            <p:cNvSpPr/>
            <p:nvPr/>
          </p:nvSpPr>
          <p:spPr>
            <a:xfrm>
              <a:off x="-1232312" y="2432725"/>
              <a:ext cx="4850" cy="3900"/>
            </a:xfrm>
            <a:custGeom>
              <a:avLst/>
              <a:gdLst/>
              <a:ahLst/>
              <a:cxnLst/>
              <a:rect l="l" t="t" r="r" b="b"/>
              <a:pathLst>
                <a:path w="194" h="156" extrusionOk="0">
                  <a:moveTo>
                    <a:pt x="77" y="1"/>
                  </a:moveTo>
                  <a:lnTo>
                    <a:pt x="39" y="20"/>
                  </a:lnTo>
                  <a:lnTo>
                    <a:pt x="0" y="78"/>
                  </a:lnTo>
                  <a:lnTo>
                    <a:pt x="0" y="97"/>
                  </a:lnTo>
                  <a:lnTo>
                    <a:pt x="19" y="117"/>
                  </a:lnTo>
                  <a:lnTo>
                    <a:pt x="39" y="136"/>
                  </a:lnTo>
                  <a:lnTo>
                    <a:pt x="97" y="155"/>
                  </a:lnTo>
                  <a:lnTo>
                    <a:pt x="135" y="136"/>
                  </a:lnTo>
                  <a:lnTo>
                    <a:pt x="155" y="117"/>
                  </a:lnTo>
                  <a:lnTo>
                    <a:pt x="193" y="78"/>
                  </a:lnTo>
                  <a:lnTo>
                    <a:pt x="193" y="39"/>
                  </a:lnTo>
                  <a:lnTo>
                    <a:pt x="174" y="2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69"/>
            <p:cNvSpPr/>
            <p:nvPr/>
          </p:nvSpPr>
          <p:spPr>
            <a:xfrm>
              <a:off x="-1195637" y="2392175"/>
              <a:ext cx="11125" cy="8225"/>
            </a:xfrm>
            <a:custGeom>
              <a:avLst/>
              <a:gdLst/>
              <a:ahLst/>
              <a:cxnLst/>
              <a:rect l="l" t="t" r="r" b="b"/>
              <a:pathLst>
                <a:path w="445" h="329" extrusionOk="0">
                  <a:moveTo>
                    <a:pt x="271" y="1"/>
                  </a:moveTo>
                  <a:lnTo>
                    <a:pt x="194" y="20"/>
                  </a:lnTo>
                  <a:lnTo>
                    <a:pt x="136" y="39"/>
                  </a:lnTo>
                  <a:lnTo>
                    <a:pt x="39" y="97"/>
                  </a:lnTo>
                  <a:lnTo>
                    <a:pt x="20" y="136"/>
                  </a:lnTo>
                  <a:lnTo>
                    <a:pt x="1" y="174"/>
                  </a:lnTo>
                  <a:lnTo>
                    <a:pt x="1" y="213"/>
                  </a:lnTo>
                  <a:lnTo>
                    <a:pt x="20" y="252"/>
                  </a:lnTo>
                  <a:lnTo>
                    <a:pt x="39" y="290"/>
                  </a:lnTo>
                  <a:lnTo>
                    <a:pt x="97" y="329"/>
                  </a:lnTo>
                  <a:lnTo>
                    <a:pt x="271" y="329"/>
                  </a:lnTo>
                  <a:lnTo>
                    <a:pt x="329" y="310"/>
                  </a:lnTo>
                  <a:lnTo>
                    <a:pt x="406" y="232"/>
                  </a:lnTo>
                  <a:lnTo>
                    <a:pt x="426" y="213"/>
                  </a:lnTo>
                  <a:lnTo>
                    <a:pt x="445" y="174"/>
                  </a:lnTo>
                  <a:lnTo>
                    <a:pt x="445" y="136"/>
                  </a:lnTo>
                  <a:lnTo>
                    <a:pt x="445" y="97"/>
                  </a:lnTo>
                  <a:lnTo>
                    <a:pt x="406" y="39"/>
                  </a:lnTo>
                  <a:lnTo>
                    <a:pt x="348" y="20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69"/>
            <p:cNvSpPr/>
            <p:nvPr/>
          </p:nvSpPr>
          <p:spPr>
            <a:xfrm>
              <a:off x="-1772562" y="2257975"/>
              <a:ext cx="697650" cy="484725"/>
            </a:xfrm>
            <a:custGeom>
              <a:avLst/>
              <a:gdLst/>
              <a:ahLst/>
              <a:cxnLst/>
              <a:rect l="l" t="t" r="r" b="b"/>
              <a:pathLst>
                <a:path w="27906" h="19389" extrusionOk="0">
                  <a:moveTo>
                    <a:pt x="22405" y="684"/>
                  </a:moveTo>
                  <a:lnTo>
                    <a:pt x="23889" y="3882"/>
                  </a:lnTo>
                  <a:lnTo>
                    <a:pt x="26457" y="9405"/>
                  </a:lnTo>
                  <a:lnTo>
                    <a:pt x="26948" y="10500"/>
                  </a:lnTo>
                  <a:lnTo>
                    <a:pt x="26948" y="10500"/>
                  </a:lnTo>
                  <a:lnTo>
                    <a:pt x="25067" y="11220"/>
                  </a:lnTo>
                  <a:lnTo>
                    <a:pt x="19698" y="13267"/>
                  </a:lnTo>
                  <a:lnTo>
                    <a:pt x="13229" y="15739"/>
                  </a:lnTo>
                  <a:lnTo>
                    <a:pt x="7629" y="17863"/>
                  </a:lnTo>
                  <a:lnTo>
                    <a:pt x="5775" y="18578"/>
                  </a:lnTo>
                  <a:lnTo>
                    <a:pt x="5679" y="18612"/>
                  </a:lnTo>
                  <a:lnTo>
                    <a:pt x="5679" y="18612"/>
                  </a:lnTo>
                  <a:lnTo>
                    <a:pt x="5697" y="18558"/>
                  </a:lnTo>
                  <a:lnTo>
                    <a:pt x="5736" y="18230"/>
                  </a:lnTo>
                  <a:lnTo>
                    <a:pt x="5755" y="17921"/>
                  </a:lnTo>
                  <a:lnTo>
                    <a:pt x="5736" y="17767"/>
                  </a:lnTo>
                  <a:lnTo>
                    <a:pt x="5717" y="17612"/>
                  </a:lnTo>
                  <a:lnTo>
                    <a:pt x="5678" y="17458"/>
                  </a:lnTo>
                  <a:lnTo>
                    <a:pt x="5620" y="17303"/>
                  </a:lnTo>
                  <a:lnTo>
                    <a:pt x="5562" y="17168"/>
                  </a:lnTo>
                  <a:lnTo>
                    <a:pt x="5485" y="17014"/>
                  </a:lnTo>
                  <a:lnTo>
                    <a:pt x="5408" y="16878"/>
                  </a:lnTo>
                  <a:lnTo>
                    <a:pt x="5311" y="16743"/>
                  </a:lnTo>
                  <a:lnTo>
                    <a:pt x="5118" y="16531"/>
                  </a:lnTo>
                  <a:lnTo>
                    <a:pt x="4886" y="16338"/>
                  </a:lnTo>
                  <a:lnTo>
                    <a:pt x="4655" y="16183"/>
                  </a:lnTo>
                  <a:lnTo>
                    <a:pt x="4384" y="16067"/>
                  </a:lnTo>
                  <a:lnTo>
                    <a:pt x="4114" y="15990"/>
                  </a:lnTo>
                  <a:lnTo>
                    <a:pt x="3824" y="15932"/>
                  </a:lnTo>
                  <a:lnTo>
                    <a:pt x="3772" y="15925"/>
                  </a:lnTo>
                  <a:lnTo>
                    <a:pt x="3772" y="15925"/>
                  </a:lnTo>
                  <a:lnTo>
                    <a:pt x="3882" y="15720"/>
                  </a:lnTo>
                  <a:lnTo>
                    <a:pt x="3959" y="15469"/>
                  </a:lnTo>
                  <a:lnTo>
                    <a:pt x="4017" y="15198"/>
                  </a:lnTo>
                  <a:lnTo>
                    <a:pt x="4037" y="14909"/>
                  </a:lnTo>
                  <a:lnTo>
                    <a:pt x="4017" y="14638"/>
                  </a:lnTo>
                  <a:lnTo>
                    <a:pt x="3979" y="14368"/>
                  </a:lnTo>
                  <a:lnTo>
                    <a:pt x="3882" y="14117"/>
                  </a:lnTo>
                  <a:lnTo>
                    <a:pt x="3766" y="13885"/>
                  </a:lnTo>
                  <a:lnTo>
                    <a:pt x="3631" y="13653"/>
                  </a:lnTo>
                  <a:lnTo>
                    <a:pt x="3457" y="13460"/>
                  </a:lnTo>
                  <a:lnTo>
                    <a:pt x="3264" y="13286"/>
                  </a:lnTo>
                  <a:lnTo>
                    <a:pt x="3071" y="13132"/>
                  </a:lnTo>
                  <a:lnTo>
                    <a:pt x="2839" y="13016"/>
                  </a:lnTo>
                  <a:lnTo>
                    <a:pt x="2608" y="12900"/>
                  </a:lnTo>
                  <a:lnTo>
                    <a:pt x="2586" y="12893"/>
                  </a:lnTo>
                  <a:lnTo>
                    <a:pt x="2586" y="12893"/>
                  </a:lnTo>
                  <a:lnTo>
                    <a:pt x="2608" y="12842"/>
                  </a:lnTo>
                  <a:lnTo>
                    <a:pt x="2685" y="12553"/>
                  </a:lnTo>
                  <a:lnTo>
                    <a:pt x="2723" y="12263"/>
                  </a:lnTo>
                  <a:lnTo>
                    <a:pt x="2723" y="11993"/>
                  </a:lnTo>
                  <a:lnTo>
                    <a:pt x="2704" y="11703"/>
                  </a:lnTo>
                  <a:lnTo>
                    <a:pt x="2627" y="11433"/>
                  </a:lnTo>
                  <a:lnTo>
                    <a:pt x="2511" y="11162"/>
                  </a:lnTo>
                  <a:lnTo>
                    <a:pt x="2357" y="10911"/>
                  </a:lnTo>
                  <a:lnTo>
                    <a:pt x="2202" y="10699"/>
                  </a:lnTo>
                  <a:lnTo>
                    <a:pt x="2009" y="10525"/>
                  </a:lnTo>
                  <a:lnTo>
                    <a:pt x="1816" y="10370"/>
                  </a:lnTo>
                  <a:lnTo>
                    <a:pt x="1584" y="10235"/>
                  </a:lnTo>
                  <a:lnTo>
                    <a:pt x="1352" y="10119"/>
                  </a:lnTo>
                  <a:lnTo>
                    <a:pt x="1348" y="10118"/>
                  </a:lnTo>
                  <a:lnTo>
                    <a:pt x="1348" y="10118"/>
                  </a:lnTo>
                  <a:lnTo>
                    <a:pt x="2839" y="9443"/>
                  </a:lnTo>
                  <a:lnTo>
                    <a:pt x="8150" y="7068"/>
                  </a:lnTo>
                  <a:lnTo>
                    <a:pt x="14600" y="4191"/>
                  </a:lnTo>
                  <a:lnTo>
                    <a:pt x="20142" y="1699"/>
                  </a:lnTo>
                  <a:lnTo>
                    <a:pt x="21494" y="1101"/>
                  </a:lnTo>
                  <a:lnTo>
                    <a:pt x="22405" y="684"/>
                  </a:lnTo>
                  <a:close/>
                  <a:moveTo>
                    <a:pt x="22769" y="0"/>
                  </a:moveTo>
                  <a:lnTo>
                    <a:pt x="22634" y="19"/>
                  </a:lnTo>
                  <a:lnTo>
                    <a:pt x="22518" y="58"/>
                  </a:lnTo>
                  <a:lnTo>
                    <a:pt x="20316" y="1062"/>
                  </a:lnTo>
                  <a:lnTo>
                    <a:pt x="14986" y="3438"/>
                  </a:lnTo>
                  <a:lnTo>
                    <a:pt x="8556" y="6315"/>
                  </a:lnTo>
                  <a:lnTo>
                    <a:pt x="2994" y="8806"/>
                  </a:lnTo>
                  <a:lnTo>
                    <a:pt x="1642" y="9405"/>
                  </a:lnTo>
                  <a:lnTo>
                    <a:pt x="310" y="10003"/>
                  </a:lnTo>
                  <a:lnTo>
                    <a:pt x="271" y="10023"/>
                  </a:lnTo>
                  <a:lnTo>
                    <a:pt x="174" y="10081"/>
                  </a:lnTo>
                  <a:lnTo>
                    <a:pt x="97" y="10139"/>
                  </a:lnTo>
                  <a:lnTo>
                    <a:pt x="39" y="10216"/>
                  </a:lnTo>
                  <a:lnTo>
                    <a:pt x="20" y="10274"/>
                  </a:lnTo>
                  <a:lnTo>
                    <a:pt x="1" y="10312"/>
                  </a:lnTo>
                  <a:lnTo>
                    <a:pt x="20" y="10370"/>
                  </a:lnTo>
                  <a:lnTo>
                    <a:pt x="39" y="10409"/>
                  </a:lnTo>
                  <a:lnTo>
                    <a:pt x="97" y="10467"/>
                  </a:lnTo>
                  <a:lnTo>
                    <a:pt x="194" y="10486"/>
                  </a:lnTo>
                  <a:lnTo>
                    <a:pt x="271" y="10506"/>
                  </a:lnTo>
                  <a:lnTo>
                    <a:pt x="503" y="10525"/>
                  </a:lnTo>
                  <a:lnTo>
                    <a:pt x="715" y="10583"/>
                  </a:lnTo>
                  <a:lnTo>
                    <a:pt x="908" y="10679"/>
                  </a:lnTo>
                  <a:lnTo>
                    <a:pt x="1101" y="10776"/>
                  </a:lnTo>
                  <a:lnTo>
                    <a:pt x="1256" y="10911"/>
                  </a:lnTo>
                  <a:lnTo>
                    <a:pt x="1410" y="11066"/>
                  </a:lnTo>
                  <a:lnTo>
                    <a:pt x="1545" y="11220"/>
                  </a:lnTo>
                  <a:lnTo>
                    <a:pt x="1642" y="11413"/>
                  </a:lnTo>
                  <a:lnTo>
                    <a:pt x="1739" y="11606"/>
                  </a:lnTo>
                  <a:lnTo>
                    <a:pt x="1797" y="11799"/>
                  </a:lnTo>
                  <a:lnTo>
                    <a:pt x="1835" y="12012"/>
                  </a:lnTo>
                  <a:lnTo>
                    <a:pt x="1854" y="12224"/>
                  </a:lnTo>
                  <a:lnTo>
                    <a:pt x="1854" y="12437"/>
                  </a:lnTo>
                  <a:lnTo>
                    <a:pt x="1835" y="12649"/>
                  </a:lnTo>
                  <a:lnTo>
                    <a:pt x="1777" y="12862"/>
                  </a:lnTo>
                  <a:lnTo>
                    <a:pt x="1681" y="13055"/>
                  </a:lnTo>
                  <a:lnTo>
                    <a:pt x="1661" y="13151"/>
                  </a:lnTo>
                  <a:lnTo>
                    <a:pt x="1681" y="13229"/>
                  </a:lnTo>
                  <a:lnTo>
                    <a:pt x="1739" y="13306"/>
                  </a:lnTo>
                  <a:lnTo>
                    <a:pt x="1835" y="13344"/>
                  </a:lnTo>
                  <a:lnTo>
                    <a:pt x="2028" y="13402"/>
                  </a:lnTo>
                  <a:lnTo>
                    <a:pt x="2221" y="13480"/>
                  </a:lnTo>
                  <a:lnTo>
                    <a:pt x="2395" y="13595"/>
                  </a:lnTo>
                  <a:lnTo>
                    <a:pt x="2569" y="13731"/>
                  </a:lnTo>
                  <a:lnTo>
                    <a:pt x="2723" y="13866"/>
                  </a:lnTo>
                  <a:lnTo>
                    <a:pt x="2839" y="14040"/>
                  </a:lnTo>
                  <a:lnTo>
                    <a:pt x="2955" y="14213"/>
                  </a:lnTo>
                  <a:lnTo>
                    <a:pt x="3052" y="14407"/>
                  </a:lnTo>
                  <a:lnTo>
                    <a:pt x="3110" y="14638"/>
                  </a:lnTo>
                  <a:lnTo>
                    <a:pt x="3148" y="14851"/>
                  </a:lnTo>
                  <a:lnTo>
                    <a:pt x="3168" y="15082"/>
                  </a:lnTo>
                  <a:lnTo>
                    <a:pt x="3148" y="15314"/>
                  </a:lnTo>
                  <a:lnTo>
                    <a:pt x="3090" y="15527"/>
                  </a:lnTo>
                  <a:lnTo>
                    <a:pt x="3032" y="15739"/>
                  </a:lnTo>
                  <a:lnTo>
                    <a:pt x="2917" y="15951"/>
                  </a:lnTo>
                  <a:lnTo>
                    <a:pt x="2801" y="16145"/>
                  </a:lnTo>
                  <a:lnTo>
                    <a:pt x="2762" y="16222"/>
                  </a:lnTo>
                  <a:lnTo>
                    <a:pt x="2762" y="16299"/>
                  </a:lnTo>
                  <a:lnTo>
                    <a:pt x="2801" y="16338"/>
                  </a:lnTo>
                  <a:lnTo>
                    <a:pt x="2859" y="16396"/>
                  </a:lnTo>
                  <a:lnTo>
                    <a:pt x="2936" y="16415"/>
                  </a:lnTo>
                  <a:lnTo>
                    <a:pt x="3013" y="16434"/>
                  </a:lnTo>
                  <a:lnTo>
                    <a:pt x="3361" y="16434"/>
                  </a:lnTo>
                  <a:lnTo>
                    <a:pt x="3554" y="16473"/>
                  </a:lnTo>
                  <a:lnTo>
                    <a:pt x="3747" y="16531"/>
                  </a:lnTo>
                  <a:lnTo>
                    <a:pt x="3940" y="16608"/>
                  </a:lnTo>
                  <a:lnTo>
                    <a:pt x="4114" y="16724"/>
                  </a:lnTo>
                  <a:lnTo>
                    <a:pt x="4268" y="16840"/>
                  </a:lnTo>
                  <a:lnTo>
                    <a:pt x="4423" y="16994"/>
                  </a:lnTo>
                  <a:lnTo>
                    <a:pt x="4558" y="17149"/>
                  </a:lnTo>
                  <a:lnTo>
                    <a:pt x="4693" y="17361"/>
                  </a:lnTo>
                  <a:lnTo>
                    <a:pt x="4790" y="17612"/>
                  </a:lnTo>
                  <a:lnTo>
                    <a:pt x="4867" y="17863"/>
                  </a:lnTo>
                  <a:lnTo>
                    <a:pt x="4886" y="18114"/>
                  </a:lnTo>
                  <a:lnTo>
                    <a:pt x="4886" y="18365"/>
                  </a:lnTo>
                  <a:lnTo>
                    <a:pt x="4828" y="18616"/>
                  </a:lnTo>
                  <a:lnTo>
                    <a:pt x="4751" y="18867"/>
                  </a:lnTo>
                  <a:lnTo>
                    <a:pt x="4635" y="19099"/>
                  </a:lnTo>
                  <a:lnTo>
                    <a:pt x="4616" y="19176"/>
                  </a:lnTo>
                  <a:lnTo>
                    <a:pt x="4635" y="19254"/>
                  </a:lnTo>
                  <a:lnTo>
                    <a:pt x="4674" y="19312"/>
                  </a:lnTo>
                  <a:lnTo>
                    <a:pt x="4751" y="19370"/>
                  </a:lnTo>
                  <a:lnTo>
                    <a:pt x="4867" y="19389"/>
                  </a:lnTo>
                  <a:lnTo>
                    <a:pt x="4983" y="19389"/>
                  </a:lnTo>
                  <a:lnTo>
                    <a:pt x="5118" y="19370"/>
                  </a:lnTo>
                  <a:lnTo>
                    <a:pt x="5234" y="19331"/>
                  </a:lnTo>
                  <a:lnTo>
                    <a:pt x="7455" y="18481"/>
                  </a:lnTo>
                  <a:lnTo>
                    <a:pt x="12823" y="16434"/>
                  </a:lnTo>
                  <a:lnTo>
                    <a:pt x="19293" y="13962"/>
                  </a:lnTo>
                  <a:lnTo>
                    <a:pt x="24893" y="11838"/>
                  </a:lnTo>
                  <a:lnTo>
                    <a:pt x="26264" y="11317"/>
                  </a:lnTo>
                  <a:lnTo>
                    <a:pt x="26940" y="11066"/>
                  </a:lnTo>
                  <a:lnTo>
                    <a:pt x="27616" y="10795"/>
                  </a:lnTo>
                  <a:lnTo>
                    <a:pt x="27655" y="10776"/>
                  </a:lnTo>
                  <a:lnTo>
                    <a:pt x="27732" y="10737"/>
                  </a:lnTo>
                  <a:lnTo>
                    <a:pt x="27828" y="10660"/>
                  </a:lnTo>
                  <a:lnTo>
                    <a:pt x="27867" y="10602"/>
                  </a:lnTo>
                  <a:lnTo>
                    <a:pt x="27906" y="10564"/>
                  </a:lnTo>
                  <a:lnTo>
                    <a:pt x="27906" y="10506"/>
                  </a:lnTo>
                  <a:lnTo>
                    <a:pt x="27906" y="10467"/>
                  </a:lnTo>
                  <a:lnTo>
                    <a:pt x="26284" y="6972"/>
                  </a:lnTo>
                  <a:lnTo>
                    <a:pt x="23734" y="1429"/>
                  </a:lnTo>
                  <a:lnTo>
                    <a:pt x="23136" y="155"/>
                  </a:lnTo>
                  <a:lnTo>
                    <a:pt x="23097" y="97"/>
                  </a:lnTo>
                  <a:lnTo>
                    <a:pt x="23059" y="39"/>
                  </a:lnTo>
                  <a:lnTo>
                    <a:pt x="22981" y="19"/>
                  </a:lnTo>
                  <a:lnTo>
                    <a:pt x="2292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5" name="Google Shape;8495;p69"/>
          <p:cNvGrpSpPr/>
          <p:nvPr/>
        </p:nvGrpSpPr>
        <p:grpSpPr>
          <a:xfrm>
            <a:off x="7205409" y="2280946"/>
            <a:ext cx="727700" cy="694534"/>
            <a:chOff x="-817047" y="4967910"/>
            <a:chExt cx="2392175" cy="2283150"/>
          </a:xfrm>
        </p:grpSpPr>
        <p:sp>
          <p:nvSpPr>
            <p:cNvPr id="8496" name="Google Shape;8496;p69"/>
            <p:cNvSpPr/>
            <p:nvPr/>
          </p:nvSpPr>
          <p:spPr>
            <a:xfrm>
              <a:off x="-817047" y="4967910"/>
              <a:ext cx="2392175" cy="1872300"/>
            </a:xfrm>
            <a:custGeom>
              <a:avLst/>
              <a:gdLst/>
              <a:ahLst/>
              <a:cxnLst/>
              <a:rect l="l" t="t" r="r" b="b"/>
              <a:pathLst>
                <a:path w="95687" h="74892" extrusionOk="0">
                  <a:moveTo>
                    <a:pt x="50228" y="1036"/>
                  </a:moveTo>
                  <a:lnTo>
                    <a:pt x="51727" y="1090"/>
                  </a:lnTo>
                  <a:lnTo>
                    <a:pt x="53226" y="1172"/>
                  </a:lnTo>
                  <a:lnTo>
                    <a:pt x="54698" y="1308"/>
                  </a:lnTo>
                  <a:lnTo>
                    <a:pt x="56197" y="1472"/>
                  </a:lnTo>
                  <a:lnTo>
                    <a:pt x="57669" y="1717"/>
                  </a:lnTo>
                  <a:lnTo>
                    <a:pt x="59113" y="1989"/>
                  </a:lnTo>
                  <a:lnTo>
                    <a:pt x="60557" y="2317"/>
                  </a:lnTo>
                  <a:lnTo>
                    <a:pt x="61975" y="2698"/>
                  </a:lnTo>
                  <a:lnTo>
                    <a:pt x="63392" y="3134"/>
                  </a:lnTo>
                  <a:lnTo>
                    <a:pt x="64782" y="3625"/>
                  </a:lnTo>
                  <a:lnTo>
                    <a:pt x="66117" y="4170"/>
                  </a:lnTo>
                  <a:lnTo>
                    <a:pt x="67452" y="4797"/>
                  </a:lnTo>
                  <a:lnTo>
                    <a:pt x="68107" y="5096"/>
                  </a:lnTo>
                  <a:lnTo>
                    <a:pt x="68761" y="5451"/>
                  </a:lnTo>
                  <a:lnTo>
                    <a:pt x="69387" y="5805"/>
                  </a:lnTo>
                  <a:lnTo>
                    <a:pt x="70014" y="6159"/>
                  </a:lnTo>
                  <a:lnTo>
                    <a:pt x="70641" y="6541"/>
                  </a:lnTo>
                  <a:lnTo>
                    <a:pt x="71268" y="6950"/>
                  </a:lnTo>
                  <a:lnTo>
                    <a:pt x="71867" y="7358"/>
                  </a:lnTo>
                  <a:lnTo>
                    <a:pt x="72467" y="7794"/>
                  </a:lnTo>
                  <a:lnTo>
                    <a:pt x="73039" y="8258"/>
                  </a:lnTo>
                  <a:lnTo>
                    <a:pt x="73612" y="8694"/>
                  </a:lnTo>
                  <a:lnTo>
                    <a:pt x="74184" y="9184"/>
                  </a:lnTo>
                  <a:lnTo>
                    <a:pt x="74756" y="9675"/>
                  </a:lnTo>
                  <a:lnTo>
                    <a:pt x="75301" y="10193"/>
                  </a:lnTo>
                  <a:lnTo>
                    <a:pt x="75819" y="10711"/>
                  </a:lnTo>
                  <a:lnTo>
                    <a:pt x="76446" y="11392"/>
                  </a:lnTo>
                  <a:lnTo>
                    <a:pt x="77046" y="12073"/>
                  </a:lnTo>
                  <a:lnTo>
                    <a:pt x="77645" y="12755"/>
                  </a:lnTo>
                  <a:lnTo>
                    <a:pt x="78190" y="13490"/>
                  </a:lnTo>
                  <a:lnTo>
                    <a:pt x="78735" y="14226"/>
                  </a:lnTo>
                  <a:lnTo>
                    <a:pt x="79226" y="14962"/>
                  </a:lnTo>
                  <a:lnTo>
                    <a:pt x="79716" y="15725"/>
                  </a:lnTo>
                  <a:lnTo>
                    <a:pt x="80207" y="16515"/>
                  </a:lnTo>
                  <a:lnTo>
                    <a:pt x="80643" y="17306"/>
                  </a:lnTo>
                  <a:lnTo>
                    <a:pt x="81079" y="18096"/>
                  </a:lnTo>
                  <a:lnTo>
                    <a:pt x="81488" y="18914"/>
                  </a:lnTo>
                  <a:lnTo>
                    <a:pt x="81897" y="19731"/>
                  </a:lnTo>
                  <a:lnTo>
                    <a:pt x="82660" y="21394"/>
                  </a:lnTo>
                  <a:lnTo>
                    <a:pt x="83396" y="23056"/>
                  </a:lnTo>
                  <a:lnTo>
                    <a:pt x="84077" y="24773"/>
                  </a:lnTo>
                  <a:lnTo>
                    <a:pt x="84404" y="25645"/>
                  </a:lnTo>
                  <a:lnTo>
                    <a:pt x="84704" y="26517"/>
                  </a:lnTo>
                  <a:lnTo>
                    <a:pt x="84976" y="27417"/>
                  </a:lnTo>
                  <a:lnTo>
                    <a:pt x="85249" y="28289"/>
                  </a:lnTo>
                  <a:lnTo>
                    <a:pt x="85494" y="29188"/>
                  </a:lnTo>
                  <a:lnTo>
                    <a:pt x="85685" y="30088"/>
                  </a:lnTo>
                  <a:lnTo>
                    <a:pt x="85876" y="30987"/>
                  </a:lnTo>
                  <a:lnTo>
                    <a:pt x="86012" y="31914"/>
                  </a:lnTo>
                  <a:lnTo>
                    <a:pt x="86094" y="32813"/>
                  </a:lnTo>
                  <a:lnTo>
                    <a:pt x="86175" y="33739"/>
                  </a:lnTo>
                  <a:lnTo>
                    <a:pt x="86175" y="34639"/>
                  </a:lnTo>
                  <a:lnTo>
                    <a:pt x="86148" y="35565"/>
                  </a:lnTo>
                  <a:lnTo>
                    <a:pt x="86094" y="36492"/>
                  </a:lnTo>
                  <a:lnTo>
                    <a:pt x="85957" y="37446"/>
                  </a:lnTo>
                  <a:lnTo>
                    <a:pt x="85058" y="37991"/>
                  </a:lnTo>
                  <a:lnTo>
                    <a:pt x="84131" y="38509"/>
                  </a:lnTo>
                  <a:lnTo>
                    <a:pt x="83178" y="38972"/>
                  </a:lnTo>
                  <a:lnTo>
                    <a:pt x="82251" y="39408"/>
                  </a:lnTo>
                  <a:lnTo>
                    <a:pt x="81270" y="39790"/>
                  </a:lnTo>
                  <a:lnTo>
                    <a:pt x="80289" y="40144"/>
                  </a:lnTo>
                  <a:lnTo>
                    <a:pt x="79308" y="40444"/>
                  </a:lnTo>
                  <a:lnTo>
                    <a:pt x="78299" y="40744"/>
                  </a:lnTo>
                  <a:lnTo>
                    <a:pt x="77291" y="40989"/>
                  </a:lnTo>
                  <a:lnTo>
                    <a:pt x="76282" y="41234"/>
                  </a:lnTo>
                  <a:lnTo>
                    <a:pt x="75247" y="41425"/>
                  </a:lnTo>
                  <a:lnTo>
                    <a:pt x="74211" y="41616"/>
                  </a:lnTo>
                  <a:lnTo>
                    <a:pt x="73176" y="41752"/>
                  </a:lnTo>
                  <a:lnTo>
                    <a:pt x="72140" y="41915"/>
                  </a:lnTo>
                  <a:lnTo>
                    <a:pt x="70069" y="42133"/>
                  </a:lnTo>
                  <a:lnTo>
                    <a:pt x="69987" y="42052"/>
                  </a:lnTo>
                  <a:lnTo>
                    <a:pt x="69905" y="42024"/>
                  </a:lnTo>
                  <a:lnTo>
                    <a:pt x="69796" y="41997"/>
                  </a:lnTo>
                  <a:lnTo>
                    <a:pt x="69714" y="41997"/>
                  </a:lnTo>
                  <a:lnTo>
                    <a:pt x="69633" y="42024"/>
                  </a:lnTo>
                  <a:lnTo>
                    <a:pt x="69524" y="42079"/>
                  </a:lnTo>
                  <a:lnTo>
                    <a:pt x="69442" y="42133"/>
                  </a:lnTo>
                  <a:lnTo>
                    <a:pt x="69387" y="42188"/>
                  </a:lnTo>
                  <a:lnTo>
                    <a:pt x="67670" y="42324"/>
                  </a:lnTo>
                  <a:lnTo>
                    <a:pt x="62792" y="42679"/>
                  </a:lnTo>
                  <a:lnTo>
                    <a:pt x="60367" y="42815"/>
                  </a:lnTo>
                  <a:lnTo>
                    <a:pt x="57914" y="42951"/>
                  </a:lnTo>
                  <a:lnTo>
                    <a:pt x="55461" y="43060"/>
                  </a:lnTo>
                  <a:lnTo>
                    <a:pt x="53008" y="43142"/>
                  </a:lnTo>
                  <a:lnTo>
                    <a:pt x="50583" y="43196"/>
                  </a:lnTo>
                  <a:lnTo>
                    <a:pt x="48130" y="43251"/>
                  </a:lnTo>
                  <a:lnTo>
                    <a:pt x="45650" y="43278"/>
                  </a:lnTo>
                  <a:lnTo>
                    <a:pt x="43197" y="43278"/>
                  </a:lnTo>
                  <a:lnTo>
                    <a:pt x="40744" y="43224"/>
                  </a:lnTo>
                  <a:lnTo>
                    <a:pt x="38264" y="43142"/>
                  </a:lnTo>
                  <a:lnTo>
                    <a:pt x="35812" y="43006"/>
                  </a:lnTo>
                  <a:lnTo>
                    <a:pt x="33359" y="42842"/>
                  </a:lnTo>
                  <a:lnTo>
                    <a:pt x="30906" y="42624"/>
                  </a:lnTo>
                  <a:lnTo>
                    <a:pt x="28453" y="42352"/>
                  </a:lnTo>
                  <a:lnTo>
                    <a:pt x="27227" y="42188"/>
                  </a:lnTo>
                  <a:lnTo>
                    <a:pt x="26000" y="41997"/>
                  </a:lnTo>
                  <a:lnTo>
                    <a:pt x="24774" y="41806"/>
                  </a:lnTo>
                  <a:lnTo>
                    <a:pt x="23575" y="41588"/>
                  </a:lnTo>
                  <a:lnTo>
                    <a:pt x="22376" y="41370"/>
                  </a:lnTo>
                  <a:lnTo>
                    <a:pt x="21177" y="41125"/>
                  </a:lnTo>
                  <a:lnTo>
                    <a:pt x="18778" y="40580"/>
                  </a:lnTo>
                  <a:lnTo>
                    <a:pt x="16407" y="39980"/>
                  </a:lnTo>
                  <a:lnTo>
                    <a:pt x="14036" y="39354"/>
                  </a:lnTo>
                  <a:lnTo>
                    <a:pt x="11665" y="38672"/>
                  </a:lnTo>
                  <a:lnTo>
                    <a:pt x="9294" y="37936"/>
                  </a:lnTo>
                  <a:lnTo>
                    <a:pt x="9294" y="37882"/>
                  </a:lnTo>
                  <a:lnTo>
                    <a:pt x="9158" y="37119"/>
                  </a:lnTo>
                  <a:lnTo>
                    <a:pt x="9022" y="36383"/>
                  </a:lnTo>
                  <a:lnTo>
                    <a:pt x="8913" y="35620"/>
                  </a:lnTo>
                  <a:lnTo>
                    <a:pt x="8831" y="34857"/>
                  </a:lnTo>
                  <a:lnTo>
                    <a:pt x="8749" y="34094"/>
                  </a:lnTo>
                  <a:lnTo>
                    <a:pt x="8695" y="33331"/>
                  </a:lnTo>
                  <a:lnTo>
                    <a:pt x="8667" y="32595"/>
                  </a:lnTo>
                  <a:lnTo>
                    <a:pt x="8667" y="31832"/>
                  </a:lnTo>
                  <a:lnTo>
                    <a:pt x="8667" y="31069"/>
                  </a:lnTo>
                  <a:lnTo>
                    <a:pt x="8695" y="30306"/>
                  </a:lnTo>
                  <a:lnTo>
                    <a:pt x="8749" y="29570"/>
                  </a:lnTo>
                  <a:lnTo>
                    <a:pt x="8831" y="28807"/>
                  </a:lnTo>
                  <a:lnTo>
                    <a:pt x="8913" y="28071"/>
                  </a:lnTo>
                  <a:lnTo>
                    <a:pt x="9022" y="27308"/>
                  </a:lnTo>
                  <a:lnTo>
                    <a:pt x="9158" y="26572"/>
                  </a:lnTo>
                  <a:lnTo>
                    <a:pt x="9321" y="25836"/>
                  </a:lnTo>
                  <a:lnTo>
                    <a:pt x="9485" y="25100"/>
                  </a:lnTo>
                  <a:lnTo>
                    <a:pt x="9676" y="24392"/>
                  </a:lnTo>
                  <a:lnTo>
                    <a:pt x="9894" y="23656"/>
                  </a:lnTo>
                  <a:lnTo>
                    <a:pt x="10139" y="22947"/>
                  </a:lnTo>
                  <a:lnTo>
                    <a:pt x="10384" y="22239"/>
                  </a:lnTo>
                  <a:lnTo>
                    <a:pt x="10657" y="21530"/>
                  </a:lnTo>
                  <a:lnTo>
                    <a:pt x="10957" y="20849"/>
                  </a:lnTo>
                  <a:lnTo>
                    <a:pt x="11284" y="20167"/>
                  </a:lnTo>
                  <a:lnTo>
                    <a:pt x="11611" y="19486"/>
                  </a:lnTo>
                  <a:lnTo>
                    <a:pt x="11992" y="18832"/>
                  </a:lnTo>
                  <a:lnTo>
                    <a:pt x="12347" y="18151"/>
                  </a:lnTo>
                  <a:lnTo>
                    <a:pt x="12755" y="17524"/>
                  </a:lnTo>
                  <a:lnTo>
                    <a:pt x="13164" y="16870"/>
                  </a:lnTo>
                  <a:lnTo>
                    <a:pt x="13627" y="16243"/>
                  </a:lnTo>
                  <a:lnTo>
                    <a:pt x="14091" y="15643"/>
                  </a:lnTo>
                  <a:lnTo>
                    <a:pt x="14554" y="15017"/>
                  </a:lnTo>
                  <a:lnTo>
                    <a:pt x="15399" y="14063"/>
                  </a:lnTo>
                  <a:lnTo>
                    <a:pt x="16271" y="13136"/>
                  </a:lnTo>
                  <a:lnTo>
                    <a:pt x="17170" y="12264"/>
                  </a:lnTo>
                  <a:lnTo>
                    <a:pt x="18097" y="11419"/>
                  </a:lnTo>
                  <a:lnTo>
                    <a:pt x="19078" y="10602"/>
                  </a:lnTo>
                  <a:lnTo>
                    <a:pt x="20086" y="9838"/>
                  </a:lnTo>
                  <a:lnTo>
                    <a:pt x="21122" y="9103"/>
                  </a:lnTo>
                  <a:lnTo>
                    <a:pt x="22158" y="8394"/>
                  </a:lnTo>
                  <a:lnTo>
                    <a:pt x="23248" y="7740"/>
                  </a:lnTo>
                  <a:lnTo>
                    <a:pt x="24365" y="7113"/>
                  </a:lnTo>
                  <a:lnTo>
                    <a:pt x="25483" y="6541"/>
                  </a:lnTo>
                  <a:lnTo>
                    <a:pt x="26627" y="5996"/>
                  </a:lnTo>
                  <a:lnTo>
                    <a:pt x="27772" y="5451"/>
                  </a:lnTo>
                  <a:lnTo>
                    <a:pt x="28944" y="4987"/>
                  </a:lnTo>
                  <a:lnTo>
                    <a:pt x="30116" y="4524"/>
                  </a:lnTo>
                  <a:lnTo>
                    <a:pt x="31315" y="4115"/>
                  </a:lnTo>
                  <a:lnTo>
                    <a:pt x="32677" y="3652"/>
                  </a:lnTo>
                  <a:lnTo>
                    <a:pt x="34040" y="3243"/>
                  </a:lnTo>
                  <a:lnTo>
                    <a:pt x="35457" y="2862"/>
                  </a:lnTo>
                  <a:lnTo>
                    <a:pt x="36874" y="2535"/>
                  </a:lnTo>
                  <a:lnTo>
                    <a:pt x="38319" y="2208"/>
                  </a:lnTo>
                  <a:lnTo>
                    <a:pt x="39763" y="1935"/>
                  </a:lnTo>
                  <a:lnTo>
                    <a:pt x="41235" y="1690"/>
                  </a:lnTo>
                  <a:lnTo>
                    <a:pt x="42734" y="1472"/>
                  </a:lnTo>
                  <a:lnTo>
                    <a:pt x="44205" y="1308"/>
                  </a:lnTo>
                  <a:lnTo>
                    <a:pt x="45704" y="1172"/>
                  </a:lnTo>
                  <a:lnTo>
                    <a:pt x="47203" y="1090"/>
                  </a:lnTo>
                  <a:lnTo>
                    <a:pt x="48730" y="1063"/>
                  </a:lnTo>
                  <a:lnTo>
                    <a:pt x="50228" y="1036"/>
                  </a:lnTo>
                  <a:close/>
                  <a:moveTo>
                    <a:pt x="89637" y="32159"/>
                  </a:moveTo>
                  <a:lnTo>
                    <a:pt x="89964" y="32186"/>
                  </a:lnTo>
                  <a:lnTo>
                    <a:pt x="90263" y="32213"/>
                  </a:lnTo>
                  <a:lnTo>
                    <a:pt x="90563" y="32268"/>
                  </a:lnTo>
                  <a:lnTo>
                    <a:pt x="90863" y="32350"/>
                  </a:lnTo>
                  <a:lnTo>
                    <a:pt x="91163" y="32486"/>
                  </a:lnTo>
                  <a:lnTo>
                    <a:pt x="91462" y="32622"/>
                  </a:lnTo>
                  <a:lnTo>
                    <a:pt x="91735" y="32786"/>
                  </a:lnTo>
                  <a:lnTo>
                    <a:pt x="91980" y="32976"/>
                  </a:lnTo>
                  <a:lnTo>
                    <a:pt x="92226" y="33194"/>
                  </a:lnTo>
                  <a:lnTo>
                    <a:pt x="92416" y="33440"/>
                  </a:lnTo>
                  <a:lnTo>
                    <a:pt x="92607" y="33712"/>
                  </a:lnTo>
                  <a:lnTo>
                    <a:pt x="92743" y="33985"/>
                  </a:lnTo>
                  <a:lnTo>
                    <a:pt x="92852" y="34285"/>
                  </a:lnTo>
                  <a:lnTo>
                    <a:pt x="92934" y="34584"/>
                  </a:lnTo>
                  <a:lnTo>
                    <a:pt x="92961" y="34884"/>
                  </a:lnTo>
                  <a:lnTo>
                    <a:pt x="92961" y="35184"/>
                  </a:lnTo>
                  <a:lnTo>
                    <a:pt x="92934" y="35456"/>
                  </a:lnTo>
                  <a:lnTo>
                    <a:pt x="92852" y="35756"/>
                  </a:lnTo>
                  <a:lnTo>
                    <a:pt x="92743" y="36002"/>
                  </a:lnTo>
                  <a:lnTo>
                    <a:pt x="92607" y="36247"/>
                  </a:lnTo>
                  <a:lnTo>
                    <a:pt x="92389" y="36492"/>
                  </a:lnTo>
                  <a:lnTo>
                    <a:pt x="92171" y="36683"/>
                  </a:lnTo>
                  <a:lnTo>
                    <a:pt x="91871" y="36846"/>
                  </a:lnTo>
                  <a:lnTo>
                    <a:pt x="91544" y="36983"/>
                  </a:lnTo>
                  <a:lnTo>
                    <a:pt x="91435" y="37010"/>
                  </a:lnTo>
                  <a:lnTo>
                    <a:pt x="91381" y="37064"/>
                  </a:lnTo>
                  <a:lnTo>
                    <a:pt x="91326" y="37146"/>
                  </a:lnTo>
                  <a:lnTo>
                    <a:pt x="91299" y="37228"/>
                  </a:lnTo>
                  <a:lnTo>
                    <a:pt x="91299" y="37310"/>
                  </a:lnTo>
                  <a:lnTo>
                    <a:pt x="91299" y="37364"/>
                  </a:lnTo>
                  <a:lnTo>
                    <a:pt x="91326" y="37446"/>
                  </a:lnTo>
                  <a:lnTo>
                    <a:pt x="91381" y="37528"/>
                  </a:lnTo>
                  <a:lnTo>
                    <a:pt x="91299" y="37609"/>
                  </a:lnTo>
                  <a:lnTo>
                    <a:pt x="91244" y="37718"/>
                  </a:lnTo>
                  <a:lnTo>
                    <a:pt x="91217" y="37827"/>
                  </a:lnTo>
                  <a:lnTo>
                    <a:pt x="91190" y="37936"/>
                  </a:lnTo>
                  <a:lnTo>
                    <a:pt x="91217" y="38045"/>
                  </a:lnTo>
                  <a:lnTo>
                    <a:pt x="91272" y="38155"/>
                  </a:lnTo>
                  <a:lnTo>
                    <a:pt x="91381" y="38209"/>
                  </a:lnTo>
                  <a:lnTo>
                    <a:pt x="91517" y="38264"/>
                  </a:lnTo>
                  <a:lnTo>
                    <a:pt x="91980" y="38400"/>
                  </a:lnTo>
                  <a:lnTo>
                    <a:pt x="92226" y="38482"/>
                  </a:lnTo>
                  <a:lnTo>
                    <a:pt x="92444" y="38591"/>
                  </a:lnTo>
                  <a:lnTo>
                    <a:pt x="92634" y="38700"/>
                  </a:lnTo>
                  <a:lnTo>
                    <a:pt x="92825" y="38809"/>
                  </a:lnTo>
                  <a:lnTo>
                    <a:pt x="93016" y="38945"/>
                  </a:lnTo>
                  <a:lnTo>
                    <a:pt x="93179" y="39108"/>
                  </a:lnTo>
                  <a:lnTo>
                    <a:pt x="93316" y="39272"/>
                  </a:lnTo>
                  <a:lnTo>
                    <a:pt x="93452" y="39463"/>
                  </a:lnTo>
                  <a:lnTo>
                    <a:pt x="93534" y="39653"/>
                  </a:lnTo>
                  <a:lnTo>
                    <a:pt x="93615" y="39871"/>
                  </a:lnTo>
                  <a:lnTo>
                    <a:pt x="93697" y="40089"/>
                  </a:lnTo>
                  <a:lnTo>
                    <a:pt x="93724" y="40335"/>
                  </a:lnTo>
                  <a:lnTo>
                    <a:pt x="93724" y="40607"/>
                  </a:lnTo>
                  <a:lnTo>
                    <a:pt x="93697" y="40880"/>
                  </a:lnTo>
                  <a:lnTo>
                    <a:pt x="93670" y="41071"/>
                  </a:lnTo>
                  <a:lnTo>
                    <a:pt x="93615" y="41234"/>
                  </a:lnTo>
                  <a:lnTo>
                    <a:pt x="93534" y="41425"/>
                  </a:lnTo>
                  <a:lnTo>
                    <a:pt x="93425" y="41588"/>
                  </a:lnTo>
                  <a:lnTo>
                    <a:pt x="93207" y="41915"/>
                  </a:lnTo>
                  <a:lnTo>
                    <a:pt x="92907" y="42242"/>
                  </a:lnTo>
                  <a:lnTo>
                    <a:pt x="92580" y="42515"/>
                  </a:lnTo>
                  <a:lnTo>
                    <a:pt x="92253" y="42788"/>
                  </a:lnTo>
                  <a:lnTo>
                    <a:pt x="91953" y="43006"/>
                  </a:lnTo>
                  <a:lnTo>
                    <a:pt x="91653" y="43224"/>
                  </a:lnTo>
                  <a:lnTo>
                    <a:pt x="91026" y="43578"/>
                  </a:lnTo>
                  <a:lnTo>
                    <a:pt x="90699" y="43741"/>
                  </a:lnTo>
                  <a:lnTo>
                    <a:pt x="90372" y="43878"/>
                  </a:lnTo>
                  <a:lnTo>
                    <a:pt x="90045" y="43987"/>
                  </a:lnTo>
                  <a:lnTo>
                    <a:pt x="89718" y="44096"/>
                  </a:lnTo>
                  <a:lnTo>
                    <a:pt x="89364" y="44205"/>
                  </a:lnTo>
                  <a:lnTo>
                    <a:pt x="89037" y="44259"/>
                  </a:lnTo>
                  <a:lnTo>
                    <a:pt x="88683" y="44314"/>
                  </a:lnTo>
                  <a:lnTo>
                    <a:pt x="88356" y="44341"/>
                  </a:lnTo>
                  <a:lnTo>
                    <a:pt x="88001" y="44368"/>
                  </a:lnTo>
                  <a:lnTo>
                    <a:pt x="87674" y="44341"/>
                  </a:lnTo>
                  <a:lnTo>
                    <a:pt x="87320" y="44314"/>
                  </a:lnTo>
                  <a:lnTo>
                    <a:pt x="86966" y="44259"/>
                  </a:lnTo>
                  <a:lnTo>
                    <a:pt x="86639" y="44177"/>
                  </a:lnTo>
                  <a:lnTo>
                    <a:pt x="86284" y="44068"/>
                  </a:lnTo>
                  <a:lnTo>
                    <a:pt x="86148" y="43769"/>
                  </a:lnTo>
                  <a:lnTo>
                    <a:pt x="86066" y="43687"/>
                  </a:lnTo>
                  <a:lnTo>
                    <a:pt x="86012" y="43605"/>
                  </a:lnTo>
                  <a:lnTo>
                    <a:pt x="85930" y="43551"/>
                  </a:lnTo>
                  <a:lnTo>
                    <a:pt x="85848" y="43523"/>
                  </a:lnTo>
                  <a:lnTo>
                    <a:pt x="85658" y="43523"/>
                  </a:lnTo>
                  <a:lnTo>
                    <a:pt x="85494" y="43605"/>
                  </a:lnTo>
                  <a:lnTo>
                    <a:pt x="85358" y="43714"/>
                  </a:lnTo>
                  <a:lnTo>
                    <a:pt x="85303" y="43796"/>
                  </a:lnTo>
                  <a:lnTo>
                    <a:pt x="85276" y="43878"/>
                  </a:lnTo>
                  <a:lnTo>
                    <a:pt x="85249" y="43959"/>
                  </a:lnTo>
                  <a:lnTo>
                    <a:pt x="85222" y="44068"/>
                  </a:lnTo>
                  <a:lnTo>
                    <a:pt x="85249" y="44177"/>
                  </a:lnTo>
                  <a:lnTo>
                    <a:pt x="85276" y="44286"/>
                  </a:lnTo>
                  <a:lnTo>
                    <a:pt x="85385" y="44559"/>
                  </a:lnTo>
                  <a:lnTo>
                    <a:pt x="85494" y="44859"/>
                  </a:lnTo>
                  <a:lnTo>
                    <a:pt x="85467" y="44941"/>
                  </a:lnTo>
                  <a:lnTo>
                    <a:pt x="85494" y="45022"/>
                  </a:lnTo>
                  <a:lnTo>
                    <a:pt x="85521" y="45104"/>
                  </a:lnTo>
                  <a:lnTo>
                    <a:pt x="85549" y="45186"/>
                  </a:lnTo>
                  <a:lnTo>
                    <a:pt x="85603" y="45431"/>
                  </a:lnTo>
                  <a:lnTo>
                    <a:pt x="85603" y="45676"/>
                  </a:lnTo>
                  <a:lnTo>
                    <a:pt x="85603" y="46112"/>
                  </a:lnTo>
                  <a:lnTo>
                    <a:pt x="85521" y="46548"/>
                  </a:lnTo>
                  <a:lnTo>
                    <a:pt x="85385" y="46985"/>
                  </a:lnTo>
                  <a:lnTo>
                    <a:pt x="85222" y="47366"/>
                  </a:lnTo>
                  <a:lnTo>
                    <a:pt x="84976" y="47748"/>
                  </a:lnTo>
                  <a:lnTo>
                    <a:pt x="84704" y="48075"/>
                  </a:lnTo>
                  <a:lnTo>
                    <a:pt x="84377" y="48402"/>
                  </a:lnTo>
                  <a:lnTo>
                    <a:pt x="84050" y="48674"/>
                  </a:lnTo>
                  <a:lnTo>
                    <a:pt x="83668" y="48920"/>
                  </a:lnTo>
                  <a:lnTo>
                    <a:pt x="83259" y="49165"/>
                  </a:lnTo>
                  <a:lnTo>
                    <a:pt x="82823" y="49328"/>
                  </a:lnTo>
                  <a:lnTo>
                    <a:pt x="82360" y="49492"/>
                  </a:lnTo>
                  <a:lnTo>
                    <a:pt x="81897" y="49574"/>
                  </a:lnTo>
                  <a:lnTo>
                    <a:pt x="81433" y="49655"/>
                  </a:lnTo>
                  <a:lnTo>
                    <a:pt x="80507" y="49655"/>
                  </a:lnTo>
                  <a:lnTo>
                    <a:pt x="80071" y="49601"/>
                  </a:lnTo>
                  <a:lnTo>
                    <a:pt x="79635" y="49546"/>
                  </a:lnTo>
                  <a:lnTo>
                    <a:pt x="79199" y="49437"/>
                  </a:lnTo>
                  <a:lnTo>
                    <a:pt x="78790" y="49328"/>
                  </a:lnTo>
                  <a:lnTo>
                    <a:pt x="78354" y="49192"/>
                  </a:lnTo>
                  <a:lnTo>
                    <a:pt x="77945" y="49029"/>
                  </a:lnTo>
                  <a:lnTo>
                    <a:pt x="77536" y="48865"/>
                  </a:lnTo>
                  <a:lnTo>
                    <a:pt x="77155" y="48674"/>
                  </a:lnTo>
                  <a:lnTo>
                    <a:pt x="76773" y="48456"/>
                  </a:lnTo>
                  <a:lnTo>
                    <a:pt x="76391" y="48211"/>
                  </a:lnTo>
                  <a:lnTo>
                    <a:pt x="76037" y="47966"/>
                  </a:lnTo>
                  <a:lnTo>
                    <a:pt x="75683" y="47693"/>
                  </a:lnTo>
                  <a:lnTo>
                    <a:pt x="75356" y="47393"/>
                  </a:lnTo>
                  <a:lnTo>
                    <a:pt x="75056" y="47094"/>
                  </a:lnTo>
                  <a:lnTo>
                    <a:pt x="74756" y="46767"/>
                  </a:lnTo>
                  <a:lnTo>
                    <a:pt x="74784" y="46630"/>
                  </a:lnTo>
                  <a:lnTo>
                    <a:pt x="74784" y="46467"/>
                  </a:lnTo>
                  <a:lnTo>
                    <a:pt x="74729" y="46303"/>
                  </a:lnTo>
                  <a:lnTo>
                    <a:pt x="74647" y="46194"/>
                  </a:lnTo>
                  <a:lnTo>
                    <a:pt x="74538" y="46112"/>
                  </a:lnTo>
                  <a:lnTo>
                    <a:pt x="74402" y="46085"/>
                  </a:lnTo>
                  <a:lnTo>
                    <a:pt x="74266" y="46085"/>
                  </a:lnTo>
                  <a:lnTo>
                    <a:pt x="74129" y="46167"/>
                  </a:lnTo>
                  <a:lnTo>
                    <a:pt x="74075" y="46221"/>
                  </a:lnTo>
                  <a:lnTo>
                    <a:pt x="74020" y="46303"/>
                  </a:lnTo>
                  <a:lnTo>
                    <a:pt x="73748" y="46739"/>
                  </a:lnTo>
                  <a:lnTo>
                    <a:pt x="73475" y="47148"/>
                  </a:lnTo>
                  <a:lnTo>
                    <a:pt x="73148" y="47502"/>
                  </a:lnTo>
                  <a:lnTo>
                    <a:pt x="72821" y="47829"/>
                  </a:lnTo>
                  <a:lnTo>
                    <a:pt x="72631" y="47993"/>
                  </a:lnTo>
                  <a:lnTo>
                    <a:pt x="72440" y="48102"/>
                  </a:lnTo>
                  <a:lnTo>
                    <a:pt x="72222" y="48211"/>
                  </a:lnTo>
                  <a:lnTo>
                    <a:pt x="72004" y="48320"/>
                  </a:lnTo>
                  <a:lnTo>
                    <a:pt x="71786" y="48374"/>
                  </a:lnTo>
                  <a:lnTo>
                    <a:pt x="71540" y="48429"/>
                  </a:lnTo>
                  <a:lnTo>
                    <a:pt x="71268" y="48456"/>
                  </a:lnTo>
                  <a:lnTo>
                    <a:pt x="70995" y="48483"/>
                  </a:lnTo>
                  <a:lnTo>
                    <a:pt x="70777" y="48456"/>
                  </a:lnTo>
                  <a:lnTo>
                    <a:pt x="70559" y="48429"/>
                  </a:lnTo>
                  <a:lnTo>
                    <a:pt x="70151" y="48320"/>
                  </a:lnTo>
                  <a:lnTo>
                    <a:pt x="69769" y="48156"/>
                  </a:lnTo>
                  <a:lnTo>
                    <a:pt x="69415" y="47938"/>
                  </a:lnTo>
                  <a:lnTo>
                    <a:pt x="69088" y="47693"/>
                  </a:lnTo>
                  <a:lnTo>
                    <a:pt x="68815" y="47393"/>
                  </a:lnTo>
                  <a:lnTo>
                    <a:pt x="68543" y="47066"/>
                  </a:lnTo>
                  <a:lnTo>
                    <a:pt x="68325" y="46712"/>
                  </a:lnTo>
                  <a:lnTo>
                    <a:pt x="68570" y="46576"/>
                  </a:lnTo>
                  <a:lnTo>
                    <a:pt x="68842" y="46412"/>
                  </a:lnTo>
                  <a:lnTo>
                    <a:pt x="69060" y="46249"/>
                  </a:lnTo>
                  <a:lnTo>
                    <a:pt x="69306" y="46085"/>
                  </a:lnTo>
                  <a:lnTo>
                    <a:pt x="69496" y="45894"/>
                  </a:lnTo>
                  <a:lnTo>
                    <a:pt x="69687" y="45676"/>
                  </a:lnTo>
                  <a:lnTo>
                    <a:pt x="69878" y="45486"/>
                  </a:lnTo>
                  <a:lnTo>
                    <a:pt x="70014" y="45268"/>
                  </a:lnTo>
                  <a:lnTo>
                    <a:pt x="70151" y="45022"/>
                  </a:lnTo>
                  <a:lnTo>
                    <a:pt x="70287" y="44777"/>
                  </a:lnTo>
                  <a:lnTo>
                    <a:pt x="70369" y="44532"/>
                  </a:lnTo>
                  <a:lnTo>
                    <a:pt x="70423" y="44286"/>
                  </a:lnTo>
                  <a:lnTo>
                    <a:pt x="70478" y="44014"/>
                  </a:lnTo>
                  <a:lnTo>
                    <a:pt x="70478" y="43714"/>
                  </a:lnTo>
                  <a:lnTo>
                    <a:pt x="70478" y="43442"/>
                  </a:lnTo>
                  <a:lnTo>
                    <a:pt x="70423" y="43142"/>
                  </a:lnTo>
                  <a:lnTo>
                    <a:pt x="72522" y="42897"/>
                  </a:lnTo>
                  <a:lnTo>
                    <a:pt x="73584" y="42760"/>
                  </a:lnTo>
                  <a:lnTo>
                    <a:pt x="74620" y="42597"/>
                  </a:lnTo>
                  <a:lnTo>
                    <a:pt x="75656" y="42406"/>
                  </a:lnTo>
                  <a:lnTo>
                    <a:pt x="76691" y="42215"/>
                  </a:lnTo>
                  <a:lnTo>
                    <a:pt x="77727" y="41970"/>
                  </a:lnTo>
                  <a:lnTo>
                    <a:pt x="78735" y="41697"/>
                  </a:lnTo>
                  <a:lnTo>
                    <a:pt x="79744" y="41425"/>
                  </a:lnTo>
                  <a:lnTo>
                    <a:pt x="80752" y="41098"/>
                  </a:lnTo>
                  <a:lnTo>
                    <a:pt x="81733" y="40744"/>
                  </a:lnTo>
                  <a:lnTo>
                    <a:pt x="82687" y="40335"/>
                  </a:lnTo>
                  <a:lnTo>
                    <a:pt x="83641" y="39899"/>
                  </a:lnTo>
                  <a:lnTo>
                    <a:pt x="84595" y="39435"/>
                  </a:lnTo>
                  <a:lnTo>
                    <a:pt x="85521" y="38918"/>
                  </a:lnTo>
                  <a:lnTo>
                    <a:pt x="86448" y="38373"/>
                  </a:lnTo>
                  <a:lnTo>
                    <a:pt x="86611" y="38373"/>
                  </a:lnTo>
                  <a:lnTo>
                    <a:pt x="86748" y="38291"/>
                  </a:lnTo>
                  <a:lnTo>
                    <a:pt x="86802" y="38236"/>
                  </a:lnTo>
                  <a:lnTo>
                    <a:pt x="86857" y="38182"/>
                  </a:lnTo>
                  <a:lnTo>
                    <a:pt x="86911" y="38100"/>
                  </a:lnTo>
                  <a:lnTo>
                    <a:pt x="86938" y="37991"/>
                  </a:lnTo>
                  <a:lnTo>
                    <a:pt x="87047" y="37310"/>
                  </a:lnTo>
                  <a:lnTo>
                    <a:pt x="87129" y="36601"/>
                  </a:lnTo>
                  <a:lnTo>
                    <a:pt x="87184" y="35920"/>
                  </a:lnTo>
                  <a:lnTo>
                    <a:pt x="87211" y="35238"/>
                  </a:lnTo>
                  <a:lnTo>
                    <a:pt x="87238" y="34530"/>
                  </a:lnTo>
                  <a:lnTo>
                    <a:pt x="87211" y="33848"/>
                  </a:lnTo>
                  <a:lnTo>
                    <a:pt x="87184" y="33167"/>
                  </a:lnTo>
                  <a:lnTo>
                    <a:pt x="87129" y="32486"/>
                  </a:lnTo>
                  <a:lnTo>
                    <a:pt x="87729" y="32350"/>
                  </a:lnTo>
                  <a:lnTo>
                    <a:pt x="88383" y="32241"/>
                  </a:lnTo>
                  <a:lnTo>
                    <a:pt x="89010" y="32159"/>
                  </a:lnTo>
                  <a:close/>
                  <a:moveTo>
                    <a:pt x="6051" y="34693"/>
                  </a:moveTo>
                  <a:lnTo>
                    <a:pt x="6514" y="34721"/>
                  </a:lnTo>
                  <a:lnTo>
                    <a:pt x="6978" y="34775"/>
                  </a:lnTo>
                  <a:lnTo>
                    <a:pt x="7414" y="34884"/>
                  </a:lnTo>
                  <a:lnTo>
                    <a:pt x="7877" y="34993"/>
                  </a:lnTo>
                  <a:lnTo>
                    <a:pt x="7986" y="35729"/>
                  </a:lnTo>
                  <a:lnTo>
                    <a:pt x="8095" y="36465"/>
                  </a:lnTo>
                  <a:lnTo>
                    <a:pt x="8259" y="37201"/>
                  </a:lnTo>
                  <a:lnTo>
                    <a:pt x="8422" y="37909"/>
                  </a:lnTo>
                  <a:lnTo>
                    <a:pt x="8340" y="38045"/>
                  </a:lnTo>
                  <a:lnTo>
                    <a:pt x="8313" y="38209"/>
                  </a:lnTo>
                  <a:lnTo>
                    <a:pt x="8340" y="38291"/>
                  </a:lnTo>
                  <a:lnTo>
                    <a:pt x="8368" y="38345"/>
                  </a:lnTo>
                  <a:lnTo>
                    <a:pt x="8422" y="38400"/>
                  </a:lnTo>
                  <a:lnTo>
                    <a:pt x="8504" y="38454"/>
                  </a:lnTo>
                  <a:lnTo>
                    <a:pt x="10166" y="39136"/>
                  </a:lnTo>
                  <a:lnTo>
                    <a:pt x="11829" y="39762"/>
                  </a:lnTo>
                  <a:lnTo>
                    <a:pt x="13546" y="40362"/>
                  </a:lnTo>
                  <a:lnTo>
                    <a:pt x="15263" y="40907"/>
                  </a:lnTo>
                  <a:lnTo>
                    <a:pt x="17007" y="41370"/>
                  </a:lnTo>
                  <a:lnTo>
                    <a:pt x="18751" y="41834"/>
                  </a:lnTo>
                  <a:lnTo>
                    <a:pt x="20522" y="42215"/>
                  </a:lnTo>
                  <a:lnTo>
                    <a:pt x="22321" y="42570"/>
                  </a:lnTo>
                  <a:lnTo>
                    <a:pt x="24093" y="42897"/>
                  </a:lnTo>
                  <a:lnTo>
                    <a:pt x="25891" y="43169"/>
                  </a:lnTo>
                  <a:lnTo>
                    <a:pt x="27717" y="43414"/>
                  </a:lnTo>
                  <a:lnTo>
                    <a:pt x="29516" y="43632"/>
                  </a:lnTo>
                  <a:lnTo>
                    <a:pt x="31342" y="43796"/>
                  </a:lnTo>
                  <a:lnTo>
                    <a:pt x="33168" y="43959"/>
                  </a:lnTo>
                  <a:lnTo>
                    <a:pt x="34994" y="44068"/>
                  </a:lnTo>
                  <a:lnTo>
                    <a:pt x="36820" y="44177"/>
                  </a:lnTo>
                  <a:lnTo>
                    <a:pt x="36656" y="44532"/>
                  </a:lnTo>
                  <a:lnTo>
                    <a:pt x="36466" y="44886"/>
                  </a:lnTo>
                  <a:lnTo>
                    <a:pt x="36248" y="45186"/>
                  </a:lnTo>
                  <a:lnTo>
                    <a:pt x="35975" y="45458"/>
                  </a:lnTo>
                  <a:lnTo>
                    <a:pt x="35703" y="45704"/>
                  </a:lnTo>
                  <a:lnTo>
                    <a:pt x="35403" y="45922"/>
                  </a:lnTo>
                  <a:lnTo>
                    <a:pt x="35076" y="46085"/>
                  </a:lnTo>
                  <a:lnTo>
                    <a:pt x="34749" y="46221"/>
                  </a:lnTo>
                  <a:lnTo>
                    <a:pt x="34612" y="46221"/>
                  </a:lnTo>
                  <a:lnTo>
                    <a:pt x="34558" y="46249"/>
                  </a:lnTo>
                  <a:lnTo>
                    <a:pt x="34531" y="46303"/>
                  </a:lnTo>
                  <a:lnTo>
                    <a:pt x="34231" y="46358"/>
                  </a:lnTo>
                  <a:lnTo>
                    <a:pt x="33958" y="46385"/>
                  </a:lnTo>
                  <a:lnTo>
                    <a:pt x="33849" y="46330"/>
                  </a:lnTo>
                  <a:lnTo>
                    <a:pt x="33631" y="46330"/>
                  </a:lnTo>
                  <a:lnTo>
                    <a:pt x="33522" y="46385"/>
                  </a:lnTo>
                  <a:lnTo>
                    <a:pt x="33250" y="46358"/>
                  </a:lnTo>
                  <a:lnTo>
                    <a:pt x="32977" y="46303"/>
                  </a:lnTo>
                  <a:lnTo>
                    <a:pt x="32705" y="46221"/>
                  </a:lnTo>
                  <a:lnTo>
                    <a:pt x="32432" y="46112"/>
                  </a:lnTo>
                  <a:lnTo>
                    <a:pt x="32160" y="46003"/>
                  </a:lnTo>
                  <a:lnTo>
                    <a:pt x="31887" y="45840"/>
                  </a:lnTo>
                  <a:lnTo>
                    <a:pt x="31642" y="45676"/>
                  </a:lnTo>
                  <a:lnTo>
                    <a:pt x="31397" y="45458"/>
                  </a:lnTo>
                  <a:lnTo>
                    <a:pt x="31287" y="45404"/>
                  </a:lnTo>
                  <a:lnTo>
                    <a:pt x="31178" y="45377"/>
                  </a:lnTo>
                  <a:lnTo>
                    <a:pt x="31069" y="45377"/>
                  </a:lnTo>
                  <a:lnTo>
                    <a:pt x="30960" y="45431"/>
                  </a:lnTo>
                  <a:lnTo>
                    <a:pt x="30906" y="45486"/>
                  </a:lnTo>
                  <a:lnTo>
                    <a:pt x="30824" y="45567"/>
                  </a:lnTo>
                  <a:lnTo>
                    <a:pt x="30797" y="45676"/>
                  </a:lnTo>
                  <a:lnTo>
                    <a:pt x="30797" y="45785"/>
                  </a:lnTo>
                  <a:lnTo>
                    <a:pt x="30742" y="45894"/>
                  </a:lnTo>
                  <a:lnTo>
                    <a:pt x="30579" y="46276"/>
                  </a:lnTo>
                  <a:lnTo>
                    <a:pt x="30361" y="46603"/>
                  </a:lnTo>
                  <a:lnTo>
                    <a:pt x="30143" y="46876"/>
                  </a:lnTo>
                  <a:lnTo>
                    <a:pt x="29898" y="47121"/>
                  </a:lnTo>
                  <a:lnTo>
                    <a:pt x="29625" y="47312"/>
                  </a:lnTo>
                  <a:lnTo>
                    <a:pt x="29325" y="47448"/>
                  </a:lnTo>
                  <a:lnTo>
                    <a:pt x="29025" y="47557"/>
                  </a:lnTo>
                  <a:lnTo>
                    <a:pt x="28698" y="47611"/>
                  </a:lnTo>
                  <a:lnTo>
                    <a:pt x="28371" y="47611"/>
                  </a:lnTo>
                  <a:lnTo>
                    <a:pt x="28044" y="47584"/>
                  </a:lnTo>
                  <a:lnTo>
                    <a:pt x="27717" y="47502"/>
                  </a:lnTo>
                  <a:lnTo>
                    <a:pt x="27390" y="47393"/>
                  </a:lnTo>
                  <a:lnTo>
                    <a:pt x="27091" y="47230"/>
                  </a:lnTo>
                  <a:lnTo>
                    <a:pt x="26791" y="47012"/>
                  </a:lnTo>
                  <a:lnTo>
                    <a:pt x="26491" y="46767"/>
                  </a:lnTo>
                  <a:lnTo>
                    <a:pt x="26246" y="46467"/>
                  </a:lnTo>
                  <a:lnTo>
                    <a:pt x="26164" y="46412"/>
                  </a:lnTo>
                  <a:lnTo>
                    <a:pt x="26109" y="46385"/>
                  </a:lnTo>
                  <a:lnTo>
                    <a:pt x="26055" y="46358"/>
                  </a:lnTo>
                  <a:lnTo>
                    <a:pt x="25973" y="46385"/>
                  </a:lnTo>
                  <a:lnTo>
                    <a:pt x="25864" y="46303"/>
                  </a:lnTo>
                  <a:lnTo>
                    <a:pt x="25728" y="46249"/>
                  </a:lnTo>
                  <a:lnTo>
                    <a:pt x="25564" y="46249"/>
                  </a:lnTo>
                  <a:lnTo>
                    <a:pt x="25428" y="46276"/>
                  </a:lnTo>
                  <a:lnTo>
                    <a:pt x="25319" y="46330"/>
                  </a:lnTo>
                  <a:lnTo>
                    <a:pt x="25210" y="46439"/>
                  </a:lnTo>
                  <a:lnTo>
                    <a:pt x="25156" y="46576"/>
                  </a:lnTo>
                  <a:lnTo>
                    <a:pt x="25128" y="46739"/>
                  </a:lnTo>
                  <a:lnTo>
                    <a:pt x="25128" y="47066"/>
                  </a:lnTo>
                  <a:lnTo>
                    <a:pt x="25101" y="47366"/>
                  </a:lnTo>
                  <a:lnTo>
                    <a:pt x="25019" y="47639"/>
                  </a:lnTo>
                  <a:lnTo>
                    <a:pt x="24910" y="47884"/>
                  </a:lnTo>
                  <a:lnTo>
                    <a:pt x="24774" y="48129"/>
                  </a:lnTo>
                  <a:lnTo>
                    <a:pt x="24610" y="48347"/>
                  </a:lnTo>
                  <a:lnTo>
                    <a:pt x="24420" y="48565"/>
                  </a:lnTo>
                  <a:lnTo>
                    <a:pt x="24202" y="48729"/>
                  </a:lnTo>
                  <a:lnTo>
                    <a:pt x="23984" y="48920"/>
                  </a:lnTo>
                  <a:lnTo>
                    <a:pt x="23738" y="49056"/>
                  </a:lnTo>
                  <a:lnTo>
                    <a:pt x="23466" y="49192"/>
                  </a:lnTo>
                  <a:lnTo>
                    <a:pt x="23193" y="49301"/>
                  </a:lnTo>
                  <a:lnTo>
                    <a:pt x="22894" y="49383"/>
                  </a:lnTo>
                  <a:lnTo>
                    <a:pt x="22594" y="49465"/>
                  </a:lnTo>
                  <a:lnTo>
                    <a:pt x="22267" y="49519"/>
                  </a:lnTo>
                  <a:lnTo>
                    <a:pt x="21967" y="49574"/>
                  </a:lnTo>
                  <a:lnTo>
                    <a:pt x="21640" y="49601"/>
                  </a:lnTo>
                  <a:lnTo>
                    <a:pt x="21313" y="49601"/>
                  </a:lnTo>
                  <a:lnTo>
                    <a:pt x="20986" y="49574"/>
                  </a:lnTo>
                  <a:lnTo>
                    <a:pt x="20659" y="49546"/>
                  </a:lnTo>
                  <a:lnTo>
                    <a:pt x="20359" y="49519"/>
                  </a:lnTo>
                  <a:lnTo>
                    <a:pt x="20059" y="49437"/>
                  </a:lnTo>
                  <a:lnTo>
                    <a:pt x="19759" y="49356"/>
                  </a:lnTo>
                  <a:lnTo>
                    <a:pt x="19460" y="49274"/>
                  </a:lnTo>
                  <a:lnTo>
                    <a:pt x="19187" y="49138"/>
                  </a:lnTo>
                  <a:lnTo>
                    <a:pt x="18915" y="49029"/>
                  </a:lnTo>
                  <a:lnTo>
                    <a:pt x="18669" y="48865"/>
                  </a:lnTo>
                  <a:lnTo>
                    <a:pt x="18451" y="48702"/>
                  </a:lnTo>
                  <a:lnTo>
                    <a:pt x="18260" y="48511"/>
                  </a:lnTo>
                  <a:lnTo>
                    <a:pt x="18070" y="48320"/>
                  </a:lnTo>
                  <a:lnTo>
                    <a:pt x="17933" y="48102"/>
                  </a:lnTo>
                  <a:lnTo>
                    <a:pt x="17797" y="47884"/>
                  </a:lnTo>
                  <a:lnTo>
                    <a:pt x="17988" y="47393"/>
                  </a:lnTo>
                  <a:lnTo>
                    <a:pt x="18124" y="46903"/>
                  </a:lnTo>
                  <a:lnTo>
                    <a:pt x="18151" y="46794"/>
                  </a:lnTo>
                  <a:lnTo>
                    <a:pt x="18151" y="46712"/>
                  </a:lnTo>
                  <a:lnTo>
                    <a:pt x="18097" y="46548"/>
                  </a:lnTo>
                  <a:lnTo>
                    <a:pt x="17988" y="46412"/>
                  </a:lnTo>
                  <a:lnTo>
                    <a:pt x="17852" y="46330"/>
                  </a:lnTo>
                  <a:lnTo>
                    <a:pt x="17715" y="46276"/>
                  </a:lnTo>
                  <a:lnTo>
                    <a:pt x="17552" y="46276"/>
                  </a:lnTo>
                  <a:lnTo>
                    <a:pt x="17388" y="46330"/>
                  </a:lnTo>
                  <a:lnTo>
                    <a:pt x="17252" y="46412"/>
                  </a:lnTo>
                  <a:lnTo>
                    <a:pt x="17170" y="46439"/>
                  </a:lnTo>
                  <a:lnTo>
                    <a:pt x="17089" y="46494"/>
                  </a:lnTo>
                  <a:lnTo>
                    <a:pt x="17007" y="46548"/>
                  </a:lnTo>
                  <a:lnTo>
                    <a:pt x="16980" y="46658"/>
                  </a:lnTo>
                  <a:lnTo>
                    <a:pt x="16898" y="47039"/>
                  </a:lnTo>
                  <a:lnTo>
                    <a:pt x="16871" y="47421"/>
                  </a:lnTo>
                  <a:lnTo>
                    <a:pt x="16734" y="47775"/>
                  </a:lnTo>
                  <a:lnTo>
                    <a:pt x="16571" y="48102"/>
                  </a:lnTo>
                  <a:lnTo>
                    <a:pt x="16380" y="48429"/>
                  </a:lnTo>
                  <a:lnTo>
                    <a:pt x="16162" y="48729"/>
                  </a:lnTo>
                  <a:lnTo>
                    <a:pt x="15944" y="49029"/>
                  </a:lnTo>
                  <a:lnTo>
                    <a:pt x="15726" y="49328"/>
                  </a:lnTo>
                  <a:lnTo>
                    <a:pt x="15481" y="49574"/>
                  </a:lnTo>
                  <a:lnTo>
                    <a:pt x="15208" y="49846"/>
                  </a:lnTo>
                  <a:lnTo>
                    <a:pt x="14936" y="50091"/>
                  </a:lnTo>
                  <a:lnTo>
                    <a:pt x="14636" y="50309"/>
                  </a:lnTo>
                  <a:lnTo>
                    <a:pt x="14336" y="50500"/>
                  </a:lnTo>
                  <a:lnTo>
                    <a:pt x="14009" y="50691"/>
                  </a:lnTo>
                  <a:lnTo>
                    <a:pt x="13682" y="50882"/>
                  </a:lnTo>
                  <a:lnTo>
                    <a:pt x="13328" y="51018"/>
                  </a:lnTo>
                  <a:lnTo>
                    <a:pt x="12973" y="51154"/>
                  </a:lnTo>
                  <a:lnTo>
                    <a:pt x="12592" y="51263"/>
                  </a:lnTo>
                  <a:lnTo>
                    <a:pt x="12074" y="51345"/>
                  </a:lnTo>
                  <a:lnTo>
                    <a:pt x="11556" y="51400"/>
                  </a:lnTo>
                  <a:lnTo>
                    <a:pt x="11066" y="51400"/>
                  </a:lnTo>
                  <a:lnTo>
                    <a:pt x="10575" y="51372"/>
                  </a:lnTo>
                  <a:lnTo>
                    <a:pt x="10085" y="51291"/>
                  </a:lnTo>
                  <a:lnTo>
                    <a:pt x="9621" y="51154"/>
                  </a:lnTo>
                  <a:lnTo>
                    <a:pt x="9185" y="50964"/>
                  </a:lnTo>
                  <a:lnTo>
                    <a:pt x="8776" y="50745"/>
                  </a:lnTo>
                  <a:lnTo>
                    <a:pt x="8395" y="50500"/>
                  </a:lnTo>
                  <a:lnTo>
                    <a:pt x="8013" y="50200"/>
                  </a:lnTo>
                  <a:lnTo>
                    <a:pt x="7714" y="49873"/>
                  </a:lnTo>
                  <a:lnTo>
                    <a:pt x="7414" y="49519"/>
                  </a:lnTo>
                  <a:lnTo>
                    <a:pt x="7168" y="49110"/>
                  </a:lnTo>
                  <a:lnTo>
                    <a:pt x="6950" y="48702"/>
                  </a:lnTo>
                  <a:lnTo>
                    <a:pt x="6814" y="48238"/>
                  </a:lnTo>
                  <a:lnTo>
                    <a:pt x="6705" y="47748"/>
                  </a:lnTo>
                  <a:lnTo>
                    <a:pt x="6732" y="47666"/>
                  </a:lnTo>
                  <a:lnTo>
                    <a:pt x="6787" y="47584"/>
                  </a:lnTo>
                  <a:lnTo>
                    <a:pt x="6787" y="47502"/>
                  </a:lnTo>
                  <a:lnTo>
                    <a:pt x="6787" y="47448"/>
                  </a:lnTo>
                  <a:lnTo>
                    <a:pt x="6732" y="47284"/>
                  </a:lnTo>
                  <a:lnTo>
                    <a:pt x="6623" y="47175"/>
                  </a:lnTo>
                  <a:lnTo>
                    <a:pt x="6623" y="46712"/>
                  </a:lnTo>
                  <a:lnTo>
                    <a:pt x="6596" y="46576"/>
                  </a:lnTo>
                  <a:lnTo>
                    <a:pt x="6542" y="46467"/>
                  </a:lnTo>
                  <a:lnTo>
                    <a:pt x="6433" y="46385"/>
                  </a:lnTo>
                  <a:lnTo>
                    <a:pt x="6324" y="46358"/>
                  </a:lnTo>
                  <a:lnTo>
                    <a:pt x="6187" y="46358"/>
                  </a:lnTo>
                  <a:lnTo>
                    <a:pt x="6078" y="46385"/>
                  </a:lnTo>
                  <a:lnTo>
                    <a:pt x="5969" y="46494"/>
                  </a:lnTo>
                  <a:lnTo>
                    <a:pt x="5915" y="46603"/>
                  </a:lnTo>
                  <a:lnTo>
                    <a:pt x="5860" y="46985"/>
                  </a:lnTo>
                  <a:lnTo>
                    <a:pt x="5806" y="47366"/>
                  </a:lnTo>
                  <a:lnTo>
                    <a:pt x="5397" y="47611"/>
                  </a:lnTo>
                  <a:lnTo>
                    <a:pt x="4934" y="47829"/>
                  </a:lnTo>
                  <a:lnTo>
                    <a:pt x="4470" y="48047"/>
                  </a:lnTo>
                  <a:lnTo>
                    <a:pt x="3980" y="48184"/>
                  </a:lnTo>
                  <a:lnTo>
                    <a:pt x="3735" y="48238"/>
                  </a:lnTo>
                  <a:lnTo>
                    <a:pt x="3489" y="48265"/>
                  </a:lnTo>
                  <a:lnTo>
                    <a:pt x="3271" y="48293"/>
                  </a:lnTo>
                  <a:lnTo>
                    <a:pt x="3026" y="48265"/>
                  </a:lnTo>
                  <a:lnTo>
                    <a:pt x="2781" y="48238"/>
                  </a:lnTo>
                  <a:lnTo>
                    <a:pt x="2563" y="48156"/>
                  </a:lnTo>
                  <a:lnTo>
                    <a:pt x="2345" y="48075"/>
                  </a:lnTo>
                  <a:lnTo>
                    <a:pt x="2127" y="47938"/>
                  </a:lnTo>
                  <a:lnTo>
                    <a:pt x="1881" y="47748"/>
                  </a:lnTo>
                  <a:lnTo>
                    <a:pt x="1663" y="47530"/>
                  </a:lnTo>
                  <a:lnTo>
                    <a:pt x="1473" y="47284"/>
                  </a:lnTo>
                  <a:lnTo>
                    <a:pt x="1309" y="47039"/>
                  </a:lnTo>
                  <a:lnTo>
                    <a:pt x="1200" y="46767"/>
                  </a:lnTo>
                  <a:lnTo>
                    <a:pt x="1091" y="46494"/>
                  </a:lnTo>
                  <a:lnTo>
                    <a:pt x="1036" y="46221"/>
                  </a:lnTo>
                  <a:lnTo>
                    <a:pt x="982" y="45949"/>
                  </a:lnTo>
                  <a:lnTo>
                    <a:pt x="955" y="45649"/>
                  </a:lnTo>
                  <a:lnTo>
                    <a:pt x="955" y="45349"/>
                  </a:lnTo>
                  <a:lnTo>
                    <a:pt x="982" y="45050"/>
                  </a:lnTo>
                  <a:lnTo>
                    <a:pt x="1009" y="44750"/>
                  </a:lnTo>
                  <a:lnTo>
                    <a:pt x="1118" y="44177"/>
                  </a:lnTo>
                  <a:lnTo>
                    <a:pt x="1255" y="43605"/>
                  </a:lnTo>
                  <a:lnTo>
                    <a:pt x="1391" y="43224"/>
                  </a:lnTo>
                  <a:lnTo>
                    <a:pt x="1527" y="42842"/>
                  </a:lnTo>
                  <a:lnTo>
                    <a:pt x="1691" y="42461"/>
                  </a:lnTo>
                  <a:lnTo>
                    <a:pt x="1854" y="42106"/>
                  </a:lnTo>
                  <a:lnTo>
                    <a:pt x="2045" y="41752"/>
                  </a:lnTo>
                  <a:lnTo>
                    <a:pt x="2263" y="41425"/>
                  </a:lnTo>
                  <a:lnTo>
                    <a:pt x="2481" y="41098"/>
                  </a:lnTo>
                  <a:lnTo>
                    <a:pt x="2699" y="40798"/>
                  </a:lnTo>
                  <a:lnTo>
                    <a:pt x="2944" y="40498"/>
                  </a:lnTo>
                  <a:lnTo>
                    <a:pt x="3217" y="40198"/>
                  </a:lnTo>
                  <a:lnTo>
                    <a:pt x="3489" y="39926"/>
                  </a:lnTo>
                  <a:lnTo>
                    <a:pt x="3762" y="39681"/>
                  </a:lnTo>
                  <a:lnTo>
                    <a:pt x="4089" y="39408"/>
                  </a:lnTo>
                  <a:lnTo>
                    <a:pt x="4389" y="39190"/>
                  </a:lnTo>
                  <a:lnTo>
                    <a:pt x="4716" y="38972"/>
                  </a:lnTo>
                  <a:lnTo>
                    <a:pt x="5070" y="38754"/>
                  </a:lnTo>
                  <a:lnTo>
                    <a:pt x="5397" y="38727"/>
                  </a:lnTo>
                  <a:lnTo>
                    <a:pt x="5588" y="38700"/>
                  </a:lnTo>
                  <a:lnTo>
                    <a:pt x="5779" y="38645"/>
                  </a:lnTo>
                  <a:lnTo>
                    <a:pt x="5888" y="38563"/>
                  </a:lnTo>
                  <a:lnTo>
                    <a:pt x="5969" y="38454"/>
                  </a:lnTo>
                  <a:lnTo>
                    <a:pt x="6024" y="38345"/>
                  </a:lnTo>
                  <a:lnTo>
                    <a:pt x="6024" y="38209"/>
                  </a:lnTo>
                  <a:lnTo>
                    <a:pt x="5997" y="38073"/>
                  </a:lnTo>
                  <a:lnTo>
                    <a:pt x="5942" y="37964"/>
                  </a:lnTo>
                  <a:lnTo>
                    <a:pt x="5806" y="37909"/>
                  </a:lnTo>
                  <a:lnTo>
                    <a:pt x="5751" y="37882"/>
                  </a:lnTo>
                  <a:lnTo>
                    <a:pt x="5670" y="37882"/>
                  </a:lnTo>
                  <a:lnTo>
                    <a:pt x="5397" y="37909"/>
                  </a:lnTo>
                  <a:lnTo>
                    <a:pt x="5152" y="37882"/>
                  </a:lnTo>
                  <a:lnTo>
                    <a:pt x="4934" y="37827"/>
                  </a:lnTo>
                  <a:lnTo>
                    <a:pt x="4716" y="37718"/>
                  </a:lnTo>
                  <a:lnTo>
                    <a:pt x="4552" y="37609"/>
                  </a:lnTo>
                  <a:lnTo>
                    <a:pt x="4389" y="37473"/>
                  </a:lnTo>
                  <a:lnTo>
                    <a:pt x="4252" y="37310"/>
                  </a:lnTo>
                  <a:lnTo>
                    <a:pt x="4143" y="37119"/>
                  </a:lnTo>
                  <a:lnTo>
                    <a:pt x="4062" y="36928"/>
                  </a:lnTo>
                  <a:lnTo>
                    <a:pt x="4007" y="36737"/>
                  </a:lnTo>
                  <a:lnTo>
                    <a:pt x="3980" y="36519"/>
                  </a:lnTo>
                  <a:lnTo>
                    <a:pt x="4007" y="36301"/>
                  </a:lnTo>
                  <a:lnTo>
                    <a:pt x="4062" y="36083"/>
                  </a:lnTo>
                  <a:lnTo>
                    <a:pt x="4143" y="35838"/>
                  </a:lnTo>
                  <a:lnTo>
                    <a:pt x="4280" y="35620"/>
                  </a:lnTo>
                  <a:lnTo>
                    <a:pt x="4443" y="35429"/>
                  </a:lnTo>
                  <a:lnTo>
                    <a:pt x="4607" y="35238"/>
                  </a:lnTo>
                  <a:lnTo>
                    <a:pt x="4797" y="35102"/>
                  </a:lnTo>
                  <a:lnTo>
                    <a:pt x="4988" y="34966"/>
                  </a:lnTo>
                  <a:lnTo>
                    <a:pt x="5206" y="34884"/>
                  </a:lnTo>
                  <a:lnTo>
                    <a:pt x="5397" y="34802"/>
                  </a:lnTo>
                  <a:lnTo>
                    <a:pt x="5615" y="34748"/>
                  </a:lnTo>
                  <a:lnTo>
                    <a:pt x="5833" y="34721"/>
                  </a:lnTo>
                  <a:lnTo>
                    <a:pt x="6051" y="34693"/>
                  </a:lnTo>
                  <a:close/>
                  <a:moveTo>
                    <a:pt x="69415" y="43251"/>
                  </a:moveTo>
                  <a:lnTo>
                    <a:pt x="69415" y="43551"/>
                  </a:lnTo>
                  <a:lnTo>
                    <a:pt x="69387" y="43823"/>
                  </a:lnTo>
                  <a:lnTo>
                    <a:pt x="69333" y="44096"/>
                  </a:lnTo>
                  <a:lnTo>
                    <a:pt x="69278" y="44368"/>
                  </a:lnTo>
                  <a:lnTo>
                    <a:pt x="69169" y="44614"/>
                  </a:lnTo>
                  <a:lnTo>
                    <a:pt x="69033" y="44859"/>
                  </a:lnTo>
                  <a:lnTo>
                    <a:pt x="68897" y="45050"/>
                  </a:lnTo>
                  <a:lnTo>
                    <a:pt x="68706" y="45268"/>
                  </a:lnTo>
                  <a:lnTo>
                    <a:pt x="68515" y="45458"/>
                  </a:lnTo>
                  <a:lnTo>
                    <a:pt x="68325" y="45622"/>
                  </a:lnTo>
                  <a:lnTo>
                    <a:pt x="68107" y="45785"/>
                  </a:lnTo>
                  <a:lnTo>
                    <a:pt x="67861" y="45922"/>
                  </a:lnTo>
                  <a:lnTo>
                    <a:pt x="67589" y="46058"/>
                  </a:lnTo>
                  <a:lnTo>
                    <a:pt x="67343" y="46167"/>
                  </a:lnTo>
                  <a:lnTo>
                    <a:pt x="67071" y="46249"/>
                  </a:lnTo>
                  <a:lnTo>
                    <a:pt x="66771" y="46330"/>
                  </a:lnTo>
                  <a:lnTo>
                    <a:pt x="66199" y="46467"/>
                  </a:lnTo>
                  <a:lnTo>
                    <a:pt x="65599" y="46521"/>
                  </a:lnTo>
                  <a:lnTo>
                    <a:pt x="64972" y="46521"/>
                  </a:lnTo>
                  <a:lnTo>
                    <a:pt x="64400" y="46467"/>
                  </a:lnTo>
                  <a:lnTo>
                    <a:pt x="63801" y="46358"/>
                  </a:lnTo>
                  <a:lnTo>
                    <a:pt x="63528" y="46276"/>
                  </a:lnTo>
                  <a:lnTo>
                    <a:pt x="63255" y="46167"/>
                  </a:lnTo>
                  <a:lnTo>
                    <a:pt x="63010" y="46058"/>
                  </a:lnTo>
                  <a:lnTo>
                    <a:pt x="62765" y="45949"/>
                  </a:lnTo>
                  <a:lnTo>
                    <a:pt x="62547" y="45813"/>
                  </a:lnTo>
                  <a:lnTo>
                    <a:pt x="62329" y="45649"/>
                  </a:lnTo>
                  <a:lnTo>
                    <a:pt x="62220" y="45595"/>
                  </a:lnTo>
                  <a:lnTo>
                    <a:pt x="62138" y="45567"/>
                  </a:lnTo>
                  <a:lnTo>
                    <a:pt x="62056" y="45595"/>
                  </a:lnTo>
                  <a:lnTo>
                    <a:pt x="61947" y="45622"/>
                  </a:lnTo>
                  <a:lnTo>
                    <a:pt x="61866" y="45595"/>
                  </a:lnTo>
                  <a:lnTo>
                    <a:pt x="61757" y="45567"/>
                  </a:lnTo>
                  <a:lnTo>
                    <a:pt x="61675" y="45595"/>
                  </a:lnTo>
                  <a:lnTo>
                    <a:pt x="61566" y="45622"/>
                  </a:lnTo>
                  <a:lnTo>
                    <a:pt x="61511" y="45676"/>
                  </a:lnTo>
                  <a:lnTo>
                    <a:pt x="61457" y="45731"/>
                  </a:lnTo>
                  <a:lnTo>
                    <a:pt x="61402" y="45840"/>
                  </a:lnTo>
                  <a:lnTo>
                    <a:pt x="61402" y="45949"/>
                  </a:lnTo>
                  <a:lnTo>
                    <a:pt x="61429" y="46385"/>
                  </a:lnTo>
                  <a:lnTo>
                    <a:pt x="61429" y="46794"/>
                  </a:lnTo>
                  <a:lnTo>
                    <a:pt x="61375" y="47175"/>
                  </a:lnTo>
                  <a:lnTo>
                    <a:pt x="61293" y="47530"/>
                  </a:lnTo>
                  <a:lnTo>
                    <a:pt x="61184" y="47884"/>
                  </a:lnTo>
                  <a:lnTo>
                    <a:pt x="61048" y="48184"/>
                  </a:lnTo>
                  <a:lnTo>
                    <a:pt x="60884" y="48483"/>
                  </a:lnTo>
                  <a:lnTo>
                    <a:pt x="60721" y="48729"/>
                  </a:lnTo>
                  <a:lnTo>
                    <a:pt x="60503" y="48974"/>
                  </a:lnTo>
                  <a:lnTo>
                    <a:pt x="60285" y="49192"/>
                  </a:lnTo>
                  <a:lnTo>
                    <a:pt x="60012" y="49383"/>
                  </a:lnTo>
                  <a:lnTo>
                    <a:pt x="59767" y="49574"/>
                  </a:lnTo>
                  <a:lnTo>
                    <a:pt x="59467" y="49710"/>
                  </a:lnTo>
                  <a:lnTo>
                    <a:pt x="59167" y="49846"/>
                  </a:lnTo>
                  <a:lnTo>
                    <a:pt x="58868" y="49955"/>
                  </a:lnTo>
                  <a:lnTo>
                    <a:pt x="58541" y="50064"/>
                  </a:lnTo>
                  <a:lnTo>
                    <a:pt x="58186" y="50146"/>
                  </a:lnTo>
                  <a:lnTo>
                    <a:pt x="57859" y="50200"/>
                  </a:lnTo>
                  <a:lnTo>
                    <a:pt x="57505" y="50228"/>
                  </a:lnTo>
                  <a:lnTo>
                    <a:pt x="57151" y="50255"/>
                  </a:lnTo>
                  <a:lnTo>
                    <a:pt x="56796" y="50255"/>
                  </a:lnTo>
                  <a:lnTo>
                    <a:pt x="56415" y="50228"/>
                  </a:lnTo>
                  <a:lnTo>
                    <a:pt x="56061" y="50200"/>
                  </a:lnTo>
                  <a:lnTo>
                    <a:pt x="55706" y="50146"/>
                  </a:lnTo>
                  <a:lnTo>
                    <a:pt x="54998" y="50010"/>
                  </a:lnTo>
                  <a:lnTo>
                    <a:pt x="54643" y="49901"/>
                  </a:lnTo>
                  <a:lnTo>
                    <a:pt x="54289" y="49792"/>
                  </a:lnTo>
                  <a:lnTo>
                    <a:pt x="53962" y="49655"/>
                  </a:lnTo>
                  <a:lnTo>
                    <a:pt x="53635" y="49519"/>
                  </a:lnTo>
                  <a:lnTo>
                    <a:pt x="53335" y="49356"/>
                  </a:lnTo>
                  <a:lnTo>
                    <a:pt x="53036" y="49192"/>
                  </a:lnTo>
                  <a:lnTo>
                    <a:pt x="53063" y="48974"/>
                  </a:lnTo>
                  <a:lnTo>
                    <a:pt x="53063" y="48865"/>
                  </a:lnTo>
                  <a:lnTo>
                    <a:pt x="53036" y="48756"/>
                  </a:lnTo>
                  <a:lnTo>
                    <a:pt x="52981" y="48674"/>
                  </a:lnTo>
                  <a:lnTo>
                    <a:pt x="52927" y="48620"/>
                  </a:lnTo>
                  <a:lnTo>
                    <a:pt x="52872" y="48565"/>
                  </a:lnTo>
                  <a:lnTo>
                    <a:pt x="52790" y="48538"/>
                  </a:lnTo>
                  <a:lnTo>
                    <a:pt x="52627" y="48511"/>
                  </a:lnTo>
                  <a:lnTo>
                    <a:pt x="52436" y="48538"/>
                  </a:lnTo>
                  <a:lnTo>
                    <a:pt x="52300" y="48620"/>
                  </a:lnTo>
                  <a:lnTo>
                    <a:pt x="52218" y="48702"/>
                  </a:lnTo>
                  <a:lnTo>
                    <a:pt x="52163" y="48756"/>
                  </a:lnTo>
                  <a:lnTo>
                    <a:pt x="52136" y="48865"/>
                  </a:lnTo>
                  <a:lnTo>
                    <a:pt x="52109" y="48974"/>
                  </a:lnTo>
                  <a:lnTo>
                    <a:pt x="52054" y="49274"/>
                  </a:lnTo>
                  <a:lnTo>
                    <a:pt x="52000" y="49574"/>
                  </a:lnTo>
                  <a:lnTo>
                    <a:pt x="51945" y="49846"/>
                  </a:lnTo>
                  <a:lnTo>
                    <a:pt x="51864" y="50119"/>
                  </a:lnTo>
                  <a:lnTo>
                    <a:pt x="51755" y="50391"/>
                  </a:lnTo>
                  <a:lnTo>
                    <a:pt x="51646" y="50636"/>
                  </a:lnTo>
                  <a:lnTo>
                    <a:pt x="51373" y="51127"/>
                  </a:lnTo>
                  <a:lnTo>
                    <a:pt x="51046" y="51563"/>
                  </a:lnTo>
                  <a:lnTo>
                    <a:pt x="50692" y="51972"/>
                  </a:lnTo>
                  <a:lnTo>
                    <a:pt x="50283" y="52326"/>
                  </a:lnTo>
                  <a:lnTo>
                    <a:pt x="49847" y="52626"/>
                  </a:lnTo>
                  <a:lnTo>
                    <a:pt x="49356" y="52898"/>
                  </a:lnTo>
                  <a:lnTo>
                    <a:pt x="48866" y="53144"/>
                  </a:lnTo>
                  <a:lnTo>
                    <a:pt x="48348" y="53335"/>
                  </a:lnTo>
                  <a:lnTo>
                    <a:pt x="47803" y="53498"/>
                  </a:lnTo>
                  <a:lnTo>
                    <a:pt x="47231" y="53634"/>
                  </a:lnTo>
                  <a:lnTo>
                    <a:pt x="46686" y="53689"/>
                  </a:lnTo>
                  <a:lnTo>
                    <a:pt x="46113" y="53743"/>
                  </a:lnTo>
                  <a:lnTo>
                    <a:pt x="45514" y="53743"/>
                  </a:lnTo>
                  <a:lnTo>
                    <a:pt x="44941" y="53689"/>
                  </a:lnTo>
                  <a:lnTo>
                    <a:pt x="44396" y="53634"/>
                  </a:lnTo>
                  <a:lnTo>
                    <a:pt x="43824" y="53498"/>
                  </a:lnTo>
                  <a:lnTo>
                    <a:pt x="43279" y="53362"/>
                  </a:lnTo>
                  <a:lnTo>
                    <a:pt x="42761" y="53144"/>
                  </a:lnTo>
                  <a:lnTo>
                    <a:pt x="42271" y="52926"/>
                  </a:lnTo>
                  <a:lnTo>
                    <a:pt x="41807" y="52653"/>
                  </a:lnTo>
                  <a:lnTo>
                    <a:pt x="41371" y="52326"/>
                  </a:lnTo>
                  <a:lnTo>
                    <a:pt x="40962" y="51972"/>
                  </a:lnTo>
                  <a:lnTo>
                    <a:pt x="40608" y="51590"/>
                  </a:lnTo>
                  <a:lnTo>
                    <a:pt x="40308" y="51182"/>
                  </a:lnTo>
                  <a:lnTo>
                    <a:pt x="40036" y="50691"/>
                  </a:lnTo>
                  <a:lnTo>
                    <a:pt x="39927" y="50446"/>
                  </a:lnTo>
                  <a:lnTo>
                    <a:pt x="39845" y="50200"/>
                  </a:lnTo>
                  <a:lnTo>
                    <a:pt x="39763" y="49928"/>
                  </a:lnTo>
                  <a:lnTo>
                    <a:pt x="39681" y="49655"/>
                  </a:lnTo>
                  <a:lnTo>
                    <a:pt x="39627" y="49383"/>
                  </a:lnTo>
                  <a:lnTo>
                    <a:pt x="39600" y="49083"/>
                  </a:lnTo>
                  <a:lnTo>
                    <a:pt x="39572" y="48783"/>
                  </a:lnTo>
                  <a:lnTo>
                    <a:pt x="39572" y="48456"/>
                  </a:lnTo>
                  <a:lnTo>
                    <a:pt x="39545" y="48320"/>
                  </a:lnTo>
                  <a:lnTo>
                    <a:pt x="39491" y="48238"/>
                  </a:lnTo>
                  <a:lnTo>
                    <a:pt x="39409" y="48184"/>
                  </a:lnTo>
                  <a:lnTo>
                    <a:pt x="39327" y="48129"/>
                  </a:lnTo>
                  <a:lnTo>
                    <a:pt x="39109" y="48129"/>
                  </a:lnTo>
                  <a:lnTo>
                    <a:pt x="39055" y="48156"/>
                  </a:lnTo>
                  <a:lnTo>
                    <a:pt x="38482" y="48511"/>
                  </a:lnTo>
                  <a:lnTo>
                    <a:pt x="38183" y="48647"/>
                  </a:lnTo>
                  <a:lnTo>
                    <a:pt x="37883" y="48756"/>
                  </a:lnTo>
                  <a:lnTo>
                    <a:pt x="37583" y="48838"/>
                  </a:lnTo>
                  <a:lnTo>
                    <a:pt x="37256" y="48865"/>
                  </a:lnTo>
                  <a:lnTo>
                    <a:pt x="36929" y="48865"/>
                  </a:lnTo>
                  <a:lnTo>
                    <a:pt x="36602" y="48783"/>
                  </a:lnTo>
                  <a:lnTo>
                    <a:pt x="36302" y="48674"/>
                  </a:lnTo>
                  <a:lnTo>
                    <a:pt x="36030" y="48511"/>
                  </a:lnTo>
                  <a:lnTo>
                    <a:pt x="35784" y="48320"/>
                  </a:lnTo>
                  <a:lnTo>
                    <a:pt x="35593" y="48102"/>
                  </a:lnTo>
                  <a:lnTo>
                    <a:pt x="35430" y="47857"/>
                  </a:lnTo>
                  <a:lnTo>
                    <a:pt x="35294" y="47584"/>
                  </a:lnTo>
                  <a:lnTo>
                    <a:pt x="35185" y="47312"/>
                  </a:lnTo>
                  <a:lnTo>
                    <a:pt x="35076" y="47012"/>
                  </a:lnTo>
                  <a:lnTo>
                    <a:pt x="35539" y="46821"/>
                  </a:lnTo>
                  <a:lnTo>
                    <a:pt x="35948" y="46603"/>
                  </a:lnTo>
                  <a:lnTo>
                    <a:pt x="36357" y="46330"/>
                  </a:lnTo>
                  <a:lnTo>
                    <a:pt x="36711" y="45976"/>
                  </a:lnTo>
                  <a:lnTo>
                    <a:pt x="37038" y="45622"/>
                  </a:lnTo>
                  <a:lnTo>
                    <a:pt x="37310" y="45186"/>
                  </a:lnTo>
                  <a:lnTo>
                    <a:pt x="37447" y="44968"/>
                  </a:lnTo>
                  <a:lnTo>
                    <a:pt x="37556" y="44723"/>
                  </a:lnTo>
                  <a:lnTo>
                    <a:pt x="37665" y="44477"/>
                  </a:lnTo>
                  <a:lnTo>
                    <a:pt x="37746" y="44205"/>
                  </a:lnTo>
                  <a:lnTo>
                    <a:pt x="40472" y="44286"/>
                  </a:lnTo>
                  <a:lnTo>
                    <a:pt x="43170" y="44314"/>
                  </a:lnTo>
                  <a:lnTo>
                    <a:pt x="45868" y="44314"/>
                  </a:lnTo>
                  <a:lnTo>
                    <a:pt x="48539" y="44286"/>
                  </a:lnTo>
                  <a:lnTo>
                    <a:pt x="51128" y="44232"/>
                  </a:lnTo>
                  <a:lnTo>
                    <a:pt x="53717" y="44177"/>
                  </a:lnTo>
                  <a:lnTo>
                    <a:pt x="56279" y="44068"/>
                  </a:lnTo>
                  <a:lnTo>
                    <a:pt x="58868" y="43959"/>
                  </a:lnTo>
                  <a:lnTo>
                    <a:pt x="61457" y="43823"/>
                  </a:lnTo>
                  <a:lnTo>
                    <a:pt x="64046" y="43660"/>
                  </a:lnTo>
                  <a:lnTo>
                    <a:pt x="66635" y="43469"/>
                  </a:lnTo>
                  <a:lnTo>
                    <a:pt x="69197" y="43251"/>
                  </a:lnTo>
                  <a:close/>
                  <a:moveTo>
                    <a:pt x="86530" y="46630"/>
                  </a:moveTo>
                  <a:lnTo>
                    <a:pt x="86557" y="46876"/>
                  </a:lnTo>
                  <a:lnTo>
                    <a:pt x="86557" y="47094"/>
                  </a:lnTo>
                  <a:lnTo>
                    <a:pt x="86530" y="47584"/>
                  </a:lnTo>
                  <a:lnTo>
                    <a:pt x="86448" y="48075"/>
                  </a:lnTo>
                  <a:lnTo>
                    <a:pt x="86312" y="48565"/>
                  </a:lnTo>
                  <a:lnTo>
                    <a:pt x="86175" y="49001"/>
                  </a:lnTo>
                  <a:lnTo>
                    <a:pt x="86012" y="49437"/>
                  </a:lnTo>
                  <a:lnTo>
                    <a:pt x="85876" y="49792"/>
                  </a:lnTo>
                  <a:lnTo>
                    <a:pt x="85739" y="50091"/>
                  </a:lnTo>
                  <a:lnTo>
                    <a:pt x="85467" y="50555"/>
                  </a:lnTo>
                  <a:lnTo>
                    <a:pt x="85194" y="50991"/>
                  </a:lnTo>
                  <a:lnTo>
                    <a:pt x="84867" y="51427"/>
                  </a:lnTo>
                  <a:lnTo>
                    <a:pt x="84513" y="51808"/>
                  </a:lnTo>
                  <a:lnTo>
                    <a:pt x="84159" y="52190"/>
                  </a:lnTo>
                  <a:lnTo>
                    <a:pt x="83750" y="52517"/>
                  </a:lnTo>
                  <a:lnTo>
                    <a:pt x="83314" y="52844"/>
                  </a:lnTo>
                  <a:lnTo>
                    <a:pt x="82878" y="53117"/>
                  </a:lnTo>
                  <a:lnTo>
                    <a:pt x="82414" y="53362"/>
                  </a:lnTo>
                  <a:lnTo>
                    <a:pt x="81924" y="53580"/>
                  </a:lnTo>
                  <a:lnTo>
                    <a:pt x="81433" y="53743"/>
                  </a:lnTo>
                  <a:lnTo>
                    <a:pt x="80916" y="53880"/>
                  </a:lnTo>
                  <a:lnTo>
                    <a:pt x="80398" y="54016"/>
                  </a:lnTo>
                  <a:lnTo>
                    <a:pt x="79853" y="54098"/>
                  </a:lnTo>
                  <a:lnTo>
                    <a:pt x="79335" y="54152"/>
                  </a:lnTo>
                  <a:lnTo>
                    <a:pt x="78790" y="54179"/>
                  </a:lnTo>
                  <a:lnTo>
                    <a:pt x="78245" y="54207"/>
                  </a:lnTo>
                  <a:lnTo>
                    <a:pt x="77672" y="54179"/>
                  </a:lnTo>
                  <a:lnTo>
                    <a:pt x="77127" y="54152"/>
                  </a:lnTo>
                  <a:lnTo>
                    <a:pt x="76610" y="54125"/>
                  </a:lnTo>
                  <a:lnTo>
                    <a:pt x="75547" y="53989"/>
                  </a:lnTo>
                  <a:lnTo>
                    <a:pt x="74511" y="53798"/>
                  </a:lnTo>
                  <a:lnTo>
                    <a:pt x="73693" y="53607"/>
                  </a:lnTo>
                  <a:lnTo>
                    <a:pt x="72903" y="53389"/>
                  </a:lnTo>
                  <a:lnTo>
                    <a:pt x="72113" y="53117"/>
                  </a:lnTo>
                  <a:lnTo>
                    <a:pt x="71350" y="52844"/>
                  </a:lnTo>
                  <a:lnTo>
                    <a:pt x="70587" y="52517"/>
                  </a:lnTo>
                  <a:lnTo>
                    <a:pt x="69851" y="52163"/>
                  </a:lnTo>
                  <a:lnTo>
                    <a:pt x="69142" y="51781"/>
                  </a:lnTo>
                  <a:lnTo>
                    <a:pt x="68461" y="51372"/>
                  </a:lnTo>
                  <a:lnTo>
                    <a:pt x="67752" y="50936"/>
                  </a:lnTo>
                  <a:lnTo>
                    <a:pt x="67098" y="50446"/>
                  </a:lnTo>
                  <a:lnTo>
                    <a:pt x="66444" y="49955"/>
                  </a:lnTo>
                  <a:lnTo>
                    <a:pt x="65817" y="49437"/>
                  </a:lnTo>
                  <a:lnTo>
                    <a:pt x="65218" y="48892"/>
                  </a:lnTo>
                  <a:lnTo>
                    <a:pt x="64618" y="48320"/>
                  </a:lnTo>
                  <a:lnTo>
                    <a:pt x="64046" y="47720"/>
                  </a:lnTo>
                  <a:lnTo>
                    <a:pt x="63501" y="47121"/>
                  </a:lnTo>
                  <a:lnTo>
                    <a:pt x="63501" y="47121"/>
                  </a:lnTo>
                  <a:lnTo>
                    <a:pt x="63991" y="47257"/>
                  </a:lnTo>
                  <a:lnTo>
                    <a:pt x="64509" y="47366"/>
                  </a:lnTo>
                  <a:lnTo>
                    <a:pt x="65054" y="47393"/>
                  </a:lnTo>
                  <a:lnTo>
                    <a:pt x="65572" y="47393"/>
                  </a:lnTo>
                  <a:lnTo>
                    <a:pt x="66117" y="47366"/>
                  </a:lnTo>
                  <a:lnTo>
                    <a:pt x="66662" y="47284"/>
                  </a:lnTo>
                  <a:lnTo>
                    <a:pt x="67180" y="47148"/>
                  </a:lnTo>
                  <a:lnTo>
                    <a:pt x="67698" y="46985"/>
                  </a:lnTo>
                  <a:lnTo>
                    <a:pt x="67807" y="47257"/>
                  </a:lnTo>
                  <a:lnTo>
                    <a:pt x="67943" y="47475"/>
                  </a:lnTo>
                  <a:lnTo>
                    <a:pt x="68079" y="47720"/>
                  </a:lnTo>
                  <a:lnTo>
                    <a:pt x="68243" y="47911"/>
                  </a:lnTo>
                  <a:lnTo>
                    <a:pt x="68406" y="48129"/>
                  </a:lnTo>
                  <a:lnTo>
                    <a:pt x="68597" y="48293"/>
                  </a:lnTo>
                  <a:lnTo>
                    <a:pt x="68815" y="48456"/>
                  </a:lnTo>
                  <a:lnTo>
                    <a:pt x="69033" y="48620"/>
                  </a:lnTo>
                  <a:lnTo>
                    <a:pt x="69251" y="48756"/>
                  </a:lnTo>
                  <a:lnTo>
                    <a:pt x="69469" y="48865"/>
                  </a:lnTo>
                  <a:lnTo>
                    <a:pt x="69714" y="48974"/>
                  </a:lnTo>
                  <a:lnTo>
                    <a:pt x="69960" y="49083"/>
                  </a:lnTo>
                  <a:lnTo>
                    <a:pt x="70478" y="49219"/>
                  </a:lnTo>
                  <a:lnTo>
                    <a:pt x="70995" y="49274"/>
                  </a:lnTo>
                  <a:lnTo>
                    <a:pt x="71540" y="49301"/>
                  </a:lnTo>
                  <a:lnTo>
                    <a:pt x="71786" y="49274"/>
                  </a:lnTo>
                  <a:lnTo>
                    <a:pt x="72058" y="49247"/>
                  </a:lnTo>
                  <a:lnTo>
                    <a:pt x="72304" y="49192"/>
                  </a:lnTo>
                  <a:lnTo>
                    <a:pt x="72549" y="49110"/>
                  </a:lnTo>
                  <a:lnTo>
                    <a:pt x="72794" y="49029"/>
                  </a:lnTo>
                  <a:lnTo>
                    <a:pt x="73039" y="48920"/>
                  </a:lnTo>
                  <a:lnTo>
                    <a:pt x="73257" y="48811"/>
                  </a:lnTo>
                  <a:lnTo>
                    <a:pt x="73475" y="48674"/>
                  </a:lnTo>
                  <a:lnTo>
                    <a:pt x="73666" y="48511"/>
                  </a:lnTo>
                  <a:lnTo>
                    <a:pt x="73884" y="48347"/>
                  </a:lnTo>
                  <a:lnTo>
                    <a:pt x="74048" y="48156"/>
                  </a:lnTo>
                  <a:lnTo>
                    <a:pt x="74211" y="47966"/>
                  </a:lnTo>
                  <a:lnTo>
                    <a:pt x="74375" y="47748"/>
                  </a:lnTo>
                  <a:lnTo>
                    <a:pt x="74511" y="47502"/>
                  </a:lnTo>
                  <a:lnTo>
                    <a:pt x="74893" y="47966"/>
                  </a:lnTo>
                  <a:lnTo>
                    <a:pt x="75329" y="48402"/>
                  </a:lnTo>
                  <a:lnTo>
                    <a:pt x="75819" y="48783"/>
                  </a:lnTo>
                  <a:lnTo>
                    <a:pt x="76337" y="49165"/>
                  </a:lnTo>
                  <a:lnTo>
                    <a:pt x="76882" y="49492"/>
                  </a:lnTo>
                  <a:lnTo>
                    <a:pt x="77454" y="49792"/>
                  </a:lnTo>
                  <a:lnTo>
                    <a:pt x="78027" y="50037"/>
                  </a:lnTo>
                  <a:lnTo>
                    <a:pt x="78626" y="50255"/>
                  </a:lnTo>
                  <a:lnTo>
                    <a:pt x="79253" y="50418"/>
                  </a:lnTo>
                  <a:lnTo>
                    <a:pt x="79880" y="50527"/>
                  </a:lnTo>
                  <a:lnTo>
                    <a:pt x="80507" y="50609"/>
                  </a:lnTo>
                  <a:lnTo>
                    <a:pt x="81134" y="50609"/>
                  </a:lnTo>
                  <a:lnTo>
                    <a:pt x="81760" y="50582"/>
                  </a:lnTo>
                  <a:lnTo>
                    <a:pt x="82387" y="50500"/>
                  </a:lnTo>
                  <a:lnTo>
                    <a:pt x="82987" y="50364"/>
                  </a:lnTo>
                  <a:lnTo>
                    <a:pt x="83559" y="50173"/>
                  </a:lnTo>
                  <a:lnTo>
                    <a:pt x="83832" y="50037"/>
                  </a:lnTo>
                  <a:lnTo>
                    <a:pt x="84104" y="49901"/>
                  </a:lnTo>
                  <a:lnTo>
                    <a:pt x="84377" y="49737"/>
                  </a:lnTo>
                  <a:lnTo>
                    <a:pt x="84622" y="49574"/>
                  </a:lnTo>
                  <a:lnTo>
                    <a:pt x="84867" y="49383"/>
                  </a:lnTo>
                  <a:lnTo>
                    <a:pt x="85085" y="49192"/>
                  </a:lnTo>
                  <a:lnTo>
                    <a:pt x="85303" y="48974"/>
                  </a:lnTo>
                  <a:lnTo>
                    <a:pt x="85494" y="48756"/>
                  </a:lnTo>
                  <a:lnTo>
                    <a:pt x="85685" y="48511"/>
                  </a:lnTo>
                  <a:lnTo>
                    <a:pt x="85848" y="48265"/>
                  </a:lnTo>
                  <a:lnTo>
                    <a:pt x="86012" y="48020"/>
                  </a:lnTo>
                  <a:lnTo>
                    <a:pt x="86148" y="47748"/>
                  </a:lnTo>
                  <a:lnTo>
                    <a:pt x="86284" y="47475"/>
                  </a:lnTo>
                  <a:lnTo>
                    <a:pt x="86393" y="47203"/>
                  </a:lnTo>
                  <a:lnTo>
                    <a:pt x="86475" y="46930"/>
                  </a:lnTo>
                  <a:lnTo>
                    <a:pt x="86530" y="46630"/>
                  </a:lnTo>
                  <a:close/>
                  <a:moveTo>
                    <a:pt x="31560" y="46521"/>
                  </a:moveTo>
                  <a:lnTo>
                    <a:pt x="31969" y="46739"/>
                  </a:lnTo>
                  <a:lnTo>
                    <a:pt x="32378" y="46930"/>
                  </a:lnTo>
                  <a:lnTo>
                    <a:pt x="32814" y="47066"/>
                  </a:lnTo>
                  <a:lnTo>
                    <a:pt x="33250" y="47175"/>
                  </a:lnTo>
                  <a:lnTo>
                    <a:pt x="33032" y="47857"/>
                  </a:lnTo>
                  <a:lnTo>
                    <a:pt x="32759" y="48511"/>
                  </a:lnTo>
                  <a:lnTo>
                    <a:pt x="32432" y="49165"/>
                  </a:lnTo>
                  <a:lnTo>
                    <a:pt x="32051" y="49764"/>
                  </a:lnTo>
                  <a:lnTo>
                    <a:pt x="31642" y="50364"/>
                  </a:lnTo>
                  <a:lnTo>
                    <a:pt x="31178" y="50909"/>
                  </a:lnTo>
                  <a:lnTo>
                    <a:pt x="30688" y="51454"/>
                  </a:lnTo>
                  <a:lnTo>
                    <a:pt x="30143" y="51945"/>
                  </a:lnTo>
                  <a:lnTo>
                    <a:pt x="29571" y="52408"/>
                  </a:lnTo>
                  <a:lnTo>
                    <a:pt x="28971" y="52844"/>
                  </a:lnTo>
                  <a:lnTo>
                    <a:pt x="28344" y="53253"/>
                  </a:lnTo>
                  <a:lnTo>
                    <a:pt x="27690" y="53634"/>
                  </a:lnTo>
                  <a:lnTo>
                    <a:pt x="27036" y="53961"/>
                  </a:lnTo>
                  <a:lnTo>
                    <a:pt x="26355" y="54261"/>
                  </a:lnTo>
                  <a:lnTo>
                    <a:pt x="25646" y="54506"/>
                  </a:lnTo>
                  <a:lnTo>
                    <a:pt x="24938" y="54724"/>
                  </a:lnTo>
                  <a:lnTo>
                    <a:pt x="24202" y="54888"/>
                  </a:lnTo>
                  <a:lnTo>
                    <a:pt x="23493" y="55024"/>
                  </a:lnTo>
                  <a:lnTo>
                    <a:pt x="22757" y="55106"/>
                  </a:lnTo>
                  <a:lnTo>
                    <a:pt x="22021" y="55133"/>
                  </a:lnTo>
                  <a:lnTo>
                    <a:pt x="21313" y="55133"/>
                  </a:lnTo>
                  <a:lnTo>
                    <a:pt x="20577" y="55079"/>
                  </a:lnTo>
                  <a:lnTo>
                    <a:pt x="19868" y="54970"/>
                  </a:lnTo>
                  <a:lnTo>
                    <a:pt x="19187" y="54806"/>
                  </a:lnTo>
                  <a:lnTo>
                    <a:pt x="18506" y="54588"/>
                  </a:lnTo>
                  <a:lnTo>
                    <a:pt x="17852" y="54343"/>
                  </a:lnTo>
                  <a:lnTo>
                    <a:pt x="17225" y="54016"/>
                  </a:lnTo>
                  <a:lnTo>
                    <a:pt x="16625" y="53662"/>
                  </a:lnTo>
                  <a:lnTo>
                    <a:pt x="16053" y="53226"/>
                  </a:lnTo>
                  <a:lnTo>
                    <a:pt x="15753" y="52980"/>
                  </a:lnTo>
                  <a:lnTo>
                    <a:pt x="15508" y="52735"/>
                  </a:lnTo>
                  <a:lnTo>
                    <a:pt x="15235" y="52462"/>
                  </a:lnTo>
                  <a:lnTo>
                    <a:pt x="14990" y="52190"/>
                  </a:lnTo>
                  <a:lnTo>
                    <a:pt x="14745" y="51890"/>
                  </a:lnTo>
                  <a:lnTo>
                    <a:pt x="14527" y="51590"/>
                  </a:lnTo>
                  <a:lnTo>
                    <a:pt x="14936" y="51345"/>
                  </a:lnTo>
                  <a:lnTo>
                    <a:pt x="15344" y="51045"/>
                  </a:lnTo>
                  <a:lnTo>
                    <a:pt x="15726" y="50745"/>
                  </a:lnTo>
                  <a:lnTo>
                    <a:pt x="16107" y="50418"/>
                  </a:lnTo>
                  <a:lnTo>
                    <a:pt x="16435" y="50064"/>
                  </a:lnTo>
                  <a:lnTo>
                    <a:pt x="16762" y="49683"/>
                  </a:lnTo>
                  <a:lnTo>
                    <a:pt x="17061" y="49274"/>
                  </a:lnTo>
                  <a:lnTo>
                    <a:pt x="17307" y="48865"/>
                  </a:lnTo>
                  <a:lnTo>
                    <a:pt x="17497" y="49083"/>
                  </a:lnTo>
                  <a:lnTo>
                    <a:pt x="17688" y="49301"/>
                  </a:lnTo>
                  <a:lnTo>
                    <a:pt x="17933" y="49519"/>
                  </a:lnTo>
                  <a:lnTo>
                    <a:pt x="18179" y="49710"/>
                  </a:lnTo>
                  <a:lnTo>
                    <a:pt x="18451" y="49873"/>
                  </a:lnTo>
                  <a:lnTo>
                    <a:pt x="18751" y="50010"/>
                  </a:lnTo>
                  <a:lnTo>
                    <a:pt x="19051" y="50146"/>
                  </a:lnTo>
                  <a:lnTo>
                    <a:pt x="19378" y="50255"/>
                  </a:lnTo>
                  <a:lnTo>
                    <a:pt x="19705" y="50364"/>
                  </a:lnTo>
                  <a:lnTo>
                    <a:pt x="20059" y="50446"/>
                  </a:lnTo>
                  <a:lnTo>
                    <a:pt x="20386" y="50500"/>
                  </a:lnTo>
                  <a:lnTo>
                    <a:pt x="20768" y="50555"/>
                  </a:lnTo>
                  <a:lnTo>
                    <a:pt x="21122" y="50555"/>
                  </a:lnTo>
                  <a:lnTo>
                    <a:pt x="21476" y="50582"/>
                  </a:lnTo>
                  <a:lnTo>
                    <a:pt x="21831" y="50555"/>
                  </a:lnTo>
                  <a:lnTo>
                    <a:pt x="22212" y="50527"/>
                  </a:lnTo>
                  <a:lnTo>
                    <a:pt x="22566" y="50473"/>
                  </a:lnTo>
                  <a:lnTo>
                    <a:pt x="22921" y="50418"/>
                  </a:lnTo>
                  <a:lnTo>
                    <a:pt x="23248" y="50337"/>
                  </a:lnTo>
                  <a:lnTo>
                    <a:pt x="23602" y="50228"/>
                  </a:lnTo>
                  <a:lnTo>
                    <a:pt x="23929" y="50091"/>
                  </a:lnTo>
                  <a:lnTo>
                    <a:pt x="24229" y="49955"/>
                  </a:lnTo>
                  <a:lnTo>
                    <a:pt x="24529" y="49792"/>
                  </a:lnTo>
                  <a:lnTo>
                    <a:pt x="24801" y="49601"/>
                  </a:lnTo>
                  <a:lnTo>
                    <a:pt x="25047" y="49410"/>
                  </a:lnTo>
                  <a:lnTo>
                    <a:pt x="25292" y="49165"/>
                  </a:lnTo>
                  <a:lnTo>
                    <a:pt x="25510" y="48920"/>
                  </a:lnTo>
                  <a:lnTo>
                    <a:pt x="25673" y="48674"/>
                  </a:lnTo>
                  <a:lnTo>
                    <a:pt x="25837" y="48374"/>
                  </a:lnTo>
                  <a:lnTo>
                    <a:pt x="25973" y="48075"/>
                  </a:lnTo>
                  <a:lnTo>
                    <a:pt x="26055" y="47748"/>
                  </a:lnTo>
                  <a:lnTo>
                    <a:pt x="26137" y="47393"/>
                  </a:lnTo>
                  <a:lnTo>
                    <a:pt x="26409" y="47720"/>
                  </a:lnTo>
                  <a:lnTo>
                    <a:pt x="26736" y="47966"/>
                  </a:lnTo>
                  <a:lnTo>
                    <a:pt x="27091" y="48184"/>
                  </a:lnTo>
                  <a:lnTo>
                    <a:pt x="27472" y="48347"/>
                  </a:lnTo>
                  <a:lnTo>
                    <a:pt x="27854" y="48456"/>
                  </a:lnTo>
                  <a:lnTo>
                    <a:pt x="28262" y="48511"/>
                  </a:lnTo>
                  <a:lnTo>
                    <a:pt x="28671" y="48511"/>
                  </a:lnTo>
                  <a:lnTo>
                    <a:pt x="29053" y="48483"/>
                  </a:lnTo>
                  <a:lnTo>
                    <a:pt x="29462" y="48374"/>
                  </a:lnTo>
                  <a:lnTo>
                    <a:pt x="29843" y="48238"/>
                  </a:lnTo>
                  <a:lnTo>
                    <a:pt x="30197" y="48075"/>
                  </a:lnTo>
                  <a:lnTo>
                    <a:pt x="30524" y="47829"/>
                  </a:lnTo>
                  <a:lnTo>
                    <a:pt x="30851" y="47584"/>
                  </a:lnTo>
                  <a:lnTo>
                    <a:pt x="31124" y="47257"/>
                  </a:lnTo>
                  <a:lnTo>
                    <a:pt x="31369" y="46903"/>
                  </a:lnTo>
                  <a:lnTo>
                    <a:pt x="31560" y="46521"/>
                  </a:lnTo>
                  <a:close/>
                  <a:moveTo>
                    <a:pt x="89255" y="53335"/>
                  </a:moveTo>
                  <a:lnTo>
                    <a:pt x="89500" y="53607"/>
                  </a:lnTo>
                  <a:lnTo>
                    <a:pt x="89691" y="53880"/>
                  </a:lnTo>
                  <a:lnTo>
                    <a:pt x="89827" y="54179"/>
                  </a:lnTo>
                  <a:lnTo>
                    <a:pt x="89909" y="54506"/>
                  </a:lnTo>
                  <a:lnTo>
                    <a:pt x="89909" y="54806"/>
                  </a:lnTo>
                  <a:lnTo>
                    <a:pt x="89882" y="55133"/>
                  </a:lnTo>
                  <a:lnTo>
                    <a:pt x="89773" y="55433"/>
                  </a:lnTo>
                  <a:lnTo>
                    <a:pt x="89637" y="55733"/>
                  </a:lnTo>
                  <a:lnTo>
                    <a:pt x="89582" y="55515"/>
                  </a:lnTo>
                  <a:lnTo>
                    <a:pt x="89500" y="55270"/>
                  </a:lnTo>
                  <a:lnTo>
                    <a:pt x="89391" y="55052"/>
                  </a:lnTo>
                  <a:lnTo>
                    <a:pt x="89255" y="54861"/>
                  </a:lnTo>
                  <a:lnTo>
                    <a:pt x="89119" y="54670"/>
                  </a:lnTo>
                  <a:lnTo>
                    <a:pt x="88955" y="54506"/>
                  </a:lnTo>
                  <a:lnTo>
                    <a:pt x="88764" y="54370"/>
                  </a:lnTo>
                  <a:lnTo>
                    <a:pt x="88574" y="54261"/>
                  </a:lnTo>
                  <a:lnTo>
                    <a:pt x="88928" y="53798"/>
                  </a:lnTo>
                  <a:lnTo>
                    <a:pt x="89255" y="53335"/>
                  </a:lnTo>
                  <a:close/>
                  <a:moveTo>
                    <a:pt x="88274" y="54588"/>
                  </a:moveTo>
                  <a:lnTo>
                    <a:pt x="88301" y="54615"/>
                  </a:lnTo>
                  <a:lnTo>
                    <a:pt x="88519" y="54752"/>
                  </a:lnTo>
                  <a:lnTo>
                    <a:pt x="88737" y="54970"/>
                  </a:lnTo>
                  <a:lnTo>
                    <a:pt x="88873" y="55188"/>
                  </a:lnTo>
                  <a:lnTo>
                    <a:pt x="88982" y="55460"/>
                  </a:lnTo>
                  <a:lnTo>
                    <a:pt x="88982" y="55624"/>
                  </a:lnTo>
                  <a:lnTo>
                    <a:pt x="89010" y="55760"/>
                  </a:lnTo>
                  <a:lnTo>
                    <a:pt x="88955" y="56005"/>
                  </a:lnTo>
                  <a:lnTo>
                    <a:pt x="88901" y="56251"/>
                  </a:lnTo>
                  <a:lnTo>
                    <a:pt x="88846" y="56523"/>
                  </a:lnTo>
                  <a:lnTo>
                    <a:pt x="88846" y="56605"/>
                  </a:lnTo>
                  <a:lnTo>
                    <a:pt x="88465" y="56850"/>
                  </a:lnTo>
                  <a:lnTo>
                    <a:pt x="88056" y="57041"/>
                  </a:lnTo>
                  <a:lnTo>
                    <a:pt x="87620" y="57177"/>
                  </a:lnTo>
                  <a:lnTo>
                    <a:pt x="87184" y="57232"/>
                  </a:lnTo>
                  <a:lnTo>
                    <a:pt x="86720" y="57259"/>
                  </a:lnTo>
                  <a:lnTo>
                    <a:pt x="86284" y="57232"/>
                  </a:lnTo>
                  <a:lnTo>
                    <a:pt x="85848" y="57150"/>
                  </a:lnTo>
                  <a:lnTo>
                    <a:pt x="85412" y="57041"/>
                  </a:lnTo>
                  <a:lnTo>
                    <a:pt x="86175" y="56496"/>
                  </a:lnTo>
                  <a:lnTo>
                    <a:pt x="86557" y="56223"/>
                  </a:lnTo>
                  <a:lnTo>
                    <a:pt x="86938" y="55924"/>
                  </a:lnTo>
                  <a:lnTo>
                    <a:pt x="87293" y="55597"/>
                  </a:lnTo>
                  <a:lnTo>
                    <a:pt x="87620" y="55270"/>
                  </a:lnTo>
                  <a:lnTo>
                    <a:pt x="87974" y="54942"/>
                  </a:lnTo>
                  <a:lnTo>
                    <a:pt x="88274" y="54588"/>
                  </a:lnTo>
                  <a:close/>
                  <a:moveTo>
                    <a:pt x="10085" y="53989"/>
                  </a:moveTo>
                  <a:lnTo>
                    <a:pt x="10194" y="54288"/>
                  </a:lnTo>
                  <a:lnTo>
                    <a:pt x="10330" y="54561"/>
                  </a:lnTo>
                  <a:lnTo>
                    <a:pt x="10466" y="54833"/>
                  </a:lnTo>
                  <a:lnTo>
                    <a:pt x="10630" y="55079"/>
                  </a:lnTo>
                  <a:lnTo>
                    <a:pt x="10548" y="55079"/>
                  </a:lnTo>
                  <a:lnTo>
                    <a:pt x="10466" y="55106"/>
                  </a:lnTo>
                  <a:lnTo>
                    <a:pt x="10384" y="55161"/>
                  </a:lnTo>
                  <a:lnTo>
                    <a:pt x="10330" y="55215"/>
                  </a:lnTo>
                  <a:lnTo>
                    <a:pt x="10194" y="55488"/>
                  </a:lnTo>
                  <a:lnTo>
                    <a:pt x="10085" y="55733"/>
                  </a:lnTo>
                  <a:lnTo>
                    <a:pt x="10030" y="56033"/>
                  </a:lnTo>
                  <a:lnTo>
                    <a:pt x="10003" y="56305"/>
                  </a:lnTo>
                  <a:lnTo>
                    <a:pt x="10003" y="56605"/>
                  </a:lnTo>
                  <a:lnTo>
                    <a:pt x="10030" y="56877"/>
                  </a:lnTo>
                  <a:lnTo>
                    <a:pt x="10085" y="57177"/>
                  </a:lnTo>
                  <a:lnTo>
                    <a:pt x="10194" y="57450"/>
                  </a:lnTo>
                  <a:lnTo>
                    <a:pt x="9948" y="57314"/>
                  </a:lnTo>
                  <a:lnTo>
                    <a:pt x="9703" y="57123"/>
                  </a:lnTo>
                  <a:lnTo>
                    <a:pt x="9567" y="56959"/>
                  </a:lnTo>
                  <a:lnTo>
                    <a:pt x="9430" y="56768"/>
                  </a:lnTo>
                  <a:lnTo>
                    <a:pt x="9321" y="56578"/>
                  </a:lnTo>
                  <a:lnTo>
                    <a:pt x="9240" y="56387"/>
                  </a:lnTo>
                  <a:lnTo>
                    <a:pt x="9212" y="56169"/>
                  </a:lnTo>
                  <a:lnTo>
                    <a:pt x="9185" y="55951"/>
                  </a:lnTo>
                  <a:lnTo>
                    <a:pt x="9185" y="55760"/>
                  </a:lnTo>
                  <a:lnTo>
                    <a:pt x="9185" y="55542"/>
                  </a:lnTo>
                  <a:lnTo>
                    <a:pt x="9240" y="55324"/>
                  </a:lnTo>
                  <a:lnTo>
                    <a:pt x="9294" y="55133"/>
                  </a:lnTo>
                  <a:lnTo>
                    <a:pt x="9376" y="54915"/>
                  </a:lnTo>
                  <a:lnTo>
                    <a:pt x="9485" y="54724"/>
                  </a:lnTo>
                  <a:lnTo>
                    <a:pt x="9594" y="54534"/>
                  </a:lnTo>
                  <a:lnTo>
                    <a:pt x="9730" y="54370"/>
                  </a:lnTo>
                  <a:lnTo>
                    <a:pt x="9867" y="54207"/>
                  </a:lnTo>
                  <a:lnTo>
                    <a:pt x="10030" y="54070"/>
                  </a:lnTo>
                  <a:lnTo>
                    <a:pt x="10085" y="53989"/>
                  </a:lnTo>
                  <a:close/>
                  <a:moveTo>
                    <a:pt x="10875" y="55460"/>
                  </a:moveTo>
                  <a:lnTo>
                    <a:pt x="11202" y="55842"/>
                  </a:lnTo>
                  <a:lnTo>
                    <a:pt x="11583" y="56223"/>
                  </a:lnTo>
                  <a:lnTo>
                    <a:pt x="11992" y="56550"/>
                  </a:lnTo>
                  <a:lnTo>
                    <a:pt x="12401" y="56877"/>
                  </a:lnTo>
                  <a:lnTo>
                    <a:pt x="12238" y="57041"/>
                  </a:lnTo>
                  <a:lnTo>
                    <a:pt x="12047" y="57177"/>
                  </a:lnTo>
                  <a:lnTo>
                    <a:pt x="11856" y="57286"/>
                  </a:lnTo>
                  <a:lnTo>
                    <a:pt x="11638" y="57395"/>
                  </a:lnTo>
                  <a:lnTo>
                    <a:pt x="11420" y="57477"/>
                  </a:lnTo>
                  <a:lnTo>
                    <a:pt x="11202" y="57532"/>
                  </a:lnTo>
                  <a:lnTo>
                    <a:pt x="10984" y="57559"/>
                  </a:lnTo>
                  <a:lnTo>
                    <a:pt x="10766" y="57586"/>
                  </a:lnTo>
                  <a:lnTo>
                    <a:pt x="10684" y="57286"/>
                  </a:lnTo>
                  <a:lnTo>
                    <a:pt x="10657" y="57014"/>
                  </a:lnTo>
                  <a:lnTo>
                    <a:pt x="10630" y="56768"/>
                  </a:lnTo>
                  <a:lnTo>
                    <a:pt x="10630" y="56496"/>
                  </a:lnTo>
                  <a:lnTo>
                    <a:pt x="10657" y="56251"/>
                  </a:lnTo>
                  <a:lnTo>
                    <a:pt x="10711" y="55978"/>
                  </a:lnTo>
                  <a:lnTo>
                    <a:pt x="10875" y="55460"/>
                  </a:lnTo>
                  <a:close/>
                  <a:moveTo>
                    <a:pt x="38864" y="49301"/>
                  </a:moveTo>
                  <a:lnTo>
                    <a:pt x="38864" y="49601"/>
                  </a:lnTo>
                  <a:lnTo>
                    <a:pt x="38918" y="49901"/>
                  </a:lnTo>
                  <a:lnTo>
                    <a:pt x="38973" y="50200"/>
                  </a:lnTo>
                  <a:lnTo>
                    <a:pt x="39027" y="50500"/>
                  </a:lnTo>
                  <a:lnTo>
                    <a:pt x="39109" y="50773"/>
                  </a:lnTo>
                  <a:lnTo>
                    <a:pt x="39218" y="51045"/>
                  </a:lnTo>
                  <a:lnTo>
                    <a:pt x="39327" y="51291"/>
                  </a:lnTo>
                  <a:lnTo>
                    <a:pt x="39436" y="51563"/>
                  </a:lnTo>
                  <a:lnTo>
                    <a:pt x="39736" y="52026"/>
                  </a:lnTo>
                  <a:lnTo>
                    <a:pt x="40090" y="52462"/>
                  </a:lnTo>
                  <a:lnTo>
                    <a:pt x="40472" y="52844"/>
                  </a:lnTo>
                  <a:lnTo>
                    <a:pt x="40908" y="53198"/>
                  </a:lnTo>
                  <a:lnTo>
                    <a:pt x="41371" y="53525"/>
                  </a:lnTo>
                  <a:lnTo>
                    <a:pt x="41889" y="53798"/>
                  </a:lnTo>
                  <a:lnTo>
                    <a:pt x="42407" y="54043"/>
                  </a:lnTo>
                  <a:lnTo>
                    <a:pt x="42979" y="54261"/>
                  </a:lnTo>
                  <a:lnTo>
                    <a:pt x="43551" y="54425"/>
                  </a:lnTo>
                  <a:lnTo>
                    <a:pt x="44151" y="54561"/>
                  </a:lnTo>
                  <a:lnTo>
                    <a:pt x="44751" y="54643"/>
                  </a:lnTo>
                  <a:lnTo>
                    <a:pt x="45377" y="54697"/>
                  </a:lnTo>
                  <a:lnTo>
                    <a:pt x="46004" y="54697"/>
                  </a:lnTo>
                  <a:lnTo>
                    <a:pt x="46631" y="54670"/>
                  </a:lnTo>
                  <a:lnTo>
                    <a:pt x="47231" y="54588"/>
                  </a:lnTo>
                  <a:lnTo>
                    <a:pt x="47857" y="54479"/>
                  </a:lnTo>
                  <a:lnTo>
                    <a:pt x="48430" y="54343"/>
                  </a:lnTo>
                  <a:lnTo>
                    <a:pt x="49029" y="54152"/>
                  </a:lnTo>
                  <a:lnTo>
                    <a:pt x="49574" y="53907"/>
                  </a:lnTo>
                  <a:lnTo>
                    <a:pt x="50092" y="53634"/>
                  </a:lnTo>
                  <a:lnTo>
                    <a:pt x="50610" y="53335"/>
                  </a:lnTo>
                  <a:lnTo>
                    <a:pt x="51073" y="52980"/>
                  </a:lnTo>
                  <a:lnTo>
                    <a:pt x="51509" y="52599"/>
                  </a:lnTo>
                  <a:lnTo>
                    <a:pt x="51891" y="52163"/>
                  </a:lnTo>
                  <a:lnTo>
                    <a:pt x="52218" y="51699"/>
                  </a:lnTo>
                  <a:lnTo>
                    <a:pt x="52381" y="51454"/>
                  </a:lnTo>
                  <a:lnTo>
                    <a:pt x="52518" y="51182"/>
                  </a:lnTo>
                  <a:lnTo>
                    <a:pt x="52627" y="50909"/>
                  </a:lnTo>
                  <a:lnTo>
                    <a:pt x="52736" y="50636"/>
                  </a:lnTo>
                  <a:lnTo>
                    <a:pt x="52845" y="50337"/>
                  </a:lnTo>
                  <a:lnTo>
                    <a:pt x="52899" y="50037"/>
                  </a:lnTo>
                  <a:lnTo>
                    <a:pt x="53254" y="50255"/>
                  </a:lnTo>
                  <a:lnTo>
                    <a:pt x="53608" y="50473"/>
                  </a:lnTo>
                  <a:lnTo>
                    <a:pt x="53962" y="50664"/>
                  </a:lnTo>
                  <a:lnTo>
                    <a:pt x="54344" y="50827"/>
                  </a:lnTo>
                  <a:lnTo>
                    <a:pt x="54725" y="50964"/>
                  </a:lnTo>
                  <a:lnTo>
                    <a:pt x="55107" y="51073"/>
                  </a:lnTo>
                  <a:lnTo>
                    <a:pt x="55516" y="51154"/>
                  </a:lnTo>
                  <a:lnTo>
                    <a:pt x="55924" y="51209"/>
                  </a:lnTo>
                  <a:lnTo>
                    <a:pt x="55897" y="51645"/>
                  </a:lnTo>
                  <a:lnTo>
                    <a:pt x="55870" y="52054"/>
                  </a:lnTo>
                  <a:lnTo>
                    <a:pt x="55815" y="52462"/>
                  </a:lnTo>
                  <a:lnTo>
                    <a:pt x="55734" y="52844"/>
                  </a:lnTo>
                  <a:lnTo>
                    <a:pt x="55597" y="53226"/>
                  </a:lnTo>
                  <a:lnTo>
                    <a:pt x="55488" y="53607"/>
                  </a:lnTo>
                  <a:lnTo>
                    <a:pt x="55325" y="53934"/>
                  </a:lnTo>
                  <a:lnTo>
                    <a:pt x="55134" y="54288"/>
                  </a:lnTo>
                  <a:lnTo>
                    <a:pt x="54943" y="54588"/>
                  </a:lnTo>
                  <a:lnTo>
                    <a:pt x="54725" y="54888"/>
                  </a:lnTo>
                  <a:lnTo>
                    <a:pt x="54507" y="55188"/>
                  </a:lnTo>
                  <a:lnTo>
                    <a:pt x="54262" y="55460"/>
                  </a:lnTo>
                  <a:lnTo>
                    <a:pt x="53989" y="55733"/>
                  </a:lnTo>
                  <a:lnTo>
                    <a:pt x="53690" y="55978"/>
                  </a:lnTo>
                  <a:lnTo>
                    <a:pt x="53417" y="56223"/>
                  </a:lnTo>
                  <a:lnTo>
                    <a:pt x="53090" y="56441"/>
                  </a:lnTo>
                  <a:lnTo>
                    <a:pt x="52790" y="56632"/>
                  </a:lnTo>
                  <a:lnTo>
                    <a:pt x="52436" y="56823"/>
                  </a:lnTo>
                  <a:lnTo>
                    <a:pt x="52109" y="57014"/>
                  </a:lnTo>
                  <a:lnTo>
                    <a:pt x="51755" y="57177"/>
                  </a:lnTo>
                  <a:lnTo>
                    <a:pt x="51400" y="57314"/>
                  </a:lnTo>
                  <a:lnTo>
                    <a:pt x="51019" y="57450"/>
                  </a:lnTo>
                  <a:lnTo>
                    <a:pt x="50256" y="57668"/>
                  </a:lnTo>
                  <a:lnTo>
                    <a:pt x="49493" y="57831"/>
                  </a:lnTo>
                  <a:lnTo>
                    <a:pt x="48702" y="57940"/>
                  </a:lnTo>
                  <a:lnTo>
                    <a:pt x="47885" y="57968"/>
                  </a:lnTo>
                  <a:lnTo>
                    <a:pt x="47094" y="57940"/>
                  </a:lnTo>
                  <a:lnTo>
                    <a:pt x="46358" y="57859"/>
                  </a:lnTo>
                  <a:lnTo>
                    <a:pt x="45595" y="57750"/>
                  </a:lnTo>
                  <a:lnTo>
                    <a:pt x="44860" y="57613"/>
                  </a:lnTo>
                  <a:lnTo>
                    <a:pt x="44096" y="57450"/>
                  </a:lnTo>
                  <a:lnTo>
                    <a:pt x="43361" y="57232"/>
                  </a:lnTo>
                  <a:lnTo>
                    <a:pt x="42625" y="57014"/>
                  </a:lnTo>
                  <a:lnTo>
                    <a:pt x="41889" y="56741"/>
                  </a:lnTo>
                  <a:lnTo>
                    <a:pt x="41180" y="56441"/>
                  </a:lnTo>
                  <a:lnTo>
                    <a:pt x="40472" y="56087"/>
                  </a:lnTo>
                  <a:lnTo>
                    <a:pt x="39818" y="55733"/>
                  </a:lnTo>
                  <a:lnTo>
                    <a:pt x="39136" y="55351"/>
                  </a:lnTo>
                  <a:lnTo>
                    <a:pt x="38510" y="54915"/>
                  </a:lnTo>
                  <a:lnTo>
                    <a:pt x="37883" y="54452"/>
                  </a:lnTo>
                  <a:lnTo>
                    <a:pt x="37310" y="53961"/>
                  </a:lnTo>
                  <a:lnTo>
                    <a:pt x="36738" y="53444"/>
                  </a:lnTo>
                  <a:lnTo>
                    <a:pt x="36220" y="52898"/>
                  </a:lnTo>
                  <a:lnTo>
                    <a:pt x="36438" y="52544"/>
                  </a:lnTo>
                  <a:lnTo>
                    <a:pt x="36629" y="52190"/>
                  </a:lnTo>
                  <a:lnTo>
                    <a:pt x="36793" y="51808"/>
                  </a:lnTo>
                  <a:lnTo>
                    <a:pt x="36929" y="51400"/>
                  </a:lnTo>
                  <a:lnTo>
                    <a:pt x="37038" y="50991"/>
                  </a:lnTo>
                  <a:lnTo>
                    <a:pt x="37147" y="50582"/>
                  </a:lnTo>
                  <a:lnTo>
                    <a:pt x="37201" y="50173"/>
                  </a:lnTo>
                  <a:lnTo>
                    <a:pt x="37256" y="49737"/>
                  </a:lnTo>
                  <a:lnTo>
                    <a:pt x="37665" y="49737"/>
                  </a:lnTo>
                  <a:lnTo>
                    <a:pt x="37883" y="49710"/>
                  </a:lnTo>
                  <a:lnTo>
                    <a:pt x="38101" y="49655"/>
                  </a:lnTo>
                  <a:lnTo>
                    <a:pt x="38292" y="49601"/>
                  </a:lnTo>
                  <a:lnTo>
                    <a:pt x="38482" y="49519"/>
                  </a:lnTo>
                  <a:lnTo>
                    <a:pt x="38673" y="49410"/>
                  </a:lnTo>
                  <a:lnTo>
                    <a:pt x="38864" y="49301"/>
                  </a:lnTo>
                  <a:close/>
                  <a:moveTo>
                    <a:pt x="86911" y="45050"/>
                  </a:moveTo>
                  <a:lnTo>
                    <a:pt x="87456" y="45159"/>
                  </a:lnTo>
                  <a:lnTo>
                    <a:pt x="88001" y="45213"/>
                  </a:lnTo>
                  <a:lnTo>
                    <a:pt x="88546" y="45240"/>
                  </a:lnTo>
                  <a:lnTo>
                    <a:pt x="89119" y="45186"/>
                  </a:lnTo>
                  <a:lnTo>
                    <a:pt x="89337" y="45813"/>
                  </a:lnTo>
                  <a:lnTo>
                    <a:pt x="89500" y="46412"/>
                  </a:lnTo>
                  <a:lnTo>
                    <a:pt x="89637" y="47039"/>
                  </a:lnTo>
                  <a:lnTo>
                    <a:pt x="89718" y="47611"/>
                  </a:lnTo>
                  <a:lnTo>
                    <a:pt x="89746" y="48211"/>
                  </a:lnTo>
                  <a:lnTo>
                    <a:pt x="89746" y="48783"/>
                  </a:lnTo>
                  <a:lnTo>
                    <a:pt x="89691" y="49328"/>
                  </a:lnTo>
                  <a:lnTo>
                    <a:pt x="89582" y="49873"/>
                  </a:lnTo>
                  <a:lnTo>
                    <a:pt x="89473" y="50418"/>
                  </a:lnTo>
                  <a:lnTo>
                    <a:pt x="89309" y="50936"/>
                  </a:lnTo>
                  <a:lnTo>
                    <a:pt x="89091" y="51454"/>
                  </a:lnTo>
                  <a:lnTo>
                    <a:pt x="88873" y="51945"/>
                  </a:lnTo>
                  <a:lnTo>
                    <a:pt x="88601" y="52408"/>
                  </a:lnTo>
                  <a:lnTo>
                    <a:pt x="88301" y="52871"/>
                  </a:lnTo>
                  <a:lnTo>
                    <a:pt x="88001" y="53335"/>
                  </a:lnTo>
                  <a:lnTo>
                    <a:pt x="87647" y="53743"/>
                  </a:lnTo>
                  <a:lnTo>
                    <a:pt x="87265" y="54179"/>
                  </a:lnTo>
                  <a:lnTo>
                    <a:pt x="86857" y="54561"/>
                  </a:lnTo>
                  <a:lnTo>
                    <a:pt x="86448" y="54942"/>
                  </a:lnTo>
                  <a:lnTo>
                    <a:pt x="85985" y="55297"/>
                  </a:lnTo>
                  <a:lnTo>
                    <a:pt x="85521" y="55651"/>
                  </a:lnTo>
                  <a:lnTo>
                    <a:pt x="85058" y="55978"/>
                  </a:lnTo>
                  <a:lnTo>
                    <a:pt x="84540" y="56278"/>
                  </a:lnTo>
                  <a:lnTo>
                    <a:pt x="84050" y="56550"/>
                  </a:lnTo>
                  <a:lnTo>
                    <a:pt x="83505" y="56796"/>
                  </a:lnTo>
                  <a:lnTo>
                    <a:pt x="82987" y="57041"/>
                  </a:lnTo>
                  <a:lnTo>
                    <a:pt x="82414" y="57259"/>
                  </a:lnTo>
                  <a:lnTo>
                    <a:pt x="81869" y="57450"/>
                  </a:lnTo>
                  <a:lnTo>
                    <a:pt x="81297" y="57613"/>
                  </a:lnTo>
                  <a:lnTo>
                    <a:pt x="80725" y="57777"/>
                  </a:lnTo>
                  <a:lnTo>
                    <a:pt x="80152" y="57886"/>
                  </a:lnTo>
                  <a:lnTo>
                    <a:pt x="79580" y="57995"/>
                  </a:lnTo>
                  <a:lnTo>
                    <a:pt x="78599" y="58104"/>
                  </a:lnTo>
                  <a:lnTo>
                    <a:pt x="77645" y="58186"/>
                  </a:lnTo>
                  <a:lnTo>
                    <a:pt x="76664" y="58213"/>
                  </a:lnTo>
                  <a:lnTo>
                    <a:pt x="75710" y="58186"/>
                  </a:lnTo>
                  <a:lnTo>
                    <a:pt x="74729" y="58131"/>
                  </a:lnTo>
                  <a:lnTo>
                    <a:pt x="73775" y="58049"/>
                  </a:lnTo>
                  <a:lnTo>
                    <a:pt x="72821" y="57913"/>
                  </a:lnTo>
                  <a:lnTo>
                    <a:pt x="71867" y="57722"/>
                  </a:lnTo>
                  <a:lnTo>
                    <a:pt x="70914" y="57504"/>
                  </a:lnTo>
                  <a:lnTo>
                    <a:pt x="69987" y="57232"/>
                  </a:lnTo>
                  <a:lnTo>
                    <a:pt x="69060" y="56932"/>
                  </a:lnTo>
                  <a:lnTo>
                    <a:pt x="68161" y="56605"/>
                  </a:lnTo>
                  <a:lnTo>
                    <a:pt x="67289" y="56223"/>
                  </a:lnTo>
                  <a:lnTo>
                    <a:pt x="66417" y="55815"/>
                  </a:lnTo>
                  <a:lnTo>
                    <a:pt x="65545" y="55351"/>
                  </a:lnTo>
                  <a:lnTo>
                    <a:pt x="64727" y="54861"/>
                  </a:lnTo>
                  <a:lnTo>
                    <a:pt x="64673" y="54806"/>
                  </a:lnTo>
                  <a:lnTo>
                    <a:pt x="64618" y="54752"/>
                  </a:lnTo>
                  <a:lnTo>
                    <a:pt x="64536" y="54724"/>
                  </a:lnTo>
                  <a:lnTo>
                    <a:pt x="64455" y="54724"/>
                  </a:lnTo>
                  <a:lnTo>
                    <a:pt x="63882" y="54343"/>
                  </a:lnTo>
                  <a:lnTo>
                    <a:pt x="63337" y="53934"/>
                  </a:lnTo>
                  <a:lnTo>
                    <a:pt x="62792" y="53525"/>
                  </a:lnTo>
                  <a:lnTo>
                    <a:pt x="62247" y="53089"/>
                  </a:lnTo>
                  <a:lnTo>
                    <a:pt x="62438" y="52408"/>
                  </a:lnTo>
                  <a:lnTo>
                    <a:pt x="62629" y="51727"/>
                  </a:lnTo>
                  <a:lnTo>
                    <a:pt x="62765" y="51045"/>
                  </a:lnTo>
                  <a:lnTo>
                    <a:pt x="62847" y="50337"/>
                  </a:lnTo>
                  <a:lnTo>
                    <a:pt x="62901" y="49601"/>
                  </a:lnTo>
                  <a:lnTo>
                    <a:pt x="62928" y="48865"/>
                  </a:lnTo>
                  <a:lnTo>
                    <a:pt x="62901" y="48129"/>
                  </a:lnTo>
                  <a:lnTo>
                    <a:pt x="62847" y="47393"/>
                  </a:lnTo>
                  <a:lnTo>
                    <a:pt x="63201" y="47857"/>
                  </a:lnTo>
                  <a:lnTo>
                    <a:pt x="63582" y="48320"/>
                  </a:lnTo>
                  <a:lnTo>
                    <a:pt x="63964" y="48756"/>
                  </a:lnTo>
                  <a:lnTo>
                    <a:pt x="64346" y="49192"/>
                  </a:lnTo>
                  <a:lnTo>
                    <a:pt x="64754" y="49601"/>
                  </a:lnTo>
                  <a:lnTo>
                    <a:pt x="65190" y="50010"/>
                  </a:lnTo>
                  <a:lnTo>
                    <a:pt x="65626" y="50418"/>
                  </a:lnTo>
                  <a:lnTo>
                    <a:pt x="66090" y="50800"/>
                  </a:lnTo>
                  <a:lnTo>
                    <a:pt x="66553" y="51154"/>
                  </a:lnTo>
                  <a:lnTo>
                    <a:pt x="67016" y="51509"/>
                  </a:lnTo>
                  <a:lnTo>
                    <a:pt x="67507" y="51863"/>
                  </a:lnTo>
                  <a:lnTo>
                    <a:pt x="67998" y="52163"/>
                  </a:lnTo>
                  <a:lnTo>
                    <a:pt x="68515" y="52490"/>
                  </a:lnTo>
                  <a:lnTo>
                    <a:pt x="69033" y="52762"/>
                  </a:lnTo>
                  <a:lnTo>
                    <a:pt x="69551" y="53035"/>
                  </a:lnTo>
                  <a:lnTo>
                    <a:pt x="70069" y="53307"/>
                  </a:lnTo>
                  <a:lnTo>
                    <a:pt x="70614" y="53553"/>
                  </a:lnTo>
                  <a:lnTo>
                    <a:pt x="71159" y="53771"/>
                  </a:lnTo>
                  <a:lnTo>
                    <a:pt x="71731" y="53989"/>
                  </a:lnTo>
                  <a:lnTo>
                    <a:pt x="72276" y="54179"/>
                  </a:lnTo>
                  <a:lnTo>
                    <a:pt x="72849" y="54370"/>
                  </a:lnTo>
                  <a:lnTo>
                    <a:pt x="73421" y="54506"/>
                  </a:lnTo>
                  <a:lnTo>
                    <a:pt x="73993" y="54670"/>
                  </a:lnTo>
                  <a:lnTo>
                    <a:pt x="74566" y="54779"/>
                  </a:lnTo>
                  <a:lnTo>
                    <a:pt x="75138" y="54888"/>
                  </a:lnTo>
                  <a:lnTo>
                    <a:pt x="75737" y="54970"/>
                  </a:lnTo>
                  <a:lnTo>
                    <a:pt x="76310" y="55024"/>
                  </a:lnTo>
                  <a:lnTo>
                    <a:pt x="76909" y="55079"/>
                  </a:lnTo>
                  <a:lnTo>
                    <a:pt x="77509" y="55106"/>
                  </a:lnTo>
                  <a:lnTo>
                    <a:pt x="78681" y="55106"/>
                  </a:lnTo>
                  <a:lnTo>
                    <a:pt x="79253" y="55079"/>
                  </a:lnTo>
                  <a:lnTo>
                    <a:pt x="79825" y="55024"/>
                  </a:lnTo>
                  <a:lnTo>
                    <a:pt x="80370" y="54942"/>
                  </a:lnTo>
                  <a:lnTo>
                    <a:pt x="80888" y="54833"/>
                  </a:lnTo>
                  <a:lnTo>
                    <a:pt x="81433" y="54697"/>
                  </a:lnTo>
                  <a:lnTo>
                    <a:pt x="81951" y="54534"/>
                  </a:lnTo>
                  <a:lnTo>
                    <a:pt x="82442" y="54343"/>
                  </a:lnTo>
                  <a:lnTo>
                    <a:pt x="82932" y="54125"/>
                  </a:lnTo>
                  <a:lnTo>
                    <a:pt x="83396" y="53880"/>
                  </a:lnTo>
                  <a:lnTo>
                    <a:pt x="83832" y="53607"/>
                  </a:lnTo>
                  <a:lnTo>
                    <a:pt x="84268" y="53307"/>
                  </a:lnTo>
                  <a:lnTo>
                    <a:pt x="84676" y="52980"/>
                  </a:lnTo>
                  <a:lnTo>
                    <a:pt x="85085" y="52626"/>
                  </a:lnTo>
                  <a:lnTo>
                    <a:pt x="85467" y="52217"/>
                  </a:lnTo>
                  <a:lnTo>
                    <a:pt x="85794" y="51808"/>
                  </a:lnTo>
                  <a:lnTo>
                    <a:pt x="86121" y="51345"/>
                  </a:lnTo>
                  <a:lnTo>
                    <a:pt x="86421" y="50882"/>
                  </a:lnTo>
                  <a:lnTo>
                    <a:pt x="86720" y="50255"/>
                  </a:lnTo>
                  <a:lnTo>
                    <a:pt x="87020" y="49546"/>
                  </a:lnTo>
                  <a:lnTo>
                    <a:pt x="87156" y="49165"/>
                  </a:lnTo>
                  <a:lnTo>
                    <a:pt x="87265" y="48783"/>
                  </a:lnTo>
                  <a:lnTo>
                    <a:pt x="87375" y="48374"/>
                  </a:lnTo>
                  <a:lnTo>
                    <a:pt x="87456" y="47966"/>
                  </a:lnTo>
                  <a:lnTo>
                    <a:pt x="87511" y="47557"/>
                  </a:lnTo>
                  <a:lnTo>
                    <a:pt x="87538" y="47148"/>
                  </a:lnTo>
                  <a:lnTo>
                    <a:pt x="87538" y="46739"/>
                  </a:lnTo>
                  <a:lnTo>
                    <a:pt x="87484" y="46358"/>
                  </a:lnTo>
                  <a:lnTo>
                    <a:pt x="87429" y="46003"/>
                  </a:lnTo>
                  <a:lnTo>
                    <a:pt x="87293" y="45649"/>
                  </a:lnTo>
                  <a:lnTo>
                    <a:pt x="87129" y="45322"/>
                  </a:lnTo>
                  <a:lnTo>
                    <a:pt x="86911" y="45050"/>
                  </a:lnTo>
                  <a:close/>
                  <a:moveTo>
                    <a:pt x="34422" y="47175"/>
                  </a:moveTo>
                  <a:lnTo>
                    <a:pt x="34449" y="47366"/>
                  </a:lnTo>
                  <a:lnTo>
                    <a:pt x="34503" y="47557"/>
                  </a:lnTo>
                  <a:lnTo>
                    <a:pt x="34640" y="47938"/>
                  </a:lnTo>
                  <a:lnTo>
                    <a:pt x="34830" y="48265"/>
                  </a:lnTo>
                  <a:lnTo>
                    <a:pt x="35048" y="48592"/>
                  </a:lnTo>
                  <a:lnTo>
                    <a:pt x="35321" y="48865"/>
                  </a:lnTo>
                  <a:lnTo>
                    <a:pt x="35648" y="49138"/>
                  </a:lnTo>
                  <a:lnTo>
                    <a:pt x="35975" y="49328"/>
                  </a:lnTo>
                  <a:lnTo>
                    <a:pt x="36329" y="49519"/>
                  </a:lnTo>
                  <a:lnTo>
                    <a:pt x="36275" y="50037"/>
                  </a:lnTo>
                  <a:lnTo>
                    <a:pt x="36139" y="50555"/>
                  </a:lnTo>
                  <a:lnTo>
                    <a:pt x="36002" y="51045"/>
                  </a:lnTo>
                  <a:lnTo>
                    <a:pt x="35812" y="51509"/>
                  </a:lnTo>
                  <a:lnTo>
                    <a:pt x="35593" y="51972"/>
                  </a:lnTo>
                  <a:lnTo>
                    <a:pt x="35348" y="52408"/>
                  </a:lnTo>
                  <a:lnTo>
                    <a:pt x="35076" y="52844"/>
                  </a:lnTo>
                  <a:lnTo>
                    <a:pt x="34749" y="53253"/>
                  </a:lnTo>
                  <a:lnTo>
                    <a:pt x="34422" y="53662"/>
                  </a:lnTo>
                  <a:lnTo>
                    <a:pt x="34067" y="54016"/>
                  </a:lnTo>
                  <a:lnTo>
                    <a:pt x="33659" y="54397"/>
                  </a:lnTo>
                  <a:lnTo>
                    <a:pt x="33277" y="54724"/>
                  </a:lnTo>
                  <a:lnTo>
                    <a:pt x="32841" y="55079"/>
                  </a:lnTo>
                  <a:lnTo>
                    <a:pt x="32405" y="55379"/>
                  </a:lnTo>
                  <a:lnTo>
                    <a:pt x="31942" y="55678"/>
                  </a:lnTo>
                  <a:lnTo>
                    <a:pt x="31451" y="55951"/>
                  </a:lnTo>
                  <a:lnTo>
                    <a:pt x="30960" y="56223"/>
                  </a:lnTo>
                  <a:lnTo>
                    <a:pt x="30470" y="56469"/>
                  </a:lnTo>
                  <a:lnTo>
                    <a:pt x="29952" y="56714"/>
                  </a:lnTo>
                  <a:lnTo>
                    <a:pt x="29434" y="56932"/>
                  </a:lnTo>
                  <a:lnTo>
                    <a:pt x="28399" y="57341"/>
                  </a:lnTo>
                  <a:lnTo>
                    <a:pt x="27336" y="57668"/>
                  </a:lnTo>
                  <a:lnTo>
                    <a:pt x="26273" y="57940"/>
                  </a:lnTo>
                  <a:lnTo>
                    <a:pt x="25265" y="58158"/>
                  </a:lnTo>
                  <a:lnTo>
                    <a:pt x="24256" y="58322"/>
                  </a:lnTo>
                  <a:lnTo>
                    <a:pt x="23302" y="58431"/>
                  </a:lnTo>
                  <a:lnTo>
                    <a:pt x="22485" y="58485"/>
                  </a:lnTo>
                  <a:lnTo>
                    <a:pt x="21585" y="58485"/>
                  </a:lnTo>
                  <a:lnTo>
                    <a:pt x="20632" y="58458"/>
                  </a:lnTo>
                  <a:lnTo>
                    <a:pt x="19650" y="58349"/>
                  </a:lnTo>
                  <a:lnTo>
                    <a:pt x="18615" y="58240"/>
                  </a:lnTo>
                  <a:lnTo>
                    <a:pt x="17579" y="58049"/>
                  </a:lnTo>
                  <a:lnTo>
                    <a:pt x="16544" y="57804"/>
                  </a:lnTo>
                  <a:lnTo>
                    <a:pt x="16053" y="57668"/>
                  </a:lnTo>
                  <a:lnTo>
                    <a:pt x="15562" y="57504"/>
                  </a:lnTo>
                  <a:lnTo>
                    <a:pt x="15072" y="57314"/>
                  </a:lnTo>
                  <a:lnTo>
                    <a:pt x="14581" y="57123"/>
                  </a:lnTo>
                  <a:lnTo>
                    <a:pt x="14118" y="56905"/>
                  </a:lnTo>
                  <a:lnTo>
                    <a:pt x="13682" y="56687"/>
                  </a:lnTo>
                  <a:lnTo>
                    <a:pt x="13273" y="56441"/>
                  </a:lnTo>
                  <a:lnTo>
                    <a:pt x="12864" y="56169"/>
                  </a:lnTo>
                  <a:lnTo>
                    <a:pt x="12483" y="55896"/>
                  </a:lnTo>
                  <a:lnTo>
                    <a:pt x="12129" y="55569"/>
                  </a:lnTo>
                  <a:lnTo>
                    <a:pt x="11801" y="55270"/>
                  </a:lnTo>
                  <a:lnTo>
                    <a:pt x="11502" y="54915"/>
                  </a:lnTo>
                  <a:lnTo>
                    <a:pt x="11229" y="54534"/>
                  </a:lnTo>
                  <a:lnTo>
                    <a:pt x="10984" y="54152"/>
                  </a:lnTo>
                  <a:lnTo>
                    <a:pt x="10793" y="53743"/>
                  </a:lnTo>
                  <a:lnTo>
                    <a:pt x="10630" y="53307"/>
                  </a:lnTo>
                  <a:lnTo>
                    <a:pt x="10493" y="52844"/>
                  </a:lnTo>
                  <a:lnTo>
                    <a:pt x="10412" y="52381"/>
                  </a:lnTo>
                  <a:lnTo>
                    <a:pt x="10793" y="52408"/>
                  </a:lnTo>
                  <a:lnTo>
                    <a:pt x="11175" y="52435"/>
                  </a:lnTo>
                  <a:lnTo>
                    <a:pt x="11556" y="52435"/>
                  </a:lnTo>
                  <a:lnTo>
                    <a:pt x="11910" y="52408"/>
                  </a:lnTo>
                  <a:lnTo>
                    <a:pt x="12265" y="52353"/>
                  </a:lnTo>
                  <a:lnTo>
                    <a:pt x="12646" y="52299"/>
                  </a:lnTo>
                  <a:lnTo>
                    <a:pt x="13001" y="52217"/>
                  </a:lnTo>
                  <a:lnTo>
                    <a:pt x="13328" y="52108"/>
                  </a:lnTo>
                  <a:lnTo>
                    <a:pt x="13682" y="51972"/>
                  </a:lnTo>
                  <a:lnTo>
                    <a:pt x="14009" y="51836"/>
                  </a:lnTo>
                  <a:lnTo>
                    <a:pt x="14200" y="52163"/>
                  </a:lnTo>
                  <a:lnTo>
                    <a:pt x="14391" y="52490"/>
                  </a:lnTo>
                  <a:lnTo>
                    <a:pt x="14609" y="52762"/>
                  </a:lnTo>
                  <a:lnTo>
                    <a:pt x="14854" y="53062"/>
                  </a:lnTo>
                  <a:lnTo>
                    <a:pt x="15099" y="53335"/>
                  </a:lnTo>
                  <a:lnTo>
                    <a:pt x="15344" y="53580"/>
                  </a:lnTo>
                  <a:lnTo>
                    <a:pt x="15617" y="53798"/>
                  </a:lnTo>
                  <a:lnTo>
                    <a:pt x="15889" y="54043"/>
                  </a:lnTo>
                  <a:lnTo>
                    <a:pt x="16189" y="54234"/>
                  </a:lnTo>
                  <a:lnTo>
                    <a:pt x="16489" y="54425"/>
                  </a:lnTo>
                  <a:lnTo>
                    <a:pt x="17116" y="54779"/>
                  </a:lnTo>
                  <a:lnTo>
                    <a:pt x="17770" y="55079"/>
                  </a:lnTo>
                  <a:lnTo>
                    <a:pt x="18479" y="55324"/>
                  </a:lnTo>
                  <a:lnTo>
                    <a:pt x="19187" y="55515"/>
                  </a:lnTo>
                  <a:lnTo>
                    <a:pt x="19896" y="55651"/>
                  </a:lnTo>
                  <a:lnTo>
                    <a:pt x="20632" y="55760"/>
                  </a:lnTo>
                  <a:lnTo>
                    <a:pt x="21395" y="55815"/>
                  </a:lnTo>
                  <a:lnTo>
                    <a:pt x="22130" y="55842"/>
                  </a:lnTo>
                  <a:lnTo>
                    <a:pt x="22866" y="55815"/>
                  </a:lnTo>
                  <a:lnTo>
                    <a:pt x="23602" y="55760"/>
                  </a:lnTo>
                  <a:lnTo>
                    <a:pt x="24311" y="55678"/>
                  </a:lnTo>
                  <a:lnTo>
                    <a:pt x="25183" y="55515"/>
                  </a:lnTo>
                  <a:lnTo>
                    <a:pt x="26028" y="55297"/>
                  </a:lnTo>
                  <a:lnTo>
                    <a:pt x="26845" y="55024"/>
                  </a:lnTo>
                  <a:lnTo>
                    <a:pt x="27663" y="54697"/>
                  </a:lnTo>
                  <a:lnTo>
                    <a:pt x="28426" y="54343"/>
                  </a:lnTo>
                  <a:lnTo>
                    <a:pt x="29189" y="53907"/>
                  </a:lnTo>
                  <a:lnTo>
                    <a:pt x="29898" y="53444"/>
                  </a:lnTo>
                  <a:lnTo>
                    <a:pt x="30579" y="52926"/>
                  </a:lnTo>
                  <a:lnTo>
                    <a:pt x="31206" y="52353"/>
                  </a:lnTo>
                  <a:lnTo>
                    <a:pt x="31506" y="52054"/>
                  </a:lnTo>
                  <a:lnTo>
                    <a:pt x="31778" y="51754"/>
                  </a:lnTo>
                  <a:lnTo>
                    <a:pt x="32051" y="51427"/>
                  </a:lnTo>
                  <a:lnTo>
                    <a:pt x="32323" y="51100"/>
                  </a:lnTo>
                  <a:lnTo>
                    <a:pt x="32568" y="50773"/>
                  </a:lnTo>
                  <a:lnTo>
                    <a:pt x="32786" y="50418"/>
                  </a:lnTo>
                  <a:lnTo>
                    <a:pt x="33004" y="50037"/>
                  </a:lnTo>
                  <a:lnTo>
                    <a:pt x="33222" y="49655"/>
                  </a:lnTo>
                  <a:lnTo>
                    <a:pt x="33413" y="49274"/>
                  </a:lnTo>
                  <a:lnTo>
                    <a:pt x="33577" y="48892"/>
                  </a:lnTo>
                  <a:lnTo>
                    <a:pt x="33740" y="48483"/>
                  </a:lnTo>
                  <a:lnTo>
                    <a:pt x="33877" y="48047"/>
                  </a:lnTo>
                  <a:lnTo>
                    <a:pt x="34013" y="47639"/>
                  </a:lnTo>
                  <a:lnTo>
                    <a:pt x="34122" y="47203"/>
                  </a:lnTo>
                  <a:lnTo>
                    <a:pt x="34422" y="47175"/>
                  </a:lnTo>
                  <a:close/>
                  <a:moveTo>
                    <a:pt x="61947" y="53852"/>
                  </a:moveTo>
                  <a:lnTo>
                    <a:pt x="62683" y="54506"/>
                  </a:lnTo>
                  <a:lnTo>
                    <a:pt x="63446" y="55106"/>
                  </a:lnTo>
                  <a:lnTo>
                    <a:pt x="63201" y="55297"/>
                  </a:lnTo>
                  <a:lnTo>
                    <a:pt x="62983" y="55515"/>
                  </a:lnTo>
                  <a:lnTo>
                    <a:pt x="62792" y="55733"/>
                  </a:lnTo>
                  <a:lnTo>
                    <a:pt x="62629" y="55978"/>
                  </a:lnTo>
                  <a:lnTo>
                    <a:pt x="62492" y="56251"/>
                  </a:lnTo>
                  <a:lnTo>
                    <a:pt x="62383" y="56523"/>
                  </a:lnTo>
                  <a:lnTo>
                    <a:pt x="62274" y="56796"/>
                  </a:lnTo>
                  <a:lnTo>
                    <a:pt x="62220" y="57068"/>
                  </a:lnTo>
                  <a:lnTo>
                    <a:pt x="62193" y="57368"/>
                  </a:lnTo>
                  <a:lnTo>
                    <a:pt x="62193" y="57641"/>
                  </a:lnTo>
                  <a:lnTo>
                    <a:pt x="62220" y="57940"/>
                  </a:lnTo>
                  <a:lnTo>
                    <a:pt x="62302" y="58213"/>
                  </a:lnTo>
                  <a:lnTo>
                    <a:pt x="62411" y="58458"/>
                  </a:lnTo>
                  <a:lnTo>
                    <a:pt x="62520" y="58731"/>
                  </a:lnTo>
                  <a:lnTo>
                    <a:pt x="62710" y="58949"/>
                  </a:lnTo>
                  <a:lnTo>
                    <a:pt x="62901" y="59167"/>
                  </a:lnTo>
                  <a:lnTo>
                    <a:pt x="62901" y="59167"/>
                  </a:lnTo>
                  <a:lnTo>
                    <a:pt x="62492" y="59003"/>
                  </a:lnTo>
                  <a:lnTo>
                    <a:pt x="62084" y="58785"/>
                  </a:lnTo>
                  <a:lnTo>
                    <a:pt x="61729" y="58513"/>
                  </a:lnTo>
                  <a:lnTo>
                    <a:pt x="61375" y="58213"/>
                  </a:lnTo>
                  <a:lnTo>
                    <a:pt x="61075" y="57886"/>
                  </a:lnTo>
                  <a:lnTo>
                    <a:pt x="60803" y="57504"/>
                  </a:lnTo>
                  <a:lnTo>
                    <a:pt x="60557" y="57123"/>
                  </a:lnTo>
                  <a:lnTo>
                    <a:pt x="60367" y="56687"/>
                  </a:lnTo>
                  <a:lnTo>
                    <a:pt x="60339" y="56687"/>
                  </a:lnTo>
                  <a:lnTo>
                    <a:pt x="60803" y="56033"/>
                  </a:lnTo>
                  <a:lnTo>
                    <a:pt x="61239" y="55324"/>
                  </a:lnTo>
                  <a:lnTo>
                    <a:pt x="61620" y="54615"/>
                  </a:lnTo>
                  <a:lnTo>
                    <a:pt x="61947" y="53852"/>
                  </a:lnTo>
                  <a:close/>
                  <a:moveTo>
                    <a:pt x="64100" y="55597"/>
                  </a:moveTo>
                  <a:lnTo>
                    <a:pt x="64863" y="56087"/>
                  </a:lnTo>
                  <a:lnTo>
                    <a:pt x="65654" y="56578"/>
                  </a:lnTo>
                  <a:lnTo>
                    <a:pt x="66471" y="56986"/>
                  </a:lnTo>
                  <a:lnTo>
                    <a:pt x="67343" y="57395"/>
                  </a:lnTo>
                  <a:lnTo>
                    <a:pt x="67016" y="57804"/>
                  </a:lnTo>
                  <a:lnTo>
                    <a:pt x="66662" y="58186"/>
                  </a:lnTo>
                  <a:lnTo>
                    <a:pt x="66308" y="58540"/>
                  </a:lnTo>
                  <a:lnTo>
                    <a:pt x="65899" y="58812"/>
                  </a:lnTo>
                  <a:lnTo>
                    <a:pt x="65681" y="58949"/>
                  </a:lnTo>
                  <a:lnTo>
                    <a:pt x="65463" y="59058"/>
                  </a:lnTo>
                  <a:lnTo>
                    <a:pt x="65218" y="59167"/>
                  </a:lnTo>
                  <a:lnTo>
                    <a:pt x="64972" y="59221"/>
                  </a:lnTo>
                  <a:lnTo>
                    <a:pt x="64727" y="59303"/>
                  </a:lnTo>
                  <a:lnTo>
                    <a:pt x="64482" y="59330"/>
                  </a:lnTo>
                  <a:lnTo>
                    <a:pt x="64209" y="59358"/>
                  </a:lnTo>
                  <a:lnTo>
                    <a:pt x="63855" y="59358"/>
                  </a:lnTo>
                  <a:lnTo>
                    <a:pt x="63855" y="59303"/>
                  </a:lnTo>
                  <a:lnTo>
                    <a:pt x="63828" y="59249"/>
                  </a:lnTo>
                  <a:lnTo>
                    <a:pt x="63637" y="59030"/>
                  </a:lnTo>
                  <a:lnTo>
                    <a:pt x="63473" y="58785"/>
                  </a:lnTo>
                  <a:lnTo>
                    <a:pt x="63310" y="58540"/>
                  </a:lnTo>
                  <a:lnTo>
                    <a:pt x="63201" y="58295"/>
                  </a:lnTo>
                  <a:lnTo>
                    <a:pt x="63119" y="58022"/>
                  </a:lnTo>
                  <a:lnTo>
                    <a:pt x="63037" y="57777"/>
                  </a:lnTo>
                  <a:lnTo>
                    <a:pt x="63010" y="57504"/>
                  </a:lnTo>
                  <a:lnTo>
                    <a:pt x="63010" y="57259"/>
                  </a:lnTo>
                  <a:lnTo>
                    <a:pt x="63037" y="57014"/>
                  </a:lnTo>
                  <a:lnTo>
                    <a:pt x="63065" y="56768"/>
                  </a:lnTo>
                  <a:lnTo>
                    <a:pt x="63174" y="56523"/>
                  </a:lnTo>
                  <a:lnTo>
                    <a:pt x="63283" y="56305"/>
                  </a:lnTo>
                  <a:lnTo>
                    <a:pt x="63419" y="56114"/>
                  </a:lnTo>
                  <a:lnTo>
                    <a:pt x="63610" y="55924"/>
                  </a:lnTo>
                  <a:lnTo>
                    <a:pt x="63828" y="55733"/>
                  </a:lnTo>
                  <a:lnTo>
                    <a:pt x="64100" y="55597"/>
                  </a:lnTo>
                  <a:close/>
                  <a:moveTo>
                    <a:pt x="61893" y="48647"/>
                  </a:moveTo>
                  <a:lnTo>
                    <a:pt x="61866" y="49219"/>
                  </a:lnTo>
                  <a:lnTo>
                    <a:pt x="61838" y="49792"/>
                  </a:lnTo>
                  <a:lnTo>
                    <a:pt x="61757" y="50337"/>
                  </a:lnTo>
                  <a:lnTo>
                    <a:pt x="61675" y="50909"/>
                  </a:lnTo>
                  <a:lnTo>
                    <a:pt x="61566" y="51427"/>
                  </a:lnTo>
                  <a:lnTo>
                    <a:pt x="61429" y="51972"/>
                  </a:lnTo>
                  <a:lnTo>
                    <a:pt x="61266" y="52490"/>
                  </a:lnTo>
                  <a:lnTo>
                    <a:pt x="61102" y="53008"/>
                  </a:lnTo>
                  <a:lnTo>
                    <a:pt x="60912" y="53498"/>
                  </a:lnTo>
                  <a:lnTo>
                    <a:pt x="60694" y="53989"/>
                  </a:lnTo>
                  <a:lnTo>
                    <a:pt x="60448" y="54479"/>
                  </a:lnTo>
                  <a:lnTo>
                    <a:pt x="60203" y="54942"/>
                  </a:lnTo>
                  <a:lnTo>
                    <a:pt x="59931" y="55406"/>
                  </a:lnTo>
                  <a:lnTo>
                    <a:pt x="59631" y="55842"/>
                  </a:lnTo>
                  <a:lnTo>
                    <a:pt x="59331" y="56278"/>
                  </a:lnTo>
                  <a:lnTo>
                    <a:pt x="59004" y="56687"/>
                  </a:lnTo>
                  <a:lnTo>
                    <a:pt x="58650" y="57095"/>
                  </a:lnTo>
                  <a:lnTo>
                    <a:pt x="58295" y="57504"/>
                  </a:lnTo>
                  <a:lnTo>
                    <a:pt x="57914" y="57859"/>
                  </a:lnTo>
                  <a:lnTo>
                    <a:pt x="57505" y="58240"/>
                  </a:lnTo>
                  <a:lnTo>
                    <a:pt x="57096" y="58567"/>
                  </a:lnTo>
                  <a:lnTo>
                    <a:pt x="56660" y="58894"/>
                  </a:lnTo>
                  <a:lnTo>
                    <a:pt x="56224" y="59221"/>
                  </a:lnTo>
                  <a:lnTo>
                    <a:pt x="55761" y="59521"/>
                  </a:lnTo>
                  <a:lnTo>
                    <a:pt x="55270" y="59794"/>
                  </a:lnTo>
                  <a:lnTo>
                    <a:pt x="54780" y="60066"/>
                  </a:lnTo>
                  <a:lnTo>
                    <a:pt x="54289" y="60311"/>
                  </a:lnTo>
                  <a:lnTo>
                    <a:pt x="53771" y="60529"/>
                  </a:lnTo>
                  <a:lnTo>
                    <a:pt x="53226" y="60747"/>
                  </a:lnTo>
                  <a:lnTo>
                    <a:pt x="52681" y="60938"/>
                  </a:lnTo>
                  <a:lnTo>
                    <a:pt x="52109" y="61102"/>
                  </a:lnTo>
                  <a:lnTo>
                    <a:pt x="51537" y="61265"/>
                  </a:lnTo>
                  <a:lnTo>
                    <a:pt x="50910" y="61402"/>
                  </a:lnTo>
                  <a:lnTo>
                    <a:pt x="50310" y="61538"/>
                  </a:lnTo>
                  <a:lnTo>
                    <a:pt x="49683" y="61620"/>
                  </a:lnTo>
                  <a:lnTo>
                    <a:pt x="49057" y="61701"/>
                  </a:lnTo>
                  <a:lnTo>
                    <a:pt x="48430" y="61729"/>
                  </a:lnTo>
                  <a:lnTo>
                    <a:pt x="47803" y="61756"/>
                  </a:lnTo>
                  <a:lnTo>
                    <a:pt x="47203" y="61783"/>
                  </a:lnTo>
                  <a:lnTo>
                    <a:pt x="46577" y="61756"/>
                  </a:lnTo>
                  <a:lnTo>
                    <a:pt x="45977" y="61701"/>
                  </a:lnTo>
                  <a:lnTo>
                    <a:pt x="45350" y="61647"/>
                  </a:lnTo>
                  <a:lnTo>
                    <a:pt x="44751" y="61565"/>
                  </a:lnTo>
                  <a:lnTo>
                    <a:pt x="44151" y="61483"/>
                  </a:lnTo>
                  <a:lnTo>
                    <a:pt x="43551" y="61347"/>
                  </a:lnTo>
                  <a:lnTo>
                    <a:pt x="42952" y="61211"/>
                  </a:lnTo>
                  <a:lnTo>
                    <a:pt x="42352" y="61074"/>
                  </a:lnTo>
                  <a:lnTo>
                    <a:pt x="41753" y="60884"/>
                  </a:lnTo>
                  <a:lnTo>
                    <a:pt x="41180" y="60693"/>
                  </a:lnTo>
                  <a:lnTo>
                    <a:pt x="40608" y="60502"/>
                  </a:lnTo>
                  <a:lnTo>
                    <a:pt x="40036" y="60257"/>
                  </a:lnTo>
                  <a:lnTo>
                    <a:pt x="39463" y="60039"/>
                  </a:lnTo>
                  <a:lnTo>
                    <a:pt x="38891" y="59766"/>
                  </a:lnTo>
                  <a:lnTo>
                    <a:pt x="38346" y="59494"/>
                  </a:lnTo>
                  <a:lnTo>
                    <a:pt x="37256" y="58894"/>
                  </a:lnTo>
                  <a:lnTo>
                    <a:pt x="36193" y="58267"/>
                  </a:lnTo>
                  <a:lnTo>
                    <a:pt x="35157" y="57559"/>
                  </a:lnTo>
                  <a:lnTo>
                    <a:pt x="34176" y="56796"/>
                  </a:lnTo>
                  <a:lnTo>
                    <a:pt x="33222" y="56005"/>
                  </a:lnTo>
                  <a:lnTo>
                    <a:pt x="33604" y="55706"/>
                  </a:lnTo>
                  <a:lnTo>
                    <a:pt x="33986" y="55406"/>
                  </a:lnTo>
                  <a:lnTo>
                    <a:pt x="34367" y="55106"/>
                  </a:lnTo>
                  <a:lnTo>
                    <a:pt x="34721" y="54779"/>
                  </a:lnTo>
                  <a:lnTo>
                    <a:pt x="35048" y="54425"/>
                  </a:lnTo>
                  <a:lnTo>
                    <a:pt x="35375" y="54098"/>
                  </a:lnTo>
                  <a:lnTo>
                    <a:pt x="35675" y="53716"/>
                  </a:lnTo>
                  <a:lnTo>
                    <a:pt x="35948" y="53362"/>
                  </a:lnTo>
                  <a:lnTo>
                    <a:pt x="36193" y="53716"/>
                  </a:lnTo>
                  <a:lnTo>
                    <a:pt x="36466" y="54070"/>
                  </a:lnTo>
                  <a:lnTo>
                    <a:pt x="36765" y="54397"/>
                  </a:lnTo>
                  <a:lnTo>
                    <a:pt x="37065" y="54724"/>
                  </a:lnTo>
                  <a:lnTo>
                    <a:pt x="37392" y="55024"/>
                  </a:lnTo>
                  <a:lnTo>
                    <a:pt x="37746" y="55324"/>
                  </a:lnTo>
                  <a:lnTo>
                    <a:pt x="38101" y="55624"/>
                  </a:lnTo>
                  <a:lnTo>
                    <a:pt x="38455" y="55896"/>
                  </a:lnTo>
                  <a:lnTo>
                    <a:pt x="38837" y="56169"/>
                  </a:lnTo>
                  <a:lnTo>
                    <a:pt x="39245" y="56414"/>
                  </a:lnTo>
                  <a:lnTo>
                    <a:pt x="40063" y="56905"/>
                  </a:lnTo>
                  <a:lnTo>
                    <a:pt x="40908" y="57314"/>
                  </a:lnTo>
                  <a:lnTo>
                    <a:pt x="41780" y="57695"/>
                  </a:lnTo>
                  <a:lnTo>
                    <a:pt x="42679" y="58022"/>
                  </a:lnTo>
                  <a:lnTo>
                    <a:pt x="43606" y="58295"/>
                  </a:lnTo>
                  <a:lnTo>
                    <a:pt x="44533" y="58513"/>
                  </a:lnTo>
                  <a:lnTo>
                    <a:pt x="45459" y="58703"/>
                  </a:lnTo>
                  <a:lnTo>
                    <a:pt x="46386" y="58812"/>
                  </a:lnTo>
                  <a:lnTo>
                    <a:pt x="47285" y="58867"/>
                  </a:lnTo>
                  <a:lnTo>
                    <a:pt x="48184" y="58894"/>
                  </a:lnTo>
                  <a:lnTo>
                    <a:pt x="49029" y="58840"/>
                  </a:lnTo>
                  <a:lnTo>
                    <a:pt x="49792" y="58758"/>
                  </a:lnTo>
                  <a:lnTo>
                    <a:pt x="50528" y="58622"/>
                  </a:lnTo>
                  <a:lnTo>
                    <a:pt x="51264" y="58404"/>
                  </a:lnTo>
                  <a:lnTo>
                    <a:pt x="51973" y="58131"/>
                  </a:lnTo>
                  <a:lnTo>
                    <a:pt x="52654" y="57804"/>
                  </a:lnTo>
                  <a:lnTo>
                    <a:pt x="53308" y="57450"/>
                  </a:lnTo>
                  <a:lnTo>
                    <a:pt x="53908" y="57014"/>
                  </a:lnTo>
                  <a:lnTo>
                    <a:pt x="54207" y="56796"/>
                  </a:lnTo>
                  <a:lnTo>
                    <a:pt x="54480" y="56550"/>
                  </a:lnTo>
                  <a:lnTo>
                    <a:pt x="54752" y="56278"/>
                  </a:lnTo>
                  <a:lnTo>
                    <a:pt x="55025" y="56033"/>
                  </a:lnTo>
                  <a:lnTo>
                    <a:pt x="55243" y="55760"/>
                  </a:lnTo>
                  <a:lnTo>
                    <a:pt x="55488" y="55460"/>
                  </a:lnTo>
                  <a:lnTo>
                    <a:pt x="55679" y="55161"/>
                  </a:lnTo>
                  <a:lnTo>
                    <a:pt x="55897" y="54861"/>
                  </a:lnTo>
                  <a:lnTo>
                    <a:pt x="56061" y="54534"/>
                  </a:lnTo>
                  <a:lnTo>
                    <a:pt x="56224" y="54207"/>
                  </a:lnTo>
                  <a:lnTo>
                    <a:pt x="56388" y="53880"/>
                  </a:lnTo>
                  <a:lnTo>
                    <a:pt x="56497" y="53525"/>
                  </a:lnTo>
                  <a:lnTo>
                    <a:pt x="56606" y="53171"/>
                  </a:lnTo>
                  <a:lnTo>
                    <a:pt x="56687" y="52817"/>
                  </a:lnTo>
                  <a:lnTo>
                    <a:pt x="56769" y="52435"/>
                  </a:lnTo>
                  <a:lnTo>
                    <a:pt x="56824" y="52054"/>
                  </a:lnTo>
                  <a:lnTo>
                    <a:pt x="56851" y="51672"/>
                  </a:lnTo>
                  <a:lnTo>
                    <a:pt x="56851" y="51263"/>
                  </a:lnTo>
                  <a:lnTo>
                    <a:pt x="57369" y="51263"/>
                  </a:lnTo>
                  <a:lnTo>
                    <a:pt x="57887" y="51182"/>
                  </a:lnTo>
                  <a:lnTo>
                    <a:pt x="58377" y="51100"/>
                  </a:lnTo>
                  <a:lnTo>
                    <a:pt x="58895" y="50964"/>
                  </a:lnTo>
                  <a:lnTo>
                    <a:pt x="59331" y="50773"/>
                  </a:lnTo>
                  <a:lnTo>
                    <a:pt x="59740" y="50582"/>
                  </a:lnTo>
                  <a:lnTo>
                    <a:pt x="60176" y="50337"/>
                  </a:lnTo>
                  <a:lnTo>
                    <a:pt x="60585" y="50064"/>
                  </a:lnTo>
                  <a:lnTo>
                    <a:pt x="60966" y="49737"/>
                  </a:lnTo>
                  <a:lnTo>
                    <a:pt x="61293" y="49410"/>
                  </a:lnTo>
                  <a:lnTo>
                    <a:pt x="61620" y="49029"/>
                  </a:lnTo>
                  <a:lnTo>
                    <a:pt x="61893" y="48647"/>
                  </a:lnTo>
                  <a:close/>
                  <a:moveTo>
                    <a:pt x="31287" y="60175"/>
                  </a:moveTo>
                  <a:lnTo>
                    <a:pt x="31560" y="60202"/>
                  </a:lnTo>
                  <a:lnTo>
                    <a:pt x="31860" y="60230"/>
                  </a:lnTo>
                  <a:lnTo>
                    <a:pt x="32160" y="60311"/>
                  </a:lnTo>
                  <a:lnTo>
                    <a:pt x="32432" y="60420"/>
                  </a:lnTo>
                  <a:lnTo>
                    <a:pt x="32705" y="60557"/>
                  </a:lnTo>
                  <a:lnTo>
                    <a:pt x="32950" y="60720"/>
                  </a:lnTo>
                  <a:lnTo>
                    <a:pt x="33168" y="60911"/>
                  </a:lnTo>
                  <a:lnTo>
                    <a:pt x="33386" y="61102"/>
                  </a:lnTo>
                  <a:lnTo>
                    <a:pt x="33550" y="61347"/>
                  </a:lnTo>
                  <a:lnTo>
                    <a:pt x="33713" y="61565"/>
                  </a:lnTo>
                  <a:lnTo>
                    <a:pt x="33822" y="61838"/>
                  </a:lnTo>
                  <a:lnTo>
                    <a:pt x="33440" y="61701"/>
                  </a:lnTo>
                  <a:lnTo>
                    <a:pt x="33059" y="61592"/>
                  </a:lnTo>
                  <a:lnTo>
                    <a:pt x="32650" y="61511"/>
                  </a:lnTo>
                  <a:lnTo>
                    <a:pt x="32241" y="61483"/>
                  </a:lnTo>
                  <a:lnTo>
                    <a:pt x="31860" y="61483"/>
                  </a:lnTo>
                  <a:lnTo>
                    <a:pt x="31451" y="61511"/>
                  </a:lnTo>
                  <a:lnTo>
                    <a:pt x="31069" y="61565"/>
                  </a:lnTo>
                  <a:lnTo>
                    <a:pt x="30661" y="61674"/>
                  </a:lnTo>
                  <a:lnTo>
                    <a:pt x="30306" y="61810"/>
                  </a:lnTo>
                  <a:lnTo>
                    <a:pt x="29925" y="61947"/>
                  </a:lnTo>
                  <a:lnTo>
                    <a:pt x="29571" y="62137"/>
                  </a:lnTo>
                  <a:lnTo>
                    <a:pt x="29244" y="62355"/>
                  </a:lnTo>
                  <a:lnTo>
                    <a:pt x="28944" y="62601"/>
                  </a:lnTo>
                  <a:lnTo>
                    <a:pt x="28644" y="62873"/>
                  </a:lnTo>
                  <a:lnTo>
                    <a:pt x="28371" y="63173"/>
                  </a:lnTo>
                  <a:lnTo>
                    <a:pt x="28153" y="63500"/>
                  </a:lnTo>
                  <a:lnTo>
                    <a:pt x="28181" y="62791"/>
                  </a:lnTo>
                  <a:lnTo>
                    <a:pt x="28181" y="62056"/>
                  </a:lnTo>
                  <a:lnTo>
                    <a:pt x="28153" y="61947"/>
                  </a:lnTo>
                  <a:lnTo>
                    <a:pt x="28099" y="61838"/>
                  </a:lnTo>
                  <a:lnTo>
                    <a:pt x="28508" y="61429"/>
                  </a:lnTo>
                  <a:lnTo>
                    <a:pt x="28944" y="61047"/>
                  </a:lnTo>
                  <a:lnTo>
                    <a:pt x="29189" y="60884"/>
                  </a:lnTo>
                  <a:lnTo>
                    <a:pt x="29407" y="60747"/>
                  </a:lnTo>
                  <a:lnTo>
                    <a:pt x="29652" y="60584"/>
                  </a:lnTo>
                  <a:lnTo>
                    <a:pt x="29925" y="60475"/>
                  </a:lnTo>
                  <a:lnTo>
                    <a:pt x="30170" y="60366"/>
                  </a:lnTo>
                  <a:lnTo>
                    <a:pt x="30443" y="60284"/>
                  </a:lnTo>
                  <a:lnTo>
                    <a:pt x="30715" y="60230"/>
                  </a:lnTo>
                  <a:lnTo>
                    <a:pt x="30988" y="60202"/>
                  </a:lnTo>
                  <a:lnTo>
                    <a:pt x="31287" y="60175"/>
                  </a:lnTo>
                  <a:close/>
                  <a:moveTo>
                    <a:pt x="41725" y="61947"/>
                  </a:moveTo>
                  <a:lnTo>
                    <a:pt x="42679" y="62219"/>
                  </a:lnTo>
                  <a:lnTo>
                    <a:pt x="43633" y="62437"/>
                  </a:lnTo>
                  <a:lnTo>
                    <a:pt x="43551" y="62682"/>
                  </a:lnTo>
                  <a:lnTo>
                    <a:pt x="43497" y="62928"/>
                  </a:lnTo>
                  <a:lnTo>
                    <a:pt x="43470" y="63173"/>
                  </a:lnTo>
                  <a:lnTo>
                    <a:pt x="43470" y="63418"/>
                  </a:lnTo>
                  <a:lnTo>
                    <a:pt x="43497" y="63691"/>
                  </a:lnTo>
                  <a:lnTo>
                    <a:pt x="43551" y="63936"/>
                  </a:lnTo>
                  <a:lnTo>
                    <a:pt x="43633" y="64154"/>
                  </a:lnTo>
                  <a:lnTo>
                    <a:pt x="43742" y="64399"/>
                  </a:lnTo>
                  <a:lnTo>
                    <a:pt x="43415" y="64209"/>
                  </a:lnTo>
                  <a:lnTo>
                    <a:pt x="43115" y="63991"/>
                  </a:lnTo>
                  <a:lnTo>
                    <a:pt x="42816" y="63745"/>
                  </a:lnTo>
                  <a:lnTo>
                    <a:pt x="42543" y="63445"/>
                  </a:lnTo>
                  <a:lnTo>
                    <a:pt x="42298" y="63118"/>
                  </a:lnTo>
                  <a:lnTo>
                    <a:pt x="42080" y="62764"/>
                  </a:lnTo>
                  <a:lnTo>
                    <a:pt x="41889" y="62383"/>
                  </a:lnTo>
                  <a:lnTo>
                    <a:pt x="41725" y="61947"/>
                  </a:lnTo>
                  <a:close/>
                  <a:moveTo>
                    <a:pt x="44315" y="62546"/>
                  </a:moveTo>
                  <a:lnTo>
                    <a:pt x="45350" y="62682"/>
                  </a:lnTo>
                  <a:lnTo>
                    <a:pt x="46413" y="62764"/>
                  </a:lnTo>
                  <a:lnTo>
                    <a:pt x="47449" y="62791"/>
                  </a:lnTo>
                  <a:lnTo>
                    <a:pt x="48484" y="62764"/>
                  </a:lnTo>
                  <a:lnTo>
                    <a:pt x="48293" y="63064"/>
                  </a:lnTo>
                  <a:lnTo>
                    <a:pt x="48103" y="63364"/>
                  </a:lnTo>
                  <a:lnTo>
                    <a:pt x="47885" y="63609"/>
                  </a:lnTo>
                  <a:lnTo>
                    <a:pt x="47667" y="63854"/>
                  </a:lnTo>
                  <a:lnTo>
                    <a:pt x="47421" y="64045"/>
                  </a:lnTo>
                  <a:lnTo>
                    <a:pt x="47176" y="64209"/>
                  </a:lnTo>
                  <a:lnTo>
                    <a:pt x="46931" y="64372"/>
                  </a:lnTo>
                  <a:lnTo>
                    <a:pt x="46658" y="64508"/>
                  </a:lnTo>
                  <a:lnTo>
                    <a:pt x="46413" y="64617"/>
                  </a:lnTo>
                  <a:lnTo>
                    <a:pt x="46140" y="64672"/>
                  </a:lnTo>
                  <a:lnTo>
                    <a:pt x="45868" y="64726"/>
                  </a:lnTo>
                  <a:lnTo>
                    <a:pt x="45568" y="64781"/>
                  </a:lnTo>
                  <a:lnTo>
                    <a:pt x="45023" y="64781"/>
                  </a:lnTo>
                  <a:lnTo>
                    <a:pt x="44751" y="64726"/>
                  </a:lnTo>
                  <a:lnTo>
                    <a:pt x="44478" y="64672"/>
                  </a:lnTo>
                  <a:lnTo>
                    <a:pt x="44451" y="64617"/>
                  </a:lnTo>
                  <a:lnTo>
                    <a:pt x="44342" y="64345"/>
                  </a:lnTo>
                  <a:lnTo>
                    <a:pt x="44233" y="64100"/>
                  </a:lnTo>
                  <a:lnTo>
                    <a:pt x="44151" y="63854"/>
                  </a:lnTo>
                  <a:lnTo>
                    <a:pt x="44124" y="63582"/>
                  </a:lnTo>
                  <a:lnTo>
                    <a:pt x="44124" y="63309"/>
                  </a:lnTo>
                  <a:lnTo>
                    <a:pt x="44151" y="63064"/>
                  </a:lnTo>
                  <a:lnTo>
                    <a:pt x="44233" y="62791"/>
                  </a:lnTo>
                  <a:lnTo>
                    <a:pt x="44315" y="62546"/>
                  </a:lnTo>
                  <a:close/>
                  <a:moveTo>
                    <a:pt x="90454" y="50827"/>
                  </a:moveTo>
                  <a:lnTo>
                    <a:pt x="91299" y="51645"/>
                  </a:lnTo>
                  <a:lnTo>
                    <a:pt x="91681" y="52054"/>
                  </a:lnTo>
                  <a:lnTo>
                    <a:pt x="92062" y="52462"/>
                  </a:lnTo>
                  <a:lnTo>
                    <a:pt x="92444" y="52926"/>
                  </a:lnTo>
                  <a:lnTo>
                    <a:pt x="92771" y="53389"/>
                  </a:lnTo>
                  <a:lnTo>
                    <a:pt x="93098" y="53852"/>
                  </a:lnTo>
                  <a:lnTo>
                    <a:pt x="93425" y="54370"/>
                  </a:lnTo>
                  <a:lnTo>
                    <a:pt x="93697" y="54942"/>
                  </a:lnTo>
                  <a:lnTo>
                    <a:pt x="93970" y="55515"/>
                  </a:lnTo>
                  <a:lnTo>
                    <a:pt x="94188" y="56114"/>
                  </a:lnTo>
                  <a:lnTo>
                    <a:pt x="94379" y="56714"/>
                  </a:lnTo>
                  <a:lnTo>
                    <a:pt x="94733" y="57913"/>
                  </a:lnTo>
                  <a:lnTo>
                    <a:pt x="95033" y="59139"/>
                  </a:lnTo>
                  <a:lnTo>
                    <a:pt x="94052" y="59085"/>
                  </a:lnTo>
                  <a:lnTo>
                    <a:pt x="92089" y="59085"/>
                  </a:lnTo>
                  <a:lnTo>
                    <a:pt x="91108" y="59112"/>
                  </a:lnTo>
                  <a:lnTo>
                    <a:pt x="89146" y="59194"/>
                  </a:lnTo>
                  <a:lnTo>
                    <a:pt x="87184" y="59330"/>
                  </a:lnTo>
                  <a:lnTo>
                    <a:pt x="85222" y="59548"/>
                  </a:lnTo>
                  <a:lnTo>
                    <a:pt x="83259" y="59766"/>
                  </a:lnTo>
                  <a:lnTo>
                    <a:pt x="81324" y="60039"/>
                  </a:lnTo>
                  <a:lnTo>
                    <a:pt x="79362" y="60311"/>
                  </a:lnTo>
                  <a:lnTo>
                    <a:pt x="79035" y="60366"/>
                  </a:lnTo>
                  <a:lnTo>
                    <a:pt x="77127" y="60638"/>
                  </a:lnTo>
                  <a:lnTo>
                    <a:pt x="75247" y="60938"/>
                  </a:lnTo>
                  <a:lnTo>
                    <a:pt x="74320" y="61129"/>
                  </a:lnTo>
                  <a:lnTo>
                    <a:pt x="73394" y="61320"/>
                  </a:lnTo>
                  <a:lnTo>
                    <a:pt x="72467" y="61538"/>
                  </a:lnTo>
                  <a:lnTo>
                    <a:pt x="71568" y="61783"/>
                  </a:lnTo>
                  <a:lnTo>
                    <a:pt x="70641" y="62028"/>
                  </a:lnTo>
                  <a:lnTo>
                    <a:pt x="69769" y="62328"/>
                  </a:lnTo>
                  <a:lnTo>
                    <a:pt x="68870" y="62628"/>
                  </a:lnTo>
                  <a:lnTo>
                    <a:pt x="67998" y="62982"/>
                  </a:lnTo>
                  <a:lnTo>
                    <a:pt x="67153" y="63391"/>
                  </a:lnTo>
                  <a:lnTo>
                    <a:pt x="66308" y="63827"/>
                  </a:lnTo>
                  <a:lnTo>
                    <a:pt x="65463" y="64290"/>
                  </a:lnTo>
                  <a:lnTo>
                    <a:pt x="64645" y="64808"/>
                  </a:lnTo>
                  <a:lnTo>
                    <a:pt x="64264" y="64481"/>
                  </a:lnTo>
                  <a:lnTo>
                    <a:pt x="63855" y="64154"/>
                  </a:lnTo>
                  <a:lnTo>
                    <a:pt x="63446" y="63854"/>
                  </a:lnTo>
                  <a:lnTo>
                    <a:pt x="63010" y="63555"/>
                  </a:lnTo>
                  <a:lnTo>
                    <a:pt x="62547" y="63282"/>
                  </a:lnTo>
                  <a:lnTo>
                    <a:pt x="62084" y="63064"/>
                  </a:lnTo>
                  <a:lnTo>
                    <a:pt x="61620" y="62846"/>
                  </a:lnTo>
                  <a:lnTo>
                    <a:pt x="61130" y="62655"/>
                  </a:lnTo>
                  <a:lnTo>
                    <a:pt x="60639" y="62519"/>
                  </a:lnTo>
                  <a:lnTo>
                    <a:pt x="60121" y="62410"/>
                  </a:lnTo>
                  <a:lnTo>
                    <a:pt x="59631" y="62328"/>
                  </a:lnTo>
                  <a:lnTo>
                    <a:pt x="59113" y="62301"/>
                  </a:lnTo>
                  <a:lnTo>
                    <a:pt x="58595" y="62301"/>
                  </a:lnTo>
                  <a:lnTo>
                    <a:pt x="58077" y="62355"/>
                  </a:lnTo>
                  <a:lnTo>
                    <a:pt x="57587" y="62464"/>
                  </a:lnTo>
                  <a:lnTo>
                    <a:pt x="57069" y="62628"/>
                  </a:lnTo>
                  <a:lnTo>
                    <a:pt x="56660" y="62791"/>
                  </a:lnTo>
                  <a:lnTo>
                    <a:pt x="56279" y="63009"/>
                  </a:lnTo>
                  <a:lnTo>
                    <a:pt x="55897" y="63255"/>
                  </a:lnTo>
                  <a:lnTo>
                    <a:pt x="55570" y="63527"/>
                  </a:lnTo>
                  <a:lnTo>
                    <a:pt x="55243" y="63827"/>
                  </a:lnTo>
                  <a:lnTo>
                    <a:pt x="54943" y="64154"/>
                  </a:lnTo>
                  <a:lnTo>
                    <a:pt x="54671" y="64508"/>
                  </a:lnTo>
                  <a:lnTo>
                    <a:pt x="54453" y="64863"/>
                  </a:lnTo>
                  <a:lnTo>
                    <a:pt x="54262" y="65271"/>
                  </a:lnTo>
                  <a:lnTo>
                    <a:pt x="54098" y="65653"/>
                  </a:lnTo>
                  <a:lnTo>
                    <a:pt x="53989" y="66089"/>
                  </a:lnTo>
                  <a:lnTo>
                    <a:pt x="53908" y="66498"/>
                  </a:lnTo>
                  <a:lnTo>
                    <a:pt x="53880" y="66934"/>
                  </a:lnTo>
                  <a:lnTo>
                    <a:pt x="53908" y="67370"/>
                  </a:lnTo>
                  <a:lnTo>
                    <a:pt x="53989" y="67806"/>
                  </a:lnTo>
                  <a:lnTo>
                    <a:pt x="54126" y="68242"/>
                  </a:lnTo>
                  <a:lnTo>
                    <a:pt x="54017" y="68269"/>
                  </a:lnTo>
                  <a:lnTo>
                    <a:pt x="53935" y="68351"/>
                  </a:lnTo>
                  <a:lnTo>
                    <a:pt x="51673" y="69577"/>
                  </a:lnTo>
                  <a:lnTo>
                    <a:pt x="50555" y="70232"/>
                  </a:lnTo>
                  <a:lnTo>
                    <a:pt x="49465" y="70913"/>
                  </a:lnTo>
                  <a:lnTo>
                    <a:pt x="49384" y="70995"/>
                  </a:lnTo>
                  <a:lnTo>
                    <a:pt x="49329" y="71076"/>
                  </a:lnTo>
                  <a:lnTo>
                    <a:pt x="48539" y="70450"/>
                  </a:lnTo>
                  <a:lnTo>
                    <a:pt x="47721" y="69850"/>
                  </a:lnTo>
                  <a:lnTo>
                    <a:pt x="46849" y="69278"/>
                  </a:lnTo>
                  <a:lnTo>
                    <a:pt x="45950" y="68733"/>
                  </a:lnTo>
                  <a:lnTo>
                    <a:pt x="45050" y="68215"/>
                  </a:lnTo>
                  <a:lnTo>
                    <a:pt x="44096" y="67724"/>
                  </a:lnTo>
                  <a:lnTo>
                    <a:pt x="43143" y="67261"/>
                  </a:lnTo>
                  <a:lnTo>
                    <a:pt x="42189" y="66825"/>
                  </a:lnTo>
                  <a:lnTo>
                    <a:pt x="41180" y="66416"/>
                  </a:lnTo>
                  <a:lnTo>
                    <a:pt x="40199" y="66062"/>
                  </a:lnTo>
                  <a:lnTo>
                    <a:pt x="39191" y="65735"/>
                  </a:lnTo>
                  <a:lnTo>
                    <a:pt x="38155" y="65435"/>
                  </a:lnTo>
                  <a:lnTo>
                    <a:pt x="37147" y="65190"/>
                  </a:lnTo>
                  <a:lnTo>
                    <a:pt x="36139" y="64972"/>
                  </a:lnTo>
                  <a:lnTo>
                    <a:pt x="35103" y="64808"/>
                  </a:lnTo>
                  <a:lnTo>
                    <a:pt x="34095" y="64672"/>
                  </a:lnTo>
                  <a:lnTo>
                    <a:pt x="34313" y="64399"/>
                  </a:lnTo>
                  <a:lnTo>
                    <a:pt x="34503" y="64127"/>
                  </a:lnTo>
                  <a:lnTo>
                    <a:pt x="34640" y="63827"/>
                  </a:lnTo>
                  <a:lnTo>
                    <a:pt x="34749" y="63527"/>
                  </a:lnTo>
                  <a:lnTo>
                    <a:pt x="34830" y="63200"/>
                  </a:lnTo>
                  <a:lnTo>
                    <a:pt x="34885" y="62873"/>
                  </a:lnTo>
                  <a:lnTo>
                    <a:pt x="34885" y="62546"/>
                  </a:lnTo>
                  <a:lnTo>
                    <a:pt x="34885" y="62219"/>
                  </a:lnTo>
                  <a:lnTo>
                    <a:pt x="34830" y="61892"/>
                  </a:lnTo>
                  <a:lnTo>
                    <a:pt x="34721" y="61592"/>
                  </a:lnTo>
                  <a:lnTo>
                    <a:pt x="34612" y="61265"/>
                  </a:lnTo>
                  <a:lnTo>
                    <a:pt x="34449" y="60993"/>
                  </a:lnTo>
                  <a:lnTo>
                    <a:pt x="34258" y="60693"/>
                  </a:lnTo>
                  <a:lnTo>
                    <a:pt x="34040" y="60448"/>
                  </a:lnTo>
                  <a:lnTo>
                    <a:pt x="33795" y="60202"/>
                  </a:lnTo>
                  <a:lnTo>
                    <a:pt x="33495" y="59984"/>
                  </a:lnTo>
                  <a:lnTo>
                    <a:pt x="33059" y="59712"/>
                  </a:lnTo>
                  <a:lnTo>
                    <a:pt x="32623" y="59521"/>
                  </a:lnTo>
                  <a:lnTo>
                    <a:pt x="32160" y="59412"/>
                  </a:lnTo>
                  <a:lnTo>
                    <a:pt x="31724" y="59330"/>
                  </a:lnTo>
                  <a:lnTo>
                    <a:pt x="31260" y="59303"/>
                  </a:lnTo>
                  <a:lnTo>
                    <a:pt x="30824" y="59358"/>
                  </a:lnTo>
                  <a:lnTo>
                    <a:pt x="30388" y="59439"/>
                  </a:lnTo>
                  <a:lnTo>
                    <a:pt x="29952" y="59576"/>
                  </a:lnTo>
                  <a:lnTo>
                    <a:pt x="29516" y="59766"/>
                  </a:lnTo>
                  <a:lnTo>
                    <a:pt x="29134" y="59984"/>
                  </a:lnTo>
                  <a:lnTo>
                    <a:pt x="28753" y="60230"/>
                  </a:lnTo>
                  <a:lnTo>
                    <a:pt x="28371" y="60529"/>
                  </a:lnTo>
                  <a:lnTo>
                    <a:pt x="28044" y="60856"/>
                  </a:lnTo>
                  <a:lnTo>
                    <a:pt x="27745" y="61211"/>
                  </a:lnTo>
                  <a:lnTo>
                    <a:pt x="27472" y="61592"/>
                  </a:lnTo>
                  <a:lnTo>
                    <a:pt x="27227" y="62001"/>
                  </a:lnTo>
                  <a:lnTo>
                    <a:pt x="27145" y="61919"/>
                  </a:lnTo>
                  <a:lnTo>
                    <a:pt x="27036" y="61865"/>
                  </a:lnTo>
                  <a:lnTo>
                    <a:pt x="26082" y="61483"/>
                  </a:lnTo>
                  <a:lnTo>
                    <a:pt x="25101" y="61183"/>
                  </a:lnTo>
                  <a:lnTo>
                    <a:pt x="24147" y="60884"/>
                  </a:lnTo>
                  <a:lnTo>
                    <a:pt x="23166" y="60611"/>
                  </a:lnTo>
                  <a:lnTo>
                    <a:pt x="22185" y="60393"/>
                  </a:lnTo>
                  <a:lnTo>
                    <a:pt x="21204" y="60202"/>
                  </a:lnTo>
                  <a:lnTo>
                    <a:pt x="20223" y="60039"/>
                  </a:lnTo>
                  <a:lnTo>
                    <a:pt x="19214" y="59903"/>
                  </a:lnTo>
                  <a:lnTo>
                    <a:pt x="18233" y="59794"/>
                  </a:lnTo>
                  <a:lnTo>
                    <a:pt x="17279" y="59739"/>
                  </a:lnTo>
                  <a:lnTo>
                    <a:pt x="16298" y="59657"/>
                  </a:lnTo>
                  <a:lnTo>
                    <a:pt x="15317" y="59630"/>
                  </a:lnTo>
                  <a:lnTo>
                    <a:pt x="14309" y="59603"/>
                  </a:lnTo>
                  <a:lnTo>
                    <a:pt x="13328" y="59603"/>
                  </a:lnTo>
                  <a:lnTo>
                    <a:pt x="12347" y="59630"/>
                  </a:lnTo>
                  <a:lnTo>
                    <a:pt x="11365" y="59657"/>
                  </a:lnTo>
                  <a:lnTo>
                    <a:pt x="9376" y="59794"/>
                  </a:lnTo>
                  <a:lnTo>
                    <a:pt x="7414" y="59930"/>
                  </a:lnTo>
                  <a:lnTo>
                    <a:pt x="5451" y="60148"/>
                  </a:lnTo>
                  <a:lnTo>
                    <a:pt x="3489" y="60366"/>
                  </a:lnTo>
                  <a:lnTo>
                    <a:pt x="3707" y="59739"/>
                  </a:lnTo>
                  <a:lnTo>
                    <a:pt x="3953" y="59139"/>
                  </a:lnTo>
                  <a:lnTo>
                    <a:pt x="4225" y="58540"/>
                  </a:lnTo>
                  <a:lnTo>
                    <a:pt x="4525" y="57995"/>
                  </a:lnTo>
                  <a:lnTo>
                    <a:pt x="4825" y="57450"/>
                  </a:lnTo>
                  <a:lnTo>
                    <a:pt x="5152" y="56932"/>
                  </a:lnTo>
                  <a:lnTo>
                    <a:pt x="5479" y="56414"/>
                  </a:lnTo>
                  <a:lnTo>
                    <a:pt x="5833" y="55896"/>
                  </a:lnTo>
                  <a:lnTo>
                    <a:pt x="6215" y="55406"/>
                  </a:lnTo>
                  <a:lnTo>
                    <a:pt x="6596" y="54942"/>
                  </a:lnTo>
                  <a:lnTo>
                    <a:pt x="7414" y="53989"/>
                  </a:lnTo>
                  <a:lnTo>
                    <a:pt x="8259" y="53035"/>
                  </a:lnTo>
                  <a:lnTo>
                    <a:pt x="9185" y="52054"/>
                  </a:lnTo>
                  <a:lnTo>
                    <a:pt x="9485" y="52163"/>
                  </a:lnTo>
                  <a:lnTo>
                    <a:pt x="9812" y="52272"/>
                  </a:lnTo>
                  <a:lnTo>
                    <a:pt x="9812" y="52626"/>
                  </a:lnTo>
                  <a:lnTo>
                    <a:pt x="9867" y="53008"/>
                  </a:lnTo>
                  <a:lnTo>
                    <a:pt x="9921" y="53362"/>
                  </a:lnTo>
                  <a:lnTo>
                    <a:pt x="10003" y="53689"/>
                  </a:lnTo>
                  <a:lnTo>
                    <a:pt x="9921" y="53662"/>
                  </a:lnTo>
                  <a:lnTo>
                    <a:pt x="9867" y="53634"/>
                  </a:lnTo>
                  <a:lnTo>
                    <a:pt x="9785" y="53634"/>
                  </a:lnTo>
                  <a:lnTo>
                    <a:pt x="9730" y="53662"/>
                  </a:lnTo>
                  <a:lnTo>
                    <a:pt x="9458" y="53825"/>
                  </a:lnTo>
                  <a:lnTo>
                    <a:pt x="9240" y="54016"/>
                  </a:lnTo>
                  <a:lnTo>
                    <a:pt x="9049" y="54207"/>
                  </a:lnTo>
                  <a:lnTo>
                    <a:pt x="8885" y="54452"/>
                  </a:lnTo>
                  <a:lnTo>
                    <a:pt x="8749" y="54697"/>
                  </a:lnTo>
                  <a:lnTo>
                    <a:pt x="8640" y="54970"/>
                  </a:lnTo>
                  <a:lnTo>
                    <a:pt x="8558" y="55270"/>
                  </a:lnTo>
                  <a:lnTo>
                    <a:pt x="8504" y="55542"/>
                  </a:lnTo>
                  <a:lnTo>
                    <a:pt x="8504" y="55842"/>
                  </a:lnTo>
                  <a:lnTo>
                    <a:pt x="8504" y="56142"/>
                  </a:lnTo>
                  <a:lnTo>
                    <a:pt x="8558" y="56441"/>
                  </a:lnTo>
                  <a:lnTo>
                    <a:pt x="8640" y="56714"/>
                  </a:lnTo>
                  <a:lnTo>
                    <a:pt x="8749" y="56986"/>
                  </a:lnTo>
                  <a:lnTo>
                    <a:pt x="8885" y="57232"/>
                  </a:lnTo>
                  <a:lnTo>
                    <a:pt x="9076" y="57477"/>
                  </a:lnTo>
                  <a:lnTo>
                    <a:pt x="9267" y="57668"/>
                  </a:lnTo>
                  <a:lnTo>
                    <a:pt x="9485" y="57831"/>
                  </a:lnTo>
                  <a:lnTo>
                    <a:pt x="9703" y="57968"/>
                  </a:lnTo>
                  <a:lnTo>
                    <a:pt x="9921" y="58077"/>
                  </a:lnTo>
                  <a:lnTo>
                    <a:pt x="10194" y="58158"/>
                  </a:lnTo>
                  <a:lnTo>
                    <a:pt x="10439" y="58213"/>
                  </a:lnTo>
                  <a:lnTo>
                    <a:pt x="10711" y="58267"/>
                  </a:lnTo>
                  <a:lnTo>
                    <a:pt x="11229" y="58267"/>
                  </a:lnTo>
                  <a:lnTo>
                    <a:pt x="11502" y="58213"/>
                  </a:lnTo>
                  <a:lnTo>
                    <a:pt x="11747" y="58158"/>
                  </a:lnTo>
                  <a:lnTo>
                    <a:pt x="12020" y="58077"/>
                  </a:lnTo>
                  <a:lnTo>
                    <a:pt x="12238" y="57940"/>
                  </a:lnTo>
                  <a:lnTo>
                    <a:pt x="12456" y="57804"/>
                  </a:lnTo>
                  <a:lnTo>
                    <a:pt x="12674" y="57668"/>
                  </a:lnTo>
                  <a:lnTo>
                    <a:pt x="12837" y="57477"/>
                  </a:lnTo>
                  <a:lnTo>
                    <a:pt x="13001" y="57259"/>
                  </a:lnTo>
                  <a:lnTo>
                    <a:pt x="13709" y="57641"/>
                  </a:lnTo>
                  <a:lnTo>
                    <a:pt x="14445" y="57995"/>
                  </a:lnTo>
                  <a:lnTo>
                    <a:pt x="15208" y="58295"/>
                  </a:lnTo>
                  <a:lnTo>
                    <a:pt x="16026" y="58540"/>
                  </a:lnTo>
                  <a:lnTo>
                    <a:pt x="16843" y="58758"/>
                  </a:lnTo>
                  <a:lnTo>
                    <a:pt x="17661" y="58949"/>
                  </a:lnTo>
                  <a:lnTo>
                    <a:pt x="18479" y="59112"/>
                  </a:lnTo>
                  <a:lnTo>
                    <a:pt x="19296" y="59221"/>
                  </a:lnTo>
                  <a:lnTo>
                    <a:pt x="20386" y="59330"/>
                  </a:lnTo>
                  <a:lnTo>
                    <a:pt x="21449" y="59385"/>
                  </a:lnTo>
                  <a:lnTo>
                    <a:pt x="22430" y="59385"/>
                  </a:lnTo>
                  <a:lnTo>
                    <a:pt x="23302" y="59358"/>
                  </a:lnTo>
                  <a:lnTo>
                    <a:pt x="23847" y="59303"/>
                  </a:lnTo>
                  <a:lnTo>
                    <a:pt x="24392" y="59249"/>
                  </a:lnTo>
                  <a:lnTo>
                    <a:pt x="24965" y="59167"/>
                  </a:lnTo>
                  <a:lnTo>
                    <a:pt x="25564" y="59058"/>
                  </a:lnTo>
                  <a:lnTo>
                    <a:pt x="26164" y="58921"/>
                  </a:lnTo>
                  <a:lnTo>
                    <a:pt x="26763" y="58785"/>
                  </a:lnTo>
                  <a:lnTo>
                    <a:pt x="27390" y="58622"/>
                  </a:lnTo>
                  <a:lnTo>
                    <a:pt x="27990" y="58458"/>
                  </a:lnTo>
                  <a:lnTo>
                    <a:pt x="28617" y="58240"/>
                  </a:lnTo>
                  <a:lnTo>
                    <a:pt x="29244" y="58022"/>
                  </a:lnTo>
                  <a:lnTo>
                    <a:pt x="29843" y="57804"/>
                  </a:lnTo>
                  <a:lnTo>
                    <a:pt x="30443" y="57532"/>
                  </a:lnTo>
                  <a:lnTo>
                    <a:pt x="31042" y="57259"/>
                  </a:lnTo>
                  <a:lnTo>
                    <a:pt x="31642" y="56959"/>
                  </a:lnTo>
                  <a:lnTo>
                    <a:pt x="32187" y="56632"/>
                  </a:lnTo>
                  <a:lnTo>
                    <a:pt x="32759" y="56305"/>
                  </a:lnTo>
                  <a:lnTo>
                    <a:pt x="32814" y="56387"/>
                  </a:lnTo>
                  <a:lnTo>
                    <a:pt x="33222" y="56850"/>
                  </a:lnTo>
                  <a:lnTo>
                    <a:pt x="33686" y="57286"/>
                  </a:lnTo>
                  <a:lnTo>
                    <a:pt x="34149" y="57722"/>
                  </a:lnTo>
                  <a:lnTo>
                    <a:pt x="34612" y="58131"/>
                  </a:lnTo>
                  <a:lnTo>
                    <a:pt x="35103" y="58540"/>
                  </a:lnTo>
                  <a:lnTo>
                    <a:pt x="35621" y="58921"/>
                  </a:lnTo>
                  <a:lnTo>
                    <a:pt x="36139" y="59276"/>
                  </a:lnTo>
                  <a:lnTo>
                    <a:pt x="36656" y="59630"/>
                  </a:lnTo>
                  <a:lnTo>
                    <a:pt x="37201" y="59957"/>
                  </a:lnTo>
                  <a:lnTo>
                    <a:pt x="37746" y="60284"/>
                  </a:lnTo>
                  <a:lnTo>
                    <a:pt x="38292" y="60584"/>
                  </a:lnTo>
                  <a:lnTo>
                    <a:pt x="38864" y="60856"/>
                  </a:lnTo>
                  <a:lnTo>
                    <a:pt x="39436" y="61102"/>
                  </a:lnTo>
                  <a:lnTo>
                    <a:pt x="40009" y="61347"/>
                  </a:lnTo>
                  <a:lnTo>
                    <a:pt x="40608" y="61592"/>
                  </a:lnTo>
                  <a:lnTo>
                    <a:pt x="41208" y="61783"/>
                  </a:lnTo>
                  <a:lnTo>
                    <a:pt x="41235" y="62192"/>
                  </a:lnTo>
                  <a:lnTo>
                    <a:pt x="41289" y="62573"/>
                  </a:lnTo>
                  <a:lnTo>
                    <a:pt x="41398" y="62928"/>
                  </a:lnTo>
                  <a:lnTo>
                    <a:pt x="41507" y="63282"/>
                  </a:lnTo>
                  <a:lnTo>
                    <a:pt x="41671" y="63609"/>
                  </a:lnTo>
                  <a:lnTo>
                    <a:pt x="41862" y="63882"/>
                  </a:lnTo>
                  <a:lnTo>
                    <a:pt x="42052" y="64154"/>
                  </a:lnTo>
                  <a:lnTo>
                    <a:pt x="42298" y="64399"/>
                  </a:lnTo>
                  <a:lnTo>
                    <a:pt x="42543" y="64645"/>
                  </a:lnTo>
                  <a:lnTo>
                    <a:pt x="42816" y="64835"/>
                  </a:lnTo>
                  <a:lnTo>
                    <a:pt x="43088" y="64999"/>
                  </a:lnTo>
                  <a:lnTo>
                    <a:pt x="43388" y="65162"/>
                  </a:lnTo>
                  <a:lnTo>
                    <a:pt x="43715" y="65299"/>
                  </a:lnTo>
                  <a:lnTo>
                    <a:pt x="44015" y="65408"/>
                  </a:lnTo>
                  <a:lnTo>
                    <a:pt x="44342" y="65489"/>
                  </a:lnTo>
                  <a:lnTo>
                    <a:pt x="44696" y="65544"/>
                  </a:lnTo>
                  <a:lnTo>
                    <a:pt x="45023" y="65571"/>
                  </a:lnTo>
                  <a:lnTo>
                    <a:pt x="45377" y="65571"/>
                  </a:lnTo>
                  <a:lnTo>
                    <a:pt x="45732" y="65544"/>
                  </a:lnTo>
                  <a:lnTo>
                    <a:pt x="46059" y="65517"/>
                  </a:lnTo>
                  <a:lnTo>
                    <a:pt x="46386" y="65435"/>
                  </a:lnTo>
                  <a:lnTo>
                    <a:pt x="46740" y="65326"/>
                  </a:lnTo>
                  <a:lnTo>
                    <a:pt x="47040" y="65217"/>
                  </a:lnTo>
                  <a:lnTo>
                    <a:pt x="47367" y="65053"/>
                  </a:lnTo>
                  <a:lnTo>
                    <a:pt x="47667" y="64890"/>
                  </a:lnTo>
                  <a:lnTo>
                    <a:pt x="47966" y="64699"/>
                  </a:lnTo>
                  <a:lnTo>
                    <a:pt x="48239" y="64454"/>
                  </a:lnTo>
                  <a:lnTo>
                    <a:pt x="48484" y="64209"/>
                  </a:lnTo>
                  <a:lnTo>
                    <a:pt x="48702" y="63909"/>
                  </a:lnTo>
                  <a:lnTo>
                    <a:pt x="48920" y="63609"/>
                  </a:lnTo>
                  <a:lnTo>
                    <a:pt x="49111" y="63255"/>
                  </a:lnTo>
                  <a:lnTo>
                    <a:pt x="49275" y="62900"/>
                  </a:lnTo>
                  <a:lnTo>
                    <a:pt x="49302" y="62791"/>
                  </a:lnTo>
                  <a:lnTo>
                    <a:pt x="49275" y="62710"/>
                  </a:lnTo>
                  <a:lnTo>
                    <a:pt x="50147" y="62601"/>
                  </a:lnTo>
                  <a:lnTo>
                    <a:pt x="51019" y="62437"/>
                  </a:lnTo>
                  <a:lnTo>
                    <a:pt x="51891" y="62246"/>
                  </a:lnTo>
                  <a:lnTo>
                    <a:pt x="52763" y="62001"/>
                  </a:lnTo>
                  <a:lnTo>
                    <a:pt x="53281" y="61838"/>
                  </a:lnTo>
                  <a:lnTo>
                    <a:pt x="53826" y="61647"/>
                  </a:lnTo>
                  <a:lnTo>
                    <a:pt x="54344" y="61429"/>
                  </a:lnTo>
                  <a:lnTo>
                    <a:pt x="54861" y="61183"/>
                  </a:lnTo>
                  <a:lnTo>
                    <a:pt x="55352" y="60938"/>
                  </a:lnTo>
                  <a:lnTo>
                    <a:pt x="55843" y="60666"/>
                  </a:lnTo>
                  <a:lnTo>
                    <a:pt x="56306" y="60393"/>
                  </a:lnTo>
                  <a:lnTo>
                    <a:pt x="56769" y="60093"/>
                  </a:lnTo>
                  <a:lnTo>
                    <a:pt x="57233" y="59794"/>
                  </a:lnTo>
                  <a:lnTo>
                    <a:pt x="57669" y="59467"/>
                  </a:lnTo>
                  <a:lnTo>
                    <a:pt x="58077" y="59112"/>
                  </a:lnTo>
                  <a:lnTo>
                    <a:pt x="58486" y="58758"/>
                  </a:lnTo>
                  <a:lnTo>
                    <a:pt x="58868" y="58376"/>
                  </a:lnTo>
                  <a:lnTo>
                    <a:pt x="59249" y="57995"/>
                  </a:lnTo>
                  <a:lnTo>
                    <a:pt x="59631" y="57613"/>
                  </a:lnTo>
                  <a:lnTo>
                    <a:pt x="59958" y="57205"/>
                  </a:lnTo>
                  <a:lnTo>
                    <a:pt x="60094" y="57504"/>
                  </a:lnTo>
                  <a:lnTo>
                    <a:pt x="60258" y="57804"/>
                  </a:lnTo>
                  <a:lnTo>
                    <a:pt x="60448" y="58104"/>
                  </a:lnTo>
                  <a:lnTo>
                    <a:pt x="60639" y="58349"/>
                  </a:lnTo>
                  <a:lnTo>
                    <a:pt x="60857" y="58594"/>
                  </a:lnTo>
                  <a:lnTo>
                    <a:pt x="61075" y="58840"/>
                  </a:lnTo>
                  <a:lnTo>
                    <a:pt x="61320" y="59030"/>
                  </a:lnTo>
                  <a:lnTo>
                    <a:pt x="61593" y="59221"/>
                  </a:lnTo>
                  <a:lnTo>
                    <a:pt x="61838" y="59412"/>
                  </a:lnTo>
                  <a:lnTo>
                    <a:pt x="62138" y="59548"/>
                  </a:lnTo>
                  <a:lnTo>
                    <a:pt x="62411" y="59685"/>
                  </a:lnTo>
                  <a:lnTo>
                    <a:pt x="62710" y="59821"/>
                  </a:lnTo>
                  <a:lnTo>
                    <a:pt x="63010" y="59903"/>
                  </a:lnTo>
                  <a:lnTo>
                    <a:pt x="63337" y="59984"/>
                  </a:lnTo>
                  <a:lnTo>
                    <a:pt x="63637" y="60039"/>
                  </a:lnTo>
                  <a:lnTo>
                    <a:pt x="63937" y="60066"/>
                  </a:lnTo>
                  <a:lnTo>
                    <a:pt x="64264" y="60093"/>
                  </a:lnTo>
                  <a:lnTo>
                    <a:pt x="64564" y="60093"/>
                  </a:lnTo>
                  <a:lnTo>
                    <a:pt x="64891" y="60066"/>
                  </a:lnTo>
                  <a:lnTo>
                    <a:pt x="65190" y="60012"/>
                  </a:lnTo>
                  <a:lnTo>
                    <a:pt x="65490" y="59930"/>
                  </a:lnTo>
                  <a:lnTo>
                    <a:pt x="65790" y="59848"/>
                  </a:lnTo>
                  <a:lnTo>
                    <a:pt x="66090" y="59739"/>
                  </a:lnTo>
                  <a:lnTo>
                    <a:pt x="66362" y="59603"/>
                  </a:lnTo>
                  <a:lnTo>
                    <a:pt x="66635" y="59439"/>
                  </a:lnTo>
                  <a:lnTo>
                    <a:pt x="66880" y="59276"/>
                  </a:lnTo>
                  <a:lnTo>
                    <a:pt x="67125" y="59058"/>
                  </a:lnTo>
                  <a:lnTo>
                    <a:pt x="67343" y="58840"/>
                  </a:lnTo>
                  <a:lnTo>
                    <a:pt x="67561" y="58594"/>
                  </a:lnTo>
                  <a:lnTo>
                    <a:pt x="67752" y="58322"/>
                  </a:lnTo>
                  <a:lnTo>
                    <a:pt x="67916" y="58022"/>
                  </a:lnTo>
                  <a:lnTo>
                    <a:pt x="68079" y="57695"/>
                  </a:lnTo>
                  <a:lnTo>
                    <a:pt x="68733" y="57940"/>
                  </a:lnTo>
                  <a:lnTo>
                    <a:pt x="69415" y="58186"/>
                  </a:lnTo>
                  <a:lnTo>
                    <a:pt x="70096" y="58376"/>
                  </a:lnTo>
                  <a:lnTo>
                    <a:pt x="70777" y="58567"/>
                  </a:lnTo>
                  <a:lnTo>
                    <a:pt x="71486" y="58731"/>
                  </a:lnTo>
                  <a:lnTo>
                    <a:pt x="72167" y="58894"/>
                  </a:lnTo>
                  <a:lnTo>
                    <a:pt x="72876" y="59003"/>
                  </a:lnTo>
                  <a:lnTo>
                    <a:pt x="73584" y="59112"/>
                  </a:lnTo>
                  <a:lnTo>
                    <a:pt x="74293" y="59194"/>
                  </a:lnTo>
                  <a:lnTo>
                    <a:pt x="75002" y="59249"/>
                  </a:lnTo>
                  <a:lnTo>
                    <a:pt x="75710" y="59276"/>
                  </a:lnTo>
                  <a:lnTo>
                    <a:pt x="77100" y="59276"/>
                  </a:lnTo>
                  <a:lnTo>
                    <a:pt x="77809" y="59249"/>
                  </a:lnTo>
                  <a:lnTo>
                    <a:pt x="78517" y="59194"/>
                  </a:lnTo>
                  <a:lnTo>
                    <a:pt x="79199" y="59112"/>
                  </a:lnTo>
                  <a:lnTo>
                    <a:pt x="79880" y="59030"/>
                  </a:lnTo>
                  <a:lnTo>
                    <a:pt x="80534" y="58894"/>
                  </a:lnTo>
                  <a:lnTo>
                    <a:pt x="81215" y="58758"/>
                  </a:lnTo>
                  <a:lnTo>
                    <a:pt x="81869" y="58594"/>
                  </a:lnTo>
                  <a:lnTo>
                    <a:pt x="82632" y="58349"/>
                  </a:lnTo>
                  <a:lnTo>
                    <a:pt x="83396" y="58077"/>
                  </a:lnTo>
                  <a:lnTo>
                    <a:pt x="84131" y="57722"/>
                  </a:lnTo>
                  <a:lnTo>
                    <a:pt x="84867" y="57341"/>
                  </a:lnTo>
                  <a:lnTo>
                    <a:pt x="85167" y="57504"/>
                  </a:lnTo>
                  <a:lnTo>
                    <a:pt x="85494" y="57641"/>
                  </a:lnTo>
                  <a:lnTo>
                    <a:pt x="85821" y="57750"/>
                  </a:lnTo>
                  <a:lnTo>
                    <a:pt x="86148" y="57831"/>
                  </a:lnTo>
                  <a:lnTo>
                    <a:pt x="86475" y="57886"/>
                  </a:lnTo>
                  <a:lnTo>
                    <a:pt x="86829" y="57913"/>
                  </a:lnTo>
                  <a:lnTo>
                    <a:pt x="87156" y="57913"/>
                  </a:lnTo>
                  <a:lnTo>
                    <a:pt x="87511" y="57859"/>
                  </a:lnTo>
                  <a:lnTo>
                    <a:pt x="87838" y="57804"/>
                  </a:lnTo>
                  <a:lnTo>
                    <a:pt x="88192" y="57722"/>
                  </a:lnTo>
                  <a:lnTo>
                    <a:pt x="88519" y="57586"/>
                  </a:lnTo>
                  <a:lnTo>
                    <a:pt x="88819" y="57450"/>
                  </a:lnTo>
                  <a:lnTo>
                    <a:pt x="89119" y="57286"/>
                  </a:lnTo>
                  <a:lnTo>
                    <a:pt x="89418" y="57095"/>
                  </a:lnTo>
                  <a:lnTo>
                    <a:pt x="89664" y="56877"/>
                  </a:lnTo>
                  <a:lnTo>
                    <a:pt x="89909" y="56632"/>
                  </a:lnTo>
                  <a:lnTo>
                    <a:pt x="90073" y="56441"/>
                  </a:lnTo>
                  <a:lnTo>
                    <a:pt x="90209" y="56223"/>
                  </a:lnTo>
                  <a:lnTo>
                    <a:pt x="90345" y="55951"/>
                  </a:lnTo>
                  <a:lnTo>
                    <a:pt x="90454" y="55706"/>
                  </a:lnTo>
                  <a:lnTo>
                    <a:pt x="90536" y="55406"/>
                  </a:lnTo>
                  <a:lnTo>
                    <a:pt x="90618" y="55106"/>
                  </a:lnTo>
                  <a:lnTo>
                    <a:pt x="90672" y="54806"/>
                  </a:lnTo>
                  <a:lnTo>
                    <a:pt x="90672" y="54506"/>
                  </a:lnTo>
                  <a:lnTo>
                    <a:pt x="90672" y="54207"/>
                  </a:lnTo>
                  <a:lnTo>
                    <a:pt x="90645" y="53934"/>
                  </a:lnTo>
                  <a:lnTo>
                    <a:pt x="90563" y="53689"/>
                  </a:lnTo>
                  <a:lnTo>
                    <a:pt x="90454" y="53444"/>
                  </a:lnTo>
                  <a:lnTo>
                    <a:pt x="90291" y="53226"/>
                  </a:lnTo>
                  <a:lnTo>
                    <a:pt x="90100" y="53062"/>
                  </a:lnTo>
                  <a:lnTo>
                    <a:pt x="89855" y="52926"/>
                  </a:lnTo>
                  <a:lnTo>
                    <a:pt x="89555" y="52844"/>
                  </a:lnTo>
                  <a:lnTo>
                    <a:pt x="89827" y="52353"/>
                  </a:lnTo>
                  <a:lnTo>
                    <a:pt x="90073" y="51863"/>
                  </a:lnTo>
                  <a:lnTo>
                    <a:pt x="90291" y="51345"/>
                  </a:lnTo>
                  <a:lnTo>
                    <a:pt x="90454" y="50827"/>
                  </a:lnTo>
                  <a:close/>
                  <a:moveTo>
                    <a:pt x="33686" y="65353"/>
                  </a:moveTo>
                  <a:lnTo>
                    <a:pt x="35566" y="65817"/>
                  </a:lnTo>
                  <a:lnTo>
                    <a:pt x="37447" y="66307"/>
                  </a:lnTo>
                  <a:lnTo>
                    <a:pt x="38373" y="66552"/>
                  </a:lnTo>
                  <a:lnTo>
                    <a:pt x="39273" y="66852"/>
                  </a:lnTo>
                  <a:lnTo>
                    <a:pt x="40199" y="67179"/>
                  </a:lnTo>
                  <a:lnTo>
                    <a:pt x="41099" y="67506"/>
                  </a:lnTo>
                  <a:lnTo>
                    <a:pt x="42025" y="67915"/>
                  </a:lnTo>
                  <a:lnTo>
                    <a:pt x="42952" y="68324"/>
                  </a:lnTo>
                  <a:lnTo>
                    <a:pt x="43824" y="68787"/>
                  </a:lnTo>
                  <a:lnTo>
                    <a:pt x="44696" y="69250"/>
                  </a:lnTo>
                  <a:lnTo>
                    <a:pt x="45568" y="69768"/>
                  </a:lnTo>
                  <a:lnTo>
                    <a:pt x="46413" y="70259"/>
                  </a:lnTo>
                  <a:lnTo>
                    <a:pt x="48103" y="71349"/>
                  </a:lnTo>
                  <a:lnTo>
                    <a:pt x="48075" y="71431"/>
                  </a:lnTo>
                  <a:lnTo>
                    <a:pt x="48103" y="71512"/>
                  </a:lnTo>
                  <a:lnTo>
                    <a:pt x="48266" y="72085"/>
                  </a:lnTo>
                  <a:lnTo>
                    <a:pt x="48348" y="72630"/>
                  </a:lnTo>
                  <a:lnTo>
                    <a:pt x="48430" y="73148"/>
                  </a:lnTo>
                  <a:lnTo>
                    <a:pt x="48430" y="73720"/>
                  </a:lnTo>
                  <a:lnTo>
                    <a:pt x="47612" y="73093"/>
                  </a:lnTo>
                  <a:lnTo>
                    <a:pt x="46795" y="72494"/>
                  </a:lnTo>
                  <a:lnTo>
                    <a:pt x="45950" y="71921"/>
                  </a:lnTo>
                  <a:lnTo>
                    <a:pt x="45078" y="71349"/>
                  </a:lnTo>
                  <a:lnTo>
                    <a:pt x="44205" y="70831"/>
                  </a:lnTo>
                  <a:lnTo>
                    <a:pt x="43333" y="70313"/>
                  </a:lnTo>
                  <a:lnTo>
                    <a:pt x="42434" y="69823"/>
                  </a:lnTo>
                  <a:lnTo>
                    <a:pt x="41535" y="69332"/>
                  </a:lnTo>
                  <a:lnTo>
                    <a:pt x="40608" y="68896"/>
                  </a:lnTo>
                  <a:lnTo>
                    <a:pt x="39681" y="68487"/>
                  </a:lnTo>
                  <a:lnTo>
                    <a:pt x="38755" y="68079"/>
                  </a:lnTo>
                  <a:lnTo>
                    <a:pt x="37801" y="67724"/>
                  </a:lnTo>
                  <a:lnTo>
                    <a:pt x="36847" y="67370"/>
                  </a:lnTo>
                  <a:lnTo>
                    <a:pt x="35866" y="67070"/>
                  </a:lnTo>
                  <a:lnTo>
                    <a:pt x="34885" y="66798"/>
                  </a:lnTo>
                  <a:lnTo>
                    <a:pt x="33877" y="66552"/>
                  </a:lnTo>
                  <a:lnTo>
                    <a:pt x="33686" y="65353"/>
                  </a:lnTo>
                  <a:close/>
                  <a:moveTo>
                    <a:pt x="54262" y="69196"/>
                  </a:moveTo>
                  <a:lnTo>
                    <a:pt x="54807" y="69959"/>
                  </a:lnTo>
                  <a:lnTo>
                    <a:pt x="53390" y="70886"/>
                  </a:lnTo>
                  <a:lnTo>
                    <a:pt x="51973" y="71867"/>
                  </a:lnTo>
                  <a:lnTo>
                    <a:pt x="50583" y="72848"/>
                  </a:lnTo>
                  <a:lnTo>
                    <a:pt x="49220" y="73883"/>
                  </a:lnTo>
                  <a:lnTo>
                    <a:pt x="49247" y="73393"/>
                  </a:lnTo>
                  <a:lnTo>
                    <a:pt x="49220" y="72902"/>
                  </a:lnTo>
                  <a:lnTo>
                    <a:pt x="49138" y="72439"/>
                  </a:lnTo>
                  <a:lnTo>
                    <a:pt x="49057" y="71949"/>
                  </a:lnTo>
                  <a:lnTo>
                    <a:pt x="49166" y="71976"/>
                  </a:lnTo>
                  <a:lnTo>
                    <a:pt x="49275" y="72003"/>
                  </a:lnTo>
                  <a:lnTo>
                    <a:pt x="49384" y="71949"/>
                  </a:lnTo>
                  <a:lnTo>
                    <a:pt x="49493" y="71894"/>
                  </a:lnTo>
                  <a:lnTo>
                    <a:pt x="49574" y="71812"/>
                  </a:lnTo>
                  <a:lnTo>
                    <a:pt x="49629" y="71703"/>
                  </a:lnTo>
                  <a:lnTo>
                    <a:pt x="49683" y="71594"/>
                  </a:lnTo>
                  <a:lnTo>
                    <a:pt x="49683" y="71485"/>
                  </a:lnTo>
                  <a:lnTo>
                    <a:pt x="49792" y="71458"/>
                  </a:lnTo>
                  <a:lnTo>
                    <a:pt x="50937" y="70940"/>
                  </a:lnTo>
                  <a:lnTo>
                    <a:pt x="52054" y="70368"/>
                  </a:lnTo>
                  <a:lnTo>
                    <a:pt x="54262" y="69196"/>
                  </a:lnTo>
                  <a:close/>
                  <a:moveTo>
                    <a:pt x="47530" y="0"/>
                  </a:moveTo>
                  <a:lnTo>
                    <a:pt x="46004" y="55"/>
                  </a:lnTo>
                  <a:lnTo>
                    <a:pt x="44478" y="164"/>
                  </a:lnTo>
                  <a:lnTo>
                    <a:pt x="42952" y="300"/>
                  </a:lnTo>
                  <a:lnTo>
                    <a:pt x="41426" y="491"/>
                  </a:lnTo>
                  <a:lnTo>
                    <a:pt x="39899" y="709"/>
                  </a:lnTo>
                  <a:lnTo>
                    <a:pt x="38373" y="981"/>
                  </a:lnTo>
                  <a:lnTo>
                    <a:pt x="36847" y="1281"/>
                  </a:lnTo>
                  <a:lnTo>
                    <a:pt x="35348" y="1635"/>
                  </a:lnTo>
                  <a:lnTo>
                    <a:pt x="33849" y="2044"/>
                  </a:lnTo>
                  <a:lnTo>
                    <a:pt x="32378" y="2480"/>
                  </a:lnTo>
                  <a:lnTo>
                    <a:pt x="30906" y="2971"/>
                  </a:lnTo>
                  <a:lnTo>
                    <a:pt x="29489" y="3488"/>
                  </a:lnTo>
                  <a:lnTo>
                    <a:pt x="28072" y="4061"/>
                  </a:lnTo>
                  <a:lnTo>
                    <a:pt x="26682" y="4660"/>
                  </a:lnTo>
                  <a:lnTo>
                    <a:pt x="25292" y="5342"/>
                  </a:lnTo>
                  <a:lnTo>
                    <a:pt x="23956" y="6050"/>
                  </a:lnTo>
                  <a:lnTo>
                    <a:pt x="22675" y="6786"/>
                  </a:lnTo>
                  <a:lnTo>
                    <a:pt x="21395" y="7576"/>
                  </a:lnTo>
                  <a:lnTo>
                    <a:pt x="20168" y="8421"/>
                  </a:lnTo>
                  <a:lnTo>
                    <a:pt x="18969" y="9321"/>
                  </a:lnTo>
                  <a:lnTo>
                    <a:pt x="17824" y="10247"/>
                  </a:lnTo>
                  <a:lnTo>
                    <a:pt x="16734" y="11228"/>
                  </a:lnTo>
                  <a:lnTo>
                    <a:pt x="16189" y="11719"/>
                  </a:lnTo>
                  <a:lnTo>
                    <a:pt x="15671" y="12237"/>
                  </a:lnTo>
                  <a:lnTo>
                    <a:pt x="15154" y="12782"/>
                  </a:lnTo>
                  <a:lnTo>
                    <a:pt x="14663" y="13327"/>
                  </a:lnTo>
                  <a:lnTo>
                    <a:pt x="14173" y="13872"/>
                  </a:lnTo>
                  <a:lnTo>
                    <a:pt x="13736" y="14417"/>
                  </a:lnTo>
                  <a:lnTo>
                    <a:pt x="13273" y="14989"/>
                  </a:lnTo>
                  <a:lnTo>
                    <a:pt x="12837" y="15562"/>
                  </a:lnTo>
                  <a:lnTo>
                    <a:pt x="12428" y="16134"/>
                  </a:lnTo>
                  <a:lnTo>
                    <a:pt x="12047" y="16733"/>
                  </a:lnTo>
                  <a:lnTo>
                    <a:pt x="11665" y="17333"/>
                  </a:lnTo>
                  <a:lnTo>
                    <a:pt x="11311" y="17960"/>
                  </a:lnTo>
                  <a:lnTo>
                    <a:pt x="10957" y="18587"/>
                  </a:lnTo>
                  <a:lnTo>
                    <a:pt x="10630" y="19214"/>
                  </a:lnTo>
                  <a:lnTo>
                    <a:pt x="10303" y="19840"/>
                  </a:lnTo>
                  <a:lnTo>
                    <a:pt x="10003" y="20494"/>
                  </a:lnTo>
                  <a:lnTo>
                    <a:pt x="9730" y="21148"/>
                  </a:lnTo>
                  <a:lnTo>
                    <a:pt x="9458" y="21803"/>
                  </a:lnTo>
                  <a:lnTo>
                    <a:pt x="9212" y="22457"/>
                  </a:lnTo>
                  <a:lnTo>
                    <a:pt x="8994" y="23138"/>
                  </a:lnTo>
                  <a:lnTo>
                    <a:pt x="8776" y="23819"/>
                  </a:lnTo>
                  <a:lnTo>
                    <a:pt x="8586" y="24473"/>
                  </a:lnTo>
                  <a:lnTo>
                    <a:pt x="8422" y="25182"/>
                  </a:lnTo>
                  <a:lnTo>
                    <a:pt x="8259" y="25863"/>
                  </a:lnTo>
                  <a:lnTo>
                    <a:pt x="8122" y="26545"/>
                  </a:lnTo>
                  <a:lnTo>
                    <a:pt x="7986" y="27253"/>
                  </a:lnTo>
                  <a:lnTo>
                    <a:pt x="7904" y="27935"/>
                  </a:lnTo>
                  <a:lnTo>
                    <a:pt x="7823" y="28643"/>
                  </a:lnTo>
                  <a:lnTo>
                    <a:pt x="7741" y="29352"/>
                  </a:lnTo>
                  <a:lnTo>
                    <a:pt x="7686" y="30060"/>
                  </a:lnTo>
                  <a:lnTo>
                    <a:pt x="7659" y="30769"/>
                  </a:lnTo>
                  <a:lnTo>
                    <a:pt x="7659" y="31477"/>
                  </a:lnTo>
                  <a:lnTo>
                    <a:pt x="7659" y="32186"/>
                  </a:lnTo>
                  <a:lnTo>
                    <a:pt x="7686" y="32895"/>
                  </a:lnTo>
                  <a:lnTo>
                    <a:pt x="7741" y="33603"/>
                  </a:lnTo>
                  <a:lnTo>
                    <a:pt x="7795" y="34339"/>
                  </a:lnTo>
                  <a:lnTo>
                    <a:pt x="7495" y="34176"/>
                  </a:lnTo>
                  <a:lnTo>
                    <a:pt x="7196" y="34067"/>
                  </a:lnTo>
                  <a:lnTo>
                    <a:pt x="6869" y="33958"/>
                  </a:lnTo>
                  <a:lnTo>
                    <a:pt x="6542" y="33903"/>
                  </a:lnTo>
                  <a:lnTo>
                    <a:pt x="6215" y="33876"/>
                  </a:lnTo>
                  <a:lnTo>
                    <a:pt x="5888" y="33876"/>
                  </a:lnTo>
                  <a:lnTo>
                    <a:pt x="5588" y="33903"/>
                  </a:lnTo>
                  <a:lnTo>
                    <a:pt x="5261" y="33958"/>
                  </a:lnTo>
                  <a:lnTo>
                    <a:pt x="4961" y="34067"/>
                  </a:lnTo>
                  <a:lnTo>
                    <a:pt x="4661" y="34176"/>
                  </a:lnTo>
                  <a:lnTo>
                    <a:pt x="4361" y="34339"/>
                  </a:lnTo>
                  <a:lnTo>
                    <a:pt x="4116" y="34530"/>
                  </a:lnTo>
                  <a:lnTo>
                    <a:pt x="3871" y="34748"/>
                  </a:lnTo>
                  <a:lnTo>
                    <a:pt x="3653" y="34993"/>
                  </a:lnTo>
                  <a:lnTo>
                    <a:pt x="3462" y="35266"/>
                  </a:lnTo>
                  <a:lnTo>
                    <a:pt x="3298" y="35565"/>
                  </a:lnTo>
                  <a:lnTo>
                    <a:pt x="3217" y="35756"/>
                  </a:lnTo>
                  <a:lnTo>
                    <a:pt x="3162" y="35947"/>
                  </a:lnTo>
                  <a:lnTo>
                    <a:pt x="3135" y="36165"/>
                  </a:lnTo>
                  <a:lnTo>
                    <a:pt x="3108" y="36356"/>
                  </a:lnTo>
                  <a:lnTo>
                    <a:pt x="3108" y="36574"/>
                  </a:lnTo>
                  <a:lnTo>
                    <a:pt x="3135" y="36765"/>
                  </a:lnTo>
                  <a:lnTo>
                    <a:pt x="3162" y="36955"/>
                  </a:lnTo>
                  <a:lnTo>
                    <a:pt x="3217" y="37173"/>
                  </a:lnTo>
                  <a:lnTo>
                    <a:pt x="3353" y="37528"/>
                  </a:lnTo>
                  <a:lnTo>
                    <a:pt x="3571" y="37882"/>
                  </a:lnTo>
                  <a:lnTo>
                    <a:pt x="3680" y="38045"/>
                  </a:lnTo>
                  <a:lnTo>
                    <a:pt x="3816" y="38182"/>
                  </a:lnTo>
                  <a:lnTo>
                    <a:pt x="3953" y="38318"/>
                  </a:lnTo>
                  <a:lnTo>
                    <a:pt x="4116" y="38427"/>
                  </a:lnTo>
                  <a:lnTo>
                    <a:pt x="3626" y="38727"/>
                  </a:lnTo>
                  <a:lnTo>
                    <a:pt x="3162" y="39054"/>
                  </a:lnTo>
                  <a:lnTo>
                    <a:pt x="2726" y="39408"/>
                  </a:lnTo>
                  <a:lnTo>
                    <a:pt x="2317" y="39817"/>
                  </a:lnTo>
                  <a:lnTo>
                    <a:pt x="1909" y="40280"/>
                  </a:lnTo>
                  <a:lnTo>
                    <a:pt x="1554" y="40744"/>
                  </a:lnTo>
                  <a:lnTo>
                    <a:pt x="1227" y="41261"/>
                  </a:lnTo>
                  <a:lnTo>
                    <a:pt x="927" y="41779"/>
                  </a:lnTo>
                  <a:lnTo>
                    <a:pt x="682" y="42324"/>
                  </a:lnTo>
                  <a:lnTo>
                    <a:pt x="464" y="42869"/>
                  </a:lnTo>
                  <a:lnTo>
                    <a:pt x="273" y="43442"/>
                  </a:lnTo>
                  <a:lnTo>
                    <a:pt x="137" y="43987"/>
                  </a:lnTo>
                  <a:lnTo>
                    <a:pt x="55" y="44559"/>
                  </a:lnTo>
                  <a:lnTo>
                    <a:pt x="1" y="45131"/>
                  </a:lnTo>
                  <a:lnTo>
                    <a:pt x="1" y="45676"/>
                  </a:lnTo>
                  <a:lnTo>
                    <a:pt x="55" y="46221"/>
                  </a:lnTo>
                  <a:lnTo>
                    <a:pt x="110" y="46494"/>
                  </a:lnTo>
                  <a:lnTo>
                    <a:pt x="164" y="46739"/>
                  </a:lnTo>
                  <a:lnTo>
                    <a:pt x="246" y="46985"/>
                  </a:lnTo>
                  <a:lnTo>
                    <a:pt x="328" y="47230"/>
                  </a:lnTo>
                  <a:lnTo>
                    <a:pt x="437" y="47448"/>
                  </a:lnTo>
                  <a:lnTo>
                    <a:pt x="573" y="47639"/>
                  </a:lnTo>
                  <a:lnTo>
                    <a:pt x="709" y="47829"/>
                  </a:lnTo>
                  <a:lnTo>
                    <a:pt x="846" y="48020"/>
                  </a:lnTo>
                  <a:lnTo>
                    <a:pt x="982" y="48184"/>
                  </a:lnTo>
                  <a:lnTo>
                    <a:pt x="1145" y="48320"/>
                  </a:lnTo>
                  <a:lnTo>
                    <a:pt x="1500" y="48592"/>
                  </a:lnTo>
                  <a:lnTo>
                    <a:pt x="1881" y="48783"/>
                  </a:lnTo>
                  <a:lnTo>
                    <a:pt x="2290" y="48947"/>
                  </a:lnTo>
                  <a:lnTo>
                    <a:pt x="2726" y="49056"/>
                  </a:lnTo>
                  <a:lnTo>
                    <a:pt x="3189" y="49083"/>
                  </a:lnTo>
                  <a:lnTo>
                    <a:pt x="3626" y="49110"/>
                  </a:lnTo>
                  <a:lnTo>
                    <a:pt x="4089" y="49056"/>
                  </a:lnTo>
                  <a:lnTo>
                    <a:pt x="4552" y="48947"/>
                  </a:lnTo>
                  <a:lnTo>
                    <a:pt x="5015" y="48811"/>
                  </a:lnTo>
                  <a:lnTo>
                    <a:pt x="5451" y="48620"/>
                  </a:lnTo>
                  <a:lnTo>
                    <a:pt x="5860" y="48402"/>
                  </a:lnTo>
                  <a:lnTo>
                    <a:pt x="5942" y="48674"/>
                  </a:lnTo>
                  <a:lnTo>
                    <a:pt x="5997" y="48947"/>
                  </a:lnTo>
                  <a:lnTo>
                    <a:pt x="6106" y="49219"/>
                  </a:lnTo>
                  <a:lnTo>
                    <a:pt x="6215" y="49465"/>
                  </a:lnTo>
                  <a:lnTo>
                    <a:pt x="6351" y="49737"/>
                  </a:lnTo>
                  <a:lnTo>
                    <a:pt x="6487" y="49982"/>
                  </a:lnTo>
                  <a:lnTo>
                    <a:pt x="6651" y="50200"/>
                  </a:lnTo>
                  <a:lnTo>
                    <a:pt x="6841" y="50418"/>
                  </a:lnTo>
                  <a:lnTo>
                    <a:pt x="7005" y="50636"/>
                  </a:lnTo>
                  <a:lnTo>
                    <a:pt x="7223" y="50855"/>
                  </a:lnTo>
                  <a:lnTo>
                    <a:pt x="7659" y="51236"/>
                  </a:lnTo>
                  <a:lnTo>
                    <a:pt x="8122" y="51563"/>
                  </a:lnTo>
                  <a:lnTo>
                    <a:pt x="8640" y="51836"/>
                  </a:lnTo>
                  <a:lnTo>
                    <a:pt x="8068" y="52190"/>
                  </a:lnTo>
                  <a:lnTo>
                    <a:pt x="7495" y="52599"/>
                  </a:lnTo>
                  <a:lnTo>
                    <a:pt x="6978" y="53062"/>
                  </a:lnTo>
                  <a:lnTo>
                    <a:pt x="6460" y="53525"/>
                  </a:lnTo>
                  <a:lnTo>
                    <a:pt x="5997" y="54043"/>
                  </a:lnTo>
                  <a:lnTo>
                    <a:pt x="5533" y="54561"/>
                  </a:lnTo>
                  <a:lnTo>
                    <a:pt x="5124" y="55133"/>
                  </a:lnTo>
                  <a:lnTo>
                    <a:pt x="4716" y="55706"/>
                  </a:lnTo>
                  <a:lnTo>
                    <a:pt x="4334" y="56305"/>
                  </a:lnTo>
                  <a:lnTo>
                    <a:pt x="3980" y="56932"/>
                  </a:lnTo>
                  <a:lnTo>
                    <a:pt x="3653" y="57559"/>
                  </a:lnTo>
                  <a:lnTo>
                    <a:pt x="3353" y="58186"/>
                  </a:lnTo>
                  <a:lnTo>
                    <a:pt x="3080" y="58840"/>
                  </a:lnTo>
                  <a:lnTo>
                    <a:pt x="2835" y="59467"/>
                  </a:lnTo>
                  <a:lnTo>
                    <a:pt x="2617" y="60121"/>
                  </a:lnTo>
                  <a:lnTo>
                    <a:pt x="2399" y="60775"/>
                  </a:lnTo>
                  <a:lnTo>
                    <a:pt x="2399" y="60802"/>
                  </a:lnTo>
                  <a:lnTo>
                    <a:pt x="2317" y="60856"/>
                  </a:lnTo>
                  <a:lnTo>
                    <a:pt x="2236" y="60965"/>
                  </a:lnTo>
                  <a:lnTo>
                    <a:pt x="2208" y="61074"/>
                  </a:lnTo>
                  <a:lnTo>
                    <a:pt x="2208" y="61129"/>
                  </a:lnTo>
                  <a:lnTo>
                    <a:pt x="2236" y="61183"/>
                  </a:lnTo>
                  <a:lnTo>
                    <a:pt x="2917" y="62328"/>
                  </a:lnTo>
                  <a:lnTo>
                    <a:pt x="3626" y="63473"/>
                  </a:lnTo>
                  <a:lnTo>
                    <a:pt x="3680" y="63555"/>
                  </a:lnTo>
                  <a:lnTo>
                    <a:pt x="3762" y="63609"/>
                  </a:lnTo>
                  <a:lnTo>
                    <a:pt x="3871" y="63636"/>
                  </a:lnTo>
                  <a:lnTo>
                    <a:pt x="4034" y="63636"/>
                  </a:lnTo>
                  <a:lnTo>
                    <a:pt x="4116" y="63609"/>
                  </a:lnTo>
                  <a:lnTo>
                    <a:pt x="4198" y="63555"/>
                  </a:lnTo>
                  <a:lnTo>
                    <a:pt x="4280" y="63473"/>
                  </a:lnTo>
                  <a:lnTo>
                    <a:pt x="4906" y="63364"/>
                  </a:lnTo>
                  <a:lnTo>
                    <a:pt x="4797" y="62764"/>
                  </a:lnTo>
                  <a:lnTo>
                    <a:pt x="4198" y="62955"/>
                  </a:lnTo>
                  <a:lnTo>
                    <a:pt x="2999" y="61320"/>
                  </a:lnTo>
                  <a:lnTo>
                    <a:pt x="5997" y="60993"/>
                  </a:lnTo>
                  <a:lnTo>
                    <a:pt x="7495" y="60856"/>
                  </a:lnTo>
                  <a:lnTo>
                    <a:pt x="9022" y="60747"/>
                  </a:lnTo>
                  <a:lnTo>
                    <a:pt x="10521" y="60638"/>
                  </a:lnTo>
                  <a:lnTo>
                    <a:pt x="12020" y="60584"/>
                  </a:lnTo>
                  <a:lnTo>
                    <a:pt x="13518" y="60557"/>
                  </a:lnTo>
                  <a:lnTo>
                    <a:pt x="15017" y="60584"/>
                  </a:lnTo>
                  <a:lnTo>
                    <a:pt x="16516" y="60638"/>
                  </a:lnTo>
                  <a:lnTo>
                    <a:pt x="18015" y="60747"/>
                  </a:lnTo>
                  <a:lnTo>
                    <a:pt x="19487" y="60911"/>
                  </a:lnTo>
                  <a:lnTo>
                    <a:pt x="20986" y="61129"/>
                  </a:lnTo>
                  <a:lnTo>
                    <a:pt x="21722" y="61265"/>
                  </a:lnTo>
                  <a:lnTo>
                    <a:pt x="22457" y="61402"/>
                  </a:lnTo>
                  <a:lnTo>
                    <a:pt x="23166" y="61592"/>
                  </a:lnTo>
                  <a:lnTo>
                    <a:pt x="23902" y="61756"/>
                  </a:lnTo>
                  <a:lnTo>
                    <a:pt x="24638" y="61974"/>
                  </a:lnTo>
                  <a:lnTo>
                    <a:pt x="25346" y="62192"/>
                  </a:lnTo>
                  <a:lnTo>
                    <a:pt x="26082" y="62437"/>
                  </a:lnTo>
                  <a:lnTo>
                    <a:pt x="26791" y="62710"/>
                  </a:lnTo>
                  <a:lnTo>
                    <a:pt x="26900" y="62737"/>
                  </a:lnTo>
                  <a:lnTo>
                    <a:pt x="26981" y="62737"/>
                  </a:lnTo>
                  <a:lnTo>
                    <a:pt x="27063" y="62710"/>
                  </a:lnTo>
                  <a:lnTo>
                    <a:pt x="27118" y="62682"/>
                  </a:lnTo>
                  <a:lnTo>
                    <a:pt x="27227" y="62573"/>
                  </a:lnTo>
                  <a:lnTo>
                    <a:pt x="27309" y="62437"/>
                  </a:lnTo>
                  <a:lnTo>
                    <a:pt x="27363" y="62464"/>
                  </a:lnTo>
                  <a:lnTo>
                    <a:pt x="27527" y="62464"/>
                  </a:lnTo>
                  <a:lnTo>
                    <a:pt x="27608" y="62410"/>
                  </a:lnTo>
                  <a:lnTo>
                    <a:pt x="27636" y="63255"/>
                  </a:lnTo>
                  <a:lnTo>
                    <a:pt x="27690" y="64100"/>
                  </a:lnTo>
                  <a:lnTo>
                    <a:pt x="27799" y="64454"/>
                  </a:lnTo>
                  <a:lnTo>
                    <a:pt x="27881" y="64508"/>
                  </a:lnTo>
                  <a:lnTo>
                    <a:pt x="27990" y="64536"/>
                  </a:lnTo>
                  <a:lnTo>
                    <a:pt x="28099" y="64508"/>
                  </a:lnTo>
                  <a:lnTo>
                    <a:pt x="28181" y="64427"/>
                  </a:lnTo>
                  <a:lnTo>
                    <a:pt x="28426" y="64072"/>
                  </a:lnTo>
                  <a:lnTo>
                    <a:pt x="28671" y="63773"/>
                  </a:lnTo>
                  <a:lnTo>
                    <a:pt x="28971" y="63473"/>
                  </a:lnTo>
                  <a:lnTo>
                    <a:pt x="29271" y="63200"/>
                  </a:lnTo>
                  <a:lnTo>
                    <a:pt x="29571" y="62982"/>
                  </a:lnTo>
                  <a:lnTo>
                    <a:pt x="29925" y="62764"/>
                  </a:lnTo>
                  <a:lnTo>
                    <a:pt x="30279" y="62601"/>
                  </a:lnTo>
                  <a:lnTo>
                    <a:pt x="30633" y="62464"/>
                  </a:lnTo>
                  <a:lnTo>
                    <a:pt x="31015" y="62355"/>
                  </a:lnTo>
                  <a:lnTo>
                    <a:pt x="31397" y="62274"/>
                  </a:lnTo>
                  <a:lnTo>
                    <a:pt x="31778" y="62246"/>
                  </a:lnTo>
                  <a:lnTo>
                    <a:pt x="32160" y="62246"/>
                  </a:lnTo>
                  <a:lnTo>
                    <a:pt x="32568" y="62274"/>
                  </a:lnTo>
                  <a:lnTo>
                    <a:pt x="32950" y="62328"/>
                  </a:lnTo>
                  <a:lnTo>
                    <a:pt x="33359" y="62437"/>
                  </a:lnTo>
                  <a:lnTo>
                    <a:pt x="33768" y="62601"/>
                  </a:lnTo>
                  <a:lnTo>
                    <a:pt x="33822" y="62628"/>
                  </a:lnTo>
                  <a:lnTo>
                    <a:pt x="33877" y="62628"/>
                  </a:lnTo>
                  <a:lnTo>
                    <a:pt x="34013" y="62601"/>
                  </a:lnTo>
                  <a:lnTo>
                    <a:pt x="34013" y="62846"/>
                  </a:lnTo>
                  <a:lnTo>
                    <a:pt x="33958" y="63118"/>
                  </a:lnTo>
                  <a:lnTo>
                    <a:pt x="33904" y="63364"/>
                  </a:lnTo>
                  <a:lnTo>
                    <a:pt x="33795" y="63609"/>
                  </a:lnTo>
                  <a:lnTo>
                    <a:pt x="33659" y="63827"/>
                  </a:lnTo>
                  <a:lnTo>
                    <a:pt x="33468" y="64045"/>
                  </a:lnTo>
                  <a:lnTo>
                    <a:pt x="33250" y="64263"/>
                  </a:lnTo>
                  <a:lnTo>
                    <a:pt x="32977" y="64454"/>
                  </a:lnTo>
                  <a:lnTo>
                    <a:pt x="32868" y="64536"/>
                  </a:lnTo>
                  <a:lnTo>
                    <a:pt x="32786" y="64645"/>
                  </a:lnTo>
                  <a:lnTo>
                    <a:pt x="32759" y="64754"/>
                  </a:lnTo>
                  <a:lnTo>
                    <a:pt x="32759" y="64863"/>
                  </a:lnTo>
                  <a:lnTo>
                    <a:pt x="32786" y="64972"/>
                  </a:lnTo>
                  <a:lnTo>
                    <a:pt x="32841" y="65081"/>
                  </a:lnTo>
                  <a:lnTo>
                    <a:pt x="32923" y="65162"/>
                  </a:lnTo>
                  <a:lnTo>
                    <a:pt x="33032" y="65244"/>
                  </a:lnTo>
                  <a:lnTo>
                    <a:pt x="33222" y="67234"/>
                  </a:lnTo>
                  <a:lnTo>
                    <a:pt x="33222" y="67343"/>
                  </a:lnTo>
                  <a:lnTo>
                    <a:pt x="33277" y="67424"/>
                  </a:lnTo>
                  <a:lnTo>
                    <a:pt x="33304" y="67479"/>
                  </a:lnTo>
                  <a:lnTo>
                    <a:pt x="33359" y="67533"/>
                  </a:lnTo>
                  <a:lnTo>
                    <a:pt x="33495" y="67588"/>
                  </a:lnTo>
                  <a:lnTo>
                    <a:pt x="33659" y="67615"/>
                  </a:lnTo>
                  <a:lnTo>
                    <a:pt x="33795" y="67561"/>
                  </a:lnTo>
                  <a:lnTo>
                    <a:pt x="33904" y="67479"/>
                  </a:lnTo>
                  <a:lnTo>
                    <a:pt x="33931" y="67397"/>
                  </a:lnTo>
                  <a:lnTo>
                    <a:pt x="33958" y="67315"/>
                  </a:lnTo>
                  <a:lnTo>
                    <a:pt x="33986" y="67234"/>
                  </a:lnTo>
                  <a:lnTo>
                    <a:pt x="33986" y="67125"/>
                  </a:lnTo>
                  <a:lnTo>
                    <a:pt x="34967" y="67479"/>
                  </a:lnTo>
                  <a:lnTo>
                    <a:pt x="35921" y="67833"/>
                  </a:lnTo>
                  <a:lnTo>
                    <a:pt x="36902" y="68215"/>
                  </a:lnTo>
                  <a:lnTo>
                    <a:pt x="37856" y="68596"/>
                  </a:lnTo>
                  <a:lnTo>
                    <a:pt x="38782" y="69005"/>
                  </a:lnTo>
                  <a:lnTo>
                    <a:pt x="39736" y="69414"/>
                  </a:lnTo>
                  <a:lnTo>
                    <a:pt x="40663" y="69850"/>
                  </a:lnTo>
                  <a:lnTo>
                    <a:pt x="41562" y="70313"/>
                  </a:lnTo>
                  <a:lnTo>
                    <a:pt x="42461" y="70804"/>
                  </a:lnTo>
                  <a:lnTo>
                    <a:pt x="43361" y="71294"/>
                  </a:lnTo>
                  <a:lnTo>
                    <a:pt x="44260" y="71812"/>
                  </a:lnTo>
                  <a:lnTo>
                    <a:pt x="45132" y="72357"/>
                  </a:lnTo>
                  <a:lnTo>
                    <a:pt x="45977" y="72930"/>
                  </a:lnTo>
                  <a:lnTo>
                    <a:pt x="46822" y="73529"/>
                  </a:lnTo>
                  <a:lnTo>
                    <a:pt x="47667" y="74129"/>
                  </a:lnTo>
                  <a:lnTo>
                    <a:pt x="48484" y="74783"/>
                  </a:lnTo>
                  <a:lnTo>
                    <a:pt x="48593" y="74837"/>
                  </a:lnTo>
                  <a:lnTo>
                    <a:pt x="48702" y="74865"/>
                  </a:lnTo>
                  <a:lnTo>
                    <a:pt x="48811" y="74892"/>
                  </a:lnTo>
                  <a:lnTo>
                    <a:pt x="48920" y="74865"/>
                  </a:lnTo>
                  <a:lnTo>
                    <a:pt x="49002" y="74810"/>
                  </a:lnTo>
                  <a:lnTo>
                    <a:pt x="49084" y="74728"/>
                  </a:lnTo>
                  <a:lnTo>
                    <a:pt x="49138" y="74647"/>
                  </a:lnTo>
                  <a:lnTo>
                    <a:pt x="49166" y="74510"/>
                  </a:lnTo>
                  <a:lnTo>
                    <a:pt x="49983" y="74047"/>
                  </a:lnTo>
                  <a:lnTo>
                    <a:pt x="50801" y="73556"/>
                  </a:lnTo>
                  <a:lnTo>
                    <a:pt x="52381" y="72521"/>
                  </a:lnTo>
                  <a:lnTo>
                    <a:pt x="53962" y="71458"/>
                  </a:lnTo>
                  <a:lnTo>
                    <a:pt x="55488" y="70368"/>
                  </a:lnTo>
                  <a:lnTo>
                    <a:pt x="55597" y="70286"/>
                  </a:lnTo>
                  <a:lnTo>
                    <a:pt x="55652" y="70150"/>
                  </a:lnTo>
                  <a:lnTo>
                    <a:pt x="55679" y="70014"/>
                  </a:lnTo>
                  <a:lnTo>
                    <a:pt x="55652" y="69959"/>
                  </a:lnTo>
                  <a:lnTo>
                    <a:pt x="55625" y="69905"/>
                  </a:lnTo>
                  <a:lnTo>
                    <a:pt x="55407" y="69605"/>
                  </a:lnTo>
                  <a:lnTo>
                    <a:pt x="54752" y="68705"/>
                  </a:lnTo>
                  <a:lnTo>
                    <a:pt x="54725" y="68569"/>
                  </a:lnTo>
                  <a:lnTo>
                    <a:pt x="54807" y="68487"/>
                  </a:lnTo>
                  <a:lnTo>
                    <a:pt x="54861" y="68406"/>
                  </a:lnTo>
                  <a:lnTo>
                    <a:pt x="54889" y="68297"/>
                  </a:lnTo>
                  <a:lnTo>
                    <a:pt x="54861" y="68188"/>
                  </a:lnTo>
                  <a:lnTo>
                    <a:pt x="54807" y="67779"/>
                  </a:lnTo>
                  <a:lnTo>
                    <a:pt x="54752" y="67370"/>
                  </a:lnTo>
                  <a:lnTo>
                    <a:pt x="54780" y="66961"/>
                  </a:lnTo>
                  <a:lnTo>
                    <a:pt x="54834" y="66580"/>
                  </a:lnTo>
                  <a:lnTo>
                    <a:pt x="54916" y="66198"/>
                  </a:lnTo>
                  <a:lnTo>
                    <a:pt x="55052" y="65844"/>
                  </a:lnTo>
                  <a:lnTo>
                    <a:pt x="55189" y="65489"/>
                  </a:lnTo>
                  <a:lnTo>
                    <a:pt x="55407" y="65162"/>
                  </a:lnTo>
                  <a:lnTo>
                    <a:pt x="55625" y="64835"/>
                  </a:lnTo>
                  <a:lnTo>
                    <a:pt x="55870" y="64536"/>
                  </a:lnTo>
                  <a:lnTo>
                    <a:pt x="56170" y="64263"/>
                  </a:lnTo>
                  <a:lnTo>
                    <a:pt x="56469" y="64045"/>
                  </a:lnTo>
                  <a:lnTo>
                    <a:pt x="56824" y="63827"/>
                  </a:lnTo>
                  <a:lnTo>
                    <a:pt x="57178" y="63636"/>
                  </a:lnTo>
                  <a:lnTo>
                    <a:pt x="57560" y="63500"/>
                  </a:lnTo>
                  <a:lnTo>
                    <a:pt x="57941" y="63391"/>
                  </a:lnTo>
                  <a:lnTo>
                    <a:pt x="58432" y="63309"/>
                  </a:lnTo>
                  <a:lnTo>
                    <a:pt x="58922" y="63255"/>
                  </a:lnTo>
                  <a:lnTo>
                    <a:pt x="59386" y="63282"/>
                  </a:lnTo>
                  <a:lnTo>
                    <a:pt x="59876" y="63336"/>
                  </a:lnTo>
                  <a:lnTo>
                    <a:pt x="60339" y="63445"/>
                  </a:lnTo>
                  <a:lnTo>
                    <a:pt x="60775" y="63582"/>
                  </a:lnTo>
                  <a:lnTo>
                    <a:pt x="61239" y="63745"/>
                  </a:lnTo>
                  <a:lnTo>
                    <a:pt x="61675" y="63936"/>
                  </a:lnTo>
                  <a:lnTo>
                    <a:pt x="61675" y="63936"/>
                  </a:lnTo>
                  <a:lnTo>
                    <a:pt x="61348" y="63909"/>
                  </a:lnTo>
                  <a:lnTo>
                    <a:pt x="61048" y="63854"/>
                  </a:lnTo>
                  <a:lnTo>
                    <a:pt x="60448" y="63854"/>
                  </a:lnTo>
                  <a:lnTo>
                    <a:pt x="60121" y="63882"/>
                  </a:lnTo>
                  <a:lnTo>
                    <a:pt x="59822" y="63909"/>
                  </a:lnTo>
                  <a:lnTo>
                    <a:pt x="59522" y="63963"/>
                  </a:lnTo>
                  <a:lnTo>
                    <a:pt x="59249" y="64045"/>
                  </a:lnTo>
                  <a:lnTo>
                    <a:pt x="58677" y="64236"/>
                  </a:lnTo>
                  <a:lnTo>
                    <a:pt x="58132" y="64481"/>
                  </a:lnTo>
                  <a:lnTo>
                    <a:pt x="57614" y="64781"/>
                  </a:lnTo>
                  <a:lnTo>
                    <a:pt x="57151" y="65135"/>
                  </a:lnTo>
                  <a:lnTo>
                    <a:pt x="56933" y="65326"/>
                  </a:lnTo>
                  <a:lnTo>
                    <a:pt x="56715" y="65544"/>
                  </a:lnTo>
                  <a:lnTo>
                    <a:pt x="56524" y="65762"/>
                  </a:lnTo>
                  <a:lnTo>
                    <a:pt x="56333" y="65980"/>
                  </a:lnTo>
                  <a:lnTo>
                    <a:pt x="56170" y="66225"/>
                  </a:lnTo>
                  <a:lnTo>
                    <a:pt x="56006" y="66471"/>
                  </a:lnTo>
                  <a:lnTo>
                    <a:pt x="55870" y="66743"/>
                  </a:lnTo>
                  <a:lnTo>
                    <a:pt x="55734" y="67016"/>
                  </a:lnTo>
                  <a:lnTo>
                    <a:pt x="55625" y="67288"/>
                  </a:lnTo>
                  <a:lnTo>
                    <a:pt x="55543" y="67588"/>
                  </a:lnTo>
                  <a:lnTo>
                    <a:pt x="55461" y="67888"/>
                  </a:lnTo>
                  <a:lnTo>
                    <a:pt x="55407" y="68188"/>
                  </a:lnTo>
                  <a:lnTo>
                    <a:pt x="55352" y="68487"/>
                  </a:lnTo>
                  <a:lnTo>
                    <a:pt x="55352" y="68814"/>
                  </a:lnTo>
                  <a:lnTo>
                    <a:pt x="55352" y="69141"/>
                  </a:lnTo>
                  <a:lnTo>
                    <a:pt x="55352" y="69468"/>
                  </a:lnTo>
                  <a:lnTo>
                    <a:pt x="55379" y="69550"/>
                  </a:lnTo>
                  <a:lnTo>
                    <a:pt x="55434" y="69605"/>
                  </a:lnTo>
                  <a:lnTo>
                    <a:pt x="55488" y="69659"/>
                  </a:lnTo>
                  <a:lnTo>
                    <a:pt x="55543" y="69686"/>
                  </a:lnTo>
                  <a:lnTo>
                    <a:pt x="55625" y="69714"/>
                  </a:lnTo>
                  <a:lnTo>
                    <a:pt x="55679" y="69686"/>
                  </a:lnTo>
                  <a:lnTo>
                    <a:pt x="55761" y="69659"/>
                  </a:lnTo>
                  <a:lnTo>
                    <a:pt x="55815" y="69605"/>
                  </a:lnTo>
                  <a:lnTo>
                    <a:pt x="55843" y="69550"/>
                  </a:lnTo>
                  <a:lnTo>
                    <a:pt x="55870" y="69468"/>
                  </a:lnTo>
                  <a:lnTo>
                    <a:pt x="55952" y="68869"/>
                  </a:lnTo>
                  <a:lnTo>
                    <a:pt x="56088" y="68297"/>
                  </a:lnTo>
                  <a:lnTo>
                    <a:pt x="56279" y="67752"/>
                  </a:lnTo>
                  <a:lnTo>
                    <a:pt x="56524" y="67261"/>
                  </a:lnTo>
                  <a:lnTo>
                    <a:pt x="56796" y="66770"/>
                  </a:lnTo>
                  <a:lnTo>
                    <a:pt x="57123" y="66362"/>
                  </a:lnTo>
                  <a:lnTo>
                    <a:pt x="57478" y="65953"/>
                  </a:lnTo>
                  <a:lnTo>
                    <a:pt x="57887" y="65599"/>
                  </a:lnTo>
                  <a:lnTo>
                    <a:pt x="58323" y="65299"/>
                  </a:lnTo>
                  <a:lnTo>
                    <a:pt x="58786" y="65053"/>
                  </a:lnTo>
                  <a:lnTo>
                    <a:pt x="59276" y="64863"/>
                  </a:lnTo>
                  <a:lnTo>
                    <a:pt x="59794" y="64699"/>
                  </a:lnTo>
                  <a:lnTo>
                    <a:pt x="60339" y="64617"/>
                  </a:lnTo>
                  <a:lnTo>
                    <a:pt x="60912" y="64590"/>
                  </a:lnTo>
                  <a:lnTo>
                    <a:pt x="61484" y="64617"/>
                  </a:lnTo>
                  <a:lnTo>
                    <a:pt x="62111" y="64726"/>
                  </a:lnTo>
                  <a:lnTo>
                    <a:pt x="62193" y="64754"/>
                  </a:lnTo>
                  <a:lnTo>
                    <a:pt x="62274" y="64726"/>
                  </a:lnTo>
                  <a:lnTo>
                    <a:pt x="62329" y="64699"/>
                  </a:lnTo>
                  <a:lnTo>
                    <a:pt x="62383" y="64672"/>
                  </a:lnTo>
                  <a:lnTo>
                    <a:pt x="62465" y="64536"/>
                  </a:lnTo>
                  <a:lnTo>
                    <a:pt x="62492" y="64399"/>
                  </a:lnTo>
                  <a:lnTo>
                    <a:pt x="62901" y="64672"/>
                  </a:lnTo>
                  <a:lnTo>
                    <a:pt x="63283" y="64944"/>
                  </a:lnTo>
                  <a:lnTo>
                    <a:pt x="64019" y="65489"/>
                  </a:lnTo>
                  <a:lnTo>
                    <a:pt x="64128" y="65571"/>
                  </a:lnTo>
                  <a:lnTo>
                    <a:pt x="64264" y="65599"/>
                  </a:lnTo>
                  <a:lnTo>
                    <a:pt x="64482" y="65599"/>
                  </a:lnTo>
                  <a:lnTo>
                    <a:pt x="64591" y="65898"/>
                  </a:lnTo>
                  <a:lnTo>
                    <a:pt x="65136" y="65762"/>
                  </a:lnTo>
                  <a:lnTo>
                    <a:pt x="64945" y="65380"/>
                  </a:lnTo>
                  <a:lnTo>
                    <a:pt x="65817" y="64944"/>
                  </a:lnTo>
                  <a:lnTo>
                    <a:pt x="66689" y="64563"/>
                  </a:lnTo>
                  <a:lnTo>
                    <a:pt x="67561" y="64209"/>
                  </a:lnTo>
                  <a:lnTo>
                    <a:pt x="68434" y="63882"/>
                  </a:lnTo>
                  <a:lnTo>
                    <a:pt x="69306" y="63555"/>
                  </a:lnTo>
                  <a:lnTo>
                    <a:pt x="70178" y="63282"/>
                  </a:lnTo>
                  <a:lnTo>
                    <a:pt x="71050" y="63009"/>
                  </a:lnTo>
                  <a:lnTo>
                    <a:pt x="71949" y="62764"/>
                  </a:lnTo>
                  <a:lnTo>
                    <a:pt x="72849" y="62519"/>
                  </a:lnTo>
                  <a:lnTo>
                    <a:pt x="73721" y="62328"/>
                  </a:lnTo>
                  <a:lnTo>
                    <a:pt x="75547" y="61947"/>
                  </a:lnTo>
                  <a:lnTo>
                    <a:pt x="77400" y="61620"/>
                  </a:lnTo>
                  <a:lnTo>
                    <a:pt x="79280" y="61320"/>
                  </a:lnTo>
                  <a:lnTo>
                    <a:pt x="81243" y="61047"/>
                  </a:lnTo>
                  <a:lnTo>
                    <a:pt x="83232" y="60802"/>
                  </a:lnTo>
                  <a:lnTo>
                    <a:pt x="85167" y="60584"/>
                  </a:lnTo>
                  <a:lnTo>
                    <a:pt x="87156" y="60393"/>
                  </a:lnTo>
                  <a:lnTo>
                    <a:pt x="89119" y="60257"/>
                  </a:lnTo>
                  <a:lnTo>
                    <a:pt x="91081" y="60148"/>
                  </a:lnTo>
                  <a:lnTo>
                    <a:pt x="93043" y="60121"/>
                  </a:lnTo>
                  <a:lnTo>
                    <a:pt x="95033" y="60121"/>
                  </a:lnTo>
                  <a:lnTo>
                    <a:pt x="95087" y="60557"/>
                  </a:lnTo>
                  <a:lnTo>
                    <a:pt x="95087" y="60638"/>
                  </a:lnTo>
                  <a:lnTo>
                    <a:pt x="95550" y="60693"/>
                  </a:lnTo>
                  <a:lnTo>
                    <a:pt x="95578" y="60557"/>
                  </a:lnTo>
                  <a:lnTo>
                    <a:pt x="95632" y="60175"/>
                  </a:lnTo>
                  <a:lnTo>
                    <a:pt x="95632" y="59957"/>
                  </a:lnTo>
                  <a:lnTo>
                    <a:pt x="95578" y="59766"/>
                  </a:lnTo>
                  <a:lnTo>
                    <a:pt x="95550" y="59712"/>
                  </a:lnTo>
                  <a:lnTo>
                    <a:pt x="95523" y="59548"/>
                  </a:lnTo>
                  <a:lnTo>
                    <a:pt x="95632" y="59467"/>
                  </a:lnTo>
                  <a:lnTo>
                    <a:pt x="95659" y="59412"/>
                  </a:lnTo>
                  <a:lnTo>
                    <a:pt x="95687" y="59330"/>
                  </a:lnTo>
                  <a:lnTo>
                    <a:pt x="95687" y="58649"/>
                  </a:lnTo>
                  <a:lnTo>
                    <a:pt x="95659" y="57995"/>
                  </a:lnTo>
                  <a:lnTo>
                    <a:pt x="95578" y="57314"/>
                  </a:lnTo>
                  <a:lnTo>
                    <a:pt x="95414" y="56632"/>
                  </a:lnTo>
                  <a:lnTo>
                    <a:pt x="95223" y="55951"/>
                  </a:lnTo>
                  <a:lnTo>
                    <a:pt x="95005" y="55270"/>
                  </a:lnTo>
                  <a:lnTo>
                    <a:pt x="94706" y="54615"/>
                  </a:lnTo>
                  <a:lnTo>
                    <a:pt x="94379" y="53989"/>
                  </a:lnTo>
                  <a:lnTo>
                    <a:pt x="94024" y="53362"/>
                  </a:lnTo>
                  <a:lnTo>
                    <a:pt x="93643" y="52762"/>
                  </a:lnTo>
                  <a:lnTo>
                    <a:pt x="93207" y="52163"/>
                  </a:lnTo>
                  <a:lnTo>
                    <a:pt x="92771" y="51618"/>
                  </a:lnTo>
                  <a:lnTo>
                    <a:pt x="92280" y="51100"/>
                  </a:lnTo>
                  <a:lnTo>
                    <a:pt x="91790" y="50636"/>
                  </a:lnTo>
                  <a:lnTo>
                    <a:pt x="91244" y="50173"/>
                  </a:lnTo>
                  <a:lnTo>
                    <a:pt x="90727" y="49792"/>
                  </a:lnTo>
                  <a:lnTo>
                    <a:pt x="90808" y="49219"/>
                  </a:lnTo>
                  <a:lnTo>
                    <a:pt x="90836" y="48620"/>
                  </a:lnTo>
                  <a:lnTo>
                    <a:pt x="90836" y="48020"/>
                  </a:lnTo>
                  <a:lnTo>
                    <a:pt x="90781" y="47421"/>
                  </a:lnTo>
                  <a:lnTo>
                    <a:pt x="90672" y="46821"/>
                  </a:lnTo>
                  <a:lnTo>
                    <a:pt x="90536" y="46221"/>
                  </a:lnTo>
                  <a:lnTo>
                    <a:pt x="90345" y="45622"/>
                  </a:lnTo>
                  <a:lnTo>
                    <a:pt x="90073" y="44995"/>
                  </a:lnTo>
                  <a:lnTo>
                    <a:pt x="90645" y="44832"/>
                  </a:lnTo>
                  <a:lnTo>
                    <a:pt x="91190" y="44614"/>
                  </a:lnTo>
                  <a:lnTo>
                    <a:pt x="91708" y="44368"/>
                  </a:lnTo>
                  <a:lnTo>
                    <a:pt x="92198" y="44068"/>
                  </a:lnTo>
                  <a:lnTo>
                    <a:pt x="92689" y="43741"/>
                  </a:lnTo>
                  <a:lnTo>
                    <a:pt x="93125" y="43387"/>
                  </a:lnTo>
                  <a:lnTo>
                    <a:pt x="93534" y="43006"/>
                  </a:lnTo>
                  <a:lnTo>
                    <a:pt x="93915" y="42597"/>
                  </a:lnTo>
                  <a:lnTo>
                    <a:pt x="94161" y="42242"/>
                  </a:lnTo>
                  <a:lnTo>
                    <a:pt x="94351" y="41861"/>
                  </a:lnTo>
                  <a:lnTo>
                    <a:pt x="94515" y="41479"/>
                  </a:lnTo>
                  <a:lnTo>
                    <a:pt x="94624" y="41071"/>
                  </a:lnTo>
                  <a:lnTo>
                    <a:pt x="94678" y="40662"/>
                  </a:lnTo>
                  <a:lnTo>
                    <a:pt x="94678" y="40253"/>
                  </a:lnTo>
                  <a:lnTo>
                    <a:pt x="94624" y="39844"/>
                  </a:lnTo>
                  <a:lnTo>
                    <a:pt x="94542" y="39463"/>
                  </a:lnTo>
                  <a:lnTo>
                    <a:pt x="94433" y="39081"/>
                  </a:lnTo>
                  <a:lnTo>
                    <a:pt x="94242" y="38727"/>
                  </a:lnTo>
                  <a:lnTo>
                    <a:pt x="94024" y="38400"/>
                  </a:lnTo>
                  <a:lnTo>
                    <a:pt x="93779" y="38100"/>
                  </a:lnTo>
                  <a:lnTo>
                    <a:pt x="93479" y="37855"/>
                  </a:lnTo>
                  <a:lnTo>
                    <a:pt x="93125" y="37664"/>
                  </a:lnTo>
                  <a:lnTo>
                    <a:pt x="92961" y="37582"/>
                  </a:lnTo>
                  <a:lnTo>
                    <a:pt x="92743" y="37528"/>
                  </a:lnTo>
                  <a:lnTo>
                    <a:pt x="92553" y="37473"/>
                  </a:lnTo>
                  <a:lnTo>
                    <a:pt x="92335" y="37419"/>
                  </a:lnTo>
                  <a:lnTo>
                    <a:pt x="92607" y="37282"/>
                  </a:lnTo>
                  <a:lnTo>
                    <a:pt x="92852" y="37119"/>
                  </a:lnTo>
                  <a:lnTo>
                    <a:pt x="93070" y="36901"/>
                  </a:lnTo>
                  <a:lnTo>
                    <a:pt x="93261" y="36683"/>
                  </a:lnTo>
                  <a:lnTo>
                    <a:pt x="93452" y="36465"/>
                  </a:lnTo>
                  <a:lnTo>
                    <a:pt x="93588" y="36192"/>
                  </a:lnTo>
                  <a:lnTo>
                    <a:pt x="93697" y="35920"/>
                  </a:lnTo>
                  <a:lnTo>
                    <a:pt x="93779" y="35647"/>
                  </a:lnTo>
                  <a:lnTo>
                    <a:pt x="93861" y="35347"/>
                  </a:lnTo>
                  <a:lnTo>
                    <a:pt x="93888" y="35075"/>
                  </a:lnTo>
                  <a:lnTo>
                    <a:pt x="93888" y="34775"/>
                  </a:lnTo>
                  <a:lnTo>
                    <a:pt x="93888" y="34448"/>
                  </a:lnTo>
                  <a:lnTo>
                    <a:pt x="93834" y="34148"/>
                  </a:lnTo>
                  <a:lnTo>
                    <a:pt x="93752" y="33876"/>
                  </a:lnTo>
                  <a:lnTo>
                    <a:pt x="93643" y="33576"/>
                  </a:lnTo>
                  <a:lnTo>
                    <a:pt x="93479" y="33303"/>
                  </a:lnTo>
                  <a:lnTo>
                    <a:pt x="93234" y="32895"/>
                  </a:lnTo>
                  <a:lnTo>
                    <a:pt x="92934" y="32540"/>
                  </a:lnTo>
                  <a:lnTo>
                    <a:pt x="92607" y="32213"/>
                  </a:lnTo>
                  <a:lnTo>
                    <a:pt x="92253" y="31968"/>
                  </a:lnTo>
                  <a:lnTo>
                    <a:pt x="91871" y="31750"/>
                  </a:lnTo>
                  <a:lnTo>
                    <a:pt x="91462" y="31559"/>
                  </a:lnTo>
                  <a:lnTo>
                    <a:pt x="91054" y="31423"/>
                  </a:lnTo>
                  <a:lnTo>
                    <a:pt x="90618" y="31341"/>
                  </a:lnTo>
                  <a:lnTo>
                    <a:pt x="90154" y="31259"/>
                  </a:lnTo>
                  <a:lnTo>
                    <a:pt x="89718" y="31232"/>
                  </a:lnTo>
                  <a:lnTo>
                    <a:pt x="89255" y="31232"/>
                  </a:lnTo>
                  <a:lnTo>
                    <a:pt x="88792" y="31259"/>
                  </a:lnTo>
                  <a:lnTo>
                    <a:pt x="88328" y="31287"/>
                  </a:lnTo>
                  <a:lnTo>
                    <a:pt x="87892" y="31368"/>
                  </a:lnTo>
                  <a:lnTo>
                    <a:pt x="87456" y="31477"/>
                  </a:lnTo>
                  <a:lnTo>
                    <a:pt x="87020" y="31586"/>
                  </a:lnTo>
                  <a:lnTo>
                    <a:pt x="86884" y="30742"/>
                  </a:lnTo>
                  <a:lnTo>
                    <a:pt x="86720" y="29924"/>
                  </a:lnTo>
                  <a:lnTo>
                    <a:pt x="86530" y="29106"/>
                  </a:lnTo>
                  <a:lnTo>
                    <a:pt x="86339" y="28289"/>
                  </a:lnTo>
                  <a:lnTo>
                    <a:pt x="86094" y="27471"/>
                  </a:lnTo>
                  <a:lnTo>
                    <a:pt x="85848" y="26654"/>
                  </a:lnTo>
                  <a:lnTo>
                    <a:pt x="85576" y="25863"/>
                  </a:lnTo>
                  <a:lnTo>
                    <a:pt x="85303" y="25046"/>
                  </a:lnTo>
                  <a:lnTo>
                    <a:pt x="84704" y="23492"/>
                  </a:lnTo>
                  <a:lnTo>
                    <a:pt x="84077" y="21966"/>
                  </a:lnTo>
                  <a:lnTo>
                    <a:pt x="83423" y="20440"/>
                  </a:lnTo>
                  <a:lnTo>
                    <a:pt x="82714" y="18941"/>
                  </a:lnTo>
                  <a:lnTo>
                    <a:pt x="81951" y="17469"/>
                  </a:lnTo>
                  <a:lnTo>
                    <a:pt x="81542" y="16733"/>
                  </a:lnTo>
                  <a:lnTo>
                    <a:pt x="81134" y="16025"/>
                  </a:lnTo>
                  <a:lnTo>
                    <a:pt x="80697" y="15316"/>
                  </a:lnTo>
                  <a:lnTo>
                    <a:pt x="80261" y="14608"/>
                  </a:lnTo>
                  <a:lnTo>
                    <a:pt x="79798" y="13926"/>
                  </a:lnTo>
                  <a:lnTo>
                    <a:pt x="79308" y="13245"/>
                  </a:lnTo>
                  <a:lnTo>
                    <a:pt x="78872" y="12645"/>
                  </a:lnTo>
                  <a:lnTo>
                    <a:pt x="78381" y="12046"/>
                  </a:lnTo>
                  <a:lnTo>
                    <a:pt x="77918" y="11474"/>
                  </a:lnTo>
                  <a:lnTo>
                    <a:pt x="77400" y="10901"/>
                  </a:lnTo>
                  <a:lnTo>
                    <a:pt x="76909" y="10356"/>
                  </a:lnTo>
                  <a:lnTo>
                    <a:pt x="76364" y="9811"/>
                  </a:lnTo>
                  <a:lnTo>
                    <a:pt x="75846" y="9293"/>
                  </a:lnTo>
                  <a:lnTo>
                    <a:pt x="75274" y="8803"/>
                  </a:lnTo>
                  <a:lnTo>
                    <a:pt x="74729" y="8312"/>
                  </a:lnTo>
                  <a:lnTo>
                    <a:pt x="74157" y="7822"/>
                  </a:lnTo>
                  <a:lnTo>
                    <a:pt x="73557" y="7358"/>
                  </a:lnTo>
                  <a:lnTo>
                    <a:pt x="72958" y="6922"/>
                  </a:lnTo>
                  <a:lnTo>
                    <a:pt x="72358" y="6486"/>
                  </a:lnTo>
                  <a:lnTo>
                    <a:pt x="71731" y="6077"/>
                  </a:lnTo>
                  <a:lnTo>
                    <a:pt x="71104" y="5669"/>
                  </a:lnTo>
                  <a:lnTo>
                    <a:pt x="70450" y="5260"/>
                  </a:lnTo>
                  <a:lnTo>
                    <a:pt x="69823" y="4906"/>
                  </a:lnTo>
                  <a:lnTo>
                    <a:pt x="69169" y="4524"/>
                  </a:lnTo>
                  <a:lnTo>
                    <a:pt x="68488" y="4197"/>
                  </a:lnTo>
                  <a:lnTo>
                    <a:pt x="67834" y="3870"/>
                  </a:lnTo>
                  <a:lnTo>
                    <a:pt x="66444" y="3243"/>
                  </a:lnTo>
                  <a:lnTo>
                    <a:pt x="65054" y="2671"/>
                  </a:lnTo>
                  <a:lnTo>
                    <a:pt x="63637" y="2180"/>
                  </a:lnTo>
                  <a:lnTo>
                    <a:pt x="62220" y="1717"/>
                  </a:lnTo>
                  <a:lnTo>
                    <a:pt x="60748" y="1335"/>
                  </a:lnTo>
                  <a:lnTo>
                    <a:pt x="59304" y="1008"/>
                  </a:lnTo>
                  <a:lnTo>
                    <a:pt x="57887" y="736"/>
                  </a:lnTo>
                  <a:lnTo>
                    <a:pt x="56469" y="518"/>
                  </a:lnTo>
                  <a:lnTo>
                    <a:pt x="55025" y="327"/>
                  </a:lnTo>
                  <a:lnTo>
                    <a:pt x="53553" y="191"/>
                  </a:lnTo>
                  <a:lnTo>
                    <a:pt x="52054" y="82"/>
                  </a:lnTo>
                  <a:lnTo>
                    <a:pt x="50555" y="27"/>
                  </a:lnTo>
                  <a:lnTo>
                    <a:pt x="4905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69"/>
            <p:cNvSpPr/>
            <p:nvPr/>
          </p:nvSpPr>
          <p:spPr>
            <a:xfrm>
              <a:off x="-817047" y="4967910"/>
              <a:ext cx="2392175" cy="1872300"/>
            </a:xfrm>
            <a:custGeom>
              <a:avLst/>
              <a:gdLst/>
              <a:ahLst/>
              <a:cxnLst/>
              <a:rect l="l" t="t" r="r" b="b"/>
              <a:pathLst>
                <a:path w="95687" h="74892" fill="none" extrusionOk="0">
                  <a:moveTo>
                    <a:pt x="90727" y="49792"/>
                  </a:moveTo>
                  <a:lnTo>
                    <a:pt x="90727" y="49792"/>
                  </a:lnTo>
                  <a:lnTo>
                    <a:pt x="91244" y="50173"/>
                  </a:lnTo>
                  <a:lnTo>
                    <a:pt x="91790" y="50636"/>
                  </a:lnTo>
                  <a:lnTo>
                    <a:pt x="92280" y="51100"/>
                  </a:lnTo>
                  <a:lnTo>
                    <a:pt x="92771" y="51618"/>
                  </a:lnTo>
                  <a:lnTo>
                    <a:pt x="93207" y="52163"/>
                  </a:lnTo>
                  <a:lnTo>
                    <a:pt x="93643" y="52762"/>
                  </a:lnTo>
                  <a:lnTo>
                    <a:pt x="94024" y="53362"/>
                  </a:lnTo>
                  <a:lnTo>
                    <a:pt x="94379" y="53989"/>
                  </a:lnTo>
                  <a:lnTo>
                    <a:pt x="94706" y="54615"/>
                  </a:lnTo>
                  <a:lnTo>
                    <a:pt x="95005" y="55270"/>
                  </a:lnTo>
                  <a:lnTo>
                    <a:pt x="95223" y="55951"/>
                  </a:lnTo>
                  <a:lnTo>
                    <a:pt x="95414" y="56632"/>
                  </a:lnTo>
                  <a:lnTo>
                    <a:pt x="95578" y="57314"/>
                  </a:lnTo>
                  <a:lnTo>
                    <a:pt x="95659" y="57995"/>
                  </a:lnTo>
                  <a:lnTo>
                    <a:pt x="95687" y="58649"/>
                  </a:lnTo>
                  <a:lnTo>
                    <a:pt x="95687" y="59330"/>
                  </a:lnTo>
                  <a:lnTo>
                    <a:pt x="95687" y="59330"/>
                  </a:lnTo>
                  <a:lnTo>
                    <a:pt x="95659" y="59412"/>
                  </a:lnTo>
                  <a:lnTo>
                    <a:pt x="95632" y="59467"/>
                  </a:lnTo>
                  <a:lnTo>
                    <a:pt x="95523" y="59548"/>
                  </a:lnTo>
                  <a:lnTo>
                    <a:pt x="95523" y="59548"/>
                  </a:lnTo>
                  <a:lnTo>
                    <a:pt x="95550" y="59712"/>
                  </a:lnTo>
                  <a:lnTo>
                    <a:pt x="95550" y="59712"/>
                  </a:lnTo>
                  <a:lnTo>
                    <a:pt x="95578" y="59766"/>
                  </a:lnTo>
                  <a:lnTo>
                    <a:pt x="95578" y="59766"/>
                  </a:lnTo>
                  <a:lnTo>
                    <a:pt x="95632" y="59957"/>
                  </a:lnTo>
                  <a:lnTo>
                    <a:pt x="95632" y="60175"/>
                  </a:lnTo>
                  <a:lnTo>
                    <a:pt x="95578" y="60557"/>
                  </a:lnTo>
                  <a:lnTo>
                    <a:pt x="95578" y="60557"/>
                  </a:lnTo>
                  <a:lnTo>
                    <a:pt x="95550" y="60693"/>
                  </a:lnTo>
                  <a:lnTo>
                    <a:pt x="95087" y="60638"/>
                  </a:lnTo>
                  <a:lnTo>
                    <a:pt x="95087" y="60638"/>
                  </a:lnTo>
                  <a:lnTo>
                    <a:pt x="95087" y="60557"/>
                  </a:lnTo>
                  <a:lnTo>
                    <a:pt x="95087" y="60557"/>
                  </a:lnTo>
                  <a:lnTo>
                    <a:pt x="95033" y="60121"/>
                  </a:lnTo>
                  <a:lnTo>
                    <a:pt x="95033" y="60121"/>
                  </a:lnTo>
                  <a:lnTo>
                    <a:pt x="93043" y="60121"/>
                  </a:lnTo>
                  <a:lnTo>
                    <a:pt x="91081" y="60148"/>
                  </a:lnTo>
                  <a:lnTo>
                    <a:pt x="89119" y="60257"/>
                  </a:lnTo>
                  <a:lnTo>
                    <a:pt x="87156" y="60393"/>
                  </a:lnTo>
                  <a:lnTo>
                    <a:pt x="85167" y="60584"/>
                  </a:lnTo>
                  <a:lnTo>
                    <a:pt x="83232" y="60802"/>
                  </a:lnTo>
                  <a:lnTo>
                    <a:pt x="81243" y="61047"/>
                  </a:lnTo>
                  <a:lnTo>
                    <a:pt x="79280" y="61320"/>
                  </a:lnTo>
                  <a:lnTo>
                    <a:pt x="79280" y="61320"/>
                  </a:lnTo>
                  <a:lnTo>
                    <a:pt x="77400" y="61620"/>
                  </a:lnTo>
                  <a:lnTo>
                    <a:pt x="75547" y="61947"/>
                  </a:lnTo>
                  <a:lnTo>
                    <a:pt x="73721" y="62328"/>
                  </a:lnTo>
                  <a:lnTo>
                    <a:pt x="72849" y="62519"/>
                  </a:lnTo>
                  <a:lnTo>
                    <a:pt x="71949" y="62764"/>
                  </a:lnTo>
                  <a:lnTo>
                    <a:pt x="71050" y="63009"/>
                  </a:lnTo>
                  <a:lnTo>
                    <a:pt x="70178" y="63282"/>
                  </a:lnTo>
                  <a:lnTo>
                    <a:pt x="69306" y="63555"/>
                  </a:lnTo>
                  <a:lnTo>
                    <a:pt x="68434" y="63882"/>
                  </a:lnTo>
                  <a:lnTo>
                    <a:pt x="67561" y="64209"/>
                  </a:lnTo>
                  <a:lnTo>
                    <a:pt x="66689" y="64563"/>
                  </a:lnTo>
                  <a:lnTo>
                    <a:pt x="65817" y="64944"/>
                  </a:lnTo>
                  <a:lnTo>
                    <a:pt x="64945" y="65380"/>
                  </a:lnTo>
                  <a:lnTo>
                    <a:pt x="64945" y="65380"/>
                  </a:lnTo>
                  <a:lnTo>
                    <a:pt x="65136" y="65762"/>
                  </a:lnTo>
                  <a:lnTo>
                    <a:pt x="64591" y="65898"/>
                  </a:lnTo>
                  <a:lnTo>
                    <a:pt x="64591" y="65898"/>
                  </a:lnTo>
                  <a:lnTo>
                    <a:pt x="64482" y="65599"/>
                  </a:lnTo>
                  <a:lnTo>
                    <a:pt x="64482" y="65599"/>
                  </a:lnTo>
                  <a:lnTo>
                    <a:pt x="64373" y="65599"/>
                  </a:lnTo>
                  <a:lnTo>
                    <a:pt x="64264" y="65599"/>
                  </a:lnTo>
                  <a:lnTo>
                    <a:pt x="64128" y="65571"/>
                  </a:lnTo>
                  <a:lnTo>
                    <a:pt x="64019" y="65489"/>
                  </a:lnTo>
                  <a:lnTo>
                    <a:pt x="64019" y="65489"/>
                  </a:lnTo>
                  <a:lnTo>
                    <a:pt x="63283" y="64944"/>
                  </a:lnTo>
                  <a:lnTo>
                    <a:pt x="62901" y="64672"/>
                  </a:lnTo>
                  <a:lnTo>
                    <a:pt x="62492" y="64399"/>
                  </a:lnTo>
                  <a:lnTo>
                    <a:pt x="62492" y="64399"/>
                  </a:lnTo>
                  <a:lnTo>
                    <a:pt x="62465" y="64536"/>
                  </a:lnTo>
                  <a:lnTo>
                    <a:pt x="62383" y="64672"/>
                  </a:lnTo>
                  <a:lnTo>
                    <a:pt x="62329" y="64699"/>
                  </a:lnTo>
                  <a:lnTo>
                    <a:pt x="62274" y="64726"/>
                  </a:lnTo>
                  <a:lnTo>
                    <a:pt x="62193" y="64754"/>
                  </a:lnTo>
                  <a:lnTo>
                    <a:pt x="62111" y="64726"/>
                  </a:lnTo>
                  <a:lnTo>
                    <a:pt x="62111" y="64726"/>
                  </a:lnTo>
                  <a:lnTo>
                    <a:pt x="61484" y="64617"/>
                  </a:lnTo>
                  <a:lnTo>
                    <a:pt x="60912" y="64590"/>
                  </a:lnTo>
                  <a:lnTo>
                    <a:pt x="60339" y="64617"/>
                  </a:lnTo>
                  <a:lnTo>
                    <a:pt x="59794" y="64699"/>
                  </a:lnTo>
                  <a:lnTo>
                    <a:pt x="59276" y="64863"/>
                  </a:lnTo>
                  <a:lnTo>
                    <a:pt x="58786" y="65053"/>
                  </a:lnTo>
                  <a:lnTo>
                    <a:pt x="58323" y="65299"/>
                  </a:lnTo>
                  <a:lnTo>
                    <a:pt x="57887" y="65599"/>
                  </a:lnTo>
                  <a:lnTo>
                    <a:pt x="57478" y="65953"/>
                  </a:lnTo>
                  <a:lnTo>
                    <a:pt x="57123" y="66362"/>
                  </a:lnTo>
                  <a:lnTo>
                    <a:pt x="56796" y="66770"/>
                  </a:lnTo>
                  <a:lnTo>
                    <a:pt x="56524" y="67261"/>
                  </a:lnTo>
                  <a:lnTo>
                    <a:pt x="56279" y="67752"/>
                  </a:lnTo>
                  <a:lnTo>
                    <a:pt x="56088" y="68297"/>
                  </a:lnTo>
                  <a:lnTo>
                    <a:pt x="55952" y="68869"/>
                  </a:lnTo>
                  <a:lnTo>
                    <a:pt x="55870" y="69468"/>
                  </a:lnTo>
                  <a:lnTo>
                    <a:pt x="55870" y="69468"/>
                  </a:lnTo>
                  <a:lnTo>
                    <a:pt x="55843" y="69550"/>
                  </a:lnTo>
                  <a:lnTo>
                    <a:pt x="55815" y="69605"/>
                  </a:lnTo>
                  <a:lnTo>
                    <a:pt x="55761" y="69659"/>
                  </a:lnTo>
                  <a:lnTo>
                    <a:pt x="55679" y="69686"/>
                  </a:lnTo>
                  <a:lnTo>
                    <a:pt x="55625" y="69714"/>
                  </a:lnTo>
                  <a:lnTo>
                    <a:pt x="55543" y="69686"/>
                  </a:lnTo>
                  <a:lnTo>
                    <a:pt x="55488" y="69659"/>
                  </a:lnTo>
                  <a:lnTo>
                    <a:pt x="55434" y="69605"/>
                  </a:lnTo>
                  <a:lnTo>
                    <a:pt x="55434" y="69605"/>
                  </a:lnTo>
                  <a:lnTo>
                    <a:pt x="55379" y="69550"/>
                  </a:lnTo>
                  <a:lnTo>
                    <a:pt x="55352" y="69468"/>
                  </a:lnTo>
                  <a:lnTo>
                    <a:pt x="55352" y="69468"/>
                  </a:lnTo>
                  <a:lnTo>
                    <a:pt x="55352" y="69141"/>
                  </a:lnTo>
                  <a:lnTo>
                    <a:pt x="55352" y="68814"/>
                  </a:lnTo>
                  <a:lnTo>
                    <a:pt x="55352" y="68487"/>
                  </a:lnTo>
                  <a:lnTo>
                    <a:pt x="55407" y="68188"/>
                  </a:lnTo>
                  <a:lnTo>
                    <a:pt x="55461" y="67888"/>
                  </a:lnTo>
                  <a:lnTo>
                    <a:pt x="55543" y="67588"/>
                  </a:lnTo>
                  <a:lnTo>
                    <a:pt x="55625" y="67288"/>
                  </a:lnTo>
                  <a:lnTo>
                    <a:pt x="55734" y="67016"/>
                  </a:lnTo>
                  <a:lnTo>
                    <a:pt x="55870" y="66743"/>
                  </a:lnTo>
                  <a:lnTo>
                    <a:pt x="56006" y="66471"/>
                  </a:lnTo>
                  <a:lnTo>
                    <a:pt x="56170" y="66225"/>
                  </a:lnTo>
                  <a:lnTo>
                    <a:pt x="56333" y="65980"/>
                  </a:lnTo>
                  <a:lnTo>
                    <a:pt x="56524" y="65762"/>
                  </a:lnTo>
                  <a:lnTo>
                    <a:pt x="56715" y="65544"/>
                  </a:lnTo>
                  <a:lnTo>
                    <a:pt x="56933" y="65326"/>
                  </a:lnTo>
                  <a:lnTo>
                    <a:pt x="57151" y="65135"/>
                  </a:lnTo>
                  <a:lnTo>
                    <a:pt x="57614" y="64781"/>
                  </a:lnTo>
                  <a:lnTo>
                    <a:pt x="58132" y="64481"/>
                  </a:lnTo>
                  <a:lnTo>
                    <a:pt x="58677" y="64236"/>
                  </a:lnTo>
                  <a:lnTo>
                    <a:pt x="59249" y="64045"/>
                  </a:lnTo>
                  <a:lnTo>
                    <a:pt x="59522" y="63963"/>
                  </a:lnTo>
                  <a:lnTo>
                    <a:pt x="59822" y="63909"/>
                  </a:lnTo>
                  <a:lnTo>
                    <a:pt x="60121" y="63882"/>
                  </a:lnTo>
                  <a:lnTo>
                    <a:pt x="60448" y="63854"/>
                  </a:lnTo>
                  <a:lnTo>
                    <a:pt x="60748" y="63854"/>
                  </a:lnTo>
                  <a:lnTo>
                    <a:pt x="61048" y="63854"/>
                  </a:lnTo>
                  <a:lnTo>
                    <a:pt x="61348" y="63909"/>
                  </a:lnTo>
                  <a:lnTo>
                    <a:pt x="61675" y="63936"/>
                  </a:lnTo>
                  <a:lnTo>
                    <a:pt x="61675" y="63936"/>
                  </a:lnTo>
                  <a:lnTo>
                    <a:pt x="61239" y="63745"/>
                  </a:lnTo>
                  <a:lnTo>
                    <a:pt x="60775" y="63582"/>
                  </a:lnTo>
                  <a:lnTo>
                    <a:pt x="60339" y="63445"/>
                  </a:lnTo>
                  <a:lnTo>
                    <a:pt x="59876" y="63336"/>
                  </a:lnTo>
                  <a:lnTo>
                    <a:pt x="59386" y="63282"/>
                  </a:lnTo>
                  <a:lnTo>
                    <a:pt x="58922" y="63255"/>
                  </a:lnTo>
                  <a:lnTo>
                    <a:pt x="58432" y="63309"/>
                  </a:lnTo>
                  <a:lnTo>
                    <a:pt x="57941" y="63391"/>
                  </a:lnTo>
                  <a:lnTo>
                    <a:pt x="57941" y="63391"/>
                  </a:lnTo>
                  <a:lnTo>
                    <a:pt x="57560" y="63500"/>
                  </a:lnTo>
                  <a:lnTo>
                    <a:pt x="57178" y="63636"/>
                  </a:lnTo>
                  <a:lnTo>
                    <a:pt x="56824" y="63827"/>
                  </a:lnTo>
                  <a:lnTo>
                    <a:pt x="56469" y="64045"/>
                  </a:lnTo>
                  <a:lnTo>
                    <a:pt x="56170" y="64263"/>
                  </a:lnTo>
                  <a:lnTo>
                    <a:pt x="55870" y="64536"/>
                  </a:lnTo>
                  <a:lnTo>
                    <a:pt x="55625" y="64835"/>
                  </a:lnTo>
                  <a:lnTo>
                    <a:pt x="55407" y="65162"/>
                  </a:lnTo>
                  <a:lnTo>
                    <a:pt x="55189" y="65489"/>
                  </a:lnTo>
                  <a:lnTo>
                    <a:pt x="55052" y="65844"/>
                  </a:lnTo>
                  <a:lnTo>
                    <a:pt x="54916" y="66198"/>
                  </a:lnTo>
                  <a:lnTo>
                    <a:pt x="54834" y="66580"/>
                  </a:lnTo>
                  <a:lnTo>
                    <a:pt x="54780" y="66961"/>
                  </a:lnTo>
                  <a:lnTo>
                    <a:pt x="54752" y="67370"/>
                  </a:lnTo>
                  <a:lnTo>
                    <a:pt x="54807" y="67779"/>
                  </a:lnTo>
                  <a:lnTo>
                    <a:pt x="54861" y="68188"/>
                  </a:lnTo>
                  <a:lnTo>
                    <a:pt x="54861" y="68188"/>
                  </a:lnTo>
                  <a:lnTo>
                    <a:pt x="54889" y="68297"/>
                  </a:lnTo>
                  <a:lnTo>
                    <a:pt x="54861" y="68406"/>
                  </a:lnTo>
                  <a:lnTo>
                    <a:pt x="54807" y="68487"/>
                  </a:lnTo>
                  <a:lnTo>
                    <a:pt x="54725" y="68569"/>
                  </a:lnTo>
                  <a:lnTo>
                    <a:pt x="54725" y="68569"/>
                  </a:lnTo>
                  <a:lnTo>
                    <a:pt x="54752" y="68705"/>
                  </a:lnTo>
                  <a:lnTo>
                    <a:pt x="54752" y="68705"/>
                  </a:lnTo>
                  <a:lnTo>
                    <a:pt x="55407" y="69605"/>
                  </a:lnTo>
                  <a:lnTo>
                    <a:pt x="55407" y="69605"/>
                  </a:lnTo>
                  <a:lnTo>
                    <a:pt x="55625" y="69905"/>
                  </a:lnTo>
                  <a:lnTo>
                    <a:pt x="55625" y="69905"/>
                  </a:lnTo>
                  <a:lnTo>
                    <a:pt x="55652" y="69959"/>
                  </a:lnTo>
                  <a:lnTo>
                    <a:pt x="55679" y="70014"/>
                  </a:lnTo>
                  <a:lnTo>
                    <a:pt x="55652" y="70150"/>
                  </a:lnTo>
                  <a:lnTo>
                    <a:pt x="55597" y="70286"/>
                  </a:lnTo>
                  <a:lnTo>
                    <a:pt x="55488" y="70368"/>
                  </a:lnTo>
                  <a:lnTo>
                    <a:pt x="55488" y="70368"/>
                  </a:lnTo>
                  <a:lnTo>
                    <a:pt x="53962" y="71458"/>
                  </a:lnTo>
                  <a:lnTo>
                    <a:pt x="52381" y="72521"/>
                  </a:lnTo>
                  <a:lnTo>
                    <a:pt x="50801" y="73556"/>
                  </a:lnTo>
                  <a:lnTo>
                    <a:pt x="49983" y="74047"/>
                  </a:lnTo>
                  <a:lnTo>
                    <a:pt x="49166" y="74510"/>
                  </a:lnTo>
                  <a:lnTo>
                    <a:pt x="49166" y="74510"/>
                  </a:lnTo>
                  <a:lnTo>
                    <a:pt x="49138" y="74647"/>
                  </a:lnTo>
                  <a:lnTo>
                    <a:pt x="49084" y="74728"/>
                  </a:lnTo>
                  <a:lnTo>
                    <a:pt x="49002" y="74810"/>
                  </a:lnTo>
                  <a:lnTo>
                    <a:pt x="48920" y="74865"/>
                  </a:lnTo>
                  <a:lnTo>
                    <a:pt x="48811" y="74892"/>
                  </a:lnTo>
                  <a:lnTo>
                    <a:pt x="48702" y="74865"/>
                  </a:lnTo>
                  <a:lnTo>
                    <a:pt x="48593" y="74837"/>
                  </a:lnTo>
                  <a:lnTo>
                    <a:pt x="48484" y="74783"/>
                  </a:lnTo>
                  <a:lnTo>
                    <a:pt x="48484" y="74783"/>
                  </a:lnTo>
                  <a:lnTo>
                    <a:pt x="47667" y="74129"/>
                  </a:lnTo>
                  <a:lnTo>
                    <a:pt x="46822" y="73529"/>
                  </a:lnTo>
                  <a:lnTo>
                    <a:pt x="45977" y="72930"/>
                  </a:lnTo>
                  <a:lnTo>
                    <a:pt x="45132" y="72357"/>
                  </a:lnTo>
                  <a:lnTo>
                    <a:pt x="44260" y="71812"/>
                  </a:lnTo>
                  <a:lnTo>
                    <a:pt x="43361" y="71294"/>
                  </a:lnTo>
                  <a:lnTo>
                    <a:pt x="42461" y="70804"/>
                  </a:lnTo>
                  <a:lnTo>
                    <a:pt x="41562" y="70313"/>
                  </a:lnTo>
                  <a:lnTo>
                    <a:pt x="40663" y="69850"/>
                  </a:lnTo>
                  <a:lnTo>
                    <a:pt x="39736" y="69414"/>
                  </a:lnTo>
                  <a:lnTo>
                    <a:pt x="38782" y="69005"/>
                  </a:lnTo>
                  <a:lnTo>
                    <a:pt x="37856" y="68596"/>
                  </a:lnTo>
                  <a:lnTo>
                    <a:pt x="36902" y="68215"/>
                  </a:lnTo>
                  <a:lnTo>
                    <a:pt x="35921" y="67833"/>
                  </a:lnTo>
                  <a:lnTo>
                    <a:pt x="34967" y="67479"/>
                  </a:lnTo>
                  <a:lnTo>
                    <a:pt x="33986" y="67125"/>
                  </a:lnTo>
                  <a:lnTo>
                    <a:pt x="33986" y="67125"/>
                  </a:lnTo>
                  <a:lnTo>
                    <a:pt x="33986" y="67234"/>
                  </a:lnTo>
                  <a:lnTo>
                    <a:pt x="33958" y="67315"/>
                  </a:lnTo>
                  <a:lnTo>
                    <a:pt x="33931" y="67397"/>
                  </a:lnTo>
                  <a:lnTo>
                    <a:pt x="33904" y="67479"/>
                  </a:lnTo>
                  <a:lnTo>
                    <a:pt x="33795" y="67561"/>
                  </a:lnTo>
                  <a:lnTo>
                    <a:pt x="33659" y="67615"/>
                  </a:lnTo>
                  <a:lnTo>
                    <a:pt x="33495" y="67588"/>
                  </a:lnTo>
                  <a:lnTo>
                    <a:pt x="33359" y="67533"/>
                  </a:lnTo>
                  <a:lnTo>
                    <a:pt x="33304" y="67479"/>
                  </a:lnTo>
                  <a:lnTo>
                    <a:pt x="33277" y="67424"/>
                  </a:lnTo>
                  <a:lnTo>
                    <a:pt x="33222" y="67343"/>
                  </a:lnTo>
                  <a:lnTo>
                    <a:pt x="33222" y="67234"/>
                  </a:lnTo>
                  <a:lnTo>
                    <a:pt x="33222" y="67234"/>
                  </a:lnTo>
                  <a:lnTo>
                    <a:pt x="33032" y="65244"/>
                  </a:lnTo>
                  <a:lnTo>
                    <a:pt x="33032" y="65244"/>
                  </a:lnTo>
                  <a:lnTo>
                    <a:pt x="32923" y="65162"/>
                  </a:lnTo>
                  <a:lnTo>
                    <a:pt x="32841" y="65081"/>
                  </a:lnTo>
                  <a:lnTo>
                    <a:pt x="32786" y="64972"/>
                  </a:lnTo>
                  <a:lnTo>
                    <a:pt x="32759" y="64863"/>
                  </a:lnTo>
                  <a:lnTo>
                    <a:pt x="32759" y="64754"/>
                  </a:lnTo>
                  <a:lnTo>
                    <a:pt x="32786" y="64645"/>
                  </a:lnTo>
                  <a:lnTo>
                    <a:pt x="32868" y="64536"/>
                  </a:lnTo>
                  <a:lnTo>
                    <a:pt x="32977" y="64454"/>
                  </a:lnTo>
                  <a:lnTo>
                    <a:pt x="32977" y="64454"/>
                  </a:lnTo>
                  <a:lnTo>
                    <a:pt x="33250" y="64263"/>
                  </a:lnTo>
                  <a:lnTo>
                    <a:pt x="33468" y="64045"/>
                  </a:lnTo>
                  <a:lnTo>
                    <a:pt x="33659" y="63827"/>
                  </a:lnTo>
                  <a:lnTo>
                    <a:pt x="33795" y="63609"/>
                  </a:lnTo>
                  <a:lnTo>
                    <a:pt x="33904" y="63364"/>
                  </a:lnTo>
                  <a:lnTo>
                    <a:pt x="33958" y="63118"/>
                  </a:lnTo>
                  <a:lnTo>
                    <a:pt x="34013" y="62846"/>
                  </a:lnTo>
                  <a:lnTo>
                    <a:pt x="34013" y="62601"/>
                  </a:lnTo>
                  <a:lnTo>
                    <a:pt x="34013" y="62601"/>
                  </a:lnTo>
                  <a:lnTo>
                    <a:pt x="33877" y="62628"/>
                  </a:lnTo>
                  <a:lnTo>
                    <a:pt x="33822" y="62628"/>
                  </a:lnTo>
                  <a:lnTo>
                    <a:pt x="33768" y="62601"/>
                  </a:lnTo>
                  <a:lnTo>
                    <a:pt x="33768" y="62601"/>
                  </a:lnTo>
                  <a:lnTo>
                    <a:pt x="33359" y="62437"/>
                  </a:lnTo>
                  <a:lnTo>
                    <a:pt x="32950" y="62328"/>
                  </a:lnTo>
                  <a:lnTo>
                    <a:pt x="32568" y="62274"/>
                  </a:lnTo>
                  <a:lnTo>
                    <a:pt x="32160" y="62246"/>
                  </a:lnTo>
                  <a:lnTo>
                    <a:pt x="31778" y="62246"/>
                  </a:lnTo>
                  <a:lnTo>
                    <a:pt x="31397" y="62274"/>
                  </a:lnTo>
                  <a:lnTo>
                    <a:pt x="31015" y="62355"/>
                  </a:lnTo>
                  <a:lnTo>
                    <a:pt x="30633" y="62464"/>
                  </a:lnTo>
                  <a:lnTo>
                    <a:pt x="30279" y="62601"/>
                  </a:lnTo>
                  <a:lnTo>
                    <a:pt x="29925" y="62764"/>
                  </a:lnTo>
                  <a:lnTo>
                    <a:pt x="29571" y="62982"/>
                  </a:lnTo>
                  <a:lnTo>
                    <a:pt x="29271" y="63200"/>
                  </a:lnTo>
                  <a:lnTo>
                    <a:pt x="28971" y="63473"/>
                  </a:lnTo>
                  <a:lnTo>
                    <a:pt x="28671" y="63773"/>
                  </a:lnTo>
                  <a:lnTo>
                    <a:pt x="28426" y="64072"/>
                  </a:lnTo>
                  <a:lnTo>
                    <a:pt x="28181" y="64427"/>
                  </a:lnTo>
                  <a:lnTo>
                    <a:pt x="28181" y="64427"/>
                  </a:lnTo>
                  <a:lnTo>
                    <a:pt x="28099" y="64508"/>
                  </a:lnTo>
                  <a:lnTo>
                    <a:pt x="27990" y="64536"/>
                  </a:lnTo>
                  <a:lnTo>
                    <a:pt x="27881" y="64508"/>
                  </a:lnTo>
                  <a:lnTo>
                    <a:pt x="27799" y="64454"/>
                  </a:lnTo>
                  <a:lnTo>
                    <a:pt x="27690" y="64100"/>
                  </a:lnTo>
                  <a:lnTo>
                    <a:pt x="27690" y="64100"/>
                  </a:lnTo>
                  <a:lnTo>
                    <a:pt x="27636" y="63255"/>
                  </a:lnTo>
                  <a:lnTo>
                    <a:pt x="27608" y="62410"/>
                  </a:lnTo>
                  <a:lnTo>
                    <a:pt x="27608" y="62410"/>
                  </a:lnTo>
                  <a:lnTo>
                    <a:pt x="27527" y="62464"/>
                  </a:lnTo>
                  <a:lnTo>
                    <a:pt x="27445" y="62464"/>
                  </a:lnTo>
                  <a:lnTo>
                    <a:pt x="27363" y="62464"/>
                  </a:lnTo>
                  <a:lnTo>
                    <a:pt x="27309" y="62437"/>
                  </a:lnTo>
                  <a:lnTo>
                    <a:pt x="27309" y="62437"/>
                  </a:lnTo>
                  <a:lnTo>
                    <a:pt x="27227" y="62573"/>
                  </a:lnTo>
                  <a:lnTo>
                    <a:pt x="27118" y="62682"/>
                  </a:lnTo>
                  <a:lnTo>
                    <a:pt x="27063" y="62710"/>
                  </a:lnTo>
                  <a:lnTo>
                    <a:pt x="26981" y="62737"/>
                  </a:lnTo>
                  <a:lnTo>
                    <a:pt x="26900" y="62737"/>
                  </a:lnTo>
                  <a:lnTo>
                    <a:pt x="26791" y="62710"/>
                  </a:lnTo>
                  <a:lnTo>
                    <a:pt x="26791" y="62710"/>
                  </a:lnTo>
                  <a:lnTo>
                    <a:pt x="26082" y="62437"/>
                  </a:lnTo>
                  <a:lnTo>
                    <a:pt x="25346" y="62192"/>
                  </a:lnTo>
                  <a:lnTo>
                    <a:pt x="24638" y="61974"/>
                  </a:lnTo>
                  <a:lnTo>
                    <a:pt x="23902" y="61756"/>
                  </a:lnTo>
                  <a:lnTo>
                    <a:pt x="23166" y="61592"/>
                  </a:lnTo>
                  <a:lnTo>
                    <a:pt x="22457" y="61402"/>
                  </a:lnTo>
                  <a:lnTo>
                    <a:pt x="21722" y="61265"/>
                  </a:lnTo>
                  <a:lnTo>
                    <a:pt x="20986" y="61129"/>
                  </a:lnTo>
                  <a:lnTo>
                    <a:pt x="19487" y="60911"/>
                  </a:lnTo>
                  <a:lnTo>
                    <a:pt x="18015" y="60747"/>
                  </a:lnTo>
                  <a:lnTo>
                    <a:pt x="16516" y="60638"/>
                  </a:lnTo>
                  <a:lnTo>
                    <a:pt x="15017" y="60584"/>
                  </a:lnTo>
                  <a:lnTo>
                    <a:pt x="13518" y="60557"/>
                  </a:lnTo>
                  <a:lnTo>
                    <a:pt x="12020" y="60584"/>
                  </a:lnTo>
                  <a:lnTo>
                    <a:pt x="10521" y="60638"/>
                  </a:lnTo>
                  <a:lnTo>
                    <a:pt x="9022" y="60747"/>
                  </a:lnTo>
                  <a:lnTo>
                    <a:pt x="7495" y="60856"/>
                  </a:lnTo>
                  <a:lnTo>
                    <a:pt x="5997" y="60993"/>
                  </a:lnTo>
                  <a:lnTo>
                    <a:pt x="2999" y="61320"/>
                  </a:lnTo>
                  <a:lnTo>
                    <a:pt x="2999" y="61320"/>
                  </a:lnTo>
                  <a:lnTo>
                    <a:pt x="4198" y="62955"/>
                  </a:lnTo>
                  <a:lnTo>
                    <a:pt x="4198" y="62955"/>
                  </a:lnTo>
                  <a:lnTo>
                    <a:pt x="4797" y="62764"/>
                  </a:lnTo>
                  <a:lnTo>
                    <a:pt x="4906" y="63364"/>
                  </a:lnTo>
                  <a:lnTo>
                    <a:pt x="4906" y="63364"/>
                  </a:lnTo>
                  <a:lnTo>
                    <a:pt x="4280" y="63473"/>
                  </a:lnTo>
                  <a:lnTo>
                    <a:pt x="4280" y="63473"/>
                  </a:lnTo>
                  <a:lnTo>
                    <a:pt x="4198" y="63555"/>
                  </a:lnTo>
                  <a:lnTo>
                    <a:pt x="4116" y="63609"/>
                  </a:lnTo>
                  <a:lnTo>
                    <a:pt x="4034" y="63636"/>
                  </a:lnTo>
                  <a:lnTo>
                    <a:pt x="3953" y="63636"/>
                  </a:lnTo>
                  <a:lnTo>
                    <a:pt x="3871" y="63636"/>
                  </a:lnTo>
                  <a:lnTo>
                    <a:pt x="3762" y="63609"/>
                  </a:lnTo>
                  <a:lnTo>
                    <a:pt x="3680" y="63555"/>
                  </a:lnTo>
                  <a:lnTo>
                    <a:pt x="3626" y="63473"/>
                  </a:lnTo>
                  <a:lnTo>
                    <a:pt x="3626" y="63473"/>
                  </a:lnTo>
                  <a:lnTo>
                    <a:pt x="2917" y="62328"/>
                  </a:lnTo>
                  <a:lnTo>
                    <a:pt x="2236" y="61183"/>
                  </a:lnTo>
                  <a:lnTo>
                    <a:pt x="2236" y="61183"/>
                  </a:lnTo>
                  <a:lnTo>
                    <a:pt x="2208" y="61129"/>
                  </a:lnTo>
                  <a:lnTo>
                    <a:pt x="2208" y="61074"/>
                  </a:lnTo>
                  <a:lnTo>
                    <a:pt x="2236" y="60965"/>
                  </a:lnTo>
                  <a:lnTo>
                    <a:pt x="2317" y="60856"/>
                  </a:lnTo>
                  <a:lnTo>
                    <a:pt x="2399" y="60802"/>
                  </a:lnTo>
                  <a:lnTo>
                    <a:pt x="2399" y="60775"/>
                  </a:lnTo>
                  <a:lnTo>
                    <a:pt x="2399" y="60775"/>
                  </a:lnTo>
                  <a:lnTo>
                    <a:pt x="2617" y="60121"/>
                  </a:lnTo>
                  <a:lnTo>
                    <a:pt x="2835" y="59467"/>
                  </a:lnTo>
                  <a:lnTo>
                    <a:pt x="3080" y="58840"/>
                  </a:lnTo>
                  <a:lnTo>
                    <a:pt x="3353" y="58186"/>
                  </a:lnTo>
                  <a:lnTo>
                    <a:pt x="3653" y="57559"/>
                  </a:lnTo>
                  <a:lnTo>
                    <a:pt x="3980" y="56932"/>
                  </a:lnTo>
                  <a:lnTo>
                    <a:pt x="4334" y="56305"/>
                  </a:lnTo>
                  <a:lnTo>
                    <a:pt x="4716" y="55706"/>
                  </a:lnTo>
                  <a:lnTo>
                    <a:pt x="5124" y="55133"/>
                  </a:lnTo>
                  <a:lnTo>
                    <a:pt x="5533" y="54561"/>
                  </a:lnTo>
                  <a:lnTo>
                    <a:pt x="5997" y="54043"/>
                  </a:lnTo>
                  <a:lnTo>
                    <a:pt x="6460" y="53525"/>
                  </a:lnTo>
                  <a:lnTo>
                    <a:pt x="6978" y="53062"/>
                  </a:lnTo>
                  <a:lnTo>
                    <a:pt x="7495" y="52599"/>
                  </a:lnTo>
                  <a:lnTo>
                    <a:pt x="8068" y="52190"/>
                  </a:lnTo>
                  <a:lnTo>
                    <a:pt x="8640" y="51836"/>
                  </a:lnTo>
                  <a:lnTo>
                    <a:pt x="8640" y="51836"/>
                  </a:lnTo>
                  <a:lnTo>
                    <a:pt x="8122" y="51563"/>
                  </a:lnTo>
                  <a:lnTo>
                    <a:pt x="7659" y="51236"/>
                  </a:lnTo>
                  <a:lnTo>
                    <a:pt x="7223" y="50855"/>
                  </a:lnTo>
                  <a:lnTo>
                    <a:pt x="7005" y="50636"/>
                  </a:lnTo>
                  <a:lnTo>
                    <a:pt x="6841" y="50418"/>
                  </a:lnTo>
                  <a:lnTo>
                    <a:pt x="6651" y="50200"/>
                  </a:lnTo>
                  <a:lnTo>
                    <a:pt x="6487" y="49982"/>
                  </a:lnTo>
                  <a:lnTo>
                    <a:pt x="6351" y="49737"/>
                  </a:lnTo>
                  <a:lnTo>
                    <a:pt x="6215" y="49465"/>
                  </a:lnTo>
                  <a:lnTo>
                    <a:pt x="6106" y="49219"/>
                  </a:lnTo>
                  <a:lnTo>
                    <a:pt x="5997" y="48947"/>
                  </a:lnTo>
                  <a:lnTo>
                    <a:pt x="5942" y="48674"/>
                  </a:lnTo>
                  <a:lnTo>
                    <a:pt x="5860" y="48402"/>
                  </a:lnTo>
                  <a:lnTo>
                    <a:pt x="5860" y="48402"/>
                  </a:lnTo>
                  <a:lnTo>
                    <a:pt x="5451" y="48620"/>
                  </a:lnTo>
                  <a:lnTo>
                    <a:pt x="5015" y="48811"/>
                  </a:lnTo>
                  <a:lnTo>
                    <a:pt x="4552" y="48947"/>
                  </a:lnTo>
                  <a:lnTo>
                    <a:pt x="4089" y="49056"/>
                  </a:lnTo>
                  <a:lnTo>
                    <a:pt x="3626" y="49110"/>
                  </a:lnTo>
                  <a:lnTo>
                    <a:pt x="3189" y="49083"/>
                  </a:lnTo>
                  <a:lnTo>
                    <a:pt x="2726" y="49056"/>
                  </a:lnTo>
                  <a:lnTo>
                    <a:pt x="2290" y="48947"/>
                  </a:lnTo>
                  <a:lnTo>
                    <a:pt x="1881" y="48783"/>
                  </a:lnTo>
                  <a:lnTo>
                    <a:pt x="1500" y="48592"/>
                  </a:lnTo>
                  <a:lnTo>
                    <a:pt x="1145" y="48320"/>
                  </a:lnTo>
                  <a:lnTo>
                    <a:pt x="982" y="48184"/>
                  </a:lnTo>
                  <a:lnTo>
                    <a:pt x="846" y="48020"/>
                  </a:lnTo>
                  <a:lnTo>
                    <a:pt x="709" y="47829"/>
                  </a:lnTo>
                  <a:lnTo>
                    <a:pt x="573" y="47639"/>
                  </a:lnTo>
                  <a:lnTo>
                    <a:pt x="437" y="47448"/>
                  </a:lnTo>
                  <a:lnTo>
                    <a:pt x="328" y="47230"/>
                  </a:lnTo>
                  <a:lnTo>
                    <a:pt x="246" y="46985"/>
                  </a:lnTo>
                  <a:lnTo>
                    <a:pt x="164" y="46739"/>
                  </a:lnTo>
                  <a:lnTo>
                    <a:pt x="110" y="46494"/>
                  </a:lnTo>
                  <a:lnTo>
                    <a:pt x="55" y="46221"/>
                  </a:lnTo>
                  <a:lnTo>
                    <a:pt x="55" y="46221"/>
                  </a:lnTo>
                  <a:lnTo>
                    <a:pt x="1" y="45676"/>
                  </a:lnTo>
                  <a:lnTo>
                    <a:pt x="1" y="45131"/>
                  </a:lnTo>
                  <a:lnTo>
                    <a:pt x="55" y="44559"/>
                  </a:lnTo>
                  <a:lnTo>
                    <a:pt x="137" y="43987"/>
                  </a:lnTo>
                  <a:lnTo>
                    <a:pt x="273" y="43442"/>
                  </a:lnTo>
                  <a:lnTo>
                    <a:pt x="464" y="42869"/>
                  </a:lnTo>
                  <a:lnTo>
                    <a:pt x="682" y="42324"/>
                  </a:lnTo>
                  <a:lnTo>
                    <a:pt x="927" y="41779"/>
                  </a:lnTo>
                  <a:lnTo>
                    <a:pt x="1227" y="41261"/>
                  </a:lnTo>
                  <a:lnTo>
                    <a:pt x="1554" y="40744"/>
                  </a:lnTo>
                  <a:lnTo>
                    <a:pt x="1909" y="40280"/>
                  </a:lnTo>
                  <a:lnTo>
                    <a:pt x="2317" y="39817"/>
                  </a:lnTo>
                  <a:lnTo>
                    <a:pt x="2726" y="39408"/>
                  </a:lnTo>
                  <a:lnTo>
                    <a:pt x="3162" y="39054"/>
                  </a:lnTo>
                  <a:lnTo>
                    <a:pt x="3626" y="38727"/>
                  </a:lnTo>
                  <a:lnTo>
                    <a:pt x="4116" y="38427"/>
                  </a:lnTo>
                  <a:lnTo>
                    <a:pt x="4116" y="38427"/>
                  </a:lnTo>
                  <a:lnTo>
                    <a:pt x="3953" y="38318"/>
                  </a:lnTo>
                  <a:lnTo>
                    <a:pt x="3816" y="38182"/>
                  </a:lnTo>
                  <a:lnTo>
                    <a:pt x="3680" y="38045"/>
                  </a:lnTo>
                  <a:lnTo>
                    <a:pt x="3571" y="37882"/>
                  </a:lnTo>
                  <a:lnTo>
                    <a:pt x="3353" y="37528"/>
                  </a:lnTo>
                  <a:lnTo>
                    <a:pt x="3217" y="37173"/>
                  </a:lnTo>
                  <a:lnTo>
                    <a:pt x="3162" y="36955"/>
                  </a:lnTo>
                  <a:lnTo>
                    <a:pt x="3135" y="36765"/>
                  </a:lnTo>
                  <a:lnTo>
                    <a:pt x="3108" y="36574"/>
                  </a:lnTo>
                  <a:lnTo>
                    <a:pt x="3108" y="36356"/>
                  </a:lnTo>
                  <a:lnTo>
                    <a:pt x="3135" y="36165"/>
                  </a:lnTo>
                  <a:lnTo>
                    <a:pt x="3162" y="35947"/>
                  </a:lnTo>
                  <a:lnTo>
                    <a:pt x="3217" y="35756"/>
                  </a:lnTo>
                  <a:lnTo>
                    <a:pt x="3298" y="35565"/>
                  </a:lnTo>
                  <a:lnTo>
                    <a:pt x="3298" y="35565"/>
                  </a:lnTo>
                  <a:lnTo>
                    <a:pt x="3462" y="35266"/>
                  </a:lnTo>
                  <a:lnTo>
                    <a:pt x="3653" y="34993"/>
                  </a:lnTo>
                  <a:lnTo>
                    <a:pt x="3871" y="34748"/>
                  </a:lnTo>
                  <a:lnTo>
                    <a:pt x="4116" y="34530"/>
                  </a:lnTo>
                  <a:lnTo>
                    <a:pt x="4361" y="34339"/>
                  </a:lnTo>
                  <a:lnTo>
                    <a:pt x="4661" y="34176"/>
                  </a:lnTo>
                  <a:lnTo>
                    <a:pt x="4961" y="34067"/>
                  </a:lnTo>
                  <a:lnTo>
                    <a:pt x="5261" y="33958"/>
                  </a:lnTo>
                  <a:lnTo>
                    <a:pt x="5588" y="33903"/>
                  </a:lnTo>
                  <a:lnTo>
                    <a:pt x="5888" y="33876"/>
                  </a:lnTo>
                  <a:lnTo>
                    <a:pt x="6215" y="33876"/>
                  </a:lnTo>
                  <a:lnTo>
                    <a:pt x="6542" y="33903"/>
                  </a:lnTo>
                  <a:lnTo>
                    <a:pt x="6869" y="33958"/>
                  </a:lnTo>
                  <a:lnTo>
                    <a:pt x="7196" y="34067"/>
                  </a:lnTo>
                  <a:lnTo>
                    <a:pt x="7495" y="34176"/>
                  </a:lnTo>
                  <a:lnTo>
                    <a:pt x="7795" y="34339"/>
                  </a:lnTo>
                  <a:lnTo>
                    <a:pt x="7795" y="34339"/>
                  </a:lnTo>
                  <a:lnTo>
                    <a:pt x="7741" y="33603"/>
                  </a:lnTo>
                  <a:lnTo>
                    <a:pt x="7686" y="32895"/>
                  </a:lnTo>
                  <a:lnTo>
                    <a:pt x="7659" y="32186"/>
                  </a:lnTo>
                  <a:lnTo>
                    <a:pt x="7659" y="31477"/>
                  </a:lnTo>
                  <a:lnTo>
                    <a:pt x="7659" y="30769"/>
                  </a:lnTo>
                  <a:lnTo>
                    <a:pt x="7686" y="30060"/>
                  </a:lnTo>
                  <a:lnTo>
                    <a:pt x="7741" y="29352"/>
                  </a:lnTo>
                  <a:lnTo>
                    <a:pt x="7823" y="28643"/>
                  </a:lnTo>
                  <a:lnTo>
                    <a:pt x="7904" y="27935"/>
                  </a:lnTo>
                  <a:lnTo>
                    <a:pt x="7986" y="27253"/>
                  </a:lnTo>
                  <a:lnTo>
                    <a:pt x="8122" y="26545"/>
                  </a:lnTo>
                  <a:lnTo>
                    <a:pt x="8259" y="25863"/>
                  </a:lnTo>
                  <a:lnTo>
                    <a:pt x="8422" y="25182"/>
                  </a:lnTo>
                  <a:lnTo>
                    <a:pt x="8586" y="24473"/>
                  </a:lnTo>
                  <a:lnTo>
                    <a:pt x="8776" y="23819"/>
                  </a:lnTo>
                  <a:lnTo>
                    <a:pt x="8994" y="23138"/>
                  </a:lnTo>
                  <a:lnTo>
                    <a:pt x="9212" y="22457"/>
                  </a:lnTo>
                  <a:lnTo>
                    <a:pt x="9458" y="21803"/>
                  </a:lnTo>
                  <a:lnTo>
                    <a:pt x="9730" y="21148"/>
                  </a:lnTo>
                  <a:lnTo>
                    <a:pt x="10003" y="20494"/>
                  </a:lnTo>
                  <a:lnTo>
                    <a:pt x="10303" y="19840"/>
                  </a:lnTo>
                  <a:lnTo>
                    <a:pt x="10630" y="19214"/>
                  </a:lnTo>
                  <a:lnTo>
                    <a:pt x="10957" y="18587"/>
                  </a:lnTo>
                  <a:lnTo>
                    <a:pt x="11311" y="17960"/>
                  </a:lnTo>
                  <a:lnTo>
                    <a:pt x="11665" y="17333"/>
                  </a:lnTo>
                  <a:lnTo>
                    <a:pt x="12047" y="16733"/>
                  </a:lnTo>
                  <a:lnTo>
                    <a:pt x="12428" y="16134"/>
                  </a:lnTo>
                  <a:lnTo>
                    <a:pt x="12837" y="15562"/>
                  </a:lnTo>
                  <a:lnTo>
                    <a:pt x="13273" y="14989"/>
                  </a:lnTo>
                  <a:lnTo>
                    <a:pt x="13736" y="14417"/>
                  </a:lnTo>
                  <a:lnTo>
                    <a:pt x="14173" y="13872"/>
                  </a:lnTo>
                  <a:lnTo>
                    <a:pt x="14663" y="13327"/>
                  </a:lnTo>
                  <a:lnTo>
                    <a:pt x="14663" y="13327"/>
                  </a:lnTo>
                  <a:lnTo>
                    <a:pt x="15154" y="12782"/>
                  </a:lnTo>
                  <a:lnTo>
                    <a:pt x="15671" y="12237"/>
                  </a:lnTo>
                  <a:lnTo>
                    <a:pt x="16189" y="11719"/>
                  </a:lnTo>
                  <a:lnTo>
                    <a:pt x="16734" y="11228"/>
                  </a:lnTo>
                  <a:lnTo>
                    <a:pt x="17824" y="10247"/>
                  </a:lnTo>
                  <a:lnTo>
                    <a:pt x="18969" y="9321"/>
                  </a:lnTo>
                  <a:lnTo>
                    <a:pt x="20168" y="8421"/>
                  </a:lnTo>
                  <a:lnTo>
                    <a:pt x="21395" y="7576"/>
                  </a:lnTo>
                  <a:lnTo>
                    <a:pt x="22675" y="6786"/>
                  </a:lnTo>
                  <a:lnTo>
                    <a:pt x="23956" y="6050"/>
                  </a:lnTo>
                  <a:lnTo>
                    <a:pt x="25292" y="5342"/>
                  </a:lnTo>
                  <a:lnTo>
                    <a:pt x="26682" y="4660"/>
                  </a:lnTo>
                  <a:lnTo>
                    <a:pt x="28072" y="4061"/>
                  </a:lnTo>
                  <a:lnTo>
                    <a:pt x="29489" y="3488"/>
                  </a:lnTo>
                  <a:lnTo>
                    <a:pt x="30906" y="2971"/>
                  </a:lnTo>
                  <a:lnTo>
                    <a:pt x="32378" y="2480"/>
                  </a:lnTo>
                  <a:lnTo>
                    <a:pt x="33849" y="2044"/>
                  </a:lnTo>
                  <a:lnTo>
                    <a:pt x="35348" y="1635"/>
                  </a:lnTo>
                  <a:lnTo>
                    <a:pt x="36847" y="1281"/>
                  </a:lnTo>
                  <a:lnTo>
                    <a:pt x="38373" y="981"/>
                  </a:lnTo>
                  <a:lnTo>
                    <a:pt x="39899" y="709"/>
                  </a:lnTo>
                  <a:lnTo>
                    <a:pt x="41426" y="491"/>
                  </a:lnTo>
                  <a:lnTo>
                    <a:pt x="42952" y="300"/>
                  </a:lnTo>
                  <a:lnTo>
                    <a:pt x="44478" y="164"/>
                  </a:lnTo>
                  <a:lnTo>
                    <a:pt x="46004" y="55"/>
                  </a:lnTo>
                  <a:lnTo>
                    <a:pt x="47530" y="0"/>
                  </a:lnTo>
                  <a:lnTo>
                    <a:pt x="49057" y="0"/>
                  </a:lnTo>
                  <a:lnTo>
                    <a:pt x="50555" y="27"/>
                  </a:lnTo>
                  <a:lnTo>
                    <a:pt x="52054" y="82"/>
                  </a:lnTo>
                  <a:lnTo>
                    <a:pt x="53553" y="191"/>
                  </a:lnTo>
                  <a:lnTo>
                    <a:pt x="55025" y="327"/>
                  </a:lnTo>
                  <a:lnTo>
                    <a:pt x="56469" y="518"/>
                  </a:lnTo>
                  <a:lnTo>
                    <a:pt x="57887" y="736"/>
                  </a:lnTo>
                  <a:lnTo>
                    <a:pt x="59304" y="1008"/>
                  </a:lnTo>
                  <a:lnTo>
                    <a:pt x="59304" y="1008"/>
                  </a:lnTo>
                  <a:lnTo>
                    <a:pt x="60748" y="1335"/>
                  </a:lnTo>
                  <a:lnTo>
                    <a:pt x="62220" y="1717"/>
                  </a:lnTo>
                  <a:lnTo>
                    <a:pt x="63637" y="2180"/>
                  </a:lnTo>
                  <a:lnTo>
                    <a:pt x="65054" y="2671"/>
                  </a:lnTo>
                  <a:lnTo>
                    <a:pt x="66444" y="3243"/>
                  </a:lnTo>
                  <a:lnTo>
                    <a:pt x="67834" y="3870"/>
                  </a:lnTo>
                  <a:lnTo>
                    <a:pt x="68488" y="4197"/>
                  </a:lnTo>
                  <a:lnTo>
                    <a:pt x="69169" y="4524"/>
                  </a:lnTo>
                  <a:lnTo>
                    <a:pt x="69823" y="4906"/>
                  </a:lnTo>
                  <a:lnTo>
                    <a:pt x="70450" y="5260"/>
                  </a:lnTo>
                  <a:lnTo>
                    <a:pt x="71104" y="5669"/>
                  </a:lnTo>
                  <a:lnTo>
                    <a:pt x="71731" y="6077"/>
                  </a:lnTo>
                  <a:lnTo>
                    <a:pt x="72358" y="6486"/>
                  </a:lnTo>
                  <a:lnTo>
                    <a:pt x="72958" y="6922"/>
                  </a:lnTo>
                  <a:lnTo>
                    <a:pt x="73557" y="7358"/>
                  </a:lnTo>
                  <a:lnTo>
                    <a:pt x="74157" y="7822"/>
                  </a:lnTo>
                  <a:lnTo>
                    <a:pt x="74729" y="8312"/>
                  </a:lnTo>
                  <a:lnTo>
                    <a:pt x="75274" y="8803"/>
                  </a:lnTo>
                  <a:lnTo>
                    <a:pt x="75846" y="9293"/>
                  </a:lnTo>
                  <a:lnTo>
                    <a:pt x="76364" y="9811"/>
                  </a:lnTo>
                  <a:lnTo>
                    <a:pt x="76909" y="10356"/>
                  </a:lnTo>
                  <a:lnTo>
                    <a:pt x="77400" y="10901"/>
                  </a:lnTo>
                  <a:lnTo>
                    <a:pt x="77918" y="11474"/>
                  </a:lnTo>
                  <a:lnTo>
                    <a:pt x="78381" y="12046"/>
                  </a:lnTo>
                  <a:lnTo>
                    <a:pt x="78872" y="12645"/>
                  </a:lnTo>
                  <a:lnTo>
                    <a:pt x="79308" y="13245"/>
                  </a:lnTo>
                  <a:lnTo>
                    <a:pt x="79308" y="13245"/>
                  </a:lnTo>
                  <a:lnTo>
                    <a:pt x="79798" y="13926"/>
                  </a:lnTo>
                  <a:lnTo>
                    <a:pt x="80261" y="14608"/>
                  </a:lnTo>
                  <a:lnTo>
                    <a:pt x="80697" y="15316"/>
                  </a:lnTo>
                  <a:lnTo>
                    <a:pt x="81134" y="16025"/>
                  </a:lnTo>
                  <a:lnTo>
                    <a:pt x="81542" y="16733"/>
                  </a:lnTo>
                  <a:lnTo>
                    <a:pt x="81951" y="17469"/>
                  </a:lnTo>
                  <a:lnTo>
                    <a:pt x="82714" y="18941"/>
                  </a:lnTo>
                  <a:lnTo>
                    <a:pt x="83423" y="20440"/>
                  </a:lnTo>
                  <a:lnTo>
                    <a:pt x="84077" y="21966"/>
                  </a:lnTo>
                  <a:lnTo>
                    <a:pt x="84704" y="23492"/>
                  </a:lnTo>
                  <a:lnTo>
                    <a:pt x="85303" y="25046"/>
                  </a:lnTo>
                  <a:lnTo>
                    <a:pt x="85303" y="25046"/>
                  </a:lnTo>
                  <a:lnTo>
                    <a:pt x="85576" y="25863"/>
                  </a:lnTo>
                  <a:lnTo>
                    <a:pt x="85848" y="26654"/>
                  </a:lnTo>
                  <a:lnTo>
                    <a:pt x="86094" y="27471"/>
                  </a:lnTo>
                  <a:lnTo>
                    <a:pt x="86339" y="28289"/>
                  </a:lnTo>
                  <a:lnTo>
                    <a:pt x="86530" y="29106"/>
                  </a:lnTo>
                  <a:lnTo>
                    <a:pt x="86720" y="29924"/>
                  </a:lnTo>
                  <a:lnTo>
                    <a:pt x="86884" y="30742"/>
                  </a:lnTo>
                  <a:lnTo>
                    <a:pt x="87020" y="31586"/>
                  </a:lnTo>
                  <a:lnTo>
                    <a:pt x="87020" y="31586"/>
                  </a:lnTo>
                  <a:lnTo>
                    <a:pt x="87456" y="31477"/>
                  </a:lnTo>
                  <a:lnTo>
                    <a:pt x="87892" y="31368"/>
                  </a:lnTo>
                  <a:lnTo>
                    <a:pt x="88328" y="31287"/>
                  </a:lnTo>
                  <a:lnTo>
                    <a:pt x="88792" y="31259"/>
                  </a:lnTo>
                  <a:lnTo>
                    <a:pt x="89255" y="31232"/>
                  </a:lnTo>
                  <a:lnTo>
                    <a:pt x="89718" y="31232"/>
                  </a:lnTo>
                  <a:lnTo>
                    <a:pt x="90154" y="31259"/>
                  </a:lnTo>
                  <a:lnTo>
                    <a:pt x="90618" y="31341"/>
                  </a:lnTo>
                  <a:lnTo>
                    <a:pt x="91054" y="31423"/>
                  </a:lnTo>
                  <a:lnTo>
                    <a:pt x="91462" y="31559"/>
                  </a:lnTo>
                  <a:lnTo>
                    <a:pt x="91871" y="31750"/>
                  </a:lnTo>
                  <a:lnTo>
                    <a:pt x="92253" y="31968"/>
                  </a:lnTo>
                  <a:lnTo>
                    <a:pt x="92607" y="32213"/>
                  </a:lnTo>
                  <a:lnTo>
                    <a:pt x="92934" y="32540"/>
                  </a:lnTo>
                  <a:lnTo>
                    <a:pt x="93234" y="32895"/>
                  </a:lnTo>
                  <a:lnTo>
                    <a:pt x="93479" y="33303"/>
                  </a:lnTo>
                  <a:lnTo>
                    <a:pt x="93479" y="33303"/>
                  </a:lnTo>
                  <a:lnTo>
                    <a:pt x="93643" y="33576"/>
                  </a:lnTo>
                  <a:lnTo>
                    <a:pt x="93752" y="33876"/>
                  </a:lnTo>
                  <a:lnTo>
                    <a:pt x="93834" y="34148"/>
                  </a:lnTo>
                  <a:lnTo>
                    <a:pt x="93888" y="34448"/>
                  </a:lnTo>
                  <a:lnTo>
                    <a:pt x="93888" y="34775"/>
                  </a:lnTo>
                  <a:lnTo>
                    <a:pt x="93888" y="35075"/>
                  </a:lnTo>
                  <a:lnTo>
                    <a:pt x="93861" y="35347"/>
                  </a:lnTo>
                  <a:lnTo>
                    <a:pt x="93779" y="35647"/>
                  </a:lnTo>
                  <a:lnTo>
                    <a:pt x="93697" y="35920"/>
                  </a:lnTo>
                  <a:lnTo>
                    <a:pt x="93588" y="36192"/>
                  </a:lnTo>
                  <a:lnTo>
                    <a:pt x="93452" y="36465"/>
                  </a:lnTo>
                  <a:lnTo>
                    <a:pt x="93261" y="36683"/>
                  </a:lnTo>
                  <a:lnTo>
                    <a:pt x="93070" y="36901"/>
                  </a:lnTo>
                  <a:lnTo>
                    <a:pt x="92852" y="37119"/>
                  </a:lnTo>
                  <a:lnTo>
                    <a:pt x="92607" y="37282"/>
                  </a:lnTo>
                  <a:lnTo>
                    <a:pt x="92335" y="37419"/>
                  </a:lnTo>
                  <a:lnTo>
                    <a:pt x="92335" y="37419"/>
                  </a:lnTo>
                  <a:lnTo>
                    <a:pt x="92553" y="37473"/>
                  </a:lnTo>
                  <a:lnTo>
                    <a:pt x="92743" y="37528"/>
                  </a:lnTo>
                  <a:lnTo>
                    <a:pt x="92961" y="37582"/>
                  </a:lnTo>
                  <a:lnTo>
                    <a:pt x="93125" y="37664"/>
                  </a:lnTo>
                  <a:lnTo>
                    <a:pt x="93479" y="37855"/>
                  </a:lnTo>
                  <a:lnTo>
                    <a:pt x="93779" y="38100"/>
                  </a:lnTo>
                  <a:lnTo>
                    <a:pt x="94024" y="38400"/>
                  </a:lnTo>
                  <a:lnTo>
                    <a:pt x="94242" y="38727"/>
                  </a:lnTo>
                  <a:lnTo>
                    <a:pt x="94433" y="39081"/>
                  </a:lnTo>
                  <a:lnTo>
                    <a:pt x="94542" y="39463"/>
                  </a:lnTo>
                  <a:lnTo>
                    <a:pt x="94624" y="39844"/>
                  </a:lnTo>
                  <a:lnTo>
                    <a:pt x="94678" y="40253"/>
                  </a:lnTo>
                  <a:lnTo>
                    <a:pt x="94678" y="40662"/>
                  </a:lnTo>
                  <a:lnTo>
                    <a:pt x="94624" y="41071"/>
                  </a:lnTo>
                  <a:lnTo>
                    <a:pt x="94515" y="41479"/>
                  </a:lnTo>
                  <a:lnTo>
                    <a:pt x="94351" y="41861"/>
                  </a:lnTo>
                  <a:lnTo>
                    <a:pt x="94161" y="42242"/>
                  </a:lnTo>
                  <a:lnTo>
                    <a:pt x="93915" y="42597"/>
                  </a:lnTo>
                  <a:lnTo>
                    <a:pt x="93915" y="42597"/>
                  </a:lnTo>
                  <a:lnTo>
                    <a:pt x="93534" y="43006"/>
                  </a:lnTo>
                  <a:lnTo>
                    <a:pt x="93125" y="43387"/>
                  </a:lnTo>
                  <a:lnTo>
                    <a:pt x="92689" y="43741"/>
                  </a:lnTo>
                  <a:lnTo>
                    <a:pt x="92198" y="44068"/>
                  </a:lnTo>
                  <a:lnTo>
                    <a:pt x="91708" y="44368"/>
                  </a:lnTo>
                  <a:lnTo>
                    <a:pt x="91190" y="44614"/>
                  </a:lnTo>
                  <a:lnTo>
                    <a:pt x="90645" y="44832"/>
                  </a:lnTo>
                  <a:lnTo>
                    <a:pt x="90073" y="44995"/>
                  </a:lnTo>
                  <a:lnTo>
                    <a:pt x="90073" y="44995"/>
                  </a:lnTo>
                  <a:lnTo>
                    <a:pt x="90345" y="45622"/>
                  </a:lnTo>
                  <a:lnTo>
                    <a:pt x="90536" y="46221"/>
                  </a:lnTo>
                  <a:lnTo>
                    <a:pt x="90672" y="46821"/>
                  </a:lnTo>
                  <a:lnTo>
                    <a:pt x="90781" y="47421"/>
                  </a:lnTo>
                  <a:lnTo>
                    <a:pt x="90836" y="48020"/>
                  </a:lnTo>
                  <a:lnTo>
                    <a:pt x="90836" y="48620"/>
                  </a:lnTo>
                  <a:lnTo>
                    <a:pt x="90808" y="49219"/>
                  </a:lnTo>
                  <a:lnTo>
                    <a:pt x="90727" y="497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69"/>
            <p:cNvSpPr/>
            <p:nvPr/>
          </p:nvSpPr>
          <p:spPr>
            <a:xfrm>
              <a:off x="-729822" y="6238585"/>
              <a:ext cx="2288600" cy="506250"/>
            </a:xfrm>
            <a:custGeom>
              <a:avLst/>
              <a:gdLst/>
              <a:ahLst/>
              <a:cxnLst/>
              <a:rect l="l" t="t" r="r" b="b"/>
              <a:pathLst>
                <a:path w="91544" h="20250" fill="none" extrusionOk="0">
                  <a:moveTo>
                    <a:pt x="91544" y="8312"/>
                  </a:moveTo>
                  <a:lnTo>
                    <a:pt x="91544" y="8312"/>
                  </a:lnTo>
                  <a:lnTo>
                    <a:pt x="91244" y="7086"/>
                  </a:lnTo>
                  <a:lnTo>
                    <a:pt x="90890" y="5887"/>
                  </a:lnTo>
                  <a:lnTo>
                    <a:pt x="90699" y="5287"/>
                  </a:lnTo>
                  <a:lnTo>
                    <a:pt x="90481" y="4688"/>
                  </a:lnTo>
                  <a:lnTo>
                    <a:pt x="90208" y="4115"/>
                  </a:lnTo>
                  <a:lnTo>
                    <a:pt x="89936" y="3543"/>
                  </a:lnTo>
                  <a:lnTo>
                    <a:pt x="89936" y="3543"/>
                  </a:lnTo>
                  <a:lnTo>
                    <a:pt x="89609" y="3025"/>
                  </a:lnTo>
                  <a:lnTo>
                    <a:pt x="89282" y="2562"/>
                  </a:lnTo>
                  <a:lnTo>
                    <a:pt x="88955" y="2099"/>
                  </a:lnTo>
                  <a:lnTo>
                    <a:pt x="88573" y="1635"/>
                  </a:lnTo>
                  <a:lnTo>
                    <a:pt x="88192" y="1227"/>
                  </a:lnTo>
                  <a:lnTo>
                    <a:pt x="87810" y="818"/>
                  </a:lnTo>
                  <a:lnTo>
                    <a:pt x="86965" y="0"/>
                  </a:lnTo>
                  <a:lnTo>
                    <a:pt x="86965" y="0"/>
                  </a:lnTo>
                  <a:lnTo>
                    <a:pt x="86802" y="518"/>
                  </a:lnTo>
                  <a:lnTo>
                    <a:pt x="86584" y="1036"/>
                  </a:lnTo>
                  <a:lnTo>
                    <a:pt x="86338" y="1526"/>
                  </a:lnTo>
                  <a:lnTo>
                    <a:pt x="86066" y="2017"/>
                  </a:lnTo>
                  <a:lnTo>
                    <a:pt x="86066" y="2017"/>
                  </a:lnTo>
                  <a:lnTo>
                    <a:pt x="86366" y="2099"/>
                  </a:lnTo>
                  <a:lnTo>
                    <a:pt x="86611" y="2235"/>
                  </a:lnTo>
                  <a:lnTo>
                    <a:pt x="86802" y="2399"/>
                  </a:lnTo>
                  <a:lnTo>
                    <a:pt x="86965" y="2617"/>
                  </a:lnTo>
                  <a:lnTo>
                    <a:pt x="87074" y="2862"/>
                  </a:lnTo>
                  <a:lnTo>
                    <a:pt x="87156" y="3107"/>
                  </a:lnTo>
                  <a:lnTo>
                    <a:pt x="87183" y="3380"/>
                  </a:lnTo>
                  <a:lnTo>
                    <a:pt x="87183" y="3679"/>
                  </a:lnTo>
                  <a:lnTo>
                    <a:pt x="87183" y="3979"/>
                  </a:lnTo>
                  <a:lnTo>
                    <a:pt x="87129" y="4279"/>
                  </a:lnTo>
                  <a:lnTo>
                    <a:pt x="87047" y="4579"/>
                  </a:lnTo>
                  <a:lnTo>
                    <a:pt x="86965" y="4879"/>
                  </a:lnTo>
                  <a:lnTo>
                    <a:pt x="86856" y="5124"/>
                  </a:lnTo>
                  <a:lnTo>
                    <a:pt x="86720" y="5396"/>
                  </a:lnTo>
                  <a:lnTo>
                    <a:pt x="86584" y="5614"/>
                  </a:lnTo>
                  <a:lnTo>
                    <a:pt x="86420" y="5805"/>
                  </a:lnTo>
                  <a:lnTo>
                    <a:pt x="86420" y="5805"/>
                  </a:lnTo>
                  <a:lnTo>
                    <a:pt x="86175" y="6050"/>
                  </a:lnTo>
                  <a:lnTo>
                    <a:pt x="85929" y="6268"/>
                  </a:lnTo>
                  <a:lnTo>
                    <a:pt x="85630" y="6459"/>
                  </a:lnTo>
                  <a:lnTo>
                    <a:pt x="85330" y="6623"/>
                  </a:lnTo>
                  <a:lnTo>
                    <a:pt x="85030" y="6759"/>
                  </a:lnTo>
                  <a:lnTo>
                    <a:pt x="84703" y="6895"/>
                  </a:lnTo>
                  <a:lnTo>
                    <a:pt x="84349" y="6977"/>
                  </a:lnTo>
                  <a:lnTo>
                    <a:pt x="84022" y="7032"/>
                  </a:lnTo>
                  <a:lnTo>
                    <a:pt x="83667" y="7086"/>
                  </a:lnTo>
                  <a:lnTo>
                    <a:pt x="83340" y="7086"/>
                  </a:lnTo>
                  <a:lnTo>
                    <a:pt x="82986" y="7059"/>
                  </a:lnTo>
                  <a:lnTo>
                    <a:pt x="82659" y="7004"/>
                  </a:lnTo>
                  <a:lnTo>
                    <a:pt x="82332" y="6923"/>
                  </a:lnTo>
                  <a:lnTo>
                    <a:pt x="82005" y="6814"/>
                  </a:lnTo>
                  <a:lnTo>
                    <a:pt x="81678" y="6677"/>
                  </a:lnTo>
                  <a:lnTo>
                    <a:pt x="81378" y="6514"/>
                  </a:lnTo>
                  <a:lnTo>
                    <a:pt x="81378" y="6514"/>
                  </a:lnTo>
                  <a:lnTo>
                    <a:pt x="80642" y="6895"/>
                  </a:lnTo>
                  <a:lnTo>
                    <a:pt x="79907" y="7250"/>
                  </a:lnTo>
                  <a:lnTo>
                    <a:pt x="79143" y="7522"/>
                  </a:lnTo>
                  <a:lnTo>
                    <a:pt x="78380" y="7767"/>
                  </a:lnTo>
                  <a:lnTo>
                    <a:pt x="78380" y="7767"/>
                  </a:lnTo>
                  <a:lnTo>
                    <a:pt x="77726" y="7931"/>
                  </a:lnTo>
                  <a:lnTo>
                    <a:pt x="77045" y="8067"/>
                  </a:lnTo>
                  <a:lnTo>
                    <a:pt x="76391" y="8203"/>
                  </a:lnTo>
                  <a:lnTo>
                    <a:pt x="75710" y="8285"/>
                  </a:lnTo>
                  <a:lnTo>
                    <a:pt x="75710" y="8285"/>
                  </a:lnTo>
                  <a:lnTo>
                    <a:pt x="75028" y="8367"/>
                  </a:lnTo>
                  <a:lnTo>
                    <a:pt x="74320" y="8422"/>
                  </a:lnTo>
                  <a:lnTo>
                    <a:pt x="73611" y="8449"/>
                  </a:lnTo>
                  <a:lnTo>
                    <a:pt x="72930" y="8449"/>
                  </a:lnTo>
                  <a:lnTo>
                    <a:pt x="72221" y="8449"/>
                  </a:lnTo>
                  <a:lnTo>
                    <a:pt x="71513" y="8422"/>
                  </a:lnTo>
                  <a:lnTo>
                    <a:pt x="70804" y="8367"/>
                  </a:lnTo>
                  <a:lnTo>
                    <a:pt x="70095" y="8285"/>
                  </a:lnTo>
                  <a:lnTo>
                    <a:pt x="69387" y="8176"/>
                  </a:lnTo>
                  <a:lnTo>
                    <a:pt x="68678" y="8067"/>
                  </a:lnTo>
                  <a:lnTo>
                    <a:pt x="67997" y="7904"/>
                  </a:lnTo>
                  <a:lnTo>
                    <a:pt x="67288" y="7740"/>
                  </a:lnTo>
                  <a:lnTo>
                    <a:pt x="66607" y="7549"/>
                  </a:lnTo>
                  <a:lnTo>
                    <a:pt x="65926" y="7359"/>
                  </a:lnTo>
                  <a:lnTo>
                    <a:pt x="65244" y="7113"/>
                  </a:lnTo>
                  <a:lnTo>
                    <a:pt x="64590" y="6868"/>
                  </a:lnTo>
                  <a:lnTo>
                    <a:pt x="64590" y="6868"/>
                  </a:lnTo>
                  <a:lnTo>
                    <a:pt x="64427" y="7195"/>
                  </a:lnTo>
                  <a:lnTo>
                    <a:pt x="64263" y="7495"/>
                  </a:lnTo>
                  <a:lnTo>
                    <a:pt x="64072" y="7767"/>
                  </a:lnTo>
                  <a:lnTo>
                    <a:pt x="63854" y="8013"/>
                  </a:lnTo>
                  <a:lnTo>
                    <a:pt x="63636" y="8231"/>
                  </a:lnTo>
                  <a:lnTo>
                    <a:pt x="63391" y="8449"/>
                  </a:lnTo>
                  <a:lnTo>
                    <a:pt x="63146" y="8612"/>
                  </a:lnTo>
                  <a:lnTo>
                    <a:pt x="62873" y="8776"/>
                  </a:lnTo>
                  <a:lnTo>
                    <a:pt x="62601" y="8912"/>
                  </a:lnTo>
                  <a:lnTo>
                    <a:pt x="62301" y="9021"/>
                  </a:lnTo>
                  <a:lnTo>
                    <a:pt x="62001" y="9103"/>
                  </a:lnTo>
                  <a:lnTo>
                    <a:pt x="61701" y="9185"/>
                  </a:lnTo>
                  <a:lnTo>
                    <a:pt x="61402" y="9239"/>
                  </a:lnTo>
                  <a:lnTo>
                    <a:pt x="61075" y="9266"/>
                  </a:lnTo>
                  <a:lnTo>
                    <a:pt x="60775" y="9266"/>
                  </a:lnTo>
                  <a:lnTo>
                    <a:pt x="60448" y="9239"/>
                  </a:lnTo>
                  <a:lnTo>
                    <a:pt x="60148" y="9212"/>
                  </a:lnTo>
                  <a:lnTo>
                    <a:pt x="59848" y="9157"/>
                  </a:lnTo>
                  <a:lnTo>
                    <a:pt x="59521" y="9076"/>
                  </a:lnTo>
                  <a:lnTo>
                    <a:pt x="59221" y="8994"/>
                  </a:lnTo>
                  <a:lnTo>
                    <a:pt x="58922" y="8858"/>
                  </a:lnTo>
                  <a:lnTo>
                    <a:pt x="58649" y="8721"/>
                  </a:lnTo>
                  <a:lnTo>
                    <a:pt x="58349" y="8585"/>
                  </a:lnTo>
                  <a:lnTo>
                    <a:pt x="58104" y="8394"/>
                  </a:lnTo>
                  <a:lnTo>
                    <a:pt x="57831" y="8203"/>
                  </a:lnTo>
                  <a:lnTo>
                    <a:pt x="57586" y="8013"/>
                  </a:lnTo>
                  <a:lnTo>
                    <a:pt x="57368" y="7767"/>
                  </a:lnTo>
                  <a:lnTo>
                    <a:pt x="57150" y="7522"/>
                  </a:lnTo>
                  <a:lnTo>
                    <a:pt x="56959" y="7277"/>
                  </a:lnTo>
                  <a:lnTo>
                    <a:pt x="56769" y="6977"/>
                  </a:lnTo>
                  <a:lnTo>
                    <a:pt x="56605" y="6677"/>
                  </a:lnTo>
                  <a:lnTo>
                    <a:pt x="56469" y="6378"/>
                  </a:lnTo>
                  <a:lnTo>
                    <a:pt x="56469" y="6378"/>
                  </a:lnTo>
                  <a:lnTo>
                    <a:pt x="56142" y="6786"/>
                  </a:lnTo>
                  <a:lnTo>
                    <a:pt x="55760" y="7168"/>
                  </a:lnTo>
                  <a:lnTo>
                    <a:pt x="55379" y="7549"/>
                  </a:lnTo>
                  <a:lnTo>
                    <a:pt x="54997" y="7931"/>
                  </a:lnTo>
                  <a:lnTo>
                    <a:pt x="54588" y="8285"/>
                  </a:lnTo>
                  <a:lnTo>
                    <a:pt x="54180" y="8640"/>
                  </a:lnTo>
                  <a:lnTo>
                    <a:pt x="53744" y="8967"/>
                  </a:lnTo>
                  <a:lnTo>
                    <a:pt x="53280" y="9266"/>
                  </a:lnTo>
                  <a:lnTo>
                    <a:pt x="52817" y="9566"/>
                  </a:lnTo>
                  <a:lnTo>
                    <a:pt x="52354" y="9839"/>
                  </a:lnTo>
                  <a:lnTo>
                    <a:pt x="51863" y="10111"/>
                  </a:lnTo>
                  <a:lnTo>
                    <a:pt x="51372" y="10356"/>
                  </a:lnTo>
                  <a:lnTo>
                    <a:pt x="50855" y="10602"/>
                  </a:lnTo>
                  <a:lnTo>
                    <a:pt x="50337" y="10820"/>
                  </a:lnTo>
                  <a:lnTo>
                    <a:pt x="49792" y="11011"/>
                  </a:lnTo>
                  <a:lnTo>
                    <a:pt x="49274" y="11174"/>
                  </a:lnTo>
                  <a:lnTo>
                    <a:pt x="49274" y="11174"/>
                  </a:lnTo>
                  <a:lnTo>
                    <a:pt x="48402" y="11419"/>
                  </a:lnTo>
                  <a:lnTo>
                    <a:pt x="47530" y="11610"/>
                  </a:lnTo>
                  <a:lnTo>
                    <a:pt x="46658" y="11774"/>
                  </a:lnTo>
                  <a:lnTo>
                    <a:pt x="45786" y="11883"/>
                  </a:lnTo>
                  <a:lnTo>
                    <a:pt x="45786" y="11883"/>
                  </a:lnTo>
                  <a:lnTo>
                    <a:pt x="45813" y="11964"/>
                  </a:lnTo>
                  <a:lnTo>
                    <a:pt x="45786" y="12073"/>
                  </a:lnTo>
                  <a:lnTo>
                    <a:pt x="45786" y="12073"/>
                  </a:lnTo>
                  <a:lnTo>
                    <a:pt x="45622" y="12428"/>
                  </a:lnTo>
                  <a:lnTo>
                    <a:pt x="45431" y="12782"/>
                  </a:lnTo>
                  <a:lnTo>
                    <a:pt x="45213" y="13082"/>
                  </a:lnTo>
                  <a:lnTo>
                    <a:pt x="44995" y="13382"/>
                  </a:lnTo>
                  <a:lnTo>
                    <a:pt x="44750" y="13627"/>
                  </a:lnTo>
                  <a:lnTo>
                    <a:pt x="44477" y="13872"/>
                  </a:lnTo>
                  <a:lnTo>
                    <a:pt x="44178" y="14063"/>
                  </a:lnTo>
                  <a:lnTo>
                    <a:pt x="43878" y="14226"/>
                  </a:lnTo>
                  <a:lnTo>
                    <a:pt x="43551" y="14390"/>
                  </a:lnTo>
                  <a:lnTo>
                    <a:pt x="43251" y="14499"/>
                  </a:lnTo>
                  <a:lnTo>
                    <a:pt x="42897" y="14608"/>
                  </a:lnTo>
                  <a:lnTo>
                    <a:pt x="42570" y="14690"/>
                  </a:lnTo>
                  <a:lnTo>
                    <a:pt x="42243" y="14717"/>
                  </a:lnTo>
                  <a:lnTo>
                    <a:pt x="41888" y="14744"/>
                  </a:lnTo>
                  <a:lnTo>
                    <a:pt x="41534" y="14744"/>
                  </a:lnTo>
                  <a:lnTo>
                    <a:pt x="41207" y="14717"/>
                  </a:lnTo>
                  <a:lnTo>
                    <a:pt x="40853" y="14662"/>
                  </a:lnTo>
                  <a:lnTo>
                    <a:pt x="40526" y="14581"/>
                  </a:lnTo>
                  <a:lnTo>
                    <a:pt x="40226" y="14472"/>
                  </a:lnTo>
                  <a:lnTo>
                    <a:pt x="39899" y="14335"/>
                  </a:lnTo>
                  <a:lnTo>
                    <a:pt x="39599" y="14172"/>
                  </a:lnTo>
                  <a:lnTo>
                    <a:pt x="39327" y="14008"/>
                  </a:lnTo>
                  <a:lnTo>
                    <a:pt x="39054" y="13818"/>
                  </a:lnTo>
                  <a:lnTo>
                    <a:pt x="38809" y="13572"/>
                  </a:lnTo>
                  <a:lnTo>
                    <a:pt x="38563" y="13327"/>
                  </a:lnTo>
                  <a:lnTo>
                    <a:pt x="38373" y="13055"/>
                  </a:lnTo>
                  <a:lnTo>
                    <a:pt x="38182" y="12782"/>
                  </a:lnTo>
                  <a:lnTo>
                    <a:pt x="38018" y="12455"/>
                  </a:lnTo>
                  <a:lnTo>
                    <a:pt x="37909" y="12101"/>
                  </a:lnTo>
                  <a:lnTo>
                    <a:pt x="37800" y="11746"/>
                  </a:lnTo>
                  <a:lnTo>
                    <a:pt x="37746" y="11365"/>
                  </a:lnTo>
                  <a:lnTo>
                    <a:pt x="37719" y="10956"/>
                  </a:lnTo>
                  <a:lnTo>
                    <a:pt x="37719" y="10956"/>
                  </a:lnTo>
                  <a:lnTo>
                    <a:pt x="37119" y="10765"/>
                  </a:lnTo>
                  <a:lnTo>
                    <a:pt x="36520" y="10520"/>
                  </a:lnTo>
                  <a:lnTo>
                    <a:pt x="35947" y="10275"/>
                  </a:lnTo>
                  <a:lnTo>
                    <a:pt x="35375" y="10029"/>
                  </a:lnTo>
                  <a:lnTo>
                    <a:pt x="34803" y="9757"/>
                  </a:lnTo>
                  <a:lnTo>
                    <a:pt x="34257" y="9457"/>
                  </a:lnTo>
                  <a:lnTo>
                    <a:pt x="33712" y="9130"/>
                  </a:lnTo>
                  <a:lnTo>
                    <a:pt x="33167" y="8803"/>
                  </a:lnTo>
                  <a:lnTo>
                    <a:pt x="32650" y="8449"/>
                  </a:lnTo>
                  <a:lnTo>
                    <a:pt x="32132" y="8094"/>
                  </a:lnTo>
                  <a:lnTo>
                    <a:pt x="31614" y="7713"/>
                  </a:lnTo>
                  <a:lnTo>
                    <a:pt x="31123" y="7304"/>
                  </a:lnTo>
                  <a:lnTo>
                    <a:pt x="30660" y="6895"/>
                  </a:lnTo>
                  <a:lnTo>
                    <a:pt x="30197" y="6459"/>
                  </a:lnTo>
                  <a:lnTo>
                    <a:pt x="29733" y="6023"/>
                  </a:lnTo>
                  <a:lnTo>
                    <a:pt x="29325" y="5560"/>
                  </a:lnTo>
                  <a:lnTo>
                    <a:pt x="29325" y="5560"/>
                  </a:lnTo>
                  <a:lnTo>
                    <a:pt x="29270" y="5478"/>
                  </a:lnTo>
                  <a:lnTo>
                    <a:pt x="29270" y="5478"/>
                  </a:lnTo>
                  <a:lnTo>
                    <a:pt x="28698" y="5805"/>
                  </a:lnTo>
                  <a:lnTo>
                    <a:pt x="28153" y="6132"/>
                  </a:lnTo>
                  <a:lnTo>
                    <a:pt x="27553" y="6432"/>
                  </a:lnTo>
                  <a:lnTo>
                    <a:pt x="26954" y="6705"/>
                  </a:lnTo>
                  <a:lnTo>
                    <a:pt x="26354" y="6977"/>
                  </a:lnTo>
                  <a:lnTo>
                    <a:pt x="25755" y="7195"/>
                  </a:lnTo>
                  <a:lnTo>
                    <a:pt x="25128" y="7413"/>
                  </a:lnTo>
                  <a:lnTo>
                    <a:pt x="24501" y="7631"/>
                  </a:lnTo>
                  <a:lnTo>
                    <a:pt x="23901" y="7795"/>
                  </a:lnTo>
                  <a:lnTo>
                    <a:pt x="23274" y="7958"/>
                  </a:lnTo>
                  <a:lnTo>
                    <a:pt x="22675" y="8094"/>
                  </a:lnTo>
                  <a:lnTo>
                    <a:pt x="22075" y="8231"/>
                  </a:lnTo>
                  <a:lnTo>
                    <a:pt x="21476" y="8340"/>
                  </a:lnTo>
                  <a:lnTo>
                    <a:pt x="20903" y="8422"/>
                  </a:lnTo>
                  <a:lnTo>
                    <a:pt x="20358" y="8476"/>
                  </a:lnTo>
                  <a:lnTo>
                    <a:pt x="19813" y="8531"/>
                  </a:lnTo>
                  <a:lnTo>
                    <a:pt x="19813" y="8531"/>
                  </a:lnTo>
                  <a:lnTo>
                    <a:pt x="18941" y="8558"/>
                  </a:lnTo>
                  <a:lnTo>
                    <a:pt x="17960" y="8558"/>
                  </a:lnTo>
                  <a:lnTo>
                    <a:pt x="16897" y="8503"/>
                  </a:lnTo>
                  <a:lnTo>
                    <a:pt x="15807" y="8394"/>
                  </a:lnTo>
                  <a:lnTo>
                    <a:pt x="15807" y="8394"/>
                  </a:lnTo>
                  <a:lnTo>
                    <a:pt x="14990" y="8285"/>
                  </a:lnTo>
                  <a:lnTo>
                    <a:pt x="14172" y="8122"/>
                  </a:lnTo>
                  <a:lnTo>
                    <a:pt x="13354" y="7931"/>
                  </a:lnTo>
                  <a:lnTo>
                    <a:pt x="12537" y="7713"/>
                  </a:lnTo>
                  <a:lnTo>
                    <a:pt x="11719" y="7468"/>
                  </a:lnTo>
                  <a:lnTo>
                    <a:pt x="10956" y="7168"/>
                  </a:lnTo>
                  <a:lnTo>
                    <a:pt x="10220" y="6814"/>
                  </a:lnTo>
                  <a:lnTo>
                    <a:pt x="9512" y="6432"/>
                  </a:lnTo>
                  <a:lnTo>
                    <a:pt x="9512" y="6432"/>
                  </a:lnTo>
                  <a:lnTo>
                    <a:pt x="9348" y="6650"/>
                  </a:lnTo>
                  <a:lnTo>
                    <a:pt x="9185" y="6841"/>
                  </a:lnTo>
                  <a:lnTo>
                    <a:pt x="8967" y="6977"/>
                  </a:lnTo>
                  <a:lnTo>
                    <a:pt x="8749" y="7113"/>
                  </a:lnTo>
                  <a:lnTo>
                    <a:pt x="8531" y="7250"/>
                  </a:lnTo>
                  <a:lnTo>
                    <a:pt x="8258" y="7331"/>
                  </a:lnTo>
                  <a:lnTo>
                    <a:pt x="8013" y="7386"/>
                  </a:lnTo>
                  <a:lnTo>
                    <a:pt x="7740" y="7440"/>
                  </a:lnTo>
                  <a:lnTo>
                    <a:pt x="7495" y="7440"/>
                  </a:lnTo>
                  <a:lnTo>
                    <a:pt x="7222" y="7440"/>
                  </a:lnTo>
                  <a:lnTo>
                    <a:pt x="6950" y="7386"/>
                  </a:lnTo>
                  <a:lnTo>
                    <a:pt x="6705" y="7331"/>
                  </a:lnTo>
                  <a:lnTo>
                    <a:pt x="6432" y="7250"/>
                  </a:lnTo>
                  <a:lnTo>
                    <a:pt x="6214" y="7141"/>
                  </a:lnTo>
                  <a:lnTo>
                    <a:pt x="5996" y="7004"/>
                  </a:lnTo>
                  <a:lnTo>
                    <a:pt x="5778" y="6841"/>
                  </a:lnTo>
                  <a:lnTo>
                    <a:pt x="5778" y="6841"/>
                  </a:lnTo>
                  <a:lnTo>
                    <a:pt x="5587" y="6650"/>
                  </a:lnTo>
                  <a:lnTo>
                    <a:pt x="5396" y="6405"/>
                  </a:lnTo>
                  <a:lnTo>
                    <a:pt x="5260" y="6159"/>
                  </a:lnTo>
                  <a:lnTo>
                    <a:pt x="5151" y="5887"/>
                  </a:lnTo>
                  <a:lnTo>
                    <a:pt x="5069" y="5614"/>
                  </a:lnTo>
                  <a:lnTo>
                    <a:pt x="5015" y="5315"/>
                  </a:lnTo>
                  <a:lnTo>
                    <a:pt x="5015" y="5015"/>
                  </a:lnTo>
                  <a:lnTo>
                    <a:pt x="5015" y="4715"/>
                  </a:lnTo>
                  <a:lnTo>
                    <a:pt x="5069" y="4443"/>
                  </a:lnTo>
                  <a:lnTo>
                    <a:pt x="5151" y="4143"/>
                  </a:lnTo>
                  <a:lnTo>
                    <a:pt x="5260" y="3870"/>
                  </a:lnTo>
                  <a:lnTo>
                    <a:pt x="5396" y="3625"/>
                  </a:lnTo>
                  <a:lnTo>
                    <a:pt x="5560" y="3380"/>
                  </a:lnTo>
                  <a:lnTo>
                    <a:pt x="5751" y="3189"/>
                  </a:lnTo>
                  <a:lnTo>
                    <a:pt x="5969" y="2998"/>
                  </a:lnTo>
                  <a:lnTo>
                    <a:pt x="6241" y="2835"/>
                  </a:lnTo>
                  <a:lnTo>
                    <a:pt x="6241" y="2835"/>
                  </a:lnTo>
                  <a:lnTo>
                    <a:pt x="6296" y="2807"/>
                  </a:lnTo>
                  <a:lnTo>
                    <a:pt x="6378" y="2807"/>
                  </a:lnTo>
                  <a:lnTo>
                    <a:pt x="6432" y="2835"/>
                  </a:lnTo>
                  <a:lnTo>
                    <a:pt x="6514" y="2862"/>
                  </a:lnTo>
                  <a:lnTo>
                    <a:pt x="6514" y="2862"/>
                  </a:lnTo>
                  <a:lnTo>
                    <a:pt x="6432" y="2535"/>
                  </a:lnTo>
                  <a:lnTo>
                    <a:pt x="6378" y="2181"/>
                  </a:lnTo>
                  <a:lnTo>
                    <a:pt x="6323" y="1799"/>
                  </a:lnTo>
                  <a:lnTo>
                    <a:pt x="6323" y="1445"/>
                  </a:lnTo>
                  <a:lnTo>
                    <a:pt x="6323" y="1445"/>
                  </a:lnTo>
                  <a:lnTo>
                    <a:pt x="5996" y="1336"/>
                  </a:lnTo>
                  <a:lnTo>
                    <a:pt x="5696" y="1227"/>
                  </a:lnTo>
                  <a:lnTo>
                    <a:pt x="5696" y="1227"/>
                  </a:lnTo>
                  <a:lnTo>
                    <a:pt x="4770" y="2208"/>
                  </a:lnTo>
                  <a:lnTo>
                    <a:pt x="3925" y="3162"/>
                  </a:lnTo>
                  <a:lnTo>
                    <a:pt x="3107" y="4115"/>
                  </a:lnTo>
                  <a:lnTo>
                    <a:pt x="2726" y="4579"/>
                  </a:lnTo>
                  <a:lnTo>
                    <a:pt x="2344" y="5069"/>
                  </a:lnTo>
                  <a:lnTo>
                    <a:pt x="1990" y="5587"/>
                  </a:lnTo>
                  <a:lnTo>
                    <a:pt x="1663" y="6105"/>
                  </a:lnTo>
                  <a:lnTo>
                    <a:pt x="1336" y="6623"/>
                  </a:lnTo>
                  <a:lnTo>
                    <a:pt x="1036" y="7168"/>
                  </a:lnTo>
                  <a:lnTo>
                    <a:pt x="736" y="7713"/>
                  </a:lnTo>
                  <a:lnTo>
                    <a:pt x="464" y="8312"/>
                  </a:lnTo>
                  <a:lnTo>
                    <a:pt x="218" y="8912"/>
                  </a:lnTo>
                  <a:lnTo>
                    <a:pt x="0" y="9539"/>
                  </a:lnTo>
                  <a:lnTo>
                    <a:pt x="0" y="9539"/>
                  </a:lnTo>
                  <a:lnTo>
                    <a:pt x="1962" y="9321"/>
                  </a:lnTo>
                  <a:lnTo>
                    <a:pt x="3925" y="9103"/>
                  </a:lnTo>
                  <a:lnTo>
                    <a:pt x="5887" y="8967"/>
                  </a:lnTo>
                  <a:lnTo>
                    <a:pt x="7876" y="8830"/>
                  </a:lnTo>
                  <a:lnTo>
                    <a:pt x="8858" y="8803"/>
                  </a:lnTo>
                  <a:lnTo>
                    <a:pt x="9839" y="8776"/>
                  </a:lnTo>
                  <a:lnTo>
                    <a:pt x="10820" y="8776"/>
                  </a:lnTo>
                  <a:lnTo>
                    <a:pt x="11828" y="8803"/>
                  </a:lnTo>
                  <a:lnTo>
                    <a:pt x="12809" y="8830"/>
                  </a:lnTo>
                  <a:lnTo>
                    <a:pt x="13790" y="8912"/>
                  </a:lnTo>
                  <a:lnTo>
                    <a:pt x="14744" y="8967"/>
                  </a:lnTo>
                  <a:lnTo>
                    <a:pt x="15725" y="9076"/>
                  </a:lnTo>
                  <a:lnTo>
                    <a:pt x="15725" y="9076"/>
                  </a:lnTo>
                  <a:lnTo>
                    <a:pt x="16734" y="9212"/>
                  </a:lnTo>
                  <a:lnTo>
                    <a:pt x="17715" y="9375"/>
                  </a:lnTo>
                  <a:lnTo>
                    <a:pt x="18696" y="9566"/>
                  </a:lnTo>
                  <a:lnTo>
                    <a:pt x="19677" y="9784"/>
                  </a:lnTo>
                  <a:lnTo>
                    <a:pt x="20658" y="10057"/>
                  </a:lnTo>
                  <a:lnTo>
                    <a:pt x="21612" y="10356"/>
                  </a:lnTo>
                  <a:lnTo>
                    <a:pt x="22593" y="10656"/>
                  </a:lnTo>
                  <a:lnTo>
                    <a:pt x="23547" y="11038"/>
                  </a:lnTo>
                  <a:lnTo>
                    <a:pt x="23547" y="11038"/>
                  </a:lnTo>
                  <a:lnTo>
                    <a:pt x="23656" y="11092"/>
                  </a:lnTo>
                  <a:lnTo>
                    <a:pt x="23738" y="11174"/>
                  </a:lnTo>
                  <a:lnTo>
                    <a:pt x="23738" y="11174"/>
                  </a:lnTo>
                  <a:lnTo>
                    <a:pt x="23983" y="10765"/>
                  </a:lnTo>
                  <a:lnTo>
                    <a:pt x="24256" y="10384"/>
                  </a:lnTo>
                  <a:lnTo>
                    <a:pt x="24555" y="10029"/>
                  </a:lnTo>
                  <a:lnTo>
                    <a:pt x="24882" y="9702"/>
                  </a:lnTo>
                  <a:lnTo>
                    <a:pt x="25264" y="9403"/>
                  </a:lnTo>
                  <a:lnTo>
                    <a:pt x="25645" y="9157"/>
                  </a:lnTo>
                  <a:lnTo>
                    <a:pt x="26027" y="8939"/>
                  </a:lnTo>
                  <a:lnTo>
                    <a:pt x="26463" y="8749"/>
                  </a:lnTo>
                  <a:lnTo>
                    <a:pt x="26899" y="8612"/>
                  </a:lnTo>
                  <a:lnTo>
                    <a:pt x="27335" y="8531"/>
                  </a:lnTo>
                  <a:lnTo>
                    <a:pt x="27771" y="8476"/>
                  </a:lnTo>
                  <a:lnTo>
                    <a:pt x="28235" y="8503"/>
                  </a:lnTo>
                  <a:lnTo>
                    <a:pt x="28671" y="8585"/>
                  </a:lnTo>
                  <a:lnTo>
                    <a:pt x="29134" y="8694"/>
                  </a:lnTo>
                  <a:lnTo>
                    <a:pt x="29570" y="8885"/>
                  </a:lnTo>
                  <a:lnTo>
                    <a:pt x="30006" y="9157"/>
                  </a:lnTo>
                  <a:lnTo>
                    <a:pt x="30006" y="9157"/>
                  </a:lnTo>
                  <a:lnTo>
                    <a:pt x="30306" y="9375"/>
                  </a:lnTo>
                  <a:lnTo>
                    <a:pt x="30551" y="9621"/>
                  </a:lnTo>
                  <a:lnTo>
                    <a:pt x="30769" y="9866"/>
                  </a:lnTo>
                  <a:lnTo>
                    <a:pt x="30960" y="10166"/>
                  </a:lnTo>
                  <a:lnTo>
                    <a:pt x="31123" y="10438"/>
                  </a:lnTo>
                  <a:lnTo>
                    <a:pt x="31232" y="10765"/>
                  </a:lnTo>
                  <a:lnTo>
                    <a:pt x="31341" y="11065"/>
                  </a:lnTo>
                  <a:lnTo>
                    <a:pt x="31396" y="11392"/>
                  </a:lnTo>
                  <a:lnTo>
                    <a:pt x="31396" y="11719"/>
                  </a:lnTo>
                  <a:lnTo>
                    <a:pt x="31396" y="12046"/>
                  </a:lnTo>
                  <a:lnTo>
                    <a:pt x="31341" y="12373"/>
                  </a:lnTo>
                  <a:lnTo>
                    <a:pt x="31260" y="12700"/>
                  </a:lnTo>
                  <a:lnTo>
                    <a:pt x="31151" y="13000"/>
                  </a:lnTo>
                  <a:lnTo>
                    <a:pt x="31014" y="13300"/>
                  </a:lnTo>
                  <a:lnTo>
                    <a:pt x="30824" y="13572"/>
                  </a:lnTo>
                  <a:lnTo>
                    <a:pt x="30606" y="13845"/>
                  </a:lnTo>
                  <a:lnTo>
                    <a:pt x="30606" y="13845"/>
                  </a:lnTo>
                  <a:lnTo>
                    <a:pt x="31614" y="13981"/>
                  </a:lnTo>
                  <a:lnTo>
                    <a:pt x="32650" y="14145"/>
                  </a:lnTo>
                  <a:lnTo>
                    <a:pt x="33658" y="14363"/>
                  </a:lnTo>
                  <a:lnTo>
                    <a:pt x="34666" y="14608"/>
                  </a:lnTo>
                  <a:lnTo>
                    <a:pt x="35702" y="14908"/>
                  </a:lnTo>
                  <a:lnTo>
                    <a:pt x="36710" y="15235"/>
                  </a:lnTo>
                  <a:lnTo>
                    <a:pt x="37691" y="15589"/>
                  </a:lnTo>
                  <a:lnTo>
                    <a:pt x="38700" y="15998"/>
                  </a:lnTo>
                  <a:lnTo>
                    <a:pt x="39654" y="16434"/>
                  </a:lnTo>
                  <a:lnTo>
                    <a:pt x="40607" y="16897"/>
                  </a:lnTo>
                  <a:lnTo>
                    <a:pt x="41561" y="17388"/>
                  </a:lnTo>
                  <a:lnTo>
                    <a:pt x="42461" y="17906"/>
                  </a:lnTo>
                  <a:lnTo>
                    <a:pt x="43360" y="18451"/>
                  </a:lnTo>
                  <a:lnTo>
                    <a:pt x="44232" y="19023"/>
                  </a:lnTo>
                  <a:lnTo>
                    <a:pt x="45050" y="19623"/>
                  </a:lnTo>
                  <a:lnTo>
                    <a:pt x="45840" y="20249"/>
                  </a:lnTo>
                  <a:lnTo>
                    <a:pt x="45840" y="20249"/>
                  </a:lnTo>
                  <a:lnTo>
                    <a:pt x="45895" y="20168"/>
                  </a:lnTo>
                  <a:lnTo>
                    <a:pt x="45976" y="20086"/>
                  </a:lnTo>
                  <a:lnTo>
                    <a:pt x="45976" y="20086"/>
                  </a:lnTo>
                  <a:lnTo>
                    <a:pt x="47066" y="19405"/>
                  </a:lnTo>
                  <a:lnTo>
                    <a:pt x="48184" y="18750"/>
                  </a:lnTo>
                  <a:lnTo>
                    <a:pt x="50446" y="17524"/>
                  </a:lnTo>
                  <a:lnTo>
                    <a:pt x="50446" y="17524"/>
                  </a:lnTo>
                  <a:lnTo>
                    <a:pt x="50528" y="17442"/>
                  </a:lnTo>
                  <a:lnTo>
                    <a:pt x="50637" y="17415"/>
                  </a:lnTo>
                  <a:lnTo>
                    <a:pt x="50637" y="17415"/>
                  </a:lnTo>
                  <a:lnTo>
                    <a:pt x="50500" y="16979"/>
                  </a:lnTo>
                  <a:lnTo>
                    <a:pt x="50419" y="16543"/>
                  </a:lnTo>
                  <a:lnTo>
                    <a:pt x="50391" y="16107"/>
                  </a:lnTo>
                  <a:lnTo>
                    <a:pt x="50419" y="15671"/>
                  </a:lnTo>
                  <a:lnTo>
                    <a:pt x="50500" y="15262"/>
                  </a:lnTo>
                  <a:lnTo>
                    <a:pt x="50609" y="14826"/>
                  </a:lnTo>
                  <a:lnTo>
                    <a:pt x="50773" y="14444"/>
                  </a:lnTo>
                  <a:lnTo>
                    <a:pt x="50964" y="14036"/>
                  </a:lnTo>
                  <a:lnTo>
                    <a:pt x="51182" y="13681"/>
                  </a:lnTo>
                  <a:lnTo>
                    <a:pt x="51454" y="13327"/>
                  </a:lnTo>
                  <a:lnTo>
                    <a:pt x="51754" y="13000"/>
                  </a:lnTo>
                  <a:lnTo>
                    <a:pt x="52081" y="12700"/>
                  </a:lnTo>
                  <a:lnTo>
                    <a:pt x="52408" y="12428"/>
                  </a:lnTo>
                  <a:lnTo>
                    <a:pt x="52790" y="12182"/>
                  </a:lnTo>
                  <a:lnTo>
                    <a:pt x="53171" y="11964"/>
                  </a:lnTo>
                  <a:lnTo>
                    <a:pt x="53580" y="11801"/>
                  </a:lnTo>
                  <a:lnTo>
                    <a:pt x="53580" y="11801"/>
                  </a:lnTo>
                  <a:lnTo>
                    <a:pt x="54098" y="11637"/>
                  </a:lnTo>
                  <a:lnTo>
                    <a:pt x="54588" y="11528"/>
                  </a:lnTo>
                  <a:lnTo>
                    <a:pt x="55106" y="11474"/>
                  </a:lnTo>
                  <a:lnTo>
                    <a:pt x="55624" y="11474"/>
                  </a:lnTo>
                  <a:lnTo>
                    <a:pt x="56142" y="11501"/>
                  </a:lnTo>
                  <a:lnTo>
                    <a:pt x="56632" y="11583"/>
                  </a:lnTo>
                  <a:lnTo>
                    <a:pt x="57150" y="11692"/>
                  </a:lnTo>
                  <a:lnTo>
                    <a:pt x="57641" y="11828"/>
                  </a:lnTo>
                  <a:lnTo>
                    <a:pt x="58131" y="12019"/>
                  </a:lnTo>
                  <a:lnTo>
                    <a:pt x="58595" y="12237"/>
                  </a:lnTo>
                  <a:lnTo>
                    <a:pt x="59058" y="12455"/>
                  </a:lnTo>
                  <a:lnTo>
                    <a:pt x="59521" y="12728"/>
                  </a:lnTo>
                  <a:lnTo>
                    <a:pt x="59957" y="13027"/>
                  </a:lnTo>
                  <a:lnTo>
                    <a:pt x="60366" y="13327"/>
                  </a:lnTo>
                  <a:lnTo>
                    <a:pt x="60775" y="13654"/>
                  </a:lnTo>
                  <a:lnTo>
                    <a:pt x="61156" y="13981"/>
                  </a:lnTo>
                  <a:lnTo>
                    <a:pt x="61156" y="13981"/>
                  </a:lnTo>
                  <a:lnTo>
                    <a:pt x="61974" y="13463"/>
                  </a:lnTo>
                  <a:lnTo>
                    <a:pt x="62819" y="13000"/>
                  </a:lnTo>
                  <a:lnTo>
                    <a:pt x="63664" y="12564"/>
                  </a:lnTo>
                  <a:lnTo>
                    <a:pt x="64509" y="12155"/>
                  </a:lnTo>
                  <a:lnTo>
                    <a:pt x="65381" y="11801"/>
                  </a:lnTo>
                  <a:lnTo>
                    <a:pt x="66280" y="11501"/>
                  </a:lnTo>
                  <a:lnTo>
                    <a:pt x="67152" y="11201"/>
                  </a:lnTo>
                  <a:lnTo>
                    <a:pt x="68079" y="10956"/>
                  </a:lnTo>
                  <a:lnTo>
                    <a:pt x="68978" y="10711"/>
                  </a:lnTo>
                  <a:lnTo>
                    <a:pt x="69905" y="10493"/>
                  </a:lnTo>
                  <a:lnTo>
                    <a:pt x="70831" y="10302"/>
                  </a:lnTo>
                  <a:lnTo>
                    <a:pt x="71758" y="10111"/>
                  </a:lnTo>
                  <a:lnTo>
                    <a:pt x="73638" y="9811"/>
                  </a:lnTo>
                  <a:lnTo>
                    <a:pt x="75546" y="9539"/>
                  </a:lnTo>
                  <a:lnTo>
                    <a:pt x="75546" y="9539"/>
                  </a:lnTo>
                  <a:lnTo>
                    <a:pt x="75873" y="9484"/>
                  </a:lnTo>
                  <a:lnTo>
                    <a:pt x="75873" y="9484"/>
                  </a:lnTo>
                  <a:lnTo>
                    <a:pt x="77835" y="9212"/>
                  </a:lnTo>
                  <a:lnTo>
                    <a:pt x="79770" y="8939"/>
                  </a:lnTo>
                  <a:lnTo>
                    <a:pt x="81733" y="8721"/>
                  </a:lnTo>
                  <a:lnTo>
                    <a:pt x="83695" y="8503"/>
                  </a:lnTo>
                  <a:lnTo>
                    <a:pt x="85657" y="8367"/>
                  </a:lnTo>
                  <a:lnTo>
                    <a:pt x="87619" y="8285"/>
                  </a:lnTo>
                  <a:lnTo>
                    <a:pt x="88600" y="8258"/>
                  </a:lnTo>
                  <a:lnTo>
                    <a:pt x="89581" y="8258"/>
                  </a:lnTo>
                  <a:lnTo>
                    <a:pt x="90563" y="8258"/>
                  </a:lnTo>
                  <a:lnTo>
                    <a:pt x="91544" y="83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69"/>
            <p:cNvSpPr/>
            <p:nvPr/>
          </p:nvSpPr>
          <p:spPr>
            <a:xfrm>
              <a:off x="891053" y="5771860"/>
              <a:ext cx="635025" cy="437450"/>
            </a:xfrm>
            <a:custGeom>
              <a:avLst/>
              <a:gdLst/>
              <a:ahLst/>
              <a:cxnLst/>
              <a:rect l="l" t="t" r="r" b="b"/>
              <a:pathLst>
                <a:path w="25401" h="17498" fill="none" extrusionOk="0">
                  <a:moveTo>
                    <a:pt x="25373" y="8722"/>
                  </a:moveTo>
                  <a:lnTo>
                    <a:pt x="25373" y="8722"/>
                  </a:lnTo>
                  <a:lnTo>
                    <a:pt x="25400" y="8449"/>
                  </a:lnTo>
                  <a:lnTo>
                    <a:pt x="25400" y="8177"/>
                  </a:lnTo>
                  <a:lnTo>
                    <a:pt x="25373" y="7931"/>
                  </a:lnTo>
                  <a:lnTo>
                    <a:pt x="25291" y="7713"/>
                  </a:lnTo>
                  <a:lnTo>
                    <a:pt x="25210" y="7495"/>
                  </a:lnTo>
                  <a:lnTo>
                    <a:pt x="25128" y="7305"/>
                  </a:lnTo>
                  <a:lnTo>
                    <a:pt x="24992" y="7114"/>
                  </a:lnTo>
                  <a:lnTo>
                    <a:pt x="24855" y="6950"/>
                  </a:lnTo>
                  <a:lnTo>
                    <a:pt x="24692" y="6787"/>
                  </a:lnTo>
                  <a:lnTo>
                    <a:pt x="24501" y="6651"/>
                  </a:lnTo>
                  <a:lnTo>
                    <a:pt x="24310" y="6542"/>
                  </a:lnTo>
                  <a:lnTo>
                    <a:pt x="24120" y="6433"/>
                  </a:lnTo>
                  <a:lnTo>
                    <a:pt x="23902" y="6324"/>
                  </a:lnTo>
                  <a:lnTo>
                    <a:pt x="23656" y="6242"/>
                  </a:lnTo>
                  <a:lnTo>
                    <a:pt x="23193" y="6106"/>
                  </a:lnTo>
                  <a:lnTo>
                    <a:pt x="23193" y="6106"/>
                  </a:lnTo>
                  <a:lnTo>
                    <a:pt x="23057" y="6051"/>
                  </a:lnTo>
                  <a:lnTo>
                    <a:pt x="22948" y="5997"/>
                  </a:lnTo>
                  <a:lnTo>
                    <a:pt x="22893" y="5887"/>
                  </a:lnTo>
                  <a:lnTo>
                    <a:pt x="22866" y="5778"/>
                  </a:lnTo>
                  <a:lnTo>
                    <a:pt x="22893" y="5669"/>
                  </a:lnTo>
                  <a:lnTo>
                    <a:pt x="22920" y="5560"/>
                  </a:lnTo>
                  <a:lnTo>
                    <a:pt x="22975" y="5451"/>
                  </a:lnTo>
                  <a:lnTo>
                    <a:pt x="23057" y="5370"/>
                  </a:lnTo>
                  <a:lnTo>
                    <a:pt x="23057" y="5370"/>
                  </a:lnTo>
                  <a:lnTo>
                    <a:pt x="23002" y="5288"/>
                  </a:lnTo>
                  <a:lnTo>
                    <a:pt x="22975" y="5206"/>
                  </a:lnTo>
                  <a:lnTo>
                    <a:pt x="22975" y="5152"/>
                  </a:lnTo>
                  <a:lnTo>
                    <a:pt x="22975" y="5070"/>
                  </a:lnTo>
                  <a:lnTo>
                    <a:pt x="23002" y="4988"/>
                  </a:lnTo>
                  <a:lnTo>
                    <a:pt x="23057" y="4906"/>
                  </a:lnTo>
                  <a:lnTo>
                    <a:pt x="23111" y="4852"/>
                  </a:lnTo>
                  <a:lnTo>
                    <a:pt x="23220" y="4825"/>
                  </a:lnTo>
                  <a:lnTo>
                    <a:pt x="23220" y="4825"/>
                  </a:lnTo>
                  <a:lnTo>
                    <a:pt x="23547" y="4688"/>
                  </a:lnTo>
                  <a:lnTo>
                    <a:pt x="23847" y="4525"/>
                  </a:lnTo>
                  <a:lnTo>
                    <a:pt x="24065" y="4334"/>
                  </a:lnTo>
                  <a:lnTo>
                    <a:pt x="24283" y="4089"/>
                  </a:lnTo>
                  <a:lnTo>
                    <a:pt x="24419" y="3844"/>
                  </a:lnTo>
                  <a:lnTo>
                    <a:pt x="24528" y="3598"/>
                  </a:lnTo>
                  <a:lnTo>
                    <a:pt x="24610" y="3298"/>
                  </a:lnTo>
                  <a:lnTo>
                    <a:pt x="24637" y="3026"/>
                  </a:lnTo>
                  <a:lnTo>
                    <a:pt x="24637" y="2726"/>
                  </a:lnTo>
                  <a:lnTo>
                    <a:pt x="24610" y="2426"/>
                  </a:lnTo>
                  <a:lnTo>
                    <a:pt x="24528" y="2127"/>
                  </a:lnTo>
                  <a:lnTo>
                    <a:pt x="24419" y="1827"/>
                  </a:lnTo>
                  <a:lnTo>
                    <a:pt x="24283" y="1554"/>
                  </a:lnTo>
                  <a:lnTo>
                    <a:pt x="24092" y="1282"/>
                  </a:lnTo>
                  <a:lnTo>
                    <a:pt x="23902" y="1036"/>
                  </a:lnTo>
                  <a:lnTo>
                    <a:pt x="23656" y="818"/>
                  </a:lnTo>
                  <a:lnTo>
                    <a:pt x="23656" y="818"/>
                  </a:lnTo>
                  <a:lnTo>
                    <a:pt x="23411" y="628"/>
                  </a:lnTo>
                  <a:lnTo>
                    <a:pt x="23138" y="464"/>
                  </a:lnTo>
                  <a:lnTo>
                    <a:pt x="22839" y="328"/>
                  </a:lnTo>
                  <a:lnTo>
                    <a:pt x="22539" y="192"/>
                  </a:lnTo>
                  <a:lnTo>
                    <a:pt x="22239" y="110"/>
                  </a:lnTo>
                  <a:lnTo>
                    <a:pt x="21939" y="55"/>
                  </a:lnTo>
                  <a:lnTo>
                    <a:pt x="21640" y="28"/>
                  </a:lnTo>
                  <a:lnTo>
                    <a:pt x="21313" y="1"/>
                  </a:lnTo>
                  <a:lnTo>
                    <a:pt x="21013" y="1"/>
                  </a:lnTo>
                  <a:lnTo>
                    <a:pt x="20686" y="1"/>
                  </a:lnTo>
                  <a:lnTo>
                    <a:pt x="20059" y="83"/>
                  </a:lnTo>
                  <a:lnTo>
                    <a:pt x="19405" y="192"/>
                  </a:lnTo>
                  <a:lnTo>
                    <a:pt x="18805" y="328"/>
                  </a:lnTo>
                  <a:lnTo>
                    <a:pt x="18805" y="328"/>
                  </a:lnTo>
                  <a:lnTo>
                    <a:pt x="18860" y="1009"/>
                  </a:lnTo>
                  <a:lnTo>
                    <a:pt x="18887" y="1690"/>
                  </a:lnTo>
                  <a:lnTo>
                    <a:pt x="18914" y="2372"/>
                  </a:lnTo>
                  <a:lnTo>
                    <a:pt x="18887" y="3080"/>
                  </a:lnTo>
                  <a:lnTo>
                    <a:pt x="18860" y="3762"/>
                  </a:lnTo>
                  <a:lnTo>
                    <a:pt x="18805" y="4443"/>
                  </a:lnTo>
                  <a:lnTo>
                    <a:pt x="18723" y="5152"/>
                  </a:lnTo>
                  <a:lnTo>
                    <a:pt x="18614" y="5833"/>
                  </a:lnTo>
                  <a:lnTo>
                    <a:pt x="18614" y="5833"/>
                  </a:lnTo>
                  <a:lnTo>
                    <a:pt x="18587" y="5942"/>
                  </a:lnTo>
                  <a:lnTo>
                    <a:pt x="18533" y="6024"/>
                  </a:lnTo>
                  <a:lnTo>
                    <a:pt x="18478" y="6078"/>
                  </a:lnTo>
                  <a:lnTo>
                    <a:pt x="18424" y="6133"/>
                  </a:lnTo>
                  <a:lnTo>
                    <a:pt x="18287" y="6215"/>
                  </a:lnTo>
                  <a:lnTo>
                    <a:pt x="18124" y="6215"/>
                  </a:lnTo>
                  <a:lnTo>
                    <a:pt x="18124" y="6215"/>
                  </a:lnTo>
                  <a:lnTo>
                    <a:pt x="17197" y="6760"/>
                  </a:lnTo>
                  <a:lnTo>
                    <a:pt x="16271" y="7277"/>
                  </a:lnTo>
                  <a:lnTo>
                    <a:pt x="15317" y="7741"/>
                  </a:lnTo>
                  <a:lnTo>
                    <a:pt x="14363" y="8177"/>
                  </a:lnTo>
                  <a:lnTo>
                    <a:pt x="13409" y="8586"/>
                  </a:lnTo>
                  <a:lnTo>
                    <a:pt x="12428" y="8940"/>
                  </a:lnTo>
                  <a:lnTo>
                    <a:pt x="11420" y="9267"/>
                  </a:lnTo>
                  <a:lnTo>
                    <a:pt x="10411" y="9539"/>
                  </a:lnTo>
                  <a:lnTo>
                    <a:pt x="9403" y="9812"/>
                  </a:lnTo>
                  <a:lnTo>
                    <a:pt x="8367" y="10057"/>
                  </a:lnTo>
                  <a:lnTo>
                    <a:pt x="7332" y="10248"/>
                  </a:lnTo>
                  <a:lnTo>
                    <a:pt x="6296" y="10439"/>
                  </a:lnTo>
                  <a:lnTo>
                    <a:pt x="5260" y="10602"/>
                  </a:lnTo>
                  <a:lnTo>
                    <a:pt x="4198" y="10739"/>
                  </a:lnTo>
                  <a:lnTo>
                    <a:pt x="2099" y="10984"/>
                  </a:lnTo>
                  <a:lnTo>
                    <a:pt x="2099" y="10984"/>
                  </a:lnTo>
                  <a:lnTo>
                    <a:pt x="2154" y="11284"/>
                  </a:lnTo>
                  <a:lnTo>
                    <a:pt x="2154" y="11556"/>
                  </a:lnTo>
                  <a:lnTo>
                    <a:pt x="2154" y="11856"/>
                  </a:lnTo>
                  <a:lnTo>
                    <a:pt x="2099" y="12128"/>
                  </a:lnTo>
                  <a:lnTo>
                    <a:pt x="2045" y="12374"/>
                  </a:lnTo>
                  <a:lnTo>
                    <a:pt x="1963" y="12619"/>
                  </a:lnTo>
                  <a:lnTo>
                    <a:pt x="1827" y="12864"/>
                  </a:lnTo>
                  <a:lnTo>
                    <a:pt x="1690" y="13110"/>
                  </a:lnTo>
                  <a:lnTo>
                    <a:pt x="1554" y="13328"/>
                  </a:lnTo>
                  <a:lnTo>
                    <a:pt x="1363" y="13518"/>
                  </a:lnTo>
                  <a:lnTo>
                    <a:pt x="1172" y="13736"/>
                  </a:lnTo>
                  <a:lnTo>
                    <a:pt x="982" y="13927"/>
                  </a:lnTo>
                  <a:lnTo>
                    <a:pt x="736" y="14091"/>
                  </a:lnTo>
                  <a:lnTo>
                    <a:pt x="518" y="14254"/>
                  </a:lnTo>
                  <a:lnTo>
                    <a:pt x="246" y="14418"/>
                  </a:lnTo>
                  <a:lnTo>
                    <a:pt x="1" y="14554"/>
                  </a:lnTo>
                  <a:lnTo>
                    <a:pt x="1" y="14554"/>
                  </a:lnTo>
                  <a:lnTo>
                    <a:pt x="219" y="14908"/>
                  </a:lnTo>
                  <a:lnTo>
                    <a:pt x="491" y="15235"/>
                  </a:lnTo>
                  <a:lnTo>
                    <a:pt x="764" y="15535"/>
                  </a:lnTo>
                  <a:lnTo>
                    <a:pt x="1091" y="15780"/>
                  </a:lnTo>
                  <a:lnTo>
                    <a:pt x="1445" y="15998"/>
                  </a:lnTo>
                  <a:lnTo>
                    <a:pt x="1827" y="16162"/>
                  </a:lnTo>
                  <a:lnTo>
                    <a:pt x="2235" y="16271"/>
                  </a:lnTo>
                  <a:lnTo>
                    <a:pt x="2453" y="16298"/>
                  </a:lnTo>
                  <a:lnTo>
                    <a:pt x="2671" y="16325"/>
                  </a:lnTo>
                  <a:lnTo>
                    <a:pt x="2671" y="16325"/>
                  </a:lnTo>
                  <a:lnTo>
                    <a:pt x="2944" y="16298"/>
                  </a:lnTo>
                  <a:lnTo>
                    <a:pt x="3216" y="16271"/>
                  </a:lnTo>
                  <a:lnTo>
                    <a:pt x="3462" y="16216"/>
                  </a:lnTo>
                  <a:lnTo>
                    <a:pt x="3680" y="16162"/>
                  </a:lnTo>
                  <a:lnTo>
                    <a:pt x="3898" y="16053"/>
                  </a:lnTo>
                  <a:lnTo>
                    <a:pt x="4116" y="15944"/>
                  </a:lnTo>
                  <a:lnTo>
                    <a:pt x="4307" y="15835"/>
                  </a:lnTo>
                  <a:lnTo>
                    <a:pt x="4497" y="15671"/>
                  </a:lnTo>
                  <a:lnTo>
                    <a:pt x="4824" y="15344"/>
                  </a:lnTo>
                  <a:lnTo>
                    <a:pt x="5151" y="14990"/>
                  </a:lnTo>
                  <a:lnTo>
                    <a:pt x="5424" y="14581"/>
                  </a:lnTo>
                  <a:lnTo>
                    <a:pt x="5696" y="14145"/>
                  </a:lnTo>
                  <a:lnTo>
                    <a:pt x="5696" y="14145"/>
                  </a:lnTo>
                  <a:lnTo>
                    <a:pt x="5751" y="14063"/>
                  </a:lnTo>
                  <a:lnTo>
                    <a:pt x="5805" y="14009"/>
                  </a:lnTo>
                  <a:lnTo>
                    <a:pt x="5942" y="13927"/>
                  </a:lnTo>
                  <a:lnTo>
                    <a:pt x="6078" y="13927"/>
                  </a:lnTo>
                  <a:lnTo>
                    <a:pt x="6214" y="13954"/>
                  </a:lnTo>
                  <a:lnTo>
                    <a:pt x="6323" y="14036"/>
                  </a:lnTo>
                  <a:lnTo>
                    <a:pt x="6405" y="14145"/>
                  </a:lnTo>
                  <a:lnTo>
                    <a:pt x="6460" y="14309"/>
                  </a:lnTo>
                  <a:lnTo>
                    <a:pt x="6460" y="14472"/>
                  </a:lnTo>
                  <a:lnTo>
                    <a:pt x="6460" y="14472"/>
                  </a:lnTo>
                  <a:lnTo>
                    <a:pt x="6432" y="14609"/>
                  </a:lnTo>
                  <a:lnTo>
                    <a:pt x="6432" y="14609"/>
                  </a:lnTo>
                  <a:lnTo>
                    <a:pt x="6732" y="14936"/>
                  </a:lnTo>
                  <a:lnTo>
                    <a:pt x="7032" y="15235"/>
                  </a:lnTo>
                  <a:lnTo>
                    <a:pt x="7359" y="15535"/>
                  </a:lnTo>
                  <a:lnTo>
                    <a:pt x="7713" y="15808"/>
                  </a:lnTo>
                  <a:lnTo>
                    <a:pt x="8067" y="16053"/>
                  </a:lnTo>
                  <a:lnTo>
                    <a:pt x="8449" y="16298"/>
                  </a:lnTo>
                  <a:lnTo>
                    <a:pt x="8831" y="16516"/>
                  </a:lnTo>
                  <a:lnTo>
                    <a:pt x="9212" y="16707"/>
                  </a:lnTo>
                  <a:lnTo>
                    <a:pt x="9621" y="16871"/>
                  </a:lnTo>
                  <a:lnTo>
                    <a:pt x="10030" y="17034"/>
                  </a:lnTo>
                  <a:lnTo>
                    <a:pt x="10466" y="17170"/>
                  </a:lnTo>
                  <a:lnTo>
                    <a:pt x="10875" y="17279"/>
                  </a:lnTo>
                  <a:lnTo>
                    <a:pt x="11311" y="17388"/>
                  </a:lnTo>
                  <a:lnTo>
                    <a:pt x="11747" y="17443"/>
                  </a:lnTo>
                  <a:lnTo>
                    <a:pt x="12183" y="17497"/>
                  </a:lnTo>
                  <a:lnTo>
                    <a:pt x="12619" y="17497"/>
                  </a:lnTo>
                  <a:lnTo>
                    <a:pt x="12619" y="17497"/>
                  </a:lnTo>
                  <a:lnTo>
                    <a:pt x="13109" y="17497"/>
                  </a:lnTo>
                  <a:lnTo>
                    <a:pt x="13573" y="17416"/>
                  </a:lnTo>
                  <a:lnTo>
                    <a:pt x="14036" y="17334"/>
                  </a:lnTo>
                  <a:lnTo>
                    <a:pt x="14499" y="17170"/>
                  </a:lnTo>
                  <a:lnTo>
                    <a:pt x="14935" y="17007"/>
                  </a:lnTo>
                  <a:lnTo>
                    <a:pt x="15344" y="16762"/>
                  </a:lnTo>
                  <a:lnTo>
                    <a:pt x="15726" y="16516"/>
                  </a:lnTo>
                  <a:lnTo>
                    <a:pt x="16053" y="16244"/>
                  </a:lnTo>
                  <a:lnTo>
                    <a:pt x="16380" y="15917"/>
                  </a:lnTo>
                  <a:lnTo>
                    <a:pt x="16652" y="15590"/>
                  </a:lnTo>
                  <a:lnTo>
                    <a:pt x="16898" y="15208"/>
                  </a:lnTo>
                  <a:lnTo>
                    <a:pt x="17061" y="14827"/>
                  </a:lnTo>
                  <a:lnTo>
                    <a:pt x="17197" y="14390"/>
                  </a:lnTo>
                  <a:lnTo>
                    <a:pt x="17279" y="13954"/>
                  </a:lnTo>
                  <a:lnTo>
                    <a:pt x="17279" y="13518"/>
                  </a:lnTo>
                  <a:lnTo>
                    <a:pt x="17279" y="13273"/>
                  </a:lnTo>
                  <a:lnTo>
                    <a:pt x="17225" y="13028"/>
                  </a:lnTo>
                  <a:lnTo>
                    <a:pt x="17225" y="13028"/>
                  </a:lnTo>
                  <a:lnTo>
                    <a:pt x="17197" y="12946"/>
                  </a:lnTo>
                  <a:lnTo>
                    <a:pt x="17170" y="12864"/>
                  </a:lnTo>
                  <a:lnTo>
                    <a:pt x="17143" y="12783"/>
                  </a:lnTo>
                  <a:lnTo>
                    <a:pt x="17170" y="12701"/>
                  </a:lnTo>
                  <a:lnTo>
                    <a:pt x="17170" y="12701"/>
                  </a:lnTo>
                  <a:lnTo>
                    <a:pt x="17061" y="12401"/>
                  </a:lnTo>
                  <a:lnTo>
                    <a:pt x="16952" y="12128"/>
                  </a:lnTo>
                  <a:lnTo>
                    <a:pt x="16952" y="12128"/>
                  </a:lnTo>
                  <a:lnTo>
                    <a:pt x="16925" y="12019"/>
                  </a:lnTo>
                  <a:lnTo>
                    <a:pt x="16898" y="11910"/>
                  </a:lnTo>
                  <a:lnTo>
                    <a:pt x="16925" y="11801"/>
                  </a:lnTo>
                  <a:lnTo>
                    <a:pt x="16952" y="11720"/>
                  </a:lnTo>
                  <a:lnTo>
                    <a:pt x="16979" y="11638"/>
                  </a:lnTo>
                  <a:lnTo>
                    <a:pt x="17034" y="11556"/>
                  </a:lnTo>
                  <a:lnTo>
                    <a:pt x="17170" y="11447"/>
                  </a:lnTo>
                  <a:lnTo>
                    <a:pt x="17334" y="11365"/>
                  </a:lnTo>
                  <a:lnTo>
                    <a:pt x="17415" y="11365"/>
                  </a:lnTo>
                  <a:lnTo>
                    <a:pt x="17524" y="11365"/>
                  </a:lnTo>
                  <a:lnTo>
                    <a:pt x="17606" y="11393"/>
                  </a:lnTo>
                  <a:lnTo>
                    <a:pt x="17688" y="11447"/>
                  </a:lnTo>
                  <a:lnTo>
                    <a:pt x="17742" y="11529"/>
                  </a:lnTo>
                  <a:lnTo>
                    <a:pt x="17824" y="11611"/>
                  </a:lnTo>
                  <a:lnTo>
                    <a:pt x="17824" y="11611"/>
                  </a:lnTo>
                  <a:lnTo>
                    <a:pt x="17960" y="11910"/>
                  </a:lnTo>
                  <a:lnTo>
                    <a:pt x="17960" y="11910"/>
                  </a:lnTo>
                  <a:lnTo>
                    <a:pt x="18315" y="12019"/>
                  </a:lnTo>
                  <a:lnTo>
                    <a:pt x="18642" y="12101"/>
                  </a:lnTo>
                  <a:lnTo>
                    <a:pt x="18996" y="12156"/>
                  </a:lnTo>
                  <a:lnTo>
                    <a:pt x="19350" y="12183"/>
                  </a:lnTo>
                  <a:lnTo>
                    <a:pt x="19677" y="12210"/>
                  </a:lnTo>
                  <a:lnTo>
                    <a:pt x="20032" y="12183"/>
                  </a:lnTo>
                  <a:lnTo>
                    <a:pt x="20359" y="12156"/>
                  </a:lnTo>
                  <a:lnTo>
                    <a:pt x="20713" y="12101"/>
                  </a:lnTo>
                  <a:lnTo>
                    <a:pt x="21040" y="12047"/>
                  </a:lnTo>
                  <a:lnTo>
                    <a:pt x="21394" y="11938"/>
                  </a:lnTo>
                  <a:lnTo>
                    <a:pt x="21721" y="11829"/>
                  </a:lnTo>
                  <a:lnTo>
                    <a:pt x="22048" y="11720"/>
                  </a:lnTo>
                  <a:lnTo>
                    <a:pt x="22375" y="11583"/>
                  </a:lnTo>
                  <a:lnTo>
                    <a:pt x="22702" y="11420"/>
                  </a:lnTo>
                  <a:lnTo>
                    <a:pt x="23329" y="11066"/>
                  </a:lnTo>
                  <a:lnTo>
                    <a:pt x="23329" y="11066"/>
                  </a:lnTo>
                  <a:lnTo>
                    <a:pt x="23629" y="10848"/>
                  </a:lnTo>
                  <a:lnTo>
                    <a:pt x="23929" y="10630"/>
                  </a:lnTo>
                  <a:lnTo>
                    <a:pt x="24256" y="10357"/>
                  </a:lnTo>
                  <a:lnTo>
                    <a:pt x="24583" y="10084"/>
                  </a:lnTo>
                  <a:lnTo>
                    <a:pt x="24883" y="9757"/>
                  </a:lnTo>
                  <a:lnTo>
                    <a:pt x="25101" y="9430"/>
                  </a:lnTo>
                  <a:lnTo>
                    <a:pt x="25210" y="9267"/>
                  </a:lnTo>
                  <a:lnTo>
                    <a:pt x="25291" y="9076"/>
                  </a:lnTo>
                  <a:lnTo>
                    <a:pt x="25346" y="8913"/>
                  </a:lnTo>
                  <a:lnTo>
                    <a:pt x="25373" y="87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69"/>
            <p:cNvSpPr/>
            <p:nvPr/>
          </p:nvSpPr>
          <p:spPr>
            <a:xfrm>
              <a:off x="1397278" y="6301260"/>
              <a:ext cx="33425" cy="59975"/>
            </a:xfrm>
            <a:custGeom>
              <a:avLst/>
              <a:gdLst/>
              <a:ahLst/>
              <a:cxnLst/>
              <a:rect l="l" t="t" r="r" b="b"/>
              <a:pathLst>
                <a:path w="1337" h="2399" fill="none" extrusionOk="0">
                  <a:moveTo>
                    <a:pt x="1064" y="2399"/>
                  </a:moveTo>
                  <a:lnTo>
                    <a:pt x="1064" y="2399"/>
                  </a:lnTo>
                  <a:lnTo>
                    <a:pt x="1200" y="2099"/>
                  </a:lnTo>
                  <a:lnTo>
                    <a:pt x="1309" y="1799"/>
                  </a:lnTo>
                  <a:lnTo>
                    <a:pt x="1336" y="1472"/>
                  </a:lnTo>
                  <a:lnTo>
                    <a:pt x="1336" y="1172"/>
                  </a:lnTo>
                  <a:lnTo>
                    <a:pt x="1254" y="845"/>
                  </a:lnTo>
                  <a:lnTo>
                    <a:pt x="1118" y="546"/>
                  </a:lnTo>
                  <a:lnTo>
                    <a:pt x="927" y="273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355" y="464"/>
                  </a:lnTo>
                  <a:lnTo>
                    <a:pt x="1" y="927"/>
                  </a:lnTo>
                  <a:lnTo>
                    <a:pt x="1" y="927"/>
                  </a:lnTo>
                  <a:lnTo>
                    <a:pt x="191" y="1036"/>
                  </a:lnTo>
                  <a:lnTo>
                    <a:pt x="382" y="1172"/>
                  </a:lnTo>
                  <a:lnTo>
                    <a:pt x="546" y="1336"/>
                  </a:lnTo>
                  <a:lnTo>
                    <a:pt x="682" y="1527"/>
                  </a:lnTo>
                  <a:lnTo>
                    <a:pt x="818" y="1718"/>
                  </a:lnTo>
                  <a:lnTo>
                    <a:pt x="927" y="1936"/>
                  </a:lnTo>
                  <a:lnTo>
                    <a:pt x="1009" y="2181"/>
                  </a:lnTo>
                  <a:lnTo>
                    <a:pt x="1064" y="23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69"/>
            <p:cNvSpPr/>
            <p:nvPr/>
          </p:nvSpPr>
          <p:spPr>
            <a:xfrm>
              <a:off x="739128" y="6094135"/>
              <a:ext cx="687475" cy="329100"/>
            </a:xfrm>
            <a:custGeom>
              <a:avLst/>
              <a:gdLst/>
              <a:ahLst/>
              <a:cxnLst/>
              <a:rect l="l" t="t" r="r" b="b"/>
              <a:pathLst>
                <a:path w="27499" h="13164" fill="none" extrusionOk="0">
                  <a:moveTo>
                    <a:pt x="17333" y="12946"/>
                  </a:moveTo>
                  <a:lnTo>
                    <a:pt x="17333" y="12946"/>
                  </a:lnTo>
                  <a:lnTo>
                    <a:pt x="17905" y="12837"/>
                  </a:lnTo>
                  <a:lnTo>
                    <a:pt x="18478" y="12728"/>
                  </a:lnTo>
                  <a:lnTo>
                    <a:pt x="19050" y="12564"/>
                  </a:lnTo>
                  <a:lnTo>
                    <a:pt x="19622" y="12401"/>
                  </a:lnTo>
                  <a:lnTo>
                    <a:pt x="20167" y="12210"/>
                  </a:lnTo>
                  <a:lnTo>
                    <a:pt x="20740" y="11992"/>
                  </a:lnTo>
                  <a:lnTo>
                    <a:pt x="21258" y="11747"/>
                  </a:lnTo>
                  <a:lnTo>
                    <a:pt x="21803" y="11501"/>
                  </a:lnTo>
                  <a:lnTo>
                    <a:pt x="22293" y="11229"/>
                  </a:lnTo>
                  <a:lnTo>
                    <a:pt x="22811" y="10929"/>
                  </a:lnTo>
                  <a:lnTo>
                    <a:pt x="23274" y="10602"/>
                  </a:lnTo>
                  <a:lnTo>
                    <a:pt x="23738" y="10248"/>
                  </a:lnTo>
                  <a:lnTo>
                    <a:pt x="24201" y="9893"/>
                  </a:lnTo>
                  <a:lnTo>
                    <a:pt x="24610" y="9512"/>
                  </a:lnTo>
                  <a:lnTo>
                    <a:pt x="25018" y="9130"/>
                  </a:lnTo>
                  <a:lnTo>
                    <a:pt x="25400" y="8694"/>
                  </a:lnTo>
                  <a:lnTo>
                    <a:pt x="25754" y="8286"/>
                  </a:lnTo>
                  <a:lnTo>
                    <a:pt x="26054" y="7822"/>
                  </a:lnTo>
                  <a:lnTo>
                    <a:pt x="26354" y="7359"/>
                  </a:lnTo>
                  <a:lnTo>
                    <a:pt x="26626" y="6896"/>
                  </a:lnTo>
                  <a:lnTo>
                    <a:pt x="26844" y="6405"/>
                  </a:lnTo>
                  <a:lnTo>
                    <a:pt x="27062" y="5887"/>
                  </a:lnTo>
                  <a:lnTo>
                    <a:pt x="27226" y="5369"/>
                  </a:lnTo>
                  <a:lnTo>
                    <a:pt x="27335" y="4824"/>
                  </a:lnTo>
                  <a:lnTo>
                    <a:pt x="27444" y="4279"/>
                  </a:lnTo>
                  <a:lnTo>
                    <a:pt x="27499" y="3734"/>
                  </a:lnTo>
                  <a:lnTo>
                    <a:pt x="27499" y="3162"/>
                  </a:lnTo>
                  <a:lnTo>
                    <a:pt x="27471" y="2562"/>
                  </a:lnTo>
                  <a:lnTo>
                    <a:pt x="27390" y="1990"/>
                  </a:lnTo>
                  <a:lnTo>
                    <a:pt x="27253" y="1363"/>
                  </a:lnTo>
                  <a:lnTo>
                    <a:pt x="27090" y="764"/>
                  </a:lnTo>
                  <a:lnTo>
                    <a:pt x="26872" y="137"/>
                  </a:lnTo>
                  <a:lnTo>
                    <a:pt x="26872" y="137"/>
                  </a:lnTo>
                  <a:lnTo>
                    <a:pt x="26299" y="191"/>
                  </a:lnTo>
                  <a:lnTo>
                    <a:pt x="25754" y="164"/>
                  </a:lnTo>
                  <a:lnTo>
                    <a:pt x="25209" y="110"/>
                  </a:lnTo>
                  <a:lnTo>
                    <a:pt x="24664" y="1"/>
                  </a:lnTo>
                  <a:lnTo>
                    <a:pt x="24664" y="1"/>
                  </a:lnTo>
                  <a:lnTo>
                    <a:pt x="24882" y="273"/>
                  </a:lnTo>
                  <a:lnTo>
                    <a:pt x="25046" y="600"/>
                  </a:lnTo>
                  <a:lnTo>
                    <a:pt x="25182" y="954"/>
                  </a:lnTo>
                  <a:lnTo>
                    <a:pt x="25237" y="1309"/>
                  </a:lnTo>
                  <a:lnTo>
                    <a:pt x="25291" y="1690"/>
                  </a:lnTo>
                  <a:lnTo>
                    <a:pt x="25291" y="2099"/>
                  </a:lnTo>
                  <a:lnTo>
                    <a:pt x="25264" y="2508"/>
                  </a:lnTo>
                  <a:lnTo>
                    <a:pt x="25209" y="2917"/>
                  </a:lnTo>
                  <a:lnTo>
                    <a:pt x="25128" y="3325"/>
                  </a:lnTo>
                  <a:lnTo>
                    <a:pt x="25018" y="3734"/>
                  </a:lnTo>
                  <a:lnTo>
                    <a:pt x="24909" y="4116"/>
                  </a:lnTo>
                  <a:lnTo>
                    <a:pt x="24773" y="4497"/>
                  </a:lnTo>
                  <a:lnTo>
                    <a:pt x="24473" y="5206"/>
                  </a:lnTo>
                  <a:lnTo>
                    <a:pt x="24174" y="5833"/>
                  </a:lnTo>
                  <a:lnTo>
                    <a:pt x="24174" y="5833"/>
                  </a:lnTo>
                  <a:lnTo>
                    <a:pt x="23874" y="6296"/>
                  </a:lnTo>
                  <a:lnTo>
                    <a:pt x="23547" y="6759"/>
                  </a:lnTo>
                  <a:lnTo>
                    <a:pt x="23220" y="7168"/>
                  </a:lnTo>
                  <a:lnTo>
                    <a:pt x="22838" y="7577"/>
                  </a:lnTo>
                  <a:lnTo>
                    <a:pt x="22429" y="7931"/>
                  </a:lnTo>
                  <a:lnTo>
                    <a:pt x="22021" y="8258"/>
                  </a:lnTo>
                  <a:lnTo>
                    <a:pt x="21585" y="8558"/>
                  </a:lnTo>
                  <a:lnTo>
                    <a:pt x="21149" y="8831"/>
                  </a:lnTo>
                  <a:lnTo>
                    <a:pt x="20685" y="9076"/>
                  </a:lnTo>
                  <a:lnTo>
                    <a:pt x="20195" y="9294"/>
                  </a:lnTo>
                  <a:lnTo>
                    <a:pt x="19704" y="9485"/>
                  </a:lnTo>
                  <a:lnTo>
                    <a:pt x="19186" y="9648"/>
                  </a:lnTo>
                  <a:lnTo>
                    <a:pt x="18641" y="9784"/>
                  </a:lnTo>
                  <a:lnTo>
                    <a:pt x="18123" y="9893"/>
                  </a:lnTo>
                  <a:lnTo>
                    <a:pt x="17578" y="9975"/>
                  </a:lnTo>
                  <a:lnTo>
                    <a:pt x="17006" y="10030"/>
                  </a:lnTo>
                  <a:lnTo>
                    <a:pt x="17006" y="10030"/>
                  </a:lnTo>
                  <a:lnTo>
                    <a:pt x="16434" y="10057"/>
                  </a:lnTo>
                  <a:lnTo>
                    <a:pt x="15834" y="10057"/>
                  </a:lnTo>
                  <a:lnTo>
                    <a:pt x="15262" y="10057"/>
                  </a:lnTo>
                  <a:lnTo>
                    <a:pt x="14662" y="10030"/>
                  </a:lnTo>
                  <a:lnTo>
                    <a:pt x="14063" y="9975"/>
                  </a:lnTo>
                  <a:lnTo>
                    <a:pt x="13490" y="9921"/>
                  </a:lnTo>
                  <a:lnTo>
                    <a:pt x="12891" y="9839"/>
                  </a:lnTo>
                  <a:lnTo>
                    <a:pt x="12319" y="9730"/>
                  </a:lnTo>
                  <a:lnTo>
                    <a:pt x="11746" y="9621"/>
                  </a:lnTo>
                  <a:lnTo>
                    <a:pt x="11174" y="9457"/>
                  </a:lnTo>
                  <a:lnTo>
                    <a:pt x="10602" y="9321"/>
                  </a:lnTo>
                  <a:lnTo>
                    <a:pt x="10029" y="9130"/>
                  </a:lnTo>
                  <a:lnTo>
                    <a:pt x="9484" y="8940"/>
                  </a:lnTo>
                  <a:lnTo>
                    <a:pt x="8912" y="8722"/>
                  </a:lnTo>
                  <a:lnTo>
                    <a:pt x="8367" y="8504"/>
                  </a:lnTo>
                  <a:lnTo>
                    <a:pt x="7822" y="8258"/>
                  </a:lnTo>
                  <a:lnTo>
                    <a:pt x="7304" y="7986"/>
                  </a:lnTo>
                  <a:lnTo>
                    <a:pt x="6786" y="7713"/>
                  </a:lnTo>
                  <a:lnTo>
                    <a:pt x="6268" y="7441"/>
                  </a:lnTo>
                  <a:lnTo>
                    <a:pt x="5751" y="7114"/>
                  </a:lnTo>
                  <a:lnTo>
                    <a:pt x="5260" y="6814"/>
                  </a:lnTo>
                  <a:lnTo>
                    <a:pt x="4769" y="6460"/>
                  </a:lnTo>
                  <a:lnTo>
                    <a:pt x="4306" y="6105"/>
                  </a:lnTo>
                  <a:lnTo>
                    <a:pt x="3843" y="5751"/>
                  </a:lnTo>
                  <a:lnTo>
                    <a:pt x="3379" y="5369"/>
                  </a:lnTo>
                  <a:lnTo>
                    <a:pt x="2943" y="4961"/>
                  </a:lnTo>
                  <a:lnTo>
                    <a:pt x="2507" y="4552"/>
                  </a:lnTo>
                  <a:lnTo>
                    <a:pt x="2099" y="4143"/>
                  </a:lnTo>
                  <a:lnTo>
                    <a:pt x="1717" y="3707"/>
                  </a:lnTo>
                  <a:lnTo>
                    <a:pt x="1335" y="3271"/>
                  </a:lnTo>
                  <a:lnTo>
                    <a:pt x="954" y="2808"/>
                  </a:lnTo>
                  <a:lnTo>
                    <a:pt x="600" y="2344"/>
                  </a:lnTo>
                  <a:lnTo>
                    <a:pt x="600" y="2344"/>
                  </a:lnTo>
                  <a:lnTo>
                    <a:pt x="654" y="3080"/>
                  </a:lnTo>
                  <a:lnTo>
                    <a:pt x="681" y="3816"/>
                  </a:lnTo>
                  <a:lnTo>
                    <a:pt x="654" y="4552"/>
                  </a:lnTo>
                  <a:lnTo>
                    <a:pt x="600" y="5288"/>
                  </a:lnTo>
                  <a:lnTo>
                    <a:pt x="518" y="5996"/>
                  </a:lnTo>
                  <a:lnTo>
                    <a:pt x="382" y="6678"/>
                  </a:lnTo>
                  <a:lnTo>
                    <a:pt x="191" y="7359"/>
                  </a:lnTo>
                  <a:lnTo>
                    <a:pt x="0" y="8040"/>
                  </a:lnTo>
                  <a:lnTo>
                    <a:pt x="0" y="8040"/>
                  </a:lnTo>
                  <a:lnTo>
                    <a:pt x="545" y="8476"/>
                  </a:lnTo>
                  <a:lnTo>
                    <a:pt x="1090" y="8885"/>
                  </a:lnTo>
                  <a:lnTo>
                    <a:pt x="1635" y="9294"/>
                  </a:lnTo>
                  <a:lnTo>
                    <a:pt x="2208" y="9675"/>
                  </a:lnTo>
                  <a:lnTo>
                    <a:pt x="2208" y="9675"/>
                  </a:lnTo>
                  <a:lnTo>
                    <a:pt x="2289" y="9675"/>
                  </a:lnTo>
                  <a:lnTo>
                    <a:pt x="2371" y="9703"/>
                  </a:lnTo>
                  <a:lnTo>
                    <a:pt x="2426" y="9757"/>
                  </a:lnTo>
                  <a:lnTo>
                    <a:pt x="2480" y="9812"/>
                  </a:lnTo>
                  <a:lnTo>
                    <a:pt x="2480" y="9812"/>
                  </a:lnTo>
                  <a:lnTo>
                    <a:pt x="3298" y="10302"/>
                  </a:lnTo>
                  <a:lnTo>
                    <a:pt x="4170" y="10766"/>
                  </a:lnTo>
                  <a:lnTo>
                    <a:pt x="5042" y="11174"/>
                  </a:lnTo>
                  <a:lnTo>
                    <a:pt x="5914" y="11556"/>
                  </a:lnTo>
                  <a:lnTo>
                    <a:pt x="6813" y="11883"/>
                  </a:lnTo>
                  <a:lnTo>
                    <a:pt x="7740" y="12183"/>
                  </a:lnTo>
                  <a:lnTo>
                    <a:pt x="8667" y="12455"/>
                  </a:lnTo>
                  <a:lnTo>
                    <a:pt x="9620" y="12673"/>
                  </a:lnTo>
                  <a:lnTo>
                    <a:pt x="10574" y="12864"/>
                  </a:lnTo>
                  <a:lnTo>
                    <a:pt x="11528" y="13000"/>
                  </a:lnTo>
                  <a:lnTo>
                    <a:pt x="12482" y="13082"/>
                  </a:lnTo>
                  <a:lnTo>
                    <a:pt x="13463" y="13137"/>
                  </a:lnTo>
                  <a:lnTo>
                    <a:pt x="14417" y="13164"/>
                  </a:lnTo>
                  <a:lnTo>
                    <a:pt x="15398" y="13137"/>
                  </a:lnTo>
                  <a:lnTo>
                    <a:pt x="16352" y="13055"/>
                  </a:lnTo>
                  <a:lnTo>
                    <a:pt x="17333" y="129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69"/>
            <p:cNvSpPr/>
            <p:nvPr/>
          </p:nvSpPr>
          <p:spPr>
            <a:xfrm>
              <a:off x="1318253" y="6332610"/>
              <a:ext cx="89950" cy="66800"/>
            </a:xfrm>
            <a:custGeom>
              <a:avLst/>
              <a:gdLst/>
              <a:ahLst/>
              <a:cxnLst/>
              <a:rect l="l" t="t" r="r" b="b"/>
              <a:pathLst>
                <a:path w="3598" h="2672" fill="none" extrusionOk="0">
                  <a:moveTo>
                    <a:pt x="3434" y="1935"/>
                  </a:moveTo>
                  <a:lnTo>
                    <a:pt x="3434" y="1935"/>
                  </a:lnTo>
                  <a:lnTo>
                    <a:pt x="3489" y="1663"/>
                  </a:lnTo>
                  <a:lnTo>
                    <a:pt x="3543" y="1417"/>
                  </a:lnTo>
                  <a:lnTo>
                    <a:pt x="3598" y="1172"/>
                  </a:lnTo>
                  <a:lnTo>
                    <a:pt x="3570" y="1036"/>
                  </a:lnTo>
                  <a:lnTo>
                    <a:pt x="3570" y="872"/>
                  </a:lnTo>
                  <a:lnTo>
                    <a:pt x="3570" y="872"/>
                  </a:lnTo>
                  <a:lnTo>
                    <a:pt x="3461" y="600"/>
                  </a:lnTo>
                  <a:lnTo>
                    <a:pt x="3325" y="382"/>
                  </a:lnTo>
                  <a:lnTo>
                    <a:pt x="3107" y="164"/>
                  </a:lnTo>
                  <a:lnTo>
                    <a:pt x="2889" y="27"/>
                  </a:lnTo>
                  <a:lnTo>
                    <a:pt x="2862" y="0"/>
                  </a:lnTo>
                  <a:lnTo>
                    <a:pt x="2862" y="0"/>
                  </a:lnTo>
                  <a:lnTo>
                    <a:pt x="2562" y="354"/>
                  </a:lnTo>
                  <a:lnTo>
                    <a:pt x="2208" y="682"/>
                  </a:lnTo>
                  <a:lnTo>
                    <a:pt x="1881" y="1009"/>
                  </a:lnTo>
                  <a:lnTo>
                    <a:pt x="1526" y="1336"/>
                  </a:lnTo>
                  <a:lnTo>
                    <a:pt x="1145" y="1635"/>
                  </a:lnTo>
                  <a:lnTo>
                    <a:pt x="763" y="1908"/>
                  </a:lnTo>
                  <a:lnTo>
                    <a:pt x="0" y="2453"/>
                  </a:lnTo>
                  <a:lnTo>
                    <a:pt x="0" y="2453"/>
                  </a:lnTo>
                  <a:lnTo>
                    <a:pt x="436" y="2562"/>
                  </a:lnTo>
                  <a:lnTo>
                    <a:pt x="872" y="2644"/>
                  </a:lnTo>
                  <a:lnTo>
                    <a:pt x="1308" y="2671"/>
                  </a:lnTo>
                  <a:lnTo>
                    <a:pt x="1772" y="2644"/>
                  </a:lnTo>
                  <a:lnTo>
                    <a:pt x="2208" y="2589"/>
                  </a:lnTo>
                  <a:lnTo>
                    <a:pt x="2644" y="2453"/>
                  </a:lnTo>
                  <a:lnTo>
                    <a:pt x="3053" y="2262"/>
                  </a:lnTo>
                  <a:lnTo>
                    <a:pt x="3434" y="2017"/>
                  </a:lnTo>
                  <a:lnTo>
                    <a:pt x="3434" y="2017"/>
                  </a:lnTo>
                  <a:lnTo>
                    <a:pt x="3434" y="19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69"/>
            <p:cNvSpPr/>
            <p:nvPr/>
          </p:nvSpPr>
          <p:spPr>
            <a:xfrm>
              <a:off x="770453" y="6133660"/>
              <a:ext cx="576425" cy="189425"/>
            </a:xfrm>
            <a:custGeom>
              <a:avLst/>
              <a:gdLst/>
              <a:ahLst/>
              <a:cxnLst/>
              <a:rect l="l" t="t" r="r" b="b"/>
              <a:pathLst>
                <a:path w="23057" h="7577" fill="none" extrusionOk="0">
                  <a:moveTo>
                    <a:pt x="22239" y="3461"/>
                  </a:moveTo>
                  <a:lnTo>
                    <a:pt x="22239" y="3461"/>
                  </a:lnTo>
                  <a:lnTo>
                    <a:pt x="22376" y="3162"/>
                  </a:lnTo>
                  <a:lnTo>
                    <a:pt x="22512" y="2807"/>
                  </a:lnTo>
                  <a:lnTo>
                    <a:pt x="22675" y="2371"/>
                  </a:lnTo>
                  <a:lnTo>
                    <a:pt x="22812" y="1935"/>
                  </a:lnTo>
                  <a:lnTo>
                    <a:pt x="22948" y="1445"/>
                  </a:lnTo>
                  <a:lnTo>
                    <a:pt x="23030" y="954"/>
                  </a:lnTo>
                  <a:lnTo>
                    <a:pt x="23057" y="464"/>
                  </a:lnTo>
                  <a:lnTo>
                    <a:pt x="23057" y="246"/>
                  </a:lnTo>
                  <a:lnTo>
                    <a:pt x="23030" y="0"/>
                  </a:lnTo>
                  <a:lnTo>
                    <a:pt x="23030" y="0"/>
                  </a:lnTo>
                  <a:lnTo>
                    <a:pt x="22975" y="300"/>
                  </a:lnTo>
                  <a:lnTo>
                    <a:pt x="22893" y="573"/>
                  </a:lnTo>
                  <a:lnTo>
                    <a:pt x="22784" y="845"/>
                  </a:lnTo>
                  <a:lnTo>
                    <a:pt x="22648" y="1118"/>
                  </a:lnTo>
                  <a:lnTo>
                    <a:pt x="22512" y="1390"/>
                  </a:lnTo>
                  <a:lnTo>
                    <a:pt x="22348" y="1635"/>
                  </a:lnTo>
                  <a:lnTo>
                    <a:pt x="22185" y="1881"/>
                  </a:lnTo>
                  <a:lnTo>
                    <a:pt x="21994" y="2126"/>
                  </a:lnTo>
                  <a:lnTo>
                    <a:pt x="21803" y="2344"/>
                  </a:lnTo>
                  <a:lnTo>
                    <a:pt x="21585" y="2562"/>
                  </a:lnTo>
                  <a:lnTo>
                    <a:pt x="21367" y="2753"/>
                  </a:lnTo>
                  <a:lnTo>
                    <a:pt x="21122" y="2944"/>
                  </a:lnTo>
                  <a:lnTo>
                    <a:pt x="20877" y="3107"/>
                  </a:lnTo>
                  <a:lnTo>
                    <a:pt x="20604" y="3271"/>
                  </a:lnTo>
                  <a:lnTo>
                    <a:pt x="20332" y="3407"/>
                  </a:lnTo>
                  <a:lnTo>
                    <a:pt x="20059" y="3543"/>
                  </a:lnTo>
                  <a:lnTo>
                    <a:pt x="20059" y="3543"/>
                  </a:lnTo>
                  <a:lnTo>
                    <a:pt x="19487" y="3734"/>
                  </a:lnTo>
                  <a:lnTo>
                    <a:pt x="18887" y="3870"/>
                  </a:lnTo>
                  <a:lnTo>
                    <a:pt x="18260" y="3952"/>
                  </a:lnTo>
                  <a:lnTo>
                    <a:pt x="17634" y="3979"/>
                  </a:lnTo>
                  <a:lnTo>
                    <a:pt x="17007" y="3979"/>
                  </a:lnTo>
                  <a:lnTo>
                    <a:pt x="16380" y="3897"/>
                  </a:lnTo>
                  <a:lnTo>
                    <a:pt x="15753" y="3788"/>
                  </a:lnTo>
                  <a:lnTo>
                    <a:pt x="15126" y="3625"/>
                  </a:lnTo>
                  <a:lnTo>
                    <a:pt x="14527" y="3407"/>
                  </a:lnTo>
                  <a:lnTo>
                    <a:pt x="13954" y="3162"/>
                  </a:lnTo>
                  <a:lnTo>
                    <a:pt x="13382" y="2862"/>
                  </a:lnTo>
                  <a:lnTo>
                    <a:pt x="12837" y="2535"/>
                  </a:lnTo>
                  <a:lnTo>
                    <a:pt x="12319" y="2153"/>
                  </a:lnTo>
                  <a:lnTo>
                    <a:pt x="11829" y="1772"/>
                  </a:lnTo>
                  <a:lnTo>
                    <a:pt x="11393" y="1336"/>
                  </a:lnTo>
                  <a:lnTo>
                    <a:pt x="11011" y="872"/>
                  </a:lnTo>
                  <a:lnTo>
                    <a:pt x="11011" y="872"/>
                  </a:lnTo>
                  <a:lnTo>
                    <a:pt x="10875" y="1118"/>
                  </a:lnTo>
                  <a:lnTo>
                    <a:pt x="10711" y="1336"/>
                  </a:lnTo>
                  <a:lnTo>
                    <a:pt x="10548" y="1526"/>
                  </a:lnTo>
                  <a:lnTo>
                    <a:pt x="10384" y="1717"/>
                  </a:lnTo>
                  <a:lnTo>
                    <a:pt x="10166" y="1881"/>
                  </a:lnTo>
                  <a:lnTo>
                    <a:pt x="9975" y="2044"/>
                  </a:lnTo>
                  <a:lnTo>
                    <a:pt x="9757" y="2181"/>
                  </a:lnTo>
                  <a:lnTo>
                    <a:pt x="9539" y="2290"/>
                  </a:lnTo>
                  <a:lnTo>
                    <a:pt x="9294" y="2399"/>
                  </a:lnTo>
                  <a:lnTo>
                    <a:pt x="9049" y="2480"/>
                  </a:lnTo>
                  <a:lnTo>
                    <a:pt x="8804" y="2562"/>
                  </a:lnTo>
                  <a:lnTo>
                    <a:pt x="8558" y="2617"/>
                  </a:lnTo>
                  <a:lnTo>
                    <a:pt x="8286" y="2644"/>
                  </a:lnTo>
                  <a:lnTo>
                    <a:pt x="8040" y="2671"/>
                  </a:lnTo>
                  <a:lnTo>
                    <a:pt x="7495" y="2644"/>
                  </a:lnTo>
                  <a:lnTo>
                    <a:pt x="6978" y="2589"/>
                  </a:lnTo>
                  <a:lnTo>
                    <a:pt x="6460" y="2453"/>
                  </a:lnTo>
                  <a:lnTo>
                    <a:pt x="6214" y="2344"/>
                  </a:lnTo>
                  <a:lnTo>
                    <a:pt x="5969" y="2235"/>
                  </a:lnTo>
                  <a:lnTo>
                    <a:pt x="5751" y="2126"/>
                  </a:lnTo>
                  <a:lnTo>
                    <a:pt x="5533" y="1990"/>
                  </a:lnTo>
                  <a:lnTo>
                    <a:pt x="5315" y="1826"/>
                  </a:lnTo>
                  <a:lnTo>
                    <a:pt x="5097" y="1663"/>
                  </a:lnTo>
                  <a:lnTo>
                    <a:pt x="4906" y="1499"/>
                  </a:lnTo>
                  <a:lnTo>
                    <a:pt x="4743" y="1281"/>
                  </a:lnTo>
                  <a:lnTo>
                    <a:pt x="4579" y="1090"/>
                  </a:lnTo>
                  <a:lnTo>
                    <a:pt x="4443" y="845"/>
                  </a:lnTo>
                  <a:lnTo>
                    <a:pt x="4307" y="627"/>
                  </a:lnTo>
                  <a:lnTo>
                    <a:pt x="4198" y="355"/>
                  </a:lnTo>
                  <a:lnTo>
                    <a:pt x="4198" y="355"/>
                  </a:lnTo>
                  <a:lnTo>
                    <a:pt x="3680" y="518"/>
                  </a:lnTo>
                  <a:lnTo>
                    <a:pt x="3162" y="654"/>
                  </a:lnTo>
                  <a:lnTo>
                    <a:pt x="2617" y="736"/>
                  </a:lnTo>
                  <a:lnTo>
                    <a:pt x="2072" y="763"/>
                  </a:lnTo>
                  <a:lnTo>
                    <a:pt x="1554" y="763"/>
                  </a:lnTo>
                  <a:lnTo>
                    <a:pt x="1009" y="736"/>
                  </a:lnTo>
                  <a:lnTo>
                    <a:pt x="491" y="627"/>
                  </a:lnTo>
                  <a:lnTo>
                    <a:pt x="1" y="491"/>
                  </a:lnTo>
                  <a:lnTo>
                    <a:pt x="1" y="491"/>
                  </a:lnTo>
                  <a:lnTo>
                    <a:pt x="546" y="1090"/>
                  </a:lnTo>
                  <a:lnTo>
                    <a:pt x="1118" y="1690"/>
                  </a:lnTo>
                  <a:lnTo>
                    <a:pt x="1718" y="2262"/>
                  </a:lnTo>
                  <a:lnTo>
                    <a:pt x="2317" y="2807"/>
                  </a:lnTo>
                  <a:lnTo>
                    <a:pt x="2944" y="3325"/>
                  </a:lnTo>
                  <a:lnTo>
                    <a:pt x="3598" y="3816"/>
                  </a:lnTo>
                  <a:lnTo>
                    <a:pt x="4252" y="4306"/>
                  </a:lnTo>
                  <a:lnTo>
                    <a:pt x="4961" y="4742"/>
                  </a:lnTo>
                  <a:lnTo>
                    <a:pt x="5642" y="5151"/>
                  </a:lnTo>
                  <a:lnTo>
                    <a:pt x="6351" y="5533"/>
                  </a:lnTo>
                  <a:lnTo>
                    <a:pt x="7087" y="5887"/>
                  </a:lnTo>
                  <a:lnTo>
                    <a:pt x="7850" y="6214"/>
                  </a:lnTo>
                  <a:lnTo>
                    <a:pt x="8613" y="6487"/>
                  </a:lnTo>
                  <a:lnTo>
                    <a:pt x="9403" y="6759"/>
                  </a:lnTo>
                  <a:lnTo>
                    <a:pt x="10193" y="6977"/>
                  </a:lnTo>
                  <a:lnTo>
                    <a:pt x="11011" y="7168"/>
                  </a:lnTo>
                  <a:lnTo>
                    <a:pt x="11011" y="7168"/>
                  </a:lnTo>
                  <a:lnTo>
                    <a:pt x="12047" y="7359"/>
                  </a:lnTo>
                  <a:lnTo>
                    <a:pt x="13110" y="7495"/>
                  </a:lnTo>
                  <a:lnTo>
                    <a:pt x="13627" y="7522"/>
                  </a:lnTo>
                  <a:lnTo>
                    <a:pt x="14172" y="7549"/>
                  </a:lnTo>
                  <a:lnTo>
                    <a:pt x="14745" y="7577"/>
                  </a:lnTo>
                  <a:lnTo>
                    <a:pt x="15290" y="7549"/>
                  </a:lnTo>
                  <a:lnTo>
                    <a:pt x="15835" y="7522"/>
                  </a:lnTo>
                  <a:lnTo>
                    <a:pt x="16353" y="7468"/>
                  </a:lnTo>
                  <a:lnTo>
                    <a:pt x="16898" y="7386"/>
                  </a:lnTo>
                  <a:lnTo>
                    <a:pt x="17416" y="7250"/>
                  </a:lnTo>
                  <a:lnTo>
                    <a:pt x="17933" y="7113"/>
                  </a:lnTo>
                  <a:lnTo>
                    <a:pt x="18424" y="6950"/>
                  </a:lnTo>
                  <a:lnTo>
                    <a:pt x="18914" y="6732"/>
                  </a:lnTo>
                  <a:lnTo>
                    <a:pt x="19378" y="6487"/>
                  </a:lnTo>
                  <a:lnTo>
                    <a:pt x="19378" y="6487"/>
                  </a:lnTo>
                  <a:lnTo>
                    <a:pt x="19814" y="6214"/>
                  </a:lnTo>
                  <a:lnTo>
                    <a:pt x="20250" y="5887"/>
                  </a:lnTo>
                  <a:lnTo>
                    <a:pt x="20659" y="5560"/>
                  </a:lnTo>
                  <a:lnTo>
                    <a:pt x="21013" y="5178"/>
                  </a:lnTo>
                  <a:lnTo>
                    <a:pt x="21367" y="4797"/>
                  </a:lnTo>
                  <a:lnTo>
                    <a:pt x="21694" y="4361"/>
                  </a:lnTo>
                  <a:lnTo>
                    <a:pt x="21967" y="3925"/>
                  </a:lnTo>
                  <a:lnTo>
                    <a:pt x="22239" y="34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69"/>
            <p:cNvSpPr/>
            <p:nvPr/>
          </p:nvSpPr>
          <p:spPr>
            <a:xfrm>
              <a:off x="-600372" y="4993785"/>
              <a:ext cx="1937725" cy="1056100"/>
            </a:xfrm>
            <a:custGeom>
              <a:avLst/>
              <a:gdLst/>
              <a:ahLst/>
              <a:cxnLst/>
              <a:rect l="l" t="t" r="r" b="b"/>
              <a:pathLst>
                <a:path w="77509" h="42244" fill="none" extrusionOk="0">
                  <a:moveTo>
                    <a:pt x="77290" y="36411"/>
                  </a:moveTo>
                  <a:lnTo>
                    <a:pt x="77290" y="36411"/>
                  </a:lnTo>
                  <a:lnTo>
                    <a:pt x="77427" y="35457"/>
                  </a:lnTo>
                  <a:lnTo>
                    <a:pt x="77481" y="34530"/>
                  </a:lnTo>
                  <a:lnTo>
                    <a:pt x="77508" y="33604"/>
                  </a:lnTo>
                  <a:lnTo>
                    <a:pt x="77508" y="32704"/>
                  </a:lnTo>
                  <a:lnTo>
                    <a:pt x="77427" y="31778"/>
                  </a:lnTo>
                  <a:lnTo>
                    <a:pt x="77345" y="30879"/>
                  </a:lnTo>
                  <a:lnTo>
                    <a:pt x="77209" y="29952"/>
                  </a:lnTo>
                  <a:lnTo>
                    <a:pt x="77018" y="29053"/>
                  </a:lnTo>
                  <a:lnTo>
                    <a:pt x="76827" y="28153"/>
                  </a:lnTo>
                  <a:lnTo>
                    <a:pt x="76582" y="27254"/>
                  </a:lnTo>
                  <a:lnTo>
                    <a:pt x="76309" y="26382"/>
                  </a:lnTo>
                  <a:lnTo>
                    <a:pt x="76037" y="25482"/>
                  </a:lnTo>
                  <a:lnTo>
                    <a:pt x="75737" y="24610"/>
                  </a:lnTo>
                  <a:lnTo>
                    <a:pt x="75410" y="23738"/>
                  </a:lnTo>
                  <a:lnTo>
                    <a:pt x="74729" y="22021"/>
                  </a:lnTo>
                  <a:lnTo>
                    <a:pt x="74729" y="22021"/>
                  </a:lnTo>
                  <a:lnTo>
                    <a:pt x="73993" y="20359"/>
                  </a:lnTo>
                  <a:lnTo>
                    <a:pt x="73230" y="18696"/>
                  </a:lnTo>
                  <a:lnTo>
                    <a:pt x="72821" y="17879"/>
                  </a:lnTo>
                  <a:lnTo>
                    <a:pt x="72412" y="17061"/>
                  </a:lnTo>
                  <a:lnTo>
                    <a:pt x="71976" y="16271"/>
                  </a:lnTo>
                  <a:lnTo>
                    <a:pt x="71540" y="15480"/>
                  </a:lnTo>
                  <a:lnTo>
                    <a:pt x="71049" y="14690"/>
                  </a:lnTo>
                  <a:lnTo>
                    <a:pt x="70559" y="13927"/>
                  </a:lnTo>
                  <a:lnTo>
                    <a:pt x="70068" y="13191"/>
                  </a:lnTo>
                  <a:lnTo>
                    <a:pt x="69523" y="12455"/>
                  </a:lnTo>
                  <a:lnTo>
                    <a:pt x="68978" y="11720"/>
                  </a:lnTo>
                  <a:lnTo>
                    <a:pt x="68379" y="11038"/>
                  </a:lnTo>
                  <a:lnTo>
                    <a:pt x="67779" y="10357"/>
                  </a:lnTo>
                  <a:lnTo>
                    <a:pt x="67152" y="9676"/>
                  </a:lnTo>
                  <a:lnTo>
                    <a:pt x="67152" y="9676"/>
                  </a:lnTo>
                  <a:lnTo>
                    <a:pt x="66634" y="9158"/>
                  </a:lnTo>
                  <a:lnTo>
                    <a:pt x="66089" y="8640"/>
                  </a:lnTo>
                  <a:lnTo>
                    <a:pt x="65517" y="8149"/>
                  </a:lnTo>
                  <a:lnTo>
                    <a:pt x="64945" y="7659"/>
                  </a:lnTo>
                  <a:lnTo>
                    <a:pt x="64372" y="7223"/>
                  </a:lnTo>
                  <a:lnTo>
                    <a:pt x="63800" y="6759"/>
                  </a:lnTo>
                  <a:lnTo>
                    <a:pt x="63200" y="6323"/>
                  </a:lnTo>
                  <a:lnTo>
                    <a:pt x="62601" y="5915"/>
                  </a:lnTo>
                  <a:lnTo>
                    <a:pt x="61974" y="5506"/>
                  </a:lnTo>
                  <a:lnTo>
                    <a:pt x="61347" y="5124"/>
                  </a:lnTo>
                  <a:lnTo>
                    <a:pt x="60720" y="4770"/>
                  </a:lnTo>
                  <a:lnTo>
                    <a:pt x="60094" y="4416"/>
                  </a:lnTo>
                  <a:lnTo>
                    <a:pt x="59440" y="4061"/>
                  </a:lnTo>
                  <a:lnTo>
                    <a:pt x="58785" y="3762"/>
                  </a:lnTo>
                  <a:lnTo>
                    <a:pt x="57450" y="3135"/>
                  </a:lnTo>
                  <a:lnTo>
                    <a:pt x="56115" y="2590"/>
                  </a:lnTo>
                  <a:lnTo>
                    <a:pt x="54725" y="2099"/>
                  </a:lnTo>
                  <a:lnTo>
                    <a:pt x="53308" y="1663"/>
                  </a:lnTo>
                  <a:lnTo>
                    <a:pt x="51890" y="1282"/>
                  </a:lnTo>
                  <a:lnTo>
                    <a:pt x="50446" y="954"/>
                  </a:lnTo>
                  <a:lnTo>
                    <a:pt x="49002" y="682"/>
                  </a:lnTo>
                  <a:lnTo>
                    <a:pt x="47530" y="437"/>
                  </a:lnTo>
                  <a:lnTo>
                    <a:pt x="46031" y="273"/>
                  </a:lnTo>
                  <a:lnTo>
                    <a:pt x="44559" y="137"/>
                  </a:lnTo>
                  <a:lnTo>
                    <a:pt x="43060" y="55"/>
                  </a:lnTo>
                  <a:lnTo>
                    <a:pt x="41561" y="1"/>
                  </a:lnTo>
                  <a:lnTo>
                    <a:pt x="40063" y="28"/>
                  </a:lnTo>
                  <a:lnTo>
                    <a:pt x="38536" y="55"/>
                  </a:lnTo>
                  <a:lnTo>
                    <a:pt x="37037" y="137"/>
                  </a:lnTo>
                  <a:lnTo>
                    <a:pt x="35538" y="273"/>
                  </a:lnTo>
                  <a:lnTo>
                    <a:pt x="34067" y="437"/>
                  </a:lnTo>
                  <a:lnTo>
                    <a:pt x="32568" y="655"/>
                  </a:lnTo>
                  <a:lnTo>
                    <a:pt x="31096" y="900"/>
                  </a:lnTo>
                  <a:lnTo>
                    <a:pt x="29652" y="1173"/>
                  </a:lnTo>
                  <a:lnTo>
                    <a:pt x="28207" y="1500"/>
                  </a:lnTo>
                  <a:lnTo>
                    <a:pt x="26790" y="1827"/>
                  </a:lnTo>
                  <a:lnTo>
                    <a:pt x="25373" y="2208"/>
                  </a:lnTo>
                  <a:lnTo>
                    <a:pt x="24010" y="2617"/>
                  </a:lnTo>
                  <a:lnTo>
                    <a:pt x="22648" y="3080"/>
                  </a:lnTo>
                  <a:lnTo>
                    <a:pt x="22648" y="3080"/>
                  </a:lnTo>
                  <a:lnTo>
                    <a:pt x="21449" y="3489"/>
                  </a:lnTo>
                  <a:lnTo>
                    <a:pt x="20277" y="3952"/>
                  </a:lnTo>
                  <a:lnTo>
                    <a:pt x="19105" y="4416"/>
                  </a:lnTo>
                  <a:lnTo>
                    <a:pt x="17960" y="4961"/>
                  </a:lnTo>
                  <a:lnTo>
                    <a:pt x="16816" y="5506"/>
                  </a:lnTo>
                  <a:lnTo>
                    <a:pt x="15698" y="6078"/>
                  </a:lnTo>
                  <a:lnTo>
                    <a:pt x="14581" y="6705"/>
                  </a:lnTo>
                  <a:lnTo>
                    <a:pt x="13491" y="7359"/>
                  </a:lnTo>
                  <a:lnTo>
                    <a:pt x="12455" y="8068"/>
                  </a:lnTo>
                  <a:lnTo>
                    <a:pt x="11419" y="8803"/>
                  </a:lnTo>
                  <a:lnTo>
                    <a:pt x="10411" y="9567"/>
                  </a:lnTo>
                  <a:lnTo>
                    <a:pt x="9430" y="10384"/>
                  </a:lnTo>
                  <a:lnTo>
                    <a:pt x="8503" y="11229"/>
                  </a:lnTo>
                  <a:lnTo>
                    <a:pt x="7604" y="12101"/>
                  </a:lnTo>
                  <a:lnTo>
                    <a:pt x="6732" y="13028"/>
                  </a:lnTo>
                  <a:lnTo>
                    <a:pt x="5887" y="13982"/>
                  </a:lnTo>
                  <a:lnTo>
                    <a:pt x="5887" y="13982"/>
                  </a:lnTo>
                  <a:lnTo>
                    <a:pt x="5424" y="14608"/>
                  </a:lnTo>
                  <a:lnTo>
                    <a:pt x="4960" y="15208"/>
                  </a:lnTo>
                  <a:lnTo>
                    <a:pt x="4497" y="15835"/>
                  </a:lnTo>
                  <a:lnTo>
                    <a:pt x="4088" y="16489"/>
                  </a:lnTo>
                  <a:lnTo>
                    <a:pt x="3680" y="17116"/>
                  </a:lnTo>
                  <a:lnTo>
                    <a:pt x="3325" y="17797"/>
                  </a:lnTo>
                  <a:lnTo>
                    <a:pt x="2944" y="18451"/>
                  </a:lnTo>
                  <a:lnTo>
                    <a:pt x="2617" y="19132"/>
                  </a:lnTo>
                  <a:lnTo>
                    <a:pt x="2290" y="19814"/>
                  </a:lnTo>
                  <a:lnTo>
                    <a:pt x="1990" y="20495"/>
                  </a:lnTo>
                  <a:lnTo>
                    <a:pt x="1717" y="21204"/>
                  </a:lnTo>
                  <a:lnTo>
                    <a:pt x="1472" y="21912"/>
                  </a:lnTo>
                  <a:lnTo>
                    <a:pt x="1227" y="22621"/>
                  </a:lnTo>
                  <a:lnTo>
                    <a:pt x="1009" y="23357"/>
                  </a:lnTo>
                  <a:lnTo>
                    <a:pt x="818" y="24065"/>
                  </a:lnTo>
                  <a:lnTo>
                    <a:pt x="654" y="24801"/>
                  </a:lnTo>
                  <a:lnTo>
                    <a:pt x="491" y="25537"/>
                  </a:lnTo>
                  <a:lnTo>
                    <a:pt x="355" y="26273"/>
                  </a:lnTo>
                  <a:lnTo>
                    <a:pt x="246" y="27036"/>
                  </a:lnTo>
                  <a:lnTo>
                    <a:pt x="164" y="27772"/>
                  </a:lnTo>
                  <a:lnTo>
                    <a:pt x="82" y="28535"/>
                  </a:lnTo>
                  <a:lnTo>
                    <a:pt x="28" y="29271"/>
                  </a:lnTo>
                  <a:lnTo>
                    <a:pt x="0" y="30034"/>
                  </a:lnTo>
                  <a:lnTo>
                    <a:pt x="0" y="30797"/>
                  </a:lnTo>
                  <a:lnTo>
                    <a:pt x="0" y="31560"/>
                  </a:lnTo>
                  <a:lnTo>
                    <a:pt x="28" y="32296"/>
                  </a:lnTo>
                  <a:lnTo>
                    <a:pt x="82" y="33059"/>
                  </a:lnTo>
                  <a:lnTo>
                    <a:pt x="164" y="33822"/>
                  </a:lnTo>
                  <a:lnTo>
                    <a:pt x="246" y="34585"/>
                  </a:lnTo>
                  <a:lnTo>
                    <a:pt x="355" y="35348"/>
                  </a:lnTo>
                  <a:lnTo>
                    <a:pt x="491" y="36084"/>
                  </a:lnTo>
                  <a:lnTo>
                    <a:pt x="627" y="36847"/>
                  </a:lnTo>
                  <a:lnTo>
                    <a:pt x="627" y="36847"/>
                  </a:lnTo>
                  <a:lnTo>
                    <a:pt x="627" y="36901"/>
                  </a:lnTo>
                  <a:lnTo>
                    <a:pt x="627" y="36901"/>
                  </a:lnTo>
                  <a:lnTo>
                    <a:pt x="2998" y="37637"/>
                  </a:lnTo>
                  <a:lnTo>
                    <a:pt x="5369" y="38319"/>
                  </a:lnTo>
                  <a:lnTo>
                    <a:pt x="7740" y="38945"/>
                  </a:lnTo>
                  <a:lnTo>
                    <a:pt x="10111" y="39545"/>
                  </a:lnTo>
                  <a:lnTo>
                    <a:pt x="12510" y="40090"/>
                  </a:lnTo>
                  <a:lnTo>
                    <a:pt x="13709" y="40335"/>
                  </a:lnTo>
                  <a:lnTo>
                    <a:pt x="14908" y="40553"/>
                  </a:lnTo>
                  <a:lnTo>
                    <a:pt x="16107" y="40771"/>
                  </a:lnTo>
                  <a:lnTo>
                    <a:pt x="17333" y="40962"/>
                  </a:lnTo>
                  <a:lnTo>
                    <a:pt x="18560" y="41153"/>
                  </a:lnTo>
                  <a:lnTo>
                    <a:pt x="19786" y="41317"/>
                  </a:lnTo>
                  <a:lnTo>
                    <a:pt x="19786" y="41317"/>
                  </a:lnTo>
                  <a:lnTo>
                    <a:pt x="22239" y="41589"/>
                  </a:lnTo>
                  <a:lnTo>
                    <a:pt x="24692" y="41807"/>
                  </a:lnTo>
                  <a:lnTo>
                    <a:pt x="27145" y="41971"/>
                  </a:lnTo>
                  <a:lnTo>
                    <a:pt x="29597" y="42107"/>
                  </a:lnTo>
                  <a:lnTo>
                    <a:pt x="32077" y="42189"/>
                  </a:lnTo>
                  <a:lnTo>
                    <a:pt x="34530" y="42243"/>
                  </a:lnTo>
                  <a:lnTo>
                    <a:pt x="36983" y="42243"/>
                  </a:lnTo>
                  <a:lnTo>
                    <a:pt x="39463" y="42216"/>
                  </a:lnTo>
                  <a:lnTo>
                    <a:pt x="39463" y="42216"/>
                  </a:lnTo>
                  <a:lnTo>
                    <a:pt x="41916" y="42161"/>
                  </a:lnTo>
                  <a:lnTo>
                    <a:pt x="44341" y="42107"/>
                  </a:lnTo>
                  <a:lnTo>
                    <a:pt x="46794" y="42025"/>
                  </a:lnTo>
                  <a:lnTo>
                    <a:pt x="49247" y="41916"/>
                  </a:lnTo>
                  <a:lnTo>
                    <a:pt x="51700" y="41780"/>
                  </a:lnTo>
                  <a:lnTo>
                    <a:pt x="54125" y="41644"/>
                  </a:lnTo>
                  <a:lnTo>
                    <a:pt x="59003" y="41289"/>
                  </a:lnTo>
                  <a:lnTo>
                    <a:pt x="59003" y="41289"/>
                  </a:lnTo>
                  <a:lnTo>
                    <a:pt x="60720" y="41153"/>
                  </a:lnTo>
                  <a:lnTo>
                    <a:pt x="60720" y="41153"/>
                  </a:lnTo>
                  <a:lnTo>
                    <a:pt x="60775" y="41098"/>
                  </a:lnTo>
                  <a:lnTo>
                    <a:pt x="60857" y="41044"/>
                  </a:lnTo>
                  <a:lnTo>
                    <a:pt x="60966" y="40989"/>
                  </a:lnTo>
                  <a:lnTo>
                    <a:pt x="61047" y="40962"/>
                  </a:lnTo>
                  <a:lnTo>
                    <a:pt x="61129" y="40962"/>
                  </a:lnTo>
                  <a:lnTo>
                    <a:pt x="61238" y="40989"/>
                  </a:lnTo>
                  <a:lnTo>
                    <a:pt x="61320" y="41017"/>
                  </a:lnTo>
                  <a:lnTo>
                    <a:pt x="61402" y="41098"/>
                  </a:lnTo>
                  <a:lnTo>
                    <a:pt x="61402" y="41098"/>
                  </a:lnTo>
                  <a:lnTo>
                    <a:pt x="63473" y="40880"/>
                  </a:lnTo>
                  <a:lnTo>
                    <a:pt x="64509" y="40717"/>
                  </a:lnTo>
                  <a:lnTo>
                    <a:pt x="65544" y="40581"/>
                  </a:lnTo>
                  <a:lnTo>
                    <a:pt x="66580" y="40390"/>
                  </a:lnTo>
                  <a:lnTo>
                    <a:pt x="67615" y="40199"/>
                  </a:lnTo>
                  <a:lnTo>
                    <a:pt x="68624" y="39954"/>
                  </a:lnTo>
                  <a:lnTo>
                    <a:pt x="69632" y="39709"/>
                  </a:lnTo>
                  <a:lnTo>
                    <a:pt x="70641" y="39409"/>
                  </a:lnTo>
                  <a:lnTo>
                    <a:pt x="71622" y="39109"/>
                  </a:lnTo>
                  <a:lnTo>
                    <a:pt x="72603" y="38755"/>
                  </a:lnTo>
                  <a:lnTo>
                    <a:pt x="73584" y="38373"/>
                  </a:lnTo>
                  <a:lnTo>
                    <a:pt x="74511" y="37937"/>
                  </a:lnTo>
                  <a:lnTo>
                    <a:pt x="75464" y="37474"/>
                  </a:lnTo>
                  <a:lnTo>
                    <a:pt x="76391" y="36956"/>
                  </a:lnTo>
                  <a:lnTo>
                    <a:pt x="77290" y="364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69"/>
            <p:cNvSpPr/>
            <p:nvPr/>
          </p:nvSpPr>
          <p:spPr>
            <a:xfrm>
              <a:off x="59828" y="6049160"/>
              <a:ext cx="858500" cy="262350"/>
            </a:xfrm>
            <a:custGeom>
              <a:avLst/>
              <a:gdLst/>
              <a:ahLst/>
              <a:cxnLst/>
              <a:rect l="l" t="t" r="r" b="b"/>
              <a:pathLst>
                <a:path w="34340" h="10494" fill="none" extrusionOk="0">
                  <a:moveTo>
                    <a:pt x="27254" y="2399"/>
                  </a:moveTo>
                  <a:lnTo>
                    <a:pt x="27254" y="2399"/>
                  </a:lnTo>
                  <a:lnTo>
                    <a:pt x="27472" y="2563"/>
                  </a:lnTo>
                  <a:lnTo>
                    <a:pt x="27690" y="2699"/>
                  </a:lnTo>
                  <a:lnTo>
                    <a:pt x="27935" y="2808"/>
                  </a:lnTo>
                  <a:lnTo>
                    <a:pt x="28180" y="2917"/>
                  </a:lnTo>
                  <a:lnTo>
                    <a:pt x="28453" y="3026"/>
                  </a:lnTo>
                  <a:lnTo>
                    <a:pt x="28726" y="3108"/>
                  </a:lnTo>
                  <a:lnTo>
                    <a:pt x="29325" y="3217"/>
                  </a:lnTo>
                  <a:lnTo>
                    <a:pt x="29897" y="3271"/>
                  </a:lnTo>
                  <a:lnTo>
                    <a:pt x="30524" y="3271"/>
                  </a:lnTo>
                  <a:lnTo>
                    <a:pt x="31124" y="3217"/>
                  </a:lnTo>
                  <a:lnTo>
                    <a:pt x="31696" y="3080"/>
                  </a:lnTo>
                  <a:lnTo>
                    <a:pt x="31996" y="2999"/>
                  </a:lnTo>
                  <a:lnTo>
                    <a:pt x="32268" y="2917"/>
                  </a:lnTo>
                  <a:lnTo>
                    <a:pt x="32514" y="2808"/>
                  </a:lnTo>
                  <a:lnTo>
                    <a:pt x="32786" y="2672"/>
                  </a:lnTo>
                  <a:lnTo>
                    <a:pt x="33032" y="2535"/>
                  </a:lnTo>
                  <a:lnTo>
                    <a:pt x="33250" y="2372"/>
                  </a:lnTo>
                  <a:lnTo>
                    <a:pt x="33440" y="2208"/>
                  </a:lnTo>
                  <a:lnTo>
                    <a:pt x="33631" y="2018"/>
                  </a:lnTo>
                  <a:lnTo>
                    <a:pt x="33822" y="1800"/>
                  </a:lnTo>
                  <a:lnTo>
                    <a:pt x="33958" y="1609"/>
                  </a:lnTo>
                  <a:lnTo>
                    <a:pt x="34094" y="1364"/>
                  </a:lnTo>
                  <a:lnTo>
                    <a:pt x="34203" y="1118"/>
                  </a:lnTo>
                  <a:lnTo>
                    <a:pt x="34258" y="846"/>
                  </a:lnTo>
                  <a:lnTo>
                    <a:pt x="34312" y="573"/>
                  </a:lnTo>
                  <a:lnTo>
                    <a:pt x="34340" y="301"/>
                  </a:lnTo>
                  <a:lnTo>
                    <a:pt x="34340" y="1"/>
                  </a:lnTo>
                  <a:lnTo>
                    <a:pt x="34340" y="1"/>
                  </a:lnTo>
                  <a:lnTo>
                    <a:pt x="34122" y="1"/>
                  </a:lnTo>
                  <a:lnTo>
                    <a:pt x="34122" y="1"/>
                  </a:lnTo>
                  <a:lnTo>
                    <a:pt x="31560" y="219"/>
                  </a:lnTo>
                  <a:lnTo>
                    <a:pt x="28971" y="410"/>
                  </a:lnTo>
                  <a:lnTo>
                    <a:pt x="26382" y="573"/>
                  </a:lnTo>
                  <a:lnTo>
                    <a:pt x="23793" y="709"/>
                  </a:lnTo>
                  <a:lnTo>
                    <a:pt x="21204" y="818"/>
                  </a:lnTo>
                  <a:lnTo>
                    <a:pt x="18642" y="927"/>
                  </a:lnTo>
                  <a:lnTo>
                    <a:pt x="16053" y="982"/>
                  </a:lnTo>
                  <a:lnTo>
                    <a:pt x="13464" y="1036"/>
                  </a:lnTo>
                  <a:lnTo>
                    <a:pt x="13464" y="1036"/>
                  </a:lnTo>
                  <a:lnTo>
                    <a:pt x="10793" y="1064"/>
                  </a:lnTo>
                  <a:lnTo>
                    <a:pt x="8095" y="1064"/>
                  </a:lnTo>
                  <a:lnTo>
                    <a:pt x="5397" y="1036"/>
                  </a:lnTo>
                  <a:lnTo>
                    <a:pt x="2671" y="955"/>
                  </a:lnTo>
                  <a:lnTo>
                    <a:pt x="2671" y="955"/>
                  </a:lnTo>
                  <a:lnTo>
                    <a:pt x="2590" y="1227"/>
                  </a:lnTo>
                  <a:lnTo>
                    <a:pt x="2481" y="1473"/>
                  </a:lnTo>
                  <a:lnTo>
                    <a:pt x="2372" y="1718"/>
                  </a:lnTo>
                  <a:lnTo>
                    <a:pt x="2235" y="1936"/>
                  </a:lnTo>
                  <a:lnTo>
                    <a:pt x="1963" y="2372"/>
                  </a:lnTo>
                  <a:lnTo>
                    <a:pt x="1636" y="2726"/>
                  </a:lnTo>
                  <a:lnTo>
                    <a:pt x="1282" y="3080"/>
                  </a:lnTo>
                  <a:lnTo>
                    <a:pt x="873" y="3353"/>
                  </a:lnTo>
                  <a:lnTo>
                    <a:pt x="464" y="3571"/>
                  </a:lnTo>
                  <a:lnTo>
                    <a:pt x="1" y="3762"/>
                  </a:lnTo>
                  <a:lnTo>
                    <a:pt x="1" y="3762"/>
                  </a:lnTo>
                  <a:lnTo>
                    <a:pt x="110" y="4062"/>
                  </a:lnTo>
                  <a:lnTo>
                    <a:pt x="219" y="4334"/>
                  </a:lnTo>
                  <a:lnTo>
                    <a:pt x="355" y="4607"/>
                  </a:lnTo>
                  <a:lnTo>
                    <a:pt x="518" y="4852"/>
                  </a:lnTo>
                  <a:lnTo>
                    <a:pt x="709" y="5070"/>
                  </a:lnTo>
                  <a:lnTo>
                    <a:pt x="955" y="5261"/>
                  </a:lnTo>
                  <a:lnTo>
                    <a:pt x="1227" y="5424"/>
                  </a:lnTo>
                  <a:lnTo>
                    <a:pt x="1527" y="5533"/>
                  </a:lnTo>
                  <a:lnTo>
                    <a:pt x="1527" y="5533"/>
                  </a:lnTo>
                  <a:lnTo>
                    <a:pt x="1854" y="5615"/>
                  </a:lnTo>
                  <a:lnTo>
                    <a:pt x="2181" y="5615"/>
                  </a:lnTo>
                  <a:lnTo>
                    <a:pt x="2508" y="5588"/>
                  </a:lnTo>
                  <a:lnTo>
                    <a:pt x="2808" y="5506"/>
                  </a:lnTo>
                  <a:lnTo>
                    <a:pt x="3108" y="5397"/>
                  </a:lnTo>
                  <a:lnTo>
                    <a:pt x="3407" y="5261"/>
                  </a:lnTo>
                  <a:lnTo>
                    <a:pt x="3980" y="4906"/>
                  </a:lnTo>
                  <a:lnTo>
                    <a:pt x="3980" y="4906"/>
                  </a:lnTo>
                  <a:lnTo>
                    <a:pt x="4034" y="4879"/>
                  </a:lnTo>
                  <a:lnTo>
                    <a:pt x="4116" y="4879"/>
                  </a:lnTo>
                  <a:lnTo>
                    <a:pt x="4252" y="4879"/>
                  </a:lnTo>
                  <a:lnTo>
                    <a:pt x="4252" y="4879"/>
                  </a:lnTo>
                  <a:lnTo>
                    <a:pt x="4334" y="4934"/>
                  </a:lnTo>
                  <a:lnTo>
                    <a:pt x="4416" y="4988"/>
                  </a:lnTo>
                  <a:lnTo>
                    <a:pt x="4470" y="5070"/>
                  </a:lnTo>
                  <a:lnTo>
                    <a:pt x="4497" y="5206"/>
                  </a:lnTo>
                  <a:lnTo>
                    <a:pt x="4497" y="5206"/>
                  </a:lnTo>
                  <a:lnTo>
                    <a:pt x="4497" y="5533"/>
                  </a:lnTo>
                  <a:lnTo>
                    <a:pt x="4525" y="5833"/>
                  </a:lnTo>
                  <a:lnTo>
                    <a:pt x="4552" y="6133"/>
                  </a:lnTo>
                  <a:lnTo>
                    <a:pt x="4606" y="6405"/>
                  </a:lnTo>
                  <a:lnTo>
                    <a:pt x="4688" y="6678"/>
                  </a:lnTo>
                  <a:lnTo>
                    <a:pt x="4770" y="6950"/>
                  </a:lnTo>
                  <a:lnTo>
                    <a:pt x="4852" y="7196"/>
                  </a:lnTo>
                  <a:lnTo>
                    <a:pt x="4961" y="7441"/>
                  </a:lnTo>
                  <a:lnTo>
                    <a:pt x="5233" y="7932"/>
                  </a:lnTo>
                  <a:lnTo>
                    <a:pt x="5533" y="8340"/>
                  </a:lnTo>
                  <a:lnTo>
                    <a:pt x="5887" y="8722"/>
                  </a:lnTo>
                  <a:lnTo>
                    <a:pt x="6296" y="9076"/>
                  </a:lnTo>
                  <a:lnTo>
                    <a:pt x="6732" y="9403"/>
                  </a:lnTo>
                  <a:lnTo>
                    <a:pt x="7196" y="9676"/>
                  </a:lnTo>
                  <a:lnTo>
                    <a:pt x="7686" y="9894"/>
                  </a:lnTo>
                  <a:lnTo>
                    <a:pt x="8204" y="10112"/>
                  </a:lnTo>
                  <a:lnTo>
                    <a:pt x="8749" y="10248"/>
                  </a:lnTo>
                  <a:lnTo>
                    <a:pt x="9321" y="10384"/>
                  </a:lnTo>
                  <a:lnTo>
                    <a:pt x="9866" y="10439"/>
                  </a:lnTo>
                  <a:lnTo>
                    <a:pt x="10439" y="10493"/>
                  </a:lnTo>
                  <a:lnTo>
                    <a:pt x="11038" y="10493"/>
                  </a:lnTo>
                  <a:lnTo>
                    <a:pt x="11611" y="10439"/>
                  </a:lnTo>
                  <a:lnTo>
                    <a:pt x="12156" y="10384"/>
                  </a:lnTo>
                  <a:lnTo>
                    <a:pt x="12728" y="10248"/>
                  </a:lnTo>
                  <a:lnTo>
                    <a:pt x="13273" y="10085"/>
                  </a:lnTo>
                  <a:lnTo>
                    <a:pt x="13791" y="9894"/>
                  </a:lnTo>
                  <a:lnTo>
                    <a:pt x="14281" y="9648"/>
                  </a:lnTo>
                  <a:lnTo>
                    <a:pt x="14772" y="9376"/>
                  </a:lnTo>
                  <a:lnTo>
                    <a:pt x="15208" y="9076"/>
                  </a:lnTo>
                  <a:lnTo>
                    <a:pt x="15617" y="8722"/>
                  </a:lnTo>
                  <a:lnTo>
                    <a:pt x="15971" y="8313"/>
                  </a:lnTo>
                  <a:lnTo>
                    <a:pt x="16298" y="7877"/>
                  </a:lnTo>
                  <a:lnTo>
                    <a:pt x="16571" y="7386"/>
                  </a:lnTo>
                  <a:lnTo>
                    <a:pt x="16680" y="7141"/>
                  </a:lnTo>
                  <a:lnTo>
                    <a:pt x="16789" y="6869"/>
                  </a:lnTo>
                  <a:lnTo>
                    <a:pt x="16870" y="6596"/>
                  </a:lnTo>
                  <a:lnTo>
                    <a:pt x="16925" y="6324"/>
                  </a:lnTo>
                  <a:lnTo>
                    <a:pt x="16979" y="6024"/>
                  </a:lnTo>
                  <a:lnTo>
                    <a:pt x="17034" y="5724"/>
                  </a:lnTo>
                  <a:lnTo>
                    <a:pt x="17034" y="5724"/>
                  </a:lnTo>
                  <a:lnTo>
                    <a:pt x="17061" y="5615"/>
                  </a:lnTo>
                  <a:lnTo>
                    <a:pt x="17088" y="5506"/>
                  </a:lnTo>
                  <a:lnTo>
                    <a:pt x="17143" y="5452"/>
                  </a:lnTo>
                  <a:lnTo>
                    <a:pt x="17225" y="5370"/>
                  </a:lnTo>
                  <a:lnTo>
                    <a:pt x="17361" y="5288"/>
                  </a:lnTo>
                  <a:lnTo>
                    <a:pt x="17552" y="5261"/>
                  </a:lnTo>
                  <a:lnTo>
                    <a:pt x="17715" y="5288"/>
                  </a:lnTo>
                  <a:lnTo>
                    <a:pt x="17797" y="5315"/>
                  </a:lnTo>
                  <a:lnTo>
                    <a:pt x="17852" y="5370"/>
                  </a:lnTo>
                  <a:lnTo>
                    <a:pt x="17906" y="5424"/>
                  </a:lnTo>
                  <a:lnTo>
                    <a:pt x="17961" y="5506"/>
                  </a:lnTo>
                  <a:lnTo>
                    <a:pt x="17988" y="5615"/>
                  </a:lnTo>
                  <a:lnTo>
                    <a:pt x="17988" y="5724"/>
                  </a:lnTo>
                  <a:lnTo>
                    <a:pt x="17988" y="5724"/>
                  </a:lnTo>
                  <a:lnTo>
                    <a:pt x="17961" y="5942"/>
                  </a:lnTo>
                  <a:lnTo>
                    <a:pt x="17961" y="5942"/>
                  </a:lnTo>
                  <a:lnTo>
                    <a:pt x="18260" y="6106"/>
                  </a:lnTo>
                  <a:lnTo>
                    <a:pt x="18560" y="6269"/>
                  </a:lnTo>
                  <a:lnTo>
                    <a:pt x="18887" y="6405"/>
                  </a:lnTo>
                  <a:lnTo>
                    <a:pt x="19214" y="6542"/>
                  </a:lnTo>
                  <a:lnTo>
                    <a:pt x="19568" y="6651"/>
                  </a:lnTo>
                  <a:lnTo>
                    <a:pt x="19923" y="6760"/>
                  </a:lnTo>
                  <a:lnTo>
                    <a:pt x="20631" y="6896"/>
                  </a:lnTo>
                  <a:lnTo>
                    <a:pt x="20986" y="6950"/>
                  </a:lnTo>
                  <a:lnTo>
                    <a:pt x="21340" y="6978"/>
                  </a:lnTo>
                  <a:lnTo>
                    <a:pt x="21721" y="7005"/>
                  </a:lnTo>
                  <a:lnTo>
                    <a:pt x="22076" y="7005"/>
                  </a:lnTo>
                  <a:lnTo>
                    <a:pt x="22430" y="6978"/>
                  </a:lnTo>
                  <a:lnTo>
                    <a:pt x="22784" y="6950"/>
                  </a:lnTo>
                  <a:lnTo>
                    <a:pt x="23111" y="6896"/>
                  </a:lnTo>
                  <a:lnTo>
                    <a:pt x="23466" y="6814"/>
                  </a:lnTo>
                  <a:lnTo>
                    <a:pt x="23793" y="6705"/>
                  </a:lnTo>
                  <a:lnTo>
                    <a:pt x="24092" y="6596"/>
                  </a:lnTo>
                  <a:lnTo>
                    <a:pt x="24392" y="6460"/>
                  </a:lnTo>
                  <a:lnTo>
                    <a:pt x="24692" y="6324"/>
                  </a:lnTo>
                  <a:lnTo>
                    <a:pt x="24937" y="6133"/>
                  </a:lnTo>
                  <a:lnTo>
                    <a:pt x="25210" y="5942"/>
                  </a:lnTo>
                  <a:lnTo>
                    <a:pt x="25428" y="5724"/>
                  </a:lnTo>
                  <a:lnTo>
                    <a:pt x="25646" y="5479"/>
                  </a:lnTo>
                  <a:lnTo>
                    <a:pt x="25809" y="5233"/>
                  </a:lnTo>
                  <a:lnTo>
                    <a:pt x="25973" y="4934"/>
                  </a:lnTo>
                  <a:lnTo>
                    <a:pt x="26109" y="4634"/>
                  </a:lnTo>
                  <a:lnTo>
                    <a:pt x="26218" y="4280"/>
                  </a:lnTo>
                  <a:lnTo>
                    <a:pt x="26300" y="3925"/>
                  </a:lnTo>
                  <a:lnTo>
                    <a:pt x="26354" y="3544"/>
                  </a:lnTo>
                  <a:lnTo>
                    <a:pt x="26354" y="3135"/>
                  </a:lnTo>
                  <a:lnTo>
                    <a:pt x="26327" y="2699"/>
                  </a:lnTo>
                  <a:lnTo>
                    <a:pt x="26327" y="2699"/>
                  </a:lnTo>
                  <a:lnTo>
                    <a:pt x="26327" y="2590"/>
                  </a:lnTo>
                  <a:lnTo>
                    <a:pt x="26382" y="2481"/>
                  </a:lnTo>
                  <a:lnTo>
                    <a:pt x="26436" y="2426"/>
                  </a:lnTo>
                  <a:lnTo>
                    <a:pt x="26491" y="2372"/>
                  </a:lnTo>
                  <a:lnTo>
                    <a:pt x="26600" y="2345"/>
                  </a:lnTo>
                  <a:lnTo>
                    <a:pt x="26682" y="2317"/>
                  </a:lnTo>
                  <a:lnTo>
                    <a:pt x="26791" y="2345"/>
                  </a:lnTo>
                  <a:lnTo>
                    <a:pt x="26872" y="2372"/>
                  </a:lnTo>
                  <a:lnTo>
                    <a:pt x="26872" y="2372"/>
                  </a:lnTo>
                  <a:lnTo>
                    <a:pt x="26981" y="2345"/>
                  </a:lnTo>
                  <a:lnTo>
                    <a:pt x="27063" y="2317"/>
                  </a:lnTo>
                  <a:lnTo>
                    <a:pt x="27145" y="2345"/>
                  </a:lnTo>
                  <a:lnTo>
                    <a:pt x="27254" y="23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69"/>
            <p:cNvSpPr/>
            <p:nvPr/>
          </p:nvSpPr>
          <p:spPr>
            <a:xfrm>
              <a:off x="758203" y="6357810"/>
              <a:ext cx="108350" cy="94050"/>
            </a:xfrm>
            <a:custGeom>
              <a:avLst/>
              <a:gdLst/>
              <a:ahLst/>
              <a:cxnLst/>
              <a:rect l="l" t="t" r="r" b="b"/>
              <a:pathLst>
                <a:path w="4334" h="3762" fill="none" extrusionOk="0">
                  <a:moveTo>
                    <a:pt x="4333" y="1799"/>
                  </a:moveTo>
                  <a:lnTo>
                    <a:pt x="4333" y="1799"/>
                  </a:lnTo>
                  <a:lnTo>
                    <a:pt x="3461" y="1390"/>
                  </a:lnTo>
                  <a:lnTo>
                    <a:pt x="2644" y="982"/>
                  </a:lnTo>
                  <a:lnTo>
                    <a:pt x="1853" y="491"/>
                  </a:lnTo>
                  <a:lnTo>
                    <a:pt x="1090" y="1"/>
                  </a:lnTo>
                  <a:lnTo>
                    <a:pt x="1090" y="1"/>
                  </a:lnTo>
                  <a:lnTo>
                    <a:pt x="818" y="137"/>
                  </a:lnTo>
                  <a:lnTo>
                    <a:pt x="600" y="328"/>
                  </a:lnTo>
                  <a:lnTo>
                    <a:pt x="409" y="518"/>
                  </a:lnTo>
                  <a:lnTo>
                    <a:pt x="273" y="709"/>
                  </a:lnTo>
                  <a:lnTo>
                    <a:pt x="164" y="927"/>
                  </a:lnTo>
                  <a:lnTo>
                    <a:pt x="55" y="1172"/>
                  </a:lnTo>
                  <a:lnTo>
                    <a:pt x="27" y="1418"/>
                  </a:lnTo>
                  <a:lnTo>
                    <a:pt x="0" y="1663"/>
                  </a:lnTo>
                  <a:lnTo>
                    <a:pt x="0" y="1908"/>
                  </a:lnTo>
                  <a:lnTo>
                    <a:pt x="27" y="2181"/>
                  </a:lnTo>
                  <a:lnTo>
                    <a:pt x="109" y="2426"/>
                  </a:lnTo>
                  <a:lnTo>
                    <a:pt x="191" y="2699"/>
                  </a:lnTo>
                  <a:lnTo>
                    <a:pt x="300" y="2944"/>
                  </a:lnTo>
                  <a:lnTo>
                    <a:pt x="463" y="3189"/>
                  </a:lnTo>
                  <a:lnTo>
                    <a:pt x="627" y="3434"/>
                  </a:lnTo>
                  <a:lnTo>
                    <a:pt x="818" y="3653"/>
                  </a:lnTo>
                  <a:lnTo>
                    <a:pt x="818" y="3653"/>
                  </a:lnTo>
                  <a:lnTo>
                    <a:pt x="845" y="3707"/>
                  </a:lnTo>
                  <a:lnTo>
                    <a:pt x="845" y="3762"/>
                  </a:lnTo>
                  <a:lnTo>
                    <a:pt x="845" y="3762"/>
                  </a:lnTo>
                  <a:lnTo>
                    <a:pt x="900" y="3762"/>
                  </a:lnTo>
                  <a:lnTo>
                    <a:pt x="900" y="3762"/>
                  </a:lnTo>
                  <a:lnTo>
                    <a:pt x="1199" y="3762"/>
                  </a:lnTo>
                  <a:lnTo>
                    <a:pt x="1472" y="3734"/>
                  </a:lnTo>
                  <a:lnTo>
                    <a:pt x="1717" y="3707"/>
                  </a:lnTo>
                  <a:lnTo>
                    <a:pt x="1962" y="3625"/>
                  </a:lnTo>
                  <a:lnTo>
                    <a:pt x="2208" y="3571"/>
                  </a:lnTo>
                  <a:lnTo>
                    <a:pt x="2453" y="3462"/>
                  </a:lnTo>
                  <a:lnTo>
                    <a:pt x="2671" y="3353"/>
                  </a:lnTo>
                  <a:lnTo>
                    <a:pt x="2889" y="3216"/>
                  </a:lnTo>
                  <a:lnTo>
                    <a:pt x="3298" y="2944"/>
                  </a:lnTo>
                  <a:lnTo>
                    <a:pt x="3652" y="2590"/>
                  </a:lnTo>
                  <a:lnTo>
                    <a:pt x="4006" y="2208"/>
                  </a:lnTo>
                  <a:lnTo>
                    <a:pt x="4333" y="17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69"/>
            <p:cNvSpPr/>
            <p:nvPr/>
          </p:nvSpPr>
          <p:spPr>
            <a:xfrm>
              <a:off x="691428" y="6314210"/>
              <a:ext cx="77700" cy="132875"/>
            </a:xfrm>
            <a:custGeom>
              <a:avLst/>
              <a:gdLst/>
              <a:ahLst/>
              <a:cxnLst/>
              <a:rect l="l" t="t" r="r" b="b"/>
              <a:pathLst>
                <a:path w="3108" h="5315" fill="none" extrusionOk="0">
                  <a:moveTo>
                    <a:pt x="3107" y="1254"/>
                  </a:moveTo>
                  <a:lnTo>
                    <a:pt x="3107" y="1254"/>
                  </a:lnTo>
                  <a:lnTo>
                    <a:pt x="2344" y="654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281" y="763"/>
                  </a:lnTo>
                  <a:lnTo>
                    <a:pt x="900" y="1472"/>
                  </a:lnTo>
                  <a:lnTo>
                    <a:pt x="464" y="2181"/>
                  </a:lnTo>
                  <a:lnTo>
                    <a:pt x="0" y="2835"/>
                  </a:lnTo>
                  <a:lnTo>
                    <a:pt x="28" y="2835"/>
                  </a:lnTo>
                  <a:lnTo>
                    <a:pt x="28" y="2835"/>
                  </a:lnTo>
                  <a:lnTo>
                    <a:pt x="218" y="3271"/>
                  </a:lnTo>
                  <a:lnTo>
                    <a:pt x="464" y="3652"/>
                  </a:lnTo>
                  <a:lnTo>
                    <a:pt x="736" y="4034"/>
                  </a:lnTo>
                  <a:lnTo>
                    <a:pt x="1036" y="4361"/>
                  </a:lnTo>
                  <a:lnTo>
                    <a:pt x="1390" y="4661"/>
                  </a:lnTo>
                  <a:lnTo>
                    <a:pt x="1745" y="4933"/>
                  </a:lnTo>
                  <a:lnTo>
                    <a:pt x="2153" y="5151"/>
                  </a:lnTo>
                  <a:lnTo>
                    <a:pt x="2562" y="5315"/>
                  </a:lnTo>
                  <a:lnTo>
                    <a:pt x="2562" y="5315"/>
                  </a:lnTo>
                  <a:lnTo>
                    <a:pt x="2371" y="5097"/>
                  </a:lnTo>
                  <a:lnTo>
                    <a:pt x="2181" y="4879"/>
                  </a:lnTo>
                  <a:lnTo>
                    <a:pt x="2072" y="4606"/>
                  </a:lnTo>
                  <a:lnTo>
                    <a:pt x="1963" y="4361"/>
                  </a:lnTo>
                  <a:lnTo>
                    <a:pt x="1881" y="4088"/>
                  </a:lnTo>
                  <a:lnTo>
                    <a:pt x="1854" y="3789"/>
                  </a:lnTo>
                  <a:lnTo>
                    <a:pt x="1854" y="3516"/>
                  </a:lnTo>
                  <a:lnTo>
                    <a:pt x="1881" y="3216"/>
                  </a:lnTo>
                  <a:lnTo>
                    <a:pt x="1935" y="2944"/>
                  </a:lnTo>
                  <a:lnTo>
                    <a:pt x="2044" y="2671"/>
                  </a:lnTo>
                  <a:lnTo>
                    <a:pt x="2153" y="2399"/>
                  </a:lnTo>
                  <a:lnTo>
                    <a:pt x="2290" y="2126"/>
                  </a:lnTo>
                  <a:lnTo>
                    <a:pt x="2453" y="1881"/>
                  </a:lnTo>
                  <a:lnTo>
                    <a:pt x="2644" y="1663"/>
                  </a:lnTo>
                  <a:lnTo>
                    <a:pt x="2862" y="1445"/>
                  </a:lnTo>
                  <a:lnTo>
                    <a:pt x="3107" y="12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69"/>
            <p:cNvSpPr/>
            <p:nvPr/>
          </p:nvSpPr>
          <p:spPr>
            <a:xfrm>
              <a:off x="13503" y="6184060"/>
              <a:ext cx="716775" cy="328450"/>
            </a:xfrm>
            <a:custGeom>
              <a:avLst/>
              <a:gdLst/>
              <a:ahLst/>
              <a:cxnLst/>
              <a:rect l="l" t="t" r="r" b="b"/>
              <a:pathLst>
                <a:path w="28671" h="13138" fill="none" extrusionOk="0">
                  <a:moveTo>
                    <a:pt x="28671" y="1"/>
                  </a:moveTo>
                  <a:lnTo>
                    <a:pt x="28671" y="1"/>
                  </a:lnTo>
                  <a:lnTo>
                    <a:pt x="28398" y="383"/>
                  </a:lnTo>
                  <a:lnTo>
                    <a:pt x="28071" y="764"/>
                  </a:lnTo>
                  <a:lnTo>
                    <a:pt x="27744" y="1091"/>
                  </a:lnTo>
                  <a:lnTo>
                    <a:pt x="27363" y="1418"/>
                  </a:lnTo>
                  <a:lnTo>
                    <a:pt x="26954" y="1691"/>
                  </a:lnTo>
                  <a:lnTo>
                    <a:pt x="26518" y="1936"/>
                  </a:lnTo>
                  <a:lnTo>
                    <a:pt x="26109" y="2127"/>
                  </a:lnTo>
                  <a:lnTo>
                    <a:pt x="25673" y="2318"/>
                  </a:lnTo>
                  <a:lnTo>
                    <a:pt x="25673" y="2318"/>
                  </a:lnTo>
                  <a:lnTo>
                    <a:pt x="25155" y="2454"/>
                  </a:lnTo>
                  <a:lnTo>
                    <a:pt x="24665" y="2536"/>
                  </a:lnTo>
                  <a:lnTo>
                    <a:pt x="24147" y="2617"/>
                  </a:lnTo>
                  <a:lnTo>
                    <a:pt x="23629" y="2617"/>
                  </a:lnTo>
                  <a:lnTo>
                    <a:pt x="23629" y="2617"/>
                  </a:lnTo>
                  <a:lnTo>
                    <a:pt x="23629" y="3026"/>
                  </a:lnTo>
                  <a:lnTo>
                    <a:pt x="23602" y="3408"/>
                  </a:lnTo>
                  <a:lnTo>
                    <a:pt x="23547" y="3789"/>
                  </a:lnTo>
                  <a:lnTo>
                    <a:pt x="23465" y="4171"/>
                  </a:lnTo>
                  <a:lnTo>
                    <a:pt x="23384" y="4525"/>
                  </a:lnTo>
                  <a:lnTo>
                    <a:pt x="23275" y="4879"/>
                  </a:lnTo>
                  <a:lnTo>
                    <a:pt x="23166" y="5234"/>
                  </a:lnTo>
                  <a:lnTo>
                    <a:pt x="23002" y="5561"/>
                  </a:lnTo>
                  <a:lnTo>
                    <a:pt x="22839" y="5888"/>
                  </a:lnTo>
                  <a:lnTo>
                    <a:pt x="22675" y="6215"/>
                  </a:lnTo>
                  <a:lnTo>
                    <a:pt x="22457" y="6515"/>
                  </a:lnTo>
                  <a:lnTo>
                    <a:pt x="22266" y="6814"/>
                  </a:lnTo>
                  <a:lnTo>
                    <a:pt x="22021" y="7114"/>
                  </a:lnTo>
                  <a:lnTo>
                    <a:pt x="21803" y="7387"/>
                  </a:lnTo>
                  <a:lnTo>
                    <a:pt x="21530" y="7632"/>
                  </a:lnTo>
                  <a:lnTo>
                    <a:pt x="21258" y="7904"/>
                  </a:lnTo>
                  <a:lnTo>
                    <a:pt x="20985" y="8150"/>
                  </a:lnTo>
                  <a:lnTo>
                    <a:pt x="20686" y="8368"/>
                  </a:lnTo>
                  <a:lnTo>
                    <a:pt x="20086" y="8804"/>
                  </a:lnTo>
                  <a:lnTo>
                    <a:pt x="19432" y="9158"/>
                  </a:lnTo>
                  <a:lnTo>
                    <a:pt x="18751" y="9485"/>
                  </a:lnTo>
                  <a:lnTo>
                    <a:pt x="18042" y="9758"/>
                  </a:lnTo>
                  <a:lnTo>
                    <a:pt x="17306" y="9976"/>
                  </a:lnTo>
                  <a:lnTo>
                    <a:pt x="16570" y="10112"/>
                  </a:lnTo>
                  <a:lnTo>
                    <a:pt x="15807" y="10194"/>
                  </a:lnTo>
                  <a:lnTo>
                    <a:pt x="15807" y="10194"/>
                  </a:lnTo>
                  <a:lnTo>
                    <a:pt x="14962" y="10248"/>
                  </a:lnTo>
                  <a:lnTo>
                    <a:pt x="14063" y="10221"/>
                  </a:lnTo>
                  <a:lnTo>
                    <a:pt x="13164" y="10166"/>
                  </a:lnTo>
                  <a:lnTo>
                    <a:pt x="12237" y="10057"/>
                  </a:lnTo>
                  <a:lnTo>
                    <a:pt x="11311" y="9867"/>
                  </a:lnTo>
                  <a:lnTo>
                    <a:pt x="10384" y="9649"/>
                  </a:lnTo>
                  <a:lnTo>
                    <a:pt x="9457" y="9376"/>
                  </a:lnTo>
                  <a:lnTo>
                    <a:pt x="8558" y="9049"/>
                  </a:lnTo>
                  <a:lnTo>
                    <a:pt x="7686" y="8668"/>
                  </a:lnTo>
                  <a:lnTo>
                    <a:pt x="6841" y="8259"/>
                  </a:lnTo>
                  <a:lnTo>
                    <a:pt x="6023" y="7768"/>
                  </a:lnTo>
                  <a:lnTo>
                    <a:pt x="5615" y="7523"/>
                  </a:lnTo>
                  <a:lnTo>
                    <a:pt x="5233" y="7250"/>
                  </a:lnTo>
                  <a:lnTo>
                    <a:pt x="4879" y="6978"/>
                  </a:lnTo>
                  <a:lnTo>
                    <a:pt x="4524" y="6678"/>
                  </a:lnTo>
                  <a:lnTo>
                    <a:pt x="4170" y="6378"/>
                  </a:lnTo>
                  <a:lnTo>
                    <a:pt x="3843" y="6078"/>
                  </a:lnTo>
                  <a:lnTo>
                    <a:pt x="3543" y="5751"/>
                  </a:lnTo>
                  <a:lnTo>
                    <a:pt x="3244" y="5424"/>
                  </a:lnTo>
                  <a:lnTo>
                    <a:pt x="2971" y="5070"/>
                  </a:lnTo>
                  <a:lnTo>
                    <a:pt x="2726" y="4716"/>
                  </a:lnTo>
                  <a:lnTo>
                    <a:pt x="2726" y="4716"/>
                  </a:lnTo>
                  <a:lnTo>
                    <a:pt x="2453" y="5070"/>
                  </a:lnTo>
                  <a:lnTo>
                    <a:pt x="2153" y="5452"/>
                  </a:lnTo>
                  <a:lnTo>
                    <a:pt x="1826" y="5779"/>
                  </a:lnTo>
                  <a:lnTo>
                    <a:pt x="1499" y="6133"/>
                  </a:lnTo>
                  <a:lnTo>
                    <a:pt x="1145" y="6460"/>
                  </a:lnTo>
                  <a:lnTo>
                    <a:pt x="764" y="6760"/>
                  </a:lnTo>
                  <a:lnTo>
                    <a:pt x="382" y="7060"/>
                  </a:lnTo>
                  <a:lnTo>
                    <a:pt x="0" y="7359"/>
                  </a:lnTo>
                  <a:lnTo>
                    <a:pt x="0" y="7359"/>
                  </a:lnTo>
                  <a:lnTo>
                    <a:pt x="954" y="8150"/>
                  </a:lnTo>
                  <a:lnTo>
                    <a:pt x="1935" y="8913"/>
                  </a:lnTo>
                  <a:lnTo>
                    <a:pt x="2971" y="9621"/>
                  </a:lnTo>
                  <a:lnTo>
                    <a:pt x="4034" y="10248"/>
                  </a:lnTo>
                  <a:lnTo>
                    <a:pt x="5124" y="10848"/>
                  </a:lnTo>
                  <a:lnTo>
                    <a:pt x="5669" y="11120"/>
                  </a:lnTo>
                  <a:lnTo>
                    <a:pt x="6241" y="11393"/>
                  </a:lnTo>
                  <a:lnTo>
                    <a:pt x="6814" y="11611"/>
                  </a:lnTo>
                  <a:lnTo>
                    <a:pt x="7386" y="11856"/>
                  </a:lnTo>
                  <a:lnTo>
                    <a:pt x="7958" y="12047"/>
                  </a:lnTo>
                  <a:lnTo>
                    <a:pt x="8531" y="12238"/>
                  </a:lnTo>
                  <a:lnTo>
                    <a:pt x="9130" y="12428"/>
                  </a:lnTo>
                  <a:lnTo>
                    <a:pt x="9730" y="12565"/>
                  </a:lnTo>
                  <a:lnTo>
                    <a:pt x="10329" y="12701"/>
                  </a:lnTo>
                  <a:lnTo>
                    <a:pt x="10929" y="12837"/>
                  </a:lnTo>
                  <a:lnTo>
                    <a:pt x="11529" y="12919"/>
                  </a:lnTo>
                  <a:lnTo>
                    <a:pt x="12128" y="13001"/>
                  </a:lnTo>
                  <a:lnTo>
                    <a:pt x="12755" y="13055"/>
                  </a:lnTo>
                  <a:lnTo>
                    <a:pt x="13355" y="13110"/>
                  </a:lnTo>
                  <a:lnTo>
                    <a:pt x="13981" y="13137"/>
                  </a:lnTo>
                  <a:lnTo>
                    <a:pt x="14581" y="13110"/>
                  </a:lnTo>
                  <a:lnTo>
                    <a:pt x="15208" y="13083"/>
                  </a:lnTo>
                  <a:lnTo>
                    <a:pt x="15835" y="13055"/>
                  </a:lnTo>
                  <a:lnTo>
                    <a:pt x="16461" y="12974"/>
                  </a:lnTo>
                  <a:lnTo>
                    <a:pt x="17088" y="12892"/>
                  </a:lnTo>
                  <a:lnTo>
                    <a:pt x="17688" y="12756"/>
                  </a:lnTo>
                  <a:lnTo>
                    <a:pt x="18315" y="12619"/>
                  </a:lnTo>
                  <a:lnTo>
                    <a:pt x="18315" y="12619"/>
                  </a:lnTo>
                  <a:lnTo>
                    <a:pt x="18887" y="12456"/>
                  </a:lnTo>
                  <a:lnTo>
                    <a:pt x="19459" y="12292"/>
                  </a:lnTo>
                  <a:lnTo>
                    <a:pt x="20004" y="12101"/>
                  </a:lnTo>
                  <a:lnTo>
                    <a:pt x="20549" y="11883"/>
                  </a:lnTo>
                  <a:lnTo>
                    <a:pt x="21067" y="11665"/>
                  </a:lnTo>
                  <a:lnTo>
                    <a:pt x="21558" y="11420"/>
                  </a:lnTo>
                  <a:lnTo>
                    <a:pt x="22048" y="11148"/>
                  </a:lnTo>
                  <a:lnTo>
                    <a:pt x="22539" y="10875"/>
                  </a:lnTo>
                  <a:lnTo>
                    <a:pt x="23002" y="10575"/>
                  </a:lnTo>
                  <a:lnTo>
                    <a:pt x="23438" y="10248"/>
                  </a:lnTo>
                  <a:lnTo>
                    <a:pt x="23874" y="9921"/>
                  </a:lnTo>
                  <a:lnTo>
                    <a:pt x="24283" y="9594"/>
                  </a:lnTo>
                  <a:lnTo>
                    <a:pt x="24692" y="9213"/>
                  </a:lnTo>
                  <a:lnTo>
                    <a:pt x="25073" y="8858"/>
                  </a:lnTo>
                  <a:lnTo>
                    <a:pt x="25428" y="8449"/>
                  </a:lnTo>
                  <a:lnTo>
                    <a:pt x="25782" y="8041"/>
                  </a:lnTo>
                  <a:lnTo>
                    <a:pt x="26109" y="7632"/>
                  </a:lnTo>
                  <a:lnTo>
                    <a:pt x="26409" y="7196"/>
                  </a:lnTo>
                  <a:lnTo>
                    <a:pt x="26709" y="6760"/>
                  </a:lnTo>
                  <a:lnTo>
                    <a:pt x="26981" y="6296"/>
                  </a:lnTo>
                  <a:lnTo>
                    <a:pt x="27226" y="5833"/>
                  </a:lnTo>
                  <a:lnTo>
                    <a:pt x="27472" y="5343"/>
                  </a:lnTo>
                  <a:lnTo>
                    <a:pt x="27690" y="4852"/>
                  </a:lnTo>
                  <a:lnTo>
                    <a:pt x="27880" y="4362"/>
                  </a:lnTo>
                  <a:lnTo>
                    <a:pt x="28044" y="3844"/>
                  </a:lnTo>
                  <a:lnTo>
                    <a:pt x="28207" y="3326"/>
                  </a:lnTo>
                  <a:lnTo>
                    <a:pt x="28344" y="2781"/>
                  </a:lnTo>
                  <a:lnTo>
                    <a:pt x="28453" y="2263"/>
                  </a:lnTo>
                  <a:lnTo>
                    <a:pt x="28535" y="1691"/>
                  </a:lnTo>
                  <a:lnTo>
                    <a:pt x="28616" y="1146"/>
                  </a:lnTo>
                  <a:lnTo>
                    <a:pt x="28644" y="573"/>
                  </a:lnTo>
                  <a:lnTo>
                    <a:pt x="2867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69"/>
            <p:cNvSpPr/>
            <p:nvPr/>
          </p:nvSpPr>
          <p:spPr>
            <a:xfrm>
              <a:off x="88453" y="6200435"/>
              <a:ext cx="492625" cy="216675"/>
            </a:xfrm>
            <a:custGeom>
              <a:avLst/>
              <a:gdLst/>
              <a:ahLst/>
              <a:cxnLst/>
              <a:rect l="l" t="t" r="r" b="b"/>
              <a:pathLst>
                <a:path w="19705" h="8667" fill="none" extrusionOk="0">
                  <a:moveTo>
                    <a:pt x="10874" y="8639"/>
                  </a:moveTo>
                  <a:lnTo>
                    <a:pt x="10874" y="8639"/>
                  </a:lnTo>
                  <a:lnTo>
                    <a:pt x="11665" y="8667"/>
                  </a:lnTo>
                  <a:lnTo>
                    <a:pt x="12482" y="8639"/>
                  </a:lnTo>
                  <a:lnTo>
                    <a:pt x="13273" y="8530"/>
                  </a:lnTo>
                  <a:lnTo>
                    <a:pt x="14036" y="8367"/>
                  </a:lnTo>
                  <a:lnTo>
                    <a:pt x="14799" y="8149"/>
                  </a:lnTo>
                  <a:lnTo>
                    <a:pt x="15180" y="8013"/>
                  </a:lnTo>
                  <a:lnTo>
                    <a:pt x="15535" y="7876"/>
                  </a:lnTo>
                  <a:lnTo>
                    <a:pt x="15889" y="7713"/>
                  </a:lnTo>
                  <a:lnTo>
                    <a:pt x="16216" y="7522"/>
                  </a:lnTo>
                  <a:lnTo>
                    <a:pt x="16570" y="7331"/>
                  </a:lnTo>
                  <a:lnTo>
                    <a:pt x="16870" y="7140"/>
                  </a:lnTo>
                  <a:lnTo>
                    <a:pt x="17197" y="6922"/>
                  </a:lnTo>
                  <a:lnTo>
                    <a:pt x="17470" y="6677"/>
                  </a:lnTo>
                  <a:lnTo>
                    <a:pt x="17769" y="6432"/>
                  </a:lnTo>
                  <a:lnTo>
                    <a:pt x="18042" y="6159"/>
                  </a:lnTo>
                  <a:lnTo>
                    <a:pt x="18287" y="5887"/>
                  </a:lnTo>
                  <a:lnTo>
                    <a:pt x="18505" y="5587"/>
                  </a:lnTo>
                  <a:lnTo>
                    <a:pt x="18723" y="5287"/>
                  </a:lnTo>
                  <a:lnTo>
                    <a:pt x="18914" y="4987"/>
                  </a:lnTo>
                  <a:lnTo>
                    <a:pt x="19105" y="4633"/>
                  </a:lnTo>
                  <a:lnTo>
                    <a:pt x="19268" y="4306"/>
                  </a:lnTo>
                  <a:lnTo>
                    <a:pt x="19377" y="3925"/>
                  </a:lnTo>
                  <a:lnTo>
                    <a:pt x="19514" y="3543"/>
                  </a:lnTo>
                  <a:lnTo>
                    <a:pt x="19595" y="3161"/>
                  </a:lnTo>
                  <a:lnTo>
                    <a:pt x="19650" y="2753"/>
                  </a:lnTo>
                  <a:lnTo>
                    <a:pt x="19677" y="2344"/>
                  </a:lnTo>
                  <a:lnTo>
                    <a:pt x="19704" y="1908"/>
                  </a:lnTo>
                  <a:lnTo>
                    <a:pt x="19704" y="1908"/>
                  </a:lnTo>
                  <a:lnTo>
                    <a:pt x="19296" y="1853"/>
                  </a:lnTo>
                  <a:lnTo>
                    <a:pt x="18887" y="1772"/>
                  </a:lnTo>
                  <a:lnTo>
                    <a:pt x="18505" y="1663"/>
                  </a:lnTo>
                  <a:lnTo>
                    <a:pt x="18124" y="1526"/>
                  </a:lnTo>
                  <a:lnTo>
                    <a:pt x="17742" y="1363"/>
                  </a:lnTo>
                  <a:lnTo>
                    <a:pt x="17388" y="1172"/>
                  </a:lnTo>
                  <a:lnTo>
                    <a:pt x="17034" y="954"/>
                  </a:lnTo>
                  <a:lnTo>
                    <a:pt x="16679" y="736"/>
                  </a:lnTo>
                  <a:lnTo>
                    <a:pt x="16679" y="736"/>
                  </a:lnTo>
                  <a:lnTo>
                    <a:pt x="16625" y="1036"/>
                  </a:lnTo>
                  <a:lnTo>
                    <a:pt x="16516" y="1335"/>
                  </a:lnTo>
                  <a:lnTo>
                    <a:pt x="16407" y="1608"/>
                  </a:lnTo>
                  <a:lnTo>
                    <a:pt x="16298" y="1881"/>
                  </a:lnTo>
                  <a:lnTo>
                    <a:pt x="16161" y="2153"/>
                  </a:lnTo>
                  <a:lnTo>
                    <a:pt x="15998" y="2398"/>
                  </a:lnTo>
                  <a:lnTo>
                    <a:pt x="15671" y="2862"/>
                  </a:lnTo>
                  <a:lnTo>
                    <a:pt x="15289" y="3298"/>
                  </a:lnTo>
                  <a:lnTo>
                    <a:pt x="14853" y="3679"/>
                  </a:lnTo>
                  <a:lnTo>
                    <a:pt x="14390" y="4034"/>
                  </a:lnTo>
                  <a:lnTo>
                    <a:pt x="13872" y="4333"/>
                  </a:lnTo>
                  <a:lnTo>
                    <a:pt x="13354" y="4606"/>
                  </a:lnTo>
                  <a:lnTo>
                    <a:pt x="12809" y="4851"/>
                  </a:lnTo>
                  <a:lnTo>
                    <a:pt x="12210" y="5042"/>
                  </a:lnTo>
                  <a:lnTo>
                    <a:pt x="11637" y="5178"/>
                  </a:lnTo>
                  <a:lnTo>
                    <a:pt x="11011" y="5287"/>
                  </a:lnTo>
                  <a:lnTo>
                    <a:pt x="10411" y="5369"/>
                  </a:lnTo>
                  <a:lnTo>
                    <a:pt x="9784" y="5396"/>
                  </a:lnTo>
                  <a:lnTo>
                    <a:pt x="9157" y="5396"/>
                  </a:lnTo>
                  <a:lnTo>
                    <a:pt x="8531" y="5342"/>
                  </a:lnTo>
                  <a:lnTo>
                    <a:pt x="7931" y="5260"/>
                  </a:lnTo>
                  <a:lnTo>
                    <a:pt x="7331" y="5124"/>
                  </a:lnTo>
                  <a:lnTo>
                    <a:pt x="6759" y="4960"/>
                  </a:lnTo>
                  <a:lnTo>
                    <a:pt x="6187" y="4742"/>
                  </a:lnTo>
                  <a:lnTo>
                    <a:pt x="5669" y="4497"/>
                  </a:lnTo>
                  <a:lnTo>
                    <a:pt x="5151" y="4224"/>
                  </a:lnTo>
                  <a:lnTo>
                    <a:pt x="4688" y="3897"/>
                  </a:lnTo>
                  <a:lnTo>
                    <a:pt x="4252" y="3543"/>
                  </a:lnTo>
                  <a:lnTo>
                    <a:pt x="3870" y="3161"/>
                  </a:lnTo>
                  <a:lnTo>
                    <a:pt x="3516" y="2725"/>
                  </a:lnTo>
                  <a:lnTo>
                    <a:pt x="3216" y="2262"/>
                  </a:lnTo>
                  <a:lnTo>
                    <a:pt x="3107" y="1990"/>
                  </a:lnTo>
                  <a:lnTo>
                    <a:pt x="2998" y="1744"/>
                  </a:lnTo>
                  <a:lnTo>
                    <a:pt x="2889" y="1472"/>
                  </a:lnTo>
                  <a:lnTo>
                    <a:pt x="2807" y="1199"/>
                  </a:lnTo>
                  <a:lnTo>
                    <a:pt x="2753" y="899"/>
                  </a:lnTo>
                  <a:lnTo>
                    <a:pt x="2698" y="600"/>
                  </a:lnTo>
                  <a:lnTo>
                    <a:pt x="2644" y="300"/>
                  </a:lnTo>
                  <a:lnTo>
                    <a:pt x="2644" y="0"/>
                  </a:lnTo>
                  <a:lnTo>
                    <a:pt x="2644" y="0"/>
                  </a:lnTo>
                  <a:lnTo>
                    <a:pt x="2453" y="109"/>
                  </a:lnTo>
                  <a:lnTo>
                    <a:pt x="2262" y="218"/>
                  </a:lnTo>
                  <a:lnTo>
                    <a:pt x="2072" y="300"/>
                  </a:lnTo>
                  <a:lnTo>
                    <a:pt x="1881" y="354"/>
                  </a:lnTo>
                  <a:lnTo>
                    <a:pt x="1663" y="409"/>
                  </a:lnTo>
                  <a:lnTo>
                    <a:pt x="1445" y="436"/>
                  </a:lnTo>
                  <a:lnTo>
                    <a:pt x="1227" y="436"/>
                  </a:lnTo>
                  <a:lnTo>
                    <a:pt x="1036" y="436"/>
                  </a:lnTo>
                  <a:lnTo>
                    <a:pt x="1036" y="436"/>
                  </a:lnTo>
                  <a:lnTo>
                    <a:pt x="981" y="872"/>
                  </a:lnTo>
                  <a:lnTo>
                    <a:pt x="927" y="1281"/>
                  </a:lnTo>
                  <a:lnTo>
                    <a:pt x="818" y="1690"/>
                  </a:lnTo>
                  <a:lnTo>
                    <a:pt x="709" y="2099"/>
                  </a:lnTo>
                  <a:lnTo>
                    <a:pt x="573" y="2507"/>
                  </a:lnTo>
                  <a:lnTo>
                    <a:pt x="409" y="2889"/>
                  </a:lnTo>
                  <a:lnTo>
                    <a:pt x="218" y="3243"/>
                  </a:lnTo>
                  <a:lnTo>
                    <a:pt x="0" y="3597"/>
                  </a:lnTo>
                  <a:lnTo>
                    <a:pt x="0" y="3597"/>
                  </a:lnTo>
                  <a:lnTo>
                    <a:pt x="518" y="4143"/>
                  </a:lnTo>
                  <a:lnTo>
                    <a:pt x="1090" y="4660"/>
                  </a:lnTo>
                  <a:lnTo>
                    <a:pt x="1663" y="5151"/>
                  </a:lnTo>
                  <a:lnTo>
                    <a:pt x="2290" y="5614"/>
                  </a:lnTo>
                  <a:lnTo>
                    <a:pt x="2916" y="6050"/>
                  </a:lnTo>
                  <a:lnTo>
                    <a:pt x="3598" y="6432"/>
                  </a:lnTo>
                  <a:lnTo>
                    <a:pt x="4252" y="6786"/>
                  </a:lnTo>
                  <a:lnTo>
                    <a:pt x="4960" y="7140"/>
                  </a:lnTo>
                  <a:lnTo>
                    <a:pt x="5669" y="7440"/>
                  </a:lnTo>
                  <a:lnTo>
                    <a:pt x="6405" y="7713"/>
                  </a:lnTo>
                  <a:lnTo>
                    <a:pt x="7141" y="7931"/>
                  </a:lnTo>
                  <a:lnTo>
                    <a:pt x="7876" y="8149"/>
                  </a:lnTo>
                  <a:lnTo>
                    <a:pt x="8640" y="8312"/>
                  </a:lnTo>
                  <a:lnTo>
                    <a:pt x="9375" y="8449"/>
                  </a:lnTo>
                  <a:lnTo>
                    <a:pt x="10138" y="8558"/>
                  </a:lnTo>
                  <a:lnTo>
                    <a:pt x="10874" y="86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69"/>
            <p:cNvSpPr/>
            <p:nvPr/>
          </p:nvSpPr>
          <p:spPr>
            <a:xfrm>
              <a:off x="409353" y="6697785"/>
              <a:ext cx="143775" cy="117225"/>
            </a:xfrm>
            <a:custGeom>
              <a:avLst/>
              <a:gdLst/>
              <a:ahLst/>
              <a:cxnLst/>
              <a:rect l="l" t="t" r="r" b="b"/>
              <a:pathLst>
                <a:path w="5751" h="4689" fill="none" extrusionOk="0">
                  <a:moveTo>
                    <a:pt x="5751" y="764"/>
                  </a:moveTo>
                  <a:lnTo>
                    <a:pt x="5751" y="764"/>
                  </a:lnTo>
                  <a:lnTo>
                    <a:pt x="5206" y="1"/>
                  </a:lnTo>
                  <a:lnTo>
                    <a:pt x="5206" y="1"/>
                  </a:lnTo>
                  <a:lnTo>
                    <a:pt x="2998" y="1173"/>
                  </a:lnTo>
                  <a:lnTo>
                    <a:pt x="1881" y="1745"/>
                  </a:lnTo>
                  <a:lnTo>
                    <a:pt x="736" y="2263"/>
                  </a:lnTo>
                  <a:lnTo>
                    <a:pt x="736" y="2263"/>
                  </a:lnTo>
                  <a:lnTo>
                    <a:pt x="627" y="2290"/>
                  </a:lnTo>
                  <a:lnTo>
                    <a:pt x="627" y="2290"/>
                  </a:lnTo>
                  <a:lnTo>
                    <a:pt x="627" y="2399"/>
                  </a:lnTo>
                  <a:lnTo>
                    <a:pt x="573" y="2508"/>
                  </a:lnTo>
                  <a:lnTo>
                    <a:pt x="518" y="2617"/>
                  </a:lnTo>
                  <a:lnTo>
                    <a:pt x="437" y="2699"/>
                  </a:lnTo>
                  <a:lnTo>
                    <a:pt x="328" y="2754"/>
                  </a:lnTo>
                  <a:lnTo>
                    <a:pt x="219" y="2808"/>
                  </a:lnTo>
                  <a:lnTo>
                    <a:pt x="110" y="2781"/>
                  </a:lnTo>
                  <a:lnTo>
                    <a:pt x="1" y="2754"/>
                  </a:lnTo>
                  <a:lnTo>
                    <a:pt x="1" y="2754"/>
                  </a:lnTo>
                  <a:lnTo>
                    <a:pt x="82" y="3244"/>
                  </a:lnTo>
                  <a:lnTo>
                    <a:pt x="164" y="3707"/>
                  </a:lnTo>
                  <a:lnTo>
                    <a:pt x="191" y="4198"/>
                  </a:lnTo>
                  <a:lnTo>
                    <a:pt x="164" y="4688"/>
                  </a:lnTo>
                  <a:lnTo>
                    <a:pt x="164" y="4688"/>
                  </a:lnTo>
                  <a:lnTo>
                    <a:pt x="1527" y="3653"/>
                  </a:lnTo>
                  <a:lnTo>
                    <a:pt x="2917" y="2672"/>
                  </a:lnTo>
                  <a:lnTo>
                    <a:pt x="4334" y="1691"/>
                  </a:lnTo>
                  <a:lnTo>
                    <a:pt x="5751" y="7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69"/>
            <p:cNvSpPr/>
            <p:nvPr/>
          </p:nvSpPr>
          <p:spPr>
            <a:xfrm>
              <a:off x="25078" y="6601735"/>
              <a:ext cx="368625" cy="209175"/>
            </a:xfrm>
            <a:custGeom>
              <a:avLst/>
              <a:gdLst/>
              <a:ahLst/>
              <a:cxnLst/>
              <a:rect l="l" t="t" r="r" b="b"/>
              <a:pathLst>
                <a:path w="14745" h="8367" fill="none" extrusionOk="0">
                  <a:moveTo>
                    <a:pt x="14745" y="8367"/>
                  </a:moveTo>
                  <a:lnTo>
                    <a:pt x="14745" y="8367"/>
                  </a:lnTo>
                  <a:lnTo>
                    <a:pt x="14745" y="7795"/>
                  </a:lnTo>
                  <a:lnTo>
                    <a:pt x="14663" y="7277"/>
                  </a:lnTo>
                  <a:lnTo>
                    <a:pt x="14581" y="6732"/>
                  </a:lnTo>
                  <a:lnTo>
                    <a:pt x="14418" y="6159"/>
                  </a:lnTo>
                  <a:lnTo>
                    <a:pt x="14418" y="6159"/>
                  </a:lnTo>
                  <a:lnTo>
                    <a:pt x="14390" y="6078"/>
                  </a:lnTo>
                  <a:lnTo>
                    <a:pt x="14418" y="5996"/>
                  </a:lnTo>
                  <a:lnTo>
                    <a:pt x="14418" y="5996"/>
                  </a:lnTo>
                  <a:lnTo>
                    <a:pt x="12728" y="4906"/>
                  </a:lnTo>
                  <a:lnTo>
                    <a:pt x="11883" y="4415"/>
                  </a:lnTo>
                  <a:lnTo>
                    <a:pt x="11011" y="3897"/>
                  </a:lnTo>
                  <a:lnTo>
                    <a:pt x="10139" y="3434"/>
                  </a:lnTo>
                  <a:lnTo>
                    <a:pt x="9267" y="2971"/>
                  </a:lnTo>
                  <a:lnTo>
                    <a:pt x="8340" y="2562"/>
                  </a:lnTo>
                  <a:lnTo>
                    <a:pt x="7414" y="2153"/>
                  </a:lnTo>
                  <a:lnTo>
                    <a:pt x="7414" y="2153"/>
                  </a:lnTo>
                  <a:lnTo>
                    <a:pt x="6514" y="1826"/>
                  </a:lnTo>
                  <a:lnTo>
                    <a:pt x="5588" y="1499"/>
                  </a:lnTo>
                  <a:lnTo>
                    <a:pt x="4688" y="1199"/>
                  </a:lnTo>
                  <a:lnTo>
                    <a:pt x="3762" y="954"/>
                  </a:lnTo>
                  <a:lnTo>
                    <a:pt x="1881" y="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92" y="1199"/>
                  </a:lnTo>
                  <a:lnTo>
                    <a:pt x="192" y="1199"/>
                  </a:lnTo>
                  <a:lnTo>
                    <a:pt x="1200" y="1445"/>
                  </a:lnTo>
                  <a:lnTo>
                    <a:pt x="2181" y="1717"/>
                  </a:lnTo>
                  <a:lnTo>
                    <a:pt x="3162" y="2017"/>
                  </a:lnTo>
                  <a:lnTo>
                    <a:pt x="4116" y="2371"/>
                  </a:lnTo>
                  <a:lnTo>
                    <a:pt x="5070" y="2726"/>
                  </a:lnTo>
                  <a:lnTo>
                    <a:pt x="5996" y="3134"/>
                  </a:lnTo>
                  <a:lnTo>
                    <a:pt x="6923" y="3543"/>
                  </a:lnTo>
                  <a:lnTo>
                    <a:pt x="7850" y="3979"/>
                  </a:lnTo>
                  <a:lnTo>
                    <a:pt x="8749" y="4470"/>
                  </a:lnTo>
                  <a:lnTo>
                    <a:pt x="9648" y="4960"/>
                  </a:lnTo>
                  <a:lnTo>
                    <a:pt x="10520" y="5478"/>
                  </a:lnTo>
                  <a:lnTo>
                    <a:pt x="11393" y="5996"/>
                  </a:lnTo>
                  <a:lnTo>
                    <a:pt x="12265" y="6568"/>
                  </a:lnTo>
                  <a:lnTo>
                    <a:pt x="13110" y="7141"/>
                  </a:lnTo>
                  <a:lnTo>
                    <a:pt x="13927" y="7740"/>
                  </a:lnTo>
                  <a:lnTo>
                    <a:pt x="14745" y="83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69"/>
            <p:cNvSpPr/>
            <p:nvPr/>
          </p:nvSpPr>
          <p:spPr>
            <a:xfrm>
              <a:off x="286028" y="6531560"/>
              <a:ext cx="109050" cy="55875"/>
            </a:xfrm>
            <a:custGeom>
              <a:avLst/>
              <a:gdLst/>
              <a:ahLst/>
              <a:cxnLst/>
              <a:rect l="l" t="t" r="r" b="b"/>
              <a:pathLst>
                <a:path w="4362" h="2235" fill="none" extrusionOk="0">
                  <a:moveTo>
                    <a:pt x="4361" y="218"/>
                  </a:moveTo>
                  <a:lnTo>
                    <a:pt x="4361" y="218"/>
                  </a:lnTo>
                  <a:lnTo>
                    <a:pt x="3326" y="245"/>
                  </a:lnTo>
                  <a:lnTo>
                    <a:pt x="2290" y="218"/>
                  </a:lnTo>
                  <a:lnTo>
                    <a:pt x="1227" y="136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110" y="245"/>
                  </a:lnTo>
                  <a:lnTo>
                    <a:pt x="28" y="518"/>
                  </a:lnTo>
                  <a:lnTo>
                    <a:pt x="1" y="763"/>
                  </a:lnTo>
                  <a:lnTo>
                    <a:pt x="1" y="1036"/>
                  </a:lnTo>
                  <a:lnTo>
                    <a:pt x="28" y="1308"/>
                  </a:lnTo>
                  <a:lnTo>
                    <a:pt x="110" y="1554"/>
                  </a:lnTo>
                  <a:lnTo>
                    <a:pt x="219" y="1799"/>
                  </a:lnTo>
                  <a:lnTo>
                    <a:pt x="328" y="2071"/>
                  </a:lnTo>
                  <a:lnTo>
                    <a:pt x="328" y="2071"/>
                  </a:lnTo>
                  <a:lnTo>
                    <a:pt x="355" y="2126"/>
                  </a:lnTo>
                  <a:lnTo>
                    <a:pt x="355" y="2126"/>
                  </a:lnTo>
                  <a:lnTo>
                    <a:pt x="628" y="2180"/>
                  </a:lnTo>
                  <a:lnTo>
                    <a:pt x="900" y="2235"/>
                  </a:lnTo>
                  <a:lnTo>
                    <a:pt x="1173" y="2235"/>
                  </a:lnTo>
                  <a:lnTo>
                    <a:pt x="1445" y="2235"/>
                  </a:lnTo>
                  <a:lnTo>
                    <a:pt x="1745" y="2180"/>
                  </a:lnTo>
                  <a:lnTo>
                    <a:pt x="2017" y="2126"/>
                  </a:lnTo>
                  <a:lnTo>
                    <a:pt x="2290" y="2071"/>
                  </a:lnTo>
                  <a:lnTo>
                    <a:pt x="2535" y="1962"/>
                  </a:lnTo>
                  <a:lnTo>
                    <a:pt x="2808" y="1826"/>
                  </a:lnTo>
                  <a:lnTo>
                    <a:pt x="3053" y="1663"/>
                  </a:lnTo>
                  <a:lnTo>
                    <a:pt x="3298" y="1499"/>
                  </a:lnTo>
                  <a:lnTo>
                    <a:pt x="3544" y="1308"/>
                  </a:lnTo>
                  <a:lnTo>
                    <a:pt x="3762" y="1063"/>
                  </a:lnTo>
                  <a:lnTo>
                    <a:pt x="3980" y="818"/>
                  </a:lnTo>
                  <a:lnTo>
                    <a:pt x="4170" y="518"/>
                  </a:lnTo>
                  <a:lnTo>
                    <a:pt x="4361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69"/>
            <p:cNvSpPr/>
            <p:nvPr/>
          </p:nvSpPr>
          <p:spPr>
            <a:xfrm>
              <a:off x="226078" y="6516560"/>
              <a:ext cx="50450" cy="61350"/>
            </a:xfrm>
            <a:custGeom>
              <a:avLst/>
              <a:gdLst/>
              <a:ahLst/>
              <a:cxnLst/>
              <a:rect l="l" t="t" r="r" b="b"/>
              <a:pathLst>
                <a:path w="2018" h="2454" fill="none" extrusionOk="0">
                  <a:moveTo>
                    <a:pt x="2017" y="2453"/>
                  </a:moveTo>
                  <a:lnTo>
                    <a:pt x="2017" y="2453"/>
                  </a:lnTo>
                  <a:lnTo>
                    <a:pt x="1908" y="2208"/>
                  </a:lnTo>
                  <a:lnTo>
                    <a:pt x="1826" y="1990"/>
                  </a:lnTo>
                  <a:lnTo>
                    <a:pt x="1772" y="1745"/>
                  </a:lnTo>
                  <a:lnTo>
                    <a:pt x="1745" y="1472"/>
                  </a:lnTo>
                  <a:lnTo>
                    <a:pt x="1745" y="1227"/>
                  </a:lnTo>
                  <a:lnTo>
                    <a:pt x="1772" y="982"/>
                  </a:lnTo>
                  <a:lnTo>
                    <a:pt x="1826" y="736"/>
                  </a:lnTo>
                  <a:lnTo>
                    <a:pt x="1908" y="491"/>
                  </a:lnTo>
                  <a:lnTo>
                    <a:pt x="1908" y="491"/>
                  </a:lnTo>
                  <a:lnTo>
                    <a:pt x="954" y="273"/>
                  </a:lnTo>
                  <a:lnTo>
                    <a:pt x="0" y="1"/>
                  </a:lnTo>
                  <a:lnTo>
                    <a:pt x="0" y="1"/>
                  </a:lnTo>
                  <a:lnTo>
                    <a:pt x="164" y="437"/>
                  </a:lnTo>
                  <a:lnTo>
                    <a:pt x="355" y="818"/>
                  </a:lnTo>
                  <a:lnTo>
                    <a:pt x="573" y="1172"/>
                  </a:lnTo>
                  <a:lnTo>
                    <a:pt x="818" y="1499"/>
                  </a:lnTo>
                  <a:lnTo>
                    <a:pt x="1091" y="1799"/>
                  </a:lnTo>
                  <a:lnTo>
                    <a:pt x="1390" y="2045"/>
                  </a:lnTo>
                  <a:lnTo>
                    <a:pt x="1690" y="2263"/>
                  </a:lnTo>
                  <a:lnTo>
                    <a:pt x="2017" y="24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69"/>
            <p:cNvSpPr/>
            <p:nvPr/>
          </p:nvSpPr>
          <p:spPr>
            <a:xfrm>
              <a:off x="-793197" y="5835235"/>
              <a:ext cx="896650" cy="417675"/>
            </a:xfrm>
            <a:custGeom>
              <a:avLst/>
              <a:gdLst/>
              <a:ahLst/>
              <a:cxnLst/>
              <a:rect l="l" t="t" r="r" b="b"/>
              <a:pathLst>
                <a:path w="35866" h="16707" fill="none" extrusionOk="0">
                  <a:moveTo>
                    <a:pt x="33795" y="11528"/>
                  </a:moveTo>
                  <a:lnTo>
                    <a:pt x="33795" y="11528"/>
                  </a:lnTo>
                  <a:lnTo>
                    <a:pt x="34122" y="11392"/>
                  </a:lnTo>
                  <a:lnTo>
                    <a:pt x="34449" y="11229"/>
                  </a:lnTo>
                  <a:lnTo>
                    <a:pt x="34749" y="11011"/>
                  </a:lnTo>
                  <a:lnTo>
                    <a:pt x="35021" y="10765"/>
                  </a:lnTo>
                  <a:lnTo>
                    <a:pt x="35294" y="10493"/>
                  </a:lnTo>
                  <a:lnTo>
                    <a:pt x="35512" y="10193"/>
                  </a:lnTo>
                  <a:lnTo>
                    <a:pt x="35702" y="9839"/>
                  </a:lnTo>
                  <a:lnTo>
                    <a:pt x="35866" y="9484"/>
                  </a:lnTo>
                  <a:lnTo>
                    <a:pt x="35866" y="9484"/>
                  </a:lnTo>
                  <a:lnTo>
                    <a:pt x="34040" y="9375"/>
                  </a:lnTo>
                  <a:lnTo>
                    <a:pt x="32214" y="9266"/>
                  </a:lnTo>
                  <a:lnTo>
                    <a:pt x="30388" y="9103"/>
                  </a:lnTo>
                  <a:lnTo>
                    <a:pt x="28562" y="8939"/>
                  </a:lnTo>
                  <a:lnTo>
                    <a:pt x="26763" y="8721"/>
                  </a:lnTo>
                  <a:lnTo>
                    <a:pt x="24937" y="8476"/>
                  </a:lnTo>
                  <a:lnTo>
                    <a:pt x="23139" y="8204"/>
                  </a:lnTo>
                  <a:lnTo>
                    <a:pt x="21367" y="7877"/>
                  </a:lnTo>
                  <a:lnTo>
                    <a:pt x="19568" y="7522"/>
                  </a:lnTo>
                  <a:lnTo>
                    <a:pt x="17797" y="7141"/>
                  </a:lnTo>
                  <a:lnTo>
                    <a:pt x="16053" y="6677"/>
                  </a:lnTo>
                  <a:lnTo>
                    <a:pt x="14309" y="6214"/>
                  </a:lnTo>
                  <a:lnTo>
                    <a:pt x="12592" y="5669"/>
                  </a:lnTo>
                  <a:lnTo>
                    <a:pt x="10875" y="5069"/>
                  </a:lnTo>
                  <a:lnTo>
                    <a:pt x="9212" y="4443"/>
                  </a:lnTo>
                  <a:lnTo>
                    <a:pt x="7550" y="3761"/>
                  </a:lnTo>
                  <a:lnTo>
                    <a:pt x="7550" y="3761"/>
                  </a:lnTo>
                  <a:lnTo>
                    <a:pt x="7468" y="3707"/>
                  </a:lnTo>
                  <a:lnTo>
                    <a:pt x="7414" y="3652"/>
                  </a:lnTo>
                  <a:lnTo>
                    <a:pt x="7386" y="3598"/>
                  </a:lnTo>
                  <a:lnTo>
                    <a:pt x="7359" y="3516"/>
                  </a:lnTo>
                  <a:lnTo>
                    <a:pt x="7386" y="3352"/>
                  </a:lnTo>
                  <a:lnTo>
                    <a:pt x="7468" y="3216"/>
                  </a:lnTo>
                  <a:lnTo>
                    <a:pt x="7468" y="3216"/>
                  </a:lnTo>
                  <a:lnTo>
                    <a:pt x="7305" y="2508"/>
                  </a:lnTo>
                  <a:lnTo>
                    <a:pt x="7141" y="1772"/>
                  </a:lnTo>
                  <a:lnTo>
                    <a:pt x="7032" y="1036"/>
                  </a:lnTo>
                  <a:lnTo>
                    <a:pt x="6923" y="300"/>
                  </a:lnTo>
                  <a:lnTo>
                    <a:pt x="6923" y="300"/>
                  </a:lnTo>
                  <a:lnTo>
                    <a:pt x="6460" y="191"/>
                  </a:lnTo>
                  <a:lnTo>
                    <a:pt x="6024" y="82"/>
                  </a:lnTo>
                  <a:lnTo>
                    <a:pt x="5560" y="28"/>
                  </a:lnTo>
                  <a:lnTo>
                    <a:pt x="5097" y="0"/>
                  </a:lnTo>
                  <a:lnTo>
                    <a:pt x="4879" y="28"/>
                  </a:lnTo>
                  <a:lnTo>
                    <a:pt x="4661" y="55"/>
                  </a:lnTo>
                  <a:lnTo>
                    <a:pt x="4443" y="109"/>
                  </a:lnTo>
                  <a:lnTo>
                    <a:pt x="4252" y="191"/>
                  </a:lnTo>
                  <a:lnTo>
                    <a:pt x="4034" y="273"/>
                  </a:lnTo>
                  <a:lnTo>
                    <a:pt x="3843" y="409"/>
                  </a:lnTo>
                  <a:lnTo>
                    <a:pt x="3653" y="545"/>
                  </a:lnTo>
                  <a:lnTo>
                    <a:pt x="3489" y="736"/>
                  </a:lnTo>
                  <a:lnTo>
                    <a:pt x="3489" y="736"/>
                  </a:lnTo>
                  <a:lnTo>
                    <a:pt x="3326" y="927"/>
                  </a:lnTo>
                  <a:lnTo>
                    <a:pt x="3189" y="1145"/>
                  </a:lnTo>
                  <a:lnTo>
                    <a:pt x="3108" y="1390"/>
                  </a:lnTo>
                  <a:lnTo>
                    <a:pt x="3053" y="1608"/>
                  </a:lnTo>
                  <a:lnTo>
                    <a:pt x="3026" y="1826"/>
                  </a:lnTo>
                  <a:lnTo>
                    <a:pt x="3053" y="2044"/>
                  </a:lnTo>
                  <a:lnTo>
                    <a:pt x="3108" y="2235"/>
                  </a:lnTo>
                  <a:lnTo>
                    <a:pt x="3189" y="2426"/>
                  </a:lnTo>
                  <a:lnTo>
                    <a:pt x="3298" y="2617"/>
                  </a:lnTo>
                  <a:lnTo>
                    <a:pt x="3435" y="2780"/>
                  </a:lnTo>
                  <a:lnTo>
                    <a:pt x="3598" y="2916"/>
                  </a:lnTo>
                  <a:lnTo>
                    <a:pt x="3762" y="3025"/>
                  </a:lnTo>
                  <a:lnTo>
                    <a:pt x="3980" y="3134"/>
                  </a:lnTo>
                  <a:lnTo>
                    <a:pt x="4198" y="3189"/>
                  </a:lnTo>
                  <a:lnTo>
                    <a:pt x="4443" y="3216"/>
                  </a:lnTo>
                  <a:lnTo>
                    <a:pt x="4716" y="3189"/>
                  </a:lnTo>
                  <a:lnTo>
                    <a:pt x="4716" y="3189"/>
                  </a:lnTo>
                  <a:lnTo>
                    <a:pt x="4797" y="3189"/>
                  </a:lnTo>
                  <a:lnTo>
                    <a:pt x="4852" y="3216"/>
                  </a:lnTo>
                  <a:lnTo>
                    <a:pt x="4988" y="3271"/>
                  </a:lnTo>
                  <a:lnTo>
                    <a:pt x="5043" y="3380"/>
                  </a:lnTo>
                  <a:lnTo>
                    <a:pt x="5070" y="3516"/>
                  </a:lnTo>
                  <a:lnTo>
                    <a:pt x="5070" y="3652"/>
                  </a:lnTo>
                  <a:lnTo>
                    <a:pt x="5015" y="3761"/>
                  </a:lnTo>
                  <a:lnTo>
                    <a:pt x="4934" y="3870"/>
                  </a:lnTo>
                  <a:lnTo>
                    <a:pt x="4825" y="3952"/>
                  </a:lnTo>
                  <a:lnTo>
                    <a:pt x="4825" y="3952"/>
                  </a:lnTo>
                  <a:lnTo>
                    <a:pt x="4634" y="4007"/>
                  </a:lnTo>
                  <a:lnTo>
                    <a:pt x="4443" y="4034"/>
                  </a:lnTo>
                  <a:lnTo>
                    <a:pt x="4116" y="4061"/>
                  </a:lnTo>
                  <a:lnTo>
                    <a:pt x="4116" y="4061"/>
                  </a:lnTo>
                  <a:lnTo>
                    <a:pt x="3762" y="4279"/>
                  </a:lnTo>
                  <a:lnTo>
                    <a:pt x="3435" y="4497"/>
                  </a:lnTo>
                  <a:lnTo>
                    <a:pt x="3135" y="4715"/>
                  </a:lnTo>
                  <a:lnTo>
                    <a:pt x="2808" y="4988"/>
                  </a:lnTo>
                  <a:lnTo>
                    <a:pt x="2535" y="5233"/>
                  </a:lnTo>
                  <a:lnTo>
                    <a:pt x="2263" y="5505"/>
                  </a:lnTo>
                  <a:lnTo>
                    <a:pt x="1990" y="5805"/>
                  </a:lnTo>
                  <a:lnTo>
                    <a:pt x="1745" y="6105"/>
                  </a:lnTo>
                  <a:lnTo>
                    <a:pt x="1527" y="6405"/>
                  </a:lnTo>
                  <a:lnTo>
                    <a:pt x="1309" y="6732"/>
                  </a:lnTo>
                  <a:lnTo>
                    <a:pt x="1091" y="7059"/>
                  </a:lnTo>
                  <a:lnTo>
                    <a:pt x="900" y="7413"/>
                  </a:lnTo>
                  <a:lnTo>
                    <a:pt x="737" y="7768"/>
                  </a:lnTo>
                  <a:lnTo>
                    <a:pt x="573" y="8149"/>
                  </a:lnTo>
                  <a:lnTo>
                    <a:pt x="437" y="8531"/>
                  </a:lnTo>
                  <a:lnTo>
                    <a:pt x="301" y="8912"/>
                  </a:lnTo>
                  <a:lnTo>
                    <a:pt x="301" y="8912"/>
                  </a:lnTo>
                  <a:lnTo>
                    <a:pt x="164" y="9484"/>
                  </a:lnTo>
                  <a:lnTo>
                    <a:pt x="55" y="10057"/>
                  </a:lnTo>
                  <a:lnTo>
                    <a:pt x="28" y="10357"/>
                  </a:lnTo>
                  <a:lnTo>
                    <a:pt x="1" y="10656"/>
                  </a:lnTo>
                  <a:lnTo>
                    <a:pt x="1" y="10956"/>
                  </a:lnTo>
                  <a:lnTo>
                    <a:pt x="28" y="11256"/>
                  </a:lnTo>
                  <a:lnTo>
                    <a:pt x="82" y="11528"/>
                  </a:lnTo>
                  <a:lnTo>
                    <a:pt x="137" y="11801"/>
                  </a:lnTo>
                  <a:lnTo>
                    <a:pt x="246" y="12074"/>
                  </a:lnTo>
                  <a:lnTo>
                    <a:pt x="355" y="12346"/>
                  </a:lnTo>
                  <a:lnTo>
                    <a:pt x="519" y="12591"/>
                  </a:lnTo>
                  <a:lnTo>
                    <a:pt x="709" y="12837"/>
                  </a:lnTo>
                  <a:lnTo>
                    <a:pt x="927" y="13055"/>
                  </a:lnTo>
                  <a:lnTo>
                    <a:pt x="1173" y="13245"/>
                  </a:lnTo>
                  <a:lnTo>
                    <a:pt x="1173" y="13245"/>
                  </a:lnTo>
                  <a:lnTo>
                    <a:pt x="1391" y="13382"/>
                  </a:lnTo>
                  <a:lnTo>
                    <a:pt x="1609" y="13463"/>
                  </a:lnTo>
                  <a:lnTo>
                    <a:pt x="1827" y="13545"/>
                  </a:lnTo>
                  <a:lnTo>
                    <a:pt x="2072" y="13572"/>
                  </a:lnTo>
                  <a:lnTo>
                    <a:pt x="2317" y="13600"/>
                  </a:lnTo>
                  <a:lnTo>
                    <a:pt x="2535" y="13572"/>
                  </a:lnTo>
                  <a:lnTo>
                    <a:pt x="2781" y="13545"/>
                  </a:lnTo>
                  <a:lnTo>
                    <a:pt x="3026" y="13491"/>
                  </a:lnTo>
                  <a:lnTo>
                    <a:pt x="3516" y="13354"/>
                  </a:lnTo>
                  <a:lnTo>
                    <a:pt x="3980" y="13136"/>
                  </a:lnTo>
                  <a:lnTo>
                    <a:pt x="4443" y="12918"/>
                  </a:lnTo>
                  <a:lnTo>
                    <a:pt x="4852" y="12673"/>
                  </a:lnTo>
                  <a:lnTo>
                    <a:pt x="4852" y="12673"/>
                  </a:lnTo>
                  <a:lnTo>
                    <a:pt x="4906" y="12292"/>
                  </a:lnTo>
                  <a:lnTo>
                    <a:pt x="4961" y="11910"/>
                  </a:lnTo>
                  <a:lnTo>
                    <a:pt x="4961" y="11910"/>
                  </a:lnTo>
                  <a:lnTo>
                    <a:pt x="5015" y="11801"/>
                  </a:lnTo>
                  <a:lnTo>
                    <a:pt x="5124" y="11692"/>
                  </a:lnTo>
                  <a:lnTo>
                    <a:pt x="5233" y="11665"/>
                  </a:lnTo>
                  <a:lnTo>
                    <a:pt x="5370" y="11665"/>
                  </a:lnTo>
                  <a:lnTo>
                    <a:pt x="5479" y="11692"/>
                  </a:lnTo>
                  <a:lnTo>
                    <a:pt x="5588" y="11774"/>
                  </a:lnTo>
                  <a:lnTo>
                    <a:pt x="5642" y="11883"/>
                  </a:lnTo>
                  <a:lnTo>
                    <a:pt x="5669" y="12019"/>
                  </a:lnTo>
                  <a:lnTo>
                    <a:pt x="5669" y="12019"/>
                  </a:lnTo>
                  <a:lnTo>
                    <a:pt x="5669" y="12482"/>
                  </a:lnTo>
                  <a:lnTo>
                    <a:pt x="5669" y="12482"/>
                  </a:lnTo>
                  <a:lnTo>
                    <a:pt x="5778" y="12591"/>
                  </a:lnTo>
                  <a:lnTo>
                    <a:pt x="5833" y="12755"/>
                  </a:lnTo>
                  <a:lnTo>
                    <a:pt x="5833" y="12809"/>
                  </a:lnTo>
                  <a:lnTo>
                    <a:pt x="5833" y="12891"/>
                  </a:lnTo>
                  <a:lnTo>
                    <a:pt x="5778" y="12973"/>
                  </a:lnTo>
                  <a:lnTo>
                    <a:pt x="5751" y="13055"/>
                  </a:lnTo>
                  <a:lnTo>
                    <a:pt x="5751" y="13055"/>
                  </a:lnTo>
                  <a:lnTo>
                    <a:pt x="5860" y="13545"/>
                  </a:lnTo>
                  <a:lnTo>
                    <a:pt x="5996" y="14009"/>
                  </a:lnTo>
                  <a:lnTo>
                    <a:pt x="6214" y="14417"/>
                  </a:lnTo>
                  <a:lnTo>
                    <a:pt x="6460" y="14826"/>
                  </a:lnTo>
                  <a:lnTo>
                    <a:pt x="6760" y="15180"/>
                  </a:lnTo>
                  <a:lnTo>
                    <a:pt x="7059" y="15507"/>
                  </a:lnTo>
                  <a:lnTo>
                    <a:pt x="7441" y="15807"/>
                  </a:lnTo>
                  <a:lnTo>
                    <a:pt x="7822" y="16052"/>
                  </a:lnTo>
                  <a:lnTo>
                    <a:pt x="8231" y="16271"/>
                  </a:lnTo>
                  <a:lnTo>
                    <a:pt x="8667" y="16461"/>
                  </a:lnTo>
                  <a:lnTo>
                    <a:pt x="9131" y="16598"/>
                  </a:lnTo>
                  <a:lnTo>
                    <a:pt x="9621" y="16679"/>
                  </a:lnTo>
                  <a:lnTo>
                    <a:pt x="10112" y="16707"/>
                  </a:lnTo>
                  <a:lnTo>
                    <a:pt x="10602" y="16707"/>
                  </a:lnTo>
                  <a:lnTo>
                    <a:pt x="11120" y="16652"/>
                  </a:lnTo>
                  <a:lnTo>
                    <a:pt x="11638" y="16570"/>
                  </a:lnTo>
                  <a:lnTo>
                    <a:pt x="11638" y="16570"/>
                  </a:lnTo>
                  <a:lnTo>
                    <a:pt x="12019" y="16461"/>
                  </a:lnTo>
                  <a:lnTo>
                    <a:pt x="12374" y="16325"/>
                  </a:lnTo>
                  <a:lnTo>
                    <a:pt x="12728" y="16189"/>
                  </a:lnTo>
                  <a:lnTo>
                    <a:pt x="13055" y="15998"/>
                  </a:lnTo>
                  <a:lnTo>
                    <a:pt x="13382" y="15807"/>
                  </a:lnTo>
                  <a:lnTo>
                    <a:pt x="13682" y="15616"/>
                  </a:lnTo>
                  <a:lnTo>
                    <a:pt x="13982" y="15398"/>
                  </a:lnTo>
                  <a:lnTo>
                    <a:pt x="14254" y="15153"/>
                  </a:lnTo>
                  <a:lnTo>
                    <a:pt x="14527" y="14881"/>
                  </a:lnTo>
                  <a:lnTo>
                    <a:pt x="14772" y="14635"/>
                  </a:lnTo>
                  <a:lnTo>
                    <a:pt x="14990" y="14336"/>
                  </a:lnTo>
                  <a:lnTo>
                    <a:pt x="15208" y="14036"/>
                  </a:lnTo>
                  <a:lnTo>
                    <a:pt x="15426" y="13736"/>
                  </a:lnTo>
                  <a:lnTo>
                    <a:pt x="15617" y="13409"/>
                  </a:lnTo>
                  <a:lnTo>
                    <a:pt x="15780" y="13082"/>
                  </a:lnTo>
                  <a:lnTo>
                    <a:pt x="15917" y="12728"/>
                  </a:lnTo>
                  <a:lnTo>
                    <a:pt x="15917" y="12728"/>
                  </a:lnTo>
                  <a:lnTo>
                    <a:pt x="15944" y="12346"/>
                  </a:lnTo>
                  <a:lnTo>
                    <a:pt x="16026" y="11965"/>
                  </a:lnTo>
                  <a:lnTo>
                    <a:pt x="16026" y="11965"/>
                  </a:lnTo>
                  <a:lnTo>
                    <a:pt x="16053" y="11855"/>
                  </a:lnTo>
                  <a:lnTo>
                    <a:pt x="16135" y="11801"/>
                  </a:lnTo>
                  <a:lnTo>
                    <a:pt x="16216" y="11746"/>
                  </a:lnTo>
                  <a:lnTo>
                    <a:pt x="16298" y="11719"/>
                  </a:lnTo>
                  <a:lnTo>
                    <a:pt x="16298" y="11719"/>
                  </a:lnTo>
                  <a:lnTo>
                    <a:pt x="16434" y="11637"/>
                  </a:lnTo>
                  <a:lnTo>
                    <a:pt x="16598" y="11583"/>
                  </a:lnTo>
                  <a:lnTo>
                    <a:pt x="16761" y="11583"/>
                  </a:lnTo>
                  <a:lnTo>
                    <a:pt x="16898" y="11637"/>
                  </a:lnTo>
                  <a:lnTo>
                    <a:pt x="17034" y="11719"/>
                  </a:lnTo>
                  <a:lnTo>
                    <a:pt x="17143" y="11855"/>
                  </a:lnTo>
                  <a:lnTo>
                    <a:pt x="17197" y="12019"/>
                  </a:lnTo>
                  <a:lnTo>
                    <a:pt x="17197" y="12101"/>
                  </a:lnTo>
                  <a:lnTo>
                    <a:pt x="17170" y="12210"/>
                  </a:lnTo>
                  <a:lnTo>
                    <a:pt x="17170" y="12210"/>
                  </a:lnTo>
                  <a:lnTo>
                    <a:pt x="17034" y="12700"/>
                  </a:lnTo>
                  <a:lnTo>
                    <a:pt x="16843" y="13191"/>
                  </a:lnTo>
                  <a:lnTo>
                    <a:pt x="16843" y="13191"/>
                  </a:lnTo>
                  <a:lnTo>
                    <a:pt x="16979" y="13409"/>
                  </a:lnTo>
                  <a:lnTo>
                    <a:pt x="17116" y="13627"/>
                  </a:lnTo>
                  <a:lnTo>
                    <a:pt x="17306" y="13818"/>
                  </a:lnTo>
                  <a:lnTo>
                    <a:pt x="17497" y="14009"/>
                  </a:lnTo>
                  <a:lnTo>
                    <a:pt x="17715" y="14172"/>
                  </a:lnTo>
                  <a:lnTo>
                    <a:pt x="17961" y="14336"/>
                  </a:lnTo>
                  <a:lnTo>
                    <a:pt x="18233" y="14445"/>
                  </a:lnTo>
                  <a:lnTo>
                    <a:pt x="18506" y="14581"/>
                  </a:lnTo>
                  <a:lnTo>
                    <a:pt x="18805" y="14663"/>
                  </a:lnTo>
                  <a:lnTo>
                    <a:pt x="19105" y="14744"/>
                  </a:lnTo>
                  <a:lnTo>
                    <a:pt x="19405" y="14826"/>
                  </a:lnTo>
                  <a:lnTo>
                    <a:pt x="19705" y="14853"/>
                  </a:lnTo>
                  <a:lnTo>
                    <a:pt x="20032" y="14881"/>
                  </a:lnTo>
                  <a:lnTo>
                    <a:pt x="20359" y="14908"/>
                  </a:lnTo>
                  <a:lnTo>
                    <a:pt x="20686" y="14908"/>
                  </a:lnTo>
                  <a:lnTo>
                    <a:pt x="21013" y="14881"/>
                  </a:lnTo>
                  <a:lnTo>
                    <a:pt x="21313" y="14826"/>
                  </a:lnTo>
                  <a:lnTo>
                    <a:pt x="21640" y="14772"/>
                  </a:lnTo>
                  <a:lnTo>
                    <a:pt x="21940" y="14690"/>
                  </a:lnTo>
                  <a:lnTo>
                    <a:pt x="22239" y="14608"/>
                  </a:lnTo>
                  <a:lnTo>
                    <a:pt x="22512" y="14499"/>
                  </a:lnTo>
                  <a:lnTo>
                    <a:pt x="22784" y="14363"/>
                  </a:lnTo>
                  <a:lnTo>
                    <a:pt x="23030" y="14227"/>
                  </a:lnTo>
                  <a:lnTo>
                    <a:pt x="23248" y="14036"/>
                  </a:lnTo>
                  <a:lnTo>
                    <a:pt x="23466" y="13872"/>
                  </a:lnTo>
                  <a:lnTo>
                    <a:pt x="23656" y="13654"/>
                  </a:lnTo>
                  <a:lnTo>
                    <a:pt x="23820" y="13436"/>
                  </a:lnTo>
                  <a:lnTo>
                    <a:pt x="23956" y="13191"/>
                  </a:lnTo>
                  <a:lnTo>
                    <a:pt x="24065" y="12946"/>
                  </a:lnTo>
                  <a:lnTo>
                    <a:pt x="24147" y="12673"/>
                  </a:lnTo>
                  <a:lnTo>
                    <a:pt x="24174" y="12373"/>
                  </a:lnTo>
                  <a:lnTo>
                    <a:pt x="24174" y="12046"/>
                  </a:lnTo>
                  <a:lnTo>
                    <a:pt x="24174" y="12046"/>
                  </a:lnTo>
                  <a:lnTo>
                    <a:pt x="24202" y="11883"/>
                  </a:lnTo>
                  <a:lnTo>
                    <a:pt x="24256" y="11746"/>
                  </a:lnTo>
                  <a:lnTo>
                    <a:pt x="24365" y="11637"/>
                  </a:lnTo>
                  <a:lnTo>
                    <a:pt x="24474" y="11583"/>
                  </a:lnTo>
                  <a:lnTo>
                    <a:pt x="24610" y="11556"/>
                  </a:lnTo>
                  <a:lnTo>
                    <a:pt x="24774" y="11556"/>
                  </a:lnTo>
                  <a:lnTo>
                    <a:pt x="24910" y="11610"/>
                  </a:lnTo>
                  <a:lnTo>
                    <a:pt x="25019" y="11692"/>
                  </a:lnTo>
                  <a:lnTo>
                    <a:pt x="25019" y="11692"/>
                  </a:lnTo>
                  <a:lnTo>
                    <a:pt x="25101" y="11665"/>
                  </a:lnTo>
                  <a:lnTo>
                    <a:pt x="25155" y="11692"/>
                  </a:lnTo>
                  <a:lnTo>
                    <a:pt x="25210" y="11719"/>
                  </a:lnTo>
                  <a:lnTo>
                    <a:pt x="25292" y="11774"/>
                  </a:lnTo>
                  <a:lnTo>
                    <a:pt x="25292" y="11774"/>
                  </a:lnTo>
                  <a:lnTo>
                    <a:pt x="25537" y="12074"/>
                  </a:lnTo>
                  <a:lnTo>
                    <a:pt x="25837" y="12319"/>
                  </a:lnTo>
                  <a:lnTo>
                    <a:pt x="26137" y="12537"/>
                  </a:lnTo>
                  <a:lnTo>
                    <a:pt x="26436" y="12700"/>
                  </a:lnTo>
                  <a:lnTo>
                    <a:pt x="26763" y="12809"/>
                  </a:lnTo>
                  <a:lnTo>
                    <a:pt x="27090" y="12891"/>
                  </a:lnTo>
                  <a:lnTo>
                    <a:pt x="27417" y="12918"/>
                  </a:lnTo>
                  <a:lnTo>
                    <a:pt x="27744" y="12918"/>
                  </a:lnTo>
                  <a:lnTo>
                    <a:pt x="28071" y="12864"/>
                  </a:lnTo>
                  <a:lnTo>
                    <a:pt x="28371" y="12755"/>
                  </a:lnTo>
                  <a:lnTo>
                    <a:pt x="28671" y="12619"/>
                  </a:lnTo>
                  <a:lnTo>
                    <a:pt x="28944" y="12428"/>
                  </a:lnTo>
                  <a:lnTo>
                    <a:pt x="29189" y="12183"/>
                  </a:lnTo>
                  <a:lnTo>
                    <a:pt x="29407" y="11910"/>
                  </a:lnTo>
                  <a:lnTo>
                    <a:pt x="29625" y="11583"/>
                  </a:lnTo>
                  <a:lnTo>
                    <a:pt x="29788" y="11201"/>
                  </a:lnTo>
                  <a:lnTo>
                    <a:pt x="29788" y="11201"/>
                  </a:lnTo>
                  <a:lnTo>
                    <a:pt x="29843" y="11092"/>
                  </a:lnTo>
                  <a:lnTo>
                    <a:pt x="29843" y="11092"/>
                  </a:lnTo>
                  <a:lnTo>
                    <a:pt x="29843" y="10983"/>
                  </a:lnTo>
                  <a:lnTo>
                    <a:pt x="29870" y="10874"/>
                  </a:lnTo>
                  <a:lnTo>
                    <a:pt x="29952" y="10793"/>
                  </a:lnTo>
                  <a:lnTo>
                    <a:pt x="30006" y="10738"/>
                  </a:lnTo>
                  <a:lnTo>
                    <a:pt x="30115" y="10684"/>
                  </a:lnTo>
                  <a:lnTo>
                    <a:pt x="30224" y="10684"/>
                  </a:lnTo>
                  <a:lnTo>
                    <a:pt x="30333" y="10711"/>
                  </a:lnTo>
                  <a:lnTo>
                    <a:pt x="30443" y="10765"/>
                  </a:lnTo>
                  <a:lnTo>
                    <a:pt x="30443" y="10765"/>
                  </a:lnTo>
                  <a:lnTo>
                    <a:pt x="30688" y="10983"/>
                  </a:lnTo>
                  <a:lnTo>
                    <a:pt x="30933" y="11147"/>
                  </a:lnTo>
                  <a:lnTo>
                    <a:pt x="31206" y="11310"/>
                  </a:lnTo>
                  <a:lnTo>
                    <a:pt x="31478" y="11419"/>
                  </a:lnTo>
                  <a:lnTo>
                    <a:pt x="31751" y="11528"/>
                  </a:lnTo>
                  <a:lnTo>
                    <a:pt x="32023" y="11610"/>
                  </a:lnTo>
                  <a:lnTo>
                    <a:pt x="32296" y="11665"/>
                  </a:lnTo>
                  <a:lnTo>
                    <a:pt x="32568" y="11692"/>
                  </a:lnTo>
                  <a:lnTo>
                    <a:pt x="32568" y="11692"/>
                  </a:lnTo>
                  <a:lnTo>
                    <a:pt x="32677" y="11637"/>
                  </a:lnTo>
                  <a:lnTo>
                    <a:pt x="32786" y="11637"/>
                  </a:lnTo>
                  <a:lnTo>
                    <a:pt x="32895" y="11637"/>
                  </a:lnTo>
                  <a:lnTo>
                    <a:pt x="33004" y="11692"/>
                  </a:lnTo>
                  <a:lnTo>
                    <a:pt x="33004" y="11692"/>
                  </a:lnTo>
                  <a:lnTo>
                    <a:pt x="33277" y="11665"/>
                  </a:lnTo>
                  <a:lnTo>
                    <a:pt x="33577" y="11610"/>
                  </a:lnTo>
                  <a:lnTo>
                    <a:pt x="33577" y="11610"/>
                  </a:lnTo>
                  <a:lnTo>
                    <a:pt x="33604" y="11556"/>
                  </a:lnTo>
                  <a:lnTo>
                    <a:pt x="33658" y="11528"/>
                  </a:lnTo>
                  <a:lnTo>
                    <a:pt x="33795" y="115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69"/>
            <p:cNvSpPr/>
            <p:nvPr/>
          </p:nvSpPr>
          <p:spPr>
            <a:xfrm>
              <a:off x="-556772" y="6147285"/>
              <a:ext cx="647975" cy="282775"/>
            </a:xfrm>
            <a:custGeom>
              <a:avLst/>
              <a:gdLst/>
              <a:ahLst/>
              <a:cxnLst/>
              <a:rect l="l" t="t" r="r" b="b"/>
              <a:pathLst>
                <a:path w="25919" h="11311" fill="none" extrusionOk="0">
                  <a:moveTo>
                    <a:pt x="25918" y="2344"/>
                  </a:moveTo>
                  <a:lnTo>
                    <a:pt x="25918" y="2344"/>
                  </a:lnTo>
                  <a:lnTo>
                    <a:pt x="25564" y="2153"/>
                  </a:lnTo>
                  <a:lnTo>
                    <a:pt x="25237" y="1963"/>
                  </a:lnTo>
                  <a:lnTo>
                    <a:pt x="24910" y="1690"/>
                  </a:lnTo>
                  <a:lnTo>
                    <a:pt x="24637" y="1417"/>
                  </a:lnTo>
                  <a:lnTo>
                    <a:pt x="24419" y="1090"/>
                  </a:lnTo>
                  <a:lnTo>
                    <a:pt x="24229" y="763"/>
                  </a:lnTo>
                  <a:lnTo>
                    <a:pt x="24092" y="382"/>
                  </a:lnTo>
                  <a:lnTo>
                    <a:pt x="24038" y="191"/>
                  </a:lnTo>
                  <a:lnTo>
                    <a:pt x="24011" y="0"/>
                  </a:lnTo>
                  <a:lnTo>
                    <a:pt x="24011" y="0"/>
                  </a:lnTo>
                  <a:lnTo>
                    <a:pt x="23711" y="28"/>
                  </a:lnTo>
                  <a:lnTo>
                    <a:pt x="23711" y="28"/>
                  </a:lnTo>
                  <a:lnTo>
                    <a:pt x="23602" y="464"/>
                  </a:lnTo>
                  <a:lnTo>
                    <a:pt x="23466" y="872"/>
                  </a:lnTo>
                  <a:lnTo>
                    <a:pt x="23329" y="1308"/>
                  </a:lnTo>
                  <a:lnTo>
                    <a:pt x="23166" y="1717"/>
                  </a:lnTo>
                  <a:lnTo>
                    <a:pt x="23002" y="2099"/>
                  </a:lnTo>
                  <a:lnTo>
                    <a:pt x="22811" y="2480"/>
                  </a:lnTo>
                  <a:lnTo>
                    <a:pt x="22593" y="2862"/>
                  </a:lnTo>
                  <a:lnTo>
                    <a:pt x="22375" y="3243"/>
                  </a:lnTo>
                  <a:lnTo>
                    <a:pt x="22157" y="3598"/>
                  </a:lnTo>
                  <a:lnTo>
                    <a:pt x="21912" y="3925"/>
                  </a:lnTo>
                  <a:lnTo>
                    <a:pt x="21640" y="4252"/>
                  </a:lnTo>
                  <a:lnTo>
                    <a:pt x="21367" y="4579"/>
                  </a:lnTo>
                  <a:lnTo>
                    <a:pt x="21095" y="4879"/>
                  </a:lnTo>
                  <a:lnTo>
                    <a:pt x="20795" y="5178"/>
                  </a:lnTo>
                  <a:lnTo>
                    <a:pt x="20168" y="5751"/>
                  </a:lnTo>
                  <a:lnTo>
                    <a:pt x="19487" y="6269"/>
                  </a:lnTo>
                  <a:lnTo>
                    <a:pt x="18778" y="6732"/>
                  </a:lnTo>
                  <a:lnTo>
                    <a:pt x="18015" y="7168"/>
                  </a:lnTo>
                  <a:lnTo>
                    <a:pt x="17252" y="7522"/>
                  </a:lnTo>
                  <a:lnTo>
                    <a:pt x="16434" y="7849"/>
                  </a:lnTo>
                  <a:lnTo>
                    <a:pt x="15617" y="8122"/>
                  </a:lnTo>
                  <a:lnTo>
                    <a:pt x="14772" y="8340"/>
                  </a:lnTo>
                  <a:lnTo>
                    <a:pt x="13900" y="8503"/>
                  </a:lnTo>
                  <a:lnTo>
                    <a:pt x="13900" y="8503"/>
                  </a:lnTo>
                  <a:lnTo>
                    <a:pt x="13191" y="8585"/>
                  </a:lnTo>
                  <a:lnTo>
                    <a:pt x="12455" y="8640"/>
                  </a:lnTo>
                  <a:lnTo>
                    <a:pt x="11719" y="8667"/>
                  </a:lnTo>
                  <a:lnTo>
                    <a:pt x="10984" y="8640"/>
                  </a:lnTo>
                  <a:lnTo>
                    <a:pt x="10221" y="8585"/>
                  </a:lnTo>
                  <a:lnTo>
                    <a:pt x="9485" y="8476"/>
                  </a:lnTo>
                  <a:lnTo>
                    <a:pt x="8776" y="8340"/>
                  </a:lnTo>
                  <a:lnTo>
                    <a:pt x="8068" y="8149"/>
                  </a:lnTo>
                  <a:lnTo>
                    <a:pt x="7359" y="7904"/>
                  </a:lnTo>
                  <a:lnTo>
                    <a:pt x="6705" y="7604"/>
                  </a:lnTo>
                  <a:lnTo>
                    <a:pt x="6078" y="7250"/>
                  </a:lnTo>
                  <a:lnTo>
                    <a:pt x="5778" y="7059"/>
                  </a:lnTo>
                  <a:lnTo>
                    <a:pt x="5478" y="6868"/>
                  </a:lnTo>
                  <a:lnTo>
                    <a:pt x="5206" y="6623"/>
                  </a:lnTo>
                  <a:lnTo>
                    <a:pt x="4933" y="6405"/>
                  </a:lnTo>
                  <a:lnTo>
                    <a:pt x="4688" y="6160"/>
                  </a:lnTo>
                  <a:lnTo>
                    <a:pt x="4443" y="5887"/>
                  </a:lnTo>
                  <a:lnTo>
                    <a:pt x="4198" y="5587"/>
                  </a:lnTo>
                  <a:lnTo>
                    <a:pt x="3980" y="5315"/>
                  </a:lnTo>
                  <a:lnTo>
                    <a:pt x="3789" y="4988"/>
                  </a:lnTo>
                  <a:lnTo>
                    <a:pt x="3598" y="4661"/>
                  </a:lnTo>
                  <a:lnTo>
                    <a:pt x="3598" y="4661"/>
                  </a:lnTo>
                  <a:lnTo>
                    <a:pt x="3271" y="4797"/>
                  </a:lnTo>
                  <a:lnTo>
                    <a:pt x="2917" y="4933"/>
                  </a:lnTo>
                  <a:lnTo>
                    <a:pt x="2590" y="5042"/>
                  </a:lnTo>
                  <a:lnTo>
                    <a:pt x="2235" y="5124"/>
                  </a:lnTo>
                  <a:lnTo>
                    <a:pt x="1854" y="5178"/>
                  </a:lnTo>
                  <a:lnTo>
                    <a:pt x="1499" y="5233"/>
                  </a:lnTo>
                  <a:lnTo>
                    <a:pt x="1145" y="5260"/>
                  </a:lnTo>
                  <a:lnTo>
                    <a:pt x="764" y="5260"/>
                  </a:lnTo>
                  <a:lnTo>
                    <a:pt x="764" y="5260"/>
                  </a:lnTo>
                  <a:lnTo>
                    <a:pt x="382" y="5233"/>
                  </a:lnTo>
                  <a:lnTo>
                    <a:pt x="1" y="5206"/>
                  </a:lnTo>
                  <a:lnTo>
                    <a:pt x="1" y="5206"/>
                  </a:lnTo>
                  <a:lnTo>
                    <a:pt x="82" y="5669"/>
                  </a:lnTo>
                  <a:lnTo>
                    <a:pt x="219" y="6132"/>
                  </a:lnTo>
                  <a:lnTo>
                    <a:pt x="382" y="6568"/>
                  </a:lnTo>
                  <a:lnTo>
                    <a:pt x="573" y="6977"/>
                  </a:lnTo>
                  <a:lnTo>
                    <a:pt x="818" y="7359"/>
                  </a:lnTo>
                  <a:lnTo>
                    <a:pt x="1091" y="7740"/>
                  </a:lnTo>
                  <a:lnTo>
                    <a:pt x="1390" y="8095"/>
                  </a:lnTo>
                  <a:lnTo>
                    <a:pt x="1718" y="8394"/>
                  </a:lnTo>
                  <a:lnTo>
                    <a:pt x="2072" y="8721"/>
                  </a:lnTo>
                  <a:lnTo>
                    <a:pt x="2453" y="8994"/>
                  </a:lnTo>
                  <a:lnTo>
                    <a:pt x="2862" y="9266"/>
                  </a:lnTo>
                  <a:lnTo>
                    <a:pt x="3271" y="9512"/>
                  </a:lnTo>
                  <a:lnTo>
                    <a:pt x="3707" y="9730"/>
                  </a:lnTo>
                  <a:lnTo>
                    <a:pt x="4170" y="9948"/>
                  </a:lnTo>
                  <a:lnTo>
                    <a:pt x="4661" y="10139"/>
                  </a:lnTo>
                  <a:lnTo>
                    <a:pt x="5151" y="10329"/>
                  </a:lnTo>
                  <a:lnTo>
                    <a:pt x="5642" y="10493"/>
                  </a:lnTo>
                  <a:lnTo>
                    <a:pt x="6133" y="10629"/>
                  </a:lnTo>
                  <a:lnTo>
                    <a:pt x="7168" y="10874"/>
                  </a:lnTo>
                  <a:lnTo>
                    <a:pt x="8204" y="11065"/>
                  </a:lnTo>
                  <a:lnTo>
                    <a:pt x="9239" y="11174"/>
                  </a:lnTo>
                  <a:lnTo>
                    <a:pt x="10221" y="11283"/>
                  </a:lnTo>
                  <a:lnTo>
                    <a:pt x="11174" y="11310"/>
                  </a:lnTo>
                  <a:lnTo>
                    <a:pt x="12074" y="11310"/>
                  </a:lnTo>
                  <a:lnTo>
                    <a:pt x="12891" y="11256"/>
                  </a:lnTo>
                  <a:lnTo>
                    <a:pt x="12891" y="11256"/>
                  </a:lnTo>
                  <a:lnTo>
                    <a:pt x="13845" y="11147"/>
                  </a:lnTo>
                  <a:lnTo>
                    <a:pt x="14854" y="10983"/>
                  </a:lnTo>
                  <a:lnTo>
                    <a:pt x="15862" y="10765"/>
                  </a:lnTo>
                  <a:lnTo>
                    <a:pt x="16925" y="10493"/>
                  </a:lnTo>
                  <a:lnTo>
                    <a:pt x="17988" y="10166"/>
                  </a:lnTo>
                  <a:lnTo>
                    <a:pt x="19023" y="9757"/>
                  </a:lnTo>
                  <a:lnTo>
                    <a:pt x="19541" y="9539"/>
                  </a:lnTo>
                  <a:lnTo>
                    <a:pt x="20059" y="9294"/>
                  </a:lnTo>
                  <a:lnTo>
                    <a:pt x="20549" y="9048"/>
                  </a:lnTo>
                  <a:lnTo>
                    <a:pt x="21040" y="8776"/>
                  </a:lnTo>
                  <a:lnTo>
                    <a:pt x="21531" y="8503"/>
                  </a:lnTo>
                  <a:lnTo>
                    <a:pt x="21994" y="8204"/>
                  </a:lnTo>
                  <a:lnTo>
                    <a:pt x="22430" y="7904"/>
                  </a:lnTo>
                  <a:lnTo>
                    <a:pt x="22866" y="7549"/>
                  </a:lnTo>
                  <a:lnTo>
                    <a:pt x="23248" y="7222"/>
                  </a:lnTo>
                  <a:lnTo>
                    <a:pt x="23656" y="6841"/>
                  </a:lnTo>
                  <a:lnTo>
                    <a:pt x="24011" y="6487"/>
                  </a:lnTo>
                  <a:lnTo>
                    <a:pt x="24338" y="6078"/>
                  </a:lnTo>
                  <a:lnTo>
                    <a:pt x="24665" y="5669"/>
                  </a:lnTo>
                  <a:lnTo>
                    <a:pt x="24937" y="5233"/>
                  </a:lnTo>
                  <a:lnTo>
                    <a:pt x="25182" y="4797"/>
                  </a:lnTo>
                  <a:lnTo>
                    <a:pt x="25401" y="4334"/>
                  </a:lnTo>
                  <a:lnTo>
                    <a:pt x="25591" y="3870"/>
                  </a:lnTo>
                  <a:lnTo>
                    <a:pt x="25728" y="3380"/>
                  </a:lnTo>
                  <a:lnTo>
                    <a:pt x="25864" y="2862"/>
                  </a:lnTo>
                  <a:lnTo>
                    <a:pt x="25918" y="23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69"/>
            <p:cNvSpPr/>
            <p:nvPr/>
          </p:nvSpPr>
          <p:spPr>
            <a:xfrm>
              <a:off x="-114597" y="6472285"/>
              <a:ext cx="143125" cy="83125"/>
            </a:xfrm>
            <a:custGeom>
              <a:avLst/>
              <a:gdLst/>
              <a:ahLst/>
              <a:cxnLst/>
              <a:rect l="l" t="t" r="r" b="b"/>
              <a:pathLst>
                <a:path w="5725" h="3325" fill="none" extrusionOk="0">
                  <a:moveTo>
                    <a:pt x="5724" y="1663"/>
                  </a:moveTo>
                  <a:lnTo>
                    <a:pt x="5724" y="1663"/>
                  </a:lnTo>
                  <a:lnTo>
                    <a:pt x="5615" y="1390"/>
                  </a:lnTo>
                  <a:lnTo>
                    <a:pt x="5452" y="1172"/>
                  </a:lnTo>
                  <a:lnTo>
                    <a:pt x="5288" y="927"/>
                  </a:lnTo>
                  <a:lnTo>
                    <a:pt x="5070" y="736"/>
                  </a:lnTo>
                  <a:lnTo>
                    <a:pt x="4852" y="545"/>
                  </a:lnTo>
                  <a:lnTo>
                    <a:pt x="4607" y="382"/>
                  </a:lnTo>
                  <a:lnTo>
                    <a:pt x="4334" y="245"/>
                  </a:lnTo>
                  <a:lnTo>
                    <a:pt x="4062" y="136"/>
                  </a:lnTo>
                  <a:lnTo>
                    <a:pt x="4062" y="136"/>
                  </a:lnTo>
                  <a:lnTo>
                    <a:pt x="3762" y="55"/>
                  </a:lnTo>
                  <a:lnTo>
                    <a:pt x="3462" y="27"/>
                  </a:lnTo>
                  <a:lnTo>
                    <a:pt x="3189" y="0"/>
                  </a:lnTo>
                  <a:lnTo>
                    <a:pt x="2890" y="27"/>
                  </a:lnTo>
                  <a:lnTo>
                    <a:pt x="2617" y="55"/>
                  </a:lnTo>
                  <a:lnTo>
                    <a:pt x="2345" y="109"/>
                  </a:lnTo>
                  <a:lnTo>
                    <a:pt x="2072" y="191"/>
                  </a:lnTo>
                  <a:lnTo>
                    <a:pt x="1827" y="300"/>
                  </a:lnTo>
                  <a:lnTo>
                    <a:pt x="1554" y="409"/>
                  </a:lnTo>
                  <a:lnTo>
                    <a:pt x="1309" y="572"/>
                  </a:lnTo>
                  <a:lnTo>
                    <a:pt x="1091" y="709"/>
                  </a:lnTo>
                  <a:lnTo>
                    <a:pt x="846" y="872"/>
                  </a:lnTo>
                  <a:lnTo>
                    <a:pt x="410" y="1254"/>
                  </a:lnTo>
                  <a:lnTo>
                    <a:pt x="1" y="1663"/>
                  </a:lnTo>
                  <a:lnTo>
                    <a:pt x="1" y="1663"/>
                  </a:lnTo>
                  <a:lnTo>
                    <a:pt x="55" y="1772"/>
                  </a:lnTo>
                  <a:lnTo>
                    <a:pt x="83" y="1881"/>
                  </a:lnTo>
                  <a:lnTo>
                    <a:pt x="83" y="1881"/>
                  </a:lnTo>
                  <a:lnTo>
                    <a:pt x="83" y="2616"/>
                  </a:lnTo>
                  <a:lnTo>
                    <a:pt x="55" y="3325"/>
                  </a:lnTo>
                  <a:lnTo>
                    <a:pt x="55" y="3325"/>
                  </a:lnTo>
                  <a:lnTo>
                    <a:pt x="273" y="2998"/>
                  </a:lnTo>
                  <a:lnTo>
                    <a:pt x="546" y="2698"/>
                  </a:lnTo>
                  <a:lnTo>
                    <a:pt x="846" y="2426"/>
                  </a:lnTo>
                  <a:lnTo>
                    <a:pt x="1146" y="2180"/>
                  </a:lnTo>
                  <a:lnTo>
                    <a:pt x="1473" y="1962"/>
                  </a:lnTo>
                  <a:lnTo>
                    <a:pt x="1827" y="1772"/>
                  </a:lnTo>
                  <a:lnTo>
                    <a:pt x="2208" y="1635"/>
                  </a:lnTo>
                  <a:lnTo>
                    <a:pt x="2563" y="1499"/>
                  </a:lnTo>
                  <a:lnTo>
                    <a:pt x="2971" y="1390"/>
                  </a:lnTo>
                  <a:lnTo>
                    <a:pt x="3353" y="1336"/>
                  </a:lnTo>
                  <a:lnTo>
                    <a:pt x="3762" y="1308"/>
                  </a:lnTo>
                  <a:lnTo>
                    <a:pt x="4143" y="1308"/>
                  </a:lnTo>
                  <a:lnTo>
                    <a:pt x="4552" y="1336"/>
                  </a:lnTo>
                  <a:lnTo>
                    <a:pt x="4961" y="1417"/>
                  </a:lnTo>
                  <a:lnTo>
                    <a:pt x="5342" y="1526"/>
                  </a:lnTo>
                  <a:lnTo>
                    <a:pt x="5724" y="16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69"/>
            <p:cNvSpPr/>
            <p:nvPr/>
          </p:nvSpPr>
          <p:spPr>
            <a:xfrm>
              <a:off x="-453897" y="6130935"/>
              <a:ext cx="468100" cy="215325"/>
            </a:xfrm>
            <a:custGeom>
              <a:avLst/>
              <a:gdLst/>
              <a:ahLst/>
              <a:cxnLst/>
              <a:rect l="l" t="t" r="r" b="b"/>
              <a:pathLst>
                <a:path w="18724" h="8613" fill="none" extrusionOk="0">
                  <a:moveTo>
                    <a:pt x="18724" y="654"/>
                  </a:moveTo>
                  <a:lnTo>
                    <a:pt x="18724" y="654"/>
                  </a:lnTo>
                  <a:lnTo>
                    <a:pt x="18288" y="545"/>
                  </a:lnTo>
                  <a:lnTo>
                    <a:pt x="17852" y="409"/>
                  </a:lnTo>
                  <a:lnTo>
                    <a:pt x="17443" y="218"/>
                  </a:lnTo>
                  <a:lnTo>
                    <a:pt x="17034" y="0"/>
                  </a:lnTo>
                  <a:lnTo>
                    <a:pt x="17034" y="0"/>
                  </a:lnTo>
                  <a:lnTo>
                    <a:pt x="16843" y="382"/>
                  </a:lnTo>
                  <a:lnTo>
                    <a:pt x="16598" y="736"/>
                  </a:lnTo>
                  <a:lnTo>
                    <a:pt x="16325" y="1063"/>
                  </a:lnTo>
                  <a:lnTo>
                    <a:pt x="15998" y="1308"/>
                  </a:lnTo>
                  <a:lnTo>
                    <a:pt x="15671" y="1554"/>
                  </a:lnTo>
                  <a:lnTo>
                    <a:pt x="15317" y="1717"/>
                  </a:lnTo>
                  <a:lnTo>
                    <a:pt x="14936" y="1853"/>
                  </a:lnTo>
                  <a:lnTo>
                    <a:pt x="14527" y="1962"/>
                  </a:lnTo>
                  <a:lnTo>
                    <a:pt x="14145" y="1990"/>
                  </a:lnTo>
                  <a:lnTo>
                    <a:pt x="13736" y="1990"/>
                  </a:lnTo>
                  <a:lnTo>
                    <a:pt x="13328" y="1935"/>
                  </a:lnTo>
                  <a:lnTo>
                    <a:pt x="12946" y="1826"/>
                  </a:lnTo>
                  <a:lnTo>
                    <a:pt x="12565" y="1663"/>
                  </a:lnTo>
                  <a:lnTo>
                    <a:pt x="12210" y="1445"/>
                  </a:lnTo>
                  <a:lnTo>
                    <a:pt x="11883" y="1199"/>
                  </a:lnTo>
                  <a:lnTo>
                    <a:pt x="11611" y="872"/>
                  </a:lnTo>
                  <a:lnTo>
                    <a:pt x="11611" y="872"/>
                  </a:lnTo>
                  <a:lnTo>
                    <a:pt x="11529" y="1227"/>
                  </a:lnTo>
                  <a:lnTo>
                    <a:pt x="11447" y="1554"/>
                  </a:lnTo>
                  <a:lnTo>
                    <a:pt x="11311" y="1853"/>
                  </a:lnTo>
                  <a:lnTo>
                    <a:pt x="11147" y="2153"/>
                  </a:lnTo>
                  <a:lnTo>
                    <a:pt x="10984" y="2399"/>
                  </a:lnTo>
                  <a:lnTo>
                    <a:pt x="10766" y="2644"/>
                  </a:lnTo>
                  <a:lnTo>
                    <a:pt x="10521" y="2889"/>
                  </a:lnTo>
                  <a:lnTo>
                    <a:pt x="10275" y="3080"/>
                  </a:lnTo>
                  <a:lnTo>
                    <a:pt x="10003" y="3271"/>
                  </a:lnTo>
                  <a:lnTo>
                    <a:pt x="9703" y="3434"/>
                  </a:lnTo>
                  <a:lnTo>
                    <a:pt x="9403" y="3570"/>
                  </a:lnTo>
                  <a:lnTo>
                    <a:pt x="9076" y="3707"/>
                  </a:lnTo>
                  <a:lnTo>
                    <a:pt x="8722" y="3816"/>
                  </a:lnTo>
                  <a:lnTo>
                    <a:pt x="8395" y="3897"/>
                  </a:lnTo>
                  <a:lnTo>
                    <a:pt x="8040" y="3952"/>
                  </a:lnTo>
                  <a:lnTo>
                    <a:pt x="7686" y="4006"/>
                  </a:lnTo>
                  <a:lnTo>
                    <a:pt x="7305" y="4034"/>
                  </a:lnTo>
                  <a:lnTo>
                    <a:pt x="6950" y="4061"/>
                  </a:lnTo>
                  <a:lnTo>
                    <a:pt x="6596" y="4034"/>
                  </a:lnTo>
                  <a:lnTo>
                    <a:pt x="6242" y="4034"/>
                  </a:lnTo>
                  <a:lnTo>
                    <a:pt x="5860" y="3979"/>
                  </a:lnTo>
                  <a:lnTo>
                    <a:pt x="5533" y="3925"/>
                  </a:lnTo>
                  <a:lnTo>
                    <a:pt x="5179" y="3843"/>
                  </a:lnTo>
                  <a:lnTo>
                    <a:pt x="4852" y="3734"/>
                  </a:lnTo>
                  <a:lnTo>
                    <a:pt x="4525" y="3625"/>
                  </a:lnTo>
                  <a:lnTo>
                    <a:pt x="4225" y="3489"/>
                  </a:lnTo>
                  <a:lnTo>
                    <a:pt x="3925" y="3352"/>
                  </a:lnTo>
                  <a:lnTo>
                    <a:pt x="3653" y="3189"/>
                  </a:lnTo>
                  <a:lnTo>
                    <a:pt x="3407" y="2998"/>
                  </a:lnTo>
                  <a:lnTo>
                    <a:pt x="3162" y="2780"/>
                  </a:lnTo>
                  <a:lnTo>
                    <a:pt x="2971" y="2562"/>
                  </a:lnTo>
                  <a:lnTo>
                    <a:pt x="2781" y="2344"/>
                  </a:lnTo>
                  <a:lnTo>
                    <a:pt x="2781" y="2344"/>
                  </a:lnTo>
                  <a:lnTo>
                    <a:pt x="2535" y="2753"/>
                  </a:lnTo>
                  <a:lnTo>
                    <a:pt x="2236" y="3162"/>
                  </a:lnTo>
                  <a:lnTo>
                    <a:pt x="1909" y="3543"/>
                  </a:lnTo>
                  <a:lnTo>
                    <a:pt x="1581" y="3897"/>
                  </a:lnTo>
                  <a:lnTo>
                    <a:pt x="1200" y="4224"/>
                  </a:lnTo>
                  <a:lnTo>
                    <a:pt x="818" y="4524"/>
                  </a:lnTo>
                  <a:lnTo>
                    <a:pt x="410" y="4824"/>
                  </a:lnTo>
                  <a:lnTo>
                    <a:pt x="1" y="5069"/>
                  </a:lnTo>
                  <a:lnTo>
                    <a:pt x="1" y="5069"/>
                  </a:lnTo>
                  <a:lnTo>
                    <a:pt x="219" y="5369"/>
                  </a:lnTo>
                  <a:lnTo>
                    <a:pt x="464" y="5669"/>
                  </a:lnTo>
                  <a:lnTo>
                    <a:pt x="709" y="5941"/>
                  </a:lnTo>
                  <a:lnTo>
                    <a:pt x="982" y="6214"/>
                  </a:lnTo>
                  <a:lnTo>
                    <a:pt x="1227" y="6459"/>
                  </a:lnTo>
                  <a:lnTo>
                    <a:pt x="1527" y="6705"/>
                  </a:lnTo>
                  <a:lnTo>
                    <a:pt x="2099" y="7141"/>
                  </a:lnTo>
                  <a:lnTo>
                    <a:pt x="2699" y="7495"/>
                  </a:lnTo>
                  <a:lnTo>
                    <a:pt x="3326" y="7822"/>
                  </a:lnTo>
                  <a:lnTo>
                    <a:pt x="3980" y="8067"/>
                  </a:lnTo>
                  <a:lnTo>
                    <a:pt x="4661" y="8285"/>
                  </a:lnTo>
                  <a:lnTo>
                    <a:pt x="5342" y="8449"/>
                  </a:lnTo>
                  <a:lnTo>
                    <a:pt x="6051" y="8558"/>
                  </a:lnTo>
                  <a:lnTo>
                    <a:pt x="6787" y="8612"/>
                  </a:lnTo>
                  <a:lnTo>
                    <a:pt x="7495" y="8612"/>
                  </a:lnTo>
                  <a:lnTo>
                    <a:pt x="8231" y="8585"/>
                  </a:lnTo>
                  <a:lnTo>
                    <a:pt x="8967" y="8503"/>
                  </a:lnTo>
                  <a:lnTo>
                    <a:pt x="9676" y="8367"/>
                  </a:lnTo>
                  <a:lnTo>
                    <a:pt x="10412" y="8203"/>
                  </a:lnTo>
                  <a:lnTo>
                    <a:pt x="11120" y="7985"/>
                  </a:lnTo>
                  <a:lnTo>
                    <a:pt x="11829" y="7740"/>
                  </a:lnTo>
                  <a:lnTo>
                    <a:pt x="12510" y="7440"/>
                  </a:lnTo>
                  <a:lnTo>
                    <a:pt x="13164" y="7113"/>
                  </a:lnTo>
                  <a:lnTo>
                    <a:pt x="13818" y="6732"/>
                  </a:lnTo>
                  <a:lnTo>
                    <a:pt x="14445" y="6323"/>
                  </a:lnTo>
                  <a:lnTo>
                    <a:pt x="15045" y="5887"/>
                  </a:lnTo>
                  <a:lnTo>
                    <a:pt x="15617" y="5424"/>
                  </a:lnTo>
                  <a:lnTo>
                    <a:pt x="16162" y="4933"/>
                  </a:lnTo>
                  <a:lnTo>
                    <a:pt x="16652" y="4388"/>
                  </a:lnTo>
                  <a:lnTo>
                    <a:pt x="17116" y="3843"/>
                  </a:lnTo>
                  <a:lnTo>
                    <a:pt x="17525" y="3243"/>
                  </a:lnTo>
                  <a:lnTo>
                    <a:pt x="17906" y="2644"/>
                  </a:lnTo>
                  <a:lnTo>
                    <a:pt x="18233" y="1990"/>
                  </a:lnTo>
                  <a:lnTo>
                    <a:pt x="18506" y="1336"/>
                  </a:lnTo>
                  <a:lnTo>
                    <a:pt x="18724" y="6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69"/>
            <p:cNvSpPr/>
            <p:nvPr/>
          </p:nvSpPr>
          <p:spPr>
            <a:xfrm>
              <a:off x="-551322" y="6354410"/>
              <a:ext cx="44325" cy="53175"/>
            </a:xfrm>
            <a:custGeom>
              <a:avLst/>
              <a:gdLst/>
              <a:ahLst/>
              <a:cxnLst/>
              <a:rect l="l" t="t" r="r" b="b"/>
              <a:pathLst>
                <a:path w="1773" h="2127" fill="none" extrusionOk="0">
                  <a:moveTo>
                    <a:pt x="1772" y="1417"/>
                  </a:moveTo>
                  <a:lnTo>
                    <a:pt x="1772" y="1417"/>
                  </a:lnTo>
                  <a:lnTo>
                    <a:pt x="1363" y="1090"/>
                  </a:lnTo>
                  <a:lnTo>
                    <a:pt x="954" y="763"/>
                  </a:lnTo>
                  <a:lnTo>
                    <a:pt x="573" y="382"/>
                  </a:lnTo>
                  <a:lnTo>
                    <a:pt x="246" y="0"/>
                  </a:lnTo>
                  <a:lnTo>
                    <a:pt x="246" y="0"/>
                  </a:lnTo>
                  <a:lnTo>
                    <a:pt x="246" y="0"/>
                  </a:lnTo>
                  <a:lnTo>
                    <a:pt x="82" y="518"/>
                  </a:lnTo>
                  <a:lnTo>
                    <a:pt x="28" y="791"/>
                  </a:lnTo>
                  <a:lnTo>
                    <a:pt x="1" y="1036"/>
                  </a:lnTo>
                  <a:lnTo>
                    <a:pt x="1" y="1308"/>
                  </a:lnTo>
                  <a:lnTo>
                    <a:pt x="28" y="1554"/>
                  </a:lnTo>
                  <a:lnTo>
                    <a:pt x="55" y="1826"/>
                  </a:lnTo>
                  <a:lnTo>
                    <a:pt x="137" y="2126"/>
                  </a:lnTo>
                  <a:lnTo>
                    <a:pt x="137" y="2126"/>
                  </a:lnTo>
                  <a:lnTo>
                    <a:pt x="355" y="2099"/>
                  </a:lnTo>
                  <a:lnTo>
                    <a:pt x="573" y="2072"/>
                  </a:lnTo>
                  <a:lnTo>
                    <a:pt x="791" y="2017"/>
                  </a:lnTo>
                  <a:lnTo>
                    <a:pt x="1009" y="1935"/>
                  </a:lnTo>
                  <a:lnTo>
                    <a:pt x="1227" y="1826"/>
                  </a:lnTo>
                  <a:lnTo>
                    <a:pt x="1418" y="1717"/>
                  </a:lnTo>
                  <a:lnTo>
                    <a:pt x="1609" y="1581"/>
                  </a:lnTo>
                  <a:lnTo>
                    <a:pt x="1772" y="14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69"/>
            <p:cNvSpPr/>
            <p:nvPr/>
          </p:nvSpPr>
          <p:spPr>
            <a:xfrm>
              <a:off x="-587422" y="6317610"/>
              <a:ext cx="36125" cy="86550"/>
            </a:xfrm>
            <a:custGeom>
              <a:avLst/>
              <a:gdLst/>
              <a:ahLst/>
              <a:cxnLst/>
              <a:rect l="l" t="t" r="r" b="b"/>
              <a:pathLst>
                <a:path w="1445" h="3462" fill="none" extrusionOk="0">
                  <a:moveTo>
                    <a:pt x="1145" y="1227"/>
                  </a:moveTo>
                  <a:lnTo>
                    <a:pt x="1145" y="1227"/>
                  </a:lnTo>
                  <a:lnTo>
                    <a:pt x="1199" y="1173"/>
                  </a:lnTo>
                  <a:lnTo>
                    <a:pt x="1281" y="1118"/>
                  </a:lnTo>
                  <a:lnTo>
                    <a:pt x="1363" y="1091"/>
                  </a:lnTo>
                  <a:lnTo>
                    <a:pt x="1445" y="1091"/>
                  </a:lnTo>
                  <a:lnTo>
                    <a:pt x="1445" y="1091"/>
                  </a:lnTo>
                  <a:lnTo>
                    <a:pt x="1281" y="845"/>
                  </a:lnTo>
                  <a:lnTo>
                    <a:pt x="1145" y="573"/>
                  </a:lnTo>
                  <a:lnTo>
                    <a:pt x="1009" y="300"/>
                  </a:lnTo>
                  <a:lnTo>
                    <a:pt x="900" y="1"/>
                  </a:lnTo>
                  <a:lnTo>
                    <a:pt x="900" y="1"/>
                  </a:lnTo>
                  <a:lnTo>
                    <a:pt x="845" y="82"/>
                  </a:lnTo>
                  <a:lnTo>
                    <a:pt x="845" y="82"/>
                  </a:lnTo>
                  <a:lnTo>
                    <a:pt x="682" y="219"/>
                  </a:lnTo>
                  <a:lnTo>
                    <a:pt x="545" y="382"/>
                  </a:lnTo>
                  <a:lnTo>
                    <a:pt x="409" y="546"/>
                  </a:lnTo>
                  <a:lnTo>
                    <a:pt x="300" y="736"/>
                  </a:lnTo>
                  <a:lnTo>
                    <a:pt x="191" y="927"/>
                  </a:lnTo>
                  <a:lnTo>
                    <a:pt x="109" y="1145"/>
                  </a:lnTo>
                  <a:lnTo>
                    <a:pt x="55" y="1336"/>
                  </a:lnTo>
                  <a:lnTo>
                    <a:pt x="0" y="1554"/>
                  </a:lnTo>
                  <a:lnTo>
                    <a:pt x="0" y="1772"/>
                  </a:lnTo>
                  <a:lnTo>
                    <a:pt x="0" y="1963"/>
                  </a:lnTo>
                  <a:lnTo>
                    <a:pt x="27" y="2181"/>
                  </a:lnTo>
                  <a:lnTo>
                    <a:pt x="55" y="2399"/>
                  </a:lnTo>
                  <a:lnTo>
                    <a:pt x="136" y="2590"/>
                  </a:lnTo>
                  <a:lnTo>
                    <a:pt x="245" y="2780"/>
                  </a:lnTo>
                  <a:lnTo>
                    <a:pt x="382" y="2971"/>
                  </a:lnTo>
                  <a:lnTo>
                    <a:pt x="518" y="3135"/>
                  </a:lnTo>
                  <a:lnTo>
                    <a:pt x="518" y="3135"/>
                  </a:lnTo>
                  <a:lnTo>
                    <a:pt x="763" y="3326"/>
                  </a:lnTo>
                  <a:lnTo>
                    <a:pt x="1009" y="3462"/>
                  </a:lnTo>
                  <a:lnTo>
                    <a:pt x="1009" y="3462"/>
                  </a:lnTo>
                  <a:lnTo>
                    <a:pt x="900" y="3189"/>
                  </a:lnTo>
                  <a:lnTo>
                    <a:pt x="845" y="2889"/>
                  </a:lnTo>
                  <a:lnTo>
                    <a:pt x="818" y="2617"/>
                  </a:lnTo>
                  <a:lnTo>
                    <a:pt x="818" y="2317"/>
                  </a:lnTo>
                  <a:lnTo>
                    <a:pt x="845" y="2045"/>
                  </a:lnTo>
                  <a:lnTo>
                    <a:pt x="900" y="1745"/>
                  </a:lnTo>
                  <a:lnTo>
                    <a:pt x="1009" y="1500"/>
                  </a:lnTo>
                  <a:lnTo>
                    <a:pt x="1145" y="12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69"/>
            <p:cNvSpPr/>
            <p:nvPr/>
          </p:nvSpPr>
          <p:spPr>
            <a:xfrm>
              <a:off x="-697122" y="6483860"/>
              <a:ext cx="2268850" cy="767200"/>
            </a:xfrm>
            <a:custGeom>
              <a:avLst/>
              <a:gdLst/>
              <a:ahLst/>
              <a:cxnLst/>
              <a:rect l="l" t="t" r="r" b="b"/>
              <a:pathLst>
                <a:path w="90754" h="30688" extrusionOk="0">
                  <a:moveTo>
                    <a:pt x="78326" y="13164"/>
                  </a:moveTo>
                  <a:lnTo>
                    <a:pt x="78435" y="13927"/>
                  </a:lnTo>
                  <a:lnTo>
                    <a:pt x="78517" y="14635"/>
                  </a:lnTo>
                  <a:lnTo>
                    <a:pt x="78517" y="15344"/>
                  </a:lnTo>
                  <a:lnTo>
                    <a:pt x="78462" y="16025"/>
                  </a:lnTo>
                  <a:lnTo>
                    <a:pt x="78353" y="16679"/>
                  </a:lnTo>
                  <a:lnTo>
                    <a:pt x="78190" y="17306"/>
                  </a:lnTo>
                  <a:lnTo>
                    <a:pt x="77999" y="17906"/>
                  </a:lnTo>
                  <a:lnTo>
                    <a:pt x="77754" y="18505"/>
                  </a:lnTo>
                  <a:lnTo>
                    <a:pt x="77481" y="19078"/>
                  </a:lnTo>
                  <a:lnTo>
                    <a:pt x="77154" y="19623"/>
                  </a:lnTo>
                  <a:lnTo>
                    <a:pt x="76773" y="20141"/>
                  </a:lnTo>
                  <a:lnTo>
                    <a:pt x="76391" y="20658"/>
                  </a:lnTo>
                  <a:lnTo>
                    <a:pt x="75955" y="21122"/>
                  </a:lnTo>
                  <a:lnTo>
                    <a:pt x="75492" y="21612"/>
                  </a:lnTo>
                  <a:lnTo>
                    <a:pt x="75001" y="22048"/>
                  </a:lnTo>
                  <a:lnTo>
                    <a:pt x="74483" y="22484"/>
                  </a:lnTo>
                  <a:lnTo>
                    <a:pt x="73938" y="22893"/>
                  </a:lnTo>
                  <a:lnTo>
                    <a:pt x="73366" y="23275"/>
                  </a:lnTo>
                  <a:lnTo>
                    <a:pt x="72794" y="23656"/>
                  </a:lnTo>
                  <a:lnTo>
                    <a:pt x="72194" y="24011"/>
                  </a:lnTo>
                  <a:lnTo>
                    <a:pt x="71594" y="24338"/>
                  </a:lnTo>
                  <a:lnTo>
                    <a:pt x="70968" y="24665"/>
                  </a:lnTo>
                  <a:lnTo>
                    <a:pt x="70341" y="24964"/>
                  </a:lnTo>
                  <a:lnTo>
                    <a:pt x="69714" y="25237"/>
                  </a:lnTo>
                  <a:lnTo>
                    <a:pt x="69060" y="25509"/>
                  </a:lnTo>
                  <a:lnTo>
                    <a:pt x="68406" y="25755"/>
                  </a:lnTo>
                  <a:lnTo>
                    <a:pt x="67125" y="26218"/>
                  </a:lnTo>
                  <a:lnTo>
                    <a:pt x="65844" y="26600"/>
                  </a:lnTo>
                  <a:lnTo>
                    <a:pt x="64618" y="26927"/>
                  </a:lnTo>
                  <a:lnTo>
                    <a:pt x="63255" y="27254"/>
                  </a:lnTo>
                  <a:lnTo>
                    <a:pt x="61865" y="27553"/>
                  </a:lnTo>
                  <a:lnTo>
                    <a:pt x="60448" y="27853"/>
                  </a:lnTo>
                  <a:lnTo>
                    <a:pt x="59058" y="28098"/>
                  </a:lnTo>
                  <a:lnTo>
                    <a:pt x="57668" y="28344"/>
                  </a:lnTo>
                  <a:lnTo>
                    <a:pt x="56251" y="28562"/>
                  </a:lnTo>
                  <a:lnTo>
                    <a:pt x="54834" y="28780"/>
                  </a:lnTo>
                  <a:lnTo>
                    <a:pt x="53417" y="28943"/>
                  </a:lnTo>
                  <a:lnTo>
                    <a:pt x="51999" y="29107"/>
                  </a:lnTo>
                  <a:lnTo>
                    <a:pt x="50582" y="29243"/>
                  </a:lnTo>
                  <a:lnTo>
                    <a:pt x="49165" y="29379"/>
                  </a:lnTo>
                  <a:lnTo>
                    <a:pt x="47748" y="29461"/>
                  </a:lnTo>
                  <a:lnTo>
                    <a:pt x="46331" y="29543"/>
                  </a:lnTo>
                  <a:lnTo>
                    <a:pt x="44914" y="29597"/>
                  </a:lnTo>
                  <a:lnTo>
                    <a:pt x="43496" y="29652"/>
                  </a:lnTo>
                  <a:lnTo>
                    <a:pt x="40635" y="29652"/>
                  </a:lnTo>
                  <a:lnTo>
                    <a:pt x="39218" y="29625"/>
                  </a:lnTo>
                  <a:lnTo>
                    <a:pt x="37801" y="29597"/>
                  </a:lnTo>
                  <a:lnTo>
                    <a:pt x="36383" y="29543"/>
                  </a:lnTo>
                  <a:lnTo>
                    <a:pt x="34966" y="29461"/>
                  </a:lnTo>
                  <a:lnTo>
                    <a:pt x="33549" y="29352"/>
                  </a:lnTo>
                  <a:lnTo>
                    <a:pt x="32132" y="29243"/>
                  </a:lnTo>
                  <a:lnTo>
                    <a:pt x="30715" y="29107"/>
                  </a:lnTo>
                  <a:lnTo>
                    <a:pt x="29298" y="28943"/>
                  </a:lnTo>
                  <a:lnTo>
                    <a:pt x="27908" y="28753"/>
                  </a:lnTo>
                  <a:lnTo>
                    <a:pt x="26490" y="28562"/>
                  </a:lnTo>
                  <a:lnTo>
                    <a:pt x="25073" y="28344"/>
                  </a:lnTo>
                  <a:lnTo>
                    <a:pt x="23683" y="28098"/>
                  </a:lnTo>
                  <a:lnTo>
                    <a:pt x="22294" y="27826"/>
                  </a:lnTo>
                  <a:lnTo>
                    <a:pt x="20904" y="27526"/>
                  </a:lnTo>
                  <a:lnTo>
                    <a:pt x="19514" y="27226"/>
                  </a:lnTo>
                  <a:lnTo>
                    <a:pt x="18233" y="26899"/>
                  </a:lnTo>
                  <a:lnTo>
                    <a:pt x="17606" y="26736"/>
                  </a:lnTo>
                  <a:lnTo>
                    <a:pt x="16979" y="26545"/>
                  </a:lnTo>
                  <a:lnTo>
                    <a:pt x="16352" y="26327"/>
                  </a:lnTo>
                  <a:lnTo>
                    <a:pt x="15725" y="26082"/>
                  </a:lnTo>
                  <a:lnTo>
                    <a:pt x="15126" y="25836"/>
                  </a:lnTo>
                  <a:lnTo>
                    <a:pt x="14526" y="25564"/>
                  </a:lnTo>
                  <a:lnTo>
                    <a:pt x="13954" y="25237"/>
                  </a:lnTo>
                  <a:lnTo>
                    <a:pt x="13409" y="24910"/>
                  </a:lnTo>
                  <a:lnTo>
                    <a:pt x="12864" y="24556"/>
                  </a:lnTo>
                  <a:lnTo>
                    <a:pt x="12373" y="24147"/>
                  </a:lnTo>
                  <a:lnTo>
                    <a:pt x="11883" y="23711"/>
                  </a:lnTo>
                  <a:lnTo>
                    <a:pt x="11419" y="23247"/>
                  </a:lnTo>
                  <a:lnTo>
                    <a:pt x="10983" y="22730"/>
                  </a:lnTo>
                  <a:lnTo>
                    <a:pt x="10602" y="22185"/>
                  </a:lnTo>
                  <a:lnTo>
                    <a:pt x="10302" y="21694"/>
                  </a:lnTo>
                  <a:lnTo>
                    <a:pt x="10030" y="21231"/>
                  </a:lnTo>
                  <a:lnTo>
                    <a:pt x="9784" y="20713"/>
                  </a:lnTo>
                  <a:lnTo>
                    <a:pt x="9539" y="20195"/>
                  </a:lnTo>
                  <a:lnTo>
                    <a:pt x="9348" y="19677"/>
                  </a:lnTo>
                  <a:lnTo>
                    <a:pt x="9157" y="19159"/>
                  </a:lnTo>
                  <a:lnTo>
                    <a:pt x="8967" y="18614"/>
                  </a:lnTo>
                  <a:lnTo>
                    <a:pt x="8830" y="18069"/>
                  </a:lnTo>
                  <a:lnTo>
                    <a:pt x="8558" y="16979"/>
                  </a:lnTo>
                  <a:lnTo>
                    <a:pt x="8313" y="15862"/>
                  </a:lnTo>
                  <a:lnTo>
                    <a:pt x="8122" y="14744"/>
                  </a:lnTo>
                  <a:lnTo>
                    <a:pt x="7958" y="13654"/>
                  </a:lnTo>
                  <a:lnTo>
                    <a:pt x="8585" y="14254"/>
                  </a:lnTo>
                  <a:lnTo>
                    <a:pt x="9266" y="14826"/>
                  </a:lnTo>
                  <a:lnTo>
                    <a:pt x="9757" y="15208"/>
                  </a:lnTo>
                  <a:lnTo>
                    <a:pt x="10248" y="15535"/>
                  </a:lnTo>
                  <a:lnTo>
                    <a:pt x="10765" y="15862"/>
                  </a:lnTo>
                  <a:lnTo>
                    <a:pt x="11283" y="16162"/>
                  </a:lnTo>
                  <a:lnTo>
                    <a:pt x="11801" y="16461"/>
                  </a:lnTo>
                  <a:lnTo>
                    <a:pt x="12346" y="16707"/>
                  </a:lnTo>
                  <a:lnTo>
                    <a:pt x="12891" y="16979"/>
                  </a:lnTo>
                  <a:lnTo>
                    <a:pt x="13436" y="17197"/>
                  </a:lnTo>
                  <a:lnTo>
                    <a:pt x="13981" y="17415"/>
                  </a:lnTo>
                  <a:lnTo>
                    <a:pt x="14554" y="17633"/>
                  </a:lnTo>
                  <a:lnTo>
                    <a:pt x="15698" y="18015"/>
                  </a:lnTo>
                  <a:lnTo>
                    <a:pt x="16870" y="18315"/>
                  </a:lnTo>
                  <a:lnTo>
                    <a:pt x="18069" y="18587"/>
                  </a:lnTo>
                  <a:lnTo>
                    <a:pt x="19268" y="18832"/>
                  </a:lnTo>
                  <a:lnTo>
                    <a:pt x="20468" y="19023"/>
                  </a:lnTo>
                  <a:lnTo>
                    <a:pt x="21694" y="19187"/>
                  </a:lnTo>
                  <a:lnTo>
                    <a:pt x="22920" y="19323"/>
                  </a:lnTo>
                  <a:lnTo>
                    <a:pt x="25319" y="19541"/>
                  </a:lnTo>
                  <a:lnTo>
                    <a:pt x="27690" y="19732"/>
                  </a:lnTo>
                  <a:lnTo>
                    <a:pt x="30687" y="19950"/>
                  </a:lnTo>
                  <a:lnTo>
                    <a:pt x="33713" y="20086"/>
                  </a:lnTo>
                  <a:lnTo>
                    <a:pt x="36738" y="20168"/>
                  </a:lnTo>
                  <a:lnTo>
                    <a:pt x="39736" y="20168"/>
                  </a:lnTo>
                  <a:lnTo>
                    <a:pt x="42761" y="20113"/>
                  </a:lnTo>
                  <a:lnTo>
                    <a:pt x="45786" y="20004"/>
                  </a:lnTo>
                  <a:lnTo>
                    <a:pt x="48811" y="19841"/>
                  </a:lnTo>
                  <a:lnTo>
                    <a:pt x="51809" y="19595"/>
                  </a:lnTo>
                  <a:lnTo>
                    <a:pt x="54643" y="19323"/>
                  </a:lnTo>
                  <a:lnTo>
                    <a:pt x="57450" y="18969"/>
                  </a:lnTo>
                  <a:lnTo>
                    <a:pt x="60257" y="18587"/>
                  </a:lnTo>
                  <a:lnTo>
                    <a:pt x="63064" y="18151"/>
                  </a:lnTo>
                  <a:lnTo>
                    <a:pt x="65871" y="17688"/>
                  </a:lnTo>
                  <a:lnTo>
                    <a:pt x="67261" y="17415"/>
                  </a:lnTo>
                  <a:lnTo>
                    <a:pt x="68678" y="17170"/>
                  </a:lnTo>
                  <a:lnTo>
                    <a:pt x="70068" y="16870"/>
                  </a:lnTo>
                  <a:lnTo>
                    <a:pt x="71458" y="16516"/>
                  </a:lnTo>
                  <a:lnTo>
                    <a:pt x="72821" y="16134"/>
                  </a:lnTo>
                  <a:lnTo>
                    <a:pt x="73502" y="15944"/>
                  </a:lnTo>
                  <a:lnTo>
                    <a:pt x="74156" y="15698"/>
                  </a:lnTo>
                  <a:lnTo>
                    <a:pt x="74783" y="15453"/>
                  </a:lnTo>
                  <a:lnTo>
                    <a:pt x="75383" y="15208"/>
                  </a:lnTo>
                  <a:lnTo>
                    <a:pt x="75955" y="14908"/>
                  </a:lnTo>
                  <a:lnTo>
                    <a:pt x="76500" y="14608"/>
                  </a:lnTo>
                  <a:lnTo>
                    <a:pt x="76991" y="14281"/>
                  </a:lnTo>
                  <a:lnTo>
                    <a:pt x="77481" y="13927"/>
                  </a:lnTo>
                  <a:lnTo>
                    <a:pt x="77917" y="13573"/>
                  </a:lnTo>
                  <a:lnTo>
                    <a:pt x="78326" y="13164"/>
                  </a:lnTo>
                  <a:close/>
                  <a:moveTo>
                    <a:pt x="90263" y="0"/>
                  </a:moveTo>
                  <a:lnTo>
                    <a:pt x="87974" y="137"/>
                  </a:lnTo>
                  <a:lnTo>
                    <a:pt x="85712" y="300"/>
                  </a:lnTo>
                  <a:lnTo>
                    <a:pt x="83422" y="545"/>
                  </a:lnTo>
                  <a:lnTo>
                    <a:pt x="81160" y="818"/>
                  </a:lnTo>
                  <a:lnTo>
                    <a:pt x="81051" y="736"/>
                  </a:lnTo>
                  <a:lnTo>
                    <a:pt x="80970" y="682"/>
                  </a:lnTo>
                  <a:lnTo>
                    <a:pt x="80833" y="654"/>
                  </a:lnTo>
                  <a:lnTo>
                    <a:pt x="80724" y="654"/>
                  </a:lnTo>
                  <a:lnTo>
                    <a:pt x="80615" y="709"/>
                  </a:lnTo>
                  <a:lnTo>
                    <a:pt x="80479" y="764"/>
                  </a:lnTo>
                  <a:lnTo>
                    <a:pt x="80397" y="845"/>
                  </a:lnTo>
                  <a:lnTo>
                    <a:pt x="80315" y="927"/>
                  </a:lnTo>
                  <a:lnTo>
                    <a:pt x="78762" y="1172"/>
                  </a:lnTo>
                  <a:lnTo>
                    <a:pt x="77209" y="1418"/>
                  </a:lnTo>
                  <a:lnTo>
                    <a:pt x="75655" y="1690"/>
                  </a:lnTo>
                  <a:lnTo>
                    <a:pt x="74129" y="2017"/>
                  </a:lnTo>
                  <a:lnTo>
                    <a:pt x="72085" y="2453"/>
                  </a:lnTo>
                  <a:lnTo>
                    <a:pt x="70068" y="2944"/>
                  </a:lnTo>
                  <a:lnTo>
                    <a:pt x="68079" y="3462"/>
                  </a:lnTo>
                  <a:lnTo>
                    <a:pt x="66062" y="4034"/>
                  </a:lnTo>
                  <a:lnTo>
                    <a:pt x="64100" y="4661"/>
                  </a:lnTo>
                  <a:lnTo>
                    <a:pt x="62138" y="5315"/>
                  </a:lnTo>
                  <a:lnTo>
                    <a:pt x="61702" y="5451"/>
                  </a:lnTo>
                  <a:lnTo>
                    <a:pt x="61375" y="5560"/>
                  </a:lnTo>
                  <a:lnTo>
                    <a:pt x="61102" y="5587"/>
                  </a:lnTo>
                  <a:lnTo>
                    <a:pt x="60884" y="5587"/>
                  </a:lnTo>
                  <a:lnTo>
                    <a:pt x="60720" y="5560"/>
                  </a:lnTo>
                  <a:lnTo>
                    <a:pt x="60584" y="5451"/>
                  </a:lnTo>
                  <a:lnTo>
                    <a:pt x="60475" y="5315"/>
                  </a:lnTo>
                  <a:lnTo>
                    <a:pt x="60339" y="5124"/>
                  </a:lnTo>
                  <a:lnTo>
                    <a:pt x="59794" y="5260"/>
                  </a:lnTo>
                  <a:lnTo>
                    <a:pt x="59848" y="5560"/>
                  </a:lnTo>
                  <a:lnTo>
                    <a:pt x="59876" y="5833"/>
                  </a:lnTo>
                  <a:lnTo>
                    <a:pt x="59903" y="6105"/>
                  </a:lnTo>
                  <a:lnTo>
                    <a:pt x="59903" y="6405"/>
                  </a:lnTo>
                  <a:lnTo>
                    <a:pt x="59930" y="6487"/>
                  </a:lnTo>
                  <a:lnTo>
                    <a:pt x="59957" y="6568"/>
                  </a:lnTo>
                  <a:lnTo>
                    <a:pt x="60012" y="6623"/>
                  </a:lnTo>
                  <a:lnTo>
                    <a:pt x="60066" y="6705"/>
                  </a:lnTo>
                  <a:lnTo>
                    <a:pt x="60121" y="6732"/>
                  </a:lnTo>
                  <a:lnTo>
                    <a:pt x="60203" y="6759"/>
                  </a:lnTo>
                  <a:lnTo>
                    <a:pt x="60366" y="6759"/>
                  </a:lnTo>
                  <a:lnTo>
                    <a:pt x="62846" y="5969"/>
                  </a:lnTo>
                  <a:lnTo>
                    <a:pt x="65326" y="5233"/>
                  </a:lnTo>
                  <a:lnTo>
                    <a:pt x="67806" y="4552"/>
                  </a:lnTo>
                  <a:lnTo>
                    <a:pt x="70286" y="3898"/>
                  </a:lnTo>
                  <a:lnTo>
                    <a:pt x="72766" y="3298"/>
                  </a:lnTo>
                  <a:lnTo>
                    <a:pt x="75274" y="2780"/>
                  </a:lnTo>
                  <a:lnTo>
                    <a:pt x="77781" y="2290"/>
                  </a:lnTo>
                  <a:lnTo>
                    <a:pt x="80315" y="1854"/>
                  </a:lnTo>
                  <a:lnTo>
                    <a:pt x="80397" y="2535"/>
                  </a:lnTo>
                  <a:lnTo>
                    <a:pt x="80452" y="3189"/>
                  </a:lnTo>
                  <a:lnTo>
                    <a:pt x="80506" y="3870"/>
                  </a:lnTo>
                  <a:lnTo>
                    <a:pt x="80534" y="4552"/>
                  </a:lnTo>
                  <a:lnTo>
                    <a:pt x="80534" y="5260"/>
                  </a:lnTo>
                  <a:lnTo>
                    <a:pt x="80506" y="5942"/>
                  </a:lnTo>
                  <a:lnTo>
                    <a:pt x="80425" y="6596"/>
                  </a:lnTo>
                  <a:lnTo>
                    <a:pt x="80343" y="7277"/>
                  </a:lnTo>
                  <a:lnTo>
                    <a:pt x="80206" y="7931"/>
                  </a:lnTo>
                  <a:lnTo>
                    <a:pt x="80043" y="8585"/>
                  </a:lnTo>
                  <a:lnTo>
                    <a:pt x="79825" y="9239"/>
                  </a:lnTo>
                  <a:lnTo>
                    <a:pt x="79580" y="9839"/>
                  </a:lnTo>
                  <a:lnTo>
                    <a:pt x="79307" y="10438"/>
                  </a:lnTo>
                  <a:lnTo>
                    <a:pt x="78953" y="11038"/>
                  </a:lnTo>
                  <a:lnTo>
                    <a:pt x="78571" y="11583"/>
                  </a:lnTo>
                  <a:lnTo>
                    <a:pt x="78108" y="12101"/>
                  </a:lnTo>
                  <a:lnTo>
                    <a:pt x="77863" y="12373"/>
                  </a:lnTo>
                  <a:lnTo>
                    <a:pt x="77590" y="12646"/>
                  </a:lnTo>
                  <a:lnTo>
                    <a:pt x="77018" y="13109"/>
                  </a:lnTo>
                  <a:lnTo>
                    <a:pt x="76418" y="13518"/>
                  </a:lnTo>
                  <a:lnTo>
                    <a:pt x="75764" y="13900"/>
                  </a:lnTo>
                  <a:lnTo>
                    <a:pt x="75110" y="14254"/>
                  </a:lnTo>
                  <a:lnTo>
                    <a:pt x="74402" y="14554"/>
                  </a:lnTo>
                  <a:lnTo>
                    <a:pt x="73693" y="14826"/>
                  </a:lnTo>
                  <a:lnTo>
                    <a:pt x="72957" y="15044"/>
                  </a:lnTo>
                  <a:lnTo>
                    <a:pt x="72221" y="15262"/>
                  </a:lnTo>
                  <a:lnTo>
                    <a:pt x="71458" y="15453"/>
                  </a:lnTo>
                  <a:lnTo>
                    <a:pt x="69959" y="15780"/>
                  </a:lnTo>
                  <a:lnTo>
                    <a:pt x="67043" y="16352"/>
                  </a:lnTo>
                  <a:lnTo>
                    <a:pt x="65517" y="16652"/>
                  </a:lnTo>
                  <a:lnTo>
                    <a:pt x="63991" y="16925"/>
                  </a:lnTo>
                  <a:lnTo>
                    <a:pt x="62437" y="17197"/>
                  </a:lnTo>
                  <a:lnTo>
                    <a:pt x="60911" y="17442"/>
                  </a:lnTo>
                  <a:lnTo>
                    <a:pt x="59385" y="17661"/>
                  </a:lnTo>
                  <a:lnTo>
                    <a:pt x="57832" y="17879"/>
                  </a:lnTo>
                  <a:lnTo>
                    <a:pt x="56305" y="18069"/>
                  </a:lnTo>
                  <a:lnTo>
                    <a:pt x="54752" y="18260"/>
                  </a:lnTo>
                  <a:lnTo>
                    <a:pt x="53199" y="18424"/>
                  </a:lnTo>
                  <a:lnTo>
                    <a:pt x="51645" y="18560"/>
                  </a:lnTo>
                  <a:lnTo>
                    <a:pt x="50092" y="18696"/>
                  </a:lnTo>
                  <a:lnTo>
                    <a:pt x="48538" y="18805"/>
                  </a:lnTo>
                  <a:lnTo>
                    <a:pt x="47012" y="18887"/>
                  </a:lnTo>
                  <a:lnTo>
                    <a:pt x="45459" y="18969"/>
                  </a:lnTo>
                  <a:lnTo>
                    <a:pt x="43905" y="19050"/>
                  </a:lnTo>
                  <a:lnTo>
                    <a:pt x="42325" y="19078"/>
                  </a:lnTo>
                  <a:lnTo>
                    <a:pt x="39354" y="19132"/>
                  </a:lnTo>
                  <a:lnTo>
                    <a:pt x="36356" y="19159"/>
                  </a:lnTo>
                  <a:lnTo>
                    <a:pt x="33358" y="19105"/>
                  </a:lnTo>
                  <a:lnTo>
                    <a:pt x="31832" y="19050"/>
                  </a:lnTo>
                  <a:lnTo>
                    <a:pt x="30333" y="18969"/>
                  </a:lnTo>
                  <a:lnTo>
                    <a:pt x="28834" y="18887"/>
                  </a:lnTo>
                  <a:lnTo>
                    <a:pt x="27308" y="18778"/>
                  </a:lnTo>
                  <a:lnTo>
                    <a:pt x="25809" y="18642"/>
                  </a:lnTo>
                  <a:lnTo>
                    <a:pt x="24337" y="18478"/>
                  </a:lnTo>
                  <a:lnTo>
                    <a:pt x="22839" y="18315"/>
                  </a:lnTo>
                  <a:lnTo>
                    <a:pt x="21367" y="18097"/>
                  </a:lnTo>
                  <a:lnTo>
                    <a:pt x="19895" y="17851"/>
                  </a:lnTo>
                  <a:lnTo>
                    <a:pt x="18424" y="17551"/>
                  </a:lnTo>
                  <a:lnTo>
                    <a:pt x="17088" y="17252"/>
                  </a:lnTo>
                  <a:lnTo>
                    <a:pt x="16407" y="17088"/>
                  </a:lnTo>
                  <a:lnTo>
                    <a:pt x="15725" y="16897"/>
                  </a:lnTo>
                  <a:lnTo>
                    <a:pt x="15071" y="16707"/>
                  </a:lnTo>
                  <a:lnTo>
                    <a:pt x="14417" y="16461"/>
                  </a:lnTo>
                  <a:lnTo>
                    <a:pt x="13763" y="16216"/>
                  </a:lnTo>
                  <a:lnTo>
                    <a:pt x="13109" y="15944"/>
                  </a:lnTo>
                  <a:lnTo>
                    <a:pt x="12482" y="15644"/>
                  </a:lnTo>
                  <a:lnTo>
                    <a:pt x="11856" y="15344"/>
                  </a:lnTo>
                  <a:lnTo>
                    <a:pt x="11256" y="14990"/>
                  </a:lnTo>
                  <a:lnTo>
                    <a:pt x="10684" y="14635"/>
                  </a:lnTo>
                  <a:lnTo>
                    <a:pt x="10111" y="14227"/>
                  </a:lnTo>
                  <a:lnTo>
                    <a:pt x="9566" y="13791"/>
                  </a:lnTo>
                  <a:lnTo>
                    <a:pt x="9048" y="13327"/>
                  </a:lnTo>
                  <a:lnTo>
                    <a:pt x="8558" y="12837"/>
                  </a:lnTo>
                  <a:lnTo>
                    <a:pt x="8040" y="12292"/>
                  </a:lnTo>
                  <a:lnTo>
                    <a:pt x="7577" y="11692"/>
                  </a:lnTo>
                  <a:lnTo>
                    <a:pt x="7168" y="11065"/>
                  </a:lnTo>
                  <a:lnTo>
                    <a:pt x="6786" y="10438"/>
                  </a:lnTo>
                  <a:lnTo>
                    <a:pt x="6432" y="9784"/>
                  </a:lnTo>
                  <a:lnTo>
                    <a:pt x="6132" y="9103"/>
                  </a:lnTo>
                  <a:lnTo>
                    <a:pt x="5887" y="8394"/>
                  </a:lnTo>
                  <a:lnTo>
                    <a:pt x="5696" y="7713"/>
                  </a:lnTo>
                  <a:lnTo>
                    <a:pt x="5560" y="6977"/>
                  </a:lnTo>
                  <a:lnTo>
                    <a:pt x="5478" y="6269"/>
                  </a:lnTo>
                  <a:lnTo>
                    <a:pt x="5424" y="5533"/>
                  </a:lnTo>
                  <a:lnTo>
                    <a:pt x="5451" y="4797"/>
                  </a:lnTo>
                  <a:lnTo>
                    <a:pt x="5533" y="4061"/>
                  </a:lnTo>
                  <a:lnTo>
                    <a:pt x="5669" y="3353"/>
                  </a:lnTo>
                  <a:lnTo>
                    <a:pt x="5887" y="2617"/>
                  </a:lnTo>
                  <a:lnTo>
                    <a:pt x="6160" y="1908"/>
                  </a:lnTo>
                  <a:lnTo>
                    <a:pt x="7195" y="1826"/>
                  </a:lnTo>
                  <a:lnTo>
                    <a:pt x="8231" y="1799"/>
                  </a:lnTo>
                  <a:lnTo>
                    <a:pt x="10302" y="1799"/>
                  </a:lnTo>
                  <a:lnTo>
                    <a:pt x="11338" y="1854"/>
                  </a:lnTo>
                  <a:lnTo>
                    <a:pt x="12346" y="1908"/>
                  </a:lnTo>
                  <a:lnTo>
                    <a:pt x="13382" y="1990"/>
                  </a:lnTo>
                  <a:lnTo>
                    <a:pt x="14417" y="2126"/>
                  </a:lnTo>
                  <a:lnTo>
                    <a:pt x="15426" y="2262"/>
                  </a:lnTo>
                  <a:lnTo>
                    <a:pt x="16461" y="2453"/>
                  </a:lnTo>
                  <a:lnTo>
                    <a:pt x="17470" y="2644"/>
                  </a:lnTo>
                  <a:lnTo>
                    <a:pt x="18505" y="2889"/>
                  </a:lnTo>
                  <a:lnTo>
                    <a:pt x="19514" y="3135"/>
                  </a:lnTo>
                  <a:lnTo>
                    <a:pt x="20522" y="3434"/>
                  </a:lnTo>
                  <a:lnTo>
                    <a:pt x="21558" y="3761"/>
                  </a:lnTo>
                  <a:lnTo>
                    <a:pt x="22566" y="4116"/>
                  </a:lnTo>
                  <a:lnTo>
                    <a:pt x="22648" y="4143"/>
                  </a:lnTo>
                  <a:lnTo>
                    <a:pt x="22730" y="4143"/>
                  </a:lnTo>
                  <a:lnTo>
                    <a:pt x="22811" y="4116"/>
                  </a:lnTo>
                  <a:lnTo>
                    <a:pt x="22866" y="4088"/>
                  </a:lnTo>
                  <a:lnTo>
                    <a:pt x="22948" y="3952"/>
                  </a:lnTo>
                  <a:lnTo>
                    <a:pt x="23002" y="3816"/>
                  </a:lnTo>
                  <a:lnTo>
                    <a:pt x="22893" y="3462"/>
                  </a:lnTo>
                  <a:lnTo>
                    <a:pt x="22757" y="3380"/>
                  </a:lnTo>
                  <a:lnTo>
                    <a:pt x="21394" y="2889"/>
                  </a:lnTo>
                  <a:lnTo>
                    <a:pt x="20004" y="2480"/>
                  </a:lnTo>
                  <a:lnTo>
                    <a:pt x="18614" y="2099"/>
                  </a:lnTo>
                  <a:lnTo>
                    <a:pt x="17197" y="1772"/>
                  </a:lnTo>
                  <a:lnTo>
                    <a:pt x="15780" y="1499"/>
                  </a:lnTo>
                  <a:lnTo>
                    <a:pt x="14336" y="1254"/>
                  </a:lnTo>
                  <a:lnTo>
                    <a:pt x="12891" y="1091"/>
                  </a:lnTo>
                  <a:lnTo>
                    <a:pt x="11447" y="982"/>
                  </a:lnTo>
                  <a:lnTo>
                    <a:pt x="10002" y="927"/>
                  </a:lnTo>
                  <a:lnTo>
                    <a:pt x="8558" y="900"/>
                  </a:lnTo>
                  <a:lnTo>
                    <a:pt x="7113" y="954"/>
                  </a:lnTo>
                  <a:lnTo>
                    <a:pt x="5669" y="1063"/>
                  </a:lnTo>
                  <a:lnTo>
                    <a:pt x="4252" y="1254"/>
                  </a:lnTo>
                  <a:lnTo>
                    <a:pt x="2807" y="1472"/>
                  </a:lnTo>
                  <a:lnTo>
                    <a:pt x="1390" y="1772"/>
                  </a:lnTo>
                  <a:lnTo>
                    <a:pt x="682" y="1935"/>
                  </a:lnTo>
                  <a:lnTo>
                    <a:pt x="0" y="2126"/>
                  </a:lnTo>
                  <a:lnTo>
                    <a:pt x="109" y="2726"/>
                  </a:lnTo>
                  <a:lnTo>
                    <a:pt x="1390" y="2480"/>
                  </a:lnTo>
                  <a:lnTo>
                    <a:pt x="2671" y="2262"/>
                  </a:lnTo>
                  <a:lnTo>
                    <a:pt x="3952" y="2099"/>
                  </a:lnTo>
                  <a:lnTo>
                    <a:pt x="5233" y="1963"/>
                  </a:lnTo>
                  <a:lnTo>
                    <a:pt x="5070" y="2317"/>
                  </a:lnTo>
                  <a:lnTo>
                    <a:pt x="4933" y="2644"/>
                  </a:lnTo>
                  <a:lnTo>
                    <a:pt x="4715" y="3353"/>
                  </a:lnTo>
                  <a:lnTo>
                    <a:pt x="4579" y="4061"/>
                  </a:lnTo>
                  <a:lnTo>
                    <a:pt x="4470" y="4742"/>
                  </a:lnTo>
                  <a:lnTo>
                    <a:pt x="4443" y="5478"/>
                  </a:lnTo>
                  <a:lnTo>
                    <a:pt x="4470" y="6187"/>
                  </a:lnTo>
                  <a:lnTo>
                    <a:pt x="4524" y="6895"/>
                  </a:lnTo>
                  <a:lnTo>
                    <a:pt x="4661" y="7577"/>
                  </a:lnTo>
                  <a:lnTo>
                    <a:pt x="4824" y="8285"/>
                  </a:lnTo>
                  <a:lnTo>
                    <a:pt x="5042" y="8967"/>
                  </a:lnTo>
                  <a:lnTo>
                    <a:pt x="5288" y="9648"/>
                  </a:lnTo>
                  <a:lnTo>
                    <a:pt x="5587" y="10302"/>
                  </a:lnTo>
                  <a:lnTo>
                    <a:pt x="5942" y="10956"/>
                  </a:lnTo>
                  <a:lnTo>
                    <a:pt x="6323" y="11583"/>
                  </a:lnTo>
                  <a:lnTo>
                    <a:pt x="6732" y="12183"/>
                  </a:lnTo>
                  <a:lnTo>
                    <a:pt x="7168" y="12782"/>
                  </a:lnTo>
                  <a:lnTo>
                    <a:pt x="7250" y="13709"/>
                  </a:lnTo>
                  <a:lnTo>
                    <a:pt x="7332" y="14635"/>
                  </a:lnTo>
                  <a:lnTo>
                    <a:pt x="7441" y="15589"/>
                  </a:lnTo>
                  <a:lnTo>
                    <a:pt x="7577" y="16516"/>
                  </a:lnTo>
                  <a:lnTo>
                    <a:pt x="7768" y="17442"/>
                  </a:lnTo>
                  <a:lnTo>
                    <a:pt x="7958" y="18369"/>
                  </a:lnTo>
                  <a:lnTo>
                    <a:pt x="8204" y="19268"/>
                  </a:lnTo>
                  <a:lnTo>
                    <a:pt x="8503" y="20141"/>
                  </a:lnTo>
                  <a:lnTo>
                    <a:pt x="8858" y="21013"/>
                  </a:lnTo>
                  <a:lnTo>
                    <a:pt x="9266" y="21830"/>
                  </a:lnTo>
                  <a:lnTo>
                    <a:pt x="9485" y="22239"/>
                  </a:lnTo>
                  <a:lnTo>
                    <a:pt x="9703" y="22621"/>
                  </a:lnTo>
                  <a:lnTo>
                    <a:pt x="9975" y="23002"/>
                  </a:lnTo>
                  <a:lnTo>
                    <a:pt x="10248" y="23384"/>
                  </a:lnTo>
                  <a:lnTo>
                    <a:pt x="10520" y="23738"/>
                  </a:lnTo>
                  <a:lnTo>
                    <a:pt x="10820" y="24092"/>
                  </a:lnTo>
                  <a:lnTo>
                    <a:pt x="11147" y="24419"/>
                  </a:lnTo>
                  <a:lnTo>
                    <a:pt x="11474" y="24746"/>
                  </a:lnTo>
                  <a:lnTo>
                    <a:pt x="11828" y="25073"/>
                  </a:lnTo>
                  <a:lnTo>
                    <a:pt x="12210" y="25373"/>
                  </a:lnTo>
                  <a:lnTo>
                    <a:pt x="12619" y="25646"/>
                  </a:lnTo>
                  <a:lnTo>
                    <a:pt x="13027" y="25918"/>
                  </a:lnTo>
                  <a:lnTo>
                    <a:pt x="13463" y="26191"/>
                  </a:lnTo>
                  <a:lnTo>
                    <a:pt x="13900" y="26436"/>
                  </a:lnTo>
                  <a:lnTo>
                    <a:pt x="14363" y="26654"/>
                  </a:lnTo>
                  <a:lnTo>
                    <a:pt x="14826" y="26872"/>
                  </a:lnTo>
                  <a:lnTo>
                    <a:pt x="15780" y="27254"/>
                  </a:lnTo>
                  <a:lnTo>
                    <a:pt x="16761" y="27581"/>
                  </a:lnTo>
                  <a:lnTo>
                    <a:pt x="17742" y="27880"/>
                  </a:lnTo>
                  <a:lnTo>
                    <a:pt x="18751" y="28126"/>
                  </a:lnTo>
                  <a:lnTo>
                    <a:pt x="19732" y="28344"/>
                  </a:lnTo>
                  <a:lnTo>
                    <a:pt x="20740" y="28562"/>
                  </a:lnTo>
                  <a:lnTo>
                    <a:pt x="22021" y="28834"/>
                  </a:lnTo>
                  <a:lnTo>
                    <a:pt x="23275" y="29052"/>
                  </a:lnTo>
                  <a:lnTo>
                    <a:pt x="24556" y="29298"/>
                  </a:lnTo>
                  <a:lnTo>
                    <a:pt x="25836" y="29488"/>
                  </a:lnTo>
                  <a:lnTo>
                    <a:pt x="27117" y="29679"/>
                  </a:lnTo>
                  <a:lnTo>
                    <a:pt x="28425" y="29870"/>
                  </a:lnTo>
                  <a:lnTo>
                    <a:pt x="29706" y="30006"/>
                  </a:lnTo>
                  <a:lnTo>
                    <a:pt x="30987" y="30170"/>
                  </a:lnTo>
                  <a:lnTo>
                    <a:pt x="32350" y="30279"/>
                  </a:lnTo>
                  <a:lnTo>
                    <a:pt x="33713" y="30415"/>
                  </a:lnTo>
                  <a:lnTo>
                    <a:pt x="35048" y="30497"/>
                  </a:lnTo>
                  <a:lnTo>
                    <a:pt x="36411" y="30579"/>
                  </a:lnTo>
                  <a:lnTo>
                    <a:pt x="37773" y="30633"/>
                  </a:lnTo>
                  <a:lnTo>
                    <a:pt x="39136" y="30688"/>
                  </a:lnTo>
                  <a:lnTo>
                    <a:pt x="43197" y="30688"/>
                  </a:lnTo>
                  <a:lnTo>
                    <a:pt x="44559" y="30660"/>
                  </a:lnTo>
                  <a:lnTo>
                    <a:pt x="45922" y="30606"/>
                  </a:lnTo>
                  <a:lnTo>
                    <a:pt x="47285" y="30524"/>
                  </a:lnTo>
                  <a:lnTo>
                    <a:pt x="48647" y="30442"/>
                  </a:lnTo>
                  <a:lnTo>
                    <a:pt x="50010" y="30333"/>
                  </a:lnTo>
                  <a:lnTo>
                    <a:pt x="51345" y="30224"/>
                  </a:lnTo>
                  <a:lnTo>
                    <a:pt x="52708" y="30061"/>
                  </a:lnTo>
                  <a:lnTo>
                    <a:pt x="55052" y="29788"/>
                  </a:lnTo>
                  <a:lnTo>
                    <a:pt x="57423" y="29488"/>
                  </a:lnTo>
                  <a:lnTo>
                    <a:pt x="58622" y="29298"/>
                  </a:lnTo>
                  <a:lnTo>
                    <a:pt x="59821" y="29107"/>
                  </a:lnTo>
                  <a:lnTo>
                    <a:pt x="61020" y="28916"/>
                  </a:lnTo>
                  <a:lnTo>
                    <a:pt x="62219" y="28671"/>
                  </a:lnTo>
                  <a:lnTo>
                    <a:pt x="63419" y="28426"/>
                  </a:lnTo>
                  <a:lnTo>
                    <a:pt x="64590" y="28126"/>
                  </a:lnTo>
                  <a:lnTo>
                    <a:pt x="65762" y="27826"/>
                  </a:lnTo>
                  <a:lnTo>
                    <a:pt x="66907" y="27499"/>
                  </a:lnTo>
                  <a:lnTo>
                    <a:pt x="68052" y="27117"/>
                  </a:lnTo>
                  <a:lnTo>
                    <a:pt x="69169" y="26709"/>
                  </a:lnTo>
                  <a:lnTo>
                    <a:pt x="70286" y="26273"/>
                  </a:lnTo>
                  <a:lnTo>
                    <a:pt x="71349" y="25782"/>
                  </a:lnTo>
                  <a:lnTo>
                    <a:pt x="71840" y="25564"/>
                  </a:lnTo>
                  <a:lnTo>
                    <a:pt x="72303" y="25319"/>
                  </a:lnTo>
                  <a:lnTo>
                    <a:pt x="72766" y="25046"/>
                  </a:lnTo>
                  <a:lnTo>
                    <a:pt x="73202" y="24774"/>
                  </a:lnTo>
                  <a:lnTo>
                    <a:pt x="73666" y="24474"/>
                  </a:lnTo>
                  <a:lnTo>
                    <a:pt x="74102" y="24174"/>
                  </a:lnTo>
                  <a:lnTo>
                    <a:pt x="74511" y="23847"/>
                  </a:lnTo>
                  <a:lnTo>
                    <a:pt x="74947" y="23520"/>
                  </a:lnTo>
                  <a:lnTo>
                    <a:pt x="75328" y="23166"/>
                  </a:lnTo>
                  <a:lnTo>
                    <a:pt x="75737" y="22811"/>
                  </a:lnTo>
                  <a:lnTo>
                    <a:pt x="76091" y="22430"/>
                  </a:lnTo>
                  <a:lnTo>
                    <a:pt x="76473" y="22048"/>
                  </a:lnTo>
                  <a:lnTo>
                    <a:pt x="76800" y="21667"/>
                  </a:lnTo>
                  <a:lnTo>
                    <a:pt x="77127" y="21258"/>
                  </a:lnTo>
                  <a:lnTo>
                    <a:pt x="77454" y="20849"/>
                  </a:lnTo>
                  <a:lnTo>
                    <a:pt x="77754" y="20413"/>
                  </a:lnTo>
                  <a:lnTo>
                    <a:pt x="78026" y="19977"/>
                  </a:lnTo>
                  <a:lnTo>
                    <a:pt x="78272" y="19541"/>
                  </a:lnTo>
                  <a:lnTo>
                    <a:pt x="78517" y="19078"/>
                  </a:lnTo>
                  <a:lnTo>
                    <a:pt x="78708" y="18614"/>
                  </a:lnTo>
                  <a:lnTo>
                    <a:pt x="78898" y="18124"/>
                  </a:lnTo>
                  <a:lnTo>
                    <a:pt x="79062" y="17661"/>
                  </a:lnTo>
                  <a:lnTo>
                    <a:pt x="79198" y="17143"/>
                  </a:lnTo>
                  <a:lnTo>
                    <a:pt x="79334" y="16652"/>
                  </a:lnTo>
                  <a:lnTo>
                    <a:pt x="79416" y="16134"/>
                  </a:lnTo>
                  <a:lnTo>
                    <a:pt x="79471" y="15644"/>
                  </a:lnTo>
                  <a:lnTo>
                    <a:pt x="79525" y="15099"/>
                  </a:lnTo>
                  <a:lnTo>
                    <a:pt x="79525" y="14581"/>
                  </a:lnTo>
                  <a:lnTo>
                    <a:pt x="79498" y="14036"/>
                  </a:lnTo>
                  <a:lnTo>
                    <a:pt x="79443" y="13518"/>
                  </a:lnTo>
                  <a:lnTo>
                    <a:pt x="79362" y="12973"/>
                  </a:lnTo>
                  <a:lnTo>
                    <a:pt x="79253" y="12401"/>
                  </a:lnTo>
                  <a:lnTo>
                    <a:pt x="79198" y="12319"/>
                  </a:lnTo>
                  <a:lnTo>
                    <a:pt x="79171" y="12237"/>
                  </a:lnTo>
                  <a:lnTo>
                    <a:pt x="79552" y="11719"/>
                  </a:lnTo>
                  <a:lnTo>
                    <a:pt x="79907" y="11147"/>
                  </a:lnTo>
                  <a:lnTo>
                    <a:pt x="80206" y="10575"/>
                  </a:lnTo>
                  <a:lnTo>
                    <a:pt x="80479" y="9975"/>
                  </a:lnTo>
                  <a:lnTo>
                    <a:pt x="80724" y="9376"/>
                  </a:lnTo>
                  <a:lnTo>
                    <a:pt x="80942" y="8749"/>
                  </a:lnTo>
                  <a:lnTo>
                    <a:pt x="81106" y="8095"/>
                  </a:lnTo>
                  <a:lnTo>
                    <a:pt x="81242" y="7413"/>
                  </a:lnTo>
                  <a:lnTo>
                    <a:pt x="81378" y="6732"/>
                  </a:lnTo>
                  <a:lnTo>
                    <a:pt x="81433" y="6051"/>
                  </a:lnTo>
                  <a:lnTo>
                    <a:pt x="81487" y="5342"/>
                  </a:lnTo>
                  <a:lnTo>
                    <a:pt x="81515" y="4633"/>
                  </a:lnTo>
                  <a:lnTo>
                    <a:pt x="81515" y="3925"/>
                  </a:lnTo>
                  <a:lnTo>
                    <a:pt x="81487" y="3189"/>
                  </a:lnTo>
                  <a:lnTo>
                    <a:pt x="81406" y="2453"/>
                  </a:lnTo>
                  <a:lnTo>
                    <a:pt x="81324" y="1717"/>
                  </a:lnTo>
                  <a:lnTo>
                    <a:pt x="83559" y="1418"/>
                  </a:lnTo>
                  <a:lnTo>
                    <a:pt x="85766" y="1172"/>
                  </a:lnTo>
                  <a:lnTo>
                    <a:pt x="88028" y="982"/>
                  </a:lnTo>
                  <a:lnTo>
                    <a:pt x="90263" y="845"/>
                  </a:lnTo>
                  <a:lnTo>
                    <a:pt x="90399" y="818"/>
                  </a:lnTo>
                  <a:lnTo>
                    <a:pt x="90508" y="764"/>
                  </a:lnTo>
                  <a:lnTo>
                    <a:pt x="90590" y="764"/>
                  </a:lnTo>
                  <a:lnTo>
                    <a:pt x="90617" y="736"/>
                  </a:lnTo>
                  <a:lnTo>
                    <a:pt x="90617" y="682"/>
                  </a:lnTo>
                  <a:lnTo>
                    <a:pt x="90672" y="464"/>
                  </a:lnTo>
                  <a:lnTo>
                    <a:pt x="90726" y="273"/>
                  </a:lnTo>
                  <a:lnTo>
                    <a:pt x="90753" y="55"/>
                  </a:lnTo>
                  <a:lnTo>
                    <a:pt x="9029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69"/>
            <p:cNvSpPr/>
            <p:nvPr/>
          </p:nvSpPr>
          <p:spPr>
            <a:xfrm>
              <a:off x="-697122" y="6483860"/>
              <a:ext cx="2268850" cy="767200"/>
            </a:xfrm>
            <a:custGeom>
              <a:avLst/>
              <a:gdLst/>
              <a:ahLst/>
              <a:cxnLst/>
              <a:rect l="l" t="t" r="r" b="b"/>
              <a:pathLst>
                <a:path w="90754" h="30688" fill="none" extrusionOk="0">
                  <a:moveTo>
                    <a:pt x="90753" y="55"/>
                  </a:moveTo>
                  <a:lnTo>
                    <a:pt x="90753" y="55"/>
                  </a:lnTo>
                  <a:lnTo>
                    <a:pt x="90726" y="273"/>
                  </a:lnTo>
                  <a:lnTo>
                    <a:pt x="90726" y="273"/>
                  </a:lnTo>
                  <a:lnTo>
                    <a:pt x="90672" y="464"/>
                  </a:lnTo>
                  <a:lnTo>
                    <a:pt x="90617" y="682"/>
                  </a:lnTo>
                  <a:lnTo>
                    <a:pt x="90617" y="682"/>
                  </a:lnTo>
                  <a:lnTo>
                    <a:pt x="90617" y="736"/>
                  </a:lnTo>
                  <a:lnTo>
                    <a:pt x="90590" y="764"/>
                  </a:lnTo>
                  <a:lnTo>
                    <a:pt x="90535" y="764"/>
                  </a:lnTo>
                  <a:lnTo>
                    <a:pt x="90508" y="764"/>
                  </a:lnTo>
                  <a:lnTo>
                    <a:pt x="90508" y="764"/>
                  </a:lnTo>
                  <a:lnTo>
                    <a:pt x="90399" y="818"/>
                  </a:lnTo>
                  <a:lnTo>
                    <a:pt x="90263" y="845"/>
                  </a:lnTo>
                  <a:lnTo>
                    <a:pt x="90263" y="845"/>
                  </a:lnTo>
                  <a:lnTo>
                    <a:pt x="88028" y="982"/>
                  </a:lnTo>
                  <a:lnTo>
                    <a:pt x="85766" y="1172"/>
                  </a:lnTo>
                  <a:lnTo>
                    <a:pt x="83559" y="1418"/>
                  </a:lnTo>
                  <a:lnTo>
                    <a:pt x="81324" y="1717"/>
                  </a:lnTo>
                  <a:lnTo>
                    <a:pt x="81324" y="1717"/>
                  </a:lnTo>
                  <a:lnTo>
                    <a:pt x="81406" y="2453"/>
                  </a:lnTo>
                  <a:lnTo>
                    <a:pt x="81487" y="3189"/>
                  </a:lnTo>
                  <a:lnTo>
                    <a:pt x="81515" y="3925"/>
                  </a:lnTo>
                  <a:lnTo>
                    <a:pt x="81515" y="4633"/>
                  </a:lnTo>
                  <a:lnTo>
                    <a:pt x="81487" y="5342"/>
                  </a:lnTo>
                  <a:lnTo>
                    <a:pt x="81433" y="6051"/>
                  </a:lnTo>
                  <a:lnTo>
                    <a:pt x="81378" y="6732"/>
                  </a:lnTo>
                  <a:lnTo>
                    <a:pt x="81242" y="7413"/>
                  </a:lnTo>
                  <a:lnTo>
                    <a:pt x="81106" y="8095"/>
                  </a:lnTo>
                  <a:lnTo>
                    <a:pt x="80942" y="8749"/>
                  </a:lnTo>
                  <a:lnTo>
                    <a:pt x="80724" y="9376"/>
                  </a:lnTo>
                  <a:lnTo>
                    <a:pt x="80479" y="9975"/>
                  </a:lnTo>
                  <a:lnTo>
                    <a:pt x="80206" y="10575"/>
                  </a:lnTo>
                  <a:lnTo>
                    <a:pt x="79907" y="11147"/>
                  </a:lnTo>
                  <a:lnTo>
                    <a:pt x="79552" y="11719"/>
                  </a:lnTo>
                  <a:lnTo>
                    <a:pt x="79171" y="12237"/>
                  </a:lnTo>
                  <a:lnTo>
                    <a:pt x="79171" y="12237"/>
                  </a:lnTo>
                  <a:lnTo>
                    <a:pt x="79198" y="12319"/>
                  </a:lnTo>
                  <a:lnTo>
                    <a:pt x="79253" y="12401"/>
                  </a:lnTo>
                  <a:lnTo>
                    <a:pt x="79253" y="12401"/>
                  </a:lnTo>
                  <a:lnTo>
                    <a:pt x="79362" y="12973"/>
                  </a:lnTo>
                  <a:lnTo>
                    <a:pt x="79443" y="13518"/>
                  </a:lnTo>
                  <a:lnTo>
                    <a:pt x="79498" y="14036"/>
                  </a:lnTo>
                  <a:lnTo>
                    <a:pt x="79525" y="14581"/>
                  </a:lnTo>
                  <a:lnTo>
                    <a:pt x="79525" y="15099"/>
                  </a:lnTo>
                  <a:lnTo>
                    <a:pt x="79471" y="15644"/>
                  </a:lnTo>
                  <a:lnTo>
                    <a:pt x="79416" y="16134"/>
                  </a:lnTo>
                  <a:lnTo>
                    <a:pt x="79334" y="16652"/>
                  </a:lnTo>
                  <a:lnTo>
                    <a:pt x="79198" y="17143"/>
                  </a:lnTo>
                  <a:lnTo>
                    <a:pt x="79062" y="17661"/>
                  </a:lnTo>
                  <a:lnTo>
                    <a:pt x="78898" y="18124"/>
                  </a:lnTo>
                  <a:lnTo>
                    <a:pt x="78708" y="18614"/>
                  </a:lnTo>
                  <a:lnTo>
                    <a:pt x="78517" y="19078"/>
                  </a:lnTo>
                  <a:lnTo>
                    <a:pt x="78272" y="19541"/>
                  </a:lnTo>
                  <a:lnTo>
                    <a:pt x="78026" y="19977"/>
                  </a:lnTo>
                  <a:lnTo>
                    <a:pt x="77754" y="20413"/>
                  </a:lnTo>
                  <a:lnTo>
                    <a:pt x="77454" y="20849"/>
                  </a:lnTo>
                  <a:lnTo>
                    <a:pt x="77127" y="21258"/>
                  </a:lnTo>
                  <a:lnTo>
                    <a:pt x="76800" y="21667"/>
                  </a:lnTo>
                  <a:lnTo>
                    <a:pt x="76473" y="22048"/>
                  </a:lnTo>
                  <a:lnTo>
                    <a:pt x="76091" y="22430"/>
                  </a:lnTo>
                  <a:lnTo>
                    <a:pt x="75737" y="22811"/>
                  </a:lnTo>
                  <a:lnTo>
                    <a:pt x="75328" y="23166"/>
                  </a:lnTo>
                  <a:lnTo>
                    <a:pt x="74947" y="23520"/>
                  </a:lnTo>
                  <a:lnTo>
                    <a:pt x="74511" y="23847"/>
                  </a:lnTo>
                  <a:lnTo>
                    <a:pt x="74102" y="24174"/>
                  </a:lnTo>
                  <a:lnTo>
                    <a:pt x="73666" y="24474"/>
                  </a:lnTo>
                  <a:lnTo>
                    <a:pt x="73202" y="24774"/>
                  </a:lnTo>
                  <a:lnTo>
                    <a:pt x="72766" y="25046"/>
                  </a:lnTo>
                  <a:lnTo>
                    <a:pt x="72303" y="25319"/>
                  </a:lnTo>
                  <a:lnTo>
                    <a:pt x="71840" y="25564"/>
                  </a:lnTo>
                  <a:lnTo>
                    <a:pt x="71349" y="25782"/>
                  </a:lnTo>
                  <a:lnTo>
                    <a:pt x="71349" y="25782"/>
                  </a:lnTo>
                  <a:lnTo>
                    <a:pt x="70286" y="26273"/>
                  </a:lnTo>
                  <a:lnTo>
                    <a:pt x="69169" y="26709"/>
                  </a:lnTo>
                  <a:lnTo>
                    <a:pt x="68052" y="27117"/>
                  </a:lnTo>
                  <a:lnTo>
                    <a:pt x="66907" y="27499"/>
                  </a:lnTo>
                  <a:lnTo>
                    <a:pt x="65762" y="27826"/>
                  </a:lnTo>
                  <a:lnTo>
                    <a:pt x="64590" y="28126"/>
                  </a:lnTo>
                  <a:lnTo>
                    <a:pt x="63419" y="28426"/>
                  </a:lnTo>
                  <a:lnTo>
                    <a:pt x="62219" y="28671"/>
                  </a:lnTo>
                  <a:lnTo>
                    <a:pt x="61020" y="28916"/>
                  </a:lnTo>
                  <a:lnTo>
                    <a:pt x="59821" y="29107"/>
                  </a:lnTo>
                  <a:lnTo>
                    <a:pt x="58622" y="29298"/>
                  </a:lnTo>
                  <a:lnTo>
                    <a:pt x="57423" y="29488"/>
                  </a:lnTo>
                  <a:lnTo>
                    <a:pt x="55052" y="29788"/>
                  </a:lnTo>
                  <a:lnTo>
                    <a:pt x="52708" y="30061"/>
                  </a:lnTo>
                  <a:lnTo>
                    <a:pt x="52708" y="30061"/>
                  </a:lnTo>
                  <a:lnTo>
                    <a:pt x="51345" y="30224"/>
                  </a:lnTo>
                  <a:lnTo>
                    <a:pt x="50010" y="30333"/>
                  </a:lnTo>
                  <a:lnTo>
                    <a:pt x="48647" y="30442"/>
                  </a:lnTo>
                  <a:lnTo>
                    <a:pt x="47285" y="30524"/>
                  </a:lnTo>
                  <a:lnTo>
                    <a:pt x="45922" y="30606"/>
                  </a:lnTo>
                  <a:lnTo>
                    <a:pt x="44559" y="30660"/>
                  </a:lnTo>
                  <a:lnTo>
                    <a:pt x="43197" y="30688"/>
                  </a:lnTo>
                  <a:lnTo>
                    <a:pt x="41861" y="30688"/>
                  </a:lnTo>
                  <a:lnTo>
                    <a:pt x="40499" y="30688"/>
                  </a:lnTo>
                  <a:lnTo>
                    <a:pt x="39136" y="30688"/>
                  </a:lnTo>
                  <a:lnTo>
                    <a:pt x="37773" y="30633"/>
                  </a:lnTo>
                  <a:lnTo>
                    <a:pt x="36411" y="30579"/>
                  </a:lnTo>
                  <a:lnTo>
                    <a:pt x="35048" y="30497"/>
                  </a:lnTo>
                  <a:lnTo>
                    <a:pt x="33713" y="30415"/>
                  </a:lnTo>
                  <a:lnTo>
                    <a:pt x="32350" y="30279"/>
                  </a:lnTo>
                  <a:lnTo>
                    <a:pt x="30987" y="30170"/>
                  </a:lnTo>
                  <a:lnTo>
                    <a:pt x="30987" y="30170"/>
                  </a:lnTo>
                  <a:lnTo>
                    <a:pt x="29706" y="30006"/>
                  </a:lnTo>
                  <a:lnTo>
                    <a:pt x="28425" y="29870"/>
                  </a:lnTo>
                  <a:lnTo>
                    <a:pt x="27117" y="29679"/>
                  </a:lnTo>
                  <a:lnTo>
                    <a:pt x="25836" y="29488"/>
                  </a:lnTo>
                  <a:lnTo>
                    <a:pt x="24556" y="29298"/>
                  </a:lnTo>
                  <a:lnTo>
                    <a:pt x="23275" y="29052"/>
                  </a:lnTo>
                  <a:lnTo>
                    <a:pt x="22021" y="28834"/>
                  </a:lnTo>
                  <a:lnTo>
                    <a:pt x="20740" y="28562"/>
                  </a:lnTo>
                  <a:lnTo>
                    <a:pt x="20740" y="28562"/>
                  </a:lnTo>
                  <a:lnTo>
                    <a:pt x="19732" y="28344"/>
                  </a:lnTo>
                  <a:lnTo>
                    <a:pt x="18751" y="28126"/>
                  </a:lnTo>
                  <a:lnTo>
                    <a:pt x="17742" y="27880"/>
                  </a:lnTo>
                  <a:lnTo>
                    <a:pt x="16761" y="27581"/>
                  </a:lnTo>
                  <a:lnTo>
                    <a:pt x="15780" y="27254"/>
                  </a:lnTo>
                  <a:lnTo>
                    <a:pt x="14826" y="26872"/>
                  </a:lnTo>
                  <a:lnTo>
                    <a:pt x="14363" y="26654"/>
                  </a:lnTo>
                  <a:lnTo>
                    <a:pt x="13900" y="26436"/>
                  </a:lnTo>
                  <a:lnTo>
                    <a:pt x="13463" y="26191"/>
                  </a:lnTo>
                  <a:lnTo>
                    <a:pt x="13027" y="25918"/>
                  </a:lnTo>
                  <a:lnTo>
                    <a:pt x="13027" y="25918"/>
                  </a:lnTo>
                  <a:lnTo>
                    <a:pt x="12619" y="25646"/>
                  </a:lnTo>
                  <a:lnTo>
                    <a:pt x="12210" y="25373"/>
                  </a:lnTo>
                  <a:lnTo>
                    <a:pt x="11828" y="25073"/>
                  </a:lnTo>
                  <a:lnTo>
                    <a:pt x="11474" y="24746"/>
                  </a:lnTo>
                  <a:lnTo>
                    <a:pt x="11147" y="24419"/>
                  </a:lnTo>
                  <a:lnTo>
                    <a:pt x="10820" y="24092"/>
                  </a:lnTo>
                  <a:lnTo>
                    <a:pt x="10520" y="23738"/>
                  </a:lnTo>
                  <a:lnTo>
                    <a:pt x="10248" y="23384"/>
                  </a:lnTo>
                  <a:lnTo>
                    <a:pt x="9975" y="23002"/>
                  </a:lnTo>
                  <a:lnTo>
                    <a:pt x="9703" y="22621"/>
                  </a:lnTo>
                  <a:lnTo>
                    <a:pt x="9485" y="22239"/>
                  </a:lnTo>
                  <a:lnTo>
                    <a:pt x="9266" y="21830"/>
                  </a:lnTo>
                  <a:lnTo>
                    <a:pt x="8858" y="21013"/>
                  </a:lnTo>
                  <a:lnTo>
                    <a:pt x="8503" y="20141"/>
                  </a:lnTo>
                  <a:lnTo>
                    <a:pt x="8204" y="19268"/>
                  </a:lnTo>
                  <a:lnTo>
                    <a:pt x="7958" y="18369"/>
                  </a:lnTo>
                  <a:lnTo>
                    <a:pt x="7768" y="17442"/>
                  </a:lnTo>
                  <a:lnTo>
                    <a:pt x="7577" y="16516"/>
                  </a:lnTo>
                  <a:lnTo>
                    <a:pt x="7441" y="15589"/>
                  </a:lnTo>
                  <a:lnTo>
                    <a:pt x="7332" y="14635"/>
                  </a:lnTo>
                  <a:lnTo>
                    <a:pt x="7250" y="13709"/>
                  </a:lnTo>
                  <a:lnTo>
                    <a:pt x="7168" y="12782"/>
                  </a:lnTo>
                  <a:lnTo>
                    <a:pt x="7168" y="12782"/>
                  </a:lnTo>
                  <a:lnTo>
                    <a:pt x="6732" y="12183"/>
                  </a:lnTo>
                  <a:lnTo>
                    <a:pt x="6323" y="11583"/>
                  </a:lnTo>
                  <a:lnTo>
                    <a:pt x="5942" y="10956"/>
                  </a:lnTo>
                  <a:lnTo>
                    <a:pt x="5587" y="10302"/>
                  </a:lnTo>
                  <a:lnTo>
                    <a:pt x="5288" y="9648"/>
                  </a:lnTo>
                  <a:lnTo>
                    <a:pt x="5042" y="8967"/>
                  </a:lnTo>
                  <a:lnTo>
                    <a:pt x="4824" y="8285"/>
                  </a:lnTo>
                  <a:lnTo>
                    <a:pt x="4661" y="7577"/>
                  </a:lnTo>
                  <a:lnTo>
                    <a:pt x="4524" y="6895"/>
                  </a:lnTo>
                  <a:lnTo>
                    <a:pt x="4470" y="6187"/>
                  </a:lnTo>
                  <a:lnTo>
                    <a:pt x="4443" y="5478"/>
                  </a:lnTo>
                  <a:lnTo>
                    <a:pt x="4470" y="4742"/>
                  </a:lnTo>
                  <a:lnTo>
                    <a:pt x="4579" y="4061"/>
                  </a:lnTo>
                  <a:lnTo>
                    <a:pt x="4715" y="3353"/>
                  </a:lnTo>
                  <a:lnTo>
                    <a:pt x="4933" y="2644"/>
                  </a:lnTo>
                  <a:lnTo>
                    <a:pt x="5070" y="2317"/>
                  </a:lnTo>
                  <a:lnTo>
                    <a:pt x="5233" y="1963"/>
                  </a:lnTo>
                  <a:lnTo>
                    <a:pt x="5233" y="1963"/>
                  </a:lnTo>
                  <a:lnTo>
                    <a:pt x="3952" y="2099"/>
                  </a:lnTo>
                  <a:lnTo>
                    <a:pt x="2671" y="2262"/>
                  </a:lnTo>
                  <a:lnTo>
                    <a:pt x="1390" y="2480"/>
                  </a:lnTo>
                  <a:lnTo>
                    <a:pt x="109" y="2726"/>
                  </a:lnTo>
                  <a:lnTo>
                    <a:pt x="0" y="2126"/>
                  </a:lnTo>
                  <a:lnTo>
                    <a:pt x="0" y="2126"/>
                  </a:lnTo>
                  <a:lnTo>
                    <a:pt x="682" y="1935"/>
                  </a:lnTo>
                  <a:lnTo>
                    <a:pt x="1390" y="1772"/>
                  </a:lnTo>
                  <a:lnTo>
                    <a:pt x="2807" y="1472"/>
                  </a:lnTo>
                  <a:lnTo>
                    <a:pt x="4252" y="1254"/>
                  </a:lnTo>
                  <a:lnTo>
                    <a:pt x="5669" y="1063"/>
                  </a:lnTo>
                  <a:lnTo>
                    <a:pt x="7113" y="954"/>
                  </a:lnTo>
                  <a:lnTo>
                    <a:pt x="8558" y="900"/>
                  </a:lnTo>
                  <a:lnTo>
                    <a:pt x="10002" y="927"/>
                  </a:lnTo>
                  <a:lnTo>
                    <a:pt x="11447" y="982"/>
                  </a:lnTo>
                  <a:lnTo>
                    <a:pt x="12891" y="1091"/>
                  </a:lnTo>
                  <a:lnTo>
                    <a:pt x="14336" y="1254"/>
                  </a:lnTo>
                  <a:lnTo>
                    <a:pt x="15780" y="1499"/>
                  </a:lnTo>
                  <a:lnTo>
                    <a:pt x="17197" y="1772"/>
                  </a:lnTo>
                  <a:lnTo>
                    <a:pt x="18614" y="2099"/>
                  </a:lnTo>
                  <a:lnTo>
                    <a:pt x="20004" y="2480"/>
                  </a:lnTo>
                  <a:lnTo>
                    <a:pt x="21394" y="2889"/>
                  </a:lnTo>
                  <a:lnTo>
                    <a:pt x="22757" y="3380"/>
                  </a:lnTo>
                  <a:lnTo>
                    <a:pt x="22757" y="3380"/>
                  </a:lnTo>
                  <a:lnTo>
                    <a:pt x="22893" y="3462"/>
                  </a:lnTo>
                  <a:lnTo>
                    <a:pt x="23002" y="3816"/>
                  </a:lnTo>
                  <a:lnTo>
                    <a:pt x="23002" y="3816"/>
                  </a:lnTo>
                  <a:lnTo>
                    <a:pt x="22948" y="3952"/>
                  </a:lnTo>
                  <a:lnTo>
                    <a:pt x="22866" y="4088"/>
                  </a:lnTo>
                  <a:lnTo>
                    <a:pt x="22811" y="4116"/>
                  </a:lnTo>
                  <a:lnTo>
                    <a:pt x="22730" y="4143"/>
                  </a:lnTo>
                  <a:lnTo>
                    <a:pt x="22648" y="4143"/>
                  </a:lnTo>
                  <a:lnTo>
                    <a:pt x="22566" y="4116"/>
                  </a:lnTo>
                  <a:lnTo>
                    <a:pt x="22566" y="4116"/>
                  </a:lnTo>
                  <a:lnTo>
                    <a:pt x="21558" y="3761"/>
                  </a:lnTo>
                  <a:lnTo>
                    <a:pt x="20522" y="3434"/>
                  </a:lnTo>
                  <a:lnTo>
                    <a:pt x="19514" y="3135"/>
                  </a:lnTo>
                  <a:lnTo>
                    <a:pt x="18505" y="2889"/>
                  </a:lnTo>
                  <a:lnTo>
                    <a:pt x="17470" y="2644"/>
                  </a:lnTo>
                  <a:lnTo>
                    <a:pt x="16461" y="2453"/>
                  </a:lnTo>
                  <a:lnTo>
                    <a:pt x="15426" y="2262"/>
                  </a:lnTo>
                  <a:lnTo>
                    <a:pt x="14417" y="2126"/>
                  </a:lnTo>
                  <a:lnTo>
                    <a:pt x="13382" y="1990"/>
                  </a:lnTo>
                  <a:lnTo>
                    <a:pt x="12346" y="1908"/>
                  </a:lnTo>
                  <a:lnTo>
                    <a:pt x="11338" y="1854"/>
                  </a:lnTo>
                  <a:lnTo>
                    <a:pt x="10302" y="1799"/>
                  </a:lnTo>
                  <a:lnTo>
                    <a:pt x="9266" y="1799"/>
                  </a:lnTo>
                  <a:lnTo>
                    <a:pt x="8231" y="1799"/>
                  </a:lnTo>
                  <a:lnTo>
                    <a:pt x="7195" y="1826"/>
                  </a:lnTo>
                  <a:lnTo>
                    <a:pt x="6160" y="1908"/>
                  </a:lnTo>
                  <a:lnTo>
                    <a:pt x="6160" y="1908"/>
                  </a:lnTo>
                  <a:lnTo>
                    <a:pt x="5887" y="2617"/>
                  </a:lnTo>
                  <a:lnTo>
                    <a:pt x="5669" y="3353"/>
                  </a:lnTo>
                  <a:lnTo>
                    <a:pt x="5533" y="4061"/>
                  </a:lnTo>
                  <a:lnTo>
                    <a:pt x="5451" y="4797"/>
                  </a:lnTo>
                  <a:lnTo>
                    <a:pt x="5424" y="5533"/>
                  </a:lnTo>
                  <a:lnTo>
                    <a:pt x="5478" y="6269"/>
                  </a:lnTo>
                  <a:lnTo>
                    <a:pt x="5560" y="6977"/>
                  </a:lnTo>
                  <a:lnTo>
                    <a:pt x="5696" y="7713"/>
                  </a:lnTo>
                  <a:lnTo>
                    <a:pt x="5887" y="8394"/>
                  </a:lnTo>
                  <a:lnTo>
                    <a:pt x="6132" y="9103"/>
                  </a:lnTo>
                  <a:lnTo>
                    <a:pt x="6432" y="9784"/>
                  </a:lnTo>
                  <a:lnTo>
                    <a:pt x="6786" y="10438"/>
                  </a:lnTo>
                  <a:lnTo>
                    <a:pt x="7168" y="11065"/>
                  </a:lnTo>
                  <a:lnTo>
                    <a:pt x="7577" y="11692"/>
                  </a:lnTo>
                  <a:lnTo>
                    <a:pt x="8040" y="12292"/>
                  </a:lnTo>
                  <a:lnTo>
                    <a:pt x="8558" y="12837"/>
                  </a:lnTo>
                  <a:lnTo>
                    <a:pt x="8558" y="12837"/>
                  </a:lnTo>
                  <a:lnTo>
                    <a:pt x="9048" y="13327"/>
                  </a:lnTo>
                  <a:lnTo>
                    <a:pt x="9566" y="13791"/>
                  </a:lnTo>
                  <a:lnTo>
                    <a:pt x="10111" y="14227"/>
                  </a:lnTo>
                  <a:lnTo>
                    <a:pt x="10684" y="14635"/>
                  </a:lnTo>
                  <a:lnTo>
                    <a:pt x="11256" y="14990"/>
                  </a:lnTo>
                  <a:lnTo>
                    <a:pt x="11856" y="15344"/>
                  </a:lnTo>
                  <a:lnTo>
                    <a:pt x="12482" y="15644"/>
                  </a:lnTo>
                  <a:lnTo>
                    <a:pt x="13109" y="15944"/>
                  </a:lnTo>
                  <a:lnTo>
                    <a:pt x="13763" y="16216"/>
                  </a:lnTo>
                  <a:lnTo>
                    <a:pt x="14417" y="16461"/>
                  </a:lnTo>
                  <a:lnTo>
                    <a:pt x="15071" y="16707"/>
                  </a:lnTo>
                  <a:lnTo>
                    <a:pt x="15725" y="16897"/>
                  </a:lnTo>
                  <a:lnTo>
                    <a:pt x="16407" y="17088"/>
                  </a:lnTo>
                  <a:lnTo>
                    <a:pt x="17088" y="17252"/>
                  </a:lnTo>
                  <a:lnTo>
                    <a:pt x="18424" y="17551"/>
                  </a:lnTo>
                  <a:lnTo>
                    <a:pt x="18424" y="17551"/>
                  </a:lnTo>
                  <a:lnTo>
                    <a:pt x="19895" y="17851"/>
                  </a:lnTo>
                  <a:lnTo>
                    <a:pt x="21367" y="18097"/>
                  </a:lnTo>
                  <a:lnTo>
                    <a:pt x="22839" y="18315"/>
                  </a:lnTo>
                  <a:lnTo>
                    <a:pt x="24337" y="18478"/>
                  </a:lnTo>
                  <a:lnTo>
                    <a:pt x="25809" y="18642"/>
                  </a:lnTo>
                  <a:lnTo>
                    <a:pt x="27308" y="18778"/>
                  </a:lnTo>
                  <a:lnTo>
                    <a:pt x="28834" y="18887"/>
                  </a:lnTo>
                  <a:lnTo>
                    <a:pt x="30333" y="18969"/>
                  </a:lnTo>
                  <a:lnTo>
                    <a:pt x="31832" y="19050"/>
                  </a:lnTo>
                  <a:lnTo>
                    <a:pt x="33358" y="19105"/>
                  </a:lnTo>
                  <a:lnTo>
                    <a:pt x="36356" y="19159"/>
                  </a:lnTo>
                  <a:lnTo>
                    <a:pt x="39354" y="19132"/>
                  </a:lnTo>
                  <a:lnTo>
                    <a:pt x="42325" y="19078"/>
                  </a:lnTo>
                  <a:lnTo>
                    <a:pt x="42325" y="19078"/>
                  </a:lnTo>
                  <a:lnTo>
                    <a:pt x="43905" y="19050"/>
                  </a:lnTo>
                  <a:lnTo>
                    <a:pt x="45459" y="18969"/>
                  </a:lnTo>
                  <a:lnTo>
                    <a:pt x="47012" y="18887"/>
                  </a:lnTo>
                  <a:lnTo>
                    <a:pt x="48538" y="18805"/>
                  </a:lnTo>
                  <a:lnTo>
                    <a:pt x="50092" y="18696"/>
                  </a:lnTo>
                  <a:lnTo>
                    <a:pt x="51645" y="18560"/>
                  </a:lnTo>
                  <a:lnTo>
                    <a:pt x="53199" y="18424"/>
                  </a:lnTo>
                  <a:lnTo>
                    <a:pt x="54752" y="18260"/>
                  </a:lnTo>
                  <a:lnTo>
                    <a:pt x="56305" y="18069"/>
                  </a:lnTo>
                  <a:lnTo>
                    <a:pt x="57832" y="17879"/>
                  </a:lnTo>
                  <a:lnTo>
                    <a:pt x="59385" y="17661"/>
                  </a:lnTo>
                  <a:lnTo>
                    <a:pt x="60911" y="17442"/>
                  </a:lnTo>
                  <a:lnTo>
                    <a:pt x="62437" y="17197"/>
                  </a:lnTo>
                  <a:lnTo>
                    <a:pt x="63991" y="16925"/>
                  </a:lnTo>
                  <a:lnTo>
                    <a:pt x="65517" y="16652"/>
                  </a:lnTo>
                  <a:lnTo>
                    <a:pt x="67043" y="16352"/>
                  </a:lnTo>
                  <a:lnTo>
                    <a:pt x="67043" y="16352"/>
                  </a:lnTo>
                  <a:lnTo>
                    <a:pt x="69959" y="15780"/>
                  </a:lnTo>
                  <a:lnTo>
                    <a:pt x="71458" y="15453"/>
                  </a:lnTo>
                  <a:lnTo>
                    <a:pt x="72221" y="15262"/>
                  </a:lnTo>
                  <a:lnTo>
                    <a:pt x="72957" y="15044"/>
                  </a:lnTo>
                  <a:lnTo>
                    <a:pt x="73693" y="14826"/>
                  </a:lnTo>
                  <a:lnTo>
                    <a:pt x="74402" y="14554"/>
                  </a:lnTo>
                  <a:lnTo>
                    <a:pt x="75110" y="14254"/>
                  </a:lnTo>
                  <a:lnTo>
                    <a:pt x="75764" y="13900"/>
                  </a:lnTo>
                  <a:lnTo>
                    <a:pt x="76418" y="13518"/>
                  </a:lnTo>
                  <a:lnTo>
                    <a:pt x="77018" y="13109"/>
                  </a:lnTo>
                  <a:lnTo>
                    <a:pt x="77590" y="12646"/>
                  </a:lnTo>
                  <a:lnTo>
                    <a:pt x="77863" y="12373"/>
                  </a:lnTo>
                  <a:lnTo>
                    <a:pt x="78108" y="12101"/>
                  </a:lnTo>
                  <a:lnTo>
                    <a:pt x="78108" y="12101"/>
                  </a:lnTo>
                  <a:lnTo>
                    <a:pt x="78571" y="11583"/>
                  </a:lnTo>
                  <a:lnTo>
                    <a:pt x="78953" y="11038"/>
                  </a:lnTo>
                  <a:lnTo>
                    <a:pt x="79307" y="10438"/>
                  </a:lnTo>
                  <a:lnTo>
                    <a:pt x="79580" y="9839"/>
                  </a:lnTo>
                  <a:lnTo>
                    <a:pt x="79825" y="9239"/>
                  </a:lnTo>
                  <a:lnTo>
                    <a:pt x="80043" y="8585"/>
                  </a:lnTo>
                  <a:lnTo>
                    <a:pt x="80206" y="7931"/>
                  </a:lnTo>
                  <a:lnTo>
                    <a:pt x="80343" y="7277"/>
                  </a:lnTo>
                  <a:lnTo>
                    <a:pt x="80425" y="6596"/>
                  </a:lnTo>
                  <a:lnTo>
                    <a:pt x="80506" y="5942"/>
                  </a:lnTo>
                  <a:lnTo>
                    <a:pt x="80534" y="5260"/>
                  </a:lnTo>
                  <a:lnTo>
                    <a:pt x="80534" y="4552"/>
                  </a:lnTo>
                  <a:lnTo>
                    <a:pt x="80506" y="3870"/>
                  </a:lnTo>
                  <a:lnTo>
                    <a:pt x="80452" y="3189"/>
                  </a:lnTo>
                  <a:lnTo>
                    <a:pt x="80397" y="2535"/>
                  </a:lnTo>
                  <a:lnTo>
                    <a:pt x="80315" y="1854"/>
                  </a:lnTo>
                  <a:lnTo>
                    <a:pt x="80315" y="1854"/>
                  </a:lnTo>
                  <a:lnTo>
                    <a:pt x="77781" y="2290"/>
                  </a:lnTo>
                  <a:lnTo>
                    <a:pt x="75274" y="2780"/>
                  </a:lnTo>
                  <a:lnTo>
                    <a:pt x="72766" y="3298"/>
                  </a:lnTo>
                  <a:lnTo>
                    <a:pt x="70286" y="3898"/>
                  </a:lnTo>
                  <a:lnTo>
                    <a:pt x="67806" y="4552"/>
                  </a:lnTo>
                  <a:lnTo>
                    <a:pt x="65326" y="5233"/>
                  </a:lnTo>
                  <a:lnTo>
                    <a:pt x="62846" y="5969"/>
                  </a:lnTo>
                  <a:lnTo>
                    <a:pt x="60366" y="6759"/>
                  </a:lnTo>
                  <a:lnTo>
                    <a:pt x="60366" y="6759"/>
                  </a:lnTo>
                  <a:lnTo>
                    <a:pt x="60284" y="6759"/>
                  </a:lnTo>
                  <a:lnTo>
                    <a:pt x="60203" y="6759"/>
                  </a:lnTo>
                  <a:lnTo>
                    <a:pt x="60121" y="6732"/>
                  </a:lnTo>
                  <a:lnTo>
                    <a:pt x="60066" y="6705"/>
                  </a:lnTo>
                  <a:lnTo>
                    <a:pt x="60012" y="6623"/>
                  </a:lnTo>
                  <a:lnTo>
                    <a:pt x="59957" y="6568"/>
                  </a:lnTo>
                  <a:lnTo>
                    <a:pt x="59930" y="6487"/>
                  </a:lnTo>
                  <a:lnTo>
                    <a:pt x="59903" y="6405"/>
                  </a:lnTo>
                  <a:lnTo>
                    <a:pt x="59903" y="6405"/>
                  </a:lnTo>
                  <a:lnTo>
                    <a:pt x="59903" y="6105"/>
                  </a:lnTo>
                  <a:lnTo>
                    <a:pt x="59876" y="5833"/>
                  </a:lnTo>
                  <a:lnTo>
                    <a:pt x="59848" y="5560"/>
                  </a:lnTo>
                  <a:lnTo>
                    <a:pt x="59794" y="5260"/>
                  </a:lnTo>
                  <a:lnTo>
                    <a:pt x="60339" y="5124"/>
                  </a:lnTo>
                  <a:lnTo>
                    <a:pt x="60339" y="5124"/>
                  </a:lnTo>
                  <a:lnTo>
                    <a:pt x="60475" y="5315"/>
                  </a:lnTo>
                  <a:lnTo>
                    <a:pt x="60584" y="5451"/>
                  </a:lnTo>
                  <a:lnTo>
                    <a:pt x="60720" y="5560"/>
                  </a:lnTo>
                  <a:lnTo>
                    <a:pt x="60884" y="5587"/>
                  </a:lnTo>
                  <a:lnTo>
                    <a:pt x="61102" y="5587"/>
                  </a:lnTo>
                  <a:lnTo>
                    <a:pt x="61375" y="5560"/>
                  </a:lnTo>
                  <a:lnTo>
                    <a:pt x="61702" y="5451"/>
                  </a:lnTo>
                  <a:lnTo>
                    <a:pt x="62138" y="5315"/>
                  </a:lnTo>
                  <a:lnTo>
                    <a:pt x="62138" y="5315"/>
                  </a:lnTo>
                  <a:lnTo>
                    <a:pt x="64100" y="4661"/>
                  </a:lnTo>
                  <a:lnTo>
                    <a:pt x="66062" y="4034"/>
                  </a:lnTo>
                  <a:lnTo>
                    <a:pt x="66062" y="4034"/>
                  </a:lnTo>
                  <a:lnTo>
                    <a:pt x="68079" y="3462"/>
                  </a:lnTo>
                  <a:lnTo>
                    <a:pt x="70068" y="2944"/>
                  </a:lnTo>
                  <a:lnTo>
                    <a:pt x="72085" y="2453"/>
                  </a:lnTo>
                  <a:lnTo>
                    <a:pt x="74129" y="2017"/>
                  </a:lnTo>
                  <a:lnTo>
                    <a:pt x="74129" y="2017"/>
                  </a:lnTo>
                  <a:lnTo>
                    <a:pt x="75655" y="1690"/>
                  </a:lnTo>
                  <a:lnTo>
                    <a:pt x="77209" y="1418"/>
                  </a:lnTo>
                  <a:lnTo>
                    <a:pt x="78762" y="1172"/>
                  </a:lnTo>
                  <a:lnTo>
                    <a:pt x="80315" y="927"/>
                  </a:lnTo>
                  <a:lnTo>
                    <a:pt x="80315" y="927"/>
                  </a:lnTo>
                  <a:lnTo>
                    <a:pt x="80397" y="845"/>
                  </a:lnTo>
                  <a:lnTo>
                    <a:pt x="80479" y="764"/>
                  </a:lnTo>
                  <a:lnTo>
                    <a:pt x="80615" y="709"/>
                  </a:lnTo>
                  <a:lnTo>
                    <a:pt x="80724" y="654"/>
                  </a:lnTo>
                  <a:lnTo>
                    <a:pt x="80833" y="654"/>
                  </a:lnTo>
                  <a:lnTo>
                    <a:pt x="80970" y="682"/>
                  </a:lnTo>
                  <a:lnTo>
                    <a:pt x="81051" y="736"/>
                  </a:lnTo>
                  <a:lnTo>
                    <a:pt x="81160" y="818"/>
                  </a:lnTo>
                  <a:lnTo>
                    <a:pt x="81160" y="818"/>
                  </a:lnTo>
                  <a:lnTo>
                    <a:pt x="83422" y="545"/>
                  </a:lnTo>
                  <a:lnTo>
                    <a:pt x="85712" y="300"/>
                  </a:lnTo>
                  <a:lnTo>
                    <a:pt x="87974" y="137"/>
                  </a:lnTo>
                  <a:lnTo>
                    <a:pt x="90263" y="0"/>
                  </a:lnTo>
                  <a:lnTo>
                    <a:pt x="90290" y="0"/>
                  </a:lnTo>
                  <a:lnTo>
                    <a:pt x="90753" y="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69"/>
            <p:cNvSpPr/>
            <p:nvPr/>
          </p:nvSpPr>
          <p:spPr>
            <a:xfrm>
              <a:off x="-498172" y="6812935"/>
              <a:ext cx="1763975" cy="412225"/>
            </a:xfrm>
            <a:custGeom>
              <a:avLst/>
              <a:gdLst/>
              <a:ahLst/>
              <a:cxnLst/>
              <a:rect l="l" t="t" r="r" b="b"/>
              <a:pathLst>
                <a:path w="70559" h="16489" fill="none" extrusionOk="0">
                  <a:moveTo>
                    <a:pt x="56660" y="13764"/>
                  </a:moveTo>
                  <a:lnTo>
                    <a:pt x="56660" y="13764"/>
                  </a:lnTo>
                  <a:lnTo>
                    <a:pt x="57886" y="13437"/>
                  </a:lnTo>
                  <a:lnTo>
                    <a:pt x="59167" y="13055"/>
                  </a:lnTo>
                  <a:lnTo>
                    <a:pt x="60448" y="12592"/>
                  </a:lnTo>
                  <a:lnTo>
                    <a:pt x="61102" y="12346"/>
                  </a:lnTo>
                  <a:lnTo>
                    <a:pt x="61756" y="12074"/>
                  </a:lnTo>
                  <a:lnTo>
                    <a:pt x="62383" y="11801"/>
                  </a:lnTo>
                  <a:lnTo>
                    <a:pt x="63010" y="11502"/>
                  </a:lnTo>
                  <a:lnTo>
                    <a:pt x="63636" y="11175"/>
                  </a:lnTo>
                  <a:lnTo>
                    <a:pt x="64236" y="10848"/>
                  </a:lnTo>
                  <a:lnTo>
                    <a:pt x="64836" y="10493"/>
                  </a:lnTo>
                  <a:lnTo>
                    <a:pt x="65408" y="10112"/>
                  </a:lnTo>
                  <a:lnTo>
                    <a:pt x="65980" y="9730"/>
                  </a:lnTo>
                  <a:lnTo>
                    <a:pt x="66525" y="9321"/>
                  </a:lnTo>
                  <a:lnTo>
                    <a:pt x="67043" y="8885"/>
                  </a:lnTo>
                  <a:lnTo>
                    <a:pt x="67534" y="8449"/>
                  </a:lnTo>
                  <a:lnTo>
                    <a:pt x="67997" y="7959"/>
                  </a:lnTo>
                  <a:lnTo>
                    <a:pt x="68433" y="7495"/>
                  </a:lnTo>
                  <a:lnTo>
                    <a:pt x="68815" y="6978"/>
                  </a:lnTo>
                  <a:lnTo>
                    <a:pt x="69196" y="6460"/>
                  </a:lnTo>
                  <a:lnTo>
                    <a:pt x="69523" y="5915"/>
                  </a:lnTo>
                  <a:lnTo>
                    <a:pt x="69796" y="5342"/>
                  </a:lnTo>
                  <a:lnTo>
                    <a:pt x="70041" y="4743"/>
                  </a:lnTo>
                  <a:lnTo>
                    <a:pt x="70232" y="4143"/>
                  </a:lnTo>
                  <a:lnTo>
                    <a:pt x="70395" y="3516"/>
                  </a:lnTo>
                  <a:lnTo>
                    <a:pt x="70504" y="2862"/>
                  </a:lnTo>
                  <a:lnTo>
                    <a:pt x="70559" y="2181"/>
                  </a:lnTo>
                  <a:lnTo>
                    <a:pt x="70559" y="1472"/>
                  </a:lnTo>
                  <a:lnTo>
                    <a:pt x="70477" y="764"/>
                  </a:lnTo>
                  <a:lnTo>
                    <a:pt x="70368" y="1"/>
                  </a:lnTo>
                  <a:lnTo>
                    <a:pt x="70368" y="1"/>
                  </a:lnTo>
                  <a:lnTo>
                    <a:pt x="69959" y="410"/>
                  </a:lnTo>
                  <a:lnTo>
                    <a:pt x="69523" y="764"/>
                  </a:lnTo>
                  <a:lnTo>
                    <a:pt x="69033" y="1118"/>
                  </a:lnTo>
                  <a:lnTo>
                    <a:pt x="68542" y="1445"/>
                  </a:lnTo>
                  <a:lnTo>
                    <a:pt x="67997" y="1745"/>
                  </a:lnTo>
                  <a:lnTo>
                    <a:pt x="67425" y="2045"/>
                  </a:lnTo>
                  <a:lnTo>
                    <a:pt x="66825" y="2290"/>
                  </a:lnTo>
                  <a:lnTo>
                    <a:pt x="66198" y="2535"/>
                  </a:lnTo>
                  <a:lnTo>
                    <a:pt x="66198" y="2535"/>
                  </a:lnTo>
                  <a:lnTo>
                    <a:pt x="65544" y="2781"/>
                  </a:lnTo>
                  <a:lnTo>
                    <a:pt x="64863" y="2971"/>
                  </a:lnTo>
                  <a:lnTo>
                    <a:pt x="63500" y="3353"/>
                  </a:lnTo>
                  <a:lnTo>
                    <a:pt x="62110" y="3707"/>
                  </a:lnTo>
                  <a:lnTo>
                    <a:pt x="60720" y="4007"/>
                  </a:lnTo>
                  <a:lnTo>
                    <a:pt x="59303" y="4252"/>
                  </a:lnTo>
                  <a:lnTo>
                    <a:pt x="57913" y="4525"/>
                  </a:lnTo>
                  <a:lnTo>
                    <a:pt x="55106" y="4988"/>
                  </a:lnTo>
                  <a:lnTo>
                    <a:pt x="55106" y="4988"/>
                  </a:lnTo>
                  <a:lnTo>
                    <a:pt x="52299" y="5424"/>
                  </a:lnTo>
                  <a:lnTo>
                    <a:pt x="49492" y="5806"/>
                  </a:lnTo>
                  <a:lnTo>
                    <a:pt x="46685" y="6160"/>
                  </a:lnTo>
                  <a:lnTo>
                    <a:pt x="43851" y="6432"/>
                  </a:lnTo>
                  <a:lnTo>
                    <a:pt x="43851" y="6432"/>
                  </a:lnTo>
                  <a:lnTo>
                    <a:pt x="40853" y="6678"/>
                  </a:lnTo>
                  <a:lnTo>
                    <a:pt x="37828" y="6841"/>
                  </a:lnTo>
                  <a:lnTo>
                    <a:pt x="34803" y="6950"/>
                  </a:lnTo>
                  <a:lnTo>
                    <a:pt x="31778" y="7005"/>
                  </a:lnTo>
                  <a:lnTo>
                    <a:pt x="28780" y="7005"/>
                  </a:lnTo>
                  <a:lnTo>
                    <a:pt x="25755" y="6923"/>
                  </a:lnTo>
                  <a:lnTo>
                    <a:pt x="22729" y="6787"/>
                  </a:lnTo>
                  <a:lnTo>
                    <a:pt x="19732" y="6569"/>
                  </a:lnTo>
                  <a:lnTo>
                    <a:pt x="19732" y="6569"/>
                  </a:lnTo>
                  <a:lnTo>
                    <a:pt x="17361" y="6378"/>
                  </a:lnTo>
                  <a:lnTo>
                    <a:pt x="14962" y="6160"/>
                  </a:lnTo>
                  <a:lnTo>
                    <a:pt x="13736" y="6024"/>
                  </a:lnTo>
                  <a:lnTo>
                    <a:pt x="12510" y="5860"/>
                  </a:lnTo>
                  <a:lnTo>
                    <a:pt x="11310" y="5669"/>
                  </a:lnTo>
                  <a:lnTo>
                    <a:pt x="10111" y="5424"/>
                  </a:lnTo>
                  <a:lnTo>
                    <a:pt x="8912" y="5152"/>
                  </a:lnTo>
                  <a:lnTo>
                    <a:pt x="7740" y="4852"/>
                  </a:lnTo>
                  <a:lnTo>
                    <a:pt x="6596" y="4470"/>
                  </a:lnTo>
                  <a:lnTo>
                    <a:pt x="6023" y="4252"/>
                  </a:lnTo>
                  <a:lnTo>
                    <a:pt x="5478" y="4034"/>
                  </a:lnTo>
                  <a:lnTo>
                    <a:pt x="4933" y="3816"/>
                  </a:lnTo>
                  <a:lnTo>
                    <a:pt x="4388" y="3544"/>
                  </a:lnTo>
                  <a:lnTo>
                    <a:pt x="3843" y="3298"/>
                  </a:lnTo>
                  <a:lnTo>
                    <a:pt x="3325" y="2999"/>
                  </a:lnTo>
                  <a:lnTo>
                    <a:pt x="2807" y="2699"/>
                  </a:lnTo>
                  <a:lnTo>
                    <a:pt x="2290" y="2372"/>
                  </a:lnTo>
                  <a:lnTo>
                    <a:pt x="1799" y="2045"/>
                  </a:lnTo>
                  <a:lnTo>
                    <a:pt x="1308" y="1663"/>
                  </a:lnTo>
                  <a:lnTo>
                    <a:pt x="1308" y="1663"/>
                  </a:lnTo>
                  <a:lnTo>
                    <a:pt x="627" y="1091"/>
                  </a:lnTo>
                  <a:lnTo>
                    <a:pt x="0" y="491"/>
                  </a:lnTo>
                  <a:lnTo>
                    <a:pt x="0" y="491"/>
                  </a:lnTo>
                  <a:lnTo>
                    <a:pt x="164" y="1581"/>
                  </a:lnTo>
                  <a:lnTo>
                    <a:pt x="355" y="2699"/>
                  </a:lnTo>
                  <a:lnTo>
                    <a:pt x="600" y="3816"/>
                  </a:lnTo>
                  <a:lnTo>
                    <a:pt x="872" y="4906"/>
                  </a:lnTo>
                  <a:lnTo>
                    <a:pt x="1009" y="5451"/>
                  </a:lnTo>
                  <a:lnTo>
                    <a:pt x="1199" y="5996"/>
                  </a:lnTo>
                  <a:lnTo>
                    <a:pt x="1390" y="6514"/>
                  </a:lnTo>
                  <a:lnTo>
                    <a:pt x="1581" y="7032"/>
                  </a:lnTo>
                  <a:lnTo>
                    <a:pt x="1826" y="7550"/>
                  </a:lnTo>
                  <a:lnTo>
                    <a:pt x="2072" y="8068"/>
                  </a:lnTo>
                  <a:lnTo>
                    <a:pt x="2344" y="8531"/>
                  </a:lnTo>
                  <a:lnTo>
                    <a:pt x="2644" y="9022"/>
                  </a:lnTo>
                  <a:lnTo>
                    <a:pt x="2644" y="9022"/>
                  </a:lnTo>
                  <a:lnTo>
                    <a:pt x="3025" y="9567"/>
                  </a:lnTo>
                  <a:lnTo>
                    <a:pt x="3461" y="10084"/>
                  </a:lnTo>
                  <a:lnTo>
                    <a:pt x="3925" y="10548"/>
                  </a:lnTo>
                  <a:lnTo>
                    <a:pt x="4415" y="10984"/>
                  </a:lnTo>
                  <a:lnTo>
                    <a:pt x="4906" y="11393"/>
                  </a:lnTo>
                  <a:lnTo>
                    <a:pt x="5451" y="11747"/>
                  </a:lnTo>
                  <a:lnTo>
                    <a:pt x="5996" y="12074"/>
                  </a:lnTo>
                  <a:lnTo>
                    <a:pt x="6568" y="12401"/>
                  </a:lnTo>
                  <a:lnTo>
                    <a:pt x="7168" y="12673"/>
                  </a:lnTo>
                  <a:lnTo>
                    <a:pt x="7767" y="12919"/>
                  </a:lnTo>
                  <a:lnTo>
                    <a:pt x="8394" y="13164"/>
                  </a:lnTo>
                  <a:lnTo>
                    <a:pt x="9021" y="13382"/>
                  </a:lnTo>
                  <a:lnTo>
                    <a:pt x="9648" y="13573"/>
                  </a:lnTo>
                  <a:lnTo>
                    <a:pt x="10275" y="13736"/>
                  </a:lnTo>
                  <a:lnTo>
                    <a:pt x="11556" y="14063"/>
                  </a:lnTo>
                  <a:lnTo>
                    <a:pt x="11556" y="14063"/>
                  </a:lnTo>
                  <a:lnTo>
                    <a:pt x="12946" y="14363"/>
                  </a:lnTo>
                  <a:lnTo>
                    <a:pt x="14336" y="14663"/>
                  </a:lnTo>
                  <a:lnTo>
                    <a:pt x="15725" y="14935"/>
                  </a:lnTo>
                  <a:lnTo>
                    <a:pt x="17115" y="15181"/>
                  </a:lnTo>
                  <a:lnTo>
                    <a:pt x="18532" y="15399"/>
                  </a:lnTo>
                  <a:lnTo>
                    <a:pt x="19950" y="15590"/>
                  </a:lnTo>
                  <a:lnTo>
                    <a:pt x="21340" y="15780"/>
                  </a:lnTo>
                  <a:lnTo>
                    <a:pt x="22757" y="15944"/>
                  </a:lnTo>
                  <a:lnTo>
                    <a:pt x="24174" y="16080"/>
                  </a:lnTo>
                  <a:lnTo>
                    <a:pt x="25591" y="16189"/>
                  </a:lnTo>
                  <a:lnTo>
                    <a:pt x="27008" y="16298"/>
                  </a:lnTo>
                  <a:lnTo>
                    <a:pt x="28425" y="16380"/>
                  </a:lnTo>
                  <a:lnTo>
                    <a:pt x="29843" y="16434"/>
                  </a:lnTo>
                  <a:lnTo>
                    <a:pt x="31260" y="16462"/>
                  </a:lnTo>
                  <a:lnTo>
                    <a:pt x="32677" y="16489"/>
                  </a:lnTo>
                  <a:lnTo>
                    <a:pt x="34094" y="16489"/>
                  </a:lnTo>
                  <a:lnTo>
                    <a:pt x="34094" y="16489"/>
                  </a:lnTo>
                  <a:lnTo>
                    <a:pt x="35538" y="16489"/>
                  </a:lnTo>
                  <a:lnTo>
                    <a:pt x="36956" y="16434"/>
                  </a:lnTo>
                  <a:lnTo>
                    <a:pt x="38373" y="16380"/>
                  </a:lnTo>
                  <a:lnTo>
                    <a:pt x="39790" y="16298"/>
                  </a:lnTo>
                  <a:lnTo>
                    <a:pt x="41207" y="16216"/>
                  </a:lnTo>
                  <a:lnTo>
                    <a:pt x="42624" y="16080"/>
                  </a:lnTo>
                  <a:lnTo>
                    <a:pt x="44041" y="15944"/>
                  </a:lnTo>
                  <a:lnTo>
                    <a:pt x="45459" y="15780"/>
                  </a:lnTo>
                  <a:lnTo>
                    <a:pt x="46876" y="15617"/>
                  </a:lnTo>
                  <a:lnTo>
                    <a:pt x="48293" y="15399"/>
                  </a:lnTo>
                  <a:lnTo>
                    <a:pt x="49710" y="15181"/>
                  </a:lnTo>
                  <a:lnTo>
                    <a:pt x="51100" y="14935"/>
                  </a:lnTo>
                  <a:lnTo>
                    <a:pt x="52490" y="14690"/>
                  </a:lnTo>
                  <a:lnTo>
                    <a:pt x="53907" y="14390"/>
                  </a:lnTo>
                  <a:lnTo>
                    <a:pt x="55297" y="14091"/>
                  </a:lnTo>
                  <a:lnTo>
                    <a:pt x="56660" y="137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69"/>
            <p:cNvSpPr/>
            <p:nvPr/>
          </p:nvSpPr>
          <p:spPr>
            <a:xfrm>
              <a:off x="806578" y="6470910"/>
              <a:ext cx="753575" cy="152650"/>
            </a:xfrm>
            <a:custGeom>
              <a:avLst/>
              <a:gdLst/>
              <a:ahLst/>
              <a:cxnLst/>
              <a:rect l="l" t="t" r="r" b="b"/>
              <a:pathLst>
                <a:path w="30143" h="6106" extrusionOk="0">
                  <a:moveTo>
                    <a:pt x="28098" y="1"/>
                  </a:moveTo>
                  <a:lnTo>
                    <a:pt x="26136" y="28"/>
                  </a:lnTo>
                  <a:lnTo>
                    <a:pt x="24174" y="137"/>
                  </a:lnTo>
                  <a:lnTo>
                    <a:pt x="22211" y="273"/>
                  </a:lnTo>
                  <a:lnTo>
                    <a:pt x="20222" y="464"/>
                  </a:lnTo>
                  <a:lnTo>
                    <a:pt x="18287" y="682"/>
                  </a:lnTo>
                  <a:lnTo>
                    <a:pt x="16298" y="927"/>
                  </a:lnTo>
                  <a:lnTo>
                    <a:pt x="14335" y="1200"/>
                  </a:lnTo>
                  <a:lnTo>
                    <a:pt x="12455" y="1500"/>
                  </a:lnTo>
                  <a:lnTo>
                    <a:pt x="10602" y="1827"/>
                  </a:lnTo>
                  <a:lnTo>
                    <a:pt x="8776" y="2208"/>
                  </a:lnTo>
                  <a:lnTo>
                    <a:pt x="7904" y="2399"/>
                  </a:lnTo>
                  <a:lnTo>
                    <a:pt x="7004" y="2644"/>
                  </a:lnTo>
                  <a:lnTo>
                    <a:pt x="6105" y="2889"/>
                  </a:lnTo>
                  <a:lnTo>
                    <a:pt x="5233" y="3162"/>
                  </a:lnTo>
                  <a:lnTo>
                    <a:pt x="4361" y="3435"/>
                  </a:lnTo>
                  <a:lnTo>
                    <a:pt x="3489" y="3762"/>
                  </a:lnTo>
                  <a:lnTo>
                    <a:pt x="2616" y="4089"/>
                  </a:lnTo>
                  <a:lnTo>
                    <a:pt x="1744" y="4443"/>
                  </a:lnTo>
                  <a:lnTo>
                    <a:pt x="872" y="4824"/>
                  </a:lnTo>
                  <a:lnTo>
                    <a:pt x="0" y="5260"/>
                  </a:lnTo>
                  <a:lnTo>
                    <a:pt x="191" y="5642"/>
                  </a:lnTo>
                  <a:lnTo>
                    <a:pt x="327" y="5833"/>
                  </a:lnTo>
                  <a:lnTo>
                    <a:pt x="436" y="5969"/>
                  </a:lnTo>
                  <a:lnTo>
                    <a:pt x="572" y="6078"/>
                  </a:lnTo>
                  <a:lnTo>
                    <a:pt x="736" y="6105"/>
                  </a:lnTo>
                  <a:lnTo>
                    <a:pt x="954" y="6105"/>
                  </a:lnTo>
                  <a:lnTo>
                    <a:pt x="1227" y="6078"/>
                  </a:lnTo>
                  <a:lnTo>
                    <a:pt x="1554" y="5969"/>
                  </a:lnTo>
                  <a:lnTo>
                    <a:pt x="1990" y="5833"/>
                  </a:lnTo>
                  <a:lnTo>
                    <a:pt x="3952" y="5179"/>
                  </a:lnTo>
                  <a:lnTo>
                    <a:pt x="5914" y="4552"/>
                  </a:lnTo>
                  <a:lnTo>
                    <a:pt x="7931" y="3980"/>
                  </a:lnTo>
                  <a:lnTo>
                    <a:pt x="9920" y="3462"/>
                  </a:lnTo>
                  <a:lnTo>
                    <a:pt x="11937" y="2971"/>
                  </a:lnTo>
                  <a:lnTo>
                    <a:pt x="13981" y="2535"/>
                  </a:lnTo>
                  <a:lnTo>
                    <a:pt x="15507" y="2208"/>
                  </a:lnTo>
                  <a:lnTo>
                    <a:pt x="17061" y="1936"/>
                  </a:lnTo>
                  <a:lnTo>
                    <a:pt x="18614" y="1690"/>
                  </a:lnTo>
                  <a:lnTo>
                    <a:pt x="20167" y="1445"/>
                  </a:lnTo>
                  <a:lnTo>
                    <a:pt x="20249" y="1363"/>
                  </a:lnTo>
                  <a:lnTo>
                    <a:pt x="20331" y="1282"/>
                  </a:lnTo>
                  <a:lnTo>
                    <a:pt x="20467" y="1227"/>
                  </a:lnTo>
                  <a:lnTo>
                    <a:pt x="20576" y="1172"/>
                  </a:lnTo>
                  <a:lnTo>
                    <a:pt x="20685" y="1172"/>
                  </a:lnTo>
                  <a:lnTo>
                    <a:pt x="20822" y="1200"/>
                  </a:lnTo>
                  <a:lnTo>
                    <a:pt x="20903" y="1254"/>
                  </a:lnTo>
                  <a:lnTo>
                    <a:pt x="21012" y="1336"/>
                  </a:lnTo>
                  <a:lnTo>
                    <a:pt x="23274" y="1063"/>
                  </a:lnTo>
                  <a:lnTo>
                    <a:pt x="25564" y="818"/>
                  </a:lnTo>
                  <a:lnTo>
                    <a:pt x="27826" y="655"/>
                  </a:lnTo>
                  <a:lnTo>
                    <a:pt x="30115" y="518"/>
                  </a:lnTo>
                  <a:lnTo>
                    <a:pt x="30142" y="518"/>
                  </a:lnTo>
                  <a:lnTo>
                    <a:pt x="30142" y="437"/>
                  </a:lnTo>
                  <a:lnTo>
                    <a:pt x="30088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69"/>
            <p:cNvSpPr/>
            <p:nvPr/>
          </p:nvSpPr>
          <p:spPr>
            <a:xfrm>
              <a:off x="1162903" y="6238585"/>
              <a:ext cx="395875" cy="237125"/>
            </a:xfrm>
            <a:custGeom>
              <a:avLst/>
              <a:gdLst/>
              <a:ahLst/>
              <a:cxnLst/>
              <a:rect l="l" t="t" r="r" b="b"/>
              <a:pathLst>
                <a:path w="15835" h="9485" extrusionOk="0">
                  <a:moveTo>
                    <a:pt x="11256" y="0"/>
                  </a:moveTo>
                  <a:lnTo>
                    <a:pt x="11093" y="518"/>
                  </a:lnTo>
                  <a:lnTo>
                    <a:pt x="10875" y="1036"/>
                  </a:lnTo>
                  <a:lnTo>
                    <a:pt x="10629" y="1526"/>
                  </a:lnTo>
                  <a:lnTo>
                    <a:pt x="10357" y="2017"/>
                  </a:lnTo>
                  <a:lnTo>
                    <a:pt x="10657" y="2099"/>
                  </a:lnTo>
                  <a:lnTo>
                    <a:pt x="10902" y="2235"/>
                  </a:lnTo>
                  <a:lnTo>
                    <a:pt x="11093" y="2399"/>
                  </a:lnTo>
                  <a:lnTo>
                    <a:pt x="11256" y="2617"/>
                  </a:lnTo>
                  <a:lnTo>
                    <a:pt x="11365" y="2862"/>
                  </a:lnTo>
                  <a:lnTo>
                    <a:pt x="11447" y="3107"/>
                  </a:lnTo>
                  <a:lnTo>
                    <a:pt x="11474" y="3380"/>
                  </a:lnTo>
                  <a:lnTo>
                    <a:pt x="11474" y="3679"/>
                  </a:lnTo>
                  <a:lnTo>
                    <a:pt x="11474" y="3979"/>
                  </a:lnTo>
                  <a:lnTo>
                    <a:pt x="11420" y="4279"/>
                  </a:lnTo>
                  <a:lnTo>
                    <a:pt x="11338" y="4579"/>
                  </a:lnTo>
                  <a:lnTo>
                    <a:pt x="11256" y="4879"/>
                  </a:lnTo>
                  <a:lnTo>
                    <a:pt x="11147" y="5124"/>
                  </a:lnTo>
                  <a:lnTo>
                    <a:pt x="11011" y="5396"/>
                  </a:lnTo>
                  <a:lnTo>
                    <a:pt x="10875" y="5614"/>
                  </a:lnTo>
                  <a:lnTo>
                    <a:pt x="10711" y="5805"/>
                  </a:lnTo>
                  <a:lnTo>
                    <a:pt x="10466" y="6050"/>
                  </a:lnTo>
                  <a:lnTo>
                    <a:pt x="10220" y="6268"/>
                  </a:lnTo>
                  <a:lnTo>
                    <a:pt x="9921" y="6459"/>
                  </a:lnTo>
                  <a:lnTo>
                    <a:pt x="9621" y="6623"/>
                  </a:lnTo>
                  <a:lnTo>
                    <a:pt x="9321" y="6759"/>
                  </a:lnTo>
                  <a:lnTo>
                    <a:pt x="8994" y="6895"/>
                  </a:lnTo>
                  <a:lnTo>
                    <a:pt x="8640" y="6977"/>
                  </a:lnTo>
                  <a:lnTo>
                    <a:pt x="8313" y="7032"/>
                  </a:lnTo>
                  <a:lnTo>
                    <a:pt x="7958" y="7086"/>
                  </a:lnTo>
                  <a:lnTo>
                    <a:pt x="7631" y="7086"/>
                  </a:lnTo>
                  <a:lnTo>
                    <a:pt x="7277" y="7059"/>
                  </a:lnTo>
                  <a:lnTo>
                    <a:pt x="6950" y="7004"/>
                  </a:lnTo>
                  <a:lnTo>
                    <a:pt x="6623" y="6923"/>
                  </a:lnTo>
                  <a:lnTo>
                    <a:pt x="6296" y="6814"/>
                  </a:lnTo>
                  <a:lnTo>
                    <a:pt x="5969" y="6677"/>
                  </a:lnTo>
                  <a:lnTo>
                    <a:pt x="5669" y="6514"/>
                  </a:lnTo>
                  <a:lnTo>
                    <a:pt x="4933" y="6895"/>
                  </a:lnTo>
                  <a:lnTo>
                    <a:pt x="4198" y="7250"/>
                  </a:lnTo>
                  <a:lnTo>
                    <a:pt x="3434" y="7522"/>
                  </a:lnTo>
                  <a:lnTo>
                    <a:pt x="2671" y="7767"/>
                  </a:lnTo>
                  <a:lnTo>
                    <a:pt x="2017" y="7931"/>
                  </a:lnTo>
                  <a:lnTo>
                    <a:pt x="1336" y="8067"/>
                  </a:lnTo>
                  <a:lnTo>
                    <a:pt x="682" y="8203"/>
                  </a:lnTo>
                  <a:lnTo>
                    <a:pt x="1" y="8285"/>
                  </a:lnTo>
                  <a:lnTo>
                    <a:pt x="164" y="9484"/>
                  </a:lnTo>
                  <a:lnTo>
                    <a:pt x="2126" y="9212"/>
                  </a:lnTo>
                  <a:lnTo>
                    <a:pt x="4061" y="8939"/>
                  </a:lnTo>
                  <a:lnTo>
                    <a:pt x="6024" y="8721"/>
                  </a:lnTo>
                  <a:lnTo>
                    <a:pt x="7986" y="8503"/>
                  </a:lnTo>
                  <a:lnTo>
                    <a:pt x="9948" y="8367"/>
                  </a:lnTo>
                  <a:lnTo>
                    <a:pt x="11910" y="8285"/>
                  </a:lnTo>
                  <a:lnTo>
                    <a:pt x="12891" y="8258"/>
                  </a:lnTo>
                  <a:lnTo>
                    <a:pt x="14854" y="8258"/>
                  </a:lnTo>
                  <a:lnTo>
                    <a:pt x="15835" y="8312"/>
                  </a:lnTo>
                  <a:lnTo>
                    <a:pt x="15535" y="7086"/>
                  </a:lnTo>
                  <a:lnTo>
                    <a:pt x="15181" y="5887"/>
                  </a:lnTo>
                  <a:lnTo>
                    <a:pt x="14990" y="5287"/>
                  </a:lnTo>
                  <a:lnTo>
                    <a:pt x="14772" y="4688"/>
                  </a:lnTo>
                  <a:lnTo>
                    <a:pt x="14499" y="4115"/>
                  </a:lnTo>
                  <a:lnTo>
                    <a:pt x="14227" y="3543"/>
                  </a:lnTo>
                  <a:lnTo>
                    <a:pt x="13900" y="3025"/>
                  </a:lnTo>
                  <a:lnTo>
                    <a:pt x="13573" y="2562"/>
                  </a:lnTo>
                  <a:lnTo>
                    <a:pt x="13246" y="2099"/>
                  </a:lnTo>
                  <a:lnTo>
                    <a:pt x="12864" y="1635"/>
                  </a:lnTo>
                  <a:lnTo>
                    <a:pt x="12483" y="1227"/>
                  </a:lnTo>
                  <a:lnTo>
                    <a:pt x="12101" y="818"/>
                  </a:lnTo>
                  <a:lnTo>
                    <a:pt x="11256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69"/>
            <p:cNvSpPr/>
            <p:nvPr/>
          </p:nvSpPr>
          <p:spPr>
            <a:xfrm>
              <a:off x="891053" y="5771860"/>
              <a:ext cx="635025" cy="437450"/>
            </a:xfrm>
            <a:custGeom>
              <a:avLst/>
              <a:gdLst/>
              <a:ahLst/>
              <a:cxnLst/>
              <a:rect l="l" t="t" r="r" b="b"/>
              <a:pathLst>
                <a:path w="25401" h="17498" extrusionOk="0">
                  <a:moveTo>
                    <a:pt x="20686" y="1"/>
                  </a:moveTo>
                  <a:lnTo>
                    <a:pt x="20059" y="83"/>
                  </a:lnTo>
                  <a:lnTo>
                    <a:pt x="19405" y="192"/>
                  </a:lnTo>
                  <a:lnTo>
                    <a:pt x="18805" y="328"/>
                  </a:lnTo>
                  <a:lnTo>
                    <a:pt x="18860" y="1009"/>
                  </a:lnTo>
                  <a:lnTo>
                    <a:pt x="18887" y="1690"/>
                  </a:lnTo>
                  <a:lnTo>
                    <a:pt x="18914" y="2372"/>
                  </a:lnTo>
                  <a:lnTo>
                    <a:pt x="18887" y="3080"/>
                  </a:lnTo>
                  <a:lnTo>
                    <a:pt x="18860" y="3762"/>
                  </a:lnTo>
                  <a:lnTo>
                    <a:pt x="18805" y="4443"/>
                  </a:lnTo>
                  <a:lnTo>
                    <a:pt x="18723" y="5152"/>
                  </a:lnTo>
                  <a:lnTo>
                    <a:pt x="18614" y="5833"/>
                  </a:lnTo>
                  <a:lnTo>
                    <a:pt x="18587" y="5942"/>
                  </a:lnTo>
                  <a:lnTo>
                    <a:pt x="18533" y="6024"/>
                  </a:lnTo>
                  <a:lnTo>
                    <a:pt x="18478" y="6078"/>
                  </a:lnTo>
                  <a:lnTo>
                    <a:pt x="18424" y="6133"/>
                  </a:lnTo>
                  <a:lnTo>
                    <a:pt x="18287" y="6215"/>
                  </a:lnTo>
                  <a:lnTo>
                    <a:pt x="18124" y="6215"/>
                  </a:lnTo>
                  <a:lnTo>
                    <a:pt x="17197" y="6760"/>
                  </a:lnTo>
                  <a:lnTo>
                    <a:pt x="16271" y="7277"/>
                  </a:lnTo>
                  <a:lnTo>
                    <a:pt x="15317" y="7741"/>
                  </a:lnTo>
                  <a:lnTo>
                    <a:pt x="14363" y="8177"/>
                  </a:lnTo>
                  <a:lnTo>
                    <a:pt x="13409" y="8586"/>
                  </a:lnTo>
                  <a:lnTo>
                    <a:pt x="12428" y="8940"/>
                  </a:lnTo>
                  <a:lnTo>
                    <a:pt x="11420" y="9267"/>
                  </a:lnTo>
                  <a:lnTo>
                    <a:pt x="10411" y="9539"/>
                  </a:lnTo>
                  <a:lnTo>
                    <a:pt x="9403" y="9812"/>
                  </a:lnTo>
                  <a:lnTo>
                    <a:pt x="8367" y="10057"/>
                  </a:lnTo>
                  <a:lnTo>
                    <a:pt x="7332" y="10248"/>
                  </a:lnTo>
                  <a:lnTo>
                    <a:pt x="6296" y="10439"/>
                  </a:lnTo>
                  <a:lnTo>
                    <a:pt x="5260" y="10602"/>
                  </a:lnTo>
                  <a:lnTo>
                    <a:pt x="4198" y="10739"/>
                  </a:lnTo>
                  <a:lnTo>
                    <a:pt x="2099" y="10984"/>
                  </a:lnTo>
                  <a:lnTo>
                    <a:pt x="2154" y="11284"/>
                  </a:lnTo>
                  <a:lnTo>
                    <a:pt x="2154" y="11556"/>
                  </a:lnTo>
                  <a:lnTo>
                    <a:pt x="2154" y="11856"/>
                  </a:lnTo>
                  <a:lnTo>
                    <a:pt x="2099" y="12128"/>
                  </a:lnTo>
                  <a:lnTo>
                    <a:pt x="2045" y="12374"/>
                  </a:lnTo>
                  <a:lnTo>
                    <a:pt x="1963" y="12619"/>
                  </a:lnTo>
                  <a:lnTo>
                    <a:pt x="1827" y="12864"/>
                  </a:lnTo>
                  <a:lnTo>
                    <a:pt x="1690" y="13110"/>
                  </a:lnTo>
                  <a:lnTo>
                    <a:pt x="1554" y="13328"/>
                  </a:lnTo>
                  <a:lnTo>
                    <a:pt x="1363" y="13518"/>
                  </a:lnTo>
                  <a:lnTo>
                    <a:pt x="1172" y="13736"/>
                  </a:lnTo>
                  <a:lnTo>
                    <a:pt x="982" y="13927"/>
                  </a:lnTo>
                  <a:lnTo>
                    <a:pt x="736" y="14091"/>
                  </a:lnTo>
                  <a:lnTo>
                    <a:pt x="518" y="14254"/>
                  </a:lnTo>
                  <a:lnTo>
                    <a:pt x="246" y="14418"/>
                  </a:lnTo>
                  <a:lnTo>
                    <a:pt x="1" y="14554"/>
                  </a:lnTo>
                  <a:lnTo>
                    <a:pt x="219" y="14908"/>
                  </a:lnTo>
                  <a:lnTo>
                    <a:pt x="491" y="15235"/>
                  </a:lnTo>
                  <a:lnTo>
                    <a:pt x="764" y="15535"/>
                  </a:lnTo>
                  <a:lnTo>
                    <a:pt x="1091" y="15780"/>
                  </a:lnTo>
                  <a:lnTo>
                    <a:pt x="1445" y="15998"/>
                  </a:lnTo>
                  <a:lnTo>
                    <a:pt x="1827" y="16162"/>
                  </a:lnTo>
                  <a:lnTo>
                    <a:pt x="2235" y="16271"/>
                  </a:lnTo>
                  <a:lnTo>
                    <a:pt x="2453" y="16298"/>
                  </a:lnTo>
                  <a:lnTo>
                    <a:pt x="2671" y="16325"/>
                  </a:lnTo>
                  <a:lnTo>
                    <a:pt x="2944" y="16298"/>
                  </a:lnTo>
                  <a:lnTo>
                    <a:pt x="3216" y="16271"/>
                  </a:lnTo>
                  <a:lnTo>
                    <a:pt x="3462" y="16216"/>
                  </a:lnTo>
                  <a:lnTo>
                    <a:pt x="3680" y="16162"/>
                  </a:lnTo>
                  <a:lnTo>
                    <a:pt x="3898" y="16053"/>
                  </a:lnTo>
                  <a:lnTo>
                    <a:pt x="4116" y="15944"/>
                  </a:lnTo>
                  <a:lnTo>
                    <a:pt x="4307" y="15835"/>
                  </a:lnTo>
                  <a:lnTo>
                    <a:pt x="4497" y="15671"/>
                  </a:lnTo>
                  <a:lnTo>
                    <a:pt x="4824" y="15344"/>
                  </a:lnTo>
                  <a:lnTo>
                    <a:pt x="5151" y="14990"/>
                  </a:lnTo>
                  <a:lnTo>
                    <a:pt x="5424" y="14581"/>
                  </a:lnTo>
                  <a:lnTo>
                    <a:pt x="5696" y="14145"/>
                  </a:lnTo>
                  <a:lnTo>
                    <a:pt x="5751" y="14063"/>
                  </a:lnTo>
                  <a:lnTo>
                    <a:pt x="5805" y="14009"/>
                  </a:lnTo>
                  <a:lnTo>
                    <a:pt x="5942" y="13927"/>
                  </a:lnTo>
                  <a:lnTo>
                    <a:pt x="6078" y="13927"/>
                  </a:lnTo>
                  <a:lnTo>
                    <a:pt x="6214" y="13954"/>
                  </a:lnTo>
                  <a:lnTo>
                    <a:pt x="6323" y="14036"/>
                  </a:lnTo>
                  <a:lnTo>
                    <a:pt x="6405" y="14145"/>
                  </a:lnTo>
                  <a:lnTo>
                    <a:pt x="6460" y="14309"/>
                  </a:lnTo>
                  <a:lnTo>
                    <a:pt x="6460" y="14472"/>
                  </a:lnTo>
                  <a:lnTo>
                    <a:pt x="6432" y="14609"/>
                  </a:lnTo>
                  <a:lnTo>
                    <a:pt x="6732" y="14936"/>
                  </a:lnTo>
                  <a:lnTo>
                    <a:pt x="7032" y="15235"/>
                  </a:lnTo>
                  <a:lnTo>
                    <a:pt x="7359" y="15535"/>
                  </a:lnTo>
                  <a:lnTo>
                    <a:pt x="7713" y="15808"/>
                  </a:lnTo>
                  <a:lnTo>
                    <a:pt x="8067" y="16053"/>
                  </a:lnTo>
                  <a:lnTo>
                    <a:pt x="8449" y="16298"/>
                  </a:lnTo>
                  <a:lnTo>
                    <a:pt x="8831" y="16516"/>
                  </a:lnTo>
                  <a:lnTo>
                    <a:pt x="9212" y="16707"/>
                  </a:lnTo>
                  <a:lnTo>
                    <a:pt x="9621" y="16871"/>
                  </a:lnTo>
                  <a:lnTo>
                    <a:pt x="10030" y="17034"/>
                  </a:lnTo>
                  <a:lnTo>
                    <a:pt x="10466" y="17170"/>
                  </a:lnTo>
                  <a:lnTo>
                    <a:pt x="10875" y="17279"/>
                  </a:lnTo>
                  <a:lnTo>
                    <a:pt x="11311" y="17388"/>
                  </a:lnTo>
                  <a:lnTo>
                    <a:pt x="11747" y="17443"/>
                  </a:lnTo>
                  <a:lnTo>
                    <a:pt x="12183" y="17497"/>
                  </a:lnTo>
                  <a:lnTo>
                    <a:pt x="13109" y="17497"/>
                  </a:lnTo>
                  <a:lnTo>
                    <a:pt x="13573" y="17416"/>
                  </a:lnTo>
                  <a:lnTo>
                    <a:pt x="14036" y="17334"/>
                  </a:lnTo>
                  <a:lnTo>
                    <a:pt x="14499" y="17170"/>
                  </a:lnTo>
                  <a:lnTo>
                    <a:pt x="14935" y="17007"/>
                  </a:lnTo>
                  <a:lnTo>
                    <a:pt x="15344" y="16762"/>
                  </a:lnTo>
                  <a:lnTo>
                    <a:pt x="15726" y="16516"/>
                  </a:lnTo>
                  <a:lnTo>
                    <a:pt x="16053" y="16244"/>
                  </a:lnTo>
                  <a:lnTo>
                    <a:pt x="16380" y="15917"/>
                  </a:lnTo>
                  <a:lnTo>
                    <a:pt x="16652" y="15590"/>
                  </a:lnTo>
                  <a:lnTo>
                    <a:pt x="16898" y="15208"/>
                  </a:lnTo>
                  <a:lnTo>
                    <a:pt x="17061" y="14827"/>
                  </a:lnTo>
                  <a:lnTo>
                    <a:pt x="17197" y="14390"/>
                  </a:lnTo>
                  <a:lnTo>
                    <a:pt x="17279" y="13954"/>
                  </a:lnTo>
                  <a:lnTo>
                    <a:pt x="17279" y="13518"/>
                  </a:lnTo>
                  <a:lnTo>
                    <a:pt x="17279" y="13273"/>
                  </a:lnTo>
                  <a:lnTo>
                    <a:pt x="17225" y="13028"/>
                  </a:lnTo>
                  <a:lnTo>
                    <a:pt x="17197" y="12946"/>
                  </a:lnTo>
                  <a:lnTo>
                    <a:pt x="17170" y="12864"/>
                  </a:lnTo>
                  <a:lnTo>
                    <a:pt x="17143" y="12783"/>
                  </a:lnTo>
                  <a:lnTo>
                    <a:pt x="17170" y="12701"/>
                  </a:lnTo>
                  <a:lnTo>
                    <a:pt x="17061" y="12401"/>
                  </a:lnTo>
                  <a:lnTo>
                    <a:pt x="16952" y="12128"/>
                  </a:lnTo>
                  <a:lnTo>
                    <a:pt x="16925" y="12019"/>
                  </a:lnTo>
                  <a:lnTo>
                    <a:pt x="16898" y="11910"/>
                  </a:lnTo>
                  <a:lnTo>
                    <a:pt x="16925" y="11801"/>
                  </a:lnTo>
                  <a:lnTo>
                    <a:pt x="16952" y="11720"/>
                  </a:lnTo>
                  <a:lnTo>
                    <a:pt x="16979" y="11638"/>
                  </a:lnTo>
                  <a:lnTo>
                    <a:pt x="17034" y="11556"/>
                  </a:lnTo>
                  <a:lnTo>
                    <a:pt x="17170" y="11447"/>
                  </a:lnTo>
                  <a:lnTo>
                    <a:pt x="17334" y="11365"/>
                  </a:lnTo>
                  <a:lnTo>
                    <a:pt x="17524" y="11365"/>
                  </a:lnTo>
                  <a:lnTo>
                    <a:pt x="17606" y="11393"/>
                  </a:lnTo>
                  <a:lnTo>
                    <a:pt x="17688" y="11447"/>
                  </a:lnTo>
                  <a:lnTo>
                    <a:pt x="17742" y="11529"/>
                  </a:lnTo>
                  <a:lnTo>
                    <a:pt x="17824" y="11611"/>
                  </a:lnTo>
                  <a:lnTo>
                    <a:pt x="17960" y="11910"/>
                  </a:lnTo>
                  <a:lnTo>
                    <a:pt x="18315" y="12019"/>
                  </a:lnTo>
                  <a:lnTo>
                    <a:pt x="18642" y="12101"/>
                  </a:lnTo>
                  <a:lnTo>
                    <a:pt x="18996" y="12156"/>
                  </a:lnTo>
                  <a:lnTo>
                    <a:pt x="19350" y="12183"/>
                  </a:lnTo>
                  <a:lnTo>
                    <a:pt x="19677" y="12210"/>
                  </a:lnTo>
                  <a:lnTo>
                    <a:pt x="20032" y="12183"/>
                  </a:lnTo>
                  <a:lnTo>
                    <a:pt x="20359" y="12156"/>
                  </a:lnTo>
                  <a:lnTo>
                    <a:pt x="20713" y="12101"/>
                  </a:lnTo>
                  <a:lnTo>
                    <a:pt x="21040" y="12047"/>
                  </a:lnTo>
                  <a:lnTo>
                    <a:pt x="21394" y="11938"/>
                  </a:lnTo>
                  <a:lnTo>
                    <a:pt x="21721" y="11829"/>
                  </a:lnTo>
                  <a:lnTo>
                    <a:pt x="22048" y="11720"/>
                  </a:lnTo>
                  <a:lnTo>
                    <a:pt x="22375" y="11583"/>
                  </a:lnTo>
                  <a:lnTo>
                    <a:pt x="22702" y="11420"/>
                  </a:lnTo>
                  <a:lnTo>
                    <a:pt x="23329" y="11066"/>
                  </a:lnTo>
                  <a:lnTo>
                    <a:pt x="23629" y="10848"/>
                  </a:lnTo>
                  <a:lnTo>
                    <a:pt x="23929" y="10630"/>
                  </a:lnTo>
                  <a:lnTo>
                    <a:pt x="24256" y="10357"/>
                  </a:lnTo>
                  <a:lnTo>
                    <a:pt x="24583" y="10084"/>
                  </a:lnTo>
                  <a:lnTo>
                    <a:pt x="24883" y="9757"/>
                  </a:lnTo>
                  <a:lnTo>
                    <a:pt x="25101" y="9430"/>
                  </a:lnTo>
                  <a:lnTo>
                    <a:pt x="25210" y="9267"/>
                  </a:lnTo>
                  <a:lnTo>
                    <a:pt x="25291" y="9076"/>
                  </a:lnTo>
                  <a:lnTo>
                    <a:pt x="25346" y="8913"/>
                  </a:lnTo>
                  <a:lnTo>
                    <a:pt x="25373" y="8722"/>
                  </a:lnTo>
                  <a:lnTo>
                    <a:pt x="25400" y="8449"/>
                  </a:lnTo>
                  <a:lnTo>
                    <a:pt x="25400" y="8177"/>
                  </a:lnTo>
                  <a:lnTo>
                    <a:pt x="25373" y="7931"/>
                  </a:lnTo>
                  <a:lnTo>
                    <a:pt x="25291" y="7713"/>
                  </a:lnTo>
                  <a:lnTo>
                    <a:pt x="25210" y="7495"/>
                  </a:lnTo>
                  <a:lnTo>
                    <a:pt x="25128" y="7305"/>
                  </a:lnTo>
                  <a:lnTo>
                    <a:pt x="24992" y="7114"/>
                  </a:lnTo>
                  <a:lnTo>
                    <a:pt x="24855" y="6950"/>
                  </a:lnTo>
                  <a:lnTo>
                    <a:pt x="24692" y="6787"/>
                  </a:lnTo>
                  <a:lnTo>
                    <a:pt x="24501" y="6651"/>
                  </a:lnTo>
                  <a:lnTo>
                    <a:pt x="24310" y="6542"/>
                  </a:lnTo>
                  <a:lnTo>
                    <a:pt x="24120" y="6433"/>
                  </a:lnTo>
                  <a:lnTo>
                    <a:pt x="23902" y="6324"/>
                  </a:lnTo>
                  <a:lnTo>
                    <a:pt x="23656" y="6242"/>
                  </a:lnTo>
                  <a:lnTo>
                    <a:pt x="23193" y="6106"/>
                  </a:lnTo>
                  <a:lnTo>
                    <a:pt x="23057" y="6051"/>
                  </a:lnTo>
                  <a:lnTo>
                    <a:pt x="22948" y="5997"/>
                  </a:lnTo>
                  <a:lnTo>
                    <a:pt x="22893" y="5887"/>
                  </a:lnTo>
                  <a:lnTo>
                    <a:pt x="22866" y="5778"/>
                  </a:lnTo>
                  <a:lnTo>
                    <a:pt x="22893" y="5669"/>
                  </a:lnTo>
                  <a:lnTo>
                    <a:pt x="22920" y="5560"/>
                  </a:lnTo>
                  <a:lnTo>
                    <a:pt x="22975" y="5451"/>
                  </a:lnTo>
                  <a:lnTo>
                    <a:pt x="23057" y="5370"/>
                  </a:lnTo>
                  <a:lnTo>
                    <a:pt x="23002" y="5288"/>
                  </a:lnTo>
                  <a:lnTo>
                    <a:pt x="22975" y="5206"/>
                  </a:lnTo>
                  <a:lnTo>
                    <a:pt x="22975" y="5152"/>
                  </a:lnTo>
                  <a:lnTo>
                    <a:pt x="22975" y="5070"/>
                  </a:lnTo>
                  <a:lnTo>
                    <a:pt x="23002" y="4988"/>
                  </a:lnTo>
                  <a:lnTo>
                    <a:pt x="23057" y="4906"/>
                  </a:lnTo>
                  <a:lnTo>
                    <a:pt x="23111" y="4852"/>
                  </a:lnTo>
                  <a:lnTo>
                    <a:pt x="23220" y="4825"/>
                  </a:lnTo>
                  <a:lnTo>
                    <a:pt x="23547" y="4688"/>
                  </a:lnTo>
                  <a:lnTo>
                    <a:pt x="23847" y="4525"/>
                  </a:lnTo>
                  <a:lnTo>
                    <a:pt x="24065" y="4334"/>
                  </a:lnTo>
                  <a:lnTo>
                    <a:pt x="24283" y="4089"/>
                  </a:lnTo>
                  <a:lnTo>
                    <a:pt x="24419" y="3844"/>
                  </a:lnTo>
                  <a:lnTo>
                    <a:pt x="24528" y="3598"/>
                  </a:lnTo>
                  <a:lnTo>
                    <a:pt x="24610" y="3298"/>
                  </a:lnTo>
                  <a:lnTo>
                    <a:pt x="24637" y="3026"/>
                  </a:lnTo>
                  <a:lnTo>
                    <a:pt x="24637" y="2726"/>
                  </a:lnTo>
                  <a:lnTo>
                    <a:pt x="24610" y="2426"/>
                  </a:lnTo>
                  <a:lnTo>
                    <a:pt x="24528" y="2127"/>
                  </a:lnTo>
                  <a:lnTo>
                    <a:pt x="24419" y="1827"/>
                  </a:lnTo>
                  <a:lnTo>
                    <a:pt x="24283" y="1554"/>
                  </a:lnTo>
                  <a:lnTo>
                    <a:pt x="24092" y="1282"/>
                  </a:lnTo>
                  <a:lnTo>
                    <a:pt x="23902" y="1036"/>
                  </a:lnTo>
                  <a:lnTo>
                    <a:pt x="23656" y="818"/>
                  </a:lnTo>
                  <a:lnTo>
                    <a:pt x="23411" y="628"/>
                  </a:lnTo>
                  <a:lnTo>
                    <a:pt x="23138" y="464"/>
                  </a:lnTo>
                  <a:lnTo>
                    <a:pt x="22839" y="328"/>
                  </a:lnTo>
                  <a:lnTo>
                    <a:pt x="22539" y="192"/>
                  </a:lnTo>
                  <a:lnTo>
                    <a:pt x="22239" y="110"/>
                  </a:lnTo>
                  <a:lnTo>
                    <a:pt x="21939" y="55"/>
                  </a:lnTo>
                  <a:lnTo>
                    <a:pt x="21640" y="28"/>
                  </a:lnTo>
                  <a:lnTo>
                    <a:pt x="2131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69"/>
            <p:cNvSpPr/>
            <p:nvPr/>
          </p:nvSpPr>
          <p:spPr>
            <a:xfrm>
              <a:off x="891053" y="5771860"/>
              <a:ext cx="635025" cy="437450"/>
            </a:xfrm>
            <a:custGeom>
              <a:avLst/>
              <a:gdLst/>
              <a:ahLst/>
              <a:cxnLst/>
              <a:rect l="l" t="t" r="r" b="b"/>
              <a:pathLst>
                <a:path w="25401" h="17498" fill="none" extrusionOk="0">
                  <a:moveTo>
                    <a:pt x="23193" y="6106"/>
                  </a:moveTo>
                  <a:lnTo>
                    <a:pt x="23193" y="6106"/>
                  </a:lnTo>
                  <a:lnTo>
                    <a:pt x="23656" y="6242"/>
                  </a:lnTo>
                  <a:lnTo>
                    <a:pt x="23902" y="6324"/>
                  </a:lnTo>
                  <a:lnTo>
                    <a:pt x="24120" y="6433"/>
                  </a:lnTo>
                  <a:lnTo>
                    <a:pt x="24310" y="6542"/>
                  </a:lnTo>
                  <a:lnTo>
                    <a:pt x="24501" y="6651"/>
                  </a:lnTo>
                  <a:lnTo>
                    <a:pt x="24692" y="6787"/>
                  </a:lnTo>
                  <a:lnTo>
                    <a:pt x="24855" y="6950"/>
                  </a:lnTo>
                  <a:lnTo>
                    <a:pt x="24992" y="7114"/>
                  </a:lnTo>
                  <a:lnTo>
                    <a:pt x="25128" y="7305"/>
                  </a:lnTo>
                  <a:lnTo>
                    <a:pt x="25210" y="7495"/>
                  </a:lnTo>
                  <a:lnTo>
                    <a:pt x="25291" y="7713"/>
                  </a:lnTo>
                  <a:lnTo>
                    <a:pt x="25373" y="7931"/>
                  </a:lnTo>
                  <a:lnTo>
                    <a:pt x="25400" y="8177"/>
                  </a:lnTo>
                  <a:lnTo>
                    <a:pt x="25400" y="8449"/>
                  </a:lnTo>
                  <a:lnTo>
                    <a:pt x="25373" y="8722"/>
                  </a:lnTo>
                  <a:lnTo>
                    <a:pt x="25373" y="8722"/>
                  </a:lnTo>
                  <a:lnTo>
                    <a:pt x="25346" y="8913"/>
                  </a:lnTo>
                  <a:lnTo>
                    <a:pt x="25291" y="9076"/>
                  </a:lnTo>
                  <a:lnTo>
                    <a:pt x="25210" y="9267"/>
                  </a:lnTo>
                  <a:lnTo>
                    <a:pt x="25101" y="9430"/>
                  </a:lnTo>
                  <a:lnTo>
                    <a:pt x="24883" y="9757"/>
                  </a:lnTo>
                  <a:lnTo>
                    <a:pt x="24583" y="10084"/>
                  </a:lnTo>
                  <a:lnTo>
                    <a:pt x="24256" y="10357"/>
                  </a:lnTo>
                  <a:lnTo>
                    <a:pt x="23929" y="10630"/>
                  </a:lnTo>
                  <a:lnTo>
                    <a:pt x="23629" y="10848"/>
                  </a:lnTo>
                  <a:lnTo>
                    <a:pt x="23329" y="11066"/>
                  </a:lnTo>
                  <a:lnTo>
                    <a:pt x="23329" y="11066"/>
                  </a:lnTo>
                  <a:lnTo>
                    <a:pt x="22702" y="11420"/>
                  </a:lnTo>
                  <a:lnTo>
                    <a:pt x="22375" y="11583"/>
                  </a:lnTo>
                  <a:lnTo>
                    <a:pt x="22048" y="11720"/>
                  </a:lnTo>
                  <a:lnTo>
                    <a:pt x="21721" y="11829"/>
                  </a:lnTo>
                  <a:lnTo>
                    <a:pt x="21394" y="11938"/>
                  </a:lnTo>
                  <a:lnTo>
                    <a:pt x="21040" y="12047"/>
                  </a:lnTo>
                  <a:lnTo>
                    <a:pt x="20713" y="12101"/>
                  </a:lnTo>
                  <a:lnTo>
                    <a:pt x="20359" y="12156"/>
                  </a:lnTo>
                  <a:lnTo>
                    <a:pt x="20032" y="12183"/>
                  </a:lnTo>
                  <a:lnTo>
                    <a:pt x="19677" y="12210"/>
                  </a:lnTo>
                  <a:lnTo>
                    <a:pt x="19350" y="12183"/>
                  </a:lnTo>
                  <a:lnTo>
                    <a:pt x="18996" y="12156"/>
                  </a:lnTo>
                  <a:lnTo>
                    <a:pt x="18642" y="12101"/>
                  </a:lnTo>
                  <a:lnTo>
                    <a:pt x="18315" y="12019"/>
                  </a:lnTo>
                  <a:lnTo>
                    <a:pt x="17960" y="11910"/>
                  </a:lnTo>
                  <a:lnTo>
                    <a:pt x="17960" y="11910"/>
                  </a:lnTo>
                  <a:lnTo>
                    <a:pt x="17824" y="11611"/>
                  </a:lnTo>
                  <a:lnTo>
                    <a:pt x="17824" y="11611"/>
                  </a:lnTo>
                  <a:lnTo>
                    <a:pt x="17742" y="11529"/>
                  </a:lnTo>
                  <a:lnTo>
                    <a:pt x="17688" y="11447"/>
                  </a:lnTo>
                  <a:lnTo>
                    <a:pt x="17606" y="11393"/>
                  </a:lnTo>
                  <a:lnTo>
                    <a:pt x="17524" y="11365"/>
                  </a:lnTo>
                  <a:lnTo>
                    <a:pt x="17415" y="11365"/>
                  </a:lnTo>
                  <a:lnTo>
                    <a:pt x="17334" y="11365"/>
                  </a:lnTo>
                  <a:lnTo>
                    <a:pt x="17170" y="11447"/>
                  </a:lnTo>
                  <a:lnTo>
                    <a:pt x="17034" y="11556"/>
                  </a:lnTo>
                  <a:lnTo>
                    <a:pt x="16979" y="11638"/>
                  </a:lnTo>
                  <a:lnTo>
                    <a:pt x="16952" y="11720"/>
                  </a:lnTo>
                  <a:lnTo>
                    <a:pt x="16925" y="11801"/>
                  </a:lnTo>
                  <a:lnTo>
                    <a:pt x="16898" y="11910"/>
                  </a:lnTo>
                  <a:lnTo>
                    <a:pt x="16925" y="12019"/>
                  </a:lnTo>
                  <a:lnTo>
                    <a:pt x="16952" y="12128"/>
                  </a:lnTo>
                  <a:lnTo>
                    <a:pt x="16952" y="12128"/>
                  </a:lnTo>
                  <a:lnTo>
                    <a:pt x="17061" y="12401"/>
                  </a:lnTo>
                  <a:lnTo>
                    <a:pt x="17170" y="12701"/>
                  </a:lnTo>
                  <a:lnTo>
                    <a:pt x="17170" y="12701"/>
                  </a:lnTo>
                  <a:lnTo>
                    <a:pt x="17143" y="12783"/>
                  </a:lnTo>
                  <a:lnTo>
                    <a:pt x="17170" y="12864"/>
                  </a:lnTo>
                  <a:lnTo>
                    <a:pt x="17197" y="12946"/>
                  </a:lnTo>
                  <a:lnTo>
                    <a:pt x="17225" y="13028"/>
                  </a:lnTo>
                  <a:lnTo>
                    <a:pt x="17225" y="13028"/>
                  </a:lnTo>
                  <a:lnTo>
                    <a:pt x="17279" y="13273"/>
                  </a:lnTo>
                  <a:lnTo>
                    <a:pt x="17279" y="13518"/>
                  </a:lnTo>
                  <a:lnTo>
                    <a:pt x="17279" y="13954"/>
                  </a:lnTo>
                  <a:lnTo>
                    <a:pt x="17197" y="14390"/>
                  </a:lnTo>
                  <a:lnTo>
                    <a:pt x="17061" y="14827"/>
                  </a:lnTo>
                  <a:lnTo>
                    <a:pt x="16898" y="15208"/>
                  </a:lnTo>
                  <a:lnTo>
                    <a:pt x="16652" y="15590"/>
                  </a:lnTo>
                  <a:lnTo>
                    <a:pt x="16380" y="15917"/>
                  </a:lnTo>
                  <a:lnTo>
                    <a:pt x="16053" y="16244"/>
                  </a:lnTo>
                  <a:lnTo>
                    <a:pt x="15726" y="16516"/>
                  </a:lnTo>
                  <a:lnTo>
                    <a:pt x="15344" y="16762"/>
                  </a:lnTo>
                  <a:lnTo>
                    <a:pt x="14935" y="17007"/>
                  </a:lnTo>
                  <a:lnTo>
                    <a:pt x="14499" y="17170"/>
                  </a:lnTo>
                  <a:lnTo>
                    <a:pt x="14036" y="17334"/>
                  </a:lnTo>
                  <a:lnTo>
                    <a:pt x="13573" y="17416"/>
                  </a:lnTo>
                  <a:lnTo>
                    <a:pt x="13109" y="17497"/>
                  </a:lnTo>
                  <a:lnTo>
                    <a:pt x="12619" y="17497"/>
                  </a:lnTo>
                  <a:lnTo>
                    <a:pt x="12619" y="17497"/>
                  </a:lnTo>
                  <a:lnTo>
                    <a:pt x="12183" y="17497"/>
                  </a:lnTo>
                  <a:lnTo>
                    <a:pt x="11747" y="17443"/>
                  </a:lnTo>
                  <a:lnTo>
                    <a:pt x="11311" y="17388"/>
                  </a:lnTo>
                  <a:lnTo>
                    <a:pt x="10875" y="17279"/>
                  </a:lnTo>
                  <a:lnTo>
                    <a:pt x="10466" y="17170"/>
                  </a:lnTo>
                  <a:lnTo>
                    <a:pt x="10030" y="17034"/>
                  </a:lnTo>
                  <a:lnTo>
                    <a:pt x="9621" y="16871"/>
                  </a:lnTo>
                  <a:lnTo>
                    <a:pt x="9212" y="16707"/>
                  </a:lnTo>
                  <a:lnTo>
                    <a:pt x="8831" y="16516"/>
                  </a:lnTo>
                  <a:lnTo>
                    <a:pt x="8449" y="16298"/>
                  </a:lnTo>
                  <a:lnTo>
                    <a:pt x="8067" y="16053"/>
                  </a:lnTo>
                  <a:lnTo>
                    <a:pt x="7713" y="15808"/>
                  </a:lnTo>
                  <a:lnTo>
                    <a:pt x="7359" y="15535"/>
                  </a:lnTo>
                  <a:lnTo>
                    <a:pt x="7032" y="15235"/>
                  </a:lnTo>
                  <a:lnTo>
                    <a:pt x="6732" y="14936"/>
                  </a:lnTo>
                  <a:lnTo>
                    <a:pt x="6432" y="14609"/>
                  </a:lnTo>
                  <a:lnTo>
                    <a:pt x="6432" y="14609"/>
                  </a:lnTo>
                  <a:lnTo>
                    <a:pt x="6460" y="14472"/>
                  </a:lnTo>
                  <a:lnTo>
                    <a:pt x="6460" y="14472"/>
                  </a:lnTo>
                  <a:lnTo>
                    <a:pt x="6460" y="14309"/>
                  </a:lnTo>
                  <a:lnTo>
                    <a:pt x="6405" y="14145"/>
                  </a:lnTo>
                  <a:lnTo>
                    <a:pt x="6323" y="14036"/>
                  </a:lnTo>
                  <a:lnTo>
                    <a:pt x="6214" y="13954"/>
                  </a:lnTo>
                  <a:lnTo>
                    <a:pt x="6078" y="13927"/>
                  </a:lnTo>
                  <a:lnTo>
                    <a:pt x="5942" y="13927"/>
                  </a:lnTo>
                  <a:lnTo>
                    <a:pt x="5805" y="14009"/>
                  </a:lnTo>
                  <a:lnTo>
                    <a:pt x="5751" y="14063"/>
                  </a:lnTo>
                  <a:lnTo>
                    <a:pt x="5696" y="14145"/>
                  </a:lnTo>
                  <a:lnTo>
                    <a:pt x="5696" y="14145"/>
                  </a:lnTo>
                  <a:lnTo>
                    <a:pt x="5424" y="14581"/>
                  </a:lnTo>
                  <a:lnTo>
                    <a:pt x="5151" y="14990"/>
                  </a:lnTo>
                  <a:lnTo>
                    <a:pt x="4824" y="15344"/>
                  </a:lnTo>
                  <a:lnTo>
                    <a:pt x="4497" y="15671"/>
                  </a:lnTo>
                  <a:lnTo>
                    <a:pt x="4307" y="15835"/>
                  </a:lnTo>
                  <a:lnTo>
                    <a:pt x="4116" y="15944"/>
                  </a:lnTo>
                  <a:lnTo>
                    <a:pt x="3898" y="16053"/>
                  </a:lnTo>
                  <a:lnTo>
                    <a:pt x="3680" y="16162"/>
                  </a:lnTo>
                  <a:lnTo>
                    <a:pt x="3462" y="16216"/>
                  </a:lnTo>
                  <a:lnTo>
                    <a:pt x="3216" y="16271"/>
                  </a:lnTo>
                  <a:lnTo>
                    <a:pt x="2944" y="16298"/>
                  </a:lnTo>
                  <a:lnTo>
                    <a:pt x="2671" y="16325"/>
                  </a:lnTo>
                  <a:lnTo>
                    <a:pt x="2671" y="16325"/>
                  </a:lnTo>
                  <a:lnTo>
                    <a:pt x="2453" y="16298"/>
                  </a:lnTo>
                  <a:lnTo>
                    <a:pt x="2235" y="16271"/>
                  </a:lnTo>
                  <a:lnTo>
                    <a:pt x="1827" y="16162"/>
                  </a:lnTo>
                  <a:lnTo>
                    <a:pt x="1445" y="15998"/>
                  </a:lnTo>
                  <a:lnTo>
                    <a:pt x="1091" y="15780"/>
                  </a:lnTo>
                  <a:lnTo>
                    <a:pt x="764" y="15535"/>
                  </a:lnTo>
                  <a:lnTo>
                    <a:pt x="491" y="15235"/>
                  </a:lnTo>
                  <a:lnTo>
                    <a:pt x="219" y="14908"/>
                  </a:lnTo>
                  <a:lnTo>
                    <a:pt x="1" y="14554"/>
                  </a:lnTo>
                  <a:lnTo>
                    <a:pt x="1" y="14554"/>
                  </a:lnTo>
                  <a:lnTo>
                    <a:pt x="246" y="14418"/>
                  </a:lnTo>
                  <a:lnTo>
                    <a:pt x="518" y="14254"/>
                  </a:lnTo>
                  <a:lnTo>
                    <a:pt x="736" y="14091"/>
                  </a:lnTo>
                  <a:lnTo>
                    <a:pt x="982" y="13927"/>
                  </a:lnTo>
                  <a:lnTo>
                    <a:pt x="1172" y="13736"/>
                  </a:lnTo>
                  <a:lnTo>
                    <a:pt x="1363" y="13518"/>
                  </a:lnTo>
                  <a:lnTo>
                    <a:pt x="1554" y="13328"/>
                  </a:lnTo>
                  <a:lnTo>
                    <a:pt x="1690" y="13110"/>
                  </a:lnTo>
                  <a:lnTo>
                    <a:pt x="1827" y="12864"/>
                  </a:lnTo>
                  <a:lnTo>
                    <a:pt x="1963" y="12619"/>
                  </a:lnTo>
                  <a:lnTo>
                    <a:pt x="2045" y="12374"/>
                  </a:lnTo>
                  <a:lnTo>
                    <a:pt x="2099" y="12128"/>
                  </a:lnTo>
                  <a:lnTo>
                    <a:pt x="2154" y="11856"/>
                  </a:lnTo>
                  <a:lnTo>
                    <a:pt x="2154" y="11556"/>
                  </a:lnTo>
                  <a:lnTo>
                    <a:pt x="2154" y="11284"/>
                  </a:lnTo>
                  <a:lnTo>
                    <a:pt x="2099" y="10984"/>
                  </a:lnTo>
                  <a:lnTo>
                    <a:pt x="2099" y="10984"/>
                  </a:lnTo>
                  <a:lnTo>
                    <a:pt x="4198" y="10739"/>
                  </a:lnTo>
                  <a:lnTo>
                    <a:pt x="5260" y="10602"/>
                  </a:lnTo>
                  <a:lnTo>
                    <a:pt x="6296" y="10439"/>
                  </a:lnTo>
                  <a:lnTo>
                    <a:pt x="7332" y="10248"/>
                  </a:lnTo>
                  <a:lnTo>
                    <a:pt x="8367" y="10057"/>
                  </a:lnTo>
                  <a:lnTo>
                    <a:pt x="9403" y="9812"/>
                  </a:lnTo>
                  <a:lnTo>
                    <a:pt x="10411" y="9539"/>
                  </a:lnTo>
                  <a:lnTo>
                    <a:pt x="11420" y="9267"/>
                  </a:lnTo>
                  <a:lnTo>
                    <a:pt x="12428" y="8940"/>
                  </a:lnTo>
                  <a:lnTo>
                    <a:pt x="13409" y="8586"/>
                  </a:lnTo>
                  <a:lnTo>
                    <a:pt x="14363" y="8177"/>
                  </a:lnTo>
                  <a:lnTo>
                    <a:pt x="15317" y="7741"/>
                  </a:lnTo>
                  <a:lnTo>
                    <a:pt x="16271" y="7277"/>
                  </a:lnTo>
                  <a:lnTo>
                    <a:pt x="17197" y="6760"/>
                  </a:lnTo>
                  <a:lnTo>
                    <a:pt x="18124" y="6215"/>
                  </a:lnTo>
                  <a:lnTo>
                    <a:pt x="18124" y="6215"/>
                  </a:lnTo>
                  <a:lnTo>
                    <a:pt x="18287" y="6215"/>
                  </a:lnTo>
                  <a:lnTo>
                    <a:pt x="18424" y="6133"/>
                  </a:lnTo>
                  <a:lnTo>
                    <a:pt x="18478" y="6078"/>
                  </a:lnTo>
                  <a:lnTo>
                    <a:pt x="18533" y="6024"/>
                  </a:lnTo>
                  <a:lnTo>
                    <a:pt x="18587" y="5942"/>
                  </a:lnTo>
                  <a:lnTo>
                    <a:pt x="18614" y="5833"/>
                  </a:lnTo>
                  <a:lnTo>
                    <a:pt x="18614" y="5833"/>
                  </a:lnTo>
                  <a:lnTo>
                    <a:pt x="18723" y="5152"/>
                  </a:lnTo>
                  <a:lnTo>
                    <a:pt x="18805" y="4443"/>
                  </a:lnTo>
                  <a:lnTo>
                    <a:pt x="18860" y="3762"/>
                  </a:lnTo>
                  <a:lnTo>
                    <a:pt x="18887" y="3080"/>
                  </a:lnTo>
                  <a:lnTo>
                    <a:pt x="18914" y="2372"/>
                  </a:lnTo>
                  <a:lnTo>
                    <a:pt x="18887" y="1690"/>
                  </a:lnTo>
                  <a:lnTo>
                    <a:pt x="18860" y="1009"/>
                  </a:lnTo>
                  <a:lnTo>
                    <a:pt x="18805" y="328"/>
                  </a:lnTo>
                  <a:lnTo>
                    <a:pt x="18805" y="328"/>
                  </a:lnTo>
                  <a:lnTo>
                    <a:pt x="19405" y="192"/>
                  </a:lnTo>
                  <a:lnTo>
                    <a:pt x="20059" y="83"/>
                  </a:lnTo>
                  <a:lnTo>
                    <a:pt x="20686" y="1"/>
                  </a:lnTo>
                  <a:lnTo>
                    <a:pt x="21013" y="1"/>
                  </a:lnTo>
                  <a:lnTo>
                    <a:pt x="21313" y="1"/>
                  </a:lnTo>
                  <a:lnTo>
                    <a:pt x="21640" y="28"/>
                  </a:lnTo>
                  <a:lnTo>
                    <a:pt x="21939" y="55"/>
                  </a:lnTo>
                  <a:lnTo>
                    <a:pt x="22239" y="110"/>
                  </a:lnTo>
                  <a:lnTo>
                    <a:pt x="22539" y="192"/>
                  </a:lnTo>
                  <a:lnTo>
                    <a:pt x="22839" y="328"/>
                  </a:lnTo>
                  <a:lnTo>
                    <a:pt x="23138" y="464"/>
                  </a:lnTo>
                  <a:lnTo>
                    <a:pt x="23411" y="628"/>
                  </a:lnTo>
                  <a:lnTo>
                    <a:pt x="23656" y="818"/>
                  </a:lnTo>
                  <a:lnTo>
                    <a:pt x="23656" y="818"/>
                  </a:lnTo>
                  <a:lnTo>
                    <a:pt x="23902" y="1036"/>
                  </a:lnTo>
                  <a:lnTo>
                    <a:pt x="24092" y="1282"/>
                  </a:lnTo>
                  <a:lnTo>
                    <a:pt x="24283" y="1554"/>
                  </a:lnTo>
                  <a:lnTo>
                    <a:pt x="24419" y="1827"/>
                  </a:lnTo>
                  <a:lnTo>
                    <a:pt x="24528" y="2127"/>
                  </a:lnTo>
                  <a:lnTo>
                    <a:pt x="24610" y="2426"/>
                  </a:lnTo>
                  <a:lnTo>
                    <a:pt x="24637" y="2726"/>
                  </a:lnTo>
                  <a:lnTo>
                    <a:pt x="24637" y="3026"/>
                  </a:lnTo>
                  <a:lnTo>
                    <a:pt x="24610" y="3298"/>
                  </a:lnTo>
                  <a:lnTo>
                    <a:pt x="24528" y="3598"/>
                  </a:lnTo>
                  <a:lnTo>
                    <a:pt x="24419" y="3844"/>
                  </a:lnTo>
                  <a:lnTo>
                    <a:pt x="24283" y="4089"/>
                  </a:lnTo>
                  <a:lnTo>
                    <a:pt x="24065" y="4334"/>
                  </a:lnTo>
                  <a:lnTo>
                    <a:pt x="23847" y="4525"/>
                  </a:lnTo>
                  <a:lnTo>
                    <a:pt x="23547" y="4688"/>
                  </a:lnTo>
                  <a:lnTo>
                    <a:pt x="23220" y="4825"/>
                  </a:lnTo>
                  <a:lnTo>
                    <a:pt x="23220" y="4825"/>
                  </a:lnTo>
                  <a:lnTo>
                    <a:pt x="23111" y="4852"/>
                  </a:lnTo>
                  <a:lnTo>
                    <a:pt x="23057" y="4906"/>
                  </a:lnTo>
                  <a:lnTo>
                    <a:pt x="23002" y="4988"/>
                  </a:lnTo>
                  <a:lnTo>
                    <a:pt x="22975" y="5070"/>
                  </a:lnTo>
                  <a:lnTo>
                    <a:pt x="22975" y="5152"/>
                  </a:lnTo>
                  <a:lnTo>
                    <a:pt x="22975" y="5206"/>
                  </a:lnTo>
                  <a:lnTo>
                    <a:pt x="23002" y="5288"/>
                  </a:lnTo>
                  <a:lnTo>
                    <a:pt x="23057" y="5370"/>
                  </a:lnTo>
                  <a:lnTo>
                    <a:pt x="23057" y="5370"/>
                  </a:lnTo>
                  <a:lnTo>
                    <a:pt x="22975" y="5451"/>
                  </a:lnTo>
                  <a:lnTo>
                    <a:pt x="22920" y="5560"/>
                  </a:lnTo>
                  <a:lnTo>
                    <a:pt x="22893" y="5669"/>
                  </a:lnTo>
                  <a:lnTo>
                    <a:pt x="22866" y="5778"/>
                  </a:lnTo>
                  <a:lnTo>
                    <a:pt x="22893" y="5887"/>
                  </a:lnTo>
                  <a:lnTo>
                    <a:pt x="22948" y="5997"/>
                  </a:lnTo>
                  <a:lnTo>
                    <a:pt x="23057" y="6051"/>
                  </a:lnTo>
                  <a:lnTo>
                    <a:pt x="23193" y="61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69"/>
            <p:cNvSpPr/>
            <p:nvPr/>
          </p:nvSpPr>
          <p:spPr>
            <a:xfrm>
              <a:off x="1397278" y="6301260"/>
              <a:ext cx="33425" cy="59975"/>
            </a:xfrm>
            <a:custGeom>
              <a:avLst/>
              <a:gdLst/>
              <a:ahLst/>
              <a:cxnLst/>
              <a:rect l="l" t="t" r="r" b="b"/>
              <a:pathLst>
                <a:path w="1337" h="2399" extrusionOk="0">
                  <a:moveTo>
                    <a:pt x="682" y="1"/>
                  </a:moveTo>
                  <a:lnTo>
                    <a:pt x="355" y="464"/>
                  </a:lnTo>
                  <a:lnTo>
                    <a:pt x="1" y="927"/>
                  </a:lnTo>
                  <a:lnTo>
                    <a:pt x="191" y="1036"/>
                  </a:lnTo>
                  <a:lnTo>
                    <a:pt x="382" y="1172"/>
                  </a:lnTo>
                  <a:lnTo>
                    <a:pt x="546" y="1336"/>
                  </a:lnTo>
                  <a:lnTo>
                    <a:pt x="682" y="1527"/>
                  </a:lnTo>
                  <a:lnTo>
                    <a:pt x="818" y="1718"/>
                  </a:lnTo>
                  <a:lnTo>
                    <a:pt x="927" y="1936"/>
                  </a:lnTo>
                  <a:lnTo>
                    <a:pt x="1009" y="2181"/>
                  </a:lnTo>
                  <a:lnTo>
                    <a:pt x="1064" y="2399"/>
                  </a:lnTo>
                  <a:lnTo>
                    <a:pt x="1200" y="2099"/>
                  </a:lnTo>
                  <a:lnTo>
                    <a:pt x="1309" y="1799"/>
                  </a:lnTo>
                  <a:lnTo>
                    <a:pt x="1336" y="1472"/>
                  </a:lnTo>
                  <a:lnTo>
                    <a:pt x="1336" y="1172"/>
                  </a:lnTo>
                  <a:lnTo>
                    <a:pt x="1254" y="845"/>
                  </a:lnTo>
                  <a:lnTo>
                    <a:pt x="1118" y="546"/>
                  </a:lnTo>
                  <a:lnTo>
                    <a:pt x="927" y="273"/>
                  </a:lnTo>
                  <a:lnTo>
                    <a:pt x="682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69"/>
            <p:cNvSpPr/>
            <p:nvPr/>
          </p:nvSpPr>
          <p:spPr>
            <a:xfrm>
              <a:off x="739128" y="6094135"/>
              <a:ext cx="687475" cy="329100"/>
            </a:xfrm>
            <a:custGeom>
              <a:avLst/>
              <a:gdLst/>
              <a:ahLst/>
              <a:cxnLst/>
              <a:rect l="l" t="t" r="r" b="b"/>
              <a:pathLst>
                <a:path w="27499" h="13164" extrusionOk="0">
                  <a:moveTo>
                    <a:pt x="24664" y="1"/>
                  </a:moveTo>
                  <a:lnTo>
                    <a:pt x="24882" y="273"/>
                  </a:lnTo>
                  <a:lnTo>
                    <a:pt x="25046" y="600"/>
                  </a:lnTo>
                  <a:lnTo>
                    <a:pt x="25182" y="954"/>
                  </a:lnTo>
                  <a:lnTo>
                    <a:pt x="25237" y="1309"/>
                  </a:lnTo>
                  <a:lnTo>
                    <a:pt x="25291" y="1690"/>
                  </a:lnTo>
                  <a:lnTo>
                    <a:pt x="25291" y="2099"/>
                  </a:lnTo>
                  <a:lnTo>
                    <a:pt x="25264" y="2508"/>
                  </a:lnTo>
                  <a:lnTo>
                    <a:pt x="25209" y="2917"/>
                  </a:lnTo>
                  <a:lnTo>
                    <a:pt x="25128" y="3325"/>
                  </a:lnTo>
                  <a:lnTo>
                    <a:pt x="25018" y="3734"/>
                  </a:lnTo>
                  <a:lnTo>
                    <a:pt x="24909" y="4116"/>
                  </a:lnTo>
                  <a:lnTo>
                    <a:pt x="24773" y="4497"/>
                  </a:lnTo>
                  <a:lnTo>
                    <a:pt x="24473" y="5206"/>
                  </a:lnTo>
                  <a:lnTo>
                    <a:pt x="24174" y="5833"/>
                  </a:lnTo>
                  <a:lnTo>
                    <a:pt x="23874" y="6296"/>
                  </a:lnTo>
                  <a:lnTo>
                    <a:pt x="23547" y="6759"/>
                  </a:lnTo>
                  <a:lnTo>
                    <a:pt x="23220" y="7168"/>
                  </a:lnTo>
                  <a:lnTo>
                    <a:pt x="22838" y="7577"/>
                  </a:lnTo>
                  <a:lnTo>
                    <a:pt x="22429" y="7931"/>
                  </a:lnTo>
                  <a:lnTo>
                    <a:pt x="22021" y="8258"/>
                  </a:lnTo>
                  <a:lnTo>
                    <a:pt x="21585" y="8558"/>
                  </a:lnTo>
                  <a:lnTo>
                    <a:pt x="21149" y="8831"/>
                  </a:lnTo>
                  <a:lnTo>
                    <a:pt x="20685" y="9076"/>
                  </a:lnTo>
                  <a:lnTo>
                    <a:pt x="20195" y="9294"/>
                  </a:lnTo>
                  <a:lnTo>
                    <a:pt x="19704" y="9485"/>
                  </a:lnTo>
                  <a:lnTo>
                    <a:pt x="19186" y="9648"/>
                  </a:lnTo>
                  <a:lnTo>
                    <a:pt x="18641" y="9784"/>
                  </a:lnTo>
                  <a:lnTo>
                    <a:pt x="18123" y="9893"/>
                  </a:lnTo>
                  <a:lnTo>
                    <a:pt x="17578" y="9975"/>
                  </a:lnTo>
                  <a:lnTo>
                    <a:pt x="17006" y="10030"/>
                  </a:lnTo>
                  <a:lnTo>
                    <a:pt x="16434" y="10057"/>
                  </a:lnTo>
                  <a:lnTo>
                    <a:pt x="15262" y="10057"/>
                  </a:lnTo>
                  <a:lnTo>
                    <a:pt x="14662" y="10030"/>
                  </a:lnTo>
                  <a:lnTo>
                    <a:pt x="14063" y="9975"/>
                  </a:lnTo>
                  <a:lnTo>
                    <a:pt x="13490" y="9921"/>
                  </a:lnTo>
                  <a:lnTo>
                    <a:pt x="12891" y="9839"/>
                  </a:lnTo>
                  <a:lnTo>
                    <a:pt x="12319" y="9730"/>
                  </a:lnTo>
                  <a:lnTo>
                    <a:pt x="11746" y="9621"/>
                  </a:lnTo>
                  <a:lnTo>
                    <a:pt x="11174" y="9457"/>
                  </a:lnTo>
                  <a:lnTo>
                    <a:pt x="10602" y="9321"/>
                  </a:lnTo>
                  <a:lnTo>
                    <a:pt x="10029" y="9130"/>
                  </a:lnTo>
                  <a:lnTo>
                    <a:pt x="9484" y="8940"/>
                  </a:lnTo>
                  <a:lnTo>
                    <a:pt x="8912" y="8722"/>
                  </a:lnTo>
                  <a:lnTo>
                    <a:pt x="8367" y="8504"/>
                  </a:lnTo>
                  <a:lnTo>
                    <a:pt x="7822" y="8258"/>
                  </a:lnTo>
                  <a:lnTo>
                    <a:pt x="7304" y="7986"/>
                  </a:lnTo>
                  <a:lnTo>
                    <a:pt x="6786" y="7713"/>
                  </a:lnTo>
                  <a:lnTo>
                    <a:pt x="6268" y="7441"/>
                  </a:lnTo>
                  <a:lnTo>
                    <a:pt x="5751" y="7114"/>
                  </a:lnTo>
                  <a:lnTo>
                    <a:pt x="5260" y="6814"/>
                  </a:lnTo>
                  <a:lnTo>
                    <a:pt x="4769" y="6460"/>
                  </a:lnTo>
                  <a:lnTo>
                    <a:pt x="4306" y="6105"/>
                  </a:lnTo>
                  <a:lnTo>
                    <a:pt x="3843" y="5751"/>
                  </a:lnTo>
                  <a:lnTo>
                    <a:pt x="3379" y="5369"/>
                  </a:lnTo>
                  <a:lnTo>
                    <a:pt x="2943" y="4961"/>
                  </a:lnTo>
                  <a:lnTo>
                    <a:pt x="2507" y="4552"/>
                  </a:lnTo>
                  <a:lnTo>
                    <a:pt x="2099" y="4143"/>
                  </a:lnTo>
                  <a:lnTo>
                    <a:pt x="1717" y="3707"/>
                  </a:lnTo>
                  <a:lnTo>
                    <a:pt x="1335" y="3271"/>
                  </a:lnTo>
                  <a:lnTo>
                    <a:pt x="954" y="2808"/>
                  </a:lnTo>
                  <a:lnTo>
                    <a:pt x="600" y="2344"/>
                  </a:lnTo>
                  <a:lnTo>
                    <a:pt x="654" y="3080"/>
                  </a:lnTo>
                  <a:lnTo>
                    <a:pt x="681" y="3816"/>
                  </a:lnTo>
                  <a:lnTo>
                    <a:pt x="654" y="4552"/>
                  </a:lnTo>
                  <a:lnTo>
                    <a:pt x="600" y="5288"/>
                  </a:lnTo>
                  <a:lnTo>
                    <a:pt x="518" y="5996"/>
                  </a:lnTo>
                  <a:lnTo>
                    <a:pt x="382" y="6678"/>
                  </a:lnTo>
                  <a:lnTo>
                    <a:pt x="191" y="7359"/>
                  </a:lnTo>
                  <a:lnTo>
                    <a:pt x="0" y="8040"/>
                  </a:lnTo>
                  <a:lnTo>
                    <a:pt x="545" y="8476"/>
                  </a:lnTo>
                  <a:lnTo>
                    <a:pt x="1090" y="8885"/>
                  </a:lnTo>
                  <a:lnTo>
                    <a:pt x="1635" y="9294"/>
                  </a:lnTo>
                  <a:lnTo>
                    <a:pt x="2208" y="9675"/>
                  </a:lnTo>
                  <a:lnTo>
                    <a:pt x="2289" y="9675"/>
                  </a:lnTo>
                  <a:lnTo>
                    <a:pt x="2371" y="9703"/>
                  </a:lnTo>
                  <a:lnTo>
                    <a:pt x="2426" y="9757"/>
                  </a:lnTo>
                  <a:lnTo>
                    <a:pt x="2480" y="9812"/>
                  </a:lnTo>
                  <a:lnTo>
                    <a:pt x="3298" y="10302"/>
                  </a:lnTo>
                  <a:lnTo>
                    <a:pt x="4170" y="10766"/>
                  </a:lnTo>
                  <a:lnTo>
                    <a:pt x="5042" y="11174"/>
                  </a:lnTo>
                  <a:lnTo>
                    <a:pt x="5914" y="11556"/>
                  </a:lnTo>
                  <a:lnTo>
                    <a:pt x="6813" y="11883"/>
                  </a:lnTo>
                  <a:lnTo>
                    <a:pt x="7740" y="12183"/>
                  </a:lnTo>
                  <a:lnTo>
                    <a:pt x="8667" y="12455"/>
                  </a:lnTo>
                  <a:lnTo>
                    <a:pt x="9620" y="12673"/>
                  </a:lnTo>
                  <a:lnTo>
                    <a:pt x="10574" y="12864"/>
                  </a:lnTo>
                  <a:lnTo>
                    <a:pt x="11528" y="13000"/>
                  </a:lnTo>
                  <a:lnTo>
                    <a:pt x="12482" y="13082"/>
                  </a:lnTo>
                  <a:lnTo>
                    <a:pt x="13463" y="13137"/>
                  </a:lnTo>
                  <a:lnTo>
                    <a:pt x="14417" y="13164"/>
                  </a:lnTo>
                  <a:lnTo>
                    <a:pt x="15398" y="13137"/>
                  </a:lnTo>
                  <a:lnTo>
                    <a:pt x="16352" y="13055"/>
                  </a:lnTo>
                  <a:lnTo>
                    <a:pt x="17333" y="12946"/>
                  </a:lnTo>
                  <a:lnTo>
                    <a:pt x="17905" y="12837"/>
                  </a:lnTo>
                  <a:lnTo>
                    <a:pt x="18478" y="12728"/>
                  </a:lnTo>
                  <a:lnTo>
                    <a:pt x="19050" y="12564"/>
                  </a:lnTo>
                  <a:lnTo>
                    <a:pt x="19622" y="12401"/>
                  </a:lnTo>
                  <a:lnTo>
                    <a:pt x="20167" y="12210"/>
                  </a:lnTo>
                  <a:lnTo>
                    <a:pt x="20740" y="11992"/>
                  </a:lnTo>
                  <a:lnTo>
                    <a:pt x="21258" y="11747"/>
                  </a:lnTo>
                  <a:lnTo>
                    <a:pt x="21803" y="11501"/>
                  </a:lnTo>
                  <a:lnTo>
                    <a:pt x="22293" y="11229"/>
                  </a:lnTo>
                  <a:lnTo>
                    <a:pt x="22811" y="10929"/>
                  </a:lnTo>
                  <a:lnTo>
                    <a:pt x="23274" y="10602"/>
                  </a:lnTo>
                  <a:lnTo>
                    <a:pt x="23738" y="10248"/>
                  </a:lnTo>
                  <a:lnTo>
                    <a:pt x="24201" y="9893"/>
                  </a:lnTo>
                  <a:lnTo>
                    <a:pt x="24610" y="9512"/>
                  </a:lnTo>
                  <a:lnTo>
                    <a:pt x="25018" y="9130"/>
                  </a:lnTo>
                  <a:lnTo>
                    <a:pt x="25400" y="8694"/>
                  </a:lnTo>
                  <a:lnTo>
                    <a:pt x="25754" y="8286"/>
                  </a:lnTo>
                  <a:lnTo>
                    <a:pt x="26054" y="7822"/>
                  </a:lnTo>
                  <a:lnTo>
                    <a:pt x="26354" y="7359"/>
                  </a:lnTo>
                  <a:lnTo>
                    <a:pt x="26626" y="6896"/>
                  </a:lnTo>
                  <a:lnTo>
                    <a:pt x="26844" y="6405"/>
                  </a:lnTo>
                  <a:lnTo>
                    <a:pt x="27062" y="5887"/>
                  </a:lnTo>
                  <a:lnTo>
                    <a:pt x="27226" y="5369"/>
                  </a:lnTo>
                  <a:lnTo>
                    <a:pt x="27335" y="4824"/>
                  </a:lnTo>
                  <a:lnTo>
                    <a:pt x="27444" y="4279"/>
                  </a:lnTo>
                  <a:lnTo>
                    <a:pt x="27499" y="3734"/>
                  </a:lnTo>
                  <a:lnTo>
                    <a:pt x="27499" y="3162"/>
                  </a:lnTo>
                  <a:lnTo>
                    <a:pt x="27471" y="2562"/>
                  </a:lnTo>
                  <a:lnTo>
                    <a:pt x="27390" y="1990"/>
                  </a:lnTo>
                  <a:lnTo>
                    <a:pt x="27253" y="1363"/>
                  </a:lnTo>
                  <a:lnTo>
                    <a:pt x="27090" y="764"/>
                  </a:lnTo>
                  <a:lnTo>
                    <a:pt x="26872" y="137"/>
                  </a:lnTo>
                  <a:lnTo>
                    <a:pt x="26299" y="191"/>
                  </a:lnTo>
                  <a:lnTo>
                    <a:pt x="25754" y="164"/>
                  </a:lnTo>
                  <a:lnTo>
                    <a:pt x="25209" y="110"/>
                  </a:lnTo>
                  <a:lnTo>
                    <a:pt x="246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69"/>
            <p:cNvSpPr/>
            <p:nvPr/>
          </p:nvSpPr>
          <p:spPr>
            <a:xfrm>
              <a:off x="739128" y="6094135"/>
              <a:ext cx="687475" cy="329100"/>
            </a:xfrm>
            <a:custGeom>
              <a:avLst/>
              <a:gdLst/>
              <a:ahLst/>
              <a:cxnLst/>
              <a:rect l="l" t="t" r="r" b="b"/>
              <a:pathLst>
                <a:path w="27499" h="13164" fill="none" extrusionOk="0">
                  <a:moveTo>
                    <a:pt x="26872" y="137"/>
                  </a:moveTo>
                  <a:lnTo>
                    <a:pt x="26872" y="137"/>
                  </a:lnTo>
                  <a:lnTo>
                    <a:pt x="27090" y="764"/>
                  </a:lnTo>
                  <a:lnTo>
                    <a:pt x="27253" y="1363"/>
                  </a:lnTo>
                  <a:lnTo>
                    <a:pt x="27390" y="1990"/>
                  </a:lnTo>
                  <a:lnTo>
                    <a:pt x="27471" y="2562"/>
                  </a:lnTo>
                  <a:lnTo>
                    <a:pt x="27499" y="3162"/>
                  </a:lnTo>
                  <a:lnTo>
                    <a:pt x="27499" y="3734"/>
                  </a:lnTo>
                  <a:lnTo>
                    <a:pt x="27444" y="4279"/>
                  </a:lnTo>
                  <a:lnTo>
                    <a:pt x="27335" y="4824"/>
                  </a:lnTo>
                  <a:lnTo>
                    <a:pt x="27226" y="5369"/>
                  </a:lnTo>
                  <a:lnTo>
                    <a:pt x="27062" y="5887"/>
                  </a:lnTo>
                  <a:lnTo>
                    <a:pt x="26844" y="6405"/>
                  </a:lnTo>
                  <a:lnTo>
                    <a:pt x="26626" y="6896"/>
                  </a:lnTo>
                  <a:lnTo>
                    <a:pt x="26354" y="7359"/>
                  </a:lnTo>
                  <a:lnTo>
                    <a:pt x="26054" y="7822"/>
                  </a:lnTo>
                  <a:lnTo>
                    <a:pt x="25754" y="8286"/>
                  </a:lnTo>
                  <a:lnTo>
                    <a:pt x="25400" y="8694"/>
                  </a:lnTo>
                  <a:lnTo>
                    <a:pt x="25018" y="9130"/>
                  </a:lnTo>
                  <a:lnTo>
                    <a:pt x="24610" y="9512"/>
                  </a:lnTo>
                  <a:lnTo>
                    <a:pt x="24201" y="9893"/>
                  </a:lnTo>
                  <a:lnTo>
                    <a:pt x="23738" y="10248"/>
                  </a:lnTo>
                  <a:lnTo>
                    <a:pt x="23274" y="10602"/>
                  </a:lnTo>
                  <a:lnTo>
                    <a:pt x="22811" y="10929"/>
                  </a:lnTo>
                  <a:lnTo>
                    <a:pt x="22293" y="11229"/>
                  </a:lnTo>
                  <a:lnTo>
                    <a:pt x="21803" y="11501"/>
                  </a:lnTo>
                  <a:lnTo>
                    <a:pt x="21258" y="11747"/>
                  </a:lnTo>
                  <a:lnTo>
                    <a:pt x="20740" y="11992"/>
                  </a:lnTo>
                  <a:lnTo>
                    <a:pt x="20167" y="12210"/>
                  </a:lnTo>
                  <a:lnTo>
                    <a:pt x="19622" y="12401"/>
                  </a:lnTo>
                  <a:lnTo>
                    <a:pt x="19050" y="12564"/>
                  </a:lnTo>
                  <a:lnTo>
                    <a:pt x="18478" y="12728"/>
                  </a:lnTo>
                  <a:lnTo>
                    <a:pt x="17905" y="12837"/>
                  </a:lnTo>
                  <a:lnTo>
                    <a:pt x="17333" y="12946"/>
                  </a:lnTo>
                  <a:lnTo>
                    <a:pt x="17333" y="12946"/>
                  </a:lnTo>
                  <a:lnTo>
                    <a:pt x="16352" y="13055"/>
                  </a:lnTo>
                  <a:lnTo>
                    <a:pt x="15398" y="13137"/>
                  </a:lnTo>
                  <a:lnTo>
                    <a:pt x="14417" y="13164"/>
                  </a:lnTo>
                  <a:lnTo>
                    <a:pt x="13463" y="13137"/>
                  </a:lnTo>
                  <a:lnTo>
                    <a:pt x="12482" y="13082"/>
                  </a:lnTo>
                  <a:lnTo>
                    <a:pt x="11528" y="13000"/>
                  </a:lnTo>
                  <a:lnTo>
                    <a:pt x="10574" y="12864"/>
                  </a:lnTo>
                  <a:lnTo>
                    <a:pt x="9620" y="12673"/>
                  </a:lnTo>
                  <a:lnTo>
                    <a:pt x="8667" y="12455"/>
                  </a:lnTo>
                  <a:lnTo>
                    <a:pt x="7740" y="12183"/>
                  </a:lnTo>
                  <a:lnTo>
                    <a:pt x="6813" y="11883"/>
                  </a:lnTo>
                  <a:lnTo>
                    <a:pt x="5914" y="11556"/>
                  </a:lnTo>
                  <a:lnTo>
                    <a:pt x="5042" y="11174"/>
                  </a:lnTo>
                  <a:lnTo>
                    <a:pt x="4170" y="10766"/>
                  </a:lnTo>
                  <a:lnTo>
                    <a:pt x="3298" y="10302"/>
                  </a:lnTo>
                  <a:lnTo>
                    <a:pt x="2480" y="9812"/>
                  </a:lnTo>
                  <a:lnTo>
                    <a:pt x="2480" y="9812"/>
                  </a:lnTo>
                  <a:lnTo>
                    <a:pt x="2426" y="9757"/>
                  </a:lnTo>
                  <a:lnTo>
                    <a:pt x="2371" y="9703"/>
                  </a:lnTo>
                  <a:lnTo>
                    <a:pt x="2289" y="9675"/>
                  </a:lnTo>
                  <a:lnTo>
                    <a:pt x="2208" y="9675"/>
                  </a:lnTo>
                  <a:lnTo>
                    <a:pt x="2208" y="9675"/>
                  </a:lnTo>
                  <a:lnTo>
                    <a:pt x="1635" y="9294"/>
                  </a:lnTo>
                  <a:lnTo>
                    <a:pt x="1090" y="8885"/>
                  </a:lnTo>
                  <a:lnTo>
                    <a:pt x="545" y="8476"/>
                  </a:lnTo>
                  <a:lnTo>
                    <a:pt x="0" y="8040"/>
                  </a:lnTo>
                  <a:lnTo>
                    <a:pt x="0" y="8040"/>
                  </a:lnTo>
                  <a:lnTo>
                    <a:pt x="191" y="7359"/>
                  </a:lnTo>
                  <a:lnTo>
                    <a:pt x="382" y="6678"/>
                  </a:lnTo>
                  <a:lnTo>
                    <a:pt x="518" y="5996"/>
                  </a:lnTo>
                  <a:lnTo>
                    <a:pt x="600" y="5288"/>
                  </a:lnTo>
                  <a:lnTo>
                    <a:pt x="654" y="4552"/>
                  </a:lnTo>
                  <a:lnTo>
                    <a:pt x="681" y="3816"/>
                  </a:lnTo>
                  <a:lnTo>
                    <a:pt x="654" y="3080"/>
                  </a:lnTo>
                  <a:lnTo>
                    <a:pt x="600" y="2344"/>
                  </a:lnTo>
                  <a:lnTo>
                    <a:pt x="600" y="2344"/>
                  </a:lnTo>
                  <a:lnTo>
                    <a:pt x="954" y="2808"/>
                  </a:lnTo>
                  <a:lnTo>
                    <a:pt x="1335" y="3271"/>
                  </a:lnTo>
                  <a:lnTo>
                    <a:pt x="1717" y="3707"/>
                  </a:lnTo>
                  <a:lnTo>
                    <a:pt x="2099" y="4143"/>
                  </a:lnTo>
                  <a:lnTo>
                    <a:pt x="2507" y="4552"/>
                  </a:lnTo>
                  <a:lnTo>
                    <a:pt x="2943" y="4961"/>
                  </a:lnTo>
                  <a:lnTo>
                    <a:pt x="3379" y="5369"/>
                  </a:lnTo>
                  <a:lnTo>
                    <a:pt x="3843" y="5751"/>
                  </a:lnTo>
                  <a:lnTo>
                    <a:pt x="4306" y="6105"/>
                  </a:lnTo>
                  <a:lnTo>
                    <a:pt x="4769" y="6460"/>
                  </a:lnTo>
                  <a:lnTo>
                    <a:pt x="5260" y="6814"/>
                  </a:lnTo>
                  <a:lnTo>
                    <a:pt x="5751" y="7114"/>
                  </a:lnTo>
                  <a:lnTo>
                    <a:pt x="6268" y="7441"/>
                  </a:lnTo>
                  <a:lnTo>
                    <a:pt x="6786" y="7713"/>
                  </a:lnTo>
                  <a:lnTo>
                    <a:pt x="7304" y="7986"/>
                  </a:lnTo>
                  <a:lnTo>
                    <a:pt x="7822" y="8258"/>
                  </a:lnTo>
                  <a:lnTo>
                    <a:pt x="8367" y="8504"/>
                  </a:lnTo>
                  <a:lnTo>
                    <a:pt x="8912" y="8722"/>
                  </a:lnTo>
                  <a:lnTo>
                    <a:pt x="9484" y="8940"/>
                  </a:lnTo>
                  <a:lnTo>
                    <a:pt x="10029" y="9130"/>
                  </a:lnTo>
                  <a:lnTo>
                    <a:pt x="10602" y="9321"/>
                  </a:lnTo>
                  <a:lnTo>
                    <a:pt x="11174" y="9457"/>
                  </a:lnTo>
                  <a:lnTo>
                    <a:pt x="11746" y="9621"/>
                  </a:lnTo>
                  <a:lnTo>
                    <a:pt x="12319" y="9730"/>
                  </a:lnTo>
                  <a:lnTo>
                    <a:pt x="12891" y="9839"/>
                  </a:lnTo>
                  <a:lnTo>
                    <a:pt x="13490" y="9921"/>
                  </a:lnTo>
                  <a:lnTo>
                    <a:pt x="14063" y="9975"/>
                  </a:lnTo>
                  <a:lnTo>
                    <a:pt x="14662" y="10030"/>
                  </a:lnTo>
                  <a:lnTo>
                    <a:pt x="15262" y="10057"/>
                  </a:lnTo>
                  <a:lnTo>
                    <a:pt x="15834" y="10057"/>
                  </a:lnTo>
                  <a:lnTo>
                    <a:pt x="16434" y="10057"/>
                  </a:lnTo>
                  <a:lnTo>
                    <a:pt x="17006" y="10030"/>
                  </a:lnTo>
                  <a:lnTo>
                    <a:pt x="17006" y="10030"/>
                  </a:lnTo>
                  <a:lnTo>
                    <a:pt x="17578" y="9975"/>
                  </a:lnTo>
                  <a:lnTo>
                    <a:pt x="18123" y="9893"/>
                  </a:lnTo>
                  <a:lnTo>
                    <a:pt x="18641" y="9784"/>
                  </a:lnTo>
                  <a:lnTo>
                    <a:pt x="19186" y="9648"/>
                  </a:lnTo>
                  <a:lnTo>
                    <a:pt x="19704" y="9485"/>
                  </a:lnTo>
                  <a:lnTo>
                    <a:pt x="20195" y="9294"/>
                  </a:lnTo>
                  <a:lnTo>
                    <a:pt x="20685" y="9076"/>
                  </a:lnTo>
                  <a:lnTo>
                    <a:pt x="21149" y="8831"/>
                  </a:lnTo>
                  <a:lnTo>
                    <a:pt x="21585" y="8558"/>
                  </a:lnTo>
                  <a:lnTo>
                    <a:pt x="22021" y="8258"/>
                  </a:lnTo>
                  <a:lnTo>
                    <a:pt x="22429" y="7931"/>
                  </a:lnTo>
                  <a:lnTo>
                    <a:pt x="22838" y="7577"/>
                  </a:lnTo>
                  <a:lnTo>
                    <a:pt x="23220" y="7168"/>
                  </a:lnTo>
                  <a:lnTo>
                    <a:pt x="23547" y="6759"/>
                  </a:lnTo>
                  <a:lnTo>
                    <a:pt x="23874" y="6296"/>
                  </a:lnTo>
                  <a:lnTo>
                    <a:pt x="24174" y="5833"/>
                  </a:lnTo>
                  <a:lnTo>
                    <a:pt x="24174" y="5833"/>
                  </a:lnTo>
                  <a:lnTo>
                    <a:pt x="24473" y="5206"/>
                  </a:lnTo>
                  <a:lnTo>
                    <a:pt x="24773" y="4497"/>
                  </a:lnTo>
                  <a:lnTo>
                    <a:pt x="24909" y="4116"/>
                  </a:lnTo>
                  <a:lnTo>
                    <a:pt x="25018" y="3734"/>
                  </a:lnTo>
                  <a:lnTo>
                    <a:pt x="25128" y="3325"/>
                  </a:lnTo>
                  <a:lnTo>
                    <a:pt x="25209" y="2917"/>
                  </a:lnTo>
                  <a:lnTo>
                    <a:pt x="25264" y="2508"/>
                  </a:lnTo>
                  <a:lnTo>
                    <a:pt x="25291" y="2099"/>
                  </a:lnTo>
                  <a:lnTo>
                    <a:pt x="25291" y="1690"/>
                  </a:lnTo>
                  <a:lnTo>
                    <a:pt x="25237" y="1309"/>
                  </a:lnTo>
                  <a:lnTo>
                    <a:pt x="25182" y="954"/>
                  </a:lnTo>
                  <a:lnTo>
                    <a:pt x="25046" y="600"/>
                  </a:lnTo>
                  <a:lnTo>
                    <a:pt x="24882" y="273"/>
                  </a:lnTo>
                  <a:lnTo>
                    <a:pt x="24664" y="1"/>
                  </a:lnTo>
                  <a:lnTo>
                    <a:pt x="24664" y="1"/>
                  </a:lnTo>
                  <a:lnTo>
                    <a:pt x="25209" y="110"/>
                  </a:lnTo>
                  <a:lnTo>
                    <a:pt x="25754" y="164"/>
                  </a:lnTo>
                  <a:lnTo>
                    <a:pt x="26299" y="191"/>
                  </a:lnTo>
                  <a:lnTo>
                    <a:pt x="26872" y="1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69"/>
            <p:cNvSpPr/>
            <p:nvPr/>
          </p:nvSpPr>
          <p:spPr>
            <a:xfrm>
              <a:off x="770453" y="6133660"/>
              <a:ext cx="576425" cy="189425"/>
            </a:xfrm>
            <a:custGeom>
              <a:avLst/>
              <a:gdLst/>
              <a:ahLst/>
              <a:cxnLst/>
              <a:rect l="l" t="t" r="r" b="b"/>
              <a:pathLst>
                <a:path w="23057" h="7577" extrusionOk="0">
                  <a:moveTo>
                    <a:pt x="23030" y="0"/>
                  </a:moveTo>
                  <a:lnTo>
                    <a:pt x="22975" y="300"/>
                  </a:lnTo>
                  <a:lnTo>
                    <a:pt x="22893" y="573"/>
                  </a:lnTo>
                  <a:lnTo>
                    <a:pt x="22784" y="845"/>
                  </a:lnTo>
                  <a:lnTo>
                    <a:pt x="22648" y="1118"/>
                  </a:lnTo>
                  <a:lnTo>
                    <a:pt x="22512" y="1390"/>
                  </a:lnTo>
                  <a:lnTo>
                    <a:pt x="22348" y="1635"/>
                  </a:lnTo>
                  <a:lnTo>
                    <a:pt x="22185" y="1881"/>
                  </a:lnTo>
                  <a:lnTo>
                    <a:pt x="21994" y="2126"/>
                  </a:lnTo>
                  <a:lnTo>
                    <a:pt x="21803" y="2344"/>
                  </a:lnTo>
                  <a:lnTo>
                    <a:pt x="21585" y="2562"/>
                  </a:lnTo>
                  <a:lnTo>
                    <a:pt x="21367" y="2753"/>
                  </a:lnTo>
                  <a:lnTo>
                    <a:pt x="21122" y="2944"/>
                  </a:lnTo>
                  <a:lnTo>
                    <a:pt x="20877" y="3107"/>
                  </a:lnTo>
                  <a:lnTo>
                    <a:pt x="20604" y="3271"/>
                  </a:lnTo>
                  <a:lnTo>
                    <a:pt x="20332" y="3407"/>
                  </a:lnTo>
                  <a:lnTo>
                    <a:pt x="20059" y="3543"/>
                  </a:lnTo>
                  <a:lnTo>
                    <a:pt x="19487" y="3734"/>
                  </a:lnTo>
                  <a:lnTo>
                    <a:pt x="18887" y="3870"/>
                  </a:lnTo>
                  <a:lnTo>
                    <a:pt x="18260" y="3952"/>
                  </a:lnTo>
                  <a:lnTo>
                    <a:pt x="17634" y="3979"/>
                  </a:lnTo>
                  <a:lnTo>
                    <a:pt x="17007" y="3979"/>
                  </a:lnTo>
                  <a:lnTo>
                    <a:pt x="16380" y="3897"/>
                  </a:lnTo>
                  <a:lnTo>
                    <a:pt x="15753" y="3788"/>
                  </a:lnTo>
                  <a:lnTo>
                    <a:pt x="15126" y="3625"/>
                  </a:lnTo>
                  <a:lnTo>
                    <a:pt x="14527" y="3407"/>
                  </a:lnTo>
                  <a:lnTo>
                    <a:pt x="13954" y="3162"/>
                  </a:lnTo>
                  <a:lnTo>
                    <a:pt x="13382" y="2862"/>
                  </a:lnTo>
                  <a:lnTo>
                    <a:pt x="12837" y="2535"/>
                  </a:lnTo>
                  <a:lnTo>
                    <a:pt x="12319" y="2153"/>
                  </a:lnTo>
                  <a:lnTo>
                    <a:pt x="11829" y="1772"/>
                  </a:lnTo>
                  <a:lnTo>
                    <a:pt x="11393" y="1336"/>
                  </a:lnTo>
                  <a:lnTo>
                    <a:pt x="11011" y="872"/>
                  </a:lnTo>
                  <a:lnTo>
                    <a:pt x="10875" y="1118"/>
                  </a:lnTo>
                  <a:lnTo>
                    <a:pt x="10711" y="1336"/>
                  </a:lnTo>
                  <a:lnTo>
                    <a:pt x="10548" y="1526"/>
                  </a:lnTo>
                  <a:lnTo>
                    <a:pt x="10384" y="1717"/>
                  </a:lnTo>
                  <a:lnTo>
                    <a:pt x="10166" y="1881"/>
                  </a:lnTo>
                  <a:lnTo>
                    <a:pt x="9975" y="2044"/>
                  </a:lnTo>
                  <a:lnTo>
                    <a:pt x="9757" y="2181"/>
                  </a:lnTo>
                  <a:lnTo>
                    <a:pt x="9539" y="2290"/>
                  </a:lnTo>
                  <a:lnTo>
                    <a:pt x="9294" y="2399"/>
                  </a:lnTo>
                  <a:lnTo>
                    <a:pt x="9049" y="2480"/>
                  </a:lnTo>
                  <a:lnTo>
                    <a:pt x="8804" y="2562"/>
                  </a:lnTo>
                  <a:lnTo>
                    <a:pt x="8558" y="2617"/>
                  </a:lnTo>
                  <a:lnTo>
                    <a:pt x="8286" y="2644"/>
                  </a:lnTo>
                  <a:lnTo>
                    <a:pt x="8040" y="2671"/>
                  </a:lnTo>
                  <a:lnTo>
                    <a:pt x="7495" y="2644"/>
                  </a:lnTo>
                  <a:lnTo>
                    <a:pt x="6978" y="2589"/>
                  </a:lnTo>
                  <a:lnTo>
                    <a:pt x="6460" y="2453"/>
                  </a:lnTo>
                  <a:lnTo>
                    <a:pt x="6214" y="2344"/>
                  </a:lnTo>
                  <a:lnTo>
                    <a:pt x="5969" y="2235"/>
                  </a:lnTo>
                  <a:lnTo>
                    <a:pt x="5751" y="2126"/>
                  </a:lnTo>
                  <a:lnTo>
                    <a:pt x="5533" y="1990"/>
                  </a:lnTo>
                  <a:lnTo>
                    <a:pt x="5315" y="1826"/>
                  </a:lnTo>
                  <a:lnTo>
                    <a:pt x="5097" y="1663"/>
                  </a:lnTo>
                  <a:lnTo>
                    <a:pt x="4906" y="1499"/>
                  </a:lnTo>
                  <a:lnTo>
                    <a:pt x="4743" y="1281"/>
                  </a:lnTo>
                  <a:lnTo>
                    <a:pt x="4579" y="1090"/>
                  </a:lnTo>
                  <a:lnTo>
                    <a:pt x="4443" y="845"/>
                  </a:lnTo>
                  <a:lnTo>
                    <a:pt x="4307" y="627"/>
                  </a:lnTo>
                  <a:lnTo>
                    <a:pt x="4198" y="355"/>
                  </a:lnTo>
                  <a:lnTo>
                    <a:pt x="3680" y="518"/>
                  </a:lnTo>
                  <a:lnTo>
                    <a:pt x="3162" y="654"/>
                  </a:lnTo>
                  <a:lnTo>
                    <a:pt x="2617" y="736"/>
                  </a:lnTo>
                  <a:lnTo>
                    <a:pt x="2072" y="763"/>
                  </a:lnTo>
                  <a:lnTo>
                    <a:pt x="1554" y="763"/>
                  </a:lnTo>
                  <a:lnTo>
                    <a:pt x="1009" y="736"/>
                  </a:lnTo>
                  <a:lnTo>
                    <a:pt x="491" y="627"/>
                  </a:lnTo>
                  <a:lnTo>
                    <a:pt x="1" y="491"/>
                  </a:lnTo>
                  <a:lnTo>
                    <a:pt x="1" y="491"/>
                  </a:lnTo>
                  <a:lnTo>
                    <a:pt x="546" y="1090"/>
                  </a:lnTo>
                  <a:lnTo>
                    <a:pt x="1118" y="1690"/>
                  </a:lnTo>
                  <a:lnTo>
                    <a:pt x="1718" y="2262"/>
                  </a:lnTo>
                  <a:lnTo>
                    <a:pt x="2317" y="2807"/>
                  </a:lnTo>
                  <a:lnTo>
                    <a:pt x="2944" y="3325"/>
                  </a:lnTo>
                  <a:lnTo>
                    <a:pt x="3598" y="3816"/>
                  </a:lnTo>
                  <a:lnTo>
                    <a:pt x="4252" y="4306"/>
                  </a:lnTo>
                  <a:lnTo>
                    <a:pt x="4961" y="4742"/>
                  </a:lnTo>
                  <a:lnTo>
                    <a:pt x="5642" y="5151"/>
                  </a:lnTo>
                  <a:lnTo>
                    <a:pt x="6351" y="5533"/>
                  </a:lnTo>
                  <a:lnTo>
                    <a:pt x="7087" y="5887"/>
                  </a:lnTo>
                  <a:lnTo>
                    <a:pt x="7850" y="6214"/>
                  </a:lnTo>
                  <a:lnTo>
                    <a:pt x="8613" y="6487"/>
                  </a:lnTo>
                  <a:lnTo>
                    <a:pt x="9403" y="6759"/>
                  </a:lnTo>
                  <a:lnTo>
                    <a:pt x="10193" y="6977"/>
                  </a:lnTo>
                  <a:lnTo>
                    <a:pt x="11011" y="7168"/>
                  </a:lnTo>
                  <a:lnTo>
                    <a:pt x="12047" y="7359"/>
                  </a:lnTo>
                  <a:lnTo>
                    <a:pt x="13110" y="7495"/>
                  </a:lnTo>
                  <a:lnTo>
                    <a:pt x="13627" y="7522"/>
                  </a:lnTo>
                  <a:lnTo>
                    <a:pt x="14172" y="7549"/>
                  </a:lnTo>
                  <a:lnTo>
                    <a:pt x="14745" y="7577"/>
                  </a:lnTo>
                  <a:lnTo>
                    <a:pt x="15290" y="7549"/>
                  </a:lnTo>
                  <a:lnTo>
                    <a:pt x="15835" y="7522"/>
                  </a:lnTo>
                  <a:lnTo>
                    <a:pt x="16353" y="7468"/>
                  </a:lnTo>
                  <a:lnTo>
                    <a:pt x="16898" y="7386"/>
                  </a:lnTo>
                  <a:lnTo>
                    <a:pt x="17416" y="7250"/>
                  </a:lnTo>
                  <a:lnTo>
                    <a:pt x="17933" y="7113"/>
                  </a:lnTo>
                  <a:lnTo>
                    <a:pt x="18424" y="6950"/>
                  </a:lnTo>
                  <a:lnTo>
                    <a:pt x="18914" y="6732"/>
                  </a:lnTo>
                  <a:lnTo>
                    <a:pt x="19378" y="6487"/>
                  </a:lnTo>
                  <a:lnTo>
                    <a:pt x="19814" y="6214"/>
                  </a:lnTo>
                  <a:lnTo>
                    <a:pt x="20250" y="5887"/>
                  </a:lnTo>
                  <a:lnTo>
                    <a:pt x="20659" y="5560"/>
                  </a:lnTo>
                  <a:lnTo>
                    <a:pt x="21013" y="5178"/>
                  </a:lnTo>
                  <a:lnTo>
                    <a:pt x="21367" y="4797"/>
                  </a:lnTo>
                  <a:lnTo>
                    <a:pt x="21694" y="4361"/>
                  </a:lnTo>
                  <a:lnTo>
                    <a:pt x="21967" y="3925"/>
                  </a:lnTo>
                  <a:lnTo>
                    <a:pt x="22239" y="3461"/>
                  </a:lnTo>
                  <a:lnTo>
                    <a:pt x="22376" y="3162"/>
                  </a:lnTo>
                  <a:lnTo>
                    <a:pt x="22512" y="2807"/>
                  </a:lnTo>
                  <a:lnTo>
                    <a:pt x="22675" y="2371"/>
                  </a:lnTo>
                  <a:lnTo>
                    <a:pt x="22812" y="1935"/>
                  </a:lnTo>
                  <a:lnTo>
                    <a:pt x="22948" y="1445"/>
                  </a:lnTo>
                  <a:lnTo>
                    <a:pt x="23030" y="954"/>
                  </a:lnTo>
                  <a:lnTo>
                    <a:pt x="23057" y="464"/>
                  </a:lnTo>
                  <a:lnTo>
                    <a:pt x="23057" y="246"/>
                  </a:lnTo>
                  <a:lnTo>
                    <a:pt x="230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69"/>
            <p:cNvSpPr/>
            <p:nvPr/>
          </p:nvSpPr>
          <p:spPr>
            <a:xfrm>
              <a:off x="-561547" y="6524060"/>
              <a:ext cx="1877775" cy="438800"/>
            </a:xfrm>
            <a:custGeom>
              <a:avLst/>
              <a:gdLst/>
              <a:ahLst/>
              <a:cxnLst/>
              <a:rect l="l" t="t" r="r" b="b"/>
              <a:pathLst>
                <a:path w="75111" h="17552" extrusionOk="0">
                  <a:moveTo>
                    <a:pt x="6269" y="4960"/>
                  </a:moveTo>
                  <a:lnTo>
                    <a:pt x="6569" y="5015"/>
                  </a:lnTo>
                  <a:lnTo>
                    <a:pt x="6869" y="5069"/>
                  </a:lnTo>
                  <a:lnTo>
                    <a:pt x="7141" y="5178"/>
                  </a:lnTo>
                  <a:lnTo>
                    <a:pt x="7386" y="5342"/>
                  </a:lnTo>
                  <a:lnTo>
                    <a:pt x="7632" y="5506"/>
                  </a:lnTo>
                  <a:lnTo>
                    <a:pt x="7822" y="5724"/>
                  </a:lnTo>
                  <a:lnTo>
                    <a:pt x="7986" y="5996"/>
                  </a:lnTo>
                  <a:lnTo>
                    <a:pt x="8122" y="6296"/>
                  </a:lnTo>
                  <a:lnTo>
                    <a:pt x="8204" y="6623"/>
                  </a:lnTo>
                  <a:lnTo>
                    <a:pt x="8204" y="6759"/>
                  </a:lnTo>
                  <a:lnTo>
                    <a:pt x="8149" y="6868"/>
                  </a:lnTo>
                  <a:lnTo>
                    <a:pt x="8068" y="6950"/>
                  </a:lnTo>
                  <a:lnTo>
                    <a:pt x="7959" y="7004"/>
                  </a:lnTo>
                  <a:lnTo>
                    <a:pt x="7850" y="7004"/>
                  </a:lnTo>
                  <a:lnTo>
                    <a:pt x="7741" y="6977"/>
                  </a:lnTo>
                  <a:lnTo>
                    <a:pt x="7659" y="6895"/>
                  </a:lnTo>
                  <a:lnTo>
                    <a:pt x="7577" y="6786"/>
                  </a:lnTo>
                  <a:lnTo>
                    <a:pt x="7495" y="6541"/>
                  </a:lnTo>
                  <a:lnTo>
                    <a:pt x="7386" y="6350"/>
                  </a:lnTo>
                  <a:lnTo>
                    <a:pt x="7250" y="6160"/>
                  </a:lnTo>
                  <a:lnTo>
                    <a:pt x="7087" y="5996"/>
                  </a:lnTo>
                  <a:lnTo>
                    <a:pt x="6923" y="5860"/>
                  </a:lnTo>
                  <a:lnTo>
                    <a:pt x="6760" y="5751"/>
                  </a:lnTo>
                  <a:lnTo>
                    <a:pt x="6569" y="5669"/>
                  </a:lnTo>
                  <a:lnTo>
                    <a:pt x="6378" y="5587"/>
                  </a:lnTo>
                  <a:lnTo>
                    <a:pt x="6187" y="5560"/>
                  </a:lnTo>
                  <a:lnTo>
                    <a:pt x="5969" y="5560"/>
                  </a:lnTo>
                  <a:lnTo>
                    <a:pt x="5778" y="5587"/>
                  </a:lnTo>
                  <a:lnTo>
                    <a:pt x="5560" y="5642"/>
                  </a:lnTo>
                  <a:lnTo>
                    <a:pt x="5370" y="5724"/>
                  </a:lnTo>
                  <a:lnTo>
                    <a:pt x="5152" y="5833"/>
                  </a:lnTo>
                  <a:lnTo>
                    <a:pt x="4961" y="5996"/>
                  </a:lnTo>
                  <a:lnTo>
                    <a:pt x="4770" y="6160"/>
                  </a:lnTo>
                  <a:lnTo>
                    <a:pt x="4688" y="6214"/>
                  </a:lnTo>
                  <a:lnTo>
                    <a:pt x="4525" y="6214"/>
                  </a:lnTo>
                  <a:lnTo>
                    <a:pt x="4470" y="6187"/>
                  </a:lnTo>
                  <a:lnTo>
                    <a:pt x="4416" y="6105"/>
                  </a:lnTo>
                  <a:lnTo>
                    <a:pt x="4389" y="6051"/>
                  </a:lnTo>
                  <a:lnTo>
                    <a:pt x="4361" y="5969"/>
                  </a:lnTo>
                  <a:lnTo>
                    <a:pt x="4416" y="5887"/>
                  </a:lnTo>
                  <a:lnTo>
                    <a:pt x="4607" y="5615"/>
                  </a:lnTo>
                  <a:lnTo>
                    <a:pt x="4852" y="5424"/>
                  </a:lnTo>
                  <a:lnTo>
                    <a:pt x="5097" y="5233"/>
                  </a:lnTo>
                  <a:lnTo>
                    <a:pt x="5370" y="5124"/>
                  </a:lnTo>
                  <a:lnTo>
                    <a:pt x="5669" y="5015"/>
                  </a:lnTo>
                  <a:lnTo>
                    <a:pt x="5969" y="4988"/>
                  </a:lnTo>
                  <a:lnTo>
                    <a:pt x="6269" y="4960"/>
                  </a:lnTo>
                  <a:close/>
                  <a:moveTo>
                    <a:pt x="10275" y="3979"/>
                  </a:moveTo>
                  <a:lnTo>
                    <a:pt x="10384" y="4007"/>
                  </a:lnTo>
                  <a:lnTo>
                    <a:pt x="10466" y="4088"/>
                  </a:lnTo>
                  <a:lnTo>
                    <a:pt x="10493" y="4170"/>
                  </a:lnTo>
                  <a:lnTo>
                    <a:pt x="10521" y="4279"/>
                  </a:lnTo>
                  <a:lnTo>
                    <a:pt x="10493" y="4388"/>
                  </a:lnTo>
                  <a:lnTo>
                    <a:pt x="10412" y="4606"/>
                  </a:lnTo>
                  <a:lnTo>
                    <a:pt x="10357" y="4824"/>
                  </a:lnTo>
                  <a:lnTo>
                    <a:pt x="10357" y="5042"/>
                  </a:lnTo>
                  <a:lnTo>
                    <a:pt x="10384" y="5260"/>
                  </a:lnTo>
                  <a:lnTo>
                    <a:pt x="10439" y="5451"/>
                  </a:lnTo>
                  <a:lnTo>
                    <a:pt x="10493" y="5669"/>
                  </a:lnTo>
                  <a:lnTo>
                    <a:pt x="10602" y="5860"/>
                  </a:lnTo>
                  <a:lnTo>
                    <a:pt x="10711" y="6023"/>
                  </a:lnTo>
                  <a:lnTo>
                    <a:pt x="10848" y="6187"/>
                  </a:lnTo>
                  <a:lnTo>
                    <a:pt x="11011" y="6350"/>
                  </a:lnTo>
                  <a:lnTo>
                    <a:pt x="11202" y="6459"/>
                  </a:lnTo>
                  <a:lnTo>
                    <a:pt x="11365" y="6568"/>
                  </a:lnTo>
                  <a:lnTo>
                    <a:pt x="11583" y="6650"/>
                  </a:lnTo>
                  <a:lnTo>
                    <a:pt x="11774" y="6732"/>
                  </a:lnTo>
                  <a:lnTo>
                    <a:pt x="11992" y="6759"/>
                  </a:lnTo>
                  <a:lnTo>
                    <a:pt x="12292" y="6759"/>
                  </a:lnTo>
                  <a:lnTo>
                    <a:pt x="12374" y="6786"/>
                  </a:lnTo>
                  <a:lnTo>
                    <a:pt x="12483" y="6841"/>
                  </a:lnTo>
                  <a:lnTo>
                    <a:pt x="12537" y="6950"/>
                  </a:lnTo>
                  <a:lnTo>
                    <a:pt x="12592" y="7086"/>
                  </a:lnTo>
                  <a:lnTo>
                    <a:pt x="12592" y="7222"/>
                  </a:lnTo>
                  <a:lnTo>
                    <a:pt x="12537" y="7331"/>
                  </a:lnTo>
                  <a:lnTo>
                    <a:pt x="12455" y="7440"/>
                  </a:lnTo>
                  <a:lnTo>
                    <a:pt x="12401" y="7468"/>
                  </a:lnTo>
                  <a:lnTo>
                    <a:pt x="12319" y="7468"/>
                  </a:lnTo>
                  <a:lnTo>
                    <a:pt x="11992" y="7495"/>
                  </a:lnTo>
                  <a:lnTo>
                    <a:pt x="11692" y="7468"/>
                  </a:lnTo>
                  <a:lnTo>
                    <a:pt x="11393" y="7386"/>
                  </a:lnTo>
                  <a:lnTo>
                    <a:pt x="11093" y="7277"/>
                  </a:lnTo>
                  <a:lnTo>
                    <a:pt x="10820" y="7113"/>
                  </a:lnTo>
                  <a:lnTo>
                    <a:pt x="10575" y="6950"/>
                  </a:lnTo>
                  <a:lnTo>
                    <a:pt x="10357" y="6705"/>
                  </a:lnTo>
                  <a:lnTo>
                    <a:pt x="10166" y="6487"/>
                  </a:lnTo>
                  <a:lnTo>
                    <a:pt x="10003" y="6214"/>
                  </a:lnTo>
                  <a:lnTo>
                    <a:pt x="9894" y="5914"/>
                  </a:lnTo>
                  <a:lnTo>
                    <a:pt x="9785" y="5642"/>
                  </a:lnTo>
                  <a:lnTo>
                    <a:pt x="9757" y="5315"/>
                  </a:lnTo>
                  <a:lnTo>
                    <a:pt x="9730" y="5015"/>
                  </a:lnTo>
                  <a:lnTo>
                    <a:pt x="9785" y="4715"/>
                  </a:lnTo>
                  <a:lnTo>
                    <a:pt x="9866" y="4415"/>
                  </a:lnTo>
                  <a:lnTo>
                    <a:pt x="10003" y="4116"/>
                  </a:lnTo>
                  <a:lnTo>
                    <a:pt x="10084" y="4007"/>
                  </a:lnTo>
                  <a:lnTo>
                    <a:pt x="10193" y="3979"/>
                  </a:lnTo>
                  <a:close/>
                  <a:moveTo>
                    <a:pt x="70341" y="4688"/>
                  </a:moveTo>
                  <a:lnTo>
                    <a:pt x="70641" y="4715"/>
                  </a:lnTo>
                  <a:lnTo>
                    <a:pt x="70941" y="4797"/>
                  </a:lnTo>
                  <a:lnTo>
                    <a:pt x="71213" y="4933"/>
                  </a:lnTo>
                  <a:lnTo>
                    <a:pt x="71459" y="5124"/>
                  </a:lnTo>
                  <a:lnTo>
                    <a:pt x="71677" y="5342"/>
                  </a:lnTo>
                  <a:lnTo>
                    <a:pt x="71840" y="5615"/>
                  </a:lnTo>
                  <a:lnTo>
                    <a:pt x="71949" y="5914"/>
                  </a:lnTo>
                  <a:lnTo>
                    <a:pt x="72004" y="6214"/>
                  </a:lnTo>
                  <a:lnTo>
                    <a:pt x="72004" y="6541"/>
                  </a:lnTo>
                  <a:lnTo>
                    <a:pt x="71949" y="6841"/>
                  </a:lnTo>
                  <a:lnTo>
                    <a:pt x="71840" y="7141"/>
                  </a:lnTo>
                  <a:lnTo>
                    <a:pt x="71704" y="7386"/>
                  </a:lnTo>
                  <a:lnTo>
                    <a:pt x="71486" y="7631"/>
                  </a:lnTo>
                  <a:lnTo>
                    <a:pt x="71268" y="7849"/>
                  </a:lnTo>
                  <a:lnTo>
                    <a:pt x="71186" y="7904"/>
                  </a:lnTo>
                  <a:lnTo>
                    <a:pt x="70995" y="7904"/>
                  </a:lnTo>
                  <a:lnTo>
                    <a:pt x="70859" y="7849"/>
                  </a:lnTo>
                  <a:lnTo>
                    <a:pt x="70750" y="7740"/>
                  </a:lnTo>
                  <a:lnTo>
                    <a:pt x="70696" y="7631"/>
                  </a:lnTo>
                  <a:lnTo>
                    <a:pt x="70668" y="7495"/>
                  </a:lnTo>
                  <a:lnTo>
                    <a:pt x="70696" y="7359"/>
                  </a:lnTo>
                  <a:lnTo>
                    <a:pt x="70723" y="7277"/>
                  </a:lnTo>
                  <a:lnTo>
                    <a:pt x="70777" y="7222"/>
                  </a:lnTo>
                  <a:lnTo>
                    <a:pt x="70941" y="7086"/>
                  </a:lnTo>
                  <a:lnTo>
                    <a:pt x="71077" y="6923"/>
                  </a:lnTo>
                  <a:lnTo>
                    <a:pt x="71159" y="6732"/>
                  </a:lnTo>
                  <a:lnTo>
                    <a:pt x="71213" y="6568"/>
                  </a:lnTo>
                  <a:lnTo>
                    <a:pt x="71241" y="6405"/>
                  </a:lnTo>
                  <a:lnTo>
                    <a:pt x="71241" y="6214"/>
                  </a:lnTo>
                  <a:lnTo>
                    <a:pt x="71213" y="6051"/>
                  </a:lnTo>
                  <a:lnTo>
                    <a:pt x="71159" y="5887"/>
                  </a:lnTo>
                  <a:lnTo>
                    <a:pt x="71077" y="5724"/>
                  </a:lnTo>
                  <a:lnTo>
                    <a:pt x="70968" y="5587"/>
                  </a:lnTo>
                  <a:lnTo>
                    <a:pt x="70832" y="5478"/>
                  </a:lnTo>
                  <a:lnTo>
                    <a:pt x="70668" y="5396"/>
                  </a:lnTo>
                  <a:lnTo>
                    <a:pt x="70505" y="5315"/>
                  </a:lnTo>
                  <a:lnTo>
                    <a:pt x="70314" y="5260"/>
                  </a:lnTo>
                  <a:lnTo>
                    <a:pt x="70096" y="5260"/>
                  </a:lnTo>
                  <a:lnTo>
                    <a:pt x="69878" y="5287"/>
                  </a:lnTo>
                  <a:lnTo>
                    <a:pt x="69769" y="5287"/>
                  </a:lnTo>
                  <a:lnTo>
                    <a:pt x="69687" y="5260"/>
                  </a:lnTo>
                  <a:lnTo>
                    <a:pt x="69633" y="5178"/>
                  </a:lnTo>
                  <a:lnTo>
                    <a:pt x="69578" y="5124"/>
                  </a:lnTo>
                  <a:lnTo>
                    <a:pt x="69578" y="5015"/>
                  </a:lnTo>
                  <a:lnTo>
                    <a:pt x="69605" y="4933"/>
                  </a:lnTo>
                  <a:lnTo>
                    <a:pt x="69660" y="4879"/>
                  </a:lnTo>
                  <a:lnTo>
                    <a:pt x="69742" y="4824"/>
                  </a:lnTo>
                  <a:lnTo>
                    <a:pt x="70041" y="4715"/>
                  </a:lnTo>
                  <a:lnTo>
                    <a:pt x="70341" y="4688"/>
                  </a:lnTo>
                  <a:close/>
                  <a:moveTo>
                    <a:pt x="57859" y="7631"/>
                  </a:moveTo>
                  <a:lnTo>
                    <a:pt x="57968" y="7659"/>
                  </a:lnTo>
                  <a:lnTo>
                    <a:pt x="58050" y="7686"/>
                  </a:lnTo>
                  <a:lnTo>
                    <a:pt x="58105" y="7768"/>
                  </a:lnTo>
                  <a:lnTo>
                    <a:pt x="58159" y="7849"/>
                  </a:lnTo>
                  <a:lnTo>
                    <a:pt x="58159" y="7931"/>
                  </a:lnTo>
                  <a:lnTo>
                    <a:pt x="58105" y="8040"/>
                  </a:lnTo>
                  <a:lnTo>
                    <a:pt x="57996" y="8204"/>
                  </a:lnTo>
                  <a:lnTo>
                    <a:pt x="57887" y="8394"/>
                  </a:lnTo>
                  <a:lnTo>
                    <a:pt x="57832" y="8612"/>
                  </a:lnTo>
                  <a:lnTo>
                    <a:pt x="57805" y="8803"/>
                  </a:lnTo>
                  <a:lnTo>
                    <a:pt x="57805" y="9021"/>
                  </a:lnTo>
                  <a:lnTo>
                    <a:pt x="57832" y="9239"/>
                  </a:lnTo>
                  <a:lnTo>
                    <a:pt x="57914" y="9430"/>
                  </a:lnTo>
                  <a:lnTo>
                    <a:pt x="58050" y="9593"/>
                  </a:lnTo>
                  <a:lnTo>
                    <a:pt x="58186" y="9757"/>
                  </a:lnTo>
                  <a:lnTo>
                    <a:pt x="58323" y="9839"/>
                  </a:lnTo>
                  <a:lnTo>
                    <a:pt x="58486" y="9921"/>
                  </a:lnTo>
                  <a:lnTo>
                    <a:pt x="58677" y="9975"/>
                  </a:lnTo>
                  <a:lnTo>
                    <a:pt x="58840" y="9975"/>
                  </a:lnTo>
                  <a:lnTo>
                    <a:pt x="59031" y="10002"/>
                  </a:lnTo>
                  <a:lnTo>
                    <a:pt x="59385" y="9975"/>
                  </a:lnTo>
                  <a:lnTo>
                    <a:pt x="59494" y="9948"/>
                  </a:lnTo>
                  <a:lnTo>
                    <a:pt x="59549" y="9975"/>
                  </a:lnTo>
                  <a:lnTo>
                    <a:pt x="59631" y="10002"/>
                  </a:lnTo>
                  <a:lnTo>
                    <a:pt x="59685" y="10030"/>
                  </a:lnTo>
                  <a:lnTo>
                    <a:pt x="59740" y="10139"/>
                  </a:lnTo>
                  <a:lnTo>
                    <a:pt x="59767" y="10275"/>
                  </a:lnTo>
                  <a:lnTo>
                    <a:pt x="59767" y="10411"/>
                  </a:lnTo>
                  <a:lnTo>
                    <a:pt x="59712" y="10547"/>
                  </a:lnTo>
                  <a:lnTo>
                    <a:pt x="59631" y="10656"/>
                  </a:lnTo>
                  <a:lnTo>
                    <a:pt x="59494" y="10738"/>
                  </a:lnTo>
                  <a:lnTo>
                    <a:pt x="59358" y="10793"/>
                  </a:lnTo>
                  <a:lnTo>
                    <a:pt x="59222" y="10820"/>
                  </a:lnTo>
                  <a:lnTo>
                    <a:pt x="58922" y="10847"/>
                  </a:lnTo>
                  <a:lnTo>
                    <a:pt x="58622" y="10793"/>
                  </a:lnTo>
                  <a:lnTo>
                    <a:pt x="58323" y="10711"/>
                  </a:lnTo>
                  <a:lnTo>
                    <a:pt x="58050" y="10575"/>
                  </a:lnTo>
                  <a:lnTo>
                    <a:pt x="57805" y="10411"/>
                  </a:lnTo>
                  <a:lnTo>
                    <a:pt x="57559" y="10193"/>
                  </a:lnTo>
                  <a:lnTo>
                    <a:pt x="57396" y="9975"/>
                  </a:lnTo>
                  <a:lnTo>
                    <a:pt x="57260" y="9675"/>
                  </a:lnTo>
                  <a:lnTo>
                    <a:pt x="57151" y="9375"/>
                  </a:lnTo>
                  <a:lnTo>
                    <a:pt x="57123" y="9076"/>
                  </a:lnTo>
                  <a:lnTo>
                    <a:pt x="57151" y="8776"/>
                  </a:lnTo>
                  <a:lnTo>
                    <a:pt x="57205" y="8476"/>
                  </a:lnTo>
                  <a:lnTo>
                    <a:pt x="57314" y="8204"/>
                  </a:lnTo>
                  <a:lnTo>
                    <a:pt x="57478" y="7931"/>
                  </a:lnTo>
                  <a:lnTo>
                    <a:pt x="57696" y="7713"/>
                  </a:lnTo>
                  <a:lnTo>
                    <a:pt x="57778" y="7659"/>
                  </a:lnTo>
                  <a:lnTo>
                    <a:pt x="57859" y="7631"/>
                  </a:lnTo>
                  <a:close/>
                  <a:moveTo>
                    <a:pt x="6296" y="7931"/>
                  </a:moveTo>
                  <a:lnTo>
                    <a:pt x="6378" y="7986"/>
                  </a:lnTo>
                  <a:lnTo>
                    <a:pt x="6460" y="8040"/>
                  </a:lnTo>
                  <a:lnTo>
                    <a:pt x="6487" y="8095"/>
                  </a:lnTo>
                  <a:lnTo>
                    <a:pt x="6514" y="8204"/>
                  </a:lnTo>
                  <a:lnTo>
                    <a:pt x="6487" y="8313"/>
                  </a:lnTo>
                  <a:lnTo>
                    <a:pt x="6405" y="8503"/>
                  </a:lnTo>
                  <a:lnTo>
                    <a:pt x="6351" y="8721"/>
                  </a:lnTo>
                  <a:lnTo>
                    <a:pt x="6351" y="8939"/>
                  </a:lnTo>
                  <a:lnTo>
                    <a:pt x="6351" y="9130"/>
                  </a:lnTo>
                  <a:lnTo>
                    <a:pt x="6405" y="9348"/>
                  </a:lnTo>
                  <a:lnTo>
                    <a:pt x="6460" y="9566"/>
                  </a:lnTo>
                  <a:lnTo>
                    <a:pt x="6569" y="9730"/>
                  </a:lnTo>
                  <a:lnTo>
                    <a:pt x="6705" y="9893"/>
                  </a:lnTo>
                  <a:lnTo>
                    <a:pt x="6896" y="10057"/>
                  </a:lnTo>
                  <a:lnTo>
                    <a:pt x="7059" y="10139"/>
                  </a:lnTo>
                  <a:lnTo>
                    <a:pt x="7250" y="10193"/>
                  </a:lnTo>
                  <a:lnTo>
                    <a:pt x="7441" y="10248"/>
                  </a:lnTo>
                  <a:lnTo>
                    <a:pt x="7632" y="10248"/>
                  </a:lnTo>
                  <a:lnTo>
                    <a:pt x="7822" y="10220"/>
                  </a:lnTo>
                  <a:lnTo>
                    <a:pt x="8231" y="10166"/>
                  </a:lnTo>
                  <a:lnTo>
                    <a:pt x="8368" y="10139"/>
                  </a:lnTo>
                  <a:lnTo>
                    <a:pt x="8477" y="10193"/>
                  </a:lnTo>
                  <a:lnTo>
                    <a:pt x="8586" y="10275"/>
                  </a:lnTo>
                  <a:lnTo>
                    <a:pt x="8640" y="10357"/>
                  </a:lnTo>
                  <a:lnTo>
                    <a:pt x="8667" y="10466"/>
                  </a:lnTo>
                  <a:lnTo>
                    <a:pt x="8640" y="10602"/>
                  </a:lnTo>
                  <a:lnTo>
                    <a:pt x="8586" y="10711"/>
                  </a:lnTo>
                  <a:lnTo>
                    <a:pt x="8504" y="10793"/>
                  </a:lnTo>
                  <a:lnTo>
                    <a:pt x="8368" y="10874"/>
                  </a:lnTo>
                  <a:lnTo>
                    <a:pt x="8204" y="10929"/>
                  </a:lnTo>
                  <a:lnTo>
                    <a:pt x="8068" y="10983"/>
                  </a:lnTo>
                  <a:lnTo>
                    <a:pt x="7904" y="11011"/>
                  </a:lnTo>
                  <a:lnTo>
                    <a:pt x="7577" y="11011"/>
                  </a:lnTo>
                  <a:lnTo>
                    <a:pt x="7277" y="10983"/>
                  </a:lnTo>
                  <a:lnTo>
                    <a:pt x="6950" y="10874"/>
                  </a:lnTo>
                  <a:lnTo>
                    <a:pt x="6678" y="10738"/>
                  </a:lnTo>
                  <a:lnTo>
                    <a:pt x="6405" y="10575"/>
                  </a:lnTo>
                  <a:lnTo>
                    <a:pt x="6187" y="10357"/>
                  </a:lnTo>
                  <a:lnTo>
                    <a:pt x="5996" y="10084"/>
                  </a:lnTo>
                  <a:lnTo>
                    <a:pt x="5860" y="9812"/>
                  </a:lnTo>
                  <a:lnTo>
                    <a:pt x="5778" y="9512"/>
                  </a:lnTo>
                  <a:lnTo>
                    <a:pt x="5724" y="9212"/>
                  </a:lnTo>
                  <a:lnTo>
                    <a:pt x="5751" y="8912"/>
                  </a:lnTo>
                  <a:lnTo>
                    <a:pt x="5806" y="8612"/>
                  </a:lnTo>
                  <a:lnTo>
                    <a:pt x="5915" y="8340"/>
                  </a:lnTo>
                  <a:lnTo>
                    <a:pt x="6051" y="8067"/>
                  </a:lnTo>
                  <a:lnTo>
                    <a:pt x="6133" y="7986"/>
                  </a:lnTo>
                  <a:lnTo>
                    <a:pt x="6215" y="7931"/>
                  </a:lnTo>
                  <a:close/>
                  <a:moveTo>
                    <a:pt x="51346" y="8858"/>
                  </a:moveTo>
                  <a:lnTo>
                    <a:pt x="51591" y="8885"/>
                  </a:lnTo>
                  <a:lnTo>
                    <a:pt x="51836" y="8912"/>
                  </a:lnTo>
                  <a:lnTo>
                    <a:pt x="51973" y="8939"/>
                  </a:lnTo>
                  <a:lnTo>
                    <a:pt x="52054" y="9048"/>
                  </a:lnTo>
                  <a:lnTo>
                    <a:pt x="52082" y="9157"/>
                  </a:lnTo>
                  <a:lnTo>
                    <a:pt x="52082" y="9266"/>
                  </a:lnTo>
                  <a:lnTo>
                    <a:pt x="52054" y="9375"/>
                  </a:lnTo>
                  <a:lnTo>
                    <a:pt x="51973" y="9484"/>
                  </a:lnTo>
                  <a:lnTo>
                    <a:pt x="51891" y="9539"/>
                  </a:lnTo>
                  <a:lnTo>
                    <a:pt x="51755" y="9566"/>
                  </a:lnTo>
                  <a:lnTo>
                    <a:pt x="51537" y="9539"/>
                  </a:lnTo>
                  <a:lnTo>
                    <a:pt x="51319" y="9539"/>
                  </a:lnTo>
                  <a:lnTo>
                    <a:pt x="51128" y="9566"/>
                  </a:lnTo>
                  <a:lnTo>
                    <a:pt x="50937" y="9593"/>
                  </a:lnTo>
                  <a:lnTo>
                    <a:pt x="50746" y="9648"/>
                  </a:lnTo>
                  <a:lnTo>
                    <a:pt x="50583" y="9703"/>
                  </a:lnTo>
                  <a:lnTo>
                    <a:pt x="50228" y="9866"/>
                  </a:lnTo>
                  <a:lnTo>
                    <a:pt x="49929" y="10084"/>
                  </a:lnTo>
                  <a:lnTo>
                    <a:pt x="49656" y="10357"/>
                  </a:lnTo>
                  <a:lnTo>
                    <a:pt x="49411" y="10684"/>
                  </a:lnTo>
                  <a:lnTo>
                    <a:pt x="49193" y="11038"/>
                  </a:lnTo>
                  <a:lnTo>
                    <a:pt x="49138" y="11120"/>
                  </a:lnTo>
                  <a:lnTo>
                    <a:pt x="49056" y="11174"/>
                  </a:lnTo>
                  <a:lnTo>
                    <a:pt x="48947" y="11174"/>
                  </a:lnTo>
                  <a:lnTo>
                    <a:pt x="48866" y="11147"/>
                  </a:lnTo>
                  <a:lnTo>
                    <a:pt x="48784" y="11092"/>
                  </a:lnTo>
                  <a:lnTo>
                    <a:pt x="48729" y="11011"/>
                  </a:lnTo>
                  <a:lnTo>
                    <a:pt x="48702" y="10929"/>
                  </a:lnTo>
                  <a:lnTo>
                    <a:pt x="48702" y="10820"/>
                  </a:lnTo>
                  <a:lnTo>
                    <a:pt x="48757" y="10575"/>
                  </a:lnTo>
                  <a:lnTo>
                    <a:pt x="48866" y="10329"/>
                  </a:lnTo>
                  <a:lnTo>
                    <a:pt x="49002" y="10111"/>
                  </a:lnTo>
                  <a:lnTo>
                    <a:pt x="49138" y="9921"/>
                  </a:lnTo>
                  <a:lnTo>
                    <a:pt x="49302" y="9730"/>
                  </a:lnTo>
                  <a:lnTo>
                    <a:pt x="49493" y="9566"/>
                  </a:lnTo>
                  <a:lnTo>
                    <a:pt x="49683" y="9403"/>
                  </a:lnTo>
                  <a:lnTo>
                    <a:pt x="49901" y="9266"/>
                  </a:lnTo>
                  <a:lnTo>
                    <a:pt x="50119" y="9157"/>
                  </a:lnTo>
                  <a:lnTo>
                    <a:pt x="50365" y="9048"/>
                  </a:lnTo>
                  <a:lnTo>
                    <a:pt x="50610" y="8967"/>
                  </a:lnTo>
                  <a:lnTo>
                    <a:pt x="50855" y="8912"/>
                  </a:lnTo>
                  <a:lnTo>
                    <a:pt x="51100" y="8885"/>
                  </a:lnTo>
                  <a:lnTo>
                    <a:pt x="51346" y="8858"/>
                  </a:lnTo>
                  <a:close/>
                  <a:moveTo>
                    <a:pt x="52899" y="10902"/>
                  </a:moveTo>
                  <a:lnTo>
                    <a:pt x="53172" y="10956"/>
                  </a:lnTo>
                  <a:lnTo>
                    <a:pt x="53417" y="11011"/>
                  </a:lnTo>
                  <a:lnTo>
                    <a:pt x="53635" y="11120"/>
                  </a:lnTo>
                  <a:lnTo>
                    <a:pt x="53853" y="11283"/>
                  </a:lnTo>
                  <a:lnTo>
                    <a:pt x="54071" y="11447"/>
                  </a:lnTo>
                  <a:lnTo>
                    <a:pt x="54235" y="11637"/>
                  </a:lnTo>
                  <a:lnTo>
                    <a:pt x="54398" y="11828"/>
                  </a:lnTo>
                  <a:lnTo>
                    <a:pt x="54507" y="12046"/>
                  </a:lnTo>
                  <a:lnTo>
                    <a:pt x="54589" y="12292"/>
                  </a:lnTo>
                  <a:lnTo>
                    <a:pt x="54643" y="12537"/>
                  </a:lnTo>
                  <a:lnTo>
                    <a:pt x="54643" y="12782"/>
                  </a:lnTo>
                  <a:lnTo>
                    <a:pt x="54589" y="13027"/>
                  </a:lnTo>
                  <a:lnTo>
                    <a:pt x="54480" y="13300"/>
                  </a:lnTo>
                  <a:lnTo>
                    <a:pt x="54398" y="13382"/>
                  </a:lnTo>
                  <a:lnTo>
                    <a:pt x="54289" y="13436"/>
                  </a:lnTo>
                  <a:lnTo>
                    <a:pt x="54180" y="13463"/>
                  </a:lnTo>
                  <a:lnTo>
                    <a:pt x="54071" y="13436"/>
                  </a:lnTo>
                  <a:lnTo>
                    <a:pt x="53962" y="13354"/>
                  </a:lnTo>
                  <a:lnTo>
                    <a:pt x="53880" y="13273"/>
                  </a:lnTo>
                  <a:lnTo>
                    <a:pt x="53853" y="13164"/>
                  </a:lnTo>
                  <a:lnTo>
                    <a:pt x="53853" y="13027"/>
                  </a:lnTo>
                  <a:lnTo>
                    <a:pt x="53908" y="12864"/>
                  </a:lnTo>
                  <a:lnTo>
                    <a:pt x="53908" y="12700"/>
                  </a:lnTo>
                  <a:lnTo>
                    <a:pt x="53935" y="12537"/>
                  </a:lnTo>
                  <a:lnTo>
                    <a:pt x="53908" y="12373"/>
                  </a:lnTo>
                  <a:lnTo>
                    <a:pt x="53853" y="12237"/>
                  </a:lnTo>
                  <a:lnTo>
                    <a:pt x="53799" y="12101"/>
                  </a:lnTo>
                  <a:lnTo>
                    <a:pt x="53717" y="11937"/>
                  </a:lnTo>
                  <a:lnTo>
                    <a:pt x="53608" y="11801"/>
                  </a:lnTo>
                  <a:lnTo>
                    <a:pt x="53472" y="11692"/>
                  </a:lnTo>
                  <a:lnTo>
                    <a:pt x="53335" y="11583"/>
                  </a:lnTo>
                  <a:lnTo>
                    <a:pt x="53172" y="11501"/>
                  </a:lnTo>
                  <a:lnTo>
                    <a:pt x="53008" y="11419"/>
                  </a:lnTo>
                  <a:lnTo>
                    <a:pt x="52845" y="11392"/>
                  </a:lnTo>
                  <a:lnTo>
                    <a:pt x="52518" y="11392"/>
                  </a:lnTo>
                  <a:lnTo>
                    <a:pt x="52354" y="11447"/>
                  </a:lnTo>
                  <a:lnTo>
                    <a:pt x="52163" y="11447"/>
                  </a:lnTo>
                  <a:lnTo>
                    <a:pt x="52109" y="11392"/>
                  </a:lnTo>
                  <a:lnTo>
                    <a:pt x="52054" y="11310"/>
                  </a:lnTo>
                  <a:lnTo>
                    <a:pt x="52054" y="11229"/>
                  </a:lnTo>
                  <a:lnTo>
                    <a:pt x="52054" y="11147"/>
                  </a:lnTo>
                  <a:lnTo>
                    <a:pt x="52082" y="11065"/>
                  </a:lnTo>
                  <a:lnTo>
                    <a:pt x="52163" y="11011"/>
                  </a:lnTo>
                  <a:lnTo>
                    <a:pt x="52409" y="10929"/>
                  </a:lnTo>
                  <a:lnTo>
                    <a:pt x="52654" y="10902"/>
                  </a:lnTo>
                  <a:close/>
                  <a:moveTo>
                    <a:pt x="21558" y="0"/>
                  </a:moveTo>
                  <a:lnTo>
                    <a:pt x="21177" y="28"/>
                  </a:lnTo>
                  <a:lnTo>
                    <a:pt x="20795" y="109"/>
                  </a:lnTo>
                  <a:lnTo>
                    <a:pt x="20413" y="218"/>
                  </a:lnTo>
                  <a:lnTo>
                    <a:pt x="20059" y="355"/>
                  </a:lnTo>
                  <a:lnTo>
                    <a:pt x="19705" y="518"/>
                  </a:lnTo>
                  <a:lnTo>
                    <a:pt x="19351" y="736"/>
                  </a:lnTo>
                  <a:lnTo>
                    <a:pt x="19051" y="954"/>
                  </a:lnTo>
                  <a:lnTo>
                    <a:pt x="18751" y="1227"/>
                  </a:lnTo>
                  <a:lnTo>
                    <a:pt x="18451" y="1527"/>
                  </a:lnTo>
                  <a:lnTo>
                    <a:pt x="18206" y="1826"/>
                  </a:lnTo>
                  <a:lnTo>
                    <a:pt x="17961" y="2181"/>
                  </a:lnTo>
                  <a:lnTo>
                    <a:pt x="17879" y="2262"/>
                  </a:lnTo>
                  <a:lnTo>
                    <a:pt x="17770" y="2290"/>
                  </a:lnTo>
                  <a:lnTo>
                    <a:pt x="17661" y="2262"/>
                  </a:lnTo>
                  <a:lnTo>
                    <a:pt x="17579" y="2208"/>
                  </a:lnTo>
                  <a:lnTo>
                    <a:pt x="17525" y="2344"/>
                  </a:lnTo>
                  <a:lnTo>
                    <a:pt x="17443" y="2480"/>
                  </a:lnTo>
                  <a:lnTo>
                    <a:pt x="17388" y="2508"/>
                  </a:lnTo>
                  <a:lnTo>
                    <a:pt x="17307" y="2535"/>
                  </a:lnTo>
                  <a:lnTo>
                    <a:pt x="17225" y="2535"/>
                  </a:lnTo>
                  <a:lnTo>
                    <a:pt x="17143" y="2508"/>
                  </a:lnTo>
                  <a:lnTo>
                    <a:pt x="16135" y="2153"/>
                  </a:lnTo>
                  <a:lnTo>
                    <a:pt x="15099" y="1826"/>
                  </a:lnTo>
                  <a:lnTo>
                    <a:pt x="14091" y="1527"/>
                  </a:lnTo>
                  <a:lnTo>
                    <a:pt x="13082" y="1281"/>
                  </a:lnTo>
                  <a:lnTo>
                    <a:pt x="12047" y="1036"/>
                  </a:lnTo>
                  <a:lnTo>
                    <a:pt x="11038" y="845"/>
                  </a:lnTo>
                  <a:lnTo>
                    <a:pt x="10003" y="654"/>
                  </a:lnTo>
                  <a:lnTo>
                    <a:pt x="8994" y="518"/>
                  </a:lnTo>
                  <a:lnTo>
                    <a:pt x="7959" y="382"/>
                  </a:lnTo>
                  <a:lnTo>
                    <a:pt x="6923" y="300"/>
                  </a:lnTo>
                  <a:lnTo>
                    <a:pt x="5915" y="246"/>
                  </a:lnTo>
                  <a:lnTo>
                    <a:pt x="4879" y="191"/>
                  </a:lnTo>
                  <a:lnTo>
                    <a:pt x="2808" y="191"/>
                  </a:lnTo>
                  <a:lnTo>
                    <a:pt x="1772" y="218"/>
                  </a:lnTo>
                  <a:lnTo>
                    <a:pt x="737" y="300"/>
                  </a:lnTo>
                  <a:lnTo>
                    <a:pt x="464" y="1009"/>
                  </a:lnTo>
                  <a:lnTo>
                    <a:pt x="246" y="1745"/>
                  </a:lnTo>
                  <a:lnTo>
                    <a:pt x="110" y="2453"/>
                  </a:lnTo>
                  <a:lnTo>
                    <a:pt x="28" y="3189"/>
                  </a:lnTo>
                  <a:lnTo>
                    <a:pt x="1" y="3925"/>
                  </a:lnTo>
                  <a:lnTo>
                    <a:pt x="55" y="4661"/>
                  </a:lnTo>
                  <a:lnTo>
                    <a:pt x="137" y="5369"/>
                  </a:lnTo>
                  <a:lnTo>
                    <a:pt x="273" y="6105"/>
                  </a:lnTo>
                  <a:lnTo>
                    <a:pt x="464" y="6786"/>
                  </a:lnTo>
                  <a:lnTo>
                    <a:pt x="709" y="7495"/>
                  </a:lnTo>
                  <a:lnTo>
                    <a:pt x="1009" y="8176"/>
                  </a:lnTo>
                  <a:lnTo>
                    <a:pt x="1363" y="8830"/>
                  </a:lnTo>
                  <a:lnTo>
                    <a:pt x="1745" y="9457"/>
                  </a:lnTo>
                  <a:lnTo>
                    <a:pt x="2154" y="10084"/>
                  </a:lnTo>
                  <a:lnTo>
                    <a:pt x="2617" y="10684"/>
                  </a:lnTo>
                  <a:lnTo>
                    <a:pt x="3135" y="11229"/>
                  </a:lnTo>
                  <a:lnTo>
                    <a:pt x="3625" y="11719"/>
                  </a:lnTo>
                  <a:lnTo>
                    <a:pt x="4143" y="12183"/>
                  </a:lnTo>
                  <a:lnTo>
                    <a:pt x="4688" y="12619"/>
                  </a:lnTo>
                  <a:lnTo>
                    <a:pt x="5261" y="13027"/>
                  </a:lnTo>
                  <a:lnTo>
                    <a:pt x="5833" y="13382"/>
                  </a:lnTo>
                  <a:lnTo>
                    <a:pt x="6433" y="13736"/>
                  </a:lnTo>
                  <a:lnTo>
                    <a:pt x="7059" y="14036"/>
                  </a:lnTo>
                  <a:lnTo>
                    <a:pt x="7686" y="14336"/>
                  </a:lnTo>
                  <a:lnTo>
                    <a:pt x="8340" y="14608"/>
                  </a:lnTo>
                  <a:lnTo>
                    <a:pt x="8994" y="14853"/>
                  </a:lnTo>
                  <a:lnTo>
                    <a:pt x="9648" y="15099"/>
                  </a:lnTo>
                  <a:lnTo>
                    <a:pt x="10302" y="15289"/>
                  </a:lnTo>
                  <a:lnTo>
                    <a:pt x="10984" y="15480"/>
                  </a:lnTo>
                  <a:lnTo>
                    <a:pt x="11665" y="15644"/>
                  </a:lnTo>
                  <a:lnTo>
                    <a:pt x="13001" y="15943"/>
                  </a:lnTo>
                  <a:lnTo>
                    <a:pt x="14472" y="16243"/>
                  </a:lnTo>
                  <a:lnTo>
                    <a:pt x="15944" y="16489"/>
                  </a:lnTo>
                  <a:lnTo>
                    <a:pt x="17416" y="16707"/>
                  </a:lnTo>
                  <a:lnTo>
                    <a:pt x="18914" y="16870"/>
                  </a:lnTo>
                  <a:lnTo>
                    <a:pt x="20386" y="17034"/>
                  </a:lnTo>
                  <a:lnTo>
                    <a:pt x="21885" y="17170"/>
                  </a:lnTo>
                  <a:lnTo>
                    <a:pt x="23411" y="17279"/>
                  </a:lnTo>
                  <a:lnTo>
                    <a:pt x="24910" y="17361"/>
                  </a:lnTo>
                  <a:lnTo>
                    <a:pt x="26409" y="17442"/>
                  </a:lnTo>
                  <a:lnTo>
                    <a:pt x="27935" y="17497"/>
                  </a:lnTo>
                  <a:lnTo>
                    <a:pt x="30933" y="17551"/>
                  </a:lnTo>
                  <a:lnTo>
                    <a:pt x="33931" y="17524"/>
                  </a:lnTo>
                  <a:lnTo>
                    <a:pt x="36902" y="17470"/>
                  </a:lnTo>
                  <a:lnTo>
                    <a:pt x="38482" y="17442"/>
                  </a:lnTo>
                  <a:lnTo>
                    <a:pt x="40036" y="17361"/>
                  </a:lnTo>
                  <a:lnTo>
                    <a:pt x="41589" y="17279"/>
                  </a:lnTo>
                  <a:lnTo>
                    <a:pt x="43115" y="17197"/>
                  </a:lnTo>
                  <a:lnTo>
                    <a:pt x="44669" y="17088"/>
                  </a:lnTo>
                  <a:lnTo>
                    <a:pt x="46222" y="16952"/>
                  </a:lnTo>
                  <a:lnTo>
                    <a:pt x="47776" y="16816"/>
                  </a:lnTo>
                  <a:lnTo>
                    <a:pt x="49329" y="16652"/>
                  </a:lnTo>
                  <a:lnTo>
                    <a:pt x="50882" y="16461"/>
                  </a:lnTo>
                  <a:lnTo>
                    <a:pt x="52409" y="16271"/>
                  </a:lnTo>
                  <a:lnTo>
                    <a:pt x="53962" y="16053"/>
                  </a:lnTo>
                  <a:lnTo>
                    <a:pt x="55488" y="15834"/>
                  </a:lnTo>
                  <a:lnTo>
                    <a:pt x="57014" y="15589"/>
                  </a:lnTo>
                  <a:lnTo>
                    <a:pt x="58568" y="15317"/>
                  </a:lnTo>
                  <a:lnTo>
                    <a:pt x="60094" y="15044"/>
                  </a:lnTo>
                  <a:lnTo>
                    <a:pt x="61620" y="14744"/>
                  </a:lnTo>
                  <a:lnTo>
                    <a:pt x="64536" y="14172"/>
                  </a:lnTo>
                  <a:lnTo>
                    <a:pt x="66035" y="13845"/>
                  </a:lnTo>
                  <a:lnTo>
                    <a:pt x="66798" y="13654"/>
                  </a:lnTo>
                  <a:lnTo>
                    <a:pt x="67534" y="13436"/>
                  </a:lnTo>
                  <a:lnTo>
                    <a:pt x="68270" y="13218"/>
                  </a:lnTo>
                  <a:lnTo>
                    <a:pt x="68979" y="12946"/>
                  </a:lnTo>
                  <a:lnTo>
                    <a:pt x="69687" y="12646"/>
                  </a:lnTo>
                  <a:lnTo>
                    <a:pt x="70341" y="12292"/>
                  </a:lnTo>
                  <a:lnTo>
                    <a:pt x="70995" y="11910"/>
                  </a:lnTo>
                  <a:lnTo>
                    <a:pt x="71595" y="11501"/>
                  </a:lnTo>
                  <a:lnTo>
                    <a:pt x="72167" y="11038"/>
                  </a:lnTo>
                  <a:lnTo>
                    <a:pt x="72440" y="10765"/>
                  </a:lnTo>
                  <a:lnTo>
                    <a:pt x="72685" y="10493"/>
                  </a:lnTo>
                  <a:lnTo>
                    <a:pt x="73148" y="9975"/>
                  </a:lnTo>
                  <a:lnTo>
                    <a:pt x="73530" y="9430"/>
                  </a:lnTo>
                  <a:lnTo>
                    <a:pt x="73884" y="8830"/>
                  </a:lnTo>
                  <a:lnTo>
                    <a:pt x="74157" y="8231"/>
                  </a:lnTo>
                  <a:lnTo>
                    <a:pt x="74402" y="7631"/>
                  </a:lnTo>
                  <a:lnTo>
                    <a:pt x="74620" y="6977"/>
                  </a:lnTo>
                  <a:lnTo>
                    <a:pt x="74783" y="6323"/>
                  </a:lnTo>
                  <a:lnTo>
                    <a:pt x="74920" y="5669"/>
                  </a:lnTo>
                  <a:lnTo>
                    <a:pt x="75002" y="4988"/>
                  </a:lnTo>
                  <a:lnTo>
                    <a:pt x="75083" y="4334"/>
                  </a:lnTo>
                  <a:lnTo>
                    <a:pt x="75111" y="3652"/>
                  </a:lnTo>
                  <a:lnTo>
                    <a:pt x="75111" y="2944"/>
                  </a:lnTo>
                  <a:lnTo>
                    <a:pt x="75083" y="2262"/>
                  </a:lnTo>
                  <a:lnTo>
                    <a:pt x="75029" y="1581"/>
                  </a:lnTo>
                  <a:lnTo>
                    <a:pt x="74974" y="927"/>
                  </a:lnTo>
                  <a:lnTo>
                    <a:pt x="74892" y="246"/>
                  </a:lnTo>
                  <a:lnTo>
                    <a:pt x="72358" y="682"/>
                  </a:lnTo>
                  <a:lnTo>
                    <a:pt x="69851" y="1172"/>
                  </a:lnTo>
                  <a:lnTo>
                    <a:pt x="67343" y="1690"/>
                  </a:lnTo>
                  <a:lnTo>
                    <a:pt x="64863" y="2290"/>
                  </a:lnTo>
                  <a:lnTo>
                    <a:pt x="62383" y="2944"/>
                  </a:lnTo>
                  <a:lnTo>
                    <a:pt x="59903" y="3625"/>
                  </a:lnTo>
                  <a:lnTo>
                    <a:pt x="57423" y="4361"/>
                  </a:lnTo>
                  <a:lnTo>
                    <a:pt x="54943" y="5151"/>
                  </a:lnTo>
                  <a:lnTo>
                    <a:pt x="54780" y="5151"/>
                  </a:lnTo>
                  <a:lnTo>
                    <a:pt x="54698" y="5124"/>
                  </a:lnTo>
                  <a:lnTo>
                    <a:pt x="54643" y="5097"/>
                  </a:lnTo>
                  <a:lnTo>
                    <a:pt x="54589" y="5015"/>
                  </a:lnTo>
                  <a:lnTo>
                    <a:pt x="54534" y="4960"/>
                  </a:lnTo>
                  <a:lnTo>
                    <a:pt x="54507" y="4879"/>
                  </a:lnTo>
                  <a:lnTo>
                    <a:pt x="54480" y="4797"/>
                  </a:lnTo>
                  <a:lnTo>
                    <a:pt x="54480" y="4497"/>
                  </a:lnTo>
                  <a:lnTo>
                    <a:pt x="54453" y="4225"/>
                  </a:lnTo>
                  <a:lnTo>
                    <a:pt x="54425" y="3952"/>
                  </a:lnTo>
                  <a:lnTo>
                    <a:pt x="54371" y="3652"/>
                  </a:lnTo>
                  <a:lnTo>
                    <a:pt x="54262" y="3353"/>
                  </a:lnTo>
                  <a:lnTo>
                    <a:pt x="54044" y="3353"/>
                  </a:lnTo>
                  <a:lnTo>
                    <a:pt x="53908" y="3325"/>
                  </a:lnTo>
                  <a:lnTo>
                    <a:pt x="53799" y="3243"/>
                  </a:lnTo>
                  <a:lnTo>
                    <a:pt x="53063" y="2698"/>
                  </a:lnTo>
                  <a:lnTo>
                    <a:pt x="52681" y="2426"/>
                  </a:lnTo>
                  <a:lnTo>
                    <a:pt x="52272" y="2153"/>
                  </a:lnTo>
                  <a:lnTo>
                    <a:pt x="52245" y="2290"/>
                  </a:lnTo>
                  <a:lnTo>
                    <a:pt x="52163" y="2426"/>
                  </a:lnTo>
                  <a:lnTo>
                    <a:pt x="52109" y="2453"/>
                  </a:lnTo>
                  <a:lnTo>
                    <a:pt x="52054" y="2480"/>
                  </a:lnTo>
                  <a:lnTo>
                    <a:pt x="51973" y="2508"/>
                  </a:lnTo>
                  <a:lnTo>
                    <a:pt x="51891" y="2480"/>
                  </a:lnTo>
                  <a:lnTo>
                    <a:pt x="51264" y="2371"/>
                  </a:lnTo>
                  <a:lnTo>
                    <a:pt x="50692" y="2344"/>
                  </a:lnTo>
                  <a:lnTo>
                    <a:pt x="50119" y="2371"/>
                  </a:lnTo>
                  <a:lnTo>
                    <a:pt x="49574" y="2453"/>
                  </a:lnTo>
                  <a:lnTo>
                    <a:pt x="49056" y="2617"/>
                  </a:lnTo>
                  <a:lnTo>
                    <a:pt x="48566" y="2807"/>
                  </a:lnTo>
                  <a:lnTo>
                    <a:pt x="48103" y="3053"/>
                  </a:lnTo>
                  <a:lnTo>
                    <a:pt x="47667" y="3353"/>
                  </a:lnTo>
                  <a:lnTo>
                    <a:pt x="47258" y="3707"/>
                  </a:lnTo>
                  <a:lnTo>
                    <a:pt x="46903" y="4116"/>
                  </a:lnTo>
                  <a:lnTo>
                    <a:pt x="46576" y="4524"/>
                  </a:lnTo>
                  <a:lnTo>
                    <a:pt x="46304" y="5015"/>
                  </a:lnTo>
                  <a:lnTo>
                    <a:pt x="46059" y="5506"/>
                  </a:lnTo>
                  <a:lnTo>
                    <a:pt x="45868" y="6051"/>
                  </a:lnTo>
                  <a:lnTo>
                    <a:pt x="45732" y="6623"/>
                  </a:lnTo>
                  <a:lnTo>
                    <a:pt x="45650" y="7222"/>
                  </a:lnTo>
                  <a:lnTo>
                    <a:pt x="45623" y="7304"/>
                  </a:lnTo>
                  <a:lnTo>
                    <a:pt x="45595" y="7359"/>
                  </a:lnTo>
                  <a:lnTo>
                    <a:pt x="45541" y="7413"/>
                  </a:lnTo>
                  <a:lnTo>
                    <a:pt x="45459" y="7440"/>
                  </a:lnTo>
                  <a:lnTo>
                    <a:pt x="45405" y="7468"/>
                  </a:lnTo>
                  <a:lnTo>
                    <a:pt x="45323" y="7440"/>
                  </a:lnTo>
                  <a:lnTo>
                    <a:pt x="45268" y="7413"/>
                  </a:lnTo>
                  <a:lnTo>
                    <a:pt x="45214" y="7359"/>
                  </a:lnTo>
                  <a:lnTo>
                    <a:pt x="45187" y="7359"/>
                  </a:lnTo>
                  <a:lnTo>
                    <a:pt x="45405" y="7659"/>
                  </a:lnTo>
                  <a:lnTo>
                    <a:pt x="45432" y="7713"/>
                  </a:lnTo>
                  <a:lnTo>
                    <a:pt x="45459" y="7768"/>
                  </a:lnTo>
                  <a:lnTo>
                    <a:pt x="45432" y="7904"/>
                  </a:lnTo>
                  <a:lnTo>
                    <a:pt x="45377" y="8040"/>
                  </a:lnTo>
                  <a:lnTo>
                    <a:pt x="45268" y="8122"/>
                  </a:lnTo>
                  <a:lnTo>
                    <a:pt x="43742" y="9212"/>
                  </a:lnTo>
                  <a:lnTo>
                    <a:pt x="42161" y="10275"/>
                  </a:lnTo>
                  <a:lnTo>
                    <a:pt x="40581" y="11310"/>
                  </a:lnTo>
                  <a:lnTo>
                    <a:pt x="39763" y="11801"/>
                  </a:lnTo>
                  <a:lnTo>
                    <a:pt x="38946" y="12264"/>
                  </a:lnTo>
                  <a:lnTo>
                    <a:pt x="38918" y="12401"/>
                  </a:lnTo>
                  <a:lnTo>
                    <a:pt x="38864" y="12482"/>
                  </a:lnTo>
                  <a:lnTo>
                    <a:pt x="38782" y="12564"/>
                  </a:lnTo>
                  <a:lnTo>
                    <a:pt x="38700" y="12619"/>
                  </a:lnTo>
                  <a:lnTo>
                    <a:pt x="38591" y="12646"/>
                  </a:lnTo>
                  <a:lnTo>
                    <a:pt x="38482" y="12619"/>
                  </a:lnTo>
                  <a:lnTo>
                    <a:pt x="38373" y="12591"/>
                  </a:lnTo>
                  <a:lnTo>
                    <a:pt x="38264" y="12537"/>
                  </a:lnTo>
                  <a:lnTo>
                    <a:pt x="37447" y="11883"/>
                  </a:lnTo>
                  <a:lnTo>
                    <a:pt x="36602" y="11283"/>
                  </a:lnTo>
                  <a:lnTo>
                    <a:pt x="35757" y="10684"/>
                  </a:lnTo>
                  <a:lnTo>
                    <a:pt x="34912" y="10111"/>
                  </a:lnTo>
                  <a:lnTo>
                    <a:pt x="34040" y="9566"/>
                  </a:lnTo>
                  <a:lnTo>
                    <a:pt x="33141" y="9048"/>
                  </a:lnTo>
                  <a:lnTo>
                    <a:pt x="32241" y="8558"/>
                  </a:lnTo>
                  <a:lnTo>
                    <a:pt x="31342" y="8067"/>
                  </a:lnTo>
                  <a:lnTo>
                    <a:pt x="30443" y="7604"/>
                  </a:lnTo>
                  <a:lnTo>
                    <a:pt x="29516" y="7168"/>
                  </a:lnTo>
                  <a:lnTo>
                    <a:pt x="28562" y="6759"/>
                  </a:lnTo>
                  <a:lnTo>
                    <a:pt x="27636" y="6350"/>
                  </a:lnTo>
                  <a:lnTo>
                    <a:pt x="26682" y="5969"/>
                  </a:lnTo>
                  <a:lnTo>
                    <a:pt x="25701" y="5587"/>
                  </a:lnTo>
                  <a:lnTo>
                    <a:pt x="24747" y="5233"/>
                  </a:lnTo>
                  <a:lnTo>
                    <a:pt x="23766" y="4879"/>
                  </a:lnTo>
                  <a:lnTo>
                    <a:pt x="23766" y="4988"/>
                  </a:lnTo>
                  <a:lnTo>
                    <a:pt x="23738" y="5069"/>
                  </a:lnTo>
                  <a:lnTo>
                    <a:pt x="23711" y="5151"/>
                  </a:lnTo>
                  <a:lnTo>
                    <a:pt x="23684" y="5233"/>
                  </a:lnTo>
                  <a:lnTo>
                    <a:pt x="23575" y="5315"/>
                  </a:lnTo>
                  <a:lnTo>
                    <a:pt x="23439" y="5369"/>
                  </a:lnTo>
                  <a:lnTo>
                    <a:pt x="23275" y="5342"/>
                  </a:lnTo>
                  <a:lnTo>
                    <a:pt x="23139" y="5287"/>
                  </a:lnTo>
                  <a:lnTo>
                    <a:pt x="23084" y="5233"/>
                  </a:lnTo>
                  <a:lnTo>
                    <a:pt x="23057" y="5178"/>
                  </a:lnTo>
                  <a:lnTo>
                    <a:pt x="23002" y="5097"/>
                  </a:lnTo>
                  <a:lnTo>
                    <a:pt x="23002" y="4988"/>
                  </a:lnTo>
                  <a:lnTo>
                    <a:pt x="22812" y="2998"/>
                  </a:lnTo>
                  <a:lnTo>
                    <a:pt x="22703" y="2916"/>
                  </a:lnTo>
                  <a:lnTo>
                    <a:pt x="22621" y="2835"/>
                  </a:lnTo>
                  <a:lnTo>
                    <a:pt x="22566" y="2726"/>
                  </a:lnTo>
                  <a:lnTo>
                    <a:pt x="22539" y="2617"/>
                  </a:lnTo>
                  <a:lnTo>
                    <a:pt x="22539" y="2508"/>
                  </a:lnTo>
                  <a:lnTo>
                    <a:pt x="22566" y="2399"/>
                  </a:lnTo>
                  <a:lnTo>
                    <a:pt x="22648" y="2290"/>
                  </a:lnTo>
                  <a:lnTo>
                    <a:pt x="22757" y="2208"/>
                  </a:lnTo>
                  <a:lnTo>
                    <a:pt x="23030" y="2017"/>
                  </a:lnTo>
                  <a:lnTo>
                    <a:pt x="23248" y="1799"/>
                  </a:lnTo>
                  <a:lnTo>
                    <a:pt x="23439" y="1581"/>
                  </a:lnTo>
                  <a:lnTo>
                    <a:pt x="23575" y="1363"/>
                  </a:lnTo>
                  <a:lnTo>
                    <a:pt x="23684" y="1118"/>
                  </a:lnTo>
                  <a:lnTo>
                    <a:pt x="23738" y="872"/>
                  </a:lnTo>
                  <a:lnTo>
                    <a:pt x="23793" y="600"/>
                  </a:lnTo>
                  <a:lnTo>
                    <a:pt x="23793" y="355"/>
                  </a:lnTo>
                  <a:lnTo>
                    <a:pt x="23657" y="382"/>
                  </a:lnTo>
                  <a:lnTo>
                    <a:pt x="23602" y="382"/>
                  </a:lnTo>
                  <a:lnTo>
                    <a:pt x="23548" y="355"/>
                  </a:lnTo>
                  <a:lnTo>
                    <a:pt x="23139" y="191"/>
                  </a:lnTo>
                  <a:lnTo>
                    <a:pt x="22730" y="82"/>
                  </a:lnTo>
                  <a:lnTo>
                    <a:pt x="22348" y="28"/>
                  </a:lnTo>
                  <a:lnTo>
                    <a:pt x="219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69"/>
            <p:cNvSpPr/>
            <p:nvPr/>
          </p:nvSpPr>
          <p:spPr>
            <a:xfrm>
              <a:off x="-498172" y="6812935"/>
              <a:ext cx="1763975" cy="412225"/>
            </a:xfrm>
            <a:custGeom>
              <a:avLst/>
              <a:gdLst/>
              <a:ahLst/>
              <a:cxnLst/>
              <a:rect l="l" t="t" r="r" b="b"/>
              <a:pathLst>
                <a:path w="70559" h="16489" extrusionOk="0">
                  <a:moveTo>
                    <a:pt x="70368" y="1"/>
                  </a:moveTo>
                  <a:lnTo>
                    <a:pt x="69959" y="410"/>
                  </a:lnTo>
                  <a:lnTo>
                    <a:pt x="69523" y="764"/>
                  </a:lnTo>
                  <a:lnTo>
                    <a:pt x="69033" y="1118"/>
                  </a:lnTo>
                  <a:lnTo>
                    <a:pt x="68542" y="1445"/>
                  </a:lnTo>
                  <a:lnTo>
                    <a:pt x="67997" y="1745"/>
                  </a:lnTo>
                  <a:lnTo>
                    <a:pt x="67425" y="2045"/>
                  </a:lnTo>
                  <a:lnTo>
                    <a:pt x="66825" y="2290"/>
                  </a:lnTo>
                  <a:lnTo>
                    <a:pt x="66198" y="2535"/>
                  </a:lnTo>
                  <a:lnTo>
                    <a:pt x="65544" y="2781"/>
                  </a:lnTo>
                  <a:lnTo>
                    <a:pt x="64863" y="2971"/>
                  </a:lnTo>
                  <a:lnTo>
                    <a:pt x="63500" y="3353"/>
                  </a:lnTo>
                  <a:lnTo>
                    <a:pt x="62110" y="3707"/>
                  </a:lnTo>
                  <a:lnTo>
                    <a:pt x="60720" y="4007"/>
                  </a:lnTo>
                  <a:lnTo>
                    <a:pt x="59303" y="4252"/>
                  </a:lnTo>
                  <a:lnTo>
                    <a:pt x="57913" y="4525"/>
                  </a:lnTo>
                  <a:lnTo>
                    <a:pt x="55106" y="4988"/>
                  </a:lnTo>
                  <a:lnTo>
                    <a:pt x="52299" y="5424"/>
                  </a:lnTo>
                  <a:lnTo>
                    <a:pt x="49492" y="5806"/>
                  </a:lnTo>
                  <a:lnTo>
                    <a:pt x="46685" y="6160"/>
                  </a:lnTo>
                  <a:lnTo>
                    <a:pt x="43851" y="6432"/>
                  </a:lnTo>
                  <a:lnTo>
                    <a:pt x="40853" y="6678"/>
                  </a:lnTo>
                  <a:lnTo>
                    <a:pt x="37828" y="6841"/>
                  </a:lnTo>
                  <a:lnTo>
                    <a:pt x="34803" y="6950"/>
                  </a:lnTo>
                  <a:lnTo>
                    <a:pt x="31778" y="7005"/>
                  </a:lnTo>
                  <a:lnTo>
                    <a:pt x="28780" y="7005"/>
                  </a:lnTo>
                  <a:lnTo>
                    <a:pt x="25755" y="6923"/>
                  </a:lnTo>
                  <a:lnTo>
                    <a:pt x="22729" y="6787"/>
                  </a:lnTo>
                  <a:lnTo>
                    <a:pt x="19732" y="6569"/>
                  </a:lnTo>
                  <a:lnTo>
                    <a:pt x="17361" y="6378"/>
                  </a:lnTo>
                  <a:lnTo>
                    <a:pt x="14962" y="6160"/>
                  </a:lnTo>
                  <a:lnTo>
                    <a:pt x="13736" y="6024"/>
                  </a:lnTo>
                  <a:lnTo>
                    <a:pt x="12510" y="5860"/>
                  </a:lnTo>
                  <a:lnTo>
                    <a:pt x="11310" y="5669"/>
                  </a:lnTo>
                  <a:lnTo>
                    <a:pt x="10111" y="5424"/>
                  </a:lnTo>
                  <a:lnTo>
                    <a:pt x="8912" y="5152"/>
                  </a:lnTo>
                  <a:lnTo>
                    <a:pt x="7740" y="4852"/>
                  </a:lnTo>
                  <a:lnTo>
                    <a:pt x="6596" y="4470"/>
                  </a:lnTo>
                  <a:lnTo>
                    <a:pt x="6023" y="4252"/>
                  </a:lnTo>
                  <a:lnTo>
                    <a:pt x="5478" y="4034"/>
                  </a:lnTo>
                  <a:lnTo>
                    <a:pt x="4933" y="3816"/>
                  </a:lnTo>
                  <a:lnTo>
                    <a:pt x="4388" y="3544"/>
                  </a:lnTo>
                  <a:lnTo>
                    <a:pt x="3843" y="3298"/>
                  </a:lnTo>
                  <a:lnTo>
                    <a:pt x="3325" y="2999"/>
                  </a:lnTo>
                  <a:lnTo>
                    <a:pt x="2807" y="2699"/>
                  </a:lnTo>
                  <a:lnTo>
                    <a:pt x="2290" y="2372"/>
                  </a:lnTo>
                  <a:lnTo>
                    <a:pt x="1799" y="2045"/>
                  </a:lnTo>
                  <a:lnTo>
                    <a:pt x="1308" y="1663"/>
                  </a:lnTo>
                  <a:lnTo>
                    <a:pt x="627" y="1091"/>
                  </a:lnTo>
                  <a:lnTo>
                    <a:pt x="0" y="491"/>
                  </a:lnTo>
                  <a:lnTo>
                    <a:pt x="164" y="1581"/>
                  </a:lnTo>
                  <a:lnTo>
                    <a:pt x="355" y="2699"/>
                  </a:lnTo>
                  <a:lnTo>
                    <a:pt x="600" y="3816"/>
                  </a:lnTo>
                  <a:lnTo>
                    <a:pt x="872" y="4906"/>
                  </a:lnTo>
                  <a:lnTo>
                    <a:pt x="1009" y="5451"/>
                  </a:lnTo>
                  <a:lnTo>
                    <a:pt x="1199" y="5996"/>
                  </a:lnTo>
                  <a:lnTo>
                    <a:pt x="1390" y="6514"/>
                  </a:lnTo>
                  <a:lnTo>
                    <a:pt x="1581" y="7032"/>
                  </a:lnTo>
                  <a:lnTo>
                    <a:pt x="1826" y="7550"/>
                  </a:lnTo>
                  <a:lnTo>
                    <a:pt x="2072" y="8068"/>
                  </a:lnTo>
                  <a:lnTo>
                    <a:pt x="2344" y="8531"/>
                  </a:lnTo>
                  <a:lnTo>
                    <a:pt x="2644" y="9022"/>
                  </a:lnTo>
                  <a:lnTo>
                    <a:pt x="3025" y="9567"/>
                  </a:lnTo>
                  <a:lnTo>
                    <a:pt x="3461" y="10084"/>
                  </a:lnTo>
                  <a:lnTo>
                    <a:pt x="3925" y="10548"/>
                  </a:lnTo>
                  <a:lnTo>
                    <a:pt x="4415" y="10984"/>
                  </a:lnTo>
                  <a:lnTo>
                    <a:pt x="4906" y="11393"/>
                  </a:lnTo>
                  <a:lnTo>
                    <a:pt x="5451" y="11747"/>
                  </a:lnTo>
                  <a:lnTo>
                    <a:pt x="5996" y="12074"/>
                  </a:lnTo>
                  <a:lnTo>
                    <a:pt x="6568" y="12401"/>
                  </a:lnTo>
                  <a:lnTo>
                    <a:pt x="7168" y="12673"/>
                  </a:lnTo>
                  <a:lnTo>
                    <a:pt x="7767" y="12919"/>
                  </a:lnTo>
                  <a:lnTo>
                    <a:pt x="8394" y="13164"/>
                  </a:lnTo>
                  <a:lnTo>
                    <a:pt x="9021" y="13382"/>
                  </a:lnTo>
                  <a:lnTo>
                    <a:pt x="9648" y="13573"/>
                  </a:lnTo>
                  <a:lnTo>
                    <a:pt x="10275" y="13736"/>
                  </a:lnTo>
                  <a:lnTo>
                    <a:pt x="11556" y="14063"/>
                  </a:lnTo>
                  <a:lnTo>
                    <a:pt x="12946" y="14363"/>
                  </a:lnTo>
                  <a:lnTo>
                    <a:pt x="14336" y="14663"/>
                  </a:lnTo>
                  <a:lnTo>
                    <a:pt x="15725" y="14935"/>
                  </a:lnTo>
                  <a:lnTo>
                    <a:pt x="17115" y="15181"/>
                  </a:lnTo>
                  <a:lnTo>
                    <a:pt x="18532" y="15399"/>
                  </a:lnTo>
                  <a:lnTo>
                    <a:pt x="19950" y="15590"/>
                  </a:lnTo>
                  <a:lnTo>
                    <a:pt x="21340" y="15780"/>
                  </a:lnTo>
                  <a:lnTo>
                    <a:pt x="22757" y="15944"/>
                  </a:lnTo>
                  <a:lnTo>
                    <a:pt x="24174" y="16080"/>
                  </a:lnTo>
                  <a:lnTo>
                    <a:pt x="25591" y="16189"/>
                  </a:lnTo>
                  <a:lnTo>
                    <a:pt x="27008" y="16298"/>
                  </a:lnTo>
                  <a:lnTo>
                    <a:pt x="28425" y="16380"/>
                  </a:lnTo>
                  <a:lnTo>
                    <a:pt x="29843" y="16434"/>
                  </a:lnTo>
                  <a:lnTo>
                    <a:pt x="31260" y="16462"/>
                  </a:lnTo>
                  <a:lnTo>
                    <a:pt x="32677" y="16489"/>
                  </a:lnTo>
                  <a:lnTo>
                    <a:pt x="35538" y="16489"/>
                  </a:lnTo>
                  <a:lnTo>
                    <a:pt x="36956" y="16434"/>
                  </a:lnTo>
                  <a:lnTo>
                    <a:pt x="38373" y="16380"/>
                  </a:lnTo>
                  <a:lnTo>
                    <a:pt x="39790" y="16298"/>
                  </a:lnTo>
                  <a:lnTo>
                    <a:pt x="41207" y="16216"/>
                  </a:lnTo>
                  <a:lnTo>
                    <a:pt x="42624" y="16080"/>
                  </a:lnTo>
                  <a:lnTo>
                    <a:pt x="44041" y="15944"/>
                  </a:lnTo>
                  <a:lnTo>
                    <a:pt x="45459" y="15780"/>
                  </a:lnTo>
                  <a:lnTo>
                    <a:pt x="46876" y="15617"/>
                  </a:lnTo>
                  <a:lnTo>
                    <a:pt x="48293" y="15399"/>
                  </a:lnTo>
                  <a:lnTo>
                    <a:pt x="49710" y="15181"/>
                  </a:lnTo>
                  <a:lnTo>
                    <a:pt x="51100" y="14935"/>
                  </a:lnTo>
                  <a:lnTo>
                    <a:pt x="52490" y="14690"/>
                  </a:lnTo>
                  <a:lnTo>
                    <a:pt x="53907" y="14390"/>
                  </a:lnTo>
                  <a:lnTo>
                    <a:pt x="55297" y="14091"/>
                  </a:lnTo>
                  <a:lnTo>
                    <a:pt x="56660" y="13764"/>
                  </a:lnTo>
                  <a:lnTo>
                    <a:pt x="57886" y="13437"/>
                  </a:lnTo>
                  <a:lnTo>
                    <a:pt x="59167" y="13055"/>
                  </a:lnTo>
                  <a:lnTo>
                    <a:pt x="60448" y="12592"/>
                  </a:lnTo>
                  <a:lnTo>
                    <a:pt x="61102" y="12346"/>
                  </a:lnTo>
                  <a:lnTo>
                    <a:pt x="61756" y="12074"/>
                  </a:lnTo>
                  <a:lnTo>
                    <a:pt x="62383" y="11801"/>
                  </a:lnTo>
                  <a:lnTo>
                    <a:pt x="63010" y="11502"/>
                  </a:lnTo>
                  <a:lnTo>
                    <a:pt x="63636" y="11175"/>
                  </a:lnTo>
                  <a:lnTo>
                    <a:pt x="64236" y="10848"/>
                  </a:lnTo>
                  <a:lnTo>
                    <a:pt x="64836" y="10493"/>
                  </a:lnTo>
                  <a:lnTo>
                    <a:pt x="65408" y="10112"/>
                  </a:lnTo>
                  <a:lnTo>
                    <a:pt x="65980" y="9730"/>
                  </a:lnTo>
                  <a:lnTo>
                    <a:pt x="66525" y="9321"/>
                  </a:lnTo>
                  <a:lnTo>
                    <a:pt x="67043" y="8885"/>
                  </a:lnTo>
                  <a:lnTo>
                    <a:pt x="67534" y="8449"/>
                  </a:lnTo>
                  <a:lnTo>
                    <a:pt x="67997" y="7959"/>
                  </a:lnTo>
                  <a:lnTo>
                    <a:pt x="68433" y="7495"/>
                  </a:lnTo>
                  <a:lnTo>
                    <a:pt x="68815" y="6978"/>
                  </a:lnTo>
                  <a:lnTo>
                    <a:pt x="69196" y="6460"/>
                  </a:lnTo>
                  <a:lnTo>
                    <a:pt x="69523" y="5915"/>
                  </a:lnTo>
                  <a:lnTo>
                    <a:pt x="69796" y="5342"/>
                  </a:lnTo>
                  <a:lnTo>
                    <a:pt x="70041" y="4743"/>
                  </a:lnTo>
                  <a:lnTo>
                    <a:pt x="70232" y="4143"/>
                  </a:lnTo>
                  <a:lnTo>
                    <a:pt x="70395" y="3516"/>
                  </a:lnTo>
                  <a:lnTo>
                    <a:pt x="70504" y="2862"/>
                  </a:lnTo>
                  <a:lnTo>
                    <a:pt x="70559" y="2181"/>
                  </a:lnTo>
                  <a:lnTo>
                    <a:pt x="70559" y="1472"/>
                  </a:lnTo>
                  <a:lnTo>
                    <a:pt x="70477" y="764"/>
                  </a:lnTo>
                  <a:lnTo>
                    <a:pt x="70368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69"/>
            <p:cNvSpPr/>
            <p:nvPr/>
          </p:nvSpPr>
          <p:spPr>
            <a:xfrm>
              <a:off x="-498172" y="6812935"/>
              <a:ext cx="1763975" cy="412225"/>
            </a:xfrm>
            <a:custGeom>
              <a:avLst/>
              <a:gdLst/>
              <a:ahLst/>
              <a:cxnLst/>
              <a:rect l="l" t="t" r="r" b="b"/>
              <a:pathLst>
                <a:path w="70559" h="16489" fill="none" extrusionOk="0">
                  <a:moveTo>
                    <a:pt x="70368" y="1"/>
                  </a:moveTo>
                  <a:lnTo>
                    <a:pt x="70368" y="1"/>
                  </a:lnTo>
                  <a:lnTo>
                    <a:pt x="70477" y="764"/>
                  </a:lnTo>
                  <a:lnTo>
                    <a:pt x="70559" y="1472"/>
                  </a:lnTo>
                  <a:lnTo>
                    <a:pt x="70559" y="2181"/>
                  </a:lnTo>
                  <a:lnTo>
                    <a:pt x="70504" y="2862"/>
                  </a:lnTo>
                  <a:lnTo>
                    <a:pt x="70395" y="3516"/>
                  </a:lnTo>
                  <a:lnTo>
                    <a:pt x="70232" y="4143"/>
                  </a:lnTo>
                  <a:lnTo>
                    <a:pt x="70041" y="4743"/>
                  </a:lnTo>
                  <a:lnTo>
                    <a:pt x="69796" y="5342"/>
                  </a:lnTo>
                  <a:lnTo>
                    <a:pt x="69523" y="5915"/>
                  </a:lnTo>
                  <a:lnTo>
                    <a:pt x="69196" y="6460"/>
                  </a:lnTo>
                  <a:lnTo>
                    <a:pt x="68815" y="6978"/>
                  </a:lnTo>
                  <a:lnTo>
                    <a:pt x="68433" y="7495"/>
                  </a:lnTo>
                  <a:lnTo>
                    <a:pt x="67997" y="7959"/>
                  </a:lnTo>
                  <a:lnTo>
                    <a:pt x="67534" y="8449"/>
                  </a:lnTo>
                  <a:lnTo>
                    <a:pt x="67043" y="8885"/>
                  </a:lnTo>
                  <a:lnTo>
                    <a:pt x="66525" y="9321"/>
                  </a:lnTo>
                  <a:lnTo>
                    <a:pt x="65980" y="9730"/>
                  </a:lnTo>
                  <a:lnTo>
                    <a:pt x="65408" y="10112"/>
                  </a:lnTo>
                  <a:lnTo>
                    <a:pt x="64836" y="10493"/>
                  </a:lnTo>
                  <a:lnTo>
                    <a:pt x="64236" y="10848"/>
                  </a:lnTo>
                  <a:lnTo>
                    <a:pt x="63636" y="11175"/>
                  </a:lnTo>
                  <a:lnTo>
                    <a:pt x="63010" y="11502"/>
                  </a:lnTo>
                  <a:lnTo>
                    <a:pt x="62383" y="11801"/>
                  </a:lnTo>
                  <a:lnTo>
                    <a:pt x="61756" y="12074"/>
                  </a:lnTo>
                  <a:lnTo>
                    <a:pt x="61102" y="12346"/>
                  </a:lnTo>
                  <a:lnTo>
                    <a:pt x="60448" y="12592"/>
                  </a:lnTo>
                  <a:lnTo>
                    <a:pt x="59167" y="13055"/>
                  </a:lnTo>
                  <a:lnTo>
                    <a:pt x="57886" y="13437"/>
                  </a:lnTo>
                  <a:lnTo>
                    <a:pt x="56660" y="13764"/>
                  </a:lnTo>
                  <a:lnTo>
                    <a:pt x="56660" y="13764"/>
                  </a:lnTo>
                  <a:lnTo>
                    <a:pt x="55297" y="14091"/>
                  </a:lnTo>
                  <a:lnTo>
                    <a:pt x="53907" y="14390"/>
                  </a:lnTo>
                  <a:lnTo>
                    <a:pt x="52490" y="14690"/>
                  </a:lnTo>
                  <a:lnTo>
                    <a:pt x="51100" y="14935"/>
                  </a:lnTo>
                  <a:lnTo>
                    <a:pt x="49710" y="15181"/>
                  </a:lnTo>
                  <a:lnTo>
                    <a:pt x="48293" y="15399"/>
                  </a:lnTo>
                  <a:lnTo>
                    <a:pt x="46876" y="15617"/>
                  </a:lnTo>
                  <a:lnTo>
                    <a:pt x="45459" y="15780"/>
                  </a:lnTo>
                  <a:lnTo>
                    <a:pt x="44041" y="15944"/>
                  </a:lnTo>
                  <a:lnTo>
                    <a:pt x="42624" y="16080"/>
                  </a:lnTo>
                  <a:lnTo>
                    <a:pt x="41207" y="16216"/>
                  </a:lnTo>
                  <a:lnTo>
                    <a:pt x="39790" y="16298"/>
                  </a:lnTo>
                  <a:lnTo>
                    <a:pt x="38373" y="16380"/>
                  </a:lnTo>
                  <a:lnTo>
                    <a:pt x="36956" y="16434"/>
                  </a:lnTo>
                  <a:lnTo>
                    <a:pt x="35538" y="16489"/>
                  </a:lnTo>
                  <a:lnTo>
                    <a:pt x="34094" y="16489"/>
                  </a:lnTo>
                  <a:lnTo>
                    <a:pt x="34094" y="16489"/>
                  </a:lnTo>
                  <a:lnTo>
                    <a:pt x="32677" y="16489"/>
                  </a:lnTo>
                  <a:lnTo>
                    <a:pt x="31260" y="16462"/>
                  </a:lnTo>
                  <a:lnTo>
                    <a:pt x="29843" y="16434"/>
                  </a:lnTo>
                  <a:lnTo>
                    <a:pt x="28425" y="16380"/>
                  </a:lnTo>
                  <a:lnTo>
                    <a:pt x="27008" y="16298"/>
                  </a:lnTo>
                  <a:lnTo>
                    <a:pt x="25591" y="16189"/>
                  </a:lnTo>
                  <a:lnTo>
                    <a:pt x="24174" y="16080"/>
                  </a:lnTo>
                  <a:lnTo>
                    <a:pt x="22757" y="15944"/>
                  </a:lnTo>
                  <a:lnTo>
                    <a:pt x="21340" y="15780"/>
                  </a:lnTo>
                  <a:lnTo>
                    <a:pt x="19950" y="15590"/>
                  </a:lnTo>
                  <a:lnTo>
                    <a:pt x="18532" y="15399"/>
                  </a:lnTo>
                  <a:lnTo>
                    <a:pt x="17115" y="15181"/>
                  </a:lnTo>
                  <a:lnTo>
                    <a:pt x="15725" y="14935"/>
                  </a:lnTo>
                  <a:lnTo>
                    <a:pt x="14336" y="14663"/>
                  </a:lnTo>
                  <a:lnTo>
                    <a:pt x="12946" y="14363"/>
                  </a:lnTo>
                  <a:lnTo>
                    <a:pt x="11556" y="14063"/>
                  </a:lnTo>
                  <a:lnTo>
                    <a:pt x="11556" y="14063"/>
                  </a:lnTo>
                  <a:lnTo>
                    <a:pt x="10275" y="13736"/>
                  </a:lnTo>
                  <a:lnTo>
                    <a:pt x="9648" y="13573"/>
                  </a:lnTo>
                  <a:lnTo>
                    <a:pt x="9021" y="13382"/>
                  </a:lnTo>
                  <a:lnTo>
                    <a:pt x="8394" y="13164"/>
                  </a:lnTo>
                  <a:lnTo>
                    <a:pt x="7767" y="12919"/>
                  </a:lnTo>
                  <a:lnTo>
                    <a:pt x="7168" y="12673"/>
                  </a:lnTo>
                  <a:lnTo>
                    <a:pt x="6568" y="12401"/>
                  </a:lnTo>
                  <a:lnTo>
                    <a:pt x="5996" y="12074"/>
                  </a:lnTo>
                  <a:lnTo>
                    <a:pt x="5451" y="11747"/>
                  </a:lnTo>
                  <a:lnTo>
                    <a:pt x="4906" y="11393"/>
                  </a:lnTo>
                  <a:lnTo>
                    <a:pt x="4415" y="10984"/>
                  </a:lnTo>
                  <a:lnTo>
                    <a:pt x="3925" y="10548"/>
                  </a:lnTo>
                  <a:lnTo>
                    <a:pt x="3461" y="10084"/>
                  </a:lnTo>
                  <a:lnTo>
                    <a:pt x="3025" y="9567"/>
                  </a:lnTo>
                  <a:lnTo>
                    <a:pt x="2644" y="9022"/>
                  </a:lnTo>
                  <a:lnTo>
                    <a:pt x="2644" y="9022"/>
                  </a:lnTo>
                  <a:lnTo>
                    <a:pt x="2344" y="8531"/>
                  </a:lnTo>
                  <a:lnTo>
                    <a:pt x="2072" y="8068"/>
                  </a:lnTo>
                  <a:lnTo>
                    <a:pt x="1826" y="7550"/>
                  </a:lnTo>
                  <a:lnTo>
                    <a:pt x="1581" y="7032"/>
                  </a:lnTo>
                  <a:lnTo>
                    <a:pt x="1390" y="6514"/>
                  </a:lnTo>
                  <a:lnTo>
                    <a:pt x="1199" y="5996"/>
                  </a:lnTo>
                  <a:lnTo>
                    <a:pt x="1009" y="5451"/>
                  </a:lnTo>
                  <a:lnTo>
                    <a:pt x="872" y="4906"/>
                  </a:lnTo>
                  <a:lnTo>
                    <a:pt x="600" y="3816"/>
                  </a:lnTo>
                  <a:lnTo>
                    <a:pt x="355" y="2699"/>
                  </a:lnTo>
                  <a:lnTo>
                    <a:pt x="164" y="1581"/>
                  </a:lnTo>
                  <a:lnTo>
                    <a:pt x="0" y="491"/>
                  </a:lnTo>
                  <a:lnTo>
                    <a:pt x="0" y="491"/>
                  </a:lnTo>
                  <a:lnTo>
                    <a:pt x="627" y="1091"/>
                  </a:lnTo>
                  <a:lnTo>
                    <a:pt x="1308" y="1663"/>
                  </a:lnTo>
                  <a:lnTo>
                    <a:pt x="1308" y="1663"/>
                  </a:lnTo>
                  <a:lnTo>
                    <a:pt x="1799" y="2045"/>
                  </a:lnTo>
                  <a:lnTo>
                    <a:pt x="2290" y="2372"/>
                  </a:lnTo>
                  <a:lnTo>
                    <a:pt x="2807" y="2699"/>
                  </a:lnTo>
                  <a:lnTo>
                    <a:pt x="3325" y="2999"/>
                  </a:lnTo>
                  <a:lnTo>
                    <a:pt x="3843" y="3298"/>
                  </a:lnTo>
                  <a:lnTo>
                    <a:pt x="4388" y="3544"/>
                  </a:lnTo>
                  <a:lnTo>
                    <a:pt x="4933" y="3816"/>
                  </a:lnTo>
                  <a:lnTo>
                    <a:pt x="5478" y="4034"/>
                  </a:lnTo>
                  <a:lnTo>
                    <a:pt x="6023" y="4252"/>
                  </a:lnTo>
                  <a:lnTo>
                    <a:pt x="6596" y="4470"/>
                  </a:lnTo>
                  <a:lnTo>
                    <a:pt x="7740" y="4852"/>
                  </a:lnTo>
                  <a:lnTo>
                    <a:pt x="8912" y="5152"/>
                  </a:lnTo>
                  <a:lnTo>
                    <a:pt x="10111" y="5424"/>
                  </a:lnTo>
                  <a:lnTo>
                    <a:pt x="11310" y="5669"/>
                  </a:lnTo>
                  <a:lnTo>
                    <a:pt x="12510" y="5860"/>
                  </a:lnTo>
                  <a:lnTo>
                    <a:pt x="13736" y="6024"/>
                  </a:lnTo>
                  <a:lnTo>
                    <a:pt x="14962" y="6160"/>
                  </a:lnTo>
                  <a:lnTo>
                    <a:pt x="17361" y="6378"/>
                  </a:lnTo>
                  <a:lnTo>
                    <a:pt x="19732" y="6569"/>
                  </a:lnTo>
                  <a:lnTo>
                    <a:pt x="19732" y="6569"/>
                  </a:lnTo>
                  <a:lnTo>
                    <a:pt x="22729" y="6787"/>
                  </a:lnTo>
                  <a:lnTo>
                    <a:pt x="25755" y="6923"/>
                  </a:lnTo>
                  <a:lnTo>
                    <a:pt x="28780" y="7005"/>
                  </a:lnTo>
                  <a:lnTo>
                    <a:pt x="31778" y="7005"/>
                  </a:lnTo>
                  <a:lnTo>
                    <a:pt x="34803" y="6950"/>
                  </a:lnTo>
                  <a:lnTo>
                    <a:pt x="37828" y="6841"/>
                  </a:lnTo>
                  <a:lnTo>
                    <a:pt x="40853" y="6678"/>
                  </a:lnTo>
                  <a:lnTo>
                    <a:pt x="43851" y="6432"/>
                  </a:lnTo>
                  <a:lnTo>
                    <a:pt x="43851" y="6432"/>
                  </a:lnTo>
                  <a:lnTo>
                    <a:pt x="46685" y="6160"/>
                  </a:lnTo>
                  <a:lnTo>
                    <a:pt x="49492" y="5806"/>
                  </a:lnTo>
                  <a:lnTo>
                    <a:pt x="52299" y="5424"/>
                  </a:lnTo>
                  <a:lnTo>
                    <a:pt x="55106" y="4988"/>
                  </a:lnTo>
                  <a:lnTo>
                    <a:pt x="55106" y="4988"/>
                  </a:lnTo>
                  <a:lnTo>
                    <a:pt x="57913" y="4525"/>
                  </a:lnTo>
                  <a:lnTo>
                    <a:pt x="59303" y="4252"/>
                  </a:lnTo>
                  <a:lnTo>
                    <a:pt x="60720" y="4007"/>
                  </a:lnTo>
                  <a:lnTo>
                    <a:pt x="62110" y="3707"/>
                  </a:lnTo>
                  <a:lnTo>
                    <a:pt x="63500" y="3353"/>
                  </a:lnTo>
                  <a:lnTo>
                    <a:pt x="64863" y="2971"/>
                  </a:lnTo>
                  <a:lnTo>
                    <a:pt x="65544" y="2781"/>
                  </a:lnTo>
                  <a:lnTo>
                    <a:pt x="66198" y="2535"/>
                  </a:lnTo>
                  <a:lnTo>
                    <a:pt x="66198" y="2535"/>
                  </a:lnTo>
                  <a:lnTo>
                    <a:pt x="66825" y="2290"/>
                  </a:lnTo>
                  <a:lnTo>
                    <a:pt x="67425" y="2045"/>
                  </a:lnTo>
                  <a:lnTo>
                    <a:pt x="67997" y="1745"/>
                  </a:lnTo>
                  <a:lnTo>
                    <a:pt x="68542" y="1445"/>
                  </a:lnTo>
                  <a:lnTo>
                    <a:pt x="69033" y="1118"/>
                  </a:lnTo>
                  <a:lnTo>
                    <a:pt x="69523" y="764"/>
                  </a:lnTo>
                  <a:lnTo>
                    <a:pt x="69959" y="410"/>
                  </a:lnTo>
                  <a:lnTo>
                    <a:pt x="703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69"/>
            <p:cNvSpPr/>
            <p:nvPr/>
          </p:nvSpPr>
          <p:spPr>
            <a:xfrm>
              <a:off x="1177903" y="6641235"/>
              <a:ext cx="60650" cy="80425"/>
            </a:xfrm>
            <a:custGeom>
              <a:avLst/>
              <a:gdLst/>
              <a:ahLst/>
              <a:cxnLst/>
              <a:rect l="l" t="t" r="r" b="b"/>
              <a:pathLst>
                <a:path w="2426" h="3217" extrusionOk="0">
                  <a:moveTo>
                    <a:pt x="763" y="1"/>
                  </a:moveTo>
                  <a:lnTo>
                    <a:pt x="463" y="28"/>
                  </a:lnTo>
                  <a:lnTo>
                    <a:pt x="164" y="137"/>
                  </a:lnTo>
                  <a:lnTo>
                    <a:pt x="82" y="192"/>
                  </a:lnTo>
                  <a:lnTo>
                    <a:pt x="27" y="246"/>
                  </a:lnTo>
                  <a:lnTo>
                    <a:pt x="0" y="328"/>
                  </a:lnTo>
                  <a:lnTo>
                    <a:pt x="0" y="437"/>
                  </a:lnTo>
                  <a:lnTo>
                    <a:pt x="55" y="491"/>
                  </a:lnTo>
                  <a:lnTo>
                    <a:pt x="109" y="573"/>
                  </a:lnTo>
                  <a:lnTo>
                    <a:pt x="191" y="600"/>
                  </a:lnTo>
                  <a:lnTo>
                    <a:pt x="300" y="600"/>
                  </a:lnTo>
                  <a:lnTo>
                    <a:pt x="518" y="573"/>
                  </a:lnTo>
                  <a:lnTo>
                    <a:pt x="736" y="573"/>
                  </a:lnTo>
                  <a:lnTo>
                    <a:pt x="927" y="628"/>
                  </a:lnTo>
                  <a:lnTo>
                    <a:pt x="1090" y="709"/>
                  </a:lnTo>
                  <a:lnTo>
                    <a:pt x="1254" y="791"/>
                  </a:lnTo>
                  <a:lnTo>
                    <a:pt x="1390" y="900"/>
                  </a:lnTo>
                  <a:lnTo>
                    <a:pt x="1499" y="1037"/>
                  </a:lnTo>
                  <a:lnTo>
                    <a:pt x="1581" y="1200"/>
                  </a:lnTo>
                  <a:lnTo>
                    <a:pt x="1635" y="1364"/>
                  </a:lnTo>
                  <a:lnTo>
                    <a:pt x="1663" y="1527"/>
                  </a:lnTo>
                  <a:lnTo>
                    <a:pt x="1663" y="1718"/>
                  </a:lnTo>
                  <a:lnTo>
                    <a:pt x="1635" y="1881"/>
                  </a:lnTo>
                  <a:lnTo>
                    <a:pt x="1581" y="2045"/>
                  </a:lnTo>
                  <a:lnTo>
                    <a:pt x="1499" y="2236"/>
                  </a:lnTo>
                  <a:lnTo>
                    <a:pt x="1363" y="2399"/>
                  </a:lnTo>
                  <a:lnTo>
                    <a:pt x="1199" y="2535"/>
                  </a:lnTo>
                  <a:lnTo>
                    <a:pt x="1145" y="2590"/>
                  </a:lnTo>
                  <a:lnTo>
                    <a:pt x="1118" y="2672"/>
                  </a:lnTo>
                  <a:lnTo>
                    <a:pt x="1090" y="2808"/>
                  </a:lnTo>
                  <a:lnTo>
                    <a:pt x="1118" y="2944"/>
                  </a:lnTo>
                  <a:lnTo>
                    <a:pt x="1172" y="3053"/>
                  </a:lnTo>
                  <a:lnTo>
                    <a:pt x="1281" y="3162"/>
                  </a:lnTo>
                  <a:lnTo>
                    <a:pt x="1417" y="3217"/>
                  </a:lnTo>
                  <a:lnTo>
                    <a:pt x="1608" y="3217"/>
                  </a:lnTo>
                  <a:lnTo>
                    <a:pt x="1690" y="3162"/>
                  </a:lnTo>
                  <a:lnTo>
                    <a:pt x="1908" y="2944"/>
                  </a:lnTo>
                  <a:lnTo>
                    <a:pt x="2126" y="2699"/>
                  </a:lnTo>
                  <a:lnTo>
                    <a:pt x="2262" y="2454"/>
                  </a:lnTo>
                  <a:lnTo>
                    <a:pt x="2371" y="2154"/>
                  </a:lnTo>
                  <a:lnTo>
                    <a:pt x="2426" y="1854"/>
                  </a:lnTo>
                  <a:lnTo>
                    <a:pt x="2426" y="1527"/>
                  </a:lnTo>
                  <a:lnTo>
                    <a:pt x="2371" y="1227"/>
                  </a:lnTo>
                  <a:lnTo>
                    <a:pt x="2262" y="928"/>
                  </a:lnTo>
                  <a:lnTo>
                    <a:pt x="2099" y="655"/>
                  </a:lnTo>
                  <a:lnTo>
                    <a:pt x="1881" y="437"/>
                  </a:lnTo>
                  <a:lnTo>
                    <a:pt x="1635" y="246"/>
                  </a:lnTo>
                  <a:lnTo>
                    <a:pt x="1363" y="110"/>
                  </a:lnTo>
                  <a:lnTo>
                    <a:pt x="1063" y="28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69"/>
            <p:cNvSpPr/>
            <p:nvPr/>
          </p:nvSpPr>
          <p:spPr>
            <a:xfrm>
              <a:off x="-336697" y="6375535"/>
              <a:ext cx="1503725" cy="369300"/>
            </a:xfrm>
            <a:custGeom>
              <a:avLst/>
              <a:gdLst/>
              <a:ahLst/>
              <a:cxnLst/>
              <a:rect l="l" t="t" r="r" b="b"/>
              <a:pathLst>
                <a:path w="60149" h="14772" extrusionOk="0">
                  <a:moveTo>
                    <a:pt x="13545" y="0"/>
                  </a:moveTo>
                  <a:lnTo>
                    <a:pt x="12973" y="327"/>
                  </a:lnTo>
                  <a:lnTo>
                    <a:pt x="12428" y="654"/>
                  </a:lnTo>
                  <a:lnTo>
                    <a:pt x="11828" y="954"/>
                  </a:lnTo>
                  <a:lnTo>
                    <a:pt x="11229" y="1227"/>
                  </a:lnTo>
                  <a:lnTo>
                    <a:pt x="10629" y="1499"/>
                  </a:lnTo>
                  <a:lnTo>
                    <a:pt x="10030" y="1717"/>
                  </a:lnTo>
                  <a:lnTo>
                    <a:pt x="9403" y="1935"/>
                  </a:lnTo>
                  <a:lnTo>
                    <a:pt x="8776" y="2153"/>
                  </a:lnTo>
                  <a:lnTo>
                    <a:pt x="8176" y="2317"/>
                  </a:lnTo>
                  <a:lnTo>
                    <a:pt x="7549" y="2480"/>
                  </a:lnTo>
                  <a:lnTo>
                    <a:pt x="6950" y="2616"/>
                  </a:lnTo>
                  <a:lnTo>
                    <a:pt x="6350" y="2753"/>
                  </a:lnTo>
                  <a:lnTo>
                    <a:pt x="5751" y="2862"/>
                  </a:lnTo>
                  <a:lnTo>
                    <a:pt x="5178" y="2944"/>
                  </a:lnTo>
                  <a:lnTo>
                    <a:pt x="4633" y="2998"/>
                  </a:lnTo>
                  <a:lnTo>
                    <a:pt x="4088" y="3053"/>
                  </a:lnTo>
                  <a:lnTo>
                    <a:pt x="3216" y="3080"/>
                  </a:lnTo>
                  <a:lnTo>
                    <a:pt x="2235" y="3080"/>
                  </a:lnTo>
                  <a:lnTo>
                    <a:pt x="1172" y="3025"/>
                  </a:lnTo>
                  <a:lnTo>
                    <a:pt x="82" y="2916"/>
                  </a:lnTo>
                  <a:lnTo>
                    <a:pt x="0" y="3598"/>
                  </a:lnTo>
                  <a:lnTo>
                    <a:pt x="1009" y="3734"/>
                  </a:lnTo>
                  <a:lnTo>
                    <a:pt x="1990" y="3897"/>
                  </a:lnTo>
                  <a:lnTo>
                    <a:pt x="2971" y="4088"/>
                  </a:lnTo>
                  <a:lnTo>
                    <a:pt x="3952" y="4306"/>
                  </a:lnTo>
                  <a:lnTo>
                    <a:pt x="4933" y="4579"/>
                  </a:lnTo>
                  <a:lnTo>
                    <a:pt x="5887" y="4878"/>
                  </a:lnTo>
                  <a:lnTo>
                    <a:pt x="6868" y="5178"/>
                  </a:lnTo>
                  <a:lnTo>
                    <a:pt x="7822" y="5560"/>
                  </a:lnTo>
                  <a:lnTo>
                    <a:pt x="7931" y="5614"/>
                  </a:lnTo>
                  <a:lnTo>
                    <a:pt x="8013" y="5696"/>
                  </a:lnTo>
                  <a:lnTo>
                    <a:pt x="8258" y="5287"/>
                  </a:lnTo>
                  <a:lnTo>
                    <a:pt x="8531" y="4906"/>
                  </a:lnTo>
                  <a:lnTo>
                    <a:pt x="8830" y="4551"/>
                  </a:lnTo>
                  <a:lnTo>
                    <a:pt x="9157" y="4224"/>
                  </a:lnTo>
                  <a:lnTo>
                    <a:pt x="9539" y="3925"/>
                  </a:lnTo>
                  <a:lnTo>
                    <a:pt x="9920" y="3679"/>
                  </a:lnTo>
                  <a:lnTo>
                    <a:pt x="10302" y="3461"/>
                  </a:lnTo>
                  <a:lnTo>
                    <a:pt x="10738" y="3271"/>
                  </a:lnTo>
                  <a:lnTo>
                    <a:pt x="11174" y="3134"/>
                  </a:lnTo>
                  <a:lnTo>
                    <a:pt x="11610" y="3053"/>
                  </a:lnTo>
                  <a:lnTo>
                    <a:pt x="12046" y="2998"/>
                  </a:lnTo>
                  <a:lnTo>
                    <a:pt x="12510" y="3025"/>
                  </a:lnTo>
                  <a:lnTo>
                    <a:pt x="12946" y="3107"/>
                  </a:lnTo>
                  <a:lnTo>
                    <a:pt x="13409" y="3216"/>
                  </a:lnTo>
                  <a:lnTo>
                    <a:pt x="13845" y="3407"/>
                  </a:lnTo>
                  <a:lnTo>
                    <a:pt x="14281" y="3679"/>
                  </a:lnTo>
                  <a:lnTo>
                    <a:pt x="14581" y="3897"/>
                  </a:lnTo>
                  <a:lnTo>
                    <a:pt x="14826" y="4143"/>
                  </a:lnTo>
                  <a:lnTo>
                    <a:pt x="15044" y="4388"/>
                  </a:lnTo>
                  <a:lnTo>
                    <a:pt x="15235" y="4688"/>
                  </a:lnTo>
                  <a:lnTo>
                    <a:pt x="15398" y="4960"/>
                  </a:lnTo>
                  <a:lnTo>
                    <a:pt x="15507" y="5287"/>
                  </a:lnTo>
                  <a:lnTo>
                    <a:pt x="15616" y="5587"/>
                  </a:lnTo>
                  <a:lnTo>
                    <a:pt x="15671" y="5914"/>
                  </a:lnTo>
                  <a:lnTo>
                    <a:pt x="15671" y="6241"/>
                  </a:lnTo>
                  <a:lnTo>
                    <a:pt x="15671" y="6568"/>
                  </a:lnTo>
                  <a:lnTo>
                    <a:pt x="15616" y="6895"/>
                  </a:lnTo>
                  <a:lnTo>
                    <a:pt x="15535" y="7222"/>
                  </a:lnTo>
                  <a:lnTo>
                    <a:pt x="15426" y="7522"/>
                  </a:lnTo>
                  <a:lnTo>
                    <a:pt x="15289" y="7822"/>
                  </a:lnTo>
                  <a:lnTo>
                    <a:pt x="15099" y="8094"/>
                  </a:lnTo>
                  <a:lnTo>
                    <a:pt x="14881" y="8367"/>
                  </a:lnTo>
                  <a:lnTo>
                    <a:pt x="15889" y="8503"/>
                  </a:lnTo>
                  <a:lnTo>
                    <a:pt x="16925" y="8667"/>
                  </a:lnTo>
                  <a:lnTo>
                    <a:pt x="17933" y="8885"/>
                  </a:lnTo>
                  <a:lnTo>
                    <a:pt x="18941" y="9130"/>
                  </a:lnTo>
                  <a:lnTo>
                    <a:pt x="19977" y="9430"/>
                  </a:lnTo>
                  <a:lnTo>
                    <a:pt x="20985" y="9757"/>
                  </a:lnTo>
                  <a:lnTo>
                    <a:pt x="21966" y="10111"/>
                  </a:lnTo>
                  <a:lnTo>
                    <a:pt x="22975" y="10520"/>
                  </a:lnTo>
                  <a:lnTo>
                    <a:pt x="23929" y="10956"/>
                  </a:lnTo>
                  <a:lnTo>
                    <a:pt x="24882" y="11419"/>
                  </a:lnTo>
                  <a:lnTo>
                    <a:pt x="25836" y="11910"/>
                  </a:lnTo>
                  <a:lnTo>
                    <a:pt x="26736" y="12428"/>
                  </a:lnTo>
                  <a:lnTo>
                    <a:pt x="27635" y="12973"/>
                  </a:lnTo>
                  <a:lnTo>
                    <a:pt x="28507" y="13545"/>
                  </a:lnTo>
                  <a:lnTo>
                    <a:pt x="29325" y="14145"/>
                  </a:lnTo>
                  <a:lnTo>
                    <a:pt x="30115" y="14771"/>
                  </a:lnTo>
                  <a:lnTo>
                    <a:pt x="30170" y="14690"/>
                  </a:lnTo>
                  <a:lnTo>
                    <a:pt x="30251" y="14608"/>
                  </a:lnTo>
                  <a:lnTo>
                    <a:pt x="31341" y="13927"/>
                  </a:lnTo>
                  <a:lnTo>
                    <a:pt x="32459" y="13272"/>
                  </a:lnTo>
                  <a:lnTo>
                    <a:pt x="34721" y="12046"/>
                  </a:lnTo>
                  <a:lnTo>
                    <a:pt x="34803" y="11964"/>
                  </a:lnTo>
                  <a:lnTo>
                    <a:pt x="34912" y="11937"/>
                  </a:lnTo>
                  <a:lnTo>
                    <a:pt x="34775" y="11501"/>
                  </a:lnTo>
                  <a:lnTo>
                    <a:pt x="34694" y="11065"/>
                  </a:lnTo>
                  <a:lnTo>
                    <a:pt x="34666" y="10629"/>
                  </a:lnTo>
                  <a:lnTo>
                    <a:pt x="34694" y="10193"/>
                  </a:lnTo>
                  <a:lnTo>
                    <a:pt x="34775" y="9784"/>
                  </a:lnTo>
                  <a:lnTo>
                    <a:pt x="34884" y="9348"/>
                  </a:lnTo>
                  <a:lnTo>
                    <a:pt x="35048" y="8966"/>
                  </a:lnTo>
                  <a:lnTo>
                    <a:pt x="35239" y="8558"/>
                  </a:lnTo>
                  <a:lnTo>
                    <a:pt x="35457" y="8203"/>
                  </a:lnTo>
                  <a:lnTo>
                    <a:pt x="35729" y="7849"/>
                  </a:lnTo>
                  <a:lnTo>
                    <a:pt x="36029" y="7522"/>
                  </a:lnTo>
                  <a:lnTo>
                    <a:pt x="36356" y="7222"/>
                  </a:lnTo>
                  <a:lnTo>
                    <a:pt x="36683" y="6950"/>
                  </a:lnTo>
                  <a:lnTo>
                    <a:pt x="37065" y="6704"/>
                  </a:lnTo>
                  <a:lnTo>
                    <a:pt x="37446" y="6486"/>
                  </a:lnTo>
                  <a:lnTo>
                    <a:pt x="37855" y="6323"/>
                  </a:lnTo>
                  <a:lnTo>
                    <a:pt x="38373" y="6159"/>
                  </a:lnTo>
                  <a:lnTo>
                    <a:pt x="38863" y="6050"/>
                  </a:lnTo>
                  <a:lnTo>
                    <a:pt x="39381" y="5996"/>
                  </a:lnTo>
                  <a:lnTo>
                    <a:pt x="39899" y="5996"/>
                  </a:lnTo>
                  <a:lnTo>
                    <a:pt x="40417" y="6023"/>
                  </a:lnTo>
                  <a:lnTo>
                    <a:pt x="40907" y="6105"/>
                  </a:lnTo>
                  <a:lnTo>
                    <a:pt x="41425" y="6214"/>
                  </a:lnTo>
                  <a:lnTo>
                    <a:pt x="41916" y="6350"/>
                  </a:lnTo>
                  <a:lnTo>
                    <a:pt x="42406" y="6541"/>
                  </a:lnTo>
                  <a:lnTo>
                    <a:pt x="42870" y="6759"/>
                  </a:lnTo>
                  <a:lnTo>
                    <a:pt x="43333" y="6977"/>
                  </a:lnTo>
                  <a:lnTo>
                    <a:pt x="43796" y="7250"/>
                  </a:lnTo>
                  <a:lnTo>
                    <a:pt x="44232" y="7549"/>
                  </a:lnTo>
                  <a:lnTo>
                    <a:pt x="44641" y="7849"/>
                  </a:lnTo>
                  <a:lnTo>
                    <a:pt x="45050" y="8176"/>
                  </a:lnTo>
                  <a:lnTo>
                    <a:pt x="45431" y="8503"/>
                  </a:lnTo>
                  <a:lnTo>
                    <a:pt x="46249" y="7985"/>
                  </a:lnTo>
                  <a:lnTo>
                    <a:pt x="47094" y="7522"/>
                  </a:lnTo>
                  <a:lnTo>
                    <a:pt x="47939" y="7086"/>
                  </a:lnTo>
                  <a:lnTo>
                    <a:pt x="48784" y="6677"/>
                  </a:lnTo>
                  <a:lnTo>
                    <a:pt x="49656" y="6323"/>
                  </a:lnTo>
                  <a:lnTo>
                    <a:pt x="50555" y="6023"/>
                  </a:lnTo>
                  <a:lnTo>
                    <a:pt x="51427" y="5723"/>
                  </a:lnTo>
                  <a:lnTo>
                    <a:pt x="52354" y="5478"/>
                  </a:lnTo>
                  <a:lnTo>
                    <a:pt x="53253" y="5233"/>
                  </a:lnTo>
                  <a:lnTo>
                    <a:pt x="54180" y="5015"/>
                  </a:lnTo>
                  <a:lnTo>
                    <a:pt x="55106" y="4824"/>
                  </a:lnTo>
                  <a:lnTo>
                    <a:pt x="56033" y="4633"/>
                  </a:lnTo>
                  <a:lnTo>
                    <a:pt x="57913" y="4333"/>
                  </a:lnTo>
                  <a:lnTo>
                    <a:pt x="59821" y="4061"/>
                  </a:lnTo>
                  <a:lnTo>
                    <a:pt x="60148" y="4006"/>
                  </a:lnTo>
                  <a:lnTo>
                    <a:pt x="59985" y="2807"/>
                  </a:lnTo>
                  <a:lnTo>
                    <a:pt x="59303" y="2889"/>
                  </a:lnTo>
                  <a:lnTo>
                    <a:pt x="58595" y="2944"/>
                  </a:lnTo>
                  <a:lnTo>
                    <a:pt x="57886" y="2971"/>
                  </a:lnTo>
                  <a:lnTo>
                    <a:pt x="56496" y="2971"/>
                  </a:lnTo>
                  <a:lnTo>
                    <a:pt x="55788" y="2944"/>
                  </a:lnTo>
                  <a:lnTo>
                    <a:pt x="55079" y="2889"/>
                  </a:lnTo>
                  <a:lnTo>
                    <a:pt x="54370" y="2807"/>
                  </a:lnTo>
                  <a:lnTo>
                    <a:pt x="53662" y="2698"/>
                  </a:lnTo>
                  <a:lnTo>
                    <a:pt x="52953" y="2589"/>
                  </a:lnTo>
                  <a:lnTo>
                    <a:pt x="52272" y="2426"/>
                  </a:lnTo>
                  <a:lnTo>
                    <a:pt x="51563" y="2262"/>
                  </a:lnTo>
                  <a:lnTo>
                    <a:pt x="50882" y="2071"/>
                  </a:lnTo>
                  <a:lnTo>
                    <a:pt x="50201" y="1881"/>
                  </a:lnTo>
                  <a:lnTo>
                    <a:pt x="49519" y="1635"/>
                  </a:lnTo>
                  <a:lnTo>
                    <a:pt x="48865" y="1390"/>
                  </a:lnTo>
                  <a:lnTo>
                    <a:pt x="48702" y="1717"/>
                  </a:lnTo>
                  <a:lnTo>
                    <a:pt x="48538" y="2017"/>
                  </a:lnTo>
                  <a:lnTo>
                    <a:pt x="48347" y="2289"/>
                  </a:lnTo>
                  <a:lnTo>
                    <a:pt x="48129" y="2535"/>
                  </a:lnTo>
                  <a:lnTo>
                    <a:pt x="47911" y="2753"/>
                  </a:lnTo>
                  <a:lnTo>
                    <a:pt x="47666" y="2971"/>
                  </a:lnTo>
                  <a:lnTo>
                    <a:pt x="47421" y="3134"/>
                  </a:lnTo>
                  <a:lnTo>
                    <a:pt x="47148" y="3298"/>
                  </a:lnTo>
                  <a:lnTo>
                    <a:pt x="46876" y="3434"/>
                  </a:lnTo>
                  <a:lnTo>
                    <a:pt x="46576" y="3543"/>
                  </a:lnTo>
                  <a:lnTo>
                    <a:pt x="46276" y="3625"/>
                  </a:lnTo>
                  <a:lnTo>
                    <a:pt x="45976" y="3707"/>
                  </a:lnTo>
                  <a:lnTo>
                    <a:pt x="45677" y="3761"/>
                  </a:lnTo>
                  <a:lnTo>
                    <a:pt x="45350" y="3788"/>
                  </a:lnTo>
                  <a:lnTo>
                    <a:pt x="45050" y="3788"/>
                  </a:lnTo>
                  <a:lnTo>
                    <a:pt x="44723" y="3761"/>
                  </a:lnTo>
                  <a:lnTo>
                    <a:pt x="44423" y="3734"/>
                  </a:lnTo>
                  <a:lnTo>
                    <a:pt x="44123" y="3679"/>
                  </a:lnTo>
                  <a:lnTo>
                    <a:pt x="43796" y="3598"/>
                  </a:lnTo>
                  <a:lnTo>
                    <a:pt x="43496" y="3516"/>
                  </a:lnTo>
                  <a:lnTo>
                    <a:pt x="43197" y="3380"/>
                  </a:lnTo>
                  <a:lnTo>
                    <a:pt x="42924" y="3243"/>
                  </a:lnTo>
                  <a:lnTo>
                    <a:pt x="42624" y="3107"/>
                  </a:lnTo>
                  <a:lnTo>
                    <a:pt x="42379" y="2916"/>
                  </a:lnTo>
                  <a:lnTo>
                    <a:pt x="42106" y="2725"/>
                  </a:lnTo>
                  <a:lnTo>
                    <a:pt x="41861" y="2535"/>
                  </a:lnTo>
                  <a:lnTo>
                    <a:pt x="41643" y="2289"/>
                  </a:lnTo>
                  <a:lnTo>
                    <a:pt x="41425" y="2044"/>
                  </a:lnTo>
                  <a:lnTo>
                    <a:pt x="41234" y="1799"/>
                  </a:lnTo>
                  <a:lnTo>
                    <a:pt x="41044" y="1499"/>
                  </a:lnTo>
                  <a:lnTo>
                    <a:pt x="40880" y="1199"/>
                  </a:lnTo>
                  <a:lnTo>
                    <a:pt x="40744" y="900"/>
                  </a:lnTo>
                  <a:lnTo>
                    <a:pt x="40417" y="1308"/>
                  </a:lnTo>
                  <a:lnTo>
                    <a:pt x="40035" y="1690"/>
                  </a:lnTo>
                  <a:lnTo>
                    <a:pt x="39654" y="2071"/>
                  </a:lnTo>
                  <a:lnTo>
                    <a:pt x="39272" y="2453"/>
                  </a:lnTo>
                  <a:lnTo>
                    <a:pt x="38863" y="2807"/>
                  </a:lnTo>
                  <a:lnTo>
                    <a:pt x="38455" y="3162"/>
                  </a:lnTo>
                  <a:lnTo>
                    <a:pt x="38019" y="3489"/>
                  </a:lnTo>
                  <a:lnTo>
                    <a:pt x="37555" y="3788"/>
                  </a:lnTo>
                  <a:lnTo>
                    <a:pt x="37092" y="4088"/>
                  </a:lnTo>
                  <a:lnTo>
                    <a:pt x="36629" y="4361"/>
                  </a:lnTo>
                  <a:lnTo>
                    <a:pt x="36138" y="4633"/>
                  </a:lnTo>
                  <a:lnTo>
                    <a:pt x="35647" y="4878"/>
                  </a:lnTo>
                  <a:lnTo>
                    <a:pt x="35130" y="5124"/>
                  </a:lnTo>
                  <a:lnTo>
                    <a:pt x="34612" y="5342"/>
                  </a:lnTo>
                  <a:lnTo>
                    <a:pt x="34067" y="5533"/>
                  </a:lnTo>
                  <a:lnTo>
                    <a:pt x="33549" y="5696"/>
                  </a:lnTo>
                  <a:lnTo>
                    <a:pt x="32677" y="5941"/>
                  </a:lnTo>
                  <a:lnTo>
                    <a:pt x="31805" y="6132"/>
                  </a:lnTo>
                  <a:lnTo>
                    <a:pt x="30933" y="6296"/>
                  </a:lnTo>
                  <a:lnTo>
                    <a:pt x="30061" y="6405"/>
                  </a:lnTo>
                  <a:lnTo>
                    <a:pt x="30088" y="6486"/>
                  </a:lnTo>
                  <a:lnTo>
                    <a:pt x="30061" y="6595"/>
                  </a:lnTo>
                  <a:lnTo>
                    <a:pt x="29897" y="6950"/>
                  </a:lnTo>
                  <a:lnTo>
                    <a:pt x="29706" y="7304"/>
                  </a:lnTo>
                  <a:lnTo>
                    <a:pt x="29488" y="7604"/>
                  </a:lnTo>
                  <a:lnTo>
                    <a:pt x="29270" y="7904"/>
                  </a:lnTo>
                  <a:lnTo>
                    <a:pt x="29025" y="8149"/>
                  </a:lnTo>
                  <a:lnTo>
                    <a:pt x="28752" y="8394"/>
                  </a:lnTo>
                  <a:lnTo>
                    <a:pt x="28453" y="8585"/>
                  </a:lnTo>
                  <a:lnTo>
                    <a:pt x="28153" y="8748"/>
                  </a:lnTo>
                  <a:lnTo>
                    <a:pt x="27826" y="8912"/>
                  </a:lnTo>
                  <a:lnTo>
                    <a:pt x="27526" y="9021"/>
                  </a:lnTo>
                  <a:lnTo>
                    <a:pt x="27172" y="9130"/>
                  </a:lnTo>
                  <a:lnTo>
                    <a:pt x="26845" y="9212"/>
                  </a:lnTo>
                  <a:lnTo>
                    <a:pt x="26518" y="9239"/>
                  </a:lnTo>
                  <a:lnTo>
                    <a:pt x="26163" y="9266"/>
                  </a:lnTo>
                  <a:lnTo>
                    <a:pt x="25809" y="9266"/>
                  </a:lnTo>
                  <a:lnTo>
                    <a:pt x="25482" y="9239"/>
                  </a:lnTo>
                  <a:lnTo>
                    <a:pt x="25128" y="9184"/>
                  </a:lnTo>
                  <a:lnTo>
                    <a:pt x="24801" y="9103"/>
                  </a:lnTo>
                  <a:lnTo>
                    <a:pt x="24501" y="8994"/>
                  </a:lnTo>
                  <a:lnTo>
                    <a:pt x="24174" y="8857"/>
                  </a:lnTo>
                  <a:lnTo>
                    <a:pt x="23874" y="8694"/>
                  </a:lnTo>
                  <a:lnTo>
                    <a:pt x="23602" y="8530"/>
                  </a:lnTo>
                  <a:lnTo>
                    <a:pt x="23329" y="8340"/>
                  </a:lnTo>
                  <a:lnTo>
                    <a:pt x="23084" y="8094"/>
                  </a:lnTo>
                  <a:lnTo>
                    <a:pt x="22838" y="7849"/>
                  </a:lnTo>
                  <a:lnTo>
                    <a:pt x="22648" y="7577"/>
                  </a:lnTo>
                  <a:lnTo>
                    <a:pt x="22457" y="7304"/>
                  </a:lnTo>
                  <a:lnTo>
                    <a:pt x="22293" y="6977"/>
                  </a:lnTo>
                  <a:lnTo>
                    <a:pt x="22184" y="6623"/>
                  </a:lnTo>
                  <a:lnTo>
                    <a:pt x="22075" y="6268"/>
                  </a:lnTo>
                  <a:lnTo>
                    <a:pt x="22021" y="5887"/>
                  </a:lnTo>
                  <a:lnTo>
                    <a:pt x="21994" y="5478"/>
                  </a:lnTo>
                  <a:lnTo>
                    <a:pt x="21394" y="5287"/>
                  </a:lnTo>
                  <a:lnTo>
                    <a:pt x="20795" y="5042"/>
                  </a:lnTo>
                  <a:lnTo>
                    <a:pt x="20222" y="4797"/>
                  </a:lnTo>
                  <a:lnTo>
                    <a:pt x="19650" y="4551"/>
                  </a:lnTo>
                  <a:lnTo>
                    <a:pt x="19078" y="4279"/>
                  </a:lnTo>
                  <a:lnTo>
                    <a:pt x="18532" y="3979"/>
                  </a:lnTo>
                  <a:lnTo>
                    <a:pt x="17987" y="3652"/>
                  </a:lnTo>
                  <a:lnTo>
                    <a:pt x="17442" y="3325"/>
                  </a:lnTo>
                  <a:lnTo>
                    <a:pt x="16925" y="2971"/>
                  </a:lnTo>
                  <a:lnTo>
                    <a:pt x="16407" y="2616"/>
                  </a:lnTo>
                  <a:lnTo>
                    <a:pt x="15889" y="2235"/>
                  </a:lnTo>
                  <a:lnTo>
                    <a:pt x="15398" y="1826"/>
                  </a:lnTo>
                  <a:lnTo>
                    <a:pt x="14935" y="1417"/>
                  </a:lnTo>
                  <a:lnTo>
                    <a:pt x="14472" y="981"/>
                  </a:lnTo>
                  <a:lnTo>
                    <a:pt x="14008" y="545"/>
                  </a:lnTo>
                  <a:lnTo>
                    <a:pt x="13600" y="82"/>
                  </a:lnTo>
                  <a:lnTo>
                    <a:pt x="135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69"/>
            <p:cNvSpPr/>
            <p:nvPr/>
          </p:nvSpPr>
          <p:spPr>
            <a:xfrm>
              <a:off x="-336697" y="6375535"/>
              <a:ext cx="1503725" cy="369300"/>
            </a:xfrm>
            <a:custGeom>
              <a:avLst/>
              <a:gdLst/>
              <a:ahLst/>
              <a:cxnLst/>
              <a:rect l="l" t="t" r="r" b="b"/>
              <a:pathLst>
                <a:path w="60149" h="14772" fill="none" extrusionOk="0">
                  <a:moveTo>
                    <a:pt x="59985" y="2807"/>
                  </a:moveTo>
                  <a:lnTo>
                    <a:pt x="60148" y="4006"/>
                  </a:lnTo>
                  <a:lnTo>
                    <a:pt x="60148" y="4006"/>
                  </a:lnTo>
                  <a:lnTo>
                    <a:pt x="59821" y="4061"/>
                  </a:lnTo>
                  <a:lnTo>
                    <a:pt x="59821" y="4061"/>
                  </a:lnTo>
                  <a:lnTo>
                    <a:pt x="57913" y="4333"/>
                  </a:lnTo>
                  <a:lnTo>
                    <a:pt x="56033" y="4633"/>
                  </a:lnTo>
                  <a:lnTo>
                    <a:pt x="55106" y="4824"/>
                  </a:lnTo>
                  <a:lnTo>
                    <a:pt x="54180" y="5015"/>
                  </a:lnTo>
                  <a:lnTo>
                    <a:pt x="53253" y="5233"/>
                  </a:lnTo>
                  <a:lnTo>
                    <a:pt x="52354" y="5478"/>
                  </a:lnTo>
                  <a:lnTo>
                    <a:pt x="51427" y="5723"/>
                  </a:lnTo>
                  <a:lnTo>
                    <a:pt x="50555" y="6023"/>
                  </a:lnTo>
                  <a:lnTo>
                    <a:pt x="49656" y="6323"/>
                  </a:lnTo>
                  <a:lnTo>
                    <a:pt x="48784" y="6677"/>
                  </a:lnTo>
                  <a:lnTo>
                    <a:pt x="47939" y="7086"/>
                  </a:lnTo>
                  <a:lnTo>
                    <a:pt x="47094" y="7522"/>
                  </a:lnTo>
                  <a:lnTo>
                    <a:pt x="46249" y="7985"/>
                  </a:lnTo>
                  <a:lnTo>
                    <a:pt x="45431" y="8503"/>
                  </a:lnTo>
                  <a:lnTo>
                    <a:pt x="45431" y="8503"/>
                  </a:lnTo>
                  <a:lnTo>
                    <a:pt x="45050" y="8176"/>
                  </a:lnTo>
                  <a:lnTo>
                    <a:pt x="44641" y="7849"/>
                  </a:lnTo>
                  <a:lnTo>
                    <a:pt x="44232" y="7549"/>
                  </a:lnTo>
                  <a:lnTo>
                    <a:pt x="43796" y="7250"/>
                  </a:lnTo>
                  <a:lnTo>
                    <a:pt x="43333" y="6977"/>
                  </a:lnTo>
                  <a:lnTo>
                    <a:pt x="42870" y="6759"/>
                  </a:lnTo>
                  <a:lnTo>
                    <a:pt x="42406" y="6541"/>
                  </a:lnTo>
                  <a:lnTo>
                    <a:pt x="41916" y="6350"/>
                  </a:lnTo>
                  <a:lnTo>
                    <a:pt x="41425" y="6214"/>
                  </a:lnTo>
                  <a:lnTo>
                    <a:pt x="40907" y="6105"/>
                  </a:lnTo>
                  <a:lnTo>
                    <a:pt x="40417" y="6023"/>
                  </a:lnTo>
                  <a:lnTo>
                    <a:pt x="39899" y="5996"/>
                  </a:lnTo>
                  <a:lnTo>
                    <a:pt x="39381" y="5996"/>
                  </a:lnTo>
                  <a:lnTo>
                    <a:pt x="38863" y="6050"/>
                  </a:lnTo>
                  <a:lnTo>
                    <a:pt x="38373" y="6159"/>
                  </a:lnTo>
                  <a:lnTo>
                    <a:pt x="37855" y="6323"/>
                  </a:lnTo>
                  <a:lnTo>
                    <a:pt x="37855" y="6323"/>
                  </a:lnTo>
                  <a:lnTo>
                    <a:pt x="37446" y="6486"/>
                  </a:lnTo>
                  <a:lnTo>
                    <a:pt x="37065" y="6704"/>
                  </a:lnTo>
                  <a:lnTo>
                    <a:pt x="36683" y="6950"/>
                  </a:lnTo>
                  <a:lnTo>
                    <a:pt x="36356" y="7222"/>
                  </a:lnTo>
                  <a:lnTo>
                    <a:pt x="36029" y="7522"/>
                  </a:lnTo>
                  <a:lnTo>
                    <a:pt x="35729" y="7849"/>
                  </a:lnTo>
                  <a:lnTo>
                    <a:pt x="35457" y="8203"/>
                  </a:lnTo>
                  <a:lnTo>
                    <a:pt x="35239" y="8558"/>
                  </a:lnTo>
                  <a:lnTo>
                    <a:pt x="35048" y="8966"/>
                  </a:lnTo>
                  <a:lnTo>
                    <a:pt x="34884" y="9348"/>
                  </a:lnTo>
                  <a:lnTo>
                    <a:pt x="34775" y="9784"/>
                  </a:lnTo>
                  <a:lnTo>
                    <a:pt x="34694" y="10193"/>
                  </a:lnTo>
                  <a:lnTo>
                    <a:pt x="34666" y="10629"/>
                  </a:lnTo>
                  <a:lnTo>
                    <a:pt x="34694" y="11065"/>
                  </a:lnTo>
                  <a:lnTo>
                    <a:pt x="34775" y="11501"/>
                  </a:lnTo>
                  <a:lnTo>
                    <a:pt x="34912" y="11937"/>
                  </a:lnTo>
                  <a:lnTo>
                    <a:pt x="34912" y="11937"/>
                  </a:lnTo>
                  <a:lnTo>
                    <a:pt x="34803" y="11964"/>
                  </a:lnTo>
                  <a:lnTo>
                    <a:pt x="34721" y="12046"/>
                  </a:lnTo>
                  <a:lnTo>
                    <a:pt x="34721" y="12046"/>
                  </a:lnTo>
                  <a:lnTo>
                    <a:pt x="32459" y="13272"/>
                  </a:lnTo>
                  <a:lnTo>
                    <a:pt x="31341" y="13927"/>
                  </a:lnTo>
                  <a:lnTo>
                    <a:pt x="30251" y="14608"/>
                  </a:lnTo>
                  <a:lnTo>
                    <a:pt x="30251" y="14608"/>
                  </a:lnTo>
                  <a:lnTo>
                    <a:pt x="30170" y="14690"/>
                  </a:lnTo>
                  <a:lnTo>
                    <a:pt x="30115" y="14771"/>
                  </a:lnTo>
                  <a:lnTo>
                    <a:pt x="30115" y="14771"/>
                  </a:lnTo>
                  <a:lnTo>
                    <a:pt x="29325" y="14145"/>
                  </a:lnTo>
                  <a:lnTo>
                    <a:pt x="28507" y="13545"/>
                  </a:lnTo>
                  <a:lnTo>
                    <a:pt x="27635" y="12973"/>
                  </a:lnTo>
                  <a:lnTo>
                    <a:pt x="26736" y="12428"/>
                  </a:lnTo>
                  <a:lnTo>
                    <a:pt x="25836" y="11910"/>
                  </a:lnTo>
                  <a:lnTo>
                    <a:pt x="24882" y="11419"/>
                  </a:lnTo>
                  <a:lnTo>
                    <a:pt x="23929" y="10956"/>
                  </a:lnTo>
                  <a:lnTo>
                    <a:pt x="22975" y="10520"/>
                  </a:lnTo>
                  <a:lnTo>
                    <a:pt x="21966" y="10111"/>
                  </a:lnTo>
                  <a:lnTo>
                    <a:pt x="20985" y="9757"/>
                  </a:lnTo>
                  <a:lnTo>
                    <a:pt x="19977" y="9430"/>
                  </a:lnTo>
                  <a:lnTo>
                    <a:pt x="18941" y="9130"/>
                  </a:lnTo>
                  <a:lnTo>
                    <a:pt x="17933" y="8885"/>
                  </a:lnTo>
                  <a:lnTo>
                    <a:pt x="16925" y="8667"/>
                  </a:lnTo>
                  <a:lnTo>
                    <a:pt x="15889" y="8503"/>
                  </a:lnTo>
                  <a:lnTo>
                    <a:pt x="14881" y="8367"/>
                  </a:lnTo>
                  <a:lnTo>
                    <a:pt x="14881" y="8367"/>
                  </a:lnTo>
                  <a:lnTo>
                    <a:pt x="15099" y="8094"/>
                  </a:lnTo>
                  <a:lnTo>
                    <a:pt x="15289" y="7822"/>
                  </a:lnTo>
                  <a:lnTo>
                    <a:pt x="15426" y="7522"/>
                  </a:lnTo>
                  <a:lnTo>
                    <a:pt x="15535" y="7222"/>
                  </a:lnTo>
                  <a:lnTo>
                    <a:pt x="15616" y="6895"/>
                  </a:lnTo>
                  <a:lnTo>
                    <a:pt x="15671" y="6568"/>
                  </a:lnTo>
                  <a:lnTo>
                    <a:pt x="15671" y="6241"/>
                  </a:lnTo>
                  <a:lnTo>
                    <a:pt x="15671" y="5914"/>
                  </a:lnTo>
                  <a:lnTo>
                    <a:pt x="15616" y="5587"/>
                  </a:lnTo>
                  <a:lnTo>
                    <a:pt x="15507" y="5287"/>
                  </a:lnTo>
                  <a:lnTo>
                    <a:pt x="15398" y="4960"/>
                  </a:lnTo>
                  <a:lnTo>
                    <a:pt x="15235" y="4688"/>
                  </a:lnTo>
                  <a:lnTo>
                    <a:pt x="15044" y="4388"/>
                  </a:lnTo>
                  <a:lnTo>
                    <a:pt x="14826" y="4143"/>
                  </a:lnTo>
                  <a:lnTo>
                    <a:pt x="14581" y="3897"/>
                  </a:lnTo>
                  <a:lnTo>
                    <a:pt x="14281" y="3679"/>
                  </a:lnTo>
                  <a:lnTo>
                    <a:pt x="14281" y="3679"/>
                  </a:lnTo>
                  <a:lnTo>
                    <a:pt x="13845" y="3407"/>
                  </a:lnTo>
                  <a:lnTo>
                    <a:pt x="13409" y="3216"/>
                  </a:lnTo>
                  <a:lnTo>
                    <a:pt x="12946" y="3107"/>
                  </a:lnTo>
                  <a:lnTo>
                    <a:pt x="12510" y="3025"/>
                  </a:lnTo>
                  <a:lnTo>
                    <a:pt x="12046" y="2998"/>
                  </a:lnTo>
                  <a:lnTo>
                    <a:pt x="11610" y="3053"/>
                  </a:lnTo>
                  <a:lnTo>
                    <a:pt x="11174" y="3134"/>
                  </a:lnTo>
                  <a:lnTo>
                    <a:pt x="10738" y="3271"/>
                  </a:lnTo>
                  <a:lnTo>
                    <a:pt x="10302" y="3461"/>
                  </a:lnTo>
                  <a:lnTo>
                    <a:pt x="9920" y="3679"/>
                  </a:lnTo>
                  <a:lnTo>
                    <a:pt x="9539" y="3925"/>
                  </a:lnTo>
                  <a:lnTo>
                    <a:pt x="9157" y="4224"/>
                  </a:lnTo>
                  <a:lnTo>
                    <a:pt x="8830" y="4551"/>
                  </a:lnTo>
                  <a:lnTo>
                    <a:pt x="8531" y="4906"/>
                  </a:lnTo>
                  <a:lnTo>
                    <a:pt x="8258" y="5287"/>
                  </a:lnTo>
                  <a:lnTo>
                    <a:pt x="8013" y="5696"/>
                  </a:lnTo>
                  <a:lnTo>
                    <a:pt x="8013" y="5696"/>
                  </a:lnTo>
                  <a:lnTo>
                    <a:pt x="7931" y="5614"/>
                  </a:lnTo>
                  <a:lnTo>
                    <a:pt x="7822" y="5560"/>
                  </a:lnTo>
                  <a:lnTo>
                    <a:pt x="7822" y="5560"/>
                  </a:lnTo>
                  <a:lnTo>
                    <a:pt x="6868" y="5178"/>
                  </a:lnTo>
                  <a:lnTo>
                    <a:pt x="5887" y="4878"/>
                  </a:lnTo>
                  <a:lnTo>
                    <a:pt x="4933" y="4579"/>
                  </a:lnTo>
                  <a:lnTo>
                    <a:pt x="3952" y="4306"/>
                  </a:lnTo>
                  <a:lnTo>
                    <a:pt x="2971" y="4088"/>
                  </a:lnTo>
                  <a:lnTo>
                    <a:pt x="1990" y="3897"/>
                  </a:lnTo>
                  <a:lnTo>
                    <a:pt x="1009" y="3734"/>
                  </a:lnTo>
                  <a:lnTo>
                    <a:pt x="0" y="3598"/>
                  </a:lnTo>
                  <a:lnTo>
                    <a:pt x="82" y="2916"/>
                  </a:lnTo>
                  <a:lnTo>
                    <a:pt x="82" y="2916"/>
                  </a:lnTo>
                  <a:lnTo>
                    <a:pt x="1172" y="3025"/>
                  </a:lnTo>
                  <a:lnTo>
                    <a:pt x="2235" y="3080"/>
                  </a:lnTo>
                  <a:lnTo>
                    <a:pt x="3216" y="3080"/>
                  </a:lnTo>
                  <a:lnTo>
                    <a:pt x="4088" y="3053"/>
                  </a:lnTo>
                  <a:lnTo>
                    <a:pt x="4088" y="3053"/>
                  </a:lnTo>
                  <a:lnTo>
                    <a:pt x="4633" y="2998"/>
                  </a:lnTo>
                  <a:lnTo>
                    <a:pt x="5178" y="2944"/>
                  </a:lnTo>
                  <a:lnTo>
                    <a:pt x="5751" y="2862"/>
                  </a:lnTo>
                  <a:lnTo>
                    <a:pt x="6350" y="2753"/>
                  </a:lnTo>
                  <a:lnTo>
                    <a:pt x="6950" y="2616"/>
                  </a:lnTo>
                  <a:lnTo>
                    <a:pt x="7549" y="2480"/>
                  </a:lnTo>
                  <a:lnTo>
                    <a:pt x="8176" y="2317"/>
                  </a:lnTo>
                  <a:lnTo>
                    <a:pt x="8776" y="2153"/>
                  </a:lnTo>
                  <a:lnTo>
                    <a:pt x="9403" y="1935"/>
                  </a:lnTo>
                  <a:lnTo>
                    <a:pt x="10030" y="1717"/>
                  </a:lnTo>
                  <a:lnTo>
                    <a:pt x="10629" y="1499"/>
                  </a:lnTo>
                  <a:lnTo>
                    <a:pt x="11229" y="1227"/>
                  </a:lnTo>
                  <a:lnTo>
                    <a:pt x="11828" y="954"/>
                  </a:lnTo>
                  <a:lnTo>
                    <a:pt x="12428" y="654"/>
                  </a:lnTo>
                  <a:lnTo>
                    <a:pt x="12973" y="327"/>
                  </a:lnTo>
                  <a:lnTo>
                    <a:pt x="13545" y="0"/>
                  </a:lnTo>
                  <a:lnTo>
                    <a:pt x="13545" y="0"/>
                  </a:lnTo>
                  <a:lnTo>
                    <a:pt x="13600" y="82"/>
                  </a:lnTo>
                  <a:lnTo>
                    <a:pt x="13600" y="82"/>
                  </a:lnTo>
                  <a:lnTo>
                    <a:pt x="14008" y="545"/>
                  </a:lnTo>
                  <a:lnTo>
                    <a:pt x="14472" y="981"/>
                  </a:lnTo>
                  <a:lnTo>
                    <a:pt x="14935" y="1417"/>
                  </a:lnTo>
                  <a:lnTo>
                    <a:pt x="15398" y="1826"/>
                  </a:lnTo>
                  <a:lnTo>
                    <a:pt x="15889" y="2235"/>
                  </a:lnTo>
                  <a:lnTo>
                    <a:pt x="16407" y="2616"/>
                  </a:lnTo>
                  <a:lnTo>
                    <a:pt x="16925" y="2971"/>
                  </a:lnTo>
                  <a:lnTo>
                    <a:pt x="17442" y="3325"/>
                  </a:lnTo>
                  <a:lnTo>
                    <a:pt x="17987" y="3652"/>
                  </a:lnTo>
                  <a:lnTo>
                    <a:pt x="18532" y="3979"/>
                  </a:lnTo>
                  <a:lnTo>
                    <a:pt x="19078" y="4279"/>
                  </a:lnTo>
                  <a:lnTo>
                    <a:pt x="19650" y="4551"/>
                  </a:lnTo>
                  <a:lnTo>
                    <a:pt x="20222" y="4797"/>
                  </a:lnTo>
                  <a:lnTo>
                    <a:pt x="20795" y="5042"/>
                  </a:lnTo>
                  <a:lnTo>
                    <a:pt x="21394" y="5287"/>
                  </a:lnTo>
                  <a:lnTo>
                    <a:pt x="21994" y="5478"/>
                  </a:lnTo>
                  <a:lnTo>
                    <a:pt x="21994" y="5478"/>
                  </a:lnTo>
                  <a:lnTo>
                    <a:pt x="22021" y="5887"/>
                  </a:lnTo>
                  <a:lnTo>
                    <a:pt x="22075" y="6268"/>
                  </a:lnTo>
                  <a:lnTo>
                    <a:pt x="22184" y="6623"/>
                  </a:lnTo>
                  <a:lnTo>
                    <a:pt x="22293" y="6977"/>
                  </a:lnTo>
                  <a:lnTo>
                    <a:pt x="22457" y="7304"/>
                  </a:lnTo>
                  <a:lnTo>
                    <a:pt x="22648" y="7577"/>
                  </a:lnTo>
                  <a:lnTo>
                    <a:pt x="22838" y="7849"/>
                  </a:lnTo>
                  <a:lnTo>
                    <a:pt x="23084" y="8094"/>
                  </a:lnTo>
                  <a:lnTo>
                    <a:pt x="23329" y="8340"/>
                  </a:lnTo>
                  <a:lnTo>
                    <a:pt x="23602" y="8530"/>
                  </a:lnTo>
                  <a:lnTo>
                    <a:pt x="23874" y="8694"/>
                  </a:lnTo>
                  <a:lnTo>
                    <a:pt x="24174" y="8857"/>
                  </a:lnTo>
                  <a:lnTo>
                    <a:pt x="24501" y="8994"/>
                  </a:lnTo>
                  <a:lnTo>
                    <a:pt x="24801" y="9103"/>
                  </a:lnTo>
                  <a:lnTo>
                    <a:pt x="25128" y="9184"/>
                  </a:lnTo>
                  <a:lnTo>
                    <a:pt x="25482" y="9239"/>
                  </a:lnTo>
                  <a:lnTo>
                    <a:pt x="25809" y="9266"/>
                  </a:lnTo>
                  <a:lnTo>
                    <a:pt x="26163" y="9266"/>
                  </a:lnTo>
                  <a:lnTo>
                    <a:pt x="26518" y="9239"/>
                  </a:lnTo>
                  <a:lnTo>
                    <a:pt x="26845" y="9212"/>
                  </a:lnTo>
                  <a:lnTo>
                    <a:pt x="27172" y="9130"/>
                  </a:lnTo>
                  <a:lnTo>
                    <a:pt x="27526" y="9021"/>
                  </a:lnTo>
                  <a:lnTo>
                    <a:pt x="27826" y="8912"/>
                  </a:lnTo>
                  <a:lnTo>
                    <a:pt x="28153" y="8748"/>
                  </a:lnTo>
                  <a:lnTo>
                    <a:pt x="28453" y="8585"/>
                  </a:lnTo>
                  <a:lnTo>
                    <a:pt x="28752" y="8394"/>
                  </a:lnTo>
                  <a:lnTo>
                    <a:pt x="29025" y="8149"/>
                  </a:lnTo>
                  <a:lnTo>
                    <a:pt x="29270" y="7904"/>
                  </a:lnTo>
                  <a:lnTo>
                    <a:pt x="29488" y="7604"/>
                  </a:lnTo>
                  <a:lnTo>
                    <a:pt x="29706" y="7304"/>
                  </a:lnTo>
                  <a:lnTo>
                    <a:pt x="29897" y="6950"/>
                  </a:lnTo>
                  <a:lnTo>
                    <a:pt x="30061" y="6595"/>
                  </a:lnTo>
                  <a:lnTo>
                    <a:pt x="30061" y="6595"/>
                  </a:lnTo>
                  <a:lnTo>
                    <a:pt x="30088" y="6486"/>
                  </a:lnTo>
                  <a:lnTo>
                    <a:pt x="30061" y="6405"/>
                  </a:lnTo>
                  <a:lnTo>
                    <a:pt x="30061" y="6405"/>
                  </a:lnTo>
                  <a:lnTo>
                    <a:pt x="30933" y="6296"/>
                  </a:lnTo>
                  <a:lnTo>
                    <a:pt x="31805" y="6132"/>
                  </a:lnTo>
                  <a:lnTo>
                    <a:pt x="32677" y="5941"/>
                  </a:lnTo>
                  <a:lnTo>
                    <a:pt x="33549" y="5696"/>
                  </a:lnTo>
                  <a:lnTo>
                    <a:pt x="33549" y="5696"/>
                  </a:lnTo>
                  <a:lnTo>
                    <a:pt x="34067" y="5533"/>
                  </a:lnTo>
                  <a:lnTo>
                    <a:pt x="34612" y="5342"/>
                  </a:lnTo>
                  <a:lnTo>
                    <a:pt x="35130" y="5124"/>
                  </a:lnTo>
                  <a:lnTo>
                    <a:pt x="35647" y="4878"/>
                  </a:lnTo>
                  <a:lnTo>
                    <a:pt x="36138" y="4633"/>
                  </a:lnTo>
                  <a:lnTo>
                    <a:pt x="36629" y="4361"/>
                  </a:lnTo>
                  <a:lnTo>
                    <a:pt x="37092" y="4088"/>
                  </a:lnTo>
                  <a:lnTo>
                    <a:pt x="37555" y="3788"/>
                  </a:lnTo>
                  <a:lnTo>
                    <a:pt x="38019" y="3489"/>
                  </a:lnTo>
                  <a:lnTo>
                    <a:pt x="38455" y="3162"/>
                  </a:lnTo>
                  <a:lnTo>
                    <a:pt x="38863" y="2807"/>
                  </a:lnTo>
                  <a:lnTo>
                    <a:pt x="39272" y="2453"/>
                  </a:lnTo>
                  <a:lnTo>
                    <a:pt x="39654" y="2071"/>
                  </a:lnTo>
                  <a:lnTo>
                    <a:pt x="40035" y="1690"/>
                  </a:lnTo>
                  <a:lnTo>
                    <a:pt x="40417" y="1308"/>
                  </a:lnTo>
                  <a:lnTo>
                    <a:pt x="40744" y="900"/>
                  </a:lnTo>
                  <a:lnTo>
                    <a:pt x="40744" y="900"/>
                  </a:lnTo>
                  <a:lnTo>
                    <a:pt x="40880" y="1199"/>
                  </a:lnTo>
                  <a:lnTo>
                    <a:pt x="41044" y="1499"/>
                  </a:lnTo>
                  <a:lnTo>
                    <a:pt x="41234" y="1799"/>
                  </a:lnTo>
                  <a:lnTo>
                    <a:pt x="41425" y="2044"/>
                  </a:lnTo>
                  <a:lnTo>
                    <a:pt x="41643" y="2289"/>
                  </a:lnTo>
                  <a:lnTo>
                    <a:pt x="41861" y="2535"/>
                  </a:lnTo>
                  <a:lnTo>
                    <a:pt x="42106" y="2725"/>
                  </a:lnTo>
                  <a:lnTo>
                    <a:pt x="42379" y="2916"/>
                  </a:lnTo>
                  <a:lnTo>
                    <a:pt x="42624" y="3107"/>
                  </a:lnTo>
                  <a:lnTo>
                    <a:pt x="42924" y="3243"/>
                  </a:lnTo>
                  <a:lnTo>
                    <a:pt x="43197" y="3380"/>
                  </a:lnTo>
                  <a:lnTo>
                    <a:pt x="43496" y="3516"/>
                  </a:lnTo>
                  <a:lnTo>
                    <a:pt x="43796" y="3598"/>
                  </a:lnTo>
                  <a:lnTo>
                    <a:pt x="44123" y="3679"/>
                  </a:lnTo>
                  <a:lnTo>
                    <a:pt x="44423" y="3734"/>
                  </a:lnTo>
                  <a:lnTo>
                    <a:pt x="44723" y="3761"/>
                  </a:lnTo>
                  <a:lnTo>
                    <a:pt x="45050" y="3788"/>
                  </a:lnTo>
                  <a:lnTo>
                    <a:pt x="45350" y="3788"/>
                  </a:lnTo>
                  <a:lnTo>
                    <a:pt x="45677" y="3761"/>
                  </a:lnTo>
                  <a:lnTo>
                    <a:pt x="45976" y="3707"/>
                  </a:lnTo>
                  <a:lnTo>
                    <a:pt x="46276" y="3625"/>
                  </a:lnTo>
                  <a:lnTo>
                    <a:pt x="46576" y="3543"/>
                  </a:lnTo>
                  <a:lnTo>
                    <a:pt x="46876" y="3434"/>
                  </a:lnTo>
                  <a:lnTo>
                    <a:pt x="47148" y="3298"/>
                  </a:lnTo>
                  <a:lnTo>
                    <a:pt x="47421" y="3134"/>
                  </a:lnTo>
                  <a:lnTo>
                    <a:pt x="47666" y="2971"/>
                  </a:lnTo>
                  <a:lnTo>
                    <a:pt x="47911" y="2753"/>
                  </a:lnTo>
                  <a:lnTo>
                    <a:pt x="48129" y="2535"/>
                  </a:lnTo>
                  <a:lnTo>
                    <a:pt x="48347" y="2289"/>
                  </a:lnTo>
                  <a:lnTo>
                    <a:pt x="48538" y="2017"/>
                  </a:lnTo>
                  <a:lnTo>
                    <a:pt x="48702" y="1717"/>
                  </a:lnTo>
                  <a:lnTo>
                    <a:pt x="48865" y="1390"/>
                  </a:lnTo>
                  <a:lnTo>
                    <a:pt x="48865" y="1390"/>
                  </a:lnTo>
                  <a:lnTo>
                    <a:pt x="49519" y="1635"/>
                  </a:lnTo>
                  <a:lnTo>
                    <a:pt x="50201" y="1881"/>
                  </a:lnTo>
                  <a:lnTo>
                    <a:pt x="50882" y="2071"/>
                  </a:lnTo>
                  <a:lnTo>
                    <a:pt x="51563" y="2262"/>
                  </a:lnTo>
                  <a:lnTo>
                    <a:pt x="52272" y="2426"/>
                  </a:lnTo>
                  <a:lnTo>
                    <a:pt x="52953" y="2589"/>
                  </a:lnTo>
                  <a:lnTo>
                    <a:pt x="53662" y="2698"/>
                  </a:lnTo>
                  <a:lnTo>
                    <a:pt x="54370" y="2807"/>
                  </a:lnTo>
                  <a:lnTo>
                    <a:pt x="55079" y="2889"/>
                  </a:lnTo>
                  <a:lnTo>
                    <a:pt x="55788" y="2944"/>
                  </a:lnTo>
                  <a:lnTo>
                    <a:pt x="56496" y="2971"/>
                  </a:lnTo>
                  <a:lnTo>
                    <a:pt x="57205" y="2971"/>
                  </a:lnTo>
                  <a:lnTo>
                    <a:pt x="57886" y="2971"/>
                  </a:lnTo>
                  <a:lnTo>
                    <a:pt x="58595" y="2944"/>
                  </a:lnTo>
                  <a:lnTo>
                    <a:pt x="59303" y="2889"/>
                  </a:lnTo>
                  <a:lnTo>
                    <a:pt x="59985" y="28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69"/>
            <p:cNvSpPr/>
            <p:nvPr/>
          </p:nvSpPr>
          <p:spPr>
            <a:xfrm>
              <a:off x="866528" y="6714835"/>
              <a:ext cx="66100" cy="80425"/>
            </a:xfrm>
            <a:custGeom>
              <a:avLst/>
              <a:gdLst/>
              <a:ahLst/>
              <a:cxnLst/>
              <a:rect l="l" t="t" r="r" b="b"/>
              <a:pathLst>
                <a:path w="2644" h="3217" extrusionOk="0">
                  <a:moveTo>
                    <a:pt x="736" y="0"/>
                  </a:moveTo>
                  <a:lnTo>
                    <a:pt x="655" y="28"/>
                  </a:lnTo>
                  <a:lnTo>
                    <a:pt x="573" y="82"/>
                  </a:lnTo>
                  <a:lnTo>
                    <a:pt x="355" y="300"/>
                  </a:lnTo>
                  <a:lnTo>
                    <a:pt x="191" y="573"/>
                  </a:lnTo>
                  <a:lnTo>
                    <a:pt x="82" y="845"/>
                  </a:lnTo>
                  <a:lnTo>
                    <a:pt x="28" y="1145"/>
                  </a:lnTo>
                  <a:lnTo>
                    <a:pt x="0" y="1445"/>
                  </a:lnTo>
                  <a:lnTo>
                    <a:pt x="28" y="1744"/>
                  </a:lnTo>
                  <a:lnTo>
                    <a:pt x="137" y="2044"/>
                  </a:lnTo>
                  <a:lnTo>
                    <a:pt x="273" y="2344"/>
                  </a:lnTo>
                  <a:lnTo>
                    <a:pt x="436" y="2562"/>
                  </a:lnTo>
                  <a:lnTo>
                    <a:pt x="682" y="2780"/>
                  </a:lnTo>
                  <a:lnTo>
                    <a:pt x="927" y="2944"/>
                  </a:lnTo>
                  <a:lnTo>
                    <a:pt x="1200" y="3080"/>
                  </a:lnTo>
                  <a:lnTo>
                    <a:pt x="1499" y="3162"/>
                  </a:lnTo>
                  <a:lnTo>
                    <a:pt x="1799" y="3216"/>
                  </a:lnTo>
                  <a:lnTo>
                    <a:pt x="2099" y="3189"/>
                  </a:lnTo>
                  <a:lnTo>
                    <a:pt x="2235" y="3162"/>
                  </a:lnTo>
                  <a:lnTo>
                    <a:pt x="2371" y="3107"/>
                  </a:lnTo>
                  <a:lnTo>
                    <a:pt x="2508" y="3025"/>
                  </a:lnTo>
                  <a:lnTo>
                    <a:pt x="2589" y="2916"/>
                  </a:lnTo>
                  <a:lnTo>
                    <a:pt x="2644" y="2780"/>
                  </a:lnTo>
                  <a:lnTo>
                    <a:pt x="2644" y="2644"/>
                  </a:lnTo>
                  <a:lnTo>
                    <a:pt x="2617" y="2508"/>
                  </a:lnTo>
                  <a:lnTo>
                    <a:pt x="2562" y="2399"/>
                  </a:lnTo>
                  <a:lnTo>
                    <a:pt x="2508" y="2371"/>
                  </a:lnTo>
                  <a:lnTo>
                    <a:pt x="2426" y="2344"/>
                  </a:lnTo>
                  <a:lnTo>
                    <a:pt x="2371" y="2317"/>
                  </a:lnTo>
                  <a:lnTo>
                    <a:pt x="2262" y="2344"/>
                  </a:lnTo>
                  <a:lnTo>
                    <a:pt x="1908" y="2371"/>
                  </a:lnTo>
                  <a:lnTo>
                    <a:pt x="1717" y="2344"/>
                  </a:lnTo>
                  <a:lnTo>
                    <a:pt x="1554" y="2344"/>
                  </a:lnTo>
                  <a:lnTo>
                    <a:pt x="1363" y="2290"/>
                  </a:lnTo>
                  <a:lnTo>
                    <a:pt x="1200" y="2208"/>
                  </a:lnTo>
                  <a:lnTo>
                    <a:pt x="1063" y="2126"/>
                  </a:lnTo>
                  <a:lnTo>
                    <a:pt x="927" y="1962"/>
                  </a:lnTo>
                  <a:lnTo>
                    <a:pt x="791" y="1799"/>
                  </a:lnTo>
                  <a:lnTo>
                    <a:pt x="709" y="1608"/>
                  </a:lnTo>
                  <a:lnTo>
                    <a:pt x="682" y="1390"/>
                  </a:lnTo>
                  <a:lnTo>
                    <a:pt x="682" y="1172"/>
                  </a:lnTo>
                  <a:lnTo>
                    <a:pt x="709" y="981"/>
                  </a:lnTo>
                  <a:lnTo>
                    <a:pt x="764" y="763"/>
                  </a:lnTo>
                  <a:lnTo>
                    <a:pt x="873" y="573"/>
                  </a:lnTo>
                  <a:lnTo>
                    <a:pt x="982" y="409"/>
                  </a:lnTo>
                  <a:lnTo>
                    <a:pt x="1036" y="300"/>
                  </a:lnTo>
                  <a:lnTo>
                    <a:pt x="1036" y="218"/>
                  </a:lnTo>
                  <a:lnTo>
                    <a:pt x="982" y="137"/>
                  </a:lnTo>
                  <a:lnTo>
                    <a:pt x="927" y="55"/>
                  </a:lnTo>
                  <a:lnTo>
                    <a:pt x="845" y="28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69"/>
            <p:cNvSpPr/>
            <p:nvPr/>
          </p:nvSpPr>
          <p:spPr>
            <a:xfrm>
              <a:off x="59828" y="6049160"/>
              <a:ext cx="858500" cy="262350"/>
            </a:xfrm>
            <a:custGeom>
              <a:avLst/>
              <a:gdLst/>
              <a:ahLst/>
              <a:cxnLst/>
              <a:rect l="l" t="t" r="r" b="b"/>
              <a:pathLst>
                <a:path w="34340" h="10494" extrusionOk="0">
                  <a:moveTo>
                    <a:pt x="34122" y="1"/>
                  </a:moveTo>
                  <a:lnTo>
                    <a:pt x="31560" y="219"/>
                  </a:lnTo>
                  <a:lnTo>
                    <a:pt x="28971" y="410"/>
                  </a:lnTo>
                  <a:lnTo>
                    <a:pt x="26382" y="573"/>
                  </a:lnTo>
                  <a:lnTo>
                    <a:pt x="23793" y="709"/>
                  </a:lnTo>
                  <a:lnTo>
                    <a:pt x="21204" y="818"/>
                  </a:lnTo>
                  <a:lnTo>
                    <a:pt x="18642" y="927"/>
                  </a:lnTo>
                  <a:lnTo>
                    <a:pt x="16053" y="982"/>
                  </a:lnTo>
                  <a:lnTo>
                    <a:pt x="13464" y="1036"/>
                  </a:lnTo>
                  <a:lnTo>
                    <a:pt x="10793" y="1064"/>
                  </a:lnTo>
                  <a:lnTo>
                    <a:pt x="8095" y="1064"/>
                  </a:lnTo>
                  <a:lnTo>
                    <a:pt x="5397" y="1036"/>
                  </a:lnTo>
                  <a:lnTo>
                    <a:pt x="2671" y="955"/>
                  </a:lnTo>
                  <a:lnTo>
                    <a:pt x="2590" y="1227"/>
                  </a:lnTo>
                  <a:lnTo>
                    <a:pt x="2481" y="1473"/>
                  </a:lnTo>
                  <a:lnTo>
                    <a:pt x="2372" y="1718"/>
                  </a:lnTo>
                  <a:lnTo>
                    <a:pt x="2235" y="1936"/>
                  </a:lnTo>
                  <a:lnTo>
                    <a:pt x="1963" y="2372"/>
                  </a:lnTo>
                  <a:lnTo>
                    <a:pt x="1636" y="2726"/>
                  </a:lnTo>
                  <a:lnTo>
                    <a:pt x="1282" y="3080"/>
                  </a:lnTo>
                  <a:lnTo>
                    <a:pt x="873" y="3353"/>
                  </a:lnTo>
                  <a:lnTo>
                    <a:pt x="464" y="3571"/>
                  </a:lnTo>
                  <a:lnTo>
                    <a:pt x="1" y="3762"/>
                  </a:lnTo>
                  <a:lnTo>
                    <a:pt x="110" y="4062"/>
                  </a:lnTo>
                  <a:lnTo>
                    <a:pt x="219" y="4334"/>
                  </a:lnTo>
                  <a:lnTo>
                    <a:pt x="355" y="4607"/>
                  </a:lnTo>
                  <a:lnTo>
                    <a:pt x="518" y="4852"/>
                  </a:lnTo>
                  <a:lnTo>
                    <a:pt x="709" y="5070"/>
                  </a:lnTo>
                  <a:lnTo>
                    <a:pt x="955" y="5261"/>
                  </a:lnTo>
                  <a:lnTo>
                    <a:pt x="1227" y="5424"/>
                  </a:lnTo>
                  <a:lnTo>
                    <a:pt x="1527" y="5533"/>
                  </a:lnTo>
                  <a:lnTo>
                    <a:pt x="1854" y="5615"/>
                  </a:lnTo>
                  <a:lnTo>
                    <a:pt x="2181" y="5615"/>
                  </a:lnTo>
                  <a:lnTo>
                    <a:pt x="2508" y="5588"/>
                  </a:lnTo>
                  <a:lnTo>
                    <a:pt x="2808" y="5506"/>
                  </a:lnTo>
                  <a:lnTo>
                    <a:pt x="3108" y="5397"/>
                  </a:lnTo>
                  <a:lnTo>
                    <a:pt x="3407" y="5261"/>
                  </a:lnTo>
                  <a:lnTo>
                    <a:pt x="3980" y="4906"/>
                  </a:lnTo>
                  <a:lnTo>
                    <a:pt x="4034" y="4879"/>
                  </a:lnTo>
                  <a:lnTo>
                    <a:pt x="4252" y="4879"/>
                  </a:lnTo>
                  <a:lnTo>
                    <a:pt x="4334" y="4934"/>
                  </a:lnTo>
                  <a:lnTo>
                    <a:pt x="4416" y="4988"/>
                  </a:lnTo>
                  <a:lnTo>
                    <a:pt x="4470" y="5070"/>
                  </a:lnTo>
                  <a:lnTo>
                    <a:pt x="4497" y="5206"/>
                  </a:lnTo>
                  <a:lnTo>
                    <a:pt x="4497" y="5533"/>
                  </a:lnTo>
                  <a:lnTo>
                    <a:pt x="4525" y="5833"/>
                  </a:lnTo>
                  <a:lnTo>
                    <a:pt x="4552" y="6133"/>
                  </a:lnTo>
                  <a:lnTo>
                    <a:pt x="4606" y="6405"/>
                  </a:lnTo>
                  <a:lnTo>
                    <a:pt x="4688" y="6678"/>
                  </a:lnTo>
                  <a:lnTo>
                    <a:pt x="4770" y="6950"/>
                  </a:lnTo>
                  <a:lnTo>
                    <a:pt x="4852" y="7196"/>
                  </a:lnTo>
                  <a:lnTo>
                    <a:pt x="4961" y="7441"/>
                  </a:lnTo>
                  <a:lnTo>
                    <a:pt x="5233" y="7932"/>
                  </a:lnTo>
                  <a:lnTo>
                    <a:pt x="5533" y="8340"/>
                  </a:lnTo>
                  <a:lnTo>
                    <a:pt x="5887" y="8722"/>
                  </a:lnTo>
                  <a:lnTo>
                    <a:pt x="6296" y="9076"/>
                  </a:lnTo>
                  <a:lnTo>
                    <a:pt x="6732" y="9403"/>
                  </a:lnTo>
                  <a:lnTo>
                    <a:pt x="7196" y="9676"/>
                  </a:lnTo>
                  <a:lnTo>
                    <a:pt x="7686" y="9894"/>
                  </a:lnTo>
                  <a:lnTo>
                    <a:pt x="8204" y="10112"/>
                  </a:lnTo>
                  <a:lnTo>
                    <a:pt x="8749" y="10248"/>
                  </a:lnTo>
                  <a:lnTo>
                    <a:pt x="9321" y="10384"/>
                  </a:lnTo>
                  <a:lnTo>
                    <a:pt x="9866" y="10439"/>
                  </a:lnTo>
                  <a:lnTo>
                    <a:pt x="10439" y="10493"/>
                  </a:lnTo>
                  <a:lnTo>
                    <a:pt x="11038" y="10493"/>
                  </a:lnTo>
                  <a:lnTo>
                    <a:pt x="11611" y="10439"/>
                  </a:lnTo>
                  <a:lnTo>
                    <a:pt x="12156" y="10384"/>
                  </a:lnTo>
                  <a:lnTo>
                    <a:pt x="12728" y="10248"/>
                  </a:lnTo>
                  <a:lnTo>
                    <a:pt x="13273" y="10085"/>
                  </a:lnTo>
                  <a:lnTo>
                    <a:pt x="13791" y="9894"/>
                  </a:lnTo>
                  <a:lnTo>
                    <a:pt x="14281" y="9648"/>
                  </a:lnTo>
                  <a:lnTo>
                    <a:pt x="14772" y="9376"/>
                  </a:lnTo>
                  <a:lnTo>
                    <a:pt x="15208" y="9076"/>
                  </a:lnTo>
                  <a:lnTo>
                    <a:pt x="15617" y="8722"/>
                  </a:lnTo>
                  <a:lnTo>
                    <a:pt x="15971" y="8313"/>
                  </a:lnTo>
                  <a:lnTo>
                    <a:pt x="16298" y="7877"/>
                  </a:lnTo>
                  <a:lnTo>
                    <a:pt x="16571" y="7386"/>
                  </a:lnTo>
                  <a:lnTo>
                    <a:pt x="16680" y="7141"/>
                  </a:lnTo>
                  <a:lnTo>
                    <a:pt x="16789" y="6869"/>
                  </a:lnTo>
                  <a:lnTo>
                    <a:pt x="16870" y="6596"/>
                  </a:lnTo>
                  <a:lnTo>
                    <a:pt x="16925" y="6324"/>
                  </a:lnTo>
                  <a:lnTo>
                    <a:pt x="16979" y="6024"/>
                  </a:lnTo>
                  <a:lnTo>
                    <a:pt x="17034" y="5724"/>
                  </a:lnTo>
                  <a:lnTo>
                    <a:pt x="17061" y="5615"/>
                  </a:lnTo>
                  <a:lnTo>
                    <a:pt x="17088" y="5506"/>
                  </a:lnTo>
                  <a:lnTo>
                    <a:pt x="17143" y="5452"/>
                  </a:lnTo>
                  <a:lnTo>
                    <a:pt x="17225" y="5370"/>
                  </a:lnTo>
                  <a:lnTo>
                    <a:pt x="17361" y="5288"/>
                  </a:lnTo>
                  <a:lnTo>
                    <a:pt x="17552" y="5261"/>
                  </a:lnTo>
                  <a:lnTo>
                    <a:pt x="17715" y="5288"/>
                  </a:lnTo>
                  <a:lnTo>
                    <a:pt x="17797" y="5315"/>
                  </a:lnTo>
                  <a:lnTo>
                    <a:pt x="17852" y="5370"/>
                  </a:lnTo>
                  <a:lnTo>
                    <a:pt x="17906" y="5424"/>
                  </a:lnTo>
                  <a:lnTo>
                    <a:pt x="17961" y="5506"/>
                  </a:lnTo>
                  <a:lnTo>
                    <a:pt x="17988" y="5615"/>
                  </a:lnTo>
                  <a:lnTo>
                    <a:pt x="17988" y="5724"/>
                  </a:lnTo>
                  <a:lnTo>
                    <a:pt x="17961" y="5942"/>
                  </a:lnTo>
                  <a:lnTo>
                    <a:pt x="18260" y="6106"/>
                  </a:lnTo>
                  <a:lnTo>
                    <a:pt x="18560" y="6269"/>
                  </a:lnTo>
                  <a:lnTo>
                    <a:pt x="18887" y="6405"/>
                  </a:lnTo>
                  <a:lnTo>
                    <a:pt x="19214" y="6542"/>
                  </a:lnTo>
                  <a:lnTo>
                    <a:pt x="19568" y="6651"/>
                  </a:lnTo>
                  <a:lnTo>
                    <a:pt x="19923" y="6760"/>
                  </a:lnTo>
                  <a:lnTo>
                    <a:pt x="20631" y="6896"/>
                  </a:lnTo>
                  <a:lnTo>
                    <a:pt x="20986" y="6950"/>
                  </a:lnTo>
                  <a:lnTo>
                    <a:pt x="21340" y="6978"/>
                  </a:lnTo>
                  <a:lnTo>
                    <a:pt x="21721" y="7005"/>
                  </a:lnTo>
                  <a:lnTo>
                    <a:pt x="22076" y="7005"/>
                  </a:lnTo>
                  <a:lnTo>
                    <a:pt x="22430" y="6978"/>
                  </a:lnTo>
                  <a:lnTo>
                    <a:pt x="22784" y="6950"/>
                  </a:lnTo>
                  <a:lnTo>
                    <a:pt x="23111" y="6896"/>
                  </a:lnTo>
                  <a:lnTo>
                    <a:pt x="23466" y="6814"/>
                  </a:lnTo>
                  <a:lnTo>
                    <a:pt x="23793" y="6705"/>
                  </a:lnTo>
                  <a:lnTo>
                    <a:pt x="24092" y="6596"/>
                  </a:lnTo>
                  <a:lnTo>
                    <a:pt x="24392" y="6460"/>
                  </a:lnTo>
                  <a:lnTo>
                    <a:pt x="24692" y="6324"/>
                  </a:lnTo>
                  <a:lnTo>
                    <a:pt x="24937" y="6133"/>
                  </a:lnTo>
                  <a:lnTo>
                    <a:pt x="25210" y="5942"/>
                  </a:lnTo>
                  <a:lnTo>
                    <a:pt x="25428" y="5724"/>
                  </a:lnTo>
                  <a:lnTo>
                    <a:pt x="25646" y="5479"/>
                  </a:lnTo>
                  <a:lnTo>
                    <a:pt x="25809" y="5233"/>
                  </a:lnTo>
                  <a:lnTo>
                    <a:pt x="25973" y="4934"/>
                  </a:lnTo>
                  <a:lnTo>
                    <a:pt x="26109" y="4634"/>
                  </a:lnTo>
                  <a:lnTo>
                    <a:pt x="26218" y="4280"/>
                  </a:lnTo>
                  <a:lnTo>
                    <a:pt x="26300" y="3925"/>
                  </a:lnTo>
                  <a:lnTo>
                    <a:pt x="26354" y="3544"/>
                  </a:lnTo>
                  <a:lnTo>
                    <a:pt x="26354" y="3135"/>
                  </a:lnTo>
                  <a:lnTo>
                    <a:pt x="26327" y="2699"/>
                  </a:lnTo>
                  <a:lnTo>
                    <a:pt x="26327" y="2590"/>
                  </a:lnTo>
                  <a:lnTo>
                    <a:pt x="26382" y="2481"/>
                  </a:lnTo>
                  <a:lnTo>
                    <a:pt x="26436" y="2426"/>
                  </a:lnTo>
                  <a:lnTo>
                    <a:pt x="26491" y="2372"/>
                  </a:lnTo>
                  <a:lnTo>
                    <a:pt x="26600" y="2345"/>
                  </a:lnTo>
                  <a:lnTo>
                    <a:pt x="26682" y="2317"/>
                  </a:lnTo>
                  <a:lnTo>
                    <a:pt x="26791" y="2345"/>
                  </a:lnTo>
                  <a:lnTo>
                    <a:pt x="26872" y="2372"/>
                  </a:lnTo>
                  <a:lnTo>
                    <a:pt x="26981" y="2345"/>
                  </a:lnTo>
                  <a:lnTo>
                    <a:pt x="27063" y="2317"/>
                  </a:lnTo>
                  <a:lnTo>
                    <a:pt x="27145" y="2345"/>
                  </a:lnTo>
                  <a:lnTo>
                    <a:pt x="27254" y="2399"/>
                  </a:lnTo>
                  <a:lnTo>
                    <a:pt x="27472" y="2563"/>
                  </a:lnTo>
                  <a:lnTo>
                    <a:pt x="27690" y="2699"/>
                  </a:lnTo>
                  <a:lnTo>
                    <a:pt x="27935" y="2808"/>
                  </a:lnTo>
                  <a:lnTo>
                    <a:pt x="28180" y="2917"/>
                  </a:lnTo>
                  <a:lnTo>
                    <a:pt x="28453" y="3026"/>
                  </a:lnTo>
                  <a:lnTo>
                    <a:pt x="28726" y="3108"/>
                  </a:lnTo>
                  <a:lnTo>
                    <a:pt x="29325" y="3217"/>
                  </a:lnTo>
                  <a:lnTo>
                    <a:pt x="29897" y="3271"/>
                  </a:lnTo>
                  <a:lnTo>
                    <a:pt x="30524" y="3271"/>
                  </a:lnTo>
                  <a:lnTo>
                    <a:pt x="31124" y="3217"/>
                  </a:lnTo>
                  <a:lnTo>
                    <a:pt x="31696" y="3080"/>
                  </a:lnTo>
                  <a:lnTo>
                    <a:pt x="31996" y="2999"/>
                  </a:lnTo>
                  <a:lnTo>
                    <a:pt x="32268" y="2917"/>
                  </a:lnTo>
                  <a:lnTo>
                    <a:pt x="32514" y="2808"/>
                  </a:lnTo>
                  <a:lnTo>
                    <a:pt x="32786" y="2672"/>
                  </a:lnTo>
                  <a:lnTo>
                    <a:pt x="33032" y="2535"/>
                  </a:lnTo>
                  <a:lnTo>
                    <a:pt x="33250" y="2372"/>
                  </a:lnTo>
                  <a:lnTo>
                    <a:pt x="33440" y="2208"/>
                  </a:lnTo>
                  <a:lnTo>
                    <a:pt x="33631" y="2018"/>
                  </a:lnTo>
                  <a:lnTo>
                    <a:pt x="33822" y="1800"/>
                  </a:lnTo>
                  <a:lnTo>
                    <a:pt x="33958" y="1609"/>
                  </a:lnTo>
                  <a:lnTo>
                    <a:pt x="34094" y="1364"/>
                  </a:lnTo>
                  <a:lnTo>
                    <a:pt x="34203" y="1118"/>
                  </a:lnTo>
                  <a:lnTo>
                    <a:pt x="34258" y="846"/>
                  </a:lnTo>
                  <a:lnTo>
                    <a:pt x="34312" y="573"/>
                  </a:lnTo>
                  <a:lnTo>
                    <a:pt x="34340" y="301"/>
                  </a:lnTo>
                  <a:lnTo>
                    <a:pt x="34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69"/>
            <p:cNvSpPr/>
            <p:nvPr/>
          </p:nvSpPr>
          <p:spPr>
            <a:xfrm>
              <a:off x="59828" y="6049160"/>
              <a:ext cx="858500" cy="262350"/>
            </a:xfrm>
            <a:custGeom>
              <a:avLst/>
              <a:gdLst/>
              <a:ahLst/>
              <a:cxnLst/>
              <a:rect l="l" t="t" r="r" b="b"/>
              <a:pathLst>
                <a:path w="34340" h="10494" fill="none" extrusionOk="0">
                  <a:moveTo>
                    <a:pt x="34340" y="1"/>
                  </a:moveTo>
                  <a:lnTo>
                    <a:pt x="34340" y="1"/>
                  </a:lnTo>
                  <a:lnTo>
                    <a:pt x="34340" y="301"/>
                  </a:lnTo>
                  <a:lnTo>
                    <a:pt x="34312" y="573"/>
                  </a:lnTo>
                  <a:lnTo>
                    <a:pt x="34258" y="846"/>
                  </a:lnTo>
                  <a:lnTo>
                    <a:pt x="34203" y="1118"/>
                  </a:lnTo>
                  <a:lnTo>
                    <a:pt x="34094" y="1364"/>
                  </a:lnTo>
                  <a:lnTo>
                    <a:pt x="33958" y="1609"/>
                  </a:lnTo>
                  <a:lnTo>
                    <a:pt x="33822" y="1800"/>
                  </a:lnTo>
                  <a:lnTo>
                    <a:pt x="33631" y="2018"/>
                  </a:lnTo>
                  <a:lnTo>
                    <a:pt x="33440" y="2208"/>
                  </a:lnTo>
                  <a:lnTo>
                    <a:pt x="33250" y="2372"/>
                  </a:lnTo>
                  <a:lnTo>
                    <a:pt x="33032" y="2535"/>
                  </a:lnTo>
                  <a:lnTo>
                    <a:pt x="32786" y="2672"/>
                  </a:lnTo>
                  <a:lnTo>
                    <a:pt x="32514" y="2808"/>
                  </a:lnTo>
                  <a:lnTo>
                    <a:pt x="32268" y="2917"/>
                  </a:lnTo>
                  <a:lnTo>
                    <a:pt x="31996" y="2999"/>
                  </a:lnTo>
                  <a:lnTo>
                    <a:pt x="31696" y="3080"/>
                  </a:lnTo>
                  <a:lnTo>
                    <a:pt x="31124" y="3217"/>
                  </a:lnTo>
                  <a:lnTo>
                    <a:pt x="30524" y="3271"/>
                  </a:lnTo>
                  <a:lnTo>
                    <a:pt x="29897" y="3271"/>
                  </a:lnTo>
                  <a:lnTo>
                    <a:pt x="29325" y="3217"/>
                  </a:lnTo>
                  <a:lnTo>
                    <a:pt x="28726" y="3108"/>
                  </a:lnTo>
                  <a:lnTo>
                    <a:pt x="28453" y="3026"/>
                  </a:lnTo>
                  <a:lnTo>
                    <a:pt x="28180" y="2917"/>
                  </a:lnTo>
                  <a:lnTo>
                    <a:pt x="27935" y="2808"/>
                  </a:lnTo>
                  <a:lnTo>
                    <a:pt x="27690" y="2699"/>
                  </a:lnTo>
                  <a:lnTo>
                    <a:pt x="27472" y="2563"/>
                  </a:lnTo>
                  <a:lnTo>
                    <a:pt x="27254" y="2399"/>
                  </a:lnTo>
                  <a:lnTo>
                    <a:pt x="27254" y="2399"/>
                  </a:lnTo>
                  <a:lnTo>
                    <a:pt x="27145" y="2345"/>
                  </a:lnTo>
                  <a:lnTo>
                    <a:pt x="27063" y="2317"/>
                  </a:lnTo>
                  <a:lnTo>
                    <a:pt x="26981" y="2345"/>
                  </a:lnTo>
                  <a:lnTo>
                    <a:pt x="26872" y="2372"/>
                  </a:lnTo>
                  <a:lnTo>
                    <a:pt x="26872" y="2372"/>
                  </a:lnTo>
                  <a:lnTo>
                    <a:pt x="26791" y="2345"/>
                  </a:lnTo>
                  <a:lnTo>
                    <a:pt x="26682" y="2317"/>
                  </a:lnTo>
                  <a:lnTo>
                    <a:pt x="26600" y="2345"/>
                  </a:lnTo>
                  <a:lnTo>
                    <a:pt x="26491" y="2372"/>
                  </a:lnTo>
                  <a:lnTo>
                    <a:pt x="26436" y="2426"/>
                  </a:lnTo>
                  <a:lnTo>
                    <a:pt x="26382" y="2481"/>
                  </a:lnTo>
                  <a:lnTo>
                    <a:pt x="26327" y="2590"/>
                  </a:lnTo>
                  <a:lnTo>
                    <a:pt x="26327" y="2699"/>
                  </a:lnTo>
                  <a:lnTo>
                    <a:pt x="26327" y="2699"/>
                  </a:lnTo>
                  <a:lnTo>
                    <a:pt x="26354" y="3135"/>
                  </a:lnTo>
                  <a:lnTo>
                    <a:pt x="26354" y="3544"/>
                  </a:lnTo>
                  <a:lnTo>
                    <a:pt x="26300" y="3925"/>
                  </a:lnTo>
                  <a:lnTo>
                    <a:pt x="26218" y="4280"/>
                  </a:lnTo>
                  <a:lnTo>
                    <a:pt x="26109" y="4634"/>
                  </a:lnTo>
                  <a:lnTo>
                    <a:pt x="25973" y="4934"/>
                  </a:lnTo>
                  <a:lnTo>
                    <a:pt x="25809" y="5233"/>
                  </a:lnTo>
                  <a:lnTo>
                    <a:pt x="25646" y="5479"/>
                  </a:lnTo>
                  <a:lnTo>
                    <a:pt x="25428" y="5724"/>
                  </a:lnTo>
                  <a:lnTo>
                    <a:pt x="25210" y="5942"/>
                  </a:lnTo>
                  <a:lnTo>
                    <a:pt x="24937" y="6133"/>
                  </a:lnTo>
                  <a:lnTo>
                    <a:pt x="24692" y="6324"/>
                  </a:lnTo>
                  <a:lnTo>
                    <a:pt x="24392" y="6460"/>
                  </a:lnTo>
                  <a:lnTo>
                    <a:pt x="24092" y="6596"/>
                  </a:lnTo>
                  <a:lnTo>
                    <a:pt x="23793" y="6705"/>
                  </a:lnTo>
                  <a:lnTo>
                    <a:pt x="23466" y="6814"/>
                  </a:lnTo>
                  <a:lnTo>
                    <a:pt x="23111" y="6896"/>
                  </a:lnTo>
                  <a:lnTo>
                    <a:pt x="22784" y="6950"/>
                  </a:lnTo>
                  <a:lnTo>
                    <a:pt x="22430" y="6978"/>
                  </a:lnTo>
                  <a:lnTo>
                    <a:pt x="22076" y="7005"/>
                  </a:lnTo>
                  <a:lnTo>
                    <a:pt x="21721" y="7005"/>
                  </a:lnTo>
                  <a:lnTo>
                    <a:pt x="21340" y="6978"/>
                  </a:lnTo>
                  <a:lnTo>
                    <a:pt x="20986" y="6950"/>
                  </a:lnTo>
                  <a:lnTo>
                    <a:pt x="20631" y="6896"/>
                  </a:lnTo>
                  <a:lnTo>
                    <a:pt x="19923" y="6760"/>
                  </a:lnTo>
                  <a:lnTo>
                    <a:pt x="19568" y="6651"/>
                  </a:lnTo>
                  <a:lnTo>
                    <a:pt x="19214" y="6542"/>
                  </a:lnTo>
                  <a:lnTo>
                    <a:pt x="18887" y="6405"/>
                  </a:lnTo>
                  <a:lnTo>
                    <a:pt x="18560" y="6269"/>
                  </a:lnTo>
                  <a:lnTo>
                    <a:pt x="18260" y="6106"/>
                  </a:lnTo>
                  <a:lnTo>
                    <a:pt x="17961" y="5942"/>
                  </a:lnTo>
                  <a:lnTo>
                    <a:pt x="17961" y="5942"/>
                  </a:lnTo>
                  <a:lnTo>
                    <a:pt x="17988" y="5724"/>
                  </a:lnTo>
                  <a:lnTo>
                    <a:pt x="17988" y="5724"/>
                  </a:lnTo>
                  <a:lnTo>
                    <a:pt x="17988" y="5615"/>
                  </a:lnTo>
                  <a:lnTo>
                    <a:pt x="17961" y="5506"/>
                  </a:lnTo>
                  <a:lnTo>
                    <a:pt x="17906" y="5424"/>
                  </a:lnTo>
                  <a:lnTo>
                    <a:pt x="17852" y="5370"/>
                  </a:lnTo>
                  <a:lnTo>
                    <a:pt x="17797" y="5315"/>
                  </a:lnTo>
                  <a:lnTo>
                    <a:pt x="17715" y="5288"/>
                  </a:lnTo>
                  <a:lnTo>
                    <a:pt x="17552" y="5261"/>
                  </a:lnTo>
                  <a:lnTo>
                    <a:pt x="17361" y="5288"/>
                  </a:lnTo>
                  <a:lnTo>
                    <a:pt x="17225" y="5370"/>
                  </a:lnTo>
                  <a:lnTo>
                    <a:pt x="17143" y="5452"/>
                  </a:lnTo>
                  <a:lnTo>
                    <a:pt x="17088" y="5506"/>
                  </a:lnTo>
                  <a:lnTo>
                    <a:pt x="17061" y="5615"/>
                  </a:lnTo>
                  <a:lnTo>
                    <a:pt x="17034" y="5724"/>
                  </a:lnTo>
                  <a:lnTo>
                    <a:pt x="17034" y="5724"/>
                  </a:lnTo>
                  <a:lnTo>
                    <a:pt x="16979" y="6024"/>
                  </a:lnTo>
                  <a:lnTo>
                    <a:pt x="16925" y="6324"/>
                  </a:lnTo>
                  <a:lnTo>
                    <a:pt x="16870" y="6596"/>
                  </a:lnTo>
                  <a:lnTo>
                    <a:pt x="16789" y="6869"/>
                  </a:lnTo>
                  <a:lnTo>
                    <a:pt x="16680" y="7141"/>
                  </a:lnTo>
                  <a:lnTo>
                    <a:pt x="16571" y="7386"/>
                  </a:lnTo>
                  <a:lnTo>
                    <a:pt x="16298" y="7877"/>
                  </a:lnTo>
                  <a:lnTo>
                    <a:pt x="15971" y="8313"/>
                  </a:lnTo>
                  <a:lnTo>
                    <a:pt x="15617" y="8722"/>
                  </a:lnTo>
                  <a:lnTo>
                    <a:pt x="15208" y="9076"/>
                  </a:lnTo>
                  <a:lnTo>
                    <a:pt x="14772" y="9376"/>
                  </a:lnTo>
                  <a:lnTo>
                    <a:pt x="14281" y="9648"/>
                  </a:lnTo>
                  <a:lnTo>
                    <a:pt x="13791" y="9894"/>
                  </a:lnTo>
                  <a:lnTo>
                    <a:pt x="13273" y="10085"/>
                  </a:lnTo>
                  <a:lnTo>
                    <a:pt x="12728" y="10248"/>
                  </a:lnTo>
                  <a:lnTo>
                    <a:pt x="12156" y="10384"/>
                  </a:lnTo>
                  <a:lnTo>
                    <a:pt x="11611" y="10439"/>
                  </a:lnTo>
                  <a:lnTo>
                    <a:pt x="11038" y="10493"/>
                  </a:lnTo>
                  <a:lnTo>
                    <a:pt x="10439" y="10493"/>
                  </a:lnTo>
                  <a:lnTo>
                    <a:pt x="9866" y="10439"/>
                  </a:lnTo>
                  <a:lnTo>
                    <a:pt x="9321" y="10384"/>
                  </a:lnTo>
                  <a:lnTo>
                    <a:pt x="8749" y="10248"/>
                  </a:lnTo>
                  <a:lnTo>
                    <a:pt x="8204" y="10112"/>
                  </a:lnTo>
                  <a:lnTo>
                    <a:pt x="7686" y="9894"/>
                  </a:lnTo>
                  <a:lnTo>
                    <a:pt x="7196" y="9676"/>
                  </a:lnTo>
                  <a:lnTo>
                    <a:pt x="6732" y="9403"/>
                  </a:lnTo>
                  <a:lnTo>
                    <a:pt x="6296" y="9076"/>
                  </a:lnTo>
                  <a:lnTo>
                    <a:pt x="5887" y="8722"/>
                  </a:lnTo>
                  <a:lnTo>
                    <a:pt x="5533" y="8340"/>
                  </a:lnTo>
                  <a:lnTo>
                    <a:pt x="5233" y="7932"/>
                  </a:lnTo>
                  <a:lnTo>
                    <a:pt x="4961" y="7441"/>
                  </a:lnTo>
                  <a:lnTo>
                    <a:pt x="4852" y="7196"/>
                  </a:lnTo>
                  <a:lnTo>
                    <a:pt x="4770" y="6950"/>
                  </a:lnTo>
                  <a:lnTo>
                    <a:pt x="4688" y="6678"/>
                  </a:lnTo>
                  <a:lnTo>
                    <a:pt x="4606" y="6405"/>
                  </a:lnTo>
                  <a:lnTo>
                    <a:pt x="4552" y="6133"/>
                  </a:lnTo>
                  <a:lnTo>
                    <a:pt x="4525" y="5833"/>
                  </a:lnTo>
                  <a:lnTo>
                    <a:pt x="4497" y="5533"/>
                  </a:lnTo>
                  <a:lnTo>
                    <a:pt x="4497" y="5206"/>
                  </a:lnTo>
                  <a:lnTo>
                    <a:pt x="4497" y="5206"/>
                  </a:lnTo>
                  <a:lnTo>
                    <a:pt x="4470" y="5070"/>
                  </a:lnTo>
                  <a:lnTo>
                    <a:pt x="4416" y="4988"/>
                  </a:lnTo>
                  <a:lnTo>
                    <a:pt x="4334" y="4934"/>
                  </a:lnTo>
                  <a:lnTo>
                    <a:pt x="4252" y="4879"/>
                  </a:lnTo>
                  <a:lnTo>
                    <a:pt x="4252" y="4879"/>
                  </a:lnTo>
                  <a:lnTo>
                    <a:pt x="4116" y="4879"/>
                  </a:lnTo>
                  <a:lnTo>
                    <a:pt x="4034" y="4879"/>
                  </a:lnTo>
                  <a:lnTo>
                    <a:pt x="3980" y="4906"/>
                  </a:lnTo>
                  <a:lnTo>
                    <a:pt x="3980" y="4906"/>
                  </a:lnTo>
                  <a:lnTo>
                    <a:pt x="3407" y="5261"/>
                  </a:lnTo>
                  <a:lnTo>
                    <a:pt x="3108" y="5397"/>
                  </a:lnTo>
                  <a:lnTo>
                    <a:pt x="2808" y="5506"/>
                  </a:lnTo>
                  <a:lnTo>
                    <a:pt x="2508" y="5588"/>
                  </a:lnTo>
                  <a:lnTo>
                    <a:pt x="2181" y="5615"/>
                  </a:lnTo>
                  <a:lnTo>
                    <a:pt x="1854" y="5615"/>
                  </a:lnTo>
                  <a:lnTo>
                    <a:pt x="1527" y="5533"/>
                  </a:lnTo>
                  <a:lnTo>
                    <a:pt x="1527" y="5533"/>
                  </a:lnTo>
                  <a:lnTo>
                    <a:pt x="1227" y="5424"/>
                  </a:lnTo>
                  <a:lnTo>
                    <a:pt x="955" y="5261"/>
                  </a:lnTo>
                  <a:lnTo>
                    <a:pt x="709" y="5070"/>
                  </a:lnTo>
                  <a:lnTo>
                    <a:pt x="518" y="4852"/>
                  </a:lnTo>
                  <a:lnTo>
                    <a:pt x="355" y="4607"/>
                  </a:lnTo>
                  <a:lnTo>
                    <a:pt x="219" y="4334"/>
                  </a:lnTo>
                  <a:lnTo>
                    <a:pt x="110" y="4062"/>
                  </a:lnTo>
                  <a:lnTo>
                    <a:pt x="1" y="3762"/>
                  </a:lnTo>
                  <a:lnTo>
                    <a:pt x="1" y="3762"/>
                  </a:lnTo>
                  <a:lnTo>
                    <a:pt x="464" y="3571"/>
                  </a:lnTo>
                  <a:lnTo>
                    <a:pt x="873" y="3353"/>
                  </a:lnTo>
                  <a:lnTo>
                    <a:pt x="1282" y="3080"/>
                  </a:lnTo>
                  <a:lnTo>
                    <a:pt x="1636" y="2726"/>
                  </a:lnTo>
                  <a:lnTo>
                    <a:pt x="1963" y="2372"/>
                  </a:lnTo>
                  <a:lnTo>
                    <a:pt x="2235" y="1936"/>
                  </a:lnTo>
                  <a:lnTo>
                    <a:pt x="2372" y="1718"/>
                  </a:lnTo>
                  <a:lnTo>
                    <a:pt x="2481" y="1473"/>
                  </a:lnTo>
                  <a:lnTo>
                    <a:pt x="2590" y="1227"/>
                  </a:lnTo>
                  <a:lnTo>
                    <a:pt x="2671" y="955"/>
                  </a:lnTo>
                  <a:lnTo>
                    <a:pt x="2671" y="955"/>
                  </a:lnTo>
                  <a:lnTo>
                    <a:pt x="5397" y="1036"/>
                  </a:lnTo>
                  <a:lnTo>
                    <a:pt x="8095" y="1064"/>
                  </a:lnTo>
                  <a:lnTo>
                    <a:pt x="10793" y="1064"/>
                  </a:lnTo>
                  <a:lnTo>
                    <a:pt x="13464" y="1036"/>
                  </a:lnTo>
                  <a:lnTo>
                    <a:pt x="13464" y="1036"/>
                  </a:lnTo>
                  <a:lnTo>
                    <a:pt x="16053" y="982"/>
                  </a:lnTo>
                  <a:lnTo>
                    <a:pt x="18642" y="927"/>
                  </a:lnTo>
                  <a:lnTo>
                    <a:pt x="21204" y="818"/>
                  </a:lnTo>
                  <a:lnTo>
                    <a:pt x="23793" y="709"/>
                  </a:lnTo>
                  <a:lnTo>
                    <a:pt x="26382" y="573"/>
                  </a:lnTo>
                  <a:lnTo>
                    <a:pt x="28971" y="410"/>
                  </a:lnTo>
                  <a:lnTo>
                    <a:pt x="31560" y="219"/>
                  </a:lnTo>
                  <a:lnTo>
                    <a:pt x="34122" y="1"/>
                  </a:lnTo>
                  <a:lnTo>
                    <a:pt x="34122" y="1"/>
                  </a:lnTo>
                  <a:lnTo>
                    <a:pt x="3434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69"/>
            <p:cNvSpPr/>
            <p:nvPr/>
          </p:nvSpPr>
          <p:spPr>
            <a:xfrm>
              <a:off x="739803" y="6796585"/>
              <a:ext cx="64750" cy="64075"/>
            </a:xfrm>
            <a:custGeom>
              <a:avLst/>
              <a:gdLst/>
              <a:ahLst/>
              <a:cxnLst/>
              <a:rect l="l" t="t" r="r" b="b"/>
              <a:pathLst>
                <a:path w="2590" h="2563" extrusionOk="0">
                  <a:moveTo>
                    <a:pt x="600" y="1"/>
                  </a:moveTo>
                  <a:lnTo>
                    <a:pt x="355" y="28"/>
                  </a:lnTo>
                  <a:lnTo>
                    <a:pt x="109" y="110"/>
                  </a:lnTo>
                  <a:lnTo>
                    <a:pt x="28" y="164"/>
                  </a:lnTo>
                  <a:lnTo>
                    <a:pt x="0" y="246"/>
                  </a:lnTo>
                  <a:lnTo>
                    <a:pt x="0" y="328"/>
                  </a:lnTo>
                  <a:lnTo>
                    <a:pt x="0" y="409"/>
                  </a:lnTo>
                  <a:lnTo>
                    <a:pt x="55" y="491"/>
                  </a:lnTo>
                  <a:lnTo>
                    <a:pt x="109" y="546"/>
                  </a:lnTo>
                  <a:lnTo>
                    <a:pt x="300" y="546"/>
                  </a:lnTo>
                  <a:lnTo>
                    <a:pt x="464" y="491"/>
                  </a:lnTo>
                  <a:lnTo>
                    <a:pt x="791" y="491"/>
                  </a:lnTo>
                  <a:lnTo>
                    <a:pt x="954" y="518"/>
                  </a:lnTo>
                  <a:lnTo>
                    <a:pt x="1118" y="600"/>
                  </a:lnTo>
                  <a:lnTo>
                    <a:pt x="1281" y="682"/>
                  </a:lnTo>
                  <a:lnTo>
                    <a:pt x="1418" y="791"/>
                  </a:lnTo>
                  <a:lnTo>
                    <a:pt x="1554" y="900"/>
                  </a:lnTo>
                  <a:lnTo>
                    <a:pt x="1663" y="1036"/>
                  </a:lnTo>
                  <a:lnTo>
                    <a:pt x="1745" y="1200"/>
                  </a:lnTo>
                  <a:lnTo>
                    <a:pt x="1799" y="1336"/>
                  </a:lnTo>
                  <a:lnTo>
                    <a:pt x="1854" y="1472"/>
                  </a:lnTo>
                  <a:lnTo>
                    <a:pt x="1881" y="1636"/>
                  </a:lnTo>
                  <a:lnTo>
                    <a:pt x="1854" y="1799"/>
                  </a:lnTo>
                  <a:lnTo>
                    <a:pt x="1854" y="1963"/>
                  </a:lnTo>
                  <a:lnTo>
                    <a:pt x="1799" y="2126"/>
                  </a:lnTo>
                  <a:lnTo>
                    <a:pt x="1799" y="2263"/>
                  </a:lnTo>
                  <a:lnTo>
                    <a:pt x="1826" y="2372"/>
                  </a:lnTo>
                  <a:lnTo>
                    <a:pt x="1908" y="2453"/>
                  </a:lnTo>
                  <a:lnTo>
                    <a:pt x="2017" y="2535"/>
                  </a:lnTo>
                  <a:lnTo>
                    <a:pt x="2126" y="2562"/>
                  </a:lnTo>
                  <a:lnTo>
                    <a:pt x="2235" y="2535"/>
                  </a:lnTo>
                  <a:lnTo>
                    <a:pt x="2344" y="2481"/>
                  </a:lnTo>
                  <a:lnTo>
                    <a:pt x="2426" y="2399"/>
                  </a:lnTo>
                  <a:lnTo>
                    <a:pt x="2535" y="2126"/>
                  </a:lnTo>
                  <a:lnTo>
                    <a:pt x="2589" y="1881"/>
                  </a:lnTo>
                  <a:lnTo>
                    <a:pt x="2589" y="1636"/>
                  </a:lnTo>
                  <a:lnTo>
                    <a:pt x="2535" y="1391"/>
                  </a:lnTo>
                  <a:lnTo>
                    <a:pt x="2453" y="1145"/>
                  </a:lnTo>
                  <a:lnTo>
                    <a:pt x="2344" y="927"/>
                  </a:lnTo>
                  <a:lnTo>
                    <a:pt x="2181" y="736"/>
                  </a:lnTo>
                  <a:lnTo>
                    <a:pt x="2017" y="546"/>
                  </a:lnTo>
                  <a:lnTo>
                    <a:pt x="1799" y="382"/>
                  </a:lnTo>
                  <a:lnTo>
                    <a:pt x="1581" y="219"/>
                  </a:lnTo>
                  <a:lnTo>
                    <a:pt x="1363" y="110"/>
                  </a:lnTo>
                  <a:lnTo>
                    <a:pt x="1118" y="55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69"/>
            <p:cNvSpPr/>
            <p:nvPr/>
          </p:nvSpPr>
          <p:spPr>
            <a:xfrm>
              <a:off x="758203" y="6357810"/>
              <a:ext cx="108350" cy="94050"/>
            </a:xfrm>
            <a:custGeom>
              <a:avLst/>
              <a:gdLst/>
              <a:ahLst/>
              <a:cxnLst/>
              <a:rect l="l" t="t" r="r" b="b"/>
              <a:pathLst>
                <a:path w="4334" h="3762" extrusionOk="0">
                  <a:moveTo>
                    <a:pt x="1090" y="1"/>
                  </a:moveTo>
                  <a:lnTo>
                    <a:pt x="818" y="137"/>
                  </a:lnTo>
                  <a:lnTo>
                    <a:pt x="600" y="328"/>
                  </a:lnTo>
                  <a:lnTo>
                    <a:pt x="409" y="518"/>
                  </a:lnTo>
                  <a:lnTo>
                    <a:pt x="273" y="709"/>
                  </a:lnTo>
                  <a:lnTo>
                    <a:pt x="164" y="927"/>
                  </a:lnTo>
                  <a:lnTo>
                    <a:pt x="55" y="1172"/>
                  </a:lnTo>
                  <a:lnTo>
                    <a:pt x="27" y="1418"/>
                  </a:lnTo>
                  <a:lnTo>
                    <a:pt x="0" y="1663"/>
                  </a:lnTo>
                  <a:lnTo>
                    <a:pt x="0" y="1908"/>
                  </a:lnTo>
                  <a:lnTo>
                    <a:pt x="27" y="2181"/>
                  </a:lnTo>
                  <a:lnTo>
                    <a:pt x="109" y="2426"/>
                  </a:lnTo>
                  <a:lnTo>
                    <a:pt x="191" y="2699"/>
                  </a:lnTo>
                  <a:lnTo>
                    <a:pt x="300" y="2944"/>
                  </a:lnTo>
                  <a:lnTo>
                    <a:pt x="463" y="3189"/>
                  </a:lnTo>
                  <a:lnTo>
                    <a:pt x="627" y="3434"/>
                  </a:lnTo>
                  <a:lnTo>
                    <a:pt x="818" y="3653"/>
                  </a:lnTo>
                  <a:lnTo>
                    <a:pt x="845" y="3707"/>
                  </a:lnTo>
                  <a:lnTo>
                    <a:pt x="845" y="3762"/>
                  </a:lnTo>
                  <a:lnTo>
                    <a:pt x="1199" y="3762"/>
                  </a:lnTo>
                  <a:lnTo>
                    <a:pt x="1472" y="3734"/>
                  </a:lnTo>
                  <a:lnTo>
                    <a:pt x="1717" y="3707"/>
                  </a:lnTo>
                  <a:lnTo>
                    <a:pt x="1962" y="3625"/>
                  </a:lnTo>
                  <a:lnTo>
                    <a:pt x="2208" y="3571"/>
                  </a:lnTo>
                  <a:lnTo>
                    <a:pt x="2453" y="3462"/>
                  </a:lnTo>
                  <a:lnTo>
                    <a:pt x="2671" y="3353"/>
                  </a:lnTo>
                  <a:lnTo>
                    <a:pt x="2889" y="3216"/>
                  </a:lnTo>
                  <a:lnTo>
                    <a:pt x="3298" y="2944"/>
                  </a:lnTo>
                  <a:lnTo>
                    <a:pt x="3652" y="2590"/>
                  </a:lnTo>
                  <a:lnTo>
                    <a:pt x="4006" y="2208"/>
                  </a:lnTo>
                  <a:lnTo>
                    <a:pt x="4333" y="1799"/>
                  </a:lnTo>
                  <a:lnTo>
                    <a:pt x="3461" y="1390"/>
                  </a:lnTo>
                  <a:lnTo>
                    <a:pt x="2644" y="982"/>
                  </a:lnTo>
                  <a:lnTo>
                    <a:pt x="1853" y="491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A49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69"/>
            <p:cNvSpPr/>
            <p:nvPr/>
          </p:nvSpPr>
          <p:spPr>
            <a:xfrm>
              <a:off x="691428" y="6314210"/>
              <a:ext cx="77700" cy="132875"/>
            </a:xfrm>
            <a:custGeom>
              <a:avLst/>
              <a:gdLst/>
              <a:ahLst/>
              <a:cxnLst/>
              <a:rect l="l" t="t" r="r" b="b"/>
              <a:pathLst>
                <a:path w="3108" h="5315" extrusionOk="0">
                  <a:moveTo>
                    <a:pt x="1608" y="0"/>
                  </a:moveTo>
                  <a:lnTo>
                    <a:pt x="1281" y="763"/>
                  </a:lnTo>
                  <a:lnTo>
                    <a:pt x="900" y="1472"/>
                  </a:lnTo>
                  <a:lnTo>
                    <a:pt x="464" y="2181"/>
                  </a:lnTo>
                  <a:lnTo>
                    <a:pt x="0" y="2835"/>
                  </a:lnTo>
                  <a:lnTo>
                    <a:pt x="28" y="2835"/>
                  </a:lnTo>
                  <a:lnTo>
                    <a:pt x="218" y="3271"/>
                  </a:lnTo>
                  <a:lnTo>
                    <a:pt x="464" y="3652"/>
                  </a:lnTo>
                  <a:lnTo>
                    <a:pt x="736" y="4034"/>
                  </a:lnTo>
                  <a:lnTo>
                    <a:pt x="1036" y="4361"/>
                  </a:lnTo>
                  <a:lnTo>
                    <a:pt x="1390" y="4661"/>
                  </a:lnTo>
                  <a:lnTo>
                    <a:pt x="1745" y="4933"/>
                  </a:lnTo>
                  <a:lnTo>
                    <a:pt x="2153" y="5151"/>
                  </a:lnTo>
                  <a:lnTo>
                    <a:pt x="2562" y="5315"/>
                  </a:lnTo>
                  <a:lnTo>
                    <a:pt x="2371" y="5097"/>
                  </a:lnTo>
                  <a:lnTo>
                    <a:pt x="2181" y="4879"/>
                  </a:lnTo>
                  <a:lnTo>
                    <a:pt x="2072" y="4606"/>
                  </a:lnTo>
                  <a:lnTo>
                    <a:pt x="1963" y="4361"/>
                  </a:lnTo>
                  <a:lnTo>
                    <a:pt x="1881" y="4088"/>
                  </a:lnTo>
                  <a:lnTo>
                    <a:pt x="1854" y="3789"/>
                  </a:lnTo>
                  <a:lnTo>
                    <a:pt x="1854" y="3516"/>
                  </a:lnTo>
                  <a:lnTo>
                    <a:pt x="1881" y="3216"/>
                  </a:lnTo>
                  <a:lnTo>
                    <a:pt x="1935" y="2944"/>
                  </a:lnTo>
                  <a:lnTo>
                    <a:pt x="2044" y="2671"/>
                  </a:lnTo>
                  <a:lnTo>
                    <a:pt x="2153" y="2399"/>
                  </a:lnTo>
                  <a:lnTo>
                    <a:pt x="2290" y="2126"/>
                  </a:lnTo>
                  <a:lnTo>
                    <a:pt x="2453" y="1881"/>
                  </a:lnTo>
                  <a:lnTo>
                    <a:pt x="2644" y="1663"/>
                  </a:lnTo>
                  <a:lnTo>
                    <a:pt x="2862" y="1445"/>
                  </a:lnTo>
                  <a:lnTo>
                    <a:pt x="3107" y="1254"/>
                  </a:lnTo>
                  <a:lnTo>
                    <a:pt x="2344" y="654"/>
                  </a:lnTo>
                  <a:lnTo>
                    <a:pt x="1608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69"/>
            <p:cNvSpPr/>
            <p:nvPr/>
          </p:nvSpPr>
          <p:spPr>
            <a:xfrm>
              <a:off x="656003" y="6745485"/>
              <a:ext cx="84500" cy="57950"/>
            </a:xfrm>
            <a:custGeom>
              <a:avLst/>
              <a:gdLst/>
              <a:ahLst/>
              <a:cxnLst/>
              <a:rect l="l" t="t" r="r" b="b"/>
              <a:pathLst>
                <a:path w="3380" h="2318" extrusionOk="0">
                  <a:moveTo>
                    <a:pt x="2644" y="1"/>
                  </a:moveTo>
                  <a:lnTo>
                    <a:pt x="2398" y="28"/>
                  </a:lnTo>
                  <a:lnTo>
                    <a:pt x="2153" y="55"/>
                  </a:lnTo>
                  <a:lnTo>
                    <a:pt x="1908" y="110"/>
                  </a:lnTo>
                  <a:lnTo>
                    <a:pt x="1663" y="191"/>
                  </a:lnTo>
                  <a:lnTo>
                    <a:pt x="1417" y="300"/>
                  </a:lnTo>
                  <a:lnTo>
                    <a:pt x="1199" y="409"/>
                  </a:lnTo>
                  <a:lnTo>
                    <a:pt x="981" y="546"/>
                  </a:lnTo>
                  <a:lnTo>
                    <a:pt x="791" y="709"/>
                  </a:lnTo>
                  <a:lnTo>
                    <a:pt x="600" y="873"/>
                  </a:lnTo>
                  <a:lnTo>
                    <a:pt x="436" y="1064"/>
                  </a:lnTo>
                  <a:lnTo>
                    <a:pt x="300" y="1254"/>
                  </a:lnTo>
                  <a:lnTo>
                    <a:pt x="164" y="1472"/>
                  </a:lnTo>
                  <a:lnTo>
                    <a:pt x="55" y="1718"/>
                  </a:lnTo>
                  <a:lnTo>
                    <a:pt x="0" y="1963"/>
                  </a:lnTo>
                  <a:lnTo>
                    <a:pt x="0" y="2072"/>
                  </a:lnTo>
                  <a:lnTo>
                    <a:pt x="27" y="2154"/>
                  </a:lnTo>
                  <a:lnTo>
                    <a:pt x="82" y="2235"/>
                  </a:lnTo>
                  <a:lnTo>
                    <a:pt x="164" y="2290"/>
                  </a:lnTo>
                  <a:lnTo>
                    <a:pt x="245" y="2317"/>
                  </a:lnTo>
                  <a:lnTo>
                    <a:pt x="354" y="2317"/>
                  </a:lnTo>
                  <a:lnTo>
                    <a:pt x="436" y="2263"/>
                  </a:lnTo>
                  <a:lnTo>
                    <a:pt x="491" y="2181"/>
                  </a:lnTo>
                  <a:lnTo>
                    <a:pt x="709" y="1827"/>
                  </a:lnTo>
                  <a:lnTo>
                    <a:pt x="954" y="1500"/>
                  </a:lnTo>
                  <a:lnTo>
                    <a:pt x="1227" y="1227"/>
                  </a:lnTo>
                  <a:lnTo>
                    <a:pt x="1526" y="1009"/>
                  </a:lnTo>
                  <a:lnTo>
                    <a:pt x="1881" y="846"/>
                  </a:lnTo>
                  <a:lnTo>
                    <a:pt x="2044" y="791"/>
                  </a:lnTo>
                  <a:lnTo>
                    <a:pt x="2235" y="736"/>
                  </a:lnTo>
                  <a:lnTo>
                    <a:pt x="2426" y="709"/>
                  </a:lnTo>
                  <a:lnTo>
                    <a:pt x="2617" y="682"/>
                  </a:lnTo>
                  <a:lnTo>
                    <a:pt x="2835" y="682"/>
                  </a:lnTo>
                  <a:lnTo>
                    <a:pt x="3053" y="709"/>
                  </a:lnTo>
                  <a:lnTo>
                    <a:pt x="3189" y="682"/>
                  </a:lnTo>
                  <a:lnTo>
                    <a:pt x="3271" y="627"/>
                  </a:lnTo>
                  <a:lnTo>
                    <a:pt x="3352" y="518"/>
                  </a:lnTo>
                  <a:lnTo>
                    <a:pt x="3380" y="409"/>
                  </a:lnTo>
                  <a:lnTo>
                    <a:pt x="3380" y="300"/>
                  </a:lnTo>
                  <a:lnTo>
                    <a:pt x="3352" y="191"/>
                  </a:lnTo>
                  <a:lnTo>
                    <a:pt x="3271" y="82"/>
                  </a:lnTo>
                  <a:lnTo>
                    <a:pt x="3134" y="55"/>
                  </a:lnTo>
                  <a:lnTo>
                    <a:pt x="2889" y="28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69"/>
            <p:cNvSpPr/>
            <p:nvPr/>
          </p:nvSpPr>
          <p:spPr>
            <a:xfrm>
              <a:off x="573553" y="5137560"/>
              <a:ext cx="151275" cy="88575"/>
            </a:xfrm>
            <a:custGeom>
              <a:avLst/>
              <a:gdLst/>
              <a:ahLst/>
              <a:cxnLst/>
              <a:rect l="l" t="t" r="r" b="b"/>
              <a:pathLst>
                <a:path w="6051" h="3543" extrusionOk="0">
                  <a:moveTo>
                    <a:pt x="2671" y="0"/>
                  </a:moveTo>
                  <a:lnTo>
                    <a:pt x="2154" y="27"/>
                  </a:lnTo>
                  <a:lnTo>
                    <a:pt x="1609" y="82"/>
                  </a:lnTo>
                  <a:lnTo>
                    <a:pt x="1091" y="218"/>
                  </a:lnTo>
                  <a:lnTo>
                    <a:pt x="845" y="300"/>
                  </a:lnTo>
                  <a:lnTo>
                    <a:pt x="600" y="409"/>
                  </a:lnTo>
                  <a:lnTo>
                    <a:pt x="355" y="518"/>
                  </a:lnTo>
                  <a:lnTo>
                    <a:pt x="137" y="654"/>
                  </a:lnTo>
                  <a:lnTo>
                    <a:pt x="55" y="763"/>
                  </a:lnTo>
                  <a:lnTo>
                    <a:pt x="1" y="872"/>
                  </a:lnTo>
                  <a:lnTo>
                    <a:pt x="1" y="981"/>
                  </a:lnTo>
                  <a:lnTo>
                    <a:pt x="28" y="1090"/>
                  </a:lnTo>
                  <a:lnTo>
                    <a:pt x="82" y="1199"/>
                  </a:lnTo>
                  <a:lnTo>
                    <a:pt x="164" y="1281"/>
                  </a:lnTo>
                  <a:lnTo>
                    <a:pt x="273" y="1308"/>
                  </a:lnTo>
                  <a:lnTo>
                    <a:pt x="409" y="1281"/>
                  </a:lnTo>
                  <a:lnTo>
                    <a:pt x="709" y="1172"/>
                  </a:lnTo>
                  <a:lnTo>
                    <a:pt x="1145" y="1008"/>
                  </a:lnTo>
                  <a:lnTo>
                    <a:pt x="1581" y="872"/>
                  </a:lnTo>
                  <a:lnTo>
                    <a:pt x="2045" y="790"/>
                  </a:lnTo>
                  <a:lnTo>
                    <a:pt x="2535" y="736"/>
                  </a:lnTo>
                  <a:lnTo>
                    <a:pt x="2835" y="763"/>
                  </a:lnTo>
                  <a:lnTo>
                    <a:pt x="3162" y="790"/>
                  </a:lnTo>
                  <a:lnTo>
                    <a:pt x="3543" y="845"/>
                  </a:lnTo>
                  <a:lnTo>
                    <a:pt x="3898" y="927"/>
                  </a:lnTo>
                  <a:lnTo>
                    <a:pt x="4252" y="1036"/>
                  </a:lnTo>
                  <a:lnTo>
                    <a:pt x="4552" y="1199"/>
                  </a:lnTo>
                  <a:lnTo>
                    <a:pt x="4715" y="1308"/>
                  </a:lnTo>
                  <a:lnTo>
                    <a:pt x="4824" y="1417"/>
                  </a:lnTo>
                  <a:lnTo>
                    <a:pt x="4933" y="1526"/>
                  </a:lnTo>
                  <a:lnTo>
                    <a:pt x="5015" y="1662"/>
                  </a:lnTo>
                  <a:lnTo>
                    <a:pt x="5124" y="1935"/>
                  </a:lnTo>
                  <a:lnTo>
                    <a:pt x="5179" y="2153"/>
                  </a:lnTo>
                  <a:lnTo>
                    <a:pt x="5179" y="2317"/>
                  </a:lnTo>
                  <a:lnTo>
                    <a:pt x="5124" y="2453"/>
                  </a:lnTo>
                  <a:lnTo>
                    <a:pt x="5015" y="2589"/>
                  </a:lnTo>
                  <a:lnTo>
                    <a:pt x="4879" y="2671"/>
                  </a:lnTo>
                  <a:lnTo>
                    <a:pt x="4715" y="2725"/>
                  </a:lnTo>
                  <a:lnTo>
                    <a:pt x="4525" y="2753"/>
                  </a:lnTo>
                  <a:lnTo>
                    <a:pt x="4116" y="2753"/>
                  </a:lnTo>
                  <a:lnTo>
                    <a:pt x="3680" y="2725"/>
                  </a:lnTo>
                  <a:lnTo>
                    <a:pt x="3298" y="2644"/>
                  </a:lnTo>
                  <a:lnTo>
                    <a:pt x="3026" y="2589"/>
                  </a:lnTo>
                  <a:lnTo>
                    <a:pt x="2753" y="2480"/>
                  </a:lnTo>
                  <a:lnTo>
                    <a:pt x="2453" y="2344"/>
                  </a:lnTo>
                  <a:lnTo>
                    <a:pt x="2208" y="2208"/>
                  </a:lnTo>
                  <a:lnTo>
                    <a:pt x="1936" y="2071"/>
                  </a:lnTo>
                  <a:lnTo>
                    <a:pt x="1445" y="1717"/>
                  </a:lnTo>
                  <a:lnTo>
                    <a:pt x="982" y="1335"/>
                  </a:lnTo>
                  <a:lnTo>
                    <a:pt x="927" y="1308"/>
                  </a:lnTo>
                  <a:lnTo>
                    <a:pt x="873" y="1281"/>
                  </a:lnTo>
                  <a:lnTo>
                    <a:pt x="764" y="1308"/>
                  </a:lnTo>
                  <a:lnTo>
                    <a:pt x="682" y="1335"/>
                  </a:lnTo>
                  <a:lnTo>
                    <a:pt x="627" y="1417"/>
                  </a:lnTo>
                  <a:lnTo>
                    <a:pt x="600" y="1499"/>
                  </a:lnTo>
                  <a:lnTo>
                    <a:pt x="655" y="1608"/>
                  </a:lnTo>
                  <a:lnTo>
                    <a:pt x="954" y="1962"/>
                  </a:lnTo>
                  <a:lnTo>
                    <a:pt x="1281" y="2317"/>
                  </a:lnTo>
                  <a:lnTo>
                    <a:pt x="1663" y="2616"/>
                  </a:lnTo>
                  <a:lnTo>
                    <a:pt x="2072" y="2889"/>
                  </a:lnTo>
                  <a:lnTo>
                    <a:pt x="2481" y="3107"/>
                  </a:lnTo>
                  <a:lnTo>
                    <a:pt x="2944" y="3298"/>
                  </a:lnTo>
                  <a:lnTo>
                    <a:pt x="3380" y="3434"/>
                  </a:lnTo>
                  <a:lnTo>
                    <a:pt x="3871" y="3516"/>
                  </a:lnTo>
                  <a:lnTo>
                    <a:pt x="4198" y="3543"/>
                  </a:lnTo>
                  <a:lnTo>
                    <a:pt x="4552" y="3543"/>
                  </a:lnTo>
                  <a:lnTo>
                    <a:pt x="4906" y="3488"/>
                  </a:lnTo>
                  <a:lnTo>
                    <a:pt x="5233" y="3407"/>
                  </a:lnTo>
                  <a:lnTo>
                    <a:pt x="5369" y="3352"/>
                  </a:lnTo>
                  <a:lnTo>
                    <a:pt x="5506" y="3270"/>
                  </a:lnTo>
                  <a:lnTo>
                    <a:pt x="5642" y="3161"/>
                  </a:lnTo>
                  <a:lnTo>
                    <a:pt x="5751" y="3052"/>
                  </a:lnTo>
                  <a:lnTo>
                    <a:pt x="5860" y="2916"/>
                  </a:lnTo>
                  <a:lnTo>
                    <a:pt x="5942" y="2780"/>
                  </a:lnTo>
                  <a:lnTo>
                    <a:pt x="5996" y="2589"/>
                  </a:lnTo>
                  <a:lnTo>
                    <a:pt x="6051" y="2426"/>
                  </a:lnTo>
                  <a:lnTo>
                    <a:pt x="6051" y="2208"/>
                  </a:lnTo>
                  <a:lnTo>
                    <a:pt x="6051" y="2044"/>
                  </a:lnTo>
                  <a:lnTo>
                    <a:pt x="5996" y="1853"/>
                  </a:lnTo>
                  <a:lnTo>
                    <a:pt x="5942" y="1690"/>
                  </a:lnTo>
                  <a:lnTo>
                    <a:pt x="5860" y="1499"/>
                  </a:lnTo>
                  <a:lnTo>
                    <a:pt x="5778" y="1363"/>
                  </a:lnTo>
                  <a:lnTo>
                    <a:pt x="5642" y="1199"/>
                  </a:lnTo>
                  <a:lnTo>
                    <a:pt x="5533" y="1063"/>
                  </a:lnTo>
                  <a:lnTo>
                    <a:pt x="5233" y="790"/>
                  </a:lnTo>
                  <a:lnTo>
                    <a:pt x="4906" y="572"/>
                  </a:lnTo>
                  <a:lnTo>
                    <a:pt x="4579" y="409"/>
                  </a:lnTo>
                  <a:lnTo>
                    <a:pt x="4252" y="273"/>
                  </a:lnTo>
                  <a:lnTo>
                    <a:pt x="3734" y="136"/>
                  </a:lnTo>
                  <a:lnTo>
                    <a:pt x="3216" y="27"/>
                  </a:lnTo>
                  <a:lnTo>
                    <a:pt x="267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69"/>
            <p:cNvSpPr/>
            <p:nvPr/>
          </p:nvSpPr>
          <p:spPr>
            <a:xfrm>
              <a:off x="551078" y="6549260"/>
              <a:ext cx="173750" cy="158775"/>
            </a:xfrm>
            <a:custGeom>
              <a:avLst/>
              <a:gdLst/>
              <a:ahLst/>
              <a:cxnLst/>
              <a:rect l="l" t="t" r="r" b="b"/>
              <a:pathLst>
                <a:path w="6950" h="6351" extrusionOk="0">
                  <a:moveTo>
                    <a:pt x="4197" y="1"/>
                  </a:moveTo>
                  <a:lnTo>
                    <a:pt x="3707" y="55"/>
                  </a:lnTo>
                  <a:lnTo>
                    <a:pt x="3216" y="137"/>
                  </a:lnTo>
                  <a:lnTo>
                    <a:pt x="2835" y="246"/>
                  </a:lnTo>
                  <a:lnTo>
                    <a:pt x="2453" y="382"/>
                  </a:lnTo>
                  <a:lnTo>
                    <a:pt x="2099" y="573"/>
                  </a:lnTo>
                  <a:lnTo>
                    <a:pt x="1744" y="791"/>
                  </a:lnTo>
                  <a:lnTo>
                    <a:pt x="1445" y="1009"/>
                  </a:lnTo>
                  <a:lnTo>
                    <a:pt x="1145" y="1282"/>
                  </a:lnTo>
                  <a:lnTo>
                    <a:pt x="900" y="1581"/>
                  </a:lnTo>
                  <a:lnTo>
                    <a:pt x="682" y="1908"/>
                  </a:lnTo>
                  <a:lnTo>
                    <a:pt x="464" y="2235"/>
                  </a:lnTo>
                  <a:lnTo>
                    <a:pt x="327" y="2590"/>
                  </a:lnTo>
                  <a:lnTo>
                    <a:pt x="191" y="2944"/>
                  </a:lnTo>
                  <a:lnTo>
                    <a:pt x="109" y="3326"/>
                  </a:lnTo>
                  <a:lnTo>
                    <a:pt x="55" y="3707"/>
                  </a:lnTo>
                  <a:lnTo>
                    <a:pt x="27" y="4116"/>
                  </a:lnTo>
                  <a:lnTo>
                    <a:pt x="82" y="4525"/>
                  </a:lnTo>
                  <a:lnTo>
                    <a:pt x="136" y="4934"/>
                  </a:lnTo>
                  <a:lnTo>
                    <a:pt x="164" y="5043"/>
                  </a:lnTo>
                  <a:lnTo>
                    <a:pt x="136" y="5152"/>
                  </a:lnTo>
                  <a:lnTo>
                    <a:pt x="82" y="5233"/>
                  </a:lnTo>
                  <a:lnTo>
                    <a:pt x="0" y="5315"/>
                  </a:lnTo>
                  <a:lnTo>
                    <a:pt x="27" y="5451"/>
                  </a:lnTo>
                  <a:lnTo>
                    <a:pt x="682" y="6351"/>
                  </a:lnTo>
                  <a:lnTo>
                    <a:pt x="709" y="6351"/>
                  </a:lnTo>
                  <a:lnTo>
                    <a:pt x="654" y="6296"/>
                  </a:lnTo>
                  <a:lnTo>
                    <a:pt x="627" y="6214"/>
                  </a:lnTo>
                  <a:lnTo>
                    <a:pt x="627" y="5887"/>
                  </a:lnTo>
                  <a:lnTo>
                    <a:pt x="627" y="5560"/>
                  </a:lnTo>
                  <a:lnTo>
                    <a:pt x="627" y="5233"/>
                  </a:lnTo>
                  <a:lnTo>
                    <a:pt x="682" y="4934"/>
                  </a:lnTo>
                  <a:lnTo>
                    <a:pt x="736" y="4634"/>
                  </a:lnTo>
                  <a:lnTo>
                    <a:pt x="818" y="4334"/>
                  </a:lnTo>
                  <a:lnTo>
                    <a:pt x="900" y="4034"/>
                  </a:lnTo>
                  <a:lnTo>
                    <a:pt x="1009" y="3762"/>
                  </a:lnTo>
                  <a:lnTo>
                    <a:pt x="1145" y="3489"/>
                  </a:lnTo>
                  <a:lnTo>
                    <a:pt x="1281" y="3217"/>
                  </a:lnTo>
                  <a:lnTo>
                    <a:pt x="1445" y="2971"/>
                  </a:lnTo>
                  <a:lnTo>
                    <a:pt x="1608" y="2726"/>
                  </a:lnTo>
                  <a:lnTo>
                    <a:pt x="1799" y="2508"/>
                  </a:lnTo>
                  <a:lnTo>
                    <a:pt x="1990" y="2290"/>
                  </a:lnTo>
                  <a:lnTo>
                    <a:pt x="2208" y="2072"/>
                  </a:lnTo>
                  <a:lnTo>
                    <a:pt x="2426" y="1881"/>
                  </a:lnTo>
                  <a:lnTo>
                    <a:pt x="2889" y="1527"/>
                  </a:lnTo>
                  <a:lnTo>
                    <a:pt x="3407" y="1227"/>
                  </a:lnTo>
                  <a:lnTo>
                    <a:pt x="3952" y="982"/>
                  </a:lnTo>
                  <a:lnTo>
                    <a:pt x="4524" y="791"/>
                  </a:lnTo>
                  <a:lnTo>
                    <a:pt x="4797" y="709"/>
                  </a:lnTo>
                  <a:lnTo>
                    <a:pt x="5097" y="655"/>
                  </a:lnTo>
                  <a:lnTo>
                    <a:pt x="5396" y="628"/>
                  </a:lnTo>
                  <a:lnTo>
                    <a:pt x="5723" y="600"/>
                  </a:lnTo>
                  <a:lnTo>
                    <a:pt x="6323" y="600"/>
                  </a:lnTo>
                  <a:lnTo>
                    <a:pt x="6623" y="655"/>
                  </a:lnTo>
                  <a:lnTo>
                    <a:pt x="6950" y="682"/>
                  </a:lnTo>
                  <a:lnTo>
                    <a:pt x="6950" y="682"/>
                  </a:lnTo>
                  <a:lnTo>
                    <a:pt x="6514" y="491"/>
                  </a:lnTo>
                  <a:lnTo>
                    <a:pt x="6050" y="328"/>
                  </a:lnTo>
                  <a:lnTo>
                    <a:pt x="5614" y="191"/>
                  </a:lnTo>
                  <a:lnTo>
                    <a:pt x="5151" y="82"/>
                  </a:lnTo>
                  <a:lnTo>
                    <a:pt x="4661" y="28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69"/>
            <p:cNvSpPr/>
            <p:nvPr/>
          </p:nvSpPr>
          <p:spPr>
            <a:xfrm>
              <a:off x="13503" y="6184060"/>
              <a:ext cx="716775" cy="328450"/>
            </a:xfrm>
            <a:custGeom>
              <a:avLst/>
              <a:gdLst/>
              <a:ahLst/>
              <a:cxnLst/>
              <a:rect l="l" t="t" r="r" b="b"/>
              <a:pathLst>
                <a:path w="28671" h="13138" extrusionOk="0">
                  <a:moveTo>
                    <a:pt x="28671" y="1"/>
                  </a:moveTo>
                  <a:lnTo>
                    <a:pt x="28398" y="383"/>
                  </a:lnTo>
                  <a:lnTo>
                    <a:pt x="28071" y="764"/>
                  </a:lnTo>
                  <a:lnTo>
                    <a:pt x="27744" y="1091"/>
                  </a:lnTo>
                  <a:lnTo>
                    <a:pt x="27363" y="1418"/>
                  </a:lnTo>
                  <a:lnTo>
                    <a:pt x="26954" y="1691"/>
                  </a:lnTo>
                  <a:lnTo>
                    <a:pt x="26518" y="1936"/>
                  </a:lnTo>
                  <a:lnTo>
                    <a:pt x="26109" y="2127"/>
                  </a:lnTo>
                  <a:lnTo>
                    <a:pt x="25673" y="2318"/>
                  </a:lnTo>
                  <a:lnTo>
                    <a:pt x="25155" y="2454"/>
                  </a:lnTo>
                  <a:lnTo>
                    <a:pt x="24665" y="2536"/>
                  </a:lnTo>
                  <a:lnTo>
                    <a:pt x="24147" y="2617"/>
                  </a:lnTo>
                  <a:lnTo>
                    <a:pt x="23629" y="2617"/>
                  </a:lnTo>
                  <a:lnTo>
                    <a:pt x="23629" y="3026"/>
                  </a:lnTo>
                  <a:lnTo>
                    <a:pt x="23602" y="3408"/>
                  </a:lnTo>
                  <a:lnTo>
                    <a:pt x="23547" y="3789"/>
                  </a:lnTo>
                  <a:lnTo>
                    <a:pt x="23465" y="4171"/>
                  </a:lnTo>
                  <a:lnTo>
                    <a:pt x="23384" y="4525"/>
                  </a:lnTo>
                  <a:lnTo>
                    <a:pt x="23275" y="4879"/>
                  </a:lnTo>
                  <a:lnTo>
                    <a:pt x="23166" y="5234"/>
                  </a:lnTo>
                  <a:lnTo>
                    <a:pt x="23002" y="5561"/>
                  </a:lnTo>
                  <a:lnTo>
                    <a:pt x="22839" y="5888"/>
                  </a:lnTo>
                  <a:lnTo>
                    <a:pt x="22675" y="6215"/>
                  </a:lnTo>
                  <a:lnTo>
                    <a:pt x="22457" y="6515"/>
                  </a:lnTo>
                  <a:lnTo>
                    <a:pt x="22266" y="6814"/>
                  </a:lnTo>
                  <a:lnTo>
                    <a:pt x="22021" y="7114"/>
                  </a:lnTo>
                  <a:lnTo>
                    <a:pt x="21803" y="7387"/>
                  </a:lnTo>
                  <a:lnTo>
                    <a:pt x="21530" y="7632"/>
                  </a:lnTo>
                  <a:lnTo>
                    <a:pt x="21258" y="7904"/>
                  </a:lnTo>
                  <a:lnTo>
                    <a:pt x="20985" y="8150"/>
                  </a:lnTo>
                  <a:lnTo>
                    <a:pt x="20686" y="8368"/>
                  </a:lnTo>
                  <a:lnTo>
                    <a:pt x="20086" y="8804"/>
                  </a:lnTo>
                  <a:lnTo>
                    <a:pt x="19432" y="9158"/>
                  </a:lnTo>
                  <a:lnTo>
                    <a:pt x="18751" y="9485"/>
                  </a:lnTo>
                  <a:lnTo>
                    <a:pt x="18042" y="9758"/>
                  </a:lnTo>
                  <a:lnTo>
                    <a:pt x="17306" y="9976"/>
                  </a:lnTo>
                  <a:lnTo>
                    <a:pt x="16570" y="10112"/>
                  </a:lnTo>
                  <a:lnTo>
                    <a:pt x="15807" y="10194"/>
                  </a:lnTo>
                  <a:lnTo>
                    <a:pt x="14962" y="10248"/>
                  </a:lnTo>
                  <a:lnTo>
                    <a:pt x="14063" y="10221"/>
                  </a:lnTo>
                  <a:lnTo>
                    <a:pt x="13164" y="10166"/>
                  </a:lnTo>
                  <a:lnTo>
                    <a:pt x="12237" y="10057"/>
                  </a:lnTo>
                  <a:lnTo>
                    <a:pt x="11311" y="9867"/>
                  </a:lnTo>
                  <a:lnTo>
                    <a:pt x="10384" y="9649"/>
                  </a:lnTo>
                  <a:lnTo>
                    <a:pt x="9457" y="9376"/>
                  </a:lnTo>
                  <a:lnTo>
                    <a:pt x="8558" y="9049"/>
                  </a:lnTo>
                  <a:lnTo>
                    <a:pt x="7686" y="8668"/>
                  </a:lnTo>
                  <a:lnTo>
                    <a:pt x="6841" y="8259"/>
                  </a:lnTo>
                  <a:lnTo>
                    <a:pt x="6023" y="7768"/>
                  </a:lnTo>
                  <a:lnTo>
                    <a:pt x="5615" y="7523"/>
                  </a:lnTo>
                  <a:lnTo>
                    <a:pt x="5233" y="7250"/>
                  </a:lnTo>
                  <a:lnTo>
                    <a:pt x="4879" y="6978"/>
                  </a:lnTo>
                  <a:lnTo>
                    <a:pt x="4524" y="6678"/>
                  </a:lnTo>
                  <a:lnTo>
                    <a:pt x="4170" y="6378"/>
                  </a:lnTo>
                  <a:lnTo>
                    <a:pt x="3843" y="6078"/>
                  </a:lnTo>
                  <a:lnTo>
                    <a:pt x="3543" y="5751"/>
                  </a:lnTo>
                  <a:lnTo>
                    <a:pt x="3244" y="5424"/>
                  </a:lnTo>
                  <a:lnTo>
                    <a:pt x="2971" y="5070"/>
                  </a:lnTo>
                  <a:lnTo>
                    <a:pt x="2726" y="4716"/>
                  </a:lnTo>
                  <a:lnTo>
                    <a:pt x="2453" y="5070"/>
                  </a:lnTo>
                  <a:lnTo>
                    <a:pt x="2153" y="5452"/>
                  </a:lnTo>
                  <a:lnTo>
                    <a:pt x="1826" y="5779"/>
                  </a:lnTo>
                  <a:lnTo>
                    <a:pt x="1499" y="6133"/>
                  </a:lnTo>
                  <a:lnTo>
                    <a:pt x="1145" y="6460"/>
                  </a:lnTo>
                  <a:lnTo>
                    <a:pt x="764" y="6760"/>
                  </a:lnTo>
                  <a:lnTo>
                    <a:pt x="382" y="7060"/>
                  </a:lnTo>
                  <a:lnTo>
                    <a:pt x="0" y="7359"/>
                  </a:lnTo>
                  <a:lnTo>
                    <a:pt x="954" y="8150"/>
                  </a:lnTo>
                  <a:lnTo>
                    <a:pt x="1935" y="8913"/>
                  </a:lnTo>
                  <a:lnTo>
                    <a:pt x="2971" y="9621"/>
                  </a:lnTo>
                  <a:lnTo>
                    <a:pt x="4034" y="10248"/>
                  </a:lnTo>
                  <a:lnTo>
                    <a:pt x="5124" y="10848"/>
                  </a:lnTo>
                  <a:lnTo>
                    <a:pt x="5669" y="11120"/>
                  </a:lnTo>
                  <a:lnTo>
                    <a:pt x="6241" y="11393"/>
                  </a:lnTo>
                  <a:lnTo>
                    <a:pt x="6814" y="11611"/>
                  </a:lnTo>
                  <a:lnTo>
                    <a:pt x="7386" y="11856"/>
                  </a:lnTo>
                  <a:lnTo>
                    <a:pt x="7958" y="12047"/>
                  </a:lnTo>
                  <a:lnTo>
                    <a:pt x="8531" y="12238"/>
                  </a:lnTo>
                  <a:lnTo>
                    <a:pt x="9130" y="12428"/>
                  </a:lnTo>
                  <a:lnTo>
                    <a:pt x="9730" y="12565"/>
                  </a:lnTo>
                  <a:lnTo>
                    <a:pt x="10329" y="12701"/>
                  </a:lnTo>
                  <a:lnTo>
                    <a:pt x="10929" y="12837"/>
                  </a:lnTo>
                  <a:lnTo>
                    <a:pt x="11529" y="12919"/>
                  </a:lnTo>
                  <a:lnTo>
                    <a:pt x="12128" y="13001"/>
                  </a:lnTo>
                  <a:lnTo>
                    <a:pt x="12755" y="13055"/>
                  </a:lnTo>
                  <a:lnTo>
                    <a:pt x="13355" y="13110"/>
                  </a:lnTo>
                  <a:lnTo>
                    <a:pt x="13981" y="13137"/>
                  </a:lnTo>
                  <a:lnTo>
                    <a:pt x="14581" y="13110"/>
                  </a:lnTo>
                  <a:lnTo>
                    <a:pt x="15208" y="13083"/>
                  </a:lnTo>
                  <a:lnTo>
                    <a:pt x="15835" y="13055"/>
                  </a:lnTo>
                  <a:lnTo>
                    <a:pt x="16461" y="12974"/>
                  </a:lnTo>
                  <a:lnTo>
                    <a:pt x="17088" y="12892"/>
                  </a:lnTo>
                  <a:lnTo>
                    <a:pt x="17688" y="12756"/>
                  </a:lnTo>
                  <a:lnTo>
                    <a:pt x="18315" y="12619"/>
                  </a:lnTo>
                  <a:lnTo>
                    <a:pt x="18887" y="12456"/>
                  </a:lnTo>
                  <a:lnTo>
                    <a:pt x="19459" y="12292"/>
                  </a:lnTo>
                  <a:lnTo>
                    <a:pt x="20004" y="12101"/>
                  </a:lnTo>
                  <a:lnTo>
                    <a:pt x="20549" y="11883"/>
                  </a:lnTo>
                  <a:lnTo>
                    <a:pt x="21067" y="11665"/>
                  </a:lnTo>
                  <a:lnTo>
                    <a:pt x="21558" y="11420"/>
                  </a:lnTo>
                  <a:lnTo>
                    <a:pt x="22048" y="11148"/>
                  </a:lnTo>
                  <a:lnTo>
                    <a:pt x="22539" y="10875"/>
                  </a:lnTo>
                  <a:lnTo>
                    <a:pt x="23002" y="10575"/>
                  </a:lnTo>
                  <a:lnTo>
                    <a:pt x="23438" y="10248"/>
                  </a:lnTo>
                  <a:lnTo>
                    <a:pt x="23874" y="9921"/>
                  </a:lnTo>
                  <a:lnTo>
                    <a:pt x="24283" y="9594"/>
                  </a:lnTo>
                  <a:lnTo>
                    <a:pt x="24692" y="9213"/>
                  </a:lnTo>
                  <a:lnTo>
                    <a:pt x="25073" y="8858"/>
                  </a:lnTo>
                  <a:lnTo>
                    <a:pt x="25428" y="8449"/>
                  </a:lnTo>
                  <a:lnTo>
                    <a:pt x="25782" y="8041"/>
                  </a:lnTo>
                  <a:lnTo>
                    <a:pt x="26109" y="7632"/>
                  </a:lnTo>
                  <a:lnTo>
                    <a:pt x="26409" y="7196"/>
                  </a:lnTo>
                  <a:lnTo>
                    <a:pt x="26709" y="6760"/>
                  </a:lnTo>
                  <a:lnTo>
                    <a:pt x="26981" y="6296"/>
                  </a:lnTo>
                  <a:lnTo>
                    <a:pt x="27226" y="5833"/>
                  </a:lnTo>
                  <a:lnTo>
                    <a:pt x="27472" y="5343"/>
                  </a:lnTo>
                  <a:lnTo>
                    <a:pt x="27690" y="4852"/>
                  </a:lnTo>
                  <a:lnTo>
                    <a:pt x="27880" y="4362"/>
                  </a:lnTo>
                  <a:lnTo>
                    <a:pt x="28044" y="3844"/>
                  </a:lnTo>
                  <a:lnTo>
                    <a:pt x="28207" y="3326"/>
                  </a:lnTo>
                  <a:lnTo>
                    <a:pt x="28344" y="2781"/>
                  </a:lnTo>
                  <a:lnTo>
                    <a:pt x="28453" y="2263"/>
                  </a:lnTo>
                  <a:lnTo>
                    <a:pt x="28535" y="1691"/>
                  </a:lnTo>
                  <a:lnTo>
                    <a:pt x="28616" y="1146"/>
                  </a:lnTo>
                  <a:lnTo>
                    <a:pt x="28644" y="573"/>
                  </a:lnTo>
                  <a:lnTo>
                    <a:pt x="286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69"/>
            <p:cNvSpPr/>
            <p:nvPr/>
          </p:nvSpPr>
          <p:spPr>
            <a:xfrm>
              <a:off x="13503" y="6184060"/>
              <a:ext cx="716775" cy="328450"/>
            </a:xfrm>
            <a:custGeom>
              <a:avLst/>
              <a:gdLst/>
              <a:ahLst/>
              <a:cxnLst/>
              <a:rect l="l" t="t" r="r" b="b"/>
              <a:pathLst>
                <a:path w="28671" h="13138" fill="none" extrusionOk="0">
                  <a:moveTo>
                    <a:pt x="25673" y="2318"/>
                  </a:moveTo>
                  <a:lnTo>
                    <a:pt x="25673" y="2318"/>
                  </a:lnTo>
                  <a:lnTo>
                    <a:pt x="26109" y="2127"/>
                  </a:lnTo>
                  <a:lnTo>
                    <a:pt x="26518" y="1936"/>
                  </a:lnTo>
                  <a:lnTo>
                    <a:pt x="26954" y="1691"/>
                  </a:lnTo>
                  <a:lnTo>
                    <a:pt x="27363" y="1418"/>
                  </a:lnTo>
                  <a:lnTo>
                    <a:pt x="27744" y="1091"/>
                  </a:lnTo>
                  <a:lnTo>
                    <a:pt x="28071" y="764"/>
                  </a:lnTo>
                  <a:lnTo>
                    <a:pt x="28398" y="383"/>
                  </a:lnTo>
                  <a:lnTo>
                    <a:pt x="28671" y="1"/>
                  </a:lnTo>
                  <a:lnTo>
                    <a:pt x="28671" y="1"/>
                  </a:lnTo>
                  <a:lnTo>
                    <a:pt x="28644" y="573"/>
                  </a:lnTo>
                  <a:lnTo>
                    <a:pt x="28616" y="1146"/>
                  </a:lnTo>
                  <a:lnTo>
                    <a:pt x="28535" y="1691"/>
                  </a:lnTo>
                  <a:lnTo>
                    <a:pt x="28453" y="2263"/>
                  </a:lnTo>
                  <a:lnTo>
                    <a:pt x="28344" y="2781"/>
                  </a:lnTo>
                  <a:lnTo>
                    <a:pt x="28207" y="3326"/>
                  </a:lnTo>
                  <a:lnTo>
                    <a:pt x="28044" y="3844"/>
                  </a:lnTo>
                  <a:lnTo>
                    <a:pt x="27880" y="4362"/>
                  </a:lnTo>
                  <a:lnTo>
                    <a:pt x="27690" y="4852"/>
                  </a:lnTo>
                  <a:lnTo>
                    <a:pt x="27472" y="5343"/>
                  </a:lnTo>
                  <a:lnTo>
                    <a:pt x="27226" y="5833"/>
                  </a:lnTo>
                  <a:lnTo>
                    <a:pt x="26981" y="6296"/>
                  </a:lnTo>
                  <a:lnTo>
                    <a:pt x="26709" y="6760"/>
                  </a:lnTo>
                  <a:lnTo>
                    <a:pt x="26409" y="7196"/>
                  </a:lnTo>
                  <a:lnTo>
                    <a:pt x="26109" y="7632"/>
                  </a:lnTo>
                  <a:lnTo>
                    <a:pt x="25782" y="8041"/>
                  </a:lnTo>
                  <a:lnTo>
                    <a:pt x="25428" y="8449"/>
                  </a:lnTo>
                  <a:lnTo>
                    <a:pt x="25073" y="8858"/>
                  </a:lnTo>
                  <a:lnTo>
                    <a:pt x="24692" y="9213"/>
                  </a:lnTo>
                  <a:lnTo>
                    <a:pt x="24283" y="9594"/>
                  </a:lnTo>
                  <a:lnTo>
                    <a:pt x="23874" y="9921"/>
                  </a:lnTo>
                  <a:lnTo>
                    <a:pt x="23438" y="10248"/>
                  </a:lnTo>
                  <a:lnTo>
                    <a:pt x="23002" y="10575"/>
                  </a:lnTo>
                  <a:lnTo>
                    <a:pt x="22539" y="10875"/>
                  </a:lnTo>
                  <a:lnTo>
                    <a:pt x="22048" y="11148"/>
                  </a:lnTo>
                  <a:lnTo>
                    <a:pt x="21558" y="11420"/>
                  </a:lnTo>
                  <a:lnTo>
                    <a:pt x="21067" y="11665"/>
                  </a:lnTo>
                  <a:lnTo>
                    <a:pt x="20549" y="11883"/>
                  </a:lnTo>
                  <a:lnTo>
                    <a:pt x="20004" y="12101"/>
                  </a:lnTo>
                  <a:lnTo>
                    <a:pt x="19459" y="12292"/>
                  </a:lnTo>
                  <a:lnTo>
                    <a:pt x="18887" y="12456"/>
                  </a:lnTo>
                  <a:lnTo>
                    <a:pt x="18315" y="12619"/>
                  </a:lnTo>
                  <a:lnTo>
                    <a:pt x="18315" y="12619"/>
                  </a:lnTo>
                  <a:lnTo>
                    <a:pt x="17688" y="12756"/>
                  </a:lnTo>
                  <a:lnTo>
                    <a:pt x="17088" y="12892"/>
                  </a:lnTo>
                  <a:lnTo>
                    <a:pt x="16461" y="12974"/>
                  </a:lnTo>
                  <a:lnTo>
                    <a:pt x="15835" y="13055"/>
                  </a:lnTo>
                  <a:lnTo>
                    <a:pt x="15208" y="13083"/>
                  </a:lnTo>
                  <a:lnTo>
                    <a:pt x="14581" y="13110"/>
                  </a:lnTo>
                  <a:lnTo>
                    <a:pt x="13981" y="13137"/>
                  </a:lnTo>
                  <a:lnTo>
                    <a:pt x="13355" y="13110"/>
                  </a:lnTo>
                  <a:lnTo>
                    <a:pt x="12755" y="13055"/>
                  </a:lnTo>
                  <a:lnTo>
                    <a:pt x="12128" y="13001"/>
                  </a:lnTo>
                  <a:lnTo>
                    <a:pt x="11529" y="12919"/>
                  </a:lnTo>
                  <a:lnTo>
                    <a:pt x="10929" y="12837"/>
                  </a:lnTo>
                  <a:lnTo>
                    <a:pt x="10329" y="12701"/>
                  </a:lnTo>
                  <a:lnTo>
                    <a:pt x="9730" y="12565"/>
                  </a:lnTo>
                  <a:lnTo>
                    <a:pt x="9130" y="12428"/>
                  </a:lnTo>
                  <a:lnTo>
                    <a:pt x="8531" y="12238"/>
                  </a:lnTo>
                  <a:lnTo>
                    <a:pt x="7958" y="12047"/>
                  </a:lnTo>
                  <a:lnTo>
                    <a:pt x="7386" y="11856"/>
                  </a:lnTo>
                  <a:lnTo>
                    <a:pt x="6814" y="11611"/>
                  </a:lnTo>
                  <a:lnTo>
                    <a:pt x="6241" y="11393"/>
                  </a:lnTo>
                  <a:lnTo>
                    <a:pt x="5669" y="11120"/>
                  </a:lnTo>
                  <a:lnTo>
                    <a:pt x="5124" y="10848"/>
                  </a:lnTo>
                  <a:lnTo>
                    <a:pt x="4034" y="10248"/>
                  </a:lnTo>
                  <a:lnTo>
                    <a:pt x="2971" y="9621"/>
                  </a:lnTo>
                  <a:lnTo>
                    <a:pt x="1935" y="8913"/>
                  </a:lnTo>
                  <a:lnTo>
                    <a:pt x="954" y="8150"/>
                  </a:lnTo>
                  <a:lnTo>
                    <a:pt x="0" y="7359"/>
                  </a:lnTo>
                  <a:lnTo>
                    <a:pt x="0" y="7359"/>
                  </a:lnTo>
                  <a:lnTo>
                    <a:pt x="382" y="7060"/>
                  </a:lnTo>
                  <a:lnTo>
                    <a:pt x="764" y="6760"/>
                  </a:lnTo>
                  <a:lnTo>
                    <a:pt x="1145" y="6460"/>
                  </a:lnTo>
                  <a:lnTo>
                    <a:pt x="1499" y="6133"/>
                  </a:lnTo>
                  <a:lnTo>
                    <a:pt x="1826" y="5779"/>
                  </a:lnTo>
                  <a:lnTo>
                    <a:pt x="2153" y="5452"/>
                  </a:lnTo>
                  <a:lnTo>
                    <a:pt x="2453" y="5070"/>
                  </a:lnTo>
                  <a:lnTo>
                    <a:pt x="2726" y="4716"/>
                  </a:lnTo>
                  <a:lnTo>
                    <a:pt x="2726" y="4716"/>
                  </a:lnTo>
                  <a:lnTo>
                    <a:pt x="2971" y="5070"/>
                  </a:lnTo>
                  <a:lnTo>
                    <a:pt x="3244" y="5424"/>
                  </a:lnTo>
                  <a:lnTo>
                    <a:pt x="3543" y="5751"/>
                  </a:lnTo>
                  <a:lnTo>
                    <a:pt x="3843" y="6078"/>
                  </a:lnTo>
                  <a:lnTo>
                    <a:pt x="4170" y="6378"/>
                  </a:lnTo>
                  <a:lnTo>
                    <a:pt x="4524" y="6678"/>
                  </a:lnTo>
                  <a:lnTo>
                    <a:pt x="4879" y="6978"/>
                  </a:lnTo>
                  <a:lnTo>
                    <a:pt x="5233" y="7250"/>
                  </a:lnTo>
                  <a:lnTo>
                    <a:pt x="5615" y="7523"/>
                  </a:lnTo>
                  <a:lnTo>
                    <a:pt x="6023" y="7768"/>
                  </a:lnTo>
                  <a:lnTo>
                    <a:pt x="6841" y="8259"/>
                  </a:lnTo>
                  <a:lnTo>
                    <a:pt x="7686" y="8668"/>
                  </a:lnTo>
                  <a:lnTo>
                    <a:pt x="8558" y="9049"/>
                  </a:lnTo>
                  <a:lnTo>
                    <a:pt x="9457" y="9376"/>
                  </a:lnTo>
                  <a:lnTo>
                    <a:pt x="10384" y="9649"/>
                  </a:lnTo>
                  <a:lnTo>
                    <a:pt x="11311" y="9867"/>
                  </a:lnTo>
                  <a:lnTo>
                    <a:pt x="12237" y="10057"/>
                  </a:lnTo>
                  <a:lnTo>
                    <a:pt x="13164" y="10166"/>
                  </a:lnTo>
                  <a:lnTo>
                    <a:pt x="14063" y="10221"/>
                  </a:lnTo>
                  <a:lnTo>
                    <a:pt x="14962" y="10248"/>
                  </a:lnTo>
                  <a:lnTo>
                    <a:pt x="15807" y="10194"/>
                  </a:lnTo>
                  <a:lnTo>
                    <a:pt x="15807" y="10194"/>
                  </a:lnTo>
                  <a:lnTo>
                    <a:pt x="16570" y="10112"/>
                  </a:lnTo>
                  <a:lnTo>
                    <a:pt x="17306" y="9976"/>
                  </a:lnTo>
                  <a:lnTo>
                    <a:pt x="18042" y="9758"/>
                  </a:lnTo>
                  <a:lnTo>
                    <a:pt x="18751" y="9485"/>
                  </a:lnTo>
                  <a:lnTo>
                    <a:pt x="19432" y="9158"/>
                  </a:lnTo>
                  <a:lnTo>
                    <a:pt x="20086" y="8804"/>
                  </a:lnTo>
                  <a:lnTo>
                    <a:pt x="20686" y="8368"/>
                  </a:lnTo>
                  <a:lnTo>
                    <a:pt x="20985" y="8150"/>
                  </a:lnTo>
                  <a:lnTo>
                    <a:pt x="21258" y="7904"/>
                  </a:lnTo>
                  <a:lnTo>
                    <a:pt x="21530" y="7632"/>
                  </a:lnTo>
                  <a:lnTo>
                    <a:pt x="21803" y="7387"/>
                  </a:lnTo>
                  <a:lnTo>
                    <a:pt x="22021" y="7114"/>
                  </a:lnTo>
                  <a:lnTo>
                    <a:pt x="22266" y="6814"/>
                  </a:lnTo>
                  <a:lnTo>
                    <a:pt x="22457" y="6515"/>
                  </a:lnTo>
                  <a:lnTo>
                    <a:pt x="22675" y="6215"/>
                  </a:lnTo>
                  <a:lnTo>
                    <a:pt x="22839" y="5888"/>
                  </a:lnTo>
                  <a:lnTo>
                    <a:pt x="23002" y="5561"/>
                  </a:lnTo>
                  <a:lnTo>
                    <a:pt x="23166" y="5234"/>
                  </a:lnTo>
                  <a:lnTo>
                    <a:pt x="23275" y="4879"/>
                  </a:lnTo>
                  <a:lnTo>
                    <a:pt x="23384" y="4525"/>
                  </a:lnTo>
                  <a:lnTo>
                    <a:pt x="23465" y="4171"/>
                  </a:lnTo>
                  <a:lnTo>
                    <a:pt x="23547" y="3789"/>
                  </a:lnTo>
                  <a:lnTo>
                    <a:pt x="23602" y="3408"/>
                  </a:lnTo>
                  <a:lnTo>
                    <a:pt x="23629" y="3026"/>
                  </a:lnTo>
                  <a:lnTo>
                    <a:pt x="23629" y="2617"/>
                  </a:lnTo>
                  <a:lnTo>
                    <a:pt x="23629" y="2617"/>
                  </a:lnTo>
                  <a:lnTo>
                    <a:pt x="24147" y="2617"/>
                  </a:lnTo>
                  <a:lnTo>
                    <a:pt x="24665" y="2536"/>
                  </a:lnTo>
                  <a:lnTo>
                    <a:pt x="25155" y="2454"/>
                  </a:lnTo>
                  <a:lnTo>
                    <a:pt x="25673" y="23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69"/>
            <p:cNvSpPr/>
            <p:nvPr/>
          </p:nvSpPr>
          <p:spPr>
            <a:xfrm>
              <a:off x="591278" y="5155935"/>
              <a:ext cx="111750" cy="50450"/>
            </a:xfrm>
            <a:custGeom>
              <a:avLst/>
              <a:gdLst/>
              <a:ahLst/>
              <a:cxnLst/>
              <a:rect l="l" t="t" r="r" b="b"/>
              <a:pathLst>
                <a:path w="4470" h="2018" extrusionOk="0">
                  <a:moveTo>
                    <a:pt x="1826" y="1"/>
                  </a:moveTo>
                  <a:lnTo>
                    <a:pt x="1336" y="55"/>
                  </a:lnTo>
                  <a:lnTo>
                    <a:pt x="872" y="137"/>
                  </a:lnTo>
                  <a:lnTo>
                    <a:pt x="436" y="273"/>
                  </a:lnTo>
                  <a:lnTo>
                    <a:pt x="0" y="437"/>
                  </a:lnTo>
                  <a:lnTo>
                    <a:pt x="55" y="573"/>
                  </a:lnTo>
                  <a:lnTo>
                    <a:pt x="164" y="546"/>
                  </a:lnTo>
                  <a:lnTo>
                    <a:pt x="218" y="573"/>
                  </a:lnTo>
                  <a:lnTo>
                    <a:pt x="273" y="600"/>
                  </a:lnTo>
                  <a:lnTo>
                    <a:pt x="736" y="982"/>
                  </a:lnTo>
                  <a:lnTo>
                    <a:pt x="1227" y="1336"/>
                  </a:lnTo>
                  <a:lnTo>
                    <a:pt x="1499" y="1473"/>
                  </a:lnTo>
                  <a:lnTo>
                    <a:pt x="1744" y="1609"/>
                  </a:lnTo>
                  <a:lnTo>
                    <a:pt x="2044" y="1745"/>
                  </a:lnTo>
                  <a:lnTo>
                    <a:pt x="2317" y="1854"/>
                  </a:lnTo>
                  <a:lnTo>
                    <a:pt x="2589" y="1909"/>
                  </a:lnTo>
                  <a:lnTo>
                    <a:pt x="2971" y="1990"/>
                  </a:lnTo>
                  <a:lnTo>
                    <a:pt x="3407" y="2018"/>
                  </a:lnTo>
                  <a:lnTo>
                    <a:pt x="3816" y="2018"/>
                  </a:lnTo>
                  <a:lnTo>
                    <a:pt x="4006" y="1990"/>
                  </a:lnTo>
                  <a:lnTo>
                    <a:pt x="4170" y="1936"/>
                  </a:lnTo>
                  <a:lnTo>
                    <a:pt x="4306" y="1854"/>
                  </a:lnTo>
                  <a:lnTo>
                    <a:pt x="4415" y="1718"/>
                  </a:lnTo>
                  <a:lnTo>
                    <a:pt x="4470" y="1582"/>
                  </a:lnTo>
                  <a:lnTo>
                    <a:pt x="4470" y="1418"/>
                  </a:lnTo>
                  <a:lnTo>
                    <a:pt x="4415" y="1200"/>
                  </a:lnTo>
                  <a:lnTo>
                    <a:pt x="4306" y="927"/>
                  </a:lnTo>
                  <a:lnTo>
                    <a:pt x="4224" y="791"/>
                  </a:lnTo>
                  <a:lnTo>
                    <a:pt x="4115" y="682"/>
                  </a:lnTo>
                  <a:lnTo>
                    <a:pt x="4006" y="573"/>
                  </a:lnTo>
                  <a:lnTo>
                    <a:pt x="3843" y="464"/>
                  </a:lnTo>
                  <a:lnTo>
                    <a:pt x="3543" y="301"/>
                  </a:lnTo>
                  <a:lnTo>
                    <a:pt x="3189" y="192"/>
                  </a:lnTo>
                  <a:lnTo>
                    <a:pt x="2834" y="110"/>
                  </a:lnTo>
                  <a:lnTo>
                    <a:pt x="2453" y="55"/>
                  </a:lnTo>
                  <a:lnTo>
                    <a:pt x="2126" y="28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69"/>
            <p:cNvSpPr/>
            <p:nvPr/>
          </p:nvSpPr>
          <p:spPr>
            <a:xfrm>
              <a:off x="88453" y="6200435"/>
              <a:ext cx="492625" cy="216675"/>
            </a:xfrm>
            <a:custGeom>
              <a:avLst/>
              <a:gdLst/>
              <a:ahLst/>
              <a:cxnLst/>
              <a:rect l="l" t="t" r="r" b="b"/>
              <a:pathLst>
                <a:path w="19705" h="8667" extrusionOk="0">
                  <a:moveTo>
                    <a:pt x="2644" y="0"/>
                  </a:moveTo>
                  <a:lnTo>
                    <a:pt x="2453" y="109"/>
                  </a:lnTo>
                  <a:lnTo>
                    <a:pt x="2262" y="218"/>
                  </a:lnTo>
                  <a:lnTo>
                    <a:pt x="2072" y="300"/>
                  </a:lnTo>
                  <a:lnTo>
                    <a:pt x="1881" y="354"/>
                  </a:lnTo>
                  <a:lnTo>
                    <a:pt x="1663" y="409"/>
                  </a:lnTo>
                  <a:lnTo>
                    <a:pt x="1445" y="436"/>
                  </a:lnTo>
                  <a:lnTo>
                    <a:pt x="1036" y="436"/>
                  </a:lnTo>
                  <a:lnTo>
                    <a:pt x="981" y="872"/>
                  </a:lnTo>
                  <a:lnTo>
                    <a:pt x="900" y="1281"/>
                  </a:lnTo>
                  <a:lnTo>
                    <a:pt x="818" y="1690"/>
                  </a:lnTo>
                  <a:lnTo>
                    <a:pt x="709" y="2099"/>
                  </a:lnTo>
                  <a:lnTo>
                    <a:pt x="573" y="2507"/>
                  </a:lnTo>
                  <a:lnTo>
                    <a:pt x="409" y="2889"/>
                  </a:lnTo>
                  <a:lnTo>
                    <a:pt x="218" y="3243"/>
                  </a:lnTo>
                  <a:lnTo>
                    <a:pt x="0" y="3597"/>
                  </a:lnTo>
                  <a:lnTo>
                    <a:pt x="518" y="4143"/>
                  </a:lnTo>
                  <a:lnTo>
                    <a:pt x="1090" y="4660"/>
                  </a:lnTo>
                  <a:lnTo>
                    <a:pt x="1663" y="5151"/>
                  </a:lnTo>
                  <a:lnTo>
                    <a:pt x="2290" y="5614"/>
                  </a:lnTo>
                  <a:lnTo>
                    <a:pt x="2916" y="6050"/>
                  </a:lnTo>
                  <a:lnTo>
                    <a:pt x="3598" y="6432"/>
                  </a:lnTo>
                  <a:lnTo>
                    <a:pt x="4252" y="6786"/>
                  </a:lnTo>
                  <a:lnTo>
                    <a:pt x="4960" y="7140"/>
                  </a:lnTo>
                  <a:lnTo>
                    <a:pt x="5669" y="7440"/>
                  </a:lnTo>
                  <a:lnTo>
                    <a:pt x="6405" y="7713"/>
                  </a:lnTo>
                  <a:lnTo>
                    <a:pt x="7141" y="7931"/>
                  </a:lnTo>
                  <a:lnTo>
                    <a:pt x="7876" y="8149"/>
                  </a:lnTo>
                  <a:lnTo>
                    <a:pt x="8640" y="8312"/>
                  </a:lnTo>
                  <a:lnTo>
                    <a:pt x="9375" y="8449"/>
                  </a:lnTo>
                  <a:lnTo>
                    <a:pt x="10138" y="8558"/>
                  </a:lnTo>
                  <a:lnTo>
                    <a:pt x="10874" y="8639"/>
                  </a:lnTo>
                  <a:lnTo>
                    <a:pt x="11665" y="8667"/>
                  </a:lnTo>
                  <a:lnTo>
                    <a:pt x="12482" y="8639"/>
                  </a:lnTo>
                  <a:lnTo>
                    <a:pt x="13273" y="8530"/>
                  </a:lnTo>
                  <a:lnTo>
                    <a:pt x="14036" y="8367"/>
                  </a:lnTo>
                  <a:lnTo>
                    <a:pt x="14799" y="8149"/>
                  </a:lnTo>
                  <a:lnTo>
                    <a:pt x="15180" y="8013"/>
                  </a:lnTo>
                  <a:lnTo>
                    <a:pt x="15535" y="7876"/>
                  </a:lnTo>
                  <a:lnTo>
                    <a:pt x="15889" y="7713"/>
                  </a:lnTo>
                  <a:lnTo>
                    <a:pt x="16216" y="7522"/>
                  </a:lnTo>
                  <a:lnTo>
                    <a:pt x="16570" y="7331"/>
                  </a:lnTo>
                  <a:lnTo>
                    <a:pt x="16870" y="7140"/>
                  </a:lnTo>
                  <a:lnTo>
                    <a:pt x="17197" y="6922"/>
                  </a:lnTo>
                  <a:lnTo>
                    <a:pt x="17470" y="6677"/>
                  </a:lnTo>
                  <a:lnTo>
                    <a:pt x="17769" y="6432"/>
                  </a:lnTo>
                  <a:lnTo>
                    <a:pt x="18042" y="6159"/>
                  </a:lnTo>
                  <a:lnTo>
                    <a:pt x="18287" y="5887"/>
                  </a:lnTo>
                  <a:lnTo>
                    <a:pt x="18505" y="5587"/>
                  </a:lnTo>
                  <a:lnTo>
                    <a:pt x="18723" y="5287"/>
                  </a:lnTo>
                  <a:lnTo>
                    <a:pt x="18914" y="4987"/>
                  </a:lnTo>
                  <a:lnTo>
                    <a:pt x="19105" y="4633"/>
                  </a:lnTo>
                  <a:lnTo>
                    <a:pt x="19268" y="4306"/>
                  </a:lnTo>
                  <a:lnTo>
                    <a:pt x="19377" y="3925"/>
                  </a:lnTo>
                  <a:lnTo>
                    <a:pt x="19514" y="3543"/>
                  </a:lnTo>
                  <a:lnTo>
                    <a:pt x="19595" y="3161"/>
                  </a:lnTo>
                  <a:lnTo>
                    <a:pt x="19650" y="2753"/>
                  </a:lnTo>
                  <a:lnTo>
                    <a:pt x="19677" y="2344"/>
                  </a:lnTo>
                  <a:lnTo>
                    <a:pt x="19704" y="1908"/>
                  </a:lnTo>
                  <a:lnTo>
                    <a:pt x="19296" y="1853"/>
                  </a:lnTo>
                  <a:lnTo>
                    <a:pt x="18887" y="1772"/>
                  </a:lnTo>
                  <a:lnTo>
                    <a:pt x="18505" y="1663"/>
                  </a:lnTo>
                  <a:lnTo>
                    <a:pt x="18124" y="1526"/>
                  </a:lnTo>
                  <a:lnTo>
                    <a:pt x="17742" y="1363"/>
                  </a:lnTo>
                  <a:lnTo>
                    <a:pt x="17388" y="1172"/>
                  </a:lnTo>
                  <a:lnTo>
                    <a:pt x="17034" y="954"/>
                  </a:lnTo>
                  <a:lnTo>
                    <a:pt x="16679" y="736"/>
                  </a:lnTo>
                  <a:lnTo>
                    <a:pt x="16625" y="1036"/>
                  </a:lnTo>
                  <a:lnTo>
                    <a:pt x="16516" y="1335"/>
                  </a:lnTo>
                  <a:lnTo>
                    <a:pt x="16407" y="1608"/>
                  </a:lnTo>
                  <a:lnTo>
                    <a:pt x="16298" y="1881"/>
                  </a:lnTo>
                  <a:lnTo>
                    <a:pt x="16161" y="2153"/>
                  </a:lnTo>
                  <a:lnTo>
                    <a:pt x="15998" y="2398"/>
                  </a:lnTo>
                  <a:lnTo>
                    <a:pt x="15671" y="2862"/>
                  </a:lnTo>
                  <a:lnTo>
                    <a:pt x="15289" y="3298"/>
                  </a:lnTo>
                  <a:lnTo>
                    <a:pt x="14853" y="3679"/>
                  </a:lnTo>
                  <a:lnTo>
                    <a:pt x="14390" y="4034"/>
                  </a:lnTo>
                  <a:lnTo>
                    <a:pt x="13872" y="4333"/>
                  </a:lnTo>
                  <a:lnTo>
                    <a:pt x="13354" y="4606"/>
                  </a:lnTo>
                  <a:lnTo>
                    <a:pt x="12809" y="4851"/>
                  </a:lnTo>
                  <a:lnTo>
                    <a:pt x="12210" y="5042"/>
                  </a:lnTo>
                  <a:lnTo>
                    <a:pt x="11637" y="5178"/>
                  </a:lnTo>
                  <a:lnTo>
                    <a:pt x="11011" y="5287"/>
                  </a:lnTo>
                  <a:lnTo>
                    <a:pt x="10411" y="5369"/>
                  </a:lnTo>
                  <a:lnTo>
                    <a:pt x="9784" y="5396"/>
                  </a:lnTo>
                  <a:lnTo>
                    <a:pt x="9157" y="5396"/>
                  </a:lnTo>
                  <a:lnTo>
                    <a:pt x="8531" y="5342"/>
                  </a:lnTo>
                  <a:lnTo>
                    <a:pt x="7931" y="5260"/>
                  </a:lnTo>
                  <a:lnTo>
                    <a:pt x="7331" y="5124"/>
                  </a:lnTo>
                  <a:lnTo>
                    <a:pt x="6759" y="4960"/>
                  </a:lnTo>
                  <a:lnTo>
                    <a:pt x="6187" y="4742"/>
                  </a:lnTo>
                  <a:lnTo>
                    <a:pt x="5669" y="4497"/>
                  </a:lnTo>
                  <a:lnTo>
                    <a:pt x="5151" y="4224"/>
                  </a:lnTo>
                  <a:lnTo>
                    <a:pt x="4688" y="3897"/>
                  </a:lnTo>
                  <a:lnTo>
                    <a:pt x="4252" y="3543"/>
                  </a:lnTo>
                  <a:lnTo>
                    <a:pt x="3870" y="3161"/>
                  </a:lnTo>
                  <a:lnTo>
                    <a:pt x="3516" y="2725"/>
                  </a:lnTo>
                  <a:lnTo>
                    <a:pt x="3216" y="2262"/>
                  </a:lnTo>
                  <a:lnTo>
                    <a:pt x="3107" y="1990"/>
                  </a:lnTo>
                  <a:lnTo>
                    <a:pt x="2998" y="1744"/>
                  </a:lnTo>
                  <a:lnTo>
                    <a:pt x="2889" y="1472"/>
                  </a:lnTo>
                  <a:lnTo>
                    <a:pt x="2807" y="1199"/>
                  </a:lnTo>
                  <a:lnTo>
                    <a:pt x="2753" y="899"/>
                  </a:lnTo>
                  <a:lnTo>
                    <a:pt x="2698" y="600"/>
                  </a:lnTo>
                  <a:lnTo>
                    <a:pt x="2644" y="300"/>
                  </a:lnTo>
                  <a:lnTo>
                    <a:pt x="2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69"/>
            <p:cNvSpPr/>
            <p:nvPr/>
          </p:nvSpPr>
          <p:spPr>
            <a:xfrm>
              <a:off x="425028" y="5019685"/>
              <a:ext cx="141050" cy="90625"/>
            </a:xfrm>
            <a:custGeom>
              <a:avLst/>
              <a:gdLst/>
              <a:ahLst/>
              <a:cxnLst/>
              <a:rect l="l" t="t" r="r" b="b"/>
              <a:pathLst>
                <a:path w="5642" h="3625" extrusionOk="0">
                  <a:moveTo>
                    <a:pt x="1063" y="763"/>
                  </a:moveTo>
                  <a:lnTo>
                    <a:pt x="1091" y="791"/>
                  </a:lnTo>
                  <a:lnTo>
                    <a:pt x="1309" y="818"/>
                  </a:lnTo>
                  <a:lnTo>
                    <a:pt x="1527" y="845"/>
                  </a:lnTo>
                  <a:lnTo>
                    <a:pt x="2126" y="818"/>
                  </a:lnTo>
                  <a:lnTo>
                    <a:pt x="2780" y="791"/>
                  </a:lnTo>
                  <a:lnTo>
                    <a:pt x="3434" y="791"/>
                  </a:lnTo>
                  <a:lnTo>
                    <a:pt x="3761" y="818"/>
                  </a:lnTo>
                  <a:lnTo>
                    <a:pt x="4061" y="845"/>
                  </a:lnTo>
                  <a:lnTo>
                    <a:pt x="4306" y="927"/>
                  </a:lnTo>
                  <a:lnTo>
                    <a:pt x="4524" y="1036"/>
                  </a:lnTo>
                  <a:lnTo>
                    <a:pt x="4606" y="1090"/>
                  </a:lnTo>
                  <a:lnTo>
                    <a:pt x="4688" y="1172"/>
                  </a:lnTo>
                  <a:lnTo>
                    <a:pt x="4742" y="1254"/>
                  </a:lnTo>
                  <a:lnTo>
                    <a:pt x="4797" y="1363"/>
                  </a:lnTo>
                  <a:lnTo>
                    <a:pt x="4824" y="1472"/>
                  </a:lnTo>
                  <a:lnTo>
                    <a:pt x="4851" y="1608"/>
                  </a:lnTo>
                  <a:lnTo>
                    <a:pt x="4851" y="1744"/>
                  </a:lnTo>
                  <a:lnTo>
                    <a:pt x="4824" y="1908"/>
                  </a:lnTo>
                  <a:lnTo>
                    <a:pt x="4770" y="2126"/>
                  </a:lnTo>
                  <a:lnTo>
                    <a:pt x="4661" y="2317"/>
                  </a:lnTo>
                  <a:lnTo>
                    <a:pt x="4552" y="2453"/>
                  </a:lnTo>
                  <a:lnTo>
                    <a:pt x="4415" y="2589"/>
                  </a:lnTo>
                  <a:lnTo>
                    <a:pt x="4252" y="2698"/>
                  </a:lnTo>
                  <a:lnTo>
                    <a:pt x="4088" y="2753"/>
                  </a:lnTo>
                  <a:lnTo>
                    <a:pt x="3898" y="2807"/>
                  </a:lnTo>
                  <a:lnTo>
                    <a:pt x="3707" y="2835"/>
                  </a:lnTo>
                  <a:lnTo>
                    <a:pt x="3298" y="2835"/>
                  </a:lnTo>
                  <a:lnTo>
                    <a:pt x="2889" y="2753"/>
                  </a:lnTo>
                  <a:lnTo>
                    <a:pt x="2508" y="2617"/>
                  </a:lnTo>
                  <a:lnTo>
                    <a:pt x="2181" y="2426"/>
                  </a:lnTo>
                  <a:lnTo>
                    <a:pt x="1963" y="2290"/>
                  </a:lnTo>
                  <a:lnTo>
                    <a:pt x="1745" y="2126"/>
                  </a:lnTo>
                  <a:lnTo>
                    <a:pt x="1363" y="1744"/>
                  </a:lnTo>
                  <a:lnTo>
                    <a:pt x="981" y="1336"/>
                  </a:lnTo>
                  <a:lnTo>
                    <a:pt x="654" y="927"/>
                  </a:lnTo>
                  <a:lnTo>
                    <a:pt x="1063" y="763"/>
                  </a:lnTo>
                  <a:close/>
                  <a:moveTo>
                    <a:pt x="3571" y="0"/>
                  </a:moveTo>
                  <a:lnTo>
                    <a:pt x="3107" y="27"/>
                  </a:lnTo>
                  <a:lnTo>
                    <a:pt x="2644" y="82"/>
                  </a:lnTo>
                  <a:lnTo>
                    <a:pt x="2181" y="137"/>
                  </a:lnTo>
                  <a:lnTo>
                    <a:pt x="1745" y="137"/>
                  </a:lnTo>
                  <a:lnTo>
                    <a:pt x="1499" y="109"/>
                  </a:lnTo>
                  <a:lnTo>
                    <a:pt x="1281" y="55"/>
                  </a:lnTo>
                  <a:lnTo>
                    <a:pt x="1145" y="55"/>
                  </a:lnTo>
                  <a:lnTo>
                    <a:pt x="1009" y="109"/>
                  </a:lnTo>
                  <a:lnTo>
                    <a:pt x="927" y="191"/>
                  </a:lnTo>
                  <a:lnTo>
                    <a:pt x="845" y="300"/>
                  </a:lnTo>
                  <a:lnTo>
                    <a:pt x="355" y="409"/>
                  </a:lnTo>
                  <a:lnTo>
                    <a:pt x="273" y="436"/>
                  </a:lnTo>
                  <a:lnTo>
                    <a:pt x="218" y="464"/>
                  </a:lnTo>
                  <a:lnTo>
                    <a:pt x="191" y="545"/>
                  </a:lnTo>
                  <a:lnTo>
                    <a:pt x="164" y="600"/>
                  </a:lnTo>
                  <a:lnTo>
                    <a:pt x="82" y="654"/>
                  </a:lnTo>
                  <a:lnTo>
                    <a:pt x="28" y="736"/>
                  </a:lnTo>
                  <a:lnTo>
                    <a:pt x="0" y="845"/>
                  </a:lnTo>
                  <a:lnTo>
                    <a:pt x="28" y="954"/>
                  </a:lnTo>
                  <a:lnTo>
                    <a:pt x="273" y="1363"/>
                  </a:lnTo>
                  <a:lnTo>
                    <a:pt x="545" y="1744"/>
                  </a:lnTo>
                  <a:lnTo>
                    <a:pt x="818" y="2126"/>
                  </a:lnTo>
                  <a:lnTo>
                    <a:pt x="1118" y="2480"/>
                  </a:lnTo>
                  <a:lnTo>
                    <a:pt x="1472" y="2807"/>
                  </a:lnTo>
                  <a:lnTo>
                    <a:pt x="1826" y="3080"/>
                  </a:lnTo>
                  <a:lnTo>
                    <a:pt x="2017" y="3216"/>
                  </a:lnTo>
                  <a:lnTo>
                    <a:pt x="2235" y="3325"/>
                  </a:lnTo>
                  <a:lnTo>
                    <a:pt x="2453" y="3434"/>
                  </a:lnTo>
                  <a:lnTo>
                    <a:pt x="2671" y="3516"/>
                  </a:lnTo>
                  <a:lnTo>
                    <a:pt x="3080" y="3598"/>
                  </a:lnTo>
                  <a:lnTo>
                    <a:pt x="3462" y="3625"/>
                  </a:lnTo>
                  <a:lnTo>
                    <a:pt x="3870" y="3625"/>
                  </a:lnTo>
                  <a:lnTo>
                    <a:pt x="4061" y="3570"/>
                  </a:lnTo>
                  <a:lnTo>
                    <a:pt x="4252" y="3516"/>
                  </a:lnTo>
                  <a:lnTo>
                    <a:pt x="4443" y="3461"/>
                  </a:lnTo>
                  <a:lnTo>
                    <a:pt x="4606" y="3380"/>
                  </a:lnTo>
                  <a:lnTo>
                    <a:pt x="4770" y="3271"/>
                  </a:lnTo>
                  <a:lnTo>
                    <a:pt x="4933" y="3162"/>
                  </a:lnTo>
                  <a:lnTo>
                    <a:pt x="5097" y="3025"/>
                  </a:lnTo>
                  <a:lnTo>
                    <a:pt x="5206" y="2862"/>
                  </a:lnTo>
                  <a:lnTo>
                    <a:pt x="5342" y="2698"/>
                  </a:lnTo>
                  <a:lnTo>
                    <a:pt x="5451" y="2508"/>
                  </a:lnTo>
                  <a:lnTo>
                    <a:pt x="5560" y="2208"/>
                  </a:lnTo>
                  <a:lnTo>
                    <a:pt x="5615" y="1908"/>
                  </a:lnTo>
                  <a:lnTo>
                    <a:pt x="5642" y="1581"/>
                  </a:lnTo>
                  <a:lnTo>
                    <a:pt x="5587" y="1281"/>
                  </a:lnTo>
                  <a:lnTo>
                    <a:pt x="5506" y="981"/>
                  </a:lnTo>
                  <a:lnTo>
                    <a:pt x="5342" y="709"/>
                  </a:lnTo>
                  <a:lnTo>
                    <a:pt x="5260" y="600"/>
                  </a:lnTo>
                  <a:lnTo>
                    <a:pt x="5124" y="491"/>
                  </a:lnTo>
                  <a:lnTo>
                    <a:pt x="5015" y="382"/>
                  </a:lnTo>
                  <a:lnTo>
                    <a:pt x="4879" y="273"/>
                  </a:lnTo>
                  <a:lnTo>
                    <a:pt x="4661" y="164"/>
                  </a:lnTo>
                  <a:lnTo>
                    <a:pt x="4443" y="82"/>
                  </a:lnTo>
                  <a:lnTo>
                    <a:pt x="4225" y="55"/>
                  </a:lnTo>
                  <a:lnTo>
                    <a:pt x="400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69"/>
            <p:cNvSpPr/>
            <p:nvPr/>
          </p:nvSpPr>
          <p:spPr>
            <a:xfrm>
              <a:off x="409353" y="6697785"/>
              <a:ext cx="143775" cy="117225"/>
            </a:xfrm>
            <a:custGeom>
              <a:avLst/>
              <a:gdLst/>
              <a:ahLst/>
              <a:cxnLst/>
              <a:rect l="l" t="t" r="r" b="b"/>
              <a:pathLst>
                <a:path w="5751" h="4689" extrusionOk="0">
                  <a:moveTo>
                    <a:pt x="5206" y="1"/>
                  </a:moveTo>
                  <a:lnTo>
                    <a:pt x="2998" y="1173"/>
                  </a:lnTo>
                  <a:lnTo>
                    <a:pt x="1881" y="1745"/>
                  </a:lnTo>
                  <a:lnTo>
                    <a:pt x="736" y="2263"/>
                  </a:lnTo>
                  <a:lnTo>
                    <a:pt x="627" y="2290"/>
                  </a:lnTo>
                  <a:lnTo>
                    <a:pt x="627" y="2399"/>
                  </a:lnTo>
                  <a:lnTo>
                    <a:pt x="573" y="2508"/>
                  </a:lnTo>
                  <a:lnTo>
                    <a:pt x="518" y="2617"/>
                  </a:lnTo>
                  <a:lnTo>
                    <a:pt x="437" y="2699"/>
                  </a:lnTo>
                  <a:lnTo>
                    <a:pt x="328" y="2754"/>
                  </a:lnTo>
                  <a:lnTo>
                    <a:pt x="219" y="2808"/>
                  </a:lnTo>
                  <a:lnTo>
                    <a:pt x="110" y="2781"/>
                  </a:lnTo>
                  <a:lnTo>
                    <a:pt x="1" y="2754"/>
                  </a:lnTo>
                  <a:lnTo>
                    <a:pt x="82" y="3244"/>
                  </a:lnTo>
                  <a:lnTo>
                    <a:pt x="164" y="3707"/>
                  </a:lnTo>
                  <a:lnTo>
                    <a:pt x="191" y="4198"/>
                  </a:lnTo>
                  <a:lnTo>
                    <a:pt x="164" y="4688"/>
                  </a:lnTo>
                  <a:lnTo>
                    <a:pt x="1527" y="3653"/>
                  </a:lnTo>
                  <a:lnTo>
                    <a:pt x="2917" y="2672"/>
                  </a:lnTo>
                  <a:lnTo>
                    <a:pt x="4334" y="1691"/>
                  </a:lnTo>
                  <a:lnTo>
                    <a:pt x="5751" y="764"/>
                  </a:lnTo>
                  <a:lnTo>
                    <a:pt x="5206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69"/>
            <p:cNvSpPr/>
            <p:nvPr/>
          </p:nvSpPr>
          <p:spPr>
            <a:xfrm>
              <a:off x="441378" y="5038760"/>
              <a:ext cx="104950" cy="51800"/>
            </a:xfrm>
            <a:custGeom>
              <a:avLst/>
              <a:gdLst/>
              <a:ahLst/>
              <a:cxnLst/>
              <a:rect l="l" t="t" r="r" b="b"/>
              <a:pathLst>
                <a:path w="4198" h="2072" extrusionOk="0">
                  <a:moveTo>
                    <a:pt x="409" y="0"/>
                  </a:moveTo>
                  <a:lnTo>
                    <a:pt x="0" y="164"/>
                  </a:lnTo>
                  <a:lnTo>
                    <a:pt x="327" y="573"/>
                  </a:lnTo>
                  <a:lnTo>
                    <a:pt x="709" y="981"/>
                  </a:lnTo>
                  <a:lnTo>
                    <a:pt x="1091" y="1363"/>
                  </a:lnTo>
                  <a:lnTo>
                    <a:pt x="1309" y="1527"/>
                  </a:lnTo>
                  <a:lnTo>
                    <a:pt x="1527" y="1663"/>
                  </a:lnTo>
                  <a:lnTo>
                    <a:pt x="1854" y="1854"/>
                  </a:lnTo>
                  <a:lnTo>
                    <a:pt x="2235" y="1990"/>
                  </a:lnTo>
                  <a:lnTo>
                    <a:pt x="2644" y="2072"/>
                  </a:lnTo>
                  <a:lnTo>
                    <a:pt x="3053" y="2072"/>
                  </a:lnTo>
                  <a:lnTo>
                    <a:pt x="3244" y="2044"/>
                  </a:lnTo>
                  <a:lnTo>
                    <a:pt x="3434" y="1990"/>
                  </a:lnTo>
                  <a:lnTo>
                    <a:pt x="3598" y="1935"/>
                  </a:lnTo>
                  <a:lnTo>
                    <a:pt x="3761" y="1826"/>
                  </a:lnTo>
                  <a:lnTo>
                    <a:pt x="3898" y="1690"/>
                  </a:lnTo>
                  <a:lnTo>
                    <a:pt x="4007" y="1554"/>
                  </a:lnTo>
                  <a:lnTo>
                    <a:pt x="4116" y="1363"/>
                  </a:lnTo>
                  <a:lnTo>
                    <a:pt x="4170" y="1145"/>
                  </a:lnTo>
                  <a:lnTo>
                    <a:pt x="4197" y="981"/>
                  </a:lnTo>
                  <a:lnTo>
                    <a:pt x="4197" y="845"/>
                  </a:lnTo>
                  <a:lnTo>
                    <a:pt x="4170" y="709"/>
                  </a:lnTo>
                  <a:lnTo>
                    <a:pt x="4143" y="600"/>
                  </a:lnTo>
                  <a:lnTo>
                    <a:pt x="4088" y="491"/>
                  </a:lnTo>
                  <a:lnTo>
                    <a:pt x="4034" y="409"/>
                  </a:lnTo>
                  <a:lnTo>
                    <a:pt x="3952" y="327"/>
                  </a:lnTo>
                  <a:lnTo>
                    <a:pt x="3870" y="273"/>
                  </a:lnTo>
                  <a:lnTo>
                    <a:pt x="3652" y="164"/>
                  </a:lnTo>
                  <a:lnTo>
                    <a:pt x="3407" y="82"/>
                  </a:lnTo>
                  <a:lnTo>
                    <a:pt x="3107" y="55"/>
                  </a:lnTo>
                  <a:lnTo>
                    <a:pt x="2780" y="28"/>
                  </a:lnTo>
                  <a:lnTo>
                    <a:pt x="2126" y="28"/>
                  </a:lnTo>
                  <a:lnTo>
                    <a:pt x="1472" y="55"/>
                  </a:lnTo>
                  <a:lnTo>
                    <a:pt x="873" y="82"/>
                  </a:lnTo>
                  <a:lnTo>
                    <a:pt x="655" y="55"/>
                  </a:lnTo>
                  <a:lnTo>
                    <a:pt x="437" y="28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69"/>
            <p:cNvSpPr/>
            <p:nvPr/>
          </p:nvSpPr>
          <p:spPr>
            <a:xfrm>
              <a:off x="342578" y="5127335"/>
              <a:ext cx="92000" cy="127425"/>
            </a:xfrm>
            <a:custGeom>
              <a:avLst/>
              <a:gdLst/>
              <a:ahLst/>
              <a:cxnLst/>
              <a:rect l="l" t="t" r="r" b="b"/>
              <a:pathLst>
                <a:path w="3680" h="5097" extrusionOk="0">
                  <a:moveTo>
                    <a:pt x="1091" y="682"/>
                  </a:moveTo>
                  <a:lnTo>
                    <a:pt x="1472" y="981"/>
                  </a:lnTo>
                  <a:lnTo>
                    <a:pt x="1908" y="1336"/>
                  </a:lnTo>
                  <a:lnTo>
                    <a:pt x="2317" y="1744"/>
                  </a:lnTo>
                  <a:lnTo>
                    <a:pt x="2508" y="1962"/>
                  </a:lnTo>
                  <a:lnTo>
                    <a:pt x="2672" y="2181"/>
                  </a:lnTo>
                  <a:lnTo>
                    <a:pt x="2808" y="2426"/>
                  </a:lnTo>
                  <a:lnTo>
                    <a:pt x="2917" y="2671"/>
                  </a:lnTo>
                  <a:lnTo>
                    <a:pt x="2999" y="2916"/>
                  </a:lnTo>
                  <a:lnTo>
                    <a:pt x="3026" y="3162"/>
                  </a:lnTo>
                  <a:lnTo>
                    <a:pt x="2999" y="3407"/>
                  </a:lnTo>
                  <a:lnTo>
                    <a:pt x="2917" y="3625"/>
                  </a:lnTo>
                  <a:lnTo>
                    <a:pt x="2781" y="3870"/>
                  </a:lnTo>
                  <a:lnTo>
                    <a:pt x="2563" y="4115"/>
                  </a:lnTo>
                  <a:lnTo>
                    <a:pt x="2399" y="4225"/>
                  </a:lnTo>
                  <a:lnTo>
                    <a:pt x="2263" y="4306"/>
                  </a:lnTo>
                  <a:lnTo>
                    <a:pt x="2099" y="4361"/>
                  </a:lnTo>
                  <a:lnTo>
                    <a:pt x="1799" y="4361"/>
                  </a:lnTo>
                  <a:lnTo>
                    <a:pt x="1663" y="4306"/>
                  </a:lnTo>
                  <a:lnTo>
                    <a:pt x="1500" y="4252"/>
                  </a:lnTo>
                  <a:lnTo>
                    <a:pt x="1391" y="4170"/>
                  </a:lnTo>
                  <a:lnTo>
                    <a:pt x="1254" y="4061"/>
                  </a:lnTo>
                  <a:lnTo>
                    <a:pt x="1145" y="3925"/>
                  </a:lnTo>
                  <a:lnTo>
                    <a:pt x="927" y="3652"/>
                  </a:lnTo>
                  <a:lnTo>
                    <a:pt x="791" y="3352"/>
                  </a:lnTo>
                  <a:lnTo>
                    <a:pt x="682" y="3053"/>
                  </a:lnTo>
                  <a:lnTo>
                    <a:pt x="655" y="2753"/>
                  </a:lnTo>
                  <a:lnTo>
                    <a:pt x="655" y="2453"/>
                  </a:lnTo>
                  <a:lnTo>
                    <a:pt x="682" y="2153"/>
                  </a:lnTo>
                  <a:lnTo>
                    <a:pt x="737" y="1853"/>
                  </a:lnTo>
                  <a:lnTo>
                    <a:pt x="900" y="1281"/>
                  </a:lnTo>
                  <a:lnTo>
                    <a:pt x="1091" y="682"/>
                  </a:lnTo>
                  <a:close/>
                  <a:moveTo>
                    <a:pt x="1200" y="0"/>
                  </a:moveTo>
                  <a:lnTo>
                    <a:pt x="1118" y="28"/>
                  </a:lnTo>
                  <a:lnTo>
                    <a:pt x="1064" y="55"/>
                  </a:lnTo>
                  <a:lnTo>
                    <a:pt x="1009" y="137"/>
                  </a:lnTo>
                  <a:lnTo>
                    <a:pt x="927" y="273"/>
                  </a:lnTo>
                  <a:lnTo>
                    <a:pt x="846" y="300"/>
                  </a:lnTo>
                  <a:lnTo>
                    <a:pt x="791" y="327"/>
                  </a:lnTo>
                  <a:lnTo>
                    <a:pt x="764" y="382"/>
                  </a:lnTo>
                  <a:lnTo>
                    <a:pt x="573" y="791"/>
                  </a:lnTo>
                  <a:lnTo>
                    <a:pt x="382" y="1227"/>
                  </a:lnTo>
                  <a:lnTo>
                    <a:pt x="219" y="1663"/>
                  </a:lnTo>
                  <a:lnTo>
                    <a:pt x="83" y="2126"/>
                  </a:lnTo>
                  <a:lnTo>
                    <a:pt x="28" y="2589"/>
                  </a:lnTo>
                  <a:lnTo>
                    <a:pt x="1" y="2835"/>
                  </a:lnTo>
                  <a:lnTo>
                    <a:pt x="28" y="3053"/>
                  </a:lnTo>
                  <a:lnTo>
                    <a:pt x="55" y="3298"/>
                  </a:lnTo>
                  <a:lnTo>
                    <a:pt x="110" y="3516"/>
                  </a:lnTo>
                  <a:lnTo>
                    <a:pt x="192" y="3734"/>
                  </a:lnTo>
                  <a:lnTo>
                    <a:pt x="273" y="3952"/>
                  </a:lnTo>
                  <a:lnTo>
                    <a:pt x="464" y="4252"/>
                  </a:lnTo>
                  <a:lnTo>
                    <a:pt x="709" y="4524"/>
                  </a:lnTo>
                  <a:lnTo>
                    <a:pt x="982" y="4742"/>
                  </a:lnTo>
                  <a:lnTo>
                    <a:pt x="1282" y="4933"/>
                  </a:lnTo>
                  <a:lnTo>
                    <a:pt x="1418" y="4988"/>
                  </a:lnTo>
                  <a:lnTo>
                    <a:pt x="1581" y="5042"/>
                  </a:lnTo>
                  <a:lnTo>
                    <a:pt x="1745" y="5069"/>
                  </a:lnTo>
                  <a:lnTo>
                    <a:pt x="1936" y="5097"/>
                  </a:lnTo>
                  <a:lnTo>
                    <a:pt x="2099" y="5097"/>
                  </a:lnTo>
                  <a:lnTo>
                    <a:pt x="2263" y="5069"/>
                  </a:lnTo>
                  <a:lnTo>
                    <a:pt x="2454" y="5015"/>
                  </a:lnTo>
                  <a:lnTo>
                    <a:pt x="2617" y="4960"/>
                  </a:lnTo>
                  <a:lnTo>
                    <a:pt x="2753" y="4879"/>
                  </a:lnTo>
                  <a:lnTo>
                    <a:pt x="2917" y="4797"/>
                  </a:lnTo>
                  <a:lnTo>
                    <a:pt x="3026" y="4688"/>
                  </a:lnTo>
                  <a:lnTo>
                    <a:pt x="3162" y="4579"/>
                  </a:lnTo>
                  <a:lnTo>
                    <a:pt x="3353" y="4306"/>
                  </a:lnTo>
                  <a:lnTo>
                    <a:pt x="3516" y="4006"/>
                  </a:lnTo>
                  <a:lnTo>
                    <a:pt x="3625" y="3679"/>
                  </a:lnTo>
                  <a:lnTo>
                    <a:pt x="3680" y="3352"/>
                  </a:lnTo>
                  <a:lnTo>
                    <a:pt x="3680" y="3025"/>
                  </a:lnTo>
                  <a:lnTo>
                    <a:pt x="3653" y="2698"/>
                  </a:lnTo>
                  <a:lnTo>
                    <a:pt x="3625" y="2453"/>
                  </a:lnTo>
                  <a:lnTo>
                    <a:pt x="3544" y="2262"/>
                  </a:lnTo>
                  <a:lnTo>
                    <a:pt x="3462" y="2044"/>
                  </a:lnTo>
                  <a:lnTo>
                    <a:pt x="3353" y="1853"/>
                  </a:lnTo>
                  <a:lnTo>
                    <a:pt x="3135" y="1499"/>
                  </a:lnTo>
                  <a:lnTo>
                    <a:pt x="2835" y="1172"/>
                  </a:lnTo>
                  <a:lnTo>
                    <a:pt x="2508" y="845"/>
                  </a:lnTo>
                  <a:lnTo>
                    <a:pt x="2181" y="573"/>
                  </a:lnTo>
                  <a:lnTo>
                    <a:pt x="1827" y="300"/>
                  </a:lnTo>
                  <a:lnTo>
                    <a:pt x="1445" y="55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69"/>
            <p:cNvSpPr/>
            <p:nvPr/>
          </p:nvSpPr>
          <p:spPr>
            <a:xfrm>
              <a:off x="358928" y="5144360"/>
              <a:ext cx="59300" cy="92000"/>
            </a:xfrm>
            <a:custGeom>
              <a:avLst/>
              <a:gdLst/>
              <a:ahLst/>
              <a:cxnLst/>
              <a:rect l="l" t="t" r="r" b="b"/>
              <a:pathLst>
                <a:path w="2372" h="3680" extrusionOk="0">
                  <a:moveTo>
                    <a:pt x="437" y="1"/>
                  </a:moveTo>
                  <a:lnTo>
                    <a:pt x="246" y="600"/>
                  </a:lnTo>
                  <a:lnTo>
                    <a:pt x="83" y="1172"/>
                  </a:lnTo>
                  <a:lnTo>
                    <a:pt x="28" y="1472"/>
                  </a:lnTo>
                  <a:lnTo>
                    <a:pt x="1" y="1772"/>
                  </a:lnTo>
                  <a:lnTo>
                    <a:pt x="1" y="2072"/>
                  </a:lnTo>
                  <a:lnTo>
                    <a:pt x="28" y="2372"/>
                  </a:lnTo>
                  <a:lnTo>
                    <a:pt x="137" y="2671"/>
                  </a:lnTo>
                  <a:lnTo>
                    <a:pt x="273" y="2971"/>
                  </a:lnTo>
                  <a:lnTo>
                    <a:pt x="491" y="3244"/>
                  </a:lnTo>
                  <a:lnTo>
                    <a:pt x="600" y="3380"/>
                  </a:lnTo>
                  <a:lnTo>
                    <a:pt x="737" y="3489"/>
                  </a:lnTo>
                  <a:lnTo>
                    <a:pt x="846" y="3571"/>
                  </a:lnTo>
                  <a:lnTo>
                    <a:pt x="1009" y="3625"/>
                  </a:lnTo>
                  <a:lnTo>
                    <a:pt x="1145" y="3680"/>
                  </a:lnTo>
                  <a:lnTo>
                    <a:pt x="1445" y="3680"/>
                  </a:lnTo>
                  <a:lnTo>
                    <a:pt x="1609" y="3625"/>
                  </a:lnTo>
                  <a:lnTo>
                    <a:pt x="1745" y="3544"/>
                  </a:lnTo>
                  <a:lnTo>
                    <a:pt x="1909" y="3434"/>
                  </a:lnTo>
                  <a:lnTo>
                    <a:pt x="2127" y="3189"/>
                  </a:lnTo>
                  <a:lnTo>
                    <a:pt x="2263" y="2944"/>
                  </a:lnTo>
                  <a:lnTo>
                    <a:pt x="2345" y="2726"/>
                  </a:lnTo>
                  <a:lnTo>
                    <a:pt x="2372" y="2481"/>
                  </a:lnTo>
                  <a:lnTo>
                    <a:pt x="2345" y="2235"/>
                  </a:lnTo>
                  <a:lnTo>
                    <a:pt x="2263" y="1990"/>
                  </a:lnTo>
                  <a:lnTo>
                    <a:pt x="2154" y="1745"/>
                  </a:lnTo>
                  <a:lnTo>
                    <a:pt x="2018" y="1500"/>
                  </a:lnTo>
                  <a:lnTo>
                    <a:pt x="1854" y="1281"/>
                  </a:lnTo>
                  <a:lnTo>
                    <a:pt x="1663" y="1063"/>
                  </a:lnTo>
                  <a:lnTo>
                    <a:pt x="1254" y="655"/>
                  </a:lnTo>
                  <a:lnTo>
                    <a:pt x="818" y="300"/>
                  </a:lnTo>
                  <a:lnTo>
                    <a:pt x="4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69"/>
            <p:cNvSpPr/>
            <p:nvPr/>
          </p:nvSpPr>
          <p:spPr>
            <a:xfrm>
              <a:off x="25078" y="6601735"/>
              <a:ext cx="368625" cy="209175"/>
            </a:xfrm>
            <a:custGeom>
              <a:avLst/>
              <a:gdLst/>
              <a:ahLst/>
              <a:cxnLst/>
              <a:rect l="l" t="t" r="r" b="b"/>
              <a:pathLst>
                <a:path w="14745" h="8367" extrusionOk="0">
                  <a:moveTo>
                    <a:pt x="1" y="0"/>
                  </a:moveTo>
                  <a:lnTo>
                    <a:pt x="192" y="1199"/>
                  </a:lnTo>
                  <a:lnTo>
                    <a:pt x="1200" y="1445"/>
                  </a:lnTo>
                  <a:lnTo>
                    <a:pt x="2181" y="1717"/>
                  </a:lnTo>
                  <a:lnTo>
                    <a:pt x="3162" y="2017"/>
                  </a:lnTo>
                  <a:lnTo>
                    <a:pt x="4116" y="2371"/>
                  </a:lnTo>
                  <a:lnTo>
                    <a:pt x="5070" y="2726"/>
                  </a:lnTo>
                  <a:lnTo>
                    <a:pt x="5996" y="3134"/>
                  </a:lnTo>
                  <a:lnTo>
                    <a:pt x="6923" y="3543"/>
                  </a:lnTo>
                  <a:lnTo>
                    <a:pt x="7850" y="3979"/>
                  </a:lnTo>
                  <a:lnTo>
                    <a:pt x="8749" y="4470"/>
                  </a:lnTo>
                  <a:lnTo>
                    <a:pt x="9648" y="4960"/>
                  </a:lnTo>
                  <a:lnTo>
                    <a:pt x="10520" y="5478"/>
                  </a:lnTo>
                  <a:lnTo>
                    <a:pt x="11393" y="5996"/>
                  </a:lnTo>
                  <a:lnTo>
                    <a:pt x="12265" y="6568"/>
                  </a:lnTo>
                  <a:lnTo>
                    <a:pt x="13110" y="7141"/>
                  </a:lnTo>
                  <a:lnTo>
                    <a:pt x="13927" y="7740"/>
                  </a:lnTo>
                  <a:lnTo>
                    <a:pt x="14745" y="8367"/>
                  </a:lnTo>
                  <a:lnTo>
                    <a:pt x="14745" y="7795"/>
                  </a:lnTo>
                  <a:lnTo>
                    <a:pt x="14663" y="7277"/>
                  </a:lnTo>
                  <a:lnTo>
                    <a:pt x="14581" y="6732"/>
                  </a:lnTo>
                  <a:lnTo>
                    <a:pt x="14418" y="6159"/>
                  </a:lnTo>
                  <a:lnTo>
                    <a:pt x="14390" y="6078"/>
                  </a:lnTo>
                  <a:lnTo>
                    <a:pt x="14418" y="5996"/>
                  </a:lnTo>
                  <a:lnTo>
                    <a:pt x="12728" y="4906"/>
                  </a:lnTo>
                  <a:lnTo>
                    <a:pt x="11883" y="4415"/>
                  </a:lnTo>
                  <a:lnTo>
                    <a:pt x="11011" y="3897"/>
                  </a:lnTo>
                  <a:lnTo>
                    <a:pt x="10139" y="3434"/>
                  </a:lnTo>
                  <a:lnTo>
                    <a:pt x="9267" y="2971"/>
                  </a:lnTo>
                  <a:lnTo>
                    <a:pt x="8340" y="2562"/>
                  </a:lnTo>
                  <a:lnTo>
                    <a:pt x="7414" y="2153"/>
                  </a:lnTo>
                  <a:lnTo>
                    <a:pt x="6514" y="1826"/>
                  </a:lnTo>
                  <a:lnTo>
                    <a:pt x="5588" y="1499"/>
                  </a:lnTo>
                  <a:lnTo>
                    <a:pt x="4688" y="1199"/>
                  </a:lnTo>
                  <a:lnTo>
                    <a:pt x="3762" y="954"/>
                  </a:lnTo>
                  <a:lnTo>
                    <a:pt x="1881" y="4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69"/>
            <p:cNvSpPr/>
            <p:nvPr/>
          </p:nvSpPr>
          <p:spPr>
            <a:xfrm>
              <a:off x="286028" y="6531560"/>
              <a:ext cx="109050" cy="55875"/>
            </a:xfrm>
            <a:custGeom>
              <a:avLst/>
              <a:gdLst/>
              <a:ahLst/>
              <a:cxnLst/>
              <a:rect l="l" t="t" r="r" b="b"/>
              <a:pathLst>
                <a:path w="4362" h="2235" extrusionOk="0">
                  <a:moveTo>
                    <a:pt x="192" y="0"/>
                  </a:moveTo>
                  <a:lnTo>
                    <a:pt x="110" y="245"/>
                  </a:lnTo>
                  <a:lnTo>
                    <a:pt x="28" y="518"/>
                  </a:lnTo>
                  <a:lnTo>
                    <a:pt x="1" y="763"/>
                  </a:lnTo>
                  <a:lnTo>
                    <a:pt x="1" y="1036"/>
                  </a:lnTo>
                  <a:lnTo>
                    <a:pt x="28" y="1308"/>
                  </a:lnTo>
                  <a:lnTo>
                    <a:pt x="110" y="1554"/>
                  </a:lnTo>
                  <a:lnTo>
                    <a:pt x="219" y="1799"/>
                  </a:lnTo>
                  <a:lnTo>
                    <a:pt x="328" y="2071"/>
                  </a:lnTo>
                  <a:lnTo>
                    <a:pt x="355" y="2126"/>
                  </a:lnTo>
                  <a:lnTo>
                    <a:pt x="628" y="2180"/>
                  </a:lnTo>
                  <a:lnTo>
                    <a:pt x="900" y="2235"/>
                  </a:lnTo>
                  <a:lnTo>
                    <a:pt x="1445" y="2235"/>
                  </a:lnTo>
                  <a:lnTo>
                    <a:pt x="1745" y="2180"/>
                  </a:lnTo>
                  <a:lnTo>
                    <a:pt x="2017" y="2126"/>
                  </a:lnTo>
                  <a:lnTo>
                    <a:pt x="2290" y="2071"/>
                  </a:lnTo>
                  <a:lnTo>
                    <a:pt x="2535" y="1962"/>
                  </a:lnTo>
                  <a:lnTo>
                    <a:pt x="2808" y="1826"/>
                  </a:lnTo>
                  <a:lnTo>
                    <a:pt x="3053" y="1663"/>
                  </a:lnTo>
                  <a:lnTo>
                    <a:pt x="3298" y="1499"/>
                  </a:lnTo>
                  <a:lnTo>
                    <a:pt x="3544" y="1308"/>
                  </a:lnTo>
                  <a:lnTo>
                    <a:pt x="3762" y="1063"/>
                  </a:lnTo>
                  <a:lnTo>
                    <a:pt x="3980" y="818"/>
                  </a:lnTo>
                  <a:lnTo>
                    <a:pt x="4170" y="518"/>
                  </a:lnTo>
                  <a:lnTo>
                    <a:pt x="4361" y="218"/>
                  </a:lnTo>
                  <a:lnTo>
                    <a:pt x="3326" y="245"/>
                  </a:lnTo>
                  <a:lnTo>
                    <a:pt x="2290" y="218"/>
                  </a:lnTo>
                  <a:lnTo>
                    <a:pt x="1227" y="136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8A49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69"/>
            <p:cNvSpPr/>
            <p:nvPr/>
          </p:nvSpPr>
          <p:spPr>
            <a:xfrm>
              <a:off x="210403" y="5027860"/>
              <a:ext cx="79750" cy="125375"/>
            </a:xfrm>
            <a:custGeom>
              <a:avLst/>
              <a:gdLst/>
              <a:ahLst/>
              <a:cxnLst/>
              <a:rect l="l" t="t" r="r" b="b"/>
              <a:pathLst>
                <a:path w="3190" h="5015" extrusionOk="0">
                  <a:moveTo>
                    <a:pt x="2617" y="0"/>
                  </a:moveTo>
                  <a:lnTo>
                    <a:pt x="2481" y="28"/>
                  </a:lnTo>
                  <a:lnTo>
                    <a:pt x="2372" y="82"/>
                  </a:lnTo>
                  <a:lnTo>
                    <a:pt x="2263" y="164"/>
                  </a:lnTo>
                  <a:lnTo>
                    <a:pt x="2208" y="273"/>
                  </a:lnTo>
                  <a:lnTo>
                    <a:pt x="2208" y="355"/>
                  </a:lnTo>
                  <a:lnTo>
                    <a:pt x="2235" y="436"/>
                  </a:lnTo>
                  <a:lnTo>
                    <a:pt x="2290" y="682"/>
                  </a:lnTo>
                  <a:lnTo>
                    <a:pt x="2399" y="1118"/>
                  </a:lnTo>
                  <a:lnTo>
                    <a:pt x="2508" y="1608"/>
                  </a:lnTo>
                  <a:lnTo>
                    <a:pt x="2562" y="2153"/>
                  </a:lnTo>
                  <a:lnTo>
                    <a:pt x="2590" y="2671"/>
                  </a:lnTo>
                  <a:lnTo>
                    <a:pt x="2590" y="2944"/>
                  </a:lnTo>
                  <a:lnTo>
                    <a:pt x="2562" y="3189"/>
                  </a:lnTo>
                  <a:lnTo>
                    <a:pt x="2508" y="3434"/>
                  </a:lnTo>
                  <a:lnTo>
                    <a:pt x="2426" y="3652"/>
                  </a:lnTo>
                  <a:lnTo>
                    <a:pt x="2344" y="3843"/>
                  </a:lnTo>
                  <a:lnTo>
                    <a:pt x="2208" y="4007"/>
                  </a:lnTo>
                  <a:lnTo>
                    <a:pt x="2072" y="4143"/>
                  </a:lnTo>
                  <a:lnTo>
                    <a:pt x="1881" y="4252"/>
                  </a:lnTo>
                  <a:lnTo>
                    <a:pt x="1690" y="4334"/>
                  </a:lnTo>
                  <a:lnTo>
                    <a:pt x="1391" y="4334"/>
                  </a:lnTo>
                  <a:lnTo>
                    <a:pt x="1254" y="4279"/>
                  </a:lnTo>
                  <a:lnTo>
                    <a:pt x="1145" y="4225"/>
                  </a:lnTo>
                  <a:lnTo>
                    <a:pt x="1036" y="4116"/>
                  </a:lnTo>
                  <a:lnTo>
                    <a:pt x="954" y="4007"/>
                  </a:lnTo>
                  <a:lnTo>
                    <a:pt x="873" y="3897"/>
                  </a:lnTo>
                  <a:lnTo>
                    <a:pt x="791" y="3734"/>
                  </a:lnTo>
                  <a:lnTo>
                    <a:pt x="764" y="3598"/>
                  </a:lnTo>
                  <a:lnTo>
                    <a:pt x="682" y="3271"/>
                  </a:lnTo>
                  <a:lnTo>
                    <a:pt x="682" y="2971"/>
                  </a:lnTo>
                  <a:lnTo>
                    <a:pt x="736" y="2698"/>
                  </a:lnTo>
                  <a:lnTo>
                    <a:pt x="845" y="2453"/>
                  </a:lnTo>
                  <a:lnTo>
                    <a:pt x="954" y="2208"/>
                  </a:lnTo>
                  <a:lnTo>
                    <a:pt x="1118" y="1963"/>
                  </a:lnTo>
                  <a:lnTo>
                    <a:pt x="1282" y="1744"/>
                  </a:lnTo>
                  <a:lnTo>
                    <a:pt x="1663" y="1363"/>
                  </a:lnTo>
                  <a:lnTo>
                    <a:pt x="2072" y="954"/>
                  </a:lnTo>
                  <a:lnTo>
                    <a:pt x="2099" y="900"/>
                  </a:lnTo>
                  <a:lnTo>
                    <a:pt x="2126" y="845"/>
                  </a:lnTo>
                  <a:lnTo>
                    <a:pt x="2126" y="736"/>
                  </a:lnTo>
                  <a:lnTo>
                    <a:pt x="2099" y="682"/>
                  </a:lnTo>
                  <a:lnTo>
                    <a:pt x="2072" y="627"/>
                  </a:lnTo>
                  <a:lnTo>
                    <a:pt x="1963" y="545"/>
                  </a:lnTo>
                  <a:lnTo>
                    <a:pt x="1908" y="518"/>
                  </a:lnTo>
                  <a:lnTo>
                    <a:pt x="1827" y="518"/>
                  </a:lnTo>
                  <a:lnTo>
                    <a:pt x="1745" y="545"/>
                  </a:lnTo>
                  <a:lnTo>
                    <a:pt x="1690" y="600"/>
                  </a:lnTo>
                  <a:lnTo>
                    <a:pt x="1363" y="845"/>
                  </a:lnTo>
                  <a:lnTo>
                    <a:pt x="1064" y="1118"/>
                  </a:lnTo>
                  <a:lnTo>
                    <a:pt x="764" y="1445"/>
                  </a:lnTo>
                  <a:lnTo>
                    <a:pt x="518" y="1772"/>
                  </a:lnTo>
                  <a:lnTo>
                    <a:pt x="273" y="2126"/>
                  </a:lnTo>
                  <a:lnTo>
                    <a:pt x="191" y="2290"/>
                  </a:lnTo>
                  <a:lnTo>
                    <a:pt x="110" y="2480"/>
                  </a:lnTo>
                  <a:lnTo>
                    <a:pt x="55" y="2671"/>
                  </a:lnTo>
                  <a:lnTo>
                    <a:pt x="28" y="2889"/>
                  </a:lnTo>
                  <a:lnTo>
                    <a:pt x="1" y="3080"/>
                  </a:lnTo>
                  <a:lnTo>
                    <a:pt x="1" y="3298"/>
                  </a:lnTo>
                  <a:lnTo>
                    <a:pt x="28" y="3598"/>
                  </a:lnTo>
                  <a:lnTo>
                    <a:pt x="110" y="3870"/>
                  </a:lnTo>
                  <a:lnTo>
                    <a:pt x="246" y="4143"/>
                  </a:lnTo>
                  <a:lnTo>
                    <a:pt x="409" y="4388"/>
                  </a:lnTo>
                  <a:lnTo>
                    <a:pt x="600" y="4606"/>
                  </a:lnTo>
                  <a:lnTo>
                    <a:pt x="818" y="4797"/>
                  </a:lnTo>
                  <a:lnTo>
                    <a:pt x="1091" y="4933"/>
                  </a:lnTo>
                  <a:lnTo>
                    <a:pt x="1227" y="4960"/>
                  </a:lnTo>
                  <a:lnTo>
                    <a:pt x="1363" y="4988"/>
                  </a:lnTo>
                  <a:lnTo>
                    <a:pt x="1581" y="5015"/>
                  </a:lnTo>
                  <a:lnTo>
                    <a:pt x="1799" y="5015"/>
                  </a:lnTo>
                  <a:lnTo>
                    <a:pt x="1963" y="4988"/>
                  </a:lnTo>
                  <a:lnTo>
                    <a:pt x="2154" y="4933"/>
                  </a:lnTo>
                  <a:lnTo>
                    <a:pt x="2290" y="4879"/>
                  </a:lnTo>
                  <a:lnTo>
                    <a:pt x="2426" y="4797"/>
                  </a:lnTo>
                  <a:lnTo>
                    <a:pt x="2562" y="4688"/>
                  </a:lnTo>
                  <a:lnTo>
                    <a:pt x="2671" y="4579"/>
                  </a:lnTo>
                  <a:lnTo>
                    <a:pt x="2780" y="4443"/>
                  </a:lnTo>
                  <a:lnTo>
                    <a:pt x="2862" y="4279"/>
                  </a:lnTo>
                  <a:lnTo>
                    <a:pt x="2998" y="3952"/>
                  </a:lnTo>
                  <a:lnTo>
                    <a:pt x="3107" y="3598"/>
                  </a:lnTo>
                  <a:lnTo>
                    <a:pt x="3162" y="3216"/>
                  </a:lnTo>
                  <a:lnTo>
                    <a:pt x="3189" y="2780"/>
                  </a:lnTo>
                  <a:lnTo>
                    <a:pt x="3189" y="2371"/>
                  </a:lnTo>
                  <a:lnTo>
                    <a:pt x="3162" y="1963"/>
                  </a:lnTo>
                  <a:lnTo>
                    <a:pt x="3135" y="1554"/>
                  </a:lnTo>
                  <a:lnTo>
                    <a:pt x="3026" y="818"/>
                  </a:lnTo>
                  <a:lnTo>
                    <a:pt x="2889" y="246"/>
                  </a:lnTo>
                  <a:lnTo>
                    <a:pt x="2862" y="164"/>
                  </a:lnTo>
                  <a:lnTo>
                    <a:pt x="2835" y="109"/>
                  </a:lnTo>
                  <a:lnTo>
                    <a:pt x="2726" y="28"/>
                  </a:lnTo>
                  <a:lnTo>
                    <a:pt x="261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69"/>
            <p:cNvSpPr/>
            <p:nvPr/>
          </p:nvSpPr>
          <p:spPr>
            <a:xfrm>
              <a:off x="226078" y="6516560"/>
              <a:ext cx="50450" cy="61350"/>
            </a:xfrm>
            <a:custGeom>
              <a:avLst/>
              <a:gdLst/>
              <a:ahLst/>
              <a:cxnLst/>
              <a:rect l="l" t="t" r="r" b="b"/>
              <a:pathLst>
                <a:path w="2018" h="2454" extrusionOk="0">
                  <a:moveTo>
                    <a:pt x="0" y="1"/>
                  </a:moveTo>
                  <a:lnTo>
                    <a:pt x="164" y="437"/>
                  </a:lnTo>
                  <a:lnTo>
                    <a:pt x="355" y="818"/>
                  </a:lnTo>
                  <a:lnTo>
                    <a:pt x="573" y="1172"/>
                  </a:lnTo>
                  <a:lnTo>
                    <a:pt x="818" y="1499"/>
                  </a:lnTo>
                  <a:lnTo>
                    <a:pt x="1091" y="1799"/>
                  </a:lnTo>
                  <a:lnTo>
                    <a:pt x="1390" y="2045"/>
                  </a:lnTo>
                  <a:lnTo>
                    <a:pt x="1690" y="2263"/>
                  </a:lnTo>
                  <a:lnTo>
                    <a:pt x="2017" y="2453"/>
                  </a:lnTo>
                  <a:lnTo>
                    <a:pt x="1908" y="2208"/>
                  </a:lnTo>
                  <a:lnTo>
                    <a:pt x="1826" y="1990"/>
                  </a:lnTo>
                  <a:lnTo>
                    <a:pt x="1772" y="1745"/>
                  </a:lnTo>
                  <a:lnTo>
                    <a:pt x="1745" y="1472"/>
                  </a:lnTo>
                  <a:lnTo>
                    <a:pt x="1745" y="1227"/>
                  </a:lnTo>
                  <a:lnTo>
                    <a:pt x="1772" y="982"/>
                  </a:lnTo>
                  <a:lnTo>
                    <a:pt x="1826" y="736"/>
                  </a:lnTo>
                  <a:lnTo>
                    <a:pt x="1908" y="491"/>
                  </a:lnTo>
                  <a:lnTo>
                    <a:pt x="954" y="2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69"/>
            <p:cNvSpPr/>
            <p:nvPr/>
          </p:nvSpPr>
          <p:spPr>
            <a:xfrm>
              <a:off x="227428" y="5044885"/>
              <a:ext cx="47725" cy="91325"/>
            </a:xfrm>
            <a:custGeom>
              <a:avLst/>
              <a:gdLst/>
              <a:ahLst/>
              <a:cxnLst/>
              <a:rect l="l" t="t" r="r" b="b"/>
              <a:pathLst>
                <a:path w="1909" h="3653" extrusionOk="0">
                  <a:moveTo>
                    <a:pt x="1609" y="1"/>
                  </a:moveTo>
                  <a:lnTo>
                    <a:pt x="1445" y="55"/>
                  </a:lnTo>
                  <a:lnTo>
                    <a:pt x="1445" y="164"/>
                  </a:lnTo>
                  <a:lnTo>
                    <a:pt x="1418" y="219"/>
                  </a:lnTo>
                  <a:lnTo>
                    <a:pt x="1391" y="273"/>
                  </a:lnTo>
                  <a:lnTo>
                    <a:pt x="982" y="682"/>
                  </a:lnTo>
                  <a:lnTo>
                    <a:pt x="601" y="1063"/>
                  </a:lnTo>
                  <a:lnTo>
                    <a:pt x="437" y="1282"/>
                  </a:lnTo>
                  <a:lnTo>
                    <a:pt x="273" y="1527"/>
                  </a:lnTo>
                  <a:lnTo>
                    <a:pt x="164" y="1772"/>
                  </a:lnTo>
                  <a:lnTo>
                    <a:pt x="55" y="2017"/>
                  </a:lnTo>
                  <a:lnTo>
                    <a:pt x="1" y="2290"/>
                  </a:lnTo>
                  <a:lnTo>
                    <a:pt x="1" y="2590"/>
                  </a:lnTo>
                  <a:lnTo>
                    <a:pt x="83" y="2917"/>
                  </a:lnTo>
                  <a:lnTo>
                    <a:pt x="110" y="3053"/>
                  </a:lnTo>
                  <a:lnTo>
                    <a:pt x="192" y="3216"/>
                  </a:lnTo>
                  <a:lnTo>
                    <a:pt x="273" y="3326"/>
                  </a:lnTo>
                  <a:lnTo>
                    <a:pt x="355" y="3435"/>
                  </a:lnTo>
                  <a:lnTo>
                    <a:pt x="464" y="3544"/>
                  </a:lnTo>
                  <a:lnTo>
                    <a:pt x="573" y="3598"/>
                  </a:lnTo>
                  <a:lnTo>
                    <a:pt x="710" y="3653"/>
                  </a:lnTo>
                  <a:lnTo>
                    <a:pt x="1009" y="3653"/>
                  </a:lnTo>
                  <a:lnTo>
                    <a:pt x="1200" y="3571"/>
                  </a:lnTo>
                  <a:lnTo>
                    <a:pt x="1391" y="3462"/>
                  </a:lnTo>
                  <a:lnTo>
                    <a:pt x="1527" y="3326"/>
                  </a:lnTo>
                  <a:lnTo>
                    <a:pt x="1663" y="3162"/>
                  </a:lnTo>
                  <a:lnTo>
                    <a:pt x="1745" y="2971"/>
                  </a:lnTo>
                  <a:lnTo>
                    <a:pt x="1827" y="2753"/>
                  </a:lnTo>
                  <a:lnTo>
                    <a:pt x="1881" y="2508"/>
                  </a:lnTo>
                  <a:lnTo>
                    <a:pt x="1909" y="2263"/>
                  </a:lnTo>
                  <a:lnTo>
                    <a:pt x="1909" y="1990"/>
                  </a:lnTo>
                  <a:lnTo>
                    <a:pt x="1881" y="1472"/>
                  </a:lnTo>
                  <a:lnTo>
                    <a:pt x="1827" y="927"/>
                  </a:lnTo>
                  <a:lnTo>
                    <a:pt x="1718" y="437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69"/>
            <p:cNvSpPr/>
            <p:nvPr/>
          </p:nvSpPr>
          <p:spPr>
            <a:xfrm>
              <a:off x="44153" y="5170260"/>
              <a:ext cx="87925" cy="129475"/>
            </a:xfrm>
            <a:custGeom>
              <a:avLst/>
              <a:gdLst/>
              <a:ahLst/>
              <a:cxnLst/>
              <a:rect l="l" t="t" r="r" b="b"/>
              <a:pathLst>
                <a:path w="3517" h="5179" extrusionOk="0">
                  <a:moveTo>
                    <a:pt x="2753" y="900"/>
                  </a:moveTo>
                  <a:lnTo>
                    <a:pt x="2808" y="1390"/>
                  </a:lnTo>
                  <a:lnTo>
                    <a:pt x="2835" y="1881"/>
                  </a:lnTo>
                  <a:lnTo>
                    <a:pt x="2808" y="2126"/>
                  </a:lnTo>
                  <a:lnTo>
                    <a:pt x="2781" y="2371"/>
                  </a:lnTo>
                  <a:lnTo>
                    <a:pt x="2726" y="2617"/>
                  </a:lnTo>
                  <a:lnTo>
                    <a:pt x="2644" y="2862"/>
                  </a:lnTo>
                  <a:lnTo>
                    <a:pt x="2535" y="3107"/>
                  </a:lnTo>
                  <a:lnTo>
                    <a:pt x="2345" y="3434"/>
                  </a:lnTo>
                  <a:lnTo>
                    <a:pt x="2099" y="3788"/>
                  </a:lnTo>
                  <a:lnTo>
                    <a:pt x="1827" y="4143"/>
                  </a:lnTo>
                  <a:lnTo>
                    <a:pt x="1663" y="4279"/>
                  </a:lnTo>
                  <a:lnTo>
                    <a:pt x="1527" y="4388"/>
                  </a:lnTo>
                  <a:lnTo>
                    <a:pt x="1364" y="4470"/>
                  </a:lnTo>
                  <a:lnTo>
                    <a:pt x="1227" y="4524"/>
                  </a:lnTo>
                  <a:lnTo>
                    <a:pt x="1064" y="4497"/>
                  </a:lnTo>
                  <a:lnTo>
                    <a:pt x="927" y="4442"/>
                  </a:lnTo>
                  <a:lnTo>
                    <a:pt x="818" y="4333"/>
                  </a:lnTo>
                  <a:lnTo>
                    <a:pt x="709" y="4143"/>
                  </a:lnTo>
                  <a:lnTo>
                    <a:pt x="682" y="4034"/>
                  </a:lnTo>
                  <a:lnTo>
                    <a:pt x="655" y="3897"/>
                  </a:lnTo>
                  <a:lnTo>
                    <a:pt x="655" y="3788"/>
                  </a:lnTo>
                  <a:lnTo>
                    <a:pt x="682" y="3652"/>
                  </a:lnTo>
                  <a:lnTo>
                    <a:pt x="764" y="3380"/>
                  </a:lnTo>
                  <a:lnTo>
                    <a:pt x="873" y="3080"/>
                  </a:lnTo>
                  <a:lnTo>
                    <a:pt x="1036" y="2807"/>
                  </a:lnTo>
                  <a:lnTo>
                    <a:pt x="1200" y="2535"/>
                  </a:lnTo>
                  <a:lnTo>
                    <a:pt x="1500" y="2126"/>
                  </a:lnTo>
                  <a:lnTo>
                    <a:pt x="1772" y="1772"/>
                  </a:lnTo>
                  <a:lnTo>
                    <a:pt x="2072" y="1472"/>
                  </a:lnTo>
                  <a:lnTo>
                    <a:pt x="2399" y="1172"/>
                  </a:lnTo>
                  <a:lnTo>
                    <a:pt x="2753" y="900"/>
                  </a:lnTo>
                  <a:close/>
                  <a:moveTo>
                    <a:pt x="3326" y="0"/>
                  </a:moveTo>
                  <a:lnTo>
                    <a:pt x="3244" y="27"/>
                  </a:lnTo>
                  <a:lnTo>
                    <a:pt x="3108" y="82"/>
                  </a:lnTo>
                  <a:lnTo>
                    <a:pt x="3053" y="55"/>
                  </a:lnTo>
                  <a:lnTo>
                    <a:pt x="2971" y="55"/>
                  </a:lnTo>
                  <a:lnTo>
                    <a:pt x="2808" y="109"/>
                  </a:lnTo>
                  <a:lnTo>
                    <a:pt x="2753" y="136"/>
                  </a:lnTo>
                  <a:lnTo>
                    <a:pt x="2699" y="191"/>
                  </a:lnTo>
                  <a:lnTo>
                    <a:pt x="2644" y="245"/>
                  </a:lnTo>
                  <a:lnTo>
                    <a:pt x="2644" y="327"/>
                  </a:lnTo>
                  <a:lnTo>
                    <a:pt x="2317" y="545"/>
                  </a:lnTo>
                  <a:lnTo>
                    <a:pt x="1990" y="763"/>
                  </a:lnTo>
                  <a:lnTo>
                    <a:pt x="1691" y="1009"/>
                  </a:lnTo>
                  <a:lnTo>
                    <a:pt x="1418" y="1254"/>
                  </a:lnTo>
                  <a:lnTo>
                    <a:pt x="1173" y="1554"/>
                  </a:lnTo>
                  <a:lnTo>
                    <a:pt x="927" y="1853"/>
                  </a:lnTo>
                  <a:lnTo>
                    <a:pt x="709" y="2153"/>
                  </a:lnTo>
                  <a:lnTo>
                    <a:pt x="491" y="2480"/>
                  </a:lnTo>
                  <a:lnTo>
                    <a:pt x="355" y="2780"/>
                  </a:lnTo>
                  <a:lnTo>
                    <a:pt x="192" y="3107"/>
                  </a:lnTo>
                  <a:lnTo>
                    <a:pt x="83" y="3461"/>
                  </a:lnTo>
                  <a:lnTo>
                    <a:pt x="28" y="3816"/>
                  </a:lnTo>
                  <a:lnTo>
                    <a:pt x="1" y="4006"/>
                  </a:lnTo>
                  <a:lnTo>
                    <a:pt x="28" y="4170"/>
                  </a:lnTo>
                  <a:lnTo>
                    <a:pt x="55" y="4333"/>
                  </a:lnTo>
                  <a:lnTo>
                    <a:pt x="110" y="4497"/>
                  </a:lnTo>
                  <a:lnTo>
                    <a:pt x="192" y="4661"/>
                  </a:lnTo>
                  <a:lnTo>
                    <a:pt x="273" y="4797"/>
                  </a:lnTo>
                  <a:lnTo>
                    <a:pt x="410" y="4906"/>
                  </a:lnTo>
                  <a:lnTo>
                    <a:pt x="573" y="5015"/>
                  </a:lnTo>
                  <a:lnTo>
                    <a:pt x="764" y="5097"/>
                  </a:lnTo>
                  <a:lnTo>
                    <a:pt x="927" y="5151"/>
                  </a:lnTo>
                  <a:lnTo>
                    <a:pt x="1118" y="5178"/>
                  </a:lnTo>
                  <a:lnTo>
                    <a:pt x="1282" y="5151"/>
                  </a:lnTo>
                  <a:lnTo>
                    <a:pt x="1473" y="5124"/>
                  </a:lnTo>
                  <a:lnTo>
                    <a:pt x="1636" y="5069"/>
                  </a:lnTo>
                  <a:lnTo>
                    <a:pt x="1800" y="4988"/>
                  </a:lnTo>
                  <a:lnTo>
                    <a:pt x="1963" y="4906"/>
                  </a:lnTo>
                  <a:lnTo>
                    <a:pt x="2263" y="4661"/>
                  </a:lnTo>
                  <a:lnTo>
                    <a:pt x="2535" y="4415"/>
                  </a:lnTo>
                  <a:lnTo>
                    <a:pt x="2781" y="4115"/>
                  </a:lnTo>
                  <a:lnTo>
                    <a:pt x="2971" y="3816"/>
                  </a:lnTo>
                  <a:lnTo>
                    <a:pt x="3162" y="3434"/>
                  </a:lnTo>
                  <a:lnTo>
                    <a:pt x="3298" y="3025"/>
                  </a:lnTo>
                  <a:lnTo>
                    <a:pt x="3408" y="2617"/>
                  </a:lnTo>
                  <a:lnTo>
                    <a:pt x="3489" y="2180"/>
                  </a:lnTo>
                  <a:lnTo>
                    <a:pt x="3517" y="1744"/>
                  </a:lnTo>
                  <a:lnTo>
                    <a:pt x="3489" y="1336"/>
                  </a:lnTo>
                  <a:lnTo>
                    <a:pt x="3435" y="900"/>
                  </a:lnTo>
                  <a:lnTo>
                    <a:pt x="3353" y="464"/>
                  </a:lnTo>
                  <a:lnTo>
                    <a:pt x="3408" y="436"/>
                  </a:lnTo>
                  <a:lnTo>
                    <a:pt x="3462" y="382"/>
                  </a:lnTo>
                  <a:lnTo>
                    <a:pt x="3489" y="300"/>
                  </a:lnTo>
                  <a:lnTo>
                    <a:pt x="3489" y="218"/>
                  </a:lnTo>
                  <a:lnTo>
                    <a:pt x="3489" y="136"/>
                  </a:lnTo>
                  <a:lnTo>
                    <a:pt x="3435" y="82"/>
                  </a:lnTo>
                  <a:lnTo>
                    <a:pt x="3380" y="27"/>
                  </a:lnTo>
                  <a:lnTo>
                    <a:pt x="3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69"/>
            <p:cNvSpPr/>
            <p:nvPr/>
          </p:nvSpPr>
          <p:spPr>
            <a:xfrm>
              <a:off x="60503" y="5192735"/>
              <a:ext cx="54550" cy="90650"/>
            </a:xfrm>
            <a:custGeom>
              <a:avLst/>
              <a:gdLst/>
              <a:ahLst/>
              <a:cxnLst/>
              <a:rect l="l" t="t" r="r" b="b"/>
              <a:pathLst>
                <a:path w="2182" h="3626" extrusionOk="0">
                  <a:moveTo>
                    <a:pt x="2099" y="1"/>
                  </a:moveTo>
                  <a:lnTo>
                    <a:pt x="1745" y="273"/>
                  </a:lnTo>
                  <a:lnTo>
                    <a:pt x="1418" y="573"/>
                  </a:lnTo>
                  <a:lnTo>
                    <a:pt x="1118" y="873"/>
                  </a:lnTo>
                  <a:lnTo>
                    <a:pt x="846" y="1227"/>
                  </a:lnTo>
                  <a:lnTo>
                    <a:pt x="546" y="1636"/>
                  </a:lnTo>
                  <a:lnTo>
                    <a:pt x="382" y="1908"/>
                  </a:lnTo>
                  <a:lnTo>
                    <a:pt x="219" y="2181"/>
                  </a:lnTo>
                  <a:lnTo>
                    <a:pt x="110" y="2481"/>
                  </a:lnTo>
                  <a:lnTo>
                    <a:pt x="28" y="2753"/>
                  </a:lnTo>
                  <a:lnTo>
                    <a:pt x="1" y="2889"/>
                  </a:lnTo>
                  <a:lnTo>
                    <a:pt x="1" y="2998"/>
                  </a:lnTo>
                  <a:lnTo>
                    <a:pt x="28" y="3135"/>
                  </a:lnTo>
                  <a:lnTo>
                    <a:pt x="55" y="3244"/>
                  </a:lnTo>
                  <a:lnTo>
                    <a:pt x="164" y="3434"/>
                  </a:lnTo>
                  <a:lnTo>
                    <a:pt x="273" y="3543"/>
                  </a:lnTo>
                  <a:lnTo>
                    <a:pt x="410" y="3598"/>
                  </a:lnTo>
                  <a:lnTo>
                    <a:pt x="573" y="3625"/>
                  </a:lnTo>
                  <a:lnTo>
                    <a:pt x="710" y="3571"/>
                  </a:lnTo>
                  <a:lnTo>
                    <a:pt x="873" y="3489"/>
                  </a:lnTo>
                  <a:lnTo>
                    <a:pt x="1009" y="3380"/>
                  </a:lnTo>
                  <a:lnTo>
                    <a:pt x="1173" y="3244"/>
                  </a:lnTo>
                  <a:lnTo>
                    <a:pt x="1445" y="2889"/>
                  </a:lnTo>
                  <a:lnTo>
                    <a:pt x="1691" y="2535"/>
                  </a:lnTo>
                  <a:lnTo>
                    <a:pt x="1881" y="2208"/>
                  </a:lnTo>
                  <a:lnTo>
                    <a:pt x="1990" y="1963"/>
                  </a:lnTo>
                  <a:lnTo>
                    <a:pt x="2072" y="1718"/>
                  </a:lnTo>
                  <a:lnTo>
                    <a:pt x="2127" y="1472"/>
                  </a:lnTo>
                  <a:lnTo>
                    <a:pt x="2154" y="1227"/>
                  </a:lnTo>
                  <a:lnTo>
                    <a:pt x="2181" y="982"/>
                  </a:lnTo>
                  <a:lnTo>
                    <a:pt x="2154" y="491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69"/>
            <p:cNvSpPr/>
            <p:nvPr/>
          </p:nvSpPr>
          <p:spPr>
            <a:xfrm>
              <a:off x="-11697" y="5072810"/>
              <a:ext cx="126750" cy="85200"/>
            </a:xfrm>
            <a:custGeom>
              <a:avLst/>
              <a:gdLst/>
              <a:ahLst/>
              <a:cxnLst/>
              <a:rect l="l" t="t" r="r" b="b"/>
              <a:pathLst>
                <a:path w="5070" h="3408" extrusionOk="0">
                  <a:moveTo>
                    <a:pt x="4524" y="573"/>
                  </a:moveTo>
                  <a:lnTo>
                    <a:pt x="4442" y="601"/>
                  </a:lnTo>
                  <a:lnTo>
                    <a:pt x="4361" y="682"/>
                  </a:lnTo>
                  <a:lnTo>
                    <a:pt x="4006" y="1118"/>
                  </a:lnTo>
                  <a:lnTo>
                    <a:pt x="3625" y="1500"/>
                  </a:lnTo>
                  <a:lnTo>
                    <a:pt x="3216" y="1854"/>
                  </a:lnTo>
                  <a:lnTo>
                    <a:pt x="2780" y="2154"/>
                  </a:lnTo>
                  <a:lnTo>
                    <a:pt x="2562" y="2263"/>
                  </a:lnTo>
                  <a:lnTo>
                    <a:pt x="2317" y="2372"/>
                  </a:lnTo>
                  <a:lnTo>
                    <a:pt x="2071" y="2454"/>
                  </a:lnTo>
                  <a:lnTo>
                    <a:pt x="1826" y="2536"/>
                  </a:lnTo>
                  <a:lnTo>
                    <a:pt x="1581" y="2590"/>
                  </a:lnTo>
                  <a:lnTo>
                    <a:pt x="1308" y="2645"/>
                  </a:lnTo>
                  <a:lnTo>
                    <a:pt x="1036" y="2672"/>
                  </a:lnTo>
                  <a:lnTo>
                    <a:pt x="763" y="2672"/>
                  </a:lnTo>
                  <a:lnTo>
                    <a:pt x="818" y="2345"/>
                  </a:lnTo>
                  <a:lnTo>
                    <a:pt x="899" y="2072"/>
                  </a:lnTo>
                  <a:lnTo>
                    <a:pt x="1036" y="1827"/>
                  </a:lnTo>
                  <a:lnTo>
                    <a:pt x="1199" y="1609"/>
                  </a:lnTo>
                  <a:lnTo>
                    <a:pt x="1390" y="1418"/>
                  </a:lnTo>
                  <a:lnTo>
                    <a:pt x="1635" y="1255"/>
                  </a:lnTo>
                  <a:lnTo>
                    <a:pt x="1881" y="1118"/>
                  </a:lnTo>
                  <a:lnTo>
                    <a:pt x="2153" y="1009"/>
                  </a:lnTo>
                  <a:lnTo>
                    <a:pt x="2426" y="900"/>
                  </a:lnTo>
                  <a:lnTo>
                    <a:pt x="2725" y="819"/>
                  </a:lnTo>
                  <a:lnTo>
                    <a:pt x="3352" y="710"/>
                  </a:lnTo>
                  <a:lnTo>
                    <a:pt x="3952" y="628"/>
                  </a:lnTo>
                  <a:lnTo>
                    <a:pt x="4524" y="573"/>
                  </a:lnTo>
                  <a:close/>
                  <a:moveTo>
                    <a:pt x="4034" y="1"/>
                  </a:moveTo>
                  <a:lnTo>
                    <a:pt x="3625" y="28"/>
                  </a:lnTo>
                  <a:lnTo>
                    <a:pt x="3216" y="56"/>
                  </a:lnTo>
                  <a:lnTo>
                    <a:pt x="2780" y="110"/>
                  </a:lnTo>
                  <a:lnTo>
                    <a:pt x="2371" y="192"/>
                  </a:lnTo>
                  <a:lnTo>
                    <a:pt x="1962" y="328"/>
                  </a:lnTo>
                  <a:lnTo>
                    <a:pt x="1581" y="464"/>
                  </a:lnTo>
                  <a:lnTo>
                    <a:pt x="1226" y="655"/>
                  </a:lnTo>
                  <a:lnTo>
                    <a:pt x="927" y="873"/>
                  </a:lnTo>
                  <a:lnTo>
                    <a:pt x="627" y="1118"/>
                  </a:lnTo>
                  <a:lnTo>
                    <a:pt x="382" y="1418"/>
                  </a:lnTo>
                  <a:lnTo>
                    <a:pt x="300" y="1582"/>
                  </a:lnTo>
                  <a:lnTo>
                    <a:pt x="191" y="1745"/>
                  </a:lnTo>
                  <a:lnTo>
                    <a:pt x="136" y="1936"/>
                  </a:lnTo>
                  <a:lnTo>
                    <a:pt x="82" y="2127"/>
                  </a:lnTo>
                  <a:lnTo>
                    <a:pt x="27" y="2345"/>
                  </a:lnTo>
                  <a:lnTo>
                    <a:pt x="0" y="2563"/>
                  </a:lnTo>
                  <a:lnTo>
                    <a:pt x="0" y="2781"/>
                  </a:lnTo>
                  <a:lnTo>
                    <a:pt x="0" y="3026"/>
                  </a:lnTo>
                  <a:lnTo>
                    <a:pt x="55" y="3162"/>
                  </a:lnTo>
                  <a:lnTo>
                    <a:pt x="136" y="3271"/>
                  </a:lnTo>
                  <a:lnTo>
                    <a:pt x="245" y="3353"/>
                  </a:lnTo>
                  <a:lnTo>
                    <a:pt x="382" y="3380"/>
                  </a:lnTo>
                  <a:lnTo>
                    <a:pt x="709" y="3408"/>
                  </a:lnTo>
                  <a:lnTo>
                    <a:pt x="1036" y="3408"/>
                  </a:lnTo>
                  <a:lnTo>
                    <a:pt x="1363" y="3380"/>
                  </a:lnTo>
                  <a:lnTo>
                    <a:pt x="1690" y="3326"/>
                  </a:lnTo>
                  <a:lnTo>
                    <a:pt x="2017" y="3271"/>
                  </a:lnTo>
                  <a:lnTo>
                    <a:pt x="2344" y="3162"/>
                  </a:lnTo>
                  <a:lnTo>
                    <a:pt x="2671" y="3053"/>
                  </a:lnTo>
                  <a:lnTo>
                    <a:pt x="2998" y="2917"/>
                  </a:lnTo>
                  <a:lnTo>
                    <a:pt x="3298" y="2754"/>
                  </a:lnTo>
                  <a:lnTo>
                    <a:pt x="3570" y="2563"/>
                  </a:lnTo>
                  <a:lnTo>
                    <a:pt x="3843" y="2372"/>
                  </a:lnTo>
                  <a:lnTo>
                    <a:pt x="4088" y="2154"/>
                  </a:lnTo>
                  <a:lnTo>
                    <a:pt x="4333" y="1909"/>
                  </a:lnTo>
                  <a:lnTo>
                    <a:pt x="4524" y="1663"/>
                  </a:lnTo>
                  <a:lnTo>
                    <a:pt x="4715" y="1364"/>
                  </a:lnTo>
                  <a:lnTo>
                    <a:pt x="4851" y="1064"/>
                  </a:lnTo>
                  <a:lnTo>
                    <a:pt x="4878" y="982"/>
                  </a:lnTo>
                  <a:lnTo>
                    <a:pt x="4878" y="900"/>
                  </a:lnTo>
                  <a:lnTo>
                    <a:pt x="4878" y="819"/>
                  </a:lnTo>
                  <a:lnTo>
                    <a:pt x="4824" y="737"/>
                  </a:lnTo>
                  <a:lnTo>
                    <a:pt x="4769" y="682"/>
                  </a:lnTo>
                  <a:lnTo>
                    <a:pt x="4715" y="628"/>
                  </a:lnTo>
                  <a:lnTo>
                    <a:pt x="4633" y="573"/>
                  </a:lnTo>
                  <a:lnTo>
                    <a:pt x="4579" y="573"/>
                  </a:lnTo>
                  <a:lnTo>
                    <a:pt x="4824" y="546"/>
                  </a:lnTo>
                  <a:lnTo>
                    <a:pt x="4933" y="519"/>
                  </a:lnTo>
                  <a:lnTo>
                    <a:pt x="4987" y="464"/>
                  </a:lnTo>
                  <a:lnTo>
                    <a:pt x="5042" y="383"/>
                  </a:lnTo>
                  <a:lnTo>
                    <a:pt x="5069" y="301"/>
                  </a:lnTo>
                  <a:lnTo>
                    <a:pt x="5042" y="219"/>
                  </a:lnTo>
                  <a:lnTo>
                    <a:pt x="4987" y="137"/>
                  </a:lnTo>
                  <a:lnTo>
                    <a:pt x="4933" y="83"/>
                  </a:lnTo>
                  <a:lnTo>
                    <a:pt x="4824" y="56"/>
                  </a:lnTo>
                  <a:lnTo>
                    <a:pt x="4442" y="28"/>
                  </a:lnTo>
                  <a:lnTo>
                    <a:pt x="403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69"/>
            <p:cNvSpPr/>
            <p:nvPr/>
          </p:nvSpPr>
          <p:spPr>
            <a:xfrm>
              <a:off x="7378" y="5087135"/>
              <a:ext cx="94050" cy="52475"/>
            </a:xfrm>
            <a:custGeom>
              <a:avLst/>
              <a:gdLst/>
              <a:ahLst/>
              <a:cxnLst/>
              <a:rect l="l" t="t" r="r" b="b"/>
              <a:pathLst>
                <a:path w="3762" h="2099" extrusionOk="0">
                  <a:moveTo>
                    <a:pt x="3761" y="0"/>
                  </a:moveTo>
                  <a:lnTo>
                    <a:pt x="3189" y="55"/>
                  </a:lnTo>
                  <a:lnTo>
                    <a:pt x="2589" y="137"/>
                  </a:lnTo>
                  <a:lnTo>
                    <a:pt x="1962" y="246"/>
                  </a:lnTo>
                  <a:lnTo>
                    <a:pt x="1663" y="327"/>
                  </a:lnTo>
                  <a:lnTo>
                    <a:pt x="1390" y="436"/>
                  </a:lnTo>
                  <a:lnTo>
                    <a:pt x="1118" y="545"/>
                  </a:lnTo>
                  <a:lnTo>
                    <a:pt x="872" y="682"/>
                  </a:lnTo>
                  <a:lnTo>
                    <a:pt x="627" y="845"/>
                  </a:lnTo>
                  <a:lnTo>
                    <a:pt x="436" y="1036"/>
                  </a:lnTo>
                  <a:lnTo>
                    <a:pt x="273" y="1254"/>
                  </a:lnTo>
                  <a:lnTo>
                    <a:pt x="136" y="1499"/>
                  </a:lnTo>
                  <a:lnTo>
                    <a:pt x="55" y="1772"/>
                  </a:lnTo>
                  <a:lnTo>
                    <a:pt x="0" y="2099"/>
                  </a:lnTo>
                  <a:lnTo>
                    <a:pt x="273" y="2099"/>
                  </a:lnTo>
                  <a:lnTo>
                    <a:pt x="545" y="2072"/>
                  </a:lnTo>
                  <a:lnTo>
                    <a:pt x="818" y="2017"/>
                  </a:lnTo>
                  <a:lnTo>
                    <a:pt x="1063" y="1963"/>
                  </a:lnTo>
                  <a:lnTo>
                    <a:pt x="1308" y="1881"/>
                  </a:lnTo>
                  <a:lnTo>
                    <a:pt x="1554" y="1799"/>
                  </a:lnTo>
                  <a:lnTo>
                    <a:pt x="1799" y="1690"/>
                  </a:lnTo>
                  <a:lnTo>
                    <a:pt x="2017" y="1581"/>
                  </a:lnTo>
                  <a:lnTo>
                    <a:pt x="2453" y="1281"/>
                  </a:lnTo>
                  <a:lnTo>
                    <a:pt x="2862" y="927"/>
                  </a:lnTo>
                  <a:lnTo>
                    <a:pt x="3243" y="545"/>
                  </a:lnTo>
                  <a:lnTo>
                    <a:pt x="3598" y="109"/>
                  </a:lnTo>
                  <a:lnTo>
                    <a:pt x="3679" y="28"/>
                  </a:lnTo>
                  <a:lnTo>
                    <a:pt x="37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69"/>
            <p:cNvSpPr/>
            <p:nvPr/>
          </p:nvSpPr>
          <p:spPr>
            <a:xfrm>
              <a:off x="-793197" y="5835235"/>
              <a:ext cx="896650" cy="417675"/>
            </a:xfrm>
            <a:custGeom>
              <a:avLst/>
              <a:gdLst/>
              <a:ahLst/>
              <a:cxnLst/>
              <a:rect l="l" t="t" r="r" b="b"/>
              <a:pathLst>
                <a:path w="35866" h="16707" extrusionOk="0">
                  <a:moveTo>
                    <a:pt x="5097" y="0"/>
                  </a:moveTo>
                  <a:lnTo>
                    <a:pt x="4879" y="28"/>
                  </a:lnTo>
                  <a:lnTo>
                    <a:pt x="4661" y="55"/>
                  </a:lnTo>
                  <a:lnTo>
                    <a:pt x="4443" y="109"/>
                  </a:lnTo>
                  <a:lnTo>
                    <a:pt x="4252" y="191"/>
                  </a:lnTo>
                  <a:lnTo>
                    <a:pt x="4034" y="273"/>
                  </a:lnTo>
                  <a:lnTo>
                    <a:pt x="3843" y="409"/>
                  </a:lnTo>
                  <a:lnTo>
                    <a:pt x="3653" y="545"/>
                  </a:lnTo>
                  <a:lnTo>
                    <a:pt x="3489" y="736"/>
                  </a:lnTo>
                  <a:lnTo>
                    <a:pt x="3326" y="927"/>
                  </a:lnTo>
                  <a:lnTo>
                    <a:pt x="3189" y="1145"/>
                  </a:lnTo>
                  <a:lnTo>
                    <a:pt x="3108" y="1390"/>
                  </a:lnTo>
                  <a:lnTo>
                    <a:pt x="3053" y="1608"/>
                  </a:lnTo>
                  <a:lnTo>
                    <a:pt x="3026" y="1826"/>
                  </a:lnTo>
                  <a:lnTo>
                    <a:pt x="3053" y="2044"/>
                  </a:lnTo>
                  <a:lnTo>
                    <a:pt x="3108" y="2235"/>
                  </a:lnTo>
                  <a:lnTo>
                    <a:pt x="3189" y="2426"/>
                  </a:lnTo>
                  <a:lnTo>
                    <a:pt x="3298" y="2617"/>
                  </a:lnTo>
                  <a:lnTo>
                    <a:pt x="3435" y="2780"/>
                  </a:lnTo>
                  <a:lnTo>
                    <a:pt x="3598" y="2916"/>
                  </a:lnTo>
                  <a:lnTo>
                    <a:pt x="3762" y="3025"/>
                  </a:lnTo>
                  <a:lnTo>
                    <a:pt x="3980" y="3134"/>
                  </a:lnTo>
                  <a:lnTo>
                    <a:pt x="4198" y="3189"/>
                  </a:lnTo>
                  <a:lnTo>
                    <a:pt x="4443" y="3216"/>
                  </a:lnTo>
                  <a:lnTo>
                    <a:pt x="4716" y="3189"/>
                  </a:lnTo>
                  <a:lnTo>
                    <a:pt x="4797" y="3189"/>
                  </a:lnTo>
                  <a:lnTo>
                    <a:pt x="4852" y="3216"/>
                  </a:lnTo>
                  <a:lnTo>
                    <a:pt x="4988" y="3271"/>
                  </a:lnTo>
                  <a:lnTo>
                    <a:pt x="5043" y="3380"/>
                  </a:lnTo>
                  <a:lnTo>
                    <a:pt x="5070" y="3516"/>
                  </a:lnTo>
                  <a:lnTo>
                    <a:pt x="5070" y="3652"/>
                  </a:lnTo>
                  <a:lnTo>
                    <a:pt x="5015" y="3761"/>
                  </a:lnTo>
                  <a:lnTo>
                    <a:pt x="4934" y="3870"/>
                  </a:lnTo>
                  <a:lnTo>
                    <a:pt x="4825" y="3952"/>
                  </a:lnTo>
                  <a:lnTo>
                    <a:pt x="4634" y="4007"/>
                  </a:lnTo>
                  <a:lnTo>
                    <a:pt x="4443" y="4034"/>
                  </a:lnTo>
                  <a:lnTo>
                    <a:pt x="4116" y="4061"/>
                  </a:lnTo>
                  <a:lnTo>
                    <a:pt x="3762" y="4279"/>
                  </a:lnTo>
                  <a:lnTo>
                    <a:pt x="3435" y="4497"/>
                  </a:lnTo>
                  <a:lnTo>
                    <a:pt x="3135" y="4715"/>
                  </a:lnTo>
                  <a:lnTo>
                    <a:pt x="2808" y="4988"/>
                  </a:lnTo>
                  <a:lnTo>
                    <a:pt x="2535" y="5233"/>
                  </a:lnTo>
                  <a:lnTo>
                    <a:pt x="2263" y="5505"/>
                  </a:lnTo>
                  <a:lnTo>
                    <a:pt x="1990" y="5805"/>
                  </a:lnTo>
                  <a:lnTo>
                    <a:pt x="1745" y="6105"/>
                  </a:lnTo>
                  <a:lnTo>
                    <a:pt x="1527" y="6405"/>
                  </a:lnTo>
                  <a:lnTo>
                    <a:pt x="1309" y="6732"/>
                  </a:lnTo>
                  <a:lnTo>
                    <a:pt x="1091" y="7059"/>
                  </a:lnTo>
                  <a:lnTo>
                    <a:pt x="900" y="7413"/>
                  </a:lnTo>
                  <a:lnTo>
                    <a:pt x="737" y="7768"/>
                  </a:lnTo>
                  <a:lnTo>
                    <a:pt x="573" y="8149"/>
                  </a:lnTo>
                  <a:lnTo>
                    <a:pt x="437" y="8531"/>
                  </a:lnTo>
                  <a:lnTo>
                    <a:pt x="301" y="8912"/>
                  </a:lnTo>
                  <a:lnTo>
                    <a:pt x="164" y="9484"/>
                  </a:lnTo>
                  <a:lnTo>
                    <a:pt x="55" y="10057"/>
                  </a:lnTo>
                  <a:lnTo>
                    <a:pt x="28" y="10357"/>
                  </a:lnTo>
                  <a:lnTo>
                    <a:pt x="1" y="10656"/>
                  </a:lnTo>
                  <a:lnTo>
                    <a:pt x="1" y="10956"/>
                  </a:lnTo>
                  <a:lnTo>
                    <a:pt x="28" y="11256"/>
                  </a:lnTo>
                  <a:lnTo>
                    <a:pt x="82" y="11528"/>
                  </a:lnTo>
                  <a:lnTo>
                    <a:pt x="137" y="11801"/>
                  </a:lnTo>
                  <a:lnTo>
                    <a:pt x="246" y="12074"/>
                  </a:lnTo>
                  <a:lnTo>
                    <a:pt x="355" y="12346"/>
                  </a:lnTo>
                  <a:lnTo>
                    <a:pt x="519" y="12591"/>
                  </a:lnTo>
                  <a:lnTo>
                    <a:pt x="709" y="12837"/>
                  </a:lnTo>
                  <a:lnTo>
                    <a:pt x="927" y="13055"/>
                  </a:lnTo>
                  <a:lnTo>
                    <a:pt x="1173" y="13245"/>
                  </a:lnTo>
                  <a:lnTo>
                    <a:pt x="1391" y="13382"/>
                  </a:lnTo>
                  <a:lnTo>
                    <a:pt x="1609" y="13463"/>
                  </a:lnTo>
                  <a:lnTo>
                    <a:pt x="1827" y="13545"/>
                  </a:lnTo>
                  <a:lnTo>
                    <a:pt x="2072" y="13572"/>
                  </a:lnTo>
                  <a:lnTo>
                    <a:pt x="2317" y="13600"/>
                  </a:lnTo>
                  <a:lnTo>
                    <a:pt x="2535" y="13572"/>
                  </a:lnTo>
                  <a:lnTo>
                    <a:pt x="2781" y="13545"/>
                  </a:lnTo>
                  <a:lnTo>
                    <a:pt x="3026" y="13491"/>
                  </a:lnTo>
                  <a:lnTo>
                    <a:pt x="3516" y="13354"/>
                  </a:lnTo>
                  <a:lnTo>
                    <a:pt x="3980" y="13136"/>
                  </a:lnTo>
                  <a:lnTo>
                    <a:pt x="4443" y="12918"/>
                  </a:lnTo>
                  <a:lnTo>
                    <a:pt x="4852" y="12673"/>
                  </a:lnTo>
                  <a:lnTo>
                    <a:pt x="4906" y="12292"/>
                  </a:lnTo>
                  <a:lnTo>
                    <a:pt x="4961" y="11910"/>
                  </a:lnTo>
                  <a:lnTo>
                    <a:pt x="5015" y="11801"/>
                  </a:lnTo>
                  <a:lnTo>
                    <a:pt x="5124" y="11692"/>
                  </a:lnTo>
                  <a:lnTo>
                    <a:pt x="5233" y="11665"/>
                  </a:lnTo>
                  <a:lnTo>
                    <a:pt x="5370" y="11665"/>
                  </a:lnTo>
                  <a:lnTo>
                    <a:pt x="5479" y="11692"/>
                  </a:lnTo>
                  <a:lnTo>
                    <a:pt x="5588" y="11774"/>
                  </a:lnTo>
                  <a:lnTo>
                    <a:pt x="5642" y="11883"/>
                  </a:lnTo>
                  <a:lnTo>
                    <a:pt x="5669" y="12019"/>
                  </a:lnTo>
                  <a:lnTo>
                    <a:pt x="5669" y="12482"/>
                  </a:lnTo>
                  <a:lnTo>
                    <a:pt x="5778" y="12591"/>
                  </a:lnTo>
                  <a:lnTo>
                    <a:pt x="5833" y="12755"/>
                  </a:lnTo>
                  <a:lnTo>
                    <a:pt x="5833" y="12809"/>
                  </a:lnTo>
                  <a:lnTo>
                    <a:pt x="5833" y="12891"/>
                  </a:lnTo>
                  <a:lnTo>
                    <a:pt x="5778" y="12973"/>
                  </a:lnTo>
                  <a:lnTo>
                    <a:pt x="5751" y="13055"/>
                  </a:lnTo>
                  <a:lnTo>
                    <a:pt x="5860" y="13545"/>
                  </a:lnTo>
                  <a:lnTo>
                    <a:pt x="5996" y="14009"/>
                  </a:lnTo>
                  <a:lnTo>
                    <a:pt x="6214" y="14417"/>
                  </a:lnTo>
                  <a:lnTo>
                    <a:pt x="6460" y="14826"/>
                  </a:lnTo>
                  <a:lnTo>
                    <a:pt x="6760" y="15180"/>
                  </a:lnTo>
                  <a:lnTo>
                    <a:pt x="7059" y="15507"/>
                  </a:lnTo>
                  <a:lnTo>
                    <a:pt x="7441" y="15807"/>
                  </a:lnTo>
                  <a:lnTo>
                    <a:pt x="7822" y="16052"/>
                  </a:lnTo>
                  <a:lnTo>
                    <a:pt x="8231" y="16271"/>
                  </a:lnTo>
                  <a:lnTo>
                    <a:pt x="8667" y="16461"/>
                  </a:lnTo>
                  <a:lnTo>
                    <a:pt x="9131" y="16598"/>
                  </a:lnTo>
                  <a:lnTo>
                    <a:pt x="9621" y="16679"/>
                  </a:lnTo>
                  <a:lnTo>
                    <a:pt x="10112" y="16707"/>
                  </a:lnTo>
                  <a:lnTo>
                    <a:pt x="10602" y="16707"/>
                  </a:lnTo>
                  <a:lnTo>
                    <a:pt x="11120" y="16652"/>
                  </a:lnTo>
                  <a:lnTo>
                    <a:pt x="11638" y="16570"/>
                  </a:lnTo>
                  <a:lnTo>
                    <a:pt x="12019" y="16461"/>
                  </a:lnTo>
                  <a:lnTo>
                    <a:pt x="12374" y="16325"/>
                  </a:lnTo>
                  <a:lnTo>
                    <a:pt x="12728" y="16189"/>
                  </a:lnTo>
                  <a:lnTo>
                    <a:pt x="13055" y="15998"/>
                  </a:lnTo>
                  <a:lnTo>
                    <a:pt x="13382" y="15807"/>
                  </a:lnTo>
                  <a:lnTo>
                    <a:pt x="13682" y="15616"/>
                  </a:lnTo>
                  <a:lnTo>
                    <a:pt x="13982" y="15398"/>
                  </a:lnTo>
                  <a:lnTo>
                    <a:pt x="14254" y="15153"/>
                  </a:lnTo>
                  <a:lnTo>
                    <a:pt x="14527" y="14881"/>
                  </a:lnTo>
                  <a:lnTo>
                    <a:pt x="14772" y="14635"/>
                  </a:lnTo>
                  <a:lnTo>
                    <a:pt x="14990" y="14336"/>
                  </a:lnTo>
                  <a:lnTo>
                    <a:pt x="15208" y="14036"/>
                  </a:lnTo>
                  <a:lnTo>
                    <a:pt x="15426" y="13736"/>
                  </a:lnTo>
                  <a:lnTo>
                    <a:pt x="15617" y="13409"/>
                  </a:lnTo>
                  <a:lnTo>
                    <a:pt x="15780" y="13082"/>
                  </a:lnTo>
                  <a:lnTo>
                    <a:pt x="15917" y="12728"/>
                  </a:lnTo>
                  <a:lnTo>
                    <a:pt x="15944" y="12346"/>
                  </a:lnTo>
                  <a:lnTo>
                    <a:pt x="16026" y="11965"/>
                  </a:lnTo>
                  <a:lnTo>
                    <a:pt x="16053" y="11855"/>
                  </a:lnTo>
                  <a:lnTo>
                    <a:pt x="16135" y="11801"/>
                  </a:lnTo>
                  <a:lnTo>
                    <a:pt x="16216" y="11746"/>
                  </a:lnTo>
                  <a:lnTo>
                    <a:pt x="16298" y="11719"/>
                  </a:lnTo>
                  <a:lnTo>
                    <a:pt x="16434" y="11637"/>
                  </a:lnTo>
                  <a:lnTo>
                    <a:pt x="16598" y="11583"/>
                  </a:lnTo>
                  <a:lnTo>
                    <a:pt x="16761" y="11583"/>
                  </a:lnTo>
                  <a:lnTo>
                    <a:pt x="16898" y="11637"/>
                  </a:lnTo>
                  <a:lnTo>
                    <a:pt x="17034" y="11719"/>
                  </a:lnTo>
                  <a:lnTo>
                    <a:pt x="17143" y="11855"/>
                  </a:lnTo>
                  <a:lnTo>
                    <a:pt x="17197" y="12019"/>
                  </a:lnTo>
                  <a:lnTo>
                    <a:pt x="17197" y="12101"/>
                  </a:lnTo>
                  <a:lnTo>
                    <a:pt x="17170" y="12210"/>
                  </a:lnTo>
                  <a:lnTo>
                    <a:pt x="17034" y="12700"/>
                  </a:lnTo>
                  <a:lnTo>
                    <a:pt x="16843" y="13191"/>
                  </a:lnTo>
                  <a:lnTo>
                    <a:pt x="16979" y="13409"/>
                  </a:lnTo>
                  <a:lnTo>
                    <a:pt x="17116" y="13627"/>
                  </a:lnTo>
                  <a:lnTo>
                    <a:pt x="17306" y="13818"/>
                  </a:lnTo>
                  <a:lnTo>
                    <a:pt x="17497" y="14009"/>
                  </a:lnTo>
                  <a:lnTo>
                    <a:pt x="17715" y="14172"/>
                  </a:lnTo>
                  <a:lnTo>
                    <a:pt x="17961" y="14336"/>
                  </a:lnTo>
                  <a:lnTo>
                    <a:pt x="18233" y="14445"/>
                  </a:lnTo>
                  <a:lnTo>
                    <a:pt x="18506" y="14581"/>
                  </a:lnTo>
                  <a:lnTo>
                    <a:pt x="18805" y="14663"/>
                  </a:lnTo>
                  <a:lnTo>
                    <a:pt x="19105" y="14744"/>
                  </a:lnTo>
                  <a:lnTo>
                    <a:pt x="19405" y="14826"/>
                  </a:lnTo>
                  <a:lnTo>
                    <a:pt x="19705" y="14853"/>
                  </a:lnTo>
                  <a:lnTo>
                    <a:pt x="20032" y="14881"/>
                  </a:lnTo>
                  <a:lnTo>
                    <a:pt x="20359" y="14908"/>
                  </a:lnTo>
                  <a:lnTo>
                    <a:pt x="20686" y="14908"/>
                  </a:lnTo>
                  <a:lnTo>
                    <a:pt x="21013" y="14881"/>
                  </a:lnTo>
                  <a:lnTo>
                    <a:pt x="21313" y="14826"/>
                  </a:lnTo>
                  <a:lnTo>
                    <a:pt x="21640" y="14772"/>
                  </a:lnTo>
                  <a:lnTo>
                    <a:pt x="21940" y="14690"/>
                  </a:lnTo>
                  <a:lnTo>
                    <a:pt x="22239" y="14608"/>
                  </a:lnTo>
                  <a:lnTo>
                    <a:pt x="22512" y="14499"/>
                  </a:lnTo>
                  <a:lnTo>
                    <a:pt x="22784" y="14363"/>
                  </a:lnTo>
                  <a:lnTo>
                    <a:pt x="23030" y="14227"/>
                  </a:lnTo>
                  <a:lnTo>
                    <a:pt x="23248" y="14036"/>
                  </a:lnTo>
                  <a:lnTo>
                    <a:pt x="23466" y="13872"/>
                  </a:lnTo>
                  <a:lnTo>
                    <a:pt x="23656" y="13654"/>
                  </a:lnTo>
                  <a:lnTo>
                    <a:pt x="23820" y="13436"/>
                  </a:lnTo>
                  <a:lnTo>
                    <a:pt x="23956" y="13191"/>
                  </a:lnTo>
                  <a:lnTo>
                    <a:pt x="24065" y="12946"/>
                  </a:lnTo>
                  <a:lnTo>
                    <a:pt x="24147" y="12673"/>
                  </a:lnTo>
                  <a:lnTo>
                    <a:pt x="24174" y="12373"/>
                  </a:lnTo>
                  <a:lnTo>
                    <a:pt x="24174" y="12046"/>
                  </a:lnTo>
                  <a:lnTo>
                    <a:pt x="24202" y="11883"/>
                  </a:lnTo>
                  <a:lnTo>
                    <a:pt x="24256" y="11746"/>
                  </a:lnTo>
                  <a:lnTo>
                    <a:pt x="24365" y="11637"/>
                  </a:lnTo>
                  <a:lnTo>
                    <a:pt x="24474" y="11583"/>
                  </a:lnTo>
                  <a:lnTo>
                    <a:pt x="24610" y="11556"/>
                  </a:lnTo>
                  <a:lnTo>
                    <a:pt x="24774" y="11556"/>
                  </a:lnTo>
                  <a:lnTo>
                    <a:pt x="24910" y="11610"/>
                  </a:lnTo>
                  <a:lnTo>
                    <a:pt x="25019" y="11692"/>
                  </a:lnTo>
                  <a:lnTo>
                    <a:pt x="25101" y="11665"/>
                  </a:lnTo>
                  <a:lnTo>
                    <a:pt x="25155" y="11692"/>
                  </a:lnTo>
                  <a:lnTo>
                    <a:pt x="25210" y="11719"/>
                  </a:lnTo>
                  <a:lnTo>
                    <a:pt x="25292" y="11774"/>
                  </a:lnTo>
                  <a:lnTo>
                    <a:pt x="25537" y="12074"/>
                  </a:lnTo>
                  <a:lnTo>
                    <a:pt x="25837" y="12319"/>
                  </a:lnTo>
                  <a:lnTo>
                    <a:pt x="26137" y="12537"/>
                  </a:lnTo>
                  <a:lnTo>
                    <a:pt x="26436" y="12700"/>
                  </a:lnTo>
                  <a:lnTo>
                    <a:pt x="26763" y="12809"/>
                  </a:lnTo>
                  <a:lnTo>
                    <a:pt x="27090" y="12891"/>
                  </a:lnTo>
                  <a:lnTo>
                    <a:pt x="27417" y="12918"/>
                  </a:lnTo>
                  <a:lnTo>
                    <a:pt x="27744" y="12918"/>
                  </a:lnTo>
                  <a:lnTo>
                    <a:pt x="28071" y="12864"/>
                  </a:lnTo>
                  <a:lnTo>
                    <a:pt x="28371" y="12755"/>
                  </a:lnTo>
                  <a:lnTo>
                    <a:pt x="28671" y="12619"/>
                  </a:lnTo>
                  <a:lnTo>
                    <a:pt x="28944" y="12428"/>
                  </a:lnTo>
                  <a:lnTo>
                    <a:pt x="29189" y="12183"/>
                  </a:lnTo>
                  <a:lnTo>
                    <a:pt x="29407" y="11910"/>
                  </a:lnTo>
                  <a:lnTo>
                    <a:pt x="29625" y="11583"/>
                  </a:lnTo>
                  <a:lnTo>
                    <a:pt x="29788" y="11201"/>
                  </a:lnTo>
                  <a:lnTo>
                    <a:pt x="29843" y="11092"/>
                  </a:lnTo>
                  <a:lnTo>
                    <a:pt x="29843" y="10983"/>
                  </a:lnTo>
                  <a:lnTo>
                    <a:pt x="29870" y="10874"/>
                  </a:lnTo>
                  <a:lnTo>
                    <a:pt x="29952" y="10793"/>
                  </a:lnTo>
                  <a:lnTo>
                    <a:pt x="30006" y="10738"/>
                  </a:lnTo>
                  <a:lnTo>
                    <a:pt x="30115" y="10684"/>
                  </a:lnTo>
                  <a:lnTo>
                    <a:pt x="30224" y="10684"/>
                  </a:lnTo>
                  <a:lnTo>
                    <a:pt x="30333" y="10711"/>
                  </a:lnTo>
                  <a:lnTo>
                    <a:pt x="30443" y="10765"/>
                  </a:lnTo>
                  <a:lnTo>
                    <a:pt x="30688" y="10983"/>
                  </a:lnTo>
                  <a:lnTo>
                    <a:pt x="30933" y="11147"/>
                  </a:lnTo>
                  <a:lnTo>
                    <a:pt x="31206" y="11310"/>
                  </a:lnTo>
                  <a:lnTo>
                    <a:pt x="31478" y="11419"/>
                  </a:lnTo>
                  <a:lnTo>
                    <a:pt x="31751" y="11528"/>
                  </a:lnTo>
                  <a:lnTo>
                    <a:pt x="32023" y="11610"/>
                  </a:lnTo>
                  <a:lnTo>
                    <a:pt x="32296" y="11665"/>
                  </a:lnTo>
                  <a:lnTo>
                    <a:pt x="32568" y="11692"/>
                  </a:lnTo>
                  <a:lnTo>
                    <a:pt x="32677" y="11637"/>
                  </a:lnTo>
                  <a:lnTo>
                    <a:pt x="32895" y="11637"/>
                  </a:lnTo>
                  <a:lnTo>
                    <a:pt x="33004" y="11692"/>
                  </a:lnTo>
                  <a:lnTo>
                    <a:pt x="33277" y="11665"/>
                  </a:lnTo>
                  <a:lnTo>
                    <a:pt x="33577" y="11610"/>
                  </a:lnTo>
                  <a:lnTo>
                    <a:pt x="33604" y="11556"/>
                  </a:lnTo>
                  <a:lnTo>
                    <a:pt x="33658" y="11528"/>
                  </a:lnTo>
                  <a:lnTo>
                    <a:pt x="33795" y="11528"/>
                  </a:lnTo>
                  <a:lnTo>
                    <a:pt x="34122" y="11392"/>
                  </a:lnTo>
                  <a:lnTo>
                    <a:pt x="34449" y="11229"/>
                  </a:lnTo>
                  <a:lnTo>
                    <a:pt x="34749" y="11011"/>
                  </a:lnTo>
                  <a:lnTo>
                    <a:pt x="35021" y="10765"/>
                  </a:lnTo>
                  <a:lnTo>
                    <a:pt x="35294" y="10493"/>
                  </a:lnTo>
                  <a:lnTo>
                    <a:pt x="35512" y="10193"/>
                  </a:lnTo>
                  <a:lnTo>
                    <a:pt x="35702" y="9839"/>
                  </a:lnTo>
                  <a:lnTo>
                    <a:pt x="35866" y="9484"/>
                  </a:lnTo>
                  <a:lnTo>
                    <a:pt x="34040" y="9375"/>
                  </a:lnTo>
                  <a:lnTo>
                    <a:pt x="32214" y="9266"/>
                  </a:lnTo>
                  <a:lnTo>
                    <a:pt x="30388" y="9103"/>
                  </a:lnTo>
                  <a:lnTo>
                    <a:pt x="28562" y="8939"/>
                  </a:lnTo>
                  <a:lnTo>
                    <a:pt x="26763" y="8721"/>
                  </a:lnTo>
                  <a:lnTo>
                    <a:pt x="24937" y="8476"/>
                  </a:lnTo>
                  <a:lnTo>
                    <a:pt x="23139" y="8204"/>
                  </a:lnTo>
                  <a:lnTo>
                    <a:pt x="21367" y="7877"/>
                  </a:lnTo>
                  <a:lnTo>
                    <a:pt x="19568" y="7522"/>
                  </a:lnTo>
                  <a:lnTo>
                    <a:pt x="17797" y="7141"/>
                  </a:lnTo>
                  <a:lnTo>
                    <a:pt x="16053" y="6677"/>
                  </a:lnTo>
                  <a:lnTo>
                    <a:pt x="14309" y="6214"/>
                  </a:lnTo>
                  <a:lnTo>
                    <a:pt x="12592" y="5669"/>
                  </a:lnTo>
                  <a:lnTo>
                    <a:pt x="10875" y="5069"/>
                  </a:lnTo>
                  <a:lnTo>
                    <a:pt x="9212" y="4443"/>
                  </a:lnTo>
                  <a:lnTo>
                    <a:pt x="7550" y="3761"/>
                  </a:lnTo>
                  <a:lnTo>
                    <a:pt x="7468" y="3707"/>
                  </a:lnTo>
                  <a:lnTo>
                    <a:pt x="7414" y="3652"/>
                  </a:lnTo>
                  <a:lnTo>
                    <a:pt x="7386" y="3598"/>
                  </a:lnTo>
                  <a:lnTo>
                    <a:pt x="7359" y="3516"/>
                  </a:lnTo>
                  <a:lnTo>
                    <a:pt x="7386" y="3352"/>
                  </a:lnTo>
                  <a:lnTo>
                    <a:pt x="7468" y="3216"/>
                  </a:lnTo>
                  <a:lnTo>
                    <a:pt x="7305" y="2508"/>
                  </a:lnTo>
                  <a:lnTo>
                    <a:pt x="7141" y="1772"/>
                  </a:lnTo>
                  <a:lnTo>
                    <a:pt x="7032" y="1036"/>
                  </a:lnTo>
                  <a:lnTo>
                    <a:pt x="6923" y="300"/>
                  </a:lnTo>
                  <a:lnTo>
                    <a:pt x="6460" y="191"/>
                  </a:lnTo>
                  <a:lnTo>
                    <a:pt x="6024" y="82"/>
                  </a:lnTo>
                  <a:lnTo>
                    <a:pt x="5560" y="28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69"/>
            <p:cNvSpPr/>
            <p:nvPr/>
          </p:nvSpPr>
          <p:spPr>
            <a:xfrm>
              <a:off x="-793197" y="5835235"/>
              <a:ext cx="896650" cy="417675"/>
            </a:xfrm>
            <a:custGeom>
              <a:avLst/>
              <a:gdLst/>
              <a:ahLst/>
              <a:cxnLst/>
              <a:rect l="l" t="t" r="r" b="b"/>
              <a:pathLst>
                <a:path w="35866" h="16707" fill="none" extrusionOk="0">
                  <a:moveTo>
                    <a:pt x="35866" y="9484"/>
                  </a:moveTo>
                  <a:lnTo>
                    <a:pt x="35866" y="9484"/>
                  </a:lnTo>
                  <a:lnTo>
                    <a:pt x="35702" y="9839"/>
                  </a:lnTo>
                  <a:lnTo>
                    <a:pt x="35512" y="10193"/>
                  </a:lnTo>
                  <a:lnTo>
                    <a:pt x="35294" y="10493"/>
                  </a:lnTo>
                  <a:lnTo>
                    <a:pt x="35021" y="10765"/>
                  </a:lnTo>
                  <a:lnTo>
                    <a:pt x="34749" y="11011"/>
                  </a:lnTo>
                  <a:lnTo>
                    <a:pt x="34449" y="11229"/>
                  </a:lnTo>
                  <a:lnTo>
                    <a:pt x="34122" y="11392"/>
                  </a:lnTo>
                  <a:lnTo>
                    <a:pt x="33795" y="11528"/>
                  </a:lnTo>
                  <a:lnTo>
                    <a:pt x="33795" y="11528"/>
                  </a:lnTo>
                  <a:lnTo>
                    <a:pt x="33658" y="11528"/>
                  </a:lnTo>
                  <a:lnTo>
                    <a:pt x="33604" y="11556"/>
                  </a:lnTo>
                  <a:lnTo>
                    <a:pt x="33577" y="11610"/>
                  </a:lnTo>
                  <a:lnTo>
                    <a:pt x="33577" y="11610"/>
                  </a:lnTo>
                  <a:lnTo>
                    <a:pt x="33277" y="11665"/>
                  </a:lnTo>
                  <a:lnTo>
                    <a:pt x="33004" y="11692"/>
                  </a:lnTo>
                  <a:lnTo>
                    <a:pt x="33004" y="11692"/>
                  </a:lnTo>
                  <a:lnTo>
                    <a:pt x="32895" y="11637"/>
                  </a:lnTo>
                  <a:lnTo>
                    <a:pt x="32786" y="11637"/>
                  </a:lnTo>
                  <a:lnTo>
                    <a:pt x="32677" y="11637"/>
                  </a:lnTo>
                  <a:lnTo>
                    <a:pt x="32568" y="11692"/>
                  </a:lnTo>
                  <a:lnTo>
                    <a:pt x="32568" y="11692"/>
                  </a:lnTo>
                  <a:lnTo>
                    <a:pt x="32296" y="11665"/>
                  </a:lnTo>
                  <a:lnTo>
                    <a:pt x="32023" y="11610"/>
                  </a:lnTo>
                  <a:lnTo>
                    <a:pt x="31751" y="11528"/>
                  </a:lnTo>
                  <a:lnTo>
                    <a:pt x="31478" y="11419"/>
                  </a:lnTo>
                  <a:lnTo>
                    <a:pt x="31206" y="11310"/>
                  </a:lnTo>
                  <a:lnTo>
                    <a:pt x="30933" y="11147"/>
                  </a:lnTo>
                  <a:lnTo>
                    <a:pt x="30688" y="10983"/>
                  </a:lnTo>
                  <a:lnTo>
                    <a:pt x="30443" y="10765"/>
                  </a:lnTo>
                  <a:lnTo>
                    <a:pt x="30443" y="10765"/>
                  </a:lnTo>
                  <a:lnTo>
                    <a:pt x="30333" y="10711"/>
                  </a:lnTo>
                  <a:lnTo>
                    <a:pt x="30224" y="10684"/>
                  </a:lnTo>
                  <a:lnTo>
                    <a:pt x="30115" y="10684"/>
                  </a:lnTo>
                  <a:lnTo>
                    <a:pt x="30006" y="10738"/>
                  </a:lnTo>
                  <a:lnTo>
                    <a:pt x="29952" y="10793"/>
                  </a:lnTo>
                  <a:lnTo>
                    <a:pt x="29870" y="10874"/>
                  </a:lnTo>
                  <a:lnTo>
                    <a:pt x="29843" y="10983"/>
                  </a:lnTo>
                  <a:lnTo>
                    <a:pt x="29843" y="11092"/>
                  </a:lnTo>
                  <a:lnTo>
                    <a:pt x="29843" y="11092"/>
                  </a:lnTo>
                  <a:lnTo>
                    <a:pt x="29788" y="11201"/>
                  </a:lnTo>
                  <a:lnTo>
                    <a:pt x="29788" y="11201"/>
                  </a:lnTo>
                  <a:lnTo>
                    <a:pt x="29625" y="11583"/>
                  </a:lnTo>
                  <a:lnTo>
                    <a:pt x="29407" y="11910"/>
                  </a:lnTo>
                  <a:lnTo>
                    <a:pt x="29189" y="12183"/>
                  </a:lnTo>
                  <a:lnTo>
                    <a:pt x="28944" y="12428"/>
                  </a:lnTo>
                  <a:lnTo>
                    <a:pt x="28671" y="12619"/>
                  </a:lnTo>
                  <a:lnTo>
                    <a:pt x="28371" y="12755"/>
                  </a:lnTo>
                  <a:lnTo>
                    <a:pt x="28071" y="12864"/>
                  </a:lnTo>
                  <a:lnTo>
                    <a:pt x="27744" y="12918"/>
                  </a:lnTo>
                  <a:lnTo>
                    <a:pt x="27417" y="12918"/>
                  </a:lnTo>
                  <a:lnTo>
                    <a:pt x="27090" y="12891"/>
                  </a:lnTo>
                  <a:lnTo>
                    <a:pt x="26763" y="12809"/>
                  </a:lnTo>
                  <a:lnTo>
                    <a:pt x="26436" y="12700"/>
                  </a:lnTo>
                  <a:lnTo>
                    <a:pt x="26137" y="12537"/>
                  </a:lnTo>
                  <a:lnTo>
                    <a:pt x="25837" y="12319"/>
                  </a:lnTo>
                  <a:lnTo>
                    <a:pt x="25537" y="12074"/>
                  </a:lnTo>
                  <a:lnTo>
                    <a:pt x="25292" y="11774"/>
                  </a:lnTo>
                  <a:lnTo>
                    <a:pt x="25292" y="11774"/>
                  </a:lnTo>
                  <a:lnTo>
                    <a:pt x="25210" y="11719"/>
                  </a:lnTo>
                  <a:lnTo>
                    <a:pt x="25155" y="11692"/>
                  </a:lnTo>
                  <a:lnTo>
                    <a:pt x="25101" y="11665"/>
                  </a:lnTo>
                  <a:lnTo>
                    <a:pt x="25019" y="11692"/>
                  </a:lnTo>
                  <a:lnTo>
                    <a:pt x="25019" y="11692"/>
                  </a:lnTo>
                  <a:lnTo>
                    <a:pt x="24910" y="11610"/>
                  </a:lnTo>
                  <a:lnTo>
                    <a:pt x="24774" y="11556"/>
                  </a:lnTo>
                  <a:lnTo>
                    <a:pt x="24610" y="11556"/>
                  </a:lnTo>
                  <a:lnTo>
                    <a:pt x="24474" y="11583"/>
                  </a:lnTo>
                  <a:lnTo>
                    <a:pt x="24365" y="11637"/>
                  </a:lnTo>
                  <a:lnTo>
                    <a:pt x="24256" y="11746"/>
                  </a:lnTo>
                  <a:lnTo>
                    <a:pt x="24202" y="11883"/>
                  </a:lnTo>
                  <a:lnTo>
                    <a:pt x="24174" y="12046"/>
                  </a:lnTo>
                  <a:lnTo>
                    <a:pt x="24174" y="12046"/>
                  </a:lnTo>
                  <a:lnTo>
                    <a:pt x="24174" y="12373"/>
                  </a:lnTo>
                  <a:lnTo>
                    <a:pt x="24147" y="12673"/>
                  </a:lnTo>
                  <a:lnTo>
                    <a:pt x="24065" y="12946"/>
                  </a:lnTo>
                  <a:lnTo>
                    <a:pt x="23956" y="13191"/>
                  </a:lnTo>
                  <a:lnTo>
                    <a:pt x="23820" y="13436"/>
                  </a:lnTo>
                  <a:lnTo>
                    <a:pt x="23656" y="13654"/>
                  </a:lnTo>
                  <a:lnTo>
                    <a:pt x="23466" y="13872"/>
                  </a:lnTo>
                  <a:lnTo>
                    <a:pt x="23248" y="14036"/>
                  </a:lnTo>
                  <a:lnTo>
                    <a:pt x="23030" y="14227"/>
                  </a:lnTo>
                  <a:lnTo>
                    <a:pt x="22784" y="14363"/>
                  </a:lnTo>
                  <a:lnTo>
                    <a:pt x="22512" y="14499"/>
                  </a:lnTo>
                  <a:lnTo>
                    <a:pt x="22239" y="14608"/>
                  </a:lnTo>
                  <a:lnTo>
                    <a:pt x="21940" y="14690"/>
                  </a:lnTo>
                  <a:lnTo>
                    <a:pt x="21640" y="14772"/>
                  </a:lnTo>
                  <a:lnTo>
                    <a:pt x="21313" y="14826"/>
                  </a:lnTo>
                  <a:lnTo>
                    <a:pt x="21013" y="14881"/>
                  </a:lnTo>
                  <a:lnTo>
                    <a:pt x="20686" y="14908"/>
                  </a:lnTo>
                  <a:lnTo>
                    <a:pt x="20359" y="14908"/>
                  </a:lnTo>
                  <a:lnTo>
                    <a:pt x="20032" y="14881"/>
                  </a:lnTo>
                  <a:lnTo>
                    <a:pt x="19705" y="14853"/>
                  </a:lnTo>
                  <a:lnTo>
                    <a:pt x="19405" y="14826"/>
                  </a:lnTo>
                  <a:lnTo>
                    <a:pt x="19105" y="14744"/>
                  </a:lnTo>
                  <a:lnTo>
                    <a:pt x="18805" y="14663"/>
                  </a:lnTo>
                  <a:lnTo>
                    <a:pt x="18506" y="14581"/>
                  </a:lnTo>
                  <a:lnTo>
                    <a:pt x="18233" y="14445"/>
                  </a:lnTo>
                  <a:lnTo>
                    <a:pt x="17961" y="14336"/>
                  </a:lnTo>
                  <a:lnTo>
                    <a:pt x="17715" y="14172"/>
                  </a:lnTo>
                  <a:lnTo>
                    <a:pt x="17497" y="14009"/>
                  </a:lnTo>
                  <a:lnTo>
                    <a:pt x="17306" y="13818"/>
                  </a:lnTo>
                  <a:lnTo>
                    <a:pt x="17116" y="13627"/>
                  </a:lnTo>
                  <a:lnTo>
                    <a:pt x="16979" y="13409"/>
                  </a:lnTo>
                  <a:lnTo>
                    <a:pt x="16843" y="13191"/>
                  </a:lnTo>
                  <a:lnTo>
                    <a:pt x="16843" y="13191"/>
                  </a:lnTo>
                  <a:lnTo>
                    <a:pt x="17034" y="12700"/>
                  </a:lnTo>
                  <a:lnTo>
                    <a:pt x="17170" y="12210"/>
                  </a:lnTo>
                  <a:lnTo>
                    <a:pt x="17170" y="12210"/>
                  </a:lnTo>
                  <a:lnTo>
                    <a:pt x="17197" y="12101"/>
                  </a:lnTo>
                  <a:lnTo>
                    <a:pt x="17197" y="12019"/>
                  </a:lnTo>
                  <a:lnTo>
                    <a:pt x="17143" y="11855"/>
                  </a:lnTo>
                  <a:lnTo>
                    <a:pt x="17034" y="11719"/>
                  </a:lnTo>
                  <a:lnTo>
                    <a:pt x="16898" y="11637"/>
                  </a:lnTo>
                  <a:lnTo>
                    <a:pt x="16761" y="11583"/>
                  </a:lnTo>
                  <a:lnTo>
                    <a:pt x="16598" y="11583"/>
                  </a:lnTo>
                  <a:lnTo>
                    <a:pt x="16434" y="11637"/>
                  </a:lnTo>
                  <a:lnTo>
                    <a:pt x="16298" y="11719"/>
                  </a:lnTo>
                  <a:lnTo>
                    <a:pt x="16298" y="11719"/>
                  </a:lnTo>
                  <a:lnTo>
                    <a:pt x="16216" y="11746"/>
                  </a:lnTo>
                  <a:lnTo>
                    <a:pt x="16135" y="11801"/>
                  </a:lnTo>
                  <a:lnTo>
                    <a:pt x="16053" y="11855"/>
                  </a:lnTo>
                  <a:lnTo>
                    <a:pt x="16026" y="11965"/>
                  </a:lnTo>
                  <a:lnTo>
                    <a:pt x="16026" y="11965"/>
                  </a:lnTo>
                  <a:lnTo>
                    <a:pt x="15944" y="12346"/>
                  </a:lnTo>
                  <a:lnTo>
                    <a:pt x="15917" y="12728"/>
                  </a:lnTo>
                  <a:lnTo>
                    <a:pt x="15917" y="12728"/>
                  </a:lnTo>
                  <a:lnTo>
                    <a:pt x="15780" y="13082"/>
                  </a:lnTo>
                  <a:lnTo>
                    <a:pt x="15617" y="13409"/>
                  </a:lnTo>
                  <a:lnTo>
                    <a:pt x="15426" y="13736"/>
                  </a:lnTo>
                  <a:lnTo>
                    <a:pt x="15208" y="14036"/>
                  </a:lnTo>
                  <a:lnTo>
                    <a:pt x="14990" y="14336"/>
                  </a:lnTo>
                  <a:lnTo>
                    <a:pt x="14772" y="14635"/>
                  </a:lnTo>
                  <a:lnTo>
                    <a:pt x="14527" y="14881"/>
                  </a:lnTo>
                  <a:lnTo>
                    <a:pt x="14254" y="15153"/>
                  </a:lnTo>
                  <a:lnTo>
                    <a:pt x="13982" y="15398"/>
                  </a:lnTo>
                  <a:lnTo>
                    <a:pt x="13682" y="15616"/>
                  </a:lnTo>
                  <a:lnTo>
                    <a:pt x="13382" y="15807"/>
                  </a:lnTo>
                  <a:lnTo>
                    <a:pt x="13055" y="15998"/>
                  </a:lnTo>
                  <a:lnTo>
                    <a:pt x="12728" y="16189"/>
                  </a:lnTo>
                  <a:lnTo>
                    <a:pt x="12374" y="16325"/>
                  </a:lnTo>
                  <a:lnTo>
                    <a:pt x="12019" y="16461"/>
                  </a:lnTo>
                  <a:lnTo>
                    <a:pt x="11638" y="16570"/>
                  </a:lnTo>
                  <a:lnTo>
                    <a:pt x="11638" y="16570"/>
                  </a:lnTo>
                  <a:lnTo>
                    <a:pt x="11120" y="16652"/>
                  </a:lnTo>
                  <a:lnTo>
                    <a:pt x="10602" y="16707"/>
                  </a:lnTo>
                  <a:lnTo>
                    <a:pt x="10112" y="16707"/>
                  </a:lnTo>
                  <a:lnTo>
                    <a:pt x="9621" y="16679"/>
                  </a:lnTo>
                  <a:lnTo>
                    <a:pt x="9131" y="16598"/>
                  </a:lnTo>
                  <a:lnTo>
                    <a:pt x="8667" y="16461"/>
                  </a:lnTo>
                  <a:lnTo>
                    <a:pt x="8231" y="16271"/>
                  </a:lnTo>
                  <a:lnTo>
                    <a:pt x="7822" y="16052"/>
                  </a:lnTo>
                  <a:lnTo>
                    <a:pt x="7441" y="15807"/>
                  </a:lnTo>
                  <a:lnTo>
                    <a:pt x="7059" y="15507"/>
                  </a:lnTo>
                  <a:lnTo>
                    <a:pt x="6760" y="15180"/>
                  </a:lnTo>
                  <a:lnTo>
                    <a:pt x="6460" y="14826"/>
                  </a:lnTo>
                  <a:lnTo>
                    <a:pt x="6214" y="14417"/>
                  </a:lnTo>
                  <a:lnTo>
                    <a:pt x="5996" y="14009"/>
                  </a:lnTo>
                  <a:lnTo>
                    <a:pt x="5860" y="13545"/>
                  </a:lnTo>
                  <a:lnTo>
                    <a:pt x="5751" y="13055"/>
                  </a:lnTo>
                  <a:lnTo>
                    <a:pt x="5751" y="13055"/>
                  </a:lnTo>
                  <a:lnTo>
                    <a:pt x="5778" y="12973"/>
                  </a:lnTo>
                  <a:lnTo>
                    <a:pt x="5833" y="12891"/>
                  </a:lnTo>
                  <a:lnTo>
                    <a:pt x="5833" y="12809"/>
                  </a:lnTo>
                  <a:lnTo>
                    <a:pt x="5833" y="12755"/>
                  </a:lnTo>
                  <a:lnTo>
                    <a:pt x="5778" y="12591"/>
                  </a:lnTo>
                  <a:lnTo>
                    <a:pt x="5669" y="12482"/>
                  </a:lnTo>
                  <a:lnTo>
                    <a:pt x="5669" y="12482"/>
                  </a:lnTo>
                  <a:lnTo>
                    <a:pt x="5669" y="12019"/>
                  </a:lnTo>
                  <a:lnTo>
                    <a:pt x="5669" y="12019"/>
                  </a:lnTo>
                  <a:lnTo>
                    <a:pt x="5642" y="11883"/>
                  </a:lnTo>
                  <a:lnTo>
                    <a:pt x="5588" y="11774"/>
                  </a:lnTo>
                  <a:lnTo>
                    <a:pt x="5479" y="11692"/>
                  </a:lnTo>
                  <a:lnTo>
                    <a:pt x="5370" y="11665"/>
                  </a:lnTo>
                  <a:lnTo>
                    <a:pt x="5233" y="11665"/>
                  </a:lnTo>
                  <a:lnTo>
                    <a:pt x="5124" y="11692"/>
                  </a:lnTo>
                  <a:lnTo>
                    <a:pt x="5015" y="11801"/>
                  </a:lnTo>
                  <a:lnTo>
                    <a:pt x="4961" y="11910"/>
                  </a:lnTo>
                  <a:lnTo>
                    <a:pt x="4961" y="11910"/>
                  </a:lnTo>
                  <a:lnTo>
                    <a:pt x="4906" y="12292"/>
                  </a:lnTo>
                  <a:lnTo>
                    <a:pt x="4852" y="12673"/>
                  </a:lnTo>
                  <a:lnTo>
                    <a:pt x="4852" y="12673"/>
                  </a:lnTo>
                  <a:lnTo>
                    <a:pt x="4443" y="12918"/>
                  </a:lnTo>
                  <a:lnTo>
                    <a:pt x="3980" y="13136"/>
                  </a:lnTo>
                  <a:lnTo>
                    <a:pt x="3516" y="13354"/>
                  </a:lnTo>
                  <a:lnTo>
                    <a:pt x="3026" y="13491"/>
                  </a:lnTo>
                  <a:lnTo>
                    <a:pt x="2781" y="13545"/>
                  </a:lnTo>
                  <a:lnTo>
                    <a:pt x="2535" y="13572"/>
                  </a:lnTo>
                  <a:lnTo>
                    <a:pt x="2317" y="13600"/>
                  </a:lnTo>
                  <a:lnTo>
                    <a:pt x="2072" y="13572"/>
                  </a:lnTo>
                  <a:lnTo>
                    <a:pt x="1827" y="13545"/>
                  </a:lnTo>
                  <a:lnTo>
                    <a:pt x="1609" y="13463"/>
                  </a:lnTo>
                  <a:lnTo>
                    <a:pt x="1391" y="13382"/>
                  </a:lnTo>
                  <a:lnTo>
                    <a:pt x="1173" y="13245"/>
                  </a:lnTo>
                  <a:lnTo>
                    <a:pt x="1173" y="13245"/>
                  </a:lnTo>
                  <a:lnTo>
                    <a:pt x="927" y="13055"/>
                  </a:lnTo>
                  <a:lnTo>
                    <a:pt x="709" y="12837"/>
                  </a:lnTo>
                  <a:lnTo>
                    <a:pt x="519" y="12591"/>
                  </a:lnTo>
                  <a:lnTo>
                    <a:pt x="355" y="12346"/>
                  </a:lnTo>
                  <a:lnTo>
                    <a:pt x="246" y="12074"/>
                  </a:lnTo>
                  <a:lnTo>
                    <a:pt x="137" y="11801"/>
                  </a:lnTo>
                  <a:lnTo>
                    <a:pt x="82" y="11528"/>
                  </a:lnTo>
                  <a:lnTo>
                    <a:pt x="28" y="11256"/>
                  </a:lnTo>
                  <a:lnTo>
                    <a:pt x="1" y="10956"/>
                  </a:lnTo>
                  <a:lnTo>
                    <a:pt x="1" y="10656"/>
                  </a:lnTo>
                  <a:lnTo>
                    <a:pt x="28" y="10357"/>
                  </a:lnTo>
                  <a:lnTo>
                    <a:pt x="55" y="10057"/>
                  </a:lnTo>
                  <a:lnTo>
                    <a:pt x="164" y="9484"/>
                  </a:lnTo>
                  <a:lnTo>
                    <a:pt x="301" y="8912"/>
                  </a:lnTo>
                  <a:lnTo>
                    <a:pt x="301" y="8912"/>
                  </a:lnTo>
                  <a:lnTo>
                    <a:pt x="437" y="8531"/>
                  </a:lnTo>
                  <a:lnTo>
                    <a:pt x="573" y="8149"/>
                  </a:lnTo>
                  <a:lnTo>
                    <a:pt x="737" y="7768"/>
                  </a:lnTo>
                  <a:lnTo>
                    <a:pt x="900" y="7413"/>
                  </a:lnTo>
                  <a:lnTo>
                    <a:pt x="1091" y="7059"/>
                  </a:lnTo>
                  <a:lnTo>
                    <a:pt x="1309" y="6732"/>
                  </a:lnTo>
                  <a:lnTo>
                    <a:pt x="1527" y="6405"/>
                  </a:lnTo>
                  <a:lnTo>
                    <a:pt x="1745" y="6105"/>
                  </a:lnTo>
                  <a:lnTo>
                    <a:pt x="1990" y="5805"/>
                  </a:lnTo>
                  <a:lnTo>
                    <a:pt x="2263" y="5505"/>
                  </a:lnTo>
                  <a:lnTo>
                    <a:pt x="2535" y="5233"/>
                  </a:lnTo>
                  <a:lnTo>
                    <a:pt x="2808" y="4988"/>
                  </a:lnTo>
                  <a:lnTo>
                    <a:pt x="3135" y="4715"/>
                  </a:lnTo>
                  <a:lnTo>
                    <a:pt x="3435" y="4497"/>
                  </a:lnTo>
                  <a:lnTo>
                    <a:pt x="3762" y="4279"/>
                  </a:lnTo>
                  <a:lnTo>
                    <a:pt x="4116" y="4061"/>
                  </a:lnTo>
                  <a:lnTo>
                    <a:pt x="4116" y="4061"/>
                  </a:lnTo>
                  <a:lnTo>
                    <a:pt x="4443" y="4034"/>
                  </a:lnTo>
                  <a:lnTo>
                    <a:pt x="4634" y="4007"/>
                  </a:lnTo>
                  <a:lnTo>
                    <a:pt x="4825" y="3952"/>
                  </a:lnTo>
                  <a:lnTo>
                    <a:pt x="4825" y="3952"/>
                  </a:lnTo>
                  <a:lnTo>
                    <a:pt x="4934" y="3870"/>
                  </a:lnTo>
                  <a:lnTo>
                    <a:pt x="5015" y="3761"/>
                  </a:lnTo>
                  <a:lnTo>
                    <a:pt x="5070" y="3652"/>
                  </a:lnTo>
                  <a:lnTo>
                    <a:pt x="5070" y="3516"/>
                  </a:lnTo>
                  <a:lnTo>
                    <a:pt x="5043" y="3380"/>
                  </a:lnTo>
                  <a:lnTo>
                    <a:pt x="4988" y="3271"/>
                  </a:lnTo>
                  <a:lnTo>
                    <a:pt x="4852" y="3216"/>
                  </a:lnTo>
                  <a:lnTo>
                    <a:pt x="4797" y="3189"/>
                  </a:lnTo>
                  <a:lnTo>
                    <a:pt x="4716" y="3189"/>
                  </a:lnTo>
                  <a:lnTo>
                    <a:pt x="4716" y="3189"/>
                  </a:lnTo>
                  <a:lnTo>
                    <a:pt x="4443" y="3216"/>
                  </a:lnTo>
                  <a:lnTo>
                    <a:pt x="4198" y="3189"/>
                  </a:lnTo>
                  <a:lnTo>
                    <a:pt x="3980" y="3134"/>
                  </a:lnTo>
                  <a:lnTo>
                    <a:pt x="3762" y="3025"/>
                  </a:lnTo>
                  <a:lnTo>
                    <a:pt x="3598" y="2916"/>
                  </a:lnTo>
                  <a:lnTo>
                    <a:pt x="3435" y="2780"/>
                  </a:lnTo>
                  <a:lnTo>
                    <a:pt x="3298" y="2617"/>
                  </a:lnTo>
                  <a:lnTo>
                    <a:pt x="3189" y="2426"/>
                  </a:lnTo>
                  <a:lnTo>
                    <a:pt x="3108" y="2235"/>
                  </a:lnTo>
                  <a:lnTo>
                    <a:pt x="3053" y="2044"/>
                  </a:lnTo>
                  <a:lnTo>
                    <a:pt x="3026" y="1826"/>
                  </a:lnTo>
                  <a:lnTo>
                    <a:pt x="3053" y="1608"/>
                  </a:lnTo>
                  <a:lnTo>
                    <a:pt x="3108" y="1390"/>
                  </a:lnTo>
                  <a:lnTo>
                    <a:pt x="3189" y="1145"/>
                  </a:lnTo>
                  <a:lnTo>
                    <a:pt x="3326" y="927"/>
                  </a:lnTo>
                  <a:lnTo>
                    <a:pt x="3489" y="736"/>
                  </a:lnTo>
                  <a:lnTo>
                    <a:pt x="3489" y="736"/>
                  </a:lnTo>
                  <a:lnTo>
                    <a:pt x="3653" y="545"/>
                  </a:lnTo>
                  <a:lnTo>
                    <a:pt x="3843" y="409"/>
                  </a:lnTo>
                  <a:lnTo>
                    <a:pt x="4034" y="273"/>
                  </a:lnTo>
                  <a:lnTo>
                    <a:pt x="4252" y="191"/>
                  </a:lnTo>
                  <a:lnTo>
                    <a:pt x="4443" y="109"/>
                  </a:lnTo>
                  <a:lnTo>
                    <a:pt x="4661" y="55"/>
                  </a:lnTo>
                  <a:lnTo>
                    <a:pt x="4879" y="28"/>
                  </a:lnTo>
                  <a:lnTo>
                    <a:pt x="5097" y="0"/>
                  </a:lnTo>
                  <a:lnTo>
                    <a:pt x="5560" y="28"/>
                  </a:lnTo>
                  <a:lnTo>
                    <a:pt x="6024" y="82"/>
                  </a:lnTo>
                  <a:lnTo>
                    <a:pt x="6460" y="191"/>
                  </a:lnTo>
                  <a:lnTo>
                    <a:pt x="6923" y="300"/>
                  </a:lnTo>
                  <a:lnTo>
                    <a:pt x="6923" y="300"/>
                  </a:lnTo>
                  <a:lnTo>
                    <a:pt x="7032" y="1036"/>
                  </a:lnTo>
                  <a:lnTo>
                    <a:pt x="7141" y="1772"/>
                  </a:lnTo>
                  <a:lnTo>
                    <a:pt x="7305" y="2508"/>
                  </a:lnTo>
                  <a:lnTo>
                    <a:pt x="7468" y="3216"/>
                  </a:lnTo>
                  <a:lnTo>
                    <a:pt x="7468" y="3216"/>
                  </a:lnTo>
                  <a:lnTo>
                    <a:pt x="7386" y="3352"/>
                  </a:lnTo>
                  <a:lnTo>
                    <a:pt x="7359" y="3516"/>
                  </a:lnTo>
                  <a:lnTo>
                    <a:pt x="7386" y="3598"/>
                  </a:lnTo>
                  <a:lnTo>
                    <a:pt x="7414" y="3652"/>
                  </a:lnTo>
                  <a:lnTo>
                    <a:pt x="7468" y="3707"/>
                  </a:lnTo>
                  <a:lnTo>
                    <a:pt x="7550" y="3761"/>
                  </a:lnTo>
                  <a:lnTo>
                    <a:pt x="7550" y="3761"/>
                  </a:lnTo>
                  <a:lnTo>
                    <a:pt x="9212" y="4443"/>
                  </a:lnTo>
                  <a:lnTo>
                    <a:pt x="10875" y="5069"/>
                  </a:lnTo>
                  <a:lnTo>
                    <a:pt x="12592" y="5669"/>
                  </a:lnTo>
                  <a:lnTo>
                    <a:pt x="14309" y="6214"/>
                  </a:lnTo>
                  <a:lnTo>
                    <a:pt x="16053" y="6677"/>
                  </a:lnTo>
                  <a:lnTo>
                    <a:pt x="17797" y="7141"/>
                  </a:lnTo>
                  <a:lnTo>
                    <a:pt x="19568" y="7522"/>
                  </a:lnTo>
                  <a:lnTo>
                    <a:pt x="21367" y="7877"/>
                  </a:lnTo>
                  <a:lnTo>
                    <a:pt x="23139" y="8204"/>
                  </a:lnTo>
                  <a:lnTo>
                    <a:pt x="24937" y="8476"/>
                  </a:lnTo>
                  <a:lnTo>
                    <a:pt x="26763" y="8721"/>
                  </a:lnTo>
                  <a:lnTo>
                    <a:pt x="28562" y="8939"/>
                  </a:lnTo>
                  <a:lnTo>
                    <a:pt x="30388" y="9103"/>
                  </a:lnTo>
                  <a:lnTo>
                    <a:pt x="32214" y="9266"/>
                  </a:lnTo>
                  <a:lnTo>
                    <a:pt x="34040" y="9375"/>
                  </a:lnTo>
                  <a:lnTo>
                    <a:pt x="35866" y="94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69"/>
            <p:cNvSpPr/>
            <p:nvPr/>
          </p:nvSpPr>
          <p:spPr>
            <a:xfrm>
              <a:off x="-556772" y="6147285"/>
              <a:ext cx="647975" cy="282775"/>
            </a:xfrm>
            <a:custGeom>
              <a:avLst/>
              <a:gdLst/>
              <a:ahLst/>
              <a:cxnLst/>
              <a:rect l="l" t="t" r="r" b="b"/>
              <a:pathLst>
                <a:path w="25919" h="11311" extrusionOk="0">
                  <a:moveTo>
                    <a:pt x="24011" y="0"/>
                  </a:moveTo>
                  <a:lnTo>
                    <a:pt x="23711" y="28"/>
                  </a:lnTo>
                  <a:lnTo>
                    <a:pt x="23602" y="464"/>
                  </a:lnTo>
                  <a:lnTo>
                    <a:pt x="23466" y="872"/>
                  </a:lnTo>
                  <a:lnTo>
                    <a:pt x="23329" y="1308"/>
                  </a:lnTo>
                  <a:lnTo>
                    <a:pt x="23166" y="1717"/>
                  </a:lnTo>
                  <a:lnTo>
                    <a:pt x="23002" y="2099"/>
                  </a:lnTo>
                  <a:lnTo>
                    <a:pt x="22811" y="2480"/>
                  </a:lnTo>
                  <a:lnTo>
                    <a:pt x="22593" y="2862"/>
                  </a:lnTo>
                  <a:lnTo>
                    <a:pt x="22375" y="3243"/>
                  </a:lnTo>
                  <a:lnTo>
                    <a:pt x="22157" y="3598"/>
                  </a:lnTo>
                  <a:lnTo>
                    <a:pt x="21912" y="3925"/>
                  </a:lnTo>
                  <a:lnTo>
                    <a:pt x="21640" y="4252"/>
                  </a:lnTo>
                  <a:lnTo>
                    <a:pt x="21367" y="4579"/>
                  </a:lnTo>
                  <a:lnTo>
                    <a:pt x="21095" y="4879"/>
                  </a:lnTo>
                  <a:lnTo>
                    <a:pt x="20795" y="5178"/>
                  </a:lnTo>
                  <a:lnTo>
                    <a:pt x="20168" y="5751"/>
                  </a:lnTo>
                  <a:lnTo>
                    <a:pt x="19487" y="6269"/>
                  </a:lnTo>
                  <a:lnTo>
                    <a:pt x="18778" y="6732"/>
                  </a:lnTo>
                  <a:lnTo>
                    <a:pt x="18015" y="7168"/>
                  </a:lnTo>
                  <a:lnTo>
                    <a:pt x="17252" y="7522"/>
                  </a:lnTo>
                  <a:lnTo>
                    <a:pt x="16434" y="7849"/>
                  </a:lnTo>
                  <a:lnTo>
                    <a:pt x="15617" y="8122"/>
                  </a:lnTo>
                  <a:lnTo>
                    <a:pt x="14772" y="8340"/>
                  </a:lnTo>
                  <a:lnTo>
                    <a:pt x="13900" y="8503"/>
                  </a:lnTo>
                  <a:lnTo>
                    <a:pt x="13191" y="8585"/>
                  </a:lnTo>
                  <a:lnTo>
                    <a:pt x="12455" y="8640"/>
                  </a:lnTo>
                  <a:lnTo>
                    <a:pt x="11719" y="8667"/>
                  </a:lnTo>
                  <a:lnTo>
                    <a:pt x="10984" y="8640"/>
                  </a:lnTo>
                  <a:lnTo>
                    <a:pt x="10221" y="8585"/>
                  </a:lnTo>
                  <a:lnTo>
                    <a:pt x="9485" y="8476"/>
                  </a:lnTo>
                  <a:lnTo>
                    <a:pt x="8776" y="8340"/>
                  </a:lnTo>
                  <a:lnTo>
                    <a:pt x="8068" y="8149"/>
                  </a:lnTo>
                  <a:lnTo>
                    <a:pt x="7359" y="7904"/>
                  </a:lnTo>
                  <a:lnTo>
                    <a:pt x="6705" y="7604"/>
                  </a:lnTo>
                  <a:lnTo>
                    <a:pt x="6078" y="7250"/>
                  </a:lnTo>
                  <a:lnTo>
                    <a:pt x="5778" y="7059"/>
                  </a:lnTo>
                  <a:lnTo>
                    <a:pt x="5478" y="6868"/>
                  </a:lnTo>
                  <a:lnTo>
                    <a:pt x="5206" y="6623"/>
                  </a:lnTo>
                  <a:lnTo>
                    <a:pt x="4933" y="6405"/>
                  </a:lnTo>
                  <a:lnTo>
                    <a:pt x="4688" y="6160"/>
                  </a:lnTo>
                  <a:lnTo>
                    <a:pt x="4443" y="5887"/>
                  </a:lnTo>
                  <a:lnTo>
                    <a:pt x="4198" y="5587"/>
                  </a:lnTo>
                  <a:lnTo>
                    <a:pt x="3980" y="5315"/>
                  </a:lnTo>
                  <a:lnTo>
                    <a:pt x="3789" y="4988"/>
                  </a:lnTo>
                  <a:lnTo>
                    <a:pt x="3598" y="4661"/>
                  </a:lnTo>
                  <a:lnTo>
                    <a:pt x="3271" y="4797"/>
                  </a:lnTo>
                  <a:lnTo>
                    <a:pt x="2917" y="4933"/>
                  </a:lnTo>
                  <a:lnTo>
                    <a:pt x="2590" y="5042"/>
                  </a:lnTo>
                  <a:lnTo>
                    <a:pt x="2235" y="5124"/>
                  </a:lnTo>
                  <a:lnTo>
                    <a:pt x="1854" y="5178"/>
                  </a:lnTo>
                  <a:lnTo>
                    <a:pt x="1499" y="5233"/>
                  </a:lnTo>
                  <a:lnTo>
                    <a:pt x="1145" y="5260"/>
                  </a:lnTo>
                  <a:lnTo>
                    <a:pt x="764" y="5260"/>
                  </a:lnTo>
                  <a:lnTo>
                    <a:pt x="382" y="5233"/>
                  </a:lnTo>
                  <a:lnTo>
                    <a:pt x="1" y="5206"/>
                  </a:lnTo>
                  <a:lnTo>
                    <a:pt x="82" y="5669"/>
                  </a:lnTo>
                  <a:lnTo>
                    <a:pt x="219" y="6132"/>
                  </a:lnTo>
                  <a:lnTo>
                    <a:pt x="382" y="6568"/>
                  </a:lnTo>
                  <a:lnTo>
                    <a:pt x="573" y="6977"/>
                  </a:lnTo>
                  <a:lnTo>
                    <a:pt x="818" y="7359"/>
                  </a:lnTo>
                  <a:lnTo>
                    <a:pt x="1091" y="7740"/>
                  </a:lnTo>
                  <a:lnTo>
                    <a:pt x="1390" y="8095"/>
                  </a:lnTo>
                  <a:lnTo>
                    <a:pt x="1718" y="8394"/>
                  </a:lnTo>
                  <a:lnTo>
                    <a:pt x="2072" y="8721"/>
                  </a:lnTo>
                  <a:lnTo>
                    <a:pt x="2453" y="8994"/>
                  </a:lnTo>
                  <a:lnTo>
                    <a:pt x="2862" y="9266"/>
                  </a:lnTo>
                  <a:lnTo>
                    <a:pt x="3271" y="9512"/>
                  </a:lnTo>
                  <a:lnTo>
                    <a:pt x="3707" y="9730"/>
                  </a:lnTo>
                  <a:lnTo>
                    <a:pt x="4170" y="9948"/>
                  </a:lnTo>
                  <a:lnTo>
                    <a:pt x="4661" y="10139"/>
                  </a:lnTo>
                  <a:lnTo>
                    <a:pt x="5151" y="10329"/>
                  </a:lnTo>
                  <a:lnTo>
                    <a:pt x="5642" y="10493"/>
                  </a:lnTo>
                  <a:lnTo>
                    <a:pt x="6133" y="10629"/>
                  </a:lnTo>
                  <a:lnTo>
                    <a:pt x="7168" y="10874"/>
                  </a:lnTo>
                  <a:lnTo>
                    <a:pt x="8204" y="11065"/>
                  </a:lnTo>
                  <a:lnTo>
                    <a:pt x="9239" y="11174"/>
                  </a:lnTo>
                  <a:lnTo>
                    <a:pt x="10221" y="11283"/>
                  </a:lnTo>
                  <a:lnTo>
                    <a:pt x="11174" y="11310"/>
                  </a:lnTo>
                  <a:lnTo>
                    <a:pt x="12074" y="11310"/>
                  </a:lnTo>
                  <a:lnTo>
                    <a:pt x="12891" y="11256"/>
                  </a:lnTo>
                  <a:lnTo>
                    <a:pt x="13845" y="11147"/>
                  </a:lnTo>
                  <a:lnTo>
                    <a:pt x="14854" y="10983"/>
                  </a:lnTo>
                  <a:lnTo>
                    <a:pt x="15862" y="10765"/>
                  </a:lnTo>
                  <a:lnTo>
                    <a:pt x="16925" y="10493"/>
                  </a:lnTo>
                  <a:lnTo>
                    <a:pt x="17988" y="10166"/>
                  </a:lnTo>
                  <a:lnTo>
                    <a:pt x="19023" y="9757"/>
                  </a:lnTo>
                  <a:lnTo>
                    <a:pt x="19541" y="9539"/>
                  </a:lnTo>
                  <a:lnTo>
                    <a:pt x="20059" y="9294"/>
                  </a:lnTo>
                  <a:lnTo>
                    <a:pt x="20549" y="9048"/>
                  </a:lnTo>
                  <a:lnTo>
                    <a:pt x="21040" y="8776"/>
                  </a:lnTo>
                  <a:lnTo>
                    <a:pt x="21531" y="8503"/>
                  </a:lnTo>
                  <a:lnTo>
                    <a:pt x="21994" y="8204"/>
                  </a:lnTo>
                  <a:lnTo>
                    <a:pt x="22430" y="7904"/>
                  </a:lnTo>
                  <a:lnTo>
                    <a:pt x="22866" y="7549"/>
                  </a:lnTo>
                  <a:lnTo>
                    <a:pt x="23248" y="7222"/>
                  </a:lnTo>
                  <a:lnTo>
                    <a:pt x="23656" y="6841"/>
                  </a:lnTo>
                  <a:lnTo>
                    <a:pt x="24011" y="6487"/>
                  </a:lnTo>
                  <a:lnTo>
                    <a:pt x="24338" y="6078"/>
                  </a:lnTo>
                  <a:lnTo>
                    <a:pt x="24665" y="5669"/>
                  </a:lnTo>
                  <a:lnTo>
                    <a:pt x="24937" y="5233"/>
                  </a:lnTo>
                  <a:lnTo>
                    <a:pt x="25182" y="4797"/>
                  </a:lnTo>
                  <a:lnTo>
                    <a:pt x="25401" y="4334"/>
                  </a:lnTo>
                  <a:lnTo>
                    <a:pt x="25591" y="3870"/>
                  </a:lnTo>
                  <a:lnTo>
                    <a:pt x="25728" y="3380"/>
                  </a:lnTo>
                  <a:lnTo>
                    <a:pt x="25864" y="2862"/>
                  </a:lnTo>
                  <a:lnTo>
                    <a:pt x="25918" y="2344"/>
                  </a:lnTo>
                  <a:lnTo>
                    <a:pt x="25564" y="2153"/>
                  </a:lnTo>
                  <a:lnTo>
                    <a:pt x="25237" y="1963"/>
                  </a:lnTo>
                  <a:lnTo>
                    <a:pt x="24910" y="1690"/>
                  </a:lnTo>
                  <a:lnTo>
                    <a:pt x="24637" y="1417"/>
                  </a:lnTo>
                  <a:lnTo>
                    <a:pt x="24419" y="1090"/>
                  </a:lnTo>
                  <a:lnTo>
                    <a:pt x="24229" y="763"/>
                  </a:lnTo>
                  <a:lnTo>
                    <a:pt x="24092" y="382"/>
                  </a:lnTo>
                  <a:lnTo>
                    <a:pt x="24038" y="191"/>
                  </a:lnTo>
                  <a:lnTo>
                    <a:pt x="24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69"/>
            <p:cNvSpPr/>
            <p:nvPr/>
          </p:nvSpPr>
          <p:spPr>
            <a:xfrm>
              <a:off x="-556772" y="6147285"/>
              <a:ext cx="647975" cy="282775"/>
            </a:xfrm>
            <a:custGeom>
              <a:avLst/>
              <a:gdLst/>
              <a:ahLst/>
              <a:cxnLst/>
              <a:rect l="l" t="t" r="r" b="b"/>
              <a:pathLst>
                <a:path w="25919" h="11311" fill="none" extrusionOk="0">
                  <a:moveTo>
                    <a:pt x="24011" y="0"/>
                  </a:moveTo>
                  <a:lnTo>
                    <a:pt x="24011" y="0"/>
                  </a:lnTo>
                  <a:lnTo>
                    <a:pt x="24038" y="191"/>
                  </a:lnTo>
                  <a:lnTo>
                    <a:pt x="24092" y="382"/>
                  </a:lnTo>
                  <a:lnTo>
                    <a:pt x="24229" y="763"/>
                  </a:lnTo>
                  <a:lnTo>
                    <a:pt x="24419" y="1090"/>
                  </a:lnTo>
                  <a:lnTo>
                    <a:pt x="24637" y="1417"/>
                  </a:lnTo>
                  <a:lnTo>
                    <a:pt x="24910" y="1690"/>
                  </a:lnTo>
                  <a:lnTo>
                    <a:pt x="25237" y="1963"/>
                  </a:lnTo>
                  <a:lnTo>
                    <a:pt x="25564" y="2153"/>
                  </a:lnTo>
                  <a:lnTo>
                    <a:pt x="25918" y="2344"/>
                  </a:lnTo>
                  <a:lnTo>
                    <a:pt x="25918" y="2344"/>
                  </a:lnTo>
                  <a:lnTo>
                    <a:pt x="25864" y="2862"/>
                  </a:lnTo>
                  <a:lnTo>
                    <a:pt x="25728" y="3380"/>
                  </a:lnTo>
                  <a:lnTo>
                    <a:pt x="25591" y="3870"/>
                  </a:lnTo>
                  <a:lnTo>
                    <a:pt x="25401" y="4334"/>
                  </a:lnTo>
                  <a:lnTo>
                    <a:pt x="25182" y="4797"/>
                  </a:lnTo>
                  <a:lnTo>
                    <a:pt x="24937" y="5233"/>
                  </a:lnTo>
                  <a:lnTo>
                    <a:pt x="24665" y="5669"/>
                  </a:lnTo>
                  <a:lnTo>
                    <a:pt x="24338" y="6078"/>
                  </a:lnTo>
                  <a:lnTo>
                    <a:pt x="24011" y="6487"/>
                  </a:lnTo>
                  <a:lnTo>
                    <a:pt x="23656" y="6841"/>
                  </a:lnTo>
                  <a:lnTo>
                    <a:pt x="23248" y="7222"/>
                  </a:lnTo>
                  <a:lnTo>
                    <a:pt x="22866" y="7549"/>
                  </a:lnTo>
                  <a:lnTo>
                    <a:pt x="22430" y="7904"/>
                  </a:lnTo>
                  <a:lnTo>
                    <a:pt x="21994" y="8204"/>
                  </a:lnTo>
                  <a:lnTo>
                    <a:pt x="21531" y="8503"/>
                  </a:lnTo>
                  <a:lnTo>
                    <a:pt x="21040" y="8776"/>
                  </a:lnTo>
                  <a:lnTo>
                    <a:pt x="20549" y="9048"/>
                  </a:lnTo>
                  <a:lnTo>
                    <a:pt x="20059" y="9294"/>
                  </a:lnTo>
                  <a:lnTo>
                    <a:pt x="19541" y="9539"/>
                  </a:lnTo>
                  <a:lnTo>
                    <a:pt x="19023" y="9757"/>
                  </a:lnTo>
                  <a:lnTo>
                    <a:pt x="17988" y="10166"/>
                  </a:lnTo>
                  <a:lnTo>
                    <a:pt x="16925" y="10493"/>
                  </a:lnTo>
                  <a:lnTo>
                    <a:pt x="15862" y="10765"/>
                  </a:lnTo>
                  <a:lnTo>
                    <a:pt x="14854" y="10983"/>
                  </a:lnTo>
                  <a:lnTo>
                    <a:pt x="13845" y="11147"/>
                  </a:lnTo>
                  <a:lnTo>
                    <a:pt x="12891" y="11256"/>
                  </a:lnTo>
                  <a:lnTo>
                    <a:pt x="12891" y="11256"/>
                  </a:lnTo>
                  <a:lnTo>
                    <a:pt x="12074" y="11310"/>
                  </a:lnTo>
                  <a:lnTo>
                    <a:pt x="11174" y="11310"/>
                  </a:lnTo>
                  <a:lnTo>
                    <a:pt x="10221" y="11283"/>
                  </a:lnTo>
                  <a:lnTo>
                    <a:pt x="9239" y="11174"/>
                  </a:lnTo>
                  <a:lnTo>
                    <a:pt x="8204" y="11065"/>
                  </a:lnTo>
                  <a:lnTo>
                    <a:pt x="7168" y="10874"/>
                  </a:lnTo>
                  <a:lnTo>
                    <a:pt x="6133" y="10629"/>
                  </a:lnTo>
                  <a:lnTo>
                    <a:pt x="5642" y="10493"/>
                  </a:lnTo>
                  <a:lnTo>
                    <a:pt x="5151" y="10329"/>
                  </a:lnTo>
                  <a:lnTo>
                    <a:pt x="4661" y="10139"/>
                  </a:lnTo>
                  <a:lnTo>
                    <a:pt x="4170" y="9948"/>
                  </a:lnTo>
                  <a:lnTo>
                    <a:pt x="3707" y="9730"/>
                  </a:lnTo>
                  <a:lnTo>
                    <a:pt x="3271" y="9512"/>
                  </a:lnTo>
                  <a:lnTo>
                    <a:pt x="2862" y="9266"/>
                  </a:lnTo>
                  <a:lnTo>
                    <a:pt x="2453" y="8994"/>
                  </a:lnTo>
                  <a:lnTo>
                    <a:pt x="2072" y="8721"/>
                  </a:lnTo>
                  <a:lnTo>
                    <a:pt x="1718" y="8394"/>
                  </a:lnTo>
                  <a:lnTo>
                    <a:pt x="1390" y="8095"/>
                  </a:lnTo>
                  <a:lnTo>
                    <a:pt x="1091" y="7740"/>
                  </a:lnTo>
                  <a:lnTo>
                    <a:pt x="818" y="7359"/>
                  </a:lnTo>
                  <a:lnTo>
                    <a:pt x="573" y="6977"/>
                  </a:lnTo>
                  <a:lnTo>
                    <a:pt x="382" y="6568"/>
                  </a:lnTo>
                  <a:lnTo>
                    <a:pt x="219" y="6132"/>
                  </a:lnTo>
                  <a:lnTo>
                    <a:pt x="82" y="5669"/>
                  </a:lnTo>
                  <a:lnTo>
                    <a:pt x="1" y="5206"/>
                  </a:lnTo>
                  <a:lnTo>
                    <a:pt x="1" y="5206"/>
                  </a:lnTo>
                  <a:lnTo>
                    <a:pt x="382" y="5233"/>
                  </a:lnTo>
                  <a:lnTo>
                    <a:pt x="764" y="5260"/>
                  </a:lnTo>
                  <a:lnTo>
                    <a:pt x="764" y="5260"/>
                  </a:lnTo>
                  <a:lnTo>
                    <a:pt x="1145" y="5260"/>
                  </a:lnTo>
                  <a:lnTo>
                    <a:pt x="1499" y="5233"/>
                  </a:lnTo>
                  <a:lnTo>
                    <a:pt x="1854" y="5178"/>
                  </a:lnTo>
                  <a:lnTo>
                    <a:pt x="2235" y="5124"/>
                  </a:lnTo>
                  <a:lnTo>
                    <a:pt x="2590" y="5042"/>
                  </a:lnTo>
                  <a:lnTo>
                    <a:pt x="2917" y="4933"/>
                  </a:lnTo>
                  <a:lnTo>
                    <a:pt x="3271" y="4797"/>
                  </a:lnTo>
                  <a:lnTo>
                    <a:pt x="3598" y="4661"/>
                  </a:lnTo>
                  <a:lnTo>
                    <a:pt x="3598" y="4661"/>
                  </a:lnTo>
                  <a:lnTo>
                    <a:pt x="3789" y="4988"/>
                  </a:lnTo>
                  <a:lnTo>
                    <a:pt x="3980" y="5315"/>
                  </a:lnTo>
                  <a:lnTo>
                    <a:pt x="4198" y="5587"/>
                  </a:lnTo>
                  <a:lnTo>
                    <a:pt x="4443" y="5887"/>
                  </a:lnTo>
                  <a:lnTo>
                    <a:pt x="4688" y="6160"/>
                  </a:lnTo>
                  <a:lnTo>
                    <a:pt x="4933" y="6405"/>
                  </a:lnTo>
                  <a:lnTo>
                    <a:pt x="5206" y="6623"/>
                  </a:lnTo>
                  <a:lnTo>
                    <a:pt x="5478" y="6868"/>
                  </a:lnTo>
                  <a:lnTo>
                    <a:pt x="5778" y="7059"/>
                  </a:lnTo>
                  <a:lnTo>
                    <a:pt x="6078" y="7250"/>
                  </a:lnTo>
                  <a:lnTo>
                    <a:pt x="6705" y="7604"/>
                  </a:lnTo>
                  <a:lnTo>
                    <a:pt x="7359" y="7904"/>
                  </a:lnTo>
                  <a:lnTo>
                    <a:pt x="8068" y="8149"/>
                  </a:lnTo>
                  <a:lnTo>
                    <a:pt x="8776" y="8340"/>
                  </a:lnTo>
                  <a:lnTo>
                    <a:pt x="9485" y="8476"/>
                  </a:lnTo>
                  <a:lnTo>
                    <a:pt x="10221" y="8585"/>
                  </a:lnTo>
                  <a:lnTo>
                    <a:pt x="10984" y="8640"/>
                  </a:lnTo>
                  <a:lnTo>
                    <a:pt x="11719" y="8667"/>
                  </a:lnTo>
                  <a:lnTo>
                    <a:pt x="12455" y="8640"/>
                  </a:lnTo>
                  <a:lnTo>
                    <a:pt x="13191" y="8585"/>
                  </a:lnTo>
                  <a:lnTo>
                    <a:pt x="13900" y="8503"/>
                  </a:lnTo>
                  <a:lnTo>
                    <a:pt x="13900" y="8503"/>
                  </a:lnTo>
                  <a:lnTo>
                    <a:pt x="14772" y="8340"/>
                  </a:lnTo>
                  <a:lnTo>
                    <a:pt x="15617" y="8122"/>
                  </a:lnTo>
                  <a:lnTo>
                    <a:pt x="16434" y="7849"/>
                  </a:lnTo>
                  <a:lnTo>
                    <a:pt x="17252" y="7522"/>
                  </a:lnTo>
                  <a:lnTo>
                    <a:pt x="18015" y="7168"/>
                  </a:lnTo>
                  <a:lnTo>
                    <a:pt x="18778" y="6732"/>
                  </a:lnTo>
                  <a:lnTo>
                    <a:pt x="19487" y="6269"/>
                  </a:lnTo>
                  <a:lnTo>
                    <a:pt x="20168" y="5751"/>
                  </a:lnTo>
                  <a:lnTo>
                    <a:pt x="20795" y="5178"/>
                  </a:lnTo>
                  <a:lnTo>
                    <a:pt x="21095" y="4879"/>
                  </a:lnTo>
                  <a:lnTo>
                    <a:pt x="21367" y="4579"/>
                  </a:lnTo>
                  <a:lnTo>
                    <a:pt x="21640" y="4252"/>
                  </a:lnTo>
                  <a:lnTo>
                    <a:pt x="21912" y="3925"/>
                  </a:lnTo>
                  <a:lnTo>
                    <a:pt x="22157" y="3598"/>
                  </a:lnTo>
                  <a:lnTo>
                    <a:pt x="22375" y="3243"/>
                  </a:lnTo>
                  <a:lnTo>
                    <a:pt x="22593" y="2862"/>
                  </a:lnTo>
                  <a:lnTo>
                    <a:pt x="22811" y="2480"/>
                  </a:lnTo>
                  <a:lnTo>
                    <a:pt x="23002" y="2099"/>
                  </a:lnTo>
                  <a:lnTo>
                    <a:pt x="23166" y="1717"/>
                  </a:lnTo>
                  <a:lnTo>
                    <a:pt x="23329" y="1308"/>
                  </a:lnTo>
                  <a:lnTo>
                    <a:pt x="23466" y="872"/>
                  </a:lnTo>
                  <a:lnTo>
                    <a:pt x="23602" y="464"/>
                  </a:lnTo>
                  <a:lnTo>
                    <a:pt x="23711" y="28"/>
                  </a:lnTo>
                  <a:lnTo>
                    <a:pt x="23711" y="28"/>
                  </a:lnTo>
                  <a:lnTo>
                    <a:pt x="240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69"/>
            <p:cNvSpPr/>
            <p:nvPr/>
          </p:nvSpPr>
          <p:spPr>
            <a:xfrm>
              <a:off x="-600372" y="4993785"/>
              <a:ext cx="1937725" cy="1056100"/>
            </a:xfrm>
            <a:custGeom>
              <a:avLst/>
              <a:gdLst/>
              <a:ahLst/>
              <a:cxnLst/>
              <a:rect l="l" t="t" r="r" b="b"/>
              <a:pathLst>
                <a:path w="77509" h="42244" extrusionOk="0">
                  <a:moveTo>
                    <a:pt x="44914" y="1036"/>
                  </a:moveTo>
                  <a:lnTo>
                    <a:pt x="45159" y="1063"/>
                  </a:lnTo>
                  <a:lnTo>
                    <a:pt x="45404" y="1118"/>
                  </a:lnTo>
                  <a:lnTo>
                    <a:pt x="45649" y="1200"/>
                  </a:lnTo>
                  <a:lnTo>
                    <a:pt x="45895" y="1309"/>
                  </a:lnTo>
                  <a:lnTo>
                    <a:pt x="46031" y="1418"/>
                  </a:lnTo>
                  <a:lnTo>
                    <a:pt x="46140" y="1527"/>
                  </a:lnTo>
                  <a:lnTo>
                    <a:pt x="46276" y="1636"/>
                  </a:lnTo>
                  <a:lnTo>
                    <a:pt x="46358" y="1745"/>
                  </a:lnTo>
                  <a:lnTo>
                    <a:pt x="46522" y="2017"/>
                  </a:lnTo>
                  <a:lnTo>
                    <a:pt x="46603" y="2317"/>
                  </a:lnTo>
                  <a:lnTo>
                    <a:pt x="46658" y="2617"/>
                  </a:lnTo>
                  <a:lnTo>
                    <a:pt x="46631" y="2944"/>
                  </a:lnTo>
                  <a:lnTo>
                    <a:pt x="46576" y="3244"/>
                  </a:lnTo>
                  <a:lnTo>
                    <a:pt x="46467" y="3544"/>
                  </a:lnTo>
                  <a:lnTo>
                    <a:pt x="46358" y="3734"/>
                  </a:lnTo>
                  <a:lnTo>
                    <a:pt x="46222" y="3898"/>
                  </a:lnTo>
                  <a:lnTo>
                    <a:pt x="46113" y="4061"/>
                  </a:lnTo>
                  <a:lnTo>
                    <a:pt x="45949" y="4198"/>
                  </a:lnTo>
                  <a:lnTo>
                    <a:pt x="45786" y="4307"/>
                  </a:lnTo>
                  <a:lnTo>
                    <a:pt x="45622" y="4416"/>
                  </a:lnTo>
                  <a:lnTo>
                    <a:pt x="45459" y="4497"/>
                  </a:lnTo>
                  <a:lnTo>
                    <a:pt x="45268" y="4552"/>
                  </a:lnTo>
                  <a:lnTo>
                    <a:pt x="45077" y="4606"/>
                  </a:lnTo>
                  <a:lnTo>
                    <a:pt x="44886" y="4661"/>
                  </a:lnTo>
                  <a:lnTo>
                    <a:pt x="44478" y="4661"/>
                  </a:lnTo>
                  <a:lnTo>
                    <a:pt x="44096" y="4634"/>
                  </a:lnTo>
                  <a:lnTo>
                    <a:pt x="43687" y="4552"/>
                  </a:lnTo>
                  <a:lnTo>
                    <a:pt x="43469" y="4470"/>
                  </a:lnTo>
                  <a:lnTo>
                    <a:pt x="43251" y="4361"/>
                  </a:lnTo>
                  <a:lnTo>
                    <a:pt x="43033" y="4252"/>
                  </a:lnTo>
                  <a:lnTo>
                    <a:pt x="42842" y="4116"/>
                  </a:lnTo>
                  <a:lnTo>
                    <a:pt x="42488" y="3843"/>
                  </a:lnTo>
                  <a:lnTo>
                    <a:pt x="42134" y="3516"/>
                  </a:lnTo>
                  <a:lnTo>
                    <a:pt x="41834" y="3162"/>
                  </a:lnTo>
                  <a:lnTo>
                    <a:pt x="41561" y="2780"/>
                  </a:lnTo>
                  <a:lnTo>
                    <a:pt x="41289" y="2399"/>
                  </a:lnTo>
                  <a:lnTo>
                    <a:pt x="41044" y="1990"/>
                  </a:lnTo>
                  <a:lnTo>
                    <a:pt x="41016" y="1881"/>
                  </a:lnTo>
                  <a:lnTo>
                    <a:pt x="41044" y="1772"/>
                  </a:lnTo>
                  <a:lnTo>
                    <a:pt x="41098" y="1690"/>
                  </a:lnTo>
                  <a:lnTo>
                    <a:pt x="41180" y="1636"/>
                  </a:lnTo>
                  <a:lnTo>
                    <a:pt x="41207" y="1581"/>
                  </a:lnTo>
                  <a:lnTo>
                    <a:pt x="41234" y="1500"/>
                  </a:lnTo>
                  <a:lnTo>
                    <a:pt x="41289" y="1472"/>
                  </a:lnTo>
                  <a:lnTo>
                    <a:pt x="41371" y="1445"/>
                  </a:lnTo>
                  <a:lnTo>
                    <a:pt x="41861" y="1336"/>
                  </a:lnTo>
                  <a:lnTo>
                    <a:pt x="41943" y="1227"/>
                  </a:lnTo>
                  <a:lnTo>
                    <a:pt x="42025" y="1145"/>
                  </a:lnTo>
                  <a:lnTo>
                    <a:pt x="42161" y="1091"/>
                  </a:lnTo>
                  <a:lnTo>
                    <a:pt x="42297" y="1091"/>
                  </a:lnTo>
                  <a:lnTo>
                    <a:pt x="42488" y="1145"/>
                  </a:lnTo>
                  <a:lnTo>
                    <a:pt x="42679" y="1173"/>
                  </a:lnTo>
                  <a:lnTo>
                    <a:pt x="43060" y="1173"/>
                  </a:lnTo>
                  <a:lnTo>
                    <a:pt x="43469" y="1145"/>
                  </a:lnTo>
                  <a:lnTo>
                    <a:pt x="43851" y="1118"/>
                  </a:lnTo>
                  <a:lnTo>
                    <a:pt x="44396" y="1063"/>
                  </a:lnTo>
                  <a:lnTo>
                    <a:pt x="44641" y="1036"/>
                  </a:lnTo>
                  <a:close/>
                  <a:moveTo>
                    <a:pt x="35048" y="1363"/>
                  </a:moveTo>
                  <a:lnTo>
                    <a:pt x="35157" y="1391"/>
                  </a:lnTo>
                  <a:lnTo>
                    <a:pt x="35266" y="1472"/>
                  </a:lnTo>
                  <a:lnTo>
                    <a:pt x="35293" y="1527"/>
                  </a:lnTo>
                  <a:lnTo>
                    <a:pt x="35320" y="1609"/>
                  </a:lnTo>
                  <a:lnTo>
                    <a:pt x="35457" y="2181"/>
                  </a:lnTo>
                  <a:lnTo>
                    <a:pt x="35566" y="2917"/>
                  </a:lnTo>
                  <a:lnTo>
                    <a:pt x="35593" y="3326"/>
                  </a:lnTo>
                  <a:lnTo>
                    <a:pt x="35620" y="3734"/>
                  </a:lnTo>
                  <a:lnTo>
                    <a:pt x="35620" y="4143"/>
                  </a:lnTo>
                  <a:lnTo>
                    <a:pt x="35593" y="4579"/>
                  </a:lnTo>
                  <a:lnTo>
                    <a:pt x="35538" y="4961"/>
                  </a:lnTo>
                  <a:lnTo>
                    <a:pt x="35429" y="5315"/>
                  </a:lnTo>
                  <a:lnTo>
                    <a:pt x="35293" y="5642"/>
                  </a:lnTo>
                  <a:lnTo>
                    <a:pt x="35211" y="5806"/>
                  </a:lnTo>
                  <a:lnTo>
                    <a:pt x="35102" y="5942"/>
                  </a:lnTo>
                  <a:lnTo>
                    <a:pt x="34993" y="6051"/>
                  </a:lnTo>
                  <a:lnTo>
                    <a:pt x="34857" y="6160"/>
                  </a:lnTo>
                  <a:lnTo>
                    <a:pt x="34721" y="6242"/>
                  </a:lnTo>
                  <a:lnTo>
                    <a:pt x="34585" y="6296"/>
                  </a:lnTo>
                  <a:lnTo>
                    <a:pt x="34394" y="6351"/>
                  </a:lnTo>
                  <a:lnTo>
                    <a:pt x="34230" y="6378"/>
                  </a:lnTo>
                  <a:lnTo>
                    <a:pt x="34012" y="6378"/>
                  </a:lnTo>
                  <a:lnTo>
                    <a:pt x="33794" y="6351"/>
                  </a:lnTo>
                  <a:lnTo>
                    <a:pt x="33658" y="6323"/>
                  </a:lnTo>
                  <a:lnTo>
                    <a:pt x="33522" y="6296"/>
                  </a:lnTo>
                  <a:lnTo>
                    <a:pt x="33249" y="6160"/>
                  </a:lnTo>
                  <a:lnTo>
                    <a:pt x="33031" y="5969"/>
                  </a:lnTo>
                  <a:lnTo>
                    <a:pt x="32840" y="5751"/>
                  </a:lnTo>
                  <a:lnTo>
                    <a:pt x="32677" y="5506"/>
                  </a:lnTo>
                  <a:lnTo>
                    <a:pt x="32541" y="5233"/>
                  </a:lnTo>
                  <a:lnTo>
                    <a:pt x="32459" y="4961"/>
                  </a:lnTo>
                  <a:lnTo>
                    <a:pt x="32432" y="4661"/>
                  </a:lnTo>
                  <a:lnTo>
                    <a:pt x="32432" y="4443"/>
                  </a:lnTo>
                  <a:lnTo>
                    <a:pt x="32459" y="4252"/>
                  </a:lnTo>
                  <a:lnTo>
                    <a:pt x="32486" y="4034"/>
                  </a:lnTo>
                  <a:lnTo>
                    <a:pt x="32541" y="3843"/>
                  </a:lnTo>
                  <a:lnTo>
                    <a:pt x="32622" y="3653"/>
                  </a:lnTo>
                  <a:lnTo>
                    <a:pt x="32704" y="3489"/>
                  </a:lnTo>
                  <a:lnTo>
                    <a:pt x="32949" y="3135"/>
                  </a:lnTo>
                  <a:lnTo>
                    <a:pt x="33195" y="2808"/>
                  </a:lnTo>
                  <a:lnTo>
                    <a:pt x="33495" y="2481"/>
                  </a:lnTo>
                  <a:lnTo>
                    <a:pt x="33794" y="2208"/>
                  </a:lnTo>
                  <a:lnTo>
                    <a:pt x="34121" y="1963"/>
                  </a:lnTo>
                  <a:lnTo>
                    <a:pt x="34176" y="1908"/>
                  </a:lnTo>
                  <a:lnTo>
                    <a:pt x="34258" y="1881"/>
                  </a:lnTo>
                  <a:lnTo>
                    <a:pt x="34339" y="1881"/>
                  </a:lnTo>
                  <a:lnTo>
                    <a:pt x="34394" y="1908"/>
                  </a:lnTo>
                  <a:lnTo>
                    <a:pt x="34503" y="1990"/>
                  </a:lnTo>
                  <a:lnTo>
                    <a:pt x="34530" y="2045"/>
                  </a:lnTo>
                  <a:lnTo>
                    <a:pt x="34557" y="2099"/>
                  </a:lnTo>
                  <a:lnTo>
                    <a:pt x="34721" y="2045"/>
                  </a:lnTo>
                  <a:lnTo>
                    <a:pt x="34666" y="1799"/>
                  </a:lnTo>
                  <a:lnTo>
                    <a:pt x="34639" y="1718"/>
                  </a:lnTo>
                  <a:lnTo>
                    <a:pt x="34639" y="1636"/>
                  </a:lnTo>
                  <a:lnTo>
                    <a:pt x="34694" y="1527"/>
                  </a:lnTo>
                  <a:lnTo>
                    <a:pt x="34803" y="1445"/>
                  </a:lnTo>
                  <a:lnTo>
                    <a:pt x="34912" y="1391"/>
                  </a:lnTo>
                  <a:lnTo>
                    <a:pt x="35048" y="1363"/>
                  </a:lnTo>
                  <a:close/>
                  <a:moveTo>
                    <a:pt x="27581" y="3162"/>
                  </a:moveTo>
                  <a:lnTo>
                    <a:pt x="27989" y="3189"/>
                  </a:lnTo>
                  <a:lnTo>
                    <a:pt x="28371" y="3217"/>
                  </a:lnTo>
                  <a:lnTo>
                    <a:pt x="28480" y="3244"/>
                  </a:lnTo>
                  <a:lnTo>
                    <a:pt x="28534" y="3298"/>
                  </a:lnTo>
                  <a:lnTo>
                    <a:pt x="28589" y="3380"/>
                  </a:lnTo>
                  <a:lnTo>
                    <a:pt x="28616" y="3462"/>
                  </a:lnTo>
                  <a:lnTo>
                    <a:pt x="28589" y="3544"/>
                  </a:lnTo>
                  <a:lnTo>
                    <a:pt x="28534" y="3625"/>
                  </a:lnTo>
                  <a:lnTo>
                    <a:pt x="28480" y="3680"/>
                  </a:lnTo>
                  <a:lnTo>
                    <a:pt x="28371" y="3707"/>
                  </a:lnTo>
                  <a:lnTo>
                    <a:pt x="28126" y="3734"/>
                  </a:lnTo>
                  <a:lnTo>
                    <a:pt x="28180" y="3734"/>
                  </a:lnTo>
                  <a:lnTo>
                    <a:pt x="28262" y="3789"/>
                  </a:lnTo>
                  <a:lnTo>
                    <a:pt x="28316" y="3843"/>
                  </a:lnTo>
                  <a:lnTo>
                    <a:pt x="28371" y="3898"/>
                  </a:lnTo>
                  <a:lnTo>
                    <a:pt x="28425" y="3980"/>
                  </a:lnTo>
                  <a:lnTo>
                    <a:pt x="28425" y="4061"/>
                  </a:lnTo>
                  <a:lnTo>
                    <a:pt x="28425" y="4143"/>
                  </a:lnTo>
                  <a:lnTo>
                    <a:pt x="28398" y="4225"/>
                  </a:lnTo>
                  <a:lnTo>
                    <a:pt x="28262" y="4525"/>
                  </a:lnTo>
                  <a:lnTo>
                    <a:pt x="28071" y="4824"/>
                  </a:lnTo>
                  <a:lnTo>
                    <a:pt x="27880" y="5070"/>
                  </a:lnTo>
                  <a:lnTo>
                    <a:pt x="27635" y="5315"/>
                  </a:lnTo>
                  <a:lnTo>
                    <a:pt x="27390" y="5533"/>
                  </a:lnTo>
                  <a:lnTo>
                    <a:pt x="27117" y="5724"/>
                  </a:lnTo>
                  <a:lnTo>
                    <a:pt x="26845" y="5915"/>
                  </a:lnTo>
                  <a:lnTo>
                    <a:pt x="26545" y="6078"/>
                  </a:lnTo>
                  <a:lnTo>
                    <a:pt x="26218" y="6214"/>
                  </a:lnTo>
                  <a:lnTo>
                    <a:pt x="25891" y="6323"/>
                  </a:lnTo>
                  <a:lnTo>
                    <a:pt x="25564" y="6432"/>
                  </a:lnTo>
                  <a:lnTo>
                    <a:pt x="25237" y="6487"/>
                  </a:lnTo>
                  <a:lnTo>
                    <a:pt x="24910" y="6541"/>
                  </a:lnTo>
                  <a:lnTo>
                    <a:pt x="24583" y="6569"/>
                  </a:lnTo>
                  <a:lnTo>
                    <a:pt x="24256" y="6569"/>
                  </a:lnTo>
                  <a:lnTo>
                    <a:pt x="23929" y="6541"/>
                  </a:lnTo>
                  <a:lnTo>
                    <a:pt x="23792" y="6514"/>
                  </a:lnTo>
                  <a:lnTo>
                    <a:pt x="23683" y="6432"/>
                  </a:lnTo>
                  <a:lnTo>
                    <a:pt x="23602" y="6323"/>
                  </a:lnTo>
                  <a:lnTo>
                    <a:pt x="23547" y="6187"/>
                  </a:lnTo>
                  <a:lnTo>
                    <a:pt x="23547" y="5942"/>
                  </a:lnTo>
                  <a:lnTo>
                    <a:pt x="23547" y="5724"/>
                  </a:lnTo>
                  <a:lnTo>
                    <a:pt x="23574" y="5506"/>
                  </a:lnTo>
                  <a:lnTo>
                    <a:pt x="23629" y="5288"/>
                  </a:lnTo>
                  <a:lnTo>
                    <a:pt x="23683" y="5097"/>
                  </a:lnTo>
                  <a:lnTo>
                    <a:pt x="23738" y="4906"/>
                  </a:lnTo>
                  <a:lnTo>
                    <a:pt x="23847" y="4743"/>
                  </a:lnTo>
                  <a:lnTo>
                    <a:pt x="23929" y="4579"/>
                  </a:lnTo>
                  <a:lnTo>
                    <a:pt x="24174" y="4279"/>
                  </a:lnTo>
                  <a:lnTo>
                    <a:pt x="24474" y="4034"/>
                  </a:lnTo>
                  <a:lnTo>
                    <a:pt x="24773" y="3816"/>
                  </a:lnTo>
                  <a:lnTo>
                    <a:pt x="25128" y="3625"/>
                  </a:lnTo>
                  <a:lnTo>
                    <a:pt x="25509" y="3489"/>
                  </a:lnTo>
                  <a:lnTo>
                    <a:pt x="25918" y="3353"/>
                  </a:lnTo>
                  <a:lnTo>
                    <a:pt x="26327" y="3271"/>
                  </a:lnTo>
                  <a:lnTo>
                    <a:pt x="26763" y="3217"/>
                  </a:lnTo>
                  <a:lnTo>
                    <a:pt x="27172" y="3189"/>
                  </a:lnTo>
                  <a:lnTo>
                    <a:pt x="27581" y="3162"/>
                  </a:lnTo>
                  <a:close/>
                  <a:moveTo>
                    <a:pt x="49628" y="5751"/>
                  </a:moveTo>
                  <a:lnTo>
                    <a:pt x="50173" y="5778"/>
                  </a:lnTo>
                  <a:lnTo>
                    <a:pt x="50691" y="5887"/>
                  </a:lnTo>
                  <a:lnTo>
                    <a:pt x="51209" y="6024"/>
                  </a:lnTo>
                  <a:lnTo>
                    <a:pt x="51536" y="6160"/>
                  </a:lnTo>
                  <a:lnTo>
                    <a:pt x="51863" y="6323"/>
                  </a:lnTo>
                  <a:lnTo>
                    <a:pt x="52190" y="6541"/>
                  </a:lnTo>
                  <a:lnTo>
                    <a:pt x="52490" y="6814"/>
                  </a:lnTo>
                  <a:lnTo>
                    <a:pt x="52599" y="6950"/>
                  </a:lnTo>
                  <a:lnTo>
                    <a:pt x="52735" y="7114"/>
                  </a:lnTo>
                  <a:lnTo>
                    <a:pt x="52817" y="7250"/>
                  </a:lnTo>
                  <a:lnTo>
                    <a:pt x="52899" y="7441"/>
                  </a:lnTo>
                  <a:lnTo>
                    <a:pt x="52953" y="7604"/>
                  </a:lnTo>
                  <a:lnTo>
                    <a:pt x="53008" y="7795"/>
                  </a:lnTo>
                  <a:lnTo>
                    <a:pt x="53008" y="7959"/>
                  </a:lnTo>
                  <a:lnTo>
                    <a:pt x="53008" y="8177"/>
                  </a:lnTo>
                  <a:lnTo>
                    <a:pt x="52953" y="8340"/>
                  </a:lnTo>
                  <a:lnTo>
                    <a:pt x="52899" y="8531"/>
                  </a:lnTo>
                  <a:lnTo>
                    <a:pt x="52817" y="8667"/>
                  </a:lnTo>
                  <a:lnTo>
                    <a:pt x="52708" y="8803"/>
                  </a:lnTo>
                  <a:lnTo>
                    <a:pt x="52599" y="8912"/>
                  </a:lnTo>
                  <a:lnTo>
                    <a:pt x="52463" y="9021"/>
                  </a:lnTo>
                  <a:lnTo>
                    <a:pt x="52326" y="9103"/>
                  </a:lnTo>
                  <a:lnTo>
                    <a:pt x="52190" y="9158"/>
                  </a:lnTo>
                  <a:lnTo>
                    <a:pt x="51863" y="9239"/>
                  </a:lnTo>
                  <a:lnTo>
                    <a:pt x="51509" y="9294"/>
                  </a:lnTo>
                  <a:lnTo>
                    <a:pt x="51155" y="9294"/>
                  </a:lnTo>
                  <a:lnTo>
                    <a:pt x="50828" y="9267"/>
                  </a:lnTo>
                  <a:lnTo>
                    <a:pt x="50337" y="9185"/>
                  </a:lnTo>
                  <a:lnTo>
                    <a:pt x="49901" y="9049"/>
                  </a:lnTo>
                  <a:lnTo>
                    <a:pt x="49438" y="8858"/>
                  </a:lnTo>
                  <a:lnTo>
                    <a:pt x="49029" y="8640"/>
                  </a:lnTo>
                  <a:lnTo>
                    <a:pt x="48620" y="8367"/>
                  </a:lnTo>
                  <a:lnTo>
                    <a:pt x="48238" y="8068"/>
                  </a:lnTo>
                  <a:lnTo>
                    <a:pt x="47911" y="7713"/>
                  </a:lnTo>
                  <a:lnTo>
                    <a:pt x="47612" y="7359"/>
                  </a:lnTo>
                  <a:lnTo>
                    <a:pt x="47557" y="7250"/>
                  </a:lnTo>
                  <a:lnTo>
                    <a:pt x="47584" y="7168"/>
                  </a:lnTo>
                  <a:lnTo>
                    <a:pt x="47639" y="7086"/>
                  </a:lnTo>
                  <a:lnTo>
                    <a:pt x="47721" y="7059"/>
                  </a:lnTo>
                  <a:lnTo>
                    <a:pt x="47666" y="6923"/>
                  </a:lnTo>
                  <a:lnTo>
                    <a:pt x="47366" y="7032"/>
                  </a:lnTo>
                  <a:lnTo>
                    <a:pt x="47230" y="7059"/>
                  </a:lnTo>
                  <a:lnTo>
                    <a:pt x="47121" y="7032"/>
                  </a:lnTo>
                  <a:lnTo>
                    <a:pt x="47039" y="6950"/>
                  </a:lnTo>
                  <a:lnTo>
                    <a:pt x="46985" y="6841"/>
                  </a:lnTo>
                  <a:lnTo>
                    <a:pt x="46958" y="6732"/>
                  </a:lnTo>
                  <a:lnTo>
                    <a:pt x="46958" y="6623"/>
                  </a:lnTo>
                  <a:lnTo>
                    <a:pt x="47012" y="6514"/>
                  </a:lnTo>
                  <a:lnTo>
                    <a:pt x="47094" y="6405"/>
                  </a:lnTo>
                  <a:lnTo>
                    <a:pt x="47312" y="6269"/>
                  </a:lnTo>
                  <a:lnTo>
                    <a:pt x="47557" y="6160"/>
                  </a:lnTo>
                  <a:lnTo>
                    <a:pt x="47802" y="6051"/>
                  </a:lnTo>
                  <a:lnTo>
                    <a:pt x="48048" y="5969"/>
                  </a:lnTo>
                  <a:lnTo>
                    <a:pt x="48566" y="5833"/>
                  </a:lnTo>
                  <a:lnTo>
                    <a:pt x="49111" y="5778"/>
                  </a:lnTo>
                  <a:lnTo>
                    <a:pt x="49628" y="5751"/>
                  </a:lnTo>
                  <a:close/>
                  <a:moveTo>
                    <a:pt x="39081" y="5342"/>
                  </a:moveTo>
                  <a:lnTo>
                    <a:pt x="39163" y="5397"/>
                  </a:lnTo>
                  <a:lnTo>
                    <a:pt x="39545" y="5642"/>
                  </a:lnTo>
                  <a:lnTo>
                    <a:pt x="39899" y="5915"/>
                  </a:lnTo>
                  <a:lnTo>
                    <a:pt x="40226" y="6187"/>
                  </a:lnTo>
                  <a:lnTo>
                    <a:pt x="40553" y="6514"/>
                  </a:lnTo>
                  <a:lnTo>
                    <a:pt x="40853" y="6841"/>
                  </a:lnTo>
                  <a:lnTo>
                    <a:pt x="41071" y="7195"/>
                  </a:lnTo>
                  <a:lnTo>
                    <a:pt x="41180" y="7386"/>
                  </a:lnTo>
                  <a:lnTo>
                    <a:pt x="41262" y="7604"/>
                  </a:lnTo>
                  <a:lnTo>
                    <a:pt x="41343" y="7795"/>
                  </a:lnTo>
                  <a:lnTo>
                    <a:pt x="41371" y="8040"/>
                  </a:lnTo>
                  <a:lnTo>
                    <a:pt x="41398" y="8367"/>
                  </a:lnTo>
                  <a:lnTo>
                    <a:pt x="41398" y="8694"/>
                  </a:lnTo>
                  <a:lnTo>
                    <a:pt x="41343" y="9021"/>
                  </a:lnTo>
                  <a:lnTo>
                    <a:pt x="41234" y="9348"/>
                  </a:lnTo>
                  <a:lnTo>
                    <a:pt x="41071" y="9648"/>
                  </a:lnTo>
                  <a:lnTo>
                    <a:pt x="40880" y="9921"/>
                  </a:lnTo>
                  <a:lnTo>
                    <a:pt x="40744" y="10030"/>
                  </a:lnTo>
                  <a:lnTo>
                    <a:pt x="40635" y="10139"/>
                  </a:lnTo>
                  <a:lnTo>
                    <a:pt x="40471" y="10221"/>
                  </a:lnTo>
                  <a:lnTo>
                    <a:pt x="40335" y="10302"/>
                  </a:lnTo>
                  <a:lnTo>
                    <a:pt x="40172" y="10357"/>
                  </a:lnTo>
                  <a:lnTo>
                    <a:pt x="39981" y="10411"/>
                  </a:lnTo>
                  <a:lnTo>
                    <a:pt x="39817" y="10439"/>
                  </a:lnTo>
                  <a:lnTo>
                    <a:pt x="39654" y="10439"/>
                  </a:lnTo>
                  <a:lnTo>
                    <a:pt x="39463" y="10411"/>
                  </a:lnTo>
                  <a:lnTo>
                    <a:pt x="39299" y="10384"/>
                  </a:lnTo>
                  <a:lnTo>
                    <a:pt x="39136" y="10330"/>
                  </a:lnTo>
                  <a:lnTo>
                    <a:pt x="39000" y="10275"/>
                  </a:lnTo>
                  <a:lnTo>
                    <a:pt x="38700" y="10084"/>
                  </a:lnTo>
                  <a:lnTo>
                    <a:pt x="38427" y="9866"/>
                  </a:lnTo>
                  <a:lnTo>
                    <a:pt x="38182" y="9594"/>
                  </a:lnTo>
                  <a:lnTo>
                    <a:pt x="37991" y="9294"/>
                  </a:lnTo>
                  <a:lnTo>
                    <a:pt x="37910" y="9076"/>
                  </a:lnTo>
                  <a:lnTo>
                    <a:pt x="37828" y="8858"/>
                  </a:lnTo>
                  <a:lnTo>
                    <a:pt x="37773" y="8640"/>
                  </a:lnTo>
                  <a:lnTo>
                    <a:pt x="37746" y="8395"/>
                  </a:lnTo>
                  <a:lnTo>
                    <a:pt x="37719" y="8177"/>
                  </a:lnTo>
                  <a:lnTo>
                    <a:pt x="37746" y="7931"/>
                  </a:lnTo>
                  <a:lnTo>
                    <a:pt x="37801" y="7468"/>
                  </a:lnTo>
                  <a:lnTo>
                    <a:pt x="37937" y="7005"/>
                  </a:lnTo>
                  <a:lnTo>
                    <a:pt x="38100" y="6569"/>
                  </a:lnTo>
                  <a:lnTo>
                    <a:pt x="38291" y="6133"/>
                  </a:lnTo>
                  <a:lnTo>
                    <a:pt x="38482" y="5724"/>
                  </a:lnTo>
                  <a:lnTo>
                    <a:pt x="38509" y="5669"/>
                  </a:lnTo>
                  <a:lnTo>
                    <a:pt x="38564" y="5642"/>
                  </a:lnTo>
                  <a:lnTo>
                    <a:pt x="38645" y="5615"/>
                  </a:lnTo>
                  <a:lnTo>
                    <a:pt x="38727" y="5479"/>
                  </a:lnTo>
                  <a:lnTo>
                    <a:pt x="38782" y="5397"/>
                  </a:lnTo>
                  <a:lnTo>
                    <a:pt x="38836" y="5370"/>
                  </a:lnTo>
                  <a:lnTo>
                    <a:pt x="38918" y="5342"/>
                  </a:lnTo>
                  <a:close/>
                  <a:moveTo>
                    <a:pt x="17824" y="8177"/>
                  </a:moveTo>
                  <a:lnTo>
                    <a:pt x="18178" y="8204"/>
                  </a:lnTo>
                  <a:lnTo>
                    <a:pt x="18533" y="8286"/>
                  </a:lnTo>
                  <a:lnTo>
                    <a:pt x="18587" y="8340"/>
                  </a:lnTo>
                  <a:lnTo>
                    <a:pt x="18696" y="8367"/>
                  </a:lnTo>
                  <a:lnTo>
                    <a:pt x="18778" y="8422"/>
                  </a:lnTo>
                  <a:lnTo>
                    <a:pt x="18832" y="8531"/>
                  </a:lnTo>
                  <a:lnTo>
                    <a:pt x="18860" y="8667"/>
                  </a:lnTo>
                  <a:lnTo>
                    <a:pt x="18860" y="9021"/>
                  </a:lnTo>
                  <a:lnTo>
                    <a:pt x="18805" y="9348"/>
                  </a:lnTo>
                  <a:lnTo>
                    <a:pt x="18696" y="9703"/>
                  </a:lnTo>
                  <a:lnTo>
                    <a:pt x="18560" y="10003"/>
                  </a:lnTo>
                  <a:lnTo>
                    <a:pt x="18424" y="10302"/>
                  </a:lnTo>
                  <a:lnTo>
                    <a:pt x="18233" y="10602"/>
                  </a:lnTo>
                  <a:lnTo>
                    <a:pt x="18015" y="10875"/>
                  </a:lnTo>
                  <a:lnTo>
                    <a:pt x="17769" y="11093"/>
                  </a:lnTo>
                  <a:lnTo>
                    <a:pt x="17497" y="11311"/>
                  </a:lnTo>
                  <a:lnTo>
                    <a:pt x="17224" y="11501"/>
                  </a:lnTo>
                  <a:lnTo>
                    <a:pt x="16925" y="11665"/>
                  </a:lnTo>
                  <a:lnTo>
                    <a:pt x="16598" y="11801"/>
                  </a:lnTo>
                  <a:lnTo>
                    <a:pt x="16271" y="11883"/>
                  </a:lnTo>
                  <a:lnTo>
                    <a:pt x="15916" y="11938"/>
                  </a:lnTo>
                  <a:lnTo>
                    <a:pt x="15589" y="11965"/>
                  </a:lnTo>
                  <a:lnTo>
                    <a:pt x="15208" y="11938"/>
                  </a:lnTo>
                  <a:lnTo>
                    <a:pt x="15071" y="11910"/>
                  </a:lnTo>
                  <a:lnTo>
                    <a:pt x="14962" y="11829"/>
                  </a:lnTo>
                  <a:lnTo>
                    <a:pt x="14881" y="11720"/>
                  </a:lnTo>
                  <a:lnTo>
                    <a:pt x="14853" y="11583"/>
                  </a:lnTo>
                  <a:lnTo>
                    <a:pt x="14881" y="11229"/>
                  </a:lnTo>
                  <a:lnTo>
                    <a:pt x="14908" y="10902"/>
                  </a:lnTo>
                  <a:lnTo>
                    <a:pt x="15017" y="10548"/>
                  </a:lnTo>
                  <a:lnTo>
                    <a:pt x="15126" y="10221"/>
                  </a:lnTo>
                  <a:lnTo>
                    <a:pt x="15289" y="9894"/>
                  </a:lnTo>
                  <a:lnTo>
                    <a:pt x="15480" y="9594"/>
                  </a:lnTo>
                  <a:lnTo>
                    <a:pt x="15698" y="9321"/>
                  </a:lnTo>
                  <a:lnTo>
                    <a:pt x="15943" y="9049"/>
                  </a:lnTo>
                  <a:lnTo>
                    <a:pt x="16216" y="8803"/>
                  </a:lnTo>
                  <a:lnTo>
                    <a:pt x="16516" y="8613"/>
                  </a:lnTo>
                  <a:lnTo>
                    <a:pt x="16816" y="8422"/>
                  </a:lnTo>
                  <a:lnTo>
                    <a:pt x="17143" y="8313"/>
                  </a:lnTo>
                  <a:lnTo>
                    <a:pt x="17470" y="8231"/>
                  </a:lnTo>
                  <a:lnTo>
                    <a:pt x="17824" y="8177"/>
                  </a:lnTo>
                  <a:close/>
                  <a:moveTo>
                    <a:pt x="29107" y="7059"/>
                  </a:moveTo>
                  <a:lnTo>
                    <a:pt x="29161" y="7086"/>
                  </a:lnTo>
                  <a:lnTo>
                    <a:pt x="29216" y="7141"/>
                  </a:lnTo>
                  <a:lnTo>
                    <a:pt x="29270" y="7195"/>
                  </a:lnTo>
                  <a:lnTo>
                    <a:pt x="29270" y="7277"/>
                  </a:lnTo>
                  <a:lnTo>
                    <a:pt x="29270" y="7359"/>
                  </a:lnTo>
                  <a:lnTo>
                    <a:pt x="29243" y="7441"/>
                  </a:lnTo>
                  <a:lnTo>
                    <a:pt x="29189" y="7495"/>
                  </a:lnTo>
                  <a:lnTo>
                    <a:pt x="29134" y="7523"/>
                  </a:lnTo>
                  <a:lnTo>
                    <a:pt x="29216" y="7959"/>
                  </a:lnTo>
                  <a:lnTo>
                    <a:pt x="29270" y="8395"/>
                  </a:lnTo>
                  <a:lnTo>
                    <a:pt x="29298" y="8803"/>
                  </a:lnTo>
                  <a:lnTo>
                    <a:pt x="29270" y="9239"/>
                  </a:lnTo>
                  <a:lnTo>
                    <a:pt x="29189" y="9676"/>
                  </a:lnTo>
                  <a:lnTo>
                    <a:pt x="29079" y="10084"/>
                  </a:lnTo>
                  <a:lnTo>
                    <a:pt x="28943" y="10493"/>
                  </a:lnTo>
                  <a:lnTo>
                    <a:pt x="28752" y="10875"/>
                  </a:lnTo>
                  <a:lnTo>
                    <a:pt x="28562" y="11174"/>
                  </a:lnTo>
                  <a:lnTo>
                    <a:pt x="28316" y="11474"/>
                  </a:lnTo>
                  <a:lnTo>
                    <a:pt x="28044" y="11720"/>
                  </a:lnTo>
                  <a:lnTo>
                    <a:pt x="27744" y="11965"/>
                  </a:lnTo>
                  <a:lnTo>
                    <a:pt x="27581" y="12047"/>
                  </a:lnTo>
                  <a:lnTo>
                    <a:pt x="27417" y="12128"/>
                  </a:lnTo>
                  <a:lnTo>
                    <a:pt x="27254" y="12183"/>
                  </a:lnTo>
                  <a:lnTo>
                    <a:pt x="27063" y="12210"/>
                  </a:lnTo>
                  <a:lnTo>
                    <a:pt x="26899" y="12237"/>
                  </a:lnTo>
                  <a:lnTo>
                    <a:pt x="26708" y="12210"/>
                  </a:lnTo>
                  <a:lnTo>
                    <a:pt x="26545" y="12156"/>
                  </a:lnTo>
                  <a:lnTo>
                    <a:pt x="26354" y="12074"/>
                  </a:lnTo>
                  <a:lnTo>
                    <a:pt x="26191" y="11965"/>
                  </a:lnTo>
                  <a:lnTo>
                    <a:pt x="26054" y="11856"/>
                  </a:lnTo>
                  <a:lnTo>
                    <a:pt x="25973" y="11720"/>
                  </a:lnTo>
                  <a:lnTo>
                    <a:pt x="25891" y="11556"/>
                  </a:lnTo>
                  <a:lnTo>
                    <a:pt x="25836" y="11392"/>
                  </a:lnTo>
                  <a:lnTo>
                    <a:pt x="25809" y="11229"/>
                  </a:lnTo>
                  <a:lnTo>
                    <a:pt x="25782" y="11065"/>
                  </a:lnTo>
                  <a:lnTo>
                    <a:pt x="25809" y="10875"/>
                  </a:lnTo>
                  <a:lnTo>
                    <a:pt x="25864" y="10520"/>
                  </a:lnTo>
                  <a:lnTo>
                    <a:pt x="25973" y="10166"/>
                  </a:lnTo>
                  <a:lnTo>
                    <a:pt x="26136" y="9839"/>
                  </a:lnTo>
                  <a:lnTo>
                    <a:pt x="26272" y="9539"/>
                  </a:lnTo>
                  <a:lnTo>
                    <a:pt x="26490" y="9212"/>
                  </a:lnTo>
                  <a:lnTo>
                    <a:pt x="26708" y="8912"/>
                  </a:lnTo>
                  <a:lnTo>
                    <a:pt x="26954" y="8613"/>
                  </a:lnTo>
                  <a:lnTo>
                    <a:pt x="27199" y="8313"/>
                  </a:lnTo>
                  <a:lnTo>
                    <a:pt x="27472" y="8068"/>
                  </a:lnTo>
                  <a:lnTo>
                    <a:pt x="27771" y="7822"/>
                  </a:lnTo>
                  <a:lnTo>
                    <a:pt x="28098" y="7604"/>
                  </a:lnTo>
                  <a:lnTo>
                    <a:pt x="28425" y="7386"/>
                  </a:lnTo>
                  <a:lnTo>
                    <a:pt x="28425" y="7304"/>
                  </a:lnTo>
                  <a:lnTo>
                    <a:pt x="28480" y="7250"/>
                  </a:lnTo>
                  <a:lnTo>
                    <a:pt x="28534" y="7195"/>
                  </a:lnTo>
                  <a:lnTo>
                    <a:pt x="28589" y="7168"/>
                  </a:lnTo>
                  <a:lnTo>
                    <a:pt x="28752" y="7114"/>
                  </a:lnTo>
                  <a:lnTo>
                    <a:pt x="28834" y="7114"/>
                  </a:lnTo>
                  <a:lnTo>
                    <a:pt x="28889" y="7141"/>
                  </a:lnTo>
                  <a:lnTo>
                    <a:pt x="29025" y="7086"/>
                  </a:lnTo>
                  <a:lnTo>
                    <a:pt x="29107" y="7059"/>
                  </a:lnTo>
                  <a:close/>
                  <a:moveTo>
                    <a:pt x="54616" y="32623"/>
                  </a:moveTo>
                  <a:lnTo>
                    <a:pt x="54616" y="32759"/>
                  </a:lnTo>
                  <a:lnTo>
                    <a:pt x="54616" y="32895"/>
                  </a:lnTo>
                  <a:lnTo>
                    <a:pt x="54207" y="32813"/>
                  </a:lnTo>
                  <a:lnTo>
                    <a:pt x="54616" y="32623"/>
                  </a:lnTo>
                  <a:close/>
                  <a:moveTo>
                    <a:pt x="41561" y="1"/>
                  </a:moveTo>
                  <a:lnTo>
                    <a:pt x="40063" y="28"/>
                  </a:lnTo>
                  <a:lnTo>
                    <a:pt x="38536" y="55"/>
                  </a:lnTo>
                  <a:lnTo>
                    <a:pt x="37037" y="137"/>
                  </a:lnTo>
                  <a:lnTo>
                    <a:pt x="35538" y="273"/>
                  </a:lnTo>
                  <a:lnTo>
                    <a:pt x="34067" y="437"/>
                  </a:lnTo>
                  <a:lnTo>
                    <a:pt x="32568" y="655"/>
                  </a:lnTo>
                  <a:lnTo>
                    <a:pt x="31096" y="900"/>
                  </a:lnTo>
                  <a:lnTo>
                    <a:pt x="29652" y="1173"/>
                  </a:lnTo>
                  <a:lnTo>
                    <a:pt x="28207" y="1500"/>
                  </a:lnTo>
                  <a:lnTo>
                    <a:pt x="26790" y="1827"/>
                  </a:lnTo>
                  <a:lnTo>
                    <a:pt x="25373" y="2208"/>
                  </a:lnTo>
                  <a:lnTo>
                    <a:pt x="24010" y="2617"/>
                  </a:lnTo>
                  <a:lnTo>
                    <a:pt x="22648" y="3080"/>
                  </a:lnTo>
                  <a:lnTo>
                    <a:pt x="21449" y="3489"/>
                  </a:lnTo>
                  <a:lnTo>
                    <a:pt x="20277" y="3952"/>
                  </a:lnTo>
                  <a:lnTo>
                    <a:pt x="19105" y="4416"/>
                  </a:lnTo>
                  <a:lnTo>
                    <a:pt x="17960" y="4961"/>
                  </a:lnTo>
                  <a:lnTo>
                    <a:pt x="16816" y="5506"/>
                  </a:lnTo>
                  <a:lnTo>
                    <a:pt x="15698" y="6078"/>
                  </a:lnTo>
                  <a:lnTo>
                    <a:pt x="14581" y="6705"/>
                  </a:lnTo>
                  <a:lnTo>
                    <a:pt x="13491" y="7359"/>
                  </a:lnTo>
                  <a:lnTo>
                    <a:pt x="12455" y="8068"/>
                  </a:lnTo>
                  <a:lnTo>
                    <a:pt x="11419" y="8803"/>
                  </a:lnTo>
                  <a:lnTo>
                    <a:pt x="10411" y="9567"/>
                  </a:lnTo>
                  <a:lnTo>
                    <a:pt x="9430" y="10384"/>
                  </a:lnTo>
                  <a:lnTo>
                    <a:pt x="8503" y="11229"/>
                  </a:lnTo>
                  <a:lnTo>
                    <a:pt x="7604" y="12101"/>
                  </a:lnTo>
                  <a:lnTo>
                    <a:pt x="6732" y="13028"/>
                  </a:lnTo>
                  <a:lnTo>
                    <a:pt x="5887" y="13982"/>
                  </a:lnTo>
                  <a:lnTo>
                    <a:pt x="5424" y="14608"/>
                  </a:lnTo>
                  <a:lnTo>
                    <a:pt x="4960" y="15208"/>
                  </a:lnTo>
                  <a:lnTo>
                    <a:pt x="4497" y="15835"/>
                  </a:lnTo>
                  <a:lnTo>
                    <a:pt x="4088" y="16489"/>
                  </a:lnTo>
                  <a:lnTo>
                    <a:pt x="3680" y="17116"/>
                  </a:lnTo>
                  <a:lnTo>
                    <a:pt x="3325" y="17797"/>
                  </a:lnTo>
                  <a:lnTo>
                    <a:pt x="2944" y="18451"/>
                  </a:lnTo>
                  <a:lnTo>
                    <a:pt x="2617" y="19132"/>
                  </a:lnTo>
                  <a:lnTo>
                    <a:pt x="2290" y="19814"/>
                  </a:lnTo>
                  <a:lnTo>
                    <a:pt x="1990" y="20495"/>
                  </a:lnTo>
                  <a:lnTo>
                    <a:pt x="1717" y="21204"/>
                  </a:lnTo>
                  <a:lnTo>
                    <a:pt x="1472" y="21912"/>
                  </a:lnTo>
                  <a:lnTo>
                    <a:pt x="1227" y="22621"/>
                  </a:lnTo>
                  <a:lnTo>
                    <a:pt x="1009" y="23357"/>
                  </a:lnTo>
                  <a:lnTo>
                    <a:pt x="818" y="24065"/>
                  </a:lnTo>
                  <a:lnTo>
                    <a:pt x="654" y="24801"/>
                  </a:lnTo>
                  <a:lnTo>
                    <a:pt x="491" y="25537"/>
                  </a:lnTo>
                  <a:lnTo>
                    <a:pt x="355" y="26273"/>
                  </a:lnTo>
                  <a:lnTo>
                    <a:pt x="246" y="27036"/>
                  </a:lnTo>
                  <a:lnTo>
                    <a:pt x="164" y="27772"/>
                  </a:lnTo>
                  <a:lnTo>
                    <a:pt x="82" y="28535"/>
                  </a:lnTo>
                  <a:lnTo>
                    <a:pt x="28" y="29271"/>
                  </a:lnTo>
                  <a:lnTo>
                    <a:pt x="0" y="30034"/>
                  </a:lnTo>
                  <a:lnTo>
                    <a:pt x="0" y="30797"/>
                  </a:lnTo>
                  <a:lnTo>
                    <a:pt x="0" y="31560"/>
                  </a:lnTo>
                  <a:lnTo>
                    <a:pt x="28" y="32296"/>
                  </a:lnTo>
                  <a:lnTo>
                    <a:pt x="82" y="33059"/>
                  </a:lnTo>
                  <a:lnTo>
                    <a:pt x="164" y="33822"/>
                  </a:lnTo>
                  <a:lnTo>
                    <a:pt x="246" y="34585"/>
                  </a:lnTo>
                  <a:lnTo>
                    <a:pt x="355" y="35348"/>
                  </a:lnTo>
                  <a:lnTo>
                    <a:pt x="491" y="36084"/>
                  </a:lnTo>
                  <a:lnTo>
                    <a:pt x="627" y="36847"/>
                  </a:lnTo>
                  <a:lnTo>
                    <a:pt x="627" y="36901"/>
                  </a:lnTo>
                  <a:lnTo>
                    <a:pt x="2998" y="37637"/>
                  </a:lnTo>
                  <a:lnTo>
                    <a:pt x="5369" y="38319"/>
                  </a:lnTo>
                  <a:lnTo>
                    <a:pt x="7740" y="38945"/>
                  </a:lnTo>
                  <a:lnTo>
                    <a:pt x="10111" y="39545"/>
                  </a:lnTo>
                  <a:lnTo>
                    <a:pt x="12510" y="40090"/>
                  </a:lnTo>
                  <a:lnTo>
                    <a:pt x="13709" y="40335"/>
                  </a:lnTo>
                  <a:lnTo>
                    <a:pt x="14908" y="40553"/>
                  </a:lnTo>
                  <a:lnTo>
                    <a:pt x="16107" y="40771"/>
                  </a:lnTo>
                  <a:lnTo>
                    <a:pt x="17333" y="40962"/>
                  </a:lnTo>
                  <a:lnTo>
                    <a:pt x="18560" y="41153"/>
                  </a:lnTo>
                  <a:lnTo>
                    <a:pt x="19786" y="41317"/>
                  </a:lnTo>
                  <a:lnTo>
                    <a:pt x="22239" y="41589"/>
                  </a:lnTo>
                  <a:lnTo>
                    <a:pt x="24692" y="41807"/>
                  </a:lnTo>
                  <a:lnTo>
                    <a:pt x="27145" y="41971"/>
                  </a:lnTo>
                  <a:lnTo>
                    <a:pt x="29597" y="42107"/>
                  </a:lnTo>
                  <a:lnTo>
                    <a:pt x="32077" y="42189"/>
                  </a:lnTo>
                  <a:lnTo>
                    <a:pt x="34530" y="42243"/>
                  </a:lnTo>
                  <a:lnTo>
                    <a:pt x="36983" y="42243"/>
                  </a:lnTo>
                  <a:lnTo>
                    <a:pt x="39463" y="42216"/>
                  </a:lnTo>
                  <a:lnTo>
                    <a:pt x="41916" y="42161"/>
                  </a:lnTo>
                  <a:lnTo>
                    <a:pt x="44341" y="42107"/>
                  </a:lnTo>
                  <a:lnTo>
                    <a:pt x="46794" y="42025"/>
                  </a:lnTo>
                  <a:lnTo>
                    <a:pt x="49247" y="41916"/>
                  </a:lnTo>
                  <a:lnTo>
                    <a:pt x="51700" y="41780"/>
                  </a:lnTo>
                  <a:lnTo>
                    <a:pt x="54125" y="41644"/>
                  </a:lnTo>
                  <a:lnTo>
                    <a:pt x="59003" y="41289"/>
                  </a:lnTo>
                  <a:lnTo>
                    <a:pt x="60720" y="41153"/>
                  </a:lnTo>
                  <a:lnTo>
                    <a:pt x="60775" y="41098"/>
                  </a:lnTo>
                  <a:lnTo>
                    <a:pt x="60857" y="41044"/>
                  </a:lnTo>
                  <a:lnTo>
                    <a:pt x="60966" y="40989"/>
                  </a:lnTo>
                  <a:lnTo>
                    <a:pt x="61047" y="40962"/>
                  </a:lnTo>
                  <a:lnTo>
                    <a:pt x="61129" y="40962"/>
                  </a:lnTo>
                  <a:lnTo>
                    <a:pt x="61238" y="40989"/>
                  </a:lnTo>
                  <a:lnTo>
                    <a:pt x="61320" y="41017"/>
                  </a:lnTo>
                  <a:lnTo>
                    <a:pt x="61402" y="41098"/>
                  </a:lnTo>
                  <a:lnTo>
                    <a:pt x="63473" y="40880"/>
                  </a:lnTo>
                  <a:lnTo>
                    <a:pt x="64509" y="40717"/>
                  </a:lnTo>
                  <a:lnTo>
                    <a:pt x="65544" y="40581"/>
                  </a:lnTo>
                  <a:lnTo>
                    <a:pt x="66580" y="40390"/>
                  </a:lnTo>
                  <a:lnTo>
                    <a:pt x="67615" y="40199"/>
                  </a:lnTo>
                  <a:lnTo>
                    <a:pt x="68624" y="39954"/>
                  </a:lnTo>
                  <a:lnTo>
                    <a:pt x="69632" y="39709"/>
                  </a:lnTo>
                  <a:lnTo>
                    <a:pt x="70641" y="39409"/>
                  </a:lnTo>
                  <a:lnTo>
                    <a:pt x="71622" y="39109"/>
                  </a:lnTo>
                  <a:lnTo>
                    <a:pt x="72603" y="38755"/>
                  </a:lnTo>
                  <a:lnTo>
                    <a:pt x="73584" y="38373"/>
                  </a:lnTo>
                  <a:lnTo>
                    <a:pt x="74511" y="37937"/>
                  </a:lnTo>
                  <a:lnTo>
                    <a:pt x="75464" y="37474"/>
                  </a:lnTo>
                  <a:lnTo>
                    <a:pt x="76391" y="36956"/>
                  </a:lnTo>
                  <a:lnTo>
                    <a:pt x="77290" y="36411"/>
                  </a:lnTo>
                  <a:lnTo>
                    <a:pt x="77427" y="35457"/>
                  </a:lnTo>
                  <a:lnTo>
                    <a:pt x="77481" y="34530"/>
                  </a:lnTo>
                  <a:lnTo>
                    <a:pt x="77508" y="33604"/>
                  </a:lnTo>
                  <a:lnTo>
                    <a:pt x="77508" y="32704"/>
                  </a:lnTo>
                  <a:lnTo>
                    <a:pt x="77427" y="31778"/>
                  </a:lnTo>
                  <a:lnTo>
                    <a:pt x="77345" y="30879"/>
                  </a:lnTo>
                  <a:lnTo>
                    <a:pt x="77209" y="29952"/>
                  </a:lnTo>
                  <a:lnTo>
                    <a:pt x="77018" y="29053"/>
                  </a:lnTo>
                  <a:lnTo>
                    <a:pt x="76827" y="28153"/>
                  </a:lnTo>
                  <a:lnTo>
                    <a:pt x="76582" y="27254"/>
                  </a:lnTo>
                  <a:lnTo>
                    <a:pt x="76309" y="26382"/>
                  </a:lnTo>
                  <a:lnTo>
                    <a:pt x="76037" y="25482"/>
                  </a:lnTo>
                  <a:lnTo>
                    <a:pt x="75737" y="24610"/>
                  </a:lnTo>
                  <a:lnTo>
                    <a:pt x="75410" y="23738"/>
                  </a:lnTo>
                  <a:lnTo>
                    <a:pt x="74729" y="22021"/>
                  </a:lnTo>
                  <a:lnTo>
                    <a:pt x="73993" y="20359"/>
                  </a:lnTo>
                  <a:lnTo>
                    <a:pt x="73230" y="18696"/>
                  </a:lnTo>
                  <a:lnTo>
                    <a:pt x="72821" y="17879"/>
                  </a:lnTo>
                  <a:lnTo>
                    <a:pt x="72412" y="17061"/>
                  </a:lnTo>
                  <a:lnTo>
                    <a:pt x="71976" y="16271"/>
                  </a:lnTo>
                  <a:lnTo>
                    <a:pt x="71540" y="15480"/>
                  </a:lnTo>
                  <a:lnTo>
                    <a:pt x="71049" y="14690"/>
                  </a:lnTo>
                  <a:lnTo>
                    <a:pt x="70559" y="13927"/>
                  </a:lnTo>
                  <a:lnTo>
                    <a:pt x="70068" y="13191"/>
                  </a:lnTo>
                  <a:lnTo>
                    <a:pt x="69523" y="12455"/>
                  </a:lnTo>
                  <a:lnTo>
                    <a:pt x="68978" y="11720"/>
                  </a:lnTo>
                  <a:lnTo>
                    <a:pt x="68379" y="11038"/>
                  </a:lnTo>
                  <a:lnTo>
                    <a:pt x="67779" y="10357"/>
                  </a:lnTo>
                  <a:lnTo>
                    <a:pt x="67152" y="9676"/>
                  </a:lnTo>
                  <a:lnTo>
                    <a:pt x="66634" y="9158"/>
                  </a:lnTo>
                  <a:lnTo>
                    <a:pt x="66089" y="8640"/>
                  </a:lnTo>
                  <a:lnTo>
                    <a:pt x="65517" y="8149"/>
                  </a:lnTo>
                  <a:lnTo>
                    <a:pt x="64945" y="7659"/>
                  </a:lnTo>
                  <a:lnTo>
                    <a:pt x="64372" y="7223"/>
                  </a:lnTo>
                  <a:lnTo>
                    <a:pt x="63800" y="6759"/>
                  </a:lnTo>
                  <a:lnTo>
                    <a:pt x="63200" y="6323"/>
                  </a:lnTo>
                  <a:lnTo>
                    <a:pt x="62601" y="5915"/>
                  </a:lnTo>
                  <a:lnTo>
                    <a:pt x="61974" y="5506"/>
                  </a:lnTo>
                  <a:lnTo>
                    <a:pt x="61347" y="5124"/>
                  </a:lnTo>
                  <a:lnTo>
                    <a:pt x="60720" y="4770"/>
                  </a:lnTo>
                  <a:lnTo>
                    <a:pt x="60094" y="4416"/>
                  </a:lnTo>
                  <a:lnTo>
                    <a:pt x="59440" y="4061"/>
                  </a:lnTo>
                  <a:lnTo>
                    <a:pt x="58785" y="3762"/>
                  </a:lnTo>
                  <a:lnTo>
                    <a:pt x="57450" y="3135"/>
                  </a:lnTo>
                  <a:lnTo>
                    <a:pt x="56115" y="2590"/>
                  </a:lnTo>
                  <a:lnTo>
                    <a:pt x="54725" y="2099"/>
                  </a:lnTo>
                  <a:lnTo>
                    <a:pt x="53308" y="1663"/>
                  </a:lnTo>
                  <a:lnTo>
                    <a:pt x="51890" y="1282"/>
                  </a:lnTo>
                  <a:lnTo>
                    <a:pt x="50446" y="954"/>
                  </a:lnTo>
                  <a:lnTo>
                    <a:pt x="49002" y="682"/>
                  </a:lnTo>
                  <a:lnTo>
                    <a:pt x="47530" y="437"/>
                  </a:lnTo>
                  <a:lnTo>
                    <a:pt x="46031" y="273"/>
                  </a:lnTo>
                  <a:lnTo>
                    <a:pt x="44559" y="137"/>
                  </a:lnTo>
                  <a:lnTo>
                    <a:pt x="43060" y="55"/>
                  </a:lnTo>
                  <a:lnTo>
                    <a:pt x="41561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69"/>
            <p:cNvSpPr/>
            <p:nvPr/>
          </p:nvSpPr>
          <p:spPr>
            <a:xfrm>
              <a:off x="-600372" y="4993785"/>
              <a:ext cx="1937725" cy="1056100"/>
            </a:xfrm>
            <a:custGeom>
              <a:avLst/>
              <a:gdLst/>
              <a:ahLst/>
              <a:cxnLst/>
              <a:rect l="l" t="t" r="r" b="b"/>
              <a:pathLst>
                <a:path w="77509" h="42244" fill="none" extrusionOk="0">
                  <a:moveTo>
                    <a:pt x="74729" y="22021"/>
                  </a:moveTo>
                  <a:lnTo>
                    <a:pt x="74729" y="22021"/>
                  </a:lnTo>
                  <a:lnTo>
                    <a:pt x="73993" y="20359"/>
                  </a:lnTo>
                  <a:lnTo>
                    <a:pt x="73230" y="18696"/>
                  </a:lnTo>
                  <a:lnTo>
                    <a:pt x="72821" y="17879"/>
                  </a:lnTo>
                  <a:lnTo>
                    <a:pt x="72412" y="17061"/>
                  </a:lnTo>
                  <a:lnTo>
                    <a:pt x="71976" y="16271"/>
                  </a:lnTo>
                  <a:lnTo>
                    <a:pt x="71540" y="15480"/>
                  </a:lnTo>
                  <a:lnTo>
                    <a:pt x="71049" y="14690"/>
                  </a:lnTo>
                  <a:lnTo>
                    <a:pt x="70559" y="13927"/>
                  </a:lnTo>
                  <a:lnTo>
                    <a:pt x="70068" y="13191"/>
                  </a:lnTo>
                  <a:lnTo>
                    <a:pt x="69523" y="12455"/>
                  </a:lnTo>
                  <a:lnTo>
                    <a:pt x="68978" y="11720"/>
                  </a:lnTo>
                  <a:lnTo>
                    <a:pt x="68379" y="11038"/>
                  </a:lnTo>
                  <a:lnTo>
                    <a:pt x="67779" y="10357"/>
                  </a:lnTo>
                  <a:lnTo>
                    <a:pt x="67152" y="9676"/>
                  </a:lnTo>
                  <a:lnTo>
                    <a:pt x="67152" y="9676"/>
                  </a:lnTo>
                  <a:lnTo>
                    <a:pt x="66634" y="9158"/>
                  </a:lnTo>
                  <a:lnTo>
                    <a:pt x="66089" y="8640"/>
                  </a:lnTo>
                  <a:lnTo>
                    <a:pt x="65517" y="8149"/>
                  </a:lnTo>
                  <a:lnTo>
                    <a:pt x="64945" y="7659"/>
                  </a:lnTo>
                  <a:lnTo>
                    <a:pt x="64372" y="7223"/>
                  </a:lnTo>
                  <a:lnTo>
                    <a:pt x="63800" y="6759"/>
                  </a:lnTo>
                  <a:lnTo>
                    <a:pt x="63200" y="6323"/>
                  </a:lnTo>
                  <a:lnTo>
                    <a:pt x="62601" y="5915"/>
                  </a:lnTo>
                  <a:lnTo>
                    <a:pt x="61974" y="5506"/>
                  </a:lnTo>
                  <a:lnTo>
                    <a:pt x="61347" y="5124"/>
                  </a:lnTo>
                  <a:lnTo>
                    <a:pt x="60720" y="4770"/>
                  </a:lnTo>
                  <a:lnTo>
                    <a:pt x="60094" y="4416"/>
                  </a:lnTo>
                  <a:lnTo>
                    <a:pt x="59440" y="4061"/>
                  </a:lnTo>
                  <a:lnTo>
                    <a:pt x="58785" y="3762"/>
                  </a:lnTo>
                  <a:lnTo>
                    <a:pt x="57450" y="3135"/>
                  </a:lnTo>
                  <a:lnTo>
                    <a:pt x="56115" y="2590"/>
                  </a:lnTo>
                  <a:lnTo>
                    <a:pt x="54725" y="2099"/>
                  </a:lnTo>
                  <a:lnTo>
                    <a:pt x="53308" y="1663"/>
                  </a:lnTo>
                  <a:lnTo>
                    <a:pt x="51890" y="1282"/>
                  </a:lnTo>
                  <a:lnTo>
                    <a:pt x="50446" y="954"/>
                  </a:lnTo>
                  <a:lnTo>
                    <a:pt x="49002" y="682"/>
                  </a:lnTo>
                  <a:lnTo>
                    <a:pt x="47530" y="437"/>
                  </a:lnTo>
                  <a:lnTo>
                    <a:pt x="46031" y="273"/>
                  </a:lnTo>
                  <a:lnTo>
                    <a:pt x="44559" y="137"/>
                  </a:lnTo>
                  <a:lnTo>
                    <a:pt x="43060" y="55"/>
                  </a:lnTo>
                  <a:lnTo>
                    <a:pt x="41561" y="1"/>
                  </a:lnTo>
                  <a:lnTo>
                    <a:pt x="40063" y="28"/>
                  </a:lnTo>
                  <a:lnTo>
                    <a:pt x="38536" y="55"/>
                  </a:lnTo>
                  <a:lnTo>
                    <a:pt x="37037" y="137"/>
                  </a:lnTo>
                  <a:lnTo>
                    <a:pt x="35538" y="273"/>
                  </a:lnTo>
                  <a:lnTo>
                    <a:pt x="34067" y="437"/>
                  </a:lnTo>
                  <a:lnTo>
                    <a:pt x="32568" y="655"/>
                  </a:lnTo>
                  <a:lnTo>
                    <a:pt x="31096" y="900"/>
                  </a:lnTo>
                  <a:lnTo>
                    <a:pt x="29652" y="1173"/>
                  </a:lnTo>
                  <a:lnTo>
                    <a:pt x="28207" y="1500"/>
                  </a:lnTo>
                  <a:lnTo>
                    <a:pt x="26790" y="1827"/>
                  </a:lnTo>
                  <a:lnTo>
                    <a:pt x="25373" y="2208"/>
                  </a:lnTo>
                  <a:lnTo>
                    <a:pt x="24010" y="2617"/>
                  </a:lnTo>
                  <a:lnTo>
                    <a:pt x="22648" y="3080"/>
                  </a:lnTo>
                  <a:lnTo>
                    <a:pt x="22648" y="3080"/>
                  </a:lnTo>
                  <a:lnTo>
                    <a:pt x="21449" y="3489"/>
                  </a:lnTo>
                  <a:lnTo>
                    <a:pt x="20277" y="3952"/>
                  </a:lnTo>
                  <a:lnTo>
                    <a:pt x="19105" y="4416"/>
                  </a:lnTo>
                  <a:lnTo>
                    <a:pt x="17960" y="4961"/>
                  </a:lnTo>
                  <a:lnTo>
                    <a:pt x="16816" y="5506"/>
                  </a:lnTo>
                  <a:lnTo>
                    <a:pt x="15698" y="6078"/>
                  </a:lnTo>
                  <a:lnTo>
                    <a:pt x="14581" y="6705"/>
                  </a:lnTo>
                  <a:lnTo>
                    <a:pt x="13491" y="7359"/>
                  </a:lnTo>
                  <a:lnTo>
                    <a:pt x="12455" y="8068"/>
                  </a:lnTo>
                  <a:lnTo>
                    <a:pt x="11419" y="8803"/>
                  </a:lnTo>
                  <a:lnTo>
                    <a:pt x="10411" y="9567"/>
                  </a:lnTo>
                  <a:lnTo>
                    <a:pt x="9430" y="10384"/>
                  </a:lnTo>
                  <a:lnTo>
                    <a:pt x="8503" y="11229"/>
                  </a:lnTo>
                  <a:lnTo>
                    <a:pt x="7604" y="12101"/>
                  </a:lnTo>
                  <a:lnTo>
                    <a:pt x="6732" y="13028"/>
                  </a:lnTo>
                  <a:lnTo>
                    <a:pt x="5887" y="13982"/>
                  </a:lnTo>
                  <a:lnTo>
                    <a:pt x="5887" y="13982"/>
                  </a:lnTo>
                  <a:lnTo>
                    <a:pt x="5424" y="14608"/>
                  </a:lnTo>
                  <a:lnTo>
                    <a:pt x="4960" y="15208"/>
                  </a:lnTo>
                  <a:lnTo>
                    <a:pt x="4497" y="15835"/>
                  </a:lnTo>
                  <a:lnTo>
                    <a:pt x="4088" y="16489"/>
                  </a:lnTo>
                  <a:lnTo>
                    <a:pt x="3680" y="17116"/>
                  </a:lnTo>
                  <a:lnTo>
                    <a:pt x="3325" y="17797"/>
                  </a:lnTo>
                  <a:lnTo>
                    <a:pt x="2944" y="18451"/>
                  </a:lnTo>
                  <a:lnTo>
                    <a:pt x="2617" y="19132"/>
                  </a:lnTo>
                  <a:lnTo>
                    <a:pt x="2290" y="19814"/>
                  </a:lnTo>
                  <a:lnTo>
                    <a:pt x="1990" y="20495"/>
                  </a:lnTo>
                  <a:lnTo>
                    <a:pt x="1717" y="21204"/>
                  </a:lnTo>
                  <a:lnTo>
                    <a:pt x="1472" y="21912"/>
                  </a:lnTo>
                  <a:lnTo>
                    <a:pt x="1227" y="22621"/>
                  </a:lnTo>
                  <a:lnTo>
                    <a:pt x="1009" y="23357"/>
                  </a:lnTo>
                  <a:lnTo>
                    <a:pt x="818" y="24065"/>
                  </a:lnTo>
                  <a:lnTo>
                    <a:pt x="654" y="24801"/>
                  </a:lnTo>
                  <a:lnTo>
                    <a:pt x="491" y="25537"/>
                  </a:lnTo>
                  <a:lnTo>
                    <a:pt x="355" y="26273"/>
                  </a:lnTo>
                  <a:lnTo>
                    <a:pt x="246" y="27036"/>
                  </a:lnTo>
                  <a:lnTo>
                    <a:pt x="164" y="27772"/>
                  </a:lnTo>
                  <a:lnTo>
                    <a:pt x="82" y="28535"/>
                  </a:lnTo>
                  <a:lnTo>
                    <a:pt x="28" y="29271"/>
                  </a:lnTo>
                  <a:lnTo>
                    <a:pt x="0" y="30034"/>
                  </a:lnTo>
                  <a:lnTo>
                    <a:pt x="0" y="30797"/>
                  </a:lnTo>
                  <a:lnTo>
                    <a:pt x="0" y="31560"/>
                  </a:lnTo>
                  <a:lnTo>
                    <a:pt x="28" y="32296"/>
                  </a:lnTo>
                  <a:lnTo>
                    <a:pt x="82" y="33059"/>
                  </a:lnTo>
                  <a:lnTo>
                    <a:pt x="164" y="33822"/>
                  </a:lnTo>
                  <a:lnTo>
                    <a:pt x="246" y="34585"/>
                  </a:lnTo>
                  <a:lnTo>
                    <a:pt x="355" y="35348"/>
                  </a:lnTo>
                  <a:lnTo>
                    <a:pt x="491" y="36084"/>
                  </a:lnTo>
                  <a:lnTo>
                    <a:pt x="627" y="36847"/>
                  </a:lnTo>
                  <a:lnTo>
                    <a:pt x="627" y="36847"/>
                  </a:lnTo>
                  <a:lnTo>
                    <a:pt x="627" y="36901"/>
                  </a:lnTo>
                  <a:lnTo>
                    <a:pt x="627" y="36901"/>
                  </a:lnTo>
                  <a:lnTo>
                    <a:pt x="2998" y="37637"/>
                  </a:lnTo>
                  <a:lnTo>
                    <a:pt x="5369" y="38319"/>
                  </a:lnTo>
                  <a:lnTo>
                    <a:pt x="7740" y="38945"/>
                  </a:lnTo>
                  <a:lnTo>
                    <a:pt x="10111" y="39545"/>
                  </a:lnTo>
                  <a:lnTo>
                    <a:pt x="12510" y="40090"/>
                  </a:lnTo>
                  <a:lnTo>
                    <a:pt x="13709" y="40335"/>
                  </a:lnTo>
                  <a:lnTo>
                    <a:pt x="14908" y="40553"/>
                  </a:lnTo>
                  <a:lnTo>
                    <a:pt x="16107" y="40771"/>
                  </a:lnTo>
                  <a:lnTo>
                    <a:pt x="17333" y="40962"/>
                  </a:lnTo>
                  <a:lnTo>
                    <a:pt x="18560" y="41153"/>
                  </a:lnTo>
                  <a:lnTo>
                    <a:pt x="19786" y="41317"/>
                  </a:lnTo>
                  <a:lnTo>
                    <a:pt x="19786" y="41317"/>
                  </a:lnTo>
                  <a:lnTo>
                    <a:pt x="22239" y="41589"/>
                  </a:lnTo>
                  <a:lnTo>
                    <a:pt x="24692" y="41807"/>
                  </a:lnTo>
                  <a:lnTo>
                    <a:pt x="27145" y="41971"/>
                  </a:lnTo>
                  <a:lnTo>
                    <a:pt x="29597" y="42107"/>
                  </a:lnTo>
                  <a:lnTo>
                    <a:pt x="32077" y="42189"/>
                  </a:lnTo>
                  <a:lnTo>
                    <a:pt x="34530" y="42243"/>
                  </a:lnTo>
                  <a:lnTo>
                    <a:pt x="36983" y="42243"/>
                  </a:lnTo>
                  <a:lnTo>
                    <a:pt x="39463" y="42216"/>
                  </a:lnTo>
                  <a:lnTo>
                    <a:pt x="39463" y="42216"/>
                  </a:lnTo>
                  <a:lnTo>
                    <a:pt x="41916" y="42161"/>
                  </a:lnTo>
                  <a:lnTo>
                    <a:pt x="44341" y="42107"/>
                  </a:lnTo>
                  <a:lnTo>
                    <a:pt x="46794" y="42025"/>
                  </a:lnTo>
                  <a:lnTo>
                    <a:pt x="49247" y="41916"/>
                  </a:lnTo>
                  <a:lnTo>
                    <a:pt x="51700" y="41780"/>
                  </a:lnTo>
                  <a:lnTo>
                    <a:pt x="54125" y="41644"/>
                  </a:lnTo>
                  <a:lnTo>
                    <a:pt x="59003" y="41289"/>
                  </a:lnTo>
                  <a:lnTo>
                    <a:pt x="59003" y="41289"/>
                  </a:lnTo>
                  <a:lnTo>
                    <a:pt x="60720" y="41153"/>
                  </a:lnTo>
                  <a:lnTo>
                    <a:pt x="60720" y="41153"/>
                  </a:lnTo>
                  <a:lnTo>
                    <a:pt x="60775" y="41098"/>
                  </a:lnTo>
                  <a:lnTo>
                    <a:pt x="60857" y="41044"/>
                  </a:lnTo>
                  <a:lnTo>
                    <a:pt x="60966" y="40989"/>
                  </a:lnTo>
                  <a:lnTo>
                    <a:pt x="61047" y="40962"/>
                  </a:lnTo>
                  <a:lnTo>
                    <a:pt x="61129" y="40962"/>
                  </a:lnTo>
                  <a:lnTo>
                    <a:pt x="61238" y="40989"/>
                  </a:lnTo>
                  <a:lnTo>
                    <a:pt x="61320" y="41017"/>
                  </a:lnTo>
                  <a:lnTo>
                    <a:pt x="61402" y="41098"/>
                  </a:lnTo>
                  <a:lnTo>
                    <a:pt x="61402" y="41098"/>
                  </a:lnTo>
                  <a:lnTo>
                    <a:pt x="63473" y="40880"/>
                  </a:lnTo>
                  <a:lnTo>
                    <a:pt x="64509" y="40717"/>
                  </a:lnTo>
                  <a:lnTo>
                    <a:pt x="65544" y="40581"/>
                  </a:lnTo>
                  <a:lnTo>
                    <a:pt x="66580" y="40390"/>
                  </a:lnTo>
                  <a:lnTo>
                    <a:pt x="67615" y="40199"/>
                  </a:lnTo>
                  <a:lnTo>
                    <a:pt x="68624" y="39954"/>
                  </a:lnTo>
                  <a:lnTo>
                    <a:pt x="69632" y="39709"/>
                  </a:lnTo>
                  <a:lnTo>
                    <a:pt x="70641" y="39409"/>
                  </a:lnTo>
                  <a:lnTo>
                    <a:pt x="71622" y="39109"/>
                  </a:lnTo>
                  <a:lnTo>
                    <a:pt x="72603" y="38755"/>
                  </a:lnTo>
                  <a:lnTo>
                    <a:pt x="73584" y="38373"/>
                  </a:lnTo>
                  <a:lnTo>
                    <a:pt x="74511" y="37937"/>
                  </a:lnTo>
                  <a:lnTo>
                    <a:pt x="75464" y="37474"/>
                  </a:lnTo>
                  <a:lnTo>
                    <a:pt x="76391" y="36956"/>
                  </a:lnTo>
                  <a:lnTo>
                    <a:pt x="77290" y="36411"/>
                  </a:lnTo>
                  <a:lnTo>
                    <a:pt x="77290" y="36411"/>
                  </a:lnTo>
                  <a:lnTo>
                    <a:pt x="77427" y="35457"/>
                  </a:lnTo>
                  <a:lnTo>
                    <a:pt x="77481" y="34530"/>
                  </a:lnTo>
                  <a:lnTo>
                    <a:pt x="77508" y="33604"/>
                  </a:lnTo>
                  <a:lnTo>
                    <a:pt x="77508" y="32704"/>
                  </a:lnTo>
                  <a:lnTo>
                    <a:pt x="77427" y="31778"/>
                  </a:lnTo>
                  <a:lnTo>
                    <a:pt x="77345" y="30879"/>
                  </a:lnTo>
                  <a:lnTo>
                    <a:pt x="77209" y="29952"/>
                  </a:lnTo>
                  <a:lnTo>
                    <a:pt x="77018" y="29053"/>
                  </a:lnTo>
                  <a:lnTo>
                    <a:pt x="76827" y="28153"/>
                  </a:lnTo>
                  <a:lnTo>
                    <a:pt x="76582" y="27254"/>
                  </a:lnTo>
                  <a:lnTo>
                    <a:pt x="76309" y="26382"/>
                  </a:lnTo>
                  <a:lnTo>
                    <a:pt x="76037" y="25482"/>
                  </a:lnTo>
                  <a:lnTo>
                    <a:pt x="75737" y="24610"/>
                  </a:lnTo>
                  <a:lnTo>
                    <a:pt x="75410" y="23738"/>
                  </a:lnTo>
                  <a:lnTo>
                    <a:pt x="74729" y="220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69"/>
            <p:cNvSpPr/>
            <p:nvPr/>
          </p:nvSpPr>
          <p:spPr>
            <a:xfrm>
              <a:off x="754778" y="5809335"/>
              <a:ext cx="10250" cy="6850"/>
            </a:xfrm>
            <a:custGeom>
              <a:avLst/>
              <a:gdLst/>
              <a:ahLst/>
              <a:cxnLst/>
              <a:rect l="l" t="t" r="r" b="b"/>
              <a:pathLst>
                <a:path w="410" h="274" fill="none" extrusionOk="0">
                  <a:moveTo>
                    <a:pt x="410" y="273"/>
                  </a:moveTo>
                  <a:lnTo>
                    <a:pt x="410" y="273"/>
                  </a:lnTo>
                  <a:lnTo>
                    <a:pt x="1" y="191"/>
                  </a:lnTo>
                  <a:lnTo>
                    <a:pt x="1" y="191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410" y="137"/>
                  </a:lnTo>
                  <a:lnTo>
                    <a:pt x="410" y="2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69"/>
            <p:cNvSpPr/>
            <p:nvPr/>
          </p:nvSpPr>
          <p:spPr>
            <a:xfrm>
              <a:off x="342578" y="5127335"/>
              <a:ext cx="92000" cy="127425"/>
            </a:xfrm>
            <a:custGeom>
              <a:avLst/>
              <a:gdLst/>
              <a:ahLst/>
              <a:cxnLst/>
              <a:rect l="l" t="t" r="r" b="b"/>
              <a:pathLst>
                <a:path w="3680" h="5097" fill="none" extrusionOk="0">
                  <a:moveTo>
                    <a:pt x="764" y="382"/>
                  </a:moveTo>
                  <a:lnTo>
                    <a:pt x="764" y="382"/>
                  </a:lnTo>
                  <a:lnTo>
                    <a:pt x="791" y="327"/>
                  </a:lnTo>
                  <a:lnTo>
                    <a:pt x="846" y="300"/>
                  </a:lnTo>
                  <a:lnTo>
                    <a:pt x="927" y="273"/>
                  </a:lnTo>
                  <a:lnTo>
                    <a:pt x="927" y="273"/>
                  </a:lnTo>
                  <a:lnTo>
                    <a:pt x="1009" y="137"/>
                  </a:lnTo>
                  <a:lnTo>
                    <a:pt x="1064" y="55"/>
                  </a:lnTo>
                  <a:lnTo>
                    <a:pt x="1118" y="28"/>
                  </a:lnTo>
                  <a:lnTo>
                    <a:pt x="1200" y="0"/>
                  </a:lnTo>
                  <a:lnTo>
                    <a:pt x="1282" y="0"/>
                  </a:lnTo>
                  <a:lnTo>
                    <a:pt x="1363" y="0"/>
                  </a:lnTo>
                  <a:lnTo>
                    <a:pt x="1445" y="55"/>
                  </a:lnTo>
                  <a:lnTo>
                    <a:pt x="1445" y="55"/>
                  </a:lnTo>
                  <a:lnTo>
                    <a:pt x="1827" y="300"/>
                  </a:lnTo>
                  <a:lnTo>
                    <a:pt x="2181" y="573"/>
                  </a:lnTo>
                  <a:lnTo>
                    <a:pt x="2508" y="845"/>
                  </a:lnTo>
                  <a:lnTo>
                    <a:pt x="2835" y="1172"/>
                  </a:lnTo>
                  <a:lnTo>
                    <a:pt x="3135" y="1499"/>
                  </a:lnTo>
                  <a:lnTo>
                    <a:pt x="3353" y="1853"/>
                  </a:lnTo>
                  <a:lnTo>
                    <a:pt x="3462" y="2044"/>
                  </a:lnTo>
                  <a:lnTo>
                    <a:pt x="3544" y="2262"/>
                  </a:lnTo>
                  <a:lnTo>
                    <a:pt x="3625" y="2453"/>
                  </a:lnTo>
                  <a:lnTo>
                    <a:pt x="3653" y="2698"/>
                  </a:lnTo>
                  <a:lnTo>
                    <a:pt x="3653" y="2698"/>
                  </a:lnTo>
                  <a:lnTo>
                    <a:pt x="3680" y="3025"/>
                  </a:lnTo>
                  <a:lnTo>
                    <a:pt x="3680" y="3352"/>
                  </a:lnTo>
                  <a:lnTo>
                    <a:pt x="3625" y="3679"/>
                  </a:lnTo>
                  <a:lnTo>
                    <a:pt x="3516" y="4006"/>
                  </a:lnTo>
                  <a:lnTo>
                    <a:pt x="3353" y="4306"/>
                  </a:lnTo>
                  <a:lnTo>
                    <a:pt x="3162" y="4579"/>
                  </a:lnTo>
                  <a:lnTo>
                    <a:pt x="3026" y="4688"/>
                  </a:lnTo>
                  <a:lnTo>
                    <a:pt x="2917" y="4797"/>
                  </a:lnTo>
                  <a:lnTo>
                    <a:pt x="2753" y="4879"/>
                  </a:lnTo>
                  <a:lnTo>
                    <a:pt x="2617" y="4960"/>
                  </a:lnTo>
                  <a:lnTo>
                    <a:pt x="2617" y="4960"/>
                  </a:lnTo>
                  <a:lnTo>
                    <a:pt x="2454" y="5015"/>
                  </a:lnTo>
                  <a:lnTo>
                    <a:pt x="2263" y="5069"/>
                  </a:lnTo>
                  <a:lnTo>
                    <a:pt x="2099" y="5097"/>
                  </a:lnTo>
                  <a:lnTo>
                    <a:pt x="1936" y="5097"/>
                  </a:lnTo>
                  <a:lnTo>
                    <a:pt x="1745" y="5069"/>
                  </a:lnTo>
                  <a:lnTo>
                    <a:pt x="1581" y="5042"/>
                  </a:lnTo>
                  <a:lnTo>
                    <a:pt x="1418" y="4988"/>
                  </a:lnTo>
                  <a:lnTo>
                    <a:pt x="1282" y="4933"/>
                  </a:lnTo>
                  <a:lnTo>
                    <a:pt x="982" y="4742"/>
                  </a:lnTo>
                  <a:lnTo>
                    <a:pt x="709" y="4524"/>
                  </a:lnTo>
                  <a:lnTo>
                    <a:pt x="464" y="4252"/>
                  </a:lnTo>
                  <a:lnTo>
                    <a:pt x="273" y="3952"/>
                  </a:lnTo>
                  <a:lnTo>
                    <a:pt x="273" y="3952"/>
                  </a:lnTo>
                  <a:lnTo>
                    <a:pt x="192" y="3734"/>
                  </a:lnTo>
                  <a:lnTo>
                    <a:pt x="110" y="3516"/>
                  </a:lnTo>
                  <a:lnTo>
                    <a:pt x="55" y="3298"/>
                  </a:lnTo>
                  <a:lnTo>
                    <a:pt x="28" y="3053"/>
                  </a:lnTo>
                  <a:lnTo>
                    <a:pt x="1" y="2835"/>
                  </a:lnTo>
                  <a:lnTo>
                    <a:pt x="28" y="2589"/>
                  </a:lnTo>
                  <a:lnTo>
                    <a:pt x="83" y="2126"/>
                  </a:lnTo>
                  <a:lnTo>
                    <a:pt x="219" y="1663"/>
                  </a:lnTo>
                  <a:lnTo>
                    <a:pt x="382" y="1227"/>
                  </a:lnTo>
                  <a:lnTo>
                    <a:pt x="573" y="791"/>
                  </a:lnTo>
                  <a:lnTo>
                    <a:pt x="764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69"/>
            <p:cNvSpPr/>
            <p:nvPr/>
          </p:nvSpPr>
          <p:spPr>
            <a:xfrm>
              <a:off x="-11697" y="5072810"/>
              <a:ext cx="126750" cy="85200"/>
            </a:xfrm>
            <a:custGeom>
              <a:avLst/>
              <a:gdLst/>
              <a:ahLst/>
              <a:cxnLst/>
              <a:rect l="l" t="t" r="r" b="b"/>
              <a:pathLst>
                <a:path w="5070" h="3408" fill="none" extrusionOk="0">
                  <a:moveTo>
                    <a:pt x="4824" y="56"/>
                  </a:moveTo>
                  <a:lnTo>
                    <a:pt x="4824" y="56"/>
                  </a:lnTo>
                  <a:lnTo>
                    <a:pt x="4933" y="83"/>
                  </a:lnTo>
                  <a:lnTo>
                    <a:pt x="4987" y="137"/>
                  </a:lnTo>
                  <a:lnTo>
                    <a:pt x="5042" y="219"/>
                  </a:lnTo>
                  <a:lnTo>
                    <a:pt x="5069" y="301"/>
                  </a:lnTo>
                  <a:lnTo>
                    <a:pt x="5042" y="383"/>
                  </a:lnTo>
                  <a:lnTo>
                    <a:pt x="4987" y="464"/>
                  </a:lnTo>
                  <a:lnTo>
                    <a:pt x="4933" y="519"/>
                  </a:lnTo>
                  <a:lnTo>
                    <a:pt x="4824" y="546"/>
                  </a:lnTo>
                  <a:lnTo>
                    <a:pt x="4824" y="546"/>
                  </a:lnTo>
                  <a:lnTo>
                    <a:pt x="4579" y="573"/>
                  </a:lnTo>
                  <a:lnTo>
                    <a:pt x="4579" y="573"/>
                  </a:lnTo>
                  <a:lnTo>
                    <a:pt x="4633" y="573"/>
                  </a:lnTo>
                  <a:lnTo>
                    <a:pt x="4715" y="628"/>
                  </a:lnTo>
                  <a:lnTo>
                    <a:pt x="4769" y="682"/>
                  </a:lnTo>
                  <a:lnTo>
                    <a:pt x="4824" y="737"/>
                  </a:lnTo>
                  <a:lnTo>
                    <a:pt x="4878" y="819"/>
                  </a:lnTo>
                  <a:lnTo>
                    <a:pt x="4878" y="900"/>
                  </a:lnTo>
                  <a:lnTo>
                    <a:pt x="4878" y="982"/>
                  </a:lnTo>
                  <a:lnTo>
                    <a:pt x="4851" y="1064"/>
                  </a:lnTo>
                  <a:lnTo>
                    <a:pt x="4851" y="1064"/>
                  </a:lnTo>
                  <a:lnTo>
                    <a:pt x="4715" y="1364"/>
                  </a:lnTo>
                  <a:lnTo>
                    <a:pt x="4524" y="1663"/>
                  </a:lnTo>
                  <a:lnTo>
                    <a:pt x="4333" y="1909"/>
                  </a:lnTo>
                  <a:lnTo>
                    <a:pt x="4088" y="2154"/>
                  </a:lnTo>
                  <a:lnTo>
                    <a:pt x="3843" y="2372"/>
                  </a:lnTo>
                  <a:lnTo>
                    <a:pt x="3570" y="2563"/>
                  </a:lnTo>
                  <a:lnTo>
                    <a:pt x="3298" y="2754"/>
                  </a:lnTo>
                  <a:lnTo>
                    <a:pt x="2998" y="2917"/>
                  </a:lnTo>
                  <a:lnTo>
                    <a:pt x="2671" y="3053"/>
                  </a:lnTo>
                  <a:lnTo>
                    <a:pt x="2344" y="3162"/>
                  </a:lnTo>
                  <a:lnTo>
                    <a:pt x="2017" y="3271"/>
                  </a:lnTo>
                  <a:lnTo>
                    <a:pt x="1690" y="3326"/>
                  </a:lnTo>
                  <a:lnTo>
                    <a:pt x="1363" y="3380"/>
                  </a:lnTo>
                  <a:lnTo>
                    <a:pt x="1036" y="3408"/>
                  </a:lnTo>
                  <a:lnTo>
                    <a:pt x="709" y="3408"/>
                  </a:lnTo>
                  <a:lnTo>
                    <a:pt x="382" y="3380"/>
                  </a:lnTo>
                  <a:lnTo>
                    <a:pt x="382" y="3380"/>
                  </a:lnTo>
                  <a:lnTo>
                    <a:pt x="245" y="3353"/>
                  </a:lnTo>
                  <a:lnTo>
                    <a:pt x="136" y="3271"/>
                  </a:lnTo>
                  <a:lnTo>
                    <a:pt x="55" y="3162"/>
                  </a:lnTo>
                  <a:lnTo>
                    <a:pt x="0" y="3026"/>
                  </a:lnTo>
                  <a:lnTo>
                    <a:pt x="0" y="3026"/>
                  </a:lnTo>
                  <a:lnTo>
                    <a:pt x="0" y="2781"/>
                  </a:lnTo>
                  <a:lnTo>
                    <a:pt x="0" y="2563"/>
                  </a:lnTo>
                  <a:lnTo>
                    <a:pt x="27" y="2345"/>
                  </a:lnTo>
                  <a:lnTo>
                    <a:pt x="82" y="2127"/>
                  </a:lnTo>
                  <a:lnTo>
                    <a:pt x="136" y="1936"/>
                  </a:lnTo>
                  <a:lnTo>
                    <a:pt x="191" y="1745"/>
                  </a:lnTo>
                  <a:lnTo>
                    <a:pt x="300" y="1582"/>
                  </a:lnTo>
                  <a:lnTo>
                    <a:pt x="382" y="1418"/>
                  </a:lnTo>
                  <a:lnTo>
                    <a:pt x="627" y="1118"/>
                  </a:lnTo>
                  <a:lnTo>
                    <a:pt x="927" y="873"/>
                  </a:lnTo>
                  <a:lnTo>
                    <a:pt x="1226" y="655"/>
                  </a:lnTo>
                  <a:lnTo>
                    <a:pt x="1581" y="464"/>
                  </a:lnTo>
                  <a:lnTo>
                    <a:pt x="1962" y="328"/>
                  </a:lnTo>
                  <a:lnTo>
                    <a:pt x="2371" y="192"/>
                  </a:lnTo>
                  <a:lnTo>
                    <a:pt x="2780" y="110"/>
                  </a:lnTo>
                  <a:lnTo>
                    <a:pt x="3216" y="56"/>
                  </a:lnTo>
                  <a:lnTo>
                    <a:pt x="3625" y="28"/>
                  </a:lnTo>
                  <a:lnTo>
                    <a:pt x="4034" y="1"/>
                  </a:lnTo>
                  <a:lnTo>
                    <a:pt x="4442" y="28"/>
                  </a:lnTo>
                  <a:lnTo>
                    <a:pt x="4824" y="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69"/>
            <p:cNvSpPr/>
            <p:nvPr/>
          </p:nvSpPr>
          <p:spPr>
            <a:xfrm>
              <a:off x="-229047" y="5198185"/>
              <a:ext cx="100175" cy="94725"/>
            </a:xfrm>
            <a:custGeom>
              <a:avLst/>
              <a:gdLst/>
              <a:ahLst/>
              <a:cxnLst/>
              <a:rect l="l" t="t" r="r" b="b"/>
              <a:pathLst>
                <a:path w="4007" h="3789" fill="none" extrusionOk="0">
                  <a:moveTo>
                    <a:pt x="355" y="3762"/>
                  </a:moveTo>
                  <a:lnTo>
                    <a:pt x="355" y="3762"/>
                  </a:lnTo>
                  <a:lnTo>
                    <a:pt x="218" y="3734"/>
                  </a:lnTo>
                  <a:lnTo>
                    <a:pt x="109" y="3653"/>
                  </a:lnTo>
                  <a:lnTo>
                    <a:pt x="28" y="3544"/>
                  </a:lnTo>
                  <a:lnTo>
                    <a:pt x="0" y="3407"/>
                  </a:lnTo>
                  <a:lnTo>
                    <a:pt x="0" y="3407"/>
                  </a:lnTo>
                  <a:lnTo>
                    <a:pt x="28" y="3053"/>
                  </a:lnTo>
                  <a:lnTo>
                    <a:pt x="55" y="2726"/>
                  </a:lnTo>
                  <a:lnTo>
                    <a:pt x="164" y="2372"/>
                  </a:lnTo>
                  <a:lnTo>
                    <a:pt x="273" y="2045"/>
                  </a:lnTo>
                  <a:lnTo>
                    <a:pt x="436" y="1718"/>
                  </a:lnTo>
                  <a:lnTo>
                    <a:pt x="627" y="1418"/>
                  </a:lnTo>
                  <a:lnTo>
                    <a:pt x="845" y="1145"/>
                  </a:lnTo>
                  <a:lnTo>
                    <a:pt x="1090" y="873"/>
                  </a:lnTo>
                  <a:lnTo>
                    <a:pt x="1363" y="627"/>
                  </a:lnTo>
                  <a:lnTo>
                    <a:pt x="1663" y="437"/>
                  </a:lnTo>
                  <a:lnTo>
                    <a:pt x="1963" y="246"/>
                  </a:lnTo>
                  <a:lnTo>
                    <a:pt x="2290" y="137"/>
                  </a:lnTo>
                  <a:lnTo>
                    <a:pt x="2617" y="55"/>
                  </a:lnTo>
                  <a:lnTo>
                    <a:pt x="2971" y="1"/>
                  </a:lnTo>
                  <a:lnTo>
                    <a:pt x="3325" y="28"/>
                  </a:lnTo>
                  <a:lnTo>
                    <a:pt x="3680" y="110"/>
                  </a:lnTo>
                  <a:lnTo>
                    <a:pt x="3680" y="110"/>
                  </a:lnTo>
                  <a:lnTo>
                    <a:pt x="3734" y="164"/>
                  </a:lnTo>
                  <a:lnTo>
                    <a:pt x="3734" y="164"/>
                  </a:lnTo>
                  <a:lnTo>
                    <a:pt x="3843" y="191"/>
                  </a:lnTo>
                  <a:lnTo>
                    <a:pt x="3925" y="246"/>
                  </a:lnTo>
                  <a:lnTo>
                    <a:pt x="3979" y="355"/>
                  </a:lnTo>
                  <a:lnTo>
                    <a:pt x="4007" y="491"/>
                  </a:lnTo>
                  <a:lnTo>
                    <a:pt x="4007" y="491"/>
                  </a:lnTo>
                  <a:lnTo>
                    <a:pt x="4007" y="845"/>
                  </a:lnTo>
                  <a:lnTo>
                    <a:pt x="3952" y="1172"/>
                  </a:lnTo>
                  <a:lnTo>
                    <a:pt x="3843" y="1527"/>
                  </a:lnTo>
                  <a:lnTo>
                    <a:pt x="3707" y="1827"/>
                  </a:lnTo>
                  <a:lnTo>
                    <a:pt x="3571" y="2126"/>
                  </a:lnTo>
                  <a:lnTo>
                    <a:pt x="3380" y="2426"/>
                  </a:lnTo>
                  <a:lnTo>
                    <a:pt x="3162" y="2699"/>
                  </a:lnTo>
                  <a:lnTo>
                    <a:pt x="2916" y="2917"/>
                  </a:lnTo>
                  <a:lnTo>
                    <a:pt x="2644" y="3135"/>
                  </a:lnTo>
                  <a:lnTo>
                    <a:pt x="2371" y="3325"/>
                  </a:lnTo>
                  <a:lnTo>
                    <a:pt x="2072" y="3489"/>
                  </a:lnTo>
                  <a:lnTo>
                    <a:pt x="1745" y="3625"/>
                  </a:lnTo>
                  <a:lnTo>
                    <a:pt x="1418" y="3707"/>
                  </a:lnTo>
                  <a:lnTo>
                    <a:pt x="1063" y="3762"/>
                  </a:lnTo>
                  <a:lnTo>
                    <a:pt x="736" y="3789"/>
                  </a:lnTo>
                  <a:lnTo>
                    <a:pt x="355" y="3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69"/>
            <p:cNvSpPr/>
            <p:nvPr/>
          </p:nvSpPr>
          <p:spPr>
            <a:xfrm>
              <a:off x="44153" y="5170260"/>
              <a:ext cx="87925" cy="129475"/>
            </a:xfrm>
            <a:custGeom>
              <a:avLst/>
              <a:gdLst/>
              <a:ahLst/>
              <a:cxnLst/>
              <a:rect l="l" t="t" r="r" b="b"/>
              <a:pathLst>
                <a:path w="3517" h="5179" fill="none" extrusionOk="0">
                  <a:moveTo>
                    <a:pt x="2971" y="3816"/>
                  </a:moveTo>
                  <a:lnTo>
                    <a:pt x="2971" y="3816"/>
                  </a:lnTo>
                  <a:lnTo>
                    <a:pt x="2781" y="4115"/>
                  </a:lnTo>
                  <a:lnTo>
                    <a:pt x="2535" y="4415"/>
                  </a:lnTo>
                  <a:lnTo>
                    <a:pt x="2263" y="4661"/>
                  </a:lnTo>
                  <a:lnTo>
                    <a:pt x="1963" y="4906"/>
                  </a:lnTo>
                  <a:lnTo>
                    <a:pt x="1800" y="4988"/>
                  </a:lnTo>
                  <a:lnTo>
                    <a:pt x="1636" y="5069"/>
                  </a:lnTo>
                  <a:lnTo>
                    <a:pt x="1473" y="5124"/>
                  </a:lnTo>
                  <a:lnTo>
                    <a:pt x="1282" y="5151"/>
                  </a:lnTo>
                  <a:lnTo>
                    <a:pt x="1118" y="5178"/>
                  </a:lnTo>
                  <a:lnTo>
                    <a:pt x="927" y="5151"/>
                  </a:lnTo>
                  <a:lnTo>
                    <a:pt x="764" y="5097"/>
                  </a:lnTo>
                  <a:lnTo>
                    <a:pt x="573" y="5015"/>
                  </a:lnTo>
                  <a:lnTo>
                    <a:pt x="573" y="5015"/>
                  </a:lnTo>
                  <a:lnTo>
                    <a:pt x="410" y="4906"/>
                  </a:lnTo>
                  <a:lnTo>
                    <a:pt x="273" y="4797"/>
                  </a:lnTo>
                  <a:lnTo>
                    <a:pt x="192" y="4661"/>
                  </a:lnTo>
                  <a:lnTo>
                    <a:pt x="110" y="4497"/>
                  </a:lnTo>
                  <a:lnTo>
                    <a:pt x="55" y="4333"/>
                  </a:lnTo>
                  <a:lnTo>
                    <a:pt x="28" y="4170"/>
                  </a:lnTo>
                  <a:lnTo>
                    <a:pt x="1" y="4006"/>
                  </a:lnTo>
                  <a:lnTo>
                    <a:pt x="28" y="3816"/>
                  </a:lnTo>
                  <a:lnTo>
                    <a:pt x="83" y="3461"/>
                  </a:lnTo>
                  <a:lnTo>
                    <a:pt x="192" y="3107"/>
                  </a:lnTo>
                  <a:lnTo>
                    <a:pt x="355" y="2780"/>
                  </a:lnTo>
                  <a:lnTo>
                    <a:pt x="491" y="2480"/>
                  </a:lnTo>
                  <a:lnTo>
                    <a:pt x="491" y="2480"/>
                  </a:lnTo>
                  <a:lnTo>
                    <a:pt x="709" y="2153"/>
                  </a:lnTo>
                  <a:lnTo>
                    <a:pt x="927" y="1853"/>
                  </a:lnTo>
                  <a:lnTo>
                    <a:pt x="1173" y="1554"/>
                  </a:lnTo>
                  <a:lnTo>
                    <a:pt x="1418" y="1254"/>
                  </a:lnTo>
                  <a:lnTo>
                    <a:pt x="1691" y="1009"/>
                  </a:lnTo>
                  <a:lnTo>
                    <a:pt x="1990" y="763"/>
                  </a:lnTo>
                  <a:lnTo>
                    <a:pt x="2317" y="545"/>
                  </a:lnTo>
                  <a:lnTo>
                    <a:pt x="2644" y="327"/>
                  </a:lnTo>
                  <a:lnTo>
                    <a:pt x="2644" y="327"/>
                  </a:lnTo>
                  <a:lnTo>
                    <a:pt x="2644" y="245"/>
                  </a:lnTo>
                  <a:lnTo>
                    <a:pt x="2699" y="191"/>
                  </a:lnTo>
                  <a:lnTo>
                    <a:pt x="2753" y="136"/>
                  </a:lnTo>
                  <a:lnTo>
                    <a:pt x="2808" y="109"/>
                  </a:lnTo>
                  <a:lnTo>
                    <a:pt x="2971" y="55"/>
                  </a:lnTo>
                  <a:lnTo>
                    <a:pt x="3053" y="55"/>
                  </a:lnTo>
                  <a:lnTo>
                    <a:pt x="3108" y="82"/>
                  </a:lnTo>
                  <a:lnTo>
                    <a:pt x="3108" y="82"/>
                  </a:lnTo>
                  <a:lnTo>
                    <a:pt x="3244" y="27"/>
                  </a:lnTo>
                  <a:lnTo>
                    <a:pt x="3244" y="27"/>
                  </a:lnTo>
                  <a:lnTo>
                    <a:pt x="3326" y="0"/>
                  </a:lnTo>
                  <a:lnTo>
                    <a:pt x="3380" y="27"/>
                  </a:lnTo>
                  <a:lnTo>
                    <a:pt x="3435" y="82"/>
                  </a:lnTo>
                  <a:lnTo>
                    <a:pt x="3489" y="136"/>
                  </a:lnTo>
                  <a:lnTo>
                    <a:pt x="3489" y="218"/>
                  </a:lnTo>
                  <a:lnTo>
                    <a:pt x="3489" y="300"/>
                  </a:lnTo>
                  <a:lnTo>
                    <a:pt x="3462" y="382"/>
                  </a:lnTo>
                  <a:lnTo>
                    <a:pt x="3408" y="436"/>
                  </a:lnTo>
                  <a:lnTo>
                    <a:pt x="3408" y="436"/>
                  </a:lnTo>
                  <a:lnTo>
                    <a:pt x="3353" y="464"/>
                  </a:lnTo>
                  <a:lnTo>
                    <a:pt x="3353" y="464"/>
                  </a:lnTo>
                  <a:lnTo>
                    <a:pt x="3435" y="900"/>
                  </a:lnTo>
                  <a:lnTo>
                    <a:pt x="3489" y="1336"/>
                  </a:lnTo>
                  <a:lnTo>
                    <a:pt x="3517" y="1744"/>
                  </a:lnTo>
                  <a:lnTo>
                    <a:pt x="3489" y="2180"/>
                  </a:lnTo>
                  <a:lnTo>
                    <a:pt x="3408" y="2617"/>
                  </a:lnTo>
                  <a:lnTo>
                    <a:pt x="3298" y="3025"/>
                  </a:lnTo>
                  <a:lnTo>
                    <a:pt x="3162" y="3434"/>
                  </a:lnTo>
                  <a:lnTo>
                    <a:pt x="2971" y="38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69"/>
            <p:cNvSpPr/>
            <p:nvPr/>
          </p:nvSpPr>
          <p:spPr>
            <a:xfrm>
              <a:off x="210403" y="5027860"/>
              <a:ext cx="79750" cy="125375"/>
            </a:xfrm>
            <a:custGeom>
              <a:avLst/>
              <a:gdLst/>
              <a:ahLst/>
              <a:cxnLst/>
              <a:rect l="l" t="t" r="r" b="b"/>
              <a:pathLst>
                <a:path w="3190" h="5015" fill="none" extrusionOk="0">
                  <a:moveTo>
                    <a:pt x="1" y="3298"/>
                  </a:moveTo>
                  <a:lnTo>
                    <a:pt x="1" y="3298"/>
                  </a:lnTo>
                  <a:lnTo>
                    <a:pt x="1" y="3080"/>
                  </a:lnTo>
                  <a:lnTo>
                    <a:pt x="28" y="2889"/>
                  </a:lnTo>
                  <a:lnTo>
                    <a:pt x="55" y="2671"/>
                  </a:lnTo>
                  <a:lnTo>
                    <a:pt x="110" y="2480"/>
                  </a:lnTo>
                  <a:lnTo>
                    <a:pt x="191" y="2290"/>
                  </a:lnTo>
                  <a:lnTo>
                    <a:pt x="273" y="2126"/>
                  </a:lnTo>
                  <a:lnTo>
                    <a:pt x="518" y="1772"/>
                  </a:lnTo>
                  <a:lnTo>
                    <a:pt x="764" y="1445"/>
                  </a:lnTo>
                  <a:lnTo>
                    <a:pt x="1064" y="1118"/>
                  </a:lnTo>
                  <a:lnTo>
                    <a:pt x="1363" y="845"/>
                  </a:lnTo>
                  <a:lnTo>
                    <a:pt x="1690" y="600"/>
                  </a:lnTo>
                  <a:lnTo>
                    <a:pt x="1690" y="600"/>
                  </a:lnTo>
                  <a:lnTo>
                    <a:pt x="1745" y="545"/>
                  </a:lnTo>
                  <a:lnTo>
                    <a:pt x="1827" y="518"/>
                  </a:lnTo>
                  <a:lnTo>
                    <a:pt x="1908" y="518"/>
                  </a:lnTo>
                  <a:lnTo>
                    <a:pt x="1963" y="545"/>
                  </a:lnTo>
                  <a:lnTo>
                    <a:pt x="2072" y="627"/>
                  </a:lnTo>
                  <a:lnTo>
                    <a:pt x="2099" y="682"/>
                  </a:lnTo>
                  <a:lnTo>
                    <a:pt x="2126" y="736"/>
                  </a:lnTo>
                  <a:lnTo>
                    <a:pt x="2290" y="682"/>
                  </a:lnTo>
                  <a:lnTo>
                    <a:pt x="2290" y="682"/>
                  </a:lnTo>
                  <a:lnTo>
                    <a:pt x="2235" y="436"/>
                  </a:lnTo>
                  <a:lnTo>
                    <a:pt x="2235" y="436"/>
                  </a:lnTo>
                  <a:lnTo>
                    <a:pt x="2208" y="355"/>
                  </a:lnTo>
                  <a:lnTo>
                    <a:pt x="2208" y="273"/>
                  </a:lnTo>
                  <a:lnTo>
                    <a:pt x="2263" y="164"/>
                  </a:lnTo>
                  <a:lnTo>
                    <a:pt x="2372" y="82"/>
                  </a:lnTo>
                  <a:lnTo>
                    <a:pt x="2481" y="28"/>
                  </a:lnTo>
                  <a:lnTo>
                    <a:pt x="2617" y="0"/>
                  </a:lnTo>
                  <a:lnTo>
                    <a:pt x="2726" y="28"/>
                  </a:lnTo>
                  <a:lnTo>
                    <a:pt x="2835" y="109"/>
                  </a:lnTo>
                  <a:lnTo>
                    <a:pt x="2862" y="164"/>
                  </a:lnTo>
                  <a:lnTo>
                    <a:pt x="2889" y="246"/>
                  </a:lnTo>
                  <a:lnTo>
                    <a:pt x="2889" y="246"/>
                  </a:lnTo>
                  <a:lnTo>
                    <a:pt x="3026" y="818"/>
                  </a:lnTo>
                  <a:lnTo>
                    <a:pt x="3135" y="1554"/>
                  </a:lnTo>
                  <a:lnTo>
                    <a:pt x="3162" y="1963"/>
                  </a:lnTo>
                  <a:lnTo>
                    <a:pt x="3189" y="2371"/>
                  </a:lnTo>
                  <a:lnTo>
                    <a:pt x="3189" y="2780"/>
                  </a:lnTo>
                  <a:lnTo>
                    <a:pt x="3162" y="3216"/>
                  </a:lnTo>
                  <a:lnTo>
                    <a:pt x="3107" y="3598"/>
                  </a:lnTo>
                  <a:lnTo>
                    <a:pt x="2998" y="3952"/>
                  </a:lnTo>
                  <a:lnTo>
                    <a:pt x="2862" y="4279"/>
                  </a:lnTo>
                  <a:lnTo>
                    <a:pt x="2780" y="4443"/>
                  </a:lnTo>
                  <a:lnTo>
                    <a:pt x="2671" y="4579"/>
                  </a:lnTo>
                  <a:lnTo>
                    <a:pt x="2562" y="4688"/>
                  </a:lnTo>
                  <a:lnTo>
                    <a:pt x="2426" y="4797"/>
                  </a:lnTo>
                  <a:lnTo>
                    <a:pt x="2290" y="4879"/>
                  </a:lnTo>
                  <a:lnTo>
                    <a:pt x="2154" y="4933"/>
                  </a:lnTo>
                  <a:lnTo>
                    <a:pt x="1963" y="4988"/>
                  </a:lnTo>
                  <a:lnTo>
                    <a:pt x="1799" y="5015"/>
                  </a:lnTo>
                  <a:lnTo>
                    <a:pt x="1581" y="5015"/>
                  </a:lnTo>
                  <a:lnTo>
                    <a:pt x="1363" y="4988"/>
                  </a:lnTo>
                  <a:lnTo>
                    <a:pt x="1363" y="4988"/>
                  </a:lnTo>
                  <a:lnTo>
                    <a:pt x="1227" y="4960"/>
                  </a:lnTo>
                  <a:lnTo>
                    <a:pt x="1091" y="4933"/>
                  </a:lnTo>
                  <a:lnTo>
                    <a:pt x="818" y="4797"/>
                  </a:lnTo>
                  <a:lnTo>
                    <a:pt x="600" y="4606"/>
                  </a:lnTo>
                  <a:lnTo>
                    <a:pt x="409" y="4388"/>
                  </a:lnTo>
                  <a:lnTo>
                    <a:pt x="246" y="4143"/>
                  </a:lnTo>
                  <a:lnTo>
                    <a:pt x="110" y="3870"/>
                  </a:lnTo>
                  <a:lnTo>
                    <a:pt x="28" y="3598"/>
                  </a:lnTo>
                  <a:lnTo>
                    <a:pt x="1" y="32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69"/>
            <p:cNvSpPr/>
            <p:nvPr/>
          </p:nvSpPr>
          <p:spPr>
            <a:xfrm>
              <a:off x="425028" y="5019685"/>
              <a:ext cx="141050" cy="90625"/>
            </a:xfrm>
            <a:custGeom>
              <a:avLst/>
              <a:gdLst/>
              <a:ahLst/>
              <a:cxnLst/>
              <a:rect l="l" t="t" r="r" b="b"/>
              <a:pathLst>
                <a:path w="5642" h="3625" fill="none" extrusionOk="0">
                  <a:moveTo>
                    <a:pt x="5451" y="2508"/>
                  </a:moveTo>
                  <a:lnTo>
                    <a:pt x="5451" y="2508"/>
                  </a:lnTo>
                  <a:lnTo>
                    <a:pt x="5342" y="2698"/>
                  </a:lnTo>
                  <a:lnTo>
                    <a:pt x="5206" y="2862"/>
                  </a:lnTo>
                  <a:lnTo>
                    <a:pt x="5097" y="3025"/>
                  </a:lnTo>
                  <a:lnTo>
                    <a:pt x="4933" y="3162"/>
                  </a:lnTo>
                  <a:lnTo>
                    <a:pt x="4770" y="3271"/>
                  </a:lnTo>
                  <a:lnTo>
                    <a:pt x="4606" y="3380"/>
                  </a:lnTo>
                  <a:lnTo>
                    <a:pt x="4443" y="3461"/>
                  </a:lnTo>
                  <a:lnTo>
                    <a:pt x="4252" y="3516"/>
                  </a:lnTo>
                  <a:lnTo>
                    <a:pt x="4061" y="3570"/>
                  </a:lnTo>
                  <a:lnTo>
                    <a:pt x="3870" y="3625"/>
                  </a:lnTo>
                  <a:lnTo>
                    <a:pt x="3462" y="3625"/>
                  </a:lnTo>
                  <a:lnTo>
                    <a:pt x="3080" y="3598"/>
                  </a:lnTo>
                  <a:lnTo>
                    <a:pt x="2671" y="3516"/>
                  </a:lnTo>
                  <a:lnTo>
                    <a:pt x="2671" y="3516"/>
                  </a:lnTo>
                  <a:lnTo>
                    <a:pt x="2453" y="3434"/>
                  </a:lnTo>
                  <a:lnTo>
                    <a:pt x="2235" y="3325"/>
                  </a:lnTo>
                  <a:lnTo>
                    <a:pt x="2017" y="3216"/>
                  </a:lnTo>
                  <a:lnTo>
                    <a:pt x="1826" y="3080"/>
                  </a:lnTo>
                  <a:lnTo>
                    <a:pt x="1472" y="2807"/>
                  </a:lnTo>
                  <a:lnTo>
                    <a:pt x="1118" y="2480"/>
                  </a:lnTo>
                  <a:lnTo>
                    <a:pt x="818" y="2126"/>
                  </a:lnTo>
                  <a:lnTo>
                    <a:pt x="545" y="1744"/>
                  </a:lnTo>
                  <a:lnTo>
                    <a:pt x="273" y="1363"/>
                  </a:lnTo>
                  <a:lnTo>
                    <a:pt x="28" y="954"/>
                  </a:lnTo>
                  <a:lnTo>
                    <a:pt x="28" y="954"/>
                  </a:lnTo>
                  <a:lnTo>
                    <a:pt x="0" y="845"/>
                  </a:lnTo>
                  <a:lnTo>
                    <a:pt x="28" y="736"/>
                  </a:lnTo>
                  <a:lnTo>
                    <a:pt x="82" y="654"/>
                  </a:lnTo>
                  <a:lnTo>
                    <a:pt x="164" y="600"/>
                  </a:lnTo>
                  <a:lnTo>
                    <a:pt x="164" y="600"/>
                  </a:lnTo>
                  <a:lnTo>
                    <a:pt x="191" y="545"/>
                  </a:lnTo>
                  <a:lnTo>
                    <a:pt x="218" y="464"/>
                  </a:lnTo>
                  <a:lnTo>
                    <a:pt x="273" y="436"/>
                  </a:lnTo>
                  <a:lnTo>
                    <a:pt x="355" y="409"/>
                  </a:lnTo>
                  <a:lnTo>
                    <a:pt x="355" y="409"/>
                  </a:lnTo>
                  <a:lnTo>
                    <a:pt x="845" y="300"/>
                  </a:lnTo>
                  <a:lnTo>
                    <a:pt x="845" y="300"/>
                  </a:lnTo>
                  <a:lnTo>
                    <a:pt x="927" y="191"/>
                  </a:lnTo>
                  <a:lnTo>
                    <a:pt x="1009" y="109"/>
                  </a:lnTo>
                  <a:lnTo>
                    <a:pt x="1145" y="55"/>
                  </a:lnTo>
                  <a:lnTo>
                    <a:pt x="1281" y="55"/>
                  </a:lnTo>
                  <a:lnTo>
                    <a:pt x="1281" y="55"/>
                  </a:lnTo>
                  <a:lnTo>
                    <a:pt x="1472" y="109"/>
                  </a:lnTo>
                  <a:lnTo>
                    <a:pt x="1663" y="137"/>
                  </a:lnTo>
                  <a:lnTo>
                    <a:pt x="2044" y="137"/>
                  </a:lnTo>
                  <a:lnTo>
                    <a:pt x="2453" y="109"/>
                  </a:lnTo>
                  <a:lnTo>
                    <a:pt x="2835" y="82"/>
                  </a:lnTo>
                  <a:lnTo>
                    <a:pt x="2835" y="82"/>
                  </a:lnTo>
                  <a:lnTo>
                    <a:pt x="3380" y="27"/>
                  </a:lnTo>
                  <a:lnTo>
                    <a:pt x="3625" y="0"/>
                  </a:lnTo>
                  <a:lnTo>
                    <a:pt x="3898" y="0"/>
                  </a:lnTo>
                  <a:lnTo>
                    <a:pt x="4143" y="27"/>
                  </a:lnTo>
                  <a:lnTo>
                    <a:pt x="4388" y="82"/>
                  </a:lnTo>
                  <a:lnTo>
                    <a:pt x="4633" y="164"/>
                  </a:lnTo>
                  <a:lnTo>
                    <a:pt x="4879" y="273"/>
                  </a:lnTo>
                  <a:lnTo>
                    <a:pt x="4879" y="273"/>
                  </a:lnTo>
                  <a:lnTo>
                    <a:pt x="5015" y="382"/>
                  </a:lnTo>
                  <a:lnTo>
                    <a:pt x="5124" y="491"/>
                  </a:lnTo>
                  <a:lnTo>
                    <a:pt x="5260" y="600"/>
                  </a:lnTo>
                  <a:lnTo>
                    <a:pt x="5342" y="709"/>
                  </a:lnTo>
                  <a:lnTo>
                    <a:pt x="5506" y="981"/>
                  </a:lnTo>
                  <a:lnTo>
                    <a:pt x="5587" y="1281"/>
                  </a:lnTo>
                  <a:lnTo>
                    <a:pt x="5642" y="1581"/>
                  </a:lnTo>
                  <a:lnTo>
                    <a:pt x="5615" y="1908"/>
                  </a:lnTo>
                  <a:lnTo>
                    <a:pt x="5560" y="2208"/>
                  </a:lnTo>
                  <a:lnTo>
                    <a:pt x="5451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69"/>
            <p:cNvSpPr/>
            <p:nvPr/>
          </p:nvSpPr>
          <p:spPr>
            <a:xfrm>
              <a:off x="573553" y="5137560"/>
              <a:ext cx="151275" cy="88575"/>
            </a:xfrm>
            <a:custGeom>
              <a:avLst/>
              <a:gdLst/>
              <a:ahLst/>
              <a:cxnLst/>
              <a:rect l="l" t="t" r="r" b="b"/>
              <a:pathLst>
                <a:path w="6051" h="3543" fill="none" extrusionOk="0">
                  <a:moveTo>
                    <a:pt x="655" y="1608"/>
                  </a:moveTo>
                  <a:lnTo>
                    <a:pt x="655" y="1608"/>
                  </a:lnTo>
                  <a:lnTo>
                    <a:pt x="600" y="1499"/>
                  </a:lnTo>
                  <a:lnTo>
                    <a:pt x="627" y="1417"/>
                  </a:lnTo>
                  <a:lnTo>
                    <a:pt x="682" y="1335"/>
                  </a:lnTo>
                  <a:lnTo>
                    <a:pt x="764" y="1308"/>
                  </a:lnTo>
                  <a:lnTo>
                    <a:pt x="709" y="1172"/>
                  </a:lnTo>
                  <a:lnTo>
                    <a:pt x="709" y="1172"/>
                  </a:lnTo>
                  <a:lnTo>
                    <a:pt x="409" y="1281"/>
                  </a:lnTo>
                  <a:lnTo>
                    <a:pt x="409" y="1281"/>
                  </a:lnTo>
                  <a:lnTo>
                    <a:pt x="273" y="1308"/>
                  </a:lnTo>
                  <a:lnTo>
                    <a:pt x="164" y="1281"/>
                  </a:lnTo>
                  <a:lnTo>
                    <a:pt x="82" y="1199"/>
                  </a:lnTo>
                  <a:lnTo>
                    <a:pt x="28" y="1090"/>
                  </a:lnTo>
                  <a:lnTo>
                    <a:pt x="1" y="981"/>
                  </a:lnTo>
                  <a:lnTo>
                    <a:pt x="1" y="872"/>
                  </a:lnTo>
                  <a:lnTo>
                    <a:pt x="55" y="763"/>
                  </a:lnTo>
                  <a:lnTo>
                    <a:pt x="137" y="654"/>
                  </a:lnTo>
                  <a:lnTo>
                    <a:pt x="137" y="654"/>
                  </a:lnTo>
                  <a:lnTo>
                    <a:pt x="355" y="518"/>
                  </a:lnTo>
                  <a:lnTo>
                    <a:pt x="600" y="409"/>
                  </a:lnTo>
                  <a:lnTo>
                    <a:pt x="845" y="300"/>
                  </a:lnTo>
                  <a:lnTo>
                    <a:pt x="1091" y="218"/>
                  </a:lnTo>
                  <a:lnTo>
                    <a:pt x="1609" y="82"/>
                  </a:lnTo>
                  <a:lnTo>
                    <a:pt x="2154" y="27"/>
                  </a:lnTo>
                  <a:lnTo>
                    <a:pt x="2671" y="0"/>
                  </a:lnTo>
                  <a:lnTo>
                    <a:pt x="3216" y="27"/>
                  </a:lnTo>
                  <a:lnTo>
                    <a:pt x="3734" y="136"/>
                  </a:lnTo>
                  <a:lnTo>
                    <a:pt x="4252" y="273"/>
                  </a:lnTo>
                  <a:lnTo>
                    <a:pt x="4252" y="273"/>
                  </a:lnTo>
                  <a:lnTo>
                    <a:pt x="4579" y="409"/>
                  </a:lnTo>
                  <a:lnTo>
                    <a:pt x="4906" y="572"/>
                  </a:lnTo>
                  <a:lnTo>
                    <a:pt x="5233" y="790"/>
                  </a:lnTo>
                  <a:lnTo>
                    <a:pt x="5533" y="1063"/>
                  </a:lnTo>
                  <a:lnTo>
                    <a:pt x="5642" y="1199"/>
                  </a:lnTo>
                  <a:lnTo>
                    <a:pt x="5778" y="1363"/>
                  </a:lnTo>
                  <a:lnTo>
                    <a:pt x="5860" y="1499"/>
                  </a:lnTo>
                  <a:lnTo>
                    <a:pt x="5942" y="1690"/>
                  </a:lnTo>
                  <a:lnTo>
                    <a:pt x="5996" y="1853"/>
                  </a:lnTo>
                  <a:lnTo>
                    <a:pt x="6051" y="2044"/>
                  </a:lnTo>
                  <a:lnTo>
                    <a:pt x="6051" y="2208"/>
                  </a:lnTo>
                  <a:lnTo>
                    <a:pt x="6051" y="2426"/>
                  </a:lnTo>
                  <a:lnTo>
                    <a:pt x="6051" y="2426"/>
                  </a:lnTo>
                  <a:lnTo>
                    <a:pt x="5996" y="2589"/>
                  </a:lnTo>
                  <a:lnTo>
                    <a:pt x="5942" y="2780"/>
                  </a:lnTo>
                  <a:lnTo>
                    <a:pt x="5860" y="2916"/>
                  </a:lnTo>
                  <a:lnTo>
                    <a:pt x="5751" y="3052"/>
                  </a:lnTo>
                  <a:lnTo>
                    <a:pt x="5642" y="3161"/>
                  </a:lnTo>
                  <a:lnTo>
                    <a:pt x="5506" y="3270"/>
                  </a:lnTo>
                  <a:lnTo>
                    <a:pt x="5369" y="3352"/>
                  </a:lnTo>
                  <a:lnTo>
                    <a:pt x="5233" y="3407"/>
                  </a:lnTo>
                  <a:lnTo>
                    <a:pt x="4906" y="3488"/>
                  </a:lnTo>
                  <a:lnTo>
                    <a:pt x="4552" y="3543"/>
                  </a:lnTo>
                  <a:lnTo>
                    <a:pt x="4198" y="3543"/>
                  </a:lnTo>
                  <a:lnTo>
                    <a:pt x="3871" y="3516"/>
                  </a:lnTo>
                  <a:lnTo>
                    <a:pt x="3871" y="3516"/>
                  </a:lnTo>
                  <a:lnTo>
                    <a:pt x="3380" y="3434"/>
                  </a:lnTo>
                  <a:lnTo>
                    <a:pt x="2944" y="3298"/>
                  </a:lnTo>
                  <a:lnTo>
                    <a:pt x="2481" y="3107"/>
                  </a:lnTo>
                  <a:lnTo>
                    <a:pt x="2072" y="2889"/>
                  </a:lnTo>
                  <a:lnTo>
                    <a:pt x="1663" y="2616"/>
                  </a:lnTo>
                  <a:lnTo>
                    <a:pt x="1281" y="2317"/>
                  </a:lnTo>
                  <a:lnTo>
                    <a:pt x="954" y="1962"/>
                  </a:lnTo>
                  <a:lnTo>
                    <a:pt x="655" y="16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69"/>
            <p:cNvSpPr/>
            <p:nvPr/>
          </p:nvSpPr>
          <p:spPr>
            <a:xfrm>
              <a:off x="-114597" y="6472285"/>
              <a:ext cx="143125" cy="83125"/>
            </a:xfrm>
            <a:custGeom>
              <a:avLst/>
              <a:gdLst/>
              <a:ahLst/>
              <a:cxnLst/>
              <a:rect l="l" t="t" r="r" b="b"/>
              <a:pathLst>
                <a:path w="5725" h="3325" extrusionOk="0">
                  <a:moveTo>
                    <a:pt x="3189" y="0"/>
                  </a:moveTo>
                  <a:lnTo>
                    <a:pt x="2890" y="27"/>
                  </a:lnTo>
                  <a:lnTo>
                    <a:pt x="2617" y="55"/>
                  </a:lnTo>
                  <a:lnTo>
                    <a:pt x="2345" y="109"/>
                  </a:lnTo>
                  <a:lnTo>
                    <a:pt x="2072" y="191"/>
                  </a:lnTo>
                  <a:lnTo>
                    <a:pt x="1827" y="300"/>
                  </a:lnTo>
                  <a:lnTo>
                    <a:pt x="1554" y="409"/>
                  </a:lnTo>
                  <a:lnTo>
                    <a:pt x="1309" y="572"/>
                  </a:lnTo>
                  <a:lnTo>
                    <a:pt x="1091" y="709"/>
                  </a:lnTo>
                  <a:lnTo>
                    <a:pt x="846" y="872"/>
                  </a:lnTo>
                  <a:lnTo>
                    <a:pt x="410" y="1254"/>
                  </a:lnTo>
                  <a:lnTo>
                    <a:pt x="1" y="1663"/>
                  </a:lnTo>
                  <a:lnTo>
                    <a:pt x="55" y="1772"/>
                  </a:lnTo>
                  <a:lnTo>
                    <a:pt x="83" y="1881"/>
                  </a:lnTo>
                  <a:lnTo>
                    <a:pt x="83" y="2616"/>
                  </a:lnTo>
                  <a:lnTo>
                    <a:pt x="55" y="3325"/>
                  </a:lnTo>
                  <a:lnTo>
                    <a:pt x="273" y="2998"/>
                  </a:lnTo>
                  <a:lnTo>
                    <a:pt x="546" y="2698"/>
                  </a:lnTo>
                  <a:lnTo>
                    <a:pt x="846" y="2426"/>
                  </a:lnTo>
                  <a:lnTo>
                    <a:pt x="1146" y="2180"/>
                  </a:lnTo>
                  <a:lnTo>
                    <a:pt x="1473" y="1962"/>
                  </a:lnTo>
                  <a:lnTo>
                    <a:pt x="1827" y="1772"/>
                  </a:lnTo>
                  <a:lnTo>
                    <a:pt x="2208" y="1635"/>
                  </a:lnTo>
                  <a:lnTo>
                    <a:pt x="2563" y="1499"/>
                  </a:lnTo>
                  <a:lnTo>
                    <a:pt x="2971" y="1390"/>
                  </a:lnTo>
                  <a:lnTo>
                    <a:pt x="3353" y="1336"/>
                  </a:lnTo>
                  <a:lnTo>
                    <a:pt x="3762" y="1308"/>
                  </a:lnTo>
                  <a:lnTo>
                    <a:pt x="4143" y="1308"/>
                  </a:lnTo>
                  <a:lnTo>
                    <a:pt x="4552" y="1336"/>
                  </a:lnTo>
                  <a:lnTo>
                    <a:pt x="4961" y="1417"/>
                  </a:lnTo>
                  <a:lnTo>
                    <a:pt x="5342" y="1526"/>
                  </a:lnTo>
                  <a:lnTo>
                    <a:pt x="5724" y="1663"/>
                  </a:lnTo>
                  <a:lnTo>
                    <a:pt x="5615" y="1390"/>
                  </a:lnTo>
                  <a:lnTo>
                    <a:pt x="5452" y="1172"/>
                  </a:lnTo>
                  <a:lnTo>
                    <a:pt x="5288" y="927"/>
                  </a:lnTo>
                  <a:lnTo>
                    <a:pt x="5070" y="736"/>
                  </a:lnTo>
                  <a:lnTo>
                    <a:pt x="4852" y="545"/>
                  </a:lnTo>
                  <a:lnTo>
                    <a:pt x="4607" y="382"/>
                  </a:lnTo>
                  <a:lnTo>
                    <a:pt x="4334" y="245"/>
                  </a:lnTo>
                  <a:lnTo>
                    <a:pt x="4062" y="136"/>
                  </a:lnTo>
                  <a:lnTo>
                    <a:pt x="3762" y="55"/>
                  </a:lnTo>
                  <a:lnTo>
                    <a:pt x="3462" y="27"/>
                  </a:lnTo>
                  <a:lnTo>
                    <a:pt x="3189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69"/>
            <p:cNvSpPr/>
            <p:nvPr/>
          </p:nvSpPr>
          <p:spPr>
            <a:xfrm>
              <a:off x="-453897" y="6130935"/>
              <a:ext cx="468100" cy="215325"/>
            </a:xfrm>
            <a:custGeom>
              <a:avLst/>
              <a:gdLst/>
              <a:ahLst/>
              <a:cxnLst/>
              <a:rect l="l" t="t" r="r" b="b"/>
              <a:pathLst>
                <a:path w="18724" h="8613" extrusionOk="0">
                  <a:moveTo>
                    <a:pt x="17034" y="0"/>
                  </a:moveTo>
                  <a:lnTo>
                    <a:pt x="16843" y="382"/>
                  </a:lnTo>
                  <a:lnTo>
                    <a:pt x="16598" y="736"/>
                  </a:lnTo>
                  <a:lnTo>
                    <a:pt x="16325" y="1063"/>
                  </a:lnTo>
                  <a:lnTo>
                    <a:pt x="15998" y="1308"/>
                  </a:lnTo>
                  <a:lnTo>
                    <a:pt x="15671" y="1554"/>
                  </a:lnTo>
                  <a:lnTo>
                    <a:pt x="15317" y="1717"/>
                  </a:lnTo>
                  <a:lnTo>
                    <a:pt x="14936" y="1853"/>
                  </a:lnTo>
                  <a:lnTo>
                    <a:pt x="14527" y="1962"/>
                  </a:lnTo>
                  <a:lnTo>
                    <a:pt x="14145" y="1990"/>
                  </a:lnTo>
                  <a:lnTo>
                    <a:pt x="13736" y="1990"/>
                  </a:lnTo>
                  <a:lnTo>
                    <a:pt x="13328" y="1935"/>
                  </a:lnTo>
                  <a:lnTo>
                    <a:pt x="12946" y="1826"/>
                  </a:lnTo>
                  <a:lnTo>
                    <a:pt x="12565" y="1663"/>
                  </a:lnTo>
                  <a:lnTo>
                    <a:pt x="12210" y="1445"/>
                  </a:lnTo>
                  <a:lnTo>
                    <a:pt x="11883" y="1199"/>
                  </a:lnTo>
                  <a:lnTo>
                    <a:pt x="11611" y="872"/>
                  </a:lnTo>
                  <a:lnTo>
                    <a:pt x="11529" y="1227"/>
                  </a:lnTo>
                  <a:lnTo>
                    <a:pt x="11447" y="1554"/>
                  </a:lnTo>
                  <a:lnTo>
                    <a:pt x="11311" y="1853"/>
                  </a:lnTo>
                  <a:lnTo>
                    <a:pt x="11147" y="2153"/>
                  </a:lnTo>
                  <a:lnTo>
                    <a:pt x="10984" y="2399"/>
                  </a:lnTo>
                  <a:lnTo>
                    <a:pt x="10766" y="2644"/>
                  </a:lnTo>
                  <a:lnTo>
                    <a:pt x="10521" y="2889"/>
                  </a:lnTo>
                  <a:lnTo>
                    <a:pt x="10275" y="3080"/>
                  </a:lnTo>
                  <a:lnTo>
                    <a:pt x="10003" y="3271"/>
                  </a:lnTo>
                  <a:lnTo>
                    <a:pt x="9703" y="3434"/>
                  </a:lnTo>
                  <a:lnTo>
                    <a:pt x="9403" y="3570"/>
                  </a:lnTo>
                  <a:lnTo>
                    <a:pt x="9076" y="3707"/>
                  </a:lnTo>
                  <a:lnTo>
                    <a:pt x="8722" y="3816"/>
                  </a:lnTo>
                  <a:lnTo>
                    <a:pt x="8395" y="3897"/>
                  </a:lnTo>
                  <a:lnTo>
                    <a:pt x="8040" y="3952"/>
                  </a:lnTo>
                  <a:lnTo>
                    <a:pt x="7686" y="4006"/>
                  </a:lnTo>
                  <a:lnTo>
                    <a:pt x="7305" y="4034"/>
                  </a:lnTo>
                  <a:lnTo>
                    <a:pt x="6950" y="4061"/>
                  </a:lnTo>
                  <a:lnTo>
                    <a:pt x="6596" y="4034"/>
                  </a:lnTo>
                  <a:lnTo>
                    <a:pt x="6242" y="4034"/>
                  </a:lnTo>
                  <a:lnTo>
                    <a:pt x="5860" y="3979"/>
                  </a:lnTo>
                  <a:lnTo>
                    <a:pt x="5533" y="3925"/>
                  </a:lnTo>
                  <a:lnTo>
                    <a:pt x="5179" y="3843"/>
                  </a:lnTo>
                  <a:lnTo>
                    <a:pt x="4852" y="3734"/>
                  </a:lnTo>
                  <a:lnTo>
                    <a:pt x="4525" y="3625"/>
                  </a:lnTo>
                  <a:lnTo>
                    <a:pt x="4225" y="3489"/>
                  </a:lnTo>
                  <a:lnTo>
                    <a:pt x="3925" y="3352"/>
                  </a:lnTo>
                  <a:lnTo>
                    <a:pt x="3653" y="3189"/>
                  </a:lnTo>
                  <a:lnTo>
                    <a:pt x="3407" y="2998"/>
                  </a:lnTo>
                  <a:lnTo>
                    <a:pt x="3162" y="2780"/>
                  </a:lnTo>
                  <a:lnTo>
                    <a:pt x="2971" y="2562"/>
                  </a:lnTo>
                  <a:lnTo>
                    <a:pt x="2781" y="2344"/>
                  </a:lnTo>
                  <a:lnTo>
                    <a:pt x="2535" y="2753"/>
                  </a:lnTo>
                  <a:lnTo>
                    <a:pt x="2236" y="3162"/>
                  </a:lnTo>
                  <a:lnTo>
                    <a:pt x="1909" y="3543"/>
                  </a:lnTo>
                  <a:lnTo>
                    <a:pt x="1581" y="3897"/>
                  </a:lnTo>
                  <a:lnTo>
                    <a:pt x="1200" y="4224"/>
                  </a:lnTo>
                  <a:lnTo>
                    <a:pt x="818" y="4524"/>
                  </a:lnTo>
                  <a:lnTo>
                    <a:pt x="410" y="4824"/>
                  </a:lnTo>
                  <a:lnTo>
                    <a:pt x="1" y="5069"/>
                  </a:lnTo>
                  <a:lnTo>
                    <a:pt x="219" y="5369"/>
                  </a:lnTo>
                  <a:lnTo>
                    <a:pt x="464" y="5669"/>
                  </a:lnTo>
                  <a:lnTo>
                    <a:pt x="709" y="5941"/>
                  </a:lnTo>
                  <a:lnTo>
                    <a:pt x="982" y="6214"/>
                  </a:lnTo>
                  <a:lnTo>
                    <a:pt x="1227" y="6459"/>
                  </a:lnTo>
                  <a:lnTo>
                    <a:pt x="1527" y="6705"/>
                  </a:lnTo>
                  <a:lnTo>
                    <a:pt x="2099" y="7141"/>
                  </a:lnTo>
                  <a:lnTo>
                    <a:pt x="2699" y="7495"/>
                  </a:lnTo>
                  <a:lnTo>
                    <a:pt x="3326" y="7822"/>
                  </a:lnTo>
                  <a:lnTo>
                    <a:pt x="3980" y="8067"/>
                  </a:lnTo>
                  <a:lnTo>
                    <a:pt x="4661" y="8285"/>
                  </a:lnTo>
                  <a:lnTo>
                    <a:pt x="5342" y="8449"/>
                  </a:lnTo>
                  <a:lnTo>
                    <a:pt x="6051" y="8558"/>
                  </a:lnTo>
                  <a:lnTo>
                    <a:pt x="6787" y="8612"/>
                  </a:lnTo>
                  <a:lnTo>
                    <a:pt x="7495" y="8612"/>
                  </a:lnTo>
                  <a:lnTo>
                    <a:pt x="8231" y="8585"/>
                  </a:lnTo>
                  <a:lnTo>
                    <a:pt x="8967" y="8503"/>
                  </a:lnTo>
                  <a:lnTo>
                    <a:pt x="9676" y="8367"/>
                  </a:lnTo>
                  <a:lnTo>
                    <a:pt x="10412" y="8203"/>
                  </a:lnTo>
                  <a:lnTo>
                    <a:pt x="11120" y="7985"/>
                  </a:lnTo>
                  <a:lnTo>
                    <a:pt x="11829" y="7740"/>
                  </a:lnTo>
                  <a:lnTo>
                    <a:pt x="12510" y="7440"/>
                  </a:lnTo>
                  <a:lnTo>
                    <a:pt x="13164" y="7113"/>
                  </a:lnTo>
                  <a:lnTo>
                    <a:pt x="13818" y="6732"/>
                  </a:lnTo>
                  <a:lnTo>
                    <a:pt x="14445" y="6323"/>
                  </a:lnTo>
                  <a:lnTo>
                    <a:pt x="15045" y="5887"/>
                  </a:lnTo>
                  <a:lnTo>
                    <a:pt x="15617" y="5424"/>
                  </a:lnTo>
                  <a:lnTo>
                    <a:pt x="16162" y="4933"/>
                  </a:lnTo>
                  <a:lnTo>
                    <a:pt x="16652" y="4388"/>
                  </a:lnTo>
                  <a:lnTo>
                    <a:pt x="17116" y="3843"/>
                  </a:lnTo>
                  <a:lnTo>
                    <a:pt x="17525" y="3243"/>
                  </a:lnTo>
                  <a:lnTo>
                    <a:pt x="17906" y="2644"/>
                  </a:lnTo>
                  <a:lnTo>
                    <a:pt x="18233" y="1990"/>
                  </a:lnTo>
                  <a:lnTo>
                    <a:pt x="18506" y="1336"/>
                  </a:lnTo>
                  <a:lnTo>
                    <a:pt x="18724" y="654"/>
                  </a:lnTo>
                  <a:lnTo>
                    <a:pt x="18288" y="545"/>
                  </a:lnTo>
                  <a:lnTo>
                    <a:pt x="17852" y="409"/>
                  </a:lnTo>
                  <a:lnTo>
                    <a:pt x="17443" y="218"/>
                  </a:lnTo>
                  <a:lnTo>
                    <a:pt x="170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69"/>
            <p:cNvSpPr/>
            <p:nvPr/>
          </p:nvSpPr>
          <p:spPr>
            <a:xfrm>
              <a:off x="-742097" y="6481810"/>
              <a:ext cx="617325" cy="88600"/>
            </a:xfrm>
            <a:custGeom>
              <a:avLst/>
              <a:gdLst/>
              <a:ahLst/>
              <a:cxnLst/>
              <a:rect l="l" t="t" r="r" b="b"/>
              <a:pathLst>
                <a:path w="24693" h="3544" extrusionOk="0">
                  <a:moveTo>
                    <a:pt x="10520" y="1"/>
                  </a:moveTo>
                  <a:lnTo>
                    <a:pt x="9022" y="28"/>
                  </a:lnTo>
                  <a:lnTo>
                    <a:pt x="7523" y="82"/>
                  </a:lnTo>
                  <a:lnTo>
                    <a:pt x="6024" y="191"/>
                  </a:lnTo>
                  <a:lnTo>
                    <a:pt x="4497" y="300"/>
                  </a:lnTo>
                  <a:lnTo>
                    <a:pt x="2999" y="437"/>
                  </a:lnTo>
                  <a:lnTo>
                    <a:pt x="1" y="764"/>
                  </a:lnTo>
                  <a:lnTo>
                    <a:pt x="1200" y="2399"/>
                  </a:lnTo>
                  <a:lnTo>
                    <a:pt x="1799" y="2208"/>
                  </a:lnTo>
                  <a:lnTo>
                    <a:pt x="2481" y="2017"/>
                  </a:lnTo>
                  <a:lnTo>
                    <a:pt x="3189" y="1854"/>
                  </a:lnTo>
                  <a:lnTo>
                    <a:pt x="4606" y="1554"/>
                  </a:lnTo>
                  <a:lnTo>
                    <a:pt x="6051" y="1336"/>
                  </a:lnTo>
                  <a:lnTo>
                    <a:pt x="7468" y="1145"/>
                  </a:lnTo>
                  <a:lnTo>
                    <a:pt x="8912" y="1036"/>
                  </a:lnTo>
                  <a:lnTo>
                    <a:pt x="10357" y="982"/>
                  </a:lnTo>
                  <a:lnTo>
                    <a:pt x="11801" y="1009"/>
                  </a:lnTo>
                  <a:lnTo>
                    <a:pt x="13246" y="1064"/>
                  </a:lnTo>
                  <a:lnTo>
                    <a:pt x="14690" y="1173"/>
                  </a:lnTo>
                  <a:lnTo>
                    <a:pt x="16135" y="1336"/>
                  </a:lnTo>
                  <a:lnTo>
                    <a:pt x="17579" y="1581"/>
                  </a:lnTo>
                  <a:lnTo>
                    <a:pt x="18996" y="1854"/>
                  </a:lnTo>
                  <a:lnTo>
                    <a:pt x="20413" y="2181"/>
                  </a:lnTo>
                  <a:lnTo>
                    <a:pt x="21803" y="2562"/>
                  </a:lnTo>
                  <a:lnTo>
                    <a:pt x="23193" y="2971"/>
                  </a:lnTo>
                  <a:lnTo>
                    <a:pt x="24556" y="3462"/>
                  </a:lnTo>
                  <a:lnTo>
                    <a:pt x="24692" y="3544"/>
                  </a:lnTo>
                  <a:lnTo>
                    <a:pt x="24638" y="2699"/>
                  </a:lnTo>
                  <a:lnTo>
                    <a:pt x="24610" y="1854"/>
                  </a:lnTo>
                  <a:lnTo>
                    <a:pt x="24529" y="1908"/>
                  </a:lnTo>
                  <a:lnTo>
                    <a:pt x="24365" y="1908"/>
                  </a:lnTo>
                  <a:lnTo>
                    <a:pt x="24311" y="1881"/>
                  </a:lnTo>
                  <a:lnTo>
                    <a:pt x="24229" y="2017"/>
                  </a:lnTo>
                  <a:lnTo>
                    <a:pt x="24120" y="2126"/>
                  </a:lnTo>
                  <a:lnTo>
                    <a:pt x="24065" y="2154"/>
                  </a:lnTo>
                  <a:lnTo>
                    <a:pt x="23983" y="2181"/>
                  </a:lnTo>
                  <a:lnTo>
                    <a:pt x="23902" y="2181"/>
                  </a:lnTo>
                  <a:lnTo>
                    <a:pt x="23793" y="2154"/>
                  </a:lnTo>
                  <a:lnTo>
                    <a:pt x="23084" y="1881"/>
                  </a:lnTo>
                  <a:lnTo>
                    <a:pt x="22348" y="1636"/>
                  </a:lnTo>
                  <a:lnTo>
                    <a:pt x="21640" y="1418"/>
                  </a:lnTo>
                  <a:lnTo>
                    <a:pt x="20904" y="1200"/>
                  </a:lnTo>
                  <a:lnTo>
                    <a:pt x="20168" y="1036"/>
                  </a:lnTo>
                  <a:lnTo>
                    <a:pt x="19459" y="846"/>
                  </a:lnTo>
                  <a:lnTo>
                    <a:pt x="18724" y="709"/>
                  </a:lnTo>
                  <a:lnTo>
                    <a:pt x="17988" y="573"/>
                  </a:lnTo>
                  <a:lnTo>
                    <a:pt x="16489" y="355"/>
                  </a:lnTo>
                  <a:lnTo>
                    <a:pt x="15017" y="191"/>
                  </a:lnTo>
                  <a:lnTo>
                    <a:pt x="13518" y="82"/>
                  </a:lnTo>
                  <a:lnTo>
                    <a:pt x="12019" y="28"/>
                  </a:lnTo>
                  <a:lnTo>
                    <a:pt x="10520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69"/>
            <p:cNvSpPr/>
            <p:nvPr/>
          </p:nvSpPr>
          <p:spPr>
            <a:xfrm>
              <a:off x="-229047" y="5198185"/>
              <a:ext cx="100175" cy="94725"/>
            </a:xfrm>
            <a:custGeom>
              <a:avLst/>
              <a:gdLst/>
              <a:ahLst/>
              <a:cxnLst/>
              <a:rect l="l" t="t" r="r" b="b"/>
              <a:pathLst>
                <a:path w="4007" h="3789" extrusionOk="0">
                  <a:moveTo>
                    <a:pt x="3298" y="491"/>
                  </a:moveTo>
                  <a:lnTo>
                    <a:pt x="3271" y="736"/>
                  </a:lnTo>
                  <a:lnTo>
                    <a:pt x="3243" y="1009"/>
                  </a:lnTo>
                  <a:lnTo>
                    <a:pt x="3189" y="1254"/>
                  </a:lnTo>
                  <a:lnTo>
                    <a:pt x="3080" y="1472"/>
                  </a:lnTo>
                  <a:lnTo>
                    <a:pt x="2971" y="1690"/>
                  </a:lnTo>
                  <a:lnTo>
                    <a:pt x="2862" y="1908"/>
                  </a:lnTo>
                  <a:lnTo>
                    <a:pt x="2698" y="2099"/>
                  </a:lnTo>
                  <a:lnTo>
                    <a:pt x="2535" y="2290"/>
                  </a:lnTo>
                  <a:lnTo>
                    <a:pt x="2344" y="2453"/>
                  </a:lnTo>
                  <a:lnTo>
                    <a:pt x="2153" y="2590"/>
                  </a:lnTo>
                  <a:lnTo>
                    <a:pt x="1935" y="2726"/>
                  </a:lnTo>
                  <a:lnTo>
                    <a:pt x="1717" y="2835"/>
                  </a:lnTo>
                  <a:lnTo>
                    <a:pt x="1499" y="2917"/>
                  </a:lnTo>
                  <a:lnTo>
                    <a:pt x="1254" y="2998"/>
                  </a:lnTo>
                  <a:lnTo>
                    <a:pt x="1009" y="3026"/>
                  </a:lnTo>
                  <a:lnTo>
                    <a:pt x="763" y="3053"/>
                  </a:lnTo>
                  <a:lnTo>
                    <a:pt x="791" y="2780"/>
                  </a:lnTo>
                  <a:lnTo>
                    <a:pt x="845" y="2535"/>
                  </a:lnTo>
                  <a:lnTo>
                    <a:pt x="927" y="2317"/>
                  </a:lnTo>
                  <a:lnTo>
                    <a:pt x="1009" y="2099"/>
                  </a:lnTo>
                  <a:lnTo>
                    <a:pt x="1145" y="1881"/>
                  </a:lnTo>
                  <a:lnTo>
                    <a:pt x="1254" y="1690"/>
                  </a:lnTo>
                  <a:lnTo>
                    <a:pt x="1418" y="1527"/>
                  </a:lnTo>
                  <a:lnTo>
                    <a:pt x="1581" y="1363"/>
                  </a:lnTo>
                  <a:lnTo>
                    <a:pt x="1772" y="1200"/>
                  </a:lnTo>
                  <a:lnTo>
                    <a:pt x="1963" y="1063"/>
                  </a:lnTo>
                  <a:lnTo>
                    <a:pt x="2153" y="927"/>
                  </a:lnTo>
                  <a:lnTo>
                    <a:pt x="2371" y="818"/>
                  </a:lnTo>
                  <a:lnTo>
                    <a:pt x="2807" y="627"/>
                  </a:lnTo>
                  <a:lnTo>
                    <a:pt x="3298" y="491"/>
                  </a:lnTo>
                  <a:close/>
                  <a:moveTo>
                    <a:pt x="2971" y="1"/>
                  </a:moveTo>
                  <a:lnTo>
                    <a:pt x="2617" y="55"/>
                  </a:lnTo>
                  <a:lnTo>
                    <a:pt x="2290" y="137"/>
                  </a:lnTo>
                  <a:lnTo>
                    <a:pt x="1963" y="246"/>
                  </a:lnTo>
                  <a:lnTo>
                    <a:pt x="1663" y="437"/>
                  </a:lnTo>
                  <a:lnTo>
                    <a:pt x="1363" y="627"/>
                  </a:lnTo>
                  <a:lnTo>
                    <a:pt x="1090" y="873"/>
                  </a:lnTo>
                  <a:lnTo>
                    <a:pt x="845" y="1145"/>
                  </a:lnTo>
                  <a:lnTo>
                    <a:pt x="627" y="1418"/>
                  </a:lnTo>
                  <a:lnTo>
                    <a:pt x="436" y="1718"/>
                  </a:lnTo>
                  <a:lnTo>
                    <a:pt x="273" y="2045"/>
                  </a:lnTo>
                  <a:lnTo>
                    <a:pt x="164" y="2372"/>
                  </a:lnTo>
                  <a:lnTo>
                    <a:pt x="55" y="2726"/>
                  </a:lnTo>
                  <a:lnTo>
                    <a:pt x="28" y="3053"/>
                  </a:lnTo>
                  <a:lnTo>
                    <a:pt x="0" y="3407"/>
                  </a:lnTo>
                  <a:lnTo>
                    <a:pt x="28" y="3544"/>
                  </a:lnTo>
                  <a:lnTo>
                    <a:pt x="109" y="3653"/>
                  </a:lnTo>
                  <a:lnTo>
                    <a:pt x="218" y="3734"/>
                  </a:lnTo>
                  <a:lnTo>
                    <a:pt x="355" y="3762"/>
                  </a:lnTo>
                  <a:lnTo>
                    <a:pt x="736" y="3789"/>
                  </a:lnTo>
                  <a:lnTo>
                    <a:pt x="1063" y="3762"/>
                  </a:lnTo>
                  <a:lnTo>
                    <a:pt x="1418" y="3707"/>
                  </a:lnTo>
                  <a:lnTo>
                    <a:pt x="1745" y="3625"/>
                  </a:lnTo>
                  <a:lnTo>
                    <a:pt x="2072" y="3489"/>
                  </a:lnTo>
                  <a:lnTo>
                    <a:pt x="2371" y="3325"/>
                  </a:lnTo>
                  <a:lnTo>
                    <a:pt x="2644" y="3135"/>
                  </a:lnTo>
                  <a:lnTo>
                    <a:pt x="2916" y="2917"/>
                  </a:lnTo>
                  <a:lnTo>
                    <a:pt x="3162" y="2699"/>
                  </a:lnTo>
                  <a:lnTo>
                    <a:pt x="3380" y="2426"/>
                  </a:lnTo>
                  <a:lnTo>
                    <a:pt x="3571" y="2126"/>
                  </a:lnTo>
                  <a:lnTo>
                    <a:pt x="3707" y="1827"/>
                  </a:lnTo>
                  <a:lnTo>
                    <a:pt x="3843" y="1527"/>
                  </a:lnTo>
                  <a:lnTo>
                    <a:pt x="3952" y="1172"/>
                  </a:lnTo>
                  <a:lnTo>
                    <a:pt x="4007" y="845"/>
                  </a:lnTo>
                  <a:lnTo>
                    <a:pt x="4007" y="491"/>
                  </a:lnTo>
                  <a:lnTo>
                    <a:pt x="3979" y="355"/>
                  </a:lnTo>
                  <a:lnTo>
                    <a:pt x="3925" y="246"/>
                  </a:lnTo>
                  <a:lnTo>
                    <a:pt x="3843" y="191"/>
                  </a:lnTo>
                  <a:lnTo>
                    <a:pt x="3734" y="164"/>
                  </a:lnTo>
                  <a:lnTo>
                    <a:pt x="3680" y="110"/>
                  </a:lnTo>
                  <a:lnTo>
                    <a:pt x="3325" y="28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69"/>
            <p:cNvSpPr/>
            <p:nvPr/>
          </p:nvSpPr>
          <p:spPr>
            <a:xfrm>
              <a:off x="-209972" y="5210460"/>
              <a:ext cx="63375" cy="64050"/>
            </a:xfrm>
            <a:custGeom>
              <a:avLst/>
              <a:gdLst/>
              <a:ahLst/>
              <a:cxnLst/>
              <a:rect l="l" t="t" r="r" b="b"/>
              <a:pathLst>
                <a:path w="2535" h="2562" extrusionOk="0">
                  <a:moveTo>
                    <a:pt x="2535" y="0"/>
                  </a:moveTo>
                  <a:lnTo>
                    <a:pt x="2044" y="136"/>
                  </a:lnTo>
                  <a:lnTo>
                    <a:pt x="1608" y="327"/>
                  </a:lnTo>
                  <a:lnTo>
                    <a:pt x="1390" y="436"/>
                  </a:lnTo>
                  <a:lnTo>
                    <a:pt x="1200" y="572"/>
                  </a:lnTo>
                  <a:lnTo>
                    <a:pt x="1009" y="709"/>
                  </a:lnTo>
                  <a:lnTo>
                    <a:pt x="818" y="872"/>
                  </a:lnTo>
                  <a:lnTo>
                    <a:pt x="655" y="1036"/>
                  </a:lnTo>
                  <a:lnTo>
                    <a:pt x="491" y="1199"/>
                  </a:lnTo>
                  <a:lnTo>
                    <a:pt x="382" y="1390"/>
                  </a:lnTo>
                  <a:lnTo>
                    <a:pt x="246" y="1608"/>
                  </a:lnTo>
                  <a:lnTo>
                    <a:pt x="164" y="1826"/>
                  </a:lnTo>
                  <a:lnTo>
                    <a:pt x="82" y="2044"/>
                  </a:lnTo>
                  <a:lnTo>
                    <a:pt x="28" y="2289"/>
                  </a:lnTo>
                  <a:lnTo>
                    <a:pt x="0" y="2562"/>
                  </a:lnTo>
                  <a:lnTo>
                    <a:pt x="246" y="2535"/>
                  </a:lnTo>
                  <a:lnTo>
                    <a:pt x="491" y="2507"/>
                  </a:lnTo>
                  <a:lnTo>
                    <a:pt x="736" y="2426"/>
                  </a:lnTo>
                  <a:lnTo>
                    <a:pt x="954" y="2344"/>
                  </a:lnTo>
                  <a:lnTo>
                    <a:pt x="1172" y="2235"/>
                  </a:lnTo>
                  <a:lnTo>
                    <a:pt x="1390" y="2099"/>
                  </a:lnTo>
                  <a:lnTo>
                    <a:pt x="1581" y="1962"/>
                  </a:lnTo>
                  <a:lnTo>
                    <a:pt x="1772" y="1799"/>
                  </a:lnTo>
                  <a:lnTo>
                    <a:pt x="1935" y="1608"/>
                  </a:lnTo>
                  <a:lnTo>
                    <a:pt x="2099" y="1417"/>
                  </a:lnTo>
                  <a:lnTo>
                    <a:pt x="2208" y="1199"/>
                  </a:lnTo>
                  <a:lnTo>
                    <a:pt x="2317" y="981"/>
                  </a:lnTo>
                  <a:lnTo>
                    <a:pt x="2426" y="763"/>
                  </a:lnTo>
                  <a:lnTo>
                    <a:pt x="2480" y="518"/>
                  </a:lnTo>
                  <a:lnTo>
                    <a:pt x="2508" y="245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69"/>
            <p:cNvSpPr/>
            <p:nvPr/>
          </p:nvSpPr>
          <p:spPr>
            <a:xfrm>
              <a:off x="-318297" y="6623535"/>
              <a:ext cx="71550" cy="87900"/>
            </a:xfrm>
            <a:custGeom>
              <a:avLst/>
              <a:gdLst/>
              <a:ahLst/>
              <a:cxnLst/>
              <a:rect l="l" t="t" r="r" b="b"/>
              <a:pathLst>
                <a:path w="2862" h="3516" extrusionOk="0">
                  <a:moveTo>
                    <a:pt x="463" y="0"/>
                  </a:moveTo>
                  <a:lnTo>
                    <a:pt x="354" y="28"/>
                  </a:lnTo>
                  <a:lnTo>
                    <a:pt x="273" y="137"/>
                  </a:lnTo>
                  <a:lnTo>
                    <a:pt x="136" y="436"/>
                  </a:lnTo>
                  <a:lnTo>
                    <a:pt x="55" y="736"/>
                  </a:lnTo>
                  <a:lnTo>
                    <a:pt x="0" y="1036"/>
                  </a:lnTo>
                  <a:lnTo>
                    <a:pt x="27" y="1336"/>
                  </a:lnTo>
                  <a:lnTo>
                    <a:pt x="55" y="1663"/>
                  </a:lnTo>
                  <a:lnTo>
                    <a:pt x="164" y="1935"/>
                  </a:lnTo>
                  <a:lnTo>
                    <a:pt x="273" y="2235"/>
                  </a:lnTo>
                  <a:lnTo>
                    <a:pt x="436" y="2508"/>
                  </a:lnTo>
                  <a:lnTo>
                    <a:pt x="627" y="2726"/>
                  </a:lnTo>
                  <a:lnTo>
                    <a:pt x="845" y="2971"/>
                  </a:lnTo>
                  <a:lnTo>
                    <a:pt x="1090" y="3134"/>
                  </a:lnTo>
                  <a:lnTo>
                    <a:pt x="1363" y="3298"/>
                  </a:lnTo>
                  <a:lnTo>
                    <a:pt x="1663" y="3407"/>
                  </a:lnTo>
                  <a:lnTo>
                    <a:pt x="1962" y="3489"/>
                  </a:lnTo>
                  <a:lnTo>
                    <a:pt x="2262" y="3516"/>
                  </a:lnTo>
                  <a:lnTo>
                    <a:pt x="2589" y="3489"/>
                  </a:lnTo>
                  <a:lnTo>
                    <a:pt x="2671" y="3489"/>
                  </a:lnTo>
                  <a:lnTo>
                    <a:pt x="2725" y="3461"/>
                  </a:lnTo>
                  <a:lnTo>
                    <a:pt x="2807" y="3352"/>
                  </a:lnTo>
                  <a:lnTo>
                    <a:pt x="2862" y="3243"/>
                  </a:lnTo>
                  <a:lnTo>
                    <a:pt x="2862" y="3107"/>
                  </a:lnTo>
                  <a:lnTo>
                    <a:pt x="2807" y="2971"/>
                  </a:lnTo>
                  <a:lnTo>
                    <a:pt x="2753" y="2862"/>
                  </a:lnTo>
                  <a:lnTo>
                    <a:pt x="2644" y="2807"/>
                  </a:lnTo>
                  <a:lnTo>
                    <a:pt x="2562" y="2780"/>
                  </a:lnTo>
                  <a:lnTo>
                    <a:pt x="2262" y="2780"/>
                  </a:lnTo>
                  <a:lnTo>
                    <a:pt x="2044" y="2753"/>
                  </a:lnTo>
                  <a:lnTo>
                    <a:pt x="1853" y="2671"/>
                  </a:lnTo>
                  <a:lnTo>
                    <a:pt x="1635" y="2589"/>
                  </a:lnTo>
                  <a:lnTo>
                    <a:pt x="1472" y="2480"/>
                  </a:lnTo>
                  <a:lnTo>
                    <a:pt x="1281" y="2371"/>
                  </a:lnTo>
                  <a:lnTo>
                    <a:pt x="1118" y="2208"/>
                  </a:lnTo>
                  <a:lnTo>
                    <a:pt x="981" y="2044"/>
                  </a:lnTo>
                  <a:lnTo>
                    <a:pt x="872" y="1881"/>
                  </a:lnTo>
                  <a:lnTo>
                    <a:pt x="763" y="1690"/>
                  </a:lnTo>
                  <a:lnTo>
                    <a:pt x="709" y="1472"/>
                  </a:lnTo>
                  <a:lnTo>
                    <a:pt x="654" y="1281"/>
                  </a:lnTo>
                  <a:lnTo>
                    <a:pt x="627" y="1063"/>
                  </a:lnTo>
                  <a:lnTo>
                    <a:pt x="627" y="845"/>
                  </a:lnTo>
                  <a:lnTo>
                    <a:pt x="682" y="627"/>
                  </a:lnTo>
                  <a:lnTo>
                    <a:pt x="763" y="409"/>
                  </a:lnTo>
                  <a:lnTo>
                    <a:pt x="791" y="300"/>
                  </a:lnTo>
                  <a:lnTo>
                    <a:pt x="763" y="191"/>
                  </a:lnTo>
                  <a:lnTo>
                    <a:pt x="736" y="109"/>
                  </a:lnTo>
                  <a:lnTo>
                    <a:pt x="654" y="28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69"/>
            <p:cNvSpPr/>
            <p:nvPr/>
          </p:nvSpPr>
          <p:spPr>
            <a:xfrm>
              <a:off x="-729822" y="6269235"/>
              <a:ext cx="395200" cy="207825"/>
            </a:xfrm>
            <a:custGeom>
              <a:avLst/>
              <a:gdLst/>
              <a:ahLst/>
              <a:cxnLst/>
              <a:rect l="l" t="t" r="r" b="b"/>
              <a:pathLst>
                <a:path w="15808" h="8313" extrusionOk="0">
                  <a:moveTo>
                    <a:pt x="5696" y="1"/>
                  </a:moveTo>
                  <a:lnTo>
                    <a:pt x="4770" y="982"/>
                  </a:lnTo>
                  <a:lnTo>
                    <a:pt x="3925" y="1936"/>
                  </a:lnTo>
                  <a:lnTo>
                    <a:pt x="3107" y="2889"/>
                  </a:lnTo>
                  <a:lnTo>
                    <a:pt x="2726" y="3353"/>
                  </a:lnTo>
                  <a:lnTo>
                    <a:pt x="2344" y="3843"/>
                  </a:lnTo>
                  <a:lnTo>
                    <a:pt x="1990" y="4361"/>
                  </a:lnTo>
                  <a:lnTo>
                    <a:pt x="1663" y="4879"/>
                  </a:lnTo>
                  <a:lnTo>
                    <a:pt x="1336" y="5397"/>
                  </a:lnTo>
                  <a:lnTo>
                    <a:pt x="1036" y="5942"/>
                  </a:lnTo>
                  <a:lnTo>
                    <a:pt x="736" y="6487"/>
                  </a:lnTo>
                  <a:lnTo>
                    <a:pt x="464" y="7086"/>
                  </a:lnTo>
                  <a:lnTo>
                    <a:pt x="218" y="7686"/>
                  </a:lnTo>
                  <a:lnTo>
                    <a:pt x="0" y="8313"/>
                  </a:lnTo>
                  <a:lnTo>
                    <a:pt x="1962" y="8095"/>
                  </a:lnTo>
                  <a:lnTo>
                    <a:pt x="3925" y="7877"/>
                  </a:lnTo>
                  <a:lnTo>
                    <a:pt x="5887" y="7741"/>
                  </a:lnTo>
                  <a:lnTo>
                    <a:pt x="7876" y="7604"/>
                  </a:lnTo>
                  <a:lnTo>
                    <a:pt x="8858" y="7577"/>
                  </a:lnTo>
                  <a:lnTo>
                    <a:pt x="9839" y="7550"/>
                  </a:lnTo>
                  <a:lnTo>
                    <a:pt x="10820" y="7550"/>
                  </a:lnTo>
                  <a:lnTo>
                    <a:pt x="11828" y="7577"/>
                  </a:lnTo>
                  <a:lnTo>
                    <a:pt x="12809" y="7604"/>
                  </a:lnTo>
                  <a:lnTo>
                    <a:pt x="13790" y="7659"/>
                  </a:lnTo>
                  <a:lnTo>
                    <a:pt x="14744" y="7741"/>
                  </a:lnTo>
                  <a:lnTo>
                    <a:pt x="15725" y="7850"/>
                  </a:lnTo>
                  <a:lnTo>
                    <a:pt x="15807" y="7168"/>
                  </a:lnTo>
                  <a:lnTo>
                    <a:pt x="14990" y="7059"/>
                  </a:lnTo>
                  <a:lnTo>
                    <a:pt x="14172" y="6896"/>
                  </a:lnTo>
                  <a:lnTo>
                    <a:pt x="13354" y="6705"/>
                  </a:lnTo>
                  <a:lnTo>
                    <a:pt x="12537" y="6487"/>
                  </a:lnTo>
                  <a:lnTo>
                    <a:pt x="11719" y="6242"/>
                  </a:lnTo>
                  <a:lnTo>
                    <a:pt x="10956" y="5942"/>
                  </a:lnTo>
                  <a:lnTo>
                    <a:pt x="10220" y="5588"/>
                  </a:lnTo>
                  <a:lnTo>
                    <a:pt x="9512" y="5206"/>
                  </a:lnTo>
                  <a:lnTo>
                    <a:pt x="9348" y="5424"/>
                  </a:lnTo>
                  <a:lnTo>
                    <a:pt x="9185" y="5615"/>
                  </a:lnTo>
                  <a:lnTo>
                    <a:pt x="8967" y="5751"/>
                  </a:lnTo>
                  <a:lnTo>
                    <a:pt x="8749" y="5887"/>
                  </a:lnTo>
                  <a:lnTo>
                    <a:pt x="8531" y="6024"/>
                  </a:lnTo>
                  <a:lnTo>
                    <a:pt x="8258" y="6105"/>
                  </a:lnTo>
                  <a:lnTo>
                    <a:pt x="8013" y="6160"/>
                  </a:lnTo>
                  <a:lnTo>
                    <a:pt x="7740" y="6214"/>
                  </a:lnTo>
                  <a:lnTo>
                    <a:pt x="7222" y="6214"/>
                  </a:lnTo>
                  <a:lnTo>
                    <a:pt x="6950" y="6160"/>
                  </a:lnTo>
                  <a:lnTo>
                    <a:pt x="6705" y="6105"/>
                  </a:lnTo>
                  <a:lnTo>
                    <a:pt x="6432" y="6024"/>
                  </a:lnTo>
                  <a:lnTo>
                    <a:pt x="6214" y="5915"/>
                  </a:lnTo>
                  <a:lnTo>
                    <a:pt x="5996" y="5778"/>
                  </a:lnTo>
                  <a:lnTo>
                    <a:pt x="5778" y="5615"/>
                  </a:lnTo>
                  <a:lnTo>
                    <a:pt x="5587" y="5424"/>
                  </a:lnTo>
                  <a:lnTo>
                    <a:pt x="5396" y="5179"/>
                  </a:lnTo>
                  <a:lnTo>
                    <a:pt x="5260" y="4933"/>
                  </a:lnTo>
                  <a:lnTo>
                    <a:pt x="5151" y="4661"/>
                  </a:lnTo>
                  <a:lnTo>
                    <a:pt x="5069" y="4388"/>
                  </a:lnTo>
                  <a:lnTo>
                    <a:pt x="5015" y="4089"/>
                  </a:lnTo>
                  <a:lnTo>
                    <a:pt x="5015" y="3789"/>
                  </a:lnTo>
                  <a:lnTo>
                    <a:pt x="5015" y="3489"/>
                  </a:lnTo>
                  <a:lnTo>
                    <a:pt x="5069" y="3217"/>
                  </a:lnTo>
                  <a:lnTo>
                    <a:pt x="5151" y="2917"/>
                  </a:lnTo>
                  <a:lnTo>
                    <a:pt x="5260" y="2644"/>
                  </a:lnTo>
                  <a:lnTo>
                    <a:pt x="5396" y="2399"/>
                  </a:lnTo>
                  <a:lnTo>
                    <a:pt x="5560" y="2154"/>
                  </a:lnTo>
                  <a:lnTo>
                    <a:pt x="5751" y="1963"/>
                  </a:lnTo>
                  <a:lnTo>
                    <a:pt x="5969" y="1772"/>
                  </a:lnTo>
                  <a:lnTo>
                    <a:pt x="6241" y="1609"/>
                  </a:lnTo>
                  <a:lnTo>
                    <a:pt x="6296" y="1581"/>
                  </a:lnTo>
                  <a:lnTo>
                    <a:pt x="6378" y="1581"/>
                  </a:lnTo>
                  <a:lnTo>
                    <a:pt x="6432" y="1609"/>
                  </a:lnTo>
                  <a:lnTo>
                    <a:pt x="6514" y="1636"/>
                  </a:lnTo>
                  <a:lnTo>
                    <a:pt x="6432" y="1309"/>
                  </a:lnTo>
                  <a:lnTo>
                    <a:pt x="6378" y="955"/>
                  </a:lnTo>
                  <a:lnTo>
                    <a:pt x="6323" y="573"/>
                  </a:lnTo>
                  <a:lnTo>
                    <a:pt x="6323" y="219"/>
                  </a:lnTo>
                  <a:lnTo>
                    <a:pt x="5996" y="110"/>
                  </a:lnTo>
                  <a:lnTo>
                    <a:pt x="5696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69"/>
            <p:cNvSpPr/>
            <p:nvPr/>
          </p:nvSpPr>
          <p:spPr>
            <a:xfrm>
              <a:off x="-418472" y="6722335"/>
              <a:ext cx="73625" cy="77000"/>
            </a:xfrm>
            <a:custGeom>
              <a:avLst/>
              <a:gdLst/>
              <a:ahLst/>
              <a:cxnLst/>
              <a:rect l="l" t="t" r="r" b="b"/>
              <a:pathLst>
                <a:path w="2945" h="3080" extrusionOk="0">
                  <a:moveTo>
                    <a:pt x="492" y="0"/>
                  </a:moveTo>
                  <a:lnTo>
                    <a:pt x="410" y="55"/>
                  </a:lnTo>
                  <a:lnTo>
                    <a:pt x="328" y="136"/>
                  </a:lnTo>
                  <a:lnTo>
                    <a:pt x="192" y="409"/>
                  </a:lnTo>
                  <a:lnTo>
                    <a:pt x="83" y="681"/>
                  </a:lnTo>
                  <a:lnTo>
                    <a:pt x="28" y="981"/>
                  </a:lnTo>
                  <a:lnTo>
                    <a:pt x="1" y="1281"/>
                  </a:lnTo>
                  <a:lnTo>
                    <a:pt x="55" y="1581"/>
                  </a:lnTo>
                  <a:lnTo>
                    <a:pt x="137" y="1881"/>
                  </a:lnTo>
                  <a:lnTo>
                    <a:pt x="273" y="2153"/>
                  </a:lnTo>
                  <a:lnTo>
                    <a:pt x="464" y="2426"/>
                  </a:lnTo>
                  <a:lnTo>
                    <a:pt x="682" y="2644"/>
                  </a:lnTo>
                  <a:lnTo>
                    <a:pt x="955" y="2807"/>
                  </a:lnTo>
                  <a:lnTo>
                    <a:pt x="1227" y="2943"/>
                  </a:lnTo>
                  <a:lnTo>
                    <a:pt x="1554" y="3052"/>
                  </a:lnTo>
                  <a:lnTo>
                    <a:pt x="1854" y="3080"/>
                  </a:lnTo>
                  <a:lnTo>
                    <a:pt x="2181" y="3080"/>
                  </a:lnTo>
                  <a:lnTo>
                    <a:pt x="2345" y="3052"/>
                  </a:lnTo>
                  <a:lnTo>
                    <a:pt x="2481" y="2998"/>
                  </a:lnTo>
                  <a:lnTo>
                    <a:pt x="2645" y="2943"/>
                  </a:lnTo>
                  <a:lnTo>
                    <a:pt x="2781" y="2862"/>
                  </a:lnTo>
                  <a:lnTo>
                    <a:pt x="2863" y="2780"/>
                  </a:lnTo>
                  <a:lnTo>
                    <a:pt x="2917" y="2671"/>
                  </a:lnTo>
                  <a:lnTo>
                    <a:pt x="2944" y="2535"/>
                  </a:lnTo>
                  <a:lnTo>
                    <a:pt x="2917" y="2426"/>
                  </a:lnTo>
                  <a:lnTo>
                    <a:pt x="2863" y="2344"/>
                  </a:lnTo>
                  <a:lnTo>
                    <a:pt x="2754" y="2262"/>
                  </a:lnTo>
                  <a:lnTo>
                    <a:pt x="2645" y="2208"/>
                  </a:lnTo>
                  <a:lnTo>
                    <a:pt x="2508" y="2235"/>
                  </a:lnTo>
                  <a:lnTo>
                    <a:pt x="2099" y="2289"/>
                  </a:lnTo>
                  <a:lnTo>
                    <a:pt x="1909" y="2317"/>
                  </a:lnTo>
                  <a:lnTo>
                    <a:pt x="1718" y="2317"/>
                  </a:lnTo>
                  <a:lnTo>
                    <a:pt x="1527" y="2262"/>
                  </a:lnTo>
                  <a:lnTo>
                    <a:pt x="1336" y="2208"/>
                  </a:lnTo>
                  <a:lnTo>
                    <a:pt x="1173" y="2126"/>
                  </a:lnTo>
                  <a:lnTo>
                    <a:pt x="982" y="1962"/>
                  </a:lnTo>
                  <a:lnTo>
                    <a:pt x="846" y="1799"/>
                  </a:lnTo>
                  <a:lnTo>
                    <a:pt x="737" y="1635"/>
                  </a:lnTo>
                  <a:lnTo>
                    <a:pt x="682" y="1417"/>
                  </a:lnTo>
                  <a:lnTo>
                    <a:pt x="628" y="1199"/>
                  </a:lnTo>
                  <a:lnTo>
                    <a:pt x="628" y="1008"/>
                  </a:lnTo>
                  <a:lnTo>
                    <a:pt x="628" y="790"/>
                  </a:lnTo>
                  <a:lnTo>
                    <a:pt x="682" y="572"/>
                  </a:lnTo>
                  <a:lnTo>
                    <a:pt x="764" y="382"/>
                  </a:lnTo>
                  <a:lnTo>
                    <a:pt x="791" y="273"/>
                  </a:lnTo>
                  <a:lnTo>
                    <a:pt x="764" y="164"/>
                  </a:lnTo>
                  <a:lnTo>
                    <a:pt x="737" y="109"/>
                  </a:lnTo>
                  <a:lnTo>
                    <a:pt x="655" y="55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69"/>
            <p:cNvSpPr/>
            <p:nvPr/>
          </p:nvSpPr>
          <p:spPr>
            <a:xfrm>
              <a:off x="-452522" y="6648060"/>
              <a:ext cx="96075" cy="51125"/>
            </a:xfrm>
            <a:custGeom>
              <a:avLst/>
              <a:gdLst/>
              <a:ahLst/>
              <a:cxnLst/>
              <a:rect l="l" t="t" r="r" b="b"/>
              <a:pathLst>
                <a:path w="3843" h="2045" extrusionOk="0">
                  <a:moveTo>
                    <a:pt x="1908" y="0"/>
                  </a:moveTo>
                  <a:lnTo>
                    <a:pt x="1608" y="28"/>
                  </a:lnTo>
                  <a:lnTo>
                    <a:pt x="1308" y="55"/>
                  </a:lnTo>
                  <a:lnTo>
                    <a:pt x="1009" y="164"/>
                  </a:lnTo>
                  <a:lnTo>
                    <a:pt x="736" y="273"/>
                  </a:lnTo>
                  <a:lnTo>
                    <a:pt x="491" y="464"/>
                  </a:lnTo>
                  <a:lnTo>
                    <a:pt x="246" y="655"/>
                  </a:lnTo>
                  <a:lnTo>
                    <a:pt x="55" y="927"/>
                  </a:lnTo>
                  <a:lnTo>
                    <a:pt x="0" y="1009"/>
                  </a:lnTo>
                  <a:lnTo>
                    <a:pt x="28" y="1091"/>
                  </a:lnTo>
                  <a:lnTo>
                    <a:pt x="55" y="1145"/>
                  </a:lnTo>
                  <a:lnTo>
                    <a:pt x="109" y="1227"/>
                  </a:lnTo>
                  <a:lnTo>
                    <a:pt x="164" y="1254"/>
                  </a:lnTo>
                  <a:lnTo>
                    <a:pt x="327" y="1254"/>
                  </a:lnTo>
                  <a:lnTo>
                    <a:pt x="409" y="1200"/>
                  </a:lnTo>
                  <a:lnTo>
                    <a:pt x="600" y="1036"/>
                  </a:lnTo>
                  <a:lnTo>
                    <a:pt x="791" y="873"/>
                  </a:lnTo>
                  <a:lnTo>
                    <a:pt x="1009" y="764"/>
                  </a:lnTo>
                  <a:lnTo>
                    <a:pt x="1199" y="682"/>
                  </a:lnTo>
                  <a:lnTo>
                    <a:pt x="1417" y="627"/>
                  </a:lnTo>
                  <a:lnTo>
                    <a:pt x="1608" y="600"/>
                  </a:lnTo>
                  <a:lnTo>
                    <a:pt x="1826" y="600"/>
                  </a:lnTo>
                  <a:lnTo>
                    <a:pt x="2017" y="627"/>
                  </a:lnTo>
                  <a:lnTo>
                    <a:pt x="2208" y="709"/>
                  </a:lnTo>
                  <a:lnTo>
                    <a:pt x="2399" y="791"/>
                  </a:lnTo>
                  <a:lnTo>
                    <a:pt x="2562" y="900"/>
                  </a:lnTo>
                  <a:lnTo>
                    <a:pt x="2726" y="1036"/>
                  </a:lnTo>
                  <a:lnTo>
                    <a:pt x="2889" y="1200"/>
                  </a:lnTo>
                  <a:lnTo>
                    <a:pt x="3025" y="1390"/>
                  </a:lnTo>
                  <a:lnTo>
                    <a:pt x="3134" y="1581"/>
                  </a:lnTo>
                  <a:lnTo>
                    <a:pt x="3216" y="1826"/>
                  </a:lnTo>
                  <a:lnTo>
                    <a:pt x="3298" y="1935"/>
                  </a:lnTo>
                  <a:lnTo>
                    <a:pt x="3380" y="2017"/>
                  </a:lnTo>
                  <a:lnTo>
                    <a:pt x="3489" y="2044"/>
                  </a:lnTo>
                  <a:lnTo>
                    <a:pt x="3598" y="2044"/>
                  </a:lnTo>
                  <a:lnTo>
                    <a:pt x="3707" y="1990"/>
                  </a:lnTo>
                  <a:lnTo>
                    <a:pt x="3788" y="1908"/>
                  </a:lnTo>
                  <a:lnTo>
                    <a:pt x="3843" y="1799"/>
                  </a:lnTo>
                  <a:lnTo>
                    <a:pt x="3843" y="1663"/>
                  </a:lnTo>
                  <a:lnTo>
                    <a:pt x="3761" y="1336"/>
                  </a:lnTo>
                  <a:lnTo>
                    <a:pt x="3625" y="1036"/>
                  </a:lnTo>
                  <a:lnTo>
                    <a:pt x="3461" y="764"/>
                  </a:lnTo>
                  <a:lnTo>
                    <a:pt x="3271" y="546"/>
                  </a:lnTo>
                  <a:lnTo>
                    <a:pt x="3025" y="382"/>
                  </a:lnTo>
                  <a:lnTo>
                    <a:pt x="2780" y="218"/>
                  </a:lnTo>
                  <a:lnTo>
                    <a:pt x="2508" y="109"/>
                  </a:lnTo>
                  <a:lnTo>
                    <a:pt x="2208" y="55"/>
                  </a:lnTo>
                  <a:lnTo>
                    <a:pt x="190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69"/>
            <p:cNvSpPr/>
            <p:nvPr/>
          </p:nvSpPr>
          <p:spPr>
            <a:xfrm>
              <a:off x="-551322" y="6354410"/>
              <a:ext cx="44325" cy="53175"/>
            </a:xfrm>
            <a:custGeom>
              <a:avLst/>
              <a:gdLst/>
              <a:ahLst/>
              <a:cxnLst/>
              <a:rect l="l" t="t" r="r" b="b"/>
              <a:pathLst>
                <a:path w="1773" h="2127" extrusionOk="0">
                  <a:moveTo>
                    <a:pt x="246" y="0"/>
                  </a:moveTo>
                  <a:lnTo>
                    <a:pt x="82" y="518"/>
                  </a:lnTo>
                  <a:lnTo>
                    <a:pt x="28" y="791"/>
                  </a:lnTo>
                  <a:lnTo>
                    <a:pt x="1" y="1036"/>
                  </a:lnTo>
                  <a:lnTo>
                    <a:pt x="1" y="1308"/>
                  </a:lnTo>
                  <a:lnTo>
                    <a:pt x="28" y="1554"/>
                  </a:lnTo>
                  <a:lnTo>
                    <a:pt x="55" y="1826"/>
                  </a:lnTo>
                  <a:lnTo>
                    <a:pt x="137" y="2126"/>
                  </a:lnTo>
                  <a:lnTo>
                    <a:pt x="355" y="2099"/>
                  </a:lnTo>
                  <a:lnTo>
                    <a:pt x="573" y="2072"/>
                  </a:lnTo>
                  <a:lnTo>
                    <a:pt x="791" y="2017"/>
                  </a:lnTo>
                  <a:lnTo>
                    <a:pt x="1009" y="1935"/>
                  </a:lnTo>
                  <a:lnTo>
                    <a:pt x="1227" y="1826"/>
                  </a:lnTo>
                  <a:lnTo>
                    <a:pt x="1418" y="1717"/>
                  </a:lnTo>
                  <a:lnTo>
                    <a:pt x="1609" y="1581"/>
                  </a:lnTo>
                  <a:lnTo>
                    <a:pt x="1772" y="1417"/>
                  </a:lnTo>
                  <a:lnTo>
                    <a:pt x="1363" y="1090"/>
                  </a:lnTo>
                  <a:lnTo>
                    <a:pt x="954" y="763"/>
                  </a:lnTo>
                  <a:lnTo>
                    <a:pt x="573" y="382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rgbClr val="8A49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69"/>
            <p:cNvSpPr/>
            <p:nvPr/>
          </p:nvSpPr>
          <p:spPr>
            <a:xfrm>
              <a:off x="-587422" y="6317610"/>
              <a:ext cx="36125" cy="86550"/>
            </a:xfrm>
            <a:custGeom>
              <a:avLst/>
              <a:gdLst/>
              <a:ahLst/>
              <a:cxnLst/>
              <a:rect l="l" t="t" r="r" b="b"/>
              <a:pathLst>
                <a:path w="1445" h="3462" extrusionOk="0">
                  <a:moveTo>
                    <a:pt x="900" y="1"/>
                  </a:moveTo>
                  <a:lnTo>
                    <a:pt x="845" y="82"/>
                  </a:lnTo>
                  <a:lnTo>
                    <a:pt x="682" y="219"/>
                  </a:lnTo>
                  <a:lnTo>
                    <a:pt x="545" y="382"/>
                  </a:lnTo>
                  <a:lnTo>
                    <a:pt x="409" y="546"/>
                  </a:lnTo>
                  <a:lnTo>
                    <a:pt x="300" y="736"/>
                  </a:lnTo>
                  <a:lnTo>
                    <a:pt x="191" y="927"/>
                  </a:lnTo>
                  <a:lnTo>
                    <a:pt x="109" y="1145"/>
                  </a:lnTo>
                  <a:lnTo>
                    <a:pt x="55" y="1336"/>
                  </a:lnTo>
                  <a:lnTo>
                    <a:pt x="0" y="1554"/>
                  </a:lnTo>
                  <a:lnTo>
                    <a:pt x="0" y="1772"/>
                  </a:lnTo>
                  <a:lnTo>
                    <a:pt x="0" y="1963"/>
                  </a:lnTo>
                  <a:lnTo>
                    <a:pt x="27" y="2181"/>
                  </a:lnTo>
                  <a:lnTo>
                    <a:pt x="55" y="2399"/>
                  </a:lnTo>
                  <a:lnTo>
                    <a:pt x="136" y="2590"/>
                  </a:lnTo>
                  <a:lnTo>
                    <a:pt x="245" y="2780"/>
                  </a:lnTo>
                  <a:lnTo>
                    <a:pt x="382" y="2971"/>
                  </a:lnTo>
                  <a:lnTo>
                    <a:pt x="518" y="3135"/>
                  </a:lnTo>
                  <a:lnTo>
                    <a:pt x="763" y="3326"/>
                  </a:lnTo>
                  <a:lnTo>
                    <a:pt x="1009" y="3462"/>
                  </a:lnTo>
                  <a:lnTo>
                    <a:pt x="900" y="3189"/>
                  </a:lnTo>
                  <a:lnTo>
                    <a:pt x="845" y="2889"/>
                  </a:lnTo>
                  <a:lnTo>
                    <a:pt x="818" y="2617"/>
                  </a:lnTo>
                  <a:lnTo>
                    <a:pt x="818" y="2317"/>
                  </a:lnTo>
                  <a:lnTo>
                    <a:pt x="845" y="2045"/>
                  </a:lnTo>
                  <a:lnTo>
                    <a:pt x="900" y="1745"/>
                  </a:lnTo>
                  <a:lnTo>
                    <a:pt x="1009" y="1500"/>
                  </a:lnTo>
                  <a:lnTo>
                    <a:pt x="1145" y="1227"/>
                  </a:lnTo>
                  <a:lnTo>
                    <a:pt x="1199" y="1173"/>
                  </a:lnTo>
                  <a:lnTo>
                    <a:pt x="1281" y="1118"/>
                  </a:lnTo>
                  <a:lnTo>
                    <a:pt x="1363" y="1091"/>
                  </a:lnTo>
                  <a:lnTo>
                    <a:pt x="1445" y="1091"/>
                  </a:lnTo>
                  <a:lnTo>
                    <a:pt x="1281" y="845"/>
                  </a:lnTo>
                  <a:lnTo>
                    <a:pt x="1145" y="573"/>
                  </a:lnTo>
                  <a:lnTo>
                    <a:pt x="1009" y="300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69"/>
            <p:cNvSpPr/>
            <p:nvPr/>
          </p:nvSpPr>
          <p:spPr>
            <a:xfrm>
              <a:off x="818153" y="5093260"/>
              <a:ext cx="493300" cy="789700"/>
            </a:xfrm>
            <a:custGeom>
              <a:avLst/>
              <a:gdLst/>
              <a:ahLst/>
              <a:cxnLst/>
              <a:rect l="l" t="t" r="r" b="b"/>
              <a:pathLst>
                <a:path w="19732" h="31588" fill="none" extrusionOk="0">
                  <a:moveTo>
                    <a:pt x="273" y="1"/>
                  </a:moveTo>
                  <a:lnTo>
                    <a:pt x="273" y="1"/>
                  </a:lnTo>
                  <a:lnTo>
                    <a:pt x="191" y="28"/>
                  </a:lnTo>
                  <a:lnTo>
                    <a:pt x="137" y="55"/>
                  </a:lnTo>
                  <a:lnTo>
                    <a:pt x="82" y="110"/>
                  </a:lnTo>
                  <a:lnTo>
                    <a:pt x="28" y="164"/>
                  </a:lnTo>
                  <a:lnTo>
                    <a:pt x="0" y="219"/>
                  </a:lnTo>
                  <a:lnTo>
                    <a:pt x="0" y="300"/>
                  </a:lnTo>
                  <a:lnTo>
                    <a:pt x="28" y="382"/>
                  </a:lnTo>
                  <a:lnTo>
                    <a:pt x="82" y="437"/>
                  </a:lnTo>
                  <a:lnTo>
                    <a:pt x="82" y="437"/>
                  </a:lnTo>
                  <a:lnTo>
                    <a:pt x="818" y="1091"/>
                  </a:lnTo>
                  <a:lnTo>
                    <a:pt x="1608" y="1690"/>
                  </a:lnTo>
                  <a:lnTo>
                    <a:pt x="3162" y="2862"/>
                  </a:lnTo>
                  <a:lnTo>
                    <a:pt x="3952" y="3462"/>
                  </a:lnTo>
                  <a:lnTo>
                    <a:pt x="4715" y="4061"/>
                  </a:lnTo>
                  <a:lnTo>
                    <a:pt x="5478" y="4715"/>
                  </a:lnTo>
                  <a:lnTo>
                    <a:pt x="6187" y="5369"/>
                  </a:lnTo>
                  <a:lnTo>
                    <a:pt x="6187" y="5369"/>
                  </a:lnTo>
                  <a:lnTo>
                    <a:pt x="6896" y="6105"/>
                  </a:lnTo>
                  <a:lnTo>
                    <a:pt x="7604" y="6896"/>
                  </a:lnTo>
                  <a:lnTo>
                    <a:pt x="8258" y="7713"/>
                  </a:lnTo>
                  <a:lnTo>
                    <a:pt x="8912" y="8558"/>
                  </a:lnTo>
                  <a:lnTo>
                    <a:pt x="9512" y="9430"/>
                  </a:lnTo>
                  <a:lnTo>
                    <a:pt x="10111" y="10302"/>
                  </a:lnTo>
                  <a:lnTo>
                    <a:pt x="10656" y="11202"/>
                  </a:lnTo>
                  <a:lnTo>
                    <a:pt x="11174" y="12074"/>
                  </a:lnTo>
                  <a:lnTo>
                    <a:pt x="11174" y="12074"/>
                  </a:lnTo>
                  <a:lnTo>
                    <a:pt x="11747" y="13137"/>
                  </a:lnTo>
                  <a:lnTo>
                    <a:pt x="12292" y="14200"/>
                  </a:lnTo>
                  <a:lnTo>
                    <a:pt x="12782" y="15262"/>
                  </a:lnTo>
                  <a:lnTo>
                    <a:pt x="13218" y="16325"/>
                  </a:lnTo>
                  <a:lnTo>
                    <a:pt x="13627" y="17415"/>
                  </a:lnTo>
                  <a:lnTo>
                    <a:pt x="13981" y="18506"/>
                  </a:lnTo>
                  <a:lnTo>
                    <a:pt x="14308" y="19596"/>
                  </a:lnTo>
                  <a:lnTo>
                    <a:pt x="14608" y="20686"/>
                  </a:lnTo>
                  <a:lnTo>
                    <a:pt x="14881" y="21803"/>
                  </a:lnTo>
                  <a:lnTo>
                    <a:pt x="15126" y="22921"/>
                  </a:lnTo>
                  <a:lnTo>
                    <a:pt x="15317" y="24038"/>
                  </a:lnTo>
                  <a:lnTo>
                    <a:pt x="15508" y="25183"/>
                  </a:lnTo>
                  <a:lnTo>
                    <a:pt x="15698" y="26327"/>
                  </a:lnTo>
                  <a:lnTo>
                    <a:pt x="15835" y="27472"/>
                  </a:lnTo>
                  <a:lnTo>
                    <a:pt x="15971" y="28644"/>
                  </a:lnTo>
                  <a:lnTo>
                    <a:pt x="16080" y="29843"/>
                  </a:lnTo>
                  <a:lnTo>
                    <a:pt x="16080" y="29843"/>
                  </a:lnTo>
                  <a:lnTo>
                    <a:pt x="16107" y="30034"/>
                  </a:lnTo>
                  <a:lnTo>
                    <a:pt x="16162" y="30252"/>
                  </a:lnTo>
                  <a:lnTo>
                    <a:pt x="16216" y="30415"/>
                  </a:lnTo>
                  <a:lnTo>
                    <a:pt x="16298" y="30606"/>
                  </a:lnTo>
                  <a:lnTo>
                    <a:pt x="16407" y="30769"/>
                  </a:lnTo>
                  <a:lnTo>
                    <a:pt x="16516" y="30906"/>
                  </a:lnTo>
                  <a:lnTo>
                    <a:pt x="16625" y="31042"/>
                  </a:lnTo>
                  <a:lnTo>
                    <a:pt x="16761" y="31151"/>
                  </a:lnTo>
                  <a:lnTo>
                    <a:pt x="17061" y="31342"/>
                  </a:lnTo>
                  <a:lnTo>
                    <a:pt x="17361" y="31478"/>
                  </a:lnTo>
                  <a:lnTo>
                    <a:pt x="17715" y="31560"/>
                  </a:lnTo>
                  <a:lnTo>
                    <a:pt x="18042" y="31587"/>
                  </a:lnTo>
                  <a:lnTo>
                    <a:pt x="18042" y="31587"/>
                  </a:lnTo>
                  <a:lnTo>
                    <a:pt x="18369" y="31560"/>
                  </a:lnTo>
                  <a:lnTo>
                    <a:pt x="18696" y="31478"/>
                  </a:lnTo>
                  <a:lnTo>
                    <a:pt x="18969" y="31342"/>
                  </a:lnTo>
                  <a:lnTo>
                    <a:pt x="19105" y="31260"/>
                  </a:lnTo>
                  <a:lnTo>
                    <a:pt x="19241" y="31151"/>
                  </a:lnTo>
                  <a:lnTo>
                    <a:pt x="19350" y="31042"/>
                  </a:lnTo>
                  <a:lnTo>
                    <a:pt x="19459" y="30906"/>
                  </a:lnTo>
                  <a:lnTo>
                    <a:pt x="19541" y="30769"/>
                  </a:lnTo>
                  <a:lnTo>
                    <a:pt x="19623" y="30606"/>
                  </a:lnTo>
                  <a:lnTo>
                    <a:pt x="19677" y="30442"/>
                  </a:lnTo>
                  <a:lnTo>
                    <a:pt x="19704" y="30252"/>
                  </a:lnTo>
                  <a:lnTo>
                    <a:pt x="19732" y="30061"/>
                  </a:lnTo>
                  <a:lnTo>
                    <a:pt x="19732" y="29843"/>
                  </a:lnTo>
                  <a:lnTo>
                    <a:pt x="19732" y="29843"/>
                  </a:lnTo>
                  <a:lnTo>
                    <a:pt x="19677" y="28589"/>
                  </a:lnTo>
                  <a:lnTo>
                    <a:pt x="19568" y="27336"/>
                  </a:lnTo>
                  <a:lnTo>
                    <a:pt x="19432" y="26082"/>
                  </a:lnTo>
                  <a:lnTo>
                    <a:pt x="19241" y="24828"/>
                  </a:lnTo>
                  <a:lnTo>
                    <a:pt x="18996" y="23575"/>
                  </a:lnTo>
                  <a:lnTo>
                    <a:pt x="18723" y="22294"/>
                  </a:lnTo>
                  <a:lnTo>
                    <a:pt x="18396" y="21040"/>
                  </a:lnTo>
                  <a:lnTo>
                    <a:pt x="18042" y="19814"/>
                  </a:lnTo>
                  <a:lnTo>
                    <a:pt x="17633" y="18587"/>
                  </a:lnTo>
                  <a:lnTo>
                    <a:pt x="17170" y="17361"/>
                  </a:lnTo>
                  <a:lnTo>
                    <a:pt x="16679" y="16162"/>
                  </a:lnTo>
                  <a:lnTo>
                    <a:pt x="16162" y="14990"/>
                  </a:lnTo>
                  <a:lnTo>
                    <a:pt x="15589" y="13845"/>
                  </a:lnTo>
                  <a:lnTo>
                    <a:pt x="14990" y="12755"/>
                  </a:lnTo>
                  <a:lnTo>
                    <a:pt x="14363" y="11665"/>
                  </a:lnTo>
                  <a:lnTo>
                    <a:pt x="13682" y="10629"/>
                  </a:lnTo>
                  <a:lnTo>
                    <a:pt x="13682" y="10629"/>
                  </a:lnTo>
                  <a:lnTo>
                    <a:pt x="13082" y="9784"/>
                  </a:lnTo>
                  <a:lnTo>
                    <a:pt x="12455" y="8940"/>
                  </a:lnTo>
                  <a:lnTo>
                    <a:pt x="11801" y="8095"/>
                  </a:lnTo>
                  <a:lnTo>
                    <a:pt x="11092" y="7250"/>
                  </a:lnTo>
                  <a:lnTo>
                    <a:pt x="10357" y="6432"/>
                  </a:lnTo>
                  <a:lnTo>
                    <a:pt x="9566" y="5615"/>
                  </a:lnTo>
                  <a:lnTo>
                    <a:pt x="8776" y="4824"/>
                  </a:lnTo>
                  <a:lnTo>
                    <a:pt x="7931" y="4061"/>
                  </a:lnTo>
                  <a:lnTo>
                    <a:pt x="7059" y="3353"/>
                  </a:lnTo>
                  <a:lnTo>
                    <a:pt x="6160" y="2671"/>
                  </a:lnTo>
                  <a:lnTo>
                    <a:pt x="5233" y="2045"/>
                  </a:lnTo>
                  <a:lnTo>
                    <a:pt x="4770" y="1772"/>
                  </a:lnTo>
                  <a:lnTo>
                    <a:pt x="4306" y="1500"/>
                  </a:lnTo>
                  <a:lnTo>
                    <a:pt x="3816" y="1227"/>
                  </a:lnTo>
                  <a:lnTo>
                    <a:pt x="3325" y="1009"/>
                  </a:lnTo>
                  <a:lnTo>
                    <a:pt x="2835" y="791"/>
                  </a:lnTo>
                  <a:lnTo>
                    <a:pt x="2344" y="600"/>
                  </a:lnTo>
                  <a:lnTo>
                    <a:pt x="1854" y="409"/>
                  </a:lnTo>
                  <a:lnTo>
                    <a:pt x="1363" y="246"/>
                  </a:lnTo>
                  <a:lnTo>
                    <a:pt x="845" y="110"/>
                  </a:lnTo>
                  <a:lnTo>
                    <a:pt x="327" y="1"/>
                  </a:lnTo>
                  <a:lnTo>
                    <a:pt x="327" y="1"/>
                  </a:lnTo>
                  <a:lnTo>
                    <a:pt x="2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69"/>
            <p:cNvSpPr/>
            <p:nvPr/>
          </p:nvSpPr>
          <p:spPr>
            <a:xfrm>
              <a:off x="1046403" y="6859260"/>
              <a:ext cx="179200" cy="214650"/>
            </a:xfrm>
            <a:custGeom>
              <a:avLst/>
              <a:gdLst/>
              <a:ahLst/>
              <a:cxnLst/>
              <a:rect l="l" t="t" r="r" b="b"/>
              <a:pathLst>
                <a:path w="7168" h="8586" extrusionOk="0">
                  <a:moveTo>
                    <a:pt x="6568" y="1"/>
                  </a:moveTo>
                  <a:lnTo>
                    <a:pt x="6487" y="28"/>
                  </a:lnTo>
                  <a:lnTo>
                    <a:pt x="6405" y="83"/>
                  </a:lnTo>
                  <a:lnTo>
                    <a:pt x="6350" y="137"/>
                  </a:lnTo>
                  <a:lnTo>
                    <a:pt x="5996" y="546"/>
                  </a:lnTo>
                  <a:lnTo>
                    <a:pt x="5696" y="982"/>
                  </a:lnTo>
                  <a:lnTo>
                    <a:pt x="5097" y="1854"/>
                  </a:lnTo>
                  <a:lnTo>
                    <a:pt x="4470" y="2726"/>
                  </a:lnTo>
                  <a:lnTo>
                    <a:pt x="4143" y="3135"/>
                  </a:lnTo>
                  <a:lnTo>
                    <a:pt x="3816" y="3544"/>
                  </a:lnTo>
                  <a:lnTo>
                    <a:pt x="3407" y="3925"/>
                  </a:lnTo>
                  <a:lnTo>
                    <a:pt x="2998" y="4307"/>
                  </a:lnTo>
                  <a:lnTo>
                    <a:pt x="2181" y="5016"/>
                  </a:lnTo>
                  <a:lnTo>
                    <a:pt x="436" y="6405"/>
                  </a:lnTo>
                  <a:lnTo>
                    <a:pt x="273" y="6569"/>
                  </a:lnTo>
                  <a:lnTo>
                    <a:pt x="137" y="6732"/>
                  </a:lnTo>
                  <a:lnTo>
                    <a:pt x="55" y="6923"/>
                  </a:lnTo>
                  <a:lnTo>
                    <a:pt x="0" y="7087"/>
                  </a:lnTo>
                  <a:lnTo>
                    <a:pt x="0" y="7278"/>
                  </a:lnTo>
                  <a:lnTo>
                    <a:pt x="28" y="7468"/>
                  </a:lnTo>
                  <a:lnTo>
                    <a:pt x="82" y="7632"/>
                  </a:lnTo>
                  <a:lnTo>
                    <a:pt x="164" y="7795"/>
                  </a:lnTo>
                  <a:lnTo>
                    <a:pt x="273" y="7959"/>
                  </a:lnTo>
                  <a:lnTo>
                    <a:pt x="409" y="8122"/>
                  </a:lnTo>
                  <a:lnTo>
                    <a:pt x="545" y="8231"/>
                  </a:lnTo>
                  <a:lnTo>
                    <a:pt x="709" y="8368"/>
                  </a:lnTo>
                  <a:lnTo>
                    <a:pt x="900" y="8449"/>
                  </a:lnTo>
                  <a:lnTo>
                    <a:pt x="1090" y="8531"/>
                  </a:lnTo>
                  <a:lnTo>
                    <a:pt x="1281" y="8558"/>
                  </a:lnTo>
                  <a:lnTo>
                    <a:pt x="1499" y="8586"/>
                  </a:lnTo>
                  <a:lnTo>
                    <a:pt x="1772" y="8558"/>
                  </a:lnTo>
                  <a:lnTo>
                    <a:pt x="1908" y="8504"/>
                  </a:lnTo>
                  <a:lnTo>
                    <a:pt x="2044" y="8449"/>
                  </a:lnTo>
                  <a:lnTo>
                    <a:pt x="2535" y="8204"/>
                  </a:lnTo>
                  <a:lnTo>
                    <a:pt x="3053" y="7877"/>
                  </a:lnTo>
                  <a:lnTo>
                    <a:pt x="3543" y="7523"/>
                  </a:lnTo>
                  <a:lnTo>
                    <a:pt x="4006" y="7114"/>
                  </a:lnTo>
                  <a:lnTo>
                    <a:pt x="4470" y="6678"/>
                  </a:lnTo>
                  <a:lnTo>
                    <a:pt x="4933" y="6187"/>
                  </a:lnTo>
                  <a:lnTo>
                    <a:pt x="5342" y="5670"/>
                  </a:lnTo>
                  <a:lnTo>
                    <a:pt x="5723" y="5152"/>
                  </a:lnTo>
                  <a:lnTo>
                    <a:pt x="6078" y="4579"/>
                  </a:lnTo>
                  <a:lnTo>
                    <a:pt x="6378" y="4007"/>
                  </a:lnTo>
                  <a:lnTo>
                    <a:pt x="6650" y="3435"/>
                  </a:lnTo>
                  <a:lnTo>
                    <a:pt x="6841" y="2835"/>
                  </a:lnTo>
                  <a:lnTo>
                    <a:pt x="7004" y="2236"/>
                  </a:lnTo>
                  <a:lnTo>
                    <a:pt x="7113" y="1636"/>
                  </a:lnTo>
                  <a:lnTo>
                    <a:pt x="7168" y="1064"/>
                  </a:lnTo>
                  <a:lnTo>
                    <a:pt x="7168" y="764"/>
                  </a:lnTo>
                  <a:lnTo>
                    <a:pt x="7141" y="464"/>
                  </a:lnTo>
                  <a:lnTo>
                    <a:pt x="7113" y="382"/>
                  </a:lnTo>
                  <a:lnTo>
                    <a:pt x="7086" y="301"/>
                  </a:lnTo>
                  <a:lnTo>
                    <a:pt x="6977" y="137"/>
                  </a:lnTo>
                  <a:lnTo>
                    <a:pt x="6814" y="28"/>
                  </a:lnTo>
                  <a:lnTo>
                    <a:pt x="6732" y="1"/>
                  </a:lnTo>
                  <a:close/>
                </a:path>
              </a:pathLst>
            </a:custGeom>
            <a:solidFill>
              <a:srgbClr val="FDDE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69"/>
            <p:cNvSpPr/>
            <p:nvPr/>
          </p:nvSpPr>
          <p:spPr>
            <a:xfrm>
              <a:off x="1046403" y="6859260"/>
              <a:ext cx="179200" cy="214650"/>
            </a:xfrm>
            <a:custGeom>
              <a:avLst/>
              <a:gdLst/>
              <a:ahLst/>
              <a:cxnLst/>
              <a:rect l="l" t="t" r="r" b="b"/>
              <a:pathLst>
                <a:path w="7168" h="8586" fill="none" extrusionOk="0">
                  <a:moveTo>
                    <a:pt x="6650" y="1"/>
                  </a:moveTo>
                  <a:lnTo>
                    <a:pt x="6650" y="1"/>
                  </a:lnTo>
                  <a:lnTo>
                    <a:pt x="6568" y="1"/>
                  </a:lnTo>
                  <a:lnTo>
                    <a:pt x="6487" y="28"/>
                  </a:lnTo>
                  <a:lnTo>
                    <a:pt x="6405" y="83"/>
                  </a:lnTo>
                  <a:lnTo>
                    <a:pt x="6350" y="137"/>
                  </a:lnTo>
                  <a:lnTo>
                    <a:pt x="6350" y="137"/>
                  </a:lnTo>
                  <a:lnTo>
                    <a:pt x="5996" y="546"/>
                  </a:lnTo>
                  <a:lnTo>
                    <a:pt x="5696" y="982"/>
                  </a:lnTo>
                  <a:lnTo>
                    <a:pt x="5097" y="1854"/>
                  </a:lnTo>
                  <a:lnTo>
                    <a:pt x="4470" y="2726"/>
                  </a:lnTo>
                  <a:lnTo>
                    <a:pt x="4143" y="3135"/>
                  </a:lnTo>
                  <a:lnTo>
                    <a:pt x="3816" y="3544"/>
                  </a:lnTo>
                  <a:lnTo>
                    <a:pt x="3816" y="3544"/>
                  </a:lnTo>
                  <a:lnTo>
                    <a:pt x="3407" y="3925"/>
                  </a:lnTo>
                  <a:lnTo>
                    <a:pt x="2998" y="4307"/>
                  </a:lnTo>
                  <a:lnTo>
                    <a:pt x="2181" y="5016"/>
                  </a:lnTo>
                  <a:lnTo>
                    <a:pt x="436" y="6405"/>
                  </a:lnTo>
                  <a:lnTo>
                    <a:pt x="436" y="6405"/>
                  </a:lnTo>
                  <a:lnTo>
                    <a:pt x="273" y="6569"/>
                  </a:lnTo>
                  <a:lnTo>
                    <a:pt x="137" y="6732"/>
                  </a:lnTo>
                  <a:lnTo>
                    <a:pt x="55" y="6923"/>
                  </a:lnTo>
                  <a:lnTo>
                    <a:pt x="0" y="7087"/>
                  </a:lnTo>
                  <a:lnTo>
                    <a:pt x="0" y="7278"/>
                  </a:lnTo>
                  <a:lnTo>
                    <a:pt x="28" y="7468"/>
                  </a:lnTo>
                  <a:lnTo>
                    <a:pt x="82" y="7632"/>
                  </a:lnTo>
                  <a:lnTo>
                    <a:pt x="164" y="7795"/>
                  </a:lnTo>
                  <a:lnTo>
                    <a:pt x="273" y="7959"/>
                  </a:lnTo>
                  <a:lnTo>
                    <a:pt x="409" y="8122"/>
                  </a:lnTo>
                  <a:lnTo>
                    <a:pt x="545" y="8231"/>
                  </a:lnTo>
                  <a:lnTo>
                    <a:pt x="709" y="8368"/>
                  </a:lnTo>
                  <a:lnTo>
                    <a:pt x="900" y="8449"/>
                  </a:lnTo>
                  <a:lnTo>
                    <a:pt x="1090" y="8531"/>
                  </a:lnTo>
                  <a:lnTo>
                    <a:pt x="1281" y="8558"/>
                  </a:lnTo>
                  <a:lnTo>
                    <a:pt x="1499" y="8586"/>
                  </a:lnTo>
                  <a:lnTo>
                    <a:pt x="1499" y="8586"/>
                  </a:lnTo>
                  <a:lnTo>
                    <a:pt x="1772" y="8558"/>
                  </a:lnTo>
                  <a:lnTo>
                    <a:pt x="1908" y="8504"/>
                  </a:lnTo>
                  <a:lnTo>
                    <a:pt x="2044" y="8449"/>
                  </a:lnTo>
                  <a:lnTo>
                    <a:pt x="2044" y="8449"/>
                  </a:lnTo>
                  <a:lnTo>
                    <a:pt x="2535" y="8204"/>
                  </a:lnTo>
                  <a:lnTo>
                    <a:pt x="3053" y="7877"/>
                  </a:lnTo>
                  <a:lnTo>
                    <a:pt x="3543" y="7523"/>
                  </a:lnTo>
                  <a:lnTo>
                    <a:pt x="4006" y="7114"/>
                  </a:lnTo>
                  <a:lnTo>
                    <a:pt x="4470" y="6678"/>
                  </a:lnTo>
                  <a:lnTo>
                    <a:pt x="4933" y="6187"/>
                  </a:lnTo>
                  <a:lnTo>
                    <a:pt x="5342" y="5670"/>
                  </a:lnTo>
                  <a:lnTo>
                    <a:pt x="5723" y="5152"/>
                  </a:lnTo>
                  <a:lnTo>
                    <a:pt x="6078" y="4579"/>
                  </a:lnTo>
                  <a:lnTo>
                    <a:pt x="6378" y="4007"/>
                  </a:lnTo>
                  <a:lnTo>
                    <a:pt x="6650" y="3435"/>
                  </a:lnTo>
                  <a:lnTo>
                    <a:pt x="6841" y="2835"/>
                  </a:lnTo>
                  <a:lnTo>
                    <a:pt x="7004" y="2236"/>
                  </a:lnTo>
                  <a:lnTo>
                    <a:pt x="7113" y="1636"/>
                  </a:lnTo>
                  <a:lnTo>
                    <a:pt x="7168" y="1064"/>
                  </a:lnTo>
                  <a:lnTo>
                    <a:pt x="7168" y="764"/>
                  </a:lnTo>
                  <a:lnTo>
                    <a:pt x="7141" y="464"/>
                  </a:lnTo>
                  <a:lnTo>
                    <a:pt x="7141" y="464"/>
                  </a:lnTo>
                  <a:lnTo>
                    <a:pt x="7113" y="382"/>
                  </a:lnTo>
                  <a:lnTo>
                    <a:pt x="7086" y="301"/>
                  </a:lnTo>
                  <a:lnTo>
                    <a:pt x="6977" y="137"/>
                  </a:lnTo>
                  <a:lnTo>
                    <a:pt x="6814" y="28"/>
                  </a:lnTo>
                  <a:lnTo>
                    <a:pt x="6732" y="1"/>
                  </a:lnTo>
                  <a:lnTo>
                    <a:pt x="66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69"/>
            <p:cNvSpPr/>
            <p:nvPr/>
          </p:nvSpPr>
          <p:spPr>
            <a:xfrm>
              <a:off x="1403403" y="5771860"/>
              <a:ext cx="16375" cy="725"/>
            </a:xfrm>
            <a:custGeom>
              <a:avLst/>
              <a:gdLst/>
              <a:ahLst/>
              <a:cxnLst/>
              <a:rect l="l" t="t" r="r" b="b"/>
              <a:pathLst>
                <a:path w="655" h="29" extrusionOk="0">
                  <a:moveTo>
                    <a:pt x="628" y="1"/>
                  </a:moveTo>
                  <a:lnTo>
                    <a:pt x="628" y="1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628" y="1"/>
                  </a:lnTo>
                  <a:close/>
                  <a:moveTo>
                    <a:pt x="655" y="1"/>
                  </a:moveTo>
                  <a:lnTo>
                    <a:pt x="655" y="1"/>
                  </a:lnTo>
                  <a:lnTo>
                    <a:pt x="655" y="1"/>
                  </a:lnTo>
                  <a:lnTo>
                    <a:pt x="655" y="1"/>
                  </a:lnTo>
                  <a:lnTo>
                    <a:pt x="655" y="1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69"/>
            <p:cNvSpPr/>
            <p:nvPr/>
          </p:nvSpPr>
          <p:spPr>
            <a:xfrm>
              <a:off x="1403403" y="5771860"/>
              <a:ext cx="15700" cy="725"/>
            </a:xfrm>
            <a:custGeom>
              <a:avLst/>
              <a:gdLst/>
              <a:ahLst/>
              <a:cxnLst/>
              <a:rect l="l" t="t" r="r" b="b"/>
              <a:pathLst>
                <a:path w="628" h="29" fill="none" extrusionOk="0">
                  <a:moveTo>
                    <a:pt x="628" y="1"/>
                  </a:moveTo>
                  <a:lnTo>
                    <a:pt x="628" y="1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62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69"/>
            <p:cNvSpPr/>
            <p:nvPr/>
          </p:nvSpPr>
          <p:spPr>
            <a:xfrm>
              <a:off x="1419753" y="577186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69"/>
            <p:cNvSpPr/>
            <p:nvPr/>
          </p:nvSpPr>
          <p:spPr>
            <a:xfrm>
              <a:off x="1403403" y="5766410"/>
              <a:ext cx="45675" cy="8900"/>
            </a:xfrm>
            <a:custGeom>
              <a:avLst/>
              <a:gdLst/>
              <a:ahLst/>
              <a:cxnLst/>
              <a:rect l="l" t="t" r="r" b="b"/>
              <a:pathLst>
                <a:path w="1827" h="356" extrusionOk="0">
                  <a:moveTo>
                    <a:pt x="491" y="1"/>
                  </a:moveTo>
                  <a:lnTo>
                    <a:pt x="301" y="28"/>
                  </a:lnTo>
                  <a:lnTo>
                    <a:pt x="192" y="55"/>
                  </a:lnTo>
                  <a:lnTo>
                    <a:pt x="110" y="110"/>
                  </a:lnTo>
                  <a:lnTo>
                    <a:pt x="55" y="164"/>
                  </a:lnTo>
                  <a:lnTo>
                    <a:pt x="1" y="246"/>
                  </a:lnTo>
                  <a:lnTo>
                    <a:pt x="628" y="219"/>
                  </a:lnTo>
                  <a:lnTo>
                    <a:pt x="955" y="219"/>
                  </a:lnTo>
                  <a:lnTo>
                    <a:pt x="1227" y="246"/>
                  </a:lnTo>
                  <a:lnTo>
                    <a:pt x="1527" y="301"/>
                  </a:lnTo>
                  <a:lnTo>
                    <a:pt x="1827" y="355"/>
                  </a:lnTo>
                  <a:lnTo>
                    <a:pt x="1554" y="192"/>
                  </a:lnTo>
                  <a:lnTo>
                    <a:pt x="1282" y="83"/>
                  </a:lnTo>
                  <a:lnTo>
                    <a:pt x="1009" y="28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69"/>
            <p:cNvSpPr/>
            <p:nvPr/>
          </p:nvSpPr>
          <p:spPr>
            <a:xfrm>
              <a:off x="1403403" y="5766410"/>
              <a:ext cx="45675" cy="8900"/>
            </a:xfrm>
            <a:custGeom>
              <a:avLst/>
              <a:gdLst/>
              <a:ahLst/>
              <a:cxnLst/>
              <a:rect l="l" t="t" r="r" b="b"/>
              <a:pathLst>
                <a:path w="1827" h="356" fill="none" extrusionOk="0">
                  <a:moveTo>
                    <a:pt x="710" y="1"/>
                  </a:moveTo>
                  <a:lnTo>
                    <a:pt x="710" y="1"/>
                  </a:lnTo>
                  <a:lnTo>
                    <a:pt x="491" y="1"/>
                  </a:lnTo>
                  <a:lnTo>
                    <a:pt x="301" y="28"/>
                  </a:lnTo>
                  <a:lnTo>
                    <a:pt x="301" y="28"/>
                  </a:lnTo>
                  <a:lnTo>
                    <a:pt x="192" y="55"/>
                  </a:lnTo>
                  <a:lnTo>
                    <a:pt x="110" y="110"/>
                  </a:lnTo>
                  <a:lnTo>
                    <a:pt x="55" y="164"/>
                  </a:lnTo>
                  <a:lnTo>
                    <a:pt x="1" y="246"/>
                  </a:lnTo>
                  <a:lnTo>
                    <a:pt x="1" y="246"/>
                  </a:lnTo>
                  <a:lnTo>
                    <a:pt x="628" y="219"/>
                  </a:lnTo>
                  <a:lnTo>
                    <a:pt x="628" y="219"/>
                  </a:lnTo>
                  <a:lnTo>
                    <a:pt x="655" y="219"/>
                  </a:lnTo>
                  <a:lnTo>
                    <a:pt x="655" y="219"/>
                  </a:lnTo>
                  <a:lnTo>
                    <a:pt x="655" y="219"/>
                  </a:lnTo>
                  <a:lnTo>
                    <a:pt x="655" y="219"/>
                  </a:lnTo>
                  <a:lnTo>
                    <a:pt x="655" y="219"/>
                  </a:lnTo>
                  <a:lnTo>
                    <a:pt x="655" y="219"/>
                  </a:lnTo>
                  <a:lnTo>
                    <a:pt x="955" y="219"/>
                  </a:lnTo>
                  <a:lnTo>
                    <a:pt x="1227" y="246"/>
                  </a:lnTo>
                  <a:lnTo>
                    <a:pt x="1527" y="301"/>
                  </a:lnTo>
                  <a:lnTo>
                    <a:pt x="1827" y="355"/>
                  </a:lnTo>
                  <a:lnTo>
                    <a:pt x="1827" y="355"/>
                  </a:lnTo>
                  <a:lnTo>
                    <a:pt x="1554" y="192"/>
                  </a:lnTo>
                  <a:lnTo>
                    <a:pt x="1282" y="83"/>
                  </a:lnTo>
                  <a:lnTo>
                    <a:pt x="1009" y="28"/>
                  </a:lnTo>
                  <a:lnTo>
                    <a:pt x="7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69"/>
            <p:cNvSpPr/>
            <p:nvPr/>
          </p:nvSpPr>
          <p:spPr>
            <a:xfrm>
              <a:off x="1402728" y="5771860"/>
              <a:ext cx="74300" cy="139700"/>
            </a:xfrm>
            <a:custGeom>
              <a:avLst/>
              <a:gdLst/>
              <a:ahLst/>
              <a:cxnLst/>
              <a:rect l="l" t="t" r="r" b="b"/>
              <a:pathLst>
                <a:path w="2972" h="5588" fill="none" extrusionOk="0">
                  <a:moveTo>
                    <a:pt x="682" y="1"/>
                  </a:moveTo>
                  <a:lnTo>
                    <a:pt x="682" y="1"/>
                  </a:lnTo>
                  <a:lnTo>
                    <a:pt x="655" y="1"/>
                  </a:lnTo>
                  <a:lnTo>
                    <a:pt x="655" y="1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1" y="110"/>
                  </a:lnTo>
                  <a:lnTo>
                    <a:pt x="1" y="219"/>
                  </a:lnTo>
                  <a:lnTo>
                    <a:pt x="1" y="328"/>
                  </a:lnTo>
                  <a:lnTo>
                    <a:pt x="28" y="410"/>
                  </a:lnTo>
                  <a:lnTo>
                    <a:pt x="82" y="519"/>
                  </a:lnTo>
                  <a:lnTo>
                    <a:pt x="137" y="600"/>
                  </a:lnTo>
                  <a:lnTo>
                    <a:pt x="219" y="655"/>
                  </a:lnTo>
                  <a:lnTo>
                    <a:pt x="328" y="709"/>
                  </a:lnTo>
                  <a:lnTo>
                    <a:pt x="328" y="709"/>
                  </a:lnTo>
                  <a:lnTo>
                    <a:pt x="655" y="846"/>
                  </a:lnTo>
                  <a:lnTo>
                    <a:pt x="900" y="1036"/>
                  </a:lnTo>
                  <a:lnTo>
                    <a:pt x="1118" y="1200"/>
                  </a:lnTo>
                  <a:lnTo>
                    <a:pt x="1254" y="1418"/>
                  </a:lnTo>
                  <a:lnTo>
                    <a:pt x="1363" y="1636"/>
                  </a:lnTo>
                  <a:lnTo>
                    <a:pt x="1418" y="1881"/>
                  </a:lnTo>
                  <a:lnTo>
                    <a:pt x="1418" y="2127"/>
                  </a:lnTo>
                  <a:lnTo>
                    <a:pt x="1391" y="2372"/>
                  </a:lnTo>
                  <a:lnTo>
                    <a:pt x="1336" y="2617"/>
                  </a:lnTo>
                  <a:lnTo>
                    <a:pt x="1254" y="2890"/>
                  </a:lnTo>
                  <a:lnTo>
                    <a:pt x="1145" y="3135"/>
                  </a:lnTo>
                  <a:lnTo>
                    <a:pt x="1009" y="3380"/>
                  </a:lnTo>
                  <a:lnTo>
                    <a:pt x="846" y="3625"/>
                  </a:lnTo>
                  <a:lnTo>
                    <a:pt x="682" y="3844"/>
                  </a:lnTo>
                  <a:lnTo>
                    <a:pt x="518" y="4062"/>
                  </a:lnTo>
                  <a:lnTo>
                    <a:pt x="328" y="4252"/>
                  </a:lnTo>
                  <a:lnTo>
                    <a:pt x="328" y="4252"/>
                  </a:lnTo>
                  <a:lnTo>
                    <a:pt x="219" y="4361"/>
                  </a:lnTo>
                  <a:lnTo>
                    <a:pt x="164" y="4470"/>
                  </a:lnTo>
                  <a:lnTo>
                    <a:pt x="110" y="4579"/>
                  </a:lnTo>
                  <a:lnTo>
                    <a:pt x="82" y="4716"/>
                  </a:lnTo>
                  <a:lnTo>
                    <a:pt x="82" y="4825"/>
                  </a:lnTo>
                  <a:lnTo>
                    <a:pt x="110" y="4934"/>
                  </a:lnTo>
                  <a:lnTo>
                    <a:pt x="164" y="5124"/>
                  </a:lnTo>
                  <a:lnTo>
                    <a:pt x="300" y="5315"/>
                  </a:lnTo>
                  <a:lnTo>
                    <a:pt x="464" y="5451"/>
                  </a:lnTo>
                  <a:lnTo>
                    <a:pt x="682" y="5560"/>
                  </a:lnTo>
                  <a:lnTo>
                    <a:pt x="791" y="5588"/>
                  </a:lnTo>
                  <a:lnTo>
                    <a:pt x="900" y="5588"/>
                  </a:lnTo>
                  <a:lnTo>
                    <a:pt x="900" y="5588"/>
                  </a:lnTo>
                  <a:lnTo>
                    <a:pt x="1036" y="5588"/>
                  </a:lnTo>
                  <a:lnTo>
                    <a:pt x="1173" y="5533"/>
                  </a:lnTo>
                  <a:lnTo>
                    <a:pt x="1309" y="5479"/>
                  </a:lnTo>
                  <a:lnTo>
                    <a:pt x="1445" y="5370"/>
                  </a:lnTo>
                  <a:lnTo>
                    <a:pt x="1445" y="5370"/>
                  </a:lnTo>
                  <a:lnTo>
                    <a:pt x="1799" y="5015"/>
                  </a:lnTo>
                  <a:lnTo>
                    <a:pt x="2126" y="4607"/>
                  </a:lnTo>
                  <a:lnTo>
                    <a:pt x="2426" y="4171"/>
                  </a:lnTo>
                  <a:lnTo>
                    <a:pt x="2671" y="3707"/>
                  </a:lnTo>
                  <a:lnTo>
                    <a:pt x="2753" y="3462"/>
                  </a:lnTo>
                  <a:lnTo>
                    <a:pt x="2835" y="3217"/>
                  </a:lnTo>
                  <a:lnTo>
                    <a:pt x="2890" y="2971"/>
                  </a:lnTo>
                  <a:lnTo>
                    <a:pt x="2944" y="2726"/>
                  </a:lnTo>
                  <a:lnTo>
                    <a:pt x="2971" y="2481"/>
                  </a:lnTo>
                  <a:lnTo>
                    <a:pt x="2971" y="2208"/>
                  </a:lnTo>
                  <a:lnTo>
                    <a:pt x="2944" y="1963"/>
                  </a:lnTo>
                  <a:lnTo>
                    <a:pt x="2890" y="1690"/>
                  </a:lnTo>
                  <a:lnTo>
                    <a:pt x="2890" y="1690"/>
                  </a:lnTo>
                  <a:lnTo>
                    <a:pt x="2835" y="1472"/>
                  </a:lnTo>
                  <a:lnTo>
                    <a:pt x="2726" y="1227"/>
                  </a:lnTo>
                  <a:lnTo>
                    <a:pt x="2644" y="1009"/>
                  </a:lnTo>
                  <a:lnTo>
                    <a:pt x="2508" y="818"/>
                  </a:lnTo>
                  <a:lnTo>
                    <a:pt x="2372" y="628"/>
                  </a:lnTo>
                  <a:lnTo>
                    <a:pt x="2208" y="437"/>
                  </a:lnTo>
                  <a:lnTo>
                    <a:pt x="2045" y="273"/>
                  </a:lnTo>
                  <a:lnTo>
                    <a:pt x="1854" y="137"/>
                  </a:lnTo>
                  <a:lnTo>
                    <a:pt x="1854" y="137"/>
                  </a:lnTo>
                  <a:lnTo>
                    <a:pt x="1554" y="83"/>
                  </a:lnTo>
                  <a:lnTo>
                    <a:pt x="1254" y="28"/>
                  </a:lnTo>
                  <a:lnTo>
                    <a:pt x="982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6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69"/>
            <p:cNvSpPr/>
            <p:nvPr/>
          </p:nvSpPr>
          <p:spPr>
            <a:xfrm>
              <a:off x="556528" y="6077785"/>
              <a:ext cx="136275" cy="119250"/>
            </a:xfrm>
            <a:custGeom>
              <a:avLst/>
              <a:gdLst/>
              <a:ahLst/>
              <a:cxnLst/>
              <a:rect l="l" t="t" r="r" b="b"/>
              <a:pathLst>
                <a:path w="5451" h="4770" fill="none" extrusionOk="0">
                  <a:moveTo>
                    <a:pt x="4906" y="0"/>
                  </a:moveTo>
                  <a:lnTo>
                    <a:pt x="4906" y="0"/>
                  </a:lnTo>
                  <a:lnTo>
                    <a:pt x="4742" y="0"/>
                  </a:lnTo>
                  <a:lnTo>
                    <a:pt x="4633" y="82"/>
                  </a:lnTo>
                  <a:lnTo>
                    <a:pt x="4524" y="164"/>
                  </a:lnTo>
                  <a:lnTo>
                    <a:pt x="4470" y="328"/>
                  </a:lnTo>
                  <a:lnTo>
                    <a:pt x="4470" y="328"/>
                  </a:lnTo>
                  <a:lnTo>
                    <a:pt x="4361" y="627"/>
                  </a:lnTo>
                  <a:lnTo>
                    <a:pt x="4252" y="927"/>
                  </a:lnTo>
                  <a:lnTo>
                    <a:pt x="4143" y="1227"/>
                  </a:lnTo>
                  <a:lnTo>
                    <a:pt x="3979" y="1499"/>
                  </a:lnTo>
                  <a:lnTo>
                    <a:pt x="3816" y="1745"/>
                  </a:lnTo>
                  <a:lnTo>
                    <a:pt x="3625" y="1990"/>
                  </a:lnTo>
                  <a:lnTo>
                    <a:pt x="3407" y="2208"/>
                  </a:lnTo>
                  <a:lnTo>
                    <a:pt x="3134" y="2426"/>
                  </a:lnTo>
                  <a:lnTo>
                    <a:pt x="3134" y="2426"/>
                  </a:lnTo>
                  <a:lnTo>
                    <a:pt x="2889" y="2590"/>
                  </a:lnTo>
                  <a:lnTo>
                    <a:pt x="2617" y="2726"/>
                  </a:lnTo>
                  <a:lnTo>
                    <a:pt x="2344" y="2835"/>
                  </a:lnTo>
                  <a:lnTo>
                    <a:pt x="2071" y="2917"/>
                  </a:lnTo>
                  <a:lnTo>
                    <a:pt x="2071" y="2917"/>
                  </a:lnTo>
                  <a:lnTo>
                    <a:pt x="1853" y="2971"/>
                  </a:lnTo>
                  <a:lnTo>
                    <a:pt x="1635" y="2971"/>
                  </a:lnTo>
                  <a:lnTo>
                    <a:pt x="1635" y="2971"/>
                  </a:lnTo>
                  <a:lnTo>
                    <a:pt x="1281" y="2944"/>
                  </a:lnTo>
                  <a:lnTo>
                    <a:pt x="1281" y="2944"/>
                  </a:lnTo>
                  <a:lnTo>
                    <a:pt x="954" y="2944"/>
                  </a:lnTo>
                  <a:lnTo>
                    <a:pt x="954" y="2944"/>
                  </a:lnTo>
                  <a:lnTo>
                    <a:pt x="818" y="2944"/>
                  </a:lnTo>
                  <a:lnTo>
                    <a:pt x="818" y="2944"/>
                  </a:lnTo>
                  <a:lnTo>
                    <a:pt x="654" y="2971"/>
                  </a:lnTo>
                  <a:lnTo>
                    <a:pt x="545" y="2998"/>
                  </a:lnTo>
                  <a:lnTo>
                    <a:pt x="409" y="3053"/>
                  </a:lnTo>
                  <a:lnTo>
                    <a:pt x="327" y="3135"/>
                  </a:lnTo>
                  <a:lnTo>
                    <a:pt x="218" y="3244"/>
                  </a:lnTo>
                  <a:lnTo>
                    <a:pt x="137" y="3325"/>
                  </a:lnTo>
                  <a:lnTo>
                    <a:pt x="82" y="3434"/>
                  </a:lnTo>
                  <a:lnTo>
                    <a:pt x="27" y="3571"/>
                  </a:lnTo>
                  <a:lnTo>
                    <a:pt x="0" y="3680"/>
                  </a:lnTo>
                  <a:lnTo>
                    <a:pt x="0" y="3816"/>
                  </a:lnTo>
                  <a:lnTo>
                    <a:pt x="0" y="3925"/>
                  </a:lnTo>
                  <a:lnTo>
                    <a:pt x="55" y="4061"/>
                  </a:lnTo>
                  <a:lnTo>
                    <a:pt x="82" y="4170"/>
                  </a:lnTo>
                  <a:lnTo>
                    <a:pt x="164" y="4279"/>
                  </a:lnTo>
                  <a:lnTo>
                    <a:pt x="273" y="4361"/>
                  </a:lnTo>
                  <a:lnTo>
                    <a:pt x="409" y="4443"/>
                  </a:lnTo>
                  <a:lnTo>
                    <a:pt x="409" y="4443"/>
                  </a:lnTo>
                  <a:lnTo>
                    <a:pt x="709" y="4579"/>
                  </a:lnTo>
                  <a:lnTo>
                    <a:pt x="1009" y="4688"/>
                  </a:lnTo>
                  <a:lnTo>
                    <a:pt x="1308" y="4743"/>
                  </a:lnTo>
                  <a:lnTo>
                    <a:pt x="1635" y="4770"/>
                  </a:lnTo>
                  <a:lnTo>
                    <a:pt x="1635" y="4770"/>
                  </a:lnTo>
                  <a:lnTo>
                    <a:pt x="2044" y="4743"/>
                  </a:lnTo>
                  <a:lnTo>
                    <a:pt x="2426" y="4661"/>
                  </a:lnTo>
                  <a:lnTo>
                    <a:pt x="2807" y="4525"/>
                  </a:lnTo>
                  <a:lnTo>
                    <a:pt x="3189" y="4361"/>
                  </a:lnTo>
                  <a:lnTo>
                    <a:pt x="3543" y="4143"/>
                  </a:lnTo>
                  <a:lnTo>
                    <a:pt x="3897" y="3898"/>
                  </a:lnTo>
                  <a:lnTo>
                    <a:pt x="4224" y="3625"/>
                  </a:lnTo>
                  <a:lnTo>
                    <a:pt x="4497" y="3325"/>
                  </a:lnTo>
                  <a:lnTo>
                    <a:pt x="4770" y="2971"/>
                  </a:lnTo>
                  <a:lnTo>
                    <a:pt x="4988" y="2644"/>
                  </a:lnTo>
                  <a:lnTo>
                    <a:pt x="5178" y="2263"/>
                  </a:lnTo>
                  <a:lnTo>
                    <a:pt x="5315" y="1881"/>
                  </a:lnTo>
                  <a:lnTo>
                    <a:pt x="5396" y="1499"/>
                  </a:lnTo>
                  <a:lnTo>
                    <a:pt x="5451" y="1091"/>
                  </a:lnTo>
                  <a:lnTo>
                    <a:pt x="5424" y="709"/>
                  </a:lnTo>
                  <a:lnTo>
                    <a:pt x="5342" y="328"/>
                  </a:lnTo>
                  <a:lnTo>
                    <a:pt x="5342" y="328"/>
                  </a:lnTo>
                  <a:lnTo>
                    <a:pt x="5287" y="164"/>
                  </a:lnTo>
                  <a:lnTo>
                    <a:pt x="5178" y="82"/>
                  </a:lnTo>
                  <a:lnTo>
                    <a:pt x="5042" y="0"/>
                  </a:lnTo>
                  <a:lnTo>
                    <a:pt x="49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69"/>
            <p:cNvSpPr/>
            <p:nvPr/>
          </p:nvSpPr>
          <p:spPr>
            <a:xfrm>
              <a:off x="-263122" y="6090060"/>
              <a:ext cx="57950" cy="75650"/>
            </a:xfrm>
            <a:custGeom>
              <a:avLst/>
              <a:gdLst/>
              <a:ahLst/>
              <a:cxnLst/>
              <a:rect l="l" t="t" r="r" b="b"/>
              <a:pathLst>
                <a:path w="2318" h="3026" extrusionOk="0">
                  <a:moveTo>
                    <a:pt x="1745" y="0"/>
                  </a:moveTo>
                  <a:lnTo>
                    <a:pt x="1581" y="27"/>
                  </a:lnTo>
                  <a:lnTo>
                    <a:pt x="1472" y="82"/>
                  </a:lnTo>
                  <a:lnTo>
                    <a:pt x="1391" y="218"/>
                  </a:lnTo>
                  <a:lnTo>
                    <a:pt x="1363" y="273"/>
                  </a:lnTo>
                  <a:lnTo>
                    <a:pt x="1363" y="354"/>
                  </a:lnTo>
                  <a:lnTo>
                    <a:pt x="1336" y="600"/>
                  </a:lnTo>
                  <a:lnTo>
                    <a:pt x="1309" y="845"/>
                  </a:lnTo>
                  <a:lnTo>
                    <a:pt x="1227" y="1063"/>
                  </a:lnTo>
                  <a:lnTo>
                    <a:pt x="1118" y="1281"/>
                  </a:lnTo>
                  <a:lnTo>
                    <a:pt x="1036" y="1390"/>
                  </a:lnTo>
                  <a:lnTo>
                    <a:pt x="955" y="1472"/>
                  </a:lnTo>
                  <a:lnTo>
                    <a:pt x="791" y="1581"/>
                  </a:lnTo>
                  <a:lnTo>
                    <a:pt x="355" y="1772"/>
                  </a:lnTo>
                  <a:lnTo>
                    <a:pt x="246" y="1826"/>
                  </a:lnTo>
                  <a:lnTo>
                    <a:pt x="164" y="1908"/>
                  </a:lnTo>
                  <a:lnTo>
                    <a:pt x="82" y="1990"/>
                  </a:lnTo>
                  <a:lnTo>
                    <a:pt x="28" y="2099"/>
                  </a:lnTo>
                  <a:lnTo>
                    <a:pt x="28" y="2208"/>
                  </a:lnTo>
                  <a:lnTo>
                    <a:pt x="1" y="2317"/>
                  </a:lnTo>
                  <a:lnTo>
                    <a:pt x="28" y="2426"/>
                  </a:lnTo>
                  <a:lnTo>
                    <a:pt x="55" y="2535"/>
                  </a:lnTo>
                  <a:lnTo>
                    <a:pt x="164" y="2725"/>
                  </a:lnTo>
                  <a:lnTo>
                    <a:pt x="328" y="2889"/>
                  </a:lnTo>
                  <a:lnTo>
                    <a:pt x="409" y="2943"/>
                  </a:lnTo>
                  <a:lnTo>
                    <a:pt x="518" y="2998"/>
                  </a:lnTo>
                  <a:lnTo>
                    <a:pt x="628" y="3025"/>
                  </a:lnTo>
                  <a:lnTo>
                    <a:pt x="900" y="3025"/>
                  </a:lnTo>
                  <a:lnTo>
                    <a:pt x="1091" y="2971"/>
                  </a:lnTo>
                  <a:lnTo>
                    <a:pt x="1282" y="2862"/>
                  </a:lnTo>
                  <a:lnTo>
                    <a:pt x="1472" y="2753"/>
                  </a:lnTo>
                  <a:lnTo>
                    <a:pt x="1636" y="2616"/>
                  </a:lnTo>
                  <a:lnTo>
                    <a:pt x="1772" y="2453"/>
                  </a:lnTo>
                  <a:lnTo>
                    <a:pt x="1908" y="2262"/>
                  </a:lnTo>
                  <a:lnTo>
                    <a:pt x="2045" y="2071"/>
                  </a:lnTo>
                  <a:lnTo>
                    <a:pt x="2126" y="1853"/>
                  </a:lnTo>
                  <a:lnTo>
                    <a:pt x="2208" y="1635"/>
                  </a:lnTo>
                  <a:lnTo>
                    <a:pt x="2263" y="1417"/>
                  </a:lnTo>
                  <a:lnTo>
                    <a:pt x="2317" y="1199"/>
                  </a:lnTo>
                  <a:lnTo>
                    <a:pt x="2317" y="981"/>
                  </a:lnTo>
                  <a:lnTo>
                    <a:pt x="2290" y="763"/>
                  </a:lnTo>
                  <a:lnTo>
                    <a:pt x="2263" y="545"/>
                  </a:lnTo>
                  <a:lnTo>
                    <a:pt x="2181" y="354"/>
                  </a:lnTo>
                  <a:lnTo>
                    <a:pt x="2072" y="164"/>
                  </a:lnTo>
                  <a:lnTo>
                    <a:pt x="1990" y="82"/>
                  </a:lnTo>
                  <a:lnTo>
                    <a:pt x="1908" y="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00AA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69"/>
            <p:cNvSpPr/>
            <p:nvPr/>
          </p:nvSpPr>
          <p:spPr>
            <a:xfrm>
              <a:off x="696203" y="6181335"/>
              <a:ext cx="8200" cy="10250"/>
            </a:xfrm>
            <a:custGeom>
              <a:avLst/>
              <a:gdLst/>
              <a:ahLst/>
              <a:cxnLst/>
              <a:rect l="l" t="t" r="r" b="b"/>
              <a:pathLst>
                <a:path w="328" h="410" extrusionOk="0">
                  <a:moveTo>
                    <a:pt x="327" y="1"/>
                  </a:moveTo>
                  <a:lnTo>
                    <a:pt x="327" y="1"/>
                  </a:lnTo>
                  <a:lnTo>
                    <a:pt x="327" y="1"/>
                  </a:lnTo>
                  <a:lnTo>
                    <a:pt x="327" y="1"/>
                  </a:lnTo>
                  <a:lnTo>
                    <a:pt x="164" y="219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164" y="219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69"/>
            <p:cNvSpPr/>
            <p:nvPr/>
          </p:nvSpPr>
          <p:spPr>
            <a:xfrm>
              <a:off x="696203" y="6181335"/>
              <a:ext cx="8200" cy="10250"/>
            </a:xfrm>
            <a:custGeom>
              <a:avLst/>
              <a:gdLst/>
              <a:ahLst/>
              <a:cxnLst/>
              <a:rect l="l" t="t" r="r" b="b"/>
              <a:pathLst>
                <a:path w="328" h="410" fill="none" extrusionOk="0">
                  <a:moveTo>
                    <a:pt x="327" y="1"/>
                  </a:moveTo>
                  <a:lnTo>
                    <a:pt x="327" y="1"/>
                  </a:lnTo>
                  <a:lnTo>
                    <a:pt x="327" y="1"/>
                  </a:lnTo>
                  <a:lnTo>
                    <a:pt x="327" y="1"/>
                  </a:lnTo>
                  <a:lnTo>
                    <a:pt x="164" y="219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164" y="219"/>
                  </a:lnTo>
                  <a:lnTo>
                    <a:pt x="3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69"/>
            <p:cNvSpPr/>
            <p:nvPr/>
          </p:nvSpPr>
          <p:spPr>
            <a:xfrm>
              <a:off x="689378" y="6180660"/>
              <a:ext cx="36150" cy="44325"/>
            </a:xfrm>
            <a:custGeom>
              <a:avLst/>
              <a:gdLst/>
              <a:ahLst/>
              <a:cxnLst/>
              <a:rect l="l" t="t" r="r" b="b"/>
              <a:pathLst>
                <a:path w="1446" h="1773" extrusionOk="0">
                  <a:moveTo>
                    <a:pt x="682" y="1"/>
                  </a:moveTo>
                  <a:lnTo>
                    <a:pt x="600" y="28"/>
                  </a:lnTo>
                  <a:lnTo>
                    <a:pt x="437" y="246"/>
                  </a:lnTo>
                  <a:lnTo>
                    <a:pt x="273" y="437"/>
                  </a:lnTo>
                  <a:lnTo>
                    <a:pt x="1" y="1772"/>
                  </a:lnTo>
                  <a:lnTo>
                    <a:pt x="409" y="1472"/>
                  </a:lnTo>
                  <a:lnTo>
                    <a:pt x="791" y="1145"/>
                  </a:lnTo>
                  <a:lnTo>
                    <a:pt x="1118" y="818"/>
                  </a:lnTo>
                  <a:lnTo>
                    <a:pt x="1445" y="437"/>
                  </a:lnTo>
                  <a:lnTo>
                    <a:pt x="1391" y="328"/>
                  </a:lnTo>
                  <a:lnTo>
                    <a:pt x="1336" y="246"/>
                  </a:lnTo>
                  <a:lnTo>
                    <a:pt x="1172" y="110"/>
                  </a:lnTo>
                  <a:lnTo>
                    <a:pt x="982" y="28"/>
                  </a:lnTo>
                  <a:lnTo>
                    <a:pt x="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69"/>
            <p:cNvSpPr/>
            <p:nvPr/>
          </p:nvSpPr>
          <p:spPr>
            <a:xfrm>
              <a:off x="689378" y="6180660"/>
              <a:ext cx="36150" cy="44325"/>
            </a:xfrm>
            <a:custGeom>
              <a:avLst/>
              <a:gdLst/>
              <a:ahLst/>
              <a:cxnLst/>
              <a:rect l="l" t="t" r="r" b="b"/>
              <a:pathLst>
                <a:path w="1446" h="1773" fill="none" extrusionOk="0">
                  <a:moveTo>
                    <a:pt x="791" y="1"/>
                  </a:moveTo>
                  <a:lnTo>
                    <a:pt x="791" y="1"/>
                  </a:lnTo>
                  <a:lnTo>
                    <a:pt x="682" y="1"/>
                  </a:lnTo>
                  <a:lnTo>
                    <a:pt x="600" y="28"/>
                  </a:lnTo>
                  <a:lnTo>
                    <a:pt x="600" y="28"/>
                  </a:lnTo>
                  <a:lnTo>
                    <a:pt x="437" y="246"/>
                  </a:lnTo>
                  <a:lnTo>
                    <a:pt x="273" y="437"/>
                  </a:lnTo>
                  <a:lnTo>
                    <a:pt x="273" y="437"/>
                  </a:lnTo>
                  <a:lnTo>
                    <a:pt x="273" y="437"/>
                  </a:lnTo>
                  <a:lnTo>
                    <a:pt x="273" y="437"/>
                  </a:lnTo>
                  <a:lnTo>
                    <a:pt x="1" y="1772"/>
                  </a:lnTo>
                  <a:lnTo>
                    <a:pt x="1" y="1772"/>
                  </a:lnTo>
                  <a:lnTo>
                    <a:pt x="409" y="1472"/>
                  </a:lnTo>
                  <a:lnTo>
                    <a:pt x="791" y="1145"/>
                  </a:lnTo>
                  <a:lnTo>
                    <a:pt x="1118" y="818"/>
                  </a:lnTo>
                  <a:lnTo>
                    <a:pt x="1445" y="437"/>
                  </a:lnTo>
                  <a:lnTo>
                    <a:pt x="1445" y="437"/>
                  </a:lnTo>
                  <a:lnTo>
                    <a:pt x="1391" y="328"/>
                  </a:lnTo>
                  <a:lnTo>
                    <a:pt x="1336" y="246"/>
                  </a:lnTo>
                  <a:lnTo>
                    <a:pt x="1172" y="110"/>
                  </a:lnTo>
                  <a:lnTo>
                    <a:pt x="982" y="28"/>
                  </a:lnTo>
                  <a:lnTo>
                    <a:pt x="7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69"/>
            <p:cNvSpPr/>
            <p:nvPr/>
          </p:nvSpPr>
          <p:spPr>
            <a:xfrm>
              <a:off x="696203" y="6181335"/>
              <a:ext cx="8200" cy="10250"/>
            </a:xfrm>
            <a:custGeom>
              <a:avLst/>
              <a:gdLst/>
              <a:ahLst/>
              <a:cxnLst/>
              <a:rect l="l" t="t" r="r" b="b"/>
              <a:pathLst>
                <a:path w="328" h="410" extrusionOk="0">
                  <a:moveTo>
                    <a:pt x="327" y="1"/>
                  </a:moveTo>
                  <a:lnTo>
                    <a:pt x="218" y="55"/>
                  </a:lnTo>
                  <a:lnTo>
                    <a:pt x="109" y="137"/>
                  </a:lnTo>
                  <a:lnTo>
                    <a:pt x="55" y="274"/>
                  </a:lnTo>
                  <a:lnTo>
                    <a:pt x="0" y="410"/>
                  </a:lnTo>
                  <a:lnTo>
                    <a:pt x="164" y="219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62C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69"/>
            <p:cNvSpPr/>
            <p:nvPr/>
          </p:nvSpPr>
          <p:spPr>
            <a:xfrm>
              <a:off x="696203" y="6181335"/>
              <a:ext cx="8200" cy="10250"/>
            </a:xfrm>
            <a:custGeom>
              <a:avLst/>
              <a:gdLst/>
              <a:ahLst/>
              <a:cxnLst/>
              <a:rect l="l" t="t" r="r" b="b"/>
              <a:pathLst>
                <a:path w="328" h="410" fill="none" extrusionOk="0">
                  <a:moveTo>
                    <a:pt x="327" y="1"/>
                  </a:moveTo>
                  <a:lnTo>
                    <a:pt x="327" y="1"/>
                  </a:lnTo>
                  <a:lnTo>
                    <a:pt x="218" y="55"/>
                  </a:lnTo>
                  <a:lnTo>
                    <a:pt x="109" y="137"/>
                  </a:lnTo>
                  <a:lnTo>
                    <a:pt x="55" y="274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164" y="219"/>
                  </a:lnTo>
                  <a:lnTo>
                    <a:pt x="3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69"/>
            <p:cNvSpPr/>
            <p:nvPr/>
          </p:nvSpPr>
          <p:spPr>
            <a:xfrm>
              <a:off x="581053" y="6191560"/>
              <a:ext cx="145825" cy="212600"/>
            </a:xfrm>
            <a:custGeom>
              <a:avLst/>
              <a:gdLst/>
              <a:ahLst/>
              <a:cxnLst/>
              <a:rect l="l" t="t" r="r" b="b"/>
              <a:pathLst>
                <a:path w="5833" h="8504" fill="none" extrusionOk="0">
                  <a:moveTo>
                    <a:pt x="5778" y="1"/>
                  </a:moveTo>
                  <a:lnTo>
                    <a:pt x="5778" y="1"/>
                  </a:lnTo>
                  <a:lnTo>
                    <a:pt x="5451" y="382"/>
                  </a:lnTo>
                  <a:lnTo>
                    <a:pt x="5124" y="709"/>
                  </a:lnTo>
                  <a:lnTo>
                    <a:pt x="4742" y="1036"/>
                  </a:lnTo>
                  <a:lnTo>
                    <a:pt x="4334" y="1336"/>
                  </a:lnTo>
                  <a:lnTo>
                    <a:pt x="4334" y="1336"/>
                  </a:lnTo>
                  <a:lnTo>
                    <a:pt x="4197" y="2072"/>
                  </a:lnTo>
                  <a:lnTo>
                    <a:pt x="4007" y="2835"/>
                  </a:lnTo>
                  <a:lnTo>
                    <a:pt x="3870" y="3189"/>
                  </a:lnTo>
                  <a:lnTo>
                    <a:pt x="3761" y="3571"/>
                  </a:lnTo>
                  <a:lnTo>
                    <a:pt x="3598" y="3925"/>
                  </a:lnTo>
                  <a:lnTo>
                    <a:pt x="3407" y="4307"/>
                  </a:lnTo>
                  <a:lnTo>
                    <a:pt x="3407" y="4307"/>
                  </a:lnTo>
                  <a:lnTo>
                    <a:pt x="3107" y="4825"/>
                  </a:lnTo>
                  <a:lnTo>
                    <a:pt x="2753" y="5342"/>
                  </a:lnTo>
                  <a:lnTo>
                    <a:pt x="2399" y="5833"/>
                  </a:lnTo>
                  <a:lnTo>
                    <a:pt x="1990" y="6269"/>
                  </a:lnTo>
                  <a:lnTo>
                    <a:pt x="1581" y="6705"/>
                  </a:lnTo>
                  <a:lnTo>
                    <a:pt x="1118" y="7114"/>
                  </a:lnTo>
                  <a:lnTo>
                    <a:pt x="654" y="7495"/>
                  </a:lnTo>
                  <a:lnTo>
                    <a:pt x="164" y="7877"/>
                  </a:lnTo>
                  <a:lnTo>
                    <a:pt x="164" y="7877"/>
                  </a:lnTo>
                  <a:lnTo>
                    <a:pt x="55" y="7959"/>
                  </a:lnTo>
                  <a:lnTo>
                    <a:pt x="0" y="8068"/>
                  </a:lnTo>
                  <a:lnTo>
                    <a:pt x="0" y="8177"/>
                  </a:lnTo>
                  <a:lnTo>
                    <a:pt x="0" y="8259"/>
                  </a:lnTo>
                  <a:lnTo>
                    <a:pt x="55" y="8368"/>
                  </a:lnTo>
                  <a:lnTo>
                    <a:pt x="137" y="8449"/>
                  </a:lnTo>
                  <a:lnTo>
                    <a:pt x="218" y="8504"/>
                  </a:lnTo>
                  <a:lnTo>
                    <a:pt x="327" y="8504"/>
                  </a:lnTo>
                  <a:lnTo>
                    <a:pt x="327" y="8504"/>
                  </a:lnTo>
                  <a:lnTo>
                    <a:pt x="409" y="8504"/>
                  </a:lnTo>
                  <a:lnTo>
                    <a:pt x="491" y="8477"/>
                  </a:lnTo>
                  <a:lnTo>
                    <a:pt x="491" y="8477"/>
                  </a:lnTo>
                  <a:lnTo>
                    <a:pt x="1036" y="8177"/>
                  </a:lnTo>
                  <a:lnTo>
                    <a:pt x="1554" y="7822"/>
                  </a:lnTo>
                  <a:lnTo>
                    <a:pt x="2072" y="7441"/>
                  </a:lnTo>
                  <a:lnTo>
                    <a:pt x="2589" y="7032"/>
                  </a:lnTo>
                  <a:lnTo>
                    <a:pt x="3053" y="6569"/>
                  </a:lnTo>
                  <a:lnTo>
                    <a:pt x="3516" y="6106"/>
                  </a:lnTo>
                  <a:lnTo>
                    <a:pt x="3952" y="5588"/>
                  </a:lnTo>
                  <a:lnTo>
                    <a:pt x="4361" y="5043"/>
                  </a:lnTo>
                  <a:lnTo>
                    <a:pt x="4715" y="4470"/>
                  </a:lnTo>
                  <a:lnTo>
                    <a:pt x="5042" y="3898"/>
                  </a:lnTo>
                  <a:lnTo>
                    <a:pt x="5315" y="3298"/>
                  </a:lnTo>
                  <a:lnTo>
                    <a:pt x="5533" y="2699"/>
                  </a:lnTo>
                  <a:lnTo>
                    <a:pt x="5696" y="2072"/>
                  </a:lnTo>
                  <a:lnTo>
                    <a:pt x="5805" y="1445"/>
                  </a:lnTo>
                  <a:lnTo>
                    <a:pt x="5833" y="1118"/>
                  </a:lnTo>
                  <a:lnTo>
                    <a:pt x="5833" y="791"/>
                  </a:lnTo>
                  <a:lnTo>
                    <a:pt x="5833" y="491"/>
                  </a:lnTo>
                  <a:lnTo>
                    <a:pt x="5805" y="164"/>
                  </a:lnTo>
                  <a:lnTo>
                    <a:pt x="5805" y="164"/>
                  </a:lnTo>
                  <a:lnTo>
                    <a:pt x="57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69"/>
            <p:cNvSpPr/>
            <p:nvPr/>
          </p:nvSpPr>
          <p:spPr>
            <a:xfrm>
              <a:off x="1265778" y="6157510"/>
              <a:ext cx="104950" cy="158775"/>
            </a:xfrm>
            <a:custGeom>
              <a:avLst/>
              <a:gdLst/>
              <a:ahLst/>
              <a:cxnLst/>
              <a:rect l="l" t="t" r="r" b="b"/>
              <a:pathLst>
                <a:path w="4198" h="6351" extrusionOk="0">
                  <a:moveTo>
                    <a:pt x="4198" y="0"/>
                  </a:moveTo>
                  <a:lnTo>
                    <a:pt x="4007" y="899"/>
                  </a:lnTo>
                  <a:lnTo>
                    <a:pt x="3789" y="1772"/>
                  </a:lnTo>
                  <a:lnTo>
                    <a:pt x="3925" y="1336"/>
                  </a:lnTo>
                  <a:lnTo>
                    <a:pt x="4034" y="899"/>
                  </a:lnTo>
                  <a:lnTo>
                    <a:pt x="4116" y="463"/>
                  </a:lnTo>
                  <a:lnTo>
                    <a:pt x="4198" y="0"/>
                  </a:lnTo>
                  <a:close/>
                  <a:moveTo>
                    <a:pt x="410" y="6105"/>
                  </a:moveTo>
                  <a:lnTo>
                    <a:pt x="192" y="6187"/>
                  </a:lnTo>
                  <a:lnTo>
                    <a:pt x="83" y="6241"/>
                  </a:lnTo>
                  <a:lnTo>
                    <a:pt x="1" y="6350"/>
                  </a:lnTo>
                  <a:lnTo>
                    <a:pt x="410" y="61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69"/>
            <p:cNvSpPr/>
            <p:nvPr/>
          </p:nvSpPr>
          <p:spPr>
            <a:xfrm>
              <a:off x="1265778" y="6310110"/>
              <a:ext cx="10250" cy="6175"/>
            </a:xfrm>
            <a:custGeom>
              <a:avLst/>
              <a:gdLst/>
              <a:ahLst/>
              <a:cxnLst/>
              <a:rect l="l" t="t" r="r" b="b"/>
              <a:pathLst>
                <a:path w="410" h="247" fill="none" extrusionOk="0">
                  <a:moveTo>
                    <a:pt x="410" y="1"/>
                  </a:moveTo>
                  <a:lnTo>
                    <a:pt x="410" y="1"/>
                  </a:lnTo>
                  <a:lnTo>
                    <a:pt x="192" y="83"/>
                  </a:lnTo>
                  <a:lnTo>
                    <a:pt x="192" y="83"/>
                  </a:lnTo>
                  <a:lnTo>
                    <a:pt x="83" y="137"/>
                  </a:lnTo>
                  <a:lnTo>
                    <a:pt x="1" y="246"/>
                  </a:lnTo>
                  <a:lnTo>
                    <a:pt x="1" y="246"/>
                  </a:lnTo>
                  <a:lnTo>
                    <a:pt x="4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69"/>
            <p:cNvSpPr/>
            <p:nvPr/>
          </p:nvSpPr>
          <p:spPr>
            <a:xfrm>
              <a:off x="1360478" y="6157510"/>
              <a:ext cx="10250" cy="44300"/>
            </a:xfrm>
            <a:custGeom>
              <a:avLst/>
              <a:gdLst/>
              <a:ahLst/>
              <a:cxnLst/>
              <a:rect l="l" t="t" r="r" b="b"/>
              <a:pathLst>
                <a:path w="410" h="1772" fill="none" extrusionOk="0">
                  <a:moveTo>
                    <a:pt x="410" y="0"/>
                  </a:moveTo>
                  <a:lnTo>
                    <a:pt x="410" y="0"/>
                  </a:lnTo>
                  <a:lnTo>
                    <a:pt x="219" y="899"/>
                  </a:lnTo>
                  <a:lnTo>
                    <a:pt x="1" y="1772"/>
                  </a:lnTo>
                  <a:lnTo>
                    <a:pt x="1" y="1772"/>
                  </a:lnTo>
                  <a:lnTo>
                    <a:pt x="137" y="1336"/>
                  </a:lnTo>
                  <a:lnTo>
                    <a:pt x="246" y="899"/>
                  </a:lnTo>
                  <a:lnTo>
                    <a:pt x="328" y="463"/>
                  </a:lnTo>
                  <a:lnTo>
                    <a:pt x="4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69"/>
            <p:cNvSpPr/>
            <p:nvPr/>
          </p:nvSpPr>
          <p:spPr>
            <a:xfrm>
              <a:off x="1265103" y="6123435"/>
              <a:ext cx="141050" cy="204425"/>
            </a:xfrm>
            <a:custGeom>
              <a:avLst/>
              <a:gdLst/>
              <a:ahLst/>
              <a:cxnLst/>
              <a:rect l="l" t="t" r="r" b="b"/>
              <a:pathLst>
                <a:path w="5642" h="8177" extrusionOk="0">
                  <a:moveTo>
                    <a:pt x="4933" y="0"/>
                  </a:moveTo>
                  <a:lnTo>
                    <a:pt x="4743" y="28"/>
                  </a:lnTo>
                  <a:lnTo>
                    <a:pt x="4661" y="55"/>
                  </a:lnTo>
                  <a:lnTo>
                    <a:pt x="4606" y="109"/>
                  </a:lnTo>
                  <a:lnTo>
                    <a:pt x="4525" y="164"/>
                  </a:lnTo>
                  <a:lnTo>
                    <a:pt x="4470" y="246"/>
                  </a:lnTo>
                  <a:lnTo>
                    <a:pt x="4416" y="355"/>
                  </a:lnTo>
                  <a:lnTo>
                    <a:pt x="4388" y="464"/>
                  </a:lnTo>
                  <a:lnTo>
                    <a:pt x="4225" y="1363"/>
                  </a:lnTo>
                  <a:lnTo>
                    <a:pt x="4143" y="1826"/>
                  </a:lnTo>
                  <a:lnTo>
                    <a:pt x="4061" y="2262"/>
                  </a:lnTo>
                  <a:lnTo>
                    <a:pt x="3952" y="2699"/>
                  </a:lnTo>
                  <a:lnTo>
                    <a:pt x="3816" y="3135"/>
                  </a:lnTo>
                  <a:lnTo>
                    <a:pt x="3598" y="3816"/>
                  </a:lnTo>
                  <a:lnTo>
                    <a:pt x="3325" y="4497"/>
                  </a:lnTo>
                  <a:lnTo>
                    <a:pt x="3189" y="4824"/>
                  </a:lnTo>
                  <a:lnTo>
                    <a:pt x="3026" y="5124"/>
                  </a:lnTo>
                  <a:lnTo>
                    <a:pt x="2862" y="5451"/>
                  </a:lnTo>
                  <a:lnTo>
                    <a:pt x="2671" y="5724"/>
                  </a:lnTo>
                  <a:lnTo>
                    <a:pt x="2453" y="5996"/>
                  </a:lnTo>
                  <a:lnTo>
                    <a:pt x="2235" y="6269"/>
                  </a:lnTo>
                  <a:lnTo>
                    <a:pt x="1990" y="6514"/>
                  </a:lnTo>
                  <a:lnTo>
                    <a:pt x="1717" y="6759"/>
                  </a:lnTo>
                  <a:lnTo>
                    <a:pt x="1418" y="6950"/>
                  </a:lnTo>
                  <a:lnTo>
                    <a:pt x="1118" y="7141"/>
                  </a:lnTo>
                  <a:lnTo>
                    <a:pt x="791" y="7332"/>
                  </a:lnTo>
                  <a:lnTo>
                    <a:pt x="437" y="7468"/>
                  </a:lnTo>
                  <a:lnTo>
                    <a:pt x="28" y="7713"/>
                  </a:lnTo>
                  <a:lnTo>
                    <a:pt x="1" y="7768"/>
                  </a:lnTo>
                  <a:lnTo>
                    <a:pt x="1" y="7849"/>
                  </a:lnTo>
                  <a:lnTo>
                    <a:pt x="28" y="7931"/>
                  </a:lnTo>
                  <a:lnTo>
                    <a:pt x="55" y="8013"/>
                  </a:lnTo>
                  <a:lnTo>
                    <a:pt x="110" y="8067"/>
                  </a:lnTo>
                  <a:lnTo>
                    <a:pt x="164" y="8122"/>
                  </a:lnTo>
                  <a:lnTo>
                    <a:pt x="246" y="8149"/>
                  </a:lnTo>
                  <a:lnTo>
                    <a:pt x="328" y="8176"/>
                  </a:lnTo>
                  <a:lnTo>
                    <a:pt x="409" y="8149"/>
                  </a:lnTo>
                  <a:lnTo>
                    <a:pt x="709" y="8095"/>
                  </a:lnTo>
                  <a:lnTo>
                    <a:pt x="1036" y="8013"/>
                  </a:lnTo>
                  <a:lnTo>
                    <a:pt x="1336" y="7904"/>
                  </a:lnTo>
                  <a:lnTo>
                    <a:pt x="1608" y="7795"/>
                  </a:lnTo>
                  <a:lnTo>
                    <a:pt x="1881" y="7659"/>
                  </a:lnTo>
                  <a:lnTo>
                    <a:pt x="2126" y="7522"/>
                  </a:lnTo>
                  <a:lnTo>
                    <a:pt x="2399" y="7359"/>
                  </a:lnTo>
                  <a:lnTo>
                    <a:pt x="2617" y="7195"/>
                  </a:lnTo>
                  <a:lnTo>
                    <a:pt x="2835" y="7005"/>
                  </a:lnTo>
                  <a:lnTo>
                    <a:pt x="3053" y="6814"/>
                  </a:lnTo>
                  <a:lnTo>
                    <a:pt x="3462" y="6378"/>
                  </a:lnTo>
                  <a:lnTo>
                    <a:pt x="3816" y="5914"/>
                  </a:lnTo>
                  <a:lnTo>
                    <a:pt x="4143" y="5397"/>
                  </a:lnTo>
                  <a:lnTo>
                    <a:pt x="4416" y="4879"/>
                  </a:lnTo>
                  <a:lnTo>
                    <a:pt x="4661" y="4306"/>
                  </a:lnTo>
                  <a:lnTo>
                    <a:pt x="4879" y="3734"/>
                  </a:lnTo>
                  <a:lnTo>
                    <a:pt x="5070" y="3162"/>
                  </a:lnTo>
                  <a:lnTo>
                    <a:pt x="5260" y="2562"/>
                  </a:lnTo>
                  <a:lnTo>
                    <a:pt x="5397" y="1963"/>
                  </a:lnTo>
                  <a:lnTo>
                    <a:pt x="5533" y="1363"/>
                  </a:lnTo>
                  <a:lnTo>
                    <a:pt x="5642" y="791"/>
                  </a:lnTo>
                  <a:lnTo>
                    <a:pt x="5642" y="627"/>
                  </a:lnTo>
                  <a:lnTo>
                    <a:pt x="5615" y="464"/>
                  </a:lnTo>
                  <a:lnTo>
                    <a:pt x="5560" y="327"/>
                  </a:lnTo>
                  <a:lnTo>
                    <a:pt x="5451" y="218"/>
                  </a:lnTo>
                  <a:lnTo>
                    <a:pt x="5342" y="109"/>
                  </a:lnTo>
                  <a:lnTo>
                    <a:pt x="5206" y="55"/>
                  </a:lnTo>
                  <a:lnTo>
                    <a:pt x="5070" y="0"/>
                  </a:lnTo>
                  <a:close/>
                </a:path>
              </a:pathLst>
            </a:custGeom>
            <a:solidFill>
              <a:srgbClr val="A468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1" name="Google Shape;8611;p69"/>
          <p:cNvGrpSpPr/>
          <p:nvPr/>
        </p:nvGrpSpPr>
        <p:grpSpPr>
          <a:xfrm>
            <a:off x="7293705" y="3487823"/>
            <a:ext cx="551108" cy="718367"/>
            <a:chOff x="6042350" y="6002026"/>
            <a:chExt cx="1973175" cy="2572025"/>
          </a:xfrm>
        </p:grpSpPr>
        <p:sp>
          <p:nvSpPr>
            <p:cNvPr id="8612" name="Google Shape;8612;p69"/>
            <p:cNvSpPr/>
            <p:nvPr/>
          </p:nvSpPr>
          <p:spPr>
            <a:xfrm>
              <a:off x="6042350" y="6066751"/>
              <a:ext cx="1973175" cy="2507300"/>
            </a:xfrm>
            <a:custGeom>
              <a:avLst/>
              <a:gdLst/>
              <a:ahLst/>
              <a:cxnLst/>
              <a:rect l="l" t="t" r="r" b="b"/>
              <a:pathLst>
                <a:path w="78927" h="100292" extrusionOk="0">
                  <a:moveTo>
                    <a:pt x="62874" y="627"/>
                  </a:moveTo>
                  <a:lnTo>
                    <a:pt x="63964" y="1036"/>
                  </a:lnTo>
                  <a:lnTo>
                    <a:pt x="65054" y="1445"/>
                  </a:lnTo>
                  <a:lnTo>
                    <a:pt x="66172" y="1826"/>
                  </a:lnTo>
                  <a:lnTo>
                    <a:pt x="67316" y="2153"/>
                  </a:lnTo>
                  <a:lnTo>
                    <a:pt x="69578" y="2807"/>
                  </a:lnTo>
                  <a:lnTo>
                    <a:pt x="71840" y="3461"/>
                  </a:lnTo>
                  <a:lnTo>
                    <a:pt x="71159" y="3843"/>
                  </a:lnTo>
                  <a:lnTo>
                    <a:pt x="70423" y="4197"/>
                  </a:lnTo>
                  <a:lnTo>
                    <a:pt x="70369" y="4224"/>
                  </a:lnTo>
                  <a:lnTo>
                    <a:pt x="65626" y="3271"/>
                  </a:lnTo>
                  <a:lnTo>
                    <a:pt x="60912" y="2317"/>
                  </a:lnTo>
                  <a:lnTo>
                    <a:pt x="60312" y="2235"/>
                  </a:lnTo>
                  <a:lnTo>
                    <a:pt x="60857" y="1908"/>
                  </a:lnTo>
                  <a:lnTo>
                    <a:pt x="61375" y="1581"/>
                  </a:lnTo>
                  <a:lnTo>
                    <a:pt x="62138" y="1118"/>
                  </a:lnTo>
                  <a:lnTo>
                    <a:pt x="62520" y="872"/>
                  </a:lnTo>
                  <a:lnTo>
                    <a:pt x="62874" y="627"/>
                  </a:lnTo>
                  <a:close/>
                  <a:moveTo>
                    <a:pt x="44996" y="3570"/>
                  </a:moveTo>
                  <a:lnTo>
                    <a:pt x="45459" y="3598"/>
                  </a:lnTo>
                  <a:lnTo>
                    <a:pt x="45895" y="3652"/>
                  </a:lnTo>
                  <a:lnTo>
                    <a:pt x="46331" y="3734"/>
                  </a:lnTo>
                  <a:lnTo>
                    <a:pt x="47231" y="3925"/>
                  </a:lnTo>
                  <a:lnTo>
                    <a:pt x="48130" y="4170"/>
                  </a:lnTo>
                  <a:lnTo>
                    <a:pt x="48566" y="4279"/>
                  </a:lnTo>
                  <a:lnTo>
                    <a:pt x="49002" y="4361"/>
                  </a:lnTo>
                  <a:lnTo>
                    <a:pt x="50474" y="4579"/>
                  </a:lnTo>
                  <a:lnTo>
                    <a:pt x="51973" y="4769"/>
                  </a:lnTo>
                  <a:lnTo>
                    <a:pt x="53444" y="4906"/>
                  </a:lnTo>
                  <a:lnTo>
                    <a:pt x="54916" y="4987"/>
                  </a:lnTo>
                  <a:lnTo>
                    <a:pt x="54616" y="5587"/>
                  </a:lnTo>
                  <a:lnTo>
                    <a:pt x="54262" y="6159"/>
                  </a:lnTo>
                  <a:lnTo>
                    <a:pt x="54153" y="6132"/>
                  </a:lnTo>
                  <a:lnTo>
                    <a:pt x="54071" y="6105"/>
                  </a:lnTo>
                  <a:lnTo>
                    <a:pt x="52490" y="6132"/>
                  </a:lnTo>
                  <a:lnTo>
                    <a:pt x="51727" y="6105"/>
                  </a:lnTo>
                  <a:lnTo>
                    <a:pt x="50937" y="6078"/>
                  </a:lnTo>
                  <a:lnTo>
                    <a:pt x="50174" y="6023"/>
                  </a:lnTo>
                  <a:lnTo>
                    <a:pt x="49384" y="5969"/>
                  </a:lnTo>
                  <a:lnTo>
                    <a:pt x="48621" y="5887"/>
                  </a:lnTo>
                  <a:lnTo>
                    <a:pt x="47830" y="5778"/>
                  </a:lnTo>
                  <a:lnTo>
                    <a:pt x="47312" y="5669"/>
                  </a:lnTo>
                  <a:lnTo>
                    <a:pt x="46713" y="5505"/>
                  </a:lnTo>
                  <a:lnTo>
                    <a:pt x="45514" y="5124"/>
                  </a:lnTo>
                  <a:lnTo>
                    <a:pt x="44887" y="4960"/>
                  </a:lnTo>
                  <a:lnTo>
                    <a:pt x="44287" y="4824"/>
                  </a:lnTo>
                  <a:lnTo>
                    <a:pt x="43987" y="4797"/>
                  </a:lnTo>
                  <a:lnTo>
                    <a:pt x="43715" y="4769"/>
                  </a:lnTo>
                  <a:lnTo>
                    <a:pt x="43442" y="4769"/>
                  </a:lnTo>
                  <a:lnTo>
                    <a:pt x="43170" y="4797"/>
                  </a:lnTo>
                  <a:lnTo>
                    <a:pt x="43006" y="4824"/>
                  </a:lnTo>
                  <a:lnTo>
                    <a:pt x="42843" y="4878"/>
                  </a:lnTo>
                  <a:lnTo>
                    <a:pt x="43115" y="4606"/>
                  </a:lnTo>
                  <a:lnTo>
                    <a:pt x="43388" y="4333"/>
                  </a:lnTo>
                  <a:lnTo>
                    <a:pt x="43660" y="4088"/>
                  </a:lnTo>
                  <a:lnTo>
                    <a:pt x="43933" y="3897"/>
                  </a:lnTo>
                  <a:lnTo>
                    <a:pt x="44260" y="3734"/>
                  </a:lnTo>
                  <a:lnTo>
                    <a:pt x="44614" y="3625"/>
                  </a:lnTo>
                  <a:lnTo>
                    <a:pt x="44805" y="3598"/>
                  </a:lnTo>
                  <a:lnTo>
                    <a:pt x="44996" y="3570"/>
                  </a:lnTo>
                  <a:close/>
                  <a:moveTo>
                    <a:pt x="72631" y="4061"/>
                  </a:moveTo>
                  <a:lnTo>
                    <a:pt x="72494" y="5042"/>
                  </a:lnTo>
                  <a:lnTo>
                    <a:pt x="72358" y="6023"/>
                  </a:lnTo>
                  <a:lnTo>
                    <a:pt x="72167" y="7031"/>
                  </a:lnTo>
                  <a:lnTo>
                    <a:pt x="71976" y="7985"/>
                  </a:lnTo>
                  <a:lnTo>
                    <a:pt x="71758" y="8966"/>
                  </a:lnTo>
                  <a:lnTo>
                    <a:pt x="71486" y="9920"/>
                  </a:lnTo>
                  <a:lnTo>
                    <a:pt x="71213" y="10901"/>
                  </a:lnTo>
                  <a:lnTo>
                    <a:pt x="70886" y="11855"/>
                  </a:lnTo>
                  <a:lnTo>
                    <a:pt x="70859" y="11964"/>
                  </a:lnTo>
                  <a:lnTo>
                    <a:pt x="70859" y="12073"/>
                  </a:lnTo>
                  <a:lnTo>
                    <a:pt x="70205" y="11910"/>
                  </a:lnTo>
                  <a:lnTo>
                    <a:pt x="69932" y="11855"/>
                  </a:lnTo>
                  <a:lnTo>
                    <a:pt x="69660" y="11801"/>
                  </a:lnTo>
                  <a:lnTo>
                    <a:pt x="69742" y="11719"/>
                  </a:lnTo>
                  <a:lnTo>
                    <a:pt x="69823" y="11610"/>
                  </a:lnTo>
                  <a:lnTo>
                    <a:pt x="70069" y="10847"/>
                  </a:lnTo>
                  <a:lnTo>
                    <a:pt x="70260" y="10029"/>
                  </a:lnTo>
                  <a:lnTo>
                    <a:pt x="70423" y="9212"/>
                  </a:lnTo>
                  <a:lnTo>
                    <a:pt x="70559" y="8394"/>
                  </a:lnTo>
                  <a:lnTo>
                    <a:pt x="70641" y="7549"/>
                  </a:lnTo>
                  <a:lnTo>
                    <a:pt x="70696" y="6704"/>
                  </a:lnTo>
                  <a:lnTo>
                    <a:pt x="70723" y="5887"/>
                  </a:lnTo>
                  <a:lnTo>
                    <a:pt x="70750" y="5069"/>
                  </a:lnTo>
                  <a:lnTo>
                    <a:pt x="70723" y="4987"/>
                  </a:lnTo>
                  <a:lnTo>
                    <a:pt x="70750" y="4987"/>
                  </a:lnTo>
                  <a:lnTo>
                    <a:pt x="71241" y="4797"/>
                  </a:lnTo>
                  <a:lnTo>
                    <a:pt x="71731" y="4579"/>
                  </a:lnTo>
                  <a:lnTo>
                    <a:pt x="72194" y="4333"/>
                  </a:lnTo>
                  <a:lnTo>
                    <a:pt x="72631" y="4061"/>
                  </a:lnTo>
                  <a:close/>
                  <a:moveTo>
                    <a:pt x="38183" y="9321"/>
                  </a:moveTo>
                  <a:lnTo>
                    <a:pt x="38428" y="9348"/>
                  </a:lnTo>
                  <a:lnTo>
                    <a:pt x="38918" y="9430"/>
                  </a:lnTo>
                  <a:lnTo>
                    <a:pt x="39409" y="9566"/>
                  </a:lnTo>
                  <a:lnTo>
                    <a:pt x="39899" y="9730"/>
                  </a:lnTo>
                  <a:lnTo>
                    <a:pt x="40908" y="10111"/>
                  </a:lnTo>
                  <a:lnTo>
                    <a:pt x="47558" y="12373"/>
                  </a:lnTo>
                  <a:lnTo>
                    <a:pt x="45595" y="13491"/>
                  </a:lnTo>
                  <a:lnTo>
                    <a:pt x="45405" y="13300"/>
                  </a:lnTo>
                  <a:lnTo>
                    <a:pt x="45159" y="13191"/>
                  </a:lnTo>
                  <a:lnTo>
                    <a:pt x="44887" y="13054"/>
                  </a:lnTo>
                  <a:lnTo>
                    <a:pt x="44614" y="12945"/>
                  </a:lnTo>
                  <a:lnTo>
                    <a:pt x="43878" y="12673"/>
                  </a:lnTo>
                  <a:lnTo>
                    <a:pt x="43115" y="12455"/>
                  </a:lnTo>
                  <a:lnTo>
                    <a:pt x="42352" y="12264"/>
                  </a:lnTo>
                  <a:lnTo>
                    <a:pt x="41562" y="12073"/>
                  </a:lnTo>
                  <a:lnTo>
                    <a:pt x="39981" y="11719"/>
                  </a:lnTo>
                  <a:lnTo>
                    <a:pt x="38455" y="11365"/>
                  </a:lnTo>
                  <a:lnTo>
                    <a:pt x="37610" y="11119"/>
                  </a:lnTo>
                  <a:lnTo>
                    <a:pt x="36711" y="10874"/>
                  </a:lnTo>
                  <a:lnTo>
                    <a:pt x="36275" y="10765"/>
                  </a:lnTo>
                  <a:lnTo>
                    <a:pt x="35839" y="10656"/>
                  </a:lnTo>
                  <a:lnTo>
                    <a:pt x="35403" y="10602"/>
                  </a:lnTo>
                  <a:lnTo>
                    <a:pt x="34994" y="10602"/>
                  </a:lnTo>
                  <a:lnTo>
                    <a:pt x="35948" y="10057"/>
                  </a:lnTo>
                  <a:lnTo>
                    <a:pt x="36411" y="9784"/>
                  </a:lnTo>
                  <a:lnTo>
                    <a:pt x="36902" y="9566"/>
                  </a:lnTo>
                  <a:lnTo>
                    <a:pt x="37174" y="9457"/>
                  </a:lnTo>
                  <a:lnTo>
                    <a:pt x="37419" y="9403"/>
                  </a:lnTo>
                  <a:lnTo>
                    <a:pt x="37692" y="9348"/>
                  </a:lnTo>
                  <a:lnTo>
                    <a:pt x="37937" y="9321"/>
                  </a:lnTo>
                  <a:close/>
                  <a:moveTo>
                    <a:pt x="69142" y="12618"/>
                  </a:moveTo>
                  <a:lnTo>
                    <a:pt x="69578" y="12673"/>
                  </a:lnTo>
                  <a:lnTo>
                    <a:pt x="69987" y="12755"/>
                  </a:lnTo>
                  <a:lnTo>
                    <a:pt x="70423" y="12864"/>
                  </a:lnTo>
                  <a:lnTo>
                    <a:pt x="71350" y="13163"/>
                  </a:lnTo>
                  <a:lnTo>
                    <a:pt x="74266" y="14172"/>
                  </a:lnTo>
                  <a:lnTo>
                    <a:pt x="75737" y="14690"/>
                  </a:lnTo>
                  <a:lnTo>
                    <a:pt x="77209" y="15180"/>
                  </a:lnTo>
                  <a:lnTo>
                    <a:pt x="75329" y="15344"/>
                  </a:lnTo>
                  <a:lnTo>
                    <a:pt x="75247" y="15344"/>
                  </a:lnTo>
                  <a:lnTo>
                    <a:pt x="75165" y="15371"/>
                  </a:lnTo>
                  <a:lnTo>
                    <a:pt x="75029" y="15480"/>
                  </a:lnTo>
                  <a:lnTo>
                    <a:pt x="74947" y="15589"/>
                  </a:lnTo>
                  <a:lnTo>
                    <a:pt x="74920" y="15753"/>
                  </a:lnTo>
                  <a:lnTo>
                    <a:pt x="72249" y="14908"/>
                  </a:lnTo>
                  <a:lnTo>
                    <a:pt x="69605" y="14090"/>
                  </a:lnTo>
                  <a:lnTo>
                    <a:pt x="68951" y="13872"/>
                  </a:lnTo>
                  <a:lnTo>
                    <a:pt x="68243" y="13572"/>
                  </a:lnTo>
                  <a:lnTo>
                    <a:pt x="67480" y="13300"/>
                  </a:lnTo>
                  <a:lnTo>
                    <a:pt x="67098" y="13163"/>
                  </a:lnTo>
                  <a:lnTo>
                    <a:pt x="66717" y="13054"/>
                  </a:lnTo>
                  <a:lnTo>
                    <a:pt x="67725" y="12782"/>
                  </a:lnTo>
                  <a:lnTo>
                    <a:pt x="68216" y="12673"/>
                  </a:lnTo>
                  <a:lnTo>
                    <a:pt x="68706" y="12618"/>
                  </a:lnTo>
                  <a:close/>
                  <a:moveTo>
                    <a:pt x="7250" y="17088"/>
                  </a:moveTo>
                  <a:lnTo>
                    <a:pt x="8368" y="17115"/>
                  </a:lnTo>
                  <a:lnTo>
                    <a:pt x="9485" y="17170"/>
                  </a:lnTo>
                  <a:lnTo>
                    <a:pt x="10575" y="17279"/>
                  </a:lnTo>
                  <a:lnTo>
                    <a:pt x="11692" y="17388"/>
                  </a:lnTo>
                  <a:lnTo>
                    <a:pt x="9812" y="19105"/>
                  </a:lnTo>
                  <a:lnTo>
                    <a:pt x="9757" y="19186"/>
                  </a:lnTo>
                  <a:lnTo>
                    <a:pt x="8613" y="19159"/>
                  </a:lnTo>
                  <a:lnTo>
                    <a:pt x="7495" y="19132"/>
                  </a:lnTo>
                  <a:lnTo>
                    <a:pt x="6378" y="19159"/>
                  </a:lnTo>
                  <a:lnTo>
                    <a:pt x="5261" y="19241"/>
                  </a:lnTo>
                  <a:lnTo>
                    <a:pt x="4143" y="19323"/>
                  </a:lnTo>
                  <a:lnTo>
                    <a:pt x="3026" y="19432"/>
                  </a:lnTo>
                  <a:lnTo>
                    <a:pt x="1909" y="19595"/>
                  </a:lnTo>
                  <a:lnTo>
                    <a:pt x="791" y="19786"/>
                  </a:lnTo>
                  <a:lnTo>
                    <a:pt x="1309" y="19214"/>
                  </a:lnTo>
                  <a:lnTo>
                    <a:pt x="1827" y="18587"/>
                  </a:lnTo>
                  <a:lnTo>
                    <a:pt x="2317" y="17960"/>
                  </a:lnTo>
                  <a:lnTo>
                    <a:pt x="2781" y="17360"/>
                  </a:lnTo>
                  <a:lnTo>
                    <a:pt x="2835" y="17251"/>
                  </a:lnTo>
                  <a:lnTo>
                    <a:pt x="3953" y="17170"/>
                  </a:lnTo>
                  <a:lnTo>
                    <a:pt x="5043" y="17115"/>
                  </a:lnTo>
                  <a:lnTo>
                    <a:pt x="6160" y="17088"/>
                  </a:lnTo>
                  <a:close/>
                  <a:moveTo>
                    <a:pt x="55488" y="5587"/>
                  </a:moveTo>
                  <a:lnTo>
                    <a:pt x="55434" y="7440"/>
                  </a:lnTo>
                  <a:lnTo>
                    <a:pt x="55379" y="9294"/>
                  </a:lnTo>
                  <a:lnTo>
                    <a:pt x="55352" y="11147"/>
                  </a:lnTo>
                  <a:lnTo>
                    <a:pt x="55352" y="13000"/>
                  </a:lnTo>
                  <a:lnTo>
                    <a:pt x="55379" y="20440"/>
                  </a:lnTo>
                  <a:lnTo>
                    <a:pt x="54534" y="20358"/>
                  </a:lnTo>
                  <a:lnTo>
                    <a:pt x="53662" y="20331"/>
                  </a:lnTo>
                  <a:lnTo>
                    <a:pt x="53880" y="18641"/>
                  </a:lnTo>
                  <a:lnTo>
                    <a:pt x="54071" y="16952"/>
                  </a:lnTo>
                  <a:lnTo>
                    <a:pt x="54207" y="15262"/>
                  </a:lnTo>
                  <a:lnTo>
                    <a:pt x="54344" y="13572"/>
                  </a:lnTo>
                  <a:lnTo>
                    <a:pt x="54425" y="11883"/>
                  </a:lnTo>
                  <a:lnTo>
                    <a:pt x="54480" y="10193"/>
                  </a:lnTo>
                  <a:lnTo>
                    <a:pt x="54507" y="8503"/>
                  </a:lnTo>
                  <a:lnTo>
                    <a:pt x="54507" y="6813"/>
                  </a:lnTo>
                  <a:lnTo>
                    <a:pt x="54643" y="6786"/>
                  </a:lnTo>
                  <a:lnTo>
                    <a:pt x="54725" y="6704"/>
                  </a:lnTo>
                  <a:lnTo>
                    <a:pt x="55134" y="6159"/>
                  </a:lnTo>
                  <a:lnTo>
                    <a:pt x="55488" y="5587"/>
                  </a:lnTo>
                  <a:close/>
                  <a:moveTo>
                    <a:pt x="52899" y="21067"/>
                  </a:moveTo>
                  <a:lnTo>
                    <a:pt x="53281" y="21094"/>
                  </a:lnTo>
                  <a:lnTo>
                    <a:pt x="53690" y="21149"/>
                  </a:lnTo>
                  <a:lnTo>
                    <a:pt x="54480" y="21285"/>
                  </a:lnTo>
                  <a:lnTo>
                    <a:pt x="55189" y="21394"/>
                  </a:lnTo>
                  <a:lnTo>
                    <a:pt x="60639" y="21830"/>
                  </a:lnTo>
                  <a:lnTo>
                    <a:pt x="59549" y="22811"/>
                  </a:lnTo>
                  <a:lnTo>
                    <a:pt x="58486" y="23792"/>
                  </a:lnTo>
                  <a:lnTo>
                    <a:pt x="58377" y="23928"/>
                  </a:lnTo>
                  <a:lnTo>
                    <a:pt x="55734" y="23792"/>
                  </a:lnTo>
                  <a:lnTo>
                    <a:pt x="53063" y="23683"/>
                  </a:lnTo>
                  <a:lnTo>
                    <a:pt x="52736" y="23656"/>
                  </a:lnTo>
                  <a:lnTo>
                    <a:pt x="52354" y="23601"/>
                  </a:lnTo>
                  <a:lnTo>
                    <a:pt x="51455" y="23492"/>
                  </a:lnTo>
                  <a:lnTo>
                    <a:pt x="50992" y="23465"/>
                  </a:lnTo>
                  <a:lnTo>
                    <a:pt x="50528" y="23438"/>
                  </a:lnTo>
                  <a:lnTo>
                    <a:pt x="50092" y="23465"/>
                  </a:lnTo>
                  <a:lnTo>
                    <a:pt x="49711" y="23547"/>
                  </a:lnTo>
                  <a:lnTo>
                    <a:pt x="50174" y="22757"/>
                  </a:lnTo>
                  <a:lnTo>
                    <a:pt x="50419" y="22402"/>
                  </a:lnTo>
                  <a:lnTo>
                    <a:pt x="50692" y="22048"/>
                  </a:lnTo>
                  <a:lnTo>
                    <a:pt x="50992" y="21748"/>
                  </a:lnTo>
                  <a:lnTo>
                    <a:pt x="51155" y="21612"/>
                  </a:lnTo>
                  <a:lnTo>
                    <a:pt x="51319" y="21476"/>
                  </a:lnTo>
                  <a:lnTo>
                    <a:pt x="51509" y="21367"/>
                  </a:lnTo>
                  <a:lnTo>
                    <a:pt x="51727" y="21258"/>
                  </a:lnTo>
                  <a:lnTo>
                    <a:pt x="51945" y="21176"/>
                  </a:lnTo>
                  <a:lnTo>
                    <a:pt x="52191" y="21121"/>
                  </a:lnTo>
                  <a:lnTo>
                    <a:pt x="52518" y="21094"/>
                  </a:lnTo>
                  <a:lnTo>
                    <a:pt x="52899" y="21067"/>
                  </a:lnTo>
                  <a:close/>
                  <a:moveTo>
                    <a:pt x="61075" y="3325"/>
                  </a:moveTo>
                  <a:lnTo>
                    <a:pt x="61320" y="3352"/>
                  </a:lnTo>
                  <a:lnTo>
                    <a:pt x="61838" y="3434"/>
                  </a:lnTo>
                  <a:lnTo>
                    <a:pt x="62329" y="3570"/>
                  </a:lnTo>
                  <a:lnTo>
                    <a:pt x="62819" y="3679"/>
                  </a:lnTo>
                  <a:lnTo>
                    <a:pt x="63255" y="3788"/>
                  </a:lnTo>
                  <a:lnTo>
                    <a:pt x="69524" y="5042"/>
                  </a:lnTo>
                  <a:lnTo>
                    <a:pt x="69578" y="5178"/>
                  </a:lnTo>
                  <a:lnTo>
                    <a:pt x="69687" y="5260"/>
                  </a:lnTo>
                  <a:lnTo>
                    <a:pt x="69769" y="5315"/>
                  </a:lnTo>
                  <a:lnTo>
                    <a:pt x="70041" y="5315"/>
                  </a:lnTo>
                  <a:lnTo>
                    <a:pt x="70123" y="5287"/>
                  </a:lnTo>
                  <a:lnTo>
                    <a:pt x="69987" y="6050"/>
                  </a:lnTo>
                  <a:lnTo>
                    <a:pt x="69878" y="6813"/>
                  </a:lnTo>
                  <a:lnTo>
                    <a:pt x="69578" y="8340"/>
                  </a:lnTo>
                  <a:lnTo>
                    <a:pt x="69278" y="9866"/>
                  </a:lnTo>
                  <a:lnTo>
                    <a:pt x="69033" y="11392"/>
                  </a:lnTo>
                  <a:lnTo>
                    <a:pt x="69033" y="11501"/>
                  </a:lnTo>
                  <a:lnTo>
                    <a:pt x="69060" y="11610"/>
                  </a:lnTo>
                  <a:lnTo>
                    <a:pt x="69088" y="11692"/>
                  </a:lnTo>
                  <a:lnTo>
                    <a:pt x="69142" y="11774"/>
                  </a:lnTo>
                  <a:lnTo>
                    <a:pt x="68842" y="11774"/>
                  </a:lnTo>
                  <a:lnTo>
                    <a:pt x="68543" y="11801"/>
                  </a:lnTo>
                  <a:lnTo>
                    <a:pt x="67943" y="11910"/>
                  </a:lnTo>
                  <a:lnTo>
                    <a:pt x="67316" y="12073"/>
                  </a:lnTo>
                  <a:lnTo>
                    <a:pt x="66717" y="12264"/>
                  </a:lnTo>
                  <a:lnTo>
                    <a:pt x="66144" y="12482"/>
                  </a:lnTo>
                  <a:lnTo>
                    <a:pt x="65545" y="12727"/>
                  </a:lnTo>
                  <a:lnTo>
                    <a:pt x="64400" y="13191"/>
                  </a:lnTo>
                  <a:lnTo>
                    <a:pt x="64318" y="13218"/>
                  </a:lnTo>
                  <a:lnTo>
                    <a:pt x="64291" y="13272"/>
                  </a:lnTo>
                  <a:lnTo>
                    <a:pt x="64209" y="13381"/>
                  </a:lnTo>
                  <a:lnTo>
                    <a:pt x="64209" y="13491"/>
                  </a:lnTo>
                  <a:lnTo>
                    <a:pt x="64237" y="13600"/>
                  </a:lnTo>
                  <a:lnTo>
                    <a:pt x="64073" y="13927"/>
                  </a:lnTo>
                  <a:lnTo>
                    <a:pt x="63937" y="14199"/>
                  </a:lnTo>
                  <a:lnTo>
                    <a:pt x="63828" y="14472"/>
                  </a:lnTo>
                  <a:lnTo>
                    <a:pt x="63746" y="14799"/>
                  </a:lnTo>
                  <a:lnTo>
                    <a:pt x="63664" y="15098"/>
                  </a:lnTo>
                  <a:lnTo>
                    <a:pt x="63555" y="15780"/>
                  </a:lnTo>
                  <a:lnTo>
                    <a:pt x="63446" y="16488"/>
                  </a:lnTo>
                  <a:lnTo>
                    <a:pt x="63337" y="17878"/>
                  </a:lnTo>
                  <a:lnTo>
                    <a:pt x="63283" y="18560"/>
                  </a:lnTo>
                  <a:lnTo>
                    <a:pt x="63201" y="19159"/>
                  </a:lnTo>
                  <a:lnTo>
                    <a:pt x="62629" y="22566"/>
                  </a:lnTo>
                  <a:lnTo>
                    <a:pt x="62029" y="26000"/>
                  </a:lnTo>
                  <a:lnTo>
                    <a:pt x="62029" y="24964"/>
                  </a:lnTo>
                  <a:lnTo>
                    <a:pt x="61975" y="23956"/>
                  </a:lnTo>
                  <a:lnTo>
                    <a:pt x="61893" y="22975"/>
                  </a:lnTo>
                  <a:lnTo>
                    <a:pt x="61811" y="22484"/>
                  </a:lnTo>
                  <a:lnTo>
                    <a:pt x="61729" y="21994"/>
                  </a:lnTo>
                  <a:lnTo>
                    <a:pt x="61947" y="21775"/>
                  </a:lnTo>
                  <a:lnTo>
                    <a:pt x="62056" y="21666"/>
                  </a:lnTo>
                  <a:lnTo>
                    <a:pt x="62084" y="21557"/>
                  </a:lnTo>
                  <a:lnTo>
                    <a:pt x="62084" y="21448"/>
                  </a:lnTo>
                  <a:lnTo>
                    <a:pt x="62056" y="21339"/>
                  </a:lnTo>
                  <a:lnTo>
                    <a:pt x="61975" y="21230"/>
                  </a:lnTo>
                  <a:lnTo>
                    <a:pt x="61893" y="21149"/>
                  </a:lnTo>
                  <a:lnTo>
                    <a:pt x="61784" y="21094"/>
                  </a:lnTo>
                  <a:lnTo>
                    <a:pt x="61675" y="21067"/>
                  </a:lnTo>
                  <a:lnTo>
                    <a:pt x="60339" y="20931"/>
                  </a:lnTo>
                  <a:lnTo>
                    <a:pt x="58977" y="20794"/>
                  </a:lnTo>
                  <a:lnTo>
                    <a:pt x="56279" y="20495"/>
                  </a:lnTo>
                  <a:lnTo>
                    <a:pt x="56279" y="20086"/>
                  </a:lnTo>
                  <a:lnTo>
                    <a:pt x="56333" y="20031"/>
                  </a:lnTo>
                  <a:lnTo>
                    <a:pt x="56469" y="19650"/>
                  </a:lnTo>
                  <a:lnTo>
                    <a:pt x="56578" y="19268"/>
                  </a:lnTo>
                  <a:lnTo>
                    <a:pt x="56660" y="18859"/>
                  </a:lnTo>
                  <a:lnTo>
                    <a:pt x="56742" y="18478"/>
                  </a:lnTo>
                  <a:lnTo>
                    <a:pt x="56878" y="17660"/>
                  </a:lnTo>
                  <a:lnTo>
                    <a:pt x="56960" y="16815"/>
                  </a:lnTo>
                  <a:lnTo>
                    <a:pt x="57096" y="15153"/>
                  </a:lnTo>
                  <a:lnTo>
                    <a:pt x="57178" y="14335"/>
                  </a:lnTo>
                  <a:lnTo>
                    <a:pt x="57260" y="13518"/>
                  </a:lnTo>
                  <a:lnTo>
                    <a:pt x="57532" y="11883"/>
                  </a:lnTo>
                  <a:lnTo>
                    <a:pt x="57832" y="10275"/>
                  </a:lnTo>
                  <a:lnTo>
                    <a:pt x="58186" y="8639"/>
                  </a:lnTo>
                  <a:lnTo>
                    <a:pt x="58595" y="7031"/>
                  </a:lnTo>
                  <a:lnTo>
                    <a:pt x="58759" y="6296"/>
                  </a:lnTo>
                  <a:lnTo>
                    <a:pt x="58922" y="5369"/>
                  </a:lnTo>
                  <a:lnTo>
                    <a:pt x="59058" y="4906"/>
                  </a:lnTo>
                  <a:lnTo>
                    <a:pt x="59195" y="4497"/>
                  </a:lnTo>
                  <a:lnTo>
                    <a:pt x="59331" y="4115"/>
                  </a:lnTo>
                  <a:lnTo>
                    <a:pt x="59440" y="3979"/>
                  </a:lnTo>
                  <a:lnTo>
                    <a:pt x="59522" y="3843"/>
                  </a:lnTo>
                  <a:lnTo>
                    <a:pt x="59713" y="3679"/>
                  </a:lnTo>
                  <a:lnTo>
                    <a:pt x="59903" y="3543"/>
                  </a:lnTo>
                  <a:lnTo>
                    <a:pt x="60121" y="3434"/>
                  </a:lnTo>
                  <a:lnTo>
                    <a:pt x="60339" y="3380"/>
                  </a:lnTo>
                  <a:lnTo>
                    <a:pt x="60585" y="3325"/>
                  </a:lnTo>
                  <a:close/>
                  <a:moveTo>
                    <a:pt x="77754" y="16052"/>
                  </a:moveTo>
                  <a:lnTo>
                    <a:pt x="73421" y="29107"/>
                  </a:lnTo>
                  <a:lnTo>
                    <a:pt x="72331" y="32431"/>
                  </a:lnTo>
                  <a:lnTo>
                    <a:pt x="71268" y="35756"/>
                  </a:lnTo>
                  <a:lnTo>
                    <a:pt x="71104" y="36220"/>
                  </a:lnTo>
                  <a:lnTo>
                    <a:pt x="70886" y="36738"/>
                  </a:lnTo>
                  <a:lnTo>
                    <a:pt x="70696" y="37255"/>
                  </a:lnTo>
                  <a:lnTo>
                    <a:pt x="70505" y="37800"/>
                  </a:lnTo>
                  <a:lnTo>
                    <a:pt x="70450" y="38073"/>
                  </a:lnTo>
                  <a:lnTo>
                    <a:pt x="70396" y="38373"/>
                  </a:lnTo>
                  <a:lnTo>
                    <a:pt x="70341" y="38618"/>
                  </a:lnTo>
                  <a:lnTo>
                    <a:pt x="70341" y="38891"/>
                  </a:lnTo>
                  <a:lnTo>
                    <a:pt x="70369" y="39136"/>
                  </a:lnTo>
                  <a:lnTo>
                    <a:pt x="70423" y="39381"/>
                  </a:lnTo>
                  <a:lnTo>
                    <a:pt x="70505" y="39626"/>
                  </a:lnTo>
                  <a:lnTo>
                    <a:pt x="70641" y="39844"/>
                  </a:lnTo>
                  <a:lnTo>
                    <a:pt x="70668" y="39872"/>
                  </a:lnTo>
                  <a:lnTo>
                    <a:pt x="70505" y="39899"/>
                  </a:lnTo>
                  <a:lnTo>
                    <a:pt x="70341" y="39981"/>
                  </a:lnTo>
                  <a:lnTo>
                    <a:pt x="70232" y="40117"/>
                  </a:lnTo>
                  <a:lnTo>
                    <a:pt x="70205" y="40199"/>
                  </a:lnTo>
                  <a:lnTo>
                    <a:pt x="70178" y="40280"/>
                  </a:lnTo>
                  <a:lnTo>
                    <a:pt x="70014" y="40226"/>
                  </a:lnTo>
                  <a:lnTo>
                    <a:pt x="69823" y="40253"/>
                  </a:lnTo>
                  <a:lnTo>
                    <a:pt x="69224" y="40362"/>
                  </a:lnTo>
                  <a:lnTo>
                    <a:pt x="70123" y="37419"/>
                  </a:lnTo>
                  <a:lnTo>
                    <a:pt x="71050" y="34448"/>
                  </a:lnTo>
                  <a:lnTo>
                    <a:pt x="71976" y="31450"/>
                  </a:lnTo>
                  <a:lnTo>
                    <a:pt x="72876" y="28453"/>
                  </a:lnTo>
                  <a:lnTo>
                    <a:pt x="73312" y="26954"/>
                  </a:lnTo>
                  <a:lnTo>
                    <a:pt x="73721" y="25427"/>
                  </a:lnTo>
                  <a:lnTo>
                    <a:pt x="74102" y="23928"/>
                  </a:lnTo>
                  <a:lnTo>
                    <a:pt x="74484" y="22402"/>
                  </a:lnTo>
                  <a:lnTo>
                    <a:pt x="74811" y="20903"/>
                  </a:lnTo>
                  <a:lnTo>
                    <a:pt x="75111" y="19377"/>
                  </a:lnTo>
                  <a:lnTo>
                    <a:pt x="75356" y="17851"/>
                  </a:lnTo>
                  <a:lnTo>
                    <a:pt x="75574" y="16325"/>
                  </a:lnTo>
                  <a:lnTo>
                    <a:pt x="75574" y="16216"/>
                  </a:lnTo>
                  <a:lnTo>
                    <a:pt x="77754" y="16052"/>
                  </a:lnTo>
                  <a:close/>
                  <a:moveTo>
                    <a:pt x="61075" y="22566"/>
                  </a:moveTo>
                  <a:lnTo>
                    <a:pt x="61021" y="23329"/>
                  </a:lnTo>
                  <a:lnTo>
                    <a:pt x="60993" y="24065"/>
                  </a:lnTo>
                  <a:lnTo>
                    <a:pt x="60993" y="24828"/>
                  </a:lnTo>
                  <a:lnTo>
                    <a:pt x="60993" y="25591"/>
                  </a:lnTo>
                  <a:lnTo>
                    <a:pt x="61075" y="27090"/>
                  </a:lnTo>
                  <a:lnTo>
                    <a:pt x="61130" y="28562"/>
                  </a:lnTo>
                  <a:lnTo>
                    <a:pt x="61130" y="28643"/>
                  </a:lnTo>
                  <a:lnTo>
                    <a:pt x="61157" y="28725"/>
                  </a:lnTo>
                  <a:lnTo>
                    <a:pt x="61266" y="28861"/>
                  </a:lnTo>
                  <a:lnTo>
                    <a:pt x="61375" y="28943"/>
                  </a:lnTo>
                  <a:lnTo>
                    <a:pt x="61539" y="28970"/>
                  </a:lnTo>
                  <a:lnTo>
                    <a:pt x="61021" y="32023"/>
                  </a:lnTo>
                  <a:lnTo>
                    <a:pt x="60557" y="35075"/>
                  </a:lnTo>
                  <a:lnTo>
                    <a:pt x="60339" y="36601"/>
                  </a:lnTo>
                  <a:lnTo>
                    <a:pt x="60149" y="38127"/>
                  </a:lnTo>
                  <a:lnTo>
                    <a:pt x="59985" y="39654"/>
                  </a:lnTo>
                  <a:lnTo>
                    <a:pt x="59822" y="41180"/>
                  </a:lnTo>
                  <a:lnTo>
                    <a:pt x="59931" y="39081"/>
                  </a:lnTo>
                  <a:lnTo>
                    <a:pt x="59985" y="36983"/>
                  </a:lnTo>
                  <a:lnTo>
                    <a:pt x="59985" y="34830"/>
                  </a:lnTo>
                  <a:lnTo>
                    <a:pt x="59931" y="32704"/>
                  </a:lnTo>
                  <a:lnTo>
                    <a:pt x="59849" y="30578"/>
                  </a:lnTo>
                  <a:lnTo>
                    <a:pt x="59767" y="29515"/>
                  </a:lnTo>
                  <a:lnTo>
                    <a:pt x="59658" y="28453"/>
                  </a:lnTo>
                  <a:lnTo>
                    <a:pt x="59549" y="27417"/>
                  </a:lnTo>
                  <a:lnTo>
                    <a:pt x="59413" y="26354"/>
                  </a:lnTo>
                  <a:lnTo>
                    <a:pt x="59276" y="25346"/>
                  </a:lnTo>
                  <a:lnTo>
                    <a:pt x="59113" y="24310"/>
                  </a:lnTo>
                  <a:lnTo>
                    <a:pt x="60094" y="23465"/>
                  </a:lnTo>
                  <a:lnTo>
                    <a:pt x="61075" y="22566"/>
                  </a:lnTo>
                  <a:close/>
                  <a:moveTo>
                    <a:pt x="7005" y="19922"/>
                  </a:moveTo>
                  <a:lnTo>
                    <a:pt x="7468" y="19950"/>
                  </a:lnTo>
                  <a:lnTo>
                    <a:pt x="7904" y="19977"/>
                  </a:lnTo>
                  <a:lnTo>
                    <a:pt x="8340" y="20031"/>
                  </a:lnTo>
                  <a:lnTo>
                    <a:pt x="8776" y="20113"/>
                  </a:lnTo>
                  <a:lnTo>
                    <a:pt x="8940" y="20168"/>
                  </a:lnTo>
                  <a:lnTo>
                    <a:pt x="9103" y="20249"/>
                  </a:lnTo>
                  <a:lnTo>
                    <a:pt x="9240" y="20358"/>
                  </a:lnTo>
                  <a:lnTo>
                    <a:pt x="9403" y="20495"/>
                  </a:lnTo>
                  <a:lnTo>
                    <a:pt x="9512" y="20631"/>
                  </a:lnTo>
                  <a:lnTo>
                    <a:pt x="9648" y="20794"/>
                  </a:lnTo>
                  <a:lnTo>
                    <a:pt x="9867" y="21176"/>
                  </a:lnTo>
                  <a:lnTo>
                    <a:pt x="10057" y="21639"/>
                  </a:lnTo>
                  <a:lnTo>
                    <a:pt x="10194" y="22130"/>
                  </a:lnTo>
                  <a:lnTo>
                    <a:pt x="10330" y="22675"/>
                  </a:lnTo>
                  <a:lnTo>
                    <a:pt x="10439" y="23247"/>
                  </a:lnTo>
                  <a:lnTo>
                    <a:pt x="10521" y="23819"/>
                  </a:lnTo>
                  <a:lnTo>
                    <a:pt x="10602" y="24392"/>
                  </a:lnTo>
                  <a:lnTo>
                    <a:pt x="10711" y="25509"/>
                  </a:lnTo>
                  <a:lnTo>
                    <a:pt x="10793" y="26518"/>
                  </a:lnTo>
                  <a:lnTo>
                    <a:pt x="10848" y="27308"/>
                  </a:lnTo>
                  <a:lnTo>
                    <a:pt x="11038" y="29052"/>
                  </a:lnTo>
                  <a:lnTo>
                    <a:pt x="11202" y="30796"/>
                  </a:lnTo>
                  <a:lnTo>
                    <a:pt x="11311" y="32541"/>
                  </a:lnTo>
                  <a:lnTo>
                    <a:pt x="11420" y="34285"/>
                  </a:lnTo>
                  <a:lnTo>
                    <a:pt x="11474" y="36056"/>
                  </a:lnTo>
                  <a:lnTo>
                    <a:pt x="11529" y="37800"/>
                  </a:lnTo>
                  <a:lnTo>
                    <a:pt x="11556" y="41316"/>
                  </a:lnTo>
                  <a:lnTo>
                    <a:pt x="11556" y="41316"/>
                  </a:lnTo>
                  <a:lnTo>
                    <a:pt x="11256" y="41207"/>
                  </a:lnTo>
                  <a:lnTo>
                    <a:pt x="10929" y="41098"/>
                  </a:lnTo>
                  <a:lnTo>
                    <a:pt x="10275" y="40934"/>
                  </a:lnTo>
                  <a:lnTo>
                    <a:pt x="9022" y="40635"/>
                  </a:lnTo>
                  <a:lnTo>
                    <a:pt x="7523" y="40226"/>
                  </a:lnTo>
                  <a:lnTo>
                    <a:pt x="5997" y="39872"/>
                  </a:lnTo>
                  <a:lnTo>
                    <a:pt x="5424" y="37473"/>
                  </a:lnTo>
                  <a:lnTo>
                    <a:pt x="4797" y="35075"/>
                  </a:lnTo>
                  <a:lnTo>
                    <a:pt x="3517" y="30333"/>
                  </a:lnTo>
                  <a:lnTo>
                    <a:pt x="2917" y="27962"/>
                  </a:lnTo>
                  <a:lnTo>
                    <a:pt x="2317" y="25564"/>
                  </a:lnTo>
                  <a:lnTo>
                    <a:pt x="1745" y="23165"/>
                  </a:lnTo>
                  <a:lnTo>
                    <a:pt x="1227" y="20740"/>
                  </a:lnTo>
                  <a:lnTo>
                    <a:pt x="3053" y="20386"/>
                  </a:lnTo>
                  <a:lnTo>
                    <a:pt x="4034" y="20222"/>
                  </a:lnTo>
                  <a:lnTo>
                    <a:pt x="5043" y="20059"/>
                  </a:lnTo>
                  <a:lnTo>
                    <a:pt x="6024" y="19977"/>
                  </a:lnTo>
                  <a:lnTo>
                    <a:pt x="6514" y="19950"/>
                  </a:lnTo>
                  <a:lnTo>
                    <a:pt x="7005" y="19922"/>
                  </a:lnTo>
                  <a:close/>
                  <a:moveTo>
                    <a:pt x="66226" y="14226"/>
                  </a:moveTo>
                  <a:lnTo>
                    <a:pt x="66471" y="14254"/>
                  </a:lnTo>
                  <a:lnTo>
                    <a:pt x="66717" y="14281"/>
                  </a:lnTo>
                  <a:lnTo>
                    <a:pt x="66962" y="14335"/>
                  </a:lnTo>
                  <a:lnTo>
                    <a:pt x="67480" y="14499"/>
                  </a:lnTo>
                  <a:lnTo>
                    <a:pt x="68515" y="14853"/>
                  </a:lnTo>
                  <a:lnTo>
                    <a:pt x="71731" y="15834"/>
                  </a:lnTo>
                  <a:lnTo>
                    <a:pt x="72194" y="15943"/>
                  </a:lnTo>
                  <a:lnTo>
                    <a:pt x="72767" y="16052"/>
                  </a:lnTo>
                  <a:lnTo>
                    <a:pt x="73339" y="16216"/>
                  </a:lnTo>
                  <a:lnTo>
                    <a:pt x="73557" y="16325"/>
                  </a:lnTo>
                  <a:lnTo>
                    <a:pt x="73748" y="16434"/>
                  </a:lnTo>
                  <a:lnTo>
                    <a:pt x="73966" y="16597"/>
                  </a:lnTo>
                  <a:lnTo>
                    <a:pt x="74102" y="16788"/>
                  </a:lnTo>
                  <a:lnTo>
                    <a:pt x="74211" y="16979"/>
                  </a:lnTo>
                  <a:lnTo>
                    <a:pt x="74293" y="17170"/>
                  </a:lnTo>
                  <a:lnTo>
                    <a:pt x="74320" y="17388"/>
                  </a:lnTo>
                  <a:lnTo>
                    <a:pt x="74347" y="17633"/>
                  </a:lnTo>
                  <a:lnTo>
                    <a:pt x="74320" y="18205"/>
                  </a:lnTo>
                  <a:lnTo>
                    <a:pt x="74293" y="18641"/>
                  </a:lnTo>
                  <a:lnTo>
                    <a:pt x="74238" y="19077"/>
                  </a:lnTo>
                  <a:lnTo>
                    <a:pt x="74075" y="19977"/>
                  </a:lnTo>
                  <a:lnTo>
                    <a:pt x="73884" y="20876"/>
                  </a:lnTo>
                  <a:lnTo>
                    <a:pt x="73639" y="21803"/>
                  </a:lnTo>
                  <a:lnTo>
                    <a:pt x="73394" y="22702"/>
                  </a:lnTo>
                  <a:lnTo>
                    <a:pt x="73121" y="23574"/>
                  </a:lnTo>
                  <a:lnTo>
                    <a:pt x="72576" y="25318"/>
                  </a:lnTo>
                  <a:lnTo>
                    <a:pt x="70369" y="32868"/>
                  </a:lnTo>
                  <a:lnTo>
                    <a:pt x="68107" y="40444"/>
                  </a:lnTo>
                  <a:lnTo>
                    <a:pt x="68107" y="40526"/>
                  </a:lnTo>
                  <a:lnTo>
                    <a:pt x="68107" y="40607"/>
                  </a:lnTo>
                  <a:lnTo>
                    <a:pt x="64237" y="41398"/>
                  </a:lnTo>
                  <a:lnTo>
                    <a:pt x="63337" y="41561"/>
                  </a:lnTo>
                  <a:lnTo>
                    <a:pt x="62329" y="41698"/>
                  </a:lnTo>
                  <a:lnTo>
                    <a:pt x="61320" y="41861"/>
                  </a:lnTo>
                  <a:lnTo>
                    <a:pt x="60830" y="41970"/>
                  </a:lnTo>
                  <a:lnTo>
                    <a:pt x="60339" y="42052"/>
                  </a:lnTo>
                  <a:lnTo>
                    <a:pt x="60775" y="40171"/>
                  </a:lnTo>
                  <a:lnTo>
                    <a:pt x="61130" y="38264"/>
                  </a:lnTo>
                  <a:lnTo>
                    <a:pt x="61484" y="36356"/>
                  </a:lnTo>
                  <a:lnTo>
                    <a:pt x="61811" y="34448"/>
                  </a:lnTo>
                  <a:lnTo>
                    <a:pt x="62411" y="30578"/>
                  </a:lnTo>
                  <a:lnTo>
                    <a:pt x="63010" y="26763"/>
                  </a:lnTo>
                  <a:lnTo>
                    <a:pt x="64264" y="18996"/>
                  </a:lnTo>
                  <a:lnTo>
                    <a:pt x="64318" y="18560"/>
                  </a:lnTo>
                  <a:lnTo>
                    <a:pt x="64373" y="18069"/>
                  </a:lnTo>
                  <a:lnTo>
                    <a:pt x="64455" y="17006"/>
                  </a:lnTo>
                  <a:lnTo>
                    <a:pt x="64509" y="16488"/>
                  </a:lnTo>
                  <a:lnTo>
                    <a:pt x="64591" y="15998"/>
                  </a:lnTo>
                  <a:lnTo>
                    <a:pt x="64727" y="15534"/>
                  </a:lnTo>
                  <a:lnTo>
                    <a:pt x="64809" y="15316"/>
                  </a:lnTo>
                  <a:lnTo>
                    <a:pt x="64891" y="15126"/>
                  </a:lnTo>
                  <a:lnTo>
                    <a:pt x="65027" y="14853"/>
                  </a:lnTo>
                  <a:lnTo>
                    <a:pt x="65190" y="14635"/>
                  </a:lnTo>
                  <a:lnTo>
                    <a:pt x="65381" y="14472"/>
                  </a:lnTo>
                  <a:lnTo>
                    <a:pt x="65572" y="14363"/>
                  </a:lnTo>
                  <a:lnTo>
                    <a:pt x="65790" y="14281"/>
                  </a:lnTo>
                  <a:lnTo>
                    <a:pt x="66008" y="14254"/>
                  </a:lnTo>
                  <a:lnTo>
                    <a:pt x="66226" y="14226"/>
                  </a:lnTo>
                  <a:close/>
                  <a:moveTo>
                    <a:pt x="12101" y="18151"/>
                  </a:moveTo>
                  <a:lnTo>
                    <a:pt x="12319" y="19895"/>
                  </a:lnTo>
                  <a:lnTo>
                    <a:pt x="12565" y="21666"/>
                  </a:lnTo>
                  <a:lnTo>
                    <a:pt x="13082" y="25155"/>
                  </a:lnTo>
                  <a:lnTo>
                    <a:pt x="13573" y="28671"/>
                  </a:lnTo>
                  <a:lnTo>
                    <a:pt x="13791" y="30415"/>
                  </a:lnTo>
                  <a:lnTo>
                    <a:pt x="13982" y="32186"/>
                  </a:lnTo>
                  <a:lnTo>
                    <a:pt x="14173" y="33958"/>
                  </a:lnTo>
                  <a:lnTo>
                    <a:pt x="14309" y="35729"/>
                  </a:lnTo>
                  <a:lnTo>
                    <a:pt x="14445" y="37501"/>
                  </a:lnTo>
                  <a:lnTo>
                    <a:pt x="14554" y="39272"/>
                  </a:lnTo>
                  <a:lnTo>
                    <a:pt x="14718" y="42842"/>
                  </a:lnTo>
                  <a:lnTo>
                    <a:pt x="14827" y="46385"/>
                  </a:lnTo>
                  <a:lnTo>
                    <a:pt x="14636" y="46058"/>
                  </a:lnTo>
                  <a:lnTo>
                    <a:pt x="14472" y="45731"/>
                  </a:lnTo>
                  <a:lnTo>
                    <a:pt x="14309" y="45377"/>
                  </a:lnTo>
                  <a:lnTo>
                    <a:pt x="14173" y="45022"/>
                  </a:lnTo>
                  <a:lnTo>
                    <a:pt x="13900" y="44232"/>
                  </a:lnTo>
                  <a:lnTo>
                    <a:pt x="13573" y="43415"/>
                  </a:lnTo>
                  <a:lnTo>
                    <a:pt x="13382" y="42951"/>
                  </a:lnTo>
                  <a:lnTo>
                    <a:pt x="13137" y="42570"/>
                  </a:lnTo>
                  <a:lnTo>
                    <a:pt x="13028" y="42379"/>
                  </a:lnTo>
                  <a:lnTo>
                    <a:pt x="12864" y="42215"/>
                  </a:lnTo>
                  <a:lnTo>
                    <a:pt x="12701" y="42025"/>
                  </a:lnTo>
                  <a:lnTo>
                    <a:pt x="12537" y="41888"/>
                  </a:lnTo>
                  <a:lnTo>
                    <a:pt x="12592" y="40471"/>
                  </a:lnTo>
                  <a:lnTo>
                    <a:pt x="12646" y="39081"/>
                  </a:lnTo>
                  <a:lnTo>
                    <a:pt x="12646" y="37691"/>
                  </a:lnTo>
                  <a:lnTo>
                    <a:pt x="12619" y="36274"/>
                  </a:lnTo>
                  <a:lnTo>
                    <a:pt x="12565" y="34884"/>
                  </a:lnTo>
                  <a:lnTo>
                    <a:pt x="12483" y="33467"/>
                  </a:lnTo>
                  <a:lnTo>
                    <a:pt x="12401" y="32077"/>
                  </a:lnTo>
                  <a:lnTo>
                    <a:pt x="12265" y="30660"/>
                  </a:lnTo>
                  <a:lnTo>
                    <a:pt x="12129" y="29270"/>
                  </a:lnTo>
                  <a:lnTo>
                    <a:pt x="11938" y="27880"/>
                  </a:lnTo>
                  <a:lnTo>
                    <a:pt x="11747" y="26463"/>
                  </a:lnTo>
                  <a:lnTo>
                    <a:pt x="11556" y="25073"/>
                  </a:lnTo>
                  <a:lnTo>
                    <a:pt x="11311" y="23710"/>
                  </a:lnTo>
                  <a:lnTo>
                    <a:pt x="11066" y="22321"/>
                  </a:lnTo>
                  <a:lnTo>
                    <a:pt x="10793" y="20958"/>
                  </a:lnTo>
                  <a:lnTo>
                    <a:pt x="10521" y="19568"/>
                  </a:lnTo>
                  <a:lnTo>
                    <a:pt x="12101" y="18151"/>
                  </a:lnTo>
                  <a:close/>
                  <a:moveTo>
                    <a:pt x="29325" y="23874"/>
                  </a:moveTo>
                  <a:lnTo>
                    <a:pt x="31887" y="23901"/>
                  </a:lnTo>
                  <a:lnTo>
                    <a:pt x="31996" y="23874"/>
                  </a:lnTo>
                  <a:lnTo>
                    <a:pt x="31996" y="23874"/>
                  </a:lnTo>
                  <a:lnTo>
                    <a:pt x="31969" y="24446"/>
                  </a:lnTo>
                  <a:lnTo>
                    <a:pt x="31478" y="30878"/>
                  </a:lnTo>
                  <a:lnTo>
                    <a:pt x="31233" y="34121"/>
                  </a:lnTo>
                  <a:lnTo>
                    <a:pt x="31042" y="37364"/>
                  </a:lnTo>
                  <a:lnTo>
                    <a:pt x="30988" y="39000"/>
                  </a:lnTo>
                  <a:lnTo>
                    <a:pt x="30933" y="40635"/>
                  </a:lnTo>
                  <a:lnTo>
                    <a:pt x="30879" y="42270"/>
                  </a:lnTo>
                  <a:lnTo>
                    <a:pt x="30879" y="43878"/>
                  </a:lnTo>
                  <a:lnTo>
                    <a:pt x="30879" y="45513"/>
                  </a:lnTo>
                  <a:lnTo>
                    <a:pt x="30933" y="47121"/>
                  </a:lnTo>
                  <a:lnTo>
                    <a:pt x="30988" y="48729"/>
                  </a:lnTo>
                  <a:lnTo>
                    <a:pt x="31097" y="50310"/>
                  </a:lnTo>
                  <a:lnTo>
                    <a:pt x="31097" y="50310"/>
                  </a:lnTo>
                  <a:lnTo>
                    <a:pt x="27854" y="50037"/>
                  </a:lnTo>
                  <a:lnTo>
                    <a:pt x="24610" y="49737"/>
                  </a:lnTo>
                  <a:lnTo>
                    <a:pt x="23466" y="49601"/>
                  </a:lnTo>
                  <a:lnTo>
                    <a:pt x="23466" y="48048"/>
                  </a:lnTo>
                  <a:lnTo>
                    <a:pt x="23411" y="46467"/>
                  </a:lnTo>
                  <a:lnTo>
                    <a:pt x="23302" y="44859"/>
                  </a:lnTo>
                  <a:lnTo>
                    <a:pt x="23193" y="43278"/>
                  </a:lnTo>
                  <a:lnTo>
                    <a:pt x="22921" y="40117"/>
                  </a:lnTo>
                  <a:lnTo>
                    <a:pt x="22648" y="36983"/>
                  </a:lnTo>
                  <a:lnTo>
                    <a:pt x="21640" y="23928"/>
                  </a:lnTo>
                  <a:lnTo>
                    <a:pt x="24202" y="23874"/>
                  </a:lnTo>
                  <a:close/>
                  <a:moveTo>
                    <a:pt x="53690" y="24501"/>
                  </a:moveTo>
                  <a:lnTo>
                    <a:pt x="54371" y="24528"/>
                  </a:lnTo>
                  <a:lnTo>
                    <a:pt x="55052" y="24583"/>
                  </a:lnTo>
                  <a:lnTo>
                    <a:pt x="56360" y="24719"/>
                  </a:lnTo>
                  <a:lnTo>
                    <a:pt x="57560" y="24828"/>
                  </a:lnTo>
                  <a:lnTo>
                    <a:pt x="58050" y="24882"/>
                  </a:lnTo>
                  <a:lnTo>
                    <a:pt x="58486" y="24910"/>
                  </a:lnTo>
                  <a:lnTo>
                    <a:pt x="58459" y="27117"/>
                  </a:lnTo>
                  <a:lnTo>
                    <a:pt x="58486" y="29325"/>
                  </a:lnTo>
                  <a:lnTo>
                    <a:pt x="58513" y="31532"/>
                  </a:lnTo>
                  <a:lnTo>
                    <a:pt x="58568" y="33767"/>
                  </a:lnTo>
                  <a:lnTo>
                    <a:pt x="58677" y="38209"/>
                  </a:lnTo>
                  <a:lnTo>
                    <a:pt x="58786" y="42624"/>
                  </a:lnTo>
                  <a:lnTo>
                    <a:pt x="58486" y="42815"/>
                  </a:lnTo>
                  <a:lnTo>
                    <a:pt x="58241" y="43033"/>
                  </a:lnTo>
                  <a:lnTo>
                    <a:pt x="58077" y="43278"/>
                  </a:lnTo>
                  <a:lnTo>
                    <a:pt x="57941" y="43551"/>
                  </a:lnTo>
                  <a:lnTo>
                    <a:pt x="57832" y="43823"/>
                  </a:lnTo>
                  <a:lnTo>
                    <a:pt x="57778" y="44123"/>
                  </a:lnTo>
                  <a:lnTo>
                    <a:pt x="57723" y="44450"/>
                  </a:lnTo>
                  <a:lnTo>
                    <a:pt x="57723" y="44750"/>
                  </a:lnTo>
                  <a:lnTo>
                    <a:pt x="57696" y="45404"/>
                  </a:lnTo>
                  <a:lnTo>
                    <a:pt x="57669" y="46085"/>
                  </a:lnTo>
                  <a:lnTo>
                    <a:pt x="57641" y="46412"/>
                  </a:lnTo>
                  <a:lnTo>
                    <a:pt x="57587" y="46739"/>
                  </a:lnTo>
                  <a:lnTo>
                    <a:pt x="57505" y="47066"/>
                  </a:lnTo>
                  <a:lnTo>
                    <a:pt x="57396" y="47366"/>
                  </a:lnTo>
                  <a:lnTo>
                    <a:pt x="57260" y="47639"/>
                  </a:lnTo>
                  <a:lnTo>
                    <a:pt x="57096" y="47884"/>
                  </a:lnTo>
                  <a:lnTo>
                    <a:pt x="56933" y="48129"/>
                  </a:lnTo>
                  <a:lnTo>
                    <a:pt x="56742" y="48347"/>
                  </a:lnTo>
                  <a:lnTo>
                    <a:pt x="56551" y="48565"/>
                  </a:lnTo>
                  <a:lnTo>
                    <a:pt x="56333" y="48783"/>
                  </a:lnTo>
                  <a:lnTo>
                    <a:pt x="56115" y="48947"/>
                  </a:lnTo>
                  <a:lnTo>
                    <a:pt x="55870" y="49138"/>
                  </a:lnTo>
                  <a:lnTo>
                    <a:pt x="55379" y="49438"/>
                  </a:lnTo>
                  <a:lnTo>
                    <a:pt x="54834" y="49710"/>
                  </a:lnTo>
                  <a:lnTo>
                    <a:pt x="54262" y="49955"/>
                  </a:lnTo>
                  <a:lnTo>
                    <a:pt x="53662" y="50146"/>
                  </a:lnTo>
                  <a:lnTo>
                    <a:pt x="53063" y="50310"/>
                  </a:lnTo>
                  <a:lnTo>
                    <a:pt x="52409" y="50446"/>
                  </a:lnTo>
                  <a:lnTo>
                    <a:pt x="51755" y="50528"/>
                  </a:lnTo>
                  <a:lnTo>
                    <a:pt x="51101" y="50609"/>
                  </a:lnTo>
                  <a:lnTo>
                    <a:pt x="50446" y="50664"/>
                  </a:lnTo>
                  <a:lnTo>
                    <a:pt x="49792" y="50718"/>
                  </a:lnTo>
                  <a:lnTo>
                    <a:pt x="48511" y="50773"/>
                  </a:lnTo>
                  <a:lnTo>
                    <a:pt x="48621" y="48702"/>
                  </a:lnTo>
                  <a:lnTo>
                    <a:pt x="48675" y="46630"/>
                  </a:lnTo>
                  <a:lnTo>
                    <a:pt x="48702" y="44559"/>
                  </a:lnTo>
                  <a:lnTo>
                    <a:pt x="48730" y="42488"/>
                  </a:lnTo>
                  <a:lnTo>
                    <a:pt x="48730" y="40389"/>
                  </a:lnTo>
                  <a:lnTo>
                    <a:pt x="48757" y="38318"/>
                  </a:lnTo>
                  <a:lnTo>
                    <a:pt x="48811" y="36247"/>
                  </a:lnTo>
                  <a:lnTo>
                    <a:pt x="48920" y="34176"/>
                  </a:lnTo>
                  <a:lnTo>
                    <a:pt x="49057" y="32186"/>
                  </a:lnTo>
                  <a:lnTo>
                    <a:pt x="49193" y="30197"/>
                  </a:lnTo>
                  <a:lnTo>
                    <a:pt x="49220" y="29706"/>
                  </a:lnTo>
                  <a:lnTo>
                    <a:pt x="49247" y="29161"/>
                  </a:lnTo>
                  <a:lnTo>
                    <a:pt x="49247" y="27935"/>
                  </a:lnTo>
                  <a:lnTo>
                    <a:pt x="49275" y="27308"/>
                  </a:lnTo>
                  <a:lnTo>
                    <a:pt x="49356" y="26736"/>
                  </a:lnTo>
                  <a:lnTo>
                    <a:pt x="49384" y="26463"/>
                  </a:lnTo>
                  <a:lnTo>
                    <a:pt x="49465" y="26218"/>
                  </a:lnTo>
                  <a:lnTo>
                    <a:pt x="49520" y="25972"/>
                  </a:lnTo>
                  <a:lnTo>
                    <a:pt x="49629" y="25782"/>
                  </a:lnTo>
                  <a:lnTo>
                    <a:pt x="49738" y="25591"/>
                  </a:lnTo>
                  <a:lnTo>
                    <a:pt x="49874" y="25400"/>
                  </a:lnTo>
                  <a:lnTo>
                    <a:pt x="50038" y="25264"/>
                  </a:lnTo>
                  <a:lnTo>
                    <a:pt x="50228" y="25128"/>
                  </a:lnTo>
                  <a:lnTo>
                    <a:pt x="50446" y="24991"/>
                  </a:lnTo>
                  <a:lnTo>
                    <a:pt x="50664" y="24882"/>
                  </a:lnTo>
                  <a:lnTo>
                    <a:pt x="50910" y="24801"/>
                  </a:lnTo>
                  <a:lnTo>
                    <a:pt x="51182" y="24719"/>
                  </a:lnTo>
                  <a:lnTo>
                    <a:pt x="51727" y="24610"/>
                  </a:lnTo>
                  <a:lnTo>
                    <a:pt x="52354" y="24555"/>
                  </a:lnTo>
                  <a:lnTo>
                    <a:pt x="53008" y="24501"/>
                  </a:lnTo>
                  <a:close/>
                  <a:moveTo>
                    <a:pt x="35321" y="11746"/>
                  </a:moveTo>
                  <a:lnTo>
                    <a:pt x="35539" y="11774"/>
                  </a:lnTo>
                  <a:lnTo>
                    <a:pt x="36002" y="11855"/>
                  </a:lnTo>
                  <a:lnTo>
                    <a:pt x="36547" y="11964"/>
                  </a:lnTo>
                  <a:lnTo>
                    <a:pt x="41862" y="13327"/>
                  </a:lnTo>
                  <a:lnTo>
                    <a:pt x="42380" y="13409"/>
                  </a:lnTo>
                  <a:lnTo>
                    <a:pt x="43143" y="13572"/>
                  </a:lnTo>
                  <a:lnTo>
                    <a:pt x="43524" y="13654"/>
                  </a:lnTo>
                  <a:lnTo>
                    <a:pt x="43878" y="13736"/>
                  </a:lnTo>
                  <a:lnTo>
                    <a:pt x="44151" y="13845"/>
                  </a:lnTo>
                  <a:lnTo>
                    <a:pt x="44260" y="13899"/>
                  </a:lnTo>
                  <a:lnTo>
                    <a:pt x="44315" y="13954"/>
                  </a:lnTo>
                  <a:lnTo>
                    <a:pt x="44478" y="14117"/>
                  </a:lnTo>
                  <a:lnTo>
                    <a:pt x="44587" y="14281"/>
                  </a:lnTo>
                  <a:lnTo>
                    <a:pt x="44642" y="14472"/>
                  </a:lnTo>
                  <a:lnTo>
                    <a:pt x="44696" y="14662"/>
                  </a:lnTo>
                  <a:lnTo>
                    <a:pt x="44723" y="14853"/>
                  </a:lnTo>
                  <a:lnTo>
                    <a:pt x="44696" y="15044"/>
                  </a:lnTo>
                  <a:lnTo>
                    <a:pt x="44669" y="15262"/>
                  </a:lnTo>
                  <a:lnTo>
                    <a:pt x="44642" y="15453"/>
                  </a:lnTo>
                  <a:lnTo>
                    <a:pt x="44505" y="15862"/>
                  </a:lnTo>
                  <a:lnTo>
                    <a:pt x="44369" y="16243"/>
                  </a:lnTo>
                  <a:lnTo>
                    <a:pt x="44205" y="16625"/>
                  </a:lnTo>
                  <a:lnTo>
                    <a:pt x="44096" y="16952"/>
                  </a:lnTo>
                  <a:lnTo>
                    <a:pt x="43906" y="17633"/>
                  </a:lnTo>
                  <a:lnTo>
                    <a:pt x="43742" y="18314"/>
                  </a:lnTo>
                  <a:lnTo>
                    <a:pt x="43579" y="18996"/>
                  </a:lnTo>
                  <a:lnTo>
                    <a:pt x="43470" y="19677"/>
                  </a:lnTo>
                  <a:lnTo>
                    <a:pt x="43252" y="21067"/>
                  </a:lnTo>
                  <a:lnTo>
                    <a:pt x="43061" y="22430"/>
                  </a:lnTo>
                  <a:lnTo>
                    <a:pt x="42298" y="27744"/>
                  </a:lnTo>
                  <a:lnTo>
                    <a:pt x="41562" y="33058"/>
                  </a:lnTo>
                  <a:lnTo>
                    <a:pt x="40853" y="38754"/>
                  </a:lnTo>
                  <a:lnTo>
                    <a:pt x="40145" y="44423"/>
                  </a:lnTo>
                  <a:lnTo>
                    <a:pt x="39818" y="47066"/>
                  </a:lnTo>
                  <a:lnTo>
                    <a:pt x="39681" y="48375"/>
                  </a:lnTo>
                  <a:lnTo>
                    <a:pt x="39545" y="49683"/>
                  </a:lnTo>
                  <a:lnTo>
                    <a:pt x="39491" y="50310"/>
                  </a:lnTo>
                  <a:lnTo>
                    <a:pt x="39491" y="50582"/>
                  </a:lnTo>
                  <a:lnTo>
                    <a:pt x="39518" y="50827"/>
                  </a:lnTo>
                  <a:lnTo>
                    <a:pt x="37501" y="50746"/>
                  </a:lnTo>
                  <a:lnTo>
                    <a:pt x="35457" y="50637"/>
                  </a:lnTo>
                  <a:lnTo>
                    <a:pt x="33631" y="50528"/>
                  </a:lnTo>
                  <a:lnTo>
                    <a:pt x="31778" y="50364"/>
                  </a:lnTo>
                  <a:lnTo>
                    <a:pt x="31887" y="48947"/>
                  </a:lnTo>
                  <a:lnTo>
                    <a:pt x="31969" y="47530"/>
                  </a:lnTo>
                  <a:lnTo>
                    <a:pt x="32132" y="44695"/>
                  </a:lnTo>
                  <a:lnTo>
                    <a:pt x="32214" y="41834"/>
                  </a:lnTo>
                  <a:lnTo>
                    <a:pt x="32323" y="38972"/>
                  </a:lnTo>
                  <a:lnTo>
                    <a:pt x="32405" y="36111"/>
                  </a:lnTo>
                  <a:lnTo>
                    <a:pt x="32487" y="33276"/>
                  </a:lnTo>
                  <a:lnTo>
                    <a:pt x="32623" y="30415"/>
                  </a:lnTo>
                  <a:lnTo>
                    <a:pt x="32786" y="27580"/>
                  </a:lnTo>
                  <a:lnTo>
                    <a:pt x="33004" y="24664"/>
                  </a:lnTo>
                  <a:lnTo>
                    <a:pt x="33222" y="21775"/>
                  </a:lnTo>
                  <a:lnTo>
                    <a:pt x="33495" y="18887"/>
                  </a:lnTo>
                  <a:lnTo>
                    <a:pt x="33768" y="15998"/>
                  </a:lnTo>
                  <a:lnTo>
                    <a:pt x="34067" y="13327"/>
                  </a:lnTo>
                  <a:lnTo>
                    <a:pt x="34095" y="13027"/>
                  </a:lnTo>
                  <a:lnTo>
                    <a:pt x="34149" y="12755"/>
                  </a:lnTo>
                  <a:lnTo>
                    <a:pt x="34231" y="12509"/>
                  </a:lnTo>
                  <a:lnTo>
                    <a:pt x="34313" y="12319"/>
                  </a:lnTo>
                  <a:lnTo>
                    <a:pt x="34422" y="12155"/>
                  </a:lnTo>
                  <a:lnTo>
                    <a:pt x="34531" y="12019"/>
                  </a:lnTo>
                  <a:lnTo>
                    <a:pt x="34667" y="11910"/>
                  </a:lnTo>
                  <a:lnTo>
                    <a:pt x="34803" y="11828"/>
                  </a:lnTo>
                  <a:lnTo>
                    <a:pt x="34967" y="11774"/>
                  </a:lnTo>
                  <a:lnTo>
                    <a:pt x="35130" y="11774"/>
                  </a:lnTo>
                  <a:lnTo>
                    <a:pt x="35321" y="11746"/>
                  </a:lnTo>
                  <a:close/>
                  <a:moveTo>
                    <a:pt x="47776" y="13245"/>
                  </a:moveTo>
                  <a:lnTo>
                    <a:pt x="47449" y="14390"/>
                  </a:lnTo>
                  <a:lnTo>
                    <a:pt x="47122" y="15534"/>
                  </a:lnTo>
                  <a:lnTo>
                    <a:pt x="46822" y="16679"/>
                  </a:lnTo>
                  <a:lnTo>
                    <a:pt x="46549" y="17824"/>
                  </a:lnTo>
                  <a:lnTo>
                    <a:pt x="46304" y="18996"/>
                  </a:lnTo>
                  <a:lnTo>
                    <a:pt x="46059" y="20168"/>
                  </a:lnTo>
                  <a:lnTo>
                    <a:pt x="45623" y="22511"/>
                  </a:lnTo>
                  <a:lnTo>
                    <a:pt x="45214" y="24882"/>
                  </a:lnTo>
                  <a:lnTo>
                    <a:pt x="44860" y="27253"/>
                  </a:lnTo>
                  <a:lnTo>
                    <a:pt x="44151" y="31914"/>
                  </a:lnTo>
                  <a:lnTo>
                    <a:pt x="43797" y="34285"/>
                  </a:lnTo>
                  <a:lnTo>
                    <a:pt x="43442" y="36628"/>
                  </a:lnTo>
                  <a:lnTo>
                    <a:pt x="43143" y="39000"/>
                  </a:lnTo>
                  <a:lnTo>
                    <a:pt x="42843" y="41371"/>
                  </a:lnTo>
                  <a:lnTo>
                    <a:pt x="42570" y="43742"/>
                  </a:lnTo>
                  <a:lnTo>
                    <a:pt x="42325" y="46113"/>
                  </a:lnTo>
                  <a:lnTo>
                    <a:pt x="42107" y="48484"/>
                  </a:lnTo>
                  <a:lnTo>
                    <a:pt x="41889" y="50882"/>
                  </a:lnTo>
                  <a:lnTo>
                    <a:pt x="40881" y="50855"/>
                  </a:lnTo>
                  <a:lnTo>
                    <a:pt x="40853" y="50691"/>
                  </a:lnTo>
                  <a:lnTo>
                    <a:pt x="40772" y="50555"/>
                  </a:lnTo>
                  <a:lnTo>
                    <a:pt x="40663" y="50473"/>
                  </a:lnTo>
                  <a:lnTo>
                    <a:pt x="40526" y="50419"/>
                  </a:lnTo>
                  <a:lnTo>
                    <a:pt x="40499" y="50201"/>
                  </a:lnTo>
                  <a:lnTo>
                    <a:pt x="40472" y="49874"/>
                  </a:lnTo>
                  <a:lnTo>
                    <a:pt x="40472" y="49492"/>
                  </a:lnTo>
                  <a:lnTo>
                    <a:pt x="40499" y="49029"/>
                  </a:lnTo>
                  <a:lnTo>
                    <a:pt x="40608" y="47993"/>
                  </a:lnTo>
                  <a:lnTo>
                    <a:pt x="40772" y="46876"/>
                  </a:lnTo>
                  <a:lnTo>
                    <a:pt x="41099" y="44804"/>
                  </a:lnTo>
                  <a:lnTo>
                    <a:pt x="41317" y="43551"/>
                  </a:lnTo>
                  <a:lnTo>
                    <a:pt x="42052" y="37446"/>
                  </a:lnTo>
                  <a:lnTo>
                    <a:pt x="42897" y="30933"/>
                  </a:lnTo>
                  <a:lnTo>
                    <a:pt x="43797" y="24446"/>
                  </a:lnTo>
                  <a:lnTo>
                    <a:pt x="44015" y="22838"/>
                  </a:lnTo>
                  <a:lnTo>
                    <a:pt x="44260" y="21203"/>
                  </a:lnTo>
                  <a:lnTo>
                    <a:pt x="44396" y="20386"/>
                  </a:lnTo>
                  <a:lnTo>
                    <a:pt x="44533" y="19595"/>
                  </a:lnTo>
                  <a:lnTo>
                    <a:pt x="44696" y="18778"/>
                  </a:lnTo>
                  <a:lnTo>
                    <a:pt x="44887" y="17987"/>
                  </a:lnTo>
                  <a:lnTo>
                    <a:pt x="45023" y="17551"/>
                  </a:lnTo>
                  <a:lnTo>
                    <a:pt x="45214" y="17088"/>
                  </a:lnTo>
                  <a:lnTo>
                    <a:pt x="45623" y="16134"/>
                  </a:lnTo>
                  <a:lnTo>
                    <a:pt x="45786" y="15644"/>
                  </a:lnTo>
                  <a:lnTo>
                    <a:pt x="45922" y="15153"/>
                  </a:lnTo>
                  <a:lnTo>
                    <a:pt x="45950" y="14908"/>
                  </a:lnTo>
                  <a:lnTo>
                    <a:pt x="45977" y="14690"/>
                  </a:lnTo>
                  <a:lnTo>
                    <a:pt x="45977" y="14444"/>
                  </a:lnTo>
                  <a:lnTo>
                    <a:pt x="45950" y="14226"/>
                  </a:lnTo>
                  <a:lnTo>
                    <a:pt x="47776" y="13245"/>
                  </a:lnTo>
                  <a:close/>
                  <a:moveTo>
                    <a:pt x="43933" y="5860"/>
                  </a:moveTo>
                  <a:lnTo>
                    <a:pt x="44205" y="5887"/>
                  </a:lnTo>
                  <a:lnTo>
                    <a:pt x="44778" y="5996"/>
                  </a:lnTo>
                  <a:lnTo>
                    <a:pt x="45350" y="6132"/>
                  </a:lnTo>
                  <a:lnTo>
                    <a:pt x="45922" y="6296"/>
                  </a:lnTo>
                  <a:lnTo>
                    <a:pt x="46413" y="6432"/>
                  </a:lnTo>
                  <a:lnTo>
                    <a:pt x="46795" y="6541"/>
                  </a:lnTo>
                  <a:lnTo>
                    <a:pt x="47639" y="6677"/>
                  </a:lnTo>
                  <a:lnTo>
                    <a:pt x="48484" y="6813"/>
                  </a:lnTo>
                  <a:lnTo>
                    <a:pt x="49356" y="6895"/>
                  </a:lnTo>
                  <a:lnTo>
                    <a:pt x="50201" y="6977"/>
                  </a:lnTo>
                  <a:lnTo>
                    <a:pt x="51046" y="7031"/>
                  </a:lnTo>
                  <a:lnTo>
                    <a:pt x="51891" y="7059"/>
                  </a:lnTo>
                  <a:lnTo>
                    <a:pt x="52763" y="7059"/>
                  </a:lnTo>
                  <a:lnTo>
                    <a:pt x="53608" y="7031"/>
                  </a:lnTo>
                  <a:lnTo>
                    <a:pt x="53608" y="8694"/>
                  </a:lnTo>
                  <a:lnTo>
                    <a:pt x="53581" y="10384"/>
                  </a:lnTo>
                  <a:lnTo>
                    <a:pt x="53526" y="12019"/>
                  </a:lnTo>
                  <a:lnTo>
                    <a:pt x="53417" y="13681"/>
                  </a:lnTo>
                  <a:lnTo>
                    <a:pt x="53308" y="15344"/>
                  </a:lnTo>
                  <a:lnTo>
                    <a:pt x="53145" y="17006"/>
                  </a:lnTo>
                  <a:lnTo>
                    <a:pt x="52954" y="18669"/>
                  </a:lnTo>
                  <a:lnTo>
                    <a:pt x="52763" y="20304"/>
                  </a:lnTo>
                  <a:lnTo>
                    <a:pt x="52191" y="20304"/>
                  </a:lnTo>
                  <a:lnTo>
                    <a:pt x="51836" y="20331"/>
                  </a:lnTo>
                  <a:lnTo>
                    <a:pt x="51509" y="20413"/>
                  </a:lnTo>
                  <a:lnTo>
                    <a:pt x="51237" y="20495"/>
                  </a:lnTo>
                  <a:lnTo>
                    <a:pt x="50964" y="20631"/>
                  </a:lnTo>
                  <a:lnTo>
                    <a:pt x="50719" y="20794"/>
                  </a:lnTo>
                  <a:lnTo>
                    <a:pt x="50501" y="20985"/>
                  </a:lnTo>
                  <a:lnTo>
                    <a:pt x="50310" y="21203"/>
                  </a:lnTo>
                  <a:lnTo>
                    <a:pt x="50147" y="21421"/>
                  </a:lnTo>
                  <a:lnTo>
                    <a:pt x="49983" y="21666"/>
                  </a:lnTo>
                  <a:lnTo>
                    <a:pt x="49820" y="21939"/>
                  </a:lnTo>
                  <a:lnTo>
                    <a:pt x="49520" y="22511"/>
                  </a:lnTo>
                  <a:lnTo>
                    <a:pt x="49247" y="23111"/>
                  </a:lnTo>
                  <a:lnTo>
                    <a:pt x="48948" y="23710"/>
                  </a:lnTo>
                  <a:lnTo>
                    <a:pt x="48893" y="23792"/>
                  </a:lnTo>
                  <a:lnTo>
                    <a:pt x="48893" y="23901"/>
                  </a:lnTo>
                  <a:lnTo>
                    <a:pt x="48920" y="23956"/>
                  </a:lnTo>
                  <a:lnTo>
                    <a:pt x="48975" y="24038"/>
                  </a:lnTo>
                  <a:lnTo>
                    <a:pt x="48866" y="24228"/>
                  </a:lnTo>
                  <a:lnTo>
                    <a:pt x="48811" y="24419"/>
                  </a:lnTo>
                  <a:lnTo>
                    <a:pt x="48702" y="24882"/>
                  </a:lnTo>
                  <a:lnTo>
                    <a:pt x="48566" y="25509"/>
                  </a:lnTo>
                  <a:lnTo>
                    <a:pt x="48457" y="26163"/>
                  </a:lnTo>
                  <a:lnTo>
                    <a:pt x="48375" y="26845"/>
                  </a:lnTo>
                  <a:lnTo>
                    <a:pt x="48321" y="27526"/>
                  </a:lnTo>
                  <a:lnTo>
                    <a:pt x="48266" y="28889"/>
                  </a:lnTo>
                  <a:lnTo>
                    <a:pt x="48184" y="30197"/>
                  </a:lnTo>
                  <a:lnTo>
                    <a:pt x="47994" y="32731"/>
                  </a:lnTo>
                  <a:lnTo>
                    <a:pt x="47803" y="35293"/>
                  </a:lnTo>
                  <a:lnTo>
                    <a:pt x="47639" y="37882"/>
                  </a:lnTo>
                  <a:lnTo>
                    <a:pt x="47530" y="40471"/>
                  </a:lnTo>
                  <a:lnTo>
                    <a:pt x="47476" y="41779"/>
                  </a:lnTo>
                  <a:lnTo>
                    <a:pt x="47476" y="43088"/>
                  </a:lnTo>
                  <a:lnTo>
                    <a:pt x="47476" y="44368"/>
                  </a:lnTo>
                  <a:lnTo>
                    <a:pt x="47476" y="45677"/>
                  </a:lnTo>
                  <a:lnTo>
                    <a:pt x="47530" y="46957"/>
                  </a:lnTo>
                  <a:lnTo>
                    <a:pt x="47612" y="48238"/>
                  </a:lnTo>
                  <a:lnTo>
                    <a:pt x="47721" y="49519"/>
                  </a:lnTo>
                  <a:lnTo>
                    <a:pt x="47830" y="50800"/>
                  </a:lnTo>
                  <a:lnTo>
                    <a:pt x="46331" y="50827"/>
                  </a:lnTo>
                  <a:lnTo>
                    <a:pt x="44614" y="50855"/>
                  </a:lnTo>
                  <a:lnTo>
                    <a:pt x="42925" y="50882"/>
                  </a:lnTo>
                  <a:lnTo>
                    <a:pt x="43143" y="48375"/>
                  </a:lnTo>
                  <a:lnTo>
                    <a:pt x="43388" y="45867"/>
                  </a:lnTo>
                  <a:lnTo>
                    <a:pt x="43660" y="43360"/>
                  </a:lnTo>
                  <a:lnTo>
                    <a:pt x="43960" y="40853"/>
                  </a:lnTo>
                  <a:lnTo>
                    <a:pt x="44260" y="38373"/>
                  </a:lnTo>
                  <a:lnTo>
                    <a:pt x="44614" y="35865"/>
                  </a:lnTo>
                  <a:lnTo>
                    <a:pt x="44969" y="33385"/>
                  </a:lnTo>
                  <a:lnTo>
                    <a:pt x="45350" y="30878"/>
                  </a:lnTo>
                  <a:lnTo>
                    <a:pt x="45732" y="28616"/>
                  </a:lnTo>
                  <a:lnTo>
                    <a:pt x="46140" y="26354"/>
                  </a:lnTo>
                  <a:lnTo>
                    <a:pt x="47067" y="21857"/>
                  </a:lnTo>
                  <a:lnTo>
                    <a:pt x="47503" y="19595"/>
                  </a:lnTo>
                  <a:lnTo>
                    <a:pt x="47912" y="17333"/>
                  </a:lnTo>
                  <a:lnTo>
                    <a:pt x="48293" y="15071"/>
                  </a:lnTo>
                  <a:lnTo>
                    <a:pt x="48484" y="13927"/>
                  </a:lnTo>
                  <a:lnTo>
                    <a:pt x="48621" y="12809"/>
                  </a:lnTo>
                  <a:lnTo>
                    <a:pt x="48866" y="12673"/>
                  </a:lnTo>
                  <a:lnTo>
                    <a:pt x="48975" y="12591"/>
                  </a:lnTo>
                  <a:lnTo>
                    <a:pt x="49057" y="12482"/>
                  </a:lnTo>
                  <a:lnTo>
                    <a:pt x="49084" y="12373"/>
                  </a:lnTo>
                  <a:lnTo>
                    <a:pt x="49084" y="12237"/>
                  </a:lnTo>
                  <a:lnTo>
                    <a:pt x="49029" y="12128"/>
                  </a:lnTo>
                  <a:lnTo>
                    <a:pt x="48975" y="12019"/>
                  </a:lnTo>
                  <a:lnTo>
                    <a:pt x="48866" y="11937"/>
                  </a:lnTo>
                  <a:lnTo>
                    <a:pt x="48757" y="11883"/>
                  </a:lnTo>
                  <a:lnTo>
                    <a:pt x="45786" y="10820"/>
                  </a:lnTo>
                  <a:lnTo>
                    <a:pt x="42788" y="9757"/>
                  </a:lnTo>
                  <a:lnTo>
                    <a:pt x="42788" y="9403"/>
                  </a:lnTo>
                  <a:lnTo>
                    <a:pt x="42761" y="8966"/>
                  </a:lnTo>
                  <a:lnTo>
                    <a:pt x="42734" y="7849"/>
                  </a:lnTo>
                  <a:lnTo>
                    <a:pt x="42734" y="7304"/>
                  </a:lnTo>
                  <a:lnTo>
                    <a:pt x="42734" y="6813"/>
                  </a:lnTo>
                  <a:lnTo>
                    <a:pt x="42816" y="6432"/>
                  </a:lnTo>
                  <a:lnTo>
                    <a:pt x="42843" y="6268"/>
                  </a:lnTo>
                  <a:lnTo>
                    <a:pt x="42925" y="6159"/>
                  </a:lnTo>
                  <a:lnTo>
                    <a:pt x="43061" y="6023"/>
                  </a:lnTo>
                  <a:lnTo>
                    <a:pt x="43224" y="5941"/>
                  </a:lnTo>
                  <a:lnTo>
                    <a:pt x="43442" y="5887"/>
                  </a:lnTo>
                  <a:lnTo>
                    <a:pt x="43660" y="5860"/>
                  </a:lnTo>
                  <a:close/>
                  <a:moveTo>
                    <a:pt x="3626" y="39981"/>
                  </a:moveTo>
                  <a:lnTo>
                    <a:pt x="4879" y="40417"/>
                  </a:lnTo>
                  <a:lnTo>
                    <a:pt x="6160" y="40825"/>
                  </a:lnTo>
                  <a:lnTo>
                    <a:pt x="7468" y="41207"/>
                  </a:lnTo>
                  <a:lnTo>
                    <a:pt x="8749" y="41561"/>
                  </a:lnTo>
                  <a:lnTo>
                    <a:pt x="9812" y="41807"/>
                  </a:lnTo>
                  <a:lnTo>
                    <a:pt x="10357" y="41943"/>
                  </a:lnTo>
                  <a:lnTo>
                    <a:pt x="10875" y="42134"/>
                  </a:lnTo>
                  <a:lnTo>
                    <a:pt x="11175" y="42270"/>
                  </a:lnTo>
                  <a:lnTo>
                    <a:pt x="11447" y="42406"/>
                  </a:lnTo>
                  <a:lnTo>
                    <a:pt x="11692" y="42570"/>
                  </a:lnTo>
                  <a:lnTo>
                    <a:pt x="11883" y="42706"/>
                  </a:lnTo>
                  <a:lnTo>
                    <a:pt x="12047" y="42869"/>
                  </a:lnTo>
                  <a:lnTo>
                    <a:pt x="12210" y="43033"/>
                  </a:lnTo>
                  <a:lnTo>
                    <a:pt x="12347" y="43197"/>
                  </a:lnTo>
                  <a:lnTo>
                    <a:pt x="12456" y="43387"/>
                  </a:lnTo>
                  <a:lnTo>
                    <a:pt x="12619" y="43769"/>
                  </a:lnTo>
                  <a:lnTo>
                    <a:pt x="12755" y="44178"/>
                  </a:lnTo>
                  <a:lnTo>
                    <a:pt x="13055" y="45186"/>
                  </a:lnTo>
                  <a:lnTo>
                    <a:pt x="13191" y="45540"/>
                  </a:lnTo>
                  <a:lnTo>
                    <a:pt x="13328" y="45895"/>
                  </a:lnTo>
                  <a:lnTo>
                    <a:pt x="13491" y="46222"/>
                  </a:lnTo>
                  <a:lnTo>
                    <a:pt x="13682" y="46521"/>
                  </a:lnTo>
                  <a:lnTo>
                    <a:pt x="13873" y="46821"/>
                  </a:lnTo>
                  <a:lnTo>
                    <a:pt x="14091" y="47121"/>
                  </a:lnTo>
                  <a:lnTo>
                    <a:pt x="14309" y="47366"/>
                  </a:lnTo>
                  <a:lnTo>
                    <a:pt x="14554" y="47639"/>
                  </a:lnTo>
                  <a:lnTo>
                    <a:pt x="14827" y="47884"/>
                  </a:lnTo>
                  <a:lnTo>
                    <a:pt x="15072" y="48102"/>
                  </a:lnTo>
                  <a:lnTo>
                    <a:pt x="15372" y="48320"/>
                  </a:lnTo>
                  <a:lnTo>
                    <a:pt x="15671" y="48538"/>
                  </a:lnTo>
                  <a:lnTo>
                    <a:pt x="16298" y="48920"/>
                  </a:lnTo>
                  <a:lnTo>
                    <a:pt x="16952" y="49247"/>
                  </a:lnTo>
                  <a:lnTo>
                    <a:pt x="17661" y="49519"/>
                  </a:lnTo>
                  <a:lnTo>
                    <a:pt x="18397" y="49765"/>
                  </a:lnTo>
                  <a:lnTo>
                    <a:pt x="19133" y="49983"/>
                  </a:lnTo>
                  <a:lnTo>
                    <a:pt x="19868" y="50146"/>
                  </a:lnTo>
                  <a:lnTo>
                    <a:pt x="20604" y="50282"/>
                  </a:lnTo>
                  <a:lnTo>
                    <a:pt x="21367" y="50391"/>
                  </a:lnTo>
                  <a:lnTo>
                    <a:pt x="22894" y="50582"/>
                  </a:lnTo>
                  <a:lnTo>
                    <a:pt x="22894" y="50609"/>
                  </a:lnTo>
                  <a:lnTo>
                    <a:pt x="22921" y="50691"/>
                  </a:lnTo>
                  <a:lnTo>
                    <a:pt x="22975" y="50773"/>
                  </a:lnTo>
                  <a:lnTo>
                    <a:pt x="23057" y="50800"/>
                  </a:lnTo>
                  <a:lnTo>
                    <a:pt x="23221" y="50800"/>
                  </a:lnTo>
                  <a:lnTo>
                    <a:pt x="23302" y="50773"/>
                  </a:lnTo>
                  <a:lnTo>
                    <a:pt x="23384" y="50718"/>
                  </a:lnTo>
                  <a:lnTo>
                    <a:pt x="23439" y="50637"/>
                  </a:lnTo>
                  <a:lnTo>
                    <a:pt x="24610" y="50746"/>
                  </a:lnTo>
                  <a:lnTo>
                    <a:pt x="27445" y="51018"/>
                  </a:lnTo>
                  <a:lnTo>
                    <a:pt x="30252" y="51291"/>
                  </a:lnTo>
                  <a:lnTo>
                    <a:pt x="33086" y="51509"/>
                  </a:lnTo>
                  <a:lnTo>
                    <a:pt x="35893" y="51700"/>
                  </a:lnTo>
                  <a:lnTo>
                    <a:pt x="38728" y="51836"/>
                  </a:lnTo>
                  <a:lnTo>
                    <a:pt x="40145" y="51890"/>
                  </a:lnTo>
                  <a:lnTo>
                    <a:pt x="41562" y="51918"/>
                  </a:lnTo>
                  <a:lnTo>
                    <a:pt x="44369" y="51918"/>
                  </a:lnTo>
                  <a:lnTo>
                    <a:pt x="45786" y="51890"/>
                  </a:lnTo>
                  <a:lnTo>
                    <a:pt x="47203" y="51836"/>
                  </a:lnTo>
                  <a:lnTo>
                    <a:pt x="49384" y="51727"/>
                  </a:lnTo>
                  <a:lnTo>
                    <a:pt x="50501" y="51672"/>
                  </a:lnTo>
                  <a:lnTo>
                    <a:pt x="51646" y="51563"/>
                  </a:lnTo>
                  <a:lnTo>
                    <a:pt x="52191" y="51481"/>
                  </a:lnTo>
                  <a:lnTo>
                    <a:pt x="52763" y="51400"/>
                  </a:lnTo>
                  <a:lnTo>
                    <a:pt x="53308" y="51263"/>
                  </a:lnTo>
                  <a:lnTo>
                    <a:pt x="53853" y="51127"/>
                  </a:lnTo>
                  <a:lnTo>
                    <a:pt x="54371" y="50964"/>
                  </a:lnTo>
                  <a:lnTo>
                    <a:pt x="54889" y="50800"/>
                  </a:lnTo>
                  <a:lnTo>
                    <a:pt x="55379" y="50582"/>
                  </a:lnTo>
                  <a:lnTo>
                    <a:pt x="55870" y="50310"/>
                  </a:lnTo>
                  <a:lnTo>
                    <a:pt x="56251" y="50092"/>
                  </a:lnTo>
                  <a:lnTo>
                    <a:pt x="56606" y="49846"/>
                  </a:lnTo>
                  <a:lnTo>
                    <a:pt x="56933" y="49574"/>
                  </a:lnTo>
                  <a:lnTo>
                    <a:pt x="57205" y="49328"/>
                  </a:lnTo>
                  <a:lnTo>
                    <a:pt x="57451" y="49056"/>
                  </a:lnTo>
                  <a:lnTo>
                    <a:pt x="57669" y="48756"/>
                  </a:lnTo>
                  <a:lnTo>
                    <a:pt x="57859" y="48456"/>
                  </a:lnTo>
                  <a:lnTo>
                    <a:pt x="58023" y="48157"/>
                  </a:lnTo>
                  <a:lnTo>
                    <a:pt x="58159" y="47857"/>
                  </a:lnTo>
                  <a:lnTo>
                    <a:pt x="58268" y="47530"/>
                  </a:lnTo>
                  <a:lnTo>
                    <a:pt x="58377" y="47175"/>
                  </a:lnTo>
                  <a:lnTo>
                    <a:pt x="58486" y="46821"/>
                  </a:lnTo>
                  <a:lnTo>
                    <a:pt x="58622" y="46058"/>
                  </a:lnTo>
                  <a:lnTo>
                    <a:pt x="58786" y="45268"/>
                  </a:lnTo>
                  <a:lnTo>
                    <a:pt x="58813" y="45050"/>
                  </a:lnTo>
                  <a:lnTo>
                    <a:pt x="58868" y="44832"/>
                  </a:lnTo>
                  <a:lnTo>
                    <a:pt x="58949" y="44641"/>
                  </a:lnTo>
                  <a:lnTo>
                    <a:pt x="59031" y="44450"/>
                  </a:lnTo>
                  <a:lnTo>
                    <a:pt x="59140" y="44287"/>
                  </a:lnTo>
                  <a:lnTo>
                    <a:pt x="59249" y="44150"/>
                  </a:lnTo>
                  <a:lnTo>
                    <a:pt x="59495" y="43851"/>
                  </a:lnTo>
                  <a:lnTo>
                    <a:pt x="59767" y="43633"/>
                  </a:lnTo>
                  <a:lnTo>
                    <a:pt x="60094" y="43442"/>
                  </a:lnTo>
                  <a:lnTo>
                    <a:pt x="60448" y="43278"/>
                  </a:lnTo>
                  <a:lnTo>
                    <a:pt x="60803" y="43115"/>
                  </a:lnTo>
                  <a:lnTo>
                    <a:pt x="61211" y="43006"/>
                  </a:lnTo>
                  <a:lnTo>
                    <a:pt x="61620" y="42924"/>
                  </a:lnTo>
                  <a:lnTo>
                    <a:pt x="62465" y="42760"/>
                  </a:lnTo>
                  <a:lnTo>
                    <a:pt x="63283" y="42624"/>
                  </a:lnTo>
                  <a:lnTo>
                    <a:pt x="64100" y="42488"/>
                  </a:lnTo>
                  <a:lnTo>
                    <a:pt x="70123" y="41262"/>
                  </a:lnTo>
                  <a:lnTo>
                    <a:pt x="70123" y="41262"/>
                  </a:lnTo>
                  <a:lnTo>
                    <a:pt x="69960" y="45213"/>
                  </a:lnTo>
                  <a:lnTo>
                    <a:pt x="69714" y="49192"/>
                  </a:lnTo>
                  <a:lnTo>
                    <a:pt x="69415" y="53144"/>
                  </a:lnTo>
                  <a:lnTo>
                    <a:pt x="69060" y="57096"/>
                  </a:lnTo>
                  <a:lnTo>
                    <a:pt x="68652" y="61047"/>
                  </a:lnTo>
                  <a:lnTo>
                    <a:pt x="68188" y="64999"/>
                  </a:lnTo>
                  <a:lnTo>
                    <a:pt x="67643" y="68924"/>
                  </a:lnTo>
                  <a:lnTo>
                    <a:pt x="67016" y="72848"/>
                  </a:lnTo>
                  <a:lnTo>
                    <a:pt x="66362" y="76827"/>
                  </a:lnTo>
                  <a:lnTo>
                    <a:pt x="65981" y="78816"/>
                  </a:lnTo>
                  <a:lnTo>
                    <a:pt x="65599" y="80806"/>
                  </a:lnTo>
                  <a:lnTo>
                    <a:pt x="65218" y="82795"/>
                  </a:lnTo>
                  <a:lnTo>
                    <a:pt x="64809" y="84785"/>
                  </a:lnTo>
                  <a:lnTo>
                    <a:pt x="64373" y="86747"/>
                  </a:lnTo>
                  <a:lnTo>
                    <a:pt x="63910" y="88737"/>
                  </a:lnTo>
                  <a:lnTo>
                    <a:pt x="63692" y="89636"/>
                  </a:lnTo>
                  <a:lnTo>
                    <a:pt x="63446" y="90563"/>
                  </a:lnTo>
                  <a:lnTo>
                    <a:pt x="63174" y="91462"/>
                  </a:lnTo>
                  <a:lnTo>
                    <a:pt x="63010" y="91898"/>
                  </a:lnTo>
                  <a:lnTo>
                    <a:pt x="62819" y="92307"/>
                  </a:lnTo>
                  <a:lnTo>
                    <a:pt x="62629" y="92743"/>
                  </a:lnTo>
                  <a:lnTo>
                    <a:pt x="62411" y="93152"/>
                  </a:lnTo>
                  <a:lnTo>
                    <a:pt x="62193" y="93533"/>
                  </a:lnTo>
                  <a:lnTo>
                    <a:pt x="61920" y="93942"/>
                  </a:lnTo>
                  <a:lnTo>
                    <a:pt x="61648" y="94296"/>
                  </a:lnTo>
                  <a:lnTo>
                    <a:pt x="61348" y="94651"/>
                  </a:lnTo>
                  <a:lnTo>
                    <a:pt x="60993" y="95005"/>
                  </a:lnTo>
                  <a:lnTo>
                    <a:pt x="60639" y="95332"/>
                  </a:lnTo>
                  <a:lnTo>
                    <a:pt x="60285" y="95577"/>
                  </a:lnTo>
                  <a:lnTo>
                    <a:pt x="59958" y="95822"/>
                  </a:lnTo>
                  <a:lnTo>
                    <a:pt x="59576" y="96068"/>
                  </a:lnTo>
                  <a:lnTo>
                    <a:pt x="59222" y="96259"/>
                  </a:lnTo>
                  <a:lnTo>
                    <a:pt x="58840" y="96477"/>
                  </a:lnTo>
                  <a:lnTo>
                    <a:pt x="58459" y="96640"/>
                  </a:lnTo>
                  <a:lnTo>
                    <a:pt x="57669" y="96967"/>
                  </a:lnTo>
                  <a:lnTo>
                    <a:pt x="56851" y="97240"/>
                  </a:lnTo>
                  <a:lnTo>
                    <a:pt x="56006" y="97458"/>
                  </a:lnTo>
                  <a:lnTo>
                    <a:pt x="55189" y="97648"/>
                  </a:lnTo>
                  <a:lnTo>
                    <a:pt x="54344" y="97785"/>
                  </a:lnTo>
                  <a:lnTo>
                    <a:pt x="52409" y="98112"/>
                  </a:lnTo>
                  <a:lnTo>
                    <a:pt x="50474" y="98384"/>
                  </a:lnTo>
                  <a:lnTo>
                    <a:pt x="48511" y="98630"/>
                  </a:lnTo>
                  <a:lnTo>
                    <a:pt x="46522" y="98848"/>
                  </a:lnTo>
                  <a:lnTo>
                    <a:pt x="44533" y="99011"/>
                  </a:lnTo>
                  <a:lnTo>
                    <a:pt x="42543" y="99120"/>
                  </a:lnTo>
                  <a:lnTo>
                    <a:pt x="40526" y="99202"/>
                  </a:lnTo>
                  <a:lnTo>
                    <a:pt x="38510" y="99256"/>
                  </a:lnTo>
                  <a:lnTo>
                    <a:pt x="36520" y="99256"/>
                  </a:lnTo>
                  <a:lnTo>
                    <a:pt x="34503" y="99229"/>
                  </a:lnTo>
                  <a:lnTo>
                    <a:pt x="32514" y="99147"/>
                  </a:lnTo>
                  <a:lnTo>
                    <a:pt x="30524" y="99011"/>
                  </a:lnTo>
                  <a:lnTo>
                    <a:pt x="28535" y="98848"/>
                  </a:lnTo>
                  <a:lnTo>
                    <a:pt x="26573" y="98630"/>
                  </a:lnTo>
                  <a:lnTo>
                    <a:pt x="24610" y="98357"/>
                  </a:lnTo>
                  <a:lnTo>
                    <a:pt x="22703" y="98057"/>
                  </a:lnTo>
                  <a:lnTo>
                    <a:pt x="20959" y="97730"/>
                  </a:lnTo>
                  <a:lnTo>
                    <a:pt x="20086" y="97539"/>
                  </a:lnTo>
                  <a:lnTo>
                    <a:pt x="19187" y="97321"/>
                  </a:lnTo>
                  <a:lnTo>
                    <a:pt x="18315" y="97076"/>
                  </a:lnTo>
                  <a:lnTo>
                    <a:pt x="17470" y="96804"/>
                  </a:lnTo>
                  <a:lnTo>
                    <a:pt x="16625" y="96477"/>
                  </a:lnTo>
                  <a:lnTo>
                    <a:pt x="15808" y="96122"/>
                  </a:lnTo>
                  <a:lnTo>
                    <a:pt x="15017" y="95713"/>
                  </a:lnTo>
                  <a:lnTo>
                    <a:pt x="14254" y="95277"/>
                  </a:lnTo>
                  <a:lnTo>
                    <a:pt x="13900" y="95032"/>
                  </a:lnTo>
                  <a:lnTo>
                    <a:pt x="13546" y="94760"/>
                  </a:lnTo>
                  <a:lnTo>
                    <a:pt x="13219" y="94487"/>
                  </a:lnTo>
                  <a:lnTo>
                    <a:pt x="12892" y="94215"/>
                  </a:lnTo>
                  <a:lnTo>
                    <a:pt x="12565" y="93915"/>
                  </a:lnTo>
                  <a:lnTo>
                    <a:pt x="12265" y="93588"/>
                  </a:lnTo>
                  <a:lnTo>
                    <a:pt x="11965" y="93261"/>
                  </a:lnTo>
                  <a:lnTo>
                    <a:pt x="11720" y="92906"/>
                  </a:lnTo>
                  <a:lnTo>
                    <a:pt x="11447" y="92525"/>
                  </a:lnTo>
                  <a:lnTo>
                    <a:pt x="11202" y="92143"/>
                  </a:lnTo>
                  <a:lnTo>
                    <a:pt x="10984" y="91734"/>
                  </a:lnTo>
                  <a:lnTo>
                    <a:pt x="10793" y="91298"/>
                  </a:lnTo>
                  <a:lnTo>
                    <a:pt x="10602" y="90862"/>
                  </a:lnTo>
                  <a:lnTo>
                    <a:pt x="10439" y="90426"/>
                  </a:lnTo>
                  <a:lnTo>
                    <a:pt x="10303" y="89963"/>
                  </a:lnTo>
                  <a:lnTo>
                    <a:pt x="10166" y="89527"/>
                  </a:lnTo>
                  <a:lnTo>
                    <a:pt x="9948" y="88600"/>
                  </a:lnTo>
                  <a:lnTo>
                    <a:pt x="9757" y="87674"/>
                  </a:lnTo>
                  <a:lnTo>
                    <a:pt x="9621" y="86720"/>
                  </a:lnTo>
                  <a:lnTo>
                    <a:pt x="9485" y="85766"/>
                  </a:lnTo>
                  <a:lnTo>
                    <a:pt x="9267" y="83886"/>
                  </a:lnTo>
                  <a:lnTo>
                    <a:pt x="8150" y="75056"/>
                  </a:lnTo>
                  <a:lnTo>
                    <a:pt x="7604" y="70668"/>
                  </a:lnTo>
                  <a:lnTo>
                    <a:pt x="7087" y="66280"/>
                  </a:lnTo>
                  <a:lnTo>
                    <a:pt x="6024" y="57504"/>
                  </a:lnTo>
                  <a:lnTo>
                    <a:pt x="5479" y="53089"/>
                  </a:lnTo>
                  <a:lnTo>
                    <a:pt x="4906" y="48729"/>
                  </a:lnTo>
                  <a:lnTo>
                    <a:pt x="4280" y="44341"/>
                  </a:lnTo>
                  <a:lnTo>
                    <a:pt x="3626" y="39981"/>
                  </a:lnTo>
                  <a:close/>
                  <a:moveTo>
                    <a:pt x="62601" y="0"/>
                  </a:moveTo>
                  <a:lnTo>
                    <a:pt x="62520" y="27"/>
                  </a:lnTo>
                  <a:lnTo>
                    <a:pt x="62111" y="245"/>
                  </a:lnTo>
                  <a:lnTo>
                    <a:pt x="61702" y="518"/>
                  </a:lnTo>
                  <a:lnTo>
                    <a:pt x="60939" y="1063"/>
                  </a:lnTo>
                  <a:lnTo>
                    <a:pt x="60203" y="1526"/>
                  </a:lnTo>
                  <a:lnTo>
                    <a:pt x="59849" y="1799"/>
                  </a:lnTo>
                  <a:lnTo>
                    <a:pt x="59549" y="2099"/>
                  </a:lnTo>
                  <a:lnTo>
                    <a:pt x="59495" y="2153"/>
                  </a:lnTo>
                  <a:lnTo>
                    <a:pt x="59495" y="2235"/>
                  </a:lnTo>
                  <a:lnTo>
                    <a:pt x="59304" y="2317"/>
                  </a:lnTo>
                  <a:lnTo>
                    <a:pt x="59167" y="2426"/>
                  </a:lnTo>
                  <a:lnTo>
                    <a:pt x="59031" y="2562"/>
                  </a:lnTo>
                  <a:lnTo>
                    <a:pt x="58895" y="2753"/>
                  </a:lnTo>
                  <a:lnTo>
                    <a:pt x="58786" y="2998"/>
                  </a:lnTo>
                  <a:lnTo>
                    <a:pt x="58677" y="3271"/>
                  </a:lnTo>
                  <a:lnTo>
                    <a:pt x="58459" y="3979"/>
                  </a:lnTo>
                  <a:lnTo>
                    <a:pt x="58132" y="5042"/>
                  </a:lnTo>
                  <a:lnTo>
                    <a:pt x="57832" y="6078"/>
                  </a:lnTo>
                  <a:lnTo>
                    <a:pt x="57560" y="7113"/>
                  </a:lnTo>
                  <a:lnTo>
                    <a:pt x="57314" y="8176"/>
                  </a:lnTo>
                  <a:lnTo>
                    <a:pt x="57069" y="9239"/>
                  </a:lnTo>
                  <a:lnTo>
                    <a:pt x="56851" y="10302"/>
                  </a:lnTo>
                  <a:lnTo>
                    <a:pt x="56633" y="11392"/>
                  </a:lnTo>
                  <a:lnTo>
                    <a:pt x="56469" y="12455"/>
                  </a:lnTo>
                  <a:lnTo>
                    <a:pt x="56306" y="13463"/>
                  </a:lnTo>
                  <a:lnTo>
                    <a:pt x="56306" y="11310"/>
                  </a:lnTo>
                  <a:lnTo>
                    <a:pt x="56279" y="9157"/>
                  </a:lnTo>
                  <a:lnTo>
                    <a:pt x="56224" y="6977"/>
                  </a:lnTo>
                  <a:lnTo>
                    <a:pt x="56115" y="4824"/>
                  </a:lnTo>
                  <a:lnTo>
                    <a:pt x="56115" y="4742"/>
                  </a:lnTo>
                  <a:lnTo>
                    <a:pt x="56061" y="4660"/>
                  </a:lnTo>
                  <a:lnTo>
                    <a:pt x="56006" y="4606"/>
                  </a:lnTo>
                  <a:lnTo>
                    <a:pt x="55952" y="4551"/>
                  </a:lnTo>
                  <a:lnTo>
                    <a:pt x="55897" y="4442"/>
                  </a:lnTo>
                  <a:lnTo>
                    <a:pt x="55815" y="4333"/>
                  </a:lnTo>
                  <a:lnTo>
                    <a:pt x="55706" y="4252"/>
                  </a:lnTo>
                  <a:lnTo>
                    <a:pt x="55570" y="4224"/>
                  </a:lnTo>
                  <a:lnTo>
                    <a:pt x="54316" y="4115"/>
                  </a:lnTo>
                  <a:lnTo>
                    <a:pt x="53063" y="4006"/>
                  </a:lnTo>
                  <a:lnTo>
                    <a:pt x="51809" y="3870"/>
                  </a:lnTo>
                  <a:lnTo>
                    <a:pt x="50583" y="3707"/>
                  </a:lnTo>
                  <a:lnTo>
                    <a:pt x="49356" y="3516"/>
                  </a:lnTo>
                  <a:lnTo>
                    <a:pt x="48130" y="3298"/>
                  </a:lnTo>
                  <a:lnTo>
                    <a:pt x="46904" y="3080"/>
                  </a:lnTo>
                  <a:lnTo>
                    <a:pt x="45677" y="2807"/>
                  </a:lnTo>
                  <a:lnTo>
                    <a:pt x="45350" y="2753"/>
                  </a:lnTo>
                  <a:lnTo>
                    <a:pt x="45050" y="2698"/>
                  </a:lnTo>
                  <a:lnTo>
                    <a:pt x="44805" y="2698"/>
                  </a:lnTo>
                  <a:lnTo>
                    <a:pt x="44560" y="2725"/>
                  </a:lnTo>
                  <a:lnTo>
                    <a:pt x="44315" y="2753"/>
                  </a:lnTo>
                  <a:lnTo>
                    <a:pt x="44096" y="2807"/>
                  </a:lnTo>
                  <a:lnTo>
                    <a:pt x="43906" y="2889"/>
                  </a:lnTo>
                  <a:lnTo>
                    <a:pt x="43715" y="2998"/>
                  </a:lnTo>
                  <a:lnTo>
                    <a:pt x="43551" y="3134"/>
                  </a:lnTo>
                  <a:lnTo>
                    <a:pt x="43388" y="3271"/>
                  </a:lnTo>
                  <a:lnTo>
                    <a:pt x="43061" y="3598"/>
                  </a:lnTo>
                  <a:lnTo>
                    <a:pt x="42761" y="4006"/>
                  </a:lnTo>
                  <a:lnTo>
                    <a:pt x="42434" y="4470"/>
                  </a:lnTo>
                  <a:lnTo>
                    <a:pt x="42298" y="3434"/>
                  </a:lnTo>
                  <a:lnTo>
                    <a:pt x="42134" y="2398"/>
                  </a:lnTo>
                  <a:lnTo>
                    <a:pt x="41943" y="1363"/>
                  </a:lnTo>
                  <a:lnTo>
                    <a:pt x="41753" y="327"/>
                  </a:lnTo>
                  <a:lnTo>
                    <a:pt x="41126" y="327"/>
                  </a:lnTo>
                  <a:lnTo>
                    <a:pt x="41235" y="1744"/>
                  </a:lnTo>
                  <a:lnTo>
                    <a:pt x="41371" y="3162"/>
                  </a:lnTo>
                  <a:lnTo>
                    <a:pt x="41562" y="4551"/>
                  </a:lnTo>
                  <a:lnTo>
                    <a:pt x="41671" y="5233"/>
                  </a:lnTo>
                  <a:lnTo>
                    <a:pt x="41807" y="5941"/>
                  </a:lnTo>
                  <a:lnTo>
                    <a:pt x="41862" y="6078"/>
                  </a:lnTo>
                  <a:lnTo>
                    <a:pt x="41943" y="6159"/>
                  </a:lnTo>
                  <a:lnTo>
                    <a:pt x="41916" y="6568"/>
                  </a:lnTo>
                  <a:lnTo>
                    <a:pt x="41889" y="7004"/>
                  </a:lnTo>
                  <a:lnTo>
                    <a:pt x="41916" y="7468"/>
                  </a:lnTo>
                  <a:lnTo>
                    <a:pt x="41943" y="7904"/>
                  </a:lnTo>
                  <a:lnTo>
                    <a:pt x="42080" y="8776"/>
                  </a:lnTo>
                  <a:lnTo>
                    <a:pt x="42189" y="9539"/>
                  </a:lnTo>
                  <a:lnTo>
                    <a:pt x="40853" y="9103"/>
                  </a:lnTo>
                  <a:lnTo>
                    <a:pt x="39518" y="8694"/>
                  </a:lnTo>
                  <a:lnTo>
                    <a:pt x="39273" y="8612"/>
                  </a:lnTo>
                  <a:lnTo>
                    <a:pt x="39027" y="8530"/>
                  </a:lnTo>
                  <a:lnTo>
                    <a:pt x="38673" y="8449"/>
                  </a:lnTo>
                  <a:lnTo>
                    <a:pt x="38319" y="8394"/>
                  </a:lnTo>
                  <a:lnTo>
                    <a:pt x="37965" y="8394"/>
                  </a:lnTo>
                  <a:lnTo>
                    <a:pt x="37637" y="8421"/>
                  </a:lnTo>
                  <a:lnTo>
                    <a:pt x="37310" y="8476"/>
                  </a:lnTo>
                  <a:lnTo>
                    <a:pt x="37011" y="8558"/>
                  </a:lnTo>
                  <a:lnTo>
                    <a:pt x="36711" y="8667"/>
                  </a:lnTo>
                  <a:lnTo>
                    <a:pt x="36411" y="8803"/>
                  </a:lnTo>
                  <a:lnTo>
                    <a:pt x="36139" y="8966"/>
                  </a:lnTo>
                  <a:lnTo>
                    <a:pt x="35839" y="9157"/>
                  </a:lnTo>
                  <a:lnTo>
                    <a:pt x="35294" y="9566"/>
                  </a:lnTo>
                  <a:lnTo>
                    <a:pt x="34721" y="10029"/>
                  </a:lnTo>
                  <a:lnTo>
                    <a:pt x="34149" y="10520"/>
                  </a:lnTo>
                  <a:lnTo>
                    <a:pt x="34122" y="10574"/>
                  </a:lnTo>
                  <a:lnTo>
                    <a:pt x="34095" y="10629"/>
                  </a:lnTo>
                  <a:lnTo>
                    <a:pt x="34095" y="10711"/>
                  </a:lnTo>
                  <a:lnTo>
                    <a:pt x="34122" y="10765"/>
                  </a:lnTo>
                  <a:lnTo>
                    <a:pt x="33958" y="10874"/>
                  </a:lnTo>
                  <a:lnTo>
                    <a:pt x="33795" y="10983"/>
                  </a:lnTo>
                  <a:lnTo>
                    <a:pt x="33631" y="11147"/>
                  </a:lnTo>
                  <a:lnTo>
                    <a:pt x="33495" y="11310"/>
                  </a:lnTo>
                  <a:lnTo>
                    <a:pt x="33386" y="11501"/>
                  </a:lnTo>
                  <a:lnTo>
                    <a:pt x="33277" y="11746"/>
                  </a:lnTo>
                  <a:lnTo>
                    <a:pt x="33195" y="12019"/>
                  </a:lnTo>
                  <a:lnTo>
                    <a:pt x="33141" y="12319"/>
                  </a:lnTo>
                  <a:lnTo>
                    <a:pt x="32950" y="13300"/>
                  </a:lnTo>
                  <a:lnTo>
                    <a:pt x="32814" y="14281"/>
                  </a:lnTo>
                  <a:lnTo>
                    <a:pt x="32677" y="15289"/>
                  </a:lnTo>
                  <a:lnTo>
                    <a:pt x="32568" y="16298"/>
                  </a:lnTo>
                  <a:lnTo>
                    <a:pt x="32405" y="18314"/>
                  </a:lnTo>
                  <a:lnTo>
                    <a:pt x="32241" y="20358"/>
                  </a:lnTo>
                  <a:lnTo>
                    <a:pt x="32214" y="20767"/>
                  </a:lnTo>
                  <a:lnTo>
                    <a:pt x="32078" y="23111"/>
                  </a:lnTo>
                  <a:lnTo>
                    <a:pt x="31969" y="23084"/>
                  </a:lnTo>
                  <a:lnTo>
                    <a:pt x="31887" y="23056"/>
                  </a:lnTo>
                  <a:lnTo>
                    <a:pt x="30552" y="22975"/>
                  </a:lnTo>
                  <a:lnTo>
                    <a:pt x="29216" y="22893"/>
                  </a:lnTo>
                  <a:lnTo>
                    <a:pt x="27881" y="22838"/>
                  </a:lnTo>
                  <a:lnTo>
                    <a:pt x="26545" y="22811"/>
                  </a:lnTo>
                  <a:lnTo>
                    <a:pt x="25210" y="22811"/>
                  </a:lnTo>
                  <a:lnTo>
                    <a:pt x="23875" y="22838"/>
                  </a:lnTo>
                  <a:lnTo>
                    <a:pt x="21204" y="22893"/>
                  </a:lnTo>
                  <a:lnTo>
                    <a:pt x="20713" y="22975"/>
                  </a:lnTo>
                  <a:lnTo>
                    <a:pt x="20713" y="23056"/>
                  </a:lnTo>
                  <a:lnTo>
                    <a:pt x="20659" y="23111"/>
                  </a:lnTo>
                  <a:lnTo>
                    <a:pt x="20604" y="23220"/>
                  </a:lnTo>
                  <a:lnTo>
                    <a:pt x="20577" y="23302"/>
                  </a:lnTo>
                  <a:lnTo>
                    <a:pt x="20550" y="23411"/>
                  </a:lnTo>
                  <a:lnTo>
                    <a:pt x="21640" y="37419"/>
                  </a:lnTo>
                  <a:lnTo>
                    <a:pt x="21858" y="40444"/>
                  </a:lnTo>
                  <a:lnTo>
                    <a:pt x="22049" y="43496"/>
                  </a:lnTo>
                  <a:lnTo>
                    <a:pt x="22158" y="45022"/>
                  </a:lnTo>
                  <a:lnTo>
                    <a:pt x="22321" y="46521"/>
                  </a:lnTo>
                  <a:lnTo>
                    <a:pt x="22485" y="48048"/>
                  </a:lnTo>
                  <a:lnTo>
                    <a:pt x="22703" y="49547"/>
                  </a:lnTo>
                  <a:lnTo>
                    <a:pt x="21831" y="49438"/>
                  </a:lnTo>
                  <a:lnTo>
                    <a:pt x="20931" y="49328"/>
                  </a:lnTo>
                  <a:lnTo>
                    <a:pt x="20032" y="49165"/>
                  </a:lnTo>
                  <a:lnTo>
                    <a:pt x="19160" y="48947"/>
                  </a:lnTo>
                  <a:lnTo>
                    <a:pt x="18315" y="48702"/>
                  </a:lnTo>
                  <a:lnTo>
                    <a:pt x="17879" y="48538"/>
                  </a:lnTo>
                  <a:lnTo>
                    <a:pt x="17470" y="48375"/>
                  </a:lnTo>
                  <a:lnTo>
                    <a:pt x="17089" y="48184"/>
                  </a:lnTo>
                  <a:lnTo>
                    <a:pt x="16680" y="47993"/>
                  </a:lnTo>
                  <a:lnTo>
                    <a:pt x="16298" y="47775"/>
                  </a:lnTo>
                  <a:lnTo>
                    <a:pt x="15944" y="47503"/>
                  </a:lnTo>
                  <a:lnTo>
                    <a:pt x="15726" y="47339"/>
                  </a:lnTo>
                  <a:lnTo>
                    <a:pt x="15808" y="47230"/>
                  </a:lnTo>
                  <a:lnTo>
                    <a:pt x="15835" y="47066"/>
                  </a:lnTo>
                  <a:lnTo>
                    <a:pt x="15780" y="43415"/>
                  </a:lnTo>
                  <a:lnTo>
                    <a:pt x="15726" y="41561"/>
                  </a:lnTo>
                  <a:lnTo>
                    <a:pt x="15644" y="39708"/>
                  </a:lnTo>
                  <a:lnTo>
                    <a:pt x="15535" y="37828"/>
                  </a:lnTo>
                  <a:lnTo>
                    <a:pt x="15426" y="35974"/>
                  </a:lnTo>
                  <a:lnTo>
                    <a:pt x="15290" y="34121"/>
                  </a:lnTo>
                  <a:lnTo>
                    <a:pt x="15126" y="32241"/>
                  </a:lnTo>
                  <a:lnTo>
                    <a:pt x="14936" y="30388"/>
                  </a:lnTo>
                  <a:lnTo>
                    <a:pt x="14690" y="28534"/>
                  </a:lnTo>
                  <a:lnTo>
                    <a:pt x="14445" y="26681"/>
                  </a:lnTo>
                  <a:lnTo>
                    <a:pt x="14173" y="24855"/>
                  </a:lnTo>
                  <a:lnTo>
                    <a:pt x="13845" y="23029"/>
                  </a:lnTo>
                  <a:lnTo>
                    <a:pt x="13491" y="21203"/>
                  </a:lnTo>
                  <a:lnTo>
                    <a:pt x="13082" y="19404"/>
                  </a:lnTo>
                  <a:lnTo>
                    <a:pt x="12646" y="17633"/>
                  </a:lnTo>
                  <a:lnTo>
                    <a:pt x="12919" y="17388"/>
                  </a:lnTo>
                  <a:lnTo>
                    <a:pt x="13001" y="17306"/>
                  </a:lnTo>
                  <a:lnTo>
                    <a:pt x="13028" y="17197"/>
                  </a:lnTo>
                  <a:lnTo>
                    <a:pt x="13028" y="17088"/>
                  </a:lnTo>
                  <a:lnTo>
                    <a:pt x="13028" y="16979"/>
                  </a:lnTo>
                  <a:lnTo>
                    <a:pt x="13001" y="16870"/>
                  </a:lnTo>
                  <a:lnTo>
                    <a:pt x="12919" y="16788"/>
                  </a:lnTo>
                  <a:lnTo>
                    <a:pt x="12837" y="16734"/>
                  </a:lnTo>
                  <a:lnTo>
                    <a:pt x="12728" y="16679"/>
                  </a:lnTo>
                  <a:lnTo>
                    <a:pt x="11883" y="16570"/>
                  </a:lnTo>
                  <a:lnTo>
                    <a:pt x="11066" y="16461"/>
                  </a:lnTo>
                  <a:lnTo>
                    <a:pt x="10221" y="16379"/>
                  </a:lnTo>
                  <a:lnTo>
                    <a:pt x="9376" y="16325"/>
                  </a:lnTo>
                  <a:lnTo>
                    <a:pt x="9376" y="16298"/>
                  </a:lnTo>
                  <a:lnTo>
                    <a:pt x="8804" y="16298"/>
                  </a:lnTo>
                  <a:lnTo>
                    <a:pt x="8013" y="16270"/>
                  </a:lnTo>
                  <a:lnTo>
                    <a:pt x="7223" y="16270"/>
                  </a:lnTo>
                  <a:lnTo>
                    <a:pt x="6460" y="16298"/>
                  </a:lnTo>
                  <a:lnTo>
                    <a:pt x="5670" y="16325"/>
                  </a:lnTo>
                  <a:lnTo>
                    <a:pt x="4879" y="16407"/>
                  </a:lnTo>
                  <a:lnTo>
                    <a:pt x="4089" y="16488"/>
                  </a:lnTo>
                  <a:lnTo>
                    <a:pt x="3326" y="16597"/>
                  </a:lnTo>
                  <a:lnTo>
                    <a:pt x="2535" y="16734"/>
                  </a:lnTo>
                  <a:lnTo>
                    <a:pt x="2426" y="16706"/>
                  </a:lnTo>
                  <a:lnTo>
                    <a:pt x="2317" y="16706"/>
                  </a:lnTo>
                  <a:lnTo>
                    <a:pt x="2208" y="16761"/>
                  </a:lnTo>
                  <a:lnTo>
                    <a:pt x="2127" y="16843"/>
                  </a:lnTo>
                  <a:lnTo>
                    <a:pt x="1554" y="17551"/>
                  </a:lnTo>
                  <a:lnTo>
                    <a:pt x="1009" y="18260"/>
                  </a:lnTo>
                  <a:lnTo>
                    <a:pt x="491" y="19023"/>
                  </a:lnTo>
                  <a:lnTo>
                    <a:pt x="246" y="19377"/>
                  </a:lnTo>
                  <a:lnTo>
                    <a:pt x="28" y="19759"/>
                  </a:lnTo>
                  <a:lnTo>
                    <a:pt x="1" y="19895"/>
                  </a:lnTo>
                  <a:lnTo>
                    <a:pt x="1" y="19977"/>
                  </a:lnTo>
                  <a:lnTo>
                    <a:pt x="55" y="20086"/>
                  </a:lnTo>
                  <a:lnTo>
                    <a:pt x="137" y="20140"/>
                  </a:lnTo>
                  <a:lnTo>
                    <a:pt x="110" y="20304"/>
                  </a:lnTo>
                  <a:lnTo>
                    <a:pt x="110" y="20467"/>
                  </a:lnTo>
                  <a:lnTo>
                    <a:pt x="600" y="22893"/>
                  </a:lnTo>
                  <a:lnTo>
                    <a:pt x="1091" y="25346"/>
                  </a:lnTo>
                  <a:lnTo>
                    <a:pt x="1636" y="27798"/>
                  </a:lnTo>
                  <a:lnTo>
                    <a:pt x="2236" y="30224"/>
                  </a:lnTo>
                  <a:lnTo>
                    <a:pt x="2535" y="31450"/>
                  </a:lnTo>
                  <a:lnTo>
                    <a:pt x="2890" y="32650"/>
                  </a:lnTo>
                  <a:lnTo>
                    <a:pt x="3244" y="33849"/>
                  </a:lnTo>
                  <a:lnTo>
                    <a:pt x="3598" y="35048"/>
                  </a:lnTo>
                  <a:lnTo>
                    <a:pt x="4007" y="36220"/>
                  </a:lnTo>
                  <a:lnTo>
                    <a:pt x="4416" y="37419"/>
                  </a:lnTo>
                  <a:lnTo>
                    <a:pt x="4852" y="38563"/>
                  </a:lnTo>
                  <a:lnTo>
                    <a:pt x="5315" y="39708"/>
                  </a:lnTo>
                  <a:lnTo>
                    <a:pt x="4443" y="39545"/>
                  </a:lnTo>
                  <a:lnTo>
                    <a:pt x="3544" y="39381"/>
                  </a:lnTo>
                  <a:lnTo>
                    <a:pt x="3489" y="39381"/>
                  </a:lnTo>
                  <a:lnTo>
                    <a:pt x="3408" y="39272"/>
                  </a:lnTo>
                  <a:lnTo>
                    <a:pt x="3298" y="39218"/>
                  </a:lnTo>
                  <a:lnTo>
                    <a:pt x="3026" y="39218"/>
                  </a:lnTo>
                  <a:lnTo>
                    <a:pt x="2890" y="39272"/>
                  </a:lnTo>
                  <a:lnTo>
                    <a:pt x="2781" y="39354"/>
                  </a:lnTo>
                  <a:lnTo>
                    <a:pt x="2726" y="39490"/>
                  </a:lnTo>
                  <a:lnTo>
                    <a:pt x="2699" y="39626"/>
                  </a:lnTo>
                  <a:lnTo>
                    <a:pt x="3162" y="44178"/>
                  </a:lnTo>
                  <a:lnTo>
                    <a:pt x="3680" y="48702"/>
                  </a:lnTo>
                  <a:lnTo>
                    <a:pt x="4225" y="53253"/>
                  </a:lnTo>
                  <a:lnTo>
                    <a:pt x="4797" y="57804"/>
                  </a:lnTo>
                  <a:lnTo>
                    <a:pt x="6024" y="66880"/>
                  </a:lnTo>
                  <a:lnTo>
                    <a:pt x="6623" y="71404"/>
                  </a:lnTo>
                  <a:lnTo>
                    <a:pt x="7223" y="75928"/>
                  </a:lnTo>
                  <a:lnTo>
                    <a:pt x="8340" y="84785"/>
                  </a:lnTo>
                  <a:lnTo>
                    <a:pt x="8558" y="86556"/>
                  </a:lnTo>
                  <a:lnTo>
                    <a:pt x="8667" y="87456"/>
                  </a:lnTo>
                  <a:lnTo>
                    <a:pt x="8831" y="88355"/>
                  </a:lnTo>
                  <a:lnTo>
                    <a:pt x="8994" y="89227"/>
                  </a:lnTo>
                  <a:lnTo>
                    <a:pt x="9212" y="90099"/>
                  </a:lnTo>
                  <a:lnTo>
                    <a:pt x="9485" y="90944"/>
                  </a:lnTo>
                  <a:lnTo>
                    <a:pt x="9648" y="91380"/>
                  </a:lnTo>
                  <a:lnTo>
                    <a:pt x="9839" y="91789"/>
                  </a:lnTo>
                  <a:lnTo>
                    <a:pt x="10166" y="92470"/>
                  </a:lnTo>
                  <a:lnTo>
                    <a:pt x="10575" y="93124"/>
                  </a:lnTo>
                  <a:lnTo>
                    <a:pt x="11011" y="93724"/>
                  </a:lnTo>
                  <a:lnTo>
                    <a:pt x="11474" y="94269"/>
                  </a:lnTo>
                  <a:lnTo>
                    <a:pt x="11992" y="94787"/>
                  </a:lnTo>
                  <a:lnTo>
                    <a:pt x="12537" y="95277"/>
                  </a:lnTo>
                  <a:lnTo>
                    <a:pt x="13110" y="95741"/>
                  </a:lnTo>
                  <a:lnTo>
                    <a:pt x="13709" y="96150"/>
                  </a:lnTo>
                  <a:lnTo>
                    <a:pt x="14336" y="96531"/>
                  </a:lnTo>
                  <a:lnTo>
                    <a:pt x="14990" y="96885"/>
                  </a:lnTo>
                  <a:lnTo>
                    <a:pt x="15644" y="97185"/>
                  </a:lnTo>
                  <a:lnTo>
                    <a:pt x="16326" y="97485"/>
                  </a:lnTo>
                  <a:lnTo>
                    <a:pt x="17034" y="97757"/>
                  </a:lnTo>
                  <a:lnTo>
                    <a:pt x="17743" y="98003"/>
                  </a:lnTo>
                  <a:lnTo>
                    <a:pt x="18451" y="98194"/>
                  </a:lnTo>
                  <a:lnTo>
                    <a:pt x="19187" y="98412"/>
                  </a:lnTo>
                  <a:lnTo>
                    <a:pt x="20195" y="98657"/>
                  </a:lnTo>
                  <a:lnTo>
                    <a:pt x="21204" y="98875"/>
                  </a:lnTo>
                  <a:lnTo>
                    <a:pt x="22212" y="99066"/>
                  </a:lnTo>
                  <a:lnTo>
                    <a:pt x="23248" y="99256"/>
                  </a:lnTo>
                  <a:lnTo>
                    <a:pt x="24283" y="99447"/>
                  </a:lnTo>
                  <a:lnTo>
                    <a:pt x="25319" y="99583"/>
                  </a:lnTo>
                  <a:lnTo>
                    <a:pt x="26355" y="99720"/>
                  </a:lnTo>
                  <a:lnTo>
                    <a:pt x="27390" y="99856"/>
                  </a:lnTo>
                  <a:lnTo>
                    <a:pt x="29489" y="100047"/>
                  </a:lnTo>
                  <a:lnTo>
                    <a:pt x="31587" y="100183"/>
                  </a:lnTo>
                  <a:lnTo>
                    <a:pt x="33686" y="100265"/>
                  </a:lnTo>
                  <a:lnTo>
                    <a:pt x="35812" y="100292"/>
                  </a:lnTo>
                  <a:lnTo>
                    <a:pt x="37910" y="100265"/>
                  </a:lnTo>
                  <a:lnTo>
                    <a:pt x="40036" y="100210"/>
                  </a:lnTo>
                  <a:lnTo>
                    <a:pt x="42134" y="100101"/>
                  </a:lnTo>
                  <a:lnTo>
                    <a:pt x="44233" y="99965"/>
                  </a:lnTo>
                  <a:lnTo>
                    <a:pt x="46331" y="99774"/>
                  </a:lnTo>
                  <a:lnTo>
                    <a:pt x="48430" y="99583"/>
                  </a:lnTo>
                  <a:lnTo>
                    <a:pt x="50474" y="99365"/>
                  </a:lnTo>
                  <a:lnTo>
                    <a:pt x="52545" y="99120"/>
                  </a:lnTo>
                  <a:lnTo>
                    <a:pt x="53908" y="98929"/>
                  </a:lnTo>
                  <a:lnTo>
                    <a:pt x="54616" y="98793"/>
                  </a:lnTo>
                  <a:lnTo>
                    <a:pt x="55325" y="98684"/>
                  </a:lnTo>
                  <a:lnTo>
                    <a:pt x="56006" y="98521"/>
                  </a:lnTo>
                  <a:lnTo>
                    <a:pt x="56715" y="98357"/>
                  </a:lnTo>
                  <a:lnTo>
                    <a:pt x="57396" y="98166"/>
                  </a:lnTo>
                  <a:lnTo>
                    <a:pt x="58077" y="97921"/>
                  </a:lnTo>
                  <a:lnTo>
                    <a:pt x="58731" y="97676"/>
                  </a:lnTo>
                  <a:lnTo>
                    <a:pt x="59358" y="97376"/>
                  </a:lnTo>
                  <a:lnTo>
                    <a:pt x="59985" y="97049"/>
                  </a:lnTo>
                  <a:lnTo>
                    <a:pt x="60585" y="96695"/>
                  </a:lnTo>
                  <a:lnTo>
                    <a:pt x="61157" y="96286"/>
                  </a:lnTo>
                  <a:lnTo>
                    <a:pt x="61675" y="95822"/>
                  </a:lnTo>
                  <a:lnTo>
                    <a:pt x="62193" y="95332"/>
                  </a:lnTo>
                  <a:lnTo>
                    <a:pt x="62656" y="94760"/>
                  </a:lnTo>
                  <a:lnTo>
                    <a:pt x="62874" y="94460"/>
                  </a:lnTo>
                  <a:lnTo>
                    <a:pt x="63092" y="94133"/>
                  </a:lnTo>
                  <a:lnTo>
                    <a:pt x="63310" y="93778"/>
                  </a:lnTo>
                  <a:lnTo>
                    <a:pt x="63473" y="93451"/>
                  </a:lnTo>
                  <a:lnTo>
                    <a:pt x="63801" y="92743"/>
                  </a:lnTo>
                  <a:lnTo>
                    <a:pt x="64100" y="92007"/>
                  </a:lnTo>
                  <a:lnTo>
                    <a:pt x="64346" y="91271"/>
                  </a:lnTo>
                  <a:lnTo>
                    <a:pt x="64564" y="90508"/>
                  </a:lnTo>
                  <a:lnTo>
                    <a:pt x="64918" y="89009"/>
                  </a:lnTo>
                  <a:lnTo>
                    <a:pt x="65463" y="86665"/>
                  </a:lnTo>
                  <a:lnTo>
                    <a:pt x="65954" y="84294"/>
                  </a:lnTo>
                  <a:lnTo>
                    <a:pt x="66444" y="81951"/>
                  </a:lnTo>
                  <a:lnTo>
                    <a:pt x="66907" y="79580"/>
                  </a:lnTo>
                  <a:lnTo>
                    <a:pt x="67343" y="77154"/>
                  </a:lnTo>
                  <a:lnTo>
                    <a:pt x="67779" y="74728"/>
                  </a:lnTo>
                  <a:lnTo>
                    <a:pt x="68188" y="72276"/>
                  </a:lnTo>
                  <a:lnTo>
                    <a:pt x="68543" y="69850"/>
                  </a:lnTo>
                  <a:lnTo>
                    <a:pt x="68897" y="67397"/>
                  </a:lnTo>
                  <a:lnTo>
                    <a:pt x="69224" y="64945"/>
                  </a:lnTo>
                  <a:lnTo>
                    <a:pt x="69524" y="62519"/>
                  </a:lnTo>
                  <a:lnTo>
                    <a:pt x="69823" y="60066"/>
                  </a:lnTo>
                  <a:lnTo>
                    <a:pt x="70069" y="57613"/>
                  </a:lnTo>
                  <a:lnTo>
                    <a:pt x="70314" y="55133"/>
                  </a:lnTo>
                  <a:lnTo>
                    <a:pt x="70505" y="52681"/>
                  </a:lnTo>
                  <a:lnTo>
                    <a:pt x="70696" y="50228"/>
                  </a:lnTo>
                  <a:lnTo>
                    <a:pt x="70859" y="47748"/>
                  </a:lnTo>
                  <a:lnTo>
                    <a:pt x="70995" y="45295"/>
                  </a:lnTo>
                  <a:lnTo>
                    <a:pt x="71104" y="42815"/>
                  </a:lnTo>
                  <a:lnTo>
                    <a:pt x="71213" y="40362"/>
                  </a:lnTo>
                  <a:lnTo>
                    <a:pt x="71186" y="40226"/>
                  </a:lnTo>
                  <a:lnTo>
                    <a:pt x="71159" y="40117"/>
                  </a:lnTo>
                  <a:lnTo>
                    <a:pt x="71077" y="40008"/>
                  </a:lnTo>
                  <a:lnTo>
                    <a:pt x="70995" y="39953"/>
                  </a:lnTo>
                  <a:lnTo>
                    <a:pt x="71104" y="39872"/>
                  </a:lnTo>
                  <a:lnTo>
                    <a:pt x="71159" y="39790"/>
                  </a:lnTo>
                  <a:lnTo>
                    <a:pt x="71186" y="39681"/>
                  </a:lnTo>
                  <a:lnTo>
                    <a:pt x="71132" y="39545"/>
                  </a:lnTo>
                  <a:lnTo>
                    <a:pt x="71077" y="39381"/>
                  </a:lnTo>
                  <a:lnTo>
                    <a:pt x="71050" y="39218"/>
                  </a:lnTo>
                  <a:lnTo>
                    <a:pt x="71050" y="39027"/>
                  </a:lnTo>
                  <a:lnTo>
                    <a:pt x="71077" y="38836"/>
                  </a:lnTo>
                  <a:lnTo>
                    <a:pt x="71186" y="38400"/>
                  </a:lnTo>
                  <a:lnTo>
                    <a:pt x="71322" y="37964"/>
                  </a:lnTo>
                  <a:lnTo>
                    <a:pt x="71513" y="37528"/>
                  </a:lnTo>
                  <a:lnTo>
                    <a:pt x="71704" y="37119"/>
                  </a:lnTo>
                  <a:lnTo>
                    <a:pt x="71867" y="36738"/>
                  </a:lnTo>
                  <a:lnTo>
                    <a:pt x="72004" y="36410"/>
                  </a:lnTo>
                  <a:lnTo>
                    <a:pt x="72849" y="33930"/>
                  </a:lnTo>
                  <a:lnTo>
                    <a:pt x="74920" y="27717"/>
                  </a:lnTo>
                  <a:lnTo>
                    <a:pt x="78899" y="15671"/>
                  </a:lnTo>
                  <a:lnTo>
                    <a:pt x="78926" y="15562"/>
                  </a:lnTo>
                  <a:lnTo>
                    <a:pt x="78899" y="15453"/>
                  </a:lnTo>
                  <a:lnTo>
                    <a:pt x="78872" y="15344"/>
                  </a:lnTo>
                  <a:lnTo>
                    <a:pt x="78817" y="15235"/>
                  </a:lnTo>
                  <a:lnTo>
                    <a:pt x="78735" y="15153"/>
                  </a:lnTo>
                  <a:lnTo>
                    <a:pt x="78653" y="15098"/>
                  </a:lnTo>
                  <a:lnTo>
                    <a:pt x="78544" y="15071"/>
                  </a:lnTo>
                  <a:lnTo>
                    <a:pt x="78435" y="15044"/>
                  </a:lnTo>
                  <a:lnTo>
                    <a:pt x="78163" y="15071"/>
                  </a:lnTo>
                  <a:lnTo>
                    <a:pt x="78163" y="14935"/>
                  </a:lnTo>
                  <a:lnTo>
                    <a:pt x="78136" y="14771"/>
                  </a:lnTo>
                  <a:lnTo>
                    <a:pt x="78054" y="14662"/>
                  </a:lnTo>
                  <a:lnTo>
                    <a:pt x="77999" y="14608"/>
                  </a:lnTo>
                  <a:lnTo>
                    <a:pt x="77918" y="14553"/>
                  </a:lnTo>
                  <a:lnTo>
                    <a:pt x="76364" y="13981"/>
                  </a:lnTo>
                  <a:lnTo>
                    <a:pt x="74811" y="13381"/>
                  </a:lnTo>
                  <a:lnTo>
                    <a:pt x="73230" y="12809"/>
                  </a:lnTo>
                  <a:lnTo>
                    <a:pt x="71649" y="12291"/>
                  </a:lnTo>
                  <a:lnTo>
                    <a:pt x="71731" y="12210"/>
                  </a:lnTo>
                  <a:lnTo>
                    <a:pt x="71786" y="12101"/>
                  </a:lnTo>
                  <a:lnTo>
                    <a:pt x="72140" y="11065"/>
                  </a:lnTo>
                  <a:lnTo>
                    <a:pt x="72440" y="10057"/>
                  </a:lnTo>
                  <a:lnTo>
                    <a:pt x="72712" y="8994"/>
                  </a:lnTo>
                  <a:lnTo>
                    <a:pt x="72930" y="7958"/>
                  </a:lnTo>
                  <a:lnTo>
                    <a:pt x="73067" y="6895"/>
                  </a:lnTo>
                  <a:lnTo>
                    <a:pt x="73176" y="5832"/>
                  </a:lnTo>
                  <a:lnTo>
                    <a:pt x="73203" y="5315"/>
                  </a:lnTo>
                  <a:lnTo>
                    <a:pt x="73203" y="4769"/>
                  </a:lnTo>
                  <a:lnTo>
                    <a:pt x="73203" y="4224"/>
                  </a:lnTo>
                  <a:lnTo>
                    <a:pt x="73176" y="3679"/>
                  </a:lnTo>
                  <a:lnTo>
                    <a:pt x="73285" y="3598"/>
                  </a:lnTo>
                  <a:lnTo>
                    <a:pt x="73339" y="3461"/>
                  </a:lnTo>
                  <a:lnTo>
                    <a:pt x="73394" y="3352"/>
                  </a:lnTo>
                  <a:lnTo>
                    <a:pt x="73394" y="3216"/>
                  </a:lnTo>
                  <a:lnTo>
                    <a:pt x="73366" y="3080"/>
                  </a:lnTo>
                  <a:lnTo>
                    <a:pt x="73312" y="2971"/>
                  </a:lnTo>
                  <a:lnTo>
                    <a:pt x="73203" y="2889"/>
                  </a:lnTo>
                  <a:lnTo>
                    <a:pt x="73067" y="2834"/>
                  </a:lnTo>
                  <a:lnTo>
                    <a:pt x="70532" y="2071"/>
                  </a:lnTo>
                  <a:lnTo>
                    <a:pt x="67998" y="1308"/>
                  </a:lnTo>
                  <a:lnTo>
                    <a:pt x="66717" y="927"/>
                  </a:lnTo>
                  <a:lnTo>
                    <a:pt x="65436" y="600"/>
                  </a:lnTo>
                  <a:lnTo>
                    <a:pt x="64128" y="300"/>
                  </a:lnTo>
                  <a:lnTo>
                    <a:pt x="62847" y="27"/>
                  </a:lnTo>
                  <a:lnTo>
                    <a:pt x="6276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69"/>
            <p:cNvSpPr/>
            <p:nvPr/>
          </p:nvSpPr>
          <p:spPr>
            <a:xfrm>
              <a:off x="6042350" y="6066751"/>
              <a:ext cx="1973175" cy="2507300"/>
            </a:xfrm>
            <a:custGeom>
              <a:avLst/>
              <a:gdLst/>
              <a:ahLst/>
              <a:cxnLst/>
              <a:rect l="l" t="t" r="r" b="b"/>
              <a:pathLst>
                <a:path w="78927" h="100292" fill="none" extrusionOk="0">
                  <a:moveTo>
                    <a:pt x="78435" y="15044"/>
                  </a:moveTo>
                  <a:lnTo>
                    <a:pt x="78435" y="15044"/>
                  </a:lnTo>
                  <a:lnTo>
                    <a:pt x="78544" y="15071"/>
                  </a:lnTo>
                  <a:lnTo>
                    <a:pt x="78653" y="15098"/>
                  </a:lnTo>
                  <a:lnTo>
                    <a:pt x="78735" y="15153"/>
                  </a:lnTo>
                  <a:lnTo>
                    <a:pt x="78817" y="15235"/>
                  </a:lnTo>
                  <a:lnTo>
                    <a:pt x="78872" y="15344"/>
                  </a:lnTo>
                  <a:lnTo>
                    <a:pt x="78899" y="15453"/>
                  </a:lnTo>
                  <a:lnTo>
                    <a:pt x="78926" y="15562"/>
                  </a:lnTo>
                  <a:lnTo>
                    <a:pt x="78899" y="15671"/>
                  </a:lnTo>
                  <a:lnTo>
                    <a:pt x="78899" y="15671"/>
                  </a:lnTo>
                  <a:lnTo>
                    <a:pt x="74920" y="27717"/>
                  </a:lnTo>
                  <a:lnTo>
                    <a:pt x="74920" y="27717"/>
                  </a:lnTo>
                  <a:lnTo>
                    <a:pt x="72849" y="33930"/>
                  </a:lnTo>
                  <a:lnTo>
                    <a:pt x="72849" y="33930"/>
                  </a:lnTo>
                  <a:lnTo>
                    <a:pt x="72004" y="36410"/>
                  </a:lnTo>
                  <a:lnTo>
                    <a:pt x="72004" y="36410"/>
                  </a:lnTo>
                  <a:lnTo>
                    <a:pt x="71867" y="36738"/>
                  </a:lnTo>
                  <a:lnTo>
                    <a:pt x="71704" y="37119"/>
                  </a:lnTo>
                  <a:lnTo>
                    <a:pt x="71513" y="37528"/>
                  </a:lnTo>
                  <a:lnTo>
                    <a:pt x="71322" y="37964"/>
                  </a:lnTo>
                  <a:lnTo>
                    <a:pt x="71186" y="38400"/>
                  </a:lnTo>
                  <a:lnTo>
                    <a:pt x="71077" y="38836"/>
                  </a:lnTo>
                  <a:lnTo>
                    <a:pt x="71050" y="39027"/>
                  </a:lnTo>
                  <a:lnTo>
                    <a:pt x="71050" y="39218"/>
                  </a:lnTo>
                  <a:lnTo>
                    <a:pt x="71077" y="39381"/>
                  </a:lnTo>
                  <a:lnTo>
                    <a:pt x="71132" y="39545"/>
                  </a:lnTo>
                  <a:lnTo>
                    <a:pt x="71132" y="39545"/>
                  </a:lnTo>
                  <a:lnTo>
                    <a:pt x="71186" y="39681"/>
                  </a:lnTo>
                  <a:lnTo>
                    <a:pt x="71159" y="39790"/>
                  </a:lnTo>
                  <a:lnTo>
                    <a:pt x="71104" y="39872"/>
                  </a:lnTo>
                  <a:lnTo>
                    <a:pt x="70995" y="39953"/>
                  </a:lnTo>
                  <a:lnTo>
                    <a:pt x="70995" y="39953"/>
                  </a:lnTo>
                  <a:lnTo>
                    <a:pt x="71077" y="40008"/>
                  </a:lnTo>
                  <a:lnTo>
                    <a:pt x="71159" y="40117"/>
                  </a:lnTo>
                  <a:lnTo>
                    <a:pt x="71186" y="40226"/>
                  </a:lnTo>
                  <a:lnTo>
                    <a:pt x="71213" y="40362"/>
                  </a:lnTo>
                  <a:lnTo>
                    <a:pt x="71213" y="40362"/>
                  </a:lnTo>
                  <a:lnTo>
                    <a:pt x="71104" y="42815"/>
                  </a:lnTo>
                  <a:lnTo>
                    <a:pt x="70995" y="45295"/>
                  </a:lnTo>
                  <a:lnTo>
                    <a:pt x="70859" y="47748"/>
                  </a:lnTo>
                  <a:lnTo>
                    <a:pt x="70696" y="50228"/>
                  </a:lnTo>
                  <a:lnTo>
                    <a:pt x="70505" y="52681"/>
                  </a:lnTo>
                  <a:lnTo>
                    <a:pt x="70314" y="55133"/>
                  </a:lnTo>
                  <a:lnTo>
                    <a:pt x="70069" y="57613"/>
                  </a:lnTo>
                  <a:lnTo>
                    <a:pt x="69823" y="60066"/>
                  </a:lnTo>
                  <a:lnTo>
                    <a:pt x="69524" y="62519"/>
                  </a:lnTo>
                  <a:lnTo>
                    <a:pt x="69224" y="64945"/>
                  </a:lnTo>
                  <a:lnTo>
                    <a:pt x="68897" y="67397"/>
                  </a:lnTo>
                  <a:lnTo>
                    <a:pt x="68543" y="69850"/>
                  </a:lnTo>
                  <a:lnTo>
                    <a:pt x="68188" y="72276"/>
                  </a:lnTo>
                  <a:lnTo>
                    <a:pt x="67779" y="74728"/>
                  </a:lnTo>
                  <a:lnTo>
                    <a:pt x="67343" y="77154"/>
                  </a:lnTo>
                  <a:lnTo>
                    <a:pt x="66907" y="79580"/>
                  </a:lnTo>
                  <a:lnTo>
                    <a:pt x="66907" y="79580"/>
                  </a:lnTo>
                  <a:lnTo>
                    <a:pt x="66444" y="81951"/>
                  </a:lnTo>
                  <a:lnTo>
                    <a:pt x="65954" y="84294"/>
                  </a:lnTo>
                  <a:lnTo>
                    <a:pt x="65463" y="86665"/>
                  </a:lnTo>
                  <a:lnTo>
                    <a:pt x="64918" y="89009"/>
                  </a:lnTo>
                  <a:lnTo>
                    <a:pt x="64918" y="89009"/>
                  </a:lnTo>
                  <a:lnTo>
                    <a:pt x="64564" y="90508"/>
                  </a:lnTo>
                  <a:lnTo>
                    <a:pt x="64346" y="91271"/>
                  </a:lnTo>
                  <a:lnTo>
                    <a:pt x="64100" y="92007"/>
                  </a:lnTo>
                  <a:lnTo>
                    <a:pt x="63801" y="92743"/>
                  </a:lnTo>
                  <a:lnTo>
                    <a:pt x="63473" y="93451"/>
                  </a:lnTo>
                  <a:lnTo>
                    <a:pt x="63310" y="93778"/>
                  </a:lnTo>
                  <a:lnTo>
                    <a:pt x="63092" y="94133"/>
                  </a:lnTo>
                  <a:lnTo>
                    <a:pt x="62874" y="94460"/>
                  </a:lnTo>
                  <a:lnTo>
                    <a:pt x="62656" y="94760"/>
                  </a:lnTo>
                  <a:lnTo>
                    <a:pt x="62656" y="94760"/>
                  </a:lnTo>
                  <a:lnTo>
                    <a:pt x="62193" y="95332"/>
                  </a:lnTo>
                  <a:lnTo>
                    <a:pt x="61675" y="95822"/>
                  </a:lnTo>
                  <a:lnTo>
                    <a:pt x="61157" y="96286"/>
                  </a:lnTo>
                  <a:lnTo>
                    <a:pt x="60585" y="96695"/>
                  </a:lnTo>
                  <a:lnTo>
                    <a:pt x="59985" y="97049"/>
                  </a:lnTo>
                  <a:lnTo>
                    <a:pt x="59358" y="97376"/>
                  </a:lnTo>
                  <a:lnTo>
                    <a:pt x="58731" y="97676"/>
                  </a:lnTo>
                  <a:lnTo>
                    <a:pt x="58077" y="97921"/>
                  </a:lnTo>
                  <a:lnTo>
                    <a:pt x="57396" y="98166"/>
                  </a:lnTo>
                  <a:lnTo>
                    <a:pt x="56715" y="98357"/>
                  </a:lnTo>
                  <a:lnTo>
                    <a:pt x="56006" y="98521"/>
                  </a:lnTo>
                  <a:lnTo>
                    <a:pt x="55325" y="98684"/>
                  </a:lnTo>
                  <a:lnTo>
                    <a:pt x="54616" y="98793"/>
                  </a:lnTo>
                  <a:lnTo>
                    <a:pt x="53908" y="98929"/>
                  </a:lnTo>
                  <a:lnTo>
                    <a:pt x="52545" y="99120"/>
                  </a:lnTo>
                  <a:lnTo>
                    <a:pt x="52545" y="99120"/>
                  </a:lnTo>
                  <a:lnTo>
                    <a:pt x="50474" y="99365"/>
                  </a:lnTo>
                  <a:lnTo>
                    <a:pt x="48430" y="99583"/>
                  </a:lnTo>
                  <a:lnTo>
                    <a:pt x="46331" y="99774"/>
                  </a:lnTo>
                  <a:lnTo>
                    <a:pt x="44233" y="99965"/>
                  </a:lnTo>
                  <a:lnTo>
                    <a:pt x="42134" y="100101"/>
                  </a:lnTo>
                  <a:lnTo>
                    <a:pt x="40036" y="100210"/>
                  </a:lnTo>
                  <a:lnTo>
                    <a:pt x="37910" y="100265"/>
                  </a:lnTo>
                  <a:lnTo>
                    <a:pt x="35812" y="100292"/>
                  </a:lnTo>
                  <a:lnTo>
                    <a:pt x="33686" y="100265"/>
                  </a:lnTo>
                  <a:lnTo>
                    <a:pt x="31587" y="100183"/>
                  </a:lnTo>
                  <a:lnTo>
                    <a:pt x="29489" y="100047"/>
                  </a:lnTo>
                  <a:lnTo>
                    <a:pt x="27390" y="99856"/>
                  </a:lnTo>
                  <a:lnTo>
                    <a:pt x="26355" y="99720"/>
                  </a:lnTo>
                  <a:lnTo>
                    <a:pt x="25319" y="99583"/>
                  </a:lnTo>
                  <a:lnTo>
                    <a:pt x="24283" y="99447"/>
                  </a:lnTo>
                  <a:lnTo>
                    <a:pt x="23248" y="99256"/>
                  </a:lnTo>
                  <a:lnTo>
                    <a:pt x="22212" y="99066"/>
                  </a:lnTo>
                  <a:lnTo>
                    <a:pt x="21204" y="98875"/>
                  </a:lnTo>
                  <a:lnTo>
                    <a:pt x="20195" y="98657"/>
                  </a:lnTo>
                  <a:lnTo>
                    <a:pt x="19187" y="98412"/>
                  </a:lnTo>
                  <a:lnTo>
                    <a:pt x="19187" y="98412"/>
                  </a:lnTo>
                  <a:lnTo>
                    <a:pt x="18451" y="98194"/>
                  </a:lnTo>
                  <a:lnTo>
                    <a:pt x="17743" y="98003"/>
                  </a:lnTo>
                  <a:lnTo>
                    <a:pt x="17034" y="97757"/>
                  </a:lnTo>
                  <a:lnTo>
                    <a:pt x="16326" y="97485"/>
                  </a:lnTo>
                  <a:lnTo>
                    <a:pt x="15644" y="97185"/>
                  </a:lnTo>
                  <a:lnTo>
                    <a:pt x="14990" y="96885"/>
                  </a:lnTo>
                  <a:lnTo>
                    <a:pt x="14336" y="96531"/>
                  </a:lnTo>
                  <a:lnTo>
                    <a:pt x="13709" y="96150"/>
                  </a:lnTo>
                  <a:lnTo>
                    <a:pt x="13110" y="95741"/>
                  </a:lnTo>
                  <a:lnTo>
                    <a:pt x="12537" y="95277"/>
                  </a:lnTo>
                  <a:lnTo>
                    <a:pt x="11992" y="94787"/>
                  </a:lnTo>
                  <a:lnTo>
                    <a:pt x="11474" y="94269"/>
                  </a:lnTo>
                  <a:lnTo>
                    <a:pt x="11011" y="93724"/>
                  </a:lnTo>
                  <a:lnTo>
                    <a:pt x="10575" y="93124"/>
                  </a:lnTo>
                  <a:lnTo>
                    <a:pt x="10166" y="92470"/>
                  </a:lnTo>
                  <a:lnTo>
                    <a:pt x="9839" y="91789"/>
                  </a:lnTo>
                  <a:lnTo>
                    <a:pt x="9839" y="91789"/>
                  </a:lnTo>
                  <a:lnTo>
                    <a:pt x="9648" y="91380"/>
                  </a:lnTo>
                  <a:lnTo>
                    <a:pt x="9485" y="90944"/>
                  </a:lnTo>
                  <a:lnTo>
                    <a:pt x="9212" y="90099"/>
                  </a:lnTo>
                  <a:lnTo>
                    <a:pt x="8994" y="89227"/>
                  </a:lnTo>
                  <a:lnTo>
                    <a:pt x="8831" y="88355"/>
                  </a:lnTo>
                  <a:lnTo>
                    <a:pt x="8667" y="87456"/>
                  </a:lnTo>
                  <a:lnTo>
                    <a:pt x="8558" y="86556"/>
                  </a:lnTo>
                  <a:lnTo>
                    <a:pt x="8340" y="84785"/>
                  </a:lnTo>
                  <a:lnTo>
                    <a:pt x="8340" y="84785"/>
                  </a:lnTo>
                  <a:lnTo>
                    <a:pt x="7223" y="75928"/>
                  </a:lnTo>
                  <a:lnTo>
                    <a:pt x="7223" y="75928"/>
                  </a:lnTo>
                  <a:lnTo>
                    <a:pt x="6623" y="71404"/>
                  </a:lnTo>
                  <a:lnTo>
                    <a:pt x="6024" y="66880"/>
                  </a:lnTo>
                  <a:lnTo>
                    <a:pt x="4797" y="57804"/>
                  </a:lnTo>
                  <a:lnTo>
                    <a:pt x="4225" y="53253"/>
                  </a:lnTo>
                  <a:lnTo>
                    <a:pt x="3680" y="48702"/>
                  </a:lnTo>
                  <a:lnTo>
                    <a:pt x="3162" y="44178"/>
                  </a:lnTo>
                  <a:lnTo>
                    <a:pt x="2699" y="39626"/>
                  </a:lnTo>
                  <a:lnTo>
                    <a:pt x="2699" y="39626"/>
                  </a:lnTo>
                  <a:lnTo>
                    <a:pt x="2726" y="39490"/>
                  </a:lnTo>
                  <a:lnTo>
                    <a:pt x="2781" y="39354"/>
                  </a:lnTo>
                  <a:lnTo>
                    <a:pt x="2890" y="39272"/>
                  </a:lnTo>
                  <a:lnTo>
                    <a:pt x="3026" y="39218"/>
                  </a:lnTo>
                  <a:lnTo>
                    <a:pt x="3162" y="39218"/>
                  </a:lnTo>
                  <a:lnTo>
                    <a:pt x="3298" y="39218"/>
                  </a:lnTo>
                  <a:lnTo>
                    <a:pt x="3408" y="39272"/>
                  </a:lnTo>
                  <a:lnTo>
                    <a:pt x="3489" y="39381"/>
                  </a:lnTo>
                  <a:lnTo>
                    <a:pt x="3489" y="39381"/>
                  </a:lnTo>
                  <a:lnTo>
                    <a:pt x="3544" y="39381"/>
                  </a:lnTo>
                  <a:lnTo>
                    <a:pt x="3544" y="39381"/>
                  </a:lnTo>
                  <a:lnTo>
                    <a:pt x="4443" y="39545"/>
                  </a:lnTo>
                  <a:lnTo>
                    <a:pt x="5315" y="39708"/>
                  </a:lnTo>
                  <a:lnTo>
                    <a:pt x="5315" y="39708"/>
                  </a:lnTo>
                  <a:lnTo>
                    <a:pt x="4852" y="38563"/>
                  </a:lnTo>
                  <a:lnTo>
                    <a:pt x="4416" y="37419"/>
                  </a:lnTo>
                  <a:lnTo>
                    <a:pt x="4007" y="36220"/>
                  </a:lnTo>
                  <a:lnTo>
                    <a:pt x="3598" y="35048"/>
                  </a:lnTo>
                  <a:lnTo>
                    <a:pt x="3244" y="33849"/>
                  </a:lnTo>
                  <a:lnTo>
                    <a:pt x="2890" y="32650"/>
                  </a:lnTo>
                  <a:lnTo>
                    <a:pt x="2535" y="31450"/>
                  </a:lnTo>
                  <a:lnTo>
                    <a:pt x="2236" y="30224"/>
                  </a:lnTo>
                  <a:lnTo>
                    <a:pt x="1636" y="27798"/>
                  </a:lnTo>
                  <a:lnTo>
                    <a:pt x="1091" y="25346"/>
                  </a:lnTo>
                  <a:lnTo>
                    <a:pt x="600" y="22893"/>
                  </a:lnTo>
                  <a:lnTo>
                    <a:pt x="110" y="20467"/>
                  </a:lnTo>
                  <a:lnTo>
                    <a:pt x="110" y="20467"/>
                  </a:lnTo>
                  <a:lnTo>
                    <a:pt x="110" y="20304"/>
                  </a:lnTo>
                  <a:lnTo>
                    <a:pt x="137" y="20140"/>
                  </a:lnTo>
                  <a:lnTo>
                    <a:pt x="137" y="20140"/>
                  </a:lnTo>
                  <a:lnTo>
                    <a:pt x="55" y="20086"/>
                  </a:lnTo>
                  <a:lnTo>
                    <a:pt x="1" y="19977"/>
                  </a:lnTo>
                  <a:lnTo>
                    <a:pt x="1" y="19895"/>
                  </a:lnTo>
                  <a:lnTo>
                    <a:pt x="28" y="19759"/>
                  </a:lnTo>
                  <a:lnTo>
                    <a:pt x="28" y="19759"/>
                  </a:lnTo>
                  <a:lnTo>
                    <a:pt x="246" y="19377"/>
                  </a:lnTo>
                  <a:lnTo>
                    <a:pt x="491" y="19023"/>
                  </a:lnTo>
                  <a:lnTo>
                    <a:pt x="1009" y="18260"/>
                  </a:lnTo>
                  <a:lnTo>
                    <a:pt x="1554" y="17551"/>
                  </a:lnTo>
                  <a:lnTo>
                    <a:pt x="2127" y="16843"/>
                  </a:lnTo>
                  <a:lnTo>
                    <a:pt x="2127" y="16843"/>
                  </a:lnTo>
                  <a:lnTo>
                    <a:pt x="2208" y="16761"/>
                  </a:lnTo>
                  <a:lnTo>
                    <a:pt x="2317" y="16706"/>
                  </a:lnTo>
                  <a:lnTo>
                    <a:pt x="2426" y="16706"/>
                  </a:lnTo>
                  <a:lnTo>
                    <a:pt x="2535" y="16734"/>
                  </a:lnTo>
                  <a:lnTo>
                    <a:pt x="2535" y="16734"/>
                  </a:lnTo>
                  <a:lnTo>
                    <a:pt x="3326" y="16597"/>
                  </a:lnTo>
                  <a:lnTo>
                    <a:pt x="4089" y="16488"/>
                  </a:lnTo>
                  <a:lnTo>
                    <a:pt x="4879" y="16407"/>
                  </a:lnTo>
                  <a:lnTo>
                    <a:pt x="5670" y="16325"/>
                  </a:lnTo>
                  <a:lnTo>
                    <a:pt x="6460" y="16298"/>
                  </a:lnTo>
                  <a:lnTo>
                    <a:pt x="7223" y="16270"/>
                  </a:lnTo>
                  <a:lnTo>
                    <a:pt x="8013" y="16270"/>
                  </a:lnTo>
                  <a:lnTo>
                    <a:pt x="8804" y="16298"/>
                  </a:lnTo>
                  <a:lnTo>
                    <a:pt x="9376" y="16298"/>
                  </a:lnTo>
                  <a:lnTo>
                    <a:pt x="9376" y="16325"/>
                  </a:lnTo>
                  <a:lnTo>
                    <a:pt x="9376" y="16325"/>
                  </a:lnTo>
                  <a:lnTo>
                    <a:pt x="10221" y="16379"/>
                  </a:lnTo>
                  <a:lnTo>
                    <a:pt x="11066" y="16461"/>
                  </a:lnTo>
                  <a:lnTo>
                    <a:pt x="11883" y="16570"/>
                  </a:lnTo>
                  <a:lnTo>
                    <a:pt x="12728" y="16679"/>
                  </a:lnTo>
                  <a:lnTo>
                    <a:pt x="12728" y="16679"/>
                  </a:lnTo>
                  <a:lnTo>
                    <a:pt x="12837" y="16734"/>
                  </a:lnTo>
                  <a:lnTo>
                    <a:pt x="12919" y="16788"/>
                  </a:lnTo>
                  <a:lnTo>
                    <a:pt x="13001" y="16870"/>
                  </a:lnTo>
                  <a:lnTo>
                    <a:pt x="13028" y="16979"/>
                  </a:lnTo>
                  <a:lnTo>
                    <a:pt x="13028" y="17088"/>
                  </a:lnTo>
                  <a:lnTo>
                    <a:pt x="13028" y="17197"/>
                  </a:lnTo>
                  <a:lnTo>
                    <a:pt x="13001" y="17306"/>
                  </a:lnTo>
                  <a:lnTo>
                    <a:pt x="12919" y="17388"/>
                  </a:lnTo>
                  <a:lnTo>
                    <a:pt x="12646" y="17633"/>
                  </a:lnTo>
                  <a:lnTo>
                    <a:pt x="12646" y="17633"/>
                  </a:lnTo>
                  <a:lnTo>
                    <a:pt x="13082" y="19404"/>
                  </a:lnTo>
                  <a:lnTo>
                    <a:pt x="13491" y="21203"/>
                  </a:lnTo>
                  <a:lnTo>
                    <a:pt x="13845" y="23029"/>
                  </a:lnTo>
                  <a:lnTo>
                    <a:pt x="14173" y="24855"/>
                  </a:lnTo>
                  <a:lnTo>
                    <a:pt x="14445" y="26681"/>
                  </a:lnTo>
                  <a:lnTo>
                    <a:pt x="14690" y="28534"/>
                  </a:lnTo>
                  <a:lnTo>
                    <a:pt x="14936" y="30388"/>
                  </a:lnTo>
                  <a:lnTo>
                    <a:pt x="15126" y="32241"/>
                  </a:lnTo>
                  <a:lnTo>
                    <a:pt x="15290" y="34121"/>
                  </a:lnTo>
                  <a:lnTo>
                    <a:pt x="15426" y="35974"/>
                  </a:lnTo>
                  <a:lnTo>
                    <a:pt x="15535" y="37828"/>
                  </a:lnTo>
                  <a:lnTo>
                    <a:pt x="15644" y="39708"/>
                  </a:lnTo>
                  <a:lnTo>
                    <a:pt x="15726" y="41561"/>
                  </a:lnTo>
                  <a:lnTo>
                    <a:pt x="15780" y="43415"/>
                  </a:lnTo>
                  <a:lnTo>
                    <a:pt x="15835" y="47066"/>
                  </a:lnTo>
                  <a:lnTo>
                    <a:pt x="15835" y="47066"/>
                  </a:lnTo>
                  <a:lnTo>
                    <a:pt x="15808" y="47230"/>
                  </a:lnTo>
                  <a:lnTo>
                    <a:pt x="15726" y="47339"/>
                  </a:lnTo>
                  <a:lnTo>
                    <a:pt x="15726" y="47339"/>
                  </a:lnTo>
                  <a:lnTo>
                    <a:pt x="15944" y="47503"/>
                  </a:lnTo>
                  <a:lnTo>
                    <a:pt x="15944" y="47503"/>
                  </a:lnTo>
                  <a:lnTo>
                    <a:pt x="16298" y="47775"/>
                  </a:lnTo>
                  <a:lnTo>
                    <a:pt x="16680" y="47993"/>
                  </a:lnTo>
                  <a:lnTo>
                    <a:pt x="17089" y="48184"/>
                  </a:lnTo>
                  <a:lnTo>
                    <a:pt x="17470" y="48375"/>
                  </a:lnTo>
                  <a:lnTo>
                    <a:pt x="17879" y="48538"/>
                  </a:lnTo>
                  <a:lnTo>
                    <a:pt x="18315" y="48702"/>
                  </a:lnTo>
                  <a:lnTo>
                    <a:pt x="19160" y="48947"/>
                  </a:lnTo>
                  <a:lnTo>
                    <a:pt x="20032" y="49165"/>
                  </a:lnTo>
                  <a:lnTo>
                    <a:pt x="20931" y="49328"/>
                  </a:lnTo>
                  <a:lnTo>
                    <a:pt x="21831" y="49438"/>
                  </a:lnTo>
                  <a:lnTo>
                    <a:pt x="22703" y="49547"/>
                  </a:lnTo>
                  <a:lnTo>
                    <a:pt x="22703" y="49547"/>
                  </a:lnTo>
                  <a:lnTo>
                    <a:pt x="22485" y="48048"/>
                  </a:lnTo>
                  <a:lnTo>
                    <a:pt x="22321" y="46521"/>
                  </a:lnTo>
                  <a:lnTo>
                    <a:pt x="22158" y="45022"/>
                  </a:lnTo>
                  <a:lnTo>
                    <a:pt x="22049" y="43496"/>
                  </a:lnTo>
                  <a:lnTo>
                    <a:pt x="21858" y="40444"/>
                  </a:lnTo>
                  <a:lnTo>
                    <a:pt x="21640" y="37419"/>
                  </a:lnTo>
                  <a:lnTo>
                    <a:pt x="21640" y="37419"/>
                  </a:lnTo>
                  <a:lnTo>
                    <a:pt x="20550" y="23411"/>
                  </a:lnTo>
                  <a:lnTo>
                    <a:pt x="20550" y="23411"/>
                  </a:lnTo>
                  <a:lnTo>
                    <a:pt x="20577" y="23302"/>
                  </a:lnTo>
                  <a:lnTo>
                    <a:pt x="20604" y="23220"/>
                  </a:lnTo>
                  <a:lnTo>
                    <a:pt x="20659" y="23111"/>
                  </a:lnTo>
                  <a:lnTo>
                    <a:pt x="20713" y="23056"/>
                  </a:lnTo>
                  <a:lnTo>
                    <a:pt x="20713" y="23056"/>
                  </a:lnTo>
                  <a:lnTo>
                    <a:pt x="20713" y="22975"/>
                  </a:lnTo>
                  <a:lnTo>
                    <a:pt x="21204" y="22893"/>
                  </a:lnTo>
                  <a:lnTo>
                    <a:pt x="21204" y="22893"/>
                  </a:lnTo>
                  <a:lnTo>
                    <a:pt x="23875" y="22838"/>
                  </a:lnTo>
                  <a:lnTo>
                    <a:pt x="25210" y="22811"/>
                  </a:lnTo>
                  <a:lnTo>
                    <a:pt x="26545" y="22811"/>
                  </a:lnTo>
                  <a:lnTo>
                    <a:pt x="27881" y="22838"/>
                  </a:lnTo>
                  <a:lnTo>
                    <a:pt x="29216" y="22893"/>
                  </a:lnTo>
                  <a:lnTo>
                    <a:pt x="30552" y="22975"/>
                  </a:lnTo>
                  <a:lnTo>
                    <a:pt x="31887" y="23056"/>
                  </a:lnTo>
                  <a:lnTo>
                    <a:pt x="31887" y="23056"/>
                  </a:lnTo>
                  <a:lnTo>
                    <a:pt x="31969" y="23084"/>
                  </a:lnTo>
                  <a:lnTo>
                    <a:pt x="32078" y="23111"/>
                  </a:lnTo>
                  <a:lnTo>
                    <a:pt x="32078" y="23111"/>
                  </a:lnTo>
                  <a:lnTo>
                    <a:pt x="32214" y="20767"/>
                  </a:lnTo>
                  <a:lnTo>
                    <a:pt x="32241" y="20358"/>
                  </a:lnTo>
                  <a:lnTo>
                    <a:pt x="32241" y="20358"/>
                  </a:lnTo>
                  <a:lnTo>
                    <a:pt x="32405" y="18314"/>
                  </a:lnTo>
                  <a:lnTo>
                    <a:pt x="32568" y="16298"/>
                  </a:lnTo>
                  <a:lnTo>
                    <a:pt x="32677" y="15289"/>
                  </a:lnTo>
                  <a:lnTo>
                    <a:pt x="32814" y="14281"/>
                  </a:lnTo>
                  <a:lnTo>
                    <a:pt x="32950" y="13300"/>
                  </a:lnTo>
                  <a:lnTo>
                    <a:pt x="33141" y="12319"/>
                  </a:lnTo>
                  <a:lnTo>
                    <a:pt x="33141" y="12319"/>
                  </a:lnTo>
                  <a:lnTo>
                    <a:pt x="33195" y="12019"/>
                  </a:lnTo>
                  <a:lnTo>
                    <a:pt x="33277" y="11746"/>
                  </a:lnTo>
                  <a:lnTo>
                    <a:pt x="33386" y="11501"/>
                  </a:lnTo>
                  <a:lnTo>
                    <a:pt x="33495" y="11310"/>
                  </a:lnTo>
                  <a:lnTo>
                    <a:pt x="33631" y="11147"/>
                  </a:lnTo>
                  <a:lnTo>
                    <a:pt x="33795" y="10983"/>
                  </a:lnTo>
                  <a:lnTo>
                    <a:pt x="33958" y="10874"/>
                  </a:lnTo>
                  <a:lnTo>
                    <a:pt x="34122" y="10765"/>
                  </a:lnTo>
                  <a:lnTo>
                    <a:pt x="34122" y="10765"/>
                  </a:lnTo>
                  <a:lnTo>
                    <a:pt x="34095" y="10711"/>
                  </a:lnTo>
                  <a:lnTo>
                    <a:pt x="34095" y="10629"/>
                  </a:lnTo>
                  <a:lnTo>
                    <a:pt x="34122" y="10574"/>
                  </a:lnTo>
                  <a:lnTo>
                    <a:pt x="34149" y="10520"/>
                  </a:lnTo>
                  <a:lnTo>
                    <a:pt x="34149" y="10520"/>
                  </a:lnTo>
                  <a:lnTo>
                    <a:pt x="34721" y="10029"/>
                  </a:lnTo>
                  <a:lnTo>
                    <a:pt x="35294" y="9566"/>
                  </a:lnTo>
                  <a:lnTo>
                    <a:pt x="35839" y="9157"/>
                  </a:lnTo>
                  <a:lnTo>
                    <a:pt x="36139" y="8966"/>
                  </a:lnTo>
                  <a:lnTo>
                    <a:pt x="36411" y="8803"/>
                  </a:lnTo>
                  <a:lnTo>
                    <a:pt x="36711" y="8667"/>
                  </a:lnTo>
                  <a:lnTo>
                    <a:pt x="37011" y="8558"/>
                  </a:lnTo>
                  <a:lnTo>
                    <a:pt x="37310" y="8476"/>
                  </a:lnTo>
                  <a:lnTo>
                    <a:pt x="37637" y="8421"/>
                  </a:lnTo>
                  <a:lnTo>
                    <a:pt x="37965" y="8394"/>
                  </a:lnTo>
                  <a:lnTo>
                    <a:pt x="38319" y="8394"/>
                  </a:lnTo>
                  <a:lnTo>
                    <a:pt x="38673" y="8449"/>
                  </a:lnTo>
                  <a:lnTo>
                    <a:pt x="39027" y="8530"/>
                  </a:lnTo>
                  <a:lnTo>
                    <a:pt x="39027" y="8530"/>
                  </a:lnTo>
                  <a:lnTo>
                    <a:pt x="39273" y="8612"/>
                  </a:lnTo>
                  <a:lnTo>
                    <a:pt x="39518" y="8694"/>
                  </a:lnTo>
                  <a:lnTo>
                    <a:pt x="39518" y="8694"/>
                  </a:lnTo>
                  <a:lnTo>
                    <a:pt x="40853" y="9103"/>
                  </a:lnTo>
                  <a:lnTo>
                    <a:pt x="42189" y="9539"/>
                  </a:lnTo>
                  <a:lnTo>
                    <a:pt x="42189" y="9539"/>
                  </a:lnTo>
                  <a:lnTo>
                    <a:pt x="42080" y="8776"/>
                  </a:lnTo>
                  <a:lnTo>
                    <a:pt x="41943" y="7904"/>
                  </a:lnTo>
                  <a:lnTo>
                    <a:pt x="41916" y="7468"/>
                  </a:lnTo>
                  <a:lnTo>
                    <a:pt x="41889" y="7004"/>
                  </a:lnTo>
                  <a:lnTo>
                    <a:pt x="41916" y="6568"/>
                  </a:lnTo>
                  <a:lnTo>
                    <a:pt x="41943" y="6159"/>
                  </a:lnTo>
                  <a:lnTo>
                    <a:pt x="41943" y="6159"/>
                  </a:lnTo>
                  <a:lnTo>
                    <a:pt x="41862" y="6078"/>
                  </a:lnTo>
                  <a:lnTo>
                    <a:pt x="41807" y="5941"/>
                  </a:lnTo>
                  <a:lnTo>
                    <a:pt x="41807" y="5941"/>
                  </a:lnTo>
                  <a:lnTo>
                    <a:pt x="41671" y="5233"/>
                  </a:lnTo>
                  <a:lnTo>
                    <a:pt x="41562" y="4551"/>
                  </a:lnTo>
                  <a:lnTo>
                    <a:pt x="41371" y="3162"/>
                  </a:lnTo>
                  <a:lnTo>
                    <a:pt x="41235" y="1744"/>
                  </a:lnTo>
                  <a:lnTo>
                    <a:pt x="41126" y="327"/>
                  </a:lnTo>
                  <a:lnTo>
                    <a:pt x="41753" y="327"/>
                  </a:lnTo>
                  <a:lnTo>
                    <a:pt x="41753" y="327"/>
                  </a:lnTo>
                  <a:lnTo>
                    <a:pt x="41943" y="1363"/>
                  </a:lnTo>
                  <a:lnTo>
                    <a:pt x="42134" y="2398"/>
                  </a:lnTo>
                  <a:lnTo>
                    <a:pt x="42298" y="3434"/>
                  </a:lnTo>
                  <a:lnTo>
                    <a:pt x="42434" y="4470"/>
                  </a:lnTo>
                  <a:lnTo>
                    <a:pt x="42434" y="4470"/>
                  </a:lnTo>
                  <a:lnTo>
                    <a:pt x="42761" y="4006"/>
                  </a:lnTo>
                  <a:lnTo>
                    <a:pt x="43061" y="3598"/>
                  </a:lnTo>
                  <a:lnTo>
                    <a:pt x="43388" y="3271"/>
                  </a:lnTo>
                  <a:lnTo>
                    <a:pt x="43551" y="3134"/>
                  </a:lnTo>
                  <a:lnTo>
                    <a:pt x="43715" y="2998"/>
                  </a:lnTo>
                  <a:lnTo>
                    <a:pt x="43906" y="2889"/>
                  </a:lnTo>
                  <a:lnTo>
                    <a:pt x="44096" y="2807"/>
                  </a:lnTo>
                  <a:lnTo>
                    <a:pt x="44315" y="2753"/>
                  </a:lnTo>
                  <a:lnTo>
                    <a:pt x="44560" y="2725"/>
                  </a:lnTo>
                  <a:lnTo>
                    <a:pt x="44805" y="2698"/>
                  </a:lnTo>
                  <a:lnTo>
                    <a:pt x="45050" y="2698"/>
                  </a:lnTo>
                  <a:lnTo>
                    <a:pt x="45350" y="2753"/>
                  </a:lnTo>
                  <a:lnTo>
                    <a:pt x="45677" y="2807"/>
                  </a:lnTo>
                  <a:lnTo>
                    <a:pt x="45677" y="2807"/>
                  </a:lnTo>
                  <a:lnTo>
                    <a:pt x="46904" y="3080"/>
                  </a:lnTo>
                  <a:lnTo>
                    <a:pt x="48130" y="3298"/>
                  </a:lnTo>
                  <a:lnTo>
                    <a:pt x="49356" y="3516"/>
                  </a:lnTo>
                  <a:lnTo>
                    <a:pt x="50583" y="3707"/>
                  </a:lnTo>
                  <a:lnTo>
                    <a:pt x="51809" y="3870"/>
                  </a:lnTo>
                  <a:lnTo>
                    <a:pt x="53063" y="4006"/>
                  </a:lnTo>
                  <a:lnTo>
                    <a:pt x="54316" y="4115"/>
                  </a:lnTo>
                  <a:lnTo>
                    <a:pt x="55570" y="4224"/>
                  </a:lnTo>
                  <a:lnTo>
                    <a:pt x="55570" y="4224"/>
                  </a:lnTo>
                  <a:lnTo>
                    <a:pt x="55706" y="4252"/>
                  </a:lnTo>
                  <a:lnTo>
                    <a:pt x="55815" y="4333"/>
                  </a:lnTo>
                  <a:lnTo>
                    <a:pt x="55897" y="4442"/>
                  </a:lnTo>
                  <a:lnTo>
                    <a:pt x="55952" y="4551"/>
                  </a:lnTo>
                  <a:lnTo>
                    <a:pt x="55952" y="4551"/>
                  </a:lnTo>
                  <a:lnTo>
                    <a:pt x="56006" y="4606"/>
                  </a:lnTo>
                  <a:lnTo>
                    <a:pt x="56061" y="4660"/>
                  </a:lnTo>
                  <a:lnTo>
                    <a:pt x="56115" y="4742"/>
                  </a:lnTo>
                  <a:lnTo>
                    <a:pt x="56115" y="4824"/>
                  </a:lnTo>
                  <a:lnTo>
                    <a:pt x="56115" y="4824"/>
                  </a:lnTo>
                  <a:lnTo>
                    <a:pt x="56224" y="6977"/>
                  </a:lnTo>
                  <a:lnTo>
                    <a:pt x="56279" y="9157"/>
                  </a:lnTo>
                  <a:lnTo>
                    <a:pt x="56306" y="11310"/>
                  </a:lnTo>
                  <a:lnTo>
                    <a:pt x="56306" y="13463"/>
                  </a:lnTo>
                  <a:lnTo>
                    <a:pt x="56306" y="13463"/>
                  </a:lnTo>
                  <a:lnTo>
                    <a:pt x="56469" y="12455"/>
                  </a:lnTo>
                  <a:lnTo>
                    <a:pt x="56469" y="12455"/>
                  </a:lnTo>
                  <a:lnTo>
                    <a:pt x="56633" y="11392"/>
                  </a:lnTo>
                  <a:lnTo>
                    <a:pt x="56851" y="10302"/>
                  </a:lnTo>
                  <a:lnTo>
                    <a:pt x="57069" y="9239"/>
                  </a:lnTo>
                  <a:lnTo>
                    <a:pt x="57314" y="8176"/>
                  </a:lnTo>
                  <a:lnTo>
                    <a:pt x="57560" y="7113"/>
                  </a:lnTo>
                  <a:lnTo>
                    <a:pt x="57832" y="6078"/>
                  </a:lnTo>
                  <a:lnTo>
                    <a:pt x="58132" y="5042"/>
                  </a:lnTo>
                  <a:lnTo>
                    <a:pt x="58459" y="3979"/>
                  </a:lnTo>
                  <a:lnTo>
                    <a:pt x="58459" y="3979"/>
                  </a:lnTo>
                  <a:lnTo>
                    <a:pt x="58677" y="3271"/>
                  </a:lnTo>
                  <a:lnTo>
                    <a:pt x="58786" y="2998"/>
                  </a:lnTo>
                  <a:lnTo>
                    <a:pt x="58895" y="2753"/>
                  </a:lnTo>
                  <a:lnTo>
                    <a:pt x="59031" y="2562"/>
                  </a:lnTo>
                  <a:lnTo>
                    <a:pt x="59167" y="2426"/>
                  </a:lnTo>
                  <a:lnTo>
                    <a:pt x="59304" y="2317"/>
                  </a:lnTo>
                  <a:lnTo>
                    <a:pt x="59495" y="2235"/>
                  </a:lnTo>
                  <a:lnTo>
                    <a:pt x="59495" y="2235"/>
                  </a:lnTo>
                  <a:lnTo>
                    <a:pt x="59495" y="2153"/>
                  </a:lnTo>
                  <a:lnTo>
                    <a:pt x="59549" y="2099"/>
                  </a:lnTo>
                  <a:lnTo>
                    <a:pt x="59549" y="2099"/>
                  </a:lnTo>
                  <a:lnTo>
                    <a:pt x="59849" y="1799"/>
                  </a:lnTo>
                  <a:lnTo>
                    <a:pt x="60203" y="1526"/>
                  </a:lnTo>
                  <a:lnTo>
                    <a:pt x="60939" y="1063"/>
                  </a:lnTo>
                  <a:lnTo>
                    <a:pt x="60939" y="1063"/>
                  </a:lnTo>
                  <a:lnTo>
                    <a:pt x="61702" y="518"/>
                  </a:lnTo>
                  <a:lnTo>
                    <a:pt x="62111" y="245"/>
                  </a:lnTo>
                  <a:lnTo>
                    <a:pt x="62520" y="27"/>
                  </a:lnTo>
                  <a:lnTo>
                    <a:pt x="62520" y="27"/>
                  </a:lnTo>
                  <a:lnTo>
                    <a:pt x="62601" y="0"/>
                  </a:lnTo>
                  <a:lnTo>
                    <a:pt x="62683" y="0"/>
                  </a:lnTo>
                  <a:lnTo>
                    <a:pt x="62765" y="0"/>
                  </a:lnTo>
                  <a:lnTo>
                    <a:pt x="62847" y="27"/>
                  </a:lnTo>
                  <a:lnTo>
                    <a:pt x="62847" y="27"/>
                  </a:lnTo>
                  <a:lnTo>
                    <a:pt x="64128" y="300"/>
                  </a:lnTo>
                  <a:lnTo>
                    <a:pt x="65436" y="600"/>
                  </a:lnTo>
                  <a:lnTo>
                    <a:pt x="66717" y="927"/>
                  </a:lnTo>
                  <a:lnTo>
                    <a:pt x="67998" y="1308"/>
                  </a:lnTo>
                  <a:lnTo>
                    <a:pt x="70532" y="2071"/>
                  </a:lnTo>
                  <a:lnTo>
                    <a:pt x="73067" y="2834"/>
                  </a:lnTo>
                  <a:lnTo>
                    <a:pt x="73067" y="2834"/>
                  </a:lnTo>
                  <a:lnTo>
                    <a:pt x="73203" y="2889"/>
                  </a:lnTo>
                  <a:lnTo>
                    <a:pt x="73312" y="2971"/>
                  </a:lnTo>
                  <a:lnTo>
                    <a:pt x="73366" y="3080"/>
                  </a:lnTo>
                  <a:lnTo>
                    <a:pt x="73394" y="3216"/>
                  </a:lnTo>
                  <a:lnTo>
                    <a:pt x="73394" y="3352"/>
                  </a:lnTo>
                  <a:lnTo>
                    <a:pt x="73339" y="3461"/>
                  </a:lnTo>
                  <a:lnTo>
                    <a:pt x="73285" y="3598"/>
                  </a:lnTo>
                  <a:lnTo>
                    <a:pt x="73176" y="3679"/>
                  </a:lnTo>
                  <a:lnTo>
                    <a:pt x="73176" y="3679"/>
                  </a:lnTo>
                  <a:lnTo>
                    <a:pt x="73176" y="3679"/>
                  </a:lnTo>
                  <a:lnTo>
                    <a:pt x="73203" y="4224"/>
                  </a:lnTo>
                  <a:lnTo>
                    <a:pt x="73203" y="4769"/>
                  </a:lnTo>
                  <a:lnTo>
                    <a:pt x="73203" y="5315"/>
                  </a:lnTo>
                  <a:lnTo>
                    <a:pt x="73176" y="5832"/>
                  </a:lnTo>
                  <a:lnTo>
                    <a:pt x="73067" y="6895"/>
                  </a:lnTo>
                  <a:lnTo>
                    <a:pt x="72930" y="7958"/>
                  </a:lnTo>
                  <a:lnTo>
                    <a:pt x="72712" y="8994"/>
                  </a:lnTo>
                  <a:lnTo>
                    <a:pt x="72440" y="10057"/>
                  </a:lnTo>
                  <a:lnTo>
                    <a:pt x="72140" y="11065"/>
                  </a:lnTo>
                  <a:lnTo>
                    <a:pt x="71786" y="12101"/>
                  </a:lnTo>
                  <a:lnTo>
                    <a:pt x="71786" y="12101"/>
                  </a:lnTo>
                  <a:lnTo>
                    <a:pt x="71731" y="12210"/>
                  </a:lnTo>
                  <a:lnTo>
                    <a:pt x="71649" y="12291"/>
                  </a:lnTo>
                  <a:lnTo>
                    <a:pt x="71649" y="12291"/>
                  </a:lnTo>
                  <a:lnTo>
                    <a:pt x="73230" y="12809"/>
                  </a:lnTo>
                  <a:lnTo>
                    <a:pt x="74811" y="13381"/>
                  </a:lnTo>
                  <a:lnTo>
                    <a:pt x="76364" y="13981"/>
                  </a:lnTo>
                  <a:lnTo>
                    <a:pt x="77918" y="14553"/>
                  </a:lnTo>
                  <a:lnTo>
                    <a:pt x="77918" y="14553"/>
                  </a:lnTo>
                  <a:lnTo>
                    <a:pt x="77999" y="14608"/>
                  </a:lnTo>
                  <a:lnTo>
                    <a:pt x="78054" y="14662"/>
                  </a:lnTo>
                  <a:lnTo>
                    <a:pt x="78136" y="14771"/>
                  </a:lnTo>
                  <a:lnTo>
                    <a:pt x="78163" y="14935"/>
                  </a:lnTo>
                  <a:lnTo>
                    <a:pt x="78163" y="15071"/>
                  </a:lnTo>
                  <a:lnTo>
                    <a:pt x="78163" y="15071"/>
                  </a:lnTo>
                  <a:lnTo>
                    <a:pt x="78435" y="150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69"/>
            <p:cNvSpPr/>
            <p:nvPr/>
          </p:nvSpPr>
          <p:spPr>
            <a:xfrm>
              <a:off x="7772925" y="6468051"/>
              <a:ext cx="213300" cy="607775"/>
            </a:xfrm>
            <a:custGeom>
              <a:avLst/>
              <a:gdLst/>
              <a:ahLst/>
              <a:cxnLst/>
              <a:rect l="l" t="t" r="r" b="b"/>
              <a:pathLst>
                <a:path w="8532" h="24311" fill="none" extrusionOk="0">
                  <a:moveTo>
                    <a:pt x="8531" y="0"/>
                  </a:moveTo>
                  <a:lnTo>
                    <a:pt x="8531" y="0"/>
                  </a:lnTo>
                  <a:lnTo>
                    <a:pt x="6351" y="164"/>
                  </a:lnTo>
                  <a:lnTo>
                    <a:pt x="6351" y="164"/>
                  </a:lnTo>
                  <a:lnTo>
                    <a:pt x="6351" y="273"/>
                  </a:lnTo>
                  <a:lnTo>
                    <a:pt x="6351" y="273"/>
                  </a:lnTo>
                  <a:lnTo>
                    <a:pt x="6133" y="1799"/>
                  </a:lnTo>
                  <a:lnTo>
                    <a:pt x="5888" y="3325"/>
                  </a:lnTo>
                  <a:lnTo>
                    <a:pt x="5588" y="4851"/>
                  </a:lnTo>
                  <a:lnTo>
                    <a:pt x="5261" y="6350"/>
                  </a:lnTo>
                  <a:lnTo>
                    <a:pt x="4879" y="7876"/>
                  </a:lnTo>
                  <a:lnTo>
                    <a:pt x="4498" y="9375"/>
                  </a:lnTo>
                  <a:lnTo>
                    <a:pt x="4089" y="10902"/>
                  </a:lnTo>
                  <a:lnTo>
                    <a:pt x="3653" y="12401"/>
                  </a:lnTo>
                  <a:lnTo>
                    <a:pt x="2753" y="15398"/>
                  </a:lnTo>
                  <a:lnTo>
                    <a:pt x="1827" y="18396"/>
                  </a:lnTo>
                  <a:lnTo>
                    <a:pt x="900" y="21367"/>
                  </a:lnTo>
                  <a:lnTo>
                    <a:pt x="1" y="24310"/>
                  </a:lnTo>
                  <a:lnTo>
                    <a:pt x="600" y="24201"/>
                  </a:lnTo>
                  <a:lnTo>
                    <a:pt x="600" y="24201"/>
                  </a:lnTo>
                  <a:lnTo>
                    <a:pt x="791" y="24174"/>
                  </a:lnTo>
                  <a:lnTo>
                    <a:pt x="955" y="24228"/>
                  </a:lnTo>
                  <a:lnTo>
                    <a:pt x="955" y="24228"/>
                  </a:lnTo>
                  <a:lnTo>
                    <a:pt x="982" y="24147"/>
                  </a:lnTo>
                  <a:lnTo>
                    <a:pt x="1009" y="24065"/>
                  </a:lnTo>
                  <a:lnTo>
                    <a:pt x="1118" y="23929"/>
                  </a:lnTo>
                  <a:lnTo>
                    <a:pt x="1282" y="23847"/>
                  </a:lnTo>
                  <a:lnTo>
                    <a:pt x="1445" y="23820"/>
                  </a:lnTo>
                  <a:lnTo>
                    <a:pt x="1445" y="23820"/>
                  </a:lnTo>
                  <a:lnTo>
                    <a:pt x="1418" y="23792"/>
                  </a:lnTo>
                  <a:lnTo>
                    <a:pt x="1418" y="23792"/>
                  </a:lnTo>
                  <a:lnTo>
                    <a:pt x="1282" y="23574"/>
                  </a:lnTo>
                  <a:lnTo>
                    <a:pt x="1200" y="23329"/>
                  </a:lnTo>
                  <a:lnTo>
                    <a:pt x="1146" y="23084"/>
                  </a:lnTo>
                  <a:lnTo>
                    <a:pt x="1118" y="22839"/>
                  </a:lnTo>
                  <a:lnTo>
                    <a:pt x="1118" y="22566"/>
                  </a:lnTo>
                  <a:lnTo>
                    <a:pt x="1173" y="22321"/>
                  </a:lnTo>
                  <a:lnTo>
                    <a:pt x="1227" y="22021"/>
                  </a:lnTo>
                  <a:lnTo>
                    <a:pt x="1282" y="21748"/>
                  </a:lnTo>
                  <a:lnTo>
                    <a:pt x="1473" y="21203"/>
                  </a:lnTo>
                  <a:lnTo>
                    <a:pt x="1663" y="20686"/>
                  </a:lnTo>
                  <a:lnTo>
                    <a:pt x="1881" y="20168"/>
                  </a:lnTo>
                  <a:lnTo>
                    <a:pt x="2045" y="19704"/>
                  </a:lnTo>
                  <a:lnTo>
                    <a:pt x="2045" y="19704"/>
                  </a:lnTo>
                  <a:lnTo>
                    <a:pt x="3108" y="16379"/>
                  </a:lnTo>
                  <a:lnTo>
                    <a:pt x="4198" y="13055"/>
                  </a:lnTo>
                  <a:lnTo>
                    <a:pt x="4198" y="13055"/>
                  </a:lnTo>
                  <a:lnTo>
                    <a:pt x="85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69"/>
            <p:cNvSpPr/>
            <p:nvPr/>
          </p:nvSpPr>
          <p:spPr>
            <a:xfrm>
              <a:off x="7710250" y="6382201"/>
              <a:ext cx="262350" cy="78375"/>
            </a:xfrm>
            <a:custGeom>
              <a:avLst/>
              <a:gdLst/>
              <a:ahLst/>
              <a:cxnLst/>
              <a:rect l="l" t="t" r="r" b="b"/>
              <a:pathLst>
                <a:path w="10494" h="3135" fill="none" extrusionOk="0">
                  <a:moveTo>
                    <a:pt x="8613" y="2726"/>
                  </a:moveTo>
                  <a:lnTo>
                    <a:pt x="8613" y="2726"/>
                  </a:lnTo>
                  <a:lnTo>
                    <a:pt x="10493" y="2562"/>
                  </a:lnTo>
                  <a:lnTo>
                    <a:pt x="10493" y="2562"/>
                  </a:lnTo>
                  <a:lnTo>
                    <a:pt x="9021" y="2072"/>
                  </a:lnTo>
                  <a:lnTo>
                    <a:pt x="7550" y="1554"/>
                  </a:lnTo>
                  <a:lnTo>
                    <a:pt x="4634" y="545"/>
                  </a:lnTo>
                  <a:lnTo>
                    <a:pt x="4634" y="545"/>
                  </a:lnTo>
                  <a:lnTo>
                    <a:pt x="3707" y="246"/>
                  </a:lnTo>
                  <a:lnTo>
                    <a:pt x="3271" y="137"/>
                  </a:lnTo>
                  <a:lnTo>
                    <a:pt x="2862" y="55"/>
                  </a:lnTo>
                  <a:lnTo>
                    <a:pt x="2426" y="0"/>
                  </a:lnTo>
                  <a:lnTo>
                    <a:pt x="1990" y="0"/>
                  </a:lnTo>
                  <a:lnTo>
                    <a:pt x="1500" y="55"/>
                  </a:lnTo>
                  <a:lnTo>
                    <a:pt x="1009" y="164"/>
                  </a:lnTo>
                  <a:lnTo>
                    <a:pt x="1009" y="164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382" y="545"/>
                  </a:lnTo>
                  <a:lnTo>
                    <a:pt x="764" y="682"/>
                  </a:lnTo>
                  <a:lnTo>
                    <a:pt x="1527" y="954"/>
                  </a:lnTo>
                  <a:lnTo>
                    <a:pt x="2235" y="1254"/>
                  </a:lnTo>
                  <a:lnTo>
                    <a:pt x="2889" y="1472"/>
                  </a:lnTo>
                  <a:lnTo>
                    <a:pt x="2889" y="1472"/>
                  </a:lnTo>
                  <a:lnTo>
                    <a:pt x="5533" y="2290"/>
                  </a:lnTo>
                  <a:lnTo>
                    <a:pt x="8204" y="3135"/>
                  </a:lnTo>
                  <a:lnTo>
                    <a:pt x="8204" y="3135"/>
                  </a:lnTo>
                  <a:lnTo>
                    <a:pt x="8231" y="2971"/>
                  </a:lnTo>
                  <a:lnTo>
                    <a:pt x="8313" y="2862"/>
                  </a:lnTo>
                  <a:lnTo>
                    <a:pt x="8449" y="2753"/>
                  </a:lnTo>
                  <a:lnTo>
                    <a:pt x="8531" y="2726"/>
                  </a:lnTo>
                  <a:lnTo>
                    <a:pt x="8613" y="27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69"/>
            <p:cNvSpPr/>
            <p:nvPr/>
          </p:nvSpPr>
          <p:spPr>
            <a:xfrm>
              <a:off x="7550825" y="6422401"/>
              <a:ext cx="350225" cy="695650"/>
            </a:xfrm>
            <a:custGeom>
              <a:avLst/>
              <a:gdLst/>
              <a:ahLst/>
              <a:cxnLst/>
              <a:rect l="l" t="t" r="r" b="b"/>
              <a:pathLst>
                <a:path w="14009" h="27826" fill="none" extrusionOk="0">
                  <a:moveTo>
                    <a:pt x="13981" y="3979"/>
                  </a:moveTo>
                  <a:lnTo>
                    <a:pt x="13981" y="3979"/>
                  </a:lnTo>
                  <a:lnTo>
                    <a:pt x="14008" y="3407"/>
                  </a:lnTo>
                  <a:lnTo>
                    <a:pt x="13981" y="3162"/>
                  </a:lnTo>
                  <a:lnTo>
                    <a:pt x="13954" y="2944"/>
                  </a:lnTo>
                  <a:lnTo>
                    <a:pt x="13872" y="2753"/>
                  </a:lnTo>
                  <a:lnTo>
                    <a:pt x="13763" y="2562"/>
                  </a:lnTo>
                  <a:lnTo>
                    <a:pt x="13627" y="2371"/>
                  </a:lnTo>
                  <a:lnTo>
                    <a:pt x="13409" y="2208"/>
                  </a:lnTo>
                  <a:lnTo>
                    <a:pt x="13409" y="2208"/>
                  </a:lnTo>
                  <a:lnTo>
                    <a:pt x="13218" y="2099"/>
                  </a:lnTo>
                  <a:lnTo>
                    <a:pt x="13000" y="1990"/>
                  </a:lnTo>
                  <a:lnTo>
                    <a:pt x="12428" y="1826"/>
                  </a:lnTo>
                  <a:lnTo>
                    <a:pt x="11855" y="1717"/>
                  </a:lnTo>
                  <a:lnTo>
                    <a:pt x="11392" y="1608"/>
                  </a:lnTo>
                  <a:lnTo>
                    <a:pt x="11392" y="1608"/>
                  </a:lnTo>
                  <a:lnTo>
                    <a:pt x="8176" y="627"/>
                  </a:lnTo>
                  <a:lnTo>
                    <a:pt x="8176" y="627"/>
                  </a:lnTo>
                  <a:lnTo>
                    <a:pt x="7141" y="273"/>
                  </a:lnTo>
                  <a:lnTo>
                    <a:pt x="6623" y="109"/>
                  </a:lnTo>
                  <a:lnTo>
                    <a:pt x="6378" y="55"/>
                  </a:lnTo>
                  <a:lnTo>
                    <a:pt x="6132" y="28"/>
                  </a:lnTo>
                  <a:lnTo>
                    <a:pt x="5887" y="0"/>
                  </a:lnTo>
                  <a:lnTo>
                    <a:pt x="5669" y="28"/>
                  </a:lnTo>
                  <a:lnTo>
                    <a:pt x="5451" y="55"/>
                  </a:lnTo>
                  <a:lnTo>
                    <a:pt x="5233" y="137"/>
                  </a:lnTo>
                  <a:lnTo>
                    <a:pt x="5042" y="246"/>
                  </a:lnTo>
                  <a:lnTo>
                    <a:pt x="4851" y="409"/>
                  </a:lnTo>
                  <a:lnTo>
                    <a:pt x="4688" y="627"/>
                  </a:lnTo>
                  <a:lnTo>
                    <a:pt x="4552" y="900"/>
                  </a:lnTo>
                  <a:lnTo>
                    <a:pt x="4552" y="900"/>
                  </a:lnTo>
                  <a:lnTo>
                    <a:pt x="4470" y="1090"/>
                  </a:lnTo>
                  <a:lnTo>
                    <a:pt x="4388" y="1308"/>
                  </a:lnTo>
                  <a:lnTo>
                    <a:pt x="4252" y="1772"/>
                  </a:lnTo>
                  <a:lnTo>
                    <a:pt x="4170" y="2262"/>
                  </a:lnTo>
                  <a:lnTo>
                    <a:pt x="4116" y="2780"/>
                  </a:lnTo>
                  <a:lnTo>
                    <a:pt x="4034" y="3843"/>
                  </a:lnTo>
                  <a:lnTo>
                    <a:pt x="3979" y="4334"/>
                  </a:lnTo>
                  <a:lnTo>
                    <a:pt x="3925" y="4770"/>
                  </a:lnTo>
                  <a:lnTo>
                    <a:pt x="3925" y="4770"/>
                  </a:lnTo>
                  <a:lnTo>
                    <a:pt x="2671" y="12537"/>
                  </a:lnTo>
                  <a:lnTo>
                    <a:pt x="2671" y="12537"/>
                  </a:lnTo>
                  <a:lnTo>
                    <a:pt x="2072" y="16352"/>
                  </a:lnTo>
                  <a:lnTo>
                    <a:pt x="1472" y="20222"/>
                  </a:lnTo>
                  <a:lnTo>
                    <a:pt x="1145" y="22130"/>
                  </a:lnTo>
                  <a:lnTo>
                    <a:pt x="791" y="24038"/>
                  </a:lnTo>
                  <a:lnTo>
                    <a:pt x="436" y="25945"/>
                  </a:lnTo>
                  <a:lnTo>
                    <a:pt x="0" y="27826"/>
                  </a:lnTo>
                  <a:lnTo>
                    <a:pt x="0" y="27826"/>
                  </a:lnTo>
                  <a:lnTo>
                    <a:pt x="491" y="27744"/>
                  </a:lnTo>
                  <a:lnTo>
                    <a:pt x="981" y="27635"/>
                  </a:lnTo>
                  <a:lnTo>
                    <a:pt x="1990" y="27472"/>
                  </a:lnTo>
                  <a:lnTo>
                    <a:pt x="2998" y="27335"/>
                  </a:lnTo>
                  <a:lnTo>
                    <a:pt x="3898" y="27172"/>
                  </a:lnTo>
                  <a:lnTo>
                    <a:pt x="3898" y="27172"/>
                  </a:lnTo>
                  <a:lnTo>
                    <a:pt x="7768" y="26381"/>
                  </a:lnTo>
                  <a:lnTo>
                    <a:pt x="7768" y="26381"/>
                  </a:lnTo>
                  <a:lnTo>
                    <a:pt x="7768" y="26300"/>
                  </a:lnTo>
                  <a:lnTo>
                    <a:pt x="7768" y="26218"/>
                  </a:lnTo>
                  <a:lnTo>
                    <a:pt x="7768" y="26218"/>
                  </a:lnTo>
                  <a:lnTo>
                    <a:pt x="10030" y="18642"/>
                  </a:lnTo>
                  <a:lnTo>
                    <a:pt x="12237" y="11092"/>
                  </a:lnTo>
                  <a:lnTo>
                    <a:pt x="12237" y="11092"/>
                  </a:lnTo>
                  <a:lnTo>
                    <a:pt x="12782" y="9348"/>
                  </a:lnTo>
                  <a:lnTo>
                    <a:pt x="13055" y="8476"/>
                  </a:lnTo>
                  <a:lnTo>
                    <a:pt x="13300" y="7577"/>
                  </a:lnTo>
                  <a:lnTo>
                    <a:pt x="13545" y="6650"/>
                  </a:lnTo>
                  <a:lnTo>
                    <a:pt x="13736" y="5751"/>
                  </a:lnTo>
                  <a:lnTo>
                    <a:pt x="13899" y="4851"/>
                  </a:lnTo>
                  <a:lnTo>
                    <a:pt x="13954" y="4415"/>
                  </a:lnTo>
                  <a:lnTo>
                    <a:pt x="13981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69"/>
            <p:cNvSpPr/>
            <p:nvPr/>
          </p:nvSpPr>
          <p:spPr>
            <a:xfrm>
              <a:off x="7783825" y="6168251"/>
              <a:ext cx="74300" cy="200350"/>
            </a:xfrm>
            <a:custGeom>
              <a:avLst/>
              <a:gdLst/>
              <a:ahLst/>
              <a:cxnLst/>
              <a:rect l="l" t="t" r="r" b="b"/>
              <a:pathLst>
                <a:path w="2972" h="8014" fill="none" extrusionOk="0">
                  <a:moveTo>
                    <a:pt x="1227" y="7795"/>
                  </a:moveTo>
                  <a:lnTo>
                    <a:pt x="1227" y="7795"/>
                  </a:lnTo>
                  <a:lnTo>
                    <a:pt x="1554" y="6841"/>
                  </a:lnTo>
                  <a:lnTo>
                    <a:pt x="1827" y="5860"/>
                  </a:lnTo>
                  <a:lnTo>
                    <a:pt x="2099" y="4906"/>
                  </a:lnTo>
                  <a:lnTo>
                    <a:pt x="2317" y="3925"/>
                  </a:lnTo>
                  <a:lnTo>
                    <a:pt x="2508" y="2971"/>
                  </a:lnTo>
                  <a:lnTo>
                    <a:pt x="2699" y="1963"/>
                  </a:lnTo>
                  <a:lnTo>
                    <a:pt x="2835" y="982"/>
                  </a:lnTo>
                  <a:lnTo>
                    <a:pt x="2972" y="1"/>
                  </a:lnTo>
                  <a:lnTo>
                    <a:pt x="2972" y="1"/>
                  </a:lnTo>
                  <a:lnTo>
                    <a:pt x="2535" y="273"/>
                  </a:lnTo>
                  <a:lnTo>
                    <a:pt x="2072" y="519"/>
                  </a:lnTo>
                  <a:lnTo>
                    <a:pt x="1582" y="737"/>
                  </a:lnTo>
                  <a:lnTo>
                    <a:pt x="1091" y="927"/>
                  </a:lnTo>
                  <a:lnTo>
                    <a:pt x="1091" y="927"/>
                  </a:lnTo>
                  <a:lnTo>
                    <a:pt x="1064" y="927"/>
                  </a:lnTo>
                  <a:lnTo>
                    <a:pt x="1064" y="927"/>
                  </a:lnTo>
                  <a:lnTo>
                    <a:pt x="1091" y="1009"/>
                  </a:lnTo>
                  <a:lnTo>
                    <a:pt x="1091" y="1009"/>
                  </a:lnTo>
                  <a:lnTo>
                    <a:pt x="1064" y="1827"/>
                  </a:lnTo>
                  <a:lnTo>
                    <a:pt x="1037" y="2644"/>
                  </a:lnTo>
                  <a:lnTo>
                    <a:pt x="982" y="3489"/>
                  </a:lnTo>
                  <a:lnTo>
                    <a:pt x="900" y="4334"/>
                  </a:lnTo>
                  <a:lnTo>
                    <a:pt x="764" y="5152"/>
                  </a:lnTo>
                  <a:lnTo>
                    <a:pt x="601" y="5969"/>
                  </a:lnTo>
                  <a:lnTo>
                    <a:pt x="410" y="6787"/>
                  </a:lnTo>
                  <a:lnTo>
                    <a:pt x="164" y="7550"/>
                  </a:lnTo>
                  <a:lnTo>
                    <a:pt x="164" y="7550"/>
                  </a:lnTo>
                  <a:lnTo>
                    <a:pt x="83" y="7659"/>
                  </a:lnTo>
                  <a:lnTo>
                    <a:pt x="1" y="7741"/>
                  </a:lnTo>
                  <a:lnTo>
                    <a:pt x="1" y="7741"/>
                  </a:lnTo>
                  <a:lnTo>
                    <a:pt x="273" y="7795"/>
                  </a:lnTo>
                  <a:lnTo>
                    <a:pt x="546" y="7850"/>
                  </a:lnTo>
                  <a:lnTo>
                    <a:pt x="546" y="7850"/>
                  </a:lnTo>
                  <a:lnTo>
                    <a:pt x="1200" y="8013"/>
                  </a:lnTo>
                  <a:lnTo>
                    <a:pt x="1200" y="8013"/>
                  </a:lnTo>
                  <a:lnTo>
                    <a:pt x="1200" y="7904"/>
                  </a:lnTo>
                  <a:lnTo>
                    <a:pt x="1227" y="77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69"/>
            <p:cNvSpPr/>
            <p:nvPr/>
          </p:nvSpPr>
          <p:spPr>
            <a:xfrm>
              <a:off x="7550150" y="6082401"/>
              <a:ext cx="288225" cy="89975"/>
            </a:xfrm>
            <a:custGeom>
              <a:avLst/>
              <a:gdLst/>
              <a:ahLst/>
              <a:cxnLst/>
              <a:rect l="l" t="t" r="r" b="b"/>
              <a:pathLst>
                <a:path w="11529" h="3599" fill="none" extrusionOk="0">
                  <a:moveTo>
                    <a:pt x="10111" y="3571"/>
                  </a:moveTo>
                  <a:lnTo>
                    <a:pt x="10111" y="3571"/>
                  </a:lnTo>
                  <a:lnTo>
                    <a:pt x="10847" y="3217"/>
                  </a:lnTo>
                  <a:lnTo>
                    <a:pt x="11528" y="2835"/>
                  </a:lnTo>
                  <a:lnTo>
                    <a:pt x="11528" y="2835"/>
                  </a:lnTo>
                  <a:lnTo>
                    <a:pt x="9266" y="2181"/>
                  </a:lnTo>
                  <a:lnTo>
                    <a:pt x="7004" y="1527"/>
                  </a:lnTo>
                  <a:lnTo>
                    <a:pt x="5860" y="1200"/>
                  </a:lnTo>
                  <a:lnTo>
                    <a:pt x="4742" y="819"/>
                  </a:lnTo>
                  <a:lnTo>
                    <a:pt x="3652" y="410"/>
                  </a:lnTo>
                  <a:lnTo>
                    <a:pt x="2562" y="1"/>
                  </a:lnTo>
                  <a:lnTo>
                    <a:pt x="2562" y="1"/>
                  </a:lnTo>
                  <a:lnTo>
                    <a:pt x="2208" y="246"/>
                  </a:lnTo>
                  <a:lnTo>
                    <a:pt x="1826" y="492"/>
                  </a:lnTo>
                  <a:lnTo>
                    <a:pt x="1063" y="955"/>
                  </a:lnTo>
                  <a:lnTo>
                    <a:pt x="1063" y="955"/>
                  </a:lnTo>
                  <a:lnTo>
                    <a:pt x="545" y="1282"/>
                  </a:lnTo>
                  <a:lnTo>
                    <a:pt x="0" y="1609"/>
                  </a:lnTo>
                  <a:lnTo>
                    <a:pt x="0" y="1609"/>
                  </a:lnTo>
                  <a:lnTo>
                    <a:pt x="600" y="1691"/>
                  </a:lnTo>
                  <a:lnTo>
                    <a:pt x="600" y="1691"/>
                  </a:lnTo>
                  <a:lnTo>
                    <a:pt x="5314" y="2645"/>
                  </a:lnTo>
                  <a:lnTo>
                    <a:pt x="10057" y="3598"/>
                  </a:lnTo>
                  <a:lnTo>
                    <a:pt x="10057" y="3598"/>
                  </a:lnTo>
                  <a:lnTo>
                    <a:pt x="10111" y="35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69"/>
            <p:cNvSpPr/>
            <p:nvPr/>
          </p:nvSpPr>
          <p:spPr>
            <a:xfrm>
              <a:off x="6132975" y="7066251"/>
              <a:ext cx="1662475" cy="1481925"/>
            </a:xfrm>
            <a:custGeom>
              <a:avLst/>
              <a:gdLst/>
              <a:ahLst/>
              <a:cxnLst/>
              <a:rect l="l" t="t" r="r" b="b"/>
              <a:pathLst>
                <a:path w="66499" h="59277" fill="none" extrusionOk="0">
                  <a:moveTo>
                    <a:pt x="66498" y="1282"/>
                  </a:moveTo>
                  <a:lnTo>
                    <a:pt x="66498" y="1282"/>
                  </a:lnTo>
                  <a:lnTo>
                    <a:pt x="66498" y="1282"/>
                  </a:lnTo>
                  <a:lnTo>
                    <a:pt x="60475" y="2508"/>
                  </a:lnTo>
                  <a:lnTo>
                    <a:pt x="60475" y="2508"/>
                  </a:lnTo>
                  <a:lnTo>
                    <a:pt x="59658" y="2644"/>
                  </a:lnTo>
                  <a:lnTo>
                    <a:pt x="58840" y="2780"/>
                  </a:lnTo>
                  <a:lnTo>
                    <a:pt x="57995" y="2944"/>
                  </a:lnTo>
                  <a:lnTo>
                    <a:pt x="57586" y="3026"/>
                  </a:lnTo>
                  <a:lnTo>
                    <a:pt x="57178" y="3135"/>
                  </a:lnTo>
                  <a:lnTo>
                    <a:pt x="56823" y="3298"/>
                  </a:lnTo>
                  <a:lnTo>
                    <a:pt x="56469" y="3462"/>
                  </a:lnTo>
                  <a:lnTo>
                    <a:pt x="56142" y="3653"/>
                  </a:lnTo>
                  <a:lnTo>
                    <a:pt x="55870" y="3871"/>
                  </a:lnTo>
                  <a:lnTo>
                    <a:pt x="55624" y="4170"/>
                  </a:lnTo>
                  <a:lnTo>
                    <a:pt x="55515" y="4307"/>
                  </a:lnTo>
                  <a:lnTo>
                    <a:pt x="55406" y="4470"/>
                  </a:lnTo>
                  <a:lnTo>
                    <a:pt x="55324" y="4661"/>
                  </a:lnTo>
                  <a:lnTo>
                    <a:pt x="55243" y="4852"/>
                  </a:lnTo>
                  <a:lnTo>
                    <a:pt x="55188" y="5070"/>
                  </a:lnTo>
                  <a:lnTo>
                    <a:pt x="55161" y="5288"/>
                  </a:lnTo>
                  <a:lnTo>
                    <a:pt x="55161" y="5288"/>
                  </a:lnTo>
                  <a:lnTo>
                    <a:pt x="54997" y="6078"/>
                  </a:lnTo>
                  <a:lnTo>
                    <a:pt x="54861" y="6841"/>
                  </a:lnTo>
                  <a:lnTo>
                    <a:pt x="54752" y="7195"/>
                  </a:lnTo>
                  <a:lnTo>
                    <a:pt x="54643" y="7550"/>
                  </a:lnTo>
                  <a:lnTo>
                    <a:pt x="54534" y="7877"/>
                  </a:lnTo>
                  <a:lnTo>
                    <a:pt x="54398" y="8177"/>
                  </a:lnTo>
                  <a:lnTo>
                    <a:pt x="54234" y="8476"/>
                  </a:lnTo>
                  <a:lnTo>
                    <a:pt x="54044" y="8776"/>
                  </a:lnTo>
                  <a:lnTo>
                    <a:pt x="53826" y="9076"/>
                  </a:lnTo>
                  <a:lnTo>
                    <a:pt x="53580" y="9348"/>
                  </a:lnTo>
                  <a:lnTo>
                    <a:pt x="53308" y="9594"/>
                  </a:lnTo>
                  <a:lnTo>
                    <a:pt x="52981" y="9866"/>
                  </a:lnTo>
                  <a:lnTo>
                    <a:pt x="52626" y="10112"/>
                  </a:lnTo>
                  <a:lnTo>
                    <a:pt x="52245" y="10330"/>
                  </a:lnTo>
                  <a:lnTo>
                    <a:pt x="52245" y="10330"/>
                  </a:lnTo>
                  <a:lnTo>
                    <a:pt x="51754" y="10602"/>
                  </a:lnTo>
                  <a:lnTo>
                    <a:pt x="51264" y="10820"/>
                  </a:lnTo>
                  <a:lnTo>
                    <a:pt x="50746" y="10984"/>
                  </a:lnTo>
                  <a:lnTo>
                    <a:pt x="50228" y="11147"/>
                  </a:lnTo>
                  <a:lnTo>
                    <a:pt x="49683" y="11283"/>
                  </a:lnTo>
                  <a:lnTo>
                    <a:pt x="49138" y="11420"/>
                  </a:lnTo>
                  <a:lnTo>
                    <a:pt x="48566" y="11501"/>
                  </a:lnTo>
                  <a:lnTo>
                    <a:pt x="48021" y="11583"/>
                  </a:lnTo>
                  <a:lnTo>
                    <a:pt x="46876" y="11692"/>
                  </a:lnTo>
                  <a:lnTo>
                    <a:pt x="45759" y="11747"/>
                  </a:lnTo>
                  <a:lnTo>
                    <a:pt x="43578" y="11856"/>
                  </a:lnTo>
                  <a:lnTo>
                    <a:pt x="43578" y="11856"/>
                  </a:lnTo>
                  <a:lnTo>
                    <a:pt x="42161" y="11910"/>
                  </a:lnTo>
                  <a:lnTo>
                    <a:pt x="40744" y="11938"/>
                  </a:lnTo>
                  <a:lnTo>
                    <a:pt x="39327" y="11938"/>
                  </a:lnTo>
                  <a:lnTo>
                    <a:pt x="37937" y="11938"/>
                  </a:lnTo>
                  <a:lnTo>
                    <a:pt x="36520" y="11910"/>
                  </a:lnTo>
                  <a:lnTo>
                    <a:pt x="35103" y="11856"/>
                  </a:lnTo>
                  <a:lnTo>
                    <a:pt x="32268" y="11720"/>
                  </a:lnTo>
                  <a:lnTo>
                    <a:pt x="32268" y="11720"/>
                  </a:lnTo>
                  <a:lnTo>
                    <a:pt x="29461" y="11529"/>
                  </a:lnTo>
                  <a:lnTo>
                    <a:pt x="26627" y="11311"/>
                  </a:lnTo>
                  <a:lnTo>
                    <a:pt x="23820" y="11038"/>
                  </a:lnTo>
                  <a:lnTo>
                    <a:pt x="20985" y="10766"/>
                  </a:lnTo>
                  <a:lnTo>
                    <a:pt x="20985" y="10766"/>
                  </a:lnTo>
                  <a:lnTo>
                    <a:pt x="19814" y="10657"/>
                  </a:lnTo>
                  <a:lnTo>
                    <a:pt x="19814" y="10657"/>
                  </a:lnTo>
                  <a:lnTo>
                    <a:pt x="19759" y="10738"/>
                  </a:lnTo>
                  <a:lnTo>
                    <a:pt x="19677" y="10793"/>
                  </a:lnTo>
                  <a:lnTo>
                    <a:pt x="19596" y="10820"/>
                  </a:lnTo>
                  <a:lnTo>
                    <a:pt x="19514" y="10820"/>
                  </a:lnTo>
                  <a:lnTo>
                    <a:pt x="19432" y="10820"/>
                  </a:lnTo>
                  <a:lnTo>
                    <a:pt x="19350" y="10793"/>
                  </a:lnTo>
                  <a:lnTo>
                    <a:pt x="19296" y="10711"/>
                  </a:lnTo>
                  <a:lnTo>
                    <a:pt x="19269" y="10629"/>
                  </a:lnTo>
                  <a:lnTo>
                    <a:pt x="19269" y="10602"/>
                  </a:lnTo>
                  <a:lnTo>
                    <a:pt x="19269" y="10602"/>
                  </a:lnTo>
                  <a:lnTo>
                    <a:pt x="17742" y="10411"/>
                  </a:lnTo>
                  <a:lnTo>
                    <a:pt x="16979" y="10302"/>
                  </a:lnTo>
                  <a:lnTo>
                    <a:pt x="16243" y="10166"/>
                  </a:lnTo>
                  <a:lnTo>
                    <a:pt x="15508" y="10003"/>
                  </a:lnTo>
                  <a:lnTo>
                    <a:pt x="14772" y="9785"/>
                  </a:lnTo>
                  <a:lnTo>
                    <a:pt x="14036" y="9539"/>
                  </a:lnTo>
                  <a:lnTo>
                    <a:pt x="13327" y="9267"/>
                  </a:lnTo>
                  <a:lnTo>
                    <a:pt x="13327" y="9267"/>
                  </a:lnTo>
                  <a:lnTo>
                    <a:pt x="12673" y="8940"/>
                  </a:lnTo>
                  <a:lnTo>
                    <a:pt x="12046" y="8558"/>
                  </a:lnTo>
                  <a:lnTo>
                    <a:pt x="11747" y="8340"/>
                  </a:lnTo>
                  <a:lnTo>
                    <a:pt x="11447" y="8122"/>
                  </a:lnTo>
                  <a:lnTo>
                    <a:pt x="11202" y="7904"/>
                  </a:lnTo>
                  <a:lnTo>
                    <a:pt x="10929" y="7659"/>
                  </a:lnTo>
                  <a:lnTo>
                    <a:pt x="10684" y="7386"/>
                  </a:lnTo>
                  <a:lnTo>
                    <a:pt x="10466" y="7141"/>
                  </a:lnTo>
                  <a:lnTo>
                    <a:pt x="10248" y="6841"/>
                  </a:lnTo>
                  <a:lnTo>
                    <a:pt x="10057" y="6541"/>
                  </a:lnTo>
                  <a:lnTo>
                    <a:pt x="9866" y="6242"/>
                  </a:lnTo>
                  <a:lnTo>
                    <a:pt x="9703" y="5915"/>
                  </a:lnTo>
                  <a:lnTo>
                    <a:pt x="9566" y="5560"/>
                  </a:lnTo>
                  <a:lnTo>
                    <a:pt x="9430" y="5206"/>
                  </a:lnTo>
                  <a:lnTo>
                    <a:pt x="9430" y="5206"/>
                  </a:lnTo>
                  <a:lnTo>
                    <a:pt x="9130" y="4198"/>
                  </a:lnTo>
                  <a:lnTo>
                    <a:pt x="8994" y="3789"/>
                  </a:lnTo>
                  <a:lnTo>
                    <a:pt x="8831" y="3407"/>
                  </a:lnTo>
                  <a:lnTo>
                    <a:pt x="8722" y="3217"/>
                  </a:lnTo>
                  <a:lnTo>
                    <a:pt x="8585" y="3053"/>
                  </a:lnTo>
                  <a:lnTo>
                    <a:pt x="8422" y="2889"/>
                  </a:lnTo>
                  <a:lnTo>
                    <a:pt x="8258" y="2726"/>
                  </a:lnTo>
                  <a:lnTo>
                    <a:pt x="8067" y="2590"/>
                  </a:lnTo>
                  <a:lnTo>
                    <a:pt x="7822" y="2426"/>
                  </a:lnTo>
                  <a:lnTo>
                    <a:pt x="7550" y="2290"/>
                  </a:lnTo>
                  <a:lnTo>
                    <a:pt x="7250" y="2154"/>
                  </a:lnTo>
                  <a:lnTo>
                    <a:pt x="7250" y="2154"/>
                  </a:lnTo>
                  <a:lnTo>
                    <a:pt x="6732" y="1963"/>
                  </a:lnTo>
                  <a:lnTo>
                    <a:pt x="6187" y="1827"/>
                  </a:lnTo>
                  <a:lnTo>
                    <a:pt x="5124" y="1581"/>
                  </a:lnTo>
                  <a:lnTo>
                    <a:pt x="5124" y="1581"/>
                  </a:lnTo>
                  <a:lnTo>
                    <a:pt x="3843" y="1227"/>
                  </a:lnTo>
                  <a:lnTo>
                    <a:pt x="2535" y="845"/>
                  </a:lnTo>
                  <a:lnTo>
                    <a:pt x="1254" y="437"/>
                  </a:lnTo>
                  <a:lnTo>
                    <a:pt x="1" y="1"/>
                  </a:lnTo>
                  <a:lnTo>
                    <a:pt x="1" y="1"/>
                  </a:lnTo>
                  <a:lnTo>
                    <a:pt x="655" y="4361"/>
                  </a:lnTo>
                  <a:lnTo>
                    <a:pt x="1281" y="8749"/>
                  </a:lnTo>
                  <a:lnTo>
                    <a:pt x="1854" y="13109"/>
                  </a:lnTo>
                  <a:lnTo>
                    <a:pt x="2399" y="17524"/>
                  </a:lnTo>
                  <a:lnTo>
                    <a:pt x="3462" y="26300"/>
                  </a:lnTo>
                  <a:lnTo>
                    <a:pt x="3979" y="30688"/>
                  </a:lnTo>
                  <a:lnTo>
                    <a:pt x="4525" y="35076"/>
                  </a:lnTo>
                  <a:lnTo>
                    <a:pt x="4525" y="35076"/>
                  </a:lnTo>
                  <a:lnTo>
                    <a:pt x="5642" y="43906"/>
                  </a:lnTo>
                  <a:lnTo>
                    <a:pt x="5642" y="43906"/>
                  </a:lnTo>
                  <a:lnTo>
                    <a:pt x="5860" y="45786"/>
                  </a:lnTo>
                  <a:lnTo>
                    <a:pt x="5996" y="46740"/>
                  </a:lnTo>
                  <a:lnTo>
                    <a:pt x="6132" y="47694"/>
                  </a:lnTo>
                  <a:lnTo>
                    <a:pt x="6323" y="48620"/>
                  </a:lnTo>
                  <a:lnTo>
                    <a:pt x="6541" y="49547"/>
                  </a:lnTo>
                  <a:lnTo>
                    <a:pt x="6678" y="49983"/>
                  </a:lnTo>
                  <a:lnTo>
                    <a:pt x="6814" y="50446"/>
                  </a:lnTo>
                  <a:lnTo>
                    <a:pt x="6977" y="50882"/>
                  </a:lnTo>
                  <a:lnTo>
                    <a:pt x="7168" y="51318"/>
                  </a:lnTo>
                  <a:lnTo>
                    <a:pt x="7168" y="51318"/>
                  </a:lnTo>
                  <a:lnTo>
                    <a:pt x="7359" y="51754"/>
                  </a:lnTo>
                  <a:lnTo>
                    <a:pt x="7577" y="52163"/>
                  </a:lnTo>
                  <a:lnTo>
                    <a:pt x="7822" y="52545"/>
                  </a:lnTo>
                  <a:lnTo>
                    <a:pt x="8095" y="52926"/>
                  </a:lnTo>
                  <a:lnTo>
                    <a:pt x="8340" y="53281"/>
                  </a:lnTo>
                  <a:lnTo>
                    <a:pt x="8640" y="53608"/>
                  </a:lnTo>
                  <a:lnTo>
                    <a:pt x="8940" y="53935"/>
                  </a:lnTo>
                  <a:lnTo>
                    <a:pt x="9267" y="54235"/>
                  </a:lnTo>
                  <a:lnTo>
                    <a:pt x="9594" y="54507"/>
                  </a:lnTo>
                  <a:lnTo>
                    <a:pt x="9921" y="54780"/>
                  </a:lnTo>
                  <a:lnTo>
                    <a:pt x="10275" y="55052"/>
                  </a:lnTo>
                  <a:lnTo>
                    <a:pt x="10629" y="55297"/>
                  </a:lnTo>
                  <a:lnTo>
                    <a:pt x="11392" y="55733"/>
                  </a:lnTo>
                  <a:lnTo>
                    <a:pt x="12183" y="56142"/>
                  </a:lnTo>
                  <a:lnTo>
                    <a:pt x="13000" y="56497"/>
                  </a:lnTo>
                  <a:lnTo>
                    <a:pt x="13845" y="56824"/>
                  </a:lnTo>
                  <a:lnTo>
                    <a:pt x="14690" y="57096"/>
                  </a:lnTo>
                  <a:lnTo>
                    <a:pt x="15562" y="57341"/>
                  </a:lnTo>
                  <a:lnTo>
                    <a:pt x="16461" y="57559"/>
                  </a:lnTo>
                  <a:lnTo>
                    <a:pt x="17334" y="57750"/>
                  </a:lnTo>
                  <a:lnTo>
                    <a:pt x="19078" y="58077"/>
                  </a:lnTo>
                  <a:lnTo>
                    <a:pt x="19078" y="58077"/>
                  </a:lnTo>
                  <a:lnTo>
                    <a:pt x="20985" y="58377"/>
                  </a:lnTo>
                  <a:lnTo>
                    <a:pt x="22948" y="58650"/>
                  </a:lnTo>
                  <a:lnTo>
                    <a:pt x="24910" y="58868"/>
                  </a:lnTo>
                  <a:lnTo>
                    <a:pt x="26899" y="59031"/>
                  </a:lnTo>
                  <a:lnTo>
                    <a:pt x="28889" y="59167"/>
                  </a:lnTo>
                  <a:lnTo>
                    <a:pt x="30878" y="59249"/>
                  </a:lnTo>
                  <a:lnTo>
                    <a:pt x="32895" y="59276"/>
                  </a:lnTo>
                  <a:lnTo>
                    <a:pt x="34885" y="59276"/>
                  </a:lnTo>
                  <a:lnTo>
                    <a:pt x="36901" y="59222"/>
                  </a:lnTo>
                  <a:lnTo>
                    <a:pt x="38918" y="59140"/>
                  </a:lnTo>
                  <a:lnTo>
                    <a:pt x="40908" y="59031"/>
                  </a:lnTo>
                  <a:lnTo>
                    <a:pt x="42897" y="58868"/>
                  </a:lnTo>
                  <a:lnTo>
                    <a:pt x="44886" y="58650"/>
                  </a:lnTo>
                  <a:lnTo>
                    <a:pt x="46849" y="58404"/>
                  </a:lnTo>
                  <a:lnTo>
                    <a:pt x="48784" y="58132"/>
                  </a:lnTo>
                  <a:lnTo>
                    <a:pt x="50719" y="57805"/>
                  </a:lnTo>
                  <a:lnTo>
                    <a:pt x="50719" y="57805"/>
                  </a:lnTo>
                  <a:lnTo>
                    <a:pt x="51564" y="57668"/>
                  </a:lnTo>
                  <a:lnTo>
                    <a:pt x="52381" y="57478"/>
                  </a:lnTo>
                  <a:lnTo>
                    <a:pt x="53226" y="57260"/>
                  </a:lnTo>
                  <a:lnTo>
                    <a:pt x="54044" y="56987"/>
                  </a:lnTo>
                  <a:lnTo>
                    <a:pt x="54834" y="56660"/>
                  </a:lnTo>
                  <a:lnTo>
                    <a:pt x="55215" y="56497"/>
                  </a:lnTo>
                  <a:lnTo>
                    <a:pt x="55597" y="56279"/>
                  </a:lnTo>
                  <a:lnTo>
                    <a:pt x="55951" y="56088"/>
                  </a:lnTo>
                  <a:lnTo>
                    <a:pt x="56333" y="55842"/>
                  </a:lnTo>
                  <a:lnTo>
                    <a:pt x="56660" y="55597"/>
                  </a:lnTo>
                  <a:lnTo>
                    <a:pt x="57014" y="55352"/>
                  </a:lnTo>
                  <a:lnTo>
                    <a:pt x="57014" y="55352"/>
                  </a:lnTo>
                  <a:lnTo>
                    <a:pt x="57368" y="55025"/>
                  </a:lnTo>
                  <a:lnTo>
                    <a:pt x="57723" y="54671"/>
                  </a:lnTo>
                  <a:lnTo>
                    <a:pt x="58023" y="54316"/>
                  </a:lnTo>
                  <a:lnTo>
                    <a:pt x="58295" y="53962"/>
                  </a:lnTo>
                  <a:lnTo>
                    <a:pt x="58568" y="53553"/>
                  </a:lnTo>
                  <a:lnTo>
                    <a:pt x="58786" y="53172"/>
                  </a:lnTo>
                  <a:lnTo>
                    <a:pt x="59004" y="52763"/>
                  </a:lnTo>
                  <a:lnTo>
                    <a:pt x="59194" y="52327"/>
                  </a:lnTo>
                  <a:lnTo>
                    <a:pt x="59385" y="51918"/>
                  </a:lnTo>
                  <a:lnTo>
                    <a:pt x="59549" y="51482"/>
                  </a:lnTo>
                  <a:lnTo>
                    <a:pt x="59821" y="50583"/>
                  </a:lnTo>
                  <a:lnTo>
                    <a:pt x="60067" y="49656"/>
                  </a:lnTo>
                  <a:lnTo>
                    <a:pt x="60285" y="48757"/>
                  </a:lnTo>
                  <a:lnTo>
                    <a:pt x="60285" y="48757"/>
                  </a:lnTo>
                  <a:lnTo>
                    <a:pt x="60748" y="46767"/>
                  </a:lnTo>
                  <a:lnTo>
                    <a:pt x="61184" y="44805"/>
                  </a:lnTo>
                  <a:lnTo>
                    <a:pt x="61593" y="42815"/>
                  </a:lnTo>
                  <a:lnTo>
                    <a:pt x="61974" y="40826"/>
                  </a:lnTo>
                  <a:lnTo>
                    <a:pt x="62356" y="38836"/>
                  </a:lnTo>
                  <a:lnTo>
                    <a:pt x="62737" y="36847"/>
                  </a:lnTo>
                  <a:lnTo>
                    <a:pt x="63391" y="32868"/>
                  </a:lnTo>
                  <a:lnTo>
                    <a:pt x="63391" y="32868"/>
                  </a:lnTo>
                  <a:lnTo>
                    <a:pt x="64018" y="28944"/>
                  </a:lnTo>
                  <a:lnTo>
                    <a:pt x="64563" y="25019"/>
                  </a:lnTo>
                  <a:lnTo>
                    <a:pt x="65027" y="21067"/>
                  </a:lnTo>
                  <a:lnTo>
                    <a:pt x="65435" y="17116"/>
                  </a:lnTo>
                  <a:lnTo>
                    <a:pt x="65790" y="13164"/>
                  </a:lnTo>
                  <a:lnTo>
                    <a:pt x="66089" y="9212"/>
                  </a:lnTo>
                  <a:lnTo>
                    <a:pt x="66335" y="5233"/>
                  </a:lnTo>
                  <a:lnTo>
                    <a:pt x="66498" y="12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69"/>
            <p:cNvSpPr/>
            <p:nvPr/>
          </p:nvSpPr>
          <p:spPr>
            <a:xfrm>
              <a:off x="7449300" y="6149876"/>
              <a:ext cx="346150" cy="566875"/>
            </a:xfrm>
            <a:custGeom>
              <a:avLst/>
              <a:gdLst/>
              <a:ahLst/>
              <a:cxnLst/>
              <a:rect l="l" t="t" r="r" b="b"/>
              <a:pathLst>
                <a:path w="13846" h="22675" fill="none" extrusionOk="0">
                  <a:moveTo>
                    <a:pt x="13845" y="1962"/>
                  </a:moveTo>
                  <a:lnTo>
                    <a:pt x="13845" y="1962"/>
                  </a:lnTo>
                  <a:lnTo>
                    <a:pt x="13763" y="1990"/>
                  </a:lnTo>
                  <a:lnTo>
                    <a:pt x="13763" y="1990"/>
                  </a:lnTo>
                  <a:lnTo>
                    <a:pt x="13654" y="1990"/>
                  </a:lnTo>
                  <a:lnTo>
                    <a:pt x="13573" y="1990"/>
                  </a:lnTo>
                  <a:lnTo>
                    <a:pt x="13491" y="1990"/>
                  </a:lnTo>
                  <a:lnTo>
                    <a:pt x="13409" y="1935"/>
                  </a:lnTo>
                  <a:lnTo>
                    <a:pt x="13300" y="1853"/>
                  </a:lnTo>
                  <a:lnTo>
                    <a:pt x="13246" y="1717"/>
                  </a:lnTo>
                  <a:lnTo>
                    <a:pt x="13246" y="1717"/>
                  </a:lnTo>
                  <a:lnTo>
                    <a:pt x="6977" y="463"/>
                  </a:lnTo>
                  <a:lnTo>
                    <a:pt x="6977" y="463"/>
                  </a:lnTo>
                  <a:lnTo>
                    <a:pt x="6541" y="354"/>
                  </a:lnTo>
                  <a:lnTo>
                    <a:pt x="6051" y="245"/>
                  </a:lnTo>
                  <a:lnTo>
                    <a:pt x="5560" y="109"/>
                  </a:lnTo>
                  <a:lnTo>
                    <a:pt x="5042" y="27"/>
                  </a:lnTo>
                  <a:lnTo>
                    <a:pt x="4797" y="0"/>
                  </a:lnTo>
                  <a:lnTo>
                    <a:pt x="4552" y="0"/>
                  </a:lnTo>
                  <a:lnTo>
                    <a:pt x="4307" y="0"/>
                  </a:lnTo>
                  <a:lnTo>
                    <a:pt x="4061" y="55"/>
                  </a:lnTo>
                  <a:lnTo>
                    <a:pt x="3843" y="109"/>
                  </a:lnTo>
                  <a:lnTo>
                    <a:pt x="3625" y="218"/>
                  </a:lnTo>
                  <a:lnTo>
                    <a:pt x="3435" y="354"/>
                  </a:lnTo>
                  <a:lnTo>
                    <a:pt x="3244" y="518"/>
                  </a:lnTo>
                  <a:lnTo>
                    <a:pt x="3244" y="518"/>
                  </a:lnTo>
                  <a:lnTo>
                    <a:pt x="3162" y="654"/>
                  </a:lnTo>
                  <a:lnTo>
                    <a:pt x="3053" y="790"/>
                  </a:lnTo>
                  <a:lnTo>
                    <a:pt x="2917" y="1172"/>
                  </a:lnTo>
                  <a:lnTo>
                    <a:pt x="2780" y="1581"/>
                  </a:lnTo>
                  <a:lnTo>
                    <a:pt x="2644" y="2044"/>
                  </a:lnTo>
                  <a:lnTo>
                    <a:pt x="2481" y="2971"/>
                  </a:lnTo>
                  <a:lnTo>
                    <a:pt x="2317" y="3706"/>
                  </a:lnTo>
                  <a:lnTo>
                    <a:pt x="2317" y="3706"/>
                  </a:lnTo>
                  <a:lnTo>
                    <a:pt x="1908" y="5314"/>
                  </a:lnTo>
                  <a:lnTo>
                    <a:pt x="1554" y="6950"/>
                  </a:lnTo>
                  <a:lnTo>
                    <a:pt x="1254" y="8558"/>
                  </a:lnTo>
                  <a:lnTo>
                    <a:pt x="982" y="10193"/>
                  </a:lnTo>
                  <a:lnTo>
                    <a:pt x="982" y="10193"/>
                  </a:lnTo>
                  <a:lnTo>
                    <a:pt x="900" y="11010"/>
                  </a:lnTo>
                  <a:lnTo>
                    <a:pt x="818" y="11828"/>
                  </a:lnTo>
                  <a:lnTo>
                    <a:pt x="682" y="13490"/>
                  </a:lnTo>
                  <a:lnTo>
                    <a:pt x="600" y="14335"/>
                  </a:lnTo>
                  <a:lnTo>
                    <a:pt x="464" y="15153"/>
                  </a:lnTo>
                  <a:lnTo>
                    <a:pt x="382" y="15534"/>
                  </a:lnTo>
                  <a:lnTo>
                    <a:pt x="300" y="15943"/>
                  </a:lnTo>
                  <a:lnTo>
                    <a:pt x="191" y="16325"/>
                  </a:lnTo>
                  <a:lnTo>
                    <a:pt x="55" y="16706"/>
                  </a:lnTo>
                  <a:lnTo>
                    <a:pt x="55" y="16706"/>
                  </a:lnTo>
                  <a:lnTo>
                    <a:pt x="1" y="16761"/>
                  </a:lnTo>
                  <a:lnTo>
                    <a:pt x="1" y="16761"/>
                  </a:lnTo>
                  <a:lnTo>
                    <a:pt x="1" y="17170"/>
                  </a:lnTo>
                  <a:lnTo>
                    <a:pt x="1" y="17170"/>
                  </a:lnTo>
                  <a:lnTo>
                    <a:pt x="2699" y="17469"/>
                  </a:lnTo>
                  <a:lnTo>
                    <a:pt x="4061" y="17606"/>
                  </a:lnTo>
                  <a:lnTo>
                    <a:pt x="5397" y="17742"/>
                  </a:lnTo>
                  <a:lnTo>
                    <a:pt x="5397" y="17742"/>
                  </a:lnTo>
                  <a:lnTo>
                    <a:pt x="5506" y="17769"/>
                  </a:lnTo>
                  <a:lnTo>
                    <a:pt x="5615" y="17824"/>
                  </a:lnTo>
                  <a:lnTo>
                    <a:pt x="5697" y="17905"/>
                  </a:lnTo>
                  <a:lnTo>
                    <a:pt x="5778" y="18014"/>
                  </a:lnTo>
                  <a:lnTo>
                    <a:pt x="5806" y="18123"/>
                  </a:lnTo>
                  <a:lnTo>
                    <a:pt x="5806" y="18232"/>
                  </a:lnTo>
                  <a:lnTo>
                    <a:pt x="5778" y="18341"/>
                  </a:lnTo>
                  <a:lnTo>
                    <a:pt x="5669" y="18450"/>
                  </a:lnTo>
                  <a:lnTo>
                    <a:pt x="5669" y="18450"/>
                  </a:lnTo>
                  <a:lnTo>
                    <a:pt x="5451" y="18669"/>
                  </a:lnTo>
                  <a:lnTo>
                    <a:pt x="5451" y="18669"/>
                  </a:lnTo>
                  <a:lnTo>
                    <a:pt x="5533" y="19159"/>
                  </a:lnTo>
                  <a:lnTo>
                    <a:pt x="5615" y="19650"/>
                  </a:lnTo>
                  <a:lnTo>
                    <a:pt x="5697" y="20631"/>
                  </a:lnTo>
                  <a:lnTo>
                    <a:pt x="5751" y="21639"/>
                  </a:lnTo>
                  <a:lnTo>
                    <a:pt x="5751" y="22675"/>
                  </a:lnTo>
                  <a:lnTo>
                    <a:pt x="5751" y="22675"/>
                  </a:lnTo>
                  <a:lnTo>
                    <a:pt x="6351" y="19241"/>
                  </a:lnTo>
                  <a:lnTo>
                    <a:pt x="6923" y="15834"/>
                  </a:lnTo>
                  <a:lnTo>
                    <a:pt x="6923" y="15834"/>
                  </a:lnTo>
                  <a:lnTo>
                    <a:pt x="7005" y="15235"/>
                  </a:lnTo>
                  <a:lnTo>
                    <a:pt x="7059" y="14553"/>
                  </a:lnTo>
                  <a:lnTo>
                    <a:pt x="7168" y="13163"/>
                  </a:lnTo>
                  <a:lnTo>
                    <a:pt x="7277" y="12455"/>
                  </a:lnTo>
                  <a:lnTo>
                    <a:pt x="7386" y="11773"/>
                  </a:lnTo>
                  <a:lnTo>
                    <a:pt x="7468" y="11474"/>
                  </a:lnTo>
                  <a:lnTo>
                    <a:pt x="7550" y="11147"/>
                  </a:lnTo>
                  <a:lnTo>
                    <a:pt x="7659" y="10874"/>
                  </a:lnTo>
                  <a:lnTo>
                    <a:pt x="7795" y="10602"/>
                  </a:lnTo>
                  <a:lnTo>
                    <a:pt x="7795" y="10602"/>
                  </a:lnTo>
                  <a:lnTo>
                    <a:pt x="7959" y="10275"/>
                  </a:lnTo>
                  <a:lnTo>
                    <a:pt x="7959" y="10275"/>
                  </a:lnTo>
                  <a:lnTo>
                    <a:pt x="7931" y="10166"/>
                  </a:lnTo>
                  <a:lnTo>
                    <a:pt x="7931" y="10056"/>
                  </a:lnTo>
                  <a:lnTo>
                    <a:pt x="8013" y="9947"/>
                  </a:lnTo>
                  <a:lnTo>
                    <a:pt x="8040" y="9893"/>
                  </a:lnTo>
                  <a:lnTo>
                    <a:pt x="8122" y="9866"/>
                  </a:lnTo>
                  <a:lnTo>
                    <a:pt x="8122" y="9866"/>
                  </a:lnTo>
                  <a:lnTo>
                    <a:pt x="9267" y="9402"/>
                  </a:lnTo>
                  <a:lnTo>
                    <a:pt x="9866" y="9157"/>
                  </a:lnTo>
                  <a:lnTo>
                    <a:pt x="10439" y="8939"/>
                  </a:lnTo>
                  <a:lnTo>
                    <a:pt x="11038" y="8748"/>
                  </a:lnTo>
                  <a:lnTo>
                    <a:pt x="11665" y="8585"/>
                  </a:lnTo>
                  <a:lnTo>
                    <a:pt x="12265" y="8476"/>
                  </a:lnTo>
                  <a:lnTo>
                    <a:pt x="12564" y="8449"/>
                  </a:lnTo>
                  <a:lnTo>
                    <a:pt x="12864" y="8449"/>
                  </a:lnTo>
                  <a:lnTo>
                    <a:pt x="12864" y="8449"/>
                  </a:lnTo>
                  <a:lnTo>
                    <a:pt x="12810" y="8367"/>
                  </a:lnTo>
                  <a:lnTo>
                    <a:pt x="12782" y="8285"/>
                  </a:lnTo>
                  <a:lnTo>
                    <a:pt x="12755" y="8176"/>
                  </a:lnTo>
                  <a:lnTo>
                    <a:pt x="12755" y="8067"/>
                  </a:lnTo>
                  <a:lnTo>
                    <a:pt x="12755" y="8067"/>
                  </a:lnTo>
                  <a:lnTo>
                    <a:pt x="13000" y="6541"/>
                  </a:lnTo>
                  <a:lnTo>
                    <a:pt x="13300" y="5015"/>
                  </a:lnTo>
                  <a:lnTo>
                    <a:pt x="13600" y="3488"/>
                  </a:lnTo>
                  <a:lnTo>
                    <a:pt x="13709" y="2725"/>
                  </a:lnTo>
                  <a:lnTo>
                    <a:pt x="13845" y="19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69"/>
            <p:cNvSpPr/>
            <p:nvPr/>
          </p:nvSpPr>
          <p:spPr>
            <a:xfrm>
              <a:off x="7520150" y="6630876"/>
              <a:ext cx="60675" cy="465375"/>
            </a:xfrm>
            <a:custGeom>
              <a:avLst/>
              <a:gdLst/>
              <a:ahLst/>
              <a:cxnLst/>
              <a:rect l="l" t="t" r="r" b="b"/>
              <a:pathLst>
                <a:path w="2427" h="18615" fill="none" extrusionOk="0">
                  <a:moveTo>
                    <a:pt x="2427" y="6405"/>
                  </a:moveTo>
                  <a:lnTo>
                    <a:pt x="2427" y="6405"/>
                  </a:lnTo>
                  <a:lnTo>
                    <a:pt x="2263" y="6378"/>
                  </a:lnTo>
                  <a:lnTo>
                    <a:pt x="2154" y="6296"/>
                  </a:lnTo>
                  <a:lnTo>
                    <a:pt x="2045" y="6160"/>
                  </a:lnTo>
                  <a:lnTo>
                    <a:pt x="2018" y="6078"/>
                  </a:lnTo>
                  <a:lnTo>
                    <a:pt x="2018" y="5997"/>
                  </a:lnTo>
                  <a:lnTo>
                    <a:pt x="2018" y="5997"/>
                  </a:lnTo>
                  <a:lnTo>
                    <a:pt x="1963" y="4525"/>
                  </a:lnTo>
                  <a:lnTo>
                    <a:pt x="1881" y="3026"/>
                  </a:lnTo>
                  <a:lnTo>
                    <a:pt x="1881" y="2263"/>
                  </a:lnTo>
                  <a:lnTo>
                    <a:pt x="1881" y="1500"/>
                  </a:lnTo>
                  <a:lnTo>
                    <a:pt x="1909" y="764"/>
                  </a:lnTo>
                  <a:lnTo>
                    <a:pt x="1963" y="1"/>
                  </a:lnTo>
                  <a:lnTo>
                    <a:pt x="1963" y="1"/>
                  </a:lnTo>
                  <a:lnTo>
                    <a:pt x="982" y="900"/>
                  </a:lnTo>
                  <a:lnTo>
                    <a:pt x="1" y="1745"/>
                  </a:lnTo>
                  <a:lnTo>
                    <a:pt x="1" y="1745"/>
                  </a:lnTo>
                  <a:lnTo>
                    <a:pt x="164" y="2781"/>
                  </a:lnTo>
                  <a:lnTo>
                    <a:pt x="301" y="3789"/>
                  </a:lnTo>
                  <a:lnTo>
                    <a:pt x="437" y="4852"/>
                  </a:lnTo>
                  <a:lnTo>
                    <a:pt x="546" y="5888"/>
                  </a:lnTo>
                  <a:lnTo>
                    <a:pt x="655" y="6950"/>
                  </a:lnTo>
                  <a:lnTo>
                    <a:pt x="737" y="8013"/>
                  </a:lnTo>
                  <a:lnTo>
                    <a:pt x="819" y="10139"/>
                  </a:lnTo>
                  <a:lnTo>
                    <a:pt x="873" y="12265"/>
                  </a:lnTo>
                  <a:lnTo>
                    <a:pt x="873" y="14418"/>
                  </a:lnTo>
                  <a:lnTo>
                    <a:pt x="819" y="16516"/>
                  </a:lnTo>
                  <a:lnTo>
                    <a:pt x="710" y="18615"/>
                  </a:lnTo>
                  <a:lnTo>
                    <a:pt x="710" y="18615"/>
                  </a:lnTo>
                  <a:lnTo>
                    <a:pt x="873" y="17089"/>
                  </a:lnTo>
                  <a:lnTo>
                    <a:pt x="1037" y="15562"/>
                  </a:lnTo>
                  <a:lnTo>
                    <a:pt x="1227" y="14036"/>
                  </a:lnTo>
                  <a:lnTo>
                    <a:pt x="1445" y="12510"/>
                  </a:lnTo>
                  <a:lnTo>
                    <a:pt x="1909" y="9458"/>
                  </a:lnTo>
                  <a:lnTo>
                    <a:pt x="2427" y="6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69"/>
            <p:cNvSpPr/>
            <p:nvPr/>
          </p:nvSpPr>
          <p:spPr>
            <a:xfrm>
              <a:off x="7285100" y="6593401"/>
              <a:ext cx="273250" cy="71575"/>
            </a:xfrm>
            <a:custGeom>
              <a:avLst/>
              <a:gdLst/>
              <a:ahLst/>
              <a:cxnLst/>
              <a:rect l="l" t="t" r="r" b="b"/>
              <a:pathLst>
                <a:path w="10930" h="2863" fill="none" extrusionOk="0">
                  <a:moveTo>
                    <a:pt x="8776" y="2726"/>
                  </a:moveTo>
                  <a:lnTo>
                    <a:pt x="8776" y="2726"/>
                  </a:lnTo>
                  <a:lnTo>
                    <a:pt x="9839" y="1745"/>
                  </a:lnTo>
                  <a:lnTo>
                    <a:pt x="10929" y="764"/>
                  </a:lnTo>
                  <a:lnTo>
                    <a:pt x="10929" y="764"/>
                  </a:lnTo>
                  <a:lnTo>
                    <a:pt x="5479" y="328"/>
                  </a:lnTo>
                  <a:lnTo>
                    <a:pt x="5479" y="328"/>
                  </a:lnTo>
                  <a:lnTo>
                    <a:pt x="4770" y="219"/>
                  </a:lnTo>
                  <a:lnTo>
                    <a:pt x="3980" y="83"/>
                  </a:lnTo>
                  <a:lnTo>
                    <a:pt x="3571" y="28"/>
                  </a:lnTo>
                  <a:lnTo>
                    <a:pt x="3189" y="1"/>
                  </a:lnTo>
                  <a:lnTo>
                    <a:pt x="2808" y="28"/>
                  </a:lnTo>
                  <a:lnTo>
                    <a:pt x="2481" y="55"/>
                  </a:lnTo>
                  <a:lnTo>
                    <a:pt x="2481" y="55"/>
                  </a:lnTo>
                  <a:lnTo>
                    <a:pt x="2235" y="110"/>
                  </a:lnTo>
                  <a:lnTo>
                    <a:pt x="2017" y="192"/>
                  </a:lnTo>
                  <a:lnTo>
                    <a:pt x="1799" y="301"/>
                  </a:lnTo>
                  <a:lnTo>
                    <a:pt x="1609" y="410"/>
                  </a:lnTo>
                  <a:lnTo>
                    <a:pt x="1445" y="546"/>
                  </a:lnTo>
                  <a:lnTo>
                    <a:pt x="1282" y="682"/>
                  </a:lnTo>
                  <a:lnTo>
                    <a:pt x="982" y="982"/>
                  </a:lnTo>
                  <a:lnTo>
                    <a:pt x="709" y="1336"/>
                  </a:lnTo>
                  <a:lnTo>
                    <a:pt x="464" y="1691"/>
                  </a:lnTo>
                  <a:lnTo>
                    <a:pt x="1" y="2481"/>
                  </a:lnTo>
                  <a:lnTo>
                    <a:pt x="1" y="2481"/>
                  </a:lnTo>
                  <a:lnTo>
                    <a:pt x="382" y="2399"/>
                  </a:lnTo>
                  <a:lnTo>
                    <a:pt x="818" y="2372"/>
                  </a:lnTo>
                  <a:lnTo>
                    <a:pt x="1282" y="2399"/>
                  </a:lnTo>
                  <a:lnTo>
                    <a:pt x="1745" y="2426"/>
                  </a:lnTo>
                  <a:lnTo>
                    <a:pt x="2644" y="2535"/>
                  </a:lnTo>
                  <a:lnTo>
                    <a:pt x="3026" y="2590"/>
                  </a:lnTo>
                  <a:lnTo>
                    <a:pt x="3353" y="2617"/>
                  </a:lnTo>
                  <a:lnTo>
                    <a:pt x="3353" y="2617"/>
                  </a:lnTo>
                  <a:lnTo>
                    <a:pt x="6024" y="2726"/>
                  </a:lnTo>
                  <a:lnTo>
                    <a:pt x="8667" y="2862"/>
                  </a:lnTo>
                  <a:lnTo>
                    <a:pt x="8667" y="2862"/>
                  </a:lnTo>
                  <a:lnTo>
                    <a:pt x="8776" y="27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69"/>
            <p:cNvSpPr/>
            <p:nvPr/>
          </p:nvSpPr>
          <p:spPr>
            <a:xfrm>
              <a:off x="7255125" y="6679251"/>
              <a:ext cx="256875" cy="656825"/>
            </a:xfrm>
            <a:custGeom>
              <a:avLst/>
              <a:gdLst/>
              <a:ahLst/>
              <a:cxnLst/>
              <a:rect l="l" t="t" r="r" b="b"/>
              <a:pathLst>
                <a:path w="10275" h="26273" fill="none" extrusionOk="0">
                  <a:moveTo>
                    <a:pt x="10275" y="18124"/>
                  </a:moveTo>
                  <a:lnTo>
                    <a:pt x="10275" y="18124"/>
                  </a:lnTo>
                  <a:lnTo>
                    <a:pt x="10166" y="13709"/>
                  </a:lnTo>
                  <a:lnTo>
                    <a:pt x="10057" y="9267"/>
                  </a:lnTo>
                  <a:lnTo>
                    <a:pt x="10002" y="7032"/>
                  </a:lnTo>
                  <a:lnTo>
                    <a:pt x="9975" y="4825"/>
                  </a:lnTo>
                  <a:lnTo>
                    <a:pt x="9948" y="2617"/>
                  </a:lnTo>
                  <a:lnTo>
                    <a:pt x="9975" y="410"/>
                  </a:lnTo>
                  <a:lnTo>
                    <a:pt x="9975" y="410"/>
                  </a:lnTo>
                  <a:lnTo>
                    <a:pt x="9539" y="382"/>
                  </a:lnTo>
                  <a:lnTo>
                    <a:pt x="9049" y="328"/>
                  </a:lnTo>
                  <a:lnTo>
                    <a:pt x="7849" y="219"/>
                  </a:lnTo>
                  <a:lnTo>
                    <a:pt x="6541" y="83"/>
                  </a:lnTo>
                  <a:lnTo>
                    <a:pt x="5860" y="28"/>
                  </a:lnTo>
                  <a:lnTo>
                    <a:pt x="5179" y="1"/>
                  </a:lnTo>
                  <a:lnTo>
                    <a:pt x="4497" y="1"/>
                  </a:lnTo>
                  <a:lnTo>
                    <a:pt x="3843" y="55"/>
                  </a:lnTo>
                  <a:lnTo>
                    <a:pt x="3216" y="110"/>
                  </a:lnTo>
                  <a:lnTo>
                    <a:pt x="2671" y="219"/>
                  </a:lnTo>
                  <a:lnTo>
                    <a:pt x="2399" y="301"/>
                  </a:lnTo>
                  <a:lnTo>
                    <a:pt x="2153" y="382"/>
                  </a:lnTo>
                  <a:lnTo>
                    <a:pt x="1935" y="491"/>
                  </a:lnTo>
                  <a:lnTo>
                    <a:pt x="1717" y="628"/>
                  </a:lnTo>
                  <a:lnTo>
                    <a:pt x="1527" y="764"/>
                  </a:lnTo>
                  <a:lnTo>
                    <a:pt x="1363" y="900"/>
                  </a:lnTo>
                  <a:lnTo>
                    <a:pt x="1227" y="1091"/>
                  </a:lnTo>
                  <a:lnTo>
                    <a:pt x="1118" y="1282"/>
                  </a:lnTo>
                  <a:lnTo>
                    <a:pt x="1118" y="1282"/>
                  </a:lnTo>
                  <a:lnTo>
                    <a:pt x="1009" y="1472"/>
                  </a:lnTo>
                  <a:lnTo>
                    <a:pt x="954" y="1718"/>
                  </a:lnTo>
                  <a:lnTo>
                    <a:pt x="873" y="1963"/>
                  </a:lnTo>
                  <a:lnTo>
                    <a:pt x="845" y="2236"/>
                  </a:lnTo>
                  <a:lnTo>
                    <a:pt x="764" y="2808"/>
                  </a:lnTo>
                  <a:lnTo>
                    <a:pt x="736" y="3435"/>
                  </a:lnTo>
                  <a:lnTo>
                    <a:pt x="736" y="4661"/>
                  </a:lnTo>
                  <a:lnTo>
                    <a:pt x="709" y="5206"/>
                  </a:lnTo>
                  <a:lnTo>
                    <a:pt x="682" y="5697"/>
                  </a:lnTo>
                  <a:lnTo>
                    <a:pt x="682" y="5697"/>
                  </a:lnTo>
                  <a:lnTo>
                    <a:pt x="546" y="7686"/>
                  </a:lnTo>
                  <a:lnTo>
                    <a:pt x="409" y="9676"/>
                  </a:lnTo>
                  <a:lnTo>
                    <a:pt x="409" y="9676"/>
                  </a:lnTo>
                  <a:lnTo>
                    <a:pt x="300" y="11747"/>
                  </a:lnTo>
                  <a:lnTo>
                    <a:pt x="246" y="13818"/>
                  </a:lnTo>
                  <a:lnTo>
                    <a:pt x="219" y="15889"/>
                  </a:lnTo>
                  <a:lnTo>
                    <a:pt x="219" y="17988"/>
                  </a:lnTo>
                  <a:lnTo>
                    <a:pt x="191" y="20059"/>
                  </a:lnTo>
                  <a:lnTo>
                    <a:pt x="164" y="22130"/>
                  </a:lnTo>
                  <a:lnTo>
                    <a:pt x="110" y="24202"/>
                  </a:lnTo>
                  <a:lnTo>
                    <a:pt x="0" y="26273"/>
                  </a:lnTo>
                  <a:lnTo>
                    <a:pt x="0" y="26273"/>
                  </a:lnTo>
                  <a:lnTo>
                    <a:pt x="1281" y="26218"/>
                  </a:lnTo>
                  <a:lnTo>
                    <a:pt x="1935" y="26164"/>
                  </a:lnTo>
                  <a:lnTo>
                    <a:pt x="2590" y="26109"/>
                  </a:lnTo>
                  <a:lnTo>
                    <a:pt x="3244" y="26028"/>
                  </a:lnTo>
                  <a:lnTo>
                    <a:pt x="3898" y="25946"/>
                  </a:lnTo>
                  <a:lnTo>
                    <a:pt x="4552" y="25810"/>
                  </a:lnTo>
                  <a:lnTo>
                    <a:pt x="5151" y="25646"/>
                  </a:lnTo>
                  <a:lnTo>
                    <a:pt x="5751" y="25455"/>
                  </a:lnTo>
                  <a:lnTo>
                    <a:pt x="6323" y="25210"/>
                  </a:lnTo>
                  <a:lnTo>
                    <a:pt x="6868" y="24938"/>
                  </a:lnTo>
                  <a:lnTo>
                    <a:pt x="7359" y="24638"/>
                  </a:lnTo>
                  <a:lnTo>
                    <a:pt x="7604" y="24447"/>
                  </a:lnTo>
                  <a:lnTo>
                    <a:pt x="7822" y="24283"/>
                  </a:lnTo>
                  <a:lnTo>
                    <a:pt x="8040" y="24065"/>
                  </a:lnTo>
                  <a:lnTo>
                    <a:pt x="8231" y="23847"/>
                  </a:lnTo>
                  <a:lnTo>
                    <a:pt x="8422" y="23629"/>
                  </a:lnTo>
                  <a:lnTo>
                    <a:pt x="8585" y="23384"/>
                  </a:lnTo>
                  <a:lnTo>
                    <a:pt x="8749" y="23139"/>
                  </a:lnTo>
                  <a:lnTo>
                    <a:pt x="8885" y="22866"/>
                  </a:lnTo>
                  <a:lnTo>
                    <a:pt x="8885" y="22866"/>
                  </a:lnTo>
                  <a:lnTo>
                    <a:pt x="8994" y="22566"/>
                  </a:lnTo>
                  <a:lnTo>
                    <a:pt x="9076" y="22239"/>
                  </a:lnTo>
                  <a:lnTo>
                    <a:pt x="9130" y="21912"/>
                  </a:lnTo>
                  <a:lnTo>
                    <a:pt x="9158" y="21585"/>
                  </a:lnTo>
                  <a:lnTo>
                    <a:pt x="9185" y="20904"/>
                  </a:lnTo>
                  <a:lnTo>
                    <a:pt x="9212" y="20250"/>
                  </a:lnTo>
                  <a:lnTo>
                    <a:pt x="9212" y="19950"/>
                  </a:lnTo>
                  <a:lnTo>
                    <a:pt x="9267" y="19623"/>
                  </a:lnTo>
                  <a:lnTo>
                    <a:pt x="9321" y="19323"/>
                  </a:lnTo>
                  <a:lnTo>
                    <a:pt x="9430" y="19051"/>
                  </a:lnTo>
                  <a:lnTo>
                    <a:pt x="9566" y="18778"/>
                  </a:lnTo>
                  <a:lnTo>
                    <a:pt x="9730" y="18533"/>
                  </a:lnTo>
                  <a:lnTo>
                    <a:pt x="9975" y="18315"/>
                  </a:lnTo>
                  <a:lnTo>
                    <a:pt x="10275" y="18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69"/>
            <p:cNvSpPr/>
            <p:nvPr/>
          </p:nvSpPr>
          <p:spPr>
            <a:xfrm>
              <a:off x="7383900" y="6206426"/>
              <a:ext cx="45675" cy="371350"/>
            </a:xfrm>
            <a:custGeom>
              <a:avLst/>
              <a:gdLst/>
              <a:ahLst/>
              <a:cxnLst/>
              <a:rect l="l" t="t" r="r" b="b"/>
              <a:pathLst>
                <a:path w="1827" h="14854" fill="none" extrusionOk="0">
                  <a:moveTo>
                    <a:pt x="1717" y="14853"/>
                  </a:moveTo>
                  <a:lnTo>
                    <a:pt x="1717" y="14853"/>
                  </a:lnTo>
                  <a:lnTo>
                    <a:pt x="1690" y="7413"/>
                  </a:lnTo>
                  <a:lnTo>
                    <a:pt x="1690" y="5560"/>
                  </a:lnTo>
                  <a:lnTo>
                    <a:pt x="1717" y="3707"/>
                  </a:lnTo>
                  <a:lnTo>
                    <a:pt x="1772" y="1853"/>
                  </a:lnTo>
                  <a:lnTo>
                    <a:pt x="1826" y="0"/>
                  </a:lnTo>
                  <a:lnTo>
                    <a:pt x="1826" y="0"/>
                  </a:lnTo>
                  <a:lnTo>
                    <a:pt x="1472" y="572"/>
                  </a:lnTo>
                  <a:lnTo>
                    <a:pt x="1063" y="1117"/>
                  </a:lnTo>
                  <a:lnTo>
                    <a:pt x="1063" y="1117"/>
                  </a:lnTo>
                  <a:lnTo>
                    <a:pt x="981" y="1199"/>
                  </a:lnTo>
                  <a:lnTo>
                    <a:pt x="845" y="1226"/>
                  </a:lnTo>
                  <a:lnTo>
                    <a:pt x="845" y="1226"/>
                  </a:lnTo>
                  <a:lnTo>
                    <a:pt x="845" y="2916"/>
                  </a:lnTo>
                  <a:lnTo>
                    <a:pt x="818" y="4606"/>
                  </a:lnTo>
                  <a:lnTo>
                    <a:pt x="763" y="6296"/>
                  </a:lnTo>
                  <a:lnTo>
                    <a:pt x="682" y="7985"/>
                  </a:lnTo>
                  <a:lnTo>
                    <a:pt x="545" y="9675"/>
                  </a:lnTo>
                  <a:lnTo>
                    <a:pt x="409" y="11365"/>
                  </a:lnTo>
                  <a:lnTo>
                    <a:pt x="218" y="13054"/>
                  </a:lnTo>
                  <a:lnTo>
                    <a:pt x="0" y="14744"/>
                  </a:lnTo>
                  <a:lnTo>
                    <a:pt x="0" y="14744"/>
                  </a:lnTo>
                  <a:lnTo>
                    <a:pt x="872" y="14771"/>
                  </a:lnTo>
                  <a:lnTo>
                    <a:pt x="1717" y="148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69"/>
            <p:cNvSpPr/>
            <p:nvPr/>
          </p:nvSpPr>
          <p:spPr>
            <a:xfrm>
              <a:off x="7113400" y="6156001"/>
              <a:ext cx="301850" cy="64750"/>
            </a:xfrm>
            <a:custGeom>
              <a:avLst/>
              <a:gdLst/>
              <a:ahLst/>
              <a:cxnLst/>
              <a:rect l="l" t="t" r="r" b="b"/>
              <a:pathLst>
                <a:path w="12074" h="2590" fill="none" extrusionOk="0">
                  <a:moveTo>
                    <a:pt x="11420" y="2589"/>
                  </a:moveTo>
                  <a:lnTo>
                    <a:pt x="11420" y="2589"/>
                  </a:lnTo>
                  <a:lnTo>
                    <a:pt x="11774" y="2017"/>
                  </a:lnTo>
                  <a:lnTo>
                    <a:pt x="12074" y="1417"/>
                  </a:lnTo>
                  <a:lnTo>
                    <a:pt x="12074" y="1417"/>
                  </a:lnTo>
                  <a:lnTo>
                    <a:pt x="10602" y="1336"/>
                  </a:lnTo>
                  <a:lnTo>
                    <a:pt x="9131" y="1199"/>
                  </a:lnTo>
                  <a:lnTo>
                    <a:pt x="7632" y="1009"/>
                  </a:lnTo>
                  <a:lnTo>
                    <a:pt x="6160" y="791"/>
                  </a:lnTo>
                  <a:lnTo>
                    <a:pt x="6160" y="791"/>
                  </a:lnTo>
                  <a:lnTo>
                    <a:pt x="5724" y="709"/>
                  </a:lnTo>
                  <a:lnTo>
                    <a:pt x="5288" y="600"/>
                  </a:lnTo>
                  <a:lnTo>
                    <a:pt x="4389" y="355"/>
                  </a:lnTo>
                  <a:lnTo>
                    <a:pt x="3489" y="164"/>
                  </a:lnTo>
                  <a:lnTo>
                    <a:pt x="3053" y="82"/>
                  </a:lnTo>
                  <a:lnTo>
                    <a:pt x="2617" y="28"/>
                  </a:lnTo>
                  <a:lnTo>
                    <a:pt x="2617" y="28"/>
                  </a:lnTo>
                  <a:lnTo>
                    <a:pt x="2154" y="0"/>
                  </a:lnTo>
                  <a:lnTo>
                    <a:pt x="1963" y="28"/>
                  </a:lnTo>
                  <a:lnTo>
                    <a:pt x="1772" y="55"/>
                  </a:lnTo>
                  <a:lnTo>
                    <a:pt x="1418" y="164"/>
                  </a:lnTo>
                  <a:lnTo>
                    <a:pt x="1091" y="327"/>
                  </a:lnTo>
                  <a:lnTo>
                    <a:pt x="818" y="518"/>
                  </a:lnTo>
                  <a:lnTo>
                    <a:pt x="546" y="763"/>
                  </a:lnTo>
                  <a:lnTo>
                    <a:pt x="273" y="1036"/>
                  </a:lnTo>
                  <a:lnTo>
                    <a:pt x="1" y="1308"/>
                  </a:lnTo>
                  <a:lnTo>
                    <a:pt x="1" y="1308"/>
                  </a:lnTo>
                  <a:lnTo>
                    <a:pt x="164" y="1254"/>
                  </a:lnTo>
                  <a:lnTo>
                    <a:pt x="328" y="1227"/>
                  </a:lnTo>
                  <a:lnTo>
                    <a:pt x="328" y="1227"/>
                  </a:lnTo>
                  <a:lnTo>
                    <a:pt x="600" y="1199"/>
                  </a:lnTo>
                  <a:lnTo>
                    <a:pt x="873" y="1199"/>
                  </a:lnTo>
                  <a:lnTo>
                    <a:pt x="1145" y="1227"/>
                  </a:lnTo>
                  <a:lnTo>
                    <a:pt x="1445" y="1254"/>
                  </a:lnTo>
                  <a:lnTo>
                    <a:pt x="2045" y="1390"/>
                  </a:lnTo>
                  <a:lnTo>
                    <a:pt x="2672" y="1554"/>
                  </a:lnTo>
                  <a:lnTo>
                    <a:pt x="3871" y="1935"/>
                  </a:lnTo>
                  <a:lnTo>
                    <a:pt x="4470" y="2099"/>
                  </a:lnTo>
                  <a:lnTo>
                    <a:pt x="4988" y="2208"/>
                  </a:lnTo>
                  <a:lnTo>
                    <a:pt x="4988" y="2208"/>
                  </a:lnTo>
                  <a:lnTo>
                    <a:pt x="5779" y="2317"/>
                  </a:lnTo>
                  <a:lnTo>
                    <a:pt x="6542" y="2399"/>
                  </a:lnTo>
                  <a:lnTo>
                    <a:pt x="7332" y="2453"/>
                  </a:lnTo>
                  <a:lnTo>
                    <a:pt x="8095" y="2508"/>
                  </a:lnTo>
                  <a:lnTo>
                    <a:pt x="8885" y="2535"/>
                  </a:lnTo>
                  <a:lnTo>
                    <a:pt x="9648" y="2562"/>
                  </a:lnTo>
                  <a:lnTo>
                    <a:pt x="11229" y="2535"/>
                  </a:lnTo>
                  <a:lnTo>
                    <a:pt x="11229" y="2535"/>
                  </a:lnTo>
                  <a:lnTo>
                    <a:pt x="11311" y="2562"/>
                  </a:lnTo>
                  <a:lnTo>
                    <a:pt x="11420" y="258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69"/>
            <p:cNvSpPr/>
            <p:nvPr/>
          </p:nvSpPr>
          <p:spPr>
            <a:xfrm>
              <a:off x="7110675" y="6213226"/>
              <a:ext cx="271875" cy="1125575"/>
            </a:xfrm>
            <a:custGeom>
              <a:avLst/>
              <a:gdLst/>
              <a:ahLst/>
              <a:cxnLst/>
              <a:rect l="l" t="t" r="r" b="b"/>
              <a:pathLst>
                <a:path w="10875" h="45023" fill="none" extrusionOk="0">
                  <a:moveTo>
                    <a:pt x="10030" y="14445"/>
                  </a:moveTo>
                  <a:lnTo>
                    <a:pt x="10030" y="14445"/>
                  </a:lnTo>
                  <a:lnTo>
                    <a:pt x="10221" y="12810"/>
                  </a:lnTo>
                  <a:lnTo>
                    <a:pt x="10412" y="11147"/>
                  </a:lnTo>
                  <a:lnTo>
                    <a:pt x="10575" y="9485"/>
                  </a:lnTo>
                  <a:lnTo>
                    <a:pt x="10684" y="7822"/>
                  </a:lnTo>
                  <a:lnTo>
                    <a:pt x="10793" y="6160"/>
                  </a:lnTo>
                  <a:lnTo>
                    <a:pt x="10848" y="4525"/>
                  </a:lnTo>
                  <a:lnTo>
                    <a:pt x="10875" y="2835"/>
                  </a:lnTo>
                  <a:lnTo>
                    <a:pt x="10875" y="1172"/>
                  </a:lnTo>
                  <a:lnTo>
                    <a:pt x="10875" y="1172"/>
                  </a:lnTo>
                  <a:lnTo>
                    <a:pt x="10030" y="1200"/>
                  </a:lnTo>
                  <a:lnTo>
                    <a:pt x="9158" y="1200"/>
                  </a:lnTo>
                  <a:lnTo>
                    <a:pt x="8313" y="1172"/>
                  </a:lnTo>
                  <a:lnTo>
                    <a:pt x="7468" y="1118"/>
                  </a:lnTo>
                  <a:lnTo>
                    <a:pt x="6623" y="1036"/>
                  </a:lnTo>
                  <a:lnTo>
                    <a:pt x="5751" y="954"/>
                  </a:lnTo>
                  <a:lnTo>
                    <a:pt x="4906" y="818"/>
                  </a:lnTo>
                  <a:lnTo>
                    <a:pt x="4062" y="682"/>
                  </a:lnTo>
                  <a:lnTo>
                    <a:pt x="4062" y="682"/>
                  </a:lnTo>
                  <a:lnTo>
                    <a:pt x="3680" y="573"/>
                  </a:lnTo>
                  <a:lnTo>
                    <a:pt x="3189" y="437"/>
                  </a:lnTo>
                  <a:lnTo>
                    <a:pt x="2617" y="273"/>
                  </a:lnTo>
                  <a:lnTo>
                    <a:pt x="2045" y="137"/>
                  </a:lnTo>
                  <a:lnTo>
                    <a:pt x="1472" y="28"/>
                  </a:lnTo>
                  <a:lnTo>
                    <a:pt x="1200" y="1"/>
                  </a:lnTo>
                  <a:lnTo>
                    <a:pt x="927" y="1"/>
                  </a:lnTo>
                  <a:lnTo>
                    <a:pt x="709" y="28"/>
                  </a:lnTo>
                  <a:lnTo>
                    <a:pt x="491" y="82"/>
                  </a:lnTo>
                  <a:lnTo>
                    <a:pt x="328" y="164"/>
                  </a:lnTo>
                  <a:lnTo>
                    <a:pt x="192" y="300"/>
                  </a:lnTo>
                  <a:lnTo>
                    <a:pt x="192" y="300"/>
                  </a:lnTo>
                  <a:lnTo>
                    <a:pt x="110" y="409"/>
                  </a:lnTo>
                  <a:lnTo>
                    <a:pt x="83" y="573"/>
                  </a:lnTo>
                  <a:lnTo>
                    <a:pt x="1" y="954"/>
                  </a:lnTo>
                  <a:lnTo>
                    <a:pt x="1" y="1445"/>
                  </a:lnTo>
                  <a:lnTo>
                    <a:pt x="1" y="1990"/>
                  </a:lnTo>
                  <a:lnTo>
                    <a:pt x="28" y="3107"/>
                  </a:lnTo>
                  <a:lnTo>
                    <a:pt x="55" y="3544"/>
                  </a:lnTo>
                  <a:lnTo>
                    <a:pt x="55" y="3898"/>
                  </a:lnTo>
                  <a:lnTo>
                    <a:pt x="55" y="3898"/>
                  </a:lnTo>
                  <a:lnTo>
                    <a:pt x="3053" y="4961"/>
                  </a:lnTo>
                  <a:lnTo>
                    <a:pt x="6024" y="6024"/>
                  </a:lnTo>
                  <a:lnTo>
                    <a:pt x="6024" y="6024"/>
                  </a:lnTo>
                  <a:lnTo>
                    <a:pt x="6133" y="6078"/>
                  </a:lnTo>
                  <a:lnTo>
                    <a:pt x="6242" y="6160"/>
                  </a:lnTo>
                  <a:lnTo>
                    <a:pt x="6296" y="6269"/>
                  </a:lnTo>
                  <a:lnTo>
                    <a:pt x="6351" y="6378"/>
                  </a:lnTo>
                  <a:lnTo>
                    <a:pt x="6351" y="6514"/>
                  </a:lnTo>
                  <a:lnTo>
                    <a:pt x="6324" y="6623"/>
                  </a:lnTo>
                  <a:lnTo>
                    <a:pt x="6242" y="6732"/>
                  </a:lnTo>
                  <a:lnTo>
                    <a:pt x="6133" y="6814"/>
                  </a:lnTo>
                  <a:lnTo>
                    <a:pt x="6133" y="6814"/>
                  </a:lnTo>
                  <a:lnTo>
                    <a:pt x="5888" y="6950"/>
                  </a:lnTo>
                  <a:lnTo>
                    <a:pt x="5888" y="6950"/>
                  </a:lnTo>
                  <a:lnTo>
                    <a:pt x="5751" y="8068"/>
                  </a:lnTo>
                  <a:lnTo>
                    <a:pt x="5560" y="9212"/>
                  </a:lnTo>
                  <a:lnTo>
                    <a:pt x="5179" y="11474"/>
                  </a:lnTo>
                  <a:lnTo>
                    <a:pt x="4770" y="13736"/>
                  </a:lnTo>
                  <a:lnTo>
                    <a:pt x="4334" y="15998"/>
                  </a:lnTo>
                  <a:lnTo>
                    <a:pt x="3407" y="20495"/>
                  </a:lnTo>
                  <a:lnTo>
                    <a:pt x="2999" y="22757"/>
                  </a:lnTo>
                  <a:lnTo>
                    <a:pt x="2617" y="25019"/>
                  </a:lnTo>
                  <a:lnTo>
                    <a:pt x="2617" y="25019"/>
                  </a:lnTo>
                  <a:lnTo>
                    <a:pt x="2236" y="27526"/>
                  </a:lnTo>
                  <a:lnTo>
                    <a:pt x="1881" y="30006"/>
                  </a:lnTo>
                  <a:lnTo>
                    <a:pt x="1527" y="32514"/>
                  </a:lnTo>
                  <a:lnTo>
                    <a:pt x="1227" y="34994"/>
                  </a:lnTo>
                  <a:lnTo>
                    <a:pt x="927" y="37501"/>
                  </a:lnTo>
                  <a:lnTo>
                    <a:pt x="655" y="40008"/>
                  </a:lnTo>
                  <a:lnTo>
                    <a:pt x="410" y="42516"/>
                  </a:lnTo>
                  <a:lnTo>
                    <a:pt x="192" y="45023"/>
                  </a:lnTo>
                  <a:lnTo>
                    <a:pt x="192" y="45023"/>
                  </a:lnTo>
                  <a:lnTo>
                    <a:pt x="1881" y="44996"/>
                  </a:lnTo>
                  <a:lnTo>
                    <a:pt x="3598" y="44968"/>
                  </a:lnTo>
                  <a:lnTo>
                    <a:pt x="3598" y="44968"/>
                  </a:lnTo>
                  <a:lnTo>
                    <a:pt x="5097" y="44941"/>
                  </a:lnTo>
                  <a:lnTo>
                    <a:pt x="5097" y="44941"/>
                  </a:lnTo>
                  <a:lnTo>
                    <a:pt x="4988" y="43660"/>
                  </a:lnTo>
                  <a:lnTo>
                    <a:pt x="4879" y="42379"/>
                  </a:lnTo>
                  <a:lnTo>
                    <a:pt x="4797" y="41098"/>
                  </a:lnTo>
                  <a:lnTo>
                    <a:pt x="4743" y="39818"/>
                  </a:lnTo>
                  <a:lnTo>
                    <a:pt x="4743" y="38509"/>
                  </a:lnTo>
                  <a:lnTo>
                    <a:pt x="4743" y="37229"/>
                  </a:lnTo>
                  <a:lnTo>
                    <a:pt x="4743" y="35920"/>
                  </a:lnTo>
                  <a:lnTo>
                    <a:pt x="4797" y="34612"/>
                  </a:lnTo>
                  <a:lnTo>
                    <a:pt x="4906" y="32023"/>
                  </a:lnTo>
                  <a:lnTo>
                    <a:pt x="5070" y="29434"/>
                  </a:lnTo>
                  <a:lnTo>
                    <a:pt x="5261" y="26872"/>
                  </a:lnTo>
                  <a:lnTo>
                    <a:pt x="5451" y="24338"/>
                  </a:lnTo>
                  <a:lnTo>
                    <a:pt x="5451" y="24338"/>
                  </a:lnTo>
                  <a:lnTo>
                    <a:pt x="5533" y="23030"/>
                  </a:lnTo>
                  <a:lnTo>
                    <a:pt x="5588" y="21667"/>
                  </a:lnTo>
                  <a:lnTo>
                    <a:pt x="5642" y="20986"/>
                  </a:lnTo>
                  <a:lnTo>
                    <a:pt x="5724" y="20304"/>
                  </a:lnTo>
                  <a:lnTo>
                    <a:pt x="5833" y="19650"/>
                  </a:lnTo>
                  <a:lnTo>
                    <a:pt x="5969" y="19023"/>
                  </a:lnTo>
                  <a:lnTo>
                    <a:pt x="5969" y="19023"/>
                  </a:lnTo>
                  <a:lnTo>
                    <a:pt x="6078" y="18560"/>
                  </a:lnTo>
                  <a:lnTo>
                    <a:pt x="6133" y="18369"/>
                  </a:lnTo>
                  <a:lnTo>
                    <a:pt x="6242" y="18179"/>
                  </a:lnTo>
                  <a:lnTo>
                    <a:pt x="6242" y="18179"/>
                  </a:lnTo>
                  <a:lnTo>
                    <a:pt x="6187" y="18097"/>
                  </a:lnTo>
                  <a:lnTo>
                    <a:pt x="6160" y="18042"/>
                  </a:lnTo>
                  <a:lnTo>
                    <a:pt x="6160" y="17933"/>
                  </a:lnTo>
                  <a:lnTo>
                    <a:pt x="6215" y="17851"/>
                  </a:lnTo>
                  <a:lnTo>
                    <a:pt x="6215" y="17851"/>
                  </a:lnTo>
                  <a:lnTo>
                    <a:pt x="6514" y="17252"/>
                  </a:lnTo>
                  <a:lnTo>
                    <a:pt x="6787" y="16652"/>
                  </a:lnTo>
                  <a:lnTo>
                    <a:pt x="7087" y="16080"/>
                  </a:lnTo>
                  <a:lnTo>
                    <a:pt x="7250" y="15807"/>
                  </a:lnTo>
                  <a:lnTo>
                    <a:pt x="7414" y="15562"/>
                  </a:lnTo>
                  <a:lnTo>
                    <a:pt x="7577" y="15344"/>
                  </a:lnTo>
                  <a:lnTo>
                    <a:pt x="7768" y="15126"/>
                  </a:lnTo>
                  <a:lnTo>
                    <a:pt x="7986" y="14935"/>
                  </a:lnTo>
                  <a:lnTo>
                    <a:pt x="8231" y="14772"/>
                  </a:lnTo>
                  <a:lnTo>
                    <a:pt x="8504" y="14636"/>
                  </a:lnTo>
                  <a:lnTo>
                    <a:pt x="8776" y="14554"/>
                  </a:lnTo>
                  <a:lnTo>
                    <a:pt x="9103" y="14472"/>
                  </a:lnTo>
                  <a:lnTo>
                    <a:pt x="9458" y="14445"/>
                  </a:lnTo>
                  <a:lnTo>
                    <a:pt x="9458" y="14445"/>
                  </a:lnTo>
                  <a:lnTo>
                    <a:pt x="10030" y="144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69"/>
            <p:cNvSpPr/>
            <p:nvPr/>
          </p:nvSpPr>
          <p:spPr>
            <a:xfrm>
              <a:off x="6917175" y="6299751"/>
              <a:ext cx="314125" cy="104275"/>
            </a:xfrm>
            <a:custGeom>
              <a:avLst/>
              <a:gdLst/>
              <a:ahLst/>
              <a:cxnLst/>
              <a:rect l="l" t="t" r="r" b="b"/>
              <a:pathLst>
                <a:path w="12565" h="4171" fill="none" extrusionOk="0">
                  <a:moveTo>
                    <a:pt x="12565" y="3053"/>
                  </a:moveTo>
                  <a:lnTo>
                    <a:pt x="12565" y="3053"/>
                  </a:lnTo>
                  <a:lnTo>
                    <a:pt x="5915" y="791"/>
                  </a:lnTo>
                  <a:lnTo>
                    <a:pt x="5915" y="791"/>
                  </a:lnTo>
                  <a:lnTo>
                    <a:pt x="4906" y="410"/>
                  </a:lnTo>
                  <a:lnTo>
                    <a:pt x="4416" y="246"/>
                  </a:lnTo>
                  <a:lnTo>
                    <a:pt x="3925" y="110"/>
                  </a:lnTo>
                  <a:lnTo>
                    <a:pt x="3435" y="28"/>
                  </a:lnTo>
                  <a:lnTo>
                    <a:pt x="3190" y="1"/>
                  </a:lnTo>
                  <a:lnTo>
                    <a:pt x="2944" y="1"/>
                  </a:lnTo>
                  <a:lnTo>
                    <a:pt x="2699" y="28"/>
                  </a:lnTo>
                  <a:lnTo>
                    <a:pt x="2426" y="83"/>
                  </a:lnTo>
                  <a:lnTo>
                    <a:pt x="2181" y="137"/>
                  </a:lnTo>
                  <a:lnTo>
                    <a:pt x="1909" y="246"/>
                  </a:lnTo>
                  <a:lnTo>
                    <a:pt x="1909" y="246"/>
                  </a:lnTo>
                  <a:lnTo>
                    <a:pt x="1418" y="464"/>
                  </a:lnTo>
                  <a:lnTo>
                    <a:pt x="955" y="737"/>
                  </a:lnTo>
                  <a:lnTo>
                    <a:pt x="1" y="1282"/>
                  </a:lnTo>
                  <a:lnTo>
                    <a:pt x="1" y="1282"/>
                  </a:lnTo>
                  <a:lnTo>
                    <a:pt x="410" y="1282"/>
                  </a:lnTo>
                  <a:lnTo>
                    <a:pt x="846" y="1336"/>
                  </a:lnTo>
                  <a:lnTo>
                    <a:pt x="1282" y="1445"/>
                  </a:lnTo>
                  <a:lnTo>
                    <a:pt x="1718" y="1554"/>
                  </a:lnTo>
                  <a:lnTo>
                    <a:pt x="2617" y="1799"/>
                  </a:lnTo>
                  <a:lnTo>
                    <a:pt x="3462" y="2045"/>
                  </a:lnTo>
                  <a:lnTo>
                    <a:pt x="3462" y="2045"/>
                  </a:lnTo>
                  <a:lnTo>
                    <a:pt x="4988" y="2399"/>
                  </a:lnTo>
                  <a:lnTo>
                    <a:pt x="6569" y="2753"/>
                  </a:lnTo>
                  <a:lnTo>
                    <a:pt x="7359" y="2944"/>
                  </a:lnTo>
                  <a:lnTo>
                    <a:pt x="8122" y="3135"/>
                  </a:lnTo>
                  <a:lnTo>
                    <a:pt x="8885" y="3353"/>
                  </a:lnTo>
                  <a:lnTo>
                    <a:pt x="9621" y="3625"/>
                  </a:lnTo>
                  <a:lnTo>
                    <a:pt x="9621" y="3625"/>
                  </a:lnTo>
                  <a:lnTo>
                    <a:pt x="9894" y="3734"/>
                  </a:lnTo>
                  <a:lnTo>
                    <a:pt x="10166" y="3871"/>
                  </a:lnTo>
                  <a:lnTo>
                    <a:pt x="10412" y="3980"/>
                  </a:lnTo>
                  <a:lnTo>
                    <a:pt x="10602" y="4171"/>
                  </a:lnTo>
                  <a:lnTo>
                    <a:pt x="10602" y="4171"/>
                  </a:lnTo>
                  <a:lnTo>
                    <a:pt x="12565" y="30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69"/>
            <p:cNvSpPr/>
            <p:nvPr/>
          </p:nvSpPr>
          <p:spPr>
            <a:xfrm>
              <a:off x="7054125" y="6397876"/>
              <a:ext cx="182625" cy="940925"/>
            </a:xfrm>
            <a:custGeom>
              <a:avLst/>
              <a:gdLst/>
              <a:ahLst/>
              <a:cxnLst/>
              <a:rect l="l" t="t" r="r" b="b"/>
              <a:pathLst>
                <a:path w="7305" h="37637" fill="none" extrusionOk="0">
                  <a:moveTo>
                    <a:pt x="7305" y="0"/>
                  </a:moveTo>
                  <a:lnTo>
                    <a:pt x="7305" y="0"/>
                  </a:lnTo>
                  <a:lnTo>
                    <a:pt x="5479" y="981"/>
                  </a:lnTo>
                  <a:lnTo>
                    <a:pt x="5479" y="981"/>
                  </a:lnTo>
                  <a:lnTo>
                    <a:pt x="5506" y="1199"/>
                  </a:lnTo>
                  <a:lnTo>
                    <a:pt x="5506" y="1445"/>
                  </a:lnTo>
                  <a:lnTo>
                    <a:pt x="5479" y="1663"/>
                  </a:lnTo>
                  <a:lnTo>
                    <a:pt x="5451" y="1908"/>
                  </a:lnTo>
                  <a:lnTo>
                    <a:pt x="5315" y="2399"/>
                  </a:lnTo>
                  <a:lnTo>
                    <a:pt x="5152" y="2889"/>
                  </a:lnTo>
                  <a:lnTo>
                    <a:pt x="4743" y="3843"/>
                  </a:lnTo>
                  <a:lnTo>
                    <a:pt x="4552" y="4306"/>
                  </a:lnTo>
                  <a:lnTo>
                    <a:pt x="4416" y="4742"/>
                  </a:lnTo>
                  <a:lnTo>
                    <a:pt x="4416" y="4742"/>
                  </a:lnTo>
                  <a:lnTo>
                    <a:pt x="4225" y="5533"/>
                  </a:lnTo>
                  <a:lnTo>
                    <a:pt x="4062" y="6350"/>
                  </a:lnTo>
                  <a:lnTo>
                    <a:pt x="3925" y="7141"/>
                  </a:lnTo>
                  <a:lnTo>
                    <a:pt x="3789" y="7958"/>
                  </a:lnTo>
                  <a:lnTo>
                    <a:pt x="3544" y="9593"/>
                  </a:lnTo>
                  <a:lnTo>
                    <a:pt x="3326" y="11201"/>
                  </a:lnTo>
                  <a:lnTo>
                    <a:pt x="3326" y="11201"/>
                  </a:lnTo>
                  <a:lnTo>
                    <a:pt x="2426" y="17688"/>
                  </a:lnTo>
                  <a:lnTo>
                    <a:pt x="1581" y="24201"/>
                  </a:lnTo>
                  <a:lnTo>
                    <a:pt x="1581" y="24201"/>
                  </a:lnTo>
                  <a:lnTo>
                    <a:pt x="846" y="30306"/>
                  </a:lnTo>
                  <a:lnTo>
                    <a:pt x="846" y="30306"/>
                  </a:lnTo>
                  <a:lnTo>
                    <a:pt x="628" y="31559"/>
                  </a:lnTo>
                  <a:lnTo>
                    <a:pt x="301" y="33631"/>
                  </a:lnTo>
                  <a:lnTo>
                    <a:pt x="137" y="34748"/>
                  </a:lnTo>
                  <a:lnTo>
                    <a:pt x="28" y="35784"/>
                  </a:lnTo>
                  <a:lnTo>
                    <a:pt x="1" y="36247"/>
                  </a:lnTo>
                  <a:lnTo>
                    <a:pt x="1" y="36629"/>
                  </a:lnTo>
                  <a:lnTo>
                    <a:pt x="28" y="36956"/>
                  </a:lnTo>
                  <a:lnTo>
                    <a:pt x="55" y="37174"/>
                  </a:lnTo>
                  <a:lnTo>
                    <a:pt x="55" y="37174"/>
                  </a:lnTo>
                  <a:lnTo>
                    <a:pt x="192" y="37228"/>
                  </a:lnTo>
                  <a:lnTo>
                    <a:pt x="301" y="37310"/>
                  </a:lnTo>
                  <a:lnTo>
                    <a:pt x="382" y="37446"/>
                  </a:lnTo>
                  <a:lnTo>
                    <a:pt x="410" y="37610"/>
                  </a:lnTo>
                  <a:lnTo>
                    <a:pt x="410" y="37610"/>
                  </a:lnTo>
                  <a:lnTo>
                    <a:pt x="1418" y="37637"/>
                  </a:lnTo>
                  <a:lnTo>
                    <a:pt x="1418" y="37637"/>
                  </a:lnTo>
                  <a:lnTo>
                    <a:pt x="1636" y="35239"/>
                  </a:lnTo>
                  <a:lnTo>
                    <a:pt x="1854" y="32868"/>
                  </a:lnTo>
                  <a:lnTo>
                    <a:pt x="2099" y="30497"/>
                  </a:lnTo>
                  <a:lnTo>
                    <a:pt x="2372" y="28126"/>
                  </a:lnTo>
                  <a:lnTo>
                    <a:pt x="2672" y="25755"/>
                  </a:lnTo>
                  <a:lnTo>
                    <a:pt x="2971" y="23383"/>
                  </a:lnTo>
                  <a:lnTo>
                    <a:pt x="3326" y="21040"/>
                  </a:lnTo>
                  <a:lnTo>
                    <a:pt x="3680" y="18669"/>
                  </a:lnTo>
                  <a:lnTo>
                    <a:pt x="3680" y="18669"/>
                  </a:lnTo>
                  <a:lnTo>
                    <a:pt x="4389" y="14008"/>
                  </a:lnTo>
                  <a:lnTo>
                    <a:pt x="4743" y="11637"/>
                  </a:lnTo>
                  <a:lnTo>
                    <a:pt x="5152" y="9266"/>
                  </a:lnTo>
                  <a:lnTo>
                    <a:pt x="5588" y="6923"/>
                  </a:lnTo>
                  <a:lnTo>
                    <a:pt x="5833" y="5751"/>
                  </a:lnTo>
                  <a:lnTo>
                    <a:pt x="6078" y="4579"/>
                  </a:lnTo>
                  <a:lnTo>
                    <a:pt x="6351" y="3434"/>
                  </a:lnTo>
                  <a:lnTo>
                    <a:pt x="6651" y="2289"/>
                  </a:lnTo>
                  <a:lnTo>
                    <a:pt x="6978" y="1145"/>
                  </a:lnTo>
                  <a:lnTo>
                    <a:pt x="73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69"/>
            <p:cNvSpPr/>
            <p:nvPr/>
          </p:nvSpPr>
          <p:spPr>
            <a:xfrm>
              <a:off x="6836800" y="6360401"/>
              <a:ext cx="323650" cy="977050"/>
            </a:xfrm>
            <a:custGeom>
              <a:avLst/>
              <a:gdLst/>
              <a:ahLst/>
              <a:cxnLst/>
              <a:rect l="l" t="t" r="r" b="b"/>
              <a:pathLst>
                <a:path w="12946" h="39082" fill="none" extrusionOk="0">
                  <a:moveTo>
                    <a:pt x="12318" y="5206"/>
                  </a:moveTo>
                  <a:lnTo>
                    <a:pt x="12318" y="5206"/>
                  </a:lnTo>
                  <a:lnTo>
                    <a:pt x="12427" y="4879"/>
                  </a:lnTo>
                  <a:lnTo>
                    <a:pt x="12591" y="4497"/>
                  </a:lnTo>
                  <a:lnTo>
                    <a:pt x="12727" y="4116"/>
                  </a:lnTo>
                  <a:lnTo>
                    <a:pt x="12864" y="3707"/>
                  </a:lnTo>
                  <a:lnTo>
                    <a:pt x="12891" y="3516"/>
                  </a:lnTo>
                  <a:lnTo>
                    <a:pt x="12918" y="3298"/>
                  </a:lnTo>
                  <a:lnTo>
                    <a:pt x="12945" y="3107"/>
                  </a:lnTo>
                  <a:lnTo>
                    <a:pt x="12918" y="2916"/>
                  </a:lnTo>
                  <a:lnTo>
                    <a:pt x="12864" y="2726"/>
                  </a:lnTo>
                  <a:lnTo>
                    <a:pt x="12809" y="2535"/>
                  </a:lnTo>
                  <a:lnTo>
                    <a:pt x="12700" y="2371"/>
                  </a:lnTo>
                  <a:lnTo>
                    <a:pt x="12537" y="2208"/>
                  </a:lnTo>
                  <a:lnTo>
                    <a:pt x="12537" y="2208"/>
                  </a:lnTo>
                  <a:lnTo>
                    <a:pt x="12482" y="2153"/>
                  </a:lnTo>
                  <a:lnTo>
                    <a:pt x="12373" y="2099"/>
                  </a:lnTo>
                  <a:lnTo>
                    <a:pt x="12100" y="1990"/>
                  </a:lnTo>
                  <a:lnTo>
                    <a:pt x="11746" y="1908"/>
                  </a:lnTo>
                  <a:lnTo>
                    <a:pt x="11365" y="1826"/>
                  </a:lnTo>
                  <a:lnTo>
                    <a:pt x="10602" y="1663"/>
                  </a:lnTo>
                  <a:lnTo>
                    <a:pt x="10084" y="1581"/>
                  </a:lnTo>
                  <a:lnTo>
                    <a:pt x="10084" y="1581"/>
                  </a:lnTo>
                  <a:lnTo>
                    <a:pt x="4769" y="218"/>
                  </a:lnTo>
                  <a:lnTo>
                    <a:pt x="4769" y="218"/>
                  </a:lnTo>
                  <a:lnTo>
                    <a:pt x="4224" y="109"/>
                  </a:lnTo>
                  <a:lnTo>
                    <a:pt x="3761" y="28"/>
                  </a:lnTo>
                  <a:lnTo>
                    <a:pt x="3543" y="0"/>
                  </a:lnTo>
                  <a:lnTo>
                    <a:pt x="3352" y="28"/>
                  </a:lnTo>
                  <a:lnTo>
                    <a:pt x="3189" y="28"/>
                  </a:lnTo>
                  <a:lnTo>
                    <a:pt x="3025" y="82"/>
                  </a:lnTo>
                  <a:lnTo>
                    <a:pt x="2889" y="164"/>
                  </a:lnTo>
                  <a:lnTo>
                    <a:pt x="2753" y="273"/>
                  </a:lnTo>
                  <a:lnTo>
                    <a:pt x="2644" y="409"/>
                  </a:lnTo>
                  <a:lnTo>
                    <a:pt x="2535" y="573"/>
                  </a:lnTo>
                  <a:lnTo>
                    <a:pt x="2453" y="763"/>
                  </a:lnTo>
                  <a:lnTo>
                    <a:pt x="2371" y="1009"/>
                  </a:lnTo>
                  <a:lnTo>
                    <a:pt x="2317" y="1281"/>
                  </a:lnTo>
                  <a:lnTo>
                    <a:pt x="2289" y="1581"/>
                  </a:lnTo>
                  <a:lnTo>
                    <a:pt x="2289" y="1581"/>
                  </a:lnTo>
                  <a:lnTo>
                    <a:pt x="1990" y="4252"/>
                  </a:lnTo>
                  <a:lnTo>
                    <a:pt x="1990" y="4252"/>
                  </a:lnTo>
                  <a:lnTo>
                    <a:pt x="1717" y="7141"/>
                  </a:lnTo>
                  <a:lnTo>
                    <a:pt x="1444" y="10029"/>
                  </a:lnTo>
                  <a:lnTo>
                    <a:pt x="1226" y="12918"/>
                  </a:lnTo>
                  <a:lnTo>
                    <a:pt x="1008" y="15834"/>
                  </a:lnTo>
                  <a:lnTo>
                    <a:pt x="1008" y="15834"/>
                  </a:lnTo>
                  <a:lnTo>
                    <a:pt x="845" y="18669"/>
                  </a:lnTo>
                  <a:lnTo>
                    <a:pt x="709" y="21530"/>
                  </a:lnTo>
                  <a:lnTo>
                    <a:pt x="627" y="24365"/>
                  </a:lnTo>
                  <a:lnTo>
                    <a:pt x="545" y="27226"/>
                  </a:lnTo>
                  <a:lnTo>
                    <a:pt x="436" y="30088"/>
                  </a:lnTo>
                  <a:lnTo>
                    <a:pt x="354" y="32949"/>
                  </a:lnTo>
                  <a:lnTo>
                    <a:pt x="191" y="35784"/>
                  </a:lnTo>
                  <a:lnTo>
                    <a:pt x="109" y="37201"/>
                  </a:lnTo>
                  <a:lnTo>
                    <a:pt x="0" y="38618"/>
                  </a:lnTo>
                  <a:lnTo>
                    <a:pt x="0" y="38618"/>
                  </a:lnTo>
                  <a:lnTo>
                    <a:pt x="1853" y="38782"/>
                  </a:lnTo>
                  <a:lnTo>
                    <a:pt x="3679" y="38891"/>
                  </a:lnTo>
                  <a:lnTo>
                    <a:pt x="3679" y="38891"/>
                  </a:lnTo>
                  <a:lnTo>
                    <a:pt x="5723" y="39000"/>
                  </a:lnTo>
                  <a:lnTo>
                    <a:pt x="7740" y="39081"/>
                  </a:lnTo>
                  <a:lnTo>
                    <a:pt x="7740" y="39081"/>
                  </a:lnTo>
                  <a:lnTo>
                    <a:pt x="7713" y="38836"/>
                  </a:lnTo>
                  <a:lnTo>
                    <a:pt x="7713" y="38564"/>
                  </a:lnTo>
                  <a:lnTo>
                    <a:pt x="7767" y="37937"/>
                  </a:lnTo>
                  <a:lnTo>
                    <a:pt x="7767" y="37937"/>
                  </a:lnTo>
                  <a:lnTo>
                    <a:pt x="7903" y="36629"/>
                  </a:lnTo>
                  <a:lnTo>
                    <a:pt x="8040" y="35320"/>
                  </a:lnTo>
                  <a:lnTo>
                    <a:pt x="8367" y="32677"/>
                  </a:lnTo>
                  <a:lnTo>
                    <a:pt x="8367" y="32677"/>
                  </a:lnTo>
                  <a:lnTo>
                    <a:pt x="9075" y="27008"/>
                  </a:lnTo>
                  <a:lnTo>
                    <a:pt x="9784" y="21312"/>
                  </a:lnTo>
                  <a:lnTo>
                    <a:pt x="9784" y="21312"/>
                  </a:lnTo>
                  <a:lnTo>
                    <a:pt x="10520" y="15998"/>
                  </a:lnTo>
                  <a:lnTo>
                    <a:pt x="11283" y="10684"/>
                  </a:lnTo>
                  <a:lnTo>
                    <a:pt x="11283" y="10684"/>
                  </a:lnTo>
                  <a:lnTo>
                    <a:pt x="11474" y="9321"/>
                  </a:lnTo>
                  <a:lnTo>
                    <a:pt x="11692" y="7931"/>
                  </a:lnTo>
                  <a:lnTo>
                    <a:pt x="11801" y="7250"/>
                  </a:lnTo>
                  <a:lnTo>
                    <a:pt x="11964" y="6568"/>
                  </a:lnTo>
                  <a:lnTo>
                    <a:pt x="12128" y="5887"/>
                  </a:lnTo>
                  <a:lnTo>
                    <a:pt x="12318" y="52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69"/>
            <p:cNvSpPr/>
            <p:nvPr/>
          </p:nvSpPr>
          <p:spPr>
            <a:xfrm>
              <a:off x="6583325" y="6663576"/>
              <a:ext cx="258950" cy="660925"/>
            </a:xfrm>
            <a:custGeom>
              <a:avLst/>
              <a:gdLst/>
              <a:ahLst/>
              <a:cxnLst/>
              <a:rect l="l" t="t" r="r" b="b"/>
              <a:pathLst>
                <a:path w="10358" h="26437" fill="none" extrusionOk="0">
                  <a:moveTo>
                    <a:pt x="10330" y="573"/>
                  </a:moveTo>
                  <a:lnTo>
                    <a:pt x="10330" y="573"/>
                  </a:lnTo>
                  <a:lnTo>
                    <a:pt x="10357" y="1"/>
                  </a:lnTo>
                  <a:lnTo>
                    <a:pt x="10357" y="1"/>
                  </a:lnTo>
                  <a:lnTo>
                    <a:pt x="10248" y="28"/>
                  </a:lnTo>
                  <a:lnTo>
                    <a:pt x="10248" y="28"/>
                  </a:lnTo>
                  <a:lnTo>
                    <a:pt x="7686" y="1"/>
                  </a:lnTo>
                  <a:lnTo>
                    <a:pt x="5124" y="1"/>
                  </a:lnTo>
                  <a:lnTo>
                    <a:pt x="2563" y="1"/>
                  </a:lnTo>
                  <a:lnTo>
                    <a:pt x="1" y="55"/>
                  </a:lnTo>
                  <a:lnTo>
                    <a:pt x="1" y="55"/>
                  </a:lnTo>
                  <a:lnTo>
                    <a:pt x="1009" y="13110"/>
                  </a:lnTo>
                  <a:lnTo>
                    <a:pt x="1009" y="13110"/>
                  </a:lnTo>
                  <a:lnTo>
                    <a:pt x="1282" y="16244"/>
                  </a:lnTo>
                  <a:lnTo>
                    <a:pt x="1554" y="19405"/>
                  </a:lnTo>
                  <a:lnTo>
                    <a:pt x="1663" y="20986"/>
                  </a:lnTo>
                  <a:lnTo>
                    <a:pt x="1772" y="22594"/>
                  </a:lnTo>
                  <a:lnTo>
                    <a:pt x="1827" y="24175"/>
                  </a:lnTo>
                  <a:lnTo>
                    <a:pt x="1827" y="25728"/>
                  </a:lnTo>
                  <a:lnTo>
                    <a:pt x="1827" y="25728"/>
                  </a:lnTo>
                  <a:lnTo>
                    <a:pt x="2971" y="25864"/>
                  </a:lnTo>
                  <a:lnTo>
                    <a:pt x="2971" y="25864"/>
                  </a:lnTo>
                  <a:lnTo>
                    <a:pt x="6215" y="26164"/>
                  </a:lnTo>
                  <a:lnTo>
                    <a:pt x="9458" y="26437"/>
                  </a:lnTo>
                  <a:lnTo>
                    <a:pt x="9458" y="26437"/>
                  </a:lnTo>
                  <a:lnTo>
                    <a:pt x="9349" y="24856"/>
                  </a:lnTo>
                  <a:lnTo>
                    <a:pt x="9294" y="23248"/>
                  </a:lnTo>
                  <a:lnTo>
                    <a:pt x="9240" y="21640"/>
                  </a:lnTo>
                  <a:lnTo>
                    <a:pt x="9240" y="20005"/>
                  </a:lnTo>
                  <a:lnTo>
                    <a:pt x="9240" y="18397"/>
                  </a:lnTo>
                  <a:lnTo>
                    <a:pt x="9294" y="16762"/>
                  </a:lnTo>
                  <a:lnTo>
                    <a:pt x="9349" y="15127"/>
                  </a:lnTo>
                  <a:lnTo>
                    <a:pt x="9403" y="13491"/>
                  </a:lnTo>
                  <a:lnTo>
                    <a:pt x="9594" y="10248"/>
                  </a:lnTo>
                  <a:lnTo>
                    <a:pt x="9839" y="7005"/>
                  </a:lnTo>
                  <a:lnTo>
                    <a:pt x="10330" y="5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69"/>
            <p:cNvSpPr/>
            <p:nvPr/>
          </p:nvSpPr>
          <p:spPr>
            <a:xfrm>
              <a:off x="6305350" y="6520501"/>
              <a:ext cx="107675" cy="705900"/>
            </a:xfrm>
            <a:custGeom>
              <a:avLst/>
              <a:gdLst/>
              <a:ahLst/>
              <a:cxnLst/>
              <a:rect l="l" t="t" r="r" b="b"/>
              <a:pathLst>
                <a:path w="4307" h="28236" fill="none" extrusionOk="0">
                  <a:moveTo>
                    <a:pt x="3053" y="25265"/>
                  </a:moveTo>
                  <a:lnTo>
                    <a:pt x="3053" y="25265"/>
                  </a:lnTo>
                  <a:lnTo>
                    <a:pt x="3380" y="26082"/>
                  </a:lnTo>
                  <a:lnTo>
                    <a:pt x="3653" y="26872"/>
                  </a:lnTo>
                  <a:lnTo>
                    <a:pt x="3789" y="27227"/>
                  </a:lnTo>
                  <a:lnTo>
                    <a:pt x="3952" y="27581"/>
                  </a:lnTo>
                  <a:lnTo>
                    <a:pt x="4116" y="27908"/>
                  </a:lnTo>
                  <a:lnTo>
                    <a:pt x="4307" y="28235"/>
                  </a:lnTo>
                  <a:lnTo>
                    <a:pt x="4307" y="28235"/>
                  </a:lnTo>
                  <a:lnTo>
                    <a:pt x="4198" y="24692"/>
                  </a:lnTo>
                  <a:lnTo>
                    <a:pt x="4034" y="21122"/>
                  </a:lnTo>
                  <a:lnTo>
                    <a:pt x="3925" y="19351"/>
                  </a:lnTo>
                  <a:lnTo>
                    <a:pt x="3789" y="17579"/>
                  </a:lnTo>
                  <a:lnTo>
                    <a:pt x="3653" y="15808"/>
                  </a:lnTo>
                  <a:lnTo>
                    <a:pt x="3462" y="14036"/>
                  </a:lnTo>
                  <a:lnTo>
                    <a:pt x="3462" y="14036"/>
                  </a:lnTo>
                  <a:lnTo>
                    <a:pt x="3271" y="12265"/>
                  </a:lnTo>
                  <a:lnTo>
                    <a:pt x="3053" y="10521"/>
                  </a:lnTo>
                  <a:lnTo>
                    <a:pt x="2562" y="7005"/>
                  </a:lnTo>
                  <a:lnTo>
                    <a:pt x="2045" y="3516"/>
                  </a:lnTo>
                  <a:lnTo>
                    <a:pt x="1799" y="1745"/>
                  </a:lnTo>
                  <a:lnTo>
                    <a:pt x="1581" y="1"/>
                  </a:lnTo>
                  <a:lnTo>
                    <a:pt x="1581" y="1"/>
                  </a:lnTo>
                  <a:lnTo>
                    <a:pt x="1" y="1418"/>
                  </a:lnTo>
                  <a:lnTo>
                    <a:pt x="1" y="1418"/>
                  </a:lnTo>
                  <a:lnTo>
                    <a:pt x="273" y="2808"/>
                  </a:lnTo>
                  <a:lnTo>
                    <a:pt x="546" y="4171"/>
                  </a:lnTo>
                  <a:lnTo>
                    <a:pt x="791" y="5560"/>
                  </a:lnTo>
                  <a:lnTo>
                    <a:pt x="1036" y="6923"/>
                  </a:lnTo>
                  <a:lnTo>
                    <a:pt x="1227" y="8313"/>
                  </a:lnTo>
                  <a:lnTo>
                    <a:pt x="1418" y="9730"/>
                  </a:lnTo>
                  <a:lnTo>
                    <a:pt x="1609" y="11120"/>
                  </a:lnTo>
                  <a:lnTo>
                    <a:pt x="1745" y="12510"/>
                  </a:lnTo>
                  <a:lnTo>
                    <a:pt x="1881" y="13927"/>
                  </a:lnTo>
                  <a:lnTo>
                    <a:pt x="1963" y="15317"/>
                  </a:lnTo>
                  <a:lnTo>
                    <a:pt x="2045" y="16734"/>
                  </a:lnTo>
                  <a:lnTo>
                    <a:pt x="2099" y="18124"/>
                  </a:lnTo>
                  <a:lnTo>
                    <a:pt x="2126" y="19541"/>
                  </a:lnTo>
                  <a:lnTo>
                    <a:pt x="2126" y="20931"/>
                  </a:lnTo>
                  <a:lnTo>
                    <a:pt x="2072" y="22321"/>
                  </a:lnTo>
                  <a:lnTo>
                    <a:pt x="2017" y="23738"/>
                  </a:lnTo>
                  <a:lnTo>
                    <a:pt x="2017" y="23738"/>
                  </a:lnTo>
                  <a:lnTo>
                    <a:pt x="2181" y="23875"/>
                  </a:lnTo>
                  <a:lnTo>
                    <a:pt x="2344" y="24065"/>
                  </a:lnTo>
                  <a:lnTo>
                    <a:pt x="2508" y="24229"/>
                  </a:lnTo>
                  <a:lnTo>
                    <a:pt x="2617" y="24420"/>
                  </a:lnTo>
                  <a:lnTo>
                    <a:pt x="2862" y="24801"/>
                  </a:lnTo>
                  <a:lnTo>
                    <a:pt x="3053" y="252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69"/>
            <p:cNvSpPr/>
            <p:nvPr/>
          </p:nvSpPr>
          <p:spPr>
            <a:xfrm>
              <a:off x="6062125" y="6493926"/>
              <a:ext cx="272550" cy="67475"/>
            </a:xfrm>
            <a:custGeom>
              <a:avLst/>
              <a:gdLst/>
              <a:ahLst/>
              <a:cxnLst/>
              <a:rect l="l" t="t" r="r" b="b"/>
              <a:pathLst>
                <a:path w="10902" h="2699" fill="none" extrusionOk="0">
                  <a:moveTo>
                    <a:pt x="9021" y="2018"/>
                  </a:moveTo>
                  <a:lnTo>
                    <a:pt x="9021" y="2018"/>
                  </a:lnTo>
                  <a:lnTo>
                    <a:pt x="10901" y="301"/>
                  </a:lnTo>
                  <a:lnTo>
                    <a:pt x="10901" y="301"/>
                  </a:lnTo>
                  <a:lnTo>
                    <a:pt x="9784" y="192"/>
                  </a:lnTo>
                  <a:lnTo>
                    <a:pt x="8694" y="83"/>
                  </a:lnTo>
                  <a:lnTo>
                    <a:pt x="7577" y="28"/>
                  </a:lnTo>
                  <a:lnTo>
                    <a:pt x="6459" y="1"/>
                  </a:lnTo>
                  <a:lnTo>
                    <a:pt x="5369" y="1"/>
                  </a:lnTo>
                  <a:lnTo>
                    <a:pt x="4252" y="28"/>
                  </a:lnTo>
                  <a:lnTo>
                    <a:pt x="3162" y="83"/>
                  </a:lnTo>
                  <a:lnTo>
                    <a:pt x="2044" y="164"/>
                  </a:lnTo>
                  <a:lnTo>
                    <a:pt x="2044" y="164"/>
                  </a:lnTo>
                  <a:lnTo>
                    <a:pt x="1990" y="273"/>
                  </a:lnTo>
                  <a:lnTo>
                    <a:pt x="1990" y="273"/>
                  </a:lnTo>
                  <a:lnTo>
                    <a:pt x="1526" y="873"/>
                  </a:lnTo>
                  <a:lnTo>
                    <a:pt x="1036" y="1500"/>
                  </a:lnTo>
                  <a:lnTo>
                    <a:pt x="518" y="2127"/>
                  </a:lnTo>
                  <a:lnTo>
                    <a:pt x="0" y="2699"/>
                  </a:lnTo>
                  <a:lnTo>
                    <a:pt x="0" y="2699"/>
                  </a:lnTo>
                  <a:lnTo>
                    <a:pt x="1118" y="2508"/>
                  </a:lnTo>
                  <a:lnTo>
                    <a:pt x="2235" y="2345"/>
                  </a:lnTo>
                  <a:lnTo>
                    <a:pt x="3352" y="2236"/>
                  </a:lnTo>
                  <a:lnTo>
                    <a:pt x="4470" y="2154"/>
                  </a:lnTo>
                  <a:lnTo>
                    <a:pt x="5587" y="2072"/>
                  </a:lnTo>
                  <a:lnTo>
                    <a:pt x="6704" y="2045"/>
                  </a:lnTo>
                  <a:lnTo>
                    <a:pt x="7822" y="2072"/>
                  </a:lnTo>
                  <a:lnTo>
                    <a:pt x="8966" y="2099"/>
                  </a:lnTo>
                  <a:lnTo>
                    <a:pt x="8966" y="2099"/>
                  </a:lnTo>
                  <a:lnTo>
                    <a:pt x="9021" y="20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69"/>
            <p:cNvSpPr/>
            <p:nvPr/>
          </p:nvSpPr>
          <p:spPr>
            <a:xfrm>
              <a:off x="6073025" y="6564801"/>
              <a:ext cx="258250" cy="534875"/>
            </a:xfrm>
            <a:custGeom>
              <a:avLst/>
              <a:gdLst/>
              <a:ahLst/>
              <a:cxnLst/>
              <a:rect l="l" t="t" r="r" b="b"/>
              <a:pathLst>
                <a:path w="10330" h="21395" fill="none" extrusionOk="0">
                  <a:moveTo>
                    <a:pt x="10329" y="21394"/>
                  </a:moveTo>
                  <a:lnTo>
                    <a:pt x="10329" y="21394"/>
                  </a:lnTo>
                  <a:lnTo>
                    <a:pt x="10302" y="17878"/>
                  </a:lnTo>
                  <a:lnTo>
                    <a:pt x="10247" y="16134"/>
                  </a:lnTo>
                  <a:lnTo>
                    <a:pt x="10193" y="14363"/>
                  </a:lnTo>
                  <a:lnTo>
                    <a:pt x="10084" y="12619"/>
                  </a:lnTo>
                  <a:lnTo>
                    <a:pt x="9975" y="10874"/>
                  </a:lnTo>
                  <a:lnTo>
                    <a:pt x="9811" y="9130"/>
                  </a:lnTo>
                  <a:lnTo>
                    <a:pt x="9621" y="7386"/>
                  </a:lnTo>
                  <a:lnTo>
                    <a:pt x="9621" y="7386"/>
                  </a:lnTo>
                  <a:lnTo>
                    <a:pt x="9566" y="6596"/>
                  </a:lnTo>
                  <a:lnTo>
                    <a:pt x="9484" y="5587"/>
                  </a:lnTo>
                  <a:lnTo>
                    <a:pt x="9375" y="4470"/>
                  </a:lnTo>
                  <a:lnTo>
                    <a:pt x="9294" y="3897"/>
                  </a:lnTo>
                  <a:lnTo>
                    <a:pt x="9212" y="3325"/>
                  </a:lnTo>
                  <a:lnTo>
                    <a:pt x="9103" y="2753"/>
                  </a:lnTo>
                  <a:lnTo>
                    <a:pt x="8967" y="2208"/>
                  </a:lnTo>
                  <a:lnTo>
                    <a:pt x="8830" y="1717"/>
                  </a:lnTo>
                  <a:lnTo>
                    <a:pt x="8640" y="1254"/>
                  </a:lnTo>
                  <a:lnTo>
                    <a:pt x="8421" y="872"/>
                  </a:lnTo>
                  <a:lnTo>
                    <a:pt x="8285" y="709"/>
                  </a:lnTo>
                  <a:lnTo>
                    <a:pt x="8176" y="573"/>
                  </a:lnTo>
                  <a:lnTo>
                    <a:pt x="8013" y="436"/>
                  </a:lnTo>
                  <a:lnTo>
                    <a:pt x="7876" y="327"/>
                  </a:lnTo>
                  <a:lnTo>
                    <a:pt x="7713" y="246"/>
                  </a:lnTo>
                  <a:lnTo>
                    <a:pt x="7549" y="191"/>
                  </a:lnTo>
                  <a:lnTo>
                    <a:pt x="7549" y="191"/>
                  </a:lnTo>
                  <a:lnTo>
                    <a:pt x="7113" y="109"/>
                  </a:lnTo>
                  <a:lnTo>
                    <a:pt x="6677" y="55"/>
                  </a:lnTo>
                  <a:lnTo>
                    <a:pt x="6241" y="28"/>
                  </a:lnTo>
                  <a:lnTo>
                    <a:pt x="5778" y="0"/>
                  </a:lnTo>
                  <a:lnTo>
                    <a:pt x="5287" y="28"/>
                  </a:lnTo>
                  <a:lnTo>
                    <a:pt x="4797" y="55"/>
                  </a:lnTo>
                  <a:lnTo>
                    <a:pt x="3816" y="137"/>
                  </a:lnTo>
                  <a:lnTo>
                    <a:pt x="2807" y="300"/>
                  </a:lnTo>
                  <a:lnTo>
                    <a:pt x="1826" y="464"/>
                  </a:lnTo>
                  <a:lnTo>
                    <a:pt x="0" y="818"/>
                  </a:lnTo>
                  <a:lnTo>
                    <a:pt x="0" y="818"/>
                  </a:lnTo>
                  <a:lnTo>
                    <a:pt x="518" y="3243"/>
                  </a:lnTo>
                  <a:lnTo>
                    <a:pt x="1090" y="5642"/>
                  </a:lnTo>
                  <a:lnTo>
                    <a:pt x="1690" y="8040"/>
                  </a:lnTo>
                  <a:lnTo>
                    <a:pt x="2290" y="10411"/>
                  </a:lnTo>
                  <a:lnTo>
                    <a:pt x="3570" y="15153"/>
                  </a:lnTo>
                  <a:lnTo>
                    <a:pt x="4197" y="17551"/>
                  </a:lnTo>
                  <a:lnTo>
                    <a:pt x="4770" y="19950"/>
                  </a:lnTo>
                  <a:lnTo>
                    <a:pt x="4770" y="19950"/>
                  </a:lnTo>
                  <a:lnTo>
                    <a:pt x="6296" y="20304"/>
                  </a:lnTo>
                  <a:lnTo>
                    <a:pt x="7795" y="20713"/>
                  </a:lnTo>
                  <a:lnTo>
                    <a:pt x="7795" y="20713"/>
                  </a:lnTo>
                  <a:lnTo>
                    <a:pt x="9048" y="21012"/>
                  </a:lnTo>
                  <a:lnTo>
                    <a:pt x="9702" y="21176"/>
                  </a:lnTo>
                  <a:lnTo>
                    <a:pt x="10029" y="21285"/>
                  </a:lnTo>
                  <a:lnTo>
                    <a:pt x="10329" y="213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69"/>
            <p:cNvSpPr/>
            <p:nvPr/>
          </p:nvSpPr>
          <p:spPr>
            <a:xfrm>
              <a:off x="7772925" y="6468051"/>
              <a:ext cx="213300" cy="607775"/>
            </a:xfrm>
            <a:custGeom>
              <a:avLst/>
              <a:gdLst/>
              <a:ahLst/>
              <a:cxnLst/>
              <a:rect l="l" t="t" r="r" b="b"/>
              <a:pathLst>
                <a:path w="8532" h="24311" extrusionOk="0">
                  <a:moveTo>
                    <a:pt x="8531" y="0"/>
                  </a:moveTo>
                  <a:lnTo>
                    <a:pt x="6351" y="164"/>
                  </a:lnTo>
                  <a:lnTo>
                    <a:pt x="6351" y="273"/>
                  </a:lnTo>
                  <a:lnTo>
                    <a:pt x="6133" y="1799"/>
                  </a:lnTo>
                  <a:lnTo>
                    <a:pt x="5888" y="3325"/>
                  </a:lnTo>
                  <a:lnTo>
                    <a:pt x="5588" y="4851"/>
                  </a:lnTo>
                  <a:lnTo>
                    <a:pt x="5261" y="6350"/>
                  </a:lnTo>
                  <a:lnTo>
                    <a:pt x="4879" y="7876"/>
                  </a:lnTo>
                  <a:lnTo>
                    <a:pt x="4498" y="9375"/>
                  </a:lnTo>
                  <a:lnTo>
                    <a:pt x="4089" y="10902"/>
                  </a:lnTo>
                  <a:lnTo>
                    <a:pt x="3653" y="12401"/>
                  </a:lnTo>
                  <a:lnTo>
                    <a:pt x="2753" y="15398"/>
                  </a:lnTo>
                  <a:lnTo>
                    <a:pt x="1827" y="18396"/>
                  </a:lnTo>
                  <a:lnTo>
                    <a:pt x="900" y="21367"/>
                  </a:lnTo>
                  <a:lnTo>
                    <a:pt x="1" y="24310"/>
                  </a:lnTo>
                  <a:lnTo>
                    <a:pt x="600" y="24201"/>
                  </a:lnTo>
                  <a:lnTo>
                    <a:pt x="791" y="24174"/>
                  </a:lnTo>
                  <a:lnTo>
                    <a:pt x="955" y="24228"/>
                  </a:lnTo>
                  <a:lnTo>
                    <a:pt x="982" y="24147"/>
                  </a:lnTo>
                  <a:lnTo>
                    <a:pt x="1009" y="24065"/>
                  </a:lnTo>
                  <a:lnTo>
                    <a:pt x="1118" y="23929"/>
                  </a:lnTo>
                  <a:lnTo>
                    <a:pt x="1282" y="23847"/>
                  </a:lnTo>
                  <a:lnTo>
                    <a:pt x="1445" y="23820"/>
                  </a:lnTo>
                  <a:lnTo>
                    <a:pt x="1418" y="23792"/>
                  </a:lnTo>
                  <a:lnTo>
                    <a:pt x="1282" y="23574"/>
                  </a:lnTo>
                  <a:lnTo>
                    <a:pt x="1200" y="23329"/>
                  </a:lnTo>
                  <a:lnTo>
                    <a:pt x="1146" y="23084"/>
                  </a:lnTo>
                  <a:lnTo>
                    <a:pt x="1118" y="22839"/>
                  </a:lnTo>
                  <a:lnTo>
                    <a:pt x="1118" y="22566"/>
                  </a:lnTo>
                  <a:lnTo>
                    <a:pt x="1173" y="22321"/>
                  </a:lnTo>
                  <a:lnTo>
                    <a:pt x="1227" y="22021"/>
                  </a:lnTo>
                  <a:lnTo>
                    <a:pt x="1282" y="21748"/>
                  </a:lnTo>
                  <a:lnTo>
                    <a:pt x="1473" y="21203"/>
                  </a:lnTo>
                  <a:lnTo>
                    <a:pt x="1663" y="20686"/>
                  </a:lnTo>
                  <a:lnTo>
                    <a:pt x="1881" y="20168"/>
                  </a:lnTo>
                  <a:lnTo>
                    <a:pt x="2045" y="19704"/>
                  </a:lnTo>
                  <a:lnTo>
                    <a:pt x="3108" y="16379"/>
                  </a:lnTo>
                  <a:lnTo>
                    <a:pt x="4198" y="13055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69"/>
            <p:cNvSpPr/>
            <p:nvPr/>
          </p:nvSpPr>
          <p:spPr>
            <a:xfrm>
              <a:off x="7710250" y="6382201"/>
              <a:ext cx="262350" cy="78375"/>
            </a:xfrm>
            <a:custGeom>
              <a:avLst/>
              <a:gdLst/>
              <a:ahLst/>
              <a:cxnLst/>
              <a:rect l="l" t="t" r="r" b="b"/>
              <a:pathLst>
                <a:path w="10494" h="3135" extrusionOk="0">
                  <a:moveTo>
                    <a:pt x="1990" y="0"/>
                  </a:moveTo>
                  <a:lnTo>
                    <a:pt x="1500" y="55"/>
                  </a:lnTo>
                  <a:lnTo>
                    <a:pt x="1009" y="164"/>
                  </a:lnTo>
                  <a:lnTo>
                    <a:pt x="1" y="436"/>
                  </a:lnTo>
                  <a:lnTo>
                    <a:pt x="382" y="545"/>
                  </a:lnTo>
                  <a:lnTo>
                    <a:pt x="764" y="682"/>
                  </a:lnTo>
                  <a:lnTo>
                    <a:pt x="1527" y="954"/>
                  </a:lnTo>
                  <a:lnTo>
                    <a:pt x="2235" y="1254"/>
                  </a:lnTo>
                  <a:lnTo>
                    <a:pt x="2889" y="1472"/>
                  </a:lnTo>
                  <a:lnTo>
                    <a:pt x="5533" y="2290"/>
                  </a:lnTo>
                  <a:lnTo>
                    <a:pt x="8204" y="3135"/>
                  </a:lnTo>
                  <a:lnTo>
                    <a:pt x="8231" y="2971"/>
                  </a:lnTo>
                  <a:lnTo>
                    <a:pt x="8313" y="2862"/>
                  </a:lnTo>
                  <a:lnTo>
                    <a:pt x="8449" y="2753"/>
                  </a:lnTo>
                  <a:lnTo>
                    <a:pt x="8531" y="2726"/>
                  </a:lnTo>
                  <a:lnTo>
                    <a:pt x="8613" y="2726"/>
                  </a:lnTo>
                  <a:lnTo>
                    <a:pt x="10493" y="2562"/>
                  </a:lnTo>
                  <a:lnTo>
                    <a:pt x="9021" y="2072"/>
                  </a:lnTo>
                  <a:lnTo>
                    <a:pt x="7550" y="1554"/>
                  </a:lnTo>
                  <a:lnTo>
                    <a:pt x="4634" y="545"/>
                  </a:lnTo>
                  <a:lnTo>
                    <a:pt x="3707" y="246"/>
                  </a:lnTo>
                  <a:lnTo>
                    <a:pt x="3271" y="137"/>
                  </a:lnTo>
                  <a:lnTo>
                    <a:pt x="2862" y="55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69"/>
            <p:cNvSpPr/>
            <p:nvPr/>
          </p:nvSpPr>
          <p:spPr>
            <a:xfrm>
              <a:off x="7550825" y="6422401"/>
              <a:ext cx="350225" cy="695650"/>
            </a:xfrm>
            <a:custGeom>
              <a:avLst/>
              <a:gdLst/>
              <a:ahLst/>
              <a:cxnLst/>
              <a:rect l="l" t="t" r="r" b="b"/>
              <a:pathLst>
                <a:path w="14009" h="27826" extrusionOk="0">
                  <a:moveTo>
                    <a:pt x="5887" y="0"/>
                  </a:moveTo>
                  <a:lnTo>
                    <a:pt x="5669" y="28"/>
                  </a:lnTo>
                  <a:lnTo>
                    <a:pt x="5451" y="55"/>
                  </a:lnTo>
                  <a:lnTo>
                    <a:pt x="5233" y="137"/>
                  </a:lnTo>
                  <a:lnTo>
                    <a:pt x="5042" y="246"/>
                  </a:lnTo>
                  <a:lnTo>
                    <a:pt x="4851" y="409"/>
                  </a:lnTo>
                  <a:lnTo>
                    <a:pt x="4688" y="627"/>
                  </a:lnTo>
                  <a:lnTo>
                    <a:pt x="4552" y="900"/>
                  </a:lnTo>
                  <a:lnTo>
                    <a:pt x="4470" y="1090"/>
                  </a:lnTo>
                  <a:lnTo>
                    <a:pt x="4388" y="1308"/>
                  </a:lnTo>
                  <a:lnTo>
                    <a:pt x="4252" y="1772"/>
                  </a:lnTo>
                  <a:lnTo>
                    <a:pt x="4170" y="2262"/>
                  </a:lnTo>
                  <a:lnTo>
                    <a:pt x="4116" y="2780"/>
                  </a:lnTo>
                  <a:lnTo>
                    <a:pt x="4034" y="3843"/>
                  </a:lnTo>
                  <a:lnTo>
                    <a:pt x="3979" y="4334"/>
                  </a:lnTo>
                  <a:lnTo>
                    <a:pt x="3925" y="4770"/>
                  </a:lnTo>
                  <a:lnTo>
                    <a:pt x="2671" y="12537"/>
                  </a:lnTo>
                  <a:lnTo>
                    <a:pt x="2072" y="16352"/>
                  </a:lnTo>
                  <a:lnTo>
                    <a:pt x="1472" y="20222"/>
                  </a:lnTo>
                  <a:lnTo>
                    <a:pt x="1145" y="22130"/>
                  </a:lnTo>
                  <a:lnTo>
                    <a:pt x="791" y="24038"/>
                  </a:lnTo>
                  <a:lnTo>
                    <a:pt x="436" y="25945"/>
                  </a:lnTo>
                  <a:lnTo>
                    <a:pt x="0" y="27826"/>
                  </a:lnTo>
                  <a:lnTo>
                    <a:pt x="491" y="27744"/>
                  </a:lnTo>
                  <a:lnTo>
                    <a:pt x="981" y="27635"/>
                  </a:lnTo>
                  <a:lnTo>
                    <a:pt x="1990" y="27472"/>
                  </a:lnTo>
                  <a:lnTo>
                    <a:pt x="2998" y="27335"/>
                  </a:lnTo>
                  <a:lnTo>
                    <a:pt x="3898" y="27172"/>
                  </a:lnTo>
                  <a:lnTo>
                    <a:pt x="7768" y="26381"/>
                  </a:lnTo>
                  <a:lnTo>
                    <a:pt x="7768" y="26300"/>
                  </a:lnTo>
                  <a:lnTo>
                    <a:pt x="7768" y="26218"/>
                  </a:lnTo>
                  <a:lnTo>
                    <a:pt x="10030" y="18642"/>
                  </a:lnTo>
                  <a:lnTo>
                    <a:pt x="12237" y="11092"/>
                  </a:lnTo>
                  <a:lnTo>
                    <a:pt x="12782" y="9348"/>
                  </a:lnTo>
                  <a:lnTo>
                    <a:pt x="13055" y="8476"/>
                  </a:lnTo>
                  <a:lnTo>
                    <a:pt x="13300" y="7577"/>
                  </a:lnTo>
                  <a:lnTo>
                    <a:pt x="13545" y="6650"/>
                  </a:lnTo>
                  <a:lnTo>
                    <a:pt x="13736" y="5751"/>
                  </a:lnTo>
                  <a:lnTo>
                    <a:pt x="13899" y="4851"/>
                  </a:lnTo>
                  <a:lnTo>
                    <a:pt x="13954" y="4415"/>
                  </a:lnTo>
                  <a:lnTo>
                    <a:pt x="13981" y="3979"/>
                  </a:lnTo>
                  <a:lnTo>
                    <a:pt x="14008" y="3407"/>
                  </a:lnTo>
                  <a:lnTo>
                    <a:pt x="13981" y="3162"/>
                  </a:lnTo>
                  <a:lnTo>
                    <a:pt x="13954" y="2944"/>
                  </a:lnTo>
                  <a:lnTo>
                    <a:pt x="13872" y="2753"/>
                  </a:lnTo>
                  <a:lnTo>
                    <a:pt x="13763" y="2562"/>
                  </a:lnTo>
                  <a:lnTo>
                    <a:pt x="13627" y="2371"/>
                  </a:lnTo>
                  <a:lnTo>
                    <a:pt x="13409" y="2208"/>
                  </a:lnTo>
                  <a:lnTo>
                    <a:pt x="13218" y="2099"/>
                  </a:lnTo>
                  <a:lnTo>
                    <a:pt x="13000" y="1990"/>
                  </a:lnTo>
                  <a:lnTo>
                    <a:pt x="12428" y="1826"/>
                  </a:lnTo>
                  <a:lnTo>
                    <a:pt x="11855" y="1717"/>
                  </a:lnTo>
                  <a:lnTo>
                    <a:pt x="11392" y="1608"/>
                  </a:lnTo>
                  <a:lnTo>
                    <a:pt x="8176" y="627"/>
                  </a:lnTo>
                  <a:lnTo>
                    <a:pt x="7141" y="273"/>
                  </a:lnTo>
                  <a:lnTo>
                    <a:pt x="6623" y="109"/>
                  </a:lnTo>
                  <a:lnTo>
                    <a:pt x="6378" y="55"/>
                  </a:lnTo>
                  <a:lnTo>
                    <a:pt x="6132" y="28"/>
                  </a:lnTo>
                  <a:lnTo>
                    <a:pt x="58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69"/>
            <p:cNvSpPr/>
            <p:nvPr/>
          </p:nvSpPr>
          <p:spPr>
            <a:xfrm>
              <a:off x="7550825" y="6422401"/>
              <a:ext cx="350225" cy="695650"/>
            </a:xfrm>
            <a:custGeom>
              <a:avLst/>
              <a:gdLst/>
              <a:ahLst/>
              <a:cxnLst/>
              <a:rect l="l" t="t" r="r" b="b"/>
              <a:pathLst>
                <a:path w="14009" h="27826" fill="none" extrusionOk="0">
                  <a:moveTo>
                    <a:pt x="13409" y="2208"/>
                  </a:moveTo>
                  <a:lnTo>
                    <a:pt x="13409" y="2208"/>
                  </a:lnTo>
                  <a:lnTo>
                    <a:pt x="13627" y="2371"/>
                  </a:lnTo>
                  <a:lnTo>
                    <a:pt x="13763" y="2562"/>
                  </a:lnTo>
                  <a:lnTo>
                    <a:pt x="13872" y="2753"/>
                  </a:lnTo>
                  <a:lnTo>
                    <a:pt x="13954" y="2944"/>
                  </a:lnTo>
                  <a:lnTo>
                    <a:pt x="13981" y="3162"/>
                  </a:lnTo>
                  <a:lnTo>
                    <a:pt x="14008" y="3407"/>
                  </a:lnTo>
                  <a:lnTo>
                    <a:pt x="13981" y="3979"/>
                  </a:lnTo>
                  <a:lnTo>
                    <a:pt x="13981" y="3979"/>
                  </a:lnTo>
                  <a:lnTo>
                    <a:pt x="13954" y="4415"/>
                  </a:lnTo>
                  <a:lnTo>
                    <a:pt x="13899" y="4851"/>
                  </a:lnTo>
                  <a:lnTo>
                    <a:pt x="13736" y="5751"/>
                  </a:lnTo>
                  <a:lnTo>
                    <a:pt x="13545" y="6650"/>
                  </a:lnTo>
                  <a:lnTo>
                    <a:pt x="13300" y="7577"/>
                  </a:lnTo>
                  <a:lnTo>
                    <a:pt x="13055" y="8476"/>
                  </a:lnTo>
                  <a:lnTo>
                    <a:pt x="12782" y="9348"/>
                  </a:lnTo>
                  <a:lnTo>
                    <a:pt x="12237" y="11092"/>
                  </a:lnTo>
                  <a:lnTo>
                    <a:pt x="12237" y="11092"/>
                  </a:lnTo>
                  <a:lnTo>
                    <a:pt x="10030" y="18642"/>
                  </a:lnTo>
                  <a:lnTo>
                    <a:pt x="7768" y="26218"/>
                  </a:lnTo>
                  <a:lnTo>
                    <a:pt x="7768" y="26218"/>
                  </a:lnTo>
                  <a:lnTo>
                    <a:pt x="7768" y="26300"/>
                  </a:lnTo>
                  <a:lnTo>
                    <a:pt x="7768" y="26381"/>
                  </a:lnTo>
                  <a:lnTo>
                    <a:pt x="7768" y="26381"/>
                  </a:lnTo>
                  <a:lnTo>
                    <a:pt x="3898" y="27172"/>
                  </a:lnTo>
                  <a:lnTo>
                    <a:pt x="3898" y="27172"/>
                  </a:lnTo>
                  <a:lnTo>
                    <a:pt x="2998" y="27335"/>
                  </a:lnTo>
                  <a:lnTo>
                    <a:pt x="1990" y="27472"/>
                  </a:lnTo>
                  <a:lnTo>
                    <a:pt x="981" y="27635"/>
                  </a:lnTo>
                  <a:lnTo>
                    <a:pt x="491" y="27744"/>
                  </a:lnTo>
                  <a:lnTo>
                    <a:pt x="0" y="27826"/>
                  </a:lnTo>
                  <a:lnTo>
                    <a:pt x="0" y="27826"/>
                  </a:lnTo>
                  <a:lnTo>
                    <a:pt x="436" y="25945"/>
                  </a:lnTo>
                  <a:lnTo>
                    <a:pt x="791" y="24038"/>
                  </a:lnTo>
                  <a:lnTo>
                    <a:pt x="1145" y="22130"/>
                  </a:lnTo>
                  <a:lnTo>
                    <a:pt x="1472" y="20222"/>
                  </a:lnTo>
                  <a:lnTo>
                    <a:pt x="2072" y="16352"/>
                  </a:lnTo>
                  <a:lnTo>
                    <a:pt x="2671" y="12537"/>
                  </a:lnTo>
                  <a:lnTo>
                    <a:pt x="2671" y="12537"/>
                  </a:lnTo>
                  <a:lnTo>
                    <a:pt x="3925" y="4770"/>
                  </a:lnTo>
                  <a:lnTo>
                    <a:pt x="3925" y="4770"/>
                  </a:lnTo>
                  <a:lnTo>
                    <a:pt x="3979" y="4334"/>
                  </a:lnTo>
                  <a:lnTo>
                    <a:pt x="4034" y="3843"/>
                  </a:lnTo>
                  <a:lnTo>
                    <a:pt x="4116" y="2780"/>
                  </a:lnTo>
                  <a:lnTo>
                    <a:pt x="4170" y="2262"/>
                  </a:lnTo>
                  <a:lnTo>
                    <a:pt x="4252" y="1772"/>
                  </a:lnTo>
                  <a:lnTo>
                    <a:pt x="4388" y="1308"/>
                  </a:lnTo>
                  <a:lnTo>
                    <a:pt x="4470" y="1090"/>
                  </a:lnTo>
                  <a:lnTo>
                    <a:pt x="4552" y="900"/>
                  </a:lnTo>
                  <a:lnTo>
                    <a:pt x="4552" y="900"/>
                  </a:lnTo>
                  <a:lnTo>
                    <a:pt x="4688" y="627"/>
                  </a:lnTo>
                  <a:lnTo>
                    <a:pt x="4851" y="409"/>
                  </a:lnTo>
                  <a:lnTo>
                    <a:pt x="5042" y="246"/>
                  </a:lnTo>
                  <a:lnTo>
                    <a:pt x="5233" y="137"/>
                  </a:lnTo>
                  <a:lnTo>
                    <a:pt x="5451" y="55"/>
                  </a:lnTo>
                  <a:lnTo>
                    <a:pt x="5669" y="28"/>
                  </a:lnTo>
                  <a:lnTo>
                    <a:pt x="5887" y="0"/>
                  </a:lnTo>
                  <a:lnTo>
                    <a:pt x="6132" y="28"/>
                  </a:lnTo>
                  <a:lnTo>
                    <a:pt x="6378" y="55"/>
                  </a:lnTo>
                  <a:lnTo>
                    <a:pt x="6623" y="109"/>
                  </a:lnTo>
                  <a:lnTo>
                    <a:pt x="7141" y="273"/>
                  </a:lnTo>
                  <a:lnTo>
                    <a:pt x="8176" y="627"/>
                  </a:lnTo>
                  <a:lnTo>
                    <a:pt x="8176" y="627"/>
                  </a:lnTo>
                  <a:lnTo>
                    <a:pt x="11392" y="1608"/>
                  </a:lnTo>
                  <a:lnTo>
                    <a:pt x="11392" y="1608"/>
                  </a:lnTo>
                  <a:lnTo>
                    <a:pt x="11855" y="1717"/>
                  </a:lnTo>
                  <a:lnTo>
                    <a:pt x="12428" y="1826"/>
                  </a:lnTo>
                  <a:lnTo>
                    <a:pt x="13000" y="1990"/>
                  </a:lnTo>
                  <a:lnTo>
                    <a:pt x="13218" y="2099"/>
                  </a:lnTo>
                  <a:lnTo>
                    <a:pt x="13409" y="22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69"/>
            <p:cNvSpPr/>
            <p:nvPr/>
          </p:nvSpPr>
          <p:spPr>
            <a:xfrm>
              <a:off x="7783825" y="6168251"/>
              <a:ext cx="74300" cy="200350"/>
            </a:xfrm>
            <a:custGeom>
              <a:avLst/>
              <a:gdLst/>
              <a:ahLst/>
              <a:cxnLst/>
              <a:rect l="l" t="t" r="r" b="b"/>
              <a:pathLst>
                <a:path w="2972" h="8014" extrusionOk="0">
                  <a:moveTo>
                    <a:pt x="2972" y="1"/>
                  </a:moveTo>
                  <a:lnTo>
                    <a:pt x="2535" y="273"/>
                  </a:lnTo>
                  <a:lnTo>
                    <a:pt x="2072" y="519"/>
                  </a:lnTo>
                  <a:lnTo>
                    <a:pt x="1582" y="737"/>
                  </a:lnTo>
                  <a:lnTo>
                    <a:pt x="1091" y="927"/>
                  </a:lnTo>
                  <a:lnTo>
                    <a:pt x="1064" y="927"/>
                  </a:lnTo>
                  <a:lnTo>
                    <a:pt x="1091" y="1009"/>
                  </a:lnTo>
                  <a:lnTo>
                    <a:pt x="1064" y="1827"/>
                  </a:lnTo>
                  <a:lnTo>
                    <a:pt x="1037" y="2644"/>
                  </a:lnTo>
                  <a:lnTo>
                    <a:pt x="982" y="3489"/>
                  </a:lnTo>
                  <a:lnTo>
                    <a:pt x="900" y="4334"/>
                  </a:lnTo>
                  <a:lnTo>
                    <a:pt x="764" y="5152"/>
                  </a:lnTo>
                  <a:lnTo>
                    <a:pt x="601" y="5969"/>
                  </a:lnTo>
                  <a:lnTo>
                    <a:pt x="410" y="6787"/>
                  </a:lnTo>
                  <a:lnTo>
                    <a:pt x="164" y="7550"/>
                  </a:lnTo>
                  <a:lnTo>
                    <a:pt x="83" y="7659"/>
                  </a:lnTo>
                  <a:lnTo>
                    <a:pt x="1" y="7741"/>
                  </a:lnTo>
                  <a:lnTo>
                    <a:pt x="273" y="7795"/>
                  </a:lnTo>
                  <a:lnTo>
                    <a:pt x="546" y="7850"/>
                  </a:lnTo>
                  <a:lnTo>
                    <a:pt x="1200" y="8013"/>
                  </a:lnTo>
                  <a:lnTo>
                    <a:pt x="1200" y="7904"/>
                  </a:lnTo>
                  <a:lnTo>
                    <a:pt x="1227" y="7795"/>
                  </a:lnTo>
                  <a:lnTo>
                    <a:pt x="1554" y="6841"/>
                  </a:lnTo>
                  <a:lnTo>
                    <a:pt x="1827" y="5860"/>
                  </a:lnTo>
                  <a:lnTo>
                    <a:pt x="2099" y="4906"/>
                  </a:lnTo>
                  <a:lnTo>
                    <a:pt x="2317" y="3925"/>
                  </a:lnTo>
                  <a:lnTo>
                    <a:pt x="2508" y="2971"/>
                  </a:lnTo>
                  <a:lnTo>
                    <a:pt x="2699" y="1963"/>
                  </a:lnTo>
                  <a:lnTo>
                    <a:pt x="2835" y="98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69"/>
            <p:cNvSpPr/>
            <p:nvPr/>
          </p:nvSpPr>
          <p:spPr>
            <a:xfrm>
              <a:off x="7550150" y="6082401"/>
              <a:ext cx="288225" cy="89975"/>
            </a:xfrm>
            <a:custGeom>
              <a:avLst/>
              <a:gdLst/>
              <a:ahLst/>
              <a:cxnLst/>
              <a:rect l="l" t="t" r="r" b="b"/>
              <a:pathLst>
                <a:path w="11529" h="3599" extrusionOk="0">
                  <a:moveTo>
                    <a:pt x="2562" y="1"/>
                  </a:moveTo>
                  <a:lnTo>
                    <a:pt x="2208" y="246"/>
                  </a:lnTo>
                  <a:lnTo>
                    <a:pt x="1826" y="492"/>
                  </a:lnTo>
                  <a:lnTo>
                    <a:pt x="1063" y="955"/>
                  </a:lnTo>
                  <a:lnTo>
                    <a:pt x="545" y="1282"/>
                  </a:lnTo>
                  <a:lnTo>
                    <a:pt x="0" y="1609"/>
                  </a:lnTo>
                  <a:lnTo>
                    <a:pt x="600" y="1691"/>
                  </a:lnTo>
                  <a:lnTo>
                    <a:pt x="5314" y="2645"/>
                  </a:lnTo>
                  <a:lnTo>
                    <a:pt x="10057" y="3598"/>
                  </a:lnTo>
                  <a:lnTo>
                    <a:pt x="10111" y="3571"/>
                  </a:lnTo>
                  <a:lnTo>
                    <a:pt x="10847" y="3217"/>
                  </a:lnTo>
                  <a:lnTo>
                    <a:pt x="11528" y="2835"/>
                  </a:lnTo>
                  <a:lnTo>
                    <a:pt x="9266" y="2181"/>
                  </a:lnTo>
                  <a:lnTo>
                    <a:pt x="7004" y="1527"/>
                  </a:lnTo>
                  <a:lnTo>
                    <a:pt x="5860" y="1200"/>
                  </a:lnTo>
                  <a:lnTo>
                    <a:pt x="4742" y="819"/>
                  </a:lnTo>
                  <a:lnTo>
                    <a:pt x="3652" y="410"/>
                  </a:lnTo>
                  <a:lnTo>
                    <a:pt x="2562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69"/>
            <p:cNvSpPr/>
            <p:nvPr/>
          </p:nvSpPr>
          <p:spPr>
            <a:xfrm>
              <a:off x="7449300" y="6149876"/>
              <a:ext cx="346150" cy="566875"/>
            </a:xfrm>
            <a:custGeom>
              <a:avLst/>
              <a:gdLst/>
              <a:ahLst/>
              <a:cxnLst/>
              <a:rect l="l" t="t" r="r" b="b"/>
              <a:pathLst>
                <a:path w="13846" h="22675" extrusionOk="0">
                  <a:moveTo>
                    <a:pt x="4307" y="0"/>
                  </a:moveTo>
                  <a:lnTo>
                    <a:pt x="4061" y="55"/>
                  </a:lnTo>
                  <a:lnTo>
                    <a:pt x="3843" y="109"/>
                  </a:lnTo>
                  <a:lnTo>
                    <a:pt x="3625" y="218"/>
                  </a:lnTo>
                  <a:lnTo>
                    <a:pt x="3435" y="354"/>
                  </a:lnTo>
                  <a:lnTo>
                    <a:pt x="3244" y="518"/>
                  </a:lnTo>
                  <a:lnTo>
                    <a:pt x="3162" y="654"/>
                  </a:lnTo>
                  <a:lnTo>
                    <a:pt x="3053" y="790"/>
                  </a:lnTo>
                  <a:lnTo>
                    <a:pt x="2917" y="1172"/>
                  </a:lnTo>
                  <a:lnTo>
                    <a:pt x="2780" y="1581"/>
                  </a:lnTo>
                  <a:lnTo>
                    <a:pt x="2644" y="2044"/>
                  </a:lnTo>
                  <a:lnTo>
                    <a:pt x="2481" y="2971"/>
                  </a:lnTo>
                  <a:lnTo>
                    <a:pt x="2317" y="3706"/>
                  </a:lnTo>
                  <a:lnTo>
                    <a:pt x="1908" y="5314"/>
                  </a:lnTo>
                  <a:lnTo>
                    <a:pt x="1554" y="6950"/>
                  </a:lnTo>
                  <a:lnTo>
                    <a:pt x="1254" y="8558"/>
                  </a:lnTo>
                  <a:lnTo>
                    <a:pt x="982" y="10193"/>
                  </a:lnTo>
                  <a:lnTo>
                    <a:pt x="900" y="11010"/>
                  </a:lnTo>
                  <a:lnTo>
                    <a:pt x="818" y="11828"/>
                  </a:lnTo>
                  <a:lnTo>
                    <a:pt x="682" y="13490"/>
                  </a:lnTo>
                  <a:lnTo>
                    <a:pt x="600" y="14335"/>
                  </a:lnTo>
                  <a:lnTo>
                    <a:pt x="464" y="15153"/>
                  </a:lnTo>
                  <a:lnTo>
                    <a:pt x="382" y="15534"/>
                  </a:lnTo>
                  <a:lnTo>
                    <a:pt x="300" y="15943"/>
                  </a:lnTo>
                  <a:lnTo>
                    <a:pt x="191" y="16325"/>
                  </a:lnTo>
                  <a:lnTo>
                    <a:pt x="55" y="16706"/>
                  </a:lnTo>
                  <a:lnTo>
                    <a:pt x="1" y="16761"/>
                  </a:lnTo>
                  <a:lnTo>
                    <a:pt x="1" y="17170"/>
                  </a:lnTo>
                  <a:lnTo>
                    <a:pt x="2699" y="17469"/>
                  </a:lnTo>
                  <a:lnTo>
                    <a:pt x="4061" y="17606"/>
                  </a:lnTo>
                  <a:lnTo>
                    <a:pt x="5397" y="17742"/>
                  </a:lnTo>
                  <a:lnTo>
                    <a:pt x="5506" y="17769"/>
                  </a:lnTo>
                  <a:lnTo>
                    <a:pt x="5615" y="17824"/>
                  </a:lnTo>
                  <a:lnTo>
                    <a:pt x="5697" y="17905"/>
                  </a:lnTo>
                  <a:lnTo>
                    <a:pt x="5778" y="18014"/>
                  </a:lnTo>
                  <a:lnTo>
                    <a:pt x="5806" y="18123"/>
                  </a:lnTo>
                  <a:lnTo>
                    <a:pt x="5806" y="18232"/>
                  </a:lnTo>
                  <a:lnTo>
                    <a:pt x="5778" y="18341"/>
                  </a:lnTo>
                  <a:lnTo>
                    <a:pt x="5669" y="18450"/>
                  </a:lnTo>
                  <a:lnTo>
                    <a:pt x="5451" y="18669"/>
                  </a:lnTo>
                  <a:lnTo>
                    <a:pt x="5533" y="19159"/>
                  </a:lnTo>
                  <a:lnTo>
                    <a:pt x="5615" y="19650"/>
                  </a:lnTo>
                  <a:lnTo>
                    <a:pt x="5697" y="20631"/>
                  </a:lnTo>
                  <a:lnTo>
                    <a:pt x="5751" y="21639"/>
                  </a:lnTo>
                  <a:lnTo>
                    <a:pt x="5751" y="22675"/>
                  </a:lnTo>
                  <a:lnTo>
                    <a:pt x="6351" y="19241"/>
                  </a:lnTo>
                  <a:lnTo>
                    <a:pt x="6923" y="15834"/>
                  </a:lnTo>
                  <a:lnTo>
                    <a:pt x="7005" y="15235"/>
                  </a:lnTo>
                  <a:lnTo>
                    <a:pt x="7059" y="14553"/>
                  </a:lnTo>
                  <a:lnTo>
                    <a:pt x="7168" y="13163"/>
                  </a:lnTo>
                  <a:lnTo>
                    <a:pt x="7277" y="12455"/>
                  </a:lnTo>
                  <a:lnTo>
                    <a:pt x="7386" y="11773"/>
                  </a:lnTo>
                  <a:lnTo>
                    <a:pt x="7468" y="11474"/>
                  </a:lnTo>
                  <a:lnTo>
                    <a:pt x="7550" y="11147"/>
                  </a:lnTo>
                  <a:lnTo>
                    <a:pt x="7659" y="10874"/>
                  </a:lnTo>
                  <a:lnTo>
                    <a:pt x="7795" y="10602"/>
                  </a:lnTo>
                  <a:lnTo>
                    <a:pt x="7959" y="10275"/>
                  </a:lnTo>
                  <a:lnTo>
                    <a:pt x="7931" y="10166"/>
                  </a:lnTo>
                  <a:lnTo>
                    <a:pt x="7931" y="10056"/>
                  </a:lnTo>
                  <a:lnTo>
                    <a:pt x="8013" y="9947"/>
                  </a:lnTo>
                  <a:lnTo>
                    <a:pt x="8040" y="9893"/>
                  </a:lnTo>
                  <a:lnTo>
                    <a:pt x="8122" y="9866"/>
                  </a:lnTo>
                  <a:lnTo>
                    <a:pt x="9267" y="9402"/>
                  </a:lnTo>
                  <a:lnTo>
                    <a:pt x="9866" y="9157"/>
                  </a:lnTo>
                  <a:lnTo>
                    <a:pt x="10439" y="8939"/>
                  </a:lnTo>
                  <a:lnTo>
                    <a:pt x="11038" y="8748"/>
                  </a:lnTo>
                  <a:lnTo>
                    <a:pt x="11665" y="8585"/>
                  </a:lnTo>
                  <a:lnTo>
                    <a:pt x="12265" y="8476"/>
                  </a:lnTo>
                  <a:lnTo>
                    <a:pt x="12564" y="8449"/>
                  </a:lnTo>
                  <a:lnTo>
                    <a:pt x="12864" y="8449"/>
                  </a:lnTo>
                  <a:lnTo>
                    <a:pt x="12810" y="8367"/>
                  </a:lnTo>
                  <a:lnTo>
                    <a:pt x="12782" y="8285"/>
                  </a:lnTo>
                  <a:lnTo>
                    <a:pt x="12755" y="8176"/>
                  </a:lnTo>
                  <a:lnTo>
                    <a:pt x="12755" y="8067"/>
                  </a:lnTo>
                  <a:lnTo>
                    <a:pt x="13000" y="6541"/>
                  </a:lnTo>
                  <a:lnTo>
                    <a:pt x="13300" y="5015"/>
                  </a:lnTo>
                  <a:lnTo>
                    <a:pt x="13600" y="3488"/>
                  </a:lnTo>
                  <a:lnTo>
                    <a:pt x="13709" y="2725"/>
                  </a:lnTo>
                  <a:lnTo>
                    <a:pt x="13845" y="1962"/>
                  </a:lnTo>
                  <a:lnTo>
                    <a:pt x="13763" y="1990"/>
                  </a:lnTo>
                  <a:lnTo>
                    <a:pt x="13491" y="1990"/>
                  </a:lnTo>
                  <a:lnTo>
                    <a:pt x="13409" y="1935"/>
                  </a:lnTo>
                  <a:lnTo>
                    <a:pt x="13300" y="1853"/>
                  </a:lnTo>
                  <a:lnTo>
                    <a:pt x="13246" y="1717"/>
                  </a:lnTo>
                  <a:lnTo>
                    <a:pt x="6977" y="463"/>
                  </a:lnTo>
                  <a:lnTo>
                    <a:pt x="6541" y="354"/>
                  </a:lnTo>
                  <a:lnTo>
                    <a:pt x="6051" y="245"/>
                  </a:lnTo>
                  <a:lnTo>
                    <a:pt x="5560" y="109"/>
                  </a:lnTo>
                  <a:lnTo>
                    <a:pt x="5042" y="27"/>
                  </a:lnTo>
                  <a:lnTo>
                    <a:pt x="47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69"/>
            <p:cNvSpPr/>
            <p:nvPr/>
          </p:nvSpPr>
          <p:spPr>
            <a:xfrm>
              <a:off x="7449300" y="6149876"/>
              <a:ext cx="346150" cy="566875"/>
            </a:xfrm>
            <a:custGeom>
              <a:avLst/>
              <a:gdLst/>
              <a:ahLst/>
              <a:cxnLst/>
              <a:rect l="l" t="t" r="r" b="b"/>
              <a:pathLst>
                <a:path w="13846" h="22675" fill="none" extrusionOk="0">
                  <a:moveTo>
                    <a:pt x="13763" y="1990"/>
                  </a:moveTo>
                  <a:lnTo>
                    <a:pt x="13763" y="1990"/>
                  </a:lnTo>
                  <a:lnTo>
                    <a:pt x="13845" y="1962"/>
                  </a:lnTo>
                  <a:lnTo>
                    <a:pt x="13845" y="1962"/>
                  </a:lnTo>
                  <a:lnTo>
                    <a:pt x="13709" y="2725"/>
                  </a:lnTo>
                  <a:lnTo>
                    <a:pt x="13600" y="3488"/>
                  </a:lnTo>
                  <a:lnTo>
                    <a:pt x="13300" y="5015"/>
                  </a:lnTo>
                  <a:lnTo>
                    <a:pt x="13000" y="6541"/>
                  </a:lnTo>
                  <a:lnTo>
                    <a:pt x="12755" y="8067"/>
                  </a:lnTo>
                  <a:lnTo>
                    <a:pt x="12755" y="8067"/>
                  </a:lnTo>
                  <a:lnTo>
                    <a:pt x="12755" y="8176"/>
                  </a:lnTo>
                  <a:lnTo>
                    <a:pt x="12782" y="8285"/>
                  </a:lnTo>
                  <a:lnTo>
                    <a:pt x="12810" y="8367"/>
                  </a:lnTo>
                  <a:lnTo>
                    <a:pt x="12864" y="8449"/>
                  </a:lnTo>
                  <a:lnTo>
                    <a:pt x="12864" y="8449"/>
                  </a:lnTo>
                  <a:lnTo>
                    <a:pt x="12564" y="8449"/>
                  </a:lnTo>
                  <a:lnTo>
                    <a:pt x="12265" y="8476"/>
                  </a:lnTo>
                  <a:lnTo>
                    <a:pt x="11665" y="8585"/>
                  </a:lnTo>
                  <a:lnTo>
                    <a:pt x="11038" y="8748"/>
                  </a:lnTo>
                  <a:lnTo>
                    <a:pt x="10439" y="8939"/>
                  </a:lnTo>
                  <a:lnTo>
                    <a:pt x="9866" y="9157"/>
                  </a:lnTo>
                  <a:lnTo>
                    <a:pt x="9267" y="9402"/>
                  </a:lnTo>
                  <a:lnTo>
                    <a:pt x="8122" y="9866"/>
                  </a:lnTo>
                  <a:lnTo>
                    <a:pt x="8122" y="9866"/>
                  </a:lnTo>
                  <a:lnTo>
                    <a:pt x="8040" y="9893"/>
                  </a:lnTo>
                  <a:lnTo>
                    <a:pt x="8013" y="9947"/>
                  </a:lnTo>
                  <a:lnTo>
                    <a:pt x="7931" y="10056"/>
                  </a:lnTo>
                  <a:lnTo>
                    <a:pt x="7931" y="10166"/>
                  </a:lnTo>
                  <a:lnTo>
                    <a:pt x="7959" y="10275"/>
                  </a:lnTo>
                  <a:lnTo>
                    <a:pt x="7959" y="10275"/>
                  </a:lnTo>
                  <a:lnTo>
                    <a:pt x="7795" y="10602"/>
                  </a:lnTo>
                  <a:lnTo>
                    <a:pt x="7795" y="10602"/>
                  </a:lnTo>
                  <a:lnTo>
                    <a:pt x="7659" y="10874"/>
                  </a:lnTo>
                  <a:lnTo>
                    <a:pt x="7550" y="11147"/>
                  </a:lnTo>
                  <a:lnTo>
                    <a:pt x="7468" y="11474"/>
                  </a:lnTo>
                  <a:lnTo>
                    <a:pt x="7386" y="11773"/>
                  </a:lnTo>
                  <a:lnTo>
                    <a:pt x="7277" y="12455"/>
                  </a:lnTo>
                  <a:lnTo>
                    <a:pt x="7168" y="13163"/>
                  </a:lnTo>
                  <a:lnTo>
                    <a:pt x="7059" y="14553"/>
                  </a:lnTo>
                  <a:lnTo>
                    <a:pt x="7005" y="15235"/>
                  </a:lnTo>
                  <a:lnTo>
                    <a:pt x="6923" y="15834"/>
                  </a:lnTo>
                  <a:lnTo>
                    <a:pt x="6923" y="15834"/>
                  </a:lnTo>
                  <a:lnTo>
                    <a:pt x="6351" y="19241"/>
                  </a:lnTo>
                  <a:lnTo>
                    <a:pt x="5751" y="22675"/>
                  </a:lnTo>
                  <a:lnTo>
                    <a:pt x="5751" y="22675"/>
                  </a:lnTo>
                  <a:lnTo>
                    <a:pt x="5751" y="21639"/>
                  </a:lnTo>
                  <a:lnTo>
                    <a:pt x="5697" y="20631"/>
                  </a:lnTo>
                  <a:lnTo>
                    <a:pt x="5615" y="19650"/>
                  </a:lnTo>
                  <a:lnTo>
                    <a:pt x="5533" y="19159"/>
                  </a:lnTo>
                  <a:lnTo>
                    <a:pt x="5451" y="18669"/>
                  </a:lnTo>
                  <a:lnTo>
                    <a:pt x="5451" y="18669"/>
                  </a:lnTo>
                  <a:lnTo>
                    <a:pt x="5669" y="18450"/>
                  </a:lnTo>
                  <a:lnTo>
                    <a:pt x="5669" y="18450"/>
                  </a:lnTo>
                  <a:lnTo>
                    <a:pt x="5778" y="18341"/>
                  </a:lnTo>
                  <a:lnTo>
                    <a:pt x="5806" y="18232"/>
                  </a:lnTo>
                  <a:lnTo>
                    <a:pt x="5806" y="18123"/>
                  </a:lnTo>
                  <a:lnTo>
                    <a:pt x="5778" y="18014"/>
                  </a:lnTo>
                  <a:lnTo>
                    <a:pt x="5697" y="17905"/>
                  </a:lnTo>
                  <a:lnTo>
                    <a:pt x="5615" y="17824"/>
                  </a:lnTo>
                  <a:lnTo>
                    <a:pt x="5506" y="17769"/>
                  </a:lnTo>
                  <a:lnTo>
                    <a:pt x="5397" y="17742"/>
                  </a:lnTo>
                  <a:lnTo>
                    <a:pt x="5397" y="17742"/>
                  </a:lnTo>
                  <a:lnTo>
                    <a:pt x="4061" y="17606"/>
                  </a:lnTo>
                  <a:lnTo>
                    <a:pt x="2699" y="17469"/>
                  </a:lnTo>
                  <a:lnTo>
                    <a:pt x="1" y="17170"/>
                  </a:lnTo>
                  <a:lnTo>
                    <a:pt x="1" y="17170"/>
                  </a:lnTo>
                  <a:lnTo>
                    <a:pt x="1" y="16761"/>
                  </a:lnTo>
                  <a:lnTo>
                    <a:pt x="1" y="16761"/>
                  </a:lnTo>
                  <a:lnTo>
                    <a:pt x="55" y="16706"/>
                  </a:lnTo>
                  <a:lnTo>
                    <a:pt x="55" y="16706"/>
                  </a:lnTo>
                  <a:lnTo>
                    <a:pt x="191" y="16325"/>
                  </a:lnTo>
                  <a:lnTo>
                    <a:pt x="300" y="15943"/>
                  </a:lnTo>
                  <a:lnTo>
                    <a:pt x="382" y="15534"/>
                  </a:lnTo>
                  <a:lnTo>
                    <a:pt x="464" y="15153"/>
                  </a:lnTo>
                  <a:lnTo>
                    <a:pt x="600" y="14335"/>
                  </a:lnTo>
                  <a:lnTo>
                    <a:pt x="682" y="13490"/>
                  </a:lnTo>
                  <a:lnTo>
                    <a:pt x="818" y="11828"/>
                  </a:lnTo>
                  <a:lnTo>
                    <a:pt x="900" y="11010"/>
                  </a:lnTo>
                  <a:lnTo>
                    <a:pt x="982" y="10193"/>
                  </a:lnTo>
                  <a:lnTo>
                    <a:pt x="982" y="10193"/>
                  </a:lnTo>
                  <a:lnTo>
                    <a:pt x="1254" y="8558"/>
                  </a:lnTo>
                  <a:lnTo>
                    <a:pt x="1554" y="6950"/>
                  </a:lnTo>
                  <a:lnTo>
                    <a:pt x="1908" y="5314"/>
                  </a:lnTo>
                  <a:lnTo>
                    <a:pt x="2317" y="3706"/>
                  </a:lnTo>
                  <a:lnTo>
                    <a:pt x="2317" y="3706"/>
                  </a:lnTo>
                  <a:lnTo>
                    <a:pt x="2481" y="2971"/>
                  </a:lnTo>
                  <a:lnTo>
                    <a:pt x="2644" y="2044"/>
                  </a:lnTo>
                  <a:lnTo>
                    <a:pt x="2780" y="1581"/>
                  </a:lnTo>
                  <a:lnTo>
                    <a:pt x="2917" y="1172"/>
                  </a:lnTo>
                  <a:lnTo>
                    <a:pt x="3053" y="790"/>
                  </a:lnTo>
                  <a:lnTo>
                    <a:pt x="3162" y="654"/>
                  </a:lnTo>
                  <a:lnTo>
                    <a:pt x="3244" y="518"/>
                  </a:lnTo>
                  <a:lnTo>
                    <a:pt x="3244" y="518"/>
                  </a:lnTo>
                  <a:lnTo>
                    <a:pt x="3435" y="354"/>
                  </a:lnTo>
                  <a:lnTo>
                    <a:pt x="3625" y="218"/>
                  </a:lnTo>
                  <a:lnTo>
                    <a:pt x="3843" y="109"/>
                  </a:lnTo>
                  <a:lnTo>
                    <a:pt x="4061" y="55"/>
                  </a:lnTo>
                  <a:lnTo>
                    <a:pt x="4307" y="0"/>
                  </a:lnTo>
                  <a:lnTo>
                    <a:pt x="4552" y="0"/>
                  </a:lnTo>
                  <a:lnTo>
                    <a:pt x="4797" y="0"/>
                  </a:lnTo>
                  <a:lnTo>
                    <a:pt x="5042" y="27"/>
                  </a:lnTo>
                  <a:lnTo>
                    <a:pt x="5560" y="109"/>
                  </a:lnTo>
                  <a:lnTo>
                    <a:pt x="6051" y="245"/>
                  </a:lnTo>
                  <a:lnTo>
                    <a:pt x="6541" y="354"/>
                  </a:lnTo>
                  <a:lnTo>
                    <a:pt x="6977" y="463"/>
                  </a:lnTo>
                  <a:lnTo>
                    <a:pt x="6977" y="463"/>
                  </a:lnTo>
                  <a:lnTo>
                    <a:pt x="13246" y="1717"/>
                  </a:lnTo>
                  <a:lnTo>
                    <a:pt x="13246" y="1717"/>
                  </a:lnTo>
                  <a:lnTo>
                    <a:pt x="13300" y="1853"/>
                  </a:lnTo>
                  <a:lnTo>
                    <a:pt x="13409" y="1935"/>
                  </a:lnTo>
                  <a:lnTo>
                    <a:pt x="13491" y="1990"/>
                  </a:lnTo>
                  <a:lnTo>
                    <a:pt x="13573" y="1990"/>
                  </a:lnTo>
                  <a:lnTo>
                    <a:pt x="13654" y="1990"/>
                  </a:lnTo>
                  <a:lnTo>
                    <a:pt x="13763" y="19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69"/>
            <p:cNvSpPr/>
            <p:nvPr/>
          </p:nvSpPr>
          <p:spPr>
            <a:xfrm>
              <a:off x="7520150" y="6630876"/>
              <a:ext cx="60675" cy="465375"/>
            </a:xfrm>
            <a:custGeom>
              <a:avLst/>
              <a:gdLst/>
              <a:ahLst/>
              <a:cxnLst/>
              <a:rect l="l" t="t" r="r" b="b"/>
              <a:pathLst>
                <a:path w="2427" h="18615" extrusionOk="0">
                  <a:moveTo>
                    <a:pt x="1963" y="1"/>
                  </a:moveTo>
                  <a:lnTo>
                    <a:pt x="982" y="900"/>
                  </a:lnTo>
                  <a:lnTo>
                    <a:pt x="1" y="1745"/>
                  </a:lnTo>
                  <a:lnTo>
                    <a:pt x="164" y="2781"/>
                  </a:lnTo>
                  <a:lnTo>
                    <a:pt x="301" y="3789"/>
                  </a:lnTo>
                  <a:lnTo>
                    <a:pt x="437" y="4852"/>
                  </a:lnTo>
                  <a:lnTo>
                    <a:pt x="546" y="5888"/>
                  </a:lnTo>
                  <a:lnTo>
                    <a:pt x="655" y="6950"/>
                  </a:lnTo>
                  <a:lnTo>
                    <a:pt x="737" y="8013"/>
                  </a:lnTo>
                  <a:lnTo>
                    <a:pt x="819" y="10139"/>
                  </a:lnTo>
                  <a:lnTo>
                    <a:pt x="873" y="12265"/>
                  </a:lnTo>
                  <a:lnTo>
                    <a:pt x="873" y="14418"/>
                  </a:lnTo>
                  <a:lnTo>
                    <a:pt x="819" y="16516"/>
                  </a:lnTo>
                  <a:lnTo>
                    <a:pt x="710" y="18615"/>
                  </a:lnTo>
                  <a:lnTo>
                    <a:pt x="873" y="17089"/>
                  </a:lnTo>
                  <a:lnTo>
                    <a:pt x="1037" y="15562"/>
                  </a:lnTo>
                  <a:lnTo>
                    <a:pt x="1227" y="14036"/>
                  </a:lnTo>
                  <a:lnTo>
                    <a:pt x="1445" y="12510"/>
                  </a:lnTo>
                  <a:lnTo>
                    <a:pt x="1909" y="9458"/>
                  </a:lnTo>
                  <a:lnTo>
                    <a:pt x="2427" y="6405"/>
                  </a:lnTo>
                  <a:lnTo>
                    <a:pt x="2263" y="6378"/>
                  </a:lnTo>
                  <a:lnTo>
                    <a:pt x="2154" y="6296"/>
                  </a:lnTo>
                  <a:lnTo>
                    <a:pt x="2045" y="6160"/>
                  </a:lnTo>
                  <a:lnTo>
                    <a:pt x="2018" y="6078"/>
                  </a:lnTo>
                  <a:lnTo>
                    <a:pt x="2018" y="5997"/>
                  </a:lnTo>
                  <a:lnTo>
                    <a:pt x="1963" y="4525"/>
                  </a:lnTo>
                  <a:lnTo>
                    <a:pt x="1881" y="3026"/>
                  </a:lnTo>
                  <a:lnTo>
                    <a:pt x="1881" y="2263"/>
                  </a:lnTo>
                  <a:lnTo>
                    <a:pt x="1881" y="1500"/>
                  </a:lnTo>
                  <a:lnTo>
                    <a:pt x="1909" y="764"/>
                  </a:lnTo>
                  <a:lnTo>
                    <a:pt x="1963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69"/>
            <p:cNvSpPr/>
            <p:nvPr/>
          </p:nvSpPr>
          <p:spPr>
            <a:xfrm>
              <a:off x="7285100" y="6593401"/>
              <a:ext cx="273250" cy="71575"/>
            </a:xfrm>
            <a:custGeom>
              <a:avLst/>
              <a:gdLst/>
              <a:ahLst/>
              <a:cxnLst/>
              <a:rect l="l" t="t" r="r" b="b"/>
              <a:pathLst>
                <a:path w="10930" h="2863" extrusionOk="0">
                  <a:moveTo>
                    <a:pt x="3189" y="1"/>
                  </a:moveTo>
                  <a:lnTo>
                    <a:pt x="2808" y="28"/>
                  </a:lnTo>
                  <a:lnTo>
                    <a:pt x="2481" y="55"/>
                  </a:lnTo>
                  <a:lnTo>
                    <a:pt x="2235" y="110"/>
                  </a:lnTo>
                  <a:lnTo>
                    <a:pt x="2017" y="192"/>
                  </a:lnTo>
                  <a:lnTo>
                    <a:pt x="1799" y="301"/>
                  </a:lnTo>
                  <a:lnTo>
                    <a:pt x="1609" y="410"/>
                  </a:lnTo>
                  <a:lnTo>
                    <a:pt x="1445" y="546"/>
                  </a:lnTo>
                  <a:lnTo>
                    <a:pt x="1282" y="682"/>
                  </a:lnTo>
                  <a:lnTo>
                    <a:pt x="982" y="982"/>
                  </a:lnTo>
                  <a:lnTo>
                    <a:pt x="709" y="1336"/>
                  </a:lnTo>
                  <a:lnTo>
                    <a:pt x="464" y="1691"/>
                  </a:lnTo>
                  <a:lnTo>
                    <a:pt x="1" y="2481"/>
                  </a:lnTo>
                  <a:lnTo>
                    <a:pt x="382" y="2399"/>
                  </a:lnTo>
                  <a:lnTo>
                    <a:pt x="818" y="2372"/>
                  </a:lnTo>
                  <a:lnTo>
                    <a:pt x="1282" y="2399"/>
                  </a:lnTo>
                  <a:lnTo>
                    <a:pt x="1745" y="2426"/>
                  </a:lnTo>
                  <a:lnTo>
                    <a:pt x="2644" y="2535"/>
                  </a:lnTo>
                  <a:lnTo>
                    <a:pt x="3026" y="2590"/>
                  </a:lnTo>
                  <a:lnTo>
                    <a:pt x="3353" y="2617"/>
                  </a:lnTo>
                  <a:lnTo>
                    <a:pt x="6024" y="2726"/>
                  </a:lnTo>
                  <a:lnTo>
                    <a:pt x="8667" y="2862"/>
                  </a:lnTo>
                  <a:lnTo>
                    <a:pt x="8776" y="2726"/>
                  </a:lnTo>
                  <a:lnTo>
                    <a:pt x="9839" y="1745"/>
                  </a:lnTo>
                  <a:lnTo>
                    <a:pt x="10929" y="764"/>
                  </a:lnTo>
                  <a:lnTo>
                    <a:pt x="5479" y="328"/>
                  </a:lnTo>
                  <a:lnTo>
                    <a:pt x="4770" y="219"/>
                  </a:lnTo>
                  <a:lnTo>
                    <a:pt x="3980" y="83"/>
                  </a:lnTo>
                  <a:lnTo>
                    <a:pt x="3571" y="28"/>
                  </a:lnTo>
                  <a:lnTo>
                    <a:pt x="3189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69"/>
            <p:cNvSpPr/>
            <p:nvPr/>
          </p:nvSpPr>
          <p:spPr>
            <a:xfrm>
              <a:off x="7255125" y="6679251"/>
              <a:ext cx="256875" cy="656825"/>
            </a:xfrm>
            <a:custGeom>
              <a:avLst/>
              <a:gdLst/>
              <a:ahLst/>
              <a:cxnLst/>
              <a:rect l="l" t="t" r="r" b="b"/>
              <a:pathLst>
                <a:path w="10275" h="26273" extrusionOk="0">
                  <a:moveTo>
                    <a:pt x="4497" y="1"/>
                  </a:moveTo>
                  <a:lnTo>
                    <a:pt x="3843" y="55"/>
                  </a:lnTo>
                  <a:lnTo>
                    <a:pt x="3216" y="110"/>
                  </a:lnTo>
                  <a:lnTo>
                    <a:pt x="2671" y="219"/>
                  </a:lnTo>
                  <a:lnTo>
                    <a:pt x="2399" y="301"/>
                  </a:lnTo>
                  <a:lnTo>
                    <a:pt x="2153" y="382"/>
                  </a:lnTo>
                  <a:lnTo>
                    <a:pt x="1935" y="491"/>
                  </a:lnTo>
                  <a:lnTo>
                    <a:pt x="1717" y="628"/>
                  </a:lnTo>
                  <a:lnTo>
                    <a:pt x="1527" y="764"/>
                  </a:lnTo>
                  <a:lnTo>
                    <a:pt x="1363" y="900"/>
                  </a:lnTo>
                  <a:lnTo>
                    <a:pt x="1227" y="1091"/>
                  </a:lnTo>
                  <a:lnTo>
                    <a:pt x="1118" y="1282"/>
                  </a:lnTo>
                  <a:lnTo>
                    <a:pt x="1009" y="1472"/>
                  </a:lnTo>
                  <a:lnTo>
                    <a:pt x="954" y="1718"/>
                  </a:lnTo>
                  <a:lnTo>
                    <a:pt x="873" y="1963"/>
                  </a:lnTo>
                  <a:lnTo>
                    <a:pt x="845" y="2236"/>
                  </a:lnTo>
                  <a:lnTo>
                    <a:pt x="764" y="2808"/>
                  </a:lnTo>
                  <a:lnTo>
                    <a:pt x="736" y="3435"/>
                  </a:lnTo>
                  <a:lnTo>
                    <a:pt x="736" y="4661"/>
                  </a:lnTo>
                  <a:lnTo>
                    <a:pt x="709" y="5206"/>
                  </a:lnTo>
                  <a:lnTo>
                    <a:pt x="682" y="5697"/>
                  </a:lnTo>
                  <a:lnTo>
                    <a:pt x="546" y="7686"/>
                  </a:lnTo>
                  <a:lnTo>
                    <a:pt x="409" y="9676"/>
                  </a:lnTo>
                  <a:lnTo>
                    <a:pt x="300" y="11747"/>
                  </a:lnTo>
                  <a:lnTo>
                    <a:pt x="246" y="13818"/>
                  </a:lnTo>
                  <a:lnTo>
                    <a:pt x="219" y="15889"/>
                  </a:lnTo>
                  <a:lnTo>
                    <a:pt x="219" y="17988"/>
                  </a:lnTo>
                  <a:lnTo>
                    <a:pt x="191" y="20059"/>
                  </a:lnTo>
                  <a:lnTo>
                    <a:pt x="164" y="22130"/>
                  </a:lnTo>
                  <a:lnTo>
                    <a:pt x="110" y="24202"/>
                  </a:lnTo>
                  <a:lnTo>
                    <a:pt x="0" y="26273"/>
                  </a:lnTo>
                  <a:lnTo>
                    <a:pt x="1281" y="26218"/>
                  </a:lnTo>
                  <a:lnTo>
                    <a:pt x="1935" y="26164"/>
                  </a:lnTo>
                  <a:lnTo>
                    <a:pt x="2590" y="26109"/>
                  </a:lnTo>
                  <a:lnTo>
                    <a:pt x="3244" y="26028"/>
                  </a:lnTo>
                  <a:lnTo>
                    <a:pt x="3898" y="25946"/>
                  </a:lnTo>
                  <a:lnTo>
                    <a:pt x="4552" y="25810"/>
                  </a:lnTo>
                  <a:lnTo>
                    <a:pt x="5151" y="25646"/>
                  </a:lnTo>
                  <a:lnTo>
                    <a:pt x="5751" y="25455"/>
                  </a:lnTo>
                  <a:lnTo>
                    <a:pt x="6323" y="25210"/>
                  </a:lnTo>
                  <a:lnTo>
                    <a:pt x="6868" y="24938"/>
                  </a:lnTo>
                  <a:lnTo>
                    <a:pt x="7359" y="24638"/>
                  </a:lnTo>
                  <a:lnTo>
                    <a:pt x="7604" y="24447"/>
                  </a:lnTo>
                  <a:lnTo>
                    <a:pt x="7822" y="24283"/>
                  </a:lnTo>
                  <a:lnTo>
                    <a:pt x="8040" y="24065"/>
                  </a:lnTo>
                  <a:lnTo>
                    <a:pt x="8231" y="23847"/>
                  </a:lnTo>
                  <a:lnTo>
                    <a:pt x="8422" y="23629"/>
                  </a:lnTo>
                  <a:lnTo>
                    <a:pt x="8585" y="23384"/>
                  </a:lnTo>
                  <a:lnTo>
                    <a:pt x="8749" y="23139"/>
                  </a:lnTo>
                  <a:lnTo>
                    <a:pt x="8885" y="22866"/>
                  </a:lnTo>
                  <a:lnTo>
                    <a:pt x="8994" y="22566"/>
                  </a:lnTo>
                  <a:lnTo>
                    <a:pt x="9076" y="22239"/>
                  </a:lnTo>
                  <a:lnTo>
                    <a:pt x="9130" y="21912"/>
                  </a:lnTo>
                  <a:lnTo>
                    <a:pt x="9158" y="21585"/>
                  </a:lnTo>
                  <a:lnTo>
                    <a:pt x="9185" y="20904"/>
                  </a:lnTo>
                  <a:lnTo>
                    <a:pt x="9212" y="20250"/>
                  </a:lnTo>
                  <a:lnTo>
                    <a:pt x="9212" y="19950"/>
                  </a:lnTo>
                  <a:lnTo>
                    <a:pt x="9267" y="19623"/>
                  </a:lnTo>
                  <a:lnTo>
                    <a:pt x="9321" y="19323"/>
                  </a:lnTo>
                  <a:lnTo>
                    <a:pt x="9430" y="19051"/>
                  </a:lnTo>
                  <a:lnTo>
                    <a:pt x="9566" y="18778"/>
                  </a:lnTo>
                  <a:lnTo>
                    <a:pt x="9730" y="18533"/>
                  </a:lnTo>
                  <a:lnTo>
                    <a:pt x="9975" y="18315"/>
                  </a:lnTo>
                  <a:lnTo>
                    <a:pt x="10275" y="18124"/>
                  </a:lnTo>
                  <a:lnTo>
                    <a:pt x="10166" y="13709"/>
                  </a:lnTo>
                  <a:lnTo>
                    <a:pt x="10057" y="9267"/>
                  </a:lnTo>
                  <a:lnTo>
                    <a:pt x="10002" y="7032"/>
                  </a:lnTo>
                  <a:lnTo>
                    <a:pt x="9975" y="4825"/>
                  </a:lnTo>
                  <a:lnTo>
                    <a:pt x="9948" y="2617"/>
                  </a:lnTo>
                  <a:lnTo>
                    <a:pt x="9975" y="410"/>
                  </a:lnTo>
                  <a:lnTo>
                    <a:pt x="9539" y="382"/>
                  </a:lnTo>
                  <a:lnTo>
                    <a:pt x="9049" y="328"/>
                  </a:lnTo>
                  <a:lnTo>
                    <a:pt x="7849" y="219"/>
                  </a:lnTo>
                  <a:lnTo>
                    <a:pt x="6541" y="83"/>
                  </a:lnTo>
                  <a:lnTo>
                    <a:pt x="5860" y="28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69"/>
            <p:cNvSpPr/>
            <p:nvPr/>
          </p:nvSpPr>
          <p:spPr>
            <a:xfrm>
              <a:off x="7255125" y="6679251"/>
              <a:ext cx="256875" cy="656825"/>
            </a:xfrm>
            <a:custGeom>
              <a:avLst/>
              <a:gdLst/>
              <a:ahLst/>
              <a:cxnLst/>
              <a:rect l="l" t="t" r="r" b="b"/>
              <a:pathLst>
                <a:path w="10275" h="26273" fill="none" extrusionOk="0">
                  <a:moveTo>
                    <a:pt x="9975" y="410"/>
                  </a:moveTo>
                  <a:lnTo>
                    <a:pt x="9975" y="410"/>
                  </a:lnTo>
                  <a:lnTo>
                    <a:pt x="9948" y="2617"/>
                  </a:lnTo>
                  <a:lnTo>
                    <a:pt x="9975" y="4825"/>
                  </a:lnTo>
                  <a:lnTo>
                    <a:pt x="10002" y="7032"/>
                  </a:lnTo>
                  <a:lnTo>
                    <a:pt x="10057" y="9267"/>
                  </a:lnTo>
                  <a:lnTo>
                    <a:pt x="10166" y="13709"/>
                  </a:lnTo>
                  <a:lnTo>
                    <a:pt x="10275" y="18124"/>
                  </a:lnTo>
                  <a:lnTo>
                    <a:pt x="10275" y="18124"/>
                  </a:lnTo>
                  <a:lnTo>
                    <a:pt x="9975" y="18315"/>
                  </a:lnTo>
                  <a:lnTo>
                    <a:pt x="9730" y="18533"/>
                  </a:lnTo>
                  <a:lnTo>
                    <a:pt x="9566" y="18778"/>
                  </a:lnTo>
                  <a:lnTo>
                    <a:pt x="9430" y="19051"/>
                  </a:lnTo>
                  <a:lnTo>
                    <a:pt x="9321" y="19323"/>
                  </a:lnTo>
                  <a:lnTo>
                    <a:pt x="9267" y="19623"/>
                  </a:lnTo>
                  <a:lnTo>
                    <a:pt x="9212" y="19950"/>
                  </a:lnTo>
                  <a:lnTo>
                    <a:pt x="9212" y="20250"/>
                  </a:lnTo>
                  <a:lnTo>
                    <a:pt x="9185" y="20904"/>
                  </a:lnTo>
                  <a:lnTo>
                    <a:pt x="9158" y="21585"/>
                  </a:lnTo>
                  <a:lnTo>
                    <a:pt x="9130" y="21912"/>
                  </a:lnTo>
                  <a:lnTo>
                    <a:pt x="9076" y="22239"/>
                  </a:lnTo>
                  <a:lnTo>
                    <a:pt x="8994" y="22566"/>
                  </a:lnTo>
                  <a:lnTo>
                    <a:pt x="8885" y="22866"/>
                  </a:lnTo>
                  <a:lnTo>
                    <a:pt x="8885" y="22866"/>
                  </a:lnTo>
                  <a:lnTo>
                    <a:pt x="8749" y="23139"/>
                  </a:lnTo>
                  <a:lnTo>
                    <a:pt x="8585" y="23384"/>
                  </a:lnTo>
                  <a:lnTo>
                    <a:pt x="8422" y="23629"/>
                  </a:lnTo>
                  <a:lnTo>
                    <a:pt x="8231" y="23847"/>
                  </a:lnTo>
                  <a:lnTo>
                    <a:pt x="8040" y="24065"/>
                  </a:lnTo>
                  <a:lnTo>
                    <a:pt x="7822" y="24283"/>
                  </a:lnTo>
                  <a:lnTo>
                    <a:pt x="7604" y="24447"/>
                  </a:lnTo>
                  <a:lnTo>
                    <a:pt x="7359" y="24638"/>
                  </a:lnTo>
                  <a:lnTo>
                    <a:pt x="6868" y="24938"/>
                  </a:lnTo>
                  <a:lnTo>
                    <a:pt x="6323" y="25210"/>
                  </a:lnTo>
                  <a:lnTo>
                    <a:pt x="5751" y="25455"/>
                  </a:lnTo>
                  <a:lnTo>
                    <a:pt x="5151" y="25646"/>
                  </a:lnTo>
                  <a:lnTo>
                    <a:pt x="4552" y="25810"/>
                  </a:lnTo>
                  <a:lnTo>
                    <a:pt x="3898" y="25946"/>
                  </a:lnTo>
                  <a:lnTo>
                    <a:pt x="3244" y="26028"/>
                  </a:lnTo>
                  <a:lnTo>
                    <a:pt x="2590" y="26109"/>
                  </a:lnTo>
                  <a:lnTo>
                    <a:pt x="1935" y="26164"/>
                  </a:lnTo>
                  <a:lnTo>
                    <a:pt x="1281" y="26218"/>
                  </a:lnTo>
                  <a:lnTo>
                    <a:pt x="0" y="26273"/>
                  </a:lnTo>
                  <a:lnTo>
                    <a:pt x="0" y="26273"/>
                  </a:lnTo>
                  <a:lnTo>
                    <a:pt x="110" y="24202"/>
                  </a:lnTo>
                  <a:lnTo>
                    <a:pt x="164" y="22130"/>
                  </a:lnTo>
                  <a:lnTo>
                    <a:pt x="191" y="20059"/>
                  </a:lnTo>
                  <a:lnTo>
                    <a:pt x="219" y="17988"/>
                  </a:lnTo>
                  <a:lnTo>
                    <a:pt x="219" y="15889"/>
                  </a:lnTo>
                  <a:lnTo>
                    <a:pt x="246" y="13818"/>
                  </a:lnTo>
                  <a:lnTo>
                    <a:pt x="300" y="11747"/>
                  </a:lnTo>
                  <a:lnTo>
                    <a:pt x="409" y="9676"/>
                  </a:lnTo>
                  <a:lnTo>
                    <a:pt x="409" y="9676"/>
                  </a:lnTo>
                  <a:lnTo>
                    <a:pt x="546" y="7686"/>
                  </a:lnTo>
                  <a:lnTo>
                    <a:pt x="682" y="5697"/>
                  </a:lnTo>
                  <a:lnTo>
                    <a:pt x="682" y="5697"/>
                  </a:lnTo>
                  <a:lnTo>
                    <a:pt x="709" y="5206"/>
                  </a:lnTo>
                  <a:lnTo>
                    <a:pt x="736" y="4661"/>
                  </a:lnTo>
                  <a:lnTo>
                    <a:pt x="736" y="3435"/>
                  </a:lnTo>
                  <a:lnTo>
                    <a:pt x="764" y="2808"/>
                  </a:lnTo>
                  <a:lnTo>
                    <a:pt x="845" y="2236"/>
                  </a:lnTo>
                  <a:lnTo>
                    <a:pt x="873" y="1963"/>
                  </a:lnTo>
                  <a:lnTo>
                    <a:pt x="954" y="1718"/>
                  </a:lnTo>
                  <a:lnTo>
                    <a:pt x="1009" y="1472"/>
                  </a:lnTo>
                  <a:lnTo>
                    <a:pt x="1118" y="1282"/>
                  </a:lnTo>
                  <a:lnTo>
                    <a:pt x="1118" y="1282"/>
                  </a:lnTo>
                  <a:lnTo>
                    <a:pt x="1227" y="1091"/>
                  </a:lnTo>
                  <a:lnTo>
                    <a:pt x="1363" y="900"/>
                  </a:lnTo>
                  <a:lnTo>
                    <a:pt x="1527" y="764"/>
                  </a:lnTo>
                  <a:lnTo>
                    <a:pt x="1717" y="628"/>
                  </a:lnTo>
                  <a:lnTo>
                    <a:pt x="1935" y="491"/>
                  </a:lnTo>
                  <a:lnTo>
                    <a:pt x="2153" y="382"/>
                  </a:lnTo>
                  <a:lnTo>
                    <a:pt x="2399" y="301"/>
                  </a:lnTo>
                  <a:lnTo>
                    <a:pt x="2671" y="219"/>
                  </a:lnTo>
                  <a:lnTo>
                    <a:pt x="3216" y="110"/>
                  </a:lnTo>
                  <a:lnTo>
                    <a:pt x="3843" y="55"/>
                  </a:lnTo>
                  <a:lnTo>
                    <a:pt x="4497" y="1"/>
                  </a:lnTo>
                  <a:lnTo>
                    <a:pt x="5179" y="1"/>
                  </a:lnTo>
                  <a:lnTo>
                    <a:pt x="5860" y="28"/>
                  </a:lnTo>
                  <a:lnTo>
                    <a:pt x="6541" y="83"/>
                  </a:lnTo>
                  <a:lnTo>
                    <a:pt x="7849" y="219"/>
                  </a:lnTo>
                  <a:lnTo>
                    <a:pt x="9049" y="328"/>
                  </a:lnTo>
                  <a:lnTo>
                    <a:pt x="9539" y="382"/>
                  </a:lnTo>
                  <a:lnTo>
                    <a:pt x="9975" y="4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69"/>
            <p:cNvSpPr/>
            <p:nvPr/>
          </p:nvSpPr>
          <p:spPr>
            <a:xfrm>
              <a:off x="7383900" y="6206426"/>
              <a:ext cx="45675" cy="371350"/>
            </a:xfrm>
            <a:custGeom>
              <a:avLst/>
              <a:gdLst/>
              <a:ahLst/>
              <a:cxnLst/>
              <a:rect l="l" t="t" r="r" b="b"/>
              <a:pathLst>
                <a:path w="1827" h="14854" extrusionOk="0">
                  <a:moveTo>
                    <a:pt x="1826" y="0"/>
                  </a:moveTo>
                  <a:lnTo>
                    <a:pt x="1472" y="572"/>
                  </a:lnTo>
                  <a:lnTo>
                    <a:pt x="1063" y="1117"/>
                  </a:lnTo>
                  <a:lnTo>
                    <a:pt x="981" y="1199"/>
                  </a:lnTo>
                  <a:lnTo>
                    <a:pt x="845" y="1226"/>
                  </a:lnTo>
                  <a:lnTo>
                    <a:pt x="845" y="2916"/>
                  </a:lnTo>
                  <a:lnTo>
                    <a:pt x="818" y="4606"/>
                  </a:lnTo>
                  <a:lnTo>
                    <a:pt x="763" y="6296"/>
                  </a:lnTo>
                  <a:lnTo>
                    <a:pt x="682" y="7985"/>
                  </a:lnTo>
                  <a:lnTo>
                    <a:pt x="545" y="9675"/>
                  </a:lnTo>
                  <a:lnTo>
                    <a:pt x="409" y="11365"/>
                  </a:lnTo>
                  <a:lnTo>
                    <a:pt x="218" y="13054"/>
                  </a:lnTo>
                  <a:lnTo>
                    <a:pt x="0" y="14744"/>
                  </a:lnTo>
                  <a:lnTo>
                    <a:pt x="872" y="14771"/>
                  </a:lnTo>
                  <a:lnTo>
                    <a:pt x="1717" y="14853"/>
                  </a:lnTo>
                  <a:lnTo>
                    <a:pt x="1690" y="7413"/>
                  </a:lnTo>
                  <a:lnTo>
                    <a:pt x="1690" y="5560"/>
                  </a:lnTo>
                  <a:lnTo>
                    <a:pt x="1717" y="3707"/>
                  </a:lnTo>
                  <a:lnTo>
                    <a:pt x="1772" y="1853"/>
                  </a:lnTo>
                  <a:lnTo>
                    <a:pt x="1826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69"/>
            <p:cNvSpPr/>
            <p:nvPr/>
          </p:nvSpPr>
          <p:spPr>
            <a:xfrm>
              <a:off x="7113400" y="6156001"/>
              <a:ext cx="301850" cy="64750"/>
            </a:xfrm>
            <a:custGeom>
              <a:avLst/>
              <a:gdLst/>
              <a:ahLst/>
              <a:cxnLst/>
              <a:rect l="l" t="t" r="r" b="b"/>
              <a:pathLst>
                <a:path w="12074" h="2590" extrusionOk="0">
                  <a:moveTo>
                    <a:pt x="2154" y="0"/>
                  </a:moveTo>
                  <a:lnTo>
                    <a:pt x="1963" y="28"/>
                  </a:lnTo>
                  <a:lnTo>
                    <a:pt x="1772" y="55"/>
                  </a:lnTo>
                  <a:lnTo>
                    <a:pt x="1418" y="164"/>
                  </a:lnTo>
                  <a:lnTo>
                    <a:pt x="1091" y="327"/>
                  </a:lnTo>
                  <a:lnTo>
                    <a:pt x="818" y="518"/>
                  </a:lnTo>
                  <a:lnTo>
                    <a:pt x="546" y="763"/>
                  </a:lnTo>
                  <a:lnTo>
                    <a:pt x="273" y="1036"/>
                  </a:lnTo>
                  <a:lnTo>
                    <a:pt x="1" y="1308"/>
                  </a:lnTo>
                  <a:lnTo>
                    <a:pt x="164" y="1254"/>
                  </a:lnTo>
                  <a:lnTo>
                    <a:pt x="328" y="1227"/>
                  </a:lnTo>
                  <a:lnTo>
                    <a:pt x="600" y="1199"/>
                  </a:lnTo>
                  <a:lnTo>
                    <a:pt x="873" y="1199"/>
                  </a:lnTo>
                  <a:lnTo>
                    <a:pt x="1145" y="1227"/>
                  </a:lnTo>
                  <a:lnTo>
                    <a:pt x="1445" y="1254"/>
                  </a:lnTo>
                  <a:lnTo>
                    <a:pt x="2045" y="1390"/>
                  </a:lnTo>
                  <a:lnTo>
                    <a:pt x="2672" y="1554"/>
                  </a:lnTo>
                  <a:lnTo>
                    <a:pt x="3871" y="1935"/>
                  </a:lnTo>
                  <a:lnTo>
                    <a:pt x="4470" y="2099"/>
                  </a:lnTo>
                  <a:lnTo>
                    <a:pt x="4988" y="2208"/>
                  </a:lnTo>
                  <a:lnTo>
                    <a:pt x="5779" y="2317"/>
                  </a:lnTo>
                  <a:lnTo>
                    <a:pt x="6542" y="2399"/>
                  </a:lnTo>
                  <a:lnTo>
                    <a:pt x="7332" y="2453"/>
                  </a:lnTo>
                  <a:lnTo>
                    <a:pt x="8095" y="2508"/>
                  </a:lnTo>
                  <a:lnTo>
                    <a:pt x="8885" y="2535"/>
                  </a:lnTo>
                  <a:lnTo>
                    <a:pt x="9648" y="2562"/>
                  </a:lnTo>
                  <a:lnTo>
                    <a:pt x="11229" y="2535"/>
                  </a:lnTo>
                  <a:lnTo>
                    <a:pt x="11311" y="2562"/>
                  </a:lnTo>
                  <a:lnTo>
                    <a:pt x="11420" y="2589"/>
                  </a:lnTo>
                  <a:lnTo>
                    <a:pt x="11774" y="2017"/>
                  </a:lnTo>
                  <a:lnTo>
                    <a:pt x="12074" y="1417"/>
                  </a:lnTo>
                  <a:lnTo>
                    <a:pt x="10602" y="1336"/>
                  </a:lnTo>
                  <a:lnTo>
                    <a:pt x="9131" y="1199"/>
                  </a:lnTo>
                  <a:lnTo>
                    <a:pt x="7632" y="1009"/>
                  </a:lnTo>
                  <a:lnTo>
                    <a:pt x="6160" y="791"/>
                  </a:lnTo>
                  <a:lnTo>
                    <a:pt x="5724" y="709"/>
                  </a:lnTo>
                  <a:lnTo>
                    <a:pt x="5288" y="600"/>
                  </a:lnTo>
                  <a:lnTo>
                    <a:pt x="4389" y="355"/>
                  </a:lnTo>
                  <a:lnTo>
                    <a:pt x="3489" y="164"/>
                  </a:lnTo>
                  <a:lnTo>
                    <a:pt x="3053" y="82"/>
                  </a:lnTo>
                  <a:lnTo>
                    <a:pt x="2617" y="28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69"/>
            <p:cNvSpPr/>
            <p:nvPr/>
          </p:nvSpPr>
          <p:spPr>
            <a:xfrm>
              <a:off x="7110675" y="6213226"/>
              <a:ext cx="271875" cy="1125575"/>
            </a:xfrm>
            <a:custGeom>
              <a:avLst/>
              <a:gdLst/>
              <a:ahLst/>
              <a:cxnLst/>
              <a:rect l="l" t="t" r="r" b="b"/>
              <a:pathLst>
                <a:path w="10875" h="45023" extrusionOk="0">
                  <a:moveTo>
                    <a:pt x="927" y="1"/>
                  </a:moveTo>
                  <a:lnTo>
                    <a:pt x="709" y="28"/>
                  </a:lnTo>
                  <a:lnTo>
                    <a:pt x="491" y="82"/>
                  </a:lnTo>
                  <a:lnTo>
                    <a:pt x="328" y="164"/>
                  </a:lnTo>
                  <a:lnTo>
                    <a:pt x="192" y="300"/>
                  </a:lnTo>
                  <a:lnTo>
                    <a:pt x="110" y="409"/>
                  </a:lnTo>
                  <a:lnTo>
                    <a:pt x="83" y="573"/>
                  </a:lnTo>
                  <a:lnTo>
                    <a:pt x="1" y="954"/>
                  </a:lnTo>
                  <a:lnTo>
                    <a:pt x="1" y="1445"/>
                  </a:lnTo>
                  <a:lnTo>
                    <a:pt x="1" y="1990"/>
                  </a:lnTo>
                  <a:lnTo>
                    <a:pt x="28" y="3107"/>
                  </a:lnTo>
                  <a:lnTo>
                    <a:pt x="55" y="3544"/>
                  </a:lnTo>
                  <a:lnTo>
                    <a:pt x="55" y="3898"/>
                  </a:lnTo>
                  <a:lnTo>
                    <a:pt x="3053" y="4961"/>
                  </a:lnTo>
                  <a:lnTo>
                    <a:pt x="6024" y="6024"/>
                  </a:lnTo>
                  <a:lnTo>
                    <a:pt x="6133" y="6078"/>
                  </a:lnTo>
                  <a:lnTo>
                    <a:pt x="6242" y="6160"/>
                  </a:lnTo>
                  <a:lnTo>
                    <a:pt x="6296" y="6269"/>
                  </a:lnTo>
                  <a:lnTo>
                    <a:pt x="6351" y="6378"/>
                  </a:lnTo>
                  <a:lnTo>
                    <a:pt x="6351" y="6514"/>
                  </a:lnTo>
                  <a:lnTo>
                    <a:pt x="6324" y="6623"/>
                  </a:lnTo>
                  <a:lnTo>
                    <a:pt x="6242" y="6732"/>
                  </a:lnTo>
                  <a:lnTo>
                    <a:pt x="6133" y="6814"/>
                  </a:lnTo>
                  <a:lnTo>
                    <a:pt x="5888" y="6950"/>
                  </a:lnTo>
                  <a:lnTo>
                    <a:pt x="5751" y="8068"/>
                  </a:lnTo>
                  <a:lnTo>
                    <a:pt x="5560" y="9212"/>
                  </a:lnTo>
                  <a:lnTo>
                    <a:pt x="5179" y="11474"/>
                  </a:lnTo>
                  <a:lnTo>
                    <a:pt x="4770" y="13736"/>
                  </a:lnTo>
                  <a:lnTo>
                    <a:pt x="4334" y="15998"/>
                  </a:lnTo>
                  <a:lnTo>
                    <a:pt x="3407" y="20495"/>
                  </a:lnTo>
                  <a:lnTo>
                    <a:pt x="2999" y="22757"/>
                  </a:lnTo>
                  <a:lnTo>
                    <a:pt x="2617" y="25019"/>
                  </a:lnTo>
                  <a:lnTo>
                    <a:pt x="2236" y="27526"/>
                  </a:lnTo>
                  <a:lnTo>
                    <a:pt x="1881" y="30006"/>
                  </a:lnTo>
                  <a:lnTo>
                    <a:pt x="1527" y="32514"/>
                  </a:lnTo>
                  <a:lnTo>
                    <a:pt x="1227" y="34994"/>
                  </a:lnTo>
                  <a:lnTo>
                    <a:pt x="927" y="37501"/>
                  </a:lnTo>
                  <a:lnTo>
                    <a:pt x="655" y="40008"/>
                  </a:lnTo>
                  <a:lnTo>
                    <a:pt x="410" y="42516"/>
                  </a:lnTo>
                  <a:lnTo>
                    <a:pt x="192" y="45023"/>
                  </a:lnTo>
                  <a:lnTo>
                    <a:pt x="1881" y="44996"/>
                  </a:lnTo>
                  <a:lnTo>
                    <a:pt x="3598" y="44968"/>
                  </a:lnTo>
                  <a:lnTo>
                    <a:pt x="5097" y="44941"/>
                  </a:lnTo>
                  <a:lnTo>
                    <a:pt x="4988" y="43660"/>
                  </a:lnTo>
                  <a:lnTo>
                    <a:pt x="4879" y="42379"/>
                  </a:lnTo>
                  <a:lnTo>
                    <a:pt x="4797" y="41098"/>
                  </a:lnTo>
                  <a:lnTo>
                    <a:pt x="4743" y="39818"/>
                  </a:lnTo>
                  <a:lnTo>
                    <a:pt x="4743" y="38509"/>
                  </a:lnTo>
                  <a:lnTo>
                    <a:pt x="4743" y="37229"/>
                  </a:lnTo>
                  <a:lnTo>
                    <a:pt x="4743" y="35920"/>
                  </a:lnTo>
                  <a:lnTo>
                    <a:pt x="4797" y="34612"/>
                  </a:lnTo>
                  <a:lnTo>
                    <a:pt x="4906" y="32023"/>
                  </a:lnTo>
                  <a:lnTo>
                    <a:pt x="5070" y="29434"/>
                  </a:lnTo>
                  <a:lnTo>
                    <a:pt x="5261" y="26872"/>
                  </a:lnTo>
                  <a:lnTo>
                    <a:pt x="5451" y="24338"/>
                  </a:lnTo>
                  <a:lnTo>
                    <a:pt x="5533" y="23030"/>
                  </a:lnTo>
                  <a:lnTo>
                    <a:pt x="5588" y="21667"/>
                  </a:lnTo>
                  <a:lnTo>
                    <a:pt x="5642" y="20986"/>
                  </a:lnTo>
                  <a:lnTo>
                    <a:pt x="5724" y="20304"/>
                  </a:lnTo>
                  <a:lnTo>
                    <a:pt x="5833" y="19650"/>
                  </a:lnTo>
                  <a:lnTo>
                    <a:pt x="5969" y="19023"/>
                  </a:lnTo>
                  <a:lnTo>
                    <a:pt x="6078" y="18560"/>
                  </a:lnTo>
                  <a:lnTo>
                    <a:pt x="6133" y="18369"/>
                  </a:lnTo>
                  <a:lnTo>
                    <a:pt x="6242" y="18179"/>
                  </a:lnTo>
                  <a:lnTo>
                    <a:pt x="6187" y="18097"/>
                  </a:lnTo>
                  <a:lnTo>
                    <a:pt x="6160" y="18042"/>
                  </a:lnTo>
                  <a:lnTo>
                    <a:pt x="6160" y="17933"/>
                  </a:lnTo>
                  <a:lnTo>
                    <a:pt x="6215" y="17851"/>
                  </a:lnTo>
                  <a:lnTo>
                    <a:pt x="6514" y="17252"/>
                  </a:lnTo>
                  <a:lnTo>
                    <a:pt x="6787" y="16652"/>
                  </a:lnTo>
                  <a:lnTo>
                    <a:pt x="7087" y="16080"/>
                  </a:lnTo>
                  <a:lnTo>
                    <a:pt x="7250" y="15807"/>
                  </a:lnTo>
                  <a:lnTo>
                    <a:pt x="7414" y="15562"/>
                  </a:lnTo>
                  <a:lnTo>
                    <a:pt x="7577" y="15344"/>
                  </a:lnTo>
                  <a:lnTo>
                    <a:pt x="7768" y="15126"/>
                  </a:lnTo>
                  <a:lnTo>
                    <a:pt x="7986" y="14935"/>
                  </a:lnTo>
                  <a:lnTo>
                    <a:pt x="8231" y="14772"/>
                  </a:lnTo>
                  <a:lnTo>
                    <a:pt x="8504" y="14636"/>
                  </a:lnTo>
                  <a:lnTo>
                    <a:pt x="8776" y="14554"/>
                  </a:lnTo>
                  <a:lnTo>
                    <a:pt x="9103" y="14472"/>
                  </a:lnTo>
                  <a:lnTo>
                    <a:pt x="9458" y="14445"/>
                  </a:lnTo>
                  <a:lnTo>
                    <a:pt x="10030" y="14445"/>
                  </a:lnTo>
                  <a:lnTo>
                    <a:pt x="10221" y="12810"/>
                  </a:lnTo>
                  <a:lnTo>
                    <a:pt x="10412" y="11147"/>
                  </a:lnTo>
                  <a:lnTo>
                    <a:pt x="10575" y="9485"/>
                  </a:lnTo>
                  <a:lnTo>
                    <a:pt x="10684" y="7822"/>
                  </a:lnTo>
                  <a:lnTo>
                    <a:pt x="10793" y="6160"/>
                  </a:lnTo>
                  <a:lnTo>
                    <a:pt x="10848" y="4525"/>
                  </a:lnTo>
                  <a:lnTo>
                    <a:pt x="10875" y="2835"/>
                  </a:lnTo>
                  <a:lnTo>
                    <a:pt x="10875" y="1172"/>
                  </a:lnTo>
                  <a:lnTo>
                    <a:pt x="10030" y="1200"/>
                  </a:lnTo>
                  <a:lnTo>
                    <a:pt x="9158" y="1200"/>
                  </a:lnTo>
                  <a:lnTo>
                    <a:pt x="8313" y="1172"/>
                  </a:lnTo>
                  <a:lnTo>
                    <a:pt x="7468" y="1118"/>
                  </a:lnTo>
                  <a:lnTo>
                    <a:pt x="6623" y="1036"/>
                  </a:lnTo>
                  <a:lnTo>
                    <a:pt x="5751" y="954"/>
                  </a:lnTo>
                  <a:lnTo>
                    <a:pt x="4906" y="818"/>
                  </a:lnTo>
                  <a:lnTo>
                    <a:pt x="4062" y="682"/>
                  </a:lnTo>
                  <a:lnTo>
                    <a:pt x="3680" y="573"/>
                  </a:lnTo>
                  <a:lnTo>
                    <a:pt x="3189" y="437"/>
                  </a:lnTo>
                  <a:lnTo>
                    <a:pt x="2617" y="273"/>
                  </a:lnTo>
                  <a:lnTo>
                    <a:pt x="2045" y="137"/>
                  </a:lnTo>
                  <a:lnTo>
                    <a:pt x="1472" y="28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69"/>
            <p:cNvSpPr/>
            <p:nvPr/>
          </p:nvSpPr>
          <p:spPr>
            <a:xfrm>
              <a:off x="7110675" y="6213226"/>
              <a:ext cx="271875" cy="1125575"/>
            </a:xfrm>
            <a:custGeom>
              <a:avLst/>
              <a:gdLst/>
              <a:ahLst/>
              <a:cxnLst/>
              <a:rect l="l" t="t" r="r" b="b"/>
              <a:pathLst>
                <a:path w="10875" h="45023" fill="none" extrusionOk="0">
                  <a:moveTo>
                    <a:pt x="10875" y="1172"/>
                  </a:moveTo>
                  <a:lnTo>
                    <a:pt x="10875" y="1172"/>
                  </a:lnTo>
                  <a:lnTo>
                    <a:pt x="10875" y="2835"/>
                  </a:lnTo>
                  <a:lnTo>
                    <a:pt x="10848" y="4525"/>
                  </a:lnTo>
                  <a:lnTo>
                    <a:pt x="10793" y="6160"/>
                  </a:lnTo>
                  <a:lnTo>
                    <a:pt x="10684" y="7822"/>
                  </a:lnTo>
                  <a:lnTo>
                    <a:pt x="10575" y="9485"/>
                  </a:lnTo>
                  <a:lnTo>
                    <a:pt x="10412" y="11147"/>
                  </a:lnTo>
                  <a:lnTo>
                    <a:pt x="10221" y="12810"/>
                  </a:lnTo>
                  <a:lnTo>
                    <a:pt x="10030" y="14445"/>
                  </a:lnTo>
                  <a:lnTo>
                    <a:pt x="10030" y="14445"/>
                  </a:lnTo>
                  <a:lnTo>
                    <a:pt x="9458" y="14445"/>
                  </a:lnTo>
                  <a:lnTo>
                    <a:pt x="9458" y="14445"/>
                  </a:lnTo>
                  <a:lnTo>
                    <a:pt x="9103" y="14472"/>
                  </a:lnTo>
                  <a:lnTo>
                    <a:pt x="8776" y="14554"/>
                  </a:lnTo>
                  <a:lnTo>
                    <a:pt x="8504" y="14636"/>
                  </a:lnTo>
                  <a:lnTo>
                    <a:pt x="8231" y="14772"/>
                  </a:lnTo>
                  <a:lnTo>
                    <a:pt x="7986" y="14935"/>
                  </a:lnTo>
                  <a:lnTo>
                    <a:pt x="7768" y="15126"/>
                  </a:lnTo>
                  <a:lnTo>
                    <a:pt x="7577" y="15344"/>
                  </a:lnTo>
                  <a:lnTo>
                    <a:pt x="7414" y="15562"/>
                  </a:lnTo>
                  <a:lnTo>
                    <a:pt x="7250" y="15807"/>
                  </a:lnTo>
                  <a:lnTo>
                    <a:pt x="7087" y="16080"/>
                  </a:lnTo>
                  <a:lnTo>
                    <a:pt x="6787" y="16652"/>
                  </a:lnTo>
                  <a:lnTo>
                    <a:pt x="6514" y="17252"/>
                  </a:lnTo>
                  <a:lnTo>
                    <a:pt x="6215" y="17851"/>
                  </a:lnTo>
                  <a:lnTo>
                    <a:pt x="6215" y="17851"/>
                  </a:lnTo>
                  <a:lnTo>
                    <a:pt x="6160" y="17933"/>
                  </a:lnTo>
                  <a:lnTo>
                    <a:pt x="6160" y="18042"/>
                  </a:lnTo>
                  <a:lnTo>
                    <a:pt x="6187" y="18097"/>
                  </a:lnTo>
                  <a:lnTo>
                    <a:pt x="6242" y="18179"/>
                  </a:lnTo>
                  <a:lnTo>
                    <a:pt x="6242" y="18179"/>
                  </a:lnTo>
                  <a:lnTo>
                    <a:pt x="6133" y="18369"/>
                  </a:lnTo>
                  <a:lnTo>
                    <a:pt x="6078" y="18560"/>
                  </a:lnTo>
                  <a:lnTo>
                    <a:pt x="5969" y="19023"/>
                  </a:lnTo>
                  <a:lnTo>
                    <a:pt x="5969" y="19023"/>
                  </a:lnTo>
                  <a:lnTo>
                    <a:pt x="5833" y="19650"/>
                  </a:lnTo>
                  <a:lnTo>
                    <a:pt x="5724" y="20304"/>
                  </a:lnTo>
                  <a:lnTo>
                    <a:pt x="5642" y="20986"/>
                  </a:lnTo>
                  <a:lnTo>
                    <a:pt x="5588" y="21667"/>
                  </a:lnTo>
                  <a:lnTo>
                    <a:pt x="5533" y="23030"/>
                  </a:lnTo>
                  <a:lnTo>
                    <a:pt x="5451" y="24338"/>
                  </a:lnTo>
                  <a:lnTo>
                    <a:pt x="5451" y="24338"/>
                  </a:lnTo>
                  <a:lnTo>
                    <a:pt x="5261" y="26872"/>
                  </a:lnTo>
                  <a:lnTo>
                    <a:pt x="5070" y="29434"/>
                  </a:lnTo>
                  <a:lnTo>
                    <a:pt x="4906" y="32023"/>
                  </a:lnTo>
                  <a:lnTo>
                    <a:pt x="4797" y="34612"/>
                  </a:lnTo>
                  <a:lnTo>
                    <a:pt x="4743" y="35920"/>
                  </a:lnTo>
                  <a:lnTo>
                    <a:pt x="4743" y="37229"/>
                  </a:lnTo>
                  <a:lnTo>
                    <a:pt x="4743" y="38509"/>
                  </a:lnTo>
                  <a:lnTo>
                    <a:pt x="4743" y="39818"/>
                  </a:lnTo>
                  <a:lnTo>
                    <a:pt x="4797" y="41098"/>
                  </a:lnTo>
                  <a:lnTo>
                    <a:pt x="4879" y="42379"/>
                  </a:lnTo>
                  <a:lnTo>
                    <a:pt x="4988" y="43660"/>
                  </a:lnTo>
                  <a:lnTo>
                    <a:pt x="5097" y="44941"/>
                  </a:lnTo>
                  <a:lnTo>
                    <a:pt x="5097" y="44941"/>
                  </a:lnTo>
                  <a:lnTo>
                    <a:pt x="3598" y="44968"/>
                  </a:lnTo>
                  <a:lnTo>
                    <a:pt x="3598" y="44968"/>
                  </a:lnTo>
                  <a:lnTo>
                    <a:pt x="1881" y="44996"/>
                  </a:lnTo>
                  <a:lnTo>
                    <a:pt x="192" y="45023"/>
                  </a:lnTo>
                  <a:lnTo>
                    <a:pt x="192" y="45023"/>
                  </a:lnTo>
                  <a:lnTo>
                    <a:pt x="410" y="42516"/>
                  </a:lnTo>
                  <a:lnTo>
                    <a:pt x="655" y="40008"/>
                  </a:lnTo>
                  <a:lnTo>
                    <a:pt x="927" y="37501"/>
                  </a:lnTo>
                  <a:lnTo>
                    <a:pt x="1227" y="34994"/>
                  </a:lnTo>
                  <a:lnTo>
                    <a:pt x="1527" y="32514"/>
                  </a:lnTo>
                  <a:lnTo>
                    <a:pt x="1881" y="30006"/>
                  </a:lnTo>
                  <a:lnTo>
                    <a:pt x="2236" y="27526"/>
                  </a:lnTo>
                  <a:lnTo>
                    <a:pt x="2617" y="25019"/>
                  </a:lnTo>
                  <a:lnTo>
                    <a:pt x="2617" y="25019"/>
                  </a:lnTo>
                  <a:lnTo>
                    <a:pt x="2999" y="22757"/>
                  </a:lnTo>
                  <a:lnTo>
                    <a:pt x="3407" y="20495"/>
                  </a:lnTo>
                  <a:lnTo>
                    <a:pt x="4334" y="15998"/>
                  </a:lnTo>
                  <a:lnTo>
                    <a:pt x="4770" y="13736"/>
                  </a:lnTo>
                  <a:lnTo>
                    <a:pt x="5179" y="11474"/>
                  </a:lnTo>
                  <a:lnTo>
                    <a:pt x="5560" y="9212"/>
                  </a:lnTo>
                  <a:lnTo>
                    <a:pt x="5751" y="8068"/>
                  </a:lnTo>
                  <a:lnTo>
                    <a:pt x="5888" y="6950"/>
                  </a:lnTo>
                  <a:lnTo>
                    <a:pt x="5888" y="6950"/>
                  </a:lnTo>
                  <a:lnTo>
                    <a:pt x="6133" y="6814"/>
                  </a:lnTo>
                  <a:lnTo>
                    <a:pt x="6133" y="6814"/>
                  </a:lnTo>
                  <a:lnTo>
                    <a:pt x="6242" y="6732"/>
                  </a:lnTo>
                  <a:lnTo>
                    <a:pt x="6324" y="6623"/>
                  </a:lnTo>
                  <a:lnTo>
                    <a:pt x="6351" y="6514"/>
                  </a:lnTo>
                  <a:lnTo>
                    <a:pt x="6351" y="6378"/>
                  </a:lnTo>
                  <a:lnTo>
                    <a:pt x="6296" y="6269"/>
                  </a:lnTo>
                  <a:lnTo>
                    <a:pt x="6242" y="6160"/>
                  </a:lnTo>
                  <a:lnTo>
                    <a:pt x="6133" y="6078"/>
                  </a:lnTo>
                  <a:lnTo>
                    <a:pt x="6024" y="6024"/>
                  </a:lnTo>
                  <a:lnTo>
                    <a:pt x="6024" y="6024"/>
                  </a:lnTo>
                  <a:lnTo>
                    <a:pt x="3053" y="4961"/>
                  </a:lnTo>
                  <a:lnTo>
                    <a:pt x="55" y="3898"/>
                  </a:lnTo>
                  <a:lnTo>
                    <a:pt x="55" y="3898"/>
                  </a:lnTo>
                  <a:lnTo>
                    <a:pt x="55" y="3544"/>
                  </a:lnTo>
                  <a:lnTo>
                    <a:pt x="28" y="3107"/>
                  </a:lnTo>
                  <a:lnTo>
                    <a:pt x="1" y="1990"/>
                  </a:lnTo>
                  <a:lnTo>
                    <a:pt x="1" y="1445"/>
                  </a:lnTo>
                  <a:lnTo>
                    <a:pt x="1" y="954"/>
                  </a:lnTo>
                  <a:lnTo>
                    <a:pt x="83" y="573"/>
                  </a:lnTo>
                  <a:lnTo>
                    <a:pt x="110" y="409"/>
                  </a:lnTo>
                  <a:lnTo>
                    <a:pt x="192" y="300"/>
                  </a:lnTo>
                  <a:lnTo>
                    <a:pt x="192" y="300"/>
                  </a:lnTo>
                  <a:lnTo>
                    <a:pt x="328" y="164"/>
                  </a:lnTo>
                  <a:lnTo>
                    <a:pt x="491" y="82"/>
                  </a:lnTo>
                  <a:lnTo>
                    <a:pt x="709" y="28"/>
                  </a:lnTo>
                  <a:lnTo>
                    <a:pt x="927" y="1"/>
                  </a:lnTo>
                  <a:lnTo>
                    <a:pt x="1200" y="1"/>
                  </a:lnTo>
                  <a:lnTo>
                    <a:pt x="1472" y="28"/>
                  </a:lnTo>
                  <a:lnTo>
                    <a:pt x="2045" y="137"/>
                  </a:lnTo>
                  <a:lnTo>
                    <a:pt x="2617" y="273"/>
                  </a:lnTo>
                  <a:lnTo>
                    <a:pt x="3189" y="437"/>
                  </a:lnTo>
                  <a:lnTo>
                    <a:pt x="3680" y="573"/>
                  </a:lnTo>
                  <a:lnTo>
                    <a:pt x="4062" y="682"/>
                  </a:lnTo>
                  <a:lnTo>
                    <a:pt x="4062" y="682"/>
                  </a:lnTo>
                  <a:lnTo>
                    <a:pt x="4906" y="818"/>
                  </a:lnTo>
                  <a:lnTo>
                    <a:pt x="5751" y="954"/>
                  </a:lnTo>
                  <a:lnTo>
                    <a:pt x="6623" y="1036"/>
                  </a:lnTo>
                  <a:lnTo>
                    <a:pt x="7468" y="1118"/>
                  </a:lnTo>
                  <a:lnTo>
                    <a:pt x="8313" y="1172"/>
                  </a:lnTo>
                  <a:lnTo>
                    <a:pt x="9158" y="1200"/>
                  </a:lnTo>
                  <a:lnTo>
                    <a:pt x="10030" y="1200"/>
                  </a:lnTo>
                  <a:lnTo>
                    <a:pt x="10875" y="11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69"/>
            <p:cNvSpPr/>
            <p:nvPr/>
          </p:nvSpPr>
          <p:spPr>
            <a:xfrm>
              <a:off x="6917175" y="6299751"/>
              <a:ext cx="314125" cy="104275"/>
            </a:xfrm>
            <a:custGeom>
              <a:avLst/>
              <a:gdLst/>
              <a:ahLst/>
              <a:cxnLst/>
              <a:rect l="l" t="t" r="r" b="b"/>
              <a:pathLst>
                <a:path w="12565" h="4171" extrusionOk="0">
                  <a:moveTo>
                    <a:pt x="2944" y="1"/>
                  </a:moveTo>
                  <a:lnTo>
                    <a:pt x="2699" y="28"/>
                  </a:lnTo>
                  <a:lnTo>
                    <a:pt x="2426" y="83"/>
                  </a:lnTo>
                  <a:lnTo>
                    <a:pt x="2181" y="137"/>
                  </a:lnTo>
                  <a:lnTo>
                    <a:pt x="1909" y="246"/>
                  </a:lnTo>
                  <a:lnTo>
                    <a:pt x="1418" y="464"/>
                  </a:lnTo>
                  <a:lnTo>
                    <a:pt x="955" y="737"/>
                  </a:lnTo>
                  <a:lnTo>
                    <a:pt x="1" y="1282"/>
                  </a:lnTo>
                  <a:lnTo>
                    <a:pt x="410" y="1282"/>
                  </a:lnTo>
                  <a:lnTo>
                    <a:pt x="846" y="1336"/>
                  </a:lnTo>
                  <a:lnTo>
                    <a:pt x="1282" y="1445"/>
                  </a:lnTo>
                  <a:lnTo>
                    <a:pt x="1718" y="1554"/>
                  </a:lnTo>
                  <a:lnTo>
                    <a:pt x="2617" y="1799"/>
                  </a:lnTo>
                  <a:lnTo>
                    <a:pt x="3462" y="2045"/>
                  </a:lnTo>
                  <a:lnTo>
                    <a:pt x="4988" y="2399"/>
                  </a:lnTo>
                  <a:lnTo>
                    <a:pt x="6569" y="2753"/>
                  </a:lnTo>
                  <a:lnTo>
                    <a:pt x="7359" y="2944"/>
                  </a:lnTo>
                  <a:lnTo>
                    <a:pt x="8122" y="3135"/>
                  </a:lnTo>
                  <a:lnTo>
                    <a:pt x="8885" y="3353"/>
                  </a:lnTo>
                  <a:lnTo>
                    <a:pt x="9621" y="3625"/>
                  </a:lnTo>
                  <a:lnTo>
                    <a:pt x="9894" y="3734"/>
                  </a:lnTo>
                  <a:lnTo>
                    <a:pt x="10166" y="3871"/>
                  </a:lnTo>
                  <a:lnTo>
                    <a:pt x="10412" y="3980"/>
                  </a:lnTo>
                  <a:lnTo>
                    <a:pt x="10602" y="4171"/>
                  </a:lnTo>
                  <a:lnTo>
                    <a:pt x="12565" y="3053"/>
                  </a:lnTo>
                  <a:lnTo>
                    <a:pt x="5915" y="791"/>
                  </a:lnTo>
                  <a:lnTo>
                    <a:pt x="4906" y="410"/>
                  </a:lnTo>
                  <a:lnTo>
                    <a:pt x="4416" y="246"/>
                  </a:lnTo>
                  <a:lnTo>
                    <a:pt x="3925" y="110"/>
                  </a:lnTo>
                  <a:lnTo>
                    <a:pt x="3435" y="28"/>
                  </a:lnTo>
                  <a:lnTo>
                    <a:pt x="3190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69"/>
            <p:cNvSpPr/>
            <p:nvPr/>
          </p:nvSpPr>
          <p:spPr>
            <a:xfrm>
              <a:off x="7054125" y="6397876"/>
              <a:ext cx="182625" cy="940925"/>
            </a:xfrm>
            <a:custGeom>
              <a:avLst/>
              <a:gdLst/>
              <a:ahLst/>
              <a:cxnLst/>
              <a:rect l="l" t="t" r="r" b="b"/>
              <a:pathLst>
                <a:path w="7305" h="37637" extrusionOk="0">
                  <a:moveTo>
                    <a:pt x="7305" y="0"/>
                  </a:moveTo>
                  <a:lnTo>
                    <a:pt x="5479" y="981"/>
                  </a:lnTo>
                  <a:lnTo>
                    <a:pt x="5506" y="1199"/>
                  </a:lnTo>
                  <a:lnTo>
                    <a:pt x="5506" y="1445"/>
                  </a:lnTo>
                  <a:lnTo>
                    <a:pt x="5479" y="1663"/>
                  </a:lnTo>
                  <a:lnTo>
                    <a:pt x="5451" y="1908"/>
                  </a:lnTo>
                  <a:lnTo>
                    <a:pt x="5315" y="2399"/>
                  </a:lnTo>
                  <a:lnTo>
                    <a:pt x="5152" y="2889"/>
                  </a:lnTo>
                  <a:lnTo>
                    <a:pt x="4743" y="3843"/>
                  </a:lnTo>
                  <a:lnTo>
                    <a:pt x="4552" y="4306"/>
                  </a:lnTo>
                  <a:lnTo>
                    <a:pt x="4416" y="4742"/>
                  </a:lnTo>
                  <a:lnTo>
                    <a:pt x="4225" y="5533"/>
                  </a:lnTo>
                  <a:lnTo>
                    <a:pt x="4062" y="6350"/>
                  </a:lnTo>
                  <a:lnTo>
                    <a:pt x="3925" y="7141"/>
                  </a:lnTo>
                  <a:lnTo>
                    <a:pt x="3789" y="7958"/>
                  </a:lnTo>
                  <a:lnTo>
                    <a:pt x="3544" y="9593"/>
                  </a:lnTo>
                  <a:lnTo>
                    <a:pt x="3326" y="11201"/>
                  </a:lnTo>
                  <a:lnTo>
                    <a:pt x="2426" y="17688"/>
                  </a:lnTo>
                  <a:lnTo>
                    <a:pt x="1581" y="24201"/>
                  </a:lnTo>
                  <a:lnTo>
                    <a:pt x="846" y="30306"/>
                  </a:lnTo>
                  <a:lnTo>
                    <a:pt x="628" y="31559"/>
                  </a:lnTo>
                  <a:lnTo>
                    <a:pt x="301" y="33631"/>
                  </a:lnTo>
                  <a:lnTo>
                    <a:pt x="137" y="34748"/>
                  </a:lnTo>
                  <a:lnTo>
                    <a:pt x="28" y="35784"/>
                  </a:lnTo>
                  <a:lnTo>
                    <a:pt x="1" y="36247"/>
                  </a:lnTo>
                  <a:lnTo>
                    <a:pt x="1" y="36629"/>
                  </a:lnTo>
                  <a:lnTo>
                    <a:pt x="28" y="36956"/>
                  </a:lnTo>
                  <a:lnTo>
                    <a:pt x="55" y="37174"/>
                  </a:lnTo>
                  <a:lnTo>
                    <a:pt x="192" y="37228"/>
                  </a:lnTo>
                  <a:lnTo>
                    <a:pt x="301" y="37310"/>
                  </a:lnTo>
                  <a:lnTo>
                    <a:pt x="382" y="37446"/>
                  </a:lnTo>
                  <a:lnTo>
                    <a:pt x="410" y="37610"/>
                  </a:lnTo>
                  <a:lnTo>
                    <a:pt x="1418" y="37637"/>
                  </a:lnTo>
                  <a:lnTo>
                    <a:pt x="1636" y="35239"/>
                  </a:lnTo>
                  <a:lnTo>
                    <a:pt x="1854" y="32868"/>
                  </a:lnTo>
                  <a:lnTo>
                    <a:pt x="2099" y="30497"/>
                  </a:lnTo>
                  <a:lnTo>
                    <a:pt x="2372" y="28126"/>
                  </a:lnTo>
                  <a:lnTo>
                    <a:pt x="2672" y="25755"/>
                  </a:lnTo>
                  <a:lnTo>
                    <a:pt x="2971" y="23383"/>
                  </a:lnTo>
                  <a:lnTo>
                    <a:pt x="3326" y="21040"/>
                  </a:lnTo>
                  <a:lnTo>
                    <a:pt x="3680" y="18669"/>
                  </a:lnTo>
                  <a:lnTo>
                    <a:pt x="4389" y="14008"/>
                  </a:lnTo>
                  <a:lnTo>
                    <a:pt x="4743" y="11637"/>
                  </a:lnTo>
                  <a:lnTo>
                    <a:pt x="5152" y="9266"/>
                  </a:lnTo>
                  <a:lnTo>
                    <a:pt x="5588" y="6923"/>
                  </a:lnTo>
                  <a:lnTo>
                    <a:pt x="5833" y="5751"/>
                  </a:lnTo>
                  <a:lnTo>
                    <a:pt x="6078" y="4579"/>
                  </a:lnTo>
                  <a:lnTo>
                    <a:pt x="6351" y="3434"/>
                  </a:lnTo>
                  <a:lnTo>
                    <a:pt x="6651" y="2289"/>
                  </a:lnTo>
                  <a:lnTo>
                    <a:pt x="6978" y="1145"/>
                  </a:lnTo>
                  <a:lnTo>
                    <a:pt x="7305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69"/>
            <p:cNvSpPr/>
            <p:nvPr/>
          </p:nvSpPr>
          <p:spPr>
            <a:xfrm>
              <a:off x="6836800" y="6360401"/>
              <a:ext cx="323650" cy="977050"/>
            </a:xfrm>
            <a:custGeom>
              <a:avLst/>
              <a:gdLst/>
              <a:ahLst/>
              <a:cxnLst/>
              <a:rect l="l" t="t" r="r" b="b"/>
              <a:pathLst>
                <a:path w="12946" h="39082" extrusionOk="0">
                  <a:moveTo>
                    <a:pt x="3543" y="0"/>
                  </a:moveTo>
                  <a:lnTo>
                    <a:pt x="3352" y="28"/>
                  </a:lnTo>
                  <a:lnTo>
                    <a:pt x="3189" y="28"/>
                  </a:lnTo>
                  <a:lnTo>
                    <a:pt x="3025" y="82"/>
                  </a:lnTo>
                  <a:lnTo>
                    <a:pt x="2889" y="164"/>
                  </a:lnTo>
                  <a:lnTo>
                    <a:pt x="2753" y="273"/>
                  </a:lnTo>
                  <a:lnTo>
                    <a:pt x="2644" y="409"/>
                  </a:lnTo>
                  <a:lnTo>
                    <a:pt x="2535" y="573"/>
                  </a:lnTo>
                  <a:lnTo>
                    <a:pt x="2453" y="763"/>
                  </a:lnTo>
                  <a:lnTo>
                    <a:pt x="2371" y="1009"/>
                  </a:lnTo>
                  <a:lnTo>
                    <a:pt x="2317" y="1281"/>
                  </a:lnTo>
                  <a:lnTo>
                    <a:pt x="2289" y="1581"/>
                  </a:lnTo>
                  <a:lnTo>
                    <a:pt x="1990" y="4252"/>
                  </a:lnTo>
                  <a:lnTo>
                    <a:pt x="1717" y="7141"/>
                  </a:lnTo>
                  <a:lnTo>
                    <a:pt x="1444" y="10029"/>
                  </a:lnTo>
                  <a:lnTo>
                    <a:pt x="1226" y="12918"/>
                  </a:lnTo>
                  <a:lnTo>
                    <a:pt x="1008" y="15834"/>
                  </a:lnTo>
                  <a:lnTo>
                    <a:pt x="845" y="18669"/>
                  </a:lnTo>
                  <a:lnTo>
                    <a:pt x="709" y="21530"/>
                  </a:lnTo>
                  <a:lnTo>
                    <a:pt x="627" y="24365"/>
                  </a:lnTo>
                  <a:lnTo>
                    <a:pt x="545" y="27226"/>
                  </a:lnTo>
                  <a:lnTo>
                    <a:pt x="436" y="30088"/>
                  </a:lnTo>
                  <a:lnTo>
                    <a:pt x="354" y="32949"/>
                  </a:lnTo>
                  <a:lnTo>
                    <a:pt x="191" y="35784"/>
                  </a:lnTo>
                  <a:lnTo>
                    <a:pt x="109" y="37201"/>
                  </a:lnTo>
                  <a:lnTo>
                    <a:pt x="0" y="38618"/>
                  </a:lnTo>
                  <a:lnTo>
                    <a:pt x="1853" y="38782"/>
                  </a:lnTo>
                  <a:lnTo>
                    <a:pt x="3679" y="38891"/>
                  </a:lnTo>
                  <a:lnTo>
                    <a:pt x="5723" y="39000"/>
                  </a:lnTo>
                  <a:lnTo>
                    <a:pt x="7740" y="39081"/>
                  </a:lnTo>
                  <a:lnTo>
                    <a:pt x="7713" y="38836"/>
                  </a:lnTo>
                  <a:lnTo>
                    <a:pt x="7713" y="38564"/>
                  </a:lnTo>
                  <a:lnTo>
                    <a:pt x="7767" y="37937"/>
                  </a:lnTo>
                  <a:lnTo>
                    <a:pt x="7903" y="36629"/>
                  </a:lnTo>
                  <a:lnTo>
                    <a:pt x="8040" y="35320"/>
                  </a:lnTo>
                  <a:lnTo>
                    <a:pt x="8367" y="32677"/>
                  </a:lnTo>
                  <a:lnTo>
                    <a:pt x="9075" y="27008"/>
                  </a:lnTo>
                  <a:lnTo>
                    <a:pt x="9784" y="21312"/>
                  </a:lnTo>
                  <a:lnTo>
                    <a:pt x="10520" y="15998"/>
                  </a:lnTo>
                  <a:lnTo>
                    <a:pt x="11283" y="10684"/>
                  </a:lnTo>
                  <a:lnTo>
                    <a:pt x="11474" y="9321"/>
                  </a:lnTo>
                  <a:lnTo>
                    <a:pt x="11692" y="7931"/>
                  </a:lnTo>
                  <a:lnTo>
                    <a:pt x="11801" y="7250"/>
                  </a:lnTo>
                  <a:lnTo>
                    <a:pt x="11964" y="6568"/>
                  </a:lnTo>
                  <a:lnTo>
                    <a:pt x="12128" y="5887"/>
                  </a:lnTo>
                  <a:lnTo>
                    <a:pt x="12318" y="5206"/>
                  </a:lnTo>
                  <a:lnTo>
                    <a:pt x="12427" y="4879"/>
                  </a:lnTo>
                  <a:lnTo>
                    <a:pt x="12591" y="4497"/>
                  </a:lnTo>
                  <a:lnTo>
                    <a:pt x="12727" y="4116"/>
                  </a:lnTo>
                  <a:lnTo>
                    <a:pt x="12864" y="3707"/>
                  </a:lnTo>
                  <a:lnTo>
                    <a:pt x="12891" y="3516"/>
                  </a:lnTo>
                  <a:lnTo>
                    <a:pt x="12918" y="3298"/>
                  </a:lnTo>
                  <a:lnTo>
                    <a:pt x="12945" y="3107"/>
                  </a:lnTo>
                  <a:lnTo>
                    <a:pt x="12918" y="2916"/>
                  </a:lnTo>
                  <a:lnTo>
                    <a:pt x="12864" y="2726"/>
                  </a:lnTo>
                  <a:lnTo>
                    <a:pt x="12809" y="2535"/>
                  </a:lnTo>
                  <a:lnTo>
                    <a:pt x="12700" y="2371"/>
                  </a:lnTo>
                  <a:lnTo>
                    <a:pt x="12537" y="2208"/>
                  </a:lnTo>
                  <a:lnTo>
                    <a:pt x="12482" y="2153"/>
                  </a:lnTo>
                  <a:lnTo>
                    <a:pt x="12373" y="2099"/>
                  </a:lnTo>
                  <a:lnTo>
                    <a:pt x="12100" y="1990"/>
                  </a:lnTo>
                  <a:lnTo>
                    <a:pt x="11746" y="1908"/>
                  </a:lnTo>
                  <a:lnTo>
                    <a:pt x="11365" y="1826"/>
                  </a:lnTo>
                  <a:lnTo>
                    <a:pt x="10602" y="1663"/>
                  </a:lnTo>
                  <a:lnTo>
                    <a:pt x="10084" y="1581"/>
                  </a:lnTo>
                  <a:lnTo>
                    <a:pt x="4769" y="218"/>
                  </a:lnTo>
                  <a:lnTo>
                    <a:pt x="4224" y="109"/>
                  </a:lnTo>
                  <a:lnTo>
                    <a:pt x="3761" y="28"/>
                  </a:lnTo>
                  <a:lnTo>
                    <a:pt x="35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69"/>
            <p:cNvSpPr/>
            <p:nvPr/>
          </p:nvSpPr>
          <p:spPr>
            <a:xfrm>
              <a:off x="6836800" y="6360401"/>
              <a:ext cx="323650" cy="977050"/>
            </a:xfrm>
            <a:custGeom>
              <a:avLst/>
              <a:gdLst/>
              <a:ahLst/>
              <a:cxnLst/>
              <a:rect l="l" t="t" r="r" b="b"/>
              <a:pathLst>
                <a:path w="12946" h="39082" fill="none" extrusionOk="0">
                  <a:moveTo>
                    <a:pt x="12537" y="2208"/>
                  </a:moveTo>
                  <a:lnTo>
                    <a:pt x="12537" y="2208"/>
                  </a:lnTo>
                  <a:lnTo>
                    <a:pt x="12700" y="2371"/>
                  </a:lnTo>
                  <a:lnTo>
                    <a:pt x="12809" y="2535"/>
                  </a:lnTo>
                  <a:lnTo>
                    <a:pt x="12864" y="2726"/>
                  </a:lnTo>
                  <a:lnTo>
                    <a:pt x="12918" y="2916"/>
                  </a:lnTo>
                  <a:lnTo>
                    <a:pt x="12945" y="3107"/>
                  </a:lnTo>
                  <a:lnTo>
                    <a:pt x="12918" y="3298"/>
                  </a:lnTo>
                  <a:lnTo>
                    <a:pt x="12891" y="3516"/>
                  </a:lnTo>
                  <a:lnTo>
                    <a:pt x="12864" y="3707"/>
                  </a:lnTo>
                  <a:lnTo>
                    <a:pt x="12727" y="4116"/>
                  </a:lnTo>
                  <a:lnTo>
                    <a:pt x="12591" y="4497"/>
                  </a:lnTo>
                  <a:lnTo>
                    <a:pt x="12427" y="4879"/>
                  </a:lnTo>
                  <a:lnTo>
                    <a:pt x="12318" y="5206"/>
                  </a:lnTo>
                  <a:lnTo>
                    <a:pt x="12318" y="5206"/>
                  </a:lnTo>
                  <a:lnTo>
                    <a:pt x="12128" y="5887"/>
                  </a:lnTo>
                  <a:lnTo>
                    <a:pt x="11964" y="6568"/>
                  </a:lnTo>
                  <a:lnTo>
                    <a:pt x="11801" y="7250"/>
                  </a:lnTo>
                  <a:lnTo>
                    <a:pt x="11692" y="7931"/>
                  </a:lnTo>
                  <a:lnTo>
                    <a:pt x="11474" y="9321"/>
                  </a:lnTo>
                  <a:lnTo>
                    <a:pt x="11283" y="10684"/>
                  </a:lnTo>
                  <a:lnTo>
                    <a:pt x="11283" y="10684"/>
                  </a:lnTo>
                  <a:lnTo>
                    <a:pt x="10520" y="15998"/>
                  </a:lnTo>
                  <a:lnTo>
                    <a:pt x="9784" y="21312"/>
                  </a:lnTo>
                  <a:lnTo>
                    <a:pt x="9784" y="21312"/>
                  </a:lnTo>
                  <a:lnTo>
                    <a:pt x="9075" y="27008"/>
                  </a:lnTo>
                  <a:lnTo>
                    <a:pt x="8367" y="32677"/>
                  </a:lnTo>
                  <a:lnTo>
                    <a:pt x="8367" y="32677"/>
                  </a:lnTo>
                  <a:lnTo>
                    <a:pt x="8040" y="35320"/>
                  </a:lnTo>
                  <a:lnTo>
                    <a:pt x="7903" y="36629"/>
                  </a:lnTo>
                  <a:lnTo>
                    <a:pt x="7767" y="37937"/>
                  </a:lnTo>
                  <a:lnTo>
                    <a:pt x="7767" y="37937"/>
                  </a:lnTo>
                  <a:lnTo>
                    <a:pt x="7713" y="38564"/>
                  </a:lnTo>
                  <a:lnTo>
                    <a:pt x="7713" y="38836"/>
                  </a:lnTo>
                  <a:lnTo>
                    <a:pt x="7740" y="39081"/>
                  </a:lnTo>
                  <a:lnTo>
                    <a:pt x="7740" y="39081"/>
                  </a:lnTo>
                  <a:lnTo>
                    <a:pt x="5723" y="39000"/>
                  </a:lnTo>
                  <a:lnTo>
                    <a:pt x="3679" y="38891"/>
                  </a:lnTo>
                  <a:lnTo>
                    <a:pt x="3679" y="38891"/>
                  </a:lnTo>
                  <a:lnTo>
                    <a:pt x="1853" y="38782"/>
                  </a:lnTo>
                  <a:lnTo>
                    <a:pt x="0" y="38618"/>
                  </a:lnTo>
                  <a:lnTo>
                    <a:pt x="0" y="38618"/>
                  </a:lnTo>
                  <a:lnTo>
                    <a:pt x="109" y="37201"/>
                  </a:lnTo>
                  <a:lnTo>
                    <a:pt x="191" y="35784"/>
                  </a:lnTo>
                  <a:lnTo>
                    <a:pt x="354" y="32949"/>
                  </a:lnTo>
                  <a:lnTo>
                    <a:pt x="436" y="30088"/>
                  </a:lnTo>
                  <a:lnTo>
                    <a:pt x="545" y="27226"/>
                  </a:lnTo>
                  <a:lnTo>
                    <a:pt x="627" y="24365"/>
                  </a:lnTo>
                  <a:lnTo>
                    <a:pt x="709" y="21530"/>
                  </a:lnTo>
                  <a:lnTo>
                    <a:pt x="845" y="18669"/>
                  </a:lnTo>
                  <a:lnTo>
                    <a:pt x="1008" y="15834"/>
                  </a:lnTo>
                  <a:lnTo>
                    <a:pt x="1008" y="15834"/>
                  </a:lnTo>
                  <a:lnTo>
                    <a:pt x="1226" y="12918"/>
                  </a:lnTo>
                  <a:lnTo>
                    <a:pt x="1444" y="10029"/>
                  </a:lnTo>
                  <a:lnTo>
                    <a:pt x="1717" y="7141"/>
                  </a:lnTo>
                  <a:lnTo>
                    <a:pt x="1990" y="4252"/>
                  </a:lnTo>
                  <a:lnTo>
                    <a:pt x="1990" y="4252"/>
                  </a:lnTo>
                  <a:lnTo>
                    <a:pt x="2289" y="1581"/>
                  </a:lnTo>
                  <a:lnTo>
                    <a:pt x="2289" y="1581"/>
                  </a:lnTo>
                  <a:lnTo>
                    <a:pt x="2317" y="1281"/>
                  </a:lnTo>
                  <a:lnTo>
                    <a:pt x="2371" y="1009"/>
                  </a:lnTo>
                  <a:lnTo>
                    <a:pt x="2453" y="763"/>
                  </a:lnTo>
                  <a:lnTo>
                    <a:pt x="2535" y="573"/>
                  </a:lnTo>
                  <a:lnTo>
                    <a:pt x="2644" y="409"/>
                  </a:lnTo>
                  <a:lnTo>
                    <a:pt x="2753" y="273"/>
                  </a:lnTo>
                  <a:lnTo>
                    <a:pt x="2889" y="164"/>
                  </a:lnTo>
                  <a:lnTo>
                    <a:pt x="3025" y="82"/>
                  </a:lnTo>
                  <a:lnTo>
                    <a:pt x="3189" y="28"/>
                  </a:lnTo>
                  <a:lnTo>
                    <a:pt x="3352" y="28"/>
                  </a:lnTo>
                  <a:lnTo>
                    <a:pt x="3543" y="0"/>
                  </a:lnTo>
                  <a:lnTo>
                    <a:pt x="3761" y="28"/>
                  </a:lnTo>
                  <a:lnTo>
                    <a:pt x="4224" y="109"/>
                  </a:lnTo>
                  <a:lnTo>
                    <a:pt x="4769" y="218"/>
                  </a:lnTo>
                  <a:lnTo>
                    <a:pt x="4769" y="218"/>
                  </a:lnTo>
                  <a:lnTo>
                    <a:pt x="10084" y="1581"/>
                  </a:lnTo>
                  <a:lnTo>
                    <a:pt x="10084" y="1581"/>
                  </a:lnTo>
                  <a:lnTo>
                    <a:pt x="10602" y="1663"/>
                  </a:lnTo>
                  <a:lnTo>
                    <a:pt x="11365" y="1826"/>
                  </a:lnTo>
                  <a:lnTo>
                    <a:pt x="11746" y="1908"/>
                  </a:lnTo>
                  <a:lnTo>
                    <a:pt x="12100" y="1990"/>
                  </a:lnTo>
                  <a:lnTo>
                    <a:pt x="12373" y="2099"/>
                  </a:lnTo>
                  <a:lnTo>
                    <a:pt x="12482" y="2153"/>
                  </a:lnTo>
                  <a:lnTo>
                    <a:pt x="12537" y="22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69"/>
            <p:cNvSpPr/>
            <p:nvPr/>
          </p:nvSpPr>
          <p:spPr>
            <a:xfrm>
              <a:off x="7030275" y="6074926"/>
              <a:ext cx="66800" cy="230300"/>
            </a:xfrm>
            <a:custGeom>
              <a:avLst/>
              <a:gdLst/>
              <a:ahLst/>
              <a:cxnLst/>
              <a:rect l="l" t="t" r="r" b="b"/>
              <a:pathLst>
                <a:path w="2672" h="9212" extrusionOk="0">
                  <a:moveTo>
                    <a:pt x="1609" y="0"/>
                  </a:moveTo>
                  <a:lnTo>
                    <a:pt x="301" y="1581"/>
                  </a:lnTo>
                  <a:lnTo>
                    <a:pt x="219" y="1635"/>
                  </a:lnTo>
                  <a:lnTo>
                    <a:pt x="164" y="1690"/>
                  </a:lnTo>
                  <a:lnTo>
                    <a:pt x="28" y="1717"/>
                  </a:lnTo>
                  <a:lnTo>
                    <a:pt x="246" y="3271"/>
                  </a:lnTo>
                  <a:lnTo>
                    <a:pt x="328" y="4034"/>
                  </a:lnTo>
                  <a:lnTo>
                    <a:pt x="410" y="4824"/>
                  </a:lnTo>
                  <a:lnTo>
                    <a:pt x="437" y="5614"/>
                  </a:lnTo>
                  <a:lnTo>
                    <a:pt x="464" y="6405"/>
                  </a:lnTo>
                  <a:lnTo>
                    <a:pt x="464" y="7168"/>
                  </a:lnTo>
                  <a:lnTo>
                    <a:pt x="437" y="7958"/>
                  </a:lnTo>
                  <a:lnTo>
                    <a:pt x="410" y="8067"/>
                  </a:lnTo>
                  <a:lnTo>
                    <a:pt x="382" y="8122"/>
                  </a:lnTo>
                  <a:lnTo>
                    <a:pt x="273" y="8258"/>
                  </a:lnTo>
                  <a:lnTo>
                    <a:pt x="164" y="8340"/>
                  </a:lnTo>
                  <a:lnTo>
                    <a:pt x="1" y="8367"/>
                  </a:lnTo>
                  <a:lnTo>
                    <a:pt x="1336" y="8776"/>
                  </a:lnTo>
                  <a:lnTo>
                    <a:pt x="2672" y="9212"/>
                  </a:lnTo>
                  <a:lnTo>
                    <a:pt x="2563" y="8449"/>
                  </a:lnTo>
                  <a:lnTo>
                    <a:pt x="2426" y="7577"/>
                  </a:lnTo>
                  <a:lnTo>
                    <a:pt x="2399" y="7141"/>
                  </a:lnTo>
                  <a:lnTo>
                    <a:pt x="2372" y="6677"/>
                  </a:lnTo>
                  <a:lnTo>
                    <a:pt x="2399" y="6241"/>
                  </a:lnTo>
                  <a:lnTo>
                    <a:pt x="2426" y="5832"/>
                  </a:lnTo>
                  <a:lnTo>
                    <a:pt x="2345" y="5751"/>
                  </a:lnTo>
                  <a:lnTo>
                    <a:pt x="2290" y="5614"/>
                  </a:lnTo>
                  <a:lnTo>
                    <a:pt x="2154" y="4906"/>
                  </a:lnTo>
                  <a:lnTo>
                    <a:pt x="2045" y="4224"/>
                  </a:lnTo>
                  <a:lnTo>
                    <a:pt x="1854" y="2835"/>
                  </a:lnTo>
                  <a:lnTo>
                    <a:pt x="1718" y="1417"/>
                  </a:lnTo>
                  <a:lnTo>
                    <a:pt x="1609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69"/>
            <p:cNvSpPr/>
            <p:nvPr/>
          </p:nvSpPr>
          <p:spPr>
            <a:xfrm>
              <a:off x="6251525" y="6002026"/>
              <a:ext cx="836700" cy="639100"/>
            </a:xfrm>
            <a:custGeom>
              <a:avLst/>
              <a:gdLst/>
              <a:ahLst/>
              <a:cxnLst/>
              <a:rect l="l" t="t" r="r" b="b"/>
              <a:pathLst>
                <a:path w="33468" h="25564" extrusionOk="0">
                  <a:moveTo>
                    <a:pt x="11229" y="763"/>
                  </a:moveTo>
                  <a:lnTo>
                    <a:pt x="12101" y="790"/>
                  </a:lnTo>
                  <a:lnTo>
                    <a:pt x="12973" y="845"/>
                  </a:lnTo>
                  <a:lnTo>
                    <a:pt x="13818" y="899"/>
                  </a:lnTo>
                  <a:lnTo>
                    <a:pt x="19487" y="954"/>
                  </a:lnTo>
                  <a:lnTo>
                    <a:pt x="18833" y="1499"/>
                  </a:lnTo>
                  <a:lnTo>
                    <a:pt x="18178" y="2099"/>
                  </a:lnTo>
                  <a:lnTo>
                    <a:pt x="18151" y="2180"/>
                  </a:lnTo>
                  <a:lnTo>
                    <a:pt x="18097" y="2235"/>
                  </a:lnTo>
                  <a:lnTo>
                    <a:pt x="17443" y="2208"/>
                  </a:lnTo>
                  <a:lnTo>
                    <a:pt x="16761" y="2208"/>
                  </a:lnTo>
                  <a:lnTo>
                    <a:pt x="16053" y="2262"/>
                  </a:lnTo>
                  <a:lnTo>
                    <a:pt x="15371" y="2317"/>
                  </a:lnTo>
                  <a:lnTo>
                    <a:pt x="13981" y="2480"/>
                  </a:lnTo>
                  <a:lnTo>
                    <a:pt x="13300" y="2535"/>
                  </a:lnTo>
                  <a:lnTo>
                    <a:pt x="12646" y="2589"/>
                  </a:lnTo>
                  <a:lnTo>
                    <a:pt x="7332" y="2862"/>
                  </a:lnTo>
                  <a:lnTo>
                    <a:pt x="7332" y="2862"/>
                  </a:lnTo>
                  <a:lnTo>
                    <a:pt x="7959" y="1990"/>
                  </a:lnTo>
                  <a:lnTo>
                    <a:pt x="8204" y="1635"/>
                  </a:lnTo>
                  <a:lnTo>
                    <a:pt x="8449" y="1363"/>
                  </a:lnTo>
                  <a:lnTo>
                    <a:pt x="8722" y="1145"/>
                  </a:lnTo>
                  <a:lnTo>
                    <a:pt x="9021" y="981"/>
                  </a:lnTo>
                  <a:lnTo>
                    <a:pt x="9348" y="845"/>
                  </a:lnTo>
                  <a:lnTo>
                    <a:pt x="9675" y="790"/>
                  </a:lnTo>
                  <a:lnTo>
                    <a:pt x="10002" y="790"/>
                  </a:lnTo>
                  <a:lnTo>
                    <a:pt x="10384" y="818"/>
                  </a:lnTo>
                  <a:lnTo>
                    <a:pt x="10793" y="790"/>
                  </a:lnTo>
                  <a:lnTo>
                    <a:pt x="11229" y="763"/>
                  </a:lnTo>
                  <a:close/>
                  <a:moveTo>
                    <a:pt x="32159" y="2371"/>
                  </a:moveTo>
                  <a:lnTo>
                    <a:pt x="30851" y="3897"/>
                  </a:lnTo>
                  <a:lnTo>
                    <a:pt x="30769" y="3870"/>
                  </a:lnTo>
                  <a:lnTo>
                    <a:pt x="30660" y="3843"/>
                  </a:lnTo>
                  <a:lnTo>
                    <a:pt x="22403" y="4442"/>
                  </a:lnTo>
                  <a:lnTo>
                    <a:pt x="21803" y="4497"/>
                  </a:lnTo>
                  <a:lnTo>
                    <a:pt x="21285" y="4524"/>
                  </a:lnTo>
                  <a:lnTo>
                    <a:pt x="21531" y="4061"/>
                  </a:lnTo>
                  <a:lnTo>
                    <a:pt x="21667" y="3816"/>
                  </a:lnTo>
                  <a:lnTo>
                    <a:pt x="21830" y="3570"/>
                  </a:lnTo>
                  <a:lnTo>
                    <a:pt x="21967" y="3380"/>
                  </a:lnTo>
                  <a:lnTo>
                    <a:pt x="22130" y="3216"/>
                  </a:lnTo>
                  <a:lnTo>
                    <a:pt x="22294" y="3080"/>
                  </a:lnTo>
                  <a:lnTo>
                    <a:pt x="22457" y="2943"/>
                  </a:lnTo>
                  <a:lnTo>
                    <a:pt x="22648" y="2834"/>
                  </a:lnTo>
                  <a:lnTo>
                    <a:pt x="22839" y="2753"/>
                  </a:lnTo>
                  <a:lnTo>
                    <a:pt x="23220" y="2616"/>
                  </a:lnTo>
                  <a:lnTo>
                    <a:pt x="23629" y="2562"/>
                  </a:lnTo>
                  <a:lnTo>
                    <a:pt x="24065" y="2507"/>
                  </a:lnTo>
                  <a:lnTo>
                    <a:pt x="24964" y="2507"/>
                  </a:lnTo>
                  <a:lnTo>
                    <a:pt x="25510" y="2480"/>
                  </a:lnTo>
                  <a:lnTo>
                    <a:pt x="32159" y="2371"/>
                  </a:lnTo>
                  <a:close/>
                  <a:moveTo>
                    <a:pt x="20468" y="1254"/>
                  </a:moveTo>
                  <a:lnTo>
                    <a:pt x="20822" y="2262"/>
                  </a:lnTo>
                  <a:lnTo>
                    <a:pt x="21176" y="3243"/>
                  </a:lnTo>
                  <a:lnTo>
                    <a:pt x="20877" y="3870"/>
                  </a:lnTo>
                  <a:lnTo>
                    <a:pt x="20713" y="4197"/>
                  </a:lnTo>
                  <a:lnTo>
                    <a:pt x="20495" y="4524"/>
                  </a:lnTo>
                  <a:lnTo>
                    <a:pt x="20440" y="4606"/>
                  </a:lnTo>
                  <a:lnTo>
                    <a:pt x="20440" y="4715"/>
                  </a:lnTo>
                  <a:lnTo>
                    <a:pt x="20468" y="4797"/>
                  </a:lnTo>
                  <a:lnTo>
                    <a:pt x="20522" y="4878"/>
                  </a:lnTo>
                  <a:lnTo>
                    <a:pt x="20440" y="4960"/>
                  </a:lnTo>
                  <a:lnTo>
                    <a:pt x="20386" y="4551"/>
                  </a:lnTo>
                  <a:lnTo>
                    <a:pt x="20304" y="4143"/>
                  </a:lnTo>
                  <a:lnTo>
                    <a:pt x="20195" y="3734"/>
                  </a:lnTo>
                  <a:lnTo>
                    <a:pt x="20032" y="3380"/>
                  </a:lnTo>
                  <a:lnTo>
                    <a:pt x="19868" y="3052"/>
                  </a:lnTo>
                  <a:lnTo>
                    <a:pt x="19650" y="2780"/>
                  </a:lnTo>
                  <a:lnTo>
                    <a:pt x="19514" y="2671"/>
                  </a:lnTo>
                  <a:lnTo>
                    <a:pt x="19378" y="2562"/>
                  </a:lnTo>
                  <a:lnTo>
                    <a:pt x="19241" y="2453"/>
                  </a:lnTo>
                  <a:lnTo>
                    <a:pt x="19078" y="2371"/>
                  </a:lnTo>
                  <a:lnTo>
                    <a:pt x="19759" y="1799"/>
                  </a:lnTo>
                  <a:lnTo>
                    <a:pt x="20468" y="1254"/>
                  </a:lnTo>
                  <a:close/>
                  <a:moveTo>
                    <a:pt x="3707" y="8667"/>
                  </a:moveTo>
                  <a:lnTo>
                    <a:pt x="5097" y="8830"/>
                  </a:lnTo>
                  <a:lnTo>
                    <a:pt x="6514" y="8966"/>
                  </a:lnTo>
                  <a:lnTo>
                    <a:pt x="7931" y="9048"/>
                  </a:lnTo>
                  <a:lnTo>
                    <a:pt x="9348" y="9157"/>
                  </a:lnTo>
                  <a:lnTo>
                    <a:pt x="12155" y="9293"/>
                  </a:lnTo>
                  <a:lnTo>
                    <a:pt x="14990" y="9402"/>
                  </a:lnTo>
                  <a:lnTo>
                    <a:pt x="14527" y="9866"/>
                  </a:lnTo>
                  <a:lnTo>
                    <a:pt x="14090" y="10356"/>
                  </a:lnTo>
                  <a:lnTo>
                    <a:pt x="13654" y="10874"/>
                  </a:lnTo>
                  <a:lnTo>
                    <a:pt x="13246" y="11419"/>
                  </a:lnTo>
                  <a:lnTo>
                    <a:pt x="13246" y="11474"/>
                  </a:lnTo>
                  <a:lnTo>
                    <a:pt x="6432" y="11283"/>
                  </a:lnTo>
                  <a:lnTo>
                    <a:pt x="2944" y="11201"/>
                  </a:lnTo>
                  <a:lnTo>
                    <a:pt x="2508" y="11174"/>
                  </a:lnTo>
                  <a:lnTo>
                    <a:pt x="2045" y="11119"/>
                  </a:lnTo>
                  <a:lnTo>
                    <a:pt x="1554" y="11092"/>
                  </a:lnTo>
                  <a:lnTo>
                    <a:pt x="1309" y="11119"/>
                  </a:lnTo>
                  <a:lnTo>
                    <a:pt x="1091" y="11147"/>
                  </a:lnTo>
                  <a:lnTo>
                    <a:pt x="1091" y="11147"/>
                  </a:lnTo>
                  <a:lnTo>
                    <a:pt x="1636" y="10656"/>
                  </a:lnTo>
                  <a:lnTo>
                    <a:pt x="2181" y="10166"/>
                  </a:lnTo>
                  <a:lnTo>
                    <a:pt x="2971" y="9484"/>
                  </a:lnTo>
                  <a:lnTo>
                    <a:pt x="3353" y="9103"/>
                  </a:lnTo>
                  <a:lnTo>
                    <a:pt x="3516" y="8912"/>
                  </a:lnTo>
                  <a:lnTo>
                    <a:pt x="3680" y="8721"/>
                  </a:lnTo>
                  <a:lnTo>
                    <a:pt x="3707" y="8667"/>
                  </a:lnTo>
                  <a:close/>
                  <a:moveTo>
                    <a:pt x="17007" y="3161"/>
                  </a:moveTo>
                  <a:lnTo>
                    <a:pt x="17415" y="3189"/>
                  </a:lnTo>
                  <a:lnTo>
                    <a:pt x="17824" y="3243"/>
                  </a:lnTo>
                  <a:lnTo>
                    <a:pt x="18178" y="3352"/>
                  </a:lnTo>
                  <a:lnTo>
                    <a:pt x="18478" y="3489"/>
                  </a:lnTo>
                  <a:lnTo>
                    <a:pt x="18724" y="3679"/>
                  </a:lnTo>
                  <a:lnTo>
                    <a:pt x="18942" y="3897"/>
                  </a:lnTo>
                  <a:lnTo>
                    <a:pt x="19132" y="4143"/>
                  </a:lnTo>
                  <a:lnTo>
                    <a:pt x="19269" y="4415"/>
                  </a:lnTo>
                  <a:lnTo>
                    <a:pt x="19378" y="4715"/>
                  </a:lnTo>
                  <a:lnTo>
                    <a:pt x="19487" y="5015"/>
                  </a:lnTo>
                  <a:lnTo>
                    <a:pt x="19541" y="5342"/>
                  </a:lnTo>
                  <a:lnTo>
                    <a:pt x="19596" y="5669"/>
                  </a:lnTo>
                  <a:lnTo>
                    <a:pt x="19623" y="6350"/>
                  </a:lnTo>
                  <a:lnTo>
                    <a:pt x="19623" y="7031"/>
                  </a:lnTo>
                  <a:lnTo>
                    <a:pt x="19623" y="7658"/>
                  </a:lnTo>
                  <a:lnTo>
                    <a:pt x="19650" y="7767"/>
                  </a:lnTo>
                  <a:lnTo>
                    <a:pt x="19677" y="7876"/>
                  </a:lnTo>
                  <a:lnTo>
                    <a:pt x="19732" y="7958"/>
                  </a:lnTo>
                  <a:lnTo>
                    <a:pt x="19814" y="8013"/>
                  </a:lnTo>
                  <a:lnTo>
                    <a:pt x="19895" y="8040"/>
                  </a:lnTo>
                  <a:lnTo>
                    <a:pt x="19977" y="8067"/>
                  </a:lnTo>
                  <a:lnTo>
                    <a:pt x="20168" y="8067"/>
                  </a:lnTo>
                  <a:lnTo>
                    <a:pt x="20250" y="8830"/>
                  </a:lnTo>
                  <a:lnTo>
                    <a:pt x="20304" y="9511"/>
                  </a:lnTo>
                  <a:lnTo>
                    <a:pt x="20413" y="13545"/>
                  </a:lnTo>
                  <a:lnTo>
                    <a:pt x="20577" y="17960"/>
                  </a:lnTo>
                  <a:lnTo>
                    <a:pt x="20686" y="20167"/>
                  </a:lnTo>
                  <a:lnTo>
                    <a:pt x="20795" y="22375"/>
                  </a:lnTo>
                  <a:lnTo>
                    <a:pt x="19786" y="22266"/>
                  </a:lnTo>
                  <a:lnTo>
                    <a:pt x="18696" y="22211"/>
                  </a:lnTo>
                  <a:lnTo>
                    <a:pt x="17061" y="22211"/>
                  </a:lnTo>
                  <a:lnTo>
                    <a:pt x="16543" y="22239"/>
                  </a:lnTo>
                  <a:lnTo>
                    <a:pt x="16598" y="19023"/>
                  </a:lnTo>
                  <a:lnTo>
                    <a:pt x="16625" y="17415"/>
                  </a:lnTo>
                  <a:lnTo>
                    <a:pt x="16625" y="15807"/>
                  </a:lnTo>
                  <a:lnTo>
                    <a:pt x="16598" y="14199"/>
                  </a:lnTo>
                  <a:lnTo>
                    <a:pt x="16543" y="12591"/>
                  </a:lnTo>
                  <a:lnTo>
                    <a:pt x="16489" y="10983"/>
                  </a:lnTo>
                  <a:lnTo>
                    <a:pt x="16380" y="9402"/>
                  </a:lnTo>
                  <a:lnTo>
                    <a:pt x="16461" y="9293"/>
                  </a:lnTo>
                  <a:lnTo>
                    <a:pt x="16571" y="9184"/>
                  </a:lnTo>
                  <a:lnTo>
                    <a:pt x="16598" y="9075"/>
                  </a:lnTo>
                  <a:lnTo>
                    <a:pt x="16598" y="8939"/>
                  </a:lnTo>
                  <a:lnTo>
                    <a:pt x="16571" y="8830"/>
                  </a:lnTo>
                  <a:lnTo>
                    <a:pt x="16489" y="8694"/>
                  </a:lnTo>
                  <a:lnTo>
                    <a:pt x="16380" y="8612"/>
                  </a:lnTo>
                  <a:lnTo>
                    <a:pt x="16271" y="8558"/>
                  </a:lnTo>
                  <a:lnTo>
                    <a:pt x="16134" y="8530"/>
                  </a:lnTo>
                  <a:lnTo>
                    <a:pt x="11910" y="8367"/>
                  </a:lnTo>
                  <a:lnTo>
                    <a:pt x="7686" y="8203"/>
                  </a:lnTo>
                  <a:lnTo>
                    <a:pt x="7495" y="7086"/>
                  </a:lnTo>
                  <a:lnTo>
                    <a:pt x="7359" y="5996"/>
                  </a:lnTo>
                  <a:lnTo>
                    <a:pt x="7223" y="4906"/>
                  </a:lnTo>
                  <a:lnTo>
                    <a:pt x="7141" y="3788"/>
                  </a:lnTo>
                  <a:lnTo>
                    <a:pt x="14390" y="3434"/>
                  </a:lnTo>
                  <a:lnTo>
                    <a:pt x="14772" y="3380"/>
                  </a:lnTo>
                  <a:lnTo>
                    <a:pt x="15208" y="3352"/>
                  </a:lnTo>
                  <a:lnTo>
                    <a:pt x="16107" y="3243"/>
                  </a:lnTo>
                  <a:lnTo>
                    <a:pt x="16571" y="3189"/>
                  </a:lnTo>
                  <a:lnTo>
                    <a:pt x="17007" y="3161"/>
                  </a:lnTo>
                  <a:close/>
                  <a:moveTo>
                    <a:pt x="15780" y="9920"/>
                  </a:moveTo>
                  <a:lnTo>
                    <a:pt x="15671" y="11446"/>
                  </a:lnTo>
                  <a:lnTo>
                    <a:pt x="15617" y="13000"/>
                  </a:lnTo>
                  <a:lnTo>
                    <a:pt x="15562" y="14553"/>
                  </a:lnTo>
                  <a:lnTo>
                    <a:pt x="15562" y="16134"/>
                  </a:lnTo>
                  <a:lnTo>
                    <a:pt x="15589" y="19241"/>
                  </a:lnTo>
                  <a:lnTo>
                    <a:pt x="15644" y="22348"/>
                  </a:lnTo>
                  <a:lnTo>
                    <a:pt x="15072" y="22457"/>
                  </a:lnTo>
                  <a:lnTo>
                    <a:pt x="14527" y="22593"/>
                  </a:lnTo>
                  <a:lnTo>
                    <a:pt x="14009" y="22757"/>
                  </a:lnTo>
                  <a:lnTo>
                    <a:pt x="13791" y="22866"/>
                  </a:lnTo>
                  <a:lnTo>
                    <a:pt x="13573" y="22975"/>
                  </a:lnTo>
                  <a:lnTo>
                    <a:pt x="13709" y="17469"/>
                  </a:lnTo>
                  <a:lnTo>
                    <a:pt x="13872" y="11937"/>
                  </a:lnTo>
                  <a:lnTo>
                    <a:pt x="13927" y="11910"/>
                  </a:lnTo>
                  <a:lnTo>
                    <a:pt x="14363" y="11392"/>
                  </a:lnTo>
                  <a:lnTo>
                    <a:pt x="14826" y="10874"/>
                  </a:lnTo>
                  <a:lnTo>
                    <a:pt x="15290" y="10384"/>
                  </a:lnTo>
                  <a:lnTo>
                    <a:pt x="15780" y="9920"/>
                  </a:lnTo>
                  <a:close/>
                  <a:moveTo>
                    <a:pt x="20495" y="0"/>
                  </a:moveTo>
                  <a:lnTo>
                    <a:pt x="20359" y="27"/>
                  </a:lnTo>
                  <a:lnTo>
                    <a:pt x="20250" y="136"/>
                  </a:lnTo>
                  <a:lnTo>
                    <a:pt x="15535" y="82"/>
                  </a:lnTo>
                  <a:lnTo>
                    <a:pt x="10820" y="27"/>
                  </a:lnTo>
                  <a:lnTo>
                    <a:pt x="10357" y="27"/>
                  </a:lnTo>
                  <a:lnTo>
                    <a:pt x="9948" y="55"/>
                  </a:lnTo>
                  <a:lnTo>
                    <a:pt x="9594" y="82"/>
                  </a:lnTo>
                  <a:lnTo>
                    <a:pt x="9267" y="164"/>
                  </a:lnTo>
                  <a:lnTo>
                    <a:pt x="8994" y="218"/>
                  </a:lnTo>
                  <a:lnTo>
                    <a:pt x="8722" y="327"/>
                  </a:lnTo>
                  <a:lnTo>
                    <a:pt x="8504" y="463"/>
                  </a:lnTo>
                  <a:lnTo>
                    <a:pt x="8286" y="600"/>
                  </a:lnTo>
                  <a:lnTo>
                    <a:pt x="8095" y="763"/>
                  </a:lnTo>
                  <a:lnTo>
                    <a:pt x="7904" y="981"/>
                  </a:lnTo>
                  <a:lnTo>
                    <a:pt x="7713" y="1199"/>
                  </a:lnTo>
                  <a:lnTo>
                    <a:pt x="7522" y="1472"/>
                  </a:lnTo>
                  <a:lnTo>
                    <a:pt x="7141" y="2071"/>
                  </a:lnTo>
                  <a:lnTo>
                    <a:pt x="6705" y="2834"/>
                  </a:lnTo>
                  <a:lnTo>
                    <a:pt x="6678" y="2889"/>
                  </a:lnTo>
                  <a:lnTo>
                    <a:pt x="6650" y="2889"/>
                  </a:lnTo>
                  <a:lnTo>
                    <a:pt x="6460" y="2943"/>
                  </a:lnTo>
                  <a:lnTo>
                    <a:pt x="6323" y="3052"/>
                  </a:lnTo>
                  <a:lnTo>
                    <a:pt x="6269" y="3107"/>
                  </a:lnTo>
                  <a:lnTo>
                    <a:pt x="6214" y="3189"/>
                  </a:lnTo>
                  <a:lnTo>
                    <a:pt x="6187" y="3270"/>
                  </a:lnTo>
                  <a:lnTo>
                    <a:pt x="6187" y="3352"/>
                  </a:lnTo>
                  <a:lnTo>
                    <a:pt x="6296" y="4579"/>
                  </a:lnTo>
                  <a:lnTo>
                    <a:pt x="6378" y="5205"/>
                  </a:lnTo>
                  <a:lnTo>
                    <a:pt x="6487" y="5805"/>
                  </a:lnTo>
                  <a:lnTo>
                    <a:pt x="6596" y="6405"/>
                  </a:lnTo>
                  <a:lnTo>
                    <a:pt x="6732" y="6977"/>
                  </a:lnTo>
                  <a:lnTo>
                    <a:pt x="6896" y="7576"/>
                  </a:lnTo>
                  <a:lnTo>
                    <a:pt x="7059" y="8176"/>
                  </a:lnTo>
                  <a:lnTo>
                    <a:pt x="2998" y="8040"/>
                  </a:lnTo>
                  <a:lnTo>
                    <a:pt x="2889" y="8040"/>
                  </a:lnTo>
                  <a:lnTo>
                    <a:pt x="2808" y="8094"/>
                  </a:lnTo>
                  <a:lnTo>
                    <a:pt x="2753" y="8149"/>
                  </a:lnTo>
                  <a:lnTo>
                    <a:pt x="2726" y="8203"/>
                  </a:lnTo>
                  <a:lnTo>
                    <a:pt x="2726" y="8285"/>
                  </a:lnTo>
                  <a:lnTo>
                    <a:pt x="2726" y="8367"/>
                  </a:lnTo>
                  <a:lnTo>
                    <a:pt x="2753" y="8449"/>
                  </a:lnTo>
                  <a:lnTo>
                    <a:pt x="2808" y="8503"/>
                  </a:lnTo>
                  <a:lnTo>
                    <a:pt x="2508" y="8776"/>
                  </a:lnTo>
                  <a:lnTo>
                    <a:pt x="2235" y="9075"/>
                  </a:lnTo>
                  <a:lnTo>
                    <a:pt x="1663" y="9675"/>
                  </a:lnTo>
                  <a:lnTo>
                    <a:pt x="927" y="10411"/>
                  </a:lnTo>
                  <a:lnTo>
                    <a:pt x="600" y="10792"/>
                  </a:lnTo>
                  <a:lnTo>
                    <a:pt x="273" y="11201"/>
                  </a:lnTo>
                  <a:lnTo>
                    <a:pt x="246" y="11283"/>
                  </a:lnTo>
                  <a:lnTo>
                    <a:pt x="246" y="11392"/>
                  </a:lnTo>
                  <a:lnTo>
                    <a:pt x="300" y="11474"/>
                  </a:lnTo>
                  <a:lnTo>
                    <a:pt x="382" y="11528"/>
                  </a:lnTo>
                  <a:lnTo>
                    <a:pt x="246" y="11664"/>
                  </a:lnTo>
                  <a:lnTo>
                    <a:pt x="164" y="11801"/>
                  </a:lnTo>
                  <a:lnTo>
                    <a:pt x="110" y="11964"/>
                  </a:lnTo>
                  <a:lnTo>
                    <a:pt x="55" y="12155"/>
                  </a:lnTo>
                  <a:lnTo>
                    <a:pt x="28" y="12591"/>
                  </a:lnTo>
                  <a:lnTo>
                    <a:pt x="28" y="13109"/>
                  </a:lnTo>
                  <a:lnTo>
                    <a:pt x="1" y="14553"/>
                  </a:lnTo>
                  <a:lnTo>
                    <a:pt x="1" y="15289"/>
                  </a:lnTo>
                  <a:lnTo>
                    <a:pt x="28" y="15998"/>
                  </a:lnTo>
                  <a:lnTo>
                    <a:pt x="110" y="16734"/>
                  </a:lnTo>
                  <a:lnTo>
                    <a:pt x="191" y="17442"/>
                  </a:lnTo>
                  <a:lnTo>
                    <a:pt x="300" y="18178"/>
                  </a:lnTo>
                  <a:lnTo>
                    <a:pt x="437" y="18887"/>
                  </a:lnTo>
                  <a:lnTo>
                    <a:pt x="1009" y="18887"/>
                  </a:lnTo>
                  <a:lnTo>
                    <a:pt x="1009" y="17878"/>
                  </a:lnTo>
                  <a:lnTo>
                    <a:pt x="1009" y="16870"/>
                  </a:lnTo>
                  <a:lnTo>
                    <a:pt x="982" y="15861"/>
                  </a:lnTo>
                  <a:lnTo>
                    <a:pt x="982" y="14853"/>
                  </a:lnTo>
                  <a:lnTo>
                    <a:pt x="954" y="14063"/>
                  </a:lnTo>
                  <a:lnTo>
                    <a:pt x="982" y="13681"/>
                  </a:lnTo>
                  <a:lnTo>
                    <a:pt x="1009" y="13300"/>
                  </a:lnTo>
                  <a:lnTo>
                    <a:pt x="1063" y="13136"/>
                  </a:lnTo>
                  <a:lnTo>
                    <a:pt x="1118" y="12973"/>
                  </a:lnTo>
                  <a:lnTo>
                    <a:pt x="1200" y="12836"/>
                  </a:lnTo>
                  <a:lnTo>
                    <a:pt x="1336" y="12673"/>
                  </a:lnTo>
                  <a:lnTo>
                    <a:pt x="1472" y="12537"/>
                  </a:lnTo>
                  <a:lnTo>
                    <a:pt x="1636" y="12428"/>
                  </a:lnTo>
                  <a:lnTo>
                    <a:pt x="1827" y="12291"/>
                  </a:lnTo>
                  <a:lnTo>
                    <a:pt x="2072" y="12182"/>
                  </a:lnTo>
                  <a:lnTo>
                    <a:pt x="2290" y="12128"/>
                  </a:lnTo>
                  <a:lnTo>
                    <a:pt x="2562" y="12101"/>
                  </a:lnTo>
                  <a:lnTo>
                    <a:pt x="2835" y="12101"/>
                  </a:lnTo>
                  <a:lnTo>
                    <a:pt x="3135" y="12128"/>
                  </a:lnTo>
                  <a:lnTo>
                    <a:pt x="3734" y="12182"/>
                  </a:lnTo>
                  <a:lnTo>
                    <a:pt x="4252" y="12237"/>
                  </a:lnTo>
                  <a:lnTo>
                    <a:pt x="8585" y="12319"/>
                  </a:lnTo>
                  <a:lnTo>
                    <a:pt x="12919" y="12400"/>
                  </a:lnTo>
                  <a:lnTo>
                    <a:pt x="12782" y="17824"/>
                  </a:lnTo>
                  <a:lnTo>
                    <a:pt x="12619" y="23220"/>
                  </a:lnTo>
                  <a:lnTo>
                    <a:pt x="12646" y="23356"/>
                  </a:lnTo>
                  <a:lnTo>
                    <a:pt x="12673" y="23438"/>
                  </a:lnTo>
                  <a:lnTo>
                    <a:pt x="12728" y="23520"/>
                  </a:lnTo>
                  <a:lnTo>
                    <a:pt x="12810" y="23601"/>
                  </a:lnTo>
                  <a:lnTo>
                    <a:pt x="12673" y="23765"/>
                  </a:lnTo>
                  <a:lnTo>
                    <a:pt x="12537" y="23983"/>
                  </a:lnTo>
                  <a:lnTo>
                    <a:pt x="12455" y="24201"/>
                  </a:lnTo>
                  <a:lnTo>
                    <a:pt x="12374" y="24446"/>
                  </a:lnTo>
                  <a:lnTo>
                    <a:pt x="12319" y="24692"/>
                  </a:lnTo>
                  <a:lnTo>
                    <a:pt x="12292" y="24964"/>
                  </a:lnTo>
                  <a:lnTo>
                    <a:pt x="12319" y="25237"/>
                  </a:lnTo>
                  <a:lnTo>
                    <a:pt x="12346" y="25564"/>
                  </a:lnTo>
                  <a:lnTo>
                    <a:pt x="12837" y="25482"/>
                  </a:lnTo>
                  <a:lnTo>
                    <a:pt x="12891" y="25155"/>
                  </a:lnTo>
                  <a:lnTo>
                    <a:pt x="13000" y="24855"/>
                  </a:lnTo>
                  <a:lnTo>
                    <a:pt x="13137" y="24610"/>
                  </a:lnTo>
                  <a:lnTo>
                    <a:pt x="13300" y="24364"/>
                  </a:lnTo>
                  <a:lnTo>
                    <a:pt x="13518" y="24146"/>
                  </a:lnTo>
                  <a:lnTo>
                    <a:pt x="13763" y="23956"/>
                  </a:lnTo>
                  <a:lnTo>
                    <a:pt x="14036" y="23765"/>
                  </a:lnTo>
                  <a:lnTo>
                    <a:pt x="14363" y="23629"/>
                  </a:lnTo>
                  <a:lnTo>
                    <a:pt x="14690" y="23492"/>
                  </a:lnTo>
                  <a:lnTo>
                    <a:pt x="15044" y="23383"/>
                  </a:lnTo>
                  <a:lnTo>
                    <a:pt x="15399" y="23302"/>
                  </a:lnTo>
                  <a:lnTo>
                    <a:pt x="15780" y="23220"/>
                  </a:lnTo>
                  <a:lnTo>
                    <a:pt x="16189" y="23165"/>
                  </a:lnTo>
                  <a:lnTo>
                    <a:pt x="16598" y="23138"/>
                  </a:lnTo>
                  <a:lnTo>
                    <a:pt x="17470" y="23084"/>
                  </a:lnTo>
                  <a:lnTo>
                    <a:pt x="18342" y="23084"/>
                  </a:lnTo>
                  <a:lnTo>
                    <a:pt x="19241" y="23111"/>
                  </a:lnTo>
                  <a:lnTo>
                    <a:pt x="20113" y="23165"/>
                  </a:lnTo>
                  <a:lnTo>
                    <a:pt x="20931" y="23247"/>
                  </a:lnTo>
                  <a:lnTo>
                    <a:pt x="22403" y="23411"/>
                  </a:lnTo>
                  <a:lnTo>
                    <a:pt x="23520" y="23520"/>
                  </a:lnTo>
                  <a:lnTo>
                    <a:pt x="23629" y="23520"/>
                  </a:lnTo>
                  <a:lnTo>
                    <a:pt x="23711" y="23465"/>
                  </a:lnTo>
                  <a:lnTo>
                    <a:pt x="23793" y="23411"/>
                  </a:lnTo>
                  <a:lnTo>
                    <a:pt x="23847" y="23356"/>
                  </a:lnTo>
                  <a:lnTo>
                    <a:pt x="23874" y="22947"/>
                  </a:lnTo>
                  <a:lnTo>
                    <a:pt x="23820" y="22838"/>
                  </a:lnTo>
                  <a:lnTo>
                    <a:pt x="23738" y="22757"/>
                  </a:lnTo>
                  <a:lnTo>
                    <a:pt x="23656" y="22702"/>
                  </a:lnTo>
                  <a:lnTo>
                    <a:pt x="23520" y="22675"/>
                  </a:lnTo>
                  <a:lnTo>
                    <a:pt x="21503" y="22430"/>
                  </a:lnTo>
                  <a:lnTo>
                    <a:pt x="21503" y="18669"/>
                  </a:lnTo>
                  <a:lnTo>
                    <a:pt x="21449" y="14880"/>
                  </a:lnTo>
                  <a:lnTo>
                    <a:pt x="21340" y="10847"/>
                  </a:lnTo>
                  <a:lnTo>
                    <a:pt x="21313" y="10384"/>
                  </a:lnTo>
                  <a:lnTo>
                    <a:pt x="21285" y="9866"/>
                  </a:lnTo>
                  <a:lnTo>
                    <a:pt x="21176" y="8830"/>
                  </a:lnTo>
                  <a:lnTo>
                    <a:pt x="21149" y="8285"/>
                  </a:lnTo>
                  <a:lnTo>
                    <a:pt x="21149" y="7767"/>
                  </a:lnTo>
                  <a:lnTo>
                    <a:pt x="21176" y="7277"/>
                  </a:lnTo>
                  <a:lnTo>
                    <a:pt x="21231" y="6813"/>
                  </a:lnTo>
                  <a:lnTo>
                    <a:pt x="21313" y="6541"/>
                  </a:lnTo>
                  <a:lnTo>
                    <a:pt x="21394" y="6296"/>
                  </a:lnTo>
                  <a:lnTo>
                    <a:pt x="21503" y="6105"/>
                  </a:lnTo>
                  <a:lnTo>
                    <a:pt x="21640" y="5941"/>
                  </a:lnTo>
                  <a:lnTo>
                    <a:pt x="21776" y="5805"/>
                  </a:lnTo>
                  <a:lnTo>
                    <a:pt x="21939" y="5669"/>
                  </a:lnTo>
                  <a:lnTo>
                    <a:pt x="22103" y="5587"/>
                  </a:lnTo>
                  <a:lnTo>
                    <a:pt x="22294" y="5505"/>
                  </a:lnTo>
                  <a:lnTo>
                    <a:pt x="22484" y="5478"/>
                  </a:lnTo>
                  <a:lnTo>
                    <a:pt x="22702" y="5423"/>
                  </a:lnTo>
                  <a:lnTo>
                    <a:pt x="23139" y="5369"/>
                  </a:lnTo>
                  <a:lnTo>
                    <a:pt x="24147" y="5314"/>
                  </a:lnTo>
                  <a:lnTo>
                    <a:pt x="28044" y="5015"/>
                  </a:lnTo>
                  <a:lnTo>
                    <a:pt x="28671" y="4960"/>
                  </a:lnTo>
                  <a:lnTo>
                    <a:pt x="29161" y="4933"/>
                  </a:lnTo>
                  <a:lnTo>
                    <a:pt x="29379" y="4933"/>
                  </a:lnTo>
                  <a:lnTo>
                    <a:pt x="29570" y="4960"/>
                  </a:lnTo>
                  <a:lnTo>
                    <a:pt x="29734" y="5015"/>
                  </a:lnTo>
                  <a:lnTo>
                    <a:pt x="29897" y="5069"/>
                  </a:lnTo>
                  <a:lnTo>
                    <a:pt x="30034" y="5151"/>
                  </a:lnTo>
                  <a:lnTo>
                    <a:pt x="30143" y="5287"/>
                  </a:lnTo>
                  <a:lnTo>
                    <a:pt x="30224" y="5423"/>
                  </a:lnTo>
                  <a:lnTo>
                    <a:pt x="30306" y="5614"/>
                  </a:lnTo>
                  <a:lnTo>
                    <a:pt x="30388" y="5832"/>
                  </a:lnTo>
                  <a:lnTo>
                    <a:pt x="30442" y="6105"/>
                  </a:lnTo>
                  <a:lnTo>
                    <a:pt x="30551" y="6759"/>
                  </a:lnTo>
                  <a:lnTo>
                    <a:pt x="30633" y="7795"/>
                  </a:lnTo>
                  <a:lnTo>
                    <a:pt x="30660" y="8830"/>
                  </a:lnTo>
                  <a:lnTo>
                    <a:pt x="30742" y="10874"/>
                  </a:lnTo>
                  <a:lnTo>
                    <a:pt x="30769" y="10983"/>
                  </a:lnTo>
                  <a:lnTo>
                    <a:pt x="30797" y="11065"/>
                  </a:lnTo>
                  <a:lnTo>
                    <a:pt x="30851" y="11147"/>
                  </a:lnTo>
                  <a:lnTo>
                    <a:pt x="30906" y="11201"/>
                  </a:lnTo>
                  <a:lnTo>
                    <a:pt x="31151" y="11283"/>
                  </a:lnTo>
                  <a:lnTo>
                    <a:pt x="31314" y="11256"/>
                  </a:lnTo>
                  <a:lnTo>
                    <a:pt x="31423" y="11174"/>
                  </a:lnTo>
                  <a:lnTo>
                    <a:pt x="31532" y="11038"/>
                  </a:lnTo>
                  <a:lnTo>
                    <a:pt x="31560" y="10983"/>
                  </a:lnTo>
                  <a:lnTo>
                    <a:pt x="31587" y="10874"/>
                  </a:lnTo>
                  <a:lnTo>
                    <a:pt x="31614" y="10084"/>
                  </a:lnTo>
                  <a:lnTo>
                    <a:pt x="31614" y="9321"/>
                  </a:lnTo>
                  <a:lnTo>
                    <a:pt x="31587" y="8530"/>
                  </a:lnTo>
                  <a:lnTo>
                    <a:pt x="31560" y="7740"/>
                  </a:lnTo>
                  <a:lnTo>
                    <a:pt x="31478" y="6950"/>
                  </a:lnTo>
                  <a:lnTo>
                    <a:pt x="31396" y="6187"/>
                  </a:lnTo>
                  <a:lnTo>
                    <a:pt x="31178" y="4633"/>
                  </a:lnTo>
                  <a:lnTo>
                    <a:pt x="31314" y="4606"/>
                  </a:lnTo>
                  <a:lnTo>
                    <a:pt x="31369" y="4551"/>
                  </a:lnTo>
                  <a:lnTo>
                    <a:pt x="31451" y="4497"/>
                  </a:lnTo>
                  <a:lnTo>
                    <a:pt x="32759" y="2916"/>
                  </a:lnTo>
                  <a:lnTo>
                    <a:pt x="33386" y="2916"/>
                  </a:lnTo>
                  <a:lnTo>
                    <a:pt x="33277" y="2344"/>
                  </a:lnTo>
                  <a:lnTo>
                    <a:pt x="33358" y="2235"/>
                  </a:lnTo>
                  <a:lnTo>
                    <a:pt x="33413" y="2126"/>
                  </a:lnTo>
                  <a:lnTo>
                    <a:pt x="33467" y="2017"/>
                  </a:lnTo>
                  <a:lnTo>
                    <a:pt x="33467" y="1908"/>
                  </a:lnTo>
                  <a:lnTo>
                    <a:pt x="33440" y="1799"/>
                  </a:lnTo>
                  <a:lnTo>
                    <a:pt x="33386" y="1690"/>
                  </a:lnTo>
                  <a:lnTo>
                    <a:pt x="33304" y="1608"/>
                  </a:lnTo>
                  <a:lnTo>
                    <a:pt x="33195" y="1554"/>
                  </a:lnTo>
                  <a:lnTo>
                    <a:pt x="33059" y="1526"/>
                  </a:lnTo>
                  <a:lnTo>
                    <a:pt x="29788" y="1526"/>
                  </a:lnTo>
                  <a:lnTo>
                    <a:pt x="28071" y="1499"/>
                  </a:lnTo>
                  <a:lnTo>
                    <a:pt x="26382" y="1499"/>
                  </a:lnTo>
                  <a:lnTo>
                    <a:pt x="25537" y="1526"/>
                  </a:lnTo>
                  <a:lnTo>
                    <a:pt x="24692" y="1554"/>
                  </a:lnTo>
                  <a:lnTo>
                    <a:pt x="23847" y="1635"/>
                  </a:lnTo>
                  <a:lnTo>
                    <a:pt x="23030" y="1717"/>
                  </a:lnTo>
                  <a:lnTo>
                    <a:pt x="22811" y="1772"/>
                  </a:lnTo>
                  <a:lnTo>
                    <a:pt x="22593" y="1826"/>
                  </a:lnTo>
                  <a:lnTo>
                    <a:pt x="22403" y="1908"/>
                  </a:lnTo>
                  <a:lnTo>
                    <a:pt x="22239" y="1990"/>
                  </a:lnTo>
                  <a:lnTo>
                    <a:pt x="22076" y="2071"/>
                  </a:lnTo>
                  <a:lnTo>
                    <a:pt x="21939" y="2180"/>
                  </a:lnTo>
                  <a:lnTo>
                    <a:pt x="21694" y="2426"/>
                  </a:lnTo>
                  <a:lnTo>
                    <a:pt x="21367" y="1608"/>
                  </a:lnTo>
                  <a:lnTo>
                    <a:pt x="21040" y="818"/>
                  </a:lnTo>
                  <a:lnTo>
                    <a:pt x="21095" y="709"/>
                  </a:lnTo>
                  <a:lnTo>
                    <a:pt x="21122" y="600"/>
                  </a:lnTo>
                  <a:lnTo>
                    <a:pt x="21122" y="491"/>
                  </a:lnTo>
                  <a:lnTo>
                    <a:pt x="21095" y="382"/>
                  </a:lnTo>
                  <a:lnTo>
                    <a:pt x="21040" y="300"/>
                  </a:lnTo>
                  <a:lnTo>
                    <a:pt x="20958" y="218"/>
                  </a:lnTo>
                  <a:lnTo>
                    <a:pt x="20849" y="164"/>
                  </a:lnTo>
                  <a:lnTo>
                    <a:pt x="20713" y="136"/>
                  </a:lnTo>
                  <a:lnTo>
                    <a:pt x="20658" y="55"/>
                  </a:lnTo>
                  <a:lnTo>
                    <a:pt x="20604" y="27"/>
                  </a:lnTo>
                  <a:lnTo>
                    <a:pt x="2054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69"/>
            <p:cNvSpPr/>
            <p:nvPr/>
          </p:nvSpPr>
          <p:spPr>
            <a:xfrm>
              <a:off x="6251525" y="6002026"/>
              <a:ext cx="836700" cy="639100"/>
            </a:xfrm>
            <a:custGeom>
              <a:avLst/>
              <a:gdLst/>
              <a:ahLst/>
              <a:cxnLst/>
              <a:rect l="l" t="t" r="r" b="b"/>
              <a:pathLst>
                <a:path w="33468" h="25564" fill="none" extrusionOk="0">
                  <a:moveTo>
                    <a:pt x="33059" y="1526"/>
                  </a:moveTo>
                  <a:lnTo>
                    <a:pt x="33059" y="1526"/>
                  </a:lnTo>
                  <a:lnTo>
                    <a:pt x="33195" y="1554"/>
                  </a:lnTo>
                  <a:lnTo>
                    <a:pt x="33304" y="1608"/>
                  </a:lnTo>
                  <a:lnTo>
                    <a:pt x="33386" y="1690"/>
                  </a:lnTo>
                  <a:lnTo>
                    <a:pt x="33440" y="1799"/>
                  </a:lnTo>
                  <a:lnTo>
                    <a:pt x="33467" y="1908"/>
                  </a:lnTo>
                  <a:lnTo>
                    <a:pt x="33467" y="2017"/>
                  </a:lnTo>
                  <a:lnTo>
                    <a:pt x="33413" y="2126"/>
                  </a:lnTo>
                  <a:lnTo>
                    <a:pt x="33358" y="2235"/>
                  </a:lnTo>
                  <a:lnTo>
                    <a:pt x="33277" y="2344"/>
                  </a:lnTo>
                  <a:lnTo>
                    <a:pt x="33277" y="2344"/>
                  </a:lnTo>
                  <a:lnTo>
                    <a:pt x="33386" y="2916"/>
                  </a:lnTo>
                  <a:lnTo>
                    <a:pt x="32759" y="2916"/>
                  </a:lnTo>
                  <a:lnTo>
                    <a:pt x="31451" y="4497"/>
                  </a:lnTo>
                  <a:lnTo>
                    <a:pt x="31451" y="4497"/>
                  </a:lnTo>
                  <a:lnTo>
                    <a:pt x="31369" y="4551"/>
                  </a:lnTo>
                  <a:lnTo>
                    <a:pt x="31314" y="4606"/>
                  </a:lnTo>
                  <a:lnTo>
                    <a:pt x="31178" y="4633"/>
                  </a:lnTo>
                  <a:lnTo>
                    <a:pt x="31178" y="4633"/>
                  </a:lnTo>
                  <a:lnTo>
                    <a:pt x="31396" y="6187"/>
                  </a:lnTo>
                  <a:lnTo>
                    <a:pt x="31478" y="6950"/>
                  </a:lnTo>
                  <a:lnTo>
                    <a:pt x="31560" y="7740"/>
                  </a:lnTo>
                  <a:lnTo>
                    <a:pt x="31587" y="8530"/>
                  </a:lnTo>
                  <a:lnTo>
                    <a:pt x="31614" y="9321"/>
                  </a:lnTo>
                  <a:lnTo>
                    <a:pt x="31614" y="10084"/>
                  </a:lnTo>
                  <a:lnTo>
                    <a:pt x="31587" y="10874"/>
                  </a:lnTo>
                  <a:lnTo>
                    <a:pt x="31587" y="10874"/>
                  </a:lnTo>
                  <a:lnTo>
                    <a:pt x="31560" y="10983"/>
                  </a:lnTo>
                  <a:lnTo>
                    <a:pt x="31532" y="11038"/>
                  </a:lnTo>
                  <a:lnTo>
                    <a:pt x="31423" y="11174"/>
                  </a:lnTo>
                  <a:lnTo>
                    <a:pt x="31314" y="11256"/>
                  </a:lnTo>
                  <a:lnTo>
                    <a:pt x="31151" y="11283"/>
                  </a:lnTo>
                  <a:lnTo>
                    <a:pt x="30906" y="11201"/>
                  </a:lnTo>
                  <a:lnTo>
                    <a:pt x="30906" y="11201"/>
                  </a:lnTo>
                  <a:lnTo>
                    <a:pt x="30851" y="11147"/>
                  </a:lnTo>
                  <a:lnTo>
                    <a:pt x="30797" y="11065"/>
                  </a:lnTo>
                  <a:lnTo>
                    <a:pt x="30769" y="10983"/>
                  </a:lnTo>
                  <a:lnTo>
                    <a:pt x="30742" y="10874"/>
                  </a:lnTo>
                  <a:lnTo>
                    <a:pt x="30742" y="10874"/>
                  </a:lnTo>
                  <a:lnTo>
                    <a:pt x="30660" y="8830"/>
                  </a:lnTo>
                  <a:lnTo>
                    <a:pt x="30633" y="7795"/>
                  </a:lnTo>
                  <a:lnTo>
                    <a:pt x="30551" y="6759"/>
                  </a:lnTo>
                  <a:lnTo>
                    <a:pt x="30551" y="6759"/>
                  </a:lnTo>
                  <a:lnTo>
                    <a:pt x="30442" y="6105"/>
                  </a:lnTo>
                  <a:lnTo>
                    <a:pt x="30388" y="5832"/>
                  </a:lnTo>
                  <a:lnTo>
                    <a:pt x="30306" y="5614"/>
                  </a:lnTo>
                  <a:lnTo>
                    <a:pt x="30224" y="5423"/>
                  </a:lnTo>
                  <a:lnTo>
                    <a:pt x="30143" y="5287"/>
                  </a:lnTo>
                  <a:lnTo>
                    <a:pt x="30034" y="5151"/>
                  </a:lnTo>
                  <a:lnTo>
                    <a:pt x="29897" y="5069"/>
                  </a:lnTo>
                  <a:lnTo>
                    <a:pt x="29734" y="5015"/>
                  </a:lnTo>
                  <a:lnTo>
                    <a:pt x="29570" y="4960"/>
                  </a:lnTo>
                  <a:lnTo>
                    <a:pt x="29379" y="4933"/>
                  </a:lnTo>
                  <a:lnTo>
                    <a:pt x="29161" y="4933"/>
                  </a:lnTo>
                  <a:lnTo>
                    <a:pt x="28671" y="4960"/>
                  </a:lnTo>
                  <a:lnTo>
                    <a:pt x="28044" y="5015"/>
                  </a:lnTo>
                  <a:lnTo>
                    <a:pt x="28044" y="5015"/>
                  </a:lnTo>
                  <a:lnTo>
                    <a:pt x="24147" y="5314"/>
                  </a:lnTo>
                  <a:lnTo>
                    <a:pt x="24147" y="5314"/>
                  </a:lnTo>
                  <a:lnTo>
                    <a:pt x="23139" y="5369"/>
                  </a:lnTo>
                  <a:lnTo>
                    <a:pt x="22702" y="5423"/>
                  </a:lnTo>
                  <a:lnTo>
                    <a:pt x="22484" y="5478"/>
                  </a:lnTo>
                  <a:lnTo>
                    <a:pt x="22294" y="5505"/>
                  </a:lnTo>
                  <a:lnTo>
                    <a:pt x="22103" y="5587"/>
                  </a:lnTo>
                  <a:lnTo>
                    <a:pt x="21939" y="5669"/>
                  </a:lnTo>
                  <a:lnTo>
                    <a:pt x="21776" y="5805"/>
                  </a:lnTo>
                  <a:lnTo>
                    <a:pt x="21640" y="5941"/>
                  </a:lnTo>
                  <a:lnTo>
                    <a:pt x="21503" y="6105"/>
                  </a:lnTo>
                  <a:lnTo>
                    <a:pt x="21394" y="6296"/>
                  </a:lnTo>
                  <a:lnTo>
                    <a:pt x="21313" y="6541"/>
                  </a:lnTo>
                  <a:lnTo>
                    <a:pt x="21231" y="6813"/>
                  </a:lnTo>
                  <a:lnTo>
                    <a:pt x="21231" y="6813"/>
                  </a:lnTo>
                  <a:lnTo>
                    <a:pt x="21176" y="7277"/>
                  </a:lnTo>
                  <a:lnTo>
                    <a:pt x="21149" y="7767"/>
                  </a:lnTo>
                  <a:lnTo>
                    <a:pt x="21149" y="8285"/>
                  </a:lnTo>
                  <a:lnTo>
                    <a:pt x="21176" y="8830"/>
                  </a:lnTo>
                  <a:lnTo>
                    <a:pt x="21285" y="9866"/>
                  </a:lnTo>
                  <a:lnTo>
                    <a:pt x="21313" y="10384"/>
                  </a:lnTo>
                  <a:lnTo>
                    <a:pt x="21340" y="10847"/>
                  </a:lnTo>
                  <a:lnTo>
                    <a:pt x="21340" y="10847"/>
                  </a:lnTo>
                  <a:lnTo>
                    <a:pt x="21449" y="14880"/>
                  </a:lnTo>
                  <a:lnTo>
                    <a:pt x="21449" y="14880"/>
                  </a:lnTo>
                  <a:lnTo>
                    <a:pt x="21503" y="18669"/>
                  </a:lnTo>
                  <a:lnTo>
                    <a:pt x="21503" y="22430"/>
                  </a:lnTo>
                  <a:lnTo>
                    <a:pt x="21503" y="22430"/>
                  </a:lnTo>
                  <a:lnTo>
                    <a:pt x="23520" y="22675"/>
                  </a:lnTo>
                  <a:lnTo>
                    <a:pt x="23520" y="22675"/>
                  </a:lnTo>
                  <a:lnTo>
                    <a:pt x="23656" y="22702"/>
                  </a:lnTo>
                  <a:lnTo>
                    <a:pt x="23738" y="22757"/>
                  </a:lnTo>
                  <a:lnTo>
                    <a:pt x="23820" y="22838"/>
                  </a:lnTo>
                  <a:lnTo>
                    <a:pt x="23874" y="22947"/>
                  </a:lnTo>
                  <a:lnTo>
                    <a:pt x="23847" y="23356"/>
                  </a:lnTo>
                  <a:lnTo>
                    <a:pt x="23847" y="23356"/>
                  </a:lnTo>
                  <a:lnTo>
                    <a:pt x="23793" y="23411"/>
                  </a:lnTo>
                  <a:lnTo>
                    <a:pt x="23711" y="23465"/>
                  </a:lnTo>
                  <a:lnTo>
                    <a:pt x="23629" y="23520"/>
                  </a:lnTo>
                  <a:lnTo>
                    <a:pt x="23520" y="23520"/>
                  </a:lnTo>
                  <a:lnTo>
                    <a:pt x="23520" y="23520"/>
                  </a:lnTo>
                  <a:lnTo>
                    <a:pt x="22403" y="23411"/>
                  </a:lnTo>
                  <a:lnTo>
                    <a:pt x="20931" y="23247"/>
                  </a:lnTo>
                  <a:lnTo>
                    <a:pt x="20113" y="23165"/>
                  </a:lnTo>
                  <a:lnTo>
                    <a:pt x="19241" y="23111"/>
                  </a:lnTo>
                  <a:lnTo>
                    <a:pt x="18342" y="23084"/>
                  </a:lnTo>
                  <a:lnTo>
                    <a:pt x="17470" y="23084"/>
                  </a:lnTo>
                  <a:lnTo>
                    <a:pt x="16598" y="23138"/>
                  </a:lnTo>
                  <a:lnTo>
                    <a:pt x="16189" y="23165"/>
                  </a:lnTo>
                  <a:lnTo>
                    <a:pt x="15780" y="23220"/>
                  </a:lnTo>
                  <a:lnTo>
                    <a:pt x="15399" y="23302"/>
                  </a:lnTo>
                  <a:lnTo>
                    <a:pt x="15044" y="23383"/>
                  </a:lnTo>
                  <a:lnTo>
                    <a:pt x="14690" y="23492"/>
                  </a:lnTo>
                  <a:lnTo>
                    <a:pt x="14363" y="23629"/>
                  </a:lnTo>
                  <a:lnTo>
                    <a:pt x="14036" y="23765"/>
                  </a:lnTo>
                  <a:lnTo>
                    <a:pt x="13763" y="23956"/>
                  </a:lnTo>
                  <a:lnTo>
                    <a:pt x="13518" y="24146"/>
                  </a:lnTo>
                  <a:lnTo>
                    <a:pt x="13300" y="24364"/>
                  </a:lnTo>
                  <a:lnTo>
                    <a:pt x="13137" y="24610"/>
                  </a:lnTo>
                  <a:lnTo>
                    <a:pt x="13000" y="24855"/>
                  </a:lnTo>
                  <a:lnTo>
                    <a:pt x="12891" y="25155"/>
                  </a:lnTo>
                  <a:lnTo>
                    <a:pt x="12837" y="25482"/>
                  </a:lnTo>
                  <a:lnTo>
                    <a:pt x="12346" y="25564"/>
                  </a:lnTo>
                  <a:lnTo>
                    <a:pt x="12346" y="25564"/>
                  </a:lnTo>
                  <a:lnTo>
                    <a:pt x="12319" y="25237"/>
                  </a:lnTo>
                  <a:lnTo>
                    <a:pt x="12292" y="24964"/>
                  </a:lnTo>
                  <a:lnTo>
                    <a:pt x="12319" y="24692"/>
                  </a:lnTo>
                  <a:lnTo>
                    <a:pt x="12374" y="24446"/>
                  </a:lnTo>
                  <a:lnTo>
                    <a:pt x="12455" y="24201"/>
                  </a:lnTo>
                  <a:lnTo>
                    <a:pt x="12537" y="23983"/>
                  </a:lnTo>
                  <a:lnTo>
                    <a:pt x="12673" y="23765"/>
                  </a:lnTo>
                  <a:lnTo>
                    <a:pt x="12810" y="23601"/>
                  </a:lnTo>
                  <a:lnTo>
                    <a:pt x="12810" y="23601"/>
                  </a:lnTo>
                  <a:lnTo>
                    <a:pt x="12728" y="23520"/>
                  </a:lnTo>
                  <a:lnTo>
                    <a:pt x="12673" y="23438"/>
                  </a:lnTo>
                  <a:lnTo>
                    <a:pt x="12646" y="23356"/>
                  </a:lnTo>
                  <a:lnTo>
                    <a:pt x="12619" y="23220"/>
                  </a:lnTo>
                  <a:lnTo>
                    <a:pt x="12619" y="23220"/>
                  </a:lnTo>
                  <a:lnTo>
                    <a:pt x="12782" y="17824"/>
                  </a:lnTo>
                  <a:lnTo>
                    <a:pt x="12919" y="12400"/>
                  </a:lnTo>
                  <a:lnTo>
                    <a:pt x="12919" y="12400"/>
                  </a:lnTo>
                  <a:lnTo>
                    <a:pt x="8585" y="12319"/>
                  </a:lnTo>
                  <a:lnTo>
                    <a:pt x="4252" y="12237"/>
                  </a:lnTo>
                  <a:lnTo>
                    <a:pt x="4252" y="12237"/>
                  </a:lnTo>
                  <a:lnTo>
                    <a:pt x="3734" y="12182"/>
                  </a:lnTo>
                  <a:lnTo>
                    <a:pt x="3135" y="12128"/>
                  </a:lnTo>
                  <a:lnTo>
                    <a:pt x="2835" y="12101"/>
                  </a:lnTo>
                  <a:lnTo>
                    <a:pt x="2562" y="12101"/>
                  </a:lnTo>
                  <a:lnTo>
                    <a:pt x="2290" y="12128"/>
                  </a:lnTo>
                  <a:lnTo>
                    <a:pt x="2072" y="12182"/>
                  </a:lnTo>
                  <a:lnTo>
                    <a:pt x="2072" y="12182"/>
                  </a:lnTo>
                  <a:lnTo>
                    <a:pt x="1827" y="12291"/>
                  </a:lnTo>
                  <a:lnTo>
                    <a:pt x="1636" y="12428"/>
                  </a:lnTo>
                  <a:lnTo>
                    <a:pt x="1472" y="12537"/>
                  </a:lnTo>
                  <a:lnTo>
                    <a:pt x="1336" y="12673"/>
                  </a:lnTo>
                  <a:lnTo>
                    <a:pt x="1200" y="12836"/>
                  </a:lnTo>
                  <a:lnTo>
                    <a:pt x="1118" y="12973"/>
                  </a:lnTo>
                  <a:lnTo>
                    <a:pt x="1063" y="13136"/>
                  </a:lnTo>
                  <a:lnTo>
                    <a:pt x="1009" y="13300"/>
                  </a:lnTo>
                  <a:lnTo>
                    <a:pt x="982" y="13681"/>
                  </a:lnTo>
                  <a:lnTo>
                    <a:pt x="954" y="14063"/>
                  </a:lnTo>
                  <a:lnTo>
                    <a:pt x="982" y="14853"/>
                  </a:lnTo>
                  <a:lnTo>
                    <a:pt x="982" y="14853"/>
                  </a:lnTo>
                  <a:lnTo>
                    <a:pt x="982" y="15861"/>
                  </a:lnTo>
                  <a:lnTo>
                    <a:pt x="1009" y="16870"/>
                  </a:lnTo>
                  <a:lnTo>
                    <a:pt x="1009" y="17878"/>
                  </a:lnTo>
                  <a:lnTo>
                    <a:pt x="1009" y="18887"/>
                  </a:lnTo>
                  <a:lnTo>
                    <a:pt x="437" y="18887"/>
                  </a:lnTo>
                  <a:lnTo>
                    <a:pt x="437" y="18887"/>
                  </a:lnTo>
                  <a:lnTo>
                    <a:pt x="300" y="18178"/>
                  </a:lnTo>
                  <a:lnTo>
                    <a:pt x="191" y="17442"/>
                  </a:lnTo>
                  <a:lnTo>
                    <a:pt x="110" y="16734"/>
                  </a:lnTo>
                  <a:lnTo>
                    <a:pt x="28" y="15998"/>
                  </a:lnTo>
                  <a:lnTo>
                    <a:pt x="1" y="15289"/>
                  </a:lnTo>
                  <a:lnTo>
                    <a:pt x="1" y="14553"/>
                  </a:lnTo>
                  <a:lnTo>
                    <a:pt x="28" y="13109"/>
                  </a:lnTo>
                  <a:lnTo>
                    <a:pt x="28" y="13109"/>
                  </a:lnTo>
                  <a:lnTo>
                    <a:pt x="28" y="12591"/>
                  </a:lnTo>
                  <a:lnTo>
                    <a:pt x="55" y="12155"/>
                  </a:lnTo>
                  <a:lnTo>
                    <a:pt x="110" y="11964"/>
                  </a:lnTo>
                  <a:lnTo>
                    <a:pt x="164" y="11801"/>
                  </a:lnTo>
                  <a:lnTo>
                    <a:pt x="246" y="11664"/>
                  </a:lnTo>
                  <a:lnTo>
                    <a:pt x="382" y="11528"/>
                  </a:lnTo>
                  <a:lnTo>
                    <a:pt x="382" y="11528"/>
                  </a:lnTo>
                  <a:lnTo>
                    <a:pt x="300" y="11474"/>
                  </a:lnTo>
                  <a:lnTo>
                    <a:pt x="246" y="11392"/>
                  </a:lnTo>
                  <a:lnTo>
                    <a:pt x="246" y="11283"/>
                  </a:lnTo>
                  <a:lnTo>
                    <a:pt x="273" y="11201"/>
                  </a:lnTo>
                  <a:lnTo>
                    <a:pt x="273" y="11201"/>
                  </a:lnTo>
                  <a:lnTo>
                    <a:pt x="600" y="10792"/>
                  </a:lnTo>
                  <a:lnTo>
                    <a:pt x="927" y="10411"/>
                  </a:lnTo>
                  <a:lnTo>
                    <a:pt x="1663" y="9675"/>
                  </a:lnTo>
                  <a:lnTo>
                    <a:pt x="1663" y="9675"/>
                  </a:lnTo>
                  <a:lnTo>
                    <a:pt x="2235" y="9075"/>
                  </a:lnTo>
                  <a:lnTo>
                    <a:pt x="2508" y="8776"/>
                  </a:lnTo>
                  <a:lnTo>
                    <a:pt x="2808" y="8503"/>
                  </a:lnTo>
                  <a:lnTo>
                    <a:pt x="2808" y="8503"/>
                  </a:lnTo>
                  <a:lnTo>
                    <a:pt x="2753" y="8449"/>
                  </a:lnTo>
                  <a:lnTo>
                    <a:pt x="2726" y="8367"/>
                  </a:lnTo>
                  <a:lnTo>
                    <a:pt x="2726" y="8285"/>
                  </a:lnTo>
                  <a:lnTo>
                    <a:pt x="2726" y="8203"/>
                  </a:lnTo>
                  <a:lnTo>
                    <a:pt x="2753" y="8149"/>
                  </a:lnTo>
                  <a:lnTo>
                    <a:pt x="2808" y="8094"/>
                  </a:lnTo>
                  <a:lnTo>
                    <a:pt x="2889" y="8040"/>
                  </a:lnTo>
                  <a:lnTo>
                    <a:pt x="2998" y="8040"/>
                  </a:lnTo>
                  <a:lnTo>
                    <a:pt x="2998" y="8040"/>
                  </a:lnTo>
                  <a:lnTo>
                    <a:pt x="7059" y="8176"/>
                  </a:lnTo>
                  <a:lnTo>
                    <a:pt x="7059" y="8176"/>
                  </a:lnTo>
                  <a:lnTo>
                    <a:pt x="6896" y="7576"/>
                  </a:lnTo>
                  <a:lnTo>
                    <a:pt x="6732" y="6977"/>
                  </a:lnTo>
                  <a:lnTo>
                    <a:pt x="6596" y="6405"/>
                  </a:lnTo>
                  <a:lnTo>
                    <a:pt x="6487" y="5805"/>
                  </a:lnTo>
                  <a:lnTo>
                    <a:pt x="6378" y="5205"/>
                  </a:lnTo>
                  <a:lnTo>
                    <a:pt x="6296" y="4579"/>
                  </a:lnTo>
                  <a:lnTo>
                    <a:pt x="6187" y="3352"/>
                  </a:lnTo>
                  <a:lnTo>
                    <a:pt x="6187" y="3352"/>
                  </a:lnTo>
                  <a:lnTo>
                    <a:pt x="6187" y="3270"/>
                  </a:lnTo>
                  <a:lnTo>
                    <a:pt x="6214" y="3189"/>
                  </a:lnTo>
                  <a:lnTo>
                    <a:pt x="6269" y="3107"/>
                  </a:lnTo>
                  <a:lnTo>
                    <a:pt x="6323" y="3052"/>
                  </a:lnTo>
                  <a:lnTo>
                    <a:pt x="6460" y="2943"/>
                  </a:lnTo>
                  <a:lnTo>
                    <a:pt x="6650" y="2889"/>
                  </a:lnTo>
                  <a:lnTo>
                    <a:pt x="6650" y="2889"/>
                  </a:lnTo>
                  <a:lnTo>
                    <a:pt x="6678" y="2889"/>
                  </a:lnTo>
                  <a:lnTo>
                    <a:pt x="6678" y="2889"/>
                  </a:lnTo>
                  <a:lnTo>
                    <a:pt x="6705" y="2834"/>
                  </a:lnTo>
                  <a:lnTo>
                    <a:pt x="6705" y="2834"/>
                  </a:lnTo>
                  <a:lnTo>
                    <a:pt x="7141" y="2071"/>
                  </a:lnTo>
                  <a:lnTo>
                    <a:pt x="7522" y="1472"/>
                  </a:lnTo>
                  <a:lnTo>
                    <a:pt x="7713" y="1199"/>
                  </a:lnTo>
                  <a:lnTo>
                    <a:pt x="7904" y="981"/>
                  </a:lnTo>
                  <a:lnTo>
                    <a:pt x="8095" y="763"/>
                  </a:lnTo>
                  <a:lnTo>
                    <a:pt x="8286" y="600"/>
                  </a:lnTo>
                  <a:lnTo>
                    <a:pt x="8504" y="463"/>
                  </a:lnTo>
                  <a:lnTo>
                    <a:pt x="8722" y="327"/>
                  </a:lnTo>
                  <a:lnTo>
                    <a:pt x="8994" y="218"/>
                  </a:lnTo>
                  <a:lnTo>
                    <a:pt x="9267" y="164"/>
                  </a:lnTo>
                  <a:lnTo>
                    <a:pt x="9594" y="82"/>
                  </a:lnTo>
                  <a:lnTo>
                    <a:pt x="9948" y="55"/>
                  </a:lnTo>
                  <a:lnTo>
                    <a:pt x="10357" y="27"/>
                  </a:lnTo>
                  <a:lnTo>
                    <a:pt x="10820" y="27"/>
                  </a:lnTo>
                  <a:lnTo>
                    <a:pt x="10820" y="27"/>
                  </a:lnTo>
                  <a:lnTo>
                    <a:pt x="15535" y="82"/>
                  </a:lnTo>
                  <a:lnTo>
                    <a:pt x="20250" y="136"/>
                  </a:lnTo>
                  <a:lnTo>
                    <a:pt x="20250" y="136"/>
                  </a:lnTo>
                  <a:lnTo>
                    <a:pt x="20359" y="27"/>
                  </a:lnTo>
                  <a:lnTo>
                    <a:pt x="20495" y="0"/>
                  </a:lnTo>
                  <a:lnTo>
                    <a:pt x="20549" y="0"/>
                  </a:lnTo>
                  <a:lnTo>
                    <a:pt x="20604" y="27"/>
                  </a:lnTo>
                  <a:lnTo>
                    <a:pt x="20658" y="55"/>
                  </a:lnTo>
                  <a:lnTo>
                    <a:pt x="20713" y="136"/>
                  </a:lnTo>
                  <a:lnTo>
                    <a:pt x="20713" y="136"/>
                  </a:lnTo>
                  <a:lnTo>
                    <a:pt x="20713" y="136"/>
                  </a:lnTo>
                  <a:lnTo>
                    <a:pt x="20849" y="164"/>
                  </a:lnTo>
                  <a:lnTo>
                    <a:pt x="20958" y="218"/>
                  </a:lnTo>
                  <a:lnTo>
                    <a:pt x="21040" y="300"/>
                  </a:lnTo>
                  <a:lnTo>
                    <a:pt x="21095" y="382"/>
                  </a:lnTo>
                  <a:lnTo>
                    <a:pt x="21122" y="491"/>
                  </a:lnTo>
                  <a:lnTo>
                    <a:pt x="21122" y="600"/>
                  </a:lnTo>
                  <a:lnTo>
                    <a:pt x="21095" y="709"/>
                  </a:lnTo>
                  <a:lnTo>
                    <a:pt x="21040" y="818"/>
                  </a:lnTo>
                  <a:lnTo>
                    <a:pt x="21040" y="818"/>
                  </a:lnTo>
                  <a:lnTo>
                    <a:pt x="21367" y="1608"/>
                  </a:lnTo>
                  <a:lnTo>
                    <a:pt x="21694" y="2426"/>
                  </a:lnTo>
                  <a:lnTo>
                    <a:pt x="21694" y="2426"/>
                  </a:lnTo>
                  <a:lnTo>
                    <a:pt x="21939" y="2180"/>
                  </a:lnTo>
                  <a:lnTo>
                    <a:pt x="22076" y="2071"/>
                  </a:lnTo>
                  <a:lnTo>
                    <a:pt x="22239" y="1990"/>
                  </a:lnTo>
                  <a:lnTo>
                    <a:pt x="22403" y="1908"/>
                  </a:lnTo>
                  <a:lnTo>
                    <a:pt x="22593" y="1826"/>
                  </a:lnTo>
                  <a:lnTo>
                    <a:pt x="22811" y="1772"/>
                  </a:lnTo>
                  <a:lnTo>
                    <a:pt x="23030" y="1717"/>
                  </a:lnTo>
                  <a:lnTo>
                    <a:pt x="23030" y="1717"/>
                  </a:lnTo>
                  <a:lnTo>
                    <a:pt x="23847" y="1635"/>
                  </a:lnTo>
                  <a:lnTo>
                    <a:pt x="24692" y="1554"/>
                  </a:lnTo>
                  <a:lnTo>
                    <a:pt x="25537" y="1526"/>
                  </a:lnTo>
                  <a:lnTo>
                    <a:pt x="26382" y="1499"/>
                  </a:lnTo>
                  <a:lnTo>
                    <a:pt x="28071" y="1499"/>
                  </a:lnTo>
                  <a:lnTo>
                    <a:pt x="29788" y="1526"/>
                  </a:lnTo>
                  <a:lnTo>
                    <a:pt x="29788" y="1526"/>
                  </a:lnTo>
                  <a:lnTo>
                    <a:pt x="31423" y="1526"/>
                  </a:lnTo>
                  <a:lnTo>
                    <a:pt x="33059" y="15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69"/>
            <p:cNvSpPr/>
            <p:nvPr/>
          </p:nvSpPr>
          <p:spPr>
            <a:xfrm>
              <a:off x="6783650" y="6061301"/>
              <a:ext cx="271875" cy="53850"/>
            </a:xfrm>
            <a:custGeom>
              <a:avLst/>
              <a:gdLst/>
              <a:ahLst/>
              <a:cxnLst/>
              <a:rect l="l" t="t" r="r" b="b"/>
              <a:pathLst>
                <a:path w="10875" h="2154" fill="none" extrusionOk="0">
                  <a:moveTo>
                    <a:pt x="9566" y="1526"/>
                  </a:moveTo>
                  <a:lnTo>
                    <a:pt x="9566" y="1526"/>
                  </a:lnTo>
                  <a:lnTo>
                    <a:pt x="10874" y="0"/>
                  </a:lnTo>
                  <a:lnTo>
                    <a:pt x="10874" y="0"/>
                  </a:lnTo>
                  <a:lnTo>
                    <a:pt x="4225" y="109"/>
                  </a:lnTo>
                  <a:lnTo>
                    <a:pt x="4225" y="109"/>
                  </a:lnTo>
                  <a:lnTo>
                    <a:pt x="3679" y="136"/>
                  </a:lnTo>
                  <a:lnTo>
                    <a:pt x="3679" y="136"/>
                  </a:lnTo>
                  <a:lnTo>
                    <a:pt x="3216" y="136"/>
                  </a:lnTo>
                  <a:lnTo>
                    <a:pt x="2780" y="136"/>
                  </a:lnTo>
                  <a:lnTo>
                    <a:pt x="2344" y="191"/>
                  </a:lnTo>
                  <a:lnTo>
                    <a:pt x="1935" y="245"/>
                  </a:lnTo>
                  <a:lnTo>
                    <a:pt x="1554" y="382"/>
                  </a:lnTo>
                  <a:lnTo>
                    <a:pt x="1363" y="463"/>
                  </a:lnTo>
                  <a:lnTo>
                    <a:pt x="1172" y="572"/>
                  </a:lnTo>
                  <a:lnTo>
                    <a:pt x="1009" y="709"/>
                  </a:lnTo>
                  <a:lnTo>
                    <a:pt x="845" y="845"/>
                  </a:lnTo>
                  <a:lnTo>
                    <a:pt x="682" y="1009"/>
                  </a:lnTo>
                  <a:lnTo>
                    <a:pt x="545" y="1199"/>
                  </a:lnTo>
                  <a:lnTo>
                    <a:pt x="545" y="1199"/>
                  </a:lnTo>
                  <a:lnTo>
                    <a:pt x="382" y="1445"/>
                  </a:lnTo>
                  <a:lnTo>
                    <a:pt x="246" y="1690"/>
                  </a:lnTo>
                  <a:lnTo>
                    <a:pt x="0" y="2153"/>
                  </a:lnTo>
                  <a:lnTo>
                    <a:pt x="0" y="2153"/>
                  </a:lnTo>
                  <a:lnTo>
                    <a:pt x="518" y="2126"/>
                  </a:lnTo>
                  <a:lnTo>
                    <a:pt x="1118" y="2071"/>
                  </a:lnTo>
                  <a:lnTo>
                    <a:pt x="1118" y="2071"/>
                  </a:lnTo>
                  <a:lnTo>
                    <a:pt x="9375" y="1472"/>
                  </a:lnTo>
                  <a:lnTo>
                    <a:pt x="9375" y="1472"/>
                  </a:lnTo>
                  <a:lnTo>
                    <a:pt x="9484" y="1499"/>
                  </a:lnTo>
                  <a:lnTo>
                    <a:pt x="9566" y="15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69"/>
            <p:cNvSpPr/>
            <p:nvPr/>
          </p:nvSpPr>
          <p:spPr>
            <a:xfrm>
              <a:off x="6728450" y="6033351"/>
              <a:ext cx="52500" cy="92700"/>
            </a:xfrm>
            <a:custGeom>
              <a:avLst/>
              <a:gdLst/>
              <a:ahLst/>
              <a:cxnLst/>
              <a:rect l="l" t="t" r="r" b="b"/>
              <a:pathLst>
                <a:path w="2100" h="3708" fill="none" extrusionOk="0">
                  <a:moveTo>
                    <a:pt x="2099" y="1990"/>
                  </a:moveTo>
                  <a:lnTo>
                    <a:pt x="2099" y="1990"/>
                  </a:lnTo>
                  <a:lnTo>
                    <a:pt x="1745" y="1009"/>
                  </a:lnTo>
                  <a:lnTo>
                    <a:pt x="1391" y="1"/>
                  </a:lnTo>
                  <a:lnTo>
                    <a:pt x="1391" y="1"/>
                  </a:lnTo>
                  <a:lnTo>
                    <a:pt x="682" y="546"/>
                  </a:lnTo>
                  <a:lnTo>
                    <a:pt x="1" y="1118"/>
                  </a:lnTo>
                  <a:lnTo>
                    <a:pt x="1" y="1118"/>
                  </a:lnTo>
                  <a:lnTo>
                    <a:pt x="164" y="1200"/>
                  </a:lnTo>
                  <a:lnTo>
                    <a:pt x="301" y="1309"/>
                  </a:lnTo>
                  <a:lnTo>
                    <a:pt x="437" y="1418"/>
                  </a:lnTo>
                  <a:lnTo>
                    <a:pt x="573" y="1527"/>
                  </a:lnTo>
                  <a:lnTo>
                    <a:pt x="791" y="1799"/>
                  </a:lnTo>
                  <a:lnTo>
                    <a:pt x="955" y="2127"/>
                  </a:lnTo>
                  <a:lnTo>
                    <a:pt x="1118" y="2481"/>
                  </a:lnTo>
                  <a:lnTo>
                    <a:pt x="1227" y="2890"/>
                  </a:lnTo>
                  <a:lnTo>
                    <a:pt x="1309" y="3298"/>
                  </a:lnTo>
                  <a:lnTo>
                    <a:pt x="1363" y="3707"/>
                  </a:lnTo>
                  <a:lnTo>
                    <a:pt x="1363" y="3707"/>
                  </a:lnTo>
                  <a:lnTo>
                    <a:pt x="1445" y="3625"/>
                  </a:lnTo>
                  <a:lnTo>
                    <a:pt x="1445" y="3625"/>
                  </a:lnTo>
                  <a:lnTo>
                    <a:pt x="1391" y="3544"/>
                  </a:lnTo>
                  <a:lnTo>
                    <a:pt x="1363" y="3462"/>
                  </a:lnTo>
                  <a:lnTo>
                    <a:pt x="1363" y="3353"/>
                  </a:lnTo>
                  <a:lnTo>
                    <a:pt x="1418" y="3271"/>
                  </a:lnTo>
                  <a:lnTo>
                    <a:pt x="1418" y="3271"/>
                  </a:lnTo>
                  <a:lnTo>
                    <a:pt x="1636" y="2944"/>
                  </a:lnTo>
                  <a:lnTo>
                    <a:pt x="1800" y="2617"/>
                  </a:lnTo>
                  <a:lnTo>
                    <a:pt x="2099" y="19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69"/>
            <p:cNvSpPr/>
            <p:nvPr/>
          </p:nvSpPr>
          <p:spPr>
            <a:xfrm>
              <a:off x="6430025" y="6081051"/>
              <a:ext cx="341375" cy="480350"/>
            </a:xfrm>
            <a:custGeom>
              <a:avLst/>
              <a:gdLst/>
              <a:ahLst/>
              <a:cxnLst/>
              <a:rect l="l" t="t" r="r" b="b"/>
              <a:pathLst>
                <a:path w="13655" h="19214" fill="none" extrusionOk="0">
                  <a:moveTo>
                    <a:pt x="13655" y="19214"/>
                  </a:moveTo>
                  <a:lnTo>
                    <a:pt x="13655" y="19214"/>
                  </a:lnTo>
                  <a:lnTo>
                    <a:pt x="13546" y="17006"/>
                  </a:lnTo>
                  <a:lnTo>
                    <a:pt x="13437" y="14799"/>
                  </a:lnTo>
                  <a:lnTo>
                    <a:pt x="13273" y="10384"/>
                  </a:lnTo>
                  <a:lnTo>
                    <a:pt x="13273" y="10384"/>
                  </a:lnTo>
                  <a:lnTo>
                    <a:pt x="13164" y="6350"/>
                  </a:lnTo>
                  <a:lnTo>
                    <a:pt x="13164" y="6350"/>
                  </a:lnTo>
                  <a:lnTo>
                    <a:pt x="13110" y="5669"/>
                  </a:lnTo>
                  <a:lnTo>
                    <a:pt x="13028" y="4906"/>
                  </a:lnTo>
                  <a:lnTo>
                    <a:pt x="13028" y="4906"/>
                  </a:lnTo>
                  <a:lnTo>
                    <a:pt x="12946" y="4906"/>
                  </a:lnTo>
                  <a:lnTo>
                    <a:pt x="12837" y="4906"/>
                  </a:lnTo>
                  <a:lnTo>
                    <a:pt x="12755" y="4879"/>
                  </a:lnTo>
                  <a:lnTo>
                    <a:pt x="12674" y="4852"/>
                  </a:lnTo>
                  <a:lnTo>
                    <a:pt x="12592" y="4797"/>
                  </a:lnTo>
                  <a:lnTo>
                    <a:pt x="12537" y="4715"/>
                  </a:lnTo>
                  <a:lnTo>
                    <a:pt x="12510" y="4606"/>
                  </a:lnTo>
                  <a:lnTo>
                    <a:pt x="12483" y="4497"/>
                  </a:lnTo>
                  <a:lnTo>
                    <a:pt x="12483" y="4497"/>
                  </a:lnTo>
                  <a:lnTo>
                    <a:pt x="12483" y="3870"/>
                  </a:lnTo>
                  <a:lnTo>
                    <a:pt x="12483" y="3189"/>
                  </a:lnTo>
                  <a:lnTo>
                    <a:pt x="12456" y="2508"/>
                  </a:lnTo>
                  <a:lnTo>
                    <a:pt x="12401" y="2181"/>
                  </a:lnTo>
                  <a:lnTo>
                    <a:pt x="12347" y="1854"/>
                  </a:lnTo>
                  <a:lnTo>
                    <a:pt x="12238" y="1554"/>
                  </a:lnTo>
                  <a:lnTo>
                    <a:pt x="12129" y="1254"/>
                  </a:lnTo>
                  <a:lnTo>
                    <a:pt x="11992" y="982"/>
                  </a:lnTo>
                  <a:lnTo>
                    <a:pt x="11802" y="736"/>
                  </a:lnTo>
                  <a:lnTo>
                    <a:pt x="11584" y="518"/>
                  </a:lnTo>
                  <a:lnTo>
                    <a:pt x="11338" y="328"/>
                  </a:lnTo>
                  <a:lnTo>
                    <a:pt x="11038" y="191"/>
                  </a:lnTo>
                  <a:lnTo>
                    <a:pt x="10684" y="82"/>
                  </a:lnTo>
                  <a:lnTo>
                    <a:pt x="10684" y="82"/>
                  </a:lnTo>
                  <a:lnTo>
                    <a:pt x="10275" y="28"/>
                  </a:lnTo>
                  <a:lnTo>
                    <a:pt x="9867" y="0"/>
                  </a:lnTo>
                  <a:lnTo>
                    <a:pt x="9431" y="28"/>
                  </a:lnTo>
                  <a:lnTo>
                    <a:pt x="8967" y="82"/>
                  </a:lnTo>
                  <a:lnTo>
                    <a:pt x="8068" y="191"/>
                  </a:lnTo>
                  <a:lnTo>
                    <a:pt x="7632" y="219"/>
                  </a:lnTo>
                  <a:lnTo>
                    <a:pt x="7250" y="273"/>
                  </a:lnTo>
                  <a:lnTo>
                    <a:pt x="7250" y="273"/>
                  </a:lnTo>
                  <a:lnTo>
                    <a:pt x="1" y="627"/>
                  </a:lnTo>
                  <a:lnTo>
                    <a:pt x="1" y="627"/>
                  </a:lnTo>
                  <a:lnTo>
                    <a:pt x="83" y="1745"/>
                  </a:lnTo>
                  <a:lnTo>
                    <a:pt x="219" y="2835"/>
                  </a:lnTo>
                  <a:lnTo>
                    <a:pt x="355" y="3925"/>
                  </a:lnTo>
                  <a:lnTo>
                    <a:pt x="546" y="5042"/>
                  </a:lnTo>
                  <a:lnTo>
                    <a:pt x="546" y="5042"/>
                  </a:lnTo>
                  <a:lnTo>
                    <a:pt x="4770" y="5206"/>
                  </a:lnTo>
                  <a:lnTo>
                    <a:pt x="8994" y="5369"/>
                  </a:lnTo>
                  <a:lnTo>
                    <a:pt x="8994" y="5369"/>
                  </a:lnTo>
                  <a:lnTo>
                    <a:pt x="9131" y="5397"/>
                  </a:lnTo>
                  <a:lnTo>
                    <a:pt x="9240" y="5451"/>
                  </a:lnTo>
                  <a:lnTo>
                    <a:pt x="9349" y="5533"/>
                  </a:lnTo>
                  <a:lnTo>
                    <a:pt x="9431" y="5669"/>
                  </a:lnTo>
                  <a:lnTo>
                    <a:pt x="9458" y="5778"/>
                  </a:lnTo>
                  <a:lnTo>
                    <a:pt x="9458" y="5914"/>
                  </a:lnTo>
                  <a:lnTo>
                    <a:pt x="9431" y="6023"/>
                  </a:lnTo>
                  <a:lnTo>
                    <a:pt x="9321" y="6132"/>
                  </a:lnTo>
                  <a:lnTo>
                    <a:pt x="9321" y="6132"/>
                  </a:lnTo>
                  <a:lnTo>
                    <a:pt x="9240" y="6241"/>
                  </a:lnTo>
                  <a:lnTo>
                    <a:pt x="9240" y="6241"/>
                  </a:lnTo>
                  <a:lnTo>
                    <a:pt x="9349" y="7822"/>
                  </a:lnTo>
                  <a:lnTo>
                    <a:pt x="9403" y="9430"/>
                  </a:lnTo>
                  <a:lnTo>
                    <a:pt x="9458" y="11038"/>
                  </a:lnTo>
                  <a:lnTo>
                    <a:pt x="9485" y="12646"/>
                  </a:lnTo>
                  <a:lnTo>
                    <a:pt x="9485" y="14254"/>
                  </a:lnTo>
                  <a:lnTo>
                    <a:pt x="9458" y="15862"/>
                  </a:lnTo>
                  <a:lnTo>
                    <a:pt x="9403" y="19078"/>
                  </a:lnTo>
                  <a:lnTo>
                    <a:pt x="9403" y="19078"/>
                  </a:lnTo>
                  <a:lnTo>
                    <a:pt x="9921" y="19050"/>
                  </a:lnTo>
                  <a:lnTo>
                    <a:pt x="10466" y="19050"/>
                  </a:lnTo>
                  <a:lnTo>
                    <a:pt x="11556" y="19050"/>
                  </a:lnTo>
                  <a:lnTo>
                    <a:pt x="12646" y="19105"/>
                  </a:lnTo>
                  <a:lnTo>
                    <a:pt x="13655" y="192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69"/>
            <p:cNvSpPr/>
            <p:nvPr/>
          </p:nvSpPr>
          <p:spPr>
            <a:xfrm>
              <a:off x="6434800" y="6021101"/>
              <a:ext cx="303900" cy="52475"/>
            </a:xfrm>
            <a:custGeom>
              <a:avLst/>
              <a:gdLst/>
              <a:ahLst/>
              <a:cxnLst/>
              <a:rect l="l" t="t" r="r" b="b"/>
              <a:pathLst>
                <a:path w="12156" h="2099" fill="none" extrusionOk="0">
                  <a:moveTo>
                    <a:pt x="12156" y="191"/>
                  </a:moveTo>
                  <a:lnTo>
                    <a:pt x="12156" y="191"/>
                  </a:lnTo>
                  <a:lnTo>
                    <a:pt x="6487" y="136"/>
                  </a:lnTo>
                  <a:lnTo>
                    <a:pt x="6487" y="136"/>
                  </a:lnTo>
                  <a:lnTo>
                    <a:pt x="5642" y="82"/>
                  </a:lnTo>
                  <a:lnTo>
                    <a:pt x="4770" y="27"/>
                  </a:lnTo>
                  <a:lnTo>
                    <a:pt x="3898" y="0"/>
                  </a:lnTo>
                  <a:lnTo>
                    <a:pt x="3462" y="27"/>
                  </a:lnTo>
                  <a:lnTo>
                    <a:pt x="3053" y="55"/>
                  </a:lnTo>
                  <a:lnTo>
                    <a:pt x="3053" y="55"/>
                  </a:lnTo>
                  <a:lnTo>
                    <a:pt x="2671" y="27"/>
                  </a:lnTo>
                  <a:lnTo>
                    <a:pt x="2344" y="27"/>
                  </a:lnTo>
                  <a:lnTo>
                    <a:pt x="2017" y="82"/>
                  </a:lnTo>
                  <a:lnTo>
                    <a:pt x="1690" y="218"/>
                  </a:lnTo>
                  <a:lnTo>
                    <a:pt x="1391" y="382"/>
                  </a:lnTo>
                  <a:lnTo>
                    <a:pt x="1118" y="600"/>
                  </a:lnTo>
                  <a:lnTo>
                    <a:pt x="873" y="872"/>
                  </a:lnTo>
                  <a:lnTo>
                    <a:pt x="628" y="1227"/>
                  </a:lnTo>
                  <a:lnTo>
                    <a:pt x="628" y="1227"/>
                  </a:lnTo>
                  <a:lnTo>
                    <a:pt x="1" y="2099"/>
                  </a:lnTo>
                  <a:lnTo>
                    <a:pt x="1" y="2099"/>
                  </a:lnTo>
                  <a:lnTo>
                    <a:pt x="5315" y="1826"/>
                  </a:lnTo>
                  <a:lnTo>
                    <a:pt x="5315" y="1826"/>
                  </a:lnTo>
                  <a:lnTo>
                    <a:pt x="5969" y="1772"/>
                  </a:lnTo>
                  <a:lnTo>
                    <a:pt x="6650" y="1717"/>
                  </a:lnTo>
                  <a:lnTo>
                    <a:pt x="8040" y="1554"/>
                  </a:lnTo>
                  <a:lnTo>
                    <a:pt x="8722" y="1499"/>
                  </a:lnTo>
                  <a:lnTo>
                    <a:pt x="9430" y="1445"/>
                  </a:lnTo>
                  <a:lnTo>
                    <a:pt x="10112" y="1445"/>
                  </a:lnTo>
                  <a:lnTo>
                    <a:pt x="10766" y="1472"/>
                  </a:lnTo>
                  <a:lnTo>
                    <a:pt x="10766" y="1472"/>
                  </a:lnTo>
                  <a:lnTo>
                    <a:pt x="10820" y="1417"/>
                  </a:lnTo>
                  <a:lnTo>
                    <a:pt x="10847" y="1336"/>
                  </a:lnTo>
                  <a:lnTo>
                    <a:pt x="10847" y="1336"/>
                  </a:lnTo>
                  <a:lnTo>
                    <a:pt x="11502" y="736"/>
                  </a:lnTo>
                  <a:lnTo>
                    <a:pt x="12156" y="1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69"/>
            <p:cNvSpPr/>
            <p:nvPr/>
          </p:nvSpPr>
          <p:spPr>
            <a:xfrm>
              <a:off x="6590825" y="6250026"/>
              <a:ext cx="55225" cy="326375"/>
            </a:xfrm>
            <a:custGeom>
              <a:avLst/>
              <a:gdLst/>
              <a:ahLst/>
              <a:cxnLst/>
              <a:rect l="l" t="t" r="r" b="b"/>
              <a:pathLst>
                <a:path w="2209" h="13055" fill="none" extrusionOk="0">
                  <a:moveTo>
                    <a:pt x="2072" y="12428"/>
                  </a:moveTo>
                  <a:lnTo>
                    <a:pt x="2072" y="12428"/>
                  </a:lnTo>
                  <a:lnTo>
                    <a:pt x="2017" y="9321"/>
                  </a:lnTo>
                  <a:lnTo>
                    <a:pt x="1990" y="6214"/>
                  </a:lnTo>
                  <a:lnTo>
                    <a:pt x="1990" y="4633"/>
                  </a:lnTo>
                  <a:lnTo>
                    <a:pt x="2045" y="3080"/>
                  </a:lnTo>
                  <a:lnTo>
                    <a:pt x="2099" y="1526"/>
                  </a:lnTo>
                  <a:lnTo>
                    <a:pt x="2208" y="0"/>
                  </a:lnTo>
                  <a:lnTo>
                    <a:pt x="2208" y="0"/>
                  </a:lnTo>
                  <a:lnTo>
                    <a:pt x="1718" y="464"/>
                  </a:lnTo>
                  <a:lnTo>
                    <a:pt x="1254" y="954"/>
                  </a:lnTo>
                  <a:lnTo>
                    <a:pt x="791" y="1472"/>
                  </a:lnTo>
                  <a:lnTo>
                    <a:pt x="355" y="1990"/>
                  </a:lnTo>
                  <a:lnTo>
                    <a:pt x="355" y="1990"/>
                  </a:lnTo>
                  <a:lnTo>
                    <a:pt x="300" y="2017"/>
                  </a:lnTo>
                  <a:lnTo>
                    <a:pt x="300" y="2017"/>
                  </a:lnTo>
                  <a:lnTo>
                    <a:pt x="137" y="7549"/>
                  </a:lnTo>
                  <a:lnTo>
                    <a:pt x="1" y="13055"/>
                  </a:lnTo>
                  <a:lnTo>
                    <a:pt x="1" y="13055"/>
                  </a:lnTo>
                  <a:lnTo>
                    <a:pt x="219" y="12946"/>
                  </a:lnTo>
                  <a:lnTo>
                    <a:pt x="437" y="12837"/>
                  </a:lnTo>
                  <a:lnTo>
                    <a:pt x="955" y="12673"/>
                  </a:lnTo>
                  <a:lnTo>
                    <a:pt x="1500" y="12537"/>
                  </a:lnTo>
                  <a:lnTo>
                    <a:pt x="2072" y="124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69"/>
            <p:cNvSpPr/>
            <p:nvPr/>
          </p:nvSpPr>
          <p:spPr>
            <a:xfrm>
              <a:off x="6278775" y="6218676"/>
              <a:ext cx="347500" cy="70200"/>
            </a:xfrm>
            <a:custGeom>
              <a:avLst/>
              <a:gdLst/>
              <a:ahLst/>
              <a:cxnLst/>
              <a:rect l="l" t="t" r="r" b="b"/>
              <a:pathLst>
                <a:path w="13900" h="2808" fill="none" extrusionOk="0">
                  <a:moveTo>
                    <a:pt x="12156" y="2753"/>
                  </a:moveTo>
                  <a:lnTo>
                    <a:pt x="12156" y="2753"/>
                  </a:lnTo>
                  <a:lnTo>
                    <a:pt x="12564" y="2208"/>
                  </a:lnTo>
                  <a:lnTo>
                    <a:pt x="13000" y="1690"/>
                  </a:lnTo>
                  <a:lnTo>
                    <a:pt x="13437" y="1200"/>
                  </a:lnTo>
                  <a:lnTo>
                    <a:pt x="13900" y="736"/>
                  </a:lnTo>
                  <a:lnTo>
                    <a:pt x="13900" y="736"/>
                  </a:lnTo>
                  <a:lnTo>
                    <a:pt x="11065" y="627"/>
                  </a:lnTo>
                  <a:lnTo>
                    <a:pt x="8258" y="491"/>
                  </a:lnTo>
                  <a:lnTo>
                    <a:pt x="6841" y="382"/>
                  </a:lnTo>
                  <a:lnTo>
                    <a:pt x="5424" y="300"/>
                  </a:lnTo>
                  <a:lnTo>
                    <a:pt x="4007" y="164"/>
                  </a:lnTo>
                  <a:lnTo>
                    <a:pt x="2617" y="1"/>
                  </a:lnTo>
                  <a:lnTo>
                    <a:pt x="2617" y="1"/>
                  </a:lnTo>
                  <a:lnTo>
                    <a:pt x="2590" y="55"/>
                  </a:lnTo>
                  <a:lnTo>
                    <a:pt x="2590" y="55"/>
                  </a:lnTo>
                  <a:lnTo>
                    <a:pt x="2426" y="246"/>
                  </a:lnTo>
                  <a:lnTo>
                    <a:pt x="2263" y="437"/>
                  </a:lnTo>
                  <a:lnTo>
                    <a:pt x="1881" y="818"/>
                  </a:lnTo>
                  <a:lnTo>
                    <a:pt x="1091" y="1500"/>
                  </a:lnTo>
                  <a:lnTo>
                    <a:pt x="1091" y="1500"/>
                  </a:lnTo>
                  <a:lnTo>
                    <a:pt x="546" y="1990"/>
                  </a:lnTo>
                  <a:lnTo>
                    <a:pt x="1" y="2481"/>
                  </a:lnTo>
                  <a:lnTo>
                    <a:pt x="1" y="2481"/>
                  </a:lnTo>
                  <a:lnTo>
                    <a:pt x="219" y="2453"/>
                  </a:lnTo>
                  <a:lnTo>
                    <a:pt x="464" y="2426"/>
                  </a:lnTo>
                  <a:lnTo>
                    <a:pt x="955" y="2453"/>
                  </a:lnTo>
                  <a:lnTo>
                    <a:pt x="1418" y="2508"/>
                  </a:lnTo>
                  <a:lnTo>
                    <a:pt x="1854" y="2535"/>
                  </a:lnTo>
                  <a:lnTo>
                    <a:pt x="1854" y="2535"/>
                  </a:lnTo>
                  <a:lnTo>
                    <a:pt x="5342" y="2617"/>
                  </a:lnTo>
                  <a:lnTo>
                    <a:pt x="5342" y="2617"/>
                  </a:lnTo>
                  <a:lnTo>
                    <a:pt x="12156" y="2808"/>
                  </a:lnTo>
                  <a:lnTo>
                    <a:pt x="12156" y="2808"/>
                  </a:lnTo>
                  <a:lnTo>
                    <a:pt x="12156" y="27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69"/>
            <p:cNvSpPr/>
            <p:nvPr/>
          </p:nvSpPr>
          <p:spPr>
            <a:xfrm>
              <a:off x="6783650" y="6061301"/>
              <a:ext cx="271875" cy="53850"/>
            </a:xfrm>
            <a:custGeom>
              <a:avLst/>
              <a:gdLst/>
              <a:ahLst/>
              <a:cxnLst/>
              <a:rect l="l" t="t" r="r" b="b"/>
              <a:pathLst>
                <a:path w="10875" h="2154" extrusionOk="0">
                  <a:moveTo>
                    <a:pt x="10874" y="0"/>
                  </a:moveTo>
                  <a:lnTo>
                    <a:pt x="4225" y="109"/>
                  </a:lnTo>
                  <a:lnTo>
                    <a:pt x="3162" y="136"/>
                  </a:lnTo>
                  <a:lnTo>
                    <a:pt x="2671" y="136"/>
                  </a:lnTo>
                  <a:lnTo>
                    <a:pt x="2181" y="218"/>
                  </a:lnTo>
                  <a:lnTo>
                    <a:pt x="1935" y="245"/>
                  </a:lnTo>
                  <a:lnTo>
                    <a:pt x="1717" y="327"/>
                  </a:lnTo>
                  <a:lnTo>
                    <a:pt x="1499" y="409"/>
                  </a:lnTo>
                  <a:lnTo>
                    <a:pt x="1281" y="518"/>
                  </a:lnTo>
                  <a:lnTo>
                    <a:pt x="1090" y="654"/>
                  </a:lnTo>
                  <a:lnTo>
                    <a:pt x="900" y="818"/>
                  </a:lnTo>
                  <a:lnTo>
                    <a:pt x="709" y="981"/>
                  </a:lnTo>
                  <a:lnTo>
                    <a:pt x="545" y="1199"/>
                  </a:lnTo>
                  <a:lnTo>
                    <a:pt x="382" y="1445"/>
                  </a:lnTo>
                  <a:lnTo>
                    <a:pt x="246" y="1690"/>
                  </a:lnTo>
                  <a:lnTo>
                    <a:pt x="0" y="2153"/>
                  </a:lnTo>
                  <a:lnTo>
                    <a:pt x="518" y="2126"/>
                  </a:lnTo>
                  <a:lnTo>
                    <a:pt x="1118" y="2071"/>
                  </a:lnTo>
                  <a:lnTo>
                    <a:pt x="9375" y="1472"/>
                  </a:lnTo>
                  <a:lnTo>
                    <a:pt x="9484" y="1499"/>
                  </a:lnTo>
                  <a:lnTo>
                    <a:pt x="9566" y="1526"/>
                  </a:lnTo>
                  <a:lnTo>
                    <a:pt x="10874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69"/>
            <p:cNvSpPr/>
            <p:nvPr/>
          </p:nvSpPr>
          <p:spPr>
            <a:xfrm>
              <a:off x="6780250" y="6125326"/>
              <a:ext cx="243925" cy="450400"/>
            </a:xfrm>
            <a:custGeom>
              <a:avLst/>
              <a:gdLst/>
              <a:ahLst/>
              <a:cxnLst/>
              <a:rect l="l" t="t" r="r" b="b"/>
              <a:pathLst>
                <a:path w="9757" h="18016" extrusionOk="0">
                  <a:moveTo>
                    <a:pt x="8012" y="1"/>
                  </a:moveTo>
                  <a:lnTo>
                    <a:pt x="7522" y="28"/>
                  </a:lnTo>
                  <a:lnTo>
                    <a:pt x="6895" y="83"/>
                  </a:lnTo>
                  <a:lnTo>
                    <a:pt x="2998" y="382"/>
                  </a:lnTo>
                  <a:lnTo>
                    <a:pt x="1990" y="437"/>
                  </a:lnTo>
                  <a:lnTo>
                    <a:pt x="1553" y="491"/>
                  </a:lnTo>
                  <a:lnTo>
                    <a:pt x="1335" y="546"/>
                  </a:lnTo>
                  <a:lnTo>
                    <a:pt x="1145" y="573"/>
                  </a:lnTo>
                  <a:lnTo>
                    <a:pt x="954" y="655"/>
                  </a:lnTo>
                  <a:lnTo>
                    <a:pt x="790" y="737"/>
                  </a:lnTo>
                  <a:lnTo>
                    <a:pt x="627" y="873"/>
                  </a:lnTo>
                  <a:lnTo>
                    <a:pt x="491" y="1009"/>
                  </a:lnTo>
                  <a:lnTo>
                    <a:pt x="354" y="1173"/>
                  </a:lnTo>
                  <a:lnTo>
                    <a:pt x="245" y="1364"/>
                  </a:lnTo>
                  <a:lnTo>
                    <a:pt x="164" y="1609"/>
                  </a:lnTo>
                  <a:lnTo>
                    <a:pt x="82" y="1881"/>
                  </a:lnTo>
                  <a:lnTo>
                    <a:pt x="27" y="2345"/>
                  </a:lnTo>
                  <a:lnTo>
                    <a:pt x="0" y="2835"/>
                  </a:lnTo>
                  <a:lnTo>
                    <a:pt x="0" y="3353"/>
                  </a:lnTo>
                  <a:lnTo>
                    <a:pt x="27" y="3898"/>
                  </a:lnTo>
                  <a:lnTo>
                    <a:pt x="136" y="4934"/>
                  </a:lnTo>
                  <a:lnTo>
                    <a:pt x="164" y="5452"/>
                  </a:lnTo>
                  <a:lnTo>
                    <a:pt x="191" y="5915"/>
                  </a:lnTo>
                  <a:lnTo>
                    <a:pt x="300" y="9948"/>
                  </a:lnTo>
                  <a:lnTo>
                    <a:pt x="354" y="13737"/>
                  </a:lnTo>
                  <a:lnTo>
                    <a:pt x="354" y="17498"/>
                  </a:lnTo>
                  <a:lnTo>
                    <a:pt x="2371" y="17743"/>
                  </a:lnTo>
                  <a:lnTo>
                    <a:pt x="2507" y="17770"/>
                  </a:lnTo>
                  <a:lnTo>
                    <a:pt x="2589" y="17825"/>
                  </a:lnTo>
                  <a:lnTo>
                    <a:pt x="2671" y="17906"/>
                  </a:lnTo>
                  <a:lnTo>
                    <a:pt x="2725" y="18015"/>
                  </a:lnTo>
                  <a:lnTo>
                    <a:pt x="2889" y="15971"/>
                  </a:lnTo>
                  <a:lnTo>
                    <a:pt x="3052" y="13955"/>
                  </a:lnTo>
                  <a:lnTo>
                    <a:pt x="3161" y="12946"/>
                  </a:lnTo>
                  <a:lnTo>
                    <a:pt x="3298" y="11938"/>
                  </a:lnTo>
                  <a:lnTo>
                    <a:pt x="3434" y="10957"/>
                  </a:lnTo>
                  <a:lnTo>
                    <a:pt x="3625" y="9976"/>
                  </a:lnTo>
                  <a:lnTo>
                    <a:pt x="3679" y="9676"/>
                  </a:lnTo>
                  <a:lnTo>
                    <a:pt x="3761" y="9403"/>
                  </a:lnTo>
                  <a:lnTo>
                    <a:pt x="3870" y="9158"/>
                  </a:lnTo>
                  <a:lnTo>
                    <a:pt x="3979" y="8967"/>
                  </a:lnTo>
                  <a:lnTo>
                    <a:pt x="4115" y="8804"/>
                  </a:lnTo>
                  <a:lnTo>
                    <a:pt x="4279" y="8640"/>
                  </a:lnTo>
                  <a:lnTo>
                    <a:pt x="4442" y="8531"/>
                  </a:lnTo>
                  <a:lnTo>
                    <a:pt x="4606" y="8422"/>
                  </a:lnTo>
                  <a:lnTo>
                    <a:pt x="4579" y="8368"/>
                  </a:lnTo>
                  <a:lnTo>
                    <a:pt x="4579" y="8286"/>
                  </a:lnTo>
                  <a:lnTo>
                    <a:pt x="4606" y="8231"/>
                  </a:lnTo>
                  <a:lnTo>
                    <a:pt x="4633" y="8177"/>
                  </a:lnTo>
                  <a:lnTo>
                    <a:pt x="5205" y="7686"/>
                  </a:lnTo>
                  <a:lnTo>
                    <a:pt x="5778" y="7223"/>
                  </a:lnTo>
                  <a:lnTo>
                    <a:pt x="6323" y="6814"/>
                  </a:lnTo>
                  <a:lnTo>
                    <a:pt x="6623" y="6623"/>
                  </a:lnTo>
                  <a:lnTo>
                    <a:pt x="6895" y="6460"/>
                  </a:lnTo>
                  <a:lnTo>
                    <a:pt x="7195" y="6324"/>
                  </a:lnTo>
                  <a:lnTo>
                    <a:pt x="7495" y="6215"/>
                  </a:lnTo>
                  <a:lnTo>
                    <a:pt x="7794" y="6133"/>
                  </a:lnTo>
                  <a:lnTo>
                    <a:pt x="8121" y="6078"/>
                  </a:lnTo>
                  <a:lnTo>
                    <a:pt x="8449" y="6051"/>
                  </a:lnTo>
                  <a:lnTo>
                    <a:pt x="8803" y="6051"/>
                  </a:lnTo>
                  <a:lnTo>
                    <a:pt x="9157" y="6106"/>
                  </a:lnTo>
                  <a:lnTo>
                    <a:pt x="9511" y="6187"/>
                  </a:lnTo>
                  <a:lnTo>
                    <a:pt x="9757" y="6269"/>
                  </a:lnTo>
                  <a:lnTo>
                    <a:pt x="9702" y="6215"/>
                  </a:lnTo>
                  <a:lnTo>
                    <a:pt x="9648" y="6133"/>
                  </a:lnTo>
                  <a:lnTo>
                    <a:pt x="9620" y="6051"/>
                  </a:lnTo>
                  <a:lnTo>
                    <a:pt x="9593" y="5942"/>
                  </a:lnTo>
                  <a:lnTo>
                    <a:pt x="9511" y="3898"/>
                  </a:lnTo>
                  <a:lnTo>
                    <a:pt x="9484" y="2863"/>
                  </a:lnTo>
                  <a:lnTo>
                    <a:pt x="9402" y="1827"/>
                  </a:lnTo>
                  <a:lnTo>
                    <a:pt x="9293" y="1173"/>
                  </a:lnTo>
                  <a:lnTo>
                    <a:pt x="9239" y="900"/>
                  </a:lnTo>
                  <a:lnTo>
                    <a:pt x="9157" y="682"/>
                  </a:lnTo>
                  <a:lnTo>
                    <a:pt x="9075" y="491"/>
                  </a:lnTo>
                  <a:lnTo>
                    <a:pt x="8994" y="355"/>
                  </a:lnTo>
                  <a:lnTo>
                    <a:pt x="8885" y="219"/>
                  </a:lnTo>
                  <a:lnTo>
                    <a:pt x="8748" y="137"/>
                  </a:lnTo>
                  <a:lnTo>
                    <a:pt x="8585" y="83"/>
                  </a:lnTo>
                  <a:lnTo>
                    <a:pt x="8421" y="28"/>
                  </a:lnTo>
                  <a:lnTo>
                    <a:pt x="82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69"/>
            <p:cNvSpPr/>
            <p:nvPr/>
          </p:nvSpPr>
          <p:spPr>
            <a:xfrm>
              <a:off x="6780250" y="6125326"/>
              <a:ext cx="243925" cy="450400"/>
            </a:xfrm>
            <a:custGeom>
              <a:avLst/>
              <a:gdLst/>
              <a:ahLst/>
              <a:cxnLst/>
              <a:rect l="l" t="t" r="r" b="b"/>
              <a:pathLst>
                <a:path w="9757" h="18016" fill="none" extrusionOk="0">
                  <a:moveTo>
                    <a:pt x="9757" y="6269"/>
                  </a:moveTo>
                  <a:lnTo>
                    <a:pt x="9757" y="6269"/>
                  </a:lnTo>
                  <a:lnTo>
                    <a:pt x="9511" y="6187"/>
                  </a:lnTo>
                  <a:lnTo>
                    <a:pt x="9511" y="6187"/>
                  </a:lnTo>
                  <a:lnTo>
                    <a:pt x="9157" y="6106"/>
                  </a:lnTo>
                  <a:lnTo>
                    <a:pt x="8803" y="6051"/>
                  </a:lnTo>
                  <a:lnTo>
                    <a:pt x="8449" y="6051"/>
                  </a:lnTo>
                  <a:lnTo>
                    <a:pt x="8121" y="6078"/>
                  </a:lnTo>
                  <a:lnTo>
                    <a:pt x="7794" y="6133"/>
                  </a:lnTo>
                  <a:lnTo>
                    <a:pt x="7495" y="6215"/>
                  </a:lnTo>
                  <a:lnTo>
                    <a:pt x="7195" y="6324"/>
                  </a:lnTo>
                  <a:lnTo>
                    <a:pt x="6895" y="6460"/>
                  </a:lnTo>
                  <a:lnTo>
                    <a:pt x="6623" y="6623"/>
                  </a:lnTo>
                  <a:lnTo>
                    <a:pt x="6323" y="6814"/>
                  </a:lnTo>
                  <a:lnTo>
                    <a:pt x="5778" y="7223"/>
                  </a:lnTo>
                  <a:lnTo>
                    <a:pt x="5205" y="7686"/>
                  </a:lnTo>
                  <a:lnTo>
                    <a:pt x="4633" y="8177"/>
                  </a:lnTo>
                  <a:lnTo>
                    <a:pt x="4633" y="8177"/>
                  </a:lnTo>
                  <a:lnTo>
                    <a:pt x="4606" y="8231"/>
                  </a:lnTo>
                  <a:lnTo>
                    <a:pt x="4579" y="8286"/>
                  </a:lnTo>
                  <a:lnTo>
                    <a:pt x="4579" y="8368"/>
                  </a:lnTo>
                  <a:lnTo>
                    <a:pt x="4606" y="8422"/>
                  </a:lnTo>
                  <a:lnTo>
                    <a:pt x="4606" y="8422"/>
                  </a:lnTo>
                  <a:lnTo>
                    <a:pt x="4442" y="8531"/>
                  </a:lnTo>
                  <a:lnTo>
                    <a:pt x="4279" y="8640"/>
                  </a:lnTo>
                  <a:lnTo>
                    <a:pt x="4115" y="8804"/>
                  </a:lnTo>
                  <a:lnTo>
                    <a:pt x="3979" y="8967"/>
                  </a:lnTo>
                  <a:lnTo>
                    <a:pt x="3870" y="9158"/>
                  </a:lnTo>
                  <a:lnTo>
                    <a:pt x="3761" y="9403"/>
                  </a:lnTo>
                  <a:lnTo>
                    <a:pt x="3679" y="9676"/>
                  </a:lnTo>
                  <a:lnTo>
                    <a:pt x="3625" y="9976"/>
                  </a:lnTo>
                  <a:lnTo>
                    <a:pt x="3625" y="9976"/>
                  </a:lnTo>
                  <a:lnTo>
                    <a:pt x="3434" y="10957"/>
                  </a:lnTo>
                  <a:lnTo>
                    <a:pt x="3298" y="11938"/>
                  </a:lnTo>
                  <a:lnTo>
                    <a:pt x="3161" y="12946"/>
                  </a:lnTo>
                  <a:lnTo>
                    <a:pt x="3052" y="13955"/>
                  </a:lnTo>
                  <a:lnTo>
                    <a:pt x="2889" y="15971"/>
                  </a:lnTo>
                  <a:lnTo>
                    <a:pt x="2725" y="18015"/>
                  </a:lnTo>
                  <a:lnTo>
                    <a:pt x="2725" y="18015"/>
                  </a:lnTo>
                  <a:lnTo>
                    <a:pt x="2671" y="17906"/>
                  </a:lnTo>
                  <a:lnTo>
                    <a:pt x="2589" y="17825"/>
                  </a:lnTo>
                  <a:lnTo>
                    <a:pt x="2507" y="17770"/>
                  </a:lnTo>
                  <a:lnTo>
                    <a:pt x="2371" y="17743"/>
                  </a:lnTo>
                  <a:lnTo>
                    <a:pt x="2371" y="17743"/>
                  </a:lnTo>
                  <a:lnTo>
                    <a:pt x="354" y="17498"/>
                  </a:lnTo>
                  <a:lnTo>
                    <a:pt x="354" y="17498"/>
                  </a:lnTo>
                  <a:lnTo>
                    <a:pt x="354" y="13737"/>
                  </a:lnTo>
                  <a:lnTo>
                    <a:pt x="300" y="9948"/>
                  </a:lnTo>
                  <a:lnTo>
                    <a:pt x="300" y="9948"/>
                  </a:lnTo>
                  <a:lnTo>
                    <a:pt x="191" y="5915"/>
                  </a:lnTo>
                  <a:lnTo>
                    <a:pt x="191" y="5915"/>
                  </a:lnTo>
                  <a:lnTo>
                    <a:pt x="164" y="5452"/>
                  </a:lnTo>
                  <a:lnTo>
                    <a:pt x="136" y="4934"/>
                  </a:lnTo>
                  <a:lnTo>
                    <a:pt x="27" y="3898"/>
                  </a:lnTo>
                  <a:lnTo>
                    <a:pt x="0" y="3353"/>
                  </a:lnTo>
                  <a:lnTo>
                    <a:pt x="0" y="2835"/>
                  </a:lnTo>
                  <a:lnTo>
                    <a:pt x="27" y="2345"/>
                  </a:lnTo>
                  <a:lnTo>
                    <a:pt x="82" y="1881"/>
                  </a:lnTo>
                  <a:lnTo>
                    <a:pt x="82" y="1881"/>
                  </a:lnTo>
                  <a:lnTo>
                    <a:pt x="164" y="1609"/>
                  </a:lnTo>
                  <a:lnTo>
                    <a:pt x="245" y="1364"/>
                  </a:lnTo>
                  <a:lnTo>
                    <a:pt x="354" y="1173"/>
                  </a:lnTo>
                  <a:lnTo>
                    <a:pt x="491" y="1009"/>
                  </a:lnTo>
                  <a:lnTo>
                    <a:pt x="627" y="873"/>
                  </a:lnTo>
                  <a:lnTo>
                    <a:pt x="790" y="737"/>
                  </a:lnTo>
                  <a:lnTo>
                    <a:pt x="954" y="655"/>
                  </a:lnTo>
                  <a:lnTo>
                    <a:pt x="1145" y="573"/>
                  </a:lnTo>
                  <a:lnTo>
                    <a:pt x="1335" y="546"/>
                  </a:lnTo>
                  <a:lnTo>
                    <a:pt x="1553" y="491"/>
                  </a:lnTo>
                  <a:lnTo>
                    <a:pt x="1990" y="437"/>
                  </a:lnTo>
                  <a:lnTo>
                    <a:pt x="2998" y="382"/>
                  </a:lnTo>
                  <a:lnTo>
                    <a:pt x="2998" y="382"/>
                  </a:lnTo>
                  <a:lnTo>
                    <a:pt x="6895" y="83"/>
                  </a:lnTo>
                  <a:lnTo>
                    <a:pt x="6895" y="83"/>
                  </a:lnTo>
                  <a:lnTo>
                    <a:pt x="7522" y="28"/>
                  </a:lnTo>
                  <a:lnTo>
                    <a:pt x="8012" y="1"/>
                  </a:lnTo>
                  <a:lnTo>
                    <a:pt x="8230" y="1"/>
                  </a:lnTo>
                  <a:lnTo>
                    <a:pt x="8421" y="28"/>
                  </a:lnTo>
                  <a:lnTo>
                    <a:pt x="8585" y="83"/>
                  </a:lnTo>
                  <a:lnTo>
                    <a:pt x="8748" y="137"/>
                  </a:lnTo>
                  <a:lnTo>
                    <a:pt x="8885" y="219"/>
                  </a:lnTo>
                  <a:lnTo>
                    <a:pt x="8994" y="355"/>
                  </a:lnTo>
                  <a:lnTo>
                    <a:pt x="9075" y="491"/>
                  </a:lnTo>
                  <a:lnTo>
                    <a:pt x="9157" y="682"/>
                  </a:lnTo>
                  <a:lnTo>
                    <a:pt x="9239" y="900"/>
                  </a:lnTo>
                  <a:lnTo>
                    <a:pt x="9293" y="1173"/>
                  </a:lnTo>
                  <a:lnTo>
                    <a:pt x="9402" y="1827"/>
                  </a:lnTo>
                  <a:lnTo>
                    <a:pt x="9402" y="1827"/>
                  </a:lnTo>
                  <a:lnTo>
                    <a:pt x="9484" y="2863"/>
                  </a:lnTo>
                  <a:lnTo>
                    <a:pt x="9511" y="3898"/>
                  </a:lnTo>
                  <a:lnTo>
                    <a:pt x="9593" y="5942"/>
                  </a:lnTo>
                  <a:lnTo>
                    <a:pt x="9593" y="5942"/>
                  </a:lnTo>
                  <a:lnTo>
                    <a:pt x="9620" y="6051"/>
                  </a:lnTo>
                  <a:lnTo>
                    <a:pt x="9648" y="6133"/>
                  </a:lnTo>
                  <a:lnTo>
                    <a:pt x="9702" y="6215"/>
                  </a:lnTo>
                  <a:lnTo>
                    <a:pt x="9757" y="62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69"/>
            <p:cNvSpPr/>
            <p:nvPr/>
          </p:nvSpPr>
          <p:spPr>
            <a:xfrm>
              <a:off x="6572425" y="6579101"/>
              <a:ext cx="275300" cy="65425"/>
            </a:xfrm>
            <a:custGeom>
              <a:avLst/>
              <a:gdLst/>
              <a:ahLst/>
              <a:cxnLst/>
              <a:rect l="l" t="t" r="r" b="b"/>
              <a:pathLst>
                <a:path w="11012" h="2617" extrusionOk="0">
                  <a:moveTo>
                    <a:pt x="4634" y="1"/>
                  </a:moveTo>
                  <a:lnTo>
                    <a:pt x="3762" y="55"/>
                  </a:lnTo>
                  <a:lnTo>
                    <a:pt x="3353" y="82"/>
                  </a:lnTo>
                  <a:lnTo>
                    <a:pt x="2944" y="137"/>
                  </a:lnTo>
                  <a:lnTo>
                    <a:pt x="2563" y="219"/>
                  </a:lnTo>
                  <a:lnTo>
                    <a:pt x="2208" y="300"/>
                  </a:lnTo>
                  <a:lnTo>
                    <a:pt x="1854" y="409"/>
                  </a:lnTo>
                  <a:lnTo>
                    <a:pt x="1527" y="546"/>
                  </a:lnTo>
                  <a:lnTo>
                    <a:pt x="1200" y="682"/>
                  </a:lnTo>
                  <a:lnTo>
                    <a:pt x="927" y="873"/>
                  </a:lnTo>
                  <a:lnTo>
                    <a:pt x="682" y="1063"/>
                  </a:lnTo>
                  <a:lnTo>
                    <a:pt x="464" y="1281"/>
                  </a:lnTo>
                  <a:lnTo>
                    <a:pt x="301" y="1527"/>
                  </a:lnTo>
                  <a:lnTo>
                    <a:pt x="164" y="1772"/>
                  </a:lnTo>
                  <a:lnTo>
                    <a:pt x="55" y="2072"/>
                  </a:lnTo>
                  <a:lnTo>
                    <a:pt x="1" y="2399"/>
                  </a:lnTo>
                  <a:lnTo>
                    <a:pt x="2672" y="2344"/>
                  </a:lnTo>
                  <a:lnTo>
                    <a:pt x="4007" y="2317"/>
                  </a:lnTo>
                  <a:lnTo>
                    <a:pt x="5342" y="2317"/>
                  </a:lnTo>
                  <a:lnTo>
                    <a:pt x="6678" y="2344"/>
                  </a:lnTo>
                  <a:lnTo>
                    <a:pt x="8013" y="2399"/>
                  </a:lnTo>
                  <a:lnTo>
                    <a:pt x="9349" y="2481"/>
                  </a:lnTo>
                  <a:lnTo>
                    <a:pt x="10684" y="2562"/>
                  </a:lnTo>
                  <a:lnTo>
                    <a:pt x="10766" y="2590"/>
                  </a:lnTo>
                  <a:lnTo>
                    <a:pt x="10875" y="2617"/>
                  </a:lnTo>
                  <a:lnTo>
                    <a:pt x="11011" y="273"/>
                  </a:lnTo>
                  <a:lnTo>
                    <a:pt x="11011" y="273"/>
                  </a:lnTo>
                  <a:lnTo>
                    <a:pt x="10957" y="328"/>
                  </a:lnTo>
                  <a:lnTo>
                    <a:pt x="10875" y="382"/>
                  </a:lnTo>
                  <a:lnTo>
                    <a:pt x="10793" y="437"/>
                  </a:lnTo>
                  <a:lnTo>
                    <a:pt x="10684" y="437"/>
                  </a:lnTo>
                  <a:lnTo>
                    <a:pt x="9567" y="328"/>
                  </a:lnTo>
                  <a:lnTo>
                    <a:pt x="8095" y="164"/>
                  </a:lnTo>
                  <a:lnTo>
                    <a:pt x="7277" y="82"/>
                  </a:lnTo>
                  <a:lnTo>
                    <a:pt x="6405" y="28"/>
                  </a:lnTo>
                  <a:lnTo>
                    <a:pt x="5506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69"/>
            <p:cNvSpPr/>
            <p:nvPr/>
          </p:nvSpPr>
          <p:spPr>
            <a:xfrm>
              <a:off x="6583325" y="6663576"/>
              <a:ext cx="258950" cy="660925"/>
            </a:xfrm>
            <a:custGeom>
              <a:avLst/>
              <a:gdLst/>
              <a:ahLst/>
              <a:cxnLst/>
              <a:rect l="l" t="t" r="r" b="b"/>
              <a:pathLst>
                <a:path w="10358" h="26437" extrusionOk="0">
                  <a:moveTo>
                    <a:pt x="2563" y="1"/>
                  </a:moveTo>
                  <a:lnTo>
                    <a:pt x="1" y="55"/>
                  </a:lnTo>
                  <a:lnTo>
                    <a:pt x="1009" y="13110"/>
                  </a:lnTo>
                  <a:lnTo>
                    <a:pt x="1282" y="16244"/>
                  </a:lnTo>
                  <a:lnTo>
                    <a:pt x="1554" y="19405"/>
                  </a:lnTo>
                  <a:lnTo>
                    <a:pt x="1663" y="20986"/>
                  </a:lnTo>
                  <a:lnTo>
                    <a:pt x="1772" y="22594"/>
                  </a:lnTo>
                  <a:lnTo>
                    <a:pt x="1827" y="24175"/>
                  </a:lnTo>
                  <a:lnTo>
                    <a:pt x="1827" y="25728"/>
                  </a:lnTo>
                  <a:lnTo>
                    <a:pt x="2971" y="25864"/>
                  </a:lnTo>
                  <a:lnTo>
                    <a:pt x="6215" y="26164"/>
                  </a:lnTo>
                  <a:lnTo>
                    <a:pt x="9458" y="26437"/>
                  </a:lnTo>
                  <a:lnTo>
                    <a:pt x="9458" y="26437"/>
                  </a:lnTo>
                  <a:lnTo>
                    <a:pt x="9349" y="24856"/>
                  </a:lnTo>
                  <a:lnTo>
                    <a:pt x="9294" y="23248"/>
                  </a:lnTo>
                  <a:lnTo>
                    <a:pt x="9240" y="21640"/>
                  </a:lnTo>
                  <a:lnTo>
                    <a:pt x="9240" y="20005"/>
                  </a:lnTo>
                  <a:lnTo>
                    <a:pt x="9240" y="18397"/>
                  </a:lnTo>
                  <a:lnTo>
                    <a:pt x="9294" y="16762"/>
                  </a:lnTo>
                  <a:lnTo>
                    <a:pt x="9349" y="15127"/>
                  </a:lnTo>
                  <a:lnTo>
                    <a:pt x="9403" y="13491"/>
                  </a:lnTo>
                  <a:lnTo>
                    <a:pt x="9594" y="10248"/>
                  </a:lnTo>
                  <a:lnTo>
                    <a:pt x="9839" y="7005"/>
                  </a:lnTo>
                  <a:lnTo>
                    <a:pt x="10330" y="573"/>
                  </a:lnTo>
                  <a:lnTo>
                    <a:pt x="10357" y="1"/>
                  </a:lnTo>
                  <a:lnTo>
                    <a:pt x="10357" y="1"/>
                  </a:lnTo>
                  <a:lnTo>
                    <a:pt x="10248" y="28"/>
                  </a:lnTo>
                  <a:lnTo>
                    <a:pt x="76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69"/>
            <p:cNvSpPr/>
            <p:nvPr/>
          </p:nvSpPr>
          <p:spPr>
            <a:xfrm>
              <a:off x="6583325" y="6663576"/>
              <a:ext cx="258950" cy="660925"/>
            </a:xfrm>
            <a:custGeom>
              <a:avLst/>
              <a:gdLst/>
              <a:ahLst/>
              <a:cxnLst/>
              <a:rect l="l" t="t" r="r" b="b"/>
              <a:pathLst>
                <a:path w="10358" h="26437" fill="none" extrusionOk="0">
                  <a:moveTo>
                    <a:pt x="10357" y="1"/>
                  </a:moveTo>
                  <a:lnTo>
                    <a:pt x="10357" y="1"/>
                  </a:lnTo>
                  <a:lnTo>
                    <a:pt x="10330" y="573"/>
                  </a:lnTo>
                  <a:lnTo>
                    <a:pt x="10330" y="573"/>
                  </a:lnTo>
                  <a:lnTo>
                    <a:pt x="9839" y="7005"/>
                  </a:lnTo>
                  <a:lnTo>
                    <a:pt x="9594" y="10248"/>
                  </a:lnTo>
                  <a:lnTo>
                    <a:pt x="9403" y="13491"/>
                  </a:lnTo>
                  <a:lnTo>
                    <a:pt x="9349" y="15127"/>
                  </a:lnTo>
                  <a:lnTo>
                    <a:pt x="9294" y="16762"/>
                  </a:lnTo>
                  <a:lnTo>
                    <a:pt x="9240" y="18397"/>
                  </a:lnTo>
                  <a:lnTo>
                    <a:pt x="9240" y="20005"/>
                  </a:lnTo>
                  <a:lnTo>
                    <a:pt x="9240" y="21640"/>
                  </a:lnTo>
                  <a:lnTo>
                    <a:pt x="9294" y="23248"/>
                  </a:lnTo>
                  <a:lnTo>
                    <a:pt x="9349" y="24856"/>
                  </a:lnTo>
                  <a:lnTo>
                    <a:pt x="9458" y="26437"/>
                  </a:lnTo>
                  <a:lnTo>
                    <a:pt x="9458" y="26437"/>
                  </a:lnTo>
                  <a:lnTo>
                    <a:pt x="6215" y="26164"/>
                  </a:lnTo>
                  <a:lnTo>
                    <a:pt x="2971" y="25864"/>
                  </a:lnTo>
                  <a:lnTo>
                    <a:pt x="2971" y="25864"/>
                  </a:lnTo>
                  <a:lnTo>
                    <a:pt x="1827" y="25728"/>
                  </a:lnTo>
                  <a:lnTo>
                    <a:pt x="1827" y="25728"/>
                  </a:lnTo>
                  <a:lnTo>
                    <a:pt x="1827" y="24175"/>
                  </a:lnTo>
                  <a:lnTo>
                    <a:pt x="1772" y="22594"/>
                  </a:lnTo>
                  <a:lnTo>
                    <a:pt x="1663" y="20986"/>
                  </a:lnTo>
                  <a:lnTo>
                    <a:pt x="1554" y="19405"/>
                  </a:lnTo>
                  <a:lnTo>
                    <a:pt x="1282" y="16244"/>
                  </a:lnTo>
                  <a:lnTo>
                    <a:pt x="1009" y="13110"/>
                  </a:lnTo>
                  <a:lnTo>
                    <a:pt x="1009" y="13110"/>
                  </a:lnTo>
                  <a:lnTo>
                    <a:pt x="1" y="55"/>
                  </a:lnTo>
                  <a:lnTo>
                    <a:pt x="1" y="55"/>
                  </a:lnTo>
                  <a:lnTo>
                    <a:pt x="2563" y="1"/>
                  </a:lnTo>
                  <a:lnTo>
                    <a:pt x="5124" y="1"/>
                  </a:lnTo>
                  <a:lnTo>
                    <a:pt x="7686" y="1"/>
                  </a:lnTo>
                  <a:lnTo>
                    <a:pt x="10248" y="28"/>
                  </a:lnTo>
                  <a:lnTo>
                    <a:pt x="10248" y="28"/>
                  </a:lnTo>
                  <a:lnTo>
                    <a:pt x="103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69"/>
            <p:cNvSpPr/>
            <p:nvPr/>
          </p:nvSpPr>
          <p:spPr>
            <a:xfrm>
              <a:off x="6728450" y="6033351"/>
              <a:ext cx="52500" cy="92700"/>
            </a:xfrm>
            <a:custGeom>
              <a:avLst/>
              <a:gdLst/>
              <a:ahLst/>
              <a:cxnLst/>
              <a:rect l="l" t="t" r="r" b="b"/>
              <a:pathLst>
                <a:path w="2100" h="3708" extrusionOk="0">
                  <a:moveTo>
                    <a:pt x="1391" y="1"/>
                  </a:moveTo>
                  <a:lnTo>
                    <a:pt x="682" y="546"/>
                  </a:lnTo>
                  <a:lnTo>
                    <a:pt x="1" y="1118"/>
                  </a:lnTo>
                  <a:lnTo>
                    <a:pt x="164" y="1200"/>
                  </a:lnTo>
                  <a:lnTo>
                    <a:pt x="301" y="1309"/>
                  </a:lnTo>
                  <a:lnTo>
                    <a:pt x="437" y="1418"/>
                  </a:lnTo>
                  <a:lnTo>
                    <a:pt x="573" y="1527"/>
                  </a:lnTo>
                  <a:lnTo>
                    <a:pt x="791" y="1799"/>
                  </a:lnTo>
                  <a:lnTo>
                    <a:pt x="955" y="2127"/>
                  </a:lnTo>
                  <a:lnTo>
                    <a:pt x="1118" y="2481"/>
                  </a:lnTo>
                  <a:lnTo>
                    <a:pt x="1227" y="2890"/>
                  </a:lnTo>
                  <a:lnTo>
                    <a:pt x="1309" y="3298"/>
                  </a:lnTo>
                  <a:lnTo>
                    <a:pt x="1363" y="3707"/>
                  </a:lnTo>
                  <a:lnTo>
                    <a:pt x="1445" y="3625"/>
                  </a:lnTo>
                  <a:lnTo>
                    <a:pt x="1391" y="3544"/>
                  </a:lnTo>
                  <a:lnTo>
                    <a:pt x="1363" y="3462"/>
                  </a:lnTo>
                  <a:lnTo>
                    <a:pt x="1363" y="3353"/>
                  </a:lnTo>
                  <a:lnTo>
                    <a:pt x="1418" y="3271"/>
                  </a:lnTo>
                  <a:lnTo>
                    <a:pt x="1636" y="2944"/>
                  </a:lnTo>
                  <a:lnTo>
                    <a:pt x="1800" y="2617"/>
                  </a:lnTo>
                  <a:lnTo>
                    <a:pt x="2099" y="1990"/>
                  </a:lnTo>
                  <a:lnTo>
                    <a:pt x="1745" y="10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69"/>
            <p:cNvSpPr/>
            <p:nvPr/>
          </p:nvSpPr>
          <p:spPr>
            <a:xfrm>
              <a:off x="6430025" y="6081051"/>
              <a:ext cx="341375" cy="480350"/>
            </a:xfrm>
            <a:custGeom>
              <a:avLst/>
              <a:gdLst/>
              <a:ahLst/>
              <a:cxnLst/>
              <a:rect l="l" t="t" r="r" b="b"/>
              <a:pathLst>
                <a:path w="13655" h="19214" extrusionOk="0">
                  <a:moveTo>
                    <a:pt x="9867" y="0"/>
                  </a:moveTo>
                  <a:lnTo>
                    <a:pt x="9431" y="28"/>
                  </a:lnTo>
                  <a:lnTo>
                    <a:pt x="8967" y="82"/>
                  </a:lnTo>
                  <a:lnTo>
                    <a:pt x="8068" y="191"/>
                  </a:lnTo>
                  <a:lnTo>
                    <a:pt x="7632" y="219"/>
                  </a:lnTo>
                  <a:lnTo>
                    <a:pt x="7250" y="273"/>
                  </a:lnTo>
                  <a:lnTo>
                    <a:pt x="1" y="627"/>
                  </a:lnTo>
                  <a:lnTo>
                    <a:pt x="83" y="1745"/>
                  </a:lnTo>
                  <a:lnTo>
                    <a:pt x="219" y="2835"/>
                  </a:lnTo>
                  <a:lnTo>
                    <a:pt x="355" y="3925"/>
                  </a:lnTo>
                  <a:lnTo>
                    <a:pt x="546" y="5042"/>
                  </a:lnTo>
                  <a:lnTo>
                    <a:pt x="4770" y="5206"/>
                  </a:lnTo>
                  <a:lnTo>
                    <a:pt x="8994" y="5369"/>
                  </a:lnTo>
                  <a:lnTo>
                    <a:pt x="9131" y="5397"/>
                  </a:lnTo>
                  <a:lnTo>
                    <a:pt x="9240" y="5451"/>
                  </a:lnTo>
                  <a:lnTo>
                    <a:pt x="9349" y="5533"/>
                  </a:lnTo>
                  <a:lnTo>
                    <a:pt x="9431" y="5669"/>
                  </a:lnTo>
                  <a:lnTo>
                    <a:pt x="9458" y="5778"/>
                  </a:lnTo>
                  <a:lnTo>
                    <a:pt x="9458" y="5914"/>
                  </a:lnTo>
                  <a:lnTo>
                    <a:pt x="9431" y="6023"/>
                  </a:lnTo>
                  <a:lnTo>
                    <a:pt x="9321" y="6132"/>
                  </a:lnTo>
                  <a:lnTo>
                    <a:pt x="9240" y="6241"/>
                  </a:lnTo>
                  <a:lnTo>
                    <a:pt x="9349" y="7822"/>
                  </a:lnTo>
                  <a:lnTo>
                    <a:pt x="9403" y="9430"/>
                  </a:lnTo>
                  <a:lnTo>
                    <a:pt x="9458" y="11038"/>
                  </a:lnTo>
                  <a:lnTo>
                    <a:pt x="9485" y="12646"/>
                  </a:lnTo>
                  <a:lnTo>
                    <a:pt x="9485" y="14254"/>
                  </a:lnTo>
                  <a:lnTo>
                    <a:pt x="9458" y="15862"/>
                  </a:lnTo>
                  <a:lnTo>
                    <a:pt x="9403" y="19078"/>
                  </a:lnTo>
                  <a:lnTo>
                    <a:pt x="9921" y="19050"/>
                  </a:lnTo>
                  <a:lnTo>
                    <a:pt x="11556" y="19050"/>
                  </a:lnTo>
                  <a:lnTo>
                    <a:pt x="12646" y="19105"/>
                  </a:lnTo>
                  <a:lnTo>
                    <a:pt x="13655" y="19214"/>
                  </a:lnTo>
                  <a:lnTo>
                    <a:pt x="13546" y="17006"/>
                  </a:lnTo>
                  <a:lnTo>
                    <a:pt x="13437" y="14799"/>
                  </a:lnTo>
                  <a:lnTo>
                    <a:pt x="13273" y="10384"/>
                  </a:lnTo>
                  <a:lnTo>
                    <a:pt x="13164" y="6350"/>
                  </a:lnTo>
                  <a:lnTo>
                    <a:pt x="13110" y="5669"/>
                  </a:lnTo>
                  <a:lnTo>
                    <a:pt x="13028" y="4906"/>
                  </a:lnTo>
                  <a:lnTo>
                    <a:pt x="12837" y="4906"/>
                  </a:lnTo>
                  <a:lnTo>
                    <a:pt x="12755" y="4879"/>
                  </a:lnTo>
                  <a:lnTo>
                    <a:pt x="12674" y="4852"/>
                  </a:lnTo>
                  <a:lnTo>
                    <a:pt x="12592" y="4797"/>
                  </a:lnTo>
                  <a:lnTo>
                    <a:pt x="12537" y="4715"/>
                  </a:lnTo>
                  <a:lnTo>
                    <a:pt x="12510" y="4606"/>
                  </a:lnTo>
                  <a:lnTo>
                    <a:pt x="12483" y="4497"/>
                  </a:lnTo>
                  <a:lnTo>
                    <a:pt x="12483" y="3870"/>
                  </a:lnTo>
                  <a:lnTo>
                    <a:pt x="12483" y="3189"/>
                  </a:lnTo>
                  <a:lnTo>
                    <a:pt x="12456" y="2508"/>
                  </a:lnTo>
                  <a:lnTo>
                    <a:pt x="12401" y="2181"/>
                  </a:lnTo>
                  <a:lnTo>
                    <a:pt x="12347" y="1854"/>
                  </a:lnTo>
                  <a:lnTo>
                    <a:pt x="12238" y="1554"/>
                  </a:lnTo>
                  <a:lnTo>
                    <a:pt x="12129" y="1254"/>
                  </a:lnTo>
                  <a:lnTo>
                    <a:pt x="11992" y="982"/>
                  </a:lnTo>
                  <a:lnTo>
                    <a:pt x="11802" y="736"/>
                  </a:lnTo>
                  <a:lnTo>
                    <a:pt x="11584" y="518"/>
                  </a:lnTo>
                  <a:lnTo>
                    <a:pt x="11338" y="328"/>
                  </a:lnTo>
                  <a:lnTo>
                    <a:pt x="11038" y="191"/>
                  </a:lnTo>
                  <a:lnTo>
                    <a:pt x="10684" y="82"/>
                  </a:lnTo>
                  <a:lnTo>
                    <a:pt x="10275" y="28"/>
                  </a:lnTo>
                  <a:lnTo>
                    <a:pt x="98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69"/>
            <p:cNvSpPr/>
            <p:nvPr/>
          </p:nvSpPr>
          <p:spPr>
            <a:xfrm>
              <a:off x="6430025" y="6081051"/>
              <a:ext cx="341375" cy="480350"/>
            </a:xfrm>
            <a:custGeom>
              <a:avLst/>
              <a:gdLst/>
              <a:ahLst/>
              <a:cxnLst/>
              <a:rect l="l" t="t" r="r" b="b"/>
              <a:pathLst>
                <a:path w="13655" h="19214" fill="none" extrusionOk="0">
                  <a:moveTo>
                    <a:pt x="13273" y="10384"/>
                  </a:moveTo>
                  <a:lnTo>
                    <a:pt x="13273" y="10384"/>
                  </a:lnTo>
                  <a:lnTo>
                    <a:pt x="13437" y="14799"/>
                  </a:lnTo>
                  <a:lnTo>
                    <a:pt x="13546" y="17006"/>
                  </a:lnTo>
                  <a:lnTo>
                    <a:pt x="13655" y="19214"/>
                  </a:lnTo>
                  <a:lnTo>
                    <a:pt x="13655" y="19214"/>
                  </a:lnTo>
                  <a:lnTo>
                    <a:pt x="12646" y="19105"/>
                  </a:lnTo>
                  <a:lnTo>
                    <a:pt x="11556" y="19050"/>
                  </a:lnTo>
                  <a:lnTo>
                    <a:pt x="10466" y="19050"/>
                  </a:lnTo>
                  <a:lnTo>
                    <a:pt x="9921" y="19050"/>
                  </a:lnTo>
                  <a:lnTo>
                    <a:pt x="9403" y="19078"/>
                  </a:lnTo>
                  <a:lnTo>
                    <a:pt x="9403" y="19078"/>
                  </a:lnTo>
                  <a:lnTo>
                    <a:pt x="9458" y="15862"/>
                  </a:lnTo>
                  <a:lnTo>
                    <a:pt x="9485" y="14254"/>
                  </a:lnTo>
                  <a:lnTo>
                    <a:pt x="9485" y="12646"/>
                  </a:lnTo>
                  <a:lnTo>
                    <a:pt x="9458" y="11038"/>
                  </a:lnTo>
                  <a:lnTo>
                    <a:pt x="9403" y="9430"/>
                  </a:lnTo>
                  <a:lnTo>
                    <a:pt x="9349" y="7822"/>
                  </a:lnTo>
                  <a:lnTo>
                    <a:pt x="9240" y="6241"/>
                  </a:lnTo>
                  <a:lnTo>
                    <a:pt x="9240" y="6241"/>
                  </a:lnTo>
                  <a:lnTo>
                    <a:pt x="9321" y="6132"/>
                  </a:lnTo>
                  <a:lnTo>
                    <a:pt x="9321" y="6132"/>
                  </a:lnTo>
                  <a:lnTo>
                    <a:pt x="9431" y="6023"/>
                  </a:lnTo>
                  <a:lnTo>
                    <a:pt x="9458" y="5914"/>
                  </a:lnTo>
                  <a:lnTo>
                    <a:pt x="9458" y="5778"/>
                  </a:lnTo>
                  <a:lnTo>
                    <a:pt x="9431" y="5669"/>
                  </a:lnTo>
                  <a:lnTo>
                    <a:pt x="9349" y="5533"/>
                  </a:lnTo>
                  <a:lnTo>
                    <a:pt x="9240" y="5451"/>
                  </a:lnTo>
                  <a:lnTo>
                    <a:pt x="9131" y="5397"/>
                  </a:lnTo>
                  <a:lnTo>
                    <a:pt x="8994" y="5369"/>
                  </a:lnTo>
                  <a:lnTo>
                    <a:pt x="8994" y="5369"/>
                  </a:lnTo>
                  <a:lnTo>
                    <a:pt x="4770" y="5206"/>
                  </a:lnTo>
                  <a:lnTo>
                    <a:pt x="546" y="5042"/>
                  </a:lnTo>
                  <a:lnTo>
                    <a:pt x="546" y="5042"/>
                  </a:lnTo>
                  <a:lnTo>
                    <a:pt x="355" y="3925"/>
                  </a:lnTo>
                  <a:lnTo>
                    <a:pt x="219" y="2835"/>
                  </a:lnTo>
                  <a:lnTo>
                    <a:pt x="83" y="1745"/>
                  </a:lnTo>
                  <a:lnTo>
                    <a:pt x="1" y="627"/>
                  </a:lnTo>
                  <a:lnTo>
                    <a:pt x="1" y="627"/>
                  </a:lnTo>
                  <a:lnTo>
                    <a:pt x="7250" y="273"/>
                  </a:lnTo>
                  <a:lnTo>
                    <a:pt x="7250" y="273"/>
                  </a:lnTo>
                  <a:lnTo>
                    <a:pt x="7632" y="219"/>
                  </a:lnTo>
                  <a:lnTo>
                    <a:pt x="8068" y="191"/>
                  </a:lnTo>
                  <a:lnTo>
                    <a:pt x="8967" y="82"/>
                  </a:lnTo>
                  <a:lnTo>
                    <a:pt x="9431" y="28"/>
                  </a:lnTo>
                  <a:lnTo>
                    <a:pt x="9867" y="0"/>
                  </a:lnTo>
                  <a:lnTo>
                    <a:pt x="10275" y="28"/>
                  </a:lnTo>
                  <a:lnTo>
                    <a:pt x="10684" y="82"/>
                  </a:lnTo>
                  <a:lnTo>
                    <a:pt x="10684" y="82"/>
                  </a:lnTo>
                  <a:lnTo>
                    <a:pt x="11038" y="191"/>
                  </a:lnTo>
                  <a:lnTo>
                    <a:pt x="11338" y="328"/>
                  </a:lnTo>
                  <a:lnTo>
                    <a:pt x="11584" y="518"/>
                  </a:lnTo>
                  <a:lnTo>
                    <a:pt x="11802" y="736"/>
                  </a:lnTo>
                  <a:lnTo>
                    <a:pt x="11992" y="982"/>
                  </a:lnTo>
                  <a:lnTo>
                    <a:pt x="12129" y="1254"/>
                  </a:lnTo>
                  <a:lnTo>
                    <a:pt x="12238" y="1554"/>
                  </a:lnTo>
                  <a:lnTo>
                    <a:pt x="12347" y="1854"/>
                  </a:lnTo>
                  <a:lnTo>
                    <a:pt x="12401" y="2181"/>
                  </a:lnTo>
                  <a:lnTo>
                    <a:pt x="12456" y="2508"/>
                  </a:lnTo>
                  <a:lnTo>
                    <a:pt x="12483" y="3189"/>
                  </a:lnTo>
                  <a:lnTo>
                    <a:pt x="12483" y="3870"/>
                  </a:lnTo>
                  <a:lnTo>
                    <a:pt x="12483" y="4497"/>
                  </a:lnTo>
                  <a:lnTo>
                    <a:pt x="12483" y="4497"/>
                  </a:lnTo>
                  <a:lnTo>
                    <a:pt x="12510" y="4606"/>
                  </a:lnTo>
                  <a:lnTo>
                    <a:pt x="12537" y="4715"/>
                  </a:lnTo>
                  <a:lnTo>
                    <a:pt x="12592" y="4797"/>
                  </a:lnTo>
                  <a:lnTo>
                    <a:pt x="12674" y="4852"/>
                  </a:lnTo>
                  <a:lnTo>
                    <a:pt x="12755" y="4879"/>
                  </a:lnTo>
                  <a:lnTo>
                    <a:pt x="12837" y="4906"/>
                  </a:lnTo>
                  <a:lnTo>
                    <a:pt x="12946" y="4906"/>
                  </a:lnTo>
                  <a:lnTo>
                    <a:pt x="13028" y="4906"/>
                  </a:lnTo>
                  <a:lnTo>
                    <a:pt x="13028" y="4906"/>
                  </a:lnTo>
                  <a:lnTo>
                    <a:pt x="13110" y="5669"/>
                  </a:lnTo>
                  <a:lnTo>
                    <a:pt x="13164" y="6350"/>
                  </a:lnTo>
                  <a:lnTo>
                    <a:pt x="13164" y="6350"/>
                  </a:lnTo>
                  <a:lnTo>
                    <a:pt x="13273" y="103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69"/>
            <p:cNvSpPr/>
            <p:nvPr/>
          </p:nvSpPr>
          <p:spPr>
            <a:xfrm>
              <a:off x="6434800" y="6021101"/>
              <a:ext cx="303900" cy="52475"/>
            </a:xfrm>
            <a:custGeom>
              <a:avLst/>
              <a:gdLst/>
              <a:ahLst/>
              <a:cxnLst/>
              <a:rect l="l" t="t" r="r" b="b"/>
              <a:pathLst>
                <a:path w="12156" h="2099" extrusionOk="0">
                  <a:moveTo>
                    <a:pt x="3898" y="0"/>
                  </a:moveTo>
                  <a:lnTo>
                    <a:pt x="3462" y="27"/>
                  </a:lnTo>
                  <a:lnTo>
                    <a:pt x="3053" y="55"/>
                  </a:lnTo>
                  <a:lnTo>
                    <a:pt x="2671" y="27"/>
                  </a:lnTo>
                  <a:lnTo>
                    <a:pt x="2344" y="27"/>
                  </a:lnTo>
                  <a:lnTo>
                    <a:pt x="2017" y="82"/>
                  </a:lnTo>
                  <a:lnTo>
                    <a:pt x="1690" y="218"/>
                  </a:lnTo>
                  <a:lnTo>
                    <a:pt x="1391" y="382"/>
                  </a:lnTo>
                  <a:lnTo>
                    <a:pt x="1118" y="600"/>
                  </a:lnTo>
                  <a:lnTo>
                    <a:pt x="873" y="872"/>
                  </a:lnTo>
                  <a:lnTo>
                    <a:pt x="628" y="1227"/>
                  </a:lnTo>
                  <a:lnTo>
                    <a:pt x="1" y="2099"/>
                  </a:lnTo>
                  <a:lnTo>
                    <a:pt x="1" y="2099"/>
                  </a:lnTo>
                  <a:lnTo>
                    <a:pt x="5315" y="1826"/>
                  </a:lnTo>
                  <a:lnTo>
                    <a:pt x="5969" y="1772"/>
                  </a:lnTo>
                  <a:lnTo>
                    <a:pt x="6650" y="1717"/>
                  </a:lnTo>
                  <a:lnTo>
                    <a:pt x="8040" y="1554"/>
                  </a:lnTo>
                  <a:lnTo>
                    <a:pt x="8722" y="1499"/>
                  </a:lnTo>
                  <a:lnTo>
                    <a:pt x="9430" y="1445"/>
                  </a:lnTo>
                  <a:lnTo>
                    <a:pt x="10112" y="1445"/>
                  </a:lnTo>
                  <a:lnTo>
                    <a:pt x="10766" y="1472"/>
                  </a:lnTo>
                  <a:lnTo>
                    <a:pt x="10820" y="1417"/>
                  </a:lnTo>
                  <a:lnTo>
                    <a:pt x="10847" y="1336"/>
                  </a:lnTo>
                  <a:lnTo>
                    <a:pt x="11502" y="736"/>
                  </a:lnTo>
                  <a:lnTo>
                    <a:pt x="12156" y="191"/>
                  </a:lnTo>
                  <a:lnTo>
                    <a:pt x="6487" y="136"/>
                  </a:lnTo>
                  <a:lnTo>
                    <a:pt x="5642" y="82"/>
                  </a:lnTo>
                  <a:lnTo>
                    <a:pt x="4770" y="27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69"/>
            <p:cNvSpPr/>
            <p:nvPr/>
          </p:nvSpPr>
          <p:spPr>
            <a:xfrm>
              <a:off x="6590825" y="6250026"/>
              <a:ext cx="55225" cy="326375"/>
            </a:xfrm>
            <a:custGeom>
              <a:avLst/>
              <a:gdLst/>
              <a:ahLst/>
              <a:cxnLst/>
              <a:rect l="l" t="t" r="r" b="b"/>
              <a:pathLst>
                <a:path w="2209" h="13055" extrusionOk="0">
                  <a:moveTo>
                    <a:pt x="2208" y="0"/>
                  </a:moveTo>
                  <a:lnTo>
                    <a:pt x="1718" y="464"/>
                  </a:lnTo>
                  <a:lnTo>
                    <a:pt x="1254" y="954"/>
                  </a:lnTo>
                  <a:lnTo>
                    <a:pt x="791" y="1472"/>
                  </a:lnTo>
                  <a:lnTo>
                    <a:pt x="355" y="1990"/>
                  </a:lnTo>
                  <a:lnTo>
                    <a:pt x="300" y="2017"/>
                  </a:lnTo>
                  <a:lnTo>
                    <a:pt x="137" y="7549"/>
                  </a:lnTo>
                  <a:lnTo>
                    <a:pt x="1" y="13055"/>
                  </a:lnTo>
                  <a:lnTo>
                    <a:pt x="219" y="12946"/>
                  </a:lnTo>
                  <a:lnTo>
                    <a:pt x="437" y="12837"/>
                  </a:lnTo>
                  <a:lnTo>
                    <a:pt x="955" y="12673"/>
                  </a:lnTo>
                  <a:lnTo>
                    <a:pt x="1500" y="12537"/>
                  </a:lnTo>
                  <a:lnTo>
                    <a:pt x="2072" y="12428"/>
                  </a:lnTo>
                  <a:lnTo>
                    <a:pt x="2017" y="9321"/>
                  </a:lnTo>
                  <a:lnTo>
                    <a:pt x="1990" y="6214"/>
                  </a:lnTo>
                  <a:lnTo>
                    <a:pt x="1990" y="4633"/>
                  </a:lnTo>
                  <a:lnTo>
                    <a:pt x="2045" y="3080"/>
                  </a:lnTo>
                  <a:lnTo>
                    <a:pt x="2099" y="1526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69"/>
            <p:cNvSpPr/>
            <p:nvPr/>
          </p:nvSpPr>
          <p:spPr>
            <a:xfrm>
              <a:off x="6275375" y="6304526"/>
              <a:ext cx="334550" cy="1000900"/>
            </a:xfrm>
            <a:custGeom>
              <a:avLst/>
              <a:gdLst/>
              <a:ahLst/>
              <a:cxnLst/>
              <a:rect l="l" t="t" r="r" b="b"/>
              <a:pathLst>
                <a:path w="13382" h="40036" extrusionOk="0">
                  <a:moveTo>
                    <a:pt x="1608" y="1"/>
                  </a:moveTo>
                  <a:lnTo>
                    <a:pt x="1336" y="28"/>
                  </a:lnTo>
                  <a:lnTo>
                    <a:pt x="1118" y="82"/>
                  </a:lnTo>
                  <a:lnTo>
                    <a:pt x="873" y="191"/>
                  </a:lnTo>
                  <a:lnTo>
                    <a:pt x="682" y="328"/>
                  </a:lnTo>
                  <a:lnTo>
                    <a:pt x="518" y="437"/>
                  </a:lnTo>
                  <a:lnTo>
                    <a:pt x="382" y="573"/>
                  </a:lnTo>
                  <a:lnTo>
                    <a:pt x="246" y="736"/>
                  </a:lnTo>
                  <a:lnTo>
                    <a:pt x="164" y="873"/>
                  </a:lnTo>
                  <a:lnTo>
                    <a:pt x="109" y="1036"/>
                  </a:lnTo>
                  <a:lnTo>
                    <a:pt x="55" y="1200"/>
                  </a:lnTo>
                  <a:lnTo>
                    <a:pt x="28" y="1581"/>
                  </a:lnTo>
                  <a:lnTo>
                    <a:pt x="0" y="1963"/>
                  </a:lnTo>
                  <a:lnTo>
                    <a:pt x="28" y="2753"/>
                  </a:lnTo>
                  <a:lnTo>
                    <a:pt x="28" y="3761"/>
                  </a:lnTo>
                  <a:lnTo>
                    <a:pt x="55" y="4770"/>
                  </a:lnTo>
                  <a:lnTo>
                    <a:pt x="55" y="5778"/>
                  </a:lnTo>
                  <a:lnTo>
                    <a:pt x="55" y="6787"/>
                  </a:lnTo>
                  <a:lnTo>
                    <a:pt x="55" y="6814"/>
                  </a:lnTo>
                  <a:lnTo>
                    <a:pt x="900" y="6868"/>
                  </a:lnTo>
                  <a:lnTo>
                    <a:pt x="1745" y="6950"/>
                  </a:lnTo>
                  <a:lnTo>
                    <a:pt x="2562" y="7059"/>
                  </a:lnTo>
                  <a:lnTo>
                    <a:pt x="3407" y="7168"/>
                  </a:lnTo>
                  <a:lnTo>
                    <a:pt x="3516" y="7223"/>
                  </a:lnTo>
                  <a:lnTo>
                    <a:pt x="3598" y="7277"/>
                  </a:lnTo>
                  <a:lnTo>
                    <a:pt x="3680" y="7359"/>
                  </a:lnTo>
                  <a:lnTo>
                    <a:pt x="3707" y="7468"/>
                  </a:lnTo>
                  <a:lnTo>
                    <a:pt x="3707" y="7577"/>
                  </a:lnTo>
                  <a:lnTo>
                    <a:pt x="3707" y="7686"/>
                  </a:lnTo>
                  <a:lnTo>
                    <a:pt x="3680" y="7795"/>
                  </a:lnTo>
                  <a:lnTo>
                    <a:pt x="3598" y="7877"/>
                  </a:lnTo>
                  <a:lnTo>
                    <a:pt x="3325" y="8122"/>
                  </a:lnTo>
                  <a:lnTo>
                    <a:pt x="3761" y="9893"/>
                  </a:lnTo>
                  <a:lnTo>
                    <a:pt x="4170" y="11692"/>
                  </a:lnTo>
                  <a:lnTo>
                    <a:pt x="4524" y="13518"/>
                  </a:lnTo>
                  <a:lnTo>
                    <a:pt x="4852" y="15344"/>
                  </a:lnTo>
                  <a:lnTo>
                    <a:pt x="5124" y="17170"/>
                  </a:lnTo>
                  <a:lnTo>
                    <a:pt x="5369" y="19023"/>
                  </a:lnTo>
                  <a:lnTo>
                    <a:pt x="5615" y="20877"/>
                  </a:lnTo>
                  <a:lnTo>
                    <a:pt x="5805" y="22730"/>
                  </a:lnTo>
                  <a:lnTo>
                    <a:pt x="5969" y="24610"/>
                  </a:lnTo>
                  <a:lnTo>
                    <a:pt x="6105" y="26463"/>
                  </a:lnTo>
                  <a:lnTo>
                    <a:pt x="6214" y="28317"/>
                  </a:lnTo>
                  <a:lnTo>
                    <a:pt x="6323" y="30197"/>
                  </a:lnTo>
                  <a:lnTo>
                    <a:pt x="6405" y="32050"/>
                  </a:lnTo>
                  <a:lnTo>
                    <a:pt x="6459" y="33904"/>
                  </a:lnTo>
                  <a:lnTo>
                    <a:pt x="6514" y="37555"/>
                  </a:lnTo>
                  <a:lnTo>
                    <a:pt x="6487" y="37719"/>
                  </a:lnTo>
                  <a:lnTo>
                    <a:pt x="6405" y="37828"/>
                  </a:lnTo>
                  <a:lnTo>
                    <a:pt x="6623" y="37992"/>
                  </a:lnTo>
                  <a:lnTo>
                    <a:pt x="6977" y="38264"/>
                  </a:lnTo>
                  <a:lnTo>
                    <a:pt x="7359" y="38482"/>
                  </a:lnTo>
                  <a:lnTo>
                    <a:pt x="7768" y="38673"/>
                  </a:lnTo>
                  <a:lnTo>
                    <a:pt x="8149" y="38864"/>
                  </a:lnTo>
                  <a:lnTo>
                    <a:pt x="8558" y="39027"/>
                  </a:lnTo>
                  <a:lnTo>
                    <a:pt x="8994" y="39191"/>
                  </a:lnTo>
                  <a:lnTo>
                    <a:pt x="9839" y="39436"/>
                  </a:lnTo>
                  <a:lnTo>
                    <a:pt x="10711" y="39654"/>
                  </a:lnTo>
                  <a:lnTo>
                    <a:pt x="11610" y="39817"/>
                  </a:lnTo>
                  <a:lnTo>
                    <a:pt x="12510" y="39927"/>
                  </a:lnTo>
                  <a:lnTo>
                    <a:pt x="13382" y="40036"/>
                  </a:lnTo>
                  <a:lnTo>
                    <a:pt x="13164" y="38537"/>
                  </a:lnTo>
                  <a:lnTo>
                    <a:pt x="13000" y="37010"/>
                  </a:lnTo>
                  <a:lnTo>
                    <a:pt x="12837" y="35511"/>
                  </a:lnTo>
                  <a:lnTo>
                    <a:pt x="12728" y="33985"/>
                  </a:lnTo>
                  <a:lnTo>
                    <a:pt x="12537" y="30933"/>
                  </a:lnTo>
                  <a:lnTo>
                    <a:pt x="12319" y="27908"/>
                  </a:lnTo>
                  <a:lnTo>
                    <a:pt x="11229" y="13900"/>
                  </a:lnTo>
                  <a:lnTo>
                    <a:pt x="11256" y="13791"/>
                  </a:lnTo>
                  <a:lnTo>
                    <a:pt x="11283" y="13709"/>
                  </a:lnTo>
                  <a:lnTo>
                    <a:pt x="11338" y="13600"/>
                  </a:lnTo>
                  <a:lnTo>
                    <a:pt x="11392" y="13545"/>
                  </a:lnTo>
                  <a:lnTo>
                    <a:pt x="11392" y="13464"/>
                  </a:lnTo>
                  <a:lnTo>
                    <a:pt x="11365" y="13137"/>
                  </a:lnTo>
                  <a:lnTo>
                    <a:pt x="11338" y="12864"/>
                  </a:lnTo>
                  <a:lnTo>
                    <a:pt x="11365" y="12592"/>
                  </a:lnTo>
                  <a:lnTo>
                    <a:pt x="11420" y="12346"/>
                  </a:lnTo>
                  <a:lnTo>
                    <a:pt x="11501" y="12101"/>
                  </a:lnTo>
                  <a:lnTo>
                    <a:pt x="11583" y="11883"/>
                  </a:lnTo>
                  <a:lnTo>
                    <a:pt x="11719" y="11665"/>
                  </a:lnTo>
                  <a:lnTo>
                    <a:pt x="11856" y="11501"/>
                  </a:lnTo>
                  <a:lnTo>
                    <a:pt x="11774" y="11420"/>
                  </a:lnTo>
                  <a:lnTo>
                    <a:pt x="11719" y="11338"/>
                  </a:lnTo>
                  <a:lnTo>
                    <a:pt x="11692" y="11256"/>
                  </a:lnTo>
                  <a:lnTo>
                    <a:pt x="11665" y="11120"/>
                  </a:lnTo>
                  <a:lnTo>
                    <a:pt x="11828" y="5724"/>
                  </a:lnTo>
                  <a:lnTo>
                    <a:pt x="11965" y="300"/>
                  </a:lnTo>
                  <a:lnTo>
                    <a:pt x="7631" y="219"/>
                  </a:lnTo>
                  <a:lnTo>
                    <a:pt x="3298" y="137"/>
                  </a:lnTo>
                  <a:lnTo>
                    <a:pt x="2780" y="82"/>
                  </a:lnTo>
                  <a:lnTo>
                    <a:pt x="2181" y="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69"/>
            <p:cNvSpPr/>
            <p:nvPr/>
          </p:nvSpPr>
          <p:spPr>
            <a:xfrm>
              <a:off x="6275375" y="6304526"/>
              <a:ext cx="334550" cy="1000900"/>
            </a:xfrm>
            <a:custGeom>
              <a:avLst/>
              <a:gdLst/>
              <a:ahLst/>
              <a:cxnLst/>
              <a:rect l="l" t="t" r="r" b="b"/>
              <a:pathLst>
                <a:path w="13382" h="40036" fill="none" extrusionOk="0">
                  <a:moveTo>
                    <a:pt x="12319" y="27908"/>
                  </a:moveTo>
                  <a:lnTo>
                    <a:pt x="12319" y="27908"/>
                  </a:lnTo>
                  <a:lnTo>
                    <a:pt x="12537" y="30933"/>
                  </a:lnTo>
                  <a:lnTo>
                    <a:pt x="12728" y="33985"/>
                  </a:lnTo>
                  <a:lnTo>
                    <a:pt x="12837" y="35511"/>
                  </a:lnTo>
                  <a:lnTo>
                    <a:pt x="13000" y="37010"/>
                  </a:lnTo>
                  <a:lnTo>
                    <a:pt x="13164" y="38537"/>
                  </a:lnTo>
                  <a:lnTo>
                    <a:pt x="13382" y="40036"/>
                  </a:lnTo>
                  <a:lnTo>
                    <a:pt x="13382" y="40036"/>
                  </a:lnTo>
                  <a:lnTo>
                    <a:pt x="12510" y="39927"/>
                  </a:lnTo>
                  <a:lnTo>
                    <a:pt x="11610" y="39817"/>
                  </a:lnTo>
                  <a:lnTo>
                    <a:pt x="10711" y="39654"/>
                  </a:lnTo>
                  <a:lnTo>
                    <a:pt x="9839" y="39436"/>
                  </a:lnTo>
                  <a:lnTo>
                    <a:pt x="8994" y="39191"/>
                  </a:lnTo>
                  <a:lnTo>
                    <a:pt x="8558" y="39027"/>
                  </a:lnTo>
                  <a:lnTo>
                    <a:pt x="8149" y="38864"/>
                  </a:lnTo>
                  <a:lnTo>
                    <a:pt x="7768" y="38673"/>
                  </a:lnTo>
                  <a:lnTo>
                    <a:pt x="7359" y="38482"/>
                  </a:lnTo>
                  <a:lnTo>
                    <a:pt x="6977" y="38264"/>
                  </a:lnTo>
                  <a:lnTo>
                    <a:pt x="6623" y="37992"/>
                  </a:lnTo>
                  <a:lnTo>
                    <a:pt x="6623" y="37992"/>
                  </a:lnTo>
                  <a:lnTo>
                    <a:pt x="6405" y="37828"/>
                  </a:lnTo>
                  <a:lnTo>
                    <a:pt x="6405" y="37828"/>
                  </a:lnTo>
                  <a:lnTo>
                    <a:pt x="6487" y="37719"/>
                  </a:lnTo>
                  <a:lnTo>
                    <a:pt x="6514" y="37555"/>
                  </a:lnTo>
                  <a:lnTo>
                    <a:pt x="6514" y="37555"/>
                  </a:lnTo>
                  <a:lnTo>
                    <a:pt x="6459" y="33904"/>
                  </a:lnTo>
                  <a:lnTo>
                    <a:pt x="6405" y="32050"/>
                  </a:lnTo>
                  <a:lnTo>
                    <a:pt x="6323" y="30197"/>
                  </a:lnTo>
                  <a:lnTo>
                    <a:pt x="6214" y="28317"/>
                  </a:lnTo>
                  <a:lnTo>
                    <a:pt x="6105" y="26463"/>
                  </a:lnTo>
                  <a:lnTo>
                    <a:pt x="5969" y="24610"/>
                  </a:lnTo>
                  <a:lnTo>
                    <a:pt x="5805" y="22730"/>
                  </a:lnTo>
                  <a:lnTo>
                    <a:pt x="5615" y="20877"/>
                  </a:lnTo>
                  <a:lnTo>
                    <a:pt x="5369" y="19023"/>
                  </a:lnTo>
                  <a:lnTo>
                    <a:pt x="5124" y="17170"/>
                  </a:lnTo>
                  <a:lnTo>
                    <a:pt x="4852" y="15344"/>
                  </a:lnTo>
                  <a:lnTo>
                    <a:pt x="4524" y="13518"/>
                  </a:lnTo>
                  <a:lnTo>
                    <a:pt x="4170" y="11692"/>
                  </a:lnTo>
                  <a:lnTo>
                    <a:pt x="3761" y="9893"/>
                  </a:lnTo>
                  <a:lnTo>
                    <a:pt x="3325" y="8122"/>
                  </a:lnTo>
                  <a:lnTo>
                    <a:pt x="3598" y="7877"/>
                  </a:lnTo>
                  <a:lnTo>
                    <a:pt x="3598" y="7877"/>
                  </a:lnTo>
                  <a:lnTo>
                    <a:pt x="3680" y="7795"/>
                  </a:lnTo>
                  <a:lnTo>
                    <a:pt x="3707" y="7686"/>
                  </a:lnTo>
                  <a:lnTo>
                    <a:pt x="3707" y="7577"/>
                  </a:lnTo>
                  <a:lnTo>
                    <a:pt x="3707" y="7468"/>
                  </a:lnTo>
                  <a:lnTo>
                    <a:pt x="3680" y="7359"/>
                  </a:lnTo>
                  <a:lnTo>
                    <a:pt x="3598" y="7277"/>
                  </a:lnTo>
                  <a:lnTo>
                    <a:pt x="3516" y="7223"/>
                  </a:lnTo>
                  <a:lnTo>
                    <a:pt x="3407" y="7168"/>
                  </a:lnTo>
                  <a:lnTo>
                    <a:pt x="3407" y="7168"/>
                  </a:lnTo>
                  <a:lnTo>
                    <a:pt x="2562" y="7059"/>
                  </a:lnTo>
                  <a:lnTo>
                    <a:pt x="1745" y="6950"/>
                  </a:lnTo>
                  <a:lnTo>
                    <a:pt x="900" y="6868"/>
                  </a:lnTo>
                  <a:lnTo>
                    <a:pt x="55" y="6814"/>
                  </a:lnTo>
                  <a:lnTo>
                    <a:pt x="55" y="6787"/>
                  </a:lnTo>
                  <a:lnTo>
                    <a:pt x="55" y="6787"/>
                  </a:lnTo>
                  <a:lnTo>
                    <a:pt x="55" y="5778"/>
                  </a:lnTo>
                  <a:lnTo>
                    <a:pt x="55" y="4770"/>
                  </a:lnTo>
                  <a:lnTo>
                    <a:pt x="28" y="3761"/>
                  </a:lnTo>
                  <a:lnTo>
                    <a:pt x="28" y="2753"/>
                  </a:lnTo>
                  <a:lnTo>
                    <a:pt x="28" y="2753"/>
                  </a:lnTo>
                  <a:lnTo>
                    <a:pt x="0" y="1963"/>
                  </a:lnTo>
                  <a:lnTo>
                    <a:pt x="28" y="1581"/>
                  </a:lnTo>
                  <a:lnTo>
                    <a:pt x="55" y="1200"/>
                  </a:lnTo>
                  <a:lnTo>
                    <a:pt x="109" y="1036"/>
                  </a:lnTo>
                  <a:lnTo>
                    <a:pt x="164" y="873"/>
                  </a:lnTo>
                  <a:lnTo>
                    <a:pt x="246" y="736"/>
                  </a:lnTo>
                  <a:lnTo>
                    <a:pt x="382" y="573"/>
                  </a:lnTo>
                  <a:lnTo>
                    <a:pt x="518" y="437"/>
                  </a:lnTo>
                  <a:lnTo>
                    <a:pt x="682" y="328"/>
                  </a:lnTo>
                  <a:lnTo>
                    <a:pt x="873" y="191"/>
                  </a:lnTo>
                  <a:lnTo>
                    <a:pt x="1118" y="82"/>
                  </a:lnTo>
                  <a:lnTo>
                    <a:pt x="1118" y="82"/>
                  </a:lnTo>
                  <a:lnTo>
                    <a:pt x="1336" y="28"/>
                  </a:lnTo>
                  <a:lnTo>
                    <a:pt x="1608" y="1"/>
                  </a:lnTo>
                  <a:lnTo>
                    <a:pt x="1881" y="1"/>
                  </a:lnTo>
                  <a:lnTo>
                    <a:pt x="2181" y="28"/>
                  </a:lnTo>
                  <a:lnTo>
                    <a:pt x="2780" y="82"/>
                  </a:lnTo>
                  <a:lnTo>
                    <a:pt x="3298" y="137"/>
                  </a:lnTo>
                  <a:lnTo>
                    <a:pt x="3298" y="137"/>
                  </a:lnTo>
                  <a:lnTo>
                    <a:pt x="7631" y="219"/>
                  </a:lnTo>
                  <a:lnTo>
                    <a:pt x="11965" y="300"/>
                  </a:lnTo>
                  <a:lnTo>
                    <a:pt x="11965" y="300"/>
                  </a:lnTo>
                  <a:lnTo>
                    <a:pt x="11828" y="5724"/>
                  </a:lnTo>
                  <a:lnTo>
                    <a:pt x="11665" y="11120"/>
                  </a:lnTo>
                  <a:lnTo>
                    <a:pt x="11665" y="11120"/>
                  </a:lnTo>
                  <a:lnTo>
                    <a:pt x="11692" y="11256"/>
                  </a:lnTo>
                  <a:lnTo>
                    <a:pt x="11719" y="11338"/>
                  </a:lnTo>
                  <a:lnTo>
                    <a:pt x="11774" y="11420"/>
                  </a:lnTo>
                  <a:lnTo>
                    <a:pt x="11856" y="11501"/>
                  </a:lnTo>
                  <a:lnTo>
                    <a:pt x="11856" y="11501"/>
                  </a:lnTo>
                  <a:lnTo>
                    <a:pt x="11719" y="11665"/>
                  </a:lnTo>
                  <a:lnTo>
                    <a:pt x="11583" y="11883"/>
                  </a:lnTo>
                  <a:lnTo>
                    <a:pt x="11501" y="12101"/>
                  </a:lnTo>
                  <a:lnTo>
                    <a:pt x="11420" y="12346"/>
                  </a:lnTo>
                  <a:lnTo>
                    <a:pt x="11365" y="12592"/>
                  </a:lnTo>
                  <a:lnTo>
                    <a:pt x="11338" y="12864"/>
                  </a:lnTo>
                  <a:lnTo>
                    <a:pt x="11365" y="13137"/>
                  </a:lnTo>
                  <a:lnTo>
                    <a:pt x="11392" y="13464"/>
                  </a:lnTo>
                  <a:lnTo>
                    <a:pt x="11392" y="13464"/>
                  </a:lnTo>
                  <a:lnTo>
                    <a:pt x="11392" y="13545"/>
                  </a:lnTo>
                  <a:lnTo>
                    <a:pt x="11392" y="13545"/>
                  </a:lnTo>
                  <a:lnTo>
                    <a:pt x="11338" y="13600"/>
                  </a:lnTo>
                  <a:lnTo>
                    <a:pt x="11283" y="13709"/>
                  </a:lnTo>
                  <a:lnTo>
                    <a:pt x="11256" y="13791"/>
                  </a:lnTo>
                  <a:lnTo>
                    <a:pt x="11229" y="13900"/>
                  </a:lnTo>
                  <a:lnTo>
                    <a:pt x="11229" y="13900"/>
                  </a:lnTo>
                  <a:lnTo>
                    <a:pt x="12319" y="279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69"/>
            <p:cNvSpPr/>
            <p:nvPr/>
          </p:nvSpPr>
          <p:spPr>
            <a:xfrm>
              <a:off x="6278775" y="6218676"/>
              <a:ext cx="347500" cy="70200"/>
            </a:xfrm>
            <a:custGeom>
              <a:avLst/>
              <a:gdLst/>
              <a:ahLst/>
              <a:cxnLst/>
              <a:rect l="l" t="t" r="r" b="b"/>
              <a:pathLst>
                <a:path w="13900" h="2808" extrusionOk="0">
                  <a:moveTo>
                    <a:pt x="2617" y="1"/>
                  </a:moveTo>
                  <a:lnTo>
                    <a:pt x="2590" y="55"/>
                  </a:lnTo>
                  <a:lnTo>
                    <a:pt x="2426" y="246"/>
                  </a:lnTo>
                  <a:lnTo>
                    <a:pt x="2263" y="437"/>
                  </a:lnTo>
                  <a:lnTo>
                    <a:pt x="1881" y="818"/>
                  </a:lnTo>
                  <a:lnTo>
                    <a:pt x="1091" y="1500"/>
                  </a:lnTo>
                  <a:lnTo>
                    <a:pt x="546" y="1990"/>
                  </a:lnTo>
                  <a:lnTo>
                    <a:pt x="1" y="2481"/>
                  </a:lnTo>
                  <a:lnTo>
                    <a:pt x="1" y="2481"/>
                  </a:lnTo>
                  <a:lnTo>
                    <a:pt x="219" y="2453"/>
                  </a:lnTo>
                  <a:lnTo>
                    <a:pt x="464" y="2426"/>
                  </a:lnTo>
                  <a:lnTo>
                    <a:pt x="955" y="2453"/>
                  </a:lnTo>
                  <a:lnTo>
                    <a:pt x="1418" y="2508"/>
                  </a:lnTo>
                  <a:lnTo>
                    <a:pt x="1854" y="2535"/>
                  </a:lnTo>
                  <a:lnTo>
                    <a:pt x="5342" y="2617"/>
                  </a:lnTo>
                  <a:lnTo>
                    <a:pt x="12156" y="2808"/>
                  </a:lnTo>
                  <a:lnTo>
                    <a:pt x="12156" y="2753"/>
                  </a:lnTo>
                  <a:lnTo>
                    <a:pt x="12564" y="2208"/>
                  </a:lnTo>
                  <a:lnTo>
                    <a:pt x="13000" y="1690"/>
                  </a:lnTo>
                  <a:lnTo>
                    <a:pt x="13437" y="1200"/>
                  </a:lnTo>
                  <a:lnTo>
                    <a:pt x="13900" y="736"/>
                  </a:lnTo>
                  <a:lnTo>
                    <a:pt x="11065" y="627"/>
                  </a:lnTo>
                  <a:lnTo>
                    <a:pt x="8258" y="491"/>
                  </a:lnTo>
                  <a:lnTo>
                    <a:pt x="6841" y="382"/>
                  </a:lnTo>
                  <a:lnTo>
                    <a:pt x="5424" y="300"/>
                  </a:lnTo>
                  <a:lnTo>
                    <a:pt x="4007" y="164"/>
                  </a:lnTo>
                  <a:lnTo>
                    <a:pt x="2617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69"/>
            <p:cNvSpPr/>
            <p:nvPr/>
          </p:nvSpPr>
          <p:spPr>
            <a:xfrm>
              <a:off x="6132975" y="7066251"/>
              <a:ext cx="1662475" cy="1481925"/>
            </a:xfrm>
            <a:custGeom>
              <a:avLst/>
              <a:gdLst/>
              <a:ahLst/>
              <a:cxnLst/>
              <a:rect l="l" t="t" r="r" b="b"/>
              <a:pathLst>
                <a:path w="66499" h="59277" extrusionOk="0">
                  <a:moveTo>
                    <a:pt x="1" y="1"/>
                  </a:moveTo>
                  <a:lnTo>
                    <a:pt x="655" y="4361"/>
                  </a:lnTo>
                  <a:lnTo>
                    <a:pt x="1281" y="8749"/>
                  </a:lnTo>
                  <a:lnTo>
                    <a:pt x="1854" y="13109"/>
                  </a:lnTo>
                  <a:lnTo>
                    <a:pt x="2399" y="17524"/>
                  </a:lnTo>
                  <a:lnTo>
                    <a:pt x="3462" y="26300"/>
                  </a:lnTo>
                  <a:lnTo>
                    <a:pt x="3979" y="30688"/>
                  </a:lnTo>
                  <a:lnTo>
                    <a:pt x="4525" y="35076"/>
                  </a:lnTo>
                  <a:lnTo>
                    <a:pt x="5642" y="43906"/>
                  </a:lnTo>
                  <a:lnTo>
                    <a:pt x="5860" y="45786"/>
                  </a:lnTo>
                  <a:lnTo>
                    <a:pt x="5996" y="46740"/>
                  </a:lnTo>
                  <a:lnTo>
                    <a:pt x="6132" y="47694"/>
                  </a:lnTo>
                  <a:lnTo>
                    <a:pt x="6323" y="48620"/>
                  </a:lnTo>
                  <a:lnTo>
                    <a:pt x="6541" y="49547"/>
                  </a:lnTo>
                  <a:lnTo>
                    <a:pt x="6678" y="49983"/>
                  </a:lnTo>
                  <a:lnTo>
                    <a:pt x="6814" y="50446"/>
                  </a:lnTo>
                  <a:lnTo>
                    <a:pt x="6977" y="50882"/>
                  </a:lnTo>
                  <a:lnTo>
                    <a:pt x="7168" y="51318"/>
                  </a:lnTo>
                  <a:lnTo>
                    <a:pt x="7359" y="51754"/>
                  </a:lnTo>
                  <a:lnTo>
                    <a:pt x="7577" y="52163"/>
                  </a:lnTo>
                  <a:lnTo>
                    <a:pt x="7822" y="52545"/>
                  </a:lnTo>
                  <a:lnTo>
                    <a:pt x="8095" y="52926"/>
                  </a:lnTo>
                  <a:lnTo>
                    <a:pt x="8340" y="53281"/>
                  </a:lnTo>
                  <a:lnTo>
                    <a:pt x="8640" y="53608"/>
                  </a:lnTo>
                  <a:lnTo>
                    <a:pt x="8940" y="53935"/>
                  </a:lnTo>
                  <a:lnTo>
                    <a:pt x="9267" y="54235"/>
                  </a:lnTo>
                  <a:lnTo>
                    <a:pt x="9594" y="54507"/>
                  </a:lnTo>
                  <a:lnTo>
                    <a:pt x="9921" y="54780"/>
                  </a:lnTo>
                  <a:lnTo>
                    <a:pt x="10275" y="55052"/>
                  </a:lnTo>
                  <a:lnTo>
                    <a:pt x="10629" y="55297"/>
                  </a:lnTo>
                  <a:lnTo>
                    <a:pt x="11392" y="55733"/>
                  </a:lnTo>
                  <a:lnTo>
                    <a:pt x="12183" y="56142"/>
                  </a:lnTo>
                  <a:lnTo>
                    <a:pt x="13000" y="56497"/>
                  </a:lnTo>
                  <a:lnTo>
                    <a:pt x="13845" y="56824"/>
                  </a:lnTo>
                  <a:lnTo>
                    <a:pt x="14690" y="57096"/>
                  </a:lnTo>
                  <a:lnTo>
                    <a:pt x="15562" y="57341"/>
                  </a:lnTo>
                  <a:lnTo>
                    <a:pt x="16461" y="57559"/>
                  </a:lnTo>
                  <a:lnTo>
                    <a:pt x="17334" y="57750"/>
                  </a:lnTo>
                  <a:lnTo>
                    <a:pt x="19078" y="58077"/>
                  </a:lnTo>
                  <a:lnTo>
                    <a:pt x="20985" y="58377"/>
                  </a:lnTo>
                  <a:lnTo>
                    <a:pt x="22948" y="58650"/>
                  </a:lnTo>
                  <a:lnTo>
                    <a:pt x="24910" y="58868"/>
                  </a:lnTo>
                  <a:lnTo>
                    <a:pt x="26899" y="59031"/>
                  </a:lnTo>
                  <a:lnTo>
                    <a:pt x="28889" y="59167"/>
                  </a:lnTo>
                  <a:lnTo>
                    <a:pt x="30878" y="59249"/>
                  </a:lnTo>
                  <a:lnTo>
                    <a:pt x="32895" y="59276"/>
                  </a:lnTo>
                  <a:lnTo>
                    <a:pt x="34885" y="59276"/>
                  </a:lnTo>
                  <a:lnTo>
                    <a:pt x="36901" y="59222"/>
                  </a:lnTo>
                  <a:lnTo>
                    <a:pt x="38918" y="59140"/>
                  </a:lnTo>
                  <a:lnTo>
                    <a:pt x="40908" y="59031"/>
                  </a:lnTo>
                  <a:lnTo>
                    <a:pt x="42897" y="58868"/>
                  </a:lnTo>
                  <a:lnTo>
                    <a:pt x="44886" y="58650"/>
                  </a:lnTo>
                  <a:lnTo>
                    <a:pt x="46849" y="58404"/>
                  </a:lnTo>
                  <a:lnTo>
                    <a:pt x="48784" y="58132"/>
                  </a:lnTo>
                  <a:lnTo>
                    <a:pt x="50719" y="57805"/>
                  </a:lnTo>
                  <a:lnTo>
                    <a:pt x="51564" y="57668"/>
                  </a:lnTo>
                  <a:lnTo>
                    <a:pt x="52381" y="57478"/>
                  </a:lnTo>
                  <a:lnTo>
                    <a:pt x="53226" y="57260"/>
                  </a:lnTo>
                  <a:lnTo>
                    <a:pt x="54044" y="56987"/>
                  </a:lnTo>
                  <a:lnTo>
                    <a:pt x="54834" y="56660"/>
                  </a:lnTo>
                  <a:lnTo>
                    <a:pt x="55215" y="56497"/>
                  </a:lnTo>
                  <a:lnTo>
                    <a:pt x="55597" y="56279"/>
                  </a:lnTo>
                  <a:lnTo>
                    <a:pt x="55951" y="56088"/>
                  </a:lnTo>
                  <a:lnTo>
                    <a:pt x="56333" y="55842"/>
                  </a:lnTo>
                  <a:lnTo>
                    <a:pt x="56660" y="55597"/>
                  </a:lnTo>
                  <a:lnTo>
                    <a:pt x="57014" y="55352"/>
                  </a:lnTo>
                  <a:lnTo>
                    <a:pt x="57368" y="55025"/>
                  </a:lnTo>
                  <a:lnTo>
                    <a:pt x="57723" y="54671"/>
                  </a:lnTo>
                  <a:lnTo>
                    <a:pt x="58023" y="54316"/>
                  </a:lnTo>
                  <a:lnTo>
                    <a:pt x="58295" y="53962"/>
                  </a:lnTo>
                  <a:lnTo>
                    <a:pt x="58568" y="53553"/>
                  </a:lnTo>
                  <a:lnTo>
                    <a:pt x="58786" y="53172"/>
                  </a:lnTo>
                  <a:lnTo>
                    <a:pt x="59004" y="52763"/>
                  </a:lnTo>
                  <a:lnTo>
                    <a:pt x="59194" y="52327"/>
                  </a:lnTo>
                  <a:lnTo>
                    <a:pt x="59385" y="51918"/>
                  </a:lnTo>
                  <a:lnTo>
                    <a:pt x="59549" y="51482"/>
                  </a:lnTo>
                  <a:lnTo>
                    <a:pt x="59821" y="50583"/>
                  </a:lnTo>
                  <a:lnTo>
                    <a:pt x="60067" y="49656"/>
                  </a:lnTo>
                  <a:lnTo>
                    <a:pt x="60285" y="48757"/>
                  </a:lnTo>
                  <a:lnTo>
                    <a:pt x="60748" y="46767"/>
                  </a:lnTo>
                  <a:lnTo>
                    <a:pt x="61184" y="44805"/>
                  </a:lnTo>
                  <a:lnTo>
                    <a:pt x="61593" y="42815"/>
                  </a:lnTo>
                  <a:lnTo>
                    <a:pt x="61974" y="40826"/>
                  </a:lnTo>
                  <a:lnTo>
                    <a:pt x="62356" y="38836"/>
                  </a:lnTo>
                  <a:lnTo>
                    <a:pt x="62737" y="36847"/>
                  </a:lnTo>
                  <a:lnTo>
                    <a:pt x="63391" y="32868"/>
                  </a:lnTo>
                  <a:lnTo>
                    <a:pt x="64018" y="28944"/>
                  </a:lnTo>
                  <a:lnTo>
                    <a:pt x="64563" y="25019"/>
                  </a:lnTo>
                  <a:lnTo>
                    <a:pt x="65027" y="21067"/>
                  </a:lnTo>
                  <a:lnTo>
                    <a:pt x="65435" y="17116"/>
                  </a:lnTo>
                  <a:lnTo>
                    <a:pt x="65790" y="13164"/>
                  </a:lnTo>
                  <a:lnTo>
                    <a:pt x="66089" y="9212"/>
                  </a:lnTo>
                  <a:lnTo>
                    <a:pt x="66335" y="5233"/>
                  </a:lnTo>
                  <a:lnTo>
                    <a:pt x="66498" y="1282"/>
                  </a:lnTo>
                  <a:lnTo>
                    <a:pt x="66498" y="1282"/>
                  </a:lnTo>
                  <a:lnTo>
                    <a:pt x="60475" y="2508"/>
                  </a:lnTo>
                  <a:lnTo>
                    <a:pt x="59658" y="2644"/>
                  </a:lnTo>
                  <a:lnTo>
                    <a:pt x="58840" y="2780"/>
                  </a:lnTo>
                  <a:lnTo>
                    <a:pt x="57995" y="2944"/>
                  </a:lnTo>
                  <a:lnTo>
                    <a:pt x="57586" y="3026"/>
                  </a:lnTo>
                  <a:lnTo>
                    <a:pt x="57178" y="3135"/>
                  </a:lnTo>
                  <a:lnTo>
                    <a:pt x="56823" y="3298"/>
                  </a:lnTo>
                  <a:lnTo>
                    <a:pt x="56469" y="3462"/>
                  </a:lnTo>
                  <a:lnTo>
                    <a:pt x="56142" y="3653"/>
                  </a:lnTo>
                  <a:lnTo>
                    <a:pt x="55870" y="3871"/>
                  </a:lnTo>
                  <a:lnTo>
                    <a:pt x="55624" y="4170"/>
                  </a:lnTo>
                  <a:lnTo>
                    <a:pt x="55515" y="4307"/>
                  </a:lnTo>
                  <a:lnTo>
                    <a:pt x="55406" y="4470"/>
                  </a:lnTo>
                  <a:lnTo>
                    <a:pt x="55324" y="4661"/>
                  </a:lnTo>
                  <a:lnTo>
                    <a:pt x="55243" y="4852"/>
                  </a:lnTo>
                  <a:lnTo>
                    <a:pt x="55188" y="5070"/>
                  </a:lnTo>
                  <a:lnTo>
                    <a:pt x="55161" y="5288"/>
                  </a:lnTo>
                  <a:lnTo>
                    <a:pt x="54997" y="6078"/>
                  </a:lnTo>
                  <a:lnTo>
                    <a:pt x="54861" y="6841"/>
                  </a:lnTo>
                  <a:lnTo>
                    <a:pt x="54752" y="7195"/>
                  </a:lnTo>
                  <a:lnTo>
                    <a:pt x="54643" y="7550"/>
                  </a:lnTo>
                  <a:lnTo>
                    <a:pt x="54534" y="7877"/>
                  </a:lnTo>
                  <a:lnTo>
                    <a:pt x="54398" y="8177"/>
                  </a:lnTo>
                  <a:lnTo>
                    <a:pt x="54234" y="8476"/>
                  </a:lnTo>
                  <a:lnTo>
                    <a:pt x="54044" y="8776"/>
                  </a:lnTo>
                  <a:lnTo>
                    <a:pt x="53826" y="9076"/>
                  </a:lnTo>
                  <a:lnTo>
                    <a:pt x="53580" y="9348"/>
                  </a:lnTo>
                  <a:lnTo>
                    <a:pt x="53308" y="9594"/>
                  </a:lnTo>
                  <a:lnTo>
                    <a:pt x="52981" y="9866"/>
                  </a:lnTo>
                  <a:lnTo>
                    <a:pt x="52626" y="10112"/>
                  </a:lnTo>
                  <a:lnTo>
                    <a:pt x="52245" y="10330"/>
                  </a:lnTo>
                  <a:lnTo>
                    <a:pt x="51754" y="10602"/>
                  </a:lnTo>
                  <a:lnTo>
                    <a:pt x="51264" y="10820"/>
                  </a:lnTo>
                  <a:lnTo>
                    <a:pt x="50746" y="10984"/>
                  </a:lnTo>
                  <a:lnTo>
                    <a:pt x="50228" y="11147"/>
                  </a:lnTo>
                  <a:lnTo>
                    <a:pt x="49683" y="11283"/>
                  </a:lnTo>
                  <a:lnTo>
                    <a:pt x="49138" y="11420"/>
                  </a:lnTo>
                  <a:lnTo>
                    <a:pt x="48566" y="11501"/>
                  </a:lnTo>
                  <a:lnTo>
                    <a:pt x="48021" y="11583"/>
                  </a:lnTo>
                  <a:lnTo>
                    <a:pt x="46876" y="11692"/>
                  </a:lnTo>
                  <a:lnTo>
                    <a:pt x="45759" y="11747"/>
                  </a:lnTo>
                  <a:lnTo>
                    <a:pt x="43578" y="11856"/>
                  </a:lnTo>
                  <a:lnTo>
                    <a:pt x="42161" y="11910"/>
                  </a:lnTo>
                  <a:lnTo>
                    <a:pt x="40744" y="11938"/>
                  </a:lnTo>
                  <a:lnTo>
                    <a:pt x="37937" y="11938"/>
                  </a:lnTo>
                  <a:lnTo>
                    <a:pt x="36520" y="11910"/>
                  </a:lnTo>
                  <a:lnTo>
                    <a:pt x="35103" y="11856"/>
                  </a:lnTo>
                  <a:lnTo>
                    <a:pt x="32268" y="11720"/>
                  </a:lnTo>
                  <a:lnTo>
                    <a:pt x="29461" y="11529"/>
                  </a:lnTo>
                  <a:lnTo>
                    <a:pt x="26627" y="11311"/>
                  </a:lnTo>
                  <a:lnTo>
                    <a:pt x="23820" y="11038"/>
                  </a:lnTo>
                  <a:lnTo>
                    <a:pt x="20985" y="10766"/>
                  </a:lnTo>
                  <a:lnTo>
                    <a:pt x="19814" y="10657"/>
                  </a:lnTo>
                  <a:lnTo>
                    <a:pt x="19759" y="10738"/>
                  </a:lnTo>
                  <a:lnTo>
                    <a:pt x="19677" y="10793"/>
                  </a:lnTo>
                  <a:lnTo>
                    <a:pt x="19596" y="10820"/>
                  </a:lnTo>
                  <a:lnTo>
                    <a:pt x="19432" y="10820"/>
                  </a:lnTo>
                  <a:lnTo>
                    <a:pt x="19350" y="10793"/>
                  </a:lnTo>
                  <a:lnTo>
                    <a:pt x="19296" y="10711"/>
                  </a:lnTo>
                  <a:lnTo>
                    <a:pt x="19269" y="10629"/>
                  </a:lnTo>
                  <a:lnTo>
                    <a:pt x="19269" y="10602"/>
                  </a:lnTo>
                  <a:lnTo>
                    <a:pt x="17742" y="10411"/>
                  </a:lnTo>
                  <a:lnTo>
                    <a:pt x="16979" y="10302"/>
                  </a:lnTo>
                  <a:lnTo>
                    <a:pt x="16243" y="10166"/>
                  </a:lnTo>
                  <a:lnTo>
                    <a:pt x="15508" y="10003"/>
                  </a:lnTo>
                  <a:lnTo>
                    <a:pt x="14772" y="9785"/>
                  </a:lnTo>
                  <a:lnTo>
                    <a:pt x="14036" y="9539"/>
                  </a:lnTo>
                  <a:lnTo>
                    <a:pt x="13327" y="9267"/>
                  </a:lnTo>
                  <a:lnTo>
                    <a:pt x="12673" y="8940"/>
                  </a:lnTo>
                  <a:lnTo>
                    <a:pt x="12046" y="8558"/>
                  </a:lnTo>
                  <a:lnTo>
                    <a:pt x="11747" y="8340"/>
                  </a:lnTo>
                  <a:lnTo>
                    <a:pt x="11447" y="8122"/>
                  </a:lnTo>
                  <a:lnTo>
                    <a:pt x="11202" y="7904"/>
                  </a:lnTo>
                  <a:lnTo>
                    <a:pt x="10929" y="7659"/>
                  </a:lnTo>
                  <a:lnTo>
                    <a:pt x="10684" y="7386"/>
                  </a:lnTo>
                  <a:lnTo>
                    <a:pt x="10466" y="7141"/>
                  </a:lnTo>
                  <a:lnTo>
                    <a:pt x="10248" y="6841"/>
                  </a:lnTo>
                  <a:lnTo>
                    <a:pt x="10057" y="6541"/>
                  </a:lnTo>
                  <a:lnTo>
                    <a:pt x="9866" y="6242"/>
                  </a:lnTo>
                  <a:lnTo>
                    <a:pt x="9703" y="5915"/>
                  </a:lnTo>
                  <a:lnTo>
                    <a:pt x="9566" y="5560"/>
                  </a:lnTo>
                  <a:lnTo>
                    <a:pt x="9430" y="5206"/>
                  </a:lnTo>
                  <a:lnTo>
                    <a:pt x="9130" y="4198"/>
                  </a:lnTo>
                  <a:lnTo>
                    <a:pt x="8994" y="3789"/>
                  </a:lnTo>
                  <a:lnTo>
                    <a:pt x="8831" y="3407"/>
                  </a:lnTo>
                  <a:lnTo>
                    <a:pt x="8722" y="3217"/>
                  </a:lnTo>
                  <a:lnTo>
                    <a:pt x="8585" y="3053"/>
                  </a:lnTo>
                  <a:lnTo>
                    <a:pt x="8422" y="2889"/>
                  </a:lnTo>
                  <a:lnTo>
                    <a:pt x="8258" y="2726"/>
                  </a:lnTo>
                  <a:lnTo>
                    <a:pt x="8067" y="2590"/>
                  </a:lnTo>
                  <a:lnTo>
                    <a:pt x="7822" y="2426"/>
                  </a:lnTo>
                  <a:lnTo>
                    <a:pt x="7550" y="2290"/>
                  </a:lnTo>
                  <a:lnTo>
                    <a:pt x="7250" y="2154"/>
                  </a:lnTo>
                  <a:lnTo>
                    <a:pt x="6732" y="1963"/>
                  </a:lnTo>
                  <a:lnTo>
                    <a:pt x="6187" y="1827"/>
                  </a:lnTo>
                  <a:lnTo>
                    <a:pt x="5124" y="1581"/>
                  </a:lnTo>
                  <a:lnTo>
                    <a:pt x="3843" y="1227"/>
                  </a:lnTo>
                  <a:lnTo>
                    <a:pt x="2535" y="845"/>
                  </a:lnTo>
                  <a:lnTo>
                    <a:pt x="1254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69"/>
            <p:cNvSpPr/>
            <p:nvPr/>
          </p:nvSpPr>
          <p:spPr>
            <a:xfrm>
              <a:off x="6132975" y="7066251"/>
              <a:ext cx="1662475" cy="1481925"/>
            </a:xfrm>
            <a:custGeom>
              <a:avLst/>
              <a:gdLst/>
              <a:ahLst/>
              <a:cxnLst/>
              <a:rect l="l" t="t" r="r" b="b"/>
              <a:pathLst>
                <a:path w="66499" h="59277" fill="none" extrusionOk="0">
                  <a:moveTo>
                    <a:pt x="66498" y="1282"/>
                  </a:moveTo>
                  <a:lnTo>
                    <a:pt x="66498" y="1282"/>
                  </a:lnTo>
                  <a:lnTo>
                    <a:pt x="60475" y="2508"/>
                  </a:lnTo>
                  <a:lnTo>
                    <a:pt x="60475" y="2508"/>
                  </a:lnTo>
                  <a:lnTo>
                    <a:pt x="59658" y="2644"/>
                  </a:lnTo>
                  <a:lnTo>
                    <a:pt x="58840" y="2780"/>
                  </a:lnTo>
                  <a:lnTo>
                    <a:pt x="57995" y="2944"/>
                  </a:lnTo>
                  <a:lnTo>
                    <a:pt x="57586" y="3026"/>
                  </a:lnTo>
                  <a:lnTo>
                    <a:pt x="57178" y="3135"/>
                  </a:lnTo>
                  <a:lnTo>
                    <a:pt x="56823" y="3298"/>
                  </a:lnTo>
                  <a:lnTo>
                    <a:pt x="56469" y="3462"/>
                  </a:lnTo>
                  <a:lnTo>
                    <a:pt x="56142" y="3653"/>
                  </a:lnTo>
                  <a:lnTo>
                    <a:pt x="55870" y="3871"/>
                  </a:lnTo>
                  <a:lnTo>
                    <a:pt x="55624" y="4170"/>
                  </a:lnTo>
                  <a:lnTo>
                    <a:pt x="55515" y="4307"/>
                  </a:lnTo>
                  <a:lnTo>
                    <a:pt x="55406" y="4470"/>
                  </a:lnTo>
                  <a:lnTo>
                    <a:pt x="55324" y="4661"/>
                  </a:lnTo>
                  <a:lnTo>
                    <a:pt x="55243" y="4852"/>
                  </a:lnTo>
                  <a:lnTo>
                    <a:pt x="55188" y="5070"/>
                  </a:lnTo>
                  <a:lnTo>
                    <a:pt x="55161" y="5288"/>
                  </a:lnTo>
                  <a:lnTo>
                    <a:pt x="55161" y="5288"/>
                  </a:lnTo>
                  <a:lnTo>
                    <a:pt x="54997" y="6078"/>
                  </a:lnTo>
                  <a:lnTo>
                    <a:pt x="54861" y="6841"/>
                  </a:lnTo>
                  <a:lnTo>
                    <a:pt x="54752" y="7195"/>
                  </a:lnTo>
                  <a:lnTo>
                    <a:pt x="54643" y="7550"/>
                  </a:lnTo>
                  <a:lnTo>
                    <a:pt x="54534" y="7877"/>
                  </a:lnTo>
                  <a:lnTo>
                    <a:pt x="54398" y="8177"/>
                  </a:lnTo>
                  <a:lnTo>
                    <a:pt x="54234" y="8476"/>
                  </a:lnTo>
                  <a:lnTo>
                    <a:pt x="54044" y="8776"/>
                  </a:lnTo>
                  <a:lnTo>
                    <a:pt x="53826" y="9076"/>
                  </a:lnTo>
                  <a:lnTo>
                    <a:pt x="53580" y="9348"/>
                  </a:lnTo>
                  <a:lnTo>
                    <a:pt x="53308" y="9594"/>
                  </a:lnTo>
                  <a:lnTo>
                    <a:pt x="52981" y="9866"/>
                  </a:lnTo>
                  <a:lnTo>
                    <a:pt x="52626" y="10112"/>
                  </a:lnTo>
                  <a:lnTo>
                    <a:pt x="52245" y="10330"/>
                  </a:lnTo>
                  <a:lnTo>
                    <a:pt x="52245" y="10330"/>
                  </a:lnTo>
                  <a:lnTo>
                    <a:pt x="51754" y="10602"/>
                  </a:lnTo>
                  <a:lnTo>
                    <a:pt x="51264" y="10820"/>
                  </a:lnTo>
                  <a:lnTo>
                    <a:pt x="50746" y="10984"/>
                  </a:lnTo>
                  <a:lnTo>
                    <a:pt x="50228" y="11147"/>
                  </a:lnTo>
                  <a:lnTo>
                    <a:pt x="49683" y="11283"/>
                  </a:lnTo>
                  <a:lnTo>
                    <a:pt x="49138" y="11420"/>
                  </a:lnTo>
                  <a:lnTo>
                    <a:pt x="48566" y="11501"/>
                  </a:lnTo>
                  <a:lnTo>
                    <a:pt x="48021" y="11583"/>
                  </a:lnTo>
                  <a:lnTo>
                    <a:pt x="46876" y="11692"/>
                  </a:lnTo>
                  <a:lnTo>
                    <a:pt x="45759" y="11747"/>
                  </a:lnTo>
                  <a:lnTo>
                    <a:pt x="43578" y="11856"/>
                  </a:lnTo>
                  <a:lnTo>
                    <a:pt x="43578" y="11856"/>
                  </a:lnTo>
                  <a:lnTo>
                    <a:pt x="42161" y="11910"/>
                  </a:lnTo>
                  <a:lnTo>
                    <a:pt x="40744" y="11938"/>
                  </a:lnTo>
                  <a:lnTo>
                    <a:pt x="39327" y="11938"/>
                  </a:lnTo>
                  <a:lnTo>
                    <a:pt x="37937" y="11938"/>
                  </a:lnTo>
                  <a:lnTo>
                    <a:pt x="36520" y="11910"/>
                  </a:lnTo>
                  <a:lnTo>
                    <a:pt x="35103" y="11856"/>
                  </a:lnTo>
                  <a:lnTo>
                    <a:pt x="32268" y="11720"/>
                  </a:lnTo>
                  <a:lnTo>
                    <a:pt x="32268" y="11720"/>
                  </a:lnTo>
                  <a:lnTo>
                    <a:pt x="29461" y="11529"/>
                  </a:lnTo>
                  <a:lnTo>
                    <a:pt x="26627" y="11311"/>
                  </a:lnTo>
                  <a:lnTo>
                    <a:pt x="23820" y="11038"/>
                  </a:lnTo>
                  <a:lnTo>
                    <a:pt x="20985" y="10766"/>
                  </a:lnTo>
                  <a:lnTo>
                    <a:pt x="20985" y="10766"/>
                  </a:lnTo>
                  <a:lnTo>
                    <a:pt x="19814" y="10657"/>
                  </a:lnTo>
                  <a:lnTo>
                    <a:pt x="19814" y="10657"/>
                  </a:lnTo>
                  <a:lnTo>
                    <a:pt x="19759" y="10738"/>
                  </a:lnTo>
                  <a:lnTo>
                    <a:pt x="19677" y="10793"/>
                  </a:lnTo>
                  <a:lnTo>
                    <a:pt x="19596" y="10820"/>
                  </a:lnTo>
                  <a:lnTo>
                    <a:pt x="19514" y="10820"/>
                  </a:lnTo>
                  <a:lnTo>
                    <a:pt x="19432" y="10820"/>
                  </a:lnTo>
                  <a:lnTo>
                    <a:pt x="19350" y="10793"/>
                  </a:lnTo>
                  <a:lnTo>
                    <a:pt x="19296" y="10711"/>
                  </a:lnTo>
                  <a:lnTo>
                    <a:pt x="19269" y="10629"/>
                  </a:lnTo>
                  <a:lnTo>
                    <a:pt x="19269" y="10602"/>
                  </a:lnTo>
                  <a:lnTo>
                    <a:pt x="19269" y="10602"/>
                  </a:lnTo>
                  <a:lnTo>
                    <a:pt x="17742" y="10411"/>
                  </a:lnTo>
                  <a:lnTo>
                    <a:pt x="16979" y="10302"/>
                  </a:lnTo>
                  <a:lnTo>
                    <a:pt x="16243" y="10166"/>
                  </a:lnTo>
                  <a:lnTo>
                    <a:pt x="15508" y="10003"/>
                  </a:lnTo>
                  <a:lnTo>
                    <a:pt x="14772" y="9785"/>
                  </a:lnTo>
                  <a:lnTo>
                    <a:pt x="14036" y="9539"/>
                  </a:lnTo>
                  <a:lnTo>
                    <a:pt x="13327" y="9267"/>
                  </a:lnTo>
                  <a:lnTo>
                    <a:pt x="13327" y="9267"/>
                  </a:lnTo>
                  <a:lnTo>
                    <a:pt x="12673" y="8940"/>
                  </a:lnTo>
                  <a:lnTo>
                    <a:pt x="12046" y="8558"/>
                  </a:lnTo>
                  <a:lnTo>
                    <a:pt x="11747" y="8340"/>
                  </a:lnTo>
                  <a:lnTo>
                    <a:pt x="11447" y="8122"/>
                  </a:lnTo>
                  <a:lnTo>
                    <a:pt x="11202" y="7904"/>
                  </a:lnTo>
                  <a:lnTo>
                    <a:pt x="10929" y="7659"/>
                  </a:lnTo>
                  <a:lnTo>
                    <a:pt x="10684" y="7386"/>
                  </a:lnTo>
                  <a:lnTo>
                    <a:pt x="10466" y="7141"/>
                  </a:lnTo>
                  <a:lnTo>
                    <a:pt x="10248" y="6841"/>
                  </a:lnTo>
                  <a:lnTo>
                    <a:pt x="10057" y="6541"/>
                  </a:lnTo>
                  <a:lnTo>
                    <a:pt x="9866" y="6242"/>
                  </a:lnTo>
                  <a:lnTo>
                    <a:pt x="9703" y="5915"/>
                  </a:lnTo>
                  <a:lnTo>
                    <a:pt x="9566" y="5560"/>
                  </a:lnTo>
                  <a:lnTo>
                    <a:pt x="9430" y="5206"/>
                  </a:lnTo>
                  <a:lnTo>
                    <a:pt x="9430" y="5206"/>
                  </a:lnTo>
                  <a:lnTo>
                    <a:pt x="9130" y="4198"/>
                  </a:lnTo>
                  <a:lnTo>
                    <a:pt x="8994" y="3789"/>
                  </a:lnTo>
                  <a:lnTo>
                    <a:pt x="8831" y="3407"/>
                  </a:lnTo>
                  <a:lnTo>
                    <a:pt x="8722" y="3217"/>
                  </a:lnTo>
                  <a:lnTo>
                    <a:pt x="8585" y="3053"/>
                  </a:lnTo>
                  <a:lnTo>
                    <a:pt x="8422" y="2889"/>
                  </a:lnTo>
                  <a:lnTo>
                    <a:pt x="8258" y="2726"/>
                  </a:lnTo>
                  <a:lnTo>
                    <a:pt x="8067" y="2590"/>
                  </a:lnTo>
                  <a:lnTo>
                    <a:pt x="7822" y="2426"/>
                  </a:lnTo>
                  <a:lnTo>
                    <a:pt x="7550" y="2290"/>
                  </a:lnTo>
                  <a:lnTo>
                    <a:pt x="7250" y="2154"/>
                  </a:lnTo>
                  <a:lnTo>
                    <a:pt x="7250" y="2154"/>
                  </a:lnTo>
                  <a:lnTo>
                    <a:pt x="6732" y="1963"/>
                  </a:lnTo>
                  <a:lnTo>
                    <a:pt x="6187" y="1827"/>
                  </a:lnTo>
                  <a:lnTo>
                    <a:pt x="5124" y="1581"/>
                  </a:lnTo>
                  <a:lnTo>
                    <a:pt x="5124" y="1581"/>
                  </a:lnTo>
                  <a:lnTo>
                    <a:pt x="3843" y="1227"/>
                  </a:lnTo>
                  <a:lnTo>
                    <a:pt x="2535" y="845"/>
                  </a:lnTo>
                  <a:lnTo>
                    <a:pt x="1254" y="437"/>
                  </a:lnTo>
                  <a:lnTo>
                    <a:pt x="1" y="1"/>
                  </a:lnTo>
                  <a:lnTo>
                    <a:pt x="1" y="1"/>
                  </a:lnTo>
                  <a:lnTo>
                    <a:pt x="655" y="4361"/>
                  </a:lnTo>
                  <a:lnTo>
                    <a:pt x="1281" y="8749"/>
                  </a:lnTo>
                  <a:lnTo>
                    <a:pt x="1854" y="13109"/>
                  </a:lnTo>
                  <a:lnTo>
                    <a:pt x="2399" y="17524"/>
                  </a:lnTo>
                  <a:lnTo>
                    <a:pt x="3462" y="26300"/>
                  </a:lnTo>
                  <a:lnTo>
                    <a:pt x="3979" y="30688"/>
                  </a:lnTo>
                  <a:lnTo>
                    <a:pt x="4525" y="35076"/>
                  </a:lnTo>
                  <a:lnTo>
                    <a:pt x="4525" y="35076"/>
                  </a:lnTo>
                  <a:lnTo>
                    <a:pt x="5642" y="43906"/>
                  </a:lnTo>
                  <a:lnTo>
                    <a:pt x="5642" y="43906"/>
                  </a:lnTo>
                  <a:lnTo>
                    <a:pt x="5860" y="45786"/>
                  </a:lnTo>
                  <a:lnTo>
                    <a:pt x="5996" y="46740"/>
                  </a:lnTo>
                  <a:lnTo>
                    <a:pt x="6132" y="47694"/>
                  </a:lnTo>
                  <a:lnTo>
                    <a:pt x="6323" y="48620"/>
                  </a:lnTo>
                  <a:lnTo>
                    <a:pt x="6541" y="49547"/>
                  </a:lnTo>
                  <a:lnTo>
                    <a:pt x="6678" y="49983"/>
                  </a:lnTo>
                  <a:lnTo>
                    <a:pt x="6814" y="50446"/>
                  </a:lnTo>
                  <a:lnTo>
                    <a:pt x="6977" y="50882"/>
                  </a:lnTo>
                  <a:lnTo>
                    <a:pt x="7168" y="51318"/>
                  </a:lnTo>
                  <a:lnTo>
                    <a:pt x="7168" y="51318"/>
                  </a:lnTo>
                  <a:lnTo>
                    <a:pt x="7359" y="51754"/>
                  </a:lnTo>
                  <a:lnTo>
                    <a:pt x="7577" y="52163"/>
                  </a:lnTo>
                  <a:lnTo>
                    <a:pt x="7822" y="52545"/>
                  </a:lnTo>
                  <a:lnTo>
                    <a:pt x="8095" y="52926"/>
                  </a:lnTo>
                  <a:lnTo>
                    <a:pt x="8340" y="53281"/>
                  </a:lnTo>
                  <a:lnTo>
                    <a:pt x="8640" y="53608"/>
                  </a:lnTo>
                  <a:lnTo>
                    <a:pt x="8940" y="53935"/>
                  </a:lnTo>
                  <a:lnTo>
                    <a:pt x="9267" y="54235"/>
                  </a:lnTo>
                  <a:lnTo>
                    <a:pt x="9594" y="54507"/>
                  </a:lnTo>
                  <a:lnTo>
                    <a:pt x="9921" y="54780"/>
                  </a:lnTo>
                  <a:lnTo>
                    <a:pt x="10275" y="55052"/>
                  </a:lnTo>
                  <a:lnTo>
                    <a:pt x="10629" y="55297"/>
                  </a:lnTo>
                  <a:lnTo>
                    <a:pt x="11392" y="55733"/>
                  </a:lnTo>
                  <a:lnTo>
                    <a:pt x="12183" y="56142"/>
                  </a:lnTo>
                  <a:lnTo>
                    <a:pt x="13000" y="56497"/>
                  </a:lnTo>
                  <a:lnTo>
                    <a:pt x="13845" y="56824"/>
                  </a:lnTo>
                  <a:lnTo>
                    <a:pt x="14690" y="57096"/>
                  </a:lnTo>
                  <a:lnTo>
                    <a:pt x="15562" y="57341"/>
                  </a:lnTo>
                  <a:lnTo>
                    <a:pt x="16461" y="57559"/>
                  </a:lnTo>
                  <a:lnTo>
                    <a:pt x="17334" y="57750"/>
                  </a:lnTo>
                  <a:lnTo>
                    <a:pt x="19078" y="58077"/>
                  </a:lnTo>
                  <a:lnTo>
                    <a:pt x="19078" y="58077"/>
                  </a:lnTo>
                  <a:lnTo>
                    <a:pt x="20985" y="58377"/>
                  </a:lnTo>
                  <a:lnTo>
                    <a:pt x="22948" y="58650"/>
                  </a:lnTo>
                  <a:lnTo>
                    <a:pt x="24910" y="58868"/>
                  </a:lnTo>
                  <a:lnTo>
                    <a:pt x="26899" y="59031"/>
                  </a:lnTo>
                  <a:lnTo>
                    <a:pt x="28889" y="59167"/>
                  </a:lnTo>
                  <a:lnTo>
                    <a:pt x="30878" y="59249"/>
                  </a:lnTo>
                  <a:lnTo>
                    <a:pt x="32895" y="59276"/>
                  </a:lnTo>
                  <a:lnTo>
                    <a:pt x="34885" y="59276"/>
                  </a:lnTo>
                  <a:lnTo>
                    <a:pt x="36901" y="59222"/>
                  </a:lnTo>
                  <a:lnTo>
                    <a:pt x="38918" y="59140"/>
                  </a:lnTo>
                  <a:lnTo>
                    <a:pt x="40908" y="59031"/>
                  </a:lnTo>
                  <a:lnTo>
                    <a:pt x="42897" y="58868"/>
                  </a:lnTo>
                  <a:lnTo>
                    <a:pt x="44886" y="58650"/>
                  </a:lnTo>
                  <a:lnTo>
                    <a:pt x="46849" y="58404"/>
                  </a:lnTo>
                  <a:lnTo>
                    <a:pt x="48784" y="58132"/>
                  </a:lnTo>
                  <a:lnTo>
                    <a:pt x="50719" y="57805"/>
                  </a:lnTo>
                  <a:lnTo>
                    <a:pt x="50719" y="57805"/>
                  </a:lnTo>
                  <a:lnTo>
                    <a:pt x="51564" y="57668"/>
                  </a:lnTo>
                  <a:lnTo>
                    <a:pt x="52381" y="57478"/>
                  </a:lnTo>
                  <a:lnTo>
                    <a:pt x="53226" y="57260"/>
                  </a:lnTo>
                  <a:lnTo>
                    <a:pt x="54044" y="56987"/>
                  </a:lnTo>
                  <a:lnTo>
                    <a:pt x="54834" y="56660"/>
                  </a:lnTo>
                  <a:lnTo>
                    <a:pt x="55215" y="56497"/>
                  </a:lnTo>
                  <a:lnTo>
                    <a:pt x="55597" y="56279"/>
                  </a:lnTo>
                  <a:lnTo>
                    <a:pt x="55951" y="56088"/>
                  </a:lnTo>
                  <a:lnTo>
                    <a:pt x="56333" y="55842"/>
                  </a:lnTo>
                  <a:lnTo>
                    <a:pt x="56660" y="55597"/>
                  </a:lnTo>
                  <a:lnTo>
                    <a:pt x="57014" y="55352"/>
                  </a:lnTo>
                  <a:lnTo>
                    <a:pt x="57014" y="55352"/>
                  </a:lnTo>
                  <a:lnTo>
                    <a:pt x="57368" y="55025"/>
                  </a:lnTo>
                  <a:lnTo>
                    <a:pt x="57723" y="54671"/>
                  </a:lnTo>
                  <a:lnTo>
                    <a:pt x="58023" y="54316"/>
                  </a:lnTo>
                  <a:lnTo>
                    <a:pt x="58295" y="53962"/>
                  </a:lnTo>
                  <a:lnTo>
                    <a:pt x="58568" y="53553"/>
                  </a:lnTo>
                  <a:lnTo>
                    <a:pt x="58786" y="53172"/>
                  </a:lnTo>
                  <a:lnTo>
                    <a:pt x="59004" y="52763"/>
                  </a:lnTo>
                  <a:lnTo>
                    <a:pt x="59194" y="52327"/>
                  </a:lnTo>
                  <a:lnTo>
                    <a:pt x="59385" y="51918"/>
                  </a:lnTo>
                  <a:lnTo>
                    <a:pt x="59549" y="51482"/>
                  </a:lnTo>
                  <a:lnTo>
                    <a:pt x="59821" y="50583"/>
                  </a:lnTo>
                  <a:lnTo>
                    <a:pt x="60067" y="49656"/>
                  </a:lnTo>
                  <a:lnTo>
                    <a:pt x="60285" y="48757"/>
                  </a:lnTo>
                  <a:lnTo>
                    <a:pt x="60285" y="48757"/>
                  </a:lnTo>
                  <a:lnTo>
                    <a:pt x="60748" y="46767"/>
                  </a:lnTo>
                  <a:lnTo>
                    <a:pt x="61184" y="44805"/>
                  </a:lnTo>
                  <a:lnTo>
                    <a:pt x="61593" y="42815"/>
                  </a:lnTo>
                  <a:lnTo>
                    <a:pt x="61974" y="40826"/>
                  </a:lnTo>
                  <a:lnTo>
                    <a:pt x="62356" y="38836"/>
                  </a:lnTo>
                  <a:lnTo>
                    <a:pt x="62737" y="36847"/>
                  </a:lnTo>
                  <a:lnTo>
                    <a:pt x="63391" y="32868"/>
                  </a:lnTo>
                  <a:lnTo>
                    <a:pt x="63391" y="32868"/>
                  </a:lnTo>
                  <a:lnTo>
                    <a:pt x="64018" y="28944"/>
                  </a:lnTo>
                  <a:lnTo>
                    <a:pt x="64563" y="25019"/>
                  </a:lnTo>
                  <a:lnTo>
                    <a:pt x="65027" y="21067"/>
                  </a:lnTo>
                  <a:lnTo>
                    <a:pt x="65435" y="17116"/>
                  </a:lnTo>
                  <a:lnTo>
                    <a:pt x="65790" y="13164"/>
                  </a:lnTo>
                  <a:lnTo>
                    <a:pt x="66089" y="9212"/>
                  </a:lnTo>
                  <a:lnTo>
                    <a:pt x="66335" y="5233"/>
                  </a:lnTo>
                  <a:lnTo>
                    <a:pt x="66498" y="1282"/>
                  </a:lnTo>
                  <a:lnTo>
                    <a:pt x="66498" y="12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69"/>
            <p:cNvSpPr/>
            <p:nvPr/>
          </p:nvSpPr>
          <p:spPr>
            <a:xfrm>
              <a:off x="6305350" y="6520501"/>
              <a:ext cx="107675" cy="705900"/>
            </a:xfrm>
            <a:custGeom>
              <a:avLst/>
              <a:gdLst/>
              <a:ahLst/>
              <a:cxnLst/>
              <a:rect l="l" t="t" r="r" b="b"/>
              <a:pathLst>
                <a:path w="4307" h="28236" extrusionOk="0">
                  <a:moveTo>
                    <a:pt x="1581" y="1"/>
                  </a:moveTo>
                  <a:lnTo>
                    <a:pt x="1" y="1418"/>
                  </a:lnTo>
                  <a:lnTo>
                    <a:pt x="273" y="2808"/>
                  </a:lnTo>
                  <a:lnTo>
                    <a:pt x="546" y="4171"/>
                  </a:lnTo>
                  <a:lnTo>
                    <a:pt x="791" y="5560"/>
                  </a:lnTo>
                  <a:lnTo>
                    <a:pt x="1036" y="6923"/>
                  </a:lnTo>
                  <a:lnTo>
                    <a:pt x="1227" y="8313"/>
                  </a:lnTo>
                  <a:lnTo>
                    <a:pt x="1418" y="9730"/>
                  </a:lnTo>
                  <a:lnTo>
                    <a:pt x="1609" y="11120"/>
                  </a:lnTo>
                  <a:lnTo>
                    <a:pt x="1745" y="12510"/>
                  </a:lnTo>
                  <a:lnTo>
                    <a:pt x="1881" y="13927"/>
                  </a:lnTo>
                  <a:lnTo>
                    <a:pt x="1963" y="15317"/>
                  </a:lnTo>
                  <a:lnTo>
                    <a:pt x="2045" y="16734"/>
                  </a:lnTo>
                  <a:lnTo>
                    <a:pt x="2099" y="18124"/>
                  </a:lnTo>
                  <a:lnTo>
                    <a:pt x="2126" y="19541"/>
                  </a:lnTo>
                  <a:lnTo>
                    <a:pt x="2126" y="20931"/>
                  </a:lnTo>
                  <a:lnTo>
                    <a:pt x="2072" y="22321"/>
                  </a:lnTo>
                  <a:lnTo>
                    <a:pt x="2017" y="23738"/>
                  </a:lnTo>
                  <a:lnTo>
                    <a:pt x="2181" y="23875"/>
                  </a:lnTo>
                  <a:lnTo>
                    <a:pt x="2344" y="24065"/>
                  </a:lnTo>
                  <a:lnTo>
                    <a:pt x="2508" y="24229"/>
                  </a:lnTo>
                  <a:lnTo>
                    <a:pt x="2617" y="24420"/>
                  </a:lnTo>
                  <a:lnTo>
                    <a:pt x="2862" y="24801"/>
                  </a:lnTo>
                  <a:lnTo>
                    <a:pt x="3053" y="25265"/>
                  </a:lnTo>
                  <a:lnTo>
                    <a:pt x="3380" y="26082"/>
                  </a:lnTo>
                  <a:lnTo>
                    <a:pt x="3653" y="26872"/>
                  </a:lnTo>
                  <a:lnTo>
                    <a:pt x="3789" y="27227"/>
                  </a:lnTo>
                  <a:lnTo>
                    <a:pt x="3952" y="27581"/>
                  </a:lnTo>
                  <a:lnTo>
                    <a:pt x="4116" y="27908"/>
                  </a:lnTo>
                  <a:lnTo>
                    <a:pt x="4307" y="28235"/>
                  </a:lnTo>
                  <a:lnTo>
                    <a:pt x="4198" y="24692"/>
                  </a:lnTo>
                  <a:lnTo>
                    <a:pt x="4034" y="21122"/>
                  </a:lnTo>
                  <a:lnTo>
                    <a:pt x="3925" y="19351"/>
                  </a:lnTo>
                  <a:lnTo>
                    <a:pt x="3789" y="17579"/>
                  </a:lnTo>
                  <a:lnTo>
                    <a:pt x="3653" y="15808"/>
                  </a:lnTo>
                  <a:lnTo>
                    <a:pt x="3462" y="14036"/>
                  </a:lnTo>
                  <a:lnTo>
                    <a:pt x="3271" y="12265"/>
                  </a:lnTo>
                  <a:lnTo>
                    <a:pt x="3053" y="10521"/>
                  </a:lnTo>
                  <a:lnTo>
                    <a:pt x="2562" y="7005"/>
                  </a:lnTo>
                  <a:lnTo>
                    <a:pt x="2045" y="3516"/>
                  </a:lnTo>
                  <a:lnTo>
                    <a:pt x="1799" y="1745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69"/>
            <p:cNvSpPr/>
            <p:nvPr/>
          </p:nvSpPr>
          <p:spPr>
            <a:xfrm>
              <a:off x="6062125" y="6493926"/>
              <a:ext cx="272550" cy="67475"/>
            </a:xfrm>
            <a:custGeom>
              <a:avLst/>
              <a:gdLst/>
              <a:ahLst/>
              <a:cxnLst/>
              <a:rect l="l" t="t" r="r" b="b"/>
              <a:pathLst>
                <a:path w="10902" h="2699" extrusionOk="0">
                  <a:moveTo>
                    <a:pt x="5369" y="1"/>
                  </a:moveTo>
                  <a:lnTo>
                    <a:pt x="4252" y="28"/>
                  </a:lnTo>
                  <a:lnTo>
                    <a:pt x="3162" y="83"/>
                  </a:lnTo>
                  <a:lnTo>
                    <a:pt x="2044" y="164"/>
                  </a:lnTo>
                  <a:lnTo>
                    <a:pt x="1990" y="273"/>
                  </a:lnTo>
                  <a:lnTo>
                    <a:pt x="1526" y="873"/>
                  </a:lnTo>
                  <a:lnTo>
                    <a:pt x="1036" y="1500"/>
                  </a:lnTo>
                  <a:lnTo>
                    <a:pt x="518" y="2127"/>
                  </a:lnTo>
                  <a:lnTo>
                    <a:pt x="0" y="2699"/>
                  </a:lnTo>
                  <a:lnTo>
                    <a:pt x="1118" y="2508"/>
                  </a:lnTo>
                  <a:lnTo>
                    <a:pt x="2235" y="2345"/>
                  </a:lnTo>
                  <a:lnTo>
                    <a:pt x="3352" y="2236"/>
                  </a:lnTo>
                  <a:lnTo>
                    <a:pt x="4470" y="2154"/>
                  </a:lnTo>
                  <a:lnTo>
                    <a:pt x="5587" y="2072"/>
                  </a:lnTo>
                  <a:lnTo>
                    <a:pt x="6704" y="2045"/>
                  </a:lnTo>
                  <a:lnTo>
                    <a:pt x="7822" y="2072"/>
                  </a:lnTo>
                  <a:lnTo>
                    <a:pt x="8966" y="2099"/>
                  </a:lnTo>
                  <a:lnTo>
                    <a:pt x="9021" y="2018"/>
                  </a:lnTo>
                  <a:lnTo>
                    <a:pt x="10901" y="301"/>
                  </a:lnTo>
                  <a:lnTo>
                    <a:pt x="9784" y="192"/>
                  </a:lnTo>
                  <a:lnTo>
                    <a:pt x="8694" y="83"/>
                  </a:lnTo>
                  <a:lnTo>
                    <a:pt x="7577" y="28"/>
                  </a:lnTo>
                  <a:lnTo>
                    <a:pt x="6459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69"/>
            <p:cNvSpPr/>
            <p:nvPr/>
          </p:nvSpPr>
          <p:spPr>
            <a:xfrm>
              <a:off x="6073025" y="6564801"/>
              <a:ext cx="258250" cy="534875"/>
            </a:xfrm>
            <a:custGeom>
              <a:avLst/>
              <a:gdLst/>
              <a:ahLst/>
              <a:cxnLst/>
              <a:rect l="l" t="t" r="r" b="b"/>
              <a:pathLst>
                <a:path w="10330" h="21395" extrusionOk="0">
                  <a:moveTo>
                    <a:pt x="5778" y="0"/>
                  </a:moveTo>
                  <a:lnTo>
                    <a:pt x="5287" y="28"/>
                  </a:lnTo>
                  <a:lnTo>
                    <a:pt x="4797" y="55"/>
                  </a:lnTo>
                  <a:lnTo>
                    <a:pt x="3816" y="137"/>
                  </a:lnTo>
                  <a:lnTo>
                    <a:pt x="2807" y="300"/>
                  </a:lnTo>
                  <a:lnTo>
                    <a:pt x="1826" y="464"/>
                  </a:lnTo>
                  <a:lnTo>
                    <a:pt x="0" y="818"/>
                  </a:lnTo>
                  <a:lnTo>
                    <a:pt x="518" y="3243"/>
                  </a:lnTo>
                  <a:lnTo>
                    <a:pt x="1090" y="5642"/>
                  </a:lnTo>
                  <a:lnTo>
                    <a:pt x="1690" y="8040"/>
                  </a:lnTo>
                  <a:lnTo>
                    <a:pt x="2290" y="10411"/>
                  </a:lnTo>
                  <a:lnTo>
                    <a:pt x="3570" y="15153"/>
                  </a:lnTo>
                  <a:lnTo>
                    <a:pt x="4197" y="17551"/>
                  </a:lnTo>
                  <a:lnTo>
                    <a:pt x="4770" y="19950"/>
                  </a:lnTo>
                  <a:lnTo>
                    <a:pt x="6296" y="20304"/>
                  </a:lnTo>
                  <a:lnTo>
                    <a:pt x="7795" y="20713"/>
                  </a:lnTo>
                  <a:lnTo>
                    <a:pt x="9048" y="21012"/>
                  </a:lnTo>
                  <a:lnTo>
                    <a:pt x="9702" y="21176"/>
                  </a:lnTo>
                  <a:lnTo>
                    <a:pt x="10029" y="21285"/>
                  </a:lnTo>
                  <a:lnTo>
                    <a:pt x="10329" y="21394"/>
                  </a:lnTo>
                  <a:lnTo>
                    <a:pt x="10329" y="21394"/>
                  </a:lnTo>
                  <a:lnTo>
                    <a:pt x="10302" y="17878"/>
                  </a:lnTo>
                  <a:lnTo>
                    <a:pt x="10247" y="16134"/>
                  </a:lnTo>
                  <a:lnTo>
                    <a:pt x="10193" y="14363"/>
                  </a:lnTo>
                  <a:lnTo>
                    <a:pt x="10084" y="12619"/>
                  </a:lnTo>
                  <a:lnTo>
                    <a:pt x="9975" y="10874"/>
                  </a:lnTo>
                  <a:lnTo>
                    <a:pt x="9811" y="9130"/>
                  </a:lnTo>
                  <a:lnTo>
                    <a:pt x="9621" y="7386"/>
                  </a:lnTo>
                  <a:lnTo>
                    <a:pt x="9566" y="6596"/>
                  </a:lnTo>
                  <a:lnTo>
                    <a:pt x="9484" y="5587"/>
                  </a:lnTo>
                  <a:lnTo>
                    <a:pt x="9375" y="4470"/>
                  </a:lnTo>
                  <a:lnTo>
                    <a:pt x="9294" y="3897"/>
                  </a:lnTo>
                  <a:lnTo>
                    <a:pt x="9212" y="3325"/>
                  </a:lnTo>
                  <a:lnTo>
                    <a:pt x="9103" y="2753"/>
                  </a:lnTo>
                  <a:lnTo>
                    <a:pt x="8967" y="2208"/>
                  </a:lnTo>
                  <a:lnTo>
                    <a:pt x="8830" y="1717"/>
                  </a:lnTo>
                  <a:lnTo>
                    <a:pt x="8640" y="1254"/>
                  </a:lnTo>
                  <a:lnTo>
                    <a:pt x="8421" y="872"/>
                  </a:lnTo>
                  <a:lnTo>
                    <a:pt x="8285" y="709"/>
                  </a:lnTo>
                  <a:lnTo>
                    <a:pt x="8176" y="573"/>
                  </a:lnTo>
                  <a:lnTo>
                    <a:pt x="8013" y="436"/>
                  </a:lnTo>
                  <a:lnTo>
                    <a:pt x="7876" y="327"/>
                  </a:lnTo>
                  <a:lnTo>
                    <a:pt x="7713" y="246"/>
                  </a:lnTo>
                  <a:lnTo>
                    <a:pt x="7549" y="191"/>
                  </a:lnTo>
                  <a:lnTo>
                    <a:pt x="7113" y="109"/>
                  </a:lnTo>
                  <a:lnTo>
                    <a:pt x="6677" y="55"/>
                  </a:lnTo>
                  <a:lnTo>
                    <a:pt x="6241" y="28"/>
                  </a:lnTo>
                  <a:lnTo>
                    <a:pt x="5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69"/>
            <p:cNvSpPr/>
            <p:nvPr/>
          </p:nvSpPr>
          <p:spPr>
            <a:xfrm>
              <a:off x="6073025" y="6564801"/>
              <a:ext cx="258250" cy="534875"/>
            </a:xfrm>
            <a:custGeom>
              <a:avLst/>
              <a:gdLst/>
              <a:ahLst/>
              <a:cxnLst/>
              <a:rect l="l" t="t" r="r" b="b"/>
              <a:pathLst>
                <a:path w="10330" h="21395" fill="none" extrusionOk="0">
                  <a:moveTo>
                    <a:pt x="9621" y="7386"/>
                  </a:moveTo>
                  <a:lnTo>
                    <a:pt x="9621" y="7386"/>
                  </a:lnTo>
                  <a:lnTo>
                    <a:pt x="9811" y="9130"/>
                  </a:lnTo>
                  <a:lnTo>
                    <a:pt x="9975" y="10874"/>
                  </a:lnTo>
                  <a:lnTo>
                    <a:pt x="10084" y="12619"/>
                  </a:lnTo>
                  <a:lnTo>
                    <a:pt x="10193" y="14363"/>
                  </a:lnTo>
                  <a:lnTo>
                    <a:pt x="10247" y="16134"/>
                  </a:lnTo>
                  <a:lnTo>
                    <a:pt x="10302" y="17878"/>
                  </a:lnTo>
                  <a:lnTo>
                    <a:pt x="10329" y="21394"/>
                  </a:lnTo>
                  <a:lnTo>
                    <a:pt x="10329" y="21394"/>
                  </a:lnTo>
                  <a:lnTo>
                    <a:pt x="10029" y="21285"/>
                  </a:lnTo>
                  <a:lnTo>
                    <a:pt x="9702" y="21176"/>
                  </a:lnTo>
                  <a:lnTo>
                    <a:pt x="9048" y="21012"/>
                  </a:lnTo>
                  <a:lnTo>
                    <a:pt x="7795" y="20713"/>
                  </a:lnTo>
                  <a:lnTo>
                    <a:pt x="7795" y="20713"/>
                  </a:lnTo>
                  <a:lnTo>
                    <a:pt x="6296" y="20304"/>
                  </a:lnTo>
                  <a:lnTo>
                    <a:pt x="4770" y="19950"/>
                  </a:lnTo>
                  <a:lnTo>
                    <a:pt x="4770" y="19950"/>
                  </a:lnTo>
                  <a:lnTo>
                    <a:pt x="4197" y="17551"/>
                  </a:lnTo>
                  <a:lnTo>
                    <a:pt x="3570" y="15153"/>
                  </a:lnTo>
                  <a:lnTo>
                    <a:pt x="2290" y="10411"/>
                  </a:lnTo>
                  <a:lnTo>
                    <a:pt x="1690" y="8040"/>
                  </a:lnTo>
                  <a:lnTo>
                    <a:pt x="1090" y="5642"/>
                  </a:lnTo>
                  <a:lnTo>
                    <a:pt x="518" y="3243"/>
                  </a:lnTo>
                  <a:lnTo>
                    <a:pt x="0" y="818"/>
                  </a:lnTo>
                  <a:lnTo>
                    <a:pt x="0" y="818"/>
                  </a:lnTo>
                  <a:lnTo>
                    <a:pt x="1826" y="464"/>
                  </a:lnTo>
                  <a:lnTo>
                    <a:pt x="2807" y="300"/>
                  </a:lnTo>
                  <a:lnTo>
                    <a:pt x="3816" y="137"/>
                  </a:lnTo>
                  <a:lnTo>
                    <a:pt x="4797" y="55"/>
                  </a:lnTo>
                  <a:lnTo>
                    <a:pt x="5287" y="28"/>
                  </a:lnTo>
                  <a:lnTo>
                    <a:pt x="5778" y="0"/>
                  </a:lnTo>
                  <a:lnTo>
                    <a:pt x="6241" y="28"/>
                  </a:lnTo>
                  <a:lnTo>
                    <a:pt x="6677" y="55"/>
                  </a:lnTo>
                  <a:lnTo>
                    <a:pt x="7113" y="109"/>
                  </a:lnTo>
                  <a:lnTo>
                    <a:pt x="7549" y="191"/>
                  </a:lnTo>
                  <a:lnTo>
                    <a:pt x="7549" y="191"/>
                  </a:lnTo>
                  <a:lnTo>
                    <a:pt x="7713" y="246"/>
                  </a:lnTo>
                  <a:lnTo>
                    <a:pt x="7876" y="327"/>
                  </a:lnTo>
                  <a:lnTo>
                    <a:pt x="8013" y="436"/>
                  </a:lnTo>
                  <a:lnTo>
                    <a:pt x="8176" y="573"/>
                  </a:lnTo>
                  <a:lnTo>
                    <a:pt x="8285" y="709"/>
                  </a:lnTo>
                  <a:lnTo>
                    <a:pt x="8421" y="872"/>
                  </a:lnTo>
                  <a:lnTo>
                    <a:pt x="8640" y="1254"/>
                  </a:lnTo>
                  <a:lnTo>
                    <a:pt x="8830" y="1717"/>
                  </a:lnTo>
                  <a:lnTo>
                    <a:pt x="8967" y="2208"/>
                  </a:lnTo>
                  <a:lnTo>
                    <a:pt x="9103" y="2753"/>
                  </a:lnTo>
                  <a:lnTo>
                    <a:pt x="9212" y="3325"/>
                  </a:lnTo>
                  <a:lnTo>
                    <a:pt x="9294" y="3897"/>
                  </a:lnTo>
                  <a:lnTo>
                    <a:pt x="9375" y="4470"/>
                  </a:lnTo>
                  <a:lnTo>
                    <a:pt x="9484" y="5587"/>
                  </a:lnTo>
                  <a:lnTo>
                    <a:pt x="9566" y="6596"/>
                  </a:lnTo>
                  <a:lnTo>
                    <a:pt x="9621" y="73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69"/>
            <p:cNvSpPr/>
            <p:nvPr/>
          </p:nvSpPr>
          <p:spPr>
            <a:xfrm>
              <a:off x="7706850" y="6493251"/>
              <a:ext cx="154675" cy="487850"/>
            </a:xfrm>
            <a:custGeom>
              <a:avLst/>
              <a:gdLst/>
              <a:ahLst/>
              <a:cxnLst/>
              <a:rect l="l" t="t" r="r" b="b"/>
              <a:pathLst>
                <a:path w="6187" h="19514" extrusionOk="0">
                  <a:moveTo>
                    <a:pt x="5751" y="1"/>
                  </a:moveTo>
                  <a:lnTo>
                    <a:pt x="5642" y="55"/>
                  </a:lnTo>
                  <a:lnTo>
                    <a:pt x="5560" y="137"/>
                  </a:lnTo>
                  <a:lnTo>
                    <a:pt x="5478" y="246"/>
                  </a:lnTo>
                  <a:lnTo>
                    <a:pt x="5069" y="1363"/>
                  </a:lnTo>
                  <a:lnTo>
                    <a:pt x="4688" y="2481"/>
                  </a:lnTo>
                  <a:lnTo>
                    <a:pt x="4334" y="3625"/>
                  </a:lnTo>
                  <a:lnTo>
                    <a:pt x="4007" y="4770"/>
                  </a:lnTo>
                  <a:lnTo>
                    <a:pt x="3380" y="7059"/>
                  </a:lnTo>
                  <a:lnTo>
                    <a:pt x="3080" y="8204"/>
                  </a:lnTo>
                  <a:lnTo>
                    <a:pt x="2726" y="9349"/>
                  </a:lnTo>
                  <a:lnTo>
                    <a:pt x="273" y="17579"/>
                  </a:lnTo>
                  <a:lnTo>
                    <a:pt x="218" y="17715"/>
                  </a:lnTo>
                  <a:lnTo>
                    <a:pt x="164" y="17852"/>
                  </a:lnTo>
                  <a:lnTo>
                    <a:pt x="28" y="18451"/>
                  </a:lnTo>
                  <a:lnTo>
                    <a:pt x="0" y="18669"/>
                  </a:lnTo>
                  <a:lnTo>
                    <a:pt x="28" y="18887"/>
                  </a:lnTo>
                  <a:lnTo>
                    <a:pt x="109" y="19078"/>
                  </a:lnTo>
                  <a:lnTo>
                    <a:pt x="218" y="19214"/>
                  </a:lnTo>
                  <a:lnTo>
                    <a:pt x="355" y="19350"/>
                  </a:lnTo>
                  <a:lnTo>
                    <a:pt x="518" y="19432"/>
                  </a:lnTo>
                  <a:lnTo>
                    <a:pt x="709" y="19487"/>
                  </a:lnTo>
                  <a:lnTo>
                    <a:pt x="872" y="19514"/>
                  </a:lnTo>
                  <a:lnTo>
                    <a:pt x="1009" y="19487"/>
                  </a:lnTo>
                  <a:lnTo>
                    <a:pt x="1118" y="19459"/>
                  </a:lnTo>
                  <a:lnTo>
                    <a:pt x="1227" y="19432"/>
                  </a:lnTo>
                  <a:lnTo>
                    <a:pt x="1336" y="19350"/>
                  </a:lnTo>
                  <a:lnTo>
                    <a:pt x="1445" y="19269"/>
                  </a:lnTo>
                  <a:lnTo>
                    <a:pt x="1527" y="19187"/>
                  </a:lnTo>
                  <a:lnTo>
                    <a:pt x="1608" y="19051"/>
                  </a:lnTo>
                  <a:lnTo>
                    <a:pt x="1663" y="18914"/>
                  </a:lnTo>
                  <a:lnTo>
                    <a:pt x="2317" y="16516"/>
                  </a:lnTo>
                  <a:lnTo>
                    <a:pt x="2971" y="14118"/>
                  </a:lnTo>
                  <a:lnTo>
                    <a:pt x="3598" y="11720"/>
                  </a:lnTo>
                  <a:lnTo>
                    <a:pt x="4197" y="9294"/>
                  </a:lnTo>
                  <a:lnTo>
                    <a:pt x="4770" y="7087"/>
                  </a:lnTo>
                  <a:lnTo>
                    <a:pt x="5315" y="4852"/>
                  </a:lnTo>
                  <a:lnTo>
                    <a:pt x="5587" y="3734"/>
                  </a:lnTo>
                  <a:lnTo>
                    <a:pt x="5833" y="2590"/>
                  </a:lnTo>
                  <a:lnTo>
                    <a:pt x="6023" y="1472"/>
                  </a:lnTo>
                  <a:lnTo>
                    <a:pt x="6187" y="328"/>
                  </a:lnTo>
                  <a:lnTo>
                    <a:pt x="6187" y="246"/>
                  </a:lnTo>
                  <a:lnTo>
                    <a:pt x="6187" y="191"/>
                  </a:lnTo>
                  <a:lnTo>
                    <a:pt x="6160" y="137"/>
                  </a:lnTo>
                  <a:lnTo>
                    <a:pt x="6105" y="82"/>
                  </a:lnTo>
                  <a:lnTo>
                    <a:pt x="5996" y="28"/>
                  </a:lnTo>
                  <a:lnTo>
                    <a:pt x="5860" y="1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69"/>
            <p:cNvSpPr/>
            <p:nvPr/>
          </p:nvSpPr>
          <p:spPr>
            <a:xfrm>
              <a:off x="7706850" y="6493251"/>
              <a:ext cx="154675" cy="487850"/>
            </a:xfrm>
            <a:custGeom>
              <a:avLst/>
              <a:gdLst/>
              <a:ahLst/>
              <a:cxnLst/>
              <a:rect l="l" t="t" r="r" b="b"/>
              <a:pathLst>
                <a:path w="6187" h="19514" fill="none" extrusionOk="0">
                  <a:moveTo>
                    <a:pt x="5860" y="1"/>
                  </a:moveTo>
                  <a:lnTo>
                    <a:pt x="5860" y="1"/>
                  </a:lnTo>
                  <a:lnTo>
                    <a:pt x="5751" y="1"/>
                  </a:lnTo>
                  <a:lnTo>
                    <a:pt x="5642" y="55"/>
                  </a:lnTo>
                  <a:lnTo>
                    <a:pt x="5560" y="137"/>
                  </a:lnTo>
                  <a:lnTo>
                    <a:pt x="5478" y="246"/>
                  </a:lnTo>
                  <a:lnTo>
                    <a:pt x="5478" y="246"/>
                  </a:lnTo>
                  <a:lnTo>
                    <a:pt x="5069" y="1363"/>
                  </a:lnTo>
                  <a:lnTo>
                    <a:pt x="4688" y="2481"/>
                  </a:lnTo>
                  <a:lnTo>
                    <a:pt x="4334" y="3625"/>
                  </a:lnTo>
                  <a:lnTo>
                    <a:pt x="4007" y="4770"/>
                  </a:lnTo>
                  <a:lnTo>
                    <a:pt x="3380" y="7059"/>
                  </a:lnTo>
                  <a:lnTo>
                    <a:pt x="3080" y="8204"/>
                  </a:lnTo>
                  <a:lnTo>
                    <a:pt x="2726" y="9349"/>
                  </a:lnTo>
                  <a:lnTo>
                    <a:pt x="2726" y="9349"/>
                  </a:lnTo>
                  <a:lnTo>
                    <a:pt x="273" y="17579"/>
                  </a:lnTo>
                  <a:lnTo>
                    <a:pt x="273" y="17579"/>
                  </a:lnTo>
                  <a:lnTo>
                    <a:pt x="218" y="17715"/>
                  </a:lnTo>
                  <a:lnTo>
                    <a:pt x="164" y="17852"/>
                  </a:lnTo>
                  <a:lnTo>
                    <a:pt x="164" y="17852"/>
                  </a:lnTo>
                  <a:lnTo>
                    <a:pt x="28" y="18451"/>
                  </a:lnTo>
                  <a:lnTo>
                    <a:pt x="28" y="18451"/>
                  </a:lnTo>
                  <a:lnTo>
                    <a:pt x="0" y="18669"/>
                  </a:lnTo>
                  <a:lnTo>
                    <a:pt x="28" y="18887"/>
                  </a:lnTo>
                  <a:lnTo>
                    <a:pt x="109" y="19078"/>
                  </a:lnTo>
                  <a:lnTo>
                    <a:pt x="218" y="19214"/>
                  </a:lnTo>
                  <a:lnTo>
                    <a:pt x="355" y="19350"/>
                  </a:lnTo>
                  <a:lnTo>
                    <a:pt x="518" y="19432"/>
                  </a:lnTo>
                  <a:lnTo>
                    <a:pt x="709" y="19487"/>
                  </a:lnTo>
                  <a:lnTo>
                    <a:pt x="872" y="19514"/>
                  </a:lnTo>
                  <a:lnTo>
                    <a:pt x="872" y="19514"/>
                  </a:lnTo>
                  <a:lnTo>
                    <a:pt x="1009" y="19487"/>
                  </a:lnTo>
                  <a:lnTo>
                    <a:pt x="1118" y="19459"/>
                  </a:lnTo>
                  <a:lnTo>
                    <a:pt x="1227" y="19432"/>
                  </a:lnTo>
                  <a:lnTo>
                    <a:pt x="1336" y="19350"/>
                  </a:lnTo>
                  <a:lnTo>
                    <a:pt x="1445" y="19269"/>
                  </a:lnTo>
                  <a:lnTo>
                    <a:pt x="1527" y="19187"/>
                  </a:lnTo>
                  <a:lnTo>
                    <a:pt x="1608" y="19051"/>
                  </a:lnTo>
                  <a:lnTo>
                    <a:pt x="1663" y="18914"/>
                  </a:lnTo>
                  <a:lnTo>
                    <a:pt x="1663" y="18914"/>
                  </a:lnTo>
                  <a:lnTo>
                    <a:pt x="2317" y="16516"/>
                  </a:lnTo>
                  <a:lnTo>
                    <a:pt x="2971" y="14118"/>
                  </a:lnTo>
                  <a:lnTo>
                    <a:pt x="3598" y="11720"/>
                  </a:lnTo>
                  <a:lnTo>
                    <a:pt x="4197" y="9294"/>
                  </a:lnTo>
                  <a:lnTo>
                    <a:pt x="4197" y="9294"/>
                  </a:lnTo>
                  <a:lnTo>
                    <a:pt x="4770" y="7087"/>
                  </a:lnTo>
                  <a:lnTo>
                    <a:pt x="5315" y="4852"/>
                  </a:lnTo>
                  <a:lnTo>
                    <a:pt x="5587" y="3734"/>
                  </a:lnTo>
                  <a:lnTo>
                    <a:pt x="5833" y="2590"/>
                  </a:lnTo>
                  <a:lnTo>
                    <a:pt x="6023" y="1472"/>
                  </a:lnTo>
                  <a:lnTo>
                    <a:pt x="6187" y="328"/>
                  </a:lnTo>
                  <a:lnTo>
                    <a:pt x="6187" y="328"/>
                  </a:lnTo>
                  <a:lnTo>
                    <a:pt x="6187" y="246"/>
                  </a:lnTo>
                  <a:lnTo>
                    <a:pt x="6187" y="191"/>
                  </a:lnTo>
                  <a:lnTo>
                    <a:pt x="6160" y="137"/>
                  </a:lnTo>
                  <a:lnTo>
                    <a:pt x="6105" y="82"/>
                  </a:lnTo>
                  <a:lnTo>
                    <a:pt x="5996" y="28"/>
                  </a:lnTo>
                  <a:lnTo>
                    <a:pt x="58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69"/>
            <p:cNvSpPr/>
            <p:nvPr/>
          </p:nvSpPr>
          <p:spPr>
            <a:xfrm>
              <a:off x="7703450" y="6193476"/>
              <a:ext cx="47700" cy="135600"/>
            </a:xfrm>
            <a:custGeom>
              <a:avLst/>
              <a:gdLst/>
              <a:ahLst/>
              <a:cxnLst/>
              <a:rect l="l" t="t" r="r" b="b"/>
              <a:pathLst>
                <a:path w="1908" h="5424" extrusionOk="0">
                  <a:moveTo>
                    <a:pt x="1199" y="0"/>
                  </a:moveTo>
                  <a:lnTo>
                    <a:pt x="1036" y="28"/>
                  </a:lnTo>
                  <a:lnTo>
                    <a:pt x="899" y="109"/>
                  </a:lnTo>
                  <a:lnTo>
                    <a:pt x="845" y="164"/>
                  </a:lnTo>
                  <a:lnTo>
                    <a:pt x="790" y="246"/>
                  </a:lnTo>
                  <a:lnTo>
                    <a:pt x="736" y="327"/>
                  </a:lnTo>
                  <a:lnTo>
                    <a:pt x="709" y="436"/>
                  </a:lnTo>
                  <a:lnTo>
                    <a:pt x="382" y="2426"/>
                  </a:lnTo>
                  <a:lnTo>
                    <a:pt x="218" y="3407"/>
                  </a:lnTo>
                  <a:lnTo>
                    <a:pt x="0" y="4415"/>
                  </a:lnTo>
                  <a:lnTo>
                    <a:pt x="0" y="4633"/>
                  </a:lnTo>
                  <a:lnTo>
                    <a:pt x="27" y="4824"/>
                  </a:lnTo>
                  <a:lnTo>
                    <a:pt x="109" y="4988"/>
                  </a:lnTo>
                  <a:lnTo>
                    <a:pt x="218" y="5151"/>
                  </a:lnTo>
                  <a:lnTo>
                    <a:pt x="354" y="5260"/>
                  </a:lnTo>
                  <a:lnTo>
                    <a:pt x="518" y="5342"/>
                  </a:lnTo>
                  <a:lnTo>
                    <a:pt x="681" y="5396"/>
                  </a:lnTo>
                  <a:lnTo>
                    <a:pt x="872" y="5424"/>
                  </a:lnTo>
                  <a:lnTo>
                    <a:pt x="981" y="5396"/>
                  </a:lnTo>
                  <a:lnTo>
                    <a:pt x="1090" y="5369"/>
                  </a:lnTo>
                  <a:lnTo>
                    <a:pt x="1199" y="5342"/>
                  </a:lnTo>
                  <a:lnTo>
                    <a:pt x="1308" y="5287"/>
                  </a:lnTo>
                  <a:lnTo>
                    <a:pt x="1390" y="5206"/>
                  </a:lnTo>
                  <a:lnTo>
                    <a:pt x="1444" y="5097"/>
                  </a:lnTo>
                  <a:lnTo>
                    <a:pt x="1499" y="4988"/>
                  </a:lnTo>
                  <a:lnTo>
                    <a:pt x="1554" y="4824"/>
                  </a:lnTo>
                  <a:lnTo>
                    <a:pt x="1717" y="3788"/>
                  </a:lnTo>
                  <a:lnTo>
                    <a:pt x="1799" y="3271"/>
                  </a:lnTo>
                  <a:lnTo>
                    <a:pt x="1853" y="2726"/>
                  </a:lnTo>
                  <a:lnTo>
                    <a:pt x="1908" y="2181"/>
                  </a:lnTo>
                  <a:lnTo>
                    <a:pt x="1908" y="1635"/>
                  </a:lnTo>
                  <a:lnTo>
                    <a:pt x="1908" y="1118"/>
                  </a:lnTo>
                  <a:lnTo>
                    <a:pt x="1881" y="573"/>
                  </a:lnTo>
                  <a:lnTo>
                    <a:pt x="1853" y="464"/>
                  </a:lnTo>
                  <a:lnTo>
                    <a:pt x="1799" y="355"/>
                  </a:lnTo>
                  <a:lnTo>
                    <a:pt x="1717" y="246"/>
                  </a:lnTo>
                  <a:lnTo>
                    <a:pt x="1635" y="164"/>
                  </a:lnTo>
                  <a:lnTo>
                    <a:pt x="1526" y="82"/>
                  </a:lnTo>
                  <a:lnTo>
                    <a:pt x="1417" y="55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69"/>
            <p:cNvSpPr/>
            <p:nvPr/>
          </p:nvSpPr>
          <p:spPr>
            <a:xfrm>
              <a:off x="7703450" y="6193476"/>
              <a:ext cx="47700" cy="135600"/>
            </a:xfrm>
            <a:custGeom>
              <a:avLst/>
              <a:gdLst/>
              <a:ahLst/>
              <a:cxnLst/>
              <a:rect l="l" t="t" r="r" b="b"/>
              <a:pathLst>
                <a:path w="1908" h="5424" fill="none" extrusionOk="0">
                  <a:moveTo>
                    <a:pt x="1199" y="0"/>
                  </a:moveTo>
                  <a:lnTo>
                    <a:pt x="1199" y="0"/>
                  </a:lnTo>
                  <a:lnTo>
                    <a:pt x="1036" y="28"/>
                  </a:lnTo>
                  <a:lnTo>
                    <a:pt x="899" y="109"/>
                  </a:lnTo>
                  <a:lnTo>
                    <a:pt x="845" y="164"/>
                  </a:lnTo>
                  <a:lnTo>
                    <a:pt x="790" y="246"/>
                  </a:lnTo>
                  <a:lnTo>
                    <a:pt x="736" y="327"/>
                  </a:lnTo>
                  <a:lnTo>
                    <a:pt x="709" y="436"/>
                  </a:lnTo>
                  <a:lnTo>
                    <a:pt x="709" y="436"/>
                  </a:lnTo>
                  <a:lnTo>
                    <a:pt x="382" y="2426"/>
                  </a:lnTo>
                  <a:lnTo>
                    <a:pt x="218" y="3407"/>
                  </a:lnTo>
                  <a:lnTo>
                    <a:pt x="0" y="4415"/>
                  </a:lnTo>
                  <a:lnTo>
                    <a:pt x="0" y="4415"/>
                  </a:lnTo>
                  <a:lnTo>
                    <a:pt x="0" y="4633"/>
                  </a:lnTo>
                  <a:lnTo>
                    <a:pt x="27" y="4824"/>
                  </a:lnTo>
                  <a:lnTo>
                    <a:pt x="109" y="4988"/>
                  </a:lnTo>
                  <a:lnTo>
                    <a:pt x="218" y="5151"/>
                  </a:lnTo>
                  <a:lnTo>
                    <a:pt x="354" y="5260"/>
                  </a:lnTo>
                  <a:lnTo>
                    <a:pt x="518" y="5342"/>
                  </a:lnTo>
                  <a:lnTo>
                    <a:pt x="681" y="5396"/>
                  </a:lnTo>
                  <a:lnTo>
                    <a:pt x="872" y="5424"/>
                  </a:lnTo>
                  <a:lnTo>
                    <a:pt x="872" y="5424"/>
                  </a:lnTo>
                  <a:lnTo>
                    <a:pt x="981" y="5396"/>
                  </a:lnTo>
                  <a:lnTo>
                    <a:pt x="1090" y="5369"/>
                  </a:lnTo>
                  <a:lnTo>
                    <a:pt x="1199" y="5342"/>
                  </a:lnTo>
                  <a:lnTo>
                    <a:pt x="1308" y="5287"/>
                  </a:lnTo>
                  <a:lnTo>
                    <a:pt x="1390" y="5206"/>
                  </a:lnTo>
                  <a:lnTo>
                    <a:pt x="1444" y="5097"/>
                  </a:lnTo>
                  <a:lnTo>
                    <a:pt x="1499" y="4988"/>
                  </a:lnTo>
                  <a:lnTo>
                    <a:pt x="1554" y="4824"/>
                  </a:lnTo>
                  <a:lnTo>
                    <a:pt x="1554" y="4824"/>
                  </a:lnTo>
                  <a:lnTo>
                    <a:pt x="1717" y="3788"/>
                  </a:lnTo>
                  <a:lnTo>
                    <a:pt x="1799" y="3271"/>
                  </a:lnTo>
                  <a:lnTo>
                    <a:pt x="1853" y="2726"/>
                  </a:lnTo>
                  <a:lnTo>
                    <a:pt x="1908" y="2181"/>
                  </a:lnTo>
                  <a:lnTo>
                    <a:pt x="1908" y="1635"/>
                  </a:lnTo>
                  <a:lnTo>
                    <a:pt x="1908" y="1118"/>
                  </a:lnTo>
                  <a:lnTo>
                    <a:pt x="1881" y="573"/>
                  </a:lnTo>
                  <a:lnTo>
                    <a:pt x="1881" y="573"/>
                  </a:lnTo>
                  <a:lnTo>
                    <a:pt x="1853" y="464"/>
                  </a:lnTo>
                  <a:lnTo>
                    <a:pt x="1799" y="355"/>
                  </a:lnTo>
                  <a:lnTo>
                    <a:pt x="1717" y="246"/>
                  </a:lnTo>
                  <a:lnTo>
                    <a:pt x="1635" y="164"/>
                  </a:lnTo>
                  <a:lnTo>
                    <a:pt x="1526" y="82"/>
                  </a:lnTo>
                  <a:lnTo>
                    <a:pt x="1417" y="55"/>
                  </a:lnTo>
                  <a:lnTo>
                    <a:pt x="1308" y="0"/>
                  </a:lnTo>
                  <a:lnTo>
                    <a:pt x="119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69"/>
            <p:cNvSpPr/>
            <p:nvPr/>
          </p:nvSpPr>
          <p:spPr>
            <a:xfrm>
              <a:off x="7330075" y="6232976"/>
              <a:ext cx="18425" cy="10250"/>
            </a:xfrm>
            <a:custGeom>
              <a:avLst/>
              <a:gdLst/>
              <a:ahLst/>
              <a:cxnLst/>
              <a:rect l="l" t="t" r="r" b="b"/>
              <a:pathLst>
                <a:path w="737" h="410" extrusionOk="0">
                  <a:moveTo>
                    <a:pt x="382" y="1"/>
                  </a:moveTo>
                  <a:lnTo>
                    <a:pt x="246" y="28"/>
                  </a:lnTo>
                  <a:lnTo>
                    <a:pt x="137" y="83"/>
                  </a:lnTo>
                  <a:lnTo>
                    <a:pt x="55" y="192"/>
                  </a:lnTo>
                  <a:lnTo>
                    <a:pt x="0" y="355"/>
                  </a:lnTo>
                  <a:lnTo>
                    <a:pt x="0" y="382"/>
                  </a:lnTo>
                  <a:lnTo>
                    <a:pt x="736" y="410"/>
                  </a:lnTo>
                  <a:lnTo>
                    <a:pt x="736" y="355"/>
                  </a:lnTo>
                  <a:lnTo>
                    <a:pt x="682" y="192"/>
                  </a:lnTo>
                  <a:lnTo>
                    <a:pt x="600" y="83"/>
                  </a:lnTo>
                  <a:lnTo>
                    <a:pt x="491" y="28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69"/>
            <p:cNvSpPr/>
            <p:nvPr/>
          </p:nvSpPr>
          <p:spPr>
            <a:xfrm>
              <a:off x="7330075" y="6232976"/>
              <a:ext cx="18425" cy="10250"/>
            </a:xfrm>
            <a:custGeom>
              <a:avLst/>
              <a:gdLst/>
              <a:ahLst/>
              <a:cxnLst/>
              <a:rect l="l" t="t" r="r" b="b"/>
              <a:pathLst>
                <a:path w="737" h="410" fill="none" extrusionOk="0">
                  <a:moveTo>
                    <a:pt x="382" y="1"/>
                  </a:moveTo>
                  <a:lnTo>
                    <a:pt x="382" y="1"/>
                  </a:lnTo>
                  <a:lnTo>
                    <a:pt x="246" y="28"/>
                  </a:lnTo>
                  <a:lnTo>
                    <a:pt x="137" y="83"/>
                  </a:lnTo>
                  <a:lnTo>
                    <a:pt x="55" y="192"/>
                  </a:lnTo>
                  <a:lnTo>
                    <a:pt x="0" y="355"/>
                  </a:lnTo>
                  <a:lnTo>
                    <a:pt x="0" y="355"/>
                  </a:lnTo>
                  <a:lnTo>
                    <a:pt x="0" y="382"/>
                  </a:lnTo>
                  <a:lnTo>
                    <a:pt x="0" y="382"/>
                  </a:lnTo>
                  <a:lnTo>
                    <a:pt x="736" y="410"/>
                  </a:lnTo>
                  <a:lnTo>
                    <a:pt x="736" y="410"/>
                  </a:lnTo>
                  <a:lnTo>
                    <a:pt x="736" y="355"/>
                  </a:lnTo>
                  <a:lnTo>
                    <a:pt x="736" y="355"/>
                  </a:lnTo>
                  <a:lnTo>
                    <a:pt x="682" y="192"/>
                  </a:lnTo>
                  <a:lnTo>
                    <a:pt x="600" y="83"/>
                  </a:lnTo>
                  <a:lnTo>
                    <a:pt x="491" y="28"/>
                  </a:lnTo>
                  <a:lnTo>
                    <a:pt x="3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69"/>
            <p:cNvSpPr/>
            <p:nvPr/>
          </p:nvSpPr>
          <p:spPr>
            <a:xfrm>
              <a:off x="7295325" y="6242526"/>
              <a:ext cx="55200" cy="279375"/>
            </a:xfrm>
            <a:custGeom>
              <a:avLst/>
              <a:gdLst/>
              <a:ahLst/>
              <a:cxnLst/>
              <a:rect l="l" t="t" r="r" b="b"/>
              <a:pathLst>
                <a:path w="2208" h="11175" extrusionOk="0">
                  <a:moveTo>
                    <a:pt x="1390" y="0"/>
                  </a:moveTo>
                  <a:lnTo>
                    <a:pt x="1063" y="2644"/>
                  </a:lnTo>
                  <a:lnTo>
                    <a:pt x="682" y="5260"/>
                  </a:lnTo>
                  <a:lnTo>
                    <a:pt x="327" y="7904"/>
                  </a:lnTo>
                  <a:lnTo>
                    <a:pt x="164" y="9212"/>
                  </a:lnTo>
                  <a:lnTo>
                    <a:pt x="0" y="10520"/>
                  </a:lnTo>
                  <a:lnTo>
                    <a:pt x="0" y="10684"/>
                  </a:lnTo>
                  <a:lnTo>
                    <a:pt x="55" y="10820"/>
                  </a:lnTo>
                  <a:lnTo>
                    <a:pt x="109" y="10929"/>
                  </a:lnTo>
                  <a:lnTo>
                    <a:pt x="191" y="11011"/>
                  </a:lnTo>
                  <a:lnTo>
                    <a:pt x="273" y="11065"/>
                  </a:lnTo>
                  <a:lnTo>
                    <a:pt x="409" y="11120"/>
                  </a:lnTo>
                  <a:lnTo>
                    <a:pt x="518" y="11147"/>
                  </a:lnTo>
                  <a:lnTo>
                    <a:pt x="655" y="11174"/>
                  </a:lnTo>
                  <a:lnTo>
                    <a:pt x="873" y="11147"/>
                  </a:lnTo>
                  <a:lnTo>
                    <a:pt x="954" y="11093"/>
                  </a:lnTo>
                  <a:lnTo>
                    <a:pt x="1036" y="11065"/>
                  </a:lnTo>
                  <a:lnTo>
                    <a:pt x="1118" y="10984"/>
                  </a:lnTo>
                  <a:lnTo>
                    <a:pt x="1200" y="10902"/>
                  </a:lnTo>
                  <a:lnTo>
                    <a:pt x="1254" y="10820"/>
                  </a:lnTo>
                  <a:lnTo>
                    <a:pt x="1309" y="10711"/>
                  </a:lnTo>
                  <a:lnTo>
                    <a:pt x="1445" y="10084"/>
                  </a:lnTo>
                  <a:lnTo>
                    <a:pt x="1608" y="9430"/>
                  </a:lnTo>
                  <a:lnTo>
                    <a:pt x="1717" y="8776"/>
                  </a:lnTo>
                  <a:lnTo>
                    <a:pt x="1826" y="8122"/>
                  </a:lnTo>
                  <a:lnTo>
                    <a:pt x="2017" y="6759"/>
                  </a:lnTo>
                  <a:lnTo>
                    <a:pt x="2126" y="5397"/>
                  </a:lnTo>
                  <a:lnTo>
                    <a:pt x="2208" y="4034"/>
                  </a:lnTo>
                  <a:lnTo>
                    <a:pt x="2208" y="2671"/>
                  </a:lnTo>
                  <a:lnTo>
                    <a:pt x="2181" y="1336"/>
                  </a:lnTo>
                  <a:lnTo>
                    <a:pt x="2126" y="28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69"/>
            <p:cNvSpPr/>
            <p:nvPr/>
          </p:nvSpPr>
          <p:spPr>
            <a:xfrm>
              <a:off x="7295325" y="6242526"/>
              <a:ext cx="55200" cy="279375"/>
            </a:xfrm>
            <a:custGeom>
              <a:avLst/>
              <a:gdLst/>
              <a:ahLst/>
              <a:cxnLst/>
              <a:rect l="l" t="t" r="r" b="b"/>
              <a:pathLst>
                <a:path w="2208" h="11175" fill="none" extrusionOk="0">
                  <a:moveTo>
                    <a:pt x="1390" y="0"/>
                  </a:moveTo>
                  <a:lnTo>
                    <a:pt x="1390" y="0"/>
                  </a:lnTo>
                  <a:lnTo>
                    <a:pt x="1063" y="2644"/>
                  </a:lnTo>
                  <a:lnTo>
                    <a:pt x="682" y="5260"/>
                  </a:lnTo>
                  <a:lnTo>
                    <a:pt x="327" y="7904"/>
                  </a:lnTo>
                  <a:lnTo>
                    <a:pt x="164" y="9212"/>
                  </a:lnTo>
                  <a:lnTo>
                    <a:pt x="0" y="10520"/>
                  </a:lnTo>
                  <a:lnTo>
                    <a:pt x="0" y="10520"/>
                  </a:lnTo>
                  <a:lnTo>
                    <a:pt x="0" y="10684"/>
                  </a:lnTo>
                  <a:lnTo>
                    <a:pt x="55" y="10820"/>
                  </a:lnTo>
                  <a:lnTo>
                    <a:pt x="109" y="10929"/>
                  </a:lnTo>
                  <a:lnTo>
                    <a:pt x="191" y="11011"/>
                  </a:lnTo>
                  <a:lnTo>
                    <a:pt x="273" y="11065"/>
                  </a:lnTo>
                  <a:lnTo>
                    <a:pt x="409" y="11120"/>
                  </a:lnTo>
                  <a:lnTo>
                    <a:pt x="518" y="11147"/>
                  </a:lnTo>
                  <a:lnTo>
                    <a:pt x="655" y="11174"/>
                  </a:lnTo>
                  <a:lnTo>
                    <a:pt x="655" y="11174"/>
                  </a:lnTo>
                  <a:lnTo>
                    <a:pt x="873" y="11147"/>
                  </a:lnTo>
                  <a:lnTo>
                    <a:pt x="954" y="11093"/>
                  </a:lnTo>
                  <a:lnTo>
                    <a:pt x="1036" y="11065"/>
                  </a:lnTo>
                  <a:lnTo>
                    <a:pt x="1118" y="10984"/>
                  </a:lnTo>
                  <a:lnTo>
                    <a:pt x="1200" y="10902"/>
                  </a:lnTo>
                  <a:lnTo>
                    <a:pt x="1254" y="10820"/>
                  </a:lnTo>
                  <a:lnTo>
                    <a:pt x="1309" y="10711"/>
                  </a:lnTo>
                  <a:lnTo>
                    <a:pt x="1309" y="10711"/>
                  </a:lnTo>
                  <a:lnTo>
                    <a:pt x="1445" y="10084"/>
                  </a:lnTo>
                  <a:lnTo>
                    <a:pt x="1608" y="9430"/>
                  </a:lnTo>
                  <a:lnTo>
                    <a:pt x="1717" y="8776"/>
                  </a:lnTo>
                  <a:lnTo>
                    <a:pt x="1826" y="8122"/>
                  </a:lnTo>
                  <a:lnTo>
                    <a:pt x="2017" y="6759"/>
                  </a:lnTo>
                  <a:lnTo>
                    <a:pt x="2126" y="5397"/>
                  </a:lnTo>
                  <a:lnTo>
                    <a:pt x="2208" y="4034"/>
                  </a:lnTo>
                  <a:lnTo>
                    <a:pt x="2208" y="2671"/>
                  </a:lnTo>
                  <a:lnTo>
                    <a:pt x="2181" y="1336"/>
                  </a:lnTo>
                  <a:lnTo>
                    <a:pt x="2126" y="28"/>
                  </a:lnTo>
                  <a:lnTo>
                    <a:pt x="2126" y="28"/>
                  </a:lnTo>
                  <a:lnTo>
                    <a:pt x="1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69"/>
            <p:cNvSpPr/>
            <p:nvPr/>
          </p:nvSpPr>
          <p:spPr>
            <a:xfrm>
              <a:off x="7464300" y="6686076"/>
              <a:ext cx="23175" cy="2075"/>
            </a:xfrm>
            <a:custGeom>
              <a:avLst/>
              <a:gdLst/>
              <a:ahLst/>
              <a:cxnLst/>
              <a:rect l="l" t="t" r="r" b="b"/>
              <a:pathLst>
                <a:path w="927" h="83" extrusionOk="0">
                  <a:moveTo>
                    <a:pt x="0" y="0"/>
                  </a:moveTo>
                  <a:lnTo>
                    <a:pt x="0" y="0"/>
                  </a:lnTo>
                  <a:lnTo>
                    <a:pt x="927" y="82"/>
                  </a:lnTo>
                  <a:lnTo>
                    <a:pt x="927" y="82"/>
                  </a:lnTo>
                  <a:lnTo>
                    <a:pt x="927" y="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69"/>
            <p:cNvSpPr/>
            <p:nvPr/>
          </p:nvSpPr>
          <p:spPr>
            <a:xfrm>
              <a:off x="7464300" y="6686076"/>
              <a:ext cx="23175" cy="2075"/>
            </a:xfrm>
            <a:custGeom>
              <a:avLst/>
              <a:gdLst/>
              <a:ahLst/>
              <a:cxnLst/>
              <a:rect l="l" t="t" r="r" b="b"/>
              <a:pathLst>
                <a:path w="927" h="8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27" y="82"/>
                  </a:lnTo>
                  <a:lnTo>
                    <a:pt x="927" y="82"/>
                  </a:lnTo>
                  <a:lnTo>
                    <a:pt x="927" y="8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69"/>
            <p:cNvSpPr/>
            <p:nvPr/>
          </p:nvSpPr>
          <p:spPr>
            <a:xfrm>
              <a:off x="7462250" y="6673801"/>
              <a:ext cx="25225" cy="14350"/>
            </a:xfrm>
            <a:custGeom>
              <a:avLst/>
              <a:gdLst/>
              <a:ahLst/>
              <a:cxnLst/>
              <a:rect l="l" t="t" r="r" b="b"/>
              <a:pathLst>
                <a:path w="1009" h="574" extrusionOk="0">
                  <a:moveTo>
                    <a:pt x="491" y="1"/>
                  </a:moveTo>
                  <a:lnTo>
                    <a:pt x="327" y="28"/>
                  </a:lnTo>
                  <a:lnTo>
                    <a:pt x="246" y="55"/>
                  </a:lnTo>
                  <a:lnTo>
                    <a:pt x="164" y="110"/>
                  </a:lnTo>
                  <a:lnTo>
                    <a:pt x="109" y="192"/>
                  </a:lnTo>
                  <a:lnTo>
                    <a:pt x="55" y="273"/>
                  </a:lnTo>
                  <a:lnTo>
                    <a:pt x="0" y="355"/>
                  </a:lnTo>
                  <a:lnTo>
                    <a:pt x="0" y="464"/>
                  </a:lnTo>
                  <a:lnTo>
                    <a:pt x="82" y="491"/>
                  </a:lnTo>
                  <a:lnTo>
                    <a:pt x="1009" y="573"/>
                  </a:lnTo>
                  <a:lnTo>
                    <a:pt x="1009" y="491"/>
                  </a:lnTo>
                  <a:lnTo>
                    <a:pt x="982" y="382"/>
                  </a:lnTo>
                  <a:lnTo>
                    <a:pt x="954" y="273"/>
                  </a:lnTo>
                  <a:lnTo>
                    <a:pt x="900" y="192"/>
                  </a:lnTo>
                  <a:lnTo>
                    <a:pt x="845" y="110"/>
                  </a:lnTo>
                  <a:lnTo>
                    <a:pt x="764" y="55"/>
                  </a:lnTo>
                  <a:lnTo>
                    <a:pt x="682" y="28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69"/>
            <p:cNvSpPr/>
            <p:nvPr/>
          </p:nvSpPr>
          <p:spPr>
            <a:xfrm>
              <a:off x="7462250" y="6673801"/>
              <a:ext cx="25225" cy="14350"/>
            </a:xfrm>
            <a:custGeom>
              <a:avLst/>
              <a:gdLst/>
              <a:ahLst/>
              <a:cxnLst/>
              <a:rect l="l" t="t" r="r" b="b"/>
              <a:pathLst>
                <a:path w="1009" h="574" fill="none" extrusionOk="0">
                  <a:moveTo>
                    <a:pt x="491" y="1"/>
                  </a:moveTo>
                  <a:lnTo>
                    <a:pt x="491" y="1"/>
                  </a:lnTo>
                  <a:lnTo>
                    <a:pt x="327" y="28"/>
                  </a:lnTo>
                  <a:lnTo>
                    <a:pt x="246" y="55"/>
                  </a:lnTo>
                  <a:lnTo>
                    <a:pt x="164" y="110"/>
                  </a:lnTo>
                  <a:lnTo>
                    <a:pt x="109" y="192"/>
                  </a:lnTo>
                  <a:lnTo>
                    <a:pt x="55" y="273"/>
                  </a:lnTo>
                  <a:lnTo>
                    <a:pt x="0" y="355"/>
                  </a:lnTo>
                  <a:lnTo>
                    <a:pt x="0" y="464"/>
                  </a:lnTo>
                  <a:lnTo>
                    <a:pt x="0" y="464"/>
                  </a:lnTo>
                  <a:lnTo>
                    <a:pt x="82" y="491"/>
                  </a:lnTo>
                  <a:lnTo>
                    <a:pt x="82" y="491"/>
                  </a:lnTo>
                  <a:lnTo>
                    <a:pt x="1009" y="573"/>
                  </a:lnTo>
                  <a:lnTo>
                    <a:pt x="1009" y="573"/>
                  </a:lnTo>
                  <a:lnTo>
                    <a:pt x="1009" y="491"/>
                  </a:lnTo>
                  <a:lnTo>
                    <a:pt x="1009" y="491"/>
                  </a:lnTo>
                  <a:lnTo>
                    <a:pt x="982" y="382"/>
                  </a:lnTo>
                  <a:lnTo>
                    <a:pt x="954" y="273"/>
                  </a:lnTo>
                  <a:lnTo>
                    <a:pt x="900" y="192"/>
                  </a:lnTo>
                  <a:lnTo>
                    <a:pt x="845" y="110"/>
                  </a:lnTo>
                  <a:lnTo>
                    <a:pt x="764" y="55"/>
                  </a:lnTo>
                  <a:lnTo>
                    <a:pt x="682" y="28"/>
                  </a:lnTo>
                  <a:lnTo>
                    <a:pt x="4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69"/>
            <p:cNvSpPr/>
            <p:nvPr/>
          </p:nvSpPr>
          <p:spPr>
            <a:xfrm>
              <a:off x="7455425" y="6685401"/>
              <a:ext cx="45675" cy="408125"/>
            </a:xfrm>
            <a:custGeom>
              <a:avLst/>
              <a:gdLst/>
              <a:ahLst/>
              <a:cxnLst/>
              <a:rect l="l" t="t" r="r" b="b"/>
              <a:pathLst>
                <a:path w="1827" h="16325" extrusionOk="0">
                  <a:moveTo>
                    <a:pt x="273" y="0"/>
                  </a:moveTo>
                  <a:lnTo>
                    <a:pt x="246" y="27"/>
                  </a:lnTo>
                  <a:lnTo>
                    <a:pt x="164" y="1962"/>
                  </a:lnTo>
                  <a:lnTo>
                    <a:pt x="83" y="3897"/>
                  </a:lnTo>
                  <a:lnTo>
                    <a:pt x="28" y="5832"/>
                  </a:lnTo>
                  <a:lnTo>
                    <a:pt x="1" y="7795"/>
                  </a:lnTo>
                  <a:lnTo>
                    <a:pt x="1" y="9729"/>
                  </a:lnTo>
                  <a:lnTo>
                    <a:pt x="28" y="11664"/>
                  </a:lnTo>
                  <a:lnTo>
                    <a:pt x="83" y="13627"/>
                  </a:lnTo>
                  <a:lnTo>
                    <a:pt x="164" y="15562"/>
                  </a:lnTo>
                  <a:lnTo>
                    <a:pt x="164" y="15725"/>
                  </a:lnTo>
                  <a:lnTo>
                    <a:pt x="246" y="15889"/>
                  </a:lnTo>
                  <a:lnTo>
                    <a:pt x="328" y="16025"/>
                  </a:lnTo>
                  <a:lnTo>
                    <a:pt x="437" y="16134"/>
                  </a:lnTo>
                  <a:lnTo>
                    <a:pt x="546" y="16216"/>
                  </a:lnTo>
                  <a:lnTo>
                    <a:pt x="682" y="16298"/>
                  </a:lnTo>
                  <a:lnTo>
                    <a:pt x="819" y="16325"/>
                  </a:lnTo>
                  <a:lnTo>
                    <a:pt x="1118" y="16325"/>
                  </a:lnTo>
                  <a:lnTo>
                    <a:pt x="1282" y="16298"/>
                  </a:lnTo>
                  <a:lnTo>
                    <a:pt x="1391" y="16216"/>
                  </a:lnTo>
                  <a:lnTo>
                    <a:pt x="1527" y="16134"/>
                  </a:lnTo>
                  <a:lnTo>
                    <a:pt x="1636" y="16025"/>
                  </a:lnTo>
                  <a:lnTo>
                    <a:pt x="1718" y="15889"/>
                  </a:lnTo>
                  <a:lnTo>
                    <a:pt x="1772" y="15725"/>
                  </a:lnTo>
                  <a:lnTo>
                    <a:pt x="1772" y="15562"/>
                  </a:lnTo>
                  <a:lnTo>
                    <a:pt x="1800" y="13627"/>
                  </a:lnTo>
                  <a:lnTo>
                    <a:pt x="1827" y="11692"/>
                  </a:lnTo>
                  <a:lnTo>
                    <a:pt x="1800" y="9757"/>
                  </a:lnTo>
                  <a:lnTo>
                    <a:pt x="1745" y="7822"/>
                  </a:lnTo>
                  <a:lnTo>
                    <a:pt x="1663" y="5887"/>
                  </a:lnTo>
                  <a:lnTo>
                    <a:pt x="1554" y="3952"/>
                  </a:lnTo>
                  <a:lnTo>
                    <a:pt x="1445" y="2017"/>
                  </a:lnTo>
                  <a:lnTo>
                    <a:pt x="1282" y="109"/>
                  </a:lnTo>
                  <a:lnTo>
                    <a:pt x="355" y="27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69"/>
            <p:cNvSpPr/>
            <p:nvPr/>
          </p:nvSpPr>
          <p:spPr>
            <a:xfrm>
              <a:off x="7455425" y="6685401"/>
              <a:ext cx="45675" cy="408125"/>
            </a:xfrm>
            <a:custGeom>
              <a:avLst/>
              <a:gdLst/>
              <a:ahLst/>
              <a:cxnLst/>
              <a:rect l="l" t="t" r="r" b="b"/>
              <a:pathLst>
                <a:path w="1827" h="16325" fill="none" extrusionOk="0">
                  <a:moveTo>
                    <a:pt x="273" y="0"/>
                  </a:moveTo>
                  <a:lnTo>
                    <a:pt x="273" y="0"/>
                  </a:lnTo>
                  <a:lnTo>
                    <a:pt x="246" y="27"/>
                  </a:lnTo>
                  <a:lnTo>
                    <a:pt x="246" y="27"/>
                  </a:lnTo>
                  <a:lnTo>
                    <a:pt x="164" y="1962"/>
                  </a:lnTo>
                  <a:lnTo>
                    <a:pt x="83" y="3897"/>
                  </a:lnTo>
                  <a:lnTo>
                    <a:pt x="28" y="5832"/>
                  </a:lnTo>
                  <a:lnTo>
                    <a:pt x="1" y="7795"/>
                  </a:lnTo>
                  <a:lnTo>
                    <a:pt x="1" y="9729"/>
                  </a:lnTo>
                  <a:lnTo>
                    <a:pt x="28" y="11664"/>
                  </a:lnTo>
                  <a:lnTo>
                    <a:pt x="83" y="13627"/>
                  </a:lnTo>
                  <a:lnTo>
                    <a:pt x="164" y="15562"/>
                  </a:lnTo>
                  <a:lnTo>
                    <a:pt x="164" y="15562"/>
                  </a:lnTo>
                  <a:lnTo>
                    <a:pt x="164" y="15725"/>
                  </a:lnTo>
                  <a:lnTo>
                    <a:pt x="246" y="15889"/>
                  </a:lnTo>
                  <a:lnTo>
                    <a:pt x="328" y="16025"/>
                  </a:lnTo>
                  <a:lnTo>
                    <a:pt x="437" y="16134"/>
                  </a:lnTo>
                  <a:lnTo>
                    <a:pt x="546" y="16216"/>
                  </a:lnTo>
                  <a:lnTo>
                    <a:pt x="682" y="16298"/>
                  </a:lnTo>
                  <a:lnTo>
                    <a:pt x="819" y="16325"/>
                  </a:lnTo>
                  <a:lnTo>
                    <a:pt x="982" y="16325"/>
                  </a:lnTo>
                  <a:lnTo>
                    <a:pt x="982" y="16325"/>
                  </a:lnTo>
                  <a:lnTo>
                    <a:pt x="1118" y="16325"/>
                  </a:lnTo>
                  <a:lnTo>
                    <a:pt x="1282" y="16298"/>
                  </a:lnTo>
                  <a:lnTo>
                    <a:pt x="1391" y="16216"/>
                  </a:lnTo>
                  <a:lnTo>
                    <a:pt x="1527" y="16134"/>
                  </a:lnTo>
                  <a:lnTo>
                    <a:pt x="1636" y="16025"/>
                  </a:lnTo>
                  <a:lnTo>
                    <a:pt x="1718" y="15889"/>
                  </a:lnTo>
                  <a:lnTo>
                    <a:pt x="1772" y="15725"/>
                  </a:lnTo>
                  <a:lnTo>
                    <a:pt x="1772" y="15562"/>
                  </a:lnTo>
                  <a:lnTo>
                    <a:pt x="1772" y="15562"/>
                  </a:lnTo>
                  <a:lnTo>
                    <a:pt x="1800" y="13627"/>
                  </a:lnTo>
                  <a:lnTo>
                    <a:pt x="1827" y="11692"/>
                  </a:lnTo>
                  <a:lnTo>
                    <a:pt x="1800" y="9757"/>
                  </a:lnTo>
                  <a:lnTo>
                    <a:pt x="1745" y="7822"/>
                  </a:lnTo>
                  <a:lnTo>
                    <a:pt x="1663" y="5887"/>
                  </a:lnTo>
                  <a:lnTo>
                    <a:pt x="1554" y="3952"/>
                  </a:lnTo>
                  <a:lnTo>
                    <a:pt x="1445" y="2017"/>
                  </a:lnTo>
                  <a:lnTo>
                    <a:pt x="1282" y="109"/>
                  </a:lnTo>
                  <a:lnTo>
                    <a:pt x="1282" y="109"/>
                  </a:lnTo>
                  <a:lnTo>
                    <a:pt x="355" y="27"/>
                  </a:lnTo>
                  <a:lnTo>
                    <a:pt x="355" y="27"/>
                  </a:lnTo>
                  <a:lnTo>
                    <a:pt x="2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69"/>
            <p:cNvSpPr/>
            <p:nvPr/>
          </p:nvSpPr>
          <p:spPr>
            <a:xfrm>
              <a:off x="6962825" y="6419001"/>
              <a:ext cx="164925" cy="745400"/>
            </a:xfrm>
            <a:custGeom>
              <a:avLst/>
              <a:gdLst/>
              <a:ahLst/>
              <a:cxnLst/>
              <a:rect l="l" t="t" r="r" b="b"/>
              <a:pathLst>
                <a:path w="6597" h="29816" extrusionOk="0">
                  <a:moveTo>
                    <a:pt x="6215" y="0"/>
                  </a:moveTo>
                  <a:lnTo>
                    <a:pt x="6133" y="27"/>
                  </a:lnTo>
                  <a:lnTo>
                    <a:pt x="6051" y="55"/>
                  </a:lnTo>
                  <a:lnTo>
                    <a:pt x="5997" y="109"/>
                  </a:lnTo>
                  <a:lnTo>
                    <a:pt x="5915" y="191"/>
                  </a:lnTo>
                  <a:lnTo>
                    <a:pt x="5533" y="927"/>
                  </a:lnTo>
                  <a:lnTo>
                    <a:pt x="5179" y="1717"/>
                  </a:lnTo>
                  <a:lnTo>
                    <a:pt x="4852" y="2480"/>
                  </a:lnTo>
                  <a:lnTo>
                    <a:pt x="4579" y="3270"/>
                  </a:lnTo>
                  <a:lnTo>
                    <a:pt x="4307" y="4061"/>
                  </a:lnTo>
                  <a:lnTo>
                    <a:pt x="4062" y="4878"/>
                  </a:lnTo>
                  <a:lnTo>
                    <a:pt x="3844" y="5696"/>
                  </a:lnTo>
                  <a:lnTo>
                    <a:pt x="3653" y="6514"/>
                  </a:lnTo>
                  <a:lnTo>
                    <a:pt x="3489" y="7331"/>
                  </a:lnTo>
                  <a:lnTo>
                    <a:pt x="3326" y="8176"/>
                  </a:lnTo>
                  <a:lnTo>
                    <a:pt x="3053" y="9838"/>
                  </a:lnTo>
                  <a:lnTo>
                    <a:pt x="2808" y="11501"/>
                  </a:lnTo>
                  <a:lnTo>
                    <a:pt x="2617" y="13191"/>
                  </a:lnTo>
                  <a:lnTo>
                    <a:pt x="2426" y="14989"/>
                  </a:lnTo>
                  <a:lnTo>
                    <a:pt x="2236" y="16788"/>
                  </a:lnTo>
                  <a:lnTo>
                    <a:pt x="2045" y="18587"/>
                  </a:lnTo>
                  <a:lnTo>
                    <a:pt x="1854" y="20385"/>
                  </a:lnTo>
                  <a:lnTo>
                    <a:pt x="1582" y="22457"/>
                  </a:lnTo>
                  <a:lnTo>
                    <a:pt x="1418" y="23492"/>
                  </a:lnTo>
                  <a:lnTo>
                    <a:pt x="1255" y="24528"/>
                  </a:lnTo>
                  <a:lnTo>
                    <a:pt x="1118" y="25509"/>
                  </a:lnTo>
                  <a:lnTo>
                    <a:pt x="1037" y="26054"/>
                  </a:lnTo>
                  <a:lnTo>
                    <a:pt x="927" y="26572"/>
                  </a:lnTo>
                  <a:lnTo>
                    <a:pt x="818" y="27117"/>
                  </a:lnTo>
                  <a:lnTo>
                    <a:pt x="655" y="27608"/>
                  </a:lnTo>
                  <a:lnTo>
                    <a:pt x="573" y="27853"/>
                  </a:lnTo>
                  <a:lnTo>
                    <a:pt x="464" y="28071"/>
                  </a:lnTo>
                  <a:lnTo>
                    <a:pt x="328" y="28289"/>
                  </a:lnTo>
                  <a:lnTo>
                    <a:pt x="192" y="28480"/>
                  </a:lnTo>
                  <a:lnTo>
                    <a:pt x="110" y="28589"/>
                  </a:lnTo>
                  <a:lnTo>
                    <a:pt x="55" y="28698"/>
                  </a:lnTo>
                  <a:lnTo>
                    <a:pt x="28" y="28807"/>
                  </a:lnTo>
                  <a:lnTo>
                    <a:pt x="1" y="28943"/>
                  </a:lnTo>
                  <a:lnTo>
                    <a:pt x="1" y="29052"/>
                  </a:lnTo>
                  <a:lnTo>
                    <a:pt x="1" y="29161"/>
                  </a:lnTo>
                  <a:lnTo>
                    <a:pt x="55" y="29379"/>
                  </a:lnTo>
                  <a:lnTo>
                    <a:pt x="192" y="29543"/>
                  </a:lnTo>
                  <a:lnTo>
                    <a:pt x="355" y="29679"/>
                  </a:lnTo>
                  <a:lnTo>
                    <a:pt x="546" y="29788"/>
                  </a:lnTo>
                  <a:lnTo>
                    <a:pt x="655" y="29815"/>
                  </a:lnTo>
                  <a:lnTo>
                    <a:pt x="764" y="29815"/>
                  </a:lnTo>
                  <a:lnTo>
                    <a:pt x="955" y="29788"/>
                  </a:lnTo>
                  <a:lnTo>
                    <a:pt x="1173" y="29733"/>
                  </a:lnTo>
                  <a:lnTo>
                    <a:pt x="1445" y="29570"/>
                  </a:lnTo>
                  <a:lnTo>
                    <a:pt x="1691" y="29379"/>
                  </a:lnTo>
                  <a:lnTo>
                    <a:pt x="1909" y="29161"/>
                  </a:lnTo>
                  <a:lnTo>
                    <a:pt x="2099" y="28888"/>
                  </a:lnTo>
                  <a:lnTo>
                    <a:pt x="2236" y="28616"/>
                  </a:lnTo>
                  <a:lnTo>
                    <a:pt x="2372" y="28316"/>
                  </a:lnTo>
                  <a:lnTo>
                    <a:pt x="2481" y="27989"/>
                  </a:lnTo>
                  <a:lnTo>
                    <a:pt x="2590" y="27662"/>
                  </a:lnTo>
                  <a:lnTo>
                    <a:pt x="2726" y="26981"/>
                  </a:lnTo>
                  <a:lnTo>
                    <a:pt x="2835" y="26272"/>
                  </a:lnTo>
                  <a:lnTo>
                    <a:pt x="2917" y="25618"/>
                  </a:lnTo>
                  <a:lnTo>
                    <a:pt x="3026" y="25019"/>
                  </a:lnTo>
                  <a:lnTo>
                    <a:pt x="3190" y="24037"/>
                  </a:lnTo>
                  <a:lnTo>
                    <a:pt x="3326" y="23056"/>
                  </a:lnTo>
                  <a:lnTo>
                    <a:pt x="3571" y="21121"/>
                  </a:lnTo>
                  <a:lnTo>
                    <a:pt x="3762" y="19159"/>
                  </a:lnTo>
                  <a:lnTo>
                    <a:pt x="3953" y="17197"/>
                  </a:lnTo>
                  <a:lnTo>
                    <a:pt x="4143" y="15071"/>
                  </a:lnTo>
                  <a:lnTo>
                    <a:pt x="4389" y="12945"/>
                  </a:lnTo>
                  <a:lnTo>
                    <a:pt x="4634" y="10847"/>
                  </a:lnTo>
                  <a:lnTo>
                    <a:pt x="4906" y="8776"/>
                  </a:lnTo>
                  <a:lnTo>
                    <a:pt x="5261" y="6677"/>
                  </a:lnTo>
                  <a:lnTo>
                    <a:pt x="5642" y="4606"/>
                  </a:lnTo>
                  <a:lnTo>
                    <a:pt x="6078" y="2535"/>
                  </a:lnTo>
                  <a:lnTo>
                    <a:pt x="6569" y="463"/>
                  </a:lnTo>
                  <a:lnTo>
                    <a:pt x="6596" y="354"/>
                  </a:lnTo>
                  <a:lnTo>
                    <a:pt x="6569" y="273"/>
                  </a:lnTo>
                  <a:lnTo>
                    <a:pt x="6542" y="218"/>
                  </a:lnTo>
                  <a:lnTo>
                    <a:pt x="6487" y="136"/>
                  </a:lnTo>
                  <a:lnTo>
                    <a:pt x="6433" y="82"/>
                  </a:lnTo>
                  <a:lnTo>
                    <a:pt x="6378" y="55"/>
                  </a:lnTo>
                  <a:lnTo>
                    <a:pt x="6296" y="27"/>
                  </a:lnTo>
                  <a:lnTo>
                    <a:pt x="6215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69"/>
            <p:cNvSpPr/>
            <p:nvPr/>
          </p:nvSpPr>
          <p:spPr>
            <a:xfrm>
              <a:off x="6962825" y="6419001"/>
              <a:ext cx="164925" cy="745400"/>
            </a:xfrm>
            <a:custGeom>
              <a:avLst/>
              <a:gdLst/>
              <a:ahLst/>
              <a:cxnLst/>
              <a:rect l="l" t="t" r="r" b="b"/>
              <a:pathLst>
                <a:path w="6597" h="29816" fill="none" extrusionOk="0">
                  <a:moveTo>
                    <a:pt x="6215" y="0"/>
                  </a:moveTo>
                  <a:lnTo>
                    <a:pt x="6215" y="0"/>
                  </a:lnTo>
                  <a:lnTo>
                    <a:pt x="6133" y="27"/>
                  </a:lnTo>
                  <a:lnTo>
                    <a:pt x="6051" y="55"/>
                  </a:lnTo>
                  <a:lnTo>
                    <a:pt x="5997" y="109"/>
                  </a:lnTo>
                  <a:lnTo>
                    <a:pt x="5915" y="191"/>
                  </a:lnTo>
                  <a:lnTo>
                    <a:pt x="5915" y="191"/>
                  </a:lnTo>
                  <a:lnTo>
                    <a:pt x="5533" y="927"/>
                  </a:lnTo>
                  <a:lnTo>
                    <a:pt x="5179" y="1717"/>
                  </a:lnTo>
                  <a:lnTo>
                    <a:pt x="4852" y="2480"/>
                  </a:lnTo>
                  <a:lnTo>
                    <a:pt x="4579" y="3270"/>
                  </a:lnTo>
                  <a:lnTo>
                    <a:pt x="4307" y="4061"/>
                  </a:lnTo>
                  <a:lnTo>
                    <a:pt x="4062" y="4878"/>
                  </a:lnTo>
                  <a:lnTo>
                    <a:pt x="3844" y="5696"/>
                  </a:lnTo>
                  <a:lnTo>
                    <a:pt x="3653" y="6514"/>
                  </a:lnTo>
                  <a:lnTo>
                    <a:pt x="3489" y="7331"/>
                  </a:lnTo>
                  <a:lnTo>
                    <a:pt x="3326" y="8176"/>
                  </a:lnTo>
                  <a:lnTo>
                    <a:pt x="3053" y="9838"/>
                  </a:lnTo>
                  <a:lnTo>
                    <a:pt x="2808" y="11501"/>
                  </a:lnTo>
                  <a:lnTo>
                    <a:pt x="2617" y="13191"/>
                  </a:lnTo>
                  <a:lnTo>
                    <a:pt x="2617" y="13191"/>
                  </a:lnTo>
                  <a:lnTo>
                    <a:pt x="2426" y="14989"/>
                  </a:lnTo>
                  <a:lnTo>
                    <a:pt x="2236" y="16788"/>
                  </a:lnTo>
                  <a:lnTo>
                    <a:pt x="2045" y="18587"/>
                  </a:lnTo>
                  <a:lnTo>
                    <a:pt x="1854" y="20385"/>
                  </a:lnTo>
                  <a:lnTo>
                    <a:pt x="1854" y="20385"/>
                  </a:lnTo>
                  <a:lnTo>
                    <a:pt x="1582" y="22457"/>
                  </a:lnTo>
                  <a:lnTo>
                    <a:pt x="1418" y="23492"/>
                  </a:lnTo>
                  <a:lnTo>
                    <a:pt x="1255" y="24528"/>
                  </a:lnTo>
                  <a:lnTo>
                    <a:pt x="1255" y="24528"/>
                  </a:lnTo>
                  <a:lnTo>
                    <a:pt x="1118" y="25509"/>
                  </a:lnTo>
                  <a:lnTo>
                    <a:pt x="1037" y="26054"/>
                  </a:lnTo>
                  <a:lnTo>
                    <a:pt x="927" y="26572"/>
                  </a:lnTo>
                  <a:lnTo>
                    <a:pt x="818" y="27117"/>
                  </a:lnTo>
                  <a:lnTo>
                    <a:pt x="655" y="27608"/>
                  </a:lnTo>
                  <a:lnTo>
                    <a:pt x="573" y="27853"/>
                  </a:lnTo>
                  <a:lnTo>
                    <a:pt x="464" y="28071"/>
                  </a:lnTo>
                  <a:lnTo>
                    <a:pt x="328" y="28289"/>
                  </a:lnTo>
                  <a:lnTo>
                    <a:pt x="192" y="28480"/>
                  </a:lnTo>
                  <a:lnTo>
                    <a:pt x="192" y="28480"/>
                  </a:lnTo>
                  <a:lnTo>
                    <a:pt x="110" y="28589"/>
                  </a:lnTo>
                  <a:lnTo>
                    <a:pt x="55" y="28698"/>
                  </a:lnTo>
                  <a:lnTo>
                    <a:pt x="28" y="28807"/>
                  </a:lnTo>
                  <a:lnTo>
                    <a:pt x="1" y="28943"/>
                  </a:lnTo>
                  <a:lnTo>
                    <a:pt x="1" y="29052"/>
                  </a:lnTo>
                  <a:lnTo>
                    <a:pt x="1" y="29161"/>
                  </a:lnTo>
                  <a:lnTo>
                    <a:pt x="55" y="29379"/>
                  </a:lnTo>
                  <a:lnTo>
                    <a:pt x="192" y="29543"/>
                  </a:lnTo>
                  <a:lnTo>
                    <a:pt x="355" y="29679"/>
                  </a:lnTo>
                  <a:lnTo>
                    <a:pt x="546" y="29788"/>
                  </a:lnTo>
                  <a:lnTo>
                    <a:pt x="655" y="29815"/>
                  </a:lnTo>
                  <a:lnTo>
                    <a:pt x="764" y="29815"/>
                  </a:lnTo>
                  <a:lnTo>
                    <a:pt x="764" y="29815"/>
                  </a:lnTo>
                  <a:lnTo>
                    <a:pt x="955" y="29788"/>
                  </a:lnTo>
                  <a:lnTo>
                    <a:pt x="1173" y="29733"/>
                  </a:lnTo>
                  <a:lnTo>
                    <a:pt x="1173" y="29733"/>
                  </a:lnTo>
                  <a:lnTo>
                    <a:pt x="1445" y="29570"/>
                  </a:lnTo>
                  <a:lnTo>
                    <a:pt x="1691" y="29379"/>
                  </a:lnTo>
                  <a:lnTo>
                    <a:pt x="1909" y="29161"/>
                  </a:lnTo>
                  <a:lnTo>
                    <a:pt x="2099" y="28888"/>
                  </a:lnTo>
                  <a:lnTo>
                    <a:pt x="2236" y="28616"/>
                  </a:lnTo>
                  <a:lnTo>
                    <a:pt x="2372" y="28316"/>
                  </a:lnTo>
                  <a:lnTo>
                    <a:pt x="2481" y="27989"/>
                  </a:lnTo>
                  <a:lnTo>
                    <a:pt x="2590" y="27662"/>
                  </a:lnTo>
                  <a:lnTo>
                    <a:pt x="2726" y="26981"/>
                  </a:lnTo>
                  <a:lnTo>
                    <a:pt x="2835" y="26272"/>
                  </a:lnTo>
                  <a:lnTo>
                    <a:pt x="2917" y="25618"/>
                  </a:lnTo>
                  <a:lnTo>
                    <a:pt x="3026" y="25019"/>
                  </a:lnTo>
                  <a:lnTo>
                    <a:pt x="3026" y="25019"/>
                  </a:lnTo>
                  <a:lnTo>
                    <a:pt x="3190" y="24037"/>
                  </a:lnTo>
                  <a:lnTo>
                    <a:pt x="3326" y="23056"/>
                  </a:lnTo>
                  <a:lnTo>
                    <a:pt x="3571" y="21121"/>
                  </a:lnTo>
                  <a:lnTo>
                    <a:pt x="3762" y="19159"/>
                  </a:lnTo>
                  <a:lnTo>
                    <a:pt x="3953" y="17197"/>
                  </a:lnTo>
                  <a:lnTo>
                    <a:pt x="3953" y="17197"/>
                  </a:lnTo>
                  <a:lnTo>
                    <a:pt x="4143" y="15071"/>
                  </a:lnTo>
                  <a:lnTo>
                    <a:pt x="4389" y="12945"/>
                  </a:lnTo>
                  <a:lnTo>
                    <a:pt x="4634" y="10847"/>
                  </a:lnTo>
                  <a:lnTo>
                    <a:pt x="4906" y="8776"/>
                  </a:lnTo>
                  <a:lnTo>
                    <a:pt x="5261" y="6677"/>
                  </a:lnTo>
                  <a:lnTo>
                    <a:pt x="5642" y="4606"/>
                  </a:lnTo>
                  <a:lnTo>
                    <a:pt x="6078" y="2535"/>
                  </a:lnTo>
                  <a:lnTo>
                    <a:pt x="6569" y="463"/>
                  </a:lnTo>
                  <a:lnTo>
                    <a:pt x="6569" y="463"/>
                  </a:lnTo>
                  <a:lnTo>
                    <a:pt x="6596" y="354"/>
                  </a:lnTo>
                  <a:lnTo>
                    <a:pt x="6569" y="273"/>
                  </a:lnTo>
                  <a:lnTo>
                    <a:pt x="6542" y="218"/>
                  </a:lnTo>
                  <a:lnTo>
                    <a:pt x="6487" y="136"/>
                  </a:lnTo>
                  <a:lnTo>
                    <a:pt x="6433" y="82"/>
                  </a:lnTo>
                  <a:lnTo>
                    <a:pt x="6378" y="55"/>
                  </a:lnTo>
                  <a:lnTo>
                    <a:pt x="6296" y="27"/>
                  </a:lnTo>
                  <a:lnTo>
                    <a:pt x="6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69"/>
            <p:cNvSpPr/>
            <p:nvPr/>
          </p:nvSpPr>
          <p:spPr>
            <a:xfrm>
              <a:off x="6740725" y="6671776"/>
              <a:ext cx="62025" cy="475575"/>
            </a:xfrm>
            <a:custGeom>
              <a:avLst/>
              <a:gdLst/>
              <a:ahLst/>
              <a:cxnLst/>
              <a:rect l="l" t="t" r="r" b="b"/>
              <a:pathLst>
                <a:path w="2481" h="19023" extrusionOk="0">
                  <a:moveTo>
                    <a:pt x="1990" y="0"/>
                  </a:moveTo>
                  <a:lnTo>
                    <a:pt x="1881" y="27"/>
                  </a:lnTo>
                  <a:lnTo>
                    <a:pt x="1772" y="55"/>
                  </a:lnTo>
                  <a:lnTo>
                    <a:pt x="1690" y="136"/>
                  </a:lnTo>
                  <a:lnTo>
                    <a:pt x="1663" y="245"/>
                  </a:lnTo>
                  <a:lnTo>
                    <a:pt x="981" y="4769"/>
                  </a:lnTo>
                  <a:lnTo>
                    <a:pt x="654" y="7004"/>
                  </a:lnTo>
                  <a:lnTo>
                    <a:pt x="382" y="9239"/>
                  </a:lnTo>
                  <a:lnTo>
                    <a:pt x="273" y="10356"/>
                  </a:lnTo>
                  <a:lnTo>
                    <a:pt x="164" y="11474"/>
                  </a:lnTo>
                  <a:lnTo>
                    <a:pt x="82" y="12618"/>
                  </a:lnTo>
                  <a:lnTo>
                    <a:pt x="28" y="13736"/>
                  </a:lnTo>
                  <a:lnTo>
                    <a:pt x="0" y="14880"/>
                  </a:lnTo>
                  <a:lnTo>
                    <a:pt x="0" y="16025"/>
                  </a:lnTo>
                  <a:lnTo>
                    <a:pt x="55" y="17170"/>
                  </a:lnTo>
                  <a:lnTo>
                    <a:pt x="109" y="18341"/>
                  </a:lnTo>
                  <a:lnTo>
                    <a:pt x="137" y="18505"/>
                  </a:lnTo>
                  <a:lnTo>
                    <a:pt x="191" y="18641"/>
                  </a:lnTo>
                  <a:lnTo>
                    <a:pt x="273" y="18750"/>
                  </a:lnTo>
                  <a:lnTo>
                    <a:pt x="382" y="18859"/>
                  </a:lnTo>
                  <a:lnTo>
                    <a:pt x="491" y="18941"/>
                  </a:lnTo>
                  <a:lnTo>
                    <a:pt x="627" y="18996"/>
                  </a:lnTo>
                  <a:lnTo>
                    <a:pt x="736" y="19023"/>
                  </a:lnTo>
                  <a:lnTo>
                    <a:pt x="1009" y="19023"/>
                  </a:lnTo>
                  <a:lnTo>
                    <a:pt x="1145" y="18996"/>
                  </a:lnTo>
                  <a:lnTo>
                    <a:pt x="1254" y="18941"/>
                  </a:lnTo>
                  <a:lnTo>
                    <a:pt x="1363" y="18859"/>
                  </a:lnTo>
                  <a:lnTo>
                    <a:pt x="1445" y="18750"/>
                  </a:lnTo>
                  <a:lnTo>
                    <a:pt x="1527" y="18641"/>
                  </a:lnTo>
                  <a:lnTo>
                    <a:pt x="1554" y="18505"/>
                  </a:lnTo>
                  <a:lnTo>
                    <a:pt x="1581" y="18341"/>
                  </a:lnTo>
                  <a:lnTo>
                    <a:pt x="1499" y="15889"/>
                  </a:lnTo>
                  <a:lnTo>
                    <a:pt x="1499" y="14690"/>
                  </a:lnTo>
                  <a:lnTo>
                    <a:pt x="1499" y="13490"/>
                  </a:lnTo>
                  <a:lnTo>
                    <a:pt x="1527" y="12264"/>
                  </a:lnTo>
                  <a:lnTo>
                    <a:pt x="1554" y="11065"/>
                  </a:lnTo>
                  <a:lnTo>
                    <a:pt x="1636" y="9838"/>
                  </a:lnTo>
                  <a:lnTo>
                    <a:pt x="1717" y="8639"/>
                  </a:lnTo>
                  <a:lnTo>
                    <a:pt x="1854" y="7604"/>
                  </a:lnTo>
                  <a:lnTo>
                    <a:pt x="1990" y="6568"/>
                  </a:lnTo>
                  <a:lnTo>
                    <a:pt x="2153" y="5505"/>
                  </a:lnTo>
                  <a:lnTo>
                    <a:pt x="2317" y="4442"/>
                  </a:lnTo>
                  <a:lnTo>
                    <a:pt x="2426" y="3379"/>
                  </a:lnTo>
                  <a:lnTo>
                    <a:pt x="2453" y="2862"/>
                  </a:lnTo>
                  <a:lnTo>
                    <a:pt x="2480" y="2344"/>
                  </a:lnTo>
                  <a:lnTo>
                    <a:pt x="2480" y="1799"/>
                  </a:lnTo>
                  <a:lnTo>
                    <a:pt x="2453" y="1281"/>
                  </a:lnTo>
                  <a:lnTo>
                    <a:pt x="2399" y="763"/>
                  </a:lnTo>
                  <a:lnTo>
                    <a:pt x="2344" y="245"/>
                  </a:lnTo>
                  <a:lnTo>
                    <a:pt x="2290" y="136"/>
                  </a:lnTo>
                  <a:lnTo>
                    <a:pt x="2208" y="55"/>
                  </a:lnTo>
                  <a:lnTo>
                    <a:pt x="2099" y="27"/>
                  </a:lnTo>
                  <a:lnTo>
                    <a:pt x="1990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69"/>
            <p:cNvSpPr/>
            <p:nvPr/>
          </p:nvSpPr>
          <p:spPr>
            <a:xfrm>
              <a:off x="6740725" y="6671776"/>
              <a:ext cx="62025" cy="475575"/>
            </a:xfrm>
            <a:custGeom>
              <a:avLst/>
              <a:gdLst/>
              <a:ahLst/>
              <a:cxnLst/>
              <a:rect l="l" t="t" r="r" b="b"/>
              <a:pathLst>
                <a:path w="2481" h="19023" fill="none" extrusionOk="0">
                  <a:moveTo>
                    <a:pt x="1990" y="0"/>
                  </a:moveTo>
                  <a:lnTo>
                    <a:pt x="1990" y="0"/>
                  </a:lnTo>
                  <a:lnTo>
                    <a:pt x="1881" y="27"/>
                  </a:lnTo>
                  <a:lnTo>
                    <a:pt x="1772" y="55"/>
                  </a:lnTo>
                  <a:lnTo>
                    <a:pt x="1690" y="136"/>
                  </a:lnTo>
                  <a:lnTo>
                    <a:pt x="1663" y="245"/>
                  </a:lnTo>
                  <a:lnTo>
                    <a:pt x="1663" y="245"/>
                  </a:lnTo>
                  <a:lnTo>
                    <a:pt x="981" y="4769"/>
                  </a:lnTo>
                  <a:lnTo>
                    <a:pt x="654" y="7004"/>
                  </a:lnTo>
                  <a:lnTo>
                    <a:pt x="382" y="9239"/>
                  </a:lnTo>
                  <a:lnTo>
                    <a:pt x="273" y="10356"/>
                  </a:lnTo>
                  <a:lnTo>
                    <a:pt x="164" y="11474"/>
                  </a:lnTo>
                  <a:lnTo>
                    <a:pt x="82" y="12618"/>
                  </a:lnTo>
                  <a:lnTo>
                    <a:pt x="28" y="13736"/>
                  </a:lnTo>
                  <a:lnTo>
                    <a:pt x="0" y="14880"/>
                  </a:lnTo>
                  <a:lnTo>
                    <a:pt x="0" y="16025"/>
                  </a:lnTo>
                  <a:lnTo>
                    <a:pt x="55" y="17170"/>
                  </a:lnTo>
                  <a:lnTo>
                    <a:pt x="109" y="18341"/>
                  </a:lnTo>
                  <a:lnTo>
                    <a:pt x="109" y="18341"/>
                  </a:lnTo>
                  <a:lnTo>
                    <a:pt x="137" y="18505"/>
                  </a:lnTo>
                  <a:lnTo>
                    <a:pt x="191" y="18641"/>
                  </a:lnTo>
                  <a:lnTo>
                    <a:pt x="273" y="18750"/>
                  </a:lnTo>
                  <a:lnTo>
                    <a:pt x="382" y="18859"/>
                  </a:lnTo>
                  <a:lnTo>
                    <a:pt x="491" y="18941"/>
                  </a:lnTo>
                  <a:lnTo>
                    <a:pt x="627" y="18996"/>
                  </a:lnTo>
                  <a:lnTo>
                    <a:pt x="736" y="19023"/>
                  </a:lnTo>
                  <a:lnTo>
                    <a:pt x="872" y="19023"/>
                  </a:lnTo>
                  <a:lnTo>
                    <a:pt x="872" y="19023"/>
                  </a:lnTo>
                  <a:lnTo>
                    <a:pt x="1009" y="19023"/>
                  </a:lnTo>
                  <a:lnTo>
                    <a:pt x="1145" y="18996"/>
                  </a:lnTo>
                  <a:lnTo>
                    <a:pt x="1254" y="18941"/>
                  </a:lnTo>
                  <a:lnTo>
                    <a:pt x="1363" y="18859"/>
                  </a:lnTo>
                  <a:lnTo>
                    <a:pt x="1445" y="18750"/>
                  </a:lnTo>
                  <a:lnTo>
                    <a:pt x="1527" y="18641"/>
                  </a:lnTo>
                  <a:lnTo>
                    <a:pt x="1554" y="18505"/>
                  </a:lnTo>
                  <a:lnTo>
                    <a:pt x="1581" y="18341"/>
                  </a:lnTo>
                  <a:lnTo>
                    <a:pt x="1581" y="18341"/>
                  </a:lnTo>
                  <a:lnTo>
                    <a:pt x="1499" y="15889"/>
                  </a:lnTo>
                  <a:lnTo>
                    <a:pt x="1499" y="14690"/>
                  </a:lnTo>
                  <a:lnTo>
                    <a:pt x="1499" y="13490"/>
                  </a:lnTo>
                  <a:lnTo>
                    <a:pt x="1527" y="12264"/>
                  </a:lnTo>
                  <a:lnTo>
                    <a:pt x="1554" y="11065"/>
                  </a:lnTo>
                  <a:lnTo>
                    <a:pt x="1636" y="9838"/>
                  </a:lnTo>
                  <a:lnTo>
                    <a:pt x="1717" y="8639"/>
                  </a:lnTo>
                  <a:lnTo>
                    <a:pt x="1717" y="8639"/>
                  </a:lnTo>
                  <a:lnTo>
                    <a:pt x="1854" y="7604"/>
                  </a:lnTo>
                  <a:lnTo>
                    <a:pt x="1990" y="6568"/>
                  </a:lnTo>
                  <a:lnTo>
                    <a:pt x="2153" y="5505"/>
                  </a:lnTo>
                  <a:lnTo>
                    <a:pt x="2317" y="4442"/>
                  </a:lnTo>
                  <a:lnTo>
                    <a:pt x="2426" y="3379"/>
                  </a:lnTo>
                  <a:lnTo>
                    <a:pt x="2453" y="2862"/>
                  </a:lnTo>
                  <a:lnTo>
                    <a:pt x="2480" y="2344"/>
                  </a:lnTo>
                  <a:lnTo>
                    <a:pt x="2480" y="1799"/>
                  </a:lnTo>
                  <a:lnTo>
                    <a:pt x="2453" y="1281"/>
                  </a:lnTo>
                  <a:lnTo>
                    <a:pt x="2399" y="763"/>
                  </a:lnTo>
                  <a:lnTo>
                    <a:pt x="2344" y="245"/>
                  </a:lnTo>
                  <a:lnTo>
                    <a:pt x="2344" y="245"/>
                  </a:lnTo>
                  <a:lnTo>
                    <a:pt x="2290" y="136"/>
                  </a:lnTo>
                  <a:lnTo>
                    <a:pt x="2208" y="55"/>
                  </a:lnTo>
                  <a:lnTo>
                    <a:pt x="2099" y="27"/>
                  </a:lnTo>
                  <a:lnTo>
                    <a:pt x="19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69"/>
            <p:cNvSpPr/>
            <p:nvPr/>
          </p:nvSpPr>
          <p:spPr>
            <a:xfrm>
              <a:off x="6243350" y="6578426"/>
              <a:ext cx="81775" cy="367250"/>
            </a:xfrm>
            <a:custGeom>
              <a:avLst/>
              <a:gdLst/>
              <a:ahLst/>
              <a:cxnLst/>
              <a:rect l="l" t="t" r="r" b="b"/>
              <a:pathLst>
                <a:path w="3271" h="14690" extrusionOk="0">
                  <a:moveTo>
                    <a:pt x="464" y="0"/>
                  </a:moveTo>
                  <a:lnTo>
                    <a:pt x="300" y="28"/>
                  </a:lnTo>
                  <a:lnTo>
                    <a:pt x="219" y="82"/>
                  </a:lnTo>
                  <a:lnTo>
                    <a:pt x="137" y="137"/>
                  </a:lnTo>
                  <a:lnTo>
                    <a:pt x="82" y="191"/>
                  </a:lnTo>
                  <a:lnTo>
                    <a:pt x="55" y="273"/>
                  </a:lnTo>
                  <a:lnTo>
                    <a:pt x="28" y="355"/>
                  </a:lnTo>
                  <a:lnTo>
                    <a:pt x="1" y="464"/>
                  </a:lnTo>
                  <a:lnTo>
                    <a:pt x="1" y="1308"/>
                  </a:lnTo>
                  <a:lnTo>
                    <a:pt x="55" y="2181"/>
                  </a:lnTo>
                  <a:lnTo>
                    <a:pt x="137" y="3025"/>
                  </a:lnTo>
                  <a:lnTo>
                    <a:pt x="246" y="3870"/>
                  </a:lnTo>
                  <a:lnTo>
                    <a:pt x="382" y="4715"/>
                  </a:lnTo>
                  <a:lnTo>
                    <a:pt x="546" y="5560"/>
                  </a:lnTo>
                  <a:lnTo>
                    <a:pt x="900" y="7222"/>
                  </a:lnTo>
                  <a:lnTo>
                    <a:pt x="1254" y="8885"/>
                  </a:lnTo>
                  <a:lnTo>
                    <a:pt x="1390" y="9730"/>
                  </a:lnTo>
                  <a:lnTo>
                    <a:pt x="1527" y="10575"/>
                  </a:lnTo>
                  <a:lnTo>
                    <a:pt x="1636" y="11419"/>
                  </a:lnTo>
                  <a:lnTo>
                    <a:pt x="1717" y="12264"/>
                  </a:lnTo>
                  <a:lnTo>
                    <a:pt x="1772" y="13136"/>
                  </a:lnTo>
                  <a:lnTo>
                    <a:pt x="1745" y="13981"/>
                  </a:lnTo>
                  <a:lnTo>
                    <a:pt x="1772" y="14145"/>
                  </a:lnTo>
                  <a:lnTo>
                    <a:pt x="1799" y="14308"/>
                  </a:lnTo>
                  <a:lnTo>
                    <a:pt x="1854" y="14417"/>
                  </a:lnTo>
                  <a:lnTo>
                    <a:pt x="1936" y="14526"/>
                  </a:lnTo>
                  <a:lnTo>
                    <a:pt x="2045" y="14581"/>
                  </a:lnTo>
                  <a:lnTo>
                    <a:pt x="2154" y="14635"/>
                  </a:lnTo>
                  <a:lnTo>
                    <a:pt x="2290" y="14663"/>
                  </a:lnTo>
                  <a:lnTo>
                    <a:pt x="2399" y="14690"/>
                  </a:lnTo>
                  <a:lnTo>
                    <a:pt x="2535" y="14663"/>
                  </a:lnTo>
                  <a:lnTo>
                    <a:pt x="2671" y="14635"/>
                  </a:lnTo>
                  <a:lnTo>
                    <a:pt x="2808" y="14581"/>
                  </a:lnTo>
                  <a:lnTo>
                    <a:pt x="2917" y="14499"/>
                  </a:lnTo>
                  <a:lnTo>
                    <a:pt x="3026" y="14417"/>
                  </a:lnTo>
                  <a:lnTo>
                    <a:pt x="3107" y="14281"/>
                  </a:lnTo>
                  <a:lnTo>
                    <a:pt x="3162" y="14145"/>
                  </a:lnTo>
                  <a:lnTo>
                    <a:pt x="3189" y="13981"/>
                  </a:lnTo>
                  <a:lnTo>
                    <a:pt x="3244" y="13545"/>
                  </a:lnTo>
                  <a:lnTo>
                    <a:pt x="3271" y="13136"/>
                  </a:lnTo>
                  <a:lnTo>
                    <a:pt x="3271" y="12264"/>
                  </a:lnTo>
                  <a:lnTo>
                    <a:pt x="3216" y="11419"/>
                  </a:lnTo>
                  <a:lnTo>
                    <a:pt x="3107" y="10575"/>
                  </a:lnTo>
                  <a:lnTo>
                    <a:pt x="2971" y="9730"/>
                  </a:lnTo>
                  <a:lnTo>
                    <a:pt x="2780" y="8885"/>
                  </a:lnTo>
                  <a:lnTo>
                    <a:pt x="2590" y="8040"/>
                  </a:lnTo>
                  <a:lnTo>
                    <a:pt x="2372" y="7195"/>
                  </a:lnTo>
                  <a:lnTo>
                    <a:pt x="1908" y="5533"/>
                  </a:lnTo>
                  <a:lnTo>
                    <a:pt x="1690" y="4688"/>
                  </a:lnTo>
                  <a:lnTo>
                    <a:pt x="1472" y="3843"/>
                  </a:lnTo>
                  <a:lnTo>
                    <a:pt x="1281" y="2998"/>
                  </a:lnTo>
                  <a:lnTo>
                    <a:pt x="1118" y="2153"/>
                  </a:lnTo>
                  <a:lnTo>
                    <a:pt x="1009" y="1308"/>
                  </a:lnTo>
                  <a:lnTo>
                    <a:pt x="927" y="464"/>
                  </a:lnTo>
                  <a:lnTo>
                    <a:pt x="900" y="355"/>
                  </a:lnTo>
                  <a:lnTo>
                    <a:pt x="873" y="273"/>
                  </a:lnTo>
                  <a:lnTo>
                    <a:pt x="818" y="191"/>
                  </a:lnTo>
                  <a:lnTo>
                    <a:pt x="764" y="137"/>
                  </a:lnTo>
                  <a:lnTo>
                    <a:pt x="627" y="2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69"/>
            <p:cNvSpPr/>
            <p:nvPr/>
          </p:nvSpPr>
          <p:spPr>
            <a:xfrm>
              <a:off x="6243350" y="6578426"/>
              <a:ext cx="81775" cy="367250"/>
            </a:xfrm>
            <a:custGeom>
              <a:avLst/>
              <a:gdLst/>
              <a:ahLst/>
              <a:cxnLst/>
              <a:rect l="l" t="t" r="r" b="b"/>
              <a:pathLst>
                <a:path w="3271" h="14690" fill="none" extrusionOk="0">
                  <a:moveTo>
                    <a:pt x="464" y="0"/>
                  </a:moveTo>
                  <a:lnTo>
                    <a:pt x="464" y="0"/>
                  </a:lnTo>
                  <a:lnTo>
                    <a:pt x="300" y="28"/>
                  </a:lnTo>
                  <a:lnTo>
                    <a:pt x="219" y="82"/>
                  </a:lnTo>
                  <a:lnTo>
                    <a:pt x="137" y="137"/>
                  </a:lnTo>
                  <a:lnTo>
                    <a:pt x="82" y="191"/>
                  </a:lnTo>
                  <a:lnTo>
                    <a:pt x="55" y="273"/>
                  </a:lnTo>
                  <a:lnTo>
                    <a:pt x="28" y="355"/>
                  </a:lnTo>
                  <a:lnTo>
                    <a:pt x="1" y="464"/>
                  </a:lnTo>
                  <a:lnTo>
                    <a:pt x="1" y="464"/>
                  </a:lnTo>
                  <a:lnTo>
                    <a:pt x="1" y="1308"/>
                  </a:lnTo>
                  <a:lnTo>
                    <a:pt x="55" y="2181"/>
                  </a:lnTo>
                  <a:lnTo>
                    <a:pt x="137" y="3025"/>
                  </a:lnTo>
                  <a:lnTo>
                    <a:pt x="246" y="3870"/>
                  </a:lnTo>
                  <a:lnTo>
                    <a:pt x="382" y="4715"/>
                  </a:lnTo>
                  <a:lnTo>
                    <a:pt x="546" y="5560"/>
                  </a:lnTo>
                  <a:lnTo>
                    <a:pt x="900" y="7222"/>
                  </a:lnTo>
                  <a:lnTo>
                    <a:pt x="1254" y="8885"/>
                  </a:lnTo>
                  <a:lnTo>
                    <a:pt x="1390" y="9730"/>
                  </a:lnTo>
                  <a:lnTo>
                    <a:pt x="1527" y="10575"/>
                  </a:lnTo>
                  <a:lnTo>
                    <a:pt x="1636" y="11419"/>
                  </a:lnTo>
                  <a:lnTo>
                    <a:pt x="1717" y="12264"/>
                  </a:lnTo>
                  <a:lnTo>
                    <a:pt x="1772" y="13136"/>
                  </a:lnTo>
                  <a:lnTo>
                    <a:pt x="1745" y="13981"/>
                  </a:lnTo>
                  <a:lnTo>
                    <a:pt x="1745" y="13981"/>
                  </a:lnTo>
                  <a:lnTo>
                    <a:pt x="1772" y="14145"/>
                  </a:lnTo>
                  <a:lnTo>
                    <a:pt x="1799" y="14308"/>
                  </a:lnTo>
                  <a:lnTo>
                    <a:pt x="1854" y="14417"/>
                  </a:lnTo>
                  <a:lnTo>
                    <a:pt x="1936" y="14526"/>
                  </a:lnTo>
                  <a:lnTo>
                    <a:pt x="2045" y="14581"/>
                  </a:lnTo>
                  <a:lnTo>
                    <a:pt x="2154" y="14635"/>
                  </a:lnTo>
                  <a:lnTo>
                    <a:pt x="2290" y="14663"/>
                  </a:lnTo>
                  <a:lnTo>
                    <a:pt x="2399" y="14690"/>
                  </a:lnTo>
                  <a:lnTo>
                    <a:pt x="2399" y="14690"/>
                  </a:lnTo>
                  <a:lnTo>
                    <a:pt x="2535" y="14663"/>
                  </a:lnTo>
                  <a:lnTo>
                    <a:pt x="2671" y="14635"/>
                  </a:lnTo>
                  <a:lnTo>
                    <a:pt x="2808" y="14581"/>
                  </a:lnTo>
                  <a:lnTo>
                    <a:pt x="2917" y="14499"/>
                  </a:lnTo>
                  <a:lnTo>
                    <a:pt x="3026" y="14417"/>
                  </a:lnTo>
                  <a:lnTo>
                    <a:pt x="3107" y="14281"/>
                  </a:lnTo>
                  <a:lnTo>
                    <a:pt x="3162" y="14145"/>
                  </a:lnTo>
                  <a:lnTo>
                    <a:pt x="3189" y="13981"/>
                  </a:lnTo>
                  <a:lnTo>
                    <a:pt x="3189" y="13981"/>
                  </a:lnTo>
                  <a:lnTo>
                    <a:pt x="3244" y="13545"/>
                  </a:lnTo>
                  <a:lnTo>
                    <a:pt x="3271" y="13136"/>
                  </a:lnTo>
                  <a:lnTo>
                    <a:pt x="3271" y="12264"/>
                  </a:lnTo>
                  <a:lnTo>
                    <a:pt x="3216" y="11419"/>
                  </a:lnTo>
                  <a:lnTo>
                    <a:pt x="3107" y="10575"/>
                  </a:lnTo>
                  <a:lnTo>
                    <a:pt x="2971" y="9730"/>
                  </a:lnTo>
                  <a:lnTo>
                    <a:pt x="2780" y="8885"/>
                  </a:lnTo>
                  <a:lnTo>
                    <a:pt x="2590" y="8040"/>
                  </a:lnTo>
                  <a:lnTo>
                    <a:pt x="2372" y="7195"/>
                  </a:lnTo>
                  <a:lnTo>
                    <a:pt x="1908" y="5533"/>
                  </a:lnTo>
                  <a:lnTo>
                    <a:pt x="1690" y="4688"/>
                  </a:lnTo>
                  <a:lnTo>
                    <a:pt x="1472" y="3843"/>
                  </a:lnTo>
                  <a:lnTo>
                    <a:pt x="1281" y="2998"/>
                  </a:lnTo>
                  <a:lnTo>
                    <a:pt x="1118" y="2153"/>
                  </a:lnTo>
                  <a:lnTo>
                    <a:pt x="1009" y="1308"/>
                  </a:lnTo>
                  <a:lnTo>
                    <a:pt x="927" y="464"/>
                  </a:lnTo>
                  <a:lnTo>
                    <a:pt x="927" y="464"/>
                  </a:lnTo>
                  <a:lnTo>
                    <a:pt x="900" y="355"/>
                  </a:lnTo>
                  <a:lnTo>
                    <a:pt x="873" y="273"/>
                  </a:lnTo>
                  <a:lnTo>
                    <a:pt x="818" y="191"/>
                  </a:lnTo>
                  <a:lnTo>
                    <a:pt x="764" y="137"/>
                  </a:lnTo>
                  <a:lnTo>
                    <a:pt x="627" y="28"/>
                  </a:lnTo>
                  <a:lnTo>
                    <a:pt x="4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69"/>
            <p:cNvSpPr/>
            <p:nvPr/>
          </p:nvSpPr>
          <p:spPr>
            <a:xfrm>
              <a:off x="6506350" y="6326326"/>
              <a:ext cx="38850" cy="186025"/>
            </a:xfrm>
            <a:custGeom>
              <a:avLst/>
              <a:gdLst/>
              <a:ahLst/>
              <a:cxnLst/>
              <a:rect l="l" t="t" r="r" b="b"/>
              <a:pathLst>
                <a:path w="1554" h="7441" extrusionOk="0">
                  <a:moveTo>
                    <a:pt x="518" y="1"/>
                  </a:moveTo>
                  <a:lnTo>
                    <a:pt x="355" y="28"/>
                  </a:lnTo>
                  <a:lnTo>
                    <a:pt x="300" y="55"/>
                  </a:lnTo>
                  <a:lnTo>
                    <a:pt x="218" y="110"/>
                  </a:lnTo>
                  <a:lnTo>
                    <a:pt x="164" y="164"/>
                  </a:lnTo>
                  <a:lnTo>
                    <a:pt x="137" y="246"/>
                  </a:lnTo>
                  <a:lnTo>
                    <a:pt x="109" y="328"/>
                  </a:lnTo>
                  <a:lnTo>
                    <a:pt x="82" y="437"/>
                  </a:lnTo>
                  <a:lnTo>
                    <a:pt x="55" y="2017"/>
                  </a:lnTo>
                  <a:lnTo>
                    <a:pt x="0" y="3598"/>
                  </a:lnTo>
                  <a:lnTo>
                    <a:pt x="0" y="4388"/>
                  </a:lnTo>
                  <a:lnTo>
                    <a:pt x="28" y="5179"/>
                  </a:lnTo>
                  <a:lnTo>
                    <a:pt x="55" y="5969"/>
                  </a:lnTo>
                  <a:lnTo>
                    <a:pt x="109" y="6732"/>
                  </a:lnTo>
                  <a:lnTo>
                    <a:pt x="137" y="6896"/>
                  </a:lnTo>
                  <a:lnTo>
                    <a:pt x="191" y="7032"/>
                  </a:lnTo>
                  <a:lnTo>
                    <a:pt x="273" y="7168"/>
                  </a:lnTo>
                  <a:lnTo>
                    <a:pt x="382" y="7250"/>
                  </a:lnTo>
                  <a:lnTo>
                    <a:pt x="491" y="7332"/>
                  </a:lnTo>
                  <a:lnTo>
                    <a:pt x="600" y="7386"/>
                  </a:lnTo>
                  <a:lnTo>
                    <a:pt x="736" y="7414"/>
                  </a:lnTo>
                  <a:lnTo>
                    <a:pt x="872" y="7441"/>
                  </a:lnTo>
                  <a:lnTo>
                    <a:pt x="1009" y="7414"/>
                  </a:lnTo>
                  <a:lnTo>
                    <a:pt x="1118" y="7386"/>
                  </a:lnTo>
                  <a:lnTo>
                    <a:pt x="1227" y="7332"/>
                  </a:lnTo>
                  <a:lnTo>
                    <a:pt x="1336" y="7250"/>
                  </a:lnTo>
                  <a:lnTo>
                    <a:pt x="1417" y="7168"/>
                  </a:lnTo>
                  <a:lnTo>
                    <a:pt x="1499" y="7032"/>
                  </a:lnTo>
                  <a:lnTo>
                    <a:pt x="1526" y="6896"/>
                  </a:lnTo>
                  <a:lnTo>
                    <a:pt x="1554" y="6732"/>
                  </a:lnTo>
                  <a:lnTo>
                    <a:pt x="1554" y="5942"/>
                  </a:lnTo>
                  <a:lnTo>
                    <a:pt x="1499" y="5179"/>
                  </a:lnTo>
                  <a:lnTo>
                    <a:pt x="1445" y="4388"/>
                  </a:lnTo>
                  <a:lnTo>
                    <a:pt x="1363" y="3598"/>
                  </a:lnTo>
                  <a:lnTo>
                    <a:pt x="1199" y="2017"/>
                  </a:lnTo>
                  <a:lnTo>
                    <a:pt x="1009" y="437"/>
                  </a:lnTo>
                  <a:lnTo>
                    <a:pt x="981" y="328"/>
                  </a:lnTo>
                  <a:lnTo>
                    <a:pt x="954" y="246"/>
                  </a:lnTo>
                  <a:lnTo>
                    <a:pt x="900" y="164"/>
                  </a:lnTo>
                  <a:lnTo>
                    <a:pt x="845" y="110"/>
                  </a:lnTo>
                  <a:lnTo>
                    <a:pt x="682" y="28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69"/>
            <p:cNvSpPr/>
            <p:nvPr/>
          </p:nvSpPr>
          <p:spPr>
            <a:xfrm>
              <a:off x="6506350" y="6326326"/>
              <a:ext cx="38850" cy="186025"/>
            </a:xfrm>
            <a:custGeom>
              <a:avLst/>
              <a:gdLst/>
              <a:ahLst/>
              <a:cxnLst/>
              <a:rect l="l" t="t" r="r" b="b"/>
              <a:pathLst>
                <a:path w="1554" h="7441" fill="none" extrusionOk="0">
                  <a:moveTo>
                    <a:pt x="518" y="1"/>
                  </a:moveTo>
                  <a:lnTo>
                    <a:pt x="518" y="1"/>
                  </a:lnTo>
                  <a:lnTo>
                    <a:pt x="355" y="28"/>
                  </a:lnTo>
                  <a:lnTo>
                    <a:pt x="300" y="55"/>
                  </a:lnTo>
                  <a:lnTo>
                    <a:pt x="218" y="110"/>
                  </a:lnTo>
                  <a:lnTo>
                    <a:pt x="164" y="164"/>
                  </a:lnTo>
                  <a:lnTo>
                    <a:pt x="137" y="246"/>
                  </a:lnTo>
                  <a:lnTo>
                    <a:pt x="109" y="328"/>
                  </a:lnTo>
                  <a:lnTo>
                    <a:pt x="82" y="437"/>
                  </a:lnTo>
                  <a:lnTo>
                    <a:pt x="82" y="437"/>
                  </a:lnTo>
                  <a:lnTo>
                    <a:pt x="55" y="2017"/>
                  </a:lnTo>
                  <a:lnTo>
                    <a:pt x="0" y="3598"/>
                  </a:lnTo>
                  <a:lnTo>
                    <a:pt x="0" y="4388"/>
                  </a:lnTo>
                  <a:lnTo>
                    <a:pt x="28" y="5179"/>
                  </a:lnTo>
                  <a:lnTo>
                    <a:pt x="55" y="5969"/>
                  </a:lnTo>
                  <a:lnTo>
                    <a:pt x="109" y="6732"/>
                  </a:lnTo>
                  <a:lnTo>
                    <a:pt x="109" y="6732"/>
                  </a:lnTo>
                  <a:lnTo>
                    <a:pt x="137" y="6896"/>
                  </a:lnTo>
                  <a:lnTo>
                    <a:pt x="191" y="7032"/>
                  </a:lnTo>
                  <a:lnTo>
                    <a:pt x="273" y="7168"/>
                  </a:lnTo>
                  <a:lnTo>
                    <a:pt x="382" y="7250"/>
                  </a:lnTo>
                  <a:lnTo>
                    <a:pt x="491" y="7332"/>
                  </a:lnTo>
                  <a:lnTo>
                    <a:pt x="600" y="7386"/>
                  </a:lnTo>
                  <a:lnTo>
                    <a:pt x="736" y="7414"/>
                  </a:lnTo>
                  <a:lnTo>
                    <a:pt x="872" y="7441"/>
                  </a:lnTo>
                  <a:lnTo>
                    <a:pt x="872" y="7441"/>
                  </a:lnTo>
                  <a:lnTo>
                    <a:pt x="1009" y="7414"/>
                  </a:lnTo>
                  <a:lnTo>
                    <a:pt x="1118" y="7386"/>
                  </a:lnTo>
                  <a:lnTo>
                    <a:pt x="1227" y="7332"/>
                  </a:lnTo>
                  <a:lnTo>
                    <a:pt x="1336" y="7250"/>
                  </a:lnTo>
                  <a:lnTo>
                    <a:pt x="1417" y="7168"/>
                  </a:lnTo>
                  <a:lnTo>
                    <a:pt x="1499" y="7032"/>
                  </a:lnTo>
                  <a:lnTo>
                    <a:pt x="1526" y="6896"/>
                  </a:lnTo>
                  <a:lnTo>
                    <a:pt x="1554" y="6732"/>
                  </a:lnTo>
                  <a:lnTo>
                    <a:pt x="1554" y="6732"/>
                  </a:lnTo>
                  <a:lnTo>
                    <a:pt x="1554" y="5942"/>
                  </a:lnTo>
                  <a:lnTo>
                    <a:pt x="1499" y="5179"/>
                  </a:lnTo>
                  <a:lnTo>
                    <a:pt x="1445" y="4388"/>
                  </a:lnTo>
                  <a:lnTo>
                    <a:pt x="1363" y="3598"/>
                  </a:lnTo>
                  <a:lnTo>
                    <a:pt x="1199" y="2017"/>
                  </a:lnTo>
                  <a:lnTo>
                    <a:pt x="1009" y="437"/>
                  </a:lnTo>
                  <a:lnTo>
                    <a:pt x="1009" y="437"/>
                  </a:lnTo>
                  <a:lnTo>
                    <a:pt x="981" y="328"/>
                  </a:lnTo>
                  <a:lnTo>
                    <a:pt x="954" y="246"/>
                  </a:lnTo>
                  <a:lnTo>
                    <a:pt x="900" y="164"/>
                  </a:lnTo>
                  <a:lnTo>
                    <a:pt x="845" y="110"/>
                  </a:lnTo>
                  <a:lnTo>
                    <a:pt x="682" y="28"/>
                  </a:lnTo>
                  <a:lnTo>
                    <a:pt x="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69"/>
            <p:cNvSpPr/>
            <p:nvPr/>
          </p:nvSpPr>
          <p:spPr>
            <a:xfrm>
              <a:off x="6661000" y="6217326"/>
              <a:ext cx="5475" cy="17050"/>
            </a:xfrm>
            <a:custGeom>
              <a:avLst/>
              <a:gdLst/>
              <a:ahLst/>
              <a:cxnLst/>
              <a:rect l="l" t="t" r="r" b="b"/>
              <a:pathLst>
                <a:path w="219" h="682" extrusionOk="0">
                  <a:moveTo>
                    <a:pt x="1" y="0"/>
                  </a:moveTo>
                  <a:lnTo>
                    <a:pt x="82" y="681"/>
                  </a:lnTo>
                  <a:lnTo>
                    <a:pt x="164" y="627"/>
                  </a:lnTo>
                  <a:lnTo>
                    <a:pt x="192" y="545"/>
                  </a:lnTo>
                  <a:lnTo>
                    <a:pt x="219" y="463"/>
                  </a:lnTo>
                  <a:lnTo>
                    <a:pt x="219" y="409"/>
                  </a:lnTo>
                  <a:lnTo>
                    <a:pt x="219" y="273"/>
                  </a:lnTo>
                  <a:lnTo>
                    <a:pt x="164" y="164"/>
                  </a:lnTo>
                  <a:lnTo>
                    <a:pt x="82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69"/>
            <p:cNvSpPr/>
            <p:nvPr/>
          </p:nvSpPr>
          <p:spPr>
            <a:xfrm>
              <a:off x="6661000" y="6217326"/>
              <a:ext cx="5475" cy="17050"/>
            </a:xfrm>
            <a:custGeom>
              <a:avLst/>
              <a:gdLst/>
              <a:ahLst/>
              <a:cxnLst/>
              <a:rect l="l" t="t" r="r" b="b"/>
              <a:pathLst>
                <a:path w="219" h="68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2" y="681"/>
                  </a:lnTo>
                  <a:lnTo>
                    <a:pt x="82" y="681"/>
                  </a:lnTo>
                  <a:lnTo>
                    <a:pt x="164" y="627"/>
                  </a:lnTo>
                  <a:lnTo>
                    <a:pt x="192" y="545"/>
                  </a:lnTo>
                  <a:lnTo>
                    <a:pt x="219" y="463"/>
                  </a:lnTo>
                  <a:lnTo>
                    <a:pt x="219" y="409"/>
                  </a:lnTo>
                  <a:lnTo>
                    <a:pt x="219" y="409"/>
                  </a:lnTo>
                  <a:lnTo>
                    <a:pt x="219" y="273"/>
                  </a:lnTo>
                  <a:lnTo>
                    <a:pt x="164" y="164"/>
                  </a:lnTo>
                  <a:lnTo>
                    <a:pt x="82" y="5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69"/>
            <p:cNvSpPr/>
            <p:nvPr/>
          </p:nvSpPr>
          <p:spPr>
            <a:xfrm>
              <a:off x="6647375" y="6104226"/>
              <a:ext cx="71575" cy="325000"/>
            </a:xfrm>
            <a:custGeom>
              <a:avLst/>
              <a:gdLst/>
              <a:ahLst/>
              <a:cxnLst/>
              <a:rect l="l" t="t" r="r" b="b"/>
              <a:pathLst>
                <a:path w="2863" h="13000" extrusionOk="0">
                  <a:moveTo>
                    <a:pt x="164" y="0"/>
                  </a:moveTo>
                  <a:lnTo>
                    <a:pt x="82" y="55"/>
                  </a:lnTo>
                  <a:lnTo>
                    <a:pt x="28" y="136"/>
                  </a:lnTo>
                  <a:lnTo>
                    <a:pt x="1" y="273"/>
                  </a:lnTo>
                  <a:lnTo>
                    <a:pt x="110" y="1335"/>
                  </a:lnTo>
                  <a:lnTo>
                    <a:pt x="246" y="2398"/>
                  </a:lnTo>
                  <a:lnTo>
                    <a:pt x="546" y="4524"/>
                  </a:lnTo>
                  <a:lnTo>
                    <a:pt x="627" y="4579"/>
                  </a:lnTo>
                  <a:lnTo>
                    <a:pt x="709" y="4688"/>
                  </a:lnTo>
                  <a:lnTo>
                    <a:pt x="764" y="4797"/>
                  </a:lnTo>
                  <a:lnTo>
                    <a:pt x="764" y="4933"/>
                  </a:lnTo>
                  <a:lnTo>
                    <a:pt x="764" y="4987"/>
                  </a:lnTo>
                  <a:lnTo>
                    <a:pt x="737" y="5069"/>
                  </a:lnTo>
                  <a:lnTo>
                    <a:pt x="709" y="5151"/>
                  </a:lnTo>
                  <a:lnTo>
                    <a:pt x="627" y="5205"/>
                  </a:lnTo>
                  <a:lnTo>
                    <a:pt x="873" y="6950"/>
                  </a:lnTo>
                  <a:lnTo>
                    <a:pt x="1091" y="8694"/>
                  </a:lnTo>
                  <a:lnTo>
                    <a:pt x="1173" y="9566"/>
                  </a:lnTo>
                  <a:lnTo>
                    <a:pt x="1227" y="10465"/>
                  </a:lnTo>
                  <a:lnTo>
                    <a:pt x="1254" y="11337"/>
                  </a:lnTo>
                  <a:lnTo>
                    <a:pt x="1282" y="12237"/>
                  </a:lnTo>
                  <a:lnTo>
                    <a:pt x="1282" y="12428"/>
                  </a:lnTo>
                  <a:lnTo>
                    <a:pt x="1336" y="12591"/>
                  </a:lnTo>
                  <a:lnTo>
                    <a:pt x="1418" y="12700"/>
                  </a:lnTo>
                  <a:lnTo>
                    <a:pt x="1500" y="12809"/>
                  </a:lnTo>
                  <a:lnTo>
                    <a:pt x="1609" y="12891"/>
                  </a:lnTo>
                  <a:lnTo>
                    <a:pt x="1745" y="12945"/>
                  </a:lnTo>
                  <a:lnTo>
                    <a:pt x="1881" y="13000"/>
                  </a:lnTo>
                  <a:lnTo>
                    <a:pt x="2181" y="13000"/>
                  </a:lnTo>
                  <a:lnTo>
                    <a:pt x="2317" y="12945"/>
                  </a:lnTo>
                  <a:lnTo>
                    <a:pt x="2453" y="12891"/>
                  </a:lnTo>
                  <a:lnTo>
                    <a:pt x="2562" y="12809"/>
                  </a:lnTo>
                  <a:lnTo>
                    <a:pt x="2671" y="12700"/>
                  </a:lnTo>
                  <a:lnTo>
                    <a:pt x="2753" y="12591"/>
                  </a:lnTo>
                  <a:lnTo>
                    <a:pt x="2808" y="12428"/>
                  </a:lnTo>
                  <a:lnTo>
                    <a:pt x="2835" y="12237"/>
                  </a:lnTo>
                  <a:lnTo>
                    <a:pt x="2862" y="10738"/>
                  </a:lnTo>
                  <a:lnTo>
                    <a:pt x="2835" y="9948"/>
                  </a:lnTo>
                  <a:lnTo>
                    <a:pt x="2808" y="9184"/>
                  </a:lnTo>
                  <a:lnTo>
                    <a:pt x="2753" y="8394"/>
                  </a:lnTo>
                  <a:lnTo>
                    <a:pt x="2699" y="7604"/>
                  </a:lnTo>
                  <a:lnTo>
                    <a:pt x="2617" y="6786"/>
                  </a:lnTo>
                  <a:lnTo>
                    <a:pt x="2481" y="5996"/>
                  </a:lnTo>
                  <a:lnTo>
                    <a:pt x="2344" y="5233"/>
                  </a:lnTo>
                  <a:lnTo>
                    <a:pt x="2181" y="4442"/>
                  </a:lnTo>
                  <a:lnTo>
                    <a:pt x="1990" y="3679"/>
                  </a:lnTo>
                  <a:lnTo>
                    <a:pt x="1772" y="2916"/>
                  </a:lnTo>
                  <a:lnTo>
                    <a:pt x="1500" y="2208"/>
                  </a:lnTo>
                  <a:lnTo>
                    <a:pt x="1227" y="1472"/>
                  </a:lnTo>
                  <a:lnTo>
                    <a:pt x="900" y="790"/>
                  </a:lnTo>
                  <a:lnTo>
                    <a:pt x="518" y="109"/>
                  </a:lnTo>
                  <a:lnTo>
                    <a:pt x="491" y="55"/>
                  </a:lnTo>
                  <a:lnTo>
                    <a:pt x="409" y="27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69"/>
            <p:cNvSpPr/>
            <p:nvPr/>
          </p:nvSpPr>
          <p:spPr>
            <a:xfrm>
              <a:off x="6647375" y="6104226"/>
              <a:ext cx="71575" cy="325000"/>
            </a:xfrm>
            <a:custGeom>
              <a:avLst/>
              <a:gdLst/>
              <a:ahLst/>
              <a:cxnLst/>
              <a:rect l="l" t="t" r="r" b="b"/>
              <a:pathLst>
                <a:path w="2863" h="13000" fill="none" extrusionOk="0">
                  <a:moveTo>
                    <a:pt x="273" y="0"/>
                  </a:moveTo>
                  <a:lnTo>
                    <a:pt x="273" y="0"/>
                  </a:lnTo>
                  <a:lnTo>
                    <a:pt x="164" y="0"/>
                  </a:lnTo>
                  <a:lnTo>
                    <a:pt x="82" y="55"/>
                  </a:lnTo>
                  <a:lnTo>
                    <a:pt x="28" y="136"/>
                  </a:lnTo>
                  <a:lnTo>
                    <a:pt x="1" y="273"/>
                  </a:lnTo>
                  <a:lnTo>
                    <a:pt x="1" y="273"/>
                  </a:lnTo>
                  <a:lnTo>
                    <a:pt x="110" y="1335"/>
                  </a:lnTo>
                  <a:lnTo>
                    <a:pt x="246" y="2398"/>
                  </a:lnTo>
                  <a:lnTo>
                    <a:pt x="546" y="4524"/>
                  </a:lnTo>
                  <a:lnTo>
                    <a:pt x="546" y="4524"/>
                  </a:lnTo>
                  <a:lnTo>
                    <a:pt x="627" y="4579"/>
                  </a:lnTo>
                  <a:lnTo>
                    <a:pt x="709" y="4688"/>
                  </a:lnTo>
                  <a:lnTo>
                    <a:pt x="764" y="4797"/>
                  </a:lnTo>
                  <a:lnTo>
                    <a:pt x="764" y="4933"/>
                  </a:lnTo>
                  <a:lnTo>
                    <a:pt x="764" y="4933"/>
                  </a:lnTo>
                  <a:lnTo>
                    <a:pt x="764" y="4987"/>
                  </a:lnTo>
                  <a:lnTo>
                    <a:pt x="737" y="5069"/>
                  </a:lnTo>
                  <a:lnTo>
                    <a:pt x="709" y="5151"/>
                  </a:lnTo>
                  <a:lnTo>
                    <a:pt x="627" y="5205"/>
                  </a:lnTo>
                  <a:lnTo>
                    <a:pt x="627" y="5205"/>
                  </a:lnTo>
                  <a:lnTo>
                    <a:pt x="873" y="6950"/>
                  </a:lnTo>
                  <a:lnTo>
                    <a:pt x="1091" y="8694"/>
                  </a:lnTo>
                  <a:lnTo>
                    <a:pt x="1173" y="9566"/>
                  </a:lnTo>
                  <a:lnTo>
                    <a:pt x="1227" y="10465"/>
                  </a:lnTo>
                  <a:lnTo>
                    <a:pt x="1254" y="11337"/>
                  </a:lnTo>
                  <a:lnTo>
                    <a:pt x="1282" y="12237"/>
                  </a:lnTo>
                  <a:lnTo>
                    <a:pt x="1282" y="12237"/>
                  </a:lnTo>
                  <a:lnTo>
                    <a:pt x="1282" y="12428"/>
                  </a:lnTo>
                  <a:lnTo>
                    <a:pt x="1336" y="12591"/>
                  </a:lnTo>
                  <a:lnTo>
                    <a:pt x="1418" y="12700"/>
                  </a:lnTo>
                  <a:lnTo>
                    <a:pt x="1500" y="12809"/>
                  </a:lnTo>
                  <a:lnTo>
                    <a:pt x="1609" y="12891"/>
                  </a:lnTo>
                  <a:lnTo>
                    <a:pt x="1745" y="12945"/>
                  </a:lnTo>
                  <a:lnTo>
                    <a:pt x="1881" y="13000"/>
                  </a:lnTo>
                  <a:lnTo>
                    <a:pt x="2045" y="13000"/>
                  </a:lnTo>
                  <a:lnTo>
                    <a:pt x="2045" y="13000"/>
                  </a:lnTo>
                  <a:lnTo>
                    <a:pt x="2181" y="13000"/>
                  </a:lnTo>
                  <a:lnTo>
                    <a:pt x="2317" y="12945"/>
                  </a:lnTo>
                  <a:lnTo>
                    <a:pt x="2453" y="12891"/>
                  </a:lnTo>
                  <a:lnTo>
                    <a:pt x="2562" y="12809"/>
                  </a:lnTo>
                  <a:lnTo>
                    <a:pt x="2671" y="12700"/>
                  </a:lnTo>
                  <a:lnTo>
                    <a:pt x="2753" y="12591"/>
                  </a:lnTo>
                  <a:lnTo>
                    <a:pt x="2808" y="12428"/>
                  </a:lnTo>
                  <a:lnTo>
                    <a:pt x="2835" y="12237"/>
                  </a:lnTo>
                  <a:lnTo>
                    <a:pt x="2835" y="12237"/>
                  </a:lnTo>
                  <a:lnTo>
                    <a:pt x="2862" y="10738"/>
                  </a:lnTo>
                  <a:lnTo>
                    <a:pt x="2835" y="9948"/>
                  </a:lnTo>
                  <a:lnTo>
                    <a:pt x="2808" y="9184"/>
                  </a:lnTo>
                  <a:lnTo>
                    <a:pt x="2753" y="8394"/>
                  </a:lnTo>
                  <a:lnTo>
                    <a:pt x="2699" y="7604"/>
                  </a:lnTo>
                  <a:lnTo>
                    <a:pt x="2617" y="6786"/>
                  </a:lnTo>
                  <a:lnTo>
                    <a:pt x="2481" y="5996"/>
                  </a:lnTo>
                  <a:lnTo>
                    <a:pt x="2344" y="5233"/>
                  </a:lnTo>
                  <a:lnTo>
                    <a:pt x="2181" y="4442"/>
                  </a:lnTo>
                  <a:lnTo>
                    <a:pt x="1990" y="3679"/>
                  </a:lnTo>
                  <a:lnTo>
                    <a:pt x="1772" y="2916"/>
                  </a:lnTo>
                  <a:lnTo>
                    <a:pt x="1500" y="2208"/>
                  </a:lnTo>
                  <a:lnTo>
                    <a:pt x="1227" y="1472"/>
                  </a:lnTo>
                  <a:lnTo>
                    <a:pt x="900" y="790"/>
                  </a:lnTo>
                  <a:lnTo>
                    <a:pt x="518" y="109"/>
                  </a:lnTo>
                  <a:lnTo>
                    <a:pt x="518" y="109"/>
                  </a:lnTo>
                  <a:lnTo>
                    <a:pt x="491" y="55"/>
                  </a:lnTo>
                  <a:lnTo>
                    <a:pt x="409" y="27"/>
                  </a:lnTo>
                  <a:lnTo>
                    <a:pt x="355" y="0"/>
                  </a:lnTo>
                  <a:lnTo>
                    <a:pt x="2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69"/>
            <p:cNvSpPr/>
            <p:nvPr/>
          </p:nvSpPr>
          <p:spPr>
            <a:xfrm>
              <a:off x="6962825" y="6134876"/>
              <a:ext cx="39550" cy="107675"/>
            </a:xfrm>
            <a:custGeom>
              <a:avLst/>
              <a:gdLst/>
              <a:ahLst/>
              <a:cxnLst/>
              <a:rect l="l" t="t" r="r" b="b"/>
              <a:pathLst>
                <a:path w="1582" h="4307" extrusionOk="0">
                  <a:moveTo>
                    <a:pt x="464" y="0"/>
                  </a:moveTo>
                  <a:lnTo>
                    <a:pt x="301" y="28"/>
                  </a:lnTo>
                  <a:lnTo>
                    <a:pt x="219" y="55"/>
                  </a:lnTo>
                  <a:lnTo>
                    <a:pt x="137" y="109"/>
                  </a:lnTo>
                  <a:lnTo>
                    <a:pt x="83" y="191"/>
                  </a:lnTo>
                  <a:lnTo>
                    <a:pt x="28" y="273"/>
                  </a:lnTo>
                  <a:lnTo>
                    <a:pt x="1" y="355"/>
                  </a:lnTo>
                  <a:lnTo>
                    <a:pt x="1" y="464"/>
                  </a:lnTo>
                  <a:lnTo>
                    <a:pt x="1" y="1281"/>
                  </a:lnTo>
                  <a:lnTo>
                    <a:pt x="28" y="2126"/>
                  </a:lnTo>
                  <a:lnTo>
                    <a:pt x="110" y="2971"/>
                  </a:lnTo>
                  <a:lnTo>
                    <a:pt x="219" y="3789"/>
                  </a:lnTo>
                  <a:lnTo>
                    <a:pt x="246" y="3925"/>
                  </a:lnTo>
                  <a:lnTo>
                    <a:pt x="301" y="4034"/>
                  </a:lnTo>
                  <a:lnTo>
                    <a:pt x="355" y="4116"/>
                  </a:lnTo>
                  <a:lnTo>
                    <a:pt x="437" y="4170"/>
                  </a:lnTo>
                  <a:lnTo>
                    <a:pt x="546" y="4225"/>
                  </a:lnTo>
                  <a:lnTo>
                    <a:pt x="628" y="4279"/>
                  </a:lnTo>
                  <a:lnTo>
                    <a:pt x="873" y="4306"/>
                  </a:lnTo>
                  <a:lnTo>
                    <a:pt x="1009" y="4279"/>
                  </a:lnTo>
                  <a:lnTo>
                    <a:pt x="1146" y="4252"/>
                  </a:lnTo>
                  <a:lnTo>
                    <a:pt x="1282" y="4197"/>
                  </a:lnTo>
                  <a:lnTo>
                    <a:pt x="1391" y="4116"/>
                  </a:lnTo>
                  <a:lnTo>
                    <a:pt x="1500" y="4034"/>
                  </a:lnTo>
                  <a:lnTo>
                    <a:pt x="1554" y="3898"/>
                  </a:lnTo>
                  <a:lnTo>
                    <a:pt x="1582" y="3761"/>
                  </a:lnTo>
                  <a:lnTo>
                    <a:pt x="1582" y="3625"/>
                  </a:lnTo>
                  <a:lnTo>
                    <a:pt x="1473" y="2780"/>
                  </a:lnTo>
                  <a:lnTo>
                    <a:pt x="1336" y="1963"/>
                  </a:lnTo>
                  <a:lnTo>
                    <a:pt x="1146" y="1145"/>
                  </a:lnTo>
                  <a:lnTo>
                    <a:pt x="927" y="328"/>
                  </a:lnTo>
                  <a:lnTo>
                    <a:pt x="846" y="191"/>
                  </a:lnTo>
                  <a:lnTo>
                    <a:pt x="737" y="82"/>
                  </a:lnTo>
                  <a:lnTo>
                    <a:pt x="628" y="2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69"/>
            <p:cNvSpPr/>
            <p:nvPr/>
          </p:nvSpPr>
          <p:spPr>
            <a:xfrm>
              <a:off x="6962825" y="6134876"/>
              <a:ext cx="39550" cy="107675"/>
            </a:xfrm>
            <a:custGeom>
              <a:avLst/>
              <a:gdLst/>
              <a:ahLst/>
              <a:cxnLst/>
              <a:rect l="l" t="t" r="r" b="b"/>
              <a:pathLst>
                <a:path w="1582" h="4307" fill="none" extrusionOk="0">
                  <a:moveTo>
                    <a:pt x="464" y="0"/>
                  </a:moveTo>
                  <a:lnTo>
                    <a:pt x="464" y="0"/>
                  </a:lnTo>
                  <a:lnTo>
                    <a:pt x="301" y="28"/>
                  </a:lnTo>
                  <a:lnTo>
                    <a:pt x="219" y="55"/>
                  </a:lnTo>
                  <a:lnTo>
                    <a:pt x="137" y="109"/>
                  </a:lnTo>
                  <a:lnTo>
                    <a:pt x="83" y="191"/>
                  </a:lnTo>
                  <a:lnTo>
                    <a:pt x="28" y="273"/>
                  </a:lnTo>
                  <a:lnTo>
                    <a:pt x="1" y="355"/>
                  </a:lnTo>
                  <a:lnTo>
                    <a:pt x="1" y="464"/>
                  </a:lnTo>
                  <a:lnTo>
                    <a:pt x="1" y="464"/>
                  </a:lnTo>
                  <a:lnTo>
                    <a:pt x="1" y="1281"/>
                  </a:lnTo>
                  <a:lnTo>
                    <a:pt x="28" y="2126"/>
                  </a:lnTo>
                  <a:lnTo>
                    <a:pt x="110" y="2971"/>
                  </a:lnTo>
                  <a:lnTo>
                    <a:pt x="219" y="3789"/>
                  </a:lnTo>
                  <a:lnTo>
                    <a:pt x="219" y="3789"/>
                  </a:lnTo>
                  <a:lnTo>
                    <a:pt x="246" y="3925"/>
                  </a:lnTo>
                  <a:lnTo>
                    <a:pt x="301" y="4034"/>
                  </a:lnTo>
                  <a:lnTo>
                    <a:pt x="355" y="4116"/>
                  </a:lnTo>
                  <a:lnTo>
                    <a:pt x="437" y="4170"/>
                  </a:lnTo>
                  <a:lnTo>
                    <a:pt x="546" y="4225"/>
                  </a:lnTo>
                  <a:lnTo>
                    <a:pt x="628" y="4279"/>
                  </a:lnTo>
                  <a:lnTo>
                    <a:pt x="873" y="4306"/>
                  </a:lnTo>
                  <a:lnTo>
                    <a:pt x="873" y="4306"/>
                  </a:lnTo>
                  <a:lnTo>
                    <a:pt x="1009" y="4279"/>
                  </a:lnTo>
                  <a:lnTo>
                    <a:pt x="1146" y="4252"/>
                  </a:lnTo>
                  <a:lnTo>
                    <a:pt x="1282" y="4197"/>
                  </a:lnTo>
                  <a:lnTo>
                    <a:pt x="1391" y="4116"/>
                  </a:lnTo>
                  <a:lnTo>
                    <a:pt x="1500" y="4034"/>
                  </a:lnTo>
                  <a:lnTo>
                    <a:pt x="1554" y="3898"/>
                  </a:lnTo>
                  <a:lnTo>
                    <a:pt x="1582" y="3761"/>
                  </a:lnTo>
                  <a:lnTo>
                    <a:pt x="1582" y="3625"/>
                  </a:lnTo>
                  <a:lnTo>
                    <a:pt x="1582" y="3625"/>
                  </a:lnTo>
                  <a:lnTo>
                    <a:pt x="1473" y="2780"/>
                  </a:lnTo>
                  <a:lnTo>
                    <a:pt x="1336" y="1963"/>
                  </a:lnTo>
                  <a:lnTo>
                    <a:pt x="1146" y="1145"/>
                  </a:lnTo>
                  <a:lnTo>
                    <a:pt x="927" y="328"/>
                  </a:lnTo>
                  <a:lnTo>
                    <a:pt x="927" y="328"/>
                  </a:lnTo>
                  <a:lnTo>
                    <a:pt x="846" y="191"/>
                  </a:lnTo>
                  <a:lnTo>
                    <a:pt x="737" y="82"/>
                  </a:lnTo>
                  <a:lnTo>
                    <a:pt x="628" y="28"/>
                  </a:lnTo>
                  <a:lnTo>
                    <a:pt x="4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1" name="Google Shape;8711;p69"/>
          <p:cNvGrpSpPr/>
          <p:nvPr/>
        </p:nvGrpSpPr>
        <p:grpSpPr>
          <a:xfrm>
            <a:off x="243300" y="-125503"/>
            <a:ext cx="8760113" cy="572218"/>
            <a:chOff x="243300" y="-125503"/>
            <a:chExt cx="8760113" cy="572218"/>
          </a:xfrm>
        </p:grpSpPr>
        <p:grpSp>
          <p:nvGrpSpPr>
            <p:cNvPr id="8712" name="Google Shape;8712;p69"/>
            <p:cNvGrpSpPr/>
            <p:nvPr/>
          </p:nvGrpSpPr>
          <p:grpSpPr>
            <a:xfrm flipH="1">
              <a:off x="243300" y="55482"/>
              <a:ext cx="636765" cy="391233"/>
              <a:chOff x="83000" y="3568688"/>
              <a:chExt cx="468175" cy="287650"/>
            </a:xfrm>
          </p:grpSpPr>
          <p:sp>
            <p:nvSpPr>
              <p:cNvPr id="8713" name="Google Shape;8713;p69"/>
              <p:cNvSpPr/>
              <p:nvPr/>
            </p:nvSpPr>
            <p:spPr>
              <a:xfrm>
                <a:off x="83000" y="3568688"/>
                <a:ext cx="468175" cy="287650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11506" extrusionOk="0">
                    <a:moveTo>
                      <a:pt x="16869" y="1877"/>
                    </a:moveTo>
                    <a:lnTo>
                      <a:pt x="17002" y="1896"/>
                    </a:lnTo>
                    <a:lnTo>
                      <a:pt x="17135" y="1934"/>
                    </a:lnTo>
                    <a:lnTo>
                      <a:pt x="17267" y="1972"/>
                    </a:lnTo>
                    <a:lnTo>
                      <a:pt x="17362" y="2048"/>
                    </a:lnTo>
                    <a:lnTo>
                      <a:pt x="17457" y="2143"/>
                    </a:lnTo>
                    <a:lnTo>
                      <a:pt x="17552" y="2237"/>
                    </a:lnTo>
                    <a:lnTo>
                      <a:pt x="17609" y="2351"/>
                    </a:lnTo>
                    <a:lnTo>
                      <a:pt x="17665" y="2465"/>
                    </a:lnTo>
                    <a:lnTo>
                      <a:pt x="17703" y="2598"/>
                    </a:lnTo>
                    <a:lnTo>
                      <a:pt x="17722" y="2730"/>
                    </a:lnTo>
                    <a:lnTo>
                      <a:pt x="17722" y="2863"/>
                    </a:lnTo>
                    <a:lnTo>
                      <a:pt x="17703" y="2996"/>
                    </a:lnTo>
                    <a:lnTo>
                      <a:pt x="17684" y="3128"/>
                    </a:lnTo>
                    <a:lnTo>
                      <a:pt x="17628" y="3261"/>
                    </a:lnTo>
                    <a:lnTo>
                      <a:pt x="17571" y="3394"/>
                    </a:lnTo>
                    <a:lnTo>
                      <a:pt x="17476" y="3507"/>
                    </a:lnTo>
                    <a:lnTo>
                      <a:pt x="17305" y="3507"/>
                    </a:lnTo>
                    <a:lnTo>
                      <a:pt x="17116" y="3545"/>
                    </a:lnTo>
                    <a:lnTo>
                      <a:pt x="16737" y="3621"/>
                    </a:lnTo>
                    <a:lnTo>
                      <a:pt x="16358" y="3735"/>
                    </a:lnTo>
                    <a:lnTo>
                      <a:pt x="15979" y="3867"/>
                    </a:lnTo>
                    <a:lnTo>
                      <a:pt x="15258" y="4171"/>
                    </a:lnTo>
                    <a:lnTo>
                      <a:pt x="14671" y="4417"/>
                    </a:lnTo>
                    <a:lnTo>
                      <a:pt x="13894" y="4720"/>
                    </a:lnTo>
                    <a:lnTo>
                      <a:pt x="13098" y="4986"/>
                    </a:lnTo>
                    <a:lnTo>
                      <a:pt x="12302" y="5251"/>
                    </a:lnTo>
                    <a:lnTo>
                      <a:pt x="11506" y="5497"/>
                    </a:lnTo>
                    <a:lnTo>
                      <a:pt x="10710" y="5725"/>
                    </a:lnTo>
                    <a:lnTo>
                      <a:pt x="9895" y="5933"/>
                    </a:lnTo>
                    <a:lnTo>
                      <a:pt x="9080" y="6142"/>
                    </a:lnTo>
                    <a:lnTo>
                      <a:pt x="8265" y="6331"/>
                    </a:lnTo>
                    <a:lnTo>
                      <a:pt x="7563" y="6464"/>
                    </a:lnTo>
                    <a:lnTo>
                      <a:pt x="6843" y="6616"/>
                    </a:lnTo>
                    <a:lnTo>
                      <a:pt x="6483" y="6691"/>
                    </a:lnTo>
                    <a:lnTo>
                      <a:pt x="6123" y="6786"/>
                    </a:lnTo>
                    <a:lnTo>
                      <a:pt x="5782" y="6900"/>
                    </a:lnTo>
                    <a:lnTo>
                      <a:pt x="5440" y="7033"/>
                    </a:lnTo>
                    <a:lnTo>
                      <a:pt x="5137" y="7203"/>
                    </a:lnTo>
                    <a:lnTo>
                      <a:pt x="4815" y="7374"/>
                    </a:lnTo>
                    <a:lnTo>
                      <a:pt x="4190" y="7753"/>
                    </a:lnTo>
                    <a:lnTo>
                      <a:pt x="3867" y="7923"/>
                    </a:lnTo>
                    <a:lnTo>
                      <a:pt x="3545" y="8056"/>
                    </a:lnTo>
                    <a:lnTo>
                      <a:pt x="3375" y="8113"/>
                    </a:lnTo>
                    <a:lnTo>
                      <a:pt x="3204" y="8170"/>
                    </a:lnTo>
                    <a:lnTo>
                      <a:pt x="3033" y="8208"/>
                    </a:lnTo>
                    <a:lnTo>
                      <a:pt x="2844" y="8227"/>
                    </a:lnTo>
                    <a:lnTo>
                      <a:pt x="2673" y="8132"/>
                    </a:lnTo>
                    <a:lnTo>
                      <a:pt x="2522" y="8018"/>
                    </a:lnTo>
                    <a:lnTo>
                      <a:pt x="2408" y="7886"/>
                    </a:lnTo>
                    <a:lnTo>
                      <a:pt x="2313" y="7753"/>
                    </a:lnTo>
                    <a:lnTo>
                      <a:pt x="2237" y="7601"/>
                    </a:lnTo>
                    <a:lnTo>
                      <a:pt x="2199" y="7450"/>
                    </a:lnTo>
                    <a:lnTo>
                      <a:pt x="2180" y="7298"/>
                    </a:lnTo>
                    <a:lnTo>
                      <a:pt x="2180" y="7127"/>
                    </a:lnTo>
                    <a:lnTo>
                      <a:pt x="2199" y="6976"/>
                    </a:lnTo>
                    <a:lnTo>
                      <a:pt x="2256" y="6824"/>
                    </a:lnTo>
                    <a:lnTo>
                      <a:pt x="2313" y="6654"/>
                    </a:lnTo>
                    <a:lnTo>
                      <a:pt x="2408" y="6521"/>
                    </a:lnTo>
                    <a:lnTo>
                      <a:pt x="2503" y="6369"/>
                    </a:lnTo>
                    <a:lnTo>
                      <a:pt x="2635" y="6256"/>
                    </a:lnTo>
                    <a:lnTo>
                      <a:pt x="2787" y="6123"/>
                    </a:lnTo>
                    <a:lnTo>
                      <a:pt x="2939" y="6028"/>
                    </a:lnTo>
                    <a:lnTo>
                      <a:pt x="3166" y="5914"/>
                    </a:lnTo>
                    <a:lnTo>
                      <a:pt x="3412" y="5839"/>
                    </a:lnTo>
                    <a:lnTo>
                      <a:pt x="3678" y="5763"/>
                    </a:lnTo>
                    <a:lnTo>
                      <a:pt x="3943" y="5725"/>
                    </a:lnTo>
                    <a:lnTo>
                      <a:pt x="4474" y="5649"/>
                    </a:lnTo>
                    <a:lnTo>
                      <a:pt x="4986" y="5573"/>
                    </a:lnTo>
                    <a:lnTo>
                      <a:pt x="6104" y="5384"/>
                    </a:lnTo>
                    <a:lnTo>
                      <a:pt x="7203" y="5156"/>
                    </a:lnTo>
                    <a:lnTo>
                      <a:pt x="8302" y="4910"/>
                    </a:lnTo>
                    <a:lnTo>
                      <a:pt x="9383" y="4626"/>
                    </a:lnTo>
                    <a:lnTo>
                      <a:pt x="10463" y="4303"/>
                    </a:lnTo>
                    <a:lnTo>
                      <a:pt x="11525" y="3962"/>
                    </a:lnTo>
                    <a:lnTo>
                      <a:pt x="12586" y="3583"/>
                    </a:lnTo>
                    <a:lnTo>
                      <a:pt x="13628" y="3185"/>
                    </a:lnTo>
                    <a:lnTo>
                      <a:pt x="14481" y="2825"/>
                    </a:lnTo>
                    <a:lnTo>
                      <a:pt x="15315" y="2465"/>
                    </a:lnTo>
                    <a:lnTo>
                      <a:pt x="15903" y="2181"/>
                    </a:lnTo>
                    <a:lnTo>
                      <a:pt x="16206" y="2048"/>
                    </a:lnTo>
                    <a:lnTo>
                      <a:pt x="16509" y="1934"/>
                    </a:lnTo>
                    <a:lnTo>
                      <a:pt x="16699" y="1896"/>
                    </a:lnTo>
                    <a:lnTo>
                      <a:pt x="16869" y="1877"/>
                    </a:lnTo>
                    <a:close/>
                    <a:moveTo>
                      <a:pt x="12529" y="323"/>
                    </a:moveTo>
                    <a:lnTo>
                      <a:pt x="12984" y="342"/>
                    </a:lnTo>
                    <a:lnTo>
                      <a:pt x="13401" y="399"/>
                    </a:lnTo>
                    <a:lnTo>
                      <a:pt x="13609" y="437"/>
                    </a:lnTo>
                    <a:lnTo>
                      <a:pt x="13818" y="494"/>
                    </a:lnTo>
                    <a:lnTo>
                      <a:pt x="14007" y="569"/>
                    </a:lnTo>
                    <a:lnTo>
                      <a:pt x="14197" y="645"/>
                    </a:lnTo>
                    <a:lnTo>
                      <a:pt x="14386" y="740"/>
                    </a:lnTo>
                    <a:lnTo>
                      <a:pt x="14576" y="854"/>
                    </a:lnTo>
                    <a:lnTo>
                      <a:pt x="14766" y="986"/>
                    </a:lnTo>
                    <a:lnTo>
                      <a:pt x="14936" y="1119"/>
                    </a:lnTo>
                    <a:lnTo>
                      <a:pt x="15088" y="1271"/>
                    </a:lnTo>
                    <a:lnTo>
                      <a:pt x="15258" y="1441"/>
                    </a:lnTo>
                    <a:lnTo>
                      <a:pt x="15410" y="1631"/>
                    </a:lnTo>
                    <a:lnTo>
                      <a:pt x="15543" y="1839"/>
                    </a:lnTo>
                    <a:lnTo>
                      <a:pt x="15581" y="1877"/>
                    </a:lnTo>
                    <a:lnTo>
                      <a:pt x="15618" y="1896"/>
                    </a:lnTo>
                    <a:lnTo>
                      <a:pt x="14955" y="2199"/>
                    </a:lnTo>
                    <a:lnTo>
                      <a:pt x="14311" y="2503"/>
                    </a:lnTo>
                    <a:lnTo>
                      <a:pt x="13647" y="2806"/>
                    </a:lnTo>
                    <a:lnTo>
                      <a:pt x="12984" y="3090"/>
                    </a:lnTo>
                    <a:lnTo>
                      <a:pt x="12074" y="3431"/>
                    </a:lnTo>
                    <a:lnTo>
                      <a:pt x="11145" y="3735"/>
                    </a:lnTo>
                    <a:lnTo>
                      <a:pt x="10217" y="4038"/>
                    </a:lnTo>
                    <a:lnTo>
                      <a:pt x="9288" y="4303"/>
                    </a:lnTo>
                    <a:lnTo>
                      <a:pt x="8416" y="4531"/>
                    </a:lnTo>
                    <a:lnTo>
                      <a:pt x="7544" y="4739"/>
                    </a:lnTo>
                    <a:lnTo>
                      <a:pt x="6672" y="4929"/>
                    </a:lnTo>
                    <a:lnTo>
                      <a:pt x="5801" y="5099"/>
                    </a:lnTo>
                    <a:lnTo>
                      <a:pt x="5023" y="5232"/>
                    </a:lnTo>
                    <a:lnTo>
                      <a:pt x="4265" y="5346"/>
                    </a:lnTo>
                    <a:lnTo>
                      <a:pt x="3886" y="5403"/>
                    </a:lnTo>
                    <a:lnTo>
                      <a:pt x="3507" y="5497"/>
                    </a:lnTo>
                    <a:lnTo>
                      <a:pt x="3128" y="5611"/>
                    </a:lnTo>
                    <a:lnTo>
                      <a:pt x="2768" y="5744"/>
                    </a:lnTo>
                    <a:lnTo>
                      <a:pt x="2579" y="5839"/>
                    </a:lnTo>
                    <a:lnTo>
                      <a:pt x="2408" y="5971"/>
                    </a:lnTo>
                    <a:lnTo>
                      <a:pt x="2256" y="6104"/>
                    </a:lnTo>
                    <a:lnTo>
                      <a:pt x="2143" y="6237"/>
                    </a:lnTo>
                    <a:lnTo>
                      <a:pt x="2029" y="6407"/>
                    </a:lnTo>
                    <a:lnTo>
                      <a:pt x="1953" y="6559"/>
                    </a:lnTo>
                    <a:lnTo>
                      <a:pt x="1896" y="6748"/>
                    </a:lnTo>
                    <a:lnTo>
                      <a:pt x="1858" y="6919"/>
                    </a:lnTo>
                    <a:lnTo>
                      <a:pt x="1839" y="7089"/>
                    </a:lnTo>
                    <a:lnTo>
                      <a:pt x="1858" y="7279"/>
                    </a:lnTo>
                    <a:lnTo>
                      <a:pt x="1877" y="7469"/>
                    </a:lnTo>
                    <a:lnTo>
                      <a:pt x="1934" y="7639"/>
                    </a:lnTo>
                    <a:lnTo>
                      <a:pt x="2010" y="7810"/>
                    </a:lnTo>
                    <a:lnTo>
                      <a:pt x="2105" y="7961"/>
                    </a:lnTo>
                    <a:lnTo>
                      <a:pt x="2218" y="8113"/>
                    </a:lnTo>
                    <a:lnTo>
                      <a:pt x="2351" y="8265"/>
                    </a:lnTo>
                    <a:lnTo>
                      <a:pt x="2313" y="8303"/>
                    </a:lnTo>
                    <a:lnTo>
                      <a:pt x="2313" y="8340"/>
                    </a:lnTo>
                    <a:lnTo>
                      <a:pt x="2313" y="8435"/>
                    </a:lnTo>
                    <a:lnTo>
                      <a:pt x="2332" y="8473"/>
                    </a:lnTo>
                    <a:lnTo>
                      <a:pt x="2370" y="8511"/>
                    </a:lnTo>
                    <a:lnTo>
                      <a:pt x="2408" y="8530"/>
                    </a:lnTo>
                    <a:lnTo>
                      <a:pt x="2465" y="8549"/>
                    </a:lnTo>
                    <a:lnTo>
                      <a:pt x="2692" y="8568"/>
                    </a:lnTo>
                    <a:lnTo>
                      <a:pt x="2806" y="8568"/>
                    </a:lnTo>
                    <a:lnTo>
                      <a:pt x="2863" y="8587"/>
                    </a:lnTo>
                    <a:lnTo>
                      <a:pt x="2920" y="8606"/>
                    </a:lnTo>
                    <a:lnTo>
                      <a:pt x="2977" y="8587"/>
                    </a:lnTo>
                    <a:lnTo>
                      <a:pt x="3033" y="8549"/>
                    </a:lnTo>
                    <a:lnTo>
                      <a:pt x="3242" y="8492"/>
                    </a:lnTo>
                    <a:lnTo>
                      <a:pt x="3450" y="8435"/>
                    </a:lnTo>
                    <a:lnTo>
                      <a:pt x="3659" y="8359"/>
                    </a:lnTo>
                    <a:lnTo>
                      <a:pt x="3867" y="8284"/>
                    </a:lnTo>
                    <a:lnTo>
                      <a:pt x="4265" y="8075"/>
                    </a:lnTo>
                    <a:lnTo>
                      <a:pt x="4663" y="7829"/>
                    </a:lnTo>
                    <a:lnTo>
                      <a:pt x="5080" y="7620"/>
                    </a:lnTo>
                    <a:lnTo>
                      <a:pt x="5478" y="7431"/>
                    </a:lnTo>
                    <a:lnTo>
                      <a:pt x="5895" y="7260"/>
                    </a:lnTo>
                    <a:lnTo>
                      <a:pt x="6312" y="7127"/>
                    </a:lnTo>
                    <a:lnTo>
                      <a:pt x="6729" y="6995"/>
                    </a:lnTo>
                    <a:lnTo>
                      <a:pt x="7165" y="6900"/>
                    </a:lnTo>
                    <a:lnTo>
                      <a:pt x="8056" y="6710"/>
                    </a:lnTo>
                    <a:lnTo>
                      <a:pt x="8947" y="6521"/>
                    </a:lnTo>
                    <a:lnTo>
                      <a:pt x="9838" y="6293"/>
                    </a:lnTo>
                    <a:lnTo>
                      <a:pt x="10710" y="6066"/>
                    </a:lnTo>
                    <a:lnTo>
                      <a:pt x="11600" y="5820"/>
                    </a:lnTo>
                    <a:lnTo>
                      <a:pt x="12472" y="5535"/>
                    </a:lnTo>
                    <a:lnTo>
                      <a:pt x="13325" y="5251"/>
                    </a:lnTo>
                    <a:lnTo>
                      <a:pt x="14197" y="4948"/>
                    </a:lnTo>
                    <a:lnTo>
                      <a:pt x="15050" y="4626"/>
                    </a:lnTo>
                    <a:lnTo>
                      <a:pt x="15581" y="4417"/>
                    </a:lnTo>
                    <a:lnTo>
                      <a:pt x="16168" y="4152"/>
                    </a:lnTo>
                    <a:lnTo>
                      <a:pt x="16490" y="4038"/>
                    </a:lnTo>
                    <a:lnTo>
                      <a:pt x="16794" y="3943"/>
                    </a:lnTo>
                    <a:lnTo>
                      <a:pt x="17097" y="3886"/>
                    </a:lnTo>
                    <a:lnTo>
                      <a:pt x="17381" y="3867"/>
                    </a:lnTo>
                    <a:lnTo>
                      <a:pt x="17533" y="3867"/>
                    </a:lnTo>
                    <a:lnTo>
                      <a:pt x="17703" y="3905"/>
                    </a:lnTo>
                    <a:lnTo>
                      <a:pt x="17855" y="3962"/>
                    </a:lnTo>
                    <a:lnTo>
                      <a:pt x="17988" y="4038"/>
                    </a:lnTo>
                    <a:lnTo>
                      <a:pt x="18101" y="4152"/>
                    </a:lnTo>
                    <a:lnTo>
                      <a:pt x="18215" y="4303"/>
                    </a:lnTo>
                    <a:lnTo>
                      <a:pt x="18291" y="4493"/>
                    </a:lnTo>
                    <a:lnTo>
                      <a:pt x="18367" y="4720"/>
                    </a:lnTo>
                    <a:lnTo>
                      <a:pt x="18405" y="5005"/>
                    </a:lnTo>
                    <a:lnTo>
                      <a:pt x="18405" y="5270"/>
                    </a:lnTo>
                    <a:lnTo>
                      <a:pt x="18367" y="5516"/>
                    </a:lnTo>
                    <a:lnTo>
                      <a:pt x="18310" y="5763"/>
                    </a:lnTo>
                    <a:lnTo>
                      <a:pt x="18215" y="5990"/>
                    </a:lnTo>
                    <a:lnTo>
                      <a:pt x="18101" y="6218"/>
                    </a:lnTo>
                    <a:lnTo>
                      <a:pt x="17969" y="6426"/>
                    </a:lnTo>
                    <a:lnTo>
                      <a:pt x="17817" y="6635"/>
                    </a:lnTo>
                    <a:lnTo>
                      <a:pt x="17628" y="6824"/>
                    </a:lnTo>
                    <a:lnTo>
                      <a:pt x="17438" y="6995"/>
                    </a:lnTo>
                    <a:lnTo>
                      <a:pt x="17230" y="7165"/>
                    </a:lnTo>
                    <a:lnTo>
                      <a:pt x="17021" y="7317"/>
                    </a:lnTo>
                    <a:lnTo>
                      <a:pt x="16813" y="7469"/>
                    </a:lnTo>
                    <a:lnTo>
                      <a:pt x="16358" y="7734"/>
                    </a:lnTo>
                    <a:lnTo>
                      <a:pt x="15941" y="7942"/>
                    </a:lnTo>
                    <a:lnTo>
                      <a:pt x="15069" y="8359"/>
                    </a:lnTo>
                    <a:lnTo>
                      <a:pt x="14197" y="8738"/>
                    </a:lnTo>
                    <a:lnTo>
                      <a:pt x="13325" y="9080"/>
                    </a:lnTo>
                    <a:lnTo>
                      <a:pt x="12415" y="9421"/>
                    </a:lnTo>
                    <a:lnTo>
                      <a:pt x="11525" y="9724"/>
                    </a:lnTo>
                    <a:lnTo>
                      <a:pt x="10615" y="10027"/>
                    </a:lnTo>
                    <a:lnTo>
                      <a:pt x="9705" y="10293"/>
                    </a:lnTo>
                    <a:lnTo>
                      <a:pt x="8795" y="10558"/>
                    </a:lnTo>
                    <a:lnTo>
                      <a:pt x="7942" y="10785"/>
                    </a:lnTo>
                    <a:lnTo>
                      <a:pt x="7525" y="10880"/>
                    </a:lnTo>
                    <a:lnTo>
                      <a:pt x="7089" y="10975"/>
                    </a:lnTo>
                    <a:lnTo>
                      <a:pt x="6653" y="11051"/>
                    </a:lnTo>
                    <a:lnTo>
                      <a:pt x="6218" y="11108"/>
                    </a:lnTo>
                    <a:lnTo>
                      <a:pt x="5782" y="11146"/>
                    </a:lnTo>
                    <a:lnTo>
                      <a:pt x="4891" y="11146"/>
                    </a:lnTo>
                    <a:lnTo>
                      <a:pt x="4436" y="11089"/>
                    </a:lnTo>
                    <a:lnTo>
                      <a:pt x="4000" y="10994"/>
                    </a:lnTo>
                    <a:lnTo>
                      <a:pt x="3773" y="10918"/>
                    </a:lnTo>
                    <a:lnTo>
                      <a:pt x="3564" y="10842"/>
                    </a:lnTo>
                    <a:lnTo>
                      <a:pt x="3356" y="10766"/>
                    </a:lnTo>
                    <a:lnTo>
                      <a:pt x="3147" y="10653"/>
                    </a:lnTo>
                    <a:lnTo>
                      <a:pt x="2939" y="10539"/>
                    </a:lnTo>
                    <a:lnTo>
                      <a:pt x="2730" y="10425"/>
                    </a:lnTo>
                    <a:lnTo>
                      <a:pt x="2541" y="10274"/>
                    </a:lnTo>
                    <a:lnTo>
                      <a:pt x="2351" y="10122"/>
                    </a:lnTo>
                    <a:lnTo>
                      <a:pt x="2162" y="9951"/>
                    </a:lnTo>
                    <a:lnTo>
                      <a:pt x="1972" y="9762"/>
                    </a:lnTo>
                    <a:lnTo>
                      <a:pt x="1688" y="9402"/>
                    </a:lnTo>
                    <a:lnTo>
                      <a:pt x="1365" y="8966"/>
                    </a:lnTo>
                    <a:lnTo>
                      <a:pt x="1043" y="8492"/>
                    </a:lnTo>
                    <a:lnTo>
                      <a:pt x="911" y="8227"/>
                    </a:lnTo>
                    <a:lnTo>
                      <a:pt x="759" y="7961"/>
                    </a:lnTo>
                    <a:lnTo>
                      <a:pt x="645" y="7696"/>
                    </a:lnTo>
                    <a:lnTo>
                      <a:pt x="550" y="7431"/>
                    </a:lnTo>
                    <a:lnTo>
                      <a:pt x="456" y="7165"/>
                    </a:lnTo>
                    <a:lnTo>
                      <a:pt x="399" y="6900"/>
                    </a:lnTo>
                    <a:lnTo>
                      <a:pt x="380" y="6654"/>
                    </a:lnTo>
                    <a:lnTo>
                      <a:pt x="380" y="6407"/>
                    </a:lnTo>
                    <a:lnTo>
                      <a:pt x="418" y="6180"/>
                    </a:lnTo>
                    <a:lnTo>
                      <a:pt x="494" y="5971"/>
                    </a:lnTo>
                    <a:lnTo>
                      <a:pt x="569" y="5801"/>
                    </a:lnTo>
                    <a:lnTo>
                      <a:pt x="683" y="5630"/>
                    </a:lnTo>
                    <a:lnTo>
                      <a:pt x="797" y="5459"/>
                    </a:lnTo>
                    <a:lnTo>
                      <a:pt x="930" y="5289"/>
                    </a:lnTo>
                    <a:lnTo>
                      <a:pt x="1233" y="4967"/>
                    </a:lnTo>
                    <a:lnTo>
                      <a:pt x="1574" y="4644"/>
                    </a:lnTo>
                    <a:lnTo>
                      <a:pt x="1915" y="4360"/>
                    </a:lnTo>
                    <a:lnTo>
                      <a:pt x="2275" y="4095"/>
                    </a:lnTo>
                    <a:lnTo>
                      <a:pt x="2939" y="3602"/>
                    </a:lnTo>
                    <a:lnTo>
                      <a:pt x="3261" y="3394"/>
                    </a:lnTo>
                    <a:lnTo>
                      <a:pt x="3583" y="3185"/>
                    </a:lnTo>
                    <a:lnTo>
                      <a:pt x="4265" y="2806"/>
                    </a:lnTo>
                    <a:lnTo>
                      <a:pt x="4948" y="2465"/>
                    </a:lnTo>
                    <a:lnTo>
                      <a:pt x="5649" y="2143"/>
                    </a:lnTo>
                    <a:lnTo>
                      <a:pt x="6369" y="1858"/>
                    </a:lnTo>
                    <a:lnTo>
                      <a:pt x="7108" y="1593"/>
                    </a:lnTo>
                    <a:lnTo>
                      <a:pt x="7848" y="1366"/>
                    </a:lnTo>
                    <a:lnTo>
                      <a:pt x="8587" y="1138"/>
                    </a:lnTo>
                    <a:lnTo>
                      <a:pt x="9515" y="854"/>
                    </a:lnTo>
                    <a:lnTo>
                      <a:pt x="10008" y="721"/>
                    </a:lnTo>
                    <a:lnTo>
                      <a:pt x="10520" y="588"/>
                    </a:lnTo>
                    <a:lnTo>
                      <a:pt x="11032" y="494"/>
                    </a:lnTo>
                    <a:lnTo>
                      <a:pt x="11525" y="399"/>
                    </a:lnTo>
                    <a:lnTo>
                      <a:pt x="12036" y="342"/>
                    </a:lnTo>
                    <a:lnTo>
                      <a:pt x="12529" y="323"/>
                    </a:lnTo>
                    <a:close/>
                    <a:moveTo>
                      <a:pt x="12567" y="1"/>
                    </a:moveTo>
                    <a:lnTo>
                      <a:pt x="12131" y="20"/>
                    </a:lnTo>
                    <a:lnTo>
                      <a:pt x="11695" y="77"/>
                    </a:lnTo>
                    <a:lnTo>
                      <a:pt x="11240" y="134"/>
                    </a:lnTo>
                    <a:lnTo>
                      <a:pt x="10804" y="228"/>
                    </a:lnTo>
                    <a:lnTo>
                      <a:pt x="10027" y="399"/>
                    </a:lnTo>
                    <a:lnTo>
                      <a:pt x="9250" y="588"/>
                    </a:lnTo>
                    <a:lnTo>
                      <a:pt x="8492" y="816"/>
                    </a:lnTo>
                    <a:lnTo>
                      <a:pt x="7734" y="1043"/>
                    </a:lnTo>
                    <a:lnTo>
                      <a:pt x="6976" y="1290"/>
                    </a:lnTo>
                    <a:lnTo>
                      <a:pt x="6237" y="1555"/>
                    </a:lnTo>
                    <a:lnTo>
                      <a:pt x="5497" y="1858"/>
                    </a:lnTo>
                    <a:lnTo>
                      <a:pt x="4777" y="2181"/>
                    </a:lnTo>
                    <a:lnTo>
                      <a:pt x="4133" y="2503"/>
                    </a:lnTo>
                    <a:lnTo>
                      <a:pt x="3488" y="2844"/>
                    </a:lnTo>
                    <a:lnTo>
                      <a:pt x="2844" y="3242"/>
                    </a:lnTo>
                    <a:lnTo>
                      <a:pt x="2541" y="3450"/>
                    </a:lnTo>
                    <a:lnTo>
                      <a:pt x="2237" y="3678"/>
                    </a:lnTo>
                    <a:lnTo>
                      <a:pt x="1934" y="3905"/>
                    </a:lnTo>
                    <a:lnTo>
                      <a:pt x="1650" y="4152"/>
                    </a:lnTo>
                    <a:lnTo>
                      <a:pt x="1365" y="4398"/>
                    </a:lnTo>
                    <a:lnTo>
                      <a:pt x="1100" y="4663"/>
                    </a:lnTo>
                    <a:lnTo>
                      <a:pt x="854" y="4929"/>
                    </a:lnTo>
                    <a:lnTo>
                      <a:pt x="626" y="5213"/>
                    </a:lnTo>
                    <a:lnTo>
                      <a:pt x="399" y="5497"/>
                    </a:lnTo>
                    <a:lnTo>
                      <a:pt x="209" y="5801"/>
                    </a:lnTo>
                    <a:lnTo>
                      <a:pt x="134" y="5933"/>
                    </a:lnTo>
                    <a:lnTo>
                      <a:pt x="77" y="6066"/>
                    </a:lnTo>
                    <a:lnTo>
                      <a:pt x="39" y="6199"/>
                    </a:lnTo>
                    <a:lnTo>
                      <a:pt x="20" y="6331"/>
                    </a:lnTo>
                    <a:lnTo>
                      <a:pt x="1" y="6483"/>
                    </a:lnTo>
                    <a:lnTo>
                      <a:pt x="1" y="6616"/>
                    </a:lnTo>
                    <a:lnTo>
                      <a:pt x="39" y="6881"/>
                    </a:lnTo>
                    <a:lnTo>
                      <a:pt x="115" y="7165"/>
                    </a:lnTo>
                    <a:lnTo>
                      <a:pt x="209" y="7431"/>
                    </a:lnTo>
                    <a:lnTo>
                      <a:pt x="323" y="7677"/>
                    </a:lnTo>
                    <a:lnTo>
                      <a:pt x="456" y="7923"/>
                    </a:lnTo>
                    <a:lnTo>
                      <a:pt x="835" y="8644"/>
                    </a:lnTo>
                    <a:lnTo>
                      <a:pt x="1043" y="8985"/>
                    </a:lnTo>
                    <a:lnTo>
                      <a:pt x="1252" y="9326"/>
                    </a:lnTo>
                    <a:lnTo>
                      <a:pt x="1479" y="9648"/>
                    </a:lnTo>
                    <a:lnTo>
                      <a:pt x="1745" y="9970"/>
                    </a:lnTo>
                    <a:lnTo>
                      <a:pt x="2010" y="10255"/>
                    </a:lnTo>
                    <a:lnTo>
                      <a:pt x="2313" y="10539"/>
                    </a:lnTo>
                    <a:lnTo>
                      <a:pt x="2465" y="10672"/>
                    </a:lnTo>
                    <a:lnTo>
                      <a:pt x="2635" y="10785"/>
                    </a:lnTo>
                    <a:lnTo>
                      <a:pt x="2958" y="10994"/>
                    </a:lnTo>
                    <a:lnTo>
                      <a:pt x="3318" y="11164"/>
                    </a:lnTo>
                    <a:lnTo>
                      <a:pt x="3697" y="11297"/>
                    </a:lnTo>
                    <a:lnTo>
                      <a:pt x="4057" y="11392"/>
                    </a:lnTo>
                    <a:lnTo>
                      <a:pt x="4455" y="11449"/>
                    </a:lnTo>
                    <a:lnTo>
                      <a:pt x="4853" y="11487"/>
                    </a:lnTo>
                    <a:lnTo>
                      <a:pt x="5251" y="11506"/>
                    </a:lnTo>
                    <a:lnTo>
                      <a:pt x="5592" y="11506"/>
                    </a:lnTo>
                    <a:lnTo>
                      <a:pt x="5952" y="11468"/>
                    </a:lnTo>
                    <a:lnTo>
                      <a:pt x="6312" y="11430"/>
                    </a:lnTo>
                    <a:lnTo>
                      <a:pt x="6653" y="11392"/>
                    </a:lnTo>
                    <a:lnTo>
                      <a:pt x="7336" y="11259"/>
                    </a:lnTo>
                    <a:lnTo>
                      <a:pt x="7999" y="11108"/>
                    </a:lnTo>
                    <a:lnTo>
                      <a:pt x="8909" y="10880"/>
                    </a:lnTo>
                    <a:lnTo>
                      <a:pt x="9800" y="10615"/>
                    </a:lnTo>
                    <a:lnTo>
                      <a:pt x="10691" y="10349"/>
                    </a:lnTo>
                    <a:lnTo>
                      <a:pt x="11562" y="10046"/>
                    </a:lnTo>
                    <a:lnTo>
                      <a:pt x="12434" y="9743"/>
                    </a:lnTo>
                    <a:lnTo>
                      <a:pt x="13306" y="9421"/>
                    </a:lnTo>
                    <a:lnTo>
                      <a:pt x="14178" y="9080"/>
                    </a:lnTo>
                    <a:lnTo>
                      <a:pt x="15031" y="8719"/>
                    </a:lnTo>
                    <a:lnTo>
                      <a:pt x="15694" y="8435"/>
                    </a:lnTo>
                    <a:lnTo>
                      <a:pt x="16016" y="8265"/>
                    </a:lnTo>
                    <a:lnTo>
                      <a:pt x="16358" y="8094"/>
                    </a:lnTo>
                    <a:lnTo>
                      <a:pt x="16680" y="7923"/>
                    </a:lnTo>
                    <a:lnTo>
                      <a:pt x="17002" y="7715"/>
                    </a:lnTo>
                    <a:lnTo>
                      <a:pt x="17286" y="7506"/>
                    </a:lnTo>
                    <a:lnTo>
                      <a:pt x="17571" y="7279"/>
                    </a:lnTo>
                    <a:lnTo>
                      <a:pt x="17836" y="7052"/>
                    </a:lnTo>
                    <a:lnTo>
                      <a:pt x="18082" y="6786"/>
                    </a:lnTo>
                    <a:lnTo>
                      <a:pt x="18291" y="6502"/>
                    </a:lnTo>
                    <a:lnTo>
                      <a:pt x="18443" y="6199"/>
                    </a:lnTo>
                    <a:lnTo>
                      <a:pt x="18518" y="6047"/>
                    </a:lnTo>
                    <a:lnTo>
                      <a:pt x="18575" y="5876"/>
                    </a:lnTo>
                    <a:lnTo>
                      <a:pt x="18632" y="5706"/>
                    </a:lnTo>
                    <a:lnTo>
                      <a:pt x="18670" y="5535"/>
                    </a:lnTo>
                    <a:lnTo>
                      <a:pt x="18708" y="5346"/>
                    </a:lnTo>
                    <a:lnTo>
                      <a:pt x="18708" y="5156"/>
                    </a:lnTo>
                    <a:lnTo>
                      <a:pt x="18727" y="4948"/>
                    </a:lnTo>
                    <a:lnTo>
                      <a:pt x="18708" y="4758"/>
                    </a:lnTo>
                    <a:lnTo>
                      <a:pt x="18670" y="4493"/>
                    </a:lnTo>
                    <a:lnTo>
                      <a:pt x="18613" y="4265"/>
                    </a:lnTo>
                    <a:lnTo>
                      <a:pt x="18537" y="4076"/>
                    </a:lnTo>
                    <a:lnTo>
                      <a:pt x="18424" y="3905"/>
                    </a:lnTo>
                    <a:lnTo>
                      <a:pt x="18310" y="3773"/>
                    </a:lnTo>
                    <a:lnTo>
                      <a:pt x="18177" y="3678"/>
                    </a:lnTo>
                    <a:lnTo>
                      <a:pt x="18026" y="3602"/>
                    </a:lnTo>
                    <a:lnTo>
                      <a:pt x="17874" y="3545"/>
                    </a:lnTo>
                    <a:lnTo>
                      <a:pt x="17969" y="3375"/>
                    </a:lnTo>
                    <a:lnTo>
                      <a:pt x="18045" y="3204"/>
                    </a:lnTo>
                    <a:lnTo>
                      <a:pt x="18082" y="3033"/>
                    </a:lnTo>
                    <a:lnTo>
                      <a:pt x="18101" y="2863"/>
                    </a:lnTo>
                    <a:lnTo>
                      <a:pt x="18082" y="2692"/>
                    </a:lnTo>
                    <a:lnTo>
                      <a:pt x="18045" y="2522"/>
                    </a:lnTo>
                    <a:lnTo>
                      <a:pt x="17988" y="2370"/>
                    </a:lnTo>
                    <a:lnTo>
                      <a:pt x="17912" y="2237"/>
                    </a:lnTo>
                    <a:lnTo>
                      <a:pt x="17817" y="2105"/>
                    </a:lnTo>
                    <a:lnTo>
                      <a:pt x="17684" y="1991"/>
                    </a:lnTo>
                    <a:lnTo>
                      <a:pt x="17552" y="1877"/>
                    </a:lnTo>
                    <a:lnTo>
                      <a:pt x="17419" y="1783"/>
                    </a:lnTo>
                    <a:lnTo>
                      <a:pt x="17248" y="1707"/>
                    </a:lnTo>
                    <a:lnTo>
                      <a:pt x="17078" y="1669"/>
                    </a:lnTo>
                    <a:lnTo>
                      <a:pt x="16888" y="1631"/>
                    </a:lnTo>
                    <a:lnTo>
                      <a:pt x="16699" y="1612"/>
                    </a:lnTo>
                    <a:lnTo>
                      <a:pt x="16452" y="1631"/>
                    </a:lnTo>
                    <a:lnTo>
                      <a:pt x="16187" y="1707"/>
                    </a:lnTo>
                    <a:lnTo>
                      <a:pt x="15846" y="1820"/>
                    </a:lnTo>
                    <a:lnTo>
                      <a:pt x="15846" y="1820"/>
                    </a:lnTo>
                    <a:lnTo>
                      <a:pt x="15865" y="1745"/>
                    </a:lnTo>
                    <a:lnTo>
                      <a:pt x="15827" y="1669"/>
                    </a:lnTo>
                    <a:lnTo>
                      <a:pt x="15675" y="1441"/>
                    </a:lnTo>
                    <a:lnTo>
                      <a:pt x="15524" y="1252"/>
                    </a:lnTo>
                    <a:lnTo>
                      <a:pt x="15334" y="1062"/>
                    </a:lnTo>
                    <a:lnTo>
                      <a:pt x="15164" y="892"/>
                    </a:lnTo>
                    <a:lnTo>
                      <a:pt x="14974" y="740"/>
                    </a:lnTo>
                    <a:lnTo>
                      <a:pt x="14785" y="607"/>
                    </a:lnTo>
                    <a:lnTo>
                      <a:pt x="14576" y="475"/>
                    </a:lnTo>
                    <a:lnTo>
                      <a:pt x="14386" y="380"/>
                    </a:lnTo>
                    <a:lnTo>
                      <a:pt x="14178" y="285"/>
                    </a:lnTo>
                    <a:lnTo>
                      <a:pt x="13951" y="209"/>
                    </a:lnTo>
                    <a:lnTo>
                      <a:pt x="13723" y="153"/>
                    </a:lnTo>
                    <a:lnTo>
                      <a:pt x="13515" y="96"/>
                    </a:lnTo>
                    <a:lnTo>
                      <a:pt x="13287" y="58"/>
                    </a:lnTo>
                    <a:lnTo>
                      <a:pt x="13041" y="39"/>
                    </a:lnTo>
                    <a:lnTo>
                      <a:pt x="12567" y="1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69"/>
              <p:cNvSpPr/>
              <p:nvPr/>
            </p:nvSpPr>
            <p:spPr>
              <a:xfrm>
                <a:off x="137500" y="3615613"/>
                <a:ext cx="388575" cy="158750"/>
              </a:xfrm>
              <a:custGeom>
                <a:avLst/>
                <a:gdLst/>
                <a:ahLst/>
                <a:cxnLst/>
                <a:rect l="l" t="t" r="r" b="b"/>
                <a:pathLst>
                  <a:path w="15543" h="6350" fill="none" extrusionOk="0">
                    <a:moveTo>
                      <a:pt x="664" y="6350"/>
                    </a:moveTo>
                    <a:lnTo>
                      <a:pt x="664" y="6350"/>
                    </a:lnTo>
                    <a:lnTo>
                      <a:pt x="493" y="6255"/>
                    </a:lnTo>
                    <a:lnTo>
                      <a:pt x="342" y="6141"/>
                    </a:lnTo>
                    <a:lnTo>
                      <a:pt x="228" y="6009"/>
                    </a:lnTo>
                    <a:lnTo>
                      <a:pt x="133" y="5876"/>
                    </a:lnTo>
                    <a:lnTo>
                      <a:pt x="57" y="5724"/>
                    </a:lnTo>
                    <a:lnTo>
                      <a:pt x="19" y="5573"/>
                    </a:lnTo>
                    <a:lnTo>
                      <a:pt x="0" y="5421"/>
                    </a:lnTo>
                    <a:lnTo>
                      <a:pt x="0" y="5250"/>
                    </a:lnTo>
                    <a:lnTo>
                      <a:pt x="19" y="5099"/>
                    </a:lnTo>
                    <a:lnTo>
                      <a:pt x="76" y="4947"/>
                    </a:lnTo>
                    <a:lnTo>
                      <a:pt x="133" y="4777"/>
                    </a:lnTo>
                    <a:lnTo>
                      <a:pt x="228" y="4644"/>
                    </a:lnTo>
                    <a:lnTo>
                      <a:pt x="323" y="4492"/>
                    </a:lnTo>
                    <a:lnTo>
                      <a:pt x="455" y="4379"/>
                    </a:lnTo>
                    <a:lnTo>
                      <a:pt x="607" y="4246"/>
                    </a:lnTo>
                    <a:lnTo>
                      <a:pt x="759" y="4151"/>
                    </a:lnTo>
                    <a:lnTo>
                      <a:pt x="759" y="4151"/>
                    </a:lnTo>
                    <a:lnTo>
                      <a:pt x="986" y="4037"/>
                    </a:lnTo>
                    <a:lnTo>
                      <a:pt x="1232" y="3962"/>
                    </a:lnTo>
                    <a:lnTo>
                      <a:pt x="1498" y="3886"/>
                    </a:lnTo>
                    <a:lnTo>
                      <a:pt x="1763" y="3848"/>
                    </a:lnTo>
                    <a:lnTo>
                      <a:pt x="2294" y="3772"/>
                    </a:lnTo>
                    <a:lnTo>
                      <a:pt x="2806" y="3696"/>
                    </a:lnTo>
                    <a:lnTo>
                      <a:pt x="2806" y="3696"/>
                    </a:lnTo>
                    <a:lnTo>
                      <a:pt x="3924" y="3507"/>
                    </a:lnTo>
                    <a:lnTo>
                      <a:pt x="5023" y="3279"/>
                    </a:lnTo>
                    <a:lnTo>
                      <a:pt x="6122" y="3033"/>
                    </a:lnTo>
                    <a:lnTo>
                      <a:pt x="7203" y="2749"/>
                    </a:lnTo>
                    <a:lnTo>
                      <a:pt x="7203" y="2749"/>
                    </a:lnTo>
                    <a:lnTo>
                      <a:pt x="8283" y="2426"/>
                    </a:lnTo>
                    <a:lnTo>
                      <a:pt x="9345" y="2085"/>
                    </a:lnTo>
                    <a:lnTo>
                      <a:pt x="10406" y="1706"/>
                    </a:lnTo>
                    <a:lnTo>
                      <a:pt x="11448" y="1308"/>
                    </a:lnTo>
                    <a:lnTo>
                      <a:pt x="11448" y="1308"/>
                    </a:lnTo>
                    <a:lnTo>
                      <a:pt x="12301" y="948"/>
                    </a:lnTo>
                    <a:lnTo>
                      <a:pt x="13135" y="588"/>
                    </a:lnTo>
                    <a:lnTo>
                      <a:pt x="13135" y="588"/>
                    </a:lnTo>
                    <a:lnTo>
                      <a:pt x="13723" y="304"/>
                    </a:lnTo>
                    <a:lnTo>
                      <a:pt x="14026" y="171"/>
                    </a:lnTo>
                    <a:lnTo>
                      <a:pt x="14329" y="57"/>
                    </a:lnTo>
                    <a:lnTo>
                      <a:pt x="14329" y="57"/>
                    </a:lnTo>
                    <a:lnTo>
                      <a:pt x="14519" y="19"/>
                    </a:lnTo>
                    <a:lnTo>
                      <a:pt x="14689" y="0"/>
                    </a:lnTo>
                    <a:lnTo>
                      <a:pt x="14689" y="0"/>
                    </a:lnTo>
                    <a:lnTo>
                      <a:pt x="14822" y="19"/>
                    </a:lnTo>
                    <a:lnTo>
                      <a:pt x="14955" y="57"/>
                    </a:lnTo>
                    <a:lnTo>
                      <a:pt x="15087" y="95"/>
                    </a:lnTo>
                    <a:lnTo>
                      <a:pt x="15182" y="171"/>
                    </a:lnTo>
                    <a:lnTo>
                      <a:pt x="15277" y="266"/>
                    </a:lnTo>
                    <a:lnTo>
                      <a:pt x="15372" y="360"/>
                    </a:lnTo>
                    <a:lnTo>
                      <a:pt x="15429" y="474"/>
                    </a:lnTo>
                    <a:lnTo>
                      <a:pt x="15485" y="588"/>
                    </a:lnTo>
                    <a:lnTo>
                      <a:pt x="15523" y="721"/>
                    </a:lnTo>
                    <a:lnTo>
                      <a:pt x="15542" y="853"/>
                    </a:lnTo>
                    <a:lnTo>
                      <a:pt x="15542" y="986"/>
                    </a:lnTo>
                    <a:lnTo>
                      <a:pt x="15523" y="1119"/>
                    </a:lnTo>
                    <a:lnTo>
                      <a:pt x="15504" y="1251"/>
                    </a:lnTo>
                    <a:lnTo>
                      <a:pt x="15448" y="1384"/>
                    </a:lnTo>
                    <a:lnTo>
                      <a:pt x="15391" y="1517"/>
                    </a:lnTo>
                    <a:lnTo>
                      <a:pt x="15296" y="1630"/>
                    </a:lnTo>
                    <a:lnTo>
                      <a:pt x="15296" y="1630"/>
                    </a:lnTo>
                    <a:lnTo>
                      <a:pt x="15125" y="1630"/>
                    </a:lnTo>
                    <a:lnTo>
                      <a:pt x="14936" y="1668"/>
                    </a:lnTo>
                    <a:lnTo>
                      <a:pt x="14557" y="1744"/>
                    </a:lnTo>
                    <a:lnTo>
                      <a:pt x="14178" y="1858"/>
                    </a:lnTo>
                    <a:lnTo>
                      <a:pt x="13799" y="1990"/>
                    </a:lnTo>
                    <a:lnTo>
                      <a:pt x="13078" y="2294"/>
                    </a:lnTo>
                    <a:lnTo>
                      <a:pt x="12491" y="2540"/>
                    </a:lnTo>
                    <a:lnTo>
                      <a:pt x="12491" y="2540"/>
                    </a:lnTo>
                    <a:lnTo>
                      <a:pt x="11714" y="2843"/>
                    </a:lnTo>
                    <a:lnTo>
                      <a:pt x="10918" y="3109"/>
                    </a:lnTo>
                    <a:lnTo>
                      <a:pt x="10122" y="3374"/>
                    </a:lnTo>
                    <a:lnTo>
                      <a:pt x="9326" y="3620"/>
                    </a:lnTo>
                    <a:lnTo>
                      <a:pt x="8530" y="3848"/>
                    </a:lnTo>
                    <a:lnTo>
                      <a:pt x="7715" y="4056"/>
                    </a:lnTo>
                    <a:lnTo>
                      <a:pt x="6900" y="4265"/>
                    </a:lnTo>
                    <a:lnTo>
                      <a:pt x="6085" y="4454"/>
                    </a:lnTo>
                    <a:lnTo>
                      <a:pt x="6085" y="4454"/>
                    </a:lnTo>
                    <a:lnTo>
                      <a:pt x="5383" y="4587"/>
                    </a:lnTo>
                    <a:lnTo>
                      <a:pt x="4663" y="4739"/>
                    </a:lnTo>
                    <a:lnTo>
                      <a:pt x="4303" y="4814"/>
                    </a:lnTo>
                    <a:lnTo>
                      <a:pt x="3943" y="4909"/>
                    </a:lnTo>
                    <a:lnTo>
                      <a:pt x="3602" y="5023"/>
                    </a:lnTo>
                    <a:lnTo>
                      <a:pt x="3260" y="5156"/>
                    </a:lnTo>
                    <a:lnTo>
                      <a:pt x="3260" y="5156"/>
                    </a:lnTo>
                    <a:lnTo>
                      <a:pt x="2957" y="5326"/>
                    </a:lnTo>
                    <a:lnTo>
                      <a:pt x="2635" y="5497"/>
                    </a:lnTo>
                    <a:lnTo>
                      <a:pt x="2010" y="5876"/>
                    </a:lnTo>
                    <a:lnTo>
                      <a:pt x="1687" y="6046"/>
                    </a:lnTo>
                    <a:lnTo>
                      <a:pt x="1365" y="6179"/>
                    </a:lnTo>
                    <a:lnTo>
                      <a:pt x="1195" y="6236"/>
                    </a:lnTo>
                    <a:lnTo>
                      <a:pt x="1024" y="6293"/>
                    </a:lnTo>
                    <a:lnTo>
                      <a:pt x="853" y="6331"/>
                    </a:lnTo>
                    <a:lnTo>
                      <a:pt x="664" y="635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69"/>
              <p:cNvSpPr/>
              <p:nvPr/>
            </p:nvSpPr>
            <p:spPr>
              <a:xfrm>
                <a:off x="92475" y="3576763"/>
                <a:ext cx="4506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8026" h="10823" fill="none" extrusionOk="0">
                    <a:moveTo>
                      <a:pt x="4986" y="10823"/>
                    </a:moveTo>
                    <a:lnTo>
                      <a:pt x="4986" y="10823"/>
                    </a:lnTo>
                    <a:lnTo>
                      <a:pt x="4512" y="10823"/>
                    </a:lnTo>
                    <a:lnTo>
                      <a:pt x="4057" y="10766"/>
                    </a:lnTo>
                    <a:lnTo>
                      <a:pt x="3621" y="10671"/>
                    </a:lnTo>
                    <a:lnTo>
                      <a:pt x="3394" y="10595"/>
                    </a:lnTo>
                    <a:lnTo>
                      <a:pt x="3185" y="10519"/>
                    </a:lnTo>
                    <a:lnTo>
                      <a:pt x="2977" y="10443"/>
                    </a:lnTo>
                    <a:lnTo>
                      <a:pt x="2768" y="10330"/>
                    </a:lnTo>
                    <a:lnTo>
                      <a:pt x="2560" y="10216"/>
                    </a:lnTo>
                    <a:lnTo>
                      <a:pt x="2351" y="10102"/>
                    </a:lnTo>
                    <a:lnTo>
                      <a:pt x="2162" y="9951"/>
                    </a:lnTo>
                    <a:lnTo>
                      <a:pt x="1972" y="9799"/>
                    </a:lnTo>
                    <a:lnTo>
                      <a:pt x="1783" y="9628"/>
                    </a:lnTo>
                    <a:lnTo>
                      <a:pt x="1593" y="9439"/>
                    </a:lnTo>
                    <a:lnTo>
                      <a:pt x="1593" y="9439"/>
                    </a:lnTo>
                    <a:lnTo>
                      <a:pt x="1309" y="9079"/>
                    </a:lnTo>
                    <a:lnTo>
                      <a:pt x="986" y="8643"/>
                    </a:lnTo>
                    <a:lnTo>
                      <a:pt x="664" y="8169"/>
                    </a:lnTo>
                    <a:lnTo>
                      <a:pt x="532" y="7904"/>
                    </a:lnTo>
                    <a:lnTo>
                      <a:pt x="380" y="7638"/>
                    </a:lnTo>
                    <a:lnTo>
                      <a:pt x="266" y="7373"/>
                    </a:lnTo>
                    <a:lnTo>
                      <a:pt x="171" y="7108"/>
                    </a:lnTo>
                    <a:lnTo>
                      <a:pt x="77" y="6842"/>
                    </a:lnTo>
                    <a:lnTo>
                      <a:pt x="20" y="6577"/>
                    </a:lnTo>
                    <a:lnTo>
                      <a:pt x="1" y="6331"/>
                    </a:lnTo>
                    <a:lnTo>
                      <a:pt x="1" y="6084"/>
                    </a:lnTo>
                    <a:lnTo>
                      <a:pt x="39" y="5857"/>
                    </a:lnTo>
                    <a:lnTo>
                      <a:pt x="115" y="5648"/>
                    </a:lnTo>
                    <a:lnTo>
                      <a:pt x="115" y="5648"/>
                    </a:lnTo>
                    <a:lnTo>
                      <a:pt x="190" y="5478"/>
                    </a:lnTo>
                    <a:lnTo>
                      <a:pt x="304" y="5307"/>
                    </a:lnTo>
                    <a:lnTo>
                      <a:pt x="418" y="5136"/>
                    </a:lnTo>
                    <a:lnTo>
                      <a:pt x="551" y="4966"/>
                    </a:lnTo>
                    <a:lnTo>
                      <a:pt x="854" y="4644"/>
                    </a:lnTo>
                    <a:lnTo>
                      <a:pt x="1195" y="4321"/>
                    </a:lnTo>
                    <a:lnTo>
                      <a:pt x="1536" y="4037"/>
                    </a:lnTo>
                    <a:lnTo>
                      <a:pt x="1896" y="3772"/>
                    </a:lnTo>
                    <a:lnTo>
                      <a:pt x="2560" y="3279"/>
                    </a:lnTo>
                    <a:lnTo>
                      <a:pt x="2560" y="3279"/>
                    </a:lnTo>
                    <a:lnTo>
                      <a:pt x="2882" y="3071"/>
                    </a:lnTo>
                    <a:lnTo>
                      <a:pt x="3204" y="2862"/>
                    </a:lnTo>
                    <a:lnTo>
                      <a:pt x="3886" y="2483"/>
                    </a:lnTo>
                    <a:lnTo>
                      <a:pt x="4569" y="2142"/>
                    </a:lnTo>
                    <a:lnTo>
                      <a:pt x="5270" y="1820"/>
                    </a:lnTo>
                    <a:lnTo>
                      <a:pt x="5990" y="1535"/>
                    </a:lnTo>
                    <a:lnTo>
                      <a:pt x="6729" y="1270"/>
                    </a:lnTo>
                    <a:lnTo>
                      <a:pt x="7469" y="1043"/>
                    </a:lnTo>
                    <a:lnTo>
                      <a:pt x="8208" y="815"/>
                    </a:lnTo>
                    <a:lnTo>
                      <a:pt x="8208" y="815"/>
                    </a:lnTo>
                    <a:lnTo>
                      <a:pt x="9136" y="531"/>
                    </a:lnTo>
                    <a:lnTo>
                      <a:pt x="9629" y="398"/>
                    </a:lnTo>
                    <a:lnTo>
                      <a:pt x="10141" y="265"/>
                    </a:lnTo>
                    <a:lnTo>
                      <a:pt x="10653" y="171"/>
                    </a:lnTo>
                    <a:lnTo>
                      <a:pt x="11146" y="76"/>
                    </a:lnTo>
                    <a:lnTo>
                      <a:pt x="11657" y="19"/>
                    </a:lnTo>
                    <a:lnTo>
                      <a:pt x="12150" y="0"/>
                    </a:lnTo>
                    <a:lnTo>
                      <a:pt x="12150" y="0"/>
                    </a:lnTo>
                    <a:lnTo>
                      <a:pt x="12605" y="19"/>
                    </a:lnTo>
                    <a:lnTo>
                      <a:pt x="13022" y="76"/>
                    </a:lnTo>
                    <a:lnTo>
                      <a:pt x="13230" y="114"/>
                    </a:lnTo>
                    <a:lnTo>
                      <a:pt x="13439" y="171"/>
                    </a:lnTo>
                    <a:lnTo>
                      <a:pt x="13628" y="246"/>
                    </a:lnTo>
                    <a:lnTo>
                      <a:pt x="13818" y="322"/>
                    </a:lnTo>
                    <a:lnTo>
                      <a:pt x="14007" y="417"/>
                    </a:lnTo>
                    <a:lnTo>
                      <a:pt x="14197" y="531"/>
                    </a:lnTo>
                    <a:lnTo>
                      <a:pt x="14387" y="663"/>
                    </a:lnTo>
                    <a:lnTo>
                      <a:pt x="14557" y="796"/>
                    </a:lnTo>
                    <a:lnTo>
                      <a:pt x="14709" y="948"/>
                    </a:lnTo>
                    <a:lnTo>
                      <a:pt x="14879" y="1118"/>
                    </a:lnTo>
                    <a:lnTo>
                      <a:pt x="15031" y="1308"/>
                    </a:lnTo>
                    <a:lnTo>
                      <a:pt x="15164" y="1516"/>
                    </a:lnTo>
                    <a:lnTo>
                      <a:pt x="15164" y="1516"/>
                    </a:lnTo>
                    <a:lnTo>
                      <a:pt x="15202" y="1554"/>
                    </a:lnTo>
                    <a:lnTo>
                      <a:pt x="15239" y="1573"/>
                    </a:lnTo>
                    <a:lnTo>
                      <a:pt x="15239" y="1573"/>
                    </a:lnTo>
                    <a:lnTo>
                      <a:pt x="14576" y="1876"/>
                    </a:lnTo>
                    <a:lnTo>
                      <a:pt x="13932" y="2180"/>
                    </a:lnTo>
                    <a:lnTo>
                      <a:pt x="13268" y="2483"/>
                    </a:lnTo>
                    <a:lnTo>
                      <a:pt x="12605" y="2767"/>
                    </a:lnTo>
                    <a:lnTo>
                      <a:pt x="12605" y="2767"/>
                    </a:lnTo>
                    <a:lnTo>
                      <a:pt x="11695" y="3108"/>
                    </a:lnTo>
                    <a:lnTo>
                      <a:pt x="10766" y="3412"/>
                    </a:lnTo>
                    <a:lnTo>
                      <a:pt x="9838" y="3715"/>
                    </a:lnTo>
                    <a:lnTo>
                      <a:pt x="8909" y="3980"/>
                    </a:lnTo>
                    <a:lnTo>
                      <a:pt x="8909" y="3980"/>
                    </a:lnTo>
                    <a:lnTo>
                      <a:pt x="8037" y="4208"/>
                    </a:lnTo>
                    <a:lnTo>
                      <a:pt x="7165" y="4416"/>
                    </a:lnTo>
                    <a:lnTo>
                      <a:pt x="6293" y="4606"/>
                    </a:lnTo>
                    <a:lnTo>
                      <a:pt x="5422" y="4776"/>
                    </a:lnTo>
                    <a:lnTo>
                      <a:pt x="5422" y="4776"/>
                    </a:lnTo>
                    <a:lnTo>
                      <a:pt x="4644" y="4909"/>
                    </a:lnTo>
                    <a:lnTo>
                      <a:pt x="3886" y="5023"/>
                    </a:lnTo>
                    <a:lnTo>
                      <a:pt x="3507" y="5080"/>
                    </a:lnTo>
                    <a:lnTo>
                      <a:pt x="3128" y="5174"/>
                    </a:lnTo>
                    <a:lnTo>
                      <a:pt x="2749" y="5288"/>
                    </a:lnTo>
                    <a:lnTo>
                      <a:pt x="2389" y="5421"/>
                    </a:lnTo>
                    <a:lnTo>
                      <a:pt x="2389" y="5421"/>
                    </a:lnTo>
                    <a:lnTo>
                      <a:pt x="2200" y="5516"/>
                    </a:lnTo>
                    <a:lnTo>
                      <a:pt x="2029" y="5648"/>
                    </a:lnTo>
                    <a:lnTo>
                      <a:pt x="1877" y="5781"/>
                    </a:lnTo>
                    <a:lnTo>
                      <a:pt x="1764" y="5914"/>
                    </a:lnTo>
                    <a:lnTo>
                      <a:pt x="1650" y="6084"/>
                    </a:lnTo>
                    <a:lnTo>
                      <a:pt x="1574" y="6236"/>
                    </a:lnTo>
                    <a:lnTo>
                      <a:pt x="1517" y="6425"/>
                    </a:lnTo>
                    <a:lnTo>
                      <a:pt x="1479" y="6596"/>
                    </a:lnTo>
                    <a:lnTo>
                      <a:pt x="1460" y="6766"/>
                    </a:lnTo>
                    <a:lnTo>
                      <a:pt x="1479" y="6956"/>
                    </a:lnTo>
                    <a:lnTo>
                      <a:pt x="1498" y="7146"/>
                    </a:lnTo>
                    <a:lnTo>
                      <a:pt x="1555" y="7316"/>
                    </a:lnTo>
                    <a:lnTo>
                      <a:pt x="1631" y="7487"/>
                    </a:lnTo>
                    <a:lnTo>
                      <a:pt x="1726" y="7638"/>
                    </a:lnTo>
                    <a:lnTo>
                      <a:pt x="1839" y="7790"/>
                    </a:lnTo>
                    <a:lnTo>
                      <a:pt x="1972" y="7942"/>
                    </a:lnTo>
                    <a:lnTo>
                      <a:pt x="1972" y="7942"/>
                    </a:lnTo>
                    <a:lnTo>
                      <a:pt x="1934" y="7980"/>
                    </a:lnTo>
                    <a:lnTo>
                      <a:pt x="1934" y="8017"/>
                    </a:lnTo>
                    <a:lnTo>
                      <a:pt x="1934" y="8112"/>
                    </a:lnTo>
                    <a:lnTo>
                      <a:pt x="1953" y="8150"/>
                    </a:lnTo>
                    <a:lnTo>
                      <a:pt x="1991" y="8188"/>
                    </a:lnTo>
                    <a:lnTo>
                      <a:pt x="2029" y="8207"/>
                    </a:lnTo>
                    <a:lnTo>
                      <a:pt x="2086" y="8226"/>
                    </a:lnTo>
                    <a:lnTo>
                      <a:pt x="2086" y="8226"/>
                    </a:lnTo>
                    <a:lnTo>
                      <a:pt x="2313" y="8245"/>
                    </a:lnTo>
                    <a:lnTo>
                      <a:pt x="2313" y="8245"/>
                    </a:lnTo>
                    <a:lnTo>
                      <a:pt x="2427" y="8245"/>
                    </a:lnTo>
                    <a:lnTo>
                      <a:pt x="2427" y="8245"/>
                    </a:lnTo>
                    <a:lnTo>
                      <a:pt x="2484" y="8264"/>
                    </a:lnTo>
                    <a:lnTo>
                      <a:pt x="2484" y="8264"/>
                    </a:lnTo>
                    <a:lnTo>
                      <a:pt x="2541" y="8283"/>
                    </a:lnTo>
                    <a:lnTo>
                      <a:pt x="2541" y="8283"/>
                    </a:lnTo>
                    <a:lnTo>
                      <a:pt x="2598" y="8264"/>
                    </a:lnTo>
                    <a:lnTo>
                      <a:pt x="2654" y="8226"/>
                    </a:lnTo>
                    <a:lnTo>
                      <a:pt x="2654" y="8226"/>
                    </a:lnTo>
                    <a:lnTo>
                      <a:pt x="2863" y="8169"/>
                    </a:lnTo>
                    <a:lnTo>
                      <a:pt x="3071" y="8112"/>
                    </a:lnTo>
                    <a:lnTo>
                      <a:pt x="3280" y="8036"/>
                    </a:lnTo>
                    <a:lnTo>
                      <a:pt x="3488" y="7961"/>
                    </a:lnTo>
                    <a:lnTo>
                      <a:pt x="3886" y="7752"/>
                    </a:lnTo>
                    <a:lnTo>
                      <a:pt x="4284" y="7506"/>
                    </a:lnTo>
                    <a:lnTo>
                      <a:pt x="4284" y="7506"/>
                    </a:lnTo>
                    <a:lnTo>
                      <a:pt x="4701" y="7297"/>
                    </a:lnTo>
                    <a:lnTo>
                      <a:pt x="5099" y="7108"/>
                    </a:lnTo>
                    <a:lnTo>
                      <a:pt x="5516" y="6937"/>
                    </a:lnTo>
                    <a:lnTo>
                      <a:pt x="5933" y="6804"/>
                    </a:lnTo>
                    <a:lnTo>
                      <a:pt x="6350" y="6672"/>
                    </a:lnTo>
                    <a:lnTo>
                      <a:pt x="6786" y="6577"/>
                    </a:lnTo>
                    <a:lnTo>
                      <a:pt x="7677" y="6387"/>
                    </a:lnTo>
                    <a:lnTo>
                      <a:pt x="7677" y="6387"/>
                    </a:lnTo>
                    <a:lnTo>
                      <a:pt x="8568" y="6198"/>
                    </a:lnTo>
                    <a:lnTo>
                      <a:pt x="9459" y="5970"/>
                    </a:lnTo>
                    <a:lnTo>
                      <a:pt x="10331" y="5743"/>
                    </a:lnTo>
                    <a:lnTo>
                      <a:pt x="11221" y="5497"/>
                    </a:lnTo>
                    <a:lnTo>
                      <a:pt x="12093" y="5212"/>
                    </a:lnTo>
                    <a:lnTo>
                      <a:pt x="12946" y="4928"/>
                    </a:lnTo>
                    <a:lnTo>
                      <a:pt x="13818" y="4625"/>
                    </a:lnTo>
                    <a:lnTo>
                      <a:pt x="14671" y="4303"/>
                    </a:lnTo>
                    <a:lnTo>
                      <a:pt x="14671" y="4303"/>
                    </a:lnTo>
                    <a:lnTo>
                      <a:pt x="15202" y="4094"/>
                    </a:lnTo>
                    <a:lnTo>
                      <a:pt x="15789" y="3829"/>
                    </a:lnTo>
                    <a:lnTo>
                      <a:pt x="16111" y="3715"/>
                    </a:lnTo>
                    <a:lnTo>
                      <a:pt x="16415" y="3620"/>
                    </a:lnTo>
                    <a:lnTo>
                      <a:pt x="16718" y="3563"/>
                    </a:lnTo>
                    <a:lnTo>
                      <a:pt x="17002" y="3544"/>
                    </a:lnTo>
                    <a:lnTo>
                      <a:pt x="17002" y="3544"/>
                    </a:lnTo>
                    <a:lnTo>
                      <a:pt x="17116" y="3544"/>
                    </a:lnTo>
                    <a:lnTo>
                      <a:pt x="17116" y="3544"/>
                    </a:lnTo>
                    <a:lnTo>
                      <a:pt x="17135" y="3544"/>
                    </a:lnTo>
                    <a:lnTo>
                      <a:pt x="17135" y="3544"/>
                    </a:lnTo>
                    <a:lnTo>
                      <a:pt x="17154" y="3544"/>
                    </a:lnTo>
                    <a:lnTo>
                      <a:pt x="17154" y="3544"/>
                    </a:lnTo>
                    <a:lnTo>
                      <a:pt x="17324" y="3582"/>
                    </a:lnTo>
                    <a:lnTo>
                      <a:pt x="17476" y="3639"/>
                    </a:lnTo>
                    <a:lnTo>
                      <a:pt x="17609" y="3715"/>
                    </a:lnTo>
                    <a:lnTo>
                      <a:pt x="17722" y="3829"/>
                    </a:lnTo>
                    <a:lnTo>
                      <a:pt x="17836" y="3980"/>
                    </a:lnTo>
                    <a:lnTo>
                      <a:pt x="17912" y="4170"/>
                    </a:lnTo>
                    <a:lnTo>
                      <a:pt x="17988" y="4397"/>
                    </a:lnTo>
                    <a:lnTo>
                      <a:pt x="18026" y="4682"/>
                    </a:lnTo>
                    <a:lnTo>
                      <a:pt x="18026" y="4682"/>
                    </a:lnTo>
                    <a:lnTo>
                      <a:pt x="18026" y="4947"/>
                    </a:lnTo>
                    <a:lnTo>
                      <a:pt x="17988" y="5193"/>
                    </a:lnTo>
                    <a:lnTo>
                      <a:pt x="17931" y="5440"/>
                    </a:lnTo>
                    <a:lnTo>
                      <a:pt x="17836" y="5667"/>
                    </a:lnTo>
                    <a:lnTo>
                      <a:pt x="17722" y="5895"/>
                    </a:lnTo>
                    <a:lnTo>
                      <a:pt x="17590" y="6103"/>
                    </a:lnTo>
                    <a:lnTo>
                      <a:pt x="17438" y="6312"/>
                    </a:lnTo>
                    <a:lnTo>
                      <a:pt x="17249" y="6501"/>
                    </a:lnTo>
                    <a:lnTo>
                      <a:pt x="17059" y="6672"/>
                    </a:lnTo>
                    <a:lnTo>
                      <a:pt x="16851" y="6842"/>
                    </a:lnTo>
                    <a:lnTo>
                      <a:pt x="16642" y="6994"/>
                    </a:lnTo>
                    <a:lnTo>
                      <a:pt x="16434" y="7146"/>
                    </a:lnTo>
                    <a:lnTo>
                      <a:pt x="15979" y="7411"/>
                    </a:lnTo>
                    <a:lnTo>
                      <a:pt x="15562" y="7619"/>
                    </a:lnTo>
                    <a:lnTo>
                      <a:pt x="15562" y="7619"/>
                    </a:lnTo>
                    <a:lnTo>
                      <a:pt x="14690" y="8036"/>
                    </a:lnTo>
                    <a:lnTo>
                      <a:pt x="13818" y="8415"/>
                    </a:lnTo>
                    <a:lnTo>
                      <a:pt x="12946" y="8757"/>
                    </a:lnTo>
                    <a:lnTo>
                      <a:pt x="12036" y="9098"/>
                    </a:lnTo>
                    <a:lnTo>
                      <a:pt x="11146" y="9401"/>
                    </a:lnTo>
                    <a:lnTo>
                      <a:pt x="10236" y="9704"/>
                    </a:lnTo>
                    <a:lnTo>
                      <a:pt x="9326" y="9970"/>
                    </a:lnTo>
                    <a:lnTo>
                      <a:pt x="8416" y="10235"/>
                    </a:lnTo>
                    <a:lnTo>
                      <a:pt x="8416" y="10235"/>
                    </a:lnTo>
                    <a:lnTo>
                      <a:pt x="7563" y="10462"/>
                    </a:lnTo>
                    <a:lnTo>
                      <a:pt x="7146" y="10557"/>
                    </a:lnTo>
                    <a:lnTo>
                      <a:pt x="6710" y="10652"/>
                    </a:lnTo>
                    <a:lnTo>
                      <a:pt x="6274" y="10728"/>
                    </a:lnTo>
                    <a:lnTo>
                      <a:pt x="5839" y="10785"/>
                    </a:lnTo>
                    <a:lnTo>
                      <a:pt x="5403" y="10823"/>
                    </a:lnTo>
                    <a:lnTo>
                      <a:pt x="4986" y="10823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69"/>
              <p:cNvSpPr/>
              <p:nvPr/>
            </p:nvSpPr>
            <p:spPr>
              <a:xfrm>
                <a:off x="83000" y="3568688"/>
                <a:ext cx="468175" cy="287650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11506" fill="none" extrusionOk="0">
                    <a:moveTo>
                      <a:pt x="12567" y="1"/>
                    </a:moveTo>
                    <a:lnTo>
                      <a:pt x="12567" y="1"/>
                    </a:lnTo>
                    <a:lnTo>
                      <a:pt x="12131" y="20"/>
                    </a:lnTo>
                    <a:lnTo>
                      <a:pt x="11695" y="77"/>
                    </a:lnTo>
                    <a:lnTo>
                      <a:pt x="11240" y="134"/>
                    </a:lnTo>
                    <a:lnTo>
                      <a:pt x="10804" y="228"/>
                    </a:lnTo>
                    <a:lnTo>
                      <a:pt x="10804" y="228"/>
                    </a:lnTo>
                    <a:lnTo>
                      <a:pt x="10027" y="399"/>
                    </a:lnTo>
                    <a:lnTo>
                      <a:pt x="9250" y="588"/>
                    </a:lnTo>
                    <a:lnTo>
                      <a:pt x="8492" y="816"/>
                    </a:lnTo>
                    <a:lnTo>
                      <a:pt x="7734" y="1043"/>
                    </a:lnTo>
                    <a:lnTo>
                      <a:pt x="6976" y="1290"/>
                    </a:lnTo>
                    <a:lnTo>
                      <a:pt x="6237" y="1555"/>
                    </a:lnTo>
                    <a:lnTo>
                      <a:pt x="5497" y="1858"/>
                    </a:lnTo>
                    <a:lnTo>
                      <a:pt x="4777" y="2181"/>
                    </a:lnTo>
                    <a:lnTo>
                      <a:pt x="4777" y="2181"/>
                    </a:lnTo>
                    <a:lnTo>
                      <a:pt x="4133" y="2503"/>
                    </a:lnTo>
                    <a:lnTo>
                      <a:pt x="3488" y="2844"/>
                    </a:lnTo>
                    <a:lnTo>
                      <a:pt x="2844" y="3242"/>
                    </a:lnTo>
                    <a:lnTo>
                      <a:pt x="2541" y="3450"/>
                    </a:lnTo>
                    <a:lnTo>
                      <a:pt x="2237" y="3678"/>
                    </a:lnTo>
                    <a:lnTo>
                      <a:pt x="1934" y="3905"/>
                    </a:lnTo>
                    <a:lnTo>
                      <a:pt x="1650" y="4152"/>
                    </a:lnTo>
                    <a:lnTo>
                      <a:pt x="1365" y="4398"/>
                    </a:lnTo>
                    <a:lnTo>
                      <a:pt x="1100" y="4663"/>
                    </a:lnTo>
                    <a:lnTo>
                      <a:pt x="854" y="4929"/>
                    </a:lnTo>
                    <a:lnTo>
                      <a:pt x="626" y="5213"/>
                    </a:lnTo>
                    <a:lnTo>
                      <a:pt x="399" y="5497"/>
                    </a:lnTo>
                    <a:lnTo>
                      <a:pt x="209" y="5801"/>
                    </a:lnTo>
                    <a:lnTo>
                      <a:pt x="209" y="5801"/>
                    </a:lnTo>
                    <a:lnTo>
                      <a:pt x="134" y="5933"/>
                    </a:lnTo>
                    <a:lnTo>
                      <a:pt x="77" y="6066"/>
                    </a:lnTo>
                    <a:lnTo>
                      <a:pt x="39" y="6199"/>
                    </a:lnTo>
                    <a:lnTo>
                      <a:pt x="20" y="6331"/>
                    </a:lnTo>
                    <a:lnTo>
                      <a:pt x="1" y="6483"/>
                    </a:lnTo>
                    <a:lnTo>
                      <a:pt x="1" y="6616"/>
                    </a:lnTo>
                    <a:lnTo>
                      <a:pt x="39" y="6881"/>
                    </a:lnTo>
                    <a:lnTo>
                      <a:pt x="115" y="7165"/>
                    </a:lnTo>
                    <a:lnTo>
                      <a:pt x="209" y="7431"/>
                    </a:lnTo>
                    <a:lnTo>
                      <a:pt x="323" y="7677"/>
                    </a:lnTo>
                    <a:lnTo>
                      <a:pt x="456" y="7923"/>
                    </a:lnTo>
                    <a:lnTo>
                      <a:pt x="456" y="7923"/>
                    </a:lnTo>
                    <a:lnTo>
                      <a:pt x="835" y="8644"/>
                    </a:lnTo>
                    <a:lnTo>
                      <a:pt x="1043" y="8985"/>
                    </a:lnTo>
                    <a:lnTo>
                      <a:pt x="1252" y="9326"/>
                    </a:lnTo>
                    <a:lnTo>
                      <a:pt x="1479" y="9648"/>
                    </a:lnTo>
                    <a:lnTo>
                      <a:pt x="1745" y="9970"/>
                    </a:lnTo>
                    <a:lnTo>
                      <a:pt x="2010" y="10255"/>
                    </a:lnTo>
                    <a:lnTo>
                      <a:pt x="2313" y="10539"/>
                    </a:lnTo>
                    <a:lnTo>
                      <a:pt x="2313" y="10539"/>
                    </a:lnTo>
                    <a:lnTo>
                      <a:pt x="2465" y="10672"/>
                    </a:lnTo>
                    <a:lnTo>
                      <a:pt x="2635" y="10785"/>
                    </a:lnTo>
                    <a:lnTo>
                      <a:pt x="2958" y="10994"/>
                    </a:lnTo>
                    <a:lnTo>
                      <a:pt x="3318" y="11164"/>
                    </a:lnTo>
                    <a:lnTo>
                      <a:pt x="3697" y="11297"/>
                    </a:lnTo>
                    <a:lnTo>
                      <a:pt x="4057" y="11392"/>
                    </a:lnTo>
                    <a:lnTo>
                      <a:pt x="4455" y="11449"/>
                    </a:lnTo>
                    <a:lnTo>
                      <a:pt x="4853" y="11487"/>
                    </a:lnTo>
                    <a:lnTo>
                      <a:pt x="5251" y="11506"/>
                    </a:lnTo>
                    <a:lnTo>
                      <a:pt x="5251" y="11506"/>
                    </a:lnTo>
                    <a:lnTo>
                      <a:pt x="5592" y="11506"/>
                    </a:lnTo>
                    <a:lnTo>
                      <a:pt x="5952" y="11468"/>
                    </a:lnTo>
                    <a:lnTo>
                      <a:pt x="6312" y="11430"/>
                    </a:lnTo>
                    <a:lnTo>
                      <a:pt x="6653" y="11392"/>
                    </a:lnTo>
                    <a:lnTo>
                      <a:pt x="7336" y="11259"/>
                    </a:lnTo>
                    <a:lnTo>
                      <a:pt x="7999" y="11108"/>
                    </a:lnTo>
                    <a:lnTo>
                      <a:pt x="7999" y="11108"/>
                    </a:lnTo>
                    <a:lnTo>
                      <a:pt x="8909" y="10880"/>
                    </a:lnTo>
                    <a:lnTo>
                      <a:pt x="9800" y="10615"/>
                    </a:lnTo>
                    <a:lnTo>
                      <a:pt x="10691" y="10349"/>
                    </a:lnTo>
                    <a:lnTo>
                      <a:pt x="11562" y="10046"/>
                    </a:lnTo>
                    <a:lnTo>
                      <a:pt x="12434" y="9743"/>
                    </a:lnTo>
                    <a:lnTo>
                      <a:pt x="13306" y="9421"/>
                    </a:lnTo>
                    <a:lnTo>
                      <a:pt x="14178" y="9080"/>
                    </a:lnTo>
                    <a:lnTo>
                      <a:pt x="15031" y="8719"/>
                    </a:lnTo>
                    <a:lnTo>
                      <a:pt x="15031" y="8719"/>
                    </a:lnTo>
                    <a:lnTo>
                      <a:pt x="15694" y="8435"/>
                    </a:lnTo>
                    <a:lnTo>
                      <a:pt x="16016" y="8265"/>
                    </a:lnTo>
                    <a:lnTo>
                      <a:pt x="16358" y="8094"/>
                    </a:lnTo>
                    <a:lnTo>
                      <a:pt x="16680" y="7923"/>
                    </a:lnTo>
                    <a:lnTo>
                      <a:pt x="17002" y="7715"/>
                    </a:lnTo>
                    <a:lnTo>
                      <a:pt x="17286" y="7506"/>
                    </a:lnTo>
                    <a:lnTo>
                      <a:pt x="17571" y="7279"/>
                    </a:lnTo>
                    <a:lnTo>
                      <a:pt x="17836" y="7052"/>
                    </a:lnTo>
                    <a:lnTo>
                      <a:pt x="18082" y="6786"/>
                    </a:lnTo>
                    <a:lnTo>
                      <a:pt x="18291" y="6502"/>
                    </a:lnTo>
                    <a:lnTo>
                      <a:pt x="18443" y="6199"/>
                    </a:lnTo>
                    <a:lnTo>
                      <a:pt x="18518" y="6047"/>
                    </a:lnTo>
                    <a:lnTo>
                      <a:pt x="18575" y="5876"/>
                    </a:lnTo>
                    <a:lnTo>
                      <a:pt x="18632" y="5706"/>
                    </a:lnTo>
                    <a:lnTo>
                      <a:pt x="18670" y="5535"/>
                    </a:lnTo>
                    <a:lnTo>
                      <a:pt x="18708" y="5346"/>
                    </a:lnTo>
                    <a:lnTo>
                      <a:pt x="18708" y="5156"/>
                    </a:lnTo>
                    <a:lnTo>
                      <a:pt x="18727" y="4948"/>
                    </a:lnTo>
                    <a:lnTo>
                      <a:pt x="18708" y="4758"/>
                    </a:lnTo>
                    <a:lnTo>
                      <a:pt x="18708" y="4758"/>
                    </a:lnTo>
                    <a:lnTo>
                      <a:pt x="18670" y="4493"/>
                    </a:lnTo>
                    <a:lnTo>
                      <a:pt x="18613" y="4265"/>
                    </a:lnTo>
                    <a:lnTo>
                      <a:pt x="18537" y="4076"/>
                    </a:lnTo>
                    <a:lnTo>
                      <a:pt x="18424" y="3905"/>
                    </a:lnTo>
                    <a:lnTo>
                      <a:pt x="18310" y="3773"/>
                    </a:lnTo>
                    <a:lnTo>
                      <a:pt x="18177" y="3678"/>
                    </a:lnTo>
                    <a:lnTo>
                      <a:pt x="18026" y="3602"/>
                    </a:lnTo>
                    <a:lnTo>
                      <a:pt x="17874" y="3545"/>
                    </a:lnTo>
                    <a:lnTo>
                      <a:pt x="17874" y="3545"/>
                    </a:lnTo>
                    <a:lnTo>
                      <a:pt x="17969" y="3375"/>
                    </a:lnTo>
                    <a:lnTo>
                      <a:pt x="18045" y="3204"/>
                    </a:lnTo>
                    <a:lnTo>
                      <a:pt x="18082" y="3033"/>
                    </a:lnTo>
                    <a:lnTo>
                      <a:pt x="18101" y="2863"/>
                    </a:lnTo>
                    <a:lnTo>
                      <a:pt x="18082" y="2692"/>
                    </a:lnTo>
                    <a:lnTo>
                      <a:pt x="18045" y="2522"/>
                    </a:lnTo>
                    <a:lnTo>
                      <a:pt x="17988" y="2370"/>
                    </a:lnTo>
                    <a:lnTo>
                      <a:pt x="17912" y="2237"/>
                    </a:lnTo>
                    <a:lnTo>
                      <a:pt x="17817" y="2105"/>
                    </a:lnTo>
                    <a:lnTo>
                      <a:pt x="17684" y="1991"/>
                    </a:lnTo>
                    <a:lnTo>
                      <a:pt x="17552" y="1877"/>
                    </a:lnTo>
                    <a:lnTo>
                      <a:pt x="17419" y="1783"/>
                    </a:lnTo>
                    <a:lnTo>
                      <a:pt x="17248" y="1707"/>
                    </a:lnTo>
                    <a:lnTo>
                      <a:pt x="17078" y="1669"/>
                    </a:lnTo>
                    <a:lnTo>
                      <a:pt x="16888" y="1631"/>
                    </a:lnTo>
                    <a:lnTo>
                      <a:pt x="16699" y="1612"/>
                    </a:lnTo>
                    <a:lnTo>
                      <a:pt x="16699" y="1612"/>
                    </a:lnTo>
                    <a:lnTo>
                      <a:pt x="16452" y="1631"/>
                    </a:lnTo>
                    <a:lnTo>
                      <a:pt x="16187" y="1707"/>
                    </a:lnTo>
                    <a:lnTo>
                      <a:pt x="16187" y="1707"/>
                    </a:lnTo>
                    <a:lnTo>
                      <a:pt x="15846" y="1820"/>
                    </a:lnTo>
                    <a:lnTo>
                      <a:pt x="15846" y="1820"/>
                    </a:lnTo>
                    <a:lnTo>
                      <a:pt x="15865" y="1745"/>
                    </a:lnTo>
                    <a:lnTo>
                      <a:pt x="15827" y="1669"/>
                    </a:lnTo>
                    <a:lnTo>
                      <a:pt x="15827" y="1669"/>
                    </a:lnTo>
                    <a:lnTo>
                      <a:pt x="15675" y="1441"/>
                    </a:lnTo>
                    <a:lnTo>
                      <a:pt x="15524" y="1252"/>
                    </a:lnTo>
                    <a:lnTo>
                      <a:pt x="15334" y="1062"/>
                    </a:lnTo>
                    <a:lnTo>
                      <a:pt x="15164" y="892"/>
                    </a:lnTo>
                    <a:lnTo>
                      <a:pt x="14974" y="740"/>
                    </a:lnTo>
                    <a:lnTo>
                      <a:pt x="14785" y="607"/>
                    </a:lnTo>
                    <a:lnTo>
                      <a:pt x="14576" y="475"/>
                    </a:lnTo>
                    <a:lnTo>
                      <a:pt x="14386" y="380"/>
                    </a:lnTo>
                    <a:lnTo>
                      <a:pt x="14178" y="285"/>
                    </a:lnTo>
                    <a:lnTo>
                      <a:pt x="13951" y="209"/>
                    </a:lnTo>
                    <a:lnTo>
                      <a:pt x="13723" y="153"/>
                    </a:lnTo>
                    <a:lnTo>
                      <a:pt x="13515" y="96"/>
                    </a:lnTo>
                    <a:lnTo>
                      <a:pt x="13287" y="58"/>
                    </a:lnTo>
                    <a:lnTo>
                      <a:pt x="13041" y="39"/>
                    </a:lnTo>
                    <a:lnTo>
                      <a:pt x="12567" y="1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69"/>
              <p:cNvSpPr/>
              <p:nvPr/>
            </p:nvSpPr>
            <p:spPr>
              <a:xfrm>
                <a:off x="168300" y="3633138"/>
                <a:ext cx="3298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13193" h="4114" extrusionOk="0">
                    <a:moveTo>
                      <a:pt x="13021" y="1"/>
                    </a:moveTo>
                    <a:lnTo>
                      <a:pt x="12946" y="20"/>
                    </a:lnTo>
                    <a:lnTo>
                      <a:pt x="12870" y="76"/>
                    </a:lnTo>
                    <a:lnTo>
                      <a:pt x="12794" y="171"/>
                    </a:lnTo>
                    <a:lnTo>
                      <a:pt x="12718" y="247"/>
                    </a:lnTo>
                    <a:lnTo>
                      <a:pt x="12623" y="304"/>
                    </a:lnTo>
                    <a:lnTo>
                      <a:pt x="12529" y="361"/>
                    </a:lnTo>
                    <a:lnTo>
                      <a:pt x="12434" y="399"/>
                    </a:lnTo>
                    <a:lnTo>
                      <a:pt x="12320" y="418"/>
                    </a:lnTo>
                    <a:lnTo>
                      <a:pt x="12112" y="436"/>
                    </a:lnTo>
                    <a:lnTo>
                      <a:pt x="11903" y="455"/>
                    </a:lnTo>
                    <a:lnTo>
                      <a:pt x="11695" y="474"/>
                    </a:lnTo>
                    <a:lnTo>
                      <a:pt x="11467" y="512"/>
                    </a:lnTo>
                    <a:lnTo>
                      <a:pt x="11373" y="550"/>
                    </a:lnTo>
                    <a:lnTo>
                      <a:pt x="11278" y="588"/>
                    </a:lnTo>
                    <a:lnTo>
                      <a:pt x="11069" y="740"/>
                    </a:lnTo>
                    <a:lnTo>
                      <a:pt x="10880" y="891"/>
                    </a:lnTo>
                    <a:lnTo>
                      <a:pt x="10520" y="1176"/>
                    </a:lnTo>
                    <a:lnTo>
                      <a:pt x="10349" y="1308"/>
                    </a:lnTo>
                    <a:lnTo>
                      <a:pt x="10159" y="1403"/>
                    </a:lnTo>
                    <a:lnTo>
                      <a:pt x="10046" y="1441"/>
                    </a:lnTo>
                    <a:lnTo>
                      <a:pt x="9932" y="1479"/>
                    </a:lnTo>
                    <a:lnTo>
                      <a:pt x="9818" y="1498"/>
                    </a:lnTo>
                    <a:lnTo>
                      <a:pt x="9496" y="1498"/>
                    </a:lnTo>
                    <a:lnTo>
                      <a:pt x="9288" y="1441"/>
                    </a:lnTo>
                    <a:lnTo>
                      <a:pt x="9117" y="1422"/>
                    </a:lnTo>
                    <a:lnTo>
                      <a:pt x="8946" y="1403"/>
                    </a:lnTo>
                    <a:lnTo>
                      <a:pt x="8795" y="1403"/>
                    </a:lnTo>
                    <a:lnTo>
                      <a:pt x="8662" y="1441"/>
                    </a:lnTo>
                    <a:lnTo>
                      <a:pt x="8529" y="1498"/>
                    </a:lnTo>
                    <a:lnTo>
                      <a:pt x="8416" y="1574"/>
                    </a:lnTo>
                    <a:lnTo>
                      <a:pt x="8131" y="1801"/>
                    </a:lnTo>
                    <a:lnTo>
                      <a:pt x="7885" y="2029"/>
                    </a:lnTo>
                    <a:lnTo>
                      <a:pt x="7733" y="2123"/>
                    </a:lnTo>
                    <a:lnTo>
                      <a:pt x="7582" y="2199"/>
                    </a:lnTo>
                    <a:lnTo>
                      <a:pt x="7411" y="2256"/>
                    </a:lnTo>
                    <a:lnTo>
                      <a:pt x="7203" y="2294"/>
                    </a:lnTo>
                    <a:lnTo>
                      <a:pt x="7013" y="2313"/>
                    </a:lnTo>
                    <a:lnTo>
                      <a:pt x="6824" y="2294"/>
                    </a:lnTo>
                    <a:lnTo>
                      <a:pt x="6634" y="2275"/>
                    </a:lnTo>
                    <a:lnTo>
                      <a:pt x="6236" y="2237"/>
                    </a:lnTo>
                    <a:lnTo>
                      <a:pt x="6103" y="2237"/>
                    </a:lnTo>
                    <a:lnTo>
                      <a:pt x="5819" y="2256"/>
                    </a:lnTo>
                    <a:lnTo>
                      <a:pt x="5573" y="2313"/>
                    </a:lnTo>
                    <a:lnTo>
                      <a:pt x="5326" y="2408"/>
                    </a:lnTo>
                    <a:lnTo>
                      <a:pt x="5080" y="2540"/>
                    </a:lnTo>
                    <a:lnTo>
                      <a:pt x="4909" y="2654"/>
                    </a:lnTo>
                    <a:lnTo>
                      <a:pt x="4739" y="2768"/>
                    </a:lnTo>
                    <a:lnTo>
                      <a:pt x="4398" y="3014"/>
                    </a:lnTo>
                    <a:lnTo>
                      <a:pt x="4284" y="3090"/>
                    </a:lnTo>
                    <a:lnTo>
                      <a:pt x="4151" y="3128"/>
                    </a:lnTo>
                    <a:lnTo>
                      <a:pt x="4038" y="3147"/>
                    </a:lnTo>
                    <a:lnTo>
                      <a:pt x="3924" y="3147"/>
                    </a:lnTo>
                    <a:lnTo>
                      <a:pt x="3696" y="3128"/>
                    </a:lnTo>
                    <a:lnTo>
                      <a:pt x="3469" y="3090"/>
                    </a:lnTo>
                    <a:lnTo>
                      <a:pt x="3241" y="3014"/>
                    </a:lnTo>
                    <a:lnTo>
                      <a:pt x="2995" y="2976"/>
                    </a:lnTo>
                    <a:lnTo>
                      <a:pt x="2900" y="2957"/>
                    </a:lnTo>
                    <a:lnTo>
                      <a:pt x="2787" y="2976"/>
                    </a:lnTo>
                    <a:lnTo>
                      <a:pt x="2673" y="2995"/>
                    </a:lnTo>
                    <a:lnTo>
                      <a:pt x="2578" y="3033"/>
                    </a:lnTo>
                    <a:lnTo>
                      <a:pt x="2483" y="3090"/>
                    </a:lnTo>
                    <a:lnTo>
                      <a:pt x="2313" y="3223"/>
                    </a:lnTo>
                    <a:lnTo>
                      <a:pt x="2142" y="3374"/>
                    </a:lnTo>
                    <a:lnTo>
                      <a:pt x="2047" y="3469"/>
                    </a:lnTo>
                    <a:lnTo>
                      <a:pt x="1953" y="3526"/>
                    </a:lnTo>
                    <a:lnTo>
                      <a:pt x="1858" y="3583"/>
                    </a:lnTo>
                    <a:lnTo>
                      <a:pt x="1744" y="3640"/>
                    </a:lnTo>
                    <a:lnTo>
                      <a:pt x="1536" y="3678"/>
                    </a:lnTo>
                    <a:lnTo>
                      <a:pt x="1327" y="3696"/>
                    </a:lnTo>
                    <a:lnTo>
                      <a:pt x="1100" y="3678"/>
                    </a:lnTo>
                    <a:lnTo>
                      <a:pt x="853" y="3659"/>
                    </a:lnTo>
                    <a:lnTo>
                      <a:pt x="607" y="3621"/>
                    </a:lnTo>
                    <a:lnTo>
                      <a:pt x="361" y="3621"/>
                    </a:lnTo>
                    <a:lnTo>
                      <a:pt x="114" y="3640"/>
                    </a:lnTo>
                    <a:lnTo>
                      <a:pt x="57" y="3659"/>
                    </a:lnTo>
                    <a:lnTo>
                      <a:pt x="19" y="3696"/>
                    </a:lnTo>
                    <a:lnTo>
                      <a:pt x="0" y="3753"/>
                    </a:lnTo>
                    <a:lnTo>
                      <a:pt x="0" y="3810"/>
                    </a:lnTo>
                    <a:lnTo>
                      <a:pt x="19" y="3867"/>
                    </a:lnTo>
                    <a:lnTo>
                      <a:pt x="57" y="3905"/>
                    </a:lnTo>
                    <a:lnTo>
                      <a:pt x="114" y="3943"/>
                    </a:lnTo>
                    <a:lnTo>
                      <a:pt x="171" y="3962"/>
                    </a:lnTo>
                    <a:lnTo>
                      <a:pt x="209" y="3943"/>
                    </a:lnTo>
                    <a:lnTo>
                      <a:pt x="474" y="3943"/>
                    </a:lnTo>
                    <a:lnTo>
                      <a:pt x="607" y="3962"/>
                    </a:lnTo>
                    <a:lnTo>
                      <a:pt x="891" y="4019"/>
                    </a:lnTo>
                    <a:lnTo>
                      <a:pt x="1195" y="4076"/>
                    </a:lnTo>
                    <a:lnTo>
                      <a:pt x="1346" y="4095"/>
                    </a:lnTo>
                    <a:lnTo>
                      <a:pt x="1479" y="4113"/>
                    </a:lnTo>
                    <a:lnTo>
                      <a:pt x="1593" y="4095"/>
                    </a:lnTo>
                    <a:lnTo>
                      <a:pt x="1706" y="4095"/>
                    </a:lnTo>
                    <a:lnTo>
                      <a:pt x="1801" y="4057"/>
                    </a:lnTo>
                    <a:lnTo>
                      <a:pt x="1896" y="4000"/>
                    </a:lnTo>
                    <a:lnTo>
                      <a:pt x="2028" y="3924"/>
                    </a:lnTo>
                    <a:lnTo>
                      <a:pt x="2142" y="3829"/>
                    </a:lnTo>
                    <a:lnTo>
                      <a:pt x="2370" y="3621"/>
                    </a:lnTo>
                    <a:lnTo>
                      <a:pt x="2521" y="3488"/>
                    </a:lnTo>
                    <a:lnTo>
                      <a:pt x="2673" y="3412"/>
                    </a:lnTo>
                    <a:lnTo>
                      <a:pt x="2806" y="3355"/>
                    </a:lnTo>
                    <a:lnTo>
                      <a:pt x="3128" y="3355"/>
                    </a:lnTo>
                    <a:lnTo>
                      <a:pt x="3298" y="3393"/>
                    </a:lnTo>
                    <a:lnTo>
                      <a:pt x="3488" y="3431"/>
                    </a:lnTo>
                    <a:lnTo>
                      <a:pt x="3677" y="3469"/>
                    </a:lnTo>
                    <a:lnTo>
                      <a:pt x="3867" y="3488"/>
                    </a:lnTo>
                    <a:lnTo>
                      <a:pt x="4019" y="3469"/>
                    </a:lnTo>
                    <a:lnTo>
                      <a:pt x="4151" y="3450"/>
                    </a:lnTo>
                    <a:lnTo>
                      <a:pt x="4284" y="3412"/>
                    </a:lnTo>
                    <a:lnTo>
                      <a:pt x="4417" y="3374"/>
                    </a:lnTo>
                    <a:lnTo>
                      <a:pt x="4663" y="3242"/>
                    </a:lnTo>
                    <a:lnTo>
                      <a:pt x="4909" y="3071"/>
                    </a:lnTo>
                    <a:lnTo>
                      <a:pt x="5099" y="2938"/>
                    </a:lnTo>
                    <a:lnTo>
                      <a:pt x="5288" y="2825"/>
                    </a:lnTo>
                    <a:lnTo>
                      <a:pt x="5497" y="2749"/>
                    </a:lnTo>
                    <a:lnTo>
                      <a:pt x="5686" y="2692"/>
                    </a:lnTo>
                    <a:lnTo>
                      <a:pt x="5876" y="2654"/>
                    </a:lnTo>
                    <a:lnTo>
                      <a:pt x="6066" y="2635"/>
                    </a:lnTo>
                    <a:lnTo>
                      <a:pt x="6464" y="2616"/>
                    </a:lnTo>
                    <a:lnTo>
                      <a:pt x="7203" y="2635"/>
                    </a:lnTo>
                    <a:lnTo>
                      <a:pt x="7373" y="2616"/>
                    </a:lnTo>
                    <a:lnTo>
                      <a:pt x="7525" y="2597"/>
                    </a:lnTo>
                    <a:lnTo>
                      <a:pt x="7677" y="2540"/>
                    </a:lnTo>
                    <a:lnTo>
                      <a:pt x="7809" y="2483"/>
                    </a:lnTo>
                    <a:lnTo>
                      <a:pt x="7942" y="2408"/>
                    </a:lnTo>
                    <a:lnTo>
                      <a:pt x="8075" y="2313"/>
                    </a:lnTo>
                    <a:lnTo>
                      <a:pt x="8302" y="2104"/>
                    </a:lnTo>
                    <a:lnTo>
                      <a:pt x="8473" y="1953"/>
                    </a:lnTo>
                    <a:lnTo>
                      <a:pt x="8643" y="1877"/>
                    </a:lnTo>
                    <a:lnTo>
                      <a:pt x="8814" y="1820"/>
                    </a:lnTo>
                    <a:lnTo>
                      <a:pt x="8984" y="1801"/>
                    </a:lnTo>
                    <a:lnTo>
                      <a:pt x="9193" y="1820"/>
                    </a:lnTo>
                    <a:lnTo>
                      <a:pt x="9420" y="1858"/>
                    </a:lnTo>
                    <a:lnTo>
                      <a:pt x="9629" y="1896"/>
                    </a:lnTo>
                    <a:lnTo>
                      <a:pt x="9856" y="1915"/>
                    </a:lnTo>
                    <a:lnTo>
                      <a:pt x="9970" y="1915"/>
                    </a:lnTo>
                    <a:lnTo>
                      <a:pt x="10065" y="1896"/>
                    </a:lnTo>
                    <a:lnTo>
                      <a:pt x="10178" y="1858"/>
                    </a:lnTo>
                    <a:lnTo>
                      <a:pt x="10292" y="1801"/>
                    </a:lnTo>
                    <a:lnTo>
                      <a:pt x="10520" y="1650"/>
                    </a:lnTo>
                    <a:lnTo>
                      <a:pt x="10728" y="1498"/>
                    </a:lnTo>
                    <a:lnTo>
                      <a:pt x="11088" y="1176"/>
                    </a:lnTo>
                    <a:lnTo>
                      <a:pt x="11297" y="1043"/>
                    </a:lnTo>
                    <a:lnTo>
                      <a:pt x="11505" y="910"/>
                    </a:lnTo>
                    <a:lnTo>
                      <a:pt x="11619" y="872"/>
                    </a:lnTo>
                    <a:lnTo>
                      <a:pt x="11752" y="835"/>
                    </a:lnTo>
                    <a:lnTo>
                      <a:pt x="11884" y="797"/>
                    </a:lnTo>
                    <a:lnTo>
                      <a:pt x="12036" y="778"/>
                    </a:lnTo>
                    <a:lnTo>
                      <a:pt x="12377" y="740"/>
                    </a:lnTo>
                    <a:lnTo>
                      <a:pt x="12529" y="702"/>
                    </a:lnTo>
                    <a:lnTo>
                      <a:pt x="12680" y="645"/>
                    </a:lnTo>
                    <a:lnTo>
                      <a:pt x="12813" y="569"/>
                    </a:lnTo>
                    <a:lnTo>
                      <a:pt x="12927" y="493"/>
                    </a:lnTo>
                    <a:lnTo>
                      <a:pt x="13059" y="380"/>
                    </a:lnTo>
                    <a:lnTo>
                      <a:pt x="13154" y="247"/>
                    </a:lnTo>
                    <a:lnTo>
                      <a:pt x="13192" y="190"/>
                    </a:lnTo>
                    <a:lnTo>
                      <a:pt x="13192" y="152"/>
                    </a:lnTo>
                    <a:lnTo>
                      <a:pt x="13192" y="114"/>
                    </a:lnTo>
                    <a:lnTo>
                      <a:pt x="13173" y="76"/>
                    </a:lnTo>
                    <a:lnTo>
                      <a:pt x="13097" y="20"/>
                    </a:lnTo>
                    <a:lnTo>
                      <a:pt x="13021" y="1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69"/>
              <p:cNvSpPr/>
              <p:nvPr/>
            </p:nvSpPr>
            <p:spPr>
              <a:xfrm>
                <a:off x="168300" y="3633138"/>
                <a:ext cx="3298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13193" h="4114" fill="none" extrusionOk="0">
                    <a:moveTo>
                      <a:pt x="13021" y="1"/>
                    </a:moveTo>
                    <a:lnTo>
                      <a:pt x="13021" y="1"/>
                    </a:lnTo>
                    <a:lnTo>
                      <a:pt x="12946" y="20"/>
                    </a:lnTo>
                    <a:lnTo>
                      <a:pt x="12870" y="76"/>
                    </a:lnTo>
                    <a:lnTo>
                      <a:pt x="12870" y="76"/>
                    </a:lnTo>
                    <a:lnTo>
                      <a:pt x="12794" y="171"/>
                    </a:lnTo>
                    <a:lnTo>
                      <a:pt x="12718" y="247"/>
                    </a:lnTo>
                    <a:lnTo>
                      <a:pt x="12623" y="304"/>
                    </a:lnTo>
                    <a:lnTo>
                      <a:pt x="12529" y="361"/>
                    </a:lnTo>
                    <a:lnTo>
                      <a:pt x="12434" y="399"/>
                    </a:lnTo>
                    <a:lnTo>
                      <a:pt x="12320" y="418"/>
                    </a:lnTo>
                    <a:lnTo>
                      <a:pt x="12112" y="436"/>
                    </a:lnTo>
                    <a:lnTo>
                      <a:pt x="11903" y="455"/>
                    </a:lnTo>
                    <a:lnTo>
                      <a:pt x="11695" y="474"/>
                    </a:lnTo>
                    <a:lnTo>
                      <a:pt x="11467" y="512"/>
                    </a:lnTo>
                    <a:lnTo>
                      <a:pt x="11373" y="550"/>
                    </a:lnTo>
                    <a:lnTo>
                      <a:pt x="11278" y="588"/>
                    </a:lnTo>
                    <a:lnTo>
                      <a:pt x="11278" y="588"/>
                    </a:lnTo>
                    <a:lnTo>
                      <a:pt x="11069" y="740"/>
                    </a:lnTo>
                    <a:lnTo>
                      <a:pt x="10880" y="891"/>
                    </a:lnTo>
                    <a:lnTo>
                      <a:pt x="10520" y="1176"/>
                    </a:lnTo>
                    <a:lnTo>
                      <a:pt x="10349" y="1308"/>
                    </a:lnTo>
                    <a:lnTo>
                      <a:pt x="10159" y="1403"/>
                    </a:lnTo>
                    <a:lnTo>
                      <a:pt x="10046" y="1441"/>
                    </a:lnTo>
                    <a:lnTo>
                      <a:pt x="9932" y="1479"/>
                    </a:lnTo>
                    <a:lnTo>
                      <a:pt x="9818" y="1498"/>
                    </a:lnTo>
                    <a:lnTo>
                      <a:pt x="9686" y="1498"/>
                    </a:lnTo>
                    <a:lnTo>
                      <a:pt x="9686" y="1498"/>
                    </a:lnTo>
                    <a:lnTo>
                      <a:pt x="9496" y="1498"/>
                    </a:lnTo>
                    <a:lnTo>
                      <a:pt x="9288" y="1441"/>
                    </a:lnTo>
                    <a:lnTo>
                      <a:pt x="9288" y="1441"/>
                    </a:lnTo>
                    <a:lnTo>
                      <a:pt x="9117" y="1422"/>
                    </a:lnTo>
                    <a:lnTo>
                      <a:pt x="8946" y="1403"/>
                    </a:lnTo>
                    <a:lnTo>
                      <a:pt x="8946" y="1403"/>
                    </a:lnTo>
                    <a:lnTo>
                      <a:pt x="8795" y="1403"/>
                    </a:lnTo>
                    <a:lnTo>
                      <a:pt x="8662" y="1441"/>
                    </a:lnTo>
                    <a:lnTo>
                      <a:pt x="8529" y="1498"/>
                    </a:lnTo>
                    <a:lnTo>
                      <a:pt x="8416" y="1574"/>
                    </a:lnTo>
                    <a:lnTo>
                      <a:pt x="8416" y="1574"/>
                    </a:lnTo>
                    <a:lnTo>
                      <a:pt x="8131" y="1801"/>
                    </a:lnTo>
                    <a:lnTo>
                      <a:pt x="7885" y="2029"/>
                    </a:lnTo>
                    <a:lnTo>
                      <a:pt x="7733" y="2123"/>
                    </a:lnTo>
                    <a:lnTo>
                      <a:pt x="7582" y="2199"/>
                    </a:lnTo>
                    <a:lnTo>
                      <a:pt x="7411" y="2256"/>
                    </a:lnTo>
                    <a:lnTo>
                      <a:pt x="7203" y="2294"/>
                    </a:lnTo>
                    <a:lnTo>
                      <a:pt x="7203" y="2294"/>
                    </a:lnTo>
                    <a:lnTo>
                      <a:pt x="7013" y="2313"/>
                    </a:lnTo>
                    <a:lnTo>
                      <a:pt x="7013" y="2313"/>
                    </a:lnTo>
                    <a:lnTo>
                      <a:pt x="6824" y="2294"/>
                    </a:lnTo>
                    <a:lnTo>
                      <a:pt x="6634" y="2275"/>
                    </a:lnTo>
                    <a:lnTo>
                      <a:pt x="6236" y="2237"/>
                    </a:lnTo>
                    <a:lnTo>
                      <a:pt x="6236" y="2237"/>
                    </a:lnTo>
                    <a:lnTo>
                      <a:pt x="6103" y="2237"/>
                    </a:lnTo>
                    <a:lnTo>
                      <a:pt x="6103" y="2237"/>
                    </a:lnTo>
                    <a:lnTo>
                      <a:pt x="5819" y="2256"/>
                    </a:lnTo>
                    <a:lnTo>
                      <a:pt x="5573" y="2313"/>
                    </a:lnTo>
                    <a:lnTo>
                      <a:pt x="5326" y="2408"/>
                    </a:lnTo>
                    <a:lnTo>
                      <a:pt x="5080" y="2540"/>
                    </a:lnTo>
                    <a:lnTo>
                      <a:pt x="5080" y="2540"/>
                    </a:lnTo>
                    <a:lnTo>
                      <a:pt x="4909" y="2654"/>
                    </a:lnTo>
                    <a:lnTo>
                      <a:pt x="4739" y="2768"/>
                    </a:lnTo>
                    <a:lnTo>
                      <a:pt x="4398" y="3014"/>
                    </a:lnTo>
                    <a:lnTo>
                      <a:pt x="4398" y="3014"/>
                    </a:lnTo>
                    <a:lnTo>
                      <a:pt x="4284" y="3090"/>
                    </a:lnTo>
                    <a:lnTo>
                      <a:pt x="4151" y="3128"/>
                    </a:lnTo>
                    <a:lnTo>
                      <a:pt x="4038" y="3147"/>
                    </a:lnTo>
                    <a:lnTo>
                      <a:pt x="3924" y="3147"/>
                    </a:lnTo>
                    <a:lnTo>
                      <a:pt x="3924" y="3147"/>
                    </a:lnTo>
                    <a:lnTo>
                      <a:pt x="3696" y="3128"/>
                    </a:lnTo>
                    <a:lnTo>
                      <a:pt x="3469" y="3090"/>
                    </a:lnTo>
                    <a:lnTo>
                      <a:pt x="3241" y="3014"/>
                    </a:lnTo>
                    <a:lnTo>
                      <a:pt x="2995" y="2976"/>
                    </a:lnTo>
                    <a:lnTo>
                      <a:pt x="2995" y="2976"/>
                    </a:lnTo>
                    <a:lnTo>
                      <a:pt x="2900" y="2957"/>
                    </a:lnTo>
                    <a:lnTo>
                      <a:pt x="2900" y="2957"/>
                    </a:lnTo>
                    <a:lnTo>
                      <a:pt x="2787" y="2976"/>
                    </a:lnTo>
                    <a:lnTo>
                      <a:pt x="2673" y="2995"/>
                    </a:lnTo>
                    <a:lnTo>
                      <a:pt x="2578" y="3033"/>
                    </a:lnTo>
                    <a:lnTo>
                      <a:pt x="2483" y="3090"/>
                    </a:lnTo>
                    <a:lnTo>
                      <a:pt x="2313" y="3223"/>
                    </a:lnTo>
                    <a:lnTo>
                      <a:pt x="2142" y="3374"/>
                    </a:lnTo>
                    <a:lnTo>
                      <a:pt x="2142" y="3374"/>
                    </a:lnTo>
                    <a:lnTo>
                      <a:pt x="2047" y="3469"/>
                    </a:lnTo>
                    <a:lnTo>
                      <a:pt x="1953" y="3526"/>
                    </a:lnTo>
                    <a:lnTo>
                      <a:pt x="1858" y="3583"/>
                    </a:lnTo>
                    <a:lnTo>
                      <a:pt x="1744" y="3640"/>
                    </a:lnTo>
                    <a:lnTo>
                      <a:pt x="1536" y="3678"/>
                    </a:lnTo>
                    <a:lnTo>
                      <a:pt x="1327" y="3696"/>
                    </a:lnTo>
                    <a:lnTo>
                      <a:pt x="1327" y="3696"/>
                    </a:lnTo>
                    <a:lnTo>
                      <a:pt x="1100" y="3678"/>
                    </a:lnTo>
                    <a:lnTo>
                      <a:pt x="853" y="3659"/>
                    </a:lnTo>
                    <a:lnTo>
                      <a:pt x="853" y="3659"/>
                    </a:lnTo>
                    <a:lnTo>
                      <a:pt x="607" y="3621"/>
                    </a:lnTo>
                    <a:lnTo>
                      <a:pt x="361" y="3621"/>
                    </a:lnTo>
                    <a:lnTo>
                      <a:pt x="361" y="3621"/>
                    </a:lnTo>
                    <a:lnTo>
                      <a:pt x="114" y="3640"/>
                    </a:lnTo>
                    <a:lnTo>
                      <a:pt x="114" y="3640"/>
                    </a:lnTo>
                    <a:lnTo>
                      <a:pt x="57" y="3659"/>
                    </a:lnTo>
                    <a:lnTo>
                      <a:pt x="19" y="3696"/>
                    </a:lnTo>
                    <a:lnTo>
                      <a:pt x="0" y="3753"/>
                    </a:lnTo>
                    <a:lnTo>
                      <a:pt x="0" y="3810"/>
                    </a:lnTo>
                    <a:lnTo>
                      <a:pt x="19" y="3867"/>
                    </a:lnTo>
                    <a:lnTo>
                      <a:pt x="57" y="3905"/>
                    </a:lnTo>
                    <a:lnTo>
                      <a:pt x="114" y="3943"/>
                    </a:lnTo>
                    <a:lnTo>
                      <a:pt x="171" y="3962"/>
                    </a:lnTo>
                    <a:lnTo>
                      <a:pt x="171" y="3962"/>
                    </a:lnTo>
                    <a:lnTo>
                      <a:pt x="209" y="3943"/>
                    </a:lnTo>
                    <a:lnTo>
                      <a:pt x="209" y="3943"/>
                    </a:lnTo>
                    <a:lnTo>
                      <a:pt x="342" y="3943"/>
                    </a:lnTo>
                    <a:lnTo>
                      <a:pt x="342" y="3943"/>
                    </a:lnTo>
                    <a:lnTo>
                      <a:pt x="474" y="3943"/>
                    </a:lnTo>
                    <a:lnTo>
                      <a:pt x="607" y="3962"/>
                    </a:lnTo>
                    <a:lnTo>
                      <a:pt x="891" y="4019"/>
                    </a:lnTo>
                    <a:lnTo>
                      <a:pt x="891" y="4019"/>
                    </a:lnTo>
                    <a:lnTo>
                      <a:pt x="1195" y="4076"/>
                    </a:lnTo>
                    <a:lnTo>
                      <a:pt x="1346" y="4095"/>
                    </a:lnTo>
                    <a:lnTo>
                      <a:pt x="1479" y="4113"/>
                    </a:lnTo>
                    <a:lnTo>
                      <a:pt x="1479" y="4113"/>
                    </a:lnTo>
                    <a:lnTo>
                      <a:pt x="1593" y="4095"/>
                    </a:lnTo>
                    <a:lnTo>
                      <a:pt x="1706" y="4095"/>
                    </a:lnTo>
                    <a:lnTo>
                      <a:pt x="1801" y="4057"/>
                    </a:lnTo>
                    <a:lnTo>
                      <a:pt x="1896" y="4000"/>
                    </a:lnTo>
                    <a:lnTo>
                      <a:pt x="1896" y="4000"/>
                    </a:lnTo>
                    <a:lnTo>
                      <a:pt x="2028" y="3924"/>
                    </a:lnTo>
                    <a:lnTo>
                      <a:pt x="2142" y="3829"/>
                    </a:lnTo>
                    <a:lnTo>
                      <a:pt x="2370" y="3621"/>
                    </a:lnTo>
                    <a:lnTo>
                      <a:pt x="2370" y="3621"/>
                    </a:lnTo>
                    <a:lnTo>
                      <a:pt x="2521" y="3488"/>
                    </a:lnTo>
                    <a:lnTo>
                      <a:pt x="2673" y="3412"/>
                    </a:lnTo>
                    <a:lnTo>
                      <a:pt x="2806" y="3355"/>
                    </a:lnTo>
                    <a:lnTo>
                      <a:pt x="2957" y="3355"/>
                    </a:lnTo>
                    <a:lnTo>
                      <a:pt x="2957" y="3355"/>
                    </a:lnTo>
                    <a:lnTo>
                      <a:pt x="3128" y="3355"/>
                    </a:lnTo>
                    <a:lnTo>
                      <a:pt x="3298" y="3393"/>
                    </a:lnTo>
                    <a:lnTo>
                      <a:pt x="3488" y="3431"/>
                    </a:lnTo>
                    <a:lnTo>
                      <a:pt x="3677" y="3469"/>
                    </a:lnTo>
                    <a:lnTo>
                      <a:pt x="3677" y="3469"/>
                    </a:lnTo>
                    <a:lnTo>
                      <a:pt x="3867" y="3488"/>
                    </a:lnTo>
                    <a:lnTo>
                      <a:pt x="3867" y="3488"/>
                    </a:lnTo>
                    <a:lnTo>
                      <a:pt x="4019" y="3469"/>
                    </a:lnTo>
                    <a:lnTo>
                      <a:pt x="4151" y="3450"/>
                    </a:lnTo>
                    <a:lnTo>
                      <a:pt x="4284" y="3412"/>
                    </a:lnTo>
                    <a:lnTo>
                      <a:pt x="4417" y="3374"/>
                    </a:lnTo>
                    <a:lnTo>
                      <a:pt x="4663" y="3242"/>
                    </a:lnTo>
                    <a:lnTo>
                      <a:pt x="4909" y="3071"/>
                    </a:lnTo>
                    <a:lnTo>
                      <a:pt x="4909" y="3071"/>
                    </a:lnTo>
                    <a:lnTo>
                      <a:pt x="5099" y="2938"/>
                    </a:lnTo>
                    <a:lnTo>
                      <a:pt x="5288" y="2825"/>
                    </a:lnTo>
                    <a:lnTo>
                      <a:pt x="5497" y="2749"/>
                    </a:lnTo>
                    <a:lnTo>
                      <a:pt x="5686" y="2692"/>
                    </a:lnTo>
                    <a:lnTo>
                      <a:pt x="5876" y="2654"/>
                    </a:lnTo>
                    <a:lnTo>
                      <a:pt x="6066" y="2635"/>
                    </a:lnTo>
                    <a:lnTo>
                      <a:pt x="6464" y="2616"/>
                    </a:lnTo>
                    <a:lnTo>
                      <a:pt x="6464" y="2616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373" y="2616"/>
                    </a:lnTo>
                    <a:lnTo>
                      <a:pt x="7525" y="2597"/>
                    </a:lnTo>
                    <a:lnTo>
                      <a:pt x="7677" y="2540"/>
                    </a:lnTo>
                    <a:lnTo>
                      <a:pt x="7809" y="2483"/>
                    </a:lnTo>
                    <a:lnTo>
                      <a:pt x="7942" y="2408"/>
                    </a:lnTo>
                    <a:lnTo>
                      <a:pt x="8075" y="2313"/>
                    </a:lnTo>
                    <a:lnTo>
                      <a:pt x="8302" y="2104"/>
                    </a:lnTo>
                    <a:lnTo>
                      <a:pt x="8302" y="2104"/>
                    </a:lnTo>
                    <a:lnTo>
                      <a:pt x="8473" y="1953"/>
                    </a:lnTo>
                    <a:lnTo>
                      <a:pt x="8643" y="1877"/>
                    </a:lnTo>
                    <a:lnTo>
                      <a:pt x="8814" y="1820"/>
                    </a:lnTo>
                    <a:lnTo>
                      <a:pt x="8984" y="1801"/>
                    </a:lnTo>
                    <a:lnTo>
                      <a:pt x="8984" y="1801"/>
                    </a:lnTo>
                    <a:lnTo>
                      <a:pt x="9193" y="1820"/>
                    </a:lnTo>
                    <a:lnTo>
                      <a:pt x="9420" y="1858"/>
                    </a:lnTo>
                    <a:lnTo>
                      <a:pt x="9420" y="1858"/>
                    </a:lnTo>
                    <a:lnTo>
                      <a:pt x="9629" y="1896"/>
                    </a:lnTo>
                    <a:lnTo>
                      <a:pt x="9856" y="1915"/>
                    </a:lnTo>
                    <a:lnTo>
                      <a:pt x="9856" y="1915"/>
                    </a:lnTo>
                    <a:lnTo>
                      <a:pt x="9970" y="1915"/>
                    </a:lnTo>
                    <a:lnTo>
                      <a:pt x="10065" y="1896"/>
                    </a:lnTo>
                    <a:lnTo>
                      <a:pt x="10178" y="1858"/>
                    </a:lnTo>
                    <a:lnTo>
                      <a:pt x="10292" y="1801"/>
                    </a:lnTo>
                    <a:lnTo>
                      <a:pt x="10292" y="1801"/>
                    </a:lnTo>
                    <a:lnTo>
                      <a:pt x="10520" y="1650"/>
                    </a:lnTo>
                    <a:lnTo>
                      <a:pt x="10728" y="1498"/>
                    </a:lnTo>
                    <a:lnTo>
                      <a:pt x="11088" y="1176"/>
                    </a:lnTo>
                    <a:lnTo>
                      <a:pt x="11297" y="1043"/>
                    </a:lnTo>
                    <a:lnTo>
                      <a:pt x="11505" y="910"/>
                    </a:lnTo>
                    <a:lnTo>
                      <a:pt x="11619" y="872"/>
                    </a:lnTo>
                    <a:lnTo>
                      <a:pt x="11752" y="835"/>
                    </a:lnTo>
                    <a:lnTo>
                      <a:pt x="11884" y="797"/>
                    </a:lnTo>
                    <a:lnTo>
                      <a:pt x="12036" y="778"/>
                    </a:lnTo>
                    <a:lnTo>
                      <a:pt x="12036" y="778"/>
                    </a:lnTo>
                    <a:lnTo>
                      <a:pt x="12377" y="740"/>
                    </a:lnTo>
                    <a:lnTo>
                      <a:pt x="12529" y="702"/>
                    </a:lnTo>
                    <a:lnTo>
                      <a:pt x="12680" y="645"/>
                    </a:lnTo>
                    <a:lnTo>
                      <a:pt x="12813" y="569"/>
                    </a:lnTo>
                    <a:lnTo>
                      <a:pt x="12927" y="493"/>
                    </a:lnTo>
                    <a:lnTo>
                      <a:pt x="13059" y="380"/>
                    </a:lnTo>
                    <a:lnTo>
                      <a:pt x="13154" y="247"/>
                    </a:lnTo>
                    <a:lnTo>
                      <a:pt x="13154" y="247"/>
                    </a:lnTo>
                    <a:lnTo>
                      <a:pt x="13192" y="190"/>
                    </a:lnTo>
                    <a:lnTo>
                      <a:pt x="13192" y="152"/>
                    </a:lnTo>
                    <a:lnTo>
                      <a:pt x="13192" y="114"/>
                    </a:lnTo>
                    <a:lnTo>
                      <a:pt x="13173" y="76"/>
                    </a:lnTo>
                    <a:lnTo>
                      <a:pt x="13097" y="20"/>
                    </a:lnTo>
                    <a:lnTo>
                      <a:pt x="13021" y="1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19" name="Google Shape;8719;p69"/>
            <p:cNvGrpSpPr/>
            <p:nvPr/>
          </p:nvGrpSpPr>
          <p:grpSpPr>
            <a:xfrm>
              <a:off x="8451688" y="-125503"/>
              <a:ext cx="551725" cy="484026"/>
              <a:chOff x="734050" y="4906100"/>
              <a:chExt cx="405650" cy="355875"/>
            </a:xfrm>
          </p:grpSpPr>
          <p:sp>
            <p:nvSpPr>
              <p:cNvPr id="8720" name="Google Shape;8720;p69"/>
              <p:cNvSpPr/>
              <p:nvPr/>
            </p:nvSpPr>
            <p:spPr>
              <a:xfrm>
                <a:off x="763450" y="4906100"/>
                <a:ext cx="337375" cy="227475"/>
              </a:xfrm>
              <a:custGeom>
                <a:avLst/>
                <a:gdLst/>
                <a:ahLst/>
                <a:cxnLst/>
                <a:rect l="l" t="t" r="r" b="b"/>
                <a:pathLst>
                  <a:path w="13495" h="9099" extrusionOk="0">
                    <a:moveTo>
                      <a:pt x="6918" y="0"/>
                    </a:moveTo>
                    <a:lnTo>
                      <a:pt x="6747" y="19"/>
                    </a:lnTo>
                    <a:lnTo>
                      <a:pt x="6539" y="57"/>
                    </a:lnTo>
                    <a:lnTo>
                      <a:pt x="6349" y="114"/>
                    </a:lnTo>
                    <a:lnTo>
                      <a:pt x="6160" y="190"/>
                    </a:lnTo>
                    <a:lnTo>
                      <a:pt x="5781" y="379"/>
                    </a:lnTo>
                    <a:lnTo>
                      <a:pt x="5421" y="531"/>
                    </a:lnTo>
                    <a:lnTo>
                      <a:pt x="4928" y="759"/>
                    </a:lnTo>
                    <a:lnTo>
                      <a:pt x="4435" y="1005"/>
                    </a:lnTo>
                    <a:lnTo>
                      <a:pt x="3961" y="1251"/>
                    </a:lnTo>
                    <a:lnTo>
                      <a:pt x="3487" y="1517"/>
                    </a:lnTo>
                    <a:lnTo>
                      <a:pt x="3014" y="1820"/>
                    </a:lnTo>
                    <a:lnTo>
                      <a:pt x="2559" y="2123"/>
                    </a:lnTo>
                    <a:lnTo>
                      <a:pt x="2104" y="2426"/>
                    </a:lnTo>
                    <a:lnTo>
                      <a:pt x="1668" y="2768"/>
                    </a:lnTo>
                    <a:lnTo>
                      <a:pt x="1251" y="3109"/>
                    </a:lnTo>
                    <a:lnTo>
                      <a:pt x="834" y="3469"/>
                    </a:lnTo>
                    <a:lnTo>
                      <a:pt x="436" y="3848"/>
                    </a:lnTo>
                    <a:lnTo>
                      <a:pt x="38" y="4227"/>
                    </a:lnTo>
                    <a:lnTo>
                      <a:pt x="0" y="4284"/>
                    </a:lnTo>
                    <a:lnTo>
                      <a:pt x="0" y="4322"/>
                    </a:lnTo>
                    <a:lnTo>
                      <a:pt x="0" y="4379"/>
                    </a:lnTo>
                    <a:lnTo>
                      <a:pt x="19" y="4417"/>
                    </a:lnTo>
                    <a:lnTo>
                      <a:pt x="38" y="4454"/>
                    </a:lnTo>
                    <a:lnTo>
                      <a:pt x="76" y="4492"/>
                    </a:lnTo>
                    <a:lnTo>
                      <a:pt x="114" y="4511"/>
                    </a:lnTo>
                    <a:lnTo>
                      <a:pt x="227" y="4511"/>
                    </a:lnTo>
                    <a:lnTo>
                      <a:pt x="265" y="4473"/>
                    </a:lnTo>
                    <a:lnTo>
                      <a:pt x="910" y="3867"/>
                    </a:lnTo>
                    <a:lnTo>
                      <a:pt x="1573" y="3298"/>
                    </a:lnTo>
                    <a:lnTo>
                      <a:pt x="2255" y="2749"/>
                    </a:lnTo>
                    <a:lnTo>
                      <a:pt x="2976" y="2256"/>
                    </a:lnTo>
                    <a:lnTo>
                      <a:pt x="3696" y="1782"/>
                    </a:lnTo>
                    <a:lnTo>
                      <a:pt x="4473" y="1365"/>
                    </a:lnTo>
                    <a:lnTo>
                      <a:pt x="5250" y="986"/>
                    </a:lnTo>
                    <a:lnTo>
                      <a:pt x="6046" y="626"/>
                    </a:lnTo>
                    <a:lnTo>
                      <a:pt x="6293" y="550"/>
                    </a:lnTo>
                    <a:lnTo>
                      <a:pt x="6501" y="493"/>
                    </a:lnTo>
                    <a:lnTo>
                      <a:pt x="6710" y="455"/>
                    </a:lnTo>
                    <a:lnTo>
                      <a:pt x="6918" y="436"/>
                    </a:lnTo>
                    <a:lnTo>
                      <a:pt x="7202" y="455"/>
                    </a:lnTo>
                    <a:lnTo>
                      <a:pt x="7468" y="531"/>
                    </a:lnTo>
                    <a:lnTo>
                      <a:pt x="7752" y="645"/>
                    </a:lnTo>
                    <a:lnTo>
                      <a:pt x="8055" y="796"/>
                    </a:lnTo>
                    <a:lnTo>
                      <a:pt x="8756" y="1251"/>
                    </a:lnTo>
                    <a:lnTo>
                      <a:pt x="9439" y="1725"/>
                    </a:lnTo>
                    <a:lnTo>
                      <a:pt x="9837" y="2009"/>
                    </a:lnTo>
                    <a:lnTo>
                      <a:pt x="10216" y="2313"/>
                    </a:lnTo>
                    <a:lnTo>
                      <a:pt x="10595" y="2616"/>
                    </a:lnTo>
                    <a:lnTo>
                      <a:pt x="10955" y="2938"/>
                    </a:lnTo>
                    <a:lnTo>
                      <a:pt x="11656" y="3583"/>
                    </a:lnTo>
                    <a:lnTo>
                      <a:pt x="12339" y="4265"/>
                    </a:lnTo>
                    <a:lnTo>
                      <a:pt x="12907" y="4890"/>
                    </a:lnTo>
                    <a:lnTo>
                      <a:pt x="12983" y="4985"/>
                    </a:lnTo>
                    <a:lnTo>
                      <a:pt x="13040" y="5080"/>
                    </a:lnTo>
                    <a:lnTo>
                      <a:pt x="13059" y="5175"/>
                    </a:lnTo>
                    <a:lnTo>
                      <a:pt x="13078" y="5251"/>
                    </a:lnTo>
                    <a:lnTo>
                      <a:pt x="13059" y="5326"/>
                    </a:lnTo>
                    <a:lnTo>
                      <a:pt x="13040" y="5402"/>
                    </a:lnTo>
                    <a:lnTo>
                      <a:pt x="13002" y="5459"/>
                    </a:lnTo>
                    <a:lnTo>
                      <a:pt x="12945" y="5516"/>
                    </a:lnTo>
                    <a:lnTo>
                      <a:pt x="12813" y="5630"/>
                    </a:lnTo>
                    <a:lnTo>
                      <a:pt x="12680" y="5724"/>
                    </a:lnTo>
                    <a:lnTo>
                      <a:pt x="12396" y="5876"/>
                    </a:lnTo>
                    <a:lnTo>
                      <a:pt x="11600" y="6350"/>
                    </a:lnTo>
                    <a:lnTo>
                      <a:pt x="10803" y="6824"/>
                    </a:lnTo>
                    <a:lnTo>
                      <a:pt x="9913" y="7335"/>
                    </a:lnTo>
                    <a:lnTo>
                      <a:pt x="9003" y="7847"/>
                    </a:lnTo>
                    <a:lnTo>
                      <a:pt x="8529" y="8075"/>
                    </a:lnTo>
                    <a:lnTo>
                      <a:pt x="8074" y="8321"/>
                    </a:lnTo>
                    <a:lnTo>
                      <a:pt x="7600" y="8529"/>
                    </a:lnTo>
                    <a:lnTo>
                      <a:pt x="7127" y="8719"/>
                    </a:lnTo>
                    <a:lnTo>
                      <a:pt x="6937" y="8776"/>
                    </a:lnTo>
                    <a:lnTo>
                      <a:pt x="6766" y="8795"/>
                    </a:lnTo>
                    <a:lnTo>
                      <a:pt x="6558" y="8776"/>
                    </a:lnTo>
                    <a:lnTo>
                      <a:pt x="6349" y="8719"/>
                    </a:lnTo>
                    <a:lnTo>
                      <a:pt x="6141" y="8624"/>
                    </a:lnTo>
                    <a:lnTo>
                      <a:pt x="5932" y="8529"/>
                    </a:lnTo>
                    <a:lnTo>
                      <a:pt x="5534" y="8302"/>
                    </a:lnTo>
                    <a:lnTo>
                      <a:pt x="5155" y="8075"/>
                    </a:lnTo>
                    <a:lnTo>
                      <a:pt x="4416" y="7620"/>
                    </a:lnTo>
                    <a:lnTo>
                      <a:pt x="3658" y="7127"/>
                    </a:lnTo>
                    <a:lnTo>
                      <a:pt x="3241" y="6824"/>
                    </a:lnTo>
                    <a:lnTo>
                      <a:pt x="2824" y="6520"/>
                    </a:lnTo>
                    <a:lnTo>
                      <a:pt x="2028" y="5895"/>
                    </a:lnTo>
                    <a:lnTo>
                      <a:pt x="1232" y="5232"/>
                    </a:lnTo>
                    <a:lnTo>
                      <a:pt x="474" y="4549"/>
                    </a:lnTo>
                    <a:lnTo>
                      <a:pt x="417" y="4511"/>
                    </a:lnTo>
                    <a:lnTo>
                      <a:pt x="360" y="4492"/>
                    </a:lnTo>
                    <a:lnTo>
                      <a:pt x="322" y="4511"/>
                    </a:lnTo>
                    <a:lnTo>
                      <a:pt x="265" y="4530"/>
                    </a:lnTo>
                    <a:lnTo>
                      <a:pt x="227" y="4549"/>
                    </a:lnTo>
                    <a:lnTo>
                      <a:pt x="209" y="4587"/>
                    </a:lnTo>
                    <a:lnTo>
                      <a:pt x="190" y="4644"/>
                    </a:lnTo>
                    <a:lnTo>
                      <a:pt x="190" y="4682"/>
                    </a:lnTo>
                    <a:lnTo>
                      <a:pt x="209" y="4739"/>
                    </a:lnTo>
                    <a:lnTo>
                      <a:pt x="246" y="4777"/>
                    </a:lnTo>
                    <a:lnTo>
                      <a:pt x="1080" y="5535"/>
                    </a:lnTo>
                    <a:lnTo>
                      <a:pt x="1933" y="6236"/>
                    </a:lnTo>
                    <a:lnTo>
                      <a:pt x="2824" y="6918"/>
                    </a:lnTo>
                    <a:lnTo>
                      <a:pt x="3753" y="7582"/>
                    </a:lnTo>
                    <a:lnTo>
                      <a:pt x="4416" y="8056"/>
                    </a:lnTo>
                    <a:lnTo>
                      <a:pt x="4776" y="8302"/>
                    </a:lnTo>
                    <a:lnTo>
                      <a:pt x="5174" y="8548"/>
                    </a:lnTo>
                    <a:lnTo>
                      <a:pt x="5553" y="8757"/>
                    </a:lnTo>
                    <a:lnTo>
                      <a:pt x="5762" y="8852"/>
                    </a:lnTo>
                    <a:lnTo>
                      <a:pt x="5970" y="8928"/>
                    </a:lnTo>
                    <a:lnTo>
                      <a:pt x="6160" y="9003"/>
                    </a:lnTo>
                    <a:lnTo>
                      <a:pt x="6368" y="9060"/>
                    </a:lnTo>
                    <a:lnTo>
                      <a:pt x="6577" y="9079"/>
                    </a:lnTo>
                    <a:lnTo>
                      <a:pt x="6785" y="9098"/>
                    </a:lnTo>
                    <a:lnTo>
                      <a:pt x="6994" y="9079"/>
                    </a:lnTo>
                    <a:lnTo>
                      <a:pt x="7202" y="9041"/>
                    </a:lnTo>
                    <a:lnTo>
                      <a:pt x="7449" y="8965"/>
                    </a:lnTo>
                    <a:lnTo>
                      <a:pt x="7676" y="8871"/>
                    </a:lnTo>
                    <a:lnTo>
                      <a:pt x="7923" y="8757"/>
                    </a:lnTo>
                    <a:lnTo>
                      <a:pt x="8150" y="8643"/>
                    </a:lnTo>
                    <a:lnTo>
                      <a:pt x="8624" y="8397"/>
                    </a:lnTo>
                    <a:lnTo>
                      <a:pt x="9060" y="8150"/>
                    </a:lnTo>
                    <a:lnTo>
                      <a:pt x="10159" y="7563"/>
                    </a:lnTo>
                    <a:lnTo>
                      <a:pt x="11239" y="6956"/>
                    </a:lnTo>
                    <a:lnTo>
                      <a:pt x="12263" y="6369"/>
                    </a:lnTo>
                    <a:lnTo>
                      <a:pt x="12775" y="6047"/>
                    </a:lnTo>
                    <a:lnTo>
                      <a:pt x="13267" y="5705"/>
                    </a:lnTo>
                    <a:lnTo>
                      <a:pt x="13362" y="5611"/>
                    </a:lnTo>
                    <a:lnTo>
                      <a:pt x="13438" y="5516"/>
                    </a:lnTo>
                    <a:lnTo>
                      <a:pt x="13476" y="5421"/>
                    </a:lnTo>
                    <a:lnTo>
                      <a:pt x="13495" y="5326"/>
                    </a:lnTo>
                    <a:lnTo>
                      <a:pt x="13476" y="5213"/>
                    </a:lnTo>
                    <a:lnTo>
                      <a:pt x="13457" y="5118"/>
                    </a:lnTo>
                    <a:lnTo>
                      <a:pt x="13400" y="5004"/>
                    </a:lnTo>
                    <a:lnTo>
                      <a:pt x="13343" y="4909"/>
                    </a:lnTo>
                    <a:lnTo>
                      <a:pt x="13211" y="4701"/>
                    </a:lnTo>
                    <a:lnTo>
                      <a:pt x="13059" y="4511"/>
                    </a:lnTo>
                    <a:lnTo>
                      <a:pt x="12888" y="4322"/>
                    </a:lnTo>
                    <a:lnTo>
                      <a:pt x="12718" y="4132"/>
                    </a:lnTo>
                    <a:lnTo>
                      <a:pt x="11998" y="3450"/>
                    </a:lnTo>
                    <a:lnTo>
                      <a:pt x="11581" y="3052"/>
                    </a:lnTo>
                    <a:lnTo>
                      <a:pt x="11164" y="2692"/>
                    </a:lnTo>
                    <a:lnTo>
                      <a:pt x="10747" y="2332"/>
                    </a:lnTo>
                    <a:lnTo>
                      <a:pt x="10311" y="1972"/>
                    </a:lnTo>
                    <a:lnTo>
                      <a:pt x="9913" y="1668"/>
                    </a:lnTo>
                    <a:lnTo>
                      <a:pt x="9515" y="1365"/>
                    </a:lnTo>
                    <a:lnTo>
                      <a:pt x="8681" y="815"/>
                    </a:lnTo>
                    <a:lnTo>
                      <a:pt x="8283" y="531"/>
                    </a:lnTo>
                    <a:lnTo>
                      <a:pt x="8074" y="398"/>
                    </a:lnTo>
                    <a:lnTo>
                      <a:pt x="7866" y="285"/>
                    </a:lnTo>
                    <a:lnTo>
                      <a:pt x="7638" y="171"/>
                    </a:lnTo>
                    <a:lnTo>
                      <a:pt x="7411" y="76"/>
                    </a:lnTo>
                    <a:lnTo>
                      <a:pt x="7183" y="19"/>
                    </a:lnTo>
                    <a:lnTo>
                      <a:pt x="6937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69"/>
              <p:cNvSpPr/>
              <p:nvPr/>
            </p:nvSpPr>
            <p:spPr>
              <a:xfrm>
                <a:off x="763450" y="4906100"/>
                <a:ext cx="337375" cy="227475"/>
              </a:xfrm>
              <a:custGeom>
                <a:avLst/>
                <a:gdLst/>
                <a:ahLst/>
                <a:cxnLst/>
                <a:rect l="l" t="t" r="r" b="b"/>
                <a:pathLst>
                  <a:path w="13495" h="9099" fill="none" extrusionOk="0">
                    <a:moveTo>
                      <a:pt x="6937" y="0"/>
                    </a:moveTo>
                    <a:lnTo>
                      <a:pt x="6937" y="0"/>
                    </a:lnTo>
                    <a:lnTo>
                      <a:pt x="6918" y="0"/>
                    </a:lnTo>
                    <a:lnTo>
                      <a:pt x="6918" y="0"/>
                    </a:lnTo>
                    <a:lnTo>
                      <a:pt x="6747" y="19"/>
                    </a:lnTo>
                    <a:lnTo>
                      <a:pt x="6539" y="57"/>
                    </a:lnTo>
                    <a:lnTo>
                      <a:pt x="6349" y="114"/>
                    </a:lnTo>
                    <a:lnTo>
                      <a:pt x="6160" y="190"/>
                    </a:lnTo>
                    <a:lnTo>
                      <a:pt x="5781" y="379"/>
                    </a:lnTo>
                    <a:lnTo>
                      <a:pt x="5421" y="531"/>
                    </a:lnTo>
                    <a:lnTo>
                      <a:pt x="5421" y="531"/>
                    </a:lnTo>
                    <a:lnTo>
                      <a:pt x="4928" y="759"/>
                    </a:lnTo>
                    <a:lnTo>
                      <a:pt x="4435" y="1005"/>
                    </a:lnTo>
                    <a:lnTo>
                      <a:pt x="3961" y="1251"/>
                    </a:lnTo>
                    <a:lnTo>
                      <a:pt x="3487" y="1517"/>
                    </a:lnTo>
                    <a:lnTo>
                      <a:pt x="3487" y="1517"/>
                    </a:lnTo>
                    <a:lnTo>
                      <a:pt x="3014" y="1820"/>
                    </a:lnTo>
                    <a:lnTo>
                      <a:pt x="2559" y="2123"/>
                    </a:lnTo>
                    <a:lnTo>
                      <a:pt x="2104" y="2426"/>
                    </a:lnTo>
                    <a:lnTo>
                      <a:pt x="1668" y="2768"/>
                    </a:lnTo>
                    <a:lnTo>
                      <a:pt x="1251" y="3109"/>
                    </a:lnTo>
                    <a:lnTo>
                      <a:pt x="834" y="3469"/>
                    </a:lnTo>
                    <a:lnTo>
                      <a:pt x="436" y="3848"/>
                    </a:lnTo>
                    <a:lnTo>
                      <a:pt x="38" y="4227"/>
                    </a:lnTo>
                    <a:lnTo>
                      <a:pt x="38" y="4227"/>
                    </a:lnTo>
                    <a:lnTo>
                      <a:pt x="0" y="4284"/>
                    </a:lnTo>
                    <a:lnTo>
                      <a:pt x="0" y="4322"/>
                    </a:lnTo>
                    <a:lnTo>
                      <a:pt x="0" y="4379"/>
                    </a:lnTo>
                    <a:lnTo>
                      <a:pt x="19" y="4417"/>
                    </a:lnTo>
                    <a:lnTo>
                      <a:pt x="38" y="4454"/>
                    </a:lnTo>
                    <a:lnTo>
                      <a:pt x="76" y="4492"/>
                    </a:lnTo>
                    <a:lnTo>
                      <a:pt x="114" y="4511"/>
                    </a:lnTo>
                    <a:lnTo>
                      <a:pt x="171" y="4511"/>
                    </a:lnTo>
                    <a:lnTo>
                      <a:pt x="171" y="4511"/>
                    </a:lnTo>
                    <a:lnTo>
                      <a:pt x="227" y="4511"/>
                    </a:lnTo>
                    <a:lnTo>
                      <a:pt x="265" y="4473"/>
                    </a:lnTo>
                    <a:lnTo>
                      <a:pt x="265" y="4473"/>
                    </a:lnTo>
                    <a:lnTo>
                      <a:pt x="910" y="3867"/>
                    </a:lnTo>
                    <a:lnTo>
                      <a:pt x="1573" y="3298"/>
                    </a:lnTo>
                    <a:lnTo>
                      <a:pt x="2255" y="2749"/>
                    </a:lnTo>
                    <a:lnTo>
                      <a:pt x="2976" y="2256"/>
                    </a:lnTo>
                    <a:lnTo>
                      <a:pt x="3696" y="1782"/>
                    </a:lnTo>
                    <a:lnTo>
                      <a:pt x="4473" y="1365"/>
                    </a:lnTo>
                    <a:lnTo>
                      <a:pt x="5250" y="986"/>
                    </a:lnTo>
                    <a:lnTo>
                      <a:pt x="6046" y="626"/>
                    </a:lnTo>
                    <a:lnTo>
                      <a:pt x="6046" y="626"/>
                    </a:lnTo>
                    <a:lnTo>
                      <a:pt x="6293" y="550"/>
                    </a:lnTo>
                    <a:lnTo>
                      <a:pt x="6501" y="493"/>
                    </a:lnTo>
                    <a:lnTo>
                      <a:pt x="6710" y="455"/>
                    </a:lnTo>
                    <a:lnTo>
                      <a:pt x="6918" y="436"/>
                    </a:lnTo>
                    <a:lnTo>
                      <a:pt x="6918" y="436"/>
                    </a:lnTo>
                    <a:lnTo>
                      <a:pt x="7202" y="455"/>
                    </a:lnTo>
                    <a:lnTo>
                      <a:pt x="7468" y="531"/>
                    </a:lnTo>
                    <a:lnTo>
                      <a:pt x="7752" y="645"/>
                    </a:lnTo>
                    <a:lnTo>
                      <a:pt x="8055" y="796"/>
                    </a:lnTo>
                    <a:lnTo>
                      <a:pt x="8055" y="796"/>
                    </a:lnTo>
                    <a:lnTo>
                      <a:pt x="8756" y="1251"/>
                    </a:lnTo>
                    <a:lnTo>
                      <a:pt x="9439" y="1725"/>
                    </a:lnTo>
                    <a:lnTo>
                      <a:pt x="9439" y="1725"/>
                    </a:lnTo>
                    <a:lnTo>
                      <a:pt x="9837" y="2009"/>
                    </a:lnTo>
                    <a:lnTo>
                      <a:pt x="10216" y="2313"/>
                    </a:lnTo>
                    <a:lnTo>
                      <a:pt x="10595" y="2616"/>
                    </a:lnTo>
                    <a:lnTo>
                      <a:pt x="10955" y="2938"/>
                    </a:lnTo>
                    <a:lnTo>
                      <a:pt x="11656" y="3583"/>
                    </a:lnTo>
                    <a:lnTo>
                      <a:pt x="12339" y="4265"/>
                    </a:lnTo>
                    <a:lnTo>
                      <a:pt x="12339" y="4265"/>
                    </a:lnTo>
                    <a:lnTo>
                      <a:pt x="12907" y="4890"/>
                    </a:lnTo>
                    <a:lnTo>
                      <a:pt x="12907" y="4890"/>
                    </a:lnTo>
                    <a:lnTo>
                      <a:pt x="12983" y="4985"/>
                    </a:lnTo>
                    <a:lnTo>
                      <a:pt x="13040" y="5080"/>
                    </a:lnTo>
                    <a:lnTo>
                      <a:pt x="13059" y="5175"/>
                    </a:lnTo>
                    <a:lnTo>
                      <a:pt x="13078" y="5251"/>
                    </a:lnTo>
                    <a:lnTo>
                      <a:pt x="13059" y="5326"/>
                    </a:lnTo>
                    <a:lnTo>
                      <a:pt x="13040" y="5402"/>
                    </a:lnTo>
                    <a:lnTo>
                      <a:pt x="13002" y="5459"/>
                    </a:lnTo>
                    <a:lnTo>
                      <a:pt x="12945" y="5516"/>
                    </a:lnTo>
                    <a:lnTo>
                      <a:pt x="12813" y="5630"/>
                    </a:lnTo>
                    <a:lnTo>
                      <a:pt x="12680" y="5724"/>
                    </a:lnTo>
                    <a:lnTo>
                      <a:pt x="12396" y="5876"/>
                    </a:lnTo>
                    <a:lnTo>
                      <a:pt x="12396" y="5876"/>
                    </a:lnTo>
                    <a:lnTo>
                      <a:pt x="11600" y="6350"/>
                    </a:lnTo>
                    <a:lnTo>
                      <a:pt x="10803" y="6824"/>
                    </a:lnTo>
                    <a:lnTo>
                      <a:pt x="10803" y="6824"/>
                    </a:lnTo>
                    <a:lnTo>
                      <a:pt x="9913" y="7335"/>
                    </a:lnTo>
                    <a:lnTo>
                      <a:pt x="9003" y="7847"/>
                    </a:lnTo>
                    <a:lnTo>
                      <a:pt x="8529" y="8075"/>
                    </a:lnTo>
                    <a:lnTo>
                      <a:pt x="8074" y="8321"/>
                    </a:lnTo>
                    <a:lnTo>
                      <a:pt x="7600" y="8529"/>
                    </a:lnTo>
                    <a:lnTo>
                      <a:pt x="7127" y="8719"/>
                    </a:lnTo>
                    <a:lnTo>
                      <a:pt x="7127" y="8719"/>
                    </a:lnTo>
                    <a:lnTo>
                      <a:pt x="6937" y="8776"/>
                    </a:lnTo>
                    <a:lnTo>
                      <a:pt x="6766" y="8795"/>
                    </a:lnTo>
                    <a:lnTo>
                      <a:pt x="6766" y="8795"/>
                    </a:lnTo>
                    <a:lnTo>
                      <a:pt x="6558" y="8776"/>
                    </a:lnTo>
                    <a:lnTo>
                      <a:pt x="6349" y="8719"/>
                    </a:lnTo>
                    <a:lnTo>
                      <a:pt x="6141" y="8624"/>
                    </a:lnTo>
                    <a:lnTo>
                      <a:pt x="5932" y="8529"/>
                    </a:lnTo>
                    <a:lnTo>
                      <a:pt x="5534" y="8302"/>
                    </a:lnTo>
                    <a:lnTo>
                      <a:pt x="5155" y="8075"/>
                    </a:lnTo>
                    <a:lnTo>
                      <a:pt x="5155" y="8075"/>
                    </a:lnTo>
                    <a:lnTo>
                      <a:pt x="4416" y="7620"/>
                    </a:lnTo>
                    <a:lnTo>
                      <a:pt x="3658" y="7127"/>
                    </a:lnTo>
                    <a:lnTo>
                      <a:pt x="3658" y="7127"/>
                    </a:lnTo>
                    <a:lnTo>
                      <a:pt x="3241" y="6824"/>
                    </a:lnTo>
                    <a:lnTo>
                      <a:pt x="2824" y="6520"/>
                    </a:lnTo>
                    <a:lnTo>
                      <a:pt x="2028" y="5895"/>
                    </a:lnTo>
                    <a:lnTo>
                      <a:pt x="1232" y="5232"/>
                    </a:lnTo>
                    <a:lnTo>
                      <a:pt x="474" y="4549"/>
                    </a:lnTo>
                    <a:lnTo>
                      <a:pt x="474" y="4549"/>
                    </a:lnTo>
                    <a:lnTo>
                      <a:pt x="417" y="4511"/>
                    </a:lnTo>
                    <a:lnTo>
                      <a:pt x="360" y="4492"/>
                    </a:lnTo>
                    <a:lnTo>
                      <a:pt x="360" y="4492"/>
                    </a:lnTo>
                    <a:lnTo>
                      <a:pt x="322" y="4511"/>
                    </a:lnTo>
                    <a:lnTo>
                      <a:pt x="265" y="4530"/>
                    </a:lnTo>
                    <a:lnTo>
                      <a:pt x="227" y="4549"/>
                    </a:lnTo>
                    <a:lnTo>
                      <a:pt x="209" y="4587"/>
                    </a:lnTo>
                    <a:lnTo>
                      <a:pt x="190" y="4644"/>
                    </a:lnTo>
                    <a:lnTo>
                      <a:pt x="190" y="4682"/>
                    </a:lnTo>
                    <a:lnTo>
                      <a:pt x="209" y="4739"/>
                    </a:lnTo>
                    <a:lnTo>
                      <a:pt x="246" y="4777"/>
                    </a:lnTo>
                    <a:lnTo>
                      <a:pt x="246" y="4777"/>
                    </a:lnTo>
                    <a:lnTo>
                      <a:pt x="1080" y="5535"/>
                    </a:lnTo>
                    <a:lnTo>
                      <a:pt x="1933" y="6236"/>
                    </a:lnTo>
                    <a:lnTo>
                      <a:pt x="2824" y="6918"/>
                    </a:lnTo>
                    <a:lnTo>
                      <a:pt x="3753" y="7582"/>
                    </a:lnTo>
                    <a:lnTo>
                      <a:pt x="3753" y="7582"/>
                    </a:lnTo>
                    <a:lnTo>
                      <a:pt x="4416" y="8056"/>
                    </a:lnTo>
                    <a:lnTo>
                      <a:pt x="4776" y="8302"/>
                    </a:lnTo>
                    <a:lnTo>
                      <a:pt x="5174" y="8548"/>
                    </a:lnTo>
                    <a:lnTo>
                      <a:pt x="5553" y="8757"/>
                    </a:lnTo>
                    <a:lnTo>
                      <a:pt x="5762" y="8852"/>
                    </a:lnTo>
                    <a:lnTo>
                      <a:pt x="5970" y="8928"/>
                    </a:lnTo>
                    <a:lnTo>
                      <a:pt x="6160" y="9003"/>
                    </a:lnTo>
                    <a:lnTo>
                      <a:pt x="6368" y="9060"/>
                    </a:lnTo>
                    <a:lnTo>
                      <a:pt x="6577" y="9079"/>
                    </a:lnTo>
                    <a:lnTo>
                      <a:pt x="6785" y="9098"/>
                    </a:lnTo>
                    <a:lnTo>
                      <a:pt x="6785" y="9098"/>
                    </a:lnTo>
                    <a:lnTo>
                      <a:pt x="6994" y="9079"/>
                    </a:lnTo>
                    <a:lnTo>
                      <a:pt x="7202" y="9041"/>
                    </a:lnTo>
                    <a:lnTo>
                      <a:pt x="7202" y="9041"/>
                    </a:lnTo>
                    <a:lnTo>
                      <a:pt x="7449" y="8965"/>
                    </a:lnTo>
                    <a:lnTo>
                      <a:pt x="7676" y="8871"/>
                    </a:lnTo>
                    <a:lnTo>
                      <a:pt x="7923" y="8757"/>
                    </a:lnTo>
                    <a:lnTo>
                      <a:pt x="8150" y="8643"/>
                    </a:lnTo>
                    <a:lnTo>
                      <a:pt x="8624" y="8397"/>
                    </a:lnTo>
                    <a:lnTo>
                      <a:pt x="9060" y="8150"/>
                    </a:lnTo>
                    <a:lnTo>
                      <a:pt x="9060" y="8150"/>
                    </a:lnTo>
                    <a:lnTo>
                      <a:pt x="10159" y="7563"/>
                    </a:lnTo>
                    <a:lnTo>
                      <a:pt x="11239" y="6956"/>
                    </a:lnTo>
                    <a:lnTo>
                      <a:pt x="11239" y="6956"/>
                    </a:lnTo>
                    <a:lnTo>
                      <a:pt x="12263" y="6369"/>
                    </a:lnTo>
                    <a:lnTo>
                      <a:pt x="12775" y="6047"/>
                    </a:lnTo>
                    <a:lnTo>
                      <a:pt x="13267" y="5705"/>
                    </a:lnTo>
                    <a:lnTo>
                      <a:pt x="13267" y="5705"/>
                    </a:lnTo>
                    <a:lnTo>
                      <a:pt x="13362" y="5611"/>
                    </a:lnTo>
                    <a:lnTo>
                      <a:pt x="13438" y="5516"/>
                    </a:lnTo>
                    <a:lnTo>
                      <a:pt x="13476" y="5421"/>
                    </a:lnTo>
                    <a:lnTo>
                      <a:pt x="13495" y="5326"/>
                    </a:lnTo>
                    <a:lnTo>
                      <a:pt x="13476" y="5213"/>
                    </a:lnTo>
                    <a:lnTo>
                      <a:pt x="13457" y="5118"/>
                    </a:lnTo>
                    <a:lnTo>
                      <a:pt x="13400" y="5004"/>
                    </a:lnTo>
                    <a:lnTo>
                      <a:pt x="13343" y="4909"/>
                    </a:lnTo>
                    <a:lnTo>
                      <a:pt x="13343" y="4909"/>
                    </a:lnTo>
                    <a:lnTo>
                      <a:pt x="13211" y="4701"/>
                    </a:lnTo>
                    <a:lnTo>
                      <a:pt x="13059" y="4511"/>
                    </a:lnTo>
                    <a:lnTo>
                      <a:pt x="12888" y="4322"/>
                    </a:lnTo>
                    <a:lnTo>
                      <a:pt x="12718" y="4132"/>
                    </a:lnTo>
                    <a:lnTo>
                      <a:pt x="11998" y="3450"/>
                    </a:lnTo>
                    <a:lnTo>
                      <a:pt x="11998" y="3450"/>
                    </a:lnTo>
                    <a:lnTo>
                      <a:pt x="11581" y="3052"/>
                    </a:lnTo>
                    <a:lnTo>
                      <a:pt x="11164" y="2692"/>
                    </a:lnTo>
                    <a:lnTo>
                      <a:pt x="10747" y="2332"/>
                    </a:lnTo>
                    <a:lnTo>
                      <a:pt x="10311" y="1972"/>
                    </a:lnTo>
                    <a:lnTo>
                      <a:pt x="10311" y="1972"/>
                    </a:lnTo>
                    <a:lnTo>
                      <a:pt x="9913" y="1668"/>
                    </a:lnTo>
                    <a:lnTo>
                      <a:pt x="9515" y="1365"/>
                    </a:lnTo>
                    <a:lnTo>
                      <a:pt x="8681" y="815"/>
                    </a:lnTo>
                    <a:lnTo>
                      <a:pt x="8681" y="815"/>
                    </a:lnTo>
                    <a:lnTo>
                      <a:pt x="8283" y="531"/>
                    </a:lnTo>
                    <a:lnTo>
                      <a:pt x="8074" y="398"/>
                    </a:lnTo>
                    <a:lnTo>
                      <a:pt x="7866" y="285"/>
                    </a:lnTo>
                    <a:lnTo>
                      <a:pt x="7638" y="171"/>
                    </a:lnTo>
                    <a:lnTo>
                      <a:pt x="7411" y="76"/>
                    </a:lnTo>
                    <a:lnTo>
                      <a:pt x="7183" y="19"/>
                    </a:lnTo>
                    <a:lnTo>
                      <a:pt x="6937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69"/>
              <p:cNvSpPr/>
              <p:nvPr/>
            </p:nvSpPr>
            <p:spPr>
              <a:xfrm>
                <a:off x="753950" y="5029300"/>
                <a:ext cx="3402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13610" h="6237" extrusionOk="0">
                    <a:moveTo>
                      <a:pt x="513" y="0"/>
                    </a:moveTo>
                    <a:lnTo>
                      <a:pt x="475" y="19"/>
                    </a:lnTo>
                    <a:lnTo>
                      <a:pt x="437" y="57"/>
                    </a:lnTo>
                    <a:lnTo>
                      <a:pt x="399" y="114"/>
                    </a:lnTo>
                    <a:lnTo>
                      <a:pt x="247" y="512"/>
                    </a:lnTo>
                    <a:lnTo>
                      <a:pt x="172" y="758"/>
                    </a:lnTo>
                    <a:lnTo>
                      <a:pt x="96" y="1024"/>
                    </a:lnTo>
                    <a:lnTo>
                      <a:pt x="20" y="1308"/>
                    </a:lnTo>
                    <a:lnTo>
                      <a:pt x="1" y="1573"/>
                    </a:lnTo>
                    <a:lnTo>
                      <a:pt x="1" y="1687"/>
                    </a:lnTo>
                    <a:lnTo>
                      <a:pt x="1" y="1801"/>
                    </a:lnTo>
                    <a:lnTo>
                      <a:pt x="20" y="1896"/>
                    </a:lnTo>
                    <a:lnTo>
                      <a:pt x="58" y="1971"/>
                    </a:lnTo>
                    <a:lnTo>
                      <a:pt x="134" y="2066"/>
                    </a:lnTo>
                    <a:lnTo>
                      <a:pt x="228" y="2142"/>
                    </a:lnTo>
                    <a:lnTo>
                      <a:pt x="456" y="2313"/>
                    </a:lnTo>
                    <a:lnTo>
                      <a:pt x="702" y="2445"/>
                    </a:lnTo>
                    <a:lnTo>
                      <a:pt x="892" y="2578"/>
                    </a:lnTo>
                    <a:lnTo>
                      <a:pt x="2200" y="3469"/>
                    </a:lnTo>
                    <a:lnTo>
                      <a:pt x="4531" y="5080"/>
                    </a:lnTo>
                    <a:lnTo>
                      <a:pt x="5024" y="5421"/>
                    </a:lnTo>
                    <a:lnTo>
                      <a:pt x="5270" y="5573"/>
                    </a:lnTo>
                    <a:lnTo>
                      <a:pt x="5535" y="5724"/>
                    </a:lnTo>
                    <a:lnTo>
                      <a:pt x="5801" y="5876"/>
                    </a:lnTo>
                    <a:lnTo>
                      <a:pt x="6066" y="5990"/>
                    </a:lnTo>
                    <a:lnTo>
                      <a:pt x="6350" y="6103"/>
                    </a:lnTo>
                    <a:lnTo>
                      <a:pt x="6635" y="6179"/>
                    </a:lnTo>
                    <a:lnTo>
                      <a:pt x="6900" y="6217"/>
                    </a:lnTo>
                    <a:lnTo>
                      <a:pt x="7184" y="6236"/>
                    </a:lnTo>
                    <a:lnTo>
                      <a:pt x="7431" y="6236"/>
                    </a:lnTo>
                    <a:lnTo>
                      <a:pt x="7677" y="6198"/>
                    </a:lnTo>
                    <a:lnTo>
                      <a:pt x="7923" y="6160"/>
                    </a:lnTo>
                    <a:lnTo>
                      <a:pt x="8189" y="6084"/>
                    </a:lnTo>
                    <a:lnTo>
                      <a:pt x="8435" y="6009"/>
                    </a:lnTo>
                    <a:lnTo>
                      <a:pt x="8682" y="5933"/>
                    </a:lnTo>
                    <a:lnTo>
                      <a:pt x="9193" y="5724"/>
                    </a:lnTo>
                    <a:lnTo>
                      <a:pt x="9686" y="5478"/>
                    </a:lnTo>
                    <a:lnTo>
                      <a:pt x="10141" y="5231"/>
                    </a:lnTo>
                    <a:lnTo>
                      <a:pt x="10975" y="4758"/>
                    </a:lnTo>
                    <a:lnTo>
                      <a:pt x="11411" y="4492"/>
                    </a:lnTo>
                    <a:lnTo>
                      <a:pt x="11866" y="4189"/>
                    </a:lnTo>
                    <a:lnTo>
                      <a:pt x="12321" y="3867"/>
                    </a:lnTo>
                    <a:lnTo>
                      <a:pt x="12529" y="3696"/>
                    </a:lnTo>
                    <a:lnTo>
                      <a:pt x="12738" y="3507"/>
                    </a:lnTo>
                    <a:lnTo>
                      <a:pt x="12927" y="3298"/>
                    </a:lnTo>
                    <a:lnTo>
                      <a:pt x="13098" y="3090"/>
                    </a:lnTo>
                    <a:lnTo>
                      <a:pt x="13249" y="2881"/>
                    </a:lnTo>
                    <a:lnTo>
                      <a:pt x="13382" y="2654"/>
                    </a:lnTo>
                    <a:lnTo>
                      <a:pt x="13477" y="2426"/>
                    </a:lnTo>
                    <a:lnTo>
                      <a:pt x="13553" y="2161"/>
                    </a:lnTo>
                    <a:lnTo>
                      <a:pt x="13591" y="1915"/>
                    </a:lnTo>
                    <a:lnTo>
                      <a:pt x="13610" y="1649"/>
                    </a:lnTo>
                    <a:lnTo>
                      <a:pt x="13591" y="1573"/>
                    </a:lnTo>
                    <a:lnTo>
                      <a:pt x="13553" y="1517"/>
                    </a:lnTo>
                    <a:lnTo>
                      <a:pt x="13496" y="1498"/>
                    </a:lnTo>
                    <a:lnTo>
                      <a:pt x="13420" y="1479"/>
                    </a:lnTo>
                    <a:lnTo>
                      <a:pt x="13363" y="1498"/>
                    </a:lnTo>
                    <a:lnTo>
                      <a:pt x="13325" y="1517"/>
                    </a:lnTo>
                    <a:lnTo>
                      <a:pt x="13287" y="1573"/>
                    </a:lnTo>
                    <a:lnTo>
                      <a:pt x="13268" y="1649"/>
                    </a:lnTo>
                    <a:lnTo>
                      <a:pt x="13268" y="1896"/>
                    </a:lnTo>
                    <a:lnTo>
                      <a:pt x="13211" y="2161"/>
                    </a:lnTo>
                    <a:lnTo>
                      <a:pt x="13136" y="2388"/>
                    </a:lnTo>
                    <a:lnTo>
                      <a:pt x="13022" y="2616"/>
                    </a:lnTo>
                    <a:lnTo>
                      <a:pt x="12889" y="2843"/>
                    </a:lnTo>
                    <a:lnTo>
                      <a:pt x="12719" y="3033"/>
                    </a:lnTo>
                    <a:lnTo>
                      <a:pt x="12548" y="3241"/>
                    </a:lnTo>
                    <a:lnTo>
                      <a:pt x="12340" y="3431"/>
                    </a:lnTo>
                    <a:lnTo>
                      <a:pt x="12131" y="3601"/>
                    </a:lnTo>
                    <a:lnTo>
                      <a:pt x="11904" y="3772"/>
                    </a:lnTo>
                    <a:lnTo>
                      <a:pt x="11449" y="4075"/>
                    </a:lnTo>
                    <a:lnTo>
                      <a:pt x="10994" y="4360"/>
                    </a:lnTo>
                    <a:lnTo>
                      <a:pt x="10577" y="4606"/>
                    </a:lnTo>
                    <a:lnTo>
                      <a:pt x="10198" y="4833"/>
                    </a:lnTo>
                    <a:lnTo>
                      <a:pt x="9781" y="5042"/>
                    </a:lnTo>
                    <a:lnTo>
                      <a:pt x="9364" y="5250"/>
                    </a:lnTo>
                    <a:lnTo>
                      <a:pt x="8928" y="5440"/>
                    </a:lnTo>
                    <a:lnTo>
                      <a:pt x="8492" y="5611"/>
                    </a:lnTo>
                    <a:lnTo>
                      <a:pt x="8037" y="5743"/>
                    </a:lnTo>
                    <a:lnTo>
                      <a:pt x="7810" y="5781"/>
                    </a:lnTo>
                    <a:lnTo>
                      <a:pt x="7582" y="5819"/>
                    </a:lnTo>
                    <a:lnTo>
                      <a:pt x="7355" y="5838"/>
                    </a:lnTo>
                    <a:lnTo>
                      <a:pt x="7146" y="5857"/>
                    </a:lnTo>
                    <a:lnTo>
                      <a:pt x="6862" y="5838"/>
                    </a:lnTo>
                    <a:lnTo>
                      <a:pt x="6578" y="5800"/>
                    </a:lnTo>
                    <a:lnTo>
                      <a:pt x="6312" y="5743"/>
                    </a:lnTo>
                    <a:lnTo>
                      <a:pt x="6047" y="5648"/>
                    </a:lnTo>
                    <a:lnTo>
                      <a:pt x="5630" y="5440"/>
                    </a:lnTo>
                    <a:lnTo>
                      <a:pt x="5213" y="5213"/>
                    </a:lnTo>
                    <a:lnTo>
                      <a:pt x="4815" y="4947"/>
                    </a:lnTo>
                    <a:lnTo>
                      <a:pt x="4417" y="4663"/>
                    </a:lnTo>
                    <a:lnTo>
                      <a:pt x="3640" y="4094"/>
                    </a:lnTo>
                    <a:lnTo>
                      <a:pt x="2882" y="3545"/>
                    </a:lnTo>
                    <a:lnTo>
                      <a:pt x="1062" y="2294"/>
                    </a:lnTo>
                    <a:lnTo>
                      <a:pt x="873" y="2161"/>
                    </a:lnTo>
                    <a:lnTo>
                      <a:pt x="645" y="2009"/>
                    </a:lnTo>
                    <a:lnTo>
                      <a:pt x="532" y="1934"/>
                    </a:lnTo>
                    <a:lnTo>
                      <a:pt x="456" y="1820"/>
                    </a:lnTo>
                    <a:lnTo>
                      <a:pt x="399" y="1725"/>
                    </a:lnTo>
                    <a:lnTo>
                      <a:pt x="380" y="1592"/>
                    </a:lnTo>
                    <a:lnTo>
                      <a:pt x="399" y="1422"/>
                    </a:lnTo>
                    <a:lnTo>
                      <a:pt x="418" y="1232"/>
                    </a:lnTo>
                    <a:lnTo>
                      <a:pt x="494" y="891"/>
                    </a:lnTo>
                    <a:lnTo>
                      <a:pt x="589" y="531"/>
                    </a:lnTo>
                    <a:lnTo>
                      <a:pt x="721" y="190"/>
                    </a:lnTo>
                    <a:lnTo>
                      <a:pt x="740" y="152"/>
                    </a:lnTo>
                    <a:lnTo>
                      <a:pt x="740" y="114"/>
                    </a:lnTo>
                    <a:lnTo>
                      <a:pt x="702" y="57"/>
                    </a:lnTo>
                    <a:lnTo>
                      <a:pt x="645" y="19"/>
                    </a:lnTo>
                    <a:lnTo>
                      <a:pt x="570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69"/>
              <p:cNvSpPr/>
              <p:nvPr/>
            </p:nvSpPr>
            <p:spPr>
              <a:xfrm>
                <a:off x="753950" y="5029300"/>
                <a:ext cx="3402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13610" h="6237" fill="none" extrusionOk="0">
                    <a:moveTo>
                      <a:pt x="570" y="0"/>
                    </a:moveTo>
                    <a:lnTo>
                      <a:pt x="570" y="0"/>
                    </a:lnTo>
                    <a:lnTo>
                      <a:pt x="513" y="0"/>
                    </a:lnTo>
                    <a:lnTo>
                      <a:pt x="475" y="19"/>
                    </a:lnTo>
                    <a:lnTo>
                      <a:pt x="437" y="57"/>
                    </a:lnTo>
                    <a:lnTo>
                      <a:pt x="399" y="114"/>
                    </a:lnTo>
                    <a:lnTo>
                      <a:pt x="399" y="114"/>
                    </a:lnTo>
                    <a:lnTo>
                      <a:pt x="247" y="512"/>
                    </a:lnTo>
                    <a:lnTo>
                      <a:pt x="172" y="758"/>
                    </a:lnTo>
                    <a:lnTo>
                      <a:pt x="96" y="1024"/>
                    </a:lnTo>
                    <a:lnTo>
                      <a:pt x="20" y="1308"/>
                    </a:lnTo>
                    <a:lnTo>
                      <a:pt x="1" y="1573"/>
                    </a:lnTo>
                    <a:lnTo>
                      <a:pt x="1" y="1687"/>
                    </a:lnTo>
                    <a:lnTo>
                      <a:pt x="1" y="1801"/>
                    </a:lnTo>
                    <a:lnTo>
                      <a:pt x="20" y="1896"/>
                    </a:lnTo>
                    <a:lnTo>
                      <a:pt x="58" y="1971"/>
                    </a:lnTo>
                    <a:lnTo>
                      <a:pt x="58" y="1971"/>
                    </a:lnTo>
                    <a:lnTo>
                      <a:pt x="134" y="2066"/>
                    </a:lnTo>
                    <a:lnTo>
                      <a:pt x="228" y="2142"/>
                    </a:lnTo>
                    <a:lnTo>
                      <a:pt x="456" y="2313"/>
                    </a:lnTo>
                    <a:lnTo>
                      <a:pt x="702" y="2445"/>
                    </a:lnTo>
                    <a:lnTo>
                      <a:pt x="892" y="2578"/>
                    </a:lnTo>
                    <a:lnTo>
                      <a:pt x="2200" y="3469"/>
                    </a:lnTo>
                    <a:lnTo>
                      <a:pt x="2200" y="3469"/>
                    </a:lnTo>
                    <a:lnTo>
                      <a:pt x="4531" y="5080"/>
                    </a:lnTo>
                    <a:lnTo>
                      <a:pt x="4531" y="5080"/>
                    </a:lnTo>
                    <a:lnTo>
                      <a:pt x="5024" y="5421"/>
                    </a:lnTo>
                    <a:lnTo>
                      <a:pt x="5270" y="5573"/>
                    </a:lnTo>
                    <a:lnTo>
                      <a:pt x="5535" y="5724"/>
                    </a:lnTo>
                    <a:lnTo>
                      <a:pt x="5801" y="5876"/>
                    </a:lnTo>
                    <a:lnTo>
                      <a:pt x="6066" y="5990"/>
                    </a:lnTo>
                    <a:lnTo>
                      <a:pt x="6350" y="6103"/>
                    </a:lnTo>
                    <a:lnTo>
                      <a:pt x="6635" y="6179"/>
                    </a:lnTo>
                    <a:lnTo>
                      <a:pt x="6635" y="6179"/>
                    </a:lnTo>
                    <a:lnTo>
                      <a:pt x="6900" y="6217"/>
                    </a:lnTo>
                    <a:lnTo>
                      <a:pt x="7184" y="6236"/>
                    </a:lnTo>
                    <a:lnTo>
                      <a:pt x="7184" y="6236"/>
                    </a:lnTo>
                    <a:lnTo>
                      <a:pt x="7431" y="6236"/>
                    </a:lnTo>
                    <a:lnTo>
                      <a:pt x="7677" y="6198"/>
                    </a:lnTo>
                    <a:lnTo>
                      <a:pt x="7923" y="6160"/>
                    </a:lnTo>
                    <a:lnTo>
                      <a:pt x="8189" y="6084"/>
                    </a:lnTo>
                    <a:lnTo>
                      <a:pt x="8435" y="6009"/>
                    </a:lnTo>
                    <a:lnTo>
                      <a:pt x="8682" y="5933"/>
                    </a:lnTo>
                    <a:lnTo>
                      <a:pt x="9193" y="5724"/>
                    </a:lnTo>
                    <a:lnTo>
                      <a:pt x="9686" y="5478"/>
                    </a:lnTo>
                    <a:lnTo>
                      <a:pt x="10141" y="5231"/>
                    </a:lnTo>
                    <a:lnTo>
                      <a:pt x="10975" y="4758"/>
                    </a:lnTo>
                    <a:lnTo>
                      <a:pt x="10975" y="4758"/>
                    </a:lnTo>
                    <a:lnTo>
                      <a:pt x="11411" y="4492"/>
                    </a:lnTo>
                    <a:lnTo>
                      <a:pt x="11866" y="4189"/>
                    </a:lnTo>
                    <a:lnTo>
                      <a:pt x="12321" y="3867"/>
                    </a:lnTo>
                    <a:lnTo>
                      <a:pt x="12529" y="3696"/>
                    </a:lnTo>
                    <a:lnTo>
                      <a:pt x="12738" y="3507"/>
                    </a:lnTo>
                    <a:lnTo>
                      <a:pt x="12927" y="3298"/>
                    </a:lnTo>
                    <a:lnTo>
                      <a:pt x="13098" y="3090"/>
                    </a:lnTo>
                    <a:lnTo>
                      <a:pt x="13249" y="2881"/>
                    </a:lnTo>
                    <a:lnTo>
                      <a:pt x="13382" y="2654"/>
                    </a:lnTo>
                    <a:lnTo>
                      <a:pt x="13477" y="2426"/>
                    </a:lnTo>
                    <a:lnTo>
                      <a:pt x="13553" y="2161"/>
                    </a:lnTo>
                    <a:lnTo>
                      <a:pt x="13591" y="1915"/>
                    </a:lnTo>
                    <a:lnTo>
                      <a:pt x="13610" y="1649"/>
                    </a:lnTo>
                    <a:lnTo>
                      <a:pt x="13610" y="1649"/>
                    </a:lnTo>
                    <a:lnTo>
                      <a:pt x="13591" y="1573"/>
                    </a:lnTo>
                    <a:lnTo>
                      <a:pt x="13553" y="1517"/>
                    </a:lnTo>
                    <a:lnTo>
                      <a:pt x="13496" y="1498"/>
                    </a:lnTo>
                    <a:lnTo>
                      <a:pt x="13420" y="1479"/>
                    </a:lnTo>
                    <a:lnTo>
                      <a:pt x="13420" y="1479"/>
                    </a:lnTo>
                    <a:lnTo>
                      <a:pt x="13363" y="1498"/>
                    </a:lnTo>
                    <a:lnTo>
                      <a:pt x="13325" y="1517"/>
                    </a:lnTo>
                    <a:lnTo>
                      <a:pt x="13287" y="1573"/>
                    </a:lnTo>
                    <a:lnTo>
                      <a:pt x="13268" y="1649"/>
                    </a:lnTo>
                    <a:lnTo>
                      <a:pt x="13268" y="1649"/>
                    </a:lnTo>
                    <a:lnTo>
                      <a:pt x="13268" y="1896"/>
                    </a:lnTo>
                    <a:lnTo>
                      <a:pt x="13211" y="2161"/>
                    </a:lnTo>
                    <a:lnTo>
                      <a:pt x="13136" y="2388"/>
                    </a:lnTo>
                    <a:lnTo>
                      <a:pt x="13022" y="2616"/>
                    </a:lnTo>
                    <a:lnTo>
                      <a:pt x="12889" y="2843"/>
                    </a:lnTo>
                    <a:lnTo>
                      <a:pt x="12719" y="3033"/>
                    </a:lnTo>
                    <a:lnTo>
                      <a:pt x="12548" y="3241"/>
                    </a:lnTo>
                    <a:lnTo>
                      <a:pt x="12340" y="3431"/>
                    </a:lnTo>
                    <a:lnTo>
                      <a:pt x="12131" y="3601"/>
                    </a:lnTo>
                    <a:lnTo>
                      <a:pt x="11904" y="3772"/>
                    </a:lnTo>
                    <a:lnTo>
                      <a:pt x="11449" y="4075"/>
                    </a:lnTo>
                    <a:lnTo>
                      <a:pt x="10994" y="4360"/>
                    </a:lnTo>
                    <a:lnTo>
                      <a:pt x="10577" y="4606"/>
                    </a:lnTo>
                    <a:lnTo>
                      <a:pt x="10577" y="4606"/>
                    </a:lnTo>
                    <a:lnTo>
                      <a:pt x="10198" y="4833"/>
                    </a:lnTo>
                    <a:lnTo>
                      <a:pt x="9781" y="5042"/>
                    </a:lnTo>
                    <a:lnTo>
                      <a:pt x="9364" y="5250"/>
                    </a:lnTo>
                    <a:lnTo>
                      <a:pt x="8928" y="5440"/>
                    </a:lnTo>
                    <a:lnTo>
                      <a:pt x="8492" y="5611"/>
                    </a:lnTo>
                    <a:lnTo>
                      <a:pt x="8037" y="5743"/>
                    </a:lnTo>
                    <a:lnTo>
                      <a:pt x="7810" y="5781"/>
                    </a:lnTo>
                    <a:lnTo>
                      <a:pt x="7582" y="5819"/>
                    </a:lnTo>
                    <a:lnTo>
                      <a:pt x="7355" y="5838"/>
                    </a:lnTo>
                    <a:lnTo>
                      <a:pt x="7146" y="5857"/>
                    </a:lnTo>
                    <a:lnTo>
                      <a:pt x="7146" y="5857"/>
                    </a:lnTo>
                    <a:lnTo>
                      <a:pt x="6862" y="5838"/>
                    </a:lnTo>
                    <a:lnTo>
                      <a:pt x="6578" y="5800"/>
                    </a:lnTo>
                    <a:lnTo>
                      <a:pt x="6312" y="5743"/>
                    </a:lnTo>
                    <a:lnTo>
                      <a:pt x="6047" y="5648"/>
                    </a:lnTo>
                    <a:lnTo>
                      <a:pt x="6047" y="5648"/>
                    </a:lnTo>
                    <a:lnTo>
                      <a:pt x="5630" y="5440"/>
                    </a:lnTo>
                    <a:lnTo>
                      <a:pt x="5213" y="5213"/>
                    </a:lnTo>
                    <a:lnTo>
                      <a:pt x="4815" y="4947"/>
                    </a:lnTo>
                    <a:lnTo>
                      <a:pt x="4417" y="4663"/>
                    </a:lnTo>
                    <a:lnTo>
                      <a:pt x="3640" y="4094"/>
                    </a:lnTo>
                    <a:lnTo>
                      <a:pt x="2882" y="3545"/>
                    </a:lnTo>
                    <a:lnTo>
                      <a:pt x="1062" y="2294"/>
                    </a:lnTo>
                    <a:lnTo>
                      <a:pt x="1062" y="2294"/>
                    </a:lnTo>
                    <a:lnTo>
                      <a:pt x="873" y="2161"/>
                    </a:lnTo>
                    <a:lnTo>
                      <a:pt x="645" y="2009"/>
                    </a:lnTo>
                    <a:lnTo>
                      <a:pt x="532" y="1934"/>
                    </a:lnTo>
                    <a:lnTo>
                      <a:pt x="456" y="1820"/>
                    </a:lnTo>
                    <a:lnTo>
                      <a:pt x="399" y="1725"/>
                    </a:lnTo>
                    <a:lnTo>
                      <a:pt x="380" y="1592"/>
                    </a:lnTo>
                    <a:lnTo>
                      <a:pt x="380" y="1592"/>
                    </a:lnTo>
                    <a:lnTo>
                      <a:pt x="399" y="1422"/>
                    </a:lnTo>
                    <a:lnTo>
                      <a:pt x="418" y="1232"/>
                    </a:lnTo>
                    <a:lnTo>
                      <a:pt x="494" y="891"/>
                    </a:lnTo>
                    <a:lnTo>
                      <a:pt x="589" y="531"/>
                    </a:lnTo>
                    <a:lnTo>
                      <a:pt x="721" y="190"/>
                    </a:lnTo>
                    <a:lnTo>
                      <a:pt x="721" y="190"/>
                    </a:lnTo>
                    <a:lnTo>
                      <a:pt x="740" y="152"/>
                    </a:lnTo>
                    <a:lnTo>
                      <a:pt x="740" y="114"/>
                    </a:lnTo>
                    <a:lnTo>
                      <a:pt x="702" y="57"/>
                    </a:lnTo>
                    <a:lnTo>
                      <a:pt x="645" y="19"/>
                    </a:lnTo>
                    <a:lnTo>
                      <a:pt x="570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69"/>
              <p:cNvSpPr/>
              <p:nvPr/>
            </p:nvSpPr>
            <p:spPr>
              <a:xfrm>
                <a:off x="943500" y="5000875"/>
                <a:ext cx="3272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1422" extrusionOk="0">
                    <a:moveTo>
                      <a:pt x="607" y="0"/>
                    </a:moveTo>
                    <a:lnTo>
                      <a:pt x="512" y="38"/>
                    </a:lnTo>
                    <a:lnTo>
                      <a:pt x="417" y="76"/>
                    </a:lnTo>
                    <a:lnTo>
                      <a:pt x="341" y="114"/>
                    </a:lnTo>
                    <a:lnTo>
                      <a:pt x="171" y="246"/>
                    </a:lnTo>
                    <a:lnTo>
                      <a:pt x="38" y="379"/>
                    </a:lnTo>
                    <a:lnTo>
                      <a:pt x="19" y="436"/>
                    </a:lnTo>
                    <a:lnTo>
                      <a:pt x="0" y="474"/>
                    </a:lnTo>
                    <a:lnTo>
                      <a:pt x="0" y="531"/>
                    </a:lnTo>
                    <a:lnTo>
                      <a:pt x="19" y="569"/>
                    </a:lnTo>
                    <a:lnTo>
                      <a:pt x="57" y="626"/>
                    </a:lnTo>
                    <a:lnTo>
                      <a:pt x="95" y="645"/>
                    </a:lnTo>
                    <a:lnTo>
                      <a:pt x="133" y="663"/>
                    </a:lnTo>
                    <a:lnTo>
                      <a:pt x="171" y="682"/>
                    </a:lnTo>
                    <a:lnTo>
                      <a:pt x="228" y="663"/>
                    </a:lnTo>
                    <a:lnTo>
                      <a:pt x="285" y="626"/>
                    </a:lnTo>
                    <a:lnTo>
                      <a:pt x="360" y="531"/>
                    </a:lnTo>
                    <a:lnTo>
                      <a:pt x="436" y="455"/>
                    </a:lnTo>
                    <a:lnTo>
                      <a:pt x="531" y="398"/>
                    </a:lnTo>
                    <a:lnTo>
                      <a:pt x="626" y="341"/>
                    </a:lnTo>
                    <a:lnTo>
                      <a:pt x="740" y="322"/>
                    </a:lnTo>
                    <a:lnTo>
                      <a:pt x="834" y="341"/>
                    </a:lnTo>
                    <a:lnTo>
                      <a:pt x="910" y="398"/>
                    </a:lnTo>
                    <a:lnTo>
                      <a:pt x="967" y="474"/>
                    </a:lnTo>
                    <a:lnTo>
                      <a:pt x="986" y="569"/>
                    </a:lnTo>
                    <a:lnTo>
                      <a:pt x="986" y="645"/>
                    </a:lnTo>
                    <a:lnTo>
                      <a:pt x="967" y="701"/>
                    </a:lnTo>
                    <a:lnTo>
                      <a:pt x="910" y="796"/>
                    </a:lnTo>
                    <a:lnTo>
                      <a:pt x="834" y="891"/>
                    </a:lnTo>
                    <a:lnTo>
                      <a:pt x="721" y="948"/>
                    </a:lnTo>
                    <a:lnTo>
                      <a:pt x="588" y="1005"/>
                    </a:lnTo>
                    <a:lnTo>
                      <a:pt x="474" y="1043"/>
                    </a:lnTo>
                    <a:lnTo>
                      <a:pt x="247" y="1099"/>
                    </a:lnTo>
                    <a:lnTo>
                      <a:pt x="171" y="1137"/>
                    </a:lnTo>
                    <a:lnTo>
                      <a:pt x="133" y="1175"/>
                    </a:lnTo>
                    <a:lnTo>
                      <a:pt x="133" y="1232"/>
                    </a:lnTo>
                    <a:lnTo>
                      <a:pt x="133" y="1289"/>
                    </a:lnTo>
                    <a:lnTo>
                      <a:pt x="152" y="1327"/>
                    </a:lnTo>
                    <a:lnTo>
                      <a:pt x="171" y="1384"/>
                    </a:lnTo>
                    <a:lnTo>
                      <a:pt x="228" y="1422"/>
                    </a:lnTo>
                    <a:lnTo>
                      <a:pt x="323" y="1422"/>
                    </a:lnTo>
                    <a:lnTo>
                      <a:pt x="512" y="1365"/>
                    </a:lnTo>
                    <a:lnTo>
                      <a:pt x="702" y="1308"/>
                    </a:lnTo>
                    <a:lnTo>
                      <a:pt x="891" y="1213"/>
                    </a:lnTo>
                    <a:lnTo>
                      <a:pt x="1043" y="1118"/>
                    </a:lnTo>
                    <a:lnTo>
                      <a:pt x="1175" y="986"/>
                    </a:lnTo>
                    <a:lnTo>
                      <a:pt x="1232" y="910"/>
                    </a:lnTo>
                    <a:lnTo>
                      <a:pt x="1270" y="815"/>
                    </a:lnTo>
                    <a:lnTo>
                      <a:pt x="1289" y="739"/>
                    </a:lnTo>
                    <a:lnTo>
                      <a:pt x="1308" y="645"/>
                    </a:lnTo>
                    <a:lnTo>
                      <a:pt x="1308" y="531"/>
                    </a:lnTo>
                    <a:lnTo>
                      <a:pt x="1308" y="417"/>
                    </a:lnTo>
                    <a:lnTo>
                      <a:pt x="1289" y="322"/>
                    </a:lnTo>
                    <a:lnTo>
                      <a:pt x="1232" y="246"/>
                    </a:lnTo>
                    <a:lnTo>
                      <a:pt x="1175" y="171"/>
                    </a:lnTo>
                    <a:lnTo>
                      <a:pt x="1100" y="114"/>
                    </a:lnTo>
                    <a:lnTo>
                      <a:pt x="1024" y="76"/>
                    </a:lnTo>
                    <a:lnTo>
                      <a:pt x="948" y="38"/>
                    </a:lnTo>
                    <a:lnTo>
                      <a:pt x="758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69"/>
              <p:cNvSpPr/>
              <p:nvPr/>
            </p:nvSpPr>
            <p:spPr>
              <a:xfrm>
                <a:off x="943500" y="5000875"/>
                <a:ext cx="3272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1422" fill="none" extrusionOk="0">
                    <a:moveTo>
                      <a:pt x="702" y="0"/>
                    </a:moveTo>
                    <a:lnTo>
                      <a:pt x="702" y="0"/>
                    </a:lnTo>
                    <a:lnTo>
                      <a:pt x="607" y="0"/>
                    </a:lnTo>
                    <a:lnTo>
                      <a:pt x="512" y="38"/>
                    </a:lnTo>
                    <a:lnTo>
                      <a:pt x="417" y="76"/>
                    </a:lnTo>
                    <a:lnTo>
                      <a:pt x="341" y="114"/>
                    </a:lnTo>
                    <a:lnTo>
                      <a:pt x="171" y="246"/>
                    </a:lnTo>
                    <a:lnTo>
                      <a:pt x="38" y="379"/>
                    </a:lnTo>
                    <a:lnTo>
                      <a:pt x="38" y="379"/>
                    </a:lnTo>
                    <a:lnTo>
                      <a:pt x="19" y="436"/>
                    </a:lnTo>
                    <a:lnTo>
                      <a:pt x="0" y="474"/>
                    </a:lnTo>
                    <a:lnTo>
                      <a:pt x="0" y="531"/>
                    </a:lnTo>
                    <a:lnTo>
                      <a:pt x="19" y="569"/>
                    </a:lnTo>
                    <a:lnTo>
                      <a:pt x="57" y="626"/>
                    </a:lnTo>
                    <a:lnTo>
                      <a:pt x="95" y="645"/>
                    </a:lnTo>
                    <a:lnTo>
                      <a:pt x="133" y="663"/>
                    </a:lnTo>
                    <a:lnTo>
                      <a:pt x="171" y="682"/>
                    </a:lnTo>
                    <a:lnTo>
                      <a:pt x="171" y="682"/>
                    </a:lnTo>
                    <a:lnTo>
                      <a:pt x="228" y="663"/>
                    </a:lnTo>
                    <a:lnTo>
                      <a:pt x="285" y="626"/>
                    </a:lnTo>
                    <a:lnTo>
                      <a:pt x="285" y="626"/>
                    </a:lnTo>
                    <a:lnTo>
                      <a:pt x="360" y="531"/>
                    </a:lnTo>
                    <a:lnTo>
                      <a:pt x="436" y="455"/>
                    </a:lnTo>
                    <a:lnTo>
                      <a:pt x="531" y="398"/>
                    </a:lnTo>
                    <a:lnTo>
                      <a:pt x="626" y="341"/>
                    </a:lnTo>
                    <a:lnTo>
                      <a:pt x="626" y="341"/>
                    </a:lnTo>
                    <a:lnTo>
                      <a:pt x="740" y="322"/>
                    </a:lnTo>
                    <a:lnTo>
                      <a:pt x="740" y="322"/>
                    </a:lnTo>
                    <a:lnTo>
                      <a:pt x="834" y="341"/>
                    </a:lnTo>
                    <a:lnTo>
                      <a:pt x="910" y="398"/>
                    </a:lnTo>
                    <a:lnTo>
                      <a:pt x="967" y="474"/>
                    </a:lnTo>
                    <a:lnTo>
                      <a:pt x="986" y="569"/>
                    </a:lnTo>
                    <a:lnTo>
                      <a:pt x="986" y="569"/>
                    </a:lnTo>
                    <a:lnTo>
                      <a:pt x="986" y="645"/>
                    </a:lnTo>
                    <a:lnTo>
                      <a:pt x="967" y="701"/>
                    </a:lnTo>
                    <a:lnTo>
                      <a:pt x="910" y="796"/>
                    </a:lnTo>
                    <a:lnTo>
                      <a:pt x="834" y="891"/>
                    </a:lnTo>
                    <a:lnTo>
                      <a:pt x="721" y="948"/>
                    </a:lnTo>
                    <a:lnTo>
                      <a:pt x="588" y="1005"/>
                    </a:lnTo>
                    <a:lnTo>
                      <a:pt x="474" y="1043"/>
                    </a:lnTo>
                    <a:lnTo>
                      <a:pt x="247" y="1099"/>
                    </a:lnTo>
                    <a:lnTo>
                      <a:pt x="247" y="1099"/>
                    </a:lnTo>
                    <a:lnTo>
                      <a:pt x="171" y="1137"/>
                    </a:lnTo>
                    <a:lnTo>
                      <a:pt x="133" y="1175"/>
                    </a:lnTo>
                    <a:lnTo>
                      <a:pt x="133" y="1232"/>
                    </a:lnTo>
                    <a:lnTo>
                      <a:pt x="133" y="1289"/>
                    </a:lnTo>
                    <a:lnTo>
                      <a:pt x="152" y="1327"/>
                    </a:lnTo>
                    <a:lnTo>
                      <a:pt x="171" y="1384"/>
                    </a:lnTo>
                    <a:lnTo>
                      <a:pt x="228" y="1422"/>
                    </a:lnTo>
                    <a:lnTo>
                      <a:pt x="285" y="1422"/>
                    </a:lnTo>
                    <a:lnTo>
                      <a:pt x="285" y="1422"/>
                    </a:lnTo>
                    <a:lnTo>
                      <a:pt x="323" y="1422"/>
                    </a:lnTo>
                    <a:lnTo>
                      <a:pt x="323" y="1422"/>
                    </a:lnTo>
                    <a:lnTo>
                      <a:pt x="512" y="1365"/>
                    </a:lnTo>
                    <a:lnTo>
                      <a:pt x="702" y="1308"/>
                    </a:lnTo>
                    <a:lnTo>
                      <a:pt x="891" y="1213"/>
                    </a:lnTo>
                    <a:lnTo>
                      <a:pt x="1043" y="1118"/>
                    </a:lnTo>
                    <a:lnTo>
                      <a:pt x="1175" y="986"/>
                    </a:lnTo>
                    <a:lnTo>
                      <a:pt x="1232" y="910"/>
                    </a:lnTo>
                    <a:lnTo>
                      <a:pt x="1270" y="815"/>
                    </a:lnTo>
                    <a:lnTo>
                      <a:pt x="1289" y="739"/>
                    </a:lnTo>
                    <a:lnTo>
                      <a:pt x="1308" y="645"/>
                    </a:lnTo>
                    <a:lnTo>
                      <a:pt x="1308" y="531"/>
                    </a:lnTo>
                    <a:lnTo>
                      <a:pt x="1308" y="417"/>
                    </a:lnTo>
                    <a:lnTo>
                      <a:pt x="1308" y="417"/>
                    </a:lnTo>
                    <a:lnTo>
                      <a:pt x="1289" y="322"/>
                    </a:lnTo>
                    <a:lnTo>
                      <a:pt x="1232" y="246"/>
                    </a:lnTo>
                    <a:lnTo>
                      <a:pt x="1175" y="171"/>
                    </a:lnTo>
                    <a:lnTo>
                      <a:pt x="1100" y="114"/>
                    </a:lnTo>
                    <a:lnTo>
                      <a:pt x="1024" y="76"/>
                    </a:lnTo>
                    <a:lnTo>
                      <a:pt x="948" y="38"/>
                    </a:lnTo>
                    <a:lnTo>
                      <a:pt x="758" y="0"/>
                    </a:lnTo>
                    <a:lnTo>
                      <a:pt x="758" y="0"/>
                    </a:lnTo>
                    <a:lnTo>
                      <a:pt x="702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69"/>
              <p:cNvSpPr/>
              <p:nvPr/>
            </p:nvSpPr>
            <p:spPr>
              <a:xfrm>
                <a:off x="1021200" y="5020300"/>
                <a:ext cx="242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48" extrusionOk="0">
                    <a:moveTo>
                      <a:pt x="569" y="341"/>
                    </a:moveTo>
                    <a:lnTo>
                      <a:pt x="607" y="360"/>
                    </a:lnTo>
                    <a:lnTo>
                      <a:pt x="645" y="398"/>
                    </a:lnTo>
                    <a:lnTo>
                      <a:pt x="645" y="455"/>
                    </a:lnTo>
                    <a:lnTo>
                      <a:pt x="626" y="512"/>
                    </a:lnTo>
                    <a:lnTo>
                      <a:pt x="607" y="550"/>
                    </a:lnTo>
                    <a:lnTo>
                      <a:pt x="569" y="569"/>
                    </a:lnTo>
                    <a:lnTo>
                      <a:pt x="456" y="607"/>
                    </a:lnTo>
                    <a:lnTo>
                      <a:pt x="361" y="626"/>
                    </a:lnTo>
                    <a:lnTo>
                      <a:pt x="304" y="626"/>
                    </a:lnTo>
                    <a:lnTo>
                      <a:pt x="380" y="569"/>
                    </a:lnTo>
                    <a:lnTo>
                      <a:pt x="418" y="493"/>
                    </a:lnTo>
                    <a:lnTo>
                      <a:pt x="418" y="436"/>
                    </a:lnTo>
                    <a:lnTo>
                      <a:pt x="418" y="398"/>
                    </a:lnTo>
                    <a:lnTo>
                      <a:pt x="493" y="360"/>
                    </a:lnTo>
                    <a:lnTo>
                      <a:pt x="569" y="341"/>
                    </a:lnTo>
                    <a:close/>
                    <a:moveTo>
                      <a:pt x="569" y="0"/>
                    </a:moveTo>
                    <a:lnTo>
                      <a:pt x="437" y="19"/>
                    </a:lnTo>
                    <a:lnTo>
                      <a:pt x="323" y="76"/>
                    </a:lnTo>
                    <a:lnTo>
                      <a:pt x="209" y="152"/>
                    </a:lnTo>
                    <a:lnTo>
                      <a:pt x="95" y="228"/>
                    </a:lnTo>
                    <a:lnTo>
                      <a:pt x="20" y="322"/>
                    </a:lnTo>
                    <a:lnTo>
                      <a:pt x="1" y="398"/>
                    </a:lnTo>
                    <a:lnTo>
                      <a:pt x="1" y="493"/>
                    </a:lnTo>
                    <a:lnTo>
                      <a:pt x="58" y="569"/>
                    </a:lnTo>
                    <a:lnTo>
                      <a:pt x="114" y="607"/>
                    </a:lnTo>
                    <a:lnTo>
                      <a:pt x="171" y="626"/>
                    </a:lnTo>
                    <a:lnTo>
                      <a:pt x="133" y="664"/>
                    </a:lnTo>
                    <a:lnTo>
                      <a:pt x="95" y="739"/>
                    </a:lnTo>
                    <a:lnTo>
                      <a:pt x="95" y="796"/>
                    </a:lnTo>
                    <a:lnTo>
                      <a:pt x="114" y="853"/>
                    </a:lnTo>
                    <a:lnTo>
                      <a:pt x="152" y="910"/>
                    </a:lnTo>
                    <a:lnTo>
                      <a:pt x="209" y="929"/>
                    </a:lnTo>
                    <a:lnTo>
                      <a:pt x="361" y="948"/>
                    </a:lnTo>
                    <a:lnTo>
                      <a:pt x="512" y="929"/>
                    </a:lnTo>
                    <a:lnTo>
                      <a:pt x="664" y="891"/>
                    </a:lnTo>
                    <a:lnTo>
                      <a:pt x="778" y="815"/>
                    </a:lnTo>
                    <a:lnTo>
                      <a:pt x="835" y="777"/>
                    </a:lnTo>
                    <a:lnTo>
                      <a:pt x="891" y="701"/>
                    </a:lnTo>
                    <a:lnTo>
                      <a:pt x="929" y="626"/>
                    </a:lnTo>
                    <a:lnTo>
                      <a:pt x="967" y="550"/>
                    </a:lnTo>
                    <a:lnTo>
                      <a:pt x="967" y="455"/>
                    </a:lnTo>
                    <a:lnTo>
                      <a:pt x="967" y="379"/>
                    </a:lnTo>
                    <a:lnTo>
                      <a:pt x="948" y="284"/>
                    </a:lnTo>
                    <a:lnTo>
                      <a:pt x="929" y="209"/>
                    </a:lnTo>
                    <a:lnTo>
                      <a:pt x="873" y="133"/>
                    </a:lnTo>
                    <a:lnTo>
                      <a:pt x="797" y="76"/>
                    </a:lnTo>
                    <a:lnTo>
                      <a:pt x="683" y="19"/>
                    </a:lnTo>
                    <a:lnTo>
                      <a:pt x="569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69"/>
              <p:cNvSpPr/>
              <p:nvPr/>
            </p:nvSpPr>
            <p:spPr>
              <a:xfrm>
                <a:off x="1028775" y="5028825"/>
                <a:ext cx="85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5" fill="none" extrusionOk="0">
                    <a:moveTo>
                      <a:pt x="58" y="285"/>
                    </a:moveTo>
                    <a:lnTo>
                      <a:pt x="58" y="285"/>
                    </a:lnTo>
                    <a:lnTo>
                      <a:pt x="1" y="285"/>
                    </a:lnTo>
                    <a:lnTo>
                      <a:pt x="1" y="285"/>
                    </a:lnTo>
                    <a:lnTo>
                      <a:pt x="77" y="228"/>
                    </a:lnTo>
                    <a:lnTo>
                      <a:pt x="77" y="228"/>
                    </a:lnTo>
                    <a:lnTo>
                      <a:pt x="115" y="152"/>
                    </a:lnTo>
                    <a:lnTo>
                      <a:pt x="115" y="95"/>
                    </a:lnTo>
                    <a:lnTo>
                      <a:pt x="115" y="57"/>
                    </a:lnTo>
                    <a:lnTo>
                      <a:pt x="115" y="57"/>
                    </a:lnTo>
                    <a:lnTo>
                      <a:pt x="190" y="19"/>
                    </a:lnTo>
                    <a:lnTo>
                      <a:pt x="190" y="19"/>
                    </a:lnTo>
                    <a:lnTo>
                      <a:pt x="266" y="0"/>
                    </a:lnTo>
                    <a:lnTo>
                      <a:pt x="266" y="0"/>
                    </a:lnTo>
                    <a:lnTo>
                      <a:pt x="304" y="19"/>
                    </a:lnTo>
                    <a:lnTo>
                      <a:pt x="342" y="57"/>
                    </a:lnTo>
                    <a:lnTo>
                      <a:pt x="342" y="57"/>
                    </a:lnTo>
                    <a:lnTo>
                      <a:pt x="342" y="114"/>
                    </a:lnTo>
                    <a:lnTo>
                      <a:pt x="323" y="171"/>
                    </a:lnTo>
                    <a:lnTo>
                      <a:pt x="304" y="209"/>
                    </a:lnTo>
                    <a:lnTo>
                      <a:pt x="266" y="228"/>
                    </a:lnTo>
                    <a:lnTo>
                      <a:pt x="153" y="266"/>
                    </a:lnTo>
                    <a:lnTo>
                      <a:pt x="58" y="28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69"/>
              <p:cNvSpPr/>
              <p:nvPr/>
            </p:nvSpPr>
            <p:spPr>
              <a:xfrm>
                <a:off x="1021200" y="5020300"/>
                <a:ext cx="242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48" fill="none" extrusionOk="0">
                    <a:moveTo>
                      <a:pt x="569" y="0"/>
                    </a:moveTo>
                    <a:lnTo>
                      <a:pt x="569" y="0"/>
                    </a:lnTo>
                    <a:lnTo>
                      <a:pt x="437" y="19"/>
                    </a:lnTo>
                    <a:lnTo>
                      <a:pt x="323" y="76"/>
                    </a:lnTo>
                    <a:lnTo>
                      <a:pt x="209" y="152"/>
                    </a:lnTo>
                    <a:lnTo>
                      <a:pt x="95" y="228"/>
                    </a:lnTo>
                    <a:lnTo>
                      <a:pt x="95" y="228"/>
                    </a:lnTo>
                    <a:lnTo>
                      <a:pt x="20" y="322"/>
                    </a:lnTo>
                    <a:lnTo>
                      <a:pt x="1" y="398"/>
                    </a:lnTo>
                    <a:lnTo>
                      <a:pt x="1" y="493"/>
                    </a:lnTo>
                    <a:lnTo>
                      <a:pt x="58" y="569"/>
                    </a:lnTo>
                    <a:lnTo>
                      <a:pt x="58" y="569"/>
                    </a:lnTo>
                    <a:lnTo>
                      <a:pt x="114" y="607"/>
                    </a:lnTo>
                    <a:lnTo>
                      <a:pt x="171" y="626"/>
                    </a:lnTo>
                    <a:lnTo>
                      <a:pt x="171" y="626"/>
                    </a:lnTo>
                    <a:lnTo>
                      <a:pt x="133" y="664"/>
                    </a:lnTo>
                    <a:lnTo>
                      <a:pt x="95" y="739"/>
                    </a:lnTo>
                    <a:lnTo>
                      <a:pt x="95" y="739"/>
                    </a:lnTo>
                    <a:lnTo>
                      <a:pt x="95" y="796"/>
                    </a:lnTo>
                    <a:lnTo>
                      <a:pt x="114" y="853"/>
                    </a:lnTo>
                    <a:lnTo>
                      <a:pt x="152" y="910"/>
                    </a:lnTo>
                    <a:lnTo>
                      <a:pt x="209" y="929"/>
                    </a:lnTo>
                    <a:lnTo>
                      <a:pt x="209" y="929"/>
                    </a:lnTo>
                    <a:lnTo>
                      <a:pt x="361" y="948"/>
                    </a:lnTo>
                    <a:lnTo>
                      <a:pt x="361" y="948"/>
                    </a:lnTo>
                    <a:lnTo>
                      <a:pt x="512" y="929"/>
                    </a:lnTo>
                    <a:lnTo>
                      <a:pt x="664" y="891"/>
                    </a:lnTo>
                    <a:lnTo>
                      <a:pt x="778" y="815"/>
                    </a:lnTo>
                    <a:lnTo>
                      <a:pt x="835" y="777"/>
                    </a:lnTo>
                    <a:lnTo>
                      <a:pt x="891" y="701"/>
                    </a:lnTo>
                    <a:lnTo>
                      <a:pt x="891" y="701"/>
                    </a:lnTo>
                    <a:lnTo>
                      <a:pt x="929" y="626"/>
                    </a:lnTo>
                    <a:lnTo>
                      <a:pt x="967" y="550"/>
                    </a:lnTo>
                    <a:lnTo>
                      <a:pt x="967" y="455"/>
                    </a:lnTo>
                    <a:lnTo>
                      <a:pt x="967" y="379"/>
                    </a:lnTo>
                    <a:lnTo>
                      <a:pt x="948" y="284"/>
                    </a:lnTo>
                    <a:lnTo>
                      <a:pt x="929" y="209"/>
                    </a:lnTo>
                    <a:lnTo>
                      <a:pt x="873" y="133"/>
                    </a:lnTo>
                    <a:lnTo>
                      <a:pt x="797" y="76"/>
                    </a:lnTo>
                    <a:lnTo>
                      <a:pt x="797" y="76"/>
                    </a:lnTo>
                    <a:lnTo>
                      <a:pt x="683" y="19"/>
                    </a:lnTo>
                    <a:lnTo>
                      <a:pt x="569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69"/>
              <p:cNvSpPr/>
              <p:nvPr/>
            </p:nvSpPr>
            <p:spPr>
              <a:xfrm>
                <a:off x="734050" y="5070525"/>
                <a:ext cx="405650" cy="191450"/>
              </a:xfrm>
              <a:custGeom>
                <a:avLst/>
                <a:gdLst/>
                <a:ahLst/>
                <a:cxnLst/>
                <a:rect l="l" t="t" r="r" b="b"/>
                <a:pathLst>
                  <a:path w="16226" h="7658" extrusionOk="0">
                    <a:moveTo>
                      <a:pt x="14690" y="2995"/>
                    </a:moveTo>
                    <a:lnTo>
                      <a:pt x="14766" y="3147"/>
                    </a:lnTo>
                    <a:lnTo>
                      <a:pt x="14785" y="3298"/>
                    </a:lnTo>
                    <a:lnTo>
                      <a:pt x="14785" y="3431"/>
                    </a:lnTo>
                    <a:lnTo>
                      <a:pt x="14766" y="3564"/>
                    </a:lnTo>
                    <a:lnTo>
                      <a:pt x="14690" y="3696"/>
                    </a:lnTo>
                    <a:lnTo>
                      <a:pt x="14614" y="3829"/>
                    </a:lnTo>
                    <a:lnTo>
                      <a:pt x="14500" y="3924"/>
                    </a:lnTo>
                    <a:lnTo>
                      <a:pt x="14368" y="4018"/>
                    </a:lnTo>
                    <a:lnTo>
                      <a:pt x="14197" y="4094"/>
                    </a:lnTo>
                    <a:lnTo>
                      <a:pt x="14045" y="4170"/>
                    </a:lnTo>
                    <a:lnTo>
                      <a:pt x="13723" y="4303"/>
                    </a:lnTo>
                    <a:lnTo>
                      <a:pt x="13780" y="3943"/>
                    </a:lnTo>
                    <a:lnTo>
                      <a:pt x="13780" y="3867"/>
                    </a:lnTo>
                    <a:lnTo>
                      <a:pt x="13723" y="3791"/>
                    </a:lnTo>
                    <a:lnTo>
                      <a:pt x="13666" y="3753"/>
                    </a:lnTo>
                    <a:lnTo>
                      <a:pt x="13591" y="3734"/>
                    </a:lnTo>
                    <a:lnTo>
                      <a:pt x="13553" y="3753"/>
                    </a:lnTo>
                    <a:lnTo>
                      <a:pt x="13515" y="3772"/>
                    </a:lnTo>
                    <a:lnTo>
                      <a:pt x="13477" y="3810"/>
                    </a:lnTo>
                    <a:lnTo>
                      <a:pt x="13458" y="3867"/>
                    </a:lnTo>
                    <a:lnTo>
                      <a:pt x="13382" y="4379"/>
                    </a:lnTo>
                    <a:lnTo>
                      <a:pt x="13325" y="4644"/>
                    </a:lnTo>
                    <a:lnTo>
                      <a:pt x="13249" y="4909"/>
                    </a:lnTo>
                    <a:lnTo>
                      <a:pt x="13192" y="5023"/>
                    </a:lnTo>
                    <a:lnTo>
                      <a:pt x="13136" y="5118"/>
                    </a:lnTo>
                    <a:lnTo>
                      <a:pt x="13060" y="5212"/>
                    </a:lnTo>
                    <a:lnTo>
                      <a:pt x="12984" y="5307"/>
                    </a:lnTo>
                    <a:lnTo>
                      <a:pt x="12889" y="5364"/>
                    </a:lnTo>
                    <a:lnTo>
                      <a:pt x="12794" y="5421"/>
                    </a:lnTo>
                    <a:lnTo>
                      <a:pt x="12662" y="5459"/>
                    </a:lnTo>
                    <a:lnTo>
                      <a:pt x="12415" y="5459"/>
                    </a:lnTo>
                    <a:lnTo>
                      <a:pt x="12302" y="5440"/>
                    </a:lnTo>
                    <a:lnTo>
                      <a:pt x="11866" y="5326"/>
                    </a:lnTo>
                    <a:lnTo>
                      <a:pt x="11449" y="5212"/>
                    </a:lnTo>
                    <a:lnTo>
                      <a:pt x="11032" y="5061"/>
                    </a:lnTo>
                    <a:lnTo>
                      <a:pt x="10615" y="4909"/>
                    </a:lnTo>
                    <a:lnTo>
                      <a:pt x="10804" y="4833"/>
                    </a:lnTo>
                    <a:lnTo>
                      <a:pt x="11013" y="4777"/>
                    </a:lnTo>
                    <a:lnTo>
                      <a:pt x="11449" y="4701"/>
                    </a:lnTo>
                    <a:lnTo>
                      <a:pt x="11866" y="4606"/>
                    </a:lnTo>
                    <a:lnTo>
                      <a:pt x="12036" y="4549"/>
                    </a:lnTo>
                    <a:lnTo>
                      <a:pt x="12207" y="4473"/>
                    </a:lnTo>
                    <a:lnTo>
                      <a:pt x="12359" y="4379"/>
                    </a:lnTo>
                    <a:lnTo>
                      <a:pt x="12510" y="4246"/>
                    </a:lnTo>
                    <a:lnTo>
                      <a:pt x="12662" y="4113"/>
                    </a:lnTo>
                    <a:lnTo>
                      <a:pt x="12794" y="3962"/>
                    </a:lnTo>
                    <a:lnTo>
                      <a:pt x="12927" y="3810"/>
                    </a:lnTo>
                    <a:lnTo>
                      <a:pt x="13079" y="3677"/>
                    </a:lnTo>
                    <a:lnTo>
                      <a:pt x="13230" y="3564"/>
                    </a:lnTo>
                    <a:lnTo>
                      <a:pt x="13382" y="3469"/>
                    </a:lnTo>
                    <a:lnTo>
                      <a:pt x="13553" y="3393"/>
                    </a:lnTo>
                    <a:lnTo>
                      <a:pt x="13742" y="3317"/>
                    </a:lnTo>
                    <a:lnTo>
                      <a:pt x="13932" y="3260"/>
                    </a:lnTo>
                    <a:lnTo>
                      <a:pt x="14140" y="3203"/>
                    </a:lnTo>
                    <a:lnTo>
                      <a:pt x="14406" y="3128"/>
                    </a:lnTo>
                    <a:lnTo>
                      <a:pt x="14557" y="3071"/>
                    </a:lnTo>
                    <a:lnTo>
                      <a:pt x="14690" y="2995"/>
                    </a:lnTo>
                    <a:close/>
                    <a:moveTo>
                      <a:pt x="1043" y="1839"/>
                    </a:moveTo>
                    <a:lnTo>
                      <a:pt x="1138" y="1877"/>
                    </a:lnTo>
                    <a:lnTo>
                      <a:pt x="1233" y="1915"/>
                    </a:lnTo>
                    <a:lnTo>
                      <a:pt x="1309" y="1971"/>
                    </a:lnTo>
                    <a:lnTo>
                      <a:pt x="1366" y="2047"/>
                    </a:lnTo>
                    <a:lnTo>
                      <a:pt x="1422" y="2161"/>
                    </a:lnTo>
                    <a:lnTo>
                      <a:pt x="1441" y="2294"/>
                    </a:lnTo>
                    <a:lnTo>
                      <a:pt x="1441" y="2445"/>
                    </a:lnTo>
                    <a:lnTo>
                      <a:pt x="1422" y="2654"/>
                    </a:lnTo>
                    <a:lnTo>
                      <a:pt x="1422" y="2767"/>
                    </a:lnTo>
                    <a:lnTo>
                      <a:pt x="1441" y="2862"/>
                    </a:lnTo>
                    <a:lnTo>
                      <a:pt x="1479" y="2938"/>
                    </a:lnTo>
                    <a:lnTo>
                      <a:pt x="1536" y="3014"/>
                    </a:lnTo>
                    <a:lnTo>
                      <a:pt x="1593" y="3090"/>
                    </a:lnTo>
                    <a:lnTo>
                      <a:pt x="1688" y="3147"/>
                    </a:lnTo>
                    <a:lnTo>
                      <a:pt x="1858" y="3222"/>
                    </a:lnTo>
                    <a:lnTo>
                      <a:pt x="1953" y="3241"/>
                    </a:lnTo>
                    <a:lnTo>
                      <a:pt x="2029" y="3241"/>
                    </a:lnTo>
                    <a:lnTo>
                      <a:pt x="2256" y="3222"/>
                    </a:lnTo>
                    <a:lnTo>
                      <a:pt x="2484" y="3203"/>
                    </a:lnTo>
                    <a:lnTo>
                      <a:pt x="2598" y="3184"/>
                    </a:lnTo>
                    <a:lnTo>
                      <a:pt x="2711" y="3203"/>
                    </a:lnTo>
                    <a:lnTo>
                      <a:pt x="2825" y="3222"/>
                    </a:lnTo>
                    <a:lnTo>
                      <a:pt x="2939" y="3260"/>
                    </a:lnTo>
                    <a:lnTo>
                      <a:pt x="3033" y="3317"/>
                    </a:lnTo>
                    <a:lnTo>
                      <a:pt x="3128" y="3374"/>
                    </a:lnTo>
                    <a:lnTo>
                      <a:pt x="3204" y="3450"/>
                    </a:lnTo>
                    <a:lnTo>
                      <a:pt x="3356" y="3620"/>
                    </a:lnTo>
                    <a:lnTo>
                      <a:pt x="3488" y="3829"/>
                    </a:lnTo>
                    <a:lnTo>
                      <a:pt x="3602" y="4037"/>
                    </a:lnTo>
                    <a:lnTo>
                      <a:pt x="3811" y="4454"/>
                    </a:lnTo>
                    <a:lnTo>
                      <a:pt x="3905" y="4644"/>
                    </a:lnTo>
                    <a:lnTo>
                      <a:pt x="3981" y="4758"/>
                    </a:lnTo>
                    <a:lnTo>
                      <a:pt x="4038" y="4852"/>
                    </a:lnTo>
                    <a:lnTo>
                      <a:pt x="4133" y="4928"/>
                    </a:lnTo>
                    <a:lnTo>
                      <a:pt x="4228" y="5004"/>
                    </a:lnTo>
                    <a:lnTo>
                      <a:pt x="4322" y="5042"/>
                    </a:lnTo>
                    <a:lnTo>
                      <a:pt x="4436" y="5061"/>
                    </a:lnTo>
                    <a:lnTo>
                      <a:pt x="4531" y="5042"/>
                    </a:lnTo>
                    <a:lnTo>
                      <a:pt x="4701" y="5004"/>
                    </a:lnTo>
                    <a:lnTo>
                      <a:pt x="4872" y="4947"/>
                    </a:lnTo>
                    <a:lnTo>
                      <a:pt x="5024" y="4890"/>
                    </a:lnTo>
                    <a:lnTo>
                      <a:pt x="5175" y="4871"/>
                    </a:lnTo>
                    <a:lnTo>
                      <a:pt x="5308" y="4890"/>
                    </a:lnTo>
                    <a:lnTo>
                      <a:pt x="5422" y="4947"/>
                    </a:lnTo>
                    <a:lnTo>
                      <a:pt x="5554" y="5061"/>
                    </a:lnTo>
                    <a:lnTo>
                      <a:pt x="5668" y="5250"/>
                    </a:lnTo>
                    <a:lnTo>
                      <a:pt x="5763" y="5440"/>
                    </a:lnTo>
                    <a:lnTo>
                      <a:pt x="5839" y="5648"/>
                    </a:lnTo>
                    <a:lnTo>
                      <a:pt x="5914" y="5857"/>
                    </a:lnTo>
                    <a:lnTo>
                      <a:pt x="5971" y="5952"/>
                    </a:lnTo>
                    <a:lnTo>
                      <a:pt x="6047" y="6046"/>
                    </a:lnTo>
                    <a:lnTo>
                      <a:pt x="6199" y="6198"/>
                    </a:lnTo>
                    <a:lnTo>
                      <a:pt x="6369" y="6312"/>
                    </a:lnTo>
                    <a:lnTo>
                      <a:pt x="6540" y="6369"/>
                    </a:lnTo>
                    <a:lnTo>
                      <a:pt x="6710" y="6388"/>
                    </a:lnTo>
                    <a:lnTo>
                      <a:pt x="6900" y="6369"/>
                    </a:lnTo>
                    <a:lnTo>
                      <a:pt x="7108" y="6312"/>
                    </a:lnTo>
                    <a:lnTo>
                      <a:pt x="7393" y="6217"/>
                    </a:lnTo>
                    <a:lnTo>
                      <a:pt x="7620" y="6103"/>
                    </a:lnTo>
                    <a:lnTo>
                      <a:pt x="7886" y="6009"/>
                    </a:lnTo>
                    <a:lnTo>
                      <a:pt x="8018" y="5971"/>
                    </a:lnTo>
                    <a:lnTo>
                      <a:pt x="8189" y="5952"/>
                    </a:lnTo>
                    <a:lnTo>
                      <a:pt x="8530" y="5952"/>
                    </a:lnTo>
                    <a:lnTo>
                      <a:pt x="8757" y="5990"/>
                    </a:lnTo>
                    <a:lnTo>
                      <a:pt x="8966" y="6009"/>
                    </a:lnTo>
                    <a:lnTo>
                      <a:pt x="9193" y="6027"/>
                    </a:lnTo>
                    <a:lnTo>
                      <a:pt x="9364" y="6009"/>
                    </a:lnTo>
                    <a:lnTo>
                      <a:pt x="9497" y="5990"/>
                    </a:lnTo>
                    <a:lnTo>
                      <a:pt x="9629" y="5933"/>
                    </a:lnTo>
                    <a:lnTo>
                      <a:pt x="9743" y="5876"/>
                    </a:lnTo>
                    <a:lnTo>
                      <a:pt x="9838" y="5781"/>
                    </a:lnTo>
                    <a:lnTo>
                      <a:pt x="9932" y="5686"/>
                    </a:lnTo>
                    <a:lnTo>
                      <a:pt x="9989" y="5592"/>
                    </a:lnTo>
                    <a:lnTo>
                      <a:pt x="10122" y="5326"/>
                    </a:lnTo>
                    <a:lnTo>
                      <a:pt x="10179" y="5231"/>
                    </a:lnTo>
                    <a:lnTo>
                      <a:pt x="10236" y="5156"/>
                    </a:lnTo>
                    <a:lnTo>
                      <a:pt x="10312" y="5080"/>
                    </a:lnTo>
                    <a:lnTo>
                      <a:pt x="10406" y="5023"/>
                    </a:lnTo>
                    <a:lnTo>
                      <a:pt x="10406" y="5080"/>
                    </a:lnTo>
                    <a:lnTo>
                      <a:pt x="10425" y="5137"/>
                    </a:lnTo>
                    <a:lnTo>
                      <a:pt x="10444" y="5175"/>
                    </a:lnTo>
                    <a:lnTo>
                      <a:pt x="10501" y="5212"/>
                    </a:lnTo>
                    <a:lnTo>
                      <a:pt x="10918" y="5364"/>
                    </a:lnTo>
                    <a:lnTo>
                      <a:pt x="11335" y="5516"/>
                    </a:lnTo>
                    <a:lnTo>
                      <a:pt x="10823" y="5857"/>
                    </a:lnTo>
                    <a:lnTo>
                      <a:pt x="10293" y="6198"/>
                    </a:lnTo>
                    <a:lnTo>
                      <a:pt x="9762" y="6501"/>
                    </a:lnTo>
                    <a:lnTo>
                      <a:pt x="9231" y="6767"/>
                    </a:lnTo>
                    <a:lnTo>
                      <a:pt x="8966" y="6880"/>
                    </a:lnTo>
                    <a:lnTo>
                      <a:pt x="8701" y="6975"/>
                    </a:lnTo>
                    <a:lnTo>
                      <a:pt x="8435" y="7070"/>
                    </a:lnTo>
                    <a:lnTo>
                      <a:pt x="8151" y="7146"/>
                    </a:lnTo>
                    <a:lnTo>
                      <a:pt x="7886" y="7203"/>
                    </a:lnTo>
                    <a:lnTo>
                      <a:pt x="7601" y="7259"/>
                    </a:lnTo>
                    <a:lnTo>
                      <a:pt x="7336" y="7278"/>
                    </a:lnTo>
                    <a:lnTo>
                      <a:pt x="7052" y="7297"/>
                    </a:lnTo>
                    <a:lnTo>
                      <a:pt x="6786" y="7278"/>
                    </a:lnTo>
                    <a:lnTo>
                      <a:pt x="6521" y="7259"/>
                    </a:lnTo>
                    <a:lnTo>
                      <a:pt x="6237" y="7203"/>
                    </a:lnTo>
                    <a:lnTo>
                      <a:pt x="5971" y="7146"/>
                    </a:lnTo>
                    <a:lnTo>
                      <a:pt x="5687" y="7051"/>
                    </a:lnTo>
                    <a:lnTo>
                      <a:pt x="5403" y="6956"/>
                    </a:lnTo>
                    <a:lnTo>
                      <a:pt x="5137" y="6824"/>
                    </a:lnTo>
                    <a:lnTo>
                      <a:pt x="4853" y="6672"/>
                    </a:lnTo>
                    <a:lnTo>
                      <a:pt x="4436" y="6407"/>
                    </a:lnTo>
                    <a:lnTo>
                      <a:pt x="4019" y="6122"/>
                    </a:lnTo>
                    <a:lnTo>
                      <a:pt x="3621" y="5838"/>
                    </a:lnTo>
                    <a:lnTo>
                      <a:pt x="3242" y="5535"/>
                    </a:lnTo>
                    <a:lnTo>
                      <a:pt x="3450" y="5592"/>
                    </a:lnTo>
                    <a:lnTo>
                      <a:pt x="3678" y="5648"/>
                    </a:lnTo>
                    <a:lnTo>
                      <a:pt x="3905" y="5667"/>
                    </a:lnTo>
                    <a:lnTo>
                      <a:pt x="4417" y="5667"/>
                    </a:lnTo>
                    <a:lnTo>
                      <a:pt x="4682" y="5648"/>
                    </a:lnTo>
                    <a:lnTo>
                      <a:pt x="4929" y="5611"/>
                    </a:lnTo>
                    <a:lnTo>
                      <a:pt x="5175" y="5554"/>
                    </a:lnTo>
                    <a:lnTo>
                      <a:pt x="5232" y="5535"/>
                    </a:lnTo>
                    <a:lnTo>
                      <a:pt x="5270" y="5478"/>
                    </a:lnTo>
                    <a:lnTo>
                      <a:pt x="5289" y="5440"/>
                    </a:lnTo>
                    <a:lnTo>
                      <a:pt x="5289" y="5383"/>
                    </a:lnTo>
                    <a:lnTo>
                      <a:pt x="5270" y="5326"/>
                    </a:lnTo>
                    <a:lnTo>
                      <a:pt x="5232" y="5269"/>
                    </a:lnTo>
                    <a:lnTo>
                      <a:pt x="5194" y="5250"/>
                    </a:lnTo>
                    <a:lnTo>
                      <a:pt x="5137" y="5231"/>
                    </a:lnTo>
                    <a:lnTo>
                      <a:pt x="5099" y="5231"/>
                    </a:lnTo>
                    <a:lnTo>
                      <a:pt x="4644" y="5307"/>
                    </a:lnTo>
                    <a:lnTo>
                      <a:pt x="4417" y="5326"/>
                    </a:lnTo>
                    <a:lnTo>
                      <a:pt x="4171" y="5345"/>
                    </a:lnTo>
                    <a:lnTo>
                      <a:pt x="3905" y="5326"/>
                    </a:lnTo>
                    <a:lnTo>
                      <a:pt x="3640" y="5288"/>
                    </a:lnTo>
                    <a:lnTo>
                      <a:pt x="3375" y="5231"/>
                    </a:lnTo>
                    <a:lnTo>
                      <a:pt x="3128" y="5137"/>
                    </a:lnTo>
                    <a:lnTo>
                      <a:pt x="3033" y="5080"/>
                    </a:lnTo>
                    <a:lnTo>
                      <a:pt x="2958" y="5004"/>
                    </a:lnTo>
                    <a:lnTo>
                      <a:pt x="2901" y="4909"/>
                    </a:lnTo>
                    <a:lnTo>
                      <a:pt x="2863" y="4814"/>
                    </a:lnTo>
                    <a:lnTo>
                      <a:pt x="2825" y="4701"/>
                    </a:lnTo>
                    <a:lnTo>
                      <a:pt x="2806" y="4587"/>
                    </a:lnTo>
                    <a:lnTo>
                      <a:pt x="2768" y="4322"/>
                    </a:lnTo>
                    <a:lnTo>
                      <a:pt x="2768" y="3791"/>
                    </a:lnTo>
                    <a:lnTo>
                      <a:pt x="2749" y="3564"/>
                    </a:lnTo>
                    <a:lnTo>
                      <a:pt x="2730" y="3469"/>
                    </a:lnTo>
                    <a:lnTo>
                      <a:pt x="2711" y="3374"/>
                    </a:lnTo>
                    <a:lnTo>
                      <a:pt x="2673" y="3317"/>
                    </a:lnTo>
                    <a:lnTo>
                      <a:pt x="2654" y="3279"/>
                    </a:lnTo>
                    <a:lnTo>
                      <a:pt x="2598" y="3260"/>
                    </a:lnTo>
                    <a:lnTo>
                      <a:pt x="2541" y="3241"/>
                    </a:lnTo>
                    <a:lnTo>
                      <a:pt x="2503" y="3241"/>
                    </a:lnTo>
                    <a:lnTo>
                      <a:pt x="2427" y="3260"/>
                    </a:lnTo>
                    <a:lnTo>
                      <a:pt x="2389" y="3298"/>
                    </a:lnTo>
                    <a:lnTo>
                      <a:pt x="2351" y="3336"/>
                    </a:lnTo>
                    <a:lnTo>
                      <a:pt x="2351" y="3355"/>
                    </a:lnTo>
                    <a:lnTo>
                      <a:pt x="2332" y="3431"/>
                    </a:lnTo>
                    <a:lnTo>
                      <a:pt x="2332" y="3507"/>
                    </a:lnTo>
                    <a:lnTo>
                      <a:pt x="2370" y="3564"/>
                    </a:lnTo>
                    <a:lnTo>
                      <a:pt x="2427" y="3601"/>
                    </a:lnTo>
                    <a:lnTo>
                      <a:pt x="2446" y="3753"/>
                    </a:lnTo>
                    <a:lnTo>
                      <a:pt x="2465" y="3943"/>
                    </a:lnTo>
                    <a:lnTo>
                      <a:pt x="2465" y="4322"/>
                    </a:lnTo>
                    <a:lnTo>
                      <a:pt x="2484" y="4492"/>
                    </a:lnTo>
                    <a:lnTo>
                      <a:pt x="2503" y="4682"/>
                    </a:lnTo>
                    <a:lnTo>
                      <a:pt x="2522" y="4852"/>
                    </a:lnTo>
                    <a:lnTo>
                      <a:pt x="2579" y="5023"/>
                    </a:lnTo>
                    <a:lnTo>
                      <a:pt x="2579" y="5023"/>
                    </a:lnTo>
                    <a:lnTo>
                      <a:pt x="2294" y="4796"/>
                    </a:lnTo>
                    <a:lnTo>
                      <a:pt x="1783" y="4416"/>
                    </a:lnTo>
                    <a:lnTo>
                      <a:pt x="1536" y="4227"/>
                    </a:lnTo>
                    <a:lnTo>
                      <a:pt x="1328" y="4018"/>
                    </a:lnTo>
                    <a:lnTo>
                      <a:pt x="1252" y="3905"/>
                    </a:lnTo>
                    <a:lnTo>
                      <a:pt x="1176" y="3791"/>
                    </a:lnTo>
                    <a:lnTo>
                      <a:pt x="1100" y="3658"/>
                    </a:lnTo>
                    <a:lnTo>
                      <a:pt x="1062" y="3526"/>
                    </a:lnTo>
                    <a:lnTo>
                      <a:pt x="1024" y="3393"/>
                    </a:lnTo>
                    <a:lnTo>
                      <a:pt x="1005" y="3222"/>
                    </a:lnTo>
                    <a:lnTo>
                      <a:pt x="1005" y="3052"/>
                    </a:lnTo>
                    <a:lnTo>
                      <a:pt x="1024" y="2881"/>
                    </a:lnTo>
                    <a:lnTo>
                      <a:pt x="1062" y="2616"/>
                    </a:lnTo>
                    <a:lnTo>
                      <a:pt x="1081" y="2369"/>
                    </a:lnTo>
                    <a:lnTo>
                      <a:pt x="1081" y="2123"/>
                    </a:lnTo>
                    <a:lnTo>
                      <a:pt x="1043" y="1877"/>
                    </a:lnTo>
                    <a:lnTo>
                      <a:pt x="1043" y="1839"/>
                    </a:lnTo>
                    <a:close/>
                    <a:moveTo>
                      <a:pt x="15353" y="0"/>
                    </a:moveTo>
                    <a:lnTo>
                      <a:pt x="15296" y="19"/>
                    </a:lnTo>
                    <a:lnTo>
                      <a:pt x="15258" y="38"/>
                    </a:lnTo>
                    <a:lnTo>
                      <a:pt x="15239" y="95"/>
                    </a:lnTo>
                    <a:lnTo>
                      <a:pt x="15221" y="133"/>
                    </a:lnTo>
                    <a:lnTo>
                      <a:pt x="15221" y="190"/>
                    </a:lnTo>
                    <a:lnTo>
                      <a:pt x="15239" y="247"/>
                    </a:lnTo>
                    <a:lnTo>
                      <a:pt x="15277" y="304"/>
                    </a:lnTo>
                    <a:lnTo>
                      <a:pt x="15334" y="341"/>
                    </a:lnTo>
                    <a:lnTo>
                      <a:pt x="15486" y="417"/>
                    </a:lnTo>
                    <a:lnTo>
                      <a:pt x="15619" y="512"/>
                    </a:lnTo>
                    <a:lnTo>
                      <a:pt x="15732" y="626"/>
                    </a:lnTo>
                    <a:lnTo>
                      <a:pt x="15808" y="739"/>
                    </a:lnTo>
                    <a:lnTo>
                      <a:pt x="15846" y="872"/>
                    </a:lnTo>
                    <a:lnTo>
                      <a:pt x="15884" y="986"/>
                    </a:lnTo>
                    <a:lnTo>
                      <a:pt x="15884" y="1119"/>
                    </a:lnTo>
                    <a:lnTo>
                      <a:pt x="15846" y="1251"/>
                    </a:lnTo>
                    <a:lnTo>
                      <a:pt x="15808" y="1384"/>
                    </a:lnTo>
                    <a:lnTo>
                      <a:pt x="15751" y="1498"/>
                    </a:lnTo>
                    <a:lnTo>
                      <a:pt x="15656" y="1611"/>
                    </a:lnTo>
                    <a:lnTo>
                      <a:pt x="15562" y="1706"/>
                    </a:lnTo>
                    <a:lnTo>
                      <a:pt x="15448" y="1782"/>
                    </a:lnTo>
                    <a:lnTo>
                      <a:pt x="15315" y="1839"/>
                    </a:lnTo>
                    <a:lnTo>
                      <a:pt x="15183" y="1877"/>
                    </a:lnTo>
                    <a:lnTo>
                      <a:pt x="15012" y="1896"/>
                    </a:lnTo>
                    <a:lnTo>
                      <a:pt x="14955" y="1915"/>
                    </a:lnTo>
                    <a:lnTo>
                      <a:pt x="14898" y="1952"/>
                    </a:lnTo>
                    <a:lnTo>
                      <a:pt x="14860" y="2009"/>
                    </a:lnTo>
                    <a:lnTo>
                      <a:pt x="14860" y="2066"/>
                    </a:lnTo>
                    <a:lnTo>
                      <a:pt x="14860" y="2218"/>
                    </a:lnTo>
                    <a:lnTo>
                      <a:pt x="14822" y="2351"/>
                    </a:lnTo>
                    <a:lnTo>
                      <a:pt x="14785" y="2445"/>
                    </a:lnTo>
                    <a:lnTo>
                      <a:pt x="14709" y="2559"/>
                    </a:lnTo>
                    <a:lnTo>
                      <a:pt x="14633" y="2635"/>
                    </a:lnTo>
                    <a:lnTo>
                      <a:pt x="14538" y="2711"/>
                    </a:lnTo>
                    <a:lnTo>
                      <a:pt x="14424" y="2767"/>
                    </a:lnTo>
                    <a:lnTo>
                      <a:pt x="14292" y="2824"/>
                    </a:lnTo>
                    <a:lnTo>
                      <a:pt x="14045" y="2900"/>
                    </a:lnTo>
                    <a:lnTo>
                      <a:pt x="13780" y="2976"/>
                    </a:lnTo>
                    <a:lnTo>
                      <a:pt x="13515" y="3014"/>
                    </a:lnTo>
                    <a:lnTo>
                      <a:pt x="13306" y="3090"/>
                    </a:lnTo>
                    <a:lnTo>
                      <a:pt x="13136" y="3166"/>
                    </a:lnTo>
                    <a:lnTo>
                      <a:pt x="12965" y="3279"/>
                    </a:lnTo>
                    <a:lnTo>
                      <a:pt x="12832" y="3412"/>
                    </a:lnTo>
                    <a:lnTo>
                      <a:pt x="12700" y="3545"/>
                    </a:lnTo>
                    <a:lnTo>
                      <a:pt x="12377" y="3886"/>
                    </a:lnTo>
                    <a:lnTo>
                      <a:pt x="12207" y="4037"/>
                    </a:lnTo>
                    <a:lnTo>
                      <a:pt x="12036" y="4151"/>
                    </a:lnTo>
                    <a:lnTo>
                      <a:pt x="11847" y="4265"/>
                    </a:lnTo>
                    <a:lnTo>
                      <a:pt x="11657" y="4360"/>
                    </a:lnTo>
                    <a:lnTo>
                      <a:pt x="11430" y="4416"/>
                    </a:lnTo>
                    <a:lnTo>
                      <a:pt x="11183" y="4454"/>
                    </a:lnTo>
                    <a:lnTo>
                      <a:pt x="10729" y="4511"/>
                    </a:lnTo>
                    <a:lnTo>
                      <a:pt x="10482" y="4549"/>
                    </a:lnTo>
                    <a:lnTo>
                      <a:pt x="10368" y="4587"/>
                    </a:lnTo>
                    <a:lnTo>
                      <a:pt x="10274" y="4644"/>
                    </a:lnTo>
                    <a:lnTo>
                      <a:pt x="10160" y="4720"/>
                    </a:lnTo>
                    <a:lnTo>
                      <a:pt x="10065" y="4796"/>
                    </a:lnTo>
                    <a:lnTo>
                      <a:pt x="9970" y="4871"/>
                    </a:lnTo>
                    <a:lnTo>
                      <a:pt x="9914" y="4985"/>
                    </a:lnTo>
                    <a:lnTo>
                      <a:pt x="9819" y="5194"/>
                    </a:lnTo>
                    <a:lnTo>
                      <a:pt x="9705" y="5345"/>
                    </a:lnTo>
                    <a:lnTo>
                      <a:pt x="9591" y="5478"/>
                    </a:lnTo>
                    <a:lnTo>
                      <a:pt x="9478" y="5573"/>
                    </a:lnTo>
                    <a:lnTo>
                      <a:pt x="9364" y="5629"/>
                    </a:lnTo>
                    <a:lnTo>
                      <a:pt x="9231" y="5667"/>
                    </a:lnTo>
                    <a:lnTo>
                      <a:pt x="9099" y="5686"/>
                    </a:lnTo>
                    <a:lnTo>
                      <a:pt x="8966" y="5705"/>
                    </a:lnTo>
                    <a:lnTo>
                      <a:pt x="8757" y="5686"/>
                    </a:lnTo>
                    <a:lnTo>
                      <a:pt x="8549" y="5667"/>
                    </a:lnTo>
                    <a:lnTo>
                      <a:pt x="8321" y="5648"/>
                    </a:lnTo>
                    <a:lnTo>
                      <a:pt x="8113" y="5629"/>
                    </a:lnTo>
                    <a:lnTo>
                      <a:pt x="7923" y="5648"/>
                    </a:lnTo>
                    <a:lnTo>
                      <a:pt x="7734" y="5686"/>
                    </a:lnTo>
                    <a:lnTo>
                      <a:pt x="7544" y="5762"/>
                    </a:lnTo>
                    <a:lnTo>
                      <a:pt x="7203" y="5933"/>
                    </a:lnTo>
                    <a:lnTo>
                      <a:pt x="7071" y="5990"/>
                    </a:lnTo>
                    <a:lnTo>
                      <a:pt x="6938" y="6027"/>
                    </a:lnTo>
                    <a:lnTo>
                      <a:pt x="6824" y="6046"/>
                    </a:lnTo>
                    <a:lnTo>
                      <a:pt x="6729" y="6065"/>
                    </a:lnTo>
                    <a:lnTo>
                      <a:pt x="6616" y="6046"/>
                    </a:lnTo>
                    <a:lnTo>
                      <a:pt x="6521" y="6027"/>
                    </a:lnTo>
                    <a:lnTo>
                      <a:pt x="6445" y="5971"/>
                    </a:lnTo>
                    <a:lnTo>
                      <a:pt x="6369" y="5914"/>
                    </a:lnTo>
                    <a:lnTo>
                      <a:pt x="6312" y="5857"/>
                    </a:lnTo>
                    <a:lnTo>
                      <a:pt x="6256" y="5781"/>
                    </a:lnTo>
                    <a:lnTo>
                      <a:pt x="6161" y="5592"/>
                    </a:lnTo>
                    <a:lnTo>
                      <a:pt x="6009" y="5194"/>
                    </a:lnTo>
                    <a:lnTo>
                      <a:pt x="5933" y="5023"/>
                    </a:lnTo>
                    <a:lnTo>
                      <a:pt x="5820" y="4871"/>
                    </a:lnTo>
                    <a:lnTo>
                      <a:pt x="5706" y="4739"/>
                    </a:lnTo>
                    <a:lnTo>
                      <a:pt x="5573" y="4644"/>
                    </a:lnTo>
                    <a:lnTo>
                      <a:pt x="5441" y="4568"/>
                    </a:lnTo>
                    <a:lnTo>
                      <a:pt x="5270" y="4530"/>
                    </a:lnTo>
                    <a:lnTo>
                      <a:pt x="5194" y="4511"/>
                    </a:lnTo>
                    <a:lnTo>
                      <a:pt x="5118" y="4530"/>
                    </a:lnTo>
                    <a:lnTo>
                      <a:pt x="5024" y="4549"/>
                    </a:lnTo>
                    <a:lnTo>
                      <a:pt x="4853" y="4606"/>
                    </a:lnTo>
                    <a:lnTo>
                      <a:pt x="4682" y="4682"/>
                    </a:lnTo>
                    <a:lnTo>
                      <a:pt x="4607" y="4701"/>
                    </a:lnTo>
                    <a:lnTo>
                      <a:pt x="4436" y="4701"/>
                    </a:lnTo>
                    <a:lnTo>
                      <a:pt x="4360" y="4663"/>
                    </a:lnTo>
                    <a:lnTo>
                      <a:pt x="4284" y="4606"/>
                    </a:lnTo>
                    <a:lnTo>
                      <a:pt x="4228" y="4530"/>
                    </a:lnTo>
                    <a:lnTo>
                      <a:pt x="4095" y="4322"/>
                    </a:lnTo>
                    <a:lnTo>
                      <a:pt x="3981" y="4075"/>
                    </a:lnTo>
                    <a:lnTo>
                      <a:pt x="3848" y="3829"/>
                    </a:lnTo>
                    <a:lnTo>
                      <a:pt x="3716" y="3582"/>
                    </a:lnTo>
                    <a:lnTo>
                      <a:pt x="3564" y="3336"/>
                    </a:lnTo>
                    <a:lnTo>
                      <a:pt x="3488" y="3222"/>
                    </a:lnTo>
                    <a:lnTo>
                      <a:pt x="3394" y="3128"/>
                    </a:lnTo>
                    <a:lnTo>
                      <a:pt x="3299" y="3052"/>
                    </a:lnTo>
                    <a:lnTo>
                      <a:pt x="3185" y="2976"/>
                    </a:lnTo>
                    <a:lnTo>
                      <a:pt x="3052" y="2938"/>
                    </a:lnTo>
                    <a:lnTo>
                      <a:pt x="2920" y="2900"/>
                    </a:lnTo>
                    <a:lnTo>
                      <a:pt x="2768" y="2881"/>
                    </a:lnTo>
                    <a:lnTo>
                      <a:pt x="2598" y="2862"/>
                    </a:lnTo>
                    <a:lnTo>
                      <a:pt x="2351" y="2881"/>
                    </a:lnTo>
                    <a:lnTo>
                      <a:pt x="2086" y="2900"/>
                    </a:lnTo>
                    <a:lnTo>
                      <a:pt x="2048" y="2919"/>
                    </a:lnTo>
                    <a:lnTo>
                      <a:pt x="1972" y="2900"/>
                    </a:lnTo>
                    <a:lnTo>
                      <a:pt x="1915" y="2881"/>
                    </a:lnTo>
                    <a:lnTo>
                      <a:pt x="1877" y="2843"/>
                    </a:lnTo>
                    <a:lnTo>
                      <a:pt x="1839" y="2786"/>
                    </a:lnTo>
                    <a:lnTo>
                      <a:pt x="1801" y="2654"/>
                    </a:lnTo>
                    <a:lnTo>
                      <a:pt x="1801" y="2483"/>
                    </a:lnTo>
                    <a:lnTo>
                      <a:pt x="1820" y="2161"/>
                    </a:lnTo>
                    <a:lnTo>
                      <a:pt x="1820" y="2028"/>
                    </a:lnTo>
                    <a:lnTo>
                      <a:pt x="1801" y="1915"/>
                    </a:lnTo>
                    <a:lnTo>
                      <a:pt x="1726" y="1801"/>
                    </a:lnTo>
                    <a:lnTo>
                      <a:pt x="1650" y="1706"/>
                    </a:lnTo>
                    <a:lnTo>
                      <a:pt x="1555" y="1630"/>
                    </a:lnTo>
                    <a:lnTo>
                      <a:pt x="1441" y="1573"/>
                    </a:lnTo>
                    <a:lnTo>
                      <a:pt x="1366" y="1536"/>
                    </a:lnTo>
                    <a:lnTo>
                      <a:pt x="1271" y="1517"/>
                    </a:lnTo>
                    <a:lnTo>
                      <a:pt x="1081" y="1479"/>
                    </a:lnTo>
                    <a:lnTo>
                      <a:pt x="911" y="1441"/>
                    </a:lnTo>
                    <a:lnTo>
                      <a:pt x="797" y="1441"/>
                    </a:lnTo>
                    <a:lnTo>
                      <a:pt x="702" y="1384"/>
                    </a:lnTo>
                    <a:lnTo>
                      <a:pt x="645" y="1327"/>
                    </a:lnTo>
                    <a:lnTo>
                      <a:pt x="607" y="1251"/>
                    </a:lnTo>
                    <a:lnTo>
                      <a:pt x="588" y="1137"/>
                    </a:lnTo>
                    <a:lnTo>
                      <a:pt x="607" y="1005"/>
                    </a:lnTo>
                    <a:lnTo>
                      <a:pt x="645" y="853"/>
                    </a:lnTo>
                    <a:lnTo>
                      <a:pt x="721" y="664"/>
                    </a:lnTo>
                    <a:lnTo>
                      <a:pt x="797" y="645"/>
                    </a:lnTo>
                    <a:lnTo>
                      <a:pt x="835" y="607"/>
                    </a:lnTo>
                    <a:lnTo>
                      <a:pt x="873" y="550"/>
                    </a:lnTo>
                    <a:lnTo>
                      <a:pt x="873" y="493"/>
                    </a:lnTo>
                    <a:lnTo>
                      <a:pt x="873" y="436"/>
                    </a:lnTo>
                    <a:lnTo>
                      <a:pt x="854" y="379"/>
                    </a:lnTo>
                    <a:lnTo>
                      <a:pt x="797" y="341"/>
                    </a:lnTo>
                    <a:lnTo>
                      <a:pt x="607" y="341"/>
                    </a:lnTo>
                    <a:lnTo>
                      <a:pt x="494" y="379"/>
                    </a:lnTo>
                    <a:lnTo>
                      <a:pt x="399" y="417"/>
                    </a:lnTo>
                    <a:lnTo>
                      <a:pt x="304" y="474"/>
                    </a:lnTo>
                    <a:lnTo>
                      <a:pt x="228" y="550"/>
                    </a:lnTo>
                    <a:lnTo>
                      <a:pt x="153" y="626"/>
                    </a:lnTo>
                    <a:lnTo>
                      <a:pt x="96" y="721"/>
                    </a:lnTo>
                    <a:lnTo>
                      <a:pt x="58" y="815"/>
                    </a:lnTo>
                    <a:lnTo>
                      <a:pt x="20" y="910"/>
                    </a:lnTo>
                    <a:lnTo>
                      <a:pt x="1" y="1005"/>
                    </a:lnTo>
                    <a:lnTo>
                      <a:pt x="1" y="1100"/>
                    </a:lnTo>
                    <a:lnTo>
                      <a:pt x="20" y="1213"/>
                    </a:lnTo>
                    <a:lnTo>
                      <a:pt x="58" y="1308"/>
                    </a:lnTo>
                    <a:lnTo>
                      <a:pt x="115" y="1403"/>
                    </a:lnTo>
                    <a:lnTo>
                      <a:pt x="190" y="1498"/>
                    </a:lnTo>
                    <a:lnTo>
                      <a:pt x="285" y="1573"/>
                    </a:lnTo>
                    <a:lnTo>
                      <a:pt x="399" y="1649"/>
                    </a:lnTo>
                    <a:lnTo>
                      <a:pt x="532" y="1706"/>
                    </a:lnTo>
                    <a:lnTo>
                      <a:pt x="664" y="1763"/>
                    </a:lnTo>
                    <a:lnTo>
                      <a:pt x="797" y="1782"/>
                    </a:lnTo>
                    <a:lnTo>
                      <a:pt x="778" y="1820"/>
                    </a:lnTo>
                    <a:lnTo>
                      <a:pt x="740" y="1858"/>
                    </a:lnTo>
                    <a:lnTo>
                      <a:pt x="721" y="1896"/>
                    </a:lnTo>
                    <a:lnTo>
                      <a:pt x="740" y="1952"/>
                    </a:lnTo>
                    <a:lnTo>
                      <a:pt x="759" y="2161"/>
                    </a:lnTo>
                    <a:lnTo>
                      <a:pt x="740" y="2369"/>
                    </a:lnTo>
                    <a:lnTo>
                      <a:pt x="721" y="2559"/>
                    </a:lnTo>
                    <a:lnTo>
                      <a:pt x="683" y="2767"/>
                    </a:lnTo>
                    <a:lnTo>
                      <a:pt x="645" y="2976"/>
                    </a:lnTo>
                    <a:lnTo>
                      <a:pt x="626" y="3166"/>
                    </a:lnTo>
                    <a:lnTo>
                      <a:pt x="626" y="3374"/>
                    </a:lnTo>
                    <a:lnTo>
                      <a:pt x="664" y="3564"/>
                    </a:lnTo>
                    <a:lnTo>
                      <a:pt x="702" y="3715"/>
                    </a:lnTo>
                    <a:lnTo>
                      <a:pt x="778" y="3848"/>
                    </a:lnTo>
                    <a:lnTo>
                      <a:pt x="854" y="3981"/>
                    </a:lnTo>
                    <a:lnTo>
                      <a:pt x="930" y="4094"/>
                    </a:lnTo>
                    <a:lnTo>
                      <a:pt x="1024" y="4208"/>
                    </a:lnTo>
                    <a:lnTo>
                      <a:pt x="1138" y="4303"/>
                    </a:lnTo>
                    <a:lnTo>
                      <a:pt x="1366" y="4511"/>
                    </a:lnTo>
                    <a:lnTo>
                      <a:pt x="2237" y="5175"/>
                    </a:lnTo>
                    <a:lnTo>
                      <a:pt x="3109" y="5857"/>
                    </a:lnTo>
                    <a:lnTo>
                      <a:pt x="3545" y="6179"/>
                    </a:lnTo>
                    <a:lnTo>
                      <a:pt x="3981" y="6501"/>
                    </a:lnTo>
                    <a:lnTo>
                      <a:pt x="4436" y="6805"/>
                    </a:lnTo>
                    <a:lnTo>
                      <a:pt x="4910" y="7089"/>
                    </a:lnTo>
                    <a:lnTo>
                      <a:pt x="5175" y="7222"/>
                    </a:lnTo>
                    <a:lnTo>
                      <a:pt x="5441" y="7354"/>
                    </a:lnTo>
                    <a:lnTo>
                      <a:pt x="5706" y="7449"/>
                    </a:lnTo>
                    <a:lnTo>
                      <a:pt x="5952" y="7525"/>
                    </a:lnTo>
                    <a:lnTo>
                      <a:pt x="6218" y="7582"/>
                    </a:lnTo>
                    <a:lnTo>
                      <a:pt x="6483" y="7639"/>
                    </a:lnTo>
                    <a:lnTo>
                      <a:pt x="6748" y="7657"/>
                    </a:lnTo>
                    <a:lnTo>
                      <a:pt x="7298" y="7657"/>
                    </a:lnTo>
                    <a:lnTo>
                      <a:pt x="7601" y="7620"/>
                    </a:lnTo>
                    <a:lnTo>
                      <a:pt x="7886" y="7563"/>
                    </a:lnTo>
                    <a:lnTo>
                      <a:pt x="8189" y="7506"/>
                    </a:lnTo>
                    <a:lnTo>
                      <a:pt x="8473" y="7411"/>
                    </a:lnTo>
                    <a:lnTo>
                      <a:pt x="8776" y="7316"/>
                    </a:lnTo>
                    <a:lnTo>
                      <a:pt x="9061" y="7203"/>
                    </a:lnTo>
                    <a:lnTo>
                      <a:pt x="9345" y="7089"/>
                    </a:lnTo>
                    <a:lnTo>
                      <a:pt x="9914" y="6805"/>
                    </a:lnTo>
                    <a:lnTo>
                      <a:pt x="10463" y="6482"/>
                    </a:lnTo>
                    <a:lnTo>
                      <a:pt x="10994" y="6141"/>
                    </a:lnTo>
                    <a:lnTo>
                      <a:pt x="11525" y="5781"/>
                    </a:lnTo>
                    <a:lnTo>
                      <a:pt x="11562" y="5743"/>
                    </a:lnTo>
                    <a:lnTo>
                      <a:pt x="11581" y="5686"/>
                    </a:lnTo>
                    <a:lnTo>
                      <a:pt x="11600" y="5629"/>
                    </a:lnTo>
                    <a:lnTo>
                      <a:pt x="11581" y="5592"/>
                    </a:lnTo>
                    <a:lnTo>
                      <a:pt x="11998" y="5705"/>
                    </a:lnTo>
                    <a:lnTo>
                      <a:pt x="12321" y="5781"/>
                    </a:lnTo>
                    <a:lnTo>
                      <a:pt x="12510" y="5819"/>
                    </a:lnTo>
                    <a:lnTo>
                      <a:pt x="12700" y="5838"/>
                    </a:lnTo>
                    <a:lnTo>
                      <a:pt x="12813" y="5819"/>
                    </a:lnTo>
                    <a:lnTo>
                      <a:pt x="12927" y="5800"/>
                    </a:lnTo>
                    <a:lnTo>
                      <a:pt x="13098" y="5724"/>
                    </a:lnTo>
                    <a:lnTo>
                      <a:pt x="13230" y="5629"/>
                    </a:lnTo>
                    <a:lnTo>
                      <a:pt x="13344" y="5516"/>
                    </a:lnTo>
                    <a:lnTo>
                      <a:pt x="13439" y="5383"/>
                    </a:lnTo>
                    <a:lnTo>
                      <a:pt x="13515" y="5231"/>
                    </a:lnTo>
                    <a:lnTo>
                      <a:pt x="13572" y="5080"/>
                    </a:lnTo>
                    <a:lnTo>
                      <a:pt x="13628" y="4909"/>
                    </a:lnTo>
                    <a:lnTo>
                      <a:pt x="13666" y="4739"/>
                    </a:lnTo>
                    <a:lnTo>
                      <a:pt x="13704" y="4720"/>
                    </a:lnTo>
                    <a:lnTo>
                      <a:pt x="13837" y="4606"/>
                    </a:lnTo>
                    <a:lnTo>
                      <a:pt x="14007" y="4511"/>
                    </a:lnTo>
                    <a:lnTo>
                      <a:pt x="14349" y="4379"/>
                    </a:lnTo>
                    <a:lnTo>
                      <a:pt x="14538" y="4303"/>
                    </a:lnTo>
                    <a:lnTo>
                      <a:pt x="14690" y="4208"/>
                    </a:lnTo>
                    <a:lnTo>
                      <a:pt x="14822" y="4094"/>
                    </a:lnTo>
                    <a:lnTo>
                      <a:pt x="14898" y="4018"/>
                    </a:lnTo>
                    <a:lnTo>
                      <a:pt x="14955" y="3943"/>
                    </a:lnTo>
                    <a:lnTo>
                      <a:pt x="15031" y="3810"/>
                    </a:lnTo>
                    <a:lnTo>
                      <a:pt x="15088" y="3658"/>
                    </a:lnTo>
                    <a:lnTo>
                      <a:pt x="15107" y="3526"/>
                    </a:lnTo>
                    <a:lnTo>
                      <a:pt x="15126" y="3374"/>
                    </a:lnTo>
                    <a:lnTo>
                      <a:pt x="15126" y="3222"/>
                    </a:lnTo>
                    <a:lnTo>
                      <a:pt x="15088" y="3071"/>
                    </a:lnTo>
                    <a:lnTo>
                      <a:pt x="15031" y="2938"/>
                    </a:lnTo>
                    <a:lnTo>
                      <a:pt x="14974" y="2786"/>
                    </a:lnTo>
                    <a:lnTo>
                      <a:pt x="15069" y="2654"/>
                    </a:lnTo>
                    <a:lnTo>
                      <a:pt x="15107" y="2578"/>
                    </a:lnTo>
                    <a:lnTo>
                      <a:pt x="15145" y="2502"/>
                    </a:lnTo>
                    <a:lnTo>
                      <a:pt x="15202" y="2369"/>
                    </a:lnTo>
                    <a:lnTo>
                      <a:pt x="15277" y="2275"/>
                    </a:lnTo>
                    <a:lnTo>
                      <a:pt x="15353" y="2218"/>
                    </a:lnTo>
                    <a:lnTo>
                      <a:pt x="15448" y="2180"/>
                    </a:lnTo>
                    <a:lnTo>
                      <a:pt x="15656" y="2085"/>
                    </a:lnTo>
                    <a:lnTo>
                      <a:pt x="15770" y="2028"/>
                    </a:lnTo>
                    <a:lnTo>
                      <a:pt x="15884" y="1915"/>
                    </a:lnTo>
                    <a:lnTo>
                      <a:pt x="15979" y="1782"/>
                    </a:lnTo>
                    <a:lnTo>
                      <a:pt x="16073" y="1649"/>
                    </a:lnTo>
                    <a:lnTo>
                      <a:pt x="16130" y="1517"/>
                    </a:lnTo>
                    <a:lnTo>
                      <a:pt x="16187" y="1384"/>
                    </a:lnTo>
                    <a:lnTo>
                      <a:pt x="16206" y="1251"/>
                    </a:lnTo>
                    <a:lnTo>
                      <a:pt x="16225" y="1100"/>
                    </a:lnTo>
                    <a:lnTo>
                      <a:pt x="16206" y="967"/>
                    </a:lnTo>
                    <a:lnTo>
                      <a:pt x="16187" y="834"/>
                    </a:lnTo>
                    <a:lnTo>
                      <a:pt x="16149" y="702"/>
                    </a:lnTo>
                    <a:lnTo>
                      <a:pt x="16092" y="588"/>
                    </a:lnTo>
                    <a:lnTo>
                      <a:pt x="16017" y="474"/>
                    </a:lnTo>
                    <a:lnTo>
                      <a:pt x="15922" y="360"/>
                    </a:lnTo>
                    <a:lnTo>
                      <a:pt x="15808" y="266"/>
                    </a:lnTo>
                    <a:lnTo>
                      <a:pt x="15694" y="171"/>
                    </a:lnTo>
                    <a:lnTo>
                      <a:pt x="15562" y="76"/>
                    </a:lnTo>
                    <a:lnTo>
                      <a:pt x="15410" y="19"/>
                    </a:lnTo>
                    <a:lnTo>
                      <a:pt x="15353" y="0"/>
                    </a:lnTo>
                    <a:close/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69"/>
              <p:cNvSpPr/>
              <p:nvPr/>
            </p:nvSpPr>
            <p:spPr>
              <a:xfrm>
                <a:off x="999400" y="5145375"/>
                <a:ext cx="104275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2465" fill="none" extrusionOk="0">
                    <a:moveTo>
                      <a:pt x="1915" y="2465"/>
                    </a:moveTo>
                    <a:lnTo>
                      <a:pt x="1915" y="2465"/>
                    </a:lnTo>
                    <a:lnTo>
                      <a:pt x="1801" y="2465"/>
                    </a:lnTo>
                    <a:lnTo>
                      <a:pt x="1688" y="2446"/>
                    </a:lnTo>
                    <a:lnTo>
                      <a:pt x="1688" y="2446"/>
                    </a:lnTo>
                    <a:lnTo>
                      <a:pt x="1252" y="2332"/>
                    </a:lnTo>
                    <a:lnTo>
                      <a:pt x="835" y="2218"/>
                    </a:lnTo>
                    <a:lnTo>
                      <a:pt x="418" y="2067"/>
                    </a:lnTo>
                    <a:lnTo>
                      <a:pt x="1" y="1915"/>
                    </a:lnTo>
                    <a:lnTo>
                      <a:pt x="1" y="1915"/>
                    </a:lnTo>
                    <a:lnTo>
                      <a:pt x="190" y="1839"/>
                    </a:lnTo>
                    <a:lnTo>
                      <a:pt x="399" y="1783"/>
                    </a:lnTo>
                    <a:lnTo>
                      <a:pt x="835" y="1707"/>
                    </a:lnTo>
                    <a:lnTo>
                      <a:pt x="1252" y="1612"/>
                    </a:lnTo>
                    <a:lnTo>
                      <a:pt x="1422" y="1555"/>
                    </a:lnTo>
                    <a:lnTo>
                      <a:pt x="1593" y="1479"/>
                    </a:lnTo>
                    <a:lnTo>
                      <a:pt x="1593" y="1479"/>
                    </a:lnTo>
                    <a:lnTo>
                      <a:pt x="1745" y="1385"/>
                    </a:lnTo>
                    <a:lnTo>
                      <a:pt x="1896" y="1252"/>
                    </a:lnTo>
                    <a:lnTo>
                      <a:pt x="2048" y="1119"/>
                    </a:lnTo>
                    <a:lnTo>
                      <a:pt x="2180" y="968"/>
                    </a:lnTo>
                    <a:lnTo>
                      <a:pt x="2180" y="968"/>
                    </a:lnTo>
                    <a:lnTo>
                      <a:pt x="2313" y="816"/>
                    </a:lnTo>
                    <a:lnTo>
                      <a:pt x="2465" y="683"/>
                    </a:lnTo>
                    <a:lnTo>
                      <a:pt x="2616" y="570"/>
                    </a:lnTo>
                    <a:lnTo>
                      <a:pt x="2768" y="475"/>
                    </a:lnTo>
                    <a:lnTo>
                      <a:pt x="2939" y="399"/>
                    </a:lnTo>
                    <a:lnTo>
                      <a:pt x="3128" y="323"/>
                    </a:lnTo>
                    <a:lnTo>
                      <a:pt x="3318" y="266"/>
                    </a:lnTo>
                    <a:lnTo>
                      <a:pt x="3526" y="209"/>
                    </a:lnTo>
                    <a:lnTo>
                      <a:pt x="3526" y="209"/>
                    </a:lnTo>
                    <a:lnTo>
                      <a:pt x="3792" y="134"/>
                    </a:lnTo>
                    <a:lnTo>
                      <a:pt x="3943" y="77"/>
                    </a:lnTo>
                    <a:lnTo>
                      <a:pt x="4076" y="1"/>
                    </a:lnTo>
                    <a:lnTo>
                      <a:pt x="4076" y="1"/>
                    </a:lnTo>
                    <a:lnTo>
                      <a:pt x="4152" y="153"/>
                    </a:lnTo>
                    <a:lnTo>
                      <a:pt x="4171" y="304"/>
                    </a:lnTo>
                    <a:lnTo>
                      <a:pt x="4171" y="437"/>
                    </a:lnTo>
                    <a:lnTo>
                      <a:pt x="4152" y="570"/>
                    </a:lnTo>
                    <a:lnTo>
                      <a:pt x="4076" y="702"/>
                    </a:lnTo>
                    <a:lnTo>
                      <a:pt x="4000" y="835"/>
                    </a:lnTo>
                    <a:lnTo>
                      <a:pt x="3886" y="930"/>
                    </a:lnTo>
                    <a:lnTo>
                      <a:pt x="3754" y="1024"/>
                    </a:lnTo>
                    <a:lnTo>
                      <a:pt x="3754" y="1024"/>
                    </a:lnTo>
                    <a:lnTo>
                      <a:pt x="3583" y="1100"/>
                    </a:lnTo>
                    <a:lnTo>
                      <a:pt x="3431" y="1176"/>
                    </a:lnTo>
                    <a:lnTo>
                      <a:pt x="3109" y="1309"/>
                    </a:lnTo>
                    <a:lnTo>
                      <a:pt x="3109" y="1309"/>
                    </a:lnTo>
                    <a:lnTo>
                      <a:pt x="3166" y="949"/>
                    </a:lnTo>
                    <a:lnTo>
                      <a:pt x="3166" y="949"/>
                    </a:lnTo>
                    <a:lnTo>
                      <a:pt x="3166" y="873"/>
                    </a:lnTo>
                    <a:lnTo>
                      <a:pt x="3109" y="797"/>
                    </a:lnTo>
                    <a:lnTo>
                      <a:pt x="3052" y="759"/>
                    </a:lnTo>
                    <a:lnTo>
                      <a:pt x="2977" y="740"/>
                    </a:lnTo>
                    <a:lnTo>
                      <a:pt x="2977" y="740"/>
                    </a:lnTo>
                    <a:lnTo>
                      <a:pt x="2939" y="759"/>
                    </a:lnTo>
                    <a:lnTo>
                      <a:pt x="2901" y="778"/>
                    </a:lnTo>
                    <a:lnTo>
                      <a:pt x="2863" y="816"/>
                    </a:lnTo>
                    <a:lnTo>
                      <a:pt x="2844" y="873"/>
                    </a:lnTo>
                    <a:lnTo>
                      <a:pt x="2844" y="873"/>
                    </a:lnTo>
                    <a:lnTo>
                      <a:pt x="2768" y="1385"/>
                    </a:lnTo>
                    <a:lnTo>
                      <a:pt x="2711" y="1650"/>
                    </a:lnTo>
                    <a:lnTo>
                      <a:pt x="2635" y="1915"/>
                    </a:lnTo>
                    <a:lnTo>
                      <a:pt x="2578" y="2029"/>
                    </a:lnTo>
                    <a:lnTo>
                      <a:pt x="2522" y="2124"/>
                    </a:lnTo>
                    <a:lnTo>
                      <a:pt x="2446" y="2218"/>
                    </a:lnTo>
                    <a:lnTo>
                      <a:pt x="2370" y="2313"/>
                    </a:lnTo>
                    <a:lnTo>
                      <a:pt x="2275" y="2370"/>
                    </a:lnTo>
                    <a:lnTo>
                      <a:pt x="2180" y="2427"/>
                    </a:lnTo>
                    <a:lnTo>
                      <a:pt x="2048" y="2465"/>
                    </a:lnTo>
                    <a:lnTo>
                      <a:pt x="1915" y="246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69"/>
              <p:cNvSpPr/>
              <p:nvPr/>
            </p:nvSpPr>
            <p:spPr>
              <a:xfrm>
                <a:off x="759175" y="5116475"/>
                <a:ext cx="258275" cy="136500"/>
              </a:xfrm>
              <a:custGeom>
                <a:avLst/>
                <a:gdLst/>
                <a:ahLst/>
                <a:cxnLst/>
                <a:rect l="l" t="t" r="r" b="b"/>
                <a:pathLst>
                  <a:path w="10331" h="5460" fill="none" extrusionOk="0">
                    <a:moveTo>
                      <a:pt x="1574" y="3185"/>
                    </a:moveTo>
                    <a:lnTo>
                      <a:pt x="1574" y="3185"/>
                    </a:lnTo>
                    <a:lnTo>
                      <a:pt x="1289" y="2958"/>
                    </a:lnTo>
                    <a:lnTo>
                      <a:pt x="1289" y="2958"/>
                    </a:lnTo>
                    <a:lnTo>
                      <a:pt x="778" y="2578"/>
                    </a:lnTo>
                    <a:lnTo>
                      <a:pt x="531" y="2389"/>
                    </a:lnTo>
                    <a:lnTo>
                      <a:pt x="323" y="2180"/>
                    </a:lnTo>
                    <a:lnTo>
                      <a:pt x="247" y="2067"/>
                    </a:lnTo>
                    <a:lnTo>
                      <a:pt x="171" y="1953"/>
                    </a:lnTo>
                    <a:lnTo>
                      <a:pt x="95" y="1820"/>
                    </a:lnTo>
                    <a:lnTo>
                      <a:pt x="57" y="1688"/>
                    </a:lnTo>
                    <a:lnTo>
                      <a:pt x="19" y="1555"/>
                    </a:lnTo>
                    <a:lnTo>
                      <a:pt x="0" y="1384"/>
                    </a:lnTo>
                    <a:lnTo>
                      <a:pt x="0" y="1214"/>
                    </a:lnTo>
                    <a:lnTo>
                      <a:pt x="19" y="1043"/>
                    </a:lnTo>
                    <a:lnTo>
                      <a:pt x="19" y="1043"/>
                    </a:lnTo>
                    <a:lnTo>
                      <a:pt x="57" y="778"/>
                    </a:lnTo>
                    <a:lnTo>
                      <a:pt x="76" y="531"/>
                    </a:lnTo>
                    <a:lnTo>
                      <a:pt x="76" y="285"/>
                    </a:lnTo>
                    <a:lnTo>
                      <a:pt x="38" y="39"/>
                    </a:lnTo>
                    <a:lnTo>
                      <a:pt x="38" y="39"/>
                    </a:lnTo>
                    <a:lnTo>
                      <a:pt x="38" y="1"/>
                    </a:lnTo>
                    <a:lnTo>
                      <a:pt x="38" y="1"/>
                    </a:lnTo>
                    <a:lnTo>
                      <a:pt x="133" y="39"/>
                    </a:lnTo>
                    <a:lnTo>
                      <a:pt x="228" y="77"/>
                    </a:lnTo>
                    <a:lnTo>
                      <a:pt x="304" y="133"/>
                    </a:lnTo>
                    <a:lnTo>
                      <a:pt x="361" y="209"/>
                    </a:lnTo>
                    <a:lnTo>
                      <a:pt x="417" y="323"/>
                    </a:lnTo>
                    <a:lnTo>
                      <a:pt x="436" y="456"/>
                    </a:lnTo>
                    <a:lnTo>
                      <a:pt x="436" y="607"/>
                    </a:lnTo>
                    <a:lnTo>
                      <a:pt x="417" y="816"/>
                    </a:lnTo>
                    <a:lnTo>
                      <a:pt x="417" y="816"/>
                    </a:lnTo>
                    <a:lnTo>
                      <a:pt x="417" y="929"/>
                    </a:lnTo>
                    <a:lnTo>
                      <a:pt x="436" y="1024"/>
                    </a:lnTo>
                    <a:lnTo>
                      <a:pt x="474" y="1100"/>
                    </a:lnTo>
                    <a:lnTo>
                      <a:pt x="531" y="1176"/>
                    </a:lnTo>
                    <a:lnTo>
                      <a:pt x="588" y="1252"/>
                    </a:lnTo>
                    <a:lnTo>
                      <a:pt x="683" y="1309"/>
                    </a:lnTo>
                    <a:lnTo>
                      <a:pt x="853" y="1384"/>
                    </a:lnTo>
                    <a:lnTo>
                      <a:pt x="853" y="1384"/>
                    </a:lnTo>
                    <a:lnTo>
                      <a:pt x="948" y="1403"/>
                    </a:lnTo>
                    <a:lnTo>
                      <a:pt x="1024" y="1403"/>
                    </a:lnTo>
                    <a:lnTo>
                      <a:pt x="1024" y="1403"/>
                    </a:lnTo>
                    <a:lnTo>
                      <a:pt x="1251" y="1384"/>
                    </a:lnTo>
                    <a:lnTo>
                      <a:pt x="1479" y="1365"/>
                    </a:lnTo>
                    <a:lnTo>
                      <a:pt x="1479" y="1365"/>
                    </a:lnTo>
                    <a:lnTo>
                      <a:pt x="1593" y="1346"/>
                    </a:lnTo>
                    <a:lnTo>
                      <a:pt x="1593" y="1346"/>
                    </a:lnTo>
                    <a:lnTo>
                      <a:pt x="1706" y="1365"/>
                    </a:lnTo>
                    <a:lnTo>
                      <a:pt x="1820" y="1384"/>
                    </a:lnTo>
                    <a:lnTo>
                      <a:pt x="1934" y="1422"/>
                    </a:lnTo>
                    <a:lnTo>
                      <a:pt x="2028" y="1479"/>
                    </a:lnTo>
                    <a:lnTo>
                      <a:pt x="2123" y="1536"/>
                    </a:lnTo>
                    <a:lnTo>
                      <a:pt x="2199" y="1612"/>
                    </a:lnTo>
                    <a:lnTo>
                      <a:pt x="2351" y="1782"/>
                    </a:lnTo>
                    <a:lnTo>
                      <a:pt x="2483" y="1991"/>
                    </a:lnTo>
                    <a:lnTo>
                      <a:pt x="2597" y="2199"/>
                    </a:lnTo>
                    <a:lnTo>
                      <a:pt x="2806" y="2616"/>
                    </a:lnTo>
                    <a:lnTo>
                      <a:pt x="2806" y="2616"/>
                    </a:lnTo>
                    <a:lnTo>
                      <a:pt x="2900" y="2806"/>
                    </a:lnTo>
                    <a:lnTo>
                      <a:pt x="2976" y="2920"/>
                    </a:lnTo>
                    <a:lnTo>
                      <a:pt x="3033" y="3014"/>
                    </a:lnTo>
                    <a:lnTo>
                      <a:pt x="3128" y="3090"/>
                    </a:lnTo>
                    <a:lnTo>
                      <a:pt x="3223" y="3166"/>
                    </a:lnTo>
                    <a:lnTo>
                      <a:pt x="3317" y="3204"/>
                    </a:lnTo>
                    <a:lnTo>
                      <a:pt x="3431" y="3223"/>
                    </a:lnTo>
                    <a:lnTo>
                      <a:pt x="3431" y="3223"/>
                    </a:lnTo>
                    <a:lnTo>
                      <a:pt x="3526" y="3204"/>
                    </a:lnTo>
                    <a:lnTo>
                      <a:pt x="3526" y="3204"/>
                    </a:lnTo>
                    <a:lnTo>
                      <a:pt x="3696" y="3166"/>
                    </a:lnTo>
                    <a:lnTo>
                      <a:pt x="3867" y="3109"/>
                    </a:lnTo>
                    <a:lnTo>
                      <a:pt x="4019" y="3052"/>
                    </a:lnTo>
                    <a:lnTo>
                      <a:pt x="4170" y="3033"/>
                    </a:lnTo>
                    <a:lnTo>
                      <a:pt x="4170" y="3033"/>
                    </a:lnTo>
                    <a:lnTo>
                      <a:pt x="4303" y="3052"/>
                    </a:lnTo>
                    <a:lnTo>
                      <a:pt x="4417" y="3109"/>
                    </a:lnTo>
                    <a:lnTo>
                      <a:pt x="4549" y="3223"/>
                    </a:lnTo>
                    <a:lnTo>
                      <a:pt x="4663" y="3412"/>
                    </a:lnTo>
                    <a:lnTo>
                      <a:pt x="4663" y="3412"/>
                    </a:lnTo>
                    <a:lnTo>
                      <a:pt x="4758" y="3602"/>
                    </a:lnTo>
                    <a:lnTo>
                      <a:pt x="4834" y="3810"/>
                    </a:lnTo>
                    <a:lnTo>
                      <a:pt x="4909" y="4019"/>
                    </a:lnTo>
                    <a:lnTo>
                      <a:pt x="4966" y="4114"/>
                    </a:lnTo>
                    <a:lnTo>
                      <a:pt x="5042" y="4208"/>
                    </a:lnTo>
                    <a:lnTo>
                      <a:pt x="5042" y="4208"/>
                    </a:lnTo>
                    <a:lnTo>
                      <a:pt x="5194" y="4360"/>
                    </a:lnTo>
                    <a:lnTo>
                      <a:pt x="5364" y="4474"/>
                    </a:lnTo>
                    <a:lnTo>
                      <a:pt x="5535" y="4531"/>
                    </a:lnTo>
                    <a:lnTo>
                      <a:pt x="5705" y="4550"/>
                    </a:lnTo>
                    <a:lnTo>
                      <a:pt x="5705" y="4550"/>
                    </a:lnTo>
                    <a:lnTo>
                      <a:pt x="5895" y="4531"/>
                    </a:lnTo>
                    <a:lnTo>
                      <a:pt x="6103" y="4474"/>
                    </a:lnTo>
                    <a:lnTo>
                      <a:pt x="6103" y="4474"/>
                    </a:lnTo>
                    <a:lnTo>
                      <a:pt x="6388" y="4379"/>
                    </a:lnTo>
                    <a:lnTo>
                      <a:pt x="6615" y="4265"/>
                    </a:lnTo>
                    <a:lnTo>
                      <a:pt x="6881" y="4171"/>
                    </a:lnTo>
                    <a:lnTo>
                      <a:pt x="7013" y="4133"/>
                    </a:lnTo>
                    <a:lnTo>
                      <a:pt x="7184" y="4114"/>
                    </a:lnTo>
                    <a:lnTo>
                      <a:pt x="7184" y="4114"/>
                    </a:lnTo>
                    <a:lnTo>
                      <a:pt x="7316" y="4114"/>
                    </a:lnTo>
                    <a:lnTo>
                      <a:pt x="7316" y="4114"/>
                    </a:lnTo>
                    <a:lnTo>
                      <a:pt x="7525" y="4114"/>
                    </a:lnTo>
                    <a:lnTo>
                      <a:pt x="7752" y="4152"/>
                    </a:lnTo>
                    <a:lnTo>
                      <a:pt x="7752" y="4152"/>
                    </a:lnTo>
                    <a:lnTo>
                      <a:pt x="7961" y="4171"/>
                    </a:lnTo>
                    <a:lnTo>
                      <a:pt x="8188" y="4189"/>
                    </a:lnTo>
                    <a:lnTo>
                      <a:pt x="8188" y="4189"/>
                    </a:lnTo>
                    <a:lnTo>
                      <a:pt x="8359" y="4171"/>
                    </a:lnTo>
                    <a:lnTo>
                      <a:pt x="8359" y="4171"/>
                    </a:lnTo>
                    <a:lnTo>
                      <a:pt x="8492" y="4152"/>
                    </a:lnTo>
                    <a:lnTo>
                      <a:pt x="8624" y="4095"/>
                    </a:lnTo>
                    <a:lnTo>
                      <a:pt x="8738" y="4038"/>
                    </a:lnTo>
                    <a:lnTo>
                      <a:pt x="8833" y="3943"/>
                    </a:lnTo>
                    <a:lnTo>
                      <a:pt x="8927" y="3848"/>
                    </a:lnTo>
                    <a:lnTo>
                      <a:pt x="8984" y="3754"/>
                    </a:lnTo>
                    <a:lnTo>
                      <a:pt x="9117" y="3488"/>
                    </a:lnTo>
                    <a:lnTo>
                      <a:pt x="9117" y="3488"/>
                    </a:lnTo>
                    <a:lnTo>
                      <a:pt x="9174" y="3393"/>
                    </a:lnTo>
                    <a:lnTo>
                      <a:pt x="9231" y="3318"/>
                    </a:lnTo>
                    <a:lnTo>
                      <a:pt x="9307" y="3242"/>
                    </a:lnTo>
                    <a:lnTo>
                      <a:pt x="9401" y="3185"/>
                    </a:lnTo>
                    <a:lnTo>
                      <a:pt x="9401" y="3185"/>
                    </a:lnTo>
                    <a:lnTo>
                      <a:pt x="9401" y="3242"/>
                    </a:lnTo>
                    <a:lnTo>
                      <a:pt x="9420" y="3299"/>
                    </a:lnTo>
                    <a:lnTo>
                      <a:pt x="9439" y="3337"/>
                    </a:lnTo>
                    <a:lnTo>
                      <a:pt x="9496" y="3374"/>
                    </a:lnTo>
                    <a:lnTo>
                      <a:pt x="9496" y="3374"/>
                    </a:lnTo>
                    <a:lnTo>
                      <a:pt x="9913" y="3526"/>
                    </a:lnTo>
                    <a:lnTo>
                      <a:pt x="10330" y="3678"/>
                    </a:lnTo>
                    <a:lnTo>
                      <a:pt x="10330" y="3678"/>
                    </a:lnTo>
                    <a:lnTo>
                      <a:pt x="9818" y="4019"/>
                    </a:lnTo>
                    <a:lnTo>
                      <a:pt x="9288" y="4360"/>
                    </a:lnTo>
                    <a:lnTo>
                      <a:pt x="8757" y="4663"/>
                    </a:lnTo>
                    <a:lnTo>
                      <a:pt x="8226" y="4929"/>
                    </a:lnTo>
                    <a:lnTo>
                      <a:pt x="7961" y="5042"/>
                    </a:lnTo>
                    <a:lnTo>
                      <a:pt x="7696" y="5137"/>
                    </a:lnTo>
                    <a:lnTo>
                      <a:pt x="7430" y="5232"/>
                    </a:lnTo>
                    <a:lnTo>
                      <a:pt x="7146" y="5308"/>
                    </a:lnTo>
                    <a:lnTo>
                      <a:pt x="6881" y="5365"/>
                    </a:lnTo>
                    <a:lnTo>
                      <a:pt x="6596" y="5421"/>
                    </a:lnTo>
                    <a:lnTo>
                      <a:pt x="6331" y="5440"/>
                    </a:lnTo>
                    <a:lnTo>
                      <a:pt x="6047" y="5459"/>
                    </a:lnTo>
                    <a:lnTo>
                      <a:pt x="6047" y="5459"/>
                    </a:lnTo>
                    <a:lnTo>
                      <a:pt x="5781" y="5440"/>
                    </a:lnTo>
                    <a:lnTo>
                      <a:pt x="5516" y="5421"/>
                    </a:lnTo>
                    <a:lnTo>
                      <a:pt x="5232" y="5365"/>
                    </a:lnTo>
                    <a:lnTo>
                      <a:pt x="4966" y="5308"/>
                    </a:lnTo>
                    <a:lnTo>
                      <a:pt x="4682" y="5213"/>
                    </a:lnTo>
                    <a:lnTo>
                      <a:pt x="4398" y="5118"/>
                    </a:lnTo>
                    <a:lnTo>
                      <a:pt x="4132" y="4986"/>
                    </a:lnTo>
                    <a:lnTo>
                      <a:pt x="3848" y="4834"/>
                    </a:lnTo>
                    <a:lnTo>
                      <a:pt x="3848" y="4834"/>
                    </a:lnTo>
                    <a:lnTo>
                      <a:pt x="3431" y="4569"/>
                    </a:lnTo>
                    <a:lnTo>
                      <a:pt x="3014" y="4284"/>
                    </a:lnTo>
                    <a:lnTo>
                      <a:pt x="2616" y="4000"/>
                    </a:lnTo>
                    <a:lnTo>
                      <a:pt x="2237" y="3697"/>
                    </a:lnTo>
                    <a:lnTo>
                      <a:pt x="2237" y="3697"/>
                    </a:lnTo>
                    <a:lnTo>
                      <a:pt x="2445" y="3754"/>
                    </a:lnTo>
                    <a:lnTo>
                      <a:pt x="2673" y="3810"/>
                    </a:lnTo>
                    <a:lnTo>
                      <a:pt x="2900" y="3829"/>
                    </a:lnTo>
                    <a:lnTo>
                      <a:pt x="3147" y="3829"/>
                    </a:lnTo>
                    <a:lnTo>
                      <a:pt x="3147" y="3829"/>
                    </a:lnTo>
                    <a:lnTo>
                      <a:pt x="3412" y="3829"/>
                    </a:lnTo>
                    <a:lnTo>
                      <a:pt x="3677" y="3810"/>
                    </a:lnTo>
                    <a:lnTo>
                      <a:pt x="3924" y="3773"/>
                    </a:lnTo>
                    <a:lnTo>
                      <a:pt x="4170" y="3716"/>
                    </a:lnTo>
                    <a:lnTo>
                      <a:pt x="4170" y="3716"/>
                    </a:lnTo>
                    <a:lnTo>
                      <a:pt x="4227" y="3697"/>
                    </a:lnTo>
                    <a:lnTo>
                      <a:pt x="4265" y="3640"/>
                    </a:lnTo>
                    <a:lnTo>
                      <a:pt x="4284" y="3602"/>
                    </a:lnTo>
                    <a:lnTo>
                      <a:pt x="4284" y="3545"/>
                    </a:lnTo>
                    <a:lnTo>
                      <a:pt x="4265" y="3488"/>
                    </a:lnTo>
                    <a:lnTo>
                      <a:pt x="4227" y="3431"/>
                    </a:lnTo>
                    <a:lnTo>
                      <a:pt x="4189" y="3412"/>
                    </a:lnTo>
                    <a:lnTo>
                      <a:pt x="4132" y="3393"/>
                    </a:lnTo>
                    <a:lnTo>
                      <a:pt x="4132" y="3393"/>
                    </a:lnTo>
                    <a:lnTo>
                      <a:pt x="4094" y="3393"/>
                    </a:lnTo>
                    <a:lnTo>
                      <a:pt x="4094" y="3393"/>
                    </a:lnTo>
                    <a:lnTo>
                      <a:pt x="3639" y="3469"/>
                    </a:lnTo>
                    <a:lnTo>
                      <a:pt x="3412" y="3488"/>
                    </a:lnTo>
                    <a:lnTo>
                      <a:pt x="3166" y="3507"/>
                    </a:lnTo>
                    <a:lnTo>
                      <a:pt x="3166" y="3507"/>
                    </a:lnTo>
                    <a:lnTo>
                      <a:pt x="2900" y="3488"/>
                    </a:lnTo>
                    <a:lnTo>
                      <a:pt x="2635" y="3450"/>
                    </a:lnTo>
                    <a:lnTo>
                      <a:pt x="2370" y="3393"/>
                    </a:lnTo>
                    <a:lnTo>
                      <a:pt x="2123" y="3299"/>
                    </a:lnTo>
                    <a:lnTo>
                      <a:pt x="2123" y="3299"/>
                    </a:lnTo>
                    <a:lnTo>
                      <a:pt x="2028" y="3242"/>
                    </a:lnTo>
                    <a:lnTo>
                      <a:pt x="1953" y="3166"/>
                    </a:lnTo>
                    <a:lnTo>
                      <a:pt x="1896" y="3071"/>
                    </a:lnTo>
                    <a:lnTo>
                      <a:pt x="1858" y="2976"/>
                    </a:lnTo>
                    <a:lnTo>
                      <a:pt x="1820" y="2863"/>
                    </a:lnTo>
                    <a:lnTo>
                      <a:pt x="1801" y="2749"/>
                    </a:lnTo>
                    <a:lnTo>
                      <a:pt x="1763" y="2484"/>
                    </a:lnTo>
                    <a:lnTo>
                      <a:pt x="1763" y="1953"/>
                    </a:lnTo>
                    <a:lnTo>
                      <a:pt x="1744" y="1726"/>
                    </a:lnTo>
                    <a:lnTo>
                      <a:pt x="1725" y="1631"/>
                    </a:lnTo>
                    <a:lnTo>
                      <a:pt x="1706" y="1536"/>
                    </a:lnTo>
                    <a:lnTo>
                      <a:pt x="1706" y="1536"/>
                    </a:lnTo>
                    <a:lnTo>
                      <a:pt x="1668" y="1479"/>
                    </a:lnTo>
                    <a:lnTo>
                      <a:pt x="1649" y="1441"/>
                    </a:lnTo>
                    <a:lnTo>
                      <a:pt x="1593" y="1422"/>
                    </a:lnTo>
                    <a:lnTo>
                      <a:pt x="1536" y="1403"/>
                    </a:lnTo>
                    <a:lnTo>
                      <a:pt x="1498" y="1403"/>
                    </a:lnTo>
                    <a:lnTo>
                      <a:pt x="1498" y="1403"/>
                    </a:lnTo>
                    <a:lnTo>
                      <a:pt x="1498" y="1403"/>
                    </a:lnTo>
                    <a:lnTo>
                      <a:pt x="1498" y="1403"/>
                    </a:lnTo>
                    <a:lnTo>
                      <a:pt x="1422" y="1422"/>
                    </a:lnTo>
                    <a:lnTo>
                      <a:pt x="1384" y="1460"/>
                    </a:lnTo>
                    <a:lnTo>
                      <a:pt x="1346" y="1498"/>
                    </a:lnTo>
                    <a:lnTo>
                      <a:pt x="1346" y="1498"/>
                    </a:lnTo>
                    <a:lnTo>
                      <a:pt x="1346" y="1517"/>
                    </a:lnTo>
                    <a:lnTo>
                      <a:pt x="1346" y="1517"/>
                    </a:lnTo>
                    <a:lnTo>
                      <a:pt x="1327" y="1593"/>
                    </a:lnTo>
                    <a:lnTo>
                      <a:pt x="1327" y="1669"/>
                    </a:lnTo>
                    <a:lnTo>
                      <a:pt x="1365" y="1726"/>
                    </a:lnTo>
                    <a:lnTo>
                      <a:pt x="1422" y="1763"/>
                    </a:lnTo>
                    <a:lnTo>
                      <a:pt x="1422" y="1763"/>
                    </a:lnTo>
                    <a:lnTo>
                      <a:pt x="1441" y="1915"/>
                    </a:lnTo>
                    <a:lnTo>
                      <a:pt x="1460" y="2105"/>
                    </a:lnTo>
                    <a:lnTo>
                      <a:pt x="1460" y="2484"/>
                    </a:lnTo>
                    <a:lnTo>
                      <a:pt x="1479" y="2654"/>
                    </a:lnTo>
                    <a:lnTo>
                      <a:pt x="1498" y="2844"/>
                    </a:lnTo>
                    <a:lnTo>
                      <a:pt x="1517" y="3014"/>
                    </a:lnTo>
                    <a:lnTo>
                      <a:pt x="1574" y="3185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69"/>
              <p:cNvSpPr/>
              <p:nvPr/>
            </p:nvSpPr>
            <p:spPr>
              <a:xfrm>
                <a:off x="734050" y="5070525"/>
                <a:ext cx="405650" cy="191450"/>
              </a:xfrm>
              <a:custGeom>
                <a:avLst/>
                <a:gdLst/>
                <a:ahLst/>
                <a:cxnLst/>
                <a:rect l="l" t="t" r="r" b="b"/>
                <a:pathLst>
                  <a:path w="16226" h="7658" fill="none" extrusionOk="0">
                    <a:moveTo>
                      <a:pt x="15353" y="0"/>
                    </a:moveTo>
                    <a:lnTo>
                      <a:pt x="15353" y="0"/>
                    </a:lnTo>
                    <a:lnTo>
                      <a:pt x="15296" y="19"/>
                    </a:lnTo>
                    <a:lnTo>
                      <a:pt x="15258" y="38"/>
                    </a:lnTo>
                    <a:lnTo>
                      <a:pt x="15239" y="95"/>
                    </a:lnTo>
                    <a:lnTo>
                      <a:pt x="15221" y="133"/>
                    </a:lnTo>
                    <a:lnTo>
                      <a:pt x="15221" y="190"/>
                    </a:lnTo>
                    <a:lnTo>
                      <a:pt x="15239" y="247"/>
                    </a:lnTo>
                    <a:lnTo>
                      <a:pt x="15277" y="304"/>
                    </a:lnTo>
                    <a:lnTo>
                      <a:pt x="15334" y="341"/>
                    </a:lnTo>
                    <a:lnTo>
                      <a:pt x="15334" y="341"/>
                    </a:lnTo>
                    <a:lnTo>
                      <a:pt x="15486" y="417"/>
                    </a:lnTo>
                    <a:lnTo>
                      <a:pt x="15619" y="512"/>
                    </a:lnTo>
                    <a:lnTo>
                      <a:pt x="15732" y="626"/>
                    </a:lnTo>
                    <a:lnTo>
                      <a:pt x="15808" y="739"/>
                    </a:lnTo>
                    <a:lnTo>
                      <a:pt x="15846" y="872"/>
                    </a:lnTo>
                    <a:lnTo>
                      <a:pt x="15884" y="986"/>
                    </a:lnTo>
                    <a:lnTo>
                      <a:pt x="15884" y="1119"/>
                    </a:lnTo>
                    <a:lnTo>
                      <a:pt x="15846" y="1251"/>
                    </a:lnTo>
                    <a:lnTo>
                      <a:pt x="15808" y="1384"/>
                    </a:lnTo>
                    <a:lnTo>
                      <a:pt x="15751" y="1498"/>
                    </a:lnTo>
                    <a:lnTo>
                      <a:pt x="15656" y="1611"/>
                    </a:lnTo>
                    <a:lnTo>
                      <a:pt x="15562" y="1706"/>
                    </a:lnTo>
                    <a:lnTo>
                      <a:pt x="15448" y="1782"/>
                    </a:lnTo>
                    <a:lnTo>
                      <a:pt x="15315" y="1839"/>
                    </a:lnTo>
                    <a:lnTo>
                      <a:pt x="15183" y="1877"/>
                    </a:lnTo>
                    <a:lnTo>
                      <a:pt x="15012" y="1896"/>
                    </a:lnTo>
                    <a:lnTo>
                      <a:pt x="15012" y="1896"/>
                    </a:lnTo>
                    <a:lnTo>
                      <a:pt x="14955" y="1915"/>
                    </a:lnTo>
                    <a:lnTo>
                      <a:pt x="14898" y="1952"/>
                    </a:lnTo>
                    <a:lnTo>
                      <a:pt x="14860" y="2009"/>
                    </a:lnTo>
                    <a:lnTo>
                      <a:pt x="14860" y="2066"/>
                    </a:lnTo>
                    <a:lnTo>
                      <a:pt x="14860" y="2066"/>
                    </a:lnTo>
                    <a:lnTo>
                      <a:pt x="14860" y="2218"/>
                    </a:lnTo>
                    <a:lnTo>
                      <a:pt x="14822" y="2351"/>
                    </a:lnTo>
                    <a:lnTo>
                      <a:pt x="14785" y="2445"/>
                    </a:lnTo>
                    <a:lnTo>
                      <a:pt x="14709" y="2559"/>
                    </a:lnTo>
                    <a:lnTo>
                      <a:pt x="14633" y="2635"/>
                    </a:lnTo>
                    <a:lnTo>
                      <a:pt x="14538" y="2711"/>
                    </a:lnTo>
                    <a:lnTo>
                      <a:pt x="14424" y="2767"/>
                    </a:lnTo>
                    <a:lnTo>
                      <a:pt x="14292" y="2824"/>
                    </a:lnTo>
                    <a:lnTo>
                      <a:pt x="14045" y="2900"/>
                    </a:lnTo>
                    <a:lnTo>
                      <a:pt x="13780" y="2976"/>
                    </a:lnTo>
                    <a:lnTo>
                      <a:pt x="13515" y="3014"/>
                    </a:lnTo>
                    <a:lnTo>
                      <a:pt x="13306" y="3090"/>
                    </a:lnTo>
                    <a:lnTo>
                      <a:pt x="13306" y="3090"/>
                    </a:lnTo>
                    <a:lnTo>
                      <a:pt x="13136" y="3166"/>
                    </a:lnTo>
                    <a:lnTo>
                      <a:pt x="12965" y="3279"/>
                    </a:lnTo>
                    <a:lnTo>
                      <a:pt x="12832" y="3412"/>
                    </a:lnTo>
                    <a:lnTo>
                      <a:pt x="12700" y="3545"/>
                    </a:lnTo>
                    <a:lnTo>
                      <a:pt x="12700" y="3545"/>
                    </a:lnTo>
                    <a:lnTo>
                      <a:pt x="12377" y="3886"/>
                    </a:lnTo>
                    <a:lnTo>
                      <a:pt x="12207" y="4037"/>
                    </a:lnTo>
                    <a:lnTo>
                      <a:pt x="12036" y="4151"/>
                    </a:lnTo>
                    <a:lnTo>
                      <a:pt x="11847" y="4265"/>
                    </a:lnTo>
                    <a:lnTo>
                      <a:pt x="11657" y="4360"/>
                    </a:lnTo>
                    <a:lnTo>
                      <a:pt x="11430" y="4416"/>
                    </a:lnTo>
                    <a:lnTo>
                      <a:pt x="11183" y="4454"/>
                    </a:lnTo>
                    <a:lnTo>
                      <a:pt x="11183" y="4454"/>
                    </a:lnTo>
                    <a:lnTo>
                      <a:pt x="10729" y="4511"/>
                    </a:lnTo>
                    <a:lnTo>
                      <a:pt x="10482" y="4549"/>
                    </a:lnTo>
                    <a:lnTo>
                      <a:pt x="10368" y="4587"/>
                    </a:lnTo>
                    <a:lnTo>
                      <a:pt x="10274" y="4644"/>
                    </a:lnTo>
                    <a:lnTo>
                      <a:pt x="10274" y="4644"/>
                    </a:lnTo>
                    <a:lnTo>
                      <a:pt x="10160" y="4720"/>
                    </a:lnTo>
                    <a:lnTo>
                      <a:pt x="10065" y="4796"/>
                    </a:lnTo>
                    <a:lnTo>
                      <a:pt x="9970" y="4871"/>
                    </a:lnTo>
                    <a:lnTo>
                      <a:pt x="9914" y="4985"/>
                    </a:lnTo>
                    <a:lnTo>
                      <a:pt x="9914" y="4985"/>
                    </a:lnTo>
                    <a:lnTo>
                      <a:pt x="9819" y="5194"/>
                    </a:lnTo>
                    <a:lnTo>
                      <a:pt x="9705" y="5345"/>
                    </a:lnTo>
                    <a:lnTo>
                      <a:pt x="9591" y="5478"/>
                    </a:lnTo>
                    <a:lnTo>
                      <a:pt x="9478" y="5573"/>
                    </a:lnTo>
                    <a:lnTo>
                      <a:pt x="9364" y="5629"/>
                    </a:lnTo>
                    <a:lnTo>
                      <a:pt x="9231" y="5667"/>
                    </a:lnTo>
                    <a:lnTo>
                      <a:pt x="9099" y="5686"/>
                    </a:lnTo>
                    <a:lnTo>
                      <a:pt x="8966" y="5705"/>
                    </a:lnTo>
                    <a:lnTo>
                      <a:pt x="8966" y="5705"/>
                    </a:lnTo>
                    <a:lnTo>
                      <a:pt x="8757" y="5686"/>
                    </a:lnTo>
                    <a:lnTo>
                      <a:pt x="8549" y="5667"/>
                    </a:lnTo>
                    <a:lnTo>
                      <a:pt x="8549" y="5667"/>
                    </a:lnTo>
                    <a:lnTo>
                      <a:pt x="8321" y="5648"/>
                    </a:lnTo>
                    <a:lnTo>
                      <a:pt x="8113" y="5629"/>
                    </a:lnTo>
                    <a:lnTo>
                      <a:pt x="8113" y="5629"/>
                    </a:lnTo>
                    <a:lnTo>
                      <a:pt x="7923" y="5648"/>
                    </a:lnTo>
                    <a:lnTo>
                      <a:pt x="7923" y="5648"/>
                    </a:lnTo>
                    <a:lnTo>
                      <a:pt x="7734" y="5686"/>
                    </a:lnTo>
                    <a:lnTo>
                      <a:pt x="7544" y="5762"/>
                    </a:lnTo>
                    <a:lnTo>
                      <a:pt x="7203" y="5933"/>
                    </a:lnTo>
                    <a:lnTo>
                      <a:pt x="7203" y="5933"/>
                    </a:lnTo>
                    <a:lnTo>
                      <a:pt x="7071" y="5990"/>
                    </a:lnTo>
                    <a:lnTo>
                      <a:pt x="6938" y="6027"/>
                    </a:lnTo>
                    <a:lnTo>
                      <a:pt x="6824" y="6046"/>
                    </a:lnTo>
                    <a:lnTo>
                      <a:pt x="6729" y="6065"/>
                    </a:lnTo>
                    <a:lnTo>
                      <a:pt x="6729" y="6065"/>
                    </a:lnTo>
                    <a:lnTo>
                      <a:pt x="6616" y="6046"/>
                    </a:lnTo>
                    <a:lnTo>
                      <a:pt x="6521" y="6027"/>
                    </a:lnTo>
                    <a:lnTo>
                      <a:pt x="6445" y="5971"/>
                    </a:lnTo>
                    <a:lnTo>
                      <a:pt x="6369" y="5914"/>
                    </a:lnTo>
                    <a:lnTo>
                      <a:pt x="6312" y="5857"/>
                    </a:lnTo>
                    <a:lnTo>
                      <a:pt x="6256" y="5781"/>
                    </a:lnTo>
                    <a:lnTo>
                      <a:pt x="6161" y="5592"/>
                    </a:lnTo>
                    <a:lnTo>
                      <a:pt x="6009" y="5194"/>
                    </a:lnTo>
                    <a:lnTo>
                      <a:pt x="5933" y="5023"/>
                    </a:lnTo>
                    <a:lnTo>
                      <a:pt x="5820" y="4871"/>
                    </a:lnTo>
                    <a:lnTo>
                      <a:pt x="5820" y="4871"/>
                    </a:lnTo>
                    <a:lnTo>
                      <a:pt x="5706" y="4739"/>
                    </a:lnTo>
                    <a:lnTo>
                      <a:pt x="5573" y="4644"/>
                    </a:lnTo>
                    <a:lnTo>
                      <a:pt x="5441" y="4568"/>
                    </a:lnTo>
                    <a:lnTo>
                      <a:pt x="5270" y="4530"/>
                    </a:lnTo>
                    <a:lnTo>
                      <a:pt x="5270" y="4530"/>
                    </a:lnTo>
                    <a:lnTo>
                      <a:pt x="5194" y="4511"/>
                    </a:lnTo>
                    <a:lnTo>
                      <a:pt x="5194" y="4511"/>
                    </a:lnTo>
                    <a:lnTo>
                      <a:pt x="5118" y="4530"/>
                    </a:lnTo>
                    <a:lnTo>
                      <a:pt x="5024" y="4549"/>
                    </a:lnTo>
                    <a:lnTo>
                      <a:pt x="4853" y="4606"/>
                    </a:lnTo>
                    <a:lnTo>
                      <a:pt x="4853" y="4606"/>
                    </a:lnTo>
                    <a:lnTo>
                      <a:pt x="4682" y="4682"/>
                    </a:lnTo>
                    <a:lnTo>
                      <a:pt x="4607" y="4701"/>
                    </a:lnTo>
                    <a:lnTo>
                      <a:pt x="4512" y="4701"/>
                    </a:lnTo>
                    <a:lnTo>
                      <a:pt x="4512" y="4701"/>
                    </a:lnTo>
                    <a:lnTo>
                      <a:pt x="4436" y="4701"/>
                    </a:lnTo>
                    <a:lnTo>
                      <a:pt x="4360" y="4663"/>
                    </a:lnTo>
                    <a:lnTo>
                      <a:pt x="4284" y="4606"/>
                    </a:lnTo>
                    <a:lnTo>
                      <a:pt x="4228" y="4530"/>
                    </a:lnTo>
                    <a:lnTo>
                      <a:pt x="4228" y="4530"/>
                    </a:lnTo>
                    <a:lnTo>
                      <a:pt x="4095" y="4322"/>
                    </a:lnTo>
                    <a:lnTo>
                      <a:pt x="3981" y="4075"/>
                    </a:lnTo>
                    <a:lnTo>
                      <a:pt x="3848" y="3829"/>
                    </a:lnTo>
                    <a:lnTo>
                      <a:pt x="3716" y="3582"/>
                    </a:lnTo>
                    <a:lnTo>
                      <a:pt x="3564" y="3336"/>
                    </a:lnTo>
                    <a:lnTo>
                      <a:pt x="3488" y="3222"/>
                    </a:lnTo>
                    <a:lnTo>
                      <a:pt x="3394" y="3128"/>
                    </a:lnTo>
                    <a:lnTo>
                      <a:pt x="3299" y="3052"/>
                    </a:lnTo>
                    <a:lnTo>
                      <a:pt x="3185" y="2976"/>
                    </a:lnTo>
                    <a:lnTo>
                      <a:pt x="3052" y="2938"/>
                    </a:lnTo>
                    <a:lnTo>
                      <a:pt x="2920" y="2900"/>
                    </a:lnTo>
                    <a:lnTo>
                      <a:pt x="2920" y="2900"/>
                    </a:lnTo>
                    <a:lnTo>
                      <a:pt x="2768" y="2881"/>
                    </a:lnTo>
                    <a:lnTo>
                      <a:pt x="2598" y="2862"/>
                    </a:lnTo>
                    <a:lnTo>
                      <a:pt x="2598" y="2862"/>
                    </a:lnTo>
                    <a:lnTo>
                      <a:pt x="2351" y="2881"/>
                    </a:lnTo>
                    <a:lnTo>
                      <a:pt x="2086" y="2900"/>
                    </a:lnTo>
                    <a:lnTo>
                      <a:pt x="2086" y="2900"/>
                    </a:lnTo>
                    <a:lnTo>
                      <a:pt x="2048" y="2919"/>
                    </a:lnTo>
                    <a:lnTo>
                      <a:pt x="2048" y="2919"/>
                    </a:lnTo>
                    <a:lnTo>
                      <a:pt x="1972" y="2900"/>
                    </a:lnTo>
                    <a:lnTo>
                      <a:pt x="1915" y="2881"/>
                    </a:lnTo>
                    <a:lnTo>
                      <a:pt x="1877" y="2843"/>
                    </a:lnTo>
                    <a:lnTo>
                      <a:pt x="1839" y="2786"/>
                    </a:lnTo>
                    <a:lnTo>
                      <a:pt x="1801" y="2654"/>
                    </a:lnTo>
                    <a:lnTo>
                      <a:pt x="1801" y="2483"/>
                    </a:lnTo>
                    <a:lnTo>
                      <a:pt x="1820" y="2161"/>
                    </a:lnTo>
                    <a:lnTo>
                      <a:pt x="1820" y="2028"/>
                    </a:lnTo>
                    <a:lnTo>
                      <a:pt x="1801" y="1915"/>
                    </a:lnTo>
                    <a:lnTo>
                      <a:pt x="1801" y="1915"/>
                    </a:lnTo>
                    <a:lnTo>
                      <a:pt x="1726" y="1801"/>
                    </a:lnTo>
                    <a:lnTo>
                      <a:pt x="1650" y="1706"/>
                    </a:lnTo>
                    <a:lnTo>
                      <a:pt x="1555" y="1630"/>
                    </a:lnTo>
                    <a:lnTo>
                      <a:pt x="1441" y="1573"/>
                    </a:lnTo>
                    <a:lnTo>
                      <a:pt x="1441" y="1573"/>
                    </a:lnTo>
                    <a:lnTo>
                      <a:pt x="1366" y="1536"/>
                    </a:lnTo>
                    <a:lnTo>
                      <a:pt x="1271" y="1517"/>
                    </a:lnTo>
                    <a:lnTo>
                      <a:pt x="1081" y="1479"/>
                    </a:lnTo>
                    <a:lnTo>
                      <a:pt x="1081" y="1479"/>
                    </a:lnTo>
                    <a:lnTo>
                      <a:pt x="911" y="1441"/>
                    </a:lnTo>
                    <a:lnTo>
                      <a:pt x="911" y="1441"/>
                    </a:lnTo>
                    <a:lnTo>
                      <a:pt x="797" y="1441"/>
                    </a:lnTo>
                    <a:lnTo>
                      <a:pt x="702" y="1384"/>
                    </a:lnTo>
                    <a:lnTo>
                      <a:pt x="645" y="1327"/>
                    </a:lnTo>
                    <a:lnTo>
                      <a:pt x="607" y="1251"/>
                    </a:lnTo>
                    <a:lnTo>
                      <a:pt x="588" y="1137"/>
                    </a:lnTo>
                    <a:lnTo>
                      <a:pt x="607" y="1005"/>
                    </a:lnTo>
                    <a:lnTo>
                      <a:pt x="645" y="853"/>
                    </a:lnTo>
                    <a:lnTo>
                      <a:pt x="721" y="664"/>
                    </a:lnTo>
                    <a:lnTo>
                      <a:pt x="721" y="664"/>
                    </a:lnTo>
                    <a:lnTo>
                      <a:pt x="797" y="645"/>
                    </a:lnTo>
                    <a:lnTo>
                      <a:pt x="835" y="607"/>
                    </a:lnTo>
                    <a:lnTo>
                      <a:pt x="873" y="550"/>
                    </a:lnTo>
                    <a:lnTo>
                      <a:pt x="873" y="493"/>
                    </a:lnTo>
                    <a:lnTo>
                      <a:pt x="873" y="436"/>
                    </a:lnTo>
                    <a:lnTo>
                      <a:pt x="854" y="379"/>
                    </a:lnTo>
                    <a:lnTo>
                      <a:pt x="797" y="341"/>
                    </a:lnTo>
                    <a:lnTo>
                      <a:pt x="740" y="341"/>
                    </a:lnTo>
                    <a:lnTo>
                      <a:pt x="740" y="341"/>
                    </a:lnTo>
                    <a:lnTo>
                      <a:pt x="721" y="341"/>
                    </a:lnTo>
                    <a:lnTo>
                      <a:pt x="721" y="341"/>
                    </a:lnTo>
                    <a:lnTo>
                      <a:pt x="607" y="341"/>
                    </a:lnTo>
                    <a:lnTo>
                      <a:pt x="494" y="379"/>
                    </a:lnTo>
                    <a:lnTo>
                      <a:pt x="399" y="417"/>
                    </a:lnTo>
                    <a:lnTo>
                      <a:pt x="304" y="474"/>
                    </a:lnTo>
                    <a:lnTo>
                      <a:pt x="228" y="550"/>
                    </a:lnTo>
                    <a:lnTo>
                      <a:pt x="153" y="626"/>
                    </a:lnTo>
                    <a:lnTo>
                      <a:pt x="96" y="721"/>
                    </a:lnTo>
                    <a:lnTo>
                      <a:pt x="58" y="815"/>
                    </a:lnTo>
                    <a:lnTo>
                      <a:pt x="20" y="910"/>
                    </a:lnTo>
                    <a:lnTo>
                      <a:pt x="1" y="1005"/>
                    </a:lnTo>
                    <a:lnTo>
                      <a:pt x="1" y="1100"/>
                    </a:lnTo>
                    <a:lnTo>
                      <a:pt x="20" y="1213"/>
                    </a:lnTo>
                    <a:lnTo>
                      <a:pt x="58" y="1308"/>
                    </a:lnTo>
                    <a:lnTo>
                      <a:pt x="115" y="1403"/>
                    </a:lnTo>
                    <a:lnTo>
                      <a:pt x="190" y="1498"/>
                    </a:lnTo>
                    <a:lnTo>
                      <a:pt x="285" y="1573"/>
                    </a:lnTo>
                    <a:lnTo>
                      <a:pt x="285" y="1573"/>
                    </a:lnTo>
                    <a:lnTo>
                      <a:pt x="399" y="1649"/>
                    </a:lnTo>
                    <a:lnTo>
                      <a:pt x="532" y="1706"/>
                    </a:lnTo>
                    <a:lnTo>
                      <a:pt x="664" y="1763"/>
                    </a:lnTo>
                    <a:lnTo>
                      <a:pt x="797" y="1782"/>
                    </a:lnTo>
                    <a:lnTo>
                      <a:pt x="797" y="1782"/>
                    </a:lnTo>
                    <a:lnTo>
                      <a:pt x="778" y="1820"/>
                    </a:lnTo>
                    <a:lnTo>
                      <a:pt x="740" y="1858"/>
                    </a:lnTo>
                    <a:lnTo>
                      <a:pt x="721" y="1896"/>
                    </a:lnTo>
                    <a:lnTo>
                      <a:pt x="740" y="1952"/>
                    </a:lnTo>
                    <a:lnTo>
                      <a:pt x="740" y="1952"/>
                    </a:lnTo>
                    <a:lnTo>
                      <a:pt x="759" y="2161"/>
                    </a:lnTo>
                    <a:lnTo>
                      <a:pt x="740" y="2369"/>
                    </a:lnTo>
                    <a:lnTo>
                      <a:pt x="721" y="2559"/>
                    </a:lnTo>
                    <a:lnTo>
                      <a:pt x="683" y="2767"/>
                    </a:lnTo>
                    <a:lnTo>
                      <a:pt x="645" y="2976"/>
                    </a:lnTo>
                    <a:lnTo>
                      <a:pt x="626" y="3166"/>
                    </a:lnTo>
                    <a:lnTo>
                      <a:pt x="626" y="3374"/>
                    </a:lnTo>
                    <a:lnTo>
                      <a:pt x="664" y="3564"/>
                    </a:lnTo>
                    <a:lnTo>
                      <a:pt x="664" y="3564"/>
                    </a:lnTo>
                    <a:lnTo>
                      <a:pt x="702" y="3715"/>
                    </a:lnTo>
                    <a:lnTo>
                      <a:pt x="778" y="3848"/>
                    </a:lnTo>
                    <a:lnTo>
                      <a:pt x="854" y="3981"/>
                    </a:lnTo>
                    <a:lnTo>
                      <a:pt x="930" y="4094"/>
                    </a:lnTo>
                    <a:lnTo>
                      <a:pt x="1024" y="4208"/>
                    </a:lnTo>
                    <a:lnTo>
                      <a:pt x="1138" y="4303"/>
                    </a:lnTo>
                    <a:lnTo>
                      <a:pt x="1366" y="4511"/>
                    </a:lnTo>
                    <a:lnTo>
                      <a:pt x="1366" y="4511"/>
                    </a:lnTo>
                    <a:lnTo>
                      <a:pt x="2237" y="5175"/>
                    </a:lnTo>
                    <a:lnTo>
                      <a:pt x="3109" y="5857"/>
                    </a:lnTo>
                    <a:lnTo>
                      <a:pt x="3545" y="6179"/>
                    </a:lnTo>
                    <a:lnTo>
                      <a:pt x="3981" y="6501"/>
                    </a:lnTo>
                    <a:lnTo>
                      <a:pt x="4436" y="6805"/>
                    </a:lnTo>
                    <a:lnTo>
                      <a:pt x="4910" y="7089"/>
                    </a:lnTo>
                    <a:lnTo>
                      <a:pt x="4910" y="7089"/>
                    </a:lnTo>
                    <a:lnTo>
                      <a:pt x="5175" y="7222"/>
                    </a:lnTo>
                    <a:lnTo>
                      <a:pt x="5441" y="7354"/>
                    </a:lnTo>
                    <a:lnTo>
                      <a:pt x="5706" y="7449"/>
                    </a:lnTo>
                    <a:lnTo>
                      <a:pt x="5952" y="7525"/>
                    </a:lnTo>
                    <a:lnTo>
                      <a:pt x="6218" y="7582"/>
                    </a:lnTo>
                    <a:lnTo>
                      <a:pt x="6483" y="7639"/>
                    </a:lnTo>
                    <a:lnTo>
                      <a:pt x="6748" y="7657"/>
                    </a:lnTo>
                    <a:lnTo>
                      <a:pt x="6995" y="7657"/>
                    </a:lnTo>
                    <a:lnTo>
                      <a:pt x="6995" y="7657"/>
                    </a:lnTo>
                    <a:lnTo>
                      <a:pt x="7298" y="7657"/>
                    </a:lnTo>
                    <a:lnTo>
                      <a:pt x="7601" y="7620"/>
                    </a:lnTo>
                    <a:lnTo>
                      <a:pt x="7886" y="7563"/>
                    </a:lnTo>
                    <a:lnTo>
                      <a:pt x="8189" y="7506"/>
                    </a:lnTo>
                    <a:lnTo>
                      <a:pt x="8473" y="7411"/>
                    </a:lnTo>
                    <a:lnTo>
                      <a:pt x="8776" y="7316"/>
                    </a:lnTo>
                    <a:lnTo>
                      <a:pt x="9061" y="7203"/>
                    </a:lnTo>
                    <a:lnTo>
                      <a:pt x="9345" y="7089"/>
                    </a:lnTo>
                    <a:lnTo>
                      <a:pt x="9914" y="6805"/>
                    </a:lnTo>
                    <a:lnTo>
                      <a:pt x="10463" y="6482"/>
                    </a:lnTo>
                    <a:lnTo>
                      <a:pt x="10994" y="6141"/>
                    </a:lnTo>
                    <a:lnTo>
                      <a:pt x="11525" y="5781"/>
                    </a:lnTo>
                    <a:lnTo>
                      <a:pt x="11525" y="5781"/>
                    </a:lnTo>
                    <a:lnTo>
                      <a:pt x="11562" y="5743"/>
                    </a:lnTo>
                    <a:lnTo>
                      <a:pt x="11581" y="5686"/>
                    </a:lnTo>
                    <a:lnTo>
                      <a:pt x="11600" y="5629"/>
                    </a:lnTo>
                    <a:lnTo>
                      <a:pt x="11581" y="5592"/>
                    </a:lnTo>
                    <a:lnTo>
                      <a:pt x="11581" y="5592"/>
                    </a:lnTo>
                    <a:lnTo>
                      <a:pt x="11998" y="5705"/>
                    </a:lnTo>
                    <a:lnTo>
                      <a:pt x="11998" y="5705"/>
                    </a:lnTo>
                    <a:lnTo>
                      <a:pt x="12321" y="5781"/>
                    </a:lnTo>
                    <a:lnTo>
                      <a:pt x="12510" y="5819"/>
                    </a:lnTo>
                    <a:lnTo>
                      <a:pt x="12700" y="5838"/>
                    </a:lnTo>
                    <a:lnTo>
                      <a:pt x="12700" y="5838"/>
                    </a:lnTo>
                    <a:lnTo>
                      <a:pt x="12813" y="5819"/>
                    </a:lnTo>
                    <a:lnTo>
                      <a:pt x="12927" y="5800"/>
                    </a:lnTo>
                    <a:lnTo>
                      <a:pt x="12927" y="5800"/>
                    </a:lnTo>
                    <a:lnTo>
                      <a:pt x="13098" y="5724"/>
                    </a:lnTo>
                    <a:lnTo>
                      <a:pt x="13230" y="5629"/>
                    </a:lnTo>
                    <a:lnTo>
                      <a:pt x="13344" y="5516"/>
                    </a:lnTo>
                    <a:lnTo>
                      <a:pt x="13439" y="5383"/>
                    </a:lnTo>
                    <a:lnTo>
                      <a:pt x="13515" y="5231"/>
                    </a:lnTo>
                    <a:lnTo>
                      <a:pt x="13572" y="5080"/>
                    </a:lnTo>
                    <a:lnTo>
                      <a:pt x="13628" y="4909"/>
                    </a:lnTo>
                    <a:lnTo>
                      <a:pt x="13666" y="4739"/>
                    </a:lnTo>
                    <a:lnTo>
                      <a:pt x="13666" y="4739"/>
                    </a:lnTo>
                    <a:lnTo>
                      <a:pt x="13704" y="4720"/>
                    </a:lnTo>
                    <a:lnTo>
                      <a:pt x="13704" y="4720"/>
                    </a:lnTo>
                    <a:lnTo>
                      <a:pt x="13837" y="4606"/>
                    </a:lnTo>
                    <a:lnTo>
                      <a:pt x="14007" y="4511"/>
                    </a:lnTo>
                    <a:lnTo>
                      <a:pt x="14349" y="4379"/>
                    </a:lnTo>
                    <a:lnTo>
                      <a:pt x="14538" y="4303"/>
                    </a:lnTo>
                    <a:lnTo>
                      <a:pt x="14690" y="4208"/>
                    </a:lnTo>
                    <a:lnTo>
                      <a:pt x="14822" y="4094"/>
                    </a:lnTo>
                    <a:lnTo>
                      <a:pt x="14898" y="4018"/>
                    </a:lnTo>
                    <a:lnTo>
                      <a:pt x="14955" y="3943"/>
                    </a:lnTo>
                    <a:lnTo>
                      <a:pt x="14955" y="3943"/>
                    </a:lnTo>
                    <a:lnTo>
                      <a:pt x="15031" y="3810"/>
                    </a:lnTo>
                    <a:lnTo>
                      <a:pt x="15088" y="3658"/>
                    </a:lnTo>
                    <a:lnTo>
                      <a:pt x="15107" y="3526"/>
                    </a:lnTo>
                    <a:lnTo>
                      <a:pt x="15126" y="3374"/>
                    </a:lnTo>
                    <a:lnTo>
                      <a:pt x="15126" y="3222"/>
                    </a:lnTo>
                    <a:lnTo>
                      <a:pt x="15088" y="3071"/>
                    </a:lnTo>
                    <a:lnTo>
                      <a:pt x="15031" y="2938"/>
                    </a:lnTo>
                    <a:lnTo>
                      <a:pt x="14974" y="2786"/>
                    </a:lnTo>
                    <a:lnTo>
                      <a:pt x="14974" y="2786"/>
                    </a:lnTo>
                    <a:lnTo>
                      <a:pt x="15069" y="2654"/>
                    </a:lnTo>
                    <a:lnTo>
                      <a:pt x="15107" y="2578"/>
                    </a:lnTo>
                    <a:lnTo>
                      <a:pt x="15145" y="2502"/>
                    </a:lnTo>
                    <a:lnTo>
                      <a:pt x="15145" y="2502"/>
                    </a:lnTo>
                    <a:lnTo>
                      <a:pt x="15202" y="2369"/>
                    </a:lnTo>
                    <a:lnTo>
                      <a:pt x="15277" y="2275"/>
                    </a:lnTo>
                    <a:lnTo>
                      <a:pt x="15353" y="2218"/>
                    </a:lnTo>
                    <a:lnTo>
                      <a:pt x="15448" y="2180"/>
                    </a:lnTo>
                    <a:lnTo>
                      <a:pt x="15656" y="2085"/>
                    </a:lnTo>
                    <a:lnTo>
                      <a:pt x="15770" y="2028"/>
                    </a:lnTo>
                    <a:lnTo>
                      <a:pt x="15884" y="1915"/>
                    </a:lnTo>
                    <a:lnTo>
                      <a:pt x="15884" y="1915"/>
                    </a:lnTo>
                    <a:lnTo>
                      <a:pt x="15979" y="1782"/>
                    </a:lnTo>
                    <a:lnTo>
                      <a:pt x="16073" y="1649"/>
                    </a:lnTo>
                    <a:lnTo>
                      <a:pt x="16130" y="1517"/>
                    </a:lnTo>
                    <a:lnTo>
                      <a:pt x="16187" y="1384"/>
                    </a:lnTo>
                    <a:lnTo>
                      <a:pt x="16206" y="1251"/>
                    </a:lnTo>
                    <a:lnTo>
                      <a:pt x="16225" y="1100"/>
                    </a:lnTo>
                    <a:lnTo>
                      <a:pt x="16206" y="967"/>
                    </a:lnTo>
                    <a:lnTo>
                      <a:pt x="16187" y="834"/>
                    </a:lnTo>
                    <a:lnTo>
                      <a:pt x="16149" y="702"/>
                    </a:lnTo>
                    <a:lnTo>
                      <a:pt x="16092" y="588"/>
                    </a:lnTo>
                    <a:lnTo>
                      <a:pt x="16017" y="474"/>
                    </a:lnTo>
                    <a:lnTo>
                      <a:pt x="15922" y="360"/>
                    </a:lnTo>
                    <a:lnTo>
                      <a:pt x="15808" y="266"/>
                    </a:lnTo>
                    <a:lnTo>
                      <a:pt x="15694" y="171"/>
                    </a:lnTo>
                    <a:lnTo>
                      <a:pt x="15562" y="76"/>
                    </a:lnTo>
                    <a:lnTo>
                      <a:pt x="15410" y="19"/>
                    </a:lnTo>
                    <a:lnTo>
                      <a:pt x="15410" y="19"/>
                    </a:lnTo>
                    <a:lnTo>
                      <a:pt x="15353" y="0"/>
                    </a:lnTo>
                  </a:path>
                </a:pathLst>
              </a:custGeom>
              <a:solidFill>
                <a:srgbClr val="C5D8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1" name="Google Shape;8961;p71"/>
          <p:cNvSpPr/>
          <p:nvPr/>
        </p:nvSpPr>
        <p:spPr>
          <a:xfrm rot="-2659020" flipH="1">
            <a:off x="7008543" y="3170179"/>
            <a:ext cx="1010670" cy="992955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2" name="Google Shape;8962;p71"/>
          <p:cNvSpPr/>
          <p:nvPr/>
        </p:nvSpPr>
        <p:spPr>
          <a:xfrm rot="-2659020" flipH="1">
            <a:off x="7008543" y="1493779"/>
            <a:ext cx="1010670" cy="992955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3" name="Google Shape;8963;p71"/>
          <p:cNvSpPr/>
          <p:nvPr/>
        </p:nvSpPr>
        <p:spPr>
          <a:xfrm rot="-2659020" flipH="1">
            <a:off x="1303068" y="3170166"/>
            <a:ext cx="1010670" cy="992955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4" name="Google Shape;8964;p71"/>
          <p:cNvSpPr/>
          <p:nvPr/>
        </p:nvSpPr>
        <p:spPr>
          <a:xfrm rot="-2659020" flipH="1">
            <a:off x="1303068" y="1493766"/>
            <a:ext cx="1010670" cy="992955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5" name="Google Shape;8965;p71"/>
          <p:cNvSpPr txBox="1">
            <a:spLocks noGrp="1"/>
          </p:cNvSpPr>
          <p:nvPr>
            <p:ph type="title"/>
          </p:nvPr>
        </p:nvSpPr>
        <p:spPr>
          <a:xfrm>
            <a:off x="3471450" y="530350"/>
            <a:ext cx="2201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 MENU</a:t>
            </a:r>
            <a:endParaRPr/>
          </a:p>
        </p:txBody>
      </p:sp>
      <p:grpSp>
        <p:nvGrpSpPr>
          <p:cNvPr id="8966" name="Google Shape;8966;p71"/>
          <p:cNvGrpSpPr/>
          <p:nvPr/>
        </p:nvGrpSpPr>
        <p:grpSpPr>
          <a:xfrm>
            <a:off x="7150045" y="1730426"/>
            <a:ext cx="727665" cy="519660"/>
            <a:chOff x="10681601" y="4684803"/>
            <a:chExt cx="2731475" cy="1950675"/>
          </a:xfrm>
        </p:grpSpPr>
        <p:sp>
          <p:nvSpPr>
            <p:cNvPr id="8967" name="Google Shape;8967;p71"/>
            <p:cNvSpPr/>
            <p:nvPr/>
          </p:nvSpPr>
          <p:spPr>
            <a:xfrm>
              <a:off x="10681601" y="4684803"/>
              <a:ext cx="2731475" cy="1950675"/>
            </a:xfrm>
            <a:custGeom>
              <a:avLst/>
              <a:gdLst/>
              <a:ahLst/>
              <a:cxnLst/>
              <a:rect l="l" t="t" r="r" b="b"/>
              <a:pathLst>
                <a:path w="109259" h="78027" extrusionOk="0">
                  <a:moveTo>
                    <a:pt x="42052" y="4661"/>
                  </a:moveTo>
                  <a:lnTo>
                    <a:pt x="42434" y="4715"/>
                  </a:lnTo>
                  <a:lnTo>
                    <a:pt x="42788" y="4824"/>
                  </a:lnTo>
                  <a:lnTo>
                    <a:pt x="43115" y="4960"/>
                  </a:lnTo>
                  <a:lnTo>
                    <a:pt x="43415" y="5151"/>
                  </a:lnTo>
                  <a:lnTo>
                    <a:pt x="43715" y="5369"/>
                  </a:lnTo>
                  <a:lnTo>
                    <a:pt x="43960" y="5614"/>
                  </a:lnTo>
                  <a:lnTo>
                    <a:pt x="44205" y="5887"/>
                  </a:lnTo>
                  <a:lnTo>
                    <a:pt x="44396" y="6187"/>
                  </a:lnTo>
                  <a:lnTo>
                    <a:pt x="44587" y="6514"/>
                  </a:lnTo>
                  <a:lnTo>
                    <a:pt x="44723" y="6841"/>
                  </a:lnTo>
                  <a:lnTo>
                    <a:pt x="44860" y="7195"/>
                  </a:lnTo>
                  <a:lnTo>
                    <a:pt x="44941" y="7549"/>
                  </a:lnTo>
                  <a:lnTo>
                    <a:pt x="45023" y="7904"/>
                  </a:lnTo>
                  <a:lnTo>
                    <a:pt x="45050" y="8285"/>
                  </a:lnTo>
                  <a:lnTo>
                    <a:pt x="45050" y="8640"/>
                  </a:lnTo>
                  <a:lnTo>
                    <a:pt x="45050" y="8803"/>
                  </a:lnTo>
                  <a:lnTo>
                    <a:pt x="45132" y="8912"/>
                  </a:lnTo>
                  <a:lnTo>
                    <a:pt x="45241" y="8967"/>
                  </a:lnTo>
                  <a:lnTo>
                    <a:pt x="45377" y="8994"/>
                  </a:lnTo>
                  <a:lnTo>
                    <a:pt x="45514" y="8994"/>
                  </a:lnTo>
                  <a:lnTo>
                    <a:pt x="45623" y="8939"/>
                  </a:lnTo>
                  <a:lnTo>
                    <a:pt x="45732" y="8858"/>
                  </a:lnTo>
                  <a:lnTo>
                    <a:pt x="45786" y="8721"/>
                  </a:lnTo>
                  <a:lnTo>
                    <a:pt x="45813" y="8558"/>
                  </a:lnTo>
                  <a:lnTo>
                    <a:pt x="46140" y="8040"/>
                  </a:lnTo>
                  <a:lnTo>
                    <a:pt x="46495" y="7549"/>
                  </a:lnTo>
                  <a:lnTo>
                    <a:pt x="46685" y="7304"/>
                  </a:lnTo>
                  <a:lnTo>
                    <a:pt x="46904" y="7086"/>
                  </a:lnTo>
                  <a:lnTo>
                    <a:pt x="47122" y="6895"/>
                  </a:lnTo>
                  <a:lnTo>
                    <a:pt x="47340" y="6705"/>
                  </a:lnTo>
                  <a:lnTo>
                    <a:pt x="47585" y="6514"/>
                  </a:lnTo>
                  <a:lnTo>
                    <a:pt x="47857" y="6377"/>
                  </a:lnTo>
                  <a:lnTo>
                    <a:pt x="48103" y="6241"/>
                  </a:lnTo>
                  <a:lnTo>
                    <a:pt x="48375" y="6132"/>
                  </a:lnTo>
                  <a:lnTo>
                    <a:pt x="48675" y="6023"/>
                  </a:lnTo>
                  <a:lnTo>
                    <a:pt x="48975" y="5969"/>
                  </a:lnTo>
                  <a:lnTo>
                    <a:pt x="49275" y="5941"/>
                  </a:lnTo>
                  <a:lnTo>
                    <a:pt x="49901" y="5941"/>
                  </a:lnTo>
                  <a:lnTo>
                    <a:pt x="50174" y="5996"/>
                  </a:lnTo>
                  <a:lnTo>
                    <a:pt x="50446" y="6050"/>
                  </a:lnTo>
                  <a:lnTo>
                    <a:pt x="50692" y="6132"/>
                  </a:lnTo>
                  <a:lnTo>
                    <a:pt x="50937" y="6241"/>
                  </a:lnTo>
                  <a:lnTo>
                    <a:pt x="51155" y="6377"/>
                  </a:lnTo>
                  <a:lnTo>
                    <a:pt x="51373" y="6514"/>
                  </a:lnTo>
                  <a:lnTo>
                    <a:pt x="51564" y="6677"/>
                  </a:lnTo>
                  <a:lnTo>
                    <a:pt x="51755" y="6841"/>
                  </a:lnTo>
                  <a:lnTo>
                    <a:pt x="51918" y="7032"/>
                  </a:lnTo>
                  <a:lnTo>
                    <a:pt x="52082" y="7250"/>
                  </a:lnTo>
                  <a:lnTo>
                    <a:pt x="52245" y="7468"/>
                  </a:lnTo>
                  <a:lnTo>
                    <a:pt x="52490" y="7904"/>
                  </a:lnTo>
                  <a:lnTo>
                    <a:pt x="52708" y="8421"/>
                  </a:lnTo>
                  <a:lnTo>
                    <a:pt x="52681" y="8449"/>
                  </a:lnTo>
                  <a:lnTo>
                    <a:pt x="52654" y="8530"/>
                  </a:lnTo>
                  <a:lnTo>
                    <a:pt x="52654" y="8640"/>
                  </a:lnTo>
                  <a:lnTo>
                    <a:pt x="52736" y="8721"/>
                  </a:lnTo>
                  <a:lnTo>
                    <a:pt x="52817" y="8803"/>
                  </a:lnTo>
                  <a:lnTo>
                    <a:pt x="52872" y="8994"/>
                  </a:lnTo>
                  <a:lnTo>
                    <a:pt x="52926" y="9103"/>
                  </a:lnTo>
                  <a:lnTo>
                    <a:pt x="53008" y="9185"/>
                  </a:lnTo>
                  <a:lnTo>
                    <a:pt x="53117" y="9212"/>
                  </a:lnTo>
                  <a:lnTo>
                    <a:pt x="53199" y="9212"/>
                  </a:lnTo>
                  <a:lnTo>
                    <a:pt x="53308" y="9185"/>
                  </a:lnTo>
                  <a:lnTo>
                    <a:pt x="53390" y="9103"/>
                  </a:lnTo>
                  <a:lnTo>
                    <a:pt x="53472" y="9021"/>
                  </a:lnTo>
                  <a:lnTo>
                    <a:pt x="53499" y="8912"/>
                  </a:lnTo>
                  <a:lnTo>
                    <a:pt x="53499" y="8558"/>
                  </a:lnTo>
                  <a:lnTo>
                    <a:pt x="53690" y="8530"/>
                  </a:lnTo>
                  <a:lnTo>
                    <a:pt x="54044" y="8530"/>
                  </a:lnTo>
                  <a:lnTo>
                    <a:pt x="54235" y="8558"/>
                  </a:lnTo>
                  <a:lnTo>
                    <a:pt x="54398" y="8612"/>
                  </a:lnTo>
                  <a:lnTo>
                    <a:pt x="54534" y="8694"/>
                  </a:lnTo>
                  <a:lnTo>
                    <a:pt x="54671" y="8776"/>
                  </a:lnTo>
                  <a:lnTo>
                    <a:pt x="54780" y="8858"/>
                  </a:lnTo>
                  <a:lnTo>
                    <a:pt x="54998" y="9076"/>
                  </a:lnTo>
                  <a:lnTo>
                    <a:pt x="55188" y="9321"/>
                  </a:lnTo>
                  <a:lnTo>
                    <a:pt x="55243" y="9375"/>
                  </a:lnTo>
                  <a:lnTo>
                    <a:pt x="54861" y="9839"/>
                  </a:lnTo>
                  <a:lnTo>
                    <a:pt x="54534" y="10329"/>
                  </a:lnTo>
                  <a:lnTo>
                    <a:pt x="54262" y="10847"/>
                  </a:lnTo>
                  <a:lnTo>
                    <a:pt x="54017" y="11392"/>
                  </a:lnTo>
                  <a:lnTo>
                    <a:pt x="53826" y="11964"/>
                  </a:lnTo>
                  <a:lnTo>
                    <a:pt x="53690" y="12537"/>
                  </a:lnTo>
                  <a:lnTo>
                    <a:pt x="53608" y="13136"/>
                  </a:lnTo>
                  <a:lnTo>
                    <a:pt x="53581" y="13763"/>
                  </a:lnTo>
                  <a:lnTo>
                    <a:pt x="53308" y="13545"/>
                  </a:lnTo>
                  <a:lnTo>
                    <a:pt x="53035" y="13354"/>
                  </a:lnTo>
                  <a:lnTo>
                    <a:pt x="52736" y="13191"/>
                  </a:lnTo>
                  <a:lnTo>
                    <a:pt x="52409" y="13055"/>
                  </a:lnTo>
                  <a:lnTo>
                    <a:pt x="52082" y="12946"/>
                  </a:lnTo>
                  <a:lnTo>
                    <a:pt x="51727" y="12864"/>
                  </a:lnTo>
                  <a:lnTo>
                    <a:pt x="51373" y="12782"/>
                  </a:lnTo>
                  <a:lnTo>
                    <a:pt x="51019" y="12755"/>
                  </a:lnTo>
                  <a:lnTo>
                    <a:pt x="50664" y="12727"/>
                  </a:lnTo>
                  <a:lnTo>
                    <a:pt x="49929" y="12727"/>
                  </a:lnTo>
                  <a:lnTo>
                    <a:pt x="49574" y="12755"/>
                  </a:lnTo>
                  <a:lnTo>
                    <a:pt x="49247" y="12809"/>
                  </a:lnTo>
                  <a:lnTo>
                    <a:pt x="48920" y="12891"/>
                  </a:lnTo>
                  <a:lnTo>
                    <a:pt x="48593" y="12973"/>
                  </a:lnTo>
                  <a:lnTo>
                    <a:pt x="48293" y="13082"/>
                  </a:lnTo>
                  <a:lnTo>
                    <a:pt x="48021" y="13218"/>
                  </a:lnTo>
                  <a:lnTo>
                    <a:pt x="47748" y="13382"/>
                  </a:lnTo>
                  <a:lnTo>
                    <a:pt x="47476" y="13545"/>
                  </a:lnTo>
                  <a:lnTo>
                    <a:pt x="47203" y="13763"/>
                  </a:lnTo>
                  <a:lnTo>
                    <a:pt x="46931" y="14008"/>
                  </a:lnTo>
                  <a:lnTo>
                    <a:pt x="46658" y="14254"/>
                  </a:lnTo>
                  <a:lnTo>
                    <a:pt x="46413" y="14526"/>
                  </a:lnTo>
                  <a:lnTo>
                    <a:pt x="46168" y="14826"/>
                  </a:lnTo>
                  <a:lnTo>
                    <a:pt x="45977" y="15126"/>
                  </a:lnTo>
                  <a:lnTo>
                    <a:pt x="45786" y="15453"/>
                  </a:lnTo>
                  <a:lnTo>
                    <a:pt x="45650" y="15753"/>
                  </a:lnTo>
                  <a:lnTo>
                    <a:pt x="45541" y="16080"/>
                  </a:lnTo>
                  <a:lnTo>
                    <a:pt x="45486" y="16407"/>
                  </a:lnTo>
                  <a:lnTo>
                    <a:pt x="45486" y="16734"/>
                  </a:lnTo>
                  <a:lnTo>
                    <a:pt x="45541" y="17061"/>
                  </a:lnTo>
                  <a:lnTo>
                    <a:pt x="45650" y="17361"/>
                  </a:lnTo>
                  <a:lnTo>
                    <a:pt x="45268" y="17006"/>
                  </a:lnTo>
                  <a:lnTo>
                    <a:pt x="44887" y="16679"/>
                  </a:lnTo>
                  <a:lnTo>
                    <a:pt x="44478" y="16407"/>
                  </a:lnTo>
                  <a:lnTo>
                    <a:pt x="44042" y="16134"/>
                  </a:lnTo>
                  <a:lnTo>
                    <a:pt x="43606" y="15889"/>
                  </a:lnTo>
                  <a:lnTo>
                    <a:pt x="43115" y="15698"/>
                  </a:lnTo>
                  <a:lnTo>
                    <a:pt x="42625" y="15535"/>
                  </a:lnTo>
                  <a:lnTo>
                    <a:pt x="42107" y="15398"/>
                  </a:lnTo>
                  <a:lnTo>
                    <a:pt x="41616" y="15317"/>
                  </a:lnTo>
                  <a:lnTo>
                    <a:pt x="41126" y="15289"/>
                  </a:lnTo>
                  <a:lnTo>
                    <a:pt x="40635" y="15317"/>
                  </a:lnTo>
                  <a:lnTo>
                    <a:pt x="40145" y="15371"/>
                  </a:lnTo>
                  <a:lnTo>
                    <a:pt x="39654" y="15480"/>
                  </a:lnTo>
                  <a:lnTo>
                    <a:pt x="39191" y="15616"/>
                  </a:lnTo>
                  <a:lnTo>
                    <a:pt x="38728" y="15807"/>
                  </a:lnTo>
                  <a:lnTo>
                    <a:pt x="38292" y="16052"/>
                  </a:lnTo>
                  <a:lnTo>
                    <a:pt x="37883" y="16325"/>
                  </a:lnTo>
                  <a:lnTo>
                    <a:pt x="37501" y="16625"/>
                  </a:lnTo>
                  <a:lnTo>
                    <a:pt x="37147" y="16952"/>
                  </a:lnTo>
                  <a:lnTo>
                    <a:pt x="36847" y="17333"/>
                  </a:lnTo>
                  <a:lnTo>
                    <a:pt x="36547" y="17715"/>
                  </a:lnTo>
                  <a:lnTo>
                    <a:pt x="36329" y="18151"/>
                  </a:lnTo>
                  <a:lnTo>
                    <a:pt x="36139" y="18614"/>
                  </a:lnTo>
                  <a:lnTo>
                    <a:pt x="36002" y="19105"/>
                  </a:lnTo>
                  <a:lnTo>
                    <a:pt x="35839" y="18669"/>
                  </a:lnTo>
                  <a:lnTo>
                    <a:pt x="35621" y="18260"/>
                  </a:lnTo>
                  <a:lnTo>
                    <a:pt x="35348" y="17878"/>
                  </a:lnTo>
                  <a:lnTo>
                    <a:pt x="35048" y="17524"/>
                  </a:lnTo>
                  <a:lnTo>
                    <a:pt x="34694" y="17224"/>
                  </a:lnTo>
                  <a:lnTo>
                    <a:pt x="34340" y="16952"/>
                  </a:lnTo>
                  <a:lnTo>
                    <a:pt x="33931" y="16706"/>
                  </a:lnTo>
                  <a:lnTo>
                    <a:pt x="33495" y="16516"/>
                  </a:lnTo>
                  <a:lnTo>
                    <a:pt x="33059" y="16352"/>
                  </a:lnTo>
                  <a:lnTo>
                    <a:pt x="32596" y="16243"/>
                  </a:lnTo>
                  <a:lnTo>
                    <a:pt x="32132" y="16161"/>
                  </a:lnTo>
                  <a:lnTo>
                    <a:pt x="31669" y="16134"/>
                  </a:lnTo>
                  <a:lnTo>
                    <a:pt x="31178" y="16161"/>
                  </a:lnTo>
                  <a:lnTo>
                    <a:pt x="30715" y="16216"/>
                  </a:lnTo>
                  <a:lnTo>
                    <a:pt x="30252" y="16325"/>
                  </a:lnTo>
                  <a:lnTo>
                    <a:pt x="29816" y="16488"/>
                  </a:lnTo>
                  <a:lnTo>
                    <a:pt x="29461" y="16625"/>
                  </a:lnTo>
                  <a:lnTo>
                    <a:pt x="29134" y="16815"/>
                  </a:lnTo>
                  <a:lnTo>
                    <a:pt x="28807" y="17006"/>
                  </a:lnTo>
                  <a:lnTo>
                    <a:pt x="28535" y="17224"/>
                  </a:lnTo>
                  <a:lnTo>
                    <a:pt x="28262" y="17470"/>
                  </a:lnTo>
                  <a:lnTo>
                    <a:pt x="27990" y="17715"/>
                  </a:lnTo>
                  <a:lnTo>
                    <a:pt x="27745" y="17987"/>
                  </a:lnTo>
                  <a:lnTo>
                    <a:pt x="27527" y="18260"/>
                  </a:lnTo>
                  <a:lnTo>
                    <a:pt x="27363" y="17797"/>
                  </a:lnTo>
                  <a:lnTo>
                    <a:pt x="27145" y="17361"/>
                  </a:lnTo>
                  <a:lnTo>
                    <a:pt x="27009" y="17143"/>
                  </a:lnTo>
                  <a:lnTo>
                    <a:pt x="26845" y="16924"/>
                  </a:lnTo>
                  <a:lnTo>
                    <a:pt x="26682" y="16761"/>
                  </a:lnTo>
                  <a:lnTo>
                    <a:pt x="26518" y="16570"/>
                  </a:lnTo>
                  <a:lnTo>
                    <a:pt x="26600" y="16488"/>
                  </a:lnTo>
                  <a:lnTo>
                    <a:pt x="26627" y="16407"/>
                  </a:lnTo>
                  <a:lnTo>
                    <a:pt x="26654" y="16325"/>
                  </a:lnTo>
                  <a:lnTo>
                    <a:pt x="26600" y="16216"/>
                  </a:lnTo>
                  <a:lnTo>
                    <a:pt x="26491" y="15998"/>
                  </a:lnTo>
                  <a:lnTo>
                    <a:pt x="26382" y="15807"/>
                  </a:lnTo>
                  <a:lnTo>
                    <a:pt x="26300" y="15589"/>
                  </a:lnTo>
                  <a:lnTo>
                    <a:pt x="26246" y="15371"/>
                  </a:lnTo>
                  <a:lnTo>
                    <a:pt x="26191" y="15126"/>
                  </a:lnTo>
                  <a:lnTo>
                    <a:pt x="26164" y="14908"/>
                  </a:lnTo>
                  <a:lnTo>
                    <a:pt x="26137" y="14662"/>
                  </a:lnTo>
                  <a:lnTo>
                    <a:pt x="26137" y="14444"/>
                  </a:lnTo>
                  <a:lnTo>
                    <a:pt x="26164" y="14199"/>
                  </a:lnTo>
                  <a:lnTo>
                    <a:pt x="26218" y="13981"/>
                  </a:lnTo>
                  <a:lnTo>
                    <a:pt x="26273" y="13763"/>
                  </a:lnTo>
                  <a:lnTo>
                    <a:pt x="26355" y="13545"/>
                  </a:lnTo>
                  <a:lnTo>
                    <a:pt x="26464" y="13354"/>
                  </a:lnTo>
                  <a:lnTo>
                    <a:pt x="26573" y="13136"/>
                  </a:lnTo>
                  <a:lnTo>
                    <a:pt x="26736" y="12973"/>
                  </a:lnTo>
                  <a:lnTo>
                    <a:pt x="26900" y="12782"/>
                  </a:lnTo>
                  <a:lnTo>
                    <a:pt x="27090" y="12618"/>
                  </a:lnTo>
                  <a:lnTo>
                    <a:pt x="27281" y="12482"/>
                  </a:lnTo>
                  <a:lnTo>
                    <a:pt x="27499" y="12373"/>
                  </a:lnTo>
                  <a:lnTo>
                    <a:pt x="27690" y="12291"/>
                  </a:lnTo>
                  <a:lnTo>
                    <a:pt x="27908" y="12237"/>
                  </a:lnTo>
                  <a:lnTo>
                    <a:pt x="28126" y="12210"/>
                  </a:lnTo>
                  <a:lnTo>
                    <a:pt x="28371" y="12182"/>
                  </a:lnTo>
                  <a:lnTo>
                    <a:pt x="28589" y="12210"/>
                  </a:lnTo>
                  <a:lnTo>
                    <a:pt x="28807" y="12210"/>
                  </a:lnTo>
                  <a:lnTo>
                    <a:pt x="29025" y="12264"/>
                  </a:lnTo>
                  <a:lnTo>
                    <a:pt x="29461" y="12400"/>
                  </a:lnTo>
                  <a:lnTo>
                    <a:pt x="29898" y="12564"/>
                  </a:lnTo>
                  <a:lnTo>
                    <a:pt x="30306" y="12782"/>
                  </a:lnTo>
                  <a:lnTo>
                    <a:pt x="30415" y="12837"/>
                  </a:lnTo>
                  <a:lnTo>
                    <a:pt x="30524" y="12837"/>
                  </a:lnTo>
                  <a:lnTo>
                    <a:pt x="30633" y="12782"/>
                  </a:lnTo>
                  <a:lnTo>
                    <a:pt x="30688" y="12700"/>
                  </a:lnTo>
                  <a:lnTo>
                    <a:pt x="30742" y="12618"/>
                  </a:lnTo>
                  <a:lnTo>
                    <a:pt x="30770" y="12509"/>
                  </a:lnTo>
                  <a:lnTo>
                    <a:pt x="30742" y="12400"/>
                  </a:lnTo>
                  <a:lnTo>
                    <a:pt x="30688" y="12291"/>
                  </a:lnTo>
                  <a:lnTo>
                    <a:pt x="30497" y="12128"/>
                  </a:lnTo>
                  <a:lnTo>
                    <a:pt x="30606" y="12019"/>
                  </a:lnTo>
                  <a:lnTo>
                    <a:pt x="30688" y="11883"/>
                  </a:lnTo>
                  <a:lnTo>
                    <a:pt x="30688" y="11828"/>
                  </a:lnTo>
                  <a:lnTo>
                    <a:pt x="30688" y="11746"/>
                  </a:lnTo>
                  <a:lnTo>
                    <a:pt x="30661" y="11692"/>
                  </a:lnTo>
                  <a:lnTo>
                    <a:pt x="30606" y="11610"/>
                  </a:lnTo>
                  <a:lnTo>
                    <a:pt x="30388" y="11419"/>
                  </a:lnTo>
                  <a:lnTo>
                    <a:pt x="30225" y="11201"/>
                  </a:lnTo>
                  <a:lnTo>
                    <a:pt x="30061" y="11011"/>
                  </a:lnTo>
                  <a:lnTo>
                    <a:pt x="29898" y="10765"/>
                  </a:lnTo>
                  <a:lnTo>
                    <a:pt x="29789" y="10547"/>
                  </a:lnTo>
                  <a:lnTo>
                    <a:pt x="29680" y="10329"/>
                  </a:lnTo>
                  <a:lnTo>
                    <a:pt x="29571" y="10084"/>
                  </a:lnTo>
                  <a:lnTo>
                    <a:pt x="29516" y="9839"/>
                  </a:lnTo>
                  <a:lnTo>
                    <a:pt x="29434" y="9593"/>
                  </a:lnTo>
                  <a:lnTo>
                    <a:pt x="29407" y="9348"/>
                  </a:lnTo>
                  <a:lnTo>
                    <a:pt x="29380" y="9103"/>
                  </a:lnTo>
                  <a:lnTo>
                    <a:pt x="29352" y="8858"/>
                  </a:lnTo>
                  <a:lnTo>
                    <a:pt x="29380" y="8367"/>
                  </a:lnTo>
                  <a:lnTo>
                    <a:pt x="29489" y="7876"/>
                  </a:lnTo>
                  <a:lnTo>
                    <a:pt x="29543" y="7658"/>
                  </a:lnTo>
                  <a:lnTo>
                    <a:pt x="29625" y="7413"/>
                  </a:lnTo>
                  <a:lnTo>
                    <a:pt x="29734" y="7195"/>
                  </a:lnTo>
                  <a:lnTo>
                    <a:pt x="29843" y="6977"/>
                  </a:lnTo>
                  <a:lnTo>
                    <a:pt x="29979" y="6786"/>
                  </a:lnTo>
                  <a:lnTo>
                    <a:pt x="30116" y="6596"/>
                  </a:lnTo>
                  <a:lnTo>
                    <a:pt x="30279" y="6405"/>
                  </a:lnTo>
                  <a:lnTo>
                    <a:pt x="30470" y="6214"/>
                  </a:lnTo>
                  <a:lnTo>
                    <a:pt x="30661" y="6050"/>
                  </a:lnTo>
                  <a:lnTo>
                    <a:pt x="30851" y="5914"/>
                  </a:lnTo>
                  <a:lnTo>
                    <a:pt x="31069" y="5778"/>
                  </a:lnTo>
                  <a:lnTo>
                    <a:pt x="31315" y="5669"/>
                  </a:lnTo>
                  <a:lnTo>
                    <a:pt x="31560" y="5560"/>
                  </a:lnTo>
                  <a:lnTo>
                    <a:pt x="31805" y="5478"/>
                  </a:lnTo>
                  <a:lnTo>
                    <a:pt x="32078" y="5396"/>
                  </a:lnTo>
                  <a:lnTo>
                    <a:pt x="32378" y="5342"/>
                  </a:lnTo>
                  <a:lnTo>
                    <a:pt x="32923" y="5287"/>
                  </a:lnTo>
                  <a:lnTo>
                    <a:pt x="33413" y="5315"/>
                  </a:lnTo>
                  <a:lnTo>
                    <a:pt x="33904" y="5369"/>
                  </a:lnTo>
                  <a:lnTo>
                    <a:pt x="34367" y="5505"/>
                  </a:lnTo>
                  <a:lnTo>
                    <a:pt x="34776" y="5669"/>
                  </a:lnTo>
                  <a:lnTo>
                    <a:pt x="35185" y="5887"/>
                  </a:lnTo>
                  <a:lnTo>
                    <a:pt x="35539" y="6132"/>
                  </a:lnTo>
                  <a:lnTo>
                    <a:pt x="35893" y="6432"/>
                  </a:lnTo>
                  <a:lnTo>
                    <a:pt x="36220" y="6759"/>
                  </a:lnTo>
                  <a:lnTo>
                    <a:pt x="36520" y="7113"/>
                  </a:lnTo>
                  <a:lnTo>
                    <a:pt x="36793" y="7495"/>
                  </a:lnTo>
                  <a:lnTo>
                    <a:pt x="37065" y="7904"/>
                  </a:lnTo>
                  <a:lnTo>
                    <a:pt x="37310" y="8312"/>
                  </a:lnTo>
                  <a:lnTo>
                    <a:pt x="37528" y="8749"/>
                  </a:lnTo>
                  <a:lnTo>
                    <a:pt x="37746" y="9212"/>
                  </a:lnTo>
                  <a:lnTo>
                    <a:pt x="37937" y="9675"/>
                  </a:lnTo>
                  <a:lnTo>
                    <a:pt x="38046" y="9784"/>
                  </a:lnTo>
                  <a:lnTo>
                    <a:pt x="38155" y="9866"/>
                  </a:lnTo>
                  <a:lnTo>
                    <a:pt x="38292" y="9920"/>
                  </a:lnTo>
                  <a:lnTo>
                    <a:pt x="38401" y="9893"/>
                  </a:lnTo>
                  <a:lnTo>
                    <a:pt x="38537" y="9839"/>
                  </a:lnTo>
                  <a:lnTo>
                    <a:pt x="38619" y="9757"/>
                  </a:lnTo>
                  <a:lnTo>
                    <a:pt x="38673" y="9621"/>
                  </a:lnTo>
                  <a:lnTo>
                    <a:pt x="38673" y="9457"/>
                  </a:lnTo>
                  <a:lnTo>
                    <a:pt x="38510" y="8994"/>
                  </a:lnTo>
                  <a:lnTo>
                    <a:pt x="38537" y="8912"/>
                  </a:lnTo>
                  <a:lnTo>
                    <a:pt x="38510" y="8530"/>
                  </a:lnTo>
                  <a:lnTo>
                    <a:pt x="38510" y="8176"/>
                  </a:lnTo>
                  <a:lnTo>
                    <a:pt x="38537" y="7795"/>
                  </a:lnTo>
                  <a:lnTo>
                    <a:pt x="38591" y="7440"/>
                  </a:lnTo>
                  <a:lnTo>
                    <a:pt x="38700" y="7086"/>
                  </a:lnTo>
                  <a:lnTo>
                    <a:pt x="38837" y="6732"/>
                  </a:lnTo>
                  <a:lnTo>
                    <a:pt x="39000" y="6405"/>
                  </a:lnTo>
                  <a:lnTo>
                    <a:pt x="39164" y="6078"/>
                  </a:lnTo>
                  <a:lnTo>
                    <a:pt x="39382" y="5778"/>
                  </a:lnTo>
                  <a:lnTo>
                    <a:pt x="39627" y="5505"/>
                  </a:lnTo>
                  <a:lnTo>
                    <a:pt x="39899" y="5287"/>
                  </a:lnTo>
                  <a:lnTo>
                    <a:pt x="40199" y="5069"/>
                  </a:lnTo>
                  <a:lnTo>
                    <a:pt x="40526" y="4906"/>
                  </a:lnTo>
                  <a:lnTo>
                    <a:pt x="40881" y="4770"/>
                  </a:lnTo>
                  <a:lnTo>
                    <a:pt x="41262" y="4688"/>
                  </a:lnTo>
                  <a:lnTo>
                    <a:pt x="41644" y="4661"/>
                  </a:lnTo>
                  <a:close/>
                  <a:moveTo>
                    <a:pt x="62928" y="845"/>
                  </a:moveTo>
                  <a:lnTo>
                    <a:pt x="63364" y="900"/>
                  </a:lnTo>
                  <a:lnTo>
                    <a:pt x="63800" y="1009"/>
                  </a:lnTo>
                  <a:lnTo>
                    <a:pt x="64209" y="1145"/>
                  </a:lnTo>
                  <a:lnTo>
                    <a:pt x="64591" y="1336"/>
                  </a:lnTo>
                  <a:lnTo>
                    <a:pt x="64972" y="1554"/>
                  </a:lnTo>
                  <a:lnTo>
                    <a:pt x="65299" y="1826"/>
                  </a:lnTo>
                  <a:lnTo>
                    <a:pt x="65626" y="2126"/>
                  </a:lnTo>
                  <a:lnTo>
                    <a:pt x="65899" y="2453"/>
                  </a:lnTo>
                  <a:lnTo>
                    <a:pt x="66172" y="2807"/>
                  </a:lnTo>
                  <a:lnTo>
                    <a:pt x="66390" y="3162"/>
                  </a:lnTo>
                  <a:lnTo>
                    <a:pt x="66580" y="3570"/>
                  </a:lnTo>
                  <a:lnTo>
                    <a:pt x="66744" y="3979"/>
                  </a:lnTo>
                  <a:lnTo>
                    <a:pt x="66853" y="4388"/>
                  </a:lnTo>
                  <a:lnTo>
                    <a:pt x="66935" y="4824"/>
                  </a:lnTo>
                  <a:lnTo>
                    <a:pt x="66989" y="5260"/>
                  </a:lnTo>
                  <a:lnTo>
                    <a:pt x="66989" y="5696"/>
                  </a:lnTo>
                  <a:lnTo>
                    <a:pt x="66771" y="5860"/>
                  </a:lnTo>
                  <a:lnTo>
                    <a:pt x="66717" y="5914"/>
                  </a:lnTo>
                  <a:lnTo>
                    <a:pt x="66717" y="5969"/>
                  </a:lnTo>
                  <a:lnTo>
                    <a:pt x="66717" y="6023"/>
                  </a:lnTo>
                  <a:lnTo>
                    <a:pt x="66744" y="6078"/>
                  </a:lnTo>
                  <a:lnTo>
                    <a:pt x="66771" y="6132"/>
                  </a:lnTo>
                  <a:lnTo>
                    <a:pt x="66826" y="6159"/>
                  </a:lnTo>
                  <a:lnTo>
                    <a:pt x="66962" y="6159"/>
                  </a:lnTo>
                  <a:lnTo>
                    <a:pt x="66935" y="6187"/>
                  </a:lnTo>
                  <a:lnTo>
                    <a:pt x="66962" y="6350"/>
                  </a:lnTo>
                  <a:lnTo>
                    <a:pt x="67016" y="6459"/>
                  </a:lnTo>
                  <a:lnTo>
                    <a:pt x="67098" y="6541"/>
                  </a:lnTo>
                  <a:lnTo>
                    <a:pt x="67207" y="6596"/>
                  </a:lnTo>
                  <a:lnTo>
                    <a:pt x="67316" y="6596"/>
                  </a:lnTo>
                  <a:lnTo>
                    <a:pt x="67425" y="6568"/>
                  </a:lnTo>
                  <a:lnTo>
                    <a:pt x="67534" y="6487"/>
                  </a:lnTo>
                  <a:lnTo>
                    <a:pt x="67589" y="6350"/>
                  </a:lnTo>
                  <a:lnTo>
                    <a:pt x="67643" y="6078"/>
                  </a:lnTo>
                  <a:lnTo>
                    <a:pt x="67670" y="5805"/>
                  </a:lnTo>
                  <a:lnTo>
                    <a:pt x="67997" y="5696"/>
                  </a:lnTo>
                  <a:lnTo>
                    <a:pt x="68297" y="5587"/>
                  </a:lnTo>
                  <a:lnTo>
                    <a:pt x="68624" y="5505"/>
                  </a:lnTo>
                  <a:lnTo>
                    <a:pt x="68924" y="5451"/>
                  </a:lnTo>
                  <a:lnTo>
                    <a:pt x="69251" y="5424"/>
                  </a:lnTo>
                  <a:lnTo>
                    <a:pt x="69578" y="5451"/>
                  </a:lnTo>
                  <a:lnTo>
                    <a:pt x="69878" y="5478"/>
                  </a:lnTo>
                  <a:lnTo>
                    <a:pt x="70205" y="5560"/>
                  </a:lnTo>
                  <a:lnTo>
                    <a:pt x="70396" y="5642"/>
                  </a:lnTo>
                  <a:lnTo>
                    <a:pt x="70587" y="5723"/>
                  </a:lnTo>
                  <a:lnTo>
                    <a:pt x="70750" y="5832"/>
                  </a:lnTo>
                  <a:lnTo>
                    <a:pt x="70886" y="5941"/>
                  </a:lnTo>
                  <a:lnTo>
                    <a:pt x="71023" y="6078"/>
                  </a:lnTo>
                  <a:lnTo>
                    <a:pt x="71159" y="6214"/>
                  </a:lnTo>
                  <a:lnTo>
                    <a:pt x="71268" y="6377"/>
                  </a:lnTo>
                  <a:lnTo>
                    <a:pt x="71377" y="6541"/>
                  </a:lnTo>
                  <a:lnTo>
                    <a:pt x="71459" y="6705"/>
                  </a:lnTo>
                  <a:lnTo>
                    <a:pt x="71513" y="6868"/>
                  </a:lnTo>
                  <a:lnTo>
                    <a:pt x="71568" y="7059"/>
                  </a:lnTo>
                  <a:lnTo>
                    <a:pt x="71595" y="7250"/>
                  </a:lnTo>
                  <a:lnTo>
                    <a:pt x="71622" y="7440"/>
                  </a:lnTo>
                  <a:lnTo>
                    <a:pt x="71622" y="7631"/>
                  </a:lnTo>
                  <a:lnTo>
                    <a:pt x="71595" y="7822"/>
                  </a:lnTo>
                  <a:lnTo>
                    <a:pt x="71568" y="8040"/>
                  </a:lnTo>
                  <a:lnTo>
                    <a:pt x="71540" y="8122"/>
                  </a:lnTo>
                  <a:lnTo>
                    <a:pt x="71568" y="8203"/>
                  </a:lnTo>
                  <a:lnTo>
                    <a:pt x="71595" y="8258"/>
                  </a:lnTo>
                  <a:lnTo>
                    <a:pt x="71649" y="8312"/>
                  </a:lnTo>
                  <a:lnTo>
                    <a:pt x="71704" y="8367"/>
                  </a:lnTo>
                  <a:lnTo>
                    <a:pt x="71786" y="8394"/>
                  </a:lnTo>
                  <a:lnTo>
                    <a:pt x="71867" y="8421"/>
                  </a:lnTo>
                  <a:lnTo>
                    <a:pt x="71922" y="8394"/>
                  </a:lnTo>
                  <a:lnTo>
                    <a:pt x="71867" y="8558"/>
                  </a:lnTo>
                  <a:lnTo>
                    <a:pt x="71867" y="8640"/>
                  </a:lnTo>
                  <a:lnTo>
                    <a:pt x="71895" y="8721"/>
                  </a:lnTo>
                  <a:lnTo>
                    <a:pt x="71922" y="8749"/>
                  </a:lnTo>
                  <a:lnTo>
                    <a:pt x="72004" y="8803"/>
                  </a:lnTo>
                  <a:lnTo>
                    <a:pt x="72140" y="8803"/>
                  </a:lnTo>
                  <a:lnTo>
                    <a:pt x="72194" y="8776"/>
                  </a:lnTo>
                  <a:lnTo>
                    <a:pt x="72249" y="8694"/>
                  </a:lnTo>
                  <a:lnTo>
                    <a:pt x="72549" y="8312"/>
                  </a:lnTo>
                  <a:lnTo>
                    <a:pt x="72903" y="7958"/>
                  </a:lnTo>
                  <a:lnTo>
                    <a:pt x="73257" y="7604"/>
                  </a:lnTo>
                  <a:lnTo>
                    <a:pt x="73639" y="7304"/>
                  </a:lnTo>
                  <a:lnTo>
                    <a:pt x="74048" y="7032"/>
                  </a:lnTo>
                  <a:lnTo>
                    <a:pt x="74484" y="6786"/>
                  </a:lnTo>
                  <a:lnTo>
                    <a:pt x="74920" y="6596"/>
                  </a:lnTo>
                  <a:lnTo>
                    <a:pt x="75383" y="6405"/>
                  </a:lnTo>
                  <a:lnTo>
                    <a:pt x="75846" y="6268"/>
                  </a:lnTo>
                  <a:lnTo>
                    <a:pt x="76337" y="6159"/>
                  </a:lnTo>
                  <a:lnTo>
                    <a:pt x="76827" y="6078"/>
                  </a:lnTo>
                  <a:lnTo>
                    <a:pt x="77345" y="6050"/>
                  </a:lnTo>
                  <a:lnTo>
                    <a:pt x="77836" y="6050"/>
                  </a:lnTo>
                  <a:lnTo>
                    <a:pt x="78326" y="6078"/>
                  </a:lnTo>
                  <a:lnTo>
                    <a:pt x="78817" y="6132"/>
                  </a:lnTo>
                  <a:lnTo>
                    <a:pt x="79308" y="6241"/>
                  </a:lnTo>
                  <a:lnTo>
                    <a:pt x="79825" y="6377"/>
                  </a:lnTo>
                  <a:lnTo>
                    <a:pt x="80289" y="6568"/>
                  </a:lnTo>
                  <a:lnTo>
                    <a:pt x="80697" y="6814"/>
                  </a:lnTo>
                  <a:lnTo>
                    <a:pt x="81052" y="7086"/>
                  </a:lnTo>
                  <a:lnTo>
                    <a:pt x="81352" y="7359"/>
                  </a:lnTo>
                  <a:lnTo>
                    <a:pt x="81624" y="7686"/>
                  </a:lnTo>
                  <a:lnTo>
                    <a:pt x="81869" y="8040"/>
                  </a:lnTo>
                  <a:lnTo>
                    <a:pt x="82060" y="8421"/>
                  </a:lnTo>
                  <a:lnTo>
                    <a:pt x="82224" y="8803"/>
                  </a:lnTo>
                  <a:lnTo>
                    <a:pt x="82333" y="9239"/>
                  </a:lnTo>
                  <a:lnTo>
                    <a:pt x="82414" y="9648"/>
                  </a:lnTo>
                  <a:lnTo>
                    <a:pt x="82496" y="10111"/>
                  </a:lnTo>
                  <a:lnTo>
                    <a:pt x="82523" y="10547"/>
                  </a:lnTo>
                  <a:lnTo>
                    <a:pt x="82551" y="11011"/>
                  </a:lnTo>
                  <a:lnTo>
                    <a:pt x="82523" y="11474"/>
                  </a:lnTo>
                  <a:lnTo>
                    <a:pt x="82496" y="11964"/>
                  </a:lnTo>
                  <a:lnTo>
                    <a:pt x="82224" y="12073"/>
                  </a:lnTo>
                  <a:lnTo>
                    <a:pt x="81978" y="12264"/>
                  </a:lnTo>
                  <a:lnTo>
                    <a:pt x="81924" y="12319"/>
                  </a:lnTo>
                  <a:lnTo>
                    <a:pt x="81869" y="12400"/>
                  </a:lnTo>
                  <a:lnTo>
                    <a:pt x="81869" y="12509"/>
                  </a:lnTo>
                  <a:lnTo>
                    <a:pt x="81869" y="12591"/>
                  </a:lnTo>
                  <a:lnTo>
                    <a:pt x="81924" y="12673"/>
                  </a:lnTo>
                  <a:lnTo>
                    <a:pt x="81978" y="12727"/>
                  </a:lnTo>
                  <a:lnTo>
                    <a:pt x="82087" y="12755"/>
                  </a:lnTo>
                  <a:lnTo>
                    <a:pt x="82196" y="12727"/>
                  </a:lnTo>
                  <a:lnTo>
                    <a:pt x="82605" y="12618"/>
                  </a:lnTo>
                  <a:lnTo>
                    <a:pt x="82714" y="12646"/>
                  </a:lnTo>
                  <a:lnTo>
                    <a:pt x="82823" y="12646"/>
                  </a:lnTo>
                  <a:lnTo>
                    <a:pt x="82905" y="12591"/>
                  </a:lnTo>
                  <a:lnTo>
                    <a:pt x="82987" y="12537"/>
                  </a:lnTo>
                  <a:lnTo>
                    <a:pt x="83368" y="12509"/>
                  </a:lnTo>
                  <a:lnTo>
                    <a:pt x="83723" y="12482"/>
                  </a:lnTo>
                  <a:lnTo>
                    <a:pt x="84077" y="12537"/>
                  </a:lnTo>
                  <a:lnTo>
                    <a:pt x="84431" y="12591"/>
                  </a:lnTo>
                  <a:lnTo>
                    <a:pt x="84758" y="12727"/>
                  </a:lnTo>
                  <a:lnTo>
                    <a:pt x="85085" y="12891"/>
                  </a:lnTo>
                  <a:lnTo>
                    <a:pt x="85385" y="13109"/>
                  </a:lnTo>
                  <a:lnTo>
                    <a:pt x="85658" y="13409"/>
                  </a:lnTo>
                  <a:lnTo>
                    <a:pt x="85821" y="13627"/>
                  </a:lnTo>
                  <a:lnTo>
                    <a:pt x="85957" y="13872"/>
                  </a:lnTo>
                  <a:lnTo>
                    <a:pt x="86066" y="14117"/>
                  </a:lnTo>
                  <a:lnTo>
                    <a:pt x="86148" y="14363"/>
                  </a:lnTo>
                  <a:lnTo>
                    <a:pt x="86203" y="14608"/>
                  </a:lnTo>
                  <a:lnTo>
                    <a:pt x="86230" y="14880"/>
                  </a:lnTo>
                  <a:lnTo>
                    <a:pt x="86230" y="15126"/>
                  </a:lnTo>
                  <a:lnTo>
                    <a:pt x="86203" y="15371"/>
                  </a:lnTo>
                  <a:lnTo>
                    <a:pt x="86148" y="15644"/>
                  </a:lnTo>
                  <a:lnTo>
                    <a:pt x="86094" y="15889"/>
                  </a:lnTo>
                  <a:lnTo>
                    <a:pt x="85985" y="16134"/>
                  </a:lnTo>
                  <a:lnTo>
                    <a:pt x="85876" y="16379"/>
                  </a:lnTo>
                  <a:lnTo>
                    <a:pt x="85739" y="16597"/>
                  </a:lnTo>
                  <a:lnTo>
                    <a:pt x="85576" y="16815"/>
                  </a:lnTo>
                  <a:lnTo>
                    <a:pt x="85412" y="17034"/>
                  </a:lnTo>
                  <a:lnTo>
                    <a:pt x="85221" y="17224"/>
                  </a:lnTo>
                  <a:lnTo>
                    <a:pt x="85167" y="17279"/>
                  </a:lnTo>
                  <a:lnTo>
                    <a:pt x="85140" y="17333"/>
                  </a:lnTo>
                  <a:lnTo>
                    <a:pt x="85112" y="17470"/>
                  </a:lnTo>
                  <a:lnTo>
                    <a:pt x="85140" y="17606"/>
                  </a:lnTo>
                  <a:lnTo>
                    <a:pt x="85221" y="17715"/>
                  </a:lnTo>
                  <a:lnTo>
                    <a:pt x="85303" y="17824"/>
                  </a:lnTo>
                  <a:lnTo>
                    <a:pt x="85412" y="17878"/>
                  </a:lnTo>
                  <a:lnTo>
                    <a:pt x="85549" y="17878"/>
                  </a:lnTo>
                  <a:lnTo>
                    <a:pt x="85630" y="17851"/>
                  </a:lnTo>
                  <a:lnTo>
                    <a:pt x="85685" y="17824"/>
                  </a:lnTo>
                  <a:lnTo>
                    <a:pt x="85903" y="17633"/>
                  </a:lnTo>
                  <a:lnTo>
                    <a:pt x="86312" y="17742"/>
                  </a:lnTo>
                  <a:lnTo>
                    <a:pt x="86666" y="17933"/>
                  </a:lnTo>
                  <a:lnTo>
                    <a:pt x="87020" y="18178"/>
                  </a:lnTo>
                  <a:lnTo>
                    <a:pt x="87156" y="18287"/>
                  </a:lnTo>
                  <a:lnTo>
                    <a:pt x="87320" y="18451"/>
                  </a:lnTo>
                  <a:lnTo>
                    <a:pt x="87429" y="18614"/>
                  </a:lnTo>
                  <a:lnTo>
                    <a:pt x="87538" y="18778"/>
                  </a:lnTo>
                  <a:lnTo>
                    <a:pt x="87647" y="18941"/>
                  </a:lnTo>
                  <a:lnTo>
                    <a:pt x="87729" y="19132"/>
                  </a:lnTo>
                  <a:lnTo>
                    <a:pt x="87811" y="19323"/>
                  </a:lnTo>
                  <a:lnTo>
                    <a:pt x="87838" y="19541"/>
                  </a:lnTo>
                  <a:lnTo>
                    <a:pt x="87865" y="19759"/>
                  </a:lnTo>
                  <a:lnTo>
                    <a:pt x="87865" y="19950"/>
                  </a:lnTo>
                  <a:lnTo>
                    <a:pt x="87865" y="20195"/>
                  </a:lnTo>
                  <a:lnTo>
                    <a:pt x="87811" y="20413"/>
                  </a:lnTo>
                  <a:lnTo>
                    <a:pt x="87756" y="20631"/>
                  </a:lnTo>
                  <a:lnTo>
                    <a:pt x="87674" y="20849"/>
                  </a:lnTo>
                  <a:lnTo>
                    <a:pt x="87565" y="21040"/>
                  </a:lnTo>
                  <a:lnTo>
                    <a:pt x="87456" y="21230"/>
                  </a:lnTo>
                  <a:lnTo>
                    <a:pt x="87293" y="21394"/>
                  </a:lnTo>
                  <a:lnTo>
                    <a:pt x="87156" y="21558"/>
                  </a:lnTo>
                  <a:lnTo>
                    <a:pt x="86966" y="21721"/>
                  </a:lnTo>
                  <a:lnTo>
                    <a:pt x="86748" y="21857"/>
                  </a:lnTo>
                  <a:lnTo>
                    <a:pt x="86557" y="21966"/>
                  </a:lnTo>
                  <a:lnTo>
                    <a:pt x="86339" y="22075"/>
                  </a:lnTo>
                  <a:lnTo>
                    <a:pt x="86094" y="21721"/>
                  </a:lnTo>
                  <a:lnTo>
                    <a:pt x="85821" y="21367"/>
                  </a:lnTo>
                  <a:lnTo>
                    <a:pt x="85439" y="20958"/>
                  </a:lnTo>
                  <a:lnTo>
                    <a:pt x="85031" y="20576"/>
                  </a:lnTo>
                  <a:lnTo>
                    <a:pt x="84622" y="20249"/>
                  </a:lnTo>
                  <a:lnTo>
                    <a:pt x="84159" y="19950"/>
                  </a:lnTo>
                  <a:lnTo>
                    <a:pt x="83695" y="19677"/>
                  </a:lnTo>
                  <a:lnTo>
                    <a:pt x="83205" y="19459"/>
                  </a:lnTo>
                  <a:lnTo>
                    <a:pt x="82714" y="19268"/>
                  </a:lnTo>
                  <a:lnTo>
                    <a:pt x="82196" y="19132"/>
                  </a:lnTo>
                  <a:lnTo>
                    <a:pt x="81679" y="19023"/>
                  </a:lnTo>
                  <a:lnTo>
                    <a:pt x="81161" y="18941"/>
                  </a:lnTo>
                  <a:lnTo>
                    <a:pt x="80616" y="18914"/>
                  </a:lnTo>
                  <a:lnTo>
                    <a:pt x="80071" y="18914"/>
                  </a:lnTo>
                  <a:lnTo>
                    <a:pt x="79553" y="18941"/>
                  </a:lnTo>
                  <a:lnTo>
                    <a:pt x="79008" y="19023"/>
                  </a:lnTo>
                  <a:lnTo>
                    <a:pt x="78463" y="19132"/>
                  </a:lnTo>
                  <a:lnTo>
                    <a:pt x="77945" y="19268"/>
                  </a:lnTo>
                  <a:lnTo>
                    <a:pt x="78081" y="18968"/>
                  </a:lnTo>
                  <a:lnTo>
                    <a:pt x="78163" y="18669"/>
                  </a:lnTo>
                  <a:lnTo>
                    <a:pt x="78272" y="18369"/>
                  </a:lnTo>
                  <a:lnTo>
                    <a:pt x="78326" y="18069"/>
                  </a:lnTo>
                  <a:lnTo>
                    <a:pt x="78381" y="17797"/>
                  </a:lnTo>
                  <a:lnTo>
                    <a:pt x="78408" y="17497"/>
                  </a:lnTo>
                  <a:lnTo>
                    <a:pt x="78408" y="17224"/>
                  </a:lnTo>
                  <a:lnTo>
                    <a:pt x="78408" y="16952"/>
                  </a:lnTo>
                  <a:lnTo>
                    <a:pt x="78381" y="16679"/>
                  </a:lnTo>
                  <a:lnTo>
                    <a:pt x="78354" y="16407"/>
                  </a:lnTo>
                  <a:lnTo>
                    <a:pt x="78217" y="15889"/>
                  </a:lnTo>
                  <a:lnTo>
                    <a:pt x="78027" y="15398"/>
                  </a:lnTo>
                  <a:lnTo>
                    <a:pt x="77809" y="14908"/>
                  </a:lnTo>
                  <a:lnTo>
                    <a:pt x="77509" y="14444"/>
                  </a:lnTo>
                  <a:lnTo>
                    <a:pt x="77182" y="14008"/>
                  </a:lnTo>
                  <a:lnTo>
                    <a:pt x="76800" y="13600"/>
                  </a:lnTo>
                  <a:lnTo>
                    <a:pt x="76391" y="13245"/>
                  </a:lnTo>
                  <a:lnTo>
                    <a:pt x="75955" y="12891"/>
                  </a:lnTo>
                  <a:lnTo>
                    <a:pt x="75465" y="12564"/>
                  </a:lnTo>
                  <a:lnTo>
                    <a:pt x="74947" y="12264"/>
                  </a:lnTo>
                  <a:lnTo>
                    <a:pt x="74429" y="12019"/>
                  </a:lnTo>
                  <a:lnTo>
                    <a:pt x="73857" y="11774"/>
                  </a:lnTo>
                  <a:lnTo>
                    <a:pt x="73285" y="11610"/>
                  </a:lnTo>
                  <a:lnTo>
                    <a:pt x="72712" y="11447"/>
                  </a:lnTo>
                  <a:lnTo>
                    <a:pt x="72113" y="11338"/>
                  </a:lnTo>
                  <a:lnTo>
                    <a:pt x="71513" y="11256"/>
                  </a:lnTo>
                  <a:lnTo>
                    <a:pt x="70914" y="11229"/>
                  </a:lnTo>
                  <a:lnTo>
                    <a:pt x="70314" y="11229"/>
                  </a:lnTo>
                  <a:lnTo>
                    <a:pt x="69742" y="11283"/>
                  </a:lnTo>
                  <a:lnTo>
                    <a:pt x="69169" y="11392"/>
                  </a:lnTo>
                  <a:lnTo>
                    <a:pt x="68597" y="11528"/>
                  </a:lnTo>
                  <a:lnTo>
                    <a:pt x="68052" y="11719"/>
                  </a:lnTo>
                  <a:lnTo>
                    <a:pt x="67507" y="11964"/>
                  </a:lnTo>
                  <a:lnTo>
                    <a:pt x="67016" y="12264"/>
                  </a:lnTo>
                  <a:lnTo>
                    <a:pt x="66526" y="12618"/>
                  </a:lnTo>
                  <a:lnTo>
                    <a:pt x="66090" y="13027"/>
                  </a:lnTo>
                  <a:lnTo>
                    <a:pt x="65899" y="13245"/>
                  </a:lnTo>
                  <a:lnTo>
                    <a:pt x="65681" y="13463"/>
                  </a:lnTo>
                  <a:lnTo>
                    <a:pt x="65654" y="13545"/>
                  </a:lnTo>
                  <a:lnTo>
                    <a:pt x="65708" y="13245"/>
                  </a:lnTo>
                  <a:lnTo>
                    <a:pt x="65735" y="12918"/>
                  </a:lnTo>
                  <a:lnTo>
                    <a:pt x="65735" y="12618"/>
                  </a:lnTo>
                  <a:lnTo>
                    <a:pt x="65735" y="12291"/>
                  </a:lnTo>
                  <a:lnTo>
                    <a:pt x="65708" y="11992"/>
                  </a:lnTo>
                  <a:lnTo>
                    <a:pt x="65654" y="11692"/>
                  </a:lnTo>
                  <a:lnTo>
                    <a:pt x="65599" y="11419"/>
                  </a:lnTo>
                  <a:lnTo>
                    <a:pt x="65517" y="11120"/>
                  </a:lnTo>
                  <a:lnTo>
                    <a:pt x="65436" y="10847"/>
                  </a:lnTo>
                  <a:lnTo>
                    <a:pt x="65299" y="10574"/>
                  </a:lnTo>
                  <a:lnTo>
                    <a:pt x="65054" y="10029"/>
                  </a:lnTo>
                  <a:lnTo>
                    <a:pt x="64727" y="9539"/>
                  </a:lnTo>
                  <a:lnTo>
                    <a:pt x="64346" y="9076"/>
                  </a:lnTo>
                  <a:lnTo>
                    <a:pt x="63937" y="8640"/>
                  </a:lnTo>
                  <a:lnTo>
                    <a:pt x="63473" y="8258"/>
                  </a:lnTo>
                  <a:lnTo>
                    <a:pt x="62983" y="7931"/>
                  </a:lnTo>
                  <a:lnTo>
                    <a:pt x="62438" y="7658"/>
                  </a:lnTo>
                  <a:lnTo>
                    <a:pt x="61866" y="7413"/>
                  </a:lnTo>
                  <a:lnTo>
                    <a:pt x="61593" y="7331"/>
                  </a:lnTo>
                  <a:lnTo>
                    <a:pt x="61293" y="7250"/>
                  </a:lnTo>
                  <a:lnTo>
                    <a:pt x="60993" y="7195"/>
                  </a:lnTo>
                  <a:lnTo>
                    <a:pt x="60666" y="7168"/>
                  </a:lnTo>
                  <a:lnTo>
                    <a:pt x="60367" y="7141"/>
                  </a:lnTo>
                  <a:lnTo>
                    <a:pt x="60040" y="7141"/>
                  </a:lnTo>
                  <a:lnTo>
                    <a:pt x="59413" y="7168"/>
                  </a:lnTo>
                  <a:lnTo>
                    <a:pt x="58786" y="7250"/>
                  </a:lnTo>
                  <a:lnTo>
                    <a:pt x="58214" y="7413"/>
                  </a:lnTo>
                  <a:lnTo>
                    <a:pt x="57641" y="7631"/>
                  </a:lnTo>
                  <a:lnTo>
                    <a:pt x="57096" y="7876"/>
                  </a:lnTo>
                  <a:lnTo>
                    <a:pt x="56578" y="8203"/>
                  </a:lnTo>
                  <a:lnTo>
                    <a:pt x="56088" y="8558"/>
                  </a:lnTo>
                  <a:lnTo>
                    <a:pt x="55652" y="8939"/>
                  </a:lnTo>
                  <a:lnTo>
                    <a:pt x="55570" y="8803"/>
                  </a:lnTo>
                  <a:lnTo>
                    <a:pt x="55488" y="8667"/>
                  </a:lnTo>
                  <a:lnTo>
                    <a:pt x="55407" y="8530"/>
                  </a:lnTo>
                  <a:lnTo>
                    <a:pt x="55297" y="8421"/>
                  </a:lnTo>
                  <a:lnTo>
                    <a:pt x="55161" y="8312"/>
                  </a:lnTo>
                  <a:lnTo>
                    <a:pt x="55052" y="8231"/>
                  </a:lnTo>
                  <a:lnTo>
                    <a:pt x="54752" y="8094"/>
                  </a:lnTo>
                  <a:lnTo>
                    <a:pt x="54425" y="7985"/>
                  </a:lnTo>
                  <a:lnTo>
                    <a:pt x="54098" y="7958"/>
                  </a:lnTo>
                  <a:lnTo>
                    <a:pt x="53771" y="7958"/>
                  </a:lnTo>
                  <a:lnTo>
                    <a:pt x="53444" y="8013"/>
                  </a:lnTo>
                  <a:lnTo>
                    <a:pt x="53363" y="7767"/>
                  </a:lnTo>
                  <a:lnTo>
                    <a:pt x="53281" y="7495"/>
                  </a:lnTo>
                  <a:lnTo>
                    <a:pt x="53144" y="7250"/>
                  </a:lnTo>
                  <a:lnTo>
                    <a:pt x="53008" y="7032"/>
                  </a:lnTo>
                  <a:lnTo>
                    <a:pt x="52845" y="6786"/>
                  </a:lnTo>
                  <a:lnTo>
                    <a:pt x="52681" y="6568"/>
                  </a:lnTo>
                  <a:lnTo>
                    <a:pt x="52490" y="6377"/>
                  </a:lnTo>
                  <a:lnTo>
                    <a:pt x="52272" y="6187"/>
                  </a:lnTo>
                  <a:lnTo>
                    <a:pt x="52272" y="5969"/>
                  </a:lnTo>
                  <a:lnTo>
                    <a:pt x="52300" y="5751"/>
                  </a:lnTo>
                  <a:lnTo>
                    <a:pt x="52354" y="5533"/>
                  </a:lnTo>
                  <a:lnTo>
                    <a:pt x="52409" y="5342"/>
                  </a:lnTo>
                  <a:lnTo>
                    <a:pt x="52490" y="5124"/>
                  </a:lnTo>
                  <a:lnTo>
                    <a:pt x="52599" y="4960"/>
                  </a:lnTo>
                  <a:lnTo>
                    <a:pt x="52708" y="4770"/>
                  </a:lnTo>
                  <a:lnTo>
                    <a:pt x="52845" y="4606"/>
                  </a:lnTo>
                  <a:lnTo>
                    <a:pt x="52981" y="4443"/>
                  </a:lnTo>
                  <a:lnTo>
                    <a:pt x="53144" y="4306"/>
                  </a:lnTo>
                  <a:lnTo>
                    <a:pt x="53308" y="4197"/>
                  </a:lnTo>
                  <a:lnTo>
                    <a:pt x="53499" y="4088"/>
                  </a:lnTo>
                  <a:lnTo>
                    <a:pt x="53690" y="3979"/>
                  </a:lnTo>
                  <a:lnTo>
                    <a:pt x="53880" y="3925"/>
                  </a:lnTo>
                  <a:lnTo>
                    <a:pt x="54098" y="3843"/>
                  </a:lnTo>
                  <a:lnTo>
                    <a:pt x="54316" y="3816"/>
                  </a:lnTo>
                  <a:lnTo>
                    <a:pt x="54834" y="3816"/>
                  </a:lnTo>
                  <a:lnTo>
                    <a:pt x="55052" y="3843"/>
                  </a:lnTo>
                  <a:lnTo>
                    <a:pt x="55297" y="3897"/>
                  </a:lnTo>
                  <a:lnTo>
                    <a:pt x="55516" y="3979"/>
                  </a:lnTo>
                  <a:lnTo>
                    <a:pt x="55734" y="4061"/>
                  </a:lnTo>
                  <a:lnTo>
                    <a:pt x="56142" y="4279"/>
                  </a:lnTo>
                  <a:lnTo>
                    <a:pt x="56551" y="4579"/>
                  </a:lnTo>
                  <a:lnTo>
                    <a:pt x="56905" y="4879"/>
                  </a:lnTo>
                  <a:lnTo>
                    <a:pt x="57260" y="5233"/>
                  </a:lnTo>
                  <a:lnTo>
                    <a:pt x="57587" y="5560"/>
                  </a:lnTo>
                  <a:lnTo>
                    <a:pt x="57696" y="5642"/>
                  </a:lnTo>
                  <a:lnTo>
                    <a:pt x="57805" y="5669"/>
                  </a:lnTo>
                  <a:lnTo>
                    <a:pt x="57887" y="5642"/>
                  </a:lnTo>
                  <a:lnTo>
                    <a:pt x="57996" y="5614"/>
                  </a:lnTo>
                  <a:lnTo>
                    <a:pt x="58077" y="5533"/>
                  </a:lnTo>
                  <a:lnTo>
                    <a:pt x="58105" y="5424"/>
                  </a:lnTo>
                  <a:lnTo>
                    <a:pt x="58132" y="5315"/>
                  </a:lnTo>
                  <a:lnTo>
                    <a:pt x="58105" y="5206"/>
                  </a:lnTo>
                  <a:lnTo>
                    <a:pt x="58132" y="5151"/>
                  </a:lnTo>
                  <a:lnTo>
                    <a:pt x="58159" y="5069"/>
                  </a:lnTo>
                  <a:lnTo>
                    <a:pt x="58241" y="4633"/>
                  </a:lnTo>
                  <a:lnTo>
                    <a:pt x="58350" y="4224"/>
                  </a:lnTo>
                  <a:lnTo>
                    <a:pt x="58513" y="3816"/>
                  </a:lnTo>
                  <a:lnTo>
                    <a:pt x="58704" y="3407"/>
                  </a:lnTo>
                  <a:lnTo>
                    <a:pt x="58922" y="3025"/>
                  </a:lnTo>
                  <a:lnTo>
                    <a:pt x="59167" y="2671"/>
                  </a:lnTo>
                  <a:lnTo>
                    <a:pt x="59440" y="2344"/>
                  </a:lnTo>
                  <a:lnTo>
                    <a:pt x="59740" y="2044"/>
                  </a:lnTo>
                  <a:lnTo>
                    <a:pt x="60067" y="1744"/>
                  </a:lnTo>
                  <a:lnTo>
                    <a:pt x="60421" y="1499"/>
                  </a:lnTo>
                  <a:lnTo>
                    <a:pt x="60803" y="1281"/>
                  </a:lnTo>
                  <a:lnTo>
                    <a:pt x="61184" y="1118"/>
                  </a:lnTo>
                  <a:lnTo>
                    <a:pt x="61593" y="981"/>
                  </a:lnTo>
                  <a:lnTo>
                    <a:pt x="62029" y="900"/>
                  </a:lnTo>
                  <a:lnTo>
                    <a:pt x="62465" y="845"/>
                  </a:lnTo>
                  <a:close/>
                  <a:moveTo>
                    <a:pt x="57205" y="21367"/>
                  </a:moveTo>
                  <a:lnTo>
                    <a:pt x="57314" y="22184"/>
                  </a:lnTo>
                  <a:lnTo>
                    <a:pt x="57396" y="22975"/>
                  </a:lnTo>
                  <a:lnTo>
                    <a:pt x="57396" y="23792"/>
                  </a:lnTo>
                  <a:lnTo>
                    <a:pt x="57369" y="24610"/>
                  </a:lnTo>
                  <a:lnTo>
                    <a:pt x="56742" y="24555"/>
                  </a:lnTo>
                  <a:lnTo>
                    <a:pt x="56088" y="24555"/>
                  </a:lnTo>
                  <a:lnTo>
                    <a:pt x="56115" y="24474"/>
                  </a:lnTo>
                  <a:lnTo>
                    <a:pt x="56142" y="24119"/>
                  </a:lnTo>
                  <a:lnTo>
                    <a:pt x="56142" y="23765"/>
                  </a:lnTo>
                  <a:lnTo>
                    <a:pt x="56142" y="23411"/>
                  </a:lnTo>
                  <a:lnTo>
                    <a:pt x="56088" y="23056"/>
                  </a:lnTo>
                  <a:lnTo>
                    <a:pt x="56006" y="22702"/>
                  </a:lnTo>
                  <a:lnTo>
                    <a:pt x="55924" y="22375"/>
                  </a:lnTo>
                  <a:lnTo>
                    <a:pt x="55788" y="22021"/>
                  </a:lnTo>
                  <a:lnTo>
                    <a:pt x="55652" y="21694"/>
                  </a:lnTo>
                  <a:lnTo>
                    <a:pt x="57205" y="21367"/>
                  </a:lnTo>
                  <a:close/>
                  <a:moveTo>
                    <a:pt x="45214" y="24719"/>
                  </a:moveTo>
                  <a:lnTo>
                    <a:pt x="45377" y="24773"/>
                  </a:lnTo>
                  <a:lnTo>
                    <a:pt x="45541" y="24828"/>
                  </a:lnTo>
                  <a:lnTo>
                    <a:pt x="45650" y="24882"/>
                  </a:lnTo>
                  <a:lnTo>
                    <a:pt x="45786" y="24991"/>
                  </a:lnTo>
                  <a:lnTo>
                    <a:pt x="45868" y="25073"/>
                  </a:lnTo>
                  <a:lnTo>
                    <a:pt x="45977" y="25209"/>
                  </a:lnTo>
                  <a:lnTo>
                    <a:pt x="46113" y="25482"/>
                  </a:lnTo>
                  <a:lnTo>
                    <a:pt x="46222" y="25782"/>
                  </a:lnTo>
                  <a:lnTo>
                    <a:pt x="46304" y="26082"/>
                  </a:lnTo>
                  <a:lnTo>
                    <a:pt x="46358" y="26409"/>
                  </a:lnTo>
                  <a:lnTo>
                    <a:pt x="46386" y="26708"/>
                  </a:lnTo>
                  <a:lnTo>
                    <a:pt x="45350" y="27199"/>
                  </a:lnTo>
                  <a:lnTo>
                    <a:pt x="45350" y="27090"/>
                  </a:lnTo>
                  <a:lnTo>
                    <a:pt x="45296" y="27008"/>
                  </a:lnTo>
                  <a:lnTo>
                    <a:pt x="45050" y="26708"/>
                  </a:lnTo>
                  <a:lnTo>
                    <a:pt x="44805" y="26409"/>
                  </a:lnTo>
                  <a:lnTo>
                    <a:pt x="44696" y="26245"/>
                  </a:lnTo>
                  <a:lnTo>
                    <a:pt x="44587" y="26082"/>
                  </a:lnTo>
                  <a:lnTo>
                    <a:pt x="44505" y="25918"/>
                  </a:lnTo>
                  <a:lnTo>
                    <a:pt x="44451" y="25727"/>
                  </a:lnTo>
                  <a:lnTo>
                    <a:pt x="44451" y="25537"/>
                  </a:lnTo>
                  <a:lnTo>
                    <a:pt x="44451" y="25346"/>
                  </a:lnTo>
                  <a:lnTo>
                    <a:pt x="44505" y="25155"/>
                  </a:lnTo>
                  <a:lnTo>
                    <a:pt x="44587" y="25019"/>
                  </a:lnTo>
                  <a:lnTo>
                    <a:pt x="44696" y="24882"/>
                  </a:lnTo>
                  <a:lnTo>
                    <a:pt x="44832" y="24773"/>
                  </a:lnTo>
                  <a:lnTo>
                    <a:pt x="45023" y="24719"/>
                  </a:lnTo>
                  <a:close/>
                  <a:moveTo>
                    <a:pt x="67861" y="25755"/>
                  </a:moveTo>
                  <a:lnTo>
                    <a:pt x="69932" y="27499"/>
                  </a:lnTo>
                  <a:lnTo>
                    <a:pt x="70232" y="27690"/>
                  </a:lnTo>
                  <a:lnTo>
                    <a:pt x="70368" y="27799"/>
                  </a:lnTo>
                  <a:lnTo>
                    <a:pt x="70478" y="27908"/>
                  </a:lnTo>
                  <a:lnTo>
                    <a:pt x="70559" y="28044"/>
                  </a:lnTo>
                  <a:lnTo>
                    <a:pt x="70614" y="28153"/>
                  </a:lnTo>
                  <a:lnTo>
                    <a:pt x="70641" y="28316"/>
                  </a:lnTo>
                  <a:lnTo>
                    <a:pt x="70559" y="28453"/>
                  </a:lnTo>
                  <a:lnTo>
                    <a:pt x="70450" y="28643"/>
                  </a:lnTo>
                  <a:lnTo>
                    <a:pt x="70287" y="28834"/>
                  </a:lnTo>
                  <a:lnTo>
                    <a:pt x="69905" y="29161"/>
                  </a:lnTo>
                  <a:lnTo>
                    <a:pt x="68406" y="28316"/>
                  </a:lnTo>
                  <a:lnTo>
                    <a:pt x="67643" y="27880"/>
                  </a:lnTo>
                  <a:lnTo>
                    <a:pt x="66853" y="27471"/>
                  </a:lnTo>
                  <a:lnTo>
                    <a:pt x="67343" y="26599"/>
                  </a:lnTo>
                  <a:lnTo>
                    <a:pt x="67589" y="26163"/>
                  </a:lnTo>
                  <a:lnTo>
                    <a:pt x="67861" y="25755"/>
                  </a:lnTo>
                  <a:close/>
                  <a:moveTo>
                    <a:pt x="37474" y="26790"/>
                  </a:moveTo>
                  <a:lnTo>
                    <a:pt x="37937" y="27717"/>
                  </a:lnTo>
                  <a:lnTo>
                    <a:pt x="38401" y="28616"/>
                  </a:lnTo>
                  <a:lnTo>
                    <a:pt x="38946" y="29515"/>
                  </a:lnTo>
                  <a:lnTo>
                    <a:pt x="39518" y="30360"/>
                  </a:lnTo>
                  <a:lnTo>
                    <a:pt x="39600" y="30442"/>
                  </a:lnTo>
                  <a:lnTo>
                    <a:pt x="39681" y="30497"/>
                  </a:lnTo>
                  <a:lnTo>
                    <a:pt x="39790" y="30524"/>
                  </a:lnTo>
                  <a:lnTo>
                    <a:pt x="39872" y="30524"/>
                  </a:lnTo>
                  <a:lnTo>
                    <a:pt x="39300" y="30933"/>
                  </a:lnTo>
                  <a:lnTo>
                    <a:pt x="39300" y="30851"/>
                  </a:lnTo>
                  <a:lnTo>
                    <a:pt x="39245" y="30769"/>
                  </a:lnTo>
                  <a:lnTo>
                    <a:pt x="38564" y="30033"/>
                  </a:lnTo>
                  <a:lnTo>
                    <a:pt x="37883" y="29297"/>
                  </a:lnTo>
                  <a:lnTo>
                    <a:pt x="36466" y="27853"/>
                  </a:lnTo>
                  <a:lnTo>
                    <a:pt x="37474" y="26790"/>
                  </a:lnTo>
                  <a:close/>
                  <a:moveTo>
                    <a:pt x="78708" y="32459"/>
                  </a:moveTo>
                  <a:lnTo>
                    <a:pt x="79635" y="32949"/>
                  </a:lnTo>
                  <a:lnTo>
                    <a:pt x="80180" y="33249"/>
                  </a:lnTo>
                  <a:lnTo>
                    <a:pt x="80534" y="33440"/>
                  </a:lnTo>
                  <a:lnTo>
                    <a:pt x="80670" y="33467"/>
                  </a:lnTo>
                  <a:lnTo>
                    <a:pt x="80752" y="33494"/>
                  </a:lnTo>
                  <a:lnTo>
                    <a:pt x="80752" y="33522"/>
                  </a:lnTo>
                  <a:lnTo>
                    <a:pt x="80752" y="33549"/>
                  </a:lnTo>
                  <a:lnTo>
                    <a:pt x="80670" y="33603"/>
                  </a:lnTo>
                  <a:lnTo>
                    <a:pt x="80616" y="33712"/>
                  </a:lnTo>
                  <a:lnTo>
                    <a:pt x="80507" y="33821"/>
                  </a:lnTo>
                  <a:lnTo>
                    <a:pt x="80289" y="34067"/>
                  </a:lnTo>
                  <a:lnTo>
                    <a:pt x="79825" y="34666"/>
                  </a:lnTo>
                  <a:lnTo>
                    <a:pt x="79308" y="35320"/>
                  </a:lnTo>
                  <a:lnTo>
                    <a:pt x="78081" y="34476"/>
                  </a:lnTo>
                  <a:lnTo>
                    <a:pt x="78272" y="33985"/>
                  </a:lnTo>
                  <a:lnTo>
                    <a:pt x="78435" y="33494"/>
                  </a:lnTo>
                  <a:lnTo>
                    <a:pt x="78599" y="32977"/>
                  </a:lnTo>
                  <a:lnTo>
                    <a:pt x="78708" y="32459"/>
                  </a:lnTo>
                  <a:close/>
                  <a:moveTo>
                    <a:pt x="32950" y="31205"/>
                  </a:moveTo>
                  <a:lnTo>
                    <a:pt x="33331" y="32132"/>
                  </a:lnTo>
                  <a:lnTo>
                    <a:pt x="33713" y="33031"/>
                  </a:lnTo>
                  <a:lnTo>
                    <a:pt x="34122" y="33903"/>
                  </a:lnTo>
                  <a:lnTo>
                    <a:pt x="34558" y="34803"/>
                  </a:lnTo>
                  <a:lnTo>
                    <a:pt x="34585" y="34830"/>
                  </a:lnTo>
                  <a:lnTo>
                    <a:pt x="33795" y="35593"/>
                  </a:lnTo>
                  <a:lnTo>
                    <a:pt x="33658" y="35375"/>
                  </a:lnTo>
                  <a:lnTo>
                    <a:pt x="33522" y="35130"/>
                  </a:lnTo>
                  <a:lnTo>
                    <a:pt x="33195" y="34721"/>
                  </a:lnTo>
                  <a:lnTo>
                    <a:pt x="32541" y="33903"/>
                  </a:lnTo>
                  <a:lnTo>
                    <a:pt x="31206" y="32214"/>
                  </a:lnTo>
                  <a:lnTo>
                    <a:pt x="32950" y="31205"/>
                  </a:lnTo>
                  <a:close/>
                  <a:moveTo>
                    <a:pt x="90182" y="18641"/>
                  </a:moveTo>
                  <a:lnTo>
                    <a:pt x="90645" y="18669"/>
                  </a:lnTo>
                  <a:lnTo>
                    <a:pt x="91135" y="18750"/>
                  </a:lnTo>
                  <a:lnTo>
                    <a:pt x="91571" y="18887"/>
                  </a:lnTo>
                  <a:lnTo>
                    <a:pt x="91817" y="18996"/>
                  </a:lnTo>
                  <a:lnTo>
                    <a:pt x="92035" y="19105"/>
                  </a:lnTo>
                  <a:lnTo>
                    <a:pt x="92253" y="19241"/>
                  </a:lnTo>
                  <a:lnTo>
                    <a:pt x="92471" y="19405"/>
                  </a:lnTo>
                  <a:lnTo>
                    <a:pt x="92662" y="19568"/>
                  </a:lnTo>
                  <a:lnTo>
                    <a:pt x="92825" y="19759"/>
                  </a:lnTo>
                  <a:lnTo>
                    <a:pt x="92989" y="19977"/>
                  </a:lnTo>
                  <a:lnTo>
                    <a:pt x="93098" y="20168"/>
                  </a:lnTo>
                  <a:lnTo>
                    <a:pt x="93207" y="20413"/>
                  </a:lnTo>
                  <a:lnTo>
                    <a:pt x="93288" y="20631"/>
                  </a:lnTo>
                  <a:lnTo>
                    <a:pt x="93343" y="20849"/>
                  </a:lnTo>
                  <a:lnTo>
                    <a:pt x="93370" y="21094"/>
                  </a:lnTo>
                  <a:lnTo>
                    <a:pt x="93370" y="21340"/>
                  </a:lnTo>
                  <a:lnTo>
                    <a:pt x="93343" y="21585"/>
                  </a:lnTo>
                  <a:lnTo>
                    <a:pt x="93288" y="21830"/>
                  </a:lnTo>
                  <a:lnTo>
                    <a:pt x="93207" y="22075"/>
                  </a:lnTo>
                  <a:lnTo>
                    <a:pt x="93098" y="22321"/>
                  </a:lnTo>
                  <a:lnTo>
                    <a:pt x="92989" y="22566"/>
                  </a:lnTo>
                  <a:lnTo>
                    <a:pt x="92934" y="22675"/>
                  </a:lnTo>
                  <a:lnTo>
                    <a:pt x="92934" y="22811"/>
                  </a:lnTo>
                  <a:lnTo>
                    <a:pt x="92989" y="22893"/>
                  </a:lnTo>
                  <a:lnTo>
                    <a:pt x="93070" y="22975"/>
                  </a:lnTo>
                  <a:lnTo>
                    <a:pt x="93179" y="23029"/>
                  </a:lnTo>
                  <a:lnTo>
                    <a:pt x="93397" y="23029"/>
                  </a:lnTo>
                  <a:lnTo>
                    <a:pt x="93506" y="22947"/>
                  </a:lnTo>
                  <a:lnTo>
                    <a:pt x="93724" y="22702"/>
                  </a:lnTo>
                  <a:lnTo>
                    <a:pt x="93806" y="22729"/>
                  </a:lnTo>
                  <a:lnTo>
                    <a:pt x="93861" y="22729"/>
                  </a:lnTo>
                  <a:lnTo>
                    <a:pt x="93942" y="22702"/>
                  </a:lnTo>
                  <a:lnTo>
                    <a:pt x="94024" y="22675"/>
                  </a:lnTo>
                  <a:lnTo>
                    <a:pt x="94215" y="22511"/>
                  </a:lnTo>
                  <a:lnTo>
                    <a:pt x="94433" y="22375"/>
                  </a:lnTo>
                  <a:lnTo>
                    <a:pt x="94651" y="22239"/>
                  </a:lnTo>
                  <a:lnTo>
                    <a:pt x="94869" y="22157"/>
                  </a:lnTo>
                  <a:lnTo>
                    <a:pt x="95114" y="22075"/>
                  </a:lnTo>
                  <a:lnTo>
                    <a:pt x="95332" y="22021"/>
                  </a:lnTo>
                  <a:lnTo>
                    <a:pt x="95578" y="21966"/>
                  </a:lnTo>
                  <a:lnTo>
                    <a:pt x="95823" y="21966"/>
                  </a:lnTo>
                  <a:lnTo>
                    <a:pt x="96095" y="21939"/>
                  </a:lnTo>
                  <a:lnTo>
                    <a:pt x="96341" y="21966"/>
                  </a:lnTo>
                  <a:lnTo>
                    <a:pt x="96859" y="22021"/>
                  </a:lnTo>
                  <a:lnTo>
                    <a:pt x="97349" y="22157"/>
                  </a:lnTo>
                  <a:lnTo>
                    <a:pt x="97840" y="22321"/>
                  </a:lnTo>
                  <a:lnTo>
                    <a:pt x="98330" y="22566"/>
                  </a:lnTo>
                  <a:lnTo>
                    <a:pt x="98794" y="22838"/>
                  </a:lnTo>
                  <a:lnTo>
                    <a:pt x="99202" y="23138"/>
                  </a:lnTo>
                  <a:lnTo>
                    <a:pt x="99584" y="23520"/>
                  </a:lnTo>
                  <a:lnTo>
                    <a:pt x="99911" y="23901"/>
                  </a:lnTo>
                  <a:lnTo>
                    <a:pt x="100211" y="24310"/>
                  </a:lnTo>
                  <a:lnTo>
                    <a:pt x="100320" y="24528"/>
                  </a:lnTo>
                  <a:lnTo>
                    <a:pt x="100429" y="24746"/>
                  </a:lnTo>
                  <a:lnTo>
                    <a:pt x="100510" y="24991"/>
                  </a:lnTo>
                  <a:lnTo>
                    <a:pt x="100565" y="25209"/>
                  </a:lnTo>
                  <a:lnTo>
                    <a:pt x="100647" y="25618"/>
                  </a:lnTo>
                  <a:lnTo>
                    <a:pt x="100674" y="26027"/>
                  </a:lnTo>
                  <a:lnTo>
                    <a:pt x="100620" y="26409"/>
                  </a:lnTo>
                  <a:lnTo>
                    <a:pt x="100538" y="26790"/>
                  </a:lnTo>
                  <a:lnTo>
                    <a:pt x="100429" y="27144"/>
                  </a:lnTo>
                  <a:lnTo>
                    <a:pt x="100265" y="27471"/>
                  </a:lnTo>
                  <a:lnTo>
                    <a:pt x="100074" y="27826"/>
                  </a:lnTo>
                  <a:lnTo>
                    <a:pt x="99884" y="28126"/>
                  </a:lnTo>
                  <a:lnTo>
                    <a:pt x="99638" y="28453"/>
                  </a:lnTo>
                  <a:lnTo>
                    <a:pt x="99393" y="28752"/>
                  </a:lnTo>
                  <a:lnTo>
                    <a:pt x="98848" y="29352"/>
                  </a:lnTo>
                  <a:lnTo>
                    <a:pt x="98303" y="29924"/>
                  </a:lnTo>
                  <a:lnTo>
                    <a:pt x="97812" y="30469"/>
                  </a:lnTo>
                  <a:lnTo>
                    <a:pt x="97731" y="30606"/>
                  </a:lnTo>
                  <a:lnTo>
                    <a:pt x="97703" y="30742"/>
                  </a:lnTo>
                  <a:lnTo>
                    <a:pt x="97731" y="30878"/>
                  </a:lnTo>
                  <a:lnTo>
                    <a:pt x="97812" y="31014"/>
                  </a:lnTo>
                  <a:lnTo>
                    <a:pt x="97894" y="31123"/>
                  </a:lnTo>
                  <a:lnTo>
                    <a:pt x="98003" y="31178"/>
                  </a:lnTo>
                  <a:lnTo>
                    <a:pt x="98139" y="31178"/>
                  </a:lnTo>
                  <a:lnTo>
                    <a:pt x="98221" y="31151"/>
                  </a:lnTo>
                  <a:lnTo>
                    <a:pt x="98276" y="31096"/>
                  </a:lnTo>
                  <a:lnTo>
                    <a:pt x="98521" y="30905"/>
                  </a:lnTo>
                  <a:lnTo>
                    <a:pt x="98984" y="30796"/>
                  </a:lnTo>
                  <a:lnTo>
                    <a:pt x="99448" y="30715"/>
                  </a:lnTo>
                  <a:lnTo>
                    <a:pt x="99884" y="30660"/>
                  </a:lnTo>
                  <a:lnTo>
                    <a:pt x="100347" y="30633"/>
                  </a:lnTo>
                  <a:lnTo>
                    <a:pt x="100810" y="30660"/>
                  </a:lnTo>
                  <a:lnTo>
                    <a:pt x="101246" y="30742"/>
                  </a:lnTo>
                  <a:lnTo>
                    <a:pt x="101464" y="30824"/>
                  </a:lnTo>
                  <a:lnTo>
                    <a:pt x="101682" y="30905"/>
                  </a:lnTo>
                  <a:lnTo>
                    <a:pt x="101900" y="31014"/>
                  </a:lnTo>
                  <a:lnTo>
                    <a:pt x="102118" y="31123"/>
                  </a:lnTo>
                  <a:lnTo>
                    <a:pt x="102364" y="31314"/>
                  </a:lnTo>
                  <a:lnTo>
                    <a:pt x="102582" y="31532"/>
                  </a:lnTo>
                  <a:lnTo>
                    <a:pt x="102773" y="31750"/>
                  </a:lnTo>
                  <a:lnTo>
                    <a:pt x="102909" y="31996"/>
                  </a:lnTo>
                  <a:lnTo>
                    <a:pt x="103018" y="32214"/>
                  </a:lnTo>
                  <a:lnTo>
                    <a:pt x="103072" y="32459"/>
                  </a:lnTo>
                  <a:lnTo>
                    <a:pt x="103127" y="32704"/>
                  </a:lnTo>
                  <a:lnTo>
                    <a:pt x="103100" y="32949"/>
                  </a:lnTo>
                  <a:lnTo>
                    <a:pt x="103072" y="33195"/>
                  </a:lnTo>
                  <a:lnTo>
                    <a:pt x="102991" y="33440"/>
                  </a:lnTo>
                  <a:lnTo>
                    <a:pt x="102909" y="33658"/>
                  </a:lnTo>
                  <a:lnTo>
                    <a:pt x="102773" y="33876"/>
                  </a:lnTo>
                  <a:lnTo>
                    <a:pt x="102582" y="34094"/>
                  </a:lnTo>
                  <a:lnTo>
                    <a:pt x="102391" y="34285"/>
                  </a:lnTo>
                  <a:lnTo>
                    <a:pt x="102173" y="34476"/>
                  </a:lnTo>
                  <a:lnTo>
                    <a:pt x="101928" y="34639"/>
                  </a:lnTo>
                  <a:lnTo>
                    <a:pt x="101819" y="34721"/>
                  </a:lnTo>
                  <a:lnTo>
                    <a:pt x="101764" y="34830"/>
                  </a:lnTo>
                  <a:lnTo>
                    <a:pt x="101737" y="34939"/>
                  </a:lnTo>
                  <a:lnTo>
                    <a:pt x="101764" y="35075"/>
                  </a:lnTo>
                  <a:lnTo>
                    <a:pt x="101791" y="35184"/>
                  </a:lnTo>
                  <a:lnTo>
                    <a:pt x="101873" y="35266"/>
                  </a:lnTo>
                  <a:lnTo>
                    <a:pt x="101982" y="35320"/>
                  </a:lnTo>
                  <a:lnTo>
                    <a:pt x="102118" y="35348"/>
                  </a:lnTo>
                  <a:lnTo>
                    <a:pt x="102364" y="35293"/>
                  </a:lnTo>
                  <a:lnTo>
                    <a:pt x="102554" y="35239"/>
                  </a:lnTo>
                  <a:lnTo>
                    <a:pt x="102554" y="35348"/>
                  </a:lnTo>
                  <a:lnTo>
                    <a:pt x="102582" y="35429"/>
                  </a:lnTo>
                  <a:lnTo>
                    <a:pt x="102636" y="35511"/>
                  </a:lnTo>
                  <a:lnTo>
                    <a:pt x="102691" y="35538"/>
                  </a:lnTo>
                  <a:lnTo>
                    <a:pt x="102745" y="35538"/>
                  </a:lnTo>
                  <a:lnTo>
                    <a:pt x="103209" y="35566"/>
                  </a:lnTo>
                  <a:lnTo>
                    <a:pt x="103672" y="35593"/>
                  </a:lnTo>
                  <a:lnTo>
                    <a:pt x="104108" y="35675"/>
                  </a:lnTo>
                  <a:lnTo>
                    <a:pt x="104517" y="35838"/>
                  </a:lnTo>
                  <a:lnTo>
                    <a:pt x="104735" y="35920"/>
                  </a:lnTo>
                  <a:lnTo>
                    <a:pt x="104926" y="36029"/>
                  </a:lnTo>
                  <a:lnTo>
                    <a:pt x="105089" y="36138"/>
                  </a:lnTo>
                  <a:lnTo>
                    <a:pt x="105280" y="36274"/>
                  </a:lnTo>
                  <a:lnTo>
                    <a:pt x="105416" y="36438"/>
                  </a:lnTo>
                  <a:lnTo>
                    <a:pt x="105580" y="36629"/>
                  </a:lnTo>
                  <a:lnTo>
                    <a:pt x="105716" y="36819"/>
                  </a:lnTo>
                  <a:lnTo>
                    <a:pt x="105825" y="37037"/>
                  </a:lnTo>
                  <a:lnTo>
                    <a:pt x="105907" y="37255"/>
                  </a:lnTo>
                  <a:lnTo>
                    <a:pt x="105988" y="37473"/>
                  </a:lnTo>
                  <a:lnTo>
                    <a:pt x="106043" y="37691"/>
                  </a:lnTo>
                  <a:lnTo>
                    <a:pt x="106043" y="37909"/>
                  </a:lnTo>
                  <a:lnTo>
                    <a:pt x="106070" y="38127"/>
                  </a:lnTo>
                  <a:lnTo>
                    <a:pt x="106043" y="38318"/>
                  </a:lnTo>
                  <a:lnTo>
                    <a:pt x="106016" y="38536"/>
                  </a:lnTo>
                  <a:lnTo>
                    <a:pt x="105961" y="38754"/>
                  </a:lnTo>
                  <a:lnTo>
                    <a:pt x="105907" y="38945"/>
                  </a:lnTo>
                  <a:lnTo>
                    <a:pt x="105825" y="39163"/>
                  </a:lnTo>
                  <a:lnTo>
                    <a:pt x="105634" y="39545"/>
                  </a:lnTo>
                  <a:lnTo>
                    <a:pt x="105362" y="39872"/>
                  </a:lnTo>
                  <a:lnTo>
                    <a:pt x="105035" y="40199"/>
                  </a:lnTo>
                  <a:lnTo>
                    <a:pt x="104789" y="39654"/>
                  </a:lnTo>
                  <a:lnTo>
                    <a:pt x="104462" y="39163"/>
                  </a:lnTo>
                  <a:lnTo>
                    <a:pt x="104108" y="38673"/>
                  </a:lnTo>
                  <a:lnTo>
                    <a:pt x="103726" y="38209"/>
                  </a:lnTo>
                  <a:lnTo>
                    <a:pt x="103290" y="37800"/>
                  </a:lnTo>
                  <a:lnTo>
                    <a:pt x="102854" y="37419"/>
                  </a:lnTo>
                  <a:lnTo>
                    <a:pt x="102364" y="37065"/>
                  </a:lnTo>
                  <a:lnTo>
                    <a:pt x="101846" y="36792"/>
                  </a:lnTo>
                  <a:lnTo>
                    <a:pt x="101301" y="36547"/>
                  </a:lnTo>
                  <a:lnTo>
                    <a:pt x="100729" y="36356"/>
                  </a:lnTo>
                  <a:lnTo>
                    <a:pt x="100129" y="36220"/>
                  </a:lnTo>
                  <a:lnTo>
                    <a:pt x="99529" y="36165"/>
                  </a:lnTo>
                  <a:lnTo>
                    <a:pt x="99230" y="36138"/>
                  </a:lnTo>
                  <a:lnTo>
                    <a:pt x="98903" y="36138"/>
                  </a:lnTo>
                  <a:lnTo>
                    <a:pt x="98603" y="36165"/>
                  </a:lnTo>
                  <a:lnTo>
                    <a:pt x="98276" y="36220"/>
                  </a:lnTo>
                  <a:lnTo>
                    <a:pt x="97949" y="36274"/>
                  </a:lnTo>
                  <a:lnTo>
                    <a:pt x="97622" y="36329"/>
                  </a:lnTo>
                  <a:lnTo>
                    <a:pt x="97295" y="36438"/>
                  </a:lnTo>
                  <a:lnTo>
                    <a:pt x="96968" y="36547"/>
                  </a:lnTo>
                  <a:lnTo>
                    <a:pt x="97049" y="36274"/>
                  </a:lnTo>
                  <a:lnTo>
                    <a:pt x="97077" y="35974"/>
                  </a:lnTo>
                  <a:lnTo>
                    <a:pt x="97077" y="35675"/>
                  </a:lnTo>
                  <a:lnTo>
                    <a:pt x="97022" y="35402"/>
                  </a:lnTo>
                  <a:lnTo>
                    <a:pt x="96940" y="35102"/>
                  </a:lnTo>
                  <a:lnTo>
                    <a:pt x="96831" y="34803"/>
                  </a:lnTo>
                  <a:lnTo>
                    <a:pt x="96722" y="34530"/>
                  </a:lnTo>
                  <a:lnTo>
                    <a:pt x="96559" y="34230"/>
                  </a:lnTo>
                  <a:lnTo>
                    <a:pt x="96395" y="33985"/>
                  </a:lnTo>
                  <a:lnTo>
                    <a:pt x="96204" y="33712"/>
                  </a:lnTo>
                  <a:lnTo>
                    <a:pt x="95986" y="33467"/>
                  </a:lnTo>
                  <a:lnTo>
                    <a:pt x="95768" y="33222"/>
                  </a:lnTo>
                  <a:lnTo>
                    <a:pt x="95550" y="33004"/>
                  </a:lnTo>
                  <a:lnTo>
                    <a:pt x="95305" y="32813"/>
                  </a:lnTo>
                  <a:lnTo>
                    <a:pt x="95087" y="32622"/>
                  </a:lnTo>
                  <a:lnTo>
                    <a:pt x="94842" y="32486"/>
                  </a:lnTo>
                  <a:lnTo>
                    <a:pt x="94488" y="32268"/>
                  </a:lnTo>
                  <a:lnTo>
                    <a:pt x="94133" y="32077"/>
                  </a:lnTo>
                  <a:lnTo>
                    <a:pt x="93752" y="31941"/>
                  </a:lnTo>
                  <a:lnTo>
                    <a:pt x="93370" y="31805"/>
                  </a:lnTo>
                  <a:lnTo>
                    <a:pt x="92961" y="31696"/>
                  </a:lnTo>
                  <a:lnTo>
                    <a:pt x="92553" y="31614"/>
                  </a:lnTo>
                  <a:lnTo>
                    <a:pt x="92144" y="31559"/>
                  </a:lnTo>
                  <a:lnTo>
                    <a:pt x="91735" y="31532"/>
                  </a:lnTo>
                  <a:lnTo>
                    <a:pt x="91326" y="31532"/>
                  </a:lnTo>
                  <a:lnTo>
                    <a:pt x="90945" y="31587"/>
                  </a:lnTo>
                  <a:lnTo>
                    <a:pt x="90536" y="31668"/>
                  </a:lnTo>
                  <a:lnTo>
                    <a:pt x="90154" y="31777"/>
                  </a:lnTo>
                  <a:lnTo>
                    <a:pt x="89800" y="31914"/>
                  </a:lnTo>
                  <a:lnTo>
                    <a:pt x="89418" y="32105"/>
                  </a:lnTo>
                  <a:lnTo>
                    <a:pt x="89091" y="32323"/>
                  </a:lnTo>
                  <a:lnTo>
                    <a:pt x="88764" y="32595"/>
                  </a:lnTo>
                  <a:lnTo>
                    <a:pt x="88737" y="32268"/>
                  </a:lnTo>
                  <a:lnTo>
                    <a:pt x="88683" y="31914"/>
                  </a:lnTo>
                  <a:lnTo>
                    <a:pt x="88628" y="31587"/>
                  </a:lnTo>
                  <a:lnTo>
                    <a:pt x="88519" y="31260"/>
                  </a:lnTo>
                  <a:lnTo>
                    <a:pt x="88410" y="30960"/>
                  </a:lnTo>
                  <a:lnTo>
                    <a:pt x="88274" y="30633"/>
                  </a:lnTo>
                  <a:lnTo>
                    <a:pt x="88110" y="30360"/>
                  </a:lnTo>
                  <a:lnTo>
                    <a:pt x="87920" y="30088"/>
                  </a:lnTo>
                  <a:lnTo>
                    <a:pt x="87729" y="29815"/>
                  </a:lnTo>
                  <a:lnTo>
                    <a:pt x="87511" y="29570"/>
                  </a:lnTo>
                  <a:lnTo>
                    <a:pt x="87265" y="29352"/>
                  </a:lnTo>
                  <a:lnTo>
                    <a:pt x="86993" y="29161"/>
                  </a:lnTo>
                  <a:lnTo>
                    <a:pt x="86693" y="28998"/>
                  </a:lnTo>
                  <a:lnTo>
                    <a:pt x="86393" y="28861"/>
                  </a:lnTo>
                  <a:lnTo>
                    <a:pt x="86066" y="28752"/>
                  </a:lnTo>
                  <a:lnTo>
                    <a:pt x="85712" y="28671"/>
                  </a:lnTo>
                  <a:lnTo>
                    <a:pt x="85985" y="28344"/>
                  </a:lnTo>
                  <a:lnTo>
                    <a:pt x="86230" y="28044"/>
                  </a:lnTo>
                  <a:lnTo>
                    <a:pt x="86448" y="27690"/>
                  </a:lnTo>
                  <a:lnTo>
                    <a:pt x="86611" y="27362"/>
                  </a:lnTo>
                  <a:lnTo>
                    <a:pt x="86775" y="27008"/>
                  </a:lnTo>
                  <a:lnTo>
                    <a:pt x="86911" y="26627"/>
                  </a:lnTo>
                  <a:lnTo>
                    <a:pt x="87020" y="26272"/>
                  </a:lnTo>
                  <a:lnTo>
                    <a:pt x="87102" y="25891"/>
                  </a:lnTo>
                  <a:lnTo>
                    <a:pt x="87156" y="25482"/>
                  </a:lnTo>
                  <a:lnTo>
                    <a:pt x="87156" y="25100"/>
                  </a:lnTo>
                  <a:lnTo>
                    <a:pt x="87156" y="24719"/>
                  </a:lnTo>
                  <a:lnTo>
                    <a:pt x="87129" y="24337"/>
                  </a:lnTo>
                  <a:lnTo>
                    <a:pt x="87047" y="23929"/>
                  </a:lnTo>
                  <a:lnTo>
                    <a:pt x="86966" y="23547"/>
                  </a:lnTo>
                  <a:lnTo>
                    <a:pt x="86857" y="23165"/>
                  </a:lnTo>
                  <a:lnTo>
                    <a:pt x="86693" y="22811"/>
                  </a:lnTo>
                  <a:lnTo>
                    <a:pt x="86911" y="22702"/>
                  </a:lnTo>
                  <a:lnTo>
                    <a:pt x="87129" y="22593"/>
                  </a:lnTo>
                  <a:lnTo>
                    <a:pt x="87320" y="22457"/>
                  </a:lnTo>
                  <a:lnTo>
                    <a:pt x="87483" y="22321"/>
                  </a:lnTo>
                  <a:lnTo>
                    <a:pt x="87674" y="22130"/>
                  </a:lnTo>
                  <a:lnTo>
                    <a:pt x="87838" y="21966"/>
                  </a:lnTo>
                  <a:lnTo>
                    <a:pt x="87974" y="21748"/>
                  </a:lnTo>
                  <a:lnTo>
                    <a:pt x="88110" y="21558"/>
                  </a:lnTo>
                  <a:lnTo>
                    <a:pt x="88219" y="21312"/>
                  </a:lnTo>
                  <a:lnTo>
                    <a:pt x="88328" y="21094"/>
                  </a:lnTo>
                  <a:lnTo>
                    <a:pt x="88410" y="20876"/>
                  </a:lnTo>
                  <a:lnTo>
                    <a:pt x="88492" y="20631"/>
                  </a:lnTo>
                  <a:lnTo>
                    <a:pt x="88546" y="20413"/>
                  </a:lnTo>
                  <a:lnTo>
                    <a:pt x="88574" y="20195"/>
                  </a:lnTo>
                  <a:lnTo>
                    <a:pt x="88574" y="19950"/>
                  </a:lnTo>
                  <a:lnTo>
                    <a:pt x="88574" y="19759"/>
                  </a:lnTo>
                  <a:lnTo>
                    <a:pt x="88519" y="19486"/>
                  </a:lnTo>
                  <a:lnTo>
                    <a:pt x="88465" y="19241"/>
                  </a:lnTo>
                  <a:lnTo>
                    <a:pt x="88383" y="18996"/>
                  </a:lnTo>
                  <a:lnTo>
                    <a:pt x="88274" y="18750"/>
                  </a:lnTo>
                  <a:lnTo>
                    <a:pt x="89228" y="18669"/>
                  </a:lnTo>
                  <a:lnTo>
                    <a:pt x="89718" y="18641"/>
                  </a:lnTo>
                  <a:close/>
                  <a:moveTo>
                    <a:pt x="60149" y="8176"/>
                  </a:moveTo>
                  <a:lnTo>
                    <a:pt x="60448" y="8203"/>
                  </a:lnTo>
                  <a:lnTo>
                    <a:pt x="60748" y="8231"/>
                  </a:lnTo>
                  <a:lnTo>
                    <a:pt x="61021" y="8285"/>
                  </a:lnTo>
                  <a:lnTo>
                    <a:pt x="61293" y="8340"/>
                  </a:lnTo>
                  <a:lnTo>
                    <a:pt x="61566" y="8421"/>
                  </a:lnTo>
                  <a:lnTo>
                    <a:pt x="61838" y="8530"/>
                  </a:lnTo>
                  <a:lnTo>
                    <a:pt x="62084" y="8640"/>
                  </a:lnTo>
                  <a:lnTo>
                    <a:pt x="62329" y="8749"/>
                  </a:lnTo>
                  <a:lnTo>
                    <a:pt x="62574" y="8885"/>
                  </a:lnTo>
                  <a:lnTo>
                    <a:pt x="63010" y="9212"/>
                  </a:lnTo>
                  <a:lnTo>
                    <a:pt x="63392" y="9566"/>
                  </a:lnTo>
                  <a:lnTo>
                    <a:pt x="63746" y="9975"/>
                  </a:lnTo>
                  <a:lnTo>
                    <a:pt x="64046" y="10438"/>
                  </a:lnTo>
                  <a:lnTo>
                    <a:pt x="64291" y="10902"/>
                  </a:lnTo>
                  <a:lnTo>
                    <a:pt x="64509" y="11419"/>
                  </a:lnTo>
                  <a:lnTo>
                    <a:pt x="64645" y="11964"/>
                  </a:lnTo>
                  <a:lnTo>
                    <a:pt x="64727" y="12537"/>
                  </a:lnTo>
                  <a:lnTo>
                    <a:pt x="64754" y="12837"/>
                  </a:lnTo>
                  <a:lnTo>
                    <a:pt x="64754" y="13136"/>
                  </a:lnTo>
                  <a:lnTo>
                    <a:pt x="64727" y="13436"/>
                  </a:lnTo>
                  <a:lnTo>
                    <a:pt x="64700" y="13763"/>
                  </a:lnTo>
                  <a:lnTo>
                    <a:pt x="64700" y="13845"/>
                  </a:lnTo>
                  <a:lnTo>
                    <a:pt x="64700" y="13954"/>
                  </a:lnTo>
                  <a:lnTo>
                    <a:pt x="64727" y="14036"/>
                  </a:lnTo>
                  <a:lnTo>
                    <a:pt x="64782" y="14090"/>
                  </a:lnTo>
                  <a:lnTo>
                    <a:pt x="64891" y="14226"/>
                  </a:lnTo>
                  <a:lnTo>
                    <a:pt x="65054" y="14281"/>
                  </a:lnTo>
                  <a:lnTo>
                    <a:pt x="65190" y="14308"/>
                  </a:lnTo>
                  <a:lnTo>
                    <a:pt x="65354" y="14254"/>
                  </a:lnTo>
                  <a:lnTo>
                    <a:pt x="65408" y="14199"/>
                  </a:lnTo>
                  <a:lnTo>
                    <a:pt x="65490" y="14145"/>
                  </a:lnTo>
                  <a:lnTo>
                    <a:pt x="65517" y="14063"/>
                  </a:lnTo>
                  <a:lnTo>
                    <a:pt x="65572" y="13954"/>
                  </a:lnTo>
                  <a:lnTo>
                    <a:pt x="65626" y="13600"/>
                  </a:lnTo>
                  <a:lnTo>
                    <a:pt x="65626" y="13681"/>
                  </a:lnTo>
                  <a:lnTo>
                    <a:pt x="65654" y="13763"/>
                  </a:lnTo>
                  <a:lnTo>
                    <a:pt x="65681" y="13845"/>
                  </a:lnTo>
                  <a:lnTo>
                    <a:pt x="65735" y="13899"/>
                  </a:lnTo>
                  <a:lnTo>
                    <a:pt x="65790" y="13927"/>
                  </a:lnTo>
                  <a:lnTo>
                    <a:pt x="65872" y="13954"/>
                  </a:lnTo>
                  <a:lnTo>
                    <a:pt x="65953" y="13927"/>
                  </a:lnTo>
                  <a:lnTo>
                    <a:pt x="66008" y="13899"/>
                  </a:lnTo>
                  <a:lnTo>
                    <a:pt x="66417" y="13600"/>
                  </a:lnTo>
                  <a:lnTo>
                    <a:pt x="66826" y="13327"/>
                  </a:lnTo>
                  <a:lnTo>
                    <a:pt x="67262" y="13109"/>
                  </a:lnTo>
                  <a:lnTo>
                    <a:pt x="67698" y="12891"/>
                  </a:lnTo>
                  <a:lnTo>
                    <a:pt x="68161" y="12700"/>
                  </a:lnTo>
                  <a:lnTo>
                    <a:pt x="68624" y="12537"/>
                  </a:lnTo>
                  <a:lnTo>
                    <a:pt x="69088" y="12400"/>
                  </a:lnTo>
                  <a:lnTo>
                    <a:pt x="69578" y="12319"/>
                  </a:lnTo>
                  <a:lnTo>
                    <a:pt x="70041" y="12237"/>
                  </a:lnTo>
                  <a:lnTo>
                    <a:pt x="70532" y="12182"/>
                  </a:lnTo>
                  <a:lnTo>
                    <a:pt x="71513" y="12182"/>
                  </a:lnTo>
                  <a:lnTo>
                    <a:pt x="72004" y="12237"/>
                  </a:lnTo>
                  <a:lnTo>
                    <a:pt x="72494" y="12319"/>
                  </a:lnTo>
                  <a:lnTo>
                    <a:pt x="72985" y="12428"/>
                  </a:lnTo>
                  <a:lnTo>
                    <a:pt x="73448" y="12564"/>
                  </a:lnTo>
                  <a:lnTo>
                    <a:pt x="73993" y="12755"/>
                  </a:lnTo>
                  <a:lnTo>
                    <a:pt x="74511" y="13000"/>
                  </a:lnTo>
                  <a:lnTo>
                    <a:pt x="74974" y="13300"/>
                  </a:lnTo>
                  <a:lnTo>
                    <a:pt x="75410" y="13627"/>
                  </a:lnTo>
                  <a:lnTo>
                    <a:pt x="75792" y="14008"/>
                  </a:lnTo>
                  <a:lnTo>
                    <a:pt x="76146" y="14417"/>
                  </a:lnTo>
                  <a:lnTo>
                    <a:pt x="76446" y="14853"/>
                  </a:lnTo>
                  <a:lnTo>
                    <a:pt x="76718" y="15289"/>
                  </a:lnTo>
                  <a:lnTo>
                    <a:pt x="76909" y="15780"/>
                  </a:lnTo>
                  <a:lnTo>
                    <a:pt x="77073" y="16298"/>
                  </a:lnTo>
                  <a:lnTo>
                    <a:pt x="77155" y="16815"/>
                  </a:lnTo>
                  <a:lnTo>
                    <a:pt x="77209" y="17333"/>
                  </a:lnTo>
                  <a:lnTo>
                    <a:pt x="77182" y="17878"/>
                  </a:lnTo>
                  <a:lnTo>
                    <a:pt x="77100" y="18423"/>
                  </a:lnTo>
                  <a:lnTo>
                    <a:pt x="76964" y="18968"/>
                  </a:lnTo>
                  <a:lnTo>
                    <a:pt x="76773" y="19514"/>
                  </a:lnTo>
                  <a:lnTo>
                    <a:pt x="76746" y="19650"/>
                  </a:lnTo>
                  <a:lnTo>
                    <a:pt x="76718" y="19759"/>
                  </a:lnTo>
                  <a:lnTo>
                    <a:pt x="76691" y="19813"/>
                  </a:lnTo>
                  <a:lnTo>
                    <a:pt x="76691" y="19895"/>
                  </a:lnTo>
                  <a:lnTo>
                    <a:pt x="76718" y="19977"/>
                  </a:lnTo>
                  <a:lnTo>
                    <a:pt x="76746" y="20031"/>
                  </a:lnTo>
                  <a:lnTo>
                    <a:pt x="76800" y="20086"/>
                  </a:lnTo>
                  <a:lnTo>
                    <a:pt x="76855" y="20140"/>
                  </a:lnTo>
                  <a:lnTo>
                    <a:pt x="76937" y="20168"/>
                  </a:lnTo>
                  <a:lnTo>
                    <a:pt x="77018" y="20168"/>
                  </a:lnTo>
                  <a:lnTo>
                    <a:pt x="77155" y="20195"/>
                  </a:lnTo>
                  <a:lnTo>
                    <a:pt x="77264" y="20195"/>
                  </a:lnTo>
                  <a:lnTo>
                    <a:pt x="77400" y="20140"/>
                  </a:lnTo>
                  <a:lnTo>
                    <a:pt x="77509" y="20059"/>
                  </a:lnTo>
                  <a:lnTo>
                    <a:pt x="78381" y="19895"/>
                  </a:lnTo>
                  <a:lnTo>
                    <a:pt x="79253" y="19813"/>
                  </a:lnTo>
                  <a:lnTo>
                    <a:pt x="79689" y="19786"/>
                  </a:lnTo>
                  <a:lnTo>
                    <a:pt x="80125" y="19759"/>
                  </a:lnTo>
                  <a:lnTo>
                    <a:pt x="80561" y="19786"/>
                  </a:lnTo>
                  <a:lnTo>
                    <a:pt x="80997" y="19813"/>
                  </a:lnTo>
                  <a:lnTo>
                    <a:pt x="81406" y="19868"/>
                  </a:lnTo>
                  <a:lnTo>
                    <a:pt x="81842" y="19950"/>
                  </a:lnTo>
                  <a:lnTo>
                    <a:pt x="82251" y="20059"/>
                  </a:lnTo>
                  <a:lnTo>
                    <a:pt x="82660" y="20195"/>
                  </a:lnTo>
                  <a:lnTo>
                    <a:pt x="83041" y="20358"/>
                  </a:lnTo>
                  <a:lnTo>
                    <a:pt x="83450" y="20549"/>
                  </a:lnTo>
                  <a:lnTo>
                    <a:pt x="83832" y="20794"/>
                  </a:lnTo>
                  <a:lnTo>
                    <a:pt x="84186" y="21067"/>
                  </a:lnTo>
                  <a:lnTo>
                    <a:pt x="84622" y="21449"/>
                  </a:lnTo>
                  <a:lnTo>
                    <a:pt x="85031" y="21857"/>
                  </a:lnTo>
                  <a:lnTo>
                    <a:pt x="85358" y="22321"/>
                  </a:lnTo>
                  <a:lnTo>
                    <a:pt x="85630" y="22784"/>
                  </a:lnTo>
                  <a:lnTo>
                    <a:pt x="85876" y="23302"/>
                  </a:lnTo>
                  <a:lnTo>
                    <a:pt x="86039" y="23792"/>
                  </a:lnTo>
                  <a:lnTo>
                    <a:pt x="86175" y="24310"/>
                  </a:lnTo>
                  <a:lnTo>
                    <a:pt x="86230" y="24855"/>
                  </a:lnTo>
                  <a:lnTo>
                    <a:pt x="86230" y="25373"/>
                  </a:lnTo>
                  <a:lnTo>
                    <a:pt x="86175" y="25891"/>
                  </a:lnTo>
                  <a:lnTo>
                    <a:pt x="86121" y="26136"/>
                  </a:lnTo>
                  <a:lnTo>
                    <a:pt x="86039" y="26409"/>
                  </a:lnTo>
                  <a:lnTo>
                    <a:pt x="85957" y="26654"/>
                  </a:lnTo>
                  <a:lnTo>
                    <a:pt x="85848" y="26899"/>
                  </a:lnTo>
                  <a:lnTo>
                    <a:pt x="85712" y="27144"/>
                  </a:lnTo>
                  <a:lnTo>
                    <a:pt x="85576" y="27362"/>
                  </a:lnTo>
                  <a:lnTo>
                    <a:pt x="85412" y="27608"/>
                  </a:lnTo>
                  <a:lnTo>
                    <a:pt x="85249" y="27826"/>
                  </a:lnTo>
                  <a:lnTo>
                    <a:pt x="85058" y="28044"/>
                  </a:lnTo>
                  <a:lnTo>
                    <a:pt x="84840" y="28235"/>
                  </a:lnTo>
                  <a:lnTo>
                    <a:pt x="84595" y="28425"/>
                  </a:lnTo>
                  <a:lnTo>
                    <a:pt x="84349" y="28616"/>
                  </a:lnTo>
                  <a:lnTo>
                    <a:pt x="84268" y="28698"/>
                  </a:lnTo>
                  <a:lnTo>
                    <a:pt x="84213" y="28752"/>
                  </a:lnTo>
                  <a:lnTo>
                    <a:pt x="84186" y="28861"/>
                  </a:lnTo>
                  <a:lnTo>
                    <a:pt x="84159" y="28943"/>
                  </a:lnTo>
                  <a:lnTo>
                    <a:pt x="84159" y="29107"/>
                  </a:lnTo>
                  <a:lnTo>
                    <a:pt x="84240" y="29270"/>
                  </a:lnTo>
                  <a:lnTo>
                    <a:pt x="84322" y="29406"/>
                  </a:lnTo>
                  <a:lnTo>
                    <a:pt x="84404" y="29461"/>
                  </a:lnTo>
                  <a:lnTo>
                    <a:pt x="84486" y="29488"/>
                  </a:lnTo>
                  <a:lnTo>
                    <a:pt x="84649" y="29488"/>
                  </a:lnTo>
                  <a:lnTo>
                    <a:pt x="84731" y="29461"/>
                  </a:lnTo>
                  <a:lnTo>
                    <a:pt x="84813" y="29406"/>
                  </a:lnTo>
                  <a:lnTo>
                    <a:pt x="85003" y="29297"/>
                  </a:lnTo>
                  <a:lnTo>
                    <a:pt x="85494" y="29461"/>
                  </a:lnTo>
                  <a:lnTo>
                    <a:pt x="85985" y="29679"/>
                  </a:lnTo>
                  <a:lnTo>
                    <a:pt x="86448" y="29952"/>
                  </a:lnTo>
                  <a:lnTo>
                    <a:pt x="86666" y="30115"/>
                  </a:lnTo>
                  <a:lnTo>
                    <a:pt x="86857" y="30279"/>
                  </a:lnTo>
                  <a:lnTo>
                    <a:pt x="87047" y="30469"/>
                  </a:lnTo>
                  <a:lnTo>
                    <a:pt x="87211" y="30660"/>
                  </a:lnTo>
                  <a:lnTo>
                    <a:pt x="87374" y="30878"/>
                  </a:lnTo>
                  <a:lnTo>
                    <a:pt x="87511" y="31096"/>
                  </a:lnTo>
                  <a:lnTo>
                    <a:pt x="87647" y="31341"/>
                  </a:lnTo>
                  <a:lnTo>
                    <a:pt x="87756" y="31587"/>
                  </a:lnTo>
                  <a:lnTo>
                    <a:pt x="87838" y="31859"/>
                  </a:lnTo>
                  <a:lnTo>
                    <a:pt x="87892" y="32132"/>
                  </a:lnTo>
                  <a:lnTo>
                    <a:pt x="87947" y="32432"/>
                  </a:lnTo>
                  <a:lnTo>
                    <a:pt x="87947" y="32731"/>
                  </a:lnTo>
                  <a:lnTo>
                    <a:pt x="87947" y="33004"/>
                  </a:lnTo>
                  <a:lnTo>
                    <a:pt x="87892" y="33304"/>
                  </a:lnTo>
                  <a:lnTo>
                    <a:pt x="87838" y="33576"/>
                  </a:lnTo>
                  <a:lnTo>
                    <a:pt x="87756" y="33849"/>
                  </a:lnTo>
                  <a:lnTo>
                    <a:pt x="87620" y="34094"/>
                  </a:lnTo>
                  <a:lnTo>
                    <a:pt x="87511" y="34339"/>
                  </a:lnTo>
                  <a:lnTo>
                    <a:pt x="87347" y="34585"/>
                  </a:lnTo>
                  <a:lnTo>
                    <a:pt x="87184" y="34803"/>
                  </a:lnTo>
                  <a:lnTo>
                    <a:pt x="86993" y="35021"/>
                  </a:lnTo>
                  <a:lnTo>
                    <a:pt x="86802" y="35239"/>
                  </a:lnTo>
                  <a:lnTo>
                    <a:pt x="86584" y="35429"/>
                  </a:lnTo>
                  <a:lnTo>
                    <a:pt x="86366" y="35593"/>
                  </a:lnTo>
                  <a:lnTo>
                    <a:pt x="86121" y="35756"/>
                  </a:lnTo>
                  <a:lnTo>
                    <a:pt x="85876" y="35893"/>
                  </a:lnTo>
                  <a:lnTo>
                    <a:pt x="85794" y="35974"/>
                  </a:lnTo>
                  <a:lnTo>
                    <a:pt x="85712" y="36029"/>
                  </a:lnTo>
                  <a:lnTo>
                    <a:pt x="85658" y="36111"/>
                  </a:lnTo>
                  <a:lnTo>
                    <a:pt x="85630" y="36193"/>
                  </a:lnTo>
                  <a:lnTo>
                    <a:pt x="85630" y="36274"/>
                  </a:lnTo>
                  <a:lnTo>
                    <a:pt x="85630" y="36356"/>
                  </a:lnTo>
                  <a:lnTo>
                    <a:pt x="85712" y="36520"/>
                  </a:lnTo>
                  <a:lnTo>
                    <a:pt x="85821" y="36629"/>
                  </a:lnTo>
                  <a:lnTo>
                    <a:pt x="85957" y="36738"/>
                  </a:lnTo>
                  <a:lnTo>
                    <a:pt x="86066" y="36738"/>
                  </a:lnTo>
                  <a:lnTo>
                    <a:pt x="86148" y="36765"/>
                  </a:lnTo>
                  <a:lnTo>
                    <a:pt x="86257" y="36738"/>
                  </a:lnTo>
                  <a:lnTo>
                    <a:pt x="86339" y="36710"/>
                  </a:lnTo>
                  <a:lnTo>
                    <a:pt x="86475" y="36656"/>
                  </a:lnTo>
                  <a:lnTo>
                    <a:pt x="86775" y="36847"/>
                  </a:lnTo>
                  <a:lnTo>
                    <a:pt x="87047" y="37065"/>
                  </a:lnTo>
                  <a:lnTo>
                    <a:pt x="87293" y="37283"/>
                  </a:lnTo>
                  <a:lnTo>
                    <a:pt x="87483" y="37528"/>
                  </a:lnTo>
                  <a:lnTo>
                    <a:pt x="87647" y="37800"/>
                  </a:lnTo>
                  <a:lnTo>
                    <a:pt x="87783" y="38073"/>
                  </a:lnTo>
                  <a:lnTo>
                    <a:pt x="87865" y="38373"/>
                  </a:lnTo>
                  <a:lnTo>
                    <a:pt x="87920" y="38673"/>
                  </a:lnTo>
                  <a:lnTo>
                    <a:pt x="87947" y="38972"/>
                  </a:lnTo>
                  <a:lnTo>
                    <a:pt x="87920" y="39272"/>
                  </a:lnTo>
                  <a:lnTo>
                    <a:pt x="87865" y="39545"/>
                  </a:lnTo>
                  <a:lnTo>
                    <a:pt x="87783" y="39844"/>
                  </a:lnTo>
                  <a:lnTo>
                    <a:pt x="87647" y="40117"/>
                  </a:lnTo>
                  <a:lnTo>
                    <a:pt x="87483" y="40390"/>
                  </a:lnTo>
                  <a:lnTo>
                    <a:pt x="87265" y="40662"/>
                  </a:lnTo>
                  <a:lnTo>
                    <a:pt x="87020" y="40907"/>
                  </a:lnTo>
                  <a:lnTo>
                    <a:pt x="85439" y="39681"/>
                  </a:lnTo>
                  <a:lnTo>
                    <a:pt x="83832" y="38509"/>
                  </a:lnTo>
                  <a:lnTo>
                    <a:pt x="81897" y="37119"/>
                  </a:lnTo>
                  <a:lnTo>
                    <a:pt x="79934" y="35756"/>
                  </a:lnTo>
                  <a:lnTo>
                    <a:pt x="80779" y="34694"/>
                  </a:lnTo>
                  <a:lnTo>
                    <a:pt x="80997" y="34421"/>
                  </a:lnTo>
                  <a:lnTo>
                    <a:pt x="81270" y="34121"/>
                  </a:lnTo>
                  <a:lnTo>
                    <a:pt x="81379" y="33958"/>
                  </a:lnTo>
                  <a:lnTo>
                    <a:pt x="81488" y="33794"/>
                  </a:lnTo>
                  <a:lnTo>
                    <a:pt x="81542" y="33603"/>
                  </a:lnTo>
                  <a:lnTo>
                    <a:pt x="81542" y="33440"/>
                  </a:lnTo>
                  <a:lnTo>
                    <a:pt x="81515" y="33276"/>
                  </a:lnTo>
                  <a:lnTo>
                    <a:pt x="81433" y="33140"/>
                  </a:lnTo>
                  <a:lnTo>
                    <a:pt x="81352" y="33031"/>
                  </a:lnTo>
                  <a:lnTo>
                    <a:pt x="81215" y="32949"/>
                  </a:lnTo>
                  <a:lnTo>
                    <a:pt x="80943" y="32786"/>
                  </a:lnTo>
                  <a:lnTo>
                    <a:pt x="80670" y="32650"/>
                  </a:lnTo>
                  <a:lnTo>
                    <a:pt x="79662" y="32105"/>
                  </a:lnTo>
                  <a:lnTo>
                    <a:pt x="78653" y="31587"/>
                  </a:lnTo>
                  <a:lnTo>
                    <a:pt x="78572" y="31559"/>
                  </a:lnTo>
                  <a:lnTo>
                    <a:pt x="78408" y="31559"/>
                  </a:lnTo>
                  <a:lnTo>
                    <a:pt x="78326" y="31587"/>
                  </a:lnTo>
                  <a:lnTo>
                    <a:pt x="78245" y="31614"/>
                  </a:lnTo>
                  <a:lnTo>
                    <a:pt x="78163" y="31668"/>
                  </a:lnTo>
                  <a:lnTo>
                    <a:pt x="78136" y="31750"/>
                  </a:lnTo>
                  <a:lnTo>
                    <a:pt x="78108" y="31832"/>
                  </a:lnTo>
                  <a:lnTo>
                    <a:pt x="78027" y="32404"/>
                  </a:lnTo>
                  <a:lnTo>
                    <a:pt x="77890" y="33004"/>
                  </a:lnTo>
                  <a:lnTo>
                    <a:pt x="77618" y="34176"/>
                  </a:lnTo>
                  <a:lnTo>
                    <a:pt x="75056" y="32459"/>
                  </a:lnTo>
                  <a:lnTo>
                    <a:pt x="72467" y="30769"/>
                  </a:lnTo>
                  <a:lnTo>
                    <a:pt x="70614" y="29597"/>
                  </a:lnTo>
                  <a:lnTo>
                    <a:pt x="71050" y="29188"/>
                  </a:lnTo>
                  <a:lnTo>
                    <a:pt x="71241" y="28970"/>
                  </a:lnTo>
                  <a:lnTo>
                    <a:pt x="71377" y="28752"/>
                  </a:lnTo>
                  <a:lnTo>
                    <a:pt x="71513" y="28507"/>
                  </a:lnTo>
                  <a:lnTo>
                    <a:pt x="71540" y="28398"/>
                  </a:lnTo>
                  <a:lnTo>
                    <a:pt x="71568" y="28289"/>
                  </a:lnTo>
                  <a:lnTo>
                    <a:pt x="71568" y="28153"/>
                  </a:lnTo>
                  <a:lnTo>
                    <a:pt x="71540" y="28044"/>
                  </a:lnTo>
                  <a:lnTo>
                    <a:pt x="71513" y="27908"/>
                  </a:lnTo>
                  <a:lnTo>
                    <a:pt x="71459" y="27799"/>
                  </a:lnTo>
                  <a:lnTo>
                    <a:pt x="71322" y="27608"/>
                  </a:lnTo>
                  <a:lnTo>
                    <a:pt x="71159" y="27444"/>
                  </a:lnTo>
                  <a:lnTo>
                    <a:pt x="70995" y="27281"/>
                  </a:lnTo>
                  <a:lnTo>
                    <a:pt x="70805" y="27144"/>
                  </a:lnTo>
                  <a:lnTo>
                    <a:pt x="70423" y="26845"/>
                  </a:lnTo>
                  <a:lnTo>
                    <a:pt x="70041" y="26572"/>
                  </a:lnTo>
                  <a:lnTo>
                    <a:pt x="68052" y="24910"/>
                  </a:lnTo>
                  <a:lnTo>
                    <a:pt x="67970" y="24882"/>
                  </a:lnTo>
                  <a:lnTo>
                    <a:pt x="67888" y="24828"/>
                  </a:lnTo>
                  <a:lnTo>
                    <a:pt x="67725" y="24828"/>
                  </a:lnTo>
                  <a:lnTo>
                    <a:pt x="67643" y="24855"/>
                  </a:lnTo>
                  <a:lnTo>
                    <a:pt x="67589" y="24882"/>
                  </a:lnTo>
                  <a:lnTo>
                    <a:pt x="67507" y="24937"/>
                  </a:lnTo>
                  <a:lnTo>
                    <a:pt x="67452" y="25019"/>
                  </a:lnTo>
                  <a:lnTo>
                    <a:pt x="67125" y="25537"/>
                  </a:lnTo>
                  <a:lnTo>
                    <a:pt x="66853" y="26109"/>
                  </a:lnTo>
                  <a:lnTo>
                    <a:pt x="66580" y="26654"/>
                  </a:lnTo>
                  <a:lnTo>
                    <a:pt x="66362" y="27226"/>
                  </a:lnTo>
                  <a:lnTo>
                    <a:pt x="65463" y="26790"/>
                  </a:lnTo>
                  <a:lnTo>
                    <a:pt x="64509" y="26381"/>
                  </a:lnTo>
                  <a:lnTo>
                    <a:pt x="63555" y="26000"/>
                  </a:lnTo>
                  <a:lnTo>
                    <a:pt x="62601" y="25646"/>
                  </a:lnTo>
                  <a:lnTo>
                    <a:pt x="62029" y="25455"/>
                  </a:lnTo>
                  <a:lnTo>
                    <a:pt x="61484" y="25291"/>
                  </a:lnTo>
                  <a:lnTo>
                    <a:pt x="60912" y="25155"/>
                  </a:lnTo>
                  <a:lnTo>
                    <a:pt x="60339" y="25019"/>
                  </a:lnTo>
                  <a:lnTo>
                    <a:pt x="59767" y="24910"/>
                  </a:lnTo>
                  <a:lnTo>
                    <a:pt x="59222" y="24801"/>
                  </a:lnTo>
                  <a:lnTo>
                    <a:pt x="58077" y="24664"/>
                  </a:lnTo>
                  <a:lnTo>
                    <a:pt x="58105" y="23711"/>
                  </a:lnTo>
                  <a:lnTo>
                    <a:pt x="58050" y="22757"/>
                  </a:lnTo>
                  <a:lnTo>
                    <a:pt x="57968" y="21803"/>
                  </a:lnTo>
                  <a:lnTo>
                    <a:pt x="57832" y="20876"/>
                  </a:lnTo>
                  <a:lnTo>
                    <a:pt x="57805" y="20794"/>
                  </a:lnTo>
                  <a:lnTo>
                    <a:pt x="57778" y="20740"/>
                  </a:lnTo>
                  <a:lnTo>
                    <a:pt x="57669" y="20658"/>
                  </a:lnTo>
                  <a:lnTo>
                    <a:pt x="57532" y="20631"/>
                  </a:lnTo>
                  <a:lnTo>
                    <a:pt x="57396" y="20631"/>
                  </a:lnTo>
                  <a:lnTo>
                    <a:pt x="55052" y="21094"/>
                  </a:lnTo>
                  <a:lnTo>
                    <a:pt x="54998" y="21121"/>
                  </a:lnTo>
                  <a:lnTo>
                    <a:pt x="54916" y="21176"/>
                  </a:lnTo>
                  <a:lnTo>
                    <a:pt x="54861" y="21230"/>
                  </a:lnTo>
                  <a:lnTo>
                    <a:pt x="54834" y="21312"/>
                  </a:lnTo>
                  <a:lnTo>
                    <a:pt x="54807" y="21394"/>
                  </a:lnTo>
                  <a:lnTo>
                    <a:pt x="54807" y="21476"/>
                  </a:lnTo>
                  <a:lnTo>
                    <a:pt x="54834" y="21530"/>
                  </a:lnTo>
                  <a:lnTo>
                    <a:pt x="54861" y="21612"/>
                  </a:lnTo>
                  <a:lnTo>
                    <a:pt x="55052" y="21939"/>
                  </a:lnTo>
                  <a:lnTo>
                    <a:pt x="55216" y="22293"/>
                  </a:lnTo>
                  <a:lnTo>
                    <a:pt x="55325" y="22620"/>
                  </a:lnTo>
                  <a:lnTo>
                    <a:pt x="55434" y="22975"/>
                  </a:lnTo>
                  <a:lnTo>
                    <a:pt x="55516" y="23329"/>
                  </a:lnTo>
                  <a:lnTo>
                    <a:pt x="55570" y="23683"/>
                  </a:lnTo>
                  <a:lnTo>
                    <a:pt x="55597" y="24038"/>
                  </a:lnTo>
                  <a:lnTo>
                    <a:pt x="55625" y="24419"/>
                  </a:lnTo>
                  <a:lnTo>
                    <a:pt x="55625" y="24501"/>
                  </a:lnTo>
                  <a:lnTo>
                    <a:pt x="55652" y="24555"/>
                  </a:lnTo>
                  <a:lnTo>
                    <a:pt x="55052" y="24555"/>
                  </a:lnTo>
                  <a:lnTo>
                    <a:pt x="54453" y="24610"/>
                  </a:lnTo>
                  <a:lnTo>
                    <a:pt x="53853" y="24664"/>
                  </a:lnTo>
                  <a:lnTo>
                    <a:pt x="53254" y="24719"/>
                  </a:lnTo>
                  <a:lnTo>
                    <a:pt x="53281" y="24446"/>
                  </a:lnTo>
                  <a:lnTo>
                    <a:pt x="53281" y="24174"/>
                  </a:lnTo>
                  <a:lnTo>
                    <a:pt x="53254" y="23874"/>
                  </a:lnTo>
                  <a:lnTo>
                    <a:pt x="53226" y="23602"/>
                  </a:lnTo>
                  <a:lnTo>
                    <a:pt x="53172" y="23329"/>
                  </a:lnTo>
                  <a:lnTo>
                    <a:pt x="53090" y="23084"/>
                  </a:lnTo>
                  <a:lnTo>
                    <a:pt x="53008" y="22811"/>
                  </a:lnTo>
                  <a:lnTo>
                    <a:pt x="52899" y="22566"/>
                  </a:lnTo>
                  <a:lnTo>
                    <a:pt x="52763" y="22321"/>
                  </a:lnTo>
                  <a:lnTo>
                    <a:pt x="52599" y="22103"/>
                  </a:lnTo>
                  <a:lnTo>
                    <a:pt x="52436" y="21885"/>
                  </a:lnTo>
                  <a:lnTo>
                    <a:pt x="52245" y="21694"/>
                  </a:lnTo>
                  <a:lnTo>
                    <a:pt x="52054" y="21503"/>
                  </a:lnTo>
                  <a:lnTo>
                    <a:pt x="51809" y="21340"/>
                  </a:lnTo>
                  <a:lnTo>
                    <a:pt x="51564" y="21203"/>
                  </a:lnTo>
                  <a:lnTo>
                    <a:pt x="51319" y="21067"/>
                  </a:lnTo>
                  <a:lnTo>
                    <a:pt x="51101" y="20985"/>
                  </a:lnTo>
                  <a:lnTo>
                    <a:pt x="50882" y="20931"/>
                  </a:lnTo>
                  <a:lnTo>
                    <a:pt x="50637" y="20876"/>
                  </a:lnTo>
                  <a:lnTo>
                    <a:pt x="50419" y="20849"/>
                  </a:lnTo>
                  <a:lnTo>
                    <a:pt x="49983" y="20822"/>
                  </a:lnTo>
                  <a:lnTo>
                    <a:pt x="49520" y="20876"/>
                  </a:lnTo>
                  <a:lnTo>
                    <a:pt x="49084" y="20985"/>
                  </a:lnTo>
                  <a:lnTo>
                    <a:pt x="48675" y="21149"/>
                  </a:lnTo>
                  <a:lnTo>
                    <a:pt x="48484" y="21258"/>
                  </a:lnTo>
                  <a:lnTo>
                    <a:pt x="48293" y="21367"/>
                  </a:lnTo>
                  <a:lnTo>
                    <a:pt x="48103" y="21503"/>
                  </a:lnTo>
                  <a:lnTo>
                    <a:pt x="47939" y="21667"/>
                  </a:lnTo>
                  <a:lnTo>
                    <a:pt x="47803" y="21149"/>
                  </a:lnTo>
                  <a:lnTo>
                    <a:pt x="47639" y="20631"/>
                  </a:lnTo>
                  <a:lnTo>
                    <a:pt x="47449" y="20113"/>
                  </a:lnTo>
                  <a:lnTo>
                    <a:pt x="47231" y="19623"/>
                  </a:lnTo>
                  <a:lnTo>
                    <a:pt x="46985" y="19132"/>
                  </a:lnTo>
                  <a:lnTo>
                    <a:pt x="46713" y="18696"/>
                  </a:lnTo>
                  <a:lnTo>
                    <a:pt x="46386" y="18233"/>
                  </a:lnTo>
                  <a:lnTo>
                    <a:pt x="46059" y="17824"/>
                  </a:lnTo>
                  <a:lnTo>
                    <a:pt x="46168" y="17769"/>
                  </a:lnTo>
                  <a:lnTo>
                    <a:pt x="46222" y="17688"/>
                  </a:lnTo>
                  <a:lnTo>
                    <a:pt x="46277" y="17415"/>
                  </a:lnTo>
                  <a:lnTo>
                    <a:pt x="46331" y="17143"/>
                  </a:lnTo>
                  <a:lnTo>
                    <a:pt x="46440" y="16597"/>
                  </a:lnTo>
                  <a:lnTo>
                    <a:pt x="46495" y="16325"/>
                  </a:lnTo>
                  <a:lnTo>
                    <a:pt x="46549" y="16080"/>
                  </a:lnTo>
                  <a:lnTo>
                    <a:pt x="46658" y="15807"/>
                  </a:lnTo>
                  <a:lnTo>
                    <a:pt x="46767" y="15562"/>
                  </a:lnTo>
                  <a:lnTo>
                    <a:pt x="46985" y="15235"/>
                  </a:lnTo>
                  <a:lnTo>
                    <a:pt x="47231" y="14935"/>
                  </a:lnTo>
                  <a:lnTo>
                    <a:pt x="47503" y="14662"/>
                  </a:lnTo>
                  <a:lnTo>
                    <a:pt x="47803" y="14417"/>
                  </a:lnTo>
                  <a:lnTo>
                    <a:pt x="48130" y="14226"/>
                  </a:lnTo>
                  <a:lnTo>
                    <a:pt x="48457" y="14036"/>
                  </a:lnTo>
                  <a:lnTo>
                    <a:pt x="48811" y="13899"/>
                  </a:lnTo>
                  <a:lnTo>
                    <a:pt x="49193" y="13790"/>
                  </a:lnTo>
                  <a:lnTo>
                    <a:pt x="49547" y="13709"/>
                  </a:lnTo>
                  <a:lnTo>
                    <a:pt x="49874" y="13681"/>
                  </a:lnTo>
                  <a:lnTo>
                    <a:pt x="50201" y="13654"/>
                  </a:lnTo>
                  <a:lnTo>
                    <a:pt x="50501" y="13681"/>
                  </a:lnTo>
                  <a:lnTo>
                    <a:pt x="50801" y="13709"/>
                  </a:lnTo>
                  <a:lnTo>
                    <a:pt x="51101" y="13763"/>
                  </a:lnTo>
                  <a:lnTo>
                    <a:pt x="51400" y="13845"/>
                  </a:lnTo>
                  <a:lnTo>
                    <a:pt x="51673" y="13927"/>
                  </a:lnTo>
                  <a:lnTo>
                    <a:pt x="51945" y="14036"/>
                  </a:lnTo>
                  <a:lnTo>
                    <a:pt x="52218" y="14172"/>
                  </a:lnTo>
                  <a:lnTo>
                    <a:pt x="52763" y="14472"/>
                  </a:lnTo>
                  <a:lnTo>
                    <a:pt x="53308" y="14799"/>
                  </a:lnTo>
                  <a:lnTo>
                    <a:pt x="53853" y="15180"/>
                  </a:lnTo>
                  <a:lnTo>
                    <a:pt x="53962" y="15235"/>
                  </a:lnTo>
                  <a:lnTo>
                    <a:pt x="54071" y="15235"/>
                  </a:lnTo>
                  <a:lnTo>
                    <a:pt x="54153" y="15180"/>
                  </a:lnTo>
                  <a:lnTo>
                    <a:pt x="54235" y="15126"/>
                  </a:lnTo>
                  <a:lnTo>
                    <a:pt x="54289" y="15044"/>
                  </a:lnTo>
                  <a:lnTo>
                    <a:pt x="54316" y="14935"/>
                  </a:lnTo>
                  <a:lnTo>
                    <a:pt x="54316" y="14826"/>
                  </a:lnTo>
                  <a:lnTo>
                    <a:pt x="54289" y="14717"/>
                  </a:lnTo>
                  <a:lnTo>
                    <a:pt x="54153" y="14472"/>
                  </a:lnTo>
                  <a:lnTo>
                    <a:pt x="54262" y="13927"/>
                  </a:lnTo>
                  <a:lnTo>
                    <a:pt x="54371" y="13382"/>
                  </a:lnTo>
                  <a:lnTo>
                    <a:pt x="54507" y="12837"/>
                  </a:lnTo>
                  <a:lnTo>
                    <a:pt x="54671" y="12319"/>
                  </a:lnTo>
                  <a:lnTo>
                    <a:pt x="54889" y="11828"/>
                  </a:lnTo>
                  <a:lnTo>
                    <a:pt x="55107" y="11338"/>
                  </a:lnTo>
                  <a:lnTo>
                    <a:pt x="55352" y="10874"/>
                  </a:lnTo>
                  <a:lnTo>
                    <a:pt x="55625" y="10438"/>
                  </a:lnTo>
                  <a:lnTo>
                    <a:pt x="55952" y="10029"/>
                  </a:lnTo>
                  <a:lnTo>
                    <a:pt x="56306" y="9648"/>
                  </a:lnTo>
                  <a:lnTo>
                    <a:pt x="56687" y="9321"/>
                  </a:lnTo>
                  <a:lnTo>
                    <a:pt x="57123" y="8994"/>
                  </a:lnTo>
                  <a:lnTo>
                    <a:pt x="57587" y="8749"/>
                  </a:lnTo>
                  <a:lnTo>
                    <a:pt x="58105" y="8530"/>
                  </a:lnTo>
                  <a:lnTo>
                    <a:pt x="58650" y="8367"/>
                  </a:lnTo>
                  <a:lnTo>
                    <a:pt x="59222" y="8231"/>
                  </a:lnTo>
                  <a:lnTo>
                    <a:pt x="59549" y="8203"/>
                  </a:lnTo>
                  <a:lnTo>
                    <a:pt x="59849" y="8176"/>
                  </a:lnTo>
                  <a:close/>
                  <a:moveTo>
                    <a:pt x="41044" y="16461"/>
                  </a:moveTo>
                  <a:lnTo>
                    <a:pt x="41453" y="16488"/>
                  </a:lnTo>
                  <a:lnTo>
                    <a:pt x="41889" y="16543"/>
                  </a:lnTo>
                  <a:lnTo>
                    <a:pt x="42298" y="16652"/>
                  </a:lnTo>
                  <a:lnTo>
                    <a:pt x="42707" y="16788"/>
                  </a:lnTo>
                  <a:lnTo>
                    <a:pt x="43115" y="16979"/>
                  </a:lnTo>
                  <a:lnTo>
                    <a:pt x="43524" y="17170"/>
                  </a:lnTo>
                  <a:lnTo>
                    <a:pt x="43906" y="17415"/>
                  </a:lnTo>
                  <a:lnTo>
                    <a:pt x="44287" y="17688"/>
                  </a:lnTo>
                  <a:lnTo>
                    <a:pt x="44642" y="17987"/>
                  </a:lnTo>
                  <a:lnTo>
                    <a:pt x="44996" y="18314"/>
                  </a:lnTo>
                  <a:lnTo>
                    <a:pt x="45323" y="18669"/>
                  </a:lnTo>
                  <a:lnTo>
                    <a:pt x="45623" y="19023"/>
                  </a:lnTo>
                  <a:lnTo>
                    <a:pt x="45922" y="19432"/>
                  </a:lnTo>
                  <a:lnTo>
                    <a:pt x="46195" y="19841"/>
                  </a:lnTo>
                  <a:lnTo>
                    <a:pt x="46440" y="20277"/>
                  </a:lnTo>
                  <a:lnTo>
                    <a:pt x="46658" y="20740"/>
                  </a:lnTo>
                  <a:lnTo>
                    <a:pt x="46849" y="21203"/>
                  </a:lnTo>
                  <a:lnTo>
                    <a:pt x="46985" y="21694"/>
                  </a:lnTo>
                  <a:lnTo>
                    <a:pt x="47122" y="22212"/>
                  </a:lnTo>
                  <a:lnTo>
                    <a:pt x="47231" y="22702"/>
                  </a:lnTo>
                  <a:lnTo>
                    <a:pt x="47231" y="22811"/>
                  </a:lnTo>
                  <a:lnTo>
                    <a:pt x="47285" y="22866"/>
                  </a:lnTo>
                  <a:lnTo>
                    <a:pt x="47340" y="22920"/>
                  </a:lnTo>
                  <a:lnTo>
                    <a:pt x="47394" y="22975"/>
                  </a:lnTo>
                  <a:lnTo>
                    <a:pt x="47558" y="23029"/>
                  </a:lnTo>
                  <a:lnTo>
                    <a:pt x="47721" y="23029"/>
                  </a:lnTo>
                  <a:lnTo>
                    <a:pt x="47885" y="22975"/>
                  </a:lnTo>
                  <a:lnTo>
                    <a:pt x="47994" y="22893"/>
                  </a:lnTo>
                  <a:lnTo>
                    <a:pt x="48048" y="22838"/>
                  </a:lnTo>
                  <a:lnTo>
                    <a:pt x="48103" y="22757"/>
                  </a:lnTo>
                  <a:lnTo>
                    <a:pt x="48103" y="22675"/>
                  </a:lnTo>
                  <a:lnTo>
                    <a:pt x="48103" y="22593"/>
                  </a:lnTo>
                  <a:lnTo>
                    <a:pt x="48075" y="22321"/>
                  </a:lnTo>
                  <a:lnTo>
                    <a:pt x="48375" y="22130"/>
                  </a:lnTo>
                  <a:lnTo>
                    <a:pt x="48702" y="21966"/>
                  </a:lnTo>
                  <a:lnTo>
                    <a:pt x="49029" y="21803"/>
                  </a:lnTo>
                  <a:lnTo>
                    <a:pt x="49384" y="21721"/>
                  </a:lnTo>
                  <a:lnTo>
                    <a:pt x="49711" y="21667"/>
                  </a:lnTo>
                  <a:lnTo>
                    <a:pt x="50065" y="21667"/>
                  </a:lnTo>
                  <a:lnTo>
                    <a:pt x="50446" y="21694"/>
                  </a:lnTo>
                  <a:lnTo>
                    <a:pt x="50801" y="21803"/>
                  </a:lnTo>
                  <a:lnTo>
                    <a:pt x="50991" y="21885"/>
                  </a:lnTo>
                  <a:lnTo>
                    <a:pt x="51182" y="21994"/>
                  </a:lnTo>
                  <a:lnTo>
                    <a:pt x="51373" y="22103"/>
                  </a:lnTo>
                  <a:lnTo>
                    <a:pt x="51537" y="22239"/>
                  </a:lnTo>
                  <a:lnTo>
                    <a:pt x="51700" y="22375"/>
                  </a:lnTo>
                  <a:lnTo>
                    <a:pt x="51836" y="22539"/>
                  </a:lnTo>
                  <a:lnTo>
                    <a:pt x="51945" y="22702"/>
                  </a:lnTo>
                  <a:lnTo>
                    <a:pt x="52054" y="22893"/>
                  </a:lnTo>
                  <a:lnTo>
                    <a:pt x="52163" y="23084"/>
                  </a:lnTo>
                  <a:lnTo>
                    <a:pt x="52245" y="23274"/>
                  </a:lnTo>
                  <a:lnTo>
                    <a:pt x="52300" y="23465"/>
                  </a:lnTo>
                  <a:lnTo>
                    <a:pt x="52354" y="23683"/>
                  </a:lnTo>
                  <a:lnTo>
                    <a:pt x="52381" y="23901"/>
                  </a:lnTo>
                  <a:lnTo>
                    <a:pt x="52409" y="24092"/>
                  </a:lnTo>
                  <a:lnTo>
                    <a:pt x="52409" y="24310"/>
                  </a:lnTo>
                  <a:lnTo>
                    <a:pt x="52381" y="24528"/>
                  </a:lnTo>
                  <a:lnTo>
                    <a:pt x="52381" y="24610"/>
                  </a:lnTo>
                  <a:lnTo>
                    <a:pt x="52381" y="24692"/>
                  </a:lnTo>
                  <a:lnTo>
                    <a:pt x="52436" y="24855"/>
                  </a:lnTo>
                  <a:lnTo>
                    <a:pt x="51755" y="24964"/>
                  </a:lnTo>
                  <a:lnTo>
                    <a:pt x="51073" y="25128"/>
                  </a:lnTo>
                  <a:lnTo>
                    <a:pt x="50392" y="25291"/>
                  </a:lnTo>
                  <a:lnTo>
                    <a:pt x="49711" y="25482"/>
                  </a:lnTo>
                  <a:lnTo>
                    <a:pt x="49029" y="25700"/>
                  </a:lnTo>
                  <a:lnTo>
                    <a:pt x="48348" y="25918"/>
                  </a:lnTo>
                  <a:lnTo>
                    <a:pt x="47694" y="26163"/>
                  </a:lnTo>
                  <a:lnTo>
                    <a:pt x="47013" y="26436"/>
                  </a:lnTo>
                  <a:lnTo>
                    <a:pt x="46931" y="25973"/>
                  </a:lnTo>
                  <a:lnTo>
                    <a:pt x="46795" y="25537"/>
                  </a:lnTo>
                  <a:lnTo>
                    <a:pt x="46631" y="25073"/>
                  </a:lnTo>
                  <a:lnTo>
                    <a:pt x="46522" y="24882"/>
                  </a:lnTo>
                  <a:lnTo>
                    <a:pt x="46386" y="24692"/>
                  </a:lnTo>
                  <a:lnTo>
                    <a:pt x="46249" y="24501"/>
                  </a:lnTo>
                  <a:lnTo>
                    <a:pt x="46086" y="24365"/>
                  </a:lnTo>
                  <a:lnTo>
                    <a:pt x="45922" y="24228"/>
                  </a:lnTo>
                  <a:lnTo>
                    <a:pt x="45732" y="24147"/>
                  </a:lnTo>
                  <a:lnTo>
                    <a:pt x="45514" y="24065"/>
                  </a:lnTo>
                  <a:lnTo>
                    <a:pt x="45296" y="24038"/>
                  </a:lnTo>
                  <a:lnTo>
                    <a:pt x="45050" y="24038"/>
                  </a:lnTo>
                  <a:lnTo>
                    <a:pt x="44778" y="24092"/>
                  </a:lnTo>
                  <a:lnTo>
                    <a:pt x="44560" y="24147"/>
                  </a:lnTo>
                  <a:lnTo>
                    <a:pt x="44369" y="24256"/>
                  </a:lnTo>
                  <a:lnTo>
                    <a:pt x="44205" y="24392"/>
                  </a:lnTo>
                  <a:lnTo>
                    <a:pt x="44069" y="24555"/>
                  </a:lnTo>
                  <a:lnTo>
                    <a:pt x="43960" y="24746"/>
                  </a:lnTo>
                  <a:lnTo>
                    <a:pt x="43878" y="24937"/>
                  </a:lnTo>
                  <a:lnTo>
                    <a:pt x="43851" y="25155"/>
                  </a:lnTo>
                  <a:lnTo>
                    <a:pt x="43824" y="25373"/>
                  </a:lnTo>
                  <a:lnTo>
                    <a:pt x="43851" y="25673"/>
                  </a:lnTo>
                  <a:lnTo>
                    <a:pt x="43906" y="25973"/>
                  </a:lnTo>
                  <a:lnTo>
                    <a:pt x="44015" y="26218"/>
                  </a:lnTo>
                  <a:lnTo>
                    <a:pt x="44151" y="26490"/>
                  </a:lnTo>
                  <a:lnTo>
                    <a:pt x="44342" y="26736"/>
                  </a:lnTo>
                  <a:lnTo>
                    <a:pt x="44532" y="26954"/>
                  </a:lnTo>
                  <a:lnTo>
                    <a:pt x="44941" y="27362"/>
                  </a:lnTo>
                  <a:lnTo>
                    <a:pt x="44969" y="27390"/>
                  </a:lnTo>
                  <a:lnTo>
                    <a:pt x="43769" y="28017"/>
                  </a:lnTo>
                  <a:lnTo>
                    <a:pt x="42570" y="28725"/>
                  </a:lnTo>
                  <a:lnTo>
                    <a:pt x="41371" y="29488"/>
                  </a:lnTo>
                  <a:lnTo>
                    <a:pt x="40199" y="30306"/>
                  </a:lnTo>
                  <a:lnTo>
                    <a:pt x="40226" y="30224"/>
                  </a:lnTo>
                  <a:lnTo>
                    <a:pt x="40226" y="30142"/>
                  </a:lnTo>
                  <a:lnTo>
                    <a:pt x="40199" y="30088"/>
                  </a:lnTo>
                  <a:lnTo>
                    <a:pt x="40172" y="29979"/>
                  </a:lnTo>
                  <a:lnTo>
                    <a:pt x="39545" y="29052"/>
                  </a:lnTo>
                  <a:lnTo>
                    <a:pt x="38946" y="28071"/>
                  </a:lnTo>
                  <a:lnTo>
                    <a:pt x="38700" y="27553"/>
                  </a:lnTo>
                  <a:lnTo>
                    <a:pt x="38428" y="27035"/>
                  </a:lnTo>
                  <a:lnTo>
                    <a:pt x="38210" y="26518"/>
                  </a:lnTo>
                  <a:lnTo>
                    <a:pt x="37992" y="26000"/>
                  </a:lnTo>
                  <a:lnTo>
                    <a:pt x="37937" y="25918"/>
                  </a:lnTo>
                  <a:lnTo>
                    <a:pt x="37855" y="25836"/>
                  </a:lnTo>
                  <a:lnTo>
                    <a:pt x="37774" y="25782"/>
                  </a:lnTo>
                  <a:lnTo>
                    <a:pt x="37692" y="25727"/>
                  </a:lnTo>
                  <a:lnTo>
                    <a:pt x="37501" y="25727"/>
                  </a:lnTo>
                  <a:lnTo>
                    <a:pt x="37419" y="25755"/>
                  </a:lnTo>
                  <a:lnTo>
                    <a:pt x="37338" y="25836"/>
                  </a:lnTo>
                  <a:lnTo>
                    <a:pt x="35621" y="27580"/>
                  </a:lnTo>
                  <a:lnTo>
                    <a:pt x="35539" y="27717"/>
                  </a:lnTo>
                  <a:lnTo>
                    <a:pt x="35512" y="27853"/>
                  </a:lnTo>
                  <a:lnTo>
                    <a:pt x="35539" y="28017"/>
                  </a:lnTo>
                  <a:lnTo>
                    <a:pt x="35593" y="28071"/>
                  </a:lnTo>
                  <a:lnTo>
                    <a:pt x="35621" y="28126"/>
                  </a:lnTo>
                  <a:lnTo>
                    <a:pt x="36438" y="28889"/>
                  </a:lnTo>
                  <a:lnTo>
                    <a:pt x="37256" y="29652"/>
                  </a:lnTo>
                  <a:lnTo>
                    <a:pt x="38046" y="30415"/>
                  </a:lnTo>
                  <a:lnTo>
                    <a:pt x="38482" y="30769"/>
                  </a:lnTo>
                  <a:lnTo>
                    <a:pt x="38891" y="31123"/>
                  </a:lnTo>
                  <a:lnTo>
                    <a:pt x="39000" y="31178"/>
                  </a:lnTo>
                  <a:lnTo>
                    <a:pt x="37992" y="31941"/>
                  </a:lnTo>
                  <a:lnTo>
                    <a:pt x="36983" y="32759"/>
                  </a:lnTo>
                  <a:lnTo>
                    <a:pt x="36002" y="33576"/>
                  </a:lnTo>
                  <a:lnTo>
                    <a:pt x="35048" y="34421"/>
                  </a:lnTo>
                  <a:lnTo>
                    <a:pt x="34585" y="33494"/>
                  </a:lnTo>
                  <a:lnTo>
                    <a:pt x="34176" y="32568"/>
                  </a:lnTo>
                  <a:lnTo>
                    <a:pt x="33795" y="31614"/>
                  </a:lnTo>
                  <a:lnTo>
                    <a:pt x="33440" y="30660"/>
                  </a:lnTo>
                  <a:lnTo>
                    <a:pt x="33413" y="30578"/>
                  </a:lnTo>
                  <a:lnTo>
                    <a:pt x="33359" y="30524"/>
                  </a:lnTo>
                  <a:lnTo>
                    <a:pt x="33250" y="30442"/>
                  </a:lnTo>
                  <a:lnTo>
                    <a:pt x="33113" y="30415"/>
                  </a:lnTo>
                  <a:lnTo>
                    <a:pt x="33032" y="30442"/>
                  </a:lnTo>
                  <a:lnTo>
                    <a:pt x="32950" y="30469"/>
                  </a:lnTo>
                  <a:lnTo>
                    <a:pt x="30524" y="31832"/>
                  </a:lnTo>
                  <a:lnTo>
                    <a:pt x="30443" y="31859"/>
                  </a:lnTo>
                  <a:lnTo>
                    <a:pt x="30388" y="31941"/>
                  </a:lnTo>
                  <a:lnTo>
                    <a:pt x="30361" y="31996"/>
                  </a:lnTo>
                  <a:lnTo>
                    <a:pt x="30361" y="32077"/>
                  </a:lnTo>
                  <a:lnTo>
                    <a:pt x="30388" y="32214"/>
                  </a:lnTo>
                  <a:lnTo>
                    <a:pt x="30443" y="32350"/>
                  </a:lnTo>
                  <a:lnTo>
                    <a:pt x="32160" y="34448"/>
                  </a:lnTo>
                  <a:lnTo>
                    <a:pt x="32759" y="35211"/>
                  </a:lnTo>
                  <a:lnTo>
                    <a:pt x="33086" y="35593"/>
                  </a:lnTo>
                  <a:lnTo>
                    <a:pt x="33250" y="35756"/>
                  </a:lnTo>
                  <a:lnTo>
                    <a:pt x="33440" y="35920"/>
                  </a:lnTo>
                  <a:lnTo>
                    <a:pt x="32568" y="36792"/>
                  </a:lnTo>
                  <a:lnTo>
                    <a:pt x="31696" y="37664"/>
                  </a:lnTo>
                  <a:lnTo>
                    <a:pt x="31478" y="37364"/>
                  </a:lnTo>
                  <a:lnTo>
                    <a:pt x="31206" y="37119"/>
                  </a:lnTo>
                  <a:lnTo>
                    <a:pt x="30933" y="36901"/>
                  </a:lnTo>
                  <a:lnTo>
                    <a:pt x="30633" y="36738"/>
                  </a:lnTo>
                  <a:lnTo>
                    <a:pt x="30306" y="36629"/>
                  </a:lnTo>
                  <a:lnTo>
                    <a:pt x="29952" y="36547"/>
                  </a:lnTo>
                  <a:lnTo>
                    <a:pt x="29625" y="36520"/>
                  </a:lnTo>
                  <a:lnTo>
                    <a:pt x="29271" y="36520"/>
                  </a:lnTo>
                  <a:lnTo>
                    <a:pt x="28944" y="36574"/>
                  </a:lnTo>
                  <a:lnTo>
                    <a:pt x="28617" y="36683"/>
                  </a:lnTo>
                  <a:lnTo>
                    <a:pt x="28290" y="36819"/>
                  </a:lnTo>
                  <a:lnTo>
                    <a:pt x="28017" y="37010"/>
                  </a:lnTo>
                  <a:lnTo>
                    <a:pt x="27745" y="37228"/>
                  </a:lnTo>
                  <a:lnTo>
                    <a:pt x="27499" y="37473"/>
                  </a:lnTo>
                  <a:lnTo>
                    <a:pt x="27308" y="37773"/>
                  </a:lnTo>
                  <a:lnTo>
                    <a:pt x="27172" y="38127"/>
                  </a:lnTo>
                  <a:lnTo>
                    <a:pt x="26872" y="37855"/>
                  </a:lnTo>
                  <a:lnTo>
                    <a:pt x="26545" y="37582"/>
                  </a:lnTo>
                  <a:lnTo>
                    <a:pt x="26218" y="37364"/>
                  </a:lnTo>
                  <a:lnTo>
                    <a:pt x="25864" y="37146"/>
                  </a:lnTo>
                  <a:lnTo>
                    <a:pt x="25483" y="36956"/>
                  </a:lnTo>
                  <a:lnTo>
                    <a:pt x="25128" y="36819"/>
                  </a:lnTo>
                  <a:lnTo>
                    <a:pt x="24719" y="36683"/>
                  </a:lnTo>
                  <a:lnTo>
                    <a:pt x="24338" y="36601"/>
                  </a:lnTo>
                  <a:lnTo>
                    <a:pt x="23956" y="36574"/>
                  </a:lnTo>
                  <a:lnTo>
                    <a:pt x="23548" y="36547"/>
                  </a:lnTo>
                  <a:lnTo>
                    <a:pt x="23139" y="36574"/>
                  </a:lnTo>
                  <a:lnTo>
                    <a:pt x="22757" y="36656"/>
                  </a:lnTo>
                  <a:lnTo>
                    <a:pt x="22376" y="36765"/>
                  </a:lnTo>
                  <a:lnTo>
                    <a:pt x="21994" y="36928"/>
                  </a:lnTo>
                  <a:lnTo>
                    <a:pt x="21613" y="37119"/>
                  </a:lnTo>
                  <a:lnTo>
                    <a:pt x="21258" y="37364"/>
                  </a:lnTo>
                  <a:lnTo>
                    <a:pt x="20931" y="37637"/>
                  </a:lnTo>
                  <a:lnTo>
                    <a:pt x="20686" y="37937"/>
                  </a:lnTo>
                  <a:lnTo>
                    <a:pt x="20441" y="38264"/>
                  </a:lnTo>
                  <a:lnTo>
                    <a:pt x="20277" y="38618"/>
                  </a:lnTo>
                  <a:lnTo>
                    <a:pt x="20114" y="38972"/>
                  </a:lnTo>
                  <a:lnTo>
                    <a:pt x="20005" y="39354"/>
                  </a:lnTo>
                  <a:lnTo>
                    <a:pt x="19950" y="39763"/>
                  </a:lnTo>
                  <a:lnTo>
                    <a:pt x="19896" y="40144"/>
                  </a:lnTo>
                  <a:lnTo>
                    <a:pt x="19896" y="40553"/>
                  </a:lnTo>
                  <a:lnTo>
                    <a:pt x="19923" y="40962"/>
                  </a:lnTo>
                  <a:lnTo>
                    <a:pt x="19950" y="41371"/>
                  </a:lnTo>
                  <a:lnTo>
                    <a:pt x="20032" y="41779"/>
                  </a:lnTo>
                  <a:lnTo>
                    <a:pt x="20114" y="42188"/>
                  </a:lnTo>
                  <a:lnTo>
                    <a:pt x="20250" y="42570"/>
                  </a:lnTo>
                  <a:lnTo>
                    <a:pt x="20386" y="42951"/>
                  </a:lnTo>
                  <a:lnTo>
                    <a:pt x="20522" y="43333"/>
                  </a:lnTo>
                  <a:lnTo>
                    <a:pt x="20032" y="42924"/>
                  </a:lnTo>
                  <a:lnTo>
                    <a:pt x="19487" y="42543"/>
                  </a:lnTo>
                  <a:lnTo>
                    <a:pt x="18942" y="42215"/>
                  </a:lnTo>
                  <a:lnTo>
                    <a:pt x="18369" y="41888"/>
                  </a:lnTo>
                  <a:lnTo>
                    <a:pt x="17770" y="41643"/>
                  </a:lnTo>
                  <a:lnTo>
                    <a:pt x="17143" y="41425"/>
                  </a:lnTo>
                  <a:lnTo>
                    <a:pt x="16543" y="41262"/>
                  </a:lnTo>
                  <a:lnTo>
                    <a:pt x="15917" y="41180"/>
                  </a:lnTo>
                  <a:lnTo>
                    <a:pt x="15998" y="41125"/>
                  </a:lnTo>
                  <a:lnTo>
                    <a:pt x="16053" y="41071"/>
                  </a:lnTo>
                  <a:lnTo>
                    <a:pt x="16080" y="40989"/>
                  </a:lnTo>
                  <a:lnTo>
                    <a:pt x="16107" y="40907"/>
                  </a:lnTo>
                  <a:lnTo>
                    <a:pt x="16080" y="40826"/>
                  </a:lnTo>
                  <a:lnTo>
                    <a:pt x="16053" y="40744"/>
                  </a:lnTo>
                  <a:lnTo>
                    <a:pt x="15998" y="40662"/>
                  </a:lnTo>
                  <a:lnTo>
                    <a:pt x="15889" y="40635"/>
                  </a:lnTo>
                  <a:lnTo>
                    <a:pt x="15644" y="40553"/>
                  </a:lnTo>
                  <a:lnTo>
                    <a:pt x="15399" y="40444"/>
                  </a:lnTo>
                  <a:lnTo>
                    <a:pt x="15181" y="40308"/>
                  </a:lnTo>
                  <a:lnTo>
                    <a:pt x="14963" y="40171"/>
                  </a:lnTo>
                  <a:lnTo>
                    <a:pt x="14745" y="40008"/>
                  </a:lnTo>
                  <a:lnTo>
                    <a:pt x="14554" y="39844"/>
                  </a:lnTo>
                  <a:lnTo>
                    <a:pt x="14363" y="39654"/>
                  </a:lnTo>
                  <a:lnTo>
                    <a:pt x="14227" y="39436"/>
                  </a:lnTo>
                  <a:lnTo>
                    <a:pt x="14063" y="39218"/>
                  </a:lnTo>
                  <a:lnTo>
                    <a:pt x="13954" y="39000"/>
                  </a:lnTo>
                  <a:lnTo>
                    <a:pt x="13873" y="38754"/>
                  </a:lnTo>
                  <a:lnTo>
                    <a:pt x="13791" y="38509"/>
                  </a:lnTo>
                  <a:lnTo>
                    <a:pt x="13764" y="38237"/>
                  </a:lnTo>
                  <a:lnTo>
                    <a:pt x="13736" y="37964"/>
                  </a:lnTo>
                  <a:lnTo>
                    <a:pt x="13764" y="37719"/>
                  </a:lnTo>
                  <a:lnTo>
                    <a:pt x="13818" y="37446"/>
                  </a:lnTo>
                  <a:lnTo>
                    <a:pt x="13900" y="37174"/>
                  </a:lnTo>
                  <a:lnTo>
                    <a:pt x="14009" y="36928"/>
                  </a:lnTo>
                  <a:lnTo>
                    <a:pt x="14118" y="36710"/>
                  </a:lnTo>
                  <a:lnTo>
                    <a:pt x="14281" y="36520"/>
                  </a:lnTo>
                  <a:lnTo>
                    <a:pt x="14445" y="36356"/>
                  </a:lnTo>
                  <a:lnTo>
                    <a:pt x="14609" y="36193"/>
                  </a:lnTo>
                  <a:lnTo>
                    <a:pt x="14827" y="36056"/>
                  </a:lnTo>
                  <a:lnTo>
                    <a:pt x="15017" y="35947"/>
                  </a:lnTo>
                  <a:lnTo>
                    <a:pt x="15263" y="35838"/>
                  </a:lnTo>
                  <a:lnTo>
                    <a:pt x="15481" y="35756"/>
                  </a:lnTo>
                  <a:lnTo>
                    <a:pt x="15726" y="35675"/>
                  </a:lnTo>
                  <a:lnTo>
                    <a:pt x="15971" y="35647"/>
                  </a:lnTo>
                  <a:lnTo>
                    <a:pt x="16462" y="35593"/>
                  </a:lnTo>
                  <a:lnTo>
                    <a:pt x="16980" y="35593"/>
                  </a:lnTo>
                  <a:lnTo>
                    <a:pt x="17089" y="35566"/>
                  </a:lnTo>
                  <a:lnTo>
                    <a:pt x="17198" y="35511"/>
                  </a:lnTo>
                  <a:lnTo>
                    <a:pt x="17279" y="35429"/>
                  </a:lnTo>
                  <a:lnTo>
                    <a:pt x="17307" y="35293"/>
                  </a:lnTo>
                  <a:lnTo>
                    <a:pt x="17416" y="35266"/>
                  </a:lnTo>
                  <a:lnTo>
                    <a:pt x="17497" y="35211"/>
                  </a:lnTo>
                  <a:lnTo>
                    <a:pt x="17579" y="35157"/>
                  </a:lnTo>
                  <a:lnTo>
                    <a:pt x="17606" y="35048"/>
                  </a:lnTo>
                  <a:lnTo>
                    <a:pt x="17634" y="34939"/>
                  </a:lnTo>
                  <a:lnTo>
                    <a:pt x="17606" y="34857"/>
                  </a:lnTo>
                  <a:lnTo>
                    <a:pt x="17552" y="34748"/>
                  </a:lnTo>
                  <a:lnTo>
                    <a:pt x="17443" y="34666"/>
                  </a:lnTo>
                  <a:lnTo>
                    <a:pt x="17143" y="34448"/>
                  </a:lnTo>
                  <a:lnTo>
                    <a:pt x="16843" y="34203"/>
                  </a:lnTo>
                  <a:lnTo>
                    <a:pt x="16571" y="33958"/>
                  </a:lnTo>
                  <a:lnTo>
                    <a:pt x="16325" y="33712"/>
                  </a:lnTo>
                  <a:lnTo>
                    <a:pt x="16080" y="33440"/>
                  </a:lnTo>
                  <a:lnTo>
                    <a:pt x="15889" y="33167"/>
                  </a:lnTo>
                  <a:lnTo>
                    <a:pt x="15699" y="32895"/>
                  </a:lnTo>
                  <a:lnTo>
                    <a:pt x="15562" y="32595"/>
                  </a:lnTo>
                  <a:lnTo>
                    <a:pt x="15426" y="32323"/>
                  </a:lnTo>
                  <a:lnTo>
                    <a:pt x="15290" y="32023"/>
                  </a:lnTo>
                  <a:lnTo>
                    <a:pt x="15208" y="31696"/>
                  </a:lnTo>
                  <a:lnTo>
                    <a:pt x="15126" y="31396"/>
                  </a:lnTo>
                  <a:lnTo>
                    <a:pt x="15072" y="31096"/>
                  </a:lnTo>
                  <a:lnTo>
                    <a:pt x="15045" y="30769"/>
                  </a:lnTo>
                  <a:lnTo>
                    <a:pt x="15045" y="30442"/>
                  </a:lnTo>
                  <a:lnTo>
                    <a:pt x="15045" y="30115"/>
                  </a:lnTo>
                  <a:lnTo>
                    <a:pt x="15045" y="29815"/>
                  </a:lnTo>
                  <a:lnTo>
                    <a:pt x="15099" y="29488"/>
                  </a:lnTo>
                  <a:lnTo>
                    <a:pt x="15235" y="28834"/>
                  </a:lnTo>
                  <a:lnTo>
                    <a:pt x="15426" y="28207"/>
                  </a:lnTo>
                  <a:lnTo>
                    <a:pt x="15671" y="27553"/>
                  </a:lnTo>
                  <a:lnTo>
                    <a:pt x="15971" y="26954"/>
                  </a:lnTo>
                  <a:lnTo>
                    <a:pt x="16325" y="26354"/>
                  </a:lnTo>
                  <a:lnTo>
                    <a:pt x="16734" y="25782"/>
                  </a:lnTo>
                  <a:lnTo>
                    <a:pt x="17170" y="25237"/>
                  </a:lnTo>
                  <a:lnTo>
                    <a:pt x="17661" y="24719"/>
                  </a:lnTo>
                  <a:lnTo>
                    <a:pt x="18179" y="24256"/>
                  </a:lnTo>
                  <a:lnTo>
                    <a:pt x="18751" y="23847"/>
                  </a:lnTo>
                  <a:lnTo>
                    <a:pt x="19323" y="23465"/>
                  </a:lnTo>
                  <a:lnTo>
                    <a:pt x="19950" y="23165"/>
                  </a:lnTo>
                  <a:lnTo>
                    <a:pt x="20250" y="23029"/>
                  </a:lnTo>
                  <a:lnTo>
                    <a:pt x="20577" y="22893"/>
                  </a:lnTo>
                  <a:lnTo>
                    <a:pt x="20877" y="22811"/>
                  </a:lnTo>
                  <a:lnTo>
                    <a:pt x="21204" y="22729"/>
                  </a:lnTo>
                  <a:lnTo>
                    <a:pt x="21531" y="22648"/>
                  </a:lnTo>
                  <a:lnTo>
                    <a:pt x="21858" y="22593"/>
                  </a:lnTo>
                  <a:lnTo>
                    <a:pt x="22212" y="22566"/>
                  </a:lnTo>
                  <a:lnTo>
                    <a:pt x="22866" y="22566"/>
                  </a:lnTo>
                  <a:lnTo>
                    <a:pt x="23193" y="22593"/>
                  </a:lnTo>
                  <a:lnTo>
                    <a:pt x="23548" y="22648"/>
                  </a:lnTo>
                  <a:lnTo>
                    <a:pt x="23875" y="22729"/>
                  </a:lnTo>
                  <a:lnTo>
                    <a:pt x="24202" y="22811"/>
                  </a:lnTo>
                  <a:lnTo>
                    <a:pt x="24529" y="22947"/>
                  </a:lnTo>
                  <a:lnTo>
                    <a:pt x="24856" y="23084"/>
                  </a:lnTo>
                  <a:lnTo>
                    <a:pt x="25183" y="23247"/>
                  </a:lnTo>
                  <a:lnTo>
                    <a:pt x="25510" y="23465"/>
                  </a:lnTo>
                  <a:lnTo>
                    <a:pt x="25837" y="23683"/>
                  </a:lnTo>
                  <a:lnTo>
                    <a:pt x="26164" y="23929"/>
                  </a:lnTo>
                  <a:lnTo>
                    <a:pt x="26464" y="24201"/>
                  </a:lnTo>
                  <a:lnTo>
                    <a:pt x="26791" y="24501"/>
                  </a:lnTo>
                  <a:lnTo>
                    <a:pt x="27090" y="24828"/>
                  </a:lnTo>
                  <a:lnTo>
                    <a:pt x="27145" y="24882"/>
                  </a:lnTo>
                  <a:lnTo>
                    <a:pt x="27227" y="24937"/>
                  </a:lnTo>
                  <a:lnTo>
                    <a:pt x="27308" y="24964"/>
                  </a:lnTo>
                  <a:lnTo>
                    <a:pt x="27363" y="24964"/>
                  </a:lnTo>
                  <a:lnTo>
                    <a:pt x="27527" y="24937"/>
                  </a:lnTo>
                  <a:lnTo>
                    <a:pt x="27663" y="24855"/>
                  </a:lnTo>
                  <a:lnTo>
                    <a:pt x="27772" y="24746"/>
                  </a:lnTo>
                  <a:lnTo>
                    <a:pt x="27826" y="24583"/>
                  </a:lnTo>
                  <a:lnTo>
                    <a:pt x="27854" y="24528"/>
                  </a:lnTo>
                  <a:lnTo>
                    <a:pt x="27854" y="24446"/>
                  </a:lnTo>
                  <a:lnTo>
                    <a:pt x="27826" y="24365"/>
                  </a:lnTo>
                  <a:lnTo>
                    <a:pt x="27772" y="24283"/>
                  </a:lnTo>
                  <a:lnTo>
                    <a:pt x="27581" y="24010"/>
                  </a:lnTo>
                  <a:lnTo>
                    <a:pt x="27636" y="23901"/>
                  </a:lnTo>
                  <a:lnTo>
                    <a:pt x="27636" y="23820"/>
                  </a:lnTo>
                  <a:lnTo>
                    <a:pt x="27636" y="23765"/>
                  </a:lnTo>
                  <a:lnTo>
                    <a:pt x="27554" y="23329"/>
                  </a:lnTo>
                  <a:lnTo>
                    <a:pt x="27472" y="22893"/>
                  </a:lnTo>
                  <a:lnTo>
                    <a:pt x="27418" y="22457"/>
                  </a:lnTo>
                  <a:lnTo>
                    <a:pt x="27390" y="22021"/>
                  </a:lnTo>
                  <a:lnTo>
                    <a:pt x="27390" y="21612"/>
                  </a:lnTo>
                  <a:lnTo>
                    <a:pt x="27445" y="21176"/>
                  </a:lnTo>
                  <a:lnTo>
                    <a:pt x="27499" y="20767"/>
                  </a:lnTo>
                  <a:lnTo>
                    <a:pt x="27581" y="20358"/>
                  </a:lnTo>
                  <a:lnTo>
                    <a:pt x="27717" y="19950"/>
                  </a:lnTo>
                  <a:lnTo>
                    <a:pt x="27854" y="19568"/>
                  </a:lnTo>
                  <a:lnTo>
                    <a:pt x="28044" y="19187"/>
                  </a:lnTo>
                  <a:lnTo>
                    <a:pt x="28290" y="18832"/>
                  </a:lnTo>
                  <a:lnTo>
                    <a:pt x="28535" y="18505"/>
                  </a:lnTo>
                  <a:lnTo>
                    <a:pt x="28862" y="18205"/>
                  </a:lnTo>
                  <a:lnTo>
                    <a:pt x="29189" y="17933"/>
                  </a:lnTo>
                  <a:lnTo>
                    <a:pt x="29598" y="17660"/>
                  </a:lnTo>
                  <a:lnTo>
                    <a:pt x="30061" y="17415"/>
                  </a:lnTo>
                  <a:lnTo>
                    <a:pt x="30552" y="17252"/>
                  </a:lnTo>
                  <a:lnTo>
                    <a:pt x="31015" y="17115"/>
                  </a:lnTo>
                  <a:lnTo>
                    <a:pt x="31478" y="17088"/>
                  </a:lnTo>
                  <a:lnTo>
                    <a:pt x="31914" y="17088"/>
                  </a:lnTo>
                  <a:lnTo>
                    <a:pt x="32350" y="17143"/>
                  </a:lnTo>
                  <a:lnTo>
                    <a:pt x="32786" y="17279"/>
                  </a:lnTo>
                  <a:lnTo>
                    <a:pt x="33195" y="17442"/>
                  </a:lnTo>
                  <a:lnTo>
                    <a:pt x="33577" y="17660"/>
                  </a:lnTo>
                  <a:lnTo>
                    <a:pt x="33931" y="17933"/>
                  </a:lnTo>
                  <a:lnTo>
                    <a:pt x="34258" y="18233"/>
                  </a:lnTo>
                  <a:lnTo>
                    <a:pt x="34558" y="18560"/>
                  </a:lnTo>
                  <a:lnTo>
                    <a:pt x="34858" y="18941"/>
                  </a:lnTo>
                  <a:lnTo>
                    <a:pt x="35103" y="19350"/>
                  </a:lnTo>
                  <a:lnTo>
                    <a:pt x="35321" y="19813"/>
                  </a:lnTo>
                  <a:lnTo>
                    <a:pt x="35484" y="20277"/>
                  </a:lnTo>
                  <a:lnTo>
                    <a:pt x="35566" y="20386"/>
                  </a:lnTo>
                  <a:lnTo>
                    <a:pt x="35648" y="20467"/>
                  </a:lnTo>
                  <a:lnTo>
                    <a:pt x="35784" y="20522"/>
                  </a:lnTo>
                  <a:lnTo>
                    <a:pt x="35893" y="20522"/>
                  </a:lnTo>
                  <a:lnTo>
                    <a:pt x="36002" y="20495"/>
                  </a:lnTo>
                  <a:lnTo>
                    <a:pt x="36111" y="20413"/>
                  </a:lnTo>
                  <a:lnTo>
                    <a:pt x="36166" y="20304"/>
                  </a:lnTo>
                  <a:lnTo>
                    <a:pt x="36193" y="20168"/>
                  </a:lnTo>
                  <a:lnTo>
                    <a:pt x="36139" y="19677"/>
                  </a:lnTo>
                  <a:lnTo>
                    <a:pt x="36248" y="19732"/>
                  </a:lnTo>
                  <a:lnTo>
                    <a:pt x="36357" y="19704"/>
                  </a:lnTo>
                  <a:lnTo>
                    <a:pt x="36438" y="19650"/>
                  </a:lnTo>
                  <a:lnTo>
                    <a:pt x="36520" y="19568"/>
                  </a:lnTo>
                  <a:lnTo>
                    <a:pt x="36820" y="19023"/>
                  </a:lnTo>
                  <a:lnTo>
                    <a:pt x="37147" y="18560"/>
                  </a:lnTo>
                  <a:lnTo>
                    <a:pt x="37474" y="18124"/>
                  </a:lnTo>
                  <a:lnTo>
                    <a:pt x="37828" y="17742"/>
                  </a:lnTo>
                  <a:lnTo>
                    <a:pt x="38183" y="17415"/>
                  </a:lnTo>
                  <a:lnTo>
                    <a:pt x="38564" y="17143"/>
                  </a:lnTo>
                  <a:lnTo>
                    <a:pt x="38973" y="16924"/>
                  </a:lnTo>
                  <a:lnTo>
                    <a:pt x="39354" y="16734"/>
                  </a:lnTo>
                  <a:lnTo>
                    <a:pt x="39763" y="16597"/>
                  </a:lnTo>
                  <a:lnTo>
                    <a:pt x="40199" y="16516"/>
                  </a:lnTo>
                  <a:lnTo>
                    <a:pt x="40608" y="16461"/>
                  </a:lnTo>
                  <a:close/>
                  <a:moveTo>
                    <a:pt x="94815" y="43987"/>
                  </a:moveTo>
                  <a:lnTo>
                    <a:pt x="96668" y="45268"/>
                  </a:lnTo>
                  <a:lnTo>
                    <a:pt x="96123" y="45704"/>
                  </a:lnTo>
                  <a:lnTo>
                    <a:pt x="95605" y="46194"/>
                  </a:lnTo>
                  <a:lnTo>
                    <a:pt x="95142" y="46712"/>
                  </a:lnTo>
                  <a:lnTo>
                    <a:pt x="94924" y="46958"/>
                  </a:lnTo>
                  <a:lnTo>
                    <a:pt x="94706" y="47257"/>
                  </a:lnTo>
                  <a:lnTo>
                    <a:pt x="94651" y="47366"/>
                  </a:lnTo>
                  <a:lnTo>
                    <a:pt x="93833" y="46603"/>
                  </a:lnTo>
                  <a:lnTo>
                    <a:pt x="94106" y="45976"/>
                  </a:lnTo>
                  <a:lnTo>
                    <a:pt x="94324" y="45295"/>
                  </a:lnTo>
                  <a:lnTo>
                    <a:pt x="94542" y="44641"/>
                  </a:lnTo>
                  <a:lnTo>
                    <a:pt x="94815" y="43987"/>
                  </a:lnTo>
                  <a:close/>
                  <a:moveTo>
                    <a:pt x="25483" y="44014"/>
                  </a:moveTo>
                  <a:lnTo>
                    <a:pt x="25728" y="44314"/>
                  </a:lnTo>
                  <a:lnTo>
                    <a:pt x="25973" y="44614"/>
                  </a:lnTo>
                  <a:lnTo>
                    <a:pt x="25101" y="45813"/>
                  </a:lnTo>
                  <a:lnTo>
                    <a:pt x="24283" y="47039"/>
                  </a:lnTo>
                  <a:lnTo>
                    <a:pt x="23411" y="48429"/>
                  </a:lnTo>
                  <a:lnTo>
                    <a:pt x="23302" y="48375"/>
                  </a:lnTo>
                  <a:lnTo>
                    <a:pt x="23112" y="48320"/>
                  </a:lnTo>
                  <a:lnTo>
                    <a:pt x="22948" y="48211"/>
                  </a:lnTo>
                  <a:lnTo>
                    <a:pt x="22839" y="48129"/>
                  </a:lnTo>
                  <a:lnTo>
                    <a:pt x="22730" y="47993"/>
                  </a:lnTo>
                  <a:lnTo>
                    <a:pt x="22648" y="47857"/>
                  </a:lnTo>
                  <a:lnTo>
                    <a:pt x="22594" y="47721"/>
                  </a:lnTo>
                  <a:lnTo>
                    <a:pt x="22566" y="47557"/>
                  </a:lnTo>
                  <a:lnTo>
                    <a:pt x="22566" y="47421"/>
                  </a:lnTo>
                  <a:lnTo>
                    <a:pt x="22566" y="47257"/>
                  </a:lnTo>
                  <a:lnTo>
                    <a:pt x="22621" y="47094"/>
                  </a:lnTo>
                  <a:lnTo>
                    <a:pt x="22703" y="46767"/>
                  </a:lnTo>
                  <a:lnTo>
                    <a:pt x="22866" y="46467"/>
                  </a:lnTo>
                  <a:lnTo>
                    <a:pt x="23057" y="46194"/>
                  </a:lnTo>
                  <a:lnTo>
                    <a:pt x="23330" y="45922"/>
                  </a:lnTo>
                  <a:lnTo>
                    <a:pt x="23629" y="45677"/>
                  </a:lnTo>
                  <a:lnTo>
                    <a:pt x="24256" y="45241"/>
                  </a:lnTo>
                  <a:lnTo>
                    <a:pt x="24610" y="44968"/>
                  </a:lnTo>
                  <a:lnTo>
                    <a:pt x="24937" y="44668"/>
                  </a:lnTo>
                  <a:lnTo>
                    <a:pt x="25237" y="44368"/>
                  </a:lnTo>
                  <a:lnTo>
                    <a:pt x="25483" y="44014"/>
                  </a:lnTo>
                  <a:close/>
                  <a:moveTo>
                    <a:pt x="101437" y="51672"/>
                  </a:moveTo>
                  <a:lnTo>
                    <a:pt x="103045" y="54616"/>
                  </a:lnTo>
                  <a:lnTo>
                    <a:pt x="102691" y="54752"/>
                  </a:lnTo>
                  <a:lnTo>
                    <a:pt x="102391" y="54888"/>
                  </a:lnTo>
                  <a:lnTo>
                    <a:pt x="102064" y="55052"/>
                  </a:lnTo>
                  <a:lnTo>
                    <a:pt x="101764" y="55243"/>
                  </a:lnTo>
                  <a:lnTo>
                    <a:pt x="100892" y="54125"/>
                  </a:lnTo>
                  <a:lnTo>
                    <a:pt x="99965" y="53008"/>
                  </a:lnTo>
                  <a:lnTo>
                    <a:pt x="100701" y="52354"/>
                  </a:lnTo>
                  <a:lnTo>
                    <a:pt x="101437" y="51672"/>
                  </a:lnTo>
                  <a:close/>
                  <a:moveTo>
                    <a:pt x="91381" y="32377"/>
                  </a:moveTo>
                  <a:lnTo>
                    <a:pt x="91680" y="32404"/>
                  </a:lnTo>
                  <a:lnTo>
                    <a:pt x="91980" y="32404"/>
                  </a:lnTo>
                  <a:lnTo>
                    <a:pt x="92280" y="32459"/>
                  </a:lnTo>
                  <a:lnTo>
                    <a:pt x="92553" y="32513"/>
                  </a:lnTo>
                  <a:lnTo>
                    <a:pt x="92852" y="32595"/>
                  </a:lnTo>
                  <a:lnTo>
                    <a:pt x="93152" y="32677"/>
                  </a:lnTo>
                  <a:lnTo>
                    <a:pt x="93452" y="32813"/>
                  </a:lnTo>
                  <a:lnTo>
                    <a:pt x="93752" y="32949"/>
                  </a:lnTo>
                  <a:lnTo>
                    <a:pt x="94051" y="33086"/>
                  </a:lnTo>
                  <a:lnTo>
                    <a:pt x="94324" y="33276"/>
                  </a:lnTo>
                  <a:lnTo>
                    <a:pt x="94624" y="33467"/>
                  </a:lnTo>
                  <a:lnTo>
                    <a:pt x="94869" y="33685"/>
                  </a:lnTo>
                  <a:lnTo>
                    <a:pt x="95142" y="33903"/>
                  </a:lnTo>
                  <a:lnTo>
                    <a:pt x="95360" y="34176"/>
                  </a:lnTo>
                  <a:lnTo>
                    <a:pt x="95550" y="34421"/>
                  </a:lnTo>
                  <a:lnTo>
                    <a:pt x="95741" y="34694"/>
                  </a:lnTo>
                  <a:lnTo>
                    <a:pt x="95877" y="34993"/>
                  </a:lnTo>
                  <a:lnTo>
                    <a:pt x="95959" y="35293"/>
                  </a:lnTo>
                  <a:lnTo>
                    <a:pt x="96014" y="35593"/>
                  </a:lnTo>
                  <a:lnTo>
                    <a:pt x="96041" y="35920"/>
                  </a:lnTo>
                  <a:lnTo>
                    <a:pt x="95986" y="36247"/>
                  </a:lnTo>
                  <a:lnTo>
                    <a:pt x="95905" y="36574"/>
                  </a:lnTo>
                  <a:lnTo>
                    <a:pt x="95741" y="36928"/>
                  </a:lnTo>
                  <a:lnTo>
                    <a:pt x="95687" y="37092"/>
                  </a:lnTo>
                  <a:lnTo>
                    <a:pt x="95714" y="37228"/>
                  </a:lnTo>
                  <a:lnTo>
                    <a:pt x="95768" y="37337"/>
                  </a:lnTo>
                  <a:lnTo>
                    <a:pt x="95877" y="37446"/>
                  </a:lnTo>
                  <a:lnTo>
                    <a:pt x="95986" y="37501"/>
                  </a:lnTo>
                  <a:lnTo>
                    <a:pt x="96123" y="37528"/>
                  </a:lnTo>
                  <a:lnTo>
                    <a:pt x="96259" y="37501"/>
                  </a:lnTo>
                  <a:lnTo>
                    <a:pt x="96395" y="37419"/>
                  </a:lnTo>
                  <a:lnTo>
                    <a:pt x="96859" y="37283"/>
                  </a:lnTo>
                  <a:lnTo>
                    <a:pt x="97295" y="37174"/>
                  </a:lnTo>
                  <a:lnTo>
                    <a:pt x="97731" y="37119"/>
                  </a:lnTo>
                  <a:lnTo>
                    <a:pt x="98194" y="37065"/>
                  </a:lnTo>
                  <a:lnTo>
                    <a:pt x="98657" y="37037"/>
                  </a:lnTo>
                  <a:lnTo>
                    <a:pt x="99093" y="37037"/>
                  </a:lnTo>
                  <a:lnTo>
                    <a:pt x="99557" y="37065"/>
                  </a:lnTo>
                  <a:lnTo>
                    <a:pt x="99993" y="37119"/>
                  </a:lnTo>
                  <a:lnTo>
                    <a:pt x="100429" y="37228"/>
                  </a:lnTo>
                  <a:lnTo>
                    <a:pt x="100865" y="37364"/>
                  </a:lnTo>
                  <a:lnTo>
                    <a:pt x="101301" y="37501"/>
                  </a:lnTo>
                  <a:lnTo>
                    <a:pt x="101710" y="37691"/>
                  </a:lnTo>
                  <a:lnTo>
                    <a:pt x="102091" y="37909"/>
                  </a:lnTo>
                  <a:lnTo>
                    <a:pt x="102473" y="38182"/>
                  </a:lnTo>
                  <a:lnTo>
                    <a:pt x="102827" y="38482"/>
                  </a:lnTo>
                  <a:lnTo>
                    <a:pt x="103181" y="38809"/>
                  </a:lnTo>
                  <a:lnTo>
                    <a:pt x="103563" y="39245"/>
                  </a:lnTo>
                  <a:lnTo>
                    <a:pt x="103890" y="39708"/>
                  </a:lnTo>
                  <a:lnTo>
                    <a:pt x="104162" y="40199"/>
                  </a:lnTo>
                  <a:lnTo>
                    <a:pt x="104380" y="40717"/>
                  </a:lnTo>
                  <a:lnTo>
                    <a:pt x="104517" y="41234"/>
                  </a:lnTo>
                  <a:lnTo>
                    <a:pt x="104626" y="41779"/>
                  </a:lnTo>
                  <a:lnTo>
                    <a:pt x="104680" y="42324"/>
                  </a:lnTo>
                  <a:lnTo>
                    <a:pt x="104680" y="42870"/>
                  </a:lnTo>
                  <a:lnTo>
                    <a:pt x="104626" y="43415"/>
                  </a:lnTo>
                  <a:lnTo>
                    <a:pt x="104517" y="43960"/>
                  </a:lnTo>
                  <a:lnTo>
                    <a:pt x="104380" y="44477"/>
                  </a:lnTo>
                  <a:lnTo>
                    <a:pt x="104190" y="44995"/>
                  </a:lnTo>
                  <a:lnTo>
                    <a:pt x="103944" y="45513"/>
                  </a:lnTo>
                  <a:lnTo>
                    <a:pt x="103672" y="46004"/>
                  </a:lnTo>
                  <a:lnTo>
                    <a:pt x="103372" y="46467"/>
                  </a:lnTo>
                  <a:lnTo>
                    <a:pt x="103018" y="46930"/>
                  </a:lnTo>
                  <a:lnTo>
                    <a:pt x="102963" y="47012"/>
                  </a:lnTo>
                  <a:lnTo>
                    <a:pt x="102909" y="47094"/>
                  </a:lnTo>
                  <a:lnTo>
                    <a:pt x="102909" y="47176"/>
                  </a:lnTo>
                  <a:lnTo>
                    <a:pt x="102909" y="47257"/>
                  </a:lnTo>
                  <a:lnTo>
                    <a:pt x="102936" y="47421"/>
                  </a:lnTo>
                  <a:lnTo>
                    <a:pt x="103045" y="47557"/>
                  </a:lnTo>
                  <a:lnTo>
                    <a:pt x="103181" y="47666"/>
                  </a:lnTo>
                  <a:lnTo>
                    <a:pt x="103263" y="47693"/>
                  </a:lnTo>
                  <a:lnTo>
                    <a:pt x="103427" y="47693"/>
                  </a:lnTo>
                  <a:lnTo>
                    <a:pt x="103508" y="47666"/>
                  </a:lnTo>
                  <a:lnTo>
                    <a:pt x="103590" y="47639"/>
                  </a:lnTo>
                  <a:lnTo>
                    <a:pt x="103672" y="47557"/>
                  </a:lnTo>
                  <a:lnTo>
                    <a:pt x="103726" y="47530"/>
                  </a:lnTo>
                  <a:lnTo>
                    <a:pt x="104053" y="47639"/>
                  </a:lnTo>
                  <a:lnTo>
                    <a:pt x="104353" y="47775"/>
                  </a:lnTo>
                  <a:lnTo>
                    <a:pt x="104653" y="47911"/>
                  </a:lnTo>
                  <a:lnTo>
                    <a:pt x="104953" y="48075"/>
                  </a:lnTo>
                  <a:lnTo>
                    <a:pt x="105225" y="48238"/>
                  </a:lnTo>
                  <a:lnTo>
                    <a:pt x="105471" y="48429"/>
                  </a:lnTo>
                  <a:lnTo>
                    <a:pt x="105716" y="48620"/>
                  </a:lnTo>
                  <a:lnTo>
                    <a:pt x="105961" y="48838"/>
                  </a:lnTo>
                  <a:lnTo>
                    <a:pt x="106152" y="49056"/>
                  </a:lnTo>
                  <a:lnTo>
                    <a:pt x="106343" y="49274"/>
                  </a:lnTo>
                  <a:lnTo>
                    <a:pt x="106533" y="49519"/>
                  </a:lnTo>
                  <a:lnTo>
                    <a:pt x="106697" y="49765"/>
                  </a:lnTo>
                  <a:lnTo>
                    <a:pt x="106833" y="50010"/>
                  </a:lnTo>
                  <a:lnTo>
                    <a:pt x="106942" y="50255"/>
                  </a:lnTo>
                  <a:lnTo>
                    <a:pt x="107051" y="50528"/>
                  </a:lnTo>
                  <a:lnTo>
                    <a:pt x="107160" y="50800"/>
                  </a:lnTo>
                  <a:lnTo>
                    <a:pt x="107215" y="51073"/>
                  </a:lnTo>
                  <a:lnTo>
                    <a:pt x="107269" y="51345"/>
                  </a:lnTo>
                  <a:lnTo>
                    <a:pt x="107297" y="51645"/>
                  </a:lnTo>
                  <a:lnTo>
                    <a:pt x="107297" y="51918"/>
                  </a:lnTo>
                  <a:lnTo>
                    <a:pt x="107297" y="52217"/>
                  </a:lnTo>
                  <a:lnTo>
                    <a:pt x="107269" y="52490"/>
                  </a:lnTo>
                  <a:lnTo>
                    <a:pt x="107215" y="52790"/>
                  </a:lnTo>
                  <a:lnTo>
                    <a:pt x="107160" y="53062"/>
                  </a:lnTo>
                  <a:lnTo>
                    <a:pt x="107079" y="53362"/>
                  </a:lnTo>
                  <a:lnTo>
                    <a:pt x="106942" y="53635"/>
                  </a:lnTo>
                  <a:lnTo>
                    <a:pt x="106833" y="53934"/>
                  </a:lnTo>
                  <a:lnTo>
                    <a:pt x="106670" y="54207"/>
                  </a:lnTo>
                  <a:lnTo>
                    <a:pt x="106479" y="54479"/>
                  </a:lnTo>
                  <a:lnTo>
                    <a:pt x="106288" y="54752"/>
                  </a:lnTo>
                  <a:lnTo>
                    <a:pt x="106070" y="54997"/>
                  </a:lnTo>
                  <a:lnTo>
                    <a:pt x="105825" y="55270"/>
                  </a:lnTo>
                  <a:lnTo>
                    <a:pt x="105716" y="55270"/>
                  </a:lnTo>
                  <a:lnTo>
                    <a:pt x="105634" y="55324"/>
                  </a:lnTo>
                  <a:lnTo>
                    <a:pt x="105607" y="55406"/>
                  </a:lnTo>
                  <a:lnTo>
                    <a:pt x="105580" y="55488"/>
                  </a:lnTo>
                  <a:lnTo>
                    <a:pt x="105552" y="55515"/>
                  </a:lnTo>
                  <a:lnTo>
                    <a:pt x="105498" y="55597"/>
                  </a:lnTo>
                  <a:lnTo>
                    <a:pt x="105443" y="55651"/>
                  </a:lnTo>
                  <a:lnTo>
                    <a:pt x="105443" y="55733"/>
                  </a:lnTo>
                  <a:lnTo>
                    <a:pt x="105416" y="55815"/>
                  </a:lnTo>
                  <a:lnTo>
                    <a:pt x="105443" y="55951"/>
                  </a:lnTo>
                  <a:lnTo>
                    <a:pt x="105525" y="56087"/>
                  </a:lnTo>
                  <a:lnTo>
                    <a:pt x="105634" y="56196"/>
                  </a:lnTo>
                  <a:lnTo>
                    <a:pt x="105770" y="56251"/>
                  </a:lnTo>
                  <a:lnTo>
                    <a:pt x="105852" y="56278"/>
                  </a:lnTo>
                  <a:lnTo>
                    <a:pt x="105934" y="56251"/>
                  </a:lnTo>
                  <a:lnTo>
                    <a:pt x="106016" y="56251"/>
                  </a:lnTo>
                  <a:lnTo>
                    <a:pt x="106070" y="56196"/>
                  </a:lnTo>
                  <a:lnTo>
                    <a:pt x="106234" y="56087"/>
                  </a:lnTo>
                  <a:lnTo>
                    <a:pt x="106615" y="56414"/>
                  </a:lnTo>
                  <a:lnTo>
                    <a:pt x="106997" y="56741"/>
                  </a:lnTo>
                  <a:lnTo>
                    <a:pt x="107324" y="57123"/>
                  </a:lnTo>
                  <a:lnTo>
                    <a:pt x="107624" y="57505"/>
                  </a:lnTo>
                  <a:lnTo>
                    <a:pt x="107869" y="57941"/>
                  </a:lnTo>
                  <a:lnTo>
                    <a:pt x="108087" y="58377"/>
                  </a:lnTo>
                  <a:lnTo>
                    <a:pt x="108250" y="58867"/>
                  </a:lnTo>
                  <a:lnTo>
                    <a:pt x="108359" y="59385"/>
                  </a:lnTo>
                  <a:lnTo>
                    <a:pt x="108441" y="59903"/>
                  </a:lnTo>
                  <a:lnTo>
                    <a:pt x="108441" y="60448"/>
                  </a:lnTo>
                  <a:lnTo>
                    <a:pt x="108359" y="60993"/>
                  </a:lnTo>
                  <a:lnTo>
                    <a:pt x="108305" y="61238"/>
                  </a:lnTo>
                  <a:lnTo>
                    <a:pt x="108223" y="61511"/>
                  </a:lnTo>
                  <a:lnTo>
                    <a:pt x="108060" y="61974"/>
                  </a:lnTo>
                  <a:lnTo>
                    <a:pt x="107869" y="62328"/>
                  </a:lnTo>
                  <a:lnTo>
                    <a:pt x="107678" y="62710"/>
                  </a:lnTo>
                  <a:lnTo>
                    <a:pt x="107433" y="63064"/>
                  </a:lnTo>
                  <a:lnTo>
                    <a:pt x="107188" y="63418"/>
                  </a:lnTo>
                  <a:lnTo>
                    <a:pt x="107079" y="63555"/>
                  </a:lnTo>
                  <a:lnTo>
                    <a:pt x="106942" y="63664"/>
                  </a:lnTo>
                  <a:lnTo>
                    <a:pt x="106806" y="63746"/>
                  </a:lnTo>
                  <a:lnTo>
                    <a:pt x="106697" y="63800"/>
                  </a:lnTo>
                  <a:lnTo>
                    <a:pt x="106533" y="63255"/>
                  </a:lnTo>
                  <a:lnTo>
                    <a:pt x="106343" y="62737"/>
                  </a:lnTo>
                  <a:lnTo>
                    <a:pt x="106152" y="62219"/>
                  </a:lnTo>
                  <a:lnTo>
                    <a:pt x="105907" y="61702"/>
                  </a:lnTo>
                  <a:lnTo>
                    <a:pt x="105661" y="61184"/>
                  </a:lnTo>
                  <a:lnTo>
                    <a:pt x="105416" y="60693"/>
                  </a:lnTo>
                  <a:lnTo>
                    <a:pt x="104844" y="59685"/>
                  </a:lnTo>
                  <a:lnTo>
                    <a:pt x="104244" y="58731"/>
                  </a:lnTo>
                  <a:lnTo>
                    <a:pt x="103617" y="57804"/>
                  </a:lnTo>
                  <a:lnTo>
                    <a:pt x="102963" y="56878"/>
                  </a:lnTo>
                  <a:lnTo>
                    <a:pt x="102336" y="56006"/>
                  </a:lnTo>
                  <a:lnTo>
                    <a:pt x="102227" y="55869"/>
                  </a:lnTo>
                  <a:lnTo>
                    <a:pt x="102582" y="55679"/>
                  </a:lnTo>
                  <a:lnTo>
                    <a:pt x="102936" y="55488"/>
                  </a:lnTo>
                  <a:lnTo>
                    <a:pt x="103318" y="55352"/>
                  </a:lnTo>
                  <a:lnTo>
                    <a:pt x="103726" y="55243"/>
                  </a:lnTo>
                  <a:lnTo>
                    <a:pt x="103808" y="55215"/>
                  </a:lnTo>
                  <a:lnTo>
                    <a:pt x="103890" y="55161"/>
                  </a:lnTo>
                  <a:lnTo>
                    <a:pt x="103944" y="55106"/>
                  </a:lnTo>
                  <a:lnTo>
                    <a:pt x="103972" y="55024"/>
                  </a:lnTo>
                  <a:lnTo>
                    <a:pt x="103999" y="54943"/>
                  </a:lnTo>
                  <a:lnTo>
                    <a:pt x="103999" y="54834"/>
                  </a:lnTo>
                  <a:lnTo>
                    <a:pt x="103999" y="54752"/>
                  </a:lnTo>
                  <a:lnTo>
                    <a:pt x="103944" y="54670"/>
                  </a:lnTo>
                  <a:lnTo>
                    <a:pt x="102909" y="52790"/>
                  </a:lnTo>
                  <a:lnTo>
                    <a:pt x="101846" y="50909"/>
                  </a:lnTo>
                  <a:lnTo>
                    <a:pt x="101791" y="50827"/>
                  </a:lnTo>
                  <a:lnTo>
                    <a:pt x="101737" y="50800"/>
                  </a:lnTo>
                  <a:lnTo>
                    <a:pt x="101655" y="50746"/>
                  </a:lnTo>
                  <a:lnTo>
                    <a:pt x="101410" y="50746"/>
                  </a:lnTo>
                  <a:lnTo>
                    <a:pt x="101328" y="50800"/>
                  </a:lnTo>
                  <a:lnTo>
                    <a:pt x="101274" y="50855"/>
                  </a:lnTo>
                  <a:lnTo>
                    <a:pt x="100429" y="51700"/>
                  </a:lnTo>
                  <a:lnTo>
                    <a:pt x="99611" y="52572"/>
                  </a:lnTo>
                  <a:lnTo>
                    <a:pt x="98521" y="51345"/>
                  </a:lnTo>
                  <a:lnTo>
                    <a:pt x="97404" y="50119"/>
                  </a:lnTo>
                  <a:lnTo>
                    <a:pt x="96259" y="48947"/>
                  </a:lnTo>
                  <a:lnTo>
                    <a:pt x="95087" y="47802"/>
                  </a:lnTo>
                  <a:lnTo>
                    <a:pt x="95196" y="47775"/>
                  </a:lnTo>
                  <a:lnTo>
                    <a:pt x="95305" y="47693"/>
                  </a:lnTo>
                  <a:lnTo>
                    <a:pt x="95877" y="47148"/>
                  </a:lnTo>
                  <a:lnTo>
                    <a:pt x="96423" y="46630"/>
                  </a:lnTo>
                  <a:lnTo>
                    <a:pt x="96968" y="46085"/>
                  </a:lnTo>
                  <a:lnTo>
                    <a:pt x="97567" y="45595"/>
                  </a:lnTo>
                  <a:lnTo>
                    <a:pt x="97649" y="45513"/>
                  </a:lnTo>
                  <a:lnTo>
                    <a:pt x="97703" y="45431"/>
                  </a:lnTo>
                  <a:lnTo>
                    <a:pt x="97731" y="45322"/>
                  </a:lnTo>
                  <a:lnTo>
                    <a:pt x="97758" y="45241"/>
                  </a:lnTo>
                  <a:lnTo>
                    <a:pt x="97731" y="45132"/>
                  </a:lnTo>
                  <a:lnTo>
                    <a:pt x="97703" y="45050"/>
                  </a:lnTo>
                  <a:lnTo>
                    <a:pt x="97649" y="44968"/>
                  </a:lnTo>
                  <a:lnTo>
                    <a:pt x="97540" y="44886"/>
                  </a:lnTo>
                  <a:lnTo>
                    <a:pt x="94842" y="43033"/>
                  </a:lnTo>
                  <a:lnTo>
                    <a:pt x="94760" y="43006"/>
                  </a:lnTo>
                  <a:lnTo>
                    <a:pt x="94678" y="42979"/>
                  </a:lnTo>
                  <a:lnTo>
                    <a:pt x="94542" y="43006"/>
                  </a:lnTo>
                  <a:lnTo>
                    <a:pt x="94379" y="43088"/>
                  </a:lnTo>
                  <a:lnTo>
                    <a:pt x="94324" y="43142"/>
                  </a:lnTo>
                  <a:lnTo>
                    <a:pt x="94297" y="43197"/>
                  </a:lnTo>
                  <a:lnTo>
                    <a:pt x="93970" y="43905"/>
                  </a:lnTo>
                  <a:lnTo>
                    <a:pt x="93697" y="44641"/>
                  </a:lnTo>
                  <a:lnTo>
                    <a:pt x="93561" y="45023"/>
                  </a:lnTo>
                  <a:lnTo>
                    <a:pt x="93452" y="45377"/>
                  </a:lnTo>
                  <a:lnTo>
                    <a:pt x="93397" y="45786"/>
                  </a:lnTo>
                  <a:lnTo>
                    <a:pt x="93343" y="46167"/>
                  </a:lnTo>
                  <a:lnTo>
                    <a:pt x="91980" y="44968"/>
                  </a:lnTo>
                  <a:lnTo>
                    <a:pt x="90618" y="43796"/>
                  </a:lnTo>
                  <a:lnTo>
                    <a:pt x="89228" y="42652"/>
                  </a:lnTo>
                  <a:lnTo>
                    <a:pt x="87811" y="41507"/>
                  </a:lnTo>
                  <a:lnTo>
                    <a:pt x="88110" y="41234"/>
                  </a:lnTo>
                  <a:lnTo>
                    <a:pt x="88328" y="40907"/>
                  </a:lnTo>
                  <a:lnTo>
                    <a:pt x="88519" y="40580"/>
                  </a:lnTo>
                  <a:lnTo>
                    <a:pt x="88683" y="40226"/>
                  </a:lnTo>
                  <a:lnTo>
                    <a:pt x="88764" y="39844"/>
                  </a:lnTo>
                  <a:lnTo>
                    <a:pt x="88846" y="39463"/>
                  </a:lnTo>
                  <a:lnTo>
                    <a:pt x="88873" y="39081"/>
                  </a:lnTo>
                  <a:lnTo>
                    <a:pt x="88846" y="38700"/>
                  </a:lnTo>
                  <a:lnTo>
                    <a:pt x="88764" y="38318"/>
                  </a:lnTo>
                  <a:lnTo>
                    <a:pt x="88683" y="37937"/>
                  </a:lnTo>
                  <a:lnTo>
                    <a:pt x="88519" y="37582"/>
                  </a:lnTo>
                  <a:lnTo>
                    <a:pt x="88328" y="37255"/>
                  </a:lnTo>
                  <a:lnTo>
                    <a:pt x="88110" y="36956"/>
                  </a:lnTo>
                  <a:lnTo>
                    <a:pt x="87838" y="36683"/>
                  </a:lnTo>
                  <a:lnTo>
                    <a:pt x="87511" y="36438"/>
                  </a:lnTo>
                  <a:lnTo>
                    <a:pt x="87156" y="36220"/>
                  </a:lnTo>
                  <a:lnTo>
                    <a:pt x="87483" y="35947"/>
                  </a:lnTo>
                  <a:lnTo>
                    <a:pt x="87783" y="35620"/>
                  </a:lnTo>
                  <a:lnTo>
                    <a:pt x="88056" y="35293"/>
                  </a:lnTo>
                  <a:lnTo>
                    <a:pt x="88274" y="34912"/>
                  </a:lnTo>
                  <a:lnTo>
                    <a:pt x="88437" y="34530"/>
                  </a:lnTo>
                  <a:lnTo>
                    <a:pt x="88574" y="34121"/>
                  </a:lnTo>
                  <a:lnTo>
                    <a:pt x="88683" y="33712"/>
                  </a:lnTo>
                  <a:lnTo>
                    <a:pt x="88737" y="33304"/>
                  </a:lnTo>
                  <a:lnTo>
                    <a:pt x="88819" y="33304"/>
                  </a:lnTo>
                  <a:lnTo>
                    <a:pt x="88873" y="33276"/>
                  </a:lnTo>
                  <a:lnTo>
                    <a:pt x="89119" y="33086"/>
                  </a:lnTo>
                  <a:lnTo>
                    <a:pt x="89391" y="32922"/>
                  </a:lnTo>
                  <a:lnTo>
                    <a:pt x="89664" y="32786"/>
                  </a:lnTo>
                  <a:lnTo>
                    <a:pt x="89936" y="32677"/>
                  </a:lnTo>
                  <a:lnTo>
                    <a:pt x="90236" y="32568"/>
                  </a:lnTo>
                  <a:lnTo>
                    <a:pt x="90509" y="32513"/>
                  </a:lnTo>
                  <a:lnTo>
                    <a:pt x="90808" y="32432"/>
                  </a:lnTo>
                  <a:lnTo>
                    <a:pt x="91081" y="32404"/>
                  </a:lnTo>
                  <a:lnTo>
                    <a:pt x="91381" y="32377"/>
                  </a:lnTo>
                  <a:close/>
                  <a:moveTo>
                    <a:pt x="14281" y="63010"/>
                  </a:moveTo>
                  <a:lnTo>
                    <a:pt x="15399" y="63282"/>
                  </a:lnTo>
                  <a:lnTo>
                    <a:pt x="16516" y="63527"/>
                  </a:lnTo>
                  <a:lnTo>
                    <a:pt x="16244" y="64509"/>
                  </a:lnTo>
                  <a:lnTo>
                    <a:pt x="15944" y="65490"/>
                  </a:lnTo>
                  <a:lnTo>
                    <a:pt x="15481" y="65408"/>
                  </a:lnTo>
                  <a:lnTo>
                    <a:pt x="15154" y="65408"/>
                  </a:lnTo>
                  <a:lnTo>
                    <a:pt x="14745" y="65353"/>
                  </a:lnTo>
                  <a:lnTo>
                    <a:pt x="14554" y="65326"/>
                  </a:lnTo>
                  <a:lnTo>
                    <a:pt x="14363" y="65272"/>
                  </a:lnTo>
                  <a:lnTo>
                    <a:pt x="14227" y="65190"/>
                  </a:lnTo>
                  <a:lnTo>
                    <a:pt x="14118" y="65081"/>
                  </a:lnTo>
                  <a:lnTo>
                    <a:pt x="14009" y="64863"/>
                  </a:lnTo>
                  <a:lnTo>
                    <a:pt x="13982" y="64618"/>
                  </a:lnTo>
                  <a:lnTo>
                    <a:pt x="13982" y="64345"/>
                  </a:lnTo>
                  <a:lnTo>
                    <a:pt x="14009" y="64073"/>
                  </a:lnTo>
                  <a:lnTo>
                    <a:pt x="14063" y="63800"/>
                  </a:lnTo>
                  <a:lnTo>
                    <a:pt x="14118" y="63527"/>
                  </a:lnTo>
                  <a:lnTo>
                    <a:pt x="14281" y="63010"/>
                  </a:lnTo>
                  <a:close/>
                  <a:moveTo>
                    <a:pt x="56279" y="25646"/>
                  </a:moveTo>
                  <a:lnTo>
                    <a:pt x="56987" y="25673"/>
                  </a:lnTo>
                  <a:lnTo>
                    <a:pt x="57696" y="25727"/>
                  </a:lnTo>
                  <a:lnTo>
                    <a:pt x="58432" y="25782"/>
                  </a:lnTo>
                  <a:lnTo>
                    <a:pt x="59140" y="25891"/>
                  </a:lnTo>
                  <a:lnTo>
                    <a:pt x="59849" y="26027"/>
                  </a:lnTo>
                  <a:lnTo>
                    <a:pt x="60585" y="26191"/>
                  </a:lnTo>
                  <a:lnTo>
                    <a:pt x="61293" y="26354"/>
                  </a:lnTo>
                  <a:lnTo>
                    <a:pt x="62029" y="26572"/>
                  </a:lnTo>
                  <a:lnTo>
                    <a:pt x="62738" y="26817"/>
                  </a:lnTo>
                  <a:lnTo>
                    <a:pt x="63473" y="27063"/>
                  </a:lnTo>
                  <a:lnTo>
                    <a:pt x="64209" y="27362"/>
                  </a:lnTo>
                  <a:lnTo>
                    <a:pt x="64918" y="27690"/>
                  </a:lnTo>
                  <a:lnTo>
                    <a:pt x="66253" y="28316"/>
                  </a:lnTo>
                  <a:lnTo>
                    <a:pt x="67534" y="28998"/>
                  </a:lnTo>
                  <a:lnTo>
                    <a:pt x="68788" y="29706"/>
                  </a:lnTo>
                  <a:lnTo>
                    <a:pt x="70041" y="30469"/>
                  </a:lnTo>
                  <a:lnTo>
                    <a:pt x="71268" y="31232"/>
                  </a:lnTo>
                  <a:lnTo>
                    <a:pt x="72494" y="32023"/>
                  </a:lnTo>
                  <a:lnTo>
                    <a:pt x="74920" y="33631"/>
                  </a:lnTo>
                  <a:lnTo>
                    <a:pt x="76882" y="34939"/>
                  </a:lnTo>
                  <a:lnTo>
                    <a:pt x="78817" y="36274"/>
                  </a:lnTo>
                  <a:lnTo>
                    <a:pt x="78871" y="36383"/>
                  </a:lnTo>
                  <a:lnTo>
                    <a:pt x="78980" y="36465"/>
                  </a:lnTo>
                  <a:lnTo>
                    <a:pt x="79062" y="36520"/>
                  </a:lnTo>
                  <a:lnTo>
                    <a:pt x="79199" y="36520"/>
                  </a:lnTo>
                  <a:lnTo>
                    <a:pt x="80888" y="37691"/>
                  </a:lnTo>
                  <a:lnTo>
                    <a:pt x="82605" y="38891"/>
                  </a:lnTo>
                  <a:lnTo>
                    <a:pt x="84268" y="40117"/>
                  </a:lnTo>
                  <a:lnTo>
                    <a:pt x="85930" y="41371"/>
                  </a:lnTo>
                  <a:lnTo>
                    <a:pt x="86257" y="41616"/>
                  </a:lnTo>
                  <a:lnTo>
                    <a:pt x="86284" y="41752"/>
                  </a:lnTo>
                  <a:lnTo>
                    <a:pt x="86284" y="41861"/>
                  </a:lnTo>
                  <a:lnTo>
                    <a:pt x="86339" y="41943"/>
                  </a:lnTo>
                  <a:lnTo>
                    <a:pt x="86421" y="42025"/>
                  </a:lnTo>
                  <a:lnTo>
                    <a:pt x="86502" y="42106"/>
                  </a:lnTo>
                  <a:lnTo>
                    <a:pt x="86584" y="42134"/>
                  </a:lnTo>
                  <a:lnTo>
                    <a:pt x="86693" y="42161"/>
                  </a:lnTo>
                  <a:lnTo>
                    <a:pt x="86829" y="42134"/>
                  </a:lnTo>
                  <a:lnTo>
                    <a:pt x="86884" y="42106"/>
                  </a:lnTo>
                  <a:lnTo>
                    <a:pt x="88110" y="43088"/>
                  </a:lnTo>
                  <a:lnTo>
                    <a:pt x="89337" y="44069"/>
                  </a:lnTo>
                  <a:lnTo>
                    <a:pt x="90563" y="45077"/>
                  </a:lnTo>
                  <a:lnTo>
                    <a:pt x="91762" y="46113"/>
                  </a:lnTo>
                  <a:lnTo>
                    <a:pt x="92934" y="47176"/>
                  </a:lnTo>
                  <a:lnTo>
                    <a:pt x="94106" y="48266"/>
                  </a:lnTo>
                  <a:lnTo>
                    <a:pt x="95251" y="49383"/>
                  </a:lnTo>
                  <a:lnTo>
                    <a:pt x="96368" y="50500"/>
                  </a:lnTo>
                  <a:lnTo>
                    <a:pt x="97458" y="51645"/>
                  </a:lnTo>
                  <a:lnTo>
                    <a:pt x="98521" y="52844"/>
                  </a:lnTo>
                  <a:lnTo>
                    <a:pt x="99557" y="54043"/>
                  </a:lnTo>
                  <a:lnTo>
                    <a:pt x="100538" y="55270"/>
                  </a:lnTo>
                  <a:lnTo>
                    <a:pt x="101492" y="56551"/>
                  </a:lnTo>
                  <a:lnTo>
                    <a:pt x="102391" y="57832"/>
                  </a:lnTo>
                  <a:lnTo>
                    <a:pt x="103263" y="59167"/>
                  </a:lnTo>
                  <a:lnTo>
                    <a:pt x="104081" y="60502"/>
                  </a:lnTo>
                  <a:lnTo>
                    <a:pt x="104462" y="61211"/>
                  </a:lnTo>
                  <a:lnTo>
                    <a:pt x="104816" y="61974"/>
                  </a:lnTo>
                  <a:lnTo>
                    <a:pt x="105144" y="62792"/>
                  </a:lnTo>
                  <a:lnTo>
                    <a:pt x="105416" y="63664"/>
                  </a:lnTo>
                  <a:lnTo>
                    <a:pt x="105661" y="64536"/>
                  </a:lnTo>
                  <a:lnTo>
                    <a:pt x="105770" y="64972"/>
                  </a:lnTo>
                  <a:lnTo>
                    <a:pt x="105825" y="65435"/>
                  </a:lnTo>
                  <a:lnTo>
                    <a:pt x="105907" y="65871"/>
                  </a:lnTo>
                  <a:lnTo>
                    <a:pt x="105934" y="66335"/>
                  </a:lnTo>
                  <a:lnTo>
                    <a:pt x="105961" y="66771"/>
                  </a:lnTo>
                  <a:lnTo>
                    <a:pt x="105961" y="67207"/>
                  </a:lnTo>
                  <a:lnTo>
                    <a:pt x="105961" y="67643"/>
                  </a:lnTo>
                  <a:lnTo>
                    <a:pt x="105907" y="68052"/>
                  </a:lnTo>
                  <a:lnTo>
                    <a:pt x="105825" y="68460"/>
                  </a:lnTo>
                  <a:lnTo>
                    <a:pt x="105743" y="68869"/>
                  </a:lnTo>
                  <a:lnTo>
                    <a:pt x="105634" y="69278"/>
                  </a:lnTo>
                  <a:lnTo>
                    <a:pt x="105471" y="69659"/>
                  </a:lnTo>
                  <a:lnTo>
                    <a:pt x="105307" y="70014"/>
                  </a:lnTo>
                  <a:lnTo>
                    <a:pt x="105089" y="70341"/>
                  </a:lnTo>
                  <a:lnTo>
                    <a:pt x="104844" y="70668"/>
                  </a:lnTo>
                  <a:lnTo>
                    <a:pt x="104571" y="70995"/>
                  </a:lnTo>
                  <a:lnTo>
                    <a:pt x="104271" y="71267"/>
                  </a:lnTo>
                  <a:lnTo>
                    <a:pt x="103917" y="71540"/>
                  </a:lnTo>
                  <a:lnTo>
                    <a:pt x="103536" y="71758"/>
                  </a:lnTo>
                  <a:lnTo>
                    <a:pt x="103127" y="71976"/>
                  </a:lnTo>
                  <a:lnTo>
                    <a:pt x="102663" y="72167"/>
                  </a:lnTo>
                  <a:lnTo>
                    <a:pt x="102173" y="72303"/>
                  </a:lnTo>
                  <a:lnTo>
                    <a:pt x="101764" y="72412"/>
                  </a:lnTo>
                  <a:lnTo>
                    <a:pt x="101328" y="72494"/>
                  </a:lnTo>
                  <a:lnTo>
                    <a:pt x="100456" y="72630"/>
                  </a:lnTo>
                  <a:lnTo>
                    <a:pt x="99584" y="72712"/>
                  </a:lnTo>
                  <a:lnTo>
                    <a:pt x="98657" y="72766"/>
                  </a:lnTo>
                  <a:lnTo>
                    <a:pt x="96859" y="72794"/>
                  </a:lnTo>
                  <a:lnTo>
                    <a:pt x="95986" y="72821"/>
                  </a:lnTo>
                  <a:lnTo>
                    <a:pt x="95114" y="72875"/>
                  </a:lnTo>
                  <a:lnTo>
                    <a:pt x="87974" y="73284"/>
                  </a:lnTo>
                  <a:lnTo>
                    <a:pt x="74375" y="74102"/>
                  </a:lnTo>
                  <a:lnTo>
                    <a:pt x="60775" y="74865"/>
                  </a:lnTo>
                  <a:lnTo>
                    <a:pt x="45595" y="75710"/>
                  </a:lnTo>
                  <a:lnTo>
                    <a:pt x="30415" y="76527"/>
                  </a:lnTo>
                  <a:lnTo>
                    <a:pt x="27172" y="76745"/>
                  </a:lnTo>
                  <a:lnTo>
                    <a:pt x="25401" y="76854"/>
                  </a:lnTo>
                  <a:lnTo>
                    <a:pt x="23575" y="76936"/>
                  </a:lnTo>
                  <a:lnTo>
                    <a:pt x="21694" y="76963"/>
                  </a:lnTo>
                  <a:lnTo>
                    <a:pt x="20740" y="76963"/>
                  </a:lnTo>
                  <a:lnTo>
                    <a:pt x="19814" y="76936"/>
                  </a:lnTo>
                  <a:lnTo>
                    <a:pt x="18860" y="76909"/>
                  </a:lnTo>
                  <a:lnTo>
                    <a:pt x="17933" y="76827"/>
                  </a:lnTo>
                  <a:lnTo>
                    <a:pt x="17007" y="76745"/>
                  </a:lnTo>
                  <a:lnTo>
                    <a:pt x="16080" y="76609"/>
                  </a:lnTo>
                  <a:lnTo>
                    <a:pt x="15181" y="76446"/>
                  </a:lnTo>
                  <a:lnTo>
                    <a:pt x="14309" y="76255"/>
                  </a:lnTo>
                  <a:lnTo>
                    <a:pt x="13437" y="76037"/>
                  </a:lnTo>
                  <a:lnTo>
                    <a:pt x="12619" y="75764"/>
                  </a:lnTo>
                  <a:lnTo>
                    <a:pt x="11801" y="75464"/>
                  </a:lnTo>
                  <a:lnTo>
                    <a:pt x="11038" y="75110"/>
                  </a:lnTo>
                  <a:lnTo>
                    <a:pt x="10303" y="74701"/>
                  </a:lnTo>
                  <a:lnTo>
                    <a:pt x="9948" y="74483"/>
                  </a:lnTo>
                  <a:lnTo>
                    <a:pt x="9621" y="74265"/>
                  </a:lnTo>
                  <a:lnTo>
                    <a:pt x="9294" y="74020"/>
                  </a:lnTo>
                  <a:lnTo>
                    <a:pt x="8967" y="73747"/>
                  </a:lnTo>
                  <a:lnTo>
                    <a:pt x="8667" y="73502"/>
                  </a:lnTo>
                  <a:lnTo>
                    <a:pt x="8368" y="73202"/>
                  </a:lnTo>
                  <a:lnTo>
                    <a:pt x="8068" y="72903"/>
                  </a:lnTo>
                  <a:lnTo>
                    <a:pt x="7795" y="72603"/>
                  </a:lnTo>
                  <a:lnTo>
                    <a:pt x="7550" y="72249"/>
                  </a:lnTo>
                  <a:lnTo>
                    <a:pt x="7305" y="71921"/>
                  </a:lnTo>
                  <a:lnTo>
                    <a:pt x="7059" y="71567"/>
                  </a:lnTo>
                  <a:lnTo>
                    <a:pt x="6841" y="71186"/>
                  </a:lnTo>
                  <a:lnTo>
                    <a:pt x="6651" y="70777"/>
                  </a:lnTo>
                  <a:lnTo>
                    <a:pt x="6460" y="70368"/>
                  </a:lnTo>
                  <a:lnTo>
                    <a:pt x="6296" y="69959"/>
                  </a:lnTo>
                  <a:lnTo>
                    <a:pt x="6133" y="69523"/>
                  </a:lnTo>
                  <a:lnTo>
                    <a:pt x="5997" y="69060"/>
                  </a:lnTo>
                  <a:lnTo>
                    <a:pt x="5888" y="68569"/>
                  </a:lnTo>
                  <a:lnTo>
                    <a:pt x="5806" y="67561"/>
                  </a:lnTo>
                  <a:lnTo>
                    <a:pt x="5778" y="67043"/>
                  </a:lnTo>
                  <a:lnTo>
                    <a:pt x="5806" y="66525"/>
                  </a:lnTo>
                  <a:lnTo>
                    <a:pt x="5833" y="66117"/>
                  </a:lnTo>
                  <a:lnTo>
                    <a:pt x="5888" y="65708"/>
                  </a:lnTo>
                  <a:lnTo>
                    <a:pt x="6024" y="64890"/>
                  </a:lnTo>
                  <a:lnTo>
                    <a:pt x="6378" y="64917"/>
                  </a:lnTo>
                  <a:lnTo>
                    <a:pt x="6569" y="64890"/>
                  </a:lnTo>
                  <a:lnTo>
                    <a:pt x="6732" y="64863"/>
                  </a:lnTo>
                  <a:lnTo>
                    <a:pt x="6923" y="64836"/>
                  </a:lnTo>
                  <a:lnTo>
                    <a:pt x="7087" y="64754"/>
                  </a:lnTo>
                  <a:lnTo>
                    <a:pt x="7250" y="64672"/>
                  </a:lnTo>
                  <a:lnTo>
                    <a:pt x="7386" y="64590"/>
                  </a:lnTo>
                  <a:lnTo>
                    <a:pt x="7059" y="64236"/>
                  </a:lnTo>
                  <a:lnTo>
                    <a:pt x="6841" y="64291"/>
                  </a:lnTo>
                  <a:lnTo>
                    <a:pt x="6623" y="64318"/>
                  </a:lnTo>
                  <a:lnTo>
                    <a:pt x="6378" y="64318"/>
                  </a:lnTo>
                  <a:lnTo>
                    <a:pt x="6160" y="64291"/>
                  </a:lnTo>
                  <a:lnTo>
                    <a:pt x="6133" y="64182"/>
                  </a:lnTo>
                  <a:lnTo>
                    <a:pt x="6106" y="64127"/>
                  </a:lnTo>
                  <a:lnTo>
                    <a:pt x="6024" y="64100"/>
                  </a:lnTo>
                  <a:lnTo>
                    <a:pt x="5969" y="64100"/>
                  </a:lnTo>
                  <a:lnTo>
                    <a:pt x="5806" y="64045"/>
                  </a:lnTo>
                  <a:lnTo>
                    <a:pt x="5669" y="64045"/>
                  </a:lnTo>
                  <a:lnTo>
                    <a:pt x="5533" y="63936"/>
                  </a:lnTo>
                  <a:lnTo>
                    <a:pt x="5424" y="63773"/>
                  </a:lnTo>
                  <a:lnTo>
                    <a:pt x="5315" y="63609"/>
                  </a:lnTo>
                  <a:lnTo>
                    <a:pt x="5261" y="63391"/>
                  </a:lnTo>
                  <a:lnTo>
                    <a:pt x="5261" y="63255"/>
                  </a:lnTo>
                  <a:lnTo>
                    <a:pt x="5261" y="63119"/>
                  </a:lnTo>
                  <a:lnTo>
                    <a:pt x="5315" y="62873"/>
                  </a:lnTo>
                  <a:lnTo>
                    <a:pt x="5451" y="62601"/>
                  </a:lnTo>
                  <a:lnTo>
                    <a:pt x="5588" y="62383"/>
                  </a:lnTo>
                  <a:lnTo>
                    <a:pt x="5697" y="62274"/>
                  </a:lnTo>
                  <a:lnTo>
                    <a:pt x="5806" y="62192"/>
                  </a:lnTo>
                  <a:lnTo>
                    <a:pt x="6024" y="62056"/>
                  </a:lnTo>
                  <a:lnTo>
                    <a:pt x="6296" y="61947"/>
                  </a:lnTo>
                  <a:lnTo>
                    <a:pt x="6569" y="61865"/>
                  </a:lnTo>
                  <a:lnTo>
                    <a:pt x="6651" y="61811"/>
                  </a:lnTo>
                  <a:lnTo>
                    <a:pt x="6705" y="61756"/>
                  </a:lnTo>
                  <a:lnTo>
                    <a:pt x="6732" y="61702"/>
                  </a:lnTo>
                  <a:lnTo>
                    <a:pt x="6732" y="61620"/>
                  </a:lnTo>
                  <a:lnTo>
                    <a:pt x="6732" y="61538"/>
                  </a:lnTo>
                  <a:lnTo>
                    <a:pt x="6705" y="61484"/>
                  </a:lnTo>
                  <a:lnTo>
                    <a:pt x="6651" y="61429"/>
                  </a:lnTo>
                  <a:lnTo>
                    <a:pt x="6569" y="61374"/>
                  </a:lnTo>
                  <a:lnTo>
                    <a:pt x="6351" y="61320"/>
                  </a:lnTo>
                  <a:lnTo>
                    <a:pt x="6133" y="61320"/>
                  </a:lnTo>
                  <a:lnTo>
                    <a:pt x="6024" y="61293"/>
                  </a:lnTo>
                  <a:lnTo>
                    <a:pt x="5179" y="61102"/>
                  </a:lnTo>
                  <a:lnTo>
                    <a:pt x="4770" y="60993"/>
                  </a:lnTo>
                  <a:lnTo>
                    <a:pt x="4334" y="60857"/>
                  </a:lnTo>
                  <a:lnTo>
                    <a:pt x="3953" y="60693"/>
                  </a:lnTo>
                  <a:lnTo>
                    <a:pt x="3789" y="60584"/>
                  </a:lnTo>
                  <a:lnTo>
                    <a:pt x="3598" y="60448"/>
                  </a:lnTo>
                  <a:lnTo>
                    <a:pt x="3435" y="60312"/>
                  </a:lnTo>
                  <a:lnTo>
                    <a:pt x="3298" y="60148"/>
                  </a:lnTo>
                  <a:lnTo>
                    <a:pt x="3162" y="59985"/>
                  </a:lnTo>
                  <a:lnTo>
                    <a:pt x="3053" y="59767"/>
                  </a:lnTo>
                  <a:lnTo>
                    <a:pt x="2944" y="59494"/>
                  </a:lnTo>
                  <a:lnTo>
                    <a:pt x="2890" y="59221"/>
                  </a:lnTo>
                  <a:lnTo>
                    <a:pt x="2890" y="59003"/>
                  </a:lnTo>
                  <a:lnTo>
                    <a:pt x="2944" y="58785"/>
                  </a:lnTo>
                  <a:lnTo>
                    <a:pt x="3026" y="58595"/>
                  </a:lnTo>
                  <a:lnTo>
                    <a:pt x="3162" y="58431"/>
                  </a:lnTo>
                  <a:lnTo>
                    <a:pt x="3326" y="58295"/>
                  </a:lnTo>
                  <a:lnTo>
                    <a:pt x="3516" y="58159"/>
                  </a:lnTo>
                  <a:lnTo>
                    <a:pt x="3735" y="58050"/>
                  </a:lnTo>
                  <a:lnTo>
                    <a:pt x="3953" y="57968"/>
                  </a:lnTo>
                  <a:lnTo>
                    <a:pt x="4198" y="57913"/>
                  </a:lnTo>
                  <a:lnTo>
                    <a:pt x="4443" y="57859"/>
                  </a:lnTo>
                  <a:lnTo>
                    <a:pt x="4934" y="57777"/>
                  </a:lnTo>
                  <a:lnTo>
                    <a:pt x="5397" y="57777"/>
                  </a:lnTo>
                  <a:lnTo>
                    <a:pt x="5506" y="57750"/>
                  </a:lnTo>
                  <a:lnTo>
                    <a:pt x="5588" y="57695"/>
                  </a:lnTo>
                  <a:lnTo>
                    <a:pt x="5642" y="57614"/>
                  </a:lnTo>
                  <a:lnTo>
                    <a:pt x="5669" y="57532"/>
                  </a:lnTo>
                  <a:lnTo>
                    <a:pt x="5642" y="57423"/>
                  </a:lnTo>
                  <a:lnTo>
                    <a:pt x="5615" y="57341"/>
                  </a:lnTo>
                  <a:lnTo>
                    <a:pt x="5560" y="57259"/>
                  </a:lnTo>
                  <a:lnTo>
                    <a:pt x="5451" y="57205"/>
                  </a:lnTo>
                  <a:lnTo>
                    <a:pt x="5179" y="57177"/>
                  </a:lnTo>
                  <a:lnTo>
                    <a:pt x="5152" y="57096"/>
                  </a:lnTo>
                  <a:lnTo>
                    <a:pt x="5124" y="57014"/>
                  </a:lnTo>
                  <a:lnTo>
                    <a:pt x="5043" y="56959"/>
                  </a:lnTo>
                  <a:lnTo>
                    <a:pt x="4961" y="56932"/>
                  </a:lnTo>
                  <a:lnTo>
                    <a:pt x="4443" y="56823"/>
                  </a:lnTo>
                  <a:lnTo>
                    <a:pt x="3898" y="56714"/>
                  </a:lnTo>
                  <a:lnTo>
                    <a:pt x="3380" y="56578"/>
                  </a:lnTo>
                  <a:lnTo>
                    <a:pt x="2890" y="56414"/>
                  </a:lnTo>
                  <a:lnTo>
                    <a:pt x="2399" y="56169"/>
                  </a:lnTo>
                  <a:lnTo>
                    <a:pt x="2181" y="56033"/>
                  </a:lnTo>
                  <a:lnTo>
                    <a:pt x="1963" y="55897"/>
                  </a:lnTo>
                  <a:lnTo>
                    <a:pt x="1772" y="55706"/>
                  </a:lnTo>
                  <a:lnTo>
                    <a:pt x="1582" y="55515"/>
                  </a:lnTo>
                  <a:lnTo>
                    <a:pt x="1391" y="55324"/>
                  </a:lnTo>
                  <a:lnTo>
                    <a:pt x="1227" y="55079"/>
                  </a:lnTo>
                  <a:lnTo>
                    <a:pt x="1091" y="54834"/>
                  </a:lnTo>
                  <a:lnTo>
                    <a:pt x="982" y="54534"/>
                  </a:lnTo>
                  <a:lnTo>
                    <a:pt x="927" y="54261"/>
                  </a:lnTo>
                  <a:lnTo>
                    <a:pt x="873" y="53962"/>
                  </a:lnTo>
                  <a:lnTo>
                    <a:pt x="873" y="53689"/>
                  </a:lnTo>
                  <a:lnTo>
                    <a:pt x="927" y="53389"/>
                  </a:lnTo>
                  <a:lnTo>
                    <a:pt x="982" y="53144"/>
                  </a:lnTo>
                  <a:lnTo>
                    <a:pt x="1091" y="52871"/>
                  </a:lnTo>
                  <a:lnTo>
                    <a:pt x="1227" y="52653"/>
                  </a:lnTo>
                  <a:lnTo>
                    <a:pt x="1391" y="52435"/>
                  </a:lnTo>
                  <a:lnTo>
                    <a:pt x="1582" y="52272"/>
                  </a:lnTo>
                  <a:lnTo>
                    <a:pt x="1800" y="52136"/>
                  </a:lnTo>
                  <a:lnTo>
                    <a:pt x="2072" y="52027"/>
                  </a:lnTo>
                  <a:lnTo>
                    <a:pt x="2345" y="51972"/>
                  </a:lnTo>
                  <a:lnTo>
                    <a:pt x="2644" y="51945"/>
                  </a:lnTo>
                  <a:lnTo>
                    <a:pt x="2999" y="51999"/>
                  </a:lnTo>
                  <a:lnTo>
                    <a:pt x="3108" y="51999"/>
                  </a:lnTo>
                  <a:lnTo>
                    <a:pt x="3217" y="51972"/>
                  </a:lnTo>
                  <a:lnTo>
                    <a:pt x="3298" y="51890"/>
                  </a:lnTo>
                  <a:lnTo>
                    <a:pt x="3353" y="51809"/>
                  </a:lnTo>
                  <a:lnTo>
                    <a:pt x="3380" y="51700"/>
                  </a:lnTo>
                  <a:lnTo>
                    <a:pt x="3353" y="51591"/>
                  </a:lnTo>
                  <a:lnTo>
                    <a:pt x="3298" y="51509"/>
                  </a:lnTo>
                  <a:lnTo>
                    <a:pt x="3217" y="51454"/>
                  </a:lnTo>
                  <a:lnTo>
                    <a:pt x="3189" y="51427"/>
                  </a:lnTo>
                  <a:lnTo>
                    <a:pt x="3162" y="51345"/>
                  </a:lnTo>
                  <a:lnTo>
                    <a:pt x="3080" y="51291"/>
                  </a:lnTo>
                  <a:lnTo>
                    <a:pt x="2672" y="50937"/>
                  </a:lnTo>
                  <a:lnTo>
                    <a:pt x="2290" y="50582"/>
                  </a:lnTo>
                  <a:lnTo>
                    <a:pt x="1936" y="50201"/>
                  </a:lnTo>
                  <a:lnTo>
                    <a:pt x="1772" y="50010"/>
                  </a:lnTo>
                  <a:lnTo>
                    <a:pt x="1636" y="49792"/>
                  </a:lnTo>
                  <a:lnTo>
                    <a:pt x="1500" y="49601"/>
                  </a:lnTo>
                  <a:lnTo>
                    <a:pt x="1391" y="49383"/>
                  </a:lnTo>
                  <a:lnTo>
                    <a:pt x="1336" y="49138"/>
                  </a:lnTo>
                  <a:lnTo>
                    <a:pt x="1282" y="48920"/>
                  </a:lnTo>
                  <a:lnTo>
                    <a:pt x="1254" y="48647"/>
                  </a:lnTo>
                  <a:lnTo>
                    <a:pt x="1282" y="48402"/>
                  </a:lnTo>
                  <a:lnTo>
                    <a:pt x="1336" y="48129"/>
                  </a:lnTo>
                  <a:lnTo>
                    <a:pt x="1445" y="47830"/>
                  </a:lnTo>
                  <a:lnTo>
                    <a:pt x="1554" y="47557"/>
                  </a:lnTo>
                  <a:lnTo>
                    <a:pt x="1691" y="47285"/>
                  </a:lnTo>
                  <a:lnTo>
                    <a:pt x="1854" y="47012"/>
                  </a:lnTo>
                  <a:lnTo>
                    <a:pt x="2045" y="46740"/>
                  </a:lnTo>
                  <a:lnTo>
                    <a:pt x="2236" y="46521"/>
                  </a:lnTo>
                  <a:lnTo>
                    <a:pt x="2454" y="46276"/>
                  </a:lnTo>
                  <a:lnTo>
                    <a:pt x="2672" y="46085"/>
                  </a:lnTo>
                  <a:lnTo>
                    <a:pt x="2917" y="45895"/>
                  </a:lnTo>
                  <a:lnTo>
                    <a:pt x="3162" y="45758"/>
                  </a:lnTo>
                  <a:lnTo>
                    <a:pt x="3435" y="45622"/>
                  </a:lnTo>
                  <a:lnTo>
                    <a:pt x="3707" y="45540"/>
                  </a:lnTo>
                  <a:lnTo>
                    <a:pt x="3980" y="45513"/>
                  </a:lnTo>
                  <a:lnTo>
                    <a:pt x="4252" y="45513"/>
                  </a:lnTo>
                  <a:lnTo>
                    <a:pt x="4525" y="45568"/>
                  </a:lnTo>
                  <a:lnTo>
                    <a:pt x="4825" y="45649"/>
                  </a:lnTo>
                  <a:lnTo>
                    <a:pt x="5097" y="45813"/>
                  </a:lnTo>
                  <a:lnTo>
                    <a:pt x="5152" y="45895"/>
                  </a:lnTo>
                  <a:lnTo>
                    <a:pt x="5233" y="45976"/>
                  </a:lnTo>
                  <a:lnTo>
                    <a:pt x="5315" y="46031"/>
                  </a:lnTo>
                  <a:lnTo>
                    <a:pt x="5451" y="46058"/>
                  </a:lnTo>
                  <a:lnTo>
                    <a:pt x="5533" y="46113"/>
                  </a:lnTo>
                  <a:lnTo>
                    <a:pt x="5669" y="46140"/>
                  </a:lnTo>
                  <a:lnTo>
                    <a:pt x="5778" y="46113"/>
                  </a:lnTo>
                  <a:lnTo>
                    <a:pt x="5860" y="46058"/>
                  </a:lnTo>
                  <a:lnTo>
                    <a:pt x="5942" y="45976"/>
                  </a:lnTo>
                  <a:lnTo>
                    <a:pt x="5997" y="45895"/>
                  </a:lnTo>
                  <a:lnTo>
                    <a:pt x="5997" y="45758"/>
                  </a:lnTo>
                  <a:lnTo>
                    <a:pt x="5942" y="45649"/>
                  </a:lnTo>
                  <a:lnTo>
                    <a:pt x="5806" y="45459"/>
                  </a:lnTo>
                  <a:lnTo>
                    <a:pt x="5942" y="44886"/>
                  </a:lnTo>
                  <a:lnTo>
                    <a:pt x="6024" y="44314"/>
                  </a:lnTo>
                  <a:lnTo>
                    <a:pt x="6133" y="43742"/>
                  </a:lnTo>
                  <a:lnTo>
                    <a:pt x="6215" y="43469"/>
                  </a:lnTo>
                  <a:lnTo>
                    <a:pt x="6296" y="43197"/>
                  </a:lnTo>
                  <a:lnTo>
                    <a:pt x="6405" y="42924"/>
                  </a:lnTo>
                  <a:lnTo>
                    <a:pt x="6542" y="42679"/>
                  </a:lnTo>
                  <a:lnTo>
                    <a:pt x="6678" y="42488"/>
                  </a:lnTo>
                  <a:lnTo>
                    <a:pt x="6869" y="42352"/>
                  </a:lnTo>
                  <a:lnTo>
                    <a:pt x="7059" y="42215"/>
                  </a:lnTo>
                  <a:lnTo>
                    <a:pt x="7277" y="42134"/>
                  </a:lnTo>
                  <a:lnTo>
                    <a:pt x="7468" y="42106"/>
                  </a:lnTo>
                  <a:lnTo>
                    <a:pt x="7686" y="42079"/>
                  </a:lnTo>
                  <a:lnTo>
                    <a:pt x="7931" y="42106"/>
                  </a:lnTo>
                  <a:lnTo>
                    <a:pt x="8150" y="42161"/>
                  </a:lnTo>
                  <a:lnTo>
                    <a:pt x="8368" y="42243"/>
                  </a:lnTo>
                  <a:lnTo>
                    <a:pt x="8558" y="42352"/>
                  </a:lnTo>
                  <a:lnTo>
                    <a:pt x="8776" y="42488"/>
                  </a:lnTo>
                  <a:lnTo>
                    <a:pt x="8940" y="42652"/>
                  </a:lnTo>
                  <a:lnTo>
                    <a:pt x="9131" y="42842"/>
                  </a:lnTo>
                  <a:lnTo>
                    <a:pt x="9267" y="43060"/>
                  </a:lnTo>
                  <a:lnTo>
                    <a:pt x="9349" y="43169"/>
                  </a:lnTo>
                  <a:lnTo>
                    <a:pt x="9458" y="43224"/>
                  </a:lnTo>
                  <a:lnTo>
                    <a:pt x="9567" y="43224"/>
                  </a:lnTo>
                  <a:lnTo>
                    <a:pt x="9676" y="43197"/>
                  </a:lnTo>
                  <a:lnTo>
                    <a:pt x="9785" y="43142"/>
                  </a:lnTo>
                  <a:lnTo>
                    <a:pt x="9866" y="43060"/>
                  </a:lnTo>
                  <a:lnTo>
                    <a:pt x="9894" y="42924"/>
                  </a:lnTo>
                  <a:lnTo>
                    <a:pt x="9894" y="42815"/>
                  </a:lnTo>
                  <a:lnTo>
                    <a:pt x="9812" y="42597"/>
                  </a:lnTo>
                  <a:lnTo>
                    <a:pt x="9730" y="42406"/>
                  </a:lnTo>
                  <a:lnTo>
                    <a:pt x="9785" y="42352"/>
                  </a:lnTo>
                  <a:lnTo>
                    <a:pt x="9812" y="42270"/>
                  </a:lnTo>
                  <a:lnTo>
                    <a:pt x="9839" y="42215"/>
                  </a:lnTo>
                  <a:lnTo>
                    <a:pt x="9812" y="42134"/>
                  </a:lnTo>
                  <a:lnTo>
                    <a:pt x="9785" y="41970"/>
                  </a:lnTo>
                  <a:lnTo>
                    <a:pt x="9785" y="41834"/>
                  </a:lnTo>
                  <a:lnTo>
                    <a:pt x="9785" y="41725"/>
                  </a:lnTo>
                  <a:lnTo>
                    <a:pt x="9812" y="41589"/>
                  </a:lnTo>
                  <a:lnTo>
                    <a:pt x="9894" y="41343"/>
                  </a:lnTo>
                  <a:lnTo>
                    <a:pt x="10030" y="41098"/>
                  </a:lnTo>
                  <a:lnTo>
                    <a:pt x="10221" y="40907"/>
                  </a:lnTo>
                  <a:lnTo>
                    <a:pt x="10439" y="40771"/>
                  </a:lnTo>
                  <a:lnTo>
                    <a:pt x="10684" y="40662"/>
                  </a:lnTo>
                  <a:lnTo>
                    <a:pt x="10957" y="40608"/>
                  </a:lnTo>
                  <a:lnTo>
                    <a:pt x="11256" y="40608"/>
                  </a:lnTo>
                  <a:lnTo>
                    <a:pt x="11556" y="40662"/>
                  </a:lnTo>
                  <a:lnTo>
                    <a:pt x="11829" y="40771"/>
                  </a:lnTo>
                  <a:lnTo>
                    <a:pt x="12074" y="40935"/>
                  </a:lnTo>
                  <a:lnTo>
                    <a:pt x="12292" y="41125"/>
                  </a:lnTo>
                  <a:lnTo>
                    <a:pt x="12510" y="41316"/>
                  </a:lnTo>
                  <a:lnTo>
                    <a:pt x="12919" y="41779"/>
                  </a:lnTo>
                  <a:lnTo>
                    <a:pt x="12510" y="42052"/>
                  </a:lnTo>
                  <a:lnTo>
                    <a:pt x="12101" y="42379"/>
                  </a:lnTo>
                  <a:lnTo>
                    <a:pt x="11856" y="42624"/>
                  </a:lnTo>
                  <a:lnTo>
                    <a:pt x="11638" y="42870"/>
                  </a:lnTo>
                  <a:lnTo>
                    <a:pt x="11447" y="43115"/>
                  </a:lnTo>
                  <a:lnTo>
                    <a:pt x="11256" y="43360"/>
                  </a:lnTo>
                  <a:lnTo>
                    <a:pt x="11120" y="43633"/>
                  </a:lnTo>
                  <a:lnTo>
                    <a:pt x="10957" y="43878"/>
                  </a:lnTo>
                  <a:lnTo>
                    <a:pt x="10848" y="44150"/>
                  </a:lnTo>
                  <a:lnTo>
                    <a:pt x="10739" y="44423"/>
                  </a:lnTo>
                  <a:lnTo>
                    <a:pt x="10657" y="44723"/>
                  </a:lnTo>
                  <a:lnTo>
                    <a:pt x="10575" y="44995"/>
                  </a:lnTo>
                  <a:lnTo>
                    <a:pt x="10521" y="45268"/>
                  </a:lnTo>
                  <a:lnTo>
                    <a:pt x="10493" y="45568"/>
                  </a:lnTo>
                  <a:lnTo>
                    <a:pt x="10466" y="45867"/>
                  </a:lnTo>
                  <a:lnTo>
                    <a:pt x="10466" y="46140"/>
                  </a:lnTo>
                  <a:lnTo>
                    <a:pt x="10521" y="46712"/>
                  </a:lnTo>
                  <a:lnTo>
                    <a:pt x="10630" y="47285"/>
                  </a:lnTo>
                  <a:lnTo>
                    <a:pt x="10793" y="47857"/>
                  </a:lnTo>
                  <a:lnTo>
                    <a:pt x="11011" y="48402"/>
                  </a:lnTo>
                  <a:lnTo>
                    <a:pt x="11284" y="48920"/>
                  </a:lnTo>
                  <a:lnTo>
                    <a:pt x="11611" y="49410"/>
                  </a:lnTo>
                  <a:lnTo>
                    <a:pt x="11992" y="49901"/>
                  </a:lnTo>
                  <a:lnTo>
                    <a:pt x="12428" y="50337"/>
                  </a:lnTo>
                  <a:lnTo>
                    <a:pt x="12919" y="50718"/>
                  </a:lnTo>
                  <a:lnTo>
                    <a:pt x="13437" y="50664"/>
                  </a:lnTo>
                  <a:lnTo>
                    <a:pt x="13491" y="50582"/>
                  </a:lnTo>
                  <a:lnTo>
                    <a:pt x="13491" y="50473"/>
                  </a:lnTo>
                  <a:lnTo>
                    <a:pt x="13464" y="50364"/>
                  </a:lnTo>
                  <a:lnTo>
                    <a:pt x="13409" y="50282"/>
                  </a:lnTo>
                  <a:lnTo>
                    <a:pt x="13001" y="49874"/>
                  </a:lnTo>
                  <a:lnTo>
                    <a:pt x="12619" y="49410"/>
                  </a:lnTo>
                  <a:lnTo>
                    <a:pt x="12292" y="48947"/>
                  </a:lnTo>
                  <a:lnTo>
                    <a:pt x="12019" y="48429"/>
                  </a:lnTo>
                  <a:lnTo>
                    <a:pt x="11774" y="47884"/>
                  </a:lnTo>
                  <a:lnTo>
                    <a:pt x="11611" y="47339"/>
                  </a:lnTo>
                  <a:lnTo>
                    <a:pt x="11474" y="46794"/>
                  </a:lnTo>
                  <a:lnTo>
                    <a:pt x="11420" y="46249"/>
                  </a:lnTo>
                  <a:lnTo>
                    <a:pt x="11420" y="45976"/>
                  </a:lnTo>
                  <a:lnTo>
                    <a:pt x="11420" y="45704"/>
                  </a:lnTo>
                  <a:lnTo>
                    <a:pt x="11447" y="45431"/>
                  </a:lnTo>
                  <a:lnTo>
                    <a:pt x="11502" y="45159"/>
                  </a:lnTo>
                  <a:lnTo>
                    <a:pt x="11583" y="44886"/>
                  </a:lnTo>
                  <a:lnTo>
                    <a:pt x="11665" y="44641"/>
                  </a:lnTo>
                  <a:lnTo>
                    <a:pt x="11747" y="44368"/>
                  </a:lnTo>
                  <a:lnTo>
                    <a:pt x="11883" y="44123"/>
                  </a:lnTo>
                  <a:lnTo>
                    <a:pt x="12019" y="43878"/>
                  </a:lnTo>
                  <a:lnTo>
                    <a:pt x="12183" y="43660"/>
                  </a:lnTo>
                  <a:lnTo>
                    <a:pt x="12347" y="43442"/>
                  </a:lnTo>
                  <a:lnTo>
                    <a:pt x="12565" y="43224"/>
                  </a:lnTo>
                  <a:lnTo>
                    <a:pt x="12783" y="43006"/>
                  </a:lnTo>
                  <a:lnTo>
                    <a:pt x="13028" y="42815"/>
                  </a:lnTo>
                  <a:lnTo>
                    <a:pt x="13300" y="42652"/>
                  </a:lnTo>
                  <a:lnTo>
                    <a:pt x="13573" y="42488"/>
                  </a:lnTo>
                  <a:lnTo>
                    <a:pt x="13818" y="42352"/>
                  </a:lnTo>
                  <a:lnTo>
                    <a:pt x="14063" y="42270"/>
                  </a:lnTo>
                  <a:lnTo>
                    <a:pt x="14309" y="42188"/>
                  </a:lnTo>
                  <a:lnTo>
                    <a:pt x="14527" y="42106"/>
                  </a:lnTo>
                  <a:lnTo>
                    <a:pt x="15017" y="42025"/>
                  </a:lnTo>
                  <a:lnTo>
                    <a:pt x="15481" y="42025"/>
                  </a:lnTo>
                  <a:lnTo>
                    <a:pt x="15944" y="42052"/>
                  </a:lnTo>
                  <a:lnTo>
                    <a:pt x="16380" y="42134"/>
                  </a:lnTo>
                  <a:lnTo>
                    <a:pt x="16843" y="42270"/>
                  </a:lnTo>
                  <a:lnTo>
                    <a:pt x="17279" y="42434"/>
                  </a:lnTo>
                  <a:lnTo>
                    <a:pt x="17715" y="42652"/>
                  </a:lnTo>
                  <a:lnTo>
                    <a:pt x="18151" y="42870"/>
                  </a:lnTo>
                  <a:lnTo>
                    <a:pt x="18587" y="43115"/>
                  </a:lnTo>
                  <a:lnTo>
                    <a:pt x="18996" y="43360"/>
                  </a:lnTo>
                  <a:lnTo>
                    <a:pt x="20604" y="44423"/>
                  </a:lnTo>
                  <a:lnTo>
                    <a:pt x="20713" y="44477"/>
                  </a:lnTo>
                  <a:lnTo>
                    <a:pt x="20822" y="44477"/>
                  </a:lnTo>
                  <a:lnTo>
                    <a:pt x="20904" y="44450"/>
                  </a:lnTo>
                  <a:lnTo>
                    <a:pt x="20986" y="44396"/>
                  </a:lnTo>
                  <a:lnTo>
                    <a:pt x="21068" y="44341"/>
                  </a:lnTo>
                  <a:lnTo>
                    <a:pt x="21122" y="44259"/>
                  </a:lnTo>
                  <a:lnTo>
                    <a:pt x="21149" y="44150"/>
                  </a:lnTo>
                  <a:lnTo>
                    <a:pt x="21149" y="44041"/>
                  </a:lnTo>
                  <a:lnTo>
                    <a:pt x="21231" y="43987"/>
                  </a:lnTo>
                  <a:lnTo>
                    <a:pt x="21313" y="43905"/>
                  </a:lnTo>
                  <a:lnTo>
                    <a:pt x="21340" y="43823"/>
                  </a:lnTo>
                  <a:lnTo>
                    <a:pt x="21340" y="43687"/>
                  </a:lnTo>
                  <a:lnTo>
                    <a:pt x="21204" y="43033"/>
                  </a:lnTo>
                  <a:lnTo>
                    <a:pt x="21040" y="42352"/>
                  </a:lnTo>
                  <a:lnTo>
                    <a:pt x="20904" y="41670"/>
                  </a:lnTo>
                  <a:lnTo>
                    <a:pt x="20849" y="41316"/>
                  </a:lnTo>
                  <a:lnTo>
                    <a:pt x="20795" y="40962"/>
                  </a:lnTo>
                  <a:lnTo>
                    <a:pt x="20768" y="40608"/>
                  </a:lnTo>
                  <a:lnTo>
                    <a:pt x="20768" y="40280"/>
                  </a:lnTo>
                  <a:lnTo>
                    <a:pt x="20795" y="39926"/>
                  </a:lnTo>
                  <a:lnTo>
                    <a:pt x="20849" y="39599"/>
                  </a:lnTo>
                  <a:lnTo>
                    <a:pt x="20959" y="39272"/>
                  </a:lnTo>
                  <a:lnTo>
                    <a:pt x="21095" y="38972"/>
                  </a:lnTo>
                  <a:lnTo>
                    <a:pt x="21286" y="38673"/>
                  </a:lnTo>
                  <a:lnTo>
                    <a:pt x="21531" y="38373"/>
                  </a:lnTo>
                  <a:lnTo>
                    <a:pt x="21694" y="38209"/>
                  </a:lnTo>
                  <a:lnTo>
                    <a:pt x="21858" y="38073"/>
                  </a:lnTo>
                  <a:lnTo>
                    <a:pt x="22049" y="37937"/>
                  </a:lnTo>
                  <a:lnTo>
                    <a:pt x="22212" y="37828"/>
                  </a:lnTo>
                  <a:lnTo>
                    <a:pt x="22566" y="37637"/>
                  </a:lnTo>
                  <a:lnTo>
                    <a:pt x="22948" y="37528"/>
                  </a:lnTo>
                  <a:lnTo>
                    <a:pt x="23330" y="37473"/>
                  </a:lnTo>
                  <a:lnTo>
                    <a:pt x="23711" y="37473"/>
                  </a:lnTo>
                  <a:lnTo>
                    <a:pt x="24093" y="37501"/>
                  </a:lnTo>
                  <a:lnTo>
                    <a:pt x="24474" y="37610"/>
                  </a:lnTo>
                  <a:lnTo>
                    <a:pt x="24856" y="37719"/>
                  </a:lnTo>
                  <a:lnTo>
                    <a:pt x="25237" y="37882"/>
                  </a:lnTo>
                  <a:lnTo>
                    <a:pt x="25592" y="38073"/>
                  </a:lnTo>
                  <a:lnTo>
                    <a:pt x="25946" y="38291"/>
                  </a:lnTo>
                  <a:lnTo>
                    <a:pt x="26300" y="38536"/>
                  </a:lnTo>
                  <a:lnTo>
                    <a:pt x="26627" y="38782"/>
                  </a:lnTo>
                  <a:lnTo>
                    <a:pt x="26927" y="39054"/>
                  </a:lnTo>
                  <a:lnTo>
                    <a:pt x="27199" y="39327"/>
                  </a:lnTo>
                  <a:lnTo>
                    <a:pt x="27336" y="39408"/>
                  </a:lnTo>
                  <a:lnTo>
                    <a:pt x="27445" y="39436"/>
                  </a:lnTo>
                  <a:lnTo>
                    <a:pt x="27581" y="39408"/>
                  </a:lnTo>
                  <a:lnTo>
                    <a:pt x="27690" y="39327"/>
                  </a:lnTo>
                  <a:lnTo>
                    <a:pt x="27772" y="39245"/>
                  </a:lnTo>
                  <a:lnTo>
                    <a:pt x="27826" y="39136"/>
                  </a:lnTo>
                  <a:lnTo>
                    <a:pt x="27826" y="39000"/>
                  </a:lnTo>
                  <a:lnTo>
                    <a:pt x="27772" y="38863"/>
                  </a:lnTo>
                  <a:lnTo>
                    <a:pt x="27636" y="38673"/>
                  </a:lnTo>
                  <a:lnTo>
                    <a:pt x="27745" y="38400"/>
                  </a:lnTo>
                  <a:lnTo>
                    <a:pt x="27908" y="38127"/>
                  </a:lnTo>
                  <a:lnTo>
                    <a:pt x="28099" y="37909"/>
                  </a:lnTo>
                  <a:lnTo>
                    <a:pt x="28317" y="37719"/>
                  </a:lnTo>
                  <a:lnTo>
                    <a:pt x="28535" y="37555"/>
                  </a:lnTo>
                  <a:lnTo>
                    <a:pt x="28780" y="37419"/>
                  </a:lnTo>
                  <a:lnTo>
                    <a:pt x="29025" y="37337"/>
                  </a:lnTo>
                  <a:lnTo>
                    <a:pt x="29298" y="37283"/>
                  </a:lnTo>
                  <a:lnTo>
                    <a:pt x="29571" y="37255"/>
                  </a:lnTo>
                  <a:lnTo>
                    <a:pt x="29816" y="37283"/>
                  </a:lnTo>
                  <a:lnTo>
                    <a:pt x="30088" y="37337"/>
                  </a:lnTo>
                  <a:lnTo>
                    <a:pt x="30334" y="37419"/>
                  </a:lnTo>
                  <a:lnTo>
                    <a:pt x="30579" y="37555"/>
                  </a:lnTo>
                  <a:lnTo>
                    <a:pt x="30824" y="37719"/>
                  </a:lnTo>
                  <a:lnTo>
                    <a:pt x="31015" y="37937"/>
                  </a:lnTo>
                  <a:lnTo>
                    <a:pt x="31206" y="38182"/>
                  </a:lnTo>
                  <a:lnTo>
                    <a:pt x="29925" y="39626"/>
                  </a:lnTo>
                  <a:lnTo>
                    <a:pt x="28671" y="41098"/>
                  </a:lnTo>
                  <a:lnTo>
                    <a:pt x="27472" y="42597"/>
                  </a:lnTo>
                  <a:lnTo>
                    <a:pt x="26327" y="44123"/>
                  </a:lnTo>
                  <a:lnTo>
                    <a:pt x="26164" y="43905"/>
                  </a:lnTo>
                  <a:lnTo>
                    <a:pt x="26000" y="43714"/>
                  </a:lnTo>
                  <a:lnTo>
                    <a:pt x="25619" y="43360"/>
                  </a:lnTo>
                  <a:lnTo>
                    <a:pt x="25510" y="43278"/>
                  </a:lnTo>
                  <a:lnTo>
                    <a:pt x="25374" y="43278"/>
                  </a:lnTo>
                  <a:lnTo>
                    <a:pt x="25237" y="43306"/>
                  </a:lnTo>
                  <a:lnTo>
                    <a:pt x="25183" y="43360"/>
                  </a:lnTo>
                  <a:lnTo>
                    <a:pt x="25155" y="43415"/>
                  </a:lnTo>
                  <a:lnTo>
                    <a:pt x="25019" y="43660"/>
                  </a:lnTo>
                  <a:lnTo>
                    <a:pt x="24828" y="43905"/>
                  </a:lnTo>
                  <a:lnTo>
                    <a:pt x="24638" y="44096"/>
                  </a:lnTo>
                  <a:lnTo>
                    <a:pt x="24447" y="44314"/>
                  </a:lnTo>
                  <a:lnTo>
                    <a:pt x="23984" y="44668"/>
                  </a:lnTo>
                  <a:lnTo>
                    <a:pt x="23520" y="45023"/>
                  </a:lnTo>
                  <a:lnTo>
                    <a:pt x="23057" y="45377"/>
                  </a:lnTo>
                  <a:lnTo>
                    <a:pt x="22839" y="45568"/>
                  </a:lnTo>
                  <a:lnTo>
                    <a:pt x="22648" y="45758"/>
                  </a:lnTo>
                  <a:lnTo>
                    <a:pt x="22457" y="45976"/>
                  </a:lnTo>
                  <a:lnTo>
                    <a:pt x="22294" y="46222"/>
                  </a:lnTo>
                  <a:lnTo>
                    <a:pt x="22158" y="46467"/>
                  </a:lnTo>
                  <a:lnTo>
                    <a:pt x="22076" y="46740"/>
                  </a:lnTo>
                  <a:lnTo>
                    <a:pt x="22021" y="46903"/>
                  </a:lnTo>
                  <a:lnTo>
                    <a:pt x="21994" y="47067"/>
                  </a:lnTo>
                  <a:lnTo>
                    <a:pt x="21994" y="47394"/>
                  </a:lnTo>
                  <a:lnTo>
                    <a:pt x="22076" y="47721"/>
                  </a:lnTo>
                  <a:lnTo>
                    <a:pt x="22185" y="48020"/>
                  </a:lnTo>
                  <a:lnTo>
                    <a:pt x="22267" y="48157"/>
                  </a:lnTo>
                  <a:lnTo>
                    <a:pt x="22376" y="48266"/>
                  </a:lnTo>
                  <a:lnTo>
                    <a:pt x="22485" y="48402"/>
                  </a:lnTo>
                  <a:lnTo>
                    <a:pt x="22594" y="48484"/>
                  </a:lnTo>
                  <a:lnTo>
                    <a:pt x="22730" y="48565"/>
                  </a:lnTo>
                  <a:lnTo>
                    <a:pt x="22893" y="48647"/>
                  </a:lnTo>
                  <a:lnTo>
                    <a:pt x="23030" y="48702"/>
                  </a:lnTo>
                  <a:lnTo>
                    <a:pt x="23221" y="48729"/>
                  </a:lnTo>
                  <a:lnTo>
                    <a:pt x="22566" y="49819"/>
                  </a:lnTo>
                  <a:lnTo>
                    <a:pt x="21912" y="50937"/>
                  </a:lnTo>
                  <a:lnTo>
                    <a:pt x="21313" y="52054"/>
                  </a:lnTo>
                  <a:lnTo>
                    <a:pt x="20713" y="53199"/>
                  </a:lnTo>
                  <a:lnTo>
                    <a:pt x="19487" y="51482"/>
                  </a:lnTo>
                  <a:lnTo>
                    <a:pt x="18833" y="50637"/>
                  </a:lnTo>
                  <a:lnTo>
                    <a:pt x="18179" y="49819"/>
                  </a:lnTo>
                  <a:lnTo>
                    <a:pt x="18097" y="49737"/>
                  </a:lnTo>
                  <a:lnTo>
                    <a:pt x="17988" y="49710"/>
                  </a:lnTo>
                  <a:lnTo>
                    <a:pt x="17879" y="49737"/>
                  </a:lnTo>
                  <a:lnTo>
                    <a:pt x="17797" y="49765"/>
                  </a:lnTo>
                  <a:lnTo>
                    <a:pt x="17497" y="49928"/>
                  </a:lnTo>
                  <a:lnTo>
                    <a:pt x="17225" y="50119"/>
                  </a:lnTo>
                  <a:lnTo>
                    <a:pt x="16952" y="50310"/>
                  </a:lnTo>
                  <a:lnTo>
                    <a:pt x="16707" y="50555"/>
                  </a:lnTo>
                  <a:lnTo>
                    <a:pt x="16489" y="50827"/>
                  </a:lnTo>
                  <a:lnTo>
                    <a:pt x="16407" y="50964"/>
                  </a:lnTo>
                  <a:lnTo>
                    <a:pt x="16353" y="51127"/>
                  </a:lnTo>
                  <a:lnTo>
                    <a:pt x="16298" y="51264"/>
                  </a:lnTo>
                  <a:lnTo>
                    <a:pt x="16271" y="51427"/>
                  </a:lnTo>
                  <a:lnTo>
                    <a:pt x="16271" y="51618"/>
                  </a:lnTo>
                  <a:lnTo>
                    <a:pt x="16298" y="51781"/>
                  </a:lnTo>
                  <a:lnTo>
                    <a:pt x="16353" y="51999"/>
                  </a:lnTo>
                  <a:lnTo>
                    <a:pt x="16434" y="52190"/>
                  </a:lnTo>
                  <a:lnTo>
                    <a:pt x="16543" y="52354"/>
                  </a:lnTo>
                  <a:lnTo>
                    <a:pt x="16680" y="52544"/>
                  </a:lnTo>
                  <a:lnTo>
                    <a:pt x="16952" y="52871"/>
                  </a:lnTo>
                  <a:lnTo>
                    <a:pt x="17225" y="53199"/>
                  </a:lnTo>
                  <a:lnTo>
                    <a:pt x="18151" y="54289"/>
                  </a:lnTo>
                  <a:lnTo>
                    <a:pt x="19105" y="55406"/>
                  </a:lnTo>
                  <a:lnTo>
                    <a:pt x="19160" y="55433"/>
                  </a:lnTo>
                  <a:lnTo>
                    <a:pt x="19214" y="55461"/>
                  </a:lnTo>
                  <a:lnTo>
                    <a:pt x="19323" y="55461"/>
                  </a:lnTo>
                  <a:lnTo>
                    <a:pt x="19432" y="55406"/>
                  </a:lnTo>
                  <a:lnTo>
                    <a:pt x="19514" y="55324"/>
                  </a:lnTo>
                  <a:lnTo>
                    <a:pt x="19541" y="55188"/>
                  </a:lnTo>
                  <a:lnTo>
                    <a:pt x="19541" y="55134"/>
                  </a:lnTo>
                  <a:lnTo>
                    <a:pt x="19514" y="55079"/>
                  </a:lnTo>
                  <a:lnTo>
                    <a:pt x="18615" y="53907"/>
                  </a:lnTo>
                  <a:lnTo>
                    <a:pt x="17688" y="52735"/>
                  </a:lnTo>
                  <a:lnTo>
                    <a:pt x="17388" y="52381"/>
                  </a:lnTo>
                  <a:lnTo>
                    <a:pt x="17252" y="52217"/>
                  </a:lnTo>
                  <a:lnTo>
                    <a:pt x="17143" y="52027"/>
                  </a:lnTo>
                  <a:lnTo>
                    <a:pt x="17034" y="51836"/>
                  </a:lnTo>
                  <a:lnTo>
                    <a:pt x="16980" y="51618"/>
                  </a:lnTo>
                  <a:lnTo>
                    <a:pt x="16980" y="51400"/>
                  </a:lnTo>
                  <a:lnTo>
                    <a:pt x="17007" y="51291"/>
                  </a:lnTo>
                  <a:lnTo>
                    <a:pt x="17061" y="51182"/>
                  </a:lnTo>
                  <a:lnTo>
                    <a:pt x="17116" y="51073"/>
                  </a:lnTo>
                  <a:lnTo>
                    <a:pt x="17198" y="50964"/>
                  </a:lnTo>
                  <a:lnTo>
                    <a:pt x="17416" y="50773"/>
                  </a:lnTo>
                  <a:lnTo>
                    <a:pt x="17634" y="50609"/>
                  </a:lnTo>
                  <a:lnTo>
                    <a:pt x="17879" y="50473"/>
                  </a:lnTo>
                  <a:lnTo>
                    <a:pt x="19160" y="52027"/>
                  </a:lnTo>
                  <a:lnTo>
                    <a:pt x="20413" y="53635"/>
                  </a:lnTo>
                  <a:lnTo>
                    <a:pt x="20468" y="53662"/>
                  </a:lnTo>
                  <a:lnTo>
                    <a:pt x="19650" y="55379"/>
                  </a:lnTo>
                  <a:lnTo>
                    <a:pt x="19214" y="56305"/>
                  </a:lnTo>
                  <a:lnTo>
                    <a:pt x="18806" y="57259"/>
                  </a:lnTo>
                  <a:lnTo>
                    <a:pt x="18397" y="58240"/>
                  </a:lnTo>
                  <a:lnTo>
                    <a:pt x="18015" y="59194"/>
                  </a:lnTo>
                  <a:lnTo>
                    <a:pt x="17634" y="60203"/>
                  </a:lnTo>
                  <a:lnTo>
                    <a:pt x="17279" y="61184"/>
                  </a:lnTo>
                  <a:lnTo>
                    <a:pt x="16952" y="62219"/>
                  </a:lnTo>
                  <a:lnTo>
                    <a:pt x="16625" y="63228"/>
                  </a:lnTo>
                  <a:lnTo>
                    <a:pt x="15399" y="62764"/>
                  </a:lnTo>
                  <a:lnTo>
                    <a:pt x="14172" y="62328"/>
                  </a:lnTo>
                  <a:lnTo>
                    <a:pt x="14063" y="62301"/>
                  </a:lnTo>
                  <a:lnTo>
                    <a:pt x="13954" y="62328"/>
                  </a:lnTo>
                  <a:lnTo>
                    <a:pt x="13873" y="62383"/>
                  </a:lnTo>
                  <a:lnTo>
                    <a:pt x="13818" y="62465"/>
                  </a:lnTo>
                  <a:lnTo>
                    <a:pt x="13682" y="62792"/>
                  </a:lnTo>
                  <a:lnTo>
                    <a:pt x="13546" y="63146"/>
                  </a:lnTo>
                  <a:lnTo>
                    <a:pt x="13437" y="63555"/>
                  </a:lnTo>
                  <a:lnTo>
                    <a:pt x="13382" y="63964"/>
                  </a:lnTo>
                  <a:lnTo>
                    <a:pt x="13328" y="64372"/>
                  </a:lnTo>
                  <a:lnTo>
                    <a:pt x="13355" y="64754"/>
                  </a:lnTo>
                  <a:lnTo>
                    <a:pt x="13382" y="64945"/>
                  </a:lnTo>
                  <a:lnTo>
                    <a:pt x="13409" y="65135"/>
                  </a:lnTo>
                  <a:lnTo>
                    <a:pt x="13491" y="65299"/>
                  </a:lnTo>
                  <a:lnTo>
                    <a:pt x="13573" y="65462"/>
                  </a:lnTo>
                  <a:lnTo>
                    <a:pt x="13655" y="65599"/>
                  </a:lnTo>
                  <a:lnTo>
                    <a:pt x="13736" y="65680"/>
                  </a:lnTo>
                  <a:lnTo>
                    <a:pt x="13845" y="65762"/>
                  </a:lnTo>
                  <a:lnTo>
                    <a:pt x="13954" y="65844"/>
                  </a:lnTo>
                  <a:lnTo>
                    <a:pt x="14227" y="65899"/>
                  </a:lnTo>
                  <a:lnTo>
                    <a:pt x="14500" y="65953"/>
                  </a:lnTo>
                  <a:lnTo>
                    <a:pt x="15780" y="66117"/>
                  </a:lnTo>
                  <a:lnTo>
                    <a:pt x="15562" y="66989"/>
                  </a:lnTo>
                  <a:lnTo>
                    <a:pt x="15317" y="67888"/>
                  </a:lnTo>
                  <a:lnTo>
                    <a:pt x="15181" y="68297"/>
                  </a:lnTo>
                  <a:lnTo>
                    <a:pt x="15045" y="68733"/>
                  </a:lnTo>
                  <a:lnTo>
                    <a:pt x="14854" y="69142"/>
                  </a:lnTo>
                  <a:lnTo>
                    <a:pt x="14663" y="69550"/>
                  </a:lnTo>
                  <a:lnTo>
                    <a:pt x="14363" y="70068"/>
                  </a:lnTo>
                  <a:lnTo>
                    <a:pt x="14172" y="70314"/>
                  </a:lnTo>
                  <a:lnTo>
                    <a:pt x="13982" y="70559"/>
                  </a:lnTo>
                  <a:lnTo>
                    <a:pt x="13791" y="70777"/>
                  </a:lnTo>
                  <a:lnTo>
                    <a:pt x="13573" y="70995"/>
                  </a:lnTo>
                  <a:lnTo>
                    <a:pt x="13355" y="71186"/>
                  </a:lnTo>
                  <a:lnTo>
                    <a:pt x="13110" y="71349"/>
                  </a:lnTo>
                  <a:lnTo>
                    <a:pt x="12810" y="71513"/>
                  </a:lnTo>
                  <a:lnTo>
                    <a:pt x="12510" y="71622"/>
                  </a:lnTo>
                  <a:lnTo>
                    <a:pt x="12156" y="71703"/>
                  </a:lnTo>
                  <a:lnTo>
                    <a:pt x="11801" y="71731"/>
                  </a:lnTo>
                  <a:lnTo>
                    <a:pt x="11420" y="71731"/>
                  </a:lnTo>
                  <a:lnTo>
                    <a:pt x="11066" y="71703"/>
                  </a:lnTo>
                  <a:lnTo>
                    <a:pt x="10711" y="71622"/>
                  </a:lnTo>
                  <a:lnTo>
                    <a:pt x="10384" y="71513"/>
                  </a:lnTo>
                  <a:lnTo>
                    <a:pt x="10084" y="71376"/>
                  </a:lnTo>
                  <a:lnTo>
                    <a:pt x="9812" y="71186"/>
                  </a:lnTo>
                  <a:lnTo>
                    <a:pt x="9703" y="71049"/>
                  </a:lnTo>
                  <a:lnTo>
                    <a:pt x="9594" y="70940"/>
                  </a:lnTo>
                  <a:lnTo>
                    <a:pt x="9512" y="70804"/>
                  </a:lnTo>
                  <a:lnTo>
                    <a:pt x="9430" y="70668"/>
                  </a:lnTo>
                  <a:lnTo>
                    <a:pt x="9376" y="70504"/>
                  </a:lnTo>
                  <a:lnTo>
                    <a:pt x="9349" y="70341"/>
                  </a:lnTo>
                  <a:lnTo>
                    <a:pt x="9321" y="70177"/>
                  </a:lnTo>
                  <a:lnTo>
                    <a:pt x="9321" y="69987"/>
                  </a:lnTo>
                  <a:lnTo>
                    <a:pt x="9349" y="69796"/>
                  </a:lnTo>
                  <a:lnTo>
                    <a:pt x="9376" y="69578"/>
                  </a:lnTo>
                  <a:lnTo>
                    <a:pt x="9458" y="69360"/>
                  </a:lnTo>
                  <a:lnTo>
                    <a:pt x="9539" y="69114"/>
                  </a:lnTo>
                  <a:lnTo>
                    <a:pt x="9567" y="69033"/>
                  </a:lnTo>
                  <a:lnTo>
                    <a:pt x="9648" y="68978"/>
                  </a:lnTo>
                  <a:lnTo>
                    <a:pt x="9349" y="68678"/>
                  </a:lnTo>
                  <a:lnTo>
                    <a:pt x="9240" y="68624"/>
                  </a:lnTo>
                  <a:lnTo>
                    <a:pt x="9131" y="68651"/>
                  </a:lnTo>
                  <a:lnTo>
                    <a:pt x="9049" y="68706"/>
                  </a:lnTo>
                  <a:lnTo>
                    <a:pt x="8967" y="68815"/>
                  </a:lnTo>
                  <a:lnTo>
                    <a:pt x="8831" y="69087"/>
                  </a:lnTo>
                  <a:lnTo>
                    <a:pt x="8749" y="69387"/>
                  </a:lnTo>
                  <a:lnTo>
                    <a:pt x="8695" y="69659"/>
                  </a:lnTo>
                  <a:lnTo>
                    <a:pt x="8695" y="69959"/>
                  </a:lnTo>
                  <a:lnTo>
                    <a:pt x="8695" y="70232"/>
                  </a:lnTo>
                  <a:lnTo>
                    <a:pt x="8749" y="70504"/>
                  </a:lnTo>
                  <a:lnTo>
                    <a:pt x="8831" y="70777"/>
                  </a:lnTo>
                  <a:lnTo>
                    <a:pt x="8913" y="71049"/>
                  </a:lnTo>
                  <a:lnTo>
                    <a:pt x="9049" y="71295"/>
                  </a:lnTo>
                  <a:lnTo>
                    <a:pt x="9212" y="71540"/>
                  </a:lnTo>
                  <a:lnTo>
                    <a:pt x="9376" y="71758"/>
                  </a:lnTo>
                  <a:lnTo>
                    <a:pt x="9594" y="71949"/>
                  </a:lnTo>
                  <a:lnTo>
                    <a:pt x="9812" y="72140"/>
                  </a:lnTo>
                  <a:lnTo>
                    <a:pt x="10084" y="72303"/>
                  </a:lnTo>
                  <a:lnTo>
                    <a:pt x="10357" y="72412"/>
                  </a:lnTo>
                  <a:lnTo>
                    <a:pt x="10657" y="72521"/>
                  </a:lnTo>
                  <a:lnTo>
                    <a:pt x="11066" y="72630"/>
                  </a:lnTo>
                  <a:lnTo>
                    <a:pt x="11502" y="72657"/>
                  </a:lnTo>
                  <a:lnTo>
                    <a:pt x="11910" y="72630"/>
                  </a:lnTo>
                  <a:lnTo>
                    <a:pt x="12292" y="72576"/>
                  </a:lnTo>
                  <a:lnTo>
                    <a:pt x="12674" y="72439"/>
                  </a:lnTo>
                  <a:lnTo>
                    <a:pt x="13055" y="72276"/>
                  </a:lnTo>
                  <a:lnTo>
                    <a:pt x="13409" y="72085"/>
                  </a:lnTo>
                  <a:lnTo>
                    <a:pt x="13736" y="71840"/>
                  </a:lnTo>
                  <a:lnTo>
                    <a:pt x="14063" y="71567"/>
                  </a:lnTo>
                  <a:lnTo>
                    <a:pt x="14363" y="71267"/>
                  </a:lnTo>
                  <a:lnTo>
                    <a:pt x="14636" y="70940"/>
                  </a:lnTo>
                  <a:lnTo>
                    <a:pt x="14881" y="70613"/>
                  </a:lnTo>
                  <a:lnTo>
                    <a:pt x="15126" y="70259"/>
                  </a:lnTo>
                  <a:lnTo>
                    <a:pt x="15344" y="69905"/>
                  </a:lnTo>
                  <a:lnTo>
                    <a:pt x="15535" y="69550"/>
                  </a:lnTo>
                  <a:lnTo>
                    <a:pt x="15699" y="69169"/>
                  </a:lnTo>
                  <a:lnTo>
                    <a:pt x="15971" y="68433"/>
                  </a:lnTo>
                  <a:lnTo>
                    <a:pt x="16244" y="67697"/>
                  </a:lnTo>
                  <a:lnTo>
                    <a:pt x="16762" y="66198"/>
                  </a:lnTo>
                  <a:lnTo>
                    <a:pt x="16843" y="66171"/>
                  </a:lnTo>
                  <a:lnTo>
                    <a:pt x="16898" y="66144"/>
                  </a:lnTo>
                  <a:lnTo>
                    <a:pt x="16952" y="66062"/>
                  </a:lnTo>
                  <a:lnTo>
                    <a:pt x="16980" y="66008"/>
                  </a:lnTo>
                  <a:lnTo>
                    <a:pt x="17007" y="65926"/>
                  </a:lnTo>
                  <a:lnTo>
                    <a:pt x="16980" y="65844"/>
                  </a:lnTo>
                  <a:lnTo>
                    <a:pt x="16952" y="65762"/>
                  </a:lnTo>
                  <a:lnTo>
                    <a:pt x="16925" y="65708"/>
                  </a:lnTo>
                  <a:lnTo>
                    <a:pt x="17525" y="63691"/>
                  </a:lnTo>
                  <a:lnTo>
                    <a:pt x="18097" y="61674"/>
                  </a:lnTo>
                  <a:lnTo>
                    <a:pt x="18424" y="60666"/>
                  </a:lnTo>
                  <a:lnTo>
                    <a:pt x="18751" y="59658"/>
                  </a:lnTo>
                  <a:lnTo>
                    <a:pt x="19105" y="58676"/>
                  </a:lnTo>
                  <a:lnTo>
                    <a:pt x="19514" y="57695"/>
                  </a:lnTo>
                  <a:lnTo>
                    <a:pt x="20114" y="56333"/>
                  </a:lnTo>
                  <a:lnTo>
                    <a:pt x="20768" y="54970"/>
                  </a:lnTo>
                  <a:lnTo>
                    <a:pt x="21422" y="53607"/>
                  </a:lnTo>
                  <a:lnTo>
                    <a:pt x="22130" y="52272"/>
                  </a:lnTo>
                  <a:lnTo>
                    <a:pt x="22866" y="50964"/>
                  </a:lnTo>
                  <a:lnTo>
                    <a:pt x="23629" y="49683"/>
                  </a:lnTo>
                  <a:lnTo>
                    <a:pt x="24420" y="48402"/>
                  </a:lnTo>
                  <a:lnTo>
                    <a:pt x="25237" y="47148"/>
                  </a:lnTo>
                  <a:lnTo>
                    <a:pt x="26109" y="45895"/>
                  </a:lnTo>
                  <a:lnTo>
                    <a:pt x="27009" y="44641"/>
                  </a:lnTo>
                  <a:lnTo>
                    <a:pt x="27935" y="43442"/>
                  </a:lnTo>
                  <a:lnTo>
                    <a:pt x="28889" y="42243"/>
                  </a:lnTo>
                  <a:lnTo>
                    <a:pt x="29870" y="41044"/>
                  </a:lnTo>
                  <a:lnTo>
                    <a:pt x="30879" y="39899"/>
                  </a:lnTo>
                  <a:lnTo>
                    <a:pt x="31914" y="38754"/>
                  </a:lnTo>
                  <a:lnTo>
                    <a:pt x="32977" y="37664"/>
                  </a:lnTo>
                  <a:lnTo>
                    <a:pt x="34095" y="36574"/>
                  </a:lnTo>
                  <a:lnTo>
                    <a:pt x="35212" y="35538"/>
                  </a:lnTo>
                  <a:lnTo>
                    <a:pt x="36357" y="34503"/>
                  </a:lnTo>
                  <a:lnTo>
                    <a:pt x="37528" y="33522"/>
                  </a:lnTo>
                  <a:lnTo>
                    <a:pt x="38728" y="32568"/>
                  </a:lnTo>
                  <a:lnTo>
                    <a:pt x="39954" y="31641"/>
                  </a:lnTo>
                  <a:lnTo>
                    <a:pt x="41208" y="30769"/>
                  </a:lnTo>
                  <a:lnTo>
                    <a:pt x="42461" y="29924"/>
                  </a:lnTo>
                  <a:lnTo>
                    <a:pt x="43143" y="29515"/>
                  </a:lnTo>
                  <a:lnTo>
                    <a:pt x="43797" y="29134"/>
                  </a:lnTo>
                  <a:lnTo>
                    <a:pt x="44478" y="28752"/>
                  </a:lnTo>
                  <a:lnTo>
                    <a:pt x="45132" y="28398"/>
                  </a:lnTo>
                  <a:lnTo>
                    <a:pt x="45813" y="28071"/>
                  </a:lnTo>
                  <a:lnTo>
                    <a:pt x="46495" y="27744"/>
                  </a:lnTo>
                  <a:lnTo>
                    <a:pt x="47176" y="27444"/>
                  </a:lnTo>
                  <a:lnTo>
                    <a:pt x="47857" y="27172"/>
                  </a:lnTo>
                  <a:lnTo>
                    <a:pt x="48566" y="26926"/>
                  </a:lnTo>
                  <a:lnTo>
                    <a:pt x="49247" y="26681"/>
                  </a:lnTo>
                  <a:lnTo>
                    <a:pt x="49929" y="26490"/>
                  </a:lnTo>
                  <a:lnTo>
                    <a:pt x="50637" y="26300"/>
                  </a:lnTo>
                  <a:lnTo>
                    <a:pt x="51319" y="26136"/>
                  </a:lnTo>
                  <a:lnTo>
                    <a:pt x="52027" y="26000"/>
                  </a:lnTo>
                  <a:lnTo>
                    <a:pt x="52736" y="25864"/>
                  </a:lnTo>
                  <a:lnTo>
                    <a:pt x="53444" y="25782"/>
                  </a:lnTo>
                  <a:lnTo>
                    <a:pt x="54153" y="25700"/>
                  </a:lnTo>
                  <a:lnTo>
                    <a:pt x="54861" y="25673"/>
                  </a:lnTo>
                  <a:lnTo>
                    <a:pt x="55570" y="25646"/>
                  </a:lnTo>
                  <a:close/>
                  <a:moveTo>
                    <a:pt x="62819" y="0"/>
                  </a:moveTo>
                  <a:lnTo>
                    <a:pt x="62302" y="27"/>
                  </a:lnTo>
                  <a:lnTo>
                    <a:pt x="61811" y="109"/>
                  </a:lnTo>
                  <a:lnTo>
                    <a:pt x="61320" y="218"/>
                  </a:lnTo>
                  <a:lnTo>
                    <a:pt x="60857" y="409"/>
                  </a:lnTo>
                  <a:lnTo>
                    <a:pt x="60394" y="627"/>
                  </a:lnTo>
                  <a:lnTo>
                    <a:pt x="59985" y="872"/>
                  </a:lnTo>
                  <a:lnTo>
                    <a:pt x="59576" y="1172"/>
                  </a:lnTo>
                  <a:lnTo>
                    <a:pt x="59222" y="1499"/>
                  </a:lnTo>
                  <a:lnTo>
                    <a:pt x="58868" y="1853"/>
                  </a:lnTo>
                  <a:lnTo>
                    <a:pt x="58568" y="2262"/>
                  </a:lnTo>
                  <a:lnTo>
                    <a:pt x="58295" y="2671"/>
                  </a:lnTo>
                  <a:lnTo>
                    <a:pt x="58077" y="3134"/>
                  </a:lnTo>
                  <a:lnTo>
                    <a:pt x="57887" y="3598"/>
                  </a:lnTo>
                  <a:lnTo>
                    <a:pt x="57750" y="4061"/>
                  </a:lnTo>
                  <a:lnTo>
                    <a:pt x="57641" y="4579"/>
                  </a:lnTo>
                  <a:lnTo>
                    <a:pt x="57287" y="4170"/>
                  </a:lnTo>
                  <a:lnTo>
                    <a:pt x="57069" y="4006"/>
                  </a:lnTo>
                  <a:lnTo>
                    <a:pt x="56851" y="3816"/>
                  </a:lnTo>
                  <a:lnTo>
                    <a:pt x="56633" y="3679"/>
                  </a:lnTo>
                  <a:lnTo>
                    <a:pt x="56388" y="3543"/>
                  </a:lnTo>
                  <a:lnTo>
                    <a:pt x="56142" y="3407"/>
                  </a:lnTo>
                  <a:lnTo>
                    <a:pt x="55897" y="3298"/>
                  </a:lnTo>
                  <a:lnTo>
                    <a:pt x="55625" y="3216"/>
                  </a:lnTo>
                  <a:lnTo>
                    <a:pt x="55379" y="3134"/>
                  </a:lnTo>
                  <a:lnTo>
                    <a:pt x="55107" y="3080"/>
                  </a:lnTo>
                  <a:lnTo>
                    <a:pt x="54834" y="3053"/>
                  </a:lnTo>
                  <a:lnTo>
                    <a:pt x="54289" y="3053"/>
                  </a:lnTo>
                  <a:lnTo>
                    <a:pt x="54044" y="3107"/>
                  </a:lnTo>
                  <a:lnTo>
                    <a:pt x="53771" y="3162"/>
                  </a:lnTo>
                  <a:lnTo>
                    <a:pt x="53553" y="3243"/>
                  </a:lnTo>
                  <a:lnTo>
                    <a:pt x="53335" y="3325"/>
                  </a:lnTo>
                  <a:lnTo>
                    <a:pt x="53144" y="3434"/>
                  </a:lnTo>
                  <a:lnTo>
                    <a:pt x="52954" y="3543"/>
                  </a:lnTo>
                  <a:lnTo>
                    <a:pt x="52763" y="3679"/>
                  </a:lnTo>
                  <a:lnTo>
                    <a:pt x="52599" y="3843"/>
                  </a:lnTo>
                  <a:lnTo>
                    <a:pt x="52436" y="3979"/>
                  </a:lnTo>
                  <a:lnTo>
                    <a:pt x="52300" y="4143"/>
                  </a:lnTo>
                  <a:lnTo>
                    <a:pt x="52163" y="4334"/>
                  </a:lnTo>
                  <a:lnTo>
                    <a:pt x="52054" y="4524"/>
                  </a:lnTo>
                  <a:lnTo>
                    <a:pt x="51945" y="4715"/>
                  </a:lnTo>
                  <a:lnTo>
                    <a:pt x="51864" y="4906"/>
                  </a:lnTo>
                  <a:lnTo>
                    <a:pt x="51782" y="5124"/>
                  </a:lnTo>
                  <a:lnTo>
                    <a:pt x="51755" y="5342"/>
                  </a:lnTo>
                  <a:lnTo>
                    <a:pt x="51727" y="5533"/>
                  </a:lnTo>
                  <a:lnTo>
                    <a:pt x="51700" y="5778"/>
                  </a:lnTo>
                  <a:lnTo>
                    <a:pt x="51291" y="5533"/>
                  </a:lnTo>
                  <a:lnTo>
                    <a:pt x="50828" y="5342"/>
                  </a:lnTo>
                  <a:lnTo>
                    <a:pt x="50365" y="5206"/>
                  </a:lnTo>
                  <a:lnTo>
                    <a:pt x="49901" y="5124"/>
                  </a:lnTo>
                  <a:lnTo>
                    <a:pt x="49302" y="5124"/>
                  </a:lnTo>
                  <a:lnTo>
                    <a:pt x="49002" y="5151"/>
                  </a:lnTo>
                  <a:lnTo>
                    <a:pt x="48702" y="5206"/>
                  </a:lnTo>
                  <a:lnTo>
                    <a:pt x="48430" y="5287"/>
                  </a:lnTo>
                  <a:lnTo>
                    <a:pt x="48130" y="5369"/>
                  </a:lnTo>
                  <a:lnTo>
                    <a:pt x="47857" y="5478"/>
                  </a:lnTo>
                  <a:lnTo>
                    <a:pt x="47585" y="5614"/>
                  </a:lnTo>
                  <a:lnTo>
                    <a:pt x="47340" y="5778"/>
                  </a:lnTo>
                  <a:lnTo>
                    <a:pt x="47067" y="5941"/>
                  </a:lnTo>
                  <a:lnTo>
                    <a:pt x="46849" y="6105"/>
                  </a:lnTo>
                  <a:lnTo>
                    <a:pt x="46604" y="6296"/>
                  </a:lnTo>
                  <a:lnTo>
                    <a:pt x="46386" y="6514"/>
                  </a:lnTo>
                  <a:lnTo>
                    <a:pt x="46195" y="6732"/>
                  </a:lnTo>
                  <a:lnTo>
                    <a:pt x="46004" y="6977"/>
                  </a:lnTo>
                  <a:lnTo>
                    <a:pt x="45841" y="7195"/>
                  </a:lnTo>
                  <a:lnTo>
                    <a:pt x="45732" y="6841"/>
                  </a:lnTo>
                  <a:lnTo>
                    <a:pt x="45623" y="6514"/>
                  </a:lnTo>
                  <a:lnTo>
                    <a:pt x="45459" y="6187"/>
                  </a:lnTo>
                  <a:lnTo>
                    <a:pt x="45296" y="5860"/>
                  </a:lnTo>
                  <a:lnTo>
                    <a:pt x="45078" y="5560"/>
                  </a:lnTo>
                  <a:lnTo>
                    <a:pt x="44860" y="5260"/>
                  </a:lnTo>
                  <a:lnTo>
                    <a:pt x="44614" y="4988"/>
                  </a:lnTo>
                  <a:lnTo>
                    <a:pt x="44314" y="4742"/>
                  </a:lnTo>
                  <a:lnTo>
                    <a:pt x="44042" y="4524"/>
                  </a:lnTo>
                  <a:lnTo>
                    <a:pt x="43715" y="4306"/>
                  </a:lnTo>
                  <a:lnTo>
                    <a:pt x="43388" y="4143"/>
                  </a:lnTo>
                  <a:lnTo>
                    <a:pt x="43061" y="4006"/>
                  </a:lnTo>
                  <a:lnTo>
                    <a:pt x="42707" y="3870"/>
                  </a:lnTo>
                  <a:lnTo>
                    <a:pt x="42352" y="3788"/>
                  </a:lnTo>
                  <a:lnTo>
                    <a:pt x="41998" y="3761"/>
                  </a:lnTo>
                  <a:lnTo>
                    <a:pt x="41644" y="3761"/>
                  </a:lnTo>
                  <a:lnTo>
                    <a:pt x="41289" y="3788"/>
                  </a:lnTo>
                  <a:lnTo>
                    <a:pt x="40935" y="3843"/>
                  </a:lnTo>
                  <a:lnTo>
                    <a:pt x="40581" y="3952"/>
                  </a:lnTo>
                  <a:lnTo>
                    <a:pt x="40254" y="4088"/>
                  </a:lnTo>
                  <a:lnTo>
                    <a:pt x="39954" y="4252"/>
                  </a:lnTo>
                  <a:lnTo>
                    <a:pt x="39654" y="4415"/>
                  </a:lnTo>
                  <a:lnTo>
                    <a:pt x="39354" y="4633"/>
                  </a:lnTo>
                  <a:lnTo>
                    <a:pt x="39082" y="4879"/>
                  </a:lnTo>
                  <a:lnTo>
                    <a:pt x="38837" y="5124"/>
                  </a:lnTo>
                  <a:lnTo>
                    <a:pt x="38619" y="5396"/>
                  </a:lnTo>
                  <a:lnTo>
                    <a:pt x="38401" y="5696"/>
                  </a:lnTo>
                  <a:lnTo>
                    <a:pt x="38210" y="5996"/>
                  </a:lnTo>
                  <a:lnTo>
                    <a:pt x="38073" y="6323"/>
                  </a:lnTo>
                  <a:lnTo>
                    <a:pt x="37937" y="6650"/>
                  </a:lnTo>
                  <a:lnTo>
                    <a:pt x="37828" y="7004"/>
                  </a:lnTo>
                  <a:lnTo>
                    <a:pt x="37774" y="7331"/>
                  </a:lnTo>
                  <a:lnTo>
                    <a:pt x="37474" y="6923"/>
                  </a:lnTo>
                  <a:lnTo>
                    <a:pt x="37174" y="6514"/>
                  </a:lnTo>
                  <a:lnTo>
                    <a:pt x="36847" y="6132"/>
                  </a:lnTo>
                  <a:lnTo>
                    <a:pt x="36493" y="5778"/>
                  </a:lnTo>
                  <a:lnTo>
                    <a:pt x="36111" y="5478"/>
                  </a:lnTo>
                  <a:lnTo>
                    <a:pt x="35702" y="5178"/>
                  </a:lnTo>
                  <a:lnTo>
                    <a:pt x="35294" y="4933"/>
                  </a:lnTo>
                  <a:lnTo>
                    <a:pt x="34858" y="4742"/>
                  </a:lnTo>
                  <a:lnTo>
                    <a:pt x="34422" y="4579"/>
                  </a:lnTo>
                  <a:lnTo>
                    <a:pt x="33958" y="4443"/>
                  </a:lnTo>
                  <a:lnTo>
                    <a:pt x="33468" y="4388"/>
                  </a:lnTo>
                  <a:lnTo>
                    <a:pt x="32977" y="4361"/>
                  </a:lnTo>
                  <a:lnTo>
                    <a:pt x="32487" y="4388"/>
                  </a:lnTo>
                  <a:lnTo>
                    <a:pt x="31969" y="4470"/>
                  </a:lnTo>
                  <a:lnTo>
                    <a:pt x="31451" y="4633"/>
                  </a:lnTo>
                  <a:lnTo>
                    <a:pt x="30933" y="4851"/>
                  </a:lnTo>
                  <a:lnTo>
                    <a:pt x="30715" y="4960"/>
                  </a:lnTo>
                  <a:lnTo>
                    <a:pt x="30470" y="5097"/>
                  </a:lnTo>
                  <a:lnTo>
                    <a:pt x="30279" y="5233"/>
                  </a:lnTo>
                  <a:lnTo>
                    <a:pt x="30061" y="5396"/>
                  </a:lnTo>
                  <a:lnTo>
                    <a:pt x="29707" y="5723"/>
                  </a:lnTo>
                  <a:lnTo>
                    <a:pt x="29380" y="6132"/>
                  </a:lnTo>
                  <a:lnTo>
                    <a:pt x="29107" y="6541"/>
                  </a:lnTo>
                  <a:lnTo>
                    <a:pt x="28889" y="6977"/>
                  </a:lnTo>
                  <a:lnTo>
                    <a:pt x="28726" y="7440"/>
                  </a:lnTo>
                  <a:lnTo>
                    <a:pt x="28589" y="7931"/>
                  </a:lnTo>
                  <a:lnTo>
                    <a:pt x="28535" y="8421"/>
                  </a:lnTo>
                  <a:lnTo>
                    <a:pt x="28508" y="8912"/>
                  </a:lnTo>
                  <a:lnTo>
                    <a:pt x="28562" y="9403"/>
                  </a:lnTo>
                  <a:lnTo>
                    <a:pt x="28644" y="9893"/>
                  </a:lnTo>
                  <a:lnTo>
                    <a:pt x="28807" y="10356"/>
                  </a:lnTo>
                  <a:lnTo>
                    <a:pt x="29025" y="10793"/>
                  </a:lnTo>
                  <a:lnTo>
                    <a:pt x="29134" y="11011"/>
                  </a:lnTo>
                  <a:lnTo>
                    <a:pt x="29271" y="11201"/>
                  </a:lnTo>
                  <a:lnTo>
                    <a:pt x="29434" y="11419"/>
                  </a:lnTo>
                  <a:lnTo>
                    <a:pt x="29625" y="11583"/>
                  </a:lnTo>
                  <a:lnTo>
                    <a:pt x="29625" y="11583"/>
                  </a:lnTo>
                  <a:lnTo>
                    <a:pt x="29189" y="11474"/>
                  </a:lnTo>
                  <a:lnTo>
                    <a:pt x="28753" y="11419"/>
                  </a:lnTo>
                  <a:lnTo>
                    <a:pt x="28317" y="11419"/>
                  </a:lnTo>
                  <a:lnTo>
                    <a:pt x="27881" y="11474"/>
                  </a:lnTo>
                  <a:lnTo>
                    <a:pt x="27445" y="11583"/>
                  </a:lnTo>
                  <a:lnTo>
                    <a:pt x="27063" y="11746"/>
                  </a:lnTo>
                  <a:lnTo>
                    <a:pt x="26682" y="11992"/>
                  </a:lnTo>
                  <a:lnTo>
                    <a:pt x="26518" y="12101"/>
                  </a:lnTo>
                  <a:lnTo>
                    <a:pt x="26355" y="12264"/>
                  </a:lnTo>
                  <a:lnTo>
                    <a:pt x="26137" y="12455"/>
                  </a:lnTo>
                  <a:lnTo>
                    <a:pt x="25973" y="12673"/>
                  </a:lnTo>
                  <a:lnTo>
                    <a:pt x="25837" y="12891"/>
                  </a:lnTo>
                  <a:lnTo>
                    <a:pt x="25701" y="13136"/>
                  </a:lnTo>
                  <a:lnTo>
                    <a:pt x="25619" y="13382"/>
                  </a:lnTo>
                  <a:lnTo>
                    <a:pt x="25537" y="13627"/>
                  </a:lnTo>
                  <a:lnTo>
                    <a:pt x="25483" y="13899"/>
                  </a:lnTo>
                  <a:lnTo>
                    <a:pt x="25428" y="14145"/>
                  </a:lnTo>
                  <a:lnTo>
                    <a:pt x="25428" y="14417"/>
                  </a:lnTo>
                  <a:lnTo>
                    <a:pt x="25428" y="14690"/>
                  </a:lnTo>
                  <a:lnTo>
                    <a:pt x="25455" y="14935"/>
                  </a:lnTo>
                  <a:lnTo>
                    <a:pt x="25510" y="15208"/>
                  </a:lnTo>
                  <a:lnTo>
                    <a:pt x="25592" y="15453"/>
                  </a:lnTo>
                  <a:lnTo>
                    <a:pt x="25673" y="15698"/>
                  </a:lnTo>
                  <a:lnTo>
                    <a:pt x="25782" y="15943"/>
                  </a:lnTo>
                  <a:lnTo>
                    <a:pt x="25919" y="16189"/>
                  </a:lnTo>
                  <a:lnTo>
                    <a:pt x="25646" y="16080"/>
                  </a:lnTo>
                  <a:lnTo>
                    <a:pt x="25374" y="16025"/>
                  </a:lnTo>
                  <a:lnTo>
                    <a:pt x="25155" y="15998"/>
                  </a:lnTo>
                  <a:lnTo>
                    <a:pt x="24965" y="15998"/>
                  </a:lnTo>
                  <a:lnTo>
                    <a:pt x="24774" y="16025"/>
                  </a:lnTo>
                  <a:lnTo>
                    <a:pt x="24583" y="16080"/>
                  </a:lnTo>
                  <a:lnTo>
                    <a:pt x="24392" y="16134"/>
                  </a:lnTo>
                  <a:lnTo>
                    <a:pt x="24202" y="16216"/>
                  </a:lnTo>
                  <a:lnTo>
                    <a:pt x="24038" y="16298"/>
                  </a:lnTo>
                  <a:lnTo>
                    <a:pt x="23875" y="16434"/>
                  </a:lnTo>
                  <a:lnTo>
                    <a:pt x="23766" y="16216"/>
                  </a:lnTo>
                  <a:lnTo>
                    <a:pt x="23657" y="16025"/>
                  </a:lnTo>
                  <a:lnTo>
                    <a:pt x="23520" y="15862"/>
                  </a:lnTo>
                  <a:lnTo>
                    <a:pt x="23357" y="15698"/>
                  </a:lnTo>
                  <a:lnTo>
                    <a:pt x="23193" y="15535"/>
                  </a:lnTo>
                  <a:lnTo>
                    <a:pt x="23002" y="15371"/>
                  </a:lnTo>
                  <a:lnTo>
                    <a:pt x="22812" y="15262"/>
                  </a:lnTo>
                  <a:lnTo>
                    <a:pt x="22621" y="15126"/>
                  </a:lnTo>
                  <a:lnTo>
                    <a:pt x="22430" y="15044"/>
                  </a:lnTo>
                  <a:lnTo>
                    <a:pt x="22212" y="14962"/>
                  </a:lnTo>
                  <a:lnTo>
                    <a:pt x="21994" y="14880"/>
                  </a:lnTo>
                  <a:lnTo>
                    <a:pt x="21776" y="14826"/>
                  </a:lnTo>
                  <a:lnTo>
                    <a:pt x="21531" y="14799"/>
                  </a:lnTo>
                  <a:lnTo>
                    <a:pt x="21313" y="14771"/>
                  </a:lnTo>
                  <a:lnTo>
                    <a:pt x="21095" y="14799"/>
                  </a:lnTo>
                  <a:lnTo>
                    <a:pt x="20877" y="14826"/>
                  </a:lnTo>
                  <a:lnTo>
                    <a:pt x="20631" y="14880"/>
                  </a:lnTo>
                  <a:lnTo>
                    <a:pt x="20386" y="14962"/>
                  </a:lnTo>
                  <a:lnTo>
                    <a:pt x="20168" y="15071"/>
                  </a:lnTo>
                  <a:lnTo>
                    <a:pt x="19950" y="15180"/>
                  </a:lnTo>
                  <a:lnTo>
                    <a:pt x="19759" y="15317"/>
                  </a:lnTo>
                  <a:lnTo>
                    <a:pt x="19569" y="15480"/>
                  </a:lnTo>
                  <a:lnTo>
                    <a:pt x="19405" y="15644"/>
                  </a:lnTo>
                  <a:lnTo>
                    <a:pt x="19242" y="15834"/>
                  </a:lnTo>
                  <a:lnTo>
                    <a:pt x="19105" y="16052"/>
                  </a:lnTo>
                  <a:lnTo>
                    <a:pt x="18969" y="16243"/>
                  </a:lnTo>
                  <a:lnTo>
                    <a:pt x="18860" y="16488"/>
                  </a:lnTo>
                  <a:lnTo>
                    <a:pt x="18778" y="16706"/>
                  </a:lnTo>
                  <a:lnTo>
                    <a:pt x="18696" y="16952"/>
                  </a:lnTo>
                  <a:lnTo>
                    <a:pt x="18642" y="17170"/>
                  </a:lnTo>
                  <a:lnTo>
                    <a:pt x="18615" y="17415"/>
                  </a:lnTo>
                  <a:lnTo>
                    <a:pt x="18615" y="17660"/>
                  </a:lnTo>
                  <a:lnTo>
                    <a:pt x="18369" y="17388"/>
                  </a:lnTo>
                  <a:lnTo>
                    <a:pt x="18070" y="17143"/>
                  </a:lnTo>
                  <a:lnTo>
                    <a:pt x="17770" y="16924"/>
                  </a:lnTo>
                  <a:lnTo>
                    <a:pt x="17443" y="16761"/>
                  </a:lnTo>
                  <a:lnTo>
                    <a:pt x="17089" y="16625"/>
                  </a:lnTo>
                  <a:lnTo>
                    <a:pt x="16707" y="16516"/>
                  </a:lnTo>
                  <a:lnTo>
                    <a:pt x="16325" y="16434"/>
                  </a:lnTo>
                  <a:lnTo>
                    <a:pt x="15944" y="16407"/>
                  </a:lnTo>
                  <a:lnTo>
                    <a:pt x="15562" y="16407"/>
                  </a:lnTo>
                  <a:lnTo>
                    <a:pt x="15154" y="16434"/>
                  </a:lnTo>
                  <a:lnTo>
                    <a:pt x="14772" y="16516"/>
                  </a:lnTo>
                  <a:lnTo>
                    <a:pt x="14390" y="16597"/>
                  </a:lnTo>
                  <a:lnTo>
                    <a:pt x="14009" y="16734"/>
                  </a:lnTo>
                  <a:lnTo>
                    <a:pt x="13655" y="16897"/>
                  </a:lnTo>
                  <a:lnTo>
                    <a:pt x="13328" y="17115"/>
                  </a:lnTo>
                  <a:lnTo>
                    <a:pt x="13001" y="17333"/>
                  </a:lnTo>
                  <a:lnTo>
                    <a:pt x="12592" y="17715"/>
                  </a:lnTo>
                  <a:lnTo>
                    <a:pt x="12237" y="18124"/>
                  </a:lnTo>
                  <a:lnTo>
                    <a:pt x="11910" y="18560"/>
                  </a:lnTo>
                  <a:lnTo>
                    <a:pt x="11665" y="18996"/>
                  </a:lnTo>
                  <a:lnTo>
                    <a:pt x="11447" y="19486"/>
                  </a:lnTo>
                  <a:lnTo>
                    <a:pt x="11284" y="19977"/>
                  </a:lnTo>
                  <a:lnTo>
                    <a:pt x="11147" y="20467"/>
                  </a:lnTo>
                  <a:lnTo>
                    <a:pt x="11093" y="20985"/>
                  </a:lnTo>
                  <a:lnTo>
                    <a:pt x="11038" y="21503"/>
                  </a:lnTo>
                  <a:lnTo>
                    <a:pt x="11066" y="22048"/>
                  </a:lnTo>
                  <a:lnTo>
                    <a:pt x="11093" y="22566"/>
                  </a:lnTo>
                  <a:lnTo>
                    <a:pt x="11175" y="23084"/>
                  </a:lnTo>
                  <a:lnTo>
                    <a:pt x="11311" y="23602"/>
                  </a:lnTo>
                  <a:lnTo>
                    <a:pt x="11447" y="24119"/>
                  </a:lnTo>
                  <a:lnTo>
                    <a:pt x="11638" y="24637"/>
                  </a:lnTo>
                  <a:lnTo>
                    <a:pt x="11856" y="25128"/>
                  </a:lnTo>
                  <a:lnTo>
                    <a:pt x="11856" y="25128"/>
                  </a:lnTo>
                  <a:lnTo>
                    <a:pt x="11611" y="24964"/>
                  </a:lnTo>
                  <a:lnTo>
                    <a:pt x="11365" y="24855"/>
                  </a:lnTo>
                  <a:lnTo>
                    <a:pt x="11093" y="24773"/>
                  </a:lnTo>
                  <a:lnTo>
                    <a:pt x="10820" y="24692"/>
                  </a:lnTo>
                  <a:lnTo>
                    <a:pt x="10548" y="24664"/>
                  </a:lnTo>
                  <a:lnTo>
                    <a:pt x="10275" y="24637"/>
                  </a:lnTo>
                  <a:lnTo>
                    <a:pt x="9975" y="24637"/>
                  </a:lnTo>
                  <a:lnTo>
                    <a:pt x="9703" y="24664"/>
                  </a:lnTo>
                  <a:lnTo>
                    <a:pt x="9430" y="24719"/>
                  </a:lnTo>
                  <a:lnTo>
                    <a:pt x="9158" y="24801"/>
                  </a:lnTo>
                  <a:lnTo>
                    <a:pt x="8913" y="24882"/>
                  </a:lnTo>
                  <a:lnTo>
                    <a:pt x="8667" y="25019"/>
                  </a:lnTo>
                  <a:lnTo>
                    <a:pt x="8422" y="25182"/>
                  </a:lnTo>
                  <a:lnTo>
                    <a:pt x="8204" y="25346"/>
                  </a:lnTo>
                  <a:lnTo>
                    <a:pt x="8013" y="25564"/>
                  </a:lnTo>
                  <a:lnTo>
                    <a:pt x="7850" y="25782"/>
                  </a:lnTo>
                  <a:lnTo>
                    <a:pt x="7713" y="26000"/>
                  </a:lnTo>
                  <a:lnTo>
                    <a:pt x="7604" y="26245"/>
                  </a:lnTo>
                  <a:lnTo>
                    <a:pt x="7495" y="26490"/>
                  </a:lnTo>
                  <a:lnTo>
                    <a:pt x="7441" y="26708"/>
                  </a:lnTo>
                  <a:lnTo>
                    <a:pt x="7414" y="26954"/>
                  </a:lnTo>
                  <a:lnTo>
                    <a:pt x="7386" y="27226"/>
                  </a:lnTo>
                  <a:lnTo>
                    <a:pt x="7386" y="27471"/>
                  </a:lnTo>
                  <a:lnTo>
                    <a:pt x="7414" y="27717"/>
                  </a:lnTo>
                  <a:lnTo>
                    <a:pt x="7441" y="27962"/>
                  </a:lnTo>
                  <a:lnTo>
                    <a:pt x="7495" y="28207"/>
                  </a:lnTo>
                  <a:lnTo>
                    <a:pt x="7577" y="28425"/>
                  </a:lnTo>
                  <a:lnTo>
                    <a:pt x="7686" y="28671"/>
                  </a:lnTo>
                  <a:lnTo>
                    <a:pt x="7795" y="28889"/>
                  </a:lnTo>
                  <a:lnTo>
                    <a:pt x="7931" y="29079"/>
                  </a:lnTo>
                  <a:lnTo>
                    <a:pt x="8095" y="29297"/>
                  </a:lnTo>
                  <a:lnTo>
                    <a:pt x="8259" y="29488"/>
                  </a:lnTo>
                  <a:lnTo>
                    <a:pt x="8013" y="29515"/>
                  </a:lnTo>
                  <a:lnTo>
                    <a:pt x="7795" y="29570"/>
                  </a:lnTo>
                  <a:lnTo>
                    <a:pt x="7332" y="29706"/>
                  </a:lnTo>
                  <a:lnTo>
                    <a:pt x="6896" y="29897"/>
                  </a:lnTo>
                  <a:lnTo>
                    <a:pt x="6487" y="30170"/>
                  </a:lnTo>
                  <a:lnTo>
                    <a:pt x="6133" y="30469"/>
                  </a:lnTo>
                  <a:lnTo>
                    <a:pt x="5806" y="30824"/>
                  </a:lnTo>
                  <a:lnTo>
                    <a:pt x="5642" y="31014"/>
                  </a:lnTo>
                  <a:lnTo>
                    <a:pt x="5533" y="31205"/>
                  </a:lnTo>
                  <a:lnTo>
                    <a:pt x="5397" y="31396"/>
                  </a:lnTo>
                  <a:lnTo>
                    <a:pt x="5315" y="31614"/>
                  </a:lnTo>
                  <a:lnTo>
                    <a:pt x="5179" y="31968"/>
                  </a:lnTo>
                  <a:lnTo>
                    <a:pt x="5097" y="32350"/>
                  </a:lnTo>
                  <a:lnTo>
                    <a:pt x="5070" y="32731"/>
                  </a:lnTo>
                  <a:lnTo>
                    <a:pt x="5070" y="33086"/>
                  </a:lnTo>
                  <a:lnTo>
                    <a:pt x="5097" y="33467"/>
                  </a:lnTo>
                  <a:lnTo>
                    <a:pt x="5179" y="33821"/>
                  </a:lnTo>
                  <a:lnTo>
                    <a:pt x="5288" y="34176"/>
                  </a:lnTo>
                  <a:lnTo>
                    <a:pt x="5424" y="34530"/>
                  </a:lnTo>
                  <a:lnTo>
                    <a:pt x="5615" y="34857"/>
                  </a:lnTo>
                  <a:lnTo>
                    <a:pt x="5833" y="35184"/>
                  </a:lnTo>
                  <a:lnTo>
                    <a:pt x="6051" y="35457"/>
                  </a:lnTo>
                  <a:lnTo>
                    <a:pt x="6324" y="35729"/>
                  </a:lnTo>
                  <a:lnTo>
                    <a:pt x="6596" y="36002"/>
                  </a:lnTo>
                  <a:lnTo>
                    <a:pt x="6896" y="36220"/>
                  </a:lnTo>
                  <a:lnTo>
                    <a:pt x="7223" y="36411"/>
                  </a:lnTo>
                  <a:lnTo>
                    <a:pt x="7577" y="36574"/>
                  </a:lnTo>
                  <a:lnTo>
                    <a:pt x="7686" y="36601"/>
                  </a:lnTo>
                  <a:lnTo>
                    <a:pt x="7768" y="36574"/>
                  </a:lnTo>
                  <a:lnTo>
                    <a:pt x="7877" y="36547"/>
                  </a:lnTo>
                  <a:lnTo>
                    <a:pt x="7959" y="36492"/>
                  </a:lnTo>
                  <a:lnTo>
                    <a:pt x="8013" y="36411"/>
                  </a:lnTo>
                  <a:lnTo>
                    <a:pt x="8041" y="36329"/>
                  </a:lnTo>
                  <a:lnTo>
                    <a:pt x="8041" y="36247"/>
                  </a:lnTo>
                  <a:lnTo>
                    <a:pt x="8041" y="36138"/>
                  </a:lnTo>
                  <a:lnTo>
                    <a:pt x="7959" y="36056"/>
                  </a:lnTo>
                  <a:lnTo>
                    <a:pt x="7877" y="36002"/>
                  </a:lnTo>
                  <a:lnTo>
                    <a:pt x="7632" y="35838"/>
                  </a:lnTo>
                  <a:lnTo>
                    <a:pt x="7359" y="35675"/>
                  </a:lnTo>
                  <a:lnTo>
                    <a:pt x="7141" y="35484"/>
                  </a:lnTo>
                  <a:lnTo>
                    <a:pt x="6923" y="35266"/>
                  </a:lnTo>
                  <a:lnTo>
                    <a:pt x="6705" y="35021"/>
                  </a:lnTo>
                  <a:lnTo>
                    <a:pt x="6514" y="34775"/>
                  </a:lnTo>
                  <a:lnTo>
                    <a:pt x="6351" y="34530"/>
                  </a:lnTo>
                  <a:lnTo>
                    <a:pt x="6215" y="34258"/>
                  </a:lnTo>
                  <a:lnTo>
                    <a:pt x="6078" y="33985"/>
                  </a:lnTo>
                  <a:lnTo>
                    <a:pt x="5997" y="33685"/>
                  </a:lnTo>
                  <a:lnTo>
                    <a:pt x="5915" y="33385"/>
                  </a:lnTo>
                  <a:lnTo>
                    <a:pt x="5888" y="33086"/>
                  </a:lnTo>
                  <a:lnTo>
                    <a:pt x="5888" y="32786"/>
                  </a:lnTo>
                  <a:lnTo>
                    <a:pt x="5942" y="32486"/>
                  </a:lnTo>
                  <a:lnTo>
                    <a:pt x="5997" y="32186"/>
                  </a:lnTo>
                  <a:lnTo>
                    <a:pt x="6106" y="31887"/>
                  </a:lnTo>
                  <a:lnTo>
                    <a:pt x="6242" y="31614"/>
                  </a:lnTo>
                  <a:lnTo>
                    <a:pt x="6405" y="31396"/>
                  </a:lnTo>
                  <a:lnTo>
                    <a:pt x="6596" y="31178"/>
                  </a:lnTo>
                  <a:lnTo>
                    <a:pt x="6787" y="30987"/>
                  </a:lnTo>
                  <a:lnTo>
                    <a:pt x="6978" y="30824"/>
                  </a:lnTo>
                  <a:lnTo>
                    <a:pt x="7223" y="30687"/>
                  </a:lnTo>
                  <a:lnTo>
                    <a:pt x="7441" y="30578"/>
                  </a:lnTo>
                  <a:lnTo>
                    <a:pt x="7713" y="30497"/>
                  </a:lnTo>
                  <a:lnTo>
                    <a:pt x="7959" y="30415"/>
                  </a:lnTo>
                  <a:lnTo>
                    <a:pt x="8231" y="30360"/>
                  </a:lnTo>
                  <a:lnTo>
                    <a:pt x="8504" y="30333"/>
                  </a:lnTo>
                  <a:lnTo>
                    <a:pt x="8749" y="30333"/>
                  </a:lnTo>
                  <a:lnTo>
                    <a:pt x="9022" y="30360"/>
                  </a:lnTo>
                  <a:lnTo>
                    <a:pt x="9294" y="30388"/>
                  </a:lnTo>
                  <a:lnTo>
                    <a:pt x="9567" y="30442"/>
                  </a:lnTo>
                  <a:lnTo>
                    <a:pt x="9839" y="30524"/>
                  </a:lnTo>
                  <a:lnTo>
                    <a:pt x="9975" y="30524"/>
                  </a:lnTo>
                  <a:lnTo>
                    <a:pt x="10084" y="30497"/>
                  </a:lnTo>
                  <a:lnTo>
                    <a:pt x="10139" y="30442"/>
                  </a:lnTo>
                  <a:lnTo>
                    <a:pt x="10194" y="30333"/>
                  </a:lnTo>
                  <a:lnTo>
                    <a:pt x="10221" y="30224"/>
                  </a:lnTo>
                  <a:lnTo>
                    <a:pt x="10194" y="30115"/>
                  </a:lnTo>
                  <a:lnTo>
                    <a:pt x="10139" y="30033"/>
                  </a:lnTo>
                  <a:lnTo>
                    <a:pt x="10057" y="29924"/>
                  </a:lnTo>
                  <a:lnTo>
                    <a:pt x="9894" y="29815"/>
                  </a:lnTo>
                  <a:lnTo>
                    <a:pt x="9703" y="29734"/>
                  </a:lnTo>
                  <a:lnTo>
                    <a:pt x="9648" y="29624"/>
                  </a:lnTo>
                  <a:lnTo>
                    <a:pt x="9567" y="29570"/>
                  </a:lnTo>
                  <a:lnTo>
                    <a:pt x="9349" y="29461"/>
                  </a:lnTo>
                  <a:lnTo>
                    <a:pt x="9158" y="29325"/>
                  </a:lnTo>
                  <a:lnTo>
                    <a:pt x="8967" y="29161"/>
                  </a:lnTo>
                  <a:lnTo>
                    <a:pt x="8804" y="28998"/>
                  </a:lnTo>
                  <a:lnTo>
                    <a:pt x="8640" y="28807"/>
                  </a:lnTo>
                  <a:lnTo>
                    <a:pt x="8504" y="28616"/>
                  </a:lnTo>
                  <a:lnTo>
                    <a:pt x="8395" y="28425"/>
                  </a:lnTo>
                  <a:lnTo>
                    <a:pt x="8313" y="28207"/>
                  </a:lnTo>
                  <a:lnTo>
                    <a:pt x="8231" y="27989"/>
                  </a:lnTo>
                  <a:lnTo>
                    <a:pt x="8177" y="27744"/>
                  </a:lnTo>
                  <a:lnTo>
                    <a:pt x="8150" y="27526"/>
                  </a:lnTo>
                  <a:lnTo>
                    <a:pt x="8150" y="27281"/>
                  </a:lnTo>
                  <a:lnTo>
                    <a:pt x="8177" y="27063"/>
                  </a:lnTo>
                  <a:lnTo>
                    <a:pt x="8231" y="26817"/>
                  </a:lnTo>
                  <a:lnTo>
                    <a:pt x="8313" y="26599"/>
                  </a:lnTo>
                  <a:lnTo>
                    <a:pt x="8422" y="26381"/>
                  </a:lnTo>
                  <a:lnTo>
                    <a:pt x="8586" y="26136"/>
                  </a:lnTo>
                  <a:lnTo>
                    <a:pt x="8776" y="25918"/>
                  </a:lnTo>
                  <a:lnTo>
                    <a:pt x="8994" y="25755"/>
                  </a:lnTo>
                  <a:lnTo>
                    <a:pt x="9212" y="25618"/>
                  </a:lnTo>
                  <a:lnTo>
                    <a:pt x="9458" y="25509"/>
                  </a:lnTo>
                  <a:lnTo>
                    <a:pt x="9730" y="25455"/>
                  </a:lnTo>
                  <a:lnTo>
                    <a:pt x="9975" y="25427"/>
                  </a:lnTo>
                  <a:lnTo>
                    <a:pt x="10248" y="25427"/>
                  </a:lnTo>
                  <a:lnTo>
                    <a:pt x="10521" y="25455"/>
                  </a:lnTo>
                  <a:lnTo>
                    <a:pt x="10766" y="25537"/>
                  </a:lnTo>
                  <a:lnTo>
                    <a:pt x="11038" y="25618"/>
                  </a:lnTo>
                  <a:lnTo>
                    <a:pt x="11284" y="25727"/>
                  </a:lnTo>
                  <a:lnTo>
                    <a:pt x="11529" y="25864"/>
                  </a:lnTo>
                  <a:lnTo>
                    <a:pt x="11747" y="26027"/>
                  </a:lnTo>
                  <a:lnTo>
                    <a:pt x="11938" y="26191"/>
                  </a:lnTo>
                  <a:lnTo>
                    <a:pt x="12128" y="26409"/>
                  </a:lnTo>
                  <a:lnTo>
                    <a:pt x="12156" y="26463"/>
                  </a:lnTo>
                  <a:lnTo>
                    <a:pt x="12237" y="26490"/>
                  </a:lnTo>
                  <a:lnTo>
                    <a:pt x="12347" y="26518"/>
                  </a:lnTo>
                  <a:lnTo>
                    <a:pt x="12483" y="26490"/>
                  </a:lnTo>
                  <a:lnTo>
                    <a:pt x="12592" y="26436"/>
                  </a:lnTo>
                  <a:lnTo>
                    <a:pt x="12674" y="26327"/>
                  </a:lnTo>
                  <a:lnTo>
                    <a:pt x="12728" y="26218"/>
                  </a:lnTo>
                  <a:lnTo>
                    <a:pt x="12728" y="26082"/>
                  </a:lnTo>
                  <a:lnTo>
                    <a:pt x="12701" y="25945"/>
                  </a:lnTo>
                  <a:lnTo>
                    <a:pt x="12646" y="25891"/>
                  </a:lnTo>
                  <a:lnTo>
                    <a:pt x="12728" y="25836"/>
                  </a:lnTo>
                  <a:lnTo>
                    <a:pt x="12755" y="25782"/>
                  </a:lnTo>
                  <a:lnTo>
                    <a:pt x="12783" y="25700"/>
                  </a:lnTo>
                  <a:lnTo>
                    <a:pt x="12755" y="25591"/>
                  </a:lnTo>
                  <a:lnTo>
                    <a:pt x="12456" y="24828"/>
                  </a:lnTo>
                  <a:lnTo>
                    <a:pt x="12183" y="24038"/>
                  </a:lnTo>
                  <a:lnTo>
                    <a:pt x="12074" y="23629"/>
                  </a:lnTo>
                  <a:lnTo>
                    <a:pt x="11965" y="23220"/>
                  </a:lnTo>
                  <a:lnTo>
                    <a:pt x="11883" y="22811"/>
                  </a:lnTo>
                  <a:lnTo>
                    <a:pt x="11829" y="22402"/>
                  </a:lnTo>
                  <a:lnTo>
                    <a:pt x="11801" y="21994"/>
                  </a:lnTo>
                  <a:lnTo>
                    <a:pt x="11801" y="21585"/>
                  </a:lnTo>
                  <a:lnTo>
                    <a:pt x="11829" y="21203"/>
                  </a:lnTo>
                  <a:lnTo>
                    <a:pt x="11883" y="20794"/>
                  </a:lnTo>
                  <a:lnTo>
                    <a:pt x="11965" y="20386"/>
                  </a:lnTo>
                  <a:lnTo>
                    <a:pt x="12101" y="20004"/>
                  </a:lnTo>
                  <a:lnTo>
                    <a:pt x="12265" y="19595"/>
                  </a:lnTo>
                  <a:lnTo>
                    <a:pt x="12456" y="19214"/>
                  </a:lnTo>
                  <a:lnTo>
                    <a:pt x="12755" y="18750"/>
                  </a:lnTo>
                  <a:lnTo>
                    <a:pt x="13082" y="18369"/>
                  </a:lnTo>
                  <a:lnTo>
                    <a:pt x="13464" y="18015"/>
                  </a:lnTo>
                  <a:lnTo>
                    <a:pt x="13845" y="17742"/>
                  </a:lnTo>
                  <a:lnTo>
                    <a:pt x="14254" y="17524"/>
                  </a:lnTo>
                  <a:lnTo>
                    <a:pt x="14690" y="17361"/>
                  </a:lnTo>
                  <a:lnTo>
                    <a:pt x="15126" y="17279"/>
                  </a:lnTo>
                  <a:lnTo>
                    <a:pt x="15562" y="17224"/>
                  </a:lnTo>
                  <a:lnTo>
                    <a:pt x="16026" y="17252"/>
                  </a:lnTo>
                  <a:lnTo>
                    <a:pt x="16462" y="17333"/>
                  </a:lnTo>
                  <a:lnTo>
                    <a:pt x="16898" y="17470"/>
                  </a:lnTo>
                  <a:lnTo>
                    <a:pt x="17307" y="17688"/>
                  </a:lnTo>
                  <a:lnTo>
                    <a:pt x="17688" y="17933"/>
                  </a:lnTo>
                  <a:lnTo>
                    <a:pt x="18070" y="18260"/>
                  </a:lnTo>
                  <a:lnTo>
                    <a:pt x="18424" y="18641"/>
                  </a:lnTo>
                  <a:lnTo>
                    <a:pt x="18560" y="18859"/>
                  </a:lnTo>
                  <a:lnTo>
                    <a:pt x="18724" y="19077"/>
                  </a:lnTo>
                  <a:lnTo>
                    <a:pt x="18778" y="19159"/>
                  </a:lnTo>
                  <a:lnTo>
                    <a:pt x="18887" y="19214"/>
                  </a:lnTo>
                  <a:lnTo>
                    <a:pt x="18969" y="19214"/>
                  </a:lnTo>
                  <a:lnTo>
                    <a:pt x="19051" y="19187"/>
                  </a:lnTo>
                  <a:lnTo>
                    <a:pt x="19133" y="19132"/>
                  </a:lnTo>
                  <a:lnTo>
                    <a:pt x="19187" y="19077"/>
                  </a:lnTo>
                  <a:lnTo>
                    <a:pt x="19214" y="18968"/>
                  </a:lnTo>
                  <a:lnTo>
                    <a:pt x="19214" y="18887"/>
                  </a:lnTo>
                  <a:lnTo>
                    <a:pt x="19105" y="18560"/>
                  </a:lnTo>
                  <a:lnTo>
                    <a:pt x="19187" y="18505"/>
                  </a:lnTo>
                  <a:lnTo>
                    <a:pt x="19269" y="18423"/>
                  </a:lnTo>
                  <a:lnTo>
                    <a:pt x="19296" y="18342"/>
                  </a:lnTo>
                  <a:lnTo>
                    <a:pt x="19296" y="18233"/>
                  </a:lnTo>
                  <a:lnTo>
                    <a:pt x="19269" y="17987"/>
                  </a:lnTo>
                  <a:lnTo>
                    <a:pt x="19269" y="17769"/>
                  </a:lnTo>
                  <a:lnTo>
                    <a:pt x="19269" y="17551"/>
                  </a:lnTo>
                  <a:lnTo>
                    <a:pt x="19296" y="17333"/>
                  </a:lnTo>
                  <a:lnTo>
                    <a:pt x="19351" y="17115"/>
                  </a:lnTo>
                  <a:lnTo>
                    <a:pt x="19432" y="16924"/>
                  </a:lnTo>
                  <a:lnTo>
                    <a:pt x="19514" y="16706"/>
                  </a:lnTo>
                  <a:lnTo>
                    <a:pt x="19623" y="16516"/>
                  </a:lnTo>
                  <a:lnTo>
                    <a:pt x="19732" y="16352"/>
                  </a:lnTo>
                  <a:lnTo>
                    <a:pt x="19896" y="16161"/>
                  </a:lnTo>
                  <a:lnTo>
                    <a:pt x="20032" y="16025"/>
                  </a:lnTo>
                  <a:lnTo>
                    <a:pt x="20195" y="15889"/>
                  </a:lnTo>
                  <a:lnTo>
                    <a:pt x="20386" y="15780"/>
                  </a:lnTo>
                  <a:lnTo>
                    <a:pt x="20604" y="15671"/>
                  </a:lnTo>
                  <a:lnTo>
                    <a:pt x="20795" y="15589"/>
                  </a:lnTo>
                  <a:lnTo>
                    <a:pt x="21040" y="15562"/>
                  </a:lnTo>
                  <a:lnTo>
                    <a:pt x="21231" y="15535"/>
                  </a:lnTo>
                  <a:lnTo>
                    <a:pt x="21449" y="15535"/>
                  </a:lnTo>
                  <a:lnTo>
                    <a:pt x="21640" y="15562"/>
                  </a:lnTo>
                  <a:lnTo>
                    <a:pt x="21831" y="15589"/>
                  </a:lnTo>
                  <a:lnTo>
                    <a:pt x="22021" y="15644"/>
                  </a:lnTo>
                  <a:lnTo>
                    <a:pt x="22185" y="15725"/>
                  </a:lnTo>
                  <a:lnTo>
                    <a:pt x="22348" y="15834"/>
                  </a:lnTo>
                  <a:lnTo>
                    <a:pt x="22485" y="15943"/>
                  </a:lnTo>
                  <a:lnTo>
                    <a:pt x="22784" y="16189"/>
                  </a:lnTo>
                  <a:lnTo>
                    <a:pt x="23002" y="16488"/>
                  </a:lnTo>
                  <a:lnTo>
                    <a:pt x="23193" y="16815"/>
                  </a:lnTo>
                  <a:lnTo>
                    <a:pt x="23357" y="17197"/>
                  </a:lnTo>
                  <a:lnTo>
                    <a:pt x="23330" y="17306"/>
                  </a:lnTo>
                  <a:lnTo>
                    <a:pt x="23330" y="17388"/>
                  </a:lnTo>
                  <a:lnTo>
                    <a:pt x="23357" y="17470"/>
                  </a:lnTo>
                  <a:lnTo>
                    <a:pt x="23411" y="17551"/>
                  </a:lnTo>
                  <a:lnTo>
                    <a:pt x="23466" y="17606"/>
                  </a:lnTo>
                  <a:lnTo>
                    <a:pt x="23493" y="17633"/>
                  </a:lnTo>
                  <a:lnTo>
                    <a:pt x="23548" y="17742"/>
                  </a:lnTo>
                  <a:lnTo>
                    <a:pt x="23602" y="17824"/>
                  </a:lnTo>
                  <a:lnTo>
                    <a:pt x="23711" y="17851"/>
                  </a:lnTo>
                  <a:lnTo>
                    <a:pt x="23820" y="17851"/>
                  </a:lnTo>
                  <a:lnTo>
                    <a:pt x="23929" y="17797"/>
                  </a:lnTo>
                  <a:lnTo>
                    <a:pt x="24011" y="17742"/>
                  </a:lnTo>
                  <a:lnTo>
                    <a:pt x="24065" y="17660"/>
                  </a:lnTo>
                  <a:lnTo>
                    <a:pt x="24093" y="17551"/>
                  </a:lnTo>
                  <a:lnTo>
                    <a:pt x="24093" y="17306"/>
                  </a:lnTo>
                  <a:lnTo>
                    <a:pt x="24065" y="17061"/>
                  </a:lnTo>
                  <a:lnTo>
                    <a:pt x="24202" y="16952"/>
                  </a:lnTo>
                  <a:lnTo>
                    <a:pt x="24365" y="16843"/>
                  </a:lnTo>
                  <a:lnTo>
                    <a:pt x="24529" y="16761"/>
                  </a:lnTo>
                  <a:lnTo>
                    <a:pt x="24692" y="16706"/>
                  </a:lnTo>
                  <a:lnTo>
                    <a:pt x="24856" y="16679"/>
                  </a:lnTo>
                  <a:lnTo>
                    <a:pt x="25237" y="16679"/>
                  </a:lnTo>
                  <a:lnTo>
                    <a:pt x="25401" y="16734"/>
                  </a:lnTo>
                  <a:lnTo>
                    <a:pt x="25701" y="16815"/>
                  </a:lnTo>
                  <a:lnTo>
                    <a:pt x="25946" y="16979"/>
                  </a:lnTo>
                  <a:lnTo>
                    <a:pt x="26164" y="17170"/>
                  </a:lnTo>
                  <a:lnTo>
                    <a:pt x="26382" y="17388"/>
                  </a:lnTo>
                  <a:lnTo>
                    <a:pt x="26573" y="17633"/>
                  </a:lnTo>
                  <a:lnTo>
                    <a:pt x="26709" y="17906"/>
                  </a:lnTo>
                  <a:lnTo>
                    <a:pt x="26845" y="18178"/>
                  </a:lnTo>
                  <a:lnTo>
                    <a:pt x="26981" y="18451"/>
                  </a:lnTo>
                  <a:lnTo>
                    <a:pt x="27036" y="18532"/>
                  </a:lnTo>
                  <a:lnTo>
                    <a:pt x="27118" y="18587"/>
                  </a:lnTo>
                  <a:lnTo>
                    <a:pt x="27199" y="18641"/>
                  </a:lnTo>
                  <a:lnTo>
                    <a:pt x="27308" y="18641"/>
                  </a:lnTo>
                  <a:lnTo>
                    <a:pt x="27036" y="19132"/>
                  </a:lnTo>
                  <a:lnTo>
                    <a:pt x="26818" y="19677"/>
                  </a:lnTo>
                  <a:lnTo>
                    <a:pt x="26654" y="20249"/>
                  </a:lnTo>
                  <a:lnTo>
                    <a:pt x="26545" y="20822"/>
                  </a:lnTo>
                  <a:lnTo>
                    <a:pt x="26491" y="21394"/>
                  </a:lnTo>
                  <a:lnTo>
                    <a:pt x="26518" y="21994"/>
                  </a:lnTo>
                  <a:lnTo>
                    <a:pt x="26600" y="22566"/>
                  </a:lnTo>
                  <a:lnTo>
                    <a:pt x="26682" y="22866"/>
                  </a:lnTo>
                  <a:lnTo>
                    <a:pt x="26763" y="23165"/>
                  </a:lnTo>
                  <a:lnTo>
                    <a:pt x="26491" y="22947"/>
                  </a:lnTo>
                  <a:lnTo>
                    <a:pt x="26191" y="22729"/>
                  </a:lnTo>
                  <a:lnTo>
                    <a:pt x="25891" y="22539"/>
                  </a:lnTo>
                  <a:lnTo>
                    <a:pt x="25592" y="22348"/>
                  </a:lnTo>
                  <a:lnTo>
                    <a:pt x="25292" y="22184"/>
                  </a:lnTo>
                  <a:lnTo>
                    <a:pt x="24965" y="22048"/>
                  </a:lnTo>
                  <a:lnTo>
                    <a:pt x="24665" y="21939"/>
                  </a:lnTo>
                  <a:lnTo>
                    <a:pt x="24338" y="21830"/>
                  </a:lnTo>
                  <a:lnTo>
                    <a:pt x="24011" y="21721"/>
                  </a:lnTo>
                  <a:lnTo>
                    <a:pt x="23657" y="21667"/>
                  </a:lnTo>
                  <a:lnTo>
                    <a:pt x="23330" y="21612"/>
                  </a:lnTo>
                  <a:lnTo>
                    <a:pt x="22975" y="21558"/>
                  </a:lnTo>
                  <a:lnTo>
                    <a:pt x="22648" y="21530"/>
                  </a:lnTo>
                  <a:lnTo>
                    <a:pt x="22294" y="21530"/>
                  </a:lnTo>
                  <a:lnTo>
                    <a:pt x="21613" y="21558"/>
                  </a:lnTo>
                  <a:lnTo>
                    <a:pt x="20931" y="21667"/>
                  </a:lnTo>
                  <a:lnTo>
                    <a:pt x="20250" y="21830"/>
                  </a:lnTo>
                  <a:lnTo>
                    <a:pt x="19596" y="22048"/>
                  </a:lnTo>
                  <a:lnTo>
                    <a:pt x="18942" y="22321"/>
                  </a:lnTo>
                  <a:lnTo>
                    <a:pt x="18315" y="22675"/>
                  </a:lnTo>
                  <a:lnTo>
                    <a:pt x="18015" y="22866"/>
                  </a:lnTo>
                  <a:lnTo>
                    <a:pt x="17715" y="23056"/>
                  </a:lnTo>
                  <a:lnTo>
                    <a:pt x="17443" y="23302"/>
                  </a:lnTo>
                  <a:lnTo>
                    <a:pt x="17143" y="23520"/>
                  </a:lnTo>
                  <a:lnTo>
                    <a:pt x="16898" y="23765"/>
                  </a:lnTo>
                  <a:lnTo>
                    <a:pt x="16625" y="24038"/>
                  </a:lnTo>
                  <a:lnTo>
                    <a:pt x="16162" y="24583"/>
                  </a:lnTo>
                  <a:lnTo>
                    <a:pt x="15753" y="25182"/>
                  </a:lnTo>
                  <a:lnTo>
                    <a:pt x="15372" y="25836"/>
                  </a:lnTo>
                  <a:lnTo>
                    <a:pt x="15045" y="26518"/>
                  </a:lnTo>
                  <a:lnTo>
                    <a:pt x="14745" y="27226"/>
                  </a:lnTo>
                  <a:lnTo>
                    <a:pt x="14500" y="27989"/>
                  </a:lnTo>
                  <a:lnTo>
                    <a:pt x="14336" y="28725"/>
                  </a:lnTo>
                  <a:lnTo>
                    <a:pt x="14281" y="29107"/>
                  </a:lnTo>
                  <a:lnTo>
                    <a:pt x="14227" y="29488"/>
                  </a:lnTo>
                  <a:lnTo>
                    <a:pt x="14200" y="29870"/>
                  </a:lnTo>
                  <a:lnTo>
                    <a:pt x="14172" y="30251"/>
                  </a:lnTo>
                  <a:lnTo>
                    <a:pt x="14172" y="30606"/>
                  </a:lnTo>
                  <a:lnTo>
                    <a:pt x="14200" y="30987"/>
                  </a:lnTo>
                  <a:lnTo>
                    <a:pt x="14254" y="31341"/>
                  </a:lnTo>
                  <a:lnTo>
                    <a:pt x="14309" y="31723"/>
                  </a:lnTo>
                  <a:lnTo>
                    <a:pt x="14390" y="32050"/>
                  </a:lnTo>
                  <a:lnTo>
                    <a:pt x="14500" y="32404"/>
                  </a:lnTo>
                  <a:lnTo>
                    <a:pt x="14636" y="32731"/>
                  </a:lnTo>
                  <a:lnTo>
                    <a:pt x="14772" y="33058"/>
                  </a:lnTo>
                  <a:lnTo>
                    <a:pt x="14963" y="33385"/>
                  </a:lnTo>
                  <a:lnTo>
                    <a:pt x="15154" y="33685"/>
                  </a:lnTo>
                  <a:lnTo>
                    <a:pt x="15372" y="33958"/>
                  </a:lnTo>
                  <a:lnTo>
                    <a:pt x="15617" y="34230"/>
                  </a:lnTo>
                  <a:lnTo>
                    <a:pt x="15889" y="34476"/>
                  </a:lnTo>
                  <a:lnTo>
                    <a:pt x="16189" y="34721"/>
                  </a:lnTo>
                  <a:lnTo>
                    <a:pt x="15917" y="34748"/>
                  </a:lnTo>
                  <a:lnTo>
                    <a:pt x="15644" y="34775"/>
                  </a:lnTo>
                  <a:lnTo>
                    <a:pt x="15372" y="34830"/>
                  </a:lnTo>
                  <a:lnTo>
                    <a:pt x="15099" y="34912"/>
                  </a:lnTo>
                  <a:lnTo>
                    <a:pt x="14827" y="35021"/>
                  </a:lnTo>
                  <a:lnTo>
                    <a:pt x="14581" y="35157"/>
                  </a:lnTo>
                  <a:lnTo>
                    <a:pt x="14336" y="35293"/>
                  </a:lnTo>
                  <a:lnTo>
                    <a:pt x="14118" y="35484"/>
                  </a:lnTo>
                  <a:lnTo>
                    <a:pt x="13900" y="35647"/>
                  </a:lnTo>
                  <a:lnTo>
                    <a:pt x="13709" y="35865"/>
                  </a:lnTo>
                  <a:lnTo>
                    <a:pt x="13518" y="36084"/>
                  </a:lnTo>
                  <a:lnTo>
                    <a:pt x="13355" y="36302"/>
                  </a:lnTo>
                  <a:lnTo>
                    <a:pt x="13219" y="36547"/>
                  </a:lnTo>
                  <a:lnTo>
                    <a:pt x="13082" y="36819"/>
                  </a:lnTo>
                  <a:lnTo>
                    <a:pt x="13001" y="37065"/>
                  </a:lnTo>
                  <a:lnTo>
                    <a:pt x="12919" y="37337"/>
                  </a:lnTo>
                  <a:lnTo>
                    <a:pt x="12864" y="37691"/>
                  </a:lnTo>
                  <a:lnTo>
                    <a:pt x="12864" y="38018"/>
                  </a:lnTo>
                  <a:lnTo>
                    <a:pt x="12892" y="38318"/>
                  </a:lnTo>
                  <a:lnTo>
                    <a:pt x="12946" y="38645"/>
                  </a:lnTo>
                  <a:lnTo>
                    <a:pt x="13028" y="38945"/>
                  </a:lnTo>
                  <a:lnTo>
                    <a:pt x="13164" y="39245"/>
                  </a:lnTo>
                  <a:lnTo>
                    <a:pt x="13300" y="39545"/>
                  </a:lnTo>
                  <a:lnTo>
                    <a:pt x="13491" y="39817"/>
                  </a:lnTo>
                  <a:lnTo>
                    <a:pt x="13682" y="40062"/>
                  </a:lnTo>
                  <a:lnTo>
                    <a:pt x="13900" y="40280"/>
                  </a:lnTo>
                  <a:lnTo>
                    <a:pt x="14145" y="40499"/>
                  </a:lnTo>
                  <a:lnTo>
                    <a:pt x="14418" y="40689"/>
                  </a:lnTo>
                  <a:lnTo>
                    <a:pt x="14690" y="40853"/>
                  </a:lnTo>
                  <a:lnTo>
                    <a:pt x="14990" y="40989"/>
                  </a:lnTo>
                  <a:lnTo>
                    <a:pt x="15290" y="41071"/>
                  </a:lnTo>
                  <a:lnTo>
                    <a:pt x="15617" y="41153"/>
                  </a:lnTo>
                  <a:lnTo>
                    <a:pt x="15072" y="41153"/>
                  </a:lnTo>
                  <a:lnTo>
                    <a:pt x="14554" y="41207"/>
                  </a:lnTo>
                  <a:lnTo>
                    <a:pt x="14063" y="41289"/>
                  </a:lnTo>
                  <a:lnTo>
                    <a:pt x="13546" y="41452"/>
                  </a:lnTo>
                  <a:lnTo>
                    <a:pt x="13437" y="41262"/>
                  </a:lnTo>
                  <a:lnTo>
                    <a:pt x="13300" y="41071"/>
                  </a:lnTo>
                  <a:lnTo>
                    <a:pt x="13164" y="40907"/>
                  </a:lnTo>
                  <a:lnTo>
                    <a:pt x="13001" y="40717"/>
                  </a:lnTo>
                  <a:lnTo>
                    <a:pt x="12837" y="40553"/>
                  </a:lnTo>
                  <a:lnTo>
                    <a:pt x="12646" y="40417"/>
                  </a:lnTo>
                  <a:lnTo>
                    <a:pt x="12456" y="40280"/>
                  </a:lnTo>
                  <a:lnTo>
                    <a:pt x="12265" y="40171"/>
                  </a:lnTo>
                  <a:lnTo>
                    <a:pt x="12047" y="40062"/>
                  </a:lnTo>
                  <a:lnTo>
                    <a:pt x="11829" y="39981"/>
                  </a:lnTo>
                  <a:lnTo>
                    <a:pt x="11611" y="39899"/>
                  </a:lnTo>
                  <a:lnTo>
                    <a:pt x="11365" y="39872"/>
                  </a:lnTo>
                  <a:lnTo>
                    <a:pt x="11147" y="39844"/>
                  </a:lnTo>
                  <a:lnTo>
                    <a:pt x="10929" y="39844"/>
                  </a:lnTo>
                  <a:lnTo>
                    <a:pt x="10684" y="39899"/>
                  </a:lnTo>
                  <a:lnTo>
                    <a:pt x="10466" y="39953"/>
                  </a:lnTo>
                  <a:lnTo>
                    <a:pt x="10194" y="40062"/>
                  </a:lnTo>
                  <a:lnTo>
                    <a:pt x="9921" y="40226"/>
                  </a:lnTo>
                  <a:lnTo>
                    <a:pt x="9703" y="40444"/>
                  </a:lnTo>
                  <a:lnTo>
                    <a:pt x="9512" y="40662"/>
                  </a:lnTo>
                  <a:lnTo>
                    <a:pt x="9376" y="40907"/>
                  </a:lnTo>
                  <a:lnTo>
                    <a:pt x="9240" y="41180"/>
                  </a:lnTo>
                  <a:lnTo>
                    <a:pt x="9185" y="41452"/>
                  </a:lnTo>
                  <a:lnTo>
                    <a:pt x="9158" y="41752"/>
                  </a:lnTo>
                  <a:lnTo>
                    <a:pt x="8967" y="41616"/>
                  </a:lnTo>
                  <a:lnTo>
                    <a:pt x="8749" y="41507"/>
                  </a:lnTo>
                  <a:lnTo>
                    <a:pt x="8531" y="41425"/>
                  </a:lnTo>
                  <a:lnTo>
                    <a:pt x="8286" y="41343"/>
                  </a:lnTo>
                  <a:lnTo>
                    <a:pt x="8041" y="41316"/>
                  </a:lnTo>
                  <a:lnTo>
                    <a:pt x="7795" y="41289"/>
                  </a:lnTo>
                  <a:lnTo>
                    <a:pt x="7550" y="41289"/>
                  </a:lnTo>
                  <a:lnTo>
                    <a:pt x="7305" y="41316"/>
                  </a:lnTo>
                  <a:lnTo>
                    <a:pt x="7305" y="41180"/>
                  </a:lnTo>
                  <a:lnTo>
                    <a:pt x="7250" y="41044"/>
                  </a:lnTo>
                  <a:lnTo>
                    <a:pt x="7223" y="40989"/>
                  </a:lnTo>
                  <a:lnTo>
                    <a:pt x="7141" y="40935"/>
                  </a:lnTo>
                  <a:lnTo>
                    <a:pt x="7087" y="40880"/>
                  </a:lnTo>
                  <a:lnTo>
                    <a:pt x="7005" y="40880"/>
                  </a:lnTo>
                  <a:lnTo>
                    <a:pt x="6841" y="40853"/>
                  </a:lnTo>
                  <a:lnTo>
                    <a:pt x="6705" y="40798"/>
                  </a:lnTo>
                  <a:lnTo>
                    <a:pt x="6569" y="40744"/>
                  </a:lnTo>
                  <a:lnTo>
                    <a:pt x="6460" y="40662"/>
                  </a:lnTo>
                  <a:lnTo>
                    <a:pt x="6351" y="40553"/>
                  </a:lnTo>
                  <a:lnTo>
                    <a:pt x="6242" y="40444"/>
                  </a:lnTo>
                  <a:lnTo>
                    <a:pt x="6106" y="40199"/>
                  </a:lnTo>
                  <a:lnTo>
                    <a:pt x="5997" y="39926"/>
                  </a:lnTo>
                  <a:lnTo>
                    <a:pt x="5969" y="39626"/>
                  </a:lnTo>
                  <a:lnTo>
                    <a:pt x="5969" y="39327"/>
                  </a:lnTo>
                  <a:lnTo>
                    <a:pt x="6024" y="39054"/>
                  </a:lnTo>
                  <a:lnTo>
                    <a:pt x="6078" y="38891"/>
                  </a:lnTo>
                  <a:lnTo>
                    <a:pt x="6160" y="38727"/>
                  </a:lnTo>
                  <a:lnTo>
                    <a:pt x="6351" y="38427"/>
                  </a:lnTo>
                  <a:lnTo>
                    <a:pt x="6596" y="38182"/>
                  </a:lnTo>
                  <a:lnTo>
                    <a:pt x="6869" y="37964"/>
                  </a:lnTo>
                  <a:lnTo>
                    <a:pt x="7141" y="37773"/>
                  </a:lnTo>
                  <a:lnTo>
                    <a:pt x="7468" y="37582"/>
                  </a:lnTo>
                  <a:lnTo>
                    <a:pt x="8068" y="37255"/>
                  </a:lnTo>
                  <a:lnTo>
                    <a:pt x="8177" y="37174"/>
                  </a:lnTo>
                  <a:lnTo>
                    <a:pt x="8231" y="37065"/>
                  </a:lnTo>
                  <a:lnTo>
                    <a:pt x="8231" y="36956"/>
                  </a:lnTo>
                  <a:lnTo>
                    <a:pt x="8204" y="36847"/>
                  </a:lnTo>
                  <a:lnTo>
                    <a:pt x="8150" y="36738"/>
                  </a:lnTo>
                  <a:lnTo>
                    <a:pt x="8041" y="36683"/>
                  </a:lnTo>
                  <a:lnTo>
                    <a:pt x="7931" y="36629"/>
                  </a:lnTo>
                  <a:lnTo>
                    <a:pt x="7795" y="36629"/>
                  </a:lnTo>
                  <a:lnTo>
                    <a:pt x="7795" y="36656"/>
                  </a:lnTo>
                  <a:lnTo>
                    <a:pt x="7332" y="36792"/>
                  </a:lnTo>
                  <a:lnTo>
                    <a:pt x="6869" y="37037"/>
                  </a:lnTo>
                  <a:lnTo>
                    <a:pt x="6623" y="37146"/>
                  </a:lnTo>
                  <a:lnTo>
                    <a:pt x="6405" y="37310"/>
                  </a:lnTo>
                  <a:lnTo>
                    <a:pt x="6215" y="37473"/>
                  </a:lnTo>
                  <a:lnTo>
                    <a:pt x="5997" y="37637"/>
                  </a:lnTo>
                  <a:lnTo>
                    <a:pt x="5833" y="37828"/>
                  </a:lnTo>
                  <a:lnTo>
                    <a:pt x="5669" y="38018"/>
                  </a:lnTo>
                  <a:lnTo>
                    <a:pt x="5506" y="38237"/>
                  </a:lnTo>
                  <a:lnTo>
                    <a:pt x="5397" y="38455"/>
                  </a:lnTo>
                  <a:lnTo>
                    <a:pt x="5288" y="38700"/>
                  </a:lnTo>
                  <a:lnTo>
                    <a:pt x="5206" y="38945"/>
                  </a:lnTo>
                  <a:lnTo>
                    <a:pt x="5179" y="39190"/>
                  </a:lnTo>
                  <a:lnTo>
                    <a:pt x="5152" y="39463"/>
                  </a:lnTo>
                  <a:lnTo>
                    <a:pt x="5179" y="39817"/>
                  </a:lnTo>
                  <a:lnTo>
                    <a:pt x="5261" y="40171"/>
                  </a:lnTo>
                  <a:lnTo>
                    <a:pt x="5397" y="40471"/>
                  </a:lnTo>
                  <a:lnTo>
                    <a:pt x="5588" y="40771"/>
                  </a:lnTo>
                  <a:lnTo>
                    <a:pt x="5806" y="41044"/>
                  </a:lnTo>
                  <a:lnTo>
                    <a:pt x="6078" y="41262"/>
                  </a:lnTo>
                  <a:lnTo>
                    <a:pt x="6215" y="41343"/>
                  </a:lnTo>
                  <a:lnTo>
                    <a:pt x="6378" y="41398"/>
                  </a:lnTo>
                  <a:lnTo>
                    <a:pt x="6542" y="41480"/>
                  </a:lnTo>
                  <a:lnTo>
                    <a:pt x="6705" y="41507"/>
                  </a:lnTo>
                  <a:lnTo>
                    <a:pt x="6487" y="41643"/>
                  </a:lnTo>
                  <a:lnTo>
                    <a:pt x="6296" y="41779"/>
                  </a:lnTo>
                  <a:lnTo>
                    <a:pt x="6133" y="41943"/>
                  </a:lnTo>
                  <a:lnTo>
                    <a:pt x="5969" y="42134"/>
                  </a:lnTo>
                  <a:lnTo>
                    <a:pt x="5860" y="42324"/>
                  </a:lnTo>
                  <a:lnTo>
                    <a:pt x="5751" y="42515"/>
                  </a:lnTo>
                  <a:lnTo>
                    <a:pt x="5642" y="42733"/>
                  </a:lnTo>
                  <a:lnTo>
                    <a:pt x="5560" y="42979"/>
                  </a:lnTo>
                  <a:lnTo>
                    <a:pt x="5451" y="43442"/>
                  </a:lnTo>
                  <a:lnTo>
                    <a:pt x="5370" y="43932"/>
                  </a:lnTo>
                  <a:lnTo>
                    <a:pt x="5233" y="44941"/>
                  </a:lnTo>
                  <a:lnTo>
                    <a:pt x="4961" y="44805"/>
                  </a:lnTo>
                  <a:lnTo>
                    <a:pt x="4688" y="44723"/>
                  </a:lnTo>
                  <a:lnTo>
                    <a:pt x="4416" y="44668"/>
                  </a:lnTo>
                  <a:lnTo>
                    <a:pt x="4143" y="44641"/>
                  </a:lnTo>
                  <a:lnTo>
                    <a:pt x="3844" y="44668"/>
                  </a:lnTo>
                  <a:lnTo>
                    <a:pt x="3544" y="44750"/>
                  </a:lnTo>
                  <a:lnTo>
                    <a:pt x="3244" y="44832"/>
                  </a:lnTo>
                  <a:lnTo>
                    <a:pt x="2971" y="44941"/>
                  </a:lnTo>
                  <a:lnTo>
                    <a:pt x="2699" y="45104"/>
                  </a:lnTo>
                  <a:lnTo>
                    <a:pt x="2426" y="45268"/>
                  </a:lnTo>
                  <a:lnTo>
                    <a:pt x="2154" y="45459"/>
                  </a:lnTo>
                  <a:lnTo>
                    <a:pt x="1909" y="45649"/>
                  </a:lnTo>
                  <a:lnTo>
                    <a:pt x="1691" y="45867"/>
                  </a:lnTo>
                  <a:lnTo>
                    <a:pt x="1472" y="46113"/>
                  </a:lnTo>
                  <a:lnTo>
                    <a:pt x="1282" y="46358"/>
                  </a:lnTo>
                  <a:lnTo>
                    <a:pt x="1118" y="46603"/>
                  </a:lnTo>
                  <a:lnTo>
                    <a:pt x="900" y="46958"/>
                  </a:lnTo>
                  <a:lnTo>
                    <a:pt x="737" y="47312"/>
                  </a:lnTo>
                  <a:lnTo>
                    <a:pt x="628" y="47639"/>
                  </a:lnTo>
                  <a:lnTo>
                    <a:pt x="546" y="47966"/>
                  </a:lnTo>
                  <a:lnTo>
                    <a:pt x="491" y="48293"/>
                  </a:lnTo>
                  <a:lnTo>
                    <a:pt x="491" y="48620"/>
                  </a:lnTo>
                  <a:lnTo>
                    <a:pt x="519" y="48920"/>
                  </a:lnTo>
                  <a:lnTo>
                    <a:pt x="573" y="49220"/>
                  </a:lnTo>
                  <a:lnTo>
                    <a:pt x="655" y="49519"/>
                  </a:lnTo>
                  <a:lnTo>
                    <a:pt x="764" y="49792"/>
                  </a:lnTo>
                  <a:lnTo>
                    <a:pt x="927" y="50064"/>
                  </a:lnTo>
                  <a:lnTo>
                    <a:pt x="1091" y="50337"/>
                  </a:lnTo>
                  <a:lnTo>
                    <a:pt x="1309" y="50582"/>
                  </a:lnTo>
                  <a:lnTo>
                    <a:pt x="1554" y="50827"/>
                  </a:lnTo>
                  <a:lnTo>
                    <a:pt x="1800" y="51073"/>
                  </a:lnTo>
                  <a:lnTo>
                    <a:pt x="2099" y="51291"/>
                  </a:lnTo>
                  <a:lnTo>
                    <a:pt x="1854" y="51318"/>
                  </a:lnTo>
                  <a:lnTo>
                    <a:pt x="1636" y="51400"/>
                  </a:lnTo>
                  <a:lnTo>
                    <a:pt x="1418" y="51482"/>
                  </a:lnTo>
                  <a:lnTo>
                    <a:pt x="1227" y="51591"/>
                  </a:lnTo>
                  <a:lnTo>
                    <a:pt x="1036" y="51727"/>
                  </a:lnTo>
                  <a:lnTo>
                    <a:pt x="846" y="51863"/>
                  </a:lnTo>
                  <a:lnTo>
                    <a:pt x="682" y="52027"/>
                  </a:lnTo>
                  <a:lnTo>
                    <a:pt x="519" y="52217"/>
                  </a:lnTo>
                  <a:lnTo>
                    <a:pt x="382" y="52408"/>
                  </a:lnTo>
                  <a:lnTo>
                    <a:pt x="273" y="52599"/>
                  </a:lnTo>
                  <a:lnTo>
                    <a:pt x="192" y="52817"/>
                  </a:lnTo>
                  <a:lnTo>
                    <a:pt x="110" y="53062"/>
                  </a:lnTo>
                  <a:lnTo>
                    <a:pt x="55" y="53280"/>
                  </a:lnTo>
                  <a:lnTo>
                    <a:pt x="1" y="53526"/>
                  </a:lnTo>
                  <a:lnTo>
                    <a:pt x="1" y="53798"/>
                  </a:lnTo>
                  <a:lnTo>
                    <a:pt x="1" y="54043"/>
                  </a:lnTo>
                  <a:lnTo>
                    <a:pt x="55" y="54398"/>
                  </a:lnTo>
                  <a:lnTo>
                    <a:pt x="137" y="54725"/>
                  </a:lnTo>
                  <a:lnTo>
                    <a:pt x="273" y="55024"/>
                  </a:lnTo>
                  <a:lnTo>
                    <a:pt x="410" y="55324"/>
                  </a:lnTo>
                  <a:lnTo>
                    <a:pt x="573" y="55597"/>
                  </a:lnTo>
                  <a:lnTo>
                    <a:pt x="764" y="55842"/>
                  </a:lnTo>
                  <a:lnTo>
                    <a:pt x="982" y="56060"/>
                  </a:lnTo>
                  <a:lnTo>
                    <a:pt x="1227" y="56278"/>
                  </a:lnTo>
                  <a:lnTo>
                    <a:pt x="1472" y="56469"/>
                  </a:lnTo>
                  <a:lnTo>
                    <a:pt x="1745" y="56660"/>
                  </a:lnTo>
                  <a:lnTo>
                    <a:pt x="2018" y="56796"/>
                  </a:lnTo>
                  <a:lnTo>
                    <a:pt x="2317" y="56932"/>
                  </a:lnTo>
                  <a:lnTo>
                    <a:pt x="2617" y="57068"/>
                  </a:lnTo>
                  <a:lnTo>
                    <a:pt x="2944" y="57177"/>
                  </a:lnTo>
                  <a:lnTo>
                    <a:pt x="3244" y="57259"/>
                  </a:lnTo>
                  <a:lnTo>
                    <a:pt x="3571" y="57341"/>
                  </a:lnTo>
                  <a:lnTo>
                    <a:pt x="3271" y="57450"/>
                  </a:lnTo>
                  <a:lnTo>
                    <a:pt x="2999" y="57614"/>
                  </a:lnTo>
                  <a:lnTo>
                    <a:pt x="2753" y="57804"/>
                  </a:lnTo>
                  <a:lnTo>
                    <a:pt x="2535" y="58050"/>
                  </a:lnTo>
                  <a:lnTo>
                    <a:pt x="2372" y="58295"/>
                  </a:lnTo>
                  <a:lnTo>
                    <a:pt x="2263" y="58595"/>
                  </a:lnTo>
                  <a:lnTo>
                    <a:pt x="2208" y="58949"/>
                  </a:lnTo>
                  <a:lnTo>
                    <a:pt x="2181" y="59112"/>
                  </a:lnTo>
                  <a:lnTo>
                    <a:pt x="2208" y="59303"/>
                  </a:lnTo>
                  <a:lnTo>
                    <a:pt x="2236" y="59576"/>
                  </a:lnTo>
                  <a:lnTo>
                    <a:pt x="2317" y="59848"/>
                  </a:lnTo>
                  <a:lnTo>
                    <a:pt x="2399" y="60094"/>
                  </a:lnTo>
                  <a:lnTo>
                    <a:pt x="2535" y="60312"/>
                  </a:lnTo>
                  <a:lnTo>
                    <a:pt x="2699" y="60530"/>
                  </a:lnTo>
                  <a:lnTo>
                    <a:pt x="2862" y="60720"/>
                  </a:lnTo>
                  <a:lnTo>
                    <a:pt x="3053" y="60884"/>
                  </a:lnTo>
                  <a:lnTo>
                    <a:pt x="3244" y="61047"/>
                  </a:lnTo>
                  <a:lnTo>
                    <a:pt x="3489" y="61184"/>
                  </a:lnTo>
                  <a:lnTo>
                    <a:pt x="3707" y="61293"/>
                  </a:lnTo>
                  <a:lnTo>
                    <a:pt x="3953" y="61402"/>
                  </a:lnTo>
                  <a:lnTo>
                    <a:pt x="4225" y="61484"/>
                  </a:lnTo>
                  <a:lnTo>
                    <a:pt x="4743" y="61647"/>
                  </a:lnTo>
                  <a:lnTo>
                    <a:pt x="5261" y="61729"/>
                  </a:lnTo>
                  <a:lnTo>
                    <a:pt x="5070" y="61920"/>
                  </a:lnTo>
                  <a:lnTo>
                    <a:pt x="4934" y="62165"/>
                  </a:lnTo>
                  <a:lnTo>
                    <a:pt x="4797" y="62410"/>
                  </a:lnTo>
                  <a:lnTo>
                    <a:pt x="4688" y="62683"/>
                  </a:lnTo>
                  <a:lnTo>
                    <a:pt x="4607" y="62955"/>
                  </a:lnTo>
                  <a:lnTo>
                    <a:pt x="4579" y="63200"/>
                  </a:lnTo>
                  <a:lnTo>
                    <a:pt x="4579" y="63473"/>
                  </a:lnTo>
                  <a:lnTo>
                    <a:pt x="4634" y="63718"/>
                  </a:lnTo>
                  <a:lnTo>
                    <a:pt x="4716" y="63991"/>
                  </a:lnTo>
                  <a:lnTo>
                    <a:pt x="4879" y="64209"/>
                  </a:lnTo>
                  <a:lnTo>
                    <a:pt x="5043" y="64427"/>
                  </a:lnTo>
                  <a:lnTo>
                    <a:pt x="5261" y="64590"/>
                  </a:lnTo>
                  <a:lnTo>
                    <a:pt x="5097" y="64836"/>
                  </a:lnTo>
                  <a:lnTo>
                    <a:pt x="4988" y="65108"/>
                  </a:lnTo>
                  <a:lnTo>
                    <a:pt x="4879" y="65353"/>
                  </a:lnTo>
                  <a:lnTo>
                    <a:pt x="4770" y="65626"/>
                  </a:lnTo>
                  <a:lnTo>
                    <a:pt x="4716" y="65899"/>
                  </a:lnTo>
                  <a:lnTo>
                    <a:pt x="4634" y="66198"/>
                  </a:lnTo>
                  <a:lnTo>
                    <a:pt x="4607" y="66471"/>
                  </a:lnTo>
                  <a:lnTo>
                    <a:pt x="4579" y="66743"/>
                  </a:lnTo>
                  <a:lnTo>
                    <a:pt x="4552" y="67316"/>
                  </a:lnTo>
                  <a:lnTo>
                    <a:pt x="4634" y="67888"/>
                  </a:lnTo>
                  <a:lnTo>
                    <a:pt x="4688" y="68161"/>
                  </a:lnTo>
                  <a:lnTo>
                    <a:pt x="4743" y="68460"/>
                  </a:lnTo>
                  <a:lnTo>
                    <a:pt x="4825" y="68733"/>
                  </a:lnTo>
                  <a:lnTo>
                    <a:pt x="4934" y="69005"/>
                  </a:lnTo>
                  <a:lnTo>
                    <a:pt x="5097" y="69605"/>
                  </a:lnTo>
                  <a:lnTo>
                    <a:pt x="5288" y="70205"/>
                  </a:lnTo>
                  <a:lnTo>
                    <a:pt x="5533" y="70777"/>
                  </a:lnTo>
                  <a:lnTo>
                    <a:pt x="5806" y="71295"/>
                  </a:lnTo>
                  <a:lnTo>
                    <a:pt x="6078" y="71812"/>
                  </a:lnTo>
                  <a:lnTo>
                    <a:pt x="6405" y="72303"/>
                  </a:lnTo>
                  <a:lnTo>
                    <a:pt x="6760" y="72766"/>
                  </a:lnTo>
                  <a:lnTo>
                    <a:pt x="7114" y="73230"/>
                  </a:lnTo>
                  <a:lnTo>
                    <a:pt x="7523" y="73638"/>
                  </a:lnTo>
                  <a:lnTo>
                    <a:pt x="7931" y="74047"/>
                  </a:lnTo>
                  <a:lnTo>
                    <a:pt x="8368" y="74429"/>
                  </a:lnTo>
                  <a:lnTo>
                    <a:pt x="8831" y="74783"/>
                  </a:lnTo>
                  <a:lnTo>
                    <a:pt x="9294" y="75110"/>
                  </a:lnTo>
                  <a:lnTo>
                    <a:pt x="9785" y="75437"/>
                  </a:lnTo>
                  <a:lnTo>
                    <a:pt x="10303" y="75710"/>
                  </a:lnTo>
                  <a:lnTo>
                    <a:pt x="10820" y="75982"/>
                  </a:lnTo>
                  <a:lnTo>
                    <a:pt x="11365" y="76255"/>
                  </a:lnTo>
                  <a:lnTo>
                    <a:pt x="11910" y="76473"/>
                  </a:lnTo>
                  <a:lnTo>
                    <a:pt x="12483" y="76691"/>
                  </a:lnTo>
                  <a:lnTo>
                    <a:pt x="13055" y="76909"/>
                  </a:lnTo>
                  <a:lnTo>
                    <a:pt x="13627" y="77072"/>
                  </a:lnTo>
                  <a:lnTo>
                    <a:pt x="14200" y="77236"/>
                  </a:lnTo>
                  <a:lnTo>
                    <a:pt x="14799" y="77399"/>
                  </a:lnTo>
                  <a:lnTo>
                    <a:pt x="15399" y="77536"/>
                  </a:lnTo>
                  <a:lnTo>
                    <a:pt x="16598" y="77726"/>
                  </a:lnTo>
                  <a:lnTo>
                    <a:pt x="17797" y="77890"/>
                  </a:lnTo>
                  <a:lnTo>
                    <a:pt x="18996" y="77972"/>
                  </a:lnTo>
                  <a:lnTo>
                    <a:pt x="20168" y="78026"/>
                  </a:lnTo>
                  <a:lnTo>
                    <a:pt x="21912" y="78026"/>
                  </a:lnTo>
                  <a:lnTo>
                    <a:pt x="23657" y="77999"/>
                  </a:lnTo>
                  <a:lnTo>
                    <a:pt x="25428" y="77972"/>
                  </a:lnTo>
                  <a:lnTo>
                    <a:pt x="27172" y="77917"/>
                  </a:lnTo>
                  <a:lnTo>
                    <a:pt x="30715" y="77754"/>
                  </a:lnTo>
                  <a:lnTo>
                    <a:pt x="34231" y="77536"/>
                  </a:lnTo>
                  <a:lnTo>
                    <a:pt x="37746" y="77318"/>
                  </a:lnTo>
                  <a:lnTo>
                    <a:pt x="41262" y="77072"/>
                  </a:lnTo>
                  <a:lnTo>
                    <a:pt x="44778" y="76827"/>
                  </a:lnTo>
                  <a:lnTo>
                    <a:pt x="48293" y="76609"/>
                  </a:lnTo>
                  <a:lnTo>
                    <a:pt x="62574" y="75819"/>
                  </a:lnTo>
                  <a:lnTo>
                    <a:pt x="76855" y="75001"/>
                  </a:lnTo>
                  <a:lnTo>
                    <a:pt x="91571" y="74129"/>
                  </a:lnTo>
                  <a:lnTo>
                    <a:pt x="98248" y="73720"/>
                  </a:lnTo>
                  <a:lnTo>
                    <a:pt x="99611" y="73666"/>
                  </a:lnTo>
                  <a:lnTo>
                    <a:pt x="100292" y="73611"/>
                  </a:lnTo>
                  <a:lnTo>
                    <a:pt x="100974" y="73557"/>
                  </a:lnTo>
                  <a:lnTo>
                    <a:pt x="101655" y="73475"/>
                  </a:lnTo>
                  <a:lnTo>
                    <a:pt x="102309" y="73339"/>
                  </a:lnTo>
                  <a:lnTo>
                    <a:pt x="102636" y="73257"/>
                  </a:lnTo>
                  <a:lnTo>
                    <a:pt x="102963" y="73148"/>
                  </a:lnTo>
                  <a:lnTo>
                    <a:pt x="103290" y="73039"/>
                  </a:lnTo>
                  <a:lnTo>
                    <a:pt x="103590" y="72903"/>
                  </a:lnTo>
                  <a:lnTo>
                    <a:pt x="104081" y="72630"/>
                  </a:lnTo>
                  <a:lnTo>
                    <a:pt x="104517" y="72330"/>
                  </a:lnTo>
                  <a:lnTo>
                    <a:pt x="104953" y="71976"/>
                  </a:lnTo>
                  <a:lnTo>
                    <a:pt x="105307" y="71594"/>
                  </a:lnTo>
                  <a:lnTo>
                    <a:pt x="105661" y="71186"/>
                  </a:lnTo>
                  <a:lnTo>
                    <a:pt x="105961" y="70722"/>
                  </a:lnTo>
                  <a:lnTo>
                    <a:pt x="106234" y="70259"/>
                  </a:lnTo>
                  <a:lnTo>
                    <a:pt x="106452" y="69768"/>
                  </a:lnTo>
                  <a:lnTo>
                    <a:pt x="106642" y="69251"/>
                  </a:lnTo>
                  <a:lnTo>
                    <a:pt x="106806" y="68733"/>
                  </a:lnTo>
                  <a:lnTo>
                    <a:pt x="106942" y="68215"/>
                  </a:lnTo>
                  <a:lnTo>
                    <a:pt x="107024" y="67670"/>
                  </a:lnTo>
                  <a:lnTo>
                    <a:pt x="107079" y="67125"/>
                  </a:lnTo>
                  <a:lnTo>
                    <a:pt x="107106" y="66580"/>
                  </a:lnTo>
                  <a:lnTo>
                    <a:pt x="107106" y="66035"/>
                  </a:lnTo>
                  <a:lnTo>
                    <a:pt x="107051" y="65490"/>
                  </a:lnTo>
                  <a:lnTo>
                    <a:pt x="106997" y="65108"/>
                  </a:lnTo>
                  <a:lnTo>
                    <a:pt x="106915" y="64699"/>
                  </a:lnTo>
                  <a:lnTo>
                    <a:pt x="107133" y="64618"/>
                  </a:lnTo>
                  <a:lnTo>
                    <a:pt x="107351" y="64454"/>
                  </a:lnTo>
                  <a:lnTo>
                    <a:pt x="107542" y="64263"/>
                  </a:lnTo>
                  <a:lnTo>
                    <a:pt x="107760" y="64045"/>
                  </a:lnTo>
                  <a:lnTo>
                    <a:pt x="107951" y="63800"/>
                  </a:lnTo>
                  <a:lnTo>
                    <a:pt x="108141" y="63555"/>
                  </a:lnTo>
                  <a:lnTo>
                    <a:pt x="108468" y="62955"/>
                  </a:lnTo>
                  <a:lnTo>
                    <a:pt x="108768" y="62356"/>
                  </a:lnTo>
                  <a:lnTo>
                    <a:pt x="108986" y="61783"/>
                  </a:lnTo>
                  <a:lnTo>
                    <a:pt x="109150" y="61265"/>
                  </a:lnTo>
                  <a:lnTo>
                    <a:pt x="109232" y="60884"/>
                  </a:lnTo>
                  <a:lnTo>
                    <a:pt x="109259" y="60502"/>
                  </a:lnTo>
                  <a:lnTo>
                    <a:pt x="109259" y="60121"/>
                  </a:lnTo>
                  <a:lnTo>
                    <a:pt x="109259" y="59712"/>
                  </a:lnTo>
                  <a:lnTo>
                    <a:pt x="109204" y="59330"/>
                  </a:lnTo>
                  <a:lnTo>
                    <a:pt x="109122" y="58976"/>
                  </a:lnTo>
                  <a:lnTo>
                    <a:pt x="109013" y="58595"/>
                  </a:lnTo>
                  <a:lnTo>
                    <a:pt x="108877" y="58240"/>
                  </a:lnTo>
                  <a:lnTo>
                    <a:pt x="108741" y="57886"/>
                  </a:lnTo>
                  <a:lnTo>
                    <a:pt x="108550" y="57559"/>
                  </a:lnTo>
                  <a:lnTo>
                    <a:pt x="108359" y="57232"/>
                  </a:lnTo>
                  <a:lnTo>
                    <a:pt x="108141" y="56932"/>
                  </a:lnTo>
                  <a:lnTo>
                    <a:pt x="107896" y="56632"/>
                  </a:lnTo>
                  <a:lnTo>
                    <a:pt x="107624" y="56360"/>
                  </a:lnTo>
                  <a:lnTo>
                    <a:pt x="107351" y="56115"/>
                  </a:lnTo>
                  <a:lnTo>
                    <a:pt x="107051" y="55869"/>
                  </a:lnTo>
                  <a:lnTo>
                    <a:pt x="106724" y="55651"/>
                  </a:lnTo>
                  <a:lnTo>
                    <a:pt x="106969" y="55406"/>
                  </a:lnTo>
                  <a:lnTo>
                    <a:pt x="107188" y="55106"/>
                  </a:lnTo>
                  <a:lnTo>
                    <a:pt x="107406" y="54834"/>
                  </a:lnTo>
                  <a:lnTo>
                    <a:pt x="107569" y="54534"/>
                  </a:lnTo>
                  <a:lnTo>
                    <a:pt x="107733" y="54207"/>
                  </a:lnTo>
                  <a:lnTo>
                    <a:pt x="107869" y="53880"/>
                  </a:lnTo>
                  <a:lnTo>
                    <a:pt x="107978" y="53553"/>
                  </a:lnTo>
                  <a:lnTo>
                    <a:pt x="108060" y="53226"/>
                  </a:lnTo>
                  <a:lnTo>
                    <a:pt x="108141" y="52899"/>
                  </a:lnTo>
                  <a:lnTo>
                    <a:pt x="108196" y="52544"/>
                  </a:lnTo>
                  <a:lnTo>
                    <a:pt x="108196" y="52217"/>
                  </a:lnTo>
                  <a:lnTo>
                    <a:pt x="108223" y="51863"/>
                  </a:lnTo>
                  <a:lnTo>
                    <a:pt x="108196" y="51536"/>
                  </a:lnTo>
                  <a:lnTo>
                    <a:pt x="108169" y="51182"/>
                  </a:lnTo>
                  <a:lnTo>
                    <a:pt x="108087" y="50855"/>
                  </a:lnTo>
                  <a:lnTo>
                    <a:pt x="108005" y="50528"/>
                  </a:lnTo>
                  <a:lnTo>
                    <a:pt x="107923" y="50201"/>
                  </a:lnTo>
                  <a:lnTo>
                    <a:pt x="107787" y="49901"/>
                  </a:lnTo>
                  <a:lnTo>
                    <a:pt x="107651" y="49574"/>
                  </a:lnTo>
                  <a:lnTo>
                    <a:pt x="107515" y="49301"/>
                  </a:lnTo>
                  <a:lnTo>
                    <a:pt x="107324" y="49002"/>
                  </a:lnTo>
                  <a:lnTo>
                    <a:pt x="107133" y="48729"/>
                  </a:lnTo>
                  <a:lnTo>
                    <a:pt x="106915" y="48484"/>
                  </a:lnTo>
                  <a:lnTo>
                    <a:pt x="106670" y="48238"/>
                  </a:lnTo>
                  <a:lnTo>
                    <a:pt x="106424" y="48020"/>
                  </a:lnTo>
                  <a:lnTo>
                    <a:pt x="106152" y="47802"/>
                  </a:lnTo>
                  <a:lnTo>
                    <a:pt x="105852" y="47639"/>
                  </a:lnTo>
                  <a:lnTo>
                    <a:pt x="105552" y="47475"/>
                  </a:lnTo>
                  <a:lnTo>
                    <a:pt x="105225" y="47312"/>
                  </a:lnTo>
                  <a:lnTo>
                    <a:pt x="104898" y="47203"/>
                  </a:lnTo>
                  <a:lnTo>
                    <a:pt x="104544" y="47121"/>
                  </a:lnTo>
                  <a:lnTo>
                    <a:pt x="104162" y="47039"/>
                  </a:lnTo>
                  <a:lnTo>
                    <a:pt x="104435" y="46685"/>
                  </a:lnTo>
                  <a:lnTo>
                    <a:pt x="104680" y="46331"/>
                  </a:lnTo>
                  <a:lnTo>
                    <a:pt x="104898" y="45976"/>
                  </a:lnTo>
                  <a:lnTo>
                    <a:pt x="105089" y="45595"/>
                  </a:lnTo>
                  <a:lnTo>
                    <a:pt x="105253" y="45213"/>
                  </a:lnTo>
                  <a:lnTo>
                    <a:pt x="105389" y="44832"/>
                  </a:lnTo>
                  <a:lnTo>
                    <a:pt x="105498" y="44450"/>
                  </a:lnTo>
                  <a:lnTo>
                    <a:pt x="105580" y="44069"/>
                  </a:lnTo>
                  <a:lnTo>
                    <a:pt x="105634" y="43660"/>
                  </a:lnTo>
                  <a:lnTo>
                    <a:pt x="105661" y="43278"/>
                  </a:lnTo>
                  <a:lnTo>
                    <a:pt x="105661" y="42897"/>
                  </a:lnTo>
                  <a:lnTo>
                    <a:pt x="105634" y="42515"/>
                  </a:lnTo>
                  <a:lnTo>
                    <a:pt x="105607" y="42134"/>
                  </a:lnTo>
                  <a:lnTo>
                    <a:pt x="105525" y="41752"/>
                  </a:lnTo>
                  <a:lnTo>
                    <a:pt x="105443" y="41371"/>
                  </a:lnTo>
                  <a:lnTo>
                    <a:pt x="105362" y="40989"/>
                  </a:lnTo>
                  <a:lnTo>
                    <a:pt x="105443" y="40962"/>
                  </a:lnTo>
                  <a:lnTo>
                    <a:pt x="105525" y="40935"/>
                  </a:lnTo>
                  <a:lnTo>
                    <a:pt x="105743" y="40744"/>
                  </a:lnTo>
                  <a:lnTo>
                    <a:pt x="105961" y="40526"/>
                  </a:lnTo>
                  <a:lnTo>
                    <a:pt x="106152" y="40308"/>
                  </a:lnTo>
                  <a:lnTo>
                    <a:pt x="106343" y="40062"/>
                  </a:lnTo>
                  <a:lnTo>
                    <a:pt x="106479" y="39790"/>
                  </a:lnTo>
                  <a:lnTo>
                    <a:pt x="106615" y="39545"/>
                  </a:lnTo>
                  <a:lnTo>
                    <a:pt x="106751" y="39272"/>
                  </a:lnTo>
                  <a:lnTo>
                    <a:pt x="106833" y="38972"/>
                  </a:lnTo>
                  <a:lnTo>
                    <a:pt x="106888" y="38700"/>
                  </a:lnTo>
                  <a:lnTo>
                    <a:pt x="106942" y="38400"/>
                  </a:lnTo>
                  <a:lnTo>
                    <a:pt x="106942" y="38100"/>
                  </a:lnTo>
                  <a:lnTo>
                    <a:pt x="106942" y="37800"/>
                  </a:lnTo>
                  <a:lnTo>
                    <a:pt x="106888" y="37501"/>
                  </a:lnTo>
                  <a:lnTo>
                    <a:pt x="106806" y="37228"/>
                  </a:lnTo>
                  <a:lnTo>
                    <a:pt x="106724" y="36928"/>
                  </a:lnTo>
                  <a:lnTo>
                    <a:pt x="106588" y="36656"/>
                  </a:lnTo>
                  <a:lnTo>
                    <a:pt x="106452" y="36438"/>
                  </a:lnTo>
                  <a:lnTo>
                    <a:pt x="106288" y="36220"/>
                  </a:lnTo>
                  <a:lnTo>
                    <a:pt x="106125" y="36029"/>
                  </a:lnTo>
                  <a:lnTo>
                    <a:pt x="105934" y="35838"/>
                  </a:lnTo>
                  <a:lnTo>
                    <a:pt x="105743" y="35647"/>
                  </a:lnTo>
                  <a:lnTo>
                    <a:pt x="105525" y="35484"/>
                  </a:lnTo>
                  <a:lnTo>
                    <a:pt x="105307" y="35348"/>
                  </a:lnTo>
                  <a:lnTo>
                    <a:pt x="105062" y="35239"/>
                  </a:lnTo>
                  <a:lnTo>
                    <a:pt x="104816" y="35130"/>
                  </a:lnTo>
                  <a:lnTo>
                    <a:pt x="104571" y="35048"/>
                  </a:lnTo>
                  <a:lnTo>
                    <a:pt x="104299" y="34993"/>
                  </a:lnTo>
                  <a:lnTo>
                    <a:pt x="104053" y="34939"/>
                  </a:lnTo>
                  <a:lnTo>
                    <a:pt x="103536" y="34939"/>
                  </a:lnTo>
                  <a:lnTo>
                    <a:pt x="103263" y="34966"/>
                  </a:lnTo>
                  <a:lnTo>
                    <a:pt x="103018" y="35048"/>
                  </a:lnTo>
                  <a:lnTo>
                    <a:pt x="103209" y="34884"/>
                  </a:lnTo>
                  <a:lnTo>
                    <a:pt x="103399" y="34721"/>
                  </a:lnTo>
                  <a:lnTo>
                    <a:pt x="103536" y="34530"/>
                  </a:lnTo>
                  <a:lnTo>
                    <a:pt x="103672" y="34312"/>
                  </a:lnTo>
                  <a:lnTo>
                    <a:pt x="103781" y="34094"/>
                  </a:lnTo>
                  <a:lnTo>
                    <a:pt x="103863" y="33876"/>
                  </a:lnTo>
                  <a:lnTo>
                    <a:pt x="103944" y="33631"/>
                  </a:lnTo>
                  <a:lnTo>
                    <a:pt x="103999" y="33358"/>
                  </a:lnTo>
                  <a:lnTo>
                    <a:pt x="104026" y="33113"/>
                  </a:lnTo>
                  <a:lnTo>
                    <a:pt x="104026" y="32868"/>
                  </a:lnTo>
                  <a:lnTo>
                    <a:pt x="103999" y="32595"/>
                  </a:lnTo>
                  <a:lnTo>
                    <a:pt x="103972" y="32350"/>
                  </a:lnTo>
                  <a:lnTo>
                    <a:pt x="103917" y="32105"/>
                  </a:lnTo>
                  <a:lnTo>
                    <a:pt x="103835" y="31859"/>
                  </a:lnTo>
                  <a:lnTo>
                    <a:pt x="103726" y="31614"/>
                  </a:lnTo>
                  <a:lnTo>
                    <a:pt x="103590" y="31396"/>
                  </a:lnTo>
                  <a:lnTo>
                    <a:pt x="103427" y="31151"/>
                  </a:lnTo>
                  <a:lnTo>
                    <a:pt x="103209" y="30933"/>
                  </a:lnTo>
                  <a:lnTo>
                    <a:pt x="103018" y="30742"/>
                  </a:lnTo>
                  <a:lnTo>
                    <a:pt x="102800" y="30551"/>
                  </a:lnTo>
                  <a:lnTo>
                    <a:pt x="102554" y="30415"/>
                  </a:lnTo>
                  <a:lnTo>
                    <a:pt x="102309" y="30279"/>
                  </a:lnTo>
                  <a:lnTo>
                    <a:pt x="102064" y="30170"/>
                  </a:lnTo>
                  <a:lnTo>
                    <a:pt x="101791" y="30061"/>
                  </a:lnTo>
                  <a:lnTo>
                    <a:pt x="101519" y="30006"/>
                  </a:lnTo>
                  <a:lnTo>
                    <a:pt x="101246" y="29952"/>
                  </a:lnTo>
                  <a:lnTo>
                    <a:pt x="100974" y="29924"/>
                  </a:lnTo>
                  <a:lnTo>
                    <a:pt x="100674" y="29897"/>
                  </a:lnTo>
                  <a:lnTo>
                    <a:pt x="100401" y="29897"/>
                  </a:lnTo>
                  <a:lnTo>
                    <a:pt x="100102" y="29924"/>
                  </a:lnTo>
                  <a:lnTo>
                    <a:pt x="99829" y="29952"/>
                  </a:lnTo>
                  <a:lnTo>
                    <a:pt x="99529" y="30006"/>
                  </a:lnTo>
                  <a:lnTo>
                    <a:pt x="99529" y="30006"/>
                  </a:lnTo>
                  <a:lnTo>
                    <a:pt x="99856" y="29679"/>
                  </a:lnTo>
                  <a:lnTo>
                    <a:pt x="100129" y="29352"/>
                  </a:lnTo>
                  <a:lnTo>
                    <a:pt x="100401" y="28970"/>
                  </a:lnTo>
                  <a:lnTo>
                    <a:pt x="100647" y="28616"/>
                  </a:lnTo>
                  <a:lnTo>
                    <a:pt x="100865" y="28235"/>
                  </a:lnTo>
                  <a:lnTo>
                    <a:pt x="101056" y="27853"/>
                  </a:lnTo>
                  <a:lnTo>
                    <a:pt x="101219" y="27444"/>
                  </a:lnTo>
                  <a:lnTo>
                    <a:pt x="101355" y="27035"/>
                  </a:lnTo>
                  <a:lnTo>
                    <a:pt x="101437" y="26627"/>
                  </a:lnTo>
                  <a:lnTo>
                    <a:pt x="101492" y="26218"/>
                  </a:lnTo>
                  <a:lnTo>
                    <a:pt x="101519" y="25809"/>
                  </a:lnTo>
                  <a:lnTo>
                    <a:pt x="101464" y="25373"/>
                  </a:lnTo>
                  <a:lnTo>
                    <a:pt x="101410" y="24964"/>
                  </a:lnTo>
                  <a:lnTo>
                    <a:pt x="101274" y="24528"/>
                  </a:lnTo>
                  <a:lnTo>
                    <a:pt x="101083" y="24119"/>
                  </a:lnTo>
                  <a:lnTo>
                    <a:pt x="100838" y="23711"/>
                  </a:lnTo>
                  <a:lnTo>
                    <a:pt x="100592" y="23356"/>
                  </a:lnTo>
                  <a:lnTo>
                    <a:pt x="100265" y="23002"/>
                  </a:lnTo>
                  <a:lnTo>
                    <a:pt x="99911" y="22675"/>
                  </a:lnTo>
                  <a:lnTo>
                    <a:pt x="99529" y="22375"/>
                  </a:lnTo>
                  <a:lnTo>
                    <a:pt x="99121" y="22075"/>
                  </a:lnTo>
                  <a:lnTo>
                    <a:pt x="98685" y="21830"/>
                  </a:lnTo>
                  <a:lnTo>
                    <a:pt x="98248" y="21639"/>
                  </a:lnTo>
                  <a:lnTo>
                    <a:pt x="97758" y="21449"/>
                  </a:lnTo>
                  <a:lnTo>
                    <a:pt x="97295" y="21312"/>
                  </a:lnTo>
                  <a:lnTo>
                    <a:pt x="96804" y="21230"/>
                  </a:lnTo>
                  <a:lnTo>
                    <a:pt x="96341" y="21176"/>
                  </a:lnTo>
                  <a:lnTo>
                    <a:pt x="95850" y="21203"/>
                  </a:lnTo>
                  <a:lnTo>
                    <a:pt x="95387" y="21258"/>
                  </a:lnTo>
                  <a:lnTo>
                    <a:pt x="94951" y="21394"/>
                  </a:lnTo>
                  <a:lnTo>
                    <a:pt x="94733" y="21476"/>
                  </a:lnTo>
                  <a:lnTo>
                    <a:pt x="94515" y="21585"/>
                  </a:lnTo>
                  <a:lnTo>
                    <a:pt x="94324" y="21694"/>
                  </a:lnTo>
                  <a:lnTo>
                    <a:pt x="94133" y="21830"/>
                  </a:lnTo>
                  <a:lnTo>
                    <a:pt x="94161" y="21476"/>
                  </a:lnTo>
                  <a:lnTo>
                    <a:pt x="94161" y="21121"/>
                  </a:lnTo>
                  <a:lnTo>
                    <a:pt x="94106" y="20740"/>
                  </a:lnTo>
                  <a:lnTo>
                    <a:pt x="94024" y="20386"/>
                  </a:lnTo>
                  <a:lnTo>
                    <a:pt x="93861" y="20031"/>
                  </a:lnTo>
                  <a:lnTo>
                    <a:pt x="93697" y="19704"/>
                  </a:lnTo>
                  <a:lnTo>
                    <a:pt x="93506" y="19405"/>
                  </a:lnTo>
                  <a:lnTo>
                    <a:pt x="93261" y="19132"/>
                  </a:lnTo>
                  <a:lnTo>
                    <a:pt x="93016" y="18887"/>
                  </a:lnTo>
                  <a:lnTo>
                    <a:pt x="92743" y="18669"/>
                  </a:lnTo>
                  <a:lnTo>
                    <a:pt x="92444" y="18505"/>
                  </a:lnTo>
                  <a:lnTo>
                    <a:pt x="92117" y="18342"/>
                  </a:lnTo>
                  <a:lnTo>
                    <a:pt x="91789" y="18205"/>
                  </a:lnTo>
                  <a:lnTo>
                    <a:pt x="91462" y="18124"/>
                  </a:lnTo>
                  <a:lnTo>
                    <a:pt x="91108" y="18042"/>
                  </a:lnTo>
                  <a:lnTo>
                    <a:pt x="90754" y="17987"/>
                  </a:lnTo>
                  <a:lnTo>
                    <a:pt x="90400" y="17960"/>
                  </a:lnTo>
                  <a:lnTo>
                    <a:pt x="90045" y="17960"/>
                  </a:lnTo>
                  <a:lnTo>
                    <a:pt x="89691" y="17987"/>
                  </a:lnTo>
                  <a:lnTo>
                    <a:pt x="89337" y="18015"/>
                  </a:lnTo>
                  <a:lnTo>
                    <a:pt x="88982" y="18042"/>
                  </a:lnTo>
                  <a:lnTo>
                    <a:pt x="88628" y="18124"/>
                  </a:lnTo>
                  <a:lnTo>
                    <a:pt x="87974" y="18287"/>
                  </a:lnTo>
                  <a:lnTo>
                    <a:pt x="87783" y="18096"/>
                  </a:lnTo>
                  <a:lnTo>
                    <a:pt x="87620" y="17906"/>
                  </a:lnTo>
                  <a:lnTo>
                    <a:pt x="87429" y="17742"/>
                  </a:lnTo>
                  <a:lnTo>
                    <a:pt x="87211" y="17606"/>
                  </a:lnTo>
                  <a:lnTo>
                    <a:pt x="86993" y="17470"/>
                  </a:lnTo>
                  <a:lnTo>
                    <a:pt x="86775" y="17361"/>
                  </a:lnTo>
                  <a:lnTo>
                    <a:pt x="86530" y="17279"/>
                  </a:lnTo>
                  <a:lnTo>
                    <a:pt x="86284" y="17197"/>
                  </a:lnTo>
                  <a:lnTo>
                    <a:pt x="86448" y="16979"/>
                  </a:lnTo>
                  <a:lnTo>
                    <a:pt x="86584" y="16734"/>
                  </a:lnTo>
                  <a:lnTo>
                    <a:pt x="86720" y="16488"/>
                  </a:lnTo>
                  <a:lnTo>
                    <a:pt x="86829" y="16243"/>
                  </a:lnTo>
                  <a:lnTo>
                    <a:pt x="86911" y="15971"/>
                  </a:lnTo>
                  <a:lnTo>
                    <a:pt x="86966" y="15698"/>
                  </a:lnTo>
                  <a:lnTo>
                    <a:pt x="87020" y="15426"/>
                  </a:lnTo>
                  <a:lnTo>
                    <a:pt x="87047" y="15153"/>
                  </a:lnTo>
                  <a:lnTo>
                    <a:pt x="87047" y="14880"/>
                  </a:lnTo>
                  <a:lnTo>
                    <a:pt x="87020" y="14608"/>
                  </a:lnTo>
                  <a:lnTo>
                    <a:pt x="86993" y="14335"/>
                  </a:lnTo>
                  <a:lnTo>
                    <a:pt x="86911" y="14063"/>
                  </a:lnTo>
                  <a:lnTo>
                    <a:pt x="86829" y="13818"/>
                  </a:lnTo>
                  <a:lnTo>
                    <a:pt x="86720" y="13545"/>
                  </a:lnTo>
                  <a:lnTo>
                    <a:pt x="86584" y="13300"/>
                  </a:lnTo>
                  <a:lnTo>
                    <a:pt x="86421" y="13055"/>
                  </a:lnTo>
                  <a:lnTo>
                    <a:pt x="86284" y="12891"/>
                  </a:lnTo>
                  <a:lnTo>
                    <a:pt x="86121" y="12727"/>
                  </a:lnTo>
                  <a:lnTo>
                    <a:pt x="85767" y="12428"/>
                  </a:lnTo>
                  <a:lnTo>
                    <a:pt x="85385" y="12182"/>
                  </a:lnTo>
                  <a:lnTo>
                    <a:pt x="84976" y="11992"/>
                  </a:lnTo>
                  <a:lnTo>
                    <a:pt x="84540" y="11855"/>
                  </a:lnTo>
                  <a:lnTo>
                    <a:pt x="84104" y="11746"/>
                  </a:lnTo>
                  <a:lnTo>
                    <a:pt x="83641" y="11719"/>
                  </a:lnTo>
                  <a:lnTo>
                    <a:pt x="83423" y="11746"/>
                  </a:lnTo>
                  <a:lnTo>
                    <a:pt x="83205" y="11774"/>
                  </a:lnTo>
                  <a:lnTo>
                    <a:pt x="83286" y="11229"/>
                  </a:lnTo>
                  <a:lnTo>
                    <a:pt x="83314" y="10711"/>
                  </a:lnTo>
                  <a:lnTo>
                    <a:pt x="83314" y="10193"/>
                  </a:lnTo>
                  <a:lnTo>
                    <a:pt x="83259" y="9675"/>
                  </a:lnTo>
                  <a:lnTo>
                    <a:pt x="83177" y="9185"/>
                  </a:lnTo>
                  <a:lnTo>
                    <a:pt x="83068" y="8694"/>
                  </a:lnTo>
                  <a:lnTo>
                    <a:pt x="82905" y="8203"/>
                  </a:lnTo>
                  <a:lnTo>
                    <a:pt x="82687" y="7767"/>
                  </a:lnTo>
                  <a:lnTo>
                    <a:pt x="82442" y="7359"/>
                  </a:lnTo>
                  <a:lnTo>
                    <a:pt x="82169" y="6950"/>
                  </a:lnTo>
                  <a:lnTo>
                    <a:pt x="81842" y="6596"/>
                  </a:lnTo>
                  <a:lnTo>
                    <a:pt x="81461" y="6268"/>
                  </a:lnTo>
                  <a:lnTo>
                    <a:pt x="81052" y="5996"/>
                  </a:lnTo>
                  <a:lnTo>
                    <a:pt x="80588" y="5751"/>
                  </a:lnTo>
                  <a:lnTo>
                    <a:pt x="80071" y="5533"/>
                  </a:lnTo>
                  <a:lnTo>
                    <a:pt x="79526" y="5396"/>
                  </a:lnTo>
                  <a:lnTo>
                    <a:pt x="79062" y="5315"/>
                  </a:lnTo>
                  <a:lnTo>
                    <a:pt x="78599" y="5260"/>
                  </a:lnTo>
                  <a:lnTo>
                    <a:pt x="78108" y="5233"/>
                  </a:lnTo>
                  <a:lnTo>
                    <a:pt x="77100" y="5233"/>
                  </a:lnTo>
                  <a:lnTo>
                    <a:pt x="76609" y="5287"/>
                  </a:lnTo>
                  <a:lnTo>
                    <a:pt x="76092" y="5369"/>
                  </a:lnTo>
                  <a:lnTo>
                    <a:pt x="75601" y="5478"/>
                  </a:lnTo>
                  <a:lnTo>
                    <a:pt x="75111" y="5614"/>
                  </a:lnTo>
                  <a:lnTo>
                    <a:pt x="74620" y="5805"/>
                  </a:lnTo>
                  <a:lnTo>
                    <a:pt x="74184" y="5996"/>
                  </a:lnTo>
                  <a:lnTo>
                    <a:pt x="73748" y="6241"/>
                  </a:lnTo>
                  <a:lnTo>
                    <a:pt x="73339" y="6514"/>
                  </a:lnTo>
                  <a:lnTo>
                    <a:pt x="72985" y="6814"/>
                  </a:lnTo>
                  <a:lnTo>
                    <a:pt x="72658" y="7141"/>
                  </a:lnTo>
                  <a:lnTo>
                    <a:pt x="72358" y="7522"/>
                  </a:lnTo>
                  <a:lnTo>
                    <a:pt x="72358" y="7331"/>
                  </a:lnTo>
                  <a:lnTo>
                    <a:pt x="72358" y="7168"/>
                  </a:lnTo>
                  <a:lnTo>
                    <a:pt x="72303" y="6786"/>
                  </a:lnTo>
                  <a:lnTo>
                    <a:pt x="72167" y="6432"/>
                  </a:lnTo>
                  <a:lnTo>
                    <a:pt x="72004" y="6078"/>
                  </a:lnTo>
                  <a:lnTo>
                    <a:pt x="71758" y="5778"/>
                  </a:lnTo>
                  <a:lnTo>
                    <a:pt x="71513" y="5478"/>
                  </a:lnTo>
                  <a:lnTo>
                    <a:pt x="71186" y="5233"/>
                  </a:lnTo>
                  <a:lnTo>
                    <a:pt x="70859" y="5042"/>
                  </a:lnTo>
                  <a:lnTo>
                    <a:pt x="70478" y="4879"/>
                  </a:lnTo>
                  <a:lnTo>
                    <a:pt x="70069" y="4770"/>
                  </a:lnTo>
                  <a:lnTo>
                    <a:pt x="69687" y="4742"/>
                  </a:lnTo>
                  <a:lnTo>
                    <a:pt x="69278" y="4742"/>
                  </a:lnTo>
                  <a:lnTo>
                    <a:pt x="68870" y="4797"/>
                  </a:lnTo>
                  <a:lnTo>
                    <a:pt x="68488" y="4906"/>
                  </a:lnTo>
                  <a:lnTo>
                    <a:pt x="68079" y="5042"/>
                  </a:lnTo>
                  <a:lnTo>
                    <a:pt x="67725" y="5233"/>
                  </a:lnTo>
                  <a:lnTo>
                    <a:pt x="67698" y="4770"/>
                  </a:lnTo>
                  <a:lnTo>
                    <a:pt x="67616" y="4306"/>
                  </a:lnTo>
                  <a:lnTo>
                    <a:pt x="67534" y="3870"/>
                  </a:lnTo>
                  <a:lnTo>
                    <a:pt x="67371" y="3434"/>
                  </a:lnTo>
                  <a:lnTo>
                    <a:pt x="67207" y="2998"/>
                  </a:lnTo>
                  <a:lnTo>
                    <a:pt x="66989" y="2589"/>
                  </a:lnTo>
                  <a:lnTo>
                    <a:pt x="66744" y="2208"/>
                  </a:lnTo>
                  <a:lnTo>
                    <a:pt x="66471" y="1826"/>
                  </a:lnTo>
                  <a:lnTo>
                    <a:pt x="66172" y="1499"/>
                  </a:lnTo>
                  <a:lnTo>
                    <a:pt x="65844" y="1172"/>
                  </a:lnTo>
                  <a:lnTo>
                    <a:pt x="65463" y="900"/>
                  </a:lnTo>
                  <a:lnTo>
                    <a:pt x="65081" y="654"/>
                  </a:lnTo>
                  <a:lnTo>
                    <a:pt x="64673" y="436"/>
                  </a:lnTo>
                  <a:lnTo>
                    <a:pt x="64264" y="273"/>
                  </a:lnTo>
                  <a:lnTo>
                    <a:pt x="63800" y="137"/>
                  </a:lnTo>
                  <a:lnTo>
                    <a:pt x="63337" y="55"/>
                  </a:lnTo>
                  <a:lnTo>
                    <a:pt x="628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71"/>
            <p:cNvSpPr/>
            <p:nvPr/>
          </p:nvSpPr>
          <p:spPr>
            <a:xfrm>
              <a:off x="10681601" y="4684803"/>
              <a:ext cx="2731475" cy="1950675"/>
            </a:xfrm>
            <a:custGeom>
              <a:avLst/>
              <a:gdLst/>
              <a:ahLst/>
              <a:cxnLst/>
              <a:rect l="l" t="t" r="r" b="b"/>
              <a:pathLst>
                <a:path w="109259" h="78027" fill="none" extrusionOk="0">
                  <a:moveTo>
                    <a:pt x="107051" y="65490"/>
                  </a:moveTo>
                  <a:lnTo>
                    <a:pt x="107051" y="65490"/>
                  </a:lnTo>
                  <a:lnTo>
                    <a:pt x="107106" y="66035"/>
                  </a:lnTo>
                  <a:lnTo>
                    <a:pt x="107106" y="66580"/>
                  </a:lnTo>
                  <a:lnTo>
                    <a:pt x="107079" y="67125"/>
                  </a:lnTo>
                  <a:lnTo>
                    <a:pt x="107024" y="67670"/>
                  </a:lnTo>
                  <a:lnTo>
                    <a:pt x="106942" y="68215"/>
                  </a:lnTo>
                  <a:lnTo>
                    <a:pt x="106806" y="68733"/>
                  </a:lnTo>
                  <a:lnTo>
                    <a:pt x="106642" y="69251"/>
                  </a:lnTo>
                  <a:lnTo>
                    <a:pt x="106452" y="69768"/>
                  </a:lnTo>
                  <a:lnTo>
                    <a:pt x="106234" y="70259"/>
                  </a:lnTo>
                  <a:lnTo>
                    <a:pt x="105961" y="70722"/>
                  </a:lnTo>
                  <a:lnTo>
                    <a:pt x="105661" y="71186"/>
                  </a:lnTo>
                  <a:lnTo>
                    <a:pt x="105307" y="71594"/>
                  </a:lnTo>
                  <a:lnTo>
                    <a:pt x="104953" y="71976"/>
                  </a:lnTo>
                  <a:lnTo>
                    <a:pt x="104517" y="72330"/>
                  </a:lnTo>
                  <a:lnTo>
                    <a:pt x="104081" y="72630"/>
                  </a:lnTo>
                  <a:lnTo>
                    <a:pt x="103590" y="72903"/>
                  </a:lnTo>
                  <a:lnTo>
                    <a:pt x="103590" y="72903"/>
                  </a:lnTo>
                  <a:lnTo>
                    <a:pt x="103290" y="73039"/>
                  </a:lnTo>
                  <a:lnTo>
                    <a:pt x="102963" y="73148"/>
                  </a:lnTo>
                  <a:lnTo>
                    <a:pt x="102636" y="73257"/>
                  </a:lnTo>
                  <a:lnTo>
                    <a:pt x="102309" y="73339"/>
                  </a:lnTo>
                  <a:lnTo>
                    <a:pt x="101655" y="73475"/>
                  </a:lnTo>
                  <a:lnTo>
                    <a:pt x="100974" y="73557"/>
                  </a:lnTo>
                  <a:lnTo>
                    <a:pt x="100292" y="73611"/>
                  </a:lnTo>
                  <a:lnTo>
                    <a:pt x="99611" y="73666"/>
                  </a:lnTo>
                  <a:lnTo>
                    <a:pt x="98248" y="73720"/>
                  </a:lnTo>
                  <a:lnTo>
                    <a:pt x="98248" y="73720"/>
                  </a:lnTo>
                  <a:lnTo>
                    <a:pt x="91571" y="74129"/>
                  </a:lnTo>
                  <a:lnTo>
                    <a:pt x="91571" y="74129"/>
                  </a:lnTo>
                  <a:lnTo>
                    <a:pt x="76855" y="75001"/>
                  </a:lnTo>
                  <a:lnTo>
                    <a:pt x="76855" y="75001"/>
                  </a:lnTo>
                  <a:lnTo>
                    <a:pt x="62574" y="75819"/>
                  </a:lnTo>
                  <a:lnTo>
                    <a:pt x="48293" y="76609"/>
                  </a:lnTo>
                  <a:lnTo>
                    <a:pt x="48293" y="76609"/>
                  </a:lnTo>
                  <a:lnTo>
                    <a:pt x="44778" y="76827"/>
                  </a:lnTo>
                  <a:lnTo>
                    <a:pt x="41262" y="77072"/>
                  </a:lnTo>
                  <a:lnTo>
                    <a:pt x="37746" y="77318"/>
                  </a:lnTo>
                  <a:lnTo>
                    <a:pt x="34231" y="77536"/>
                  </a:lnTo>
                  <a:lnTo>
                    <a:pt x="30715" y="77754"/>
                  </a:lnTo>
                  <a:lnTo>
                    <a:pt x="27172" y="77917"/>
                  </a:lnTo>
                  <a:lnTo>
                    <a:pt x="25428" y="77972"/>
                  </a:lnTo>
                  <a:lnTo>
                    <a:pt x="23657" y="77999"/>
                  </a:lnTo>
                  <a:lnTo>
                    <a:pt x="21912" y="78026"/>
                  </a:lnTo>
                  <a:lnTo>
                    <a:pt x="20168" y="78026"/>
                  </a:lnTo>
                  <a:lnTo>
                    <a:pt x="20168" y="78026"/>
                  </a:lnTo>
                  <a:lnTo>
                    <a:pt x="18996" y="77972"/>
                  </a:lnTo>
                  <a:lnTo>
                    <a:pt x="17797" y="77890"/>
                  </a:lnTo>
                  <a:lnTo>
                    <a:pt x="16598" y="77726"/>
                  </a:lnTo>
                  <a:lnTo>
                    <a:pt x="15399" y="77536"/>
                  </a:lnTo>
                  <a:lnTo>
                    <a:pt x="14799" y="77399"/>
                  </a:lnTo>
                  <a:lnTo>
                    <a:pt x="14200" y="77236"/>
                  </a:lnTo>
                  <a:lnTo>
                    <a:pt x="13627" y="77072"/>
                  </a:lnTo>
                  <a:lnTo>
                    <a:pt x="13055" y="76909"/>
                  </a:lnTo>
                  <a:lnTo>
                    <a:pt x="12483" y="76691"/>
                  </a:lnTo>
                  <a:lnTo>
                    <a:pt x="11910" y="76473"/>
                  </a:lnTo>
                  <a:lnTo>
                    <a:pt x="11365" y="76255"/>
                  </a:lnTo>
                  <a:lnTo>
                    <a:pt x="10820" y="75982"/>
                  </a:lnTo>
                  <a:lnTo>
                    <a:pt x="10303" y="75710"/>
                  </a:lnTo>
                  <a:lnTo>
                    <a:pt x="9785" y="75437"/>
                  </a:lnTo>
                  <a:lnTo>
                    <a:pt x="9294" y="75110"/>
                  </a:lnTo>
                  <a:lnTo>
                    <a:pt x="8831" y="74783"/>
                  </a:lnTo>
                  <a:lnTo>
                    <a:pt x="8368" y="74429"/>
                  </a:lnTo>
                  <a:lnTo>
                    <a:pt x="7931" y="74047"/>
                  </a:lnTo>
                  <a:lnTo>
                    <a:pt x="7523" y="73638"/>
                  </a:lnTo>
                  <a:lnTo>
                    <a:pt x="7114" y="73230"/>
                  </a:lnTo>
                  <a:lnTo>
                    <a:pt x="6760" y="72766"/>
                  </a:lnTo>
                  <a:lnTo>
                    <a:pt x="6405" y="72303"/>
                  </a:lnTo>
                  <a:lnTo>
                    <a:pt x="6078" y="71812"/>
                  </a:lnTo>
                  <a:lnTo>
                    <a:pt x="5806" y="71295"/>
                  </a:lnTo>
                  <a:lnTo>
                    <a:pt x="5533" y="70777"/>
                  </a:lnTo>
                  <a:lnTo>
                    <a:pt x="5288" y="70205"/>
                  </a:lnTo>
                  <a:lnTo>
                    <a:pt x="5097" y="69605"/>
                  </a:lnTo>
                  <a:lnTo>
                    <a:pt x="4934" y="69005"/>
                  </a:lnTo>
                  <a:lnTo>
                    <a:pt x="4934" y="69005"/>
                  </a:lnTo>
                  <a:lnTo>
                    <a:pt x="4825" y="68733"/>
                  </a:lnTo>
                  <a:lnTo>
                    <a:pt x="4743" y="68460"/>
                  </a:lnTo>
                  <a:lnTo>
                    <a:pt x="4688" y="68161"/>
                  </a:lnTo>
                  <a:lnTo>
                    <a:pt x="4634" y="67888"/>
                  </a:lnTo>
                  <a:lnTo>
                    <a:pt x="4552" y="67316"/>
                  </a:lnTo>
                  <a:lnTo>
                    <a:pt x="4579" y="66743"/>
                  </a:lnTo>
                  <a:lnTo>
                    <a:pt x="4607" y="66471"/>
                  </a:lnTo>
                  <a:lnTo>
                    <a:pt x="4634" y="66198"/>
                  </a:lnTo>
                  <a:lnTo>
                    <a:pt x="4716" y="65899"/>
                  </a:lnTo>
                  <a:lnTo>
                    <a:pt x="4770" y="65626"/>
                  </a:lnTo>
                  <a:lnTo>
                    <a:pt x="4879" y="65353"/>
                  </a:lnTo>
                  <a:lnTo>
                    <a:pt x="4988" y="65108"/>
                  </a:lnTo>
                  <a:lnTo>
                    <a:pt x="5097" y="64836"/>
                  </a:lnTo>
                  <a:lnTo>
                    <a:pt x="5261" y="64590"/>
                  </a:lnTo>
                  <a:lnTo>
                    <a:pt x="5261" y="64590"/>
                  </a:lnTo>
                  <a:lnTo>
                    <a:pt x="5043" y="64427"/>
                  </a:lnTo>
                  <a:lnTo>
                    <a:pt x="4879" y="64209"/>
                  </a:lnTo>
                  <a:lnTo>
                    <a:pt x="4716" y="63991"/>
                  </a:lnTo>
                  <a:lnTo>
                    <a:pt x="4634" y="63718"/>
                  </a:lnTo>
                  <a:lnTo>
                    <a:pt x="4634" y="63718"/>
                  </a:lnTo>
                  <a:lnTo>
                    <a:pt x="4579" y="63473"/>
                  </a:lnTo>
                  <a:lnTo>
                    <a:pt x="4579" y="63200"/>
                  </a:lnTo>
                  <a:lnTo>
                    <a:pt x="4607" y="62955"/>
                  </a:lnTo>
                  <a:lnTo>
                    <a:pt x="4688" y="62683"/>
                  </a:lnTo>
                  <a:lnTo>
                    <a:pt x="4797" y="62410"/>
                  </a:lnTo>
                  <a:lnTo>
                    <a:pt x="4934" y="62165"/>
                  </a:lnTo>
                  <a:lnTo>
                    <a:pt x="5070" y="61920"/>
                  </a:lnTo>
                  <a:lnTo>
                    <a:pt x="5261" y="61729"/>
                  </a:lnTo>
                  <a:lnTo>
                    <a:pt x="5261" y="61729"/>
                  </a:lnTo>
                  <a:lnTo>
                    <a:pt x="4743" y="61647"/>
                  </a:lnTo>
                  <a:lnTo>
                    <a:pt x="4225" y="61484"/>
                  </a:lnTo>
                  <a:lnTo>
                    <a:pt x="3953" y="61402"/>
                  </a:lnTo>
                  <a:lnTo>
                    <a:pt x="3707" y="61293"/>
                  </a:lnTo>
                  <a:lnTo>
                    <a:pt x="3489" y="61184"/>
                  </a:lnTo>
                  <a:lnTo>
                    <a:pt x="3244" y="61047"/>
                  </a:lnTo>
                  <a:lnTo>
                    <a:pt x="3053" y="60884"/>
                  </a:lnTo>
                  <a:lnTo>
                    <a:pt x="2862" y="60720"/>
                  </a:lnTo>
                  <a:lnTo>
                    <a:pt x="2699" y="60530"/>
                  </a:lnTo>
                  <a:lnTo>
                    <a:pt x="2535" y="60312"/>
                  </a:lnTo>
                  <a:lnTo>
                    <a:pt x="2399" y="60094"/>
                  </a:lnTo>
                  <a:lnTo>
                    <a:pt x="2317" y="59848"/>
                  </a:lnTo>
                  <a:lnTo>
                    <a:pt x="2236" y="59576"/>
                  </a:lnTo>
                  <a:lnTo>
                    <a:pt x="2208" y="59303"/>
                  </a:lnTo>
                  <a:lnTo>
                    <a:pt x="2208" y="59303"/>
                  </a:lnTo>
                  <a:lnTo>
                    <a:pt x="2181" y="59112"/>
                  </a:lnTo>
                  <a:lnTo>
                    <a:pt x="2208" y="58949"/>
                  </a:lnTo>
                  <a:lnTo>
                    <a:pt x="2263" y="58595"/>
                  </a:lnTo>
                  <a:lnTo>
                    <a:pt x="2372" y="58295"/>
                  </a:lnTo>
                  <a:lnTo>
                    <a:pt x="2535" y="58050"/>
                  </a:lnTo>
                  <a:lnTo>
                    <a:pt x="2753" y="57804"/>
                  </a:lnTo>
                  <a:lnTo>
                    <a:pt x="2999" y="57614"/>
                  </a:lnTo>
                  <a:lnTo>
                    <a:pt x="3271" y="57450"/>
                  </a:lnTo>
                  <a:lnTo>
                    <a:pt x="3571" y="57341"/>
                  </a:lnTo>
                  <a:lnTo>
                    <a:pt x="3571" y="57341"/>
                  </a:lnTo>
                  <a:lnTo>
                    <a:pt x="3244" y="57259"/>
                  </a:lnTo>
                  <a:lnTo>
                    <a:pt x="2944" y="57177"/>
                  </a:lnTo>
                  <a:lnTo>
                    <a:pt x="2617" y="57068"/>
                  </a:lnTo>
                  <a:lnTo>
                    <a:pt x="2317" y="56932"/>
                  </a:lnTo>
                  <a:lnTo>
                    <a:pt x="2018" y="56796"/>
                  </a:lnTo>
                  <a:lnTo>
                    <a:pt x="1745" y="56660"/>
                  </a:lnTo>
                  <a:lnTo>
                    <a:pt x="1472" y="56469"/>
                  </a:lnTo>
                  <a:lnTo>
                    <a:pt x="1227" y="56278"/>
                  </a:lnTo>
                  <a:lnTo>
                    <a:pt x="982" y="56060"/>
                  </a:lnTo>
                  <a:lnTo>
                    <a:pt x="764" y="55842"/>
                  </a:lnTo>
                  <a:lnTo>
                    <a:pt x="573" y="55597"/>
                  </a:lnTo>
                  <a:lnTo>
                    <a:pt x="410" y="55324"/>
                  </a:lnTo>
                  <a:lnTo>
                    <a:pt x="273" y="55024"/>
                  </a:lnTo>
                  <a:lnTo>
                    <a:pt x="137" y="54725"/>
                  </a:lnTo>
                  <a:lnTo>
                    <a:pt x="55" y="54398"/>
                  </a:lnTo>
                  <a:lnTo>
                    <a:pt x="1" y="54043"/>
                  </a:lnTo>
                  <a:lnTo>
                    <a:pt x="1" y="54043"/>
                  </a:lnTo>
                  <a:lnTo>
                    <a:pt x="1" y="53798"/>
                  </a:lnTo>
                  <a:lnTo>
                    <a:pt x="1" y="53526"/>
                  </a:lnTo>
                  <a:lnTo>
                    <a:pt x="55" y="53280"/>
                  </a:lnTo>
                  <a:lnTo>
                    <a:pt x="110" y="53062"/>
                  </a:lnTo>
                  <a:lnTo>
                    <a:pt x="192" y="52817"/>
                  </a:lnTo>
                  <a:lnTo>
                    <a:pt x="273" y="52599"/>
                  </a:lnTo>
                  <a:lnTo>
                    <a:pt x="382" y="52408"/>
                  </a:lnTo>
                  <a:lnTo>
                    <a:pt x="519" y="52217"/>
                  </a:lnTo>
                  <a:lnTo>
                    <a:pt x="682" y="52027"/>
                  </a:lnTo>
                  <a:lnTo>
                    <a:pt x="846" y="51863"/>
                  </a:lnTo>
                  <a:lnTo>
                    <a:pt x="1036" y="51727"/>
                  </a:lnTo>
                  <a:lnTo>
                    <a:pt x="1227" y="51591"/>
                  </a:lnTo>
                  <a:lnTo>
                    <a:pt x="1418" y="51482"/>
                  </a:lnTo>
                  <a:lnTo>
                    <a:pt x="1636" y="51400"/>
                  </a:lnTo>
                  <a:lnTo>
                    <a:pt x="1854" y="51318"/>
                  </a:lnTo>
                  <a:lnTo>
                    <a:pt x="2099" y="51291"/>
                  </a:lnTo>
                  <a:lnTo>
                    <a:pt x="2099" y="51291"/>
                  </a:lnTo>
                  <a:lnTo>
                    <a:pt x="1800" y="51073"/>
                  </a:lnTo>
                  <a:lnTo>
                    <a:pt x="1554" y="50827"/>
                  </a:lnTo>
                  <a:lnTo>
                    <a:pt x="1309" y="50582"/>
                  </a:lnTo>
                  <a:lnTo>
                    <a:pt x="1091" y="50337"/>
                  </a:lnTo>
                  <a:lnTo>
                    <a:pt x="927" y="50064"/>
                  </a:lnTo>
                  <a:lnTo>
                    <a:pt x="764" y="49792"/>
                  </a:lnTo>
                  <a:lnTo>
                    <a:pt x="655" y="49519"/>
                  </a:lnTo>
                  <a:lnTo>
                    <a:pt x="573" y="49220"/>
                  </a:lnTo>
                  <a:lnTo>
                    <a:pt x="519" y="48920"/>
                  </a:lnTo>
                  <a:lnTo>
                    <a:pt x="491" y="48620"/>
                  </a:lnTo>
                  <a:lnTo>
                    <a:pt x="491" y="48293"/>
                  </a:lnTo>
                  <a:lnTo>
                    <a:pt x="546" y="47966"/>
                  </a:lnTo>
                  <a:lnTo>
                    <a:pt x="628" y="47639"/>
                  </a:lnTo>
                  <a:lnTo>
                    <a:pt x="737" y="47312"/>
                  </a:lnTo>
                  <a:lnTo>
                    <a:pt x="900" y="46958"/>
                  </a:lnTo>
                  <a:lnTo>
                    <a:pt x="1118" y="46603"/>
                  </a:lnTo>
                  <a:lnTo>
                    <a:pt x="1118" y="46603"/>
                  </a:lnTo>
                  <a:lnTo>
                    <a:pt x="1282" y="46358"/>
                  </a:lnTo>
                  <a:lnTo>
                    <a:pt x="1472" y="46113"/>
                  </a:lnTo>
                  <a:lnTo>
                    <a:pt x="1691" y="45867"/>
                  </a:lnTo>
                  <a:lnTo>
                    <a:pt x="1909" y="45649"/>
                  </a:lnTo>
                  <a:lnTo>
                    <a:pt x="2154" y="45459"/>
                  </a:lnTo>
                  <a:lnTo>
                    <a:pt x="2426" y="45268"/>
                  </a:lnTo>
                  <a:lnTo>
                    <a:pt x="2699" y="45104"/>
                  </a:lnTo>
                  <a:lnTo>
                    <a:pt x="2971" y="44941"/>
                  </a:lnTo>
                  <a:lnTo>
                    <a:pt x="3244" y="44832"/>
                  </a:lnTo>
                  <a:lnTo>
                    <a:pt x="3544" y="44750"/>
                  </a:lnTo>
                  <a:lnTo>
                    <a:pt x="3844" y="44668"/>
                  </a:lnTo>
                  <a:lnTo>
                    <a:pt x="4143" y="44641"/>
                  </a:lnTo>
                  <a:lnTo>
                    <a:pt x="4416" y="44668"/>
                  </a:lnTo>
                  <a:lnTo>
                    <a:pt x="4688" y="44723"/>
                  </a:lnTo>
                  <a:lnTo>
                    <a:pt x="4961" y="44805"/>
                  </a:lnTo>
                  <a:lnTo>
                    <a:pt x="5233" y="44941"/>
                  </a:lnTo>
                  <a:lnTo>
                    <a:pt x="5233" y="44941"/>
                  </a:lnTo>
                  <a:lnTo>
                    <a:pt x="5370" y="43932"/>
                  </a:lnTo>
                  <a:lnTo>
                    <a:pt x="5451" y="43442"/>
                  </a:lnTo>
                  <a:lnTo>
                    <a:pt x="5560" y="42979"/>
                  </a:lnTo>
                  <a:lnTo>
                    <a:pt x="5642" y="42733"/>
                  </a:lnTo>
                  <a:lnTo>
                    <a:pt x="5751" y="42515"/>
                  </a:lnTo>
                  <a:lnTo>
                    <a:pt x="5860" y="42324"/>
                  </a:lnTo>
                  <a:lnTo>
                    <a:pt x="5969" y="42134"/>
                  </a:lnTo>
                  <a:lnTo>
                    <a:pt x="6133" y="41943"/>
                  </a:lnTo>
                  <a:lnTo>
                    <a:pt x="6296" y="41779"/>
                  </a:lnTo>
                  <a:lnTo>
                    <a:pt x="6487" y="41643"/>
                  </a:lnTo>
                  <a:lnTo>
                    <a:pt x="6705" y="41507"/>
                  </a:lnTo>
                  <a:lnTo>
                    <a:pt x="6705" y="41507"/>
                  </a:lnTo>
                  <a:lnTo>
                    <a:pt x="6542" y="41480"/>
                  </a:lnTo>
                  <a:lnTo>
                    <a:pt x="6378" y="41398"/>
                  </a:lnTo>
                  <a:lnTo>
                    <a:pt x="6215" y="41343"/>
                  </a:lnTo>
                  <a:lnTo>
                    <a:pt x="6078" y="41262"/>
                  </a:lnTo>
                  <a:lnTo>
                    <a:pt x="5806" y="41044"/>
                  </a:lnTo>
                  <a:lnTo>
                    <a:pt x="5588" y="40771"/>
                  </a:lnTo>
                  <a:lnTo>
                    <a:pt x="5397" y="40471"/>
                  </a:lnTo>
                  <a:lnTo>
                    <a:pt x="5261" y="40171"/>
                  </a:lnTo>
                  <a:lnTo>
                    <a:pt x="5179" y="39817"/>
                  </a:lnTo>
                  <a:lnTo>
                    <a:pt x="5152" y="39463"/>
                  </a:lnTo>
                  <a:lnTo>
                    <a:pt x="5152" y="39463"/>
                  </a:lnTo>
                  <a:lnTo>
                    <a:pt x="5179" y="39190"/>
                  </a:lnTo>
                  <a:lnTo>
                    <a:pt x="5206" y="38945"/>
                  </a:lnTo>
                  <a:lnTo>
                    <a:pt x="5288" y="38700"/>
                  </a:lnTo>
                  <a:lnTo>
                    <a:pt x="5397" y="38455"/>
                  </a:lnTo>
                  <a:lnTo>
                    <a:pt x="5506" y="38237"/>
                  </a:lnTo>
                  <a:lnTo>
                    <a:pt x="5669" y="38018"/>
                  </a:lnTo>
                  <a:lnTo>
                    <a:pt x="5833" y="37828"/>
                  </a:lnTo>
                  <a:lnTo>
                    <a:pt x="5997" y="37637"/>
                  </a:lnTo>
                  <a:lnTo>
                    <a:pt x="6215" y="37473"/>
                  </a:lnTo>
                  <a:lnTo>
                    <a:pt x="6405" y="37310"/>
                  </a:lnTo>
                  <a:lnTo>
                    <a:pt x="6623" y="37146"/>
                  </a:lnTo>
                  <a:lnTo>
                    <a:pt x="6869" y="37037"/>
                  </a:lnTo>
                  <a:lnTo>
                    <a:pt x="7332" y="36792"/>
                  </a:lnTo>
                  <a:lnTo>
                    <a:pt x="7795" y="36656"/>
                  </a:lnTo>
                  <a:lnTo>
                    <a:pt x="7795" y="36629"/>
                  </a:lnTo>
                  <a:lnTo>
                    <a:pt x="7795" y="36629"/>
                  </a:lnTo>
                  <a:lnTo>
                    <a:pt x="7931" y="36629"/>
                  </a:lnTo>
                  <a:lnTo>
                    <a:pt x="8041" y="36683"/>
                  </a:lnTo>
                  <a:lnTo>
                    <a:pt x="8150" y="36738"/>
                  </a:lnTo>
                  <a:lnTo>
                    <a:pt x="8204" y="36847"/>
                  </a:lnTo>
                  <a:lnTo>
                    <a:pt x="8231" y="36956"/>
                  </a:lnTo>
                  <a:lnTo>
                    <a:pt x="8231" y="37065"/>
                  </a:lnTo>
                  <a:lnTo>
                    <a:pt x="8177" y="37174"/>
                  </a:lnTo>
                  <a:lnTo>
                    <a:pt x="8068" y="37255"/>
                  </a:lnTo>
                  <a:lnTo>
                    <a:pt x="8068" y="37255"/>
                  </a:lnTo>
                  <a:lnTo>
                    <a:pt x="7468" y="37582"/>
                  </a:lnTo>
                  <a:lnTo>
                    <a:pt x="7141" y="37773"/>
                  </a:lnTo>
                  <a:lnTo>
                    <a:pt x="6869" y="37964"/>
                  </a:lnTo>
                  <a:lnTo>
                    <a:pt x="6596" y="38182"/>
                  </a:lnTo>
                  <a:lnTo>
                    <a:pt x="6351" y="38427"/>
                  </a:lnTo>
                  <a:lnTo>
                    <a:pt x="6160" y="38727"/>
                  </a:lnTo>
                  <a:lnTo>
                    <a:pt x="6078" y="38891"/>
                  </a:lnTo>
                  <a:lnTo>
                    <a:pt x="6024" y="39054"/>
                  </a:lnTo>
                  <a:lnTo>
                    <a:pt x="6024" y="39054"/>
                  </a:lnTo>
                  <a:lnTo>
                    <a:pt x="5969" y="39327"/>
                  </a:lnTo>
                  <a:lnTo>
                    <a:pt x="5969" y="39626"/>
                  </a:lnTo>
                  <a:lnTo>
                    <a:pt x="5997" y="39926"/>
                  </a:lnTo>
                  <a:lnTo>
                    <a:pt x="6106" y="40199"/>
                  </a:lnTo>
                  <a:lnTo>
                    <a:pt x="6242" y="40444"/>
                  </a:lnTo>
                  <a:lnTo>
                    <a:pt x="6351" y="40553"/>
                  </a:lnTo>
                  <a:lnTo>
                    <a:pt x="6460" y="40662"/>
                  </a:lnTo>
                  <a:lnTo>
                    <a:pt x="6569" y="40744"/>
                  </a:lnTo>
                  <a:lnTo>
                    <a:pt x="6705" y="40798"/>
                  </a:lnTo>
                  <a:lnTo>
                    <a:pt x="6841" y="40853"/>
                  </a:lnTo>
                  <a:lnTo>
                    <a:pt x="7005" y="40880"/>
                  </a:lnTo>
                  <a:lnTo>
                    <a:pt x="7005" y="40880"/>
                  </a:lnTo>
                  <a:lnTo>
                    <a:pt x="7087" y="40880"/>
                  </a:lnTo>
                  <a:lnTo>
                    <a:pt x="7141" y="40935"/>
                  </a:lnTo>
                  <a:lnTo>
                    <a:pt x="7223" y="40989"/>
                  </a:lnTo>
                  <a:lnTo>
                    <a:pt x="7250" y="41044"/>
                  </a:lnTo>
                  <a:lnTo>
                    <a:pt x="7305" y="41180"/>
                  </a:lnTo>
                  <a:lnTo>
                    <a:pt x="7305" y="41316"/>
                  </a:lnTo>
                  <a:lnTo>
                    <a:pt x="7305" y="41316"/>
                  </a:lnTo>
                  <a:lnTo>
                    <a:pt x="7550" y="41289"/>
                  </a:lnTo>
                  <a:lnTo>
                    <a:pt x="7795" y="41289"/>
                  </a:lnTo>
                  <a:lnTo>
                    <a:pt x="8041" y="41316"/>
                  </a:lnTo>
                  <a:lnTo>
                    <a:pt x="8286" y="41343"/>
                  </a:lnTo>
                  <a:lnTo>
                    <a:pt x="8531" y="41425"/>
                  </a:lnTo>
                  <a:lnTo>
                    <a:pt x="8749" y="41507"/>
                  </a:lnTo>
                  <a:lnTo>
                    <a:pt x="8967" y="41616"/>
                  </a:lnTo>
                  <a:lnTo>
                    <a:pt x="9158" y="41752"/>
                  </a:lnTo>
                  <a:lnTo>
                    <a:pt x="9158" y="41752"/>
                  </a:lnTo>
                  <a:lnTo>
                    <a:pt x="9185" y="41452"/>
                  </a:lnTo>
                  <a:lnTo>
                    <a:pt x="9240" y="41180"/>
                  </a:lnTo>
                  <a:lnTo>
                    <a:pt x="9376" y="40907"/>
                  </a:lnTo>
                  <a:lnTo>
                    <a:pt x="9512" y="40662"/>
                  </a:lnTo>
                  <a:lnTo>
                    <a:pt x="9703" y="40444"/>
                  </a:lnTo>
                  <a:lnTo>
                    <a:pt x="9921" y="40226"/>
                  </a:lnTo>
                  <a:lnTo>
                    <a:pt x="10194" y="40062"/>
                  </a:lnTo>
                  <a:lnTo>
                    <a:pt x="10466" y="39953"/>
                  </a:lnTo>
                  <a:lnTo>
                    <a:pt x="10466" y="39953"/>
                  </a:lnTo>
                  <a:lnTo>
                    <a:pt x="10684" y="39899"/>
                  </a:lnTo>
                  <a:lnTo>
                    <a:pt x="10929" y="39844"/>
                  </a:lnTo>
                  <a:lnTo>
                    <a:pt x="11147" y="39844"/>
                  </a:lnTo>
                  <a:lnTo>
                    <a:pt x="11365" y="39872"/>
                  </a:lnTo>
                  <a:lnTo>
                    <a:pt x="11611" y="39899"/>
                  </a:lnTo>
                  <a:lnTo>
                    <a:pt x="11829" y="39981"/>
                  </a:lnTo>
                  <a:lnTo>
                    <a:pt x="12047" y="40062"/>
                  </a:lnTo>
                  <a:lnTo>
                    <a:pt x="12265" y="40171"/>
                  </a:lnTo>
                  <a:lnTo>
                    <a:pt x="12456" y="40280"/>
                  </a:lnTo>
                  <a:lnTo>
                    <a:pt x="12646" y="40417"/>
                  </a:lnTo>
                  <a:lnTo>
                    <a:pt x="12837" y="40553"/>
                  </a:lnTo>
                  <a:lnTo>
                    <a:pt x="13001" y="40717"/>
                  </a:lnTo>
                  <a:lnTo>
                    <a:pt x="13164" y="40907"/>
                  </a:lnTo>
                  <a:lnTo>
                    <a:pt x="13300" y="41071"/>
                  </a:lnTo>
                  <a:lnTo>
                    <a:pt x="13437" y="41262"/>
                  </a:lnTo>
                  <a:lnTo>
                    <a:pt x="13546" y="41452"/>
                  </a:lnTo>
                  <a:lnTo>
                    <a:pt x="13546" y="41452"/>
                  </a:lnTo>
                  <a:lnTo>
                    <a:pt x="14063" y="41289"/>
                  </a:lnTo>
                  <a:lnTo>
                    <a:pt x="14554" y="41207"/>
                  </a:lnTo>
                  <a:lnTo>
                    <a:pt x="15072" y="41153"/>
                  </a:lnTo>
                  <a:lnTo>
                    <a:pt x="15617" y="41153"/>
                  </a:lnTo>
                  <a:lnTo>
                    <a:pt x="15617" y="41153"/>
                  </a:lnTo>
                  <a:lnTo>
                    <a:pt x="15290" y="41071"/>
                  </a:lnTo>
                  <a:lnTo>
                    <a:pt x="14990" y="40989"/>
                  </a:lnTo>
                  <a:lnTo>
                    <a:pt x="14690" y="40853"/>
                  </a:lnTo>
                  <a:lnTo>
                    <a:pt x="14418" y="40689"/>
                  </a:lnTo>
                  <a:lnTo>
                    <a:pt x="14145" y="40499"/>
                  </a:lnTo>
                  <a:lnTo>
                    <a:pt x="13900" y="40280"/>
                  </a:lnTo>
                  <a:lnTo>
                    <a:pt x="13682" y="40062"/>
                  </a:lnTo>
                  <a:lnTo>
                    <a:pt x="13491" y="39817"/>
                  </a:lnTo>
                  <a:lnTo>
                    <a:pt x="13300" y="39545"/>
                  </a:lnTo>
                  <a:lnTo>
                    <a:pt x="13164" y="39245"/>
                  </a:lnTo>
                  <a:lnTo>
                    <a:pt x="13028" y="38945"/>
                  </a:lnTo>
                  <a:lnTo>
                    <a:pt x="12946" y="38645"/>
                  </a:lnTo>
                  <a:lnTo>
                    <a:pt x="12892" y="38318"/>
                  </a:lnTo>
                  <a:lnTo>
                    <a:pt x="12864" y="38018"/>
                  </a:lnTo>
                  <a:lnTo>
                    <a:pt x="12864" y="37691"/>
                  </a:lnTo>
                  <a:lnTo>
                    <a:pt x="12919" y="37337"/>
                  </a:lnTo>
                  <a:lnTo>
                    <a:pt x="12919" y="37337"/>
                  </a:lnTo>
                  <a:lnTo>
                    <a:pt x="13001" y="37065"/>
                  </a:lnTo>
                  <a:lnTo>
                    <a:pt x="13082" y="36819"/>
                  </a:lnTo>
                  <a:lnTo>
                    <a:pt x="13219" y="36547"/>
                  </a:lnTo>
                  <a:lnTo>
                    <a:pt x="13355" y="36302"/>
                  </a:lnTo>
                  <a:lnTo>
                    <a:pt x="13518" y="36084"/>
                  </a:lnTo>
                  <a:lnTo>
                    <a:pt x="13709" y="35865"/>
                  </a:lnTo>
                  <a:lnTo>
                    <a:pt x="13900" y="35647"/>
                  </a:lnTo>
                  <a:lnTo>
                    <a:pt x="14118" y="35484"/>
                  </a:lnTo>
                  <a:lnTo>
                    <a:pt x="14336" y="35293"/>
                  </a:lnTo>
                  <a:lnTo>
                    <a:pt x="14581" y="35157"/>
                  </a:lnTo>
                  <a:lnTo>
                    <a:pt x="14827" y="35021"/>
                  </a:lnTo>
                  <a:lnTo>
                    <a:pt x="15099" y="34912"/>
                  </a:lnTo>
                  <a:lnTo>
                    <a:pt x="15372" y="34830"/>
                  </a:lnTo>
                  <a:lnTo>
                    <a:pt x="15644" y="34775"/>
                  </a:lnTo>
                  <a:lnTo>
                    <a:pt x="15917" y="34748"/>
                  </a:lnTo>
                  <a:lnTo>
                    <a:pt x="16189" y="34721"/>
                  </a:lnTo>
                  <a:lnTo>
                    <a:pt x="16189" y="34721"/>
                  </a:lnTo>
                  <a:lnTo>
                    <a:pt x="15889" y="34476"/>
                  </a:lnTo>
                  <a:lnTo>
                    <a:pt x="15617" y="34230"/>
                  </a:lnTo>
                  <a:lnTo>
                    <a:pt x="15372" y="33958"/>
                  </a:lnTo>
                  <a:lnTo>
                    <a:pt x="15154" y="33685"/>
                  </a:lnTo>
                  <a:lnTo>
                    <a:pt x="14963" y="33385"/>
                  </a:lnTo>
                  <a:lnTo>
                    <a:pt x="14772" y="33058"/>
                  </a:lnTo>
                  <a:lnTo>
                    <a:pt x="14636" y="32731"/>
                  </a:lnTo>
                  <a:lnTo>
                    <a:pt x="14500" y="32404"/>
                  </a:lnTo>
                  <a:lnTo>
                    <a:pt x="14390" y="32050"/>
                  </a:lnTo>
                  <a:lnTo>
                    <a:pt x="14309" y="31723"/>
                  </a:lnTo>
                  <a:lnTo>
                    <a:pt x="14254" y="31341"/>
                  </a:lnTo>
                  <a:lnTo>
                    <a:pt x="14200" y="30987"/>
                  </a:lnTo>
                  <a:lnTo>
                    <a:pt x="14172" y="30606"/>
                  </a:lnTo>
                  <a:lnTo>
                    <a:pt x="14172" y="30251"/>
                  </a:lnTo>
                  <a:lnTo>
                    <a:pt x="14200" y="29870"/>
                  </a:lnTo>
                  <a:lnTo>
                    <a:pt x="14227" y="29488"/>
                  </a:lnTo>
                  <a:lnTo>
                    <a:pt x="14281" y="29107"/>
                  </a:lnTo>
                  <a:lnTo>
                    <a:pt x="14336" y="28725"/>
                  </a:lnTo>
                  <a:lnTo>
                    <a:pt x="14500" y="27989"/>
                  </a:lnTo>
                  <a:lnTo>
                    <a:pt x="14745" y="27226"/>
                  </a:lnTo>
                  <a:lnTo>
                    <a:pt x="15045" y="26518"/>
                  </a:lnTo>
                  <a:lnTo>
                    <a:pt x="15372" y="25836"/>
                  </a:lnTo>
                  <a:lnTo>
                    <a:pt x="15753" y="25182"/>
                  </a:lnTo>
                  <a:lnTo>
                    <a:pt x="16162" y="24583"/>
                  </a:lnTo>
                  <a:lnTo>
                    <a:pt x="16625" y="24038"/>
                  </a:lnTo>
                  <a:lnTo>
                    <a:pt x="16625" y="24038"/>
                  </a:lnTo>
                  <a:lnTo>
                    <a:pt x="16898" y="23765"/>
                  </a:lnTo>
                  <a:lnTo>
                    <a:pt x="17143" y="23520"/>
                  </a:lnTo>
                  <a:lnTo>
                    <a:pt x="17443" y="23302"/>
                  </a:lnTo>
                  <a:lnTo>
                    <a:pt x="17715" y="23056"/>
                  </a:lnTo>
                  <a:lnTo>
                    <a:pt x="18015" y="22866"/>
                  </a:lnTo>
                  <a:lnTo>
                    <a:pt x="18315" y="22675"/>
                  </a:lnTo>
                  <a:lnTo>
                    <a:pt x="18942" y="22321"/>
                  </a:lnTo>
                  <a:lnTo>
                    <a:pt x="19596" y="22048"/>
                  </a:lnTo>
                  <a:lnTo>
                    <a:pt x="20250" y="21830"/>
                  </a:lnTo>
                  <a:lnTo>
                    <a:pt x="20931" y="21667"/>
                  </a:lnTo>
                  <a:lnTo>
                    <a:pt x="21613" y="21558"/>
                  </a:lnTo>
                  <a:lnTo>
                    <a:pt x="22294" y="21530"/>
                  </a:lnTo>
                  <a:lnTo>
                    <a:pt x="22648" y="21530"/>
                  </a:lnTo>
                  <a:lnTo>
                    <a:pt x="22975" y="21558"/>
                  </a:lnTo>
                  <a:lnTo>
                    <a:pt x="23330" y="21612"/>
                  </a:lnTo>
                  <a:lnTo>
                    <a:pt x="23657" y="21667"/>
                  </a:lnTo>
                  <a:lnTo>
                    <a:pt x="24011" y="21721"/>
                  </a:lnTo>
                  <a:lnTo>
                    <a:pt x="24338" y="21830"/>
                  </a:lnTo>
                  <a:lnTo>
                    <a:pt x="24665" y="21939"/>
                  </a:lnTo>
                  <a:lnTo>
                    <a:pt x="24965" y="22048"/>
                  </a:lnTo>
                  <a:lnTo>
                    <a:pt x="25292" y="22184"/>
                  </a:lnTo>
                  <a:lnTo>
                    <a:pt x="25592" y="22348"/>
                  </a:lnTo>
                  <a:lnTo>
                    <a:pt x="25891" y="22539"/>
                  </a:lnTo>
                  <a:lnTo>
                    <a:pt x="26191" y="22729"/>
                  </a:lnTo>
                  <a:lnTo>
                    <a:pt x="26491" y="22947"/>
                  </a:lnTo>
                  <a:lnTo>
                    <a:pt x="26763" y="23165"/>
                  </a:lnTo>
                  <a:lnTo>
                    <a:pt x="26763" y="23165"/>
                  </a:lnTo>
                  <a:lnTo>
                    <a:pt x="26682" y="22866"/>
                  </a:lnTo>
                  <a:lnTo>
                    <a:pt x="26600" y="22566"/>
                  </a:lnTo>
                  <a:lnTo>
                    <a:pt x="26518" y="21994"/>
                  </a:lnTo>
                  <a:lnTo>
                    <a:pt x="26491" y="21394"/>
                  </a:lnTo>
                  <a:lnTo>
                    <a:pt x="26545" y="20822"/>
                  </a:lnTo>
                  <a:lnTo>
                    <a:pt x="26654" y="20249"/>
                  </a:lnTo>
                  <a:lnTo>
                    <a:pt x="26818" y="19677"/>
                  </a:lnTo>
                  <a:lnTo>
                    <a:pt x="27036" y="19132"/>
                  </a:lnTo>
                  <a:lnTo>
                    <a:pt x="27308" y="18641"/>
                  </a:lnTo>
                  <a:lnTo>
                    <a:pt x="27308" y="18641"/>
                  </a:lnTo>
                  <a:lnTo>
                    <a:pt x="27199" y="18641"/>
                  </a:lnTo>
                  <a:lnTo>
                    <a:pt x="27118" y="18587"/>
                  </a:lnTo>
                  <a:lnTo>
                    <a:pt x="27036" y="18532"/>
                  </a:lnTo>
                  <a:lnTo>
                    <a:pt x="26981" y="18451"/>
                  </a:lnTo>
                  <a:lnTo>
                    <a:pt x="26981" y="18451"/>
                  </a:lnTo>
                  <a:lnTo>
                    <a:pt x="26845" y="18178"/>
                  </a:lnTo>
                  <a:lnTo>
                    <a:pt x="26709" y="17906"/>
                  </a:lnTo>
                  <a:lnTo>
                    <a:pt x="26573" y="17633"/>
                  </a:lnTo>
                  <a:lnTo>
                    <a:pt x="26382" y="17388"/>
                  </a:lnTo>
                  <a:lnTo>
                    <a:pt x="26164" y="17170"/>
                  </a:lnTo>
                  <a:lnTo>
                    <a:pt x="25946" y="16979"/>
                  </a:lnTo>
                  <a:lnTo>
                    <a:pt x="25701" y="16815"/>
                  </a:lnTo>
                  <a:lnTo>
                    <a:pt x="25401" y="16734"/>
                  </a:lnTo>
                  <a:lnTo>
                    <a:pt x="25401" y="16734"/>
                  </a:lnTo>
                  <a:lnTo>
                    <a:pt x="25237" y="16679"/>
                  </a:lnTo>
                  <a:lnTo>
                    <a:pt x="25046" y="16679"/>
                  </a:lnTo>
                  <a:lnTo>
                    <a:pt x="24856" y="16679"/>
                  </a:lnTo>
                  <a:lnTo>
                    <a:pt x="24692" y="16706"/>
                  </a:lnTo>
                  <a:lnTo>
                    <a:pt x="24529" y="16761"/>
                  </a:lnTo>
                  <a:lnTo>
                    <a:pt x="24365" y="16843"/>
                  </a:lnTo>
                  <a:lnTo>
                    <a:pt x="24202" y="16952"/>
                  </a:lnTo>
                  <a:lnTo>
                    <a:pt x="24065" y="17061"/>
                  </a:lnTo>
                  <a:lnTo>
                    <a:pt x="24065" y="17061"/>
                  </a:lnTo>
                  <a:lnTo>
                    <a:pt x="24093" y="17306"/>
                  </a:lnTo>
                  <a:lnTo>
                    <a:pt x="24093" y="17551"/>
                  </a:lnTo>
                  <a:lnTo>
                    <a:pt x="24093" y="17551"/>
                  </a:lnTo>
                  <a:lnTo>
                    <a:pt x="24065" y="17660"/>
                  </a:lnTo>
                  <a:lnTo>
                    <a:pt x="24011" y="17742"/>
                  </a:lnTo>
                  <a:lnTo>
                    <a:pt x="23929" y="17797"/>
                  </a:lnTo>
                  <a:lnTo>
                    <a:pt x="23820" y="17851"/>
                  </a:lnTo>
                  <a:lnTo>
                    <a:pt x="23711" y="17851"/>
                  </a:lnTo>
                  <a:lnTo>
                    <a:pt x="23602" y="17824"/>
                  </a:lnTo>
                  <a:lnTo>
                    <a:pt x="23548" y="17742"/>
                  </a:lnTo>
                  <a:lnTo>
                    <a:pt x="23493" y="17633"/>
                  </a:lnTo>
                  <a:lnTo>
                    <a:pt x="23493" y="17633"/>
                  </a:lnTo>
                  <a:lnTo>
                    <a:pt x="23466" y="17606"/>
                  </a:lnTo>
                  <a:lnTo>
                    <a:pt x="23466" y="17606"/>
                  </a:lnTo>
                  <a:lnTo>
                    <a:pt x="23411" y="17551"/>
                  </a:lnTo>
                  <a:lnTo>
                    <a:pt x="23357" y="17470"/>
                  </a:lnTo>
                  <a:lnTo>
                    <a:pt x="23330" y="17388"/>
                  </a:lnTo>
                  <a:lnTo>
                    <a:pt x="23330" y="17306"/>
                  </a:lnTo>
                  <a:lnTo>
                    <a:pt x="23330" y="17306"/>
                  </a:lnTo>
                  <a:lnTo>
                    <a:pt x="23357" y="17197"/>
                  </a:lnTo>
                  <a:lnTo>
                    <a:pt x="23357" y="17197"/>
                  </a:lnTo>
                  <a:lnTo>
                    <a:pt x="23193" y="16815"/>
                  </a:lnTo>
                  <a:lnTo>
                    <a:pt x="23002" y="16488"/>
                  </a:lnTo>
                  <a:lnTo>
                    <a:pt x="22784" y="16189"/>
                  </a:lnTo>
                  <a:lnTo>
                    <a:pt x="22485" y="15943"/>
                  </a:lnTo>
                  <a:lnTo>
                    <a:pt x="22348" y="15834"/>
                  </a:lnTo>
                  <a:lnTo>
                    <a:pt x="22185" y="15725"/>
                  </a:lnTo>
                  <a:lnTo>
                    <a:pt x="22021" y="15644"/>
                  </a:lnTo>
                  <a:lnTo>
                    <a:pt x="21831" y="15589"/>
                  </a:lnTo>
                  <a:lnTo>
                    <a:pt x="21640" y="15562"/>
                  </a:lnTo>
                  <a:lnTo>
                    <a:pt x="21449" y="15535"/>
                  </a:lnTo>
                  <a:lnTo>
                    <a:pt x="21231" y="15535"/>
                  </a:lnTo>
                  <a:lnTo>
                    <a:pt x="21040" y="15562"/>
                  </a:lnTo>
                  <a:lnTo>
                    <a:pt x="21040" y="15562"/>
                  </a:lnTo>
                  <a:lnTo>
                    <a:pt x="20795" y="15589"/>
                  </a:lnTo>
                  <a:lnTo>
                    <a:pt x="20604" y="15671"/>
                  </a:lnTo>
                  <a:lnTo>
                    <a:pt x="20386" y="15780"/>
                  </a:lnTo>
                  <a:lnTo>
                    <a:pt x="20195" y="15889"/>
                  </a:lnTo>
                  <a:lnTo>
                    <a:pt x="20032" y="16025"/>
                  </a:lnTo>
                  <a:lnTo>
                    <a:pt x="19896" y="16161"/>
                  </a:lnTo>
                  <a:lnTo>
                    <a:pt x="19732" y="16352"/>
                  </a:lnTo>
                  <a:lnTo>
                    <a:pt x="19623" y="16516"/>
                  </a:lnTo>
                  <a:lnTo>
                    <a:pt x="19514" y="16706"/>
                  </a:lnTo>
                  <a:lnTo>
                    <a:pt x="19432" y="16924"/>
                  </a:lnTo>
                  <a:lnTo>
                    <a:pt x="19351" y="17115"/>
                  </a:lnTo>
                  <a:lnTo>
                    <a:pt x="19296" y="17333"/>
                  </a:lnTo>
                  <a:lnTo>
                    <a:pt x="19269" y="17551"/>
                  </a:lnTo>
                  <a:lnTo>
                    <a:pt x="19269" y="17769"/>
                  </a:lnTo>
                  <a:lnTo>
                    <a:pt x="19269" y="17987"/>
                  </a:lnTo>
                  <a:lnTo>
                    <a:pt x="19296" y="18233"/>
                  </a:lnTo>
                  <a:lnTo>
                    <a:pt x="19296" y="18233"/>
                  </a:lnTo>
                  <a:lnTo>
                    <a:pt x="19296" y="18342"/>
                  </a:lnTo>
                  <a:lnTo>
                    <a:pt x="19269" y="18423"/>
                  </a:lnTo>
                  <a:lnTo>
                    <a:pt x="19187" y="18505"/>
                  </a:lnTo>
                  <a:lnTo>
                    <a:pt x="19105" y="18560"/>
                  </a:lnTo>
                  <a:lnTo>
                    <a:pt x="19105" y="18560"/>
                  </a:lnTo>
                  <a:lnTo>
                    <a:pt x="19214" y="18887"/>
                  </a:lnTo>
                  <a:lnTo>
                    <a:pt x="19214" y="18887"/>
                  </a:lnTo>
                  <a:lnTo>
                    <a:pt x="19214" y="18968"/>
                  </a:lnTo>
                  <a:lnTo>
                    <a:pt x="19187" y="19077"/>
                  </a:lnTo>
                  <a:lnTo>
                    <a:pt x="19133" y="19132"/>
                  </a:lnTo>
                  <a:lnTo>
                    <a:pt x="19051" y="19187"/>
                  </a:lnTo>
                  <a:lnTo>
                    <a:pt x="18969" y="19214"/>
                  </a:lnTo>
                  <a:lnTo>
                    <a:pt x="18887" y="19214"/>
                  </a:lnTo>
                  <a:lnTo>
                    <a:pt x="18778" y="19159"/>
                  </a:lnTo>
                  <a:lnTo>
                    <a:pt x="18724" y="19077"/>
                  </a:lnTo>
                  <a:lnTo>
                    <a:pt x="18724" y="19077"/>
                  </a:lnTo>
                  <a:lnTo>
                    <a:pt x="18560" y="18859"/>
                  </a:lnTo>
                  <a:lnTo>
                    <a:pt x="18424" y="18641"/>
                  </a:lnTo>
                  <a:lnTo>
                    <a:pt x="18070" y="18260"/>
                  </a:lnTo>
                  <a:lnTo>
                    <a:pt x="17688" y="17933"/>
                  </a:lnTo>
                  <a:lnTo>
                    <a:pt x="17307" y="17688"/>
                  </a:lnTo>
                  <a:lnTo>
                    <a:pt x="16898" y="17470"/>
                  </a:lnTo>
                  <a:lnTo>
                    <a:pt x="16462" y="17333"/>
                  </a:lnTo>
                  <a:lnTo>
                    <a:pt x="16026" y="17252"/>
                  </a:lnTo>
                  <a:lnTo>
                    <a:pt x="15562" y="17224"/>
                  </a:lnTo>
                  <a:lnTo>
                    <a:pt x="15126" y="17279"/>
                  </a:lnTo>
                  <a:lnTo>
                    <a:pt x="14690" y="17361"/>
                  </a:lnTo>
                  <a:lnTo>
                    <a:pt x="14254" y="17524"/>
                  </a:lnTo>
                  <a:lnTo>
                    <a:pt x="13845" y="17742"/>
                  </a:lnTo>
                  <a:lnTo>
                    <a:pt x="13464" y="18015"/>
                  </a:lnTo>
                  <a:lnTo>
                    <a:pt x="13082" y="18369"/>
                  </a:lnTo>
                  <a:lnTo>
                    <a:pt x="12755" y="18750"/>
                  </a:lnTo>
                  <a:lnTo>
                    <a:pt x="12456" y="19214"/>
                  </a:lnTo>
                  <a:lnTo>
                    <a:pt x="12456" y="19214"/>
                  </a:lnTo>
                  <a:lnTo>
                    <a:pt x="12265" y="19595"/>
                  </a:lnTo>
                  <a:lnTo>
                    <a:pt x="12101" y="20004"/>
                  </a:lnTo>
                  <a:lnTo>
                    <a:pt x="11965" y="20386"/>
                  </a:lnTo>
                  <a:lnTo>
                    <a:pt x="11883" y="20794"/>
                  </a:lnTo>
                  <a:lnTo>
                    <a:pt x="11829" y="21203"/>
                  </a:lnTo>
                  <a:lnTo>
                    <a:pt x="11801" y="21585"/>
                  </a:lnTo>
                  <a:lnTo>
                    <a:pt x="11801" y="21994"/>
                  </a:lnTo>
                  <a:lnTo>
                    <a:pt x="11829" y="22402"/>
                  </a:lnTo>
                  <a:lnTo>
                    <a:pt x="11883" y="22811"/>
                  </a:lnTo>
                  <a:lnTo>
                    <a:pt x="11965" y="23220"/>
                  </a:lnTo>
                  <a:lnTo>
                    <a:pt x="12074" y="23629"/>
                  </a:lnTo>
                  <a:lnTo>
                    <a:pt x="12183" y="24038"/>
                  </a:lnTo>
                  <a:lnTo>
                    <a:pt x="12456" y="24828"/>
                  </a:lnTo>
                  <a:lnTo>
                    <a:pt x="12755" y="25591"/>
                  </a:lnTo>
                  <a:lnTo>
                    <a:pt x="12755" y="25591"/>
                  </a:lnTo>
                  <a:lnTo>
                    <a:pt x="12783" y="25700"/>
                  </a:lnTo>
                  <a:lnTo>
                    <a:pt x="12755" y="25782"/>
                  </a:lnTo>
                  <a:lnTo>
                    <a:pt x="12728" y="25836"/>
                  </a:lnTo>
                  <a:lnTo>
                    <a:pt x="12646" y="25891"/>
                  </a:lnTo>
                  <a:lnTo>
                    <a:pt x="12646" y="25891"/>
                  </a:lnTo>
                  <a:lnTo>
                    <a:pt x="12701" y="25945"/>
                  </a:lnTo>
                  <a:lnTo>
                    <a:pt x="12701" y="25945"/>
                  </a:lnTo>
                  <a:lnTo>
                    <a:pt x="12728" y="26082"/>
                  </a:lnTo>
                  <a:lnTo>
                    <a:pt x="12728" y="26218"/>
                  </a:lnTo>
                  <a:lnTo>
                    <a:pt x="12674" y="26327"/>
                  </a:lnTo>
                  <a:lnTo>
                    <a:pt x="12592" y="26436"/>
                  </a:lnTo>
                  <a:lnTo>
                    <a:pt x="12483" y="26490"/>
                  </a:lnTo>
                  <a:lnTo>
                    <a:pt x="12347" y="26518"/>
                  </a:lnTo>
                  <a:lnTo>
                    <a:pt x="12237" y="26490"/>
                  </a:lnTo>
                  <a:lnTo>
                    <a:pt x="12156" y="26463"/>
                  </a:lnTo>
                  <a:lnTo>
                    <a:pt x="12128" y="26409"/>
                  </a:lnTo>
                  <a:lnTo>
                    <a:pt x="12128" y="26409"/>
                  </a:lnTo>
                  <a:lnTo>
                    <a:pt x="11938" y="26191"/>
                  </a:lnTo>
                  <a:lnTo>
                    <a:pt x="11747" y="26027"/>
                  </a:lnTo>
                  <a:lnTo>
                    <a:pt x="11529" y="25864"/>
                  </a:lnTo>
                  <a:lnTo>
                    <a:pt x="11284" y="25727"/>
                  </a:lnTo>
                  <a:lnTo>
                    <a:pt x="11038" y="25618"/>
                  </a:lnTo>
                  <a:lnTo>
                    <a:pt x="10766" y="25537"/>
                  </a:lnTo>
                  <a:lnTo>
                    <a:pt x="10521" y="25455"/>
                  </a:lnTo>
                  <a:lnTo>
                    <a:pt x="10248" y="25427"/>
                  </a:lnTo>
                  <a:lnTo>
                    <a:pt x="9975" y="25427"/>
                  </a:lnTo>
                  <a:lnTo>
                    <a:pt x="9730" y="25455"/>
                  </a:lnTo>
                  <a:lnTo>
                    <a:pt x="9458" y="25509"/>
                  </a:lnTo>
                  <a:lnTo>
                    <a:pt x="9212" y="25618"/>
                  </a:lnTo>
                  <a:lnTo>
                    <a:pt x="8994" y="25755"/>
                  </a:lnTo>
                  <a:lnTo>
                    <a:pt x="8776" y="25918"/>
                  </a:lnTo>
                  <a:lnTo>
                    <a:pt x="8586" y="26136"/>
                  </a:lnTo>
                  <a:lnTo>
                    <a:pt x="8422" y="26381"/>
                  </a:lnTo>
                  <a:lnTo>
                    <a:pt x="8422" y="26381"/>
                  </a:lnTo>
                  <a:lnTo>
                    <a:pt x="8313" y="26599"/>
                  </a:lnTo>
                  <a:lnTo>
                    <a:pt x="8231" y="26817"/>
                  </a:lnTo>
                  <a:lnTo>
                    <a:pt x="8177" y="27063"/>
                  </a:lnTo>
                  <a:lnTo>
                    <a:pt x="8150" y="27281"/>
                  </a:lnTo>
                  <a:lnTo>
                    <a:pt x="8150" y="27526"/>
                  </a:lnTo>
                  <a:lnTo>
                    <a:pt x="8177" y="27744"/>
                  </a:lnTo>
                  <a:lnTo>
                    <a:pt x="8231" y="27989"/>
                  </a:lnTo>
                  <a:lnTo>
                    <a:pt x="8313" y="28207"/>
                  </a:lnTo>
                  <a:lnTo>
                    <a:pt x="8395" y="28425"/>
                  </a:lnTo>
                  <a:lnTo>
                    <a:pt x="8504" y="28616"/>
                  </a:lnTo>
                  <a:lnTo>
                    <a:pt x="8640" y="28807"/>
                  </a:lnTo>
                  <a:lnTo>
                    <a:pt x="8804" y="28998"/>
                  </a:lnTo>
                  <a:lnTo>
                    <a:pt x="8967" y="29161"/>
                  </a:lnTo>
                  <a:lnTo>
                    <a:pt x="9158" y="29325"/>
                  </a:lnTo>
                  <a:lnTo>
                    <a:pt x="9349" y="29461"/>
                  </a:lnTo>
                  <a:lnTo>
                    <a:pt x="9567" y="29570"/>
                  </a:lnTo>
                  <a:lnTo>
                    <a:pt x="9567" y="29570"/>
                  </a:lnTo>
                  <a:lnTo>
                    <a:pt x="9648" y="29624"/>
                  </a:lnTo>
                  <a:lnTo>
                    <a:pt x="9703" y="29734"/>
                  </a:lnTo>
                  <a:lnTo>
                    <a:pt x="9703" y="29734"/>
                  </a:lnTo>
                  <a:lnTo>
                    <a:pt x="9894" y="29815"/>
                  </a:lnTo>
                  <a:lnTo>
                    <a:pt x="10057" y="29924"/>
                  </a:lnTo>
                  <a:lnTo>
                    <a:pt x="10057" y="29924"/>
                  </a:lnTo>
                  <a:lnTo>
                    <a:pt x="10139" y="30033"/>
                  </a:lnTo>
                  <a:lnTo>
                    <a:pt x="10194" y="30115"/>
                  </a:lnTo>
                  <a:lnTo>
                    <a:pt x="10221" y="30224"/>
                  </a:lnTo>
                  <a:lnTo>
                    <a:pt x="10194" y="30333"/>
                  </a:lnTo>
                  <a:lnTo>
                    <a:pt x="10139" y="30442"/>
                  </a:lnTo>
                  <a:lnTo>
                    <a:pt x="10084" y="30497"/>
                  </a:lnTo>
                  <a:lnTo>
                    <a:pt x="9975" y="30524"/>
                  </a:lnTo>
                  <a:lnTo>
                    <a:pt x="9839" y="30524"/>
                  </a:lnTo>
                  <a:lnTo>
                    <a:pt x="9839" y="30524"/>
                  </a:lnTo>
                  <a:lnTo>
                    <a:pt x="9567" y="30442"/>
                  </a:lnTo>
                  <a:lnTo>
                    <a:pt x="9294" y="30388"/>
                  </a:lnTo>
                  <a:lnTo>
                    <a:pt x="9022" y="30360"/>
                  </a:lnTo>
                  <a:lnTo>
                    <a:pt x="8749" y="30333"/>
                  </a:lnTo>
                  <a:lnTo>
                    <a:pt x="8504" y="30333"/>
                  </a:lnTo>
                  <a:lnTo>
                    <a:pt x="8231" y="30360"/>
                  </a:lnTo>
                  <a:lnTo>
                    <a:pt x="7959" y="30415"/>
                  </a:lnTo>
                  <a:lnTo>
                    <a:pt x="7713" y="30497"/>
                  </a:lnTo>
                  <a:lnTo>
                    <a:pt x="7441" y="30578"/>
                  </a:lnTo>
                  <a:lnTo>
                    <a:pt x="7223" y="30687"/>
                  </a:lnTo>
                  <a:lnTo>
                    <a:pt x="6978" y="30824"/>
                  </a:lnTo>
                  <a:lnTo>
                    <a:pt x="6787" y="30987"/>
                  </a:lnTo>
                  <a:lnTo>
                    <a:pt x="6596" y="31178"/>
                  </a:lnTo>
                  <a:lnTo>
                    <a:pt x="6405" y="31396"/>
                  </a:lnTo>
                  <a:lnTo>
                    <a:pt x="6242" y="31614"/>
                  </a:lnTo>
                  <a:lnTo>
                    <a:pt x="6106" y="31887"/>
                  </a:lnTo>
                  <a:lnTo>
                    <a:pt x="6106" y="31887"/>
                  </a:lnTo>
                  <a:lnTo>
                    <a:pt x="5997" y="32186"/>
                  </a:lnTo>
                  <a:lnTo>
                    <a:pt x="5942" y="32486"/>
                  </a:lnTo>
                  <a:lnTo>
                    <a:pt x="5888" y="32786"/>
                  </a:lnTo>
                  <a:lnTo>
                    <a:pt x="5888" y="33086"/>
                  </a:lnTo>
                  <a:lnTo>
                    <a:pt x="5915" y="33385"/>
                  </a:lnTo>
                  <a:lnTo>
                    <a:pt x="5997" y="33685"/>
                  </a:lnTo>
                  <a:lnTo>
                    <a:pt x="6078" y="33985"/>
                  </a:lnTo>
                  <a:lnTo>
                    <a:pt x="6215" y="34258"/>
                  </a:lnTo>
                  <a:lnTo>
                    <a:pt x="6351" y="34530"/>
                  </a:lnTo>
                  <a:lnTo>
                    <a:pt x="6514" y="34775"/>
                  </a:lnTo>
                  <a:lnTo>
                    <a:pt x="6705" y="35021"/>
                  </a:lnTo>
                  <a:lnTo>
                    <a:pt x="6923" y="35266"/>
                  </a:lnTo>
                  <a:lnTo>
                    <a:pt x="7141" y="35484"/>
                  </a:lnTo>
                  <a:lnTo>
                    <a:pt x="7359" y="35675"/>
                  </a:lnTo>
                  <a:lnTo>
                    <a:pt x="7632" y="35838"/>
                  </a:lnTo>
                  <a:lnTo>
                    <a:pt x="7877" y="36002"/>
                  </a:lnTo>
                  <a:lnTo>
                    <a:pt x="7877" y="36002"/>
                  </a:lnTo>
                  <a:lnTo>
                    <a:pt x="7959" y="36056"/>
                  </a:lnTo>
                  <a:lnTo>
                    <a:pt x="8041" y="36138"/>
                  </a:lnTo>
                  <a:lnTo>
                    <a:pt x="8041" y="36247"/>
                  </a:lnTo>
                  <a:lnTo>
                    <a:pt x="8041" y="36329"/>
                  </a:lnTo>
                  <a:lnTo>
                    <a:pt x="8013" y="36411"/>
                  </a:lnTo>
                  <a:lnTo>
                    <a:pt x="7959" y="36492"/>
                  </a:lnTo>
                  <a:lnTo>
                    <a:pt x="7877" y="36547"/>
                  </a:lnTo>
                  <a:lnTo>
                    <a:pt x="7768" y="36574"/>
                  </a:lnTo>
                  <a:lnTo>
                    <a:pt x="7768" y="36574"/>
                  </a:lnTo>
                  <a:lnTo>
                    <a:pt x="7686" y="36601"/>
                  </a:lnTo>
                  <a:lnTo>
                    <a:pt x="7577" y="36574"/>
                  </a:lnTo>
                  <a:lnTo>
                    <a:pt x="7577" y="36574"/>
                  </a:lnTo>
                  <a:lnTo>
                    <a:pt x="7223" y="36411"/>
                  </a:lnTo>
                  <a:lnTo>
                    <a:pt x="6896" y="36220"/>
                  </a:lnTo>
                  <a:lnTo>
                    <a:pt x="6596" y="36002"/>
                  </a:lnTo>
                  <a:lnTo>
                    <a:pt x="6324" y="35729"/>
                  </a:lnTo>
                  <a:lnTo>
                    <a:pt x="6051" y="35457"/>
                  </a:lnTo>
                  <a:lnTo>
                    <a:pt x="5833" y="35184"/>
                  </a:lnTo>
                  <a:lnTo>
                    <a:pt x="5615" y="34857"/>
                  </a:lnTo>
                  <a:lnTo>
                    <a:pt x="5424" y="34530"/>
                  </a:lnTo>
                  <a:lnTo>
                    <a:pt x="5288" y="34176"/>
                  </a:lnTo>
                  <a:lnTo>
                    <a:pt x="5179" y="33821"/>
                  </a:lnTo>
                  <a:lnTo>
                    <a:pt x="5097" y="33467"/>
                  </a:lnTo>
                  <a:lnTo>
                    <a:pt x="5070" y="33086"/>
                  </a:lnTo>
                  <a:lnTo>
                    <a:pt x="5070" y="32731"/>
                  </a:lnTo>
                  <a:lnTo>
                    <a:pt x="5097" y="32350"/>
                  </a:lnTo>
                  <a:lnTo>
                    <a:pt x="5179" y="31968"/>
                  </a:lnTo>
                  <a:lnTo>
                    <a:pt x="5315" y="31614"/>
                  </a:lnTo>
                  <a:lnTo>
                    <a:pt x="5315" y="31614"/>
                  </a:lnTo>
                  <a:lnTo>
                    <a:pt x="5397" y="31396"/>
                  </a:lnTo>
                  <a:lnTo>
                    <a:pt x="5533" y="31205"/>
                  </a:lnTo>
                  <a:lnTo>
                    <a:pt x="5642" y="31014"/>
                  </a:lnTo>
                  <a:lnTo>
                    <a:pt x="5806" y="30824"/>
                  </a:lnTo>
                  <a:lnTo>
                    <a:pt x="6133" y="30469"/>
                  </a:lnTo>
                  <a:lnTo>
                    <a:pt x="6487" y="30170"/>
                  </a:lnTo>
                  <a:lnTo>
                    <a:pt x="6896" y="29897"/>
                  </a:lnTo>
                  <a:lnTo>
                    <a:pt x="7332" y="29706"/>
                  </a:lnTo>
                  <a:lnTo>
                    <a:pt x="7795" y="29570"/>
                  </a:lnTo>
                  <a:lnTo>
                    <a:pt x="8013" y="29515"/>
                  </a:lnTo>
                  <a:lnTo>
                    <a:pt x="8259" y="29488"/>
                  </a:lnTo>
                  <a:lnTo>
                    <a:pt x="8259" y="29488"/>
                  </a:lnTo>
                  <a:lnTo>
                    <a:pt x="8095" y="29297"/>
                  </a:lnTo>
                  <a:lnTo>
                    <a:pt x="7931" y="29079"/>
                  </a:lnTo>
                  <a:lnTo>
                    <a:pt x="7795" y="28889"/>
                  </a:lnTo>
                  <a:lnTo>
                    <a:pt x="7686" y="28671"/>
                  </a:lnTo>
                  <a:lnTo>
                    <a:pt x="7577" y="28425"/>
                  </a:lnTo>
                  <a:lnTo>
                    <a:pt x="7495" y="28207"/>
                  </a:lnTo>
                  <a:lnTo>
                    <a:pt x="7441" y="27962"/>
                  </a:lnTo>
                  <a:lnTo>
                    <a:pt x="7414" y="27717"/>
                  </a:lnTo>
                  <a:lnTo>
                    <a:pt x="7386" y="27471"/>
                  </a:lnTo>
                  <a:lnTo>
                    <a:pt x="7386" y="27226"/>
                  </a:lnTo>
                  <a:lnTo>
                    <a:pt x="7414" y="26954"/>
                  </a:lnTo>
                  <a:lnTo>
                    <a:pt x="7441" y="26708"/>
                  </a:lnTo>
                  <a:lnTo>
                    <a:pt x="7495" y="26490"/>
                  </a:lnTo>
                  <a:lnTo>
                    <a:pt x="7604" y="26245"/>
                  </a:lnTo>
                  <a:lnTo>
                    <a:pt x="7713" y="26000"/>
                  </a:lnTo>
                  <a:lnTo>
                    <a:pt x="7850" y="25782"/>
                  </a:lnTo>
                  <a:lnTo>
                    <a:pt x="7850" y="25782"/>
                  </a:lnTo>
                  <a:lnTo>
                    <a:pt x="8013" y="25564"/>
                  </a:lnTo>
                  <a:lnTo>
                    <a:pt x="8204" y="25346"/>
                  </a:lnTo>
                  <a:lnTo>
                    <a:pt x="8422" y="25182"/>
                  </a:lnTo>
                  <a:lnTo>
                    <a:pt x="8667" y="25019"/>
                  </a:lnTo>
                  <a:lnTo>
                    <a:pt x="8913" y="24882"/>
                  </a:lnTo>
                  <a:lnTo>
                    <a:pt x="9158" y="24801"/>
                  </a:lnTo>
                  <a:lnTo>
                    <a:pt x="9430" y="24719"/>
                  </a:lnTo>
                  <a:lnTo>
                    <a:pt x="9703" y="24664"/>
                  </a:lnTo>
                  <a:lnTo>
                    <a:pt x="9975" y="24637"/>
                  </a:lnTo>
                  <a:lnTo>
                    <a:pt x="10275" y="24637"/>
                  </a:lnTo>
                  <a:lnTo>
                    <a:pt x="10548" y="24664"/>
                  </a:lnTo>
                  <a:lnTo>
                    <a:pt x="10820" y="24692"/>
                  </a:lnTo>
                  <a:lnTo>
                    <a:pt x="11093" y="24773"/>
                  </a:lnTo>
                  <a:lnTo>
                    <a:pt x="11365" y="24855"/>
                  </a:lnTo>
                  <a:lnTo>
                    <a:pt x="11611" y="24964"/>
                  </a:lnTo>
                  <a:lnTo>
                    <a:pt x="11856" y="25128"/>
                  </a:lnTo>
                  <a:lnTo>
                    <a:pt x="11856" y="25128"/>
                  </a:lnTo>
                  <a:lnTo>
                    <a:pt x="11638" y="24637"/>
                  </a:lnTo>
                  <a:lnTo>
                    <a:pt x="11447" y="24119"/>
                  </a:lnTo>
                  <a:lnTo>
                    <a:pt x="11311" y="23602"/>
                  </a:lnTo>
                  <a:lnTo>
                    <a:pt x="11175" y="23084"/>
                  </a:lnTo>
                  <a:lnTo>
                    <a:pt x="11093" y="22566"/>
                  </a:lnTo>
                  <a:lnTo>
                    <a:pt x="11066" y="22048"/>
                  </a:lnTo>
                  <a:lnTo>
                    <a:pt x="11038" y="21503"/>
                  </a:lnTo>
                  <a:lnTo>
                    <a:pt x="11093" y="20985"/>
                  </a:lnTo>
                  <a:lnTo>
                    <a:pt x="11147" y="20467"/>
                  </a:lnTo>
                  <a:lnTo>
                    <a:pt x="11284" y="19977"/>
                  </a:lnTo>
                  <a:lnTo>
                    <a:pt x="11447" y="19486"/>
                  </a:lnTo>
                  <a:lnTo>
                    <a:pt x="11665" y="18996"/>
                  </a:lnTo>
                  <a:lnTo>
                    <a:pt x="11910" y="18560"/>
                  </a:lnTo>
                  <a:lnTo>
                    <a:pt x="12237" y="18124"/>
                  </a:lnTo>
                  <a:lnTo>
                    <a:pt x="12592" y="17715"/>
                  </a:lnTo>
                  <a:lnTo>
                    <a:pt x="13001" y="17333"/>
                  </a:lnTo>
                  <a:lnTo>
                    <a:pt x="13001" y="17333"/>
                  </a:lnTo>
                  <a:lnTo>
                    <a:pt x="13328" y="17115"/>
                  </a:lnTo>
                  <a:lnTo>
                    <a:pt x="13655" y="16897"/>
                  </a:lnTo>
                  <a:lnTo>
                    <a:pt x="14009" y="16734"/>
                  </a:lnTo>
                  <a:lnTo>
                    <a:pt x="14390" y="16597"/>
                  </a:lnTo>
                  <a:lnTo>
                    <a:pt x="14772" y="16516"/>
                  </a:lnTo>
                  <a:lnTo>
                    <a:pt x="15154" y="16434"/>
                  </a:lnTo>
                  <a:lnTo>
                    <a:pt x="15562" y="16407"/>
                  </a:lnTo>
                  <a:lnTo>
                    <a:pt x="15944" y="16407"/>
                  </a:lnTo>
                  <a:lnTo>
                    <a:pt x="16325" y="16434"/>
                  </a:lnTo>
                  <a:lnTo>
                    <a:pt x="16707" y="16516"/>
                  </a:lnTo>
                  <a:lnTo>
                    <a:pt x="17089" y="16625"/>
                  </a:lnTo>
                  <a:lnTo>
                    <a:pt x="17443" y="16761"/>
                  </a:lnTo>
                  <a:lnTo>
                    <a:pt x="17770" y="16924"/>
                  </a:lnTo>
                  <a:lnTo>
                    <a:pt x="18070" y="17143"/>
                  </a:lnTo>
                  <a:lnTo>
                    <a:pt x="18369" y="17388"/>
                  </a:lnTo>
                  <a:lnTo>
                    <a:pt x="18615" y="17660"/>
                  </a:lnTo>
                  <a:lnTo>
                    <a:pt x="18615" y="17660"/>
                  </a:lnTo>
                  <a:lnTo>
                    <a:pt x="18615" y="17415"/>
                  </a:lnTo>
                  <a:lnTo>
                    <a:pt x="18642" y="17170"/>
                  </a:lnTo>
                  <a:lnTo>
                    <a:pt x="18696" y="16952"/>
                  </a:lnTo>
                  <a:lnTo>
                    <a:pt x="18778" y="16706"/>
                  </a:lnTo>
                  <a:lnTo>
                    <a:pt x="18860" y="16488"/>
                  </a:lnTo>
                  <a:lnTo>
                    <a:pt x="18969" y="16243"/>
                  </a:lnTo>
                  <a:lnTo>
                    <a:pt x="19105" y="16052"/>
                  </a:lnTo>
                  <a:lnTo>
                    <a:pt x="19242" y="15834"/>
                  </a:lnTo>
                  <a:lnTo>
                    <a:pt x="19405" y="15644"/>
                  </a:lnTo>
                  <a:lnTo>
                    <a:pt x="19569" y="15480"/>
                  </a:lnTo>
                  <a:lnTo>
                    <a:pt x="19759" y="15317"/>
                  </a:lnTo>
                  <a:lnTo>
                    <a:pt x="19950" y="15180"/>
                  </a:lnTo>
                  <a:lnTo>
                    <a:pt x="20168" y="15071"/>
                  </a:lnTo>
                  <a:lnTo>
                    <a:pt x="20386" y="14962"/>
                  </a:lnTo>
                  <a:lnTo>
                    <a:pt x="20631" y="14880"/>
                  </a:lnTo>
                  <a:lnTo>
                    <a:pt x="20877" y="14826"/>
                  </a:lnTo>
                  <a:lnTo>
                    <a:pt x="20877" y="14826"/>
                  </a:lnTo>
                  <a:lnTo>
                    <a:pt x="21095" y="14799"/>
                  </a:lnTo>
                  <a:lnTo>
                    <a:pt x="21313" y="14771"/>
                  </a:lnTo>
                  <a:lnTo>
                    <a:pt x="21531" y="14799"/>
                  </a:lnTo>
                  <a:lnTo>
                    <a:pt x="21776" y="14826"/>
                  </a:lnTo>
                  <a:lnTo>
                    <a:pt x="21994" y="14880"/>
                  </a:lnTo>
                  <a:lnTo>
                    <a:pt x="22212" y="14962"/>
                  </a:lnTo>
                  <a:lnTo>
                    <a:pt x="22430" y="15044"/>
                  </a:lnTo>
                  <a:lnTo>
                    <a:pt x="22621" y="15126"/>
                  </a:lnTo>
                  <a:lnTo>
                    <a:pt x="22812" y="15262"/>
                  </a:lnTo>
                  <a:lnTo>
                    <a:pt x="23002" y="15371"/>
                  </a:lnTo>
                  <a:lnTo>
                    <a:pt x="23193" y="15535"/>
                  </a:lnTo>
                  <a:lnTo>
                    <a:pt x="23357" y="15698"/>
                  </a:lnTo>
                  <a:lnTo>
                    <a:pt x="23520" y="15862"/>
                  </a:lnTo>
                  <a:lnTo>
                    <a:pt x="23657" y="16025"/>
                  </a:lnTo>
                  <a:lnTo>
                    <a:pt x="23766" y="16216"/>
                  </a:lnTo>
                  <a:lnTo>
                    <a:pt x="23875" y="16434"/>
                  </a:lnTo>
                  <a:lnTo>
                    <a:pt x="23875" y="16434"/>
                  </a:lnTo>
                  <a:lnTo>
                    <a:pt x="24038" y="16298"/>
                  </a:lnTo>
                  <a:lnTo>
                    <a:pt x="24202" y="16216"/>
                  </a:lnTo>
                  <a:lnTo>
                    <a:pt x="24392" y="16134"/>
                  </a:lnTo>
                  <a:lnTo>
                    <a:pt x="24583" y="16080"/>
                  </a:lnTo>
                  <a:lnTo>
                    <a:pt x="24774" y="16025"/>
                  </a:lnTo>
                  <a:lnTo>
                    <a:pt x="24965" y="15998"/>
                  </a:lnTo>
                  <a:lnTo>
                    <a:pt x="25155" y="15998"/>
                  </a:lnTo>
                  <a:lnTo>
                    <a:pt x="25374" y="16025"/>
                  </a:lnTo>
                  <a:lnTo>
                    <a:pt x="25374" y="16025"/>
                  </a:lnTo>
                  <a:lnTo>
                    <a:pt x="25646" y="16080"/>
                  </a:lnTo>
                  <a:lnTo>
                    <a:pt x="25919" y="16189"/>
                  </a:lnTo>
                  <a:lnTo>
                    <a:pt x="25919" y="16189"/>
                  </a:lnTo>
                  <a:lnTo>
                    <a:pt x="25782" y="15943"/>
                  </a:lnTo>
                  <a:lnTo>
                    <a:pt x="25673" y="15698"/>
                  </a:lnTo>
                  <a:lnTo>
                    <a:pt x="25592" y="15453"/>
                  </a:lnTo>
                  <a:lnTo>
                    <a:pt x="25510" y="15208"/>
                  </a:lnTo>
                  <a:lnTo>
                    <a:pt x="25455" y="14935"/>
                  </a:lnTo>
                  <a:lnTo>
                    <a:pt x="25428" y="14690"/>
                  </a:lnTo>
                  <a:lnTo>
                    <a:pt x="25428" y="14417"/>
                  </a:lnTo>
                  <a:lnTo>
                    <a:pt x="25428" y="14145"/>
                  </a:lnTo>
                  <a:lnTo>
                    <a:pt x="25483" y="13899"/>
                  </a:lnTo>
                  <a:lnTo>
                    <a:pt x="25537" y="13627"/>
                  </a:lnTo>
                  <a:lnTo>
                    <a:pt x="25619" y="13382"/>
                  </a:lnTo>
                  <a:lnTo>
                    <a:pt x="25701" y="13136"/>
                  </a:lnTo>
                  <a:lnTo>
                    <a:pt x="25837" y="12891"/>
                  </a:lnTo>
                  <a:lnTo>
                    <a:pt x="25973" y="12673"/>
                  </a:lnTo>
                  <a:lnTo>
                    <a:pt x="26137" y="12455"/>
                  </a:lnTo>
                  <a:lnTo>
                    <a:pt x="26355" y="12264"/>
                  </a:lnTo>
                  <a:lnTo>
                    <a:pt x="26355" y="12264"/>
                  </a:lnTo>
                  <a:lnTo>
                    <a:pt x="26518" y="12101"/>
                  </a:lnTo>
                  <a:lnTo>
                    <a:pt x="26682" y="11992"/>
                  </a:lnTo>
                  <a:lnTo>
                    <a:pt x="27063" y="11746"/>
                  </a:lnTo>
                  <a:lnTo>
                    <a:pt x="27445" y="11583"/>
                  </a:lnTo>
                  <a:lnTo>
                    <a:pt x="27881" y="11474"/>
                  </a:lnTo>
                  <a:lnTo>
                    <a:pt x="28317" y="11419"/>
                  </a:lnTo>
                  <a:lnTo>
                    <a:pt x="28753" y="11419"/>
                  </a:lnTo>
                  <a:lnTo>
                    <a:pt x="29189" y="11474"/>
                  </a:lnTo>
                  <a:lnTo>
                    <a:pt x="29625" y="11583"/>
                  </a:lnTo>
                  <a:lnTo>
                    <a:pt x="29625" y="11583"/>
                  </a:lnTo>
                  <a:lnTo>
                    <a:pt x="29434" y="11419"/>
                  </a:lnTo>
                  <a:lnTo>
                    <a:pt x="29271" y="11201"/>
                  </a:lnTo>
                  <a:lnTo>
                    <a:pt x="29134" y="11011"/>
                  </a:lnTo>
                  <a:lnTo>
                    <a:pt x="29025" y="10793"/>
                  </a:lnTo>
                  <a:lnTo>
                    <a:pt x="28807" y="10356"/>
                  </a:lnTo>
                  <a:lnTo>
                    <a:pt x="28644" y="9893"/>
                  </a:lnTo>
                  <a:lnTo>
                    <a:pt x="28562" y="9403"/>
                  </a:lnTo>
                  <a:lnTo>
                    <a:pt x="28508" y="8912"/>
                  </a:lnTo>
                  <a:lnTo>
                    <a:pt x="28535" y="8421"/>
                  </a:lnTo>
                  <a:lnTo>
                    <a:pt x="28589" y="7931"/>
                  </a:lnTo>
                  <a:lnTo>
                    <a:pt x="28726" y="7440"/>
                  </a:lnTo>
                  <a:lnTo>
                    <a:pt x="28889" y="6977"/>
                  </a:lnTo>
                  <a:lnTo>
                    <a:pt x="29107" y="6541"/>
                  </a:lnTo>
                  <a:lnTo>
                    <a:pt x="29380" y="6132"/>
                  </a:lnTo>
                  <a:lnTo>
                    <a:pt x="29707" y="5723"/>
                  </a:lnTo>
                  <a:lnTo>
                    <a:pt x="30061" y="5396"/>
                  </a:lnTo>
                  <a:lnTo>
                    <a:pt x="30279" y="5233"/>
                  </a:lnTo>
                  <a:lnTo>
                    <a:pt x="30470" y="5097"/>
                  </a:lnTo>
                  <a:lnTo>
                    <a:pt x="30715" y="4960"/>
                  </a:lnTo>
                  <a:lnTo>
                    <a:pt x="30933" y="4851"/>
                  </a:lnTo>
                  <a:lnTo>
                    <a:pt x="30933" y="4851"/>
                  </a:lnTo>
                  <a:lnTo>
                    <a:pt x="31451" y="4633"/>
                  </a:lnTo>
                  <a:lnTo>
                    <a:pt x="31969" y="4470"/>
                  </a:lnTo>
                  <a:lnTo>
                    <a:pt x="32487" y="4388"/>
                  </a:lnTo>
                  <a:lnTo>
                    <a:pt x="32977" y="4361"/>
                  </a:lnTo>
                  <a:lnTo>
                    <a:pt x="33468" y="4388"/>
                  </a:lnTo>
                  <a:lnTo>
                    <a:pt x="33958" y="4443"/>
                  </a:lnTo>
                  <a:lnTo>
                    <a:pt x="34422" y="4579"/>
                  </a:lnTo>
                  <a:lnTo>
                    <a:pt x="34858" y="4742"/>
                  </a:lnTo>
                  <a:lnTo>
                    <a:pt x="35294" y="4933"/>
                  </a:lnTo>
                  <a:lnTo>
                    <a:pt x="35702" y="5178"/>
                  </a:lnTo>
                  <a:lnTo>
                    <a:pt x="36111" y="5478"/>
                  </a:lnTo>
                  <a:lnTo>
                    <a:pt x="36493" y="5778"/>
                  </a:lnTo>
                  <a:lnTo>
                    <a:pt x="36847" y="6132"/>
                  </a:lnTo>
                  <a:lnTo>
                    <a:pt x="37174" y="6514"/>
                  </a:lnTo>
                  <a:lnTo>
                    <a:pt x="37474" y="6923"/>
                  </a:lnTo>
                  <a:lnTo>
                    <a:pt x="37774" y="7331"/>
                  </a:lnTo>
                  <a:lnTo>
                    <a:pt x="37774" y="7331"/>
                  </a:lnTo>
                  <a:lnTo>
                    <a:pt x="37828" y="7004"/>
                  </a:lnTo>
                  <a:lnTo>
                    <a:pt x="37937" y="6650"/>
                  </a:lnTo>
                  <a:lnTo>
                    <a:pt x="38073" y="6323"/>
                  </a:lnTo>
                  <a:lnTo>
                    <a:pt x="38210" y="5996"/>
                  </a:lnTo>
                  <a:lnTo>
                    <a:pt x="38401" y="5696"/>
                  </a:lnTo>
                  <a:lnTo>
                    <a:pt x="38619" y="5396"/>
                  </a:lnTo>
                  <a:lnTo>
                    <a:pt x="38837" y="5124"/>
                  </a:lnTo>
                  <a:lnTo>
                    <a:pt x="39082" y="4879"/>
                  </a:lnTo>
                  <a:lnTo>
                    <a:pt x="39354" y="4633"/>
                  </a:lnTo>
                  <a:lnTo>
                    <a:pt x="39654" y="4415"/>
                  </a:lnTo>
                  <a:lnTo>
                    <a:pt x="39954" y="4252"/>
                  </a:lnTo>
                  <a:lnTo>
                    <a:pt x="40254" y="4088"/>
                  </a:lnTo>
                  <a:lnTo>
                    <a:pt x="40581" y="3952"/>
                  </a:lnTo>
                  <a:lnTo>
                    <a:pt x="40935" y="3843"/>
                  </a:lnTo>
                  <a:lnTo>
                    <a:pt x="41289" y="3788"/>
                  </a:lnTo>
                  <a:lnTo>
                    <a:pt x="41644" y="3761"/>
                  </a:lnTo>
                  <a:lnTo>
                    <a:pt x="41644" y="3761"/>
                  </a:lnTo>
                  <a:lnTo>
                    <a:pt x="41998" y="3761"/>
                  </a:lnTo>
                  <a:lnTo>
                    <a:pt x="42352" y="3788"/>
                  </a:lnTo>
                  <a:lnTo>
                    <a:pt x="42707" y="3870"/>
                  </a:lnTo>
                  <a:lnTo>
                    <a:pt x="43061" y="4006"/>
                  </a:lnTo>
                  <a:lnTo>
                    <a:pt x="43388" y="4143"/>
                  </a:lnTo>
                  <a:lnTo>
                    <a:pt x="43715" y="4306"/>
                  </a:lnTo>
                  <a:lnTo>
                    <a:pt x="44042" y="4524"/>
                  </a:lnTo>
                  <a:lnTo>
                    <a:pt x="44314" y="4742"/>
                  </a:lnTo>
                  <a:lnTo>
                    <a:pt x="44614" y="4988"/>
                  </a:lnTo>
                  <a:lnTo>
                    <a:pt x="44860" y="5260"/>
                  </a:lnTo>
                  <a:lnTo>
                    <a:pt x="45078" y="5560"/>
                  </a:lnTo>
                  <a:lnTo>
                    <a:pt x="45296" y="5860"/>
                  </a:lnTo>
                  <a:lnTo>
                    <a:pt x="45459" y="6187"/>
                  </a:lnTo>
                  <a:lnTo>
                    <a:pt x="45623" y="6514"/>
                  </a:lnTo>
                  <a:lnTo>
                    <a:pt x="45732" y="6841"/>
                  </a:lnTo>
                  <a:lnTo>
                    <a:pt x="45841" y="7195"/>
                  </a:lnTo>
                  <a:lnTo>
                    <a:pt x="45841" y="7195"/>
                  </a:lnTo>
                  <a:lnTo>
                    <a:pt x="46004" y="6977"/>
                  </a:lnTo>
                  <a:lnTo>
                    <a:pt x="46195" y="6732"/>
                  </a:lnTo>
                  <a:lnTo>
                    <a:pt x="46386" y="6514"/>
                  </a:lnTo>
                  <a:lnTo>
                    <a:pt x="46604" y="6296"/>
                  </a:lnTo>
                  <a:lnTo>
                    <a:pt x="46849" y="6105"/>
                  </a:lnTo>
                  <a:lnTo>
                    <a:pt x="47067" y="5941"/>
                  </a:lnTo>
                  <a:lnTo>
                    <a:pt x="47340" y="5778"/>
                  </a:lnTo>
                  <a:lnTo>
                    <a:pt x="47585" y="5614"/>
                  </a:lnTo>
                  <a:lnTo>
                    <a:pt x="47857" y="5478"/>
                  </a:lnTo>
                  <a:lnTo>
                    <a:pt x="48130" y="5369"/>
                  </a:lnTo>
                  <a:lnTo>
                    <a:pt x="48430" y="5287"/>
                  </a:lnTo>
                  <a:lnTo>
                    <a:pt x="48702" y="5206"/>
                  </a:lnTo>
                  <a:lnTo>
                    <a:pt x="49002" y="5151"/>
                  </a:lnTo>
                  <a:lnTo>
                    <a:pt x="49302" y="5124"/>
                  </a:lnTo>
                  <a:lnTo>
                    <a:pt x="49602" y="5124"/>
                  </a:lnTo>
                  <a:lnTo>
                    <a:pt x="49901" y="5124"/>
                  </a:lnTo>
                  <a:lnTo>
                    <a:pt x="49901" y="5124"/>
                  </a:lnTo>
                  <a:lnTo>
                    <a:pt x="50365" y="5206"/>
                  </a:lnTo>
                  <a:lnTo>
                    <a:pt x="50828" y="5342"/>
                  </a:lnTo>
                  <a:lnTo>
                    <a:pt x="51291" y="5533"/>
                  </a:lnTo>
                  <a:lnTo>
                    <a:pt x="51700" y="5778"/>
                  </a:lnTo>
                  <a:lnTo>
                    <a:pt x="51700" y="5778"/>
                  </a:lnTo>
                  <a:lnTo>
                    <a:pt x="51727" y="5533"/>
                  </a:lnTo>
                  <a:lnTo>
                    <a:pt x="51755" y="5342"/>
                  </a:lnTo>
                  <a:lnTo>
                    <a:pt x="51782" y="5124"/>
                  </a:lnTo>
                  <a:lnTo>
                    <a:pt x="51864" y="4906"/>
                  </a:lnTo>
                  <a:lnTo>
                    <a:pt x="51945" y="4715"/>
                  </a:lnTo>
                  <a:lnTo>
                    <a:pt x="52054" y="4524"/>
                  </a:lnTo>
                  <a:lnTo>
                    <a:pt x="52163" y="4334"/>
                  </a:lnTo>
                  <a:lnTo>
                    <a:pt x="52300" y="4143"/>
                  </a:lnTo>
                  <a:lnTo>
                    <a:pt x="52436" y="3979"/>
                  </a:lnTo>
                  <a:lnTo>
                    <a:pt x="52599" y="3843"/>
                  </a:lnTo>
                  <a:lnTo>
                    <a:pt x="52763" y="3679"/>
                  </a:lnTo>
                  <a:lnTo>
                    <a:pt x="52954" y="3543"/>
                  </a:lnTo>
                  <a:lnTo>
                    <a:pt x="53144" y="3434"/>
                  </a:lnTo>
                  <a:lnTo>
                    <a:pt x="53335" y="3325"/>
                  </a:lnTo>
                  <a:lnTo>
                    <a:pt x="53553" y="3243"/>
                  </a:lnTo>
                  <a:lnTo>
                    <a:pt x="53771" y="3162"/>
                  </a:lnTo>
                  <a:lnTo>
                    <a:pt x="53771" y="3162"/>
                  </a:lnTo>
                  <a:lnTo>
                    <a:pt x="54044" y="3107"/>
                  </a:lnTo>
                  <a:lnTo>
                    <a:pt x="54289" y="3053"/>
                  </a:lnTo>
                  <a:lnTo>
                    <a:pt x="54562" y="3053"/>
                  </a:lnTo>
                  <a:lnTo>
                    <a:pt x="54834" y="3053"/>
                  </a:lnTo>
                  <a:lnTo>
                    <a:pt x="55107" y="3080"/>
                  </a:lnTo>
                  <a:lnTo>
                    <a:pt x="55379" y="3134"/>
                  </a:lnTo>
                  <a:lnTo>
                    <a:pt x="55625" y="3216"/>
                  </a:lnTo>
                  <a:lnTo>
                    <a:pt x="55897" y="3298"/>
                  </a:lnTo>
                  <a:lnTo>
                    <a:pt x="56142" y="3407"/>
                  </a:lnTo>
                  <a:lnTo>
                    <a:pt x="56388" y="3543"/>
                  </a:lnTo>
                  <a:lnTo>
                    <a:pt x="56633" y="3679"/>
                  </a:lnTo>
                  <a:lnTo>
                    <a:pt x="56851" y="3816"/>
                  </a:lnTo>
                  <a:lnTo>
                    <a:pt x="57069" y="4006"/>
                  </a:lnTo>
                  <a:lnTo>
                    <a:pt x="57287" y="4170"/>
                  </a:lnTo>
                  <a:lnTo>
                    <a:pt x="57641" y="4579"/>
                  </a:lnTo>
                  <a:lnTo>
                    <a:pt x="57641" y="4579"/>
                  </a:lnTo>
                  <a:lnTo>
                    <a:pt x="57750" y="4061"/>
                  </a:lnTo>
                  <a:lnTo>
                    <a:pt x="57887" y="3598"/>
                  </a:lnTo>
                  <a:lnTo>
                    <a:pt x="58077" y="3134"/>
                  </a:lnTo>
                  <a:lnTo>
                    <a:pt x="58295" y="2671"/>
                  </a:lnTo>
                  <a:lnTo>
                    <a:pt x="58568" y="2262"/>
                  </a:lnTo>
                  <a:lnTo>
                    <a:pt x="58868" y="1853"/>
                  </a:lnTo>
                  <a:lnTo>
                    <a:pt x="59222" y="1499"/>
                  </a:lnTo>
                  <a:lnTo>
                    <a:pt x="59576" y="1172"/>
                  </a:lnTo>
                  <a:lnTo>
                    <a:pt x="59985" y="872"/>
                  </a:lnTo>
                  <a:lnTo>
                    <a:pt x="60394" y="627"/>
                  </a:lnTo>
                  <a:lnTo>
                    <a:pt x="60857" y="409"/>
                  </a:lnTo>
                  <a:lnTo>
                    <a:pt x="61320" y="218"/>
                  </a:lnTo>
                  <a:lnTo>
                    <a:pt x="61811" y="109"/>
                  </a:lnTo>
                  <a:lnTo>
                    <a:pt x="62302" y="27"/>
                  </a:lnTo>
                  <a:lnTo>
                    <a:pt x="62819" y="0"/>
                  </a:lnTo>
                  <a:lnTo>
                    <a:pt x="63337" y="55"/>
                  </a:lnTo>
                  <a:lnTo>
                    <a:pt x="63337" y="55"/>
                  </a:lnTo>
                  <a:lnTo>
                    <a:pt x="63800" y="137"/>
                  </a:lnTo>
                  <a:lnTo>
                    <a:pt x="64264" y="273"/>
                  </a:lnTo>
                  <a:lnTo>
                    <a:pt x="64673" y="436"/>
                  </a:lnTo>
                  <a:lnTo>
                    <a:pt x="65081" y="654"/>
                  </a:lnTo>
                  <a:lnTo>
                    <a:pt x="65463" y="900"/>
                  </a:lnTo>
                  <a:lnTo>
                    <a:pt x="65844" y="1172"/>
                  </a:lnTo>
                  <a:lnTo>
                    <a:pt x="66172" y="1499"/>
                  </a:lnTo>
                  <a:lnTo>
                    <a:pt x="66471" y="1826"/>
                  </a:lnTo>
                  <a:lnTo>
                    <a:pt x="66744" y="2208"/>
                  </a:lnTo>
                  <a:lnTo>
                    <a:pt x="66989" y="2589"/>
                  </a:lnTo>
                  <a:lnTo>
                    <a:pt x="67207" y="2998"/>
                  </a:lnTo>
                  <a:lnTo>
                    <a:pt x="67371" y="3434"/>
                  </a:lnTo>
                  <a:lnTo>
                    <a:pt x="67534" y="3870"/>
                  </a:lnTo>
                  <a:lnTo>
                    <a:pt x="67616" y="4306"/>
                  </a:lnTo>
                  <a:lnTo>
                    <a:pt x="67698" y="4770"/>
                  </a:lnTo>
                  <a:lnTo>
                    <a:pt x="67725" y="5233"/>
                  </a:lnTo>
                  <a:lnTo>
                    <a:pt x="67725" y="5233"/>
                  </a:lnTo>
                  <a:lnTo>
                    <a:pt x="68079" y="5042"/>
                  </a:lnTo>
                  <a:lnTo>
                    <a:pt x="68488" y="4906"/>
                  </a:lnTo>
                  <a:lnTo>
                    <a:pt x="68870" y="4797"/>
                  </a:lnTo>
                  <a:lnTo>
                    <a:pt x="69278" y="4742"/>
                  </a:lnTo>
                  <a:lnTo>
                    <a:pt x="69687" y="4742"/>
                  </a:lnTo>
                  <a:lnTo>
                    <a:pt x="70069" y="4770"/>
                  </a:lnTo>
                  <a:lnTo>
                    <a:pt x="70478" y="4879"/>
                  </a:lnTo>
                  <a:lnTo>
                    <a:pt x="70859" y="5042"/>
                  </a:lnTo>
                  <a:lnTo>
                    <a:pt x="70859" y="5042"/>
                  </a:lnTo>
                  <a:lnTo>
                    <a:pt x="71186" y="5233"/>
                  </a:lnTo>
                  <a:lnTo>
                    <a:pt x="71513" y="5478"/>
                  </a:lnTo>
                  <a:lnTo>
                    <a:pt x="71758" y="5778"/>
                  </a:lnTo>
                  <a:lnTo>
                    <a:pt x="72004" y="6078"/>
                  </a:lnTo>
                  <a:lnTo>
                    <a:pt x="72167" y="6432"/>
                  </a:lnTo>
                  <a:lnTo>
                    <a:pt x="72303" y="6786"/>
                  </a:lnTo>
                  <a:lnTo>
                    <a:pt x="72358" y="7168"/>
                  </a:lnTo>
                  <a:lnTo>
                    <a:pt x="72358" y="7331"/>
                  </a:lnTo>
                  <a:lnTo>
                    <a:pt x="72358" y="7522"/>
                  </a:lnTo>
                  <a:lnTo>
                    <a:pt x="72358" y="7522"/>
                  </a:lnTo>
                  <a:lnTo>
                    <a:pt x="72658" y="7141"/>
                  </a:lnTo>
                  <a:lnTo>
                    <a:pt x="72985" y="6814"/>
                  </a:lnTo>
                  <a:lnTo>
                    <a:pt x="73339" y="6514"/>
                  </a:lnTo>
                  <a:lnTo>
                    <a:pt x="73748" y="6241"/>
                  </a:lnTo>
                  <a:lnTo>
                    <a:pt x="74184" y="5996"/>
                  </a:lnTo>
                  <a:lnTo>
                    <a:pt x="74620" y="5805"/>
                  </a:lnTo>
                  <a:lnTo>
                    <a:pt x="75111" y="5614"/>
                  </a:lnTo>
                  <a:lnTo>
                    <a:pt x="75601" y="5478"/>
                  </a:lnTo>
                  <a:lnTo>
                    <a:pt x="76092" y="5369"/>
                  </a:lnTo>
                  <a:lnTo>
                    <a:pt x="76609" y="5287"/>
                  </a:lnTo>
                  <a:lnTo>
                    <a:pt x="77100" y="5233"/>
                  </a:lnTo>
                  <a:lnTo>
                    <a:pt x="77618" y="5233"/>
                  </a:lnTo>
                  <a:lnTo>
                    <a:pt x="78108" y="5233"/>
                  </a:lnTo>
                  <a:lnTo>
                    <a:pt x="78599" y="5260"/>
                  </a:lnTo>
                  <a:lnTo>
                    <a:pt x="79062" y="5315"/>
                  </a:lnTo>
                  <a:lnTo>
                    <a:pt x="79526" y="5396"/>
                  </a:lnTo>
                  <a:lnTo>
                    <a:pt x="79526" y="5396"/>
                  </a:lnTo>
                  <a:lnTo>
                    <a:pt x="80071" y="5533"/>
                  </a:lnTo>
                  <a:lnTo>
                    <a:pt x="80588" y="5751"/>
                  </a:lnTo>
                  <a:lnTo>
                    <a:pt x="81052" y="5996"/>
                  </a:lnTo>
                  <a:lnTo>
                    <a:pt x="81461" y="6268"/>
                  </a:lnTo>
                  <a:lnTo>
                    <a:pt x="81842" y="6596"/>
                  </a:lnTo>
                  <a:lnTo>
                    <a:pt x="82169" y="6950"/>
                  </a:lnTo>
                  <a:lnTo>
                    <a:pt x="82442" y="7359"/>
                  </a:lnTo>
                  <a:lnTo>
                    <a:pt x="82687" y="7767"/>
                  </a:lnTo>
                  <a:lnTo>
                    <a:pt x="82905" y="8203"/>
                  </a:lnTo>
                  <a:lnTo>
                    <a:pt x="83068" y="8694"/>
                  </a:lnTo>
                  <a:lnTo>
                    <a:pt x="83177" y="9185"/>
                  </a:lnTo>
                  <a:lnTo>
                    <a:pt x="83259" y="9675"/>
                  </a:lnTo>
                  <a:lnTo>
                    <a:pt x="83314" y="10193"/>
                  </a:lnTo>
                  <a:lnTo>
                    <a:pt x="83314" y="10711"/>
                  </a:lnTo>
                  <a:lnTo>
                    <a:pt x="83286" y="11229"/>
                  </a:lnTo>
                  <a:lnTo>
                    <a:pt x="83205" y="11774"/>
                  </a:lnTo>
                  <a:lnTo>
                    <a:pt x="83205" y="11774"/>
                  </a:lnTo>
                  <a:lnTo>
                    <a:pt x="83423" y="11746"/>
                  </a:lnTo>
                  <a:lnTo>
                    <a:pt x="83641" y="11719"/>
                  </a:lnTo>
                  <a:lnTo>
                    <a:pt x="84104" y="11746"/>
                  </a:lnTo>
                  <a:lnTo>
                    <a:pt x="84540" y="11855"/>
                  </a:lnTo>
                  <a:lnTo>
                    <a:pt x="84976" y="11992"/>
                  </a:lnTo>
                  <a:lnTo>
                    <a:pt x="85385" y="12182"/>
                  </a:lnTo>
                  <a:lnTo>
                    <a:pt x="85767" y="12428"/>
                  </a:lnTo>
                  <a:lnTo>
                    <a:pt x="86121" y="12727"/>
                  </a:lnTo>
                  <a:lnTo>
                    <a:pt x="86284" y="12891"/>
                  </a:lnTo>
                  <a:lnTo>
                    <a:pt x="86421" y="13055"/>
                  </a:lnTo>
                  <a:lnTo>
                    <a:pt x="86421" y="13055"/>
                  </a:lnTo>
                  <a:lnTo>
                    <a:pt x="86584" y="13300"/>
                  </a:lnTo>
                  <a:lnTo>
                    <a:pt x="86720" y="13545"/>
                  </a:lnTo>
                  <a:lnTo>
                    <a:pt x="86829" y="13818"/>
                  </a:lnTo>
                  <a:lnTo>
                    <a:pt x="86911" y="14063"/>
                  </a:lnTo>
                  <a:lnTo>
                    <a:pt x="86993" y="14335"/>
                  </a:lnTo>
                  <a:lnTo>
                    <a:pt x="87020" y="14608"/>
                  </a:lnTo>
                  <a:lnTo>
                    <a:pt x="87047" y="14880"/>
                  </a:lnTo>
                  <a:lnTo>
                    <a:pt x="87047" y="15153"/>
                  </a:lnTo>
                  <a:lnTo>
                    <a:pt x="87020" y="15426"/>
                  </a:lnTo>
                  <a:lnTo>
                    <a:pt x="86966" y="15698"/>
                  </a:lnTo>
                  <a:lnTo>
                    <a:pt x="86911" y="15971"/>
                  </a:lnTo>
                  <a:lnTo>
                    <a:pt x="86829" y="16243"/>
                  </a:lnTo>
                  <a:lnTo>
                    <a:pt x="86720" y="16488"/>
                  </a:lnTo>
                  <a:lnTo>
                    <a:pt x="86584" y="16734"/>
                  </a:lnTo>
                  <a:lnTo>
                    <a:pt x="86448" y="16979"/>
                  </a:lnTo>
                  <a:lnTo>
                    <a:pt x="86284" y="17197"/>
                  </a:lnTo>
                  <a:lnTo>
                    <a:pt x="86284" y="17197"/>
                  </a:lnTo>
                  <a:lnTo>
                    <a:pt x="86530" y="17279"/>
                  </a:lnTo>
                  <a:lnTo>
                    <a:pt x="86775" y="17361"/>
                  </a:lnTo>
                  <a:lnTo>
                    <a:pt x="86993" y="17470"/>
                  </a:lnTo>
                  <a:lnTo>
                    <a:pt x="87211" y="17606"/>
                  </a:lnTo>
                  <a:lnTo>
                    <a:pt x="87429" y="17742"/>
                  </a:lnTo>
                  <a:lnTo>
                    <a:pt x="87620" y="17906"/>
                  </a:lnTo>
                  <a:lnTo>
                    <a:pt x="87783" y="18096"/>
                  </a:lnTo>
                  <a:lnTo>
                    <a:pt x="87974" y="18287"/>
                  </a:lnTo>
                  <a:lnTo>
                    <a:pt x="87974" y="18287"/>
                  </a:lnTo>
                  <a:lnTo>
                    <a:pt x="88628" y="18124"/>
                  </a:lnTo>
                  <a:lnTo>
                    <a:pt x="88982" y="18042"/>
                  </a:lnTo>
                  <a:lnTo>
                    <a:pt x="89337" y="18015"/>
                  </a:lnTo>
                  <a:lnTo>
                    <a:pt x="89691" y="17987"/>
                  </a:lnTo>
                  <a:lnTo>
                    <a:pt x="90045" y="17960"/>
                  </a:lnTo>
                  <a:lnTo>
                    <a:pt x="90400" y="17960"/>
                  </a:lnTo>
                  <a:lnTo>
                    <a:pt x="90754" y="17987"/>
                  </a:lnTo>
                  <a:lnTo>
                    <a:pt x="91108" y="18042"/>
                  </a:lnTo>
                  <a:lnTo>
                    <a:pt x="91462" y="18124"/>
                  </a:lnTo>
                  <a:lnTo>
                    <a:pt x="91789" y="18205"/>
                  </a:lnTo>
                  <a:lnTo>
                    <a:pt x="92117" y="18342"/>
                  </a:lnTo>
                  <a:lnTo>
                    <a:pt x="92444" y="18505"/>
                  </a:lnTo>
                  <a:lnTo>
                    <a:pt x="92743" y="18669"/>
                  </a:lnTo>
                  <a:lnTo>
                    <a:pt x="93016" y="18887"/>
                  </a:lnTo>
                  <a:lnTo>
                    <a:pt x="93261" y="19132"/>
                  </a:lnTo>
                  <a:lnTo>
                    <a:pt x="93261" y="19132"/>
                  </a:lnTo>
                  <a:lnTo>
                    <a:pt x="93506" y="19405"/>
                  </a:lnTo>
                  <a:lnTo>
                    <a:pt x="93697" y="19704"/>
                  </a:lnTo>
                  <a:lnTo>
                    <a:pt x="93861" y="20031"/>
                  </a:lnTo>
                  <a:lnTo>
                    <a:pt x="94024" y="20386"/>
                  </a:lnTo>
                  <a:lnTo>
                    <a:pt x="94106" y="20740"/>
                  </a:lnTo>
                  <a:lnTo>
                    <a:pt x="94161" y="21121"/>
                  </a:lnTo>
                  <a:lnTo>
                    <a:pt x="94161" y="21476"/>
                  </a:lnTo>
                  <a:lnTo>
                    <a:pt x="94133" y="21830"/>
                  </a:lnTo>
                  <a:lnTo>
                    <a:pt x="94133" y="21830"/>
                  </a:lnTo>
                  <a:lnTo>
                    <a:pt x="94324" y="21694"/>
                  </a:lnTo>
                  <a:lnTo>
                    <a:pt x="94515" y="21585"/>
                  </a:lnTo>
                  <a:lnTo>
                    <a:pt x="94733" y="21476"/>
                  </a:lnTo>
                  <a:lnTo>
                    <a:pt x="94951" y="21394"/>
                  </a:lnTo>
                  <a:lnTo>
                    <a:pt x="95387" y="21258"/>
                  </a:lnTo>
                  <a:lnTo>
                    <a:pt x="95850" y="21203"/>
                  </a:lnTo>
                  <a:lnTo>
                    <a:pt x="96341" y="21176"/>
                  </a:lnTo>
                  <a:lnTo>
                    <a:pt x="96804" y="21230"/>
                  </a:lnTo>
                  <a:lnTo>
                    <a:pt x="97295" y="21312"/>
                  </a:lnTo>
                  <a:lnTo>
                    <a:pt x="97758" y="21449"/>
                  </a:lnTo>
                  <a:lnTo>
                    <a:pt x="98248" y="21639"/>
                  </a:lnTo>
                  <a:lnTo>
                    <a:pt x="98685" y="21830"/>
                  </a:lnTo>
                  <a:lnTo>
                    <a:pt x="99121" y="22075"/>
                  </a:lnTo>
                  <a:lnTo>
                    <a:pt x="99529" y="22375"/>
                  </a:lnTo>
                  <a:lnTo>
                    <a:pt x="99911" y="22675"/>
                  </a:lnTo>
                  <a:lnTo>
                    <a:pt x="100265" y="23002"/>
                  </a:lnTo>
                  <a:lnTo>
                    <a:pt x="100592" y="23356"/>
                  </a:lnTo>
                  <a:lnTo>
                    <a:pt x="100838" y="23711"/>
                  </a:lnTo>
                  <a:lnTo>
                    <a:pt x="100838" y="23711"/>
                  </a:lnTo>
                  <a:lnTo>
                    <a:pt x="101083" y="24119"/>
                  </a:lnTo>
                  <a:lnTo>
                    <a:pt x="101274" y="24528"/>
                  </a:lnTo>
                  <a:lnTo>
                    <a:pt x="101410" y="24964"/>
                  </a:lnTo>
                  <a:lnTo>
                    <a:pt x="101464" y="25373"/>
                  </a:lnTo>
                  <a:lnTo>
                    <a:pt x="101519" y="25809"/>
                  </a:lnTo>
                  <a:lnTo>
                    <a:pt x="101492" y="26218"/>
                  </a:lnTo>
                  <a:lnTo>
                    <a:pt x="101437" y="26627"/>
                  </a:lnTo>
                  <a:lnTo>
                    <a:pt x="101355" y="27035"/>
                  </a:lnTo>
                  <a:lnTo>
                    <a:pt x="101219" y="27444"/>
                  </a:lnTo>
                  <a:lnTo>
                    <a:pt x="101056" y="27853"/>
                  </a:lnTo>
                  <a:lnTo>
                    <a:pt x="100865" y="28235"/>
                  </a:lnTo>
                  <a:lnTo>
                    <a:pt x="100647" y="28616"/>
                  </a:lnTo>
                  <a:lnTo>
                    <a:pt x="100401" y="28970"/>
                  </a:lnTo>
                  <a:lnTo>
                    <a:pt x="100129" y="29352"/>
                  </a:lnTo>
                  <a:lnTo>
                    <a:pt x="99856" y="29679"/>
                  </a:lnTo>
                  <a:lnTo>
                    <a:pt x="99529" y="30006"/>
                  </a:lnTo>
                  <a:lnTo>
                    <a:pt x="99529" y="30006"/>
                  </a:lnTo>
                  <a:lnTo>
                    <a:pt x="99829" y="29952"/>
                  </a:lnTo>
                  <a:lnTo>
                    <a:pt x="100102" y="29924"/>
                  </a:lnTo>
                  <a:lnTo>
                    <a:pt x="100401" y="29897"/>
                  </a:lnTo>
                  <a:lnTo>
                    <a:pt x="100674" y="29897"/>
                  </a:lnTo>
                  <a:lnTo>
                    <a:pt x="100974" y="29924"/>
                  </a:lnTo>
                  <a:lnTo>
                    <a:pt x="101246" y="29952"/>
                  </a:lnTo>
                  <a:lnTo>
                    <a:pt x="101519" y="30006"/>
                  </a:lnTo>
                  <a:lnTo>
                    <a:pt x="101791" y="30061"/>
                  </a:lnTo>
                  <a:lnTo>
                    <a:pt x="102064" y="30170"/>
                  </a:lnTo>
                  <a:lnTo>
                    <a:pt x="102309" y="30279"/>
                  </a:lnTo>
                  <a:lnTo>
                    <a:pt x="102554" y="30415"/>
                  </a:lnTo>
                  <a:lnTo>
                    <a:pt x="102800" y="30551"/>
                  </a:lnTo>
                  <a:lnTo>
                    <a:pt x="103018" y="30742"/>
                  </a:lnTo>
                  <a:lnTo>
                    <a:pt x="103209" y="30933"/>
                  </a:lnTo>
                  <a:lnTo>
                    <a:pt x="103427" y="31151"/>
                  </a:lnTo>
                  <a:lnTo>
                    <a:pt x="103590" y="31396"/>
                  </a:lnTo>
                  <a:lnTo>
                    <a:pt x="103590" y="31396"/>
                  </a:lnTo>
                  <a:lnTo>
                    <a:pt x="103726" y="31614"/>
                  </a:lnTo>
                  <a:lnTo>
                    <a:pt x="103835" y="31859"/>
                  </a:lnTo>
                  <a:lnTo>
                    <a:pt x="103917" y="32105"/>
                  </a:lnTo>
                  <a:lnTo>
                    <a:pt x="103972" y="32350"/>
                  </a:lnTo>
                  <a:lnTo>
                    <a:pt x="103999" y="32595"/>
                  </a:lnTo>
                  <a:lnTo>
                    <a:pt x="104026" y="32868"/>
                  </a:lnTo>
                  <a:lnTo>
                    <a:pt x="104026" y="33113"/>
                  </a:lnTo>
                  <a:lnTo>
                    <a:pt x="103999" y="33358"/>
                  </a:lnTo>
                  <a:lnTo>
                    <a:pt x="103944" y="33631"/>
                  </a:lnTo>
                  <a:lnTo>
                    <a:pt x="103863" y="33876"/>
                  </a:lnTo>
                  <a:lnTo>
                    <a:pt x="103781" y="34094"/>
                  </a:lnTo>
                  <a:lnTo>
                    <a:pt x="103672" y="34312"/>
                  </a:lnTo>
                  <a:lnTo>
                    <a:pt x="103536" y="34530"/>
                  </a:lnTo>
                  <a:lnTo>
                    <a:pt x="103399" y="34721"/>
                  </a:lnTo>
                  <a:lnTo>
                    <a:pt x="103209" y="34884"/>
                  </a:lnTo>
                  <a:lnTo>
                    <a:pt x="103018" y="35048"/>
                  </a:lnTo>
                  <a:lnTo>
                    <a:pt x="103018" y="35048"/>
                  </a:lnTo>
                  <a:lnTo>
                    <a:pt x="103263" y="34966"/>
                  </a:lnTo>
                  <a:lnTo>
                    <a:pt x="103536" y="34939"/>
                  </a:lnTo>
                  <a:lnTo>
                    <a:pt x="103781" y="34939"/>
                  </a:lnTo>
                  <a:lnTo>
                    <a:pt x="104053" y="34939"/>
                  </a:lnTo>
                  <a:lnTo>
                    <a:pt x="104299" y="34993"/>
                  </a:lnTo>
                  <a:lnTo>
                    <a:pt x="104571" y="35048"/>
                  </a:lnTo>
                  <a:lnTo>
                    <a:pt x="104816" y="35130"/>
                  </a:lnTo>
                  <a:lnTo>
                    <a:pt x="105062" y="35239"/>
                  </a:lnTo>
                  <a:lnTo>
                    <a:pt x="105307" y="35348"/>
                  </a:lnTo>
                  <a:lnTo>
                    <a:pt x="105525" y="35484"/>
                  </a:lnTo>
                  <a:lnTo>
                    <a:pt x="105743" y="35647"/>
                  </a:lnTo>
                  <a:lnTo>
                    <a:pt x="105934" y="35838"/>
                  </a:lnTo>
                  <a:lnTo>
                    <a:pt x="106125" y="36029"/>
                  </a:lnTo>
                  <a:lnTo>
                    <a:pt x="106288" y="36220"/>
                  </a:lnTo>
                  <a:lnTo>
                    <a:pt x="106452" y="36438"/>
                  </a:lnTo>
                  <a:lnTo>
                    <a:pt x="106588" y="36656"/>
                  </a:lnTo>
                  <a:lnTo>
                    <a:pt x="106588" y="36656"/>
                  </a:lnTo>
                  <a:lnTo>
                    <a:pt x="106724" y="36928"/>
                  </a:lnTo>
                  <a:lnTo>
                    <a:pt x="106806" y="37228"/>
                  </a:lnTo>
                  <a:lnTo>
                    <a:pt x="106888" y="37501"/>
                  </a:lnTo>
                  <a:lnTo>
                    <a:pt x="106942" y="37800"/>
                  </a:lnTo>
                  <a:lnTo>
                    <a:pt x="106942" y="38100"/>
                  </a:lnTo>
                  <a:lnTo>
                    <a:pt x="106942" y="38400"/>
                  </a:lnTo>
                  <a:lnTo>
                    <a:pt x="106888" y="38700"/>
                  </a:lnTo>
                  <a:lnTo>
                    <a:pt x="106833" y="38972"/>
                  </a:lnTo>
                  <a:lnTo>
                    <a:pt x="106751" y="39272"/>
                  </a:lnTo>
                  <a:lnTo>
                    <a:pt x="106615" y="39545"/>
                  </a:lnTo>
                  <a:lnTo>
                    <a:pt x="106479" y="39790"/>
                  </a:lnTo>
                  <a:lnTo>
                    <a:pt x="106343" y="40062"/>
                  </a:lnTo>
                  <a:lnTo>
                    <a:pt x="106152" y="40308"/>
                  </a:lnTo>
                  <a:lnTo>
                    <a:pt x="105961" y="40526"/>
                  </a:lnTo>
                  <a:lnTo>
                    <a:pt x="105743" y="40744"/>
                  </a:lnTo>
                  <a:lnTo>
                    <a:pt x="105525" y="40935"/>
                  </a:lnTo>
                  <a:lnTo>
                    <a:pt x="105525" y="40935"/>
                  </a:lnTo>
                  <a:lnTo>
                    <a:pt x="105443" y="40962"/>
                  </a:lnTo>
                  <a:lnTo>
                    <a:pt x="105362" y="40989"/>
                  </a:lnTo>
                  <a:lnTo>
                    <a:pt x="105362" y="40989"/>
                  </a:lnTo>
                  <a:lnTo>
                    <a:pt x="105443" y="41371"/>
                  </a:lnTo>
                  <a:lnTo>
                    <a:pt x="105525" y="41752"/>
                  </a:lnTo>
                  <a:lnTo>
                    <a:pt x="105607" y="42134"/>
                  </a:lnTo>
                  <a:lnTo>
                    <a:pt x="105634" y="42515"/>
                  </a:lnTo>
                  <a:lnTo>
                    <a:pt x="105661" y="42897"/>
                  </a:lnTo>
                  <a:lnTo>
                    <a:pt x="105661" y="43278"/>
                  </a:lnTo>
                  <a:lnTo>
                    <a:pt x="105634" y="43660"/>
                  </a:lnTo>
                  <a:lnTo>
                    <a:pt x="105580" y="44069"/>
                  </a:lnTo>
                  <a:lnTo>
                    <a:pt x="105498" y="44450"/>
                  </a:lnTo>
                  <a:lnTo>
                    <a:pt x="105389" y="44832"/>
                  </a:lnTo>
                  <a:lnTo>
                    <a:pt x="105253" y="45213"/>
                  </a:lnTo>
                  <a:lnTo>
                    <a:pt x="105089" y="45595"/>
                  </a:lnTo>
                  <a:lnTo>
                    <a:pt x="104898" y="45976"/>
                  </a:lnTo>
                  <a:lnTo>
                    <a:pt x="104680" y="46331"/>
                  </a:lnTo>
                  <a:lnTo>
                    <a:pt x="104435" y="46685"/>
                  </a:lnTo>
                  <a:lnTo>
                    <a:pt x="104162" y="47039"/>
                  </a:lnTo>
                  <a:lnTo>
                    <a:pt x="104162" y="47039"/>
                  </a:lnTo>
                  <a:lnTo>
                    <a:pt x="104544" y="47121"/>
                  </a:lnTo>
                  <a:lnTo>
                    <a:pt x="104898" y="47203"/>
                  </a:lnTo>
                  <a:lnTo>
                    <a:pt x="105225" y="47312"/>
                  </a:lnTo>
                  <a:lnTo>
                    <a:pt x="105552" y="47475"/>
                  </a:lnTo>
                  <a:lnTo>
                    <a:pt x="105852" y="47639"/>
                  </a:lnTo>
                  <a:lnTo>
                    <a:pt x="106152" y="47802"/>
                  </a:lnTo>
                  <a:lnTo>
                    <a:pt x="106424" y="48020"/>
                  </a:lnTo>
                  <a:lnTo>
                    <a:pt x="106670" y="48238"/>
                  </a:lnTo>
                  <a:lnTo>
                    <a:pt x="106915" y="48484"/>
                  </a:lnTo>
                  <a:lnTo>
                    <a:pt x="107133" y="48729"/>
                  </a:lnTo>
                  <a:lnTo>
                    <a:pt x="107324" y="49002"/>
                  </a:lnTo>
                  <a:lnTo>
                    <a:pt x="107515" y="49301"/>
                  </a:lnTo>
                  <a:lnTo>
                    <a:pt x="107651" y="49574"/>
                  </a:lnTo>
                  <a:lnTo>
                    <a:pt x="107787" y="49901"/>
                  </a:lnTo>
                  <a:lnTo>
                    <a:pt x="107923" y="50201"/>
                  </a:lnTo>
                  <a:lnTo>
                    <a:pt x="108005" y="50528"/>
                  </a:lnTo>
                  <a:lnTo>
                    <a:pt x="108087" y="50855"/>
                  </a:lnTo>
                  <a:lnTo>
                    <a:pt x="108169" y="51182"/>
                  </a:lnTo>
                  <a:lnTo>
                    <a:pt x="108196" y="51536"/>
                  </a:lnTo>
                  <a:lnTo>
                    <a:pt x="108223" y="51863"/>
                  </a:lnTo>
                  <a:lnTo>
                    <a:pt x="108196" y="52217"/>
                  </a:lnTo>
                  <a:lnTo>
                    <a:pt x="108196" y="52544"/>
                  </a:lnTo>
                  <a:lnTo>
                    <a:pt x="108141" y="52899"/>
                  </a:lnTo>
                  <a:lnTo>
                    <a:pt x="108060" y="53226"/>
                  </a:lnTo>
                  <a:lnTo>
                    <a:pt x="107978" y="53553"/>
                  </a:lnTo>
                  <a:lnTo>
                    <a:pt x="107869" y="53880"/>
                  </a:lnTo>
                  <a:lnTo>
                    <a:pt x="107733" y="54207"/>
                  </a:lnTo>
                  <a:lnTo>
                    <a:pt x="107569" y="54534"/>
                  </a:lnTo>
                  <a:lnTo>
                    <a:pt x="107406" y="54834"/>
                  </a:lnTo>
                  <a:lnTo>
                    <a:pt x="107188" y="55106"/>
                  </a:lnTo>
                  <a:lnTo>
                    <a:pt x="106969" y="55406"/>
                  </a:lnTo>
                  <a:lnTo>
                    <a:pt x="106724" y="55651"/>
                  </a:lnTo>
                  <a:lnTo>
                    <a:pt x="106724" y="55651"/>
                  </a:lnTo>
                  <a:lnTo>
                    <a:pt x="107051" y="55869"/>
                  </a:lnTo>
                  <a:lnTo>
                    <a:pt x="107351" y="56115"/>
                  </a:lnTo>
                  <a:lnTo>
                    <a:pt x="107624" y="56360"/>
                  </a:lnTo>
                  <a:lnTo>
                    <a:pt x="107896" y="56632"/>
                  </a:lnTo>
                  <a:lnTo>
                    <a:pt x="108141" y="56932"/>
                  </a:lnTo>
                  <a:lnTo>
                    <a:pt x="108359" y="57232"/>
                  </a:lnTo>
                  <a:lnTo>
                    <a:pt x="108550" y="57559"/>
                  </a:lnTo>
                  <a:lnTo>
                    <a:pt x="108741" y="57886"/>
                  </a:lnTo>
                  <a:lnTo>
                    <a:pt x="108877" y="58240"/>
                  </a:lnTo>
                  <a:lnTo>
                    <a:pt x="109013" y="58595"/>
                  </a:lnTo>
                  <a:lnTo>
                    <a:pt x="109122" y="58976"/>
                  </a:lnTo>
                  <a:lnTo>
                    <a:pt x="109204" y="59330"/>
                  </a:lnTo>
                  <a:lnTo>
                    <a:pt x="109259" y="59712"/>
                  </a:lnTo>
                  <a:lnTo>
                    <a:pt x="109259" y="60121"/>
                  </a:lnTo>
                  <a:lnTo>
                    <a:pt x="109259" y="60502"/>
                  </a:lnTo>
                  <a:lnTo>
                    <a:pt x="109232" y="60884"/>
                  </a:lnTo>
                  <a:lnTo>
                    <a:pt x="109232" y="60884"/>
                  </a:lnTo>
                  <a:lnTo>
                    <a:pt x="109150" y="61265"/>
                  </a:lnTo>
                  <a:lnTo>
                    <a:pt x="108986" y="61783"/>
                  </a:lnTo>
                  <a:lnTo>
                    <a:pt x="108768" y="62356"/>
                  </a:lnTo>
                  <a:lnTo>
                    <a:pt x="108468" y="62955"/>
                  </a:lnTo>
                  <a:lnTo>
                    <a:pt x="108141" y="63555"/>
                  </a:lnTo>
                  <a:lnTo>
                    <a:pt x="107951" y="63800"/>
                  </a:lnTo>
                  <a:lnTo>
                    <a:pt x="107760" y="64045"/>
                  </a:lnTo>
                  <a:lnTo>
                    <a:pt x="107542" y="64263"/>
                  </a:lnTo>
                  <a:lnTo>
                    <a:pt x="107351" y="64454"/>
                  </a:lnTo>
                  <a:lnTo>
                    <a:pt x="107133" y="64618"/>
                  </a:lnTo>
                  <a:lnTo>
                    <a:pt x="106915" y="64699"/>
                  </a:lnTo>
                  <a:lnTo>
                    <a:pt x="106915" y="64699"/>
                  </a:lnTo>
                  <a:lnTo>
                    <a:pt x="106997" y="65108"/>
                  </a:lnTo>
                  <a:lnTo>
                    <a:pt x="107051" y="654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71"/>
            <p:cNvSpPr/>
            <p:nvPr/>
          </p:nvSpPr>
          <p:spPr>
            <a:xfrm>
              <a:off x="10703401" y="5325928"/>
              <a:ext cx="2627250" cy="1282975"/>
            </a:xfrm>
            <a:custGeom>
              <a:avLst/>
              <a:gdLst/>
              <a:ahLst/>
              <a:cxnLst/>
              <a:rect l="l" t="t" r="r" b="b"/>
              <a:pathLst>
                <a:path w="105090" h="51319" fill="none" extrusionOk="0">
                  <a:moveTo>
                    <a:pt x="101301" y="46658"/>
                  </a:moveTo>
                  <a:lnTo>
                    <a:pt x="101301" y="46658"/>
                  </a:lnTo>
                  <a:lnTo>
                    <a:pt x="101791" y="46522"/>
                  </a:lnTo>
                  <a:lnTo>
                    <a:pt x="102255" y="46331"/>
                  </a:lnTo>
                  <a:lnTo>
                    <a:pt x="102664" y="46113"/>
                  </a:lnTo>
                  <a:lnTo>
                    <a:pt x="103045" y="45895"/>
                  </a:lnTo>
                  <a:lnTo>
                    <a:pt x="103399" y="45622"/>
                  </a:lnTo>
                  <a:lnTo>
                    <a:pt x="103699" y="45350"/>
                  </a:lnTo>
                  <a:lnTo>
                    <a:pt x="103972" y="45023"/>
                  </a:lnTo>
                  <a:lnTo>
                    <a:pt x="104217" y="44696"/>
                  </a:lnTo>
                  <a:lnTo>
                    <a:pt x="104435" y="44369"/>
                  </a:lnTo>
                  <a:lnTo>
                    <a:pt x="104599" y="44014"/>
                  </a:lnTo>
                  <a:lnTo>
                    <a:pt x="104762" y="43633"/>
                  </a:lnTo>
                  <a:lnTo>
                    <a:pt x="104871" y="43224"/>
                  </a:lnTo>
                  <a:lnTo>
                    <a:pt x="104953" y="42815"/>
                  </a:lnTo>
                  <a:lnTo>
                    <a:pt x="105035" y="42407"/>
                  </a:lnTo>
                  <a:lnTo>
                    <a:pt x="105089" y="41998"/>
                  </a:lnTo>
                  <a:lnTo>
                    <a:pt x="105089" y="41562"/>
                  </a:lnTo>
                  <a:lnTo>
                    <a:pt x="105089" y="41126"/>
                  </a:lnTo>
                  <a:lnTo>
                    <a:pt x="105062" y="40690"/>
                  </a:lnTo>
                  <a:lnTo>
                    <a:pt x="105035" y="40226"/>
                  </a:lnTo>
                  <a:lnTo>
                    <a:pt x="104953" y="39790"/>
                  </a:lnTo>
                  <a:lnTo>
                    <a:pt x="104898" y="39327"/>
                  </a:lnTo>
                  <a:lnTo>
                    <a:pt x="104789" y="38891"/>
                  </a:lnTo>
                  <a:lnTo>
                    <a:pt x="104544" y="38019"/>
                  </a:lnTo>
                  <a:lnTo>
                    <a:pt x="104272" y="37147"/>
                  </a:lnTo>
                  <a:lnTo>
                    <a:pt x="103944" y="36329"/>
                  </a:lnTo>
                  <a:lnTo>
                    <a:pt x="103590" y="35566"/>
                  </a:lnTo>
                  <a:lnTo>
                    <a:pt x="103209" y="34857"/>
                  </a:lnTo>
                  <a:lnTo>
                    <a:pt x="103209" y="34857"/>
                  </a:lnTo>
                  <a:lnTo>
                    <a:pt x="102391" y="33522"/>
                  </a:lnTo>
                  <a:lnTo>
                    <a:pt x="101519" y="32187"/>
                  </a:lnTo>
                  <a:lnTo>
                    <a:pt x="100620" y="30906"/>
                  </a:lnTo>
                  <a:lnTo>
                    <a:pt x="99666" y="29625"/>
                  </a:lnTo>
                  <a:lnTo>
                    <a:pt x="98685" y="28398"/>
                  </a:lnTo>
                  <a:lnTo>
                    <a:pt x="97649" y="27199"/>
                  </a:lnTo>
                  <a:lnTo>
                    <a:pt x="96586" y="26000"/>
                  </a:lnTo>
                  <a:lnTo>
                    <a:pt x="95496" y="24855"/>
                  </a:lnTo>
                  <a:lnTo>
                    <a:pt x="94379" y="23738"/>
                  </a:lnTo>
                  <a:lnTo>
                    <a:pt x="93234" y="22621"/>
                  </a:lnTo>
                  <a:lnTo>
                    <a:pt x="92062" y="21531"/>
                  </a:lnTo>
                  <a:lnTo>
                    <a:pt x="90890" y="20468"/>
                  </a:lnTo>
                  <a:lnTo>
                    <a:pt x="89691" y="19432"/>
                  </a:lnTo>
                  <a:lnTo>
                    <a:pt x="88465" y="18424"/>
                  </a:lnTo>
                  <a:lnTo>
                    <a:pt x="87238" y="17443"/>
                  </a:lnTo>
                  <a:lnTo>
                    <a:pt x="86012" y="16461"/>
                  </a:lnTo>
                  <a:lnTo>
                    <a:pt x="86012" y="16461"/>
                  </a:lnTo>
                  <a:lnTo>
                    <a:pt x="85957" y="16489"/>
                  </a:lnTo>
                  <a:lnTo>
                    <a:pt x="85957" y="16489"/>
                  </a:lnTo>
                  <a:lnTo>
                    <a:pt x="85821" y="16516"/>
                  </a:lnTo>
                  <a:lnTo>
                    <a:pt x="85712" y="16489"/>
                  </a:lnTo>
                  <a:lnTo>
                    <a:pt x="85630" y="16461"/>
                  </a:lnTo>
                  <a:lnTo>
                    <a:pt x="85549" y="16380"/>
                  </a:lnTo>
                  <a:lnTo>
                    <a:pt x="85467" y="16298"/>
                  </a:lnTo>
                  <a:lnTo>
                    <a:pt x="85412" y="16216"/>
                  </a:lnTo>
                  <a:lnTo>
                    <a:pt x="85412" y="16107"/>
                  </a:lnTo>
                  <a:lnTo>
                    <a:pt x="85385" y="15971"/>
                  </a:lnTo>
                  <a:lnTo>
                    <a:pt x="85385" y="15971"/>
                  </a:lnTo>
                  <a:lnTo>
                    <a:pt x="85058" y="15726"/>
                  </a:lnTo>
                  <a:lnTo>
                    <a:pt x="85058" y="15726"/>
                  </a:lnTo>
                  <a:lnTo>
                    <a:pt x="83396" y="14472"/>
                  </a:lnTo>
                  <a:lnTo>
                    <a:pt x="81733" y="13246"/>
                  </a:lnTo>
                  <a:lnTo>
                    <a:pt x="80016" y="12046"/>
                  </a:lnTo>
                  <a:lnTo>
                    <a:pt x="78327" y="10875"/>
                  </a:lnTo>
                  <a:lnTo>
                    <a:pt x="78327" y="10875"/>
                  </a:lnTo>
                  <a:lnTo>
                    <a:pt x="78190" y="10875"/>
                  </a:lnTo>
                  <a:lnTo>
                    <a:pt x="78108" y="10820"/>
                  </a:lnTo>
                  <a:lnTo>
                    <a:pt x="77999" y="10738"/>
                  </a:lnTo>
                  <a:lnTo>
                    <a:pt x="77945" y="10629"/>
                  </a:lnTo>
                  <a:lnTo>
                    <a:pt x="77945" y="10629"/>
                  </a:lnTo>
                  <a:lnTo>
                    <a:pt x="76010" y="9294"/>
                  </a:lnTo>
                  <a:lnTo>
                    <a:pt x="74048" y="7986"/>
                  </a:lnTo>
                  <a:lnTo>
                    <a:pt x="74048" y="7986"/>
                  </a:lnTo>
                  <a:lnTo>
                    <a:pt x="71622" y="6378"/>
                  </a:lnTo>
                  <a:lnTo>
                    <a:pt x="70396" y="5587"/>
                  </a:lnTo>
                  <a:lnTo>
                    <a:pt x="69169" y="4824"/>
                  </a:lnTo>
                  <a:lnTo>
                    <a:pt x="67916" y="4061"/>
                  </a:lnTo>
                  <a:lnTo>
                    <a:pt x="66662" y="3353"/>
                  </a:lnTo>
                  <a:lnTo>
                    <a:pt x="65381" y="2671"/>
                  </a:lnTo>
                  <a:lnTo>
                    <a:pt x="64046" y="2045"/>
                  </a:lnTo>
                  <a:lnTo>
                    <a:pt x="64046" y="2045"/>
                  </a:lnTo>
                  <a:lnTo>
                    <a:pt x="63337" y="1717"/>
                  </a:lnTo>
                  <a:lnTo>
                    <a:pt x="62601" y="1418"/>
                  </a:lnTo>
                  <a:lnTo>
                    <a:pt x="61866" y="1172"/>
                  </a:lnTo>
                  <a:lnTo>
                    <a:pt x="61157" y="927"/>
                  </a:lnTo>
                  <a:lnTo>
                    <a:pt x="60421" y="709"/>
                  </a:lnTo>
                  <a:lnTo>
                    <a:pt x="59713" y="546"/>
                  </a:lnTo>
                  <a:lnTo>
                    <a:pt x="58977" y="382"/>
                  </a:lnTo>
                  <a:lnTo>
                    <a:pt x="58268" y="246"/>
                  </a:lnTo>
                  <a:lnTo>
                    <a:pt x="57560" y="137"/>
                  </a:lnTo>
                  <a:lnTo>
                    <a:pt x="56824" y="82"/>
                  </a:lnTo>
                  <a:lnTo>
                    <a:pt x="56115" y="28"/>
                  </a:lnTo>
                  <a:lnTo>
                    <a:pt x="55407" y="1"/>
                  </a:lnTo>
                  <a:lnTo>
                    <a:pt x="54698" y="1"/>
                  </a:lnTo>
                  <a:lnTo>
                    <a:pt x="53989" y="28"/>
                  </a:lnTo>
                  <a:lnTo>
                    <a:pt x="53281" y="55"/>
                  </a:lnTo>
                  <a:lnTo>
                    <a:pt x="52572" y="137"/>
                  </a:lnTo>
                  <a:lnTo>
                    <a:pt x="51864" y="219"/>
                  </a:lnTo>
                  <a:lnTo>
                    <a:pt x="51155" y="355"/>
                  </a:lnTo>
                  <a:lnTo>
                    <a:pt x="50447" y="491"/>
                  </a:lnTo>
                  <a:lnTo>
                    <a:pt x="49765" y="655"/>
                  </a:lnTo>
                  <a:lnTo>
                    <a:pt x="49057" y="845"/>
                  </a:lnTo>
                  <a:lnTo>
                    <a:pt x="48375" y="1036"/>
                  </a:lnTo>
                  <a:lnTo>
                    <a:pt x="47694" y="1281"/>
                  </a:lnTo>
                  <a:lnTo>
                    <a:pt x="46985" y="1527"/>
                  </a:lnTo>
                  <a:lnTo>
                    <a:pt x="46304" y="1799"/>
                  </a:lnTo>
                  <a:lnTo>
                    <a:pt x="45623" y="2099"/>
                  </a:lnTo>
                  <a:lnTo>
                    <a:pt x="44941" y="2426"/>
                  </a:lnTo>
                  <a:lnTo>
                    <a:pt x="44260" y="2753"/>
                  </a:lnTo>
                  <a:lnTo>
                    <a:pt x="43606" y="3107"/>
                  </a:lnTo>
                  <a:lnTo>
                    <a:pt x="42925" y="3489"/>
                  </a:lnTo>
                  <a:lnTo>
                    <a:pt x="42271" y="3870"/>
                  </a:lnTo>
                  <a:lnTo>
                    <a:pt x="41589" y="4279"/>
                  </a:lnTo>
                  <a:lnTo>
                    <a:pt x="41589" y="4279"/>
                  </a:lnTo>
                  <a:lnTo>
                    <a:pt x="40336" y="5124"/>
                  </a:lnTo>
                  <a:lnTo>
                    <a:pt x="39082" y="5996"/>
                  </a:lnTo>
                  <a:lnTo>
                    <a:pt x="37856" y="6923"/>
                  </a:lnTo>
                  <a:lnTo>
                    <a:pt x="36656" y="7877"/>
                  </a:lnTo>
                  <a:lnTo>
                    <a:pt x="35485" y="8858"/>
                  </a:lnTo>
                  <a:lnTo>
                    <a:pt x="34340" y="9893"/>
                  </a:lnTo>
                  <a:lnTo>
                    <a:pt x="33223" y="10929"/>
                  </a:lnTo>
                  <a:lnTo>
                    <a:pt x="32105" y="12019"/>
                  </a:lnTo>
                  <a:lnTo>
                    <a:pt x="31042" y="13109"/>
                  </a:lnTo>
                  <a:lnTo>
                    <a:pt x="30007" y="14254"/>
                  </a:lnTo>
                  <a:lnTo>
                    <a:pt x="28998" y="15399"/>
                  </a:lnTo>
                  <a:lnTo>
                    <a:pt x="28017" y="16598"/>
                  </a:lnTo>
                  <a:lnTo>
                    <a:pt x="27063" y="17797"/>
                  </a:lnTo>
                  <a:lnTo>
                    <a:pt x="26137" y="18996"/>
                  </a:lnTo>
                  <a:lnTo>
                    <a:pt x="25237" y="20250"/>
                  </a:lnTo>
                  <a:lnTo>
                    <a:pt x="24365" y="21503"/>
                  </a:lnTo>
                  <a:lnTo>
                    <a:pt x="24365" y="21503"/>
                  </a:lnTo>
                  <a:lnTo>
                    <a:pt x="23548" y="22757"/>
                  </a:lnTo>
                  <a:lnTo>
                    <a:pt x="22757" y="24038"/>
                  </a:lnTo>
                  <a:lnTo>
                    <a:pt x="21994" y="25319"/>
                  </a:lnTo>
                  <a:lnTo>
                    <a:pt x="21258" y="26627"/>
                  </a:lnTo>
                  <a:lnTo>
                    <a:pt x="20550" y="27962"/>
                  </a:lnTo>
                  <a:lnTo>
                    <a:pt x="19896" y="29325"/>
                  </a:lnTo>
                  <a:lnTo>
                    <a:pt x="19242" y="30688"/>
                  </a:lnTo>
                  <a:lnTo>
                    <a:pt x="18642" y="32050"/>
                  </a:lnTo>
                  <a:lnTo>
                    <a:pt x="18642" y="32050"/>
                  </a:lnTo>
                  <a:lnTo>
                    <a:pt x="18233" y="33031"/>
                  </a:lnTo>
                  <a:lnTo>
                    <a:pt x="17879" y="34013"/>
                  </a:lnTo>
                  <a:lnTo>
                    <a:pt x="17552" y="35021"/>
                  </a:lnTo>
                  <a:lnTo>
                    <a:pt x="17225" y="36029"/>
                  </a:lnTo>
                  <a:lnTo>
                    <a:pt x="16653" y="38046"/>
                  </a:lnTo>
                  <a:lnTo>
                    <a:pt x="16053" y="40063"/>
                  </a:lnTo>
                  <a:lnTo>
                    <a:pt x="16053" y="40063"/>
                  </a:lnTo>
                  <a:lnTo>
                    <a:pt x="16080" y="40117"/>
                  </a:lnTo>
                  <a:lnTo>
                    <a:pt x="16108" y="40199"/>
                  </a:lnTo>
                  <a:lnTo>
                    <a:pt x="16135" y="40281"/>
                  </a:lnTo>
                  <a:lnTo>
                    <a:pt x="16108" y="40363"/>
                  </a:lnTo>
                  <a:lnTo>
                    <a:pt x="16080" y="40417"/>
                  </a:lnTo>
                  <a:lnTo>
                    <a:pt x="16026" y="40499"/>
                  </a:lnTo>
                  <a:lnTo>
                    <a:pt x="15971" y="40526"/>
                  </a:lnTo>
                  <a:lnTo>
                    <a:pt x="15890" y="40553"/>
                  </a:lnTo>
                  <a:lnTo>
                    <a:pt x="15890" y="40553"/>
                  </a:lnTo>
                  <a:lnTo>
                    <a:pt x="15372" y="42052"/>
                  </a:lnTo>
                  <a:lnTo>
                    <a:pt x="15099" y="42788"/>
                  </a:lnTo>
                  <a:lnTo>
                    <a:pt x="14827" y="43524"/>
                  </a:lnTo>
                  <a:lnTo>
                    <a:pt x="14827" y="43524"/>
                  </a:lnTo>
                  <a:lnTo>
                    <a:pt x="14663" y="43905"/>
                  </a:lnTo>
                  <a:lnTo>
                    <a:pt x="14472" y="44260"/>
                  </a:lnTo>
                  <a:lnTo>
                    <a:pt x="14254" y="44614"/>
                  </a:lnTo>
                  <a:lnTo>
                    <a:pt x="14009" y="44968"/>
                  </a:lnTo>
                  <a:lnTo>
                    <a:pt x="13764" y="45295"/>
                  </a:lnTo>
                  <a:lnTo>
                    <a:pt x="13491" y="45622"/>
                  </a:lnTo>
                  <a:lnTo>
                    <a:pt x="13191" y="45922"/>
                  </a:lnTo>
                  <a:lnTo>
                    <a:pt x="12864" y="46195"/>
                  </a:lnTo>
                  <a:lnTo>
                    <a:pt x="12537" y="46440"/>
                  </a:lnTo>
                  <a:lnTo>
                    <a:pt x="12183" y="46631"/>
                  </a:lnTo>
                  <a:lnTo>
                    <a:pt x="11802" y="46794"/>
                  </a:lnTo>
                  <a:lnTo>
                    <a:pt x="11420" y="46931"/>
                  </a:lnTo>
                  <a:lnTo>
                    <a:pt x="11038" y="46985"/>
                  </a:lnTo>
                  <a:lnTo>
                    <a:pt x="10630" y="47012"/>
                  </a:lnTo>
                  <a:lnTo>
                    <a:pt x="10194" y="46985"/>
                  </a:lnTo>
                  <a:lnTo>
                    <a:pt x="9785" y="46876"/>
                  </a:lnTo>
                  <a:lnTo>
                    <a:pt x="9785" y="46876"/>
                  </a:lnTo>
                  <a:lnTo>
                    <a:pt x="9485" y="46767"/>
                  </a:lnTo>
                  <a:lnTo>
                    <a:pt x="9212" y="46658"/>
                  </a:lnTo>
                  <a:lnTo>
                    <a:pt x="8940" y="46495"/>
                  </a:lnTo>
                  <a:lnTo>
                    <a:pt x="8722" y="46304"/>
                  </a:lnTo>
                  <a:lnTo>
                    <a:pt x="8504" y="46113"/>
                  </a:lnTo>
                  <a:lnTo>
                    <a:pt x="8340" y="45895"/>
                  </a:lnTo>
                  <a:lnTo>
                    <a:pt x="8177" y="45650"/>
                  </a:lnTo>
                  <a:lnTo>
                    <a:pt x="8041" y="45404"/>
                  </a:lnTo>
                  <a:lnTo>
                    <a:pt x="7959" y="45132"/>
                  </a:lnTo>
                  <a:lnTo>
                    <a:pt x="7877" y="44859"/>
                  </a:lnTo>
                  <a:lnTo>
                    <a:pt x="7823" y="44587"/>
                  </a:lnTo>
                  <a:lnTo>
                    <a:pt x="7823" y="44314"/>
                  </a:lnTo>
                  <a:lnTo>
                    <a:pt x="7823" y="44014"/>
                  </a:lnTo>
                  <a:lnTo>
                    <a:pt x="7877" y="43742"/>
                  </a:lnTo>
                  <a:lnTo>
                    <a:pt x="7959" y="43442"/>
                  </a:lnTo>
                  <a:lnTo>
                    <a:pt x="8095" y="43170"/>
                  </a:lnTo>
                  <a:lnTo>
                    <a:pt x="8095" y="43170"/>
                  </a:lnTo>
                  <a:lnTo>
                    <a:pt x="8177" y="43061"/>
                  </a:lnTo>
                  <a:lnTo>
                    <a:pt x="8259" y="43006"/>
                  </a:lnTo>
                  <a:lnTo>
                    <a:pt x="8368" y="42979"/>
                  </a:lnTo>
                  <a:lnTo>
                    <a:pt x="8477" y="43033"/>
                  </a:lnTo>
                  <a:lnTo>
                    <a:pt x="8776" y="43333"/>
                  </a:lnTo>
                  <a:lnTo>
                    <a:pt x="8776" y="43333"/>
                  </a:lnTo>
                  <a:lnTo>
                    <a:pt x="8695" y="43388"/>
                  </a:lnTo>
                  <a:lnTo>
                    <a:pt x="8695" y="43388"/>
                  </a:lnTo>
                  <a:lnTo>
                    <a:pt x="8667" y="43469"/>
                  </a:lnTo>
                  <a:lnTo>
                    <a:pt x="8667" y="43469"/>
                  </a:lnTo>
                  <a:lnTo>
                    <a:pt x="8586" y="43715"/>
                  </a:lnTo>
                  <a:lnTo>
                    <a:pt x="8504" y="43933"/>
                  </a:lnTo>
                  <a:lnTo>
                    <a:pt x="8477" y="44151"/>
                  </a:lnTo>
                  <a:lnTo>
                    <a:pt x="8449" y="44342"/>
                  </a:lnTo>
                  <a:lnTo>
                    <a:pt x="8449" y="44532"/>
                  </a:lnTo>
                  <a:lnTo>
                    <a:pt x="8477" y="44696"/>
                  </a:lnTo>
                  <a:lnTo>
                    <a:pt x="8504" y="44859"/>
                  </a:lnTo>
                  <a:lnTo>
                    <a:pt x="8558" y="45023"/>
                  </a:lnTo>
                  <a:lnTo>
                    <a:pt x="8640" y="45159"/>
                  </a:lnTo>
                  <a:lnTo>
                    <a:pt x="8722" y="45295"/>
                  </a:lnTo>
                  <a:lnTo>
                    <a:pt x="8831" y="45404"/>
                  </a:lnTo>
                  <a:lnTo>
                    <a:pt x="8940" y="45541"/>
                  </a:lnTo>
                  <a:lnTo>
                    <a:pt x="9212" y="45731"/>
                  </a:lnTo>
                  <a:lnTo>
                    <a:pt x="9512" y="45868"/>
                  </a:lnTo>
                  <a:lnTo>
                    <a:pt x="9839" y="45977"/>
                  </a:lnTo>
                  <a:lnTo>
                    <a:pt x="10194" y="46058"/>
                  </a:lnTo>
                  <a:lnTo>
                    <a:pt x="10548" y="46086"/>
                  </a:lnTo>
                  <a:lnTo>
                    <a:pt x="10929" y="46086"/>
                  </a:lnTo>
                  <a:lnTo>
                    <a:pt x="11284" y="46058"/>
                  </a:lnTo>
                  <a:lnTo>
                    <a:pt x="11638" y="45977"/>
                  </a:lnTo>
                  <a:lnTo>
                    <a:pt x="11938" y="45868"/>
                  </a:lnTo>
                  <a:lnTo>
                    <a:pt x="12238" y="45704"/>
                  </a:lnTo>
                  <a:lnTo>
                    <a:pt x="12238" y="45704"/>
                  </a:lnTo>
                  <a:lnTo>
                    <a:pt x="12483" y="45541"/>
                  </a:lnTo>
                  <a:lnTo>
                    <a:pt x="12701" y="45350"/>
                  </a:lnTo>
                  <a:lnTo>
                    <a:pt x="12919" y="45132"/>
                  </a:lnTo>
                  <a:lnTo>
                    <a:pt x="13110" y="44914"/>
                  </a:lnTo>
                  <a:lnTo>
                    <a:pt x="13300" y="44669"/>
                  </a:lnTo>
                  <a:lnTo>
                    <a:pt x="13491" y="44423"/>
                  </a:lnTo>
                  <a:lnTo>
                    <a:pt x="13791" y="43905"/>
                  </a:lnTo>
                  <a:lnTo>
                    <a:pt x="13791" y="43905"/>
                  </a:lnTo>
                  <a:lnTo>
                    <a:pt x="13982" y="43497"/>
                  </a:lnTo>
                  <a:lnTo>
                    <a:pt x="14173" y="43088"/>
                  </a:lnTo>
                  <a:lnTo>
                    <a:pt x="14309" y="42652"/>
                  </a:lnTo>
                  <a:lnTo>
                    <a:pt x="14445" y="42243"/>
                  </a:lnTo>
                  <a:lnTo>
                    <a:pt x="14690" y="41344"/>
                  </a:lnTo>
                  <a:lnTo>
                    <a:pt x="14908" y="40472"/>
                  </a:lnTo>
                  <a:lnTo>
                    <a:pt x="14908" y="40472"/>
                  </a:lnTo>
                  <a:lnTo>
                    <a:pt x="13628" y="40308"/>
                  </a:lnTo>
                  <a:lnTo>
                    <a:pt x="13628" y="40308"/>
                  </a:lnTo>
                  <a:lnTo>
                    <a:pt x="13355" y="40254"/>
                  </a:lnTo>
                  <a:lnTo>
                    <a:pt x="13082" y="40199"/>
                  </a:lnTo>
                  <a:lnTo>
                    <a:pt x="12973" y="40117"/>
                  </a:lnTo>
                  <a:lnTo>
                    <a:pt x="12864" y="40035"/>
                  </a:lnTo>
                  <a:lnTo>
                    <a:pt x="12783" y="39954"/>
                  </a:lnTo>
                  <a:lnTo>
                    <a:pt x="12701" y="39817"/>
                  </a:lnTo>
                  <a:lnTo>
                    <a:pt x="12701" y="39817"/>
                  </a:lnTo>
                  <a:lnTo>
                    <a:pt x="12619" y="39654"/>
                  </a:lnTo>
                  <a:lnTo>
                    <a:pt x="12537" y="39490"/>
                  </a:lnTo>
                  <a:lnTo>
                    <a:pt x="12510" y="39300"/>
                  </a:lnTo>
                  <a:lnTo>
                    <a:pt x="12483" y="39109"/>
                  </a:lnTo>
                  <a:lnTo>
                    <a:pt x="12456" y="38727"/>
                  </a:lnTo>
                  <a:lnTo>
                    <a:pt x="12510" y="38319"/>
                  </a:lnTo>
                  <a:lnTo>
                    <a:pt x="12565" y="37910"/>
                  </a:lnTo>
                  <a:lnTo>
                    <a:pt x="12674" y="37501"/>
                  </a:lnTo>
                  <a:lnTo>
                    <a:pt x="12810" y="37147"/>
                  </a:lnTo>
                  <a:lnTo>
                    <a:pt x="12946" y="36820"/>
                  </a:lnTo>
                  <a:lnTo>
                    <a:pt x="12946" y="36820"/>
                  </a:lnTo>
                  <a:lnTo>
                    <a:pt x="13001" y="36738"/>
                  </a:lnTo>
                  <a:lnTo>
                    <a:pt x="13082" y="36683"/>
                  </a:lnTo>
                  <a:lnTo>
                    <a:pt x="13191" y="36656"/>
                  </a:lnTo>
                  <a:lnTo>
                    <a:pt x="13300" y="36683"/>
                  </a:lnTo>
                  <a:lnTo>
                    <a:pt x="13300" y="36683"/>
                  </a:lnTo>
                  <a:lnTo>
                    <a:pt x="14527" y="37119"/>
                  </a:lnTo>
                  <a:lnTo>
                    <a:pt x="15753" y="37583"/>
                  </a:lnTo>
                  <a:lnTo>
                    <a:pt x="15753" y="37583"/>
                  </a:lnTo>
                  <a:lnTo>
                    <a:pt x="16080" y="36574"/>
                  </a:lnTo>
                  <a:lnTo>
                    <a:pt x="16407" y="35539"/>
                  </a:lnTo>
                  <a:lnTo>
                    <a:pt x="16762" y="34558"/>
                  </a:lnTo>
                  <a:lnTo>
                    <a:pt x="17143" y="33549"/>
                  </a:lnTo>
                  <a:lnTo>
                    <a:pt x="17143" y="33549"/>
                  </a:lnTo>
                  <a:lnTo>
                    <a:pt x="17525" y="32595"/>
                  </a:lnTo>
                  <a:lnTo>
                    <a:pt x="17934" y="31614"/>
                  </a:lnTo>
                  <a:lnTo>
                    <a:pt x="18342" y="30660"/>
                  </a:lnTo>
                  <a:lnTo>
                    <a:pt x="18778" y="29734"/>
                  </a:lnTo>
                  <a:lnTo>
                    <a:pt x="18778" y="29734"/>
                  </a:lnTo>
                  <a:lnTo>
                    <a:pt x="19596" y="28017"/>
                  </a:lnTo>
                  <a:lnTo>
                    <a:pt x="19596" y="28017"/>
                  </a:lnTo>
                  <a:lnTo>
                    <a:pt x="19541" y="27990"/>
                  </a:lnTo>
                  <a:lnTo>
                    <a:pt x="19541" y="27990"/>
                  </a:lnTo>
                  <a:lnTo>
                    <a:pt x="18288" y="26382"/>
                  </a:lnTo>
                  <a:lnTo>
                    <a:pt x="17007" y="24828"/>
                  </a:lnTo>
                  <a:lnTo>
                    <a:pt x="17007" y="24828"/>
                  </a:lnTo>
                  <a:lnTo>
                    <a:pt x="16762" y="24964"/>
                  </a:lnTo>
                  <a:lnTo>
                    <a:pt x="16544" y="25128"/>
                  </a:lnTo>
                  <a:lnTo>
                    <a:pt x="16326" y="25319"/>
                  </a:lnTo>
                  <a:lnTo>
                    <a:pt x="16244" y="25428"/>
                  </a:lnTo>
                  <a:lnTo>
                    <a:pt x="16189" y="25537"/>
                  </a:lnTo>
                  <a:lnTo>
                    <a:pt x="16189" y="25537"/>
                  </a:lnTo>
                  <a:lnTo>
                    <a:pt x="16135" y="25646"/>
                  </a:lnTo>
                  <a:lnTo>
                    <a:pt x="16108" y="25755"/>
                  </a:lnTo>
                  <a:lnTo>
                    <a:pt x="16108" y="25973"/>
                  </a:lnTo>
                  <a:lnTo>
                    <a:pt x="16162" y="26191"/>
                  </a:lnTo>
                  <a:lnTo>
                    <a:pt x="16271" y="26382"/>
                  </a:lnTo>
                  <a:lnTo>
                    <a:pt x="16380" y="26572"/>
                  </a:lnTo>
                  <a:lnTo>
                    <a:pt x="16516" y="26736"/>
                  </a:lnTo>
                  <a:lnTo>
                    <a:pt x="16816" y="27090"/>
                  </a:lnTo>
                  <a:lnTo>
                    <a:pt x="16816" y="27090"/>
                  </a:lnTo>
                  <a:lnTo>
                    <a:pt x="17743" y="28262"/>
                  </a:lnTo>
                  <a:lnTo>
                    <a:pt x="18642" y="29434"/>
                  </a:lnTo>
                  <a:lnTo>
                    <a:pt x="18642" y="29434"/>
                  </a:lnTo>
                  <a:lnTo>
                    <a:pt x="18669" y="29489"/>
                  </a:lnTo>
                  <a:lnTo>
                    <a:pt x="18669" y="29543"/>
                  </a:lnTo>
                  <a:lnTo>
                    <a:pt x="18642" y="29679"/>
                  </a:lnTo>
                  <a:lnTo>
                    <a:pt x="18642" y="29679"/>
                  </a:lnTo>
                  <a:lnTo>
                    <a:pt x="18560" y="29761"/>
                  </a:lnTo>
                  <a:lnTo>
                    <a:pt x="18451" y="29816"/>
                  </a:lnTo>
                  <a:lnTo>
                    <a:pt x="18342" y="29816"/>
                  </a:lnTo>
                  <a:lnTo>
                    <a:pt x="18288" y="29788"/>
                  </a:lnTo>
                  <a:lnTo>
                    <a:pt x="18233" y="29761"/>
                  </a:lnTo>
                  <a:lnTo>
                    <a:pt x="18233" y="29761"/>
                  </a:lnTo>
                  <a:lnTo>
                    <a:pt x="17279" y="28644"/>
                  </a:lnTo>
                  <a:lnTo>
                    <a:pt x="16353" y="27554"/>
                  </a:lnTo>
                  <a:lnTo>
                    <a:pt x="16353" y="27554"/>
                  </a:lnTo>
                  <a:lnTo>
                    <a:pt x="16080" y="27226"/>
                  </a:lnTo>
                  <a:lnTo>
                    <a:pt x="15808" y="26899"/>
                  </a:lnTo>
                  <a:lnTo>
                    <a:pt x="15671" y="26709"/>
                  </a:lnTo>
                  <a:lnTo>
                    <a:pt x="15562" y="26545"/>
                  </a:lnTo>
                  <a:lnTo>
                    <a:pt x="15481" y="26354"/>
                  </a:lnTo>
                  <a:lnTo>
                    <a:pt x="15426" y="26136"/>
                  </a:lnTo>
                  <a:lnTo>
                    <a:pt x="15426" y="26136"/>
                  </a:lnTo>
                  <a:lnTo>
                    <a:pt x="15399" y="25973"/>
                  </a:lnTo>
                  <a:lnTo>
                    <a:pt x="15399" y="25782"/>
                  </a:lnTo>
                  <a:lnTo>
                    <a:pt x="15426" y="25619"/>
                  </a:lnTo>
                  <a:lnTo>
                    <a:pt x="15481" y="25482"/>
                  </a:lnTo>
                  <a:lnTo>
                    <a:pt x="15535" y="25319"/>
                  </a:lnTo>
                  <a:lnTo>
                    <a:pt x="15617" y="25182"/>
                  </a:lnTo>
                  <a:lnTo>
                    <a:pt x="15835" y="24910"/>
                  </a:lnTo>
                  <a:lnTo>
                    <a:pt x="16080" y="24665"/>
                  </a:lnTo>
                  <a:lnTo>
                    <a:pt x="16353" y="24474"/>
                  </a:lnTo>
                  <a:lnTo>
                    <a:pt x="16625" y="24283"/>
                  </a:lnTo>
                  <a:lnTo>
                    <a:pt x="16925" y="24120"/>
                  </a:lnTo>
                  <a:lnTo>
                    <a:pt x="16925" y="24120"/>
                  </a:lnTo>
                  <a:lnTo>
                    <a:pt x="17007" y="24092"/>
                  </a:lnTo>
                  <a:lnTo>
                    <a:pt x="17116" y="24065"/>
                  </a:lnTo>
                  <a:lnTo>
                    <a:pt x="17225" y="24092"/>
                  </a:lnTo>
                  <a:lnTo>
                    <a:pt x="17307" y="24174"/>
                  </a:lnTo>
                  <a:lnTo>
                    <a:pt x="17307" y="24174"/>
                  </a:lnTo>
                  <a:lnTo>
                    <a:pt x="17961" y="24992"/>
                  </a:lnTo>
                  <a:lnTo>
                    <a:pt x="18615" y="25837"/>
                  </a:lnTo>
                  <a:lnTo>
                    <a:pt x="19841" y="27554"/>
                  </a:lnTo>
                  <a:lnTo>
                    <a:pt x="19841" y="27554"/>
                  </a:lnTo>
                  <a:lnTo>
                    <a:pt x="20441" y="26409"/>
                  </a:lnTo>
                  <a:lnTo>
                    <a:pt x="21040" y="25292"/>
                  </a:lnTo>
                  <a:lnTo>
                    <a:pt x="21694" y="24174"/>
                  </a:lnTo>
                  <a:lnTo>
                    <a:pt x="22349" y="23084"/>
                  </a:lnTo>
                  <a:lnTo>
                    <a:pt x="22349" y="23084"/>
                  </a:lnTo>
                  <a:lnTo>
                    <a:pt x="22158" y="23057"/>
                  </a:lnTo>
                  <a:lnTo>
                    <a:pt x="22021" y="23002"/>
                  </a:lnTo>
                  <a:lnTo>
                    <a:pt x="21858" y="22920"/>
                  </a:lnTo>
                  <a:lnTo>
                    <a:pt x="21722" y="22839"/>
                  </a:lnTo>
                  <a:lnTo>
                    <a:pt x="21613" y="22757"/>
                  </a:lnTo>
                  <a:lnTo>
                    <a:pt x="21504" y="22621"/>
                  </a:lnTo>
                  <a:lnTo>
                    <a:pt x="21395" y="22512"/>
                  </a:lnTo>
                  <a:lnTo>
                    <a:pt x="21313" y="22375"/>
                  </a:lnTo>
                  <a:lnTo>
                    <a:pt x="21204" y="22076"/>
                  </a:lnTo>
                  <a:lnTo>
                    <a:pt x="21122" y="21749"/>
                  </a:lnTo>
                  <a:lnTo>
                    <a:pt x="21122" y="21422"/>
                  </a:lnTo>
                  <a:lnTo>
                    <a:pt x="21149" y="21258"/>
                  </a:lnTo>
                  <a:lnTo>
                    <a:pt x="21204" y="21095"/>
                  </a:lnTo>
                  <a:lnTo>
                    <a:pt x="21204" y="21095"/>
                  </a:lnTo>
                  <a:lnTo>
                    <a:pt x="21286" y="20822"/>
                  </a:lnTo>
                  <a:lnTo>
                    <a:pt x="21422" y="20577"/>
                  </a:lnTo>
                  <a:lnTo>
                    <a:pt x="21585" y="20331"/>
                  </a:lnTo>
                  <a:lnTo>
                    <a:pt x="21776" y="20113"/>
                  </a:lnTo>
                  <a:lnTo>
                    <a:pt x="21967" y="19923"/>
                  </a:lnTo>
                  <a:lnTo>
                    <a:pt x="22185" y="19732"/>
                  </a:lnTo>
                  <a:lnTo>
                    <a:pt x="22648" y="19378"/>
                  </a:lnTo>
                  <a:lnTo>
                    <a:pt x="23112" y="19023"/>
                  </a:lnTo>
                  <a:lnTo>
                    <a:pt x="23575" y="18669"/>
                  </a:lnTo>
                  <a:lnTo>
                    <a:pt x="23766" y="18451"/>
                  </a:lnTo>
                  <a:lnTo>
                    <a:pt x="23956" y="18260"/>
                  </a:lnTo>
                  <a:lnTo>
                    <a:pt x="24147" y="18015"/>
                  </a:lnTo>
                  <a:lnTo>
                    <a:pt x="24283" y="17770"/>
                  </a:lnTo>
                  <a:lnTo>
                    <a:pt x="24283" y="17770"/>
                  </a:lnTo>
                  <a:lnTo>
                    <a:pt x="24311" y="17715"/>
                  </a:lnTo>
                  <a:lnTo>
                    <a:pt x="24365" y="17661"/>
                  </a:lnTo>
                  <a:lnTo>
                    <a:pt x="24502" y="17633"/>
                  </a:lnTo>
                  <a:lnTo>
                    <a:pt x="24638" y="17633"/>
                  </a:lnTo>
                  <a:lnTo>
                    <a:pt x="24747" y="17715"/>
                  </a:lnTo>
                  <a:lnTo>
                    <a:pt x="24747" y="17715"/>
                  </a:lnTo>
                  <a:lnTo>
                    <a:pt x="25128" y="18069"/>
                  </a:lnTo>
                  <a:lnTo>
                    <a:pt x="25292" y="18260"/>
                  </a:lnTo>
                  <a:lnTo>
                    <a:pt x="25455" y="18478"/>
                  </a:lnTo>
                  <a:lnTo>
                    <a:pt x="25455" y="18478"/>
                  </a:lnTo>
                  <a:lnTo>
                    <a:pt x="26600" y="16952"/>
                  </a:lnTo>
                  <a:lnTo>
                    <a:pt x="27799" y="15453"/>
                  </a:lnTo>
                  <a:lnTo>
                    <a:pt x="29053" y="13981"/>
                  </a:lnTo>
                  <a:lnTo>
                    <a:pt x="30334" y="12537"/>
                  </a:lnTo>
                  <a:lnTo>
                    <a:pt x="30334" y="12537"/>
                  </a:lnTo>
                  <a:lnTo>
                    <a:pt x="30143" y="12292"/>
                  </a:lnTo>
                  <a:lnTo>
                    <a:pt x="29952" y="12074"/>
                  </a:lnTo>
                  <a:lnTo>
                    <a:pt x="29707" y="11910"/>
                  </a:lnTo>
                  <a:lnTo>
                    <a:pt x="29462" y="11774"/>
                  </a:lnTo>
                  <a:lnTo>
                    <a:pt x="29216" y="11692"/>
                  </a:lnTo>
                  <a:lnTo>
                    <a:pt x="28944" y="11638"/>
                  </a:lnTo>
                  <a:lnTo>
                    <a:pt x="28699" y="11610"/>
                  </a:lnTo>
                  <a:lnTo>
                    <a:pt x="28426" y="11638"/>
                  </a:lnTo>
                  <a:lnTo>
                    <a:pt x="28153" y="11692"/>
                  </a:lnTo>
                  <a:lnTo>
                    <a:pt x="27908" y="11774"/>
                  </a:lnTo>
                  <a:lnTo>
                    <a:pt x="27663" y="11910"/>
                  </a:lnTo>
                  <a:lnTo>
                    <a:pt x="27445" y="12074"/>
                  </a:lnTo>
                  <a:lnTo>
                    <a:pt x="27227" y="12264"/>
                  </a:lnTo>
                  <a:lnTo>
                    <a:pt x="27036" y="12482"/>
                  </a:lnTo>
                  <a:lnTo>
                    <a:pt x="26873" y="12755"/>
                  </a:lnTo>
                  <a:lnTo>
                    <a:pt x="26764" y="13028"/>
                  </a:lnTo>
                  <a:lnTo>
                    <a:pt x="26764" y="13028"/>
                  </a:lnTo>
                  <a:lnTo>
                    <a:pt x="26900" y="13218"/>
                  </a:lnTo>
                  <a:lnTo>
                    <a:pt x="26900" y="13218"/>
                  </a:lnTo>
                  <a:lnTo>
                    <a:pt x="26954" y="13355"/>
                  </a:lnTo>
                  <a:lnTo>
                    <a:pt x="26954" y="13491"/>
                  </a:lnTo>
                  <a:lnTo>
                    <a:pt x="26900" y="13600"/>
                  </a:lnTo>
                  <a:lnTo>
                    <a:pt x="26818" y="13682"/>
                  </a:lnTo>
                  <a:lnTo>
                    <a:pt x="26709" y="13763"/>
                  </a:lnTo>
                  <a:lnTo>
                    <a:pt x="26573" y="13791"/>
                  </a:lnTo>
                  <a:lnTo>
                    <a:pt x="26464" y="13763"/>
                  </a:lnTo>
                  <a:lnTo>
                    <a:pt x="26327" y="13682"/>
                  </a:lnTo>
                  <a:lnTo>
                    <a:pt x="26327" y="13682"/>
                  </a:lnTo>
                  <a:lnTo>
                    <a:pt x="26055" y="13409"/>
                  </a:lnTo>
                  <a:lnTo>
                    <a:pt x="25755" y="13137"/>
                  </a:lnTo>
                  <a:lnTo>
                    <a:pt x="25428" y="12891"/>
                  </a:lnTo>
                  <a:lnTo>
                    <a:pt x="25074" y="12646"/>
                  </a:lnTo>
                  <a:lnTo>
                    <a:pt x="24720" y="12428"/>
                  </a:lnTo>
                  <a:lnTo>
                    <a:pt x="24365" y="12237"/>
                  </a:lnTo>
                  <a:lnTo>
                    <a:pt x="23984" y="12074"/>
                  </a:lnTo>
                  <a:lnTo>
                    <a:pt x="23602" y="11965"/>
                  </a:lnTo>
                  <a:lnTo>
                    <a:pt x="23221" y="11856"/>
                  </a:lnTo>
                  <a:lnTo>
                    <a:pt x="22839" y="11828"/>
                  </a:lnTo>
                  <a:lnTo>
                    <a:pt x="22458" y="11828"/>
                  </a:lnTo>
                  <a:lnTo>
                    <a:pt x="22076" y="11883"/>
                  </a:lnTo>
                  <a:lnTo>
                    <a:pt x="21694" y="11992"/>
                  </a:lnTo>
                  <a:lnTo>
                    <a:pt x="21340" y="12183"/>
                  </a:lnTo>
                  <a:lnTo>
                    <a:pt x="21177" y="12292"/>
                  </a:lnTo>
                  <a:lnTo>
                    <a:pt x="20986" y="12428"/>
                  </a:lnTo>
                  <a:lnTo>
                    <a:pt x="20822" y="12564"/>
                  </a:lnTo>
                  <a:lnTo>
                    <a:pt x="20659" y="12728"/>
                  </a:lnTo>
                  <a:lnTo>
                    <a:pt x="20659" y="12728"/>
                  </a:lnTo>
                  <a:lnTo>
                    <a:pt x="20414" y="13028"/>
                  </a:lnTo>
                  <a:lnTo>
                    <a:pt x="20223" y="13327"/>
                  </a:lnTo>
                  <a:lnTo>
                    <a:pt x="20087" y="13627"/>
                  </a:lnTo>
                  <a:lnTo>
                    <a:pt x="19977" y="13954"/>
                  </a:lnTo>
                  <a:lnTo>
                    <a:pt x="19923" y="14281"/>
                  </a:lnTo>
                  <a:lnTo>
                    <a:pt x="19896" y="14635"/>
                  </a:lnTo>
                  <a:lnTo>
                    <a:pt x="19896" y="14963"/>
                  </a:lnTo>
                  <a:lnTo>
                    <a:pt x="19923" y="15317"/>
                  </a:lnTo>
                  <a:lnTo>
                    <a:pt x="19977" y="15671"/>
                  </a:lnTo>
                  <a:lnTo>
                    <a:pt x="20032" y="16025"/>
                  </a:lnTo>
                  <a:lnTo>
                    <a:pt x="20168" y="16707"/>
                  </a:lnTo>
                  <a:lnTo>
                    <a:pt x="20332" y="17388"/>
                  </a:lnTo>
                  <a:lnTo>
                    <a:pt x="20468" y="18042"/>
                  </a:lnTo>
                  <a:lnTo>
                    <a:pt x="20468" y="18042"/>
                  </a:lnTo>
                  <a:lnTo>
                    <a:pt x="20468" y="18178"/>
                  </a:lnTo>
                  <a:lnTo>
                    <a:pt x="20441" y="18260"/>
                  </a:lnTo>
                  <a:lnTo>
                    <a:pt x="20359" y="18342"/>
                  </a:lnTo>
                  <a:lnTo>
                    <a:pt x="20277" y="18396"/>
                  </a:lnTo>
                  <a:lnTo>
                    <a:pt x="20277" y="18396"/>
                  </a:lnTo>
                  <a:lnTo>
                    <a:pt x="20277" y="18505"/>
                  </a:lnTo>
                  <a:lnTo>
                    <a:pt x="20250" y="18614"/>
                  </a:lnTo>
                  <a:lnTo>
                    <a:pt x="20196" y="18696"/>
                  </a:lnTo>
                  <a:lnTo>
                    <a:pt x="20114" y="18751"/>
                  </a:lnTo>
                  <a:lnTo>
                    <a:pt x="20032" y="18805"/>
                  </a:lnTo>
                  <a:lnTo>
                    <a:pt x="19950" y="18832"/>
                  </a:lnTo>
                  <a:lnTo>
                    <a:pt x="19841" y="18832"/>
                  </a:lnTo>
                  <a:lnTo>
                    <a:pt x="19732" y="18778"/>
                  </a:lnTo>
                  <a:lnTo>
                    <a:pt x="19732" y="18778"/>
                  </a:lnTo>
                  <a:lnTo>
                    <a:pt x="18124" y="17715"/>
                  </a:lnTo>
                  <a:lnTo>
                    <a:pt x="17715" y="17470"/>
                  </a:lnTo>
                  <a:lnTo>
                    <a:pt x="17279" y="17225"/>
                  </a:lnTo>
                  <a:lnTo>
                    <a:pt x="16843" y="17007"/>
                  </a:lnTo>
                  <a:lnTo>
                    <a:pt x="16407" y="16789"/>
                  </a:lnTo>
                  <a:lnTo>
                    <a:pt x="15971" y="16625"/>
                  </a:lnTo>
                  <a:lnTo>
                    <a:pt x="15508" y="16489"/>
                  </a:lnTo>
                  <a:lnTo>
                    <a:pt x="15072" y="16407"/>
                  </a:lnTo>
                  <a:lnTo>
                    <a:pt x="14609" y="16380"/>
                  </a:lnTo>
                  <a:lnTo>
                    <a:pt x="14145" y="16380"/>
                  </a:lnTo>
                  <a:lnTo>
                    <a:pt x="13655" y="16461"/>
                  </a:lnTo>
                  <a:lnTo>
                    <a:pt x="13437" y="16543"/>
                  </a:lnTo>
                  <a:lnTo>
                    <a:pt x="13191" y="16625"/>
                  </a:lnTo>
                  <a:lnTo>
                    <a:pt x="12946" y="16707"/>
                  </a:lnTo>
                  <a:lnTo>
                    <a:pt x="12701" y="16843"/>
                  </a:lnTo>
                  <a:lnTo>
                    <a:pt x="12701" y="16843"/>
                  </a:lnTo>
                  <a:lnTo>
                    <a:pt x="12428" y="17007"/>
                  </a:lnTo>
                  <a:lnTo>
                    <a:pt x="12156" y="17170"/>
                  </a:lnTo>
                  <a:lnTo>
                    <a:pt x="11911" y="17361"/>
                  </a:lnTo>
                  <a:lnTo>
                    <a:pt x="11693" y="17579"/>
                  </a:lnTo>
                  <a:lnTo>
                    <a:pt x="11475" y="17797"/>
                  </a:lnTo>
                  <a:lnTo>
                    <a:pt x="11311" y="18015"/>
                  </a:lnTo>
                  <a:lnTo>
                    <a:pt x="11147" y="18233"/>
                  </a:lnTo>
                  <a:lnTo>
                    <a:pt x="11011" y="18478"/>
                  </a:lnTo>
                  <a:lnTo>
                    <a:pt x="10875" y="18723"/>
                  </a:lnTo>
                  <a:lnTo>
                    <a:pt x="10793" y="18996"/>
                  </a:lnTo>
                  <a:lnTo>
                    <a:pt x="10711" y="19241"/>
                  </a:lnTo>
                  <a:lnTo>
                    <a:pt x="10630" y="19514"/>
                  </a:lnTo>
                  <a:lnTo>
                    <a:pt x="10575" y="19786"/>
                  </a:lnTo>
                  <a:lnTo>
                    <a:pt x="10548" y="20059"/>
                  </a:lnTo>
                  <a:lnTo>
                    <a:pt x="10548" y="20331"/>
                  </a:lnTo>
                  <a:lnTo>
                    <a:pt x="10548" y="20604"/>
                  </a:lnTo>
                  <a:lnTo>
                    <a:pt x="10602" y="21149"/>
                  </a:lnTo>
                  <a:lnTo>
                    <a:pt x="10739" y="21694"/>
                  </a:lnTo>
                  <a:lnTo>
                    <a:pt x="10902" y="22239"/>
                  </a:lnTo>
                  <a:lnTo>
                    <a:pt x="11147" y="22784"/>
                  </a:lnTo>
                  <a:lnTo>
                    <a:pt x="11420" y="23302"/>
                  </a:lnTo>
                  <a:lnTo>
                    <a:pt x="11747" y="23765"/>
                  </a:lnTo>
                  <a:lnTo>
                    <a:pt x="12129" y="24229"/>
                  </a:lnTo>
                  <a:lnTo>
                    <a:pt x="12537" y="24637"/>
                  </a:lnTo>
                  <a:lnTo>
                    <a:pt x="12537" y="24637"/>
                  </a:lnTo>
                  <a:lnTo>
                    <a:pt x="12592" y="24719"/>
                  </a:lnTo>
                  <a:lnTo>
                    <a:pt x="12619" y="24828"/>
                  </a:lnTo>
                  <a:lnTo>
                    <a:pt x="12619" y="24937"/>
                  </a:lnTo>
                  <a:lnTo>
                    <a:pt x="12565" y="25019"/>
                  </a:lnTo>
                  <a:lnTo>
                    <a:pt x="12047" y="25073"/>
                  </a:lnTo>
                  <a:lnTo>
                    <a:pt x="12047" y="25073"/>
                  </a:lnTo>
                  <a:lnTo>
                    <a:pt x="11556" y="24692"/>
                  </a:lnTo>
                  <a:lnTo>
                    <a:pt x="11120" y="24256"/>
                  </a:lnTo>
                  <a:lnTo>
                    <a:pt x="10739" y="23765"/>
                  </a:lnTo>
                  <a:lnTo>
                    <a:pt x="10412" y="23275"/>
                  </a:lnTo>
                  <a:lnTo>
                    <a:pt x="10139" y="22757"/>
                  </a:lnTo>
                  <a:lnTo>
                    <a:pt x="9921" y="22212"/>
                  </a:lnTo>
                  <a:lnTo>
                    <a:pt x="9758" y="21640"/>
                  </a:lnTo>
                  <a:lnTo>
                    <a:pt x="9649" y="21067"/>
                  </a:lnTo>
                  <a:lnTo>
                    <a:pt x="9594" y="20495"/>
                  </a:lnTo>
                  <a:lnTo>
                    <a:pt x="9594" y="20222"/>
                  </a:lnTo>
                  <a:lnTo>
                    <a:pt x="9621" y="19923"/>
                  </a:lnTo>
                  <a:lnTo>
                    <a:pt x="9649" y="19623"/>
                  </a:lnTo>
                  <a:lnTo>
                    <a:pt x="9703" y="19350"/>
                  </a:lnTo>
                  <a:lnTo>
                    <a:pt x="9785" y="19078"/>
                  </a:lnTo>
                  <a:lnTo>
                    <a:pt x="9867" y="18778"/>
                  </a:lnTo>
                  <a:lnTo>
                    <a:pt x="9976" y="18505"/>
                  </a:lnTo>
                  <a:lnTo>
                    <a:pt x="10085" y="18233"/>
                  </a:lnTo>
                  <a:lnTo>
                    <a:pt x="10248" y="17988"/>
                  </a:lnTo>
                  <a:lnTo>
                    <a:pt x="10384" y="17715"/>
                  </a:lnTo>
                  <a:lnTo>
                    <a:pt x="10575" y="17470"/>
                  </a:lnTo>
                  <a:lnTo>
                    <a:pt x="10766" y="17225"/>
                  </a:lnTo>
                  <a:lnTo>
                    <a:pt x="10984" y="16979"/>
                  </a:lnTo>
                  <a:lnTo>
                    <a:pt x="11229" y="16734"/>
                  </a:lnTo>
                  <a:lnTo>
                    <a:pt x="11229" y="16734"/>
                  </a:lnTo>
                  <a:lnTo>
                    <a:pt x="11638" y="16407"/>
                  </a:lnTo>
                  <a:lnTo>
                    <a:pt x="12047" y="16134"/>
                  </a:lnTo>
                  <a:lnTo>
                    <a:pt x="12047" y="16134"/>
                  </a:lnTo>
                  <a:lnTo>
                    <a:pt x="11638" y="15671"/>
                  </a:lnTo>
                  <a:lnTo>
                    <a:pt x="11420" y="15480"/>
                  </a:lnTo>
                  <a:lnTo>
                    <a:pt x="11202" y="15290"/>
                  </a:lnTo>
                  <a:lnTo>
                    <a:pt x="10957" y="15126"/>
                  </a:lnTo>
                  <a:lnTo>
                    <a:pt x="10684" y="15017"/>
                  </a:lnTo>
                  <a:lnTo>
                    <a:pt x="10384" y="14963"/>
                  </a:lnTo>
                  <a:lnTo>
                    <a:pt x="10085" y="14963"/>
                  </a:lnTo>
                  <a:lnTo>
                    <a:pt x="10085" y="14963"/>
                  </a:lnTo>
                  <a:lnTo>
                    <a:pt x="9812" y="15017"/>
                  </a:lnTo>
                  <a:lnTo>
                    <a:pt x="9567" y="15126"/>
                  </a:lnTo>
                  <a:lnTo>
                    <a:pt x="9349" y="15262"/>
                  </a:lnTo>
                  <a:lnTo>
                    <a:pt x="9158" y="15453"/>
                  </a:lnTo>
                  <a:lnTo>
                    <a:pt x="9022" y="15698"/>
                  </a:lnTo>
                  <a:lnTo>
                    <a:pt x="8940" y="15944"/>
                  </a:lnTo>
                  <a:lnTo>
                    <a:pt x="8913" y="16080"/>
                  </a:lnTo>
                  <a:lnTo>
                    <a:pt x="8913" y="16189"/>
                  </a:lnTo>
                  <a:lnTo>
                    <a:pt x="8913" y="16325"/>
                  </a:lnTo>
                  <a:lnTo>
                    <a:pt x="8940" y="16489"/>
                  </a:lnTo>
                  <a:lnTo>
                    <a:pt x="8940" y="16489"/>
                  </a:lnTo>
                  <a:lnTo>
                    <a:pt x="8967" y="16570"/>
                  </a:lnTo>
                  <a:lnTo>
                    <a:pt x="8940" y="16625"/>
                  </a:lnTo>
                  <a:lnTo>
                    <a:pt x="8913" y="16707"/>
                  </a:lnTo>
                  <a:lnTo>
                    <a:pt x="8858" y="16761"/>
                  </a:lnTo>
                  <a:lnTo>
                    <a:pt x="8858" y="16761"/>
                  </a:lnTo>
                  <a:lnTo>
                    <a:pt x="8940" y="16952"/>
                  </a:lnTo>
                  <a:lnTo>
                    <a:pt x="9022" y="17170"/>
                  </a:lnTo>
                  <a:lnTo>
                    <a:pt x="9022" y="17170"/>
                  </a:lnTo>
                  <a:lnTo>
                    <a:pt x="9022" y="17279"/>
                  </a:lnTo>
                  <a:lnTo>
                    <a:pt x="8994" y="17415"/>
                  </a:lnTo>
                  <a:lnTo>
                    <a:pt x="8913" y="17497"/>
                  </a:lnTo>
                  <a:lnTo>
                    <a:pt x="8804" y="17552"/>
                  </a:lnTo>
                  <a:lnTo>
                    <a:pt x="8695" y="17579"/>
                  </a:lnTo>
                  <a:lnTo>
                    <a:pt x="8586" y="17579"/>
                  </a:lnTo>
                  <a:lnTo>
                    <a:pt x="8477" y="17524"/>
                  </a:lnTo>
                  <a:lnTo>
                    <a:pt x="8395" y="17415"/>
                  </a:lnTo>
                  <a:lnTo>
                    <a:pt x="8395" y="17415"/>
                  </a:lnTo>
                  <a:lnTo>
                    <a:pt x="8259" y="17197"/>
                  </a:lnTo>
                  <a:lnTo>
                    <a:pt x="8068" y="17007"/>
                  </a:lnTo>
                  <a:lnTo>
                    <a:pt x="7904" y="16843"/>
                  </a:lnTo>
                  <a:lnTo>
                    <a:pt x="7686" y="16707"/>
                  </a:lnTo>
                  <a:lnTo>
                    <a:pt x="7496" y="16598"/>
                  </a:lnTo>
                  <a:lnTo>
                    <a:pt x="7278" y="16516"/>
                  </a:lnTo>
                  <a:lnTo>
                    <a:pt x="7059" y="16461"/>
                  </a:lnTo>
                  <a:lnTo>
                    <a:pt x="6814" y="16434"/>
                  </a:lnTo>
                  <a:lnTo>
                    <a:pt x="6596" y="16461"/>
                  </a:lnTo>
                  <a:lnTo>
                    <a:pt x="6405" y="16489"/>
                  </a:lnTo>
                  <a:lnTo>
                    <a:pt x="6187" y="16570"/>
                  </a:lnTo>
                  <a:lnTo>
                    <a:pt x="5997" y="16707"/>
                  </a:lnTo>
                  <a:lnTo>
                    <a:pt x="5806" y="16843"/>
                  </a:lnTo>
                  <a:lnTo>
                    <a:pt x="5670" y="17034"/>
                  </a:lnTo>
                  <a:lnTo>
                    <a:pt x="5533" y="17279"/>
                  </a:lnTo>
                  <a:lnTo>
                    <a:pt x="5424" y="17552"/>
                  </a:lnTo>
                  <a:lnTo>
                    <a:pt x="5424" y="17552"/>
                  </a:lnTo>
                  <a:lnTo>
                    <a:pt x="5343" y="17824"/>
                  </a:lnTo>
                  <a:lnTo>
                    <a:pt x="5261" y="18097"/>
                  </a:lnTo>
                  <a:lnTo>
                    <a:pt x="5152" y="18669"/>
                  </a:lnTo>
                  <a:lnTo>
                    <a:pt x="5070" y="19241"/>
                  </a:lnTo>
                  <a:lnTo>
                    <a:pt x="4934" y="19814"/>
                  </a:lnTo>
                  <a:lnTo>
                    <a:pt x="4934" y="19814"/>
                  </a:lnTo>
                  <a:lnTo>
                    <a:pt x="5070" y="20004"/>
                  </a:lnTo>
                  <a:lnTo>
                    <a:pt x="5070" y="20004"/>
                  </a:lnTo>
                  <a:lnTo>
                    <a:pt x="5125" y="20113"/>
                  </a:lnTo>
                  <a:lnTo>
                    <a:pt x="5125" y="20250"/>
                  </a:lnTo>
                  <a:lnTo>
                    <a:pt x="5070" y="20331"/>
                  </a:lnTo>
                  <a:lnTo>
                    <a:pt x="4988" y="20413"/>
                  </a:lnTo>
                  <a:lnTo>
                    <a:pt x="4906" y="20468"/>
                  </a:lnTo>
                  <a:lnTo>
                    <a:pt x="4797" y="20495"/>
                  </a:lnTo>
                  <a:lnTo>
                    <a:pt x="4661" y="20468"/>
                  </a:lnTo>
                  <a:lnTo>
                    <a:pt x="4579" y="20413"/>
                  </a:lnTo>
                  <a:lnTo>
                    <a:pt x="4579" y="20413"/>
                  </a:lnTo>
                  <a:lnTo>
                    <a:pt x="4443" y="20386"/>
                  </a:lnTo>
                  <a:lnTo>
                    <a:pt x="4361" y="20331"/>
                  </a:lnTo>
                  <a:lnTo>
                    <a:pt x="4280" y="20250"/>
                  </a:lnTo>
                  <a:lnTo>
                    <a:pt x="4225" y="20168"/>
                  </a:lnTo>
                  <a:lnTo>
                    <a:pt x="4225" y="20168"/>
                  </a:lnTo>
                  <a:lnTo>
                    <a:pt x="3953" y="20004"/>
                  </a:lnTo>
                  <a:lnTo>
                    <a:pt x="3653" y="19923"/>
                  </a:lnTo>
                  <a:lnTo>
                    <a:pt x="3380" y="19868"/>
                  </a:lnTo>
                  <a:lnTo>
                    <a:pt x="3108" y="19868"/>
                  </a:lnTo>
                  <a:lnTo>
                    <a:pt x="2835" y="19895"/>
                  </a:lnTo>
                  <a:lnTo>
                    <a:pt x="2563" y="19977"/>
                  </a:lnTo>
                  <a:lnTo>
                    <a:pt x="2290" y="20113"/>
                  </a:lnTo>
                  <a:lnTo>
                    <a:pt x="2045" y="20250"/>
                  </a:lnTo>
                  <a:lnTo>
                    <a:pt x="1800" y="20440"/>
                  </a:lnTo>
                  <a:lnTo>
                    <a:pt x="1582" y="20631"/>
                  </a:lnTo>
                  <a:lnTo>
                    <a:pt x="1364" y="20876"/>
                  </a:lnTo>
                  <a:lnTo>
                    <a:pt x="1173" y="21095"/>
                  </a:lnTo>
                  <a:lnTo>
                    <a:pt x="982" y="21367"/>
                  </a:lnTo>
                  <a:lnTo>
                    <a:pt x="819" y="21640"/>
                  </a:lnTo>
                  <a:lnTo>
                    <a:pt x="682" y="21912"/>
                  </a:lnTo>
                  <a:lnTo>
                    <a:pt x="573" y="22185"/>
                  </a:lnTo>
                  <a:lnTo>
                    <a:pt x="573" y="22185"/>
                  </a:lnTo>
                  <a:lnTo>
                    <a:pt x="464" y="22484"/>
                  </a:lnTo>
                  <a:lnTo>
                    <a:pt x="410" y="22757"/>
                  </a:lnTo>
                  <a:lnTo>
                    <a:pt x="382" y="23002"/>
                  </a:lnTo>
                  <a:lnTo>
                    <a:pt x="410" y="23275"/>
                  </a:lnTo>
                  <a:lnTo>
                    <a:pt x="464" y="23493"/>
                  </a:lnTo>
                  <a:lnTo>
                    <a:pt x="519" y="23738"/>
                  </a:lnTo>
                  <a:lnTo>
                    <a:pt x="628" y="23956"/>
                  </a:lnTo>
                  <a:lnTo>
                    <a:pt x="764" y="24147"/>
                  </a:lnTo>
                  <a:lnTo>
                    <a:pt x="900" y="24365"/>
                  </a:lnTo>
                  <a:lnTo>
                    <a:pt x="1064" y="24556"/>
                  </a:lnTo>
                  <a:lnTo>
                    <a:pt x="1418" y="24937"/>
                  </a:lnTo>
                  <a:lnTo>
                    <a:pt x="1800" y="25292"/>
                  </a:lnTo>
                  <a:lnTo>
                    <a:pt x="2208" y="25646"/>
                  </a:lnTo>
                  <a:lnTo>
                    <a:pt x="2208" y="25646"/>
                  </a:lnTo>
                  <a:lnTo>
                    <a:pt x="2290" y="25700"/>
                  </a:lnTo>
                  <a:lnTo>
                    <a:pt x="2317" y="25782"/>
                  </a:lnTo>
                  <a:lnTo>
                    <a:pt x="2317" y="25782"/>
                  </a:lnTo>
                  <a:lnTo>
                    <a:pt x="2345" y="25809"/>
                  </a:lnTo>
                  <a:lnTo>
                    <a:pt x="2345" y="25809"/>
                  </a:lnTo>
                  <a:lnTo>
                    <a:pt x="2426" y="25864"/>
                  </a:lnTo>
                  <a:lnTo>
                    <a:pt x="2481" y="25946"/>
                  </a:lnTo>
                  <a:lnTo>
                    <a:pt x="2508" y="26055"/>
                  </a:lnTo>
                  <a:lnTo>
                    <a:pt x="2481" y="26164"/>
                  </a:lnTo>
                  <a:lnTo>
                    <a:pt x="2426" y="26245"/>
                  </a:lnTo>
                  <a:lnTo>
                    <a:pt x="2345" y="26327"/>
                  </a:lnTo>
                  <a:lnTo>
                    <a:pt x="2236" y="26354"/>
                  </a:lnTo>
                  <a:lnTo>
                    <a:pt x="2127" y="26354"/>
                  </a:lnTo>
                  <a:lnTo>
                    <a:pt x="2127" y="26354"/>
                  </a:lnTo>
                  <a:lnTo>
                    <a:pt x="1772" y="26300"/>
                  </a:lnTo>
                  <a:lnTo>
                    <a:pt x="1473" y="26327"/>
                  </a:lnTo>
                  <a:lnTo>
                    <a:pt x="1200" y="26382"/>
                  </a:lnTo>
                  <a:lnTo>
                    <a:pt x="928" y="26491"/>
                  </a:lnTo>
                  <a:lnTo>
                    <a:pt x="710" y="26627"/>
                  </a:lnTo>
                  <a:lnTo>
                    <a:pt x="519" y="26790"/>
                  </a:lnTo>
                  <a:lnTo>
                    <a:pt x="355" y="27008"/>
                  </a:lnTo>
                  <a:lnTo>
                    <a:pt x="219" y="27226"/>
                  </a:lnTo>
                  <a:lnTo>
                    <a:pt x="110" y="27499"/>
                  </a:lnTo>
                  <a:lnTo>
                    <a:pt x="55" y="27744"/>
                  </a:lnTo>
                  <a:lnTo>
                    <a:pt x="1" y="28044"/>
                  </a:lnTo>
                  <a:lnTo>
                    <a:pt x="1" y="28317"/>
                  </a:lnTo>
                  <a:lnTo>
                    <a:pt x="55" y="28616"/>
                  </a:lnTo>
                  <a:lnTo>
                    <a:pt x="110" y="28889"/>
                  </a:lnTo>
                  <a:lnTo>
                    <a:pt x="219" y="29189"/>
                  </a:lnTo>
                  <a:lnTo>
                    <a:pt x="355" y="29434"/>
                  </a:lnTo>
                  <a:lnTo>
                    <a:pt x="355" y="29434"/>
                  </a:lnTo>
                  <a:lnTo>
                    <a:pt x="519" y="29679"/>
                  </a:lnTo>
                  <a:lnTo>
                    <a:pt x="710" y="29870"/>
                  </a:lnTo>
                  <a:lnTo>
                    <a:pt x="900" y="30061"/>
                  </a:lnTo>
                  <a:lnTo>
                    <a:pt x="1091" y="30252"/>
                  </a:lnTo>
                  <a:lnTo>
                    <a:pt x="1309" y="30388"/>
                  </a:lnTo>
                  <a:lnTo>
                    <a:pt x="1527" y="30524"/>
                  </a:lnTo>
                  <a:lnTo>
                    <a:pt x="2018" y="30769"/>
                  </a:lnTo>
                  <a:lnTo>
                    <a:pt x="2508" y="30933"/>
                  </a:lnTo>
                  <a:lnTo>
                    <a:pt x="3026" y="31069"/>
                  </a:lnTo>
                  <a:lnTo>
                    <a:pt x="3571" y="31178"/>
                  </a:lnTo>
                  <a:lnTo>
                    <a:pt x="4089" y="31287"/>
                  </a:lnTo>
                  <a:lnTo>
                    <a:pt x="4089" y="31287"/>
                  </a:lnTo>
                  <a:lnTo>
                    <a:pt x="4171" y="31314"/>
                  </a:lnTo>
                  <a:lnTo>
                    <a:pt x="4252" y="31369"/>
                  </a:lnTo>
                  <a:lnTo>
                    <a:pt x="4280" y="31451"/>
                  </a:lnTo>
                  <a:lnTo>
                    <a:pt x="4307" y="31532"/>
                  </a:lnTo>
                  <a:lnTo>
                    <a:pt x="4307" y="31532"/>
                  </a:lnTo>
                  <a:lnTo>
                    <a:pt x="4579" y="31560"/>
                  </a:lnTo>
                  <a:lnTo>
                    <a:pt x="4579" y="31560"/>
                  </a:lnTo>
                  <a:lnTo>
                    <a:pt x="4688" y="31614"/>
                  </a:lnTo>
                  <a:lnTo>
                    <a:pt x="4743" y="31696"/>
                  </a:lnTo>
                  <a:lnTo>
                    <a:pt x="4770" y="31778"/>
                  </a:lnTo>
                  <a:lnTo>
                    <a:pt x="4797" y="31887"/>
                  </a:lnTo>
                  <a:lnTo>
                    <a:pt x="4770" y="31969"/>
                  </a:lnTo>
                  <a:lnTo>
                    <a:pt x="4716" y="32050"/>
                  </a:lnTo>
                  <a:lnTo>
                    <a:pt x="4634" y="32105"/>
                  </a:lnTo>
                  <a:lnTo>
                    <a:pt x="4525" y="32132"/>
                  </a:lnTo>
                  <a:lnTo>
                    <a:pt x="4525" y="32132"/>
                  </a:lnTo>
                  <a:lnTo>
                    <a:pt x="4062" y="32132"/>
                  </a:lnTo>
                  <a:lnTo>
                    <a:pt x="3571" y="32214"/>
                  </a:lnTo>
                  <a:lnTo>
                    <a:pt x="3326" y="32268"/>
                  </a:lnTo>
                  <a:lnTo>
                    <a:pt x="3081" y="32323"/>
                  </a:lnTo>
                  <a:lnTo>
                    <a:pt x="2863" y="32405"/>
                  </a:lnTo>
                  <a:lnTo>
                    <a:pt x="2644" y="32514"/>
                  </a:lnTo>
                  <a:lnTo>
                    <a:pt x="2454" y="32650"/>
                  </a:lnTo>
                  <a:lnTo>
                    <a:pt x="2290" y="32786"/>
                  </a:lnTo>
                  <a:lnTo>
                    <a:pt x="2154" y="32950"/>
                  </a:lnTo>
                  <a:lnTo>
                    <a:pt x="2072" y="33140"/>
                  </a:lnTo>
                  <a:lnTo>
                    <a:pt x="2018" y="33358"/>
                  </a:lnTo>
                  <a:lnTo>
                    <a:pt x="2018" y="33576"/>
                  </a:lnTo>
                  <a:lnTo>
                    <a:pt x="2072" y="33849"/>
                  </a:lnTo>
                  <a:lnTo>
                    <a:pt x="2181" y="34122"/>
                  </a:lnTo>
                  <a:lnTo>
                    <a:pt x="2181" y="34122"/>
                  </a:lnTo>
                  <a:lnTo>
                    <a:pt x="2290" y="34340"/>
                  </a:lnTo>
                  <a:lnTo>
                    <a:pt x="2426" y="34503"/>
                  </a:lnTo>
                  <a:lnTo>
                    <a:pt x="2563" y="34667"/>
                  </a:lnTo>
                  <a:lnTo>
                    <a:pt x="2726" y="34803"/>
                  </a:lnTo>
                  <a:lnTo>
                    <a:pt x="2917" y="34939"/>
                  </a:lnTo>
                  <a:lnTo>
                    <a:pt x="3081" y="35048"/>
                  </a:lnTo>
                  <a:lnTo>
                    <a:pt x="3462" y="35212"/>
                  </a:lnTo>
                  <a:lnTo>
                    <a:pt x="3898" y="35348"/>
                  </a:lnTo>
                  <a:lnTo>
                    <a:pt x="4307" y="35457"/>
                  </a:lnTo>
                  <a:lnTo>
                    <a:pt x="5152" y="35648"/>
                  </a:lnTo>
                  <a:lnTo>
                    <a:pt x="5152" y="35648"/>
                  </a:lnTo>
                  <a:lnTo>
                    <a:pt x="5261" y="35675"/>
                  </a:lnTo>
                  <a:lnTo>
                    <a:pt x="5261" y="35675"/>
                  </a:lnTo>
                  <a:lnTo>
                    <a:pt x="5479" y="35675"/>
                  </a:lnTo>
                  <a:lnTo>
                    <a:pt x="5697" y="35729"/>
                  </a:lnTo>
                  <a:lnTo>
                    <a:pt x="5697" y="35729"/>
                  </a:lnTo>
                  <a:lnTo>
                    <a:pt x="5779" y="35784"/>
                  </a:lnTo>
                  <a:lnTo>
                    <a:pt x="5833" y="35839"/>
                  </a:lnTo>
                  <a:lnTo>
                    <a:pt x="5860" y="35893"/>
                  </a:lnTo>
                  <a:lnTo>
                    <a:pt x="5860" y="35975"/>
                  </a:lnTo>
                  <a:lnTo>
                    <a:pt x="5860" y="36057"/>
                  </a:lnTo>
                  <a:lnTo>
                    <a:pt x="5833" y="36111"/>
                  </a:lnTo>
                  <a:lnTo>
                    <a:pt x="5779" y="36166"/>
                  </a:lnTo>
                  <a:lnTo>
                    <a:pt x="5697" y="36220"/>
                  </a:lnTo>
                  <a:lnTo>
                    <a:pt x="5697" y="36220"/>
                  </a:lnTo>
                  <a:lnTo>
                    <a:pt x="5424" y="36302"/>
                  </a:lnTo>
                  <a:lnTo>
                    <a:pt x="5152" y="36411"/>
                  </a:lnTo>
                  <a:lnTo>
                    <a:pt x="4934" y="36547"/>
                  </a:lnTo>
                  <a:lnTo>
                    <a:pt x="4825" y="36629"/>
                  </a:lnTo>
                  <a:lnTo>
                    <a:pt x="4716" y="36738"/>
                  </a:lnTo>
                  <a:lnTo>
                    <a:pt x="4716" y="36738"/>
                  </a:lnTo>
                  <a:lnTo>
                    <a:pt x="4579" y="36956"/>
                  </a:lnTo>
                  <a:lnTo>
                    <a:pt x="4443" y="37228"/>
                  </a:lnTo>
                  <a:lnTo>
                    <a:pt x="4389" y="37474"/>
                  </a:lnTo>
                  <a:lnTo>
                    <a:pt x="4389" y="37610"/>
                  </a:lnTo>
                  <a:lnTo>
                    <a:pt x="4389" y="37746"/>
                  </a:lnTo>
                  <a:lnTo>
                    <a:pt x="4389" y="37746"/>
                  </a:lnTo>
                  <a:lnTo>
                    <a:pt x="4443" y="37964"/>
                  </a:lnTo>
                  <a:lnTo>
                    <a:pt x="4552" y="38128"/>
                  </a:lnTo>
                  <a:lnTo>
                    <a:pt x="4661" y="38291"/>
                  </a:lnTo>
                  <a:lnTo>
                    <a:pt x="4797" y="38400"/>
                  </a:lnTo>
                  <a:lnTo>
                    <a:pt x="4797" y="38400"/>
                  </a:lnTo>
                  <a:lnTo>
                    <a:pt x="4879" y="38400"/>
                  </a:lnTo>
                  <a:lnTo>
                    <a:pt x="4934" y="38400"/>
                  </a:lnTo>
                  <a:lnTo>
                    <a:pt x="5097" y="38455"/>
                  </a:lnTo>
                  <a:lnTo>
                    <a:pt x="5097" y="38455"/>
                  </a:lnTo>
                  <a:lnTo>
                    <a:pt x="5152" y="38455"/>
                  </a:lnTo>
                  <a:lnTo>
                    <a:pt x="5234" y="38482"/>
                  </a:lnTo>
                  <a:lnTo>
                    <a:pt x="5261" y="38537"/>
                  </a:lnTo>
                  <a:lnTo>
                    <a:pt x="5288" y="38646"/>
                  </a:lnTo>
                  <a:lnTo>
                    <a:pt x="5288" y="38646"/>
                  </a:lnTo>
                  <a:lnTo>
                    <a:pt x="5506" y="38673"/>
                  </a:lnTo>
                  <a:lnTo>
                    <a:pt x="5751" y="38673"/>
                  </a:lnTo>
                  <a:lnTo>
                    <a:pt x="5969" y="38646"/>
                  </a:lnTo>
                  <a:lnTo>
                    <a:pt x="6187" y="38591"/>
                  </a:lnTo>
                  <a:lnTo>
                    <a:pt x="6514" y="38945"/>
                  </a:lnTo>
                  <a:lnTo>
                    <a:pt x="6514" y="38945"/>
                  </a:lnTo>
                  <a:lnTo>
                    <a:pt x="6378" y="39027"/>
                  </a:lnTo>
                  <a:lnTo>
                    <a:pt x="6215" y="39109"/>
                  </a:lnTo>
                  <a:lnTo>
                    <a:pt x="6051" y="39191"/>
                  </a:lnTo>
                  <a:lnTo>
                    <a:pt x="5860" y="39218"/>
                  </a:lnTo>
                  <a:lnTo>
                    <a:pt x="5697" y="39245"/>
                  </a:lnTo>
                  <a:lnTo>
                    <a:pt x="5506" y="39272"/>
                  </a:lnTo>
                  <a:lnTo>
                    <a:pt x="5152" y="39245"/>
                  </a:lnTo>
                  <a:lnTo>
                    <a:pt x="5152" y="39245"/>
                  </a:lnTo>
                  <a:lnTo>
                    <a:pt x="5016" y="40063"/>
                  </a:lnTo>
                  <a:lnTo>
                    <a:pt x="4961" y="40472"/>
                  </a:lnTo>
                  <a:lnTo>
                    <a:pt x="4934" y="40880"/>
                  </a:lnTo>
                  <a:lnTo>
                    <a:pt x="4934" y="40880"/>
                  </a:lnTo>
                  <a:lnTo>
                    <a:pt x="4906" y="41398"/>
                  </a:lnTo>
                  <a:lnTo>
                    <a:pt x="4934" y="41916"/>
                  </a:lnTo>
                  <a:lnTo>
                    <a:pt x="5016" y="42924"/>
                  </a:lnTo>
                  <a:lnTo>
                    <a:pt x="5016" y="42924"/>
                  </a:lnTo>
                  <a:lnTo>
                    <a:pt x="5125" y="43415"/>
                  </a:lnTo>
                  <a:lnTo>
                    <a:pt x="5261" y="43878"/>
                  </a:lnTo>
                  <a:lnTo>
                    <a:pt x="5424" y="44314"/>
                  </a:lnTo>
                  <a:lnTo>
                    <a:pt x="5588" y="44723"/>
                  </a:lnTo>
                  <a:lnTo>
                    <a:pt x="5779" y="45132"/>
                  </a:lnTo>
                  <a:lnTo>
                    <a:pt x="5969" y="45541"/>
                  </a:lnTo>
                  <a:lnTo>
                    <a:pt x="6187" y="45922"/>
                  </a:lnTo>
                  <a:lnTo>
                    <a:pt x="6433" y="46276"/>
                  </a:lnTo>
                  <a:lnTo>
                    <a:pt x="6678" y="46604"/>
                  </a:lnTo>
                  <a:lnTo>
                    <a:pt x="6923" y="46958"/>
                  </a:lnTo>
                  <a:lnTo>
                    <a:pt x="7196" y="47258"/>
                  </a:lnTo>
                  <a:lnTo>
                    <a:pt x="7496" y="47557"/>
                  </a:lnTo>
                  <a:lnTo>
                    <a:pt x="7795" y="47857"/>
                  </a:lnTo>
                  <a:lnTo>
                    <a:pt x="8095" y="48102"/>
                  </a:lnTo>
                  <a:lnTo>
                    <a:pt x="8422" y="48375"/>
                  </a:lnTo>
                  <a:lnTo>
                    <a:pt x="8749" y="48620"/>
                  </a:lnTo>
                  <a:lnTo>
                    <a:pt x="9076" y="48838"/>
                  </a:lnTo>
                  <a:lnTo>
                    <a:pt x="9431" y="49056"/>
                  </a:lnTo>
                  <a:lnTo>
                    <a:pt x="10166" y="49465"/>
                  </a:lnTo>
                  <a:lnTo>
                    <a:pt x="10929" y="49819"/>
                  </a:lnTo>
                  <a:lnTo>
                    <a:pt x="11747" y="50119"/>
                  </a:lnTo>
                  <a:lnTo>
                    <a:pt x="12565" y="50392"/>
                  </a:lnTo>
                  <a:lnTo>
                    <a:pt x="13437" y="50610"/>
                  </a:lnTo>
                  <a:lnTo>
                    <a:pt x="14309" y="50801"/>
                  </a:lnTo>
                  <a:lnTo>
                    <a:pt x="15208" y="50964"/>
                  </a:lnTo>
                  <a:lnTo>
                    <a:pt x="16135" y="51100"/>
                  </a:lnTo>
                  <a:lnTo>
                    <a:pt x="17061" y="51182"/>
                  </a:lnTo>
                  <a:lnTo>
                    <a:pt x="17988" y="51264"/>
                  </a:lnTo>
                  <a:lnTo>
                    <a:pt x="18942" y="51291"/>
                  </a:lnTo>
                  <a:lnTo>
                    <a:pt x="19868" y="51318"/>
                  </a:lnTo>
                  <a:lnTo>
                    <a:pt x="20822" y="51318"/>
                  </a:lnTo>
                  <a:lnTo>
                    <a:pt x="22703" y="51291"/>
                  </a:lnTo>
                  <a:lnTo>
                    <a:pt x="24529" y="51209"/>
                  </a:lnTo>
                  <a:lnTo>
                    <a:pt x="26300" y="51100"/>
                  </a:lnTo>
                  <a:lnTo>
                    <a:pt x="29543" y="50882"/>
                  </a:lnTo>
                  <a:lnTo>
                    <a:pt x="29543" y="50882"/>
                  </a:lnTo>
                  <a:lnTo>
                    <a:pt x="44723" y="50065"/>
                  </a:lnTo>
                  <a:lnTo>
                    <a:pt x="59903" y="49220"/>
                  </a:lnTo>
                  <a:lnTo>
                    <a:pt x="59903" y="49220"/>
                  </a:lnTo>
                  <a:lnTo>
                    <a:pt x="73503" y="48457"/>
                  </a:lnTo>
                  <a:lnTo>
                    <a:pt x="87102" y="47639"/>
                  </a:lnTo>
                  <a:lnTo>
                    <a:pt x="87102" y="47639"/>
                  </a:lnTo>
                  <a:lnTo>
                    <a:pt x="94242" y="47230"/>
                  </a:lnTo>
                  <a:lnTo>
                    <a:pt x="94242" y="47230"/>
                  </a:lnTo>
                  <a:lnTo>
                    <a:pt x="95114" y="47176"/>
                  </a:lnTo>
                  <a:lnTo>
                    <a:pt x="95987" y="47149"/>
                  </a:lnTo>
                  <a:lnTo>
                    <a:pt x="97785" y="47121"/>
                  </a:lnTo>
                  <a:lnTo>
                    <a:pt x="98712" y="47067"/>
                  </a:lnTo>
                  <a:lnTo>
                    <a:pt x="99584" y="46985"/>
                  </a:lnTo>
                  <a:lnTo>
                    <a:pt x="100456" y="46849"/>
                  </a:lnTo>
                  <a:lnTo>
                    <a:pt x="100892" y="46767"/>
                  </a:lnTo>
                  <a:lnTo>
                    <a:pt x="101301" y="466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71"/>
            <p:cNvSpPr/>
            <p:nvPr/>
          </p:nvSpPr>
          <p:spPr>
            <a:xfrm>
              <a:off x="12860501" y="5494228"/>
              <a:ext cx="532150" cy="785600"/>
            </a:xfrm>
            <a:custGeom>
              <a:avLst/>
              <a:gdLst/>
              <a:ahLst/>
              <a:cxnLst/>
              <a:rect l="l" t="t" r="r" b="b"/>
              <a:pathLst>
                <a:path w="21286" h="31424" fill="none" extrusionOk="0">
                  <a:moveTo>
                    <a:pt x="19541" y="31423"/>
                  </a:moveTo>
                  <a:lnTo>
                    <a:pt x="19541" y="31423"/>
                  </a:lnTo>
                  <a:lnTo>
                    <a:pt x="19650" y="31369"/>
                  </a:lnTo>
                  <a:lnTo>
                    <a:pt x="19786" y="31287"/>
                  </a:lnTo>
                  <a:lnTo>
                    <a:pt x="19923" y="31178"/>
                  </a:lnTo>
                  <a:lnTo>
                    <a:pt x="20032" y="31041"/>
                  </a:lnTo>
                  <a:lnTo>
                    <a:pt x="20277" y="30687"/>
                  </a:lnTo>
                  <a:lnTo>
                    <a:pt x="20522" y="30333"/>
                  </a:lnTo>
                  <a:lnTo>
                    <a:pt x="20713" y="29951"/>
                  </a:lnTo>
                  <a:lnTo>
                    <a:pt x="20904" y="29597"/>
                  </a:lnTo>
                  <a:lnTo>
                    <a:pt x="21067" y="29134"/>
                  </a:lnTo>
                  <a:lnTo>
                    <a:pt x="21067" y="29134"/>
                  </a:lnTo>
                  <a:lnTo>
                    <a:pt x="21149" y="28861"/>
                  </a:lnTo>
                  <a:lnTo>
                    <a:pt x="21203" y="28616"/>
                  </a:lnTo>
                  <a:lnTo>
                    <a:pt x="21285" y="28071"/>
                  </a:lnTo>
                  <a:lnTo>
                    <a:pt x="21285" y="27526"/>
                  </a:lnTo>
                  <a:lnTo>
                    <a:pt x="21203" y="27008"/>
                  </a:lnTo>
                  <a:lnTo>
                    <a:pt x="21203" y="27008"/>
                  </a:lnTo>
                  <a:lnTo>
                    <a:pt x="21094" y="26490"/>
                  </a:lnTo>
                  <a:lnTo>
                    <a:pt x="20931" y="26000"/>
                  </a:lnTo>
                  <a:lnTo>
                    <a:pt x="20713" y="25564"/>
                  </a:lnTo>
                  <a:lnTo>
                    <a:pt x="20468" y="25128"/>
                  </a:lnTo>
                  <a:lnTo>
                    <a:pt x="20168" y="24746"/>
                  </a:lnTo>
                  <a:lnTo>
                    <a:pt x="19841" y="24364"/>
                  </a:lnTo>
                  <a:lnTo>
                    <a:pt x="19459" y="24037"/>
                  </a:lnTo>
                  <a:lnTo>
                    <a:pt x="19078" y="23710"/>
                  </a:lnTo>
                  <a:lnTo>
                    <a:pt x="19078" y="23710"/>
                  </a:lnTo>
                  <a:lnTo>
                    <a:pt x="18914" y="23819"/>
                  </a:lnTo>
                  <a:lnTo>
                    <a:pt x="18914" y="23819"/>
                  </a:lnTo>
                  <a:lnTo>
                    <a:pt x="18860" y="23874"/>
                  </a:lnTo>
                  <a:lnTo>
                    <a:pt x="18778" y="23874"/>
                  </a:lnTo>
                  <a:lnTo>
                    <a:pt x="18696" y="23901"/>
                  </a:lnTo>
                  <a:lnTo>
                    <a:pt x="18614" y="23874"/>
                  </a:lnTo>
                  <a:lnTo>
                    <a:pt x="18478" y="23819"/>
                  </a:lnTo>
                  <a:lnTo>
                    <a:pt x="18369" y="23710"/>
                  </a:lnTo>
                  <a:lnTo>
                    <a:pt x="18287" y="23574"/>
                  </a:lnTo>
                  <a:lnTo>
                    <a:pt x="18260" y="23438"/>
                  </a:lnTo>
                  <a:lnTo>
                    <a:pt x="18287" y="23356"/>
                  </a:lnTo>
                  <a:lnTo>
                    <a:pt x="18287" y="23274"/>
                  </a:lnTo>
                  <a:lnTo>
                    <a:pt x="18342" y="23220"/>
                  </a:lnTo>
                  <a:lnTo>
                    <a:pt x="18396" y="23138"/>
                  </a:lnTo>
                  <a:lnTo>
                    <a:pt x="18396" y="23138"/>
                  </a:lnTo>
                  <a:lnTo>
                    <a:pt x="18424" y="23111"/>
                  </a:lnTo>
                  <a:lnTo>
                    <a:pt x="18424" y="23111"/>
                  </a:lnTo>
                  <a:lnTo>
                    <a:pt x="18451" y="23029"/>
                  </a:lnTo>
                  <a:lnTo>
                    <a:pt x="18478" y="22947"/>
                  </a:lnTo>
                  <a:lnTo>
                    <a:pt x="18560" y="22893"/>
                  </a:lnTo>
                  <a:lnTo>
                    <a:pt x="18669" y="22893"/>
                  </a:lnTo>
                  <a:lnTo>
                    <a:pt x="18669" y="22893"/>
                  </a:lnTo>
                  <a:lnTo>
                    <a:pt x="18914" y="22620"/>
                  </a:lnTo>
                  <a:lnTo>
                    <a:pt x="19132" y="22375"/>
                  </a:lnTo>
                  <a:lnTo>
                    <a:pt x="19323" y="22102"/>
                  </a:lnTo>
                  <a:lnTo>
                    <a:pt x="19514" y="21830"/>
                  </a:lnTo>
                  <a:lnTo>
                    <a:pt x="19677" y="21557"/>
                  </a:lnTo>
                  <a:lnTo>
                    <a:pt x="19786" y="21258"/>
                  </a:lnTo>
                  <a:lnTo>
                    <a:pt x="19923" y="20985"/>
                  </a:lnTo>
                  <a:lnTo>
                    <a:pt x="20004" y="20685"/>
                  </a:lnTo>
                  <a:lnTo>
                    <a:pt x="20059" y="20413"/>
                  </a:lnTo>
                  <a:lnTo>
                    <a:pt x="20113" y="20113"/>
                  </a:lnTo>
                  <a:lnTo>
                    <a:pt x="20141" y="19840"/>
                  </a:lnTo>
                  <a:lnTo>
                    <a:pt x="20141" y="19541"/>
                  </a:lnTo>
                  <a:lnTo>
                    <a:pt x="20141" y="19268"/>
                  </a:lnTo>
                  <a:lnTo>
                    <a:pt x="20113" y="18968"/>
                  </a:lnTo>
                  <a:lnTo>
                    <a:pt x="20059" y="18696"/>
                  </a:lnTo>
                  <a:lnTo>
                    <a:pt x="20004" y="18423"/>
                  </a:lnTo>
                  <a:lnTo>
                    <a:pt x="19895" y="18151"/>
                  </a:lnTo>
                  <a:lnTo>
                    <a:pt x="19786" y="17878"/>
                  </a:lnTo>
                  <a:lnTo>
                    <a:pt x="19677" y="17633"/>
                  </a:lnTo>
                  <a:lnTo>
                    <a:pt x="19541" y="17388"/>
                  </a:lnTo>
                  <a:lnTo>
                    <a:pt x="19377" y="17142"/>
                  </a:lnTo>
                  <a:lnTo>
                    <a:pt x="19187" y="16897"/>
                  </a:lnTo>
                  <a:lnTo>
                    <a:pt x="18996" y="16679"/>
                  </a:lnTo>
                  <a:lnTo>
                    <a:pt x="18805" y="16461"/>
                  </a:lnTo>
                  <a:lnTo>
                    <a:pt x="18560" y="16243"/>
                  </a:lnTo>
                  <a:lnTo>
                    <a:pt x="18315" y="16052"/>
                  </a:lnTo>
                  <a:lnTo>
                    <a:pt x="18069" y="15861"/>
                  </a:lnTo>
                  <a:lnTo>
                    <a:pt x="17797" y="15698"/>
                  </a:lnTo>
                  <a:lnTo>
                    <a:pt x="17497" y="15534"/>
                  </a:lnTo>
                  <a:lnTo>
                    <a:pt x="17197" y="15398"/>
                  </a:lnTo>
                  <a:lnTo>
                    <a:pt x="16897" y="15262"/>
                  </a:lnTo>
                  <a:lnTo>
                    <a:pt x="16570" y="15153"/>
                  </a:lnTo>
                  <a:lnTo>
                    <a:pt x="16570" y="15153"/>
                  </a:lnTo>
                  <a:lnTo>
                    <a:pt x="16516" y="15180"/>
                  </a:lnTo>
                  <a:lnTo>
                    <a:pt x="16516" y="15180"/>
                  </a:lnTo>
                  <a:lnTo>
                    <a:pt x="16434" y="15262"/>
                  </a:lnTo>
                  <a:lnTo>
                    <a:pt x="16352" y="15289"/>
                  </a:lnTo>
                  <a:lnTo>
                    <a:pt x="16271" y="15316"/>
                  </a:lnTo>
                  <a:lnTo>
                    <a:pt x="16189" y="15316"/>
                  </a:lnTo>
                  <a:lnTo>
                    <a:pt x="16107" y="15316"/>
                  </a:lnTo>
                  <a:lnTo>
                    <a:pt x="16025" y="15289"/>
                  </a:lnTo>
                  <a:lnTo>
                    <a:pt x="15889" y="15180"/>
                  </a:lnTo>
                  <a:lnTo>
                    <a:pt x="15780" y="15044"/>
                  </a:lnTo>
                  <a:lnTo>
                    <a:pt x="15753" y="14880"/>
                  </a:lnTo>
                  <a:lnTo>
                    <a:pt x="15753" y="14799"/>
                  </a:lnTo>
                  <a:lnTo>
                    <a:pt x="15753" y="14717"/>
                  </a:lnTo>
                  <a:lnTo>
                    <a:pt x="15807" y="14635"/>
                  </a:lnTo>
                  <a:lnTo>
                    <a:pt x="15862" y="14553"/>
                  </a:lnTo>
                  <a:lnTo>
                    <a:pt x="15862" y="14553"/>
                  </a:lnTo>
                  <a:lnTo>
                    <a:pt x="16216" y="14090"/>
                  </a:lnTo>
                  <a:lnTo>
                    <a:pt x="16516" y="13627"/>
                  </a:lnTo>
                  <a:lnTo>
                    <a:pt x="16788" y="13136"/>
                  </a:lnTo>
                  <a:lnTo>
                    <a:pt x="17034" y="12618"/>
                  </a:lnTo>
                  <a:lnTo>
                    <a:pt x="17224" y="12100"/>
                  </a:lnTo>
                  <a:lnTo>
                    <a:pt x="17361" y="11583"/>
                  </a:lnTo>
                  <a:lnTo>
                    <a:pt x="17470" y="11038"/>
                  </a:lnTo>
                  <a:lnTo>
                    <a:pt x="17524" y="10493"/>
                  </a:lnTo>
                  <a:lnTo>
                    <a:pt x="17524" y="9947"/>
                  </a:lnTo>
                  <a:lnTo>
                    <a:pt x="17470" y="9402"/>
                  </a:lnTo>
                  <a:lnTo>
                    <a:pt x="17361" y="8857"/>
                  </a:lnTo>
                  <a:lnTo>
                    <a:pt x="17224" y="8340"/>
                  </a:lnTo>
                  <a:lnTo>
                    <a:pt x="17006" y="7822"/>
                  </a:lnTo>
                  <a:lnTo>
                    <a:pt x="16734" y="7331"/>
                  </a:lnTo>
                  <a:lnTo>
                    <a:pt x="16407" y="6868"/>
                  </a:lnTo>
                  <a:lnTo>
                    <a:pt x="16025" y="6432"/>
                  </a:lnTo>
                  <a:lnTo>
                    <a:pt x="16025" y="6432"/>
                  </a:lnTo>
                  <a:lnTo>
                    <a:pt x="15671" y="6105"/>
                  </a:lnTo>
                  <a:lnTo>
                    <a:pt x="15317" y="5805"/>
                  </a:lnTo>
                  <a:lnTo>
                    <a:pt x="14935" y="5532"/>
                  </a:lnTo>
                  <a:lnTo>
                    <a:pt x="14554" y="5314"/>
                  </a:lnTo>
                  <a:lnTo>
                    <a:pt x="14145" y="5124"/>
                  </a:lnTo>
                  <a:lnTo>
                    <a:pt x="13709" y="4987"/>
                  </a:lnTo>
                  <a:lnTo>
                    <a:pt x="13273" y="4851"/>
                  </a:lnTo>
                  <a:lnTo>
                    <a:pt x="12837" y="4742"/>
                  </a:lnTo>
                  <a:lnTo>
                    <a:pt x="12401" y="4688"/>
                  </a:lnTo>
                  <a:lnTo>
                    <a:pt x="11937" y="4660"/>
                  </a:lnTo>
                  <a:lnTo>
                    <a:pt x="11501" y="4660"/>
                  </a:lnTo>
                  <a:lnTo>
                    <a:pt x="11038" y="4688"/>
                  </a:lnTo>
                  <a:lnTo>
                    <a:pt x="10575" y="4742"/>
                  </a:lnTo>
                  <a:lnTo>
                    <a:pt x="10139" y="4797"/>
                  </a:lnTo>
                  <a:lnTo>
                    <a:pt x="9703" y="4906"/>
                  </a:lnTo>
                  <a:lnTo>
                    <a:pt x="9239" y="5042"/>
                  </a:lnTo>
                  <a:lnTo>
                    <a:pt x="9239" y="5042"/>
                  </a:lnTo>
                  <a:lnTo>
                    <a:pt x="9103" y="5124"/>
                  </a:lnTo>
                  <a:lnTo>
                    <a:pt x="8967" y="5151"/>
                  </a:lnTo>
                  <a:lnTo>
                    <a:pt x="8830" y="5124"/>
                  </a:lnTo>
                  <a:lnTo>
                    <a:pt x="8721" y="5069"/>
                  </a:lnTo>
                  <a:lnTo>
                    <a:pt x="8612" y="4960"/>
                  </a:lnTo>
                  <a:lnTo>
                    <a:pt x="8558" y="4851"/>
                  </a:lnTo>
                  <a:lnTo>
                    <a:pt x="8531" y="4715"/>
                  </a:lnTo>
                  <a:lnTo>
                    <a:pt x="8585" y="4551"/>
                  </a:lnTo>
                  <a:lnTo>
                    <a:pt x="8585" y="4551"/>
                  </a:lnTo>
                  <a:lnTo>
                    <a:pt x="8749" y="4197"/>
                  </a:lnTo>
                  <a:lnTo>
                    <a:pt x="8830" y="3870"/>
                  </a:lnTo>
                  <a:lnTo>
                    <a:pt x="8885" y="3543"/>
                  </a:lnTo>
                  <a:lnTo>
                    <a:pt x="8858" y="3216"/>
                  </a:lnTo>
                  <a:lnTo>
                    <a:pt x="8803" y="2916"/>
                  </a:lnTo>
                  <a:lnTo>
                    <a:pt x="8721" y="2616"/>
                  </a:lnTo>
                  <a:lnTo>
                    <a:pt x="8585" y="2317"/>
                  </a:lnTo>
                  <a:lnTo>
                    <a:pt x="8394" y="2044"/>
                  </a:lnTo>
                  <a:lnTo>
                    <a:pt x="8204" y="1799"/>
                  </a:lnTo>
                  <a:lnTo>
                    <a:pt x="7986" y="1526"/>
                  </a:lnTo>
                  <a:lnTo>
                    <a:pt x="7713" y="1308"/>
                  </a:lnTo>
                  <a:lnTo>
                    <a:pt x="7468" y="1090"/>
                  </a:lnTo>
                  <a:lnTo>
                    <a:pt x="7168" y="899"/>
                  </a:lnTo>
                  <a:lnTo>
                    <a:pt x="6895" y="709"/>
                  </a:lnTo>
                  <a:lnTo>
                    <a:pt x="6596" y="572"/>
                  </a:lnTo>
                  <a:lnTo>
                    <a:pt x="6296" y="436"/>
                  </a:lnTo>
                  <a:lnTo>
                    <a:pt x="6296" y="436"/>
                  </a:lnTo>
                  <a:lnTo>
                    <a:pt x="5996" y="300"/>
                  </a:lnTo>
                  <a:lnTo>
                    <a:pt x="5696" y="218"/>
                  </a:lnTo>
                  <a:lnTo>
                    <a:pt x="5397" y="136"/>
                  </a:lnTo>
                  <a:lnTo>
                    <a:pt x="5124" y="82"/>
                  </a:lnTo>
                  <a:lnTo>
                    <a:pt x="4824" y="27"/>
                  </a:lnTo>
                  <a:lnTo>
                    <a:pt x="4524" y="27"/>
                  </a:lnTo>
                  <a:lnTo>
                    <a:pt x="4225" y="0"/>
                  </a:lnTo>
                  <a:lnTo>
                    <a:pt x="3925" y="27"/>
                  </a:lnTo>
                  <a:lnTo>
                    <a:pt x="3652" y="55"/>
                  </a:lnTo>
                  <a:lnTo>
                    <a:pt x="3353" y="136"/>
                  </a:lnTo>
                  <a:lnTo>
                    <a:pt x="3080" y="191"/>
                  </a:lnTo>
                  <a:lnTo>
                    <a:pt x="2780" y="300"/>
                  </a:lnTo>
                  <a:lnTo>
                    <a:pt x="2508" y="409"/>
                  </a:lnTo>
                  <a:lnTo>
                    <a:pt x="2235" y="545"/>
                  </a:lnTo>
                  <a:lnTo>
                    <a:pt x="1963" y="709"/>
                  </a:lnTo>
                  <a:lnTo>
                    <a:pt x="1717" y="899"/>
                  </a:lnTo>
                  <a:lnTo>
                    <a:pt x="1717" y="899"/>
                  </a:lnTo>
                  <a:lnTo>
                    <a:pt x="1663" y="927"/>
                  </a:lnTo>
                  <a:lnTo>
                    <a:pt x="1581" y="927"/>
                  </a:lnTo>
                  <a:lnTo>
                    <a:pt x="1581" y="927"/>
                  </a:lnTo>
                  <a:lnTo>
                    <a:pt x="1527" y="1335"/>
                  </a:lnTo>
                  <a:lnTo>
                    <a:pt x="1418" y="1744"/>
                  </a:lnTo>
                  <a:lnTo>
                    <a:pt x="1281" y="2153"/>
                  </a:lnTo>
                  <a:lnTo>
                    <a:pt x="1118" y="2535"/>
                  </a:lnTo>
                  <a:lnTo>
                    <a:pt x="900" y="2916"/>
                  </a:lnTo>
                  <a:lnTo>
                    <a:pt x="627" y="3243"/>
                  </a:lnTo>
                  <a:lnTo>
                    <a:pt x="327" y="3570"/>
                  </a:lnTo>
                  <a:lnTo>
                    <a:pt x="0" y="3843"/>
                  </a:lnTo>
                  <a:lnTo>
                    <a:pt x="0" y="3843"/>
                  </a:lnTo>
                  <a:lnTo>
                    <a:pt x="355" y="4061"/>
                  </a:lnTo>
                  <a:lnTo>
                    <a:pt x="682" y="4306"/>
                  </a:lnTo>
                  <a:lnTo>
                    <a:pt x="954" y="4579"/>
                  </a:lnTo>
                  <a:lnTo>
                    <a:pt x="1172" y="4878"/>
                  </a:lnTo>
                  <a:lnTo>
                    <a:pt x="1363" y="5205"/>
                  </a:lnTo>
                  <a:lnTo>
                    <a:pt x="1527" y="5560"/>
                  </a:lnTo>
                  <a:lnTo>
                    <a:pt x="1608" y="5941"/>
                  </a:lnTo>
                  <a:lnTo>
                    <a:pt x="1690" y="6323"/>
                  </a:lnTo>
                  <a:lnTo>
                    <a:pt x="1717" y="6704"/>
                  </a:lnTo>
                  <a:lnTo>
                    <a:pt x="1690" y="7086"/>
                  </a:lnTo>
                  <a:lnTo>
                    <a:pt x="1608" y="7467"/>
                  </a:lnTo>
                  <a:lnTo>
                    <a:pt x="1527" y="7849"/>
                  </a:lnTo>
                  <a:lnTo>
                    <a:pt x="1363" y="8203"/>
                  </a:lnTo>
                  <a:lnTo>
                    <a:pt x="1172" y="8530"/>
                  </a:lnTo>
                  <a:lnTo>
                    <a:pt x="954" y="8857"/>
                  </a:lnTo>
                  <a:lnTo>
                    <a:pt x="655" y="9130"/>
                  </a:lnTo>
                  <a:lnTo>
                    <a:pt x="655" y="9130"/>
                  </a:lnTo>
                  <a:lnTo>
                    <a:pt x="2072" y="10275"/>
                  </a:lnTo>
                  <a:lnTo>
                    <a:pt x="3462" y="11419"/>
                  </a:lnTo>
                  <a:lnTo>
                    <a:pt x="4824" y="12591"/>
                  </a:lnTo>
                  <a:lnTo>
                    <a:pt x="6187" y="13790"/>
                  </a:lnTo>
                  <a:lnTo>
                    <a:pt x="6187" y="13790"/>
                  </a:lnTo>
                  <a:lnTo>
                    <a:pt x="6241" y="13409"/>
                  </a:lnTo>
                  <a:lnTo>
                    <a:pt x="6296" y="13000"/>
                  </a:lnTo>
                  <a:lnTo>
                    <a:pt x="6405" y="12646"/>
                  </a:lnTo>
                  <a:lnTo>
                    <a:pt x="6541" y="12264"/>
                  </a:lnTo>
                  <a:lnTo>
                    <a:pt x="6814" y="11528"/>
                  </a:lnTo>
                  <a:lnTo>
                    <a:pt x="7141" y="10820"/>
                  </a:lnTo>
                  <a:lnTo>
                    <a:pt x="7141" y="10820"/>
                  </a:lnTo>
                  <a:lnTo>
                    <a:pt x="7168" y="10765"/>
                  </a:lnTo>
                  <a:lnTo>
                    <a:pt x="7223" y="10711"/>
                  </a:lnTo>
                  <a:lnTo>
                    <a:pt x="7386" y="10629"/>
                  </a:lnTo>
                  <a:lnTo>
                    <a:pt x="7522" y="10602"/>
                  </a:lnTo>
                  <a:lnTo>
                    <a:pt x="7604" y="10629"/>
                  </a:lnTo>
                  <a:lnTo>
                    <a:pt x="7686" y="10656"/>
                  </a:lnTo>
                  <a:lnTo>
                    <a:pt x="7686" y="10656"/>
                  </a:lnTo>
                  <a:lnTo>
                    <a:pt x="10384" y="12509"/>
                  </a:lnTo>
                  <a:lnTo>
                    <a:pt x="10384" y="12509"/>
                  </a:lnTo>
                  <a:lnTo>
                    <a:pt x="10493" y="12591"/>
                  </a:lnTo>
                  <a:lnTo>
                    <a:pt x="10547" y="12673"/>
                  </a:lnTo>
                  <a:lnTo>
                    <a:pt x="10575" y="12755"/>
                  </a:lnTo>
                  <a:lnTo>
                    <a:pt x="10602" y="12864"/>
                  </a:lnTo>
                  <a:lnTo>
                    <a:pt x="10575" y="12945"/>
                  </a:lnTo>
                  <a:lnTo>
                    <a:pt x="10547" y="13054"/>
                  </a:lnTo>
                  <a:lnTo>
                    <a:pt x="10493" y="13136"/>
                  </a:lnTo>
                  <a:lnTo>
                    <a:pt x="10411" y="13218"/>
                  </a:lnTo>
                  <a:lnTo>
                    <a:pt x="10411" y="13218"/>
                  </a:lnTo>
                  <a:lnTo>
                    <a:pt x="9812" y="13708"/>
                  </a:lnTo>
                  <a:lnTo>
                    <a:pt x="9267" y="14253"/>
                  </a:lnTo>
                  <a:lnTo>
                    <a:pt x="8721" y="14771"/>
                  </a:lnTo>
                  <a:lnTo>
                    <a:pt x="8149" y="15316"/>
                  </a:lnTo>
                  <a:lnTo>
                    <a:pt x="8149" y="15316"/>
                  </a:lnTo>
                  <a:lnTo>
                    <a:pt x="8040" y="15398"/>
                  </a:lnTo>
                  <a:lnTo>
                    <a:pt x="7931" y="15425"/>
                  </a:lnTo>
                  <a:lnTo>
                    <a:pt x="7931" y="15425"/>
                  </a:lnTo>
                  <a:lnTo>
                    <a:pt x="9103" y="16570"/>
                  </a:lnTo>
                  <a:lnTo>
                    <a:pt x="10248" y="17742"/>
                  </a:lnTo>
                  <a:lnTo>
                    <a:pt x="11365" y="18968"/>
                  </a:lnTo>
                  <a:lnTo>
                    <a:pt x="12455" y="20195"/>
                  </a:lnTo>
                  <a:lnTo>
                    <a:pt x="12455" y="20195"/>
                  </a:lnTo>
                  <a:lnTo>
                    <a:pt x="13273" y="19323"/>
                  </a:lnTo>
                  <a:lnTo>
                    <a:pt x="14118" y="18478"/>
                  </a:lnTo>
                  <a:lnTo>
                    <a:pt x="14118" y="18478"/>
                  </a:lnTo>
                  <a:lnTo>
                    <a:pt x="14172" y="18423"/>
                  </a:lnTo>
                  <a:lnTo>
                    <a:pt x="14254" y="18369"/>
                  </a:lnTo>
                  <a:lnTo>
                    <a:pt x="14336" y="18369"/>
                  </a:lnTo>
                  <a:lnTo>
                    <a:pt x="14417" y="18369"/>
                  </a:lnTo>
                  <a:lnTo>
                    <a:pt x="14499" y="18369"/>
                  </a:lnTo>
                  <a:lnTo>
                    <a:pt x="14581" y="18423"/>
                  </a:lnTo>
                  <a:lnTo>
                    <a:pt x="14635" y="18450"/>
                  </a:lnTo>
                  <a:lnTo>
                    <a:pt x="14690" y="18532"/>
                  </a:lnTo>
                  <a:lnTo>
                    <a:pt x="14690" y="18532"/>
                  </a:lnTo>
                  <a:lnTo>
                    <a:pt x="15753" y="20413"/>
                  </a:lnTo>
                  <a:lnTo>
                    <a:pt x="16788" y="22293"/>
                  </a:lnTo>
                  <a:lnTo>
                    <a:pt x="16788" y="22293"/>
                  </a:lnTo>
                  <a:lnTo>
                    <a:pt x="16843" y="22375"/>
                  </a:lnTo>
                  <a:lnTo>
                    <a:pt x="16843" y="22457"/>
                  </a:lnTo>
                  <a:lnTo>
                    <a:pt x="16843" y="22566"/>
                  </a:lnTo>
                  <a:lnTo>
                    <a:pt x="16816" y="22647"/>
                  </a:lnTo>
                  <a:lnTo>
                    <a:pt x="16788" y="22729"/>
                  </a:lnTo>
                  <a:lnTo>
                    <a:pt x="16734" y="22784"/>
                  </a:lnTo>
                  <a:lnTo>
                    <a:pt x="16652" y="22838"/>
                  </a:lnTo>
                  <a:lnTo>
                    <a:pt x="16570" y="22866"/>
                  </a:lnTo>
                  <a:lnTo>
                    <a:pt x="16570" y="22866"/>
                  </a:lnTo>
                  <a:lnTo>
                    <a:pt x="16162" y="22975"/>
                  </a:lnTo>
                  <a:lnTo>
                    <a:pt x="15780" y="23111"/>
                  </a:lnTo>
                  <a:lnTo>
                    <a:pt x="15426" y="23302"/>
                  </a:lnTo>
                  <a:lnTo>
                    <a:pt x="15071" y="23492"/>
                  </a:lnTo>
                  <a:lnTo>
                    <a:pt x="15071" y="23492"/>
                  </a:lnTo>
                  <a:lnTo>
                    <a:pt x="15180" y="23629"/>
                  </a:lnTo>
                  <a:lnTo>
                    <a:pt x="15180" y="23629"/>
                  </a:lnTo>
                  <a:lnTo>
                    <a:pt x="15807" y="24501"/>
                  </a:lnTo>
                  <a:lnTo>
                    <a:pt x="16461" y="25427"/>
                  </a:lnTo>
                  <a:lnTo>
                    <a:pt x="17088" y="26354"/>
                  </a:lnTo>
                  <a:lnTo>
                    <a:pt x="17688" y="27308"/>
                  </a:lnTo>
                  <a:lnTo>
                    <a:pt x="18260" y="28316"/>
                  </a:lnTo>
                  <a:lnTo>
                    <a:pt x="18505" y="28807"/>
                  </a:lnTo>
                  <a:lnTo>
                    <a:pt x="18751" y="29325"/>
                  </a:lnTo>
                  <a:lnTo>
                    <a:pt x="18996" y="29842"/>
                  </a:lnTo>
                  <a:lnTo>
                    <a:pt x="19187" y="30360"/>
                  </a:lnTo>
                  <a:lnTo>
                    <a:pt x="19377" y="30878"/>
                  </a:lnTo>
                  <a:lnTo>
                    <a:pt x="19541" y="314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71"/>
            <p:cNvSpPr/>
            <p:nvPr/>
          </p:nvSpPr>
          <p:spPr>
            <a:xfrm>
              <a:off x="13180726" y="5976603"/>
              <a:ext cx="77025" cy="89275"/>
            </a:xfrm>
            <a:custGeom>
              <a:avLst/>
              <a:gdLst/>
              <a:ahLst/>
              <a:cxnLst/>
              <a:rect l="l" t="t" r="r" b="b"/>
              <a:pathLst>
                <a:path w="3081" h="3571" fill="none" extrusionOk="0">
                  <a:moveTo>
                    <a:pt x="3080" y="2944"/>
                  </a:moveTo>
                  <a:lnTo>
                    <a:pt x="3080" y="2944"/>
                  </a:lnTo>
                  <a:lnTo>
                    <a:pt x="1472" y="0"/>
                  </a:lnTo>
                  <a:lnTo>
                    <a:pt x="1472" y="0"/>
                  </a:lnTo>
                  <a:lnTo>
                    <a:pt x="736" y="682"/>
                  </a:lnTo>
                  <a:lnTo>
                    <a:pt x="0" y="1336"/>
                  </a:lnTo>
                  <a:lnTo>
                    <a:pt x="0" y="1336"/>
                  </a:lnTo>
                  <a:lnTo>
                    <a:pt x="927" y="2453"/>
                  </a:lnTo>
                  <a:lnTo>
                    <a:pt x="1799" y="3571"/>
                  </a:lnTo>
                  <a:lnTo>
                    <a:pt x="1799" y="3571"/>
                  </a:lnTo>
                  <a:lnTo>
                    <a:pt x="2099" y="3380"/>
                  </a:lnTo>
                  <a:lnTo>
                    <a:pt x="2426" y="3216"/>
                  </a:lnTo>
                  <a:lnTo>
                    <a:pt x="2726" y="3080"/>
                  </a:lnTo>
                  <a:lnTo>
                    <a:pt x="3080" y="2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71"/>
            <p:cNvSpPr/>
            <p:nvPr/>
          </p:nvSpPr>
          <p:spPr>
            <a:xfrm>
              <a:off x="12824401" y="5150828"/>
              <a:ext cx="508975" cy="538950"/>
            </a:xfrm>
            <a:custGeom>
              <a:avLst/>
              <a:gdLst/>
              <a:ahLst/>
              <a:cxnLst/>
              <a:rect l="l" t="t" r="r" b="b"/>
              <a:pathLst>
                <a:path w="20359" h="21558" fill="none" extrusionOk="0">
                  <a:moveTo>
                    <a:pt x="19323" y="21558"/>
                  </a:moveTo>
                  <a:lnTo>
                    <a:pt x="19323" y="21558"/>
                  </a:lnTo>
                  <a:lnTo>
                    <a:pt x="19650" y="21231"/>
                  </a:lnTo>
                  <a:lnTo>
                    <a:pt x="19922" y="20904"/>
                  </a:lnTo>
                  <a:lnTo>
                    <a:pt x="20113" y="20522"/>
                  </a:lnTo>
                  <a:lnTo>
                    <a:pt x="20195" y="20304"/>
                  </a:lnTo>
                  <a:lnTo>
                    <a:pt x="20249" y="20113"/>
                  </a:lnTo>
                  <a:lnTo>
                    <a:pt x="20304" y="19895"/>
                  </a:lnTo>
                  <a:lnTo>
                    <a:pt x="20331" y="19677"/>
                  </a:lnTo>
                  <a:lnTo>
                    <a:pt x="20358" y="19486"/>
                  </a:lnTo>
                  <a:lnTo>
                    <a:pt x="20331" y="19268"/>
                  </a:lnTo>
                  <a:lnTo>
                    <a:pt x="20331" y="19050"/>
                  </a:lnTo>
                  <a:lnTo>
                    <a:pt x="20276" y="18832"/>
                  </a:lnTo>
                  <a:lnTo>
                    <a:pt x="20195" y="18614"/>
                  </a:lnTo>
                  <a:lnTo>
                    <a:pt x="20113" y="18396"/>
                  </a:lnTo>
                  <a:lnTo>
                    <a:pt x="20113" y="18396"/>
                  </a:lnTo>
                  <a:lnTo>
                    <a:pt x="20004" y="18178"/>
                  </a:lnTo>
                  <a:lnTo>
                    <a:pt x="19868" y="17988"/>
                  </a:lnTo>
                  <a:lnTo>
                    <a:pt x="19704" y="17797"/>
                  </a:lnTo>
                  <a:lnTo>
                    <a:pt x="19568" y="17633"/>
                  </a:lnTo>
                  <a:lnTo>
                    <a:pt x="19377" y="17497"/>
                  </a:lnTo>
                  <a:lnTo>
                    <a:pt x="19214" y="17388"/>
                  </a:lnTo>
                  <a:lnTo>
                    <a:pt x="19023" y="17279"/>
                  </a:lnTo>
                  <a:lnTo>
                    <a:pt x="18805" y="17197"/>
                  </a:lnTo>
                  <a:lnTo>
                    <a:pt x="18396" y="17034"/>
                  </a:lnTo>
                  <a:lnTo>
                    <a:pt x="17960" y="16952"/>
                  </a:lnTo>
                  <a:lnTo>
                    <a:pt x="17497" y="16925"/>
                  </a:lnTo>
                  <a:lnTo>
                    <a:pt x="17033" y="16897"/>
                  </a:lnTo>
                  <a:lnTo>
                    <a:pt x="17033" y="16897"/>
                  </a:lnTo>
                  <a:lnTo>
                    <a:pt x="16979" y="16897"/>
                  </a:lnTo>
                  <a:lnTo>
                    <a:pt x="16924" y="16870"/>
                  </a:lnTo>
                  <a:lnTo>
                    <a:pt x="16870" y="16788"/>
                  </a:lnTo>
                  <a:lnTo>
                    <a:pt x="16842" y="16707"/>
                  </a:lnTo>
                  <a:lnTo>
                    <a:pt x="16842" y="16598"/>
                  </a:lnTo>
                  <a:lnTo>
                    <a:pt x="16842" y="16598"/>
                  </a:lnTo>
                  <a:lnTo>
                    <a:pt x="16652" y="16652"/>
                  </a:lnTo>
                  <a:lnTo>
                    <a:pt x="16406" y="16707"/>
                  </a:lnTo>
                  <a:lnTo>
                    <a:pt x="16406" y="16707"/>
                  </a:lnTo>
                  <a:lnTo>
                    <a:pt x="16270" y="16679"/>
                  </a:lnTo>
                  <a:lnTo>
                    <a:pt x="16161" y="16625"/>
                  </a:lnTo>
                  <a:lnTo>
                    <a:pt x="16079" y="16543"/>
                  </a:lnTo>
                  <a:lnTo>
                    <a:pt x="16052" y="16434"/>
                  </a:lnTo>
                  <a:lnTo>
                    <a:pt x="16025" y="16298"/>
                  </a:lnTo>
                  <a:lnTo>
                    <a:pt x="16052" y="16189"/>
                  </a:lnTo>
                  <a:lnTo>
                    <a:pt x="16107" y="16080"/>
                  </a:lnTo>
                  <a:lnTo>
                    <a:pt x="16216" y="15998"/>
                  </a:lnTo>
                  <a:lnTo>
                    <a:pt x="16216" y="15998"/>
                  </a:lnTo>
                  <a:lnTo>
                    <a:pt x="16461" y="15835"/>
                  </a:lnTo>
                  <a:lnTo>
                    <a:pt x="16679" y="15644"/>
                  </a:lnTo>
                  <a:lnTo>
                    <a:pt x="16870" y="15453"/>
                  </a:lnTo>
                  <a:lnTo>
                    <a:pt x="17061" y="15235"/>
                  </a:lnTo>
                  <a:lnTo>
                    <a:pt x="17197" y="15017"/>
                  </a:lnTo>
                  <a:lnTo>
                    <a:pt x="17279" y="14799"/>
                  </a:lnTo>
                  <a:lnTo>
                    <a:pt x="17360" y="14554"/>
                  </a:lnTo>
                  <a:lnTo>
                    <a:pt x="17388" y="14308"/>
                  </a:lnTo>
                  <a:lnTo>
                    <a:pt x="17415" y="14063"/>
                  </a:lnTo>
                  <a:lnTo>
                    <a:pt x="17360" y="13818"/>
                  </a:lnTo>
                  <a:lnTo>
                    <a:pt x="17306" y="13573"/>
                  </a:lnTo>
                  <a:lnTo>
                    <a:pt x="17197" y="13355"/>
                  </a:lnTo>
                  <a:lnTo>
                    <a:pt x="17061" y="13109"/>
                  </a:lnTo>
                  <a:lnTo>
                    <a:pt x="16870" y="12891"/>
                  </a:lnTo>
                  <a:lnTo>
                    <a:pt x="16652" y="12673"/>
                  </a:lnTo>
                  <a:lnTo>
                    <a:pt x="16406" y="12482"/>
                  </a:lnTo>
                  <a:lnTo>
                    <a:pt x="16406" y="12482"/>
                  </a:lnTo>
                  <a:lnTo>
                    <a:pt x="16188" y="12373"/>
                  </a:lnTo>
                  <a:lnTo>
                    <a:pt x="15970" y="12264"/>
                  </a:lnTo>
                  <a:lnTo>
                    <a:pt x="15752" y="12183"/>
                  </a:lnTo>
                  <a:lnTo>
                    <a:pt x="15534" y="12101"/>
                  </a:lnTo>
                  <a:lnTo>
                    <a:pt x="15098" y="12019"/>
                  </a:lnTo>
                  <a:lnTo>
                    <a:pt x="14635" y="11992"/>
                  </a:lnTo>
                  <a:lnTo>
                    <a:pt x="14172" y="12019"/>
                  </a:lnTo>
                  <a:lnTo>
                    <a:pt x="13736" y="12074"/>
                  </a:lnTo>
                  <a:lnTo>
                    <a:pt x="13272" y="12155"/>
                  </a:lnTo>
                  <a:lnTo>
                    <a:pt x="12809" y="12264"/>
                  </a:lnTo>
                  <a:lnTo>
                    <a:pt x="12809" y="12264"/>
                  </a:lnTo>
                  <a:lnTo>
                    <a:pt x="12564" y="12455"/>
                  </a:lnTo>
                  <a:lnTo>
                    <a:pt x="12564" y="12455"/>
                  </a:lnTo>
                  <a:lnTo>
                    <a:pt x="12509" y="12510"/>
                  </a:lnTo>
                  <a:lnTo>
                    <a:pt x="12427" y="12537"/>
                  </a:lnTo>
                  <a:lnTo>
                    <a:pt x="12291" y="12537"/>
                  </a:lnTo>
                  <a:lnTo>
                    <a:pt x="12182" y="12482"/>
                  </a:lnTo>
                  <a:lnTo>
                    <a:pt x="12100" y="12373"/>
                  </a:lnTo>
                  <a:lnTo>
                    <a:pt x="12019" y="12237"/>
                  </a:lnTo>
                  <a:lnTo>
                    <a:pt x="11991" y="12101"/>
                  </a:lnTo>
                  <a:lnTo>
                    <a:pt x="12019" y="11965"/>
                  </a:lnTo>
                  <a:lnTo>
                    <a:pt x="12100" y="11828"/>
                  </a:lnTo>
                  <a:lnTo>
                    <a:pt x="12100" y="11828"/>
                  </a:lnTo>
                  <a:lnTo>
                    <a:pt x="12591" y="11283"/>
                  </a:lnTo>
                  <a:lnTo>
                    <a:pt x="13136" y="10711"/>
                  </a:lnTo>
                  <a:lnTo>
                    <a:pt x="13681" y="10111"/>
                  </a:lnTo>
                  <a:lnTo>
                    <a:pt x="13926" y="9812"/>
                  </a:lnTo>
                  <a:lnTo>
                    <a:pt x="14172" y="9485"/>
                  </a:lnTo>
                  <a:lnTo>
                    <a:pt x="14362" y="9185"/>
                  </a:lnTo>
                  <a:lnTo>
                    <a:pt x="14553" y="8830"/>
                  </a:lnTo>
                  <a:lnTo>
                    <a:pt x="14717" y="8503"/>
                  </a:lnTo>
                  <a:lnTo>
                    <a:pt x="14826" y="8149"/>
                  </a:lnTo>
                  <a:lnTo>
                    <a:pt x="14908" y="7768"/>
                  </a:lnTo>
                  <a:lnTo>
                    <a:pt x="14962" y="7386"/>
                  </a:lnTo>
                  <a:lnTo>
                    <a:pt x="14935" y="6977"/>
                  </a:lnTo>
                  <a:lnTo>
                    <a:pt x="14853" y="6568"/>
                  </a:lnTo>
                  <a:lnTo>
                    <a:pt x="14853" y="6568"/>
                  </a:lnTo>
                  <a:lnTo>
                    <a:pt x="14798" y="6350"/>
                  </a:lnTo>
                  <a:lnTo>
                    <a:pt x="14717" y="6105"/>
                  </a:lnTo>
                  <a:lnTo>
                    <a:pt x="14608" y="5887"/>
                  </a:lnTo>
                  <a:lnTo>
                    <a:pt x="14499" y="5669"/>
                  </a:lnTo>
                  <a:lnTo>
                    <a:pt x="14199" y="5260"/>
                  </a:lnTo>
                  <a:lnTo>
                    <a:pt x="13872" y="4879"/>
                  </a:lnTo>
                  <a:lnTo>
                    <a:pt x="13490" y="4497"/>
                  </a:lnTo>
                  <a:lnTo>
                    <a:pt x="13082" y="4197"/>
                  </a:lnTo>
                  <a:lnTo>
                    <a:pt x="12618" y="3925"/>
                  </a:lnTo>
                  <a:lnTo>
                    <a:pt x="12128" y="3680"/>
                  </a:lnTo>
                  <a:lnTo>
                    <a:pt x="11637" y="3516"/>
                  </a:lnTo>
                  <a:lnTo>
                    <a:pt x="11147" y="3380"/>
                  </a:lnTo>
                  <a:lnTo>
                    <a:pt x="10629" y="3325"/>
                  </a:lnTo>
                  <a:lnTo>
                    <a:pt x="10383" y="3298"/>
                  </a:lnTo>
                  <a:lnTo>
                    <a:pt x="10111" y="3325"/>
                  </a:lnTo>
                  <a:lnTo>
                    <a:pt x="9866" y="3325"/>
                  </a:lnTo>
                  <a:lnTo>
                    <a:pt x="9620" y="3380"/>
                  </a:lnTo>
                  <a:lnTo>
                    <a:pt x="9402" y="3434"/>
                  </a:lnTo>
                  <a:lnTo>
                    <a:pt x="9157" y="3516"/>
                  </a:lnTo>
                  <a:lnTo>
                    <a:pt x="8939" y="3598"/>
                  </a:lnTo>
                  <a:lnTo>
                    <a:pt x="8721" y="3734"/>
                  </a:lnTo>
                  <a:lnTo>
                    <a:pt x="8503" y="3870"/>
                  </a:lnTo>
                  <a:lnTo>
                    <a:pt x="8312" y="4034"/>
                  </a:lnTo>
                  <a:lnTo>
                    <a:pt x="8312" y="4034"/>
                  </a:lnTo>
                  <a:lnTo>
                    <a:pt x="8230" y="4061"/>
                  </a:lnTo>
                  <a:lnTo>
                    <a:pt x="8149" y="4088"/>
                  </a:lnTo>
                  <a:lnTo>
                    <a:pt x="8094" y="4088"/>
                  </a:lnTo>
                  <a:lnTo>
                    <a:pt x="8012" y="4061"/>
                  </a:lnTo>
                  <a:lnTo>
                    <a:pt x="8012" y="4061"/>
                  </a:lnTo>
                  <a:lnTo>
                    <a:pt x="7794" y="4306"/>
                  </a:lnTo>
                  <a:lnTo>
                    <a:pt x="7794" y="4306"/>
                  </a:lnTo>
                  <a:lnTo>
                    <a:pt x="7685" y="4388"/>
                  </a:lnTo>
                  <a:lnTo>
                    <a:pt x="7576" y="4388"/>
                  </a:lnTo>
                  <a:lnTo>
                    <a:pt x="7467" y="4388"/>
                  </a:lnTo>
                  <a:lnTo>
                    <a:pt x="7358" y="4334"/>
                  </a:lnTo>
                  <a:lnTo>
                    <a:pt x="7277" y="4252"/>
                  </a:lnTo>
                  <a:lnTo>
                    <a:pt x="7222" y="4170"/>
                  </a:lnTo>
                  <a:lnTo>
                    <a:pt x="7222" y="4034"/>
                  </a:lnTo>
                  <a:lnTo>
                    <a:pt x="7277" y="3925"/>
                  </a:lnTo>
                  <a:lnTo>
                    <a:pt x="7277" y="3925"/>
                  </a:lnTo>
                  <a:lnTo>
                    <a:pt x="7386" y="3680"/>
                  </a:lnTo>
                  <a:lnTo>
                    <a:pt x="7495" y="3434"/>
                  </a:lnTo>
                  <a:lnTo>
                    <a:pt x="7576" y="3189"/>
                  </a:lnTo>
                  <a:lnTo>
                    <a:pt x="7631" y="2944"/>
                  </a:lnTo>
                  <a:lnTo>
                    <a:pt x="7658" y="2699"/>
                  </a:lnTo>
                  <a:lnTo>
                    <a:pt x="7658" y="2453"/>
                  </a:lnTo>
                  <a:lnTo>
                    <a:pt x="7631" y="2208"/>
                  </a:lnTo>
                  <a:lnTo>
                    <a:pt x="7576" y="1990"/>
                  </a:lnTo>
                  <a:lnTo>
                    <a:pt x="7495" y="1772"/>
                  </a:lnTo>
                  <a:lnTo>
                    <a:pt x="7386" y="1527"/>
                  </a:lnTo>
                  <a:lnTo>
                    <a:pt x="7277" y="1336"/>
                  </a:lnTo>
                  <a:lnTo>
                    <a:pt x="7113" y="1118"/>
                  </a:lnTo>
                  <a:lnTo>
                    <a:pt x="6950" y="927"/>
                  </a:lnTo>
                  <a:lnTo>
                    <a:pt x="6759" y="764"/>
                  </a:lnTo>
                  <a:lnTo>
                    <a:pt x="6541" y="600"/>
                  </a:lnTo>
                  <a:lnTo>
                    <a:pt x="6323" y="464"/>
                  </a:lnTo>
                  <a:lnTo>
                    <a:pt x="6323" y="464"/>
                  </a:lnTo>
                  <a:lnTo>
                    <a:pt x="6105" y="355"/>
                  </a:lnTo>
                  <a:lnTo>
                    <a:pt x="5859" y="246"/>
                  </a:lnTo>
                  <a:lnTo>
                    <a:pt x="5423" y="109"/>
                  </a:lnTo>
                  <a:lnTo>
                    <a:pt x="4933" y="28"/>
                  </a:lnTo>
                  <a:lnTo>
                    <a:pt x="4470" y="0"/>
                  </a:lnTo>
                  <a:lnTo>
                    <a:pt x="4006" y="0"/>
                  </a:lnTo>
                  <a:lnTo>
                    <a:pt x="3516" y="28"/>
                  </a:lnTo>
                  <a:lnTo>
                    <a:pt x="2562" y="109"/>
                  </a:lnTo>
                  <a:lnTo>
                    <a:pt x="2562" y="109"/>
                  </a:lnTo>
                  <a:lnTo>
                    <a:pt x="2671" y="355"/>
                  </a:lnTo>
                  <a:lnTo>
                    <a:pt x="2753" y="600"/>
                  </a:lnTo>
                  <a:lnTo>
                    <a:pt x="2807" y="845"/>
                  </a:lnTo>
                  <a:lnTo>
                    <a:pt x="2862" y="1118"/>
                  </a:lnTo>
                  <a:lnTo>
                    <a:pt x="2862" y="1118"/>
                  </a:lnTo>
                  <a:lnTo>
                    <a:pt x="2862" y="1309"/>
                  </a:lnTo>
                  <a:lnTo>
                    <a:pt x="2862" y="1554"/>
                  </a:lnTo>
                  <a:lnTo>
                    <a:pt x="2834" y="1772"/>
                  </a:lnTo>
                  <a:lnTo>
                    <a:pt x="2780" y="1990"/>
                  </a:lnTo>
                  <a:lnTo>
                    <a:pt x="2698" y="2235"/>
                  </a:lnTo>
                  <a:lnTo>
                    <a:pt x="2616" y="2453"/>
                  </a:lnTo>
                  <a:lnTo>
                    <a:pt x="2507" y="2671"/>
                  </a:lnTo>
                  <a:lnTo>
                    <a:pt x="2398" y="2917"/>
                  </a:lnTo>
                  <a:lnTo>
                    <a:pt x="2262" y="3107"/>
                  </a:lnTo>
                  <a:lnTo>
                    <a:pt x="2126" y="3325"/>
                  </a:lnTo>
                  <a:lnTo>
                    <a:pt x="1962" y="3489"/>
                  </a:lnTo>
                  <a:lnTo>
                    <a:pt x="1771" y="3680"/>
                  </a:lnTo>
                  <a:lnTo>
                    <a:pt x="1608" y="3816"/>
                  </a:lnTo>
                  <a:lnTo>
                    <a:pt x="1417" y="3952"/>
                  </a:lnTo>
                  <a:lnTo>
                    <a:pt x="1199" y="4061"/>
                  </a:lnTo>
                  <a:lnTo>
                    <a:pt x="981" y="4170"/>
                  </a:lnTo>
                  <a:lnTo>
                    <a:pt x="981" y="4170"/>
                  </a:lnTo>
                  <a:lnTo>
                    <a:pt x="1145" y="4524"/>
                  </a:lnTo>
                  <a:lnTo>
                    <a:pt x="1254" y="4906"/>
                  </a:lnTo>
                  <a:lnTo>
                    <a:pt x="1335" y="5288"/>
                  </a:lnTo>
                  <a:lnTo>
                    <a:pt x="1417" y="5696"/>
                  </a:lnTo>
                  <a:lnTo>
                    <a:pt x="1444" y="6078"/>
                  </a:lnTo>
                  <a:lnTo>
                    <a:pt x="1444" y="6459"/>
                  </a:lnTo>
                  <a:lnTo>
                    <a:pt x="1444" y="6841"/>
                  </a:lnTo>
                  <a:lnTo>
                    <a:pt x="1390" y="7250"/>
                  </a:lnTo>
                  <a:lnTo>
                    <a:pt x="1308" y="7631"/>
                  </a:lnTo>
                  <a:lnTo>
                    <a:pt x="1199" y="7986"/>
                  </a:lnTo>
                  <a:lnTo>
                    <a:pt x="1063" y="8367"/>
                  </a:lnTo>
                  <a:lnTo>
                    <a:pt x="899" y="8721"/>
                  </a:lnTo>
                  <a:lnTo>
                    <a:pt x="736" y="9049"/>
                  </a:lnTo>
                  <a:lnTo>
                    <a:pt x="518" y="9403"/>
                  </a:lnTo>
                  <a:lnTo>
                    <a:pt x="273" y="9703"/>
                  </a:lnTo>
                  <a:lnTo>
                    <a:pt x="0" y="10030"/>
                  </a:lnTo>
                  <a:lnTo>
                    <a:pt x="0" y="10030"/>
                  </a:lnTo>
                  <a:lnTo>
                    <a:pt x="354" y="10111"/>
                  </a:lnTo>
                  <a:lnTo>
                    <a:pt x="681" y="10220"/>
                  </a:lnTo>
                  <a:lnTo>
                    <a:pt x="981" y="10357"/>
                  </a:lnTo>
                  <a:lnTo>
                    <a:pt x="1281" y="10520"/>
                  </a:lnTo>
                  <a:lnTo>
                    <a:pt x="1553" y="10711"/>
                  </a:lnTo>
                  <a:lnTo>
                    <a:pt x="1799" y="10929"/>
                  </a:lnTo>
                  <a:lnTo>
                    <a:pt x="2017" y="11174"/>
                  </a:lnTo>
                  <a:lnTo>
                    <a:pt x="2208" y="11447"/>
                  </a:lnTo>
                  <a:lnTo>
                    <a:pt x="2398" y="11719"/>
                  </a:lnTo>
                  <a:lnTo>
                    <a:pt x="2562" y="11992"/>
                  </a:lnTo>
                  <a:lnTo>
                    <a:pt x="2698" y="12319"/>
                  </a:lnTo>
                  <a:lnTo>
                    <a:pt x="2807" y="12619"/>
                  </a:lnTo>
                  <a:lnTo>
                    <a:pt x="2916" y="12946"/>
                  </a:lnTo>
                  <a:lnTo>
                    <a:pt x="2971" y="13273"/>
                  </a:lnTo>
                  <a:lnTo>
                    <a:pt x="3025" y="13627"/>
                  </a:lnTo>
                  <a:lnTo>
                    <a:pt x="3052" y="13954"/>
                  </a:lnTo>
                  <a:lnTo>
                    <a:pt x="3052" y="13954"/>
                  </a:lnTo>
                  <a:lnTo>
                    <a:pt x="3379" y="13682"/>
                  </a:lnTo>
                  <a:lnTo>
                    <a:pt x="3706" y="13464"/>
                  </a:lnTo>
                  <a:lnTo>
                    <a:pt x="4088" y="13273"/>
                  </a:lnTo>
                  <a:lnTo>
                    <a:pt x="4442" y="13136"/>
                  </a:lnTo>
                  <a:lnTo>
                    <a:pt x="4824" y="13027"/>
                  </a:lnTo>
                  <a:lnTo>
                    <a:pt x="5233" y="12946"/>
                  </a:lnTo>
                  <a:lnTo>
                    <a:pt x="5614" y="12891"/>
                  </a:lnTo>
                  <a:lnTo>
                    <a:pt x="6023" y="12891"/>
                  </a:lnTo>
                  <a:lnTo>
                    <a:pt x="6432" y="12918"/>
                  </a:lnTo>
                  <a:lnTo>
                    <a:pt x="6841" y="12973"/>
                  </a:lnTo>
                  <a:lnTo>
                    <a:pt x="7249" y="13055"/>
                  </a:lnTo>
                  <a:lnTo>
                    <a:pt x="7658" y="13164"/>
                  </a:lnTo>
                  <a:lnTo>
                    <a:pt x="8040" y="13300"/>
                  </a:lnTo>
                  <a:lnTo>
                    <a:pt x="8421" y="13436"/>
                  </a:lnTo>
                  <a:lnTo>
                    <a:pt x="8776" y="13627"/>
                  </a:lnTo>
                  <a:lnTo>
                    <a:pt x="9130" y="13845"/>
                  </a:lnTo>
                  <a:lnTo>
                    <a:pt x="9130" y="13845"/>
                  </a:lnTo>
                  <a:lnTo>
                    <a:pt x="9375" y="13981"/>
                  </a:lnTo>
                  <a:lnTo>
                    <a:pt x="9593" y="14172"/>
                  </a:lnTo>
                  <a:lnTo>
                    <a:pt x="9838" y="14363"/>
                  </a:lnTo>
                  <a:lnTo>
                    <a:pt x="10056" y="14581"/>
                  </a:lnTo>
                  <a:lnTo>
                    <a:pt x="10274" y="14826"/>
                  </a:lnTo>
                  <a:lnTo>
                    <a:pt x="10492" y="15071"/>
                  </a:lnTo>
                  <a:lnTo>
                    <a:pt x="10683" y="15344"/>
                  </a:lnTo>
                  <a:lnTo>
                    <a:pt x="10847" y="15589"/>
                  </a:lnTo>
                  <a:lnTo>
                    <a:pt x="11010" y="15889"/>
                  </a:lnTo>
                  <a:lnTo>
                    <a:pt x="11119" y="16162"/>
                  </a:lnTo>
                  <a:lnTo>
                    <a:pt x="11228" y="16461"/>
                  </a:lnTo>
                  <a:lnTo>
                    <a:pt x="11310" y="16761"/>
                  </a:lnTo>
                  <a:lnTo>
                    <a:pt x="11365" y="17034"/>
                  </a:lnTo>
                  <a:lnTo>
                    <a:pt x="11365" y="17333"/>
                  </a:lnTo>
                  <a:lnTo>
                    <a:pt x="11337" y="17633"/>
                  </a:lnTo>
                  <a:lnTo>
                    <a:pt x="11256" y="17906"/>
                  </a:lnTo>
                  <a:lnTo>
                    <a:pt x="11256" y="17906"/>
                  </a:lnTo>
                  <a:lnTo>
                    <a:pt x="11583" y="17797"/>
                  </a:lnTo>
                  <a:lnTo>
                    <a:pt x="11910" y="17688"/>
                  </a:lnTo>
                  <a:lnTo>
                    <a:pt x="12237" y="17633"/>
                  </a:lnTo>
                  <a:lnTo>
                    <a:pt x="12564" y="17579"/>
                  </a:lnTo>
                  <a:lnTo>
                    <a:pt x="12891" y="17524"/>
                  </a:lnTo>
                  <a:lnTo>
                    <a:pt x="13191" y="17497"/>
                  </a:lnTo>
                  <a:lnTo>
                    <a:pt x="13518" y="17497"/>
                  </a:lnTo>
                  <a:lnTo>
                    <a:pt x="13817" y="17524"/>
                  </a:lnTo>
                  <a:lnTo>
                    <a:pt x="14417" y="17579"/>
                  </a:lnTo>
                  <a:lnTo>
                    <a:pt x="15017" y="17715"/>
                  </a:lnTo>
                  <a:lnTo>
                    <a:pt x="15589" y="17906"/>
                  </a:lnTo>
                  <a:lnTo>
                    <a:pt x="16134" y="18151"/>
                  </a:lnTo>
                  <a:lnTo>
                    <a:pt x="16652" y="18424"/>
                  </a:lnTo>
                  <a:lnTo>
                    <a:pt x="17142" y="18778"/>
                  </a:lnTo>
                  <a:lnTo>
                    <a:pt x="17578" y="19159"/>
                  </a:lnTo>
                  <a:lnTo>
                    <a:pt x="18014" y="19568"/>
                  </a:lnTo>
                  <a:lnTo>
                    <a:pt x="18396" y="20032"/>
                  </a:lnTo>
                  <a:lnTo>
                    <a:pt x="18750" y="20522"/>
                  </a:lnTo>
                  <a:lnTo>
                    <a:pt x="19077" y="21013"/>
                  </a:lnTo>
                  <a:lnTo>
                    <a:pt x="19323" y="215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71"/>
            <p:cNvSpPr/>
            <p:nvPr/>
          </p:nvSpPr>
          <p:spPr>
            <a:xfrm>
              <a:off x="13027426" y="5784453"/>
              <a:ext cx="70875" cy="84525"/>
            </a:xfrm>
            <a:custGeom>
              <a:avLst/>
              <a:gdLst/>
              <a:ahLst/>
              <a:cxnLst/>
              <a:rect l="l" t="t" r="r" b="b"/>
              <a:pathLst>
                <a:path w="2835" h="3381" fill="none" extrusionOk="0">
                  <a:moveTo>
                    <a:pt x="0" y="2617"/>
                  </a:moveTo>
                  <a:lnTo>
                    <a:pt x="0" y="2617"/>
                  </a:lnTo>
                  <a:lnTo>
                    <a:pt x="818" y="3380"/>
                  </a:lnTo>
                  <a:lnTo>
                    <a:pt x="818" y="3380"/>
                  </a:lnTo>
                  <a:lnTo>
                    <a:pt x="873" y="3271"/>
                  </a:lnTo>
                  <a:lnTo>
                    <a:pt x="873" y="3271"/>
                  </a:lnTo>
                  <a:lnTo>
                    <a:pt x="1091" y="2972"/>
                  </a:lnTo>
                  <a:lnTo>
                    <a:pt x="1309" y="2726"/>
                  </a:lnTo>
                  <a:lnTo>
                    <a:pt x="1772" y="2208"/>
                  </a:lnTo>
                  <a:lnTo>
                    <a:pt x="2290" y="1718"/>
                  </a:lnTo>
                  <a:lnTo>
                    <a:pt x="2835" y="1282"/>
                  </a:lnTo>
                  <a:lnTo>
                    <a:pt x="2835" y="1282"/>
                  </a:lnTo>
                  <a:lnTo>
                    <a:pt x="982" y="1"/>
                  </a:lnTo>
                  <a:lnTo>
                    <a:pt x="982" y="1"/>
                  </a:lnTo>
                  <a:lnTo>
                    <a:pt x="709" y="655"/>
                  </a:lnTo>
                  <a:lnTo>
                    <a:pt x="491" y="1309"/>
                  </a:lnTo>
                  <a:lnTo>
                    <a:pt x="273" y="1990"/>
                  </a:lnTo>
                  <a:lnTo>
                    <a:pt x="0" y="26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71"/>
            <p:cNvSpPr/>
            <p:nvPr/>
          </p:nvSpPr>
          <p:spPr>
            <a:xfrm>
              <a:off x="11833051" y="4889203"/>
              <a:ext cx="1047225" cy="818300"/>
            </a:xfrm>
            <a:custGeom>
              <a:avLst/>
              <a:gdLst/>
              <a:ahLst/>
              <a:cxnLst/>
              <a:rect l="l" t="t" r="r" b="b"/>
              <a:pathLst>
                <a:path w="41889" h="32732" fill="none" extrusionOk="0">
                  <a:moveTo>
                    <a:pt x="40962" y="32731"/>
                  </a:moveTo>
                  <a:lnTo>
                    <a:pt x="40962" y="32731"/>
                  </a:lnTo>
                  <a:lnTo>
                    <a:pt x="41207" y="32486"/>
                  </a:lnTo>
                  <a:lnTo>
                    <a:pt x="41425" y="32214"/>
                  </a:lnTo>
                  <a:lnTo>
                    <a:pt x="41589" y="31941"/>
                  </a:lnTo>
                  <a:lnTo>
                    <a:pt x="41725" y="31668"/>
                  </a:lnTo>
                  <a:lnTo>
                    <a:pt x="41807" y="31369"/>
                  </a:lnTo>
                  <a:lnTo>
                    <a:pt x="41862" y="31096"/>
                  </a:lnTo>
                  <a:lnTo>
                    <a:pt x="41889" y="30796"/>
                  </a:lnTo>
                  <a:lnTo>
                    <a:pt x="41862" y="30497"/>
                  </a:lnTo>
                  <a:lnTo>
                    <a:pt x="41807" y="30197"/>
                  </a:lnTo>
                  <a:lnTo>
                    <a:pt x="41725" y="29897"/>
                  </a:lnTo>
                  <a:lnTo>
                    <a:pt x="41589" y="29624"/>
                  </a:lnTo>
                  <a:lnTo>
                    <a:pt x="41425" y="29352"/>
                  </a:lnTo>
                  <a:lnTo>
                    <a:pt x="41235" y="29107"/>
                  </a:lnTo>
                  <a:lnTo>
                    <a:pt x="40989" y="28889"/>
                  </a:lnTo>
                  <a:lnTo>
                    <a:pt x="40717" y="28671"/>
                  </a:lnTo>
                  <a:lnTo>
                    <a:pt x="40417" y="28480"/>
                  </a:lnTo>
                  <a:lnTo>
                    <a:pt x="40417" y="28480"/>
                  </a:lnTo>
                  <a:lnTo>
                    <a:pt x="40281" y="28534"/>
                  </a:lnTo>
                  <a:lnTo>
                    <a:pt x="40281" y="28534"/>
                  </a:lnTo>
                  <a:lnTo>
                    <a:pt x="40199" y="28562"/>
                  </a:lnTo>
                  <a:lnTo>
                    <a:pt x="40090" y="28589"/>
                  </a:lnTo>
                  <a:lnTo>
                    <a:pt x="40008" y="28562"/>
                  </a:lnTo>
                  <a:lnTo>
                    <a:pt x="39899" y="28562"/>
                  </a:lnTo>
                  <a:lnTo>
                    <a:pt x="39763" y="28453"/>
                  </a:lnTo>
                  <a:lnTo>
                    <a:pt x="39654" y="28344"/>
                  </a:lnTo>
                  <a:lnTo>
                    <a:pt x="39572" y="28180"/>
                  </a:lnTo>
                  <a:lnTo>
                    <a:pt x="39572" y="28098"/>
                  </a:lnTo>
                  <a:lnTo>
                    <a:pt x="39572" y="28017"/>
                  </a:lnTo>
                  <a:lnTo>
                    <a:pt x="39600" y="27935"/>
                  </a:lnTo>
                  <a:lnTo>
                    <a:pt x="39654" y="27853"/>
                  </a:lnTo>
                  <a:lnTo>
                    <a:pt x="39736" y="27798"/>
                  </a:lnTo>
                  <a:lnTo>
                    <a:pt x="39818" y="27717"/>
                  </a:lnTo>
                  <a:lnTo>
                    <a:pt x="39818" y="27717"/>
                  </a:lnTo>
                  <a:lnTo>
                    <a:pt x="40063" y="27580"/>
                  </a:lnTo>
                  <a:lnTo>
                    <a:pt x="40308" y="27417"/>
                  </a:lnTo>
                  <a:lnTo>
                    <a:pt x="40526" y="27253"/>
                  </a:lnTo>
                  <a:lnTo>
                    <a:pt x="40744" y="27063"/>
                  </a:lnTo>
                  <a:lnTo>
                    <a:pt x="40935" y="26845"/>
                  </a:lnTo>
                  <a:lnTo>
                    <a:pt x="41126" y="26627"/>
                  </a:lnTo>
                  <a:lnTo>
                    <a:pt x="41289" y="26409"/>
                  </a:lnTo>
                  <a:lnTo>
                    <a:pt x="41453" y="26163"/>
                  </a:lnTo>
                  <a:lnTo>
                    <a:pt x="41562" y="25918"/>
                  </a:lnTo>
                  <a:lnTo>
                    <a:pt x="41698" y="25673"/>
                  </a:lnTo>
                  <a:lnTo>
                    <a:pt x="41780" y="25400"/>
                  </a:lnTo>
                  <a:lnTo>
                    <a:pt x="41834" y="25128"/>
                  </a:lnTo>
                  <a:lnTo>
                    <a:pt x="41889" y="24828"/>
                  </a:lnTo>
                  <a:lnTo>
                    <a:pt x="41889" y="24555"/>
                  </a:lnTo>
                  <a:lnTo>
                    <a:pt x="41889" y="24256"/>
                  </a:lnTo>
                  <a:lnTo>
                    <a:pt x="41834" y="23956"/>
                  </a:lnTo>
                  <a:lnTo>
                    <a:pt x="41834" y="23956"/>
                  </a:lnTo>
                  <a:lnTo>
                    <a:pt x="41780" y="23683"/>
                  </a:lnTo>
                  <a:lnTo>
                    <a:pt x="41698" y="23411"/>
                  </a:lnTo>
                  <a:lnTo>
                    <a:pt x="41589" y="23165"/>
                  </a:lnTo>
                  <a:lnTo>
                    <a:pt x="41453" y="22920"/>
                  </a:lnTo>
                  <a:lnTo>
                    <a:pt x="41316" y="22702"/>
                  </a:lnTo>
                  <a:lnTo>
                    <a:pt x="41153" y="22484"/>
                  </a:lnTo>
                  <a:lnTo>
                    <a:pt x="40989" y="22293"/>
                  </a:lnTo>
                  <a:lnTo>
                    <a:pt x="40799" y="22103"/>
                  </a:lnTo>
                  <a:lnTo>
                    <a:pt x="40608" y="21939"/>
                  </a:lnTo>
                  <a:lnTo>
                    <a:pt x="40390" y="21776"/>
                  </a:lnTo>
                  <a:lnTo>
                    <a:pt x="39927" y="21503"/>
                  </a:lnTo>
                  <a:lnTo>
                    <a:pt x="39436" y="21285"/>
                  </a:lnTo>
                  <a:lnTo>
                    <a:pt x="38945" y="21121"/>
                  </a:lnTo>
                  <a:lnTo>
                    <a:pt x="38945" y="21121"/>
                  </a:lnTo>
                  <a:lnTo>
                    <a:pt x="38755" y="21230"/>
                  </a:lnTo>
                  <a:lnTo>
                    <a:pt x="38755" y="21230"/>
                  </a:lnTo>
                  <a:lnTo>
                    <a:pt x="38673" y="21285"/>
                  </a:lnTo>
                  <a:lnTo>
                    <a:pt x="38591" y="21312"/>
                  </a:lnTo>
                  <a:lnTo>
                    <a:pt x="38509" y="21312"/>
                  </a:lnTo>
                  <a:lnTo>
                    <a:pt x="38428" y="21312"/>
                  </a:lnTo>
                  <a:lnTo>
                    <a:pt x="38346" y="21285"/>
                  </a:lnTo>
                  <a:lnTo>
                    <a:pt x="38264" y="21230"/>
                  </a:lnTo>
                  <a:lnTo>
                    <a:pt x="38182" y="21094"/>
                  </a:lnTo>
                  <a:lnTo>
                    <a:pt x="38101" y="20931"/>
                  </a:lnTo>
                  <a:lnTo>
                    <a:pt x="38101" y="20767"/>
                  </a:lnTo>
                  <a:lnTo>
                    <a:pt x="38128" y="20685"/>
                  </a:lnTo>
                  <a:lnTo>
                    <a:pt x="38155" y="20576"/>
                  </a:lnTo>
                  <a:lnTo>
                    <a:pt x="38210" y="20522"/>
                  </a:lnTo>
                  <a:lnTo>
                    <a:pt x="38291" y="20440"/>
                  </a:lnTo>
                  <a:lnTo>
                    <a:pt x="38291" y="20440"/>
                  </a:lnTo>
                  <a:lnTo>
                    <a:pt x="38537" y="20249"/>
                  </a:lnTo>
                  <a:lnTo>
                    <a:pt x="38782" y="20059"/>
                  </a:lnTo>
                  <a:lnTo>
                    <a:pt x="39000" y="19868"/>
                  </a:lnTo>
                  <a:lnTo>
                    <a:pt x="39191" y="19650"/>
                  </a:lnTo>
                  <a:lnTo>
                    <a:pt x="39354" y="19432"/>
                  </a:lnTo>
                  <a:lnTo>
                    <a:pt x="39518" y="19186"/>
                  </a:lnTo>
                  <a:lnTo>
                    <a:pt x="39654" y="18968"/>
                  </a:lnTo>
                  <a:lnTo>
                    <a:pt x="39790" y="18723"/>
                  </a:lnTo>
                  <a:lnTo>
                    <a:pt x="39899" y="18478"/>
                  </a:lnTo>
                  <a:lnTo>
                    <a:pt x="39981" y="18233"/>
                  </a:lnTo>
                  <a:lnTo>
                    <a:pt x="40063" y="17960"/>
                  </a:lnTo>
                  <a:lnTo>
                    <a:pt x="40117" y="17715"/>
                  </a:lnTo>
                  <a:lnTo>
                    <a:pt x="40172" y="17197"/>
                  </a:lnTo>
                  <a:lnTo>
                    <a:pt x="40172" y="16679"/>
                  </a:lnTo>
                  <a:lnTo>
                    <a:pt x="40117" y="16134"/>
                  </a:lnTo>
                  <a:lnTo>
                    <a:pt x="39981" y="15616"/>
                  </a:lnTo>
                  <a:lnTo>
                    <a:pt x="39818" y="15126"/>
                  </a:lnTo>
                  <a:lnTo>
                    <a:pt x="39572" y="14608"/>
                  </a:lnTo>
                  <a:lnTo>
                    <a:pt x="39300" y="14145"/>
                  </a:lnTo>
                  <a:lnTo>
                    <a:pt x="38973" y="13681"/>
                  </a:lnTo>
                  <a:lnTo>
                    <a:pt x="38564" y="13273"/>
                  </a:lnTo>
                  <a:lnTo>
                    <a:pt x="38128" y="12891"/>
                  </a:lnTo>
                  <a:lnTo>
                    <a:pt x="38128" y="12891"/>
                  </a:lnTo>
                  <a:lnTo>
                    <a:pt x="37774" y="12618"/>
                  </a:lnTo>
                  <a:lnTo>
                    <a:pt x="37392" y="12373"/>
                  </a:lnTo>
                  <a:lnTo>
                    <a:pt x="36983" y="12182"/>
                  </a:lnTo>
                  <a:lnTo>
                    <a:pt x="36602" y="12019"/>
                  </a:lnTo>
                  <a:lnTo>
                    <a:pt x="36193" y="11883"/>
                  </a:lnTo>
                  <a:lnTo>
                    <a:pt x="35784" y="11774"/>
                  </a:lnTo>
                  <a:lnTo>
                    <a:pt x="35348" y="11692"/>
                  </a:lnTo>
                  <a:lnTo>
                    <a:pt x="34939" y="11637"/>
                  </a:lnTo>
                  <a:lnTo>
                    <a:pt x="34503" y="11610"/>
                  </a:lnTo>
                  <a:lnTo>
                    <a:pt x="34067" y="11583"/>
                  </a:lnTo>
                  <a:lnTo>
                    <a:pt x="33631" y="11610"/>
                  </a:lnTo>
                  <a:lnTo>
                    <a:pt x="33195" y="11637"/>
                  </a:lnTo>
                  <a:lnTo>
                    <a:pt x="32323" y="11719"/>
                  </a:lnTo>
                  <a:lnTo>
                    <a:pt x="31451" y="11883"/>
                  </a:lnTo>
                  <a:lnTo>
                    <a:pt x="31451" y="11883"/>
                  </a:lnTo>
                  <a:lnTo>
                    <a:pt x="31342" y="11964"/>
                  </a:lnTo>
                  <a:lnTo>
                    <a:pt x="31206" y="12019"/>
                  </a:lnTo>
                  <a:lnTo>
                    <a:pt x="31097" y="12019"/>
                  </a:lnTo>
                  <a:lnTo>
                    <a:pt x="30960" y="11992"/>
                  </a:lnTo>
                  <a:lnTo>
                    <a:pt x="30960" y="11992"/>
                  </a:lnTo>
                  <a:lnTo>
                    <a:pt x="30879" y="11992"/>
                  </a:lnTo>
                  <a:lnTo>
                    <a:pt x="30797" y="11964"/>
                  </a:lnTo>
                  <a:lnTo>
                    <a:pt x="30742" y="11910"/>
                  </a:lnTo>
                  <a:lnTo>
                    <a:pt x="30688" y="11855"/>
                  </a:lnTo>
                  <a:lnTo>
                    <a:pt x="30660" y="11801"/>
                  </a:lnTo>
                  <a:lnTo>
                    <a:pt x="30633" y="11719"/>
                  </a:lnTo>
                  <a:lnTo>
                    <a:pt x="30633" y="11637"/>
                  </a:lnTo>
                  <a:lnTo>
                    <a:pt x="30660" y="11583"/>
                  </a:lnTo>
                  <a:lnTo>
                    <a:pt x="30660" y="11583"/>
                  </a:lnTo>
                  <a:lnTo>
                    <a:pt x="30688" y="11474"/>
                  </a:lnTo>
                  <a:lnTo>
                    <a:pt x="30715" y="11338"/>
                  </a:lnTo>
                  <a:lnTo>
                    <a:pt x="30715" y="11338"/>
                  </a:lnTo>
                  <a:lnTo>
                    <a:pt x="30906" y="10792"/>
                  </a:lnTo>
                  <a:lnTo>
                    <a:pt x="31042" y="10247"/>
                  </a:lnTo>
                  <a:lnTo>
                    <a:pt x="31124" y="9702"/>
                  </a:lnTo>
                  <a:lnTo>
                    <a:pt x="31151" y="9157"/>
                  </a:lnTo>
                  <a:lnTo>
                    <a:pt x="31097" y="8639"/>
                  </a:lnTo>
                  <a:lnTo>
                    <a:pt x="31015" y="8122"/>
                  </a:lnTo>
                  <a:lnTo>
                    <a:pt x="30851" y="7604"/>
                  </a:lnTo>
                  <a:lnTo>
                    <a:pt x="30660" y="7113"/>
                  </a:lnTo>
                  <a:lnTo>
                    <a:pt x="30388" y="6677"/>
                  </a:lnTo>
                  <a:lnTo>
                    <a:pt x="30088" y="6241"/>
                  </a:lnTo>
                  <a:lnTo>
                    <a:pt x="29734" y="5832"/>
                  </a:lnTo>
                  <a:lnTo>
                    <a:pt x="29352" y="5451"/>
                  </a:lnTo>
                  <a:lnTo>
                    <a:pt x="28916" y="5124"/>
                  </a:lnTo>
                  <a:lnTo>
                    <a:pt x="28453" y="4824"/>
                  </a:lnTo>
                  <a:lnTo>
                    <a:pt x="27935" y="4579"/>
                  </a:lnTo>
                  <a:lnTo>
                    <a:pt x="27390" y="4388"/>
                  </a:lnTo>
                  <a:lnTo>
                    <a:pt x="27390" y="4388"/>
                  </a:lnTo>
                  <a:lnTo>
                    <a:pt x="26927" y="4252"/>
                  </a:lnTo>
                  <a:lnTo>
                    <a:pt x="26436" y="4143"/>
                  </a:lnTo>
                  <a:lnTo>
                    <a:pt x="25946" y="4061"/>
                  </a:lnTo>
                  <a:lnTo>
                    <a:pt x="25455" y="4006"/>
                  </a:lnTo>
                  <a:lnTo>
                    <a:pt x="24965" y="4006"/>
                  </a:lnTo>
                  <a:lnTo>
                    <a:pt x="24474" y="4006"/>
                  </a:lnTo>
                  <a:lnTo>
                    <a:pt x="23983" y="4061"/>
                  </a:lnTo>
                  <a:lnTo>
                    <a:pt x="23520" y="4143"/>
                  </a:lnTo>
                  <a:lnTo>
                    <a:pt x="23030" y="4224"/>
                  </a:lnTo>
                  <a:lnTo>
                    <a:pt x="22566" y="4361"/>
                  </a:lnTo>
                  <a:lnTo>
                    <a:pt x="22103" y="4524"/>
                  </a:lnTo>
                  <a:lnTo>
                    <a:pt x="21640" y="4715"/>
                  </a:lnTo>
                  <a:lnTo>
                    <a:pt x="21204" y="4933"/>
                  </a:lnTo>
                  <a:lnTo>
                    <a:pt x="20768" y="5151"/>
                  </a:lnTo>
                  <a:lnTo>
                    <a:pt x="20359" y="5424"/>
                  </a:lnTo>
                  <a:lnTo>
                    <a:pt x="19950" y="5723"/>
                  </a:lnTo>
                  <a:lnTo>
                    <a:pt x="19950" y="5723"/>
                  </a:lnTo>
                  <a:lnTo>
                    <a:pt x="19895" y="5751"/>
                  </a:lnTo>
                  <a:lnTo>
                    <a:pt x="19814" y="5778"/>
                  </a:lnTo>
                  <a:lnTo>
                    <a:pt x="19732" y="5751"/>
                  </a:lnTo>
                  <a:lnTo>
                    <a:pt x="19677" y="5723"/>
                  </a:lnTo>
                  <a:lnTo>
                    <a:pt x="19623" y="5669"/>
                  </a:lnTo>
                  <a:lnTo>
                    <a:pt x="19596" y="5587"/>
                  </a:lnTo>
                  <a:lnTo>
                    <a:pt x="19568" y="5505"/>
                  </a:lnTo>
                  <a:lnTo>
                    <a:pt x="19568" y="5424"/>
                  </a:lnTo>
                  <a:lnTo>
                    <a:pt x="19568" y="5424"/>
                  </a:lnTo>
                  <a:lnTo>
                    <a:pt x="19514" y="5778"/>
                  </a:lnTo>
                  <a:lnTo>
                    <a:pt x="19514" y="5778"/>
                  </a:lnTo>
                  <a:lnTo>
                    <a:pt x="19459" y="5887"/>
                  </a:lnTo>
                  <a:lnTo>
                    <a:pt x="19432" y="5969"/>
                  </a:lnTo>
                  <a:lnTo>
                    <a:pt x="19350" y="6023"/>
                  </a:lnTo>
                  <a:lnTo>
                    <a:pt x="19296" y="6078"/>
                  </a:lnTo>
                  <a:lnTo>
                    <a:pt x="19132" y="6132"/>
                  </a:lnTo>
                  <a:lnTo>
                    <a:pt x="18996" y="6105"/>
                  </a:lnTo>
                  <a:lnTo>
                    <a:pt x="18833" y="6050"/>
                  </a:lnTo>
                  <a:lnTo>
                    <a:pt x="18724" y="5914"/>
                  </a:lnTo>
                  <a:lnTo>
                    <a:pt x="18669" y="5860"/>
                  </a:lnTo>
                  <a:lnTo>
                    <a:pt x="18642" y="5778"/>
                  </a:lnTo>
                  <a:lnTo>
                    <a:pt x="18642" y="5669"/>
                  </a:lnTo>
                  <a:lnTo>
                    <a:pt x="18642" y="5587"/>
                  </a:lnTo>
                  <a:lnTo>
                    <a:pt x="18642" y="5587"/>
                  </a:lnTo>
                  <a:lnTo>
                    <a:pt x="18669" y="5260"/>
                  </a:lnTo>
                  <a:lnTo>
                    <a:pt x="18696" y="4960"/>
                  </a:lnTo>
                  <a:lnTo>
                    <a:pt x="18696" y="4661"/>
                  </a:lnTo>
                  <a:lnTo>
                    <a:pt x="18669" y="4361"/>
                  </a:lnTo>
                  <a:lnTo>
                    <a:pt x="18587" y="3788"/>
                  </a:lnTo>
                  <a:lnTo>
                    <a:pt x="18451" y="3243"/>
                  </a:lnTo>
                  <a:lnTo>
                    <a:pt x="18233" y="2726"/>
                  </a:lnTo>
                  <a:lnTo>
                    <a:pt x="17988" y="2262"/>
                  </a:lnTo>
                  <a:lnTo>
                    <a:pt x="17688" y="1799"/>
                  </a:lnTo>
                  <a:lnTo>
                    <a:pt x="17334" y="1390"/>
                  </a:lnTo>
                  <a:lnTo>
                    <a:pt x="16952" y="1036"/>
                  </a:lnTo>
                  <a:lnTo>
                    <a:pt x="16516" y="709"/>
                  </a:lnTo>
                  <a:lnTo>
                    <a:pt x="16271" y="573"/>
                  </a:lnTo>
                  <a:lnTo>
                    <a:pt x="16026" y="464"/>
                  </a:lnTo>
                  <a:lnTo>
                    <a:pt x="15780" y="354"/>
                  </a:lnTo>
                  <a:lnTo>
                    <a:pt x="15508" y="245"/>
                  </a:lnTo>
                  <a:lnTo>
                    <a:pt x="15235" y="164"/>
                  </a:lnTo>
                  <a:lnTo>
                    <a:pt x="14963" y="109"/>
                  </a:lnTo>
                  <a:lnTo>
                    <a:pt x="14690" y="55"/>
                  </a:lnTo>
                  <a:lnTo>
                    <a:pt x="14390" y="27"/>
                  </a:lnTo>
                  <a:lnTo>
                    <a:pt x="14091" y="0"/>
                  </a:lnTo>
                  <a:lnTo>
                    <a:pt x="13791" y="0"/>
                  </a:lnTo>
                  <a:lnTo>
                    <a:pt x="13491" y="27"/>
                  </a:lnTo>
                  <a:lnTo>
                    <a:pt x="13164" y="55"/>
                  </a:lnTo>
                  <a:lnTo>
                    <a:pt x="13164" y="55"/>
                  </a:lnTo>
                  <a:lnTo>
                    <a:pt x="12592" y="191"/>
                  </a:lnTo>
                  <a:lnTo>
                    <a:pt x="12047" y="354"/>
                  </a:lnTo>
                  <a:lnTo>
                    <a:pt x="11529" y="573"/>
                  </a:lnTo>
                  <a:lnTo>
                    <a:pt x="11065" y="818"/>
                  </a:lnTo>
                  <a:lnTo>
                    <a:pt x="10629" y="1145"/>
                  </a:lnTo>
                  <a:lnTo>
                    <a:pt x="10248" y="1472"/>
                  </a:lnTo>
                  <a:lnTo>
                    <a:pt x="9894" y="1853"/>
                  </a:lnTo>
                  <a:lnTo>
                    <a:pt x="9567" y="2262"/>
                  </a:lnTo>
                  <a:lnTo>
                    <a:pt x="9294" y="2698"/>
                  </a:lnTo>
                  <a:lnTo>
                    <a:pt x="9049" y="3162"/>
                  </a:lnTo>
                  <a:lnTo>
                    <a:pt x="8831" y="3652"/>
                  </a:lnTo>
                  <a:lnTo>
                    <a:pt x="8613" y="4143"/>
                  </a:lnTo>
                  <a:lnTo>
                    <a:pt x="8449" y="4661"/>
                  </a:lnTo>
                  <a:lnTo>
                    <a:pt x="8313" y="5206"/>
                  </a:lnTo>
                  <a:lnTo>
                    <a:pt x="8204" y="5751"/>
                  </a:lnTo>
                  <a:lnTo>
                    <a:pt x="8095" y="6296"/>
                  </a:lnTo>
                  <a:lnTo>
                    <a:pt x="8095" y="6296"/>
                  </a:lnTo>
                  <a:lnTo>
                    <a:pt x="8231" y="6541"/>
                  </a:lnTo>
                  <a:lnTo>
                    <a:pt x="8231" y="6541"/>
                  </a:lnTo>
                  <a:lnTo>
                    <a:pt x="8258" y="6650"/>
                  </a:lnTo>
                  <a:lnTo>
                    <a:pt x="8258" y="6759"/>
                  </a:lnTo>
                  <a:lnTo>
                    <a:pt x="8231" y="6868"/>
                  </a:lnTo>
                  <a:lnTo>
                    <a:pt x="8177" y="6950"/>
                  </a:lnTo>
                  <a:lnTo>
                    <a:pt x="8095" y="7004"/>
                  </a:lnTo>
                  <a:lnTo>
                    <a:pt x="8013" y="7059"/>
                  </a:lnTo>
                  <a:lnTo>
                    <a:pt x="7904" y="7059"/>
                  </a:lnTo>
                  <a:lnTo>
                    <a:pt x="7795" y="7004"/>
                  </a:lnTo>
                  <a:lnTo>
                    <a:pt x="7795" y="7004"/>
                  </a:lnTo>
                  <a:lnTo>
                    <a:pt x="7250" y="6623"/>
                  </a:lnTo>
                  <a:lnTo>
                    <a:pt x="6705" y="6296"/>
                  </a:lnTo>
                  <a:lnTo>
                    <a:pt x="6160" y="5996"/>
                  </a:lnTo>
                  <a:lnTo>
                    <a:pt x="5887" y="5860"/>
                  </a:lnTo>
                  <a:lnTo>
                    <a:pt x="5615" y="5751"/>
                  </a:lnTo>
                  <a:lnTo>
                    <a:pt x="5342" y="5669"/>
                  </a:lnTo>
                  <a:lnTo>
                    <a:pt x="5043" y="5587"/>
                  </a:lnTo>
                  <a:lnTo>
                    <a:pt x="4743" y="5533"/>
                  </a:lnTo>
                  <a:lnTo>
                    <a:pt x="4443" y="5505"/>
                  </a:lnTo>
                  <a:lnTo>
                    <a:pt x="4143" y="5478"/>
                  </a:lnTo>
                  <a:lnTo>
                    <a:pt x="3816" y="5505"/>
                  </a:lnTo>
                  <a:lnTo>
                    <a:pt x="3489" y="5533"/>
                  </a:lnTo>
                  <a:lnTo>
                    <a:pt x="3135" y="5614"/>
                  </a:lnTo>
                  <a:lnTo>
                    <a:pt x="3135" y="5614"/>
                  </a:lnTo>
                  <a:lnTo>
                    <a:pt x="2753" y="5723"/>
                  </a:lnTo>
                  <a:lnTo>
                    <a:pt x="2399" y="5860"/>
                  </a:lnTo>
                  <a:lnTo>
                    <a:pt x="2072" y="6050"/>
                  </a:lnTo>
                  <a:lnTo>
                    <a:pt x="1745" y="6241"/>
                  </a:lnTo>
                  <a:lnTo>
                    <a:pt x="1445" y="6486"/>
                  </a:lnTo>
                  <a:lnTo>
                    <a:pt x="1173" y="6759"/>
                  </a:lnTo>
                  <a:lnTo>
                    <a:pt x="927" y="7059"/>
                  </a:lnTo>
                  <a:lnTo>
                    <a:pt x="709" y="7386"/>
                  </a:lnTo>
                  <a:lnTo>
                    <a:pt x="709" y="7386"/>
                  </a:lnTo>
                  <a:lnTo>
                    <a:pt x="600" y="7631"/>
                  </a:lnTo>
                  <a:lnTo>
                    <a:pt x="491" y="7904"/>
                  </a:lnTo>
                  <a:lnTo>
                    <a:pt x="437" y="8149"/>
                  </a:lnTo>
                  <a:lnTo>
                    <a:pt x="382" y="8421"/>
                  </a:lnTo>
                  <a:lnTo>
                    <a:pt x="273" y="8967"/>
                  </a:lnTo>
                  <a:lnTo>
                    <a:pt x="219" y="9239"/>
                  </a:lnTo>
                  <a:lnTo>
                    <a:pt x="164" y="9512"/>
                  </a:lnTo>
                  <a:lnTo>
                    <a:pt x="164" y="9512"/>
                  </a:lnTo>
                  <a:lnTo>
                    <a:pt x="110" y="9593"/>
                  </a:lnTo>
                  <a:lnTo>
                    <a:pt x="1" y="9648"/>
                  </a:lnTo>
                  <a:lnTo>
                    <a:pt x="1" y="9648"/>
                  </a:lnTo>
                  <a:lnTo>
                    <a:pt x="328" y="10057"/>
                  </a:lnTo>
                  <a:lnTo>
                    <a:pt x="655" y="10520"/>
                  </a:lnTo>
                  <a:lnTo>
                    <a:pt x="927" y="10956"/>
                  </a:lnTo>
                  <a:lnTo>
                    <a:pt x="1173" y="11447"/>
                  </a:lnTo>
                  <a:lnTo>
                    <a:pt x="1391" y="11937"/>
                  </a:lnTo>
                  <a:lnTo>
                    <a:pt x="1581" y="12455"/>
                  </a:lnTo>
                  <a:lnTo>
                    <a:pt x="1745" y="12973"/>
                  </a:lnTo>
                  <a:lnTo>
                    <a:pt x="1881" y="13491"/>
                  </a:lnTo>
                  <a:lnTo>
                    <a:pt x="1881" y="13491"/>
                  </a:lnTo>
                  <a:lnTo>
                    <a:pt x="2045" y="13327"/>
                  </a:lnTo>
                  <a:lnTo>
                    <a:pt x="2235" y="13191"/>
                  </a:lnTo>
                  <a:lnTo>
                    <a:pt x="2426" y="13082"/>
                  </a:lnTo>
                  <a:lnTo>
                    <a:pt x="2617" y="12973"/>
                  </a:lnTo>
                  <a:lnTo>
                    <a:pt x="3026" y="12809"/>
                  </a:lnTo>
                  <a:lnTo>
                    <a:pt x="3462" y="12700"/>
                  </a:lnTo>
                  <a:lnTo>
                    <a:pt x="3925" y="12646"/>
                  </a:lnTo>
                  <a:lnTo>
                    <a:pt x="4361" y="12673"/>
                  </a:lnTo>
                  <a:lnTo>
                    <a:pt x="4579" y="12700"/>
                  </a:lnTo>
                  <a:lnTo>
                    <a:pt x="4824" y="12755"/>
                  </a:lnTo>
                  <a:lnTo>
                    <a:pt x="5043" y="12809"/>
                  </a:lnTo>
                  <a:lnTo>
                    <a:pt x="5261" y="12891"/>
                  </a:lnTo>
                  <a:lnTo>
                    <a:pt x="5261" y="12891"/>
                  </a:lnTo>
                  <a:lnTo>
                    <a:pt x="5506" y="13027"/>
                  </a:lnTo>
                  <a:lnTo>
                    <a:pt x="5751" y="13164"/>
                  </a:lnTo>
                  <a:lnTo>
                    <a:pt x="5996" y="13327"/>
                  </a:lnTo>
                  <a:lnTo>
                    <a:pt x="6187" y="13518"/>
                  </a:lnTo>
                  <a:lnTo>
                    <a:pt x="6378" y="13709"/>
                  </a:lnTo>
                  <a:lnTo>
                    <a:pt x="6541" y="13927"/>
                  </a:lnTo>
                  <a:lnTo>
                    <a:pt x="6705" y="14145"/>
                  </a:lnTo>
                  <a:lnTo>
                    <a:pt x="6841" y="14390"/>
                  </a:lnTo>
                  <a:lnTo>
                    <a:pt x="6950" y="14635"/>
                  </a:lnTo>
                  <a:lnTo>
                    <a:pt x="7032" y="14908"/>
                  </a:lnTo>
                  <a:lnTo>
                    <a:pt x="7114" y="15153"/>
                  </a:lnTo>
                  <a:lnTo>
                    <a:pt x="7168" y="15426"/>
                  </a:lnTo>
                  <a:lnTo>
                    <a:pt x="7196" y="15698"/>
                  </a:lnTo>
                  <a:lnTo>
                    <a:pt x="7223" y="15998"/>
                  </a:lnTo>
                  <a:lnTo>
                    <a:pt x="7223" y="16270"/>
                  </a:lnTo>
                  <a:lnTo>
                    <a:pt x="7196" y="16543"/>
                  </a:lnTo>
                  <a:lnTo>
                    <a:pt x="7196" y="16543"/>
                  </a:lnTo>
                  <a:lnTo>
                    <a:pt x="7795" y="16488"/>
                  </a:lnTo>
                  <a:lnTo>
                    <a:pt x="8395" y="16434"/>
                  </a:lnTo>
                  <a:lnTo>
                    <a:pt x="8994" y="16379"/>
                  </a:lnTo>
                  <a:lnTo>
                    <a:pt x="9594" y="16379"/>
                  </a:lnTo>
                  <a:lnTo>
                    <a:pt x="9594" y="16379"/>
                  </a:lnTo>
                  <a:lnTo>
                    <a:pt x="9567" y="16325"/>
                  </a:lnTo>
                  <a:lnTo>
                    <a:pt x="9567" y="16243"/>
                  </a:lnTo>
                  <a:lnTo>
                    <a:pt x="9567" y="16243"/>
                  </a:lnTo>
                  <a:lnTo>
                    <a:pt x="9539" y="15862"/>
                  </a:lnTo>
                  <a:lnTo>
                    <a:pt x="9512" y="15507"/>
                  </a:lnTo>
                  <a:lnTo>
                    <a:pt x="9458" y="15153"/>
                  </a:lnTo>
                  <a:lnTo>
                    <a:pt x="9376" y="14799"/>
                  </a:lnTo>
                  <a:lnTo>
                    <a:pt x="9267" y="14444"/>
                  </a:lnTo>
                  <a:lnTo>
                    <a:pt x="9158" y="14117"/>
                  </a:lnTo>
                  <a:lnTo>
                    <a:pt x="8994" y="13763"/>
                  </a:lnTo>
                  <a:lnTo>
                    <a:pt x="8803" y="13436"/>
                  </a:lnTo>
                  <a:lnTo>
                    <a:pt x="8803" y="13436"/>
                  </a:lnTo>
                  <a:lnTo>
                    <a:pt x="8776" y="13354"/>
                  </a:lnTo>
                  <a:lnTo>
                    <a:pt x="8749" y="13300"/>
                  </a:lnTo>
                  <a:lnTo>
                    <a:pt x="8749" y="13218"/>
                  </a:lnTo>
                  <a:lnTo>
                    <a:pt x="8776" y="13136"/>
                  </a:lnTo>
                  <a:lnTo>
                    <a:pt x="8803" y="13054"/>
                  </a:lnTo>
                  <a:lnTo>
                    <a:pt x="8858" y="13000"/>
                  </a:lnTo>
                  <a:lnTo>
                    <a:pt x="8940" y="12945"/>
                  </a:lnTo>
                  <a:lnTo>
                    <a:pt x="8994" y="12918"/>
                  </a:lnTo>
                  <a:lnTo>
                    <a:pt x="8994" y="12918"/>
                  </a:lnTo>
                  <a:lnTo>
                    <a:pt x="11338" y="12455"/>
                  </a:lnTo>
                  <a:lnTo>
                    <a:pt x="11338" y="12455"/>
                  </a:lnTo>
                  <a:lnTo>
                    <a:pt x="11474" y="12455"/>
                  </a:lnTo>
                  <a:lnTo>
                    <a:pt x="11611" y="12482"/>
                  </a:lnTo>
                  <a:lnTo>
                    <a:pt x="11720" y="12564"/>
                  </a:lnTo>
                  <a:lnTo>
                    <a:pt x="11747" y="12618"/>
                  </a:lnTo>
                  <a:lnTo>
                    <a:pt x="11774" y="12700"/>
                  </a:lnTo>
                  <a:lnTo>
                    <a:pt x="11774" y="12700"/>
                  </a:lnTo>
                  <a:lnTo>
                    <a:pt x="11910" y="13627"/>
                  </a:lnTo>
                  <a:lnTo>
                    <a:pt x="11992" y="14581"/>
                  </a:lnTo>
                  <a:lnTo>
                    <a:pt x="12047" y="15535"/>
                  </a:lnTo>
                  <a:lnTo>
                    <a:pt x="12019" y="16488"/>
                  </a:lnTo>
                  <a:lnTo>
                    <a:pt x="12019" y="16488"/>
                  </a:lnTo>
                  <a:lnTo>
                    <a:pt x="13164" y="16625"/>
                  </a:lnTo>
                  <a:lnTo>
                    <a:pt x="13709" y="16734"/>
                  </a:lnTo>
                  <a:lnTo>
                    <a:pt x="14281" y="16843"/>
                  </a:lnTo>
                  <a:lnTo>
                    <a:pt x="14854" y="16979"/>
                  </a:lnTo>
                  <a:lnTo>
                    <a:pt x="15426" y="17115"/>
                  </a:lnTo>
                  <a:lnTo>
                    <a:pt x="15971" y="17279"/>
                  </a:lnTo>
                  <a:lnTo>
                    <a:pt x="16543" y="17470"/>
                  </a:lnTo>
                  <a:lnTo>
                    <a:pt x="16543" y="17470"/>
                  </a:lnTo>
                  <a:lnTo>
                    <a:pt x="17497" y="17824"/>
                  </a:lnTo>
                  <a:lnTo>
                    <a:pt x="18451" y="18205"/>
                  </a:lnTo>
                  <a:lnTo>
                    <a:pt x="19405" y="18614"/>
                  </a:lnTo>
                  <a:lnTo>
                    <a:pt x="20304" y="19050"/>
                  </a:lnTo>
                  <a:lnTo>
                    <a:pt x="20304" y="19050"/>
                  </a:lnTo>
                  <a:lnTo>
                    <a:pt x="20522" y="18478"/>
                  </a:lnTo>
                  <a:lnTo>
                    <a:pt x="20795" y="17933"/>
                  </a:lnTo>
                  <a:lnTo>
                    <a:pt x="21067" y="17361"/>
                  </a:lnTo>
                  <a:lnTo>
                    <a:pt x="21394" y="16843"/>
                  </a:lnTo>
                  <a:lnTo>
                    <a:pt x="21394" y="16843"/>
                  </a:lnTo>
                  <a:lnTo>
                    <a:pt x="21449" y="16761"/>
                  </a:lnTo>
                  <a:lnTo>
                    <a:pt x="21531" y="16706"/>
                  </a:lnTo>
                  <a:lnTo>
                    <a:pt x="21585" y="16679"/>
                  </a:lnTo>
                  <a:lnTo>
                    <a:pt x="21667" y="16652"/>
                  </a:lnTo>
                  <a:lnTo>
                    <a:pt x="21749" y="16652"/>
                  </a:lnTo>
                  <a:lnTo>
                    <a:pt x="21830" y="16652"/>
                  </a:lnTo>
                  <a:lnTo>
                    <a:pt x="21912" y="16706"/>
                  </a:lnTo>
                  <a:lnTo>
                    <a:pt x="21994" y="16734"/>
                  </a:lnTo>
                  <a:lnTo>
                    <a:pt x="21994" y="16734"/>
                  </a:lnTo>
                  <a:lnTo>
                    <a:pt x="23983" y="18396"/>
                  </a:lnTo>
                  <a:lnTo>
                    <a:pt x="23983" y="18396"/>
                  </a:lnTo>
                  <a:lnTo>
                    <a:pt x="24365" y="18669"/>
                  </a:lnTo>
                  <a:lnTo>
                    <a:pt x="24747" y="18968"/>
                  </a:lnTo>
                  <a:lnTo>
                    <a:pt x="24937" y="19105"/>
                  </a:lnTo>
                  <a:lnTo>
                    <a:pt x="25101" y="19268"/>
                  </a:lnTo>
                  <a:lnTo>
                    <a:pt x="25264" y="19432"/>
                  </a:lnTo>
                  <a:lnTo>
                    <a:pt x="25401" y="19623"/>
                  </a:lnTo>
                  <a:lnTo>
                    <a:pt x="25401" y="19623"/>
                  </a:lnTo>
                  <a:lnTo>
                    <a:pt x="25455" y="19732"/>
                  </a:lnTo>
                  <a:lnTo>
                    <a:pt x="25482" y="19868"/>
                  </a:lnTo>
                  <a:lnTo>
                    <a:pt x="25510" y="19977"/>
                  </a:lnTo>
                  <a:lnTo>
                    <a:pt x="25510" y="20113"/>
                  </a:lnTo>
                  <a:lnTo>
                    <a:pt x="25482" y="20222"/>
                  </a:lnTo>
                  <a:lnTo>
                    <a:pt x="25455" y="20331"/>
                  </a:lnTo>
                  <a:lnTo>
                    <a:pt x="25319" y="20576"/>
                  </a:lnTo>
                  <a:lnTo>
                    <a:pt x="25183" y="20794"/>
                  </a:lnTo>
                  <a:lnTo>
                    <a:pt x="24992" y="21012"/>
                  </a:lnTo>
                  <a:lnTo>
                    <a:pt x="24556" y="21421"/>
                  </a:lnTo>
                  <a:lnTo>
                    <a:pt x="24556" y="21421"/>
                  </a:lnTo>
                  <a:lnTo>
                    <a:pt x="26409" y="22593"/>
                  </a:lnTo>
                  <a:lnTo>
                    <a:pt x="26409" y="22593"/>
                  </a:lnTo>
                  <a:lnTo>
                    <a:pt x="28998" y="24283"/>
                  </a:lnTo>
                  <a:lnTo>
                    <a:pt x="31560" y="26000"/>
                  </a:lnTo>
                  <a:lnTo>
                    <a:pt x="31560" y="26000"/>
                  </a:lnTo>
                  <a:lnTo>
                    <a:pt x="31832" y="24828"/>
                  </a:lnTo>
                  <a:lnTo>
                    <a:pt x="31969" y="24228"/>
                  </a:lnTo>
                  <a:lnTo>
                    <a:pt x="32050" y="23656"/>
                  </a:lnTo>
                  <a:lnTo>
                    <a:pt x="32050" y="23656"/>
                  </a:lnTo>
                  <a:lnTo>
                    <a:pt x="32078" y="23574"/>
                  </a:lnTo>
                  <a:lnTo>
                    <a:pt x="32105" y="23492"/>
                  </a:lnTo>
                  <a:lnTo>
                    <a:pt x="32187" y="23438"/>
                  </a:lnTo>
                  <a:lnTo>
                    <a:pt x="32268" y="23411"/>
                  </a:lnTo>
                  <a:lnTo>
                    <a:pt x="32350" y="23383"/>
                  </a:lnTo>
                  <a:lnTo>
                    <a:pt x="32432" y="23383"/>
                  </a:lnTo>
                  <a:lnTo>
                    <a:pt x="32514" y="23383"/>
                  </a:lnTo>
                  <a:lnTo>
                    <a:pt x="32595" y="23411"/>
                  </a:lnTo>
                  <a:lnTo>
                    <a:pt x="32595" y="23411"/>
                  </a:lnTo>
                  <a:lnTo>
                    <a:pt x="33604" y="23929"/>
                  </a:lnTo>
                  <a:lnTo>
                    <a:pt x="34612" y="24474"/>
                  </a:lnTo>
                  <a:lnTo>
                    <a:pt x="34612" y="24474"/>
                  </a:lnTo>
                  <a:lnTo>
                    <a:pt x="34885" y="24610"/>
                  </a:lnTo>
                  <a:lnTo>
                    <a:pt x="35157" y="24773"/>
                  </a:lnTo>
                  <a:lnTo>
                    <a:pt x="35294" y="24855"/>
                  </a:lnTo>
                  <a:lnTo>
                    <a:pt x="35375" y="24964"/>
                  </a:lnTo>
                  <a:lnTo>
                    <a:pt x="35457" y="25100"/>
                  </a:lnTo>
                  <a:lnTo>
                    <a:pt x="35484" y="25264"/>
                  </a:lnTo>
                  <a:lnTo>
                    <a:pt x="35484" y="25264"/>
                  </a:lnTo>
                  <a:lnTo>
                    <a:pt x="35484" y="25427"/>
                  </a:lnTo>
                  <a:lnTo>
                    <a:pt x="35430" y="25618"/>
                  </a:lnTo>
                  <a:lnTo>
                    <a:pt x="35321" y="25782"/>
                  </a:lnTo>
                  <a:lnTo>
                    <a:pt x="35212" y="25945"/>
                  </a:lnTo>
                  <a:lnTo>
                    <a:pt x="34939" y="26245"/>
                  </a:lnTo>
                  <a:lnTo>
                    <a:pt x="34721" y="26518"/>
                  </a:lnTo>
                  <a:lnTo>
                    <a:pt x="34721" y="26518"/>
                  </a:lnTo>
                  <a:lnTo>
                    <a:pt x="33876" y="27580"/>
                  </a:lnTo>
                  <a:lnTo>
                    <a:pt x="33876" y="27580"/>
                  </a:lnTo>
                  <a:lnTo>
                    <a:pt x="35839" y="28943"/>
                  </a:lnTo>
                  <a:lnTo>
                    <a:pt x="37774" y="30333"/>
                  </a:lnTo>
                  <a:lnTo>
                    <a:pt x="37774" y="30333"/>
                  </a:lnTo>
                  <a:lnTo>
                    <a:pt x="39381" y="31505"/>
                  </a:lnTo>
                  <a:lnTo>
                    <a:pt x="40962" y="327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71"/>
            <p:cNvSpPr/>
            <p:nvPr/>
          </p:nvSpPr>
          <p:spPr>
            <a:xfrm>
              <a:off x="12633626" y="5496253"/>
              <a:ext cx="66775" cy="71575"/>
            </a:xfrm>
            <a:custGeom>
              <a:avLst/>
              <a:gdLst/>
              <a:ahLst/>
              <a:cxnLst/>
              <a:rect l="l" t="t" r="r" b="b"/>
              <a:pathLst>
                <a:path w="2671" h="2863" fill="none" extrusionOk="0">
                  <a:moveTo>
                    <a:pt x="1227" y="2862"/>
                  </a:moveTo>
                  <a:lnTo>
                    <a:pt x="1227" y="2862"/>
                  </a:lnTo>
                  <a:lnTo>
                    <a:pt x="1744" y="2208"/>
                  </a:lnTo>
                  <a:lnTo>
                    <a:pt x="1744" y="2208"/>
                  </a:lnTo>
                  <a:lnTo>
                    <a:pt x="2208" y="1609"/>
                  </a:lnTo>
                  <a:lnTo>
                    <a:pt x="2208" y="1609"/>
                  </a:lnTo>
                  <a:lnTo>
                    <a:pt x="2426" y="1363"/>
                  </a:lnTo>
                  <a:lnTo>
                    <a:pt x="2535" y="1254"/>
                  </a:lnTo>
                  <a:lnTo>
                    <a:pt x="2589" y="1145"/>
                  </a:lnTo>
                  <a:lnTo>
                    <a:pt x="2589" y="1145"/>
                  </a:lnTo>
                  <a:lnTo>
                    <a:pt x="2671" y="1091"/>
                  </a:lnTo>
                  <a:lnTo>
                    <a:pt x="2671" y="1064"/>
                  </a:lnTo>
                  <a:lnTo>
                    <a:pt x="2671" y="1036"/>
                  </a:lnTo>
                  <a:lnTo>
                    <a:pt x="2589" y="1009"/>
                  </a:lnTo>
                  <a:lnTo>
                    <a:pt x="2453" y="982"/>
                  </a:lnTo>
                  <a:lnTo>
                    <a:pt x="2453" y="982"/>
                  </a:lnTo>
                  <a:lnTo>
                    <a:pt x="2099" y="791"/>
                  </a:lnTo>
                  <a:lnTo>
                    <a:pt x="2099" y="791"/>
                  </a:lnTo>
                  <a:lnTo>
                    <a:pt x="1554" y="491"/>
                  </a:lnTo>
                  <a:lnTo>
                    <a:pt x="1554" y="491"/>
                  </a:lnTo>
                  <a:lnTo>
                    <a:pt x="627" y="1"/>
                  </a:lnTo>
                  <a:lnTo>
                    <a:pt x="627" y="1"/>
                  </a:lnTo>
                  <a:lnTo>
                    <a:pt x="518" y="519"/>
                  </a:lnTo>
                  <a:lnTo>
                    <a:pt x="354" y="1036"/>
                  </a:lnTo>
                  <a:lnTo>
                    <a:pt x="191" y="1527"/>
                  </a:lnTo>
                  <a:lnTo>
                    <a:pt x="0" y="2018"/>
                  </a:lnTo>
                  <a:lnTo>
                    <a:pt x="0" y="2018"/>
                  </a:lnTo>
                  <a:lnTo>
                    <a:pt x="1227" y="28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71"/>
            <p:cNvSpPr/>
            <p:nvPr/>
          </p:nvSpPr>
          <p:spPr>
            <a:xfrm>
              <a:off x="11988401" y="4705928"/>
              <a:ext cx="889850" cy="530775"/>
            </a:xfrm>
            <a:custGeom>
              <a:avLst/>
              <a:gdLst/>
              <a:ahLst/>
              <a:cxnLst/>
              <a:rect l="l" t="t" r="r" b="b"/>
              <a:pathLst>
                <a:path w="35594" h="21231" fill="none" extrusionOk="0">
                  <a:moveTo>
                    <a:pt x="34884" y="20713"/>
                  </a:moveTo>
                  <a:lnTo>
                    <a:pt x="34884" y="20713"/>
                  </a:lnTo>
                  <a:lnTo>
                    <a:pt x="35021" y="20549"/>
                  </a:lnTo>
                  <a:lnTo>
                    <a:pt x="35184" y="20385"/>
                  </a:lnTo>
                  <a:lnTo>
                    <a:pt x="35293" y="20195"/>
                  </a:lnTo>
                  <a:lnTo>
                    <a:pt x="35402" y="20004"/>
                  </a:lnTo>
                  <a:lnTo>
                    <a:pt x="35484" y="19786"/>
                  </a:lnTo>
                  <a:lnTo>
                    <a:pt x="35539" y="19568"/>
                  </a:lnTo>
                  <a:lnTo>
                    <a:pt x="35593" y="19350"/>
                  </a:lnTo>
                  <a:lnTo>
                    <a:pt x="35593" y="19105"/>
                  </a:lnTo>
                  <a:lnTo>
                    <a:pt x="35593" y="19105"/>
                  </a:lnTo>
                  <a:lnTo>
                    <a:pt x="35593" y="18914"/>
                  </a:lnTo>
                  <a:lnTo>
                    <a:pt x="35566" y="18696"/>
                  </a:lnTo>
                  <a:lnTo>
                    <a:pt x="35539" y="18478"/>
                  </a:lnTo>
                  <a:lnTo>
                    <a:pt x="35457" y="18287"/>
                  </a:lnTo>
                  <a:lnTo>
                    <a:pt x="35375" y="18096"/>
                  </a:lnTo>
                  <a:lnTo>
                    <a:pt x="35266" y="17933"/>
                  </a:lnTo>
                  <a:lnTo>
                    <a:pt x="35157" y="17769"/>
                  </a:lnTo>
                  <a:lnTo>
                    <a:pt x="35048" y="17606"/>
                  </a:lnTo>
                  <a:lnTo>
                    <a:pt x="34884" y="17442"/>
                  </a:lnTo>
                  <a:lnTo>
                    <a:pt x="34748" y="17333"/>
                  </a:lnTo>
                  <a:lnTo>
                    <a:pt x="34394" y="17088"/>
                  </a:lnTo>
                  <a:lnTo>
                    <a:pt x="34040" y="16897"/>
                  </a:lnTo>
                  <a:lnTo>
                    <a:pt x="33631" y="16788"/>
                  </a:lnTo>
                  <a:lnTo>
                    <a:pt x="33631" y="16788"/>
                  </a:lnTo>
                  <a:lnTo>
                    <a:pt x="33413" y="16979"/>
                  </a:lnTo>
                  <a:lnTo>
                    <a:pt x="33413" y="16979"/>
                  </a:lnTo>
                  <a:lnTo>
                    <a:pt x="33358" y="17006"/>
                  </a:lnTo>
                  <a:lnTo>
                    <a:pt x="33277" y="17033"/>
                  </a:lnTo>
                  <a:lnTo>
                    <a:pt x="33140" y="17033"/>
                  </a:lnTo>
                  <a:lnTo>
                    <a:pt x="33031" y="16979"/>
                  </a:lnTo>
                  <a:lnTo>
                    <a:pt x="32949" y="16870"/>
                  </a:lnTo>
                  <a:lnTo>
                    <a:pt x="32868" y="16761"/>
                  </a:lnTo>
                  <a:lnTo>
                    <a:pt x="32840" y="16625"/>
                  </a:lnTo>
                  <a:lnTo>
                    <a:pt x="32868" y="16488"/>
                  </a:lnTo>
                  <a:lnTo>
                    <a:pt x="32895" y="16434"/>
                  </a:lnTo>
                  <a:lnTo>
                    <a:pt x="32949" y="16379"/>
                  </a:lnTo>
                  <a:lnTo>
                    <a:pt x="32949" y="16379"/>
                  </a:lnTo>
                  <a:lnTo>
                    <a:pt x="33140" y="16189"/>
                  </a:lnTo>
                  <a:lnTo>
                    <a:pt x="33304" y="15970"/>
                  </a:lnTo>
                  <a:lnTo>
                    <a:pt x="33467" y="15752"/>
                  </a:lnTo>
                  <a:lnTo>
                    <a:pt x="33604" y="15534"/>
                  </a:lnTo>
                  <a:lnTo>
                    <a:pt x="33713" y="15289"/>
                  </a:lnTo>
                  <a:lnTo>
                    <a:pt x="33822" y="15044"/>
                  </a:lnTo>
                  <a:lnTo>
                    <a:pt x="33876" y="14799"/>
                  </a:lnTo>
                  <a:lnTo>
                    <a:pt x="33931" y="14526"/>
                  </a:lnTo>
                  <a:lnTo>
                    <a:pt x="33958" y="14281"/>
                  </a:lnTo>
                  <a:lnTo>
                    <a:pt x="33958" y="14035"/>
                  </a:lnTo>
                  <a:lnTo>
                    <a:pt x="33931" y="13763"/>
                  </a:lnTo>
                  <a:lnTo>
                    <a:pt x="33876" y="13518"/>
                  </a:lnTo>
                  <a:lnTo>
                    <a:pt x="33794" y="13272"/>
                  </a:lnTo>
                  <a:lnTo>
                    <a:pt x="33685" y="13027"/>
                  </a:lnTo>
                  <a:lnTo>
                    <a:pt x="33549" y="12782"/>
                  </a:lnTo>
                  <a:lnTo>
                    <a:pt x="33386" y="12564"/>
                  </a:lnTo>
                  <a:lnTo>
                    <a:pt x="33386" y="12564"/>
                  </a:lnTo>
                  <a:lnTo>
                    <a:pt x="33113" y="12264"/>
                  </a:lnTo>
                  <a:lnTo>
                    <a:pt x="32813" y="12046"/>
                  </a:lnTo>
                  <a:lnTo>
                    <a:pt x="32486" y="11882"/>
                  </a:lnTo>
                  <a:lnTo>
                    <a:pt x="32159" y="11746"/>
                  </a:lnTo>
                  <a:lnTo>
                    <a:pt x="31805" y="11692"/>
                  </a:lnTo>
                  <a:lnTo>
                    <a:pt x="31451" y="11637"/>
                  </a:lnTo>
                  <a:lnTo>
                    <a:pt x="31096" y="11664"/>
                  </a:lnTo>
                  <a:lnTo>
                    <a:pt x="30715" y="11692"/>
                  </a:lnTo>
                  <a:lnTo>
                    <a:pt x="30715" y="11692"/>
                  </a:lnTo>
                  <a:lnTo>
                    <a:pt x="30633" y="11746"/>
                  </a:lnTo>
                  <a:lnTo>
                    <a:pt x="30551" y="11801"/>
                  </a:lnTo>
                  <a:lnTo>
                    <a:pt x="30442" y="11801"/>
                  </a:lnTo>
                  <a:lnTo>
                    <a:pt x="30333" y="11773"/>
                  </a:lnTo>
                  <a:lnTo>
                    <a:pt x="30333" y="11773"/>
                  </a:lnTo>
                  <a:lnTo>
                    <a:pt x="29924" y="11882"/>
                  </a:lnTo>
                  <a:lnTo>
                    <a:pt x="29924" y="11882"/>
                  </a:lnTo>
                  <a:lnTo>
                    <a:pt x="29815" y="11910"/>
                  </a:lnTo>
                  <a:lnTo>
                    <a:pt x="29706" y="11882"/>
                  </a:lnTo>
                  <a:lnTo>
                    <a:pt x="29652" y="11828"/>
                  </a:lnTo>
                  <a:lnTo>
                    <a:pt x="29597" y="11746"/>
                  </a:lnTo>
                  <a:lnTo>
                    <a:pt x="29597" y="11664"/>
                  </a:lnTo>
                  <a:lnTo>
                    <a:pt x="29597" y="11555"/>
                  </a:lnTo>
                  <a:lnTo>
                    <a:pt x="29652" y="11474"/>
                  </a:lnTo>
                  <a:lnTo>
                    <a:pt x="29706" y="11419"/>
                  </a:lnTo>
                  <a:lnTo>
                    <a:pt x="29706" y="11419"/>
                  </a:lnTo>
                  <a:lnTo>
                    <a:pt x="29952" y="11228"/>
                  </a:lnTo>
                  <a:lnTo>
                    <a:pt x="30224" y="11119"/>
                  </a:lnTo>
                  <a:lnTo>
                    <a:pt x="30224" y="11119"/>
                  </a:lnTo>
                  <a:lnTo>
                    <a:pt x="30251" y="10629"/>
                  </a:lnTo>
                  <a:lnTo>
                    <a:pt x="30279" y="10166"/>
                  </a:lnTo>
                  <a:lnTo>
                    <a:pt x="30251" y="9702"/>
                  </a:lnTo>
                  <a:lnTo>
                    <a:pt x="30224" y="9266"/>
                  </a:lnTo>
                  <a:lnTo>
                    <a:pt x="30142" y="8803"/>
                  </a:lnTo>
                  <a:lnTo>
                    <a:pt x="30061" y="8394"/>
                  </a:lnTo>
                  <a:lnTo>
                    <a:pt x="29952" y="7958"/>
                  </a:lnTo>
                  <a:lnTo>
                    <a:pt x="29788" y="7576"/>
                  </a:lnTo>
                  <a:lnTo>
                    <a:pt x="29597" y="7195"/>
                  </a:lnTo>
                  <a:lnTo>
                    <a:pt x="29352" y="6841"/>
                  </a:lnTo>
                  <a:lnTo>
                    <a:pt x="29080" y="6514"/>
                  </a:lnTo>
                  <a:lnTo>
                    <a:pt x="28780" y="6241"/>
                  </a:lnTo>
                  <a:lnTo>
                    <a:pt x="28425" y="5969"/>
                  </a:lnTo>
                  <a:lnTo>
                    <a:pt x="28017" y="5723"/>
                  </a:lnTo>
                  <a:lnTo>
                    <a:pt x="27553" y="5532"/>
                  </a:lnTo>
                  <a:lnTo>
                    <a:pt x="27036" y="5396"/>
                  </a:lnTo>
                  <a:lnTo>
                    <a:pt x="27036" y="5396"/>
                  </a:lnTo>
                  <a:lnTo>
                    <a:pt x="26545" y="5287"/>
                  </a:lnTo>
                  <a:lnTo>
                    <a:pt x="26054" y="5233"/>
                  </a:lnTo>
                  <a:lnTo>
                    <a:pt x="25564" y="5205"/>
                  </a:lnTo>
                  <a:lnTo>
                    <a:pt x="25073" y="5205"/>
                  </a:lnTo>
                  <a:lnTo>
                    <a:pt x="24555" y="5233"/>
                  </a:lnTo>
                  <a:lnTo>
                    <a:pt x="24065" y="5314"/>
                  </a:lnTo>
                  <a:lnTo>
                    <a:pt x="23574" y="5423"/>
                  </a:lnTo>
                  <a:lnTo>
                    <a:pt x="23111" y="5560"/>
                  </a:lnTo>
                  <a:lnTo>
                    <a:pt x="22648" y="5751"/>
                  </a:lnTo>
                  <a:lnTo>
                    <a:pt x="22212" y="5941"/>
                  </a:lnTo>
                  <a:lnTo>
                    <a:pt x="21776" y="6187"/>
                  </a:lnTo>
                  <a:lnTo>
                    <a:pt x="21367" y="6459"/>
                  </a:lnTo>
                  <a:lnTo>
                    <a:pt x="20985" y="6759"/>
                  </a:lnTo>
                  <a:lnTo>
                    <a:pt x="20631" y="7113"/>
                  </a:lnTo>
                  <a:lnTo>
                    <a:pt x="20277" y="7467"/>
                  </a:lnTo>
                  <a:lnTo>
                    <a:pt x="19977" y="7849"/>
                  </a:lnTo>
                  <a:lnTo>
                    <a:pt x="19977" y="7849"/>
                  </a:lnTo>
                  <a:lnTo>
                    <a:pt x="19922" y="7931"/>
                  </a:lnTo>
                  <a:lnTo>
                    <a:pt x="19868" y="7958"/>
                  </a:lnTo>
                  <a:lnTo>
                    <a:pt x="19786" y="7958"/>
                  </a:lnTo>
                  <a:lnTo>
                    <a:pt x="19732" y="7958"/>
                  </a:lnTo>
                  <a:lnTo>
                    <a:pt x="19650" y="7904"/>
                  </a:lnTo>
                  <a:lnTo>
                    <a:pt x="19623" y="7876"/>
                  </a:lnTo>
                  <a:lnTo>
                    <a:pt x="19595" y="7795"/>
                  </a:lnTo>
                  <a:lnTo>
                    <a:pt x="19595" y="7713"/>
                  </a:lnTo>
                  <a:lnTo>
                    <a:pt x="19595" y="7713"/>
                  </a:lnTo>
                  <a:lnTo>
                    <a:pt x="19650" y="7549"/>
                  </a:lnTo>
                  <a:lnTo>
                    <a:pt x="19650" y="7549"/>
                  </a:lnTo>
                  <a:lnTo>
                    <a:pt x="19595" y="7576"/>
                  </a:lnTo>
                  <a:lnTo>
                    <a:pt x="19514" y="7549"/>
                  </a:lnTo>
                  <a:lnTo>
                    <a:pt x="19432" y="7522"/>
                  </a:lnTo>
                  <a:lnTo>
                    <a:pt x="19377" y="7467"/>
                  </a:lnTo>
                  <a:lnTo>
                    <a:pt x="19323" y="7413"/>
                  </a:lnTo>
                  <a:lnTo>
                    <a:pt x="19296" y="7358"/>
                  </a:lnTo>
                  <a:lnTo>
                    <a:pt x="19268" y="7277"/>
                  </a:lnTo>
                  <a:lnTo>
                    <a:pt x="19296" y="7195"/>
                  </a:lnTo>
                  <a:lnTo>
                    <a:pt x="19296" y="7195"/>
                  </a:lnTo>
                  <a:lnTo>
                    <a:pt x="19323" y="6977"/>
                  </a:lnTo>
                  <a:lnTo>
                    <a:pt x="19350" y="6786"/>
                  </a:lnTo>
                  <a:lnTo>
                    <a:pt x="19350" y="6595"/>
                  </a:lnTo>
                  <a:lnTo>
                    <a:pt x="19323" y="6405"/>
                  </a:lnTo>
                  <a:lnTo>
                    <a:pt x="19296" y="6214"/>
                  </a:lnTo>
                  <a:lnTo>
                    <a:pt x="19241" y="6023"/>
                  </a:lnTo>
                  <a:lnTo>
                    <a:pt x="19187" y="5860"/>
                  </a:lnTo>
                  <a:lnTo>
                    <a:pt x="19105" y="5696"/>
                  </a:lnTo>
                  <a:lnTo>
                    <a:pt x="18996" y="5532"/>
                  </a:lnTo>
                  <a:lnTo>
                    <a:pt x="18887" y="5369"/>
                  </a:lnTo>
                  <a:lnTo>
                    <a:pt x="18751" y="5233"/>
                  </a:lnTo>
                  <a:lnTo>
                    <a:pt x="18614" y="5096"/>
                  </a:lnTo>
                  <a:lnTo>
                    <a:pt x="18478" y="4987"/>
                  </a:lnTo>
                  <a:lnTo>
                    <a:pt x="18315" y="4878"/>
                  </a:lnTo>
                  <a:lnTo>
                    <a:pt x="18124" y="4797"/>
                  </a:lnTo>
                  <a:lnTo>
                    <a:pt x="17933" y="4715"/>
                  </a:lnTo>
                  <a:lnTo>
                    <a:pt x="17933" y="4715"/>
                  </a:lnTo>
                  <a:lnTo>
                    <a:pt x="17606" y="4633"/>
                  </a:lnTo>
                  <a:lnTo>
                    <a:pt x="17306" y="4606"/>
                  </a:lnTo>
                  <a:lnTo>
                    <a:pt x="16979" y="4579"/>
                  </a:lnTo>
                  <a:lnTo>
                    <a:pt x="16652" y="4606"/>
                  </a:lnTo>
                  <a:lnTo>
                    <a:pt x="16352" y="4660"/>
                  </a:lnTo>
                  <a:lnTo>
                    <a:pt x="16025" y="4742"/>
                  </a:lnTo>
                  <a:lnTo>
                    <a:pt x="15725" y="4851"/>
                  </a:lnTo>
                  <a:lnTo>
                    <a:pt x="15398" y="4960"/>
                  </a:lnTo>
                  <a:lnTo>
                    <a:pt x="15398" y="4960"/>
                  </a:lnTo>
                  <a:lnTo>
                    <a:pt x="15371" y="5233"/>
                  </a:lnTo>
                  <a:lnTo>
                    <a:pt x="15317" y="5505"/>
                  </a:lnTo>
                  <a:lnTo>
                    <a:pt x="15317" y="5505"/>
                  </a:lnTo>
                  <a:lnTo>
                    <a:pt x="15262" y="5642"/>
                  </a:lnTo>
                  <a:lnTo>
                    <a:pt x="15153" y="5723"/>
                  </a:lnTo>
                  <a:lnTo>
                    <a:pt x="15044" y="5751"/>
                  </a:lnTo>
                  <a:lnTo>
                    <a:pt x="14935" y="5751"/>
                  </a:lnTo>
                  <a:lnTo>
                    <a:pt x="14826" y="5696"/>
                  </a:lnTo>
                  <a:lnTo>
                    <a:pt x="14744" y="5614"/>
                  </a:lnTo>
                  <a:lnTo>
                    <a:pt x="14690" y="5505"/>
                  </a:lnTo>
                  <a:lnTo>
                    <a:pt x="14663" y="5342"/>
                  </a:lnTo>
                  <a:lnTo>
                    <a:pt x="14690" y="5314"/>
                  </a:lnTo>
                  <a:lnTo>
                    <a:pt x="14690" y="5314"/>
                  </a:lnTo>
                  <a:lnTo>
                    <a:pt x="14608" y="5314"/>
                  </a:lnTo>
                  <a:lnTo>
                    <a:pt x="14554" y="5314"/>
                  </a:lnTo>
                  <a:lnTo>
                    <a:pt x="14499" y="5287"/>
                  </a:lnTo>
                  <a:lnTo>
                    <a:pt x="14472" y="5233"/>
                  </a:lnTo>
                  <a:lnTo>
                    <a:pt x="14445" y="5178"/>
                  </a:lnTo>
                  <a:lnTo>
                    <a:pt x="14445" y="5124"/>
                  </a:lnTo>
                  <a:lnTo>
                    <a:pt x="14445" y="5069"/>
                  </a:lnTo>
                  <a:lnTo>
                    <a:pt x="14499" y="5015"/>
                  </a:lnTo>
                  <a:lnTo>
                    <a:pt x="14499" y="5015"/>
                  </a:lnTo>
                  <a:lnTo>
                    <a:pt x="14717" y="4851"/>
                  </a:lnTo>
                  <a:lnTo>
                    <a:pt x="14717" y="4851"/>
                  </a:lnTo>
                  <a:lnTo>
                    <a:pt x="14717" y="4415"/>
                  </a:lnTo>
                  <a:lnTo>
                    <a:pt x="14663" y="3979"/>
                  </a:lnTo>
                  <a:lnTo>
                    <a:pt x="14581" y="3543"/>
                  </a:lnTo>
                  <a:lnTo>
                    <a:pt x="14472" y="3134"/>
                  </a:lnTo>
                  <a:lnTo>
                    <a:pt x="14308" y="2725"/>
                  </a:lnTo>
                  <a:lnTo>
                    <a:pt x="14118" y="2317"/>
                  </a:lnTo>
                  <a:lnTo>
                    <a:pt x="13900" y="1962"/>
                  </a:lnTo>
                  <a:lnTo>
                    <a:pt x="13627" y="1608"/>
                  </a:lnTo>
                  <a:lnTo>
                    <a:pt x="13354" y="1281"/>
                  </a:lnTo>
                  <a:lnTo>
                    <a:pt x="13027" y="981"/>
                  </a:lnTo>
                  <a:lnTo>
                    <a:pt x="12700" y="709"/>
                  </a:lnTo>
                  <a:lnTo>
                    <a:pt x="12319" y="491"/>
                  </a:lnTo>
                  <a:lnTo>
                    <a:pt x="11937" y="300"/>
                  </a:lnTo>
                  <a:lnTo>
                    <a:pt x="11528" y="164"/>
                  </a:lnTo>
                  <a:lnTo>
                    <a:pt x="11092" y="55"/>
                  </a:lnTo>
                  <a:lnTo>
                    <a:pt x="10656" y="0"/>
                  </a:lnTo>
                  <a:lnTo>
                    <a:pt x="10656" y="0"/>
                  </a:lnTo>
                  <a:lnTo>
                    <a:pt x="10193" y="0"/>
                  </a:lnTo>
                  <a:lnTo>
                    <a:pt x="9757" y="55"/>
                  </a:lnTo>
                  <a:lnTo>
                    <a:pt x="9321" y="136"/>
                  </a:lnTo>
                  <a:lnTo>
                    <a:pt x="8912" y="273"/>
                  </a:lnTo>
                  <a:lnTo>
                    <a:pt x="8531" y="436"/>
                  </a:lnTo>
                  <a:lnTo>
                    <a:pt x="8149" y="654"/>
                  </a:lnTo>
                  <a:lnTo>
                    <a:pt x="7795" y="899"/>
                  </a:lnTo>
                  <a:lnTo>
                    <a:pt x="7468" y="1199"/>
                  </a:lnTo>
                  <a:lnTo>
                    <a:pt x="7168" y="1499"/>
                  </a:lnTo>
                  <a:lnTo>
                    <a:pt x="6895" y="1826"/>
                  </a:lnTo>
                  <a:lnTo>
                    <a:pt x="6650" y="2180"/>
                  </a:lnTo>
                  <a:lnTo>
                    <a:pt x="6432" y="2562"/>
                  </a:lnTo>
                  <a:lnTo>
                    <a:pt x="6241" y="2971"/>
                  </a:lnTo>
                  <a:lnTo>
                    <a:pt x="6078" y="3379"/>
                  </a:lnTo>
                  <a:lnTo>
                    <a:pt x="5969" y="3788"/>
                  </a:lnTo>
                  <a:lnTo>
                    <a:pt x="5887" y="4224"/>
                  </a:lnTo>
                  <a:lnTo>
                    <a:pt x="5887" y="4224"/>
                  </a:lnTo>
                  <a:lnTo>
                    <a:pt x="5860" y="4306"/>
                  </a:lnTo>
                  <a:lnTo>
                    <a:pt x="5833" y="4361"/>
                  </a:lnTo>
                  <a:lnTo>
                    <a:pt x="5833" y="4361"/>
                  </a:lnTo>
                  <a:lnTo>
                    <a:pt x="5860" y="4470"/>
                  </a:lnTo>
                  <a:lnTo>
                    <a:pt x="5833" y="4579"/>
                  </a:lnTo>
                  <a:lnTo>
                    <a:pt x="5805" y="4688"/>
                  </a:lnTo>
                  <a:lnTo>
                    <a:pt x="5724" y="4769"/>
                  </a:lnTo>
                  <a:lnTo>
                    <a:pt x="5615" y="4797"/>
                  </a:lnTo>
                  <a:lnTo>
                    <a:pt x="5533" y="4824"/>
                  </a:lnTo>
                  <a:lnTo>
                    <a:pt x="5424" y="4797"/>
                  </a:lnTo>
                  <a:lnTo>
                    <a:pt x="5315" y="4715"/>
                  </a:lnTo>
                  <a:lnTo>
                    <a:pt x="5315" y="4715"/>
                  </a:lnTo>
                  <a:lnTo>
                    <a:pt x="4988" y="4388"/>
                  </a:lnTo>
                  <a:lnTo>
                    <a:pt x="4633" y="4034"/>
                  </a:lnTo>
                  <a:lnTo>
                    <a:pt x="4279" y="3734"/>
                  </a:lnTo>
                  <a:lnTo>
                    <a:pt x="3870" y="3434"/>
                  </a:lnTo>
                  <a:lnTo>
                    <a:pt x="3462" y="3216"/>
                  </a:lnTo>
                  <a:lnTo>
                    <a:pt x="3244" y="3134"/>
                  </a:lnTo>
                  <a:lnTo>
                    <a:pt x="3025" y="3052"/>
                  </a:lnTo>
                  <a:lnTo>
                    <a:pt x="2780" y="2998"/>
                  </a:lnTo>
                  <a:lnTo>
                    <a:pt x="2562" y="2971"/>
                  </a:lnTo>
                  <a:lnTo>
                    <a:pt x="2317" y="2971"/>
                  </a:lnTo>
                  <a:lnTo>
                    <a:pt x="2044" y="2971"/>
                  </a:lnTo>
                  <a:lnTo>
                    <a:pt x="2044" y="2971"/>
                  </a:lnTo>
                  <a:lnTo>
                    <a:pt x="1826" y="2998"/>
                  </a:lnTo>
                  <a:lnTo>
                    <a:pt x="1608" y="3080"/>
                  </a:lnTo>
                  <a:lnTo>
                    <a:pt x="1418" y="3134"/>
                  </a:lnTo>
                  <a:lnTo>
                    <a:pt x="1227" y="3243"/>
                  </a:lnTo>
                  <a:lnTo>
                    <a:pt x="1036" y="3352"/>
                  </a:lnTo>
                  <a:lnTo>
                    <a:pt x="872" y="3461"/>
                  </a:lnTo>
                  <a:lnTo>
                    <a:pt x="709" y="3598"/>
                  </a:lnTo>
                  <a:lnTo>
                    <a:pt x="573" y="3761"/>
                  </a:lnTo>
                  <a:lnTo>
                    <a:pt x="436" y="3925"/>
                  </a:lnTo>
                  <a:lnTo>
                    <a:pt x="327" y="4115"/>
                  </a:lnTo>
                  <a:lnTo>
                    <a:pt x="218" y="4279"/>
                  </a:lnTo>
                  <a:lnTo>
                    <a:pt x="137" y="4497"/>
                  </a:lnTo>
                  <a:lnTo>
                    <a:pt x="82" y="4688"/>
                  </a:lnTo>
                  <a:lnTo>
                    <a:pt x="28" y="4906"/>
                  </a:lnTo>
                  <a:lnTo>
                    <a:pt x="0" y="5124"/>
                  </a:lnTo>
                  <a:lnTo>
                    <a:pt x="0" y="5342"/>
                  </a:lnTo>
                  <a:lnTo>
                    <a:pt x="0" y="5342"/>
                  </a:lnTo>
                  <a:lnTo>
                    <a:pt x="218" y="5532"/>
                  </a:lnTo>
                  <a:lnTo>
                    <a:pt x="409" y="5723"/>
                  </a:lnTo>
                  <a:lnTo>
                    <a:pt x="573" y="5941"/>
                  </a:lnTo>
                  <a:lnTo>
                    <a:pt x="736" y="6187"/>
                  </a:lnTo>
                  <a:lnTo>
                    <a:pt x="872" y="6405"/>
                  </a:lnTo>
                  <a:lnTo>
                    <a:pt x="1009" y="6650"/>
                  </a:lnTo>
                  <a:lnTo>
                    <a:pt x="1091" y="6922"/>
                  </a:lnTo>
                  <a:lnTo>
                    <a:pt x="1172" y="7168"/>
                  </a:lnTo>
                  <a:lnTo>
                    <a:pt x="1172" y="7168"/>
                  </a:lnTo>
                  <a:lnTo>
                    <a:pt x="1499" y="7113"/>
                  </a:lnTo>
                  <a:lnTo>
                    <a:pt x="1826" y="7113"/>
                  </a:lnTo>
                  <a:lnTo>
                    <a:pt x="2153" y="7140"/>
                  </a:lnTo>
                  <a:lnTo>
                    <a:pt x="2480" y="7249"/>
                  </a:lnTo>
                  <a:lnTo>
                    <a:pt x="2780" y="7386"/>
                  </a:lnTo>
                  <a:lnTo>
                    <a:pt x="2889" y="7467"/>
                  </a:lnTo>
                  <a:lnTo>
                    <a:pt x="3025" y="7576"/>
                  </a:lnTo>
                  <a:lnTo>
                    <a:pt x="3135" y="7685"/>
                  </a:lnTo>
                  <a:lnTo>
                    <a:pt x="3216" y="7822"/>
                  </a:lnTo>
                  <a:lnTo>
                    <a:pt x="3298" y="7958"/>
                  </a:lnTo>
                  <a:lnTo>
                    <a:pt x="3380" y="8094"/>
                  </a:lnTo>
                  <a:lnTo>
                    <a:pt x="3380" y="8094"/>
                  </a:lnTo>
                  <a:lnTo>
                    <a:pt x="3816" y="7713"/>
                  </a:lnTo>
                  <a:lnTo>
                    <a:pt x="4306" y="7358"/>
                  </a:lnTo>
                  <a:lnTo>
                    <a:pt x="4824" y="7031"/>
                  </a:lnTo>
                  <a:lnTo>
                    <a:pt x="5369" y="6786"/>
                  </a:lnTo>
                  <a:lnTo>
                    <a:pt x="5942" y="6568"/>
                  </a:lnTo>
                  <a:lnTo>
                    <a:pt x="6514" y="6405"/>
                  </a:lnTo>
                  <a:lnTo>
                    <a:pt x="7141" y="6323"/>
                  </a:lnTo>
                  <a:lnTo>
                    <a:pt x="7768" y="6296"/>
                  </a:lnTo>
                  <a:lnTo>
                    <a:pt x="7768" y="6296"/>
                  </a:lnTo>
                  <a:lnTo>
                    <a:pt x="8095" y="6296"/>
                  </a:lnTo>
                  <a:lnTo>
                    <a:pt x="8394" y="6323"/>
                  </a:lnTo>
                  <a:lnTo>
                    <a:pt x="8721" y="6350"/>
                  </a:lnTo>
                  <a:lnTo>
                    <a:pt x="9021" y="6405"/>
                  </a:lnTo>
                  <a:lnTo>
                    <a:pt x="9321" y="6486"/>
                  </a:lnTo>
                  <a:lnTo>
                    <a:pt x="9594" y="6568"/>
                  </a:lnTo>
                  <a:lnTo>
                    <a:pt x="10166" y="6813"/>
                  </a:lnTo>
                  <a:lnTo>
                    <a:pt x="10711" y="7086"/>
                  </a:lnTo>
                  <a:lnTo>
                    <a:pt x="11201" y="7413"/>
                  </a:lnTo>
                  <a:lnTo>
                    <a:pt x="11665" y="7795"/>
                  </a:lnTo>
                  <a:lnTo>
                    <a:pt x="12074" y="8231"/>
                  </a:lnTo>
                  <a:lnTo>
                    <a:pt x="12455" y="8694"/>
                  </a:lnTo>
                  <a:lnTo>
                    <a:pt x="12782" y="9184"/>
                  </a:lnTo>
                  <a:lnTo>
                    <a:pt x="13027" y="9729"/>
                  </a:lnTo>
                  <a:lnTo>
                    <a:pt x="13164" y="10002"/>
                  </a:lnTo>
                  <a:lnTo>
                    <a:pt x="13245" y="10275"/>
                  </a:lnTo>
                  <a:lnTo>
                    <a:pt x="13327" y="10574"/>
                  </a:lnTo>
                  <a:lnTo>
                    <a:pt x="13382" y="10847"/>
                  </a:lnTo>
                  <a:lnTo>
                    <a:pt x="13436" y="11147"/>
                  </a:lnTo>
                  <a:lnTo>
                    <a:pt x="13463" y="11446"/>
                  </a:lnTo>
                  <a:lnTo>
                    <a:pt x="13463" y="11773"/>
                  </a:lnTo>
                  <a:lnTo>
                    <a:pt x="13463" y="12073"/>
                  </a:lnTo>
                  <a:lnTo>
                    <a:pt x="13436" y="12400"/>
                  </a:lnTo>
                  <a:lnTo>
                    <a:pt x="13382" y="12700"/>
                  </a:lnTo>
                  <a:lnTo>
                    <a:pt x="13382" y="12700"/>
                  </a:lnTo>
                  <a:lnTo>
                    <a:pt x="13409" y="12618"/>
                  </a:lnTo>
                  <a:lnTo>
                    <a:pt x="13409" y="12618"/>
                  </a:lnTo>
                  <a:lnTo>
                    <a:pt x="13627" y="12400"/>
                  </a:lnTo>
                  <a:lnTo>
                    <a:pt x="13818" y="12182"/>
                  </a:lnTo>
                  <a:lnTo>
                    <a:pt x="14254" y="11773"/>
                  </a:lnTo>
                  <a:lnTo>
                    <a:pt x="14744" y="11419"/>
                  </a:lnTo>
                  <a:lnTo>
                    <a:pt x="15235" y="11119"/>
                  </a:lnTo>
                  <a:lnTo>
                    <a:pt x="15780" y="10874"/>
                  </a:lnTo>
                  <a:lnTo>
                    <a:pt x="16325" y="10683"/>
                  </a:lnTo>
                  <a:lnTo>
                    <a:pt x="16897" y="10547"/>
                  </a:lnTo>
                  <a:lnTo>
                    <a:pt x="17470" y="10438"/>
                  </a:lnTo>
                  <a:lnTo>
                    <a:pt x="18042" y="10384"/>
                  </a:lnTo>
                  <a:lnTo>
                    <a:pt x="18642" y="10384"/>
                  </a:lnTo>
                  <a:lnTo>
                    <a:pt x="19241" y="10411"/>
                  </a:lnTo>
                  <a:lnTo>
                    <a:pt x="19841" y="10493"/>
                  </a:lnTo>
                  <a:lnTo>
                    <a:pt x="20440" y="10602"/>
                  </a:lnTo>
                  <a:lnTo>
                    <a:pt x="21013" y="10765"/>
                  </a:lnTo>
                  <a:lnTo>
                    <a:pt x="21585" y="10929"/>
                  </a:lnTo>
                  <a:lnTo>
                    <a:pt x="22157" y="11174"/>
                  </a:lnTo>
                  <a:lnTo>
                    <a:pt x="22675" y="11419"/>
                  </a:lnTo>
                  <a:lnTo>
                    <a:pt x="23193" y="11719"/>
                  </a:lnTo>
                  <a:lnTo>
                    <a:pt x="23683" y="12046"/>
                  </a:lnTo>
                  <a:lnTo>
                    <a:pt x="24119" y="12400"/>
                  </a:lnTo>
                  <a:lnTo>
                    <a:pt x="24528" y="12755"/>
                  </a:lnTo>
                  <a:lnTo>
                    <a:pt x="24910" y="13163"/>
                  </a:lnTo>
                  <a:lnTo>
                    <a:pt x="25237" y="13599"/>
                  </a:lnTo>
                  <a:lnTo>
                    <a:pt x="25537" y="14063"/>
                  </a:lnTo>
                  <a:lnTo>
                    <a:pt x="25755" y="14553"/>
                  </a:lnTo>
                  <a:lnTo>
                    <a:pt x="25945" y="15044"/>
                  </a:lnTo>
                  <a:lnTo>
                    <a:pt x="26082" y="15562"/>
                  </a:lnTo>
                  <a:lnTo>
                    <a:pt x="26109" y="15834"/>
                  </a:lnTo>
                  <a:lnTo>
                    <a:pt x="26136" y="16107"/>
                  </a:lnTo>
                  <a:lnTo>
                    <a:pt x="26136" y="16379"/>
                  </a:lnTo>
                  <a:lnTo>
                    <a:pt x="26136" y="16652"/>
                  </a:lnTo>
                  <a:lnTo>
                    <a:pt x="26109" y="16952"/>
                  </a:lnTo>
                  <a:lnTo>
                    <a:pt x="26054" y="17224"/>
                  </a:lnTo>
                  <a:lnTo>
                    <a:pt x="26000" y="17524"/>
                  </a:lnTo>
                  <a:lnTo>
                    <a:pt x="25891" y="17824"/>
                  </a:lnTo>
                  <a:lnTo>
                    <a:pt x="25809" y="18123"/>
                  </a:lnTo>
                  <a:lnTo>
                    <a:pt x="25673" y="18423"/>
                  </a:lnTo>
                  <a:lnTo>
                    <a:pt x="25673" y="18423"/>
                  </a:lnTo>
                  <a:lnTo>
                    <a:pt x="26191" y="18287"/>
                  </a:lnTo>
                  <a:lnTo>
                    <a:pt x="26736" y="18178"/>
                  </a:lnTo>
                  <a:lnTo>
                    <a:pt x="27281" y="18096"/>
                  </a:lnTo>
                  <a:lnTo>
                    <a:pt x="27799" y="18069"/>
                  </a:lnTo>
                  <a:lnTo>
                    <a:pt x="28344" y="18069"/>
                  </a:lnTo>
                  <a:lnTo>
                    <a:pt x="28889" y="18096"/>
                  </a:lnTo>
                  <a:lnTo>
                    <a:pt x="29407" y="18178"/>
                  </a:lnTo>
                  <a:lnTo>
                    <a:pt x="29924" y="18287"/>
                  </a:lnTo>
                  <a:lnTo>
                    <a:pt x="30442" y="18423"/>
                  </a:lnTo>
                  <a:lnTo>
                    <a:pt x="30933" y="18614"/>
                  </a:lnTo>
                  <a:lnTo>
                    <a:pt x="31423" y="18832"/>
                  </a:lnTo>
                  <a:lnTo>
                    <a:pt x="31887" y="19105"/>
                  </a:lnTo>
                  <a:lnTo>
                    <a:pt x="32350" y="19404"/>
                  </a:lnTo>
                  <a:lnTo>
                    <a:pt x="32759" y="19731"/>
                  </a:lnTo>
                  <a:lnTo>
                    <a:pt x="33167" y="20113"/>
                  </a:lnTo>
                  <a:lnTo>
                    <a:pt x="33549" y="20522"/>
                  </a:lnTo>
                  <a:lnTo>
                    <a:pt x="33549" y="20522"/>
                  </a:lnTo>
                  <a:lnTo>
                    <a:pt x="33822" y="20876"/>
                  </a:lnTo>
                  <a:lnTo>
                    <a:pt x="34067" y="21230"/>
                  </a:lnTo>
                  <a:lnTo>
                    <a:pt x="34067" y="21230"/>
                  </a:lnTo>
                  <a:lnTo>
                    <a:pt x="34285" y="21121"/>
                  </a:lnTo>
                  <a:lnTo>
                    <a:pt x="34476" y="21012"/>
                  </a:lnTo>
                  <a:lnTo>
                    <a:pt x="34694" y="20876"/>
                  </a:lnTo>
                  <a:lnTo>
                    <a:pt x="34884" y="207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71"/>
            <p:cNvSpPr/>
            <p:nvPr/>
          </p:nvSpPr>
          <p:spPr>
            <a:xfrm>
              <a:off x="12352901" y="5328653"/>
              <a:ext cx="94750" cy="85200"/>
            </a:xfrm>
            <a:custGeom>
              <a:avLst/>
              <a:gdLst/>
              <a:ahLst/>
              <a:cxnLst/>
              <a:rect l="l" t="t" r="r" b="b"/>
              <a:pathLst>
                <a:path w="3790" h="3408" fill="none" extrusionOk="0">
                  <a:moveTo>
                    <a:pt x="3053" y="3407"/>
                  </a:moveTo>
                  <a:lnTo>
                    <a:pt x="3053" y="3407"/>
                  </a:lnTo>
                  <a:lnTo>
                    <a:pt x="3435" y="3080"/>
                  </a:lnTo>
                  <a:lnTo>
                    <a:pt x="3598" y="2889"/>
                  </a:lnTo>
                  <a:lnTo>
                    <a:pt x="3707" y="2699"/>
                  </a:lnTo>
                  <a:lnTo>
                    <a:pt x="3707" y="2699"/>
                  </a:lnTo>
                  <a:lnTo>
                    <a:pt x="3789" y="2562"/>
                  </a:lnTo>
                  <a:lnTo>
                    <a:pt x="3762" y="2399"/>
                  </a:lnTo>
                  <a:lnTo>
                    <a:pt x="3707" y="2290"/>
                  </a:lnTo>
                  <a:lnTo>
                    <a:pt x="3626" y="2154"/>
                  </a:lnTo>
                  <a:lnTo>
                    <a:pt x="3516" y="2045"/>
                  </a:lnTo>
                  <a:lnTo>
                    <a:pt x="3380" y="1936"/>
                  </a:lnTo>
                  <a:lnTo>
                    <a:pt x="3080" y="1745"/>
                  </a:lnTo>
                  <a:lnTo>
                    <a:pt x="3080" y="1745"/>
                  </a:lnTo>
                  <a:lnTo>
                    <a:pt x="1009" y="1"/>
                  </a:lnTo>
                  <a:lnTo>
                    <a:pt x="1009" y="1"/>
                  </a:lnTo>
                  <a:lnTo>
                    <a:pt x="737" y="409"/>
                  </a:lnTo>
                  <a:lnTo>
                    <a:pt x="491" y="845"/>
                  </a:lnTo>
                  <a:lnTo>
                    <a:pt x="1" y="1717"/>
                  </a:lnTo>
                  <a:lnTo>
                    <a:pt x="1" y="1717"/>
                  </a:lnTo>
                  <a:lnTo>
                    <a:pt x="791" y="2126"/>
                  </a:lnTo>
                  <a:lnTo>
                    <a:pt x="1554" y="2562"/>
                  </a:lnTo>
                  <a:lnTo>
                    <a:pt x="3053" y="34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71"/>
            <p:cNvSpPr/>
            <p:nvPr/>
          </p:nvSpPr>
          <p:spPr>
            <a:xfrm>
              <a:off x="12072876" y="5218953"/>
              <a:ext cx="43625" cy="81100"/>
            </a:xfrm>
            <a:custGeom>
              <a:avLst/>
              <a:gdLst/>
              <a:ahLst/>
              <a:cxnLst/>
              <a:rect l="l" t="t" r="r" b="b"/>
              <a:pathLst>
                <a:path w="1745" h="3244" fill="none" extrusionOk="0">
                  <a:moveTo>
                    <a:pt x="437" y="3189"/>
                  </a:moveTo>
                  <a:lnTo>
                    <a:pt x="437" y="3189"/>
                  </a:lnTo>
                  <a:lnTo>
                    <a:pt x="1091" y="3189"/>
                  </a:lnTo>
                  <a:lnTo>
                    <a:pt x="1718" y="3244"/>
                  </a:lnTo>
                  <a:lnTo>
                    <a:pt x="1718" y="3244"/>
                  </a:lnTo>
                  <a:lnTo>
                    <a:pt x="1745" y="2426"/>
                  </a:lnTo>
                  <a:lnTo>
                    <a:pt x="1745" y="1609"/>
                  </a:lnTo>
                  <a:lnTo>
                    <a:pt x="1663" y="818"/>
                  </a:lnTo>
                  <a:lnTo>
                    <a:pt x="1554" y="1"/>
                  </a:lnTo>
                  <a:lnTo>
                    <a:pt x="1554" y="1"/>
                  </a:lnTo>
                  <a:lnTo>
                    <a:pt x="1" y="328"/>
                  </a:lnTo>
                  <a:lnTo>
                    <a:pt x="1" y="328"/>
                  </a:lnTo>
                  <a:lnTo>
                    <a:pt x="137" y="655"/>
                  </a:lnTo>
                  <a:lnTo>
                    <a:pt x="273" y="1009"/>
                  </a:lnTo>
                  <a:lnTo>
                    <a:pt x="355" y="1336"/>
                  </a:lnTo>
                  <a:lnTo>
                    <a:pt x="437" y="1690"/>
                  </a:lnTo>
                  <a:lnTo>
                    <a:pt x="491" y="2045"/>
                  </a:lnTo>
                  <a:lnTo>
                    <a:pt x="491" y="2399"/>
                  </a:lnTo>
                  <a:lnTo>
                    <a:pt x="491" y="2753"/>
                  </a:lnTo>
                  <a:lnTo>
                    <a:pt x="464" y="3108"/>
                  </a:lnTo>
                  <a:lnTo>
                    <a:pt x="464" y="3108"/>
                  </a:lnTo>
                  <a:lnTo>
                    <a:pt x="437" y="318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71"/>
            <p:cNvSpPr/>
            <p:nvPr/>
          </p:nvSpPr>
          <p:spPr>
            <a:xfrm>
              <a:off x="11031126" y="6260028"/>
              <a:ext cx="63400" cy="62025"/>
            </a:xfrm>
            <a:custGeom>
              <a:avLst/>
              <a:gdLst/>
              <a:ahLst/>
              <a:cxnLst/>
              <a:rect l="l" t="t" r="r" b="b"/>
              <a:pathLst>
                <a:path w="2536" h="2481" fill="none" extrusionOk="0">
                  <a:moveTo>
                    <a:pt x="1500" y="2399"/>
                  </a:moveTo>
                  <a:lnTo>
                    <a:pt x="1500" y="2399"/>
                  </a:lnTo>
                  <a:lnTo>
                    <a:pt x="1963" y="2481"/>
                  </a:lnTo>
                  <a:lnTo>
                    <a:pt x="1963" y="2481"/>
                  </a:lnTo>
                  <a:lnTo>
                    <a:pt x="2263" y="1500"/>
                  </a:lnTo>
                  <a:lnTo>
                    <a:pt x="2535" y="518"/>
                  </a:lnTo>
                  <a:lnTo>
                    <a:pt x="2535" y="518"/>
                  </a:lnTo>
                  <a:lnTo>
                    <a:pt x="1418" y="273"/>
                  </a:lnTo>
                  <a:lnTo>
                    <a:pt x="300" y="1"/>
                  </a:lnTo>
                  <a:lnTo>
                    <a:pt x="300" y="1"/>
                  </a:lnTo>
                  <a:lnTo>
                    <a:pt x="137" y="518"/>
                  </a:lnTo>
                  <a:lnTo>
                    <a:pt x="82" y="791"/>
                  </a:lnTo>
                  <a:lnTo>
                    <a:pt x="28" y="1064"/>
                  </a:lnTo>
                  <a:lnTo>
                    <a:pt x="1" y="1336"/>
                  </a:lnTo>
                  <a:lnTo>
                    <a:pt x="1" y="1609"/>
                  </a:lnTo>
                  <a:lnTo>
                    <a:pt x="28" y="1854"/>
                  </a:lnTo>
                  <a:lnTo>
                    <a:pt x="137" y="2072"/>
                  </a:lnTo>
                  <a:lnTo>
                    <a:pt x="137" y="2072"/>
                  </a:lnTo>
                  <a:lnTo>
                    <a:pt x="246" y="2181"/>
                  </a:lnTo>
                  <a:lnTo>
                    <a:pt x="382" y="2263"/>
                  </a:lnTo>
                  <a:lnTo>
                    <a:pt x="573" y="2317"/>
                  </a:lnTo>
                  <a:lnTo>
                    <a:pt x="764" y="2344"/>
                  </a:lnTo>
                  <a:lnTo>
                    <a:pt x="1173" y="2399"/>
                  </a:lnTo>
                  <a:lnTo>
                    <a:pt x="1500" y="23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71"/>
            <p:cNvSpPr/>
            <p:nvPr/>
          </p:nvSpPr>
          <p:spPr>
            <a:xfrm>
              <a:off x="11025001" y="5096328"/>
              <a:ext cx="967500" cy="671800"/>
            </a:xfrm>
            <a:custGeom>
              <a:avLst/>
              <a:gdLst/>
              <a:ahLst/>
              <a:cxnLst/>
              <a:rect l="l" t="t" r="r" b="b"/>
              <a:pathLst>
                <a:path w="38700" h="26872" fill="none" extrusionOk="0">
                  <a:moveTo>
                    <a:pt x="38700" y="8394"/>
                  </a:moveTo>
                  <a:lnTo>
                    <a:pt x="38700" y="8394"/>
                  </a:lnTo>
                  <a:lnTo>
                    <a:pt x="38645" y="8231"/>
                  </a:lnTo>
                  <a:lnTo>
                    <a:pt x="38645" y="8149"/>
                  </a:lnTo>
                  <a:lnTo>
                    <a:pt x="38645" y="8067"/>
                  </a:lnTo>
                  <a:lnTo>
                    <a:pt x="38645" y="8067"/>
                  </a:lnTo>
                  <a:lnTo>
                    <a:pt x="38673" y="7849"/>
                  </a:lnTo>
                  <a:lnTo>
                    <a:pt x="38673" y="7631"/>
                  </a:lnTo>
                  <a:lnTo>
                    <a:pt x="38645" y="7440"/>
                  </a:lnTo>
                  <a:lnTo>
                    <a:pt x="38618" y="7222"/>
                  </a:lnTo>
                  <a:lnTo>
                    <a:pt x="38564" y="7004"/>
                  </a:lnTo>
                  <a:lnTo>
                    <a:pt x="38509" y="6813"/>
                  </a:lnTo>
                  <a:lnTo>
                    <a:pt x="38427" y="6623"/>
                  </a:lnTo>
                  <a:lnTo>
                    <a:pt x="38318" y="6432"/>
                  </a:lnTo>
                  <a:lnTo>
                    <a:pt x="38209" y="6241"/>
                  </a:lnTo>
                  <a:lnTo>
                    <a:pt x="38100" y="6078"/>
                  </a:lnTo>
                  <a:lnTo>
                    <a:pt x="37964" y="5914"/>
                  </a:lnTo>
                  <a:lnTo>
                    <a:pt x="37801" y="5778"/>
                  </a:lnTo>
                  <a:lnTo>
                    <a:pt x="37637" y="5642"/>
                  </a:lnTo>
                  <a:lnTo>
                    <a:pt x="37446" y="5533"/>
                  </a:lnTo>
                  <a:lnTo>
                    <a:pt x="37255" y="5424"/>
                  </a:lnTo>
                  <a:lnTo>
                    <a:pt x="37065" y="5342"/>
                  </a:lnTo>
                  <a:lnTo>
                    <a:pt x="37065" y="5342"/>
                  </a:lnTo>
                  <a:lnTo>
                    <a:pt x="36710" y="5233"/>
                  </a:lnTo>
                  <a:lnTo>
                    <a:pt x="36329" y="5206"/>
                  </a:lnTo>
                  <a:lnTo>
                    <a:pt x="35975" y="5206"/>
                  </a:lnTo>
                  <a:lnTo>
                    <a:pt x="35648" y="5260"/>
                  </a:lnTo>
                  <a:lnTo>
                    <a:pt x="35293" y="5342"/>
                  </a:lnTo>
                  <a:lnTo>
                    <a:pt x="34966" y="5505"/>
                  </a:lnTo>
                  <a:lnTo>
                    <a:pt x="34639" y="5669"/>
                  </a:lnTo>
                  <a:lnTo>
                    <a:pt x="34339" y="5860"/>
                  </a:lnTo>
                  <a:lnTo>
                    <a:pt x="34339" y="5860"/>
                  </a:lnTo>
                  <a:lnTo>
                    <a:pt x="34367" y="6132"/>
                  </a:lnTo>
                  <a:lnTo>
                    <a:pt x="34367" y="6132"/>
                  </a:lnTo>
                  <a:lnTo>
                    <a:pt x="34367" y="6214"/>
                  </a:lnTo>
                  <a:lnTo>
                    <a:pt x="34367" y="6296"/>
                  </a:lnTo>
                  <a:lnTo>
                    <a:pt x="34312" y="6377"/>
                  </a:lnTo>
                  <a:lnTo>
                    <a:pt x="34258" y="6432"/>
                  </a:lnTo>
                  <a:lnTo>
                    <a:pt x="34149" y="6514"/>
                  </a:lnTo>
                  <a:lnTo>
                    <a:pt x="33985" y="6568"/>
                  </a:lnTo>
                  <a:lnTo>
                    <a:pt x="33822" y="6568"/>
                  </a:lnTo>
                  <a:lnTo>
                    <a:pt x="33658" y="6514"/>
                  </a:lnTo>
                  <a:lnTo>
                    <a:pt x="33604" y="6459"/>
                  </a:lnTo>
                  <a:lnTo>
                    <a:pt x="33549" y="6405"/>
                  </a:lnTo>
                  <a:lnTo>
                    <a:pt x="33495" y="6350"/>
                  </a:lnTo>
                  <a:lnTo>
                    <a:pt x="33495" y="6241"/>
                  </a:lnTo>
                  <a:lnTo>
                    <a:pt x="33495" y="6241"/>
                  </a:lnTo>
                  <a:lnTo>
                    <a:pt x="33386" y="5751"/>
                  </a:lnTo>
                  <a:lnTo>
                    <a:pt x="33249" y="5233"/>
                  </a:lnTo>
                  <a:lnTo>
                    <a:pt x="33113" y="4742"/>
                  </a:lnTo>
                  <a:lnTo>
                    <a:pt x="32922" y="4279"/>
                  </a:lnTo>
                  <a:lnTo>
                    <a:pt x="32704" y="3816"/>
                  </a:lnTo>
                  <a:lnTo>
                    <a:pt x="32459" y="3380"/>
                  </a:lnTo>
                  <a:lnTo>
                    <a:pt x="32186" y="2971"/>
                  </a:lnTo>
                  <a:lnTo>
                    <a:pt x="31887" y="2562"/>
                  </a:lnTo>
                  <a:lnTo>
                    <a:pt x="31587" y="2208"/>
                  </a:lnTo>
                  <a:lnTo>
                    <a:pt x="31260" y="1853"/>
                  </a:lnTo>
                  <a:lnTo>
                    <a:pt x="30906" y="1526"/>
                  </a:lnTo>
                  <a:lnTo>
                    <a:pt x="30551" y="1227"/>
                  </a:lnTo>
                  <a:lnTo>
                    <a:pt x="30170" y="954"/>
                  </a:lnTo>
                  <a:lnTo>
                    <a:pt x="29788" y="709"/>
                  </a:lnTo>
                  <a:lnTo>
                    <a:pt x="29379" y="518"/>
                  </a:lnTo>
                  <a:lnTo>
                    <a:pt x="28971" y="327"/>
                  </a:lnTo>
                  <a:lnTo>
                    <a:pt x="28562" y="191"/>
                  </a:lnTo>
                  <a:lnTo>
                    <a:pt x="28153" y="82"/>
                  </a:lnTo>
                  <a:lnTo>
                    <a:pt x="27717" y="27"/>
                  </a:lnTo>
                  <a:lnTo>
                    <a:pt x="27308" y="0"/>
                  </a:lnTo>
                  <a:lnTo>
                    <a:pt x="26872" y="0"/>
                  </a:lnTo>
                  <a:lnTo>
                    <a:pt x="26463" y="55"/>
                  </a:lnTo>
                  <a:lnTo>
                    <a:pt x="26027" y="136"/>
                  </a:lnTo>
                  <a:lnTo>
                    <a:pt x="25618" y="273"/>
                  </a:lnTo>
                  <a:lnTo>
                    <a:pt x="25237" y="463"/>
                  </a:lnTo>
                  <a:lnTo>
                    <a:pt x="24828" y="682"/>
                  </a:lnTo>
                  <a:lnTo>
                    <a:pt x="24447" y="954"/>
                  </a:lnTo>
                  <a:lnTo>
                    <a:pt x="24092" y="1281"/>
                  </a:lnTo>
                  <a:lnTo>
                    <a:pt x="23738" y="1663"/>
                  </a:lnTo>
                  <a:lnTo>
                    <a:pt x="23411" y="2099"/>
                  </a:lnTo>
                  <a:lnTo>
                    <a:pt x="23084" y="2562"/>
                  </a:lnTo>
                  <a:lnTo>
                    <a:pt x="22784" y="3107"/>
                  </a:lnTo>
                  <a:lnTo>
                    <a:pt x="22784" y="3107"/>
                  </a:lnTo>
                  <a:lnTo>
                    <a:pt x="22702" y="3189"/>
                  </a:lnTo>
                  <a:lnTo>
                    <a:pt x="22621" y="3243"/>
                  </a:lnTo>
                  <a:lnTo>
                    <a:pt x="22512" y="3271"/>
                  </a:lnTo>
                  <a:lnTo>
                    <a:pt x="22403" y="3216"/>
                  </a:lnTo>
                  <a:lnTo>
                    <a:pt x="22403" y="3216"/>
                  </a:lnTo>
                  <a:lnTo>
                    <a:pt x="22457" y="3707"/>
                  </a:lnTo>
                  <a:lnTo>
                    <a:pt x="22457" y="3707"/>
                  </a:lnTo>
                  <a:lnTo>
                    <a:pt x="22430" y="3843"/>
                  </a:lnTo>
                  <a:lnTo>
                    <a:pt x="22375" y="3952"/>
                  </a:lnTo>
                  <a:lnTo>
                    <a:pt x="22266" y="4034"/>
                  </a:lnTo>
                  <a:lnTo>
                    <a:pt x="22157" y="4061"/>
                  </a:lnTo>
                  <a:lnTo>
                    <a:pt x="22048" y="4061"/>
                  </a:lnTo>
                  <a:lnTo>
                    <a:pt x="21912" y="4006"/>
                  </a:lnTo>
                  <a:lnTo>
                    <a:pt x="21830" y="3925"/>
                  </a:lnTo>
                  <a:lnTo>
                    <a:pt x="21748" y="3816"/>
                  </a:lnTo>
                  <a:lnTo>
                    <a:pt x="21748" y="3816"/>
                  </a:lnTo>
                  <a:lnTo>
                    <a:pt x="21585" y="3352"/>
                  </a:lnTo>
                  <a:lnTo>
                    <a:pt x="21367" y="2889"/>
                  </a:lnTo>
                  <a:lnTo>
                    <a:pt x="21122" y="2480"/>
                  </a:lnTo>
                  <a:lnTo>
                    <a:pt x="20822" y="2099"/>
                  </a:lnTo>
                  <a:lnTo>
                    <a:pt x="20522" y="1772"/>
                  </a:lnTo>
                  <a:lnTo>
                    <a:pt x="20195" y="1472"/>
                  </a:lnTo>
                  <a:lnTo>
                    <a:pt x="19841" y="1199"/>
                  </a:lnTo>
                  <a:lnTo>
                    <a:pt x="19459" y="981"/>
                  </a:lnTo>
                  <a:lnTo>
                    <a:pt x="19050" y="818"/>
                  </a:lnTo>
                  <a:lnTo>
                    <a:pt x="18614" y="682"/>
                  </a:lnTo>
                  <a:lnTo>
                    <a:pt x="18178" y="627"/>
                  </a:lnTo>
                  <a:lnTo>
                    <a:pt x="17742" y="627"/>
                  </a:lnTo>
                  <a:lnTo>
                    <a:pt x="17279" y="654"/>
                  </a:lnTo>
                  <a:lnTo>
                    <a:pt x="16816" y="791"/>
                  </a:lnTo>
                  <a:lnTo>
                    <a:pt x="16325" y="954"/>
                  </a:lnTo>
                  <a:lnTo>
                    <a:pt x="15862" y="1199"/>
                  </a:lnTo>
                  <a:lnTo>
                    <a:pt x="15862" y="1199"/>
                  </a:lnTo>
                  <a:lnTo>
                    <a:pt x="15453" y="1472"/>
                  </a:lnTo>
                  <a:lnTo>
                    <a:pt x="15126" y="1744"/>
                  </a:lnTo>
                  <a:lnTo>
                    <a:pt x="14799" y="2044"/>
                  </a:lnTo>
                  <a:lnTo>
                    <a:pt x="14554" y="2371"/>
                  </a:lnTo>
                  <a:lnTo>
                    <a:pt x="14308" y="2726"/>
                  </a:lnTo>
                  <a:lnTo>
                    <a:pt x="14118" y="3107"/>
                  </a:lnTo>
                  <a:lnTo>
                    <a:pt x="13981" y="3489"/>
                  </a:lnTo>
                  <a:lnTo>
                    <a:pt x="13845" y="3897"/>
                  </a:lnTo>
                  <a:lnTo>
                    <a:pt x="13763" y="4306"/>
                  </a:lnTo>
                  <a:lnTo>
                    <a:pt x="13709" y="4715"/>
                  </a:lnTo>
                  <a:lnTo>
                    <a:pt x="13654" y="5151"/>
                  </a:lnTo>
                  <a:lnTo>
                    <a:pt x="13654" y="5560"/>
                  </a:lnTo>
                  <a:lnTo>
                    <a:pt x="13682" y="5996"/>
                  </a:lnTo>
                  <a:lnTo>
                    <a:pt x="13736" y="6432"/>
                  </a:lnTo>
                  <a:lnTo>
                    <a:pt x="13818" y="6868"/>
                  </a:lnTo>
                  <a:lnTo>
                    <a:pt x="13900" y="7304"/>
                  </a:lnTo>
                  <a:lnTo>
                    <a:pt x="13900" y="7304"/>
                  </a:lnTo>
                  <a:lnTo>
                    <a:pt x="13900" y="7359"/>
                  </a:lnTo>
                  <a:lnTo>
                    <a:pt x="13900" y="7440"/>
                  </a:lnTo>
                  <a:lnTo>
                    <a:pt x="13845" y="7549"/>
                  </a:lnTo>
                  <a:lnTo>
                    <a:pt x="13845" y="7549"/>
                  </a:lnTo>
                  <a:lnTo>
                    <a:pt x="14036" y="7822"/>
                  </a:lnTo>
                  <a:lnTo>
                    <a:pt x="14036" y="7822"/>
                  </a:lnTo>
                  <a:lnTo>
                    <a:pt x="14090" y="7904"/>
                  </a:lnTo>
                  <a:lnTo>
                    <a:pt x="14118" y="7985"/>
                  </a:lnTo>
                  <a:lnTo>
                    <a:pt x="14118" y="8067"/>
                  </a:lnTo>
                  <a:lnTo>
                    <a:pt x="14090" y="8122"/>
                  </a:lnTo>
                  <a:lnTo>
                    <a:pt x="14036" y="8285"/>
                  </a:lnTo>
                  <a:lnTo>
                    <a:pt x="13927" y="8394"/>
                  </a:lnTo>
                  <a:lnTo>
                    <a:pt x="13791" y="8476"/>
                  </a:lnTo>
                  <a:lnTo>
                    <a:pt x="13627" y="8503"/>
                  </a:lnTo>
                  <a:lnTo>
                    <a:pt x="13572" y="8503"/>
                  </a:lnTo>
                  <a:lnTo>
                    <a:pt x="13491" y="8476"/>
                  </a:lnTo>
                  <a:lnTo>
                    <a:pt x="13409" y="8421"/>
                  </a:lnTo>
                  <a:lnTo>
                    <a:pt x="13354" y="8367"/>
                  </a:lnTo>
                  <a:lnTo>
                    <a:pt x="13354" y="8367"/>
                  </a:lnTo>
                  <a:lnTo>
                    <a:pt x="13055" y="8040"/>
                  </a:lnTo>
                  <a:lnTo>
                    <a:pt x="12728" y="7740"/>
                  </a:lnTo>
                  <a:lnTo>
                    <a:pt x="12428" y="7468"/>
                  </a:lnTo>
                  <a:lnTo>
                    <a:pt x="12101" y="7222"/>
                  </a:lnTo>
                  <a:lnTo>
                    <a:pt x="11774" y="7004"/>
                  </a:lnTo>
                  <a:lnTo>
                    <a:pt x="11447" y="6786"/>
                  </a:lnTo>
                  <a:lnTo>
                    <a:pt x="11120" y="6623"/>
                  </a:lnTo>
                  <a:lnTo>
                    <a:pt x="10793" y="6486"/>
                  </a:lnTo>
                  <a:lnTo>
                    <a:pt x="10466" y="6350"/>
                  </a:lnTo>
                  <a:lnTo>
                    <a:pt x="10139" y="6268"/>
                  </a:lnTo>
                  <a:lnTo>
                    <a:pt x="9812" y="6187"/>
                  </a:lnTo>
                  <a:lnTo>
                    <a:pt x="9457" y="6132"/>
                  </a:lnTo>
                  <a:lnTo>
                    <a:pt x="9130" y="6105"/>
                  </a:lnTo>
                  <a:lnTo>
                    <a:pt x="8803" y="6105"/>
                  </a:lnTo>
                  <a:lnTo>
                    <a:pt x="8476" y="6105"/>
                  </a:lnTo>
                  <a:lnTo>
                    <a:pt x="8122" y="6132"/>
                  </a:lnTo>
                  <a:lnTo>
                    <a:pt x="7795" y="6187"/>
                  </a:lnTo>
                  <a:lnTo>
                    <a:pt x="7468" y="6268"/>
                  </a:lnTo>
                  <a:lnTo>
                    <a:pt x="7141" y="6350"/>
                  </a:lnTo>
                  <a:lnTo>
                    <a:pt x="6841" y="6432"/>
                  </a:lnTo>
                  <a:lnTo>
                    <a:pt x="6514" y="6568"/>
                  </a:lnTo>
                  <a:lnTo>
                    <a:pt x="6214" y="6704"/>
                  </a:lnTo>
                  <a:lnTo>
                    <a:pt x="5587" y="7004"/>
                  </a:lnTo>
                  <a:lnTo>
                    <a:pt x="5015" y="7386"/>
                  </a:lnTo>
                  <a:lnTo>
                    <a:pt x="4443" y="7795"/>
                  </a:lnTo>
                  <a:lnTo>
                    <a:pt x="3925" y="8258"/>
                  </a:lnTo>
                  <a:lnTo>
                    <a:pt x="3434" y="8776"/>
                  </a:lnTo>
                  <a:lnTo>
                    <a:pt x="2998" y="9321"/>
                  </a:lnTo>
                  <a:lnTo>
                    <a:pt x="2589" y="9893"/>
                  </a:lnTo>
                  <a:lnTo>
                    <a:pt x="2235" y="10493"/>
                  </a:lnTo>
                  <a:lnTo>
                    <a:pt x="1935" y="11092"/>
                  </a:lnTo>
                  <a:lnTo>
                    <a:pt x="1690" y="11746"/>
                  </a:lnTo>
                  <a:lnTo>
                    <a:pt x="1499" y="12373"/>
                  </a:lnTo>
                  <a:lnTo>
                    <a:pt x="1363" y="13027"/>
                  </a:lnTo>
                  <a:lnTo>
                    <a:pt x="1309" y="13354"/>
                  </a:lnTo>
                  <a:lnTo>
                    <a:pt x="1309" y="13654"/>
                  </a:lnTo>
                  <a:lnTo>
                    <a:pt x="1309" y="13981"/>
                  </a:lnTo>
                  <a:lnTo>
                    <a:pt x="1309" y="14308"/>
                  </a:lnTo>
                  <a:lnTo>
                    <a:pt x="1336" y="14635"/>
                  </a:lnTo>
                  <a:lnTo>
                    <a:pt x="1390" y="14935"/>
                  </a:lnTo>
                  <a:lnTo>
                    <a:pt x="1472" y="15235"/>
                  </a:lnTo>
                  <a:lnTo>
                    <a:pt x="1554" y="15562"/>
                  </a:lnTo>
                  <a:lnTo>
                    <a:pt x="1690" y="15862"/>
                  </a:lnTo>
                  <a:lnTo>
                    <a:pt x="1826" y="16134"/>
                  </a:lnTo>
                  <a:lnTo>
                    <a:pt x="1963" y="16434"/>
                  </a:lnTo>
                  <a:lnTo>
                    <a:pt x="2153" y="16706"/>
                  </a:lnTo>
                  <a:lnTo>
                    <a:pt x="2344" y="16979"/>
                  </a:lnTo>
                  <a:lnTo>
                    <a:pt x="2589" y="17251"/>
                  </a:lnTo>
                  <a:lnTo>
                    <a:pt x="2835" y="17497"/>
                  </a:lnTo>
                  <a:lnTo>
                    <a:pt x="3107" y="17742"/>
                  </a:lnTo>
                  <a:lnTo>
                    <a:pt x="3407" y="17987"/>
                  </a:lnTo>
                  <a:lnTo>
                    <a:pt x="3707" y="18205"/>
                  </a:lnTo>
                  <a:lnTo>
                    <a:pt x="3707" y="18205"/>
                  </a:lnTo>
                  <a:lnTo>
                    <a:pt x="3816" y="18287"/>
                  </a:lnTo>
                  <a:lnTo>
                    <a:pt x="3870" y="18396"/>
                  </a:lnTo>
                  <a:lnTo>
                    <a:pt x="3898" y="18478"/>
                  </a:lnTo>
                  <a:lnTo>
                    <a:pt x="3870" y="18587"/>
                  </a:lnTo>
                  <a:lnTo>
                    <a:pt x="3843" y="18696"/>
                  </a:lnTo>
                  <a:lnTo>
                    <a:pt x="3761" y="18750"/>
                  </a:lnTo>
                  <a:lnTo>
                    <a:pt x="3680" y="18805"/>
                  </a:lnTo>
                  <a:lnTo>
                    <a:pt x="3571" y="18832"/>
                  </a:lnTo>
                  <a:lnTo>
                    <a:pt x="3571" y="18832"/>
                  </a:lnTo>
                  <a:lnTo>
                    <a:pt x="3543" y="18968"/>
                  </a:lnTo>
                  <a:lnTo>
                    <a:pt x="3462" y="19050"/>
                  </a:lnTo>
                  <a:lnTo>
                    <a:pt x="3353" y="19105"/>
                  </a:lnTo>
                  <a:lnTo>
                    <a:pt x="3244" y="19132"/>
                  </a:lnTo>
                  <a:lnTo>
                    <a:pt x="3244" y="19132"/>
                  </a:lnTo>
                  <a:lnTo>
                    <a:pt x="2726" y="19132"/>
                  </a:lnTo>
                  <a:lnTo>
                    <a:pt x="2235" y="19186"/>
                  </a:lnTo>
                  <a:lnTo>
                    <a:pt x="1990" y="19214"/>
                  </a:lnTo>
                  <a:lnTo>
                    <a:pt x="1745" y="19295"/>
                  </a:lnTo>
                  <a:lnTo>
                    <a:pt x="1527" y="19377"/>
                  </a:lnTo>
                  <a:lnTo>
                    <a:pt x="1281" y="19486"/>
                  </a:lnTo>
                  <a:lnTo>
                    <a:pt x="1091" y="19595"/>
                  </a:lnTo>
                  <a:lnTo>
                    <a:pt x="873" y="19732"/>
                  </a:lnTo>
                  <a:lnTo>
                    <a:pt x="709" y="19895"/>
                  </a:lnTo>
                  <a:lnTo>
                    <a:pt x="545" y="20059"/>
                  </a:lnTo>
                  <a:lnTo>
                    <a:pt x="382" y="20249"/>
                  </a:lnTo>
                  <a:lnTo>
                    <a:pt x="273" y="20467"/>
                  </a:lnTo>
                  <a:lnTo>
                    <a:pt x="164" y="20713"/>
                  </a:lnTo>
                  <a:lnTo>
                    <a:pt x="82" y="20985"/>
                  </a:lnTo>
                  <a:lnTo>
                    <a:pt x="82" y="20985"/>
                  </a:lnTo>
                  <a:lnTo>
                    <a:pt x="28" y="21258"/>
                  </a:lnTo>
                  <a:lnTo>
                    <a:pt x="0" y="21503"/>
                  </a:lnTo>
                  <a:lnTo>
                    <a:pt x="28" y="21776"/>
                  </a:lnTo>
                  <a:lnTo>
                    <a:pt x="55" y="22048"/>
                  </a:lnTo>
                  <a:lnTo>
                    <a:pt x="137" y="22293"/>
                  </a:lnTo>
                  <a:lnTo>
                    <a:pt x="218" y="22539"/>
                  </a:lnTo>
                  <a:lnTo>
                    <a:pt x="327" y="22757"/>
                  </a:lnTo>
                  <a:lnTo>
                    <a:pt x="491" y="22975"/>
                  </a:lnTo>
                  <a:lnTo>
                    <a:pt x="627" y="23193"/>
                  </a:lnTo>
                  <a:lnTo>
                    <a:pt x="818" y="23383"/>
                  </a:lnTo>
                  <a:lnTo>
                    <a:pt x="1009" y="23547"/>
                  </a:lnTo>
                  <a:lnTo>
                    <a:pt x="1227" y="23710"/>
                  </a:lnTo>
                  <a:lnTo>
                    <a:pt x="1445" y="23847"/>
                  </a:lnTo>
                  <a:lnTo>
                    <a:pt x="1663" y="23983"/>
                  </a:lnTo>
                  <a:lnTo>
                    <a:pt x="1908" y="24092"/>
                  </a:lnTo>
                  <a:lnTo>
                    <a:pt x="2153" y="24174"/>
                  </a:lnTo>
                  <a:lnTo>
                    <a:pt x="2153" y="24174"/>
                  </a:lnTo>
                  <a:lnTo>
                    <a:pt x="2262" y="24201"/>
                  </a:lnTo>
                  <a:lnTo>
                    <a:pt x="2317" y="24283"/>
                  </a:lnTo>
                  <a:lnTo>
                    <a:pt x="2344" y="24365"/>
                  </a:lnTo>
                  <a:lnTo>
                    <a:pt x="2371" y="24446"/>
                  </a:lnTo>
                  <a:lnTo>
                    <a:pt x="2344" y="24528"/>
                  </a:lnTo>
                  <a:lnTo>
                    <a:pt x="2317" y="24610"/>
                  </a:lnTo>
                  <a:lnTo>
                    <a:pt x="2262" y="24664"/>
                  </a:lnTo>
                  <a:lnTo>
                    <a:pt x="2181" y="24719"/>
                  </a:lnTo>
                  <a:lnTo>
                    <a:pt x="2181" y="24719"/>
                  </a:lnTo>
                  <a:lnTo>
                    <a:pt x="2807" y="24801"/>
                  </a:lnTo>
                  <a:lnTo>
                    <a:pt x="3407" y="24964"/>
                  </a:lnTo>
                  <a:lnTo>
                    <a:pt x="4034" y="25182"/>
                  </a:lnTo>
                  <a:lnTo>
                    <a:pt x="4633" y="25427"/>
                  </a:lnTo>
                  <a:lnTo>
                    <a:pt x="5206" y="25754"/>
                  </a:lnTo>
                  <a:lnTo>
                    <a:pt x="5751" y="26082"/>
                  </a:lnTo>
                  <a:lnTo>
                    <a:pt x="6296" y="26463"/>
                  </a:lnTo>
                  <a:lnTo>
                    <a:pt x="6786" y="26872"/>
                  </a:lnTo>
                  <a:lnTo>
                    <a:pt x="6786" y="26872"/>
                  </a:lnTo>
                  <a:lnTo>
                    <a:pt x="6650" y="26490"/>
                  </a:lnTo>
                  <a:lnTo>
                    <a:pt x="6514" y="26109"/>
                  </a:lnTo>
                  <a:lnTo>
                    <a:pt x="6378" y="25727"/>
                  </a:lnTo>
                  <a:lnTo>
                    <a:pt x="6296" y="25318"/>
                  </a:lnTo>
                  <a:lnTo>
                    <a:pt x="6214" y="24910"/>
                  </a:lnTo>
                  <a:lnTo>
                    <a:pt x="6187" y="24501"/>
                  </a:lnTo>
                  <a:lnTo>
                    <a:pt x="6160" y="24092"/>
                  </a:lnTo>
                  <a:lnTo>
                    <a:pt x="6160" y="23683"/>
                  </a:lnTo>
                  <a:lnTo>
                    <a:pt x="6214" y="23302"/>
                  </a:lnTo>
                  <a:lnTo>
                    <a:pt x="6269" y="22893"/>
                  </a:lnTo>
                  <a:lnTo>
                    <a:pt x="6378" y="22511"/>
                  </a:lnTo>
                  <a:lnTo>
                    <a:pt x="6541" y="22157"/>
                  </a:lnTo>
                  <a:lnTo>
                    <a:pt x="6705" y="21803"/>
                  </a:lnTo>
                  <a:lnTo>
                    <a:pt x="6950" y="21476"/>
                  </a:lnTo>
                  <a:lnTo>
                    <a:pt x="7195" y="21176"/>
                  </a:lnTo>
                  <a:lnTo>
                    <a:pt x="7522" y="20903"/>
                  </a:lnTo>
                  <a:lnTo>
                    <a:pt x="7522" y="20903"/>
                  </a:lnTo>
                  <a:lnTo>
                    <a:pt x="7877" y="20658"/>
                  </a:lnTo>
                  <a:lnTo>
                    <a:pt x="8258" y="20467"/>
                  </a:lnTo>
                  <a:lnTo>
                    <a:pt x="8640" y="20304"/>
                  </a:lnTo>
                  <a:lnTo>
                    <a:pt x="9021" y="20195"/>
                  </a:lnTo>
                  <a:lnTo>
                    <a:pt x="9403" y="20113"/>
                  </a:lnTo>
                  <a:lnTo>
                    <a:pt x="9812" y="20086"/>
                  </a:lnTo>
                  <a:lnTo>
                    <a:pt x="10220" y="20113"/>
                  </a:lnTo>
                  <a:lnTo>
                    <a:pt x="10602" y="20140"/>
                  </a:lnTo>
                  <a:lnTo>
                    <a:pt x="10983" y="20222"/>
                  </a:lnTo>
                  <a:lnTo>
                    <a:pt x="11392" y="20358"/>
                  </a:lnTo>
                  <a:lnTo>
                    <a:pt x="11747" y="20495"/>
                  </a:lnTo>
                  <a:lnTo>
                    <a:pt x="12128" y="20685"/>
                  </a:lnTo>
                  <a:lnTo>
                    <a:pt x="12482" y="20903"/>
                  </a:lnTo>
                  <a:lnTo>
                    <a:pt x="12809" y="21121"/>
                  </a:lnTo>
                  <a:lnTo>
                    <a:pt x="13136" y="21394"/>
                  </a:lnTo>
                  <a:lnTo>
                    <a:pt x="13436" y="21666"/>
                  </a:lnTo>
                  <a:lnTo>
                    <a:pt x="13436" y="21666"/>
                  </a:lnTo>
                  <a:lnTo>
                    <a:pt x="13572" y="21312"/>
                  </a:lnTo>
                  <a:lnTo>
                    <a:pt x="13763" y="21012"/>
                  </a:lnTo>
                  <a:lnTo>
                    <a:pt x="14009" y="20767"/>
                  </a:lnTo>
                  <a:lnTo>
                    <a:pt x="14281" y="20549"/>
                  </a:lnTo>
                  <a:lnTo>
                    <a:pt x="14554" y="20358"/>
                  </a:lnTo>
                  <a:lnTo>
                    <a:pt x="14881" y="20222"/>
                  </a:lnTo>
                  <a:lnTo>
                    <a:pt x="15208" y="20113"/>
                  </a:lnTo>
                  <a:lnTo>
                    <a:pt x="15535" y="20059"/>
                  </a:lnTo>
                  <a:lnTo>
                    <a:pt x="15889" y="20059"/>
                  </a:lnTo>
                  <a:lnTo>
                    <a:pt x="16216" y="20086"/>
                  </a:lnTo>
                  <a:lnTo>
                    <a:pt x="16570" y="20168"/>
                  </a:lnTo>
                  <a:lnTo>
                    <a:pt x="16897" y="20277"/>
                  </a:lnTo>
                  <a:lnTo>
                    <a:pt x="17197" y="20440"/>
                  </a:lnTo>
                  <a:lnTo>
                    <a:pt x="17470" y="20658"/>
                  </a:lnTo>
                  <a:lnTo>
                    <a:pt x="17742" y="20903"/>
                  </a:lnTo>
                  <a:lnTo>
                    <a:pt x="17960" y="21203"/>
                  </a:lnTo>
                  <a:lnTo>
                    <a:pt x="17960" y="21203"/>
                  </a:lnTo>
                  <a:lnTo>
                    <a:pt x="18832" y="20331"/>
                  </a:lnTo>
                  <a:lnTo>
                    <a:pt x="19704" y="19459"/>
                  </a:lnTo>
                  <a:lnTo>
                    <a:pt x="19704" y="19459"/>
                  </a:lnTo>
                  <a:lnTo>
                    <a:pt x="19514" y="19295"/>
                  </a:lnTo>
                  <a:lnTo>
                    <a:pt x="19350" y="19132"/>
                  </a:lnTo>
                  <a:lnTo>
                    <a:pt x="19023" y="18750"/>
                  </a:lnTo>
                  <a:lnTo>
                    <a:pt x="18424" y="17987"/>
                  </a:lnTo>
                  <a:lnTo>
                    <a:pt x="18424" y="17987"/>
                  </a:lnTo>
                  <a:lnTo>
                    <a:pt x="16707" y="15889"/>
                  </a:lnTo>
                  <a:lnTo>
                    <a:pt x="16707" y="15889"/>
                  </a:lnTo>
                  <a:lnTo>
                    <a:pt x="16652" y="15753"/>
                  </a:lnTo>
                  <a:lnTo>
                    <a:pt x="16625" y="15616"/>
                  </a:lnTo>
                  <a:lnTo>
                    <a:pt x="16625" y="15535"/>
                  </a:lnTo>
                  <a:lnTo>
                    <a:pt x="16652" y="15480"/>
                  </a:lnTo>
                  <a:lnTo>
                    <a:pt x="16707" y="15398"/>
                  </a:lnTo>
                  <a:lnTo>
                    <a:pt x="16788" y="15371"/>
                  </a:lnTo>
                  <a:lnTo>
                    <a:pt x="16788" y="15371"/>
                  </a:lnTo>
                  <a:lnTo>
                    <a:pt x="19214" y="14008"/>
                  </a:lnTo>
                  <a:lnTo>
                    <a:pt x="19214" y="14008"/>
                  </a:lnTo>
                  <a:lnTo>
                    <a:pt x="19296" y="13981"/>
                  </a:lnTo>
                  <a:lnTo>
                    <a:pt x="19377" y="13954"/>
                  </a:lnTo>
                  <a:lnTo>
                    <a:pt x="19514" y="13981"/>
                  </a:lnTo>
                  <a:lnTo>
                    <a:pt x="19623" y="14063"/>
                  </a:lnTo>
                  <a:lnTo>
                    <a:pt x="19677" y="14117"/>
                  </a:lnTo>
                  <a:lnTo>
                    <a:pt x="19704" y="14199"/>
                  </a:lnTo>
                  <a:lnTo>
                    <a:pt x="19704" y="14199"/>
                  </a:lnTo>
                  <a:lnTo>
                    <a:pt x="20059" y="15153"/>
                  </a:lnTo>
                  <a:lnTo>
                    <a:pt x="20440" y="16107"/>
                  </a:lnTo>
                  <a:lnTo>
                    <a:pt x="20849" y="17033"/>
                  </a:lnTo>
                  <a:lnTo>
                    <a:pt x="21312" y="17960"/>
                  </a:lnTo>
                  <a:lnTo>
                    <a:pt x="21312" y="17960"/>
                  </a:lnTo>
                  <a:lnTo>
                    <a:pt x="22266" y="17115"/>
                  </a:lnTo>
                  <a:lnTo>
                    <a:pt x="23247" y="16298"/>
                  </a:lnTo>
                  <a:lnTo>
                    <a:pt x="24256" y="15480"/>
                  </a:lnTo>
                  <a:lnTo>
                    <a:pt x="25264" y="14717"/>
                  </a:lnTo>
                  <a:lnTo>
                    <a:pt x="25264" y="14717"/>
                  </a:lnTo>
                  <a:lnTo>
                    <a:pt x="25155" y="14662"/>
                  </a:lnTo>
                  <a:lnTo>
                    <a:pt x="25155" y="14662"/>
                  </a:lnTo>
                  <a:lnTo>
                    <a:pt x="24746" y="14308"/>
                  </a:lnTo>
                  <a:lnTo>
                    <a:pt x="24310" y="13954"/>
                  </a:lnTo>
                  <a:lnTo>
                    <a:pt x="23520" y="13191"/>
                  </a:lnTo>
                  <a:lnTo>
                    <a:pt x="22702" y="12428"/>
                  </a:lnTo>
                  <a:lnTo>
                    <a:pt x="21885" y="11665"/>
                  </a:lnTo>
                  <a:lnTo>
                    <a:pt x="21885" y="11665"/>
                  </a:lnTo>
                  <a:lnTo>
                    <a:pt x="21857" y="11610"/>
                  </a:lnTo>
                  <a:lnTo>
                    <a:pt x="21803" y="11556"/>
                  </a:lnTo>
                  <a:lnTo>
                    <a:pt x="21776" y="11392"/>
                  </a:lnTo>
                  <a:lnTo>
                    <a:pt x="21803" y="11256"/>
                  </a:lnTo>
                  <a:lnTo>
                    <a:pt x="21885" y="11119"/>
                  </a:lnTo>
                  <a:lnTo>
                    <a:pt x="21885" y="11119"/>
                  </a:lnTo>
                  <a:lnTo>
                    <a:pt x="23602" y="9375"/>
                  </a:lnTo>
                  <a:lnTo>
                    <a:pt x="23602" y="9375"/>
                  </a:lnTo>
                  <a:lnTo>
                    <a:pt x="23683" y="9294"/>
                  </a:lnTo>
                  <a:lnTo>
                    <a:pt x="23765" y="9266"/>
                  </a:lnTo>
                  <a:lnTo>
                    <a:pt x="23874" y="9266"/>
                  </a:lnTo>
                  <a:lnTo>
                    <a:pt x="23956" y="9266"/>
                  </a:lnTo>
                  <a:lnTo>
                    <a:pt x="24038" y="9321"/>
                  </a:lnTo>
                  <a:lnTo>
                    <a:pt x="24119" y="9375"/>
                  </a:lnTo>
                  <a:lnTo>
                    <a:pt x="24201" y="9457"/>
                  </a:lnTo>
                  <a:lnTo>
                    <a:pt x="24256" y="9539"/>
                  </a:lnTo>
                  <a:lnTo>
                    <a:pt x="24256" y="9539"/>
                  </a:lnTo>
                  <a:lnTo>
                    <a:pt x="24474" y="10057"/>
                  </a:lnTo>
                  <a:lnTo>
                    <a:pt x="24692" y="10574"/>
                  </a:lnTo>
                  <a:lnTo>
                    <a:pt x="24964" y="11092"/>
                  </a:lnTo>
                  <a:lnTo>
                    <a:pt x="25210" y="11610"/>
                  </a:lnTo>
                  <a:lnTo>
                    <a:pt x="25809" y="12591"/>
                  </a:lnTo>
                  <a:lnTo>
                    <a:pt x="26436" y="13518"/>
                  </a:lnTo>
                  <a:lnTo>
                    <a:pt x="26436" y="13518"/>
                  </a:lnTo>
                  <a:lnTo>
                    <a:pt x="26463" y="13627"/>
                  </a:lnTo>
                  <a:lnTo>
                    <a:pt x="26490" y="13681"/>
                  </a:lnTo>
                  <a:lnTo>
                    <a:pt x="26490" y="13763"/>
                  </a:lnTo>
                  <a:lnTo>
                    <a:pt x="26463" y="13845"/>
                  </a:lnTo>
                  <a:lnTo>
                    <a:pt x="26463" y="13845"/>
                  </a:lnTo>
                  <a:lnTo>
                    <a:pt x="27635" y="13027"/>
                  </a:lnTo>
                  <a:lnTo>
                    <a:pt x="28834" y="12264"/>
                  </a:lnTo>
                  <a:lnTo>
                    <a:pt x="28834" y="12264"/>
                  </a:lnTo>
                  <a:lnTo>
                    <a:pt x="30033" y="11556"/>
                  </a:lnTo>
                  <a:lnTo>
                    <a:pt x="31233" y="10929"/>
                  </a:lnTo>
                  <a:lnTo>
                    <a:pt x="31205" y="10901"/>
                  </a:lnTo>
                  <a:lnTo>
                    <a:pt x="31205" y="10901"/>
                  </a:lnTo>
                  <a:lnTo>
                    <a:pt x="30796" y="10493"/>
                  </a:lnTo>
                  <a:lnTo>
                    <a:pt x="30606" y="10275"/>
                  </a:lnTo>
                  <a:lnTo>
                    <a:pt x="30415" y="10029"/>
                  </a:lnTo>
                  <a:lnTo>
                    <a:pt x="30279" y="9757"/>
                  </a:lnTo>
                  <a:lnTo>
                    <a:pt x="30170" y="9512"/>
                  </a:lnTo>
                  <a:lnTo>
                    <a:pt x="30115" y="9212"/>
                  </a:lnTo>
                  <a:lnTo>
                    <a:pt x="30088" y="8912"/>
                  </a:lnTo>
                  <a:lnTo>
                    <a:pt x="30088" y="8912"/>
                  </a:lnTo>
                  <a:lnTo>
                    <a:pt x="30115" y="8694"/>
                  </a:lnTo>
                  <a:lnTo>
                    <a:pt x="30142" y="8476"/>
                  </a:lnTo>
                  <a:lnTo>
                    <a:pt x="30224" y="8285"/>
                  </a:lnTo>
                  <a:lnTo>
                    <a:pt x="30333" y="8094"/>
                  </a:lnTo>
                  <a:lnTo>
                    <a:pt x="30469" y="7931"/>
                  </a:lnTo>
                  <a:lnTo>
                    <a:pt x="30633" y="7795"/>
                  </a:lnTo>
                  <a:lnTo>
                    <a:pt x="30824" y="7686"/>
                  </a:lnTo>
                  <a:lnTo>
                    <a:pt x="31042" y="7631"/>
                  </a:lnTo>
                  <a:lnTo>
                    <a:pt x="31042" y="7631"/>
                  </a:lnTo>
                  <a:lnTo>
                    <a:pt x="31314" y="7577"/>
                  </a:lnTo>
                  <a:lnTo>
                    <a:pt x="31560" y="7577"/>
                  </a:lnTo>
                  <a:lnTo>
                    <a:pt x="31778" y="7604"/>
                  </a:lnTo>
                  <a:lnTo>
                    <a:pt x="31996" y="7686"/>
                  </a:lnTo>
                  <a:lnTo>
                    <a:pt x="32186" y="7767"/>
                  </a:lnTo>
                  <a:lnTo>
                    <a:pt x="32350" y="7904"/>
                  </a:lnTo>
                  <a:lnTo>
                    <a:pt x="32513" y="8040"/>
                  </a:lnTo>
                  <a:lnTo>
                    <a:pt x="32650" y="8231"/>
                  </a:lnTo>
                  <a:lnTo>
                    <a:pt x="32786" y="8421"/>
                  </a:lnTo>
                  <a:lnTo>
                    <a:pt x="32895" y="8612"/>
                  </a:lnTo>
                  <a:lnTo>
                    <a:pt x="33059" y="9076"/>
                  </a:lnTo>
                  <a:lnTo>
                    <a:pt x="33195" y="9512"/>
                  </a:lnTo>
                  <a:lnTo>
                    <a:pt x="33277" y="9975"/>
                  </a:lnTo>
                  <a:lnTo>
                    <a:pt x="33277" y="9975"/>
                  </a:lnTo>
                  <a:lnTo>
                    <a:pt x="33958" y="9702"/>
                  </a:lnTo>
                  <a:lnTo>
                    <a:pt x="34612" y="9457"/>
                  </a:lnTo>
                  <a:lnTo>
                    <a:pt x="35293" y="9239"/>
                  </a:lnTo>
                  <a:lnTo>
                    <a:pt x="35975" y="9021"/>
                  </a:lnTo>
                  <a:lnTo>
                    <a:pt x="36656" y="8830"/>
                  </a:lnTo>
                  <a:lnTo>
                    <a:pt x="37337" y="8667"/>
                  </a:lnTo>
                  <a:lnTo>
                    <a:pt x="38019" y="8503"/>
                  </a:lnTo>
                  <a:lnTo>
                    <a:pt x="38700" y="83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71"/>
            <p:cNvSpPr/>
            <p:nvPr/>
          </p:nvSpPr>
          <p:spPr>
            <a:xfrm>
              <a:off x="11792851" y="5302753"/>
              <a:ext cx="48400" cy="62025"/>
            </a:xfrm>
            <a:custGeom>
              <a:avLst/>
              <a:gdLst/>
              <a:ahLst/>
              <a:cxnLst/>
              <a:rect l="l" t="t" r="r" b="b"/>
              <a:pathLst>
                <a:path w="1936" h="2481" fill="none" extrusionOk="0">
                  <a:moveTo>
                    <a:pt x="900" y="2481"/>
                  </a:moveTo>
                  <a:lnTo>
                    <a:pt x="900" y="2481"/>
                  </a:lnTo>
                  <a:lnTo>
                    <a:pt x="1936" y="1990"/>
                  </a:lnTo>
                  <a:lnTo>
                    <a:pt x="1936" y="1990"/>
                  </a:lnTo>
                  <a:lnTo>
                    <a:pt x="1908" y="1691"/>
                  </a:lnTo>
                  <a:lnTo>
                    <a:pt x="1854" y="1364"/>
                  </a:lnTo>
                  <a:lnTo>
                    <a:pt x="1772" y="1064"/>
                  </a:lnTo>
                  <a:lnTo>
                    <a:pt x="1663" y="764"/>
                  </a:lnTo>
                  <a:lnTo>
                    <a:pt x="1527" y="491"/>
                  </a:lnTo>
                  <a:lnTo>
                    <a:pt x="1418" y="355"/>
                  </a:lnTo>
                  <a:lnTo>
                    <a:pt x="1336" y="273"/>
                  </a:lnTo>
                  <a:lnTo>
                    <a:pt x="1200" y="164"/>
                  </a:lnTo>
                  <a:lnTo>
                    <a:pt x="1091" y="110"/>
                  </a:lnTo>
                  <a:lnTo>
                    <a:pt x="927" y="55"/>
                  </a:lnTo>
                  <a:lnTo>
                    <a:pt x="764" y="1"/>
                  </a:lnTo>
                  <a:lnTo>
                    <a:pt x="764" y="1"/>
                  </a:lnTo>
                  <a:lnTo>
                    <a:pt x="573" y="1"/>
                  </a:lnTo>
                  <a:lnTo>
                    <a:pt x="382" y="55"/>
                  </a:lnTo>
                  <a:lnTo>
                    <a:pt x="246" y="164"/>
                  </a:lnTo>
                  <a:lnTo>
                    <a:pt x="137" y="301"/>
                  </a:lnTo>
                  <a:lnTo>
                    <a:pt x="55" y="437"/>
                  </a:lnTo>
                  <a:lnTo>
                    <a:pt x="1" y="628"/>
                  </a:lnTo>
                  <a:lnTo>
                    <a:pt x="1" y="819"/>
                  </a:lnTo>
                  <a:lnTo>
                    <a:pt x="1" y="1009"/>
                  </a:lnTo>
                  <a:lnTo>
                    <a:pt x="1" y="1009"/>
                  </a:lnTo>
                  <a:lnTo>
                    <a:pt x="55" y="1200"/>
                  </a:lnTo>
                  <a:lnTo>
                    <a:pt x="137" y="1364"/>
                  </a:lnTo>
                  <a:lnTo>
                    <a:pt x="246" y="1527"/>
                  </a:lnTo>
                  <a:lnTo>
                    <a:pt x="355" y="1691"/>
                  </a:lnTo>
                  <a:lnTo>
                    <a:pt x="600" y="1990"/>
                  </a:lnTo>
                  <a:lnTo>
                    <a:pt x="846" y="2290"/>
                  </a:lnTo>
                  <a:lnTo>
                    <a:pt x="846" y="2290"/>
                  </a:lnTo>
                  <a:lnTo>
                    <a:pt x="900" y="2372"/>
                  </a:lnTo>
                  <a:lnTo>
                    <a:pt x="900" y="24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71"/>
            <p:cNvSpPr/>
            <p:nvPr/>
          </p:nvSpPr>
          <p:spPr>
            <a:xfrm>
              <a:off x="11245751" y="5785153"/>
              <a:ext cx="85200" cy="110400"/>
            </a:xfrm>
            <a:custGeom>
              <a:avLst/>
              <a:gdLst/>
              <a:ahLst/>
              <a:cxnLst/>
              <a:rect l="l" t="t" r="r" b="b"/>
              <a:pathLst>
                <a:path w="3408" h="4416" fill="none" extrusionOk="0">
                  <a:moveTo>
                    <a:pt x="736" y="4361"/>
                  </a:moveTo>
                  <a:lnTo>
                    <a:pt x="736" y="4361"/>
                  </a:lnTo>
                  <a:lnTo>
                    <a:pt x="845" y="4415"/>
                  </a:lnTo>
                  <a:lnTo>
                    <a:pt x="845" y="4415"/>
                  </a:lnTo>
                  <a:lnTo>
                    <a:pt x="1717" y="3025"/>
                  </a:lnTo>
                  <a:lnTo>
                    <a:pt x="1717" y="3025"/>
                  </a:lnTo>
                  <a:lnTo>
                    <a:pt x="2535" y="1799"/>
                  </a:lnTo>
                  <a:lnTo>
                    <a:pt x="3407" y="600"/>
                  </a:lnTo>
                  <a:lnTo>
                    <a:pt x="3407" y="600"/>
                  </a:lnTo>
                  <a:lnTo>
                    <a:pt x="3162" y="300"/>
                  </a:lnTo>
                  <a:lnTo>
                    <a:pt x="2917" y="0"/>
                  </a:lnTo>
                  <a:lnTo>
                    <a:pt x="2917" y="0"/>
                  </a:lnTo>
                  <a:lnTo>
                    <a:pt x="2671" y="354"/>
                  </a:lnTo>
                  <a:lnTo>
                    <a:pt x="2371" y="654"/>
                  </a:lnTo>
                  <a:lnTo>
                    <a:pt x="2044" y="954"/>
                  </a:lnTo>
                  <a:lnTo>
                    <a:pt x="1690" y="1227"/>
                  </a:lnTo>
                  <a:lnTo>
                    <a:pt x="1690" y="1227"/>
                  </a:lnTo>
                  <a:lnTo>
                    <a:pt x="1063" y="1663"/>
                  </a:lnTo>
                  <a:lnTo>
                    <a:pt x="764" y="1908"/>
                  </a:lnTo>
                  <a:lnTo>
                    <a:pt x="491" y="2180"/>
                  </a:lnTo>
                  <a:lnTo>
                    <a:pt x="491" y="2180"/>
                  </a:lnTo>
                  <a:lnTo>
                    <a:pt x="300" y="2453"/>
                  </a:lnTo>
                  <a:lnTo>
                    <a:pt x="137" y="2753"/>
                  </a:lnTo>
                  <a:lnTo>
                    <a:pt x="55" y="3080"/>
                  </a:lnTo>
                  <a:lnTo>
                    <a:pt x="0" y="3243"/>
                  </a:lnTo>
                  <a:lnTo>
                    <a:pt x="0" y="3407"/>
                  </a:lnTo>
                  <a:lnTo>
                    <a:pt x="0" y="3543"/>
                  </a:lnTo>
                  <a:lnTo>
                    <a:pt x="28" y="3707"/>
                  </a:lnTo>
                  <a:lnTo>
                    <a:pt x="82" y="3843"/>
                  </a:lnTo>
                  <a:lnTo>
                    <a:pt x="164" y="3979"/>
                  </a:lnTo>
                  <a:lnTo>
                    <a:pt x="273" y="4115"/>
                  </a:lnTo>
                  <a:lnTo>
                    <a:pt x="382" y="4197"/>
                  </a:lnTo>
                  <a:lnTo>
                    <a:pt x="546" y="4306"/>
                  </a:lnTo>
                  <a:lnTo>
                    <a:pt x="736" y="43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71"/>
            <p:cNvSpPr/>
            <p:nvPr/>
          </p:nvSpPr>
          <p:spPr>
            <a:xfrm>
              <a:off x="11593226" y="5354553"/>
              <a:ext cx="85200" cy="103575"/>
            </a:xfrm>
            <a:custGeom>
              <a:avLst/>
              <a:gdLst/>
              <a:ahLst/>
              <a:cxnLst/>
              <a:rect l="l" t="t" r="r" b="b"/>
              <a:pathLst>
                <a:path w="3408" h="4143" fill="none" extrusionOk="0">
                  <a:moveTo>
                    <a:pt x="2835" y="4143"/>
                  </a:moveTo>
                  <a:lnTo>
                    <a:pt x="2835" y="4143"/>
                  </a:lnTo>
                  <a:lnTo>
                    <a:pt x="3407" y="3734"/>
                  </a:lnTo>
                  <a:lnTo>
                    <a:pt x="3407" y="3734"/>
                  </a:lnTo>
                  <a:lnTo>
                    <a:pt x="3325" y="3734"/>
                  </a:lnTo>
                  <a:lnTo>
                    <a:pt x="3216" y="3707"/>
                  </a:lnTo>
                  <a:lnTo>
                    <a:pt x="3135" y="3652"/>
                  </a:lnTo>
                  <a:lnTo>
                    <a:pt x="3053" y="3570"/>
                  </a:lnTo>
                  <a:lnTo>
                    <a:pt x="3053" y="3570"/>
                  </a:lnTo>
                  <a:lnTo>
                    <a:pt x="2481" y="2725"/>
                  </a:lnTo>
                  <a:lnTo>
                    <a:pt x="1936" y="1826"/>
                  </a:lnTo>
                  <a:lnTo>
                    <a:pt x="1472" y="927"/>
                  </a:lnTo>
                  <a:lnTo>
                    <a:pt x="1009" y="0"/>
                  </a:lnTo>
                  <a:lnTo>
                    <a:pt x="1" y="1063"/>
                  </a:lnTo>
                  <a:lnTo>
                    <a:pt x="1" y="1063"/>
                  </a:lnTo>
                  <a:lnTo>
                    <a:pt x="1418" y="2507"/>
                  </a:lnTo>
                  <a:lnTo>
                    <a:pt x="2099" y="3243"/>
                  </a:lnTo>
                  <a:lnTo>
                    <a:pt x="2780" y="3979"/>
                  </a:lnTo>
                  <a:lnTo>
                    <a:pt x="2780" y="3979"/>
                  </a:lnTo>
                  <a:lnTo>
                    <a:pt x="2835" y="4061"/>
                  </a:lnTo>
                  <a:lnTo>
                    <a:pt x="2835" y="41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71"/>
            <p:cNvSpPr/>
            <p:nvPr/>
          </p:nvSpPr>
          <p:spPr>
            <a:xfrm>
              <a:off x="11461726" y="5464928"/>
              <a:ext cx="84525" cy="109700"/>
            </a:xfrm>
            <a:custGeom>
              <a:avLst/>
              <a:gdLst/>
              <a:ahLst/>
              <a:cxnLst/>
              <a:rect l="l" t="t" r="r" b="b"/>
              <a:pathLst>
                <a:path w="3381" h="4388" fill="none" extrusionOk="0">
                  <a:moveTo>
                    <a:pt x="2590" y="4388"/>
                  </a:moveTo>
                  <a:lnTo>
                    <a:pt x="2590" y="4388"/>
                  </a:lnTo>
                  <a:lnTo>
                    <a:pt x="3380" y="3625"/>
                  </a:lnTo>
                  <a:lnTo>
                    <a:pt x="3380" y="3625"/>
                  </a:lnTo>
                  <a:lnTo>
                    <a:pt x="3353" y="3598"/>
                  </a:lnTo>
                  <a:lnTo>
                    <a:pt x="3353" y="3598"/>
                  </a:lnTo>
                  <a:lnTo>
                    <a:pt x="2917" y="2698"/>
                  </a:lnTo>
                  <a:lnTo>
                    <a:pt x="2508" y="1826"/>
                  </a:lnTo>
                  <a:lnTo>
                    <a:pt x="2126" y="927"/>
                  </a:lnTo>
                  <a:lnTo>
                    <a:pt x="1745" y="0"/>
                  </a:lnTo>
                  <a:lnTo>
                    <a:pt x="1745" y="0"/>
                  </a:lnTo>
                  <a:lnTo>
                    <a:pt x="1" y="1009"/>
                  </a:lnTo>
                  <a:lnTo>
                    <a:pt x="1" y="1009"/>
                  </a:lnTo>
                  <a:lnTo>
                    <a:pt x="1336" y="2698"/>
                  </a:lnTo>
                  <a:lnTo>
                    <a:pt x="1336" y="2698"/>
                  </a:lnTo>
                  <a:lnTo>
                    <a:pt x="1990" y="3516"/>
                  </a:lnTo>
                  <a:lnTo>
                    <a:pt x="2317" y="3925"/>
                  </a:lnTo>
                  <a:lnTo>
                    <a:pt x="2453" y="4170"/>
                  </a:lnTo>
                  <a:lnTo>
                    <a:pt x="2590" y="43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71"/>
            <p:cNvSpPr/>
            <p:nvPr/>
          </p:nvSpPr>
          <p:spPr>
            <a:xfrm>
              <a:off x="11335001" y="4801303"/>
              <a:ext cx="727675" cy="361125"/>
            </a:xfrm>
            <a:custGeom>
              <a:avLst/>
              <a:gdLst/>
              <a:ahLst/>
              <a:cxnLst/>
              <a:rect l="l" t="t" r="r" b="b"/>
              <a:pathLst>
                <a:path w="29107" h="14445" fill="none" extrusionOk="0">
                  <a:moveTo>
                    <a:pt x="27445" y="9103"/>
                  </a:moveTo>
                  <a:lnTo>
                    <a:pt x="27445" y="9103"/>
                  </a:lnTo>
                  <a:lnTo>
                    <a:pt x="27472" y="8476"/>
                  </a:lnTo>
                  <a:lnTo>
                    <a:pt x="27554" y="7877"/>
                  </a:lnTo>
                  <a:lnTo>
                    <a:pt x="27690" y="7304"/>
                  </a:lnTo>
                  <a:lnTo>
                    <a:pt x="27881" y="6732"/>
                  </a:lnTo>
                  <a:lnTo>
                    <a:pt x="28126" y="6187"/>
                  </a:lnTo>
                  <a:lnTo>
                    <a:pt x="28398" y="5669"/>
                  </a:lnTo>
                  <a:lnTo>
                    <a:pt x="28725" y="5179"/>
                  </a:lnTo>
                  <a:lnTo>
                    <a:pt x="29107" y="4715"/>
                  </a:lnTo>
                  <a:lnTo>
                    <a:pt x="29107" y="4715"/>
                  </a:lnTo>
                  <a:lnTo>
                    <a:pt x="29052" y="4661"/>
                  </a:lnTo>
                  <a:lnTo>
                    <a:pt x="29052" y="4661"/>
                  </a:lnTo>
                  <a:lnTo>
                    <a:pt x="28862" y="4416"/>
                  </a:lnTo>
                  <a:lnTo>
                    <a:pt x="28644" y="4198"/>
                  </a:lnTo>
                  <a:lnTo>
                    <a:pt x="28535" y="4116"/>
                  </a:lnTo>
                  <a:lnTo>
                    <a:pt x="28398" y="4034"/>
                  </a:lnTo>
                  <a:lnTo>
                    <a:pt x="28262" y="3952"/>
                  </a:lnTo>
                  <a:lnTo>
                    <a:pt x="28099" y="3898"/>
                  </a:lnTo>
                  <a:lnTo>
                    <a:pt x="28099" y="3898"/>
                  </a:lnTo>
                  <a:lnTo>
                    <a:pt x="27908" y="3870"/>
                  </a:lnTo>
                  <a:lnTo>
                    <a:pt x="27744" y="3870"/>
                  </a:lnTo>
                  <a:lnTo>
                    <a:pt x="27554" y="3870"/>
                  </a:lnTo>
                  <a:lnTo>
                    <a:pt x="27363" y="3898"/>
                  </a:lnTo>
                  <a:lnTo>
                    <a:pt x="27363" y="3898"/>
                  </a:lnTo>
                  <a:lnTo>
                    <a:pt x="27363" y="4252"/>
                  </a:lnTo>
                  <a:lnTo>
                    <a:pt x="27363" y="4252"/>
                  </a:lnTo>
                  <a:lnTo>
                    <a:pt x="27336" y="4361"/>
                  </a:lnTo>
                  <a:lnTo>
                    <a:pt x="27254" y="4443"/>
                  </a:lnTo>
                  <a:lnTo>
                    <a:pt x="27172" y="4525"/>
                  </a:lnTo>
                  <a:lnTo>
                    <a:pt x="27063" y="4552"/>
                  </a:lnTo>
                  <a:lnTo>
                    <a:pt x="26981" y="4552"/>
                  </a:lnTo>
                  <a:lnTo>
                    <a:pt x="26872" y="4525"/>
                  </a:lnTo>
                  <a:lnTo>
                    <a:pt x="26790" y="4443"/>
                  </a:lnTo>
                  <a:lnTo>
                    <a:pt x="26736" y="4334"/>
                  </a:lnTo>
                  <a:lnTo>
                    <a:pt x="26736" y="4334"/>
                  </a:lnTo>
                  <a:lnTo>
                    <a:pt x="26681" y="4143"/>
                  </a:lnTo>
                  <a:lnTo>
                    <a:pt x="26681" y="4143"/>
                  </a:lnTo>
                  <a:lnTo>
                    <a:pt x="26600" y="4061"/>
                  </a:lnTo>
                  <a:lnTo>
                    <a:pt x="26518" y="3980"/>
                  </a:lnTo>
                  <a:lnTo>
                    <a:pt x="26518" y="3870"/>
                  </a:lnTo>
                  <a:lnTo>
                    <a:pt x="26545" y="3789"/>
                  </a:lnTo>
                  <a:lnTo>
                    <a:pt x="26572" y="3761"/>
                  </a:lnTo>
                  <a:lnTo>
                    <a:pt x="26572" y="3761"/>
                  </a:lnTo>
                  <a:lnTo>
                    <a:pt x="26354" y="3244"/>
                  </a:lnTo>
                  <a:lnTo>
                    <a:pt x="26109" y="2808"/>
                  </a:lnTo>
                  <a:lnTo>
                    <a:pt x="25946" y="2590"/>
                  </a:lnTo>
                  <a:lnTo>
                    <a:pt x="25782" y="2372"/>
                  </a:lnTo>
                  <a:lnTo>
                    <a:pt x="25619" y="2181"/>
                  </a:lnTo>
                  <a:lnTo>
                    <a:pt x="25428" y="2017"/>
                  </a:lnTo>
                  <a:lnTo>
                    <a:pt x="25237" y="1854"/>
                  </a:lnTo>
                  <a:lnTo>
                    <a:pt x="25019" y="1717"/>
                  </a:lnTo>
                  <a:lnTo>
                    <a:pt x="24801" y="1581"/>
                  </a:lnTo>
                  <a:lnTo>
                    <a:pt x="24556" y="1472"/>
                  </a:lnTo>
                  <a:lnTo>
                    <a:pt x="24310" y="1390"/>
                  </a:lnTo>
                  <a:lnTo>
                    <a:pt x="24038" y="1336"/>
                  </a:lnTo>
                  <a:lnTo>
                    <a:pt x="23765" y="1281"/>
                  </a:lnTo>
                  <a:lnTo>
                    <a:pt x="23466" y="1281"/>
                  </a:lnTo>
                  <a:lnTo>
                    <a:pt x="23466" y="1281"/>
                  </a:lnTo>
                  <a:lnTo>
                    <a:pt x="23139" y="1281"/>
                  </a:lnTo>
                  <a:lnTo>
                    <a:pt x="22839" y="1309"/>
                  </a:lnTo>
                  <a:lnTo>
                    <a:pt x="22539" y="1363"/>
                  </a:lnTo>
                  <a:lnTo>
                    <a:pt x="22239" y="1472"/>
                  </a:lnTo>
                  <a:lnTo>
                    <a:pt x="21967" y="1581"/>
                  </a:lnTo>
                  <a:lnTo>
                    <a:pt x="21721" y="1717"/>
                  </a:lnTo>
                  <a:lnTo>
                    <a:pt x="21449" y="1854"/>
                  </a:lnTo>
                  <a:lnTo>
                    <a:pt x="21204" y="2045"/>
                  </a:lnTo>
                  <a:lnTo>
                    <a:pt x="20986" y="2235"/>
                  </a:lnTo>
                  <a:lnTo>
                    <a:pt x="20768" y="2426"/>
                  </a:lnTo>
                  <a:lnTo>
                    <a:pt x="20549" y="2644"/>
                  </a:lnTo>
                  <a:lnTo>
                    <a:pt x="20359" y="2889"/>
                  </a:lnTo>
                  <a:lnTo>
                    <a:pt x="20004" y="3380"/>
                  </a:lnTo>
                  <a:lnTo>
                    <a:pt x="19677" y="3898"/>
                  </a:lnTo>
                  <a:lnTo>
                    <a:pt x="19677" y="3898"/>
                  </a:lnTo>
                  <a:lnTo>
                    <a:pt x="19650" y="4061"/>
                  </a:lnTo>
                  <a:lnTo>
                    <a:pt x="19650" y="4061"/>
                  </a:lnTo>
                  <a:lnTo>
                    <a:pt x="19596" y="4198"/>
                  </a:lnTo>
                  <a:lnTo>
                    <a:pt x="19487" y="4279"/>
                  </a:lnTo>
                  <a:lnTo>
                    <a:pt x="19378" y="4334"/>
                  </a:lnTo>
                  <a:lnTo>
                    <a:pt x="19241" y="4334"/>
                  </a:lnTo>
                  <a:lnTo>
                    <a:pt x="19105" y="4307"/>
                  </a:lnTo>
                  <a:lnTo>
                    <a:pt x="18996" y="4252"/>
                  </a:lnTo>
                  <a:lnTo>
                    <a:pt x="18914" y="4143"/>
                  </a:lnTo>
                  <a:lnTo>
                    <a:pt x="18914" y="3980"/>
                  </a:lnTo>
                  <a:lnTo>
                    <a:pt x="18914" y="3980"/>
                  </a:lnTo>
                  <a:lnTo>
                    <a:pt x="18914" y="3625"/>
                  </a:lnTo>
                  <a:lnTo>
                    <a:pt x="18887" y="3244"/>
                  </a:lnTo>
                  <a:lnTo>
                    <a:pt x="18805" y="2889"/>
                  </a:lnTo>
                  <a:lnTo>
                    <a:pt x="18724" y="2535"/>
                  </a:lnTo>
                  <a:lnTo>
                    <a:pt x="18587" y="2181"/>
                  </a:lnTo>
                  <a:lnTo>
                    <a:pt x="18451" y="1854"/>
                  </a:lnTo>
                  <a:lnTo>
                    <a:pt x="18260" y="1527"/>
                  </a:lnTo>
                  <a:lnTo>
                    <a:pt x="18069" y="1227"/>
                  </a:lnTo>
                  <a:lnTo>
                    <a:pt x="17824" y="954"/>
                  </a:lnTo>
                  <a:lnTo>
                    <a:pt x="17579" y="709"/>
                  </a:lnTo>
                  <a:lnTo>
                    <a:pt x="17279" y="491"/>
                  </a:lnTo>
                  <a:lnTo>
                    <a:pt x="16979" y="300"/>
                  </a:lnTo>
                  <a:lnTo>
                    <a:pt x="16652" y="164"/>
                  </a:lnTo>
                  <a:lnTo>
                    <a:pt x="16298" y="55"/>
                  </a:lnTo>
                  <a:lnTo>
                    <a:pt x="15916" y="1"/>
                  </a:lnTo>
                  <a:lnTo>
                    <a:pt x="15508" y="1"/>
                  </a:lnTo>
                  <a:lnTo>
                    <a:pt x="15508" y="1"/>
                  </a:lnTo>
                  <a:lnTo>
                    <a:pt x="15126" y="28"/>
                  </a:lnTo>
                  <a:lnTo>
                    <a:pt x="14745" y="110"/>
                  </a:lnTo>
                  <a:lnTo>
                    <a:pt x="14390" y="246"/>
                  </a:lnTo>
                  <a:lnTo>
                    <a:pt x="14063" y="409"/>
                  </a:lnTo>
                  <a:lnTo>
                    <a:pt x="13763" y="627"/>
                  </a:lnTo>
                  <a:lnTo>
                    <a:pt x="13491" y="845"/>
                  </a:lnTo>
                  <a:lnTo>
                    <a:pt x="13246" y="1118"/>
                  </a:lnTo>
                  <a:lnTo>
                    <a:pt x="13028" y="1418"/>
                  </a:lnTo>
                  <a:lnTo>
                    <a:pt x="12864" y="1745"/>
                  </a:lnTo>
                  <a:lnTo>
                    <a:pt x="12701" y="2072"/>
                  </a:lnTo>
                  <a:lnTo>
                    <a:pt x="12564" y="2426"/>
                  </a:lnTo>
                  <a:lnTo>
                    <a:pt x="12455" y="2780"/>
                  </a:lnTo>
                  <a:lnTo>
                    <a:pt x="12401" y="3135"/>
                  </a:lnTo>
                  <a:lnTo>
                    <a:pt x="12374" y="3516"/>
                  </a:lnTo>
                  <a:lnTo>
                    <a:pt x="12374" y="3870"/>
                  </a:lnTo>
                  <a:lnTo>
                    <a:pt x="12401" y="4252"/>
                  </a:lnTo>
                  <a:lnTo>
                    <a:pt x="12401" y="4252"/>
                  </a:lnTo>
                  <a:lnTo>
                    <a:pt x="12374" y="4334"/>
                  </a:lnTo>
                  <a:lnTo>
                    <a:pt x="12374" y="4334"/>
                  </a:lnTo>
                  <a:lnTo>
                    <a:pt x="12537" y="4797"/>
                  </a:lnTo>
                  <a:lnTo>
                    <a:pt x="12537" y="4797"/>
                  </a:lnTo>
                  <a:lnTo>
                    <a:pt x="12537" y="4961"/>
                  </a:lnTo>
                  <a:lnTo>
                    <a:pt x="12483" y="5097"/>
                  </a:lnTo>
                  <a:lnTo>
                    <a:pt x="12401" y="5179"/>
                  </a:lnTo>
                  <a:lnTo>
                    <a:pt x="12265" y="5233"/>
                  </a:lnTo>
                  <a:lnTo>
                    <a:pt x="12156" y="5260"/>
                  </a:lnTo>
                  <a:lnTo>
                    <a:pt x="12019" y="5206"/>
                  </a:lnTo>
                  <a:lnTo>
                    <a:pt x="11910" y="5124"/>
                  </a:lnTo>
                  <a:lnTo>
                    <a:pt x="11801" y="5015"/>
                  </a:lnTo>
                  <a:lnTo>
                    <a:pt x="11801" y="5015"/>
                  </a:lnTo>
                  <a:lnTo>
                    <a:pt x="11610" y="4552"/>
                  </a:lnTo>
                  <a:lnTo>
                    <a:pt x="11392" y="4089"/>
                  </a:lnTo>
                  <a:lnTo>
                    <a:pt x="11174" y="3652"/>
                  </a:lnTo>
                  <a:lnTo>
                    <a:pt x="10929" y="3244"/>
                  </a:lnTo>
                  <a:lnTo>
                    <a:pt x="10657" y="2835"/>
                  </a:lnTo>
                  <a:lnTo>
                    <a:pt x="10384" y="2453"/>
                  </a:lnTo>
                  <a:lnTo>
                    <a:pt x="10084" y="2099"/>
                  </a:lnTo>
                  <a:lnTo>
                    <a:pt x="9757" y="1772"/>
                  </a:lnTo>
                  <a:lnTo>
                    <a:pt x="9403" y="1472"/>
                  </a:lnTo>
                  <a:lnTo>
                    <a:pt x="9049" y="1227"/>
                  </a:lnTo>
                  <a:lnTo>
                    <a:pt x="8640" y="1009"/>
                  </a:lnTo>
                  <a:lnTo>
                    <a:pt x="8231" y="845"/>
                  </a:lnTo>
                  <a:lnTo>
                    <a:pt x="7768" y="709"/>
                  </a:lnTo>
                  <a:lnTo>
                    <a:pt x="7277" y="655"/>
                  </a:lnTo>
                  <a:lnTo>
                    <a:pt x="6787" y="627"/>
                  </a:lnTo>
                  <a:lnTo>
                    <a:pt x="6242" y="682"/>
                  </a:lnTo>
                  <a:lnTo>
                    <a:pt x="6242" y="682"/>
                  </a:lnTo>
                  <a:lnTo>
                    <a:pt x="5942" y="736"/>
                  </a:lnTo>
                  <a:lnTo>
                    <a:pt x="5669" y="818"/>
                  </a:lnTo>
                  <a:lnTo>
                    <a:pt x="5424" y="900"/>
                  </a:lnTo>
                  <a:lnTo>
                    <a:pt x="5179" y="1009"/>
                  </a:lnTo>
                  <a:lnTo>
                    <a:pt x="4933" y="1118"/>
                  </a:lnTo>
                  <a:lnTo>
                    <a:pt x="4715" y="1254"/>
                  </a:lnTo>
                  <a:lnTo>
                    <a:pt x="4525" y="1390"/>
                  </a:lnTo>
                  <a:lnTo>
                    <a:pt x="4334" y="1554"/>
                  </a:lnTo>
                  <a:lnTo>
                    <a:pt x="4143" y="1745"/>
                  </a:lnTo>
                  <a:lnTo>
                    <a:pt x="3980" y="1936"/>
                  </a:lnTo>
                  <a:lnTo>
                    <a:pt x="3843" y="2126"/>
                  </a:lnTo>
                  <a:lnTo>
                    <a:pt x="3707" y="2317"/>
                  </a:lnTo>
                  <a:lnTo>
                    <a:pt x="3598" y="2535"/>
                  </a:lnTo>
                  <a:lnTo>
                    <a:pt x="3489" y="2753"/>
                  </a:lnTo>
                  <a:lnTo>
                    <a:pt x="3407" y="2998"/>
                  </a:lnTo>
                  <a:lnTo>
                    <a:pt x="3353" y="3216"/>
                  </a:lnTo>
                  <a:lnTo>
                    <a:pt x="3244" y="3707"/>
                  </a:lnTo>
                  <a:lnTo>
                    <a:pt x="3216" y="4198"/>
                  </a:lnTo>
                  <a:lnTo>
                    <a:pt x="3244" y="4443"/>
                  </a:lnTo>
                  <a:lnTo>
                    <a:pt x="3271" y="4688"/>
                  </a:lnTo>
                  <a:lnTo>
                    <a:pt x="3298" y="4933"/>
                  </a:lnTo>
                  <a:lnTo>
                    <a:pt x="3380" y="5179"/>
                  </a:lnTo>
                  <a:lnTo>
                    <a:pt x="3435" y="5424"/>
                  </a:lnTo>
                  <a:lnTo>
                    <a:pt x="3544" y="5669"/>
                  </a:lnTo>
                  <a:lnTo>
                    <a:pt x="3653" y="5887"/>
                  </a:lnTo>
                  <a:lnTo>
                    <a:pt x="3762" y="6105"/>
                  </a:lnTo>
                  <a:lnTo>
                    <a:pt x="3925" y="6351"/>
                  </a:lnTo>
                  <a:lnTo>
                    <a:pt x="4089" y="6541"/>
                  </a:lnTo>
                  <a:lnTo>
                    <a:pt x="4252" y="6759"/>
                  </a:lnTo>
                  <a:lnTo>
                    <a:pt x="4470" y="6950"/>
                  </a:lnTo>
                  <a:lnTo>
                    <a:pt x="4470" y="6950"/>
                  </a:lnTo>
                  <a:lnTo>
                    <a:pt x="4525" y="7032"/>
                  </a:lnTo>
                  <a:lnTo>
                    <a:pt x="4552" y="7086"/>
                  </a:lnTo>
                  <a:lnTo>
                    <a:pt x="4552" y="7168"/>
                  </a:lnTo>
                  <a:lnTo>
                    <a:pt x="4552" y="7223"/>
                  </a:lnTo>
                  <a:lnTo>
                    <a:pt x="4470" y="7359"/>
                  </a:lnTo>
                  <a:lnTo>
                    <a:pt x="4361" y="7468"/>
                  </a:lnTo>
                  <a:lnTo>
                    <a:pt x="4361" y="7468"/>
                  </a:lnTo>
                  <a:lnTo>
                    <a:pt x="4552" y="7631"/>
                  </a:lnTo>
                  <a:lnTo>
                    <a:pt x="4552" y="7631"/>
                  </a:lnTo>
                  <a:lnTo>
                    <a:pt x="4606" y="7740"/>
                  </a:lnTo>
                  <a:lnTo>
                    <a:pt x="4634" y="7849"/>
                  </a:lnTo>
                  <a:lnTo>
                    <a:pt x="4606" y="7958"/>
                  </a:lnTo>
                  <a:lnTo>
                    <a:pt x="4552" y="8040"/>
                  </a:lnTo>
                  <a:lnTo>
                    <a:pt x="4497" y="8122"/>
                  </a:lnTo>
                  <a:lnTo>
                    <a:pt x="4388" y="8177"/>
                  </a:lnTo>
                  <a:lnTo>
                    <a:pt x="4279" y="8177"/>
                  </a:lnTo>
                  <a:lnTo>
                    <a:pt x="4170" y="8122"/>
                  </a:lnTo>
                  <a:lnTo>
                    <a:pt x="4170" y="8122"/>
                  </a:lnTo>
                  <a:lnTo>
                    <a:pt x="3762" y="7904"/>
                  </a:lnTo>
                  <a:lnTo>
                    <a:pt x="3325" y="7740"/>
                  </a:lnTo>
                  <a:lnTo>
                    <a:pt x="2889" y="7604"/>
                  </a:lnTo>
                  <a:lnTo>
                    <a:pt x="2671" y="7550"/>
                  </a:lnTo>
                  <a:lnTo>
                    <a:pt x="2453" y="7550"/>
                  </a:lnTo>
                  <a:lnTo>
                    <a:pt x="2235" y="7522"/>
                  </a:lnTo>
                  <a:lnTo>
                    <a:pt x="1990" y="7550"/>
                  </a:lnTo>
                  <a:lnTo>
                    <a:pt x="1772" y="7577"/>
                  </a:lnTo>
                  <a:lnTo>
                    <a:pt x="1554" y="7631"/>
                  </a:lnTo>
                  <a:lnTo>
                    <a:pt x="1363" y="7713"/>
                  </a:lnTo>
                  <a:lnTo>
                    <a:pt x="1145" y="7822"/>
                  </a:lnTo>
                  <a:lnTo>
                    <a:pt x="954" y="7958"/>
                  </a:lnTo>
                  <a:lnTo>
                    <a:pt x="764" y="8122"/>
                  </a:lnTo>
                  <a:lnTo>
                    <a:pt x="764" y="8122"/>
                  </a:lnTo>
                  <a:lnTo>
                    <a:pt x="600" y="8313"/>
                  </a:lnTo>
                  <a:lnTo>
                    <a:pt x="437" y="8476"/>
                  </a:lnTo>
                  <a:lnTo>
                    <a:pt x="328" y="8694"/>
                  </a:lnTo>
                  <a:lnTo>
                    <a:pt x="219" y="8885"/>
                  </a:lnTo>
                  <a:lnTo>
                    <a:pt x="137" y="9103"/>
                  </a:lnTo>
                  <a:lnTo>
                    <a:pt x="82" y="9321"/>
                  </a:lnTo>
                  <a:lnTo>
                    <a:pt x="28" y="9539"/>
                  </a:lnTo>
                  <a:lnTo>
                    <a:pt x="1" y="9784"/>
                  </a:lnTo>
                  <a:lnTo>
                    <a:pt x="1" y="10002"/>
                  </a:lnTo>
                  <a:lnTo>
                    <a:pt x="28" y="10248"/>
                  </a:lnTo>
                  <a:lnTo>
                    <a:pt x="55" y="10466"/>
                  </a:lnTo>
                  <a:lnTo>
                    <a:pt x="110" y="10711"/>
                  </a:lnTo>
                  <a:lnTo>
                    <a:pt x="164" y="10929"/>
                  </a:lnTo>
                  <a:lnTo>
                    <a:pt x="246" y="11147"/>
                  </a:lnTo>
                  <a:lnTo>
                    <a:pt x="355" y="11338"/>
                  </a:lnTo>
                  <a:lnTo>
                    <a:pt x="464" y="11556"/>
                  </a:lnTo>
                  <a:lnTo>
                    <a:pt x="464" y="11556"/>
                  </a:lnTo>
                  <a:lnTo>
                    <a:pt x="518" y="11665"/>
                  </a:lnTo>
                  <a:lnTo>
                    <a:pt x="491" y="11747"/>
                  </a:lnTo>
                  <a:lnTo>
                    <a:pt x="464" y="11828"/>
                  </a:lnTo>
                  <a:lnTo>
                    <a:pt x="382" y="11910"/>
                  </a:lnTo>
                  <a:lnTo>
                    <a:pt x="382" y="11910"/>
                  </a:lnTo>
                  <a:lnTo>
                    <a:pt x="546" y="12101"/>
                  </a:lnTo>
                  <a:lnTo>
                    <a:pt x="709" y="12264"/>
                  </a:lnTo>
                  <a:lnTo>
                    <a:pt x="873" y="12483"/>
                  </a:lnTo>
                  <a:lnTo>
                    <a:pt x="1009" y="12701"/>
                  </a:lnTo>
                  <a:lnTo>
                    <a:pt x="1227" y="13137"/>
                  </a:lnTo>
                  <a:lnTo>
                    <a:pt x="1391" y="13600"/>
                  </a:lnTo>
                  <a:lnTo>
                    <a:pt x="1391" y="13600"/>
                  </a:lnTo>
                  <a:lnTo>
                    <a:pt x="1609" y="13327"/>
                  </a:lnTo>
                  <a:lnTo>
                    <a:pt x="1854" y="13055"/>
                  </a:lnTo>
                  <a:lnTo>
                    <a:pt x="2126" y="12810"/>
                  </a:lnTo>
                  <a:lnTo>
                    <a:pt x="2399" y="12564"/>
                  </a:lnTo>
                  <a:lnTo>
                    <a:pt x="2671" y="12346"/>
                  </a:lnTo>
                  <a:lnTo>
                    <a:pt x="2998" y="12155"/>
                  </a:lnTo>
                  <a:lnTo>
                    <a:pt x="3325" y="11965"/>
                  </a:lnTo>
                  <a:lnTo>
                    <a:pt x="3680" y="11828"/>
                  </a:lnTo>
                  <a:lnTo>
                    <a:pt x="3680" y="11828"/>
                  </a:lnTo>
                  <a:lnTo>
                    <a:pt x="4116" y="11665"/>
                  </a:lnTo>
                  <a:lnTo>
                    <a:pt x="4579" y="11556"/>
                  </a:lnTo>
                  <a:lnTo>
                    <a:pt x="5042" y="11501"/>
                  </a:lnTo>
                  <a:lnTo>
                    <a:pt x="5533" y="11474"/>
                  </a:lnTo>
                  <a:lnTo>
                    <a:pt x="5996" y="11501"/>
                  </a:lnTo>
                  <a:lnTo>
                    <a:pt x="6460" y="11583"/>
                  </a:lnTo>
                  <a:lnTo>
                    <a:pt x="6923" y="11692"/>
                  </a:lnTo>
                  <a:lnTo>
                    <a:pt x="7359" y="11856"/>
                  </a:lnTo>
                  <a:lnTo>
                    <a:pt x="7795" y="12046"/>
                  </a:lnTo>
                  <a:lnTo>
                    <a:pt x="8204" y="12292"/>
                  </a:lnTo>
                  <a:lnTo>
                    <a:pt x="8558" y="12564"/>
                  </a:lnTo>
                  <a:lnTo>
                    <a:pt x="8912" y="12864"/>
                  </a:lnTo>
                  <a:lnTo>
                    <a:pt x="9212" y="13218"/>
                  </a:lnTo>
                  <a:lnTo>
                    <a:pt x="9485" y="13600"/>
                  </a:lnTo>
                  <a:lnTo>
                    <a:pt x="9703" y="14009"/>
                  </a:lnTo>
                  <a:lnTo>
                    <a:pt x="9866" y="14445"/>
                  </a:lnTo>
                  <a:lnTo>
                    <a:pt x="9866" y="14445"/>
                  </a:lnTo>
                  <a:lnTo>
                    <a:pt x="10003" y="13954"/>
                  </a:lnTo>
                  <a:lnTo>
                    <a:pt x="10193" y="13491"/>
                  </a:lnTo>
                  <a:lnTo>
                    <a:pt x="10411" y="13055"/>
                  </a:lnTo>
                  <a:lnTo>
                    <a:pt x="10711" y="12673"/>
                  </a:lnTo>
                  <a:lnTo>
                    <a:pt x="11011" y="12292"/>
                  </a:lnTo>
                  <a:lnTo>
                    <a:pt x="11365" y="11965"/>
                  </a:lnTo>
                  <a:lnTo>
                    <a:pt x="11747" y="11665"/>
                  </a:lnTo>
                  <a:lnTo>
                    <a:pt x="12156" y="11392"/>
                  </a:lnTo>
                  <a:lnTo>
                    <a:pt x="12592" y="11147"/>
                  </a:lnTo>
                  <a:lnTo>
                    <a:pt x="13055" y="10956"/>
                  </a:lnTo>
                  <a:lnTo>
                    <a:pt x="13518" y="10820"/>
                  </a:lnTo>
                  <a:lnTo>
                    <a:pt x="14009" y="10711"/>
                  </a:lnTo>
                  <a:lnTo>
                    <a:pt x="14499" y="10657"/>
                  </a:lnTo>
                  <a:lnTo>
                    <a:pt x="14990" y="10629"/>
                  </a:lnTo>
                  <a:lnTo>
                    <a:pt x="15480" y="10657"/>
                  </a:lnTo>
                  <a:lnTo>
                    <a:pt x="15971" y="10738"/>
                  </a:lnTo>
                  <a:lnTo>
                    <a:pt x="15971" y="10738"/>
                  </a:lnTo>
                  <a:lnTo>
                    <a:pt x="16489" y="10875"/>
                  </a:lnTo>
                  <a:lnTo>
                    <a:pt x="16979" y="11038"/>
                  </a:lnTo>
                  <a:lnTo>
                    <a:pt x="17470" y="11229"/>
                  </a:lnTo>
                  <a:lnTo>
                    <a:pt x="17906" y="11474"/>
                  </a:lnTo>
                  <a:lnTo>
                    <a:pt x="18342" y="11747"/>
                  </a:lnTo>
                  <a:lnTo>
                    <a:pt x="18751" y="12019"/>
                  </a:lnTo>
                  <a:lnTo>
                    <a:pt x="19132" y="12346"/>
                  </a:lnTo>
                  <a:lnTo>
                    <a:pt x="19514" y="12701"/>
                  </a:lnTo>
                  <a:lnTo>
                    <a:pt x="19514" y="12701"/>
                  </a:lnTo>
                  <a:lnTo>
                    <a:pt x="19405" y="12401"/>
                  </a:lnTo>
                  <a:lnTo>
                    <a:pt x="19350" y="12074"/>
                  </a:lnTo>
                  <a:lnTo>
                    <a:pt x="19350" y="11747"/>
                  </a:lnTo>
                  <a:lnTo>
                    <a:pt x="19405" y="11420"/>
                  </a:lnTo>
                  <a:lnTo>
                    <a:pt x="19514" y="11093"/>
                  </a:lnTo>
                  <a:lnTo>
                    <a:pt x="19650" y="10793"/>
                  </a:lnTo>
                  <a:lnTo>
                    <a:pt x="19841" y="10466"/>
                  </a:lnTo>
                  <a:lnTo>
                    <a:pt x="20032" y="10166"/>
                  </a:lnTo>
                  <a:lnTo>
                    <a:pt x="20277" y="9866"/>
                  </a:lnTo>
                  <a:lnTo>
                    <a:pt x="20522" y="9594"/>
                  </a:lnTo>
                  <a:lnTo>
                    <a:pt x="20795" y="9348"/>
                  </a:lnTo>
                  <a:lnTo>
                    <a:pt x="21067" y="9103"/>
                  </a:lnTo>
                  <a:lnTo>
                    <a:pt x="21340" y="8885"/>
                  </a:lnTo>
                  <a:lnTo>
                    <a:pt x="21612" y="8722"/>
                  </a:lnTo>
                  <a:lnTo>
                    <a:pt x="21885" y="8558"/>
                  </a:lnTo>
                  <a:lnTo>
                    <a:pt x="22157" y="8422"/>
                  </a:lnTo>
                  <a:lnTo>
                    <a:pt x="22157" y="8422"/>
                  </a:lnTo>
                  <a:lnTo>
                    <a:pt x="22457" y="8313"/>
                  </a:lnTo>
                  <a:lnTo>
                    <a:pt x="22784" y="8231"/>
                  </a:lnTo>
                  <a:lnTo>
                    <a:pt x="23111" y="8149"/>
                  </a:lnTo>
                  <a:lnTo>
                    <a:pt x="23438" y="8095"/>
                  </a:lnTo>
                  <a:lnTo>
                    <a:pt x="23793" y="8067"/>
                  </a:lnTo>
                  <a:lnTo>
                    <a:pt x="24147" y="8067"/>
                  </a:lnTo>
                  <a:lnTo>
                    <a:pt x="24528" y="8067"/>
                  </a:lnTo>
                  <a:lnTo>
                    <a:pt x="24883" y="8095"/>
                  </a:lnTo>
                  <a:lnTo>
                    <a:pt x="25237" y="8122"/>
                  </a:lnTo>
                  <a:lnTo>
                    <a:pt x="25591" y="8204"/>
                  </a:lnTo>
                  <a:lnTo>
                    <a:pt x="25946" y="8286"/>
                  </a:lnTo>
                  <a:lnTo>
                    <a:pt x="26273" y="8395"/>
                  </a:lnTo>
                  <a:lnTo>
                    <a:pt x="26600" y="8531"/>
                  </a:lnTo>
                  <a:lnTo>
                    <a:pt x="26899" y="8694"/>
                  </a:lnTo>
                  <a:lnTo>
                    <a:pt x="27172" y="8885"/>
                  </a:lnTo>
                  <a:lnTo>
                    <a:pt x="27445" y="91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71"/>
            <p:cNvSpPr/>
            <p:nvPr/>
          </p:nvSpPr>
          <p:spPr>
            <a:xfrm>
              <a:off x="12860501" y="5494228"/>
              <a:ext cx="532150" cy="785600"/>
            </a:xfrm>
            <a:custGeom>
              <a:avLst/>
              <a:gdLst/>
              <a:ahLst/>
              <a:cxnLst/>
              <a:rect l="l" t="t" r="r" b="b"/>
              <a:pathLst>
                <a:path w="21286" h="31424" extrusionOk="0">
                  <a:moveTo>
                    <a:pt x="6132" y="3161"/>
                  </a:moveTo>
                  <a:lnTo>
                    <a:pt x="6623" y="3189"/>
                  </a:lnTo>
                  <a:lnTo>
                    <a:pt x="6732" y="3216"/>
                  </a:lnTo>
                  <a:lnTo>
                    <a:pt x="6841" y="3270"/>
                  </a:lnTo>
                  <a:lnTo>
                    <a:pt x="6950" y="3352"/>
                  </a:lnTo>
                  <a:lnTo>
                    <a:pt x="6977" y="3461"/>
                  </a:lnTo>
                  <a:lnTo>
                    <a:pt x="7223" y="4633"/>
                  </a:lnTo>
                  <a:lnTo>
                    <a:pt x="7522" y="5778"/>
                  </a:lnTo>
                  <a:lnTo>
                    <a:pt x="7849" y="6922"/>
                  </a:lnTo>
                  <a:lnTo>
                    <a:pt x="8204" y="8040"/>
                  </a:lnTo>
                  <a:lnTo>
                    <a:pt x="8231" y="8149"/>
                  </a:lnTo>
                  <a:lnTo>
                    <a:pt x="8231" y="8258"/>
                  </a:lnTo>
                  <a:lnTo>
                    <a:pt x="8176" y="8340"/>
                  </a:lnTo>
                  <a:lnTo>
                    <a:pt x="8122" y="8421"/>
                  </a:lnTo>
                  <a:lnTo>
                    <a:pt x="8040" y="8476"/>
                  </a:lnTo>
                  <a:lnTo>
                    <a:pt x="7958" y="8503"/>
                  </a:lnTo>
                  <a:lnTo>
                    <a:pt x="7849" y="8530"/>
                  </a:lnTo>
                  <a:lnTo>
                    <a:pt x="7740" y="8530"/>
                  </a:lnTo>
                  <a:lnTo>
                    <a:pt x="7386" y="8503"/>
                  </a:lnTo>
                  <a:lnTo>
                    <a:pt x="6977" y="8476"/>
                  </a:lnTo>
                  <a:lnTo>
                    <a:pt x="6541" y="8449"/>
                  </a:lnTo>
                  <a:lnTo>
                    <a:pt x="6078" y="8421"/>
                  </a:lnTo>
                  <a:lnTo>
                    <a:pt x="5615" y="8340"/>
                  </a:lnTo>
                  <a:lnTo>
                    <a:pt x="5424" y="8285"/>
                  </a:lnTo>
                  <a:lnTo>
                    <a:pt x="5233" y="8203"/>
                  </a:lnTo>
                  <a:lnTo>
                    <a:pt x="5042" y="8122"/>
                  </a:lnTo>
                  <a:lnTo>
                    <a:pt x="4879" y="8013"/>
                  </a:lnTo>
                  <a:lnTo>
                    <a:pt x="4770" y="7903"/>
                  </a:lnTo>
                  <a:lnTo>
                    <a:pt x="4661" y="7740"/>
                  </a:lnTo>
                  <a:lnTo>
                    <a:pt x="4579" y="7576"/>
                  </a:lnTo>
                  <a:lnTo>
                    <a:pt x="4524" y="7413"/>
                  </a:lnTo>
                  <a:lnTo>
                    <a:pt x="4443" y="7031"/>
                  </a:lnTo>
                  <a:lnTo>
                    <a:pt x="4388" y="6268"/>
                  </a:lnTo>
                  <a:lnTo>
                    <a:pt x="4279" y="4933"/>
                  </a:lnTo>
                  <a:lnTo>
                    <a:pt x="4170" y="3597"/>
                  </a:lnTo>
                  <a:lnTo>
                    <a:pt x="4170" y="3516"/>
                  </a:lnTo>
                  <a:lnTo>
                    <a:pt x="4197" y="3434"/>
                  </a:lnTo>
                  <a:lnTo>
                    <a:pt x="4252" y="3379"/>
                  </a:lnTo>
                  <a:lnTo>
                    <a:pt x="4334" y="3352"/>
                  </a:lnTo>
                  <a:lnTo>
                    <a:pt x="4470" y="3352"/>
                  </a:lnTo>
                  <a:lnTo>
                    <a:pt x="4552" y="3379"/>
                  </a:lnTo>
                  <a:lnTo>
                    <a:pt x="4606" y="3407"/>
                  </a:lnTo>
                  <a:lnTo>
                    <a:pt x="4742" y="3325"/>
                  </a:lnTo>
                  <a:lnTo>
                    <a:pt x="4906" y="3243"/>
                  </a:lnTo>
                  <a:lnTo>
                    <a:pt x="5097" y="3189"/>
                  </a:lnTo>
                  <a:lnTo>
                    <a:pt x="5288" y="3161"/>
                  </a:lnTo>
                  <a:close/>
                  <a:moveTo>
                    <a:pt x="13273" y="7767"/>
                  </a:moveTo>
                  <a:lnTo>
                    <a:pt x="13382" y="7794"/>
                  </a:lnTo>
                  <a:lnTo>
                    <a:pt x="13491" y="7849"/>
                  </a:lnTo>
                  <a:lnTo>
                    <a:pt x="13573" y="7931"/>
                  </a:lnTo>
                  <a:lnTo>
                    <a:pt x="14118" y="8721"/>
                  </a:lnTo>
                  <a:lnTo>
                    <a:pt x="14417" y="9075"/>
                  </a:lnTo>
                  <a:lnTo>
                    <a:pt x="14717" y="9430"/>
                  </a:lnTo>
                  <a:lnTo>
                    <a:pt x="15017" y="9757"/>
                  </a:lnTo>
                  <a:lnTo>
                    <a:pt x="15371" y="10084"/>
                  </a:lnTo>
                  <a:lnTo>
                    <a:pt x="15726" y="10356"/>
                  </a:lnTo>
                  <a:lnTo>
                    <a:pt x="16134" y="10656"/>
                  </a:lnTo>
                  <a:lnTo>
                    <a:pt x="16216" y="10738"/>
                  </a:lnTo>
                  <a:lnTo>
                    <a:pt x="16271" y="10820"/>
                  </a:lnTo>
                  <a:lnTo>
                    <a:pt x="16298" y="10929"/>
                  </a:lnTo>
                  <a:lnTo>
                    <a:pt x="16298" y="11038"/>
                  </a:lnTo>
                  <a:lnTo>
                    <a:pt x="16298" y="11119"/>
                  </a:lnTo>
                  <a:lnTo>
                    <a:pt x="16243" y="11228"/>
                  </a:lnTo>
                  <a:lnTo>
                    <a:pt x="16162" y="11283"/>
                  </a:lnTo>
                  <a:lnTo>
                    <a:pt x="16053" y="11337"/>
                  </a:lnTo>
                  <a:lnTo>
                    <a:pt x="15753" y="11446"/>
                  </a:lnTo>
                  <a:lnTo>
                    <a:pt x="15480" y="11555"/>
                  </a:lnTo>
                  <a:lnTo>
                    <a:pt x="15235" y="11692"/>
                  </a:lnTo>
                  <a:lnTo>
                    <a:pt x="14990" y="11828"/>
                  </a:lnTo>
                  <a:lnTo>
                    <a:pt x="14772" y="11991"/>
                  </a:lnTo>
                  <a:lnTo>
                    <a:pt x="14554" y="12182"/>
                  </a:lnTo>
                  <a:lnTo>
                    <a:pt x="14336" y="12400"/>
                  </a:lnTo>
                  <a:lnTo>
                    <a:pt x="14145" y="12618"/>
                  </a:lnTo>
                  <a:lnTo>
                    <a:pt x="14090" y="12673"/>
                  </a:lnTo>
                  <a:lnTo>
                    <a:pt x="14009" y="12700"/>
                  </a:lnTo>
                  <a:lnTo>
                    <a:pt x="13927" y="12727"/>
                  </a:lnTo>
                  <a:lnTo>
                    <a:pt x="13818" y="12727"/>
                  </a:lnTo>
                  <a:lnTo>
                    <a:pt x="13736" y="12700"/>
                  </a:lnTo>
                  <a:lnTo>
                    <a:pt x="13654" y="12673"/>
                  </a:lnTo>
                  <a:lnTo>
                    <a:pt x="13600" y="12618"/>
                  </a:lnTo>
                  <a:lnTo>
                    <a:pt x="13545" y="12537"/>
                  </a:lnTo>
                  <a:lnTo>
                    <a:pt x="13436" y="12319"/>
                  </a:lnTo>
                  <a:lnTo>
                    <a:pt x="13300" y="12128"/>
                  </a:lnTo>
                  <a:lnTo>
                    <a:pt x="13164" y="11937"/>
                  </a:lnTo>
                  <a:lnTo>
                    <a:pt x="13000" y="11773"/>
                  </a:lnTo>
                  <a:lnTo>
                    <a:pt x="12619" y="11419"/>
                  </a:lnTo>
                  <a:lnTo>
                    <a:pt x="12237" y="11065"/>
                  </a:lnTo>
                  <a:lnTo>
                    <a:pt x="11910" y="10711"/>
                  </a:lnTo>
                  <a:lnTo>
                    <a:pt x="11747" y="10520"/>
                  </a:lnTo>
                  <a:lnTo>
                    <a:pt x="11610" y="10329"/>
                  </a:lnTo>
                  <a:lnTo>
                    <a:pt x="11501" y="10138"/>
                  </a:lnTo>
                  <a:lnTo>
                    <a:pt x="11392" y="9920"/>
                  </a:lnTo>
                  <a:lnTo>
                    <a:pt x="11338" y="9675"/>
                  </a:lnTo>
                  <a:lnTo>
                    <a:pt x="11338" y="9430"/>
                  </a:lnTo>
                  <a:lnTo>
                    <a:pt x="11365" y="9130"/>
                  </a:lnTo>
                  <a:lnTo>
                    <a:pt x="11447" y="8857"/>
                  </a:lnTo>
                  <a:lnTo>
                    <a:pt x="11610" y="8585"/>
                  </a:lnTo>
                  <a:lnTo>
                    <a:pt x="11774" y="8367"/>
                  </a:lnTo>
                  <a:lnTo>
                    <a:pt x="12019" y="8203"/>
                  </a:lnTo>
                  <a:lnTo>
                    <a:pt x="12128" y="8149"/>
                  </a:lnTo>
                  <a:lnTo>
                    <a:pt x="12264" y="8094"/>
                  </a:lnTo>
                  <a:lnTo>
                    <a:pt x="12401" y="8067"/>
                  </a:lnTo>
                  <a:lnTo>
                    <a:pt x="12537" y="8040"/>
                  </a:lnTo>
                  <a:lnTo>
                    <a:pt x="12700" y="8067"/>
                  </a:lnTo>
                  <a:lnTo>
                    <a:pt x="12837" y="8094"/>
                  </a:lnTo>
                  <a:lnTo>
                    <a:pt x="12918" y="8122"/>
                  </a:lnTo>
                  <a:lnTo>
                    <a:pt x="12946" y="8013"/>
                  </a:lnTo>
                  <a:lnTo>
                    <a:pt x="13000" y="7931"/>
                  </a:lnTo>
                  <a:lnTo>
                    <a:pt x="13082" y="7849"/>
                  </a:lnTo>
                  <a:lnTo>
                    <a:pt x="13164" y="7794"/>
                  </a:lnTo>
                  <a:lnTo>
                    <a:pt x="13273" y="7767"/>
                  </a:lnTo>
                  <a:close/>
                  <a:moveTo>
                    <a:pt x="4225" y="0"/>
                  </a:moveTo>
                  <a:lnTo>
                    <a:pt x="3925" y="27"/>
                  </a:lnTo>
                  <a:lnTo>
                    <a:pt x="3652" y="55"/>
                  </a:lnTo>
                  <a:lnTo>
                    <a:pt x="3353" y="136"/>
                  </a:lnTo>
                  <a:lnTo>
                    <a:pt x="3080" y="191"/>
                  </a:lnTo>
                  <a:lnTo>
                    <a:pt x="2780" y="300"/>
                  </a:lnTo>
                  <a:lnTo>
                    <a:pt x="2508" y="409"/>
                  </a:lnTo>
                  <a:lnTo>
                    <a:pt x="2235" y="545"/>
                  </a:lnTo>
                  <a:lnTo>
                    <a:pt x="1963" y="709"/>
                  </a:lnTo>
                  <a:lnTo>
                    <a:pt x="1717" y="899"/>
                  </a:lnTo>
                  <a:lnTo>
                    <a:pt x="1663" y="927"/>
                  </a:lnTo>
                  <a:lnTo>
                    <a:pt x="1581" y="927"/>
                  </a:lnTo>
                  <a:lnTo>
                    <a:pt x="1527" y="1335"/>
                  </a:lnTo>
                  <a:lnTo>
                    <a:pt x="1418" y="1744"/>
                  </a:lnTo>
                  <a:lnTo>
                    <a:pt x="1281" y="2153"/>
                  </a:lnTo>
                  <a:lnTo>
                    <a:pt x="1118" y="2535"/>
                  </a:lnTo>
                  <a:lnTo>
                    <a:pt x="900" y="2916"/>
                  </a:lnTo>
                  <a:lnTo>
                    <a:pt x="627" y="3243"/>
                  </a:lnTo>
                  <a:lnTo>
                    <a:pt x="327" y="3570"/>
                  </a:lnTo>
                  <a:lnTo>
                    <a:pt x="0" y="3843"/>
                  </a:lnTo>
                  <a:lnTo>
                    <a:pt x="355" y="4061"/>
                  </a:lnTo>
                  <a:lnTo>
                    <a:pt x="682" y="4306"/>
                  </a:lnTo>
                  <a:lnTo>
                    <a:pt x="954" y="4579"/>
                  </a:lnTo>
                  <a:lnTo>
                    <a:pt x="1172" y="4878"/>
                  </a:lnTo>
                  <a:lnTo>
                    <a:pt x="1363" y="5205"/>
                  </a:lnTo>
                  <a:lnTo>
                    <a:pt x="1527" y="5560"/>
                  </a:lnTo>
                  <a:lnTo>
                    <a:pt x="1608" y="5941"/>
                  </a:lnTo>
                  <a:lnTo>
                    <a:pt x="1690" y="6323"/>
                  </a:lnTo>
                  <a:lnTo>
                    <a:pt x="1717" y="6704"/>
                  </a:lnTo>
                  <a:lnTo>
                    <a:pt x="1690" y="7086"/>
                  </a:lnTo>
                  <a:lnTo>
                    <a:pt x="1608" y="7467"/>
                  </a:lnTo>
                  <a:lnTo>
                    <a:pt x="1527" y="7849"/>
                  </a:lnTo>
                  <a:lnTo>
                    <a:pt x="1363" y="8203"/>
                  </a:lnTo>
                  <a:lnTo>
                    <a:pt x="1172" y="8530"/>
                  </a:lnTo>
                  <a:lnTo>
                    <a:pt x="954" y="8857"/>
                  </a:lnTo>
                  <a:lnTo>
                    <a:pt x="655" y="9130"/>
                  </a:lnTo>
                  <a:lnTo>
                    <a:pt x="2072" y="10275"/>
                  </a:lnTo>
                  <a:lnTo>
                    <a:pt x="3462" y="11419"/>
                  </a:lnTo>
                  <a:lnTo>
                    <a:pt x="4824" y="12591"/>
                  </a:lnTo>
                  <a:lnTo>
                    <a:pt x="6187" y="13790"/>
                  </a:lnTo>
                  <a:lnTo>
                    <a:pt x="6241" y="13409"/>
                  </a:lnTo>
                  <a:lnTo>
                    <a:pt x="6296" y="13000"/>
                  </a:lnTo>
                  <a:lnTo>
                    <a:pt x="6405" y="12646"/>
                  </a:lnTo>
                  <a:lnTo>
                    <a:pt x="6541" y="12264"/>
                  </a:lnTo>
                  <a:lnTo>
                    <a:pt x="6814" y="11528"/>
                  </a:lnTo>
                  <a:lnTo>
                    <a:pt x="7141" y="10820"/>
                  </a:lnTo>
                  <a:lnTo>
                    <a:pt x="7168" y="10765"/>
                  </a:lnTo>
                  <a:lnTo>
                    <a:pt x="7223" y="10711"/>
                  </a:lnTo>
                  <a:lnTo>
                    <a:pt x="7386" y="10629"/>
                  </a:lnTo>
                  <a:lnTo>
                    <a:pt x="7522" y="10602"/>
                  </a:lnTo>
                  <a:lnTo>
                    <a:pt x="7604" y="10629"/>
                  </a:lnTo>
                  <a:lnTo>
                    <a:pt x="7686" y="10656"/>
                  </a:lnTo>
                  <a:lnTo>
                    <a:pt x="10384" y="12509"/>
                  </a:lnTo>
                  <a:lnTo>
                    <a:pt x="10493" y="12591"/>
                  </a:lnTo>
                  <a:lnTo>
                    <a:pt x="10547" y="12673"/>
                  </a:lnTo>
                  <a:lnTo>
                    <a:pt x="10575" y="12755"/>
                  </a:lnTo>
                  <a:lnTo>
                    <a:pt x="10602" y="12864"/>
                  </a:lnTo>
                  <a:lnTo>
                    <a:pt x="10575" y="12945"/>
                  </a:lnTo>
                  <a:lnTo>
                    <a:pt x="10547" y="13054"/>
                  </a:lnTo>
                  <a:lnTo>
                    <a:pt x="10493" y="13136"/>
                  </a:lnTo>
                  <a:lnTo>
                    <a:pt x="10411" y="13218"/>
                  </a:lnTo>
                  <a:lnTo>
                    <a:pt x="9812" y="13708"/>
                  </a:lnTo>
                  <a:lnTo>
                    <a:pt x="9267" y="14253"/>
                  </a:lnTo>
                  <a:lnTo>
                    <a:pt x="8721" y="14771"/>
                  </a:lnTo>
                  <a:lnTo>
                    <a:pt x="8149" y="15316"/>
                  </a:lnTo>
                  <a:lnTo>
                    <a:pt x="8040" y="15398"/>
                  </a:lnTo>
                  <a:lnTo>
                    <a:pt x="7931" y="15425"/>
                  </a:lnTo>
                  <a:lnTo>
                    <a:pt x="9103" y="16570"/>
                  </a:lnTo>
                  <a:lnTo>
                    <a:pt x="10248" y="17742"/>
                  </a:lnTo>
                  <a:lnTo>
                    <a:pt x="11365" y="18968"/>
                  </a:lnTo>
                  <a:lnTo>
                    <a:pt x="12455" y="20195"/>
                  </a:lnTo>
                  <a:lnTo>
                    <a:pt x="13273" y="19323"/>
                  </a:lnTo>
                  <a:lnTo>
                    <a:pt x="14118" y="18478"/>
                  </a:lnTo>
                  <a:lnTo>
                    <a:pt x="14172" y="18423"/>
                  </a:lnTo>
                  <a:lnTo>
                    <a:pt x="14254" y="18369"/>
                  </a:lnTo>
                  <a:lnTo>
                    <a:pt x="14499" y="18369"/>
                  </a:lnTo>
                  <a:lnTo>
                    <a:pt x="14581" y="18423"/>
                  </a:lnTo>
                  <a:lnTo>
                    <a:pt x="14635" y="18450"/>
                  </a:lnTo>
                  <a:lnTo>
                    <a:pt x="14690" y="18532"/>
                  </a:lnTo>
                  <a:lnTo>
                    <a:pt x="15753" y="20413"/>
                  </a:lnTo>
                  <a:lnTo>
                    <a:pt x="16788" y="22293"/>
                  </a:lnTo>
                  <a:lnTo>
                    <a:pt x="16843" y="22375"/>
                  </a:lnTo>
                  <a:lnTo>
                    <a:pt x="16843" y="22457"/>
                  </a:lnTo>
                  <a:lnTo>
                    <a:pt x="16843" y="22566"/>
                  </a:lnTo>
                  <a:lnTo>
                    <a:pt x="16816" y="22647"/>
                  </a:lnTo>
                  <a:lnTo>
                    <a:pt x="16788" y="22729"/>
                  </a:lnTo>
                  <a:lnTo>
                    <a:pt x="16734" y="22784"/>
                  </a:lnTo>
                  <a:lnTo>
                    <a:pt x="16652" y="22838"/>
                  </a:lnTo>
                  <a:lnTo>
                    <a:pt x="16570" y="22866"/>
                  </a:lnTo>
                  <a:lnTo>
                    <a:pt x="16162" y="22975"/>
                  </a:lnTo>
                  <a:lnTo>
                    <a:pt x="15780" y="23111"/>
                  </a:lnTo>
                  <a:lnTo>
                    <a:pt x="15426" y="23302"/>
                  </a:lnTo>
                  <a:lnTo>
                    <a:pt x="15071" y="23492"/>
                  </a:lnTo>
                  <a:lnTo>
                    <a:pt x="15180" y="23629"/>
                  </a:lnTo>
                  <a:lnTo>
                    <a:pt x="15807" y="24501"/>
                  </a:lnTo>
                  <a:lnTo>
                    <a:pt x="16461" y="25427"/>
                  </a:lnTo>
                  <a:lnTo>
                    <a:pt x="17088" y="26354"/>
                  </a:lnTo>
                  <a:lnTo>
                    <a:pt x="17688" y="27308"/>
                  </a:lnTo>
                  <a:lnTo>
                    <a:pt x="18260" y="28316"/>
                  </a:lnTo>
                  <a:lnTo>
                    <a:pt x="18505" y="28807"/>
                  </a:lnTo>
                  <a:lnTo>
                    <a:pt x="18751" y="29325"/>
                  </a:lnTo>
                  <a:lnTo>
                    <a:pt x="18996" y="29842"/>
                  </a:lnTo>
                  <a:lnTo>
                    <a:pt x="19187" y="30360"/>
                  </a:lnTo>
                  <a:lnTo>
                    <a:pt x="19377" y="30878"/>
                  </a:lnTo>
                  <a:lnTo>
                    <a:pt x="19541" y="31423"/>
                  </a:lnTo>
                  <a:lnTo>
                    <a:pt x="19650" y="31369"/>
                  </a:lnTo>
                  <a:lnTo>
                    <a:pt x="19786" y="31287"/>
                  </a:lnTo>
                  <a:lnTo>
                    <a:pt x="19923" y="31178"/>
                  </a:lnTo>
                  <a:lnTo>
                    <a:pt x="20032" y="31041"/>
                  </a:lnTo>
                  <a:lnTo>
                    <a:pt x="20277" y="30687"/>
                  </a:lnTo>
                  <a:lnTo>
                    <a:pt x="20522" y="30333"/>
                  </a:lnTo>
                  <a:lnTo>
                    <a:pt x="20713" y="29951"/>
                  </a:lnTo>
                  <a:lnTo>
                    <a:pt x="20904" y="29597"/>
                  </a:lnTo>
                  <a:lnTo>
                    <a:pt x="21067" y="29134"/>
                  </a:lnTo>
                  <a:lnTo>
                    <a:pt x="21149" y="28861"/>
                  </a:lnTo>
                  <a:lnTo>
                    <a:pt x="21203" y="28616"/>
                  </a:lnTo>
                  <a:lnTo>
                    <a:pt x="21285" y="28071"/>
                  </a:lnTo>
                  <a:lnTo>
                    <a:pt x="21285" y="27526"/>
                  </a:lnTo>
                  <a:lnTo>
                    <a:pt x="21203" y="27008"/>
                  </a:lnTo>
                  <a:lnTo>
                    <a:pt x="21094" y="26490"/>
                  </a:lnTo>
                  <a:lnTo>
                    <a:pt x="20931" y="26000"/>
                  </a:lnTo>
                  <a:lnTo>
                    <a:pt x="20713" y="25564"/>
                  </a:lnTo>
                  <a:lnTo>
                    <a:pt x="20468" y="25128"/>
                  </a:lnTo>
                  <a:lnTo>
                    <a:pt x="20168" y="24746"/>
                  </a:lnTo>
                  <a:lnTo>
                    <a:pt x="19841" y="24364"/>
                  </a:lnTo>
                  <a:lnTo>
                    <a:pt x="19459" y="24037"/>
                  </a:lnTo>
                  <a:lnTo>
                    <a:pt x="19078" y="23710"/>
                  </a:lnTo>
                  <a:lnTo>
                    <a:pt x="18914" y="23819"/>
                  </a:lnTo>
                  <a:lnTo>
                    <a:pt x="18860" y="23874"/>
                  </a:lnTo>
                  <a:lnTo>
                    <a:pt x="18778" y="23874"/>
                  </a:lnTo>
                  <a:lnTo>
                    <a:pt x="18696" y="23901"/>
                  </a:lnTo>
                  <a:lnTo>
                    <a:pt x="18614" y="23874"/>
                  </a:lnTo>
                  <a:lnTo>
                    <a:pt x="18478" y="23819"/>
                  </a:lnTo>
                  <a:lnTo>
                    <a:pt x="18369" y="23710"/>
                  </a:lnTo>
                  <a:lnTo>
                    <a:pt x="18287" y="23574"/>
                  </a:lnTo>
                  <a:lnTo>
                    <a:pt x="18260" y="23438"/>
                  </a:lnTo>
                  <a:lnTo>
                    <a:pt x="18287" y="23356"/>
                  </a:lnTo>
                  <a:lnTo>
                    <a:pt x="18287" y="23274"/>
                  </a:lnTo>
                  <a:lnTo>
                    <a:pt x="18342" y="23220"/>
                  </a:lnTo>
                  <a:lnTo>
                    <a:pt x="18396" y="23138"/>
                  </a:lnTo>
                  <a:lnTo>
                    <a:pt x="18424" y="23111"/>
                  </a:lnTo>
                  <a:lnTo>
                    <a:pt x="18451" y="23029"/>
                  </a:lnTo>
                  <a:lnTo>
                    <a:pt x="18478" y="22947"/>
                  </a:lnTo>
                  <a:lnTo>
                    <a:pt x="18560" y="22893"/>
                  </a:lnTo>
                  <a:lnTo>
                    <a:pt x="18669" y="22893"/>
                  </a:lnTo>
                  <a:lnTo>
                    <a:pt x="18914" y="22620"/>
                  </a:lnTo>
                  <a:lnTo>
                    <a:pt x="19132" y="22375"/>
                  </a:lnTo>
                  <a:lnTo>
                    <a:pt x="19323" y="22102"/>
                  </a:lnTo>
                  <a:lnTo>
                    <a:pt x="19514" y="21830"/>
                  </a:lnTo>
                  <a:lnTo>
                    <a:pt x="19677" y="21557"/>
                  </a:lnTo>
                  <a:lnTo>
                    <a:pt x="19786" y="21258"/>
                  </a:lnTo>
                  <a:lnTo>
                    <a:pt x="19923" y="20985"/>
                  </a:lnTo>
                  <a:lnTo>
                    <a:pt x="20004" y="20685"/>
                  </a:lnTo>
                  <a:lnTo>
                    <a:pt x="20059" y="20413"/>
                  </a:lnTo>
                  <a:lnTo>
                    <a:pt x="20113" y="20113"/>
                  </a:lnTo>
                  <a:lnTo>
                    <a:pt x="20141" y="19840"/>
                  </a:lnTo>
                  <a:lnTo>
                    <a:pt x="20141" y="19541"/>
                  </a:lnTo>
                  <a:lnTo>
                    <a:pt x="20141" y="19268"/>
                  </a:lnTo>
                  <a:lnTo>
                    <a:pt x="20113" y="18968"/>
                  </a:lnTo>
                  <a:lnTo>
                    <a:pt x="20059" y="18696"/>
                  </a:lnTo>
                  <a:lnTo>
                    <a:pt x="20004" y="18423"/>
                  </a:lnTo>
                  <a:lnTo>
                    <a:pt x="19895" y="18151"/>
                  </a:lnTo>
                  <a:lnTo>
                    <a:pt x="19786" y="17878"/>
                  </a:lnTo>
                  <a:lnTo>
                    <a:pt x="19677" y="17633"/>
                  </a:lnTo>
                  <a:lnTo>
                    <a:pt x="19541" y="17388"/>
                  </a:lnTo>
                  <a:lnTo>
                    <a:pt x="19377" y="17142"/>
                  </a:lnTo>
                  <a:lnTo>
                    <a:pt x="19187" y="16897"/>
                  </a:lnTo>
                  <a:lnTo>
                    <a:pt x="18996" y="16679"/>
                  </a:lnTo>
                  <a:lnTo>
                    <a:pt x="18805" y="16461"/>
                  </a:lnTo>
                  <a:lnTo>
                    <a:pt x="18560" y="16243"/>
                  </a:lnTo>
                  <a:lnTo>
                    <a:pt x="18315" y="16052"/>
                  </a:lnTo>
                  <a:lnTo>
                    <a:pt x="18069" y="15861"/>
                  </a:lnTo>
                  <a:lnTo>
                    <a:pt x="17797" y="15698"/>
                  </a:lnTo>
                  <a:lnTo>
                    <a:pt x="17497" y="15534"/>
                  </a:lnTo>
                  <a:lnTo>
                    <a:pt x="17197" y="15398"/>
                  </a:lnTo>
                  <a:lnTo>
                    <a:pt x="16897" y="15262"/>
                  </a:lnTo>
                  <a:lnTo>
                    <a:pt x="16570" y="15153"/>
                  </a:lnTo>
                  <a:lnTo>
                    <a:pt x="16516" y="15180"/>
                  </a:lnTo>
                  <a:lnTo>
                    <a:pt x="16434" y="15262"/>
                  </a:lnTo>
                  <a:lnTo>
                    <a:pt x="16352" y="15289"/>
                  </a:lnTo>
                  <a:lnTo>
                    <a:pt x="16271" y="15316"/>
                  </a:lnTo>
                  <a:lnTo>
                    <a:pt x="16107" y="15316"/>
                  </a:lnTo>
                  <a:lnTo>
                    <a:pt x="16025" y="15289"/>
                  </a:lnTo>
                  <a:lnTo>
                    <a:pt x="15889" y="15180"/>
                  </a:lnTo>
                  <a:lnTo>
                    <a:pt x="15780" y="15044"/>
                  </a:lnTo>
                  <a:lnTo>
                    <a:pt x="15753" y="14880"/>
                  </a:lnTo>
                  <a:lnTo>
                    <a:pt x="15753" y="14799"/>
                  </a:lnTo>
                  <a:lnTo>
                    <a:pt x="15753" y="14717"/>
                  </a:lnTo>
                  <a:lnTo>
                    <a:pt x="15807" y="14635"/>
                  </a:lnTo>
                  <a:lnTo>
                    <a:pt x="15862" y="14553"/>
                  </a:lnTo>
                  <a:lnTo>
                    <a:pt x="16216" y="14090"/>
                  </a:lnTo>
                  <a:lnTo>
                    <a:pt x="16516" y="13627"/>
                  </a:lnTo>
                  <a:lnTo>
                    <a:pt x="16788" y="13136"/>
                  </a:lnTo>
                  <a:lnTo>
                    <a:pt x="17034" y="12618"/>
                  </a:lnTo>
                  <a:lnTo>
                    <a:pt x="17224" y="12100"/>
                  </a:lnTo>
                  <a:lnTo>
                    <a:pt x="17361" y="11583"/>
                  </a:lnTo>
                  <a:lnTo>
                    <a:pt x="17470" y="11038"/>
                  </a:lnTo>
                  <a:lnTo>
                    <a:pt x="17524" y="10493"/>
                  </a:lnTo>
                  <a:lnTo>
                    <a:pt x="17524" y="9947"/>
                  </a:lnTo>
                  <a:lnTo>
                    <a:pt x="17470" y="9402"/>
                  </a:lnTo>
                  <a:lnTo>
                    <a:pt x="17361" y="8857"/>
                  </a:lnTo>
                  <a:lnTo>
                    <a:pt x="17224" y="8340"/>
                  </a:lnTo>
                  <a:lnTo>
                    <a:pt x="17006" y="7822"/>
                  </a:lnTo>
                  <a:lnTo>
                    <a:pt x="16734" y="7331"/>
                  </a:lnTo>
                  <a:lnTo>
                    <a:pt x="16407" y="6868"/>
                  </a:lnTo>
                  <a:lnTo>
                    <a:pt x="16025" y="6432"/>
                  </a:lnTo>
                  <a:lnTo>
                    <a:pt x="15671" y="6105"/>
                  </a:lnTo>
                  <a:lnTo>
                    <a:pt x="15317" y="5805"/>
                  </a:lnTo>
                  <a:lnTo>
                    <a:pt x="14935" y="5532"/>
                  </a:lnTo>
                  <a:lnTo>
                    <a:pt x="14554" y="5314"/>
                  </a:lnTo>
                  <a:lnTo>
                    <a:pt x="14145" y="5124"/>
                  </a:lnTo>
                  <a:lnTo>
                    <a:pt x="13709" y="4987"/>
                  </a:lnTo>
                  <a:lnTo>
                    <a:pt x="13273" y="4851"/>
                  </a:lnTo>
                  <a:lnTo>
                    <a:pt x="12837" y="4742"/>
                  </a:lnTo>
                  <a:lnTo>
                    <a:pt x="12401" y="4688"/>
                  </a:lnTo>
                  <a:lnTo>
                    <a:pt x="11937" y="4660"/>
                  </a:lnTo>
                  <a:lnTo>
                    <a:pt x="11501" y="4660"/>
                  </a:lnTo>
                  <a:lnTo>
                    <a:pt x="11038" y="4688"/>
                  </a:lnTo>
                  <a:lnTo>
                    <a:pt x="10575" y="4742"/>
                  </a:lnTo>
                  <a:lnTo>
                    <a:pt x="10139" y="4797"/>
                  </a:lnTo>
                  <a:lnTo>
                    <a:pt x="9703" y="4906"/>
                  </a:lnTo>
                  <a:lnTo>
                    <a:pt x="9239" y="5042"/>
                  </a:lnTo>
                  <a:lnTo>
                    <a:pt x="9103" y="5124"/>
                  </a:lnTo>
                  <a:lnTo>
                    <a:pt x="8967" y="5151"/>
                  </a:lnTo>
                  <a:lnTo>
                    <a:pt x="8830" y="5124"/>
                  </a:lnTo>
                  <a:lnTo>
                    <a:pt x="8721" y="5069"/>
                  </a:lnTo>
                  <a:lnTo>
                    <a:pt x="8612" y="4960"/>
                  </a:lnTo>
                  <a:lnTo>
                    <a:pt x="8558" y="4851"/>
                  </a:lnTo>
                  <a:lnTo>
                    <a:pt x="8531" y="4715"/>
                  </a:lnTo>
                  <a:lnTo>
                    <a:pt x="8585" y="4551"/>
                  </a:lnTo>
                  <a:lnTo>
                    <a:pt x="8749" y="4197"/>
                  </a:lnTo>
                  <a:lnTo>
                    <a:pt x="8830" y="3870"/>
                  </a:lnTo>
                  <a:lnTo>
                    <a:pt x="8885" y="3543"/>
                  </a:lnTo>
                  <a:lnTo>
                    <a:pt x="8858" y="3216"/>
                  </a:lnTo>
                  <a:lnTo>
                    <a:pt x="8803" y="2916"/>
                  </a:lnTo>
                  <a:lnTo>
                    <a:pt x="8721" y="2616"/>
                  </a:lnTo>
                  <a:lnTo>
                    <a:pt x="8585" y="2317"/>
                  </a:lnTo>
                  <a:lnTo>
                    <a:pt x="8394" y="2044"/>
                  </a:lnTo>
                  <a:lnTo>
                    <a:pt x="8204" y="1799"/>
                  </a:lnTo>
                  <a:lnTo>
                    <a:pt x="7986" y="1526"/>
                  </a:lnTo>
                  <a:lnTo>
                    <a:pt x="7713" y="1308"/>
                  </a:lnTo>
                  <a:lnTo>
                    <a:pt x="7468" y="1090"/>
                  </a:lnTo>
                  <a:lnTo>
                    <a:pt x="7168" y="899"/>
                  </a:lnTo>
                  <a:lnTo>
                    <a:pt x="6895" y="709"/>
                  </a:lnTo>
                  <a:lnTo>
                    <a:pt x="6596" y="572"/>
                  </a:lnTo>
                  <a:lnTo>
                    <a:pt x="6296" y="436"/>
                  </a:lnTo>
                  <a:lnTo>
                    <a:pt x="5996" y="300"/>
                  </a:lnTo>
                  <a:lnTo>
                    <a:pt x="5696" y="218"/>
                  </a:lnTo>
                  <a:lnTo>
                    <a:pt x="5397" y="136"/>
                  </a:lnTo>
                  <a:lnTo>
                    <a:pt x="5124" y="82"/>
                  </a:lnTo>
                  <a:lnTo>
                    <a:pt x="4824" y="27"/>
                  </a:lnTo>
                  <a:lnTo>
                    <a:pt x="4524" y="27"/>
                  </a:lnTo>
                  <a:lnTo>
                    <a:pt x="42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71"/>
            <p:cNvSpPr/>
            <p:nvPr/>
          </p:nvSpPr>
          <p:spPr>
            <a:xfrm>
              <a:off x="12860501" y="5494228"/>
              <a:ext cx="532150" cy="785600"/>
            </a:xfrm>
            <a:custGeom>
              <a:avLst/>
              <a:gdLst/>
              <a:ahLst/>
              <a:cxnLst/>
              <a:rect l="l" t="t" r="r" b="b"/>
              <a:pathLst>
                <a:path w="21286" h="31424" fill="none" extrusionOk="0">
                  <a:moveTo>
                    <a:pt x="21067" y="29134"/>
                  </a:moveTo>
                  <a:lnTo>
                    <a:pt x="21067" y="29134"/>
                  </a:lnTo>
                  <a:lnTo>
                    <a:pt x="20904" y="29597"/>
                  </a:lnTo>
                  <a:lnTo>
                    <a:pt x="20713" y="29951"/>
                  </a:lnTo>
                  <a:lnTo>
                    <a:pt x="20522" y="30333"/>
                  </a:lnTo>
                  <a:lnTo>
                    <a:pt x="20277" y="30687"/>
                  </a:lnTo>
                  <a:lnTo>
                    <a:pt x="20032" y="31041"/>
                  </a:lnTo>
                  <a:lnTo>
                    <a:pt x="19923" y="31178"/>
                  </a:lnTo>
                  <a:lnTo>
                    <a:pt x="19786" y="31287"/>
                  </a:lnTo>
                  <a:lnTo>
                    <a:pt x="19650" y="31369"/>
                  </a:lnTo>
                  <a:lnTo>
                    <a:pt x="19541" y="31423"/>
                  </a:lnTo>
                  <a:lnTo>
                    <a:pt x="19541" y="31423"/>
                  </a:lnTo>
                  <a:lnTo>
                    <a:pt x="19377" y="30878"/>
                  </a:lnTo>
                  <a:lnTo>
                    <a:pt x="19187" y="30360"/>
                  </a:lnTo>
                  <a:lnTo>
                    <a:pt x="18996" y="29842"/>
                  </a:lnTo>
                  <a:lnTo>
                    <a:pt x="18751" y="29325"/>
                  </a:lnTo>
                  <a:lnTo>
                    <a:pt x="18505" y="28807"/>
                  </a:lnTo>
                  <a:lnTo>
                    <a:pt x="18260" y="28316"/>
                  </a:lnTo>
                  <a:lnTo>
                    <a:pt x="17688" y="27308"/>
                  </a:lnTo>
                  <a:lnTo>
                    <a:pt x="17088" y="26354"/>
                  </a:lnTo>
                  <a:lnTo>
                    <a:pt x="16461" y="25427"/>
                  </a:lnTo>
                  <a:lnTo>
                    <a:pt x="15807" y="24501"/>
                  </a:lnTo>
                  <a:lnTo>
                    <a:pt x="15180" y="23629"/>
                  </a:lnTo>
                  <a:lnTo>
                    <a:pt x="15180" y="23629"/>
                  </a:lnTo>
                  <a:lnTo>
                    <a:pt x="15071" y="23492"/>
                  </a:lnTo>
                  <a:lnTo>
                    <a:pt x="15071" y="23492"/>
                  </a:lnTo>
                  <a:lnTo>
                    <a:pt x="15426" y="23302"/>
                  </a:lnTo>
                  <a:lnTo>
                    <a:pt x="15780" y="23111"/>
                  </a:lnTo>
                  <a:lnTo>
                    <a:pt x="16162" y="22975"/>
                  </a:lnTo>
                  <a:lnTo>
                    <a:pt x="16570" y="22866"/>
                  </a:lnTo>
                  <a:lnTo>
                    <a:pt x="16570" y="22866"/>
                  </a:lnTo>
                  <a:lnTo>
                    <a:pt x="16652" y="22838"/>
                  </a:lnTo>
                  <a:lnTo>
                    <a:pt x="16734" y="22784"/>
                  </a:lnTo>
                  <a:lnTo>
                    <a:pt x="16788" y="22729"/>
                  </a:lnTo>
                  <a:lnTo>
                    <a:pt x="16816" y="22647"/>
                  </a:lnTo>
                  <a:lnTo>
                    <a:pt x="16843" y="22566"/>
                  </a:lnTo>
                  <a:lnTo>
                    <a:pt x="16843" y="22457"/>
                  </a:lnTo>
                  <a:lnTo>
                    <a:pt x="16843" y="22375"/>
                  </a:lnTo>
                  <a:lnTo>
                    <a:pt x="16788" y="22293"/>
                  </a:lnTo>
                  <a:lnTo>
                    <a:pt x="16788" y="22293"/>
                  </a:lnTo>
                  <a:lnTo>
                    <a:pt x="15753" y="20413"/>
                  </a:lnTo>
                  <a:lnTo>
                    <a:pt x="14690" y="18532"/>
                  </a:lnTo>
                  <a:lnTo>
                    <a:pt x="14690" y="18532"/>
                  </a:lnTo>
                  <a:lnTo>
                    <a:pt x="14635" y="18450"/>
                  </a:lnTo>
                  <a:lnTo>
                    <a:pt x="14581" y="18423"/>
                  </a:lnTo>
                  <a:lnTo>
                    <a:pt x="14499" y="18369"/>
                  </a:lnTo>
                  <a:lnTo>
                    <a:pt x="14417" y="18369"/>
                  </a:lnTo>
                  <a:lnTo>
                    <a:pt x="14336" y="18369"/>
                  </a:lnTo>
                  <a:lnTo>
                    <a:pt x="14254" y="18369"/>
                  </a:lnTo>
                  <a:lnTo>
                    <a:pt x="14172" y="18423"/>
                  </a:lnTo>
                  <a:lnTo>
                    <a:pt x="14118" y="18478"/>
                  </a:lnTo>
                  <a:lnTo>
                    <a:pt x="14118" y="18478"/>
                  </a:lnTo>
                  <a:lnTo>
                    <a:pt x="13273" y="19323"/>
                  </a:lnTo>
                  <a:lnTo>
                    <a:pt x="12455" y="20195"/>
                  </a:lnTo>
                  <a:lnTo>
                    <a:pt x="12455" y="20195"/>
                  </a:lnTo>
                  <a:lnTo>
                    <a:pt x="11365" y="18968"/>
                  </a:lnTo>
                  <a:lnTo>
                    <a:pt x="10248" y="17742"/>
                  </a:lnTo>
                  <a:lnTo>
                    <a:pt x="9103" y="16570"/>
                  </a:lnTo>
                  <a:lnTo>
                    <a:pt x="7931" y="15425"/>
                  </a:lnTo>
                  <a:lnTo>
                    <a:pt x="7931" y="15425"/>
                  </a:lnTo>
                  <a:lnTo>
                    <a:pt x="8040" y="15398"/>
                  </a:lnTo>
                  <a:lnTo>
                    <a:pt x="8149" y="15316"/>
                  </a:lnTo>
                  <a:lnTo>
                    <a:pt x="8149" y="15316"/>
                  </a:lnTo>
                  <a:lnTo>
                    <a:pt x="8721" y="14771"/>
                  </a:lnTo>
                  <a:lnTo>
                    <a:pt x="9267" y="14253"/>
                  </a:lnTo>
                  <a:lnTo>
                    <a:pt x="9812" y="13708"/>
                  </a:lnTo>
                  <a:lnTo>
                    <a:pt x="10411" y="13218"/>
                  </a:lnTo>
                  <a:lnTo>
                    <a:pt x="10411" y="13218"/>
                  </a:lnTo>
                  <a:lnTo>
                    <a:pt x="10493" y="13136"/>
                  </a:lnTo>
                  <a:lnTo>
                    <a:pt x="10547" y="13054"/>
                  </a:lnTo>
                  <a:lnTo>
                    <a:pt x="10575" y="12945"/>
                  </a:lnTo>
                  <a:lnTo>
                    <a:pt x="10602" y="12864"/>
                  </a:lnTo>
                  <a:lnTo>
                    <a:pt x="10575" y="12755"/>
                  </a:lnTo>
                  <a:lnTo>
                    <a:pt x="10547" y="12673"/>
                  </a:lnTo>
                  <a:lnTo>
                    <a:pt x="10493" y="12591"/>
                  </a:lnTo>
                  <a:lnTo>
                    <a:pt x="10384" y="12509"/>
                  </a:lnTo>
                  <a:lnTo>
                    <a:pt x="10384" y="12509"/>
                  </a:lnTo>
                  <a:lnTo>
                    <a:pt x="7686" y="10656"/>
                  </a:lnTo>
                  <a:lnTo>
                    <a:pt x="7686" y="10656"/>
                  </a:lnTo>
                  <a:lnTo>
                    <a:pt x="7604" y="10629"/>
                  </a:lnTo>
                  <a:lnTo>
                    <a:pt x="7522" y="10602"/>
                  </a:lnTo>
                  <a:lnTo>
                    <a:pt x="7386" y="10629"/>
                  </a:lnTo>
                  <a:lnTo>
                    <a:pt x="7223" y="10711"/>
                  </a:lnTo>
                  <a:lnTo>
                    <a:pt x="7168" y="10765"/>
                  </a:lnTo>
                  <a:lnTo>
                    <a:pt x="7141" y="10820"/>
                  </a:lnTo>
                  <a:lnTo>
                    <a:pt x="7141" y="10820"/>
                  </a:lnTo>
                  <a:lnTo>
                    <a:pt x="6814" y="11528"/>
                  </a:lnTo>
                  <a:lnTo>
                    <a:pt x="6541" y="12264"/>
                  </a:lnTo>
                  <a:lnTo>
                    <a:pt x="6405" y="12646"/>
                  </a:lnTo>
                  <a:lnTo>
                    <a:pt x="6296" y="13000"/>
                  </a:lnTo>
                  <a:lnTo>
                    <a:pt x="6241" y="13409"/>
                  </a:lnTo>
                  <a:lnTo>
                    <a:pt x="6187" y="13790"/>
                  </a:lnTo>
                  <a:lnTo>
                    <a:pt x="6187" y="13790"/>
                  </a:lnTo>
                  <a:lnTo>
                    <a:pt x="4824" y="12591"/>
                  </a:lnTo>
                  <a:lnTo>
                    <a:pt x="3462" y="11419"/>
                  </a:lnTo>
                  <a:lnTo>
                    <a:pt x="2072" y="10275"/>
                  </a:lnTo>
                  <a:lnTo>
                    <a:pt x="655" y="9130"/>
                  </a:lnTo>
                  <a:lnTo>
                    <a:pt x="655" y="9130"/>
                  </a:lnTo>
                  <a:lnTo>
                    <a:pt x="954" y="8857"/>
                  </a:lnTo>
                  <a:lnTo>
                    <a:pt x="1172" y="8530"/>
                  </a:lnTo>
                  <a:lnTo>
                    <a:pt x="1363" y="8203"/>
                  </a:lnTo>
                  <a:lnTo>
                    <a:pt x="1527" y="7849"/>
                  </a:lnTo>
                  <a:lnTo>
                    <a:pt x="1608" y="7467"/>
                  </a:lnTo>
                  <a:lnTo>
                    <a:pt x="1690" y="7086"/>
                  </a:lnTo>
                  <a:lnTo>
                    <a:pt x="1717" y="6704"/>
                  </a:lnTo>
                  <a:lnTo>
                    <a:pt x="1690" y="6323"/>
                  </a:lnTo>
                  <a:lnTo>
                    <a:pt x="1608" y="5941"/>
                  </a:lnTo>
                  <a:lnTo>
                    <a:pt x="1527" y="5560"/>
                  </a:lnTo>
                  <a:lnTo>
                    <a:pt x="1363" y="5205"/>
                  </a:lnTo>
                  <a:lnTo>
                    <a:pt x="1172" y="4878"/>
                  </a:lnTo>
                  <a:lnTo>
                    <a:pt x="954" y="4579"/>
                  </a:lnTo>
                  <a:lnTo>
                    <a:pt x="682" y="4306"/>
                  </a:lnTo>
                  <a:lnTo>
                    <a:pt x="355" y="4061"/>
                  </a:lnTo>
                  <a:lnTo>
                    <a:pt x="0" y="3843"/>
                  </a:lnTo>
                  <a:lnTo>
                    <a:pt x="0" y="3843"/>
                  </a:lnTo>
                  <a:lnTo>
                    <a:pt x="327" y="3570"/>
                  </a:lnTo>
                  <a:lnTo>
                    <a:pt x="627" y="3243"/>
                  </a:lnTo>
                  <a:lnTo>
                    <a:pt x="900" y="2916"/>
                  </a:lnTo>
                  <a:lnTo>
                    <a:pt x="1118" y="2535"/>
                  </a:lnTo>
                  <a:lnTo>
                    <a:pt x="1281" y="2153"/>
                  </a:lnTo>
                  <a:lnTo>
                    <a:pt x="1418" y="1744"/>
                  </a:lnTo>
                  <a:lnTo>
                    <a:pt x="1527" y="1335"/>
                  </a:lnTo>
                  <a:lnTo>
                    <a:pt x="1581" y="927"/>
                  </a:lnTo>
                  <a:lnTo>
                    <a:pt x="1581" y="927"/>
                  </a:lnTo>
                  <a:lnTo>
                    <a:pt x="1663" y="927"/>
                  </a:lnTo>
                  <a:lnTo>
                    <a:pt x="1717" y="899"/>
                  </a:lnTo>
                  <a:lnTo>
                    <a:pt x="1717" y="899"/>
                  </a:lnTo>
                  <a:lnTo>
                    <a:pt x="1963" y="709"/>
                  </a:lnTo>
                  <a:lnTo>
                    <a:pt x="2235" y="545"/>
                  </a:lnTo>
                  <a:lnTo>
                    <a:pt x="2508" y="409"/>
                  </a:lnTo>
                  <a:lnTo>
                    <a:pt x="2780" y="300"/>
                  </a:lnTo>
                  <a:lnTo>
                    <a:pt x="3080" y="191"/>
                  </a:lnTo>
                  <a:lnTo>
                    <a:pt x="3353" y="136"/>
                  </a:lnTo>
                  <a:lnTo>
                    <a:pt x="3652" y="55"/>
                  </a:lnTo>
                  <a:lnTo>
                    <a:pt x="3925" y="27"/>
                  </a:lnTo>
                  <a:lnTo>
                    <a:pt x="4225" y="0"/>
                  </a:lnTo>
                  <a:lnTo>
                    <a:pt x="4524" y="27"/>
                  </a:lnTo>
                  <a:lnTo>
                    <a:pt x="4824" y="27"/>
                  </a:lnTo>
                  <a:lnTo>
                    <a:pt x="5124" y="82"/>
                  </a:lnTo>
                  <a:lnTo>
                    <a:pt x="5397" y="136"/>
                  </a:lnTo>
                  <a:lnTo>
                    <a:pt x="5696" y="218"/>
                  </a:lnTo>
                  <a:lnTo>
                    <a:pt x="5996" y="300"/>
                  </a:lnTo>
                  <a:lnTo>
                    <a:pt x="6296" y="436"/>
                  </a:lnTo>
                  <a:lnTo>
                    <a:pt x="6296" y="436"/>
                  </a:lnTo>
                  <a:lnTo>
                    <a:pt x="6596" y="572"/>
                  </a:lnTo>
                  <a:lnTo>
                    <a:pt x="6895" y="709"/>
                  </a:lnTo>
                  <a:lnTo>
                    <a:pt x="7168" y="899"/>
                  </a:lnTo>
                  <a:lnTo>
                    <a:pt x="7468" y="1090"/>
                  </a:lnTo>
                  <a:lnTo>
                    <a:pt x="7713" y="1308"/>
                  </a:lnTo>
                  <a:lnTo>
                    <a:pt x="7986" y="1526"/>
                  </a:lnTo>
                  <a:lnTo>
                    <a:pt x="8204" y="1799"/>
                  </a:lnTo>
                  <a:lnTo>
                    <a:pt x="8394" y="2044"/>
                  </a:lnTo>
                  <a:lnTo>
                    <a:pt x="8585" y="2317"/>
                  </a:lnTo>
                  <a:lnTo>
                    <a:pt x="8721" y="2616"/>
                  </a:lnTo>
                  <a:lnTo>
                    <a:pt x="8803" y="2916"/>
                  </a:lnTo>
                  <a:lnTo>
                    <a:pt x="8858" y="3216"/>
                  </a:lnTo>
                  <a:lnTo>
                    <a:pt x="8885" y="3543"/>
                  </a:lnTo>
                  <a:lnTo>
                    <a:pt x="8830" y="3870"/>
                  </a:lnTo>
                  <a:lnTo>
                    <a:pt x="8749" y="4197"/>
                  </a:lnTo>
                  <a:lnTo>
                    <a:pt x="8585" y="4551"/>
                  </a:lnTo>
                  <a:lnTo>
                    <a:pt x="8585" y="4551"/>
                  </a:lnTo>
                  <a:lnTo>
                    <a:pt x="8531" y="4715"/>
                  </a:lnTo>
                  <a:lnTo>
                    <a:pt x="8558" y="4851"/>
                  </a:lnTo>
                  <a:lnTo>
                    <a:pt x="8612" y="4960"/>
                  </a:lnTo>
                  <a:lnTo>
                    <a:pt x="8721" y="5069"/>
                  </a:lnTo>
                  <a:lnTo>
                    <a:pt x="8830" y="5124"/>
                  </a:lnTo>
                  <a:lnTo>
                    <a:pt x="8967" y="5151"/>
                  </a:lnTo>
                  <a:lnTo>
                    <a:pt x="9103" y="5124"/>
                  </a:lnTo>
                  <a:lnTo>
                    <a:pt x="9239" y="5042"/>
                  </a:lnTo>
                  <a:lnTo>
                    <a:pt x="9239" y="5042"/>
                  </a:lnTo>
                  <a:lnTo>
                    <a:pt x="9703" y="4906"/>
                  </a:lnTo>
                  <a:lnTo>
                    <a:pt x="10139" y="4797"/>
                  </a:lnTo>
                  <a:lnTo>
                    <a:pt x="10575" y="4742"/>
                  </a:lnTo>
                  <a:lnTo>
                    <a:pt x="11038" y="4688"/>
                  </a:lnTo>
                  <a:lnTo>
                    <a:pt x="11501" y="4660"/>
                  </a:lnTo>
                  <a:lnTo>
                    <a:pt x="11937" y="4660"/>
                  </a:lnTo>
                  <a:lnTo>
                    <a:pt x="12401" y="4688"/>
                  </a:lnTo>
                  <a:lnTo>
                    <a:pt x="12837" y="4742"/>
                  </a:lnTo>
                  <a:lnTo>
                    <a:pt x="13273" y="4851"/>
                  </a:lnTo>
                  <a:lnTo>
                    <a:pt x="13709" y="4987"/>
                  </a:lnTo>
                  <a:lnTo>
                    <a:pt x="14145" y="5124"/>
                  </a:lnTo>
                  <a:lnTo>
                    <a:pt x="14554" y="5314"/>
                  </a:lnTo>
                  <a:lnTo>
                    <a:pt x="14935" y="5532"/>
                  </a:lnTo>
                  <a:lnTo>
                    <a:pt x="15317" y="5805"/>
                  </a:lnTo>
                  <a:lnTo>
                    <a:pt x="15671" y="6105"/>
                  </a:lnTo>
                  <a:lnTo>
                    <a:pt x="16025" y="6432"/>
                  </a:lnTo>
                  <a:lnTo>
                    <a:pt x="16025" y="6432"/>
                  </a:lnTo>
                  <a:lnTo>
                    <a:pt x="16407" y="6868"/>
                  </a:lnTo>
                  <a:lnTo>
                    <a:pt x="16734" y="7331"/>
                  </a:lnTo>
                  <a:lnTo>
                    <a:pt x="17006" y="7822"/>
                  </a:lnTo>
                  <a:lnTo>
                    <a:pt x="17224" y="8340"/>
                  </a:lnTo>
                  <a:lnTo>
                    <a:pt x="17361" y="8857"/>
                  </a:lnTo>
                  <a:lnTo>
                    <a:pt x="17470" y="9402"/>
                  </a:lnTo>
                  <a:lnTo>
                    <a:pt x="17524" y="9947"/>
                  </a:lnTo>
                  <a:lnTo>
                    <a:pt x="17524" y="10493"/>
                  </a:lnTo>
                  <a:lnTo>
                    <a:pt x="17470" y="11038"/>
                  </a:lnTo>
                  <a:lnTo>
                    <a:pt x="17361" y="11583"/>
                  </a:lnTo>
                  <a:lnTo>
                    <a:pt x="17224" y="12100"/>
                  </a:lnTo>
                  <a:lnTo>
                    <a:pt x="17034" y="12618"/>
                  </a:lnTo>
                  <a:lnTo>
                    <a:pt x="16788" y="13136"/>
                  </a:lnTo>
                  <a:lnTo>
                    <a:pt x="16516" y="13627"/>
                  </a:lnTo>
                  <a:lnTo>
                    <a:pt x="16216" y="14090"/>
                  </a:lnTo>
                  <a:lnTo>
                    <a:pt x="15862" y="14553"/>
                  </a:lnTo>
                  <a:lnTo>
                    <a:pt x="15862" y="14553"/>
                  </a:lnTo>
                  <a:lnTo>
                    <a:pt x="15807" y="14635"/>
                  </a:lnTo>
                  <a:lnTo>
                    <a:pt x="15753" y="14717"/>
                  </a:lnTo>
                  <a:lnTo>
                    <a:pt x="15753" y="14799"/>
                  </a:lnTo>
                  <a:lnTo>
                    <a:pt x="15753" y="14880"/>
                  </a:lnTo>
                  <a:lnTo>
                    <a:pt x="15780" y="15044"/>
                  </a:lnTo>
                  <a:lnTo>
                    <a:pt x="15889" y="15180"/>
                  </a:lnTo>
                  <a:lnTo>
                    <a:pt x="16025" y="15289"/>
                  </a:lnTo>
                  <a:lnTo>
                    <a:pt x="16107" y="15316"/>
                  </a:lnTo>
                  <a:lnTo>
                    <a:pt x="16189" y="15316"/>
                  </a:lnTo>
                  <a:lnTo>
                    <a:pt x="16271" y="15316"/>
                  </a:lnTo>
                  <a:lnTo>
                    <a:pt x="16352" y="15289"/>
                  </a:lnTo>
                  <a:lnTo>
                    <a:pt x="16434" y="15262"/>
                  </a:lnTo>
                  <a:lnTo>
                    <a:pt x="16516" y="15180"/>
                  </a:lnTo>
                  <a:lnTo>
                    <a:pt x="16516" y="15180"/>
                  </a:lnTo>
                  <a:lnTo>
                    <a:pt x="16570" y="15153"/>
                  </a:lnTo>
                  <a:lnTo>
                    <a:pt x="16570" y="15153"/>
                  </a:lnTo>
                  <a:lnTo>
                    <a:pt x="16897" y="15262"/>
                  </a:lnTo>
                  <a:lnTo>
                    <a:pt x="17197" y="15398"/>
                  </a:lnTo>
                  <a:lnTo>
                    <a:pt x="17497" y="15534"/>
                  </a:lnTo>
                  <a:lnTo>
                    <a:pt x="17797" y="15698"/>
                  </a:lnTo>
                  <a:lnTo>
                    <a:pt x="18069" y="15861"/>
                  </a:lnTo>
                  <a:lnTo>
                    <a:pt x="18315" y="16052"/>
                  </a:lnTo>
                  <a:lnTo>
                    <a:pt x="18560" y="16243"/>
                  </a:lnTo>
                  <a:lnTo>
                    <a:pt x="18805" y="16461"/>
                  </a:lnTo>
                  <a:lnTo>
                    <a:pt x="18996" y="16679"/>
                  </a:lnTo>
                  <a:lnTo>
                    <a:pt x="19187" y="16897"/>
                  </a:lnTo>
                  <a:lnTo>
                    <a:pt x="19377" y="17142"/>
                  </a:lnTo>
                  <a:lnTo>
                    <a:pt x="19541" y="17388"/>
                  </a:lnTo>
                  <a:lnTo>
                    <a:pt x="19677" y="17633"/>
                  </a:lnTo>
                  <a:lnTo>
                    <a:pt x="19786" y="17878"/>
                  </a:lnTo>
                  <a:lnTo>
                    <a:pt x="19895" y="18151"/>
                  </a:lnTo>
                  <a:lnTo>
                    <a:pt x="20004" y="18423"/>
                  </a:lnTo>
                  <a:lnTo>
                    <a:pt x="20059" y="18696"/>
                  </a:lnTo>
                  <a:lnTo>
                    <a:pt x="20113" y="18968"/>
                  </a:lnTo>
                  <a:lnTo>
                    <a:pt x="20141" y="19268"/>
                  </a:lnTo>
                  <a:lnTo>
                    <a:pt x="20141" y="19541"/>
                  </a:lnTo>
                  <a:lnTo>
                    <a:pt x="20141" y="19840"/>
                  </a:lnTo>
                  <a:lnTo>
                    <a:pt x="20113" y="20113"/>
                  </a:lnTo>
                  <a:lnTo>
                    <a:pt x="20059" y="20413"/>
                  </a:lnTo>
                  <a:lnTo>
                    <a:pt x="20004" y="20685"/>
                  </a:lnTo>
                  <a:lnTo>
                    <a:pt x="19923" y="20985"/>
                  </a:lnTo>
                  <a:lnTo>
                    <a:pt x="19786" y="21258"/>
                  </a:lnTo>
                  <a:lnTo>
                    <a:pt x="19677" y="21557"/>
                  </a:lnTo>
                  <a:lnTo>
                    <a:pt x="19514" y="21830"/>
                  </a:lnTo>
                  <a:lnTo>
                    <a:pt x="19323" y="22102"/>
                  </a:lnTo>
                  <a:lnTo>
                    <a:pt x="19132" y="22375"/>
                  </a:lnTo>
                  <a:lnTo>
                    <a:pt x="18914" y="22620"/>
                  </a:lnTo>
                  <a:lnTo>
                    <a:pt x="18669" y="22893"/>
                  </a:lnTo>
                  <a:lnTo>
                    <a:pt x="18669" y="22893"/>
                  </a:lnTo>
                  <a:lnTo>
                    <a:pt x="18560" y="22893"/>
                  </a:lnTo>
                  <a:lnTo>
                    <a:pt x="18478" y="22947"/>
                  </a:lnTo>
                  <a:lnTo>
                    <a:pt x="18451" y="23029"/>
                  </a:lnTo>
                  <a:lnTo>
                    <a:pt x="18424" y="23111"/>
                  </a:lnTo>
                  <a:lnTo>
                    <a:pt x="18424" y="23111"/>
                  </a:lnTo>
                  <a:lnTo>
                    <a:pt x="18396" y="23138"/>
                  </a:lnTo>
                  <a:lnTo>
                    <a:pt x="18396" y="23138"/>
                  </a:lnTo>
                  <a:lnTo>
                    <a:pt x="18342" y="23220"/>
                  </a:lnTo>
                  <a:lnTo>
                    <a:pt x="18287" y="23274"/>
                  </a:lnTo>
                  <a:lnTo>
                    <a:pt x="18287" y="23356"/>
                  </a:lnTo>
                  <a:lnTo>
                    <a:pt x="18260" y="23438"/>
                  </a:lnTo>
                  <a:lnTo>
                    <a:pt x="18287" y="23574"/>
                  </a:lnTo>
                  <a:lnTo>
                    <a:pt x="18369" y="23710"/>
                  </a:lnTo>
                  <a:lnTo>
                    <a:pt x="18478" y="23819"/>
                  </a:lnTo>
                  <a:lnTo>
                    <a:pt x="18614" y="23874"/>
                  </a:lnTo>
                  <a:lnTo>
                    <a:pt x="18696" y="23901"/>
                  </a:lnTo>
                  <a:lnTo>
                    <a:pt x="18778" y="23874"/>
                  </a:lnTo>
                  <a:lnTo>
                    <a:pt x="18860" y="23874"/>
                  </a:lnTo>
                  <a:lnTo>
                    <a:pt x="18914" y="23819"/>
                  </a:lnTo>
                  <a:lnTo>
                    <a:pt x="18914" y="23819"/>
                  </a:lnTo>
                  <a:lnTo>
                    <a:pt x="19078" y="23710"/>
                  </a:lnTo>
                  <a:lnTo>
                    <a:pt x="19078" y="23710"/>
                  </a:lnTo>
                  <a:lnTo>
                    <a:pt x="19459" y="24037"/>
                  </a:lnTo>
                  <a:lnTo>
                    <a:pt x="19841" y="24364"/>
                  </a:lnTo>
                  <a:lnTo>
                    <a:pt x="20168" y="24746"/>
                  </a:lnTo>
                  <a:lnTo>
                    <a:pt x="20468" y="25128"/>
                  </a:lnTo>
                  <a:lnTo>
                    <a:pt x="20713" y="25564"/>
                  </a:lnTo>
                  <a:lnTo>
                    <a:pt x="20931" y="26000"/>
                  </a:lnTo>
                  <a:lnTo>
                    <a:pt x="21094" y="26490"/>
                  </a:lnTo>
                  <a:lnTo>
                    <a:pt x="21203" y="27008"/>
                  </a:lnTo>
                  <a:lnTo>
                    <a:pt x="21203" y="27008"/>
                  </a:lnTo>
                  <a:lnTo>
                    <a:pt x="21285" y="27526"/>
                  </a:lnTo>
                  <a:lnTo>
                    <a:pt x="21285" y="28071"/>
                  </a:lnTo>
                  <a:lnTo>
                    <a:pt x="21203" y="28616"/>
                  </a:lnTo>
                  <a:lnTo>
                    <a:pt x="21149" y="28861"/>
                  </a:lnTo>
                  <a:lnTo>
                    <a:pt x="21067" y="29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71"/>
            <p:cNvSpPr/>
            <p:nvPr/>
          </p:nvSpPr>
          <p:spPr>
            <a:xfrm>
              <a:off x="13143926" y="5688403"/>
              <a:ext cx="124025" cy="124025"/>
            </a:xfrm>
            <a:custGeom>
              <a:avLst/>
              <a:gdLst/>
              <a:ahLst/>
              <a:cxnLst/>
              <a:rect l="l" t="t" r="r" b="b"/>
              <a:pathLst>
                <a:path w="4961" h="4961" fill="none" extrusionOk="0">
                  <a:moveTo>
                    <a:pt x="4716" y="3570"/>
                  </a:moveTo>
                  <a:lnTo>
                    <a:pt x="4716" y="3570"/>
                  </a:lnTo>
                  <a:lnTo>
                    <a:pt x="4825" y="3516"/>
                  </a:lnTo>
                  <a:lnTo>
                    <a:pt x="4906" y="3461"/>
                  </a:lnTo>
                  <a:lnTo>
                    <a:pt x="4961" y="3352"/>
                  </a:lnTo>
                  <a:lnTo>
                    <a:pt x="4961" y="3271"/>
                  </a:lnTo>
                  <a:lnTo>
                    <a:pt x="4961" y="3162"/>
                  </a:lnTo>
                  <a:lnTo>
                    <a:pt x="4934" y="3053"/>
                  </a:lnTo>
                  <a:lnTo>
                    <a:pt x="4879" y="2971"/>
                  </a:lnTo>
                  <a:lnTo>
                    <a:pt x="4797" y="2889"/>
                  </a:lnTo>
                  <a:lnTo>
                    <a:pt x="4797" y="2889"/>
                  </a:lnTo>
                  <a:lnTo>
                    <a:pt x="4389" y="2589"/>
                  </a:lnTo>
                  <a:lnTo>
                    <a:pt x="4034" y="2317"/>
                  </a:lnTo>
                  <a:lnTo>
                    <a:pt x="3680" y="1990"/>
                  </a:lnTo>
                  <a:lnTo>
                    <a:pt x="3380" y="1663"/>
                  </a:lnTo>
                  <a:lnTo>
                    <a:pt x="3080" y="1308"/>
                  </a:lnTo>
                  <a:lnTo>
                    <a:pt x="2781" y="954"/>
                  </a:lnTo>
                  <a:lnTo>
                    <a:pt x="2236" y="164"/>
                  </a:lnTo>
                  <a:lnTo>
                    <a:pt x="2236" y="164"/>
                  </a:lnTo>
                  <a:lnTo>
                    <a:pt x="2154" y="82"/>
                  </a:lnTo>
                  <a:lnTo>
                    <a:pt x="2045" y="27"/>
                  </a:lnTo>
                  <a:lnTo>
                    <a:pt x="1936" y="0"/>
                  </a:lnTo>
                  <a:lnTo>
                    <a:pt x="1827" y="27"/>
                  </a:lnTo>
                  <a:lnTo>
                    <a:pt x="1745" y="82"/>
                  </a:lnTo>
                  <a:lnTo>
                    <a:pt x="1663" y="164"/>
                  </a:lnTo>
                  <a:lnTo>
                    <a:pt x="1609" y="246"/>
                  </a:lnTo>
                  <a:lnTo>
                    <a:pt x="1581" y="355"/>
                  </a:lnTo>
                  <a:lnTo>
                    <a:pt x="1581" y="355"/>
                  </a:lnTo>
                  <a:lnTo>
                    <a:pt x="1500" y="327"/>
                  </a:lnTo>
                  <a:lnTo>
                    <a:pt x="1500" y="327"/>
                  </a:lnTo>
                  <a:lnTo>
                    <a:pt x="1363" y="300"/>
                  </a:lnTo>
                  <a:lnTo>
                    <a:pt x="1200" y="273"/>
                  </a:lnTo>
                  <a:lnTo>
                    <a:pt x="1064" y="300"/>
                  </a:lnTo>
                  <a:lnTo>
                    <a:pt x="927" y="327"/>
                  </a:lnTo>
                  <a:lnTo>
                    <a:pt x="791" y="382"/>
                  </a:lnTo>
                  <a:lnTo>
                    <a:pt x="682" y="436"/>
                  </a:lnTo>
                  <a:lnTo>
                    <a:pt x="437" y="600"/>
                  </a:lnTo>
                  <a:lnTo>
                    <a:pt x="273" y="818"/>
                  </a:lnTo>
                  <a:lnTo>
                    <a:pt x="110" y="1090"/>
                  </a:lnTo>
                  <a:lnTo>
                    <a:pt x="28" y="1363"/>
                  </a:lnTo>
                  <a:lnTo>
                    <a:pt x="1" y="1663"/>
                  </a:lnTo>
                  <a:lnTo>
                    <a:pt x="1" y="1663"/>
                  </a:lnTo>
                  <a:lnTo>
                    <a:pt x="1" y="1908"/>
                  </a:lnTo>
                  <a:lnTo>
                    <a:pt x="55" y="2153"/>
                  </a:lnTo>
                  <a:lnTo>
                    <a:pt x="164" y="2371"/>
                  </a:lnTo>
                  <a:lnTo>
                    <a:pt x="273" y="2562"/>
                  </a:lnTo>
                  <a:lnTo>
                    <a:pt x="410" y="2753"/>
                  </a:lnTo>
                  <a:lnTo>
                    <a:pt x="573" y="2944"/>
                  </a:lnTo>
                  <a:lnTo>
                    <a:pt x="900" y="3298"/>
                  </a:lnTo>
                  <a:lnTo>
                    <a:pt x="1282" y="3652"/>
                  </a:lnTo>
                  <a:lnTo>
                    <a:pt x="1663" y="4006"/>
                  </a:lnTo>
                  <a:lnTo>
                    <a:pt x="1827" y="4170"/>
                  </a:lnTo>
                  <a:lnTo>
                    <a:pt x="1963" y="4361"/>
                  </a:lnTo>
                  <a:lnTo>
                    <a:pt x="2099" y="4552"/>
                  </a:lnTo>
                  <a:lnTo>
                    <a:pt x="2208" y="4770"/>
                  </a:lnTo>
                  <a:lnTo>
                    <a:pt x="2208" y="4770"/>
                  </a:lnTo>
                  <a:lnTo>
                    <a:pt x="2263" y="4851"/>
                  </a:lnTo>
                  <a:lnTo>
                    <a:pt x="2317" y="4906"/>
                  </a:lnTo>
                  <a:lnTo>
                    <a:pt x="2399" y="4933"/>
                  </a:lnTo>
                  <a:lnTo>
                    <a:pt x="2481" y="4960"/>
                  </a:lnTo>
                  <a:lnTo>
                    <a:pt x="2590" y="4960"/>
                  </a:lnTo>
                  <a:lnTo>
                    <a:pt x="2672" y="4933"/>
                  </a:lnTo>
                  <a:lnTo>
                    <a:pt x="2753" y="4906"/>
                  </a:lnTo>
                  <a:lnTo>
                    <a:pt x="2808" y="4851"/>
                  </a:lnTo>
                  <a:lnTo>
                    <a:pt x="2808" y="4851"/>
                  </a:lnTo>
                  <a:lnTo>
                    <a:pt x="2999" y="4633"/>
                  </a:lnTo>
                  <a:lnTo>
                    <a:pt x="3217" y="4415"/>
                  </a:lnTo>
                  <a:lnTo>
                    <a:pt x="3435" y="4224"/>
                  </a:lnTo>
                  <a:lnTo>
                    <a:pt x="3653" y="4061"/>
                  </a:lnTo>
                  <a:lnTo>
                    <a:pt x="3898" y="3925"/>
                  </a:lnTo>
                  <a:lnTo>
                    <a:pt x="4143" y="3788"/>
                  </a:lnTo>
                  <a:lnTo>
                    <a:pt x="4416" y="3679"/>
                  </a:lnTo>
                  <a:lnTo>
                    <a:pt x="4716" y="35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71"/>
            <p:cNvSpPr/>
            <p:nvPr/>
          </p:nvSpPr>
          <p:spPr>
            <a:xfrm>
              <a:off x="12964751" y="5573253"/>
              <a:ext cx="101525" cy="134250"/>
            </a:xfrm>
            <a:custGeom>
              <a:avLst/>
              <a:gdLst/>
              <a:ahLst/>
              <a:cxnLst/>
              <a:rect l="l" t="t" r="r" b="b"/>
              <a:pathLst>
                <a:path w="4061" h="5370" fill="none" extrusionOk="0">
                  <a:moveTo>
                    <a:pt x="3570" y="5369"/>
                  </a:moveTo>
                  <a:lnTo>
                    <a:pt x="3570" y="5369"/>
                  </a:lnTo>
                  <a:lnTo>
                    <a:pt x="3679" y="5369"/>
                  </a:lnTo>
                  <a:lnTo>
                    <a:pt x="3788" y="5342"/>
                  </a:lnTo>
                  <a:lnTo>
                    <a:pt x="3870" y="5315"/>
                  </a:lnTo>
                  <a:lnTo>
                    <a:pt x="3952" y="5260"/>
                  </a:lnTo>
                  <a:lnTo>
                    <a:pt x="4006" y="5179"/>
                  </a:lnTo>
                  <a:lnTo>
                    <a:pt x="4061" y="5097"/>
                  </a:lnTo>
                  <a:lnTo>
                    <a:pt x="4061" y="4988"/>
                  </a:lnTo>
                  <a:lnTo>
                    <a:pt x="4034" y="4879"/>
                  </a:lnTo>
                  <a:lnTo>
                    <a:pt x="4034" y="4879"/>
                  </a:lnTo>
                  <a:lnTo>
                    <a:pt x="3679" y="3761"/>
                  </a:lnTo>
                  <a:lnTo>
                    <a:pt x="3352" y="2617"/>
                  </a:lnTo>
                  <a:lnTo>
                    <a:pt x="3053" y="1472"/>
                  </a:lnTo>
                  <a:lnTo>
                    <a:pt x="2807" y="300"/>
                  </a:lnTo>
                  <a:lnTo>
                    <a:pt x="2807" y="300"/>
                  </a:lnTo>
                  <a:lnTo>
                    <a:pt x="2780" y="191"/>
                  </a:lnTo>
                  <a:lnTo>
                    <a:pt x="2671" y="109"/>
                  </a:lnTo>
                  <a:lnTo>
                    <a:pt x="2562" y="55"/>
                  </a:lnTo>
                  <a:lnTo>
                    <a:pt x="2453" y="28"/>
                  </a:lnTo>
                  <a:lnTo>
                    <a:pt x="2453" y="28"/>
                  </a:lnTo>
                  <a:lnTo>
                    <a:pt x="1962" y="0"/>
                  </a:lnTo>
                  <a:lnTo>
                    <a:pt x="1962" y="0"/>
                  </a:lnTo>
                  <a:lnTo>
                    <a:pt x="1526" y="0"/>
                  </a:lnTo>
                  <a:lnTo>
                    <a:pt x="1118" y="0"/>
                  </a:lnTo>
                  <a:lnTo>
                    <a:pt x="927" y="28"/>
                  </a:lnTo>
                  <a:lnTo>
                    <a:pt x="736" y="82"/>
                  </a:lnTo>
                  <a:lnTo>
                    <a:pt x="572" y="164"/>
                  </a:lnTo>
                  <a:lnTo>
                    <a:pt x="436" y="246"/>
                  </a:lnTo>
                  <a:lnTo>
                    <a:pt x="436" y="246"/>
                  </a:lnTo>
                  <a:lnTo>
                    <a:pt x="382" y="218"/>
                  </a:lnTo>
                  <a:lnTo>
                    <a:pt x="300" y="191"/>
                  </a:lnTo>
                  <a:lnTo>
                    <a:pt x="245" y="191"/>
                  </a:lnTo>
                  <a:lnTo>
                    <a:pt x="164" y="191"/>
                  </a:lnTo>
                  <a:lnTo>
                    <a:pt x="82" y="218"/>
                  </a:lnTo>
                  <a:lnTo>
                    <a:pt x="27" y="273"/>
                  </a:lnTo>
                  <a:lnTo>
                    <a:pt x="0" y="355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109" y="1772"/>
                  </a:lnTo>
                  <a:lnTo>
                    <a:pt x="218" y="3107"/>
                  </a:lnTo>
                  <a:lnTo>
                    <a:pt x="218" y="3107"/>
                  </a:lnTo>
                  <a:lnTo>
                    <a:pt x="273" y="3870"/>
                  </a:lnTo>
                  <a:lnTo>
                    <a:pt x="354" y="4252"/>
                  </a:lnTo>
                  <a:lnTo>
                    <a:pt x="409" y="4415"/>
                  </a:lnTo>
                  <a:lnTo>
                    <a:pt x="491" y="4579"/>
                  </a:lnTo>
                  <a:lnTo>
                    <a:pt x="491" y="4579"/>
                  </a:lnTo>
                  <a:lnTo>
                    <a:pt x="600" y="4742"/>
                  </a:lnTo>
                  <a:lnTo>
                    <a:pt x="709" y="4852"/>
                  </a:lnTo>
                  <a:lnTo>
                    <a:pt x="872" y="4961"/>
                  </a:lnTo>
                  <a:lnTo>
                    <a:pt x="1063" y="5042"/>
                  </a:lnTo>
                  <a:lnTo>
                    <a:pt x="1254" y="5124"/>
                  </a:lnTo>
                  <a:lnTo>
                    <a:pt x="1445" y="5179"/>
                  </a:lnTo>
                  <a:lnTo>
                    <a:pt x="1908" y="5260"/>
                  </a:lnTo>
                  <a:lnTo>
                    <a:pt x="2371" y="5288"/>
                  </a:lnTo>
                  <a:lnTo>
                    <a:pt x="2807" y="5315"/>
                  </a:lnTo>
                  <a:lnTo>
                    <a:pt x="3216" y="5342"/>
                  </a:lnTo>
                  <a:lnTo>
                    <a:pt x="3570" y="53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71"/>
            <p:cNvSpPr/>
            <p:nvPr/>
          </p:nvSpPr>
          <p:spPr>
            <a:xfrm>
              <a:off x="13180726" y="5976603"/>
              <a:ext cx="77025" cy="89275"/>
            </a:xfrm>
            <a:custGeom>
              <a:avLst/>
              <a:gdLst/>
              <a:ahLst/>
              <a:cxnLst/>
              <a:rect l="l" t="t" r="r" b="b"/>
              <a:pathLst>
                <a:path w="3081" h="3571" extrusionOk="0">
                  <a:moveTo>
                    <a:pt x="1472" y="0"/>
                  </a:moveTo>
                  <a:lnTo>
                    <a:pt x="736" y="682"/>
                  </a:lnTo>
                  <a:lnTo>
                    <a:pt x="0" y="1336"/>
                  </a:lnTo>
                  <a:lnTo>
                    <a:pt x="927" y="2453"/>
                  </a:lnTo>
                  <a:lnTo>
                    <a:pt x="1799" y="3571"/>
                  </a:lnTo>
                  <a:lnTo>
                    <a:pt x="2099" y="3380"/>
                  </a:lnTo>
                  <a:lnTo>
                    <a:pt x="2426" y="3216"/>
                  </a:lnTo>
                  <a:lnTo>
                    <a:pt x="2726" y="3080"/>
                  </a:lnTo>
                  <a:lnTo>
                    <a:pt x="3080" y="2944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71"/>
            <p:cNvSpPr/>
            <p:nvPr/>
          </p:nvSpPr>
          <p:spPr>
            <a:xfrm>
              <a:off x="13055351" y="6074703"/>
              <a:ext cx="1400" cy="2075"/>
            </a:xfrm>
            <a:custGeom>
              <a:avLst/>
              <a:gdLst/>
              <a:ahLst/>
              <a:cxnLst/>
              <a:rect l="l" t="t" r="r" b="b"/>
              <a:pathLst>
                <a:path w="56" h="83" extrusionOk="0">
                  <a:moveTo>
                    <a:pt x="28" y="1"/>
                  </a:moveTo>
                  <a:lnTo>
                    <a:pt x="1" y="28"/>
                  </a:lnTo>
                  <a:lnTo>
                    <a:pt x="1" y="55"/>
                  </a:lnTo>
                  <a:lnTo>
                    <a:pt x="28" y="83"/>
                  </a:lnTo>
                  <a:lnTo>
                    <a:pt x="55" y="55"/>
                  </a:lnTo>
                  <a:lnTo>
                    <a:pt x="55" y="28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71"/>
            <p:cNvSpPr/>
            <p:nvPr/>
          </p:nvSpPr>
          <p:spPr>
            <a:xfrm>
              <a:off x="13143926" y="5688403"/>
              <a:ext cx="124025" cy="124025"/>
            </a:xfrm>
            <a:custGeom>
              <a:avLst/>
              <a:gdLst/>
              <a:ahLst/>
              <a:cxnLst/>
              <a:rect l="l" t="t" r="r" b="b"/>
              <a:pathLst>
                <a:path w="4961" h="4961" extrusionOk="0">
                  <a:moveTo>
                    <a:pt x="1663" y="600"/>
                  </a:moveTo>
                  <a:lnTo>
                    <a:pt x="1881" y="981"/>
                  </a:lnTo>
                  <a:lnTo>
                    <a:pt x="2099" y="1336"/>
                  </a:lnTo>
                  <a:lnTo>
                    <a:pt x="2345" y="1663"/>
                  </a:lnTo>
                  <a:lnTo>
                    <a:pt x="2617" y="1962"/>
                  </a:lnTo>
                  <a:lnTo>
                    <a:pt x="2890" y="2290"/>
                  </a:lnTo>
                  <a:lnTo>
                    <a:pt x="3189" y="2562"/>
                  </a:lnTo>
                  <a:lnTo>
                    <a:pt x="3516" y="2835"/>
                  </a:lnTo>
                  <a:lnTo>
                    <a:pt x="3816" y="3107"/>
                  </a:lnTo>
                  <a:lnTo>
                    <a:pt x="3489" y="3271"/>
                  </a:lnTo>
                  <a:lnTo>
                    <a:pt x="3189" y="3489"/>
                  </a:lnTo>
                  <a:lnTo>
                    <a:pt x="2890" y="3707"/>
                  </a:lnTo>
                  <a:lnTo>
                    <a:pt x="2617" y="3952"/>
                  </a:lnTo>
                  <a:lnTo>
                    <a:pt x="2399" y="3652"/>
                  </a:lnTo>
                  <a:lnTo>
                    <a:pt x="2154" y="3407"/>
                  </a:lnTo>
                  <a:lnTo>
                    <a:pt x="1609" y="2916"/>
                  </a:lnTo>
                  <a:lnTo>
                    <a:pt x="1200" y="2535"/>
                  </a:lnTo>
                  <a:lnTo>
                    <a:pt x="1036" y="2344"/>
                  </a:lnTo>
                  <a:lnTo>
                    <a:pt x="873" y="2099"/>
                  </a:lnTo>
                  <a:lnTo>
                    <a:pt x="791" y="1908"/>
                  </a:lnTo>
                  <a:lnTo>
                    <a:pt x="737" y="1690"/>
                  </a:lnTo>
                  <a:lnTo>
                    <a:pt x="709" y="1472"/>
                  </a:lnTo>
                  <a:lnTo>
                    <a:pt x="709" y="1227"/>
                  </a:lnTo>
                  <a:lnTo>
                    <a:pt x="737" y="1118"/>
                  </a:lnTo>
                  <a:lnTo>
                    <a:pt x="791" y="1036"/>
                  </a:lnTo>
                  <a:lnTo>
                    <a:pt x="846" y="954"/>
                  </a:lnTo>
                  <a:lnTo>
                    <a:pt x="927" y="872"/>
                  </a:lnTo>
                  <a:lnTo>
                    <a:pt x="1009" y="818"/>
                  </a:lnTo>
                  <a:lnTo>
                    <a:pt x="1118" y="791"/>
                  </a:lnTo>
                  <a:lnTo>
                    <a:pt x="1254" y="763"/>
                  </a:lnTo>
                  <a:lnTo>
                    <a:pt x="1391" y="791"/>
                  </a:lnTo>
                  <a:lnTo>
                    <a:pt x="1500" y="763"/>
                  </a:lnTo>
                  <a:lnTo>
                    <a:pt x="1581" y="736"/>
                  </a:lnTo>
                  <a:lnTo>
                    <a:pt x="1636" y="682"/>
                  </a:lnTo>
                  <a:lnTo>
                    <a:pt x="1663" y="600"/>
                  </a:lnTo>
                  <a:close/>
                  <a:moveTo>
                    <a:pt x="1936" y="0"/>
                  </a:moveTo>
                  <a:lnTo>
                    <a:pt x="1827" y="27"/>
                  </a:lnTo>
                  <a:lnTo>
                    <a:pt x="1745" y="82"/>
                  </a:lnTo>
                  <a:lnTo>
                    <a:pt x="1663" y="164"/>
                  </a:lnTo>
                  <a:lnTo>
                    <a:pt x="1609" y="246"/>
                  </a:lnTo>
                  <a:lnTo>
                    <a:pt x="1581" y="355"/>
                  </a:lnTo>
                  <a:lnTo>
                    <a:pt x="1500" y="327"/>
                  </a:lnTo>
                  <a:lnTo>
                    <a:pt x="1363" y="300"/>
                  </a:lnTo>
                  <a:lnTo>
                    <a:pt x="1200" y="273"/>
                  </a:lnTo>
                  <a:lnTo>
                    <a:pt x="1064" y="300"/>
                  </a:lnTo>
                  <a:lnTo>
                    <a:pt x="927" y="327"/>
                  </a:lnTo>
                  <a:lnTo>
                    <a:pt x="791" y="382"/>
                  </a:lnTo>
                  <a:lnTo>
                    <a:pt x="682" y="436"/>
                  </a:lnTo>
                  <a:lnTo>
                    <a:pt x="437" y="600"/>
                  </a:lnTo>
                  <a:lnTo>
                    <a:pt x="273" y="818"/>
                  </a:lnTo>
                  <a:lnTo>
                    <a:pt x="110" y="1090"/>
                  </a:lnTo>
                  <a:lnTo>
                    <a:pt x="28" y="1363"/>
                  </a:lnTo>
                  <a:lnTo>
                    <a:pt x="1" y="1663"/>
                  </a:lnTo>
                  <a:lnTo>
                    <a:pt x="1" y="1908"/>
                  </a:lnTo>
                  <a:lnTo>
                    <a:pt x="55" y="2153"/>
                  </a:lnTo>
                  <a:lnTo>
                    <a:pt x="164" y="2371"/>
                  </a:lnTo>
                  <a:lnTo>
                    <a:pt x="273" y="2562"/>
                  </a:lnTo>
                  <a:lnTo>
                    <a:pt x="410" y="2753"/>
                  </a:lnTo>
                  <a:lnTo>
                    <a:pt x="573" y="2944"/>
                  </a:lnTo>
                  <a:lnTo>
                    <a:pt x="900" y="3298"/>
                  </a:lnTo>
                  <a:lnTo>
                    <a:pt x="1282" y="3652"/>
                  </a:lnTo>
                  <a:lnTo>
                    <a:pt x="1663" y="4006"/>
                  </a:lnTo>
                  <a:lnTo>
                    <a:pt x="1827" y="4170"/>
                  </a:lnTo>
                  <a:lnTo>
                    <a:pt x="1963" y="4361"/>
                  </a:lnTo>
                  <a:lnTo>
                    <a:pt x="2099" y="4552"/>
                  </a:lnTo>
                  <a:lnTo>
                    <a:pt x="2208" y="4770"/>
                  </a:lnTo>
                  <a:lnTo>
                    <a:pt x="2263" y="4851"/>
                  </a:lnTo>
                  <a:lnTo>
                    <a:pt x="2317" y="4906"/>
                  </a:lnTo>
                  <a:lnTo>
                    <a:pt x="2399" y="4933"/>
                  </a:lnTo>
                  <a:lnTo>
                    <a:pt x="2481" y="4960"/>
                  </a:lnTo>
                  <a:lnTo>
                    <a:pt x="2590" y="4960"/>
                  </a:lnTo>
                  <a:lnTo>
                    <a:pt x="2672" y="4933"/>
                  </a:lnTo>
                  <a:lnTo>
                    <a:pt x="2753" y="4906"/>
                  </a:lnTo>
                  <a:lnTo>
                    <a:pt x="2808" y="4851"/>
                  </a:lnTo>
                  <a:lnTo>
                    <a:pt x="2999" y="4633"/>
                  </a:lnTo>
                  <a:lnTo>
                    <a:pt x="3217" y="4415"/>
                  </a:lnTo>
                  <a:lnTo>
                    <a:pt x="3435" y="4224"/>
                  </a:lnTo>
                  <a:lnTo>
                    <a:pt x="3653" y="4061"/>
                  </a:lnTo>
                  <a:lnTo>
                    <a:pt x="3898" y="3925"/>
                  </a:lnTo>
                  <a:lnTo>
                    <a:pt x="4143" y="3788"/>
                  </a:lnTo>
                  <a:lnTo>
                    <a:pt x="4416" y="3679"/>
                  </a:lnTo>
                  <a:lnTo>
                    <a:pt x="4716" y="3570"/>
                  </a:lnTo>
                  <a:lnTo>
                    <a:pt x="4825" y="3516"/>
                  </a:lnTo>
                  <a:lnTo>
                    <a:pt x="4906" y="3461"/>
                  </a:lnTo>
                  <a:lnTo>
                    <a:pt x="4961" y="3352"/>
                  </a:lnTo>
                  <a:lnTo>
                    <a:pt x="4961" y="3271"/>
                  </a:lnTo>
                  <a:lnTo>
                    <a:pt x="4961" y="3162"/>
                  </a:lnTo>
                  <a:lnTo>
                    <a:pt x="4934" y="3053"/>
                  </a:lnTo>
                  <a:lnTo>
                    <a:pt x="4879" y="2971"/>
                  </a:lnTo>
                  <a:lnTo>
                    <a:pt x="4797" y="2889"/>
                  </a:lnTo>
                  <a:lnTo>
                    <a:pt x="4389" y="2589"/>
                  </a:lnTo>
                  <a:lnTo>
                    <a:pt x="4034" y="2317"/>
                  </a:lnTo>
                  <a:lnTo>
                    <a:pt x="3680" y="1990"/>
                  </a:lnTo>
                  <a:lnTo>
                    <a:pt x="3380" y="1663"/>
                  </a:lnTo>
                  <a:lnTo>
                    <a:pt x="3080" y="1308"/>
                  </a:lnTo>
                  <a:lnTo>
                    <a:pt x="2781" y="954"/>
                  </a:lnTo>
                  <a:lnTo>
                    <a:pt x="2236" y="164"/>
                  </a:lnTo>
                  <a:lnTo>
                    <a:pt x="2154" y="82"/>
                  </a:lnTo>
                  <a:lnTo>
                    <a:pt x="2045" y="27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71"/>
            <p:cNvSpPr/>
            <p:nvPr/>
          </p:nvSpPr>
          <p:spPr>
            <a:xfrm>
              <a:off x="12824401" y="5150828"/>
              <a:ext cx="508975" cy="538950"/>
            </a:xfrm>
            <a:custGeom>
              <a:avLst/>
              <a:gdLst/>
              <a:ahLst/>
              <a:cxnLst/>
              <a:rect l="l" t="t" r="r" b="b"/>
              <a:pathLst>
                <a:path w="20359" h="21558" extrusionOk="0">
                  <a:moveTo>
                    <a:pt x="4006" y="0"/>
                  </a:moveTo>
                  <a:lnTo>
                    <a:pt x="3516" y="28"/>
                  </a:lnTo>
                  <a:lnTo>
                    <a:pt x="2562" y="109"/>
                  </a:lnTo>
                  <a:lnTo>
                    <a:pt x="2671" y="355"/>
                  </a:lnTo>
                  <a:lnTo>
                    <a:pt x="2753" y="600"/>
                  </a:lnTo>
                  <a:lnTo>
                    <a:pt x="2807" y="845"/>
                  </a:lnTo>
                  <a:lnTo>
                    <a:pt x="2862" y="1118"/>
                  </a:lnTo>
                  <a:lnTo>
                    <a:pt x="2862" y="1309"/>
                  </a:lnTo>
                  <a:lnTo>
                    <a:pt x="2862" y="1554"/>
                  </a:lnTo>
                  <a:lnTo>
                    <a:pt x="2834" y="1772"/>
                  </a:lnTo>
                  <a:lnTo>
                    <a:pt x="2780" y="1990"/>
                  </a:lnTo>
                  <a:lnTo>
                    <a:pt x="2698" y="2235"/>
                  </a:lnTo>
                  <a:lnTo>
                    <a:pt x="2616" y="2453"/>
                  </a:lnTo>
                  <a:lnTo>
                    <a:pt x="2507" y="2671"/>
                  </a:lnTo>
                  <a:lnTo>
                    <a:pt x="2398" y="2917"/>
                  </a:lnTo>
                  <a:lnTo>
                    <a:pt x="2262" y="3107"/>
                  </a:lnTo>
                  <a:lnTo>
                    <a:pt x="2126" y="3325"/>
                  </a:lnTo>
                  <a:lnTo>
                    <a:pt x="1962" y="3489"/>
                  </a:lnTo>
                  <a:lnTo>
                    <a:pt x="1771" y="3680"/>
                  </a:lnTo>
                  <a:lnTo>
                    <a:pt x="1608" y="3816"/>
                  </a:lnTo>
                  <a:lnTo>
                    <a:pt x="1417" y="3952"/>
                  </a:lnTo>
                  <a:lnTo>
                    <a:pt x="1199" y="4061"/>
                  </a:lnTo>
                  <a:lnTo>
                    <a:pt x="981" y="4170"/>
                  </a:lnTo>
                  <a:lnTo>
                    <a:pt x="1145" y="4524"/>
                  </a:lnTo>
                  <a:lnTo>
                    <a:pt x="1254" y="4906"/>
                  </a:lnTo>
                  <a:lnTo>
                    <a:pt x="1335" y="5288"/>
                  </a:lnTo>
                  <a:lnTo>
                    <a:pt x="1417" y="5696"/>
                  </a:lnTo>
                  <a:lnTo>
                    <a:pt x="1444" y="6078"/>
                  </a:lnTo>
                  <a:lnTo>
                    <a:pt x="1444" y="6459"/>
                  </a:lnTo>
                  <a:lnTo>
                    <a:pt x="1444" y="6841"/>
                  </a:lnTo>
                  <a:lnTo>
                    <a:pt x="1390" y="7250"/>
                  </a:lnTo>
                  <a:lnTo>
                    <a:pt x="1308" y="7631"/>
                  </a:lnTo>
                  <a:lnTo>
                    <a:pt x="1199" y="7986"/>
                  </a:lnTo>
                  <a:lnTo>
                    <a:pt x="1063" y="8367"/>
                  </a:lnTo>
                  <a:lnTo>
                    <a:pt x="899" y="8721"/>
                  </a:lnTo>
                  <a:lnTo>
                    <a:pt x="736" y="9049"/>
                  </a:lnTo>
                  <a:lnTo>
                    <a:pt x="518" y="9403"/>
                  </a:lnTo>
                  <a:lnTo>
                    <a:pt x="273" y="9703"/>
                  </a:lnTo>
                  <a:lnTo>
                    <a:pt x="0" y="10030"/>
                  </a:lnTo>
                  <a:lnTo>
                    <a:pt x="354" y="10111"/>
                  </a:lnTo>
                  <a:lnTo>
                    <a:pt x="681" y="10220"/>
                  </a:lnTo>
                  <a:lnTo>
                    <a:pt x="981" y="10357"/>
                  </a:lnTo>
                  <a:lnTo>
                    <a:pt x="1281" y="10520"/>
                  </a:lnTo>
                  <a:lnTo>
                    <a:pt x="1553" y="10711"/>
                  </a:lnTo>
                  <a:lnTo>
                    <a:pt x="1799" y="10929"/>
                  </a:lnTo>
                  <a:lnTo>
                    <a:pt x="2017" y="11174"/>
                  </a:lnTo>
                  <a:lnTo>
                    <a:pt x="2208" y="11447"/>
                  </a:lnTo>
                  <a:lnTo>
                    <a:pt x="2398" y="11719"/>
                  </a:lnTo>
                  <a:lnTo>
                    <a:pt x="2562" y="11992"/>
                  </a:lnTo>
                  <a:lnTo>
                    <a:pt x="2698" y="12319"/>
                  </a:lnTo>
                  <a:lnTo>
                    <a:pt x="2807" y="12619"/>
                  </a:lnTo>
                  <a:lnTo>
                    <a:pt x="2916" y="12946"/>
                  </a:lnTo>
                  <a:lnTo>
                    <a:pt x="2971" y="13273"/>
                  </a:lnTo>
                  <a:lnTo>
                    <a:pt x="3025" y="13627"/>
                  </a:lnTo>
                  <a:lnTo>
                    <a:pt x="3052" y="13954"/>
                  </a:lnTo>
                  <a:lnTo>
                    <a:pt x="3379" y="13682"/>
                  </a:lnTo>
                  <a:lnTo>
                    <a:pt x="3706" y="13464"/>
                  </a:lnTo>
                  <a:lnTo>
                    <a:pt x="4088" y="13273"/>
                  </a:lnTo>
                  <a:lnTo>
                    <a:pt x="4442" y="13136"/>
                  </a:lnTo>
                  <a:lnTo>
                    <a:pt x="4824" y="13027"/>
                  </a:lnTo>
                  <a:lnTo>
                    <a:pt x="5233" y="12946"/>
                  </a:lnTo>
                  <a:lnTo>
                    <a:pt x="5614" y="12891"/>
                  </a:lnTo>
                  <a:lnTo>
                    <a:pt x="6023" y="12891"/>
                  </a:lnTo>
                  <a:lnTo>
                    <a:pt x="6432" y="12918"/>
                  </a:lnTo>
                  <a:lnTo>
                    <a:pt x="6841" y="12973"/>
                  </a:lnTo>
                  <a:lnTo>
                    <a:pt x="7249" y="13055"/>
                  </a:lnTo>
                  <a:lnTo>
                    <a:pt x="7658" y="13164"/>
                  </a:lnTo>
                  <a:lnTo>
                    <a:pt x="8040" y="13300"/>
                  </a:lnTo>
                  <a:lnTo>
                    <a:pt x="8421" y="13436"/>
                  </a:lnTo>
                  <a:lnTo>
                    <a:pt x="8776" y="13627"/>
                  </a:lnTo>
                  <a:lnTo>
                    <a:pt x="9130" y="13845"/>
                  </a:lnTo>
                  <a:lnTo>
                    <a:pt x="9375" y="13981"/>
                  </a:lnTo>
                  <a:lnTo>
                    <a:pt x="9593" y="14172"/>
                  </a:lnTo>
                  <a:lnTo>
                    <a:pt x="9838" y="14363"/>
                  </a:lnTo>
                  <a:lnTo>
                    <a:pt x="10056" y="14581"/>
                  </a:lnTo>
                  <a:lnTo>
                    <a:pt x="10274" y="14826"/>
                  </a:lnTo>
                  <a:lnTo>
                    <a:pt x="10492" y="15071"/>
                  </a:lnTo>
                  <a:lnTo>
                    <a:pt x="10683" y="15344"/>
                  </a:lnTo>
                  <a:lnTo>
                    <a:pt x="10847" y="15589"/>
                  </a:lnTo>
                  <a:lnTo>
                    <a:pt x="11010" y="15889"/>
                  </a:lnTo>
                  <a:lnTo>
                    <a:pt x="11119" y="16162"/>
                  </a:lnTo>
                  <a:lnTo>
                    <a:pt x="11228" y="16461"/>
                  </a:lnTo>
                  <a:lnTo>
                    <a:pt x="11310" y="16761"/>
                  </a:lnTo>
                  <a:lnTo>
                    <a:pt x="11365" y="17034"/>
                  </a:lnTo>
                  <a:lnTo>
                    <a:pt x="11365" y="17333"/>
                  </a:lnTo>
                  <a:lnTo>
                    <a:pt x="11337" y="17633"/>
                  </a:lnTo>
                  <a:lnTo>
                    <a:pt x="11256" y="17906"/>
                  </a:lnTo>
                  <a:lnTo>
                    <a:pt x="11583" y="17797"/>
                  </a:lnTo>
                  <a:lnTo>
                    <a:pt x="11910" y="17688"/>
                  </a:lnTo>
                  <a:lnTo>
                    <a:pt x="12237" y="17633"/>
                  </a:lnTo>
                  <a:lnTo>
                    <a:pt x="12564" y="17579"/>
                  </a:lnTo>
                  <a:lnTo>
                    <a:pt x="12891" y="17524"/>
                  </a:lnTo>
                  <a:lnTo>
                    <a:pt x="13191" y="17497"/>
                  </a:lnTo>
                  <a:lnTo>
                    <a:pt x="13518" y="17497"/>
                  </a:lnTo>
                  <a:lnTo>
                    <a:pt x="13817" y="17524"/>
                  </a:lnTo>
                  <a:lnTo>
                    <a:pt x="14417" y="17579"/>
                  </a:lnTo>
                  <a:lnTo>
                    <a:pt x="15017" y="17715"/>
                  </a:lnTo>
                  <a:lnTo>
                    <a:pt x="15589" y="17906"/>
                  </a:lnTo>
                  <a:lnTo>
                    <a:pt x="16134" y="18151"/>
                  </a:lnTo>
                  <a:lnTo>
                    <a:pt x="16652" y="18424"/>
                  </a:lnTo>
                  <a:lnTo>
                    <a:pt x="17142" y="18778"/>
                  </a:lnTo>
                  <a:lnTo>
                    <a:pt x="17578" y="19159"/>
                  </a:lnTo>
                  <a:lnTo>
                    <a:pt x="18014" y="19568"/>
                  </a:lnTo>
                  <a:lnTo>
                    <a:pt x="18396" y="20032"/>
                  </a:lnTo>
                  <a:lnTo>
                    <a:pt x="18750" y="20522"/>
                  </a:lnTo>
                  <a:lnTo>
                    <a:pt x="19077" y="21013"/>
                  </a:lnTo>
                  <a:lnTo>
                    <a:pt x="19323" y="21558"/>
                  </a:lnTo>
                  <a:lnTo>
                    <a:pt x="19650" y="21231"/>
                  </a:lnTo>
                  <a:lnTo>
                    <a:pt x="19922" y="20904"/>
                  </a:lnTo>
                  <a:lnTo>
                    <a:pt x="20113" y="20522"/>
                  </a:lnTo>
                  <a:lnTo>
                    <a:pt x="20195" y="20304"/>
                  </a:lnTo>
                  <a:lnTo>
                    <a:pt x="20249" y="20113"/>
                  </a:lnTo>
                  <a:lnTo>
                    <a:pt x="20304" y="19895"/>
                  </a:lnTo>
                  <a:lnTo>
                    <a:pt x="20331" y="19677"/>
                  </a:lnTo>
                  <a:lnTo>
                    <a:pt x="20358" y="19486"/>
                  </a:lnTo>
                  <a:lnTo>
                    <a:pt x="20331" y="19268"/>
                  </a:lnTo>
                  <a:lnTo>
                    <a:pt x="20331" y="19050"/>
                  </a:lnTo>
                  <a:lnTo>
                    <a:pt x="20276" y="18832"/>
                  </a:lnTo>
                  <a:lnTo>
                    <a:pt x="20195" y="18614"/>
                  </a:lnTo>
                  <a:lnTo>
                    <a:pt x="20113" y="18396"/>
                  </a:lnTo>
                  <a:lnTo>
                    <a:pt x="20004" y="18178"/>
                  </a:lnTo>
                  <a:lnTo>
                    <a:pt x="19868" y="17988"/>
                  </a:lnTo>
                  <a:lnTo>
                    <a:pt x="19704" y="17797"/>
                  </a:lnTo>
                  <a:lnTo>
                    <a:pt x="19568" y="17633"/>
                  </a:lnTo>
                  <a:lnTo>
                    <a:pt x="19377" y="17497"/>
                  </a:lnTo>
                  <a:lnTo>
                    <a:pt x="19214" y="17388"/>
                  </a:lnTo>
                  <a:lnTo>
                    <a:pt x="19023" y="17279"/>
                  </a:lnTo>
                  <a:lnTo>
                    <a:pt x="18805" y="17197"/>
                  </a:lnTo>
                  <a:lnTo>
                    <a:pt x="18396" y="17034"/>
                  </a:lnTo>
                  <a:lnTo>
                    <a:pt x="17960" y="16952"/>
                  </a:lnTo>
                  <a:lnTo>
                    <a:pt x="17497" y="16925"/>
                  </a:lnTo>
                  <a:lnTo>
                    <a:pt x="17033" y="16897"/>
                  </a:lnTo>
                  <a:lnTo>
                    <a:pt x="16979" y="16897"/>
                  </a:lnTo>
                  <a:lnTo>
                    <a:pt x="16924" y="16870"/>
                  </a:lnTo>
                  <a:lnTo>
                    <a:pt x="16870" y="16788"/>
                  </a:lnTo>
                  <a:lnTo>
                    <a:pt x="16842" y="16707"/>
                  </a:lnTo>
                  <a:lnTo>
                    <a:pt x="16842" y="16598"/>
                  </a:lnTo>
                  <a:lnTo>
                    <a:pt x="16652" y="16652"/>
                  </a:lnTo>
                  <a:lnTo>
                    <a:pt x="16406" y="16707"/>
                  </a:lnTo>
                  <a:lnTo>
                    <a:pt x="16270" y="16679"/>
                  </a:lnTo>
                  <a:lnTo>
                    <a:pt x="16161" y="16625"/>
                  </a:lnTo>
                  <a:lnTo>
                    <a:pt x="16079" y="16543"/>
                  </a:lnTo>
                  <a:lnTo>
                    <a:pt x="16052" y="16434"/>
                  </a:lnTo>
                  <a:lnTo>
                    <a:pt x="16025" y="16298"/>
                  </a:lnTo>
                  <a:lnTo>
                    <a:pt x="16052" y="16189"/>
                  </a:lnTo>
                  <a:lnTo>
                    <a:pt x="16107" y="16080"/>
                  </a:lnTo>
                  <a:lnTo>
                    <a:pt x="16216" y="15998"/>
                  </a:lnTo>
                  <a:lnTo>
                    <a:pt x="16461" y="15835"/>
                  </a:lnTo>
                  <a:lnTo>
                    <a:pt x="16679" y="15644"/>
                  </a:lnTo>
                  <a:lnTo>
                    <a:pt x="16870" y="15453"/>
                  </a:lnTo>
                  <a:lnTo>
                    <a:pt x="17061" y="15235"/>
                  </a:lnTo>
                  <a:lnTo>
                    <a:pt x="17197" y="15017"/>
                  </a:lnTo>
                  <a:lnTo>
                    <a:pt x="17279" y="14799"/>
                  </a:lnTo>
                  <a:lnTo>
                    <a:pt x="17360" y="14554"/>
                  </a:lnTo>
                  <a:lnTo>
                    <a:pt x="17388" y="14308"/>
                  </a:lnTo>
                  <a:lnTo>
                    <a:pt x="17415" y="14063"/>
                  </a:lnTo>
                  <a:lnTo>
                    <a:pt x="17360" y="13818"/>
                  </a:lnTo>
                  <a:lnTo>
                    <a:pt x="17306" y="13573"/>
                  </a:lnTo>
                  <a:lnTo>
                    <a:pt x="17197" y="13355"/>
                  </a:lnTo>
                  <a:lnTo>
                    <a:pt x="17061" y="13109"/>
                  </a:lnTo>
                  <a:lnTo>
                    <a:pt x="16870" y="12891"/>
                  </a:lnTo>
                  <a:lnTo>
                    <a:pt x="16652" y="12673"/>
                  </a:lnTo>
                  <a:lnTo>
                    <a:pt x="16406" y="12482"/>
                  </a:lnTo>
                  <a:lnTo>
                    <a:pt x="16188" y="12373"/>
                  </a:lnTo>
                  <a:lnTo>
                    <a:pt x="15970" y="12264"/>
                  </a:lnTo>
                  <a:lnTo>
                    <a:pt x="15752" y="12183"/>
                  </a:lnTo>
                  <a:lnTo>
                    <a:pt x="15534" y="12101"/>
                  </a:lnTo>
                  <a:lnTo>
                    <a:pt x="15098" y="12019"/>
                  </a:lnTo>
                  <a:lnTo>
                    <a:pt x="14635" y="11992"/>
                  </a:lnTo>
                  <a:lnTo>
                    <a:pt x="14172" y="12019"/>
                  </a:lnTo>
                  <a:lnTo>
                    <a:pt x="13736" y="12074"/>
                  </a:lnTo>
                  <a:lnTo>
                    <a:pt x="13272" y="12155"/>
                  </a:lnTo>
                  <a:lnTo>
                    <a:pt x="12809" y="12264"/>
                  </a:lnTo>
                  <a:lnTo>
                    <a:pt x="12564" y="12455"/>
                  </a:lnTo>
                  <a:lnTo>
                    <a:pt x="12509" y="12510"/>
                  </a:lnTo>
                  <a:lnTo>
                    <a:pt x="12427" y="12537"/>
                  </a:lnTo>
                  <a:lnTo>
                    <a:pt x="12291" y="12537"/>
                  </a:lnTo>
                  <a:lnTo>
                    <a:pt x="12182" y="12482"/>
                  </a:lnTo>
                  <a:lnTo>
                    <a:pt x="12100" y="12373"/>
                  </a:lnTo>
                  <a:lnTo>
                    <a:pt x="12019" y="12237"/>
                  </a:lnTo>
                  <a:lnTo>
                    <a:pt x="11991" y="12101"/>
                  </a:lnTo>
                  <a:lnTo>
                    <a:pt x="12019" y="11965"/>
                  </a:lnTo>
                  <a:lnTo>
                    <a:pt x="12100" y="11828"/>
                  </a:lnTo>
                  <a:lnTo>
                    <a:pt x="12591" y="11283"/>
                  </a:lnTo>
                  <a:lnTo>
                    <a:pt x="13136" y="10711"/>
                  </a:lnTo>
                  <a:lnTo>
                    <a:pt x="13681" y="10111"/>
                  </a:lnTo>
                  <a:lnTo>
                    <a:pt x="13926" y="9812"/>
                  </a:lnTo>
                  <a:lnTo>
                    <a:pt x="14172" y="9485"/>
                  </a:lnTo>
                  <a:lnTo>
                    <a:pt x="14362" y="9185"/>
                  </a:lnTo>
                  <a:lnTo>
                    <a:pt x="14553" y="8830"/>
                  </a:lnTo>
                  <a:lnTo>
                    <a:pt x="14717" y="8503"/>
                  </a:lnTo>
                  <a:lnTo>
                    <a:pt x="14826" y="8149"/>
                  </a:lnTo>
                  <a:lnTo>
                    <a:pt x="14908" y="7768"/>
                  </a:lnTo>
                  <a:lnTo>
                    <a:pt x="14962" y="7386"/>
                  </a:lnTo>
                  <a:lnTo>
                    <a:pt x="14935" y="6977"/>
                  </a:lnTo>
                  <a:lnTo>
                    <a:pt x="14853" y="6568"/>
                  </a:lnTo>
                  <a:lnTo>
                    <a:pt x="14798" y="6350"/>
                  </a:lnTo>
                  <a:lnTo>
                    <a:pt x="14717" y="6105"/>
                  </a:lnTo>
                  <a:lnTo>
                    <a:pt x="14608" y="5887"/>
                  </a:lnTo>
                  <a:lnTo>
                    <a:pt x="14499" y="5669"/>
                  </a:lnTo>
                  <a:lnTo>
                    <a:pt x="14199" y="5260"/>
                  </a:lnTo>
                  <a:lnTo>
                    <a:pt x="13872" y="4879"/>
                  </a:lnTo>
                  <a:lnTo>
                    <a:pt x="13490" y="4497"/>
                  </a:lnTo>
                  <a:lnTo>
                    <a:pt x="13082" y="4197"/>
                  </a:lnTo>
                  <a:lnTo>
                    <a:pt x="12618" y="3925"/>
                  </a:lnTo>
                  <a:lnTo>
                    <a:pt x="12128" y="3680"/>
                  </a:lnTo>
                  <a:lnTo>
                    <a:pt x="11637" y="3516"/>
                  </a:lnTo>
                  <a:lnTo>
                    <a:pt x="11147" y="3380"/>
                  </a:lnTo>
                  <a:lnTo>
                    <a:pt x="10629" y="3325"/>
                  </a:lnTo>
                  <a:lnTo>
                    <a:pt x="10383" y="3298"/>
                  </a:lnTo>
                  <a:lnTo>
                    <a:pt x="10111" y="3325"/>
                  </a:lnTo>
                  <a:lnTo>
                    <a:pt x="9866" y="3325"/>
                  </a:lnTo>
                  <a:lnTo>
                    <a:pt x="9620" y="3380"/>
                  </a:lnTo>
                  <a:lnTo>
                    <a:pt x="9402" y="3434"/>
                  </a:lnTo>
                  <a:lnTo>
                    <a:pt x="9157" y="3516"/>
                  </a:lnTo>
                  <a:lnTo>
                    <a:pt x="8939" y="3598"/>
                  </a:lnTo>
                  <a:lnTo>
                    <a:pt x="8721" y="3734"/>
                  </a:lnTo>
                  <a:lnTo>
                    <a:pt x="8503" y="3870"/>
                  </a:lnTo>
                  <a:lnTo>
                    <a:pt x="8312" y="4034"/>
                  </a:lnTo>
                  <a:lnTo>
                    <a:pt x="8230" y="4061"/>
                  </a:lnTo>
                  <a:lnTo>
                    <a:pt x="8149" y="4088"/>
                  </a:lnTo>
                  <a:lnTo>
                    <a:pt x="8094" y="4088"/>
                  </a:lnTo>
                  <a:lnTo>
                    <a:pt x="8012" y="4061"/>
                  </a:lnTo>
                  <a:lnTo>
                    <a:pt x="7794" y="4306"/>
                  </a:lnTo>
                  <a:lnTo>
                    <a:pt x="7685" y="4388"/>
                  </a:lnTo>
                  <a:lnTo>
                    <a:pt x="7467" y="4388"/>
                  </a:lnTo>
                  <a:lnTo>
                    <a:pt x="7358" y="4334"/>
                  </a:lnTo>
                  <a:lnTo>
                    <a:pt x="7277" y="4252"/>
                  </a:lnTo>
                  <a:lnTo>
                    <a:pt x="7222" y="4170"/>
                  </a:lnTo>
                  <a:lnTo>
                    <a:pt x="7222" y="4034"/>
                  </a:lnTo>
                  <a:lnTo>
                    <a:pt x="7277" y="3925"/>
                  </a:lnTo>
                  <a:lnTo>
                    <a:pt x="7386" y="3680"/>
                  </a:lnTo>
                  <a:lnTo>
                    <a:pt x="7495" y="3434"/>
                  </a:lnTo>
                  <a:lnTo>
                    <a:pt x="7576" y="3189"/>
                  </a:lnTo>
                  <a:lnTo>
                    <a:pt x="7631" y="2944"/>
                  </a:lnTo>
                  <a:lnTo>
                    <a:pt x="7658" y="2699"/>
                  </a:lnTo>
                  <a:lnTo>
                    <a:pt x="7658" y="2453"/>
                  </a:lnTo>
                  <a:lnTo>
                    <a:pt x="7631" y="2208"/>
                  </a:lnTo>
                  <a:lnTo>
                    <a:pt x="7576" y="1990"/>
                  </a:lnTo>
                  <a:lnTo>
                    <a:pt x="7495" y="1772"/>
                  </a:lnTo>
                  <a:lnTo>
                    <a:pt x="7386" y="1527"/>
                  </a:lnTo>
                  <a:lnTo>
                    <a:pt x="7277" y="1336"/>
                  </a:lnTo>
                  <a:lnTo>
                    <a:pt x="7113" y="1118"/>
                  </a:lnTo>
                  <a:lnTo>
                    <a:pt x="6950" y="927"/>
                  </a:lnTo>
                  <a:lnTo>
                    <a:pt x="6759" y="764"/>
                  </a:lnTo>
                  <a:lnTo>
                    <a:pt x="6541" y="600"/>
                  </a:lnTo>
                  <a:lnTo>
                    <a:pt x="6323" y="464"/>
                  </a:lnTo>
                  <a:lnTo>
                    <a:pt x="6105" y="355"/>
                  </a:lnTo>
                  <a:lnTo>
                    <a:pt x="5859" y="246"/>
                  </a:lnTo>
                  <a:lnTo>
                    <a:pt x="5423" y="109"/>
                  </a:lnTo>
                  <a:lnTo>
                    <a:pt x="4933" y="28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71"/>
            <p:cNvSpPr/>
            <p:nvPr/>
          </p:nvSpPr>
          <p:spPr>
            <a:xfrm>
              <a:off x="12824401" y="5150828"/>
              <a:ext cx="508975" cy="538950"/>
            </a:xfrm>
            <a:custGeom>
              <a:avLst/>
              <a:gdLst/>
              <a:ahLst/>
              <a:cxnLst/>
              <a:rect l="l" t="t" r="r" b="b"/>
              <a:pathLst>
                <a:path w="20359" h="21558" fill="none" extrusionOk="0">
                  <a:moveTo>
                    <a:pt x="20113" y="18396"/>
                  </a:moveTo>
                  <a:lnTo>
                    <a:pt x="20113" y="18396"/>
                  </a:lnTo>
                  <a:lnTo>
                    <a:pt x="20195" y="18614"/>
                  </a:lnTo>
                  <a:lnTo>
                    <a:pt x="20276" y="18832"/>
                  </a:lnTo>
                  <a:lnTo>
                    <a:pt x="20331" y="19050"/>
                  </a:lnTo>
                  <a:lnTo>
                    <a:pt x="20331" y="19268"/>
                  </a:lnTo>
                  <a:lnTo>
                    <a:pt x="20358" y="19486"/>
                  </a:lnTo>
                  <a:lnTo>
                    <a:pt x="20331" y="19677"/>
                  </a:lnTo>
                  <a:lnTo>
                    <a:pt x="20304" y="19895"/>
                  </a:lnTo>
                  <a:lnTo>
                    <a:pt x="20249" y="20113"/>
                  </a:lnTo>
                  <a:lnTo>
                    <a:pt x="20195" y="20304"/>
                  </a:lnTo>
                  <a:lnTo>
                    <a:pt x="20113" y="20522"/>
                  </a:lnTo>
                  <a:lnTo>
                    <a:pt x="19922" y="20904"/>
                  </a:lnTo>
                  <a:lnTo>
                    <a:pt x="19650" y="21231"/>
                  </a:lnTo>
                  <a:lnTo>
                    <a:pt x="19323" y="21558"/>
                  </a:lnTo>
                  <a:lnTo>
                    <a:pt x="19323" y="21558"/>
                  </a:lnTo>
                  <a:lnTo>
                    <a:pt x="19077" y="21013"/>
                  </a:lnTo>
                  <a:lnTo>
                    <a:pt x="18750" y="20522"/>
                  </a:lnTo>
                  <a:lnTo>
                    <a:pt x="18396" y="20032"/>
                  </a:lnTo>
                  <a:lnTo>
                    <a:pt x="18014" y="19568"/>
                  </a:lnTo>
                  <a:lnTo>
                    <a:pt x="17578" y="19159"/>
                  </a:lnTo>
                  <a:lnTo>
                    <a:pt x="17142" y="18778"/>
                  </a:lnTo>
                  <a:lnTo>
                    <a:pt x="16652" y="18424"/>
                  </a:lnTo>
                  <a:lnTo>
                    <a:pt x="16134" y="18151"/>
                  </a:lnTo>
                  <a:lnTo>
                    <a:pt x="15589" y="17906"/>
                  </a:lnTo>
                  <a:lnTo>
                    <a:pt x="15017" y="17715"/>
                  </a:lnTo>
                  <a:lnTo>
                    <a:pt x="14417" y="17579"/>
                  </a:lnTo>
                  <a:lnTo>
                    <a:pt x="13817" y="17524"/>
                  </a:lnTo>
                  <a:lnTo>
                    <a:pt x="13518" y="17497"/>
                  </a:lnTo>
                  <a:lnTo>
                    <a:pt x="13191" y="17497"/>
                  </a:lnTo>
                  <a:lnTo>
                    <a:pt x="12891" y="17524"/>
                  </a:lnTo>
                  <a:lnTo>
                    <a:pt x="12564" y="17579"/>
                  </a:lnTo>
                  <a:lnTo>
                    <a:pt x="12237" y="17633"/>
                  </a:lnTo>
                  <a:lnTo>
                    <a:pt x="11910" y="17688"/>
                  </a:lnTo>
                  <a:lnTo>
                    <a:pt x="11583" y="17797"/>
                  </a:lnTo>
                  <a:lnTo>
                    <a:pt x="11256" y="17906"/>
                  </a:lnTo>
                  <a:lnTo>
                    <a:pt x="11256" y="17906"/>
                  </a:lnTo>
                  <a:lnTo>
                    <a:pt x="11337" y="17633"/>
                  </a:lnTo>
                  <a:lnTo>
                    <a:pt x="11365" y="17333"/>
                  </a:lnTo>
                  <a:lnTo>
                    <a:pt x="11365" y="17034"/>
                  </a:lnTo>
                  <a:lnTo>
                    <a:pt x="11310" y="16761"/>
                  </a:lnTo>
                  <a:lnTo>
                    <a:pt x="11228" y="16461"/>
                  </a:lnTo>
                  <a:lnTo>
                    <a:pt x="11119" y="16162"/>
                  </a:lnTo>
                  <a:lnTo>
                    <a:pt x="11010" y="15889"/>
                  </a:lnTo>
                  <a:lnTo>
                    <a:pt x="10847" y="15589"/>
                  </a:lnTo>
                  <a:lnTo>
                    <a:pt x="10683" y="15344"/>
                  </a:lnTo>
                  <a:lnTo>
                    <a:pt x="10492" y="15071"/>
                  </a:lnTo>
                  <a:lnTo>
                    <a:pt x="10274" y="14826"/>
                  </a:lnTo>
                  <a:lnTo>
                    <a:pt x="10056" y="14581"/>
                  </a:lnTo>
                  <a:lnTo>
                    <a:pt x="9838" y="14363"/>
                  </a:lnTo>
                  <a:lnTo>
                    <a:pt x="9593" y="14172"/>
                  </a:lnTo>
                  <a:lnTo>
                    <a:pt x="9375" y="13981"/>
                  </a:lnTo>
                  <a:lnTo>
                    <a:pt x="9130" y="13845"/>
                  </a:lnTo>
                  <a:lnTo>
                    <a:pt x="9130" y="13845"/>
                  </a:lnTo>
                  <a:lnTo>
                    <a:pt x="8776" y="13627"/>
                  </a:lnTo>
                  <a:lnTo>
                    <a:pt x="8421" y="13436"/>
                  </a:lnTo>
                  <a:lnTo>
                    <a:pt x="8040" y="13300"/>
                  </a:lnTo>
                  <a:lnTo>
                    <a:pt x="7658" y="13164"/>
                  </a:lnTo>
                  <a:lnTo>
                    <a:pt x="7249" y="13055"/>
                  </a:lnTo>
                  <a:lnTo>
                    <a:pt x="6841" y="12973"/>
                  </a:lnTo>
                  <a:lnTo>
                    <a:pt x="6432" y="12918"/>
                  </a:lnTo>
                  <a:lnTo>
                    <a:pt x="6023" y="12891"/>
                  </a:lnTo>
                  <a:lnTo>
                    <a:pt x="5614" y="12891"/>
                  </a:lnTo>
                  <a:lnTo>
                    <a:pt x="5233" y="12946"/>
                  </a:lnTo>
                  <a:lnTo>
                    <a:pt x="4824" y="13027"/>
                  </a:lnTo>
                  <a:lnTo>
                    <a:pt x="4442" y="13136"/>
                  </a:lnTo>
                  <a:lnTo>
                    <a:pt x="4088" y="13273"/>
                  </a:lnTo>
                  <a:lnTo>
                    <a:pt x="3706" y="13464"/>
                  </a:lnTo>
                  <a:lnTo>
                    <a:pt x="3379" y="13682"/>
                  </a:lnTo>
                  <a:lnTo>
                    <a:pt x="3052" y="13954"/>
                  </a:lnTo>
                  <a:lnTo>
                    <a:pt x="3052" y="13954"/>
                  </a:lnTo>
                  <a:lnTo>
                    <a:pt x="3025" y="13627"/>
                  </a:lnTo>
                  <a:lnTo>
                    <a:pt x="2971" y="13273"/>
                  </a:lnTo>
                  <a:lnTo>
                    <a:pt x="2916" y="12946"/>
                  </a:lnTo>
                  <a:lnTo>
                    <a:pt x="2807" y="12619"/>
                  </a:lnTo>
                  <a:lnTo>
                    <a:pt x="2698" y="12319"/>
                  </a:lnTo>
                  <a:lnTo>
                    <a:pt x="2562" y="11992"/>
                  </a:lnTo>
                  <a:lnTo>
                    <a:pt x="2398" y="11719"/>
                  </a:lnTo>
                  <a:lnTo>
                    <a:pt x="2208" y="11447"/>
                  </a:lnTo>
                  <a:lnTo>
                    <a:pt x="2017" y="11174"/>
                  </a:lnTo>
                  <a:lnTo>
                    <a:pt x="1799" y="10929"/>
                  </a:lnTo>
                  <a:lnTo>
                    <a:pt x="1553" y="10711"/>
                  </a:lnTo>
                  <a:lnTo>
                    <a:pt x="1281" y="10520"/>
                  </a:lnTo>
                  <a:lnTo>
                    <a:pt x="981" y="10357"/>
                  </a:lnTo>
                  <a:lnTo>
                    <a:pt x="681" y="10220"/>
                  </a:lnTo>
                  <a:lnTo>
                    <a:pt x="354" y="10111"/>
                  </a:lnTo>
                  <a:lnTo>
                    <a:pt x="0" y="10030"/>
                  </a:lnTo>
                  <a:lnTo>
                    <a:pt x="0" y="10030"/>
                  </a:lnTo>
                  <a:lnTo>
                    <a:pt x="273" y="9703"/>
                  </a:lnTo>
                  <a:lnTo>
                    <a:pt x="518" y="9403"/>
                  </a:lnTo>
                  <a:lnTo>
                    <a:pt x="736" y="9049"/>
                  </a:lnTo>
                  <a:lnTo>
                    <a:pt x="899" y="8721"/>
                  </a:lnTo>
                  <a:lnTo>
                    <a:pt x="1063" y="8367"/>
                  </a:lnTo>
                  <a:lnTo>
                    <a:pt x="1199" y="7986"/>
                  </a:lnTo>
                  <a:lnTo>
                    <a:pt x="1308" y="7631"/>
                  </a:lnTo>
                  <a:lnTo>
                    <a:pt x="1390" y="7250"/>
                  </a:lnTo>
                  <a:lnTo>
                    <a:pt x="1444" y="6841"/>
                  </a:lnTo>
                  <a:lnTo>
                    <a:pt x="1444" y="6459"/>
                  </a:lnTo>
                  <a:lnTo>
                    <a:pt x="1444" y="6078"/>
                  </a:lnTo>
                  <a:lnTo>
                    <a:pt x="1417" y="5696"/>
                  </a:lnTo>
                  <a:lnTo>
                    <a:pt x="1335" y="5288"/>
                  </a:lnTo>
                  <a:lnTo>
                    <a:pt x="1254" y="4906"/>
                  </a:lnTo>
                  <a:lnTo>
                    <a:pt x="1145" y="4524"/>
                  </a:lnTo>
                  <a:lnTo>
                    <a:pt x="981" y="4170"/>
                  </a:lnTo>
                  <a:lnTo>
                    <a:pt x="981" y="4170"/>
                  </a:lnTo>
                  <a:lnTo>
                    <a:pt x="1199" y="4061"/>
                  </a:lnTo>
                  <a:lnTo>
                    <a:pt x="1417" y="3952"/>
                  </a:lnTo>
                  <a:lnTo>
                    <a:pt x="1608" y="3816"/>
                  </a:lnTo>
                  <a:lnTo>
                    <a:pt x="1771" y="3680"/>
                  </a:lnTo>
                  <a:lnTo>
                    <a:pt x="1962" y="3489"/>
                  </a:lnTo>
                  <a:lnTo>
                    <a:pt x="2126" y="3325"/>
                  </a:lnTo>
                  <a:lnTo>
                    <a:pt x="2262" y="3107"/>
                  </a:lnTo>
                  <a:lnTo>
                    <a:pt x="2398" y="2917"/>
                  </a:lnTo>
                  <a:lnTo>
                    <a:pt x="2507" y="2671"/>
                  </a:lnTo>
                  <a:lnTo>
                    <a:pt x="2616" y="2453"/>
                  </a:lnTo>
                  <a:lnTo>
                    <a:pt x="2698" y="2235"/>
                  </a:lnTo>
                  <a:lnTo>
                    <a:pt x="2780" y="1990"/>
                  </a:lnTo>
                  <a:lnTo>
                    <a:pt x="2834" y="1772"/>
                  </a:lnTo>
                  <a:lnTo>
                    <a:pt x="2862" y="1554"/>
                  </a:lnTo>
                  <a:lnTo>
                    <a:pt x="2862" y="1309"/>
                  </a:lnTo>
                  <a:lnTo>
                    <a:pt x="2862" y="1118"/>
                  </a:lnTo>
                  <a:lnTo>
                    <a:pt x="2862" y="1118"/>
                  </a:lnTo>
                  <a:lnTo>
                    <a:pt x="2807" y="845"/>
                  </a:lnTo>
                  <a:lnTo>
                    <a:pt x="2753" y="600"/>
                  </a:lnTo>
                  <a:lnTo>
                    <a:pt x="2671" y="355"/>
                  </a:lnTo>
                  <a:lnTo>
                    <a:pt x="2562" y="109"/>
                  </a:lnTo>
                  <a:lnTo>
                    <a:pt x="2562" y="109"/>
                  </a:lnTo>
                  <a:lnTo>
                    <a:pt x="3516" y="28"/>
                  </a:lnTo>
                  <a:lnTo>
                    <a:pt x="4006" y="0"/>
                  </a:lnTo>
                  <a:lnTo>
                    <a:pt x="4470" y="0"/>
                  </a:lnTo>
                  <a:lnTo>
                    <a:pt x="4933" y="28"/>
                  </a:lnTo>
                  <a:lnTo>
                    <a:pt x="5423" y="109"/>
                  </a:lnTo>
                  <a:lnTo>
                    <a:pt x="5859" y="246"/>
                  </a:lnTo>
                  <a:lnTo>
                    <a:pt x="6105" y="355"/>
                  </a:lnTo>
                  <a:lnTo>
                    <a:pt x="6323" y="464"/>
                  </a:lnTo>
                  <a:lnTo>
                    <a:pt x="6323" y="464"/>
                  </a:lnTo>
                  <a:lnTo>
                    <a:pt x="6541" y="600"/>
                  </a:lnTo>
                  <a:lnTo>
                    <a:pt x="6759" y="764"/>
                  </a:lnTo>
                  <a:lnTo>
                    <a:pt x="6950" y="927"/>
                  </a:lnTo>
                  <a:lnTo>
                    <a:pt x="7113" y="1118"/>
                  </a:lnTo>
                  <a:lnTo>
                    <a:pt x="7277" y="1336"/>
                  </a:lnTo>
                  <a:lnTo>
                    <a:pt x="7386" y="1527"/>
                  </a:lnTo>
                  <a:lnTo>
                    <a:pt x="7495" y="1772"/>
                  </a:lnTo>
                  <a:lnTo>
                    <a:pt x="7576" y="1990"/>
                  </a:lnTo>
                  <a:lnTo>
                    <a:pt x="7631" y="2208"/>
                  </a:lnTo>
                  <a:lnTo>
                    <a:pt x="7658" y="2453"/>
                  </a:lnTo>
                  <a:lnTo>
                    <a:pt x="7658" y="2699"/>
                  </a:lnTo>
                  <a:lnTo>
                    <a:pt x="7631" y="2944"/>
                  </a:lnTo>
                  <a:lnTo>
                    <a:pt x="7576" y="3189"/>
                  </a:lnTo>
                  <a:lnTo>
                    <a:pt x="7495" y="3434"/>
                  </a:lnTo>
                  <a:lnTo>
                    <a:pt x="7386" y="3680"/>
                  </a:lnTo>
                  <a:lnTo>
                    <a:pt x="7277" y="3925"/>
                  </a:lnTo>
                  <a:lnTo>
                    <a:pt x="7277" y="3925"/>
                  </a:lnTo>
                  <a:lnTo>
                    <a:pt x="7222" y="4034"/>
                  </a:lnTo>
                  <a:lnTo>
                    <a:pt x="7222" y="4170"/>
                  </a:lnTo>
                  <a:lnTo>
                    <a:pt x="7277" y="4252"/>
                  </a:lnTo>
                  <a:lnTo>
                    <a:pt x="7358" y="4334"/>
                  </a:lnTo>
                  <a:lnTo>
                    <a:pt x="7467" y="4388"/>
                  </a:lnTo>
                  <a:lnTo>
                    <a:pt x="7576" y="4388"/>
                  </a:lnTo>
                  <a:lnTo>
                    <a:pt x="7685" y="4388"/>
                  </a:lnTo>
                  <a:lnTo>
                    <a:pt x="7794" y="4306"/>
                  </a:lnTo>
                  <a:lnTo>
                    <a:pt x="7794" y="4306"/>
                  </a:lnTo>
                  <a:lnTo>
                    <a:pt x="8012" y="4061"/>
                  </a:lnTo>
                  <a:lnTo>
                    <a:pt x="8012" y="4061"/>
                  </a:lnTo>
                  <a:lnTo>
                    <a:pt x="8094" y="4088"/>
                  </a:lnTo>
                  <a:lnTo>
                    <a:pt x="8149" y="4088"/>
                  </a:lnTo>
                  <a:lnTo>
                    <a:pt x="8230" y="4061"/>
                  </a:lnTo>
                  <a:lnTo>
                    <a:pt x="8312" y="4034"/>
                  </a:lnTo>
                  <a:lnTo>
                    <a:pt x="8312" y="4034"/>
                  </a:lnTo>
                  <a:lnTo>
                    <a:pt x="8503" y="3870"/>
                  </a:lnTo>
                  <a:lnTo>
                    <a:pt x="8721" y="3734"/>
                  </a:lnTo>
                  <a:lnTo>
                    <a:pt x="8939" y="3598"/>
                  </a:lnTo>
                  <a:lnTo>
                    <a:pt x="9157" y="3516"/>
                  </a:lnTo>
                  <a:lnTo>
                    <a:pt x="9402" y="3434"/>
                  </a:lnTo>
                  <a:lnTo>
                    <a:pt x="9620" y="3380"/>
                  </a:lnTo>
                  <a:lnTo>
                    <a:pt x="9866" y="3325"/>
                  </a:lnTo>
                  <a:lnTo>
                    <a:pt x="10111" y="3325"/>
                  </a:lnTo>
                  <a:lnTo>
                    <a:pt x="10383" y="3298"/>
                  </a:lnTo>
                  <a:lnTo>
                    <a:pt x="10629" y="3325"/>
                  </a:lnTo>
                  <a:lnTo>
                    <a:pt x="11147" y="3380"/>
                  </a:lnTo>
                  <a:lnTo>
                    <a:pt x="11637" y="3516"/>
                  </a:lnTo>
                  <a:lnTo>
                    <a:pt x="12128" y="3680"/>
                  </a:lnTo>
                  <a:lnTo>
                    <a:pt x="12618" y="3925"/>
                  </a:lnTo>
                  <a:lnTo>
                    <a:pt x="13082" y="4197"/>
                  </a:lnTo>
                  <a:lnTo>
                    <a:pt x="13490" y="4497"/>
                  </a:lnTo>
                  <a:lnTo>
                    <a:pt x="13872" y="4879"/>
                  </a:lnTo>
                  <a:lnTo>
                    <a:pt x="14199" y="5260"/>
                  </a:lnTo>
                  <a:lnTo>
                    <a:pt x="14499" y="5669"/>
                  </a:lnTo>
                  <a:lnTo>
                    <a:pt x="14608" y="5887"/>
                  </a:lnTo>
                  <a:lnTo>
                    <a:pt x="14717" y="6105"/>
                  </a:lnTo>
                  <a:lnTo>
                    <a:pt x="14798" y="6350"/>
                  </a:lnTo>
                  <a:lnTo>
                    <a:pt x="14853" y="6568"/>
                  </a:lnTo>
                  <a:lnTo>
                    <a:pt x="14853" y="6568"/>
                  </a:lnTo>
                  <a:lnTo>
                    <a:pt x="14935" y="6977"/>
                  </a:lnTo>
                  <a:lnTo>
                    <a:pt x="14962" y="7386"/>
                  </a:lnTo>
                  <a:lnTo>
                    <a:pt x="14908" y="7768"/>
                  </a:lnTo>
                  <a:lnTo>
                    <a:pt x="14826" y="8149"/>
                  </a:lnTo>
                  <a:lnTo>
                    <a:pt x="14717" y="8503"/>
                  </a:lnTo>
                  <a:lnTo>
                    <a:pt x="14553" y="8830"/>
                  </a:lnTo>
                  <a:lnTo>
                    <a:pt x="14362" y="9185"/>
                  </a:lnTo>
                  <a:lnTo>
                    <a:pt x="14172" y="9485"/>
                  </a:lnTo>
                  <a:lnTo>
                    <a:pt x="13926" y="9812"/>
                  </a:lnTo>
                  <a:lnTo>
                    <a:pt x="13681" y="10111"/>
                  </a:lnTo>
                  <a:lnTo>
                    <a:pt x="13136" y="10711"/>
                  </a:lnTo>
                  <a:lnTo>
                    <a:pt x="12591" y="11283"/>
                  </a:lnTo>
                  <a:lnTo>
                    <a:pt x="12100" y="11828"/>
                  </a:lnTo>
                  <a:lnTo>
                    <a:pt x="12100" y="11828"/>
                  </a:lnTo>
                  <a:lnTo>
                    <a:pt x="12019" y="11965"/>
                  </a:lnTo>
                  <a:lnTo>
                    <a:pt x="11991" y="12101"/>
                  </a:lnTo>
                  <a:lnTo>
                    <a:pt x="12019" y="12237"/>
                  </a:lnTo>
                  <a:lnTo>
                    <a:pt x="12100" y="12373"/>
                  </a:lnTo>
                  <a:lnTo>
                    <a:pt x="12182" y="12482"/>
                  </a:lnTo>
                  <a:lnTo>
                    <a:pt x="12291" y="12537"/>
                  </a:lnTo>
                  <a:lnTo>
                    <a:pt x="12427" y="12537"/>
                  </a:lnTo>
                  <a:lnTo>
                    <a:pt x="12509" y="12510"/>
                  </a:lnTo>
                  <a:lnTo>
                    <a:pt x="12564" y="12455"/>
                  </a:lnTo>
                  <a:lnTo>
                    <a:pt x="12564" y="12455"/>
                  </a:lnTo>
                  <a:lnTo>
                    <a:pt x="12809" y="12264"/>
                  </a:lnTo>
                  <a:lnTo>
                    <a:pt x="12809" y="12264"/>
                  </a:lnTo>
                  <a:lnTo>
                    <a:pt x="13272" y="12155"/>
                  </a:lnTo>
                  <a:lnTo>
                    <a:pt x="13736" y="12074"/>
                  </a:lnTo>
                  <a:lnTo>
                    <a:pt x="14172" y="12019"/>
                  </a:lnTo>
                  <a:lnTo>
                    <a:pt x="14635" y="11992"/>
                  </a:lnTo>
                  <a:lnTo>
                    <a:pt x="15098" y="12019"/>
                  </a:lnTo>
                  <a:lnTo>
                    <a:pt x="15534" y="12101"/>
                  </a:lnTo>
                  <a:lnTo>
                    <a:pt x="15752" y="12183"/>
                  </a:lnTo>
                  <a:lnTo>
                    <a:pt x="15970" y="12264"/>
                  </a:lnTo>
                  <a:lnTo>
                    <a:pt x="16188" y="12373"/>
                  </a:lnTo>
                  <a:lnTo>
                    <a:pt x="16406" y="12482"/>
                  </a:lnTo>
                  <a:lnTo>
                    <a:pt x="16406" y="12482"/>
                  </a:lnTo>
                  <a:lnTo>
                    <a:pt x="16652" y="12673"/>
                  </a:lnTo>
                  <a:lnTo>
                    <a:pt x="16870" y="12891"/>
                  </a:lnTo>
                  <a:lnTo>
                    <a:pt x="17061" y="13109"/>
                  </a:lnTo>
                  <a:lnTo>
                    <a:pt x="17197" y="13355"/>
                  </a:lnTo>
                  <a:lnTo>
                    <a:pt x="17306" y="13573"/>
                  </a:lnTo>
                  <a:lnTo>
                    <a:pt x="17360" y="13818"/>
                  </a:lnTo>
                  <a:lnTo>
                    <a:pt x="17415" y="14063"/>
                  </a:lnTo>
                  <a:lnTo>
                    <a:pt x="17388" y="14308"/>
                  </a:lnTo>
                  <a:lnTo>
                    <a:pt x="17360" y="14554"/>
                  </a:lnTo>
                  <a:lnTo>
                    <a:pt x="17279" y="14799"/>
                  </a:lnTo>
                  <a:lnTo>
                    <a:pt x="17197" y="15017"/>
                  </a:lnTo>
                  <a:lnTo>
                    <a:pt x="17061" y="15235"/>
                  </a:lnTo>
                  <a:lnTo>
                    <a:pt x="16870" y="15453"/>
                  </a:lnTo>
                  <a:lnTo>
                    <a:pt x="16679" y="15644"/>
                  </a:lnTo>
                  <a:lnTo>
                    <a:pt x="16461" y="15835"/>
                  </a:lnTo>
                  <a:lnTo>
                    <a:pt x="16216" y="15998"/>
                  </a:lnTo>
                  <a:lnTo>
                    <a:pt x="16216" y="15998"/>
                  </a:lnTo>
                  <a:lnTo>
                    <a:pt x="16107" y="16080"/>
                  </a:lnTo>
                  <a:lnTo>
                    <a:pt x="16052" y="16189"/>
                  </a:lnTo>
                  <a:lnTo>
                    <a:pt x="16025" y="16298"/>
                  </a:lnTo>
                  <a:lnTo>
                    <a:pt x="16052" y="16434"/>
                  </a:lnTo>
                  <a:lnTo>
                    <a:pt x="16079" y="16543"/>
                  </a:lnTo>
                  <a:lnTo>
                    <a:pt x="16161" y="16625"/>
                  </a:lnTo>
                  <a:lnTo>
                    <a:pt x="16270" y="16679"/>
                  </a:lnTo>
                  <a:lnTo>
                    <a:pt x="16406" y="16707"/>
                  </a:lnTo>
                  <a:lnTo>
                    <a:pt x="16406" y="16707"/>
                  </a:lnTo>
                  <a:lnTo>
                    <a:pt x="16652" y="16652"/>
                  </a:lnTo>
                  <a:lnTo>
                    <a:pt x="16842" y="16598"/>
                  </a:lnTo>
                  <a:lnTo>
                    <a:pt x="16842" y="16598"/>
                  </a:lnTo>
                  <a:lnTo>
                    <a:pt x="16842" y="16707"/>
                  </a:lnTo>
                  <a:lnTo>
                    <a:pt x="16870" y="16788"/>
                  </a:lnTo>
                  <a:lnTo>
                    <a:pt x="16924" y="16870"/>
                  </a:lnTo>
                  <a:lnTo>
                    <a:pt x="16979" y="16897"/>
                  </a:lnTo>
                  <a:lnTo>
                    <a:pt x="17033" y="16897"/>
                  </a:lnTo>
                  <a:lnTo>
                    <a:pt x="17033" y="16897"/>
                  </a:lnTo>
                  <a:lnTo>
                    <a:pt x="17497" y="16925"/>
                  </a:lnTo>
                  <a:lnTo>
                    <a:pt x="17960" y="16952"/>
                  </a:lnTo>
                  <a:lnTo>
                    <a:pt x="18396" y="17034"/>
                  </a:lnTo>
                  <a:lnTo>
                    <a:pt x="18805" y="17197"/>
                  </a:lnTo>
                  <a:lnTo>
                    <a:pt x="19023" y="17279"/>
                  </a:lnTo>
                  <a:lnTo>
                    <a:pt x="19214" y="17388"/>
                  </a:lnTo>
                  <a:lnTo>
                    <a:pt x="19377" y="17497"/>
                  </a:lnTo>
                  <a:lnTo>
                    <a:pt x="19568" y="17633"/>
                  </a:lnTo>
                  <a:lnTo>
                    <a:pt x="19704" y="17797"/>
                  </a:lnTo>
                  <a:lnTo>
                    <a:pt x="19868" y="17988"/>
                  </a:lnTo>
                  <a:lnTo>
                    <a:pt x="20004" y="18178"/>
                  </a:lnTo>
                  <a:lnTo>
                    <a:pt x="20113" y="1839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71"/>
            <p:cNvSpPr/>
            <p:nvPr/>
          </p:nvSpPr>
          <p:spPr>
            <a:xfrm>
              <a:off x="13161651" y="5703378"/>
              <a:ext cx="77700" cy="83825"/>
            </a:xfrm>
            <a:custGeom>
              <a:avLst/>
              <a:gdLst/>
              <a:ahLst/>
              <a:cxnLst/>
              <a:rect l="l" t="t" r="r" b="b"/>
              <a:pathLst>
                <a:path w="3108" h="3353" extrusionOk="0">
                  <a:moveTo>
                    <a:pt x="954" y="1"/>
                  </a:moveTo>
                  <a:lnTo>
                    <a:pt x="927" y="83"/>
                  </a:lnTo>
                  <a:lnTo>
                    <a:pt x="872" y="137"/>
                  </a:lnTo>
                  <a:lnTo>
                    <a:pt x="791" y="164"/>
                  </a:lnTo>
                  <a:lnTo>
                    <a:pt x="682" y="192"/>
                  </a:lnTo>
                  <a:lnTo>
                    <a:pt x="545" y="164"/>
                  </a:lnTo>
                  <a:lnTo>
                    <a:pt x="409" y="192"/>
                  </a:lnTo>
                  <a:lnTo>
                    <a:pt x="300" y="219"/>
                  </a:lnTo>
                  <a:lnTo>
                    <a:pt x="218" y="273"/>
                  </a:lnTo>
                  <a:lnTo>
                    <a:pt x="137" y="355"/>
                  </a:lnTo>
                  <a:lnTo>
                    <a:pt x="82" y="437"/>
                  </a:lnTo>
                  <a:lnTo>
                    <a:pt x="28" y="519"/>
                  </a:lnTo>
                  <a:lnTo>
                    <a:pt x="0" y="628"/>
                  </a:lnTo>
                  <a:lnTo>
                    <a:pt x="0" y="873"/>
                  </a:lnTo>
                  <a:lnTo>
                    <a:pt x="28" y="1091"/>
                  </a:lnTo>
                  <a:lnTo>
                    <a:pt x="82" y="1309"/>
                  </a:lnTo>
                  <a:lnTo>
                    <a:pt x="164" y="1500"/>
                  </a:lnTo>
                  <a:lnTo>
                    <a:pt x="327" y="1745"/>
                  </a:lnTo>
                  <a:lnTo>
                    <a:pt x="491" y="1936"/>
                  </a:lnTo>
                  <a:lnTo>
                    <a:pt x="900" y="2317"/>
                  </a:lnTo>
                  <a:lnTo>
                    <a:pt x="1445" y="2808"/>
                  </a:lnTo>
                  <a:lnTo>
                    <a:pt x="1690" y="3053"/>
                  </a:lnTo>
                  <a:lnTo>
                    <a:pt x="1908" y="3353"/>
                  </a:lnTo>
                  <a:lnTo>
                    <a:pt x="2181" y="3108"/>
                  </a:lnTo>
                  <a:lnTo>
                    <a:pt x="2480" y="2890"/>
                  </a:lnTo>
                  <a:lnTo>
                    <a:pt x="2780" y="2672"/>
                  </a:lnTo>
                  <a:lnTo>
                    <a:pt x="3107" y="2508"/>
                  </a:lnTo>
                  <a:lnTo>
                    <a:pt x="2807" y="2236"/>
                  </a:lnTo>
                  <a:lnTo>
                    <a:pt x="2480" y="1963"/>
                  </a:lnTo>
                  <a:lnTo>
                    <a:pt x="2181" y="1691"/>
                  </a:lnTo>
                  <a:lnTo>
                    <a:pt x="1908" y="1363"/>
                  </a:lnTo>
                  <a:lnTo>
                    <a:pt x="1636" y="1064"/>
                  </a:lnTo>
                  <a:lnTo>
                    <a:pt x="1390" y="737"/>
                  </a:lnTo>
                  <a:lnTo>
                    <a:pt x="1172" y="382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71"/>
            <p:cNvSpPr/>
            <p:nvPr/>
          </p:nvSpPr>
          <p:spPr>
            <a:xfrm>
              <a:off x="13027426" y="5784453"/>
              <a:ext cx="70875" cy="84525"/>
            </a:xfrm>
            <a:custGeom>
              <a:avLst/>
              <a:gdLst/>
              <a:ahLst/>
              <a:cxnLst/>
              <a:rect l="l" t="t" r="r" b="b"/>
              <a:pathLst>
                <a:path w="2835" h="3381" extrusionOk="0">
                  <a:moveTo>
                    <a:pt x="982" y="1"/>
                  </a:moveTo>
                  <a:lnTo>
                    <a:pt x="709" y="655"/>
                  </a:lnTo>
                  <a:lnTo>
                    <a:pt x="491" y="1309"/>
                  </a:lnTo>
                  <a:lnTo>
                    <a:pt x="273" y="1990"/>
                  </a:lnTo>
                  <a:lnTo>
                    <a:pt x="0" y="2617"/>
                  </a:lnTo>
                  <a:lnTo>
                    <a:pt x="818" y="3380"/>
                  </a:lnTo>
                  <a:lnTo>
                    <a:pt x="873" y="3271"/>
                  </a:lnTo>
                  <a:lnTo>
                    <a:pt x="1091" y="2972"/>
                  </a:lnTo>
                  <a:lnTo>
                    <a:pt x="1309" y="2726"/>
                  </a:lnTo>
                  <a:lnTo>
                    <a:pt x="1772" y="2208"/>
                  </a:lnTo>
                  <a:lnTo>
                    <a:pt x="2290" y="1718"/>
                  </a:lnTo>
                  <a:lnTo>
                    <a:pt x="2835" y="1282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71"/>
            <p:cNvSpPr/>
            <p:nvPr/>
          </p:nvSpPr>
          <p:spPr>
            <a:xfrm>
              <a:off x="12964751" y="5573253"/>
              <a:ext cx="101525" cy="134250"/>
            </a:xfrm>
            <a:custGeom>
              <a:avLst/>
              <a:gdLst/>
              <a:ahLst/>
              <a:cxnLst/>
              <a:rect l="l" t="t" r="r" b="b"/>
              <a:pathLst>
                <a:path w="4061" h="5370" extrusionOk="0">
                  <a:moveTo>
                    <a:pt x="2153" y="764"/>
                  </a:moveTo>
                  <a:lnTo>
                    <a:pt x="2371" y="1717"/>
                  </a:lnTo>
                  <a:lnTo>
                    <a:pt x="2589" y="2671"/>
                  </a:lnTo>
                  <a:lnTo>
                    <a:pt x="2862" y="3625"/>
                  </a:lnTo>
                  <a:lnTo>
                    <a:pt x="3134" y="4579"/>
                  </a:lnTo>
                  <a:lnTo>
                    <a:pt x="2480" y="4524"/>
                  </a:lnTo>
                  <a:lnTo>
                    <a:pt x="2153" y="4470"/>
                  </a:lnTo>
                  <a:lnTo>
                    <a:pt x="1853" y="4388"/>
                  </a:lnTo>
                  <a:lnTo>
                    <a:pt x="1581" y="4279"/>
                  </a:lnTo>
                  <a:lnTo>
                    <a:pt x="1336" y="4143"/>
                  </a:lnTo>
                  <a:lnTo>
                    <a:pt x="1227" y="4034"/>
                  </a:lnTo>
                  <a:lnTo>
                    <a:pt x="1145" y="3952"/>
                  </a:lnTo>
                  <a:lnTo>
                    <a:pt x="1063" y="3816"/>
                  </a:lnTo>
                  <a:lnTo>
                    <a:pt x="1009" y="3680"/>
                  </a:lnTo>
                  <a:lnTo>
                    <a:pt x="900" y="3380"/>
                  </a:lnTo>
                  <a:lnTo>
                    <a:pt x="818" y="3053"/>
                  </a:lnTo>
                  <a:lnTo>
                    <a:pt x="709" y="2344"/>
                  </a:lnTo>
                  <a:lnTo>
                    <a:pt x="572" y="954"/>
                  </a:lnTo>
                  <a:lnTo>
                    <a:pt x="709" y="954"/>
                  </a:lnTo>
                  <a:lnTo>
                    <a:pt x="818" y="927"/>
                  </a:lnTo>
                  <a:lnTo>
                    <a:pt x="900" y="900"/>
                  </a:lnTo>
                  <a:lnTo>
                    <a:pt x="954" y="845"/>
                  </a:lnTo>
                  <a:lnTo>
                    <a:pt x="1009" y="764"/>
                  </a:lnTo>
                  <a:close/>
                  <a:moveTo>
                    <a:pt x="1145" y="0"/>
                  </a:moveTo>
                  <a:lnTo>
                    <a:pt x="872" y="55"/>
                  </a:lnTo>
                  <a:lnTo>
                    <a:pt x="627" y="137"/>
                  </a:lnTo>
                  <a:lnTo>
                    <a:pt x="518" y="191"/>
                  </a:lnTo>
                  <a:lnTo>
                    <a:pt x="436" y="246"/>
                  </a:lnTo>
                  <a:lnTo>
                    <a:pt x="382" y="218"/>
                  </a:lnTo>
                  <a:lnTo>
                    <a:pt x="300" y="191"/>
                  </a:lnTo>
                  <a:lnTo>
                    <a:pt x="164" y="191"/>
                  </a:lnTo>
                  <a:lnTo>
                    <a:pt x="82" y="218"/>
                  </a:lnTo>
                  <a:lnTo>
                    <a:pt x="27" y="273"/>
                  </a:lnTo>
                  <a:lnTo>
                    <a:pt x="0" y="355"/>
                  </a:lnTo>
                  <a:lnTo>
                    <a:pt x="0" y="436"/>
                  </a:lnTo>
                  <a:lnTo>
                    <a:pt x="109" y="1772"/>
                  </a:lnTo>
                  <a:lnTo>
                    <a:pt x="218" y="3107"/>
                  </a:lnTo>
                  <a:lnTo>
                    <a:pt x="273" y="3870"/>
                  </a:lnTo>
                  <a:lnTo>
                    <a:pt x="354" y="4252"/>
                  </a:lnTo>
                  <a:lnTo>
                    <a:pt x="409" y="4415"/>
                  </a:lnTo>
                  <a:lnTo>
                    <a:pt x="491" y="4579"/>
                  </a:lnTo>
                  <a:lnTo>
                    <a:pt x="600" y="4742"/>
                  </a:lnTo>
                  <a:lnTo>
                    <a:pt x="709" y="4852"/>
                  </a:lnTo>
                  <a:lnTo>
                    <a:pt x="872" y="4961"/>
                  </a:lnTo>
                  <a:lnTo>
                    <a:pt x="1063" y="5042"/>
                  </a:lnTo>
                  <a:lnTo>
                    <a:pt x="1254" y="5124"/>
                  </a:lnTo>
                  <a:lnTo>
                    <a:pt x="1445" y="5179"/>
                  </a:lnTo>
                  <a:lnTo>
                    <a:pt x="1908" y="5260"/>
                  </a:lnTo>
                  <a:lnTo>
                    <a:pt x="2371" y="5288"/>
                  </a:lnTo>
                  <a:lnTo>
                    <a:pt x="2807" y="5315"/>
                  </a:lnTo>
                  <a:lnTo>
                    <a:pt x="3216" y="5342"/>
                  </a:lnTo>
                  <a:lnTo>
                    <a:pt x="3570" y="5369"/>
                  </a:lnTo>
                  <a:lnTo>
                    <a:pt x="3679" y="5369"/>
                  </a:lnTo>
                  <a:lnTo>
                    <a:pt x="3788" y="5342"/>
                  </a:lnTo>
                  <a:lnTo>
                    <a:pt x="3870" y="5315"/>
                  </a:lnTo>
                  <a:lnTo>
                    <a:pt x="3952" y="5260"/>
                  </a:lnTo>
                  <a:lnTo>
                    <a:pt x="4006" y="5179"/>
                  </a:lnTo>
                  <a:lnTo>
                    <a:pt x="4061" y="5097"/>
                  </a:lnTo>
                  <a:lnTo>
                    <a:pt x="4061" y="4988"/>
                  </a:lnTo>
                  <a:lnTo>
                    <a:pt x="4034" y="4879"/>
                  </a:lnTo>
                  <a:lnTo>
                    <a:pt x="3679" y="3761"/>
                  </a:lnTo>
                  <a:lnTo>
                    <a:pt x="3352" y="2617"/>
                  </a:lnTo>
                  <a:lnTo>
                    <a:pt x="3053" y="1472"/>
                  </a:lnTo>
                  <a:lnTo>
                    <a:pt x="2807" y="300"/>
                  </a:lnTo>
                  <a:lnTo>
                    <a:pt x="2780" y="191"/>
                  </a:lnTo>
                  <a:lnTo>
                    <a:pt x="2671" y="109"/>
                  </a:lnTo>
                  <a:lnTo>
                    <a:pt x="2562" y="55"/>
                  </a:lnTo>
                  <a:lnTo>
                    <a:pt x="2453" y="28"/>
                  </a:lnTo>
                  <a:lnTo>
                    <a:pt x="1990" y="28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71"/>
            <p:cNvSpPr/>
            <p:nvPr/>
          </p:nvSpPr>
          <p:spPr>
            <a:xfrm>
              <a:off x="12979051" y="5592328"/>
              <a:ext cx="64075" cy="95400"/>
            </a:xfrm>
            <a:custGeom>
              <a:avLst/>
              <a:gdLst/>
              <a:ahLst/>
              <a:cxnLst/>
              <a:rect l="l" t="t" r="r" b="b"/>
              <a:pathLst>
                <a:path w="2563" h="3816" extrusionOk="0">
                  <a:moveTo>
                    <a:pt x="437" y="1"/>
                  </a:moveTo>
                  <a:lnTo>
                    <a:pt x="382" y="82"/>
                  </a:lnTo>
                  <a:lnTo>
                    <a:pt x="328" y="137"/>
                  </a:lnTo>
                  <a:lnTo>
                    <a:pt x="246" y="164"/>
                  </a:lnTo>
                  <a:lnTo>
                    <a:pt x="137" y="191"/>
                  </a:lnTo>
                  <a:lnTo>
                    <a:pt x="0" y="191"/>
                  </a:lnTo>
                  <a:lnTo>
                    <a:pt x="137" y="1581"/>
                  </a:lnTo>
                  <a:lnTo>
                    <a:pt x="246" y="2290"/>
                  </a:lnTo>
                  <a:lnTo>
                    <a:pt x="328" y="2617"/>
                  </a:lnTo>
                  <a:lnTo>
                    <a:pt x="437" y="2917"/>
                  </a:lnTo>
                  <a:lnTo>
                    <a:pt x="491" y="3053"/>
                  </a:lnTo>
                  <a:lnTo>
                    <a:pt x="573" y="3189"/>
                  </a:lnTo>
                  <a:lnTo>
                    <a:pt x="655" y="3271"/>
                  </a:lnTo>
                  <a:lnTo>
                    <a:pt x="764" y="3380"/>
                  </a:lnTo>
                  <a:lnTo>
                    <a:pt x="1009" y="3516"/>
                  </a:lnTo>
                  <a:lnTo>
                    <a:pt x="1281" y="3625"/>
                  </a:lnTo>
                  <a:lnTo>
                    <a:pt x="1581" y="3707"/>
                  </a:lnTo>
                  <a:lnTo>
                    <a:pt x="1908" y="3761"/>
                  </a:lnTo>
                  <a:lnTo>
                    <a:pt x="2562" y="3816"/>
                  </a:lnTo>
                  <a:lnTo>
                    <a:pt x="2290" y="2862"/>
                  </a:lnTo>
                  <a:lnTo>
                    <a:pt x="2017" y="1908"/>
                  </a:lnTo>
                  <a:lnTo>
                    <a:pt x="1799" y="954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71"/>
            <p:cNvSpPr/>
            <p:nvPr/>
          </p:nvSpPr>
          <p:spPr>
            <a:xfrm>
              <a:off x="11833051" y="4889203"/>
              <a:ext cx="1047225" cy="818300"/>
            </a:xfrm>
            <a:custGeom>
              <a:avLst/>
              <a:gdLst/>
              <a:ahLst/>
              <a:cxnLst/>
              <a:rect l="l" t="t" r="r" b="b"/>
              <a:pathLst>
                <a:path w="41889" h="32732" extrusionOk="0">
                  <a:moveTo>
                    <a:pt x="13600" y="4688"/>
                  </a:moveTo>
                  <a:lnTo>
                    <a:pt x="14172" y="4742"/>
                  </a:lnTo>
                  <a:lnTo>
                    <a:pt x="14745" y="4797"/>
                  </a:lnTo>
                  <a:lnTo>
                    <a:pt x="15017" y="4824"/>
                  </a:lnTo>
                  <a:lnTo>
                    <a:pt x="15262" y="4879"/>
                  </a:lnTo>
                  <a:lnTo>
                    <a:pt x="15480" y="4988"/>
                  </a:lnTo>
                  <a:lnTo>
                    <a:pt x="15589" y="5069"/>
                  </a:lnTo>
                  <a:lnTo>
                    <a:pt x="15698" y="5178"/>
                  </a:lnTo>
                  <a:lnTo>
                    <a:pt x="15780" y="5315"/>
                  </a:lnTo>
                  <a:lnTo>
                    <a:pt x="15862" y="5451"/>
                  </a:lnTo>
                  <a:lnTo>
                    <a:pt x="15944" y="5614"/>
                  </a:lnTo>
                  <a:lnTo>
                    <a:pt x="15998" y="5805"/>
                  </a:lnTo>
                  <a:lnTo>
                    <a:pt x="16053" y="6187"/>
                  </a:lnTo>
                  <a:lnTo>
                    <a:pt x="16107" y="6595"/>
                  </a:lnTo>
                  <a:lnTo>
                    <a:pt x="16080" y="7004"/>
                  </a:lnTo>
                  <a:lnTo>
                    <a:pt x="16080" y="7413"/>
                  </a:lnTo>
                  <a:lnTo>
                    <a:pt x="16026" y="8122"/>
                  </a:lnTo>
                  <a:lnTo>
                    <a:pt x="15998" y="8258"/>
                  </a:lnTo>
                  <a:lnTo>
                    <a:pt x="15917" y="8367"/>
                  </a:lnTo>
                  <a:lnTo>
                    <a:pt x="15808" y="8449"/>
                  </a:lnTo>
                  <a:lnTo>
                    <a:pt x="15726" y="8476"/>
                  </a:lnTo>
                  <a:lnTo>
                    <a:pt x="15181" y="8476"/>
                  </a:lnTo>
                  <a:lnTo>
                    <a:pt x="14717" y="8449"/>
                  </a:lnTo>
                  <a:lnTo>
                    <a:pt x="14200" y="8367"/>
                  </a:lnTo>
                  <a:lnTo>
                    <a:pt x="13736" y="8285"/>
                  </a:lnTo>
                  <a:lnTo>
                    <a:pt x="13273" y="8122"/>
                  </a:lnTo>
                  <a:lnTo>
                    <a:pt x="13055" y="8040"/>
                  </a:lnTo>
                  <a:lnTo>
                    <a:pt x="12837" y="7931"/>
                  </a:lnTo>
                  <a:lnTo>
                    <a:pt x="12646" y="7795"/>
                  </a:lnTo>
                  <a:lnTo>
                    <a:pt x="12455" y="7631"/>
                  </a:lnTo>
                  <a:lnTo>
                    <a:pt x="12292" y="7468"/>
                  </a:lnTo>
                  <a:lnTo>
                    <a:pt x="12128" y="7277"/>
                  </a:lnTo>
                  <a:lnTo>
                    <a:pt x="11938" y="6977"/>
                  </a:lnTo>
                  <a:lnTo>
                    <a:pt x="11829" y="6677"/>
                  </a:lnTo>
                  <a:lnTo>
                    <a:pt x="11747" y="6377"/>
                  </a:lnTo>
                  <a:lnTo>
                    <a:pt x="11692" y="6050"/>
                  </a:lnTo>
                  <a:lnTo>
                    <a:pt x="11720" y="5723"/>
                  </a:lnTo>
                  <a:lnTo>
                    <a:pt x="11801" y="5396"/>
                  </a:lnTo>
                  <a:lnTo>
                    <a:pt x="11938" y="5097"/>
                  </a:lnTo>
                  <a:lnTo>
                    <a:pt x="12128" y="4824"/>
                  </a:lnTo>
                  <a:lnTo>
                    <a:pt x="12183" y="4770"/>
                  </a:lnTo>
                  <a:lnTo>
                    <a:pt x="12292" y="4742"/>
                  </a:lnTo>
                  <a:lnTo>
                    <a:pt x="12346" y="4715"/>
                  </a:lnTo>
                  <a:lnTo>
                    <a:pt x="12428" y="4715"/>
                  </a:lnTo>
                  <a:lnTo>
                    <a:pt x="13000" y="4688"/>
                  </a:lnTo>
                  <a:close/>
                  <a:moveTo>
                    <a:pt x="6078" y="8067"/>
                  </a:moveTo>
                  <a:lnTo>
                    <a:pt x="6160" y="8094"/>
                  </a:lnTo>
                  <a:lnTo>
                    <a:pt x="6242" y="8122"/>
                  </a:lnTo>
                  <a:lnTo>
                    <a:pt x="6296" y="8203"/>
                  </a:lnTo>
                  <a:lnTo>
                    <a:pt x="6623" y="8803"/>
                  </a:lnTo>
                  <a:lnTo>
                    <a:pt x="6896" y="9403"/>
                  </a:lnTo>
                  <a:lnTo>
                    <a:pt x="7114" y="10029"/>
                  </a:lnTo>
                  <a:lnTo>
                    <a:pt x="7250" y="10683"/>
                  </a:lnTo>
                  <a:lnTo>
                    <a:pt x="7250" y="10820"/>
                  </a:lnTo>
                  <a:lnTo>
                    <a:pt x="7196" y="10956"/>
                  </a:lnTo>
                  <a:lnTo>
                    <a:pt x="7086" y="11038"/>
                  </a:lnTo>
                  <a:lnTo>
                    <a:pt x="7032" y="11065"/>
                  </a:lnTo>
                  <a:lnTo>
                    <a:pt x="6950" y="11065"/>
                  </a:lnTo>
                  <a:lnTo>
                    <a:pt x="5124" y="11174"/>
                  </a:lnTo>
                  <a:lnTo>
                    <a:pt x="4661" y="11174"/>
                  </a:lnTo>
                  <a:lnTo>
                    <a:pt x="4443" y="11092"/>
                  </a:lnTo>
                  <a:lnTo>
                    <a:pt x="4334" y="11038"/>
                  </a:lnTo>
                  <a:lnTo>
                    <a:pt x="4252" y="10983"/>
                  </a:lnTo>
                  <a:lnTo>
                    <a:pt x="4170" y="10874"/>
                  </a:lnTo>
                  <a:lnTo>
                    <a:pt x="4116" y="10792"/>
                  </a:lnTo>
                  <a:lnTo>
                    <a:pt x="4034" y="10602"/>
                  </a:lnTo>
                  <a:lnTo>
                    <a:pt x="4007" y="10384"/>
                  </a:lnTo>
                  <a:lnTo>
                    <a:pt x="4007" y="10166"/>
                  </a:lnTo>
                  <a:lnTo>
                    <a:pt x="4007" y="9948"/>
                  </a:lnTo>
                  <a:lnTo>
                    <a:pt x="4007" y="9730"/>
                  </a:lnTo>
                  <a:lnTo>
                    <a:pt x="3952" y="9539"/>
                  </a:lnTo>
                  <a:lnTo>
                    <a:pt x="3925" y="9430"/>
                  </a:lnTo>
                  <a:lnTo>
                    <a:pt x="3871" y="9348"/>
                  </a:lnTo>
                  <a:lnTo>
                    <a:pt x="3871" y="9321"/>
                  </a:lnTo>
                  <a:lnTo>
                    <a:pt x="3789" y="9348"/>
                  </a:lnTo>
                  <a:lnTo>
                    <a:pt x="3734" y="9321"/>
                  </a:lnTo>
                  <a:lnTo>
                    <a:pt x="3707" y="9294"/>
                  </a:lnTo>
                  <a:lnTo>
                    <a:pt x="3680" y="9239"/>
                  </a:lnTo>
                  <a:lnTo>
                    <a:pt x="3653" y="9185"/>
                  </a:lnTo>
                  <a:lnTo>
                    <a:pt x="3653" y="9103"/>
                  </a:lnTo>
                  <a:lnTo>
                    <a:pt x="3680" y="9048"/>
                  </a:lnTo>
                  <a:lnTo>
                    <a:pt x="3734" y="9021"/>
                  </a:lnTo>
                  <a:lnTo>
                    <a:pt x="4252" y="8721"/>
                  </a:lnTo>
                  <a:lnTo>
                    <a:pt x="4824" y="8476"/>
                  </a:lnTo>
                  <a:lnTo>
                    <a:pt x="5397" y="8258"/>
                  </a:lnTo>
                  <a:lnTo>
                    <a:pt x="5969" y="8067"/>
                  </a:lnTo>
                  <a:close/>
                  <a:moveTo>
                    <a:pt x="25864" y="8285"/>
                  </a:moveTo>
                  <a:lnTo>
                    <a:pt x="25973" y="8312"/>
                  </a:lnTo>
                  <a:lnTo>
                    <a:pt x="26082" y="8394"/>
                  </a:lnTo>
                  <a:lnTo>
                    <a:pt x="26191" y="8367"/>
                  </a:lnTo>
                  <a:lnTo>
                    <a:pt x="26682" y="8394"/>
                  </a:lnTo>
                  <a:lnTo>
                    <a:pt x="27172" y="8449"/>
                  </a:lnTo>
                  <a:lnTo>
                    <a:pt x="28153" y="8639"/>
                  </a:lnTo>
                  <a:lnTo>
                    <a:pt x="28262" y="8694"/>
                  </a:lnTo>
                  <a:lnTo>
                    <a:pt x="28371" y="8803"/>
                  </a:lnTo>
                  <a:lnTo>
                    <a:pt x="28426" y="8912"/>
                  </a:lnTo>
                  <a:lnTo>
                    <a:pt x="28426" y="8994"/>
                  </a:lnTo>
                  <a:lnTo>
                    <a:pt x="28398" y="9048"/>
                  </a:lnTo>
                  <a:lnTo>
                    <a:pt x="28071" y="10084"/>
                  </a:lnTo>
                  <a:lnTo>
                    <a:pt x="27744" y="11092"/>
                  </a:lnTo>
                  <a:lnTo>
                    <a:pt x="27499" y="12128"/>
                  </a:lnTo>
                  <a:lnTo>
                    <a:pt x="27308" y="13191"/>
                  </a:lnTo>
                  <a:lnTo>
                    <a:pt x="27281" y="13273"/>
                  </a:lnTo>
                  <a:lnTo>
                    <a:pt x="27227" y="13354"/>
                  </a:lnTo>
                  <a:lnTo>
                    <a:pt x="27172" y="13409"/>
                  </a:lnTo>
                  <a:lnTo>
                    <a:pt x="27090" y="13436"/>
                  </a:lnTo>
                  <a:lnTo>
                    <a:pt x="27036" y="13463"/>
                  </a:lnTo>
                  <a:lnTo>
                    <a:pt x="26872" y="13463"/>
                  </a:lnTo>
                  <a:lnTo>
                    <a:pt x="26791" y="13436"/>
                  </a:lnTo>
                  <a:lnTo>
                    <a:pt x="26354" y="13218"/>
                  </a:lnTo>
                  <a:lnTo>
                    <a:pt x="25946" y="13054"/>
                  </a:lnTo>
                  <a:lnTo>
                    <a:pt x="25510" y="12918"/>
                  </a:lnTo>
                  <a:lnTo>
                    <a:pt x="25046" y="12809"/>
                  </a:lnTo>
                  <a:lnTo>
                    <a:pt x="24965" y="12809"/>
                  </a:lnTo>
                  <a:lnTo>
                    <a:pt x="24910" y="12755"/>
                  </a:lnTo>
                  <a:lnTo>
                    <a:pt x="24828" y="12673"/>
                  </a:lnTo>
                  <a:lnTo>
                    <a:pt x="24774" y="12537"/>
                  </a:lnTo>
                  <a:lnTo>
                    <a:pt x="24801" y="12400"/>
                  </a:lnTo>
                  <a:lnTo>
                    <a:pt x="25046" y="11419"/>
                  </a:lnTo>
                  <a:lnTo>
                    <a:pt x="25264" y="10438"/>
                  </a:lnTo>
                  <a:lnTo>
                    <a:pt x="25673" y="8449"/>
                  </a:lnTo>
                  <a:lnTo>
                    <a:pt x="25700" y="8394"/>
                  </a:lnTo>
                  <a:lnTo>
                    <a:pt x="25755" y="8340"/>
                  </a:lnTo>
                  <a:lnTo>
                    <a:pt x="25809" y="8312"/>
                  </a:lnTo>
                  <a:lnTo>
                    <a:pt x="25864" y="8285"/>
                  </a:lnTo>
                  <a:close/>
                  <a:moveTo>
                    <a:pt x="20713" y="9702"/>
                  </a:moveTo>
                  <a:lnTo>
                    <a:pt x="20849" y="9730"/>
                  </a:lnTo>
                  <a:lnTo>
                    <a:pt x="20931" y="9784"/>
                  </a:lnTo>
                  <a:lnTo>
                    <a:pt x="21394" y="10329"/>
                  </a:lnTo>
                  <a:lnTo>
                    <a:pt x="21803" y="10874"/>
                  </a:lnTo>
                  <a:lnTo>
                    <a:pt x="22185" y="11447"/>
                  </a:lnTo>
                  <a:lnTo>
                    <a:pt x="22512" y="12073"/>
                  </a:lnTo>
                  <a:lnTo>
                    <a:pt x="22539" y="12155"/>
                  </a:lnTo>
                  <a:lnTo>
                    <a:pt x="22539" y="12237"/>
                  </a:lnTo>
                  <a:lnTo>
                    <a:pt x="22539" y="12319"/>
                  </a:lnTo>
                  <a:lnTo>
                    <a:pt x="22539" y="12400"/>
                  </a:lnTo>
                  <a:lnTo>
                    <a:pt x="22485" y="12482"/>
                  </a:lnTo>
                  <a:lnTo>
                    <a:pt x="22430" y="12537"/>
                  </a:lnTo>
                  <a:lnTo>
                    <a:pt x="22376" y="12591"/>
                  </a:lnTo>
                  <a:lnTo>
                    <a:pt x="22294" y="12618"/>
                  </a:lnTo>
                  <a:lnTo>
                    <a:pt x="21694" y="12782"/>
                  </a:lnTo>
                  <a:lnTo>
                    <a:pt x="21149" y="12973"/>
                  </a:lnTo>
                  <a:lnTo>
                    <a:pt x="20604" y="13191"/>
                  </a:lnTo>
                  <a:lnTo>
                    <a:pt x="20114" y="13463"/>
                  </a:lnTo>
                  <a:lnTo>
                    <a:pt x="19623" y="13790"/>
                  </a:lnTo>
                  <a:lnTo>
                    <a:pt x="19160" y="14145"/>
                  </a:lnTo>
                  <a:lnTo>
                    <a:pt x="18724" y="14526"/>
                  </a:lnTo>
                  <a:lnTo>
                    <a:pt x="18315" y="14962"/>
                  </a:lnTo>
                  <a:lnTo>
                    <a:pt x="18233" y="15017"/>
                  </a:lnTo>
                  <a:lnTo>
                    <a:pt x="18151" y="15044"/>
                  </a:lnTo>
                  <a:lnTo>
                    <a:pt x="18070" y="15071"/>
                  </a:lnTo>
                  <a:lnTo>
                    <a:pt x="17988" y="15071"/>
                  </a:lnTo>
                  <a:lnTo>
                    <a:pt x="17906" y="15044"/>
                  </a:lnTo>
                  <a:lnTo>
                    <a:pt x="17824" y="14989"/>
                  </a:lnTo>
                  <a:lnTo>
                    <a:pt x="17770" y="14962"/>
                  </a:lnTo>
                  <a:lnTo>
                    <a:pt x="17715" y="14880"/>
                  </a:lnTo>
                  <a:lnTo>
                    <a:pt x="17252" y="14145"/>
                  </a:lnTo>
                  <a:lnTo>
                    <a:pt x="16843" y="13382"/>
                  </a:lnTo>
                  <a:lnTo>
                    <a:pt x="16761" y="13463"/>
                  </a:lnTo>
                  <a:lnTo>
                    <a:pt x="16707" y="13491"/>
                  </a:lnTo>
                  <a:lnTo>
                    <a:pt x="16652" y="13518"/>
                  </a:lnTo>
                  <a:lnTo>
                    <a:pt x="16598" y="13491"/>
                  </a:lnTo>
                  <a:lnTo>
                    <a:pt x="16543" y="13463"/>
                  </a:lnTo>
                  <a:lnTo>
                    <a:pt x="16489" y="13436"/>
                  </a:lnTo>
                  <a:lnTo>
                    <a:pt x="16462" y="13382"/>
                  </a:lnTo>
                  <a:lnTo>
                    <a:pt x="16462" y="13327"/>
                  </a:lnTo>
                  <a:lnTo>
                    <a:pt x="16489" y="13273"/>
                  </a:lnTo>
                  <a:lnTo>
                    <a:pt x="16680" y="13027"/>
                  </a:lnTo>
                  <a:lnTo>
                    <a:pt x="16680" y="12945"/>
                  </a:lnTo>
                  <a:lnTo>
                    <a:pt x="16680" y="12891"/>
                  </a:lnTo>
                  <a:lnTo>
                    <a:pt x="16734" y="12755"/>
                  </a:lnTo>
                  <a:lnTo>
                    <a:pt x="16843" y="12673"/>
                  </a:lnTo>
                  <a:lnTo>
                    <a:pt x="16979" y="12646"/>
                  </a:lnTo>
                  <a:lnTo>
                    <a:pt x="17361" y="12210"/>
                  </a:lnTo>
                  <a:lnTo>
                    <a:pt x="17742" y="11801"/>
                  </a:lnTo>
                  <a:lnTo>
                    <a:pt x="18179" y="11419"/>
                  </a:lnTo>
                  <a:lnTo>
                    <a:pt x="18615" y="11038"/>
                  </a:lnTo>
                  <a:lnTo>
                    <a:pt x="19051" y="10711"/>
                  </a:lnTo>
                  <a:lnTo>
                    <a:pt x="19514" y="10356"/>
                  </a:lnTo>
                  <a:lnTo>
                    <a:pt x="20004" y="10057"/>
                  </a:lnTo>
                  <a:lnTo>
                    <a:pt x="20495" y="9730"/>
                  </a:lnTo>
                  <a:lnTo>
                    <a:pt x="20604" y="9702"/>
                  </a:lnTo>
                  <a:close/>
                  <a:moveTo>
                    <a:pt x="34367" y="15453"/>
                  </a:moveTo>
                  <a:lnTo>
                    <a:pt x="34449" y="15480"/>
                  </a:lnTo>
                  <a:lnTo>
                    <a:pt x="34530" y="15507"/>
                  </a:lnTo>
                  <a:lnTo>
                    <a:pt x="34585" y="15562"/>
                  </a:lnTo>
                  <a:lnTo>
                    <a:pt x="34639" y="15644"/>
                  </a:lnTo>
                  <a:lnTo>
                    <a:pt x="34667" y="15725"/>
                  </a:lnTo>
                  <a:lnTo>
                    <a:pt x="34667" y="15807"/>
                  </a:lnTo>
                  <a:lnTo>
                    <a:pt x="34667" y="16679"/>
                  </a:lnTo>
                  <a:lnTo>
                    <a:pt x="34694" y="17551"/>
                  </a:lnTo>
                  <a:lnTo>
                    <a:pt x="34776" y="18451"/>
                  </a:lnTo>
                  <a:lnTo>
                    <a:pt x="34939" y="19323"/>
                  </a:lnTo>
                  <a:lnTo>
                    <a:pt x="34939" y="19404"/>
                  </a:lnTo>
                  <a:lnTo>
                    <a:pt x="34912" y="19514"/>
                  </a:lnTo>
                  <a:lnTo>
                    <a:pt x="34885" y="19595"/>
                  </a:lnTo>
                  <a:lnTo>
                    <a:pt x="34830" y="19650"/>
                  </a:lnTo>
                  <a:lnTo>
                    <a:pt x="34776" y="19704"/>
                  </a:lnTo>
                  <a:lnTo>
                    <a:pt x="34694" y="19759"/>
                  </a:lnTo>
                  <a:lnTo>
                    <a:pt x="34476" y="19759"/>
                  </a:lnTo>
                  <a:lnTo>
                    <a:pt x="32405" y="19514"/>
                  </a:lnTo>
                  <a:lnTo>
                    <a:pt x="32050" y="19486"/>
                  </a:lnTo>
                  <a:lnTo>
                    <a:pt x="31642" y="19459"/>
                  </a:lnTo>
                  <a:lnTo>
                    <a:pt x="31451" y="19432"/>
                  </a:lnTo>
                  <a:lnTo>
                    <a:pt x="31260" y="19404"/>
                  </a:lnTo>
                  <a:lnTo>
                    <a:pt x="31097" y="19323"/>
                  </a:lnTo>
                  <a:lnTo>
                    <a:pt x="30933" y="19241"/>
                  </a:lnTo>
                  <a:lnTo>
                    <a:pt x="30824" y="19105"/>
                  </a:lnTo>
                  <a:lnTo>
                    <a:pt x="30742" y="18941"/>
                  </a:lnTo>
                  <a:lnTo>
                    <a:pt x="30688" y="18778"/>
                  </a:lnTo>
                  <a:lnTo>
                    <a:pt x="30660" y="18587"/>
                  </a:lnTo>
                  <a:lnTo>
                    <a:pt x="30579" y="18205"/>
                  </a:lnTo>
                  <a:lnTo>
                    <a:pt x="30551" y="17824"/>
                  </a:lnTo>
                  <a:lnTo>
                    <a:pt x="30470" y="17033"/>
                  </a:lnTo>
                  <a:lnTo>
                    <a:pt x="30333" y="17061"/>
                  </a:lnTo>
                  <a:lnTo>
                    <a:pt x="30224" y="17061"/>
                  </a:lnTo>
                  <a:lnTo>
                    <a:pt x="30143" y="17033"/>
                  </a:lnTo>
                  <a:lnTo>
                    <a:pt x="30088" y="16979"/>
                  </a:lnTo>
                  <a:lnTo>
                    <a:pt x="30061" y="16897"/>
                  </a:lnTo>
                  <a:lnTo>
                    <a:pt x="30034" y="16815"/>
                  </a:lnTo>
                  <a:lnTo>
                    <a:pt x="30061" y="16734"/>
                  </a:lnTo>
                  <a:lnTo>
                    <a:pt x="30115" y="16652"/>
                  </a:lnTo>
                  <a:lnTo>
                    <a:pt x="30197" y="16597"/>
                  </a:lnTo>
                  <a:lnTo>
                    <a:pt x="30442" y="16516"/>
                  </a:lnTo>
                  <a:lnTo>
                    <a:pt x="30442" y="16461"/>
                  </a:lnTo>
                  <a:lnTo>
                    <a:pt x="30442" y="16325"/>
                  </a:lnTo>
                  <a:lnTo>
                    <a:pt x="30497" y="16216"/>
                  </a:lnTo>
                  <a:lnTo>
                    <a:pt x="30606" y="16134"/>
                  </a:lnTo>
                  <a:lnTo>
                    <a:pt x="30715" y="16107"/>
                  </a:lnTo>
                  <a:lnTo>
                    <a:pt x="30824" y="16107"/>
                  </a:lnTo>
                  <a:lnTo>
                    <a:pt x="30933" y="16134"/>
                  </a:lnTo>
                  <a:lnTo>
                    <a:pt x="31042" y="16189"/>
                  </a:lnTo>
                  <a:lnTo>
                    <a:pt x="31124" y="16298"/>
                  </a:lnTo>
                  <a:lnTo>
                    <a:pt x="31887" y="16080"/>
                  </a:lnTo>
                  <a:lnTo>
                    <a:pt x="32677" y="15862"/>
                  </a:lnTo>
                  <a:lnTo>
                    <a:pt x="34203" y="15453"/>
                  </a:lnTo>
                  <a:close/>
                  <a:moveTo>
                    <a:pt x="13791" y="0"/>
                  </a:moveTo>
                  <a:lnTo>
                    <a:pt x="13491" y="27"/>
                  </a:lnTo>
                  <a:lnTo>
                    <a:pt x="13164" y="55"/>
                  </a:lnTo>
                  <a:lnTo>
                    <a:pt x="12592" y="191"/>
                  </a:lnTo>
                  <a:lnTo>
                    <a:pt x="12047" y="354"/>
                  </a:lnTo>
                  <a:lnTo>
                    <a:pt x="11529" y="573"/>
                  </a:lnTo>
                  <a:lnTo>
                    <a:pt x="11065" y="818"/>
                  </a:lnTo>
                  <a:lnTo>
                    <a:pt x="10629" y="1145"/>
                  </a:lnTo>
                  <a:lnTo>
                    <a:pt x="10248" y="1472"/>
                  </a:lnTo>
                  <a:lnTo>
                    <a:pt x="9894" y="1853"/>
                  </a:lnTo>
                  <a:lnTo>
                    <a:pt x="9567" y="2262"/>
                  </a:lnTo>
                  <a:lnTo>
                    <a:pt x="9294" y="2698"/>
                  </a:lnTo>
                  <a:lnTo>
                    <a:pt x="9049" y="3162"/>
                  </a:lnTo>
                  <a:lnTo>
                    <a:pt x="8831" y="3652"/>
                  </a:lnTo>
                  <a:lnTo>
                    <a:pt x="8613" y="4143"/>
                  </a:lnTo>
                  <a:lnTo>
                    <a:pt x="8449" y="4661"/>
                  </a:lnTo>
                  <a:lnTo>
                    <a:pt x="8313" y="5206"/>
                  </a:lnTo>
                  <a:lnTo>
                    <a:pt x="8204" y="5751"/>
                  </a:lnTo>
                  <a:lnTo>
                    <a:pt x="8095" y="6296"/>
                  </a:lnTo>
                  <a:lnTo>
                    <a:pt x="8231" y="6541"/>
                  </a:lnTo>
                  <a:lnTo>
                    <a:pt x="8258" y="6650"/>
                  </a:lnTo>
                  <a:lnTo>
                    <a:pt x="8258" y="6759"/>
                  </a:lnTo>
                  <a:lnTo>
                    <a:pt x="8231" y="6868"/>
                  </a:lnTo>
                  <a:lnTo>
                    <a:pt x="8177" y="6950"/>
                  </a:lnTo>
                  <a:lnTo>
                    <a:pt x="8095" y="7004"/>
                  </a:lnTo>
                  <a:lnTo>
                    <a:pt x="8013" y="7059"/>
                  </a:lnTo>
                  <a:lnTo>
                    <a:pt x="7904" y="7059"/>
                  </a:lnTo>
                  <a:lnTo>
                    <a:pt x="7795" y="7004"/>
                  </a:lnTo>
                  <a:lnTo>
                    <a:pt x="7250" y="6623"/>
                  </a:lnTo>
                  <a:lnTo>
                    <a:pt x="6705" y="6296"/>
                  </a:lnTo>
                  <a:lnTo>
                    <a:pt x="6160" y="5996"/>
                  </a:lnTo>
                  <a:lnTo>
                    <a:pt x="5887" y="5860"/>
                  </a:lnTo>
                  <a:lnTo>
                    <a:pt x="5615" y="5751"/>
                  </a:lnTo>
                  <a:lnTo>
                    <a:pt x="5342" y="5669"/>
                  </a:lnTo>
                  <a:lnTo>
                    <a:pt x="5043" y="5587"/>
                  </a:lnTo>
                  <a:lnTo>
                    <a:pt x="4743" y="5533"/>
                  </a:lnTo>
                  <a:lnTo>
                    <a:pt x="4443" y="5505"/>
                  </a:lnTo>
                  <a:lnTo>
                    <a:pt x="4143" y="5478"/>
                  </a:lnTo>
                  <a:lnTo>
                    <a:pt x="3816" y="5505"/>
                  </a:lnTo>
                  <a:lnTo>
                    <a:pt x="3489" y="5533"/>
                  </a:lnTo>
                  <a:lnTo>
                    <a:pt x="3135" y="5614"/>
                  </a:lnTo>
                  <a:lnTo>
                    <a:pt x="2753" y="5723"/>
                  </a:lnTo>
                  <a:lnTo>
                    <a:pt x="2399" y="5860"/>
                  </a:lnTo>
                  <a:lnTo>
                    <a:pt x="2072" y="6050"/>
                  </a:lnTo>
                  <a:lnTo>
                    <a:pt x="1745" y="6241"/>
                  </a:lnTo>
                  <a:lnTo>
                    <a:pt x="1445" y="6486"/>
                  </a:lnTo>
                  <a:lnTo>
                    <a:pt x="1173" y="6759"/>
                  </a:lnTo>
                  <a:lnTo>
                    <a:pt x="927" y="7059"/>
                  </a:lnTo>
                  <a:lnTo>
                    <a:pt x="709" y="7386"/>
                  </a:lnTo>
                  <a:lnTo>
                    <a:pt x="600" y="7631"/>
                  </a:lnTo>
                  <a:lnTo>
                    <a:pt x="491" y="7904"/>
                  </a:lnTo>
                  <a:lnTo>
                    <a:pt x="437" y="8149"/>
                  </a:lnTo>
                  <a:lnTo>
                    <a:pt x="382" y="8421"/>
                  </a:lnTo>
                  <a:lnTo>
                    <a:pt x="273" y="8967"/>
                  </a:lnTo>
                  <a:lnTo>
                    <a:pt x="219" y="9239"/>
                  </a:lnTo>
                  <a:lnTo>
                    <a:pt x="164" y="9512"/>
                  </a:lnTo>
                  <a:lnTo>
                    <a:pt x="110" y="9593"/>
                  </a:lnTo>
                  <a:lnTo>
                    <a:pt x="1" y="9648"/>
                  </a:lnTo>
                  <a:lnTo>
                    <a:pt x="328" y="10057"/>
                  </a:lnTo>
                  <a:lnTo>
                    <a:pt x="655" y="10520"/>
                  </a:lnTo>
                  <a:lnTo>
                    <a:pt x="927" y="10956"/>
                  </a:lnTo>
                  <a:lnTo>
                    <a:pt x="1173" y="11447"/>
                  </a:lnTo>
                  <a:lnTo>
                    <a:pt x="1391" y="11937"/>
                  </a:lnTo>
                  <a:lnTo>
                    <a:pt x="1581" y="12455"/>
                  </a:lnTo>
                  <a:lnTo>
                    <a:pt x="1745" y="12973"/>
                  </a:lnTo>
                  <a:lnTo>
                    <a:pt x="1881" y="13491"/>
                  </a:lnTo>
                  <a:lnTo>
                    <a:pt x="2045" y="13327"/>
                  </a:lnTo>
                  <a:lnTo>
                    <a:pt x="2235" y="13191"/>
                  </a:lnTo>
                  <a:lnTo>
                    <a:pt x="2426" y="13082"/>
                  </a:lnTo>
                  <a:lnTo>
                    <a:pt x="2617" y="12973"/>
                  </a:lnTo>
                  <a:lnTo>
                    <a:pt x="3026" y="12809"/>
                  </a:lnTo>
                  <a:lnTo>
                    <a:pt x="3462" y="12700"/>
                  </a:lnTo>
                  <a:lnTo>
                    <a:pt x="3925" y="12646"/>
                  </a:lnTo>
                  <a:lnTo>
                    <a:pt x="4361" y="12673"/>
                  </a:lnTo>
                  <a:lnTo>
                    <a:pt x="4579" y="12700"/>
                  </a:lnTo>
                  <a:lnTo>
                    <a:pt x="4824" y="12755"/>
                  </a:lnTo>
                  <a:lnTo>
                    <a:pt x="5043" y="12809"/>
                  </a:lnTo>
                  <a:lnTo>
                    <a:pt x="5261" y="12891"/>
                  </a:lnTo>
                  <a:lnTo>
                    <a:pt x="5506" y="13027"/>
                  </a:lnTo>
                  <a:lnTo>
                    <a:pt x="5751" y="13164"/>
                  </a:lnTo>
                  <a:lnTo>
                    <a:pt x="5996" y="13327"/>
                  </a:lnTo>
                  <a:lnTo>
                    <a:pt x="6187" y="13518"/>
                  </a:lnTo>
                  <a:lnTo>
                    <a:pt x="6378" y="13709"/>
                  </a:lnTo>
                  <a:lnTo>
                    <a:pt x="6541" y="13927"/>
                  </a:lnTo>
                  <a:lnTo>
                    <a:pt x="6705" y="14145"/>
                  </a:lnTo>
                  <a:lnTo>
                    <a:pt x="6841" y="14390"/>
                  </a:lnTo>
                  <a:lnTo>
                    <a:pt x="6950" y="14635"/>
                  </a:lnTo>
                  <a:lnTo>
                    <a:pt x="7032" y="14908"/>
                  </a:lnTo>
                  <a:lnTo>
                    <a:pt x="7114" y="15153"/>
                  </a:lnTo>
                  <a:lnTo>
                    <a:pt x="7168" y="15426"/>
                  </a:lnTo>
                  <a:lnTo>
                    <a:pt x="7196" y="15698"/>
                  </a:lnTo>
                  <a:lnTo>
                    <a:pt x="7223" y="15998"/>
                  </a:lnTo>
                  <a:lnTo>
                    <a:pt x="7223" y="16270"/>
                  </a:lnTo>
                  <a:lnTo>
                    <a:pt x="7196" y="16543"/>
                  </a:lnTo>
                  <a:lnTo>
                    <a:pt x="7795" y="16488"/>
                  </a:lnTo>
                  <a:lnTo>
                    <a:pt x="8395" y="16434"/>
                  </a:lnTo>
                  <a:lnTo>
                    <a:pt x="8994" y="16379"/>
                  </a:lnTo>
                  <a:lnTo>
                    <a:pt x="9594" y="16379"/>
                  </a:lnTo>
                  <a:lnTo>
                    <a:pt x="9567" y="16325"/>
                  </a:lnTo>
                  <a:lnTo>
                    <a:pt x="9567" y="16243"/>
                  </a:lnTo>
                  <a:lnTo>
                    <a:pt x="9539" y="15862"/>
                  </a:lnTo>
                  <a:lnTo>
                    <a:pt x="9512" y="15507"/>
                  </a:lnTo>
                  <a:lnTo>
                    <a:pt x="9458" y="15153"/>
                  </a:lnTo>
                  <a:lnTo>
                    <a:pt x="9376" y="14799"/>
                  </a:lnTo>
                  <a:lnTo>
                    <a:pt x="9267" y="14444"/>
                  </a:lnTo>
                  <a:lnTo>
                    <a:pt x="9158" y="14117"/>
                  </a:lnTo>
                  <a:lnTo>
                    <a:pt x="8994" y="13763"/>
                  </a:lnTo>
                  <a:lnTo>
                    <a:pt x="8803" y="13436"/>
                  </a:lnTo>
                  <a:lnTo>
                    <a:pt x="8776" y="13354"/>
                  </a:lnTo>
                  <a:lnTo>
                    <a:pt x="8749" y="13300"/>
                  </a:lnTo>
                  <a:lnTo>
                    <a:pt x="8749" y="13218"/>
                  </a:lnTo>
                  <a:lnTo>
                    <a:pt x="8776" y="13136"/>
                  </a:lnTo>
                  <a:lnTo>
                    <a:pt x="8803" y="13054"/>
                  </a:lnTo>
                  <a:lnTo>
                    <a:pt x="8858" y="13000"/>
                  </a:lnTo>
                  <a:lnTo>
                    <a:pt x="8940" y="12945"/>
                  </a:lnTo>
                  <a:lnTo>
                    <a:pt x="8994" y="12918"/>
                  </a:lnTo>
                  <a:lnTo>
                    <a:pt x="11338" y="12455"/>
                  </a:lnTo>
                  <a:lnTo>
                    <a:pt x="11474" y="12455"/>
                  </a:lnTo>
                  <a:lnTo>
                    <a:pt x="11611" y="12482"/>
                  </a:lnTo>
                  <a:lnTo>
                    <a:pt x="11720" y="12564"/>
                  </a:lnTo>
                  <a:lnTo>
                    <a:pt x="11747" y="12618"/>
                  </a:lnTo>
                  <a:lnTo>
                    <a:pt x="11774" y="12700"/>
                  </a:lnTo>
                  <a:lnTo>
                    <a:pt x="11910" y="13627"/>
                  </a:lnTo>
                  <a:lnTo>
                    <a:pt x="11992" y="14581"/>
                  </a:lnTo>
                  <a:lnTo>
                    <a:pt x="12047" y="15535"/>
                  </a:lnTo>
                  <a:lnTo>
                    <a:pt x="12019" y="16488"/>
                  </a:lnTo>
                  <a:lnTo>
                    <a:pt x="13164" y="16625"/>
                  </a:lnTo>
                  <a:lnTo>
                    <a:pt x="13709" y="16734"/>
                  </a:lnTo>
                  <a:lnTo>
                    <a:pt x="14281" y="16843"/>
                  </a:lnTo>
                  <a:lnTo>
                    <a:pt x="14854" y="16979"/>
                  </a:lnTo>
                  <a:lnTo>
                    <a:pt x="15426" y="17115"/>
                  </a:lnTo>
                  <a:lnTo>
                    <a:pt x="15971" y="17279"/>
                  </a:lnTo>
                  <a:lnTo>
                    <a:pt x="16543" y="17470"/>
                  </a:lnTo>
                  <a:lnTo>
                    <a:pt x="17497" y="17824"/>
                  </a:lnTo>
                  <a:lnTo>
                    <a:pt x="18451" y="18205"/>
                  </a:lnTo>
                  <a:lnTo>
                    <a:pt x="19405" y="18614"/>
                  </a:lnTo>
                  <a:lnTo>
                    <a:pt x="20304" y="19050"/>
                  </a:lnTo>
                  <a:lnTo>
                    <a:pt x="20522" y="18478"/>
                  </a:lnTo>
                  <a:lnTo>
                    <a:pt x="20795" y="17933"/>
                  </a:lnTo>
                  <a:lnTo>
                    <a:pt x="21067" y="17361"/>
                  </a:lnTo>
                  <a:lnTo>
                    <a:pt x="21394" y="16843"/>
                  </a:lnTo>
                  <a:lnTo>
                    <a:pt x="21449" y="16761"/>
                  </a:lnTo>
                  <a:lnTo>
                    <a:pt x="21531" y="16706"/>
                  </a:lnTo>
                  <a:lnTo>
                    <a:pt x="21585" y="16679"/>
                  </a:lnTo>
                  <a:lnTo>
                    <a:pt x="21667" y="16652"/>
                  </a:lnTo>
                  <a:lnTo>
                    <a:pt x="21830" y="16652"/>
                  </a:lnTo>
                  <a:lnTo>
                    <a:pt x="21912" y="16706"/>
                  </a:lnTo>
                  <a:lnTo>
                    <a:pt x="21994" y="16734"/>
                  </a:lnTo>
                  <a:lnTo>
                    <a:pt x="23983" y="18396"/>
                  </a:lnTo>
                  <a:lnTo>
                    <a:pt x="24365" y="18669"/>
                  </a:lnTo>
                  <a:lnTo>
                    <a:pt x="24747" y="18968"/>
                  </a:lnTo>
                  <a:lnTo>
                    <a:pt x="24937" y="19105"/>
                  </a:lnTo>
                  <a:lnTo>
                    <a:pt x="25101" y="19268"/>
                  </a:lnTo>
                  <a:lnTo>
                    <a:pt x="25264" y="19432"/>
                  </a:lnTo>
                  <a:lnTo>
                    <a:pt x="25401" y="19623"/>
                  </a:lnTo>
                  <a:lnTo>
                    <a:pt x="25455" y="19732"/>
                  </a:lnTo>
                  <a:lnTo>
                    <a:pt x="25482" y="19868"/>
                  </a:lnTo>
                  <a:lnTo>
                    <a:pt x="25510" y="19977"/>
                  </a:lnTo>
                  <a:lnTo>
                    <a:pt x="25510" y="20113"/>
                  </a:lnTo>
                  <a:lnTo>
                    <a:pt x="25482" y="20222"/>
                  </a:lnTo>
                  <a:lnTo>
                    <a:pt x="25455" y="20331"/>
                  </a:lnTo>
                  <a:lnTo>
                    <a:pt x="25319" y="20576"/>
                  </a:lnTo>
                  <a:lnTo>
                    <a:pt x="25183" y="20794"/>
                  </a:lnTo>
                  <a:lnTo>
                    <a:pt x="24992" y="21012"/>
                  </a:lnTo>
                  <a:lnTo>
                    <a:pt x="24556" y="21421"/>
                  </a:lnTo>
                  <a:lnTo>
                    <a:pt x="26409" y="22593"/>
                  </a:lnTo>
                  <a:lnTo>
                    <a:pt x="28998" y="24283"/>
                  </a:lnTo>
                  <a:lnTo>
                    <a:pt x="31560" y="26000"/>
                  </a:lnTo>
                  <a:lnTo>
                    <a:pt x="31832" y="24828"/>
                  </a:lnTo>
                  <a:lnTo>
                    <a:pt x="31969" y="24228"/>
                  </a:lnTo>
                  <a:lnTo>
                    <a:pt x="32050" y="23656"/>
                  </a:lnTo>
                  <a:lnTo>
                    <a:pt x="32078" y="23574"/>
                  </a:lnTo>
                  <a:lnTo>
                    <a:pt x="32105" y="23492"/>
                  </a:lnTo>
                  <a:lnTo>
                    <a:pt x="32187" y="23438"/>
                  </a:lnTo>
                  <a:lnTo>
                    <a:pt x="32268" y="23411"/>
                  </a:lnTo>
                  <a:lnTo>
                    <a:pt x="32350" y="23383"/>
                  </a:lnTo>
                  <a:lnTo>
                    <a:pt x="32514" y="23383"/>
                  </a:lnTo>
                  <a:lnTo>
                    <a:pt x="32595" y="23411"/>
                  </a:lnTo>
                  <a:lnTo>
                    <a:pt x="33604" y="23929"/>
                  </a:lnTo>
                  <a:lnTo>
                    <a:pt x="34612" y="24474"/>
                  </a:lnTo>
                  <a:lnTo>
                    <a:pt x="34885" y="24610"/>
                  </a:lnTo>
                  <a:lnTo>
                    <a:pt x="35157" y="24773"/>
                  </a:lnTo>
                  <a:lnTo>
                    <a:pt x="35294" y="24855"/>
                  </a:lnTo>
                  <a:lnTo>
                    <a:pt x="35375" y="24964"/>
                  </a:lnTo>
                  <a:lnTo>
                    <a:pt x="35457" y="25100"/>
                  </a:lnTo>
                  <a:lnTo>
                    <a:pt x="35484" y="25264"/>
                  </a:lnTo>
                  <a:lnTo>
                    <a:pt x="35484" y="25427"/>
                  </a:lnTo>
                  <a:lnTo>
                    <a:pt x="35430" y="25618"/>
                  </a:lnTo>
                  <a:lnTo>
                    <a:pt x="35321" y="25782"/>
                  </a:lnTo>
                  <a:lnTo>
                    <a:pt x="35212" y="25945"/>
                  </a:lnTo>
                  <a:lnTo>
                    <a:pt x="34939" y="26245"/>
                  </a:lnTo>
                  <a:lnTo>
                    <a:pt x="34721" y="26518"/>
                  </a:lnTo>
                  <a:lnTo>
                    <a:pt x="33876" y="27580"/>
                  </a:lnTo>
                  <a:lnTo>
                    <a:pt x="35839" y="28943"/>
                  </a:lnTo>
                  <a:lnTo>
                    <a:pt x="37774" y="30333"/>
                  </a:lnTo>
                  <a:lnTo>
                    <a:pt x="39381" y="31505"/>
                  </a:lnTo>
                  <a:lnTo>
                    <a:pt x="40962" y="32731"/>
                  </a:lnTo>
                  <a:lnTo>
                    <a:pt x="41207" y="32486"/>
                  </a:lnTo>
                  <a:lnTo>
                    <a:pt x="41425" y="32214"/>
                  </a:lnTo>
                  <a:lnTo>
                    <a:pt x="41589" y="31941"/>
                  </a:lnTo>
                  <a:lnTo>
                    <a:pt x="41725" y="31668"/>
                  </a:lnTo>
                  <a:lnTo>
                    <a:pt x="41807" y="31369"/>
                  </a:lnTo>
                  <a:lnTo>
                    <a:pt x="41862" y="31096"/>
                  </a:lnTo>
                  <a:lnTo>
                    <a:pt x="41889" y="30796"/>
                  </a:lnTo>
                  <a:lnTo>
                    <a:pt x="41862" y="30497"/>
                  </a:lnTo>
                  <a:lnTo>
                    <a:pt x="41807" y="30197"/>
                  </a:lnTo>
                  <a:lnTo>
                    <a:pt x="41725" y="29897"/>
                  </a:lnTo>
                  <a:lnTo>
                    <a:pt x="41589" y="29624"/>
                  </a:lnTo>
                  <a:lnTo>
                    <a:pt x="41425" y="29352"/>
                  </a:lnTo>
                  <a:lnTo>
                    <a:pt x="41235" y="29107"/>
                  </a:lnTo>
                  <a:lnTo>
                    <a:pt x="40989" y="28889"/>
                  </a:lnTo>
                  <a:lnTo>
                    <a:pt x="40717" y="28671"/>
                  </a:lnTo>
                  <a:lnTo>
                    <a:pt x="40417" y="28480"/>
                  </a:lnTo>
                  <a:lnTo>
                    <a:pt x="40281" y="28534"/>
                  </a:lnTo>
                  <a:lnTo>
                    <a:pt x="40199" y="28562"/>
                  </a:lnTo>
                  <a:lnTo>
                    <a:pt x="40090" y="28589"/>
                  </a:lnTo>
                  <a:lnTo>
                    <a:pt x="40008" y="28562"/>
                  </a:lnTo>
                  <a:lnTo>
                    <a:pt x="39899" y="28562"/>
                  </a:lnTo>
                  <a:lnTo>
                    <a:pt x="39763" y="28453"/>
                  </a:lnTo>
                  <a:lnTo>
                    <a:pt x="39654" y="28344"/>
                  </a:lnTo>
                  <a:lnTo>
                    <a:pt x="39572" y="28180"/>
                  </a:lnTo>
                  <a:lnTo>
                    <a:pt x="39572" y="28098"/>
                  </a:lnTo>
                  <a:lnTo>
                    <a:pt x="39572" y="28017"/>
                  </a:lnTo>
                  <a:lnTo>
                    <a:pt x="39600" y="27935"/>
                  </a:lnTo>
                  <a:lnTo>
                    <a:pt x="39654" y="27853"/>
                  </a:lnTo>
                  <a:lnTo>
                    <a:pt x="39736" y="27798"/>
                  </a:lnTo>
                  <a:lnTo>
                    <a:pt x="39818" y="27717"/>
                  </a:lnTo>
                  <a:lnTo>
                    <a:pt x="40063" y="27580"/>
                  </a:lnTo>
                  <a:lnTo>
                    <a:pt x="40308" y="27417"/>
                  </a:lnTo>
                  <a:lnTo>
                    <a:pt x="40526" y="27253"/>
                  </a:lnTo>
                  <a:lnTo>
                    <a:pt x="40744" y="27063"/>
                  </a:lnTo>
                  <a:lnTo>
                    <a:pt x="40935" y="26845"/>
                  </a:lnTo>
                  <a:lnTo>
                    <a:pt x="41126" y="26627"/>
                  </a:lnTo>
                  <a:lnTo>
                    <a:pt x="41289" y="26409"/>
                  </a:lnTo>
                  <a:lnTo>
                    <a:pt x="41453" y="26163"/>
                  </a:lnTo>
                  <a:lnTo>
                    <a:pt x="41562" y="25918"/>
                  </a:lnTo>
                  <a:lnTo>
                    <a:pt x="41698" y="25673"/>
                  </a:lnTo>
                  <a:lnTo>
                    <a:pt x="41780" y="25400"/>
                  </a:lnTo>
                  <a:lnTo>
                    <a:pt x="41834" y="25128"/>
                  </a:lnTo>
                  <a:lnTo>
                    <a:pt x="41889" y="24828"/>
                  </a:lnTo>
                  <a:lnTo>
                    <a:pt x="41889" y="24555"/>
                  </a:lnTo>
                  <a:lnTo>
                    <a:pt x="41889" y="24256"/>
                  </a:lnTo>
                  <a:lnTo>
                    <a:pt x="41834" y="23956"/>
                  </a:lnTo>
                  <a:lnTo>
                    <a:pt x="41780" y="23683"/>
                  </a:lnTo>
                  <a:lnTo>
                    <a:pt x="41698" y="23411"/>
                  </a:lnTo>
                  <a:lnTo>
                    <a:pt x="41589" y="23165"/>
                  </a:lnTo>
                  <a:lnTo>
                    <a:pt x="41453" y="22920"/>
                  </a:lnTo>
                  <a:lnTo>
                    <a:pt x="41316" y="22702"/>
                  </a:lnTo>
                  <a:lnTo>
                    <a:pt x="41153" y="22484"/>
                  </a:lnTo>
                  <a:lnTo>
                    <a:pt x="40989" y="22293"/>
                  </a:lnTo>
                  <a:lnTo>
                    <a:pt x="40799" y="22103"/>
                  </a:lnTo>
                  <a:lnTo>
                    <a:pt x="40608" y="21939"/>
                  </a:lnTo>
                  <a:lnTo>
                    <a:pt x="40390" y="21776"/>
                  </a:lnTo>
                  <a:lnTo>
                    <a:pt x="39927" y="21503"/>
                  </a:lnTo>
                  <a:lnTo>
                    <a:pt x="39436" y="21285"/>
                  </a:lnTo>
                  <a:lnTo>
                    <a:pt x="38945" y="21121"/>
                  </a:lnTo>
                  <a:lnTo>
                    <a:pt x="38755" y="21230"/>
                  </a:lnTo>
                  <a:lnTo>
                    <a:pt x="38673" y="21285"/>
                  </a:lnTo>
                  <a:lnTo>
                    <a:pt x="38591" y="21312"/>
                  </a:lnTo>
                  <a:lnTo>
                    <a:pt x="38428" y="21312"/>
                  </a:lnTo>
                  <a:lnTo>
                    <a:pt x="38346" y="21285"/>
                  </a:lnTo>
                  <a:lnTo>
                    <a:pt x="38264" y="21230"/>
                  </a:lnTo>
                  <a:lnTo>
                    <a:pt x="38182" y="21094"/>
                  </a:lnTo>
                  <a:lnTo>
                    <a:pt x="38101" y="20931"/>
                  </a:lnTo>
                  <a:lnTo>
                    <a:pt x="38101" y="20767"/>
                  </a:lnTo>
                  <a:lnTo>
                    <a:pt x="38128" y="20685"/>
                  </a:lnTo>
                  <a:lnTo>
                    <a:pt x="38155" y="20576"/>
                  </a:lnTo>
                  <a:lnTo>
                    <a:pt x="38210" y="20522"/>
                  </a:lnTo>
                  <a:lnTo>
                    <a:pt x="38291" y="20440"/>
                  </a:lnTo>
                  <a:lnTo>
                    <a:pt x="38537" y="20249"/>
                  </a:lnTo>
                  <a:lnTo>
                    <a:pt x="38782" y="20059"/>
                  </a:lnTo>
                  <a:lnTo>
                    <a:pt x="39000" y="19868"/>
                  </a:lnTo>
                  <a:lnTo>
                    <a:pt x="39191" y="19650"/>
                  </a:lnTo>
                  <a:lnTo>
                    <a:pt x="39354" y="19432"/>
                  </a:lnTo>
                  <a:lnTo>
                    <a:pt x="39518" y="19186"/>
                  </a:lnTo>
                  <a:lnTo>
                    <a:pt x="39654" y="18968"/>
                  </a:lnTo>
                  <a:lnTo>
                    <a:pt x="39790" y="18723"/>
                  </a:lnTo>
                  <a:lnTo>
                    <a:pt x="39899" y="18478"/>
                  </a:lnTo>
                  <a:lnTo>
                    <a:pt x="39981" y="18233"/>
                  </a:lnTo>
                  <a:lnTo>
                    <a:pt x="40063" y="17960"/>
                  </a:lnTo>
                  <a:lnTo>
                    <a:pt x="40117" y="17715"/>
                  </a:lnTo>
                  <a:lnTo>
                    <a:pt x="40172" y="17197"/>
                  </a:lnTo>
                  <a:lnTo>
                    <a:pt x="40172" y="16679"/>
                  </a:lnTo>
                  <a:lnTo>
                    <a:pt x="40117" y="16134"/>
                  </a:lnTo>
                  <a:lnTo>
                    <a:pt x="39981" y="15616"/>
                  </a:lnTo>
                  <a:lnTo>
                    <a:pt x="39818" y="15126"/>
                  </a:lnTo>
                  <a:lnTo>
                    <a:pt x="39572" y="14608"/>
                  </a:lnTo>
                  <a:lnTo>
                    <a:pt x="39300" y="14145"/>
                  </a:lnTo>
                  <a:lnTo>
                    <a:pt x="38973" y="13681"/>
                  </a:lnTo>
                  <a:lnTo>
                    <a:pt x="38564" y="13273"/>
                  </a:lnTo>
                  <a:lnTo>
                    <a:pt x="38128" y="12891"/>
                  </a:lnTo>
                  <a:lnTo>
                    <a:pt x="37774" y="12618"/>
                  </a:lnTo>
                  <a:lnTo>
                    <a:pt x="37392" y="12373"/>
                  </a:lnTo>
                  <a:lnTo>
                    <a:pt x="36983" y="12182"/>
                  </a:lnTo>
                  <a:lnTo>
                    <a:pt x="36602" y="12019"/>
                  </a:lnTo>
                  <a:lnTo>
                    <a:pt x="36193" y="11883"/>
                  </a:lnTo>
                  <a:lnTo>
                    <a:pt x="35784" y="11774"/>
                  </a:lnTo>
                  <a:lnTo>
                    <a:pt x="35348" y="11692"/>
                  </a:lnTo>
                  <a:lnTo>
                    <a:pt x="34939" y="11637"/>
                  </a:lnTo>
                  <a:lnTo>
                    <a:pt x="34503" y="11610"/>
                  </a:lnTo>
                  <a:lnTo>
                    <a:pt x="34067" y="11583"/>
                  </a:lnTo>
                  <a:lnTo>
                    <a:pt x="33631" y="11610"/>
                  </a:lnTo>
                  <a:lnTo>
                    <a:pt x="33195" y="11637"/>
                  </a:lnTo>
                  <a:lnTo>
                    <a:pt x="32323" y="11719"/>
                  </a:lnTo>
                  <a:lnTo>
                    <a:pt x="31451" y="11883"/>
                  </a:lnTo>
                  <a:lnTo>
                    <a:pt x="31342" y="11964"/>
                  </a:lnTo>
                  <a:lnTo>
                    <a:pt x="31206" y="12019"/>
                  </a:lnTo>
                  <a:lnTo>
                    <a:pt x="31097" y="12019"/>
                  </a:lnTo>
                  <a:lnTo>
                    <a:pt x="30960" y="11992"/>
                  </a:lnTo>
                  <a:lnTo>
                    <a:pt x="30879" y="11992"/>
                  </a:lnTo>
                  <a:lnTo>
                    <a:pt x="30797" y="11964"/>
                  </a:lnTo>
                  <a:lnTo>
                    <a:pt x="30742" y="11910"/>
                  </a:lnTo>
                  <a:lnTo>
                    <a:pt x="30688" y="11855"/>
                  </a:lnTo>
                  <a:lnTo>
                    <a:pt x="30660" y="11801"/>
                  </a:lnTo>
                  <a:lnTo>
                    <a:pt x="30633" y="11719"/>
                  </a:lnTo>
                  <a:lnTo>
                    <a:pt x="30633" y="11637"/>
                  </a:lnTo>
                  <a:lnTo>
                    <a:pt x="30660" y="11583"/>
                  </a:lnTo>
                  <a:lnTo>
                    <a:pt x="30688" y="11474"/>
                  </a:lnTo>
                  <a:lnTo>
                    <a:pt x="30715" y="11338"/>
                  </a:lnTo>
                  <a:lnTo>
                    <a:pt x="30906" y="10792"/>
                  </a:lnTo>
                  <a:lnTo>
                    <a:pt x="31042" y="10247"/>
                  </a:lnTo>
                  <a:lnTo>
                    <a:pt x="31124" y="9702"/>
                  </a:lnTo>
                  <a:lnTo>
                    <a:pt x="31151" y="9157"/>
                  </a:lnTo>
                  <a:lnTo>
                    <a:pt x="31097" y="8639"/>
                  </a:lnTo>
                  <a:lnTo>
                    <a:pt x="31015" y="8122"/>
                  </a:lnTo>
                  <a:lnTo>
                    <a:pt x="30851" y="7604"/>
                  </a:lnTo>
                  <a:lnTo>
                    <a:pt x="30660" y="7113"/>
                  </a:lnTo>
                  <a:lnTo>
                    <a:pt x="30388" y="6677"/>
                  </a:lnTo>
                  <a:lnTo>
                    <a:pt x="30088" y="6241"/>
                  </a:lnTo>
                  <a:lnTo>
                    <a:pt x="29734" y="5832"/>
                  </a:lnTo>
                  <a:lnTo>
                    <a:pt x="29352" y="5451"/>
                  </a:lnTo>
                  <a:lnTo>
                    <a:pt x="28916" y="5124"/>
                  </a:lnTo>
                  <a:lnTo>
                    <a:pt x="28453" y="4824"/>
                  </a:lnTo>
                  <a:lnTo>
                    <a:pt x="27935" y="4579"/>
                  </a:lnTo>
                  <a:lnTo>
                    <a:pt x="27390" y="4388"/>
                  </a:lnTo>
                  <a:lnTo>
                    <a:pt x="26927" y="4252"/>
                  </a:lnTo>
                  <a:lnTo>
                    <a:pt x="26436" y="4143"/>
                  </a:lnTo>
                  <a:lnTo>
                    <a:pt x="25946" y="4061"/>
                  </a:lnTo>
                  <a:lnTo>
                    <a:pt x="25455" y="4006"/>
                  </a:lnTo>
                  <a:lnTo>
                    <a:pt x="24474" y="4006"/>
                  </a:lnTo>
                  <a:lnTo>
                    <a:pt x="23983" y="4061"/>
                  </a:lnTo>
                  <a:lnTo>
                    <a:pt x="23520" y="4143"/>
                  </a:lnTo>
                  <a:lnTo>
                    <a:pt x="23030" y="4224"/>
                  </a:lnTo>
                  <a:lnTo>
                    <a:pt x="22566" y="4361"/>
                  </a:lnTo>
                  <a:lnTo>
                    <a:pt x="22103" y="4524"/>
                  </a:lnTo>
                  <a:lnTo>
                    <a:pt x="21640" y="4715"/>
                  </a:lnTo>
                  <a:lnTo>
                    <a:pt x="21204" y="4933"/>
                  </a:lnTo>
                  <a:lnTo>
                    <a:pt x="20768" y="5151"/>
                  </a:lnTo>
                  <a:lnTo>
                    <a:pt x="20359" y="5424"/>
                  </a:lnTo>
                  <a:lnTo>
                    <a:pt x="19950" y="5723"/>
                  </a:lnTo>
                  <a:lnTo>
                    <a:pt x="19895" y="5751"/>
                  </a:lnTo>
                  <a:lnTo>
                    <a:pt x="19814" y="5778"/>
                  </a:lnTo>
                  <a:lnTo>
                    <a:pt x="19732" y="5751"/>
                  </a:lnTo>
                  <a:lnTo>
                    <a:pt x="19677" y="5723"/>
                  </a:lnTo>
                  <a:lnTo>
                    <a:pt x="19623" y="5669"/>
                  </a:lnTo>
                  <a:lnTo>
                    <a:pt x="19596" y="5587"/>
                  </a:lnTo>
                  <a:lnTo>
                    <a:pt x="19568" y="5505"/>
                  </a:lnTo>
                  <a:lnTo>
                    <a:pt x="19568" y="5424"/>
                  </a:lnTo>
                  <a:lnTo>
                    <a:pt x="19514" y="5778"/>
                  </a:lnTo>
                  <a:lnTo>
                    <a:pt x="19459" y="5887"/>
                  </a:lnTo>
                  <a:lnTo>
                    <a:pt x="19432" y="5969"/>
                  </a:lnTo>
                  <a:lnTo>
                    <a:pt x="19350" y="6023"/>
                  </a:lnTo>
                  <a:lnTo>
                    <a:pt x="19296" y="6078"/>
                  </a:lnTo>
                  <a:lnTo>
                    <a:pt x="19132" y="6132"/>
                  </a:lnTo>
                  <a:lnTo>
                    <a:pt x="18996" y="6105"/>
                  </a:lnTo>
                  <a:lnTo>
                    <a:pt x="18833" y="6050"/>
                  </a:lnTo>
                  <a:lnTo>
                    <a:pt x="18724" y="5914"/>
                  </a:lnTo>
                  <a:lnTo>
                    <a:pt x="18669" y="5860"/>
                  </a:lnTo>
                  <a:lnTo>
                    <a:pt x="18642" y="5778"/>
                  </a:lnTo>
                  <a:lnTo>
                    <a:pt x="18642" y="5669"/>
                  </a:lnTo>
                  <a:lnTo>
                    <a:pt x="18642" y="5587"/>
                  </a:lnTo>
                  <a:lnTo>
                    <a:pt x="18669" y="5260"/>
                  </a:lnTo>
                  <a:lnTo>
                    <a:pt x="18696" y="4960"/>
                  </a:lnTo>
                  <a:lnTo>
                    <a:pt x="18696" y="4661"/>
                  </a:lnTo>
                  <a:lnTo>
                    <a:pt x="18669" y="4361"/>
                  </a:lnTo>
                  <a:lnTo>
                    <a:pt x="18587" y="3788"/>
                  </a:lnTo>
                  <a:lnTo>
                    <a:pt x="18451" y="3243"/>
                  </a:lnTo>
                  <a:lnTo>
                    <a:pt x="18233" y="2726"/>
                  </a:lnTo>
                  <a:lnTo>
                    <a:pt x="17988" y="2262"/>
                  </a:lnTo>
                  <a:lnTo>
                    <a:pt x="17688" y="1799"/>
                  </a:lnTo>
                  <a:lnTo>
                    <a:pt x="17334" y="1390"/>
                  </a:lnTo>
                  <a:lnTo>
                    <a:pt x="16952" y="1036"/>
                  </a:lnTo>
                  <a:lnTo>
                    <a:pt x="16516" y="709"/>
                  </a:lnTo>
                  <a:lnTo>
                    <a:pt x="16271" y="573"/>
                  </a:lnTo>
                  <a:lnTo>
                    <a:pt x="16026" y="464"/>
                  </a:lnTo>
                  <a:lnTo>
                    <a:pt x="15780" y="354"/>
                  </a:lnTo>
                  <a:lnTo>
                    <a:pt x="15508" y="245"/>
                  </a:lnTo>
                  <a:lnTo>
                    <a:pt x="15235" y="164"/>
                  </a:lnTo>
                  <a:lnTo>
                    <a:pt x="14963" y="109"/>
                  </a:lnTo>
                  <a:lnTo>
                    <a:pt x="14690" y="55"/>
                  </a:lnTo>
                  <a:lnTo>
                    <a:pt x="14390" y="27"/>
                  </a:lnTo>
                  <a:lnTo>
                    <a:pt x="140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71"/>
            <p:cNvSpPr/>
            <p:nvPr/>
          </p:nvSpPr>
          <p:spPr>
            <a:xfrm>
              <a:off x="11833051" y="4889203"/>
              <a:ext cx="1047225" cy="818300"/>
            </a:xfrm>
            <a:custGeom>
              <a:avLst/>
              <a:gdLst/>
              <a:ahLst/>
              <a:cxnLst/>
              <a:rect l="l" t="t" r="r" b="b"/>
              <a:pathLst>
                <a:path w="41889" h="32732" fill="none" extrusionOk="0">
                  <a:moveTo>
                    <a:pt x="40417" y="28480"/>
                  </a:moveTo>
                  <a:lnTo>
                    <a:pt x="40417" y="28480"/>
                  </a:lnTo>
                  <a:lnTo>
                    <a:pt x="40717" y="28671"/>
                  </a:lnTo>
                  <a:lnTo>
                    <a:pt x="40989" y="28889"/>
                  </a:lnTo>
                  <a:lnTo>
                    <a:pt x="41235" y="29107"/>
                  </a:lnTo>
                  <a:lnTo>
                    <a:pt x="41425" y="29352"/>
                  </a:lnTo>
                  <a:lnTo>
                    <a:pt x="41589" y="29624"/>
                  </a:lnTo>
                  <a:lnTo>
                    <a:pt x="41725" y="29897"/>
                  </a:lnTo>
                  <a:lnTo>
                    <a:pt x="41807" y="30197"/>
                  </a:lnTo>
                  <a:lnTo>
                    <a:pt x="41862" y="30497"/>
                  </a:lnTo>
                  <a:lnTo>
                    <a:pt x="41889" y="30796"/>
                  </a:lnTo>
                  <a:lnTo>
                    <a:pt x="41862" y="31096"/>
                  </a:lnTo>
                  <a:lnTo>
                    <a:pt x="41807" y="31369"/>
                  </a:lnTo>
                  <a:lnTo>
                    <a:pt x="41725" y="31668"/>
                  </a:lnTo>
                  <a:lnTo>
                    <a:pt x="41589" y="31941"/>
                  </a:lnTo>
                  <a:lnTo>
                    <a:pt x="41425" y="32214"/>
                  </a:lnTo>
                  <a:lnTo>
                    <a:pt x="41207" y="32486"/>
                  </a:lnTo>
                  <a:lnTo>
                    <a:pt x="40962" y="32731"/>
                  </a:lnTo>
                  <a:lnTo>
                    <a:pt x="40962" y="32731"/>
                  </a:lnTo>
                  <a:lnTo>
                    <a:pt x="39381" y="31505"/>
                  </a:lnTo>
                  <a:lnTo>
                    <a:pt x="37774" y="30333"/>
                  </a:lnTo>
                  <a:lnTo>
                    <a:pt x="37774" y="30333"/>
                  </a:lnTo>
                  <a:lnTo>
                    <a:pt x="35839" y="28943"/>
                  </a:lnTo>
                  <a:lnTo>
                    <a:pt x="33876" y="27580"/>
                  </a:lnTo>
                  <a:lnTo>
                    <a:pt x="33876" y="27580"/>
                  </a:lnTo>
                  <a:lnTo>
                    <a:pt x="34721" y="26518"/>
                  </a:lnTo>
                  <a:lnTo>
                    <a:pt x="34721" y="26518"/>
                  </a:lnTo>
                  <a:lnTo>
                    <a:pt x="34939" y="26245"/>
                  </a:lnTo>
                  <a:lnTo>
                    <a:pt x="35212" y="25945"/>
                  </a:lnTo>
                  <a:lnTo>
                    <a:pt x="35321" y="25782"/>
                  </a:lnTo>
                  <a:lnTo>
                    <a:pt x="35430" y="25618"/>
                  </a:lnTo>
                  <a:lnTo>
                    <a:pt x="35484" y="25427"/>
                  </a:lnTo>
                  <a:lnTo>
                    <a:pt x="35484" y="25264"/>
                  </a:lnTo>
                  <a:lnTo>
                    <a:pt x="35484" y="25264"/>
                  </a:lnTo>
                  <a:lnTo>
                    <a:pt x="35457" y="25100"/>
                  </a:lnTo>
                  <a:lnTo>
                    <a:pt x="35375" y="24964"/>
                  </a:lnTo>
                  <a:lnTo>
                    <a:pt x="35294" y="24855"/>
                  </a:lnTo>
                  <a:lnTo>
                    <a:pt x="35157" y="24773"/>
                  </a:lnTo>
                  <a:lnTo>
                    <a:pt x="34885" y="24610"/>
                  </a:lnTo>
                  <a:lnTo>
                    <a:pt x="34612" y="24474"/>
                  </a:lnTo>
                  <a:lnTo>
                    <a:pt x="34612" y="24474"/>
                  </a:lnTo>
                  <a:lnTo>
                    <a:pt x="33604" y="23929"/>
                  </a:lnTo>
                  <a:lnTo>
                    <a:pt x="32595" y="23411"/>
                  </a:lnTo>
                  <a:lnTo>
                    <a:pt x="32595" y="23411"/>
                  </a:lnTo>
                  <a:lnTo>
                    <a:pt x="32514" y="23383"/>
                  </a:lnTo>
                  <a:lnTo>
                    <a:pt x="32432" y="23383"/>
                  </a:lnTo>
                  <a:lnTo>
                    <a:pt x="32350" y="23383"/>
                  </a:lnTo>
                  <a:lnTo>
                    <a:pt x="32268" y="23411"/>
                  </a:lnTo>
                  <a:lnTo>
                    <a:pt x="32187" y="23438"/>
                  </a:lnTo>
                  <a:lnTo>
                    <a:pt x="32105" y="23492"/>
                  </a:lnTo>
                  <a:lnTo>
                    <a:pt x="32078" y="23574"/>
                  </a:lnTo>
                  <a:lnTo>
                    <a:pt x="32050" y="23656"/>
                  </a:lnTo>
                  <a:lnTo>
                    <a:pt x="32050" y="23656"/>
                  </a:lnTo>
                  <a:lnTo>
                    <a:pt x="31969" y="24228"/>
                  </a:lnTo>
                  <a:lnTo>
                    <a:pt x="31832" y="24828"/>
                  </a:lnTo>
                  <a:lnTo>
                    <a:pt x="31560" y="26000"/>
                  </a:lnTo>
                  <a:lnTo>
                    <a:pt x="31560" y="26000"/>
                  </a:lnTo>
                  <a:lnTo>
                    <a:pt x="28998" y="24283"/>
                  </a:lnTo>
                  <a:lnTo>
                    <a:pt x="26409" y="22593"/>
                  </a:lnTo>
                  <a:lnTo>
                    <a:pt x="26409" y="22593"/>
                  </a:lnTo>
                  <a:lnTo>
                    <a:pt x="24556" y="21421"/>
                  </a:lnTo>
                  <a:lnTo>
                    <a:pt x="24556" y="21421"/>
                  </a:lnTo>
                  <a:lnTo>
                    <a:pt x="24992" y="21012"/>
                  </a:lnTo>
                  <a:lnTo>
                    <a:pt x="25183" y="20794"/>
                  </a:lnTo>
                  <a:lnTo>
                    <a:pt x="25319" y="20576"/>
                  </a:lnTo>
                  <a:lnTo>
                    <a:pt x="25455" y="20331"/>
                  </a:lnTo>
                  <a:lnTo>
                    <a:pt x="25482" y="20222"/>
                  </a:lnTo>
                  <a:lnTo>
                    <a:pt x="25510" y="20113"/>
                  </a:lnTo>
                  <a:lnTo>
                    <a:pt x="25510" y="19977"/>
                  </a:lnTo>
                  <a:lnTo>
                    <a:pt x="25482" y="19868"/>
                  </a:lnTo>
                  <a:lnTo>
                    <a:pt x="25455" y="19732"/>
                  </a:lnTo>
                  <a:lnTo>
                    <a:pt x="25401" y="19623"/>
                  </a:lnTo>
                  <a:lnTo>
                    <a:pt x="25401" y="19623"/>
                  </a:lnTo>
                  <a:lnTo>
                    <a:pt x="25264" y="19432"/>
                  </a:lnTo>
                  <a:lnTo>
                    <a:pt x="25101" y="19268"/>
                  </a:lnTo>
                  <a:lnTo>
                    <a:pt x="24937" y="19105"/>
                  </a:lnTo>
                  <a:lnTo>
                    <a:pt x="24747" y="18968"/>
                  </a:lnTo>
                  <a:lnTo>
                    <a:pt x="24365" y="18669"/>
                  </a:lnTo>
                  <a:lnTo>
                    <a:pt x="23983" y="18396"/>
                  </a:lnTo>
                  <a:lnTo>
                    <a:pt x="23983" y="18396"/>
                  </a:lnTo>
                  <a:lnTo>
                    <a:pt x="21994" y="16734"/>
                  </a:lnTo>
                  <a:lnTo>
                    <a:pt x="21994" y="16734"/>
                  </a:lnTo>
                  <a:lnTo>
                    <a:pt x="21912" y="16706"/>
                  </a:lnTo>
                  <a:lnTo>
                    <a:pt x="21830" y="16652"/>
                  </a:lnTo>
                  <a:lnTo>
                    <a:pt x="21749" y="16652"/>
                  </a:lnTo>
                  <a:lnTo>
                    <a:pt x="21667" y="16652"/>
                  </a:lnTo>
                  <a:lnTo>
                    <a:pt x="21585" y="16679"/>
                  </a:lnTo>
                  <a:lnTo>
                    <a:pt x="21531" y="16706"/>
                  </a:lnTo>
                  <a:lnTo>
                    <a:pt x="21449" y="16761"/>
                  </a:lnTo>
                  <a:lnTo>
                    <a:pt x="21394" y="16843"/>
                  </a:lnTo>
                  <a:lnTo>
                    <a:pt x="21394" y="16843"/>
                  </a:lnTo>
                  <a:lnTo>
                    <a:pt x="21067" y="17361"/>
                  </a:lnTo>
                  <a:lnTo>
                    <a:pt x="20795" y="17933"/>
                  </a:lnTo>
                  <a:lnTo>
                    <a:pt x="20522" y="18478"/>
                  </a:lnTo>
                  <a:lnTo>
                    <a:pt x="20304" y="19050"/>
                  </a:lnTo>
                  <a:lnTo>
                    <a:pt x="20304" y="19050"/>
                  </a:lnTo>
                  <a:lnTo>
                    <a:pt x="19405" y="18614"/>
                  </a:lnTo>
                  <a:lnTo>
                    <a:pt x="18451" y="18205"/>
                  </a:lnTo>
                  <a:lnTo>
                    <a:pt x="17497" y="17824"/>
                  </a:lnTo>
                  <a:lnTo>
                    <a:pt x="16543" y="17470"/>
                  </a:lnTo>
                  <a:lnTo>
                    <a:pt x="16543" y="17470"/>
                  </a:lnTo>
                  <a:lnTo>
                    <a:pt x="15971" y="17279"/>
                  </a:lnTo>
                  <a:lnTo>
                    <a:pt x="15426" y="17115"/>
                  </a:lnTo>
                  <a:lnTo>
                    <a:pt x="14854" y="16979"/>
                  </a:lnTo>
                  <a:lnTo>
                    <a:pt x="14281" y="16843"/>
                  </a:lnTo>
                  <a:lnTo>
                    <a:pt x="13709" y="16734"/>
                  </a:lnTo>
                  <a:lnTo>
                    <a:pt x="13164" y="16625"/>
                  </a:lnTo>
                  <a:lnTo>
                    <a:pt x="12019" y="16488"/>
                  </a:lnTo>
                  <a:lnTo>
                    <a:pt x="12019" y="16488"/>
                  </a:lnTo>
                  <a:lnTo>
                    <a:pt x="12047" y="15535"/>
                  </a:lnTo>
                  <a:lnTo>
                    <a:pt x="11992" y="14581"/>
                  </a:lnTo>
                  <a:lnTo>
                    <a:pt x="11910" y="13627"/>
                  </a:lnTo>
                  <a:lnTo>
                    <a:pt x="11774" y="12700"/>
                  </a:lnTo>
                  <a:lnTo>
                    <a:pt x="11774" y="12700"/>
                  </a:lnTo>
                  <a:lnTo>
                    <a:pt x="11747" y="12618"/>
                  </a:lnTo>
                  <a:lnTo>
                    <a:pt x="11720" y="12564"/>
                  </a:lnTo>
                  <a:lnTo>
                    <a:pt x="11611" y="12482"/>
                  </a:lnTo>
                  <a:lnTo>
                    <a:pt x="11474" y="12455"/>
                  </a:lnTo>
                  <a:lnTo>
                    <a:pt x="11338" y="12455"/>
                  </a:lnTo>
                  <a:lnTo>
                    <a:pt x="11338" y="12455"/>
                  </a:lnTo>
                  <a:lnTo>
                    <a:pt x="8994" y="12918"/>
                  </a:lnTo>
                  <a:lnTo>
                    <a:pt x="8994" y="12918"/>
                  </a:lnTo>
                  <a:lnTo>
                    <a:pt x="8940" y="12945"/>
                  </a:lnTo>
                  <a:lnTo>
                    <a:pt x="8858" y="13000"/>
                  </a:lnTo>
                  <a:lnTo>
                    <a:pt x="8803" y="13054"/>
                  </a:lnTo>
                  <a:lnTo>
                    <a:pt x="8776" y="13136"/>
                  </a:lnTo>
                  <a:lnTo>
                    <a:pt x="8749" y="13218"/>
                  </a:lnTo>
                  <a:lnTo>
                    <a:pt x="8749" y="13300"/>
                  </a:lnTo>
                  <a:lnTo>
                    <a:pt x="8776" y="13354"/>
                  </a:lnTo>
                  <a:lnTo>
                    <a:pt x="8803" y="13436"/>
                  </a:lnTo>
                  <a:lnTo>
                    <a:pt x="8803" y="13436"/>
                  </a:lnTo>
                  <a:lnTo>
                    <a:pt x="8994" y="13763"/>
                  </a:lnTo>
                  <a:lnTo>
                    <a:pt x="9158" y="14117"/>
                  </a:lnTo>
                  <a:lnTo>
                    <a:pt x="9267" y="14444"/>
                  </a:lnTo>
                  <a:lnTo>
                    <a:pt x="9376" y="14799"/>
                  </a:lnTo>
                  <a:lnTo>
                    <a:pt x="9458" y="15153"/>
                  </a:lnTo>
                  <a:lnTo>
                    <a:pt x="9512" y="15507"/>
                  </a:lnTo>
                  <a:lnTo>
                    <a:pt x="9539" y="15862"/>
                  </a:lnTo>
                  <a:lnTo>
                    <a:pt x="9567" y="16243"/>
                  </a:lnTo>
                  <a:lnTo>
                    <a:pt x="9567" y="16243"/>
                  </a:lnTo>
                  <a:lnTo>
                    <a:pt x="9567" y="16325"/>
                  </a:lnTo>
                  <a:lnTo>
                    <a:pt x="9594" y="16379"/>
                  </a:lnTo>
                  <a:lnTo>
                    <a:pt x="9594" y="16379"/>
                  </a:lnTo>
                  <a:lnTo>
                    <a:pt x="8994" y="16379"/>
                  </a:lnTo>
                  <a:lnTo>
                    <a:pt x="8395" y="16434"/>
                  </a:lnTo>
                  <a:lnTo>
                    <a:pt x="7795" y="16488"/>
                  </a:lnTo>
                  <a:lnTo>
                    <a:pt x="7196" y="16543"/>
                  </a:lnTo>
                  <a:lnTo>
                    <a:pt x="7196" y="16543"/>
                  </a:lnTo>
                  <a:lnTo>
                    <a:pt x="7223" y="16270"/>
                  </a:lnTo>
                  <a:lnTo>
                    <a:pt x="7223" y="15998"/>
                  </a:lnTo>
                  <a:lnTo>
                    <a:pt x="7196" y="15698"/>
                  </a:lnTo>
                  <a:lnTo>
                    <a:pt x="7168" y="15426"/>
                  </a:lnTo>
                  <a:lnTo>
                    <a:pt x="7114" y="15153"/>
                  </a:lnTo>
                  <a:lnTo>
                    <a:pt x="7032" y="14908"/>
                  </a:lnTo>
                  <a:lnTo>
                    <a:pt x="6950" y="14635"/>
                  </a:lnTo>
                  <a:lnTo>
                    <a:pt x="6841" y="14390"/>
                  </a:lnTo>
                  <a:lnTo>
                    <a:pt x="6705" y="14145"/>
                  </a:lnTo>
                  <a:lnTo>
                    <a:pt x="6541" y="13927"/>
                  </a:lnTo>
                  <a:lnTo>
                    <a:pt x="6378" y="13709"/>
                  </a:lnTo>
                  <a:lnTo>
                    <a:pt x="6187" y="13518"/>
                  </a:lnTo>
                  <a:lnTo>
                    <a:pt x="5996" y="13327"/>
                  </a:lnTo>
                  <a:lnTo>
                    <a:pt x="5751" y="13164"/>
                  </a:lnTo>
                  <a:lnTo>
                    <a:pt x="5506" y="13027"/>
                  </a:lnTo>
                  <a:lnTo>
                    <a:pt x="5261" y="12891"/>
                  </a:lnTo>
                  <a:lnTo>
                    <a:pt x="5261" y="12891"/>
                  </a:lnTo>
                  <a:lnTo>
                    <a:pt x="5043" y="12809"/>
                  </a:lnTo>
                  <a:lnTo>
                    <a:pt x="4824" y="12755"/>
                  </a:lnTo>
                  <a:lnTo>
                    <a:pt x="4579" y="12700"/>
                  </a:lnTo>
                  <a:lnTo>
                    <a:pt x="4361" y="12673"/>
                  </a:lnTo>
                  <a:lnTo>
                    <a:pt x="3925" y="12646"/>
                  </a:lnTo>
                  <a:lnTo>
                    <a:pt x="3462" y="12700"/>
                  </a:lnTo>
                  <a:lnTo>
                    <a:pt x="3026" y="12809"/>
                  </a:lnTo>
                  <a:lnTo>
                    <a:pt x="2617" y="12973"/>
                  </a:lnTo>
                  <a:lnTo>
                    <a:pt x="2426" y="13082"/>
                  </a:lnTo>
                  <a:lnTo>
                    <a:pt x="2235" y="13191"/>
                  </a:lnTo>
                  <a:lnTo>
                    <a:pt x="2045" y="13327"/>
                  </a:lnTo>
                  <a:lnTo>
                    <a:pt x="1881" y="13491"/>
                  </a:lnTo>
                  <a:lnTo>
                    <a:pt x="1881" y="13491"/>
                  </a:lnTo>
                  <a:lnTo>
                    <a:pt x="1745" y="12973"/>
                  </a:lnTo>
                  <a:lnTo>
                    <a:pt x="1581" y="12455"/>
                  </a:lnTo>
                  <a:lnTo>
                    <a:pt x="1391" y="11937"/>
                  </a:lnTo>
                  <a:lnTo>
                    <a:pt x="1173" y="11447"/>
                  </a:lnTo>
                  <a:lnTo>
                    <a:pt x="927" y="10956"/>
                  </a:lnTo>
                  <a:lnTo>
                    <a:pt x="655" y="10520"/>
                  </a:lnTo>
                  <a:lnTo>
                    <a:pt x="328" y="10057"/>
                  </a:lnTo>
                  <a:lnTo>
                    <a:pt x="1" y="9648"/>
                  </a:lnTo>
                  <a:lnTo>
                    <a:pt x="1" y="9648"/>
                  </a:lnTo>
                  <a:lnTo>
                    <a:pt x="110" y="9593"/>
                  </a:lnTo>
                  <a:lnTo>
                    <a:pt x="164" y="9512"/>
                  </a:lnTo>
                  <a:lnTo>
                    <a:pt x="164" y="9512"/>
                  </a:lnTo>
                  <a:lnTo>
                    <a:pt x="219" y="9239"/>
                  </a:lnTo>
                  <a:lnTo>
                    <a:pt x="273" y="8967"/>
                  </a:lnTo>
                  <a:lnTo>
                    <a:pt x="382" y="8421"/>
                  </a:lnTo>
                  <a:lnTo>
                    <a:pt x="437" y="8149"/>
                  </a:lnTo>
                  <a:lnTo>
                    <a:pt x="491" y="7904"/>
                  </a:lnTo>
                  <a:lnTo>
                    <a:pt x="600" y="7631"/>
                  </a:lnTo>
                  <a:lnTo>
                    <a:pt x="709" y="7386"/>
                  </a:lnTo>
                  <a:lnTo>
                    <a:pt x="709" y="7386"/>
                  </a:lnTo>
                  <a:lnTo>
                    <a:pt x="927" y="7059"/>
                  </a:lnTo>
                  <a:lnTo>
                    <a:pt x="1173" y="6759"/>
                  </a:lnTo>
                  <a:lnTo>
                    <a:pt x="1445" y="6486"/>
                  </a:lnTo>
                  <a:lnTo>
                    <a:pt x="1745" y="6241"/>
                  </a:lnTo>
                  <a:lnTo>
                    <a:pt x="2072" y="6050"/>
                  </a:lnTo>
                  <a:lnTo>
                    <a:pt x="2399" y="5860"/>
                  </a:lnTo>
                  <a:lnTo>
                    <a:pt x="2753" y="5723"/>
                  </a:lnTo>
                  <a:lnTo>
                    <a:pt x="3135" y="5614"/>
                  </a:lnTo>
                  <a:lnTo>
                    <a:pt x="3135" y="5614"/>
                  </a:lnTo>
                  <a:lnTo>
                    <a:pt x="3489" y="5533"/>
                  </a:lnTo>
                  <a:lnTo>
                    <a:pt x="3816" y="5505"/>
                  </a:lnTo>
                  <a:lnTo>
                    <a:pt x="4143" y="5478"/>
                  </a:lnTo>
                  <a:lnTo>
                    <a:pt x="4443" y="5505"/>
                  </a:lnTo>
                  <a:lnTo>
                    <a:pt x="4743" y="5533"/>
                  </a:lnTo>
                  <a:lnTo>
                    <a:pt x="5043" y="5587"/>
                  </a:lnTo>
                  <a:lnTo>
                    <a:pt x="5342" y="5669"/>
                  </a:lnTo>
                  <a:lnTo>
                    <a:pt x="5615" y="5751"/>
                  </a:lnTo>
                  <a:lnTo>
                    <a:pt x="5887" y="5860"/>
                  </a:lnTo>
                  <a:lnTo>
                    <a:pt x="6160" y="5996"/>
                  </a:lnTo>
                  <a:lnTo>
                    <a:pt x="6705" y="6296"/>
                  </a:lnTo>
                  <a:lnTo>
                    <a:pt x="7250" y="6623"/>
                  </a:lnTo>
                  <a:lnTo>
                    <a:pt x="7795" y="7004"/>
                  </a:lnTo>
                  <a:lnTo>
                    <a:pt x="7795" y="7004"/>
                  </a:lnTo>
                  <a:lnTo>
                    <a:pt x="7904" y="7059"/>
                  </a:lnTo>
                  <a:lnTo>
                    <a:pt x="8013" y="7059"/>
                  </a:lnTo>
                  <a:lnTo>
                    <a:pt x="8095" y="7004"/>
                  </a:lnTo>
                  <a:lnTo>
                    <a:pt x="8177" y="6950"/>
                  </a:lnTo>
                  <a:lnTo>
                    <a:pt x="8231" y="6868"/>
                  </a:lnTo>
                  <a:lnTo>
                    <a:pt x="8258" y="6759"/>
                  </a:lnTo>
                  <a:lnTo>
                    <a:pt x="8258" y="6650"/>
                  </a:lnTo>
                  <a:lnTo>
                    <a:pt x="8231" y="6541"/>
                  </a:lnTo>
                  <a:lnTo>
                    <a:pt x="8231" y="6541"/>
                  </a:lnTo>
                  <a:lnTo>
                    <a:pt x="8095" y="6296"/>
                  </a:lnTo>
                  <a:lnTo>
                    <a:pt x="8095" y="6296"/>
                  </a:lnTo>
                  <a:lnTo>
                    <a:pt x="8204" y="5751"/>
                  </a:lnTo>
                  <a:lnTo>
                    <a:pt x="8313" y="5206"/>
                  </a:lnTo>
                  <a:lnTo>
                    <a:pt x="8449" y="4661"/>
                  </a:lnTo>
                  <a:lnTo>
                    <a:pt x="8613" y="4143"/>
                  </a:lnTo>
                  <a:lnTo>
                    <a:pt x="8831" y="3652"/>
                  </a:lnTo>
                  <a:lnTo>
                    <a:pt x="9049" y="3162"/>
                  </a:lnTo>
                  <a:lnTo>
                    <a:pt x="9294" y="2698"/>
                  </a:lnTo>
                  <a:lnTo>
                    <a:pt x="9567" y="2262"/>
                  </a:lnTo>
                  <a:lnTo>
                    <a:pt x="9894" y="1853"/>
                  </a:lnTo>
                  <a:lnTo>
                    <a:pt x="10248" y="1472"/>
                  </a:lnTo>
                  <a:lnTo>
                    <a:pt x="10629" y="1145"/>
                  </a:lnTo>
                  <a:lnTo>
                    <a:pt x="11065" y="818"/>
                  </a:lnTo>
                  <a:lnTo>
                    <a:pt x="11529" y="573"/>
                  </a:lnTo>
                  <a:lnTo>
                    <a:pt x="12047" y="354"/>
                  </a:lnTo>
                  <a:lnTo>
                    <a:pt x="12592" y="191"/>
                  </a:lnTo>
                  <a:lnTo>
                    <a:pt x="13164" y="55"/>
                  </a:lnTo>
                  <a:lnTo>
                    <a:pt x="13164" y="55"/>
                  </a:lnTo>
                  <a:lnTo>
                    <a:pt x="13491" y="27"/>
                  </a:lnTo>
                  <a:lnTo>
                    <a:pt x="13791" y="0"/>
                  </a:lnTo>
                  <a:lnTo>
                    <a:pt x="14091" y="0"/>
                  </a:lnTo>
                  <a:lnTo>
                    <a:pt x="14390" y="27"/>
                  </a:lnTo>
                  <a:lnTo>
                    <a:pt x="14690" y="55"/>
                  </a:lnTo>
                  <a:lnTo>
                    <a:pt x="14963" y="109"/>
                  </a:lnTo>
                  <a:lnTo>
                    <a:pt x="15235" y="164"/>
                  </a:lnTo>
                  <a:lnTo>
                    <a:pt x="15508" y="245"/>
                  </a:lnTo>
                  <a:lnTo>
                    <a:pt x="15780" y="354"/>
                  </a:lnTo>
                  <a:lnTo>
                    <a:pt x="16026" y="464"/>
                  </a:lnTo>
                  <a:lnTo>
                    <a:pt x="16271" y="573"/>
                  </a:lnTo>
                  <a:lnTo>
                    <a:pt x="16516" y="709"/>
                  </a:lnTo>
                  <a:lnTo>
                    <a:pt x="16952" y="1036"/>
                  </a:lnTo>
                  <a:lnTo>
                    <a:pt x="17334" y="1390"/>
                  </a:lnTo>
                  <a:lnTo>
                    <a:pt x="17688" y="1799"/>
                  </a:lnTo>
                  <a:lnTo>
                    <a:pt x="17988" y="2262"/>
                  </a:lnTo>
                  <a:lnTo>
                    <a:pt x="18233" y="2726"/>
                  </a:lnTo>
                  <a:lnTo>
                    <a:pt x="18451" y="3243"/>
                  </a:lnTo>
                  <a:lnTo>
                    <a:pt x="18587" y="3788"/>
                  </a:lnTo>
                  <a:lnTo>
                    <a:pt x="18669" y="4361"/>
                  </a:lnTo>
                  <a:lnTo>
                    <a:pt x="18696" y="4661"/>
                  </a:lnTo>
                  <a:lnTo>
                    <a:pt x="18696" y="4960"/>
                  </a:lnTo>
                  <a:lnTo>
                    <a:pt x="18669" y="5260"/>
                  </a:lnTo>
                  <a:lnTo>
                    <a:pt x="18642" y="5587"/>
                  </a:lnTo>
                  <a:lnTo>
                    <a:pt x="18642" y="5587"/>
                  </a:lnTo>
                  <a:lnTo>
                    <a:pt x="18642" y="5669"/>
                  </a:lnTo>
                  <a:lnTo>
                    <a:pt x="18642" y="5778"/>
                  </a:lnTo>
                  <a:lnTo>
                    <a:pt x="18669" y="5860"/>
                  </a:lnTo>
                  <a:lnTo>
                    <a:pt x="18724" y="5914"/>
                  </a:lnTo>
                  <a:lnTo>
                    <a:pt x="18833" y="6050"/>
                  </a:lnTo>
                  <a:lnTo>
                    <a:pt x="18996" y="6105"/>
                  </a:lnTo>
                  <a:lnTo>
                    <a:pt x="19132" y="6132"/>
                  </a:lnTo>
                  <a:lnTo>
                    <a:pt x="19296" y="6078"/>
                  </a:lnTo>
                  <a:lnTo>
                    <a:pt x="19350" y="6023"/>
                  </a:lnTo>
                  <a:lnTo>
                    <a:pt x="19432" y="5969"/>
                  </a:lnTo>
                  <a:lnTo>
                    <a:pt x="19459" y="5887"/>
                  </a:lnTo>
                  <a:lnTo>
                    <a:pt x="19514" y="5778"/>
                  </a:lnTo>
                  <a:lnTo>
                    <a:pt x="19514" y="5778"/>
                  </a:lnTo>
                  <a:lnTo>
                    <a:pt x="19568" y="5424"/>
                  </a:lnTo>
                  <a:lnTo>
                    <a:pt x="19568" y="5424"/>
                  </a:lnTo>
                  <a:lnTo>
                    <a:pt x="19568" y="5505"/>
                  </a:lnTo>
                  <a:lnTo>
                    <a:pt x="19596" y="5587"/>
                  </a:lnTo>
                  <a:lnTo>
                    <a:pt x="19623" y="5669"/>
                  </a:lnTo>
                  <a:lnTo>
                    <a:pt x="19677" y="5723"/>
                  </a:lnTo>
                  <a:lnTo>
                    <a:pt x="19732" y="5751"/>
                  </a:lnTo>
                  <a:lnTo>
                    <a:pt x="19814" y="5778"/>
                  </a:lnTo>
                  <a:lnTo>
                    <a:pt x="19895" y="5751"/>
                  </a:lnTo>
                  <a:lnTo>
                    <a:pt x="19950" y="5723"/>
                  </a:lnTo>
                  <a:lnTo>
                    <a:pt x="19950" y="5723"/>
                  </a:lnTo>
                  <a:lnTo>
                    <a:pt x="20359" y="5424"/>
                  </a:lnTo>
                  <a:lnTo>
                    <a:pt x="20768" y="5151"/>
                  </a:lnTo>
                  <a:lnTo>
                    <a:pt x="21204" y="4933"/>
                  </a:lnTo>
                  <a:lnTo>
                    <a:pt x="21640" y="4715"/>
                  </a:lnTo>
                  <a:lnTo>
                    <a:pt x="22103" y="4524"/>
                  </a:lnTo>
                  <a:lnTo>
                    <a:pt x="22566" y="4361"/>
                  </a:lnTo>
                  <a:lnTo>
                    <a:pt x="23030" y="4224"/>
                  </a:lnTo>
                  <a:lnTo>
                    <a:pt x="23520" y="4143"/>
                  </a:lnTo>
                  <a:lnTo>
                    <a:pt x="23983" y="4061"/>
                  </a:lnTo>
                  <a:lnTo>
                    <a:pt x="24474" y="4006"/>
                  </a:lnTo>
                  <a:lnTo>
                    <a:pt x="24965" y="4006"/>
                  </a:lnTo>
                  <a:lnTo>
                    <a:pt x="25455" y="4006"/>
                  </a:lnTo>
                  <a:lnTo>
                    <a:pt x="25946" y="4061"/>
                  </a:lnTo>
                  <a:lnTo>
                    <a:pt x="26436" y="4143"/>
                  </a:lnTo>
                  <a:lnTo>
                    <a:pt x="26927" y="4252"/>
                  </a:lnTo>
                  <a:lnTo>
                    <a:pt x="27390" y="4388"/>
                  </a:lnTo>
                  <a:lnTo>
                    <a:pt x="27390" y="4388"/>
                  </a:lnTo>
                  <a:lnTo>
                    <a:pt x="27935" y="4579"/>
                  </a:lnTo>
                  <a:lnTo>
                    <a:pt x="28453" y="4824"/>
                  </a:lnTo>
                  <a:lnTo>
                    <a:pt x="28916" y="5124"/>
                  </a:lnTo>
                  <a:lnTo>
                    <a:pt x="29352" y="5451"/>
                  </a:lnTo>
                  <a:lnTo>
                    <a:pt x="29734" y="5832"/>
                  </a:lnTo>
                  <a:lnTo>
                    <a:pt x="30088" y="6241"/>
                  </a:lnTo>
                  <a:lnTo>
                    <a:pt x="30388" y="6677"/>
                  </a:lnTo>
                  <a:lnTo>
                    <a:pt x="30660" y="7113"/>
                  </a:lnTo>
                  <a:lnTo>
                    <a:pt x="30851" y="7604"/>
                  </a:lnTo>
                  <a:lnTo>
                    <a:pt x="31015" y="8122"/>
                  </a:lnTo>
                  <a:lnTo>
                    <a:pt x="31097" y="8639"/>
                  </a:lnTo>
                  <a:lnTo>
                    <a:pt x="31151" y="9157"/>
                  </a:lnTo>
                  <a:lnTo>
                    <a:pt x="31124" y="9702"/>
                  </a:lnTo>
                  <a:lnTo>
                    <a:pt x="31042" y="10247"/>
                  </a:lnTo>
                  <a:lnTo>
                    <a:pt x="30906" y="10792"/>
                  </a:lnTo>
                  <a:lnTo>
                    <a:pt x="30715" y="11338"/>
                  </a:lnTo>
                  <a:lnTo>
                    <a:pt x="30715" y="11338"/>
                  </a:lnTo>
                  <a:lnTo>
                    <a:pt x="30688" y="11474"/>
                  </a:lnTo>
                  <a:lnTo>
                    <a:pt x="30660" y="11583"/>
                  </a:lnTo>
                  <a:lnTo>
                    <a:pt x="30660" y="11583"/>
                  </a:lnTo>
                  <a:lnTo>
                    <a:pt x="30633" y="11637"/>
                  </a:lnTo>
                  <a:lnTo>
                    <a:pt x="30633" y="11719"/>
                  </a:lnTo>
                  <a:lnTo>
                    <a:pt x="30660" y="11801"/>
                  </a:lnTo>
                  <a:lnTo>
                    <a:pt x="30688" y="11855"/>
                  </a:lnTo>
                  <a:lnTo>
                    <a:pt x="30742" y="11910"/>
                  </a:lnTo>
                  <a:lnTo>
                    <a:pt x="30797" y="11964"/>
                  </a:lnTo>
                  <a:lnTo>
                    <a:pt x="30879" y="11992"/>
                  </a:lnTo>
                  <a:lnTo>
                    <a:pt x="30960" y="11992"/>
                  </a:lnTo>
                  <a:lnTo>
                    <a:pt x="30960" y="11992"/>
                  </a:lnTo>
                  <a:lnTo>
                    <a:pt x="31097" y="12019"/>
                  </a:lnTo>
                  <a:lnTo>
                    <a:pt x="31206" y="12019"/>
                  </a:lnTo>
                  <a:lnTo>
                    <a:pt x="31342" y="11964"/>
                  </a:lnTo>
                  <a:lnTo>
                    <a:pt x="31451" y="11883"/>
                  </a:lnTo>
                  <a:lnTo>
                    <a:pt x="31451" y="11883"/>
                  </a:lnTo>
                  <a:lnTo>
                    <a:pt x="32323" y="11719"/>
                  </a:lnTo>
                  <a:lnTo>
                    <a:pt x="33195" y="11637"/>
                  </a:lnTo>
                  <a:lnTo>
                    <a:pt x="33631" y="11610"/>
                  </a:lnTo>
                  <a:lnTo>
                    <a:pt x="34067" y="11583"/>
                  </a:lnTo>
                  <a:lnTo>
                    <a:pt x="34503" y="11610"/>
                  </a:lnTo>
                  <a:lnTo>
                    <a:pt x="34939" y="11637"/>
                  </a:lnTo>
                  <a:lnTo>
                    <a:pt x="35348" y="11692"/>
                  </a:lnTo>
                  <a:lnTo>
                    <a:pt x="35784" y="11774"/>
                  </a:lnTo>
                  <a:lnTo>
                    <a:pt x="36193" y="11883"/>
                  </a:lnTo>
                  <a:lnTo>
                    <a:pt x="36602" y="12019"/>
                  </a:lnTo>
                  <a:lnTo>
                    <a:pt x="36983" y="12182"/>
                  </a:lnTo>
                  <a:lnTo>
                    <a:pt x="37392" y="12373"/>
                  </a:lnTo>
                  <a:lnTo>
                    <a:pt x="37774" y="12618"/>
                  </a:lnTo>
                  <a:lnTo>
                    <a:pt x="38128" y="12891"/>
                  </a:lnTo>
                  <a:lnTo>
                    <a:pt x="38128" y="12891"/>
                  </a:lnTo>
                  <a:lnTo>
                    <a:pt x="38564" y="13273"/>
                  </a:lnTo>
                  <a:lnTo>
                    <a:pt x="38973" y="13681"/>
                  </a:lnTo>
                  <a:lnTo>
                    <a:pt x="39300" y="14145"/>
                  </a:lnTo>
                  <a:lnTo>
                    <a:pt x="39572" y="14608"/>
                  </a:lnTo>
                  <a:lnTo>
                    <a:pt x="39818" y="15126"/>
                  </a:lnTo>
                  <a:lnTo>
                    <a:pt x="39981" y="15616"/>
                  </a:lnTo>
                  <a:lnTo>
                    <a:pt x="40117" y="16134"/>
                  </a:lnTo>
                  <a:lnTo>
                    <a:pt x="40172" y="16679"/>
                  </a:lnTo>
                  <a:lnTo>
                    <a:pt x="40172" y="17197"/>
                  </a:lnTo>
                  <a:lnTo>
                    <a:pt x="40117" y="17715"/>
                  </a:lnTo>
                  <a:lnTo>
                    <a:pt x="40063" y="17960"/>
                  </a:lnTo>
                  <a:lnTo>
                    <a:pt x="39981" y="18233"/>
                  </a:lnTo>
                  <a:lnTo>
                    <a:pt x="39899" y="18478"/>
                  </a:lnTo>
                  <a:lnTo>
                    <a:pt x="39790" y="18723"/>
                  </a:lnTo>
                  <a:lnTo>
                    <a:pt x="39654" y="18968"/>
                  </a:lnTo>
                  <a:lnTo>
                    <a:pt x="39518" y="19186"/>
                  </a:lnTo>
                  <a:lnTo>
                    <a:pt x="39354" y="19432"/>
                  </a:lnTo>
                  <a:lnTo>
                    <a:pt x="39191" y="19650"/>
                  </a:lnTo>
                  <a:lnTo>
                    <a:pt x="39000" y="19868"/>
                  </a:lnTo>
                  <a:lnTo>
                    <a:pt x="38782" y="20059"/>
                  </a:lnTo>
                  <a:lnTo>
                    <a:pt x="38537" y="20249"/>
                  </a:lnTo>
                  <a:lnTo>
                    <a:pt x="38291" y="20440"/>
                  </a:lnTo>
                  <a:lnTo>
                    <a:pt x="38291" y="20440"/>
                  </a:lnTo>
                  <a:lnTo>
                    <a:pt x="38210" y="20522"/>
                  </a:lnTo>
                  <a:lnTo>
                    <a:pt x="38155" y="20576"/>
                  </a:lnTo>
                  <a:lnTo>
                    <a:pt x="38128" y="20685"/>
                  </a:lnTo>
                  <a:lnTo>
                    <a:pt x="38101" y="20767"/>
                  </a:lnTo>
                  <a:lnTo>
                    <a:pt x="38101" y="20931"/>
                  </a:lnTo>
                  <a:lnTo>
                    <a:pt x="38182" y="21094"/>
                  </a:lnTo>
                  <a:lnTo>
                    <a:pt x="38264" y="21230"/>
                  </a:lnTo>
                  <a:lnTo>
                    <a:pt x="38346" y="21285"/>
                  </a:lnTo>
                  <a:lnTo>
                    <a:pt x="38428" y="21312"/>
                  </a:lnTo>
                  <a:lnTo>
                    <a:pt x="38509" y="21312"/>
                  </a:lnTo>
                  <a:lnTo>
                    <a:pt x="38591" y="21312"/>
                  </a:lnTo>
                  <a:lnTo>
                    <a:pt x="38673" y="21285"/>
                  </a:lnTo>
                  <a:lnTo>
                    <a:pt x="38755" y="21230"/>
                  </a:lnTo>
                  <a:lnTo>
                    <a:pt x="38755" y="21230"/>
                  </a:lnTo>
                  <a:lnTo>
                    <a:pt x="38945" y="21121"/>
                  </a:lnTo>
                  <a:lnTo>
                    <a:pt x="38945" y="21121"/>
                  </a:lnTo>
                  <a:lnTo>
                    <a:pt x="39436" y="21285"/>
                  </a:lnTo>
                  <a:lnTo>
                    <a:pt x="39927" y="21503"/>
                  </a:lnTo>
                  <a:lnTo>
                    <a:pt x="40390" y="21776"/>
                  </a:lnTo>
                  <a:lnTo>
                    <a:pt x="40608" y="21939"/>
                  </a:lnTo>
                  <a:lnTo>
                    <a:pt x="40799" y="22103"/>
                  </a:lnTo>
                  <a:lnTo>
                    <a:pt x="40989" y="22293"/>
                  </a:lnTo>
                  <a:lnTo>
                    <a:pt x="41153" y="22484"/>
                  </a:lnTo>
                  <a:lnTo>
                    <a:pt x="41316" y="22702"/>
                  </a:lnTo>
                  <a:lnTo>
                    <a:pt x="41453" y="22920"/>
                  </a:lnTo>
                  <a:lnTo>
                    <a:pt x="41589" y="23165"/>
                  </a:lnTo>
                  <a:lnTo>
                    <a:pt x="41698" y="23411"/>
                  </a:lnTo>
                  <a:lnTo>
                    <a:pt x="41780" y="23683"/>
                  </a:lnTo>
                  <a:lnTo>
                    <a:pt x="41834" y="23956"/>
                  </a:lnTo>
                  <a:lnTo>
                    <a:pt x="41834" y="23956"/>
                  </a:lnTo>
                  <a:lnTo>
                    <a:pt x="41889" y="24256"/>
                  </a:lnTo>
                  <a:lnTo>
                    <a:pt x="41889" y="24555"/>
                  </a:lnTo>
                  <a:lnTo>
                    <a:pt x="41889" y="24828"/>
                  </a:lnTo>
                  <a:lnTo>
                    <a:pt x="41834" y="25128"/>
                  </a:lnTo>
                  <a:lnTo>
                    <a:pt x="41780" y="25400"/>
                  </a:lnTo>
                  <a:lnTo>
                    <a:pt x="41698" y="25673"/>
                  </a:lnTo>
                  <a:lnTo>
                    <a:pt x="41562" y="25918"/>
                  </a:lnTo>
                  <a:lnTo>
                    <a:pt x="41453" y="26163"/>
                  </a:lnTo>
                  <a:lnTo>
                    <a:pt x="41289" y="26409"/>
                  </a:lnTo>
                  <a:lnTo>
                    <a:pt x="41126" y="26627"/>
                  </a:lnTo>
                  <a:lnTo>
                    <a:pt x="40935" y="26845"/>
                  </a:lnTo>
                  <a:lnTo>
                    <a:pt x="40744" y="27063"/>
                  </a:lnTo>
                  <a:lnTo>
                    <a:pt x="40526" y="27253"/>
                  </a:lnTo>
                  <a:lnTo>
                    <a:pt x="40308" y="27417"/>
                  </a:lnTo>
                  <a:lnTo>
                    <a:pt x="40063" y="27580"/>
                  </a:lnTo>
                  <a:lnTo>
                    <a:pt x="39818" y="27717"/>
                  </a:lnTo>
                  <a:lnTo>
                    <a:pt x="39818" y="27717"/>
                  </a:lnTo>
                  <a:lnTo>
                    <a:pt x="39736" y="27798"/>
                  </a:lnTo>
                  <a:lnTo>
                    <a:pt x="39654" y="27853"/>
                  </a:lnTo>
                  <a:lnTo>
                    <a:pt x="39600" y="27935"/>
                  </a:lnTo>
                  <a:lnTo>
                    <a:pt x="39572" y="28017"/>
                  </a:lnTo>
                  <a:lnTo>
                    <a:pt x="39572" y="28098"/>
                  </a:lnTo>
                  <a:lnTo>
                    <a:pt x="39572" y="28180"/>
                  </a:lnTo>
                  <a:lnTo>
                    <a:pt x="39654" y="28344"/>
                  </a:lnTo>
                  <a:lnTo>
                    <a:pt x="39763" y="28453"/>
                  </a:lnTo>
                  <a:lnTo>
                    <a:pt x="39899" y="28562"/>
                  </a:lnTo>
                  <a:lnTo>
                    <a:pt x="40008" y="28562"/>
                  </a:lnTo>
                  <a:lnTo>
                    <a:pt x="40090" y="28589"/>
                  </a:lnTo>
                  <a:lnTo>
                    <a:pt x="40199" y="28562"/>
                  </a:lnTo>
                  <a:lnTo>
                    <a:pt x="40281" y="28534"/>
                  </a:lnTo>
                  <a:lnTo>
                    <a:pt x="40281" y="28534"/>
                  </a:lnTo>
                  <a:lnTo>
                    <a:pt x="40417" y="284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71"/>
            <p:cNvSpPr/>
            <p:nvPr/>
          </p:nvSpPr>
          <p:spPr>
            <a:xfrm>
              <a:off x="12583876" y="5275503"/>
              <a:ext cx="122675" cy="107675"/>
            </a:xfrm>
            <a:custGeom>
              <a:avLst/>
              <a:gdLst/>
              <a:ahLst/>
              <a:cxnLst/>
              <a:rect l="l" t="t" r="r" b="b"/>
              <a:pathLst>
                <a:path w="4907" h="4307" fill="none" extrusionOk="0">
                  <a:moveTo>
                    <a:pt x="4443" y="4307"/>
                  </a:moveTo>
                  <a:lnTo>
                    <a:pt x="4443" y="4307"/>
                  </a:lnTo>
                  <a:lnTo>
                    <a:pt x="4552" y="4307"/>
                  </a:lnTo>
                  <a:lnTo>
                    <a:pt x="4661" y="4307"/>
                  </a:lnTo>
                  <a:lnTo>
                    <a:pt x="4743" y="4252"/>
                  </a:lnTo>
                  <a:lnTo>
                    <a:pt x="4797" y="4198"/>
                  </a:lnTo>
                  <a:lnTo>
                    <a:pt x="4852" y="4143"/>
                  </a:lnTo>
                  <a:lnTo>
                    <a:pt x="4879" y="4062"/>
                  </a:lnTo>
                  <a:lnTo>
                    <a:pt x="4906" y="3952"/>
                  </a:lnTo>
                  <a:lnTo>
                    <a:pt x="4906" y="3871"/>
                  </a:lnTo>
                  <a:lnTo>
                    <a:pt x="4906" y="3871"/>
                  </a:lnTo>
                  <a:lnTo>
                    <a:pt x="4743" y="2999"/>
                  </a:lnTo>
                  <a:lnTo>
                    <a:pt x="4661" y="2099"/>
                  </a:lnTo>
                  <a:lnTo>
                    <a:pt x="4634" y="1227"/>
                  </a:lnTo>
                  <a:lnTo>
                    <a:pt x="4634" y="355"/>
                  </a:lnTo>
                  <a:lnTo>
                    <a:pt x="4634" y="355"/>
                  </a:lnTo>
                  <a:lnTo>
                    <a:pt x="4634" y="273"/>
                  </a:lnTo>
                  <a:lnTo>
                    <a:pt x="4606" y="192"/>
                  </a:lnTo>
                  <a:lnTo>
                    <a:pt x="4552" y="110"/>
                  </a:lnTo>
                  <a:lnTo>
                    <a:pt x="4497" y="55"/>
                  </a:lnTo>
                  <a:lnTo>
                    <a:pt x="4416" y="28"/>
                  </a:lnTo>
                  <a:lnTo>
                    <a:pt x="4334" y="1"/>
                  </a:lnTo>
                  <a:lnTo>
                    <a:pt x="4252" y="1"/>
                  </a:lnTo>
                  <a:lnTo>
                    <a:pt x="4170" y="1"/>
                  </a:lnTo>
                  <a:lnTo>
                    <a:pt x="4170" y="1"/>
                  </a:lnTo>
                  <a:lnTo>
                    <a:pt x="2644" y="410"/>
                  </a:lnTo>
                  <a:lnTo>
                    <a:pt x="1854" y="628"/>
                  </a:lnTo>
                  <a:lnTo>
                    <a:pt x="1091" y="846"/>
                  </a:lnTo>
                  <a:lnTo>
                    <a:pt x="1091" y="846"/>
                  </a:lnTo>
                  <a:lnTo>
                    <a:pt x="1009" y="737"/>
                  </a:lnTo>
                  <a:lnTo>
                    <a:pt x="900" y="682"/>
                  </a:lnTo>
                  <a:lnTo>
                    <a:pt x="791" y="655"/>
                  </a:lnTo>
                  <a:lnTo>
                    <a:pt x="682" y="655"/>
                  </a:lnTo>
                  <a:lnTo>
                    <a:pt x="573" y="682"/>
                  </a:lnTo>
                  <a:lnTo>
                    <a:pt x="464" y="764"/>
                  </a:lnTo>
                  <a:lnTo>
                    <a:pt x="409" y="873"/>
                  </a:lnTo>
                  <a:lnTo>
                    <a:pt x="409" y="1009"/>
                  </a:lnTo>
                  <a:lnTo>
                    <a:pt x="409" y="1009"/>
                  </a:lnTo>
                  <a:lnTo>
                    <a:pt x="409" y="1064"/>
                  </a:lnTo>
                  <a:lnTo>
                    <a:pt x="409" y="1064"/>
                  </a:lnTo>
                  <a:lnTo>
                    <a:pt x="164" y="1145"/>
                  </a:lnTo>
                  <a:lnTo>
                    <a:pt x="164" y="1145"/>
                  </a:lnTo>
                  <a:lnTo>
                    <a:pt x="82" y="1200"/>
                  </a:lnTo>
                  <a:lnTo>
                    <a:pt x="28" y="1282"/>
                  </a:lnTo>
                  <a:lnTo>
                    <a:pt x="1" y="1363"/>
                  </a:lnTo>
                  <a:lnTo>
                    <a:pt x="28" y="1445"/>
                  </a:lnTo>
                  <a:lnTo>
                    <a:pt x="55" y="1527"/>
                  </a:lnTo>
                  <a:lnTo>
                    <a:pt x="110" y="1581"/>
                  </a:lnTo>
                  <a:lnTo>
                    <a:pt x="191" y="1609"/>
                  </a:lnTo>
                  <a:lnTo>
                    <a:pt x="300" y="1609"/>
                  </a:lnTo>
                  <a:lnTo>
                    <a:pt x="300" y="1609"/>
                  </a:lnTo>
                  <a:lnTo>
                    <a:pt x="437" y="1581"/>
                  </a:lnTo>
                  <a:lnTo>
                    <a:pt x="437" y="1581"/>
                  </a:lnTo>
                  <a:lnTo>
                    <a:pt x="518" y="2372"/>
                  </a:lnTo>
                  <a:lnTo>
                    <a:pt x="546" y="2753"/>
                  </a:lnTo>
                  <a:lnTo>
                    <a:pt x="627" y="3135"/>
                  </a:lnTo>
                  <a:lnTo>
                    <a:pt x="627" y="3135"/>
                  </a:lnTo>
                  <a:lnTo>
                    <a:pt x="655" y="3326"/>
                  </a:lnTo>
                  <a:lnTo>
                    <a:pt x="709" y="3489"/>
                  </a:lnTo>
                  <a:lnTo>
                    <a:pt x="791" y="3653"/>
                  </a:lnTo>
                  <a:lnTo>
                    <a:pt x="900" y="3789"/>
                  </a:lnTo>
                  <a:lnTo>
                    <a:pt x="900" y="3789"/>
                  </a:lnTo>
                  <a:lnTo>
                    <a:pt x="1064" y="3871"/>
                  </a:lnTo>
                  <a:lnTo>
                    <a:pt x="1227" y="3952"/>
                  </a:lnTo>
                  <a:lnTo>
                    <a:pt x="1418" y="3980"/>
                  </a:lnTo>
                  <a:lnTo>
                    <a:pt x="1609" y="4007"/>
                  </a:lnTo>
                  <a:lnTo>
                    <a:pt x="2017" y="4034"/>
                  </a:lnTo>
                  <a:lnTo>
                    <a:pt x="2372" y="4062"/>
                  </a:lnTo>
                  <a:lnTo>
                    <a:pt x="2372" y="4062"/>
                  </a:lnTo>
                  <a:lnTo>
                    <a:pt x="4443" y="43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71"/>
            <p:cNvSpPr/>
            <p:nvPr/>
          </p:nvSpPr>
          <p:spPr>
            <a:xfrm>
              <a:off x="12452376" y="5096328"/>
              <a:ext cx="91325" cy="129475"/>
            </a:xfrm>
            <a:custGeom>
              <a:avLst/>
              <a:gdLst/>
              <a:ahLst/>
              <a:cxnLst/>
              <a:rect l="l" t="t" r="r" b="b"/>
              <a:pathLst>
                <a:path w="3653" h="5179" fill="none" extrusionOk="0">
                  <a:moveTo>
                    <a:pt x="2018" y="5151"/>
                  </a:moveTo>
                  <a:lnTo>
                    <a:pt x="2018" y="5151"/>
                  </a:lnTo>
                  <a:lnTo>
                    <a:pt x="2099" y="5178"/>
                  </a:lnTo>
                  <a:lnTo>
                    <a:pt x="2181" y="5178"/>
                  </a:lnTo>
                  <a:lnTo>
                    <a:pt x="2263" y="5178"/>
                  </a:lnTo>
                  <a:lnTo>
                    <a:pt x="2317" y="5151"/>
                  </a:lnTo>
                  <a:lnTo>
                    <a:pt x="2399" y="5124"/>
                  </a:lnTo>
                  <a:lnTo>
                    <a:pt x="2454" y="5069"/>
                  </a:lnTo>
                  <a:lnTo>
                    <a:pt x="2508" y="4988"/>
                  </a:lnTo>
                  <a:lnTo>
                    <a:pt x="2535" y="4906"/>
                  </a:lnTo>
                  <a:lnTo>
                    <a:pt x="2535" y="4906"/>
                  </a:lnTo>
                  <a:lnTo>
                    <a:pt x="2726" y="3843"/>
                  </a:lnTo>
                  <a:lnTo>
                    <a:pt x="2971" y="2807"/>
                  </a:lnTo>
                  <a:lnTo>
                    <a:pt x="3298" y="1799"/>
                  </a:lnTo>
                  <a:lnTo>
                    <a:pt x="3625" y="763"/>
                  </a:lnTo>
                  <a:lnTo>
                    <a:pt x="3625" y="763"/>
                  </a:lnTo>
                  <a:lnTo>
                    <a:pt x="3653" y="709"/>
                  </a:lnTo>
                  <a:lnTo>
                    <a:pt x="3653" y="627"/>
                  </a:lnTo>
                  <a:lnTo>
                    <a:pt x="3598" y="518"/>
                  </a:lnTo>
                  <a:lnTo>
                    <a:pt x="3489" y="409"/>
                  </a:lnTo>
                  <a:lnTo>
                    <a:pt x="3380" y="354"/>
                  </a:lnTo>
                  <a:lnTo>
                    <a:pt x="3380" y="354"/>
                  </a:lnTo>
                  <a:lnTo>
                    <a:pt x="2399" y="164"/>
                  </a:lnTo>
                  <a:lnTo>
                    <a:pt x="1909" y="109"/>
                  </a:lnTo>
                  <a:lnTo>
                    <a:pt x="1418" y="82"/>
                  </a:lnTo>
                  <a:lnTo>
                    <a:pt x="1418" y="82"/>
                  </a:lnTo>
                  <a:lnTo>
                    <a:pt x="1309" y="109"/>
                  </a:lnTo>
                  <a:lnTo>
                    <a:pt x="1309" y="109"/>
                  </a:lnTo>
                  <a:lnTo>
                    <a:pt x="1200" y="27"/>
                  </a:lnTo>
                  <a:lnTo>
                    <a:pt x="1091" y="0"/>
                  </a:lnTo>
                  <a:lnTo>
                    <a:pt x="1036" y="27"/>
                  </a:lnTo>
                  <a:lnTo>
                    <a:pt x="982" y="55"/>
                  </a:lnTo>
                  <a:lnTo>
                    <a:pt x="927" y="109"/>
                  </a:lnTo>
                  <a:lnTo>
                    <a:pt x="900" y="164"/>
                  </a:lnTo>
                  <a:lnTo>
                    <a:pt x="900" y="164"/>
                  </a:lnTo>
                  <a:lnTo>
                    <a:pt x="491" y="2153"/>
                  </a:lnTo>
                  <a:lnTo>
                    <a:pt x="273" y="3134"/>
                  </a:lnTo>
                  <a:lnTo>
                    <a:pt x="28" y="4115"/>
                  </a:lnTo>
                  <a:lnTo>
                    <a:pt x="28" y="4115"/>
                  </a:lnTo>
                  <a:lnTo>
                    <a:pt x="1" y="4252"/>
                  </a:lnTo>
                  <a:lnTo>
                    <a:pt x="55" y="4388"/>
                  </a:lnTo>
                  <a:lnTo>
                    <a:pt x="137" y="4470"/>
                  </a:lnTo>
                  <a:lnTo>
                    <a:pt x="192" y="4524"/>
                  </a:lnTo>
                  <a:lnTo>
                    <a:pt x="273" y="4524"/>
                  </a:lnTo>
                  <a:lnTo>
                    <a:pt x="273" y="4524"/>
                  </a:lnTo>
                  <a:lnTo>
                    <a:pt x="737" y="4633"/>
                  </a:lnTo>
                  <a:lnTo>
                    <a:pt x="1173" y="4769"/>
                  </a:lnTo>
                  <a:lnTo>
                    <a:pt x="1581" y="4933"/>
                  </a:lnTo>
                  <a:lnTo>
                    <a:pt x="2018" y="51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71"/>
            <p:cNvSpPr/>
            <p:nvPr/>
          </p:nvSpPr>
          <p:spPr>
            <a:xfrm>
              <a:off x="12244576" y="5131753"/>
              <a:ext cx="151975" cy="134250"/>
            </a:xfrm>
            <a:custGeom>
              <a:avLst/>
              <a:gdLst/>
              <a:ahLst/>
              <a:cxnLst/>
              <a:rect l="l" t="t" r="r" b="b"/>
              <a:pathLst>
                <a:path w="6079" h="5370" fill="none" extrusionOk="0">
                  <a:moveTo>
                    <a:pt x="5833" y="2916"/>
                  </a:moveTo>
                  <a:lnTo>
                    <a:pt x="5833" y="2916"/>
                  </a:lnTo>
                  <a:lnTo>
                    <a:pt x="5915" y="2889"/>
                  </a:lnTo>
                  <a:lnTo>
                    <a:pt x="5969" y="2835"/>
                  </a:lnTo>
                  <a:lnTo>
                    <a:pt x="6024" y="2780"/>
                  </a:lnTo>
                  <a:lnTo>
                    <a:pt x="6078" y="2698"/>
                  </a:lnTo>
                  <a:lnTo>
                    <a:pt x="6078" y="2617"/>
                  </a:lnTo>
                  <a:lnTo>
                    <a:pt x="6078" y="2535"/>
                  </a:lnTo>
                  <a:lnTo>
                    <a:pt x="6078" y="2453"/>
                  </a:lnTo>
                  <a:lnTo>
                    <a:pt x="6051" y="2371"/>
                  </a:lnTo>
                  <a:lnTo>
                    <a:pt x="6051" y="2371"/>
                  </a:lnTo>
                  <a:lnTo>
                    <a:pt x="5724" y="1745"/>
                  </a:lnTo>
                  <a:lnTo>
                    <a:pt x="5342" y="1172"/>
                  </a:lnTo>
                  <a:lnTo>
                    <a:pt x="4933" y="627"/>
                  </a:lnTo>
                  <a:lnTo>
                    <a:pt x="4470" y="82"/>
                  </a:lnTo>
                  <a:lnTo>
                    <a:pt x="4470" y="82"/>
                  </a:lnTo>
                  <a:lnTo>
                    <a:pt x="4388" y="28"/>
                  </a:lnTo>
                  <a:lnTo>
                    <a:pt x="4252" y="0"/>
                  </a:lnTo>
                  <a:lnTo>
                    <a:pt x="4143" y="0"/>
                  </a:lnTo>
                  <a:lnTo>
                    <a:pt x="4034" y="28"/>
                  </a:lnTo>
                  <a:lnTo>
                    <a:pt x="4034" y="28"/>
                  </a:lnTo>
                  <a:lnTo>
                    <a:pt x="3543" y="355"/>
                  </a:lnTo>
                  <a:lnTo>
                    <a:pt x="3053" y="654"/>
                  </a:lnTo>
                  <a:lnTo>
                    <a:pt x="2590" y="1009"/>
                  </a:lnTo>
                  <a:lnTo>
                    <a:pt x="2154" y="1336"/>
                  </a:lnTo>
                  <a:lnTo>
                    <a:pt x="1718" y="1717"/>
                  </a:lnTo>
                  <a:lnTo>
                    <a:pt x="1281" y="2099"/>
                  </a:lnTo>
                  <a:lnTo>
                    <a:pt x="900" y="2508"/>
                  </a:lnTo>
                  <a:lnTo>
                    <a:pt x="518" y="2944"/>
                  </a:lnTo>
                  <a:lnTo>
                    <a:pt x="518" y="2944"/>
                  </a:lnTo>
                  <a:lnTo>
                    <a:pt x="382" y="2971"/>
                  </a:lnTo>
                  <a:lnTo>
                    <a:pt x="273" y="3053"/>
                  </a:lnTo>
                  <a:lnTo>
                    <a:pt x="219" y="3189"/>
                  </a:lnTo>
                  <a:lnTo>
                    <a:pt x="219" y="3243"/>
                  </a:lnTo>
                  <a:lnTo>
                    <a:pt x="219" y="3325"/>
                  </a:lnTo>
                  <a:lnTo>
                    <a:pt x="219" y="3325"/>
                  </a:lnTo>
                  <a:lnTo>
                    <a:pt x="28" y="3571"/>
                  </a:lnTo>
                  <a:lnTo>
                    <a:pt x="28" y="3571"/>
                  </a:lnTo>
                  <a:lnTo>
                    <a:pt x="1" y="3625"/>
                  </a:lnTo>
                  <a:lnTo>
                    <a:pt x="1" y="3680"/>
                  </a:lnTo>
                  <a:lnTo>
                    <a:pt x="28" y="3734"/>
                  </a:lnTo>
                  <a:lnTo>
                    <a:pt x="82" y="3761"/>
                  </a:lnTo>
                  <a:lnTo>
                    <a:pt x="137" y="3789"/>
                  </a:lnTo>
                  <a:lnTo>
                    <a:pt x="191" y="3816"/>
                  </a:lnTo>
                  <a:lnTo>
                    <a:pt x="246" y="3789"/>
                  </a:lnTo>
                  <a:lnTo>
                    <a:pt x="300" y="3761"/>
                  </a:lnTo>
                  <a:lnTo>
                    <a:pt x="300" y="3761"/>
                  </a:lnTo>
                  <a:lnTo>
                    <a:pt x="382" y="3680"/>
                  </a:lnTo>
                  <a:lnTo>
                    <a:pt x="382" y="3680"/>
                  </a:lnTo>
                  <a:lnTo>
                    <a:pt x="791" y="4443"/>
                  </a:lnTo>
                  <a:lnTo>
                    <a:pt x="1254" y="5178"/>
                  </a:lnTo>
                  <a:lnTo>
                    <a:pt x="1254" y="5178"/>
                  </a:lnTo>
                  <a:lnTo>
                    <a:pt x="1309" y="5260"/>
                  </a:lnTo>
                  <a:lnTo>
                    <a:pt x="1363" y="5287"/>
                  </a:lnTo>
                  <a:lnTo>
                    <a:pt x="1445" y="5342"/>
                  </a:lnTo>
                  <a:lnTo>
                    <a:pt x="1527" y="5369"/>
                  </a:lnTo>
                  <a:lnTo>
                    <a:pt x="1609" y="5369"/>
                  </a:lnTo>
                  <a:lnTo>
                    <a:pt x="1690" y="5342"/>
                  </a:lnTo>
                  <a:lnTo>
                    <a:pt x="1772" y="5315"/>
                  </a:lnTo>
                  <a:lnTo>
                    <a:pt x="1854" y="5260"/>
                  </a:lnTo>
                  <a:lnTo>
                    <a:pt x="1854" y="5260"/>
                  </a:lnTo>
                  <a:lnTo>
                    <a:pt x="2263" y="4824"/>
                  </a:lnTo>
                  <a:lnTo>
                    <a:pt x="2699" y="4443"/>
                  </a:lnTo>
                  <a:lnTo>
                    <a:pt x="3162" y="4088"/>
                  </a:lnTo>
                  <a:lnTo>
                    <a:pt x="3653" y="3761"/>
                  </a:lnTo>
                  <a:lnTo>
                    <a:pt x="4143" y="3489"/>
                  </a:lnTo>
                  <a:lnTo>
                    <a:pt x="4688" y="3271"/>
                  </a:lnTo>
                  <a:lnTo>
                    <a:pt x="5233" y="3080"/>
                  </a:lnTo>
                  <a:lnTo>
                    <a:pt x="5833" y="29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71"/>
            <p:cNvSpPr/>
            <p:nvPr/>
          </p:nvSpPr>
          <p:spPr>
            <a:xfrm>
              <a:off x="12125351" y="5006378"/>
              <a:ext cx="110400" cy="94725"/>
            </a:xfrm>
            <a:custGeom>
              <a:avLst/>
              <a:gdLst/>
              <a:ahLst/>
              <a:cxnLst/>
              <a:rect l="l" t="t" r="r" b="b"/>
              <a:pathLst>
                <a:path w="4416" h="3789" fill="none" extrusionOk="0">
                  <a:moveTo>
                    <a:pt x="3952" y="3789"/>
                  </a:moveTo>
                  <a:lnTo>
                    <a:pt x="3952" y="3789"/>
                  </a:lnTo>
                  <a:lnTo>
                    <a:pt x="4034" y="3789"/>
                  </a:lnTo>
                  <a:lnTo>
                    <a:pt x="4116" y="3762"/>
                  </a:lnTo>
                  <a:lnTo>
                    <a:pt x="4225" y="3680"/>
                  </a:lnTo>
                  <a:lnTo>
                    <a:pt x="4306" y="3571"/>
                  </a:lnTo>
                  <a:lnTo>
                    <a:pt x="4334" y="3435"/>
                  </a:lnTo>
                  <a:lnTo>
                    <a:pt x="4334" y="3435"/>
                  </a:lnTo>
                  <a:lnTo>
                    <a:pt x="4388" y="2726"/>
                  </a:lnTo>
                  <a:lnTo>
                    <a:pt x="4388" y="2317"/>
                  </a:lnTo>
                  <a:lnTo>
                    <a:pt x="4415" y="1908"/>
                  </a:lnTo>
                  <a:lnTo>
                    <a:pt x="4361" y="1500"/>
                  </a:lnTo>
                  <a:lnTo>
                    <a:pt x="4306" y="1118"/>
                  </a:lnTo>
                  <a:lnTo>
                    <a:pt x="4252" y="927"/>
                  </a:lnTo>
                  <a:lnTo>
                    <a:pt x="4170" y="764"/>
                  </a:lnTo>
                  <a:lnTo>
                    <a:pt x="4088" y="628"/>
                  </a:lnTo>
                  <a:lnTo>
                    <a:pt x="4006" y="491"/>
                  </a:lnTo>
                  <a:lnTo>
                    <a:pt x="4006" y="491"/>
                  </a:lnTo>
                  <a:lnTo>
                    <a:pt x="3897" y="382"/>
                  </a:lnTo>
                  <a:lnTo>
                    <a:pt x="3788" y="301"/>
                  </a:lnTo>
                  <a:lnTo>
                    <a:pt x="3570" y="192"/>
                  </a:lnTo>
                  <a:lnTo>
                    <a:pt x="3325" y="137"/>
                  </a:lnTo>
                  <a:lnTo>
                    <a:pt x="3053" y="110"/>
                  </a:lnTo>
                  <a:lnTo>
                    <a:pt x="3053" y="110"/>
                  </a:lnTo>
                  <a:lnTo>
                    <a:pt x="2480" y="55"/>
                  </a:lnTo>
                  <a:lnTo>
                    <a:pt x="1908" y="1"/>
                  </a:lnTo>
                  <a:lnTo>
                    <a:pt x="1308" y="1"/>
                  </a:lnTo>
                  <a:lnTo>
                    <a:pt x="736" y="28"/>
                  </a:lnTo>
                  <a:lnTo>
                    <a:pt x="736" y="28"/>
                  </a:lnTo>
                  <a:lnTo>
                    <a:pt x="654" y="28"/>
                  </a:lnTo>
                  <a:lnTo>
                    <a:pt x="600" y="55"/>
                  </a:lnTo>
                  <a:lnTo>
                    <a:pt x="600" y="55"/>
                  </a:lnTo>
                  <a:lnTo>
                    <a:pt x="491" y="83"/>
                  </a:lnTo>
                  <a:lnTo>
                    <a:pt x="436" y="137"/>
                  </a:lnTo>
                  <a:lnTo>
                    <a:pt x="436" y="137"/>
                  </a:lnTo>
                  <a:lnTo>
                    <a:pt x="246" y="410"/>
                  </a:lnTo>
                  <a:lnTo>
                    <a:pt x="109" y="709"/>
                  </a:lnTo>
                  <a:lnTo>
                    <a:pt x="28" y="1036"/>
                  </a:lnTo>
                  <a:lnTo>
                    <a:pt x="0" y="1363"/>
                  </a:lnTo>
                  <a:lnTo>
                    <a:pt x="55" y="1690"/>
                  </a:lnTo>
                  <a:lnTo>
                    <a:pt x="137" y="1990"/>
                  </a:lnTo>
                  <a:lnTo>
                    <a:pt x="246" y="2290"/>
                  </a:lnTo>
                  <a:lnTo>
                    <a:pt x="436" y="2590"/>
                  </a:lnTo>
                  <a:lnTo>
                    <a:pt x="436" y="2590"/>
                  </a:lnTo>
                  <a:lnTo>
                    <a:pt x="600" y="2781"/>
                  </a:lnTo>
                  <a:lnTo>
                    <a:pt x="763" y="2944"/>
                  </a:lnTo>
                  <a:lnTo>
                    <a:pt x="954" y="3108"/>
                  </a:lnTo>
                  <a:lnTo>
                    <a:pt x="1145" y="3244"/>
                  </a:lnTo>
                  <a:lnTo>
                    <a:pt x="1363" y="3353"/>
                  </a:lnTo>
                  <a:lnTo>
                    <a:pt x="1581" y="3435"/>
                  </a:lnTo>
                  <a:lnTo>
                    <a:pt x="2044" y="3598"/>
                  </a:lnTo>
                  <a:lnTo>
                    <a:pt x="2508" y="3680"/>
                  </a:lnTo>
                  <a:lnTo>
                    <a:pt x="3025" y="3762"/>
                  </a:lnTo>
                  <a:lnTo>
                    <a:pt x="3489" y="3789"/>
                  </a:lnTo>
                  <a:lnTo>
                    <a:pt x="3952" y="378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71"/>
            <p:cNvSpPr/>
            <p:nvPr/>
          </p:nvSpPr>
          <p:spPr>
            <a:xfrm>
              <a:off x="11924351" y="5090878"/>
              <a:ext cx="89950" cy="77700"/>
            </a:xfrm>
            <a:custGeom>
              <a:avLst/>
              <a:gdLst/>
              <a:ahLst/>
              <a:cxnLst/>
              <a:rect l="l" t="t" r="r" b="b"/>
              <a:pathLst>
                <a:path w="3598" h="3108" fill="none" extrusionOk="0">
                  <a:moveTo>
                    <a:pt x="3298" y="2998"/>
                  </a:moveTo>
                  <a:lnTo>
                    <a:pt x="3298" y="2998"/>
                  </a:lnTo>
                  <a:lnTo>
                    <a:pt x="3380" y="2998"/>
                  </a:lnTo>
                  <a:lnTo>
                    <a:pt x="3434" y="2971"/>
                  </a:lnTo>
                  <a:lnTo>
                    <a:pt x="3544" y="2889"/>
                  </a:lnTo>
                  <a:lnTo>
                    <a:pt x="3598" y="2753"/>
                  </a:lnTo>
                  <a:lnTo>
                    <a:pt x="3598" y="2616"/>
                  </a:lnTo>
                  <a:lnTo>
                    <a:pt x="3598" y="2616"/>
                  </a:lnTo>
                  <a:lnTo>
                    <a:pt x="3462" y="1962"/>
                  </a:lnTo>
                  <a:lnTo>
                    <a:pt x="3244" y="1336"/>
                  </a:lnTo>
                  <a:lnTo>
                    <a:pt x="2971" y="736"/>
                  </a:lnTo>
                  <a:lnTo>
                    <a:pt x="2644" y="136"/>
                  </a:lnTo>
                  <a:lnTo>
                    <a:pt x="2644" y="136"/>
                  </a:lnTo>
                  <a:lnTo>
                    <a:pt x="2590" y="55"/>
                  </a:lnTo>
                  <a:lnTo>
                    <a:pt x="2508" y="27"/>
                  </a:lnTo>
                  <a:lnTo>
                    <a:pt x="2426" y="0"/>
                  </a:lnTo>
                  <a:lnTo>
                    <a:pt x="2317" y="0"/>
                  </a:lnTo>
                  <a:lnTo>
                    <a:pt x="2317" y="0"/>
                  </a:lnTo>
                  <a:lnTo>
                    <a:pt x="1745" y="191"/>
                  </a:lnTo>
                  <a:lnTo>
                    <a:pt x="1172" y="409"/>
                  </a:lnTo>
                  <a:lnTo>
                    <a:pt x="600" y="654"/>
                  </a:lnTo>
                  <a:lnTo>
                    <a:pt x="82" y="954"/>
                  </a:lnTo>
                  <a:lnTo>
                    <a:pt x="82" y="954"/>
                  </a:lnTo>
                  <a:lnTo>
                    <a:pt x="28" y="981"/>
                  </a:lnTo>
                  <a:lnTo>
                    <a:pt x="1" y="1036"/>
                  </a:lnTo>
                  <a:lnTo>
                    <a:pt x="1" y="1118"/>
                  </a:lnTo>
                  <a:lnTo>
                    <a:pt x="28" y="1172"/>
                  </a:lnTo>
                  <a:lnTo>
                    <a:pt x="55" y="1227"/>
                  </a:lnTo>
                  <a:lnTo>
                    <a:pt x="82" y="1254"/>
                  </a:lnTo>
                  <a:lnTo>
                    <a:pt x="137" y="1281"/>
                  </a:lnTo>
                  <a:lnTo>
                    <a:pt x="219" y="1254"/>
                  </a:lnTo>
                  <a:lnTo>
                    <a:pt x="219" y="1281"/>
                  </a:lnTo>
                  <a:lnTo>
                    <a:pt x="219" y="1281"/>
                  </a:lnTo>
                  <a:lnTo>
                    <a:pt x="273" y="1363"/>
                  </a:lnTo>
                  <a:lnTo>
                    <a:pt x="300" y="1472"/>
                  </a:lnTo>
                  <a:lnTo>
                    <a:pt x="355" y="1663"/>
                  </a:lnTo>
                  <a:lnTo>
                    <a:pt x="355" y="1881"/>
                  </a:lnTo>
                  <a:lnTo>
                    <a:pt x="355" y="2099"/>
                  </a:lnTo>
                  <a:lnTo>
                    <a:pt x="355" y="2317"/>
                  </a:lnTo>
                  <a:lnTo>
                    <a:pt x="382" y="2535"/>
                  </a:lnTo>
                  <a:lnTo>
                    <a:pt x="464" y="2725"/>
                  </a:lnTo>
                  <a:lnTo>
                    <a:pt x="518" y="2807"/>
                  </a:lnTo>
                  <a:lnTo>
                    <a:pt x="600" y="2916"/>
                  </a:lnTo>
                  <a:lnTo>
                    <a:pt x="600" y="2916"/>
                  </a:lnTo>
                  <a:lnTo>
                    <a:pt x="682" y="2971"/>
                  </a:lnTo>
                  <a:lnTo>
                    <a:pt x="791" y="3025"/>
                  </a:lnTo>
                  <a:lnTo>
                    <a:pt x="1009" y="3107"/>
                  </a:lnTo>
                  <a:lnTo>
                    <a:pt x="1254" y="3107"/>
                  </a:lnTo>
                  <a:lnTo>
                    <a:pt x="1472" y="3107"/>
                  </a:lnTo>
                  <a:lnTo>
                    <a:pt x="1472" y="3107"/>
                  </a:lnTo>
                  <a:lnTo>
                    <a:pt x="3298" y="29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71"/>
            <p:cNvSpPr/>
            <p:nvPr/>
          </p:nvSpPr>
          <p:spPr>
            <a:xfrm>
              <a:off x="12633626" y="5496253"/>
              <a:ext cx="66775" cy="71575"/>
            </a:xfrm>
            <a:custGeom>
              <a:avLst/>
              <a:gdLst/>
              <a:ahLst/>
              <a:cxnLst/>
              <a:rect l="l" t="t" r="r" b="b"/>
              <a:pathLst>
                <a:path w="2671" h="2863" extrusionOk="0">
                  <a:moveTo>
                    <a:pt x="627" y="1"/>
                  </a:moveTo>
                  <a:lnTo>
                    <a:pt x="518" y="519"/>
                  </a:lnTo>
                  <a:lnTo>
                    <a:pt x="354" y="1036"/>
                  </a:lnTo>
                  <a:lnTo>
                    <a:pt x="191" y="1527"/>
                  </a:lnTo>
                  <a:lnTo>
                    <a:pt x="0" y="2018"/>
                  </a:lnTo>
                  <a:lnTo>
                    <a:pt x="1227" y="2862"/>
                  </a:lnTo>
                  <a:lnTo>
                    <a:pt x="1744" y="2208"/>
                  </a:lnTo>
                  <a:lnTo>
                    <a:pt x="2208" y="1609"/>
                  </a:lnTo>
                  <a:lnTo>
                    <a:pt x="2426" y="1363"/>
                  </a:lnTo>
                  <a:lnTo>
                    <a:pt x="2535" y="1254"/>
                  </a:lnTo>
                  <a:lnTo>
                    <a:pt x="2589" y="1145"/>
                  </a:lnTo>
                  <a:lnTo>
                    <a:pt x="2671" y="1091"/>
                  </a:lnTo>
                  <a:lnTo>
                    <a:pt x="2671" y="1064"/>
                  </a:lnTo>
                  <a:lnTo>
                    <a:pt x="2671" y="1036"/>
                  </a:lnTo>
                  <a:lnTo>
                    <a:pt x="2589" y="1009"/>
                  </a:lnTo>
                  <a:lnTo>
                    <a:pt x="2453" y="982"/>
                  </a:lnTo>
                  <a:lnTo>
                    <a:pt x="2099" y="791"/>
                  </a:lnTo>
                  <a:lnTo>
                    <a:pt x="1554" y="491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71"/>
            <p:cNvSpPr/>
            <p:nvPr/>
          </p:nvSpPr>
          <p:spPr>
            <a:xfrm>
              <a:off x="11988401" y="4705928"/>
              <a:ext cx="889850" cy="530775"/>
            </a:xfrm>
            <a:custGeom>
              <a:avLst/>
              <a:gdLst/>
              <a:ahLst/>
              <a:cxnLst/>
              <a:rect l="l" t="t" r="r" b="b"/>
              <a:pathLst>
                <a:path w="35594" h="21231" extrusionOk="0">
                  <a:moveTo>
                    <a:pt x="10193" y="0"/>
                  </a:moveTo>
                  <a:lnTo>
                    <a:pt x="9757" y="55"/>
                  </a:lnTo>
                  <a:lnTo>
                    <a:pt x="9321" y="136"/>
                  </a:lnTo>
                  <a:lnTo>
                    <a:pt x="8912" y="273"/>
                  </a:lnTo>
                  <a:lnTo>
                    <a:pt x="8531" y="436"/>
                  </a:lnTo>
                  <a:lnTo>
                    <a:pt x="8149" y="654"/>
                  </a:lnTo>
                  <a:lnTo>
                    <a:pt x="7795" y="899"/>
                  </a:lnTo>
                  <a:lnTo>
                    <a:pt x="7468" y="1199"/>
                  </a:lnTo>
                  <a:lnTo>
                    <a:pt x="7168" y="1499"/>
                  </a:lnTo>
                  <a:lnTo>
                    <a:pt x="6895" y="1826"/>
                  </a:lnTo>
                  <a:lnTo>
                    <a:pt x="6650" y="2180"/>
                  </a:lnTo>
                  <a:lnTo>
                    <a:pt x="6432" y="2562"/>
                  </a:lnTo>
                  <a:lnTo>
                    <a:pt x="6241" y="2971"/>
                  </a:lnTo>
                  <a:lnTo>
                    <a:pt x="6078" y="3379"/>
                  </a:lnTo>
                  <a:lnTo>
                    <a:pt x="5969" y="3788"/>
                  </a:lnTo>
                  <a:lnTo>
                    <a:pt x="5887" y="4224"/>
                  </a:lnTo>
                  <a:lnTo>
                    <a:pt x="5860" y="4306"/>
                  </a:lnTo>
                  <a:lnTo>
                    <a:pt x="5833" y="4361"/>
                  </a:lnTo>
                  <a:lnTo>
                    <a:pt x="5860" y="4470"/>
                  </a:lnTo>
                  <a:lnTo>
                    <a:pt x="5833" y="4579"/>
                  </a:lnTo>
                  <a:lnTo>
                    <a:pt x="5805" y="4688"/>
                  </a:lnTo>
                  <a:lnTo>
                    <a:pt x="5724" y="4769"/>
                  </a:lnTo>
                  <a:lnTo>
                    <a:pt x="5615" y="4797"/>
                  </a:lnTo>
                  <a:lnTo>
                    <a:pt x="5533" y="4824"/>
                  </a:lnTo>
                  <a:lnTo>
                    <a:pt x="5424" y="4797"/>
                  </a:lnTo>
                  <a:lnTo>
                    <a:pt x="5315" y="4715"/>
                  </a:lnTo>
                  <a:lnTo>
                    <a:pt x="4988" y="4388"/>
                  </a:lnTo>
                  <a:lnTo>
                    <a:pt x="4633" y="4034"/>
                  </a:lnTo>
                  <a:lnTo>
                    <a:pt x="4279" y="3734"/>
                  </a:lnTo>
                  <a:lnTo>
                    <a:pt x="3870" y="3434"/>
                  </a:lnTo>
                  <a:lnTo>
                    <a:pt x="3462" y="3216"/>
                  </a:lnTo>
                  <a:lnTo>
                    <a:pt x="3244" y="3134"/>
                  </a:lnTo>
                  <a:lnTo>
                    <a:pt x="3025" y="3052"/>
                  </a:lnTo>
                  <a:lnTo>
                    <a:pt x="2780" y="2998"/>
                  </a:lnTo>
                  <a:lnTo>
                    <a:pt x="2562" y="2971"/>
                  </a:lnTo>
                  <a:lnTo>
                    <a:pt x="2044" y="2971"/>
                  </a:lnTo>
                  <a:lnTo>
                    <a:pt x="1826" y="2998"/>
                  </a:lnTo>
                  <a:lnTo>
                    <a:pt x="1608" y="3080"/>
                  </a:lnTo>
                  <a:lnTo>
                    <a:pt x="1418" y="3134"/>
                  </a:lnTo>
                  <a:lnTo>
                    <a:pt x="1227" y="3243"/>
                  </a:lnTo>
                  <a:lnTo>
                    <a:pt x="1036" y="3352"/>
                  </a:lnTo>
                  <a:lnTo>
                    <a:pt x="872" y="3461"/>
                  </a:lnTo>
                  <a:lnTo>
                    <a:pt x="709" y="3598"/>
                  </a:lnTo>
                  <a:lnTo>
                    <a:pt x="573" y="3761"/>
                  </a:lnTo>
                  <a:lnTo>
                    <a:pt x="436" y="3925"/>
                  </a:lnTo>
                  <a:lnTo>
                    <a:pt x="327" y="4115"/>
                  </a:lnTo>
                  <a:lnTo>
                    <a:pt x="218" y="4279"/>
                  </a:lnTo>
                  <a:lnTo>
                    <a:pt x="137" y="4497"/>
                  </a:lnTo>
                  <a:lnTo>
                    <a:pt x="82" y="4688"/>
                  </a:lnTo>
                  <a:lnTo>
                    <a:pt x="28" y="4906"/>
                  </a:lnTo>
                  <a:lnTo>
                    <a:pt x="0" y="5124"/>
                  </a:lnTo>
                  <a:lnTo>
                    <a:pt x="0" y="5342"/>
                  </a:lnTo>
                  <a:lnTo>
                    <a:pt x="218" y="5532"/>
                  </a:lnTo>
                  <a:lnTo>
                    <a:pt x="409" y="5723"/>
                  </a:lnTo>
                  <a:lnTo>
                    <a:pt x="573" y="5941"/>
                  </a:lnTo>
                  <a:lnTo>
                    <a:pt x="736" y="6187"/>
                  </a:lnTo>
                  <a:lnTo>
                    <a:pt x="872" y="6405"/>
                  </a:lnTo>
                  <a:lnTo>
                    <a:pt x="1009" y="6650"/>
                  </a:lnTo>
                  <a:lnTo>
                    <a:pt x="1091" y="6922"/>
                  </a:lnTo>
                  <a:lnTo>
                    <a:pt x="1172" y="7168"/>
                  </a:lnTo>
                  <a:lnTo>
                    <a:pt x="1499" y="7113"/>
                  </a:lnTo>
                  <a:lnTo>
                    <a:pt x="1826" y="7113"/>
                  </a:lnTo>
                  <a:lnTo>
                    <a:pt x="2153" y="7140"/>
                  </a:lnTo>
                  <a:lnTo>
                    <a:pt x="2480" y="7249"/>
                  </a:lnTo>
                  <a:lnTo>
                    <a:pt x="2780" y="7386"/>
                  </a:lnTo>
                  <a:lnTo>
                    <a:pt x="2889" y="7467"/>
                  </a:lnTo>
                  <a:lnTo>
                    <a:pt x="3025" y="7576"/>
                  </a:lnTo>
                  <a:lnTo>
                    <a:pt x="3135" y="7685"/>
                  </a:lnTo>
                  <a:lnTo>
                    <a:pt x="3216" y="7822"/>
                  </a:lnTo>
                  <a:lnTo>
                    <a:pt x="3298" y="7958"/>
                  </a:lnTo>
                  <a:lnTo>
                    <a:pt x="3380" y="8094"/>
                  </a:lnTo>
                  <a:lnTo>
                    <a:pt x="3816" y="7713"/>
                  </a:lnTo>
                  <a:lnTo>
                    <a:pt x="4306" y="7358"/>
                  </a:lnTo>
                  <a:lnTo>
                    <a:pt x="4824" y="7031"/>
                  </a:lnTo>
                  <a:lnTo>
                    <a:pt x="5369" y="6786"/>
                  </a:lnTo>
                  <a:lnTo>
                    <a:pt x="5942" y="6568"/>
                  </a:lnTo>
                  <a:lnTo>
                    <a:pt x="6514" y="6405"/>
                  </a:lnTo>
                  <a:lnTo>
                    <a:pt x="7141" y="6323"/>
                  </a:lnTo>
                  <a:lnTo>
                    <a:pt x="7768" y="6296"/>
                  </a:lnTo>
                  <a:lnTo>
                    <a:pt x="8095" y="6296"/>
                  </a:lnTo>
                  <a:lnTo>
                    <a:pt x="8394" y="6323"/>
                  </a:lnTo>
                  <a:lnTo>
                    <a:pt x="8721" y="6350"/>
                  </a:lnTo>
                  <a:lnTo>
                    <a:pt x="9021" y="6405"/>
                  </a:lnTo>
                  <a:lnTo>
                    <a:pt x="9321" y="6486"/>
                  </a:lnTo>
                  <a:lnTo>
                    <a:pt x="9594" y="6568"/>
                  </a:lnTo>
                  <a:lnTo>
                    <a:pt x="10166" y="6813"/>
                  </a:lnTo>
                  <a:lnTo>
                    <a:pt x="10711" y="7086"/>
                  </a:lnTo>
                  <a:lnTo>
                    <a:pt x="11201" y="7413"/>
                  </a:lnTo>
                  <a:lnTo>
                    <a:pt x="11665" y="7795"/>
                  </a:lnTo>
                  <a:lnTo>
                    <a:pt x="12074" y="8231"/>
                  </a:lnTo>
                  <a:lnTo>
                    <a:pt x="12455" y="8694"/>
                  </a:lnTo>
                  <a:lnTo>
                    <a:pt x="12782" y="9184"/>
                  </a:lnTo>
                  <a:lnTo>
                    <a:pt x="13027" y="9729"/>
                  </a:lnTo>
                  <a:lnTo>
                    <a:pt x="13164" y="10002"/>
                  </a:lnTo>
                  <a:lnTo>
                    <a:pt x="13245" y="10275"/>
                  </a:lnTo>
                  <a:lnTo>
                    <a:pt x="13327" y="10574"/>
                  </a:lnTo>
                  <a:lnTo>
                    <a:pt x="13382" y="10847"/>
                  </a:lnTo>
                  <a:lnTo>
                    <a:pt x="13436" y="11147"/>
                  </a:lnTo>
                  <a:lnTo>
                    <a:pt x="13463" y="11446"/>
                  </a:lnTo>
                  <a:lnTo>
                    <a:pt x="13463" y="11773"/>
                  </a:lnTo>
                  <a:lnTo>
                    <a:pt x="13463" y="12073"/>
                  </a:lnTo>
                  <a:lnTo>
                    <a:pt x="13436" y="12400"/>
                  </a:lnTo>
                  <a:lnTo>
                    <a:pt x="13382" y="12700"/>
                  </a:lnTo>
                  <a:lnTo>
                    <a:pt x="13409" y="12618"/>
                  </a:lnTo>
                  <a:lnTo>
                    <a:pt x="13627" y="12400"/>
                  </a:lnTo>
                  <a:lnTo>
                    <a:pt x="13818" y="12182"/>
                  </a:lnTo>
                  <a:lnTo>
                    <a:pt x="14254" y="11773"/>
                  </a:lnTo>
                  <a:lnTo>
                    <a:pt x="14744" y="11419"/>
                  </a:lnTo>
                  <a:lnTo>
                    <a:pt x="15235" y="11119"/>
                  </a:lnTo>
                  <a:lnTo>
                    <a:pt x="15780" y="10874"/>
                  </a:lnTo>
                  <a:lnTo>
                    <a:pt x="16325" y="10683"/>
                  </a:lnTo>
                  <a:lnTo>
                    <a:pt x="16897" y="10547"/>
                  </a:lnTo>
                  <a:lnTo>
                    <a:pt x="17470" y="10438"/>
                  </a:lnTo>
                  <a:lnTo>
                    <a:pt x="18042" y="10384"/>
                  </a:lnTo>
                  <a:lnTo>
                    <a:pt x="18642" y="10384"/>
                  </a:lnTo>
                  <a:lnTo>
                    <a:pt x="19241" y="10411"/>
                  </a:lnTo>
                  <a:lnTo>
                    <a:pt x="19841" y="10493"/>
                  </a:lnTo>
                  <a:lnTo>
                    <a:pt x="20440" y="10602"/>
                  </a:lnTo>
                  <a:lnTo>
                    <a:pt x="21013" y="10765"/>
                  </a:lnTo>
                  <a:lnTo>
                    <a:pt x="21585" y="10929"/>
                  </a:lnTo>
                  <a:lnTo>
                    <a:pt x="22157" y="11174"/>
                  </a:lnTo>
                  <a:lnTo>
                    <a:pt x="22675" y="11419"/>
                  </a:lnTo>
                  <a:lnTo>
                    <a:pt x="23193" y="11719"/>
                  </a:lnTo>
                  <a:lnTo>
                    <a:pt x="23683" y="12046"/>
                  </a:lnTo>
                  <a:lnTo>
                    <a:pt x="24119" y="12400"/>
                  </a:lnTo>
                  <a:lnTo>
                    <a:pt x="24528" y="12755"/>
                  </a:lnTo>
                  <a:lnTo>
                    <a:pt x="24910" y="13163"/>
                  </a:lnTo>
                  <a:lnTo>
                    <a:pt x="25237" y="13599"/>
                  </a:lnTo>
                  <a:lnTo>
                    <a:pt x="25537" y="14063"/>
                  </a:lnTo>
                  <a:lnTo>
                    <a:pt x="25755" y="14553"/>
                  </a:lnTo>
                  <a:lnTo>
                    <a:pt x="25945" y="15044"/>
                  </a:lnTo>
                  <a:lnTo>
                    <a:pt x="26082" y="15562"/>
                  </a:lnTo>
                  <a:lnTo>
                    <a:pt x="26109" y="15834"/>
                  </a:lnTo>
                  <a:lnTo>
                    <a:pt x="26136" y="16107"/>
                  </a:lnTo>
                  <a:lnTo>
                    <a:pt x="26136" y="16379"/>
                  </a:lnTo>
                  <a:lnTo>
                    <a:pt x="26136" y="16652"/>
                  </a:lnTo>
                  <a:lnTo>
                    <a:pt x="26109" y="16952"/>
                  </a:lnTo>
                  <a:lnTo>
                    <a:pt x="26054" y="17224"/>
                  </a:lnTo>
                  <a:lnTo>
                    <a:pt x="26000" y="17524"/>
                  </a:lnTo>
                  <a:lnTo>
                    <a:pt x="25891" y="17824"/>
                  </a:lnTo>
                  <a:lnTo>
                    <a:pt x="25809" y="18123"/>
                  </a:lnTo>
                  <a:lnTo>
                    <a:pt x="25673" y="18423"/>
                  </a:lnTo>
                  <a:lnTo>
                    <a:pt x="26191" y="18287"/>
                  </a:lnTo>
                  <a:lnTo>
                    <a:pt x="26736" y="18178"/>
                  </a:lnTo>
                  <a:lnTo>
                    <a:pt x="27281" y="18096"/>
                  </a:lnTo>
                  <a:lnTo>
                    <a:pt x="27799" y="18069"/>
                  </a:lnTo>
                  <a:lnTo>
                    <a:pt x="28344" y="18069"/>
                  </a:lnTo>
                  <a:lnTo>
                    <a:pt x="28889" y="18096"/>
                  </a:lnTo>
                  <a:lnTo>
                    <a:pt x="29407" y="18178"/>
                  </a:lnTo>
                  <a:lnTo>
                    <a:pt x="29924" y="18287"/>
                  </a:lnTo>
                  <a:lnTo>
                    <a:pt x="30442" y="18423"/>
                  </a:lnTo>
                  <a:lnTo>
                    <a:pt x="30933" y="18614"/>
                  </a:lnTo>
                  <a:lnTo>
                    <a:pt x="31423" y="18832"/>
                  </a:lnTo>
                  <a:lnTo>
                    <a:pt x="31887" y="19105"/>
                  </a:lnTo>
                  <a:lnTo>
                    <a:pt x="32350" y="19404"/>
                  </a:lnTo>
                  <a:lnTo>
                    <a:pt x="32759" y="19731"/>
                  </a:lnTo>
                  <a:lnTo>
                    <a:pt x="33167" y="20113"/>
                  </a:lnTo>
                  <a:lnTo>
                    <a:pt x="33549" y="20522"/>
                  </a:lnTo>
                  <a:lnTo>
                    <a:pt x="33822" y="20876"/>
                  </a:lnTo>
                  <a:lnTo>
                    <a:pt x="34067" y="21230"/>
                  </a:lnTo>
                  <a:lnTo>
                    <a:pt x="34285" y="21121"/>
                  </a:lnTo>
                  <a:lnTo>
                    <a:pt x="34476" y="21012"/>
                  </a:lnTo>
                  <a:lnTo>
                    <a:pt x="34694" y="20876"/>
                  </a:lnTo>
                  <a:lnTo>
                    <a:pt x="34884" y="20713"/>
                  </a:lnTo>
                  <a:lnTo>
                    <a:pt x="35021" y="20549"/>
                  </a:lnTo>
                  <a:lnTo>
                    <a:pt x="35184" y="20385"/>
                  </a:lnTo>
                  <a:lnTo>
                    <a:pt x="35293" y="20195"/>
                  </a:lnTo>
                  <a:lnTo>
                    <a:pt x="35402" y="20004"/>
                  </a:lnTo>
                  <a:lnTo>
                    <a:pt x="35484" y="19786"/>
                  </a:lnTo>
                  <a:lnTo>
                    <a:pt x="35539" y="19568"/>
                  </a:lnTo>
                  <a:lnTo>
                    <a:pt x="35593" y="19350"/>
                  </a:lnTo>
                  <a:lnTo>
                    <a:pt x="35593" y="19105"/>
                  </a:lnTo>
                  <a:lnTo>
                    <a:pt x="35593" y="18914"/>
                  </a:lnTo>
                  <a:lnTo>
                    <a:pt x="35566" y="18696"/>
                  </a:lnTo>
                  <a:lnTo>
                    <a:pt x="35539" y="18478"/>
                  </a:lnTo>
                  <a:lnTo>
                    <a:pt x="35457" y="18287"/>
                  </a:lnTo>
                  <a:lnTo>
                    <a:pt x="35375" y="18096"/>
                  </a:lnTo>
                  <a:lnTo>
                    <a:pt x="35266" y="17933"/>
                  </a:lnTo>
                  <a:lnTo>
                    <a:pt x="35157" y="17769"/>
                  </a:lnTo>
                  <a:lnTo>
                    <a:pt x="35048" y="17606"/>
                  </a:lnTo>
                  <a:lnTo>
                    <a:pt x="34884" y="17442"/>
                  </a:lnTo>
                  <a:lnTo>
                    <a:pt x="34748" y="17333"/>
                  </a:lnTo>
                  <a:lnTo>
                    <a:pt x="34394" y="17088"/>
                  </a:lnTo>
                  <a:lnTo>
                    <a:pt x="34040" y="16897"/>
                  </a:lnTo>
                  <a:lnTo>
                    <a:pt x="33631" y="16788"/>
                  </a:lnTo>
                  <a:lnTo>
                    <a:pt x="33413" y="16979"/>
                  </a:lnTo>
                  <a:lnTo>
                    <a:pt x="33358" y="17006"/>
                  </a:lnTo>
                  <a:lnTo>
                    <a:pt x="33277" y="17033"/>
                  </a:lnTo>
                  <a:lnTo>
                    <a:pt x="33140" y="17033"/>
                  </a:lnTo>
                  <a:lnTo>
                    <a:pt x="33031" y="16979"/>
                  </a:lnTo>
                  <a:lnTo>
                    <a:pt x="32949" y="16870"/>
                  </a:lnTo>
                  <a:lnTo>
                    <a:pt x="32868" y="16761"/>
                  </a:lnTo>
                  <a:lnTo>
                    <a:pt x="32840" y="16625"/>
                  </a:lnTo>
                  <a:lnTo>
                    <a:pt x="32868" y="16488"/>
                  </a:lnTo>
                  <a:lnTo>
                    <a:pt x="32895" y="16434"/>
                  </a:lnTo>
                  <a:lnTo>
                    <a:pt x="32949" y="16379"/>
                  </a:lnTo>
                  <a:lnTo>
                    <a:pt x="33140" y="16189"/>
                  </a:lnTo>
                  <a:lnTo>
                    <a:pt x="33304" y="15970"/>
                  </a:lnTo>
                  <a:lnTo>
                    <a:pt x="33467" y="15752"/>
                  </a:lnTo>
                  <a:lnTo>
                    <a:pt x="33604" y="15534"/>
                  </a:lnTo>
                  <a:lnTo>
                    <a:pt x="33713" y="15289"/>
                  </a:lnTo>
                  <a:lnTo>
                    <a:pt x="33822" y="15044"/>
                  </a:lnTo>
                  <a:lnTo>
                    <a:pt x="33876" y="14799"/>
                  </a:lnTo>
                  <a:lnTo>
                    <a:pt x="33931" y="14526"/>
                  </a:lnTo>
                  <a:lnTo>
                    <a:pt x="33958" y="14281"/>
                  </a:lnTo>
                  <a:lnTo>
                    <a:pt x="33958" y="14035"/>
                  </a:lnTo>
                  <a:lnTo>
                    <a:pt x="33931" y="13763"/>
                  </a:lnTo>
                  <a:lnTo>
                    <a:pt x="33876" y="13518"/>
                  </a:lnTo>
                  <a:lnTo>
                    <a:pt x="33794" y="13272"/>
                  </a:lnTo>
                  <a:lnTo>
                    <a:pt x="33685" y="13027"/>
                  </a:lnTo>
                  <a:lnTo>
                    <a:pt x="33549" y="12782"/>
                  </a:lnTo>
                  <a:lnTo>
                    <a:pt x="33386" y="12564"/>
                  </a:lnTo>
                  <a:lnTo>
                    <a:pt x="33113" y="12264"/>
                  </a:lnTo>
                  <a:lnTo>
                    <a:pt x="32813" y="12046"/>
                  </a:lnTo>
                  <a:lnTo>
                    <a:pt x="32486" y="11882"/>
                  </a:lnTo>
                  <a:lnTo>
                    <a:pt x="32159" y="11746"/>
                  </a:lnTo>
                  <a:lnTo>
                    <a:pt x="31805" y="11692"/>
                  </a:lnTo>
                  <a:lnTo>
                    <a:pt x="31451" y="11637"/>
                  </a:lnTo>
                  <a:lnTo>
                    <a:pt x="31096" y="11664"/>
                  </a:lnTo>
                  <a:lnTo>
                    <a:pt x="30715" y="11692"/>
                  </a:lnTo>
                  <a:lnTo>
                    <a:pt x="30633" y="11746"/>
                  </a:lnTo>
                  <a:lnTo>
                    <a:pt x="30551" y="11801"/>
                  </a:lnTo>
                  <a:lnTo>
                    <a:pt x="30442" y="11801"/>
                  </a:lnTo>
                  <a:lnTo>
                    <a:pt x="30333" y="11773"/>
                  </a:lnTo>
                  <a:lnTo>
                    <a:pt x="29924" y="11882"/>
                  </a:lnTo>
                  <a:lnTo>
                    <a:pt x="29815" y="11910"/>
                  </a:lnTo>
                  <a:lnTo>
                    <a:pt x="29706" y="11882"/>
                  </a:lnTo>
                  <a:lnTo>
                    <a:pt x="29652" y="11828"/>
                  </a:lnTo>
                  <a:lnTo>
                    <a:pt x="29597" y="11746"/>
                  </a:lnTo>
                  <a:lnTo>
                    <a:pt x="29597" y="11664"/>
                  </a:lnTo>
                  <a:lnTo>
                    <a:pt x="29597" y="11555"/>
                  </a:lnTo>
                  <a:lnTo>
                    <a:pt x="29652" y="11474"/>
                  </a:lnTo>
                  <a:lnTo>
                    <a:pt x="29706" y="11419"/>
                  </a:lnTo>
                  <a:lnTo>
                    <a:pt x="29952" y="11228"/>
                  </a:lnTo>
                  <a:lnTo>
                    <a:pt x="30224" y="11119"/>
                  </a:lnTo>
                  <a:lnTo>
                    <a:pt x="30251" y="10629"/>
                  </a:lnTo>
                  <a:lnTo>
                    <a:pt x="30279" y="10166"/>
                  </a:lnTo>
                  <a:lnTo>
                    <a:pt x="30251" y="9702"/>
                  </a:lnTo>
                  <a:lnTo>
                    <a:pt x="30224" y="9266"/>
                  </a:lnTo>
                  <a:lnTo>
                    <a:pt x="30142" y="8803"/>
                  </a:lnTo>
                  <a:lnTo>
                    <a:pt x="30061" y="8394"/>
                  </a:lnTo>
                  <a:lnTo>
                    <a:pt x="29952" y="7958"/>
                  </a:lnTo>
                  <a:lnTo>
                    <a:pt x="29788" y="7576"/>
                  </a:lnTo>
                  <a:lnTo>
                    <a:pt x="29597" y="7195"/>
                  </a:lnTo>
                  <a:lnTo>
                    <a:pt x="29352" y="6841"/>
                  </a:lnTo>
                  <a:lnTo>
                    <a:pt x="29080" y="6514"/>
                  </a:lnTo>
                  <a:lnTo>
                    <a:pt x="28780" y="6241"/>
                  </a:lnTo>
                  <a:lnTo>
                    <a:pt x="28425" y="5969"/>
                  </a:lnTo>
                  <a:lnTo>
                    <a:pt x="28017" y="5723"/>
                  </a:lnTo>
                  <a:lnTo>
                    <a:pt x="27553" y="5532"/>
                  </a:lnTo>
                  <a:lnTo>
                    <a:pt x="27036" y="5396"/>
                  </a:lnTo>
                  <a:lnTo>
                    <a:pt x="26545" y="5287"/>
                  </a:lnTo>
                  <a:lnTo>
                    <a:pt x="26054" y="5233"/>
                  </a:lnTo>
                  <a:lnTo>
                    <a:pt x="25564" y="5205"/>
                  </a:lnTo>
                  <a:lnTo>
                    <a:pt x="25073" y="5205"/>
                  </a:lnTo>
                  <a:lnTo>
                    <a:pt x="24555" y="5233"/>
                  </a:lnTo>
                  <a:lnTo>
                    <a:pt x="24065" y="5314"/>
                  </a:lnTo>
                  <a:lnTo>
                    <a:pt x="23574" y="5423"/>
                  </a:lnTo>
                  <a:lnTo>
                    <a:pt x="23111" y="5560"/>
                  </a:lnTo>
                  <a:lnTo>
                    <a:pt x="22648" y="5751"/>
                  </a:lnTo>
                  <a:lnTo>
                    <a:pt x="22212" y="5941"/>
                  </a:lnTo>
                  <a:lnTo>
                    <a:pt x="21776" y="6187"/>
                  </a:lnTo>
                  <a:lnTo>
                    <a:pt x="21367" y="6459"/>
                  </a:lnTo>
                  <a:lnTo>
                    <a:pt x="20985" y="6759"/>
                  </a:lnTo>
                  <a:lnTo>
                    <a:pt x="20631" y="7113"/>
                  </a:lnTo>
                  <a:lnTo>
                    <a:pt x="20277" y="7467"/>
                  </a:lnTo>
                  <a:lnTo>
                    <a:pt x="19977" y="7849"/>
                  </a:lnTo>
                  <a:lnTo>
                    <a:pt x="19922" y="7931"/>
                  </a:lnTo>
                  <a:lnTo>
                    <a:pt x="19868" y="7958"/>
                  </a:lnTo>
                  <a:lnTo>
                    <a:pt x="19732" y="7958"/>
                  </a:lnTo>
                  <a:lnTo>
                    <a:pt x="19650" y="7904"/>
                  </a:lnTo>
                  <a:lnTo>
                    <a:pt x="19623" y="7876"/>
                  </a:lnTo>
                  <a:lnTo>
                    <a:pt x="19595" y="7795"/>
                  </a:lnTo>
                  <a:lnTo>
                    <a:pt x="19595" y="7713"/>
                  </a:lnTo>
                  <a:lnTo>
                    <a:pt x="19650" y="7549"/>
                  </a:lnTo>
                  <a:lnTo>
                    <a:pt x="19595" y="7576"/>
                  </a:lnTo>
                  <a:lnTo>
                    <a:pt x="19514" y="7549"/>
                  </a:lnTo>
                  <a:lnTo>
                    <a:pt x="19432" y="7522"/>
                  </a:lnTo>
                  <a:lnTo>
                    <a:pt x="19377" y="7467"/>
                  </a:lnTo>
                  <a:lnTo>
                    <a:pt x="19323" y="7413"/>
                  </a:lnTo>
                  <a:lnTo>
                    <a:pt x="19296" y="7358"/>
                  </a:lnTo>
                  <a:lnTo>
                    <a:pt x="19268" y="7277"/>
                  </a:lnTo>
                  <a:lnTo>
                    <a:pt x="19296" y="7195"/>
                  </a:lnTo>
                  <a:lnTo>
                    <a:pt x="19323" y="6977"/>
                  </a:lnTo>
                  <a:lnTo>
                    <a:pt x="19350" y="6786"/>
                  </a:lnTo>
                  <a:lnTo>
                    <a:pt x="19350" y="6595"/>
                  </a:lnTo>
                  <a:lnTo>
                    <a:pt x="19323" y="6405"/>
                  </a:lnTo>
                  <a:lnTo>
                    <a:pt x="19296" y="6214"/>
                  </a:lnTo>
                  <a:lnTo>
                    <a:pt x="19241" y="6023"/>
                  </a:lnTo>
                  <a:lnTo>
                    <a:pt x="19187" y="5860"/>
                  </a:lnTo>
                  <a:lnTo>
                    <a:pt x="19105" y="5696"/>
                  </a:lnTo>
                  <a:lnTo>
                    <a:pt x="18996" y="5532"/>
                  </a:lnTo>
                  <a:lnTo>
                    <a:pt x="18887" y="5369"/>
                  </a:lnTo>
                  <a:lnTo>
                    <a:pt x="18751" y="5233"/>
                  </a:lnTo>
                  <a:lnTo>
                    <a:pt x="18614" y="5096"/>
                  </a:lnTo>
                  <a:lnTo>
                    <a:pt x="18478" y="4987"/>
                  </a:lnTo>
                  <a:lnTo>
                    <a:pt x="18315" y="4878"/>
                  </a:lnTo>
                  <a:lnTo>
                    <a:pt x="18124" y="4797"/>
                  </a:lnTo>
                  <a:lnTo>
                    <a:pt x="17933" y="4715"/>
                  </a:lnTo>
                  <a:lnTo>
                    <a:pt x="17606" y="4633"/>
                  </a:lnTo>
                  <a:lnTo>
                    <a:pt x="17306" y="4606"/>
                  </a:lnTo>
                  <a:lnTo>
                    <a:pt x="16979" y="4579"/>
                  </a:lnTo>
                  <a:lnTo>
                    <a:pt x="16652" y="4606"/>
                  </a:lnTo>
                  <a:lnTo>
                    <a:pt x="16352" y="4660"/>
                  </a:lnTo>
                  <a:lnTo>
                    <a:pt x="16025" y="4742"/>
                  </a:lnTo>
                  <a:lnTo>
                    <a:pt x="15725" y="4851"/>
                  </a:lnTo>
                  <a:lnTo>
                    <a:pt x="15398" y="4960"/>
                  </a:lnTo>
                  <a:lnTo>
                    <a:pt x="15371" y="5233"/>
                  </a:lnTo>
                  <a:lnTo>
                    <a:pt x="15317" y="5505"/>
                  </a:lnTo>
                  <a:lnTo>
                    <a:pt x="15262" y="5642"/>
                  </a:lnTo>
                  <a:lnTo>
                    <a:pt x="15153" y="5723"/>
                  </a:lnTo>
                  <a:lnTo>
                    <a:pt x="15044" y="5751"/>
                  </a:lnTo>
                  <a:lnTo>
                    <a:pt x="14935" y="5751"/>
                  </a:lnTo>
                  <a:lnTo>
                    <a:pt x="14826" y="5696"/>
                  </a:lnTo>
                  <a:lnTo>
                    <a:pt x="14744" y="5614"/>
                  </a:lnTo>
                  <a:lnTo>
                    <a:pt x="14690" y="5505"/>
                  </a:lnTo>
                  <a:lnTo>
                    <a:pt x="14663" y="5342"/>
                  </a:lnTo>
                  <a:lnTo>
                    <a:pt x="14690" y="5314"/>
                  </a:lnTo>
                  <a:lnTo>
                    <a:pt x="14554" y="5314"/>
                  </a:lnTo>
                  <a:lnTo>
                    <a:pt x="14499" y="5287"/>
                  </a:lnTo>
                  <a:lnTo>
                    <a:pt x="14472" y="5233"/>
                  </a:lnTo>
                  <a:lnTo>
                    <a:pt x="14445" y="5178"/>
                  </a:lnTo>
                  <a:lnTo>
                    <a:pt x="14445" y="5124"/>
                  </a:lnTo>
                  <a:lnTo>
                    <a:pt x="14445" y="5069"/>
                  </a:lnTo>
                  <a:lnTo>
                    <a:pt x="14499" y="5015"/>
                  </a:lnTo>
                  <a:lnTo>
                    <a:pt x="14717" y="4851"/>
                  </a:lnTo>
                  <a:lnTo>
                    <a:pt x="14717" y="4415"/>
                  </a:lnTo>
                  <a:lnTo>
                    <a:pt x="14663" y="3979"/>
                  </a:lnTo>
                  <a:lnTo>
                    <a:pt x="14581" y="3543"/>
                  </a:lnTo>
                  <a:lnTo>
                    <a:pt x="14472" y="3134"/>
                  </a:lnTo>
                  <a:lnTo>
                    <a:pt x="14308" y="2725"/>
                  </a:lnTo>
                  <a:lnTo>
                    <a:pt x="14118" y="2317"/>
                  </a:lnTo>
                  <a:lnTo>
                    <a:pt x="13900" y="1962"/>
                  </a:lnTo>
                  <a:lnTo>
                    <a:pt x="13627" y="1608"/>
                  </a:lnTo>
                  <a:lnTo>
                    <a:pt x="13354" y="1281"/>
                  </a:lnTo>
                  <a:lnTo>
                    <a:pt x="13027" y="981"/>
                  </a:lnTo>
                  <a:lnTo>
                    <a:pt x="12700" y="709"/>
                  </a:lnTo>
                  <a:lnTo>
                    <a:pt x="12319" y="491"/>
                  </a:lnTo>
                  <a:lnTo>
                    <a:pt x="11937" y="300"/>
                  </a:lnTo>
                  <a:lnTo>
                    <a:pt x="11528" y="164"/>
                  </a:lnTo>
                  <a:lnTo>
                    <a:pt x="11092" y="55"/>
                  </a:lnTo>
                  <a:lnTo>
                    <a:pt x="106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71"/>
            <p:cNvSpPr/>
            <p:nvPr/>
          </p:nvSpPr>
          <p:spPr>
            <a:xfrm>
              <a:off x="11988401" y="4705928"/>
              <a:ext cx="889850" cy="530775"/>
            </a:xfrm>
            <a:custGeom>
              <a:avLst/>
              <a:gdLst/>
              <a:ahLst/>
              <a:cxnLst/>
              <a:rect l="l" t="t" r="r" b="b"/>
              <a:pathLst>
                <a:path w="35594" h="21231" fill="none" extrusionOk="0">
                  <a:moveTo>
                    <a:pt x="35593" y="19105"/>
                  </a:moveTo>
                  <a:lnTo>
                    <a:pt x="35593" y="19105"/>
                  </a:lnTo>
                  <a:lnTo>
                    <a:pt x="35593" y="19350"/>
                  </a:lnTo>
                  <a:lnTo>
                    <a:pt x="35539" y="19568"/>
                  </a:lnTo>
                  <a:lnTo>
                    <a:pt x="35484" y="19786"/>
                  </a:lnTo>
                  <a:lnTo>
                    <a:pt x="35402" y="20004"/>
                  </a:lnTo>
                  <a:lnTo>
                    <a:pt x="35293" y="20195"/>
                  </a:lnTo>
                  <a:lnTo>
                    <a:pt x="35184" y="20385"/>
                  </a:lnTo>
                  <a:lnTo>
                    <a:pt x="35021" y="20549"/>
                  </a:lnTo>
                  <a:lnTo>
                    <a:pt x="34884" y="20713"/>
                  </a:lnTo>
                  <a:lnTo>
                    <a:pt x="34884" y="20713"/>
                  </a:lnTo>
                  <a:lnTo>
                    <a:pt x="34694" y="20876"/>
                  </a:lnTo>
                  <a:lnTo>
                    <a:pt x="34476" y="21012"/>
                  </a:lnTo>
                  <a:lnTo>
                    <a:pt x="34285" y="21121"/>
                  </a:lnTo>
                  <a:lnTo>
                    <a:pt x="34067" y="21230"/>
                  </a:lnTo>
                  <a:lnTo>
                    <a:pt x="34067" y="21230"/>
                  </a:lnTo>
                  <a:lnTo>
                    <a:pt x="33822" y="20876"/>
                  </a:lnTo>
                  <a:lnTo>
                    <a:pt x="33549" y="20522"/>
                  </a:lnTo>
                  <a:lnTo>
                    <a:pt x="33549" y="20522"/>
                  </a:lnTo>
                  <a:lnTo>
                    <a:pt x="33167" y="20113"/>
                  </a:lnTo>
                  <a:lnTo>
                    <a:pt x="32759" y="19731"/>
                  </a:lnTo>
                  <a:lnTo>
                    <a:pt x="32350" y="19404"/>
                  </a:lnTo>
                  <a:lnTo>
                    <a:pt x="31887" y="19105"/>
                  </a:lnTo>
                  <a:lnTo>
                    <a:pt x="31423" y="18832"/>
                  </a:lnTo>
                  <a:lnTo>
                    <a:pt x="30933" y="18614"/>
                  </a:lnTo>
                  <a:lnTo>
                    <a:pt x="30442" y="18423"/>
                  </a:lnTo>
                  <a:lnTo>
                    <a:pt x="29924" y="18287"/>
                  </a:lnTo>
                  <a:lnTo>
                    <a:pt x="29407" y="18178"/>
                  </a:lnTo>
                  <a:lnTo>
                    <a:pt x="28889" y="18096"/>
                  </a:lnTo>
                  <a:lnTo>
                    <a:pt x="28344" y="18069"/>
                  </a:lnTo>
                  <a:lnTo>
                    <a:pt x="27799" y="18069"/>
                  </a:lnTo>
                  <a:lnTo>
                    <a:pt x="27281" y="18096"/>
                  </a:lnTo>
                  <a:lnTo>
                    <a:pt x="26736" y="18178"/>
                  </a:lnTo>
                  <a:lnTo>
                    <a:pt x="26191" y="18287"/>
                  </a:lnTo>
                  <a:lnTo>
                    <a:pt x="25673" y="18423"/>
                  </a:lnTo>
                  <a:lnTo>
                    <a:pt x="25673" y="18423"/>
                  </a:lnTo>
                  <a:lnTo>
                    <a:pt x="25809" y="18123"/>
                  </a:lnTo>
                  <a:lnTo>
                    <a:pt x="25891" y="17824"/>
                  </a:lnTo>
                  <a:lnTo>
                    <a:pt x="26000" y="17524"/>
                  </a:lnTo>
                  <a:lnTo>
                    <a:pt x="26054" y="17224"/>
                  </a:lnTo>
                  <a:lnTo>
                    <a:pt x="26109" y="16952"/>
                  </a:lnTo>
                  <a:lnTo>
                    <a:pt x="26136" y="16652"/>
                  </a:lnTo>
                  <a:lnTo>
                    <a:pt x="26136" y="16379"/>
                  </a:lnTo>
                  <a:lnTo>
                    <a:pt x="26136" y="16107"/>
                  </a:lnTo>
                  <a:lnTo>
                    <a:pt x="26109" y="15834"/>
                  </a:lnTo>
                  <a:lnTo>
                    <a:pt x="26082" y="15562"/>
                  </a:lnTo>
                  <a:lnTo>
                    <a:pt x="25945" y="15044"/>
                  </a:lnTo>
                  <a:lnTo>
                    <a:pt x="25755" y="14553"/>
                  </a:lnTo>
                  <a:lnTo>
                    <a:pt x="25537" y="14063"/>
                  </a:lnTo>
                  <a:lnTo>
                    <a:pt x="25237" y="13599"/>
                  </a:lnTo>
                  <a:lnTo>
                    <a:pt x="24910" y="13163"/>
                  </a:lnTo>
                  <a:lnTo>
                    <a:pt x="24528" y="12755"/>
                  </a:lnTo>
                  <a:lnTo>
                    <a:pt x="24119" y="12400"/>
                  </a:lnTo>
                  <a:lnTo>
                    <a:pt x="23683" y="12046"/>
                  </a:lnTo>
                  <a:lnTo>
                    <a:pt x="23193" y="11719"/>
                  </a:lnTo>
                  <a:lnTo>
                    <a:pt x="22675" y="11419"/>
                  </a:lnTo>
                  <a:lnTo>
                    <a:pt x="22157" y="11174"/>
                  </a:lnTo>
                  <a:lnTo>
                    <a:pt x="21585" y="10929"/>
                  </a:lnTo>
                  <a:lnTo>
                    <a:pt x="21013" y="10765"/>
                  </a:lnTo>
                  <a:lnTo>
                    <a:pt x="20440" y="10602"/>
                  </a:lnTo>
                  <a:lnTo>
                    <a:pt x="19841" y="10493"/>
                  </a:lnTo>
                  <a:lnTo>
                    <a:pt x="19241" y="10411"/>
                  </a:lnTo>
                  <a:lnTo>
                    <a:pt x="18642" y="10384"/>
                  </a:lnTo>
                  <a:lnTo>
                    <a:pt x="18042" y="10384"/>
                  </a:lnTo>
                  <a:lnTo>
                    <a:pt x="17470" y="10438"/>
                  </a:lnTo>
                  <a:lnTo>
                    <a:pt x="16897" y="10547"/>
                  </a:lnTo>
                  <a:lnTo>
                    <a:pt x="16325" y="10683"/>
                  </a:lnTo>
                  <a:lnTo>
                    <a:pt x="15780" y="10874"/>
                  </a:lnTo>
                  <a:lnTo>
                    <a:pt x="15235" y="11119"/>
                  </a:lnTo>
                  <a:lnTo>
                    <a:pt x="14744" y="11419"/>
                  </a:lnTo>
                  <a:lnTo>
                    <a:pt x="14254" y="11773"/>
                  </a:lnTo>
                  <a:lnTo>
                    <a:pt x="13818" y="12182"/>
                  </a:lnTo>
                  <a:lnTo>
                    <a:pt x="13627" y="12400"/>
                  </a:lnTo>
                  <a:lnTo>
                    <a:pt x="13409" y="12618"/>
                  </a:lnTo>
                  <a:lnTo>
                    <a:pt x="13409" y="12618"/>
                  </a:lnTo>
                  <a:lnTo>
                    <a:pt x="13382" y="12700"/>
                  </a:lnTo>
                  <a:lnTo>
                    <a:pt x="13382" y="12700"/>
                  </a:lnTo>
                  <a:lnTo>
                    <a:pt x="13436" y="12400"/>
                  </a:lnTo>
                  <a:lnTo>
                    <a:pt x="13463" y="12073"/>
                  </a:lnTo>
                  <a:lnTo>
                    <a:pt x="13463" y="11773"/>
                  </a:lnTo>
                  <a:lnTo>
                    <a:pt x="13463" y="11446"/>
                  </a:lnTo>
                  <a:lnTo>
                    <a:pt x="13436" y="11147"/>
                  </a:lnTo>
                  <a:lnTo>
                    <a:pt x="13382" y="10847"/>
                  </a:lnTo>
                  <a:lnTo>
                    <a:pt x="13327" y="10574"/>
                  </a:lnTo>
                  <a:lnTo>
                    <a:pt x="13245" y="10275"/>
                  </a:lnTo>
                  <a:lnTo>
                    <a:pt x="13164" y="10002"/>
                  </a:lnTo>
                  <a:lnTo>
                    <a:pt x="13027" y="9729"/>
                  </a:lnTo>
                  <a:lnTo>
                    <a:pt x="12782" y="9184"/>
                  </a:lnTo>
                  <a:lnTo>
                    <a:pt x="12455" y="8694"/>
                  </a:lnTo>
                  <a:lnTo>
                    <a:pt x="12074" y="8231"/>
                  </a:lnTo>
                  <a:lnTo>
                    <a:pt x="11665" y="7795"/>
                  </a:lnTo>
                  <a:lnTo>
                    <a:pt x="11201" y="7413"/>
                  </a:lnTo>
                  <a:lnTo>
                    <a:pt x="10711" y="7086"/>
                  </a:lnTo>
                  <a:lnTo>
                    <a:pt x="10166" y="6813"/>
                  </a:lnTo>
                  <a:lnTo>
                    <a:pt x="9594" y="6568"/>
                  </a:lnTo>
                  <a:lnTo>
                    <a:pt x="9321" y="6486"/>
                  </a:lnTo>
                  <a:lnTo>
                    <a:pt x="9021" y="6405"/>
                  </a:lnTo>
                  <a:lnTo>
                    <a:pt x="8721" y="6350"/>
                  </a:lnTo>
                  <a:lnTo>
                    <a:pt x="8394" y="6323"/>
                  </a:lnTo>
                  <a:lnTo>
                    <a:pt x="8095" y="6296"/>
                  </a:lnTo>
                  <a:lnTo>
                    <a:pt x="7768" y="6296"/>
                  </a:lnTo>
                  <a:lnTo>
                    <a:pt x="7768" y="6296"/>
                  </a:lnTo>
                  <a:lnTo>
                    <a:pt x="7141" y="6323"/>
                  </a:lnTo>
                  <a:lnTo>
                    <a:pt x="6514" y="6405"/>
                  </a:lnTo>
                  <a:lnTo>
                    <a:pt x="5942" y="6568"/>
                  </a:lnTo>
                  <a:lnTo>
                    <a:pt x="5369" y="6786"/>
                  </a:lnTo>
                  <a:lnTo>
                    <a:pt x="4824" y="7031"/>
                  </a:lnTo>
                  <a:lnTo>
                    <a:pt x="4306" y="7358"/>
                  </a:lnTo>
                  <a:lnTo>
                    <a:pt x="3816" y="7713"/>
                  </a:lnTo>
                  <a:lnTo>
                    <a:pt x="3380" y="8094"/>
                  </a:lnTo>
                  <a:lnTo>
                    <a:pt x="3380" y="8094"/>
                  </a:lnTo>
                  <a:lnTo>
                    <a:pt x="3298" y="7958"/>
                  </a:lnTo>
                  <a:lnTo>
                    <a:pt x="3216" y="7822"/>
                  </a:lnTo>
                  <a:lnTo>
                    <a:pt x="3135" y="7685"/>
                  </a:lnTo>
                  <a:lnTo>
                    <a:pt x="3025" y="7576"/>
                  </a:lnTo>
                  <a:lnTo>
                    <a:pt x="2889" y="7467"/>
                  </a:lnTo>
                  <a:lnTo>
                    <a:pt x="2780" y="7386"/>
                  </a:lnTo>
                  <a:lnTo>
                    <a:pt x="2480" y="7249"/>
                  </a:lnTo>
                  <a:lnTo>
                    <a:pt x="2153" y="7140"/>
                  </a:lnTo>
                  <a:lnTo>
                    <a:pt x="1826" y="7113"/>
                  </a:lnTo>
                  <a:lnTo>
                    <a:pt x="1499" y="7113"/>
                  </a:lnTo>
                  <a:lnTo>
                    <a:pt x="1172" y="7168"/>
                  </a:lnTo>
                  <a:lnTo>
                    <a:pt x="1172" y="7168"/>
                  </a:lnTo>
                  <a:lnTo>
                    <a:pt x="1091" y="6922"/>
                  </a:lnTo>
                  <a:lnTo>
                    <a:pt x="1009" y="6650"/>
                  </a:lnTo>
                  <a:lnTo>
                    <a:pt x="872" y="6405"/>
                  </a:lnTo>
                  <a:lnTo>
                    <a:pt x="736" y="6187"/>
                  </a:lnTo>
                  <a:lnTo>
                    <a:pt x="573" y="5941"/>
                  </a:lnTo>
                  <a:lnTo>
                    <a:pt x="409" y="5723"/>
                  </a:lnTo>
                  <a:lnTo>
                    <a:pt x="218" y="5532"/>
                  </a:lnTo>
                  <a:lnTo>
                    <a:pt x="0" y="5342"/>
                  </a:lnTo>
                  <a:lnTo>
                    <a:pt x="0" y="5342"/>
                  </a:lnTo>
                  <a:lnTo>
                    <a:pt x="0" y="5124"/>
                  </a:lnTo>
                  <a:lnTo>
                    <a:pt x="28" y="4906"/>
                  </a:lnTo>
                  <a:lnTo>
                    <a:pt x="82" y="4688"/>
                  </a:lnTo>
                  <a:lnTo>
                    <a:pt x="137" y="4497"/>
                  </a:lnTo>
                  <a:lnTo>
                    <a:pt x="218" y="4279"/>
                  </a:lnTo>
                  <a:lnTo>
                    <a:pt x="327" y="4115"/>
                  </a:lnTo>
                  <a:lnTo>
                    <a:pt x="436" y="3925"/>
                  </a:lnTo>
                  <a:lnTo>
                    <a:pt x="573" y="3761"/>
                  </a:lnTo>
                  <a:lnTo>
                    <a:pt x="709" y="3598"/>
                  </a:lnTo>
                  <a:lnTo>
                    <a:pt x="872" y="3461"/>
                  </a:lnTo>
                  <a:lnTo>
                    <a:pt x="1036" y="3352"/>
                  </a:lnTo>
                  <a:lnTo>
                    <a:pt x="1227" y="3243"/>
                  </a:lnTo>
                  <a:lnTo>
                    <a:pt x="1418" y="3134"/>
                  </a:lnTo>
                  <a:lnTo>
                    <a:pt x="1608" y="3080"/>
                  </a:lnTo>
                  <a:lnTo>
                    <a:pt x="1826" y="2998"/>
                  </a:lnTo>
                  <a:lnTo>
                    <a:pt x="2044" y="2971"/>
                  </a:lnTo>
                  <a:lnTo>
                    <a:pt x="2044" y="2971"/>
                  </a:lnTo>
                  <a:lnTo>
                    <a:pt x="2317" y="2971"/>
                  </a:lnTo>
                  <a:lnTo>
                    <a:pt x="2562" y="2971"/>
                  </a:lnTo>
                  <a:lnTo>
                    <a:pt x="2780" y="2998"/>
                  </a:lnTo>
                  <a:lnTo>
                    <a:pt x="3025" y="3052"/>
                  </a:lnTo>
                  <a:lnTo>
                    <a:pt x="3244" y="3134"/>
                  </a:lnTo>
                  <a:lnTo>
                    <a:pt x="3462" y="3216"/>
                  </a:lnTo>
                  <a:lnTo>
                    <a:pt x="3870" y="3434"/>
                  </a:lnTo>
                  <a:lnTo>
                    <a:pt x="4279" y="3734"/>
                  </a:lnTo>
                  <a:lnTo>
                    <a:pt x="4633" y="4034"/>
                  </a:lnTo>
                  <a:lnTo>
                    <a:pt x="4988" y="4388"/>
                  </a:lnTo>
                  <a:lnTo>
                    <a:pt x="5315" y="4715"/>
                  </a:lnTo>
                  <a:lnTo>
                    <a:pt x="5315" y="4715"/>
                  </a:lnTo>
                  <a:lnTo>
                    <a:pt x="5424" y="4797"/>
                  </a:lnTo>
                  <a:lnTo>
                    <a:pt x="5533" y="4824"/>
                  </a:lnTo>
                  <a:lnTo>
                    <a:pt x="5615" y="4797"/>
                  </a:lnTo>
                  <a:lnTo>
                    <a:pt x="5724" y="4769"/>
                  </a:lnTo>
                  <a:lnTo>
                    <a:pt x="5805" y="4688"/>
                  </a:lnTo>
                  <a:lnTo>
                    <a:pt x="5833" y="4579"/>
                  </a:lnTo>
                  <a:lnTo>
                    <a:pt x="5860" y="4470"/>
                  </a:lnTo>
                  <a:lnTo>
                    <a:pt x="5833" y="4361"/>
                  </a:lnTo>
                  <a:lnTo>
                    <a:pt x="5833" y="4361"/>
                  </a:lnTo>
                  <a:lnTo>
                    <a:pt x="5860" y="4306"/>
                  </a:lnTo>
                  <a:lnTo>
                    <a:pt x="5887" y="4224"/>
                  </a:lnTo>
                  <a:lnTo>
                    <a:pt x="5887" y="4224"/>
                  </a:lnTo>
                  <a:lnTo>
                    <a:pt x="5969" y="3788"/>
                  </a:lnTo>
                  <a:lnTo>
                    <a:pt x="6078" y="3379"/>
                  </a:lnTo>
                  <a:lnTo>
                    <a:pt x="6241" y="2971"/>
                  </a:lnTo>
                  <a:lnTo>
                    <a:pt x="6432" y="2562"/>
                  </a:lnTo>
                  <a:lnTo>
                    <a:pt x="6650" y="2180"/>
                  </a:lnTo>
                  <a:lnTo>
                    <a:pt x="6895" y="1826"/>
                  </a:lnTo>
                  <a:lnTo>
                    <a:pt x="7168" y="1499"/>
                  </a:lnTo>
                  <a:lnTo>
                    <a:pt x="7468" y="1199"/>
                  </a:lnTo>
                  <a:lnTo>
                    <a:pt x="7795" y="899"/>
                  </a:lnTo>
                  <a:lnTo>
                    <a:pt x="8149" y="654"/>
                  </a:lnTo>
                  <a:lnTo>
                    <a:pt x="8531" y="436"/>
                  </a:lnTo>
                  <a:lnTo>
                    <a:pt x="8912" y="273"/>
                  </a:lnTo>
                  <a:lnTo>
                    <a:pt x="9321" y="136"/>
                  </a:lnTo>
                  <a:lnTo>
                    <a:pt x="9757" y="55"/>
                  </a:lnTo>
                  <a:lnTo>
                    <a:pt x="10193" y="0"/>
                  </a:lnTo>
                  <a:lnTo>
                    <a:pt x="10656" y="0"/>
                  </a:lnTo>
                  <a:lnTo>
                    <a:pt x="10656" y="0"/>
                  </a:lnTo>
                  <a:lnTo>
                    <a:pt x="11092" y="55"/>
                  </a:lnTo>
                  <a:lnTo>
                    <a:pt x="11528" y="164"/>
                  </a:lnTo>
                  <a:lnTo>
                    <a:pt x="11937" y="300"/>
                  </a:lnTo>
                  <a:lnTo>
                    <a:pt x="12319" y="491"/>
                  </a:lnTo>
                  <a:lnTo>
                    <a:pt x="12700" y="709"/>
                  </a:lnTo>
                  <a:lnTo>
                    <a:pt x="13027" y="981"/>
                  </a:lnTo>
                  <a:lnTo>
                    <a:pt x="13354" y="1281"/>
                  </a:lnTo>
                  <a:lnTo>
                    <a:pt x="13627" y="1608"/>
                  </a:lnTo>
                  <a:lnTo>
                    <a:pt x="13900" y="1962"/>
                  </a:lnTo>
                  <a:lnTo>
                    <a:pt x="14118" y="2317"/>
                  </a:lnTo>
                  <a:lnTo>
                    <a:pt x="14308" y="2725"/>
                  </a:lnTo>
                  <a:lnTo>
                    <a:pt x="14472" y="3134"/>
                  </a:lnTo>
                  <a:lnTo>
                    <a:pt x="14581" y="3543"/>
                  </a:lnTo>
                  <a:lnTo>
                    <a:pt x="14663" y="3979"/>
                  </a:lnTo>
                  <a:lnTo>
                    <a:pt x="14717" y="4415"/>
                  </a:lnTo>
                  <a:lnTo>
                    <a:pt x="14717" y="4851"/>
                  </a:lnTo>
                  <a:lnTo>
                    <a:pt x="14717" y="4851"/>
                  </a:lnTo>
                  <a:lnTo>
                    <a:pt x="14499" y="5015"/>
                  </a:lnTo>
                  <a:lnTo>
                    <a:pt x="14499" y="5015"/>
                  </a:lnTo>
                  <a:lnTo>
                    <a:pt x="14445" y="5069"/>
                  </a:lnTo>
                  <a:lnTo>
                    <a:pt x="14445" y="5124"/>
                  </a:lnTo>
                  <a:lnTo>
                    <a:pt x="14445" y="5178"/>
                  </a:lnTo>
                  <a:lnTo>
                    <a:pt x="14472" y="5233"/>
                  </a:lnTo>
                  <a:lnTo>
                    <a:pt x="14499" y="5287"/>
                  </a:lnTo>
                  <a:lnTo>
                    <a:pt x="14554" y="5314"/>
                  </a:lnTo>
                  <a:lnTo>
                    <a:pt x="14608" y="5314"/>
                  </a:lnTo>
                  <a:lnTo>
                    <a:pt x="14690" y="5314"/>
                  </a:lnTo>
                  <a:lnTo>
                    <a:pt x="14663" y="5342"/>
                  </a:lnTo>
                  <a:lnTo>
                    <a:pt x="14663" y="5342"/>
                  </a:lnTo>
                  <a:lnTo>
                    <a:pt x="14690" y="5505"/>
                  </a:lnTo>
                  <a:lnTo>
                    <a:pt x="14744" y="5614"/>
                  </a:lnTo>
                  <a:lnTo>
                    <a:pt x="14826" y="5696"/>
                  </a:lnTo>
                  <a:lnTo>
                    <a:pt x="14935" y="5751"/>
                  </a:lnTo>
                  <a:lnTo>
                    <a:pt x="15044" y="5751"/>
                  </a:lnTo>
                  <a:lnTo>
                    <a:pt x="15153" y="5723"/>
                  </a:lnTo>
                  <a:lnTo>
                    <a:pt x="15262" y="5642"/>
                  </a:lnTo>
                  <a:lnTo>
                    <a:pt x="15317" y="5505"/>
                  </a:lnTo>
                  <a:lnTo>
                    <a:pt x="15317" y="5505"/>
                  </a:lnTo>
                  <a:lnTo>
                    <a:pt x="15371" y="5233"/>
                  </a:lnTo>
                  <a:lnTo>
                    <a:pt x="15398" y="4960"/>
                  </a:lnTo>
                  <a:lnTo>
                    <a:pt x="15398" y="4960"/>
                  </a:lnTo>
                  <a:lnTo>
                    <a:pt x="15725" y="4851"/>
                  </a:lnTo>
                  <a:lnTo>
                    <a:pt x="16025" y="4742"/>
                  </a:lnTo>
                  <a:lnTo>
                    <a:pt x="16352" y="4660"/>
                  </a:lnTo>
                  <a:lnTo>
                    <a:pt x="16652" y="4606"/>
                  </a:lnTo>
                  <a:lnTo>
                    <a:pt x="16979" y="4579"/>
                  </a:lnTo>
                  <a:lnTo>
                    <a:pt x="17306" y="4606"/>
                  </a:lnTo>
                  <a:lnTo>
                    <a:pt x="17606" y="4633"/>
                  </a:lnTo>
                  <a:lnTo>
                    <a:pt x="17933" y="4715"/>
                  </a:lnTo>
                  <a:lnTo>
                    <a:pt x="17933" y="4715"/>
                  </a:lnTo>
                  <a:lnTo>
                    <a:pt x="18124" y="4797"/>
                  </a:lnTo>
                  <a:lnTo>
                    <a:pt x="18315" y="4878"/>
                  </a:lnTo>
                  <a:lnTo>
                    <a:pt x="18478" y="4987"/>
                  </a:lnTo>
                  <a:lnTo>
                    <a:pt x="18614" y="5096"/>
                  </a:lnTo>
                  <a:lnTo>
                    <a:pt x="18751" y="5233"/>
                  </a:lnTo>
                  <a:lnTo>
                    <a:pt x="18887" y="5369"/>
                  </a:lnTo>
                  <a:lnTo>
                    <a:pt x="18996" y="5532"/>
                  </a:lnTo>
                  <a:lnTo>
                    <a:pt x="19105" y="5696"/>
                  </a:lnTo>
                  <a:lnTo>
                    <a:pt x="19187" y="5860"/>
                  </a:lnTo>
                  <a:lnTo>
                    <a:pt x="19241" y="6023"/>
                  </a:lnTo>
                  <a:lnTo>
                    <a:pt x="19296" y="6214"/>
                  </a:lnTo>
                  <a:lnTo>
                    <a:pt x="19323" y="6405"/>
                  </a:lnTo>
                  <a:lnTo>
                    <a:pt x="19350" y="6595"/>
                  </a:lnTo>
                  <a:lnTo>
                    <a:pt x="19350" y="6786"/>
                  </a:lnTo>
                  <a:lnTo>
                    <a:pt x="19323" y="6977"/>
                  </a:lnTo>
                  <a:lnTo>
                    <a:pt x="19296" y="7195"/>
                  </a:lnTo>
                  <a:lnTo>
                    <a:pt x="19296" y="7195"/>
                  </a:lnTo>
                  <a:lnTo>
                    <a:pt x="19268" y="7277"/>
                  </a:lnTo>
                  <a:lnTo>
                    <a:pt x="19296" y="7358"/>
                  </a:lnTo>
                  <a:lnTo>
                    <a:pt x="19323" y="7413"/>
                  </a:lnTo>
                  <a:lnTo>
                    <a:pt x="19377" y="7467"/>
                  </a:lnTo>
                  <a:lnTo>
                    <a:pt x="19432" y="7522"/>
                  </a:lnTo>
                  <a:lnTo>
                    <a:pt x="19514" y="7549"/>
                  </a:lnTo>
                  <a:lnTo>
                    <a:pt x="19595" y="7576"/>
                  </a:lnTo>
                  <a:lnTo>
                    <a:pt x="19650" y="7549"/>
                  </a:lnTo>
                  <a:lnTo>
                    <a:pt x="19650" y="7549"/>
                  </a:lnTo>
                  <a:lnTo>
                    <a:pt x="19595" y="7713"/>
                  </a:lnTo>
                  <a:lnTo>
                    <a:pt x="19595" y="7713"/>
                  </a:lnTo>
                  <a:lnTo>
                    <a:pt x="19595" y="7795"/>
                  </a:lnTo>
                  <a:lnTo>
                    <a:pt x="19623" y="7876"/>
                  </a:lnTo>
                  <a:lnTo>
                    <a:pt x="19650" y="7904"/>
                  </a:lnTo>
                  <a:lnTo>
                    <a:pt x="19732" y="7958"/>
                  </a:lnTo>
                  <a:lnTo>
                    <a:pt x="19786" y="7958"/>
                  </a:lnTo>
                  <a:lnTo>
                    <a:pt x="19868" y="7958"/>
                  </a:lnTo>
                  <a:lnTo>
                    <a:pt x="19922" y="7931"/>
                  </a:lnTo>
                  <a:lnTo>
                    <a:pt x="19977" y="7849"/>
                  </a:lnTo>
                  <a:lnTo>
                    <a:pt x="19977" y="7849"/>
                  </a:lnTo>
                  <a:lnTo>
                    <a:pt x="20277" y="7467"/>
                  </a:lnTo>
                  <a:lnTo>
                    <a:pt x="20631" y="7113"/>
                  </a:lnTo>
                  <a:lnTo>
                    <a:pt x="20985" y="6759"/>
                  </a:lnTo>
                  <a:lnTo>
                    <a:pt x="21367" y="6459"/>
                  </a:lnTo>
                  <a:lnTo>
                    <a:pt x="21776" y="6187"/>
                  </a:lnTo>
                  <a:lnTo>
                    <a:pt x="22212" y="5941"/>
                  </a:lnTo>
                  <a:lnTo>
                    <a:pt x="22648" y="5751"/>
                  </a:lnTo>
                  <a:lnTo>
                    <a:pt x="23111" y="5560"/>
                  </a:lnTo>
                  <a:lnTo>
                    <a:pt x="23574" y="5423"/>
                  </a:lnTo>
                  <a:lnTo>
                    <a:pt x="24065" y="5314"/>
                  </a:lnTo>
                  <a:lnTo>
                    <a:pt x="24555" y="5233"/>
                  </a:lnTo>
                  <a:lnTo>
                    <a:pt x="25073" y="5205"/>
                  </a:lnTo>
                  <a:lnTo>
                    <a:pt x="25564" y="5205"/>
                  </a:lnTo>
                  <a:lnTo>
                    <a:pt x="26054" y="5233"/>
                  </a:lnTo>
                  <a:lnTo>
                    <a:pt x="26545" y="5287"/>
                  </a:lnTo>
                  <a:lnTo>
                    <a:pt x="27036" y="5396"/>
                  </a:lnTo>
                  <a:lnTo>
                    <a:pt x="27036" y="5396"/>
                  </a:lnTo>
                  <a:lnTo>
                    <a:pt x="27553" y="5532"/>
                  </a:lnTo>
                  <a:lnTo>
                    <a:pt x="28017" y="5723"/>
                  </a:lnTo>
                  <a:lnTo>
                    <a:pt x="28425" y="5969"/>
                  </a:lnTo>
                  <a:lnTo>
                    <a:pt x="28780" y="6241"/>
                  </a:lnTo>
                  <a:lnTo>
                    <a:pt x="29080" y="6514"/>
                  </a:lnTo>
                  <a:lnTo>
                    <a:pt x="29352" y="6841"/>
                  </a:lnTo>
                  <a:lnTo>
                    <a:pt x="29597" y="7195"/>
                  </a:lnTo>
                  <a:lnTo>
                    <a:pt x="29788" y="7576"/>
                  </a:lnTo>
                  <a:lnTo>
                    <a:pt x="29952" y="7958"/>
                  </a:lnTo>
                  <a:lnTo>
                    <a:pt x="30061" y="8394"/>
                  </a:lnTo>
                  <a:lnTo>
                    <a:pt x="30142" y="8803"/>
                  </a:lnTo>
                  <a:lnTo>
                    <a:pt x="30224" y="9266"/>
                  </a:lnTo>
                  <a:lnTo>
                    <a:pt x="30251" y="9702"/>
                  </a:lnTo>
                  <a:lnTo>
                    <a:pt x="30279" y="10166"/>
                  </a:lnTo>
                  <a:lnTo>
                    <a:pt x="30251" y="10629"/>
                  </a:lnTo>
                  <a:lnTo>
                    <a:pt x="30224" y="11119"/>
                  </a:lnTo>
                  <a:lnTo>
                    <a:pt x="30224" y="11119"/>
                  </a:lnTo>
                  <a:lnTo>
                    <a:pt x="29952" y="11228"/>
                  </a:lnTo>
                  <a:lnTo>
                    <a:pt x="29706" y="11419"/>
                  </a:lnTo>
                  <a:lnTo>
                    <a:pt x="29706" y="11419"/>
                  </a:lnTo>
                  <a:lnTo>
                    <a:pt x="29652" y="11474"/>
                  </a:lnTo>
                  <a:lnTo>
                    <a:pt x="29597" y="11555"/>
                  </a:lnTo>
                  <a:lnTo>
                    <a:pt x="29597" y="11664"/>
                  </a:lnTo>
                  <a:lnTo>
                    <a:pt x="29597" y="11746"/>
                  </a:lnTo>
                  <a:lnTo>
                    <a:pt x="29652" y="11828"/>
                  </a:lnTo>
                  <a:lnTo>
                    <a:pt x="29706" y="11882"/>
                  </a:lnTo>
                  <a:lnTo>
                    <a:pt x="29815" y="11910"/>
                  </a:lnTo>
                  <a:lnTo>
                    <a:pt x="29924" y="11882"/>
                  </a:lnTo>
                  <a:lnTo>
                    <a:pt x="29924" y="11882"/>
                  </a:lnTo>
                  <a:lnTo>
                    <a:pt x="30333" y="11773"/>
                  </a:lnTo>
                  <a:lnTo>
                    <a:pt x="30333" y="11773"/>
                  </a:lnTo>
                  <a:lnTo>
                    <a:pt x="30442" y="11801"/>
                  </a:lnTo>
                  <a:lnTo>
                    <a:pt x="30551" y="11801"/>
                  </a:lnTo>
                  <a:lnTo>
                    <a:pt x="30633" y="11746"/>
                  </a:lnTo>
                  <a:lnTo>
                    <a:pt x="30715" y="11692"/>
                  </a:lnTo>
                  <a:lnTo>
                    <a:pt x="30715" y="11692"/>
                  </a:lnTo>
                  <a:lnTo>
                    <a:pt x="31096" y="11664"/>
                  </a:lnTo>
                  <a:lnTo>
                    <a:pt x="31451" y="11637"/>
                  </a:lnTo>
                  <a:lnTo>
                    <a:pt x="31805" y="11692"/>
                  </a:lnTo>
                  <a:lnTo>
                    <a:pt x="32159" y="11746"/>
                  </a:lnTo>
                  <a:lnTo>
                    <a:pt x="32486" y="11882"/>
                  </a:lnTo>
                  <a:lnTo>
                    <a:pt x="32813" y="12046"/>
                  </a:lnTo>
                  <a:lnTo>
                    <a:pt x="33113" y="12264"/>
                  </a:lnTo>
                  <a:lnTo>
                    <a:pt x="33386" y="12564"/>
                  </a:lnTo>
                  <a:lnTo>
                    <a:pt x="33386" y="12564"/>
                  </a:lnTo>
                  <a:lnTo>
                    <a:pt x="33549" y="12782"/>
                  </a:lnTo>
                  <a:lnTo>
                    <a:pt x="33685" y="13027"/>
                  </a:lnTo>
                  <a:lnTo>
                    <a:pt x="33794" y="13272"/>
                  </a:lnTo>
                  <a:lnTo>
                    <a:pt x="33876" y="13518"/>
                  </a:lnTo>
                  <a:lnTo>
                    <a:pt x="33931" y="13763"/>
                  </a:lnTo>
                  <a:lnTo>
                    <a:pt x="33958" y="14035"/>
                  </a:lnTo>
                  <a:lnTo>
                    <a:pt x="33958" y="14281"/>
                  </a:lnTo>
                  <a:lnTo>
                    <a:pt x="33931" y="14526"/>
                  </a:lnTo>
                  <a:lnTo>
                    <a:pt x="33876" y="14799"/>
                  </a:lnTo>
                  <a:lnTo>
                    <a:pt x="33822" y="15044"/>
                  </a:lnTo>
                  <a:lnTo>
                    <a:pt x="33713" y="15289"/>
                  </a:lnTo>
                  <a:lnTo>
                    <a:pt x="33604" y="15534"/>
                  </a:lnTo>
                  <a:lnTo>
                    <a:pt x="33467" y="15752"/>
                  </a:lnTo>
                  <a:lnTo>
                    <a:pt x="33304" y="15970"/>
                  </a:lnTo>
                  <a:lnTo>
                    <a:pt x="33140" y="16189"/>
                  </a:lnTo>
                  <a:lnTo>
                    <a:pt x="32949" y="16379"/>
                  </a:lnTo>
                  <a:lnTo>
                    <a:pt x="32949" y="16379"/>
                  </a:lnTo>
                  <a:lnTo>
                    <a:pt x="32895" y="16434"/>
                  </a:lnTo>
                  <a:lnTo>
                    <a:pt x="32868" y="16488"/>
                  </a:lnTo>
                  <a:lnTo>
                    <a:pt x="32840" y="16625"/>
                  </a:lnTo>
                  <a:lnTo>
                    <a:pt x="32868" y="16761"/>
                  </a:lnTo>
                  <a:lnTo>
                    <a:pt x="32949" y="16870"/>
                  </a:lnTo>
                  <a:lnTo>
                    <a:pt x="33031" y="16979"/>
                  </a:lnTo>
                  <a:lnTo>
                    <a:pt x="33140" y="17033"/>
                  </a:lnTo>
                  <a:lnTo>
                    <a:pt x="33277" y="17033"/>
                  </a:lnTo>
                  <a:lnTo>
                    <a:pt x="33358" y="17006"/>
                  </a:lnTo>
                  <a:lnTo>
                    <a:pt x="33413" y="16979"/>
                  </a:lnTo>
                  <a:lnTo>
                    <a:pt x="33413" y="16979"/>
                  </a:lnTo>
                  <a:lnTo>
                    <a:pt x="33631" y="16788"/>
                  </a:lnTo>
                  <a:lnTo>
                    <a:pt x="33631" y="16788"/>
                  </a:lnTo>
                  <a:lnTo>
                    <a:pt x="34040" y="16897"/>
                  </a:lnTo>
                  <a:lnTo>
                    <a:pt x="34394" y="17088"/>
                  </a:lnTo>
                  <a:lnTo>
                    <a:pt x="34748" y="17333"/>
                  </a:lnTo>
                  <a:lnTo>
                    <a:pt x="34884" y="17442"/>
                  </a:lnTo>
                  <a:lnTo>
                    <a:pt x="35048" y="17606"/>
                  </a:lnTo>
                  <a:lnTo>
                    <a:pt x="35157" y="17769"/>
                  </a:lnTo>
                  <a:lnTo>
                    <a:pt x="35266" y="17933"/>
                  </a:lnTo>
                  <a:lnTo>
                    <a:pt x="35375" y="18096"/>
                  </a:lnTo>
                  <a:lnTo>
                    <a:pt x="35457" y="18287"/>
                  </a:lnTo>
                  <a:lnTo>
                    <a:pt x="35539" y="18478"/>
                  </a:lnTo>
                  <a:lnTo>
                    <a:pt x="35566" y="18696"/>
                  </a:lnTo>
                  <a:lnTo>
                    <a:pt x="35593" y="18914"/>
                  </a:lnTo>
                  <a:lnTo>
                    <a:pt x="35593" y="191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71"/>
            <p:cNvSpPr/>
            <p:nvPr/>
          </p:nvSpPr>
          <p:spPr>
            <a:xfrm>
              <a:off x="12583876" y="5275503"/>
              <a:ext cx="122675" cy="107675"/>
            </a:xfrm>
            <a:custGeom>
              <a:avLst/>
              <a:gdLst/>
              <a:ahLst/>
              <a:cxnLst/>
              <a:rect l="l" t="t" r="r" b="b"/>
              <a:pathLst>
                <a:path w="4907" h="4307" extrusionOk="0">
                  <a:moveTo>
                    <a:pt x="3898" y="791"/>
                  </a:moveTo>
                  <a:lnTo>
                    <a:pt x="3925" y="1472"/>
                  </a:lnTo>
                  <a:lnTo>
                    <a:pt x="3952" y="2181"/>
                  </a:lnTo>
                  <a:lnTo>
                    <a:pt x="4007" y="2862"/>
                  </a:lnTo>
                  <a:lnTo>
                    <a:pt x="4116" y="3544"/>
                  </a:lnTo>
                  <a:lnTo>
                    <a:pt x="2017" y="3298"/>
                  </a:lnTo>
                  <a:lnTo>
                    <a:pt x="1799" y="3271"/>
                  </a:lnTo>
                  <a:lnTo>
                    <a:pt x="1663" y="3217"/>
                  </a:lnTo>
                  <a:lnTo>
                    <a:pt x="1527" y="3162"/>
                  </a:lnTo>
                  <a:lnTo>
                    <a:pt x="1445" y="3053"/>
                  </a:lnTo>
                  <a:lnTo>
                    <a:pt x="1391" y="2944"/>
                  </a:lnTo>
                  <a:lnTo>
                    <a:pt x="1363" y="2808"/>
                  </a:lnTo>
                  <a:lnTo>
                    <a:pt x="1309" y="2426"/>
                  </a:lnTo>
                  <a:lnTo>
                    <a:pt x="1227" y="1909"/>
                  </a:lnTo>
                  <a:lnTo>
                    <a:pt x="1200" y="1418"/>
                  </a:lnTo>
                  <a:lnTo>
                    <a:pt x="2535" y="1091"/>
                  </a:lnTo>
                  <a:lnTo>
                    <a:pt x="3898" y="791"/>
                  </a:lnTo>
                  <a:close/>
                  <a:moveTo>
                    <a:pt x="4170" y="1"/>
                  </a:moveTo>
                  <a:lnTo>
                    <a:pt x="2644" y="410"/>
                  </a:lnTo>
                  <a:lnTo>
                    <a:pt x="1854" y="628"/>
                  </a:lnTo>
                  <a:lnTo>
                    <a:pt x="1091" y="846"/>
                  </a:lnTo>
                  <a:lnTo>
                    <a:pt x="1009" y="737"/>
                  </a:lnTo>
                  <a:lnTo>
                    <a:pt x="900" y="682"/>
                  </a:lnTo>
                  <a:lnTo>
                    <a:pt x="791" y="655"/>
                  </a:lnTo>
                  <a:lnTo>
                    <a:pt x="682" y="655"/>
                  </a:lnTo>
                  <a:lnTo>
                    <a:pt x="573" y="682"/>
                  </a:lnTo>
                  <a:lnTo>
                    <a:pt x="464" y="764"/>
                  </a:lnTo>
                  <a:lnTo>
                    <a:pt x="409" y="873"/>
                  </a:lnTo>
                  <a:lnTo>
                    <a:pt x="409" y="1009"/>
                  </a:lnTo>
                  <a:lnTo>
                    <a:pt x="409" y="1064"/>
                  </a:lnTo>
                  <a:lnTo>
                    <a:pt x="164" y="1145"/>
                  </a:lnTo>
                  <a:lnTo>
                    <a:pt x="82" y="1200"/>
                  </a:lnTo>
                  <a:lnTo>
                    <a:pt x="28" y="1282"/>
                  </a:lnTo>
                  <a:lnTo>
                    <a:pt x="1" y="1363"/>
                  </a:lnTo>
                  <a:lnTo>
                    <a:pt x="28" y="1445"/>
                  </a:lnTo>
                  <a:lnTo>
                    <a:pt x="55" y="1527"/>
                  </a:lnTo>
                  <a:lnTo>
                    <a:pt x="110" y="1581"/>
                  </a:lnTo>
                  <a:lnTo>
                    <a:pt x="191" y="1609"/>
                  </a:lnTo>
                  <a:lnTo>
                    <a:pt x="300" y="1609"/>
                  </a:lnTo>
                  <a:lnTo>
                    <a:pt x="437" y="1581"/>
                  </a:lnTo>
                  <a:lnTo>
                    <a:pt x="518" y="2372"/>
                  </a:lnTo>
                  <a:lnTo>
                    <a:pt x="546" y="2753"/>
                  </a:lnTo>
                  <a:lnTo>
                    <a:pt x="627" y="3135"/>
                  </a:lnTo>
                  <a:lnTo>
                    <a:pt x="655" y="3326"/>
                  </a:lnTo>
                  <a:lnTo>
                    <a:pt x="709" y="3489"/>
                  </a:lnTo>
                  <a:lnTo>
                    <a:pt x="791" y="3653"/>
                  </a:lnTo>
                  <a:lnTo>
                    <a:pt x="900" y="3789"/>
                  </a:lnTo>
                  <a:lnTo>
                    <a:pt x="1064" y="3871"/>
                  </a:lnTo>
                  <a:lnTo>
                    <a:pt x="1227" y="3952"/>
                  </a:lnTo>
                  <a:lnTo>
                    <a:pt x="1418" y="3980"/>
                  </a:lnTo>
                  <a:lnTo>
                    <a:pt x="1609" y="4007"/>
                  </a:lnTo>
                  <a:lnTo>
                    <a:pt x="2017" y="4034"/>
                  </a:lnTo>
                  <a:lnTo>
                    <a:pt x="2372" y="4062"/>
                  </a:lnTo>
                  <a:lnTo>
                    <a:pt x="4443" y="4307"/>
                  </a:lnTo>
                  <a:lnTo>
                    <a:pt x="4661" y="4307"/>
                  </a:lnTo>
                  <a:lnTo>
                    <a:pt x="4743" y="4252"/>
                  </a:lnTo>
                  <a:lnTo>
                    <a:pt x="4797" y="4198"/>
                  </a:lnTo>
                  <a:lnTo>
                    <a:pt x="4852" y="4143"/>
                  </a:lnTo>
                  <a:lnTo>
                    <a:pt x="4879" y="4062"/>
                  </a:lnTo>
                  <a:lnTo>
                    <a:pt x="4906" y="3952"/>
                  </a:lnTo>
                  <a:lnTo>
                    <a:pt x="4906" y="3871"/>
                  </a:lnTo>
                  <a:lnTo>
                    <a:pt x="4743" y="2999"/>
                  </a:lnTo>
                  <a:lnTo>
                    <a:pt x="4661" y="2099"/>
                  </a:lnTo>
                  <a:lnTo>
                    <a:pt x="4634" y="1227"/>
                  </a:lnTo>
                  <a:lnTo>
                    <a:pt x="4634" y="355"/>
                  </a:lnTo>
                  <a:lnTo>
                    <a:pt x="4634" y="273"/>
                  </a:lnTo>
                  <a:lnTo>
                    <a:pt x="4606" y="192"/>
                  </a:lnTo>
                  <a:lnTo>
                    <a:pt x="4552" y="110"/>
                  </a:lnTo>
                  <a:lnTo>
                    <a:pt x="4497" y="55"/>
                  </a:lnTo>
                  <a:lnTo>
                    <a:pt x="4416" y="28"/>
                  </a:lnTo>
                  <a:lnTo>
                    <a:pt x="433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71"/>
            <p:cNvSpPr/>
            <p:nvPr/>
          </p:nvSpPr>
          <p:spPr>
            <a:xfrm>
              <a:off x="12613851" y="5295278"/>
              <a:ext cx="72925" cy="68825"/>
            </a:xfrm>
            <a:custGeom>
              <a:avLst/>
              <a:gdLst/>
              <a:ahLst/>
              <a:cxnLst/>
              <a:rect l="l" t="t" r="r" b="b"/>
              <a:pathLst>
                <a:path w="2917" h="2753" extrusionOk="0">
                  <a:moveTo>
                    <a:pt x="2699" y="0"/>
                  </a:moveTo>
                  <a:lnTo>
                    <a:pt x="1336" y="300"/>
                  </a:lnTo>
                  <a:lnTo>
                    <a:pt x="1" y="627"/>
                  </a:lnTo>
                  <a:lnTo>
                    <a:pt x="28" y="1118"/>
                  </a:lnTo>
                  <a:lnTo>
                    <a:pt x="110" y="1635"/>
                  </a:lnTo>
                  <a:lnTo>
                    <a:pt x="164" y="2017"/>
                  </a:lnTo>
                  <a:lnTo>
                    <a:pt x="192" y="2153"/>
                  </a:lnTo>
                  <a:lnTo>
                    <a:pt x="246" y="2262"/>
                  </a:lnTo>
                  <a:lnTo>
                    <a:pt x="328" y="2371"/>
                  </a:lnTo>
                  <a:lnTo>
                    <a:pt x="464" y="2426"/>
                  </a:lnTo>
                  <a:lnTo>
                    <a:pt x="600" y="2480"/>
                  </a:lnTo>
                  <a:lnTo>
                    <a:pt x="818" y="2507"/>
                  </a:lnTo>
                  <a:lnTo>
                    <a:pt x="2917" y="2753"/>
                  </a:lnTo>
                  <a:lnTo>
                    <a:pt x="2808" y="2071"/>
                  </a:lnTo>
                  <a:lnTo>
                    <a:pt x="2753" y="1390"/>
                  </a:lnTo>
                  <a:lnTo>
                    <a:pt x="2726" y="681"/>
                  </a:lnTo>
                  <a:lnTo>
                    <a:pt x="26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71"/>
            <p:cNvSpPr/>
            <p:nvPr/>
          </p:nvSpPr>
          <p:spPr>
            <a:xfrm>
              <a:off x="10826051" y="5325928"/>
              <a:ext cx="2504600" cy="1282975"/>
            </a:xfrm>
            <a:custGeom>
              <a:avLst/>
              <a:gdLst/>
              <a:ahLst/>
              <a:cxnLst/>
              <a:rect l="l" t="t" r="r" b="b"/>
              <a:pathLst>
                <a:path w="100184" h="51319" extrusionOk="0">
                  <a:moveTo>
                    <a:pt x="89200" y="29952"/>
                  </a:moveTo>
                  <a:lnTo>
                    <a:pt x="89227" y="29979"/>
                  </a:lnTo>
                  <a:lnTo>
                    <a:pt x="89227" y="30006"/>
                  </a:lnTo>
                  <a:lnTo>
                    <a:pt x="89200" y="30034"/>
                  </a:lnTo>
                  <a:lnTo>
                    <a:pt x="89173" y="30006"/>
                  </a:lnTo>
                  <a:lnTo>
                    <a:pt x="89173" y="29979"/>
                  </a:lnTo>
                  <a:lnTo>
                    <a:pt x="89200" y="29952"/>
                  </a:lnTo>
                  <a:close/>
                  <a:moveTo>
                    <a:pt x="49792" y="1"/>
                  </a:moveTo>
                  <a:lnTo>
                    <a:pt x="49083" y="28"/>
                  </a:lnTo>
                  <a:lnTo>
                    <a:pt x="48375" y="55"/>
                  </a:lnTo>
                  <a:lnTo>
                    <a:pt x="47666" y="137"/>
                  </a:lnTo>
                  <a:lnTo>
                    <a:pt x="46958" y="219"/>
                  </a:lnTo>
                  <a:lnTo>
                    <a:pt x="46249" y="355"/>
                  </a:lnTo>
                  <a:lnTo>
                    <a:pt x="45541" y="491"/>
                  </a:lnTo>
                  <a:lnTo>
                    <a:pt x="44859" y="655"/>
                  </a:lnTo>
                  <a:lnTo>
                    <a:pt x="44151" y="845"/>
                  </a:lnTo>
                  <a:lnTo>
                    <a:pt x="43469" y="1036"/>
                  </a:lnTo>
                  <a:lnTo>
                    <a:pt x="42788" y="1281"/>
                  </a:lnTo>
                  <a:lnTo>
                    <a:pt x="42079" y="1527"/>
                  </a:lnTo>
                  <a:lnTo>
                    <a:pt x="41398" y="1799"/>
                  </a:lnTo>
                  <a:lnTo>
                    <a:pt x="40717" y="2099"/>
                  </a:lnTo>
                  <a:lnTo>
                    <a:pt x="40035" y="2426"/>
                  </a:lnTo>
                  <a:lnTo>
                    <a:pt x="39354" y="2753"/>
                  </a:lnTo>
                  <a:lnTo>
                    <a:pt x="38700" y="3107"/>
                  </a:lnTo>
                  <a:lnTo>
                    <a:pt x="38019" y="3489"/>
                  </a:lnTo>
                  <a:lnTo>
                    <a:pt x="37365" y="3870"/>
                  </a:lnTo>
                  <a:lnTo>
                    <a:pt x="36683" y="4279"/>
                  </a:lnTo>
                  <a:lnTo>
                    <a:pt x="35430" y="5124"/>
                  </a:lnTo>
                  <a:lnTo>
                    <a:pt x="34176" y="5996"/>
                  </a:lnTo>
                  <a:lnTo>
                    <a:pt x="32950" y="6923"/>
                  </a:lnTo>
                  <a:lnTo>
                    <a:pt x="31750" y="7877"/>
                  </a:lnTo>
                  <a:lnTo>
                    <a:pt x="30579" y="8858"/>
                  </a:lnTo>
                  <a:lnTo>
                    <a:pt x="29434" y="9893"/>
                  </a:lnTo>
                  <a:lnTo>
                    <a:pt x="28317" y="10929"/>
                  </a:lnTo>
                  <a:lnTo>
                    <a:pt x="27199" y="12019"/>
                  </a:lnTo>
                  <a:lnTo>
                    <a:pt x="26136" y="13109"/>
                  </a:lnTo>
                  <a:lnTo>
                    <a:pt x="25101" y="14254"/>
                  </a:lnTo>
                  <a:lnTo>
                    <a:pt x="24092" y="15399"/>
                  </a:lnTo>
                  <a:lnTo>
                    <a:pt x="23111" y="16598"/>
                  </a:lnTo>
                  <a:lnTo>
                    <a:pt x="22157" y="17797"/>
                  </a:lnTo>
                  <a:lnTo>
                    <a:pt x="21231" y="18996"/>
                  </a:lnTo>
                  <a:lnTo>
                    <a:pt x="20331" y="20250"/>
                  </a:lnTo>
                  <a:lnTo>
                    <a:pt x="19459" y="21503"/>
                  </a:lnTo>
                  <a:lnTo>
                    <a:pt x="18642" y="22757"/>
                  </a:lnTo>
                  <a:lnTo>
                    <a:pt x="17851" y="24038"/>
                  </a:lnTo>
                  <a:lnTo>
                    <a:pt x="17088" y="25319"/>
                  </a:lnTo>
                  <a:lnTo>
                    <a:pt x="16352" y="26627"/>
                  </a:lnTo>
                  <a:lnTo>
                    <a:pt x="15644" y="27962"/>
                  </a:lnTo>
                  <a:lnTo>
                    <a:pt x="14990" y="29325"/>
                  </a:lnTo>
                  <a:lnTo>
                    <a:pt x="14336" y="30688"/>
                  </a:lnTo>
                  <a:lnTo>
                    <a:pt x="13736" y="32050"/>
                  </a:lnTo>
                  <a:lnTo>
                    <a:pt x="13327" y="33031"/>
                  </a:lnTo>
                  <a:lnTo>
                    <a:pt x="12973" y="34013"/>
                  </a:lnTo>
                  <a:lnTo>
                    <a:pt x="12646" y="35021"/>
                  </a:lnTo>
                  <a:lnTo>
                    <a:pt x="12319" y="36029"/>
                  </a:lnTo>
                  <a:lnTo>
                    <a:pt x="11747" y="38046"/>
                  </a:lnTo>
                  <a:lnTo>
                    <a:pt x="11147" y="40063"/>
                  </a:lnTo>
                  <a:lnTo>
                    <a:pt x="11174" y="40117"/>
                  </a:lnTo>
                  <a:lnTo>
                    <a:pt x="11202" y="40199"/>
                  </a:lnTo>
                  <a:lnTo>
                    <a:pt x="11229" y="40281"/>
                  </a:lnTo>
                  <a:lnTo>
                    <a:pt x="11202" y="40363"/>
                  </a:lnTo>
                  <a:lnTo>
                    <a:pt x="11174" y="40417"/>
                  </a:lnTo>
                  <a:lnTo>
                    <a:pt x="11120" y="40499"/>
                  </a:lnTo>
                  <a:lnTo>
                    <a:pt x="11065" y="40526"/>
                  </a:lnTo>
                  <a:lnTo>
                    <a:pt x="10984" y="40553"/>
                  </a:lnTo>
                  <a:lnTo>
                    <a:pt x="10466" y="42052"/>
                  </a:lnTo>
                  <a:lnTo>
                    <a:pt x="10193" y="42788"/>
                  </a:lnTo>
                  <a:lnTo>
                    <a:pt x="9921" y="43524"/>
                  </a:lnTo>
                  <a:lnTo>
                    <a:pt x="9757" y="43905"/>
                  </a:lnTo>
                  <a:lnTo>
                    <a:pt x="9566" y="44260"/>
                  </a:lnTo>
                  <a:lnTo>
                    <a:pt x="9348" y="44614"/>
                  </a:lnTo>
                  <a:lnTo>
                    <a:pt x="9103" y="44968"/>
                  </a:lnTo>
                  <a:lnTo>
                    <a:pt x="8858" y="45295"/>
                  </a:lnTo>
                  <a:lnTo>
                    <a:pt x="8585" y="45622"/>
                  </a:lnTo>
                  <a:lnTo>
                    <a:pt x="8285" y="45922"/>
                  </a:lnTo>
                  <a:lnTo>
                    <a:pt x="7958" y="46195"/>
                  </a:lnTo>
                  <a:lnTo>
                    <a:pt x="7631" y="46440"/>
                  </a:lnTo>
                  <a:lnTo>
                    <a:pt x="7277" y="46631"/>
                  </a:lnTo>
                  <a:lnTo>
                    <a:pt x="6896" y="46794"/>
                  </a:lnTo>
                  <a:lnTo>
                    <a:pt x="6514" y="46931"/>
                  </a:lnTo>
                  <a:lnTo>
                    <a:pt x="6132" y="46985"/>
                  </a:lnTo>
                  <a:lnTo>
                    <a:pt x="5724" y="47012"/>
                  </a:lnTo>
                  <a:lnTo>
                    <a:pt x="5288" y="46985"/>
                  </a:lnTo>
                  <a:lnTo>
                    <a:pt x="4879" y="46876"/>
                  </a:lnTo>
                  <a:lnTo>
                    <a:pt x="4579" y="46767"/>
                  </a:lnTo>
                  <a:lnTo>
                    <a:pt x="4306" y="46658"/>
                  </a:lnTo>
                  <a:lnTo>
                    <a:pt x="4034" y="46495"/>
                  </a:lnTo>
                  <a:lnTo>
                    <a:pt x="3816" y="46304"/>
                  </a:lnTo>
                  <a:lnTo>
                    <a:pt x="3598" y="46113"/>
                  </a:lnTo>
                  <a:lnTo>
                    <a:pt x="3434" y="45895"/>
                  </a:lnTo>
                  <a:lnTo>
                    <a:pt x="3271" y="45650"/>
                  </a:lnTo>
                  <a:lnTo>
                    <a:pt x="3135" y="45404"/>
                  </a:lnTo>
                  <a:lnTo>
                    <a:pt x="3053" y="45132"/>
                  </a:lnTo>
                  <a:lnTo>
                    <a:pt x="2971" y="44859"/>
                  </a:lnTo>
                  <a:lnTo>
                    <a:pt x="2917" y="44587"/>
                  </a:lnTo>
                  <a:lnTo>
                    <a:pt x="2917" y="44314"/>
                  </a:lnTo>
                  <a:lnTo>
                    <a:pt x="2917" y="44014"/>
                  </a:lnTo>
                  <a:lnTo>
                    <a:pt x="2971" y="43742"/>
                  </a:lnTo>
                  <a:lnTo>
                    <a:pt x="3053" y="43442"/>
                  </a:lnTo>
                  <a:lnTo>
                    <a:pt x="3189" y="43170"/>
                  </a:lnTo>
                  <a:lnTo>
                    <a:pt x="3271" y="43061"/>
                  </a:lnTo>
                  <a:lnTo>
                    <a:pt x="3353" y="43006"/>
                  </a:lnTo>
                  <a:lnTo>
                    <a:pt x="3462" y="42979"/>
                  </a:lnTo>
                  <a:lnTo>
                    <a:pt x="3571" y="43033"/>
                  </a:lnTo>
                  <a:lnTo>
                    <a:pt x="3843" y="42679"/>
                  </a:lnTo>
                  <a:lnTo>
                    <a:pt x="4116" y="42407"/>
                  </a:lnTo>
                  <a:lnTo>
                    <a:pt x="4443" y="42161"/>
                  </a:lnTo>
                  <a:lnTo>
                    <a:pt x="4797" y="41970"/>
                  </a:lnTo>
                  <a:lnTo>
                    <a:pt x="3761" y="41371"/>
                  </a:lnTo>
                  <a:lnTo>
                    <a:pt x="3271" y="41071"/>
                  </a:lnTo>
                  <a:lnTo>
                    <a:pt x="2808" y="40744"/>
                  </a:lnTo>
                  <a:lnTo>
                    <a:pt x="2617" y="40581"/>
                  </a:lnTo>
                  <a:lnTo>
                    <a:pt x="2399" y="40390"/>
                  </a:lnTo>
                  <a:lnTo>
                    <a:pt x="2235" y="40199"/>
                  </a:lnTo>
                  <a:lnTo>
                    <a:pt x="2072" y="39981"/>
                  </a:lnTo>
                  <a:lnTo>
                    <a:pt x="1908" y="39763"/>
                  </a:lnTo>
                  <a:lnTo>
                    <a:pt x="1799" y="39490"/>
                  </a:lnTo>
                  <a:lnTo>
                    <a:pt x="1690" y="39245"/>
                  </a:lnTo>
                  <a:lnTo>
                    <a:pt x="1608" y="38945"/>
                  </a:lnTo>
                  <a:lnTo>
                    <a:pt x="1472" y="39027"/>
                  </a:lnTo>
                  <a:lnTo>
                    <a:pt x="1309" y="39109"/>
                  </a:lnTo>
                  <a:lnTo>
                    <a:pt x="1145" y="39191"/>
                  </a:lnTo>
                  <a:lnTo>
                    <a:pt x="954" y="39218"/>
                  </a:lnTo>
                  <a:lnTo>
                    <a:pt x="791" y="39245"/>
                  </a:lnTo>
                  <a:lnTo>
                    <a:pt x="600" y="39272"/>
                  </a:lnTo>
                  <a:lnTo>
                    <a:pt x="246" y="39245"/>
                  </a:lnTo>
                  <a:lnTo>
                    <a:pt x="110" y="40063"/>
                  </a:lnTo>
                  <a:lnTo>
                    <a:pt x="55" y="40472"/>
                  </a:lnTo>
                  <a:lnTo>
                    <a:pt x="28" y="40880"/>
                  </a:lnTo>
                  <a:lnTo>
                    <a:pt x="0" y="41398"/>
                  </a:lnTo>
                  <a:lnTo>
                    <a:pt x="28" y="41916"/>
                  </a:lnTo>
                  <a:lnTo>
                    <a:pt x="110" y="42924"/>
                  </a:lnTo>
                  <a:lnTo>
                    <a:pt x="219" y="43415"/>
                  </a:lnTo>
                  <a:lnTo>
                    <a:pt x="355" y="43878"/>
                  </a:lnTo>
                  <a:lnTo>
                    <a:pt x="518" y="44314"/>
                  </a:lnTo>
                  <a:lnTo>
                    <a:pt x="682" y="44723"/>
                  </a:lnTo>
                  <a:lnTo>
                    <a:pt x="873" y="45132"/>
                  </a:lnTo>
                  <a:lnTo>
                    <a:pt x="1063" y="45541"/>
                  </a:lnTo>
                  <a:lnTo>
                    <a:pt x="1281" y="45922"/>
                  </a:lnTo>
                  <a:lnTo>
                    <a:pt x="1527" y="46276"/>
                  </a:lnTo>
                  <a:lnTo>
                    <a:pt x="1772" y="46604"/>
                  </a:lnTo>
                  <a:lnTo>
                    <a:pt x="2017" y="46958"/>
                  </a:lnTo>
                  <a:lnTo>
                    <a:pt x="2290" y="47258"/>
                  </a:lnTo>
                  <a:lnTo>
                    <a:pt x="2590" y="47557"/>
                  </a:lnTo>
                  <a:lnTo>
                    <a:pt x="2889" y="47857"/>
                  </a:lnTo>
                  <a:lnTo>
                    <a:pt x="3189" y="48102"/>
                  </a:lnTo>
                  <a:lnTo>
                    <a:pt x="3516" y="48375"/>
                  </a:lnTo>
                  <a:lnTo>
                    <a:pt x="3843" y="48620"/>
                  </a:lnTo>
                  <a:lnTo>
                    <a:pt x="4170" y="48838"/>
                  </a:lnTo>
                  <a:lnTo>
                    <a:pt x="4525" y="49056"/>
                  </a:lnTo>
                  <a:lnTo>
                    <a:pt x="5260" y="49465"/>
                  </a:lnTo>
                  <a:lnTo>
                    <a:pt x="6023" y="49819"/>
                  </a:lnTo>
                  <a:lnTo>
                    <a:pt x="6841" y="50119"/>
                  </a:lnTo>
                  <a:lnTo>
                    <a:pt x="7659" y="50392"/>
                  </a:lnTo>
                  <a:lnTo>
                    <a:pt x="8531" y="50610"/>
                  </a:lnTo>
                  <a:lnTo>
                    <a:pt x="9403" y="50801"/>
                  </a:lnTo>
                  <a:lnTo>
                    <a:pt x="10302" y="50964"/>
                  </a:lnTo>
                  <a:lnTo>
                    <a:pt x="11229" y="51100"/>
                  </a:lnTo>
                  <a:lnTo>
                    <a:pt x="12155" y="51182"/>
                  </a:lnTo>
                  <a:lnTo>
                    <a:pt x="13082" y="51264"/>
                  </a:lnTo>
                  <a:lnTo>
                    <a:pt x="14036" y="51291"/>
                  </a:lnTo>
                  <a:lnTo>
                    <a:pt x="14962" y="51318"/>
                  </a:lnTo>
                  <a:lnTo>
                    <a:pt x="15916" y="51318"/>
                  </a:lnTo>
                  <a:lnTo>
                    <a:pt x="17797" y="51291"/>
                  </a:lnTo>
                  <a:lnTo>
                    <a:pt x="19623" y="51209"/>
                  </a:lnTo>
                  <a:lnTo>
                    <a:pt x="21394" y="51100"/>
                  </a:lnTo>
                  <a:lnTo>
                    <a:pt x="24637" y="50882"/>
                  </a:lnTo>
                  <a:lnTo>
                    <a:pt x="39817" y="50065"/>
                  </a:lnTo>
                  <a:lnTo>
                    <a:pt x="54997" y="49220"/>
                  </a:lnTo>
                  <a:lnTo>
                    <a:pt x="68597" y="48457"/>
                  </a:lnTo>
                  <a:lnTo>
                    <a:pt x="82196" y="47639"/>
                  </a:lnTo>
                  <a:lnTo>
                    <a:pt x="89336" y="47230"/>
                  </a:lnTo>
                  <a:lnTo>
                    <a:pt x="90208" y="47176"/>
                  </a:lnTo>
                  <a:lnTo>
                    <a:pt x="91081" y="47149"/>
                  </a:lnTo>
                  <a:lnTo>
                    <a:pt x="92879" y="47121"/>
                  </a:lnTo>
                  <a:lnTo>
                    <a:pt x="93806" y="47067"/>
                  </a:lnTo>
                  <a:lnTo>
                    <a:pt x="94678" y="46985"/>
                  </a:lnTo>
                  <a:lnTo>
                    <a:pt x="95550" y="46849"/>
                  </a:lnTo>
                  <a:lnTo>
                    <a:pt x="95986" y="46767"/>
                  </a:lnTo>
                  <a:lnTo>
                    <a:pt x="96395" y="46658"/>
                  </a:lnTo>
                  <a:lnTo>
                    <a:pt x="96885" y="46522"/>
                  </a:lnTo>
                  <a:lnTo>
                    <a:pt x="97349" y="46331"/>
                  </a:lnTo>
                  <a:lnTo>
                    <a:pt x="97758" y="46113"/>
                  </a:lnTo>
                  <a:lnTo>
                    <a:pt x="98139" y="45895"/>
                  </a:lnTo>
                  <a:lnTo>
                    <a:pt x="98493" y="45622"/>
                  </a:lnTo>
                  <a:lnTo>
                    <a:pt x="98793" y="45350"/>
                  </a:lnTo>
                  <a:lnTo>
                    <a:pt x="99066" y="45023"/>
                  </a:lnTo>
                  <a:lnTo>
                    <a:pt x="99311" y="44696"/>
                  </a:lnTo>
                  <a:lnTo>
                    <a:pt x="99529" y="44369"/>
                  </a:lnTo>
                  <a:lnTo>
                    <a:pt x="99693" y="44014"/>
                  </a:lnTo>
                  <a:lnTo>
                    <a:pt x="99856" y="43633"/>
                  </a:lnTo>
                  <a:lnTo>
                    <a:pt x="99965" y="43224"/>
                  </a:lnTo>
                  <a:lnTo>
                    <a:pt x="100047" y="42815"/>
                  </a:lnTo>
                  <a:lnTo>
                    <a:pt x="100129" y="42407"/>
                  </a:lnTo>
                  <a:lnTo>
                    <a:pt x="100183" y="41998"/>
                  </a:lnTo>
                  <a:lnTo>
                    <a:pt x="100183" y="41562"/>
                  </a:lnTo>
                  <a:lnTo>
                    <a:pt x="100183" y="41126"/>
                  </a:lnTo>
                  <a:lnTo>
                    <a:pt x="100156" y="40690"/>
                  </a:lnTo>
                  <a:lnTo>
                    <a:pt x="100129" y="40226"/>
                  </a:lnTo>
                  <a:lnTo>
                    <a:pt x="100047" y="39790"/>
                  </a:lnTo>
                  <a:lnTo>
                    <a:pt x="99992" y="39327"/>
                  </a:lnTo>
                  <a:lnTo>
                    <a:pt x="99883" y="38891"/>
                  </a:lnTo>
                  <a:lnTo>
                    <a:pt x="99638" y="38019"/>
                  </a:lnTo>
                  <a:lnTo>
                    <a:pt x="99366" y="37147"/>
                  </a:lnTo>
                  <a:lnTo>
                    <a:pt x="99038" y="36329"/>
                  </a:lnTo>
                  <a:lnTo>
                    <a:pt x="98684" y="35566"/>
                  </a:lnTo>
                  <a:lnTo>
                    <a:pt x="98303" y="34857"/>
                  </a:lnTo>
                  <a:lnTo>
                    <a:pt x="97485" y="33522"/>
                  </a:lnTo>
                  <a:lnTo>
                    <a:pt x="96613" y="32187"/>
                  </a:lnTo>
                  <a:lnTo>
                    <a:pt x="95714" y="30906"/>
                  </a:lnTo>
                  <a:lnTo>
                    <a:pt x="94760" y="29625"/>
                  </a:lnTo>
                  <a:lnTo>
                    <a:pt x="93779" y="28398"/>
                  </a:lnTo>
                  <a:lnTo>
                    <a:pt x="92743" y="27199"/>
                  </a:lnTo>
                  <a:lnTo>
                    <a:pt x="91680" y="26000"/>
                  </a:lnTo>
                  <a:lnTo>
                    <a:pt x="90590" y="24855"/>
                  </a:lnTo>
                  <a:lnTo>
                    <a:pt x="89473" y="23738"/>
                  </a:lnTo>
                  <a:lnTo>
                    <a:pt x="88328" y="22621"/>
                  </a:lnTo>
                  <a:lnTo>
                    <a:pt x="87156" y="21531"/>
                  </a:lnTo>
                  <a:lnTo>
                    <a:pt x="85984" y="20468"/>
                  </a:lnTo>
                  <a:lnTo>
                    <a:pt x="84785" y="19432"/>
                  </a:lnTo>
                  <a:lnTo>
                    <a:pt x="83559" y="18424"/>
                  </a:lnTo>
                  <a:lnTo>
                    <a:pt x="82332" y="17443"/>
                  </a:lnTo>
                  <a:lnTo>
                    <a:pt x="81106" y="16461"/>
                  </a:lnTo>
                  <a:lnTo>
                    <a:pt x="81051" y="16489"/>
                  </a:lnTo>
                  <a:lnTo>
                    <a:pt x="80915" y="16516"/>
                  </a:lnTo>
                  <a:lnTo>
                    <a:pt x="80806" y="16489"/>
                  </a:lnTo>
                  <a:lnTo>
                    <a:pt x="80724" y="16461"/>
                  </a:lnTo>
                  <a:lnTo>
                    <a:pt x="80643" y="16380"/>
                  </a:lnTo>
                  <a:lnTo>
                    <a:pt x="80561" y="16298"/>
                  </a:lnTo>
                  <a:lnTo>
                    <a:pt x="80506" y="16216"/>
                  </a:lnTo>
                  <a:lnTo>
                    <a:pt x="80506" y="16107"/>
                  </a:lnTo>
                  <a:lnTo>
                    <a:pt x="80479" y="15971"/>
                  </a:lnTo>
                  <a:lnTo>
                    <a:pt x="80152" y="15726"/>
                  </a:lnTo>
                  <a:lnTo>
                    <a:pt x="78490" y="14472"/>
                  </a:lnTo>
                  <a:lnTo>
                    <a:pt x="76827" y="13246"/>
                  </a:lnTo>
                  <a:lnTo>
                    <a:pt x="75110" y="12046"/>
                  </a:lnTo>
                  <a:lnTo>
                    <a:pt x="73421" y="10875"/>
                  </a:lnTo>
                  <a:lnTo>
                    <a:pt x="73284" y="10875"/>
                  </a:lnTo>
                  <a:lnTo>
                    <a:pt x="73202" y="10820"/>
                  </a:lnTo>
                  <a:lnTo>
                    <a:pt x="73093" y="10738"/>
                  </a:lnTo>
                  <a:lnTo>
                    <a:pt x="73039" y="10629"/>
                  </a:lnTo>
                  <a:lnTo>
                    <a:pt x="71104" y="9294"/>
                  </a:lnTo>
                  <a:lnTo>
                    <a:pt x="69142" y="7986"/>
                  </a:lnTo>
                  <a:lnTo>
                    <a:pt x="66716" y="6378"/>
                  </a:lnTo>
                  <a:lnTo>
                    <a:pt x="65490" y="5587"/>
                  </a:lnTo>
                  <a:lnTo>
                    <a:pt x="64263" y="4824"/>
                  </a:lnTo>
                  <a:lnTo>
                    <a:pt x="63010" y="4061"/>
                  </a:lnTo>
                  <a:lnTo>
                    <a:pt x="61756" y="3353"/>
                  </a:lnTo>
                  <a:lnTo>
                    <a:pt x="60475" y="2671"/>
                  </a:lnTo>
                  <a:lnTo>
                    <a:pt x="59140" y="2045"/>
                  </a:lnTo>
                  <a:lnTo>
                    <a:pt x="58431" y="1717"/>
                  </a:lnTo>
                  <a:lnTo>
                    <a:pt x="57695" y="1418"/>
                  </a:lnTo>
                  <a:lnTo>
                    <a:pt x="56960" y="1172"/>
                  </a:lnTo>
                  <a:lnTo>
                    <a:pt x="56251" y="927"/>
                  </a:lnTo>
                  <a:lnTo>
                    <a:pt x="55515" y="709"/>
                  </a:lnTo>
                  <a:lnTo>
                    <a:pt x="54807" y="546"/>
                  </a:lnTo>
                  <a:lnTo>
                    <a:pt x="54071" y="382"/>
                  </a:lnTo>
                  <a:lnTo>
                    <a:pt x="53362" y="246"/>
                  </a:lnTo>
                  <a:lnTo>
                    <a:pt x="52654" y="137"/>
                  </a:lnTo>
                  <a:lnTo>
                    <a:pt x="51918" y="82"/>
                  </a:lnTo>
                  <a:lnTo>
                    <a:pt x="51209" y="28"/>
                  </a:lnTo>
                  <a:lnTo>
                    <a:pt x="50501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71"/>
            <p:cNvSpPr/>
            <p:nvPr/>
          </p:nvSpPr>
          <p:spPr>
            <a:xfrm>
              <a:off x="10826051" y="5325928"/>
              <a:ext cx="2504600" cy="1282975"/>
            </a:xfrm>
            <a:custGeom>
              <a:avLst/>
              <a:gdLst/>
              <a:ahLst/>
              <a:cxnLst/>
              <a:rect l="l" t="t" r="r" b="b"/>
              <a:pathLst>
                <a:path w="100184" h="51319" fill="none" extrusionOk="0">
                  <a:moveTo>
                    <a:pt x="98303" y="34857"/>
                  </a:moveTo>
                  <a:lnTo>
                    <a:pt x="98303" y="34857"/>
                  </a:lnTo>
                  <a:lnTo>
                    <a:pt x="97485" y="33522"/>
                  </a:lnTo>
                  <a:lnTo>
                    <a:pt x="96613" y="32187"/>
                  </a:lnTo>
                  <a:lnTo>
                    <a:pt x="95714" y="30906"/>
                  </a:lnTo>
                  <a:lnTo>
                    <a:pt x="94760" y="29625"/>
                  </a:lnTo>
                  <a:lnTo>
                    <a:pt x="93779" y="28398"/>
                  </a:lnTo>
                  <a:lnTo>
                    <a:pt x="92743" y="27199"/>
                  </a:lnTo>
                  <a:lnTo>
                    <a:pt x="91680" y="26000"/>
                  </a:lnTo>
                  <a:lnTo>
                    <a:pt x="90590" y="24855"/>
                  </a:lnTo>
                  <a:lnTo>
                    <a:pt x="89473" y="23738"/>
                  </a:lnTo>
                  <a:lnTo>
                    <a:pt x="88328" y="22621"/>
                  </a:lnTo>
                  <a:lnTo>
                    <a:pt x="87156" y="21531"/>
                  </a:lnTo>
                  <a:lnTo>
                    <a:pt x="85984" y="20468"/>
                  </a:lnTo>
                  <a:lnTo>
                    <a:pt x="84785" y="19432"/>
                  </a:lnTo>
                  <a:lnTo>
                    <a:pt x="83559" y="18424"/>
                  </a:lnTo>
                  <a:lnTo>
                    <a:pt x="82332" y="17443"/>
                  </a:lnTo>
                  <a:lnTo>
                    <a:pt x="81106" y="16461"/>
                  </a:lnTo>
                  <a:lnTo>
                    <a:pt x="81106" y="16461"/>
                  </a:lnTo>
                  <a:lnTo>
                    <a:pt x="81051" y="16489"/>
                  </a:lnTo>
                  <a:lnTo>
                    <a:pt x="81051" y="16489"/>
                  </a:lnTo>
                  <a:lnTo>
                    <a:pt x="80915" y="16516"/>
                  </a:lnTo>
                  <a:lnTo>
                    <a:pt x="80806" y="16489"/>
                  </a:lnTo>
                  <a:lnTo>
                    <a:pt x="80724" y="16461"/>
                  </a:lnTo>
                  <a:lnTo>
                    <a:pt x="80643" y="16380"/>
                  </a:lnTo>
                  <a:lnTo>
                    <a:pt x="80561" y="16298"/>
                  </a:lnTo>
                  <a:lnTo>
                    <a:pt x="80506" y="16216"/>
                  </a:lnTo>
                  <a:lnTo>
                    <a:pt x="80506" y="16107"/>
                  </a:lnTo>
                  <a:lnTo>
                    <a:pt x="80479" y="15971"/>
                  </a:lnTo>
                  <a:lnTo>
                    <a:pt x="80479" y="15971"/>
                  </a:lnTo>
                  <a:lnTo>
                    <a:pt x="80152" y="15726"/>
                  </a:lnTo>
                  <a:lnTo>
                    <a:pt x="80152" y="15726"/>
                  </a:lnTo>
                  <a:lnTo>
                    <a:pt x="78490" y="14472"/>
                  </a:lnTo>
                  <a:lnTo>
                    <a:pt x="76827" y="13246"/>
                  </a:lnTo>
                  <a:lnTo>
                    <a:pt x="75110" y="12046"/>
                  </a:lnTo>
                  <a:lnTo>
                    <a:pt x="73421" y="10875"/>
                  </a:lnTo>
                  <a:lnTo>
                    <a:pt x="73421" y="10875"/>
                  </a:lnTo>
                  <a:lnTo>
                    <a:pt x="73284" y="10875"/>
                  </a:lnTo>
                  <a:lnTo>
                    <a:pt x="73202" y="10820"/>
                  </a:lnTo>
                  <a:lnTo>
                    <a:pt x="73093" y="10738"/>
                  </a:lnTo>
                  <a:lnTo>
                    <a:pt x="73039" y="10629"/>
                  </a:lnTo>
                  <a:lnTo>
                    <a:pt x="73039" y="10629"/>
                  </a:lnTo>
                  <a:lnTo>
                    <a:pt x="71104" y="9294"/>
                  </a:lnTo>
                  <a:lnTo>
                    <a:pt x="69142" y="7986"/>
                  </a:lnTo>
                  <a:lnTo>
                    <a:pt x="69142" y="7986"/>
                  </a:lnTo>
                  <a:lnTo>
                    <a:pt x="66716" y="6378"/>
                  </a:lnTo>
                  <a:lnTo>
                    <a:pt x="65490" y="5587"/>
                  </a:lnTo>
                  <a:lnTo>
                    <a:pt x="64263" y="4824"/>
                  </a:lnTo>
                  <a:lnTo>
                    <a:pt x="63010" y="4061"/>
                  </a:lnTo>
                  <a:lnTo>
                    <a:pt x="61756" y="3353"/>
                  </a:lnTo>
                  <a:lnTo>
                    <a:pt x="60475" y="2671"/>
                  </a:lnTo>
                  <a:lnTo>
                    <a:pt x="59140" y="2045"/>
                  </a:lnTo>
                  <a:lnTo>
                    <a:pt x="59140" y="2045"/>
                  </a:lnTo>
                  <a:lnTo>
                    <a:pt x="58431" y="1717"/>
                  </a:lnTo>
                  <a:lnTo>
                    <a:pt x="57695" y="1418"/>
                  </a:lnTo>
                  <a:lnTo>
                    <a:pt x="56960" y="1172"/>
                  </a:lnTo>
                  <a:lnTo>
                    <a:pt x="56251" y="927"/>
                  </a:lnTo>
                  <a:lnTo>
                    <a:pt x="55515" y="709"/>
                  </a:lnTo>
                  <a:lnTo>
                    <a:pt x="54807" y="546"/>
                  </a:lnTo>
                  <a:lnTo>
                    <a:pt x="54071" y="382"/>
                  </a:lnTo>
                  <a:lnTo>
                    <a:pt x="53362" y="246"/>
                  </a:lnTo>
                  <a:lnTo>
                    <a:pt x="52654" y="137"/>
                  </a:lnTo>
                  <a:lnTo>
                    <a:pt x="51918" y="82"/>
                  </a:lnTo>
                  <a:lnTo>
                    <a:pt x="51209" y="28"/>
                  </a:lnTo>
                  <a:lnTo>
                    <a:pt x="50501" y="1"/>
                  </a:lnTo>
                  <a:lnTo>
                    <a:pt x="49792" y="1"/>
                  </a:lnTo>
                  <a:lnTo>
                    <a:pt x="49083" y="28"/>
                  </a:lnTo>
                  <a:lnTo>
                    <a:pt x="48375" y="55"/>
                  </a:lnTo>
                  <a:lnTo>
                    <a:pt x="47666" y="137"/>
                  </a:lnTo>
                  <a:lnTo>
                    <a:pt x="46958" y="219"/>
                  </a:lnTo>
                  <a:lnTo>
                    <a:pt x="46249" y="355"/>
                  </a:lnTo>
                  <a:lnTo>
                    <a:pt x="45541" y="491"/>
                  </a:lnTo>
                  <a:lnTo>
                    <a:pt x="44859" y="655"/>
                  </a:lnTo>
                  <a:lnTo>
                    <a:pt x="44151" y="845"/>
                  </a:lnTo>
                  <a:lnTo>
                    <a:pt x="43469" y="1036"/>
                  </a:lnTo>
                  <a:lnTo>
                    <a:pt x="42788" y="1281"/>
                  </a:lnTo>
                  <a:lnTo>
                    <a:pt x="42079" y="1527"/>
                  </a:lnTo>
                  <a:lnTo>
                    <a:pt x="41398" y="1799"/>
                  </a:lnTo>
                  <a:lnTo>
                    <a:pt x="40717" y="2099"/>
                  </a:lnTo>
                  <a:lnTo>
                    <a:pt x="40035" y="2426"/>
                  </a:lnTo>
                  <a:lnTo>
                    <a:pt x="39354" y="2753"/>
                  </a:lnTo>
                  <a:lnTo>
                    <a:pt x="38700" y="3107"/>
                  </a:lnTo>
                  <a:lnTo>
                    <a:pt x="38019" y="3489"/>
                  </a:lnTo>
                  <a:lnTo>
                    <a:pt x="37365" y="3870"/>
                  </a:lnTo>
                  <a:lnTo>
                    <a:pt x="36683" y="4279"/>
                  </a:lnTo>
                  <a:lnTo>
                    <a:pt x="36683" y="4279"/>
                  </a:lnTo>
                  <a:lnTo>
                    <a:pt x="35430" y="5124"/>
                  </a:lnTo>
                  <a:lnTo>
                    <a:pt x="34176" y="5996"/>
                  </a:lnTo>
                  <a:lnTo>
                    <a:pt x="32950" y="6923"/>
                  </a:lnTo>
                  <a:lnTo>
                    <a:pt x="31750" y="7877"/>
                  </a:lnTo>
                  <a:lnTo>
                    <a:pt x="30579" y="8858"/>
                  </a:lnTo>
                  <a:lnTo>
                    <a:pt x="29434" y="9893"/>
                  </a:lnTo>
                  <a:lnTo>
                    <a:pt x="28317" y="10929"/>
                  </a:lnTo>
                  <a:lnTo>
                    <a:pt x="27199" y="12019"/>
                  </a:lnTo>
                  <a:lnTo>
                    <a:pt x="26136" y="13109"/>
                  </a:lnTo>
                  <a:lnTo>
                    <a:pt x="25101" y="14254"/>
                  </a:lnTo>
                  <a:lnTo>
                    <a:pt x="24092" y="15399"/>
                  </a:lnTo>
                  <a:lnTo>
                    <a:pt x="23111" y="16598"/>
                  </a:lnTo>
                  <a:lnTo>
                    <a:pt x="22157" y="17797"/>
                  </a:lnTo>
                  <a:lnTo>
                    <a:pt x="21231" y="18996"/>
                  </a:lnTo>
                  <a:lnTo>
                    <a:pt x="20331" y="20250"/>
                  </a:lnTo>
                  <a:lnTo>
                    <a:pt x="19459" y="21503"/>
                  </a:lnTo>
                  <a:lnTo>
                    <a:pt x="19459" y="21503"/>
                  </a:lnTo>
                  <a:lnTo>
                    <a:pt x="18642" y="22757"/>
                  </a:lnTo>
                  <a:lnTo>
                    <a:pt x="17851" y="24038"/>
                  </a:lnTo>
                  <a:lnTo>
                    <a:pt x="17088" y="25319"/>
                  </a:lnTo>
                  <a:lnTo>
                    <a:pt x="16352" y="26627"/>
                  </a:lnTo>
                  <a:lnTo>
                    <a:pt x="15644" y="27962"/>
                  </a:lnTo>
                  <a:lnTo>
                    <a:pt x="14990" y="29325"/>
                  </a:lnTo>
                  <a:lnTo>
                    <a:pt x="14336" y="30688"/>
                  </a:lnTo>
                  <a:lnTo>
                    <a:pt x="13736" y="32050"/>
                  </a:lnTo>
                  <a:lnTo>
                    <a:pt x="13736" y="32050"/>
                  </a:lnTo>
                  <a:lnTo>
                    <a:pt x="13327" y="33031"/>
                  </a:lnTo>
                  <a:lnTo>
                    <a:pt x="12973" y="34013"/>
                  </a:lnTo>
                  <a:lnTo>
                    <a:pt x="12646" y="35021"/>
                  </a:lnTo>
                  <a:lnTo>
                    <a:pt x="12319" y="36029"/>
                  </a:lnTo>
                  <a:lnTo>
                    <a:pt x="11747" y="38046"/>
                  </a:lnTo>
                  <a:lnTo>
                    <a:pt x="11147" y="40063"/>
                  </a:lnTo>
                  <a:lnTo>
                    <a:pt x="11147" y="40063"/>
                  </a:lnTo>
                  <a:lnTo>
                    <a:pt x="11174" y="40117"/>
                  </a:lnTo>
                  <a:lnTo>
                    <a:pt x="11202" y="40199"/>
                  </a:lnTo>
                  <a:lnTo>
                    <a:pt x="11229" y="40281"/>
                  </a:lnTo>
                  <a:lnTo>
                    <a:pt x="11202" y="40363"/>
                  </a:lnTo>
                  <a:lnTo>
                    <a:pt x="11174" y="40417"/>
                  </a:lnTo>
                  <a:lnTo>
                    <a:pt x="11120" y="40499"/>
                  </a:lnTo>
                  <a:lnTo>
                    <a:pt x="11065" y="40526"/>
                  </a:lnTo>
                  <a:lnTo>
                    <a:pt x="10984" y="40553"/>
                  </a:lnTo>
                  <a:lnTo>
                    <a:pt x="10984" y="40553"/>
                  </a:lnTo>
                  <a:lnTo>
                    <a:pt x="10466" y="42052"/>
                  </a:lnTo>
                  <a:lnTo>
                    <a:pt x="10193" y="42788"/>
                  </a:lnTo>
                  <a:lnTo>
                    <a:pt x="9921" y="43524"/>
                  </a:lnTo>
                  <a:lnTo>
                    <a:pt x="9921" y="43524"/>
                  </a:lnTo>
                  <a:lnTo>
                    <a:pt x="9757" y="43905"/>
                  </a:lnTo>
                  <a:lnTo>
                    <a:pt x="9566" y="44260"/>
                  </a:lnTo>
                  <a:lnTo>
                    <a:pt x="9348" y="44614"/>
                  </a:lnTo>
                  <a:lnTo>
                    <a:pt x="9103" y="44968"/>
                  </a:lnTo>
                  <a:lnTo>
                    <a:pt x="8858" y="45295"/>
                  </a:lnTo>
                  <a:lnTo>
                    <a:pt x="8585" y="45622"/>
                  </a:lnTo>
                  <a:lnTo>
                    <a:pt x="8285" y="45922"/>
                  </a:lnTo>
                  <a:lnTo>
                    <a:pt x="7958" y="46195"/>
                  </a:lnTo>
                  <a:lnTo>
                    <a:pt x="7631" y="46440"/>
                  </a:lnTo>
                  <a:lnTo>
                    <a:pt x="7277" y="46631"/>
                  </a:lnTo>
                  <a:lnTo>
                    <a:pt x="6896" y="46794"/>
                  </a:lnTo>
                  <a:lnTo>
                    <a:pt x="6514" y="46931"/>
                  </a:lnTo>
                  <a:lnTo>
                    <a:pt x="6132" y="46985"/>
                  </a:lnTo>
                  <a:lnTo>
                    <a:pt x="5724" y="47012"/>
                  </a:lnTo>
                  <a:lnTo>
                    <a:pt x="5288" y="46985"/>
                  </a:lnTo>
                  <a:lnTo>
                    <a:pt x="4879" y="46876"/>
                  </a:lnTo>
                  <a:lnTo>
                    <a:pt x="4879" y="46876"/>
                  </a:lnTo>
                  <a:lnTo>
                    <a:pt x="4579" y="46767"/>
                  </a:lnTo>
                  <a:lnTo>
                    <a:pt x="4306" y="46658"/>
                  </a:lnTo>
                  <a:lnTo>
                    <a:pt x="4034" y="46495"/>
                  </a:lnTo>
                  <a:lnTo>
                    <a:pt x="3816" y="46304"/>
                  </a:lnTo>
                  <a:lnTo>
                    <a:pt x="3598" y="46113"/>
                  </a:lnTo>
                  <a:lnTo>
                    <a:pt x="3434" y="45895"/>
                  </a:lnTo>
                  <a:lnTo>
                    <a:pt x="3271" y="45650"/>
                  </a:lnTo>
                  <a:lnTo>
                    <a:pt x="3135" y="45404"/>
                  </a:lnTo>
                  <a:lnTo>
                    <a:pt x="3053" y="45132"/>
                  </a:lnTo>
                  <a:lnTo>
                    <a:pt x="2971" y="44859"/>
                  </a:lnTo>
                  <a:lnTo>
                    <a:pt x="2917" y="44587"/>
                  </a:lnTo>
                  <a:lnTo>
                    <a:pt x="2917" y="44314"/>
                  </a:lnTo>
                  <a:lnTo>
                    <a:pt x="2917" y="44014"/>
                  </a:lnTo>
                  <a:lnTo>
                    <a:pt x="2971" y="43742"/>
                  </a:lnTo>
                  <a:lnTo>
                    <a:pt x="3053" y="43442"/>
                  </a:lnTo>
                  <a:lnTo>
                    <a:pt x="3189" y="43170"/>
                  </a:lnTo>
                  <a:lnTo>
                    <a:pt x="3189" y="43170"/>
                  </a:lnTo>
                  <a:lnTo>
                    <a:pt x="3271" y="43061"/>
                  </a:lnTo>
                  <a:lnTo>
                    <a:pt x="3353" y="43006"/>
                  </a:lnTo>
                  <a:lnTo>
                    <a:pt x="3462" y="42979"/>
                  </a:lnTo>
                  <a:lnTo>
                    <a:pt x="3571" y="43033"/>
                  </a:lnTo>
                  <a:lnTo>
                    <a:pt x="3571" y="43033"/>
                  </a:lnTo>
                  <a:lnTo>
                    <a:pt x="3843" y="42679"/>
                  </a:lnTo>
                  <a:lnTo>
                    <a:pt x="4116" y="42407"/>
                  </a:lnTo>
                  <a:lnTo>
                    <a:pt x="4443" y="42161"/>
                  </a:lnTo>
                  <a:lnTo>
                    <a:pt x="4797" y="41970"/>
                  </a:lnTo>
                  <a:lnTo>
                    <a:pt x="4797" y="41970"/>
                  </a:lnTo>
                  <a:lnTo>
                    <a:pt x="3761" y="41371"/>
                  </a:lnTo>
                  <a:lnTo>
                    <a:pt x="3271" y="41071"/>
                  </a:lnTo>
                  <a:lnTo>
                    <a:pt x="2808" y="40744"/>
                  </a:lnTo>
                  <a:lnTo>
                    <a:pt x="2617" y="40581"/>
                  </a:lnTo>
                  <a:lnTo>
                    <a:pt x="2399" y="40390"/>
                  </a:lnTo>
                  <a:lnTo>
                    <a:pt x="2235" y="40199"/>
                  </a:lnTo>
                  <a:lnTo>
                    <a:pt x="2072" y="39981"/>
                  </a:lnTo>
                  <a:lnTo>
                    <a:pt x="1908" y="39763"/>
                  </a:lnTo>
                  <a:lnTo>
                    <a:pt x="1799" y="39490"/>
                  </a:lnTo>
                  <a:lnTo>
                    <a:pt x="1690" y="39245"/>
                  </a:lnTo>
                  <a:lnTo>
                    <a:pt x="1608" y="38945"/>
                  </a:lnTo>
                  <a:lnTo>
                    <a:pt x="1608" y="38945"/>
                  </a:lnTo>
                  <a:lnTo>
                    <a:pt x="1472" y="39027"/>
                  </a:lnTo>
                  <a:lnTo>
                    <a:pt x="1309" y="39109"/>
                  </a:lnTo>
                  <a:lnTo>
                    <a:pt x="1145" y="39191"/>
                  </a:lnTo>
                  <a:lnTo>
                    <a:pt x="954" y="39218"/>
                  </a:lnTo>
                  <a:lnTo>
                    <a:pt x="791" y="39245"/>
                  </a:lnTo>
                  <a:lnTo>
                    <a:pt x="600" y="39272"/>
                  </a:lnTo>
                  <a:lnTo>
                    <a:pt x="246" y="39245"/>
                  </a:lnTo>
                  <a:lnTo>
                    <a:pt x="246" y="39245"/>
                  </a:lnTo>
                  <a:lnTo>
                    <a:pt x="110" y="40063"/>
                  </a:lnTo>
                  <a:lnTo>
                    <a:pt x="55" y="40472"/>
                  </a:lnTo>
                  <a:lnTo>
                    <a:pt x="28" y="40880"/>
                  </a:lnTo>
                  <a:lnTo>
                    <a:pt x="28" y="40880"/>
                  </a:lnTo>
                  <a:lnTo>
                    <a:pt x="0" y="41398"/>
                  </a:lnTo>
                  <a:lnTo>
                    <a:pt x="28" y="41916"/>
                  </a:lnTo>
                  <a:lnTo>
                    <a:pt x="110" y="42924"/>
                  </a:lnTo>
                  <a:lnTo>
                    <a:pt x="110" y="42924"/>
                  </a:lnTo>
                  <a:lnTo>
                    <a:pt x="219" y="43415"/>
                  </a:lnTo>
                  <a:lnTo>
                    <a:pt x="355" y="43878"/>
                  </a:lnTo>
                  <a:lnTo>
                    <a:pt x="518" y="44314"/>
                  </a:lnTo>
                  <a:lnTo>
                    <a:pt x="682" y="44723"/>
                  </a:lnTo>
                  <a:lnTo>
                    <a:pt x="873" y="45132"/>
                  </a:lnTo>
                  <a:lnTo>
                    <a:pt x="1063" y="45541"/>
                  </a:lnTo>
                  <a:lnTo>
                    <a:pt x="1281" y="45922"/>
                  </a:lnTo>
                  <a:lnTo>
                    <a:pt x="1527" y="46276"/>
                  </a:lnTo>
                  <a:lnTo>
                    <a:pt x="1772" y="46604"/>
                  </a:lnTo>
                  <a:lnTo>
                    <a:pt x="2017" y="46958"/>
                  </a:lnTo>
                  <a:lnTo>
                    <a:pt x="2290" y="47258"/>
                  </a:lnTo>
                  <a:lnTo>
                    <a:pt x="2590" y="47557"/>
                  </a:lnTo>
                  <a:lnTo>
                    <a:pt x="2889" y="47857"/>
                  </a:lnTo>
                  <a:lnTo>
                    <a:pt x="3189" y="48102"/>
                  </a:lnTo>
                  <a:lnTo>
                    <a:pt x="3516" y="48375"/>
                  </a:lnTo>
                  <a:lnTo>
                    <a:pt x="3843" y="48620"/>
                  </a:lnTo>
                  <a:lnTo>
                    <a:pt x="4170" y="48838"/>
                  </a:lnTo>
                  <a:lnTo>
                    <a:pt x="4525" y="49056"/>
                  </a:lnTo>
                  <a:lnTo>
                    <a:pt x="5260" y="49465"/>
                  </a:lnTo>
                  <a:lnTo>
                    <a:pt x="6023" y="49819"/>
                  </a:lnTo>
                  <a:lnTo>
                    <a:pt x="6841" y="50119"/>
                  </a:lnTo>
                  <a:lnTo>
                    <a:pt x="7659" y="50392"/>
                  </a:lnTo>
                  <a:lnTo>
                    <a:pt x="8531" y="50610"/>
                  </a:lnTo>
                  <a:lnTo>
                    <a:pt x="9403" y="50801"/>
                  </a:lnTo>
                  <a:lnTo>
                    <a:pt x="10302" y="50964"/>
                  </a:lnTo>
                  <a:lnTo>
                    <a:pt x="11229" y="51100"/>
                  </a:lnTo>
                  <a:lnTo>
                    <a:pt x="12155" y="51182"/>
                  </a:lnTo>
                  <a:lnTo>
                    <a:pt x="13082" y="51264"/>
                  </a:lnTo>
                  <a:lnTo>
                    <a:pt x="14036" y="51291"/>
                  </a:lnTo>
                  <a:lnTo>
                    <a:pt x="14962" y="51318"/>
                  </a:lnTo>
                  <a:lnTo>
                    <a:pt x="15916" y="51318"/>
                  </a:lnTo>
                  <a:lnTo>
                    <a:pt x="17797" y="51291"/>
                  </a:lnTo>
                  <a:lnTo>
                    <a:pt x="19623" y="51209"/>
                  </a:lnTo>
                  <a:lnTo>
                    <a:pt x="21394" y="51100"/>
                  </a:lnTo>
                  <a:lnTo>
                    <a:pt x="24637" y="50882"/>
                  </a:lnTo>
                  <a:lnTo>
                    <a:pt x="24637" y="50882"/>
                  </a:lnTo>
                  <a:lnTo>
                    <a:pt x="39817" y="50065"/>
                  </a:lnTo>
                  <a:lnTo>
                    <a:pt x="54997" y="49220"/>
                  </a:lnTo>
                  <a:lnTo>
                    <a:pt x="54997" y="49220"/>
                  </a:lnTo>
                  <a:lnTo>
                    <a:pt x="68597" y="48457"/>
                  </a:lnTo>
                  <a:lnTo>
                    <a:pt x="82196" y="47639"/>
                  </a:lnTo>
                  <a:lnTo>
                    <a:pt x="82196" y="47639"/>
                  </a:lnTo>
                  <a:lnTo>
                    <a:pt x="89336" y="47230"/>
                  </a:lnTo>
                  <a:lnTo>
                    <a:pt x="89336" y="47230"/>
                  </a:lnTo>
                  <a:lnTo>
                    <a:pt x="90208" y="47176"/>
                  </a:lnTo>
                  <a:lnTo>
                    <a:pt x="91081" y="47149"/>
                  </a:lnTo>
                  <a:lnTo>
                    <a:pt x="92879" y="47121"/>
                  </a:lnTo>
                  <a:lnTo>
                    <a:pt x="93806" y="47067"/>
                  </a:lnTo>
                  <a:lnTo>
                    <a:pt x="94678" y="46985"/>
                  </a:lnTo>
                  <a:lnTo>
                    <a:pt x="95550" y="46849"/>
                  </a:lnTo>
                  <a:lnTo>
                    <a:pt x="95986" y="46767"/>
                  </a:lnTo>
                  <a:lnTo>
                    <a:pt x="96395" y="46658"/>
                  </a:lnTo>
                  <a:lnTo>
                    <a:pt x="96395" y="46658"/>
                  </a:lnTo>
                  <a:lnTo>
                    <a:pt x="96885" y="46522"/>
                  </a:lnTo>
                  <a:lnTo>
                    <a:pt x="97349" y="46331"/>
                  </a:lnTo>
                  <a:lnTo>
                    <a:pt x="97758" y="46113"/>
                  </a:lnTo>
                  <a:lnTo>
                    <a:pt x="98139" y="45895"/>
                  </a:lnTo>
                  <a:lnTo>
                    <a:pt x="98493" y="45622"/>
                  </a:lnTo>
                  <a:lnTo>
                    <a:pt x="98793" y="45350"/>
                  </a:lnTo>
                  <a:lnTo>
                    <a:pt x="99066" y="45023"/>
                  </a:lnTo>
                  <a:lnTo>
                    <a:pt x="99311" y="44696"/>
                  </a:lnTo>
                  <a:lnTo>
                    <a:pt x="99529" y="44369"/>
                  </a:lnTo>
                  <a:lnTo>
                    <a:pt x="99693" y="44014"/>
                  </a:lnTo>
                  <a:lnTo>
                    <a:pt x="99856" y="43633"/>
                  </a:lnTo>
                  <a:lnTo>
                    <a:pt x="99965" y="43224"/>
                  </a:lnTo>
                  <a:lnTo>
                    <a:pt x="100047" y="42815"/>
                  </a:lnTo>
                  <a:lnTo>
                    <a:pt x="100129" y="42407"/>
                  </a:lnTo>
                  <a:lnTo>
                    <a:pt x="100183" y="41998"/>
                  </a:lnTo>
                  <a:lnTo>
                    <a:pt x="100183" y="41562"/>
                  </a:lnTo>
                  <a:lnTo>
                    <a:pt x="100183" y="41126"/>
                  </a:lnTo>
                  <a:lnTo>
                    <a:pt x="100156" y="40690"/>
                  </a:lnTo>
                  <a:lnTo>
                    <a:pt x="100129" y="40226"/>
                  </a:lnTo>
                  <a:lnTo>
                    <a:pt x="100047" y="39790"/>
                  </a:lnTo>
                  <a:lnTo>
                    <a:pt x="99992" y="39327"/>
                  </a:lnTo>
                  <a:lnTo>
                    <a:pt x="99883" y="38891"/>
                  </a:lnTo>
                  <a:lnTo>
                    <a:pt x="99638" y="38019"/>
                  </a:lnTo>
                  <a:lnTo>
                    <a:pt x="99366" y="37147"/>
                  </a:lnTo>
                  <a:lnTo>
                    <a:pt x="99038" y="36329"/>
                  </a:lnTo>
                  <a:lnTo>
                    <a:pt x="98684" y="35566"/>
                  </a:lnTo>
                  <a:lnTo>
                    <a:pt x="98303" y="348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71"/>
            <p:cNvSpPr/>
            <p:nvPr/>
          </p:nvSpPr>
          <p:spPr>
            <a:xfrm>
              <a:off x="13055351" y="6074703"/>
              <a:ext cx="1400" cy="2075"/>
            </a:xfrm>
            <a:custGeom>
              <a:avLst/>
              <a:gdLst/>
              <a:ahLst/>
              <a:cxnLst/>
              <a:rect l="l" t="t" r="r" b="b"/>
              <a:pathLst>
                <a:path w="56" h="83" fill="none" extrusionOk="0">
                  <a:moveTo>
                    <a:pt x="1" y="55"/>
                  </a:moveTo>
                  <a:lnTo>
                    <a:pt x="1" y="55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28" y="1"/>
                  </a:lnTo>
                  <a:lnTo>
                    <a:pt x="55" y="28"/>
                  </a:lnTo>
                  <a:lnTo>
                    <a:pt x="55" y="28"/>
                  </a:lnTo>
                  <a:lnTo>
                    <a:pt x="55" y="55"/>
                  </a:lnTo>
                  <a:lnTo>
                    <a:pt x="55" y="55"/>
                  </a:lnTo>
                  <a:lnTo>
                    <a:pt x="28" y="83"/>
                  </a:lnTo>
                  <a:lnTo>
                    <a:pt x="1" y="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71"/>
            <p:cNvSpPr/>
            <p:nvPr/>
          </p:nvSpPr>
          <p:spPr>
            <a:xfrm>
              <a:off x="12352901" y="5328653"/>
              <a:ext cx="94750" cy="85200"/>
            </a:xfrm>
            <a:custGeom>
              <a:avLst/>
              <a:gdLst/>
              <a:ahLst/>
              <a:cxnLst/>
              <a:rect l="l" t="t" r="r" b="b"/>
              <a:pathLst>
                <a:path w="3790" h="3408" extrusionOk="0">
                  <a:moveTo>
                    <a:pt x="1009" y="1"/>
                  </a:moveTo>
                  <a:lnTo>
                    <a:pt x="737" y="409"/>
                  </a:lnTo>
                  <a:lnTo>
                    <a:pt x="491" y="845"/>
                  </a:lnTo>
                  <a:lnTo>
                    <a:pt x="1" y="1717"/>
                  </a:lnTo>
                  <a:lnTo>
                    <a:pt x="791" y="2126"/>
                  </a:lnTo>
                  <a:lnTo>
                    <a:pt x="1554" y="2562"/>
                  </a:lnTo>
                  <a:lnTo>
                    <a:pt x="3053" y="3407"/>
                  </a:lnTo>
                  <a:lnTo>
                    <a:pt x="3435" y="3080"/>
                  </a:lnTo>
                  <a:lnTo>
                    <a:pt x="3598" y="2889"/>
                  </a:lnTo>
                  <a:lnTo>
                    <a:pt x="3707" y="2699"/>
                  </a:lnTo>
                  <a:lnTo>
                    <a:pt x="3789" y="2562"/>
                  </a:lnTo>
                  <a:lnTo>
                    <a:pt x="3762" y="2399"/>
                  </a:lnTo>
                  <a:lnTo>
                    <a:pt x="3707" y="2290"/>
                  </a:lnTo>
                  <a:lnTo>
                    <a:pt x="3626" y="2154"/>
                  </a:lnTo>
                  <a:lnTo>
                    <a:pt x="3516" y="2045"/>
                  </a:lnTo>
                  <a:lnTo>
                    <a:pt x="3380" y="1936"/>
                  </a:lnTo>
                  <a:lnTo>
                    <a:pt x="3080" y="1745"/>
                  </a:lnTo>
                  <a:lnTo>
                    <a:pt x="1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71"/>
            <p:cNvSpPr/>
            <p:nvPr/>
          </p:nvSpPr>
          <p:spPr>
            <a:xfrm>
              <a:off x="12452376" y="5096328"/>
              <a:ext cx="91325" cy="129475"/>
            </a:xfrm>
            <a:custGeom>
              <a:avLst/>
              <a:gdLst/>
              <a:ahLst/>
              <a:cxnLst/>
              <a:rect l="l" t="t" r="r" b="b"/>
              <a:pathLst>
                <a:path w="3653" h="5179" extrusionOk="0">
                  <a:moveTo>
                    <a:pt x="1282" y="654"/>
                  </a:moveTo>
                  <a:lnTo>
                    <a:pt x="1336" y="682"/>
                  </a:lnTo>
                  <a:lnTo>
                    <a:pt x="2072" y="818"/>
                  </a:lnTo>
                  <a:lnTo>
                    <a:pt x="2808" y="954"/>
                  </a:lnTo>
                  <a:lnTo>
                    <a:pt x="2535" y="1772"/>
                  </a:lnTo>
                  <a:lnTo>
                    <a:pt x="2290" y="2616"/>
                  </a:lnTo>
                  <a:lnTo>
                    <a:pt x="2099" y="3434"/>
                  </a:lnTo>
                  <a:lnTo>
                    <a:pt x="1909" y="4306"/>
                  </a:lnTo>
                  <a:lnTo>
                    <a:pt x="1636" y="4170"/>
                  </a:lnTo>
                  <a:lnTo>
                    <a:pt x="1336" y="4088"/>
                  </a:lnTo>
                  <a:lnTo>
                    <a:pt x="1036" y="3979"/>
                  </a:lnTo>
                  <a:lnTo>
                    <a:pt x="737" y="3925"/>
                  </a:lnTo>
                  <a:lnTo>
                    <a:pt x="982" y="2289"/>
                  </a:lnTo>
                  <a:lnTo>
                    <a:pt x="1282" y="654"/>
                  </a:lnTo>
                  <a:close/>
                  <a:moveTo>
                    <a:pt x="1091" y="0"/>
                  </a:moveTo>
                  <a:lnTo>
                    <a:pt x="1036" y="27"/>
                  </a:lnTo>
                  <a:lnTo>
                    <a:pt x="982" y="55"/>
                  </a:lnTo>
                  <a:lnTo>
                    <a:pt x="927" y="109"/>
                  </a:lnTo>
                  <a:lnTo>
                    <a:pt x="900" y="164"/>
                  </a:lnTo>
                  <a:lnTo>
                    <a:pt x="491" y="2153"/>
                  </a:lnTo>
                  <a:lnTo>
                    <a:pt x="273" y="3134"/>
                  </a:lnTo>
                  <a:lnTo>
                    <a:pt x="28" y="4115"/>
                  </a:lnTo>
                  <a:lnTo>
                    <a:pt x="1" y="4252"/>
                  </a:lnTo>
                  <a:lnTo>
                    <a:pt x="55" y="4388"/>
                  </a:lnTo>
                  <a:lnTo>
                    <a:pt x="137" y="4470"/>
                  </a:lnTo>
                  <a:lnTo>
                    <a:pt x="192" y="4524"/>
                  </a:lnTo>
                  <a:lnTo>
                    <a:pt x="273" y="4524"/>
                  </a:lnTo>
                  <a:lnTo>
                    <a:pt x="737" y="4633"/>
                  </a:lnTo>
                  <a:lnTo>
                    <a:pt x="1173" y="4769"/>
                  </a:lnTo>
                  <a:lnTo>
                    <a:pt x="1581" y="4933"/>
                  </a:lnTo>
                  <a:lnTo>
                    <a:pt x="2018" y="5151"/>
                  </a:lnTo>
                  <a:lnTo>
                    <a:pt x="2099" y="5178"/>
                  </a:lnTo>
                  <a:lnTo>
                    <a:pt x="2263" y="5178"/>
                  </a:lnTo>
                  <a:lnTo>
                    <a:pt x="2317" y="5151"/>
                  </a:lnTo>
                  <a:lnTo>
                    <a:pt x="2399" y="5124"/>
                  </a:lnTo>
                  <a:lnTo>
                    <a:pt x="2454" y="5069"/>
                  </a:lnTo>
                  <a:lnTo>
                    <a:pt x="2508" y="4988"/>
                  </a:lnTo>
                  <a:lnTo>
                    <a:pt x="2535" y="4906"/>
                  </a:lnTo>
                  <a:lnTo>
                    <a:pt x="2726" y="3843"/>
                  </a:lnTo>
                  <a:lnTo>
                    <a:pt x="2971" y="2807"/>
                  </a:lnTo>
                  <a:lnTo>
                    <a:pt x="3298" y="1799"/>
                  </a:lnTo>
                  <a:lnTo>
                    <a:pt x="3625" y="763"/>
                  </a:lnTo>
                  <a:lnTo>
                    <a:pt x="3653" y="709"/>
                  </a:lnTo>
                  <a:lnTo>
                    <a:pt x="3653" y="627"/>
                  </a:lnTo>
                  <a:lnTo>
                    <a:pt x="3598" y="518"/>
                  </a:lnTo>
                  <a:lnTo>
                    <a:pt x="3489" y="409"/>
                  </a:lnTo>
                  <a:lnTo>
                    <a:pt x="3380" y="354"/>
                  </a:lnTo>
                  <a:lnTo>
                    <a:pt x="2399" y="164"/>
                  </a:lnTo>
                  <a:lnTo>
                    <a:pt x="1909" y="109"/>
                  </a:lnTo>
                  <a:lnTo>
                    <a:pt x="1418" y="82"/>
                  </a:lnTo>
                  <a:lnTo>
                    <a:pt x="1309" y="109"/>
                  </a:lnTo>
                  <a:lnTo>
                    <a:pt x="1200" y="2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71"/>
            <p:cNvSpPr/>
            <p:nvPr/>
          </p:nvSpPr>
          <p:spPr>
            <a:xfrm>
              <a:off x="12470776" y="5112678"/>
              <a:ext cx="51800" cy="91325"/>
            </a:xfrm>
            <a:custGeom>
              <a:avLst/>
              <a:gdLst/>
              <a:ahLst/>
              <a:cxnLst/>
              <a:rect l="l" t="t" r="r" b="b"/>
              <a:pathLst>
                <a:path w="2072" h="3653" extrusionOk="0">
                  <a:moveTo>
                    <a:pt x="546" y="0"/>
                  </a:moveTo>
                  <a:lnTo>
                    <a:pt x="246" y="1635"/>
                  </a:lnTo>
                  <a:lnTo>
                    <a:pt x="1" y="3271"/>
                  </a:lnTo>
                  <a:lnTo>
                    <a:pt x="300" y="3325"/>
                  </a:lnTo>
                  <a:lnTo>
                    <a:pt x="600" y="3434"/>
                  </a:lnTo>
                  <a:lnTo>
                    <a:pt x="900" y="3516"/>
                  </a:lnTo>
                  <a:lnTo>
                    <a:pt x="1173" y="3652"/>
                  </a:lnTo>
                  <a:lnTo>
                    <a:pt x="1363" y="2780"/>
                  </a:lnTo>
                  <a:lnTo>
                    <a:pt x="1554" y="1962"/>
                  </a:lnTo>
                  <a:lnTo>
                    <a:pt x="1799" y="1118"/>
                  </a:lnTo>
                  <a:lnTo>
                    <a:pt x="2072" y="300"/>
                  </a:lnTo>
                  <a:lnTo>
                    <a:pt x="1336" y="164"/>
                  </a:lnTo>
                  <a:lnTo>
                    <a:pt x="600" y="28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71"/>
            <p:cNvSpPr/>
            <p:nvPr/>
          </p:nvSpPr>
          <p:spPr>
            <a:xfrm>
              <a:off x="12244576" y="5131753"/>
              <a:ext cx="151975" cy="134250"/>
            </a:xfrm>
            <a:custGeom>
              <a:avLst/>
              <a:gdLst/>
              <a:ahLst/>
              <a:cxnLst/>
              <a:rect l="l" t="t" r="r" b="b"/>
              <a:pathLst>
                <a:path w="6079" h="5370" extrusionOk="0">
                  <a:moveTo>
                    <a:pt x="4116" y="818"/>
                  </a:moveTo>
                  <a:lnTo>
                    <a:pt x="4416" y="1172"/>
                  </a:lnTo>
                  <a:lnTo>
                    <a:pt x="4688" y="1554"/>
                  </a:lnTo>
                  <a:lnTo>
                    <a:pt x="4933" y="1935"/>
                  </a:lnTo>
                  <a:lnTo>
                    <a:pt x="5179" y="2317"/>
                  </a:lnTo>
                  <a:lnTo>
                    <a:pt x="4661" y="2480"/>
                  </a:lnTo>
                  <a:lnTo>
                    <a:pt x="4198" y="2671"/>
                  </a:lnTo>
                  <a:lnTo>
                    <a:pt x="3734" y="2889"/>
                  </a:lnTo>
                  <a:lnTo>
                    <a:pt x="3271" y="3134"/>
                  </a:lnTo>
                  <a:lnTo>
                    <a:pt x="2835" y="3407"/>
                  </a:lnTo>
                  <a:lnTo>
                    <a:pt x="2426" y="3707"/>
                  </a:lnTo>
                  <a:lnTo>
                    <a:pt x="2045" y="4034"/>
                  </a:lnTo>
                  <a:lnTo>
                    <a:pt x="1663" y="4388"/>
                  </a:lnTo>
                  <a:lnTo>
                    <a:pt x="1281" y="3789"/>
                  </a:lnTo>
                  <a:lnTo>
                    <a:pt x="900" y="3189"/>
                  </a:lnTo>
                  <a:lnTo>
                    <a:pt x="1663" y="2508"/>
                  </a:lnTo>
                  <a:lnTo>
                    <a:pt x="2426" y="1908"/>
                  </a:lnTo>
                  <a:lnTo>
                    <a:pt x="2835" y="1608"/>
                  </a:lnTo>
                  <a:lnTo>
                    <a:pt x="3271" y="1336"/>
                  </a:lnTo>
                  <a:lnTo>
                    <a:pt x="3680" y="1063"/>
                  </a:lnTo>
                  <a:lnTo>
                    <a:pt x="4116" y="818"/>
                  </a:lnTo>
                  <a:close/>
                  <a:moveTo>
                    <a:pt x="4143" y="0"/>
                  </a:moveTo>
                  <a:lnTo>
                    <a:pt x="4034" y="28"/>
                  </a:lnTo>
                  <a:lnTo>
                    <a:pt x="3543" y="355"/>
                  </a:lnTo>
                  <a:lnTo>
                    <a:pt x="3053" y="654"/>
                  </a:lnTo>
                  <a:lnTo>
                    <a:pt x="2590" y="1009"/>
                  </a:lnTo>
                  <a:lnTo>
                    <a:pt x="2154" y="1336"/>
                  </a:lnTo>
                  <a:lnTo>
                    <a:pt x="1718" y="1717"/>
                  </a:lnTo>
                  <a:lnTo>
                    <a:pt x="1281" y="2099"/>
                  </a:lnTo>
                  <a:lnTo>
                    <a:pt x="900" y="2508"/>
                  </a:lnTo>
                  <a:lnTo>
                    <a:pt x="518" y="2944"/>
                  </a:lnTo>
                  <a:lnTo>
                    <a:pt x="382" y="2971"/>
                  </a:lnTo>
                  <a:lnTo>
                    <a:pt x="273" y="3053"/>
                  </a:lnTo>
                  <a:lnTo>
                    <a:pt x="219" y="3189"/>
                  </a:lnTo>
                  <a:lnTo>
                    <a:pt x="219" y="3243"/>
                  </a:lnTo>
                  <a:lnTo>
                    <a:pt x="219" y="3325"/>
                  </a:lnTo>
                  <a:lnTo>
                    <a:pt x="28" y="3571"/>
                  </a:lnTo>
                  <a:lnTo>
                    <a:pt x="1" y="3625"/>
                  </a:lnTo>
                  <a:lnTo>
                    <a:pt x="1" y="3680"/>
                  </a:lnTo>
                  <a:lnTo>
                    <a:pt x="28" y="3734"/>
                  </a:lnTo>
                  <a:lnTo>
                    <a:pt x="82" y="3761"/>
                  </a:lnTo>
                  <a:lnTo>
                    <a:pt x="137" y="3789"/>
                  </a:lnTo>
                  <a:lnTo>
                    <a:pt x="191" y="3816"/>
                  </a:lnTo>
                  <a:lnTo>
                    <a:pt x="246" y="3789"/>
                  </a:lnTo>
                  <a:lnTo>
                    <a:pt x="300" y="3761"/>
                  </a:lnTo>
                  <a:lnTo>
                    <a:pt x="382" y="3680"/>
                  </a:lnTo>
                  <a:lnTo>
                    <a:pt x="791" y="4443"/>
                  </a:lnTo>
                  <a:lnTo>
                    <a:pt x="1254" y="5178"/>
                  </a:lnTo>
                  <a:lnTo>
                    <a:pt x="1309" y="5260"/>
                  </a:lnTo>
                  <a:lnTo>
                    <a:pt x="1363" y="5315"/>
                  </a:lnTo>
                  <a:lnTo>
                    <a:pt x="1445" y="5342"/>
                  </a:lnTo>
                  <a:lnTo>
                    <a:pt x="1527" y="5369"/>
                  </a:lnTo>
                  <a:lnTo>
                    <a:pt x="1609" y="5369"/>
                  </a:lnTo>
                  <a:lnTo>
                    <a:pt x="1690" y="5342"/>
                  </a:lnTo>
                  <a:lnTo>
                    <a:pt x="1772" y="5315"/>
                  </a:lnTo>
                  <a:lnTo>
                    <a:pt x="1854" y="5260"/>
                  </a:lnTo>
                  <a:lnTo>
                    <a:pt x="2263" y="4824"/>
                  </a:lnTo>
                  <a:lnTo>
                    <a:pt x="2699" y="4443"/>
                  </a:lnTo>
                  <a:lnTo>
                    <a:pt x="3162" y="4088"/>
                  </a:lnTo>
                  <a:lnTo>
                    <a:pt x="3653" y="3761"/>
                  </a:lnTo>
                  <a:lnTo>
                    <a:pt x="4143" y="3489"/>
                  </a:lnTo>
                  <a:lnTo>
                    <a:pt x="4688" y="3271"/>
                  </a:lnTo>
                  <a:lnTo>
                    <a:pt x="5233" y="3080"/>
                  </a:lnTo>
                  <a:lnTo>
                    <a:pt x="5833" y="2916"/>
                  </a:lnTo>
                  <a:lnTo>
                    <a:pt x="5915" y="2889"/>
                  </a:lnTo>
                  <a:lnTo>
                    <a:pt x="5969" y="2835"/>
                  </a:lnTo>
                  <a:lnTo>
                    <a:pt x="6024" y="2780"/>
                  </a:lnTo>
                  <a:lnTo>
                    <a:pt x="6078" y="2698"/>
                  </a:lnTo>
                  <a:lnTo>
                    <a:pt x="6078" y="2617"/>
                  </a:lnTo>
                  <a:lnTo>
                    <a:pt x="6078" y="2535"/>
                  </a:lnTo>
                  <a:lnTo>
                    <a:pt x="6078" y="2453"/>
                  </a:lnTo>
                  <a:lnTo>
                    <a:pt x="6051" y="2371"/>
                  </a:lnTo>
                  <a:lnTo>
                    <a:pt x="5724" y="1745"/>
                  </a:lnTo>
                  <a:lnTo>
                    <a:pt x="5342" y="1172"/>
                  </a:lnTo>
                  <a:lnTo>
                    <a:pt x="4933" y="627"/>
                  </a:lnTo>
                  <a:lnTo>
                    <a:pt x="4470" y="82"/>
                  </a:lnTo>
                  <a:lnTo>
                    <a:pt x="4388" y="28"/>
                  </a:lnTo>
                  <a:lnTo>
                    <a:pt x="425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71"/>
            <p:cNvSpPr/>
            <p:nvPr/>
          </p:nvSpPr>
          <p:spPr>
            <a:xfrm>
              <a:off x="12267051" y="5152178"/>
              <a:ext cx="107000" cy="89300"/>
            </a:xfrm>
            <a:custGeom>
              <a:avLst/>
              <a:gdLst/>
              <a:ahLst/>
              <a:cxnLst/>
              <a:rect l="l" t="t" r="r" b="b"/>
              <a:pathLst>
                <a:path w="4280" h="3572" extrusionOk="0">
                  <a:moveTo>
                    <a:pt x="3217" y="1"/>
                  </a:moveTo>
                  <a:lnTo>
                    <a:pt x="2781" y="246"/>
                  </a:lnTo>
                  <a:lnTo>
                    <a:pt x="2372" y="519"/>
                  </a:lnTo>
                  <a:lnTo>
                    <a:pt x="1936" y="791"/>
                  </a:lnTo>
                  <a:lnTo>
                    <a:pt x="1527" y="1091"/>
                  </a:lnTo>
                  <a:lnTo>
                    <a:pt x="764" y="1691"/>
                  </a:lnTo>
                  <a:lnTo>
                    <a:pt x="1" y="2372"/>
                  </a:lnTo>
                  <a:lnTo>
                    <a:pt x="382" y="2972"/>
                  </a:lnTo>
                  <a:lnTo>
                    <a:pt x="764" y="3571"/>
                  </a:lnTo>
                  <a:lnTo>
                    <a:pt x="1146" y="3217"/>
                  </a:lnTo>
                  <a:lnTo>
                    <a:pt x="1527" y="2890"/>
                  </a:lnTo>
                  <a:lnTo>
                    <a:pt x="1936" y="2590"/>
                  </a:lnTo>
                  <a:lnTo>
                    <a:pt x="2372" y="2317"/>
                  </a:lnTo>
                  <a:lnTo>
                    <a:pt x="2835" y="2072"/>
                  </a:lnTo>
                  <a:lnTo>
                    <a:pt x="3299" y="1854"/>
                  </a:lnTo>
                  <a:lnTo>
                    <a:pt x="3762" y="1663"/>
                  </a:lnTo>
                  <a:lnTo>
                    <a:pt x="4280" y="1500"/>
                  </a:lnTo>
                  <a:lnTo>
                    <a:pt x="4034" y="1118"/>
                  </a:lnTo>
                  <a:lnTo>
                    <a:pt x="3789" y="737"/>
                  </a:lnTo>
                  <a:lnTo>
                    <a:pt x="3517" y="355"/>
                  </a:lnTo>
                  <a:lnTo>
                    <a:pt x="3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71"/>
            <p:cNvSpPr/>
            <p:nvPr/>
          </p:nvSpPr>
          <p:spPr>
            <a:xfrm>
              <a:off x="10875776" y="5616178"/>
              <a:ext cx="585975" cy="861900"/>
            </a:xfrm>
            <a:custGeom>
              <a:avLst/>
              <a:gdLst/>
              <a:ahLst/>
              <a:cxnLst/>
              <a:rect l="l" t="t" r="r" b="b"/>
              <a:pathLst>
                <a:path w="23439" h="34476" extrusionOk="0">
                  <a:moveTo>
                    <a:pt x="16816" y="2344"/>
                  </a:moveTo>
                  <a:lnTo>
                    <a:pt x="17007" y="2371"/>
                  </a:lnTo>
                  <a:lnTo>
                    <a:pt x="17170" y="2399"/>
                  </a:lnTo>
                  <a:lnTo>
                    <a:pt x="17334" y="2480"/>
                  </a:lnTo>
                  <a:lnTo>
                    <a:pt x="17498" y="2535"/>
                  </a:lnTo>
                  <a:lnTo>
                    <a:pt x="17661" y="2644"/>
                  </a:lnTo>
                  <a:lnTo>
                    <a:pt x="17797" y="2753"/>
                  </a:lnTo>
                  <a:lnTo>
                    <a:pt x="17934" y="2889"/>
                  </a:lnTo>
                  <a:lnTo>
                    <a:pt x="18043" y="3025"/>
                  </a:lnTo>
                  <a:lnTo>
                    <a:pt x="18124" y="3216"/>
                  </a:lnTo>
                  <a:lnTo>
                    <a:pt x="18206" y="3380"/>
                  </a:lnTo>
                  <a:lnTo>
                    <a:pt x="18288" y="3571"/>
                  </a:lnTo>
                  <a:lnTo>
                    <a:pt x="18315" y="3761"/>
                  </a:lnTo>
                  <a:lnTo>
                    <a:pt x="18342" y="3979"/>
                  </a:lnTo>
                  <a:lnTo>
                    <a:pt x="18342" y="4170"/>
                  </a:lnTo>
                  <a:lnTo>
                    <a:pt x="18315" y="4361"/>
                  </a:lnTo>
                  <a:lnTo>
                    <a:pt x="18261" y="4579"/>
                  </a:lnTo>
                  <a:lnTo>
                    <a:pt x="18179" y="4742"/>
                  </a:lnTo>
                  <a:lnTo>
                    <a:pt x="18124" y="4851"/>
                  </a:lnTo>
                  <a:lnTo>
                    <a:pt x="18043" y="4933"/>
                  </a:lnTo>
                  <a:lnTo>
                    <a:pt x="17961" y="4988"/>
                  </a:lnTo>
                  <a:lnTo>
                    <a:pt x="17879" y="5042"/>
                  </a:lnTo>
                  <a:lnTo>
                    <a:pt x="17661" y="5097"/>
                  </a:lnTo>
                  <a:lnTo>
                    <a:pt x="17416" y="5151"/>
                  </a:lnTo>
                  <a:lnTo>
                    <a:pt x="16080" y="5478"/>
                  </a:lnTo>
                  <a:lnTo>
                    <a:pt x="15944" y="5478"/>
                  </a:lnTo>
                  <a:lnTo>
                    <a:pt x="15835" y="5424"/>
                  </a:lnTo>
                  <a:lnTo>
                    <a:pt x="15753" y="5342"/>
                  </a:lnTo>
                  <a:lnTo>
                    <a:pt x="15699" y="5206"/>
                  </a:lnTo>
                  <a:lnTo>
                    <a:pt x="15590" y="4252"/>
                  </a:lnTo>
                  <a:lnTo>
                    <a:pt x="15508" y="3298"/>
                  </a:lnTo>
                  <a:lnTo>
                    <a:pt x="15399" y="3271"/>
                  </a:lnTo>
                  <a:lnTo>
                    <a:pt x="15345" y="3189"/>
                  </a:lnTo>
                  <a:lnTo>
                    <a:pt x="15317" y="3080"/>
                  </a:lnTo>
                  <a:lnTo>
                    <a:pt x="15345" y="3025"/>
                  </a:lnTo>
                  <a:lnTo>
                    <a:pt x="15372" y="2971"/>
                  </a:lnTo>
                  <a:lnTo>
                    <a:pt x="15508" y="2835"/>
                  </a:lnTo>
                  <a:lnTo>
                    <a:pt x="15563" y="2753"/>
                  </a:lnTo>
                  <a:lnTo>
                    <a:pt x="15644" y="2726"/>
                  </a:lnTo>
                  <a:lnTo>
                    <a:pt x="15808" y="2617"/>
                  </a:lnTo>
                  <a:lnTo>
                    <a:pt x="15944" y="2508"/>
                  </a:lnTo>
                  <a:lnTo>
                    <a:pt x="16135" y="2453"/>
                  </a:lnTo>
                  <a:lnTo>
                    <a:pt x="16298" y="2399"/>
                  </a:lnTo>
                  <a:lnTo>
                    <a:pt x="16462" y="2371"/>
                  </a:lnTo>
                  <a:lnTo>
                    <a:pt x="16653" y="2344"/>
                  </a:lnTo>
                  <a:close/>
                  <a:moveTo>
                    <a:pt x="9676" y="7413"/>
                  </a:moveTo>
                  <a:lnTo>
                    <a:pt x="9758" y="7441"/>
                  </a:lnTo>
                  <a:lnTo>
                    <a:pt x="9812" y="7495"/>
                  </a:lnTo>
                  <a:lnTo>
                    <a:pt x="9867" y="7550"/>
                  </a:lnTo>
                  <a:lnTo>
                    <a:pt x="10003" y="7768"/>
                  </a:lnTo>
                  <a:lnTo>
                    <a:pt x="10112" y="8013"/>
                  </a:lnTo>
                  <a:lnTo>
                    <a:pt x="10194" y="8258"/>
                  </a:lnTo>
                  <a:lnTo>
                    <a:pt x="10275" y="8476"/>
                  </a:lnTo>
                  <a:lnTo>
                    <a:pt x="10330" y="8721"/>
                  </a:lnTo>
                  <a:lnTo>
                    <a:pt x="10357" y="8994"/>
                  </a:lnTo>
                  <a:lnTo>
                    <a:pt x="10384" y="9239"/>
                  </a:lnTo>
                  <a:lnTo>
                    <a:pt x="10357" y="9512"/>
                  </a:lnTo>
                  <a:lnTo>
                    <a:pt x="10357" y="9594"/>
                  </a:lnTo>
                  <a:lnTo>
                    <a:pt x="10330" y="9648"/>
                  </a:lnTo>
                  <a:lnTo>
                    <a:pt x="10248" y="9730"/>
                  </a:lnTo>
                  <a:lnTo>
                    <a:pt x="10166" y="9757"/>
                  </a:lnTo>
                  <a:lnTo>
                    <a:pt x="8586" y="10057"/>
                  </a:lnTo>
                  <a:lnTo>
                    <a:pt x="6978" y="10384"/>
                  </a:lnTo>
                  <a:lnTo>
                    <a:pt x="7005" y="10466"/>
                  </a:lnTo>
                  <a:lnTo>
                    <a:pt x="6978" y="10575"/>
                  </a:lnTo>
                  <a:lnTo>
                    <a:pt x="6923" y="10656"/>
                  </a:lnTo>
                  <a:lnTo>
                    <a:pt x="6842" y="10711"/>
                  </a:lnTo>
                  <a:lnTo>
                    <a:pt x="6760" y="10738"/>
                  </a:lnTo>
                  <a:lnTo>
                    <a:pt x="6651" y="10738"/>
                  </a:lnTo>
                  <a:lnTo>
                    <a:pt x="6569" y="10684"/>
                  </a:lnTo>
                  <a:lnTo>
                    <a:pt x="6514" y="10602"/>
                  </a:lnTo>
                  <a:lnTo>
                    <a:pt x="5642" y="8858"/>
                  </a:lnTo>
                  <a:lnTo>
                    <a:pt x="5615" y="8749"/>
                  </a:lnTo>
                  <a:lnTo>
                    <a:pt x="5642" y="8612"/>
                  </a:lnTo>
                  <a:lnTo>
                    <a:pt x="5697" y="8531"/>
                  </a:lnTo>
                  <a:lnTo>
                    <a:pt x="5806" y="8476"/>
                  </a:lnTo>
                  <a:lnTo>
                    <a:pt x="9594" y="7441"/>
                  </a:lnTo>
                  <a:lnTo>
                    <a:pt x="9676" y="7413"/>
                  </a:lnTo>
                  <a:close/>
                  <a:moveTo>
                    <a:pt x="5779" y="16271"/>
                  </a:moveTo>
                  <a:lnTo>
                    <a:pt x="5942" y="16298"/>
                  </a:lnTo>
                  <a:lnTo>
                    <a:pt x="6078" y="16380"/>
                  </a:lnTo>
                  <a:lnTo>
                    <a:pt x="6242" y="16489"/>
                  </a:lnTo>
                  <a:lnTo>
                    <a:pt x="6351" y="16598"/>
                  </a:lnTo>
                  <a:lnTo>
                    <a:pt x="6487" y="16761"/>
                  </a:lnTo>
                  <a:lnTo>
                    <a:pt x="6596" y="16897"/>
                  </a:lnTo>
                  <a:lnTo>
                    <a:pt x="6787" y="17279"/>
                  </a:lnTo>
                  <a:lnTo>
                    <a:pt x="6951" y="17633"/>
                  </a:lnTo>
                  <a:lnTo>
                    <a:pt x="7196" y="18315"/>
                  </a:lnTo>
                  <a:lnTo>
                    <a:pt x="7223" y="18396"/>
                  </a:lnTo>
                  <a:lnTo>
                    <a:pt x="7223" y="18505"/>
                  </a:lnTo>
                  <a:lnTo>
                    <a:pt x="7196" y="18587"/>
                  </a:lnTo>
                  <a:lnTo>
                    <a:pt x="7114" y="18669"/>
                  </a:lnTo>
                  <a:lnTo>
                    <a:pt x="6705" y="18860"/>
                  </a:lnTo>
                  <a:lnTo>
                    <a:pt x="6296" y="19050"/>
                  </a:lnTo>
                  <a:lnTo>
                    <a:pt x="5915" y="19268"/>
                  </a:lnTo>
                  <a:lnTo>
                    <a:pt x="5533" y="19514"/>
                  </a:lnTo>
                  <a:lnTo>
                    <a:pt x="5152" y="19759"/>
                  </a:lnTo>
                  <a:lnTo>
                    <a:pt x="4798" y="20004"/>
                  </a:lnTo>
                  <a:lnTo>
                    <a:pt x="4443" y="20304"/>
                  </a:lnTo>
                  <a:lnTo>
                    <a:pt x="4116" y="20604"/>
                  </a:lnTo>
                  <a:lnTo>
                    <a:pt x="4034" y="20658"/>
                  </a:lnTo>
                  <a:lnTo>
                    <a:pt x="3953" y="20686"/>
                  </a:lnTo>
                  <a:lnTo>
                    <a:pt x="3844" y="20686"/>
                  </a:lnTo>
                  <a:lnTo>
                    <a:pt x="3762" y="20658"/>
                  </a:lnTo>
                  <a:lnTo>
                    <a:pt x="3544" y="20495"/>
                  </a:lnTo>
                  <a:lnTo>
                    <a:pt x="3326" y="20331"/>
                  </a:lnTo>
                  <a:lnTo>
                    <a:pt x="3162" y="20141"/>
                  </a:lnTo>
                  <a:lnTo>
                    <a:pt x="2999" y="19922"/>
                  </a:lnTo>
                  <a:lnTo>
                    <a:pt x="2890" y="19677"/>
                  </a:lnTo>
                  <a:lnTo>
                    <a:pt x="2808" y="19432"/>
                  </a:lnTo>
                  <a:lnTo>
                    <a:pt x="2754" y="19187"/>
                  </a:lnTo>
                  <a:lnTo>
                    <a:pt x="2726" y="18914"/>
                  </a:lnTo>
                  <a:lnTo>
                    <a:pt x="2754" y="18805"/>
                  </a:lnTo>
                  <a:lnTo>
                    <a:pt x="2808" y="18723"/>
                  </a:lnTo>
                  <a:lnTo>
                    <a:pt x="2890" y="18642"/>
                  </a:lnTo>
                  <a:lnTo>
                    <a:pt x="2999" y="18614"/>
                  </a:lnTo>
                  <a:lnTo>
                    <a:pt x="3217" y="18287"/>
                  </a:lnTo>
                  <a:lnTo>
                    <a:pt x="3462" y="17933"/>
                  </a:lnTo>
                  <a:lnTo>
                    <a:pt x="3735" y="17579"/>
                  </a:lnTo>
                  <a:lnTo>
                    <a:pt x="4034" y="17252"/>
                  </a:lnTo>
                  <a:lnTo>
                    <a:pt x="4361" y="16952"/>
                  </a:lnTo>
                  <a:lnTo>
                    <a:pt x="4689" y="16679"/>
                  </a:lnTo>
                  <a:lnTo>
                    <a:pt x="5043" y="16461"/>
                  </a:lnTo>
                  <a:lnTo>
                    <a:pt x="5206" y="16380"/>
                  </a:lnTo>
                  <a:lnTo>
                    <a:pt x="5397" y="16325"/>
                  </a:lnTo>
                  <a:lnTo>
                    <a:pt x="5588" y="16271"/>
                  </a:lnTo>
                  <a:close/>
                  <a:moveTo>
                    <a:pt x="21804" y="0"/>
                  </a:moveTo>
                  <a:lnTo>
                    <a:pt x="21531" y="28"/>
                  </a:lnTo>
                  <a:lnTo>
                    <a:pt x="21258" y="82"/>
                  </a:lnTo>
                  <a:lnTo>
                    <a:pt x="21013" y="164"/>
                  </a:lnTo>
                  <a:lnTo>
                    <a:pt x="20768" y="300"/>
                  </a:lnTo>
                  <a:lnTo>
                    <a:pt x="20550" y="464"/>
                  </a:lnTo>
                  <a:lnTo>
                    <a:pt x="20332" y="654"/>
                  </a:lnTo>
                  <a:lnTo>
                    <a:pt x="20141" y="872"/>
                  </a:lnTo>
                  <a:lnTo>
                    <a:pt x="19978" y="1145"/>
                  </a:lnTo>
                  <a:lnTo>
                    <a:pt x="19869" y="1418"/>
                  </a:lnTo>
                  <a:lnTo>
                    <a:pt x="20005" y="1608"/>
                  </a:lnTo>
                  <a:lnTo>
                    <a:pt x="20059" y="1745"/>
                  </a:lnTo>
                  <a:lnTo>
                    <a:pt x="20059" y="1881"/>
                  </a:lnTo>
                  <a:lnTo>
                    <a:pt x="20005" y="1990"/>
                  </a:lnTo>
                  <a:lnTo>
                    <a:pt x="19923" y="2072"/>
                  </a:lnTo>
                  <a:lnTo>
                    <a:pt x="19814" y="2153"/>
                  </a:lnTo>
                  <a:lnTo>
                    <a:pt x="19678" y="2181"/>
                  </a:lnTo>
                  <a:lnTo>
                    <a:pt x="19569" y="2153"/>
                  </a:lnTo>
                  <a:lnTo>
                    <a:pt x="19432" y="2072"/>
                  </a:lnTo>
                  <a:lnTo>
                    <a:pt x="19160" y="1799"/>
                  </a:lnTo>
                  <a:lnTo>
                    <a:pt x="18860" y="1527"/>
                  </a:lnTo>
                  <a:lnTo>
                    <a:pt x="18533" y="1281"/>
                  </a:lnTo>
                  <a:lnTo>
                    <a:pt x="18179" y="1036"/>
                  </a:lnTo>
                  <a:lnTo>
                    <a:pt x="17825" y="818"/>
                  </a:lnTo>
                  <a:lnTo>
                    <a:pt x="17470" y="627"/>
                  </a:lnTo>
                  <a:lnTo>
                    <a:pt x="17089" y="464"/>
                  </a:lnTo>
                  <a:lnTo>
                    <a:pt x="16707" y="355"/>
                  </a:lnTo>
                  <a:lnTo>
                    <a:pt x="16326" y="246"/>
                  </a:lnTo>
                  <a:lnTo>
                    <a:pt x="15944" y="218"/>
                  </a:lnTo>
                  <a:lnTo>
                    <a:pt x="15563" y="218"/>
                  </a:lnTo>
                  <a:lnTo>
                    <a:pt x="15181" y="273"/>
                  </a:lnTo>
                  <a:lnTo>
                    <a:pt x="14799" y="382"/>
                  </a:lnTo>
                  <a:lnTo>
                    <a:pt x="14445" y="573"/>
                  </a:lnTo>
                  <a:lnTo>
                    <a:pt x="14282" y="682"/>
                  </a:lnTo>
                  <a:lnTo>
                    <a:pt x="14091" y="818"/>
                  </a:lnTo>
                  <a:lnTo>
                    <a:pt x="13927" y="954"/>
                  </a:lnTo>
                  <a:lnTo>
                    <a:pt x="13764" y="1118"/>
                  </a:lnTo>
                  <a:lnTo>
                    <a:pt x="13519" y="1418"/>
                  </a:lnTo>
                  <a:lnTo>
                    <a:pt x="13328" y="1717"/>
                  </a:lnTo>
                  <a:lnTo>
                    <a:pt x="13192" y="2017"/>
                  </a:lnTo>
                  <a:lnTo>
                    <a:pt x="13082" y="2344"/>
                  </a:lnTo>
                  <a:lnTo>
                    <a:pt x="13028" y="2671"/>
                  </a:lnTo>
                  <a:lnTo>
                    <a:pt x="13001" y="3025"/>
                  </a:lnTo>
                  <a:lnTo>
                    <a:pt x="13001" y="3353"/>
                  </a:lnTo>
                  <a:lnTo>
                    <a:pt x="13028" y="3707"/>
                  </a:lnTo>
                  <a:lnTo>
                    <a:pt x="13082" y="4061"/>
                  </a:lnTo>
                  <a:lnTo>
                    <a:pt x="13137" y="4415"/>
                  </a:lnTo>
                  <a:lnTo>
                    <a:pt x="13273" y="5097"/>
                  </a:lnTo>
                  <a:lnTo>
                    <a:pt x="13437" y="5778"/>
                  </a:lnTo>
                  <a:lnTo>
                    <a:pt x="13573" y="6432"/>
                  </a:lnTo>
                  <a:lnTo>
                    <a:pt x="13573" y="6568"/>
                  </a:lnTo>
                  <a:lnTo>
                    <a:pt x="13546" y="6650"/>
                  </a:lnTo>
                  <a:lnTo>
                    <a:pt x="13464" y="6732"/>
                  </a:lnTo>
                  <a:lnTo>
                    <a:pt x="13382" y="6786"/>
                  </a:lnTo>
                  <a:lnTo>
                    <a:pt x="13382" y="6895"/>
                  </a:lnTo>
                  <a:lnTo>
                    <a:pt x="13355" y="7004"/>
                  </a:lnTo>
                  <a:lnTo>
                    <a:pt x="13301" y="7086"/>
                  </a:lnTo>
                  <a:lnTo>
                    <a:pt x="13219" y="7141"/>
                  </a:lnTo>
                  <a:lnTo>
                    <a:pt x="13137" y="7195"/>
                  </a:lnTo>
                  <a:lnTo>
                    <a:pt x="13055" y="7222"/>
                  </a:lnTo>
                  <a:lnTo>
                    <a:pt x="12946" y="7222"/>
                  </a:lnTo>
                  <a:lnTo>
                    <a:pt x="12837" y="7168"/>
                  </a:lnTo>
                  <a:lnTo>
                    <a:pt x="11229" y="6105"/>
                  </a:lnTo>
                  <a:lnTo>
                    <a:pt x="10820" y="5860"/>
                  </a:lnTo>
                  <a:lnTo>
                    <a:pt x="10384" y="5615"/>
                  </a:lnTo>
                  <a:lnTo>
                    <a:pt x="9948" y="5397"/>
                  </a:lnTo>
                  <a:lnTo>
                    <a:pt x="9512" y="5179"/>
                  </a:lnTo>
                  <a:lnTo>
                    <a:pt x="9076" y="5015"/>
                  </a:lnTo>
                  <a:lnTo>
                    <a:pt x="8613" y="4879"/>
                  </a:lnTo>
                  <a:lnTo>
                    <a:pt x="8177" y="4797"/>
                  </a:lnTo>
                  <a:lnTo>
                    <a:pt x="7714" y="4770"/>
                  </a:lnTo>
                  <a:lnTo>
                    <a:pt x="7250" y="4770"/>
                  </a:lnTo>
                  <a:lnTo>
                    <a:pt x="6760" y="4851"/>
                  </a:lnTo>
                  <a:lnTo>
                    <a:pt x="6542" y="4933"/>
                  </a:lnTo>
                  <a:lnTo>
                    <a:pt x="6296" y="5015"/>
                  </a:lnTo>
                  <a:lnTo>
                    <a:pt x="6051" y="5097"/>
                  </a:lnTo>
                  <a:lnTo>
                    <a:pt x="5806" y="5233"/>
                  </a:lnTo>
                  <a:lnTo>
                    <a:pt x="5533" y="5397"/>
                  </a:lnTo>
                  <a:lnTo>
                    <a:pt x="5261" y="5560"/>
                  </a:lnTo>
                  <a:lnTo>
                    <a:pt x="5016" y="5751"/>
                  </a:lnTo>
                  <a:lnTo>
                    <a:pt x="4798" y="5969"/>
                  </a:lnTo>
                  <a:lnTo>
                    <a:pt x="4580" y="6187"/>
                  </a:lnTo>
                  <a:lnTo>
                    <a:pt x="4416" y="6405"/>
                  </a:lnTo>
                  <a:lnTo>
                    <a:pt x="4252" y="6623"/>
                  </a:lnTo>
                  <a:lnTo>
                    <a:pt x="4116" y="6868"/>
                  </a:lnTo>
                  <a:lnTo>
                    <a:pt x="3980" y="7113"/>
                  </a:lnTo>
                  <a:lnTo>
                    <a:pt x="3898" y="7386"/>
                  </a:lnTo>
                  <a:lnTo>
                    <a:pt x="3816" y="7631"/>
                  </a:lnTo>
                  <a:lnTo>
                    <a:pt x="3735" y="7904"/>
                  </a:lnTo>
                  <a:lnTo>
                    <a:pt x="3680" y="8176"/>
                  </a:lnTo>
                  <a:lnTo>
                    <a:pt x="3653" y="8449"/>
                  </a:lnTo>
                  <a:lnTo>
                    <a:pt x="3653" y="8721"/>
                  </a:lnTo>
                  <a:lnTo>
                    <a:pt x="3653" y="8994"/>
                  </a:lnTo>
                  <a:lnTo>
                    <a:pt x="3707" y="9539"/>
                  </a:lnTo>
                  <a:lnTo>
                    <a:pt x="3844" y="10084"/>
                  </a:lnTo>
                  <a:lnTo>
                    <a:pt x="4007" y="10629"/>
                  </a:lnTo>
                  <a:lnTo>
                    <a:pt x="4252" y="11174"/>
                  </a:lnTo>
                  <a:lnTo>
                    <a:pt x="4525" y="11692"/>
                  </a:lnTo>
                  <a:lnTo>
                    <a:pt x="4852" y="12155"/>
                  </a:lnTo>
                  <a:lnTo>
                    <a:pt x="5234" y="12619"/>
                  </a:lnTo>
                  <a:lnTo>
                    <a:pt x="5642" y="13027"/>
                  </a:lnTo>
                  <a:lnTo>
                    <a:pt x="5697" y="13109"/>
                  </a:lnTo>
                  <a:lnTo>
                    <a:pt x="5724" y="13218"/>
                  </a:lnTo>
                  <a:lnTo>
                    <a:pt x="5724" y="13327"/>
                  </a:lnTo>
                  <a:lnTo>
                    <a:pt x="5670" y="13409"/>
                  </a:lnTo>
                  <a:lnTo>
                    <a:pt x="5751" y="13491"/>
                  </a:lnTo>
                  <a:lnTo>
                    <a:pt x="5833" y="13545"/>
                  </a:lnTo>
                  <a:lnTo>
                    <a:pt x="5860" y="13654"/>
                  </a:lnTo>
                  <a:lnTo>
                    <a:pt x="5888" y="13763"/>
                  </a:lnTo>
                  <a:lnTo>
                    <a:pt x="5888" y="13845"/>
                  </a:lnTo>
                  <a:lnTo>
                    <a:pt x="5860" y="13954"/>
                  </a:lnTo>
                  <a:lnTo>
                    <a:pt x="5806" y="14036"/>
                  </a:lnTo>
                  <a:lnTo>
                    <a:pt x="5697" y="14090"/>
                  </a:lnTo>
                  <a:lnTo>
                    <a:pt x="5424" y="14199"/>
                  </a:lnTo>
                  <a:lnTo>
                    <a:pt x="5179" y="14281"/>
                  </a:lnTo>
                  <a:lnTo>
                    <a:pt x="4907" y="14363"/>
                  </a:lnTo>
                  <a:lnTo>
                    <a:pt x="4661" y="14390"/>
                  </a:lnTo>
                  <a:lnTo>
                    <a:pt x="4143" y="14472"/>
                  </a:lnTo>
                  <a:lnTo>
                    <a:pt x="3571" y="14554"/>
                  </a:lnTo>
                  <a:lnTo>
                    <a:pt x="3026" y="14663"/>
                  </a:lnTo>
                  <a:lnTo>
                    <a:pt x="2781" y="14744"/>
                  </a:lnTo>
                  <a:lnTo>
                    <a:pt x="2536" y="14853"/>
                  </a:lnTo>
                  <a:lnTo>
                    <a:pt x="2290" y="14962"/>
                  </a:lnTo>
                  <a:lnTo>
                    <a:pt x="2072" y="15071"/>
                  </a:lnTo>
                  <a:lnTo>
                    <a:pt x="1854" y="15208"/>
                  </a:lnTo>
                  <a:lnTo>
                    <a:pt x="1663" y="15371"/>
                  </a:lnTo>
                  <a:lnTo>
                    <a:pt x="1445" y="15535"/>
                  </a:lnTo>
                  <a:lnTo>
                    <a:pt x="1282" y="15698"/>
                  </a:lnTo>
                  <a:lnTo>
                    <a:pt x="928" y="16107"/>
                  </a:lnTo>
                  <a:lnTo>
                    <a:pt x="628" y="16543"/>
                  </a:lnTo>
                  <a:lnTo>
                    <a:pt x="383" y="17034"/>
                  </a:lnTo>
                  <a:lnTo>
                    <a:pt x="219" y="17497"/>
                  </a:lnTo>
                  <a:lnTo>
                    <a:pt x="83" y="17933"/>
                  </a:lnTo>
                  <a:lnTo>
                    <a:pt x="28" y="18396"/>
                  </a:lnTo>
                  <a:lnTo>
                    <a:pt x="1" y="18860"/>
                  </a:lnTo>
                  <a:lnTo>
                    <a:pt x="28" y="19296"/>
                  </a:lnTo>
                  <a:lnTo>
                    <a:pt x="110" y="19759"/>
                  </a:lnTo>
                  <a:lnTo>
                    <a:pt x="246" y="20195"/>
                  </a:lnTo>
                  <a:lnTo>
                    <a:pt x="410" y="20604"/>
                  </a:lnTo>
                  <a:lnTo>
                    <a:pt x="601" y="21040"/>
                  </a:lnTo>
                  <a:lnTo>
                    <a:pt x="819" y="21421"/>
                  </a:lnTo>
                  <a:lnTo>
                    <a:pt x="1064" y="21830"/>
                  </a:lnTo>
                  <a:lnTo>
                    <a:pt x="1336" y="22212"/>
                  </a:lnTo>
                  <a:lnTo>
                    <a:pt x="1636" y="22566"/>
                  </a:lnTo>
                  <a:lnTo>
                    <a:pt x="1963" y="22920"/>
                  </a:lnTo>
                  <a:lnTo>
                    <a:pt x="2290" y="23247"/>
                  </a:lnTo>
                  <a:lnTo>
                    <a:pt x="2645" y="23547"/>
                  </a:lnTo>
                  <a:lnTo>
                    <a:pt x="2699" y="23629"/>
                  </a:lnTo>
                  <a:lnTo>
                    <a:pt x="2808" y="23711"/>
                  </a:lnTo>
                  <a:lnTo>
                    <a:pt x="2917" y="23792"/>
                  </a:lnTo>
                  <a:lnTo>
                    <a:pt x="2972" y="23929"/>
                  </a:lnTo>
                  <a:lnTo>
                    <a:pt x="2972" y="24065"/>
                  </a:lnTo>
                  <a:lnTo>
                    <a:pt x="2972" y="24201"/>
                  </a:lnTo>
                  <a:lnTo>
                    <a:pt x="2917" y="24310"/>
                  </a:lnTo>
                  <a:lnTo>
                    <a:pt x="2808" y="24419"/>
                  </a:lnTo>
                  <a:lnTo>
                    <a:pt x="2672" y="24474"/>
                  </a:lnTo>
                  <a:lnTo>
                    <a:pt x="2399" y="24528"/>
                  </a:lnTo>
                  <a:lnTo>
                    <a:pt x="2127" y="24637"/>
                  </a:lnTo>
                  <a:lnTo>
                    <a:pt x="1854" y="24746"/>
                  </a:lnTo>
                  <a:lnTo>
                    <a:pt x="1609" y="24883"/>
                  </a:lnTo>
                  <a:lnTo>
                    <a:pt x="1391" y="25046"/>
                  </a:lnTo>
                  <a:lnTo>
                    <a:pt x="1173" y="25210"/>
                  </a:lnTo>
                  <a:lnTo>
                    <a:pt x="1009" y="25428"/>
                  </a:lnTo>
                  <a:lnTo>
                    <a:pt x="846" y="25618"/>
                  </a:lnTo>
                  <a:lnTo>
                    <a:pt x="710" y="25864"/>
                  </a:lnTo>
                  <a:lnTo>
                    <a:pt x="628" y="26109"/>
                  </a:lnTo>
                  <a:lnTo>
                    <a:pt x="546" y="26354"/>
                  </a:lnTo>
                  <a:lnTo>
                    <a:pt x="519" y="26600"/>
                  </a:lnTo>
                  <a:lnTo>
                    <a:pt x="519" y="26872"/>
                  </a:lnTo>
                  <a:lnTo>
                    <a:pt x="573" y="27172"/>
                  </a:lnTo>
                  <a:lnTo>
                    <a:pt x="655" y="27444"/>
                  </a:lnTo>
                  <a:lnTo>
                    <a:pt x="764" y="27744"/>
                  </a:lnTo>
                  <a:lnTo>
                    <a:pt x="900" y="27935"/>
                  </a:lnTo>
                  <a:lnTo>
                    <a:pt x="1037" y="28126"/>
                  </a:lnTo>
                  <a:lnTo>
                    <a:pt x="1200" y="28316"/>
                  </a:lnTo>
                  <a:lnTo>
                    <a:pt x="1364" y="28480"/>
                  </a:lnTo>
                  <a:lnTo>
                    <a:pt x="1745" y="28780"/>
                  </a:lnTo>
                  <a:lnTo>
                    <a:pt x="2154" y="29052"/>
                  </a:lnTo>
                  <a:lnTo>
                    <a:pt x="3026" y="29570"/>
                  </a:lnTo>
                  <a:lnTo>
                    <a:pt x="3435" y="29870"/>
                  </a:lnTo>
                  <a:lnTo>
                    <a:pt x="3816" y="30170"/>
                  </a:lnTo>
                  <a:lnTo>
                    <a:pt x="3871" y="30224"/>
                  </a:lnTo>
                  <a:lnTo>
                    <a:pt x="3898" y="30306"/>
                  </a:lnTo>
                  <a:lnTo>
                    <a:pt x="3898" y="30415"/>
                  </a:lnTo>
                  <a:lnTo>
                    <a:pt x="3898" y="30497"/>
                  </a:lnTo>
                  <a:lnTo>
                    <a:pt x="3871" y="30579"/>
                  </a:lnTo>
                  <a:lnTo>
                    <a:pt x="3816" y="30660"/>
                  </a:lnTo>
                  <a:lnTo>
                    <a:pt x="3735" y="30715"/>
                  </a:lnTo>
                  <a:lnTo>
                    <a:pt x="3653" y="30769"/>
                  </a:lnTo>
                  <a:lnTo>
                    <a:pt x="3408" y="30824"/>
                  </a:lnTo>
                  <a:lnTo>
                    <a:pt x="3162" y="30906"/>
                  </a:lnTo>
                  <a:lnTo>
                    <a:pt x="2944" y="31015"/>
                  </a:lnTo>
                  <a:lnTo>
                    <a:pt x="2699" y="31124"/>
                  </a:lnTo>
                  <a:lnTo>
                    <a:pt x="2263" y="31396"/>
                  </a:lnTo>
                  <a:lnTo>
                    <a:pt x="1881" y="31723"/>
                  </a:lnTo>
                  <a:lnTo>
                    <a:pt x="1800" y="31778"/>
                  </a:lnTo>
                  <a:lnTo>
                    <a:pt x="1772" y="31859"/>
                  </a:lnTo>
                  <a:lnTo>
                    <a:pt x="1691" y="32105"/>
                  </a:lnTo>
                  <a:lnTo>
                    <a:pt x="1609" y="32323"/>
                  </a:lnTo>
                  <a:lnTo>
                    <a:pt x="1582" y="32541"/>
                  </a:lnTo>
                  <a:lnTo>
                    <a:pt x="1554" y="32732"/>
                  </a:lnTo>
                  <a:lnTo>
                    <a:pt x="1554" y="32922"/>
                  </a:lnTo>
                  <a:lnTo>
                    <a:pt x="1582" y="33086"/>
                  </a:lnTo>
                  <a:lnTo>
                    <a:pt x="1609" y="33249"/>
                  </a:lnTo>
                  <a:lnTo>
                    <a:pt x="1663" y="33413"/>
                  </a:lnTo>
                  <a:lnTo>
                    <a:pt x="1745" y="33549"/>
                  </a:lnTo>
                  <a:lnTo>
                    <a:pt x="1827" y="33685"/>
                  </a:lnTo>
                  <a:lnTo>
                    <a:pt x="1936" y="33794"/>
                  </a:lnTo>
                  <a:lnTo>
                    <a:pt x="2045" y="33931"/>
                  </a:lnTo>
                  <a:lnTo>
                    <a:pt x="2317" y="34121"/>
                  </a:lnTo>
                  <a:lnTo>
                    <a:pt x="2617" y="34258"/>
                  </a:lnTo>
                  <a:lnTo>
                    <a:pt x="2944" y="34367"/>
                  </a:lnTo>
                  <a:lnTo>
                    <a:pt x="3299" y="34448"/>
                  </a:lnTo>
                  <a:lnTo>
                    <a:pt x="3653" y="34476"/>
                  </a:lnTo>
                  <a:lnTo>
                    <a:pt x="4034" y="34476"/>
                  </a:lnTo>
                  <a:lnTo>
                    <a:pt x="4389" y="34448"/>
                  </a:lnTo>
                  <a:lnTo>
                    <a:pt x="4743" y="34367"/>
                  </a:lnTo>
                  <a:lnTo>
                    <a:pt x="5043" y="34258"/>
                  </a:lnTo>
                  <a:lnTo>
                    <a:pt x="5343" y="34094"/>
                  </a:lnTo>
                  <a:lnTo>
                    <a:pt x="5588" y="33931"/>
                  </a:lnTo>
                  <a:lnTo>
                    <a:pt x="5806" y="33740"/>
                  </a:lnTo>
                  <a:lnTo>
                    <a:pt x="6024" y="33522"/>
                  </a:lnTo>
                  <a:lnTo>
                    <a:pt x="6215" y="33304"/>
                  </a:lnTo>
                  <a:lnTo>
                    <a:pt x="6405" y="33059"/>
                  </a:lnTo>
                  <a:lnTo>
                    <a:pt x="6596" y="32813"/>
                  </a:lnTo>
                  <a:lnTo>
                    <a:pt x="6896" y="32295"/>
                  </a:lnTo>
                  <a:lnTo>
                    <a:pt x="7087" y="31887"/>
                  </a:lnTo>
                  <a:lnTo>
                    <a:pt x="7278" y="31478"/>
                  </a:lnTo>
                  <a:lnTo>
                    <a:pt x="7414" y="31042"/>
                  </a:lnTo>
                  <a:lnTo>
                    <a:pt x="7550" y="30633"/>
                  </a:lnTo>
                  <a:lnTo>
                    <a:pt x="7795" y="29734"/>
                  </a:lnTo>
                  <a:lnTo>
                    <a:pt x="8013" y="28862"/>
                  </a:lnTo>
                  <a:lnTo>
                    <a:pt x="6733" y="28698"/>
                  </a:lnTo>
                  <a:lnTo>
                    <a:pt x="6460" y="28644"/>
                  </a:lnTo>
                  <a:lnTo>
                    <a:pt x="6187" y="28589"/>
                  </a:lnTo>
                  <a:lnTo>
                    <a:pt x="6078" y="28507"/>
                  </a:lnTo>
                  <a:lnTo>
                    <a:pt x="5969" y="28425"/>
                  </a:lnTo>
                  <a:lnTo>
                    <a:pt x="5888" y="28344"/>
                  </a:lnTo>
                  <a:lnTo>
                    <a:pt x="5806" y="28207"/>
                  </a:lnTo>
                  <a:lnTo>
                    <a:pt x="5724" y="28044"/>
                  </a:lnTo>
                  <a:lnTo>
                    <a:pt x="5642" y="27880"/>
                  </a:lnTo>
                  <a:lnTo>
                    <a:pt x="5615" y="27690"/>
                  </a:lnTo>
                  <a:lnTo>
                    <a:pt x="5588" y="27499"/>
                  </a:lnTo>
                  <a:lnTo>
                    <a:pt x="5561" y="27117"/>
                  </a:lnTo>
                  <a:lnTo>
                    <a:pt x="5615" y="26709"/>
                  </a:lnTo>
                  <a:lnTo>
                    <a:pt x="5670" y="26300"/>
                  </a:lnTo>
                  <a:lnTo>
                    <a:pt x="5779" y="25891"/>
                  </a:lnTo>
                  <a:lnTo>
                    <a:pt x="5915" y="25537"/>
                  </a:lnTo>
                  <a:lnTo>
                    <a:pt x="6051" y="25210"/>
                  </a:lnTo>
                  <a:lnTo>
                    <a:pt x="6106" y="25128"/>
                  </a:lnTo>
                  <a:lnTo>
                    <a:pt x="6187" y="25073"/>
                  </a:lnTo>
                  <a:lnTo>
                    <a:pt x="6296" y="25046"/>
                  </a:lnTo>
                  <a:lnTo>
                    <a:pt x="6405" y="25073"/>
                  </a:lnTo>
                  <a:lnTo>
                    <a:pt x="7632" y="25509"/>
                  </a:lnTo>
                  <a:lnTo>
                    <a:pt x="8858" y="25973"/>
                  </a:lnTo>
                  <a:lnTo>
                    <a:pt x="9185" y="24964"/>
                  </a:lnTo>
                  <a:lnTo>
                    <a:pt x="9512" y="23929"/>
                  </a:lnTo>
                  <a:lnTo>
                    <a:pt x="9867" y="22948"/>
                  </a:lnTo>
                  <a:lnTo>
                    <a:pt x="10248" y="21939"/>
                  </a:lnTo>
                  <a:lnTo>
                    <a:pt x="10630" y="20985"/>
                  </a:lnTo>
                  <a:lnTo>
                    <a:pt x="11039" y="20004"/>
                  </a:lnTo>
                  <a:lnTo>
                    <a:pt x="11447" y="19050"/>
                  </a:lnTo>
                  <a:lnTo>
                    <a:pt x="11883" y="18124"/>
                  </a:lnTo>
                  <a:lnTo>
                    <a:pt x="11747" y="18069"/>
                  </a:lnTo>
                  <a:lnTo>
                    <a:pt x="11665" y="18151"/>
                  </a:lnTo>
                  <a:lnTo>
                    <a:pt x="11556" y="18206"/>
                  </a:lnTo>
                  <a:lnTo>
                    <a:pt x="11447" y="18206"/>
                  </a:lnTo>
                  <a:lnTo>
                    <a:pt x="11393" y="18178"/>
                  </a:lnTo>
                  <a:lnTo>
                    <a:pt x="11338" y="18151"/>
                  </a:lnTo>
                  <a:lnTo>
                    <a:pt x="10384" y="17034"/>
                  </a:lnTo>
                  <a:lnTo>
                    <a:pt x="9458" y="15944"/>
                  </a:lnTo>
                  <a:lnTo>
                    <a:pt x="9185" y="15616"/>
                  </a:lnTo>
                  <a:lnTo>
                    <a:pt x="8913" y="15289"/>
                  </a:lnTo>
                  <a:lnTo>
                    <a:pt x="8776" y="15099"/>
                  </a:lnTo>
                  <a:lnTo>
                    <a:pt x="8667" y="14935"/>
                  </a:lnTo>
                  <a:lnTo>
                    <a:pt x="8586" y="14744"/>
                  </a:lnTo>
                  <a:lnTo>
                    <a:pt x="8531" y="14526"/>
                  </a:lnTo>
                  <a:lnTo>
                    <a:pt x="8504" y="14363"/>
                  </a:lnTo>
                  <a:lnTo>
                    <a:pt x="8504" y="14172"/>
                  </a:lnTo>
                  <a:lnTo>
                    <a:pt x="8531" y="14009"/>
                  </a:lnTo>
                  <a:lnTo>
                    <a:pt x="8586" y="13872"/>
                  </a:lnTo>
                  <a:lnTo>
                    <a:pt x="8640" y="13709"/>
                  </a:lnTo>
                  <a:lnTo>
                    <a:pt x="8722" y="13572"/>
                  </a:lnTo>
                  <a:lnTo>
                    <a:pt x="8940" y="13300"/>
                  </a:lnTo>
                  <a:lnTo>
                    <a:pt x="9185" y="13055"/>
                  </a:lnTo>
                  <a:lnTo>
                    <a:pt x="9458" y="12864"/>
                  </a:lnTo>
                  <a:lnTo>
                    <a:pt x="9730" y="12673"/>
                  </a:lnTo>
                  <a:lnTo>
                    <a:pt x="10030" y="12510"/>
                  </a:lnTo>
                  <a:lnTo>
                    <a:pt x="10112" y="12482"/>
                  </a:lnTo>
                  <a:lnTo>
                    <a:pt x="10221" y="12455"/>
                  </a:lnTo>
                  <a:lnTo>
                    <a:pt x="10330" y="12482"/>
                  </a:lnTo>
                  <a:lnTo>
                    <a:pt x="10412" y="12564"/>
                  </a:lnTo>
                  <a:lnTo>
                    <a:pt x="11066" y="13382"/>
                  </a:lnTo>
                  <a:lnTo>
                    <a:pt x="11720" y="14227"/>
                  </a:lnTo>
                  <a:lnTo>
                    <a:pt x="12946" y="15944"/>
                  </a:lnTo>
                  <a:lnTo>
                    <a:pt x="13546" y="14799"/>
                  </a:lnTo>
                  <a:lnTo>
                    <a:pt x="14145" y="13682"/>
                  </a:lnTo>
                  <a:lnTo>
                    <a:pt x="14799" y="12564"/>
                  </a:lnTo>
                  <a:lnTo>
                    <a:pt x="15454" y="11474"/>
                  </a:lnTo>
                  <a:lnTo>
                    <a:pt x="15263" y="11447"/>
                  </a:lnTo>
                  <a:lnTo>
                    <a:pt x="15126" y="11392"/>
                  </a:lnTo>
                  <a:lnTo>
                    <a:pt x="14963" y="11310"/>
                  </a:lnTo>
                  <a:lnTo>
                    <a:pt x="14827" y="11229"/>
                  </a:lnTo>
                  <a:lnTo>
                    <a:pt x="14718" y="11147"/>
                  </a:lnTo>
                  <a:lnTo>
                    <a:pt x="14609" y="11011"/>
                  </a:lnTo>
                  <a:lnTo>
                    <a:pt x="14500" y="10902"/>
                  </a:lnTo>
                  <a:lnTo>
                    <a:pt x="14418" y="10765"/>
                  </a:lnTo>
                  <a:lnTo>
                    <a:pt x="14309" y="10466"/>
                  </a:lnTo>
                  <a:lnTo>
                    <a:pt x="14227" y="10139"/>
                  </a:lnTo>
                  <a:lnTo>
                    <a:pt x="14227" y="9812"/>
                  </a:lnTo>
                  <a:lnTo>
                    <a:pt x="14254" y="9648"/>
                  </a:lnTo>
                  <a:lnTo>
                    <a:pt x="14309" y="9485"/>
                  </a:lnTo>
                  <a:lnTo>
                    <a:pt x="14391" y="9212"/>
                  </a:lnTo>
                  <a:lnTo>
                    <a:pt x="14527" y="8967"/>
                  </a:lnTo>
                  <a:lnTo>
                    <a:pt x="14690" y="8721"/>
                  </a:lnTo>
                  <a:lnTo>
                    <a:pt x="14881" y="8503"/>
                  </a:lnTo>
                  <a:lnTo>
                    <a:pt x="15072" y="8313"/>
                  </a:lnTo>
                  <a:lnTo>
                    <a:pt x="15290" y="8122"/>
                  </a:lnTo>
                  <a:lnTo>
                    <a:pt x="15753" y="7768"/>
                  </a:lnTo>
                  <a:lnTo>
                    <a:pt x="16217" y="7413"/>
                  </a:lnTo>
                  <a:lnTo>
                    <a:pt x="16680" y="7059"/>
                  </a:lnTo>
                  <a:lnTo>
                    <a:pt x="16871" y="6841"/>
                  </a:lnTo>
                  <a:lnTo>
                    <a:pt x="17061" y="6650"/>
                  </a:lnTo>
                  <a:lnTo>
                    <a:pt x="17252" y="6405"/>
                  </a:lnTo>
                  <a:lnTo>
                    <a:pt x="17388" y="6160"/>
                  </a:lnTo>
                  <a:lnTo>
                    <a:pt x="17416" y="6105"/>
                  </a:lnTo>
                  <a:lnTo>
                    <a:pt x="17470" y="6051"/>
                  </a:lnTo>
                  <a:lnTo>
                    <a:pt x="17607" y="6023"/>
                  </a:lnTo>
                  <a:lnTo>
                    <a:pt x="17743" y="6023"/>
                  </a:lnTo>
                  <a:lnTo>
                    <a:pt x="17852" y="6105"/>
                  </a:lnTo>
                  <a:lnTo>
                    <a:pt x="18233" y="6459"/>
                  </a:lnTo>
                  <a:lnTo>
                    <a:pt x="18397" y="6650"/>
                  </a:lnTo>
                  <a:lnTo>
                    <a:pt x="18560" y="6868"/>
                  </a:lnTo>
                  <a:lnTo>
                    <a:pt x="19705" y="5342"/>
                  </a:lnTo>
                  <a:lnTo>
                    <a:pt x="20904" y="3843"/>
                  </a:lnTo>
                  <a:lnTo>
                    <a:pt x="22158" y="2371"/>
                  </a:lnTo>
                  <a:lnTo>
                    <a:pt x="23439" y="927"/>
                  </a:lnTo>
                  <a:lnTo>
                    <a:pt x="23248" y="682"/>
                  </a:lnTo>
                  <a:lnTo>
                    <a:pt x="23057" y="464"/>
                  </a:lnTo>
                  <a:lnTo>
                    <a:pt x="22812" y="300"/>
                  </a:lnTo>
                  <a:lnTo>
                    <a:pt x="22567" y="164"/>
                  </a:lnTo>
                  <a:lnTo>
                    <a:pt x="22321" y="82"/>
                  </a:lnTo>
                  <a:lnTo>
                    <a:pt x="22049" y="28"/>
                  </a:lnTo>
                  <a:lnTo>
                    <a:pt x="218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71"/>
            <p:cNvSpPr/>
            <p:nvPr/>
          </p:nvSpPr>
          <p:spPr>
            <a:xfrm>
              <a:off x="10875776" y="5616178"/>
              <a:ext cx="585975" cy="861900"/>
            </a:xfrm>
            <a:custGeom>
              <a:avLst/>
              <a:gdLst/>
              <a:ahLst/>
              <a:cxnLst/>
              <a:rect l="l" t="t" r="r" b="b"/>
              <a:pathLst>
                <a:path w="23439" h="34476" fill="none" extrusionOk="0">
                  <a:moveTo>
                    <a:pt x="6896" y="32295"/>
                  </a:moveTo>
                  <a:lnTo>
                    <a:pt x="6896" y="32295"/>
                  </a:lnTo>
                  <a:lnTo>
                    <a:pt x="6596" y="32813"/>
                  </a:lnTo>
                  <a:lnTo>
                    <a:pt x="6405" y="33059"/>
                  </a:lnTo>
                  <a:lnTo>
                    <a:pt x="6215" y="33304"/>
                  </a:lnTo>
                  <a:lnTo>
                    <a:pt x="6024" y="33522"/>
                  </a:lnTo>
                  <a:lnTo>
                    <a:pt x="5806" y="33740"/>
                  </a:lnTo>
                  <a:lnTo>
                    <a:pt x="5588" y="33931"/>
                  </a:lnTo>
                  <a:lnTo>
                    <a:pt x="5343" y="34094"/>
                  </a:lnTo>
                  <a:lnTo>
                    <a:pt x="5343" y="34094"/>
                  </a:lnTo>
                  <a:lnTo>
                    <a:pt x="5043" y="34258"/>
                  </a:lnTo>
                  <a:lnTo>
                    <a:pt x="4743" y="34367"/>
                  </a:lnTo>
                  <a:lnTo>
                    <a:pt x="4389" y="34448"/>
                  </a:lnTo>
                  <a:lnTo>
                    <a:pt x="4034" y="34476"/>
                  </a:lnTo>
                  <a:lnTo>
                    <a:pt x="3653" y="34476"/>
                  </a:lnTo>
                  <a:lnTo>
                    <a:pt x="3299" y="34448"/>
                  </a:lnTo>
                  <a:lnTo>
                    <a:pt x="2944" y="34367"/>
                  </a:lnTo>
                  <a:lnTo>
                    <a:pt x="2617" y="34258"/>
                  </a:lnTo>
                  <a:lnTo>
                    <a:pt x="2317" y="34121"/>
                  </a:lnTo>
                  <a:lnTo>
                    <a:pt x="2045" y="33931"/>
                  </a:lnTo>
                  <a:lnTo>
                    <a:pt x="1936" y="33794"/>
                  </a:lnTo>
                  <a:lnTo>
                    <a:pt x="1827" y="33685"/>
                  </a:lnTo>
                  <a:lnTo>
                    <a:pt x="1745" y="33549"/>
                  </a:lnTo>
                  <a:lnTo>
                    <a:pt x="1663" y="33413"/>
                  </a:lnTo>
                  <a:lnTo>
                    <a:pt x="1609" y="33249"/>
                  </a:lnTo>
                  <a:lnTo>
                    <a:pt x="1582" y="33086"/>
                  </a:lnTo>
                  <a:lnTo>
                    <a:pt x="1554" y="32922"/>
                  </a:lnTo>
                  <a:lnTo>
                    <a:pt x="1554" y="32732"/>
                  </a:lnTo>
                  <a:lnTo>
                    <a:pt x="1582" y="32541"/>
                  </a:lnTo>
                  <a:lnTo>
                    <a:pt x="1609" y="32323"/>
                  </a:lnTo>
                  <a:lnTo>
                    <a:pt x="1691" y="32105"/>
                  </a:lnTo>
                  <a:lnTo>
                    <a:pt x="1772" y="31859"/>
                  </a:lnTo>
                  <a:lnTo>
                    <a:pt x="1772" y="31859"/>
                  </a:lnTo>
                  <a:lnTo>
                    <a:pt x="1800" y="31778"/>
                  </a:lnTo>
                  <a:lnTo>
                    <a:pt x="1800" y="31778"/>
                  </a:lnTo>
                  <a:lnTo>
                    <a:pt x="1881" y="31723"/>
                  </a:lnTo>
                  <a:lnTo>
                    <a:pt x="1881" y="31723"/>
                  </a:lnTo>
                  <a:lnTo>
                    <a:pt x="2263" y="31396"/>
                  </a:lnTo>
                  <a:lnTo>
                    <a:pt x="2699" y="31124"/>
                  </a:lnTo>
                  <a:lnTo>
                    <a:pt x="2944" y="31015"/>
                  </a:lnTo>
                  <a:lnTo>
                    <a:pt x="3162" y="30906"/>
                  </a:lnTo>
                  <a:lnTo>
                    <a:pt x="3408" y="30824"/>
                  </a:lnTo>
                  <a:lnTo>
                    <a:pt x="3653" y="30769"/>
                  </a:lnTo>
                  <a:lnTo>
                    <a:pt x="3653" y="30769"/>
                  </a:lnTo>
                  <a:lnTo>
                    <a:pt x="3735" y="30715"/>
                  </a:lnTo>
                  <a:lnTo>
                    <a:pt x="3816" y="30660"/>
                  </a:lnTo>
                  <a:lnTo>
                    <a:pt x="3871" y="30579"/>
                  </a:lnTo>
                  <a:lnTo>
                    <a:pt x="3898" y="30497"/>
                  </a:lnTo>
                  <a:lnTo>
                    <a:pt x="3898" y="30415"/>
                  </a:lnTo>
                  <a:lnTo>
                    <a:pt x="3898" y="30306"/>
                  </a:lnTo>
                  <a:lnTo>
                    <a:pt x="3871" y="30224"/>
                  </a:lnTo>
                  <a:lnTo>
                    <a:pt x="3816" y="30170"/>
                  </a:lnTo>
                  <a:lnTo>
                    <a:pt x="3816" y="30170"/>
                  </a:lnTo>
                  <a:lnTo>
                    <a:pt x="3435" y="29870"/>
                  </a:lnTo>
                  <a:lnTo>
                    <a:pt x="3026" y="29570"/>
                  </a:lnTo>
                  <a:lnTo>
                    <a:pt x="2154" y="29052"/>
                  </a:lnTo>
                  <a:lnTo>
                    <a:pt x="1745" y="28780"/>
                  </a:lnTo>
                  <a:lnTo>
                    <a:pt x="1364" y="28480"/>
                  </a:lnTo>
                  <a:lnTo>
                    <a:pt x="1200" y="28316"/>
                  </a:lnTo>
                  <a:lnTo>
                    <a:pt x="1037" y="28126"/>
                  </a:lnTo>
                  <a:lnTo>
                    <a:pt x="900" y="27935"/>
                  </a:lnTo>
                  <a:lnTo>
                    <a:pt x="764" y="27744"/>
                  </a:lnTo>
                  <a:lnTo>
                    <a:pt x="764" y="27744"/>
                  </a:lnTo>
                  <a:lnTo>
                    <a:pt x="655" y="27444"/>
                  </a:lnTo>
                  <a:lnTo>
                    <a:pt x="573" y="27172"/>
                  </a:lnTo>
                  <a:lnTo>
                    <a:pt x="519" y="26872"/>
                  </a:lnTo>
                  <a:lnTo>
                    <a:pt x="519" y="26600"/>
                  </a:lnTo>
                  <a:lnTo>
                    <a:pt x="546" y="26354"/>
                  </a:lnTo>
                  <a:lnTo>
                    <a:pt x="628" y="26109"/>
                  </a:lnTo>
                  <a:lnTo>
                    <a:pt x="710" y="25864"/>
                  </a:lnTo>
                  <a:lnTo>
                    <a:pt x="846" y="25618"/>
                  </a:lnTo>
                  <a:lnTo>
                    <a:pt x="1009" y="25428"/>
                  </a:lnTo>
                  <a:lnTo>
                    <a:pt x="1173" y="25210"/>
                  </a:lnTo>
                  <a:lnTo>
                    <a:pt x="1391" y="25046"/>
                  </a:lnTo>
                  <a:lnTo>
                    <a:pt x="1609" y="24883"/>
                  </a:lnTo>
                  <a:lnTo>
                    <a:pt x="1854" y="24746"/>
                  </a:lnTo>
                  <a:lnTo>
                    <a:pt x="2127" y="24637"/>
                  </a:lnTo>
                  <a:lnTo>
                    <a:pt x="2399" y="24528"/>
                  </a:lnTo>
                  <a:lnTo>
                    <a:pt x="2672" y="24474"/>
                  </a:lnTo>
                  <a:lnTo>
                    <a:pt x="2672" y="24474"/>
                  </a:lnTo>
                  <a:lnTo>
                    <a:pt x="2808" y="24419"/>
                  </a:lnTo>
                  <a:lnTo>
                    <a:pt x="2917" y="24310"/>
                  </a:lnTo>
                  <a:lnTo>
                    <a:pt x="2972" y="24201"/>
                  </a:lnTo>
                  <a:lnTo>
                    <a:pt x="2972" y="24065"/>
                  </a:lnTo>
                  <a:lnTo>
                    <a:pt x="2972" y="23929"/>
                  </a:lnTo>
                  <a:lnTo>
                    <a:pt x="2917" y="23792"/>
                  </a:lnTo>
                  <a:lnTo>
                    <a:pt x="2808" y="23711"/>
                  </a:lnTo>
                  <a:lnTo>
                    <a:pt x="2699" y="23629"/>
                  </a:lnTo>
                  <a:lnTo>
                    <a:pt x="2699" y="23629"/>
                  </a:lnTo>
                  <a:lnTo>
                    <a:pt x="2645" y="23547"/>
                  </a:lnTo>
                  <a:lnTo>
                    <a:pt x="2645" y="23547"/>
                  </a:lnTo>
                  <a:lnTo>
                    <a:pt x="2290" y="23247"/>
                  </a:lnTo>
                  <a:lnTo>
                    <a:pt x="1963" y="22920"/>
                  </a:lnTo>
                  <a:lnTo>
                    <a:pt x="1636" y="22566"/>
                  </a:lnTo>
                  <a:lnTo>
                    <a:pt x="1336" y="22212"/>
                  </a:lnTo>
                  <a:lnTo>
                    <a:pt x="1064" y="21830"/>
                  </a:lnTo>
                  <a:lnTo>
                    <a:pt x="819" y="21421"/>
                  </a:lnTo>
                  <a:lnTo>
                    <a:pt x="601" y="21040"/>
                  </a:lnTo>
                  <a:lnTo>
                    <a:pt x="410" y="20604"/>
                  </a:lnTo>
                  <a:lnTo>
                    <a:pt x="246" y="20195"/>
                  </a:lnTo>
                  <a:lnTo>
                    <a:pt x="110" y="19759"/>
                  </a:lnTo>
                  <a:lnTo>
                    <a:pt x="28" y="19296"/>
                  </a:lnTo>
                  <a:lnTo>
                    <a:pt x="1" y="18860"/>
                  </a:lnTo>
                  <a:lnTo>
                    <a:pt x="28" y="18396"/>
                  </a:lnTo>
                  <a:lnTo>
                    <a:pt x="83" y="17933"/>
                  </a:lnTo>
                  <a:lnTo>
                    <a:pt x="219" y="17497"/>
                  </a:lnTo>
                  <a:lnTo>
                    <a:pt x="383" y="17034"/>
                  </a:lnTo>
                  <a:lnTo>
                    <a:pt x="383" y="17034"/>
                  </a:lnTo>
                  <a:lnTo>
                    <a:pt x="628" y="16543"/>
                  </a:lnTo>
                  <a:lnTo>
                    <a:pt x="928" y="16107"/>
                  </a:lnTo>
                  <a:lnTo>
                    <a:pt x="1282" y="15698"/>
                  </a:lnTo>
                  <a:lnTo>
                    <a:pt x="1445" y="15535"/>
                  </a:lnTo>
                  <a:lnTo>
                    <a:pt x="1663" y="15371"/>
                  </a:lnTo>
                  <a:lnTo>
                    <a:pt x="1854" y="15208"/>
                  </a:lnTo>
                  <a:lnTo>
                    <a:pt x="2072" y="15071"/>
                  </a:lnTo>
                  <a:lnTo>
                    <a:pt x="2290" y="14962"/>
                  </a:lnTo>
                  <a:lnTo>
                    <a:pt x="2536" y="14853"/>
                  </a:lnTo>
                  <a:lnTo>
                    <a:pt x="2781" y="14744"/>
                  </a:lnTo>
                  <a:lnTo>
                    <a:pt x="3026" y="14663"/>
                  </a:lnTo>
                  <a:lnTo>
                    <a:pt x="3571" y="14554"/>
                  </a:lnTo>
                  <a:lnTo>
                    <a:pt x="3571" y="14554"/>
                  </a:lnTo>
                  <a:lnTo>
                    <a:pt x="4143" y="14472"/>
                  </a:lnTo>
                  <a:lnTo>
                    <a:pt x="4661" y="14390"/>
                  </a:lnTo>
                  <a:lnTo>
                    <a:pt x="4907" y="14363"/>
                  </a:lnTo>
                  <a:lnTo>
                    <a:pt x="5179" y="14281"/>
                  </a:lnTo>
                  <a:lnTo>
                    <a:pt x="5424" y="14199"/>
                  </a:lnTo>
                  <a:lnTo>
                    <a:pt x="5697" y="14090"/>
                  </a:lnTo>
                  <a:lnTo>
                    <a:pt x="5697" y="14090"/>
                  </a:lnTo>
                  <a:lnTo>
                    <a:pt x="5806" y="14036"/>
                  </a:lnTo>
                  <a:lnTo>
                    <a:pt x="5860" y="13954"/>
                  </a:lnTo>
                  <a:lnTo>
                    <a:pt x="5888" y="13845"/>
                  </a:lnTo>
                  <a:lnTo>
                    <a:pt x="5888" y="13763"/>
                  </a:lnTo>
                  <a:lnTo>
                    <a:pt x="5860" y="13654"/>
                  </a:lnTo>
                  <a:lnTo>
                    <a:pt x="5833" y="13545"/>
                  </a:lnTo>
                  <a:lnTo>
                    <a:pt x="5751" y="13491"/>
                  </a:lnTo>
                  <a:lnTo>
                    <a:pt x="5670" y="13409"/>
                  </a:lnTo>
                  <a:lnTo>
                    <a:pt x="5670" y="13409"/>
                  </a:lnTo>
                  <a:lnTo>
                    <a:pt x="5724" y="13327"/>
                  </a:lnTo>
                  <a:lnTo>
                    <a:pt x="5724" y="13218"/>
                  </a:lnTo>
                  <a:lnTo>
                    <a:pt x="5697" y="13109"/>
                  </a:lnTo>
                  <a:lnTo>
                    <a:pt x="5642" y="13027"/>
                  </a:lnTo>
                  <a:lnTo>
                    <a:pt x="5642" y="13027"/>
                  </a:lnTo>
                  <a:lnTo>
                    <a:pt x="5234" y="12619"/>
                  </a:lnTo>
                  <a:lnTo>
                    <a:pt x="4852" y="12155"/>
                  </a:lnTo>
                  <a:lnTo>
                    <a:pt x="4525" y="11692"/>
                  </a:lnTo>
                  <a:lnTo>
                    <a:pt x="4252" y="11174"/>
                  </a:lnTo>
                  <a:lnTo>
                    <a:pt x="4007" y="10629"/>
                  </a:lnTo>
                  <a:lnTo>
                    <a:pt x="3844" y="10084"/>
                  </a:lnTo>
                  <a:lnTo>
                    <a:pt x="3707" y="9539"/>
                  </a:lnTo>
                  <a:lnTo>
                    <a:pt x="3653" y="8994"/>
                  </a:lnTo>
                  <a:lnTo>
                    <a:pt x="3653" y="8721"/>
                  </a:lnTo>
                  <a:lnTo>
                    <a:pt x="3653" y="8449"/>
                  </a:lnTo>
                  <a:lnTo>
                    <a:pt x="3680" y="8176"/>
                  </a:lnTo>
                  <a:lnTo>
                    <a:pt x="3735" y="7904"/>
                  </a:lnTo>
                  <a:lnTo>
                    <a:pt x="3816" y="7631"/>
                  </a:lnTo>
                  <a:lnTo>
                    <a:pt x="3898" y="7386"/>
                  </a:lnTo>
                  <a:lnTo>
                    <a:pt x="3980" y="7113"/>
                  </a:lnTo>
                  <a:lnTo>
                    <a:pt x="4116" y="6868"/>
                  </a:lnTo>
                  <a:lnTo>
                    <a:pt x="4252" y="6623"/>
                  </a:lnTo>
                  <a:lnTo>
                    <a:pt x="4416" y="6405"/>
                  </a:lnTo>
                  <a:lnTo>
                    <a:pt x="4580" y="6187"/>
                  </a:lnTo>
                  <a:lnTo>
                    <a:pt x="4798" y="5969"/>
                  </a:lnTo>
                  <a:lnTo>
                    <a:pt x="5016" y="5751"/>
                  </a:lnTo>
                  <a:lnTo>
                    <a:pt x="5261" y="5560"/>
                  </a:lnTo>
                  <a:lnTo>
                    <a:pt x="5533" y="5397"/>
                  </a:lnTo>
                  <a:lnTo>
                    <a:pt x="5806" y="5233"/>
                  </a:lnTo>
                  <a:lnTo>
                    <a:pt x="5806" y="5233"/>
                  </a:lnTo>
                  <a:lnTo>
                    <a:pt x="6051" y="5097"/>
                  </a:lnTo>
                  <a:lnTo>
                    <a:pt x="6296" y="5015"/>
                  </a:lnTo>
                  <a:lnTo>
                    <a:pt x="6542" y="4933"/>
                  </a:lnTo>
                  <a:lnTo>
                    <a:pt x="6760" y="4851"/>
                  </a:lnTo>
                  <a:lnTo>
                    <a:pt x="7250" y="4770"/>
                  </a:lnTo>
                  <a:lnTo>
                    <a:pt x="7714" y="4770"/>
                  </a:lnTo>
                  <a:lnTo>
                    <a:pt x="8177" y="4797"/>
                  </a:lnTo>
                  <a:lnTo>
                    <a:pt x="8613" y="4879"/>
                  </a:lnTo>
                  <a:lnTo>
                    <a:pt x="9076" y="5015"/>
                  </a:lnTo>
                  <a:lnTo>
                    <a:pt x="9512" y="5179"/>
                  </a:lnTo>
                  <a:lnTo>
                    <a:pt x="9948" y="5397"/>
                  </a:lnTo>
                  <a:lnTo>
                    <a:pt x="10384" y="5615"/>
                  </a:lnTo>
                  <a:lnTo>
                    <a:pt x="10820" y="5860"/>
                  </a:lnTo>
                  <a:lnTo>
                    <a:pt x="11229" y="6105"/>
                  </a:lnTo>
                  <a:lnTo>
                    <a:pt x="12837" y="7168"/>
                  </a:lnTo>
                  <a:lnTo>
                    <a:pt x="12837" y="7168"/>
                  </a:lnTo>
                  <a:lnTo>
                    <a:pt x="12946" y="7222"/>
                  </a:lnTo>
                  <a:lnTo>
                    <a:pt x="13055" y="7222"/>
                  </a:lnTo>
                  <a:lnTo>
                    <a:pt x="13137" y="7195"/>
                  </a:lnTo>
                  <a:lnTo>
                    <a:pt x="13219" y="7141"/>
                  </a:lnTo>
                  <a:lnTo>
                    <a:pt x="13301" y="7086"/>
                  </a:lnTo>
                  <a:lnTo>
                    <a:pt x="13355" y="7004"/>
                  </a:lnTo>
                  <a:lnTo>
                    <a:pt x="13382" y="6895"/>
                  </a:lnTo>
                  <a:lnTo>
                    <a:pt x="13382" y="6786"/>
                  </a:lnTo>
                  <a:lnTo>
                    <a:pt x="13382" y="6786"/>
                  </a:lnTo>
                  <a:lnTo>
                    <a:pt x="13464" y="6732"/>
                  </a:lnTo>
                  <a:lnTo>
                    <a:pt x="13546" y="6650"/>
                  </a:lnTo>
                  <a:lnTo>
                    <a:pt x="13573" y="6568"/>
                  </a:lnTo>
                  <a:lnTo>
                    <a:pt x="13573" y="6432"/>
                  </a:lnTo>
                  <a:lnTo>
                    <a:pt x="13573" y="6432"/>
                  </a:lnTo>
                  <a:lnTo>
                    <a:pt x="13437" y="5778"/>
                  </a:lnTo>
                  <a:lnTo>
                    <a:pt x="13273" y="5097"/>
                  </a:lnTo>
                  <a:lnTo>
                    <a:pt x="13137" y="4415"/>
                  </a:lnTo>
                  <a:lnTo>
                    <a:pt x="13082" y="4061"/>
                  </a:lnTo>
                  <a:lnTo>
                    <a:pt x="13028" y="3707"/>
                  </a:lnTo>
                  <a:lnTo>
                    <a:pt x="13001" y="3353"/>
                  </a:lnTo>
                  <a:lnTo>
                    <a:pt x="13001" y="3025"/>
                  </a:lnTo>
                  <a:lnTo>
                    <a:pt x="13028" y="2671"/>
                  </a:lnTo>
                  <a:lnTo>
                    <a:pt x="13082" y="2344"/>
                  </a:lnTo>
                  <a:lnTo>
                    <a:pt x="13192" y="2017"/>
                  </a:lnTo>
                  <a:lnTo>
                    <a:pt x="13328" y="1717"/>
                  </a:lnTo>
                  <a:lnTo>
                    <a:pt x="13519" y="1418"/>
                  </a:lnTo>
                  <a:lnTo>
                    <a:pt x="13764" y="1118"/>
                  </a:lnTo>
                  <a:lnTo>
                    <a:pt x="13764" y="1118"/>
                  </a:lnTo>
                  <a:lnTo>
                    <a:pt x="13927" y="954"/>
                  </a:lnTo>
                  <a:lnTo>
                    <a:pt x="14091" y="818"/>
                  </a:lnTo>
                  <a:lnTo>
                    <a:pt x="14282" y="682"/>
                  </a:lnTo>
                  <a:lnTo>
                    <a:pt x="14445" y="573"/>
                  </a:lnTo>
                  <a:lnTo>
                    <a:pt x="14799" y="382"/>
                  </a:lnTo>
                  <a:lnTo>
                    <a:pt x="15181" y="273"/>
                  </a:lnTo>
                  <a:lnTo>
                    <a:pt x="15563" y="218"/>
                  </a:lnTo>
                  <a:lnTo>
                    <a:pt x="15944" y="218"/>
                  </a:lnTo>
                  <a:lnTo>
                    <a:pt x="16326" y="246"/>
                  </a:lnTo>
                  <a:lnTo>
                    <a:pt x="16707" y="355"/>
                  </a:lnTo>
                  <a:lnTo>
                    <a:pt x="17089" y="464"/>
                  </a:lnTo>
                  <a:lnTo>
                    <a:pt x="17470" y="627"/>
                  </a:lnTo>
                  <a:lnTo>
                    <a:pt x="17825" y="818"/>
                  </a:lnTo>
                  <a:lnTo>
                    <a:pt x="18179" y="1036"/>
                  </a:lnTo>
                  <a:lnTo>
                    <a:pt x="18533" y="1281"/>
                  </a:lnTo>
                  <a:lnTo>
                    <a:pt x="18860" y="1527"/>
                  </a:lnTo>
                  <a:lnTo>
                    <a:pt x="19160" y="1799"/>
                  </a:lnTo>
                  <a:lnTo>
                    <a:pt x="19432" y="2072"/>
                  </a:lnTo>
                  <a:lnTo>
                    <a:pt x="19432" y="2072"/>
                  </a:lnTo>
                  <a:lnTo>
                    <a:pt x="19569" y="2153"/>
                  </a:lnTo>
                  <a:lnTo>
                    <a:pt x="19678" y="2181"/>
                  </a:lnTo>
                  <a:lnTo>
                    <a:pt x="19814" y="2153"/>
                  </a:lnTo>
                  <a:lnTo>
                    <a:pt x="19923" y="2072"/>
                  </a:lnTo>
                  <a:lnTo>
                    <a:pt x="20005" y="1990"/>
                  </a:lnTo>
                  <a:lnTo>
                    <a:pt x="20059" y="1881"/>
                  </a:lnTo>
                  <a:lnTo>
                    <a:pt x="20059" y="1745"/>
                  </a:lnTo>
                  <a:lnTo>
                    <a:pt x="20005" y="1608"/>
                  </a:lnTo>
                  <a:lnTo>
                    <a:pt x="20005" y="1608"/>
                  </a:lnTo>
                  <a:lnTo>
                    <a:pt x="19869" y="1418"/>
                  </a:lnTo>
                  <a:lnTo>
                    <a:pt x="19869" y="1418"/>
                  </a:lnTo>
                  <a:lnTo>
                    <a:pt x="19978" y="1145"/>
                  </a:lnTo>
                  <a:lnTo>
                    <a:pt x="20141" y="872"/>
                  </a:lnTo>
                  <a:lnTo>
                    <a:pt x="20332" y="654"/>
                  </a:lnTo>
                  <a:lnTo>
                    <a:pt x="20550" y="464"/>
                  </a:lnTo>
                  <a:lnTo>
                    <a:pt x="20768" y="300"/>
                  </a:lnTo>
                  <a:lnTo>
                    <a:pt x="21013" y="164"/>
                  </a:lnTo>
                  <a:lnTo>
                    <a:pt x="21258" y="82"/>
                  </a:lnTo>
                  <a:lnTo>
                    <a:pt x="21531" y="28"/>
                  </a:lnTo>
                  <a:lnTo>
                    <a:pt x="21804" y="0"/>
                  </a:lnTo>
                  <a:lnTo>
                    <a:pt x="22049" y="28"/>
                  </a:lnTo>
                  <a:lnTo>
                    <a:pt x="22321" y="82"/>
                  </a:lnTo>
                  <a:lnTo>
                    <a:pt x="22567" y="164"/>
                  </a:lnTo>
                  <a:lnTo>
                    <a:pt x="22812" y="300"/>
                  </a:lnTo>
                  <a:lnTo>
                    <a:pt x="23057" y="464"/>
                  </a:lnTo>
                  <a:lnTo>
                    <a:pt x="23248" y="682"/>
                  </a:lnTo>
                  <a:lnTo>
                    <a:pt x="23439" y="927"/>
                  </a:lnTo>
                  <a:lnTo>
                    <a:pt x="23439" y="927"/>
                  </a:lnTo>
                  <a:lnTo>
                    <a:pt x="22158" y="2371"/>
                  </a:lnTo>
                  <a:lnTo>
                    <a:pt x="20904" y="3843"/>
                  </a:lnTo>
                  <a:lnTo>
                    <a:pt x="19705" y="5342"/>
                  </a:lnTo>
                  <a:lnTo>
                    <a:pt x="18560" y="6868"/>
                  </a:lnTo>
                  <a:lnTo>
                    <a:pt x="18560" y="6868"/>
                  </a:lnTo>
                  <a:lnTo>
                    <a:pt x="18397" y="6650"/>
                  </a:lnTo>
                  <a:lnTo>
                    <a:pt x="18233" y="6459"/>
                  </a:lnTo>
                  <a:lnTo>
                    <a:pt x="17852" y="6105"/>
                  </a:lnTo>
                  <a:lnTo>
                    <a:pt x="17852" y="6105"/>
                  </a:lnTo>
                  <a:lnTo>
                    <a:pt x="17743" y="6023"/>
                  </a:lnTo>
                  <a:lnTo>
                    <a:pt x="17607" y="6023"/>
                  </a:lnTo>
                  <a:lnTo>
                    <a:pt x="17470" y="6051"/>
                  </a:lnTo>
                  <a:lnTo>
                    <a:pt x="17416" y="6105"/>
                  </a:lnTo>
                  <a:lnTo>
                    <a:pt x="17388" y="6160"/>
                  </a:lnTo>
                  <a:lnTo>
                    <a:pt x="17388" y="6160"/>
                  </a:lnTo>
                  <a:lnTo>
                    <a:pt x="17252" y="6405"/>
                  </a:lnTo>
                  <a:lnTo>
                    <a:pt x="17061" y="6650"/>
                  </a:lnTo>
                  <a:lnTo>
                    <a:pt x="16871" y="6841"/>
                  </a:lnTo>
                  <a:lnTo>
                    <a:pt x="16680" y="7059"/>
                  </a:lnTo>
                  <a:lnTo>
                    <a:pt x="16217" y="7413"/>
                  </a:lnTo>
                  <a:lnTo>
                    <a:pt x="15753" y="7768"/>
                  </a:lnTo>
                  <a:lnTo>
                    <a:pt x="15290" y="8122"/>
                  </a:lnTo>
                  <a:lnTo>
                    <a:pt x="15072" y="8313"/>
                  </a:lnTo>
                  <a:lnTo>
                    <a:pt x="14881" y="8503"/>
                  </a:lnTo>
                  <a:lnTo>
                    <a:pt x="14690" y="8721"/>
                  </a:lnTo>
                  <a:lnTo>
                    <a:pt x="14527" y="8967"/>
                  </a:lnTo>
                  <a:lnTo>
                    <a:pt x="14391" y="9212"/>
                  </a:lnTo>
                  <a:lnTo>
                    <a:pt x="14309" y="9485"/>
                  </a:lnTo>
                  <a:lnTo>
                    <a:pt x="14309" y="9485"/>
                  </a:lnTo>
                  <a:lnTo>
                    <a:pt x="14254" y="9648"/>
                  </a:lnTo>
                  <a:lnTo>
                    <a:pt x="14227" y="9812"/>
                  </a:lnTo>
                  <a:lnTo>
                    <a:pt x="14227" y="10139"/>
                  </a:lnTo>
                  <a:lnTo>
                    <a:pt x="14309" y="10466"/>
                  </a:lnTo>
                  <a:lnTo>
                    <a:pt x="14418" y="10765"/>
                  </a:lnTo>
                  <a:lnTo>
                    <a:pt x="14500" y="10902"/>
                  </a:lnTo>
                  <a:lnTo>
                    <a:pt x="14609" y="11011"/>
                  </a:lnTo>
                  <a:lnTo>
                    <a:pt x="14718" y="11147"/>
                  </a:lnTo>
                  <a:lnTo>
                    <a:pt x="14827" y="11229"/>
                  </a:lnTo>
                  <a:lnTo>
                    <a:pt x="14963" y="11310"/>
                  </a:lnTo>
                  <a:lnTo>
                    <a:pt x="15126" y="11392"/>
                  </a:lnTo>
                  <a:lnTo>
                    <a:pt x="15263" y="11447"/>
                  </a:lnTo>
                  <a:lnTo>
                    <a:pt x="15454" y="11474"/>
                  </a:lnTo>
                  <a:lnTo>
                    <a:pt x="15454" y="11474"/>
                  </a:lnTo>
                  <a:lnTo>
                    <a:pt x="14799" y="12564"/>
                  </a:lnTo>
                  <a:lnTo>
                    <a:pt x="14145" y="13682"/>
                  </a:lnTo>
                  <a:lnTo>
                    <a:pt x="13546" y="14799"/>
                  </a:lnTo>
                  <a:lnTo>
                    <a:pt x="12946" y="15944"/>
                  </a:lnTo>
                  <a:lnTo>
                    <a:pt x="12946" y="15944"/>
                  </a:lnTo>
                  <a:lnTo>
                    <a:pt x="11720" y="14227"/>
                  </a:lnTo>
                  <a:lnTo>
                    <a:pt x="11066" y="13382"/>
                  </a:lnTo>
                  <a:lnTo>
                    <a:pt x="10412" y="12564"/>
                  </a:lnTo>
                  <a:lnTo>
                    <a:pt x="10412" y="12564"/>
                  </a:lnTo>
                  <a:lnTo>
                    <a:pt x="10330" y="12482"/>
                  </a:lnTo>
                  <a:lnTo>
                    <a:pt x="10221" y="12455"/>
                  </a:lnTo>
                  <a:lnTo>
                    <a:pt x="10112" y="12482"/>
                  </a:lnTo>
                  <a:lnTo>
                    <a:pt x="10030" y="12510"/>
                  </a:lnTo>
                  <a:lnTo>
                    <a:pt x="10030" y="12510"/>
                  </a:lnTo>
                  <a:lnTo>
                    <a:pt x="9730" y="12673"/>
                  </a:lnTo>
                  <a:lnTo>
                    <a:pt x="9458" y="12864"/>
                  </a:lnTo>
                  <a:lnTo>
                    <a:pt x="9185" y="13055"/>
                  </a:lnTo>
                  <a:lnTo>
                    <a:pt x="8940" y="13300"/>
                  </a:lnTo>
                  <a:lnTo>
                    <a:pt x="8722" y="13572"/>
                  </a:lnTo>
                  <a:lnTo>
                    <a:pt x="8640" y="13709"/>
                  </a:lnTo>
                  <a:lnTo>
                    <a:pt x="8586" y="13872"/>
                  </a:lnTo>
                  <a:lnTo>
                    <a:pt x="8531" y="14009"/>
                  </a:lnTo>
                  <a:lnTo>
                    <a:pt x="8504" y="14172"/>
                  </a:lnTo>
                  <a:lnTo>
                    <a:pt x="8504" y="14363"/>
                  </a:lnTo>
                  <a:lnTo>
                    <a:pt x="8531" y="14526"/>
                  </a:lnTo>
                  <a:lnTo>
                    <a:pt x="8531" y="14526"/>
                  </a:lnTo>
                  <a:lnTo>
                    <a:pt x="8586" y="14744"/>
                  </a:lnTo>
                  <a:lnTo>
                    <a:pt x="8667" y="14935"/>
                  </a:lnTo>
                  <a:lnTo>
                    <a:pt x="8776" y="15099"/>
                  </a:lnTo>
                  <a:lnTo>
                    <a:pt x="8913" y="15289"/>
                  </a:lnTo>
                  <a:lnTo>
                    <a:pt x="9185" y="15616"/>
                  </a:lnTo>
                  <a:lnTo>
                    <a:pt x="9458" y="15944"/>
                  </a:lnTo>
                  <a:lnTo>
                    <a:pt x="9458" y="15944"/>
                  </a:lnTo>
                  <a:lnTo>
                    <a:pt x="10384" y="17034"/>
                  </a:lnTo>
                  <a:lnTo>
                    <a:pt x="11338" y="18151"/>
                  </a:lnTo>
                  <a:lnTo>
                    <a:pt x="11338" y="18151"/>
                  </a:lnTo>
                  <a:lnTo>
                    <a:pt x="11393" y="18178"/>
                  </a:lnTo>
                  <a:lnTo>
                    <a:pt x="11447" y="18206"/>
                  </a:lnTo>
                  <a:lnTo>
                    <a:pt x="11556" y="18206"/>
                  </a:lnTo>
                  <a:lnTo>
                    <a:pt x="11665" y="18151"/>
                  </a:lnTo>
                  <a:lnTo>
                    <a:pt x="11747" y="18069"/>
                  </a:lnTo>
                  <a:lnTo>
                    <a:pt x="11883" y="18124"/>
                  </a:lnTo>
                  <a:lnTo>
                    <a:pt x="11883" y="18124"/>
                  </a:lnTo>
                  <a:lnTo>
                    <a:pt x="11447" y="19050"/>
                  </a:lnTo>
                  <a:lnTo>
                    <a:pt x="11039" y="20004"/>
                  </a:lnTo>
                  <a:lnTo>
                    <a:pt x="10630" y="20985"/>
                  </a:lnTo>
                  <a:lnTo>
                    <a:pt x="10248" y="21939"/>
                  </a:lnTo>
                  <a:lnTo>
                    <a:pt x="10248" y="21939"/>
                  </a:lnTo>
                  <a:lnTo>
                    <a:pt x="9867" y="22948"/>
                  </a:lnTo>
                  <a:lnTo>
                    <a:pt x="9512" y="23929"/>
                  </a:lnTo>
                  <a:lnTo>
                    <a:pt x="9185" y="24964"/>
                  </a:lnTo>
                  <a:lnTo>
                    <a:pt x="8858" y="25973"/>
                  </a:lnTo>
                  <a:lnTo>
                    <a:pt x="8858" y="25973"/>
                  </a:lnTo>
                  <a:lnTo>
                    <a:pt x="7632" y="25509"/>
                  </a:lnTo>
                  <a:lnTo>
                    <a:pt x="6405" y="25073"/>
                  </a:lnTo>
                  <a:lnTo>
                    <a:pt x="6405" y="25073"/>
                  </a:lnTo>
                  <a:lnTo>
                    <a:pt x="6296" y="25046"/>
                  </a:lnTo>
                  <a:lnTo>
                    <a:pt x="6187" y="25073"/>
                  </a:lnTo>
                  <a:lnTo>
                    <a:pt x="6106" y="25128"/>
                  </a:lnTo>
                  <a:lnTo>
                    <a:pt x="6051" y="25210"/>
                  </a:lnTo>
                  <a:lnTo>
                    <a:pt x="6051" y="25210"/>
                  </a:lnTo>
                  <a:lnTo>
                    <a:pt x="5915" y="25537"/>
                  </a:lnTo>
                  <a:lnTo>
                    <a:pt x="5779" y="25891"/>
                  </a:lnTo>
                  <a:lnTo>
                    <a:pt x="5670" y="26300"/>
                  </a:lnTo>
                  <a:lnTo>
                    <a:pt x="5615" y="26709"/>
                  </a:lnTo>
                  <a:lnTo>
                    <a:pt x="5561" y="27117"/>
                  </a:lnTo>
                  <a:lnTo>
                    <a:pt x="5588" y="27499"/>
                  </a:lnTo>
                  <a:lnTo>
                    <a:pt x="5615" y="27690"/>
                  </a:lnTo>
                  <a:lnTo>
                    <a:pt x="5642" y="27880"/>
                  </a:lnTo>
                  <a:lnTo>
                    <a:pt x="5724" y="28044"/>
                  </a:lnTo>
                  <a:lnTo>
                    <a:pt x="5806" y="28207"/>
                  </a:lnTo>
                  <a:lnTo>
                    <a:pt x="5806" y="28207"/>
                  </a:lnTo>
                  <a:lnTo>
                    <a:pt x="5888" y="28344"/>
                  </a:lnTo>
                  <a:lnTo>
                    <a:pt x="5969" y="28425"/>
                  </a:lnTo>
                  <a:lnTo>
                    <a:pt x="6078" y="28507"/>
                  </a:lnTo>
                  <a:lnTo>
                    <a:pt x="6187" y="28589"/>
                  </a:lnTo>
                  <a:lnTo>
                    <a:pt x="6460" y="28644"/>
                  </a:lnTo>
                  <a:lnTo>
                    <a:pt x="6733" y="28698"/>
                  </a:lnTo>
                  <a:lnTo>
                    <a:pt x="6733" y="28698"/>
                  </a:lnTo>
                  <a:lnTo>
                    <a:pt x="8013" y="28862"/>
                  </a:lnTo>
                  <a:lnTo>
                    <a:pt x="8013" y="28862"/>
                  </a:lnTo>
                  <a:lnTo>
                    <a:pt x="7795" y="29734"/>
                  </a:lnTo>
                  <a:lnTo>
                    <a:pt x="7550" y="30633"/>
                  </a:lnTo>
                  <a:lnTo>
                    <a:pt x="7414" y="31042"/>
                  </a:lnTo>
                  <a:lnTo>
                    <a:pt x="7278" y="31478"/>
                  </a:lnTo>
                  <a:lnTo>
                    <a:pt x="7087" y="31887"/>
                  </a:lnTo>
                  <a:lnTo>
                    <a:pt x="6896" y="322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71"/>
            <p:cNvSpPr/>
            <p:nvPr/>
          </p:nvSpPr>
          <p:spPr>
            <a:xfrm>
              <a:off x="10943926" y="6022928"/>
              <a:ext cx="112450" cy="110400"/>
            </a:xfrm>
            <a:custGeom>
              <a:avLst/>
              <a:gdLst/>
              <a:ahLst/>
              <a:cxnLst/>
              <a:rect l="l" t="t" r="r" b="b"/>
              <a:pathLst>
                <a:path w="4498" h="4416" fill="none" extrusionOk="0">
                  <a:moveTo>
                    <a:pt x="4388" y="2399"/>
                  </a:moveTo>
                  <a:lnTo>
                    <a:pt x="4388" y="2399"/>
                  </a:lnTo>
                  <a:lnTo>
                    <a:pt x="4470" y="2317"/>
                  </a:lnTo>
                  <a:lnTo>
                    <a:pt x="4497" y="2235"/>
                  </a:lnTo>
                  <a:lnTo>
                    <a:pt x="4497" y="2126"/>
                  </a:lnTo>
                  <a:lnTo>
                    <a:pt x="4470" y="2045"/>
                  </a:lnTo>
                  <a:lnTo>
                    <a:pt x="4470" y="2045"/>
                  </a:lnTo>
                  <a:lnTo>
                    <a:pt x="4225" y="1363"/>
                  </a:lnTo>
                  <a:lnTo>
                    <a:pt x="4061" y="1009"/>
                  </a:lnTo>
                  <a:lnTo>
                    <a:pt x="3870" y="627"/>
                  </a:lnTo>
                  <a:lnTo>
                    <a:pt x="3761" y="491"/>
                  </a:lnTo>
                  <a:lnTo>
                    <a:pt x="3625" y="328"/>
                  </a:lnTo>
                  <a:lnTo>
                    <a:pt x="3516" y="219"/>
                  </a:lnTo>
                  <a:lnTo>
                    <a:pt x="3352" y="110"/>
                  </a:lnTo>
                  <a:lnTo>
                    <a:pt x="3216" y="28"/>
                  </a:lnTo>
                  <a:lnTo>
                    <a:pt x="3053" y="1"/>
                  </a:lnTo>
                  <a:lnTo>
                    <a:pt x="2862" y="1"/>
                  </a:lnTo>
                  <a:lnTo>
                    <a:pt x="2671" y="55"/>
                  </a:lnTo>
                  <a:lnTo>
                    <a:pt x="2671" y="55"/>
                  </a:lnTo>
                  <a:lnTo>
                    <a:pt x="2480" y="110"/>
                  </a:lnTo>
                  <a:lnTo>
                    <a:pt x="2317" y="191"/>
                  </a:lnTo>
                  <a:lnTo>
                    <a:pt x="1963" y="409"/>
                  </a:lnTo>
                  <a:lnTo>
                    <a:pt x="1635" y="682"/>
                  </a:lnTo>
                  <a:lnTo>
                    <a:pt x="1308" y="982"/>
                  </a:lnTo>
                  <a:lnTo>
                    <a:pt x="1009" y="1309"/>
                  </a:lnTo>
                  <a:lnTo>
                    <a:pt x="736" y="1663"/>
                  </a:lnTo>
                  <a:lnTo>
                    <a:pt x="491" y="2017"/>
                  </a:lnTo>
                  <a:lnTo>
                    <a:pt x="273" y="2344"/>
                  </a:lnTo>
                  <a:lnTo>
                    <a:pt x="273" y="2344"/>
                  </a:lnTo>
                  <a:lnTo>
                    <a:pt x="164" y="2372"/>
                  </a:lnTo>
                  <a:lnTo>
                    <a:pt x="82" y="2453"/>
                  </a:lnTo>
                  <a:lnTo>
                    <a:pt x="28" y="2535"/>
                  </a:lnTo>
                  <a:lnTo>
                    <a:pt x="0" y="2644"/>
                  </a:lnTo>
                  <a:lnTo>
                    <a:pt x="0" y="2644"/>
                  </a:lnTo>
                  <a:lnTo>
                    <a:pt x="28" y="2917"/>
                  </a:lnTo>
                  <a:lnTo>
                    <a:pt x="82" y="3162"/>
                  </a:lnTo>
                  <a:lnTo>
                    <a:pt x="164" y="3407"/>
                  </a:lnTo>
                  <a:lnTo>
                    <a:pt x="273" y="3652"/>
                  </a:lnTo>
                  <a:lnTo>
                    <a:pt x="436" y="3871"/>
                  </a:lnTo>
                  <a:lnTo>
                    <a:pt x="600" y="4061"/>
                  </a:lnTo>
                  <a:lnTo>
                    <a:pt x="818" y="4225"/>
                  </a:lnTo>
                  <a:lnTo>
                    <a:pt x="1036" y="4388"/>
                  </a:lnTo>
                  <a:lnTo>
                    <a:pt x="1036" y="4388"/>
                  </a:lnTo>
                  <a:lnTo>
                    <a:pt x="1118" y="4416"/>
                  </a:lnTo>
                  <a:lnTo>
                    <a:pt x="1227" y="4416"/>
                  </a:lnTo>
                  <a:lnTo>
                    <a:pt x="1308" y="4388"/>
                  </a:lnTo>
                  <a:lnTo>
                    <a:pt x="1390" y="4334"/>
                  </a:lnTo>
                  <a:lnTo>
                    <a:pt x="1390" y="4334"/>
                  </a:lnTo>
                  <a:lnTo>
                    <a:pt x="1717" y="4034"/>
                  </a:lnTo>
                  <a:lnTo>
                    <a:pt x="2072" y="3734"/>
                  </a:lnTo>
                  <a:lnTo>
                    <a:pt x="2426" y="3489"/>
                  </a:lnTo>
                  <a:lnTo>
                    <a:pt x="2807" y="3244"/>
                  </a:lnTo>
                  <a:lnTo>
                    <a:pt x="3189" y="2998"/>
                  </a:lnTo>
                  <a:lnTo>
                    <a:pt x="3570" y="2780"/>
                  </a:lnTo>
                  <a:lnTo>
                    <a:pt x="3979" y="2590"/>
                  </a:lnTo>
                  <a:lnTo>
                    <a:pt x="4388" y="23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71"/>
            <p:cNvSpPr/>
            <p:nvPr/>
          </p:nvSpPr>
          <p:spPr>
            <a:xfrm>
              <a:off x="11258701" y="5674778"/>
              <a:ext cx="75650" cy="78375"/>
            </a:xfrm>
            <a:custGeom>
              <a:avLst/>
              <a:gdLst/>
              <a:ahLst/>
              <a:cxnLst/>
              <a:rect l="l" t="t" r="r" b="b"/>
              <a:pathLst>
                <a:path w="3026" h="3135" fill="none" extrusionOk="0">
                  <a:moveTo>
                    <a:pt x="2099" y="2807"/>
                  </a:moveTo>
                  <a:lnTo>
                    <a:pt x="2099" y="2807"/>
                  </a:lnTo>
                  <a:lnTo>
                    <a:pt x="2344" y="2753"/>
                  </a:lnTo>
                  <a:lnTo>
                    <a:pt x="2562" y="2698"/>
                  </a:lnTo>
                  <a:lnTo>
                    <a:pt x="2644" y="2644"/>
                  </a:lnTo>
                  <a:lnTo>
                    <a:pt x="2726" y="2589"/>
                  </a:lnTo>
                  <a:lnTo>
                    <a:pt x="2807" y="2507"/>
                  </a:lnTo>
                  <a:lnTo>
                    <a:pt x="2862" y="2398"/>
                  </a:lnTo>
                  <a:lnTo>
                    <a:pt x="2862" y="2398"/>
                  </a:lnTo>
                  <a:lnTo>
                    <a:pt x="2944" y="2235"/>
                  </a:lnTo>
                  <a:lnTo>
                    <a:pt x="2998" y="2017"/>
                  </a:lnTo>
                  <a:lnTo>
                    <a:pt x="3025" y="1826"/>
                  </a:lnTo>
                  <a:lnTo>
                    <a:pt x="3025" y="1635"/>
                  </a:lnTo>
                  <a:lnTo>
                    <a:pt x="2998" y="1417"/>
                  </a:lnTo>
                  <a:lnTo>
                    <a:pt x="2971" y="1227"/>
                  </a:lnTo>
                  <a:lnTo>
                    <a:pt x="2889" y="1036"/>
                  </a:lnTo>
                  <a:lnTo>
                    <a:pt x="2807" y="872"/>
                  </a:lnTo>
                  <a:lnTo>
                    <a:pt x="2807" y="872"/>
                  </a:lnTo>
                  <a:lnTo>
                    <a:pt x="2726" y="681"/>
                  </a:lnTo>
                  <a:lnTo>
                    <a:pt x="2617" y="545"/>
                  </a:lnTo>
                  <a:lnTo>
                    <a:pt x="2480" y="409"/>
                  </a:lnTo>
                  <a:lnTo>
                    <a:pt x="2344" y="300"/>
                  </a:lnTo>
                  <a:lnTo>
                    <a:pt x="2181" y="191"/>
                  </a:lnTo>
                  <a:lnTo>
                    <a:pt x="2017" y="136"/>
                  </a:lnTo>
                  <a:lnTo>
                    <a:pt x="1853" y="55"/>
                  </a:lnTo>
                  <a:lnTo>
                    <a:pt x="1690" y="27"/>
                  </a:lnTo>
                  <a:lnTo>
                    <a:pt x="1499" y="0"/>
                  </a:lnTo>
                  <a:lnTo>
                    <a:pt x="1336" y="0"/>
                  </a:lnTo>
                  <a:lnTo>
                    <a:pt x="1145" y="27"/>
                  </a:lnTo>
                  <a:lnTo>
                    <a:pt x="981" y="55"/>
                  </a:lnTo>
                  <a:lnTo>
                    <a:pt x="818" y="109"/>
                  </a:lnTo>
                  <a:lnTo>
                    <a:pt x="627" y="164"/>
                  </a:lnTo>
                  <a:lnTo>
                    <a:pt x="491" y="273"/>
                  </a:lnTo>
                  <a:lnTo>
                    <a:pt x="327" y="382"/>
                  </a:lnTo>
                  <a:lnTo>
                    <a:pt x="327" y="382"/>
                  </a:lnTo>
                  <a:lnTo>
                    <a:pt x="246" y="409"/>
                  </a:lnTo>
                  <a:lnTo>
                    <a:pt x="191" y="491"/>
                  </a:lnTo>
                  <a:lnTo>
                    <a:pt x="191" y="491"/>
                  </a:lnTo>
                  <a:lnTo>
                    <a:pt x="55" y="627"/>
                  </a:lnTo>
                  <a:lnTo>
                    <a:pt x="55" y="627"/>
                  </a:lnTo>
                  <a:lnTo>
                    <a:pt x="28" y="681"/>
                  </a:lnTo>
                  <a:lnTo>
                    <a:pt x="0" y="736"/>
                  </a:lnTo>
                  <a:lnTo>
                    <a:pt x="28" y="845"/>
                  </a:lnTo>
                  <a:lnTo>
                    <a:pt x="82" y="927"/>
                  </a:lnTo>
                  <a:lnTo>
                    <a:pt x="191" y="954"/>
                  </a:lnTo>
                  <a:lnTo>
                    <a:pt x="191" y="954"/>
                  </a:lnTo>
                  <a:lnTo>
                    <a:pt x="273" y="1908"/>
                  </a:lnTo>
                  <a:lnTo>
                    <a:pt x="382" y="2862"/>
                  </a:lnTo>
                  <a:lnTo>
                    <a:pt x="382" y="2862"/>
                  </a:lnTo>
                  <a:lnTo>
                    <a:pt x="436" y="2998"/>
                  </a:lnTo>
                  <a:lnTo>
                    <a:pt x="518" y="3080"/>
                  </a:lnTo>
                  <a:lnTo>
                    <a:pt x="627" y="3134"/>
                  </a:lnTo>
                  <a:lnTo>
                    <a:pt x="763" y="3134"/>
                  </a:lnTo>
                  <a:lnTo>
                    <a:pt x="763" y="3134"/>
                  </a:lnTo>
                  <a:lnTo>
                    <a:pt x="2099" y="28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71"/>
            <p:cNvSpPr/>
            <p:nvPr/>
          </p:nvSpPr>
          <p:spPr>
            <a:xfrm>
              <a:off x="11016151" y="5801503"/>
              <a:ext cx="119250" cy="83150"/>
            </a:xfrm>
            <a:custGeom>
              <a:avLst/>
              <a:gdLst/>
              <a:ahLst/>
              <a:cxnLst/>
              <a:rect l="l" t="t" r="r" b="b"/>
              <a:pathLst>
                <a:path w="4770" h="3326" fill="none" extrusionOk="0">
                  <a:moveTo>
                    <a:pt x="4551" y="2344"/>
                  </a:moveTo>
                  <a:lnTo>
                    <a:pt x="4551" y="2344"/>
                  </a:lnTo>
                  <a:lnTo>
                    <a:pt x="4633" y="2317"/>
                  </a:lnTo>
                  <a:lnTo>
                    <a:pt x="4715" y="2235"/>
                  </a:lnTo>
                  <a:lnTo>
                    <a:pt x="4742" y="2181"/>
                  </a:lnTo>
                  <a:lnTo>
                    <a:pt x="4742" y="2099"/>
                  </a:lnTo>
                  <a:lnTo>
                    <a:pt x="4742" y="2099"/>
                  </a:lnTo>
                  <a:lnTo>
                    <a:pt x="4769" y="1826"/>
                  </a:lnTo>
                  <a:lnTo>
                    <a:pt x="4742" y="1581"/>
                  </a:lnTo>
                  <a:lnTo>
                    <a:pt x="4715" y="1308"/>
                  </a:lnTo>
                  <a:lnTo>
                    <a:pt x="4660" y="1063"/>
                  </a:lnTo>
                  <a:lnTo>
                    <a:pt x="4579" y="845"/>
                  </a:lnTo>
                  <a:lnTo>
                    <a:pt x="4497" y="600"/>
                  </a:lnTo>
                  <a:lnTo>
                    <a:pt x="4388" y="355"/>
                  </a:lnTo>
                  <a:lnTo>
                    <a:pt x="4252" y="137"/>
                  </a:lnTo>
                  <a:lnTo>
                    <a:pt x="4252" y="137"/>
                  </a:lnTo>
                  <a:lnTo>
                    <a:pt x="4197" y="82"/>
                  </a:lnTo>
                  <a:lnTo>
                    <a:pt x="4143" y="28"/>
                  </a:lnTo>
                  <a:lnTo>
                    <a:pt x="4061" y="0"/>
                  </a:lnTo>
                  <a:lnTo>
                    <a:pt x="3979" y="28"/>
                  </a:lnTo>
                  <a:lnTo>
                    <a:pt x="3979" y="28"/>
                  </a:lnTo>
                  <a:lnTo>
                    <a:pt x="191" y="1063"/>
                  </a:lnTo>
                  <a:lnTo>
                    <a:pt x="191" y="1063"/>
                  </a:lnTo>
                  <a:lnTo>
                    <a:pt x="82" y="1118"/>
                  </a:lnTo>
                  <a:lnTo>
                    <a:pt x="27" y="1199"/>
                  </a:lnTo>
                  <a:lnTo>
                    <a:pt x="0" y="1336"/>
                  </a:lnTo>
                  <a:lnTo>
                    <a:pt x="27" y="1445"/>
                  </a:lnTo>
                  <a:lnTo>
                    <a:pt x="27" y="1445"/>
                  </a:lnTo>
                  <a:lnTo>
                    <a:pt x="899" y="3189"/>
                  </a:lnTo>
                  <a:lnTo>
                    <a:pt x="899" y="3189"/>
                  </a:lnTo>
                  <a:lnTo>
                    <a:pt x="954" y="3271"/>
                  </a:lnTo>
                  <a:lnTo>
                    <a:pt x="1036" y="3325"/>
                  </a:lnTo>
                  <a:lnTo>
                    <a:pt x="1145" y="3325"/>
                  </a:lnTo>
                  <a:lnTo>
                    <a:pt x="1227" y="3298"/>
                  </a:lnTo>
                  <a:lnTo>
                    <a:pt x="1308" y="3243"/>
                  </a:lnTo>
                  <a:lnTo>
                    <a:pt x="1363" y="3162"/>
                  </a:lnTo>
                  <a:lnTo>
                    <a:pt x="1390" y="3053"/>
                  </a:lnTo>
                  <a:lnTo>
                    <a:pt x="1363" y="2971"/>
                  </a:lnTo>
                  <a:lnTo>
                    <a:pt x="1363" y="2971"/>
                  </a:lnTo>
                  <a:lnTo>
                    <a:pt x="2971" y="2644"/>
                  </a:lnTo>
                  <a:lnTo>
                    <a:pt x="4551" y="23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71"/>
            <p:cNvSpPr/>
            <p:nvPr/>
          </p:nvSpPr>
          <p:spPr>
            <a:xfrm>
              <a:off x="12072876" y="5218953"/>
              <a:ext cx="43625" cy="81100"/>
            </a:xfrm>
            <a:custGeom>
              <a:avLst/>
              <a:gdLst/>
              <a:ahLst/>
              <a:cxnLst/>
              <a:rect l="l" t="t" r="r" b="b"/>
              <a:pathLst>
                <a:path w="1745" h="3244" extrusionOk="0">
                  <a:moveTo>
                    <a:pt x="1554" y="1"/>
                  </a:moveTo>
                  <a:lnTo>
                    <a:pt x="1" y="328"/>
                  </a:lnTo>
                  <a:lnTo>
                    <a:pt x="137" y="655"/>
                  </a:lnTo>
                  <a:lnTo>
                    <a:pt x="273" y="1009"/>
                  </a:lnTo>
                  <a:lnTo>
                    <a:pt x="355" y="1336"/>
                  </a:lnTo>
                  <a:lnTo>
                    <a:pt x="437" y="1690"/>
                  </a:lnTo>
                  <a:lnTo>
                    <a:pt x="491" y="2045"/>
                  </a:lnTo>
                  <a:lnTo>
                    <a:pt x="491" y="2399"/>
                  </a:lnTo>
                  <a:lnTo>
                    <a:pt x="491" y="2753"/>
                  </a:lnTo>
                  <a:lnTo>
                    <a:pt x="464" y="3108"/>
                  </a:lnTo>
                  <a:lnTo>
                    <a:pt x="437" y="3189"/>
                  </a:lnTo>
                  <a:lnTo>
                    <a:pt x="1091" y="3189"/>
                  </a:lnTo>
                  <a:lnTo>
                    <a:pt x="1718" y="3244"/>
                  </a:lnTo>
                  <a:lnTo>
                    <a:pt x="1745" y="2426"/>
                  </a:lnTo>
                  <a:lnTo>
                    <a:pt x="1745" y="1609"/>
                  </a:lnTo>
                  <a:lnTo>
                    <a:pt x="1663" y="818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71"/>
            <p:cNvSpPr/>
            <p:nvPr/>
          </p:nvSpPr>
          <p:spPr>
            <a:xfrm>
              <a:off x="11031126" y="6260028"/>
              <a:ext cx="63400" cy="62025"/>
            </a:xfrm>
            <a:custGeom>
              <a:avLst/>
              <a:gdLst/>
              <a:ahLst/>
              <a:cxnLst/>
              <a:rect l="l" t="t" r="r" b="b"/>
              <a:pathLst>
                <a:path w="2536" h="2481" extrusionOk="0">
                  <a:moveTo>
                    <a:pt x="300" y="1"/>
                  </a:moveTo>
                  <a:lnTo>
                    <a:pt x="137" y="518"/>
                  </a:lnTo>
                  <a:lnTo>
                    <a:pt x="82" y="791"/>
                  </a:lnTo>
                  <a:lnTo>
                    <a:pt x="28" y="1064"/>
                  </a:lnTo>
                  <a:lnTo>
                    <a:pt x="1" y="1336"/>
                  </a:lnTo>
                  <a:lnTo>
                    <a:pt x="1" y="1609"/>
                  </a:lnTo>
                  <a:lnTo>
                    <a:pt x="28" y="1854"/>
                  </a:lnTo>
                  <a:lnTo>
                    <a:pt x="137" y="2072"/>
                  </a:lnTo>
                  <a:lnTo>
                    <a:pt x="246" y="2181"/>
                  </a:lnTo>
                  <a:lnTo>
                    <a:pt x="382" y="2263"/>
                  </a:lnTo>
                  <a:lnTo>
                    <a:pt x="573" y="2317"/>
                  </a:lnTo>
                  <a:lnTo>
                    <a:pt x="764" y="2344"/>
                  </a:lnTo>
                  <a:lnTo>
                    <a:pt x="1173" y="2399"/>
                  </a:lnTo>
                  <a:lnTo>
                    <a:pt x="1500" y="2399"/>
                  </a:lnTo>
                  <a:lnTo>
                    <a:pt x="1963" y="2481"/>
                  </a:lnTo>
                  <a:lnTo>
                    <a:pt x="2263" y="1500"/>
                  </a:lnTo>
                  <a:lnTo>
                    <a:pt x="2535" y="518"/>
                  </a:lnTo>
                  <a:lnTo>
                    <a:pt x="1418" y="273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71"/>
            <p:cNvSpPr/>
            <p:nvPr/>
          </p:nvSpPr>
          <p:spPr>
            <a:xfrm>
              <a:off x="12125351" y="5006378"/>
              <a:ext cx="110400" cy="94725"/>
            </a:xfrm>
            <a:custGeom>
              <a:avLst/>
              <a:gdLst/>
              <a:ahLst/>
              <a:cxnLst/>
              <a:rect l="l" t="t" r="r" b="b"/>
              <a:pathLst>
                <a:path w="4416" h="3789" extrusionOk="0">
                  <a:moveTo>
                    <a:pt x="709" y="655"/>
                  </a:moveTo>
                  <a:lnTo>
                    <a:pt x="1009" y="682"/>
                  </a:lnTo>
                  <a:lnTo>
                    <a:pt x="1336" y="682"/>
                  </a:lnTo>
                  <a:lnTo>
                    <a:pt x="2017" y="709"/>
                  </a:lnTo>
                  <a:lnTo>
                    <a:pt x="2371" y="737"/>
                  </a:lnTo>
                  <a:lnTo>
                    <a:pt x="2671" y="791"/>
                  </a:lnTo>
                  <a:lnTo>
                    <a:pt x="2971" y="873"/>
                  </a:lnTo>
                  <a:lnTo>
                    <a:pt x="3107" y="927"/>
                  </a:lnTo>
                  <a:lnTo>
                    <a:pt x="3216" y="1009"/>
                  </a:lnTo>
                  <a:lnTo>
                    <a:pt x="3380" y="1145"/>
                  </a:lnTo>
                  <a:lnTo>
                    <a:pt x="3461" y="1282"/>
                  </a:lnTo>
                  <a:lnTo>
                    <a:pt x="3543" y="1391"/>
                  </a:lnTo>
                  <a:lnTo>
                    <a:pt x="3570" y="1554"/>
                  </a:lnTo>
                  <a:lnTo>
                    <a:pt x="3625" y="1854"/>
                  </a:lnTo>
                  <a:lnTo>
                    <a:pt x="3625" y="2236"/>
                  </a:lnTo>
                  <a:lnTo>
                    <a:pt x="3625" y="2644"/>
                  </a:lnTo>
                  <a:lnTo>
                    <a:pt x="3598" y="3053"/>
                  </a:lnTo>
                  <a:lnTo>
                    <a:pt x="3025" y="3026"/>
                  </a:lnTo>
                  <a:lnTo>
                    <a:pt x="2753" y="2999"/>
                  </a:lnTo>
                  <a:lnTo>
                    <a:pt x="2453" y="2971"/>
                  </a:lnTo>
                  <a:lnTo>
                    <a:pt x="2181" y="2890"/>
                  </a:lnTo>
                  <a:lnTo>
                    <a:pt x="1908" y="2808"/>
                  </a:lnTo>
                  <a:lnTo>
                    <a:pt x="1635" y="2699"/>
                  </a:lnTo>
                  <a:lnTo>
                    <a:pt x="1390" y="2563"/>
                  </a:lnTo>
                  <a:lnTo>
                    <a:pt x="1172" y="2372"/>
                  </a:lnTo>
                  <a:lnTo>
                    <a:pt x="981" y="2181"/>
                  </a:lnTo>
                  <a:lnTo>
                    <a:pt x="818" y="1963"/>
                  </a:lnTo>
                  <a:lnTo>
                    <a:pt x="682" y="1718"/>
                  </a:lnTo>
                  <a:lnTo>
                    <a:pt x="600" y="1445"/>
                  </a:lnTo>
                  <a:lnTo>
                    <a:pt x="573" y="1200"/>
                  </a:lnTo>
                  <a:lnTo>
                    <a:pt x="627" y="927"/>
                  </a:lnTo>
                  <a:lnTo>
                    <a:pt x="709" y="655"/>
                  </a:lnTo>
                  <a:close/>
                  <a:moveTo>
                    <a:pt x="1308" y="1"/>
                  </a:moveTo>
                  <a:lnTo>
                    <a:pt x="736" y="28"/>
                  </a:lnTo>
                  <a:lnTo>
                    <a:pt x="654" y="28"/>
                  </a:lnTo>
                  <a:lnTo>
                    <a:pt x="600" y="55"/>
                  </a:lnTo>
                  <a:lnTo>
                    <a:pt x="491" y="83"/>
                  </a:lnTo>
                  <a:lnTo>
                    <a:pt x="436" y="137"/>
                  </a:lnTo>
                  <a:lnTo>
                    <a:pt x="246" y="410"/>
                  </a:lnTo>
                  <a:lnTo>
                    <a:pt x="109" y="709"/>
                  </a:lnTo>
                  <a:lnTo>
                    <a:pt x="28" y="1036"/>
                  </a:lnTo>
                  <a:lnTo>
                    <a:pt x="0" y="1363"/>
                  </a:lnTo>
                  <a:lnTo>
                    <a:pt x="55" y="1690"/>
                  </a:lnTo>
                  <a:lnTo>
                    <a:pt x="137" y="1990"/>
                  </a:lnTo>
                  <a:lnTo>
                    <a:pt x="246" y="2290"/>
                  </a:lnTo>
                  <a:lnTo>
                    <a:pt x="436" y="2590"/>
                  </a:lnTo>
                  <a:lnTo>
                    <a:pt x="600" y="2781"/>
                  </a:lnTo>
                  <a:lnTo>
                    <a:pt x="763" y="2944"/>
                  </a:lnTo>
                  <a:lnTo>
                    <a:pt x="954" y="3108"/>
                  </a:lnTo>
                  <a:lnTo>
                    <a:pt x="1145" y="3244"/>
                  </a:lnTo>
                  <a:lnTo>
                    <a:pt x="1363" y="3353"/>
                  </a:lnTo>
                  <a:lnTo>
                    <a:pt x="1581" y="3435"/>
                  </a:lnTo>
                  <a:lnTo>
                    <a:pt x="2044" y="3598"/>
                  </a:lnTo>
                  <a:lnTo>
                    <a:pt x="2508" y="3680"/>
                  </a:lnTo>
                  <a:lnTo>
                    <a:pt x="3025" y="3762"/>
                  </a:lnTo>
                  <a:lnTo>
                    <a:pt x="3489" y="3789"/>
                  </a:lnTo>
                  <a:lnTo>
                    <a:pt x="4034" y="3789"/>
                  </a:lnTo>
                  <a:lnTo>
                    <a:pt x="4116" y="3762"/>
                  </a:lnTo>
                  <a:lnTo>
                    <a:pt x="4225" y="3680"/>
                  </a:lnTo>
                  <a:lnTo>
                    <a:pt x="4306" y="3571"/>
                  </a:lnTo>
                  <a:lnTo>
                    <a:pt x="4334" y="3435"/>
                  </a:lnTo>
                  <a:lnTo>
                    <a:pt x="4388" y="2726"/>
                  </a:lnTo>
                  <a:lnTo>
                    <a:pt x="4388" y="2317"/>
                  </a:lnTo>
                  <a:lnTo>
                    <a:pt x="4415" y="1908"/>
                  </a:lnTo>
                  <a:lnTo>
                    <a:pt x="4361" y="1500"/>
                  </a:lnTo>
                  <a:lnTo>
                    <a:pt x="4306" y="1118"/>
                  </a:lnTo>
                  <a:lnTo>
                    <a:pt x="4252" y="927"/>
                  </a:lnTo>
                  <a:lnTo>
                    <a:pt x="4170" y="764"/>
                  </a:lnTo>
                  <a:lnTo>
                    <a:pt x="4088" y="628"/>
                  </a:lnTo>
                  <a:lnTo>
                    <a:pt x="4006" y="491"/>
                  </a:lnTo>
                  <a:lnTo>
                    <a:pt x="3897" y="382"/>
                  </a:lnTo>
                  <a:lnTo>
                    <a:pt x="3788" y="301"/>
                  </a:lnTo>
                  <a:lnTo>
                    <a:pt x="3570" y="192"/>
                  </a:lnTo>
                  <a:lnTo>
                    <a:pt x="3325" y="137"/>
                  </a:lnTo>
                  <a:lnTo>
                    <a:pt x="3053" y="110"/>
                  </a:lnTo>
                  <a:lnTo>
                    <a:pt x="2480" y="55"/>
                  </a:lnTo>
                  <a:lnTo>
                    <a:pt x="190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71"/>
            <p:cNvSpPr/>
            <p:nvPr/>
          </p:nvSpPr>
          <p:spPr>
            <a:xfrm>
              <a:off x="10851951" y="5951378"/>
              <a:ext cx="171025" cy="457900"/>
            </a:xfrm>
            <a:custGeom>
              <a:avLst/>
              <a:gdLst/>
              <a:ahLst/>
              <a:cxnLst/>
              <a:rect l="l" t="t" r="r" b="b"/>
              <a:pathLst>
                <a:path w="6841" h="18316" extrusionOk="0">
                  <a:moveTo>
                    <a:pt x="6623" y="1"/>
                  </a:moveTo>
                  <a:lnTo>
                    <a:pt x="6105" y="55"/>
                  </a:lnTo>
                  <a:lnTo>
                    <a:pt x="5587" y="164"/>
                  </a:lnTo>
                  <a:lnTo>
                    <a:pt x="5096" y="246"/>
                  </a:lnTo>
                  <a:lnTo>
                    <a:pt x="4143" y="328"/>
                  </a:lnTo>
                  <a:lnTo>
                    <a:pt x="3679" y="410"/>
                  </a:lnTo>
                  <a:lnTo>
                    <a:pt x="3216" y="546"/>
                  </a:lnTo>
                  <a:lnTo>
                    <a:pt x="2971" y="628"/>
                  </a:lnTo>
                  <a:lnTo>
                    <a:pt x="2753" y="710"/>
                  </a:lnTo>
                  <a:lnTo>
                    <a:pt x="2507" y="846"/>
                  </a:lnTo>
                  <a:lnTo>
                    <a:pt x="2289" y="982"/>
                  </a:lnTo>
                  <a:lnTo>
                    <a:pt x="1908" y="1282"/>
                  </a:lnTo>
                  <a:lnTo>
                    <a:pt x="1554" y="1609"/>
                  </a:lnTo>
                  <a:lnTo>
                    <a:pt x="1227" y="1963"/>
                  </a:lnTo>
                  <a:lnTo>
                    <a:pt x="927" y="2345"/>
                  </a:lnTo>
                  <a:lnTo>
                    <a:pt x="681" y="2754"/>
                  </a:lnTo>
                  <a:lnTo>
                    <a:pt x="463" y="3190"/>
                  </a:lnTo>
                  <a:lnTo>
                    <a:pt x="300" y="3626"/>
                  </a:lnTo>
                  <a:lnTo>
                    <a:pt x="164" y="4089"/>
                  </a:lnTo>
                  <a:lnTo>
                    <a:pt x="82" y="4552"/>
                  </a:lnTo>
                  <a:lnTo>
                    <a:pt x="27" y="4988"/>
                  </a:lnTo>
                  <a:lnTo>
                    <a:pt x="0" y="5452"/>
                  </a:lnTo>
                  <a:lnTo>
                    <a:pt x="27" y="5915"/>
                  </a:lnTo>
                  <a:lnTo>
                    <a:pt x="109" y="6351"/>
                  </a:lnTo>
                  <a:lnTo>
                    <a:pt x="218" y="6787"/>
                  </a:lnTo>
                  <a:lnTo>
                    <a:pt x="354" y="7196"/>
                  </a:lnTo>
                  <a:lnTo>
                    <a:pt x="518" y="7605"/>
                  </a:lnTo>
                  <a:lnTo>
                    <a:pt x="709" y="8013"/>
                  </a:lnTo>
                  <a:lnTo>
                    <a:pt x="927" y="8395"/>
                  </a:lnTo>
                  <a:lnTo>
                    <a:pt x="1199" y="8777"/>
                  </a:lnTo>
                  <a:lnTo>
                    <a:pt x="1472" y="9104"/>
                  </a:lnTo>
                  <a:lnTo>
                    <a:pt x="1772" y="9458"/>
                  </a:lnTo>
                  <a:lnTo>
                    <a:pt x="2099" y="9758"/>
                  </a:lnTo>
                  <a:lnTo>
                    <a:pt x="2453" y="10057"/>
                  </a:lnTo>
                  <a:lnTo>
                    <a:pt x="2807" y="10330"/>
                  </a:lnTo>
                  <a:lnTo>
                    <a:pt x="2562" y="10412"/>
                  </a:lnTo>
                  <a:lnTo>
                    <a:pt x="2317" y="10521"/>
                  </a:lnTo>
                  <a:lnTo>
                    <a:pt x="2099" y="10630"/>
                  </a:lnTo>
                  <a:lnTo>
                    <a:pt x="1881" y="10766"/>
                  </a:lnTo>
                  <a:lnTo>
                    <a:pt x="1663" y="10902"/>
                  </a:lnTo>
                  <a:lnTo>
                    <a:pt x="1472" y="11066"/>
                  </a:lnTo>
                  <a:lnTo>
                    <a:pt x="1308" y="11257"/>
                  </a:lnTo>
                  <a:lnTo>
                    <a:pt x="1145" y="11447"/>
                  </a:lnTo>
                  <a:lnTo>
                    <a:pt x="981" y="11665"/>
                  </a:lnTo>
                  <a:lnTo>
                    <a:pt x="872" y="11883"/>
                  </a:lnTo>
                  <a:lnTo>
                    <a:pt x="763" y="12101"/>
                  </a:lnTo>
                  <a:lnTo>
                    <a:pt x="654" y="12347"/>
                  </a:lnTo>
                  <a:lnTo>
                    <a:pt x="600" y="12592"/>
                  </a:lnTo>
                  <a:lnTo>
                    <a:pt x="545" y="12864"/>
                  </a:lnTo>
                  <a:lnTo>
                    <a:pt x="518" y="13137"/>
                  </a:lnTo>
                  <a:lnTo>
                    <a:pt x="518" y="13410"/>
                  </a:lnTo>
                  <a:lnTo>
                    <a:pt x="518" y="13437"/>
                  </a:lnTo>
                  <a:lnTo>
                    <a:pt x="382" y="13519"/>
                  </a:lnTo>
                  <a:lnTo>
                    <a:pt x="245" y="13573"/>
                  </a:lnTo>
                  <a:lnTo>
                    <a:pt x="572" y="13927"/>
                  </a:lnTo>
                  <a:lnTo>
                    <a:pt x="654" y="14227"/>
                  </a:lnTo>
                  <a:lnTo>
                    <a:pt x="763" y="14472"/>
                  </a:lnTo>
                  <a:lnTo>
                    <a:pt x="872" y="14745"/>
                  </a:lnTo>
                  <a:lnTo>
                    <a:pt x="1036" y="14963"/>
                  </a:lnTo>
                  <a:lnTo>
                    <a:pt x="1199" y="15181"/>
                  </a:lnTo>
                  <a:lnTo>
                    <a:pt x="1363" y="15372"/>
                  </a:lnTo>
                  <a:lnTo>
                    <a:pt x="1581" y="15563"/>
                  </a:lnTo>
                  <a:lnTo>
                    <a:pt x="1772" y="15726"/>
                  </a:lnTo>
                  <a:lnTo>
                    <a:pt x="2235" y="16053"/>
                  </a:lnTo>
                  <a:lnTo>
                    <a:pt x="2725" y="16353"/>
                  </a:lnTo>
                  <a:lnTo>
                    <a:pt x="3761" y="16952"/>
                  </a:lnTo>
                  <a:lnTo>
                    <a:pt x="3407" y="17143"/>
                  </a:lnTo>
                  <a:lnTo>
                    <a:pt x="3080" y="17389"/>
                  </a:lnTo>
                  <a:lnTo>
                    <a:pt x="2807" y="17661"/>
                  </a:lnTo>
                  <a:lnTo>
                    <a:pt x="2535" y="18015"/>
                  </a:lnTo>
                  <a:lnTo>
                    <a:pt x="2834" y="18315"/>
                  </a:lnTo>
                  <a:lnTo>
                    <a:pt x="3216" y="17988"/>
                  </a:lnTo>
                  <a:lnTo>
                    <a:pt x="3652" y="17716"/>
                  </a:lnTo>
                  <a:lnTo>
                    <a:pt x="3897" y="17607"/>
                  </a:lnTo>
                  <a:lnTo>
                    <a:pt x="4115" y="17498"/>
                  </a:lnTo>
                  <a:lnTo>
                    <a:pt x="4361" y="17416"/>
                  </a:lnTo>
                  <a:lnTo>
                    <a:pt x="4606" y="17361"/>
                  </a:lnTo>
                  <a:lnTo>
                    <a:pt x="4688" y="17307"/>
                  </a:lnTo>
                  <a:lnTo>
                    <a:pt x="4769" y="17252"/>
                  </a:lnTo>
                  <a:lnTo>
                    <a:pt x="4824" y="17171"/>
                  </a:lnTo>
                  <a:lnTo>
                    <a:pt x="4851" y="17089"/>
                  </a:lnTo>
                  <a:lnTo>
                    <a:pt x="4851" y="17007"/>
                  </a:lnTo>
                  <a:lnTo>
                    <a:pt x="4851" y="16898"/>
                  </a:lnTo>
                  <a:lnTo>
                    <a:pt x="4824" y="16816"/>
                  </a:lnTo>
                  <a:lnTo>
                    <a:pt x="4769" y="16762"/>
                  </a:lnTo>
                  <a:lnTo>
                    <a:pt x="4388" y="16462"/>
                  </a:lnTo>
                  <a:lnTo>
                    <a:pt x="3979" y="16162"/>
                  </a:lnTo>
                  <a:lnTo>
                    <a:pt x="3107" y="15644"/>
                  </a:lnTo>
                  <a:lnTo>
                    <a:pt x="2698" y="15372"/>
                  </a:lnTo>
                  <a:lnTo>
                    <a:pt x="2317" y="15072"/>
                  </a:lnTo>
                  <a:lnTo>
                    <a:pt x="2153" y="14908"/>
                  </a:lnTo>
                  <a:lnTo>
                    <a:pt x="1990" y="14718"/>
                  </a:lnTo>
                  <a:lnTo>
                    <a:pt x="1853" y="14527"/>
                  </a:lnTo>
                  <a:lnTo>
                    <a:pt x="1717" y="14336"/>
                  </a:lnTo>
                  <a:lnTo>
                    <a:pt x="1608" y="14036"/>
                  </a:lnTo>
                  <a:lnTo>
                    <a:pt x="1526" y="13764"/>
                  </a:lnTo>
                  <a:lnTo>
                    <a:pt x="1472" y="13464"/>
                  </a:lnTo>
                  <a:lnTo>
                    <a:pt x="1472" y="13192"/>
                  </a:lnTo>
                  <a:lnTo>
                    <a:pt x="1499" y="12946"/>
                  </a:lnTo>
                  <a:lnTo>
                    <a:pt x="1581" y="12701"/>
                  </a:lnTo>
                  <a:lnTo>
                    <a:pt x="1663" y="12456"/>
                  </a:lnTo>
                  <a:lnTo>
                    <a:pt x="1799" y="12210"/>
                  </a:lnTo>
                  <a:lnTo>
                    <a:pt x="1962" y="12020"/>
                  </a:lnTo>
                  <a:lnTo>
                    <a:pt x="2126" y="11802"/>
                  </a:lnTo>
                  <a:lnTo>
                    <a:pt x="2344" y="11638"/>
                  </a:lnTo>
                  <a:lnTo>
                    <a:pt x="2562" y="11475"/>
                  </a:lnTo>
                  <a:lnTo>
                    <a:pt x="2807" y="11338"/>
                  </a:lnTo>
                  <a:lnTo>
                    <a:pt x="3080" y="11229"/>
                  </a:lnTo>
                  <a:lnTo>
                    <a:pt x="3352" y="11120"/>
                  </a:lnTo>
                  <a:lnTo>
                    <a:pt x="3625" y="11066"/>
                  </a:lnTo>
                  <a:lnTo>
                    <a:pt x="3761" y="11011"/>
                  </a:lnTo>
                  <a:lnTo>
                    <a:pt x="3870" y="10902"/>
                  </a:lnTo>
                  <a:lnTo>
                    <a:pt x="3925" y="10793"/>
                  </a:lnTo>
                  <a:lnTo>
                    <a:pt x="3925" y="10657"/>
                  </a:lnTo>
                  <a:lnTo>
                    <a:pt x="3925" y="10521"/>
                  </a:lnTo>
                  <a:lnTo>
                    <a:pt x="3870" y="10384"/>
                  </a:lnTo>
                  <a:lnTo>
                    <a:pt x="3761" y="10303"/>
                  </a:lnTo>
                  <a:lnTo>
                    <a:pt x="3652" y="10221"/>
                  </a:lnTo>
                  <a:lnTo>
                    <a:pt x="3598" y="10139"/>
                  </a:lnTo>
                  <a:lnTo>
                    <a:pt x="3243" y="9839"/>
                  </a:lnTo>
                  <a:lnTo>
                    <a:pt x="2916" y="9512"/>
                  </a:lnTo>
                  <a:lnTo>
                    <a:pt x="2589" y="9158"/>
                  </a:lnTo>
                  <a:lnTo>
                    <a:pt x="2289" y="8804"/>
                  </a:lnTo>
                  <a:lnTo>
                    <a:pt x="2017" y="8422"/>
                  </a:lnTo>
                  <a:lnTo>
                    <a:pt x="1772" y="8013"/>
                  </a:lnTo>
                  <a:lnTo>
                    <a:pt x="1554" y="7632"/>
                  </a:lnTo>
                  <a:lnTo>
                    <a:pt x="1363" y="7196"/>
                  </a:lnTo>
                  <a:lnTo>
                    <a:pt x="1199" y="6787"/>
                  </a:lnTo>
                  <a:lnTo>
                    <a:pt x="1063" y="6351"/>
                  </a:lnTo>
                  <a:lnTo>
                    <a:pt x="981" y="5888"/>
                  </a:lnTo>
                  <a:lnTo>
                    <a:pt x="954" y="5452"/>
                  </a:lnTo>
                  <a:lnTo>
                    <a:pt x="981" y="4988"/>
                  </a:lnTo>
                  <a:lnTo>
                    <a:pt x="1036" y="4525"/>
                  </a:lnTo>
                  <a:lnTo>
                    <a:pt x="1172" y="4089"/>
                  </a:lnTo>
                  <a:lnTo>
                    <a:pt x="1336" y="3626"/>
                  </a:lnTo>
                  <a:lnTo>
                    <a:pt x="1581" y="3135"/>
                  </a:lnTo>
                  <a:lnTo>
                    <a:pt x="1881" y="2699"/>
                  </a:lnTo>
                  <a:lnTo>
                    <a:pt x="2235" y="2290"/>
                  </a:lnTo>
                  <a:lnTo>
                    <a:pt x="2398" y="2127"/>
                  </a:lnTo>
                  <a:lnTo>
                    <a:pt x="2616" y="1963"/>
                  </a:lnTo>
                  <a:lnTo>
                    <a:pt x="2807" y="1800"/>
                  </a:lnTo>
                  <a:lnTo>
                    <a:pt x="3025" y="1663"/>
                  </a:lnTo>
                  <a:lnTo>
                    <a:pt x="3243" y="1554"/>
                  </a:lnTo>
                  <a:lnTo>
                    <a:pt x="3489" y="1445"/>
                  </a:lnTo>
                  <a:lnTo>
                    <a:pt x="3734" y="1336"/>
                  </a:lnTo>
                  <a:lnTo>
                    <a:pt x="3979" y="1255"/>
                  </a:lnTo>
                  <a:lnTo>
                    <a:pt x="4524" y="1146"/>
                  </a:lnTo>
                  <a:lnTo>
                    <a:pt x="5096" y="1064"/>
                  </a:lnTo>
                  <a:lnTo>
                    <a:pt x="5614" y="982"/>
                  </a:lnTo>
                  <a:lnTo>
                    <a:pt x="5860" y="955"/>
                  </a:lnTo>
                  <a:lnTo>
                    <a:pt x="6132" y="873"/>
                  </a:lnTo>
                  <a:lnTo>
                    <a:pt x="6377" y="791"/>
                  </a:lnTo>
                  <a:lnTo>
                    <a:pt x="6650" y="682"/>
                  </a:lnTo>
                  <a:lnTo>
                    <a:pt x="6759" y="628"/>
                  </a:lnTo>
                  <a:lnTo>
                    <a:pt x="6813" y="546"/>
                  </a:lnTo>
                  <a:lnTo>
                    <a:pt x="6841" y="437"/>
                  </a:lnTo>
                  <a:lnTo>
                    <a:pt x="6841" y="355"/>
                  </a:lnTo>
                  <a:lnTo>
                    <a:pt x="6813" y="246"/>
                  </a:lnTo>
                  <a:lnTo>
                    <a:pt x="6786" y="137"/>
                  </a:lnTo>
                  <a:lnTo>
                    <a:pt x="6704" y="83"/>
                  </a:lnTo>
                  <a:lnTo>
                    <a:pt x="662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71"/>
            <p:cNvSpPr/>
            <p:nvPr/>
          </p:nvSpPr>
          <p:spPr>
            <a:xfrm>
              <a:off x="12139651" y="5022728"/>
              <a:ext cx="76325" cy="60000"/>
            </a:xfrm>
            <a:custGeom>
              <a:avLst/>
              <a:gdLst/>
              <a:ahLst/>
              <a:cxnLst/>
              <a:rect l="l" t="t" r="r" b="b"/>
              <a:pathLst>
                <a:path w="3053" h="2400" extrusionOk="0">
                  <a:moveTo>
                    <a:pt x="137" y="1"/>
                  </a:moveTo>
                  <a:lnTo>
                    <a:pt x="55" y="273"/>
                  </a:lnTo>
                  <a:lnTo>
                    <a:pt x="1" y="546"/>
                  </a:lnTo>
                  <a:lnTo>
                    <a:pt x="28" y="791"/>
                  </a:lnTo>
                  <a:lnTo>
                    <a:pt x="110" y="1064"/>
                  </a:lnTo>
                  <a:lnTo>
                    <a:pt x="246" y="1309"/>
                  </a:lnTo>
                  <a:lnTo>
                    <a:pt x="409" y="1527"/>
                  </a:lnTo>
                  <a:lnTo>
                    <a:pt x="600" y="1718"/>
                  </a:lnTo>
                  <a:lnTo>
                    <a:pt x="818" y="1909"/>
                  </a:lnTo>
                  <a:lnTo>
                    <a:pt x="1063" y="2045"/>
                  </a:lnTo>
                  <a:lnTo>
                    <a:pt x="1336" y="2154"/>
                  </a:lnTo>
                  <a:lnTo>
                    <a:pt x="1609" y="2236"/>
                  </a:lnTo>
                  <a:lnTo>
                    <a:pt x="1881" y="2317"/>
                  </a:lnTo>
                  <a:lnTo>
                    <a:pt x="2181" y="2345"/>
                  </a:lnTo>
                  <a:lnTo>
                    <a:pt x="2453" y="2372"/>
                  </a:lnTo>
                  <a:lnTo>
                    <a:pt x="3026" y="2399"/>
                  </a:lnTo>
                  <a:lnTo>
                    <a:pt x="3053" y="1990"/>
                  </a:lnTo>
                  <a:lnTo>
                    <a:pt x="3053" y="1582"/>
                  </a:lnTo>
                  <a:lnTo>
                    <a:pt x="3053" y="1200"/>
                  </a:lnTo>
                  <a:lnTo>
                    <a:pt x="2998" y="900"/>
                  </a:lnTo>
                  <a:lnTo>
                    <a:pt x="2971" y="737"/>
                  </a:lnTo>
                  <a:lnTo>
                    <a:pt x="2889" y="628"/>
                  </a:lnTo>
                  <a:lnTo>
                    <a:pt x="2808" y="491"/>
                  </a:lnTo>
                  <a:lnTo>
                    <a:pt x="2644" y="355"/>
                  </a:lnTo>
                  <a:lnTo>
                    <a:pt x="2535" y="273"/>
                  </a:lnTo>
                  <a:lnTo>
                    <a:pt x="2399" y="219"/>
                  </a:lnTo>
                  <a:lnTo>
                    <a:pt x="2099" y="137"/>
                  </a:lnTo>
                  <a:lnTo>
                    <a:pt x="1799" y="83"/>
                  </a:lnTo>
                  <a:lnTo>
                    <a:pt x="1445" y="55"/>
                  </a:lnTo>
                  <a:lnTo>
                    <a:pt x="764" y="28"/>
                  </a:lnTo>
                  <a:lnTo>
                    <a:pt x="437" y="2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71"/>
            <p:cNvSpPr/>
            <p:nvPr/>
          </p:nvSpPr>
          <p:spPr>
            <a:xfrm>
              <a:off x="11025001" y="5096328"/>
              <a:ext cx="967500" cy="671800"/>
            </a:xfrm>
            <a:custGeom>
              <a:avLst/>
              <a:gdLst/>
              <a:ahLst/>
              <a:cxnLst/>
              <a:rect l="l" t="t" r="r" b="b"/>
              <a:pathLst>
                <a:path w="38700" h="26872" extrusionOk="0">
                  <a:moveTo>
                    <a:pt x="28126" y="3298"/>
                  </a:moveTo>
                  <a:lnTo>
                    <a:pt x="28262" y="3325"/>
                  </a:lnTo>
                  <a:lnTo>
                    <a:pt x="28344" y="3380"/>
                  </a:lnTo>
                  <a:lnTo>
                    <a:pt x="28453" y="3434"/>
                  </a:lnTo>
                  <a:lnTo>
                    <a:pt x="28534" y="3516"/>
                  </a:lnTo>
                  <a:lnTo>
                    <a:pt x="28698" y="3707"/>
                  </a:lnTo>
                  <a:lnTo>
                    <a:pt x="28834" y="3925"/>
                  </a:lnTo>
                  <a:lnTo>
                    <a:pt x="28971" y="4170"/>
                  </a:lnTo>
                  <a:lnTo>
                    <a:pt x="29189" y="4606"/>
                  </a:lnTo>
                  <a:lnTo>
                    <a:pt x="29434" y="5069"/>
                  </a:lnTo>
                  <a:lnTo>
                    <a:pt x="29543" y="5287"/>
                  </a:lnTo>
                  <a:lnTo>
                    <a:pt x="29625" y="5505"/>
                  </a:lnTo>
                  <a:lnTo>
                    <a:pt x="29652" y="5723"/>
                  </a:lnTo>
                  <a:lnTo>
                    <a:pt x="29652" y="5832"/>
                  </a:lnTo>
                  <a:lnTo>
                    <a:pt x="29625" y="5914"/>
                  </a:lnTo>
                  <a:lnTo>
                    <a:pt x="29570" y="6023"/>
                  </a:lnTo>
                  <a:lnTo>
                    <a:pt x="29488" y="6105"/>
                  </a:lnTo>
                  <a:lnTo>
                    <a:pt x="29407" y="6187"/>
                  </a:lnTo>
                  <a:lnTo>
                    <a:pt x="29270" y="6268"/>
                  </a:lnTo>
                  <a:lnTo>
                    <a:pt x="28834" y="6486"/>
                  </a:lnTo>
                  <a:lnTo>
                    <a:pt x="28398" y="6677"/>
                  </a:lnTo>
                  <a:lnTo>
                    <a:pt x="27472" y="7032"/>
                  </a:lnTo>
                  <a:lnTo>
                    <a:pt x="26518" y="7331"/>
                  </a:lnTo>
                  <a:lnTo>
                    <a:pt x="25618" y="7658"/>
                  </a:lnTo>
                  <a:lnTo>
                    <a:pt x="25509" y="7686"/>
                  </a:lnTo>
                  <a:lnTo>
                    <a:pt x="25400" y="7658"/>
                  </a:lnTo>
                  <a:lnTo>
                    <a:pt x="25291" y="7604"/>
                  </a:lnTo>
                  <a:lnTo>
                    <a:pt x="25237" y="7495"/>
                  </a:lnTo>
                  <a:lnTo>
                    <a:pt x="24828" y="6595"/>
                  </a:lnTo>
                  <a:lnTo>
                    <a:pt x="24637" y="6105"/>
                  </a:lnTo>
                  <a:lnTo>
                    <a:pt x="24447" y="5642"/>
                  </a:lnTo>
                  <a:lnTo>
                    <a:pt x="24447" y="5533"/>
                  </a:lnTo>
                  <a:lnTo>
                    <a:pt x="24474" y="5424"/>
                  </a:lnTo>
                  <a:lnTo>
                    <a:pt x="24528" y="5342"/>
                  </a:lnTo>
                  <a:lnTo>
                    <a:pt x="24610" y="5260"/>
                  </a:lnTo>
                  <a:lnTo>
                    <a:pt x="24719" y="5233"/>
                  </a:lnTo>
                  <a:lnTo>
                    <a:pt x="24828" y="5233"/>
                  </a:lnTo>
                  <a:lnTo>
                    <a:pt x="24910" y="5260"/>
                  </a:lnTo>
                  <a:lnTo>
                    <a:pt x="25019" y="5315"/>
                  </a:lnTo>
                  <a:lnTo>
                    <a:pt x="26463" y="4306"/>
                  </a:lnTo>
                  <a:lnTo>
                    <a:pt x="26790" y="4061"/>
                  </a:lnTo>
                  <a:lnTo>
                    <a:pt x="27145" y="3761"/>
                  </a:lnTo>
                  <a:lnTo>
                    <a:pt x="27526" y="3516"/>
                  </a:lnTo>
                  <a:lnTo>
                    <a:pt x="27690" y="3407"/>
                  </a:lnTo>
                  <a:lnTo>
                    <a:pt x="27880" y="3325"/>
                  </a:lnTo>
                  <a:lnTo>
                    <a:pt x="28017" y="3298"/>
                  </a:lnTo>
                  <a:close/>
                  <a:moveTo>
                    <a:pt x="18778" y="4660"/>
                  </a:moveTo>
                  <a:lnTo>
                    <a:pt x="18860" y="4688"/>
                  </a:lnTo>
                  <a:lnTo>
                    <a:pt x="18969" y="4742"/>
                  </a:lnTo>
                  <a:lnTo>
                    <a:pt x="19023" y="4851"/>
                  </a:lnTo>
                  <a:lnTo>
                    <a:pt x="19050" y="4988"/>
                  </a:lnTo>
                  <a:lnTo>
                    <a:pt x="19214" y="10329"/>
                  </a:lnTo>
                  <a:lnTo>
                    <a:pt x="19187" y="10465"/>
                  </a:lnTo>
                  <a:lnTo>
                    <a:pt x="19132" y="10574"/>
                  </a:lnTo>
                  <a:lnTo>
                    <a:pt x="19023" y="10629"/>
                  </a:lnTo>
                  <a:lnTo>
                    <a:pt x="18887" y="10656"/>
                  </a:lnTo>
                  <a:lnTo>
                    <a:pt x="17960" y="10683"/>
                  </a:lnTo>
                  <a:lnTo>
                    <a:pt x="17061" y="10656"/>
                  </a:lnTo>
                  <a:lnTo>
                    <a:pt x="16925" y="10629"/>
                  </a:lnTo>
                  <a:lnTo>
                    <a:pt x="16843" y="10574"/>
                  </a:lnTo>
                  <a:lnTo>
                    <a:pt x="16761" y="10465"/>
                  </a:lnTo>
                  <a:lnTo>
                    <a:pt x="16734" y="10356"/>
                  </a:lnTo>
                  <a:lnTo>
                    <a:pt x="16570" y="8258"/>
                  </a:lnTo>
                  <a:lnTo>
                    <a:pt x="16489" y="7222"/>
                  </a:lnTo>
                  <a:lnTo>
                    <a:pt x="16461" y="6159"/>
                  </a:lnTo>
                  <a:lnTo>
                    <a:pt x="16380" y="6159"/>
                  </a:lnTo>
                  <a:lnTo>
                    <a:pt x="16298" y="6105"/>
                  </a:lnTo>
                  <a:lnTo>
                    <a:pt x="16216" y="6050"/>
                  </a:lnTo>
                  <a:lnTo>
                    <a:pt x="16189" y="5969"/>
                  </a:lnTo>
                  <a:lnTo>
                    <a:pt x="16162" y="5887"/>
                  </a:lnTo>
                  <a:lnTo>
                    <a:pt x="16134" y="5805"/>
                  </a:lnTo>
                  <a:lnTo>
                    <a:pt x="16189" y="5723"/>
                  </a:lnTo>
                  <a:lnTo>
                    <a:pt x="16243" y="5642"/>
                  </a:lnTo>
                  <a:lnTo>
                    <a:pt x="16434" y="5505"/>
                  </a:lnTo>
                  <a:lnTo>
                    <a:pt x="16434" y="5342"/>
                  </a:lnTo>
                  <a:lnTo>
                    <a:pt x="16434" y="5287"/>
                  </a:lnTo>
                  <a:lnTo>
                    <a:pt x="16489" y="5233"/>
                  </a:lnTo>
                  <a:lnTo>
                    <a:pt x="16543" y="5178"/>
                  </a:lnTo>
                  <a:lnTo>
                    <a:pt x="16598" y="5151"/>
                  </a:lnTo>
                  <a:lnTo>
                    <a:pt x="16652" y="5151"/>
                  </a:lnTo>
                  <a:lnTo>
                    <a:pt x="16707" y="5178"/>
                  </a:lnTo>
                  <a:lnTo>
                    <a:pt x="16761" y="5206"/>
                  </a:lnTo>
                  <a:lnTo>
                    <a:pt x="16816" y="5260"/>
                  </a:lnTo>
                  <a:lnTo>
                    <a:pt x="17252" y="5042"/>
                  </a:lnTo>
                  <a:lnTo>
                    <a:pt x="17715" y="4851"/>
                  </a:lnTo>
                  <a:lnTo>
                    <a:pt x="18206" y="4742"/>
                  </a:lnTo>
                  <a:lnTo>
                    <a:pt x="18723" y="4660"/>
                  </a:lnTo>
                  <a:close/>
                  <a:moveTo>
                    <a:pt x="6051" y="9920"/>
                  </a:moveTo>
                  <a:lnTo>
                    <a:pt x="6187" y="9948"/>
                  </a:lnTo>
                  <a:lnTo>
                    <a:pt x="6241" y="9975"/>
                  </a:lnTo>
                  <a:lnTo>
                    <a:pt x="6296" y="10002"/>
                  </a:lnTo>
                  <a:lnTo>
                    <a:pt x="7332" y="11229"/>
                  </a:lnTo>
                  <a:lnTo>
                    <a:pt x="8340" y="12428"/>
                  </a:lnTo>
                  <a:lnTo>
                    <a:pt x="8422" y="12537"/>
                  </a:lnTo>
                  <a:lnTo>
                    <a:pt x="8449" y="12646"/>
                  </a:lnTo>
                  <a:lnTo>
                    <a:pt x="8422" y="12755"/>
                  </a:lnTo>
                  <a:lnTo>
                    <a:pt x="8367" y="12864"/>
                  </a:lnTo>
                  <a:lnTo>
                    <a:pt x="7441" y="13818"/>
                  </a:lnTo>
                  <a:lnTo>
                    <a:pt x="6514" y="14771"/>
                  </a:lnTo>
                  <a:lnTo>
                    <a:pt x="6459" y="14826"/>
                  </a:lnTo>
                  <a:lnTo>
                    <a:pt x="6405" y="14853"/>
                  </a:lnTo>
                  <a:lnTo>
                    <a:pt x="6323" y="14880"/>
                  </a:lnTo>
                  <a:lnTo>
                    <a:pt x="6241" y="14880"/>
                  </a:lnTo>
                  <a:lnTo>
                    <a:pt x="6132" y="14826"/>
                  </a:lnTo>
                  <a:lnTo>
                    <a:pt x="6023" y="14717"/>
                  </a:lnTo>
                  <a:lnTo>
                    <a:pt x="5179" y="13627"/>
                  </a:lnTo>
                  <a:lnTo>
                    <a:pt x="4770" y="13082"/>
                  </a:lnTo>
                  <a:lnTo>
                    <a:pt x="4388" y="12509"/>
                  </a:lnTo>
                  <a:lnTo>
                    <a:pt x="4361" y="12455"/>
                  </a:lnTo>
                  <a:lnTo>
                    <a:pt x="4361" y="12373"/>
                  </a:lnTo>
                  <a:lnTo>
                    <a:pt x="4388" y="12237"/>
                  </a:lnTo>
                  <a:lnTo>
                    <a:pt x="4116" y="12482"/>
                  </a:lnTo>
                  <a:lnTo>
                    <a:pt x="4061" y="12509"/>
                  </a:lnTo>
                  <a:lnTo>
                    <a:pt x="3925" y="12509"/>
                  </a:lnTo>
                  <a:lnTo>
                    <a:pt x="3870" y="12455"/>
                  </a:lnTo>
                  <a:lnTo>
                    <a:pt x="3843" y="12428"/>
                  </a:lnTo>
                  <a:lnTo>
                    <a:pt x="3816" y="12346"/>
                  </a:lnTo>
                  <a:lnTo>
                    <a:pt x="3843" y="12291"/>
                  </a:lnTo>
                  <a:lnTo>
                    <a:pt x="3870" y="12237"/>
                  </a:lnTo>
                  <a:lnTo>
                    <a:pt x="4334" y="11665"/>
                  </a:lnTo>
                  <a:lnTo>
                    <a:pt x="4824" y="11092"/>
                  </a:lnTo>
                  <a:lnTo>
                    <a:pt x="5833" y="10029"/>
                  </a:lnTo>
                  <a:lnTo>
                    <a:pt x="5942" y="9948"/>
                  </a:lnTo>
                  <a:lnTo>
                    <a:pt x="6051" y="9920"/>
                  </a:lnTo>
                  <a:close/>
                  <a:moveTo>
                    <a:pt x="11910" y="11447"/>
                  </a:moveTo>
                  <a:lnTo>
                    <a:pt x="11965" y="11474"/>
                  </a:lnTo>
                  <a:lnTo>
                    <a:pt x="12373" y="11692"/>
                  </a:lnTo>
                  <a:lnTo>
                    <a:pt x="12809" y="11855"/>
                  </a:lnTo>
                  <a:lnTo>
                    <a:pt x="13027" y="11910"/>
                  </a:lnTo>
                  <a:lnTo>
                    <a:pt x="13245" y="11937"/>
                  </a:lnTo>
                  <a:lnTo>
                    <a:pt x="13709" y="11937"/>
                  </a:lnTo>
                  <a:lnTo>
                    <a:pt x="13791" y="11964"/>
                  </a:lnTo>
                  <a:lnTo>
                    <a:pt x="13845" y="11992"/>
                  </a:lnTo>
                  <a:lnTo>
                    <a:pt x="13954" y="12073"/>
                  </a:lnTo>
                  <a:lnTo>
                    <a:pt x="14009" y="12182"/>
                  </a:lnTo>
                  <a:lnTo>
                    <a:pt x="14036" y="12264"/>
                  </a:lnTo>
                  <a:lnTo>
                    <a:pt x="14009" y="12346"/>
                  </a:lnTo>
                  <a:lnTo>
                    <a:pt x="13518" y="14444"/>
                  </a:lnTo>
                  <a:lnTo>
                    <a:pt x="12973" y="16570"/>
                  </a:lnTo>
                  <a:lnTo>
                    <a:pt x="12891" y="16788"/>
                  </a:lnTo>
                  <a:lnTo>
                    <a:pt x="12755" y="16952"/>
                  </a:lnTo>
                  <a:lnTo>
                    <a:pt x="12619" y="17088"/>
                  </a:lnTo>
                  <a:lnTo>
                    <a:pt x="12428" y="17170"/>
                  </a:lnTo>
                  <a:lnTo>
                    <a:pt x="12237" y="17197"/>
                  </a:lnTo>
                  <a:lnTo>
                    <a:pt x="12019" y="17170"/>
                  </a:lnTo>
                  <a:lnTo>
                    <a:pt x="11801" y="17115"/>
                  </a:lnTo>
                  <a:lnTo>
                    <a:pt x="11583" y="17006"/>
                  </a:lnTo>
                  <a:lnTo>
                    <a:pt x="11392" y="16897"/>
                  </a:lnTo>
                  <a:lnTo>
                    <a:pt x="11256" y="16761"/>
                  </a:lnTo>
                  <a:lnTo>
                    <a:pt x="11120" y="16652"/>
                  </a:lnTo>
                  <a:lnTo>
                    <a:pt x="10983" y="16516"/>
                  </a:lnTo>
                  <a:lnTo>
                    <a:pt x="10902" y="16379"/>
                  </a:lnTo>
                  <a:lnTo>
                    <a:pt x="10793" y="16243"/>
                  </a:lnTo>
                  <a:lnTo>
                    <a:pt x="10684" y="15943"/>
                  </a:lnTo>
                  <a:lnTo>
                    <a:pt x="10629" y="15616"/>
                  </a:lnTo>
                  <a:lnTo>
                    <a:pt x="10602" y="15289"/>
                  </a:lnTo>
                  <a:lnTo>
                    <a:pt x="10629" y="14962"/>
                  </a:lnTo>
                  <a:lnTo>
                    <a:pt x="10684" y="14608"/>
                  </a:lnTo>
                  <a:lnTo>
                    <a:pt x="10765" y="14254"/>
                  </a:lnTo>
                  <a:lnTo>
                    <a:pt x="10874" y="13899"/>
                  </a:lnTo>
                  <a:lnTo>
                    <a:pt x="11092" y="13191"/>
                  </a:lnTo>
                  <a:lnTo>
                    <a:pt x="11283" y="12509"/>
                  </a:lnTo>
                  <a:lnTo>
                    <a:pt x="11365" y="12182"/>
                  </a:lnTo>
                  <a:lnTo>
                    <a:pt x="11419" y="11883"/>
                  </a:lnTo>
                  <a:lnTo>
                    <a:pt x="11419" y="11828"/>
                  </a:lnTo>
                  <a:lnTo>
                    <a:pt x="11447" y="11774"/>
                  </a:lnTo>
                  <a:lnTo>
                    <a:pt x="11529" y="11719"/>
                  </a:lnTo>
                  <a:lnTo>
                    <a:pt x="11556" y="11665"/>
                  </a:lnTo>
                  <a:lnTo>
                    <a:pt x="11583" y="11583"/>
                  </a:lnTo>
                  <a:lnTo>
                    <a:pt x="11692" y="11501"/>
                  </a:lnTo>
                  <a:lnTo>
                    <a:pt x="11747" y="11447"/>
                  </a:lnTo>
                  <a:close/>
                  <a:moveTo>
                    <a:pt x="5369" y="18015"/>
                  </a:moveTo>
                  <a:lnTo>
                    <a:pt x="5506" y="18042"/>
                  </a:lnTo>
                  <a:lnTo>
                    <a:pt x="5642" y="18096"/>
                  </a:lnTo>
                  <a:lnTo>
                    <a:pt x="5778" y="18151"/>
                  </a:lnTo>
                  <a:lnTo>
                    <a:pt x="5996" y="18342"/>
                  </a:lnTo>
                  <a:lnTo>
                    <a:pt x="6187" y="18587"/>
                  </a:lnTo>
                  <a:lnTo>
                    <a:pt x="6378" y="18832"/>
                  </a:lnTo>
                  <a:lnTo>
                    <a:pt x="6596" y="19077"/>
                  </a:lnTo>
                  <a:lnTo>
                    <a:pt x="6814" y="19268"/>
                  </a:lnTo>
                  <a:lnTo>
                    <a:pt x="6895" y="19350"/>
                  </a:lnTo>
                  <a:lnTo>
                    <a:pt x="6923" y="19459"/>
                  </a:lnTo>
                  <a:lnTo>
                    <a:pt x="6923" y="19568"/>
                  </a:lnTo>
                  <a:lnTo>
                    <a:pt x="6868" y="19677"/>
                  </a:lnTo>
                  <a:lnTo>
                    <a:pt x="5506" y="21149"/>
                  </a:lnTo>
                  <a:lnTo>
                    <a:pt x="4116" y="22593"/>
                  </a:lnTo>
                  <a:lnTo>
                    <a:pt x="4034" y="22675"/>
                  </a:lnTo>
                  <a:lnTo>
                    <a:pt x="3898" y="22702"/>
                  </a:lnTo>
                  <a:lnTo>
                    <a:pt x="3761" y="22675"/>
                  </a:lnTo>
                  <a:lnTo>
                    <a:pt x="3707" y="22648"/>
                  </a:lnTo>
                  <a:lnTo>
                    <a:pt x="3652" y="22620"/>
                  </a:lnTo>
                  <a:lnTo>
                    <a:pt x="3353" y="22239"/>
                  </a:lnTo>
                  <a:lnTo>
                    <a:pt x="3244" y="22048"/>
                  </a:lnTo>
                  <a:lnTo>
                    <a:pt x="3135" y="21830"/>
                  </a:lnTo>
                  <a:lnTo>
                    <a:pt x="3026" y="21612"/>
                  </a:lnTo>
                  <a:lnTo>
                    <a:pt x="2971" y="21394"/>
                  </a:lnTo>
                  <a:lnTo>
                    <a:pt x="2917" y="21176"/>
                  </a:lnTo>
                  <a:lnTo>
                    <a:pt x="2917" y="20931"/>
                  </a:lnTo>
                  <a:lnTo>
                    <a:pt x="2944" y="20876"/>
                  </a:lnTo>
                  <a:lnTo>
                    <a:pt x="2944" y="20876"/>
                  </a:lnTo>
                  <a:lnTo>
                    <a:pt x="2508" y="21258"/>
                  </a:lnTo>
                  <a:lnTo>
                    <a:pt x="2453" y="21285"/>
                  </a:lnTo>
                  <a:lnTo>
                    <a:pt x="2371" y="21312"/>
                  </a:lnTo>
                  <a:lnTo>
                    <a:pt x="2290" y="21285"/>
                  </a:lnTo>
                  <a:lnTo>
                    <a:pt x="2235" y="21258"/>
                  </a:lnTo>
                  <a:lnTo>
                    <a:pt x="2208" y="21203"/>
                  </a:lnTo>
                  <a:lnTo>
                    <a:pt x="2181" y="21121"/>
                  </a:lnTo>
                  <a:lnTo>
                    <a:pt x="2208" y="21040"/>
                  </a:lnTo>
                  <a:lnTo>
                    <a:pt x="2235" y="20985"/>
                  </a:lnTo>
                  <a:lnTo>
                    <a:pt x="2617" y="20522"/>
                  </a:lnTo>
                  <a:lnTo>
                    <a:pt x="2998" y="20086"/>
                  </a:lnTo>
                  <a:lnTo>
                    <a:pt x="3761" y="19241"/>
                  </a:lnTo>
                  <a:lnTo>
                    <a:pt x="4306" y="18641"/>
                  </a:lnTo>
                  <a:lnTo>
                    <a:pt x="4579" y="18342"/>
                  </a:lnTo>
                  <a:lnTo>
                    <a:pt x="4742" y="18233"/>
                  </a:lnTo>
                  <a:lnTo>
                    <a:pt x="4906" y="18124"/>
                  </a:lnTo>
                  <a:lnTo>
                    <a:pt x="5070" y="18069"/>
                  </a:lnTo>
                  <a:lnTo>
                    <a:pt x="5233" y="18015"/>
                  </a:lnTo>
                  <a:close/>
                  <a:moveTo>
                    <a:pt x="26872" y="0"/>
                  </a:moveTo>
                  <a:lnTo>
                    <a:pt x="26463" y="55"/>
                  </a:lnTo>
                  <a:lnTo>
                    <a:pt x="26027" y="136"/>
                  </a:lnTo>
                  <a:lnTo>
                    <a:pt x="25618" y="273"/>
                  </a:lnTo>
                  <a:lnTo>
                    <a:pt x="25237" y="463"/>
                  </a:lnTo>
                  <a:lnTo>
                    <a:pt x="24828" y="682"/>
                  </a:lnTo>
                  <a:lnTo>
                    <a:pt x="24447" y="954"/>
                  </a:lnTo>
                  <a:lnTo>
                    <a:pt x="24092" y="1281"/>
                  </a:lnTo>
                  <a:lnTo>
                    <a:pt x="23738" y="1663"/>
                  </a:lnTo>
                  <a:lnTo>
                    <a:pt x="23411" y="2099"/>
                  </a:lnTo>
                  <a:lnTo>
                    <a:pt x="23084" y="2562"/>
                  </a:lnTo>
                  <a:lnTo>
                    <a:pt x="22784" y="3107"/>
                  </a:lnTo>
                  <a:lnTo>
                    <a:pt x="22702" y="3189"/>
                  </a:lnTo>
                  <a:lnTo>
                    <a:pt x="22621" y="3243"/>
                  </a:lnTo>
                  <a:lnTo>
                    <a:pt x="22512" y="3271"/>
                  </a:lnTo>
                  <a:lnTo>
                    <a:pt x="22403" y="3216"/>
                  </a:lnTo>
                  <a:lnTo>
                    <a:pt x="22457" y="3707"/>
                  </a:lnTo>
                  <a:lnTo>
                    <a:pt x="22430" y="3843"/>
                  </a:lnTo>
                  <a:lnTo>
                    <a:pt x="22375" y="3952"/>
                  </a:lnTo>
                  <a:lnTo>
                    <a:pt x="22266" y="4034"/>
                  </a:lnTo>
                  <a:lnTo>
                    <a:pt x="22157" y="4061"/>
                  </a:lnTo>
                  <a:lnTo>
                    <a:pt x="22048" y="4061"/>
                  </a:lnTo>
                  <a:lnTo>
                    <a:pt x="21912" y="4006"/>
                  </a:lnTo>
                  <a:lnTo>
                    <a:pt x="21830" y="3925"/>
                  </a:lnTo>
                  <a:lnTo>
                    <a:pt x="21748" y="3816"/>
                  </a:lnTo>
                  <a:lnTo>
                    <a:pt x="21585" y="3352"/>
                  </a:lnTo>
                  <a:lnTo>
                    <a:pt x="21367" y="2889"/>
                  </a:lnTo>
                  <a:lnTo>
                    <a:pt x="21122" y="2480"/>
                  </a:lnTo>
                  <a:lnTo>
                    <a:pt x="20822" y="2099"/>
                  </a:lnTo>
                  <a:lnTo>
                    <a:pt x="20522" y="1772"/>
                  </a:lnTo>
                  <a:lnTo>
                    <a:pt x="20195" y="1472"/>
                  </a:lnTo>
                  <a:lnTo>
                    <a:pt x="19841" y="1199"/>
                  </a:lnTo>
                  <a:lnTo>
                    <a:pt x="19459" y="981"/>
                  </a:lnTo>
                  <a:lnTo>
                    <a:pt x="19050" y="818"/>
                  </a:lnTo>
                  <a:lnTo>
                    <a:pt x="18614" y="682"/>
                  </a:lnTo>
                  <a:lnTo>
                    <a:pt x="18178" y="627"/>
                  </a:lnTo>
                  <a:lnTo>
                    <a:pt x="17742" y="627"/>
                  </a:lnTo>
                  <a:lnTo>
                    <a:pt x="17279" y="654"/>
                  </a:lnTo>
                  <a:lnTo>
                    <a:pt x="16816" y="791"/>
                  </a:lnTo>
                  <a:lnTo>
                    <a:pt x="16325" y="954"/>
                  </a:lnTo>
                  <a:lnTo>
                    <a:pt x="15862" y="1199"/>
                  </a:lnTo>
                  <a:lnTo>
                    <a:pt x="15453" y="1472"/>
                  </a:lnTo>
                  <a:lnTo>
                    <a:pt x="15126" y="1744"/>
                  </a:lnTo>
                  <a:lnTo>
                    <a:pt x="14799" y="2044"/>
                  </a:lnTo>
                  <a:lnTo>
                    <a:pt x="14554" y="2371"/>
                  </a:lnTo>
                  <a:lnTo>
                    <a:pt x="14308" y="2726"/>
                  </a:lnTo>
                  <a:lnTo>
                    <a:pt x="14118" y="3107"/>
                  </a:lnTo>
                  <a:lnTo>
                    <a:pt x="13981" y="3489"/>
                  </a:lnTo>
                  <a:lnTo>
                    <a:pt x="13845" y="3897"/>
                  </a:lnTo>
                  <a:lnTo>
                    <a:pt x="13763" y="4306"/>
                  </a:lnTo>
                  <a:lnTo>
                    <a:pt x="13709" y="4715"/>
                  </a:lnTo>
                  <a:lnTo>
                    <a:pt x="13654" y="5151"/>
                  </a:lnTo>
                  <a:lnTo>
                    <a:pt x="13654" y="5560"/>
                  </a:lnTo>
                  <a:lnTo>
                    <a:pt x="13682" y="5996"/>
                  </a:lnTo>
                  <a:lnTo>
                    <a:pt x="13736" y="6432"/>
                  </a:lnTo>
                  <a:lnTo>
                    <a:pt x="13818" y="6868"/>
                  </a:lnTo>
                  <a:lnTo>
                    <a:pt x="13900" y="7304"/>
                  </a:lnTo>
                  <a:lnTo>
                    <a:pt x="13900" y="7359"/>
                  </a:lnTo>
                  <a:lnTo>
                    <a:pt x="13900" y="7440"/>
                  </a:lnTo>
                  <a:lnTo>
                    <a:pt x="13845" y="7549"/>
                  </a:lnTo>
                  <a:lnTo>
                    <a:pt x="14036" y="7822"/>
                  </a:lnTo>
                  <a:lnTo>
                    <a:pt x="14090" y="7904"/>
                  </a:lnTo>
                  <a:lnTo>
                    <a:pt x="14118" y="7985"/>
                  </a:lnTo>
                  <a:lnTo>
                    <a:pt x="14118" y="8067"/>
                  </a:lnTo>
                  <a:lnTo>
                    <a:pt x="14090" y="8122"/>
                  </a:lnTo>
                  <a:lnTo>
                    <a:pt x="14036" y="8285"/>
                  </a:lnTo>
                  <a:lnTo>
                    <a:pt x="13927" y="8394"/>
                  </a:lnTo>
                  <a:lnTo>
                    <a:pt x="13791" y="8476"/>
                  </a:lnTo>
                  <a:lnTo>
                    <a:pt x="13627" y="8503"/>
                  </a:lnTo>
                  <a:lnTo>
                    <a:pt x="13572" y="8503"/>
                  </a:lnTo>
                  <a:lnTo>
                    <a:pt x="13491" y="8476"/>
                  </a:lnTo>
                  <a:lnTo>
                    <a:pt x="13409" y="8421"/>
                  </a:lnTo>
                  <a:lnTo>
                    <a:pt x="13354" y="8367"/>
                  </a:lnTo>
                  <a:lnTo>
                    <a:pt x="13055" y="8040"/>
                  </a:lnTo>
                  <a:lnTo>
                    <a:pt x="12728" y="7740"/>
                  </a:lnTo>
                  <a:lnTo>
                    <a:pt x="12428" y="7468"/>
                  </a:lnTo>
                  <a:lnTo>
                    <a:pt x="12101" y="7222"/>
                  </a:lnTo>
                  <a:lnTo>
                    <a:pt x="11774" y="7004"/>
                  </a:lnTo>
                  <a:lnTo>
                    <a:pt x="11447" y="6786"/>
                  </a:lnTo>
                  <a:lnTo>
                    <a:pt x="11120" y="6623"/>
                  </a:lnTo>
                  <a:lnTo>
                    <a:pt x="10793" y="6486"/>
                  </a:lnTo>
                  <a:lnTo>
                    <a:pt x="10466" y="6350"/>
                  </a:lnTo>
                  <a:lnTo>
                    <a:pt x="10139" y="6268"/>
                  </a:lnTo>
                  <a:lnTo>
                    <a:pt x="9812" y="6187"/>
                  </a:lnTo>
                  <a:lnTo>
                    <a:pt x="9457" y="6132"/>
                  </a:lnTo>
                  <a:lnTo>
                    <a:pt x="9130" y="6105"/>
                  </a:lnTo>
                  <a:lnTo>
                    <a:pt x="8476" y="6105"/>
                  </a:lnTo>
                  <a:lnTo>
                    <a:pt x="8122" y="6132"/>
                  </a:lnTo>
                  <a:lnTo>
                    <a:pt x="7795" y="6187"/>
                  </a:lnTo>
                  <a:lnTo>
                    <a:pt x="7468" y="6268"/>
                  </a:lnTo>
                  <a:lnTo>
                    <a:pt x="7141" y="6350"/>
                  </a:lnTo>
                  <a:lnTo>
                    <a:pt x="6841" y="6432"/>
                  </a:lnTo>
                  <a:lnTo>
                    <a:pt x="6514" y="6568"/>
                  </a:lnTo>
                  <a:lnTo>
                    <a:pt x="6214" y="6704"/>
                  </a:lnTo>
                  <a:lnTo>
                    <a:pt x="5587" y="7004"/>
                  </a:lnTo>
                  <a:lnTo>
                    <a:pt x="5015" y="7386"/>
                  </a:lnTo>
                  <a:lnTo>
                    <a:pt x="4443" y="7795"/>
                  </a:lnTo>
                  <a:lnTo>
                    <a:pt x="3925" y="8258"/>
                  </a:lnTo>
                  <a:lnTo>
                    <a:pt x="3434" y="8776"/>
                  </a:lnTo>
                  <a:lnTo>
                    <a:pt x="2998" y="9321"/>
                  </a:lnTo>
                  <a:lnTo>
                    <a:pt x="2589" y="9893"/>
                  </a:lnTo>
                  <a:lnTo>
                    <a:pt x="2235" y="10493"/>
                  </a:lnTo>
                  <a:lnTo>
                    <a:pt x="1935" y="11092"/>
                  </a:lnTo>
                  <a:lnTo>
                    <a:pt x="1690" y="11746"/>
                  </a:lnTo>
                  <a:lnTo>
                    <a:pt x="1499" y="12373"/>
                  </a:lnTo>
                  <a:lnTo>
                    <a:pt x="1363" y="13027"/>
                  </a:lnTo>
                  <a:lnTo>
                    <a:pt x="1309" y="13354"/>
                  </a:lnTo>
                  <a:lnTo>
                    <a:pt x="1309" y="13654"/>
                  </a:lnTo>
                  <a:lnTo>
                    <a:pt x="1309" y="13981"/>
                  </a:lnTo>
                  <a:lnTo>
                    <a:pt x="1309" y="14308"/>
                  </a:lnTo>
                  <a:lnTo>
                    <a:pt x="1336" y="14635"/>
                  </a:lnTo>
                  <a:lnTo>
                    <a:pt x="1390" y="14935"/>
                  </a:lnTo>
                  <a:lnTo>
                    <a:pt x="1472" y="15235"/>
                  </a:lnTo>
                  <a:lnTo>
                    <a:pt x="1554" y="15562"/>
                  </a:lnTo>
                  <a:lnTo>
                    <a:pt x="1690" y="15862"/>
                  </a:lnTo>
                  <a:lnTo>
                    <a:pt x="1826" y="16134"/>
                  </a:lnTo>
                  <a:lnTo>
                    <a:pt x="1963" y="16434"/>
                  </a:lnTo>
                  <a:lnTo>
                    <a:pt x="2153" y="16706"/>
                  </a:lnTo>
                  <a:lnTo>
                    <a:pt x="2344" y="16979"/>
                  </a:lnTo>
                  <a:lnTo>
                    <a:pt x="2589" y="17251"/>
                  </a:lnTo>
                  <a:lnTo>
                    <a:pt x="2835" y="17497"/>
                  </a:lnTo>
                  <a:lnTo>
                    <a:pt x="3107" y="17742"/>
                  </a:lnTo>
                  <a:lnTo>
                    <a:pt x="3407" y="17987"/>
                  </a:lnTo>
                  <a:lnTo>
                    <a:pt x="3707" y="18205"/>
                  </a:lnTo>
                  <a:lnTo>
                    <a:pt x="3816" y="18287"/>
                  </a:lnTo>
                  <a:lnTo>
                    <a:pt x="3870" y="18396"/>
                  </a:lnTo>
                  <a:lnTo>
                    <a:pt x="3898" y="18478"/>
                  </a:lnTo>
                  <a:lnTo>
                    <a:pt x="3870" y="18587"/>
                  </a:lnTo>
                  <a:lnTo>
                    <a:pt x="3843" y="18696"/>
                  </a:lnTo>
                  <a:lnTo>
                    <a:pt x="3761" y="18750"/>
                  </a:lnTo>
                  <a:lnTo>
                    <a:pt x="3680" y="18805"/>
                  </a:lnTo>
                  <a:lnTo>
                    <a:pt x="3571" y="18832"/>
                  </a:lnTo>
                  <a:lnTo>
                    <a:pt x="3543" y="18968"/>
                  </a:lnTo>
                  <a:lnTo>
                    <a:pt x="3462" y="19050"/>
                  </a:lnTo>
                  <a:lnTo>
                    <a:pt x="3353" y="19105"/>
                  </a:lnTo>
                  <a:lnTo>
                    <a:pt x="3244" y="19132"/>
                  </a:lnTo>
                  <a:lnTo>
                    <a:pt x="2726" y="19132"/>
                  </a:lnTo>
                  <a:lnTo>
                    <a:pt x="2235" y="19186"/>
                  </a:lnTo>
                  <a:lnTo>
                    <a:pt x="1990" y="19214"/>
                  </a:lnTo>
                  <a:lnTo>
                    <a:pt x="1745" y="19295"/>
                  </a:lnTo>
                  <a:lnTo>
                    <a:pt x="1527" y="19377"/>
                  </a:lnTo>
                  <a:lnTo>
                    <a:pt x="1281" y="19486"/>
                  </a:lnTo>
                  <a:lnTo>
                    <a:pt x="1091" y="19595"/>
                  </a:lnTo>
                  <a:lnTo>
                    <a:pt x="873" y="19732"/>
                  </a:lnTo>
                  <a:lnTo>
                    <a:pt x="709" y="19895"/>
                  </a:lnTo>
                  <a:lnTo>
                    <a:pt x="545" y="20059"/>
                  </a:lnTo>
                  <a:lnTo>
                    <a:pt x="382" y="20249"/>
                  </a:lnTo>
                  <a:lnTo>
                    <a:pt x="273" y="20467"/>
                  </a:lnTo>
                  <a:lnTo>
                    <a:pt x="164" y="20713"/>
                  </a:lnTo>
                  <a:lnTo>
                    <a:pt x="82" y="20985"/>
                  </a:lnTo>
                  <a:lnTo>
                    <a:pt x="28" y="21258"/>
                  </a:lnTo>
                  <a:lnTo>
                    <a:pt x="0" y="21503"/>
                  </a:lnTo>
                  <a:lnTo>
                    <a:pt x="28" y="21776"/>
                  </a:lnTo>
                  <a:lnTo>
                    <a:pt x="55" y="22048"/>
                  </a:lnTo>
                  <a:lnTo>
                    <a:pt x="137" y="22293"/>
                  </a:lnTo>
                  <a:lnTo>
                    <a:pt x="218" y="22539"/>
                  </a:lnTo>
                  <a:lnTo>
                    <a:pt x="327" y="22757"/>
                  </a:lnTo>
                  <a:lnTo>
                    <a:pt x="491" y="22975"/>
                  </a:lnTo>
                  <a:lnTo>
                    <a:pt x="627" y="23193"/>
                  </a:lnTo>
                  <a:lnTo>
                    <a:pt x="818" y="23383"/>
                  </a:lnTo>
                  <a:lnTo>
                    <a:pt x="1009" y="23547"/>
                  </a:lnTo>
                  <a:lnTo>
                    <a:pt x="1227" y="23710"/>
                  </a:lnTo>
                  <a:lnTo>
                    <a:pt x="1445" y="23847"/>
                  </a:lnTo>
                  <a:lnTo>
                    <a:pt x="1663" y="23983"/>
                  </a:lnTo>
                  <a:lnTo>
                    <a:pt x="1908" y="24092"/>
                  </a:lnTo>
                  <a:lnTo>
                    <a:pt x="2153" y="24174"/>
                  </a:lnTo>
                  <a:lnTo>
                    <a:pt x="2262" y="24201"/>
                  </a:lnTo>
                  <a:lnTo>
                    <a:pt x="2317" y="24283"/>
                  </a:lnTo>
                  <a:lnTo>
                    <a:pt x="2344" y="24365"/>
                  </a:lnTo>
                  <a:lnTo>
                    <a:pt x="2371" y="24446"/>
                  </a:lnTo>
                  <a:lnTo>
                    <a:pt x="2344" y="24528"/>
                  </a:lnTo>
                  <a:lnTo>
                    <a:pt x="2317" y="24610"/>
                  </a:lnTo>
                  <a:lnTo>
                    <a:pt x="2262" y="24664"/>
                  </a:lnTo>
                  <a:lnTo>
                    <a:pt x="2181" y="24719"/>
                  </a:lnTo>
                  <a:lnTo>
                    <a:pt x="2807" y="24801"/>
                  </a:lnTo>
                  <a:lnTo>
                    <a:pt x="3407" y="24964"/>
                  </a:lnTo>
                  <a:lnTo>
                    <a:pt x="4034" y="25182"/>
                  </a:lnTo>
                  <a:lnTo>
                    <a:pt x="4633" y="25427"/>
                  </a:lnTo>
                  <a:lnTo>
                    <a:pt x="5206" y="25754"/>
                  </a:lnTo>
                  <a:lnTo>
                    <a:pt x="5751" y="26082"/>
                  </a:lnTo>
                  <a:lnTo>
                    <a:pt x="6296" y="26463"/>
                  </a:lnTo>
                  <a:lnTo>
                    <a:pt x="6786" y="26872"/>
                  </a:lnTo>
                  <a:lnTo>
                    <a:pt x="6650" y="26490"/>
                  </a:lnTo>
                  <a:lnTo>
                    <a:pt x="6514" y="26109"/>
                  </a:lnTo>
                  <a:lnTo>
                    <a:pt x="6378" y="25727"/>
                  </a:lnTo>
                  <a:lnTo>
                    <a:pt x="6296" y="25318"/>
                  </a:lnTo>
                  <a:lnTo>
                    <a:pt x="6214" y="24910"/>
                  </a:lnTo>
                  <a:lnTo>
                    <a:pt x="6187" y="24501"/>
                  </a:lnTo>
                  <a:lnTo>
                    <a:pt x="6160" y="24092"/>
                  </a:lnTo>
                  <a:lnTo>
                    <a:pt x="6160" y="23683"/>
                  </a:lnTo>
                  <a:lnTo>
                    <a:pt x="6214" y="23302"/>
                  </a:lnTo>
                  <a:lnTo>
                    <a:pt x="6269" y="22893"/>
                  </a:lnTo>
                  <a:lnTo>
                    <a:pt x="6378" y="22511"/>
                  </a:lnTo>
                  <a:lnTo>
                    <a:pt x="6541" y="22157"/>
                  </a:lnTo>
                  <a:lnTo>
                    <a:pt x="6705" y="21803"/>
                  </a:lnTo>
                  <a:lnTo>
                    <a:pt x="6950" y="21476"/>
                  </a:lnTo>
                  <a:lnTo>
                    <a:pt x="7195" y="21176"/>
                  </a:lnTo>
                  <a:lnTo>
                    <a:pt x="7522" y="20903"/>
                  </a:lnTo>
                  <a:lnTo>
                    <a:pt x="7877" y="20658"/>
                  </a:lnTo>
                  <a:lnTo>
                    <a:pt x="8258" y="20467"/>
                  </a:lnTo>
                  <a:lnTo>
                    <a:pt x="8640" y="20304"/>
                  </a:lnTo>
                  <a:lnTo>
                    <a:pt x="9021" y="20195"/>
                  </a:lnTo>
                  <a:lnTo>
                    <a:pt x="9403" y="20113"/>
                  </a:lnTo>
                  <a:lnTo>
                    <a:pt x="9812" y="20086"/>
                  </a:lnTo>
                  <a:lnTo>
                    <a:pt x="10220" y="20113"/>
                  </a:lnTo>
                  <a:lnTo>
                    <a:pt x="10602" y="20140"/>
                  </a:lnTo>
                  <a:lnTo>
                    <a:pt x="10983" y="20222"/>
                  </a:lnTo>
                  <a:lnTo>
                    <a:pt x="11392" y="20358"/>
                  </a:lnTo>
                  <a:lnTo>
                    <a:pt x="11747" y="20495"/>
                  </a:lnTo>
                  <a:lnTo>
                    <a:pt x="12128" y="20685"/>
                  </a:lnTo>
                  <a:lnTo>
                    <a:pt x="12482" y="20903"/>
                  </a:lnTo>
                  <a:lnTo>
                    <a:pt x="12809" y="21121"/>
                  </a:lnTo>
                  <a:lnTo>
                    <a:pt x="13136" y="21394"/>
                  </a:lnTo>
                  <a:lnTo>
                    <a:pt x="13436" y="21666"/>
                  </a:lnTo>
                  <a:lnTo>
                    <a:pt x="13572" y="21312"/>
                  </a:lnTo>
                  <a:lnTo>
                    <a:pt x="13763" y="21012"/>
                  </a:lnTo>
                  <a:lnTo>
                    <a:pt x="14009" y="20767"/>
                  </a:lnTo>
                  <a:lnTo>
                    <a:pt x="14281" y="20549"/>
                  </a:lnTo>
                  <a:lnTo>
                    <a:pt x="14554" y="20358"/>
                  </a:lnTo>
                  <a:lnTo>
                    <a:pt x="14881" y="20222"/>
                  </a:lnTo>
                  <a:lnTo>
                    <a:pt x="15208" y="20113"/>
                  </a:lnTo>
                  <a:lnTo>
                    <a:pt x="15535" y="20059"/>
                  </a:lnTo>
                  <a:lnTo>
                    <a:pt x="15889" y="20059"/>
                  </a:lnTo>
                  <a:lnTo>
                    <a:pt x="16216" y="20086"/>
                  </a:lnTo>
                  <a:lnTo>
                    <a:pt x="16570" y="20168"/>
                  </a:lnTo>
                  <a:lnTo>
                    <a:pt x="16897" y="20277"/>
                  </a:lnTo>
                  <a:lnTo>
                    <a:pt x="17197" y="20440"/>
                  </a:lnTo>
                  <a:lnTo>
                    <a:pt x="17470" y="20658"/>
                  </a:lnTo>
                  <a:lnTo>
                    <a:pt x="17742" y="20903"/>
                  </a:lnTo>
                  <a:lnTo>
                    <a:pt x="17960" y="21203"/>
                  </a:lnTo>
                  <a:lnTo>
                    <a:pt x="18832" y="20331"/>
                  </a:lnTo>
                  <a:lnTo>
                    <a:pt x="19704" y="19459"/>
                  </a:lnTo>
                  <a:lnTo>
                    <a:pt x="19514" y="19295"/>
                  </a:lnTo>
                  <a:lnTo>
                    <a:pt x="19350" y="19132"/>
                  </a:lnTo>
                  <a:lnTo>
                    <a:pt x="19023" y="18750"/>
                  </a:lnTo>
                  <a:lnTo>
                    <a:pt x="18424" y="17987"/>
                  </a:lnTo>
                  <a:lnTo>
                    <a:pt x="16707" y="15889"/>
                  </a:lnTo>
                  <a:lnTo>
                    <a:pt x="16652" y="15753"/>
                  </a:lnTo>
                  <a:lnTo>
                    <a:pt x="16625" y="15616"/>
                  </a:lnTo>
                  <a:lnTo>
                    <a:pt x="16625" y="15535"/>
                  </a:lnTo>
                  <a:lnTo>
                    <a:pt x="16652" y="15480"/>
                  </a:lnTo>
                  <a:lnTo>
                    <a:pt x="16707" y="15398"/>
                  </a:lnTo>
                  <a:lnTo>
                    <a:pt x="16788" y="15371"/>
                  </a:lnTo>
                  <a:lnTo>
                    <a:pt x="19214" y="14008"/>
                  </a:lnTo>
                  <a:lnTo>
                    <a:pt x="19296" y="13981"/>
                  </a:lnTo>
                  <a:lnTo>
                    <a:pt x="19377" y="13954"/>
                  </a:lnTo>
                  <a:lnTo>
                    <a:pt x="19514" y="13981"/>
                  </a:lnTo>
                  <a:lnTo>
                    <a:pt x="19623" y="14063"/>
                  </a:lnTo>
                  <a:lnTo>
                    <a:pt x="19677" y="14117"/>
                  </a:lnTo>
                  <a:lnTo>
                    <a:pt x="19704" y="14199"/>
                  </a:lnTo>
                  <a:lnTo>
                    <a:pt x="20059" y="15153"/>
                  </a:lnTo>
                  <a:lnTo>
                    <a:pt x="20440" y="16107"/>
                  </a:lnTo>
                  <a:lnTo>
                    <a:pt x="20849" y="17033"/>
                  </a:lnTo>
                  <a:lnTo>
                    <a:pt x="21312" y="17960"/>
                  </a:lnTo>
                  <a:lnTo>
                    <a:pt x="22266" y="17115"/>
                  </a:lnTo>
                  <a:lnTo>
                    <a:pt x="23247" y="16298"/>
                  </a:lnTo>
                  <a:lnTo>
                    <a:pt x="24256" y="15480"/>
                  </a:lnTo>
                  <a:lnTo>
                    <a:pt x="25264" y="14717"/>
                  </a:lnTo>
                  <a:lnTo>
                    <a:pt x="25155" y="14662"/>
                  </a:lnTo>
                  <a:lnTo>
                    <a:pt x="24746" y="14308"/>
                  </a:lnTo>
                  <a:lnTo>
                    <a:pt x="24310" y="13954"/>
                  </a:lnTo>
                  <a:lnTo>
                    <a:pt x="23520" y="13191"/>
                  </a:lnTo>
                  <a:lnTo>
                    <a:pt x="22702" y="12428"/>
                  </a:lnTo>
                  <a:lnTo>
                    <a:pt x="21885" y="11665"/>
                  </a:lnTo>
                  <a:lnTo>
                    <a:pt x="21857" y="11610"/>
                  </a:lnTo>
                  <a:lnTo>
                    <a:pt x="21803" y="11556"/>
                  </a:lnTo>
                  <a:lnTo>
                    <a:pt x="21776" y="11392"/>
                  </a:lnTo>
                  <a:lnTo>
                    <a:pt x="21803" y="11256"/>
                  </a:lnTo>
                  <a:lnTo>
                    <a:pt x="21885" y="11119"/>
                  </a:lnTo>
                  <a:lnTo>
                    <a:pt x="23602" y="9375"/>
                  </a:lnTo>
                  <a:lnTo>
                    <a:pt x="23683" y="9294"/>
                  </a:lnTo>
                  <a:lnTo>
                    <a:pt x="23765" y="9266"/>
                  </a:lnTo>
                  <a:lnTo>
                    <a:pt x="23956" y="9266"/>
                  </a:lnTo>
                  <a:lnTo>
                    <a:pt x="24038" y="9321"/>
                  </a:lnTo>
                  <a:lnTo>
                    <a:pt x="24119" y="9375"/>
                  </a:lnTo>
                  <a:lnTo>
                    <a:pt x="24201" y="9457"/>
                  </a:lnTo>
                  <a:lnTo>
                    <a:pt x="24256" y="9539"/>
                  </a:lnTo>
                  <a:lnTo>
                    <a:pt x="24474" y="10057"/>
                  </a:lnTo>
                  <a:lnTo>
                    <a:pt x="24692" y="10574"/>
                  </a:lnTo>
                  <a:lnTo>
                    <a:pt x="24964" y="11092"/>
                  </a:lnTo>
                  <a:lnTo>
                    <a:pt x="25210" y="11610"/>
                  </a:lnTo>
                  <a:lnTo>
                    <a:pt x="25809" y="12591"/>
                  </a:lnTo>
                  <a:lnTo>
                    <a:pt x="26436" y="13518"/>
                  </a:lnTo>
                  <a:lnTo>
                    <a:pt x="26463" y="13627"/>
                  </a:lnTo>
                  <a:lnTo>
                    <a:pt x="26490" y="13681"/>
                  </a:lnTo>
                  <a:lnTo>
                    <a:pt x="26490" y="13763"/>
                  </a:lnTo>
                  <a:lnTo>
                    <a:pt x="26463" y="13845"/>
                  </a:lnTo>
                  <a:lnTo>
                    <a:pt x="27635" y="13027"/>
                  </a:lnTo>
                  <a:lnTo>
                    <a:pt x="28834" y="12264"/>
                  </a:lnTo>
                  <a:lnTo>
                    <a:pt x="30033" y="11556"/>
                  </a:lnTo>
                  <a:lnTo>
                    <a:pt x="31233" y="10929"/>
                  </a:lnTo>
                  <a:lnTo>
                    <a:pt x="31205" y="10901"/>
                  </a:lnTo>
                  <a:lnTo>
                    <a:pt x="30796" y="10493"/>
                  </a:lnTo>
                  <a:lnTo>
                    <a:pt x="30606" y="10275"/>
                  </a:lnTo>
                  <a:lnTo>
                    <a:pt x="30415" y="10029"/>
                  </a:lnTo>
                  <a:lnTo>
                    <a:pt x="30279" y="9757"/>
                  </a:lnTo>
                  <a:lnTo>
                    <a:pt x="30170" y="9512"/>
                  </a:lnTo>
                  <a:lnTo>
                    <a:pt x="30115" y="9212"/>
                  </a:lnTo>
                  <a:lnTo>
                    <a:pt x="30088" y="8912"/>
                  </a:lnTo>
                  <a:lnTo>
                    <a:pt x="30115" y="8694"/>
                  </a:lnTo>
                  <a:lnTo>
                    <a:pt x="30142" y="8476"/>
                  </a:lnTo>
                  <a:lnTo>
                    <a:pt x="30224" y="8285"/>
                  </a:lnTo>
                  <a:lnTo>
                    <a:pt x="30333" y="8094"/>
                  </a:lnTo>
                  <a:lnTo>
                    <a:pt x="30469" y="7931"/>
                  </a:lnTo>
                  <a:lnTo>
                    <a:pt x="30633" y="7795"/>
                  </a:lnTo>
                  <a:lnTo>
                    <a:pt x="30824" y="7686"/>
                  </a:lnTo>
                  <a:lnTo>
                    <a:pt x="31042" y="7631"/>
                  </a:lnTo>
                  <a:lnTo>
                    <a:pt x="31314" y="7577"/>
                  </a:lnTo>
                  <a:lnTo>
                    <a:pt x="31560" y="7577"/>
                  </a:lnTo>
                  <a:lnTo>
                    <a:pt x="31778" y="7604"/>
                  </a:lnTo>
                  <a:lnTo>
                    <a:pt x="31996" y="7686"/>
                  </a:lnTo>
                  <a:lnTo>
                    <a:pt x="32186" y="7767"/>
                  </a:lnTo>
                  <a:lnTo>
                    <a:pt x="32350" y="7904"/>
                  </a:lnTo>
                  <a:lnTo>
                    <a:pt x="32513" y="8040"/>
                  </a:lnTo>
                  <a:lnTo>
                    <a:pt x="32650" y="8231"/>
                  </a:lnTo>
                  <a:lnTo>
                    <a:pt x="32786" y="8421"/>
                  </a:lnTo>
                  <a:lnTo>
                    <a:pt x="32895" y="8612"/>
                  </a:lnTo>
                  <a:lnTo>
                    <a:pt x="33059" y="9076"/>
                  </a:lnTo>
                  <a:lnTo>
                    <a:pt x="33195" y="9512"/>
                  </a:lnTo>
                  <a:lnTo>
                    <a:pt x="33277" y="9975"/>
                  </a:lnTo>
                  <a:lnTo>
                    <a:pt x="33958" y="9702"/>
                  </a:lnTo>
                  <a:lnTo>
                    <a:pt x="34612" y="9457"/>
                  </a:lnTo>
                  <a:lnTo>
                    <a:pt x="35293" y="9239"/>
                  </a:lnTo>
                  <a:lnTo>
                    <a:pt x="35975" y="9021"/>
                  </a:lnTo>
                  <a:lnTo>
                    <a:pt x="36656" y="8830"/>
                  </a:lnTo>
                  <a:lnTo>
                    <a:pt x="37337" y="8667"/>
                  </a:lnTo>
                  <a:lnTo>
                    <a:pt x="38019" y="8503"/>
                  </a:lnTo>
                  <a:lnTo>
                    <a:pt x="38700" y="8394"/>
                  </a:lnTo>
                  <a:lnTo>
                    <a:pt x="38645" y="8231"/>
                  </a:lnTo>
                  <a:lnTo>
                    <a:pt x="38645" y="8149"/>
                  </a:lnTo>
                  <a:lnTo>
                    <a:pt x="38645" y="8067"/>
                  </a:lnTo>
                  <a:lnTo>
                    <a:pt x="38673" y="7849"/>
                  </a:lnTo>
                  <a:lnTo>
                    <a:pt x="38673" y="7631"/>
                  </a:lnTo>
                  <a:lnTo>
                    <a:pt x="38645" y="7440"/>
                  </a:lnTo>
                  <a:lnTo>
                    <a:pt x="38618" y="7222"/>
                  </a:lnTo>
                  <a:lnTo>
                    <a:pt x="38564" y="7004"/>
                  </a:lnTo>
                  <a:lnTo>
                    <a:pt x="38509" y="6813"/>
                  </a:lnTo>
                  <a:lnTo>
                    <a:pt x="38427" y="6623"/>
                  </a:lnTo>
                  <a:lnTo>
                    <a:pt x="38318" y="6432"/>
                  </a:lnTo>
                  <a:lnTo>
                    <a:pt x="38209" y="6241"/>
                  </a:lnTo>
                  <a:lnTo>
                    <a:pt x="38100" y="6078"/>
                  </a:lnTo>
                  <a:lnTo>
                    <a:pt x="37964" y="5914"/>
                  </a:lnTo>
                  <a:lnTo>
                    <a:pt x="37801" y="5778"/>
                  </a:lnTo>
                  <a:lnTo>
                    <a:pt x="37637" y="5642"/>
                  </a:lnTo>
                  <a:lnTo>
                    <a:pt x="37446" y="5533"/>
                  </a:lnTo>
                  <a:lnTo>
                    <a:pt x="37255" y="5424"/>
                  </a:lnTo>
                  <a:lnTo>
                    <a:pt x="37065" y="5342"/>
                  </a:lnTo>
                  <a:lnTo>
                    <a:pt x="36710" y="5233"/>
                  </a:lnTo>
                  <a:lnTo>
                    <a:pt x="36329" y="5206"/>
                  </a:lnTo>
                  <a:lnTo>
                    <a:pt x="35975" y="5206"/>
                  </a:lnTo>
                  <a:lnTo>
                    <a:pt x="35648" y="5260"/>
                  </a:lnTo>
                  <a:lnTo>
                    <a:pt x="35293" y="5342"/>
                  </a:lnTo>
                  <a:lnTo>
                    <a:pt x="34966" y="5505"/>
                  </a:lnTo>
                  <a:lnTo>
                    <a:pt x="34639" y="5669"/>
                  </a:lnTo>
                  <a:lnTo>
                    <a:pt x="34339" y="5860"/>
                  </a:lnTo>
                  <a:lnTo>
                    <a:pt x="34367" y="6132"/>
                  </a:lnTo>
                  <a:lnTo>
                    <a:pt x="34367" y="6214"/>
                  </a:lnTo>
                  <a:lnTo>
                    <a:pt x="34367" y="6296"/>
                  </a:lnTo>
                  <a:lnTo>
                    <a:pt x="34312" y="6377"/>
                  </a:lnTo>
                  <a:lnTo>
                    <a:pt x="34258" y="6432"/>
                  </a:lnTo>
                  <a:lnTo>
                    <a:pt x="34149" y="6514"/>
                  </a:lnTo>
                  <a:lnTo>
                    <a:pt x="33985" y="6568"/>
                  </a:lnTo>
                  <a:lnTo>
                    <a:pt x="33822" y="6568"/>
                  </a:lnTo>
                  <a:lnTo>
                    <a:pt x="33658" y="6514"/>
                  </a:lnTo>
                  <a:lnTo>
                    <a:pt x="33604" y="6459"/>
                  </a:lnTo>
                  <a:lnTo>
                    <a:pt x="33549" y="6405"/>
                  </a:lnTo>
                  <a:lnTo>
                    <a:pt x="33495" y="6350"/>
                  </a:lnTo>
                  <a:lnTo>
                    <a:pt x="33495" y="6241"/>
                  </a:lnTo>
                  <a:lnTo>
                    <a:pt x="33386" y="5751"/>
                  </a:lnTo>
                  <a:lnTo>
                    <a:pt x="33249" y="5233"/>
                  </a:lnTo>
                  <a:lnTo>
                    <a:pt x="33113" y="4742"/>
                  </a:lnTo>
                  <a:lnTo>
                    <a:pt x="32922" y="4279"/>
                  </a:lnTo>
                  <a:lnTo>
                    <a:pt x="32704" y="3816"/>
                  </a:lnTo>
                  <a:lnTo>
                    <a:pt x="32459" y="3380"/>
                  </a:lnTo>
                  <a:lnTo>
                    <a:pt x="32186" y="2971"/>
                  </a:lnTo>
                  <a:lnTo>
                    <a:pt x="31887" y="2562"/>
                  </a:lnTo>
                  <a:lnTo>
                    <a:pt x="31587" y="2208"/>
                  </a:lnTo>
                  <a:lnTo>
                    <a:pt x="31260" y="1853"/>
                  </a:lnTo>
                  <a:lnTo>
                    <a:pt x="30906" y="1526"/>
                  </a:lnTo>
                  <a:lnTo>
                    <a:pt x="30551" y="1227"/>
                  </a:lnTo>
                  <a:lnTo>
                    <a:pt x="30170" y="954"/>
                  </a:lnTo>
                  <a:lnTo>
                    <a:pt x="29788" y="709"/>
                  </a:lnTo>
                  <a:lnTo>
                    <a:pt x="29379" y="518"/>
                  </a:lnTo>
                  <a:lnTo>
                    <a:pt x="28971" y="327"/>
                  </a:lnTo>
                  <a:lnTo>
                    <a:pt x="28562" y="191"/>
                  </a:lnTo>
                  <a:lnTo>
                    <a:pt x="28153" y="82"/>
                  </a:lnTo>
                  <a:lnTo>
                    <a:pt x="27717" y="27"/>
                  </a:lnTo>
                  <a:lnTo>
                    <a:pt x="273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71"/>
            <p:cNvSpPr/>
            <p:nvPr/>
          </p:nvSpPr>
          <p:spPr>
            <a:xfrm>
              <a:off x="11025001" y="5096328"/>
              <a:ext cx="967500" cy="671800"/>
            </a:xfrm>
            <a:custGeom>
              <a:avLst/>
              <a:gdLst/>
              <a:ahLst/>
              <a:cxnLst/>
              <a:rect l="l" t="t" r="r" b="b"/>
              <a:pathLst>
                <a:path w="38700" h="26872" fill="none" extrusionOk="0">
                  <a:moveTo>
                    <a:pt x="38645" y="8067"/>
                  </a:moveTo>
                  <a:lnTo>
                    <a:pt x="38645" y="8067"/>
                  </a:lnTo>
                  <a:lnTo>
                    <a:pt x="38645" y="8149"/>
                  </a:lnTo>
                  <a:lnTo>
                    <a:pt x="38645" y="8231"/>
                  </a:lnTo>
                  <a:lnTo>
                    <a:pt x="38700" y="8394"/>
                  </a:lnTo>
                  <a:lnTo>
                    <a:pt x="38700" y="8394"/>
                  </a:lnTo>
                  <a:lnTo>
                    <a:pt x="38019" y="8503"/>
                  </a:lnTo>
                  <a:lnTo>
                    <a:pt x="37337" y="8667"/>
                  </a:lnTo>
                  <a:lnTo>
                    <a:pt x="36656" y="8830"/>
                  </a:lnTo>
                  <a:lnTo>
                    <a:pt x="35975" y="9021"/>
                  </a:lnTo>
                  <a:lnTo>
                    <a:pt x="35293" y="9239"/>
                  </a:lnTo>
                  <a:lnTo>
                    <a:pt x="34612" y="9457"/>
                  </a:lnTo>
                  <a:lnTo>
                    <a:pt x="33958" y="9702"/>
                  </a:lnTo>
                  <a:lnTo>
                    <a:pt x="33277" y="9975"/>
                  </a:lnTo>
                  <a:lnTo>
                    <a:pt x="33277" y="9975"/>
                  </a:lnTo>
                  <a:lnTo>
                    <a:pt x="33195" y="9512"/>
                  </a:lnTo>
                  <a:lnTo>
                    <a:pt x="33059" y="9076"/>
                  </a:lnTo>
                  <a:lnTo>
                    <a:pt x="32895" y="8612"/>
                  </a:lnTo>
                  <a:lnTo>
                    <a:pt x="32786" y="8421"/>
                  </a:lnTo>
                  <a:lnTo>
                    <a:pt x="32650" y="8231"/>
                  </a:lnTo>
                  <a:lnTo>
                    <a:pt x="32513" y="8040"/>
                  </a:lnTo>
                  <a:lnTo>
                    <a:pt x="32350" y="7904"/>
                  </a:lnTo>
                  <a:lnTo>
                    <a:pt x="32186" y="7767"/>
                  </a:lnTo>
                  <a:lnTo>
                    <a:pt x="31996" y="7686"/>
                  </a:lnTo>
                  <a:lnTo>
                    <a:pt x="31778" y="7604"/>
                  </a:lnTo>
                  <a:lnTo>
                    <a:pt x="31560" y="7577"/>
                  </a:lnTo>
                  <a:lnTo>
                    <a:pt x="31314" y="7577"/>
                  </a:lnTo>
                  <a:lnTo>
                    <a:pt x="31042" y="7631"/>
                  </a:lnTo>
                  <a:lnTo>
                    <a:pt x="31042" y="7631"/>
                  </a:lnTo>
                  <a:lnTo>
                    <a:pt x="30824" y="7686"/>
                  </a:lnTo>
                  <a:lnTo>
                    <a:pt x="30633" y="7795"/>
                  </a:lnTo>
                  <a:lnTo>
                    <a:pt x="30469" y="7931"/>
                  </a:lnTo>
                  <a:lnTo>
                    <a:pt x="30333" y="8094"/>
                  </a:lnTo>
                  <a:lnTo>
                    <a:pt x="30224" y="8285"/>
                  </a:lnTo>
                  <a:lnTo>
                    <a:pt x="30142" y="8476"/>
                  </a:lnTo>
                  <a:lnTo>
                    <a:pt x="30115" y="8694"/>
                  </a:lnTo>
                  <a:lnTo>
                    <a:pt x="30088" y="8912"/>
                  </a:lnTo>
                  <a:lnTo>
                    <a:pt x="30088" y="8912"/>
                  </a:lnTo>
                  <a:lnTo>
                    <a:pt x="30115" y="9212"/>
                  </a:lnTo>
                  <a:lnTo>
                    <a:pt x="30170" y="9512"/>
                  </a:lnTo>
                  <a:lnTo>
                    <a:pt x="30279" y="9757"/>
                  </a:lnTo>
                  <a:lnTo>
                    <a:pt x="30415" y="10029"/>
                  </a:lnTo>
                  <a:lnTo>
                    <a:pt x="30606" y="10275"/>
                  </a:lnTo>
                  <a:lnTo>
                    <a:pt x="30796" y="10493"/>
                  </a:lnTo>
                  <a:lnTo>
                    <a:pt x="31205" y="10901"/>
                  </a:lnTo>
                  <a:lnTo>
                    <a:pt x="31233" y="10929"/>
                  </a:lnTo>
                  <a:lnTo>
                    <a:pt x="31233" y="10929"/>
                  </a:lnTo>
                  <a:lnTo>
                    <a:pt x="30033" y="11556"/>
                  </a:lnTo>
                  <a:lnTo>
                    <a:pt x="28834" y="12264"/>
                  </a:lnTo>
                  <a:lnTo>
                    <a:pt x="28834" y="12264"/>
                  </a:lnTo>
                  <a:lnTo>
                    <a:pt x="27635" y="13027"/>
                  </a:lnTo>
                  <a:lnTo>
                    <a:pt x="26463" y="13845"/>
                  </a:lnTo>
                  <a:lnTo>
                    <a:pt x="26463" y="13845"/>
                  </a:lnTo>
                  <a:lnTo>
                    <a:pt x="26490" y="13763"/>
                  </a:lnTo>
                  <a:lnTo>
                    <a:pt x="26490" y="13681"/>
                  </a:lnTo>
                  <a:lnTo>
                    <a:pt x="26463" y="13627"/>
                  </a:lnTo>
                  <a:lnTo>
                    <a:pt x="26436" y="13518"/>
                  </a:lnTo>
                  <a:lnTo>
                    <a:pt x="26436" y="13518"/>
                  </a:lnTo>
                  <a:lnTo>
                    <a:pt x="25809" y="12591"/>
                  </a:lnTo>
                  <a:lnTo>
                    <a:pt x="25210" y="11610"/>
                  </a:lnTo>
                  <a:lnTo>
                    <a:pt x="24964" y="11092"/>
                  </a:lnTo>
                  <a:lnTo>
                    <a:pt x="24692" y="10574"/>
                  </a:lnTo>
                  <a:lnTo>
                    <a:pt x="24474" y="10057"/>
                  </a:lnTo>
                  <a:lnTo>
                    <a:pt x="24256" y="9539"/>
                  </a:lnTo>
                  <a:lnTo>
                    <a:pt x="24256" y="9539"/>
                  </a:lnTo>
                  <a:lnTo>
                    <a:pt x="24201" y="9457"/>
                  </a:lnTo>
                  <a:lnTo>
                    <a:pt x="24119" y="9375"/>
                  </a:lnTo>
                  <a:lnTo>
                    <a:pt x="24038" y="9321"/>
                  </a:lnTo>
                  <a:lnTo>
                    <a:pt x="23956" y="9266"/>
                  </a:lnTo>
                  <a:lnTo>
                    <a:pt x="23874" y="9266"/>
                  </a:lnTo>
                  <a:lnTo>
                    <a:pt x="23765" y="9266"/>
                  </a:lnTo>
                  <a:lnTo>
                    <a:pt x="23683" y="9294"/>
                  </a:lnTo>
                  <a:lnTo>
                    <a:pt x="23602" y="9375"/>
                  </a:lnTo>
                  <a:lnTo>
                    <a:pt x="23602" y="9375"/>
                  </a:lnTo>
                  <a:lnTo>
                    <a:pt x="21885" y="11119"/>
                  </a:lnTo>
                  <a:lnTo>
                    <a:pt x="21885" y="11119"/>
                  </a:lnTo>
                  <a:lnTo>
                    <a:pt x="21803" y="11256"/>
                  </a:lnTo>
                  <a:lnTo>
                    <a:pt x="21776" y="11392"/>
                  </a:lnTo>
                  <a:lnTo>
                    <a:pt x="21803" y="11556"/>
                  </a:lnTo>
                  <a:lnTo>
                    <a:pt x="21857" y="11610"/>
                  </a:lnTo>
                  <a:lnTo>
                    <a:pt x="21885" y="11665"/>
                  </a:lnTo>
                  <a:lnTo>
                    <a:pt x="21885" y="11665"/>
                  </a:lnTo>
                  <a:lnTo>
                    <a:pt x="22702" y="12428"/>
                  </a:lnTo>
                  <a:lnTo>
                    <a:pt x="23520" y="13191"/>
                  </a:lnTo>
                  <a:lnTo>
                    <a:pt x="24310" y="13954"/>
                  </a:lnTo>
                  <a:lnTo>
                    <a:pt x="24746" y="14308"/>
                  </a:lnTo>
                  <a:lnTo>
                    <a:pt x="25155" y="14662"/>
                  </a:lnTo>
                  <a:lnTo>
                    <a:pt x="25155" y="14662"/>
                  </a:lnTo>
                  <a:lnTo>
                    <a:pt x="25264" y="14717"/>
                  </a:lnTo>
                  <a:lnTo>
                    <a:pt x="25264" y="14717"/>
                  </a:lnTo>
                  <a:lnTo>
                    <a:pt x="24256" y="15480"/>
                  </a:lnTo>
                  <a:lnTo>
                    <a:pt x="23247" y="16298"/>
                  </a:lnTo>
                  <a:lnTo>
                    <a:pt x="22266" y="17115"/>
                  </a:lnTo>
                  <a:lnTo>
                    <a:pt x="21312" y="17960"/>
                  </a:lnTo>
                  <a:lnTo>
                    <a:pt x="21312" y="17960"/>
                  </a:lnTo>
                  <a:lnTo>
                    <a:pt x="20849" y="17033"/>
                  </a:lnTo>
                  <a:lnTo>
                    <a:pt x="20440" y="16107"/>
                  </a:lnTo>
                  <a:lnTo>
                    <a:pt x="20059" y="15153"/>
                  </a:lnTo>
                  <a:lnTo>
                    <a:pt x="19704" y="14199"/>
                  </a:lnTo>
                  <a:lnTo>
                    <a:pt x="19704" y="14199"/>
                  </a:lnTo>
                  <a:lnTo>
                    <a:pt x="19677" y="14117"/>
                  </a:lnTo>
                  <a:lnTo>
                    <a:pt x="19623" y="14063"/>
                  </a:lnTo>
                  <a:lnTo>
                    <a:pt x="19514" y="13981"/>
                  </a:lnTo>
                  <a:lnTo>
                    <a:pt x="19377" y="13954"/>
                  </a:lnTo>
                  <a:lnTo>
                    <a:pt x="19296" y="13981"/>
                  </a:lnTo>
                  <a:lnTo>
                    <a:pt x="19214" y="14008"/>
                  </a:lnTo>
                  <a:lnTo>
                    <a:pt x="19214" y="14008"/>
                  </a:lnTo>
                  <a:lnTo>
                    <a:pt x="16788" y="15371"/>
                  </a:lnTo>
                  <a:lnTo>
                    <a:pt x="16788" y="15371"/>
                  </a:lnTo>
                  <a:lnTo>
                    <a:pt x="16707" y="15398"/>
                  </a:lnTo>
                  <a:lnTo>
                    <a:pt x="16652" y="15480"/>
                  </a:lnTo>
                  <a:lnTo>
                    <a:pt x="16625" y="15535"/>
                  </a:lnTo>
                  <a:lnTo>
                    <a:pt x="16625" y="15616"/>
                  </a:lnTo>
                  <a:lnTo>
                    <a:pt x="16652" y="15753"/>
                  </a:lnTo>
                  <a:lnTo>
                    <a:pt x="16707" y="15889"/>
                  </a:lnTo>
                  <a:lnTo>
                    <a:pt x="16707" y="15889"/>
                  </a:lnTo>
                  <a:lnTo>
                    <a:pt x="18424" y="17987"/>
                  </a:lnTo>
                  <a:lnTo>
                    <a:pt x="18424" y="17987"/>
                  </a:lnTo>
                  <a:lnTo>
                    <a:pt x="19023" y="18750"/>
                  </a:lnTo>
                  <a:lnTo>
                    <a:pt x="19350" y="19132"/>
                  </a:lnTo>
                  <a:lnTo>
                    <a:pt x="19514" y="19295"/>
                  </a:lnTo>
                  <a:lnTo>
                    <a:pt x="19704" y="19459"/>
                  </a:lnTo>
                  <a:lnTo>
                    <a:pt x="19704" y="19459"/>
                  </a:lnTo>
                  <a:lnTo>
                    <a:pt x="18832" y="20331"/>
                  </a:lnTo>
                  <a:lnTo>
                    <a:pt x="17960" y="21203"/>
                  </a:lnTo>
                  <a:lnTo>
                    <a:pt x="17960" y="21203"/>
                  </a:lnTo>
                  <a:lnTo>
                    <a:pt x="17742" y="20903"/>
                  </a:lnTo>
                  <a:lnTo>
                    <a:pt x="17470" y="20658"/>
                  </a:lnTo>
                  <a:lnTo>
                    <a:pt x="17197" y="20440"/>
                  </a:lnTo>
                  <a:lnTo>
                    <a:pt x="16897" y="20277"/>
                  </a:lnTo>
                  <a:lnTo>
                    <a:pt x="16570" y="20168"/>
                  </a:lnTo>
                  <a:lnTo>
                    <a:pt x="16216" y="20086"/>
                  </a:lnTo>
                  <a:lnTo>
                    <a:pt x="15889" y="20059"/>
                  </a:lnTo>
                  <a:lnTo>
                    <a:pt x="15535" y="20059"/>
                  </a:lnTo>
                  <a:lnTo>
                    <a:pt x="15208" y="20113"/>
                  </a:lnTo>
                  <a:lnTo>
                    <a:pt x="14881" y="20222"/>
                  </a:lnTo>
                  <a:lnTo>
                    <a:pt x="14554" y="20358"/>
                  </a:lnTo>
                  <a:lnTo>
                    <a:pt x="14281" y="20549"/>
                  </a:lnTo>
                  <a:lnTo>
                    <a:pt x="14009" y="20767"/>
                  </a:lnTo>
                  <a:lnTo>
                    <a:pt x="13763" y="21012"/>
                  </a:lnTo>
                  <a:lnTo>
                    <a:pt x="13572" y="21312"/>
                  </a:lnTo>
                  <a:lnTo>
                    <a:pt x="13436" y="21666"/>
                  </a:lnTo>
                  <a:lnTo>
                    <a:pt x="13436" y="21666"/>
                  </a:lnTo>
                  <a:lnTo>
                    <a:pt x="13136" y="21394"/>
                  </a:lnTo>
                  <a:lnTo>
                    <a:pt x="12809" y="21121"/>
                  </a:lnTo>
                  <a:lnTo>
                    <a:pt x="12482" y="20903"/>
                  </a:lnTo>
                  <a:lnTo>
                    <a:pt x="12128" y="20685"/>
                  </a:lnTo>
                  <a:lnTo>
                    <a:pt x="11747" y="20495"/>
                  </a:lnTo>
                  <a:lnTo>
                    <a:pt x="11392" y="20358"/>
                  </a:lnTo>
                  <a:lnTo>
                    <a:pt x="10983" y="20222"/>
                  </a:lnTo>
                  <a:lnTo>
                    <a:pt x="10602" y="20140"/>
                  </a:lnTo>
                  <a:lnTo>
                    <a:pt x="10220" y="20113"/>
                  </a:lnTo>
                  <a:lnTo>
                    <a:pt x="9812" y="20086"/>
                  </a:lnTo>
                  <a:lnTo>
                    <a:pt x="9403" y="20113"/>
                  </a:lnTo>
                  <a:lnTo>
                    <a:pt x="9021" y="20195"/>
                  </a:lnTo>
                  <a:lnTo>
                    <a:pt x="8640" y="20304"/>
                  </a:lnTo>
                  <a:lnTo>
                    <a:pt x="8258" y="20467"/>
                  </a:lnTo>
                  <a:lnTo>
                    <a:pt x="7877" y="20658"/>
                  </a:lnTo>
                  <a:lnTo>
                    <a:pt x="7522" y="20903"/>
                  </a:lnTo>
                  <a:lnTo>
                    <a:pt x="7522" y="20903"/>
                  </a:lnTo>
                  <a:lnTo>
                    <a:pt x="7195" y="21176"/>
                  </a:lnTo>
                  <a:lnTo>
                    <a:pt x="6950" y="21476"/>
                  </a:lnTo>
                  <a:lnTo>
                    <a:pt x="6705" y="21803"/>
                  </a:lnTo>
                  <a:lnTo>
                    <a:pt x="6541" y="22157"/>
                  </a:lnTo>
                  <a:lnTo>
                    <a:pt x="6378" y="22511"/>
                  </a:lnTo>
                  <a:lnTo>
                    <a:pt x="6269" y="22893"/>
                  </a:lnTo>
                  <a:lnTo>
                    <a:pt x="6214" y="23302"/>
                  </a:lnTo>
                  <a:lnTo>
                    <a:pt x="6160" y="23683"/>
                  </a:lnTo>
                  <a:lnTo>
                    <a:pt x="6160" y="24092"/>
                  </a:lnTo>
                  <a:lnTo>
                    <a:pt x="6187" y="24501"/>
                  </a:lnTo>
                  <a:lnTo>
                    <a:pt x="6214" y="24910"/>
                  </a:lnTo>
                  <a:lnTo>
                    <a:pt x="6296" y="25318"/>
                  </a:lnTo>
                  <a:lnTo>
                    <a:pt x="6378" y="25727"/>
                  </a:lnTo>
                  <a:lnTo>
                    <a:pt x="6514" y="26109"/>
                  </a:lnTo>
                  <a:lnTo>
                    <a:pt x="6650" y="26490"/>
                  </a:lnTo>
                  <a:lnTo>
                    <a:pt x="6786" y="26872"/>
                  </a:lnTo>
                  <a:lnTo>
                    <a:pt x="6786" y="26872"/>
                  </a:lnTo>
                  <a:lnTo>
                    <a:pt x="6296" y="26463"/>
                  </a:lnTo>
                  <a:lnTo>
                    <a:pt x="5751" y="26082"/>
                  </a:lnTo>
                  <a:lnTo>
                    <a:pt x="5206" y="25754"/>
                  </a:lnTo>
                  <a:lnTo>
                    <a:pt x="4633" y="25427"/>
                  </a:lnTo>
                  <a:lnTo>
                    <a:pt x="4034" y="25182"/>
                  </a:lnTo>
                  <a:lnTo>
                    <a:pt x="3407" y="24964"/>
                  </a:lnTo>
                  <a:lnTo>
                    <a:pt x="2807" y="24801"/>
                  </a:lnTo>
                  <a:lnTo>
                    <a:pt x="2181" y="24719"/>
                  </a:lnTo>
                  <a:lnTo>
                    <a:pt x="2181" y="24719"/>
                  </a:lnTo>
                  <a:lnTo>
                    <a:pt x="2262" y="24664"/>
                  </a:lnTo>
                  <a:lnTo>
                    <a:pt x="2317" y="24610"/>
                  </a:lnTo>
                  <a:lnTo>
                    <a:pt x="2344" y="24528"/>
                  </a:lnTo>
                  <a:lnTo>
                    <a:pt x="2371" y="24446"/>
                  </a:lnTo>
                  <a:lnTo>
                    <a:pt x="2344" y="24365"/>
                  </a:lnTo>
                  <a:lnTo>
                    <a:pt x="2317" y="24283"/>
                  </a:lnTo>
                  <a:lnTo>
                    <a:pt x="2262" y="24201"/>
                  </a:lnTo>
                  <a:lnTo>
                    <a:pt x="2153" y="24174"/>
                  </a:lnTo>
                  <a:lnTo>
                    <a:pt x="2153" y="24174"/>
                  </a:lnTo>
                  <a:lnTo>
                    <a:pt x="1908" y="24092"/>
                  </a:lnTo>
                  <a:lnTo>
                    <a:pt x="1663" y="23983"/>
                  </a:lnTo>
                  <a:lnTo>
                    <a:pt x="1445" y="23847"/>
                  </a:lnTo>
                  <a:lnTo>
                    <a:pt x="1227" y="23710"/>
                  </a:lnTo>
                  <a:lnTo>
                    <a:pt x="1009" y="23547"/>
                  </a:lnTo>
                  <a:lnTo>
                    <a:pt x="818" y="23383"/>
                  </a:lnTo>
                  <a:lnTo>
                    <a:pt x="627" y="23193"/>
                  </a:lnTo>
                  <a:lnTo>
                    <a:pt x="491" y="22975"/>
                  </a:lnTo>
                  <a:lnTo>
                    <a:pt x="327" y="22757"/>
                  </a:lnTo>
                  <a:lnTo>
                    <a:pt x="218" y="22539"/>
                  </a:lnTo>
                  <a:lnTo>
                    <a:pt x="137" y="22293"/>
                  </a:lnTo>
                  <a:lnTo>
                    <a:pt x="55" y="22048"/>
                  </a:lnTo>
                  <a:lnTo>
                    <a:pt x="28" y="21776"/>
                  </a:lnTo>
                  <a:lnTo>
                    <a:pt x="0" y="21503"/>
                  </a:lnTo>
                  <a:lnTo>
                    <a:pt x="28" y="21258"/>
                  </a:lnTo>
                  <a:lnTo>
                    <a:pt x="82" y="20985"/>
                  </a:lnTo>
                  <a:lnTo>
                    <a:pt x="82" y="20985"/>
                  </a:lnTo>
                  <a:lnTo>
                    <a:pt x="164" y="20713"/>
                  </a:lnTo>
                  <a:lnTo>
                    <a:pt x="273" y="20467"/>
                  </a:lnTo>
                  <a:lnTo>
                    <a:pt x="382" y="20249"/>
                  </a:lnTo>
                  <a:lnTo>
                    <a:pt x="545" y="20059"/>
                  </a:lnTo>
                  <a:lnTo>
                    <a:pt x="709" y="19895"/>
                  </a:lnTo>
                  <a:lnTo>
                    <a:pt x="873" y="19732"/>
                  </a:lnTo>
                  <a:lnTo>
                    <a:pt x="1091" y="19595"/>
                  </a:lnTo>
                  <a:lnTo>
                    <a:pt x="1281" y="19486"/>
                  </a:lnTo>
                  <a:lnTo>
                    <a:pt x="1527" y="19377"/>
                  </a:lnTo>
                  <a:lnTo>
                    <a:pt x="1745" y="19295"/>
                  </a:lnTo>
                  <a:lnTo>
                    <a:pt x="1990" y="19214"/>
                  </a:lnTo>
                  <a:lnTo>
                    <a:pt x="2235" y="19186"/>
                  </a:lnTo>
                  <a:lnTo>
                    <a:pt x="2726" y="19132"/>
                  </a:lnTo>
                  <a:lnTo>
                    <a:pt x="3244" y="19132"/>
                  </a:lnTo>
                  <a:lnTo>
                    <a:pt x="3244" y="19132"/>
                  </a:lnTo>
                  <a:lnTo>
                    <a:pt x="3353" y="19105"/>
                  </a:lnTo>
                  <a:lnTo>
                    <a:pt x="3462" y="19050"/>
                  </a:lnTo>
                  <a:lnTo>
                    <a:pt x="3543" y="18968"/>
                  </a:lnTo>
                  <a:lnTo>
                    <a:pt x="3571" y="18832"/>
                  </a:lnTo>
                  <a:lnTo>
                    <a:pt x="3571" y="18832"/>
                  </a:lnTo>
                  <a:lnTo>
                    <a:pt x="3680" y="18805"/>
                  </a:lnTo>
                  <a:lnTo>
                    <a:pt x="3761" y="18750"/>
                  </a:lnTo>
                  <a:lnTo>
                    <a:pt x="3843" y="18696"/>
                  </a:lnTo>
                  <a:lnTo>
                    <a:pt x="3870" y="18587"/>
                  </a:lnTo>
                  <a:lnTo>
                    <a:pt x="3898" y="18478"/>
                  </a:lnTo>
                  <a:lnTo>
                    <a:pt x="3870" y="18396"/>
                  </a:lnTo>
                  <a:lnTo>
                    <a:pt x="3816" y="18287"/>
                  </a:lnTo>
                  <a:lnTo>
                    <a:pt x="3707" y="18205"/>
                  </a:lnTo>
                  <a:lnTo>
                    <a:pt x="3707" y="18205"/>
                  </a:lnTo>
                  <a:lnTo>
                    <a:pt x="3407" y="17987"/>
                  </a:lnTo>
                  <a:lnTo>
                    <a:pt x="3107" y="17742"/>
                  </a:lnTo>
                  <a:lnTo>
                    <a:pt x="2835" y="17497"/>
                  </a:lnTo>
                  <a:lnTo>
                    <a:pt x="2589" y="17251"/>
                  </a:lnTo>
                  <a:lnTo>
                    <a:pt x="2344" y="16979"/>
                  </a:lnTo>
                  <a:lnTo>
                    <a:pt x="2153" y="16706"/>
                  </a:lnTo>
                  <a:lnTo>
                    <a:pt x="1963" y="16434"/>
                  </a:lnTo>
                  <a:lnTo>
                    <a:pt x="1826" y="16134"/>
                  </a:lnTo>
                  <a:lnTo>
                    <a:pt x="1690" y="15862"/>
                  </a:lnTo>
                  <a:lnTo>
                    <a:pt x="1554" y="15562"/>
                  </a:lnTo>
                  <a:lnTo>
                    <a:pt x="1472" y="15235"/>
                  </a:lnTo>
                  <a:lnTo>
                    <a:pt x="1390" y="14935"/>
                  </a:lnTo>
                  <a:lnTo>
                    <a:pt x="1336" y="14635"/>
                  </a:lnTo>
                  <a:lnTo>
                    <a:pt x="1309" y="14308"/>
                  </a:lnTo>
                  <a:lnTo>
                    <a:pt x="1309" y="13981"/>
                  </a:lnTo>
                  <a:lnTo>
                    <a:pt x="1309" y="13654"/>
                  </a:lnTo>
                  <a:lnTo>
                    <a:pt x="1309" y="13354"/>
                  </a:lnTo>
                  <a:lnTo>
                    <a:pt x="1363" y="13027"/>
                  </a:lnTo>
                  <a:lnTo>
                    <a:pt x="1499" y="12373"/>
                  </a:lnTo>
                  <a:lnTo>
                    <a:pt x="1690" y="11746"/>
                  </a:lnTo>
                  <a:lnTo>
                    <a:pt x="1935" y="11092"/>
                  </a:lnTo>
                  <a:lnTo>
                    <a:pt x="2235" y="10493"/>
                  </a:lnTo>
                  <a:lnTo>
                    <a:pt x="2589" y="9893"/>
                  </a:lnTo>
                  <a:lnTo>
                    <a:pt x="2998" y="9321"/>
                  </a:lnTo>
                  <a:lnTo>
                    <a:pt x="3434" y="8776"/>
                  </a:lnTo>
                  <a:lnTo>
                    <a:pt x="3925" y="8258"/>
                  </a:lnTo>
                  <a:lnTo>
                    <a:pt x="4443" y="7795"/>
                  </a:lnTo>
                  <a:lnTo>
                    <a:pt x="5015" y="7386"/>
                  </a:lnTo>
                  <a:lnTo>
                    <a:pt x="5587" y="7004"/>
                  </a:lnTo>
                  <a:lnTo>
                    <a:pt x="6214" y="6704"/>
                  </a:lnTo>
                  <a:lnTo>
                    <a:pt x="6514" y="6568"/>
                  </a:lnTo>
                  <a:lnTo>
                    <a:pt x="6841" y="6432"/>
                  </a:lnTo>
                  <a:lnTo>
                    <a:pt x="7141" y="6350"/>
                  </a:lnTo>
                  <a:lnTo>
                    <a:pt x="7468" y="6268"/>
                  </a:lnTo>
                  <a:lnTo>
                    <a:pt x="7795" y="6187"/>
                  </a:lnTo>
                  <a:lnTo>
                    <a:pt x="8122" y="6132"/>
                  </a:lnTo>
                  <a:lnTo>
                    <a:pt x="8476" y="6105"/>
                  </a:lnTo>
                  <a:lnTo>
                    <a:pt x="8803" y="6105"/>
                  </a:lnTo>
                  <a:lnTo>
                    <a:pt x="9130" y="6105"/>
                  </a:lnTo>
                  <a:lnTo>
                    <a:pt x="9457" y="6132"/>
                  </a:lnTo>
                  <a:lnTo>
                    <a:pt x="9812" y="6187"/>
                  </a:lnTo>
                  <a:lnTo>
                    <a:pt x="10139" y="6268"/>
                  </a:lnTo>
                  <a:lnTo>
                    <a:pt x="10466" y="6350"/>
                  </a:lnTo>
                  <a:lnTo>
                    <a:pt x="10793" y="6486"/>
                  </a:lnTo>
                  <a:lnTo>
                    <a:pt x="11120" y="6623"/>
                  </a:lnTo>
                  <a:lnTo>
                    <a:pt x="11447" y="6786"/>
                  </a:lnTo>
                  <a:lnTo>
                    <a:pt x="11774" y="7004"/>
                  </a:lnTo>
                  <a:lnTo>
                    <a:pt x="12101" y="7222"/>
                  </a:lnTo>
                  <a:lnTo>
                    <a:pt x="12428" y="7468"/>
                  </a:lnTo>
                  <a:lnTo>
                    <a:pt x="12728" y="7740"/>
                  </a:lnTo>
                  <a:lnTo>
                    <a:pt x="13055" y="8040"/>
                  </a:lnTo>
                  <a:lnTo>
                    <a:pt x="13354" y="8367"/>
                  </a:lnTo>
                  <a:lnTo>
                    <a:pt x="13354" y="8367"/>
                  </a:lnTo>
                  <a:lnTo>
                    <a:pt x="13409" y="8421"/>
                  </a:lnTo>
                  <a:lnTo>
                    <a:pt x="13491" y="8476"/>
                  </a:lnTo>
                  <a:lnTo>
                    <a:pt x="13572" y="8503"/>
                  </a:lnTo>
                  <a:lnTo>
                    <a:pt x="13627" y="8503"/>
                  </a:lnTo>
                  <a:lnTo>
                    <a:pt x="13791" y="8476"/>
                  </a:lnTo>
                  <a:lnTo>
                    <a:pt x="13927" y="8394"/>
                  </a:lnTo>
                  <a:lnTo>
                    <a:pt x="14036" y="8285"/>
                  </a:lnTo>
                  <a:lnTo>
                    <a:pt x="14090" y="8122"/>
                  </a:lnTo>
                  <a:lnTo>
                    <a:pt x="14118" y="8067"/>
                  </a:lnTo>
                  <a:lnTo>
                    <a:pt x="14118" y="7985"/>
                  </a:lnTo>
                  <a:lnTo>
                    <a:pt x="14090" y="7904"/>
                  </a:lnTo>
                  <a:lnTo>
                    <a:pt x="14036" y="7822"/>
                  </a:lnTo>
                  <a:lnTo>
                    <a:pt x="14036" y="7822"/>
                  </a:lnTo>
                  <a:lnTo>
                    <a:pt x="13845" y="7549"/>
                  </a:lnTo>
                  <a:lnTo>
                    <a:pt x="13845" y="7549"/>
                  </a:lnTo>
                  <a:lnTo>
                    <a:pt x="13900" y="7440"/>
                  </a:lnTo>
                  <a:lnTo>
                    <a:pt x="13900" y="7359"/>
                  </a:lnTo>
                  <a:lnTo>
                    <a:pt x="13900" y="7304"/>
                  </a:lnTo>
                  <a:lnTo>
                    <a:pt x="13900" y="7304"/>
                  </a:lnTo>
                  <a:lnTo>
                    <a:pt x="13818" y="6868"/>
                  </a:lnTo>
                  <a:lnTo>
                    <a:pt x="13736" y="6432"/>
                  </a:lnTo>
                  <a:lnTo>
                    <a:pt x="13682" y="5996"/>
                  </a:lnTo>
                  <a:lnTo>
                    <a:pt x="13654" y="5560"/>
                  </a:lnTo>
                  <a:lnTo>
                    <a:pt x="13654" y="5151"/>
                  </a:lnTo>
                  <a:lnTo>
                    <a:pt x="13709" y="4715"/>
                  </a:lnTo>
                  <a:lnTo>
                    <a:pt x="13763" y="4306"/>
                  </a:lnTo>
                  <a:lnTo>
                    <a:pt x="13845" y="3897"/>
                  </a:lnTo>
                  <a:lnTo>
                    <a:pt x="13981" y="3489"/>
                  </a:lnTo>
                  <a:lnTo>
                    <a:pt x="14118" y="3107"/>
                  </a:lnTo>
                  <a:lnTo>
                    <a:pt x="14308" y="2726"/>
                  </a:lnTo>
                  <a:lnTo>
                    <a:pt x="14554" y="2371"/>
                  </a:lnTo>
                  <a:lnTo>
                    <a:pt x="14799" y="2044"/>
                  </a:lnTo>
                  <a:lnTo>
                    <a:pt x="15126" y="1744"/>
                  </a:lnTo>
                  <a:lnTo>
                    <a:pt x="15453" y="1472"/>
                  </a:lnTo>
                  <a:lnTo>
                    <a:pt x="15862" y="1199"/>
                  </a:lnTo>
                  <a:lnTo>
                    <a:pt x="15862" y="1199"/>
                  </a:lnTo>
                  <a:lnTo>
                    <a:pt x="16325" y="954"/>
                  </a:lnTo>
                  <a:lnTo>
                    <a:pt x="16816" y="791"/>
                  </a:lnTo>
                  <a:lnTo>
                    <a:pt x="17279" y="654"/>
                  </a:lnTo>
                  <a:lnTo>
                    <a:pt x="17742" y="627"/>
                  </a:lnTo>
                  <a:lnTo>
                    <a:pt x="18178" y="627"/>
                  </a:lnTo>
                  <a:lnTo>
                    <a:pt x="18614" y="682"/>
                  </a:lnTo>
                  <a:lnTo>
                    <a:pt x="19050" y="818"/>
                  </a:lnTo>
                  <a:lnTo>
                    <a:pt x="19459" y="981"/>
                  </a:lnTo>
                  <a:lnTo>
                    <a:pt x="19841" y="1199"/>
                  </a:lnTo>
                  <a:lnTo>
                    <a:pt x="20195" y="1472"/>
                  </a:lnTo>
                  <a:lnTo>
                    <a:pt x="20522" y="1772"/>
                  </a:lnTo>
                  <a:lnTo>
                    <a:pt x="20822" y="2099"/>
                  </a:lnTo>
                  <a:lnTo>
                    <a:pt x="21122" y="2480"/>
                  </a:lnTo>
                  <a:lnTo>
                    <a:pt x="21367" y="2889"/>
                  </a:lnTo>
                  <a:lnTo>
                    <a:pt x="21585" y="3352"/>
                  </a:lnTo>
                  <a:lnTo>
                    <a:pt x="21748" y="3816"/>
                  </a:lnTo>
                  <a:lnTo>
                    <a:pt x="21748" y="3816"/>
                  </a:lnTo>
                  <a:lnTo>
                    <a:pt x="21830" y="3925"/>
                  </a:lnTo>
                  <a:lnTo>
                    <a:pt x="21912" y="4006"/>
                  </a:lnTo>
                  <a:lnTo>
                    <a:pt x="22048" y="4061"/>
                  </a:lnTo>
                  <a:lnTo>
                    <a:pt x="22157" y="4061"/>
                  </a:lnTo>
                  <a:lnTo>
                    <a:pt x="22266" y="4034"/>
                  </a:lnTo>
                  <a:lnTo>
                    <a:pt x="22375" y="3952"/>
                  </a:lnTo>
                  <a:lnTo>
                    <a:pt x="22430" y="3843"/>
                  </a:lnTo>
                  <a:lnTo>
                    <a:pt x="22457" y="3707"/>
                  </a:lnTo>
                  <a:lnTo>
                    <a:pt x="22457" y="3707"/>
                  </a:lnTo>
                  <a:lnTo>
                    <a:pt x="22403" y="3216"/>
                  </a:lnTo>
                  <a:lnTo>
                    <a:pt x="22403" y="3216"/>
                  </a:lnTo>
                  <a:lnTo>
                    <a:pt x="22512" y="3271"/>
                  </a:lnTo>
                  <a:lnTo>
                    <a:pt x="22621" y="3243"/>
                  </a:lnTo>
                  <a:lnTo>
                    <a:pt x="22702" y="3189"/>
                  </a:lnTo>
                  <a:lnTo>
                    <a:pt x="22784" y="3107"/>
                  </a:lnTo>
                  <a:lnTo>
                    <a:pt x="22784" y="3107"/>
                  </a:lnTo>
                  <a:lnTo>
                    <a:pt x="23084" y="2562"/>
                  </a:lnTo>
                  <a:lnTo>
                    <a:pt x="23411" y="2099"/>
                  </a:lnTo>
                  <a:lnTo>
                    <a:pt x="23738" y="1663"/>
                  </a:lnTo>
                  <a:lnTo>
                    <a:pt x="24092" y="1281"/>
                  </a:lnTo>
                  <a:lnTo>
                    <a:pt x="24447" y="954"/>
                  </a:lnTo>
                  <a:lnTo>
                    <a:pt x="24828" y="682"/>
                  </a:lnTo>
                  <a:lnTo>
                    <a:pt x="25237" y="463"/>
                  </a:lnTo>
                  <a:lnTo>
                    <a:pt x="25618" y="273"/>
                  </a:lnTo>
                  <a:lnTo>
                    <a:pt x="26027" y="136"/>
                  </a:lnTo>
                  <a:lnTo>
                    <a:pt x="26463" y="55"/>
                  </a:lnTo>
                  <a:lnTo>
                    <a:pt x="26872" y="0"/>
                  </a:lnTo>
                  <a:lnTo>
                    <a:pt x="27308" y="0"/>
                  </a:lnTo>
                  <a:lnTo>
                    <a:pt x="27717" y="27"/>
                  </a:lnTo>
                  <a:lnTo>
                    <a:pt x="28153" y="82"/>
                  </a:lnTo>
                  <a:lnTo>
                    <a:pt x="28562" y="191"/>
                  </a:lnTo>
                  <a:lnTo>
                    <a:pt x="28971" y="327"/>
                  </a:lnTo>
                  <a:lnTo>
                    <a:pt x="29379" y="518"/>
                  </a:lnTo>
                  <a:lnTo>
                    <a:pt x="29788" y="709"/>
                  </a:lnTo>
                  <a:lnTo>
                    <a:pt x="30170" y="954"/>
                  </a:lnTo>
                  <a:lnTo>
                    <a:pt x="30551" y="1227"/>
                  </a:lnTo>
                  <a:lnTo>
                    <a:pt x="30906" y="1526"/>
                  </a:lnTo>
                  <a:lnTo>
                    <a:pt x="31260" y="1853"/>
                  </a:lnTo>
                  <a:lnTo>
                    <a:pt x="31587" y="2208"/>
                  </a:lnTo>
                  <a:lnTo>
                    <a:pt x="31887" y="2562"/>
                  </a:lnTo>
                  <a:lnTo>
                    <a:pt x="32186" y="2971"/>
                  </a:lnTo>
                  <a:lnTo>
                    <a:pt x="32459" y="3380"/>
                  </a:lnTo>
                  <a:lnTo>
                    <a:pt x="32704" y="3816"/>
                  </a:lnTo>
                  <a:lnTo>
                    <a:pt x="32922" y="4279"/>
                  </a:lnTo>
                  <a:lnTo>
                    <a:pt x="33113" y="4742"/>
                  </a:lnTo>
                  <a:lnTo>
                    <a:pt x="33249" y="5233"/>
                  </a:lnTo>
                  <a:lnTo>
                    <a:pt x="33386" y="5751"/>
                  </a:lnTo>
                  <a:lnTo>
                    <a:pt x="33495" y="6241"/>
                  </a:lnTo>
                  <a:lnTo>
                    <a:pt x="33495" y="6241"/>
                  </a:lnTo>
                  <a:lnTo>
                    <a:pt x="33495" y="6350"/>
                  </a:lnTo>
                  <a:lnTo>
                    <a:pt x="33549" y="6405"/>
                  </a:lnTo>
                  <a:lnTo>
                    <a:pt x="33604" y="6459"/>
                  </a:lnTo>
                  <a:lnTo>
                    <a:pt x="33658" y="6514"/>
                  </a:lnTo>
                  <a:lnTo>
                    <a:pt x="33822" y="6568"/>
                  </a:lnTo>
                  <a:lnTo>
                    <a:pt x="33985" y="6568"/>
                  </a:lnTo>
                  <a:lnTo>
                    <a:pt x="34149" y="6514"/>
                  </a:lnTo>
                  <a:lnTo>
                    <a:pt x="34258" y="6432"/>
                  </a:lnTo>
                  <a:lnTo>
                    <a:pt x="34312" y="6377"/>
                  </a:lnTo>
                  <a:lnTo>
                    <a:pt x="34367" y="6296"/>
                  </a:lnTo>
                  <a:lnTo>
                    <a:pt x="34367" y="6214"/>
                  </a:lnTo>
                  <a:lnTo>
                    <a:pt x="34367" y="6132"/>
                  </a:lnTo>
                  <a:lnTo>
                    <a:pt x="34367" y="6132"/>
                  </a:lnTo>
                  <a:lnTo>
                    <a:pt x="34339" y="5860"/>
                  </a:lnTo>
                  <a:lnTo>
                    <a:pt x="34339" y="5860"/>
                  </a:lnTo>
                  <a:lnTo>
                    <a:pt x="34639" y="5669"/>
                  </a:lnTo>
                  <a:lnTo>
                    <a:pt x="34966" y="5505"/>
                  </a:lnTo>
                  <a:lnTo>
                    <a:pt x="35293" y="5342"/>
                  </a:lnTo>
                  <a:lnTo>
                    <a:pt x="35648" y="5260"/>
                  </a:lnTo>
                  <a:lnTo>
                    <a:pt x="35975" y="5206"/>
                  </a:lnTo>
                  <a:lnTo>
                    <a:pt x="36329" y="5206"/>
                  </a:lnTo>
                  <a:lnTo>
                    <a:pt x="36710" y="5233"/>
                  </a:lnTo>
                  <a:lnTo>
                    <a:pt x="37065" y="5342"/>
                  </a:lnTo>
                  <a:lnTo>
                    <a:pt x="37065" y="5342"/>
                  </a:lnTo>
                  <a:lnTo>
                    <a:pt x="37255" y="5424"/>
                  </a:lnTo>
                  <a:lnTo>
                    <a:pt x="37446" y="5533"/>
                  </a:lnTo>
                  <a:lnTo>
                    <a:pt x="37637" y="5642"/>
                  </a:lnTo>
                  <a:lnTo>
                    <a:pt x="37801" y="5778"/>
                  </a:lnTo>
                  <a:lnTo>
                    <a:pt x="37964" y="5914"/>
                  </a:lnTo>
                  <a:lnTo>
                    <a:pt x="38100" y="6078"/>
                  </a:lnTo>
                  <a:lnTo>
                    <a:pt x="38209" y="6241"/>
                  </a:lnTo>
                  <a:lnTo>
                    <a:pt x="38318" y="6432"/>
                  </a:lnTo>
                  <a:lnTo>
                    <a:pt x="38427" y="6623"/>
                  </a:lnTo>
                  <a:lnTo>
                    <a:pt x="38509" y="6813"/>
                  </a:lnTo>
                  <a:lnTo>
                    <a:pt x="38564" y="7004"/>
                  </a:lnTo>
                  <a:lnTo>
                    <a:pt x="38618" y="7222"/>
                  </a:lnTo>
                  <a:lnTo>
                    <a:pt x="38645" y="7440"/>
                  </a:lnTo>
                  <a:lnTo>
                    <a:pt x="38673" y="7631"/>
                  </a:lnTo>
                  <a:lnTo>
                    <a:pt x="38673" y="7849"/>
                  </a:lnTo>
                  <a:lnTo>
                    <a:pt x="38645" y="80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71"/>
            <p:cNvSpPr/>
            <p:nvPr/>
          </p:nvSpPr>
          <p:spPr>
            <a:xfrm>
              <a:off x="11636151" y="5178753"/>
              <a:ext cx="130150" cy="109725"/>
            </a:xfrm>
            <a:custGeom>
              <a:avLst/>
              <a:gdLst/>
              <a:ahLst/>
              <a:cxnLst/>
              <a:rect l="l" t="t" r="r" b="b"/>
              <a:pathLst>
                <a:path w="5206" h="4389" fill="none" extrusionOk="0">
                  <a:moveTo>
                    <a:pt x="4824" y="2971"/>
                  </a:moveTo>
                  <a:lnTo>
                    <a:pt x="4824" y="2971"/>
                  </a:lnTo>
                  <a:lnTo>
                    <a:pt x="4961" y="2890"/>
                  </a:lnTo>
                  <a:lnTo>
                    <a:pt x="5042" y="2808"/>
                  </a:lnTo>
                  <a:lnTo>
                    <a:pt x="5124" y="2726"/>
                  </a:lnTo>
                  <a:lnTo>
                    <a:pt x="5179" y="2617"/>
                  </a:lnTo>
                  <a:lnTo>
                    <a:pt x="5206" y="2535"/>
                  </a:lnTo>
                  <a:lnTo>
                    <a:pt x="5206" y="2426"/>
                  </a:lnTo>
                  <a:lnTo>
                    <a:pt x="5179" y="2208"/>
                  </a:lnTo>
                  <a:lnTo>
                    <a:pt x="5097" y="1990"/>
                  </a:lnTo>
                  <a:lnTo>
                    <a:pt x="4988" y="1772"/>
                  </a:lnTo>
                  <a:lnTo>
                    <a:pt x="4743" y="1309"/>
                  </a:lnTo>
                  <a:lnTo>
                    <a:pt x="4743" y="1309"/>
                  </a:lnTo>
                  <a:lnTo>
                    <a:pt x="4525" y="873"/>
                  </a:lnTo>
                  <a:lnTo>
                    <a:pt x="4388" y="628"/>
                  </a:lnTo>
                  <a:lnTo>
                    <a:pt x="4252" y="410"/>
                  </a:lnTo>
                  <a:lnTo>
                    <a:pt x="4088" y="219"/>
                  </a:lnTo>
                  <a:lnTo>
                    <a:pt x="4007" y="137"/>
                  </a:lnTo>
                  <a:lnTo>
                    <a:pt x="3898" y="83"/>
                  </a:lnTo>
                  <a:lnTo>
                    <a:pt x="3816" y="28"/>
                  </a:lnTo>
                  <a:lnTo>
                    <a:pt x="3680" y="1"/>
                  </a:lnTo>
                  <a:lnTo>
                    <a:pt x="3571" y="1"/>
                  </a:lnTo>
                  <a:lnTo>
                    <a:pt x="3434" y="28"/>
                  </a:lnTo>
                  <a:lnTo>
                    <a:pt x="3434" y="28"/>
                  </a:lnTo>
                  <a:lnTo>
                    <a:pt x="3244" y="110"/>
                  </a:lnTo>
                  <a:lnTo>
                    <a:pt x="3080" y="219"/>
                  </a:lnTo>
                  <a:lnTo>
                    <a:pt x="2699" y="464"/>
                  </a:lnTo>
                  <a:lnTo>
                    <a:pt x="2344" y="764"/>
                  </a:lnTo>
                  <a:lnTo>
                    <a:pt x="2017" y="1009"/>
                  </a:lnTo>
                  <a:lnTo>
                    <a:pt x="2017" y="1009"/>
                  </a:lnTo>
                  <a:lnTo>
                    <a:pt x="573" y="2018"/>
                  </a:lnTo>
                  <a:lnTo>
                    <a:pt x="573" y="2018"/>
                  </a:lnTo>
                  <a:lnTo>
                    <a:pt x="464" y="1963"/>
                  </a:lnTo>
                  <a:lnTo>
                    <a:pt x="382" y="1936"/>
                  </a:lnTo>
                  <a:lnTo>
                    <a:pt x="273" y="1936"/>
                  </a:lnTo>
                  <a:lnTo>
                    <a:pt x="164" y="1963"/>
                  </a:lnTo>
                  <a:lnTo>
                    <a:pt x="82" y="2045"/>
                  </a:lnTo>
                  <a:lnTo>
                    <a:pt x="28" y="2127"/>
                  </a:lnTo>
                  <a:lnTo>
                    <a:pt x="1" y="2236"/>
                  </a:lnTo>
                  <a:lnTo>
                    <a:pt x="1" y="2345"/>
                  </a:lnTo>
                  <a:lnTo>
                    <a:pt x="1" y="2345"/>
                  </a:lnTo>
                  <a:lnTo>
                    <a:pt x="191" y="2808"/>
                  </a:lnTo>
                  <a:lnTo>
                    <a:pt x="382" y="3298"/>
                  </a:lnTo>
                  <a:lnTo>
                    <a:pt x="791" y="4198"/>
                  </a:lnTo>
                  <a:lnTo>
                    <a:pt x="791" y="4198"/>
                  </a:lnTo>
                  <a:lnTo>
                    <a:pt x="845" y="4307"/>
                  </a:lnTo>
                  <a:lnTo>
                    <a:pt x="954" y="4361"/>
                  </a:lnTo>
                  <a:lnTo>
                    <a:pt x="1063" y="4389"/>
                  </a:lnTo>
                  <a:lnTo>
                    <a:pt x="1172" y="4361"/>
                  </a:lnTo>
                  <a:lnTo>
                    <a:pt x="1172" y="4361"/>
                  </a:lnTo>
                  <a:lnTo>
                    <a:pt x="2072" y="4034"/>
                  </a:lnTo>
                  <a:lnTo>
                    <a:pt x="3026" y="3735"/>
                  </a:lnTo>
                  <a:lnTo>
                    <a:pt x="3952" y="3380"/>
                  </a:lnTo>
                  <a:lnTo>
                    <a:pt x="4388" y="3189"/>
                  </a:lnTo>
                  <a:lnTo>
                    <a:pt x="4824" y="29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71"/>
            <p:cNvSpPr/>
            <p:nvPr/>
          </p:nvSpPr>
          <p:spPr>
            <a:xfrm>
              <a:off x="11428351" y="5212828"/>
              <a:ext cx="77000" cy="150600"/>
            </a:xfrm>
            <a:custGeom>
              <a:avLst/>
              <a:gdLst/>
              <a:ahLst/>
              <a:cxnLst/>
              <a:rect l="l" t="t" r="r" b="b"/>
              <a:pathLst>
                <a:path w="3080" h="6024" fill="none" extrusionOk="0">
                  <a:moveTo>
                    <a:pt x="2753" y="5996"/>
                  </a:moveTo>
                  <a:lnTo>
                    <a:pt x="2753" y="5996"/>
                  </a:lnTo>
                  <a:lnTo>
                    <a:pt x="2889" y="5969"/>
                  </a:lnTo>
                  <a:lnTo>
                    <a:pt x="2998" y="5914"/>
                  </a:lnTo>
                  <a:lnTo>
                    <a:pt x="3053" y="5805"/>
                  </a:lnTo>
                  <a:lnTo>
                    <a:pt x="3080" y="5669"/>
                  </a:lnTo>
                  <a:lnTo>
                    <a:pt x="3080" y="5669"/>
                  </a:lnTo>
                  <a:lnTo>
                    <a:pt x="2916" y="328"/>
                  </a:lnTo>
                  <a:lnTo>
                    <a:pt x="2916" y="328"/>
                  </a:lnTo>
                  <a:lnTo>
                    <a:pt x="2889" y="191"/>
                  </a:lnTo>
                  <a:lnTo>
                    <a:pt x="2835" y="82"/>
                  </a:lnTo>
                  <a:lnTo>
                    <a:pt x="2726" y="28"/>
                  </a:lnTo>
                  <a:lnTo>
                    <a:pt x="2644" y="0"/>
                  </a:lnTo>
                  <a:lnTo>
                    <a:pt x="2589" y="0"/>
                  </a:lnTo>
                  <a:lnTo>
                    <a:pt x="2589" y="0"/>
                  </a:lnTo>
                  <a:lnTo>
                    <a:pt x="2072" y="82"/>
                  </a:lnTo>
                  <a:lnTo>
                    <a:pt x="1581" y="191"/>
                  </a:lnTo>
                  <a:lnTo>
                    <a:pt x="1118" y="382"/>
                  </a:lnTo>
                  <a:lnTo>
                    <a:pt x="682" y="600"/>
                  </a:lnTo>
                  <a:lnTo>
                    <a:pt x="682" y="600"/>
                  </a:lnTo>
                  <a:lnTo>
                    <a:pt x="627" y="546"/>
                  </a:lnTo>
                  <a:lnTo>
                    <a:pt x="573" y="518"/>
                  </a:lnTo>
                  <a:lnTo>
                    <a:pt x="518" y="491"/>
                  </a:lnTo>
                  <a:lnTo>
                    <a:pt x="464" y="491"/>
                  </a:lnTo>
                  <a:lnTo>
                    <a:pt x="409" y="518"/>
                  </a:lnTo>
                  <a:lnTo>
                    <a:pt x="355" y="573"/>
                  </a:lnTo>
                  <a:lnTo>
                    <a:pt x="300" y="627"/>
                  </a:lnTo>
                  <a:lnTo>
                    <a:pt x="300" y="682"/>
                  </a:lnTo>
                  <a:lnTo>
                    <a:pt x="300" y="682"/>
                  </a:lnTo>
                  <a:lnTo>
                    <a:pt x="300" y="845"/>
                  </a:lnTo>
                  <a:lnTo>
                    <a:pt x="300" y="845"/>
                  </a:lnTo>
                  <a:lnTo>
                    <a:pt x="109" y="982"/>
                  </a:lnTo>
                  <a:lnTo>
                    <a:pt x="109" y="982"/>
                  </a:lnTo>
                  <a:lnTo>
                    <a:pt x="55" y="1063"/>
                  </a:lnTo>
                  <a:lnTo>
                    <a:pt x="0" y="1145"/>
                  </a:lnTo>
                  <a:lnTo>
                    <a:pt x="28" y="1227"/>
                  </a:lnTo>
                  <a:lnTo>
                    <a:pt x="55" y="1309"/>
                  </a:lnTo>
                  <a:lnTo>
                    <a:pt x="82" y="1390"/>
                  </a:lnTo>
                  <a:lnTo>
                    <a:pt x="164" y="1445"/>
                  </a:lnTo>
                  <a:lnTo>
                    <a:pt x="246" y="1499"/>
                  </a:lnTo>
                  <a:lnTo>
                    <a:pt x="327" y="1499"/>
                  </a:lnTo>
                  <a:lnTo>
                    <a:pt x="327" y="1499"/>
                  </a:lnTo>
                  <a:lnTo>
                    <a:pt x="355" y="2562"/>
                  </a:lnTo>
                  <a:lnTo>
                    <a:pt x="436" y="3598"/>
                  </a:lnTo>
                  <a:lnTo>
                    <a:pt x="600" y="5696"/>
                  </a:lnTo>
                  <a:lnTo>
                    <a:pt x="600" y="5696"/>
                  </a:lnTo>
                  <a:lnTo>
                    <a:pt x="627" y="5805"/>
                  </a:lnTo>
                  <a:lnTo>
                    <a:pt x="709" y="5914"/>
                  </a:lnTo>
                  <a:lnTo>
                    <a:pt x="791" y="5969"/>
                  </a:lnTo>
                  <a:lnTo>
                    <a:pt x="927" y="5996"/>
                  </a:lnTo>
                  <a:lnTo>
                    <a:pt x="927" y="5996"/>
                  </a:lnTo>
                  <a:lnTo>
                    <a:pt x="1826" y="6023"/>
                  </a:lnTo>
                  <a:lnTo>
                    <a:pt x="2753" y="599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71"/>
            <p:cNvSpPr/>
            <p:nvPr/>
          </p:nvSpPr>
          <p:spPr>
            <a:xfrm>
              <a:off x="11290026" y="5382478"/>
              <a:ext cx="85875" cy="143775"/>
            </a:xfrm>
            <a:custGeom>
              <a:avLst/>
              <a:gdLst/>
              <a:ahLst/>
              <a:cxnLst/>
              <a:rect l="l" t="t" r="r" b="b"/>
              <a:pathLst>
                <a:path w="3435" h="5751" fill="none" extrusionOk="0">
                  <a:moveTo>
                    <a:pt x="982" y="5560"/>
                  </a:moveTo>
                  <a:lnTo>
                    <a:pt x="982" y="5560"/>
                  </a:lnTo>
                  <a:lnTo>
                    <a:pt x="1200" y="5669"/>
                  </a:lnTo>
                  <a:lnTo>
                    <a:pt x="1418" y="5724"/>
                  </a:lnTo>
                  <a:lnTo>
                    <a:pt x="1636" y="5751"/>
                  </a:lnTo>
                  <a:lnTo>
                    <a:pt x="1827" y="5724"/>
                  </a:lnTo>
                  <a:lnTo>
                    <a:pt x="2018" y="5642"/>
                  </a:lnTo>
                  <a:lnTo>
                    <a:pt x="2154" y="5506"/>
                  </a:lnTo>
                  <a:lnTo>
                    <a:pt x="2290" y="5342"/>
                  </a:lnTo>
                  <a:lnTo>
                    <a:pt x="2372" y="5124"/>
                  </a:lnTo>
                  <a:lnTo>
                    <a:pt x="2372" y="5124"/>
                  </a:lnTo>
                  <a:lnTo>
                    <a:pt x="2917" y="2998"/>
                  </a:lnTo>
                  <a:lnTo>
                    <a:pt x="3408" y="900"/>
                  </a:lnTo>
                  <a:lnTo>
                    <a:pt x="3408" y="900"/>
                  </a:lnTo>
                  <a:lnTo>
                    <a:pt x="3435" y="818"/>
                  </a:lnTo>
                  <a:lnTo>
                    <a:pt x="3408" y="736"/>
                  </a:lnTo>
                  <a:lnTo>
                    <a:pt x="3353" y="627"/>
                  </a:lnTo>
                  <a:lnTo>
                    <a:pt x="3244" y="546"/>
                  </a:lnTo>
                  <a:lnTo>
                    <a:pt x="3190" y="518"/>
                  </a:lnTo>
                  <a:lnTo>
                    <a:pt x="3108" y="491"/>
                  </a:lnTo>
                  <a:lnTo>
                    <a:pt x="3108" y="491"/>
                  </a:lnTo>
                  <a:lnTo>
                    <a:pt x="2862" y="491"/>
                  </a:lnTo>
                  <a:lnTo>
                    <a:pt x="2644" y="491"/>
                  </a:lnTo>
                  <a:lnTo>
                    <a:pt x="2426" y="464"/>
                  </a:lnTo>
                  <a:lnTo>
                    <a:pt x="2208" y="409"/>
                  </a:lnTo>
                  <a:lnTo>
                    <a:pt x="1772" y="246"/>
                  </a:lnTo>
                  <a:lnTo>
                    <a:pt x="1364" y="28"/>
                  </a:lnTo>
                  <a:lnTo>
                    <a:pt x="1364" y="28"/>
                  </a:lnTo>
                  <a:lnTo>
                    <a:pt x="1309" y="1"/>
                  </a:lnTo>
                  <a:lnTo>
                    <a:pt x="1227" y="1"/>
                  </a:lnTo>
                  <a:lnTo>
                    <a:pt x="1146" y="1"/>
                  </a:lnTo>
                  <a:lnTo>
                    <a:pt x="1091" y="55"/>
                  </a:lnTo>
                  <a:lnTo>
                    <a:pt x="982" y="137"/>
                  </a:lnTo>
                  <a:lnTo>
                    <a:pt x="955" y="219"/>
                  </a:lnTo>
                  <a:lnTo>
                    <a:pt x="928" y="273"/>
                  </a:lnTo>
                  <a:lnTo>
                    <a:pt x="928" y="273"/>
                  </a:lnTo>
                  <a:lnTo>
                    <a:pt x="846" y="328"/>
                  </a:lnTo>
                  <a:lnTo>
                    <a:pt x="818" y="382"/>
                  </a:lnTo>
                  <a:lnTo>
                    <a:pt x="818" y="437"/>
                  </a:lnTo>
                  <a:lnTo>
                    <a:pt x="818" y="437"/>
                  </a:lnTo>
                  <a:lnTo>
                    <a:pt x="764" y="736"/>
                  </a:lnTo>
                  <a:lnTo>
                    <a:pt x="682" y="1063"/>
                  </a:lnTo>
                  <a:lnTo>
                    <a:pt x="491" y="1745"/>
                  </a:lnTo>
                  <a:lnTo>
                    <a:pt x="273" y="2453"/>
                  </a:lnTo>
                  <a:lnTo>
                    <a:pt x="164" y="2808"/>
                  </a:lnTo>
                  <a:lnTo>
                    <a:pt x="83" y="3162"/>
                  </a:lnTo>
                  <a:lnTo>
                    <a:pt x="28" y="3516"/>
                  </a:lnTo>
                  <a:lnTo>
                    <a:pt x="1" y="3843"/>
                  </a:lnTo>
                  <a:lnTo>
                    <a:pt x="28" y="4170"/>
                  </a:lnTo>
                  <a:lnTo>
                    <a:pt x="83" y="4497"/>
                  </a:lnTo>
                  <a:lnTo>
                    <a:pt x="192" y="4797"/>
                  </a:lnTo>
                  <a:lnTo>
                    <a:pt x="301" y="4933"/>
                  </a:lnTo>
                  <a:lnTo>
                    <a:pt x="382" y="5070"/>
                  </a:lnTo>
                  <a:lnTo>
                    <a:pt x="519" y="5206"/>
                  </a:lnTo>
                  <a:lnTo>
                    <a:pt x="655" y="5315"/>
                  </a:lnTo>
                  <a:lnTo>
                    <a:pt x="791" y="5451"/>
                  </a:lnTo>
                  <a:lnTo>
                    <a:pt x="982" y="55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71"/>
            <p:cNvSpPr/>
            <p:nvPr/>
          </p:nvSpPr>
          <p:spPr>
            <a:xfrm>
              <a:off x="11079501" y="5546678"/>
              <a:ext cx="118575" cy="117225"/>
            </a:xfrm>
            <a:custGeom>
              <a:avLst/>
              <a:gdLst/>
              <a:ahLst/>
              <a:cxnLst/>
              <a:rect l="l" t="t" r="r" b="b"/>
              <a:pathLst>
                <a:path w="4743" h="4689" fill="none" extrusionOk="0">
                  <a:moveTo>
                    <a:pt x="1472" y="4606"/>
                  </a:moveTo>
                  <a:lnTo>
                    <a:pt x="1472" y="4606"/>
                  </a:lnTo>
                  <a:lnTo>
                    <a:pt x="1527" y="4634"/>
                  </a:lnTo>
                  <a:lnTo>
                    <a:pt x="1581" y="4661"/>
                  </a:lnTo>
                  <a:lnTo>
                    <a:pt x="1718" y="4688"/>
                  </a:lnTo>
                  <a:lnTo>
                    <a:pt x="1854" y="4661"/>
                  </a:lnTo>
                  <a:lnTo>
                    <a:pt x="1936" y="4579"/>
                  </a:lnTo>
                  <a:lnTo>
                    <a:pt x="1936" y="4579"/>
                  </a:lnTo>
                  <a:lnTo>
                    <a:pt x="3326" y="3135"/>
                  </a:lnTo>
                  <a:lnTo>
                    <a:pt x="4688" y="1663"/>
                  </a:lnTo>
                  <a:lnTo>
                    <a:pt x="4688" y="1663"/>
                  </a:lnTo>
                  <a:lnTo>
                    <a:pt x="4743" y="1554"/>
                  </a:lnTo>
                  <a:lnTo>
                    <a:pt x="4743" y="1445"/>
                  </a:lnTo>
                  <a:lnTo>
                    <a:pt x="4715" y="1336"/>
                  </a:lnTo>
                  <a:lnTo>
                    <a:pt x="4634" y="1254"/>
                  </a:lnTo>
                  <a:lnTo>
                    <a:pt x="4634" y="1254"/>
                  </a:lnTo>
                  <a:lnTo>
                    <a:pt x="4416" y="1063"/>
                  </a:lnTo>
                  <a:lnTo>
                    <a:pt x="4198" y="818"/>
                  </a:lnTo>
                  <a:lnTo>
                    <a:pt x="4007" y="573"/>
                  </a:lnTo>
                  <a:lnTo>
                    <a:pt x="3816" y="328"/>
                  </a:lnTo>
                  <a:lnTo>
                    <a:pt x="3598" y="137"/>
                  </a:lnTo>
                  <a:lnTo>
                    <a:pt x="3462" y="82"/>
                  </a:lnTo>
                  <a:lnTo>
                    <a:pt x="3326" y="28"/>
                  </a:lnTo>
                  <a:lnTo>
                    <a:pt x="3189" y="1"/>
                  </a:lnTo>
                  <a:lnTo>
                    <a:pt x="3053" y="1"/>
                  </a:lnTo>
                  <a:lnTo>
                    <a:pt x="2890" y="55"/>
                  </a:lnTo>
                  <a:lnTo>
                    <a:pt x="2726" y="110"/>
                  </a:lnTo>
                  <a:lnTo>
                    <a:pt x="2726" y="110"/>
                  </a:lnTo>
                  <a:lnTo>
                    <a:pt x="2562" y="219"/>
                  </a:lnTo>
                  <a:lnTo>
                    <a:pt x="2399" y="328"/>
                  </a:lnTo>
                  <a:lnTo>
                    <a:pt x="2126" y="627"/>
                  </a:lnTo>
                  <a:lnTo>
                    <a:pt x="1581" y="1227"/>
                  </a:lnTo>
                  <a:lnTo>
                    <a:pt x="1581" y="1227"/>
                  </a:lnTo>
                  <a:lnTo>
                    <a:pt x="818" y="2072"/>
                  </a:lnTo>
                  <a:lnTo>
                    <a:pt x="437" y="2508"/>
                  </a:lnTo>
                  <a:lnTo>
                    <a:pt x="55" y="2971"/>
                  </a:lnTo>
                  <a:lnTo>
                    <a:pt x="55" y="2971"/>
                  </a:lnTo>
                  <a:lnTo>
                    <a:pt x="28" y="3026"/>
                  </a:lnTo>
                  <a:lnTo>
                    <a:pt x="1" y="3107"/>
                  </a:lnTo>
                  <a:lnTo>
                    <a:pt x="28" y="3189"/>
                  </a:lnTo>
                  <a:lnTo>
                    <a:pt x="55" y="3244"/>
                  </a:lnTo>
                  <a:lnTo>
                    <a:pt x="110" y="3271"/>
                  </a:lnTo>
                  <a:lnTo>
                    <a:pt x="191" y="3298"/>
                  </a:lnTo>
                  <a:lnTo>
                    <a:pt x="273" y="3271"/>
                  </a:lnTo>
                  <a:lnTo>
                    <a:pt x="328" y="3244"/>
                  </a:lnTo>
                  <a:lnTo>
                    <a:pt x="328" y="3244"/>
                  </a:lnTo>
                  <a:lnTo>
                    <a:pt x="764" y="2862"/>
                  </a:lnTo>
                  <a:lnTo>
                    <a:pt x="764" y="2862"/>
                  </a:lnTo>
                  <a:lnTo>
                    <a:pt x="737" y="2917"/>
                  </a:lnTo>
                  <a:lnTo>
                    <a:pt x="737" y="2917"/>
                  </a:lnTo>
                  <a:lnTo>
                    <a:pt x="737" y="3162"/>
                  </a:lnTo>
                  <a:lnTo>
                    <a:pt x="791" y="3380"/>
                  </a:lnTo>
                  <a:lnTo>
                    <a:pt x="846" y="3598"/>
                  </a:lnTo>
                  <a:lnTo>
                    <a:pt x="955" y="3816"/>
                  </a:lnTo>
                  <a:lnTo>
                    <a:pt x="1064" y="4034"/>
                  </a:lnTo>
                  <a:lnTo>
                    <a:pt x="1173" y="4225"/>
                  </a:lnTo>
                  <a:lnTo>
                    <a:pt x="1472" y="46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71"/>
            <p:cNvSpPr/>
            <p:nvPr/>
          </p:nvSpPr>
          <p:spPr>
            <a:xfrm>
              <a:off x="11120376" y="5344328"/>
              <a:ext cx="115850" cy="124025"/>
            </a:xfrm>
            <a:custGeom>
              <a:avLst/>
              <a:gdLst/>
              <a:ahLst/>
              <a:cxnLst/>
              <a:rect l="l" t="t" r="r" b="b"/>
              <a:pathLst>
                <a:path w="4634" h="4961" fill="none" extrusionOk="0">
                  <a:moveTo>
                    <a:pt x="2208" y="4797"/>
                  </a:moveTo>
                  <a:lnTo>
                    <a:pt x="2208" y="4797"/>
                  </a:lnTo>
                  <a:lnTo>
                    <a:pt x="2317" y="4906"/>
                  </a:lnTo>
                  <a:lnTo>
                    <a:pt x="2426" y="4960"/>
                  </a:lnTo>
                  <a:lnTo>
                    <a:pt x="2508" y="4960"/>
                  </a:lnTo>
                  <a:lnTo>
                    <a:pt x="2590" y="4933"/>
                  </a:lnTo>
                  <a:lnTo>
                    <a:pt x="2644" y="4906"/>
                  </a:lnTo>
                  <a:lnTo>
                    <a:pt x="2699" y="4851"/>
                  </a:lnTo>
                  <a:lnTo>
                    <a:pt x="2699" y="4851"/>
                  </a:lnTo>
                  <a:lnTo>
                    <a:pt x="3626" y="3898"/>
                  </a:lnTo>
                  <a:lnTo>
                    <a:pt x="4552" y="2944"/>
                  </a:lnTo>
                  <a:lnTo>
                    <a:pt x="4552" y="2944"/>
                  </a:lnTo>
                  <a:lnTo>
                    <a:pt x="4607" y="2835"/>
                  </a:lnTo>
                  <a:lnTo>
                    <a:pt x="4634" y="2726"/>
                  </a:lnTo>
                  <a:lnTo>
                    <a:pt x="4607" y="2617"/>
                  </a:lnTo>
                  <a:lnTo>
                    <a:pt x="4525" y="2508"/>
                  </a:lnTo>
                  <a:lnTo>
                    <a:pt x="4525" y="2508"/>
                  </a:lnTo>
                  <a:lnTo>
                    <a:pt x="3517" y="1309"/>
                  </a:lnTo>
                  <a:lnTo>
                    <a:pt x="2481" y="82"/>
                  </a:lnTo>
                  <a:lnTo>
                    <a:pt x="2481" y="82"/>
                  </a:lnTo>
                  <a:lnTo>
                    <a:pt x="2426" y="55"/>
                  </a:lnTo>
                  <a:lnTo>
                    <a:pt x="2372" y="28"/>
                  </a:lnTo>
                  <a:lnTo>
                    <a:pt x="2236" y="0"/>
                  </a:lnTo>
                  <a:lnTo>
                    <a:pt x="2127" y="28"/>
                  </a:lnTo>
                  <a:lnTo>
                    <a:pt x="2018" y="109"/>
                  </a:lnTo>
                  <a:lnTo>
                    <a:pt x="2018" y="109"/>
                  </a:lnTo>
                  <a:lnTo>
                    <a:pt x="1009" y="1172"/>
                  </a:lnTo>
                  <a:lnTo>
                    <a:pt x="519" y="1745"/>
                  </a:lnTo>
                  <a:lnTo>
                    <a:pt x="55" y="2317"/>
                  </a:lnTo>
                  <a:lnTo>
                    <a:pt x="55" y="2317"/>
                  </a:lnTo>
                  <a:lnTo>
                    <a:pt x="28" y="2371"/>
                  </a:lnTo>
                  <a:lnTo>
                    <a:pt x="1" y="2426"/>
                  </a:lnTo>
                  <a:lnTo>
                    <a:pt x="28" y="2508"/>
                  </a:lnTo>
                  <a:lnTo>
                    <a:pt x="55" y="2535"/>
                  </a:lnTo>
                  <a:lnTo>
                    <a:pt x="110" y="2589"/>
                  </a:lnTo>
                  <a:lnTo>
                    <a:pt x="164" y="2589"/>
                  </a:lnTo>
                  <a:lnTo>
                    <a:pt x="246" y="2589"/>
                  </a:lnTo>
                  <a:lnTo>
                    <a:pt x="301" y="2562"/>
                  </a:lnTo>
                  <a:lnTo>
                    <a:pt x="301" y="2562"/>
                  </a:lnTo>
                  <a:lnTo>
                    <a:pt x="573" y="2317"/>
                  </a:lnTo>
                  <a:lnTo>
                    <a:pt x="573" y="2317"/>
                  </a:lnTo>
                  <a:lnTo>
                    <a:pt x="546" y="2453"/>
                  </a:lnTo>
                  <a:lnTo>
                    <a:pt x="546" y="2535"/>
                  </a:lnTo>
                  <a:lnTo>
                    <a:pt x="573" y="2589"/>
                  </a:lnTo>
                  <a:lnTo>
                    <a:pt x="573" y="2589"/>
                  </a:lnTo>
                  <a:lnTo>
                    <a:pt x="955" y="3162"/>
                  </a:lnTo>
                  <a:lnTo>
                    <a:pt x="1364" y="3707"/>
                  </a:lnTo>
                  <a:lnTo>
                    <a:pt x="2208" y="47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71"/>
            <p:cNvSpPr/>
            <p:nvPr/>
          </p:nvSpPr>
          <p:spPr>
            <a:xfrm>
              <a:off x="11106076" y="5946628"/>
              <a:ext cx="87225" cy="122650"/>
            </a:xfrm>
            <a:custGeom>
              <a:avLst/>
              <a:gdLst/>
              <a:ahLst/>
              <a:cxnLst/>
              <a:rect l="l" t="t" r="r" b="b"/>
              <a:pathLst>
                <a:path w="3489" h="4906" extrusionOk="0">
                  <a:moveTo>
                    <a:pt x="900" y="0"/>
                  </a:moveTo>
                  <a:lnTo>
                    <a:pt x="655" y="136"/>
                  </a:lnTo>
                  <a:lnTo>
                    <a:pt x="437" y="300"/>
                  </a:lnTo>
                  <a:lnTo>
                    <a:pt x="219" y="491"/>
                  </a:lnTo>
                  <a:lnTo>
                    <a:pt x="137" y="600"/>
                  </a:lnTo>
                  <a:lnTo>
                    <a:pt x="82" y="709"/>
                  </a:lnTo>
                  <a:lnTo>
                    <a:pt x="28" y="818"/>
                  </a:lnTo>
                  <a:lnTo>
                    <a:pt x="1" y="927"/>
                  </a:lnTo>
                  <a:lnTo>
                    <a:pt x="1" y="1145"/>
                  </a:lnTo>
                  <a:lnTo>
                    <a:pt x="55" y="1363"/>
                  </a:lnTo>
                  <a:lnTo>
                    <a:pt x="164" y="1554"/>
                  </a:lnTo>
                  <a:lnTo>
                    <a:pt x="273" y="1744"/>
                  </a:lnTo>
                  <a:lnTo>
                    <a:pt x="409" y="1908"/>
                  </a:lnTo>
                  <a:lnTo>
                    <a:pt x="709" y="2262"/>
                  </a:lnTo>
                  <a:lnTo>
                    <a:pt x="1636" y="3434"/>
                  </a:lnTo>
                  <a:lnTo>
                    <a:pt x="2535" y="4606"/>
                  </a:lnTo>
                  <a:lnTo>
                    <a:pt x="2562" y="4661"/>
                  </a:lnTo>
                  <a:lnTo>
                    <a:pt x="2562" y="4715"/>
                  </a:lnTo>
                  <a:lnTo>
                    <a:pt x="2535" y="4851"/>
                  </a:lnTo>
                  <a:lnTo>
                    <a:pt x="2671" y="4906"/>
                  </a:lnTo>
                  <a:lnTo>
                    <a:pt x="3489" y="3189"/>
                  </a:lnTo>
                  <a:lnTo>
                    <a:pt x="3434" y="3162"/>
                  </a:lnTo>
                  <a:lnTo>
                    <a:pt x="2181" y="1554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71"/>
            <p:cNvSpPr/>
            <p:nvPr/>
          </p:nvSpPr>
          <p:spPr>
            <a:xfrm>
              <a:off x="11792851" y="5302753"/>
              <a:ext cx="48400" cy="62025"/>
            </a:xfrm>
            <a:custGeom>
              <a:avLst/>
              <a:gdLst/>
              <a:ahLst/>
              <a:cxnLst/>
              <a:rect l="l" t="t" r="r" b="b"/>
              <a:pathLst>
                <a:path w="1936" h="2481" extrusionOk="0">
                  <a:moveTo>
                    <a:pt x="573" y="1"/>
                  </a:moveTo>
                  <a:lnTo>
                    <a:pt x="382" y="55"/>
                  </a:lnTo>
                  <a:lnTo>
                    <a:pt x="246" y="164"/>
                  </a:lnTo>
                  <a:lnTo>
                    <a:pt x="137" y="301"/>
                  </a:lnTo>
                  <a:lnTo>
                    <a:pt x="55" y="437"/>
                  </a:lnTo>
                  <a:lnTo>
                    <a:pt x="1" y="628"/>
                  </a:lnTo>
                  <a:lnTo>
                    <a:pt x="1" y="819"/>
                  </a:lnTo>
                  <a:lnTo>
                    <a:pt x="1" y="1009"/>
                  </a:lnTo>
                  <a:lnTo>
                    <a:pt x="55" y="1200"/>
                  </a:lnTo>
                  <a:lnTo>
                    <a:pt x="137" y="1364"/>
                  </a:lnTo>
                  <a:lnTo>
                    <a:pt x="246" y="1527"/>
                  </a:lnTo>
                  <a:lnTo>
                    <a:pt x="355" y="1691"/>
                  </a:lnTo>
                  <a:lnTo>
                    <a:pt x="600" y="1990"/>
                  </a:lnTo>
                  <a:lnTo>
                    <a:pt x="846" y="2290"/>
                  </a:lnTo>
                  <a:lnTo>
                    <a:pt x="900" y="2372"/>
                  </a:lnTo>
                  <a:lnTo>
                    <a:pt x="900" y="2481"/>
                  </a:lnTo>
                  <a:lnTo>
                    <a:pt x="1936" y="1990"/>
                  </a:lnTo>
                  <a:lnTo>
                    <a:pt x="1854" y="1364"/>
                  </a:lnTo>
                  <a:lnTo>
                    <a:pt x="1772" y="1064"/>
                  </a:lnTo>
                  <a:lnTo>
                    <a:pt x="1663" y="764"/>
                  </a:lnTo>
                  <a:lnTo>
                    <a:pt x="1527" y="491"/>
                  </a:lnTo>
                  <a:lnTo>
                    <a:pt x="1418" y="355"/>
                  </a:lnTo>
                  <a:lnTo>
                    <a:pt x="1336" y="273"/>
                  </a:lnTo>
                  <a:lnTo>
                    <a:pt x="1200" y="164"/>
                  </a:lnTo>
                  <a:lnTo>
                    <a:pt x="1091" y="110"/>
                  </a:lnTo>
                  <a:lnTo>
                    <a:pt x="927" y="55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71"/>
            <p:cNvSpPr/>
            <p:nvPr/>
          </p:nvSpPr>
          <p:spPr>
            <a:xfrm>
              <a:off x="11924351" y="5090878"/>
              <a:ext cx="89950" cy="77700"/>
            </a:xfrm>
            <a:custGeom>
              <a:avLst/>
              <a:gdLst/>
              <a:ahLst/>
              <a:cxnLst/>
              <a:rect l="l" t="t" r="r" b="b"/>
              <a:pathLst>
                <a:path w="3598" h="3108" extrusionOk="0">
                  <a:moveTo>
                    <a:pt x="2235" y="627"/>
                  </a:moveTo>
                  <a:lnTo>
                    <a:pt x="2453" y="1063"/>
                  </a:lnTo>
                  <a:lnTo>
                    <a:pt x="2617" y="1499"/>
                  </a:lnTo>
                  <a:lnTo>
                    <a:pt x="2780" y="1935"/>
                  </a:lnTo>
                  <a:lnTo>
                    <a:pt x="2917" y="2398"/>
                  </a:lnTo>
                  <a:lnTo>
                    <a:pt x="1827" y="2426"/>
                  </a:lnTo>
                  <a:lnTo>
                    <a:pt x="1636" y="2453"/>
                  </a:lnTo>
                  <a:lnTo>
                    <a:pt x="1281" y="2453"/>
                  </a:lnTo>
                  <a:lnTo>
                    <a:pt x="1172" y="2426"/>
                  </a:lnTo>
                  <a:lnTo>
                    <a:pt x="1091" y="2371"/>
                  </a:lnTo>
                  <a:lnTo>
                    <a:pt x="1009" y="2289"/>
                  </a:lnTo>
                  <a:lnTo>
                    <a:pt x="1009" y="2208"/>
                  </a:lnTo>
                  <a:lnTo>
                    <a:pt x="1009" y="2099"/>
                  </a:lnTo>
                  <a:lnTo>
                    <a:pt x="1036" y="1908"/>
                  </a:lnTo>
                  <a:lnTo>
                    <a:pt x="1036" y="1635"/>
                  </a:lnTo>
                  <a:lnTo>
                    <a:pt x="1009" y="1417"/>
                  </a:lnTo>
                  <a:lnTo>
                    <a:pt x="954" y="1199"/>
                  </a:lnTo>
                  <a:lnTo>
                    <a:pt x="927" y="1118"/>
                  </a:lnTo>
                  <a:lnTo>
                    <a:pt x="873" y="1036"/>
                  </a:lnTo>
                  <a:lnTo>
                    <a:pt x="1527" y="791"/>
                  </a:lnTo>
                  <a:lnTo>
                    <a:pt x="2235" y="627"/>
                  </a:lnTo>
                  <a:close/>
                  <a:moveTo>
                    <a:pt x="2317" y="0"/>
                  </a:moveTo>
                  <a:lnTo>
                    <a:pt x="1745" y="191"/>
                  </a:lnTo>
                  <a:lnTo>
                    <a:pt x="1172" y="409"/>
                  </a:lnTo>
                  <a:lnTo>
                    <a:pt x="600" y="654"/>
                  </a:lnTo>
                  <a:lnTo>
                    <a:pt x="82" y="954"/>
                  </a:lnTo>
                  <a:lnTo>
                    <a:pt x="28" y="981"/>
                  </a:lnTo>
                  <a:lnTo>
                    <a:pt x="1" y="1036"/>
                  </a:lnTo>
                  <a:lnTo>
                    <a:pt x="1" y="1118"/>
                  </a:lnTo>
                  <a:lnTo>
                    <a:pt x="28" y="1172"/>
                  </a:lnTo>
                  <a:lnTo>
                    <a:pt x="55" y="1227"/>
                  </a:lnTo>
                  <a:lnTo>
                    <a:pt x="82" y="1254"/>
                  </a:lnTo>
                  <a:lnTo>
                    <a:pt x="137" y="1281"/>
                  </a:lnTo>
                  <a:lnTo>
                    <a:pt x="219" y="1254"/>
                  </a:lnTo>
                  <a:lnTo>
                    <a:pt x="219" y="1281"/>
                  </a:lnTo>
                  <a:lnTo>
                    <a:pt x="273" y="1363"/>
                  </a:lnTo>
                  <a:lnTo>
                    <a:pt x="300" y="1472"/>
                  </a:lnTo>
                  <a:lnTo>
                    <a:pt x="355" y="1663"/>
                  </a:lnTo>
                  <a:lnTo>
                    <a:pt x="355" y="1881"/>
                  </a:lnTo>
                  <a:lnTo>
                    <a:pt x="355" y="2099"/>
                  </a:lnTo>
                  <a:lnTo>
                    <a:pt x="355" y="2317"/>
                  </a:lnTo>
                  <a:lnTo>
                    <a:pt x="382" y="2535"/>
                  </a:lnTo>
                  <a:lnTo>
                    <a:pt x="464" y="2725"/>
                  </a:lnTo>
                  <a:lnTo>
                    <a:pt x="518" y="2807"/>
                  </a:lnTo>
                  <a:lnTo>
                    <a:pt x="600" y="2916"/>
                  </a:lnTo>
                  <a:lnTo>
                    <a:pt x="682" y="2971"/>
                  </a:lnTo>
                  <a:lnTo>
                    <a:pt x="791" y="3025"/>
                  </a:lnTo>
                  <a:lnTo>
                    <a:pt x="1009" y="3107"/>
                  </a:lnTo>
                  <a:lnTo>
                    <a:pt x="1472" y="3107"/>
                  </a:lnTo>
                  <a:lnTo>
                    <a:pt x="3298" y="2998"/>
                  </a:lnTo>
                  <a:lnTo>
                    <a:pt x="3380" y="2998"/>
                  </a:lnTo>
                  <a:lnTo>
                    <a:pt x="3434" y="2971"/>
                  </a:lnTo>
                  <a:lnTo>
                    <a:pt x="3544" y="2889"/>
                  </a:lnTo>
                  <a:lnTo>
                    <a:pt x="3598" y="2753"/>
                  </a:lnTo>
                  <a:lnTo>
                    <a:pt x="3598" y="2616"/>
                  </a:lnTo>
                  <a:lnTo>
                    <a:pt x="3462" y="1962"/>
                  </a:lnTo>
                  <a:lnTo>
                    <a:pt x="3244" y="1336"/>
                  </a:lnTo>
                  <a:lnTo>
                    <a:pt x="2971" y="736"/>
                  </a:lnTo>
                  <a:lnTo>
                    <a:pt x="2644" y="136"/>
                  </a:lnTo>
                  <a:lnTo>
                    <a:pt x="2590" y="55"/>
                  </a:lnTo>
                  <a:lnTo>
                    <a:pt x="2508" y="27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71"/>
            <p:cNvSpPr/>
            <p:nvPr/>
          </p:nvSpPr>
          <p:spPr>
            <a:xfrm>
              <a:off x="11946151" y="5106528"/>
              <a:ext cx="51125" cy="45675"/>
            </a:xfrm>
            <a:custGeom>
              <a:avLst/>
              <a:gdLst/>
              <a:ahLst/>
              <a:cxnLst/>
              <a:rect l="l" t="t" r="r" b="b"/>
              <a:pathLst>
                <a:path w="2045" h="1827" extrusionOk="0">
                  <a:moveTo>
                    <a:pt x="1363" y="1"/>
                  </a:moveTo>
                  <a:lnTo>
                    <a:pt x="655" y="165"/>
                  </a:lnTo>
                  <a:lnTo>
                    <a:pt x="1" y="410"/>
                  </a:lnTo>
                  <a:lnTo>
                    <a:pt x="55" y="492"/>
                  </a:lnTo>
                  <a:lnTo>
                    <a:pt x="82" y="573"/>
                  </a:lnTo>
                  <a:lnTo>
                    <a:pt x="137" y="791"/>
                  </a:lnTo>
                  <a:lnTo>
                    <a:pt x="164" y="1009"/>
                  </a:lnTo>
                  <a:lnTo>
                    <a:pt x="164" y="1282"/>
                  </a:lnTo>
                  <a:lnTo>
                    <a:pt x="137" y="1473"/>
                  </a:lnTo>
                  <a:lnTo>
                    <a:pt x="137" y="1582"/>
                  </a:lnTo>
                  <a:lnTo>
                    <a:pt x="137" y="1663"/>
                  </a:lnTo>
                  <a:lnTo>
                    <a:pt x="219" y="1745"/>
                  </a:lnTo>
                  <a:lnTo>
                    <a:pt x="300" y="1800"/>
                  </a:lnTo>
                  <a:lnTo>
                    <a:pt x="409" y="1827"/>
                  </a:lnTo>
                  <a:lnTo>
                    <a:pt x="764" y="1827"/>
                  </a:lnTo>
                  <a:lnTo>
                    <a:pt x="955" y="1800"/>
                  </a:lnTo>
                  <a:lnTo>
                    <a:pt x="2045" y="1772"/>
                  </a:lnTo>
                  <a:lnTo>
                    <a:pt x="1908" y="1309"/>
                  </a:lnTo>
                  <a:lnTo>
                    <a:pt x="1745" y="873"/>
                  </a:lnTo>
                  <a:lnTo>
                    <a:pt x="1581" y="437"/>
                  </a:lnTo>
                  <a:lnTo>
                    <a:pt x="13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71"/>
            <p:cNvSpPr/>
            <p:nvPr/>
          </p:nvSpPr>
          <p:spPr>
            <a:xfrm>
              <a:off x="11245751" y="5785153"/>
              <a:ext cx="85200" cy="110400"/>
            </a:xfrm>
            <a:custGeom>
              <a:avLst/>
              <a:gdLst/>
              <a:ahLst/>
              <a:cxnLst/>
              <a:rect l="l" t="t" r="r" b="b"/>
              <a:pathLst>
                <a:path w="3408" h="4416" extrusionOk="0">
                  <a:moveTo>
                    <a:pt x="2917" y="0"/>
                  </a:moveTo>
                  <a:lnTo>
                    <a:pt x="2671" y="354"/>
                  </a:lnTo>
                  <a:lnTo>
                    <a:pt x="2371" y="654"/>
                  </a:lnTo>
                  <a:lnTo>
                    <a:pt x="2044" y="954"/>
                  </a:lnTo>
                  <a:lnTo>
                    <a:pt x="1690" y="1227"/>
                  </a:lnTo>
                  <a:lnTo>
                    <a:pt x="1063" y="1663"/>
                  </a:lnTo>
                  <a:lnTo>
                    <a:pt x="764" y="1908"/>
                  </a:lnTo>
                  <a:lnTo>
                    <a:pt x="491" y="2180"/>
                  </a:lnTo>
                  <a:lnTo>
                    <a:pt x="300" y="2453"/>
                  </a:lnTo>
                  <a:lnTo>
                    <a:pt x="137" y="2753"/>
                  </a:lnTo>
                  <a:lnTo>
                    <a:pt x="55" y="3080"/>
                  </a:lnTo>
                  <a:lnTo>
                    <a:pt x="0" y="3243"/>
                  </a:lnTo>
                  <a:lnTo>
                    <a:pt x="0" y="3407"/>
                  </a:lnTo>
                  <a:lnTo>
                    <a:pt x="0" y="3543"/>
                  </a:lnTo>
                  <a:lnTo>
                    <a:pt x="28" y="3707"/>
                  </a:lnTo>
                  <a:lnTo>
                    <a:pt x="82" y="3843"/>
                  </a:lnTo>
                  <a:lnTo>
                    <a:pt x="164" y="3979"/>
                  </a:lnTo>
                  <a:lnTo>
                    <a:pt x="273" y="4115"/>
                  </a:lnTo>
                  <a:lnTo>
                    <a:pt x="382" y="4197"/>
                  </a:lnTo>
                  <a:lnTo>
                    <a:pt x="546" y="4306"/>
                  </a:lnTo>
                  <a:lnTo>
                    <a:pt x="736" y="4361"/>
                  </a:lnTo>
                  <a:lnTo>
                    <a:pt x="845" y="4415"/>
                  </a:lnTo>
                  <a:lnTo>
                    <a:pt x="1717" y="3025"/>
                  </a:lnTo>
                  <a:lnTo>
                    <a:pt x="2535" y="1799"/>
                  </a:lnTo>
                  <a:lnTo>
                    <a:pt x="3407" y="600"/>
                  </a:lnTo>
                  <a:lnTo>
                    <a:pt x="3162" y="300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71"/>
            <p:cNvSpPr/>
            <p:nvPr/>
          </p:nvSpPr>
          <p:spPr>
            <a:xfrm>
              <a:off x="10703401" y="5699978"/>
              <a:ext cx="301175" cy="592775"/>
            </a:xfrm>
            <a:custGeom>
              <a:avLst/>
              <a:gdLst/>
              <a:ahLst/>
              <a:cxnLst/>
              <a:rect l="l" t="t" r="r" b="b"/>
              <a:pathLst>
                <a:path w="12047" h="23711" extrusionOk="0">
                  <a:moveTo>
                    <a:pt x="10085" y="1"/>
                  </a:moveTo>
                  <a:lnTo>
                    <a:pt x="9812" y="55"/>
                  </a:lnTo>
                  <a:lnTo>
                    <a:pt x="9567" y="164"/>
                  </a:lnTo>
                  <a:lnTo>
                    <a:pt x="9349" y="300"/>
                  </a:lnTo>
                  <a:lnTo>
                    <a:pt x="9158" y="491"/>
                  </a:lnTo>
                  <a:lnTo>
                    <a:pt x="9022" y="736"/>
                  </a:lnTo>
                  <a:lnTo>
                    <a:pt x="8940" y="982"/>
                  </a:lnTo>
                  <a:lnTo>
                    <a:pt x="8913" y="1118"/>
                  </a:lnTo>
                  <a:lnTo>
                    <a:pt x="8913" y="1227"/>
                  </a:lnTo>
                  <a:lnTo>
                    <a:pt x="8913" y="1363"/>
                  </a:lnTo>
                  <a:lnTo>
                    <a:pt x="8940" y="1527"/>
                  </a:lnTo>
                  <a:lnTo>
                    <a:pt x="8967" y="1608"/>
                  </a:lnTo>
                  <a:lnTo>
                    <a:pt x="8940" y="1663"/>
                  </a:lnTo>
                  <a:lnTo>
                    <a:pt x="8913" y="1745"/>
                  </a:lnTo>
                  <a:lnTo>
                    <a:pt x="8858" y="1799"/>
                  </a:lnTo>
                  <a:lnTo>
                    <a:pt x="8940" y="1990"/>
                  </a:lnTo>
                  <a:lnTo>
                    <a:pt x="9022" y="2208"/>
                  </a:lnTo>
                  <a:lnTo>
                    <a:pt x="9022" y="2317"/>
                  </a:lnTo>
                  <a:lnTo>
                    <a:pt x="8994" y="2453"/>
                  </a:lnTo>
                  <a:lnTo>
                    <a:pt x="8913" y="2535"/>
                  </a:lnTo>
                  <a:lnTo>
                    <a:pt x="8804" y="2590"/>
                  </a:lnTo>
                  <a:lnTo>
                    <a:pt x="8695" y="2617"/>
                  </a:lnTo>
                  <a:lnTo>
                    <a:pt x="8586" y="2617"/>
                  </a:lnTo>
                  <a:lnTo>
                    <a:pt x="8477" y="2562"/>
                  </a:lnTo>
                  <a:lnTo>
                    <a:pt x="8395" y="2453"/>
                  </a:lnTo>
                  <a:lnTo>
                    <a:pt x="8259" y="2235"/>
                  </a:lnTo>
                  <a:lnTo>
                    <a:pt x="8068" y="2045"/>
                  </a:lnTo>
                  <a:lnTo>
                    <a:pt x="7904" y="1881"/>
                  </a:lnTo>
                  <a:lnTo>
                    <a:pt x="7686" y="1745"/>
                  </a:lnTo>
                  <a:lnTo>
                    <a:pt x="7496" y="1636"/>
                  </a:lnTo>
                  <a:lnTo>
                    <a:pt x="7278" y="1554"/>
                  </a:lnTo>
                  <a:lnTo>
                    <a:pt x="7059" y="1499"/>
                  </a:lnTo>
                  <a:lnTo>
                    <a:pt x="6814" y="1472"/>
                  </a:lnTo>
                  <a:lnTo>
                    <a:pt x="6596" y="1499"/>
                  </a:lnTo>
                  <a:lnTo>
                    <a:pt x="6405" y="1527"/>
                  </a:lnTo>
                  <a:lnTo>
                    <a:pt x="6187" y="1608"/>
                  </a:lnTo>
                  <a:lnTo>
                    <a:pt x="5997" y="1745"/>
                  </a:lnTo>
                  <a:lnTo>
                    <a:pt x="5806" y="1881"/>
                  </a:lnTo>
                  <a:lnTo>
                    <a:pt x="5670" y="2072"/>
                  </a:lnTo>
                  <a:lnTo>
                    <a:pt x="5533" y="2317"/>
                  </a:lnTo>
                  <a:lnTo>
                    <a:pt x="5424" y="2590"/>
                  </a:lnTo>
                  <a:lnTo>
                    <a:pt x="5343" y="2862"/>
                  </a:lnTo>
                  <a:lnTo>
                    <a:pt x="5261" y="3135"/>
                  </a:lnTo>
                  <a:lnTo>
                    <a:pt x="5152" y="3707"/>
                  </a:lnTo>
                  <a:lnTo>
                    <a:pt x="5070" y="4279"/>
                  </a:lnTo>
                  <a:lnTo>
                    <a:pt x="4934" y="4852"/>
                  </a:lnTo>
                  <a:lnTo>
                    <a:pt x="5070" y="5042"/>
                  </a:lnTo>
                  <a:lnTo>
                    <a:pt x="5125" y="5151"/>
                  </a:lnTo>
                  <a:lnTo>
                    <a:pt x="5125" y="5288"/>
                  </a:lnTo>
                  <a:lnTo>
                    <a:pt x="5070" y="5369"/>
                  </a:lnTo>
                  <a:lnTo>
                    <a:pt x="4988" y="5451"/>
                  </a:lnTo>
                  <a:lnTo>
                    <a:pt x="4906" y="5506"/>
                  </a:lnTo>
                  <a:lnTo>
                    <a:pt x="4797" y="5533"/>
                  </a:lnTo>
                  <a:lnTo>
                    <a:pt x="4661" y="5506"/>
                  </a:lnTo>
                  <a:lnTo>
                    <a:pt x="4579" y="5451"/>
                  </a:lnTo>
                  <a:lnTo>
                    <a:pt x="4443" y="5424"/>
                  </a:lnTo>
                  <a:lnTo>
                    <a:pt x="4361" y="5369"/>
                  </a:lnTo>
                  <a:lnTo>
                    <a:pt x="4280" y="5288"/>
                  </a:lnTo>
                  <a:lnTo>
                    <a:pt x="4225" y="5206"/>
                  </a:lnTo>
                  <a:lnTo>
                    <a:pt x="3953" y="5042"/>
                  </a:lnTo>
                  <a:lnTo>
                    <a:pt x="3653" y="4961"/>
                  </a:lnTo>
                  <a:lnTo>
                    <a:pt x="3380" y="4906"/>
                  </a:lnTo>
                  <a:lnTo>
                    <a:pt x="3108" y="4906"/>
                  </a:lnTo>
                  <a:lnTo>
                    <a:pt x="2835" y="4933"/>
                  </a:lnTo>
                  <a:lnTo>
                    <a:pt x="2563" y="5015"/>
                  </a:lnTo>
                  <a:lnTo>
                    <a:pt x="2290" y="5151"/>
                  </a:lnTo>
                  <a:lnTo>
                    <a:pt x="2045" y="5288"/>
                  </a:lnTo>
                  <a:lnTo>
                    <a:pt x="1800" y="5478"/>
                  </a:lnTo>
                  <a:lnTo>
                    <a:pt x="1582" y="5669"/>
                  </a:lnTo>
                  <a:lnTo>
                    <a:pt x="1364" y="5914"/>
                  </a:lnTo>
                  <a:lnTo>
                    <a:pt x="1173" y="6133"/>
                  </a:lnTo>
                  <a:lnTo>
                    <a:pt x="982" y="6405"/>
                  </a:lnTo>
                  <a:lnTo>
                    <a:pt x="819" y="6678"/>
                  </a:lnTo>
                  <a:lnTo>
                    <a:pt x="682" y="6950"/>
                  </a:lnTo>
                  <a:lnTo>
                    <a:pt x="573" y="7223"/>
                  </a:lnTo>
                  <a:lnTo>
                    <a:pt x="464" y="7522"/>
                  </a:lnTo>
                  <a:lnTo>
                    <a:pt x="410" y="7795"/>
                  </a:lnTo>
                  <a:lnTo>
                    <a:pt x="382" y="8040"/>
                  </a:lnTo>
                  <a:lnTo>
                    <a:pt x="410" y="8313"/>
                  </a:lnTo>
                  <a:lnTo>
                    <a:pt x="464" y="8531"/>
                  </a:lnTo>
                  <a:lnTo>
                    <a:pt x="519" y="8776"/>
                  </a:lnTo>
                  <a:lnTo>
                    <a:pt x="628" y="8994"/>
                  </a:lnTo>
                  <a:lnTo>
                    <a:pt x="764" y="9185"/>
                  </a:lnTo>
                  <a:lnTo>
                    <a:pt x="900" y="9403"/>
                  </a:lnTo>
                  <a:lnTo>
                    <a:pt x="1064" y="9594"/>
                  </a:lnTo>
                  <a:lnTo>
                    <a:pt x="1418" y="9975"/>
                  </a:lnTo>
                  <a:lnTo>
                    <a:pt x="1800" y="10330"/>
                  </a:lnTo>
                  <a:lnTo>
                    <a:pt x="2208" y="10684"/>
                  </a:lnTo>
                  <a:lnTo>
                    <a:pt x="2290" y="10738"/>
                  </a:lnTo>
                  <a:lnTo>
                    <a:pt x="2317" y="10820"/>
                  </a:lnTo>
                  <a:lnTo>
                    <a:pt x="2345" y="10847"/>
                  </a:lnTo>
                  <a:lnTo>
                    <a:pt x="2426" y="10902"/>
                  </a:lnTo>
                  <a:lnTo>
                    <a:pt x="2481" y="10984"/>
                  </a:lnTo>
                  <a:lnTo>
                    <a:pt x="2508" y="11093"/>
                  </a:lnTo>
                  <a:lnTo>
                    <a:pt x="2481" y="11202"/>
                  </a:lnTo>
                  <a:lnTo>
                    <a:pt x="2426" y="11283"/>
                  </a:lnTo>
                  <a:lnTo>
                    <a:pt x="2345" y="11365"/>
                  </a:lnTo>
                  <a:lnTo>
                    <a:pt x="2236" y="11392"/>
                  </a:lnTo>
                  <a:lnTo>
                    <a:pt x="2127" y="11392"/>
                  </a:lnTo>
                  <a:lnTo>
                    <a:pt x="1772" y="11338"/>
                  </a:lnTo>
                  <a:lnTo>
                    <a:pt x="1473" y="11365"/>
                  </a:lnTo>
                  <a:lnTo>
                    <a:pt x="1200" y="11420"/>
                  </a:lnTo>
                  <a:lnTo>
                    <a:pt x="928" y="11529"/>
                  </a:lnTo>
                  <a:lnTo>
                    <a:pt x="710" y="11665"/>
                  </a:lnTo>
                  <a:lnTo>
                    <a:pt x="519" y="11828"/>
                  </a:lnTo>
                  <a:lnTo>
                    <a:pt x="355" y="12046"/>
                  </a:lnTo>
                  <a:lnTo>
                    <a:pt x="219" y="12264"/>
                  </a:lnTo>
                  <a:lnTo>
                    <a:pt x="110" y="12537"/>
                  </a:lnTo>
                  <a:lnTo>
                    <a:pt x="55" y="12782"/>
                  </a:lnTo>
                  <a:lnTo>
                    <a:pt x="1" y="13082"/>
                  </a:lnTo>
                  <a:lnTo>
                    <a:pt x="1" y="13355"/>
                  </a:lnTo>
                  <a:lnTo>
                    <a:pt x="55" y="13654"/>
                  </a:lnTo>
                  <a:lnTo>
                    <a:pt x="110" y="13927"/>
                  </a:lnTo>
                  <a:lnTo>
                    <a:pt x="219" y="14227"/>
                  </a:lnTo>
                  <a:lnTo>
                    <a:pt x="355" y="14472"/>
                  </a:lnTo>
                  <a:lnTo>
                    <a:pt x="519" y="14717"/>
                  </a:lnTo>
                  <a:lnTo>
                    <a:pt x="710" y="14908"/>
                  </a:lnTo>
                  <a:lnTo>
                    <a:pt x="900" y="15099"/>
                  </a:lnTo>
                  <a:lnTo>
                    <a:pt x="1091" y="15290"/>
                  </a:lnTo>
                  <a:lnTo>
                    <a:pt x="1309" y="15426"/>
                  </a:lnTo>
                  <a:lnTo>
                    <a:pt x="1527" y="15562"/>
                  </a:lnTo>
                  <a:lnTo>
                    <a:pt x="2018" y="15807"/>
                  </a:lnTo>
                  <a:lnTo>
                    <a:pt x="2508" y="15971"/>
                  </a:lnTo>
                  <a:lnTo>
                    <a:pt x="3026" y="16107"/>
                  </a:lnTo>
                  <a:lnTo>
                    <a:pt x="3571" y="16216"/>
                  </a:lnTo>
                  <a:lnTo>
                    <a:pt x="4089" y="16325"/>
                  </a:lnTo>
                  <a:lnTo>
                    <a:pt x="4171" y="16352"/>
                  </a:lnTo>
                  <a:lnTo>
                    <a:pt x="4252" y="16407"/>
                  </a:lnTo>
                  <a:lnTo>
                    <a:pt x="4280" y="16489"/>
                  </a:lnTo>
                  <a:lnTo>
                    <a:pt x="4307" y="16570"/>
                  </a:lnTo>
                  <a:lnTo>
                    <a:pt x="4579" y="16598"/>
                  </a:lnTo>
                  <a:lnTo>
                    <a:pt x="4688" y="16652"/>
                  </a:lnTo>
                  <a:lnTo>
                    <a:pt x="4743" y="16734"/>
                  </a:lnTo>
                  <a:lnTo>
                    <a:pt x="4770" y="16816"/>
                  </a:lnTo>
                  <a:lnTo>
                    <a:pt x="4797" y="16925"/>
                  </a:lnTo>
                  <a:lnTo>
                    <a:pt x="4770" y="17007"/>
                  </a:lnTo>
                  <a:lnTo>
                    <a:pt x="4716" y="17088"/>
                  </a:lnTo>
                  <a:lnTo>
                    <a:pt x="4634" y="17143"/>
                  </a:lnTo>
                  <a:lnTo>
                    <a:pt x="4525" y="17170"/>
                  </a:lnTo>
                  <a:lnTo>
                    <a:pt x="4062" y="17170"/>
                  </a:lnTo>
                  <a:lnTo>
                    <a:pt x="3571" y="17252"/>
                  </a:lnTo>
                  <a:lnTo>
                    <a:pt x="3326" y="17306"/>
                  </a:lnTo>
                  <a:lnTo>
                    <a:pt x="3081" y="17361"/>
                  </a:lnTo>
                  <a:lnTo>
                    <a:pt x="2863" y="17443"/>
                  </a:lnTo>
                  <a:lnTo>
                    <a:pt x="2644" y="17552"/>
                  </a:lnTo>
                  <a:lnTo>
                    <a:pt x="2454" y="17688"/>
                  </a:lnTo>
                  <a:lnTo>
                    <a:pt x="2290" y="17824"/>
                  </a:lnTo>
                  <a:lnTo>
                    <a:pt x="2154" y="17988"/>
                  </a:lnTo>
                  <a:lnTo>
                    <a:pt x="2072" y="18178"/>
                  </a:lnTo>
                  <a:lnTo>
                    <a:pt x="2018" y="18396"/>
                  </a:lnTo>
                  <a:lnTo>
                    <a:pt x="2018" y="18614"/>
                  </a:lnTo>
                  <a:lnTo>
                    <a:pt x="2072" y="18887"/>
                  </a:lnTo>
                  <a:lnTo>
                    <a:pt x="2181" y="19160"/>
                  </a:lnTo>
                  <a:lnTo>
                    <a:pt x="2290" y="19378"/>
                  </a:lnTo>
                  <a:lnTo>
                    <a:pt x="2426" y="19541"/>
                  </a:lnTo>
                  <a:lnTo>
                    <a:pt x="2563" y="19705"/>
                  </a:lnTo>
                  <a:lnTo>
                    <a:pt x="2726" y="19841"/>
                  </a:lnTo>
                  <a:lnTo>
                    <a:pt x="2917" y="19977"/>
                  </a:lnTo>
                  <a:lnTo>
                    <a:pt x="3081" y="20086"/>
                  </a:lnTo>
                  <a:lnTo>
                    <a:pt x="3462" y="20250"/>
                  </a:lnTo>
                  <a:lnTo>
                    <a:pt x="3898" y="20386"/>
                  </a:lnTo>
                  <a:lnTo>
                    <a:pt x="4307" y="20495"/>
                  </a:lnTo>
                  <a:lnTo>
                    <a:pt x="5152" y="20686"/>
                  </a:lnTo>
                  <a:lnTo>
                    <a:pt x="5261" y="20713"/>
                  </a:lnTo>
                  <a:lnTo>
                    <a:pt x="5479" y="20713"/>
                  </a:lnTo>
                  <a:lnTo>
                    <a:pt x="5697" y="20767"/>
                  </a:lnTo>
                  <a:lnTo>
                    <a:pt x="5779" y="20822"/>
                  </a:lnTo>
                  <a:lnTo>
                    <a:pt x="5833" y="20877"/>
                  </a:lnTo>
                  <a:lnTo>
                    <a:pt x="5860" y="20931"/>
                  </a:lnTo>
                  <a:lnTo>
                    <a:pt x="5860" y="21013"/>
                  </a:lnTo>
                  <a:lnTo>
                    <a:pt x="5860" y="21095"/>
                  </a:lnTo>
                  <a:lnTo>
                    <a:pt x="5833" y="21149"/>
                  </a:lnTo>
                  <a:lnTo>
                    <a:pt x="5779" y="21204"/>
                  </a:lnTo>
                  <a:lnTo>
                    <a:pt x="5697" y="21258"/>
                  </a:lnTo>
                  <a:lnTo>
                    <a:pt x="5424" y="21340"/>
                  </a:lnTo>
                  <a:lnTo>
                    <a:pt x="5152" y="21449"/>
                  </a:lnTo>
                  <a:lnTo>
                    <a:pt x="4934" y="21585"/>
                  </a:lnTo>
                  <a:lnTo>
                    <a:pt x="4825" y="21667"/>
                  </a:lnTo>
                  <a:lnTo>
                    <a:pt x="4716" y="21776"/>
                  </a:lnTo>
                  <a:lnTo>
                    <a:pt x="4579" y="21994"/>
                  </a:lnTo>
                  <a:lnTo>
                    <a:pt x="4443" y="22266"/>
                  </a:lnTo>
                  <a:lnTo>
                    <a:pt x="4389" y="22512"/>
                  </a:lnTo>
                  <a:lnTo>
                    <a:pt x="4389" y="22648"/>
                  </a:lnTo>
                  <a:lnTo>
                    <a:pt x="4389" y="22784"/>
                  </a:lnTo>
                  <a:lnTo>
                    <a:pt x="4443" y="23002"/>
                  </a:lnTo>
                  <a:lnTo>
                    <a:pt x="4552" y="23166"/>
                  </a:lnTo>
                  <a:lnTo>
                    <a:pt x="4661" y="23329"/>
                  </a:lnTo>
                  <a:lnTo>
                    <a:pt x="4797" y="23438"/>
                  </a:lnTo>
                  <a:lnTo>
                    <a:pt x="4934" y="23438"/>
                  </a:lnTo>
                  <a:lnTo>
                    <a:pt x="5097" y="23493"/>
                  </a:lnTo>
                  <a:lnTo>
                    <a:pt x="5152" y="23493"/>
                  </a:lnTo>
                  <a:lnTo>
                    <a:pt x="5234" y="23520"/>
                  </a:lnTo>
                  <a:lnTo>
                    <a:pt x="5261" y="23575"/>
                  </a:lnTo>
                  <a:lnTo>
                    <a:pt x="5288" y="23684"/>
                  </a:lnTo>
                  <a:lnTo>
                    <a:pt x="5506" y="23711"/>
                  </a:lnTo>
                  <a:lnTo>
                    <a:pt x="5751" y="23711"/>
                  </a:lnTo>
                  <a:lnTo>
                    <a:pt x="5969" y="23684"/>
                  </a:lnTo>
                  <a:lnTo>
                    <a:pt x="6187" y="23629"/>
                  </a:lnTo>
                  <a:lnTo>
                    <a:pt x="6324" y="23575"/>
                  </a:lnTo>
                  <a:lnTo>
                    <a:pt x="6460" y="23493"/>
                  </a:lnTo>
                  <a:lnTo>
                    <a:pt x="6460" y="23466"/>
                  </a:lnTo>
                  <a:lnTo>
                    <a:pt x="6460" y="23193"/>
                  </a:lnTo>
                  <a:lnTo>
                    <a:pt x="6487" y="22920"/>
                  </a:lnTo>
                  <a:lnTo>
                    <a:pt x="6542" y="22648"/>
                  </a:lnTo>
                  <a:lnTo>
                    <a:pt x="6596" y="22403"/>
                  </a:lnTo>
                  <a:lnTo>
                    <a:pt x="6705" y="22157"/>
                  </a:lnTo>
                  <a:lnTo>
                    <a:pt x="6814" y="21939"/>
                  </a:lnTo>
                  <a:lnTo>
                    <a:pt x="6923" y="21721"/>
                  </a:lnTo>
                  <a:lnTo>
                    <a:pt x="7087" y="21503"/>
                  </a:lnTo>
                  <a:lnTo>
                    <a:pt x="7250" y="21313"/>
                  </a:lnTo>
                  <a:lnTo>
                    <a:pt x="7414" y="21122"/>
                  </a:lnTo>
                  <a:lnTo>
                    <a:pt x="7605" y="20958"/>
                  </a:lnTo>
                  <a:lnTo>
                    <a:pt x="7823" y="20822"/>
                  </a:lnTo>
                  <a:lnTo>
                    <a:pt x="8041" y="20686"/>
                  </a:lnTo>
                  <a:lnTo>
                    <a:pt x="8259" y="20577"/>
                  </a:lnTo>
                  <a:lnTo>
                    <a:pt x="8504" y="20468"/>
                  </a:lnTo>
                  <a:lnTo>
                    <a:pt x="8749" y="20386"/>
                  </a:lnTo>
                  <a:lnTo>
                    <a:pt x="8395" y="20113"/>
                  </a:lnTo>
                  <a:lnTo>
                    <a:pt x="8041" y="19814"/>
                  </a:lnTo>
                  <a:lnTo>
                    <a:pt x="7714" y="19514"/>
                  </a:lnTo>
                  <a:lnTo>
                    <a:pt x="7414" y="19160"/>
                  </a:lnTo>
                  <a:lnTo>
                    <a:pt x="7141" y="18833"/>
                  </a:lnTo>
                  <a:lnTo>
                    <a:pt x="6869" y="18451"/>
                  </a:lnTo>
                  <a:lnTo>
                    <a:pt x="6651" y="18069"/>
                  </a:lnTo>
                  <a:lnTo>
                    <a:pt x="6460" y="17661"/>
                  </a:lnTo>
                  <a:lnTo>
                    <a:pt x="6296" y="17252"/>
                  </a:lnTo>
                  <a:lnTo>
                    <a:pt x="6160" y="16843"/>
                  </a:lnTo>
                  <a:lnTo>
                    <a:pt x="6051" y="16407"/>
                  </a:lnTo>
                  <a:lnTo>
                    <a:pt x="5969" y="15971"/>
                  </a:lnTo>
                  <a:lnTo>
                    <a:pt x="5942" y="15508"/>
                  </a:lnTo>
                  <a:lnTo>
                    <a:pt x="5969" y="15044"/>
                  </a:lnTo>
                  <a:lnTo>
                    <a:pt x="6024" y="14608"/>
                  </a:lnTo>
                  <a:lnTo>
                    <a:pt x="6106" y="14145"/>
                  </a:lnTo>
                  <a:lnTo>
                    <a:pt x="6242" y="13682"/>
                  </a:lnTo>
                  <a:lnTo>
                    <a:pt x="6405" y="13246"/>
                  </a:lnTo>
                  <a:lnTo>
                    <a:pt x="6623" y="12810"/>
                  </a:lnTo>
                  <a:lnTo>
                    <a:pt x="6869" y="12401"/>
                  </a:lnTo>
                  <a:lnTo>
                    <a:pt x="7169" y="12019"/>
                  </a:lnTo>
                  <a:lnTo>
                    <a:pt x="7496" y="11665"/>
                  </a:lnTo>
                  <a:lnTo>
                    <a:pt x="7850" y="11338"/>
                  </a:lnTo>
                  <a:lnTo>
                    <a:pt x="8231" y="11038"/>
                  </a:lnTo>
                  <a:lnTo>
                    <a:pt x="8449" y="10902"/>
                  </a:lnTo>
                  <a:lnTo>
                    <a:pt x="8695" y="10766"/>
                  </a:lnTo>
                  <a:lnTo>
                    <a:pt x="8913" y="10684"/>
                  </a:lnTo>
                  <a:lnTo>
                    <a:pt x="9158" y="10602"/>
                  </a:lnTo>
                  <a:lnTo>
                    <a:pt x="9621" y="10466"/>
                  </a:lnTo>
                  <a:lnTo>
                    <a:pt x="10085" y="10384"/>
                  </a:lnTo>
                  <a:lnTo>
                    <a:pt x="11038" y="10302"/>
                  </a:lnTo>
                  <a:lnTo>
                    <a:pt x="11529" y="10220"/>
                  </a:lnTo>
                  <a:lnTo>
                    <a:pt x="12047" y="10111"/>
                  </a:lnTo>
                  <a:lnTo>
                    <a:pt x="11556" y="9730"/>
                  </a:lnTo>
                  <a:lnTo>
                    <a:pt x="11120" y="9294"/>
                  </a:lnTo>
                  <a:lnTo>
                    <a:pt x="10739" y="8803"/>
                  </a:lnTo>
                  <a:lnTo>
                    <a:pt x="10412" y="8313"/>
                  </a:lnTo>
                  <a:lnTo>
                    <a:pt x="10139" y="7795"/>
                  </a:lnTo>
                  <a:lnTo>
                    <a:pt x="9921" y="7250"/>
                  </a:lnTo>
                  <a:lnTo>
                    <a:pt x="9758" y="6678"/>
                  </a:lnTo>
                  <a:lnTo>
                    <a:pt x="9649" y="6105"/>
                  </a:lnTo>
                  <a:lnTo>
                    <a:pt x="9594" y="5533"/>
                  </a:lnTo>
                  <a:lnTo>
                    <a:pt x="9594" y="5260"/>
                  </a:lnTo>
                  <a:lnTo>
                    <a:pt x="9621" y="4961"/>
                  </a:lnTo>
                  <a:lnTo>
                    <a:pt x="9649" y="4661"/>
                  </a:lnTo>
                  <a:lnTo>
                    <a:pt x="9703" y="4388"/>
                  </a:lnTo>
                  <a:lnTo>
                    <a:pt x="9785" y="4116"/>
                  </a:lnTo>
                  <a:lnTo>
                    <a:pt x="9867" y="3816"/>
                  </a:lnTo>
                  <a:lnTo>
                    <a:pt x="9976" y="3543"/>
                  </a:lnTo>
                  <a:lnTo>
                    <a:pt x="10085" y="3271"/>
                  </a:lnTo>
                  <a:lnTo>
                    <a:pt x="10248" y="3026"/>
                  </a:lnTo>
                  <a:lnTo>
                    <a:pt x="10384" y="2753"/>
                  </a:lnTo>
                  <a:lnTo>
                    <a:pt x="10575" y="2508"/>
                  </a:lnTo>
                  <a:lnTo>
                    <a:pt x="10766" y="2263"/>
                  </a:lnTo>
                  <a:lnTo>
                    <a:pt x="10984" y="2017"/>
                  </a:lnTo>
                  <a:lnTo>
                    <a:pt x="11229" y="1772"/>
                  </a:lnTo>
                  <a:lnTo>
                    <a:pt x="11638" y="1445"/>
                  </a:lnTo>
                  <a:lnTo>
                    <a:pt x="12047" y="1172"/>
                  </a:lnTo>
                  <a:lnTo>
                    <a:pt x="11638" y="709"/>
                  </a:lnTo>
                  <a:lnTo>
                    <a:pt x="11420" y="518"/>
                  </a:lnTo>
                  <a:lnTo>
                    <a:pt x="11202" y="328"/>
                  </a:lnTo>
                  <a:lnTo>
                    <a:pt x="10957" y="164"/>
                  </a:lnTo>
                  <a:lnTo>
                    <a:pt x="10684" y="55"/>
                  </a:lnTo>
                  <a:lnTo>
                    <a:pt x="103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71"/>
            <p:cNvSpPr/>
            <p:nvPr/>
          </p:nvSpPr>
          <p:spPr>
            <a:xfrm>
              <a:off x="10703401" y="5699978"/>
              <a:ext cx="301175" cy="592775"/>
            </a:xfrm>
            <a:custGeom>
              <a:avLst/>
              <a:gdLst/>
              <a:ahLst/>
              <a:cxnLst/>
              <a:rect l="l" t="t" r="r" b="b"/>
              <a:pathLst>
                <a:path w="12047" h="23711" fill="none" extrusionOk="0">
                  <a:moveTo>
                    <a:pt x="6460" y="23466"/>
                  </a:moveTo>
                  <a:lnTo>
                    <a:pt x="6460" y="23466"/>
                  </a:lnTo>
                  <a:lnTo>
                    <a:pt x="6460" y="23493"/>
                  </a:lnTo>
                  <a:lnTo>
                    <a:pt x="6460" y="23493"/>
                  </a:lnTo>
                  <a:lnTo>
                    <a:pt x="6324" y="23575"/>
                  </a:lnTo>
                  <a:lnTo>
                    <a:pt x="6187" y="23629"/>
                  </a:lnTo>
                  <a:lnTo>
                    <a:pt x="6187" y="23629"/>
                  </a:lnTo>
                  <a:lnTo>
                    <a:pt x="5969" y="23684"/>
                  </a:lnTo>
                  <a:lnTo>
                    <a:pt x="5751" y="23711"/>
                  </a:lnTo>
                  <a:lnTo>
                    <a:pt x="5506" y="23711"/>
                  </a:lnTo>
                  <a:lnTo>
                    <a:pt x="5288" y="23684"/>
                  </a:lnTo>
                  <a:lnTo>
                    <a:pt x="5288" y="23684"/>
                  </a:lnTo>
                  <a:lnTo>
                    <a:pt x="5261" y="23575"/>
                  </a:lnTo>
                  <a:lnTo>
                    <a:pt x="5234" y="23520"/>
                  </a:lnTo>
                  <a:lnTo>
                    <a:pt x="5152" y="23493"/>
                  </a:lnTo>
                  <a:lnTo>
                    <a:pt x="5097" y="23493"/>
                  </a:lnTo>
                  <a:lnTo>
                    <a:pt x="5097" y="23493"/>
                  </a:lnTo>
                  <a:lnTo>
                    <a:pt x="4934" y="23438"/>
                  </a:lnTo>
                  <a:lnTo>
                    <a:pt x="4879" y="23438"/>
                  </a:lnTo>
                  <a:lnTo>
                    <a:pt x="4797" y="23438"/>
                  </a:lnTo>
                  <a:lnTo>
                    <a:pt x="4797" y="23438"/>
                  </a:lnTo>
                  <a:lnTo>
                    <a:pt x="4661" y="23329"/>
                  </a:lnTo>
                  <a:lnTo>
                    <a:pt x="4552" y="23166"/>
                  </a:lnTo>
                  <a:lnTo>
                    <a:pt x="4443" y="23002"/>
                  </a:lnTo>
                  <a:lnTo>
                    <a:pt x="4389" y="22784"/>
                  </a:lnTo>
                  <a:lnTo>
                    <a:pt x="4389" y="22784"/>
                  </a:lnTo>
                  <a:lnTo>
                    <a:pt x="4389" y="22648"/>
                  </a:lnTo>
                  <a:lnTo>
                    <a:pt x="4389" y="22512"/>
                  </a:lnTo>
                  <a:lnTo>
                    <a:pt x="4443" y="22266"/>
                  </a:lnTo>
                  <a:lnTo>
                    <a:pt x="4579" y="21994"/>
                  </a:lnTo>
                  <a:lnTo>
                    <a:pt x="4716" y="21776"/>
                  </a:lnTo>
                  <a:lnTo>
                    <a:pt x="4716" y="21776"/>
                  </a:lnTo>
                  <a:lnTo>
                    <a:pt x="4825" y="21667"/>
                  </a:lnTo>
                  <a:lnTo>
                    <a:pt x="4934" y="21585"/>
                  </a:lnTo>
                  <a:lnTo>
                    <a:pt x="5152" y="21449"/>
                  </a:lnTo>
                  <a:lnTo>
                    <a:pt x="5424" y="21340"/>
                  </a:lnTo>
                  <a:lnTo>
                    <a:pt x="5697" y="21258"/>
                  </a:lnTo>
                  <a:lnTo>
                    <a:pt x="5697" y="21258"/>
                  </a:lnTo>
                  <a:lnTo>
                    <a:pt x="5779" y="21204"/>
                  </a:lnTo>
                  <a:lnTo>
                    <a:pt x="5833" y="21149"/>
                  </a:lnTo>
                  <a:lnTo>
                    <a:pt x="5860" y="21095"/>
                  </a:lnTo>
                  <a:lnTo>
                    <a:pt x="5860" y="21013"/>
                  </a:lnTo>
                  <a:lnTo>
                    <a:pt x="5860" y="20931"/>
                  </a:lnTo>
                  <a:lnTo>
                    <a:pt x="5833" y="20877"/>
                  </a:lnTo>
                  <a:lnTo>
                    <a:pt x="5779" y="20822"/>
                  </a:lnTo>
                  <a:lnTo>
                    <a:pt x="5697" y="20767"/>
                  </a:lnTo>
                  <a:lnTo>
                    <a:pt x="5697" y="20767"/>
                  </a:lnTo>
                  <a:lnTo>
                    <a:pt x="5479" y="20713"/>
                  </a:lnTo>
                  <a:lnTo>
                    <a:pt x="5261" y="20713"/>
                  </a:lnTo>
                  <a:lnTo>
                    <a:pt x="5261" y="20713"/>
                  </a:lnTo>
                  <a:lnTo>
                    <a:pt x="5152" y="20686"/>
                  </a:lnTo>
                  <a:lnTo>
                    <a:pt x="5152" y="20686"/>
                  </a:lnTo>
                  <a:lnTo>
                    <a:pt x="4307" y="20495"/>
                  </a:lnTo>
                  <a:lnTo>
                    <a:pt x="3898" y="20386"/>
                  </a:lnTo>
                  <a:lnTo>
                    <a:pt x="3462" y="20250"/>
                  </a:lnTo>
                  <a:lnTo>
                    <a:pt x="3081" y="20086"/>
                  </a:lnTo>
                  <a:lnTo>
                    <a:pt x="2917" y="19977"/>
                  </a:lnTo>
                  <a:lnTo>
                    <a:pt x="2726" y="19841"/>
                  </a:lnTo>
                  <a:lnTo>
                    <a:pt x="2563" y="19705"/>
                  </a:lnTo>
                  <a:lnTo>
                    <a:pt x="2426" y="19541"/>
                  </a:lnTo>
                  <a:lnTo>
                    <a:pt x="2290" y="19378"/>
                  </a:lnTo>
                  <a:lnTo>
                    <a:pt x="2181" y="19160"/>
                  </a:lnTo>
                  <a:lnTo>
                    <a:pt x="2181" y="19160"/>
                  </a:lnTo>
                  <a:lnTo>
                    <a:pt x="2072" y="18887"/>
                  </a:lnTo>
                  <a:lnTo>
                    <a:pt x="2018" y="18614"/>
                  </a:lnTo>
                  <a:lnTo>
                    <a:pt x="2018" y="18396"/>
                  </a:lnTo>
                  <a:lnTo>
                    <a:pt x="2072" y="18178"/>
                  </a:lnTo>
                  <a:lnTo>
                    <a:pt x="2154" y="17988"/>
                  </a:lnTo>
                  <a:lnTo>
                    <a:pt x="2290" y="17824"/>
                  </a:lnTo>
                  <a:lnTo>
                    <a:pt x="2454" y="17688"/>
                  </a:lnTo>
                  <a:lnTo>
                    <a:pt x="2644" y="17552"/>
                  </a:lnTo>
                  <a:lnTo>
                    <a:pt x="2863" y="17443"/>
                  </a:lnTo>
                  <a:lnTo>
                    <a:pt x="3081" y="17361"/>
                  </a:lnTo>
                  <a:lnTo>
                    <a:pt x="3326" y="17306"/>
                  </a:lnTo>
                  <a:lnTo>
                    <a:pt x="3571" y="17252"/>
                  </a:lnTo>
                  <a:lnTo>
                    <a:pt x="4062" y="17170"/>
                  </a:lnTo>
                  <a:lnTo>
                    <a:pt x="4525" y="17170"/>
                  </a:lnTo>
                  <a:lnTo>
                    <a:pt x="4525" y="17170"/>
                  </a:lnTo>
                  <a:lnTo>
                    <a:pt x="4634" y="17143"/>
                  </a:lnTo>
                  <a:lnTo>
                    <a:pt x="4716" y="17088"/>
                  </a:lnTo>
                  <a:lnTo>
                    <a:pt x="4770" y="17007"/>
                  </a:lnTo>
                  <a:lnTo>
                    <a:pt x="4797" y="16925"/>
                  </a:lnTo>
                  <a:lnTo>
                    <a:pt x="4770" y="16816"/>
                  </a:lnTo>
                  <a:lnTo>
                    <a:pt x="4743" y="16734"/>
                  </a:lnTo>
                  <a:lnTo>
                    <a:pt x="4688" y="16652"/>
                  </a:lnTo>
                  <a:lnTo>
                    <a:pt x="4579" y="16598"/>
                  </a:lnTo>
                  <a:lnTo>
                    <a:pt x="4579" y="16598"/>
                  </a:lnTo>
                  <a:lnTo>
                    <a:pt x="4307" y="16570"/>
                  </a:lnTo>
                  <a:lnTo>
                    <a:pt x="4307" y="16570"/>
                  </a:lnTo>
                  <a:lnTo>
                    <a:pt x="4280" y="16489"/>
                  </a:lnTo>
                  <a:lnTo>
                    <a:pt x="4252" y="16407"/>
                  </a:lnTo>
                  <a:lnTo>
                    <a:pt x="4171" y="16352"/>
                  </a:lnTo>
                  <a:lnTo>
                    <a:pt x="4089" y="16325"/>
                  </a:lnTo>
                  <a:lnTo>
                    <a:pt x="4089" y="16325"/>
                  </a:lnTo>
                  <a:lnTo>
                    <a:pt x="3571" y="16216"/>
                  </a:lnTo>
                  <a:lnTo>
                    <a:pt x="3026" y="16107"/>
                  </a:lnTo>
                  <a:lnTo>
                    <a:pt x="2508" y="15971"/>
                  </a:lnTo>
                  <a:lnTo>
                    <a:pt x="2018" y="15807"/>
                  </a:lnTo>
                  <a:lnTo>
                    <a:pt x="1527" y="15562"/>
                  </a:lnTo>
                  <a:lnTo>
                    <a:pt x="1309" y="15426"/>
                  </a:lnTo>
                  <a:lnTo>
                    <a:pt x="1091" y="15290"/>
                  </a:lnTo>
                  <a:lnTo>
                    <a:pt x="900" y="15099"/>
                  </a:lnTo>
                  <a:lnTo>
                    <a:pt x="710" y="14908"/>
                  </a:lnTo>
                  <a:lnTo>
                    <a:pt x="519" y="14717"/>
                  </a:lnTo>
                  <a:lnTo>
                    <a:pt x="355" y="14472"/>
                  </a:lnTo>
                  <a:lnTo>
                    <a:pt x="355" y="14472"/>
                  </a:lnTo>
                  <a:lnTo>
                    <a:pt x="219" y="14227"/>
                  </a:lnTo>
                  <a:lnTo>
                    <a:pt x="110" y="13927"/>
                  </a:lnTo>
                  <a:lnTo>
                    <a:pt x="55" y="13654"/>
                  </a:lnTo>
                  <a:lnTo>
                    <a:pt x="1" y="13355"/>
                  </a:lnTo>
                  <a:lnTo>
                    <a:pt x="1" y="13082"/>
                  </a:lnTo>
                  <a:lnTo>
                    <a:pt x="55" y="12782"/>
                  </a:lnTo>
                  <a:lnTo>
                    <a:pt x="110" y="12537"/>
                  </a:lnTo>
                  <a:lnTo>
                    <a:pt x="219" y="12264"/>
                  </a:lnTo>
                  <a:lnTo>
                    <a:pt x="355" y="12046"/>
                  </a:lnTo>
                  <a:lnTo>
                    <a:pt x="519" y="11828"/>
                  </a:lnTo>
                  <a:lnTo>
                    <a:pt x="710" y="11665"/>
                  </a:lnTo>
                  <a:lnTo>
                    <a:pt x="928" y="11529"/>
                  </a:lnTo>
                  <a:lnTo>
                    <a:pt x="1200" y="11420"/>
                  </a:lnTo>
                  <a:lnTo>
                    <a:pt x="1473" y="11365"/>
                  </a:lnTo>
                  <a:lnTo>
                    <a:pt x="1772" y="11338"/>
                  </a:lnTo>
                  <a:lnTo>
                    <a:pt x="2127" y="11392"/>
                  </a:lnTo>
                  <a:lnTo>
                    <a:pt x="2127" y="11392"/>
                  </a:lnTo>
                  <a:lnTo>
                    <a:pt x="2236" y="11392"/>
                  </a:lnTo>
                  <a:lnTo>
                    <a:pt x="2345" y="11365"/>
                  </a:lnTo>
                  <a:lnTo>
                    <a:pt x="2426" y="11283"/>
                  </a:lnTo>
                  <a:lnTo>
                    <a:pt x="2481" y="11202"/>
                  </a:lnTo>
                  <a:lnTo>
                    <a:pt x="2508" y="11093"/>
                  </a:lnTo>
                  <a:lnTo>
                    <a:pt x="2481" y="10984"/>
                  </a:lnTo>
                  <a:lnTo>
                    <a:pt x="2426" y="10902"/>
                  </a:lnTo>
                  <a:lnTo>
                    <a:pt x="2345" y="10847"/>
                  </a:lnTo>
                  <a:lnTo>
                    <a:pt x="2345" y="10847"/>
                  </a:lnTo>
                  <a:lnTo>
                    <a:pt x="2317" y="10820"/>
                  </a:lnTo>
                  <a:lnTo>
                    <a:pt x="2317" y="10820"/>
                  </a:lnTo>
                  <a:lnTo>
                    <a:pt x="2290" y="10738"/>
                  </a:lnTo>
                  <a:lnTo>
                    <a:pt x="2208" y="10684"/>
                  </a:lnTo>
                  <a:lnTo>
                    <a:pt x="2208" y="10684"/>
                  </a:lnTo>
                  <a:lnTo>
                    <a:pt x="1800" y="10330"/>
                  </a:lnTo>
                  <a:lnTo>
                    <a:pt x="1418" y="9975"/>
                  </a:lnTo>
                  <a:lnTo>
                    <a:pt x="1064" y="9594"/>
                  </a:lnTo>
                  <a:lnTo>
                    <a:pt x="900" y="9403"/>
                  </a:lnTo>
                  <a:lnTo>
                    <a:pt x="764" y="9185"/>
                  </a:lnTo>
                  <a:lnTo>
                    <a:pt x="628" y="8994"/>
                  </a:lnTo>
                  <a:lnTo>
                    <a:pt x="519" y="8776"/>
                  </a:lnTo>
                  <a:lnTo>
                    <a:pt x="464" y="8531"/>
                  </a:lnTo>
                  <a:lnTo>
                    <a:pt x="410" y="8313"/>
                  </a:lnTo>
                  <a:lnTo>
                    <a:pt x="382" y="8040"/>
                  </a:lnTo>
                  <a:lnTo>
                    <a:pt x="410" y="7795"/>
                  </a:lnTo>
                  <a:lnTo>
                    <a:pt x="464" y="7522"/>
                  </a:lnTo>
                  <a:lnTo>
                    <a:pt x="573" y="7223"/>
                  </a:lnTo>
                  <a:lnTo>
                    <a:pt x="573" y="7223"/>
                  </a:lnTo>
                  <a:lnTo>
                    <a:pt x="682" y="6950"/>
                  </a:lnTo>
                  <a:lnTo>
                    <a:pt x="819" y="6678"/>
                  </a:lnTo>
                  <a:lnTo>
                    <a:pt x="982" y="6405"/>
                  </a:lnTo>
                  <a:lnTo>
                    <a:pt x="1173" y="6133"/>
                  </a:lnTo>
                  <a:lnTo>
                    <a:pt x="1364" y="5914"/>
                  </a:lnTo>
                  <a:lnTo>
                    <a:pt x="1582" y="5669"/>
                  </a:lnTo>
                  <a:lnTo>
                    <a:pt x="1800" y="5478"/>
                  </a:lnTo>
                  <a:lnTo>
                    <a:pt x="2045" y="5288"/>
                  </a:lnTo>
                  <a:lnTo>
                    <a:pt x="2290" y="5151"/>
                  </a:lnTo>
                  <a:lnTo>
                    <a:pt x="2563" y="5015"/>
                  </a:lnTo>
                  <a:lnTo>
                    <a:pt x="2835" y="4933"/>
                  </a:lnTo>
                  <a:lnTo>
                    <a:pt x="3108" y="4906"/>
                  </a:lnTo>
                  <a:lnTo>
                    <a:pt x="3380" y="4906"/>
                  </a:lnTo>
                  <a:lnTo>
                    <a:pt x="3653" y="4961"/>
                  </a:lnTo>
                  <a:lnTo>
                    <a:pt x="3953" y="5042"/>
                  </a:lnTo>
                  <a:lnTo>
                    <a:pt x="4225" y="5206"/>
                  </a:lnTo>
                  <a:lnTo>
                    <a:pt x="4225" y="5206"/>
                  </a:lnTo>
                  <a:lnTo>
                    <a:pt x="4280" y="5288"/>
                  </a:lnTo>
                  <a:lnTo>
                    <a:pt x="4361" y="5369"/>
                  </a:lnTo>
                  <a:lnTo>
                    <a:pt x="4443" y="5424"/>
                  </a:lnTo>
                  <a:lnTo>
                    <a:pt x="4579" y="5451"/>
                  </a:lnTo>
                  <a:lnTo>
                    <a:pt x="4579" y="5451"/>
                  </a:lnTo>
                  <a:lnTo>
                    <a:pt x="4661" y="5506"/>
                  </a:lnTo>
                  <a:lnTo>
                    <a:pt x="4797" y="5533"/>
                  </a:lnTo>
                  <a:lnTo>
                    <a:pt x="4906" y="5506"/>
                  </a:lnTo>
                  <a:lnTo>
                    <a:pt x="4988" y="5451"/>
                  </a:lnTo>
                  <a:lnTo>
                    <a:pt x="5070" y="5369"/>
                  </a:lnTo>
                  <a:lnTo>
                    <a:pt x="5125" y="5288"/>
                  </a:lnTo>
                  <a:lnTo>
                    <a:pt x="5125" y="5151"/>
                  </a:lnTo>
                  <a:lnTo>
                    <a:pt x="5070" y="5042"/>
                  </a:lnTo>
                  <a:lnTo>
                    <a:pt x="5070" y="5042"/>
                  </a:lnTo>
                  <a:lnTo>
                    <a:pt x="4934" y="4852"/>
                  </a:lnTo>
                  <a:lnTo>
                    <a:pt x="4934" y="4852"/>
                  </a:lnTo>
                  <a:lnTo>
                    <a:pt x="5070" y="4279"/>
                  </a:lnTo>
                  <a:lnTo>
                    <a:pt x="5152" y="3707"/>
                  </a:lnTo>
                  <a:lnTo>
                    <a:pt x="5261" y="3135"/>
                  </a:lnTo>
                  <a:lnTo>
                    <a:pt x="5343" y="2862"/>
                  </a:lnTo>
                  <a:lnTo>
                    <a:pt x="5424" y="2590"/>
                  </a:lnTo>
                  <a:lnTo>
                    <a:pt x="5424" y="2590"/>
                  </a:lnTo>
                  <a:lnTo>
                    <a:pt x="5533" y="2317"/>
                  </a:lnTo>
                  <a:lnTo>
                    <a:pt x="5670" y="2072"/>
                  </a:lnTo>
                  <a:lnTo>
                    <a:pt x="5806" y="1881"/>
                  </a:lnTo>
                  <a:lnTo>
                    <a:pt x="5997" y="1745"/>
                  </a:lnTo>
                  <a:lnTo>
                    <a:pt x="6187" y="1608"/>
                  </a:lnTo>
                  <a:lnTo>
                    <a:pt x="6405" y="1527"/>
                  </a:lnTo>
                  <a:lnTo>
                    <a:pt x="6596" y="1499"/>
                  </a:lnTo>
                  <a:lnTo>
                    <a:pt x="6814" y="1472"/>
                  </a:lnTo>
                  <a:lnTo>
                    <a:pt x="7059" y="1499"/>
                  </a:lnTo>
                  <a:lnTo>
                    <a:pt x="7278" y="1554"/>
                  </a:lnTo>
                  <a:lnTo>
                    <a:pt x="7496" y="1636"/>
                  </a:lnTo>
                  <a:lnTo>
                    <a:pt x="7686" y="1745"/>
                  </a:lnTo>
                  <a:lnTo>
                    <a:pt x="7904" y="1881"/>
                  </a:lnTo>
                  <a:lnTo>
                    <a:pt x="8068" y="2045"/>
                  </a:lnTo>
                  <a:lnTo>
                    <a:pt x="8259" y="2235"/>
                  </a:lnTo>
                  <a:lnTo>
                    <a:pt x="8395" y="2453"/>
                  </a:lnTo>
                  <a:lnTo>
                    <a:pt x="8395" y="2453"/>
                  </a:lnTo>
                  <a:lnTo>
                    <a:pt x="8477" y="2562"/>
                  </a:lnTo>
                  <a:lnTo>
                    <a:pt x="8586" y="2617"/>
                  </a:lnTo>
                  <a:lnTo>
                    <a:pt x="8695" y="2617"/>
                  </a:lnTo>
                  <a:lnTo>
                    <a:pt x="8804" y="2590"/>
                  </a:lnTo>
                  <a:lnTo>
                    <a:pt x="8913" y="2535"/>
                  </a:lnTo>
                  <a:lnTo>
                    <a:pt x="8994" y="2453"/>
                  </a:lnTo>
                  <a:lnTo>
                    <a:pt x="9022" y="2317"/>
                  </a:lnTo>
                  <a:lnTo>
                    <a:pt x="9022" y="2208"/>
                  </a:lnTo>
                  <a:lnTo>
                    <a:pt x="9022" y="2208"/>
                  </a:lnTo>
                  <a:lnTo>
                    <a:pt x="8940" y="1990"/>
                  </a:lnTo>
                  <a:lnTo>
                    <a:pt x="8858" y="1799"/>
                  </a:lnTo>
                  <a:lnTo>
                    <a:pt x="8858" y="1799"/>
                  </a:lnTo>
                  <a:lnTo>
                    <a:pt x="8913" y="1745"/>
                  </a:lnTo>
                  <a:lnTo>
                    <a:pt x="8940" y="1663"/>
                  </a:lnTo>
                  <a:lnTo>
                    <a:pt x="8967" y="1608"/>
                  </a:lnTo>
                  <a:lnTo>
                    <a:pt x="8940" y="1527"/>
                  </a:lnTo>
                  <a:lnTo>
                    <a:pt x="8940" y="1527"/>
                  </a:lnTo>
                  <a:lnTo>
                    <a:pt x="8913" y="1363"/>
                  </a:lnTo>
                  <a:lnTo>
                    <a:pt x="8913" y="1227"/>
                  </a:lnTo>
                  <a:lnTo>
                    <a:pt x="8913" y="1118"/>
                  </a:lnTo>
                  <a:lnTo>
                    <a:pt x="8940" y="982"/>
                  </a:lnTo>
                  <a:lnTo>
                    <a:pt x="9022" y="736"/>
                  </a:lnTo>
                  <a:lnTo>
                    <a:pt x="9158" y="491"/>
                  </a:lnTo>
                  <a:lnTo>
                    <a:pt x="9349" y="300"/>
                  </a:lnTo>
                  <a:lnTo>
                    <a:pt x="9567" y="164"/>
                  </a:lnTo>
                  <a:lnTo>
                    <a:pt x="9812" y="55"/>
                  </a:lnTo>
                  <a:lnTo>
                    <a:pt x="10085" y="1"/>
                  </a:lnTo>
                  <a:lnTo>
                    <a:pt x="10085" y="1"/>
                  </a:lnTo>
                  <a:lnTo>
                    <a:pt x="10384" y="1"/>
                  </a:lnTo>
                  <a:lnTo>
                    <a:pt x="10684" y="55"/>
                  </a:lnTo>
                  <a:lnTo>
                    <a:pt x="10957" y="164"/>
                  </a:lnTo>
                  <a:lnTo>
                    <a:pt x="11202" y="328"/>
                  </a:lnTo>
                  <a:lnTo>
                    <a:pt x="11420" y="518"/>
                  </a:lnTo>
                  <a:lnTo>
                    <a:pt x="11638" y="709"/>
                  </a:lnTo>
                  <a:lnTo>
                    <a:pt x="12047" y="1172"/>
                  </a:lnTo>
                  <a:lnTo>
                    <a:pt x="12047" y="1172"/>
                  </a:lnTo>
                  <a:lnTo>
                    <a:pt x="11638" y="1445"/>
                  </a:lnTo>
                  <a:lnTo>
                    <a:pt x="11229" y="1772"/>
                  </a:lnTo>
                  <a:lnTo>
                    <a:pt x="11229" y="1772"/>
                  </a:lnTo>
                  <a:lnTo>
                    <a:pt x="10984" y="2017"/>
                  </a:lnTo>
                  <a:lnTo>
                    <a:pt x="10766" y="2263"/>
                  </a:lnTo>
                  <a:lnTo>
                    <a:pt x="10575" y="2508"/>
                  </a:lnTo>
                  <a:lnTo>
                    <a:pt x="10384" y="2753"/>
                  </a:lnTo>
                  <a:lnTo>
                    <a:pt x="10248" y="3026"/>
                  </a:lnTo>
                  <a:lnTo>
                    <a:pt x="10085" y="3271"/>
                  </a:lnTo>
                  <a:lnTo>
                    <a:pt x="9976" y="3543"/>
                  </a:lnTo>
                  <a:lnTo>
                    <a:pt x="9867" y="3816"/>
                  </a:lnTo>
                  <a:lnTo>
                    <a:pt x="9785" y="4116"/>
                  </a:lnTo>
                  <a:lnTo>
                    <a:pt x="9703" y="4388"/>
                  </a:lnTo>
                  <a:lnTo>
                    <a:pt x="9649" y="4661"/>
                  </a:lnTo>
                  <a:lnTo>
                    <a:pt x="9621" y="4961"/>
                  </a:lnTo>
                  <a:lnTo>
                    <a:pt x="9594" y="5260"/>
                  </a:lnTo>
                  <a:lnTo>
                    <a:pt x="9594" y="5533"/>
                  </a:lnTo>
                  <a:lnTo>
                    <a:pt x="9649" y="6105"/>
                  </a:lnTo>
                  <a:lnTo>
                    <a:pt x="9758" y="6678"/>
                  </a:lnTo>
                  <a:lnTo>
                    <a:pt x="9921" y="7250"/>
                  </a:lnTo>
                  <a:lnTo>
                    <a:pt x="10139" y="7795"/>
                  </a:lnTo>
                  <a:lnTo>
                    <a:pt x="10412" y="8313"/>
                  </a:lnTo>
                  <a:lnTo>
                    <a:pt x="10739" y="8803"/>
                  </a:lnTo>
                  <a:lnTo>
                    <a:pt x="11120" y="9294"/>
                  </a:lnTo>
                  <a:lnTo>
                    <a:pt x="11556" y="9730"/>
                  </a:lnTo>
                  <a:lnTo>
                    <a:pt x="12047" y="10111"/>
                  </a:lnTo>
                  <a:lnTo>
                    <a:pt x="12047" y="10111"/>
                  </a:lnTo>
                  <a:lnTo>
                    <a:pt x="11529" y="10220"/>
                  </a:lnTo>
                  <a:lnTo>
                    <a:pt x="11038" y="10302"/>
                  </a:lnTo>
                  <a:lnTo>
                    <a:pt x="10085" y="10384"/>
                  </a:lnTo>
                  <a:lnTo>
                    <a:pt x="9621" y="10466"/>
                  </a:lnTo>
                  <a:lnTo>
                    <a:pt x="9158" y="10602"/>
                  </a:lnTo>
                  <a:lnTo>
                    <a:pt x="8913" y="10684"/>
                  </a:lnTo>
                  <a:lnTo>
                    <a:pt x="8695" y="10766"/>
                  </a:lnTo>
                  <a:lnTo>
                    <a:pt x="8449" y="10902"/>
                  </a:lnTo>
                  <a:lnTo>
                    <a:pt x="8231" y="11038"/>
                  </a:lnTo>
                  <a:lnTo>
                    <a:pt x="8231" y="11038"/>
                  </a:lnTo>
                  <a:lnTo>
                    <a:pt x="7850" y="11338"/>
                  </a:lnTo>
                  <a:lnTo>
                    <a:pt x="7496" y="11665"/>
                  </a:lnTo>
                  <a:lnTo>
                    <a:pt x="7169" y="12019"/>
                  </a:lnTo>
                  <a:lnTo>
                    <a:pt x="6869" y="12401"/>
                  </a:lnTo>
                  <a:lnTo>
                    <a:pt x="6623" y="12810"/>
                  </a:lnTo>
                  <a:lnTo>
                    <a:pt x="6405" y="13246"/>
                  </a:lnTo>
                  <a:lnTo>
                    <a:pt x="6242" y="13682"/>
                  </a:lnTo>
                  <a:lnTo>
                    <a:pt x="6106" y="14145"/>
                  </a:lnTo>
                  <a:lnTo>
                    <a:pt x="6106" y="14145"/>
                  </a:lnTo>
                  <a:lnTo>
                    <a:pt x="6024" y="14608"/>
                  </a:lnTo>
                  <a:lnTo>
                    <a:pt x="5969" y="15044"/>
                  </a:lnTo>
                  <a:lnTo>
                    <a:pt x="5942" y="15508"/>
                  </a:lnTo>
                  <a:lnTo>
                    <a:pt x="5969" y="15971"/>
                  </a:lnTo>
                  <a:lnTo>
                    <a:pt x="6051" y="16407"/>
                  </a:lnTo>
                  <a:lnTo>
                    <a:pt x="6160" y="16843"/>
                  </a:lnTo>
                  <a:lnTo>
                    <a:pt x="6296" y="17252"/>
                  </a:lnTo>
                  <a:lnTo>
                    <a:pt x="6460" y="17661"/>
                  </a:lnTo>
                  <a:lnTo>
                    <a:pt x="6651" y="18069"/>
                  </a:lnTo>
                  <a:lnTo>
                    <a:pt x="6869" y="18451"/>
                  </a:lnTo>
                  <a:lnTo>
                    <a:pt x="7141" y="18833"/>
                  </a:lnTo>
                  <a:lnTo>
                    <a:pt x="7414" y="19160"/>
                  </a:lnTo>
                  <a:lnTo>
                    <a:pt x="7714" y="19514"/>
                  </a:lnTo>
                  <a:lnTo>
                    <a:pt x="8041" y="19814"/>
                  </a:lnTo>
                  <a:lnTo>
                    <a:pt x="8395" y="20113"/>
                  </a:lnTo>
                  <a:lnTo>
                    <a:pt x="8749" y="20386"/>
                  </a:lnTo>
                  <a:lnTo>
                    <a:pt x="8749" y="20386"/>
                  </a:lnTo>
                  <a:lnTo>
                    <a:pt x="8504" y="20468"/>
                  </a:lnTo>
                  <a:lnTo>
                    <a:pt x="8259" y="20577"/>
                  </a:lnTo>
                  <a:lnTo>
                    <a:pt x="8041" y="20686"/>
                  </a:lnTo>
                  <a:lnTo>
                    <a:pt x="7823" y="20822"/>
                  </a:lnTo>
                  <a:lnTo>
                    <a:pt x="7605" y="20958"/>
                  </a:lnTo>
                  <a:lnTo>
                    <a:pt x="7414" y="21122"/>
                  </a:lnTo>
                  <a:lnTo>
                    <a:pt x="7250" y="21313"/>
                  </a:lnTo>
                  <a:lnTo>
                    <a:pt x="7087" y="21503"/>
                  </a:lnTo>
                  <a:lnTo>
                    <a:pt x="6923" y="21721"/>
                  </a:lnTo>
                  <a:lnTo>
                    <a:pt x="6814" y="21939"/>
                  </a:lnTo>
                  <a:lnTo>
                    <a:pt x="6705" y="22157"/>
                  </a:lnTo>
                  <a:lnTo>
                    <a:pt x="6596" y="22403"/>
                  </a:lnTo>
                  <a:lnTo>
                    <a:pt x="6542" y="22648"/>
                  </a:lnTo>
                  <a:lnTo>
                    <a:pt x="6487" y="22920"/>
                  </a:lnTo>
                  <a:lnTo>
                    <a:pt x="6460" y="23193"/>
                  </a:lnTo>
                  <a:lnTo>
                    <a:pt x="6460" y="23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71"/>
            <p:cNvSpPr/>
            <p:nvPr/>
          </p:nvSpPr>
          <p:spPr>
            <a:xfrm>
              <a:off x="11593226" y="5354553"/>
              <a:ext cx="85200" cy="103575"/>
            </a:xfrm>
            <a:custGeom>
              <a:avLst/>
              <a:gdLst/>
              <a:ahLst/>
              <a:cxnLst/>
              <a:rect l="l" t="t" r="r" b="b"/>
              <a:pathLst>
                <a:path w="3408" h="4143" extrusionOk="0">
                  <a:moveTo>
                    <a:pt x="1009" y="0"/>
                  </a:moveTo>
                  <a:lnTo>
                    <a:pt x="1" y="1063"/>
                  </a:lnTo>
                  <a:lnTo>
                    <a:pt x="1390" y="2507"/>
                  </a:lnTo>
                  <a:lnTo>
                    <a:pt x="2099" y="3243"/>
                  </a:lnTo>
                  <a:lnTo>
                    <a:pt x="2780" y="3979"/>
                  </a:lnTo>
                  <a:lnTo>
                    <a:pt x="2835" y="4061"/>
                  </a:lnTo>
                  <a:lnTo>
                    <a:pt x="2835" y="4143"/>
                  </a:lnTo>
                  <a:lnTo>
                    <a:pt x="3407" y="3734"/>
                  </a:lnTo>
                  <a:lnTo>
                    <a:pt x="3325" y="3734"/>
                  </a:lnTo>
                  <a:lnTo>
                    <a:pt x="3216" y="3707"/>
                  </a:lnTo>
                  <a:lnTo>
                    <a:pt x="3135" y="3652"/>
                  </a:lnTo>
                  <a:lnTo>
                    <a:pt x="3053" y="3570"/>
                  </a:lnTo>
                  <a:lnTo>
                    <a:pt x="2481" y="2725"/>
                  </a:lnTo>
                  <a:lnTo>
                    <a:pt x="1936" y="1826"/>
                  </a:lnTo>
                  <a:lnTo>
                    <a:pt x="1472" y="927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71"/>
            <p:cNvSpPr/>
            <p:nvPr/>
          </p:nvSpPr>
          <p:spPr>
            <a:xfrm>
              <a:off x="10943926" y="6022928"/>
              <a:ext cx="112450" cy="110400"/>
            </a:xfrm>
            <a:custGeom>
              <a:avLst/>
              <a:gdLst/>
              <a:ahLst/>
              <a:cxnLst/>
              <a:rect l="l" t="t" r="r" b="b"/>
              <a:pathLst>
                <a:path w="4498" h="4416" extrusionOk="0">
                  <a:moveTo>
                    <a:pt x="2944" y="845"/>
                  </a:moveTo>
                  <a:lnTo>
                    <a:pt x="3025" y="873"/>
                  </a:lnTo>
                  <a:lnTo>
                    <a:pt x="3134" y="954"/>
                  </a:lnTo>
                  <a:lnTo>
                    <a:pt x="3380" y="1227"/>
                  </a:lnTo>
                  <a:lnTo>
                    <a:pt x="3516" y="1418"/>
                  </a:lnTo>
                  <a:lnTo>
                    <a:pt x="3625" y="1636"/>
                  </a:lnTo>
                  <a:lnTo>
                    <a:pt x="3870" y="2045"/>
                  </a:lnTo>
                  <a:lnTo>
                    <a:pt x="3162" y="2399"/>
                  </a:lnTo>
                  <a:lnTo>
                    <a:pt x="2480" y="2808"/>
                  </a:lnTo>
                  <a:lnTo>
                    <a:pt x="1826" y="3244"/>
                  </a:lnTo>
                  <a:lnTo>
                    <a:pt x="1172" y="3734"/>
                  </a:lnTo>
                  <a:lnTo>
                    <a:pt x="981" y="3516"/>
                  </a:lnTo>
                  <a:lnTo>
                    <a:pt x="845" y="3298"/>
                  </a:lnTo>
                  <a:lnTo>
                    <a:pt x="736" y="3053"/>
                  </a:lnTo>
                  <a:lnTo>
                    <a:pt x="654" y="2808"/>
                  </a:lnTo>
                  <a:lnTo>
                    <a:pt x="1063" y="2317"/>
                  </a:lnTo>
                  <a:lnTo>
                    <a:pt x="1499" y="1881"/>
                  </a:lnTo>
                  <a:lnTo>
                    <a:pt x="1935" y="1445"/>
                  </a:lnTo>
                  <a:lnTo>
                    <a:pt x="2426" y="1036"/>
                  </a:lnTo>
                  <a:lnTo>
                    <a:pt x="2589" y="927"/>
                  </a:lnTo>
                  <a:lnTo>
                    <a:pt x="2726" y="873"/>
                  </a:lnTo>
                  <a:lnTo>
                    <a:pt x="2835" y="845"/>
                  </a:lnTo>
                  <a:close/>
                  <a:moveTo>
                    <a:pt x="2862" y="1"/>
                  </a:moveTo>
                  <a:lnTo>
                    <a:pt x="2671" y="55"/>
                  </a:lnTo>
                  <a:lnTo>
                    <a:pt x="2480" y="110"/>
                  </a:lnTo>
                  <a:lnTo>
                    <a:pt x="2317" y="191"/>
                  </a:lnTo>
                  <a:lnTo>
                    <a:pt x="1963" y="409"/>
                  </a:lnTo>
                  <a:lnTo>
                    <a:pt x="1635" y="682"/>
                  </a:lnTo>
                  <a:lnTo>
                    <a:pt x="1308" y="982"/>
                  </a:lnTo>
                  <a:lnTo>
                    <a:pt x="1009" y="1309"/>
                  </a:lnTo>
                  <a:lnTo>
                    <a:pt x="736" y="1663"/>
                  </a:lnTo>
                  <a:lnTo>
                    <a:pt x="491" y="2017"/>
                  </a:lnTo>
                  <a:lnTo>
                    <a:pt x="273" y="2344"/>
                  </a:lnTo>
                  <a:lnTo>
                    <a:pt x="164" y="2372"/>
                  </a:lnTo>
                  <a:lnTo>
                    <a:pt x="82" y="2453"/>
                  </a:lnTo>
                  <a:lnTo>
                    <a:pt x="28" y="2535"/>
                  </a:lnTo>
                  <a:lnTo>
                    <a:pt x="0" y="2644"/>
                  </a:lnTo>
                  <a:lnTo>
                    <a:pt x="28" y="2917"/>
                  </a:lnTo>
                  <a:lnTo>
                    <a:pt x="82" y="3162"/>
                  </a:lnTo>
                  <a:lnTo>
                    <a:pt x="164" y="3407"/>
                  </a:lnTo>
                  <a:lnTo>
                    <a:pt x="273" y="3652"/>
                  </a:lnTo>
                  <a:lnTo>
                    <a:pt x="436" y="3871"/>
                  </a:lnTo>
                  <a:lnTo>
                    <a:pt x="600" y="4061"/>
                  </a:lnTo>
                  <a:lnTo>
                    <a:pt x="818" y="4225"/>
                  </a:lnTo>
                  <a:lnTo>
                    <a:pt x="1036" y="4388"/>
                  </a:lnTo>
                  <a:lnTo>
                    <a:pt x="1118" y="4416"/>
                  </a:lnTo>
                  <a:lnTo>
                    <a:pt x="1227" y="4416"/>
                  </a:lnTo>
                  <a:lnTo>
                    <a:pt x="1308" y="4388"/>
                  </a:lnTo>
                  <a:lnTo>
                    <a:pt x="1390" y="4334"/>
                  </a:lnTo>
                  <a:lnTo>
                    <a:pt x="1717" y="4034"/>
                  </a:lnTo>
                  <a:lnTo>
                    <a:pt x="2072" y="3734"/>
                  </a:lnTo>
                  <a:lnTo>
                    <a:pt x="2426" y="3489"/>
                  </a:lnTo>
                  <a:lnTo>
                    <a:pt x="2807" y="3244"/>
                  </a:lnTo>
                  <a:lnTo>
                    <a:pt x="3189" y="2998"/>
                  </a:lnTo>
                  <a:lnTo>
                    <a:pt x="3570" y="2780"/>
                  </a:lnTo>
                  <a:lnTo>
                    <a:pt x="3979" y="2590"/>
                  </a:lnTo>
                  <a:lnTo>
                    <a:pt x="4388" y="2399"/>
                  </a:lnTo>
                  <a:lnTo>
                    <a:pt x="4470" y="2317"/>
                  </a:lnTo>
                  <a:lnTo>
                    <a:pt x="4497" y="2235"/>
                  </a:lnTo>
                  <a:lnTo>
                    <a:pt x="4497" y="2126"/>
                  </a:lnTo>
                  <a:lnTo>
                    <a:pt x="4470" y="2045"/>
                  </a:lnTo>
                  <a:lnTo>
                    <a:pt x="4225" y="1363"/>
                  </a:lnTo>
                  <a:lnTo>
                    <a:pt x="4061" y="1009"/>
                  </a:lnTo>
                  <a:lnTo>
                    <a:pt x="3870" y="627"/>
                  </a:lnTo>
                  <a:lnTo>
                    <a:pt x="3761" y="491"/>
                  </a:lnTo>
                  <a:lnTo>
                    <a:pt x="3625" y="328"/>
                  </a:lnTo>
                  <a:lnTo>
                    <a:pt x="3516" y="219"/>
                  </a:lnTo>
                  <a:lnTo>
                    <a:pt x="3352" y="110"/>
                  </a:lnTo>
                  <a:lnTo>
                    <a:pt x="3216" y="28"/>
                  </a:lnTo>
                  <a:lnTo>
                    <a:pt x="305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71"/>
            <p:cNvSpPr/>
            <p:nvPr/>
          </p:nvSpPr>
          <p:spPr>
            <a:xfrm>
              <a:off x="11461726" y="5464928"/>
              <a:ext cx="84525" cy="109700"/>
            </a:xfrm>
            <a:custGeom>
              <a:avLst/>
              <a:gdLst/>
              <a:ahLst/>
              <a:cxnLst/>
              <a:rect l="l" t="t" r="r" b="b"/>
              <a:pathLst>
                <a:path w="3381" h="4388" extrusionOk="0">
                  <a:moveTo>
                    <a:pt x="1745" y="0"/>
                  </a:moveTo>
                  <a:lnTo>
                    <a:pt x="1" y="1009"/>
                  </a:lnTo>
                  <a:lnTo>
                    <a:pt x="1336" y="2698"/>
                  </a:lnTo>
                  <a:lnTo>
                    <a:pt x="1990" y="3516"/>
                  </a:lnTo>
                  <a:lnTo>
                    <a:pt x="2317" y="3925"/>
                  </a:lnTo>
                  <a:lnTo>
                    <a:pt x="2453" y="4170"/>
                  </a:lnTo>
                  <a:lnTo>
                    <a:pt x="2590" y="4388"/>
                  </a:lnTo>
                  <a:lnTo>
                    <a:pt x="3380" y="3625"/>
                  </a:lnTo>
                  <a:lnTo>
                    <a:pt x="3353" y="3598"/>
                  </a:lnTo>
                  <a:lnTo>
                    <a:pt x="2917" y="2698"/>
                  </a:lnTo>
                  <a:lnTo>
                    <a:pt x="2508" y="1826"/>
                  </a:lnTo>
                  <a:lnTo>
                    <a:pt x="2126" y="927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71"/>
            <p:cNvSpPr/>
            <p:nvPr/>
          </p:nvSpPr>
          <p:spPr>
            <a:xfrm>
              <a:off x="10960276" y="6044053"/>
              <a:ext cx="80425" cy="72250"/>
            </a:xfrm>
            <a:custGeom>
              <a:avLst/>
              <a:gdLst/>
              <a:ahLst/>
              <a:cxnLst/>
              <a:rect l="l" t="t" r="r" b="b"/>
              <a:pathLst>
                <a:path w="3217" h="2890" extrusionOk="0">
                  <a:moveTo>
                    <a:pt x="2181" y="0"/>
                  </a:moveTo>
                  <a:lnTo>
                    <a:pt x="2072" y="28"/>
                  </a:lnTo>
                  <a:lnTo>
                    <a:pt x="1935" y="82"/>
                  </a:lnTo>
                  <a:lnTo>
                    <a:pt x="1772" y="191"/>
                  </a:lnTo>
                  <a:lnTo>
                    <a:pt x="1281" y="600"/>
                  </a:lnTo>
                  <a:lnTo>
                    <a:pt x="845" y="1036"/>
                  </a:lnTo>
                  <a:lnTo>
                    <a:pt x="409" y="1472"/>
                  </a:lnTo>
                  <a:lnTo>
                    <a:pt x="0" y="1963"/>
                  </a:lnTo>
                  <a:lnTo>
                    <a:pt x="82" y="2208"/>
                  </a:lnTo>
                  <a:lnTo>
                    <a:pt x="191" y="2453"/>
                  </a:lnTo>
                  <a:lnTo>
                    <a:pt x="327" y="2671"/>
                  </a:lnTo>
                  <a:lnTo>
                    <a:pt x="518" y="2889"/>
                  </a:lnTo>
                  <a:lnTo>
                    <a:pt x="1172" y="2399"/>
                  </a:lnTo>
                  <a:lnTo>
                    <a:pt x="1826" y="1963"/>
                  </a:lnTo>
                  <a:lnTo>
                    <a:pt x="2508" y="1554"/>
                  </a:lnTo>
                  <a:lnTo>
                    <a:pt x="3216" y="1200"/>
                  </a:lnTo>
                  <a:lnTo>
                    <a:pt x="2971" y="791"/>
                  </a:lnTo>
                  <a:lnTo>
                    <a:pt x="2862" y="573"/>
                  </a:lnTo>
                  <a:lnTo>
                    <a:pt x="2726" y="382"/>
                  </a:lnTo>
                  <a:lnTo>
                    <a:pt x="2480" y="109"/>
                  </a:lnTo>
                  <a:lnTo>
                    <a:pt x="2371" y="28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71"/>
            <p:cNvSpPr/>
            <p:nvPr/>
          </p:nvSpPr>
          <p:spPr>
            <a:xfrm>
              <a:off x="11258701" y="5674778"/>
              <a:ext cx="75650" cy="78375"/>
            </a:xfrm>
            <a:custGeom>
              <a:avLst/>
              <a:gdLst/>
              <a:ahLst/>
              <a:cxnLst/>
              <a:rect l="l" t="t" r="r" b="b"/>
              <a:pathLst>
                <a:path w="3026" h="3135" extrusionOk="0">
                  <a:moveTo>
                    <a:pt x="1281" y="463"/>
                  </a:moveTo>
                  <a:lnTo>
                    <a:pt x="1526" y="491"/>
                  </a:lnTo>
                  <a:lnTo>
                    <a:pt x="1772" y="545"/>
                  </a:lnTo>
                  <a:lnTo>
                    <a:pt x="1990" y="681"/>
                  </a:lnTo>
                  <a:lnTo>
                    <a:pt x="2208" y="845"/>
                  </a:lnTo>
                  <a:lnTo>
                    <a:pt x="2290" y="954"/>
                  </a:lnTo>
                  <a:lnTo>
                    <a:pt x="2344" y="1063"/>
                  </a:lnTo>
                  <a:lnTo>
                    <a:pt x="2399" y="1199"/>
                  </a:lnTo>
                  <a:lnTo>
                    <a:pt x="2453" y="1363"/>
                  </a:lnTo>
                  <a:lnTo>
                    <a:pt x="2480" y="1526"/>
                  </a:lnTo>
                  <a:lnTo>
                    <a:pt x="2508" y="1690"/>
                  </a:lnTo>
                  <a:lnTo>
                    <a:pt x="2480" y="1881"/>
                  </a:lnTo>
                  <a:lnTo>
                    <a:pt x="2426" y="2044"/>
                  </a:lnTo>
                  <a:lnTo>
                    <a:pt x="2344" y="2153"/>
                  </a:lnTo>
                  <a:lnTo>
                    <a:pt x="2235" y="2208"/>
                  </a:lnTo>
                  <a:lnTo>
                    <a:pt x="1962" y="2262"/>
                  </a:lnTo>
                  <a:lnTo>
                    <a:pt x="954" y="2507"/>
                  </a:lnTo>
                  <a:lnTo>
                    <a:pt x="872" y="1581"/>
                  </a:lnTo>
                  <a:lnTo>
                    <a:pt x="763" y="654"/>
                  </a:lnTo>
                  <a:lnTo>
                    <a:pt x="763" y="572"/>
                  </a:lnTo>
                  <a:lnTo>
                    <a:pt x="1009" y="491"/>
                  </a:lnTo>
                  <a:lnTo>
                    <a:pt x="1281" y="463"/>
                  </a:lnTo>
                  <a:close/>
                  <a:moveTo>
                    <a:pt x="1336" y="0"/>
                  </a:moveTo>
                  <a:lnTo>
                    <a:pt x="1145" y="27"/>
                  </a:lnTo>
                  <a:lnTo>
                    <a:pt x="981" y="55"/>
                  </a:lnTo>
                  <a:lnTo>
                    <a:pt x="818" y="109"/>
                  </a:lnTo>
                  <a:lnTo>
                    <a:pt x="627" y="164"/>
                  </a:lnTo>
                  <a:lnTo>
                    <a:pt x="491" y="273"/>
                  </a:lnTo>
                  <a:lnTo>
                    <a:pt x="327" y="382"/>
                  </a:lnTo>
                  <a:lnTo>
                    <a:pt x="246" y="409"/>
                  </a:lnTo>
                  <a:lnTo>
                    <a:pt x="191" y="491"/>
                  </a:lnTo>
                  <a:lnTo>
                    <a:pt x="55" y="627"/>
                  </a:lnTo>
                  <a:lnTo>
                    <a:pt x="28" y="681"/>
                  </a:lnTo>
                  <a:lnTo>
                    <a:pt x="0" y="736"/>
                  </a:lnTo>
                  <a:lnTo>
                    <a:pt x="28" y="845"/>
                  </a:lnTo>
                  <a:lnTo>
                    <a:pt x="82" y="927"/>
                  </a:lnTo>
                  <a:lnTo>
                    <a:pt x="191" y="954"/>
                  </a:lnTo>
                  <a:lnTo>
                    <a:pt x="273" y="1908"/>
                  </a:lnTo>
                  <a:lnTo>
                    <a:pt x="382" y="2862"/>
                  </a:lnTo>
                  <a:lnTo>
                    <a:pt x="436" y="2998"/>
                  </a:lnTo>
                  <a:lnTo>
                    <a:pt x="518" y="3080"/>
                  </a:lnTo>
                  <a:lnTo>
                    <a:pt x="627" y="3134"/>
                  </a:lnTo>
                  <a:lnTo>
                    <a:pt x="763" y="3134"/>
                  </a:lnTo>
                  <a:lnTo>
                    <a:pt x="2099" y="2807"/>
                  </a:lnTo>
                  <a:lnTo>
                    <a:pt x="2344" y="2753"/>
                  </a:lnTo>
                  <a:lnTo>
                    <a:pt x="2562" y="2698"/>
                  </a:lnTo>
                  <a:lnTo>
                    <a:pt x="2644" y="2644"/>
                  </a:lnTo>
                  <a:lnTo>
                    <a:pt x="2726" y="2589"/>
                  </a:lnTo>
                  <a:lnTo>
                    <a:pt x="2807" y="2507"/>
                  </a:lnTo>
                  <a:lnTo>
                    <a:pt x="2862" y="2398"/>
                  </a:lnTo>
                  <a:lnTo>
                    <a:pt x="2944" y="2235"/>
                  </a:lnTo>
                  <a:lnTo>
                    <a:pt x="2998" y="2017"/>
                  </a:lnTo>
                  <a:lnTo>
                    <a:pt x="3025" y="1826"/>
                  </a:lnTo>
                  <a:lnTo>
                    <a:pt x="3025" y="1635"/>
                  </a:lnTo>
                  <a:lnTo>
                    <a:pt x="2998" y="1417"/>
                  </a:lnTo>
                  <a:lnTo>
                    <a:pt x="2971" y="1227"/>
                  </a:lnTo>
                  <a:lnTo>
                    <a:pt x="2889" y="1036"/>
                  </a:lnTo>
                  <a:lnTo>
                    <a:pt x="2807" y="872"/>
                  </a:lnTo>
                  <a:lnTo>
                    <a:pt x="2726" y="681"/>
                  </a:lnTo>
                  <a:lnTo>
                    <a:pt x="2617" y="545"/>
                  </a:lnTo>
                  <a:lnTo>
                    <a:pt x="2480" y="409"/>
                  </a:lnTo>
                  <a:lnTo>
                    <a:pt x="2344" y="300"/>
                  </a:lnTo>
                  <a:lnTo>
                    <a:pt x="2181" y="191"/>
                  </a:lnTo>
                  <a:lnTo>
                    <a:pt x="2017" y="136"/>
                  </a:lnTo>
                  <a:lnTo>
                    <a:pt x="1853" y="55"/>
                  </a:lnTo>
                  <a:lnTo>
                    <a:pt x="1690" y="27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71"/>
            <p:cNvSpPr/>
            <p:nvPr/>
          </p:nvSpPr>
          <p:spPr>
            <a:xfrm>
              <a:off x="11277776" y="5686353"/>
              <a:ext cx="43625" cy="51125"/>
            </a:xfrm>
            <a:custGeom>
              <a:avLst/>
              <a:gdLst/>
              <a:ahLst/>
              <a:cxnLst/>
              <a:rect l="l" t="t" r="r" b="b"/>
              <a:pathLst>
                <a:path w="1745" h="2045" extrusionOk="0">
                  <a:moveTo>
                    <a:pt x="518" y="0"/>
                  </a:moveTo>
                  <a:lnTo>
                    <a:pt x="246" y="28"/>
                  </a:lnTo>
                  <a:lnTo>
                    <a:pt x="0" y="109"/>
                  </a:lnTo>
                  <a:lnTo>
                    <a:pt x="0" y="191"/>
                  </a:lnTo>
                  <a:lnTo>
                    <a:pt x="109" y="1118"/>
                  </a:lnTo>
                  <a:lnTo>
                    <a:pt x="191" y="2044"/>
                  </a:lnTo>
                  <a:lnTo>
                    <a:pt x="1199" y="1799"/>
                  </a:lnTo>
                  <a:lnTo>
                    <a:pt x="1472" y="1745"/>
                  </a:lnTo>
                  <a:lnTo>
                    <a:pt x="1581" y="1690"/>
                  </a:lnTo>
                  <a:lnTo>
                    <a:pt x="1663" y="1581"/>
                  </a:lnTo>
                  <a:lnTo>
                    <a:pt x="1717" y="1418"/>
                  </a:lnTo>
                  <a:lnTo>
                    <a:pt x="1745" y="1227"/>
                  </a:lnTo>
                  <a:lnTo>
                    <a:pt x="1717" y="1063"/>
                  </a:lnTo>
                  <a:lnTo>
                    <a:pt x="1690" y="900"/>
                  </a:lnTo>
                  <a:lnTo>
                    <a:pt x="1636" y="736"/>
                  </a:lnTo>
                  <a:lnTo>
                    <a:pt x="1581" y="600"/>
                  </a:lnTo>
                  <a:lnTo>
                    <a:pt x="1527" y="491"/>
                  </a:lnTo>
                  <a:lnTo>
                    <a:pt x="1445" y="382"/>
                  </a:lnTo>
                  <a:lnTo>
                    <a:pt x="1227" y="218"/>
                  </a:lnTo>
                  <a:lnTo>
                    <a:pt x="1009" y="82"/>
                  </a:lnTo>
                  <a:lnTo>
                    <a:pt x="763" y="28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71"/>
            <p:cNvSpPr/>
            <p:nvPr/>
          </p:nvSpPr>
          <p:spPr>
            <a:xfrm>
              <a:off x="11335001" y="4801303"/>
              <a:ext cx="727675" cy="361125"/>
            </a:xfrm>
            <a:custGeom>
              <a:avLst/>
              <a:gdLst/>
              <a:ahLst/>
              <a:cxnLst/>
              <a:rect l="l" t="t" r="r" b="b"/>
              <a:pathLst>
                <a:path w="29107" h="14445" extrusionOk="0">
                  <a:moveTo>
                    <a:pt x="15508" y="1"/>
                  </a:moveTo>
                  <a:lnTo>
                    <a:pt x="15126" y="28"/>
                  </a:lnTo>
                  <a:lnTo>
                    <a:pt x="14745" y="110"/>
                  </a:lnTo>
                  <a:lnTo>
                    <a:pt x="14390" y="246"/>
                  </a:lnTo>
                  <a:lnTo>
                    <a:pt x="14063" y="409"/>
                  </a:lnTo>
                  <a:lnTo>
                    <a:pt x="13763" y="627"/>
                  </a:lnTo>
                  <a:lnTo>
                    <a:pt x="13491" y="845"/>
                  </a:lnTo>
                  <a:lnTo>
                    <a:pt x="13246" y="1118"/>
                  </a:lnTo>
                  <a:lnTo>
                    <a:pt x="13028" y="1418"/>
                  </a:lnTo>
                  <a:lnTo>
                    <a:pt x="12864" y="1745"/>
                  </a:lnTo>
                  <a:lnTo>
                    <a:pt x="12701" y="2072"/>
                  </a:lnTo>
                  <a:lnTo>
                    <a:pt x="12564" y="2426"/>
                  </a:lnTo>
                  <a:lnTo>
                    <a:pt x="12455" y="2780"/>
                  </a:lnTo>
                  <a:lnTo>
                    <a:pt x="12401" y="3135"/>
                  </a:lnTo>
                  <a:lnTo>
                    <a:pt x="12374" y="3516"/>
                  </a:lnTo>
                  <a:lnTo>
                    <a:pt x="12374" y="3870"/>
                  </a:lnTo>
                  <a:lnTo>
                    <a:pt x="12401" y="4252"/>
                  </a:lnTo>
                  <a:lnTo>
                    <a:pt x="12374" y="4334"/>
                  </a:lnTo>
                  <a:lnTo>
                    <a:pt x="12537" y="4797"/>
                  </a:lnTo>
                  <a:lnTo>
                    <a:pt x="12537" y="4961"/>
                  </a:lnTo>
                  <a:lnTo>
                    <a:pt x="12483" y="5097"/>
                  </a:lnTo>
                  <a:lnTo>
                    <a:pt x="12401" y="5179"/>
                  </a:lnTo>
                  <a:lnTo>
                    <a:pt x="12265" y="5233"/>
                  </a:lnTo>
                  <a:lnTo>
                    <a:pt x="12156" y="5260"/>
                  </a:lnTo>
                  <a:lnTo>
                    <a:pt x="12019" y="5206"/>
                  </a:lnTo>
                  <a:lnTo>
                    <a:pt x="11910" y="5124"/>
                  </a:lnTo>
                  <a:lnTo>
                    <a:pt x="11801" y="5015"/>
                  </a:lnTo>
                  <a:lnTo>
                    <a:pt x="11610" y="4552"/>
                  </a:lnTo>
                  <a:lnTo>
                    <a:pt x="11392" y="4089"/>
                  </a:lnTo>
                  <a:lnTo>
                    <a:pt x="11174" y="3652"/>
                  </a:lnTo>
                  <a:lnTo>
                    <a:pt x="10929" y="3244"/>
                  </a:lnTo>
                  <a:lnTo>
                    <a:pt x="10657" y="2835"/>
                  </a:lnTo>
                  <a:lnTo>
                    <a:pt x="10384" y="2453"/>
                  </a:lnTo>
                  <a:lnTo>
                    <a:pt x="10084" y="2099"/>
                  </a:lnTo>
                  <a:lnTo>
                    <a:pt x="9757" y="1772"/>
                  </a:lnTo>
                  <a:lnTo>
                    <a:pt x="9403" y="1472"/>
                  </a:lnTo>
                  <a:lnTo>
                    <a:pt x="9049" y="1227"/>
                  </a:lnTo>
                  <a:lnTo>
                    <a:pt x="8640" y="1009"/>
                  </a:lnTo>
                  <a:lnTo>
                    <a:pt x="8231" y="845"/>
                  </a:lnTo>
                  <a:lnTo>
                    <a:pt x="7768" y="709"/>
                  </a:lnTo>
                  <a:lnTo>
                    <a:pt x="7277" y="655"/>
                  </a:lnTo>
                  <a:lnTo>
                    <a:pt x="6787" y="627"/>
                  </a:lnTo>
                  <a:lnTo>
                    <a:pt x="6242" y="682"/>
                  </a:lnTo>
                  <a:lnTo>
                    <a:pt x="5942" y="736"/>
                  </a:lnTo>
                  <a:lnTo>
                    <a:pt x="5669" y="818"/>
                  </a:lnTo>
                  <a:lnTo>
                    <a:pt x="5424" y="900"/>
                  </a:lnTo>
                  <a:lnTo>
                    <a:pt x="5179" y="1009"/>
                  </a:lnTo>
                  <a:lnTo>
                    <a:pt x="4933" y="1118"/>
                  </a:lnTo>
                  <a:lnTo>
                    <a:pt x="4715" y="1254"/>
                  </a:lnTo>
                  <a:lnTo>
                    <a:pt x="4525" y="1390"/>
                  </a:lnTo>
                  <a:lnTo>
                    <a:pt x="4334" y="1554"/>
                  </a:lnTo>
                  <a:lnTo>
                    <a:pt x="4143" y="1745"/>
                  </a:lnTo>
                  <a:lnTo>
                    <a:pt x="3980" y="1936"/>
                  </a:lnTo>
                  <a:lnTo>
                    <a:pt x="3843" y="2126"/>
                  </a:lnTo>
                  <a:lnTo>
                    <a:pt x="3707" y="2317"/>
                  </a:lnTo>
                  <a:lnTo>
                    <a:pt x="3598" y="2535"/>
                  </a:lnTo>
                  <a:lnTo>
                    <a:pt x="3489" y="2753"/>
                  </a:lnTo>
                  <a:lnTo>
                    <a:pt x="3407" y="2998"/>
                  </a:lnTo>
                  <a:lnTo>
                    <a:pt x="3353" y="3216"/>
                  </a:lnTo>
                  <a:lnTo>
                    <a:pt x="3244" y="3707"/>
                  </a:lnTo>
                  <a:lnTo>
                    <a:pt x="3216" y="4198"/>
                  </a:lnTo>
                  <a:lnTo>
                    <a:pt x="3244" y="4443"/>
                  </a:lnTo>
                  <a:lnTo>
                    <a:pt x="3271" y="4688"/>
                  </a:lnTo>
                  <a:lnTo>
                    <a:pt x="3298" y="4933"/>
                  </a:lnTo>
                  <a:lnTo>
                    <a:pt x="3380" y="5179"/>
                  </a:lnTo>
                  <a:lnTo>
                    <a:pt x="3435" y="5424"/>
                  </a:lnTo>
                  <a:lnTo>
                    <a:pt x="3544" y="5669"/>
                  </a:lnTo>
                  <a:lnTo>
                    <a:pt x="3653" y="5887"/>
                  </a:lnTo>
                  <a:lnTo>
                    <a:pt x="3762" y="6105"/>
                  </a:lnTo>
                  <a:lnTo>
                    <a:pt x="3925" y="6351"/>
                  </a:lnTo>
                  <a:lnTo>
                    <a:pt x="4089" y="6541"/>
                  </a:lnTo>
                  <a:lnTo>
                    <a:pt x="4252" y="6759"/>
                  </a:lnTo>
                  <a:lnTo>
                    <a:pt x="4470" y="6950"/>
                  </a:lnTo>
                  <a:lnTo>
                    <a:pt x="4525" y="7032"/>
                  </a:lnTo>
                  <a:lnTo>
                    <a:pt x="4552" y="7086"/>
                  </a:lnTo>
                  <a:lnTo>
                    <a:pt x="4552" y="7168"/>
                  </a:lnTo>
                  <a:lnTo>
                    <a:pt x="4552" y="7223"/>
                  </a:lnTo>
                  <a:lnTo>
                    <a:pt x="4470" y="7359"/>
                  </a:lnTo>
                  <a:lnTo>
                    <a:pt x="4361" y="7468"/>
                  </a:lnTo>
                  <a:lnTo>
                    <a:pt x="4552" y="7631"/>
                  </a:lnTo>
                  <a:lnTo>
                    <a:pt x="4606" y="7740"/>
                  </a:lnTo>
                  <a:lnTo>
                    <a:pt x="4634" y="7849"/>
                  </a:lnTo>
                  <a:lnTo>
                    <a:pt x="4606" y="7958"/>
                  </a:lnTo>
                  <a:lnTo>
                    <a:pt x="4552" y="8040"/>
                  </a:lnTo>
                  <a:lnTo>
                    <a:pt x="4497" y="8122"/>
                  </a:lnTo>
                  <a:lnTo>
                    <a:pt x="4388" y="8177"/>
                  </a:lnTo>
                  <a:lnTo>
                    <a:pt x="4279" y="8177"/>
                  </a:lnTo>
                  <a:lnTo>
                    <a:pt x="4170" y="8122"/>
                  </a:lnTo>
                  <a:lnTo>
                    <a:pt x="3762" y="7904"/>
                  </a:lnTo>
                  <a:lnTo>
                    <a:pt x="3325" y="7740"/>
                  </a:lnTo>
                  <a:lnTo>
                    <a:pt x="2889" y="7604"/>
                  </a:lnTo>
                  <a:lnTo>
                    <a:pt x="2671" y="7550"/>
                  </a:lnTo>
                  <a:lnTo>
                    <a:pt x="2453" y="7550"/>
                  </a:lnTo>
                  <a:lnTo>
                    <a:pt x="2235" y="7522"/>
                  </a:lnTo>
                  <a:lnTo>
                    <a:pt x="1990" y="7550"/>
                  </a:lnTo>
                  <a:lnTo>
                    <a:pt x="1772" y="7577"/>
                  </a:lnTo>
                  <a:lnTo>
                    <a:pt x="1554" y="7631"/>
                  </a:lnTo>
                  <a:lnTo>
                    <a:pt x="1363" y="7713"/>
                  </a:lnTo>
                  <a:lnTo>
                    <a:pt x="1145" y="7822"/>
                  </a:lnTo>
                  <a:lnTo>
                    <a:pt x="954" y="7958"/>
                  </a:lnTo>
                  <a:lnTo>
                    <a:pt x="764" y="8122"/>
                  </a:lnTo>
                  <a:lnTo>
                    <a:pt x="600" y="8313"/>
                  </a:lnTo>
                  <a:lnTo>
                    <a:pt x="437" y="8476"/>
                  </a:lnTo>
                  <a:lnTo>
                    <a:pt x="328" y="8694"/>
                  </a:lnTo>
                  <a:lnTo>
                    <a:pt x="219" y="8885"/>
                  </a:lnTo>
                  <a:lnTo>
                    <a:pt x="137" y="9103"/>
                  </a:lnTo>
                  <a:lnTo>
                    <a:pt x="82" y="9321"/>
                  </a:lnTo>
                  <a:lnTo>
                    <a:pt x="28" y="9539"/>
                  </a:lnTo>
                  <a:lnTo>
                    <a:pt x="1" y="9784"/>
                  </a:lnTo>
                  <a:lnTo>
                    <a:pt x="1" y="10002"/>
                  </a:lnTo>
                  <a:lnTo>
                    <a:pt x="28" y="10248"/>
                  </a:lnTo>
                  <a:lnTo>
                    <a:pt x="55" y="10466"/>
                  </a:lnTo>
                  <a:lnTo>
                    <a:pt x="110" y="10711"/>
                  </a:lnTo>
                  <a:lnTo>
                    <a:pt x="164" y="10929"/>
                  </a:lnTo>
                  <a:lnTo>
                    <a:pt x="246" y="11147"/>
                  </a:lnTo>
                  <a:lnTo>
                    <a:pt x="355" y="11338"/>
                  </a:lnTo>
                  <a:lnTo>
                    <a:pt x="464" y="11556"/>
                  </a:lnTo>
                  <a:lnTo>
                    <a:pt x="518" y="11665"/>
                  </a:lnTo>
                  <a:lnTo>
                    <a:pt x="491" y="11747"/>
                  </a:lnTo>
                  <a:lnTo>
                    <a:pt x="464" y="11828"/>
                  </a:lnTo>
                  <a:lnTo>
                    <a:pt x="382" y="11910"/>
                  </a:lnTo>
                  <a:lnTo>
                    <a:pt x="546" y="12101"/>
                  </a:lnTo>
                  <a:lnTo>
                    <a:pt x="709" y="12264"/>
                  </a:lnTo>
                  <a:lnTo>
                    <a:pt x="873" y="12483"/>
                  </a:lnTo>
                  <a:lnTo>
                    <a:pt x="1009" y="12701"/>
                  </a:lnTo>
                  <a:lnTo>
                    <a:pt x="1227" y="13137"/>
                  </a:lnTo>
                  <a:lnTo>
                    <a:pt x="1391" y="13600"/>
                  </a:lnTo>
                  <a:lnTo>
                    <a:pt x="1609" y="13327"/>
                  </a:lnTo>
                  <a:lnTo>
                    <a:pt x="1854" y="13055"/>
                  </a:lnTo>
                  <a:lnTo>
                    <a:pt x="2126" y="12810"/>
                  </a:lnTo>
                  <a:lnTo>
                    <a:pt x="2399" y="12564"/>
                  </a:lnTo>
                  <a:lnTo>
                    <a:pt x="2671" y="12346"/>
                  </a:lnTo>
                  <a:lnTo>
                    <a:pt x="2998" y="12155"/>
                  </a:lnTo>
                  <a:lnTo>
                    <a:pt x="3325" y="11965"/>
                  </a:lnTo>
                  <a:lnTo>
                    <a:pt x="3680" y="11828"/>
                  </a:lnTo>
                  <a:lnTo>
                    <a:pt x="4116" y="11665"/>
                  </a:lnTo>
                  <a:lnTo>
                    <a:pt x="4579" y="11556"/>
                  </a:lnTo>
                  <a:lnTo>
                    <a:pt x="5042" y="11501"/>
                  </a:lnTo>
                  <a:lnTo>
                    <a:pt x="5533" y="11474"/>
                  </a:lnTo>
                  <a:lnTo>
                    <a:pt x="5996" y="11501"/>
                  </a:lnTo>
                  <a:lnTo>
                    <a:pt x="6460" y="11583"/>
                  </a:lnTo>
                  <a:lnTo>
                    <a:pt x="6923" y="11692"/>
                  </a:lnTo>
                  <a:lnTo>
                    <a:pt x="7359" y="11856"/>
                  </a:lnTo>
                  <a:lnTo>
                    <a:pt x="7795" y="12046"/>
                  </a:lnTo>
                  <a:lnTo>
                    <a:pt x="8204" y="12292"/>
                  </a:lnTo>
                  <a:lnTo>
                    <a:pt x="8558" y="12564"/>
                  </a:lnTo>
                  <a:lnTo>
                    <a:pt x="8912" y="12864"/>
                  </a:lnTo>
                  <a:lnTo>
                    <a:pt x="9212" y="13218"/>
                  </a:lnTo>
                  <a:lnTo>
                    <a:pt x="9485" y="13600"/>
                  </a:lnTo>
                  <a:lnTo>
                    <a:pt x="9703" y="14009"/>
                  </a:lnTo>
                  <a:lnTo>
                    <a:pt x="9866" y="14445"/>
                  </a:lnTo>
                  <a:lnTo>
                    <a:pt x="10003" y="13954"/>
                  </a:lnTo>
                  <a:lnTo>
                    <a:pt x="10193" y="13491"/>
                  </a:lnTo>
                  <a:lnTo>
                    <a:pt x="10411" y="13055"/>
                  </a:lnTo>
                  <a:lnTo>
                    <a:pt x="10711" y="12673"/>
                  </a:lnTo>
                  <a:lnTo>
                    <a:pt x="11011" y="12292"/>
                  </a:lnTo>
                  <a:lnTo>
                    <a:pt x="11365" y="11965"/>
                  </a:lnTo>
                  <a:lnTo>
                    <a:pt x="11747" y="11665"/>
                  </a:lnTo>
                  <a:lnTo>
                    <a:pt x="12156" y="11392"/>
                  </a:lnTo>
                  <a:lnTo>
                    <a:pt x="12592" y="11147"/>
                  </a:lnTo>
                  <a:lnTo>
                    <a:pt x="13055" y="10956"/>
                  </a:lnTo>
                  <a:lnTo>
                    <a:pt x="13518" y="10820"/>
                  </a:lnTo>
                  <a:lnTo>
                    <a:pt x="14009" y="10711"/>
                  </a:lnTo>
                  <a:lnTo>
                    <a:pt x="14499" y="10657"/>
                  </a:lnTo>
                  <a:lnTo>
                    <a:pt x="14990" y="10629"/>
                  </a:lnTo>
                  <a:lnTo>
                    <a:pt x="15480" y="10657"/>
                  </a:lnTo>
                  <a:lnTo>
                    <a:pt x="15971" y="10738"/>
                  </a:lnTo>
                  <a:lnTo>
                    <a:pt x="16489" y="10875"/>
                  </a:lnTo>
                  <a:lnTo>
                    <a:pt x="16979" y="11038"/>
                  </a:lnTo>
                  <a:lnTo>
                    <a:pt x="17470" y="11229"/>
                  </a:lnTo>
                  <a:lnTo>
                    <a:pt x="17906" y="11474"/>
                  </a:lnTo>
                  <a:lnTo>
                    <a:pt x="18342" y="11747"/>
                  </a:lnTo>
                  <a:lnTo>
                    <a:pt x="18751" y="12019"/>
                  </a:lnTo>
                  <a:lnTo>
                    <a:pt x="19132" y="12346"/>
                  </a:lnTo>
                  <a:lnTo>
                    <a:pt x="19514" y="12701"/>
                  </a:lnTo>
                  <a:lnTo>
                    <a:pt x="19405" y="12401"/>
                  </a:lnTo>
                  <a:lnTo>
                    <a:pt x="19350" y="12074"/>
                  </a:lnTo>
                  <a:lnTo>
                    <a:pt x="19350" y="11747"/>
                  </a:lnTo>
                  <a:lnTo>
                    <a:pt x="19405" y="11420"/>
                  </a:lnTo>
                  <a:lnTo>
                    <a:pt x="19514" y="11093"/>
                  </a:lnTo>
                  <a:lnTo>
                    <a:pt x="19650" y="10793"/>
                  </a:lnTo>
                  <a:lnTo>
                    <a:pt x="19841" y="10466"/>
                  </a:lnTo>
                  <a:lnTo>
                    <a:pt x="20032" y="10166"/>
                  </a:lnTo>
                  <a:lnTo>
                    <a:pt x="20277" y="9866"/>
                  </a:lnTo>
                  <a:lnTo>
                    <a:pt x="20522" y="9594"/>
                  </a:lnTo>
                  <a:lnTo>
                    <a:pt x="20795" y="9348"/>
                  </a:lnTo>
                  <a:lnTo>
                    <a:pt x="21067" y="9103"/>
                  </a:lnTo>
                  <a:lnTo>
                    <a:pt x="21340" y="8885"/>
                  </a:lnTo>
                  <a:lnTo>
                    <a:pt x="21612" y="8722"/>
                  </a:lnTo>
                  <a:lnTo>
                    <a:pt x="21885" y="8558"/>
                  </a:lnTo>
                  <a:lnTo>
                    <a:pt x="22157" y="8422"/>
                  </a:lnTo>
                  <a:lnTo>
                    <a:pt x="22457" y="8313"/>
                  </a:lnTo>
                  <a:lnTo>
                    <a:pt x="22784" y="8231"/>
                  </a:lnTo>
                  <a:lnTo>
                    <a:pt x="23111" y="8149"/>
                  </a:lnTo>
                  <a:lnTo>
                    <a:pt x="23438" y="8095"/>
                  </a:lnTo>
                  <a:lnTo>
                    <a:pt x="23793" y="8067"/>
                  </a:lnTo>
                  <a:lnTo>
                    <a:pt x="24528" y="8067"/>
                  </a:lnTo>
                  <a:lnTo>
                    <a:pt x="24883" y="8095"/>
                  </a:lnTo>
                  <a:lnTo>
                    <a:pt x="25237" y="8122"/>
                  </a:lnTo>
                  <a:lnTo>
                    <a:pt x="25591" y="8204"/>
                  </a:lnTo>
                  <a:lnTo>
                    <a:pt x="25946" y="8286"/>
                  </a:lnTo>
                  <a:lnTo>
                    <a:pt x="26273" y="8395"/>
                  </a:lnTo>
                  <a:lnTo>
                    <a:pt x="26600" y="8531"/>
                  </a:lnTo>
                  <a:lnTo>
                    <a:pt x="26899" y="8694"/>
                  </a:lnTo>
                  <a:lnTo>
                    <a:pt x="27172" y="8885"/>
                  </a:lnTo>
                  <a:lnTo>
                    <a:pt x="27445" y="9103"/>
                  </a:lnTo>
                  <a:lnTo>
                    <a:pt x="27472" y="8476"/>
                  </a:lnTo>
                  <a:lnTo>
                    <a:pt x="27554" y="7877"/>
                  </a:lnTo>
                  <a:lnTo>
                    <a:pt x="27690" y="7304"/>
                  </a:lnTo>
                  <a:lnTo>
                    <a:pt x="27881" y="6732"/>
                  </a:lnTo>
                  <a:lnTo>
                    <a:pt x="28126" y="6187"/>
                  </a:lnTo>
                  <a:lnTo>
                    <a:pt x="28398" y="5669"/>
                  </a:lnTo>
                  <a:lnTo>
                    <a:pt x="28725" y="5179"/>
                  </a:lnTo>
                  <a:lnTo>
                    <a:pt x="29107" y="4715"/>
                  </a:lnTo>
                  <a:lnTo>
                    <a:pt x="29052" y="4661"/>
                  </a:lnTo>
                  <a:lnTo>
                    <a:pt x="28862" y="4416"/>
                  </a:lnTo>
                  <a:lnTo>
                    <a:pt x="28644" y="4198"/>
                  </a:lnTo>
                  <a:lnTo>
                    <a:pt x="28535" y="4116"/>
                  </a:lnTo>
                  <a:lnTo>
                    <a:pt x="28398" y="4034"/>
                  </a:lnTo>
                  <a:lnTo>
                    <a:pt x="28262" y="3952"/>
                  </a:lnTo>
                  <a:lnTo>
                    <a:pt x="28099" y="3898"/>
                  </a:lnTo>
                  <a:lnTo>
                    <a:pt x="27908" y="3870"/>
                  </a:lnTo>
                  <a:lnTo>
                    <a:pt x="27554" y="3870"/>
                  </a:lnTo>
                  <a:lnTo>
                    <a:pt x="27363" y="3898"/>
                  </a:lnTo>
                  <a:lnTo>
                    <a:pt x="27363" y="4252"/>
                  </a:lnTo>
                  <a:lnTo>
                    <a:pt x="27336" y="4361"/>
                  </a:lnTo>
                  <a:lnTo>
                    <a:pt x="27254" y="4443"/>
                  </a:lnTo>
                  <a:lnTo>
                    <a:pt x="27172" y="4525"/>
                  </a:lnTo>
                  <a:lnTo>
                    <a:pt x="27063" y="4552"/>
                  </a:lnTo>
                  <a:lnTo>
                    <a:pt x="26981" y="4552"/>
                  </a:lnTo>
                  <a:lnTo>
                    <a:pt x="26872" y="4525"/>
                  </a:lnTo>
                  <a:lnTo>
                    <a:pt x="26790" y="4443"/>
                  </a:lnTo>
                  <a:lnTo>
                    <a:pt x="26736" y="4334"/>
                  </a:lnTo>
                  <a:lnTo>
                    <a:pt x="26681" y="4143"/>
                  </a:lnTo>
                  <a:lnTo>
                    <a:pt x="26600" y="4061"/>
                  </a:lnTo>
                  <a:lnTo>
                    <a:pt x="26518" y="3980"/>
                  </a:lnTo>
                  <a:lnTo>
                    <a:pt x="26518" y="3870"/>
                  </a:lnTo>
                  <a:lnTo>
                    <a:pt x="26545" y="3789"/>
                  </a:lnTo>
                  <a:lnTo>
                    <a:pt x="26572" y="3761"/>
                  </a:lnTo>
                  <a:lnTo>
                    <a:pt x="26354" y="3244"/>
                  </a:lnTo>
                  <a:lnTo>
                    <a:pt x="26109" y="2808"/>
                  </a:lnTo>
                  <a:lnTo>
                    <a:pt x="25946" y="2590"/>
                  </a:lnTo>
                  <a:lnTo>
                    <a:pt x="25782" y="2372"/>
                  </a:lnTo>
                  <a:lnTo>
                    <a:pt x="25619" y="2181"/>
                  </a:lnTo>
                  <a:lnTo>
                    <a:pt x="25428" y="2017"/>
                  </a:lnTo>
                  <a:lnTo>
                    <a:pt x="25237" y="1854"/>
                  </a:lnTo>
                  <a:lnTo>
                    <a:pt x="25019" y="1717"/>
                  </a:lnTo>
                  <a:lnTo>
                    <a:pt x="24801" y="1581"/>
                  </a:lnTo>
                  <a:lnTo>
                    <a:pt x="24556" y="1472"/>
                  </a:lnTo>
                  <a:lnTo>
                    <a:pt x="24310" y="1390"/>
                  </a:lnTo>
                  <a:lnTo>
                    <a:pt x="24038" y="1336"/>
                  </a:lnTo>
                  <a:lnTo>
                    <a:pt x="23765" y="1281"/>
                  </a:lnTo>
                  <a:lnTo>
                    <a:pt x="23139" y="1281"/>
                  </a:lnTo>
                  <a:lnTo>
                    <a:pt x="22839" y="1309"/>
                  </a:lnTo>
                  <a:lnTo>
                    <a:pt x="22539" y="1363"/>
                  </a:lnTo>
                  <a:lnTo>
                    <a:pt x="22239" y="1472"/>
                  </a:lnTo>
                  <a:lnTo>
                    <a:pt x="21967" y="1581"/>
                  </a:lnTo>
                  <a:lnTo>
                    <a:pt x="21721" y="1717"/>
                  </a:lnTo>
                  <a:lnTo>
                    <a:pt x="21449" y="1854"/>
                  </a:lnTo>
                  <a:lnTo>
                    <a:pt x="21204" y="2045"/>
                  </a:lnTo>
                  <a:lnTo>
                    <a:pt x="20986" y="2235"/>
                  </a:lnTo>
                  <a:lnTo>
                    <a:pt x="20768" y="2426"/>
                  </a:lnTo>
                  <a:lnTo>
                    <a:pt x="20549" y="2644"/>
                  </a:lnTo>
                  <a:lnTo>
                    <a:pt x="20359" y="2889"/>
                  </a:lnTo>
                  <a:lnTo>
                    <a:pt x="20004" y="3380"/>
                  </a:lnTo>
                  <a:lnTo>
                    <a:pt x="19677" y="3898"/>
                  </a:lnTo>
                  <a:lnTo>
                    <a:pt x="19650" y="4061"/>
                  </a:lnTo>
                  <a:lnTo>
                    <a:pt x="19596" y="4198"/>
                  </a:lnTo>
                  <a:lnTo>
                    <a:pt x="19487" y="4279"/>
                  </a:lnTo>
                  <a:lnTo>
                    <a:pt x="19378" y="4334"/>
                  </a:lnTo>
                  <a:lnTo>
                    <a:pt x="19241" y="4334"/>
                  </a:lnTo>
                  <a:lnTo>
                    <a:pt x="19105" y="4307"/>
                  </a:lnTo>
                  <a:lnTo>
                    <a:pt x="18996" y="4252"/>
                  </a:lnTo>
                  <a:lnTo>
                    <a:pt x="18914" y="4143"/>
                  </a:lnTo>
                  <a:lnTo>
                    <a:pt x="18914" y="3980"/>
                  </a:lnTo>
                  <a:lnTo>
                    <a:pt x="18914" y="3625"/>
                  </a:lnTo>
                  <a:lnTo>
                    <a:pt x="18887" y="3244"/>
                  </a:lnTo>
                  <a:lnTo>
                    <a:pt x="18805" y="2889"/>
                  </a:lnTo>
                  <a:lnTo>
                    <a:pt x="18724" y="2535"/>
                  </a:lnTo>
                  <a:lnTo>
                    <a:pt x="18587" y="2181"/>
                  </a:lnTo>
                  <a:lnTo>
                    <a:pt x="18451" y="1854"/>
                  </a:lnTo>
                  <a:lnTo>
                    <a:pt x="18260" y="1527"/>
                  </a:lnTo>
                  <a:lnTo>
                    <a:pt x="18069" y="1227"/>
                  </a:lnTo>
                  <a:lnTo>
                    <a:pt x="17824" y="954"/>
                  </a:lnTo>
                  <a:lnTo>
                    <a:pt x="17579" y="709"/>
                  </a:lnTo>
                  <a:lnTo>
                    <a:pt x="17279" y="491"/>
                  </a:lnTo>
                  <a:lnTo>
                    <a:pt x="16979" y="300"/>
                  </a:lnTo>
                  <a:lnTo>
                    <a:pt x="16652" y="164"/>
                  </a:lnTo>
                  <a:lnTo>
                    <a:pt x="16298" y="55"/>
                  </a:lnTo>
                  <a:lnTo>
                    <a:pt x="159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71"/>
            <p:cNvSpPr/>
            <p:nvPr/>
          </p:nvSpPr>
          <p:spPr>
            <a:xfrm>
              <a:off x="11335001" y="4801303"/>
              <a:ext cx="727675" cy="361125"/>
            </a:xfrm>
            <a:custGeom>
              <a:avLst/>
              <a:gdLst/>
              <a:ahLst/>
              <a:cxnLst/>
              <a:rect l="l" t="t" r="r" b="b"/>
              <a:pathLst>
                <a:path w="29107" h="14445" fill="none" extrusionOk="0">
                  <a:moveTo>
                    <a:pt x="29107" y="4715"/>
                  </a:moveTo>
                  <a:lnTo>
                    <a:pt x="29107" y="4715"/>
                  </a:lnTo>
                  <a:lnTo>
                    <a:pt x="28725" y="5179"/>
                  </a:lnTo>
                  <a:lnTo>
                    <a:pt x="28398" y="5669"/>
                  </a:lnTo>
                  <a:lnTo>
                    <a:pt x="28126" y="6187"/>
                  </a:lnTo>
                  <a:lnTo>
                    <a:pt x="27881" y="6732"/>
                  </a:lnTo>
                  <a:lnTo>
                    <a:pt x="27690" y="7304"/>
                  </a:lnTo>
                  <a:lnTo>
                    <a:pt x="27554" y="7877"/>
                  </a:lnTo>
                  <a:lnTo>
                    <a:pt x="27472" y="8476"/>
                  </a:lnTo>
                  <a:lnTo>
                    <a:pt x="27445" y="9103"/>
                  </a:lnTo>
                  <a:lnTo>
                    <a:pt x="27445" y="9103"/>
                  </a:lnTo>
                  <a:lnTo>
                    <a:pt x="27172" y="8885"/>
                  </a:lnTo>
                  <a:lnTo>
                    <a:pt x="26899" y="8694"/>
                  </a:lnTo>
                  <a:lnTo>
                    <a:pt x="26600" y="8531"/>
                  </a:lnTo>
                  <a:lnTo>
                    <a:pt x="26273" y="8395"/>
                  </a:lnTo>
                  <a:lnTo>
                    <a:pt x="25946" y="8286"/>
                  </a:lnTo>
                  <a:lnTo>
                    <a:pt x="25591" y="8204"/>
                  </a:lnTo>
                  <a:lnTo>
                    <a:pt x="25237" y="8122"/>
                  </a:lnTo>
                  <a:lnTo>
                    <a:pt x="24883" y="8095"/>
                  </a:lnTo>
                  <a:lnTo>
                    <a:pt x="24528" y="8067"/>
                  </a:lnTo>
                  <a:lnTo>
                    <a:pt x="24147" y="8067"/>
                  </a:lnTo>
                  <a:lnTo>
                    <a:pt x="23793" y="8067"/>
                  </a:lnTo>
                  <a:lnTo>
                    <a:pt x="23438" y="8095"/>
                  </a:lnTo>
                  <a:lnTo>
                    <a:pt x="23111" y="8149"/>
                  </a:lnTo>
                  <a:lnTo>
                    <a:pt x="22784" y="8231"/>
                  </a:lnTo>
                  <a:lnTo>
                    <a:pt x="22457" y="8313"/>
                  </a:lnTo>
                  <a:lnTo>
                    <a:pt x="22157" y="8422"/>
                  </a:lnTo>
                  <a:lnTo>
                    <a:pt x="22157" y="8422"/>
                  </a:lnTo>
                  <a:lnTo>
                    <a:pt x="21885" y="8558"/>
                  </a:lnTo>
                  <a:lnTo>
                    <a:pt x="21612" y="8722"/>
                  </a:lnTo>
                  <a:lnTo>
                    <a:pt x="21340" y="8885"/>
                  </a:lnTo>
                  <a:lnTo>
                    <a:pt x="21067" y="9103"/>
                  </a:lnTo>
                  <a:lnTo>
                    <a:pt x="20795" y="9348"/>
                  </a:lnTo>
                  <a:lnTo>
                    <a:pt x="20522" y="9594"/>
                  </a:lnTo>
                  <a:lnTo>
                    <a:pt x="20277" y="9866"/>
                  </a:lnTo>
                  <a:lnTo>
                    <a:pt x="20032" y="10166"/>
                  </a:lnTo>
                  <a:lnTo>
                    <a:pt x="19841" y="10466"/>
                  </a:lnTo>
                  <a:lnTo>
                    <a:pt x="19650" y="10793"/>
                  </a:lnTo>
                  <a:lnTo>
                    <a:pt x="19514" y="11093"/>
                  </a:lnTo>
                  <a:lnTo>
                    <a:pt x="19405" y="11420"/>
                  </a:lnTo>
                  <a:lnTo>
                    <a:pt x="19350" y="11747"/>
                  </a:lnTo>
                  <a:lnTo>
                    <a:pt x="19350" y="12074"/>
                  </a:lnTo>
                  <a:lnTo>
                    <a:pt x="19405" y="12401"/>
                  </a:lnTo>
                  <a:lnTo>
                    <a:pt x="19514" y="12701"/>
                  </a:lnTo>
                  <a:lnTo>
                    <a:pt x="19514" y="12701"/>
                  </a:lnTo>
                  <a:lnTo>
                    <a:pt x="19132" y="12346"/>
                  </a:lnTo>
                  <a:lnTo>
                    <a:pt x="18751" y="12019"/>
                  </a:lnTo>
                  <a:lnTo>
                    <a:pt x="18342" y="11747"/>
                  </a:lnTo>
                  <a:lnTo>
                    <a:pt x="17906" y="11474"/>
                  </a:lnTo>
                  <a:lnTo>
                    <a:pt x="17470" y="11229"/>
                  </a:lnTo>
                  <a:lnTo>
                    <a:pt x="16979" y="11038"/>
                  </a:lnTo>
                  <a:lnTo>
                    <a:pt x="16489" y="10875"/>
                  </a:lnTo>
                  <a:lnTo>
                    <a:pt x="15971" y="10738"/>
                  </a:lnTo>
                  <a:lnTo>
                    <a:pt x="15971" y="10738"/>
                  </a:lnTo>
                  <a:lnTo>
                    <a:pt x="15480" y="10657"/>
                  </a:lnTo>
                  <a:lnTo>
                    <a:pt x="14990" y="10629"/>
                  </a:lnTo>
                  <a:lnTo>
                    <a:pt x="14499" y="10657"/>
                  </a:lnTo>
                  <a:lnTo>
                    <a:pt x="14009" y="10711"/>
                  </a:lnTo>
                  <a:lnTo>
                    <a:pt x="13518" y="10820"/>
                  </a:lnTo>
                  <a:lnTo>
                    <a:pt x="13055" y="10956"/>
                  </a:lnTo>
                  <a:lnTo>
                    <a:pt x="12592" y="11147"/>
                  </a:lnTo>
                  <a:lnTo>
                    <a:pt x="12156" y="11392"/>
                  </a:lnTo>
                  <a:lnTo>
                    <a:pt x="11747" y="11665"/>
                  </a:lnTo>
                  <a:lnTo>
                    <a:pt x="11365" y="11965"/>
                  </a:lnTo>
                  <a:lnTo>
                    <a:pt x="11011" y="12292"/>
                  </a:lnTo>
                  <a:lnTo>
                    <a:pt x="10711" y="12673"/>
                  </a:lnTo>
                  <a:lnTo>
                    <a:pt x="10411" y="13055"/>
                  </a:lnTo>
                  <a:lnTo>
                    <a:pt x="10193" y="13491"/>
                  </a:lnTo>
                  <a:lnTo>
                    <a:pt x="10003" y="13954"/>
                  </a:lnTo>
                  <a:lnTo>
                    <a:pt x="9866" y="14445"/>
                  </a:lnTo>
                  <a:lnTo>
                    <a:pt x="9866" y="14445"/>
                  </a:lnTo>
                  <a:lnTo>
                    <a:pt x="9703" y="14009"/>
                  </a:lnTo>
                  <a:lnTo>
                    <a:pt x="9485" y="13600"/>
                  </a:lnTo>
                  <a:lnTo>
                    <a:pt x="9212" y="13218"/>
                  </a:lnTo>
                  <a:lnTo>
                    <a:pt x="8912" y="12864"/>
                  </a:lnTo>
                  <a:lnTo>
                    <a:pt x="8558" y="12564"/>
                  </a:lnTo>
                  <a:lnTo>
                    <a:pt x="8204" y="12292"/>
                  </a:lnTo>
                  <a:lnTo>
                    <a:pt x="7795" y="12046"/>
                  </a:lnTo>
                  <a:lnTo>
                    <a:pt x="7359" y="11856"/>
                  </a:lnTo>
                  <a:lnTo>
                    <a:pt x="6923" y="11692"/>
                  </a:lnTo>
                  <a:lnTo>
                    <a:pt x="6460" y="11583"/>
                  </a:lnTo>
                  <a:lnTo>
                    <a:pt x="5996" y="11501"/>
                  </a:lnTo>
                  <a:lnTo>
                    <a:pt x="5533" y="11474"/>
                  </a:lnTo>
                  <a:lnTo>
                    <a:pt x="5042" y="11501"/>
                  </a:lnTo>
                  <a:lnTo>
                    <a:pt x="4579" y="11556"/>
                  </a:lnTo>
                  <a:lnTo>
                    <a:pt x="4116" y="11665"/>
                  </a:lnTo>
                  <a:lnTo>
                    <a:pt x="3680" y="11828"/>
                  </a:lnTo>
                  <a:lnTo>
                    <a:pt x="3680" y="11828"/>
                  </a:lnTo>
                  <a:lnTo>
                    <a:pt x="3325" y="11965"/>
                  </a:lnTo>
                  <a:lnTo>
                    <a:pt x="2998" y="12155"/>
                  </a:lnTo>
                  <a:lnTo>
                    <a:pt x="2671" y="12346"/>
                  </a:lnTo>
                  <a:lnTo>
                    <a:pt x="2399" y="12564"/>
                  </a:lnTo>
                  <a:lnTo>
                    <a:pt x="2126" y="12810"/>
                  </a:lnTo>
                  <a:lnTo>
                    <a:pt x="1854" y="13055"/>
                  </a:lnTo>
                  <a:lnTo>
                    <a:pt x="1609" y="13327"/>
                  </a:lnTo>
                  <a:lnTo>
                    <a:pt x="1391" y="13600"/>
                  </a:lnTo>
                  <a:lnTo>
                    <a:pt x="1391" y="13600"/>
                  </a:lnTo>
                  <a:lnTo>
                    <a:pt x="1227" y="13137"/>
                  </a:lnTo>
                  <a:lnTo>
                    <a:pt x="1009" y="12701"/>
                  </a:lnTo>
                  <a:lnTo>
                    <a:pt x="873" y="12483"/>
                  </a:lnTo>
                  <a:lnTo>
                    <a:pt x="709" y="12264"/>
                  </a:lnTo>
                  <a:lnTo>
                    <a:pt x="546" y="12101"/>
                  </a:lnTo>
                  <a:lnTo>
                    <a:pt x="382" y="11910"/>
                  </a:lnTo>
                  <a:lnTo>
                    <a:pt x="382" y="11910"/>
                  </a:lnTo>
                  <a:lnTo>
                    <a:pt x="464" y="11828"/>
                  </a:lnTo>
                  <a:lnTo>
                    <a:pt x="491" y="11747"/>
                  </a:lnTo>
                  <a:lnTo>
                    <a:pt x="518" y="11665"/>
                  </a:lnTo>
                  <a:lnTo>
                    <a:pt x="464" y="11556"/>
                  </a:lnTo>
                  <a:lnTo>
                    <a:pt x="464" y="11556"/>
                  </a:lnTo>
                  <a:lnTo>
                    <a:pt x="355" y="11338"/>
                  </a:lnTo>
                  <a:lnTo>
                    <a:pt x="246" y="11147"/>
                  </a:lnTo>
                  <a:lnTo>
                    <a:pt x="164" y="10929"/>
                  </a:lnTo>
                  <a:lnTo>
                    <a:pt x="110" y="10711"/>
                  </a:lnTo>
                  <a:lnTo>
                    <a:pt x="55" y="10466"/>
                  </a:lnTo>
                  <a:lnTo>
                    <a:pt x="28" y="10248"/>
                  </a:lnTo>
                  <a:lnTo>
                    <a:pt x="1" y="10002"/>
                  </a:lnTo>
                  <a:lnTo>
                    <a:pt x="1" y="9784"/>
                  </a:lnTo>
                  <a:lnTo>
                    <a:pt x="28" y="9539"/>
                  </a:lnTo>
                  <a:lnTo>
                    <a:pt x="82" y="9321"/>
                  </a:lnTo>
                  <a:lnTo>
                    <a:pt x="137" y="9103"/>
                  </a:lnTo>
                  <a:lnTo>
                    <a:pt x="219" y="8885"/>
                  </a:lnTo>
                  <a:lnTo>
                    <a:pt x="328" y="8694"/>
                  </a:lnTo>
                  <a:lnTo>
                    <a:pt x="437" y="8476"/>
                  </a:lnTo>
                  <a:lnTo>
                    <a:pt x="600" y="8313"/>
                  </a:lnTo>
                  <a:lnTo>
                    <a:pt x="764" y="8122"/>
                  </a:lnTo>
                  <a:lnTo>
                    <a:pt x="764" y="8122"/>
                  </a:lnTo>
                  <a:lnTo>
                    <a:pt x="954" y="7958"/>
                  </a:lnTo>
                  <a:lnTo>
                    <a:pt x="1145" y="7822"/>
                  </a:lnTo>
                  <a:lnTo>
                    <a:pt x="1363" y="7713"/>
                  </a:lnTo>
                  <a:lnTo>
                    <a:pt x="1554" y="7631"/>
                  </a:lnTo>
                  <a:lnTo>
                    <a:pt x="1772" y="7577"/>
                  </a:lnTo>
                  <a:lnTo>
                    <a:pt x="1990" y="7550"/>
                  </a:lnTo>
                  <a:lnTo>
                    <a:pt x="2235" y="7522"/>
                  </a:lnTo>
                  <a:lnTo>
                    <a:pt x="2453" y="7550"/>
                  </a:lnTo>
                  <a:lnTo>
                    <a:pt x="2671" y="7550"/>
                  </a:lnTo>
                  <a:lnTo>
                    <a:pt x="2889" y="7604"/>
                  </a:lnTo>
                  <a:lnTo>
                    <a:pt x="3325" y="7740"/>
                  </a:lnTo>
                  <a:lnTo>
                    <a:pt x="3762" y="7904"/>
                  </a:lnTo>
                  <a:lnTo>
                    <a:pt x="4170" y="8122"/>
                  </a:lnTo>
                  <a:lnTo>
                    <a:pt x="4170" y="8122"/>
                  </a:lnTo>
                  <a:lnTo>
                    <a:pt x="4279" y="8177"/>
                  </a:lnTo>
                  <a:lnTo>
                    <a:pt x="4388" y="8177"/>
                  </a:lnTo>
                  <a:lnTo>
                    <a:pt x="4497" y="8122"/>
                  </a:lnTo>
                  <a:lnTo>
                    <a:pt x="4552" y="8040"/>
                  </a:lnTo>
                  <a:lnTo>
                    <a:pt x="4606" y="7958"/>
                  </a:lnTo>
                  <a:lnTo>
                    <a:pt x="4634" y="7849"/>
                  </a:lnTo>
                  <a:lnTo>
                    <a:pt x="4606" y="7740"/>
                  </a:lnTo>
                  <a:lnTo>
                    <a:pt x="4552" y="7631"/>
                  </a:lnTo>
                  <a:lnTo>
                    <a:pt x="4552" y="7631"/>
                  </a:lnTo>
                  <a:lnTo>
                    <a:pt x="4361" y="7468"/>
                  </a:lnTo>
                  <a:lnTo>
                    <a:pt x="4361" y="7468"/>
                  </a:lnTo>
                  <a:lnTo>
                    <a:pt x="4470" y="7359"/>
                  </a:lnTo>
                  <a:lnTo>
                    <a:pt x="4552" y="7223"/>
                  </a:lnTo>
                  <a:lnTo>
                    <a:pt x="4552" y="7168"/>
                  </a:lnTo>
                  <a:lnTo>
                    <a:pt x="4552" y="7086"/>
                  </a:lnTo>
                  <a:lnTo>
                    <a:pt x="4525" y="7032"/>
                  </a:lnTo>
                  <a:lnTo>
                    <a:pt x="4470" y="6950"/>
                  </a:lnTo>
                  <a:lnTo>
                    <a:pt x="4470" y="6950"/>
                  </a:lnTo>
                  <a:lnTo>
                    <a:pt x="4252" y="6759"/>
                  </a:lnTo>
                  <a:lnTo>
                    <a:pt x="4089" y="6541"/>
                  </a:lnTo>
                  <a:lnTo>
                    <a:pt x="3925" y="6351"/>
                  </a:lnTo>
                  <a:lnTo>
                    <a:pt x="3762" y="6105"/>
                  </a:lnTo>
                  <a:lnTo>
                    <a:pt x="3653" y="5887"/>
                  </a:lnTo>
                  <a:lnTo>
                    <a:pt x="3544" y="5669"/>
                  </a:lnTo>
                  <a:lnTo>
                    <a:pt x="3435" y="5424"/>
                  </a:lnTo>
                  <a:lnTo>
                    <a:pt x="3380" y="5179"/>
                  </a:lnTo>
                  <a:lnTo>
                    <a:pt x="3298" y="4933"/>
                  </a:lnTo>
                  <a:lnTo>
                    <a:pt x="3271" y="4688"/>
                  </a:lnTo>
                  <a:lnTo>
                    <a:pt x="3244" y="4443"/>
                  </a:lnTo>
                  <a:lnTo>
                    <a:pt x="3216" y="4198"/>
                  </a:lnTo>
                  <a:lnTo>
                    <a:pt x="3244" y="3707"/>
                  </a:lnTo>
                  <a:lnTo>
                    <a:pt x="3353" y="3216"/>
                  </a:lnTo>
                  <a:lnTo>
                    <a:pt x="3407" y="2998"/>
                  </a:lnTo>
                  <a:lnTo>
                    <a:pt x="3489" y="2753"/>
                  </a:lnTo>
                  <a:lnTo>
                    <a:pt x="3598" y="2535"/>
                  </a:lnTo>
                  <a:lnTo>
                    <a:pt x="3707" y="2317"/>
                  </a:lnTo>
                  <a:lnTo>
                    <a:pt x="3843" y="2126"/>
                  </a:lnTo>
                  <a:lnTo>
                    <a:pt x="3980" y="1936"/>
                  </a:lnTo>
                  <a:lnTo>
                    <a:pt x="4143" y="1745"/>
                  </a:lnTo>
                  <a:lnTo>
                    <a:pt x="4334" y="1554"/>
                  </a:lnTo>
                  <a:lnTo>
                    <a:pt x="4525" y="1390"/>
                  </a:lnTo>
                  <a:lnTo>
                    <a:pt x="4715" y="1254"/>
                  </a:lnTo>
                  <a:lnTo>
                    <a:pt x="4933" y="1118"/>
                  </a:lnTo>
                  <a:lnTo>
                    <a:pt x="5179" y="1009"/>
                  </a:lnTo>
                  <a:lnTo>
                    <a:pt x="5424" y="900"/>
                  </a:lnTo>
                  <a:lnTo>
                    <a:pt x="5669" y="818"/>
                  </a:lnTo>
                  <a:lnTo>
                    <a:pt x="5942" y="736"/>
                  </a:lnTo>
                  <a:lnTo>
                    <a:pt x="6242" y="682"/>
                  </a:lnTo>
                  <a:lnTo>
                    <a:pt x="6242" y="682"/>
                  </a:lnTo>
                  <a:lnTo>
                    <a:pt x="6787" y="627"/>
                  </a:lnTo>
                  <a:lnTo>
                    <a:pt x="7277" y="655"/>
                  </a:lnTo>
                  <a:lnTo>
                    <a:pt x="7768" y="709"/>
                  </a:lnTo>
                  <a:lnTo>
                    <a:pt x="8231" y="845"/>
                  </a:lnTo>
                  <a:lnTo>
                    <a:pt x="8640" y="1009"/>
                  </a:lnTo>
                  <a:lnTo>
                    <a:pt x="9049" y="1227"/>
                  </a:lnTo>
                  <a:lnTo>
                    <a:pt x="9403" y="1472"/>
                  </a:lnTo>
                  <a:lnTo>
                    <a:pt x="9757" y="1772"/>
                  </a:lnTo>
                  <a:lnTo>
                    <a:pt x="10084" y="2099"/>
                  </a:lnTo>
                  <a:lnTo>
                    <a:pt x="10384" y="2453"/>
                  </a:lnTo>
                  <a:lnTo>
                    <a:pt x="10657" y="2835"/>
                  </a:lnTo>
                  <a:lnTo>
                    <a:pt x="10929" y="3244"/>
                  </a:lnTo>
                  <a:lnTo>
                    <a:pt x="11174" y="3652"/>
                  </a:lnTo>
                  <a:lnTo>
                    <a:pt x="11392" y="4089"/>
                  </a:lnTo>
                  <a:lnTo>
                    <a:pt x="11610" y="4552"/>
                  </a:lnTo>
                  <a:lnTo>
                    <a:pt x="11801" y="5015"/>
                  </a:lnTo>
                  <a:lnTo>
                    <a:pt x="11801" y="5015"/>
                  </a:lnTo>
                  <a:lnTo>
                    <a:pt x="11910" y="5124"/>
                  </a:lnTo>
                  <a:lnTo>
                    <a:pt x="12019" y="5206"/>
                  </a:lnTo>
                  <a:lnTo>
                    <a:pt x="12156" y="5260"/>
                  </a:lnTo>
                  <a:lnTo>
                    <a:pt x="12265" y="5233"/>
                  </a:lnTo>
                  <a:lnTo>
                    <a:pt x="12401" y="5179"/>
                  </a:lnTo>
                  <a:lnTo>
                    <a:pt x="12483" y="5097"/>
                  </a:lnTo>
                  <a:lnTo>
                    <a:pt x="12537" y="4961"/>
                  </a:lnTo>
                  <a:lnTo>
                    <a:pt x="12537" y="4797"/>
                  </a:lnTo>
                  <a:lnTo>
                    <a:pt x="12537" y="4797"/>
                  </a:lnTo>
                  <a:lnTo>
                    <a:pt x="12374" y="4334"/>
                  </a:lnTo>
                  <a:lnTo>
                    <a:pt x="12374" y="4334"/>
                  </a:lnTo>
                  <a:lnTo>
                    <a:pt x="12401" y="4252"/>
                  </a:lnTo>
                  <a:lnTo>
                    <a:pt x="12401" y="4252"/>
                  </a:lnTo>
                  <a:lnTo>
                    <a:pt x="12374" y="3870"/>
                  </a:lnTo>
                  <a:lnTo>
                    <a:pt x="12374" y="3516"/>
                  </a:lnTo>
                  <a:lnTo>
                    <a:pt x="12401" y="3135"/>
                  </a:lnTo>
                  <a:lnTo>
                    <a:pt x="12455" y="2780"/>
                  </a:lnTo>
                  <a:lnTo>
                    <a:pt x="12564" y="2426"/>
                  </a:lnTo>
                  <a:lnTo>
                    <a:pt x="12701" y="2072"/>
                  </a:lnTo>
                  <a:lnTo>
                    <a:pt x="12864" y="1745"/>
                  </a:lnTo>
                  <a:lnTo>
                    <a:pt x="13028" y="1418"/>
                  </a:lnTo>
                  <a:lnTo>
                    <a:pt x="13246" y="1118"/>
                  </a:lnTo>
                  <a:lnTo>
                    <a:pt x="13491" y="845"/>
                  </a:lnTo>
                  <a:lnTo>
                    <a:pt x="13763" y="627"/>
                  </a:lnTo>
                  <a:lnTo>
                    <a:pt x="14063" y="409"/>
                  </a:lnTo>
                  <a:lnTo>
                    <a:pt x="14390" y="246"/>
                  </a:lnTo>
                  <a:lnTo>
                    <a:pt x="14745" y="110"/>
                  </a:lnTo>
                  <a:lnTo>
                    <a:pt x="15126" y="28"/>
                  </a:lnTo>
                  <a:lnTo>
                    <a:pt x="15508" y="1"/>
                  </a:lnTo>
                  <a:lnTo>
                    <a:pt x="15508" y="1"/>
                  </a:lnTo>
                  <a:lnTo>
                    <a:pt x="15916" y="1"/>
                  </a:lnTo>
                  <a:lnTo>
                    <a:pt x="16298" y="55"/>
                  </a:lnTo>
                  <a:lnTo>
                    <a:pt x="16652" y="164"/>
                  </a:lnTo>
                  <a:lnTo>
                    <a:pt x="16979" y="300"/>
                  </a:lnTo>
                  <a:lnTo>
                    <a:pt x="17279" y="491"/>
                  </a:lnTo>
                  <a:lnTo>
                    <a:pt x="17579" y="709"/>
                  </a:lnTo>
                  <a:lnTo>
                    <a:pt x="17824" y="954"/>
                  </a:lnTo>
                  <a:lnTo>
                    <a:pt x="18069" y="1227"/>
                  </a:lnTo>
                  <a:lnTo>
                    <a:pt x="18260" y="1527"/>
                  </a:lnTo>
                  <a:lnTo>
                    <a:pt x="18451" y="1854"/>
                  </a:lnTo>
                  <a:lnTo>
                    <a:pt x="18587" y="2181"/>
                  </a:lnTo>
                  <a:lnTo>
                    <a:pt x="18724" y="2535"/>
                  </a:lnTo>
                  <a:lnTo>
                    <a:pt x="18805" y="2889"/>
                  </a:lnTo>
                  <a:lnTo>
                    <a:pt x="18887" y="3244"/>
                  </a:lnTo>
                  <a:lnTo>
                    <a:pt x="18914" y="3625"/>
                  </a:lnTo>
                  <a:lnTo>
                    <a:pt x="18914" y="3980"/>
                  </a:lnTo>
                  <a:lnTo>
                    <a:pt x="18914" y="3980"/>
                  </a:lnTo>
                  <a:lnTo>
                    <a:pt x="18914" y="4143"/>
                  </a:lnTo>
                  <a:lnTo>
                    <a:pt x="18996" y="4252"/>
                  </a:lnTo>
                  <a:lnTo>
                    <a:pt x="19105" y="4307"/>
                  </a:lnTo>
                  <a:lnTo>
                    <a:pt x="19241" y="4334"/>
                  </a:lnTo>
                  <a:lnTo>
                    <a:pt x="19378" y="4334"/>
                  </a:lnTo>
                  <a:lnTo>
                    <a:pt x="19487" y="4279"/>
                  </a:lnTo>
                  <a:lnTo>
                    <a:pt x="19596" y="4198"/>
                  </a:lnTo>
                  <a:lnTo>
                    <a:pt x="19650" y="4061"/>
                  </a:lnTo>
                  <a:lnTo>
                    <a:pt x="19650" y="4061"/>
                  </a:lnTo>
                  <a:lnTo>
                    <a:pt x="19677" y="3898"/>
                  </a:lnTo>
                  <a:lnTo>
                    <a:pt x="19677" y="3898"/>
                  </a:lnTo>
                  <a:lnTo>
                    <a:pt x="20004" y="3380"/>
                  </a:lnTo>
                  <a:lnTo>
                    <a:pt x="20359" y="2889"/>
                  </a:lnTo>
                  <a:lnTo>
                    <a:pt x="20549" y="2644"/>
                  </a:lnTo>
                  <a:lnTo>
                    <a:pt x="20768" y="2426"/>
                  </a:lnTo>
                  <a:lnTo>
                    <a:pt x="20986" y="2235"/>
                  </a:lnTo>
                  <a:lnTo>
                    <a:pt x="21204" y="2045"/>
                  </a:lnTo>
                  <a:lnTo>
                    <a:pt x="21449" y="1854"/>
                  </a:lnTo>
                  <a:lnTo>
                    <a:pt x="21721" y="1717"/>
                  </a:lnTo>
                  <a:lnTo>
                    <a:pt x="21967" y="1581"/>
                  </a:lnTo>
                  <a:lnTo>
                    <a:pt x="22239" y="1472"/>
                  </a:lnTo>
                  <a:lnTo>
                    <a:pt x="22539" y="1363"/>
                  </a:lnTo>
                  <a:lnTo>
                    <a:pt x="22839" y="1309"/>
                  </a:lnTo>
                  <a:lnTo>
                    <a:pt x="23139" y="1281"/>
                  </a:lnTo>
                  <a:lnTo>
                    <a:pt x="23466" y="1281"/>
                  </a:lnTo>
                  <a:lnTo>
                    <a:pt x="23466" y="1281"/>
                  </a:lnTo>
                  <a:lnTo>
                    <a:pt x="23765" y="1281"/>
                  </a:lnTo>
                  <a:lnTo>
                    <a:pt x="24038" y="1336"/>
                  </a:lnTo>
                  <a:lnTo>
                    <a:pt x="24310" y="1390"/>
                  </a:lnTo>
                  <a:lnTo>
                    <a:pt x="24556" y="1472"/>
                  </a:lnTo>
                  <a:lnTo>
                    <a:pt x="24801" y="1581"/>
                  </a:lnTo>
                  <a:lnTo>
                    <a:pt x="25019" y="1717"/>
                  </a:lnTo>
                  <a:lnTo>
                    <a:pt x="25237" y="1854"/>
                  </a:lnTo>
                  <a:lnTo>
                    <a:pt x="25428" y="2017"/>
                  </a:lnTo>
                  <a:lnTo>
                    <a:pt x="25619" y="2181"/>
                  </a:lnTo>
                  <a:lnTo>
                    <a:pt x="25782" y="2372"/>
                  </a:lnTo>
                  <a:lnTo>
                    <a:pt x="25946" y="2590"/>
                  </a:lnTo>
                  <a:lnTo>
                    <a:pt x="26109" y="2808"/>
                  </a:lnTo>
                  <a:lnTo>
                    <a:pt x="26354" y="3244"/>
                  </a:lnTo>
                  <a:lnTo>
                    <a:pt x="26572" y="3761"/>
                  </a:lnTo>
                  <a:lnTo>
                    <a:pt x="26572" y="3761"/>
                  </a:lnTo>
                  <a:lnTo>
                    <a:pt x="26545" y="3789"/>
                  </a:lnTo>
                  <a:lnTo>
                    <a:pt x="26518" y="3870"/>
                  </a:lnTo>
                  <a:lnTo>
                    <a:pt x="26518" y="3980"/>
                  </a:lnTo>
                  <a:lnTo>
                    <a:pt x="26600" y="4061"/>
                  </a:lnTo>
                  <a:lnTo>
                    <a:pt x="26681" y="4143"/>
                  </a:lnTo>
                  <a:lnTo>
                    <a:pt x="26681" y="4143"/>
                  </a:lnTo>
                  <a:lnTo>
                    <a:pt x="26736" y="4334"/>
                  </a:lnTo>
                  <a:lnTo>
                    <a:pt x="26736" y="4334"/>
                  </a:lnTo>
                  <a:lnTo>
                    <a:pt x="26790" y="4443"/>
                  </a:lnTo>
                  <a:lnTo>
                    <a:pt x="26872" y="4525"/>
                  </a:lnTo>
                  <a:lnTo>
                    <a:pt x="26981" y="4552"/>
                  </a:lnTo>
                  <a:lnTo>
                    <a:pt x="27063" y="4552"/>
                  </a:lnTo>
                  <a:lnTo>
                    <a:pt x="27172" y="4525"/>
                  </a:lnTo>
                  <a:lnTo>
                    <a:pt x="27254" y="4443"/>
                  </a:lnTo>
                  <a:lnTo>
                    <a:pt x="27336" y="4361"/>
                  </a:lnTo>
                  <a:lnTo>
                    <a:pt x="27363" y="4252"/>
                  </a:lnTo>
                  <a:lnTo>
                    <a:pt x="27363" y="4252"/>
                  </a:lnTo>
                  <a:lnTo>
                    <a:pt x="27363" y="3898"/>
                  </a:lnTo>
                  <a:lnTo>
                    <a:pt x="27363" y="3898"/>
                  </a:lnTo>
                  <a:lnTo>
                    <a:pt x="27554" y="3870"/>
                  </a:lnTo>
                  <a:lnTo>
                    <a:pt x="27744" y="3870"/>
                  </a:lnTo>
                  <a:lnTo>
                    <a:pt x="27908" y="3870"/>
                  </a:lnTo>
                  <a:lnTo>
                    <a:pt x="28099" y="3898"/>
                  </a:lnTo>
                  <a:lnTo>
                    <a:pt x="28099" y="3898"/>
                  </a:lnTo>
                  <a:lnTo>
                    <a:pt x="28262" y="3952"/>
                  </a:lnTo>
                  <a:lnTo>
                    <a:pt x="28398" y="4034"/>
                  </a:lnTo>
                  <a:lnTo>
                    <a:pt x="28535" y="4116"/>
                  </a:lnTo>
                  <a:lnTo>
                    <a:pt x="28644" y="4198"/>
                  </a:lnTo>
                  <a:lnTo>
                    <a:pt x="28862" y="4416"/>
                  </a:lnTo>
                  <a:lnTo>
                    <a:pt x="29052" y="4661"/>
                  </a:lnTo>
                  <a:lnTo>
                    <a:pt x="29052" y="4661"/>
                  </a:lnTo>
                  <a:lnTo>
                    <a:pt x="29107" y="47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71"/>
            <p:cNvSpPr/>
            <p:nvPr/>
          </p:nvSpPr>
          <p:spPr>
            <a:xfrm>
              <a:off x="11636151" y="5178753"/>
              <a:ext cx="130150" cy="109725"/>
            </a:xfrm>
            <a:custGeom>
              <a:avLst/>
              <a:gdLst/>
              <a:ahLst/>
              <a:cxnLst/>
              <a:rect l="l" t="t" r="r" b="b"/>
              <a:pathLst>
                <a:path w="5206" h="4389" extrusionOk="0">
                  <a:moveTo>
                    <a:pt x="3516" y="682"/>
                  </a:moveTo>
                  <a:lnTo>
                    <a:pt x="3625" y="709"/>
                  </a:lnTo>
                  <a:lnTo>
                    <a:pt x="3707" y="737"/>
                  </a:lnTo>
                  <a:lnTo>
                    <a:pt x="3761" y="791"/>
                  </a:lnTo>
                  <a:lnTo>
                    <a:pt x="3870" y="982"/>
                  </a:lnTo>
                  <a:lnTo>
                    <a:pt x="3979" y="1227"/>
                  </a:lnTo>
                  <a:lnTo>
                    <a:pt x="4252" y="1609"/>
                  </a:lnTo>
                  <a:lnTo>
                    <a:pt x="4361" y="1854"/>
                  </a:lnTo>
                  <a:lnTo>
                    <a:pt x="4416" y="1936"/>
                  </a:lnTo>
                  <a:lnTo>
                    <a:pt x="4416" y="2045"/>
                  </a:lnTo>
                  <a:lnTo>
                    <a:pt x="4416" y="2154"/>
                  </a:lnTo>
                  <a:lnTo>
                    <a:pt x="4416" y="2236"/>
                  </a:lnTo>
                  <a:lnTo>
                    <a:pt x="4361" y="2345"/>
                  </a:lnTo>
                  <a:lnTo>
                    <a:pt x="4334" y="2426"/>
                  </a:lnTo>
                  <a:lnTo>
                    <a:pt x="4197" y="2535"/>
                  </a:lnTo>
                  <a:lnTo>
                    <a:pt x="4034" y="2644"/>
                  </a:lnTo>
                  <a:lnTo>
                    <a:pt x="3843" y="2726"/>
                  </a:lnTo>
                  <a:lnTo>
                    <a:pt x="3652" y="2781"/>
                  </a:lnTo>
                  <a:lnTo>
                    <a:pt x="3271" y="2890"/>
                  </a:lnTo>
                  <a:lnTo>
                    <a:pt x="1281" y="3626"/>
                  </a:lnTo>
                  <a:lnTo>
                    <a:pt x="1009" y="2971"/>
                  </a:lnTo>
                  <a:lnTo>
                    <a:pt x="736" y="2345"/>
                  </a:lnTo>
                  <a:lnTo>
                    <a:pt x="2399" y="1309"/>
                  </a:lnTo>
                  <a:lnTo>
                    <a:pt x="2862" y="982"/>
                  </a:lnTo>
                  <a:lnTo>
                    <a:pt x="3135" y="791"/>
                  </a:lnTo>
                  <a:lnTo>
                    <a:pt x="3271" y="737"/>
                  </a:lnTo>
                  <a:lnTo>
                    <a:pt x="3380" y="709"/>
                  </a:lnTo>
                  <a:lnTo>
                    <a:pt x="3516" y="682"/>
                  </a:lnTo>
                  <a:close/>
                  <a:moveTo>
                    <a:pt x="3571" y="1"/>
                  </a:moveTo>
                  <a:lnTo>
                    <a:pt x="3434" y="28"/>
                  </a:lnTo>
                  <a:lnTo>
                    <a:pt x="3244" y="110"/>
                  </a:lnTo>
                  <a:lnTo>
                    <a:pt x="3080" y="219"/>
                  </a:lnTo>
                  <a:lnTo>
                    <a:pt x="2699" y="464"/>
                  </a:lnTo>
                  <a:lnTo>
                    <a:pt x="2344" y="764"/>
                  </a:lnTo>
                  <a:lnTo>
                    <a:pt x="2017" y="1009"/>
                  </a:lnTo>
                  <a:lnTo>
                    <a:pt x="573" y="2018"/>
                  </a:lnTo>
                  <a:lnTo>
                    <a:pt x="464" y="1963"/>
                  </a:lnTo>
                  <a:lnTo>
                    <a:pt x="382" y="1936"/>
                  </a:lnTo>
                  <a:lnTo>
                    <a:pt x="273" y="1936"/>
                  </a:lnTo>
                  <a:lnTo>
                    <a:pt x="164" y="1963"/>
                  </a:lnTo>
                  <a:lnTo>
                    <a:pt x="82" y="2045"/>
                  </a:lnTo>
                  <a:lnTo>
                    <a:pt x="28" y="2127"/>
                  </a:lnTo>
                  <a:lnTo>
                    <a:pt x="1" y="2236"/>
                  </a:lnTo>
                  <a:lnTo>
                    <a:pt x="1" y="2345"/>
                  </a:lnTo>
                  <a:lnTo>
                    <a:pt x="191" y="2808"/>
                  </a:lnTo>
                  <a:lnTo>
                    <a:pt x="382" y="3298"/>
                  </a:lnTo>
                  <a:lnTo>
                    <a:pt x="791" y="4198"/>
                  </a:lnTo>
                  <a:lnTo>
                    <a:pt x="845" y="4307"/>
                  </a:lnTo>
                  <a:lnTo>
                    <a:pt x="954" y="4361"/>
                  </a:lnTo>
                  <a:lnTo>
                    <a:pt x="1063" y="4389"/>
                  </a:lnTo>
                  <a:lnTo>
                    <a:pt x="1172" y="4361"/>
                  </a:lnTo>
                  <a:lnTo>
                    <a:pt x="2072" y="4034"/>
                  </a:lnTo>
                  <a:lnTo>
                    <a:pt x="3026" y="3735"/>
                  </a:lnTo>
                  <a:lnTo>
                    <a:pt x="3952" y="3380"/>
                  </a:lnTo>
                  <a:lnTo>
                    <a:pt x="4388" y="3189"/>
                  </a:lnTo>
                  <a:lnTo>
                    <a:pt x="4824" y="2971"/>
                  </a:lnTo>
                  <a:lnTo>
                    <a:pt x="4961" y="2890"/>
                  </a:lnTo>
                  <a:lnTo>
                    <a:pt x="5042" y="2808"/>
                  </a:lnTo>
                  <a:lnTo>
                    <a:pt x="5124" y="2726"/>
                  </a:lnTo>
                  <a:lnTo>
                    <a:pt x="5179" y="2617"/>
                  </a:lnTo>
                  <a:lnTo>
                    <a:pt x="5206" y="2535"/>
                  </a:lnTo>
                  <a:lnTo>
                    <a:pt x="5206" y="2426"/>
                  </a:lnTo>
                  <a:lnTo>
                    <a:pt x="5179" y="2208"/>
                  </a:lnTo>
                  <a:lnTo>
                    <a:pt x="5097" y="1990"/>
                  </a:lnTo>
                  <a:lnTo>
                    <a:pt x="4988" y="1772"/>
                  </a:lnTo>
                  <a:lnTo>
                    <a:pt x="4743" y="1309"/>
                  </a:lnTo>
                  <a:lnTo>
                    <a:pt x="4525" y="873"/>
                  </a:lnTo>
                  <a:lnTo>
                    <a:pt x="4388" y="628"/>
                  </a:lnTo>
                  <a:lnTo>
                    <a:pt x="4252" y="410"/>
                  </a:lnTo>
                  <a:lnTo>
                    <a:pt x="4088" y="219"/>
                  </a:lnTo>
                  <a:lnTo>
                    <a:pt x="4007" y="137"/>
                  </a:lnTo>
                  <a:lnTo>
                    <a:pt x="3898" y="83"/>
                  </a:lnTo>
                  <a:lnTo>
                    <a:pt x="3816" y="28"/>
                  </a:lnTo>
                  <a:lnTo>
                    <a:pt x="368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71"/>
            <p:cNvSpPr/>
            <p:nvPr/>
          </p:nvSpPr>
          <p:spPr>
            <a:xfrm>
              <a:off x="11654551" y="5195803"/>
              <a:ext cx="92000" cy="73600"/>
            </a:xfrm>
            <a:custGeom>
              <a:avLst/>
              <a:gdLst/>
              <a:ahLst/>
              <a:cxnLst/>
              <a:rect l="l" t="t" r="r" b="b"/>
              <a:pathLst>
                <a:path w="3680" h="2944" extrusionOk="0">
                  <a:moveTo>
                    <a:pt x="2780" y="0"/>
                  </a:moveTo>
                  <a:lnTo>
                    <a:pt x="2644" y="27"/>
                  </a:lnTo>
                  <a:lnTo>
                    <a:pt x="2535" y="55"/>
                  </a:lnTo>
                  <a:lnTo>
                    <a:pt x="2399" y="109"/>
                  </a:lnTo>
                  <a:lnTo>
                    <a:pt x="2126" y="300"/>
                  </a:lnTo>
                  <a:lnTo>
                    <a:pt x="1663" y="627"/>
                  </a:lnTo>
                  <a:lnTo>
                    <a:pt x="0" y="1663"/>
                  </a:lnTo>
                  <a:lnTo>
                    <a:pt x="273" y="2289"/>
                  </a:lnTo>
                  <a:lnTo>
                    <a:pt x="545" y="2944"/>
                  </a:lnTo>
                  <a:lnTo>
                    <a:pt x="2535" y="2208"/>
                  </a:lnTo>
                  <a:lnTo>
                    <a:pt x="2916" y="2099"/>
                  </a:lnTo>
                  <a:lnTo>
                    <a:pt x="3107" y="2044"/>
                  </a:lnTo>
                  <a:lnTo>
                    <a:pt x="3298" y="1962"/>
                  </a:lnTo>
                  <a:lnTo>
                    <a:pt x="3461" y="1853"/>
                  </a:lnTo>
                  <a:lnTo>
                    <a:pt x="3598" y="1744"/>
                  </a:lnTo>
                  <a:lnTo>
                    <a:pt x="3625" y="1663"/>
                  </a:lnTo>
                  <a:lnTo>
                    <a:pt x="3680" y="1554"/>
                  </a:lnTo>
                  <a:lnTo>
                    <a:pt x="3680" y="1472"/>
                  </a:lnTo>
                  <a:lnTo>
                    <a:pt x="3680" y="1363"/>
                  </a:lnTo>
                  <a:lnTo>
                    <a:pt x="3680" y="1254"/>
                  </a:lnTo>
                  <a:lnTo>
                    <a:pt x="3625" y="1172"/>
                  </a:lnTo>
                  <a:lnTo>
                    <a:pt x="3516" y="927"/>
                  </a:lnTo>
                  <a:lnTo>
                    <a:pt x="3243" y="545"/>
                  </a:lnTo>
                  <a:lnTo>
                    <a:pt x="3134" y="300"/>
                  </a:lnTo>
                  <a:lnTo>
                    <a:pt x="3025" y="109"/>
                  </a:lnTo>
                  <a:lnTo>
                    <a:pt x="2971" y="55"/>
                  </a:lnTo>
                  <a:lnTo>
                    <a:pt x="2889" y="27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71"/>
            <p:cNvSpPr/>
            <p:nvPr/>
          </p:nvSpPr>
          <p:spPr>
            <a:xfrm>
              <a:off x="11016151" y="5801503"/>
              <a:ext cx="119250" cy="83150"/>
            </a:xfrm>
            <a:custGeom>
              <a:avLst/>
              <a:gdLst/>
              <a:ahLst/>
              <a:cxnLst/>
              <a:rect l="l" t="t" r="r" b="b"/>
              <a:pathLst>
                <a:path w="4770" h="3326" extrusionOk="0">
                  <a:moveTo>
                    <a:pt x="3897" y="573"/>
                  </a:moveTo>
                  <a:lnTo>
                    <a:pt x="4061" y="900"/>
                  </a:lnTo>
                  <a:lnTo>
                    <a:pt x="4143" y="1227"/>
                  </a:lnTo>
                  <a:lnTo>
                    <a:pt x="4224" y="1554"/>
                  </a:lnTo>
                  <a:lnTo>
                    <a:pt x="4224" y="1881"/>
                  </a:lnTo>
                  <a:lnTo>
                    <a:pt x="2725" y="2262"/>
                  </a:lnTo>
                  <a:lnTo>
                    <a:pt x="1227" y="2644"/>
                  </a:lnTo>
                  <a:lnTo>
                    <a:pt x="654" y="1499"/>
                  </a:lnTo>
                  <a:lnTo>
                    <a:pt x="3897" y="573"/>
                  </a:lnTo>
                  <a:close/>
                  <a:moveTo>
                    <a:pt x="4061" y="0"/>
                  </a:moveTo>
                  <a:lnTo>
                    <a:pt x="3979" y="28"/>
                  </a:lnTo>
                  <a:lnTo>
                    <a:pt x="191" y="1063"/>
                  </a:lnTo>
                  <a:lnTo>
                    <a:pt x="82" y="1118"/>
                  </a:lnTo>
                  <a:lnTo>
                    <a:pt x="27" y="1199"/>
                  </a:lnTo>
                  <a:lnTo>
                    <a:pt x="0" y="1336"/>
                  </a:lnTo>
                  <a:lnTo>
                    <a:pt x="27" y="1445"/>
                  </a:lnTo>
                  <a:lnTo>
                    <a:pt x="899" y="3189"/>
                  </a:lnTo>
                  <a:lnTo>
                    <a:pt x="954" y="3271"/>
                  </a:lnTo>
                  <a:lnTo>
                    <a:pt x="1036" y="3325"/>
                  </a:lnTo>
                  <a:lnTo>
                    <a:pt x="1145" y="3325"/>
                  </a:lnTo>
                  <a:lnTo>
                    <a:pt x="1227" y="3298"/>
                  </a:lnTo>
                  <a:lnTo>
                    <a:pt x="1308" y="3243"/>
                  </a:lnTo>
                  <a:lnTo>
                    <a:pt x="1363" y="3162"/>
                  </a:lnTo>
                  <a:lnTo>
                    <a:pt x="1390" y="3053"/>
                  </a:lnTo>
                  <a:lnTo>
                    <a:pt x="1363" y="2971"/>
                  </a:lnTo>
                  <a:lnTo>
                    <a:pt x="2971" y="2644"/>
                  </a:lnTo>
                  <a:lnTo>
                    <a:pt x="4551" y="2344"/>
                  </a:lnTo>
                  <a:lnTo>
                    <a:pt x="4633" y="2317"/>
                  </a:lnTo>
                  <a:lnTo>
                    <a:pt x="4715" y="2235"/>
                  </a:lnTo>
                  <a:lnTo>
                    <a:pt x="4742" y="2181"/>
                  </a:lnTo>
                  <a:lnTo>
                    <a:pt x="4742" y="2099"/>
                  </a:lnTo>
                  <a:lnTo>
                    <a:pt x="4769" y="1826"/>
                  </a:lnTo>
                  <a:lnTo>
                    <a:pt x="4742" y="1581"/>
                  </a:lnTo>
                  <a:lnTo>
                    <a:pt x="4715" y="1308"/>
                  </a:lnTo>
                  <a:lnTo>
                    <a:pt x="4660" y="1063"/>
                  </a:lnTo>
                  <a:lnTo>
                    <a:pt x="4579" y="845"/>
                  </a:lnTo>
                  <a:lnTo>
                    <a:pt x="4497" y="600"/>
                  </a:lnTo>
                  <a:lnTo>
                    <a:pt x="4388" y="355"/>
                  </a:lnTo>
                  <a:lnTo>
                    <a:pt x="4252" y="137"/>
                  </a:lnTo>
                  <a:lnTo>
                    <a:pt x="4197" y="82"/>
                  </a:lnTo>
                  <a:lnTo>
                    <a:pt x="4143" y="28"/>
                  </a:lnTo>
                  <a:lnTo>
                    <a:pt x="406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71"/>
            <p:cNvSpPr/>
            <p:nvPr/>
          </p:nvSpPr>
          <p:spPr>
            <a:xfrm>
              <a:off x="11032501" y="5815803"/>
              <a:ext cx="89275" cy="51800"/>
            </a:xfrm>
            <a:custGeom>
              <a:avLst/>
              <a:gdLst/>
              <a:ahLst/>
              <a:cxnLst/>
              <a:rect l="l" t="t" r="r" b="b"/>
              <a:pathLst>
                <a:path w="3571" h="2072" extrusionOk="0">
                  <a:moveTo>
                    <a:pt x="3243" y="1"/>
                  </a:moveTo>
                  <a:lnTo>
                    <a:pt x="0" y="927"/>
                  </a:lnTo>
                  <a:lnTo>
                    <a:pt x="573" y="2072"/>
                  </a:lnTo>
                  <a:lnTo>
                    <a:pt x="2071" y="1690"/>
                  </a:lnTo>
                  <a:lnTo>
                    <a:pt x="3570" y="1309"/>
                  </a:lnTo>
                  <a:lnTo>
                    <a:pt x="3570" y="982"/>
                  </a:lnTo>
                  <a:lnTo>
                    <a:pt x="3489" y="655"/>
                  </a:lnTo>
                  <a:lnTo>
                    <a:pt x="3407" y="328"/>
                  </a:lnTo>
                  <a:lnTo>
                    <a:pt x="32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71"/>
            <p:cNvSpPr/>
            <p:nvPr/>
          </p:nvSpPr>
          <p:spPr>
            <a:xfrm>
              <a:off x="11428351" y="5212828"/>
              <a:ext cx="77000" cy="150600"/>
            </a:xfrm>
            <a:custGeom>
              <a:avLst/>
              <a:gdLst/>
              <a:ahLst/>
              <a:cxnLst/>
              <a:rect l="l" t="t" r="r" b="b"/>
              <a:pathLst>
                <a:path w="3080" h="6024" extrusionOk="0">
                  <a:moveTo>
                    <a:pt x="2290" y="709"/>
                  </a:moveTo>
                  <a:lnTo>
                    <a:pt x="2399" y="5342"/>
                  </a:lnTo>
                  <a:lnTo>
                    <a:pt x="1172" y="5369"/>
                  </a:lnTo>
                  <a:lnTo>
                    <a:pt x="1009" y="4361"/>
                  </a:lnTo>
                  <a:lnTo>
                    <a:pt x="900" y="3353"/>
                  </a:lnTo>
                  <a:lnTo>
                    <a:pt x="791" y="2344"/>
                  </a:lnTo>
                  <a:lnTo>
                    <a:pt x="736" y="1309"/>
                  </a:lnTo>
                  <a:lnTo>
                    <a:pt x="1118" y="1118"/>
                  </a:lnTo>
                  <a:lnTo>
                    <a:pt x="1472" y="927"/>
                  </a:lnTo>
                  <a:lnTo>
                    <a:pt x="1881" y="818"/>
                  </a:lnTo>
                  <a:lnTo>
                    <a:pt x="2290" y="709"/>
                  </a:lnTo>
                  <a:close/>
                  <a:moveTo>
                    <a:pt x="2589" y="0"/>
                  </a:moveTo>
                  <a:lnTo>
                    <a:pt x="2072" y="82"/>
                  </a:lnTo>
                  <a:lnTo>
                    <a:pt x="1581" y="191"/>
                  </a:lnTo>
                  <a:lnTo>
                    <a:pt x="1118" y="382"/>
                  </a:lnTo>
                  <a:lnTo>
                    <a:pt x="682" y="600"/>
                  </a:lnTo>
                  <a:lnTo>
                    <a:pt x="627" y="546"/>
                  </a:lnTo>
                  <a:lnTo>
                    <a:pt x="573" y="518"/>
                  </a:lnTo>
                  <a:lnTo>
                    <a:pt x="518" y="491"/>
                  </a:lnTo>
                  <a:lnTo>
                    <a:pt x="464" y="491"/>
                  </a:lnTo>
                  <a:lnTo>
                    <a:pt x="409" y="518"/>
                  </a:lnTo>
                  <a:lnTo>
                    <a:pt x="355" y="573"/>
                  </a:lnTo>
                  <a:lnTo>
                    <a:pt x="300" y="627"/>
                  </a:lnTo>
                  <a:lnTo>
                    <a:pt x="300" y="682"/>
                  </a:lnTo>
                  <a:lnTo>
                    <a:pt x="300" y="845"/>
                  </a:lnTo>
                  <a:lnTo>
                    <a:pt x="109" y="982"/>
                  </a:lnTo>
                  <a:lnTo>
                    <a:pt x="55" y="1063"/>
                  </a:lnTo>
                  <a:lnTo>
                    <a:pt x="0" y="1145"/>
                  </a:lnTo>
                  <a:lnTo>
                    <a:pt x="28" y="1227"/>
                  </a:lnTo>
                  <a:lnTo>
                    <a:pt x="55" y="1309"/>
                  </a:lnTo>
                  <a:lnTo>
                    <a:pt x="82" y="1390"/>
                  </a:lnTo>
                  <a:lnTo>
                    <a:pt x="164" y="1445"/>
                  </a:lnTo>
                  <a:lnTo>
                    <a:pt x="246" y="1499"/>
                  </a:lnTo>
                  <a:lnTo>
                    <a:pt x="327" y="1499"/>
                  </a:lnTo>
                  <a:lnTo>
                    <a:pt x="355" y="2562"/>
                  </a:lnTo>
                  <a:lnTo>
                    <a:pt x="436" y="3598"/>
                  </a:lnTo>
                  <a:lnTo>
                    <a:pt x="600" y="5696"/>
                  </a:lnTo>
                  <a:lnTo>
                    <a:pt x="627" y="5805"/>
                  </a:lnTo>
                  <a:lnTo>
                    <a:pt x="709" y="5914"/>
                  </a:lnTo>
                  <a:lnTo>
                    <a:pt x="791" y="5969"/>
                  </a:lnTo>
                  <a:lnTo>
                    <a:pt x="927" y="5996"/>
                  </a:lnTo>
                  <a:lnTo>
                    <a:pt x="1826" y="6023"/>
                  </a:lnTo>
                  <a:lnTo>
                    <a:pt x="2753" y="5996"/>
                  </a:lnTo>
                  <a:lnTo>
                    <a:pt x="2889" y="5969"/>
                  </a:lnTo>
                  <a:lnTo>
                    <a:pt x="2998" y="5914"/>
                  </a:lnTo>
                  <a:lnTo>
                    <a:pt x="3053" y="5805"/>
                  </a:lnTo>
                  <a:lnTo>
                    <a:pt x="3080" y="5669"/>
                  </a:lnTo>
                  <a:lnTo>
                    <a:pt x="2916" y="328"/>
                  </a:lnTo>
                  <a:lnTo>
                    <a:pt x="2889" y="191"/>
                  </a:lnTo>
                  <a:lnTo>
                    <a:pt x="2835" y="82"/>
                  </a:lnTo>
                  <a:lnTo>
                    <a:pt x="2726" y="28"/>
                  </a:lnTo>
                  <a:lnTo>
                    <a:pt x="264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71"/>
            <p:cNvSpPr/>
            <p:nvPr/>
          </p:nvSpPr>
          <p:spPr>
            <a:xfrm>
              <a:off x="11290026" y="5382478"/>
              <a:ext cx="85875" cy="143775"/>
            </a:xfrm>
            <a:custGeom>
              <a:avLst/>
              <a:gdLst/>
              <a:ahLst/>
              <a:cxnLst/>
              <a:rect l="l" t="t" r="r" b="b"/>
              <a:pathLst>
                <a:path w="3435" h="5751" extrusionOk="0">
                  <a:moveTo>
                    <a:pt x="1146" y="573"/>
                  </a:moveTo>
                  <a:lnTo>
                    <a:pt x="1527" y="791"/>
                  </a:lnTo>
                  <a:lnTo>
                    <a:pt x="1909" y="954"/>
                  </a:lnTo>
                  <a:lnTo>
                    <a:pt x="2290" y="1063"/>
                  </a:lnTo>
                  <a:lnTo>
                    <a:pt x="2699" y="1118"/>
                  </a:lnTo>
                  <a:lnTo>
                    <a:pt x="2127" y="3462"/>
                  </a:lnTo>
                  <a:lnTo>
                    <a:pt x="1990" y="4143"/>
                  </a:lnTo>
                  <a:lnTo>
                    <a:pt x="1936" y="4497"/>
                  </a:lnTo>
                  <a:lnTo>
                    <a:pt x="1800" y="4824"/>
                  </a:lnTo>
                  <a:lnTo>
                    <a:pt x="1772" y="4906"/>
                  </a:lnTo>
                  <a:lnTo>
                    <a:pt x="1772" y="4961"/>
                  </a:lnTo>
                  <a:lnTo>
                    <a:pt x="1772" y="5042"/>
                  </a:lnTo>
                  <a:lnTo>
                    <a:pt x="1745" y="5070"/>
                  </a:lnTo>
                  <a:lnTo>
                    <a:pt x="1554" y="5070"/>
                  </a:lnTo>
                  <a:lnTo>
                    <a:pt x="1391" y="5042"/>
                  </a:lnTo>
                  <a:lnTo>
                    <a:pt x="1255" y="4988"/>
                  </a:lnTo>
                  <a:lnTo>
                    <a:pt x="1118" y="4906"/>
                  </a:lnTo>
                  <a:lnTo>
                    <a:pt x="1009" y="4797"/>
                  </a:lnTo>
                  <a:lnTo>
                    <a:pt x="818" y="4579"/>
                  </a:lnTo>
                  <a:lnTo>
                    <a:pt x="682" y="4334"/>
                  </a:lnTo>
                  <a:lnTo>
                    <a:pt x="600" y="4089"/>
                  </a:lnTo>
                  <a:lnTo>
                    <a:pt x="546" y="3843"/>
                  </a:lnTo>
                  <a:lnTo>
                    <a:pt x="519" y="3571"/>
                  </a:lnTo>
                  <a:lnTo>
                    <a:pt x="519" y="3298"/>
                  </a:lnTo>
                  <a:lnTo>
                    <a:pt x="573" y="3026"/>
                  </a:lnTo>
                  <a:lnTo>
                    <a:pt x="628" y="2753"/>
                  </a:lnTo>
                  <a:lnTo>
                    <a:pt x="764" y="2208"/>
                  </a:lnTo>
                  <a:lnTo>
                    <a:pt x="928" y="1636"/>
                  </a:lnTo>
                  <a:lnTo>
                    <a:pt x="1064" y="1091"/>
                  </a:lnTo>
                  <a:lnTo>
                    <a:pt x="1118" y="818"/>
                  </a:lnTo>
                  <a:lnTo>
                    <a:pt x="1146" y="573"/>
                  </a:lnTo>
                  <a:close/>
                  <a:moveTo>
                    <a:pt x="1146" y="1"/>
                  </a:moveTo>
                  <a:lnTo>
                    <a:pt x="1091" y="55"/>
                  </a:lnTo>
                  <a:lnTo>
                    <a:pt x="982" y="137"/>
                  </a:lnTo>
                  <a:lnTo>
                    <a:pt x="955" y="219"/>
                  </a:lnTo>
                  <a:lnTo>
                    <a:pt x="928" y="273"/>
                  </a:lnTo>
                  <a:lnTo>
                    <a:pt x="846" y="328"/>
                  </a:lnTo>
                  <a:lnTo>
                    <a:pt x="818" y="382"/>
                  </a:lnTo>
                  <a:lnTo>
                    <a:pt x="818" y="437"/>
                  </a:lnTo>
                  <a:lnTo>
                    <a:pt x="764" y="736"/>
                  </a:lnTo>
                  <a:lnTo>
                    <a:pt x="682" y="1063"/>
                  </a:lnTo>
                  <a:lnTo>
                    <a:pt x="491" y="1745"/>
                  </a:lnTo>
                  <a:lnTo>
                    <a:pt x="273" y="2453"/>
                  </a:lnTo>
                  <a:lnTo>
                    <a:pt x="164" y="2808"/>
                  </a:lnTo>
                  <a:lnTo>
                    <a:pt x="83" y="3162"/>
                  </a:lnTo>
                  <a:lnTo>
                    <a:pt x="28" y="3516"/>
                  </a:lnTo>
                  <a:lnTo>
                    <a:pt x="1" y="3843"/>
                  </a:lnTo>
                  <a:lnTo>
                    <a:pt x="28" y="4170"/>
                  </a:lnTo>
                  <a:lnTo>
                    <a:pt x="83" y="4497"/>
                  </a:lnTo>
                  <a:lnTo>
                    <a:pt x="192" y="4797"/>
                  </a:lnTo>
                  <a:lnTo>
                    <a:pt x="301" y="4933"/>
                  </a:lnTo>
                  <a:lnTo>
                    <a:pt x="382" y="5070"/>
                  </a:lnTo>
                  <a:lnTo>
                    <a:pt x="519" y="5206"/>
                  </a:lnTo>
                  <a:lnTo>
                    <a:pt x="655" y="5315"/>
                  </a:lnTo>
                  <a:lnTo>
                    <a:pt x="791" y="5451"/>
                  </a:lnTo>
                  <a:lnTo>
                    <a:pt x="982" y="5560"/>
                  </a:lnTo>
                  <a:lnTo>
                    <a:pt x="1200" y="5669"/>
                  </a:lnTo>
                  <a:lnTo>
                    <a:pt x="1418" y="5724"/>
                  </a:lnTo>
                  <a:lnTo>
                    <a:pt x="1636" y="5751"/>
                  </a:lnTo>
                  <a:lnTo>
                    <a:pt x="1827" y="5724"/>
                  </a:lnTo>
                  <a:lnTo>
                    <a:pt x="2018" y="5642"/>
                  </a:lnTo>
                  <a:lnTo>
                    <a:pt x="2154" y="5506"/>
                  </a:lnTo>
                  <a:lnTo>
                    <a:pt x="2290" y="5342"/>
                  </a:lnTo>
                  <a:lnTo>
                    <a:pt x="2372" y="5124"/>
                  </a:lnTo>
                  <a:lnTo>
                    <a:pt x="2917" y="2998"/>
                  </a:lnTo>
                  <a:lnTo>
                    <a:pt x="3408" y="900"/>
                  </a:lnTo>
                  <a:lnTo>
                    <a:pt x="3435" y="818"/>
                  </a:lnTo>
                  <a:lnTo>
                    <a:pt x="3408" y="736"/>
                  </a:lnTo>
                  <a:lnTo>
                    <a:pt x="3353" y="627"/>
                  </a:lnTo>
                  <a:lnTo>
                    <a:pt x="3244" y="546"/>
                  </a:lnTo>
                  <a:lnTo>
                    <a:pt x="3190" y="518"/>
                  </a:lnTo>
                  <a:lnTo>
                    <a:pt x="3108" y="491"/>
                  </a:lnTo>
                  <a:lnTo>
                    <a:pt x="2644" y="491"/>
                  </a:lnTo>
                  <a:lnTo>
                    <a:pt x="2426" y="464"/>
                  </a:lnTo>
                  <a:lnTo>
                    <a:pt x="2208" y="409"/>
                  </a:lnTo>
                  <a:lnTo>
                    <a:pt x="1772" y="246"/>
                  </a:lnTo>
                  <a:lnTo>
                    <a:pt x="1364" y="28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71"/>
            <p:cNvSpPr/>
            <p:nvPr/>
          </p:nvSpPr>
          <p:spPr>
            <a:xfrm>
              <a:off x="11302976" y="5396778"/>
              <a:ext cx="54525" cy="112450"/>
            </a:xfrm>
            <a:custGeom>
              <a:avLst/>
              <a:gdLst/>
              <a:ahLst/>
              <a:cxnLst/>
              <a:rect l="l" t="t" r="r" b="b"/>
              <a:pathLst>
                <a:path w="2181" h="4498" extrusionOk="0">
                  <a:moveTo>
                    <a:pt x="628" y="1"/>
                  </a:moveTo>
                  <a:lnTo>
                    <a:pt x="600" y="246"/>
                  </a:lnTo>
                  <a:lnTo>
                    <a:pt x="546" y="519"/>
                  </a:lnTo>
                  <a:lnTo>
                    <a:pt x="410" y="1064"/>
                  </a:lnTo>
                  <a:lnTo>
                    <a:pt x="246" y="1636"/>
                  </a:lnTo>
                  <a:lnTo>
                    <a:pt x="110" y="2181"/>
                  </a:lnTo>
                  <a:lnTo>
                    <a:pt x="55" y="2454"/>
                  </a:lnTo>
                  <a:lnTo>
                    <a:pt x="1" y="2726"/>
                  </a:lnTo>
                  <a:lnTo>
                    <a:pt x="1" y="2999"/>
                  </a:lnTo>
                  <a:lnTo>
                    <a:pt x="28" y="3271"/>
                  </a:lnTo>
                  <a:lnTo>
                    <a:pt x="82" y="3517"/>
                  </a:lnTo>
                  <a:lnTo>
                    <a:pt x="164" y="3762"/>
                  </a:lnTo>
                  <a:lnTo>
                    <a:pt x="300" y="4007"/>
                  </a:lnTo>
                  <a:lnTo>
                    <a:pt x="491" y="4225"/>
                  </a:lnTo>
                  <a:lnTo>
                    <a:pt x="600" y="4334"/>
                  </a:lnTo>
                  <a:lnTo>
                    <a:pt x="737" y="4416"/>
                  </a:lnTo>
                  <a:lnTo>
                    <a:pt x="873" y="4470"/>
                  </a:lnTo>
                  <a:lnTo>
                    <a:pt x="1036" y="4498"/>
                  </a:lnTo>
                  <a:lnTo>
                    <a:pt x="1227" y="4498"/>
                  </a:lnTo>
                  <a:lnTo>
                    <a:pt x="1254" y="4470"/>
                  </a:lnTo>
                  <a:lnTo>
                    <a:pt x="1254" y="4389"/>
                  </a:lnTo>
                  <a:lnTo>
                    <a:pt x="1254" y="4334"/>
                  </a:lnTo>
                  <a:lnTo>
                    <a:pt x="1282" y="4252"/>
                  </a:lnTo>
                  <a:lnTo>
                    <a:pt x="1418" y="3925"/>
                  </a:lnTo>
                  <a:lnTo>
                    <a:pt x="1472" y="3571"/>
                  </a:lnTo>
                  <a:lnTo>
                    <a:pt x="1609" y="2890"/>
                  </a:lnTo>
                  <a:lnTo>
                    <a:pt x="2181" y="546"/>
                  </a:lnTo>
                  <a:lnTo>
                    <a:pt x="1772" y="491"/>
                  </a:lnTo>
                  <a:lnTo>
                    <a:pt x="1391" y="382"/>
                  </a:lnTo>
                  <a:lnTo>
                    <a:pt x="1009" y="21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71"/>
            <p:cNvSpPr/>
            <p:nvPr/>
          </p:nvSpPr>
          <p:spPr>
            <a:xfrm>
              <a:off x="11446751" y="5230553"/>
              <a:ext cx="41575" cy="116525"/>
            </a:xfrm>
            <a:custGeom>
              <a:avLst/>
              <a:gdLst/>
              <a:ahLst/>
              <a:cxnLst/>
              <a:rect l="l" t="t" r="r" b="b"/>
              <a:pathLst>
                <a:path w="1663" h="4661" extrusionOk="0">
                  <a:moveTo>
                    <a:pt x="1554" y="0"/>
                  </a:moveTo>
                  <a:lnTo>
                    <a:pt x="1145" y="109"/>
                  </a:lnTo>
                  <a:lnTo>
                    <a:pt x="736" y="218"/>
                  </a:lnTo>
                  <a:lnTo>
                    <a:pt x="382" y="409"/>
                  </a:lnTo>
                  <a:lnTo>
                    <a:pt x="0" y="600"/>
                  </a:lnTo>
                  <a:lnTo>
                    <a:pt x="55" y="1635"/>
                  </a:lnTo>
                  <a:lnTo>
                    <a:pt x="164" y="2644"/>
                  </a:lnTo>
                  <a:lnTo>
                    <a:pt x="273" y="3652"/>
                  </a:lnTo>
                  <a:lnTo>
                    <a:pt x="436" y="4660"/>
                  </a:lnTo>
                  <a:lnTo>
                    <a:pt x="1663" y="4633"/>
                  </a:lnTo>
                  <a:lnTo>
                    <a:pt x="15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71"/>
            <p:cNvSpPr/>
            <p:nvPr/>
          </p:nvSpPr>
          <p:spPr>
            <a:xfrm>
              <a:off x="11079501" y="5546678"/>
              <a:ext cx="118575" cy="117225"/>
            </a:xfrm>
            <a:custGeom>
              <a:avLst/>
              <a:gdLst/>
              <a:ahLst/>
              <a:cxnLst/>
              <a:rect l="l" t="t" r="r" b="b"/>
              <a:pathLst>
                <a:path w="4743" h="4689" extrusionOk="0">
                  <a:moveTo>
                    <a:pt x="3244" y="655"/>
                  </a:moveTo>
                  <a:lnTo>
                    <a:pt x="3326" y="682"/>
                  </a:lnTo>
                  <a:lnTo>
                    <a:pt x="3407" y="736"/>
                  </a:lnTo>
                  <a:lnTo>
                    <a:pt x="3516" y="873"/>
                  </a:lnTo>
                  <a:lnTo>
                    <a:pt x="3653" y="1009"/>
                  </a:lnTo>
                  <a:lnTo>
                    <a:pt x="4116" y="1472"/>
                  </a:lnTo>
                  <a:lnTo>
                    <a:pt x="2944" y="2644"/>
                  </a:lnTo>
                  <a:lnTo>
                    <a:pt x="1745" y="3816"/>
                  </a:lnTo>
                  <a:lnTo>
                    <a:pt x="1636" y="3571"/>
                  </a:lnTo>
                  <a:lnTo>
                    <a:pt x="1527" y="3325"/>
                  </a:lnTo>
                  <a:lnTo>
                    <a:pt x="1336" y="2835"/>
                  </a:lnTo>
                  <a:lnTo>
                    <a:pt x="1282" y="2726"/>
                  </a:lnTo>
                  <a:lnTo>
                    <a:pt x="1200" y="2671"/>
                  </a:lnTo>
                  <a:lnTo>
                    <a:pt x="1091" y="2617"/>
                  </a:lnTo>
                  <a:lnTo>
                    <a:pt x="1009" y="2617"/>
                  </a:lnTo>
                  <a:lnTo>
                    <a:pt x="1772" y="1854"/>
                  </a:lnTo>
                  <a:lnTo>
                    <a:pt x="2535" y="1091"/>
                  </a:lnTo>
                  <a:lnTo>
                    <a:pt x="2753" y="845"/>
                  </a:lnTo>
                  <a:lnTo>
                    <a:pt x="2890" y="736"/>
                  </a:lnTo>
                  <a:lnTo>
                    <a:pt x="2999" y="655"/>
                  </a:lnTo>
                  <a:close/>
                  <a:moveTo>
                    <a:pt x="3053" y="1"/>
                  </a:moveTo>
                  <a:lnTo>
                    <a:pt x="2890" y="55"/>
                  </a:lnTo>
                  <a:lnTo>
                    <a:pt x="2726" y="110"/>
                  </a:lnTo>
                  <a:lnTo>
                    <a:pt x="2562" y="219"/>
                  </a:lnTo>
                  <a:lnTo>
                    <a:pt x="2399" y="328"/>
                  </a:lnTo>
                  <a:lnTo>
                    <a:pt x="2126" y="627"/>
                  </a:lnTo>
                  <a:lnTo>
                    <a:pt x="1581" y="1227"/>
                  </a:lnTo>
                  <a:lnTo>
                    <a:pt x="818" y="2072"/>
                  </a:lnTo>
                  <a:lnTo>
                    <a:pt x="437" y="2508"/>
                  </a:lnTo>
                  <a:lnTo>
                    <a:pt x="55" y="2971"/>
                  </a:lnTo>
                  <a:lnTo>
                    <a:pt x="28" y="3026"/>
                  </a:lnTo>
                  <a:lnTo>
                    <a:pt x="1" y="3107"/>
                  </a:lnTo>
                  <a:lnTo>
                    <a:pt x="28" y="3189"/>
                  </a:lnTo>
                  <a:lnTo>
                    <a:pt x="55" y="3244"/>
                  </a:lnTo>
                  <a:lnTo>
                    <a:pt x="110" y="3271"/>
                  </a:lnTo>
                  <a:lnTo>
                    <a:pt x="191" y="3298"/>
                  </a:lnTo>
                  <a:lnTo>
                    <a:pt x="273" y="3271"/>
                  </a:lnTo>
                  <a:lnTo>
                    <a:pt x="328" y="3244"/>
                  </a:lnTo>
                  <a:lnTo>
                    <a:pt x="764" y="2862"/>
                  </a:lnTo>
                  <a:lnTo>
                    <a:pt x="764" y="2862"/>
                  </a:lnTo>
                  <a:lnTo>
                    <a:pt x="737" y="2917"/>
                  </a:lnTo>
                  <a:lnTo>
                    <a:pt x="737" y="3162"/>
                  </a:lnTo>
                  <a:lnTo>
                    <a:pt x="791" y="3380"/>
                  </a:lnTo>
                  <a:lnTo>
                    <a:pt x="846" y="3598"/>
                  </a:lnTo>
                  <a:lnTo>
                    <a:pt x="955" y="3816"/>
                  </a:lnTo>
                  <a:lnTo>
                    <a:pt x="1064" y="4034"/>
                  </a:lnTo>
                  <a:lnTo>
                    <a:pt x="1173" y="4225"/>
                  </a:lnTo>
                  <a:lnTo>
                    <a:pt x="1472" y="4606"/>
                  </a:lnTo>
                  <a:lnTo>
                    <a:pt x="1527" y="4634"/>
                  </a:lnTo>
                  <a:lnTo>
                    <a:pt x="1581" y="4661"/>
                  </a:lnTo>
                  <a:lnTo>
                    <a:pt x="1718" y="4688"/>
                  </a:lnTo>
                  <a:lnTo>
                    <a:pt x="1854" y="4661"/>
                  </a:lnTo>
                  <a:lnTo>
                    <a:pt x="1936" y="4579"/>
                  </a:lnTo>
                  <a:lnTo>
                    <a:pt x="3326" y="3135"/>
                  </a:lnTo>
                  <a:lnTo>
                    <a:pt x="4688" y="1663"/>
                  </a:lnTo>
                  <a:lnTo>
                    <a:pt x="4743" y="1554"/>
                  </a:lnTo>
                  <a:lnTo>
                    <a:pt x="4743" y="1445"/>
                  </a:lnTo>
                  <a:lnTo>
                    <a:pt x="4715" y="1336"/>
                  </a:lnTo>
                  <a:lnTo>
                    <a:pt x="4634" y="1254"/>
                  </a:lnTo>
                  <a:lnTo>
                    <a:pt x="4416" y="1063"/>
                  </a:lnTo>
                  <a:lnTo>
                    <a:pt x="4198" y="818"/>
                  </a:lnTo>
                  <a:lnTo>
                    <a:pt x="4007" y="573"/>
                  </a:lnTo>
                  <a:lnTo>
                    <a:pt x="3816" y="328"/>
                  </a:lnTo>
                  <a:lnTo>
                    <a:pt x="3598" y="137"/>
                  </a:lnTo>
                  <a:lnTo>
                    <a:pt x="3462" y="82"/>
                  </a:lnTo>
                  <a:lnTo>
                    <a:pt x="3326" y="28"/>
                  </a:lnTo>
                  <a:lnTo>
                    <a:pt x="318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71"/>
            <p:cNvSpPr/>
            <p:nvPr/>
          </p:nvSpPr>
          <p:spPr>
            <a:xfrm>
              <a:off x="11104726" y="5563028"/>
              <a:ext cx="77675" cy="79050"/>
            </a:xfrm>
            <a:custGeom>
              <a:avLst/>
              <a:gdLst/>
              <a:ahLst/>
              <a:cxnLst/>
              <a:rect l="l" t="t" r="r" b="b"/>
              <a:pathLst>
                <a:path w="3107" h="3162" extrusionOk="0">
                  <a:moveTo>
                    <a:pt x="1990" y="1"/>
                  </a:moveTo>
                  <a:lnTo>
                    <a:pt x="1881" y="82"/>
                  </a:lnTo>
                  <a:lnTo>
                    <a:pt x="1744" y="191"/>
                  </a:lnTo>
                  <a:lnTo>
                    <a:pt x="1526" y="437"/>
                  </a:lnTo>
                  <a:lnTo>
                    <a:pt x="763" y="1200"/>
                  </a:lnTo>
                  <a:lnTo>
                    <a:pt x="0" y="1963"/>
                  </a:lnTo>
                  <a:lnTo>
                    <a:pt x="82" y="1963"/>
                  </a:lnTo>
                  <a:lnTo>
                    <a:pt x="191" y="2017"/>
                  </a:lnTo>
                  <a:lnTo>
                    <a:pt x="273" y="2072"/>
                  </a:lnTo>
                  <a:lnTo>
                    <a:pt x="327" y="2181"/>
                  </a:lnTo>
                  <a:lnTo>
                    <a:pt x="518" y="2671"/>
                  </a:lnTo>
                  <a:lnTo>
                    <a:pt x="627" y="2917"/>
                  </a:lnTo>
                  <a:lnTo>
                    <a:pt x="736" y="3162"/>
                  </a:lnTo>
                  <a:lnTo>
                    <a:pt x="1935" y="1990"/>
                  </a:lnTo>
                  <a:lnTo>
                    <a:pt x="3107" y="818"/>
                  </a:lnTo>
                  <a:lnTo>
                    <a:pt x="2644" y="355"/>
                  </a:lnTo>
                  <a:lnTo>
                    <a:pt x="2507" y="219"/>
                  </a:lnTo>
                  <a:lnTo>
                    <a:pt x="2398" y="82"/>
                  </a:lnTo>
                  <a:lnTo>
                    <a:pt x="2317" y="28"/>
                  </a:lnTo>
                  <a:lnTo>
                    <a:pt x="22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71"/>
            <p:cNvSpPr/>
            <p:nvPr/>
          </p:nvSpPr>
          <p:spPr>
            <a:xfrm>
              <a:off x="10828776" y="5073153"/>
              <a:ext cx="535550" cy="655475"/>
            </a:xfrm>
            <a:custGeom>
              <a:avLst/>
              <a:gdLst/>
              <a:ahLst/>
              <a:cxnLst/>
              <a:rect l="l" t="t" r="r" b="b"/>
              <a:pathLst>
                <a:path w="21422" h="26219" extrusionOk="0">
                  <a:moveTo>
                    <a:pt x="15344" y="1"/>
                  </a:moveTo>
                  <a:lnTo>
                    <a:pt x="15153" y="28"/>
                  </a:lnTo>
                  <a:lnTo>
                    <a:pt x="14908" y="55"/>
                  </a:lnTo>
                  <a:lnTo>
                    <a:pt x="14717" y="137"/>
                  </a:lnTo>
                  <a:lnTo>
                    <a:pt x="14499" y="246"/>
                  </a:lnTo>
                  <a:lnTo>
                    <a:pt x="14308" y="355"/>
                  </a:lnTo>
                  <a:lnTo>
                    <a:pt x="14145" y="491"/>
                  </a:lnTo>
                  <a:lnTo>
                    <a:pt x="14009" y="627"/>
                  </a:lnTo>
                  <a:lnTo>
                    <a:pt x="13845" y="818"/>
                  </a:lnTo>
                  <a:lnTo>
                    <a:pt x="13736" y="982"/>
                  </a:lnTo>
                  <a:lnTo>
                    <a:pt x="13627" y="1172"/>
                  </a:lnTo>
                  <a:lnTo>
                    <a:pt x="13545" y="1390"/>
                  </a:lnTo>
                  <a:lnTo>
                    <a:pt x="13464" y="1581"/>
                  </a:lnTo>
                  <a:lnTo>
                    <a:pt x="13409" y="1799"/>
                  </a:lnTo>
                  <a:lnTo>
                    <a:pt x="13382" y="2017"/>
                  </a:lnTo>
                  <a:lnTo>
                    <a:pt x="13382" y="2235"/>
                  </a:lnTo>
                  <a:lnTo>
                    <a:pt x="13382" y="2453"/>
                  </a:lnTo>
                  <a:lnTo>
                    <a:pt x="13409" y="2699"/>
                  </a:lnTo>
                  <a:lnTo>
                    <a:pt x="13409" y="2808"/>
                  </a:lnTo>
                  <a:lnTo>
                    <a:pt x="13382" y="2889"/>
                  </a:lnTo>
                  <a:lnTo>
                    <a:pt x="13300" y="2971"/>
                  </a:lnTo>
                  <a:lnTo>
                    <a:pt x="13218" y="3026"/>
                  </a:lnTo>
                  <a:lnTo>
                    <a:pt x="13327" y="3353"/>
                  </a:lnTo>
                  <a:lnTo>
                    <a:pt x="13327" y="3434"/>
                  </a:lnTo>
                  <a:lnTo>
                    <a:pt x="13300" y="3543"/>
                  </a:lnTo>
                  <a:lnTo>
                    <a:pt x="13246" y="3598"/>
                  </a:lnTo>
                  <a:lnTo>
                    <a:pt x="13164" y="3653"/>
                  </a:lnTo>
                  <a:lnTo>
                    <a:pt x="13082" y="3680"/>
                  </a:lnTo>
                  <a:lnTo>
                    <a:pt x="13000" y="3680"/>
                  </a:lnTo>
                  <a:lnTo>
                    <a:pt x="12891" y="3625"/>
                  </a:lnTo>
                  <a:lnTo>
                    <a:pt x="12837" y="3543"/>
                  </a:lnTo>
                  <a:lnTo>
                    <a:pt x="12673" y="3325"/>
                  </a:lnTo>
                  <a:lnTo>
                    <a:pt x="12537" y="3107"/>
                  </a:lnTo>
                  <a:lnTo>
                    <a:pt x="12183" y="2726"/>
                  </a:lnTo>
                  <a:lnTo>
                    <a:pt x="11801" y="2399"/>
                  </a:lnTo>
                  <a:lnTo>
                    <a:pt x="11420" y="2154"/>
                  </a:lnTo>
                  <a:lnTo>
                    <a:pt x="11011" y="1936"/>
                  </a:lnTo>
                  <a:lnTo>
                    <a:pt x="10575" y="1799"/>
                  </a:lnTo>
                  <a:lnTo>
                    <a:pt x="10139" y="1718"/>
                  </a:lnTo>
                  <a:lnTo>
                    <a:pt x="9675" y="1690"/>
                  </a:lnTo>
                  <a:lnTo>
                    <a:pt x="9239" y="1745"/>
                  </a:lnTo>
                  <a:lnTo>
                    <a:pt x="8803" y="1827"/>
                  </a:lnTo>
                  <a:lnTo>
                    <a:pt x="8367" y="1990"/>
                  </a:lnTo>
                  <a:lnTo>
                    <a:pt x="7958" y="2208"/>
                  </a:lnTo>
                  <a:lnTo>
                    <a:pt x="7577" y="2481"/>
                  </a:lnTo>
                  <a:lnTo>
                    <a:pt x="7195" y="2835"/>
                  </a:lnTo>
                  <a:lnTo>
                    <a:pt x="6868" y="3216"/>
                  </a:lnTo>
                  <a:lnTo>
                    <a:pt x="6569" y="3680"/>
                  </a:lnTo>
                  <a:lnTo>
                    <a:pt x="6378" y="4061"/>
                  </a:lnTo>
                  <a:lnTo>
                    <a:pt x="6214" y="4470"/>
                  </a:lnTo>
                  <a:lnTo>
                    <a:pt x="6078" y="4852"/>
                  </a:lnTo>
                  <a:lnTo>
                    <a:pt x="5996" y="5260"/>
                  </a:lnTo>
                  <a:lnTo>
                    <a:pt x="5942" y="5669"/>
                  </a:lnTo>
                  <a:lnTo>
                    <a:pt x="5914" y="6051"/>
                  </a:lnTo>
                  <a:lnTo>
                    <a:pt x="5914" y="6460"/>
                  </a:lnTo>
                  <a:lnTo>
                    <a:pt x="5942" y="6868"/>
                  </a:lnTo>
                  <a:lnTo>
                    <a:pt x="5996" y="7277"/>
                  </a:lnTo>
                  <a:lnTo>
                    <a:pt x="6078" y="7686"/>
                  </a:lnTo>
                  <a:lnTo>
                    <a:pt x="6187" y="8095"/>
                  </a:lnTo>
                  <a:lnTo>
                    <a:pt x="6296" y="8504"/>
                  </a:lnTo>
                  <a:lnTo>
                    <a:pt x="6569" y="9294"/>
                  </a:lnTo>
                  <a:lnTo>
                    <a:pt x="6868" y="10057"/>
                  </a:lnTo>
                  <a:lnTo>
                    <a:pt x="6896" y="10166"/>
                  </a:lnTo>
                  <a:lnTo>
                    <a:pt x="6868" y="10248"/>
                  </a:lnTo>
                  <a:lnTo>
                    <a:pt x="6841" y="10302"/>
                  </a:lnTo>
                  <a:lnTo>
                    <a:pt x="6759" y="10357"/>
                  </a:lnTo>
                  <a:lnTo>
                    <a:pt x="6814" y="10411"/>
                  </a:lnTo>
                  <a:lnTo>
                    <a:pt x="6841" y="10548"/>
                  </a:lnTo>
                  <a:lnTo>
                    <a:pt x="6841" y="10684"/>
                  </a:lnTo>
                  <a:lnTo>
                    <a:pt x="6787" y="10793"/>
                  </a:lnTo>
                  <a:lnTo>
                    <a:pt x="6705" y="10902"/>
                  </a:lnTo>
                  <a:lnTo>
                    <a:pt x="6596" y="10956"/>
                  </a:lnTo>
                  <a:lnTo>
                    <a:pt x="6460" y="10984"/>
                  </a:lnTo>
                  <a:lnTo>
                    <a:pt x="6350" y="10956"/>
                  </a:lnTo>
                  <a:lnTo>
                    <a:pt x="6269" y="10929"/>
                  </a:lnTo>
                  <a:lnTo>
                    <a:pt x="6241" y="10875"/>
                  </a:lnTo>
                  <a:lnTo>
                    <a:pt x="6051" y="10657"/>
                  </a:lnTo>
                  <a:lnTo>
                    <a:pt x="5860" y="10493"/>
                  </a:lnTo>
                  <a:lnTo>
                    <a:pt x="5642" y="10330"/>
                  </a:lnTo>
                  <a:lnTo>
                    <a:pt x="5397" y="10193"/>
                  </a:lnTo>
                  <a:lnTo>
                    <a:pt x="5151" y="10084"/>
                  </a:lnTo>
                  <a:lnTo>
                    <a:pt x="4879" y="10003"/>
                  </a:lnTo>
                  <a:lnTo>
                    <a:pt x="4634" y="9921"/>
                  </a:lnTo>
                  <a:lnTo>
                    <a:pt x="4361" y="9893"/>
                  </a:lnTo>
                  <a:lnTo>
                    <a:pt x="4088" y="9893"/>
                  </a:lnTo>
                  <a:lnTo>
                    <a:pt x="3843" y="9921"/>
                  </a:lnTo>
                  <a:lnTo>
                    <a:pt x="3571" y="9975"/>
                  </a:lnTo>
                  <a:lnTo>
                    <a:pt x="3325" y="10084"/>
                  </a:lnTo>
                  <a:lnTo>
                    <a:pt x="3107" y="10221"/>
                  </a:lnTo>
                  <a:lnTo>
                    <a:pt x="2889" y="10384"/>
                  </a:lnTo>
                  <a:lnTo>
                    <a:pt x="2699" y="10602"/>
                  </a:lnTo>
                  <a:lnTo>
                    <a:pt x="2535" y="10847"/>
                  </a:lnTo>
                  <a:lnTo>
                    <a:pt x="2426" y="11065"/>
                  </a:lnTo>
                  <a:lnTo>
                    <a:pt x="2344" y="11283"/>
                  </a:lnTo>
                  <a:lnTo>
                    <a:pt x="2290" y="11529"/>
                  </a:lnTo>
                  <a:lnTo>
                    <a:pt x="2263" y="11747"/>
                  </a:lnTo>
                  <a:lnTo>
                    <a:pt x="2263" y="11992"/>
                  </a:lnTo>
                  <a:lnTo>
                    <a:pt x="2290" y="12210"/>
                  </a:lnTo>
                  <a:lnTo>
                    <a:pt x="2344" y="12455"/>
                  </a:lnTo>
                  <a:lnTo>
                    <a:pt x="2426" y="12673"/>
                  </a:lnTo>
                  <a:lnTo>
                    <a:pt x="2508" y="12891"/>
                  </a:lnTo>
                  <a:lnTo>
                    <a:pt x="2617" y="13082"/>
                  </a:lnTo>
                  <a:lnTo>
                    <a:pt x="2753" y="13273"/>
                  </a:lnTo>
                  <a:lnTo>
                    <a:pt x="2917" y="13464"/>
                  </a:lnTo>
                  <a:lnTo>
                    <a:pt x="3080" y="13627"/>
                  </a:lnTo>
                  <a:lnTo>
                    <a:pt x="3271" y="13791"/>
                  </a:lnTo>
                  <a:lnTo>
                    <a:pt x="3462" y="13927"/>
                  </a:lnTo>
                  <a:lnTo>
                    <a:pt x="3680" y="14036"/>
                  </a:lnTo>
                  <a:lnTo>
                    <a:pt x="3761" y="14090"/>
                  </a:lnTo>
                  <a:lnTo>
                    <a:pt x="3816" y="14200"/>
                  </a:lnTo>
                  <a:lnTo>
                    <a:pt x="4007" y="14281"/>
                  </a:lnTo>
                  <a:lnTo>
                    <a:pt x="4170" y="14390"/>
                  </a:lnTo>
                  <a:lnTo>
                    <a:pt x="4252" y="14499"/>
                  </a:lnTo>
                  <a:lnTo>
                    <a:pt x="4307" y="14581"/>
                  </a:lnTo>
                  <a:lnTo>
                    <a:pt x="4334" y="14690"/>
                  </a:lnTo>
                  <a:lnTo>
                    <a:pt x="4307" y="14799"/>
                  </a:lnTo>
                  <a:lnTo>
                    <a:pt x="4252" y="14908"/>
                  </a:lnTo>
                  <a:lnTo>
                    <a:pt x="4197" y="14963"/>
                  </a:lnTo>
                  <a:lnTo>
                    <a:pt x="4088" y="14990"/>
                  </a:lnTo>
                  <a:lnTo>
                    <a:pt x="3952" y="14990"/>
                  </a:lnTo>
                  <a:lnTo>
                    <a:pt x="3680" y="14908"/>
                  </a:lnTo>
                  <a:lnTo>
                    <a:pt x="3407" y="14854"/>
                  </a:lnTo>
                  <a:lnTo>
                    <a:pt x="3135" y="14826"/>
                  </a:lnTo>
                  <a:lnTo>
                    <a:pt x="2862" y="14799"/>
                  </a:lnTo>
                  <a:lnTo>
                    <a:pt x="2617" y="14799"/>
                  </a:lnTo>
                  <a:lnTo>
                    <a:pt x="2344" y="14826"/>
                  </a:lnTo>
                  <a:lnTo>
                    <a:pt x="2072" y="14881"/>
                  </a:lnTo>
                  <a:lnTo>
                    <a:pt x="1826" y="14963"/>
                  </a:lnTo>
                  <a:lnTo>
                    <a:pt x="1554" y="15044"/>
                  </a:lnTo>
                  <a:lnTo>
                    <a:pt x="1336" y="15153"/>
                  </a:lnTo>
                  <a:lnTo>
                    <a:pt x="1091" y="15290"/>
                  </a:lnTo>
                  <a:lnTo>
                    <a:pt x="900" y="15453"/>
                  </a:lnTo>
                  <a:lnTo>
                    <a:pt x="709" y="15644"/>
                  </a:lnTo>
                  <a:lnTo>
                    <a:pt x="518" y="15862"/>
                  </a:lnTo>
                  <a:lnTo>
                    <a:pt x="355" y="16080"/>
                  </a:lnTo>
                  <a:lnTo>
                    <a:pt x="219" y="16353"/>
                  </a:lnTo>
                  <a:lnTo>
                    <a:pt x="110" y="16652"/>
                  </a:lnTo>
                  <a:lnTo>
                    <a:pt x="55" y="16952"/>
                  </a:lnTo>
                  <a:lnTo>
                    <a:pt x="1" y="17252"/>
                  </a:lnTo>
                  <a:lnTo>
                    <a:pt x="1" y="17552"/>
                  </a:lnTo>
                  <a:lnTo>
                    <a:pt x="28" y="17851"/>
                  </a:lnTo>
                  <a:lnTo>
                    <a:pt x="110" y="18151"/>
                  </a:lnTo>
                  <a:lnTo>
                    <a:pt x="191" y="18451"/>
                  </a:lnTo>
                  <a:lnTo>
                    <a:pt x="328" y="18724"/>
                  </a:lnTo>
                  <a:lnTo>
                    <a:pt x="464" y="18996"/>
                  </a:lnTo>
                  <a:lnTo>
                    <a:pt x="627" y="19241"/>
                  </a:lnTo>
                  <a:lnTo>
                    <a:pt x="818" y="19487"/>
                  </a:lnTo>
                  <a:lnTo>
                    <a:pt x="1036" y="19732"/>
                  </a:lnTo>
                  <a:lnTo>
                    <a:pt x="1254" y="19950"/>
                  </a:lnTo>
                  <a:lnTo>
                    <a:pt x="1472" y="20141"/>
                  </a:lnTo>
                  <a:lnTo>
                    <a:pt x="1745" y="20304"/>
                  </a:lnTo>
                  <a:lnTo>
                    <a:pt x="1990" y="20468"/>
                  </a:lnTo>
                  <a:lnTo>
                    <a:pt x="2072" y="20522"/>
                  </a:lnTo>
                  <a:lnTo>
                    <a:pt x="2154" y="20604"/>
                  </a:lnTo>
                  <a:lnTo>
                    <a:pt x="2154" y="20713"/>
                  </a:lnTo>
                  <a:lnTo>
                    <a:pt x="2154" y="20795"/>
                  </a:lnTo>
                  <a:lnTo>
                    <a:pt x="2126" y="20877"/>
                  </a:lnTo>
                  <a:lnTo>
                    <a:pt x="2072" y="20958"/>
                  </a:lnTo>
                  <a:lnTo>
                    <a:pt x="1990" y="21013"/>
                  </a:lnTo>
                  <a:lnTo>
                    <a:pt x="1881" y="21040"/>
                  </a:lnTo>
                  <a:lnTo>
                    <a:pt x="1908" y="21122"/>
                  </a:lnTo>
                  <a:lnTo>
                    <a:pt x="1908" y="21095"/>
                  </a:lnTo>
                  <a:lnTo>
                    <a:pt x="2044" y="21095"/>
                  </a:lnTo>
                  <a:lnTo>
                    <a:pt x="2154" y="21149"/>
                  </a:lnTo>
                  <a:lnTo>
                    <a:pt x="2263" y="21204"/>
                  </a:lnTo>
                  <a:lnTo>
                    <a:pt x="2317" y="21313"/>
                  </a:lnTo>
                  <a:lnTo>
                    <a:pt x="2344" y="21422"/>
                  </a:lnTo>
                  <a:lnTo>
                    <a:pt x="2344" y="21531"/>
                  </a:lnTo>
                  <a:lnTo>
                    <a:pt x="2290" y="21640"/>
                  </a:lnTo>
                  <a:lnTo>
                    <a:pt x="2181" y="21721"/>
                  </a:lnTo>
                  <a:lnTo>
                    <a:pt x="1581" y="22048"/>
                  </a:lnTo>
                  <a:lnTo>
                    <a:pt x="1254" y="22239"/>
                  </a:lnTo>
                  <a:lnTo>
                    <a:pt x="982" y="22430"/>
                  </a:lnTo>
                  <a:lnTo>
                    <a:pt x="709" y="22648"/>
                  </a:lnTo>
                  <a:lnTo>
                    <a:pt x="464" y="22893"/>
                  </a:lnTo>
                  <a:lnTo>
                    <a:pt x="273" y="23193"/>
                  </a:lnTo>
                  <a:lnTo>
                    <a:pt x="191" y="23357"/>
                  </a:lnTo>
                  <a:lnTo>
                    <a:pt x="137" y="23520"/>
                  </a:lnTo>
                  <a:lnTo>
                    <a:pt x="82" y="23793"/>
                  </a:lnTo>
                  <a:lnTo>
                    <a:pt x="82" y="24092"/>
                  </a:lnTo>
                  <a:lnTo>
                    <a:pt x="110" y="24392"/>
                  </a:lnTo>
                  <a:lnTo>
                    <a:pt x="219" y="24665"/>
                  </a:lnTo>
                  <a:lnTo>
                    <a:pt x="355" y="24910"/>
                  </a:lnTo>
                  <a:lnTo>
                    <a:pt x="464" y="25019"/>
                  </a:lnTo>
                  <a:lnTo>
                    <a:pt x="573" y="25128"/>
                  </a:lnTo>
                  <a:lnTo>
                    <a:pt x="682" y="25210"/>
                  </a:lnTo>
                  <a:lnTo>
                    <a:pt x="818" y="25264"/>
                  </a:lnTo>
                  <a:lnTo>
                    <a:pt x="954" y="25319"/>
                  </a:lnTo>
                  <a:lnTo>
                    <a:pt x="1118" y="25346"/>
                  </a:lnTo>
                  <a:lnTo>
                    <a:pt x="1200" y="25346"/>
                  </a:lnTo>
                  <a:lnTo>
                    <a:pt x="1254" y="25401"/>
                  </a:lnTo>
                  <a:lnTo>
                    <a:pt x="1336" y="25455"/>
                  </a:lnTo>
                  <a:lnTo>
                    <a:pt x="1363" y="25510"/>
                  </a:lnTo>
                  <a:lnTo>
                    <a:pt x="1418" y="25646"/>
                  </a:lnTo>
                  <a:lnTo>
                    <a:pt x="1418" y="25782"/>
                  </a:lnTo>
                  <a:lnTo>
                    <a:pt x="1663" y="25755"/>
                  </a:lnTo>
                  <a:lnTo>
                    <a:pt x="1908" y="25755"/>
                  </a:lnTo>
                  <a:lnTo>
                    <a:pt x="2154" y="25782"/>
                  </a:lnTo>
                  <a:lnTo>
                    <a:pt x="2399" y="25809"/>
                  </a:lnTo>
                  <a:lnTo>
                    <a:pt x="2644" y="25891"/>
                  </a:lnTo>
                  <a:lnTo>
                    <a:pt x="2862" y="25973"/>
                  </a:lnTo>
                  <a:lnTo>
                    <a:pt x="3080" y="26082"/>
                  </a:lnTo>
                  <a:lnTo>
                    <a:pt x="3271" y="26218"/>
                  </a:lnTo>
                  <a:lnTo>
                    <a:pt x="3298" y="25918"/>
                  </a:lnTo>
                  <a:lnTo>
                    <a:pt x="3353" y="25646"/>
                  </a:lnTo>
                  <a:lnTo>
                    <a:pt x="3489" y="25373"/>
                  </a:lnTo>
                  <a:lnTo>
                    <a:pt x="3625" y="25128"/>
                  </a:lnTo>
                  <a:lnTo>
                    <a:pt x="3816" y="24910"/>
                  </a:lnTo>
                  <a:lnTo>
                    <a:pt x="4034" y="24692"/>
                  </a:lnTo>
                  <a:lnTo>
                    <a:pt x="4307" y="24528"/>
                  </a:lnTo>
                  <a:lnTo>
                    <a:pt x="4579" y="24419"/>
                  </a:lnTo>
                  <a:lnTo>
                    <a:pt x="4797" y="24365"/>
                  </a:lnTo>
                  <a:lnTo>
                    <a:pt x="5042" y="24310"/>
                  </a:lnTo>
                  <a:lnTo>
                    <a:pt x="5260" y="24310"/>
                  </a:lnTo>
                  <a:lnTo>
                    <a:pt x="5478" y="24338"/>
                  </a:lnTo>
                  <a:lnTo>
                    <a:pt x="5724" y="24365"/>
                  </a:lnTo>
                  <a:lnTo>
                    <a:pt x="5942" y="24447"/>
                  </a:lnTo>
                  <a:lnTo>
                    <a:pt x="6160" y="24528"/>
                  </a:lnTo>
                  <a:lnTo>
                    <a:pt x="6378" y="24637"/>
                  </a:lnTo>
                  <a:lnTo>
                    <a:pt x="6569" y="24746"/>
                  </a:lnTo>
                  <a:lnTo>
                    <a:pt x="6759" y="24883"/>
                  </a:lnTo>
                  <a:lnTo>
                    <a:pt x="6950" y="25019"/>
                  </a:lnTo>
                  <a:lnTo>
                    <a:pt x="7114" y="25183"/>
                  </a:lnTo>
                  <a:lnTo>
                    <a:pt x="7277" y="25373"/>
                  </a:lnTo>
                  <a:lnTo>
                    <a:pt x="7413" y="25537"/>
                  </a:lnTo>
                  <a:lnTo>
                    <a:pt x="7550" y="25728"/>
                  </a:lnTo>
                  <a:lnTo>
                    <a:pt x="7659" y="25918"/>
                  </a:lnTo>
                  <a:lnTo>
                    <a:pt x="8176" y="25755"/>
                  </a:lnTo>
                  <a:lnTo>
                    <a:pt x="8667" y="25673"/>
                  </a:lnTo>
                  <a:lnTo>
                    <a:pt x="9185" y="25619"/>
                  </a:lnTo>
                  <a:lnTo>
                    <a:pt x="9730" y="25619"/>
                  </a:lnTo>
                  <a:lnTo>
                    <a:pt x="9403" y="25537"/>
                  </a:lnTo>
                  <a:lnTo>
                    <a:pt x="9103" y="25455"/>
                  </a:lnTo>
                  <a:lnTo>
                    <a:pt x="8803" y="25319"/>
                  </a:lnTo>
                  <a:lnTo>
                    <a:pt x="8531" y="25155"/>
                  </a:lnTo>
                  <a:lnTo>
                    <a:pt x="8258" y="24965"/>
                  </a:lnTo>
                  <a:lnTo>
                    <a:pt x="8013" y="24746"/>
                  </a:lnTo>
                  <a:lnTo>
                    <a:pt x="7795" y="24528"/>
                  </a:lnTo>
                  <a:lnTo>
                    <a:pt x="7604" y="24283"/>
                  </a:lnTo>
                  <a:lnTo>
                    <a:pt x="7413" y="24011"/>
                  </a:lnTo>
                  <a:lnTo>
                    <a:pt x="7277" y="23711"/>
                  </a:lnTo>
                  <a:lnTo>
                    <a:pt x="7141" y="23411"/>
                  </a:lnTo>
                  <a:lnTo>
                    <a:pt x="7059" y="23111"/>
                  </a:lnTo>
                  <a:lnTo>
                    <a:pt x="7005" y="22784"/>
                  </a:lnTo>
                  <a:lnTo>
                    <a:pt x="6977" y="22484"/>
                  </a:lnTo>
                  <a:lnTo>
                    <a:pt x="6977" y="22157"/>
                  </a:lnTo>
                  <a:lnTo>
                    <a:pt x="7032" y="21803"/>
                  </a:lnTo>
                  <a:lnTo>
                    <a:pt x="7114" y="21531"/>
                  </a:lnTo>
                  <a:lnTo>
                    <a:pt x="7195" y="21285"/>
                  </a:lnTo>
                  <a:lnTo>
                    <a:pt x="7332" y="21013"/>
                  </a:lnTo>
                  <a:lnTo>
                    <a:pt x="7468" y="20768"/>
                  </a:lnTo>
                  <a:lnTo>
                    <a:pt x="7631" y="20550"/>
                  </a:lnTo>
                  <a:lnTo>
                    <a:pt x="7822" y="20331"/>
                  </a:lnTo>
                  <a:lnTo>
                    <a:pt x="8013" y="20113"/>
                  </a:lnTo>
                  <a:lnTo>
                    <a:pt x="8231" y="19950"/>
                  </a:lnTo>
                  <a:lnTo>
                    <a:pt x="8449" y="19759"/>
                  </a:lnTo>
                  <a:lnTo>
                    <a:pt x="8694" y="19623"/>
                  </a:lnTo>
                  <a:lnTo>
                    <a:pt x="8940" y="19487"/>
                  </a:lnTo>
                  <a:lnTo>
                    <a:pt x="9212" y="19378"/>
                  </a:lnTo>
                  <a:lnTo>
                    <a:pt x="9485" y="19296"/>
                  </a:lnTo>
                  <a:lnTo>
                    <a:pt x="9757" y="19241"/>
                  </a:lnTo>
                  <a:lnTo>
                    <a:pt x="10030" y="19214"/>
                  </a:lnTo>
                  <a:lnTo>
                    <a:pt x="10302" y="19187"/>
                  </a:lnTo>
                  <a:lnTo>
                    <a:pt x="10002" y="18942"/>
                  </a:lnTo>
                  <a:lnTo>
                    <a:pt x="9730" y="18696"/>
                  </a:lnTo>
                  <a:lnTo>
                    <a:pt x="9485" y="18424"/>
                  </a:lnTo>
                  <a:lnTo>
                    <a:pt x="9267" y="18151"/>
                  </a:lnTo>
                  <a:lnTo>
                    <a:pt x="9076" y="17851"/>
                  </a:lnTo>
                  <a:lnTo>
                    <a:pt x="8885" y="17524"/>
                  </a:lnTo>
                  <a:lnTo>
                    <a:pt x="8749" y="17197"/>
                  </a:lnTo>
                  <a:lnTo>
                    <a:pt x="8613" y="16870"/>
                  </a:lnTo>
                  <a:lnTo>
                    <a:pt x="8503" y="16516"/>
                  </a:lnTo>
                  <a:lnTo>
                    <a:pt x="8422" y="16189"/>
                  </a:lnTo>
                  <a:lnTo>
                    <a:pt x="8367" y="15807"/>
                  </a:lnTo>
                  <a:lnTo>
                    <a:pt x="8313" y="15453"/>
                  </a:lnTo>
                  <a:lnTo>
                    <a:pt x="8285" y="15072"/>
                  </a:lnTo>
                  <a:lnTo>
                    <a:pt x="8285" y="14717"/>
                  </a:lnTo>
                  <a:lnTo>
                    <a:pt x="8313" y="14336"/>
                  </a:lnTo>
                  <a:lnTo>
                    <a:pt x="8340" y="13954"/>
                  </a:lnTo>
                  <a:lnTo>
                    <a:pt x="8394" y="13573"/>
                  </a:lnTo>
                  <a:lnTo>
                    <a:pt x="8449" y="13191"/>
                  </a:lnTo>
                  <a:lnTo>
                    <a:pt x="8613" y="12455"/>
                  </a:lnTo>
                  <a:lnTo>
                    <a:pt x="8858" y="11692"/>
                  </a:lnTo>
                  <a:lnTo>
                    <a:pt x="9158" y="10984"/>
                  </a:lnTo>
                  <a:lnTo>
                    <a:pt x="9485" y="10302"/>
                  </a:lnTo>
                  <a:lnTo>
                    <a:pt x="9866" y="9648"/>
                  </a:lnTo>
                  <a:lnTo>
                    <a:pt x="10275" y="9049"/>
                  </a:lnTo>
                  <a:lnTo>
                    <a:pt x="10738" y="8504"/>
                  </a:lnTo>
                  <a:lnTo>
                    <a:pt x="11011" y="8231"/>
                  </a:lnTo>
                  <a:lnTo>
                    <a:pt x="11256" y="7986"/>
                  </a:lnTo>
                  <a:lnTo>
                    <a:pt x="11556" y="7768"/>
                  </a:lnTo>
                  <a:lnTo>
                    <a:pt x="11828" y="7522"/>
                  </a:lnTo>
                  <a:lnTo>
                    <a:pt x="12128" y="7332"/>
                  </a:lnTo>
                  <a:lnTo>
                    <a:pt x="12428" y="7141"/>
                  </a:lnTo>
                  <a:lnTo>
                    <a:pt x="13055" y="6787"/>
                  </a:lnTo>
                  <a:lnTo>
                    <a:pt x="13709" y="6514"/>
                  </a:lnTo>
                  <a:lnTo>
                    <a:pt x="14363" y="6296"/>
                  </a:lnTo>
                  <a:lnTo>
                    <a:pt x="15044" y="6133"/>
                  </a:lnTo>
                  <a:lnTo>
                    <a:pt x="15726" y="6024"/>
                  </a:lnTo>
                  <a:lnTo>
                    <a:pt x="16407" y="5996"/>
                  </a:lnTo>
                  <a:lnTo>
                    <a:pt x="16761" y="5996"/>
                  </a:lnTo>
                  <a:lnTo>
                    <a:pt x="17088" y="6024"/>
                  </a:lnTo>
                  <a:lnTo>
                    <a:pt x="17443" y="6078"/>
                  </a:lnTo>
                  <a:lnTo>
                    <a:pt x="17770" y="6133"/>
                  </a:lnTo>
                  <a:lnTo>
                    <a:pt x="18124" y="6187"/>
                  </a:lnTo>
                  <a:lnTo>
                    <a:pt x="18451" y="6296"/>
                  </a:lnTo>
                  <a:lnTo>
                    <a:pt x="18778" y="6405"/>
                  </a:lnTo>
                  <a:lnTo>
                    <a:pt x="19078" y="6514"/>
                  </a:lnTo>
                  <a:lnTo>
                    <a:pt x="19405" y="6650"/>
                  </a:lnTo>
                  <a:lnTo>
                    <a:pt x="19705" y="6814"/>
                  </a:lnTo>
                  <a:lnTo>
                    <a:pt x="20004" y="7005"/>
                  </a:lnTo>
                  <a:lnTo>
                    <a:pt x="20304" y="7195"/>
                  </a:lnTo>
                  <a:lnTo>
                    <a:pt x="20604" y="7413"/>
                  </a:lnTo>
                  <a:lnTo>
                    <a:pt x="20876" y="7631"/>
                  </a:lnTo>
                  <a:lnTo>
                    <a:pt x="20795" y="7332"/>
                  </a:lnTo>
                  <a:lnTo>
                    <a:pt x="20713" y="7032"/>
                  </a:lnTo>
                  <a:lnTo>
                    <a:pt x="20631" y="6460"/>
                  </a:lnTo>
                  <a:lnTo>
                    <a:pt x="20604" y="5860"/>
                  </a:lnTo>
                  <a:lnTo>
                    <a:pt x="20658" y="5288"/>
                  </a:lnTo>
                  <a:lnTo>
                    <a:pt x="20767" y="4715"/>
                  </a:lnTo>
                  <a:lnTo>
                    <a:pt x="20931" y="4143"/>
                  </a:lnTo>
                  <a:lnTo>
                    <a:pt x="21149" y="3598"/>
                  </a:lnTo>
                  <a:lnTo>
                    <a:pt x="21421" y="3107"/>
                  </a:lnTo>
                  <a:lnTo>
                    <a:pt x="21312" y="3107"/>
                  </a:lnTo>
                  <a:lnTo>
                    <a:pt x="21231" y="3053"/>
                  </a:lnTo>
                  <a:lnTo>
                    <a:pt x="21149" y="2998"/>
                  </a:lnTo>
                  <a:lnTo>
                    <a:pt x="21094" y="2917"/>
                  </a:lnTo>
                  <a:lnTo>
                    <a:pt x="20958" y="2644"/>
                  </a:lnTo>
                  <a:lnTo>
                    <a:pt x="20822" y="2372"/>
                  </a:lnTo>
                  <a:lnTo>
                    <a:pt x="20686" y="2099"/>
                  </a:lnTo>
                  <a:lnTo>
                    <a:pt x="20495" y="1854"/>
                  </a:lnTo>
                  <a:lnTo>
                    <a:pt x="20277" y="1636"/>
                  </a:lnTo>
                  <a:lnTo>
                    <a:pt x="20059" y="1445"/>
                  </a:lnTo>
                  <a:lnTo>
                    <a:pt x="19814" y="1281"/>
                  </a:lnTo>
                  <a:lnTo>
                    <a:pt x="19514" y="1200"/>
                  </a:lnTo>
                  <a:lnTo>
                    <a:pt x="19350" y="1145"/>
                  </a:lnTo>
                  <a:lnTo>
                    <a:pt x="18969" y="1145"/>
                  </a:lnTo>
                  <a:lnTo>
                    <a:pt x="18805" y="1172"/>
                  </a:lnTo>
                  <a:lnTo>
                    <a:pt x="18642" y="1227"/>
                  </a:lnTo>
                  <a:lnTo>
                    <a:pt x="18478" y="1309"/>
                  </a:lnTo>
                  <a:lnTo>
                    <a:pt x="18315" y="1418"/>
                  </a:lnTo>
                  <a:lnTo>
                    <a:pt x="18178" y="1527"/>
                  </a:lnTo>
                  <a:lnTo>
                    <a:pt x="18206" y="1772"/>
                  </a:lnTo>
                  <a:lnTo>
                    <a:pt x="18206" y="2017"/>
                  </a:lnTo>
                  <a:lnTo>
                    <a:pt x="18178" y="2126"/>
                  </a:lnTo>
                  <a:lnTo>
                    <a:pt x="18124" y="2208"/>
                  </a:lnTo>
                  <a:lnTo>
                    <a:pt x="18042" y="2263"/>
                  </a:lnTo>
                  <a:lnTo>
                    <a:pt x="17933" y="2317"/>
                  </a:lnTo>
                  <a:lnTo>
                    <a:pt x="17824" y="2317"/>
                  </a:lnTo>
                  <a:lnTo>
                    <a:pt x="17715" y="2290"/>
                  </a:lnTo>
                  <a:lnTo>
                    <a:pt x="17661" y="2208"/>
                  </a:lnTo>
                  <a:lnTo>
                    <a:pt x="17606" y="2099"/>
                  </a:lnTo>
                  <a:lnTo>
                    <a:pt x="17579" y="2072"/>
                  </a:lnTo>
                  <a:lnTo>
                    <a:pt x="17524" y="2017"/>
                  </a:lnTo>
                  <a:lnTo>
                    <a:pt x="17470" y="1936"/>
                  </a:lnTo>
                  <a:lnTo>
                    <a:pt x="17443" y="1854"/>
                  </a:lnTo>
                  <a:lnTo>
                    <a:pt x="17443" y="1772"/>
                  </a:lnTo>
                  <a:lnTo>
                    <a:pt x="17470" y="1663"/>
                  </a:lnTo>
                  <a:lnTo>
                    <a:pt x="17306" y="1281"/>
                  </a:lnTo>
                  <a:lnTo>
                    <a:pt x="17115" y="954"/>
                  </a:lnTo>
                  <a:lnTo>
                    <a:pt x="16897" y="655"/>
                  </a:lnTo>
                  <a:lnTo>
                    <a:pt x="16598" y="409"/>
                  </a:lnTo>
                  <a:lnTo>
                    <a:pt x="16461" y="300"/>
                  </a:lnTo>
                  <a:lnTo>
                    <a:pt x="16298" y="191"/>
                  </a:lnTo>
                  <a:lnTo>
                    <a:pt x="16134" y="110"/>
                  </a:lnTo>
                  <a:lnTo>
                    <a:pt x="15944" y="55"/>
                  </a:lnTo>
                  <a:lnTo>
                    <a:pt x="15753" y="28"/>
                  </a:lnTo>
                  <a:lnTo>
                    <a:pt x="155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71"/>
            <p:cNvSpPr/>
            <p:nvPr/>
          </p:nvSpPr>
          <p:spPr>
            <a:xfrm>
              <a:off x="10828776" y="5073153"/>
              <a:ext cx="535550" cy="655475"/>
            </a:xfrm>
            <a:custGeom>
              <a:avLst/>
              <a:gdLst/>
              <a:ahLst/>
              <a:cxnLst/>
              <a:rect l="l" t="t" r="r" b="b"/>
              <a:pathLst>
                <a:path w="21422" h="26219" fill="none" extrusionOk="0">
                  <a:moveTo>
                    <a:pt x="9730" y="25619"/>
                  </a:moveTo>
                  <a:lnTo>
                    <a:pt x="9730" y="25619"/>
                  </a:lnTo>
                  <a:lnTo>
                    <a:pt x="9185" y="25619"/>
                  </a:lnTo>
                  <a:lnTo>
                    <a:pt x="8667" y="25673"/>
                  </a:lnTo>
                  <a:lnTo>
                    <a:pt x="8176" y="25755"/>
                  </a:lnTo>
                  <a:lnTo>
                    <a:pt x="7659" y="25918"/>
                  </a:lnTo>
                  <a:lnTo>
                    <a:pt x="7659" y="25918"/>
                  </a:lnTo>
                  <a:lnTo>
                    <a:pt x="7550" y="25728"/>
                  </a:lnTo>
                  <a:lnTo>
                    <a:pt x="7413" y="25537"/>
                  </a:lnTo>
                  <a:lnTo>
                    <a:pt x="7277" y="25373"/>
                  </a:lnTo>
                  <a:lnTo>
                    <a:pt x="7114" y="25183"/>
                  </a:lnTo>
                  <a:lnTo>
                    <a:pt x="6950" y="25019"/>
                  </a:lnTo>
                  <a:lnTo>
                    <a:pt x="6759" y="24883"/>
                  </a:lnTo>
                  <a:lnTo>
                    <a:pt x="6569" y="24746"/>
                  </a:lnTo>
                  <a:lnTo>
                    <a:pt x="6378" y="24637"/>
                  </a:lnTo>
                  <a:lnTo>
                    <a:pt x="6160" y="24528"/>
                  </a:lnTo>
                  <a:lnTo>
                    <a:pt x="5942" y="24447"/>
                  </a:lnTo>
                  <a:lnTo>
                    <a:pt x="5724" y="24365"/>
                  </a:lnTo>
                  <a:lnTo>
                    <a:pt x="5478" y="24338"/>
                  </a:lnTo>
                  <a:lnTo>
                    <a:pt x="5260" y="24310"/>
                  </a:lnTo>
                  <a:lnTo>
                    <a:pt x="5042" y="24310"/>
                  </a:lnTo>
                  <a:lnTo>
                    <a:pt x="4797" y="24365"/>
                  </a:lnTo>
                  <a:lnTo>
                    <a:pt x="4579" y="24419"/>
                  </a:lnTo>
                  <a:lnTo>
                    <a:pt x="4579" y="24419"/>
                  </a:lnTo>
                  <a:lnTo>
                    <a:pt x="4307" y="24528"/>
                  </a:lnTo>
                  <a:lnTo>
                    <a:pt x="4034" y="24692"/>
                  </a:lnTo>
                  <a:lnTo>
                    <a:pt x="3816" y="24910"/>
                  </a:lnTo>
                  <a:lnTo>
                    <a:pt x="3625" y="25128"/>
                  </a:lnTo>
                  <a:lnTo>
                    <a:pt x="3489" y="25373"/>
                  </a:lnTo>
                  <a:lnTo>
                    <a:pt x="3353" y="25646"/>
                  </a:lnTo>
                  <a:lnTo>
                    <a:pt x="3298" y="25918"/>
                  </a:lnTo>
                  <a:lnTo>
                    <a:pt x="3271" y="26218"/>
                  </a:lnTo>
                  <a:lnTo>
                    <a:pt x="3271" y="26218"/>
                  </a:lnTo>
                  <a:lnTo>
                    <a:pt x="3080" y="26082"/>
                  </a:lnTo>
                  <a:lnTo>
                    <a:pt x="2862" y="25973"/>
                  </a:lnTo>
                  <a:lnTo>
                    <a:pt x="2644" y="25891"/>
                  </a:lnTo>
                  <a:lnTo>
                    <a:pt x="2399" y="25809"/>
                  </a:lnTo>
                  <a:lnTo>
                    <a:pt x="2154" y="25782"/>
                  </a:lnTo>
                  <a:lnTo>
                    <a:pt x="1908" y="25755"/>
                  </a:lnTo>
                  <a:lnTo>
                    <a:pt x="1663" y="25755"/>
                  </a:lnTo>
                  <a:lnTo>
                    <a:pt x="1418" y="25782"/>
                  </a:lnTo>
                  <a:lnTo>
                    <a:pt x="1418" y="25782"/>
                  </a:lnTo>
                  <a:lnTo>
                    <a:pt x="1418" y="25646"/>
                  </a:lnTo>
                  <a:lnTo>
                    <a:pt x="1363" y="25510"/>
                  </a:lnTo>
                  <a:lnTo>
                    <a:pt x="1336" y="25455"/>
                  </a:lnTo>
                  <a:lnTo>
                    <a:pt x="1254" y="25401"/>
                  </a:lnTo>
                  <a:lnTo>
                    <a:pt x="1200" y="25346"/>
                  </a:lnTo>
                  <a:lnTo>
                    <a:pt x="1118" y="25346"/>
                  </a:lnTo>
                  <a:lnTo>
                    <a:pt x="1118" y="25346"/>
                  </a:lnTo>
                  <a:lnTo>
                    <a:pt x="954" y="25319"/>
                  </a:lnTo>
                  <a:lnTo>
                    <a:pt x="818" y="25264"/>
                  </a:lnTo>
                  <a:lnTo>
                    <a:pt x="682" y="25210"/>
                  </a:lnTo>
                  <a:lnTo>
                    <a:pt x="573" y="25128"/>
                  </a:lnTo>
                  <a:lnTo>
                    <a:pt x="464" y="25019"/>
                  </a:lnTo>
                  <a:lnTo>
                    <a:pt x="355" y="24910"/>
                  </a:lnTo>
                  <a:lnTo>
                    <a:pt x="219" y="24665"/>
                  </a:lnTo>
                  <a:lnTo>
                    <a:pt x="110" y="24392"/>
                  </a:lnTo>
                  <a:lnTo>
                    <a:pt x="82" y="24092"/>
                  </a:lnTo>
                  <a:lnTo>
                    <a:pt x="82" y="23793"/>
                  </a:lnTo>
                  <a:lnTo>
                    <a:pt x="137" y="23520"/>
                  </a:lnTo>
                  <a:lnTo>
                    <a:pt x="137" y="23520"/>
                  </a:lnTo>
                  <a:lnTo>
                    <a:pt x="191" y="23357"/>
                  </a:lnTo>
                  <a:lnTo>
                    <a:pt x="273" y="23193"/>
                  </a:lnTo>
                  <a:lnTo>
                    <a:pt x="464" y="22893"/>
                  </a:lnTo>
                  <a:lnTo>
                    <a:pt x="709" y="22648"/>
                  </a:lnTo>
                  <a:lnTo>
                    <a:pt x="982" y="22430"/>
                  </a:lnTo>
                  <a:lnTo>
                    <a:pt x="1254" y="22239"/>
                  </a:lnTo>
                  <a:lnTo>
                    <a:pt x="1581" y="22048"/>
                  </a:lnTo>
                  <a:lnTo>
                    <a:pt x="2181" y="21721"/>
                  </a:lnTo>
                  <a:lnTo>
                    <a:pt x="2181" y="21721"/>
                  </a:lnTo>
                  <a:lnTo>
                    <a:pt x="2290" y="21640"/>
                  </a:lnTo>
                  <a:lnTo>
                    <a:pt x="2344" y="21531"/>
                  </a:lnTo>
                  <a:lnTo>
                    <a:pt x="2344" y="21422"/>
                  </a:lnTo>
                  <a:lnTo>
                    <a:pt x="2317" y="21313"/>
                  </a:lnTo>
                  <a:lnTo>
                    <a:pt x="2263" y="21204"/>
                  </a:lnTo>
                  <a:lnTo>
                    <a:pt x="2154" y="21149"/>
                  </a:lnTo>
                  <a:lnTo>
                    <a:pt x="2044" y="21095"/>
                  </a:lnTo>
                  <a:lnTo>
                    <a:pt x="1908" y="21095"/>
                  </a:lnTo>
                  <a:lnTo>
                    <a:pt x="1908" y="21122"/>
                  </a:lnTo>
                  <a:lnTo>
                    <a:pt x="1881" y="21040"/>
                  </a:lnTo>
                  <a:lnTo>
                    <a:pt x="1881" y="21040"/>
                  </a:lnTo>
                  <a:lnTo>
                    <a:pt x="1990" y="21013"/>
                  </a:lnTo>
                  <a:lnTo>
                    <a:pt x="2072" y="20958"/>
                  </a:lnTo>
                  <a:lnTo>
                    <a:pt x="2126" y="20877"/>
                  </a:lnTo>
                  <a:lnTo>
                    <a:pt x="2154" y="20795"/>
                  </a:lnTo>
                  <a:lnTo>
                    <a:pt x="2154" y="20713"/>
                  </a:lnTo>
                  <a:lnTo>
                    <a:pt x="2154" y="20604"/>
                  </a:lnTo>
                  <a:lnTo>
                    <a:pt x="2072" y="20522"/>
                  </a:lnTo>
                  <a:lnTo>
                    <a:pt x="1990" y="20468"/>
                  </a:lnTo>
                  <a:lnTo>
                    <a:pt x="1990" y="20468"/>
                  </a:lnTo>
                  <a:lnTo>
                    <a:pt x="1745" y="20304"/>
                  </a:lnTo>
                  <a:lnTo>
                    <a:pt x="1472" y="20141"/>
                  </a:lnTo>
                  <a:lnTo>
                    <a:pt x="1254" y="19950"/>
                  </a:lnTo>
                  <a:lnTo>
                    <a:pt x="1036" y="19732"/>
                  </a:lnTo>
                  <a:lnTo>
                    <a:pt x="818" y="19487"/>
                  </a:lnTo>
                  <a:lnTo>
                    <a:pt x="627" y="19241"/>
                  </a:lnTo>
                  <a:lnTo>
                    <a:pt x="464" y="18996"/>
                  </a:lnTo>
                  <a:lnTo>
                    <a:pt x="328" y="18724"/>
                  </a:lnTo>
                  <a:lnTo>
                    <a:pt x="191" y="18451"/>
                  </a:lnTo>
                  <a:lnTo>
                    <a:pt x="110" y="18151"/>
                  </a:lnTo>
                  <a:lnTo>
                    <a:pt x="28" y="17851"/>
                  </a:lnTo>
                  <a:lnTo>
                    <a:pt x="1" y="17552"/>
                  </a:lnTo>
                  <a:lnTo>
                    <a:pt x="1" y="17252"/>
                  </a:lnTo>
                  <a:lnTo>
                    <a:pt x="55" y="16952"/>
                  </a:lnTo>
                  <a:lnTo>
                    <a:pt x="110" y="16652"/>
                  </a:lnTo>
                  <a:lnTo>
                    <a:pt x="219" y="16353"/>
                  </a:lnTo>
                  <a:lnTo>
                    <a:pt x="219" y="16353"/>
                  </a:lnTo>
                  <a:lnTo>
                    <a:pt x="355" y="16080"/>
                  </a:lnTo>
                  <a:lnTo>
                    <a:pt x="518" y="15862"/>
                  </a:lnTo>
                  <a:lnTo>
                    <a:pt x="709" y="15644"/>
                  </a:lnTo>
                  <a:lnTo>
                    <a:pt x="900" y="15453"/>
                  </a:lnTo>
                  <a:lnTo>
                    <a:pt x="1091" y="15290"/>
                  </a:lnTo>
                  <a:lnTo>
                    <a:pt x="1336" y="15153"/>
                  </a:lnTo>
                  <a:lnTo>
                    <a:pt x="1554" y="15044"/>
                  </a:lnTo>
                  <a:lnTo>
                    <a:pt x="1826" y="14963"/>
                  </a:lnTo>
                  <a:lnTo>
                    <a:pt x="2072" y="14881"/>
                  </a:lnTo>
                  <a:lnTo>
                    <a:pt x="2344" y="14826"/>
                  </a:lnTo>
                  <a:lnTo>
                    <a:pt x="2617" y="14799"/>
                  </a:lnTo>
                  <a:lnTo>
                    <a:pt x="2862" y="14799"/>
                  </a:lnTo>
                  <a:lnTo>
                    <a:pt x="3135" y="14826"/>
                  </a:lnTo>
                  <a:lnTo>
                    <a:pt x="3407" y="14854"/>
                  </a:lnTo>
                  <a:lnTo>
                    <a:pt x="3680" y="14908"/>
                  </a:lnTo>
                  <a:lnTo>
                    <a:pt x="3952" y="14990"/>
                  </a:lnTo>
                  <a:lnTo>
                    <a:pt x="3952" y="14990"/>
                  </a:lnTo>
                  <a:lnTo>
                    <a:pt x="4088" y="14990"/>
                  </a:lnTo>
                  <a:lnTo>
                    <a:pt x="4197" y="14963"/>
                  </a:lnTo>
                  <a:lnTo>
                    <a:pt x="4252" y="14908"/>
                  </a:lnTo>
                  <a:lnTo>
                    <a:pt x="4307" y="14799"/>
                  </a:lnTo>
                  <a:lnTo>
                    <a:pt x="4334" y="14690"/>
                  </a:lnTo>
                  <a:lnTo>
                    <a:pt x="4307" y="14581"/>
                  </a:lnTo>
                  <a:lnTo>
                    <a:pt x="4252" y="14499"/>
                  </a:lnTo>
                  <a:lnTo>
                    <a:pt x="4170" y="14390"/>
                  </a:lnTo>
                  <a:lnTo>
                    <a:pt x="4170" y="14390"/>
                  </a:lnTo>
                  <a:lnTo>
                    <a:pt x="4007" y="14281"/>
                  </a:lnTo>
                  <a:lnTo>
                    <a:pt x="3816" y="14200"/>
                  </a:lnTo>
                  <a:lnTo>
                    <a:pt x="3816" y="14200"/>
                  </a:lnTo>
                  <a:lnTo>
                    <a:pt x="3761" y="14090"/>
                  </a:lnTo>
                  <a:lnTo>
                    <a:pt x="3680" y="14036"/>
                  </a:lnTo>
                  <a:lnTo>
                    <a:pt x="3680" y="14036"/>
                  </a:lnTo>
                  <a:lnTo>
                    <a:pt x="3462" y="13927"/>
                  </a:lnTo>
                  <a:lnTo>
                    <a:pt x="3271" y="13791"/>
                  </a:lnTo>
                  <a:lnTo>
                    <a:pt x="3080" y="13627"/>
                  </a:lnTo>
                  <a:lnTo>
                    <a:pt x="2917" y="13464"/>
                  </a:lnTo>
                  <a:lnTo>
                    <a:pt x="2753" y="13273"/>
                  </a:lnTo>
                  <a:lnTo>
                    <a:pt x="2617" y="13082"/>
                  </a:lnTo>
                  <a:lnTo>
                    <a:pt x="2508" y="12891"/>
                  </a:lnTo>
                  <a:lnTo>
                    <a:pt x="2426" y="12673"/>
                  </a:lnTo>
                  <a:lnTo>
                    <a:pt x="2344" y="12455"/>
                  </a:lnTo>
                  <a:lnTo>
                    <a:pt x="2290" y="12210"/>
                  </a:lnTo>
                  <a:lnTo>
                    <a:pt x="2263" y="11992"/>
                  </a:lnTo>
                  <a:lnTo>
                    <a:pt x="2263" y="11747"/>
                  </a:lnTo>
                  <a:lnTo>
                    <a:pt x="2290" y="11529"/>
                  </a:lnTo>
                  <a:lnTo>
                    <a:pt x="2344" y="11283"/>
                  </a:lnTo>
                  <a:lnTo>
                    <a:pt x="2426" y="11065"/>
                  </a:lnTo>
                  <a:lnTo>
                    <a:pt x="2535" y="10847"/>
                  </a:lnTo>
                  <a:lnTo>
                    <a:pt x="2535" y="10847"/>
                  </a:lnTo>
                  <a:lnTo>
                    <a:pt x="2699" y="10602"/>
                  </a:lnTo>
                  <a:lnTo>
                    <a:pt x="2889" y="10384"/>
                  </a:lnTo>
                  <a:lnTo>
                    <a:pt x="3107" y="10221"/>
                  </a:lnTo>
                  <a:lnTo>
                    <a:pt x="3325" y="10084"/>
                  </a:lnTo>
                  <a:lnTo>
                    <a:pt x="3571" y="9975"/>
                  </a:lnTo>
                  <a:lnTo>
                    <a:pt x="3843" y="9921"/>
                  </a:lnTo>
                  <a:lnTo>
                    <a:pt x="4088" y="9893"/>
                  </a:lnTo>
                  <a:lnTo>
                    <a:pt x="4361" y="9893"/>
                  </a:lnTo>
                  <a:lnTo>
                    <a:pt x="4634" y="9921"/>
                  </a:lnTo>
                  <a:lnTo>
                    <a:pt x="4879" y="10003"/>
                  </a:lnTo>
                  <a:lnTo>
                    <a:pt x="5151" y="10084"/>
                  </a:lnTo>
                  <a:lnTo>
                    <a:pt x="5397" y="10193"/>
                  </a:lnTo>
                  <a:lnTo>
                    <a:pt x="5642" y="10330"/>
                  </a:lnTo>
                  <a:lnTo>
                    <a:pt x="5860" y="10493"/>
                  </a:lnTo>
                  <a:lnTo>
                    <a:pt x="6051" y="10657"/>
                  </a:lnTo>
                  <a:lnTo>
                    <a:pt x="6241" y="10875"/>
                  </a:lnTo>
                  <a:lnTo>
                    <a:pt x="6241" y="10875"/>
                  </a:lnTo>
                  <a:lnTo>
                    <a:pt x="6269" y="10929"/>
                  </a:lnTo>
                  <a:lnTo>
                    <a:pt x="6350" y="10956"/>
                  </a:lnTo>
                  <a:lnTo>
                    <a:pt x="6460" y="10984"/>
                  </a:lnTo>
                  <a:lnTo>
                    <a:pt x="6596" y="10956"/>
                  </a:lnTo>
                  <a:lnTo>
                    <a:pt x="6705" y="10902"/>
                  </a:lnTo>
                  <a:lnTo>
                    <a:pt x="6787" y="10793"/>
                  </a:lnTo>
                  <a:lnTo>
                    <a:pt x="6841" y="10684"/>
                  </a:lnTo>
                  <a:lnTo>
                    <a:pt x="6841" y="10548"/>
                  </a:lnTo>
                  <a:lnTo>
                    <a:pt x="6814" y="10411"/>
                  </a:lnTo>
                  <a:lnTo>
                    <a:pt x="6814" y="10411"/>
                  </a:lnTo>
                  <a:lnTo>
                    <a:pt x="6759" y="10357"/>
                  </a:lnTo>
                  <a:lnTo>
                    <a:pt x="6759" y="10357"/>
                  </a:lnTo>
                  <a:lnTo>
                    <a:pt x="6841" y="10302"/>
                  </a:lnTo>
                  <a:lnTo>
                    <a:pt x="6868" y="10248"/>
                  </a:lnTo>
                  <a:lnTo>
                    <a:pt x="6896" y="10166"/>
                  </a:lnTo>
                  <a:lnTo>
                    <a:pt x="6868" y="10057"/>
                  </a:lnTo>
                  <a:lnTo>
                    <a:pt x="6868" y="10057"/>
                  </a:lnTo>
                  <a:lnTo>
                    <a:pt x="6569" y="9294"/>
                  </a:lnTo>
                  <a:lnTo>
                    <a:pt x="6296" y="8504"/>
                  </a:lnTo>
                  <a:lnTo>
                    <a:pt x="6187" y="8095"/>
                  </a:lnTo>
                  <a:lnTo>
                    <a:pt x="6078" y="7686"/>
                  </a:lnTo>
                  <a:lnTo>
                    <a:pt x="5996" y="7277"/>
                  </a:lnTo>
                  <a:lnTo>
                    <a:pt x="5942" y="6868"/>
                  </a:lnTo>
                  <a:lnTo>
                    <a:pt x="5914" y="6460"/>
                  </a:lnTo>
                  <a:lnTo>
                    <a:pt x="5914" y="6051"/>
                  </a:lnTo>
                  <a:lnTo>
                    <a:pt x="5942" y="5669"/>
                  </a:lnTo>
                  <a:lnTo>
                    <a:pt x="5996" y="5260"/>
                  </a:lnTo>
                  <a:lnTo>
                    <a:pt x="6078" y="4852"/>
                  </a:lnTo>
                  <a:lnTo>
                    <a:pt x="6214" y="4470"/>
                  </a:lnTo>
                  <a:lnTo>
                    <a:pt x="6378" y="4061"/>
                  </a:lnTo>
                  <a:lnTo>
                    <a:pt x="6569" y="3680"/>
                  </a:lnTo>
                  <a:lnTo>
                    <a:pt x="6569" y="3680"/>
                  </a:lnTo>
                  <a:lnTo>
                    <a:pt x="6868" y="3216"/>
                  </a:lnTo>
                  <a:lnTo>
                    <a:pt x="7195" y="2835"/>
                  </a:lnTo>
                  <a:lnTo>
                    <a:pt x="7577" y="2481"/>
                  </a:lnTo>
                  <a:lnTo>
                    <a:pt x="7958" y="2208"/>
                  </a:lnTo>
                  <a:lnTo>
                    <a:pt x="8367" y="1990"/>
                  </a:lnTo>
                  <a:lnTo>
                    <a:pt x="8803" y="1827"/>
                  </a:lnTo>
                  <a:lnTo>
                    <a:pt x="9239" y="1745"/>
                  </a:lnTo>
                  <a:lnTo>
                    <a:pt x="9675" y="1690"/>
                  </a:lnTo>
                  <a:lnTo>
                    <a:pt x="10139" y="1718"/>
                  </a:lnTo>
                  <a:lnTo>
                    <a:pt x="10575" y="1799"/>
                  </a:lnTo>
                  <a:lnTo>
                    <a:pt x="11011" y="1936"/>
                  </a:lnTo>
                  <a:lnTo>
                    <a:pt x="11420" y="2154"/>
                  </a:lnTo>
                  <a:lnTo>
                    <a:pt x="11801" y="2399"/>
                  </a:lnTo>
                  <a:lnTo>
                    <a:pt x="12183" y="2726"/>
                  </a:lnTo>
                  <a:lnTo>
                    <a:pt x="12537" y="3107"/>
                  </a:lnTo>
                  <a:lnTo>
                    <a:pt x="12673" y="3325"/>
                  </a:lnTo>
                  <a:lnTo>
                    <a:pt x="12837" y="3543"/>
                  </a:lnTo>
                  <a:lnTo>
                    <a:pt x="12837" y="3543"/>
                  </a:lnTo>
                  <a:lnTo>
                    <a:pt x="12891" y="3625"/>
                  </a:lnTo>
                  <a:lnTo>
                    <a:pt x="13000" y="3680"/>
                  </a:lnTo>
                  <a:lnTo>
                    <a:pt x="13082" y="3680"/>
                  </a:lnTo>
                  <a:lnTo>
                    <a:pt x="13164" y="3653"/>
                  </a:lnTo>
                  <a:lnTo>
                    <a:pt x="13246" y="3598"/>
                  </a:lnTo>
                  <a:lnTo>
                    <a:pt x="13300" y="3543"/>
                  </a:lnTo>
                  <a:lnTo>
                    <a:pt x="13327" y="3434"/>
                  </a:lnTo>
                  <a:lnTo>
                    <a:pt x="13327" y="3353"/>
                  </a:lnTo>
                  <a:lnTo>
                    <a:pt x="13327" y="3353"/>
                  </a:lnTo>
                  <a:lnTo>
                    <a:pt x="13218" y="3026"/>
                  </a:lnTo>
                  <a:lnTo>
                    <a:pt x="13218" y="3026"/>
                  </a:lnTo>
                  <a:lnTo>
                    <a:pt x="13300" y="2971"/>
                  </a:lnTo>
                  <a:lnTo>
                    <a:pt x="13382" y="2889"/>
                  </a:lnTo>
                  <a:lnTo>
                    <a:pt x="13409" y="2808"/>
                  </a:lnTo>
                  <a:lnTo>
                    <a:pt x="13409" y="2699"/>
                  </a:lnTo>
                  <a:lnTo>
                    <a:pt x="13409" y="2699"/>
                  </a:lnTo>
                  <a:lnTo>
                    <a:pt x="13382" y="2453"/>
                  </a:lnTo>
                  <a:lnTo>
                    <a:pt x="13382" y="2235"/>
                  </a:lnTo>
                  <a:lnTo>
                    <a:pt x="13382" y="2017"/>
                  </a:lnTo>
                  <a:lnTo>
                    <a:pt x="13409" y="1799"/>
                  </a:lnTo>
                  <a:lnTo>
                    <a:pt x="13464" y="1581"/>
                  </a:lnTo>
                  <a:lnTo>
                    <a:pt x="13545" y="1390"/>
                  </a:lnTo>
                  <a:lnTo>
                    <a:pt x="13627" y="1172"/>
                  </a:lnTo>
                  <a:lnTo>
                    <a:pt x="13736" y="982"/>
                  </a:lnTo>
                  <a:lnTo>
                    <a:pt x="13845" y="818"/>
                  </a:lnTo>
                  <a:lnTo>
                    <a:pt x="14009" y="627"/>
                  </a:lnTo>
                  <a:lnTo>
                    <a:pt x="14145" y="491"/>
                  </a:lnTo>
                  <a:lnTo>
                    <a:pt x="14308" y="355"/>
                  </a:lnTo>
                  <a:lnTo>
                    <a:pt x="14499" y="246"/>
                  </a:lnTo>
                  <a:lnTo>
                    <a:pt x="14717" y="137"/>
                  </a:lnTo>
                  <a:lnTo>
                    <a:pt x="14908" y="55"/>
                  </a:lnTo>
                  <a:lnTo>
                    <a:pt x="15153" y="28"/>
                  </a:lnTo>
                  <a:lnTo>
                    <a:pt x="15153" y="28"/>
                  </a:lnTo>
                  <a:lnTo>
                    <a:pt x="15344" y="1"/>
                  </a:lnTo>
                  <a:lnTo>
                    <a:pt x="15562" y="1"/>
                  </a:lnTo>
                  <a:lnTo>
                    <a:pt x="15753" y="28"/>
                  </a:lnTo>
                  <a:lnTo>
                    <a:pt x="15944" y="55"/>
                  </a:lnTo>
                  <a:lnTo>
                    <a:pt x="16134" y="110"/>
                  </a:lnTo>
                  <a:lnTo>
                    <a:pt x="16298" y="191"/>
                  </a:lnTo>
                  <a:lnTo>
                    <a:pt x="16461" y="300"/>
                  </a:lnTo>
                  <a:lnTo>
                    <a:pt x="16598" y="409"/>
                  </a:lnTo>
                  <a:lnTo>
                    <a:pt x="16897" y="655"/>
                  </a:lnTo>
                  <a:lnTo>
                    <a:pt x="17115" y="954"/>
                  </a:lnTo>
                  <a:lnTo>
                    <a:pt x="17306" y="1281"/>
                  </a:lnTo>
                  <a:lnTo>
                    <a:pt x="17470" y="1663"/>
                  </a:lnTo>
                  <a:lnTo>
                    <a:pt x="17470" y="1663"/>
                  </a:lnTo>
                  <a:lnTo>
                    <a:pt x="17443" y="1772"/>
                  </a:lnTo>
                  <a:lnTo>
                    <a:pt x="17443" y="1772"/>
                  </a:lnTo>
                  <a:lnTo>
                    <a:pt x="17443" y="1854"/>
                  </a:lnTo>
                  <a:lnTo>
                    <a:pt x="17470" y="1936"/>
                  </a:lnTo>
                  <a:lnTo>
                    <a:pt x="17524" y="2017"/>
                  </a:lnTo>
                  <a:lnTo>
                    <a:pt x="17579" y="2072"/>
                  </a:lnTo>
                  <a:lnTo>
                    <a:pt x="17579" y="2072"/>
                  </a:lnTo>
                  <a:lnTo>
                    <a:pt x="17606" y="2099"/>
                  </a:lnTo>
                  <a:lnTo>
                    <a:pt x="17606" y="2099"/>
                  </a:lnTo>
                  <a:lnTo>
                    <a:pt x="17661" y="2208"/>
                  </a:lnTo>
                  <a:lnTo>
                    <a:pt x="17715" y="2290"/>
                  </a:lnTo>
                  <a:lnTo>
                    <a:pt x="17824" y="2317"/>
                  </a:lnTo>
                  <a:lnTo>
                    <a:pt x="17933" y="2317"/>
                  </a:lnTo>
                  <a:lnTo>
                    <a:pt x="18042" y="2263"/>
                  </a:lnTo>
                  <a:lnTo>
                    <a:pt x="18124" y="2208"/>
                  </a:lnTo>
                  <a:lnTo>
                    <a:pt x="18178" y="2126"/>
                  </a:lnTo>
                  <a:lnTo>
                    <a:pt x="18206" y="2017"/>
                  </a:lnTo>
                  <a:lnTo>
                    <a:pt x="18206" y="2017"/>
                  </a:lnTo>
                  <a:lnTo>
                    <a:pt x="18206" y="1772"/>
                  </a:lnTo>
                  <a:lnTo>
                    <a:pt x="18178" y="1527"/>
                  </a:lnTo>
                  <a:lnTo>
                    <a:pt x="18178" y="1527"/>
                  </a:lnTo>
                  <a:lnTo>
                    <a:pt x="18315" y="1418"/>
                  </a:lnTo>
                  <a:lnTo>
                    <a:pt x="18478" y="1309"/>
                  </a:lnTo>
                  <a:lnTo>
                    <a:pt x="18642" y="1227"/>
                  </a:lnTo>
                  <a:lnTo>
                    <a:pt x="18805" y="1172"/>
                  </a:lnTo>
                  <a:lnTo>
                    <a:pt x="18969" y="1145"/>
                  </a:lnTo>
                  <a:lnTo>
                    <a:pt x="19159" y="1145"/>
                  </a:lnTo>
                  <a:lnTo>
                    <a:pt x="19350" y="1145"/>
                  </a:lnTo>
                  <a:lnTo>
                    <a:pt x="19514" y="1200"/>
                  </a:lnTo>
                  <a:lnTo>
                    <a:pt x="19514" y="1200"/>
                  </a:lnTo>
                  <a:lnTo>
                    <a:pt x="19814" y="1281"/>
                  </a:lnTo>
                  <a:lnTo>
                    <a:pt x="20059" y="1445"/>
                  </a:lnTo>
                  <a:lnTo>
                    <a:pt x="20277" y="1636"/>
                  </a:lnTo>
                  <a:lnTo>
                    <a:pt x="20495" y="1854"/>
                  </a:lnTo>
                  <a:lnTo>
                    <a:pt x="20686" y="2099"/>
                  </a:lnTo>
                  <a:lnTo>
                    <a:pt x="20822" y="2372"/>
                  </a:lnTo>
                  <a:lnTo>
                    <a:pt x="20958" y="2644"/>
                  </a:lnTo>
                  <a:lnTo>
                    <a:pt x="21094" y="2917"/>
                  </a:lnTo>
                  <a:lnTo>
                    <a:pt x="21094" y="2917"/>
                  </a:lnTo>
                  <a:lnTo>
                    <a:pt x="21149" y="2998"/>
                  </a:lnTo>
                  <a:lnTo>
                    <a:pt x="21231" y="3053"/>
                  </a:lnTo>
                  <a:lnTo>
                    <a:pt x="21312" y="3107"/>
                  </a:lnTo>
                  <a:lnTo>
                    <a:pt x="21421" y="3107"/>
                  </a:lnTo>
                  <a:lnTo>
                    <a:pt x="21421" y="3107"/>
                  </a:lnTo>
                  <a:lnTo>
                    <a:pt x="21149" y="3598"/>
                  </a:lnTo>
                  <a:lnTo>
                    <a:pt x="20931" y="4143"/>
                  </a:lnTo>
                  <a:lnTo>
                    <a:pt x="20767" y="4715"/>
                  </a:lnTo>
                  <a:lnTo>
                    <a:pt x="20658" y="5288"/>
                  </a:lnTo>
                  <a:lnTo>
                    <a:pt x="20604" y="5860"/>
                  </a:lnTo>
                  <a:lnTo>
                    <a:pt x="20631" y="6460"/>
                  </a:lnTo>
                  <a:lnTo>
                    <a:pt x="20713" y="7032"/>
                  </a:lnTo>
                  <a:lnTo>
                    <a:pt x="20795" y="7332"/>
                  </a:lnTo>
                  <a:lnTo>
                    <a:pt x="20876" y="7631"/>
                  </a:lnTo>
                  <a:lnTo>
                    <a:pt x="20876" y="7631"/>
                  </a:lnTo>
                  <a:lnTo>
                    <a:pt x="20604" y="7413"/>
                  </a:lnTo>
                  <a:lnTo>
                    <a:pt x="20304" y="7195"/>
                  </a:lnTo>
                  <a:lnTo>
                    <a:pt x="20004" y="7005"/>
                  </a:lnTo>
                  <a:lnTo>
                    <a:pt x="19705" y="6814"/>
                  </a:lnTo>
                  <a:lnTo>
                    <a:pt x="19405" y="6650"/>
                  </a:lnTo>
                  <a:lnTo>
                    <a:pt x="19078" y="6514"/>
                  </a:lnTo>
                  <a:lnTo>
                    <a:pt x="18778" y="6405"/>
                  </a:lnTo>
                  <a:lnTo>
                    <a:pt x="18451" y="6296"/>
                  </a:lnTo>
                  <a:lnTo>
                    <a:pt x="18124" y="6187"/>
                  </a:lnTo>
                  <a:lnTo>
                    <a:pt x="17770" y="6133"/>
                  </a:lnTo>
                  <a:lnTo>
                    <a:pt x="17443" y="6078"/>
                  </a:lnTo>
                  <a:lnTo>
                    <a:pt x="17088" y="6024"/>
                  </a:lnTo>
                  <a:lnTo>
                    <a:pt x="16761" y="5996"/>
                  </a:lnTo>
                  <a:lnTo>
                    <a:pt x="16407" y="5996"/>
                  </a:lnTo>
                  <a:lnTo>
                    <a:pt x="15726" y="6024"/>
                  </a:lnTo>
                  <a:lnTo>
                    <a:pt x="15044" y="6133"/>
                  </a:lnTo>
                  <a:lnTo>
                    <a:pt x="14363" y="6296"/>
                  </a:lnTo>
                  <a:lnTo>
                    <a:pt x="13709" y="6514"/>
                  </a:lnTo>
                  <a:lnTo>
                    <a:pt x="13055" y="6787"/>
                  </a:lnTo>
                  <a:lnTo>
                    <a:pt x="12428" y="7141"/>
                  </a:lnTo>
                  <a:lnTo>
                    <a:pt x="12128" y="7332"/>
                  </a:lnTo>
                  <a:lnTo>
                    <a:pt x="11828" y="7522"/>
                  </a:lnTo>
                  <a:lnTo>
                    <a:pt x="11556" y="7768"/>
                  </a:lnTo>
                  <a:lnTo>
                    <a:pt x="11256" y="7986"/>
                  </a:lnTo>
                  <a:lnTo>
                    <a:pt x="11011" y="8231"/>
                  </a:lnTo>
                  <a:lnTo>
                    <a:pt x="10738" y="8504"/>
                  </a:lnTo>
                  <a:lnTo>
                    <a:pt x="10738" y="8504"/>
                  </a:lnTo>
                  <a:lnTo>
                    <a:pt x="10275" y="9049"/>
                  </a:lnTo>
                  <a:lnTo>
                    <a:pt x="9866" y="9648"/>
                  </a:lnTo>
                  <a:lnTo>
                    <a:pt x="9485" y="10302"/>
                  </a:lnTo>
                  <a:lnTo>
                    <a:pt x="9158" y="10984"/>
                  </a:lnTo>
                  <a:lnTo>
                    <a:pt x="8858" y="11692"/>
                  </a:lnTo>
                  <a:lnTo>
                    <a:pt x="8613" y="12455"/>
                  </a:lnTo>
                  <a:lnTo>
                    <a:pt x="8449" y="13191"/>
                  </a:lnTo>
                  <a:lnTo>
                    <a:pt x="8394" y="13573"/>
                  </a:lnTo>
                  <a:lnTo>
                    <a:pt x="8340" y="13954"/>
                  </a:lnTo>
                  <a:lnTo>
                    <a:pt x="8313" y="14336"/>
                  </a:lnTo>
                  <a:lnTo>
                    <a:pt x="8285" y="14717"/>
                  </a:lnTo>
                  <a:lnTo>
                    <a:pt x="8285" y="15072"/>
                  </a:lnTo>
                  <a:lnTo>
                    <a:pt x="8313" y="15453"/>
                  </a:lnTo>
                  <a:lnTo>
                    <a:pt x="8367" y="15807"/>
                  </a:lnTo>
                  <a:lnTo>
                    <a:pt x="8422" y="16189"/>
                  </a:lnTo>
                  <a:lnTo>
                    <a:pt x="8503" y="16516"/>
                  </a:lnTo>
                  <a:lnTo>
                    <a:pt x="8613" y="16870"/>
                  </a:lnTo>
                  <a:lnTo>
                    <a:pt x="8749" y="17197"/>
                  </a:lnTo>
                  <a:lnTo>
                    <a:pt x="8885" y="17524"/>
                  </a:lnTo>
                  <a:lnTo>
                    <a:pt x="9076" y="17851"/>
                  </a:lnTo>
                  <a:lnTo>
                    <a:pt x="9267" y="18151"/>
                  </a:lnTo>
                  <a:lnTo>
                    <a:pt x="9485" y="18424"/>
                  </a:lnTo>
                  <a:lnTo>
                    <a:pt x="9730" y="18696"/>
                  </a:lnTo>
                  <a:lnTo>
                    <a:pt x="10002" y="18942"/>
                  </a:lnTo>
                  <a:lnTo>
                    <a:pt x="10302" y="19187"/>
                  </a:lnTo>
                  <a:lnTo>
                    <a:pt x="10302" y="19187"/>
                  </a:lnTo>
                  <a:lnTo>
                    <a:pt x="10030" y="19214"/>
                  </a:lnTo>
                  <a:lnTo>
                    <a:pt x="9757" y="19241"/>
                  </a:lnTo>
                  <a:lnTo>
                    <a:pt x="9485" y="19296"/>
                  </a:lnTo>
                  <a:lnTo>
                    <a:pt x="9212" y="19378"/>
                  </a:lnTo>
                  <a:lnTo>
                    <a:pt x="8940" y="19487"/>
                  </a:lnTo>
                  <a:lnTo>
                    <a:pt x="8694" y="19623"/>
                  </a:lnTo>
                  <a:lnTo>
                    <a:pt x="8449" y="19759"/>
                  </a:lnTo>
                  <a:lnTo>
                    <a:pt x="8231" y="19950"/>
                  </a:lnTo>
                  <a:lnTo>
                    <a:pt x="8013" y="20113"/>
                  </a:lnTo>
                  <a:lnTo>
                    <a:pt x="7822" y="20331"/>
                  </a:lnTo>
                  <a:lnTo>
                    <a:pt x="7631" y="20550"/>
                  </a:lnTo>
                  <a:lnTo>
                    <a:pt x="7468" y="20768"/>
                  </a:lnTo>
                  <a:lnTo>
                    <a:pt x="7332" y="21013"/>
                  </a:lnTo>
                  <a:lnTo>
                    <a:pt x="7195" y="21285"/>
                  </a:lnTo>
                  <a:lnTo>
                    <a:pt x="7114" y="21531"/>
                  </a:lnTo>
                  <a:lnTo>
                    <a:pt x="7032" y="21803"/>
                  </a:lnTo>
                  <a:lnTo>
                    <a:pt x="7032" y="21803"/>
                  </a:lnTo>
                  <a:lnTo>
                    <a:pt x="6977" y="22157"/>
                  </a:lnTo>
                  <a:lnTo>
                    <a:pt x="6977" y="22484"/>
                  </a:lnTo>
                  <a:lnTo>
                    <a:pt x="7005" y="22784"/>
                  </a:lnTo>
                  <a:lnTo>
                    <a:pt x="7059" y="23111"/>
                  </a:lnTo>
                  <a:lnTo>
                    <a:pt x="7141" y="23411"/>
                  </a:lnTo>
                  <a:lnTo>
                    <a:pt x="7277" y="23711"/>
                  </a:lnTo>
                  <a:lnTo>
                    <a:pt x="7413" y="24011"/>
                  </a:lnTo>
                  <a:lnTo>
                    <a:pt x="7604" y="24283"/>
                  </a:lnTo>
                  <a:lnTo>
                    <a:pt x="7795" y="24528"/>
                  </a:lnTo>
                  <a:lnTo>
                    <a:pt x="8013" y="24746"/>
                  </a:lnTo>
                  <a:lnTo>
                    <a:pt x="8258" y="24965"/>
                  </a:lnTo>
                  <a:lnTo>
                    <a:pt x="8531" y="25155"/>
                  </a:lnTo>
                  <a:lnTo>
                    <a:pt x="8803" y="25319"/>
                  </a:lnTo>
                  <a:lnTo>
                    <a:pt x="9103" y="25455"/>
                  </a:lnTo>
                  <a:lnTo>
                    <a:pt x="9403" y="25537"/>
                  </a:lnTo>
                  <a:lnTo>
                    <a:pt x="9730" y="256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71"/>
            <p:cNvSpPr/>
            <p:nvPr/>
          </p:nvSpPr>
          <p:spPr>
            <a:xfrm>
              <a:off x="11120376" y="5344328"/>
              <a:ext cx="115850" cy="124025"/>
            </a:xfrm>
            <a:custGeom>
              <a:avLst/>
              <a:gdLst/>
              <a:ahLst/>
              <a:cxnLst/>
              <a:rect l="l" t="t" r="r" b="b"/>
              <a:pathLst>
                <a:path w="4634" h="4961" extrusionOk="0">
                  <a:moveTo>
                    <a:pt x="2236" y="791"/>
                  </a:moveTo>
                  <a:lnTo>
                    <a:pt x="3925" y="2726"/>
                  </a:lnTo>
                  <a:lnTo>
                    <a:pt x="2508" y="4143"/>
                  </a:lnTo>
                  <a:lnTo>
                    <a:pt x="1827" y="3134"/>
                  </a:lnTo>
                  <a:lnTo>
                    <a:pt x="1473" y="2644"/>
                  </a:lnTo>
                  <a:lnTo>
                    <a:pt x="1118" y="2181"/>
                  </a:lnTo>
                  <a:lnTo>
                    <a:pt x="1036" y="2126"/>
                  </a:lnTo>
                  <a:lnTo>
                    <a:pt x="982" y="2099"/>
                  </a:lnTo>
                  <a:lnTo>
                    <a:pt x="900" y="2072"/>
                  </a:lnTo>
                  <a:lnTo>
                    <a:pt x="818" y="2099"/>
                  </a:lnTo>
                  <a:lnTo>
                    <a:pt x="1527" y="1445"/>
                  </a:lnTo>
                  <a:lnTo>
                    <a:pt x="2236" y="791"/>
                  </a:lnTo>
                  <a:close/>
                  <a:moveTo>
                    <a:pt x="2236" y="0"/>
                  </a:moveTo>
                  <a:lnTo>
                    <a:pt x="2127" y="28"/>
                  </a:lnTo>
                  <a:lnTo>
                    <a:pt x="2018" y="109"/>
                  </a:lnTo>
                  <a:lnTo>
                    <a:pt x="1009" y="1172"/>
                  </a:lnTo>
                  <a:lnTo>
                    <a:pt x="519" y="1745"/>
                  </a:lnTo>
                  <a:lnTo>
                    <a:pt x="55" y="2317"/>
                  </a:lnTo>
                  <a:lnTo>
                    <a:pt x="28" y="2371"/>
                  </a:lnTo>
                  <a:lnTo>
                    <a:pt x="1" y="2426"/>
                  </a:lnTo>
                  <a:lnTo>
                    <a:pt x="28" y="2508"/>
                  </a:lnTo>
                  <a:lnTo>
                    <a:pt x="55" y="2535"/>
                  </a:lnTo>
                  <a:lnTo>
                    <a:pt x="110" y="2589"/>
                  </a:lnTo>
                  <a:lnTo>
                    <a:pt x="246" y="2589"/>
                  </a:lnTo>
                  <a:lnTo>
                    <a:pt x="301" y="2562"/>
                  </a:lnTo>
                  <a:lnTo>
                    <a:pt x="573" y="2317"/>
                  </a:lnTo>
                  <a:lnTo>
                    <a:pt x="546" y="2453"/>
                  </a:lnTo>
                  <a:lnTo>
                    <a:pt x="546" y="2535"/>
                  </a:lnTo>
                  <a:lnTo>
                    <a:pt x="573" y="2589"/>
                  </a:lnTo>
                  <a:lnTo>
                    <a:pt x="955" y="3162"/>
                  </a:lnTo>
                  <a:lnTo>
                    <a:pt x="1364" y="3707"/>
                  </a:lnTo>
                  <a:lnTo>
                    <a:pt x="2208" y="4797"/>
                  </a:lnTo>
                  <a:lnTo>
                    <a:pt x="2317" y="4906"/>
                  </a:lnTo>
                  <a:lnTo>
                    <a:pt x="2426" y="4960"/>
                  </a:lnTo>
                  <a:lnTo>
                    <a:pt x="2508" y="4960"/>
                  </a:lnTo>
                  <a:lnTo>
                    <a:pt x="2590" y="4933"/>
                  </a:lnTo>
                  <a:lnTo>
                    <a:pt x="2644" y="4906"/>
                  </a:lnTo>
                  <a:lnTo>
                    <a:pt x="2699" y="4851"/>
                  </a:lnTo>
                  <a:lnTo>
                    <a:pt x="3626" y="3898"/>
                  </a:lnTo>
                  <a:lnTo>
                    <a:pt x="4552" y="2944"/>
                  </a:lnTo>
                  <a:lnTo>
                    <a:pt x="4607" y="2835"/>
                  </a:lnTo>
                  <a:lnTo>
                    <a:pt x="4634" y="2726"/>
                  </a:lnTo>
                  <a:lnTo>
                    <a:pt x="4607" y="2617"/>
                  </a:lnTo>
                  <a:lnTo>
                    <a:pt x="4525" y="2508"/>
                  </a:lnTo>
                  <a:lnTo>
                    <a:pt x="3517" y="1309"/>
                  </a:lnTo>
                  <a:lnTo>
                    <a:pt x="2481" y="82"/>
                  </a:lnTo>
                  <a:lnTo>
                    <a:pt x="2426" y="55"/>
                  </a:lnTo>
                  <a:lnTo>
                    <a:pt x="2372" y="28"/>
                  </a:lnTo>
                  <a:lnTo>
                    <a:pt x="223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71"/>
            <p:cNvSpPr/>
            <p:nvPr/>
          </p:nvSpPr>
          <p:spPr>
            <a:xfrm>
              <a:off x="11140826" y="5364078"/>
              <a:ext cx="77700" cy="83825"/>
            </a:xfrm>
            <a:custGeom>
              <a:avLst/>
              <a:gdLst/>
              <a:ahLst/>
              <a:cxnLst/>
              <a:rect l="l" t="t" r="r" b="b"/>
              <a:pathLst>
                <a:path w="3108" h="3353" extrusionOk="0">
                  <a:moveTo>
                    <a:pt x="1418" y="1"/>
                  </a:moveTo>
                  <a:lnTo>
                    <a:pt x="709" y="655"/>
                  </a:lnTo>
                  <a:lnTo>
                    <a:pt x="0" y="1309"/>
                  </a:lnTo>
                  <a:lnTo>
                    <a:pt x="82" y="1282"/>
                  </a:lnTo>
                  <a:lnTo>
                    <a:pt x="164" y="1309"/>
                  </a:lnTo>
                  <a:lnTo>
                    <a:pt x="218" y="1336"/>
                  </a:lnTo>
                  <a:lnTo>
                    <a:pt x="300" y="1391"/>
                  </a:lnTo>
                  <a:lnTo>
                    <a:pt x="655" y="1854"/>
                  </a:lnTo>
                  <a:lnTo>
                    <a:pt x="1009" y="2344"/>
                  </a:lnTo>
                  <a:lnTo>
                    <a:pt x="1690" y="3353"/>
                  </a:lnTo>
                  <a:lnTo>
                    <a:pt x="3107" y="193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106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71"/>
            <p:cNvSpPr/>
            <p:nvPr/>
          </p:nvSpPr>
          <p:spPr>
            <a:xfrm>
              <a:off x="12168276" y="5366803"/>
              <a:ext cx="1144650" cy="1029525"/>
            </a:xfrm>
            <a:custGeom>
              <a:avLst/>
              <a:gdLst/>
              <a:ahLst/>
              <a:cxnLst/>
              <a:rect l="l" t="t" r="r" b="b"/>
              <a:pathLst>
                <a:path w="45786" h="41181" fill="none" extrusionOk="0">
                  <a:moveTo>
                    <a:pt x="491" y="1"/>
                  </a:moveTo>
                  <a:lnTo>
                    <a:pt x="491" y="1"/>
                  </a:lnTo>
                  <a:lnTo>
                    <a:pt x="327" y="28"/>
                  </a:lnTo>
                  <a:lnTo>
                    <a:pt x="191" y="110"/>
                  </a:lnTo>
                  <a:lnTo>
                    <a:pt x="82" y="219"/>
                  </a:lnTo>
                  <a:lnTo>
                    <a:pt x="27" y="355"/>
                  </a:lnTo>
                  <a:lnTo>
                    <a:pt x="0" y="519"/>
                  </a:lnTo>
                  <a:lnTo>
                    <a:pt x="27" y="682"/>
                  </a:lnTo>
                  <a:lnTo>
                    <a:pt x="109" y="818"/>
                  </a:lnTo>
                  <a:lnTo>
                    <a:pt x="246" y="927"/>
                  </a:lnTo>
                  <a:lnTo>
                    <a:pt x="246" y="927"/>
                  </a:lnTo>
                  <a:lnTo>
                    <a:pt x="1036" y="1418"/>
                  </a:lnTo>
                  <a:lnTo>
                    <a:pt x="1826" y="1854"/>
                  </a:lnTo>
                  <a:lnTo>
                    <a:pt x="2644" y="2263"/>
                  </a:lnTo>
                  <a:lnTo>
                    <a:pt x="3489" y="2644"/>
                  </a:lnTo>
                  <a:lnTo>
                    <a:pt x="5151" y="3435"/>
                  </a:lnTo>
                  <a:lnTo>
                    <a:pt x="5969" y="3843"/>
                  </a:lnTo>
                  <a:lnTo>
                    <a:pt x="6759" y="4307"/>
                  </a:lnTo>
                  <a:lnTo>
                    <a:pt x="6759" y="4307"/>
                  </a:lnTo>
                  <a:lnTo>
                    <a:pt x="8421" y="5315"/>
                  </a:lnTo>
                  <a:lnTo>
                    <a:pt x="10084" y="6351"/>
                  </a:lnTo>
                  <a:lnTo>
                    <a:pt x="11692" y="7441"/>
                  </a:lnTo>
                  <a:lnTo>
                    <a:pt x="13300" y="8558"/>
                  </a:lnTo>
                  <a:lnTo>
                    <a:pt x="13300" y="8558"/>
                  </a:lnTo>
                  <a:lnTo>
                    <a:pt x="14880" y="9703"/>
                  </a:lnTo>
                  <a:lnTo>
                    <a:pt x="16461" y="10847"/>
                  </a:lnTo>
                  <a:lnTo>
                    <a:pt x="18015" y="12019"/>
                  </a:lnTo>
                  <a:lnTo>
                    <a:pt x="19541" y="13219"/>
                  </a:lnTo>
                  <a:lnTo>
                    <a:pt x="21067" y="14445"/>
                  </a:lnTo>
                  <a:lnTo>
                    <a:pt x="22593" y="15699"/>
                  </a:lnTo>
                  <a:lnTo>
                    <a:pt x="24092" y="16952"/>
                  </a:lnTo>
                  <a:lnTo>
                    <a:pt x="25564" y="18233"/>
                  </a:lnTo>
                  <a:lnTo>
                    <a:pt x="25564" y="18233"/>
                  </a:lnTo>
                  <a:lnTo>
                    <a:pt x="26926" y="19432"/>
                  </a:lnTo>
                  <a:lnTo>
                    <a:pt x="28289" y="20686"/>
                  </a:lnTo>
                  <a:lnTo>
                    <a:pt x="29652" y="21912"/>
                  </a:lnTo>
                  <a:lnTo>
                    <a:pt x="30987" y="23166"/>
                  </a:lnTo>
                  <a:lnTo>
                    <a:pt x="32295" y="24447"/>
                  </a:lnTo>
                  <a:lnTo>
                    <a:pt x="33603" y="25728"/>
                  </a:lnTo>
                  <a:lnTo>
                    <a:pt x="34912" y="27036"/>
                  </a:lnTo>
                  <a:lnTo>
                    <a:pt x="36192" y="28344"/>
                  </a:lnTo>
                  <a:lnTo>
                    <a:pt x="36192" y="28344"/>
                  </a:lnTo>
                  <a:lnTo>
                    <a:pt x="37310" y="29489"/>
                  </a:lnTo>
                  <a:lnTo>
                    <a:pt x="37855" y="30116"/>
                  </a:lnTo>
                  <a:lnTo>
                    <a:pt x="38373" y="30715"/>
                  </a:lnTo>
                  <a:lnTo>
                    <a:pt x="38918" y="31342"/>
                  </a:lnTo>
                  <a:lnTo>
                    <a:pt x="39408" y="31996"/>
                  </a:lnTo>
                  <a:lnTo>
                    <a:pt x="39899" y="32677"/>
                  </a:lnTo>
                  <a:lnTo>
                    <a:pt x="40335" y="33359"/>
                  </a:lnTo>
                  <a:lnTo>
                    <a:pt x="40744" y="34040"/>
                  </a:lnTo>
                  <a:lnTo>
                    <a:pt x="41098" y="34776"/>
                  </a:lnTo>
                  <a:lnTo>
                    <a:pt x="41425" y="35512"/>
                  </a:lnTo>
                  <a:lnTo>
                    <a:pt x="41698" y="36247"/>
                  </a:lnTo>
                  <a:lnTo>
                    <a:pt x="41916" y="37038"/>
                  </a:lnTo>
                  <a:lnTo>
                    <a:pt x="41997" y="37419"/>
                  </a:lnTo>
                  <a:lnTo>
                    <a:pt x="42052" y="37828"/>
                  </a:lnTo>
                  <a:lnTo>
                    <a:pt x="42106" y="38237"/>
                  </a:lnTo>
                  <a:lnTo>
                    <a:pt x="42161" y="38646"/>
                  </a:lnTo>
                  <a:lnTo>
                    <a:pt x="42161" y="39055"/>
                  </a:lnTo>
                  <a:lnTo>
                    <a:pt x="42161" y="39463"/>
                  </a:lnTo>
                  <a:lnTo>
                    <a:pt x="42161" y="39463"/>
                  </a:lnTo>
                  <a:lnTo>
                    <a:pt x="42161" y="39681"/>
                  </a:lnTo>
                  <a:lnTo>
                    <a:pt x="42188" y="39872"/>
                  </a:lnTo>
                  <a:lnTo>
                    <a:pt x="42243" y="40063"/>
                  </a:lnTo>
                  <a:lnTo>
                    <a:pt x="42297" y="40226"/>
                  </a:lnTo>
                  <a:lnTo>
                    <a:pt x="42379" y="40363"/>
                  </a:lnTo>
                  <a:lnTo>
                    <a:pt x="42461" y="40526"/>
                  </a:lnTo>
                  <a:lnTo>
                    <a:pt x="42570" y="40635"/>
                  </a:lnTo>
                  <a:lnTo>
                    <a:pt x="42706" y="40744"/>
                  </a:lnTo>
                  <a:lnTo>
                    <a:pt x="42815" y="40853"/>
                  </a:lnTo>
                  <a:lnTo>
                    <a:pt x="42978" y="40935"/>
                  </a:lnTo>
                  <a:lnTo>
                    <a:pt x="43278" y="41071"/>
                  </a:lnTo>
                  <a:lnTo>
                    <a:pt x="43605" y="41153"/>
                  </a:lnTo>
                  <a:lnTo>
                    <a:pt x="43932" y="41180"/>
                  </a:lnTo>
                  <a:lnTo>
                    <a:pt x="43932" y="41180"/>
                  </a:lnTo>
                  <a:lnTo>
                    <a:pt x="44287" y="41153"/>
                  </a:lnTo>
                  <a:lnTo>
                    <a:pt x="44641" y="41071"/>
                  </a:lnTo>
                  <a:lnTo>
                    <a:pt x="44941" y="40935"/>
                  </a:lnTo>
                  <a:lnTo>
                    <a:pt x="45104" y="40853"/>
                  </a:lnTo>
                  <a:lnTo>
                    <a:pt x="45240" y="40744"/>
                  </a:lnTo>
                  <a:lnTo>
                    <a:pt x="45349" y="40635"/>
                  </a:lnTo>
                  <a:lnTo>
                    <a:pt x="45459" y="40499"/>
                  </a:lnTo>
                  <a:lnTo>
                    <a:pt x="45568" y="40335"/>
                  </a:lnTo>
                  <a:lnTo>
                    <a:pt x="45649" y="40199"/>
                  </a:lnTo>
                  <a:lnTo>
                    <a:pt x="45704" y="40008"/>
                  </a:lnTo>
                  <a:lnTo>
                    <a:pt x="45758" y="39818"/>
                  </a:lnTo>
                  <a:lnTo>
                    <a:pt x="45786" y="39627"/>
                  </a:lnTo>
                  <a:lnTo>
                    <a:pt x="45786" y="39409"/>
                  </a:lnTo>
                  <a:lnTo>
                    <a:pt x="45786" y="39409"/>
                  </a:lnTo>
                  <a:lnTo>
                    <a:pt x="45731" y="38564"/>
                  </a:lnTo>
                  <a:lnTo>
                    <a:pt x="45622" y="37746"/>
                  </a:lnTo>
                  <a:lnTo>
                    <a:pt x="45486" y="36929"/>
                  </a:lnTo>
                  <a:lnTo>
                    <a:pt x="45295" y="36138"/>
                  </a:lnTo>
                  <a:lnTo>
                    <a:pt x="45050" y="35375"/>
                  </a:lnTo>
                  <a:lnTo>
                    <a:pt x="44777" y="34640"/>
                  </a:lnTo>
                  <a:lnTo>
                    <a:pt x="44477" y="33904"/>
                  </a:lnTo>
                  <a:lnTo>
                    <a:pt x="44123" y="33168"/>
                  </a:lnTo>
                  <a:lnTo>
                    <a:pt x="43742" y="32487"/>
                  </a:lnTo>
                  <a:lnTo>
                    <a:pt x="43333" y="31778"/>
                  </a:lnTo>
                  <a:lnTo>
                    <a:pt x="42897" y="31097"/>
                  </a:lnTo>
                  <a:lnTo>
                    <a:pt x="42433" y="30443"/>
                  </a:lnTo>
                  <a:lnTo>
                    <a:pt x="41943" y="29788"/>
                  </a:lnTo>
                  <a:lnTo>
                    <a:pt x="41425" y="29134"/>
                  </a:lnTo>
                  <a:lnTo>
                    <a:pt x="40880" y="28508"/>
                  </a:lnTo>
                  <a:lnTo>
                    <a:pt x="40335" y="27881"/>
                  </a:lnTo>
                  <a:lnTo>
                    <a:pt x="40335" y="27881"/>
                  </a:lnTo>
                  <a:lnTo>
                    <a:pt x="38972" y="26436"/>
                  </a:lnTo>
                  <a:lnTo>
                    <a:pt x="37555" y="24992"/>
                  </a:lnTo>
                  <a:lnTo>
                    <a:pt x="36138" y="23575"/>
                  </a:lnTo>
                  <a:lnTo>
                    <a:pt x="34666" y="22185"/>
                  </a:lnTo>
                  <a:lnTo>
                    <a:pt x="33195" y="20822"/>
                  </a:lnTo>
                  <a:lnTo>
                    <a:pt x="31696" y="19460"/>
                  </a:lnTo>
                  <a:lnTo>
                    <a:pt x="28671" y="16816"/>
                  </a:lnTo>
                  <a:lnTo>
                    <a:pt x="28671" y="16816"/>
                  </a:lnTo>
                  <a:lnTo>
                    <a:pt x="27117" y="15481"/>
                  </a:lnTo>
                  <a:lnTo>
                    <a:pt x="25536" y="14172"/>
                  </a:lnTo>
                  <a:lnTo>
                    <a:pt x="23929" y="12891"/>
                  </a:lnTo>
                  <a:lnTo>
                    <a:pt x="22293" y="11638"/>
                  </a:lnTo>
                  <a:lnTo>
                    <a:pt x="20658" y="10411"/>
                  </a:lnTo>
                  <a:lnTo>
                    <a:pt x="18968" y="9240"/>
                  </a:lnTo>
                  <a:lnTo>
                    <a:pt x="17279" y="8095"/>
                  </a:lnTo>
                  <a:lnTo>
                    <a:pt x="15535" y="6978"/>
                  </a:lnTo>
                  <a:lnTo>
                    <a:pt x="15535" y="6978"/>
                  </a:lnTo>
                  <a:lnTo>
                    <a:pt x="13790" y="5942"/>
                  </a:lnTo>
                  <a:lnTo>
                    <a:pt x="11992" y="4934"/>
                  </a:lnTo>
                  <a:lnTo>
                    <a:pt x="11092" y="4470"/>
                  </a:lnTo>
                  <a:lnTo>
                    <a:pt x="10193" y="4007"/>
                  </a:lnTo>
                  <a:lnTo>
                    <a:pt x="9266" y="3544"/>
                  </a:lnTo>
                  <a:lnTo>
                    <a:pt x="8340" y="3135"/>
                  </a:lnTo>
                  <a:lnTo>
                    <a:pt x="8340" y="3135"/>
                  </a:lnTo>
                  <a:lnTo>
                    <a:pt x="7413" y="2699"/>
                  </a:lnTo>
                  <a:lnTo>
                    <a:pt x="6459" y="2263"/>
                  </a:lnTo>
                  <a:lnTo>
                    <a:pt x="5505" y="1799"/>
                  </a:lnTo>
                  <a:lnTo>
                    <a:pt x="4552" y="1363"/>
                  </a:lnTo>
                  <a:lnTo>
                    <a:pt x="3570" y="955"/>
                  </a:lnTo>
                  <a:lnTo>
                    <a:pt x="2589" y="573"/>
                  </a:lnTo>
                  <a:lnTo>
                    <a:pt x="2099" y="410"/>
                  </a:lnTo>
                  <a:lnTo>
                    <a:pt x="1608" y="246"/>
                  </a:lnTo>
                  <a:lnTo>
                    <a:pt x="1118" y="137"/>
                  </a:lnTo>
                  <a:lnTo>
                    <a:pt x="600" y="28"/>
                  </a:lnTo>
                  <a:lnTo>
                    <a:pt x="600" y="28"/>
                  </a:lnTo>
                  <a:lnTo>
                    <a:pt x="4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71"/>
            <p:cNvSpPr/>
            <p:nvPr/>
          </p:nvSpPr>
          <p:spPr>
            <a:xfrm>
              <a:off x="12190076" y="4705928"/>
              <a:ext cx="57925" cy="17725"/>
            </a:xfrm>
            <a:custGeom>
              <a:avLst/>
              <a:gdLst/>
              <a:ahLst/>
              <a:cxnLst/>
              <a:rect l="l" t="t" r="r" b="b"/>
              <a:pathLst>
                <a:path w="2317" h="709" extrusionOk="0">
                  <a:moveTo>
                    <a:pt x="2317" y="0"/>
                  </a:moveTo>
                  <a:lnTo>
                    <a:pt x="2317" y="0"/>
                  </a:lnTo>
                  <a:lnTo>
                    <a:pt x="2017" y="0"/>
                  </a:lnTo>
                  <a:lnTo>
                    <a:pt x="1690" y="55"/>
                  </a:lnTo>
                  <a:lnTo>
                    <a:pt x="1390" y="109"/>
                  </a:lnTo>
                  <a:lnTo>
                    <a:pt x="1090" y="191"/>
                  </a:lnTo>
                  <a:lnTo>
                    <a:pt x="818" y="300"/>
                  </a:lnTo>
                  <a:lnTo>
                    <a:pt x="518" y="409"/>
                  </a:lnTo>
                  <a:lnTo>
                    <a:pt x="246" y="545"/>
                  </a:lnTo>
                  <a:lnTo>
                    <a:pt x="0" y="709"/>
                  </a:lnTo>
                  <a:lnTo>
                    <a:pt x="0" y="709"/>
                  </a:lnTo>
                  <a:lnTo>
                    <a:pt x="0" y="709"/>
                  </a:lnTo>
                  <a:lnTo>
                    <a:pt x="0" y="709"/>
                  </a:lnTo>
                  <a:lnTo>
                    <a:pt x="246" y="545"/>
                  </a:lnTo>
                  <a:lnTo>
                    <a:pt x="518" y="409"/>
                  </a:lnTo>
                  <a:lnTo>
                    <a:pt x="818" y="300"/>
                  </a:lnTo>
                  <a:lnTo>
                    <a:pt x="1090" y="191"/>
                  </a:lnTo>
                  <a:lnTo>
                    <a:pt x="1390" y="109"/>
                  </a:lnTo>
                  <a:lnTo>
                    <a:pt x="1690" y="55"/>
                  </a:lnTo>
                  <a:lnTo>
                    <a:pt x="2017" y="0"/>
                  </a:lnTo>
                  <a:lnTo>
                    <a:pt x="2317" y="0"/>
                  </a:lnTo>
                  <a:close/>
                  <a:moveTo>
                    <a:pt x="2317" y="0"/>
                  </a:moveTo>
                  <a:lnTo>
                    <a:pt x="2317" y="0"/>
                  </a:lnTo>
                  <a:lnTo>
                    <a:pt x="2317" y="0"/>
                  </a:lnTo>
                  <a:lnTo>
                    <a:pt x="23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71"/>
            <p:cNvSpPr/>
            <p:nvPr/>
          </p:nvSpPr>
          <p:spPr>
            <a:xfrm>
              <a:off x="12190076" y="4705928"/>
              <a:ext cx="57925" cy="17725"/>
            </a:xfrm>
            <a:custGeom>
              <a:avLst/>
              <a:gdLst/>
              <a:ahLst/>
              <a:cxnLst/>
              <a:rect l="l" t="t" r="r" b="b"/>
              <a:pathLst>
                <a:path w="2317" h="709" fill="none" extrusionOk="0">
                  <a:moveTo>
                    <a:pt x="2317" y="0"/>
                  </a:moveTo>
                  <a:lnTo>
                    <a:pt x="2317" y="0"/>
                  </a:lnTo>
                  <a:lnTo>
                    <a:pt x="2017" y="0"/>
                  </a:lnTo>
                  <a:lnTo>
                    <a:pt x="1690" y="55"/>
                  </a:lnTo>
                  <a:lnTo>
                    <a:pt x="1390" y="109"/>
                  </a:lnTo>
                  <a:lnTo>
                    <a:pt x="1090" y="191"/>
                  </a:lnTo>
                  <a:lnTo>
                    <a:pt x="818" y="300"/>
                  </a:lnTo>
                  <a:lnTo>
                    <a:pt x="518" y="409"/>
                  </a:lnTo>
                  <a:lnTo>
                    <a:pt x="246" y="545"/>
                  </a:lnTo>
                  <a:lnTo>
                    <a:pt x="0" y="709"/>
                  </a:lnTo>
                  <a:lnTo>
                    <a:pt x="0" y="709"/>
                  </a:lnTo>
                  <a:lnTo>
                    <a:pt x="0" y="709"/>
                  </a:lnTo>
                  <a:lnTo>
                    <a:pt x="0" y="709"/>
                  </a:lnTo>
                  <a:lnTo>
                    <a:pt x="246" y="545"/>
                  </a:lnTo>
                  <a:lnTo>
                    <a:pt x="518" y="409"/>
                  </a:lnTo>
                  <a:lnTo>
                    <a:pt x="818" y="300"/>
                  </a:lnTo>
                  <a:lnTo>
                    <a:pt x="1090" y="191"/>
                  </a:lnTo>
                  <a:lnTo>
                    <a:pt x="1390" y="109"/>
                  </a:lnTo>
                  <a:lnTo>
                    <a:pt x="1690" y="55"/>
                  </a:lnTo>
                  <a:lnTo>
                    <a:pt x="2017" y="0"/>
                  </a:lnTo>
                  <a:lnTo>
                    <a:pt x="23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71"/>
            <p:cNvSpPr/>
            <p:nvPr/>
          </p:nvSpPr>
          <p:spPr>
            <a:xfrm>
              <a:off x="12247976" y="470592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71"/>
            <p:cNvSpPr/>
            <p:nvPr/>
          </p:nvSpPr>
          <p:spPr>
            <a:xfrm>
              <a:off x="12190076" y="4703203"/>
              <a:ext cx="79050" cy="20450"/>
            </a:xfrm>
            <a:custGeom>
              <a:avLst/>
              <a:gdLst/>
              <a:ahLst/>
              <a:cxnLst/>
              <a:rect l="l" t="t" r="r" b="b"/>
              <a:pathLst>
                <a:path w="3162" h="818" extrusionOk="0">
                  <a:moveTo>
                    <a:pt x="1772" y="0"/>
                  </a:moveTo>
                  <a:lnTo>
                    <a:pt x="1499" y="27"/>
                  </a:lnTo>
                  <a:lnTo>
                    <a:pt x="1227" y="82"/>
                  </a:lnTo>
                  <a:lnTo>
                    <a:pt x="981" y="164"/>
                  </a:lnTo>
                  <a:lnTo>
                    <a:pt x="763" y="273"/>
                  </a:lnTo>
                  <a:lnTo>
                    <a:pt x="545" y="382"/>
                  </a:lnTo>
                  <a:lnTo>
                    <a:pt x="355" y="518"/>
                  </a:lnTo>
                  <a:lnTo>
                    <a:pt x="164" y="654"/>
                  </a:lnTo>
                  <a:lnTo>
                    <a:pt x="0" y="818"/>
                  </a:lnTo>
                  <a:lnTo>
                    <a:pt x="246" y="654"/>
                  </a:lnTo>
                  <a:lnTo>
                    <a:pt x="518" y="518"/>
                  </a:lnTo>
                  <a:lnTo>
                    <a:pt x="818" y="409"/>
                  </a:lnTo>
                  <a:lnTo>
                    <a:pt x="1090" y="300"/>
                  </a:lnTo>
                  <a:lnTo>
                    <a:pt x="1390" y="218"/>
                  </a:lnTo>
                  <a:lnTo>
                    <a:pt x="1690" y="164"/>
                  </a:lnTo>
                  <a:lnTo>
                    <a:pt x="2017" y="109"/>
                  </a:lnTo>
                  <a:lnTo>
                    <a:pt x="2589" y="109"/>
                  </a:lnTo>
                  <a:lnTo>
                    <a:pt x="2889" y="136"/>
                  </a:lnTo>
                  <a:lnTo>
                    <a:pt x="3162" y="191"/>
                  </a:lnTo>
                  <a:lnTo>
                    <a:pt x="3162" y="191"/>
                  </a:lnTo>
                  <a:lnTo>
                    <a:pt x="2889" y="109"/>
                  </a:lnTo>
                  <a:lnTo>
                    <a:pt x="2617" y="27"/>
                  </a:lnTo>
                  <a:lnTo>
                    <a:pt x="23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71"/>
            <p:cNvSpPr/>
            <p:nvPr/>
          </p:nvSpPr>
          <p:spPr>
            <a:xfrm>
              <a:off x="12190076" y="4703203"/>
              <a:ext cx="79050" cy="20450"/>
            </a:xfrm>
            <a:custGeom>
              <a:avLst/>
              <a:gdLst/>
              <a:ahLst/>
              <a:cxnLst/>
              <a:rect l="l" t="t" r="r" b="b"/>
              <a:pathLst>
                <a:path w="3162" h="818" fill="none" extrusionOk="0">
                  <a:moveTo>
                    <a:pt x="2044" y="0"/>
                  </a:moveTo>
                  <a:lnTo>
                    <a:pt x="2044" y="0"/>
                  </a:lnTo>
                  <a:lnTo>
                    <a:pt x="1772" y="0"/>
                  </a:lnTo>
                  <a:lnTo>
                    <a:pt x="1772" y="0"/>
                  </a:lnTo>
                  <a:lnTo>
                    <a:pt x="1499" y="27"/>
                  </a:lnTo>
                  <a:lnTo>
                    <a:pt x="1227" y="82"/>
                  </a:lnTo>
                  <a:lnTo>
                    <a:pt x="981" y="164"/>
                  </a:lnTo>
                  <a:lnTo>
                    <a:pt x="763" y="273"/>
                  </a:lnTo>
                  <a:lnTo>
                    <a:pt x="545" y="382"/>
                  </a:lnTo>
                  <a:lnTo>
                    <a:pt x="355" y="518"/>
                  </a:lnTo>
                  <a:lnTo>
                    <a:pt x="164" y="654"/>
                  </a:lnTo>
                  <a:lnTo>
                    <a:pt x="0" y="818"/>
                  </a:lnTo>
                  <a:lnTo>
                    <a:pt x="0" y="818"/>
                  </a:lnTo>
                  <a:lnTo>
                    <a:pt x="246" y="654"/>
                  </a:lnTo>
                  <a:lnTo>
                    <a:pt x="518" y="518"/>
                  </a:lnTo>
                  <a:lnTo>
                    <a:pt x="818" y="409"/>
                  </a:lnTo>
                  <a:lnTo>
                    <a:pt x="1090" y="300"/>
                  </a:lnTo>
                  <a:lnTo>
                    <a:pt x="1390" y="218"/>
                  </a:lnTo>
                  <a:lnTo>
                    <a:pt x="1690" y="164"/>
                  </a:lnTo>
                  <a:lnTo>
                    <a:pt x="2017" y="109"/>
                  </a:lnTo>
                  <a:lnTo>
                    <a:pt x="2317" y="109"/>
                  </a:lnTo>
                  <a:lnTo>
                    <a:pt x="2317" y="109"/>
                  </a:lnTo>
                  <a:lnTo>
                    <a:pt x="2317" y="109"/>
                  </a:lnTo>
                  <a:lnTo>
                    <a:pt x="2317" y="109"/>
                  </a:lnTo>
                  <a:lnTo>
                    <a:pt x="2317" y="109"/>
                  </a:lnTo>
                  <a:lnTo>
                    <a:pt x="2317" y="109"/>
                  </a:lnTo>
                  <a:lnTo>
                    <a:pt x="2317" y="109"/>
                  </a:lnTo>
                  <a:lnTo>
                    <a:pt x="2589" y="109"/>
                  </a:lnTo>
                  <a:lnTo>
                    <a:pt x="2589" y="109"/>
                  </a:lnTo>
                  <a:lnTo>
                    <a:pt x="2889" y="136"/>
                  </a:lnTo>
                  <a:lnTo>
                    <a:pt x="3162" y="191"/>
                  </a:lnTo>
                  <a:lnTo>
                    <a:pt x="3162" y="191"/>
                  </a:lnTo>
                  <a:lnTo>
                    <a:pt x="2889" y="109"/>
                  </a:lnTo>
                  <a:lnTo>
                    <a:pt x="2617" y="27"/>
                  </a:lnTo>
                  <a:lnTo>
                    <a:pt x="2317" y="0"/>
                  </a:lnTo>
                  <a:lnTo>
                    <a:pt x="20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71"/>
            <p:cNvSpPr/>
            <p:nvPr/>
          </p:nvSpPr>
          <p:spPr>
            <a:xfrm>
              <a:off x="13075801" y="5233278"/>
              <a:ext cx="7525" cy="700"/>
            </a:xfrm>
            <a:custGeom>
              <a:avLst/>
              <a:gdLst/>
              <a:ahLst/>
              <a:cxnLst/>
              <a:rect l="l" t="t" r="r" b="b"/>
              <a:pathLst>
                <a:path w="301" h="28" extrusionOk="0">
                  <a:moveTo>
                    <a:pt x="300" y="0"/>
                  </a:moveTo>
                  <a:lnTo>
                    <a:pt x="300" y="0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300" y="0"/>
                  </a:lnTo>
                  <a:close/>
                  <a:moveTo>
                    <a:pt x="300" y="0"/>
                  </a:moveTo>
                  <a:lnTo>
                    <a:pt x="300" y="0"/>
                  </a:lnTo>
                  <a:lnTo>
                    <a:pt x="300" y="0"/>
                  </a:lnTo>
                  <a:lnTo>
                    <a:pt x="300" y="0"/>
                  </a:lnTo>
                  <a:lnTo>
                    <a:pt x="300" y="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71"/>
            <p:cNvSpPr/>
            <p:nvPr/>
          </p:nvSpPr>
          <p:spPr>
            <a:xfrm>
              <a:off x="13075801" y="5233278"/>
              <a:ext cx="7525" cy="700"/>
            </a:xfrm>
            <a:custGeom>
              <a:avLst/>
              <a:gdLst/>
              <a:ahLst/>
              <a:cxnLst/>
              <a:rect l="l" t="t" r="r" b="b"/>
              <a:pathLst>
                <a:path w="301" h="28" fill="none" extrusionOk="0">
                  <a:moveTo>
                    <a:pt x="300" y="0"/>
                  </a:moveTo>
                  <a:lnTo>
                    <a:pt x="300" y="0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3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71"/>
            <p:cNvSpPr/>
            <p:nvPr/>
          </p:nvSpPr>
          <p:spPr>
            <a:xfrm>
              <a:off x="13083301" y="523327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71"/>
            <p:cNvSpPr/>
            <p:nvPr/>
          </p:nvSpPr>
          <p:spPr>
            <a:xfrm>
              <a:off x="13075801" y="5223728"/>
              <a:ext cx="82475" cy="36825"/>
            </a:xfrm>
            <a:custGeom>
              <a:avLst/>
              <a:gdLst/>
              <a:ahLst/>
              <a:cxnLst/>
              <a:rect l="l" t="t" r="r" b="b"/>
              <a:pathLst>
                <a:path w="3299" h="1473" extrusionOk="0">
                  <a:moveTo>
                    <a:pt x="927" y="1"/>
                  </a:moveTo>
                  <a:lnTo>
                    <a:pt x="736" y="28"/>
                  </a:lnTo>
                  <a:lnTo>
                    <a:pt x="546" y="55"/>
                  </a:lnTo>
                  <a:lnTo>
                    <a:pt x="355" y="110"/>
                  </a:lnTo>
                  <a:lnTo>
                    <a:pt x="164" y="191"/>
                  </a:lnTo>
                  <a:lnTo>
                    <a:pt x="82" y="246"/>
                  </a:lnTo>
                  <a:lnTo>
                    <a:pt x="55" y="300"/>
                  </a:lnTo>
                  <a:lnTo>
                    <a:pt x="0" y="409"/>
                  </a:lnTo>
                  <a:lnTo>
                    <a:pt x="300" y="382"/>
                  </a:lnTo>
                  <a:lnTo>
                    <a:pt x="682" y="409"/>
                  </a:lnTo>
                  <a:lnTo>
                    <a:pt x="1091" y="464"/>
                  </a:lnTo>
                  <a:lnTo>
                    <a:pt x="1472" y="546"/>
                  </a:lnTo>
                  <a:lnTo>
                    <a:pt x="1854" y="682"/>
                  </a:lnTo>
                  <a:lnTo>
                    <a:pt x="2235" y="845"/>
                  </a:lnTo>
                  <a:lnTo>
                    <a:pt x="2617" y="1036"/>
                  </a:lnTo>
                  <a:lnTo>
                    <a:pt x="2971" y="1254"/>
                  </a:lnTo>
                  <a:lnTo>
                    <a:pt x="3298" y="1472"/>
                  </a:lnTo>
                  <a:lnTo>
                    <a:pt x="3080" y="1200"/>
                  </a:lnTo>
                  <a:lnTo>
                    <a:pt x="2835" y="927"/>
                  </a:lnTo>
                  <a:lnTo>
                    <a:pt x="2562" y="682"/>
                  </a:lnTo>
                  <a:lnTo>
                    <a:pt x="2262" y="464"/>
                  </a:lnTo>
                  <a:lnTo>
                    <a:pt x="1935" y="273"/>
                  </a:lnTo>
                  <a:lnTo>
                    <a:pt x="1608" y="137"/>
                  </a:lnTo>
                  <a:lnTo>
                    <a:pt x="1281" y="55"/>
                  </a:lnTo>
                  <a:lnTo>
                    <a:pt x="9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71"/>
            <p:cNvSpPr/>
            <p:nvPr/>
          </p:nvSpPr>
          <p:spPr>
            <a:xfrm>
              <a:off x="13075801" y="5223728"/>
              <a:ext cx="82475" cy="36825"/>
            </a:xfrm>
            <a:custGeom>
              <a:avLst/>
              <a:gdLst/>
              <a:ahLst/>
              <a:cxnLst/>
              <a:rect l="l" t="t" r="r" b="b"/>
              <a:pathLst>
                <a:path w="3299" h="1473" fill="none" extrusionOk="0">
                  <a:moveTo>
                    <a:pt x="927" y="1"/>
                  </a:moveTo>
                  <a:lnTo>
                    <a:pt x="927" y="1"/>
                  </a:lnTo>
                  <a:lnTo>
                    <a:pt x="736" y="28"/>
                  </a:lnTo>
                  <a:lnTo>
                    <a:pt x="546" y="55"/>
                  </a:lnTo>
                  <a:lnTo>
                    <a:pt x="355" y="110"/>
                  </a:lnTo>
                  <a:lnTo>
                    <a:pt x="164" y="191"/>
                  </a:lnTo>
                  <a:lnTo>
                    <a:pt x="164" y="191"/>
                  </a:lnTo>
                  <a:lnTo>
                    <a:pt x="82" y="246"/>
                  </a:lnTo>
                  <a:lnTo>
                    <a:pt x="55" y="300"/>
                  </a:lnTo>
                  <a:lnTo>
                    <a:pt x="0" y="409"/>
                  </a:lnTo>
                  <a:lnTo>
                    <a:pt x="0" y="409"/>
                  </a:lnTo>
                  <a:lnTo>
                    <a:pt x="300" y="382"/>
                  </a:lnTo>
                  <a:lnTo>
                    <a:pt x="300" y="382"/>
                  </a:lnTo>
                  <a:lnTo>
                    <a:pt x="300" y="382"/>
                  </a:lnTo>
                  <a:lnTo>
                    <a:pt x="300" y="382"/>
                  </a:lnTo>
                  <a:lnTo>
                    <a:pt x="300" y="382"/>
                  </a:lnTo>
                  <a:lnTo>
                    <a:pt x="300" y="382"/>
                  </a:lnTo>
                  <a:lnTo>
                    <a:pt x="300" y="382"/>
                  </a:lnTo>
                  <a:lnTo>
                    <a:pt x="300" y="382"/>
                  </a:lnTo>
                  <a:lnTo>
                    <a:pt x="682" y="409"/>
                  </a:lnTo>
                  <a:lnTo>
                    <a:pt x="1091" y="464"/>
                  </a:lnTo>
                  <a:lnTo>
                    <a:pt x="1472" y="546"/>
                  </a:lnTo>
                  <a:lnTo>
                    <a:pt x="1854" y="682"/>
                  </a:lnTo>
                  <a:lnTo>
                    <a:pt x="2235" y="845"/>
                  </a:lnTo>
                  <a:lnTo>
                    <a:pt x="2617" y="1036"/>
                  </a:lnTo>
                  <a:lnTo>
                    <a:pt x="2971" y="1254"/>
                  </a:lnTo>
                  <a:lnTo>
                    <a:pt x="3298" y="1472"/>
                  </a:lnTo>
                  <a:lnTo>
                    <a:pt x="3298" y="1472"/>
                  </a:lnTo>
                  <a:lnTo>
                    <a:pt x="3080" y="1200"/>
                  </a:lnTo>
                  <a:lnTo>
                    <a:pt x="2835" y="927"/>
                  </a:lnTo>
                  <a:lnTo>
                    <a:pt x="2562" y="682"/>
                  </a:lnTo>
                  <a:lnTo>
                    <a:pt x="2262" y="464"/>
                  </a:lnTo>
                  <a:lnTo>
                    <a:pt x="1935" y="273"/>
                  </a:lnTo>
                  <a:lnTo>
                    <a:pt x="1608" y="137"/>
                  </a:lnTo>
                  <a:lnTo>
                    <a:pt x="1281" y="55"/>
                  </a:lnTo>
                  <a:lnTo>
                    <a:pt x="9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71"/>
            <p:cNvSpPr/>
            <p:nvPr/>
          </p:nvSpPr>
          <p:spPr>
            <a:xfrm>
              <a:off x="13075801" y="5233278"/>
              <a:ext cx="98125" cy="171700"/>
            </a:xfrm>
            <a:custGeom>
              <a:avLst/>
              <a:gdLst/>
              <a:ahLst/>
              <a:cxnLst/>
              <a:rect l="l" t="t" r="r" b="b"/>
              <a:pathLst>
                <a:path w="3925" h="6868" fill="none" extrusionOk="0">
                  <a:moveTo>
                    <a:pt x="300" y="0"/>
                  </a:moveTo>
                  <a:lnTo>
                    <a:pt x="300" y="0"/>
                  </a:lnTo>
                  <a:lnTo>
                    <a:pt x="300" y="0"/>
                  </a:lnTo>
                  <a:lnTo>
                    <a:pt x="300" y="0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136"/>
                  </a:lnTo>
                  <a:lnTo>
                    <a:pt x="55" y="245"/>
                  </a:lnTo>
                  <a:lnTo>
                    <a:pt x="137" y="354"/>
                  </a:lnTo>
                  <a:lnTo>
                    <a:pt x="246" y="409"/>
                  </a:lnTo>
                  <a:lnTo>
                    <a:pt x="246" y="409"/>
                  </a:lnTo>
                  <a:lnTo>
                    <a:pt x="627" y="545"/>
                  </a:lnTo>
                  <a:lnTo>
                    <a:pt x="982" y="709"/>
                  </a:lnTo>
                  <a:lnTo>
                    <a:pt x="1309" y="899"/>
                  </a:lnTo>
                  <a:lnTo>
                    <a:pt x="1608" y="1090"/>
                  </a:lnTo>
                  <a:lnTo>
                    <a:pt x="1854" y="1335"/>
                  </a:lnTo>
                  <a:lnTo>
                    <a:pt x="1963" y="1499"/>
                  </a:lnTo>
                  <a:lnTo>
                    <a:pt x="2044" y="1635"/>
                  </a:lnTo>
                  <a:lnTo>
                    <a:pt x="2126" y="1826"/>
                  </a:lnTo>
                  <a:lnTo>
                    <a:pt x="2208" y="1990"/>
                  </a:lnTo>
                  <a:lnTo>
                    <a:pt x="2262" y="2208"/>
                  </a:lnTo>
                  <a:lnTo>
                    <a:pt x="2317" y="2426"/>
                  </a:lnTo>
                  <a:lnTo>
                    <a:pt x="2317" y="2426"/>
                  </a:lnTo>
                  <a:lnTo>
                    <a:pt x="2317" y="2644"/>
                  </a:lnTo>
                  <a:lnTo>
                    <a:pt x="2344" y="2862"/>
                  </a:lnTo>
                  <a:lnTo>
                    <a:pt x="2290" y="3270"/>
                  </a:lnTo>
                  <a:lnTo>
                    <a:pt x="2208" y="3679"/>
                  </a:lnTo>
                  <a:lnTo>
                    <a:pt x="2099" y="4061"/>
                  </a:lnTo>
                  <a:lnTo>
                    <a:pt x="1935" y="4415"/>
                  </a:lnTo>
                  <a:lnTo>
                    <a:pt x="1745" y="4797"/>
                  </a:lnTo>
                  <a:lnTo>
                    <a:pt x="1390" y="5532"/>
                  </a:lnTo>
                  <a:lnTo>
                    <a:pt x="1390" y="5532"/>
                  </a:lnTo>
                  <a:lnTo>
                    <a:pt x="1336" y="5669"/>
                  </a:lnTo>
                  <a:lnTo>
                    <a:pt x="1309" y="5778"/>
                  </a:lnTo>
                  <a:lnTo>
                    <a:pt x="1309" y="6023"/>
                  </a:lnTo>
                  <a:lnTo>
                    <a:pt x="1363" y="6241"/>
                  </a:lnTo>
                  <a:lnTo>
                    <a:pt x="1472" y="6432"/>
                  </a:lnTo>
                  <a:lnTo>
                    <a:pt x="1636" y="6623"/>
                  </a:lnTo>
                  <a:lnTo>
                    <a:pt x="1799" y="6759"/>
                  </a:lnTo>
                  <a:lnTo>
                    <a:pt x="1990" y="6841"/>
                  </a:lnTo>
                  <a:lnTo>
                    <a:pt x="2208" y="6868"/>
                  </a:lnTo>
                  <a:lnTo>
                    <a:pt x="2208" y="6868"/>
                  </a:lnTo>
                  <a:lnTo>
                    <a:pt x="2344" y="6841"/>
                  </a:lnTo>
                  <a:lnTo>
                    <a:pt x="2508" y="6786"/>
                  </a:lnTo>
                  <a:lnTo>
                    <a:pt x="2644" y="6704"/>
                  </a:lnTo>
                  <a:lnTo>
                    <a:pt x="2780" y="6568"/>
                  </a:lnTo>
                  <a:lnTo>
                    <a:pt x="2780" y="6568"/>
                  </a:lnTo>
                  <a:lnTo>
                    <a:pt x="2971" y="6323"/>
                  </a:lnTo>
                  <a:lnTo>
                    <a:pt x="3135" y="6023"/>
                  </a:lnTo>
                  <a:lnTo>
                    <a:pt x="3298" y="5751"/>
                  </a:lnTo>
                  <a:lnTo>
                    <a:pt x="3462" y="5451"/>
                  </a:lnTo>
                  <a:lnTo>
                    <a:pt x="3571" y="5124"/>
                  </a:lnTo>
                  <a:lnTo>
                    <a:pt x="3680" y="4824"/>
                  </a:lnTo>
                  <a:lnTo>
                    <a:pt x="3789" y="4470"/>
                  </a:lnTo>
                  <a:lnTo>
                    <a:pt x="3843" y="4143"/>
                  </a:lnTo>
                  <a:lnTo>
                    <a:pt x="3898" y="3816"/>
                  </a:lnTo>
                  <a:lnTo>
                    <a:pt x="3925" y="3488"/>
                  </a:lnTo>
                  <a:lnTo>
                    <a:pt x="3925" y="3134"/>
                  </a:lnTo>
                  <a:lnTo>
                    <a:pt x="3898" y="2807"/>
                  </a:lnTo>
                  <a:lnTo>
                    <a:pt x="3870" y="2480"/>
                  </a:lnTo>
                  <a:lnTo>
                    <a:pt x="3789" y="2153"/>
                  </a:lnTo>
                  <a:lnTo>
                    <a:pt x="3680" y="1853"/>
                  </a:lnTo>
                  <a:lnTo>
                    <a:pt x="3571" y="1526"/>
                  </a:lnTo>
                  <a:lnTo>
                    <a:pt x="3571" y="1526"/>
                  </a:lnTo>
                  <a:lnTo>
                    <a:pt x="3434" y="1308"/>
                  </a:lnTo>
                  <a:lnTo>
                    <a:pt x="3298" y="1090"/>
                  </a:lnTo>
                  <a:lnTo>
                    <a:pt x="3298" y="1090"/>
                  </a:lnTo>
                  <a:lnTo>
                    <a:pt x="2971" y="872"/>
                  </a:lnTo>
                  <a:lnTo>
                    <a:pt x="2617" y="654"/>
                  </a:lnTo>
                  <a:lnTo>
                    <a:pt x="2235" y="463"/>
                  </a:lnTo>
                  <a:lnTo>
                    <a:pt x="1854" y="300"/>
                  </a:lnTo>
                  <a:lnTo>
                    <a:pt x="1472" y="164"/>
                  </a:lnTo>
                  <a:lnTo>
                    <a:pt x="1091" y="82"/>
                  </a:lnTo>
                  <a:lnTo>
                    <a:pt x="682" y="27"/>
                  </a:lnTo>
                  <a:lnTo>
                    <a:pt x="300" y="0"/>
                  </a:lnTo>
                  <a:lnTo>
                    <a:pt x="300" y="0"/>
                  </a:lnTo>
                  <a:lnTo>
                    <a:pt x="300" y="0"/>
                  </a:lnTo>
                  <a:lnTo>
                    <a:pt x="3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71"/>
            <p:cNvSpPr/>
            <p:nvPr/>
          </p:nvSpPr>
          <p:spPr>
            <a:xfrm>
              <a:off x="12694926" y="4851728"/>
              <a:ext cx="51125" cy="94050"/>
            </a:xfrm>
            <a:custGeom>
              <a:avLst/>
              <a:gdLst/>
              <a:ahLst/>
              <a:cxnLst/>
              <a:rect l="l" t="t" r="r" b="b"/>
              <a:pathLst>
                <a:path w="2045" h="3762" extrusionOk="0">
                  <a:moveTo>
                    <a:pt x="137" y="0"/>
                  </a:moveTo>
                  <a:lnTo>
                    <a:pt x="1" y="28"/>
                  </a:lnTo>
                  <a:lnTo>
                    <a:pt x="246" y="191"/>
                  </a:lnTo>
                  <a:lnTo>
                    <a:pt x="464" y="355"/>
                  </a:lnTo>
                  <a:lnTo>
                    <a:pt x="682" y="545"/>
                  </a:lnTo>
                  <a:lnTo>
                    <a:pt x="873" y="736"/>
                  </a:lnTo>
                  <a:lnTo>
                    <a:pt x="1037" y="927"/>
                  </a:lnTo>
                  <a:lnTo>
                    <a:pt x="1200" y="1145"/>
                  </a:lnTo>
                  <a:lnTo>
                    <a:pt x="1336" y="1363"/>
                  </a:lnTo>
                  <a:lnTo>
                    <a:pt x="1473" y="1608"/>
                  </a:lnTo>
                  <a:lnTo>
                    <a:pt x="1582" y="1853"/>
                  </a:lnTo>
                  <a:lnTo>
                    <a:pt x="1663" y="2099"/>
                  </a:lnTo>
                  <a:lnTo>
                    <a:pt x="1827" y="2644"/>
                  </a:lnTo>
                  <a:lnTo>
                    <a:pt x="1936" y="3189"/>
                  </a:lnTo>
                  <a:lnTo>
                    <a:pt x="1990" y="3761"/>
                  </a:lnTo>
                  <a:lnTo>
                    <a:pt x="2018" y="3489"/>
                  </a:lnTo>
                  <a:lnTo>
                    <a:pt x="2045" y="3216"/>
                  </a:lnTo>
                  <a:lnTo>
                    <a:pt x="2045" y="2944"/>
                  </a:lnTo>
                  <a:lnTo>
                    <a:pt x="2018" y="2671"/>
                  </a:lnTo>
                  <a:lnTo>
                    <a:pt x="1990" y="2399"/>
                  </a:lnTo>
                  <a:lnTo>
                    <a:pt x="1909" y="2126"/>
                  </a:lnTo>
                  <a:lnTo>
                    <a:pt x="1827" y="1853"/>
                  </a:lnTo>
                  <a:lnTo>
                    <a:pt x="1745" y="1581"/>
                  </a:lnTo>
                  <a:lnTo>
                    <a:pt x="1636" y="1336"/>
                  </a:lnTo>
                  <a:lnTo>
                    <a:pt x="1500" y="1118"/>
                  </a:lnTo>
                  <a:lnTo>
                    <a:pt x="1336" y="872"/>
                  </a:lnTo>
                  <a:lnTo>
                    <a:pt x="1173" y="682"/>
                  </a:lnTo>
                  <a:lnTo>
                    <a:pt x="982" y="491"/>
                  </a:lnTo>
                  <a:lnTo>
                    <a:pt x="791" y="300"/>
                  </a:lnTo>
                  <a:lnTo>
                    <a:pt x="573" y="164"/>
                  </a:lnTo>
                  <a:lnTo>
                    <a:pt x="328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71"/>
            <p:cNvSpPr/>
            <p:nvPr/>
          </p:nvSpPr>
          <p:spPr>
            <a:xfrm>
              <a:off x="12694926" y="4851728"/>
              <a:ext cx="51125" cy="94050"/>
            </a:xfrm>
            <a:custGeom>
              <a:avLst/>
              <a:gdLst/>
              <a:ahLst/>
              <a:cxnLst/>
              <a:rect l="l" t="t" r="r" b="b"/>
              <a:pathLst>
                <a:path w="2045" h="3762" fill="none" extrusionOk="0">
                  <a:moveTo>
                    <a:pt x="137" y="0"/>
                  </a:moveTo>
                  <a:lnTo>
                    <a:pt x="137" y="0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246" y="191"/>
                  </a:lnTo>
                  <a:lnTo>
                    <a:pt x="464" y="355"/>
                  </a:lnTo>
                  <a:lnTo>
                    <a:pt x="682" y="545"/>
                  </a:lnTo>
                  <a:lnTo>
                    <a:pt x="873" y="736"/>
                  </a:lnTo>
                  <a:lnTo>
                    <a:pt x="1037" y="927"/>
                  </a:lnTo>
                  <a:lnTo>
                    <a:pt x="1200" y="1145"/>
                  </a:lnTo>
                  <a:lnTo>
                    <a:pt x="1336" y="1363"/>
                  </a:lnTo>
                  <a:lnTo>
                    <a:pt x="1473" y="1608"/>
                  </a:lnTo>
                  <a:lnTo>
                    <a:pt x="1582" y="1853"/>
                  </a:lnTo>
                  <a:lnTo>
                    <a:pt x="1663" y="2099"/>
                  </a:lnTo>
                  <a:lnTo>
                    <a:pt x="1827" y="2644"/>
                  </a:lnTo>
                  <a:lnTo>
                    <a:pt x="1936" y="3189"/>
                  </a:lnTo>
                  <a:lnTo>
                    <a:pt x="1990" y="3761"/>
                  </a:lnTo>
                  <a:lnTo>
                    <a:pt x="1990" y="3761"/>
                  </a:lnTo>
                  <a:lnTo>
                    <a:pt x="2018" y="3489"/>
                  </a:lnTo>
                  <a:lnTo>
                    <a:pt x="2045" y="3216"/>
                  </a:lnTo>
                  <a:lnTo>
                    <a:pt x="2045" y="2944"/>
                  </a:lnTo>
                  <a:lnTo>
                    <a:pt x="2018" y="2671"/>
                  </a:lnTo>
                  <a:lnTo>
                    <a:pt x="1990" y="2399"/>
                  </a:lnTo>
                  <a:lnTo>
                    <a:pt x="1909" y="2126"/>
                  </a:lnTo>
                  <a:lnTo>
                    <a:pt x="1827" y="1853"/>
                  </a:lnTo>
                  <a:lnTo>
                    <a:pt x="1745" y="1581"/>
                  </a:lnTo>
                  <a:lnTo>
                    <a:pt x="1636" y="1336"/>
                  </a:lnTo>
                  <a:lnTo>
                    <a:pt x="1500" y="1118"/>
                  </a:lnTo>
                  <a:lnTo>
                    <a:pt x="1336" y="872"/>
                  </a:lnTo>
                  <a:lnTo>
                    <a:pt x="1173" y="682"/>
                  </a:lnTo>
                  <a:lnTo>
                    <a:pt x="982" y="491"/>
                  </a:lnTo>
                  <a:lnTo>
                    <a:pt x="791" y="300"/>
                  </a:lnTo>
                  <a:lnTo>
                    <a:pt x="573" y="164"/>
                  </a:lnTo>
                  <a:lnTo>
                    <a:pt x="328" y="55"/>
                  </a:lnTo>
                  <a:lnTo>
                    <a:pt x="328" y="55"/>
                  </a:lnTo>
                  <a:lnTo>
                    <a:pt x="219" y="0"/>
                  </a:lnTo>
                  <a:lnTo>
                    <a:pt x="1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71"/>
            <p:cNvSpPr/>
            <p:nvPr/>
          </p:nvSpPr>
          <p:spPr>
            <a:xfrm>
              <a:off x="11735626" y="4797903"/>
              <a:ext cx="42275" cy="23875"/>
            </a:xfrm>
            <a:custGeom>
              <a:avLst/>
              <a:gdLst/>
              <a:ahLst/>
              <a:cxnLst/>
              <a:rect l="l" t="t" r="r" b="b"/>
              <a:pathLst>
                <a:path w="1691" h="955" extrusionOk="0">
                  <a:moveTo>
                    <a:pt x="273" y="0"/>
                  </a:moveTo>
                  <a:lnTo>
                    <a:pt x="164" y="28"/>
                  </a:lnTo>
                  <a:lnTo>
                    <a:pt x="82" y="82"/>
                  </a:lnTo>
                  <a:lnTo>
                    <a:pt x="0" y="164"/>
                  </a:lnTo>
                  <a:lnTo>
                    <a:pt x="246" y="191"/>
                  </a:lnTo>
                  <a:lnTo>
                    <a:pt x="464" y="246"/>
                  </a:lnTo>
                  <a:lnTo>
                    <a:pt x="709" y="327"/>
                  </a:lnTo>
                  <a:lnTo>
                    <a:pt x="927" y="436"/>
                  </a:lnTo>
                  <a:lnTo>
                    <a:pt x="1118" y="545"/>
                  </a:lnTo>
                  <a:lnTo>
                    <a:pt x="1309" y="682"/>
                  </a:lnTo>
                  <a:lnTo>
                    <a:pt x="1499" y="818"/>
                  </a:lnTo>
                  <a:lnTo>
                    <a:pt x="1690" y="954"/>
                  </a:lnTo>
                  <a:lnTo>
                    <a:pt x="1527" y="736"/>
                  </a:lnTo>
                  <a:lnTo>
                    <a:pt x="1363" y="518"/>
                  </a:lnTo>
                  <a:lnTo>
                    <a:pt x="1172" y="327"/>
                  </a:lnTo>
                  <a:lnTo>
                    <a:pt x="1063" y="218"/>
                  </a:lnTo>
                  <a:lnTo>
                    <a:pt x="954" y="137"/>
                  </a:lnTo>
                  <a:lnTo>
                    <a:pt x="873" y="109"/>
                  </a:lnTo>
                  <a:lnTo>
                    <a:pt x="791" y="82"/>
                  </a:lnTo>
                  <a:lnTo>
                    <a:pt x="627" y="55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71"/>
            <p:cNvSpPr/>
            <p:nvPr/>
          </p:nvSpPr>
          <p:spPr>
            <a:xfrm>
              <a:off x="11735626" y="4797903"/>
              <a:ext cx="42275" cy="23875"/>
            </a:xfrm>
            <a:custGeom>
              <a:avLst/>
              <a:gdLst/>
              <a:ahLst/>
              <a:cxnLst/>
              <a:rect l="l" t="t" r="r" b="b"/>
              <a:pathLst>
                <a:path w="1691" h="955" fill="none" extrusionOk="0">
                  <a:moveTo>
                    <a:pt x="382" y="0"/>
                  </a:moveTo>
                  <a:lnTo>
                    <a:pt x="382" y="0"/>
                  </a:lnTo>
                  <a:lnTo>
                    <a:pt x="273" y="0"/>
                  </a:lnTo>
                  <a:lnTo>
                    <a:pt x="164" y="28"/>
                  </a:lnTo>
                  <a:lnTo>
                    <a:pt x="82" y="82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246" y="191"/>
                  </a:lnTo>
                  <a:lnTo>
                    <a:pt x="464" y="246"/>
                  </a:lnTo>
                  <a:lnTo>
                    <a:pt x="709" y="327"/>
                  </a:lnTo>
                  <a:lnTo>
                    <a:pt x="927" y="436"/>
                  </a:lnTo>
                  <a:lnTo>
                    <a:pt x="1118" y="545"/>
                  </a:lnTo>
                  <a:lnTo>
                    <a:pt x="1309" y="682"/>
                  </a:lnTo>
                  <a:lnTo>
                    <a:pt x="1499" y="818"/>
                  </a:lnTo>
                  <a:lnTo>
                    <a:pt x="1690" y="954"/>
                  </a:lnTo>
                  <a:lnTo>
                    <a:pt x="1690" y="954"/>
                  </a:lnTo>
                  <a:lnTo>
                    <a:pt x="1527" y="736"/>
                  </a:lnTo>
                  <a:lnTo>
                    <a:pt x="1363" y="518"/>
                  </a:lnTo>
                  <a:lnTo>
                    <a:pt x="1363" y="518"/>
                  </a:lnTo>
                  <a:lnTo>
                    <a:pt x="1172" y="327"/>
                  </a:lnTo>
                  <a:lnTo>
                    <a:pt x="1063" y="218"/>
                  </a:lnTo>
                  <a:lnTo>
                    <a:pt x="954" y="137"/>
                  </a:lnTo>
                  <a:lnTo>
                    <a:pt x="954" y="137"/>
                  </a:lnTo>
                  <a:lnTo>
                    <a:pt x="873" y="109"/>
                  </a:lnTo>
                  <a:lnTo>
                    <a:pt x="791" y="82"/>
                  </a:lnTo>
                  <a:lnTo>
                    <a:pt x="627" y="55"/>
                  </a:lnTo>
                  <a:lnTo>
                    <a:pt x="627" y="55"/>
                  </a:lnTo>
                  <a:lnTo>
                    <a:pt x="491" y="0"/>
                  </a:lnTo>
                  <a:lnTo>
                    <a:pt x="3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71"/>
            <p:cNvSpPr/>
            <p:nvPr/>
          </p:nvSpPr>
          <p:spPr>
            <a:xfrm>
              <a:off x="11494426" y="4816978"/>
              <a:ext cx="13650" cy="700"/>
            </a:xfrm>
            <a:custGeom>
              <a:avLst/>
              <a:gdLst/>
              <a:ahLst/>
              <a:cxnLst/>
              <a:rect l="l" t="t" r="r" b="b"/>
              <a:pathLst>
                <a:path w="546" h="28" extrusionOk="0">
                  <a:moveTo>
                    <a:pt x="546" y="0"/>
                  </a:moveTo>
                  <a:lnTo>
                    <a:pt x="546" y="0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546" y="0"/>
                  </a:lnTo>
                  <a:close/>
                  <a:moveTo>
                    <a:pt x="546" y="0"/>
                  </a:moveTo>
                  <a:lnTo>
                    <a:pt x="546" y="0"/>
                  </a:lnTo>
                  <a:lnTo>
                    <a:pt x="546" y="0"/>
                  </a:lnTo>
                  <a:lnTo>
                    <a:pt x="546" y="0"/>
                  </a:lnTo>
                  <a:lnTo>
                    <a:pt x="546" y="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71"/>
            <p:cNvSpPr/>
            <p:nvPr/>
          </p:nvSpPr>
          <p:spPr>
            <a:xfrm>
              <a:off x="11494426" y="4816978"/>
              <a:ext cx="13650" cy="700"/>
            </a:xfrm>
            <a:custGeom>
              <a:avLst/>
              <a:gdLst/>
              <a:ahLst/>
              <a:cxnLst/>
              <a:rect l="l" t="t" r="r" b="b"/>
              <a:pathLst>
                <a:path w="546" h="28" fill="none" extrusionOk="0">
                  <a:moveTo>
                    <a:pt x="546" y="0"/>
                  </a:moveTo>
                  <a:lnTo>
                    <a:pt x="546" y="0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5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71"/>
            <p:cNvSpPr/>
            <p:nvPr/>
          </p:nvSpPr>
          <p:spPr>
            <a:xfrm>
              <a:off x="11508051" y="481697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71"/>
            <p:cNvSpPr/>
            <p:nvPr/>
          </p:nvSpPr>
          <p:spPr>
            <a:xfrm>
              <a:off x="11494426" y="4810853"/>
              <a:ext cx="109725" cy="58600"/>
            </a:xfrm>
            <a:custGeom>
              <a:avLst/>
              <a:gdLst/>
              <a:ahLst/>
              <a:cxnLst/>
              <a:rect l="l" t="t" r="r" b="b"/>
              <a:pathLst>
                <a:path w="4389" h="2344" extrusionOk="0">
                  <a:moveTo>
                    <a:pt x="1418" y="0"/>
                  </a:moveTo>
                  <a:lnTo>
                    <a:pt x="1036" y="27"/>
                  </a:lnTo>
                  <a:lnTo>
                    <a:pt x="682" y="82"/>
                  </a:lnTo>
                  <a:lnTo>
                    <a:pt x="328" y="164"/>
                  </a:lnTo>
                  <a:lnTo>
                    <a:pt x="1" y="273"/>
                  </a:lnTo>
                  <a:lnTo>
                    <a:pt x="546" y="245"/>
                  </a:lnTo>
                  <a:lnTo>
                    <a:pt x="846" y="273"/>
                  </a:lnTo>
                  <a:lnTo>
                    <a:pt x="1145" y="300"/>
                  </a:lnTo>
                  <a:lnTo>
                    <a:pt x="1418" y="327"/>
                  </a:lnTo>
                  <a:lnTo>
                    <a:pt x="1691" y="409"/>
                  </a:lnTo>
                  <a:lnTo>
                    <a:pt x="1963" y="491"/>
                  </a:lnTo>
                  <a:lnTo>
                    <a:pt x="2208" y="600"/>
                  </a:lnTo>
                  <a:lnTo>
                    <a:pt x="2426" y="709"/>
                  </a:lnTo>
                  <a:lnTo>
                    <a:pt x="2672" y="845"/>
                  </a:lnTo>
                  <a:lnTo>
                    <a:pt x="3108" y="1145"/>
                  </a:lnTo>
                  <a:lnTo>
                    <a:pt x="3517" y="1499"/>
                  </a:lnTo>
                  <a:lnTo>
                    <a:pt x="3871" y="1908"/>
                  </a:lnTo>
                  <a:lnTo>
                    <a:pt x="4225" y="2344"/>
                  </a:lnTo>
                  <a:lnTo>
                    <a:pt x="4307" y="2208"/>
                  </a:lnTo>
                  <a:lnTo>
                    <a:pt x="4361" y="2071"/>
                  </a:lnTo>
                  <a:lnTo>
                    <a:pt x="4389" y="1908"/>
                  </a:lnTo>
                  <a:lnTo>
                    <a:pt x="4361" y="1744"/>
                  </a:lnTo>
                  <a:lnTo>
                    <a:pt x="4280" y="1526"/>
                  </a:lnTo>
                  <a:lnTo>
                    <a:pt x="4171" y="1335"/>
                  </a:lnTo>
                  <a:lnTo>
                    <a:pt x="4062" y="1145"/>
                  </a:lnTo>
                  <a:lnTo>
                    <a:pt x="3925" y="981"/>
                  </a:lnTo>
                  <a:lnTo>
                    <a:pt x="3789" y="845"/>
                  </a:lnTo>
                  <a:lnTo>
                    <a:pt x="3598" y="681"/>
                  </a:lnTo>
                  <a:lnTo>
                    <a:pt x="3435" y="572"/>
                  </a:lnTo>
                  <a:lnTo>
                    <a:pt x="3244" y="436"/>
                  </a:lnTo>
                  <a:lnTo>
                    <a:pt x="2808" y="245"/>
                  </a:lnTo>
                  <a:lnTo>
                    <a:pt x="2372" y="109"/>
                  </a:lnTo>
                  <a:lnTo>
                    <a:pt x="1881" y="27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71"/>
            <p:cNvSpPr/>
            <p:nvPr/>
          </p:nvSpPr>
          <p:spPr>
            <a:xfrm>
              <a:off x="11494426" y="4810853"/>
              <a:ext cx="109725" cy="58600"/>
            </a:xfrm>
            <a:custGeom>
              <a:avLst/>
              <a:gdLst/>
              <a:ahLst/>
              <a:cxnLst/>
              <a:rect l="l" t="t" r="r" b="b"/>
              <a:pathLst>
                <a:path w="4389" h="2344" fill="none" extrusionOk="0">
                  <a:moveTo>
                    <a:pt x="1418" y="0"/>
                  </a:moveTo>
                  <a:lnTo>
                    <a:pt x="1418" y="0"/>
                  </a:lnTo>
                  <a:lnTo>
                    <a:pt x="1036" y="27"/>
                  </a:lnTo>
                  <a:lnTo>
                    <a:pt x="682" y="82"/>
                  </a:lnTo>
                  <a:lnTo>
                    <a:pt x="328" y="164"/>
                  </a:lnTo>
                  <a:lnTo>
                    <a:pt x="1" y="273"/>
                  </a:lnTo>
                  <a:lnTo>
                    <a:pt x="1" y="273"/>
                  </a:lnTo>
                  <a:lnTo>
                    <a:pt x="546" y="245"/>
                  </a:lnTo>
                  <a:lnTo>
                    <a:pt x="546" y="245"/>
                  </a:lnTo>
                  <a:lnTo>
                    <a:pt x="546" y="245"/>
                  </a:lnTo>
                  <a:lnTo>
                    <a:pt x="546" y="245"/>
                  </a:lnTo>
                  <a:lnTo>
                    <a:pt x="546" y="245"/>
                  </a:lnTo>
                  <a:lnTo>
                    <a:pt x="546" y="245"/>
                  </a:lnTo>
                  <a:lnTo>
                    <a:pt x="546" y="245"/>
                  </a:lnTo>
                  <a:lnTo>
                    <a:pt x="546" y="245"/>
                  </a:lnTo>
                  <a:lnTo>
                    <a:pt x="846" y="273"/>
                  </a:lnTo>
                  <a:lnTo>
                    <a:pt x="1145" y="300"/>
                  </a:lnTo>
                  <a:lnTo>
                    <a:pt x="1418" y="327"/>
                  </a:lnTo>
                  <a:lnTo>
                    <a:pt x="1691" y="409"/>
                  </a:lnTo>
                  <a:lnTo>
                    <a:pt x="1963" y="491"/>
                  </a:lnTo>
                  <a:lnTo>
                    <a:pt x="2208" y="600"/>
                  </a:lnTo>
                  <a:lnTo>
                    <a:pt x="2426" y="709"/>
                  </a:lnTo>
                  <a:lnTo>
                    <a:pt x="2672" y="845"/>
                  </a:lnTo>
                  <a:lnTo>
                    <a:pt x="3108" y="1145"/>
                  </a:lnTo>
                  <a:lnTo>
                    <a:pt x="3517" y="1499"/>
                  </a:lnTo>
                  <a:lnTo>
                    <a:pt x="3871" y="1908"/>
                  </a:lnTo>
                  <a:lnTo>
                    <a:pt x="4225" y="2344"/>
                  </a:lnTo>
                  <a:lnTo>
                    <a:pt x="4225" y="2344"/>
                  </a:lnTo>
                  <a:lnTo>
                    <a:pt x="4307" y="2208"/>
                  </a:lnTo>
                  <a:lnTo>
                    <a:pt x="4361" y="2071"/>
                  </a:lnTo>
                  <a:lnTo>
                    <a:pt x="4389" y="1908"/>
                  </a:lnTo>
                  <a:lnTo>
                    <a:pt x="4361" y="1744"/>
                  </a:lnTo>
                  <a:lnTo>
                    <a:pt x="4361" y="1744"/>
                  </a:lnTo>
                  <a:lnTo>
                    <a:pt x="4280" y="1526"/>
                  </a:lnTo>
                  <a:lnTo>
                    <a:pt x="4171" y="1335"/>
                  </a:lnTo>
                  <a:lnTo>
                    <a:pt x="4062" y="1145"/>
                  </a:lnTo>
                  <a:lnTo>
                    <a:pt x="3925" y="981"/>
                  </a:lnTo>
                  <a:lnTo>
                    <a:pt x="3789" y="845"/>
                  </a:lnTo>
                  <a:lnTo>
                    <a:pt x="3598" y="681"/>
                  </a:lnTo>
                  <a:lnTo>
                    <a:pt x="3435" y="572"/>
                  </a:lnTo>
                  <a:lnTo>
                    <a:pt x="3244" y="436"/>
                  </a:lnTo>
                  <a:lnTo>
                    <a:pt x="2808" y="245"/>
                  </a:lnTo>
                  <a:lnTo>
                    <a:pt x="2372" y="109"/>
                  </a:lnTo>
                  <a:lnTo>
                    <a:pt x="1881" y="27"/>
                  </a:lnTo>
                  <a:lnTo>
                    <a:pt x="14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71"/>
            <p:cNvSpPr/>
            <p:nvPr/>
          </p:nvSpPr>
          <p:spPr>
            <a:xfrm>
              <a:off x="10878501" y="5443128"/>
              <a:ext cx="20475" cy="2750"/>
            </a:xfrm>
            <a:custGeom>
              <a:avLst/>
              <a:gdLst/>
              <a:ahLst/>
              <a:cxnLst/>
              <a:rect l="l" t="t" r="r" b="b"/>
              <a:pathLst>
                <a:path w="819" h="110" extrusionOk="0">
                  <a:moveTo>
                    <a:pt x="819" y="0"/>
                  </a:moveTo>
                  <a:lnTo>
                    <a:pt x="819" y="0"/>
                  </a:lnTo>
                  <a:lnTo>
                    <a:pt x="410" y="27"/>
                  </a:lnTo>
                  <a:lnTo>
                    <a:pt x="1" y="109"/>
                  </a:lnTo>
                  <a:lnTo>
                    <a:pt x="1" y="109"/>
                  </a:lnTo>
                  <a:lnTo>
                    <a:pt x="1" y="109"/>
                  </a:lnTo>
                  <a:lnTo>
                    <a:pt x="1" y="109"/>
                  </a:lnTo>
                  <a:lnTo>
                    <a:pt x="410" y="27"/>
                  </a:lnTo>
                  <a:lnTo>
                    <a:pt x="819" y="0"/>
                  </a:lnTo>
                  <a:close/>
                  <a:moveTo>
                    <a:pt x="819" y="0"/>
                  </a:moveTo>
                  <a:lnTo>
                    <a:pt x="819" y="0"/>
                  </a:lnTo>
                  <a:lnTo>
                    <a:pt x="819" y="0"/>
                  </a:lnTo>
                  <a:lnTo>
                    <a:pt x="819" y="0"/>
                  </a:lnTo>
                  <a:lnTo>
                    <a:pt x="819" y="0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71"/>
            <p:cNvSpPr/>
            <p:nvPr/>
          </p:nvSpPr>
          <p:spPr>
            <a:xfrm>
              <a:off x="10878501" y="5443128"/>
              <a:ext cx="20475" cy="2750"/>
            </a:xfrm>
            <a:custGeom>
              <a:avLst/>
              <a:gdLst/>
              <a:ahLst/>
              <a:cxnLst/>
              <a:rect l="l" t="t" r="r" b="b"/>
              <a:pathLst>
                <a:path w="819" h="110" fill="none" extrusionOk="0">
                  <a:moveTo>
                    <a:pt x="819" y="0"/>
                  </a:moveTo>
                  <a:lnTo>
                    <a:pt x="819" y="0"/>
                  </a:lnTo>
                  <a:lnTo>
                    <a:pt x="410" y="27"/>
                  </a:lnTo>
                  <a:lnTo>
                    <a:pt x="1" y="109"/>
                  </a:lnTo>
                  <a:lnTo>
                    <a:pt x="1" y="109"/>
                  </a:lnTo>
                  <a:lnTo>
                    <a:pt x="1" y="109"/>
                  </a:lnTo>
                  <a:lnTo>
                    <a:pt x="1" y="109"/>
                  </a:lnTo>
                  <a:lnTo>
                    <a:pt x="410" y="27"/>
                  </a:lnTo>
                  <a:lnTo>
                    <a:pt x="81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71"/>
            <p:cNvSpPr/>
            <p:nvPr/>
          </p:nvSpPr>
          <p:spPr>
            <a:xfrm>
              <a:off x="10898951" y="544312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71"/>
            <p:cNvSpPr/>
            <p:nvPr/>
          </p:nvSpPr>
          <p:spPr>
            <a:xfrm>
              <a:off x="10878501" y="5442428"/>
              <a:ext cx="26600" cy="3450"/>
            </a:xfrm>
            <a:custGeom>
              <a:avLst/>
              <a:gdLst/>
              <a:ahLst/>
              <a:cxnLst/>
              <a:rect l="l" t="t" r="r" b="b"/>
              <a:pathLst>
                <a:path w="1064" h="138" extrusionOk="0">
                  <a:moveTo>
                    <a:pt x="710" y="1"/>
                  </a:moveTo>
                  <a:lnTo>
                    <a:pt x="355" y="28"/>
                  </a:lnTo>
                  <a:lnTo>
                    <a:pt x="1" y="137"/>
                  </a:lnTo>
                  <a:lnTo>
                    <a:pt x="1" y="137"/>
                  </a:lnTo>
                  <a:lnTo>
                    <a:pt x="410" y="55"/>
                  </a:lnTo>
                  <a:lnTo>
                    <a:pt x="819" y="28"/>
                  </a:lnTo>
                  <a:lnTo>
                    <a:pt x="1064" y="55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71"/>
            <p:cNvSpPr/>
            <p:nvPr/>
          </p:nvSpPr>
          <p:spPr>
            <a:xfrm>
              <a:off x="10878501" y="5442428"/>
              <a:ext cx="26600" cy="3450"/>
            </a:xfrm>
            <a:custGeom>
              <a:avLst/>
              <a:gdLst/>
              <a:ahLst/>
              <a:cxnLst/>
              <a:rect l="l" t="t" r="r" b="b"/>
              <a:pathLst>
                <a:path w="1064" h="138" fill="none" extrusionOk="0">
                  <a:moveTo>
                    <a:pt x="710" y="1"/>
                  </a:moveTo>
                  <a:lnTo>
                    <a:pt x="710" y="1"/>
                  </a:lnTo>
                  <a:lnTo>
                    <a:pt x="355" y="28"/>
                  </a:lnTo>
                  <a:lnTo>
                    <a:pt x="1" y="137"/>
                  </a:lnTo>
                  <a:lnTo>
                    <a:pt x="1" y="137"/>
                  </a:lnTo>
                  <a:lnTo>
                    <a:pt x="410" y="55"/>
                  </a:lnTo>
                  <a:lnTo>
                    <a:pt x="819" y="28"/>
                  </a:lnTo>
                  <a:lnTo>
                    <a:pt x="819" y="28"/>
                  </a:lnTo>
                  <a:lnTo>
                    <a:pt x="819" y="28"/>
                  </a:lnTo>
                  <a:lnTo>
                    <a:pt x="819" y="28"/>
                  </a:lnTo>
                  <a:lnTo>
                    <a:pt x="819" y="28"/>
                  </a:lnTo>
                  <a:lnTo>
                    <a:pt x="819" y="28"/>
                  </a:lnTo>
                  <a:lnTo>
                    <a:pt x="819" y="28"/>
                  </a:lnTo>
                  <a:lnTo>
                    <a:pt x="819" y="28"/>
                  </a:lnTo>
                  <a:lnTo>
                    <a:pt x="1064" y="55"/>
                  </a:lnTo>
                  <a:lnTo>
                    <a:pt x="1064" y="55"/>
                  </a:lnTo>
                  <a:lnTo>
                    <a:pt x="900" y="1"/>
                  </a:lnTo>
                  <a:lnTo>
                    <a:pt x="7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71"/>
            <p:cNvSpPr/>
            <p:nvPr/>
          </p:nvSpPr>
          <p:spPr>
            <a:xfrm>
              <a:off x="12789651" y="5210778"/>
              <a:ext cx="48400" cy="100175"/>
            </a:xfrm>
            <a:custGeom>
              <a:avLst/>
              <a:gdLst/>
              <a:ahLst/>
              <a:cxnLst/>
              <a:rect l="l" t="t" r="r" b="b"/>
              <a:pathLst>
                <a:path w="1936" h="4007" extrusionOk="0">
                  <a:moveTo>
                    <a:pt x="191" y="1"/>
                  </a:moveTo>
                  <a:lnTo>
                    <a:pt x="136" y="28"/>
                  </a:lnTo>
                  <a:lnTo>
                    <a:pt x="55" y="82"/>
                  </a:lnTo>
                  <a:lnTo>
                    <a:pt x="0" y="137"/>
                  </a:lnTo>
                  <a:lnTo>
                    <a:pt x="436" y="519"/>
                  </a:lnTo>
                  <a:lnTo>
                    <a:pt x="790" y="955"/>
                  </a:lnTo>
                  <a:lnTo>
                    <a:pt x="1117" y="1418"/>
                  </a:lnTo>
                  <a:lnTo>
                    <a:pt x="1417" y="1908"/>
                  </a:lnTo>
                  <a:lnTo>
                    <a:pt x="1608" y="2426"/>
                  </a:lnTo>
                  <a:lnTo>
                    <a:pt x="1772" y="2944"/>
                  </a:lnTo>
                  <a:lnTo>
                    <a:pt x="1881" y="3489"/>
                  </a:lnTo>
                  <a:lnTo>
                    <a:pt x="1908" y="4007"/>
                  </a:lnTo>
                  <a:lnTo>
                    <a:pt x="1935" y="3762"/>
                  </a:lnTo>
                  <a:lnTo>
                    <a:pt x="1935" y="3516"/>
                  </a:lnTo>
                  <a:lnTo>
                    <a:pt x="1935" y="3271"/>
                  </a:lnTo>
                  <a:lnTo>
                    <a:pt x="1881" y="2999"/>
                  </a:lnTo>
                  <a:lnTo>
                    <a:pt x="1772" y="2481"/>
                  </a:lnTo>
                  <a:lnTo>
                    <a:pt x="1581" y="1990"/>
                  </a:lnTo>
                  <a:lnTo>
                    <a:pt x="1363" y="1472"/>
                  </a:lnTo>
                  <a:lnTo>
                    <a:pt x="1117" y="1009"/>
                  </a:lnTo>
                  <a:lnTo>
                    <a:pt x="872" y="573"/>
                  </a:lnTo>
                  <a:lnTo>
                    <a:pt x="600" y="191"/>
                  </a:lnTo>
                  <a:lnTo>
                    <a:pt x="545" y="110"/>
                  </a:lnTo>
                  <a:lnTo>
                    <a:pt x="463" y="28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71"/>
            <p:cNvSpPr/>
            <p:nvPr/>
          </p:nvSpPr>
          <p:spPr>
            <a:xfrm>
              <a:off x="12789651" y="5210778"/>
              <a:ext cx="48400" cy="100175"/>
            </a:xfrm>
            <a:custGeom>
              <a:avLst/>
              <a:gdLst/>
              <a:ahLst/>
              <a:cxnLst/>
              <a:rect l="l" t="t" r="r" b="b"/>
              <a:pathLst>
                <a:path w="1936" h="4007" fill="none" extrusionOk="0">
                  <a:moveTo>
                    <a:pt x="273" y="1"/>
                  </a:moveTo>
                  <a:lnTo>
                    <a:pt x="273" y="1"/>
                  </a:lnTo>
                  <a:lnTo>
                    <a:pt x="191" y="1"/>
                  </a:lnTo>
                  <a:lnTo>
                    <a:pt x="136" y="28"/>
                  </a:lnTo>
                  <a:lnTo>
                    <a:pt x="55" y="82"/>
                  </a:lnTo>
                  <a:lnTo>
                    <a:pt x="0" y="137"/>
                  </a:lnTo>
                  <a:lnTo>
                    <a:pt x="0" y="137"/>
                  </a:lnTo>
                  <a:lnTo>
                    <a:pt x="436" y="519"/>
                  </a:lnTo>
                  <a:lnTo>
                    <a:pt x="790" y="955"/>
                  </a:lnTo>
                  <a:lnTo>
                    <a:pt x="1117" y="1418"/>
                  </a:lnTo>
                  <a:lnTo>
                    <a:pt x="1417" y="1908"/>
                  </a:lnTo>
                  <a:lnTo>
                    <a:pt x="1608" y="2426"/>
                  </a:lnTo>
                  <a:lnTo>
                    <a:pt x="1772" y="2944"/>
                  </a:lnTo>
                  <a:lnTo>
                    <a:pt x="1881" y="3489"/>
                  </a:lnTo>
                  <a:lnTo>
                    <a:pt x="1908" y="4007"/>
                  </a:lnTo>
                  <a:lnTo>
                    <a:pt x="1908" y="4007"/>
                  </a:lnTo>
                  <a:lnTo>
                    <a:pt x="1935" y="3762"/>
                  </a:lnTo>
                  <a:lnTo>
                    <a:pt x="1935" y="3516"/>
                  </a:lnTo>
                  <a:lnTo>
                    <a:pt x="1935" y="3271"/>
                  </a:lnTo>
                  <a:lnTo>
                    <a:pt x="1881" y="2999"/>
                  </a:lnTo>
                  <a:lnTo>
                    <a:pt x="1772" y="2481"/>
                  </a:lnTo>
                  <a:lnTo>
                    <a:pt x="1581" y="1990"/>
                  </a:lnTo>
                  <a:lnTo>
                    <a:pt x="1363" y="1472"/>
                  </a:lnTo>
                  <a:lnTo>
                    <a:pt x="1117" y="1009"/>
                  </a:lnTo>
                  <a:lnTo>
                    <a:pt x="872" y="573"/>
                  </a:lnTo>
                  <a:lnTo>
                    <a:pt x="600" y="191"/>
                  </a:lnTo>
                  <a:lnTo>
                    <a:pt x="600" y="191"/>
                  </a:lnTo>
                  <a:lnTo>
                    <a:pt x="545" y="110"/>
                  </a:lnTo>
                  <a:lnTo>
                    <a:pt x="463" y="28"/>
                  </a:lnTo>
                  <a:lnTo>
                    <a:pt x="382" y="1"/>
                  </a:lnTo>
                  <a:lnTo>
                    <a:pt x="2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71"/>
            <p:cNvSpPr/>
            <p:nvPr/>
          </p:nvSpPr>
          <p:spPr>
            <a:xfrm>
              <a:off x="13321076" y="5927553"/>
              <a:ext cx="43625" cy="107675"/>
            </a:xfrm>
            <a:custGeom>
              <a:avLst/>
              <a:gdLst/>
              <a:ahLst/>
              <a:cxnLst/>
              <a:rect l="l" t="t" r="r" b="b"/>
              <a:pathLst>
                <a:path w="1745" h="4307" fill="none" extrusionOk="0">
                  <a:moveTo>
                    <a:pt x="1091" y="0"/>
                  </a:moveTo>
                  <a:lnTo>
                    <a:pt x="1091" y="0"/>
                  </a:lnTo>
                  <a:lnTo>
                    <a:pt x="1036" y="273"/>
                  </a:lnTo>
                  <a:lnTo>
                    <a:pt x="1036" y="572"/>
                  </a:lnTo>
                  <a:lnTo>
                    <a:pt x="1036" y="872"/>
                  </a:lnTo>
                  <a:lnTo>
                    <a:pt x="1009" y="1145"/>
                  </a:lnTo>
                  <a:lnTo>
                    <a:pt x="1009" y="1145"/>
                  </a:lnTo>
                  <a:lnTo>
                    <a:pt x="900" y="1744"/>
                  </a:lnTo>
                  <a:lnTo>
                    <a:pt x="709" y="2317"/>
                  </a:lnTo>
                  <a:lnTo>
                    <a:pt x="709" y="2317"/>
                  </a:lnTo>
                  <a:lnTo>
                    <a:pt x="709" y="2317"/>
                  </a:lnTo>
                  <a:lnTo>
                    <a:pt x="709" y="2317"/>
                  </a:lnTo>
                  <a:lnTo>
                    <a:pt x="546" y="2317"/>
                  </a:lnTo>
                  <a:lnTo>
                    <a:pt x="382" y="2371"/>
                  </a:lnTo>
                  <a:lnTo>
                    <a:pt x="246" y="2453"/>
                  </a:lnTo>
                  <a:lnTo>
                    <a:pt x="137" y="2535"/>
                  </a:lnTo>
                  <a:lnTo>
                    <a:pt x="55" y="2671"/>
                  </a:lnTo>
                  <a:lnTo>
                    <a:pt x="1" y="2807"/>
                  </a:lnTo>
                  <a:lnTo>
                    <a:pt x="1" y="2971"/>
                  </a:lnTo>
                  <a:lnTo>
                    <a:pt x="28" y="3161"/>
                  </a:lnTo>
                  <a:lnTo>
                    <a:pt x="28" y="3161"/>
                  </a:lnTo>
                  <a:lnTo>
                    <a:pt x="191" y="3543"/>
                  </a:lnTo>
                  <a:lnTo>
                    <a:pt x="355" y="3925"/>
                  </a:lnTo>
                  <a:lnTo>
                    <a:pt x="355" y="3925"/>
                  </a:lnTo>
                  <a:lnTo>
                    <a:pt x="464" y="4115"/>
                  </a:lnTo>
                  <a:lnTo>
                    <a:pt x="600" y="4224"/>
                  </a:lnTo>
                  <a:lnTo>
                    <a:pt x="764" y="4279"/>
                  </a:lnTo>
                  <a:lnTo>
                    <a:pt x="927" y="4306"/>
                  </a:lnTo>
                  <a:lnTo>
                    <a:pt x="927" y="4306"/>
                  </a:lnTo>
                  <a:lnTo>
                    <a:pt x="1063" y="4279"/>
                  </a:lnTo>
                  <a:lnTo>
                    <a:pt x="1227" y="4252"/>
                  </a:lnTo>
                  <a:lnTo>
                    <a:pt x="1227" y="4252"/>
                  </a:lnTo>
                  <a:lnTo>
                    <a:pt x="1445" y="3761"/>
                  </a:lnTo>
                  <a:lnTo>
                    <a:pt x="1609" y="3243"/>
                  </a:lnTo>
                  <a:lnTo>
                    <a:pt x="1690" y="2753"/>
                  </a:lnTo>
                  <a:lnTo>
                    <a:pt x="1745" y="2235"/>
                  </a:lnTo>
                  <a:lnTo>
                    <a:pt x="1745" y="2235"/>
                  </a:lnTo>
                  <a:lnTo>
                    <a:pt x="1718" y="1935"/>
                  </a:lnTo>
                  <a:lnTo>
                    <a:pt x="1690" y="1663"/>
                  </a:lnTo>
                  <a:lnTo>
                    <a:pt x="1636" y="1363"/>
                  </a:lnTo>
                  <a:lnTo>
                    <a:pt x="1554" y="1090"/>
                  </a:lnTo>
                  <a:lnTo>
                    <a:pt x="1472" y="790"/>
                  </a:lnTo>
                  <a:lnTo>
                    <a:pt x="1363" y="518"/>
                  </a:lnTo>
                  <a:lnTo>
                    <a:pt x="1227" y="273"/>
                  </a:lnTo>
                  <a:lnTo>
                    <a:pt x="10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71"/>
            <p:cNvSpPr/>
            <p:nvPr/>
          </p:nvSpPr>
          <p:spPr>
            <a:xfrm>
              <a:off x="11736976" y="5097678"/>
              <a:ext cx="110400" cy="98825"/>
            </a:xfrm>
            <a:custGeom>
              <a:avLst/>
              <a:gdLst/>
              <a:ahLst/>
              <a:cxnLst/>
              <a:rect l="l" t="t" r="r" b="b"/>
              <a:pathLst>
                <a:path w="4416" h="3953" extrusionOk="0">
                  <a:moveTo>
                    <a:pt x="246" y="1"/>
                  </a:moveTo>
                  <a:lnTo>
                    <a:pt x="164" y="28"/>
                  </a:lnTo>
                  <a:lnTo>
                    <a:pt x="1" y="137"/>
                  </a:lnTo>
                  <a:lnTo>
                    <a:pt x="328" y="219"/>
                  </a:lnTo>
                  <a:lnTo>
                    <a:pt x="655" y="355"/>
                  </a:lnTo>
                  <a:lnTo>
                    <a:pt x="982" y="491"/>
                  </a:lnTo>
                  <a:lnTo>
                    <a:pt x="1282" y="655"/>
                  </a:lnTo>
                  <a:lnTo>
                    <a:pt x="1582" y="846"/>
                  </a:lnTo>
                  <a:lnTo>
                    <a:pt x="1881" y="1036"/>
                  </a:lnTo>
                  <a:lnTo>
                    <a:pt x="2181" y="1282"/>
                  </a:lnTo>
                  <a:lnTo>
                    <a:pt x="2454" y="1500"/>
                  </a:lnTo>
                  <a:lnTo>
                    <a:pt x="2726" y="1772"/>
                  </a:lnTo>
                  <a:lnTo>
                    <a:pt x="2999" y="2017"/>
                  </a:lnTo>
                  <a:lnTo>
                    <a:pt x="3244" y="2317"/>
                  </a:lnTo>
                  <a:lnTo>
                    <a:pt x="3489" y="2617"/>
                  </a:lnTo>
                  <a:lnTo>
                    <a:pt x="3707" y="2917"/>
                  </a:lnTo>
                  <a:lnTo>
                    <a:pt x="3925" y="3244"/>
                  </a:lnTo>
                  <a:lnTo>
                    <a:pt x="4116" y="3598"/>
                  </a:lnTo>
                  <a:lnTo>
                    <a:pt x="4307" y="3952"/>
                  </a:lnTo>
                  <a:lnTo>
                    <a:pt x="4361" y="3843"/>
                  </a:lnTo>
                  <a:lnTo>
                    <a:pt x="4389" y="3734"/>
                  </a:lnTo>
                  <a:lnTo>
                    <a:pt x="4416" y="3598"/>
                  </a:lnTo>
                  <a:lnTo>
                    <a:pt x="4389" y="3462"/>
                  </a:lnTo>
                  <a:lnTo>
                    <a:pt x="4307" y="3135"/>
                  </a:lnTo>
                  <a:lnTo>
                    <a:pt x="4171" y="2835"/>
                  </a:lnTo>
                  <a:lnTo>
                    <a:pt x="4034" y="2535"/>
                  </a:lnTo>
                  <a:lnTo>
                    <a:pt x="3844" y="2235"/>
                  </a:lnTo>
                  <a:lnTo>
                    <a:pt x="3626" y="1963"/>
                  </a:lnTo>
                  <a:lnTo>
                    <a:pt x="3408" y="1690"/>
                  </a:lnTo>
                  <a:lnTo>
                    <a:pt x="3135" y="1418"/>
                  </a:lnTo>
                  <a:lnTo>
                    <a:pt x="2863" y="1173"/>
                  </a:lnTo>
                  <a:lnTo>
                    <a:pt x="2590" y="955"/>
                  </a:lnTo>
                  <a:lnTo>
                    <a:pt x="2290" y="764"/>
                  </a:lnTo>
                  <a:lnTo>
                    <a:pt x="1990" y="573"/>
                  </a:lnTo>
                  <a:lnTo>
                    <a:pt x="1663" y="409"/>
                  </a:lnTo>
                  <a:lnTo>
                    <a:pt x="1336" y="273"/>
                  </a:lnTo>
                  <a:lnTo>
                    <a:pt x="1037" y="137"/>
                  </a:lnTo>
                  <a:lnTo>
                    <a:pt x="710" y="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71"/>
            <p:cNvSpPr/>
            <p:nvPr/>
          </p:nvSpPr>
          <p:spPr>
            <a:xfrm>
              <a:off x="11736976" y="5097678"/>
              <a:ext cx="110400" cy="98825"/>
            </a:xfrm>
            <a:custGeom>
              <a:avLst/>
              <a:gdLst/>
              <a:ahLst/>
              <a:cxnLst/>
              <a:rect l="l" t="t" r="r" b="b"/>
              <a:pathLst>
                <a:path w="4416" h="3953" fill="none" extrusionOk="0">
                  <a:moveTo>
                    <a:pt x="328" y="1"/>
                  </a:moveTo>
                  <a:lnTo>
                    <a:pt x="328" y="1"/>
                  </a:lnTo>
                  <a:lnTo>
                    <a:pt x="246" y="1"/>
                  </a:lnTo>
                  <a:lnTo>
                    <a:pt x="164" y="28"/>
                  </a:lnTo>
                  <a:lnTo>
                    <a:pt x="1" y="137"/>
                  </a:lnTo>
                  <a:lnTo>
                    <a:pt x="1" y="137"/>
                  </a:lnTo>
                  <a:lnTo>
                    <a:pt x="328" y="219"/>
                  </a:lnTo>
                  <a:lnTo>
                    <a:pt x="655" y="355"/>
                  </a:lnTo>
                  <a:lnTo>
                    <a:pt x="982" y="491"/>
                  </a:lnTo>
                  <a:lnTo>
                    <a:pt x="1282" y="655"/>
                  </a:lnTo>
                  <a:lnTo>
                    <a:pt x="1582" y="846"/>
                  </a:lnTo>
                  <a:lnTo>
                    <a:pt x="1881" y="1036"/>
                  </a:lnTo>
                  <a:lnTo>
                    <a:pt x="2181" y="1282"/>
                  </a:lnTo>
                  <a:lnTo>
                    <a:pt x="2454" y="1500"/>
                  </a:lnTo>
                  <a:lnTo>
                    <a:pt x="2726" y="1772"/>
                  </a:lnTo>
                  <a:lnTo>
                    <a:pt x="2999" y="2017"/>
                  </a:lnTo>
                  <a:lnTo>
                    <a:pt x="3244" y="2317"/>
                  </a:lnTo>
                  <a:lnTo>
                    <a:pt x="3489" y="2617"/>
                  </a:lnTo>
                  <a:lnTo>
                    <a:pt x="3707" y="2917"/>
                  </a:lnTo>
                  <a:lnTo>
                    <a:pt x="3925" y="3244"/>
                  </a:lnTo>
                  <a:lnTo>
                    <a:pt x="4116" y="3598"/>
                  </a:lnTo>
                  <a:lnTo>
                    <a:pt x="4307" y="3952"/>
                  </a:lnTo>
                  <a:lnTo>
                    <a:pt x="4307" y="3952"/>
                  </a:lnTo>
                  <a:lnTo>
                    <a:pt x="4361" y="3843"/>
                  </a:lnTo>
                  <a:lnTo>
                    <a:pt x="4389" y="3734"/>
                  </a:lnTo>
                  <a:lnTo>
                    <a:pt x="4416" y="3598"/>
                  </a:lnTo>
                  <a:lnTo>
                    <a:pt x="4389" y="3462"/>
                  </a:lnTo>
                  <a:lnTo>
                    <a:pt x="4389" y="3462"/>
                  </a:lnTo>
                  <a:lnTo>
                    <a:pt x="4307" y="3135"/>
                  </a:lnTo>
                  <a:lnTo>
                    <a:pt x="4171" y="2835"/>
                  </a:lnTo>
                  <a:lnTo>
                    <a:pt x="4034" y="2535"/>
                  </a:lnTo>
                  <a:lnTo>
                    <a:pt x="3844" y="2235"/>
                  </a:lnTo>
                  <a:lnTo>
                    <a:pt x="3626" y="1963"/>
                  </a:lnTo>
                  <a:lnTo>
                    <a:pt x="3408" y="1690"/>
                  </a:lnTo>
                  <a:lnTo>
                    <a:pt x="3135" y="1418"/>
                  </a:lnTo>
                  <a:lnTo>
                    <a:pt x="2863" y="1173"/>
                  </a:lnTo>
                  <a:lnTo>
                    <a:pt x="2590" y="955"/>
                  </a:lnTo>
                  <a:lnTo>
                    <a:pt x="2290" y="764"/>
                  </a:lnTo>
                  <a:lnTo>
                    <a:pt x="1990" y="573"/>
                  </a:lnTo>
                  <a:lnTo>
                    <a:pt x="1663" y="409"/>
                  </a:lnTo>
                  <a:lnTo>
                    <a:pt x="1336" y="273"/>
                  </a:lnTo>
                  <a:lnTo>
                    <a:pt x="1037" y="137"/>
                  </a:lnTo>
                  <a:lnTo>
                    <a:pt x="710" y="55"/>
                  </a:lnTo>
                  <a:lnTo>
                    <a:pt x="383" y="1"/>
                  </a:lnTo>
                  <a:lnTo>
                    <a:pt x="383" y="1"/>
                  </a:lnTo>
                  <a:lnTo>
                    <a:pt x="32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71"/>
            <p:cNvSpPr/>
            <p:nvPr/>
          </p:nvSpPr>
          <p:spPr>
            <a:xfrm>
              <a:off x="11733576" y="5101078"/>
              <a:ext cx="111075" cy="101550"/>
            </a:xfrm>
            <a:custGeom>
              <a:avLst/>
              <a:gdLst/>
              <a:ahLst/>
              <a:cxnLst/>
              <a:rect l="l" t="t" r="r" b="b"/>
              <a:pathLst>
                <a:path w="4443" h="4062" extrusionOk="0">
                  <a:moveTo>
                    <a:pt x="137" y="1"/>
                  </a:moveTo>
                  <a:lnTo>
                    <a:pt x="82" y="55"/>
                  </a:lnTo>
                  <a:lnTo>
                    <a:pt x="28" y="137"/>
                  </a:lnTo>
                  <a:lnTo>
                    <a:pt x="1" y="219"/>
                  </a:lnTo>
                  <a:lnTo>
                    <a:pt x="1" y="328"/>
                  </a:lnTo>
                  <a:lnTo>
                    <a:pt x="28" y="410"/>
                  </a:lnTo>
                  <a:lnTo>
                    <a:pt x="55" y="492"/>
                  </a:lnTo>
                  <a:lnTo>
                    <a:pt x="137" y="573"/>
                  </a:lnTo>
                  <a:lnTo>
                    <a:pt x="219" y="628"/>
                  </a:lnTo>
                  <a:lnTo>
                    <a:pt x="737" y="900"/>
                  </a:lnTo>
                  <a:lnTo>
                    <a:pt x="1254" y="1173"/>
                  </a:lnTo>
                  <a:lnTo>
                    <a:pt x="1718" y="1500"/>
                  </a:lnTo>
                  <a:lnTo>
                    <a:pt x="1936" y="1663"/>
                  </a:lnTo>
                  <a:lnTo>
                    <a:pt x="2154" y="1881"/>
                  </a:lnTo>
                  <a:lnTo>
                    <a:pt x="2372" y="2099"/>
                  </a:lnTo>
                  <a:lnTo>
                    <a:pt x="2535" y="2317"/>
                  </a:lnTo>
                  <a:lnTo>
                    <a:pt x="2862" y="2781"/>
                  </a:lnTo>
                  <a:lnTo>
                    <a:pt x="3135" y="3271"/>
                  </a:lnTo>
                  <a:lnTo>
                    <a:pt x="3435" y="3789"/>
                  </a:lnTo>
                  <a:lnTo>
                    <a:pt x="3544" y="3898"/>
                  </a:lnTo>
                  <a:lnTo>
                    <a:pt x="3680" y="4007"/>
                  </a:lnTo>
                  <a:lnTo>
                    <a:pt x="3789" y="4062"/>
                  </a:lnTo>
                  <a:lnTo>
                    <a:pt x="3952" y="4062"/>
                  </a:lnTo>
                  <a:lnTo>
                    <a:pt x="4089" y="4034"/>
                  </a:lnTo>
                  <a:lnTo>
                    <a:pt x="4225" y="4007"/>
                  </a:lnTo>
                  <a:lnTo>
                    <a:pt x="4334" y="3925"/>
                  </a:lnTo>
                  <a:lnTo>
                    <a:pt x="4443" y="3816"/>
                  </a:lnTo>
                  <a:lnTo>
                    <a:pt x="4252" y="3462"/>
                  </a:lnTo>
                  <a:lnTo>
                    <a:pt x="4061" y="3108"/>
                  </a:lnTo>
                  <a:lnTo>
                    <a:pt x="3843" y="2781"/>
                  </a:lnTo>
                  <a:lnTo>
                    <a:pt x="3625" y="2481"/>
                  </a:lnTo>
                  <a:lnTo>
                    <a:pt x="3380" y="2181"/>
                  </a:lnTo>
                  <a:lnTo>
                    <a:pt x="3135" y="1881"/>
                  </a:lnTo>
                  <a:lnTo>
                    <a:pt x="2862" y="1636"/>
                  </a:lnTo>
                  <a:lnTo>
                    <a:pt x="2590" y="1364"/>
                  </a:lnTo>
                  <a:lnTo>
                    <a:pt x="2317" y="1146"/>
                  </a:lnTo>
                  <a:lnTo>
                    <a:pt x="2017" y="900"/>
                  </a:lnTo>
                  <a:lnTo>
                    <a:pt x="1718" y="710"/>
                  </a:lnTo>
                  <a:lnTo>
                    <a:pt x="1418" y="519"/>
                  </a:lnTo>
                  <a:lnTo>
                    <a:pt x="1118" y="355"/>
                  </a:lnTo>
                  <a:lnTo>
                    <a:pt x="791" y="219"/>
                  </a:lnTo>
                  <a:lnTo>
                    <a:pt x="464" y="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AA71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71"/>
            <p:cNvSpPr/>
            <p:nvPr/>
          </p:nvSpPr>
          <p:spPr>
            <a:xfrm>
              <a:off x="11733576" y="5101078"/>
              <a:ext cx="111075" cy="101550"/>
            </a:xfrm>
            <a:custGeom>
              <a:avLst/>
              <a:gdLst/>
              <a:ahLst/>
              <a:cxnLst/>
              <a:rect l="l" t="t" r="r" b="b"/>
              <a:pathLst>
                <a:path w="4443" h="4062" fill="none" extrusionOk="0">
                  <a:moveTo>
                    <a:pt x="137" y="1"/>
                  </a:moveTo>
                  <a:lnTo>
                    <a:pt x="137" y="1"/>
                  </a:lnTo>
                  <a:lnTo>
                    <a:pt x="82" y="55"/>
                  </a:lnTo>
                  <a:lnTo>
                    <a:pt x="28" y="137"/>
                  </a:lnTo>
                  <a:lnTo>
                    <a:pt x="1" y="219"/>
                  </a:lnTo>
                  <a:lnTo>
                    <a:pt x="1" y="328"/>
                  </a:lnTo>
                  <a:lnTo>
                    <a:pt x="28" y="410"/>
                  </a:lnTo>
                  <a:lnTo>
                    <a:pt x="55" y="492"/>
                  </a:lnTo>
                  <a:lnTo>
                    <a:pt x="137" y="573"/>
                  </a:lnTo>
                  <a:lnTo>
                    <a:pt x="219" y="628"/>
                  </a:lnTo>
                  <a:lnTo>
                    <a:pt x="219" y="628"/>
                  </a:lnTo>
                  <a:lnTo>
                    <a:pt x="737" y="900"/>
                  </a:lnTo>
                  <a:lnTo>
                    <a:pt x="1254" y="1173"/>
                  </a:lnTo>
                  <a:lnTo>
                    <a:pt x="1718" y="1500"/>
                  </a:lnTo>
                  <a:lnTo>
                    <a:pt x="1936" y="1663"/>
                  </a:lnTo>
                  <a:lnTo>
                    <a:pt x="2154" y="1881"/>
                  </a:lnTo>
                  <a:lnTo>
                    <a:pt x="2154" y="1881"/>
                  </a:lnTo>
                  <a:lnTo>
                    <a:pt x="2372" y="2099"/>
                  </a:lnTo>
                  <a:lnTo>
                    <a:pt x="2535" y="2317"/>
                  </a:lnTo>
                  <a:lnTo>
                    <a:pt x="2862" y="2781"/>
                  </a:lnTo>
                  <a:lnTo>
                    <a:pt x="3135" y="3271"/>
                  </a:lnTo>
                  <a:lnTo>
                    <a:pt x="3435" y="3789"/>
                  </a:lnTo>
                  <a:lnTo>
                    <a:pt x="3435" y="3789"/>
                  </a:lnTo>
                  <a:lnTo>
                    <a:pt x="3544" y="3898"/>
                  </a:lnTo>
                  <a:lnTo>
                    <a:pt x="3680" y="4007"/>
                  </a:lnTo>
                  <a:lnTo>
                    <a:pt x="3789" y="4062"/>
                  </a:lnTo>
                  <a:lnTo>
                    <a:pt x="3952" y="4062"/>
                  </a:lnTo>
                  <a:lnTo>
                    <a:pt x="3952" y="4062"/>
                  </a:lnTo>
                  <a:lnTo>
                    <a:pt x="4089" y="4034"/>
                  </a:lnTo>
                  <a:lnTo>
                    <a:pt x="4225" y="4007"/>
                  </a:lnTo>
                  <a:lnTo>
                    <a:pt x="4334" y="3925"/>
                  </a:lnTo>
                  <a:lnTo>
                    <a:pt x="4443" y="3816"/>
                  </a:lnTo>
                  <a:lnTo>
                    <a:pt x="4443" y="3816"/>
                  </a:lnTo>
                  <a:lnTo>
                    <a:pt x="4252" y="3462"/>
                  </a:lnTo>
                  <a:lnTo>
                    <a:pt x="4061" y="3108"/>
                  </a:lnTo>
                  <a:lnTo>
                    <a:pt x="3843" y="2781"/>
                  </a:lnTo>
                  <a:lnTo>
                    <a:pt x="3625" y="2481"/>
                  </a:lnTo>
                  <a:lnTo>
                    <a:pt x="3380" y="2181"/>
                  </a:lnTo>
                  <a:lnTo>
                    <a:pt x="3135" y="1881"/>
                  </a:lnTo>
                  <a:lnTo>
                    <a:pt x="2862" y="1636"/>
                  </a:lnTo>
                  <a:lnTo>
                    <a:pt x="2590" y="1364"/>
                  </a:lnTo>
                  <a:lnTo>
                    <a:pt x="2317" y="1146"/>
                  </a:lnTo>
                  <a:lnTo>
                    <a:pt x="2017" y="900"/>
                  </a:lnTo>
                  <a:lnTo>
                    <a:pt x="1718" y="710"/>
                  </a:lnTo>
                  <a:lnTo>
                    <a:pt x="1418" y="519"/>
                  </a:lnTo>
                  <a:lnTo>
                    <a:pt x="1118" y="355"/>
                  </a:lnTo>
                  <a:lnTo>
                    <a:pt x="791" y="219"/>
                  </a:lnTo>
                  <a:lnTo>
                    <a:pt x="464" y="83"/>
                  </a:lnTo>
                  <a:lnTo>
                    <a:pt x="1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71"/>
            <p:cNvSpPr/>
            <p:nvPr/>
          </p:nvSpPr>
          <p:spPr>
            <a:xfrm>
              <a:off x="11262101" y="5621628"/>
              <a:ext cx="8200" cy="25"/>
            </a:xfrm>
            <a:custGeom>
              <a:avLst/>
              <a:gdLst/>
              <a:ahLst/>
              <a:cxnLst/>
              <a:rect l="l" t="t" r="r" b="b"/>
              <a:pathLst>
                <a:path w="328" h="1" extrusionOk="0">
                  <a:moveTo>
                    <a:pt x="328" y="0"/>
                  </a:moveTo>
                  <a:lnTo>
                    <a:pt x="328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28" y="0"/>
                  </a:lnTo>
                  <a:close/>
                  <a:moveTo>
                    <a:pt x="328" y="0"/>
                  </a:moveTo>
                  <a:lnTo>
                    <a:pt x="328" y="0"/>
                  </a:lnTo>
                  <a:lnTo>
                    <a:pt x="328" y="0"/>
                  </a:lnTo>
                  <a:lnTo>
                    <a:pt x="328" y="0"/>
                  </a:lnTo>
                  <a:lnTo>
                    <a:pt x="328" y="0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71"/>
            <p:cNvSpPr/>
            <p:nvPr/>
          </p:nvSpPr>
          <p:spPr>
            <a:xfrm>
              <a:off x="11262101" y="5621628"/>
              <a:ext cx="8200" cy="25"/>
            </a:xfrm>
            <a:custGeom>
              <a:avLst/>
              <a:gdLst/>
              <a:ahLst/>
              <a:cxnLst/>
              <a:rect l="l" t="t" r="r" b="b"/>
              <a:pathLst>
                <a:path w="328" h="1" fill="none" extrusionOk="0">
                  <a:moveTo>
                    <a:pt x="328" y="0"/>
                  </a:moveTo>
                  <a:lnTo>
                    <a:pt x="328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71"/>
            <p:cNvSpPr/>
            <p:nvPr/>
          </p:nvSpPr>
          <p:spPr>
            <a:xfrm>
              <a:off x="11270276" y="562162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71"/>
            <p:cNvSpPr/>
            <p:nvPr/>
          </p:nvSpPr>
          <p:spPr>
            <a:xfrm>
              <a:off x="11262101" y="5608678"/>
              <a:ext cx="65425" cy="30675"/>
            </a:xfrm>
            <a:custGeom>
              <a:avLst/>
              <a:gdLst/>
              <a:ahLst/>
              <a:cxnLst/>
              <a:rect l="l" t="t" r="r" b="b"/>
              <a:pathLst>
                <a:path w="2617" h="1227" extrusionOk="0">
                  <a:moveTo>
                    <a:pt x="1200" y="1"/>
                  </a:moveTo>
                  <a:lnTo>
                    <a:pt x="900" y="28"/>
                  </a:lnTo>
                  <a:lnTo>
                    <a:pt x="655" y="82"/>
                  </a:lnTo>
                  <a:lnTo>
                    <a:pt x="409" y="191"/>
                  </a:lnTo>
                  <a:lnTo>
                    <a:pt x="191" y="355"/>
                  </a:lnTo>
                  <a:lnTo>
                    <a:pt x="1" y="518"/>
                  </a:lnTo>
                  <a:lnTo>
                    <a:pt x="627" y="518"/>
                  </a:lnTo>
                  <a:lnTo>
                    <a:pt x="900" y="573"/>
                  </a:lnTo>
                  <a:lnTo>
                    <a:pt x="1172" y="627"/>
                  </a:lnTo>
                  <a:lnTo>
                    <a:pt x="1472" y="709"/>
                  </a:lnTo>
                  <a:lnTo>
                    <a:pt x="1745" y="818"/>
                  </a:lnTo>
                  <a:lnTo>
                    <a:pt x="2017" y="927"/>
                  </a:lnTo>
                  <a:lnTo>
                    <a:pt x="2562" y="1227"/>
                  </a:lnTo>
                  <a:lnTo>
                    <a:pt x="2590" y="1118"/>
                  </a:lnTo>
                  <a:lnTo>
                    <a:pt x="2617" y="982"/>
                  </a:lnTo>
                  <a:lnTo>
                    <a:pt x="2590" y="845"/>
                  </a:lnTo>
                  <a:lnTo>
                    <a:pt x="2535" y="709"/>
                  </a:lnTo>
                  <a:lnTo>
                    <a:pt x="2399" y="546"/>
                  </a:lnTo>
                  <a:lnTo>
                    <a:pt x="2263" y="409"/>
                  </a:lnTo>
                  <a:lnTo>
                    <a:pt x="2099" y="273"/>
                  </a:lnTo>
                  <a:lnTo>
                    <a:pt x="1935" y="191"/>
                  </a:lnTo>
                  <a:lnTo>
                    <a:pt x="1772" y="110"/>
                  </a:lnTo>
                  <a:lnTo>
                    <a:pt x="1581" y="55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71"/>
            <p:cNvSpPr/>
            <p:nvPr/>
          </p:nvSpPr>
          <p:spPr>
            <a:xfrm>
              <a:off x="11262101" y="5608678"/>
              <a:ext cx="65425" cy="30675"/>
            </a:xfrm>
            <a:custGeom>
              <a:avLst/>
              <a:gdLst/>
              <a:ahLst/>
              <a:cxnLst/>
              <a:rect l="l" t="t" r="r" b="b"/>
              <a:pathLst>
                <a:path w="2617" h="1227" fill="none" extrusionOk="0">
                  <a:moveTo>
                    <a:pt x="1200" y="1"/>
                  </a:moveTo>
                  <a:lnTo>
                    <a:pt x="1200" y="1"/>
                  </a:lnTo>
                  <a:lnTo>
                    <a:pt x="900" y="28"/>
                  </a:lnTo>
                  <a:lnTo>
                    <a:pt x="900" y="28"/>
                  </a:lnTo>
                  <a:lnTo>
                    <a:pt x="655" y="82"/>
                  </a:lnTo>
                  <a:lnTo>
                    <a:pt x="409" y="191"/>
                  </a:lnTo>
                  <a:lnTo>
                    <a:pt x="191" y="355"/>
                  </a:lnTo>
                  <a:lnTo>
                    <a:pt x="1" y="518"/>
                  </a:lnTo>
                  <a:lnTo>
                    <a:pt x="1" y="518"/>
                  </a:lnTo>
                  <a:lnTo>
                    <a:pt x="328" y="518"/>
                  </a:lnTo>
                  <a:lnTo>
                    <a:pt x="328" y="518"/>
                  </a:lnTo>
                  <a:lnTo>
                    <a:pt x="328" y="518"/>
                  </a:lnTo>
                  <a:lnTo>
                    <a:pt x="328" y="518"/>
                  </a:lnTo>
                  <a:lnTo>
                    <a:pt x="328" y="518"/>
                  </a:lnTo>
                  <a:lnTo>
                    <a:pt x="328" y="518"/>
                  </a:lnTo>
                  <a:lnTo>
                    <a:pt x="328" y="518"/>
                  </a:lnTo>
                  <a:lnTo>
                    <a:pt x="328" y="518"/>
                  </a:lnTo>
                  <a:lnTo>
                    <a:pt x="627" y="518"/>
                  </a:lnTo>
                  <a:lnTo>
                    <a:pt x="900" y="573"/>
                  </a:lnTo>
                  <a:lnTo>
                    <a:pt x="1172" y="627"/>
                  </a:lnTo>
                  <a:lnTo>
                    <a:pt x="1472" y="709"/>
                  </a:lnTo>
                  <a:lnTo>
                    <a:pt x="1745" y="818"/>
                  </a:lnTo>
                  <a:lnTo>
                    <a:pt x="2017" y="927"/>
                  </a:lnTo>
                  <a:lnTo>
                    <a:pt x="2562" y="1227"/>
                  </a:lnTo>
                  <a:lnTo>
                    <a:pt x="2562" y="1227"/>
                  </a:lnTo>
                  <a:lnTo>
                    <a:pt x="2590" y="1118"/>
                  </a:lnTo>
                  <a:lnTo>
                    <a:pt x="2617" y="982"/>
                  </a:lnTo>
                  <a:lnTo>
                    <a:pt x="2590" y="845"/>
                  </a:lnTo>
                  <a:lnTo>
                    <a:pt x="2535" y="709"/>
                  </a:lnTo>
                  <a:lnTo>
                    <a:pt x="2535" y="709"/>
                  </a:lnTo>
                  <a:lnTo>
                    <a:pt x="2399" y="546"/>
                  </a:lnTo>
                  <a:lnTo>
                    <a:pt x="2263" y="409"/>
                  </a:lnTo>
                  <a:lnTo>
                    <a:pt x="2099" y="273"/>
                  </a:lnTo>
                  <a:lnTo>
                    <a:pt x="1935" y="191"/>
                  </a:lnTo>
                  <a:lnTo>
                    <a:pt x="1772" y="110"/>
                  </a:lnTo>
                  <a:lnTo>
                    <a:pt x="1581" y="55"/>
                  </a:lnTo>
                  <a:lnTo>
                    <a:pt x="1390" y="1"/>
                  </a:lnTo>
                  <a:lnTo>
                    <a:pt x="12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71"/>
            <p:cNvSpPr/>
            <p:nvPr/>
          </p:nvSpPr>
          <p:spPr>
            <a:xfrm>
              <a:off x="11255276" y="5621628"/>
              <a:ext cx="70900" cy="25925"/>
            </a:xfrm>
            <a:custGeom>
              <a:avLst/>
              <a:gdLst/>
              <a:ahLst/>
              <a:cxnLst/>
              <a:rect l="l" t="t" r="r" b="b"/>
              <a:pathLst>
                <a:path w="2836" h="1037" extrusionOk="0">
                  <a:moveTo>
                    <a:pt x="274" y="0"/>
                  </a:moveTo>
                  <a:lnTo>
                    <a:pt x="192" y="137"/>
                  </a:lnTo>
                  <a:lnTo>
                    <a:pt x="110" y="273"/>
                  </a:lnTo>
                  <a:lnTo>
                    <a:pt x="55" y="436"/>
                  </a:lnTo>
                  <a:lnTo>
                    <a:pt x="1" y="600"/>
                  </a:lnTo>
                  <a:lnTo>
                    <a:pt x="1" y="682"/>
                  </a:lnTo>
                  <a:lnTo>
                    <a:pt x="28" y="764"/>
                  </a:lnTo>
                  <a:lnTo>
                    <a:pt x="83" y="873"/>
                  </a:lnTo>
                  <a:lnTo>
                    <a:pt x="219" y="954"/>
                  </a:lnTo>
                  <a:lnTo>
                    <a:pt x="328" y="982"/>
                  </a:lnTo>
                  <a:lnTo>
                    <a:pt x="410" y="982"/>
                  </a:lnTo>
                  <a:lnTo>
                    <a:pt x="492" y="954"/>
                  </a:lnTo>
                  <a:lnTo>
                    <a:pt x="546" y="900"/>
                  </a:lnTo>
                  <a:lnTo>
                    <a:pt x="601" y="818"/>
                  </a:lnTo>
                  <a:lnTo>
                    <a:pt x="737" y="682"/>
                  </a:lnTo>
                  <a:lnTo>
                    <a:pt x="900" y="573"/>
                  </a:lnTo>
                  <a:lnTo>
                    <a:pt x="1091" y="491"/>
                  </a:lnTo>
                  <a:lnTo>
                    <a:pt x="1309" y="464"/>
                  </a:lnTo>
                  <a:lnTo>
                    <a:pt x="1473" y="491"/>
                  </a:lnTo>
                  <a:lnTo>
                    <a:pt x="1609" y="545"/>
                  </a:lnTo>
                  <a:lnTo>
                    <a:pt x="1745" y="627"/>
                  </a:lnTo>
                  <a:lnTo>
                    <a:pt x="1854" y="764"/>
                  </a:lnTo>
                  <a:lnTo>
                    <a:pt x="1936" y="873"/>
                  </a:lnTo>
                  <a:lnTo>
                    <a:pt x="2045" y="954"/>
                  </a:lnTo>
                  <a:lnTo>
                    <a:pt x="2154" y="1009"/>
                  </a:lnTo>
                  <a:lnTo>
                    <a:pt x="2290" y="1036"/>
                  </a:lnTo>
                  <a:lnTo>
                    <a:pt x="2427" y="1009"/>
                  </a:lnTo>
                  <a:lnTo>
                    <a:pt x="2590" y="927"/>
                  </a:lnTo>
                  <a:lnTo>
                    <a:pt x="2726" y="845"/>
                  </a:lnTo>
                  <a:lnTo>
                    <a:pt x="2835" y="709"/>
                  </a:lnTo>
                  <a:lnTo>
                    <a:pt x="2290" y="409"/>
                  </a:lnTo>
                  <a:lnTo>
                    <a:pt x="2018" y="300"/>
                  </a:lnTo>
                  <a:lnTo>
                    <a:pt x="1745" y="191"/>
                  </a:lnTo>
                  <a:lnTo>
                    <a:pt x="1445" y="109"/>
                  </a:lnTo>
                  <a:lnTo>
                    <a:pt x="1173" y="55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B88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71"/>
            <p:cNvSpPr/>
            <p:nvPr/>
          </p:nvSpPr>
          <p:spPr>
            <a:xfrm>
              <a:off x="11255276" y="5621628"/>
              <a:ext cx="70900" cy="25925"/>
            </a:xfrm>
            <a:custGeom>
              <a:avLst/>
              <a:gdLst/>
              <a:ahLst/>
              <a:cxnLst/>
              <a:rect l="l" t="t" r="r" b="b"/>
              <a:pathLst>
                <a:path w="2836" h="1037" fill="none" extrusionOk="0">
                  <a:moveTo>
                    <a:pt x="601" y="0"/>
                  </a:moveTo>
                  <a:lnTo>
                    <a:pt x="601" y="0"/>
                  </a:lnTo>
                  <a:lnTo>
                    <a:pt x="601" y="0"/>
                  </a:lnTo>
                  <a:lnTo>
                    <a:pt x="601" y="0"/>
                  </a:lnTo>
                  <a:lnTo>
                    <a:pt x="274" y="0"/>
                  </a:lnTo>
                  <a:lnTo>
                    <a:pt x="274" y="0"/>
                  </a:lnTo>
                  <a:lnTo>
                    <a:pt x="192" y="137"/>
                  </a:lnTo>
                  <a:lnTo>
                    <a:pt x="110" y="273"/>
                  </a:lnTo>
                  <a:lnTo>
                    <a:pt x="55" y="436"/>
                  </a:lnTo>
                  <a:lnTo>
                    <a:pt x="1" y="600"/>
                  </a:lnTo>
                  <a:lnTo>
                    <a:pt x="1" y="600"/>
                  </a:lnTo>
                  <a:lnTo>
                    <a:pt x="1" y="682"/>
                  </a:lnTo>
                  <a:lnTo>
                    <a:pt x="28" y="764"/>
                  </a:lnTo>
                  <a:lnTo>
                    <a:pt x="83" y="873"/>
                  </a:lnTo>
                  <a:lnTo>
                    <a:pt x="219" y="954"/>
                  </a:lnTo>
                  <a:lnTo>
                    <a:pt x="328" y="982"/>
                  </a:lnTo>
                  <a:lnTo>
                    <a:pt x="328" y="982"/>
                  </a:lnTo>
                  <a:lnTo>
                    <a:pt x="410" y="982"/>
                  </a:lnTo>
                  <a:lnTo>
                    <a:pt x="492" y="954"/>
                  </a:lnTo>
                  <a:lnTo>
                    <a:pt x="546" y="900"/>
                  </a:lnTo>
                  <a:lnTo>
                    <a:pt x="601" y="818"/>
                  </a:lnTo>
                  <a:lnTo>
                    <a:pt x="601" y="818"/>
                  </a:lnTo>
                  <a:lnTo>
                    <a:pt x="737" y="682"/>
                  </a:lnTo>
                  <a:lnTo>
                    <a:pt x="900" y="573"/>
                  </a:lnTo>
                  <a:lnTo>
                    <a:pt x="1091" y="491"/>
                  </a:lnTo>
                  <a:lnTo>
                    <a:pt x="1309" y="464"/>
                  </a:lnTo>
                  <a:lnTo>
                    <a:pt x="1309" y="464"/>
                  </a:lnTo>
                  <a:lnTo>
                    <a:pt x="1473" y="491"/>
                  </a:lnTo>
                  <a:lnTo>
                    <a:pt x="1609" y="545"/>
                  </a:lnTo>
                  <a:lnTo>
                    <a:pt x="1745" y="627"/>
                  </a:lnTo>
                  <a:lnTo>
                    <a:pt x="1854" y="764"/>
                  </a:lnTo>
                  <a:lnTo>
                    <a:pt x="1854" y="764"/>
                  </a:lnTo>
                  <a:lnTo>
                    <a:pt x="1936" y="873"/>
                  </a:lnTo>
                  <a:lnTo>
                    <a:pt x="2045" y="954"/>
                  </a:lnTo>
                  <a:lnTo>
                    <a:pt x="2154" y="1009"/>
                  </a:lnTo>
                  <a:lnTo>
                    <a:pt x="2290" y="1036"/>
                  </a:lnTo>
                  <a:lnTo>
                    <a:pt x="2290" y="1036"/>
                  </a:lnTo>
                  <a:lnTo>
                    <a:pt x="2427" y="1009"/>
                  </a:lnTo>
                  <a:lnTo>
                    <a:pt x="2590" y="927"/>
                  </a:lnTo>
                  <a:lnTo>
                    <a:pt x="2726" y="845"/>
                  </a:lnTo>
                  <a:lnTo>
                    <a:pt x="2835" y="709"/>
                  </a:lnTo>
                  <a:lnTo>
                    <a:pt x="2835" y="709"/>
                  </a:lnTo>
                  <a:lnTo>
                    <a:pt x="2290" y="409"/>
                  </a:lnTo>
                  <a:lnTo>
                    <a:pt x="2018" y="300"/>
                  </a:lnTo>
                  <a:lnTo>
                    <a:pt x="1745" y="191"/>
                  </a:lnTo>
                  <a:lnTo>
                    <a:pt x="1445" y="109"/>
                  </a:lnTo>
                  <a:lnTo>
                    <a:pt x="1173" y="55"/>
                  </a:lnTo>
                  <a:lnTo>
                    <a:pt x="900" y="0"/>
                  </a:lnTo>
                  <a:lnTo>
                    <a:pt x="601" y="0"/>
                  </a:lnTo>
                  <a:lnTo>
                    <a:pt x="601" y="0"/>
                  </a:lnTo>
                  <a:lnTo>
                    <a:pt x="601" y="0"/>
                  </a:lnTo>
                  <a:lnTo>
                    <a:pt x="60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71"/>
          <p:cNvGrpSpPr/>
          <p:nvPr/>
        </p:nvGrpSpPr>
        <p:grpSpPr>
          <a:xfrm>
            <a:off x="1444553" y="3319383"/>
            <a:ext cx="727700" cy="694534"/>
            <a:chOff x="-517450" y="4782300"/>
            <a:chExt cx="2392175" cy="2283150"/>
          </a:xfrm>
        </p:grpSpPr>
        <p:sp>
          <p:nvSpPr>
            <p:cNvPr id="9106" name="Google Shape;9106;p71"/>
            <p:cNvSpPr/>
            <p:nvPr/>
          </p:nvSpPr>
          <p:spPr>
            <a:xfrm>
              <a:off x="-517450" y="4782300"/>
              <a:ext cx="2392175" cy="1872300"/>
            </a:xfrm>
            <a:custGeom>
              <a:avLst/>
              <a:gdLst/>
              <a:ahLst/>
              <a:cxnLst/>
              <a:rect l="l" t="t" r="r" b="b"/>
              <a:pathLst>
                <a:path w="95687" h="74892" extrusionOk="0">
                  <a:moveTo>
                    <a:pt x="50228" y="1036"/>
                  </a:moveTo>
                  <a:lnTo>
                    <a:pt x="51727" y="1090"/>
                  </a:lnTo>
                  <a:lnTo>
                    <a:pt x="53226" y="1172"/>
                  </a:lnTo>
                  <a:lnTo>
                    <a:pt x="54698" y="1308"/>
                  </a:lnTo>
                  <a:lnTo>
                    <a:pt x="56197" y="1472"/>
                  </a:lnTo>
                  <a:lnTo>
                    <a:pt x="57669" y="1717"/>
                  </a:lnTo>
                  <a:lnTo>
                    <a:pt x="59113" y="1989"/>
                  </a:lnTo>
                  <a:lnTo>
                    <a:pt x="60557" y="2317"/>
                  </a:lnTo>
                  <a:lnTo>
                    <a:pt x="61975" y="2698"/>
                  </a:lnTo>
                  <a:lnTo>
                    <a:pt x="63392" y="3134"/>
                  </a:lnTo>
                  <a:lnTo>
                    <a:pt x="64782" y="3625"/>
                  </a:lnTo>
                  <a:lnTo>
                    <a:pt x="66117" y="4170"/>
                  </a:lnTo>
                  <a:lnTo>
                    <a:pt x="67452" y="4797"/>
                  </a:lnTo>
                  <a:lnTo>
                    <a:pt x="68107" y="5096"/>
                  </a:lnTo>
                  <a:lnTo>
                    <a:pt x="68761" y="5451"/>
                  </a:lnTo>
                  <a:lnTo>
                    <a:pt x="69387" y="5805"/>
                  </a:lnTo>
                  <a:lnTo>
                    <a:pt x="70014" y="6159"/>
                  </a:lnTo>
                  <a:lnTo>
                    <a:pt x="70641" y="6541"/>
                  </a:lnTo>
                  <a:lnTo>
                    <a:pt x="71268" y="6950"/>
                  </a:lnTo>
                  <a:lnTo>
                    <a:pt x="71867" y="7358"/>
                  </a:lnTo>
                  <a:lnTo>
                    <a:pt x="72467" y="7794"/>
                  </a:lnTo>
                  <a:lnTo>
                    <a:pt x="73039" y="8258"/>
                  </a:lnTo>
                  <a:lnTo>
                    <a:pt x="73612" y="8694"/>
                  </a:lnTo>
                  <a:lnTo>
                    <a:pt x="74184" y="9184"/>
                  </a:lnTo>
                  <a:lnTo>
                    <a:pt x="74756" y="9675"/>
                  </a:lnTo>
                  <a:lnTo>
                    <a:pt x="75301" y="10193"/>
                  </a:lnTo>
                  <a:lnTo>
                    <a:pt x="75819" y="10711"/>
                  </a:lnTo>
                  <a:lnTo>
                    <a:pt x="76446" y="11392"/>
                  </a:lnTo>
                  <a:lnTo>
                    <a:pt x="77046" y="12073"/>
                  </a:lnTo>
                  <a:lnTo>
                    <a:pt x="77645" y="12755"/>
                  </a:lnTo>
                  <a:lnTo>
                    <a:pt x="78190" y="13490"/>
                  </a:lnTo>
                  <a:lnTo>
                    <a:pt x="78735" y="14226"/>
                  </a:lnTo>
                  <a:lnTo>
                    <a:pt x="79226" y="14962"/>
                  </a:lnTo>
                  <a:lnTo>
                    <a:pt x="79716" y="15725"/>
                  </a:lnTo>
                  <a:lnTo>
                    <a:pt x="80207" y="16515"/>
                  </a:lnTo>
                  <a:lnTo>
                    <a:pt x="80643" y="17306"/>
                  </a:lnTo>
                  <a:lnTo>
                    <a:pt x="81079" y="18096"/>
                  </a:lnTo>
                  <a:lnTo>
                    <a:pt x="81488" y="18914"/>
                  </a:lnTo>
                  <a:lnTo>
                    <a:pt x="81897" y="19731"/>
                  </a:lnTo>
                  <a:lnTo>
                    <a:pt x="82660" y="21394"/>
                  </a:lnTo>
                  <a:lnTo>
                    <a:pt x="83396" y="23056"/>
                  </a:lnTo>
                  <a:lnTo>
                    <a:pt x="84077" y="24773"/>
                  </a:lnTo>
                  <a:lnTo>
                    <a:pt x="84404" y="25645"/>
                  </a:lnTo>
                  <a:lnTo>
                    <a:pt x="84704" y="26517"/>
                  </a:lnTo>
                  <a:lnTo>
                    <a:pt x="84976" y="27417"/>
                  </a:lnTo>
                  <a:lnTo>
                    <a:pt x="85249" y="28289"/>
                  </a:lnTo>
                  <a:lnTo>
                    <a:pt x="85494" y="29188"/>
                  </a:lnTo>
                  <a:lnTo>
                    <a:pt x="85685" y="30088"/>
                  </a:lnTo>
                  <a:lnTo>
                    <a:pt x="85876" y="30987"/>
                  </a:lnTo>
                  <a:lnTo>
                    <a:pt x="86012" y="31914"/>
                  </a:lnTo>
                  <a:lnTo>
                    <a:pt x="86094" y="32813"/>
                  </a:lnTo>
                  <a:lnTo>
                    <a:pt x="86175" y="33739"/>
                  </a:lnTo>
                  <a:lnTo>
                    <a:pt x="86175" y="34639"/>
                  </a:lnTo>
                  <a:lnTo>
                    <a:pt x="86148" y="35565"/>
                  </a:lnTo>
                  <a:lnTo>
                    <a:pt x="86094" y="36492"/>
                  </a:lnTo>
                  <a:lnTo>
                    <a:pt x="85957" y="37446"/>
                  </a:lnTo>
                  <a:lnTo>
                    <a:pt x="85058" y="37991"/>
                  </a:lnTo>
                  <a:lnTo>
                    <a:pt x="84131" y="38509"/>
                  </a:lnTo>
                  <a:lnTo>
                    <a:pt x="83178" y="38972"/>
                  </a:lnTo>
                  <a:lnTo>
                    <a:pt x="82251" y="39408"/>
                  </a:lnTo>
                  <a:lnTo>
                    <a:pt x="81270" y="39790"/>
                  </a:lnTo>
                  <a:lnTo>
                    <a:pt x="80289" y="40144"/>
                  </a:lnTo>
                  <a:lnTo>
                    <a:pt x="79308" y="40444"/>
                  </a:lnTo>
                  <a:lnTo>
                    <a:pt x="78299" y="40744"/>
                  </a:lnTo>
                  <a:lnTo>
                    <a:pt x="77291" y="40989"/>
                  </a:lnTo>
                  <a:lnTo>
                    <a:pt x="76282" y="41234"/>
                  </a:lnTo>
                  <a:lnTo>
                    <a:pt x="75247" y="41425"/>
                  </a:lnTo>
                  <a:lnTo>
                    <a:pt x="74211" y="41616"/>
                  </a:lnTo>
                  <a:lnTo>
                    <a:pt x="73176" y="41752"/>
                  </a:lnTo>
                  <a:lnTo>
                    <a:pt x="72140" y="41915"/>
                  </a:lnTo>
                  <a:lnTo>
                    <a:pt x="70069" y="42133"/>
                  </a:lnTo>
                  <a:lnTo>
                    <a:pt x="69987" y="42052"/>
                  </a:lnTo>
                  <a:lnTo>
                    <a:pt x="69905" y="42024"/>
                  </a:lnTo>
                  <a:lnTo>
                    <a:pt x="69796" y="41997"/>
                  </a:lnTo>
                  <a:lnTo>
                    <a:pt x="69714" y="41997"/>
                  </a:lnTo>
                  <a:lnTo>
                    <a:pt x="69633" y="42024"/>
                  </a:lnTo>
                  <a:lnTo>
                    <a:pt x="69524" y="42079"/>
                  </a:lnTo>
                  <a:lnTo>
                    <a:pt x="69442" y="42133"/>
                  </a:lnTo>
                  <a:lnTo>
                    <a:pt x="69387" y="42188"/>
                  </a:lnTo>
                  <a:lnTo>
                    <a:pt x="67670" y="42324"/>
                  </a:lnTo>
                  <a:lnTo>
                    <a:pt x="62792" y="42679"/>
                  </a:lnTo>
                  <a:lnTo>
                    <a:pt x="60367" y="42815"/>
                  </a:lnTo>
                  <a:lnTo>
                    <a:pt x="57914" y="42951"/>
                  </a:lnTo>
                  <a:lnTo>
                    <a:pt x="55461" y="43060"/>
                  </a:lnTo>
                  <a:lnTo>
                    <a:pt x="53008" y="43142"/>
                  </a:lnTo>
                  <a:lnTo>
                    <a:pt x="50583" y="43196"/>
                  </a:lnTo>
                  <a:lnTo>
                    <a:pt x="48130" y="43251"/>
                  </a:lnTo>
                  <a:lnTo>
                    <a:pt x="45650" y="43278"/>
                  </a:lnTo>
                  <a:lnTo>
                    <a:pt x="43197" y="43278"/>
                  </a:lnTo>
                  <a:lnTo>
                    <a:pt x="40744" y="43224"/>
                  </a:lnTo>
                  <a:lnTo>
                    <a:pt x="38264" y="43142"/>
                  </a:lnTo>
                  <a:lnTo>
                    <a:pt x="35812" y="43006"/>
                  </a:lnTo>
                  <a:lnTo>
                    <a:pt x="33359" y="42842"/>
                  </a:lnTo>
                  <a:lnTo>
                    <a:pt x="30906" y="42624"/>
                  </a:lnTo>
                  <a:lnTo>
                    <a:pt x="28453" y="42352"/>
                  </a:lnTo>
                  <a:lnTo>
                    <a:pt x="27227" y="42188"/>
                  </a:lnTo>
                  <a:lnTo>
                    <a:pt x="26000" y="41997"/>
                  </a:lnTo>
                  <a:lnTo>
                    <a:pt x="24774" y="41806"/>
                  </a:lnTo>
                  <a:lnTo>
                    <a:pt x="23575" y="41588"/>
                  </a:lnTo>
                  <a:lnTo>
                    <a:pt x="22376" y="41370"/>
                  </a:lnTo>
                  <a:lnTo>
                    <a:pt x="21177" y="41125"/>
                  </a:lnTo>
                  <a:lnTo>
                    <a:pt x="18778" y="40580"/>
                  </a:lnTo>
                  <a:lnTo>
                    <a:pt x="16407" y="39980"/>
                  </a:lnTo>
                  <a:lnTo>
                    <a:pt x="14036" y="39354"/>
                  </a:lnTo>
                  <a:lnTo>
                    <a:pt x="11665" y="38672"/>
                  </a:lnTo>
                  <a:lnTo>
                    <a:pt x="9294" y="37936"/>
                  </a:lnTo>
                  <a:lnTo>
                    <a:pt x="9294" y="37882"/>
                  </a:lnTo>
                  <a:lnTo>
                    <a:pt x="9158" y="37119"/>
                  </a:lnTo>
                  <a:lnTo>
                    <a:pt x="9022" y="36383"/>
                  </a:lnTo>
                  <a:lnTo>
                    <a:pt x="8913" y="35620"/>
                  </a:lnTo>
                  <a:lnTo>
                    <a:pt x="8831" y="34857"/>
                  </a:lnTo>
                  <a:lnTo>
                    <a:pt x="8749" y="34094"/>
                  </a:lnTo>
                  <a:lnTo>
                    <a:pt x="8695" y="33331"/>
                  </a:lnTo>
                  <a:lnTo>
                    <a:pt x="8667" y="32595"/>
                  </a:lnTo>
                  <a:lnTo>
                    <a:pt x="8667" y="31832"/>
                  </a:lnTo>
                  <a:lnTo>
                    <a:pt x="8667" y="31069"/>
                  </a:lnTo>
                  <a:lnTo>
                    <a:pt x="8695" y="30306"/>
                  </a:lnTo>
                  <a:lnTo>
                    <a:pt x="8749" y="29570"/>
                  </a:lnTo>
                  <a:lnTo>
                    <a:pt x="8831" y="28807"/>
                  </a:lnTo>
                  <a:lnTo>
                    <a:pt x="8913" y="28071"/>
                  </a:lnTo>
                  <a:lnTo>
                    <a:pt x="9022" y="27308"/>
                  </a:lnTo>
                  <a:lnTo>
                    <a:pt x="9158" y="26572"/>
                  </a:lnTo>
                  <a:lnTo>
                    <a:pt x="9321" y="25836"/>
                  </a:lnTo>
                  <a:lnTo>
                    <a:pt x="9485" y="25100"/>
                  </a:lnTo>
                  <a:lnTo>
                    <a:pt x="9676" y="24392"/>
                  </a:lnTo>
                  <a:lnTo>
                    <a:pt x="9894" y="23656"/>
                  </a:lnTo>
                  <a:lnTo>
                    <a:pt x="10139" y="22947"/>
                  </a:lnTo>
                  <a:lnTo>
                    <a:pt x="10384" y="22239"/>
                  </a:lnTo>
                  <a:lnTo>
                    <a:pt x="10657" y="21530"/>
                  </a:lnTo>
                  <a:lnTo>
                    <a:pt x="10957" y="20849"/>
                  </a:lnTo>
                  <a:lnTo>
                    <a:pt x="11284" y="20167"/>
                  </a:lnTo>
                  <a:lnTo>
                    <a:pt x="11611" y="19486"/>
                  </a:lnTo>
                  <a:lnTo>
                    <a:pt x="11992" y="18832"/>
                  </a:lnTo>
                  <a:lnTo>
                    <a:pt x="12347" y="18151"/>
                  </a:lnTo>
                  <a:lnTo>
                    <a:pt x="12755" y="17524"/>
                  </a:lnTo>
                  <a:lnTo>
                    <a:pt x="13164" y="16870"/>
                  </a:lnTo>
                  <a:lnTo>
                    <a:pt x="13627" y="16243"/>
                  </a:lnTo>
                  <a:lnTo>
                    <a:pt x="14091" y="15643"/>
                  </a:lnTo>
                  <a:lnTo>
                    <a:pt x="14554" y="15017"/>
                  </a:lnTo>
                  <a:lnTo>
                    <a:pt x="15399" y="14063"/>
                  </a:lnTo>
                  <a:lnTo>
                    <a:pt x="16271" y="13136"/>
                  </a:lnTo>
                  <a:lnTo>
                    <a:pt x="17170" y="12264"/>
                  </a:lnTo>
                  <a:lnTo>
                    <a:pt x="18097" y="11419"/>
                  </a:lnTo>
                  <a:lnTo>
                    <a:pt x="19078" y="10602"/>
                  </a:lnTo>
                  <a:lnTo>
                    <a:pt x="20086" y="9838"/>
                  </a:lnTo>
                  <a:lnTo>
                    <a:pt x="21122" y="9103"/>
                  </a:lnTo>
                  <a:lnTo>
                    <a:pt x="22158" y="8394"/>
                  </a:lnTo>
                  <a:lnTo>
                    <a:pt x="23248" y="7740"/>
                  </a:lnTo>
                  <a:lnTo>
                    <a:pt x="24365" y="7113"/>
                  </a:lnTo>
                  <a:lnTo>
                    <a:pt x="25483" y="6541"/>
                  </a:lnTo>
                  <a:lnTo>
                    <a:pt x="26627" y="5996"/>
                  </a:lnTo>
                  <a:lnTo>
                    <a:pt x="27772" y="5451"/>
                  </a:lnTo>
                  <a:lnTo>
                    <a:pt x="28944" y="4987"/>
                  </a:lnTo>
                  <a:lnTo>
                    <a:pt x="30116" y="4524"/>
                  </a:lnTo>
                  <a:lnTo>
                    <a:pt x="31315" y="4115"/>
                  </a:lnTo>
                  <a:lnTo>
                    <a:pt x="32677" y="3652"/>
                  </a:lnTo>
                  <a:lnTo>
                    <a:pt x="34040" y="3243"/>
                  </a:lnTo>
                  <a:lnTo>
                    <a:pt x="35457" y="2862"/>
                  </a:lnTo>
                  <a:lnTo>
                    <a:pt x="36874" y="2535"/>
                  </a:lnTo>
                  <a:lnTo>
                    <a:pt x="38319" y="2208"/>
                  </a:lnTo>
                  <a:lnTo>
                    <a:pt x="39763" y="1935"/>
                  </a:lnTo>
                  <a:lnTo>
                    <a:pt x="41235" y="1690"/>
                  </a:lnTo>
                  <a:lnTo>
                    <a:pt x="42734" y="1472"/>
                  </a:lnTo>
                  <a:lnTo>
                    <a:pt x="44205" y="1308"/>
                  </a:lnTo>
                  <a:lnTo>
                    <a:pt x="45704" y="1172"/>
                  </a:lnTo>
                  <a:lnTo>
                    <a:pt x="47203" y="1090"/>
                  </a:lnTo>
                  <a:lnTo>
                    <a:pt x="48730" y="1063"/>
                  </a:lnTo>
                  <a:lnTo>
                    <a:pt x="50228" y="1036"/>
                  </a:lnTo>
                  <a:close/>
                  <a:moveTo>
                    <a:pt x="89637" y="32159"/>
                  </a:moveTo>
                  <a:lnTo>
                    <a:pt x="89964" y="32186"/>
                  </a:lnTo>
                  <a:lnTo>
                    <a:pt x="90263" y="32213"/>
                  </a:lnTo>
                  <a:lnTo>
                    <a:pt x="90563" y="32268"/>
                  </a:lnTo>
                  <a:lnTo>
                    <a:pt x="90863" y="32350"/>
                  </a:lnTo>
                  <a:lnTo>
                    <a:pt x="91163" y="32486"/>
                  </a:lnTo>
                  <a:lnTo>
                    <a:pt x="91462" y="32622"/>
                  </a:lnTo>
                  <a:lnTo>
                    <a:pt x="91735" y="32786"/>
                  </a:lnTo>
                  <a:lnTo>
                    <a:pt x="91980" y="32976"/>
                  </a:lnTo>
                  <a:lnTo>
                    <a:pt x="92226" y="33194"/>
                  </a:lnTo>
                  <a:lnTo>
                    <a:pt x="92416" y="33440"/>
                  </a:lnTo>
                  <a:lnTo>
                    <a:pt x="92607" y="33712"/>
                  </a:lnTo>
                  <a:lnTo>
                    <a:pt x="92743" y="33985"/>
                  </a:lnTo>
                  <a:lnTo>
                    <a:pt x="92852" y="34285"/>
                  </a:lnTo>
                  <a:lnTo>
                    <a:pt x="92934" y="34584"/>
                  </a:lnTo>
                  <a:lnTo>
                    <a:pt x="92961" y="34884"/>
                  </a:lnTo>
                  <a:lnTo>
                    <a:pt x="92961" y="35184"/>
                  </a:lnTo>
                  <a:lnTo>
                    <a:pt x="92934" y="35456"/>
                  </a:lnTo>
                  <a:lnTo>
                    <a:pt x="92852" y="35756"/>
                  </a:lnTo>
                  <a:lnTo>
                    <a:pt x="92743" y="36002"/>
                  </a:lnTo>
                  <a:lnTo>
                    <a:pt x="92607" y="36247"/>
                  </a:lnTo>
                  <a:lnTo>
                    <a:pt x="92389" y="36492"/>
                  </a:lnTo>
                  <a:lnTo>
                    <a:pt x="92171" y="36683"/>
                  </a:lnTo>
                  <a:lnTo>
                    <a:pt x="91871" y="36846"/>
                  </a:lnTo>
                  <a:lnTo>
                    <a:pt x="91544" y="36983"/>
                  </a:lnTo>
                  <a:lnTo>
                    <a:pt x="91435" y="37010"/>
                  </a:lnTo>
                  <a:lnTo>
                    <a:pt x="91381" y="37064"/>
                  </a:lnTo>
                  <a:lnTo>
                    <a:pt x="91326" y="37146"/>
                  </a:lnTo>
                  <a:lnTo>
                    <a:pt x="91299" y="37228"/>
                  </a:lnTo>
                  <a:lnTo>
                    <a:pt x="91299" y="37310"/>
                  </a:lnTo>
                  <a:lnTo>
                    <a:pt x="91299" y="37364"/>
                  </a:lnTo>
                  <a:lnTo>
                    <a:pt x="91326" y="37446"/>
                  </a:lnTo>
                  <a:lnTo>
                    <a:pt x="91381" y="37528"/>
                  </a:lnTo>
                  <a:lnTo>
                    <a:pt x="91299" y="37609"/>
                  </a:lnTo>
                  <a:lnTo>
                    <a:pt x="91244" y="37718"/>
                  </a:lnTo>
                  <a:lnTo>
                    <a:pt x="91217" y="37827"/>
                  </a:lnTo>
                  <a:lnTo>
                    <a:pt x="91190" y="37936"/>
                  </a:lnTo>
                  <a:lnTo>
                    <a:pt x="91217" y="38045"/>
                  </a:lnTo>
                  <a:lnTo>
                    <a:pt x="91272" y="38155"/>
                  </a:lnTo>
                  <a:lnTo>
                    <a:pt x="91381" y="38209"/>
                  </a:lnTo>
                  <a:lnTo>
                    <a:pt x="91517" y="38264"/>
                  </a:lnTo>
                  <a:lnTo>
                    <a:pt x="91980" y="38400"/>
                  </a:lnTo>
                  <a:lnTo>
                    <a:pt x="92226" y="38482"/>
                  </a:lnTo>
                  <a:lnTo>
                    <a:pt x="92444" y="38591"/>
                  </a:lnTo>
                  <a:lnTo>
                    <a:pt x="92634" y="38700"/>
                  </a:lnTo>
                  <a:lnTo>
                    <a:pt x="92825" y="38809"/>
                  </a:lnTo>
                  <a:lnTo>
                    <a:pt x="93016" y="38945"/>
                  </a:lnTo>
                  <a:lnTo>
                    <a:pt x="93179" y="39108"/>
                  </a:lnTo>
                  <a:lnTo>
                    <a:pt x="93316" y="39272"/>
                  </a:lnTo>
                  <a:lnTo>
                    <a:pt x="93452" y="39463"/>
                  </a:lnTo>
                  <a:lnTo>
                    <a:pt x="93534" y="39653"/>
                  </a:lnTo>
                  <a:lnTo>
                    <a:pt x="93615" y="39871"/>
                  </a:lnTo>
                  <a:lnTo>
                    <a:pt x="93697" y="40089"/>
                  </a:lnTo>
                  <a:lnTo>
                    <a:pt x="93724" y="40335"/>
                  </a:lnTo>
                  <a:lnTo>
                    <a:pt x="93724" y="40607"/>
                  </a:lnTo>
                  <a:lnTo>
                    <a:pt x="93697" y="40880"/>
                  </a:lnTo>
                  <a:lnTo>
                    <a:pt x="93670" y="41071"/>
                  </a:lnTo>
                  <a:lnTo>
                    <a:pt x="93615" y="41234"/>
                  </a:lnTo>
                  <a:lnTo>
                    <a:pt x="93534" y="41425"/>
                  </a:lnTo>
                  <a:lnTo>
                    <a:pt x="93425" y="41588"/>
                  </a:lnTo>
                  <a:lnTo>
                    <a:pt x="93207" y="41915"/>
                  </a:lnTo>
                  <a:lnTo>
                    <a:pt x="92907" y="42242"/>
                  </a:lnTo>
                  <a:lnTo>
                    <a:pt x="92580" y="42515"/>
                  </a:lnTo>
                  <a:lnTo>
                    <a:pt x="92253" y="42788"/>
                  </a:lnTo>
                  <a:lnTo>
                    <a:pt x="91953" y="43006"/>
                  </a:lnTo>
                  <a:lnTo>
                    <a:pt x="91653" y="43224"/>
                  </a:lnTo>
                  <a:lnTo>
                    <a:pt x="91026" y="43578"/>
                  </a:lnTo>
                  <a:lnTo>
                    <a:pt x="90699" y="43741"/>
                  </a:lnTo>
                  <a:lnTo>
                    <a:pt x="90372" y="43878"/>
                  </a:lnTo>
                  <a:lnTo>
                    <a:pt x="90045" y="43987"/>
                  </a:lnTo>
                  <a:lnTo>
                    <a:pt x="89718" y="44096"/>
                  </a:lnTo>
                  <a:lnTo>
                    <a:pt x="89364" y="44205"/>
                  </a:lnTo>
                  <a:lnTo>
                    <a:pt x="89037" y="44259"/>
                  </a:lnTo>
                  <a:lnTo>
                    <a:pt x="88683" y="44314"/>
                  </a:lnTo>
                  <a:lnTo>
                    <a:pt x="88356" y="44341"/>
                  </a:lnTo>
                  <a:lnTo>
                    <a:pt x="88001" y="44368"/>
                  </a:lnTo>
                  <a:lnTo>
                    <a:pt x="87674" y="44341"/>
                  </a:lnTo>
                  <a:lnTo>
                    <a:pt x="87320" y="44314"/>
                  </a:lnTo>
                  <a:lnTo>
                    <a:pt x="86966" y="44259"/>
                  </a:lnTo>
                  <a:lnTo>
                    <a:pt x="86639" y="44177"/>
                  </a:lnTo>
                  <a:lnTo>
                    <a:pt x="86284" y="44068"/>
                  </a:lnTo>
                  <a:lnTo>
                    <a:pt x="86148" y="43769"/>
                  </a:lnTo>
                  <a:lnTo>
                    <a:pt x="86066" y="43687"/>
                  </a:lnTo>
                  <a:lnTo>
                    <a:pt x="86012" y="43605"/>
                  </a:lnTo>
                  <a:lnTo>
                    <a:pt x="85930" y="43551"/>
                  </a:lnTo>
                  <a:lnTo>
                    <a:pt x="85848" y="43523"/>
                  </a:lnTo>
                  <a:lnTo>
                    <a:pt x="85658" y="43523"/>
                  </a:lnTo>
                  <a:lnTo>
                    <a:pt x="85494" y="43605"/>
                  </a:lnTo>
                  <a:lnTo>
                    <a:pt x="85358" y="43714"/>
                  </a:lnTo>
                  <a:lnTo>
                    <a:pt x="85303" y="43796"/>
                  </a:lnTo>
                  <a:lnTo>
                    <a:pt x="85276" y="43878"/>
                  </a:lnTo>
                  <a:lnTo>
                    <a:pt x="85249" y="43959"/>
                  </a:lnTo>
                  <a:lnTo>
                    <a:pt x="85222" y="44068"/>
                  </a:lnTo>
                  <a:lnTo>
                    <a:pt x="85249" y="44177"/>
                  </a:lnTo>
                  <a:lnTo>
                    <a:pt x="85276" y="44286"/>
                  </a:lnTo>
                  <a:lnTo>
                    <a:pt x="85385" y="44559"/>
                  </a:lnTo>
                  <a:lnTo>
                    <a:pt x="85494" y="44859"/>
                  </a:lnTo>
                  <a:lnTo>
                    <a:pt x="85467" y="44941"/>
                  </a:lnTo>
                  <a:lnTo>
                    <a:pt x="85494" y="45022"/>
                  </a:lnTo>
                  <a:lnTo>
                    <a:pt x="85521" y="45104"/>
                  </a:lnTo>
                  <a:lnTo>
                    <a:pt x="85549" y="45186"/>
                  </a:lnTo>
                  <a:lnTo>
                    <a:pt x="85603" y="45431"/>
                  </a:lnTo>
                  <a:lnTo>
                    <a:pt x="85603" y="45676"/>
                  </a:lnTo>
                  <a:lnTo>
                    <a:pt x="85603" y="46112"/>
                  </a:lnTo>
                  <a:lnTo>
                    <a:pt x="85521" y="46548"/>
                  </a:lnTo>
                  <a:lnTo>
                    <a:pt x="85385" y="46985"/>
                  </a:lnTo>
                  <a:lnTo>
                    <a:pt x="85222" y="47366"/>
                  </a:lnTo>
                  <a:lnTo>
                    <a:pt x="84976" y="47748"/>
                  </a:lnTo>
                  <a:lnTo>
                    <a:pt x="84704" y="48075"/>
                  </a:lnTo>
                  <a:lnTo>
                    <a:pt x="84377" y="48402"/>
                  </a:lnTo>
                  <a:lnTo>
                    <a:pt x="84050" y="48674"/>
                  </a:lnTo>
                  <a:lnTo>
                    <a:pt x="83668" y="48920"/>
                  </a:lnTo>
                  <a:lnTo>
                    <a:pt x="83259" y="49165"/>
                  </a:lnTo>
                  <a:lnTo>
                    <a:pt x="82823" y="49328"/>
                  </a:lnTo>
                  <a:lnTo>
                    <a:pt x="82360" y="49492"/>
                  </a:lnTo>
                  <a:lnTo>
                    <a:pt x="81897" y="49574"/>
                  </a:lnTo>
                  <a:lnTo>
                    <a:pt x="81433" y="49655"/>
                  </a:lnTo>
                  <a:lnTo>
                    <a:pt x="80507" y="49655"/>
                  </a:lnTo>
                  <a:lnTo>
                    <a:pt x="80071" y="49601"/>
                  </a:lnTo>
                  <a:lnTo>
                    <a:pt x="79635" y="49546"/>
                  </a:lnTo>
                  <a:lnTo>
                    <a:pt x="79199" y="49437"/>
                  </a:lnTo>
                  <a:lnTo>
                    <a:pt x="78790" y="49328"/>
                  </a:lnTo>
                  <a:lnTo>
                    <a:pt x="78354" y="49192"/>
                  </a:lnTo>
                  <a:lnTo>
                    <a:pt x="77945" y="49029"/>
                  </a:lnTo>
                  <a:lnTo>
                    <a:pt x="77536" y="48865"/>
                  </a:lnTo>
                  <a:lnTo>
                    <a:pt x="77155" y="48674"/>
                  </a:lnTo>
                  <a:lnTo>
                    <a:pt x="76773" y="48456"/>
                  </a:lnTo>
                  <a:lnTo>
                    <a:pt x="76391" y="48211"/>
                  </a:lnTo>
                  <a:lnTo>
                    <a:pt x="76037" y="47966"/>
                  </a:lnTo>
                  <a:lnTo>
                    <a:pt x="75683" y="47693"/>
                  </a:lnTo>
                  <a:lnTo>
                    <a:pt x="75356" y="47393"/>
                  </a:lnTo>
                  <a:lnTo>
                    <a:pt x="75056" y="47094"/>
                  </a:lnTo>
                  <a:lnTo>
                    <a:pt x="74756" y="46767"/>
                  </a:lnTo>
                  <a:lnTo>
                    <a:pt x="74784" y="46630"/>
                  </a:lnTo>
                  <a:lnTo>
                    <a:pt x="74784" y="46467"/>
                  </a:lnTo>
                  <a:lnTo>
                    <a:pt x="74729" y="46303"/>
                  </a:lnTo>
                  <a:lnTo>
                    <a:pt x="74647" y="46194"/>
                  </a:lnTo>
                  <a:lnTo>
                    <a:pt x="74538" y="46112"/>
                  </a:lnTo>
                  <a:lnTo>
                    <a:pt x="74402" y="46085"/>
                  </a:lnTo>
                  <a:lnTo>
                    <a:pt x="74266" y="46085"/>
                  </a:lnTo>
                  <a:lnTo>
                    <a:pt x="74129" y="46167"/>
                  </a:lnTo>
                  <a:lnTo>
                    <a:pt x="74075" y="46221"/>
                  </a:lnTo>
                  <a:lnTo>
                    <a:pt x="74020" y="46303"/>
                  </a:lnTo>
                  <a:lnTo>
                    <a:pt x="73748" y="46739"/>
                  </a:lnTo>
                  <a:lnTo>
                    <a:pt x="73475" y="47148"/>
                  </a:lnTo>
                  <a:lnTo>
                    <a:pt x="73148" y="47502"/>
                  </a:lnTo>
                  <a:lnTo>
                    <a:pt x="72821" y="47829"/>
                  </a:lnTo>
                  <a:lnTo>
                    <a:pt x="72631" y="47993"/>
                  </a:lnTo>
                  <a:lnTo>
                    <a:pt x="72440" y="48102"/>
                  </a:lnTo>
                  <a:lnTo>
                    <a:pt x="72222" y="48211"/>
                  </a:lnTo>
                  <a:lnTo>
                    <a:pt x="72004" y="48320"/>
                  </a:lnTo>
                  <a:lnTo>
                    <a:pt x="71786" y="48374"/>
                  </a:lnTo>
                  <a:lnTo>
                    <a:pt x="71540" y="48429"/>
                  </a:lnTo>
                  <a:lnTo>
                    <a:pt x="71268" y="48456"/>
                  </a:lnTo>
                  <a:lnTo>
                    <a:pt x="70995" y="48483"/>
                  </a:lnTo>
                  <a:lnTo>
                    <a:pt x="70777" y="48456"/>
                  </a:lnTo>
                  <a:lnTo>
                    <a:pt x="70559" y="48429"/>
                  </a:lnTo>
                  <a:lnTo>
                    <a:pt x="70151" y="48320"/>
                  </a:lnTo>
                  <a:lnTo>
                    <a:pt x="69769" y="48156"/>
                  </a:lnTo>
                  <a:lnTo>
                    <a:pt x="69415" y="47938"/>
                  </a:lnTo>
                  <a:lnTo>
                    <a:pt x="69088" y="47693"/>
                  </a:lnTo>
                  <a:lnTo>
                    <a:pt x="68815" y="47393"/>
                  </a:lnTo>
                  <a:lnTo>
                    <a:pt x="68543" y="47066"/>
                  </a:lnTo>
                  <a:lnTo>
                    <a:pt x="68325" y="46712"/>
                  </a:lnTo>
                  <a:lnTo>
                    <a:pt x="68570" y="46576"/>
                  </a:lnTo>
                  <a:lnTo>
                    <a:pt x="68842" y="46412"/>
                  </a:lnTo>
                  <a:lnTo>
                    <a:pt x="69060" y="46249"/>
                  </a:lnTo>
                  <a:lnTo>
                    <a:pt x="69306" y="46085"/>
                  </a:lnTo>
                  <a:lnTo>
                    <a:pt x="69496" y="45894"/>
                  </a:lnTo>
                  <a:lnTo>
                    <a:pt x="69687" y="45676"/>
                  </a:lnTo>
                  <a:lnTo>
                    <a:pt x="69878" y="45486"/>
                  </a:lnTo>
                  <a:lnTo>
                    <a:pt x="70014" y="45268"/>
                  </a:lnTo>
                  <a:lnTo>
                    <a:pt x="70151" y="45022"/>
                  </a:lnTo>
                  <a:lnTo>
                    <a:pt x="70287" y="44777"/>
                  </a:lnTo>
                  <a:lnTo>
                    <a:pt x="70369" y="44532"/>
                  </a:lnTo>
                  <a:lnTo>
                    <a:pt x="70423" y="44286"/>
                  </a:lnTo>
                  <a:lnTo>
                    <a:pt x="70478" y="44014"/>
                  </a:lnTo>
                  <a:lnTo>
                    <a:pt x="70478" y="43714"/>
                  </a:lnTo>
                  <a:lnTo>
                    <a:pt x="70478" y="43442"/>
                  </a:lnTo>
                  <a:lnTo>
                    <a:pt x="70423" y="43142"/>
                  </a:lnTo>
                  <a:lnTo>
                    <a:pt x="72522" y="42897"/>
                  </a:lnTo>
                  <a:lnTo>
                    <a:pt x="73584" y="42760"/>
                  </a:lnTo>
                  <a:lnTo>
                    <a:pt x="74620" y="42597"/>
                  </a:lnTo>
                  <a:lnTo>
                    <a:pt x="75656" y="42406"/>
                  </a:lnTo>
                  <a:lnTo>
                    <a:pt x="76691" y="42215"/>
                  </a:lnTo>
                  <a:lnTo>
                    <a:pt x="77727" y="41970"/>
                  </a:lnTo>
                  <a:lnTo>
                    <a:pt x="78735" y="41697"/>
                  </a:lnTo>
                  <a:lnTo>
                    <a:pt x="79744" y="41425"/>
                  </a:lnTo>
                  <a:lnTo>
                    <a:pt x="80752" y="41098"/>
                  </a:lnTo>
                  <a:lnTo>
                    <a:pt x="81733" y="40744"/>
                  </a:lnTo>
                  <a:lnTo>
                    <a:pt x="82687" y="40335"/>
                  </a:lnTo>
                  <a:lnTo>
                    <a:pt x="83641" y="39899"/>
                  </a:lnTo>
                  <a:lnTo>
                    <a:pt x="84595" y="39435"/>
                  </a:lnTo>
                  <a:lnTo>
                    <a:pt x="85521" y="38918"/>
                  </a:lnTo>
                  <a:lnTo>
                    <a:pt x="86448" y="38373"/>
                  </a:lnTo>
                  <a:lnTo>
                    <a:pt x="86611" y="38373"/>
                  </a:lnTo>
                  <a:lnTo>
                    <a:pt x="86748" y="38291"/>
                  </a:lnTo>
                  <a:lnTo>
                    <a:pt x="86802" y="38236"/>
                  </a:lnTo>
                  <a:lnTo>
                    <a:pt x="86857" y="38182"/>
                  </a:lnTo>
                  <a:lnTo>
                    <a:pt x="86911" y="38100"/>
                  </a:lnTo>
                  <a:lnTo>
                    <a:pt x="86938" y="37991"/>
                  </a:lnTo>
                  <a:lnTo>
                    <a:pt x="87047" y="37310"/>
                  </a:lnTo>
                  <a:lnTo>
                    <a:pt x="87129" y="36601"/>
                  </a:lnTo>
                  <a:lnTo>
                    <a:pt x="87184" y="35920"/>
                  </a:lnTo>
                  <a:lnTo>
                    <a:pt x="87211" y="35238"/>
                  </a:lnTo>
                  <a:lnTo>
                    <a:pt x="87238" y="34530"/>
                  </a:lnTo>
                  <a:lnTo>
                    <a:pt x="87211" y="33848"/>
                  </a:lnTo>
                  <a:lnTo>
                    <a:pt x="87184" y="33167"/>
                  </a:lnTo>
                  <a:lnTo>
                    <a:pt x="87129" y="32486"/>
                  </a:lnTo>
                  <a:lnTo>
                    <a:pt x="87729" y="32350"/>
                  </a:lnTo>
                  <a:lnTo>
                    <a:pt x="88383" y="32241"/>
                  </a:lnTo>
                  <a:lnTo>
                    <a:pt x="89010" y="32159"/>
                  </a:lnTo>
                  <a:close/>
                  <a:moveTo>
                    <a:pt x="6051" y="34693"/>
                  </a:moveTo>
                  <a:lnTo>
                    <a:pt x="6514" y="34721"/>
                  </a:lnTo>
                  <a:lnTo>
                    <a:pt x="6978" y="34775"/>
                  </a:lnTo>
                  <a:lnTo>
                    <a:pt x="7414" y="34884"/>
                  </a:lnTo>
                  <a:lnTo>
                    <a:pt x="7877" y="34993"/>
                  </a:lnTo>
                  <a:lnTo>
                    <a:pt x="7986" y="35729"/>
                  </a:lnTo>
                  <a:lnTo>
                    <a:pt x="8095" y="36465"/>
                  </a:lnTo>
                  <a:lnTo>
                    <a:pt x="8259" y="37201"/>
                  </a:lnTo>
                  <a:lnTo>
                    <a:pt x="8422" y="37909"/>
                  </a:lnTo>
                  <a:lnTo>
                    <a:pt x="8340" y="38045"/>
                  </a:lnTo>
                  <a:lnTo>
                    <a:pt x="8313" y="38209"/>
                  </a:lnTo>
                  <a:lnTo>
                    <a:pt x="8340" y="38291"/>
                  </a:lnTo>
                  <a:lnTo>
                    <a:pt x="8368" y="38345"/>
                  </a:lnTo>
                  <a:lnTo>
                    <a:pt x="8422" y="38400"/>
                  </a:lnTo>
                  <a:lnTo>
                    <a:pt x="8504" y="38454"/>
                  </a:lnTo>
                  <a:lnTo>
                    <a:pt x="10166" y="39136"/>
                  </a:lnTo>
                  <a:lnTo>
                    <a:pt x="11829" y="39762"/>
                  </a:lnTo>
                  <a:lnTo>
                    <a:pt x="13546" y="40362"/>
                  </a:lnTo>
                  <a:lnTo>
                    <a:pt x="15263" y="40907"/>
                  </a:lnTo>
                  <a:lnTo>
                    <a:pt x="17007" y="41370"/>
                  </a:lnTo>
                  <a:lnTo>
                    <a:pt x="18751" y="41834"/>
                  </a:lnTo>
                  <a:lnTo>
                    <a:pt x="20522" y="42215"/>
                  </a:lnTo>
                  <a:lnTo>
                    <a:pt x="22321" y="42570"/>
                  </a:lnTo>
                  <a:lnTo>
                    <a:pt x="24093" y="42897"/>
                  </a:lnTo>
                  <a:lnTo>
                    <a:pt x="25891" y="43169"/>
                  </a:lnTo>
                  <a:lnTo>
                    <a:pt x="27717" y="43414"/>
                  </a:lnTo>
                  <a:lnTo>
                    <a:pt x="29516" y="43632"/>
                  </a:lnTo>
                  <a:lnTo>
                    <a:pt x="31342" y="43796"/>
                  </a:lnTo>
                  <a:lnTo>
                    <a:pt x="33168" y="43959"/>
                  </a:lnTo>
                  <a:lnTo>
                    <a:pt x="34994" y="44068"/>
                  </a:lnTo>
                  <a:lnTo>
                    <a:pt x="36820" y="44177"/>
                  </a:lnTo>
                  <a:lnTo>
                    <a:pt x="36656" y="44532"/>
                  </a:lnTo>
                  <a:lnTo>
                    <a:pt x="36466" y="44886"/>
                  </a:lnTo>
                  <a:lnTo>
                    <a:pt x="36248" y="45186"/>
                  </a:lnTo>
                  <a:lnTo>
                    <a:pt x="35975" y="45458"/>
                  </a:lnTo>
                  <a:lnTo>
                    <a:pt x="35703" y="45704"/>
                  </a:lnTo>
                  <a:lnTo>
                    <a:pt x="35403" y="45922"/>
                  </a:lnTo>
                  <a:lnTo>
                    <a:pt x="35076" y="46085"/>
                  </a:lnTo>
                  <a:lnTo>
                    <a:pt x="34749" y="46221"/>
                  </a:lnTo>
                  <a:lnTo>
                    <a:pt x="34612" y="46221"/>
                  </a:lnTo>
                  <a:lnTo>
                    <a:pt x="34558" y="46249"/>
                  </a:lnTo>
                  <a:lnTo>
                    <a:pt x="34531" y="46303"/>
                  </a:lnTo>
                  <a:lnTo>
                    <a:pt x="34231" y="46358"/>
                  </a:lnTo>
                  <a:lnTo>
                    <a:pt x="33958" y="46385"/>
                  </a:lnTo>
                  <a:lnTo>
                    <a:pt x="33849" y="46330"/>
                  </a:lnTo>
                  <a:lnTo>
                    <a:pt x="33631" y="46330"/>
                  </a:lnTo>
                  <a:lnTo>
                    <a:pt x="33522" y="46385"/>
                  </a:lnTo>
                  <a:lnTo>
                    <a:pt x="33250" y="46358"/>
                  </a:lnTo>
                  <a:lnTo>
                    <a:pt x="32977" y="46303"/>
                  </a:lnTo>
                  <a:lnTo>
                    <a:pt x="32705" y="46221"/>
                  </a:lnTo>
                  <a:lnTo>
                    <a:pt x="32432" y="46112"/>
                  </a:lnTo>
                  <a:lnTo>
                    <a:pt x="32160" y="46003"/>
                  </a:lnTo>
                  <a:lnTo>
                    <a:pt x="31887" y="45840"/>
                  </a:lnTo>
                  <a:lnTo>
                    <a:pt x="31642" y="45676"/>
                  </a:lnTo>
                  <a:lnTo>
                    <a:pt x="31397" y="45458"/>
                  </a:lnTo>
                  <a:lnTo>
                    <a:pt x="31287" y="45404"/>
                  </a:lnTo>
                  <a:lnTo>
                    <a:pt x="31178" y="45377"/>
                  </a:lnTo>
                  <a:lnTo>
                    <a:pt x="31069" y="45377"/>
                  </a:lnTo>
                  <a:lnTo>
                    <a:pt x="30960" y="45431"/>
                  </a:lnTo>
                  <a:lnTo>
                    <a:pt x="30906" y="45486"/>
                  </a:lnTo>
                  <a:lnTo>
                    <a:pt x="30824" y="45567"/>
                  </a:lnTo>
                  <a:lnTo>
                    <a:pt x="30797" y="45676"/>
                  </a:lnTo>
                  <a:lnTo>
                    <a:pt x="30797" y="45785"/>
                  </a:lnTo>
                  <a:lnTo>
                    <a:pt x="30742" y="45894"/>
                  </a:lnTo>
                  <a:lnTo>
                    <a:pt x="30579" y="46276"/>
                  </a:lnTo>
                  <a:lnTo>
                    <a:pt x="30361" y="46603"/>
                  </a:lnTo>
                  <a:lnTo>
                    <a:pt x="30143" y="46876"/>
                  </a:lnTo>
                  <a:lnTo>
                    <a:pt x="29898" y="47121"/>
                  </a:lnTo>
                  <a:lnTo>
                    <a:pt x="29625" y="47312"/>
                  </a:lnTo>
                  <a:lnTo>
                    <a:pt x="29325" y="47448"/>
                  </a:lnTo>
                  <a:lnTo>
                    <a:pt x="29025" y="47557"/>
                  </a:lnTo>
                  <a:lnTo>
                    <a:pt x="28698" y="47611"/>
                  </a:lnTo>
                  <a:lnTo>
                    <a:pt x="28371" y="47611"/>
                  </a:lnTo>
                  <a:lnTo>
                    <a:pt x="28044" y="47584"/>
                  </a:lnTo>
                  <a:lnTo>
                    <a:pt x="27717" y="47502"/>
                  </a:lnTo>
                  <a:lnTo>
                    <a:pt x="27390" y="47393"/>
                  </a:lnTo>
                  <a:lnTo>
                    <a:pt x="27091" y="47230"/>
                  </a:lnTo>
                  <a:lnTo>
                    <a:pt x="26791" y="47012"/>
                  </a:lnTo>
                  <a:lnTo>
                    <a:pt x="26491" y="46767"/>
                  </a:lnTo>
                  <a:lnTo>
                    <a:pt x="26246" y="46467"/>
                  </a:lnTo>
                  <a:lnTo>
                    <a:pt x="26164" y="46412"/>
                  </a:lnTo>
                  <a:lnTo>
                    <a:pt x="26109" y="46385"/>
                  </a:lnTo>
                  <a:lnTo>
                    <a:pt x="26055" y="46358"/>
                  </a:lnTo>
                  <a:lnTo>
                    <a:pt x="25973" y="46385"/>
                  </a:lnTo>
                  <a:lnTo>
                    <a:pt x="25864" y="46303"/>
                  </a:lnTo>
                  <a:lnTo>
                    <a:pt x="25728" y="46249"/>
                  </a:lnTo>
                  <a:lnTo>
                    <a:pt x="25564" y="46249"/>
                  </a:lnTo>
                  <a:lnTo>
                    <a:pt x="25428" y="46276"/>
                  </a:lnTo>
                  <a:lnTo>
                    <a:pt x="25319" y="46330"/>
                  </a:lnTo>
                  <a:lnTo>
                    <a:pt x="25210" y="46439"/>
                  </a:lnTo>
                  <a:lnTo>
                    <a:pt x="25156" y="46576"/>
                  </a:lnTo>
                  <a:lnTo>
                    <a:pt x="25128" y="46739"/>
                  </a:lnTo>
                  <a:lnTo>
                    <a:pt x="25128" y="47066"/>
                  </a:lnTo>
                  <a:lnTo>
                    <a:pt x="25101" y="47366"/>
                  </a:lnTo>
                  <a:lnTo>
                    <a:pt x="25019" y="47639"/>
                  </a:lnTo>
                  <a:lnTo>
                    <a:pt x="24910" y="47884"/>
                  </a:lnTo>
                  <a:lnTo>
                    <a:pt x="24774" y="48129"/>
                  </a:lnTo>
                  <a:lnTo>
                    <a:pt x="24610" y="48347"/>
                  </a:lnTo>
                  <a:lnTo>
                    <a:pt x="24420" y="48565"/>
                  </a:lnTo>
                  <a:lnTo>
                    <a:pt x="24202" y="48729"/>
                  </a:lnTo>
                  <a:lnTo>
                    <a:pt x="23984" y="48920"/>
                  </a:lnTo>
                  <a:lnTo>
                    <a:pt x="23738" y="49056"/>
                  </a:lnTo>
                  <a:lnTo>
                    <a:pt x="23466" y="49192"/>
                  </a:lnTo>
                  <a:lnTo>
                    <a:pt x="23193" y="49301"/>
                  </a:lnTo>
                  <a:lnTo>
                    <a:pt x="22894" y="49383"/>
                  </a:lnTo>
                  <a:lnTo>
                    <a:pt x="22594" y="49465"/>
                  </a:lnTo>
                  <a:lnTo>
                    <a:pt x="22267" y="49519"/>
                  </a:lnTo>
                  <a:lnTo>
                    <a:pt x="21967" y="49574"/>
                  </a:lnTo>
                  <a:lnTo>
                    <a:pt x="21640" y="49601"/>
                  </a:lnTo>
                  <a:lnTo>
                    <a:pt x="21313" y="49601"/>
                  </a:lnTo>
                  <a:lnTo>
                    <a:pt x="20986" y="49574"/>
                  </a:lnTo>
                  <a:lnTo>
                    <a:pt x="20659" y="49546"/>
                  </a:lnTo>
                  <a:lnTo>
                    <a:pt x="20359" y="49519"/>
                  </a:lnTo>
                  <a:lnTo>
                    <a:pt x="20059" y="49437"/>
                  </a:lnTo>
                  <a:lnTo>
                    <a:pt x="19759" y="49356"/>
                  </a:lnTo>
                  <a:lnTo>
                    <a:pt x="19460" y="49274"/>
                  </a:lnTo>
                  <a:lnTo>
                    <a:pt x="19187" y="49138"/>
                  </a:lnTo>
                  <a:lnTo>
                    <a:pt x="18915" y="49029"/>
                  </a:lnTo>
                  <a:lnTo>
                    <a:pt x="18669" y="48865"/>
                  </a:lnTo>
                  <a:lnTo>
                    <a:pt x="18451" y="48702"/>
                  </a:lnTo>
                  <a:lnTo>
                    <a:pt x="18260" y="48511"/>
                  </a:lnTo>
                  <a:lnTo>
                    <a:pt x="18070" y="48320"/>
                  </a:lnTo>
                  <a:lnTo>
                    <a:pt x="17933" y="48102"/>
                  </a:lnTo>
                  <a:lnTo>
                    <a:pt x="17797" y="47884"/>
                  </a:lnTo>
                  <a:lnTo>
                    <a:pt x="17988" y="47393"/>
                  </a:lnTo>
                  <a:lnTo>
                    <a:pt x="18124" y="46903"/>
                  </a:lnTo>
                  <a:lnTo>
                    <a:pt x="18151" y="46794"/>
                  </a:lnTo>
                  <a:lnTo>
                    <a:pt x="18151" y="46712"/>
                  </a:lnTo>
                  <a:lnTo>
                    <a:pt x="18097" y="46548"/>
                  </a:lnTo>
                  <a:lnTo>
                    <a:pt x="17988" y="46412"/>
                  </a:lnTo>
                  <a:lnTo>
                    <a:pt x="17852" y="46330"/>
                  </a:lnTo>
                  <a:lnTo>
                    <a:pt x="17715" y="46276"/>
                  </a:lnTo>
                  <a:lnTo>
                    <a:pt x="17552" y="46276"/>
                  </a:lnTo>
                  <a:lnTo>
                    <a:pt x="17388" y="46330"/>
                  </a:lnTo>
                  <a:lnTo>
                    <a:pt x="17252" y="46412"/>
                  </a:lnTo>
                  <a:lnTo>
                    <a:pt x="17170" y="46439"/>
                  </a:lnTo>
                  <a:lnTo>
                    <a:pt x="17089" y="46494"/>
                  </a:lnTo>
                  <a:lnTo>
                    <a:pt x="17007" y="46548"/>
                  </a:lnTo>
                  <a:lnTo>
                    <a:pt x="16980" y="46658"/>
                  </a:lnTo>
                  <a:lnTo>
                    <a:pt x="16898" y="47039"/>
                  </a:lnTo>
                  <a:lnTo>
                    <a:pt x="16871" y="47421"/>
                  </a:lnTo>
                  <a:lnTo>
                    <a:pt x="16734" y="47775"/>
                  </a:lnTo>
                  <a:lnTo>
                    <a:pt x="16571" y="48102"/>
                  </a:lnTo>
                  <a:lnTo>
                    <a:pt x="16380" y="48429"/>
                  </a:lnTo>
                  <a:lnTo>
                    <a:pt x="16162" y="48729"/>
                  </a:lnTo>
                  <a:lnTo>
                    <a:pt x="15944" y="49029"/>
                  </a:lnTo>
                  <a:lnTo>
                    <a:pt x="15726" y="49328"/>
                  </a:lnTo>
                  <a:lnTo>
                    <a:pt x="15481" y="49574"/>
                  </a:lnTo>
                  <a:lnTo>
                    <a:pt x="15208" y="49846"/>
                  </a:lnTo>
                  <a:lnTo>
                    <a:pt x="14936" y="50091"/>
                  </a:lnTo>
                  <a:lnTo>
                    <a:pt x="14636" y="50309"/>
                  </a:lnTo>
                  <a:lnTo>
                    <a:pt x="14336" y="50500"/>
                  </a:lnTo>
                  <a:lnTo>
                    <a:pt x="14009" y="50691"/>
                  </a:lnTo>
                  <a:lnTo>
                    <a:pt x="13682" y="50882"/>
                  </a:lnTo>
                  <a:lnTo>
                    <a:pt x="13328" y="51018"/>
                  </a:lnTo>
                  <a:lnTo>
                    <a:pt x="12973" y="51154"/>
                  </a:lnTo>
                  <a:lnTo>
                    <a:pt x="12592" y="51263"/>
                  </a:lnTo>
                  <a:lnTo>
                    <a:pt x="12074" y="51345"/>
                  </a:lnTo>
                  <a:lnTo>
                    <a:pt x="11556" y="51400"/>
                  </a:lnTo>
                  <a:lnTo>
                    <a:pt x="11066" y="51400"/>
                  </a:lnTo>
                  <a:lnTo>
                    <a:pt x="10575" y="51372"/>
                  </a:lnTo>
                  <a:lnTo>
                    <a:pt x="10085" y="51291"/>
                  </a:lnTo>
                  <a:lnTo>
                    <a:pt x="9621" y="51154"/>
                  </a:lnTo>
                  <a:lnTo>
                    <a:pt x="9185" y="50964"/>
                  </a:lnTo>
                  <a:lnTo>
                    <a:pt x="8776" y="50745"/>
                  </a:lnTo>
                  <a:lnTo>
                    <a:pt x="8395" y="50500"/>
                  </a:lnTo>
                  <a:lnTo>
                    <a:pt x="8013" y="50200"/>
                  </a:lnTo>
                  <a:lnTo>
                    <a:pt x="7714" y="49873"/>
                  </a:lnTo>
                  <a:lnTo>
                    <a:pt x="7414" y="49519"/>
                  </a:lnTo>
                  <a:lnTo>
                    <a:pt x="7168" y="49110"/>
                  </a:lnTo>
                  <a:lnTo>
                    <a:pt x="6950" y="48702"/>
                  </a:lnTo>
                  <a:lnTo>
                    <a:pt x="6814" y="48238"/>
                  </a:lnTo>
                  <a:lnTo>
                    <a:pt x="6705" y="47748"/>
                  </a:lnTo>
                  <a:lnTo>
                    <a:pt x="6732" y="47666"/>
                  </a:lnTo>
                  <a:lnTo>
                    <a:pt x="6787" y="47584"/>
                  </a:lnTo>
                  <a:lnTo>
                    <a:pt x="6787" y="47502"/>
                  </a:lnTo>
                  <a:lnTo>
                    <a:pt x="6787" y="47448"/>
                  </a:lnTo>
                  <a:lnTo>
                    <a:pt x="6732" y="47284"/>
                  </a:lnTo>
                  <a:lnTo>
                    <a:pt x="6623" y="47175"/>
                  </a:lnTo>
                  <a:lnTo>
                    <a:pt x="6623" y="46712"/>
                  </a:lnTo>
                  <a:lnTo>
                    <a:pt x="6596" y="46576"/>
                  </a:lnTo>
                  <a:lnTo>
                    <a:pt x="6542" y="46467"/>
                  </a:lnTo>
                  <a:lnTo>
                    <a:pt x="6433" y="46385"/>
                  </a:lnTo>
                  <a:lnTo>
                    <a:pt x="6324" y="46358"/>
                  </a:lnTo>
                  <a:lnTo>
                    <a:pt x="6187" y="46358"/>
                  </a:lnTo>
                  <a:lnTo>
                    <a:pt x="6078" y="46385"/>
                  </a:lnTo>
                  <a:lnTo>
                    <a:pt x="5969" y="46494"/>
                  </a:lnTo>
                  <a:lnTo>
                    <a:pt x="5915" y="46603"/>
                  </a:lnTo>
                  <a:lnTo>
                    <a:pt x="5860" y="46985"/>
                  </a:lnTo>
                  <a:lnTo>
                    <a:pt x="5806" y="47366"/>
                  </a:lnTo>
                  <a:lnTo>
                    <a:pt x="5397" y="47611"/>
                  </a:lnTo>
                  <a:lnTo>
                    <a:pt x="4934" y="47829"/>
                  </a:lnTo>
                  <a:lnTo>
                    <a:pt x="4470" y="48047"/>
                  </a:lnTo>
                  <a:lnTo>
                    <a:pt x="3980" y="48184"/>
                  </a:lnTo>
                  <a:lnTo>
                    <a:pt x="3735" y="48238"/>
                  </a:lnTo>
                  <a:lnTo>
                    <a:pt x="3489" y="48265"/>
                  </a:lnTo>
                  <a:lnTo>
                    <a:pt x="3271" y="48293"/>
                  </a:lnTo>
                  <a:lnTo>
                    <a:pt x="3026" y="48265"/>
                  </a:lnTo>
                  <a:lnTo>
                    <a:pt x="2781" y="48238"/>
                  </a:lnTo>
                  <a:lnTo>
                    <a:pt x="2563" y="48156"/>
                  </a:lnTo>
                  <a:lnTo>
                    <a:pt x="2345" y="48075"/>
                  </a:lnTo>
                  <a:lnTo>
                    <a:pt x="2127" y="47938"/>
                  </a:lnTo>
                  <a:lnTo>
                    <a:pt x="1881" y="47748"/>
                  </a:lnTo>
                  <a:lnTo>
                    <a:pt x="1663" y="47530"/>
                  </a:lnTo>
                  <a:lnTo>
                    <a:pt x="1473" y="47284"/>
                  </a:lnTo>
                  <a:lnTo>
                    <a:pt x="1309" y="47039"/>
                  </a:lnTo>
                  <a:lnTo>
                    <a:pt x="1200" y="46767"/>
                  </a:lnTo>
                  <a:lnTo>
                    <a:pt x="1091" y="46494"/>
                  </a:lnTo>
                  <a:lnTo>
                    <a:pt x="1036" y="46221"/>
                  </a:lnTo>
                  <a:lnTo>
                    <a:pt x="982" y="45949"/>
                  </a:lnTo>
                  <a:lnTo>
                    <a:pt x="955" y="45649"/>
                  </a:lnTo>
                  <a:lnTo>
                    <a:pt x="955" y="45349"/>
                  </a:lnTo>
                  <a:lnTo>
                    <a:pt x="982" y="45050"/>
                  </a:lnTo>
                  <a:lnTo>
                    <a:pt x="1009" y="44750"/>
                  </a:lnTo>
                  <a:lnTo>
                    <a:pt x="1118" y="44177"/>
                  </a:lnTo>
                  <a:lnTo>
                    <a:pt x="1255" y="43605"/>
                  </a:lnTo>
                  <a:lnTo>
                    <a:pt x="1391" y="43224"/>
                  </a:lnTo>
                  <a:lnTo>
                    <a:pt x="1527" y="42842"/>
                  </a:lnTo>
                  <a:lnTo>
                    <a:pt x="1691" y="42461"/>
                  </a:lnTo>
                  <a:lnTo>
                    <a:pt x="1854" y="42106"/>
                  </a:lnTo>
                  <a:lnTo>
                    <a:pt x="2045" y="41752"/>
                  </a:lnTo>
                  <a:lnTo>
                    <a:pt x="2263" y="41425"/>
                  </a:lnTo>
                  <a:lnTo>
                    <a:pt x="2481" y="41098"/>
                  </a:lnTo>
                  <a:lnTo>
                    <a:pt x="2699" y="40798"/>
                  </a:lnTo>
                  <a:lnTo>
                    <a:pt x="2944" y="40498"/>
                  </a:lnTo>
                  <a:lnTo>
                    <a:pt x="3217" y="40198"/>
                  </a:lnTo>
                  <a:lnTo>
                    <a:pt x="3489" y="39926"/>
                  </a:lnTo>
                  <a:lnTo>
                    <a:pt x="3762" y="39681"/>
                  </a:lnTo>
                  <a:lnTo>
                    <a:pt x="4089" y="39408"/>
                  </a:lnTo>
                  <a:lnTo>
                    <a:pt x="4389" y="39190"/>
                  </a:lnTo>
                  <a:lnTo>
                    <a:pt x="4716" y="38972"/>
                  </a:lnTo>
                  <a:lnTo>
                    <a:pt x="5070" y="38754"/>
                  </a:lnTo>
                  <a:lnTo>
                    <a:pt x="5397" y="38727"/>
                  </a:lnTo>
                  <a:lnTo>
                    <a:pt x="5588" y="38700"/>
                  </a:lnTo>
                  <a:lnTo>
                    <a:pt x="5779" y="38645"/>
                  </a:lnTo>
                  <a:lnTo>
                    <a:pt x="5888" y="38563"/>
                  </a:lnTo>
                  <a:lnTo>
                    <a:pt x="5969" y="38454"/>
                  </a:lnTo>
                  <a:lnTo>
                    <a:pt x="6024" y="38345"/>
                  </a:lnTo>
                  <a:lnTo>
                    <a:pt x="6024" y="38209"/>
                  </a:lnTo>
                  <a:lnTo>
                    <a:pt x="5997" y="38073"/>
                  </a:lnTo>
                  <a:lnTo>
                    <a:pt x="5942" y="37964"/>
                  </a:lnTo>
                  <a:lnTo>
                    <a:pt x="5806" y="37909"/>
                  </a:lnTo>
                  <a:lnTo>
                    <a:pt x="5751" y="37882"/>
                  </a:lnTo>
                  <a:lnTo>
                    <a:pt x="5670" y="37882"/>
                  </a:lnTo>
                  <a:lnTo>
                    <a:pt x="5397" y="37909"/>
                  </a:lnTo>
                  <a:lnTo>
                    <a:pt x="5152" y="37882"/>
                  </a:lnTo>
                  <a:lnTo>
                    <a:pt x="4934" y="37827"/>
                  </a:lnTo>
                  <a:lnTo>
                    <a:pt x="4716" y="37718"/>
                  </a:lnTo>
                  <a:lnTo>
                    <a:pt x="4552" y="37609"/>
                  </a:lnTo>
                  <a:lnTo>
                    <a:pt x="4389" y="37473"/>
                  </a:lnTo>
                  <a:lnTo>
                    <a:pt x="4252" y="37310"/>
                  </a:lnTo>
                  <a:lnTo>
                    <a:pt x="4143" y="37119"/>
                  </a:lnTo>
                  <a:lnTo>
                    <a:pt x="4062" y="36928"/>
                  </a:lnTo>
                  <a:lnTo>
                    <a:pt x="4007" y="36737"/>
                  </a:lnTo>
                  <a:lnTo>
                    <a:pt x="3980" y="36519"/>
                  </a:lnTo>
                  <a:lnTo>
                    <a:pt x="4007" y="36301"/>
                  </a:lnTo>
                  <a:lnTo>
                    <a:pt x="4062" y="36083"/>
                  </a:lnTo>
                  <a:lnTo>
                    <a:pt x="4143" y="35838"/>
                  </a:lnTo>
                  <a:lnTo>
                    <a:pt x="4280" y="35620"/>
                  </a:lnTo>
                  <a:lnTo>
                    <a:pt x="4443" y="35429"/>
                  </a:lnTo>
                  <a:lnTo>
                    <a:pt x="4607" y="35238"/>
                  </a:lnTo>
                  <a:lnTo>
                    <a:pt x="4797" y="35102"/>
                  </a:lnTo>
                  <a:lnTo>
                    <a:pt x="4988" y="34966"/>
                  </a:lnTo>
                  <a:lnTo>
                    <a:pt x="5206" y="34884"/>
                  </a:lnTo>
                  <a:lnTo>
                    <a:pt x="5397" y="34802"/>
                  </a:lnTo>
                  <a:lnTo>
                    <a:pt x="5615" y="34748"/>
                  </a:lnTo>
                  <a:lnTo>
                    <a:pt x="5833" y="34721"/>
                  </a:lnTo>
                  <a:lnTo>
                    <a:pt x="6051" y="34693"/>
                  </a:lnTo>
                  <a:close/>
                  <a:moveTo>
                    <a:pt x="69415" y="43251"/>
                  </a:moveTo>
                  <a:lnTo>
                    <a:pt x="69415" y="43551"/>
                  </a:lnTo>
                  <a:lnTo>
                    <a:pt x="69387" y="43823"/>
                  </a:lnTo>
                  <a:lnTo>
                    <a:pt x="69333" y="44096"/>
                  </a:lnTo>
                  <a:lnTo>
                    <a:pt x="69278" y="44368"/>
                  </a:lnTo>
                  <a:lnTo>
                    <a:pt x="69169" y="44614"/>
                  </a:lnTo>
                  <a:lnTo>
                    <a:pt x="69033" y="44859"/>
                  </a:lnTo>
                  <a:lnTo>
                    <a:pt x="68897" y="45050"/>
                  </a:lnTo>
                  <a:lnTo>
                    <a:pt x="68706" y="45268"/>
                  </a:lnTo>
                  <a:lnTo>
                    <a:pt x="68515" y="45458"/>
                  </a:lnTo>
                  <a:lnTo>
                    <a:pt x="68325" y="45622"/>
                  </a:lnTo>
                  <a:lnTo>
                    <a:pt x="68107" y="45785"/>
                  </a:lnTo>
                  <a:lnTo>
                    <a:pt x="67861" y="45922"/>
                  </a:lnTo>
                  <a:lnTo>
                    <a:pt x="67589" y="46058"/>
                  </a:lnTo>
                  <a:lnTo>
                    <a:pt x="67343" y="46167"/>
                  </a:lnTo>
                  <a:lnTo>
                    <a:pt x="67071" y="46249"/>
                  </a:lnTo>
                  <a:lnTo>
                    <a:pt x="66771" y="46330"/>
                  </a:lnTo>
                  <a:lnTo>
                    <a:pt x="66199" y="46467"/>
                  </a:lnTo>
                  <a:lnTo>
                    <a:pt x="65599" y="46521"/>
                  </a:lnTo>
                  <a:lnTo>
                    <a:pt x="64972" y="46521"/>
                  </a:lnTo>
                  <a:lnTo>
                    <a:pt x="64400" y="46467"/>
                  </a:lnTo>
                  <a:lnTo>
                    <a:pt x="63801" y="46358"/>
                  </a:lnTo>
                  <a:lnTo>
                    <a:pt x="63528" y="46276"/>
                  </a:lnTo>
                  <a:lnTo>
                    <a:pt x="63255" y="46167"/>
                  </a:lnTo>
                  <a:lnTo>
                    <a:pt x="63010" y="46058"/>
                  </a:lnTo>
                  <a:lnTo>
                    <a:pt x="62765" y="45949"/>
                  </a:lnTo>
                  <a:lnTo>
                    <a:pt x="62547" y="45813"/>
                  </a:lnTo>
                  <a:lnTo>
                    <a:pt x="62329" y="45649"/>
                  </a:lnTo>
                  <a:lnTo>
                    <a:pt x="62220" y="45595"/>
                  </a:lnTo>
                  <a:lnTo>
                    <a:pt x="62138" y="45567"/>
                  </a:lnTo>
                  <a:lnTo>
                    <a:pt x="62056" y="45595"/>
                  </a:lnTo>
                  <a:lnTo>
                    <a:pt x="61947" y="45622"/>
                  </a:lnTo>
                  <a:lnTo>
                    <a:pt x="61866" y="45595"/>
                  </a:lnTo>
                  <a:lnTo>
                    <a:pt x="61757" y="45567"/>
                  </a:lnTo>
                  <a:lnTo>
                    <a:pt x="61675" y="45595"/>
                  </a:lnTo>
                  <a:lnTo>
                    <a:pt x="61566" y="45622"/>
                  </a:lnTo>
                  <a:lnTo>
                    <a:pt x="61511" y="45676"/>
                  </a:lnTo>
                  <a:lnTo>
                    <a:pt x="61457" y="45731"/>
                  </a:lnTo>
                  <a:lnTo>
                    <a:pt x="61402" y="45840"/>
                  </a:lnTo>
                  <a:lnTo>
                    <a:pt x="61402" y="45949"/>
                  </a:lnTo>
                  <a:lnTo>
                    <a:pt x="61429" y="46385"/>
                  </a:lnTo>
                  <a:lnTo>
                    <a:pt x="61429" y="46794"/>
                  </a:lnTo>
                  <a:lnTo>
                    <a:pt x="61375" y="47175"/>
                  </a:lnTo>
                  <a:lnTo>
                    <a:pt x="61293" y="47530"/>
                  </a:lnTo>
                  <a:lnTo>
                    <a:pt x="61184" y="47884"/>
                  </a:lnTo>
                  <a:lnTo>
                    <a:pt x="61048" y="48184"/>
                  </a:lnTo>
                  <a:lnTo>
                    <a:pt x="60884" y="48483"/>
                  </a:lnTo>
                  <a:lnTo>
                    <a:pt x="60721" y="48729"/>
                  </a:lnTo>
                  <a:lnTo>
                    <a:pt x="60503" y="48974"/>
                  </a:lnTo>
                  <a:lnTo>
                    <a:pt x="60285" y="49192"/>
                  </a:lnTo>
                  <a:lnTo>
                    <a:pt x="60012" y="49383"/>
                  </a:lnTo>
                  <a:lnTo>
                    <a:pt x="59767" y="49574"/>
                  </a:lnTo>
                  <a:lnTo>
                    <a:pt x="59467" y="49710"/>
                  </a:lnTo>
                  <a:lnTo>
                    <a:pt x="59167" y="49846"/>
                  </a:lnTo>
                  <a:lnTo>
                    <a:pt x="58868" y="49955"/>
                  </a:lnTo>
                  <a:lnTo>
                    <a:pt x="58541" y="50064"/>
                  </a:lnTo>
                  <a:lnTo>
                    <a:pt x="58186" y="50146"/>
                  </a:lnTo>
                  <a:lnTo>
                    <a:pt x="57859" y="50200"/>
                  </a:lnTo>
                  <a:lnTo>
                    <a:pt x="57505" y="50228"/>
                  </a:lnTo>
                  <a:lnTo>
                    <a:pt x="57151" y="50255"/>
                  </a:lnTo>
                  <a:lnTo>
                    <a:pt x="56796" y="50255"/>
                  </a:lnTo>
                  <a:lnTo>
                    <a:pt x="56415" y="50228"/>
                  </a:lnTo>
                  <a:lnTo>
                    <a:pt x="56061" y="50200"/>
                  </a:lnTo>
                  <a:lnTo>
                    <a:pt x="55706" y="50146"/>
                  </a:lnTo>
                  <a:lnTo>
                    <a:pt x="54998" y="50010"/>
                  </a:lnTo>
                  <a:lnTo>
                    <a:pt x="54643" y="49901"/>
                  </a:lnTo>
                  <a:lnTo>
                    <a:pt x="54289" y="49792"/>
                  </a:lnTo>
                  <a:lnTo>
                    <a:pt x="53962" y="49655"/>
                  </a:lnTo>
                  <a:lnTo>
                    <a:pt x="53635" y="49519"/>
                  </a:lnTo>
                  <a:lnTo>
                    <a:pt x="53335" y="49356"/>
                  </a:lnTo>
                  <a:lnTo>
                    <a:pt x="53036" y="49192"/>
                  </a:lnTo>
                  <a:lnTo>
                    <a:pt x="53063" y="48974"/>
                  </a:lnTo>
                  <a:lnTo>
                    <a:pt x="53063" y="48865"/>
                  </a:lnTo>
                  <a:lnTo>
                    <a:pt x="53036" y="48756"/>
                  </a:lnTo>
                  <a:lnTo>
                    <a:pt x="52981" y="48674"/>
                  </a:lnTo>
                  <a:lnTo>
                    <a:pt x="52927" y="48620"/>
                  </a:lnTo>
                  <a:lnTo>
                    <a:pt x="52872" y="48565"/>
                  </a:lnTo>
                  <a:lnTo>
                    <a:pt x="52790" y="48538"/>
                  </a:lnTo>
                  <a:lnTo>
                    <a:pt x="52627" y="48511"/>
                  </a:lnTo>
                  <a:lnTo>
                    <a:pt x="52436" y="48538"/>
                  </a:lnTo>
                  <a:lnTo>
                    <a:pt x="52300" y="48620"/>
                  </a:lnTo>
                  <a:lnTo>
                    <a:pt x="52218" y="48702"/>
                  </a:lnTo>
                  <a:lnTo>
                    <a:pt x="52163" y="48756"/>
                  </a:lnTo>
                  <a:lnTo>
                    <a:pt x="52136" y="48865"/>
                  </a:lnTo>
                  <a:lnTo>
                    <a:pt x="52109" y="48974"/>
                  </a:lnTo>
                  <a:lnTo>
                    <a:pt x="52054" y="49274"/>
                  </a:lnTo>
                  <a:lnTo>
                    <a:pt x="52000" y="49574"/>
                  </a:lnTo>
                  <a:lnTo>
                    <a:pt x="51945" y="49846"/>
                  </a:lnTo>
                  <a:lnTo>
                    <a:pt x="51864" y="50119"/>
                  </a:lnTo>
                  <a:lnTo>
                    <a:pt x="51755" y="50391"/>
                  </a:lnTo>
                  <a:lnTo>
                    <a:pt x="51646" y="50636"/>
                  </a:lnTo>
                  <a:lnTo>
                    <a:pt x="51373" y="51127"/>
                  </a:lnTo>
                  <a:lnTo>
                    <a:pt x="51046" y="51563"/>
                  </a:lnTo>
                  <a:lnTo>
                    <a:pt x="50692" y="51972"/>
                  </a:lnTo>
                  <a:lnTo>
                    <a:pt x="50283" y="52326"/>
                  </a:lnTo>
                  <a:lnTo>
                    <a:pt x="49847" y="52626"/>
                  </a:lnTo>
                  <a:lnTo>
                    <a:pt x="49356" y="52898"/>
                  </a:lnTo>
                  <a:lnTo>
                    <a:pt x="48866" y="53144"/>
                  </a:lnTo>
                  <a:lnTo>
                    <a:pt x="48348" y="53335"/>
                  </a:lnTo>
                  <a:lnTo>
                    <a:pt x="47803" y="53498"/>
                  </a:lnTo>
                  <a:lnTo>
                    <a:pt x="47231" y="53634"/>
                  </a:lnTo>
                  <a:lnTo>
                    <a:pt x="46686" y="53689"/>
                  </a:lnTo>
                  <a:lnTo>
                    <a:pt x="46113" y="53743"/>
                  </a:lnTo>
                  <a:lnTo>
                    <a:pt x="45514" y="53743"/>
                  </a:lnTo>
                  <a:lnTo>
                    <a:pt x="44941" y="53689"/>
                  </a:lnTo>
                  <a:lnTo>
                    <a:pt x="44396" y="53634"/>
                  </a:lnTo>
                  <a:lnTo>
                    <a:pt x="43824" y="53498"/>
                  </a:lnTo>
                  <a:lnTo>
                    <a:pt x="43279" y="53362"/>
                  </a:lnTo>
                  <a:lnTo>
                    <a:pt x="42761" y="53144"/>
                  </a:lnTo>
                  <a:lnTo>
                    <a:pt x="42271" y="52926"/>
                  </a:lnTo>
                  <a:lnTo>
                    <a:pt x="41807" y="52653"/>
                  </a:lnTo>
                  <a:lnTo>
                    <a:pt x="41371" y="52326"/>
                  </a:lnTo>
                  <a:lnTo>
                    <a:pt x="40962" y="51972"/>
                  </a:lnTo>
                  <a:lnTo>
                    <a:pt x="40608" y="51590"/>
                  </a:lnTo>
                  <a:lnTo>
                    <a:pt x="40308" y="51182"/>
                  </a:lnTo>
                  <a:lnTo>
                    <a:pt x="40036" y="50691"/>
                  </a:lnTo>
                  <a:lnTo>
                    <a:pt x="39927" y="50446"/>
                  </a:lnTo>
                  <a:lnTo>
                    <a:pt x="39845" y="50200"/>
                  </a:lnTo>
                  <a:lnTo>
                    <a:pt x="39763" y="49928"/>
                  </a:lnTo>
                  <a:lnTo>
                    <a:pt x="39681" y="49655"/>
                  </a:lnTo>
                  <a:lnTo>
                    <a:pt x="39627" y="49383"/>
                  </a:lnTo>
                  <a:lnTo>
                    <a:pt x="39600" y="49083"/>
                  </a:lnTo>
                  <a:lnTo>
                    <a:pt x="39572" y="48783"/>
                  </a:lnTo>
                  <a:lnTo>
                    <a:pt x="39572" y="48456"/>
                  </a:lnTo>
                  <a:lnTo>
                    <a:pt x="39545" y="48320"/>
                  </a:lnTo>
                  <a:lnTo>
                    <a:pt x="39491" y="48238"/>
                  </a:lnTo>
                  <a:lnTo>
                    <a:pt x="39409" y="48184"/>
                  </a:lnTo>
                  <a:lnTo>
                    <a:pt x="39327" y="48129"/>
                  </a:lnTo>
                  <a:lnTo>
                    <a:pt x="39109" y="48129"/>
                  </a:lnTo>
                  <a:lnTo>
                    <a:pt x="39055" y="48156"/>
                  </a:lnTo>
                  <a:lnTo>
                    <a:pt x="38482" y="48511"/>
                  </a:lnTo>
                  <a:lnTo>
                    <a:pt x="38183" y="48647"/>
                  </a:lnTo>
                  <a:lnTo>
                    <a:pt x="37883" y="48756"/>
                  </a:lnTo>
                  <a:lnTo>
                    <a:pt x="37583" y="48838"/>
                  </a:lnTo>
                  <a:lnTo>
                    <a:pt x="37256" y="48865"/>
                  </a:lnTo>
                  <a:lnTo>
                    <a:pt x="36929" y="48865"/>
                  </a:lnTo>
                  <a:lnTo>
                    <a:pt x="36602" y="48783"/>
                  </a:lnTo>
                  <a:lnTo>
                    <a:pt x="36302" y="48674"/>
                  </a:lnTo>
                  <a:lnTo>
                    <a:pt x="36030" y="48511"/>
                  </a:lnTo>
                  <a:lnTo>
                    <a:pt x="35784" y="48320"/>
                  </a:lnTo>
                  <a:lnTo>
                    <a:pt x="35593" y="48102"/>
                  </a:lnTo>
                  <a:lnTo>
                    <a:pt x="35430" y="47857"/>
                  </a:lnTo>
                  <a:lnTo>
                    <a:pt x="35294" y="47584"/>
                  </a:lnTo>
                  <a:lnTo>
                    <a:pt x="35185" y="47312"/>
                  </a:lnTo>
                  <a:lnTo>
                    <a:pt x="35076" y="47012"/>
                  </a:lnTo>
                  <a:lnTo>
                    <a:pt x="35539" y="46821"/>
                  </a:lnTo>
                  <a:lnTo>
                    <a:pt x="35948" y="46603"/>
                  </a:lnTo>
                  <a:lnTo>
                    <a:pt x="36357" y="46330"/>
                  </a:lnTo>
                  <a:lnTo>
                    <a:pt x="36711" y="45976"/>
                  </a:lnTo>
                  <a:lnTo>
                    <a:pt x="37038" y="45622"/>
                  </a:lnTo>
                  <a:lnTo>
                    <a:pt x="37310" y="45186"/>
                  </a:lnTo>
                  <a:lnTo>
                    <a:pt x="37447" y="44968"/>
                  </a:lnTo>
                  <a:lnTo>
                    <a:pt x="37556" y="44723"/>
                  </a:lnTo>
                  <a:lnTo>
                    <a:pt x="37665" y="44477"/>
                  </a:lnTo>
                  <a:lnTo>
                    <a:pt x="37746" y="44205"/>
                  </a:lnTo>
                  <a:lnTo>
                    <a:pt x="40472" y="44286"/>
                  </a:lnTo>
                  <a:lnTo>
                    <a:pt x="43170" y="44314"/>
                  </a:lnTo>
                  <a:lnTo>
                    <a:pt x="45868" y="44314"/>
                  </a:lnTo>
                  <a:lnTo>
                    <a:pt x="48539" y="44286"/>
                  </a:lnTo>
                  <a:lnTo>
                    <a:pt x="51128" y="44232"/>
                  </a:lnTo>
                  <a:lnTo>
                    <a:pt x="53717" y="44177"/>
                  </a:lnTo>
                  <a:lnTo>
                    <a:pt x="56279" y="44068"/>
                  </a:lnTo>
                  <a:lnTo>
                    <a:pt x="58868" y="43959"/>
                  </a:lnTo>
                  <a:lnTo>
                    <a:pt x="61457" y="43823"/>
                  </a:lnTo>
                  <a:lnTo>
                    <a:pt x="64046" y="43660"/>
                  </a:lnTo>
                  <a:lnTo>
                    <a:pt x="66635" y="43469"/>
                  </a:lnTo>
                  <a:lnTo>
                    <a:pt x="69197" y="43251"/>
                  </a:lnTo>
                  <a:close/>
                  <a:moveTo>
                    <a:pt x="86530" y="46630"/>
                  </a:moveTo>
                  <a:lnTo>
                    <a:pt x="86557" y="46876"/>
                  </a:lnTo>
                  <a:lnTo>
                    <a:pt x="86557" y="47094"/>
                  </a:lnTo>
                  <a:lnTo>
                    <a:pt x="86530" y="47584"/>
                  </a:lnTo>
                  <a:lnTo>
                    <a:pt x="86448" y="48075"/>
                  </a:lnTo>
                  <a:lnTo>
                    <a:pt x="86312" y="48565"/>
                  </a:lnTo>
                  <a:lnTo>
                    <a:pt x="86175" y="49001"/>
                  </a:lnTo>
                  <a:lnTo>
                    <a:pt x="86012" y="49437"/>
                  </a:lnTo>
                  <a:lnTo>
                    <a:pt x="85876" y="49792"/>
                  </a:lnTo>
                  <a:lnTo>
                    <a:pt x="85739" y="50091"/>
                  </a:lnTo>
                  <a:lnTo>
                    <a:pt x="85467" y="50555"/>
                  </a:lnTo>
                  <a:lnTo>
                    <a:pt x="85194" y="50991"/>
                  </a:lnTo>
                  <a:lnTo>
                    <a:pt x="84867" y="51427"/>
                  </a:lnTo>
                  <a:lnTo>
                    <a:pt x="84513" y="51808"/>
                  </a:lnTo>
                  <a:lnTo>
                    <a:pt x="84159" y="52190"/>
                  </a:lnTo>
                  <a:lnTo>
                    <a:pt x="83750" y="52517"/>
                  </a:lnTo>
                  <a:lnTo>
                    <a:pt x="83314" y="52844"/>
                  </a:lnTo>
                  <a:lnTo>
                    <a:pt x="82878" y="53117"/>
                  </a:lnTo>
                  <a:lnTo>
                    <a:pt x="82414" y="53362"/>
                  </a:lnTo>
                  <a:lnTo>
                    <a:pt x="81924" y="53580"/>
                  </a:lnTo>
                  <a:lnTo>
                    <a:pt x="81433" y="53743"/>
                  </a:lnTo>
                  <a:lnTo>
                    <a:pt x="80916" y="53880"/>
                  </a:lnTo>
                  <a:lnTo>
                    <a:pt x="80398" y="54016"/>
                  </a:lnTo>
                  <a:lnTo>
                    <a:pt x="79853" y="54098"/>
                  </a:lnTo>
                  <a:lnTo>
                    <a:pt x="79335" y="54152"/>
                  </a:lnTo>
                  <a:lnTo>
                    <a:pt x="78790" y="54179"/>
                  </a:lnTo>
                  <a:lnTo>
                    <a:pt x="78245" y="54207"/>
                  </a:lnTo>
                  <a:lnTo>
                    <a:pt x="77672" y="54179"/>
                  </a:lnTo>
                  <a:lnTo>
                    <a:pt x="77127" y="54152"/>
                  </a:lnTo>
                  <a:lnTo>
                    <a:pt x="76610" y="54125"/>
                  </a:lnTo>
                  <a:lnTo>
                    <a:pt x="75547" y="53989"/>
                  </a:lnTo>
                  <a:lnTo>
                    <a:pt x="74511" y="53798"/>
                  </a:lnTo>
                  <a:lnTo>
                    <a:pt x="73693" y="53607"/>
                  </a:lnTo>
                  <a:lnTo>
                    <a:pt x="72903" y="53389"/>
                  </a:lnTo>
                  <a:lnTo>
                    <a:pt x="72113" y="53117"/>
                  </a:lnTo>
                  <a:lnTo>
                    <a:pt x="71350" y="52844"/>
                  </a:lnTo>
                  <a:lnTo>
                    <a:pt x="70587" y="52517"/>
                  </a:lnTo>
                  <a:lnTo>
                    <a:pt x="69851" y="52163"/>
                  </a:lnTo>
                  <a:lnTo>
                    <a:pt x="69142" y="51781"/>
                  </a:lnTo>
                  <a:lnTo>
                    <a:pt x="68461" y="51372"/>
                  </a:lnTo>
                  <a:lnTo>
                    <a:pt x="67752" y="50936"/>
                  </a:lnTo>
                  <a:lnTo>
                    <a:pt x="67098" y="50446"/>
                  </a:lnTo>
                  <a:lnTo>
                    <a:pt x="66444" y="49955"/>
                  </a:lnTo>
                  <a:lnTo>
                    <a:pt x="65817" y="49437"/>
                  </a:lnTo>
                  <a:lnTo>
                    <a:pt x="65218" y="48892"/>
                  </a:lnTo>
                  <a:lnTo>
                    <a:pt x="64618" y="48320"/>
                  </a:lnTo>
                  <a:lnTo>
                    <a:pt x="64046" y="47720"/>
                  </a:lnTo>
                  <a:lnTo>
                    <a:pt x="63501" y="47121"/>
                  </a:lnTo>
                  <a:lnTo>
                    <a:pt x="63501" y="47121"/>
                  </a:lnTo>
                  <a:lnTo>
                    <a:pt x="63991" y="47257"/>
                  </a:lnTo>
                  <a:lnTo>
                    <a:pt x="64509" y="47366"/>
                  </a:lnTo>
                  <a:lnTo>
                    <a:pt x="65054" y="47393"/>
                  </a:lnTo>
                  <a:lnTo>
                    <a:pt x="65572" y="47393"/>
                  </a:lnTo>
                  <a:lnTo>
                    <a:pt x="66117" y="47366"/>
                  </a:lnTo>
                  <a:lnTo>
                    <a:pt x="66662" y="47284"/>
                  </a:lnTo>
                  <a:lnTo>
                    <a:pt x="67180" y="47148"/>
                  </a:lnTo>
                  <a:lnTo>
                    <a:pt x="67698" y="46985"/>
                  </a:lnTo>
                  <a:lnTo>
                    <a:pt x="67807" y="47257"/>
                  </a:lnTo>
                  <a:lnTo>
                    <a:pt x="67943" y="47475"/>
                  </a:lnTo>
                  <a:lnTo>
                    <a:pt x="68079" y="47720"/>
                  </a:lnTo>
                  <a:lnTo>
                    <a:pt x="68243" y="47911"/>
                  </a:lnTo>
                  <a:lnTo>
                    <a:pt x="68406" y="48129"/>
                  </a:lnTo>
                  <a:lnTo>
                    <a:pt x="68597" y="48293"/>
                  </a:lnTo>
                  <a:lnTo>
                    <a:pt x="68815" y="48456"/>
                  </a:lnTo>
                  <a:lnTo>
                    <a:pt x="69033" y="48620"/>
                  </a:lnTo>
                  <a:lnTo>
                    <a:pt x="69251" y="48756"/>
                  </a:lnTo>
                  <a:lnTo>
                    <a:pt x="69469" y="48865"/>
                  </a:lnTo>
                  <a:lnTo>
                    <a:pt x="69714" y="48974"/>
                  </a:lnTo>
                  <a:lnTo>
                    <a:pt x="69960" y="49083"/>
                  </a:lnTo>
                  <a:lnTo>
                    <a:pt x="70478" y="49219"/>
                  </a:lnTo>
                  <a:lnTo>
                    <a:pt x="70995" y="49274"/>
                  </a:lnTo>
                  <a:lnTo>
                    <a:pt x="71540" y="49301"/>
                  </a:lnTo>
                  <a:lnTo>
                    <a:pt x="71786" y="49274"/>
                  </a:lnTo>
                  <a:lnTo>
                    <a:pt x="72058" y="49247"/>
                  </a:lnTo>
                  <a:lnTo>
                    <a:pt x="72304" y="49192"/>
                  </a:lnTo>
                  <a:lnTo>
                    <a:pt x="72549" y="49110"/>
                  </a:lnTo>
                  <a:lnTo>
                    <a:pt x="72794" y="49029"/>
                  </a:lnTo>
                  <a:lnTo>
                    <a:pt x="73039" y="48920"/>
                  </a:lnTo>
                  <a:lnTo>
                    <a:pt x="73257" y="48811"/>
                  </a:lnTo>
                  <a:lnTo>
                    <a:pt x="73475" y="48674"/>
                  </a:lnTo>
                  <a:lnTo>
                    <a:pt x="73666" y="48511"/>
                  </a:lnTo>
                  <a:lnTo>
                    <a:pt x="73884" y="48347"/>
                  </a:lnTo>
                  <a:lnTo>
                    <a:pt x="74048" y="48156"/>
                  </a:lnTo>
                  <a:lnTo>
                    <a:pt x="74211" y="47966"/>
                  </a:lnTo>
                  <a:lnTo>
                    <a:pt x="74375" y="47748"/>
                  </a:lnTo>
                  <a:lnTo>
                    <a:pt x="74511" y="47502"/>
                  </a:lnTo>
                  <a:lnTo>
                    <a:pt x="74893" y="47966"/>
                  </a:lnTo>
                  <a:lnTo>
                    <a:pt x="75329" y="48402"/>
                  </a:lnTo>
                  <a:lnTo>
                    <a:pt x="75819" y="48783"/>
                  </a:lnTo>
                  <a:lnTo>
                    <a:pt x="76337" y="49165"/>
                  </a:lnTo>
                  <a:lnTo>
                    <a:pt x="76882" y="49492"/>
                  </a:lnTo>
                  <a:lnTo>
                    <a:pt x="77454" y="49792"/>
                  </a:lnTo>
                  <a:lnTo>
                    <a:pt x="78027" y="50037"/>
                  </a:lnTo>
                  <a:lnTo>
                    <a:pt x="78626" y="50255"/>
                  </a:lnTo>
                  <a:lnTo>
                    <a:pt x="79253" y="50418"/>
                  </a:lnTo>
                  <a:lnTo>
                    <a:pt x="79880" y="50527"/>
                  </a:lnTo>
                  <a:lnTo>
                    <a:pt x="80507" y="50609"/>
                  </a:lnTo>
                  <a:lnTo>
                    <a:pt x="81134" y="50609"/>
                  </a:lnTo>
                  <a:lnTo>
                    <a:pt x="81760" y="50582"/>
                  </a:lnTo>
                  <a:lnTo>
                    <a:pt x="82387" y="50500"/>
                  </a:lnTo>
                  <a:lnTo>
                    <a:pt x="82987" y="50364"/>
                  </a:lnTo>
                  <a:lnTo>
                    <a:pt x="83559" y="50173"/>
                  </a:lnTo>
                  <a:lnTo>
                    <a:pt x="83832" y="50037"/>
                  </a:lnTo>
                  <a:lnTo>
                    <a:pt x="84104" y="49901"/>
                  </a:lnTo>
                  <a:lnTo>
                    <a:pt x="84377" y="49737"/>
                  </a:lnTo>
                  <a:lnTo>
                    <a:pt x="84622" y="49574"/>
                  </a:lnTo>
                  <a:lnTo>
                    <a:pt x="84867" y="49383"/>
                  </a:lnTo>
                  <a:lnTo>
                    <a:pt x="85085" y="49192"/>
                  </a:lnTo>
                  <a:lnTo>
                    <a:pt x="85303" y="48974"/>
                  </a:lnTo>
                  <a:lnTo>
                    <a:pt x="85494" y="48756"/>
                  </a:lnTo>
                  <a:lnTo>
                    <a:pt x="85685" y="48511"/>
                  </a:lnTo>
                  <a:lnTo>
                    <a:pt x="85848" y="48265"/>
                  </a:lnTo>
                  <a:lnTo>
                    <a:pt x="86012" y="48020"/>
                  </a:lnTo>
                  <a:lnTo>
                    <a:pt x="86148" y="47748"/>
                  </a:lnTo>
                  <a:lnTo>
                    <a:pt x="86284" y="47475"/>
                  </a:lnTo>
                  <a:lnTo>
                    <a:pt x="86393" y="47203"/>
                  </a:lnTo>
                  <a:lnTo>
                    <a:pt x="86475" y="46930"/>
                  </a:lnTo>
                  <a:lnTo>
                    <a:pt x="86530" y="46630"/>
                  </a:lnTo>
                  <a:close/>
                  <a:moveTo>
                    <a:pt x="31560" y="46521"/>
                  </a:moveTo>
                  <a:lnTo>
                    <a:pt x="31969" y="46739"/>
                  </a:lnTo>
                  <a:lnTo>
                    <a:pt x="32378" y="46930"/>
                  </a:lnTo>
                  <a:lnTo>
                    <a:pt x="32814" y="47066"/>
                  </a:lnTo>
                  <a:lnTo>
                    <a:pt x="33250" y="47175"/>
                  </a:lnTo>
                  <a:lnTo>
                    <a:pt x="33032" y="47857"/>
                  </a:lnTo>
                  <a:lnTo>
                    <a:pt x="32759" y="48511"/>
                  </a:lnTo>
                  <a:lnTo>
                    <a:pt x="32432" y="49165"/>
                  </a:lnTo>
                  <a:lnTo>
                    <a:pt x="32051" y="49764"/>
                  </a:lnTo>
                  <a:lnTo>
                    <a:pt x="31642" y="50364"/>
                  </a:lnTo>
                  <a:lnTo>
                    <a:pt x="31178" y="50909"/>
                  </a:lnTo>
                  <a:lnTo>
                    <a:pt x="30688" y="51454"/>
                  </a:lnTo>
                  <a:lnTo>
                    <a:pt x="30143" y="51945"/>
                  </a:lnTo>
                  <a:lnTo>
                    <a:pt x="29571" y="52408"/>
                  </a:lnTo>
                  <a:lnTo>
                    <a:pt x="28971" y="52844"/>
                  </a:lnTo>
                  <a:lnTo>
                    <a:pt x="28344" y="53253"/>
                  </a:lnTo>
                  <a:lnTo>
                    <a:pt x="27690" y="53634"/>
                  </a:lnTo>
                  <a:lnTo>
                    <a:pt x="27036" y="53961"/>
                  </a:lnTo>
                  <a:lnTo>
                    <a:pt x="26355" y="54261"/>
                  </a:lnTo>
                  <a:lnTo>
                    <a:pt x="25646" y="54506"/>
                  </a:lnTo>
                  <a:lnTo>
                    <a:pt x="24938" y="54724"/>
                  </a:lnTo>
                  <a:lnTo>
                    <a:pt x="24202" y="54888"/>
                  </a:lnTo>
                  <a:lnTo>
                    <a:pt x="23493" y="55024"/>
                  </a:lnTo>
                  <a:lnTo>
                    <a:pt x="22757" y="55106"/>
                  </a:lnTo>
                  <a:lnTo>
                    <a:pt x="22021" y="55133"/>
                  </a:lnTo>
                  <a:lnTo>
                    <a:pt x="21313" y="55133"/>
                  </a:lnTo>
                  <a:lnTo>
                    <a:pt x="20577" y="55079"/>
                  </a:lnTo>
                  <a:lnTo>
                    <a:pt x="19868" y="54970"/>
                  </a:lnTo>
                  <a:lnTo>
                    <a:pt x="19187" y="54806"/>
                  </a:lnTo>
                  <a:lnTo>
                    <a:pt x="18506" y="54588"/>
                  </a:lnTo>
                  <a:lnTo>
                    <a:pt x="17852" y="54343"/>
                  </a:lnTo>
                  <a:lnTo>
                    <a:pt x="17225" y="54016"/>
                  </a:lnTo>
                  <a:lnTo>
                    <a:pt x="16625" y="53662"/>
                  </a:lnTo>
                  <a:lnTo>
                    <a:pt x="16053" y="53226"/>
                  </a:lnTo>
                  <a:lnTo>
                    <a:pt x="15753" y="52980"/>
                  </a:lnTo>
                  <a:lnTo>
                    <a:pt x="15508" y="52735"/>
                  </a:lnTo>
                  <a:lnTo>
                    <a:pt x="15235" y="52462"/>
                  </a:lnTo>
                  <a:lnTo>
                    <a:pt x="14990" y="52190"/>
                  </a:lnTo>
                  <a:lnTo>
                    <a:pt x="14745" y="51890"/>
                  </a:lnTo>
                  <a:lnTo>
                    <a:pt x="14527" y="51590"/>
                  </a:lnTo>
                  <a:lnTo>
                    <a:pt x="14936" y="51345"/>
                  </a:lnTo>
                  <a:lnTo>
                    <a:pt x="15344" y="51045"/>
                  </a:lnTo>
                  <a:lnTo>
                    <a:pt x="15726" y="50745"/>
                  </a:lnTo>
                  <a:lnTo>
                    <a:pt x="16107" y="50418"/>
                  </a:lnTo>
                  <a:lnTo>
                    <a:pt x="16435" y="50064"/>
                  </a:lnTo>
                  <a:lnTo>
                    <a:pt x="16762" y="49683"/>
                  </a:lnTo>
                  <a:lnTo>
                    <a:pt x="17061" y="49274"/>
                  </a:lnTo>
                  <a:lnTo>
                    <a:pt x="17307" y="48865"/>
                  </a:lnTo>
                  <a:lnTo>
                    <a:pt x="17497" y="49083"/>
                  </a:lnTo>
                  <a:lnTo>
                    <a:pt x="17688" y="49301"/>
                  </a:lnTo>
                  <a:lnTo>
                    <a:pt x="17933" y="49519"/>
                  </a:lnTo>
                  <a:lnTo>
                    <a:pt x="18179" y="49710"/>
                  </a:lnTo>
                  <a:lnTo>
                    <a:pt x="18451" y="49873"/>
                  </a:lnTo>
                  <a:lnTo>
                    <a:pt x="18751" y="50010"/>
                  </a:lnTo>
                  <a:lnTo>
                    <a:pt x="19051" y="50146"/>
                  </a:lnTo>
                  <a:lnTo>
                    <a:pt x="19378" y="50255"/>
                  </a:lnTo>
                  <a:lnTo>
                    <a:pt x="19705" y="50364"/>
                  </a:lnTo>
                  <a:lnTo>
                    <a:pt x="20059" y="50446"/>
                  </a:lnTo>
                  <a:lnTo>
                    <a:pt x="20386" y="50500"/>
                  </a:lnTo>
                  <a:lnTo>
                    <a:pt x="20768" y="50555"/>
                  </a:lnTo>
                  <a:lnTo>
                    <a:pt x="21122" y="50555"/>
                  </a:lnTo>
                  <a:lnTo>
                    <a:pt x="21476" y="50582"/>
                  </a:lnTo>
                  <a:lnTo>
                    <a:pt x="21831" y="50555"/>
                  </a:lnTo>
                  <a:lnTo>
                    <a:pt x="22212" y="50527"/>
                  </a:lnTo>
                  <a:lnTo>
                    <a:pt x="22566" y="50473"/>
                  </a:lnTo>
                  <a:lnTo>
                    <a:pt x="22921" y="50418"/>
                  </a:lnTo>
                  <a:lnTo>
                    <a:pt x="23248" y="50337"/>
                  </a:lnTo>
                  <a:lnTo>
                    <a:pt x="23602" y="50228"/>
                  </a:lnTo>
                  <a:lnTo>
                    <a:pt x="23929" y="50091"/>
                  </a:lnTo>
                  <a:lnTo>
                    <a:pt x="24229" y="49955"/>
                  </a:lnTo>
                  <a:lnTo>
                    <a:pt x="24529" y="49792"/>
                  </a:lnTo>
                  <a:lnTo>
                    <a:pt x="24801" y="49601"/>
                  </a:lnTo>
                  <a:lnTo>
                    <a:pt x="25047" y="49410"/>
                  </a:lnTo>
                  <a:lnTo>
                    <a:pt x="25292" y="49165"/>
                  </a:lnTo>
                  <a:lnTo>
                    <a:pt x="25510" y="48920"/>
                  </a:lnTo>
                  <a:lnTo>
                    <a:pt x="25673" y="48674"/>
                  </a:lnTo>
                  <a:lnTo>
                    <a:pt x="25837" y="48374"/>
                  </a:lnTo>
                  <a:lnTo>
                    <a:pt x="25973" y="48075"/>
                  </a:lnTo>
                  <a:lnTo>
                    <a:pt x="26055" y="47748"/>
                  </a:lnTo>
                  <a:lnTo>
                    <a:pt x="26137" y="47393"/>
                  </a:lnTo>
                  <a:lnTo>
                    <a:pt x="26409" y="47720"/>
                  </a:lnTo>
                  <a:lnTo>
                    <a:pt x="26736" y="47966"/>
                  </a:lnTo>
                  <a:lnTo>
                    <a:pt x="27091" y="48184"/>
                  </a:lnTo>
                  <a:lnTo>
                    <a:pt x="27472" y="48347"/>
                  </a:lnTo>
                  <a:lnTo>
                    <a:pt x="27854" y="48456"/>
                  </a:lnTo>
                  <a:lnTo>
                    <a:pt x="28262" y="48511"/>
                  </a:lnTo>
                  <a:lnTo>
                    <a:pt x="28671" y="48511"/>
                  </a:lnTo>
                  <a:lnTo>
                    <a:pt x="29053" y="48483"/>
                  </a:lnTo>
                  <a:lnTo>
                    <a:pt x="29462" y="48374"/>
                  </a:lnTo>
                  <a:lnTo>
                    <a:pt x="29843" y="48238"/>
                  </a:lnTo>
                  <a:lnTo>
                    <a:pt x="30197" y="48075"/>
                  </a:lnTo>
                  <a:lnTo>
                    <a:pt x="30524" y="47829"/>
                  </a:lnTo>
                  <a:lnTo>
                    <a:pt x="30851" y="47584"/>
                  </a:lnTo>
                  <a:lnTo>
                    <a:pt x="31124" y="47257"/>
                  </a:lnTo>
                  <a:lnTo>
                    <a:pt x="31369" y="46903"/>
                  </a:lnTo>
                  <a:lnTo>
                    <a:pt x="31560" y="46521"/>
                  </a:lnTo>
                  <a:close/>
                  <a:moveTo>
                    <a:pt x="89255" y="53335"/>
                  </a:moveTo>
                  <a:lnTo>
                    <a:pt x="89500" y="53607"/>
                  </a:lnTo>
                  <a:lnTo>
                    <a:pt x="89691" y="53880"/>
                  </a:lnTo>
                  <a:lnTo>
                    <a:pt x="89827" y="54179"/>
                  </a:lnTo>
                  <a:lnTo>
                    <a:pt x="89909" y="54506"/>
                  </a:lnTo>
                  <a:lnTo>
                    <a:pt x="89909" y="54806"/>
                  </a:lnTo>
                  <a:lnTo>
                    <a:pt x="89882" y="55133"/>
                  </a:lnTo>
                  <a:lnTo>
                    <a:pt x="89773" y="55433"/>
                  </a:lnTo>
                  <a:lnTo>
                    <a:pt x="89637" y="55733"/>
                  </a:lnTo>
                  <a:lnTo>
                    <a:pt x="89582" y="55515"/>
                  </a:lnTo>
                  <a:lnTo>
                    <a:pt x="89500" y="55270"/>
                  </a:lnTo>
                  <a:lnTo>
                    <a:pt x="89391" y="55052"/>
                  </a:lnTo>
                  <a:lnTo>
                    <a:pt x="89255" y="54861"/>
                  </a:lnTo>
                  <a:lnTo>
                    <a:pt x="89119" y="54670"/>
                  </a:lnTo>
                  <a:lnTo>
                    <a:pt x="88955" y="54506"/>
                  </a:lnTo>
                  <a:lnTo>
                    <a:pt x="88764" y="54370"/>
                  </a:lnTo>
                  <a:lnTo>
                    <a:pt x="88574" y="54261"/>
                  </a:lnTo>
                  <a:lnTo>
                    <a:pt x="88928" y="53798"/>
                  </a:lnTo>
                  <a:lnTo>
                    <a:pt x="89255" y="53335"/>
                  </a:lnTo>
                  <a:close/>
                  <a:moveTo>
                    <a:pt x="88274" y="54588"/>
                  </a:moveTo>
                  <a:lnTo>
                    <a:pt x="88301" y="54615"/>
                  </a:lnTo>
                  <a:lnTo>
                    <a:pt x="88519" y="54752"/>
                  </a:lnTo>
                  <a:lnTo>
                    <a:pt x="88737" y="54970"/>
                  </a:lnTo>
                  <a:lnTo>
                    <a:pt x="88873" y="55188"/>
                  </a:lnTo>
                  <a:lnTo>
                    <a:pt x="88982" y="55460"/>
                  </a:lnTo>
                  <a:lnTo>
                    <a:pt x="88982" y="55624"/>
                  </a:lnTo>
                  <a:lnTo>
                    <a:pt x="89010" y="55760"/>
                  </a:lnTo>
                  <a:lnTo>
                    <a:pt x="88955" y="56005"/>
                  </a:lnTo>
                  <a:lnTo>
                    <a:pt x="88901" y="56251"/>
                  </a:lnTo>
                  <a:lnTo>
                    <a:pt x="88846" y="56523"/>
                  </a:lnTo>
                  <a:lnTo>
                    <a:pt x="88846" y="56605"/>
                  </a:lnTo>
                  <a:lnTo>
                    <a:pt x="88465" y="56850"/>
                  </a:lnTo>
                  <a:lnTo>
                    <a:pt x="88056" y="57041"/>
                  </a:lnTo>
                  <a:lnTo>
                    <a:pt x="87620" y="57177"/>
                  </a:lnTo>
                  <a:lnTo>
                    <a:pt x="87184" y="57232"/>
                  </a:lnTo>
                  <a:lnTo>
                    <a:pt x="86720" y="57259"/>
                  </a:lnTo>
                  <a:lnTo>
                    <a:pt x="86284" y="57232"/>
                  </a:lnTo>
                  <a:lnTo>
                    <a:pt x="85848" y="57150"/>
                  </a:lnTo>
                  <a:lnTo>
                    <a:pt x="85412" y="57041"/>
                  </a:lnTo>
                  <a:lnTo>
                    <a:pt x="86175" y="56496"/>
                  </a:lnTo>
                  <a:lnTo>
                    <a:pt x="86557" y="56223"/>
                  </a:lnTo>
                  <a:lnTo>
                    <a:pt x="86938" y="55924"/>
                  </a:lnTo>
                  <a:lnTo>
                    <a:pt x="87293" y="55597"/>
                  </a:lnTo>
                  <a:lnTo>
                    <a:pt x="87620" y="55270"/>
                  </a:lnTo>
                  <a:lnTo>
                    <a:pt x="87974" y="54942"/>
                  </a:lnTo>
                  <a:lnTo>
                    <a:pt x="88274" y="54588"/>
                  </a:lnTo>
                  <a:close/>
                  <a:moveTo>
                    <a:pt x="10085" y="53989"/>
                  </a:moveTo>
                  <a:lnTo>
                    <a:pt x="10194" y="54288"/>
                  </a:lnTo>
                  <a:lnTo>
                    <a:pt x="10330" y="54561"/>
                  </a:lnTo>
                  <a:lnTo>
                    <a:pt x="10466" y="54833"/>
                  </a:lnTo>
                  <a:lnTo>
                    <a:pt x="10630" y="55079"/>
                  </a:lnTo>
                  <a:lnTo>
                    <a:pt x="10548" y="55079"/>
                  </a:lnTo>
                  <a:lnTo>
                    <a:pt x="10466" y="55106"/>
                  </a:lnTo>
                  <a:lnTo>
                    <a:pt x="10384" y="55161"/>
                  </a:lnTo>
                  <a:lnTo>
                    <a:pt x="10330" y="55215"/>
                  </a:lnTo>
                  <a:lnTo>
                    <a:pt x="10194" y="55488"/>
                  </a:lnTo>
                  <a:lnTo>
                    <a:pt x="10085" y="55733"/>
                  </a:lnTo>
                  <a:lnTo>
                    <a:pt x="10030" y="56033"/>
                  </a:lnTo>
                  <a:lnTo>
                    <a:pt x="10003" y="56305"/>
                  </a:lnTo>
                  <a:lnTo>
                    <a:pt x="10003" y="56605"/>
                  </a:lnTo>
                  <a:lnTo>
                    <a:pt x="10030" y="56877"/>
                  </a:lnTo>
                  <a:lnTo>
                    <a:pt x="10085" y="57177"/>
                  </a:lnTo>
                  <a:lnTo>
                    <a:pt x="10194" y="57450"/>
                  </a:lnTo>
                  <a:lnTo>
                    <a:pt x="9948" y="57314"/>
                  </a:lnTo>
                  <a:lnTo>
                    <a:pt x="9703" y="57123"/>
                  </a:lnTo>
                  <a:lnTo>
                    <a:pt x="9567" y="56959"/>
                  </a:lnTo>
                  <a:lnTo>
                    <a:pt x="9430" y="56768"/>
                  </a:lnTo>
                  <a:lnTo>
                    <a:pt x="9321" y="56578"/>
                  </a:lnTo>
                  <a:lnTo>
                    <a:pt x="9240" y="56387"/>
                  </a:lnTo>
                  <a:lnTo>
                    <a:pt x="9212" y="56169"/>
                  </a:lnTo>
                  <a:lnTo>
                    <a:pt x="9185" y="55951"/>
                  </a:lnTo>
                  <a:lnTo>
                    <a:pt x="9185" y="55760"/>
                  </a:lnTo>
                  <a:lnTo>
                    <a:pt x="9185" y="55542"/>
                  </a:lnTo>
                  <a:lnTo>
                    <a:pt x="9240" y="55324"/>
                  </a:lnTo>
                  <a:lnTo>
                    <a:pt x="9294" y="55133"/>
                  </a:lnTo>
                  <a:lnTo>
                    <a:pt x="9376" y="54915"/>
                  </a:lnTo>
                  <a:lnTo>
                    <a:pt x="9485" y="54724"/>
                  </a:lnTo>
                  <a:lnTo>
                    <a:pt x="9594" y="54534"/>
                  </a:lnTo>
                  <a:lnTo>
                    <a:pt x="9730" y="54370"/>
                  </a:lnTo>
                  <a:lnTo>
                    <a:pt x="9867" y="54207"/>
                  </a:lnTo>
                  <a:lnTo>
                    <a:pt x="10030" y="54070"/>
                  </a:lnTo>
                  <a:lnTo>
                    <a:pt x="10085" y="53989"/>
                  </a:lnTo>
                  <a:close/>
                  <a:moveTo>
                    <a:pt x="10875" y="55460"/>
                  </a:moveTo>
                  <a:lnTo>
                    <a:pt x="11202" y="55842"/>
                  </a:lnTo>
                  <a:lnTo>
                    <a:pt x="11583" y="56223"/>
                  </a:lnTo>
                  <a:lnTo>
                    <a:pt x="11992" y="56550"/>
                  </a:lnTo>
                  <a:lnTo>
                    <a:pt x="12401" y="56877"/>
                  </a:lnTo>
                  <a:lnTo>
                    <a:pt x="12238" y="57041"/>
                  </a:lnTo>
                  <a:lnTo>
                    <a:pt x="12047" y="57177"/>
                  </a:lnTo>
                  <a:lnTo>
                    <a:pt x="11856" y="57286"/>
                  </a:lnTo>
                  <a:lnTo>
                    <a:pt x="11638" y="57395"/>
                  </a:lnTo>
                  <a:lnTo>
                    <a:pt x="11420" y="57477"/>
                  </a:lnTo>
                  <a:lnTo>
                    <a:pt x="11202" y="57532"/>
                  </a:lnTo>
                  <a:lnTo>
                    <a:pt x="10984" y="57559"/>
                  </a:lnTo>
                  <a:lnTo>
                    <a:pt x="10766" y="57586"/>
                  </a:lnTo>
                  <a:lnTo>
                    <a:pt x="10684" y="57286"/>
                  </a:lnTo>
                  <a:lnTo>
                    <a:pt x="10657" y="57014"/>
                  </a:lnTo>
                  <a:lnTo>
                    <a:pt x="10630" y="56768"/>
                  </a:lnTo>
                  <a:lnTo>
                    <a:pt x="10630" y="56496"/>
                  </a:lnTo>
                  <a:lnTo>
                    <a:pt x="10657" y="56251"/>
                  </a:lnTo>
                  <a:lnTo>
                    <a:pt x="10711" y="55978"/>
                  </a:lnTo>
                  <a:lnTo>
                    <a:pt x="10875" y="55460"/>
                  </a:lnTo>
                  <a:close/>
                  <a:moveTo>
                    <a:pt x="38864" y="49301"/>
                  </a:moveTo>
                  <a:lnTo>
                    <a:pt x="38864" y="49601"/>
                  </a:lnTo>
                  <a:lnTo>
                    <a:pt x="38918" y="49901"/>
                  </a:lnTo>
                  <a:lnTo>
                    <a:pt x="38973" y="50200"/>
                  </a:lnTo>
                  <a:lnTo>
                    <a:pt x="39027" y="50500"/>
                  </a:lnTo>
                  <a:lnTo>
                    <a:pt x="39109" y="50773"/>
                  </a:lnTo>
                  <a:lnTo>
                    <a:pt x="39218" y="51045"/>
                  </a:lnTo>
                  <a:lnTo>
                    <a:pt x="39327" y="51291"/>
                  </a:lnTo>
                  <a:lnTo>
                    <a:pt x="39436" y="51563"/>
                  </a:lnTo>
                  <a:lnTo>
                    <a:pt x="39736" y="52026"/>
                  </a:lnTo>
                  <a:lnTo>
                    <a:pt x="40090" y="52462"/>
                  </a:lnTo>
                  <a:lnTo>
                    <a:pt x="40472" y="52844"/>
                  </a:lnTo>
                  <a:lnTo>
                    <a:pt x="40908" y="53198"/>
                  </a:lnTo>
                  <a:lnTo>
                    <a:pt x="41371" y="53525"/>
                  </a:lnTo>
                  <a:lnTo>
                    <a:pt x="41889" y="53798"/>
                  </a:lnTo>
                  <a:lnTo>
                    <a:pt x="42407" y="54043"/>
                  </a:lnTo>
                  <a:lnTo>
                    <a:pt x="42979" y="54261"/>
                  </a:lnTo>
                  <a:lnTo>
                    <a:pt x="43551" y="54425"/>
                  </a:lnTo>
                  <a:lnTo>
                    <a:pt x="44151" y="54561"/>
                  </a:lnTo>
                  <a:lnTo>
                    <a:pt x="44751" y="54643"/>
                  </a:lnTo>
                  <a:lnTo>
                    <a:pt x="45377" y="54697"/>
                  </a:lnTo>
                  <a:lnTo>
                    <a:pt x="46004" y="54697"/>
                  </a:lnTo>
                  <a:lnTo>
                    <a:pt x="46631" y="54670"/>
                  </a:lnTo>
                  <a:lnTo>
                    <a:pt x="47231" y="54588"/>
                  </a:lnTo>
                  <a:lnTo>
                    <a:pt x="47857" y="54479"/>
                  </a:lnTo>
                  <a:lnTo>
                    <a:pt x="48430" y="54343"/>
                  </a:lnTo>
                  <a:lnTo>
                    <a:pt x="49029" y="54152"/>
                  </a:lnTo>
                  <a:lnTo>
                    <a:pt x="49574" y="53907"/>
                  </a:lnTo>
                  <a:lnTo>
                    <a:pt x="50092" y="53634"/>
                  </a:lnTo>
                  <a:lnTo>
                    <a:pt x="50610" y="53335"/>
                  </a:lnTo>
                  <a:lnTo>
                    <a:pt x="51073" y="52980"/>
                  </a:lnTo>
                  <a:lnTo>
                    <a:pt x="51509" y="52599"/>
                  </a:lnTo>
                  <a:lnTo>
                    <a:pt x="51891" y="52163"/>
                  </a:lnTo>
                  <a:lnTo>
                    <a:pt x="52218" y="51699"/>
                  </a:lnTo>
                  <a:lnTo>
                    <a:pt x="52381" y="51454"/>
                  </a:lnTo>
                  <a:lnTo>
                    <a:pt x="52518" y="51182"/>
                  </a:lnTo>
                  <a:lnTo>
                    <a:pt x="52627" y="50909"/>
                  </a:lnTo>
                  <a:lnTo>
                    <a:pt x="52736" y="50636"/>
                  </a:lnTo>
                  <a:lnTo>
                    <a:pt x="52845" y="50337"/>
                  </a:lnTo>
                  <a:lnTo>
                    <a:pt x="52899" y="50037"/>
                  </a:lnTo>
                  <a:lnTo>
                    <a:pt x="53254" y="50255"/>
                  </a:lnTo>
                  <a:lnTo>
                    <a:pt x="53608" y="50473"/>
                  </a:lnTo>
                  <a:lnTo>
                    <a:pt x="53962" y="50664"/>
                  </a:lnTo>
                  <a:lnTo>
                    <a:pt x="54344" y="50827"/>
                  </a:lnTo>
                  <a:lnTo>
                    <a:pt x="54725" y="50964"/>
                  </a:lnTo>
                  <a:lnTo>
                    <a:pt x="55107" y="51073"/>
                  </a:lnTo>
                  <a:lnTo>
                    <a:pt x="55516" y="51154"/>
                  </a:lnTo>
                  <a:lnTo>
                    <a:pt x="55924" y="51209"/>
                  </a:lnTo>
                  <a:lnTo>
                    <a:pt x="55897" y="51645"/>
                  </a:lnTo>
                  <a:lnTo>
                    <a:pt x="55870" y="52054"/>
                  </a:lnTo>
                  <a:lnTo>
                    <a:pt x="55815" y="52462"/>
                  </a:lnTo>
                  <a:lnTo>
                    <a:pt x="55734" y="52844"/>
                  </a:lnTo>
                  <a:lnTo>
                    <a:pt x="55597" y="53226"/>
                  </a:lnTo>
                  <a:lnTo>
                    <a:pt x="55488" y="53607"/>
                  </a:lnTo>
                  <a:lnTo>
                    <a:pt x="55325" y="53934"/>
                  </a:lnTo>
                  <a:lnTo>
                    <a:pt x="55134" y="54288"/>
                  </a:lnTo>
                  <a:lnTo>
                    <a:pt x="54943" y="54588"/>
                  </a:lnTo>
                  <a:lnTo>
                    <a:pt x="54725" y="54888"/>
                  </a:lnTo>
                  <a:lnTo>
                    <a:pt x="54507" y="55188"/>
                  </a:lnTo>
                  <a:lnTo>
                    <a:pt x="54262" y="55460"/>
                  </a:lnTo>
                  <a:lnTo>
                    <a:pt x="53989" y="55733"/>
                  </a:lnTo>
                  <a:lnTo>
                    <a:pt x="53690" y="55978"/>
                  </a:lnTo>
                  <a:lnTo>
                    <a:pt x="53417" y="56223"/>
                  </a:lnTo>
                  <a:lnTo>
                    <a:pt x="53090" y="56441"/>
                  </a:lnTo>
                  <a:lnTo>
                    <a:pt x="52790" y="56632"/>
                  </a:lnTo>
                  <a:lnTo>
                    <a:pt x="52436" y="56823"/>
                  </a:lnTo>
                  <a:lnTo>
                    <a:pt x="52109" y="57014"/>
                  </a:lnTo>
                  <a:lnTo>
                    <a:pt x="51755" y="57177"/>
                  </a:lnTo>
                  <a:lnTo>
                    <a:pt x="51400" y="57314"/>
                  </a:lnTo>
                  <a:lnTo>
                    <a:pt x="51019" y="57450"/>
                  </a:lnTo>
                  <a:lnTo>
                    <a:pt x="50256" y="57668"/>
                  </a:lnTo>
                  <a:lnTo>
                    <a:pt x="49493" y="57831"/>
                  </a:lnTo>
                  <a:lnTo>
                    <a:pt x="48702" y="57940"/>
                  </a:lnTo>
                  <a:lnTo>
                    <a:pt x="47885" y="57968"/>
                  </a:lnTo>
                  <a:lnTo>
                    <a:pt x="47094" y="57940"/>
                  </a:lnTo>
                  <a:lnTo>
                    <a:pt x="46358" y="57859"/>
                  </a:lnTo>
                  <a:lnTo>
                    <a:pt x="45595" y="57750"/>
                  </a:lnTo>
                  <a:lnTo>
                    <a:pt x="44860" y="57613"/>
                  </a:lnTo>
                  <a:lnTo>
                    <a:pt x="44096" y="57450"/>
                  </a:lnTo>
                  <a:lnTo>
                    <a:pt x="43361" y="57232"/>
                  </a:lnTo>
                  <a:lnTo>
                    <a:pt x="42625" y="57014"/>
                  </a:lnTo>
                  <a:lnTo>
                    <a:pt x="41889" y="56741"/>
                  </a:lnTo>
                  <a:lnTo>
                    <a:pt x="41180" y="56441"/>
                  </a:lnTo>
                  <a:lnTo>
                    <a:pt x="40472" y="56087"/>
                  </a:lnTo>
                  <a:lnTo>
                    <a:pt x="39818" y="55733"/>
                  </a:lnTo>
                  <a:lnTo>
                    <a:pt x="39136" y="55351"/>
                  </a:lnTo>
                  <a:lnTo>
                    <a:pt x="38510" y="54915"/>
                  </a:lnTo>
                  <a:lnTo>
                    <a:pt x="37883" y="54452"/>
                  </a:lnTo>
                  <a:lnTo>
                    <a:pt x="37310" y="53961"/>
                  </a:lnTo>
                  <a:lnTo>
                    <a:pt x="36738" y="53444"/>
                  </a:lnTo>
                  <a:lnTo>
                    <a:pt x="36220" y="52898"/>
                  </a:lnTo>
                  <a:lnTo>
                    <a:pt x="36438" y="52544"/>
                  </a:lnTo>
                  <a:lnTo>
                    <a:pt x="36629" y="52190"/>
                  </a:lnTo>
                  <a:lnTo>
                    <a:pt x="36793" y="51808"/>
                  </a:lnTo>
                  <a:lnTo>
                    <a:pt x="36929" y="51400"/>
                  </a:lnTo>
                  <a:lnTo>
                    <a:pt x="37038" y="50991"/>
                  </a:lnTo>
                  <a:lnTo>
                    <a:pt x="37147" y="50582"/>
                  </a:lnTo>
                  <a:lnTo>
                    <a:pt x="37201" y="50173"/>
                  </a:lnTo>
                  <a:lnTo>
                    <a:pt x="37256" y="49737"/>
                  </a:lnTo>
                  <a:lnTo>
                    <a:pt x="37665" y="49737"/>
                  </a:lnTo>
                  <a:lnTo>
                    <a:pt x="37883" y="49710"/>
                  </a:lnTo>
                  <a:lnTo>
                    <a:pt x="38101" y="49655"/>
                  </a:lnTo>
                  <a:lnTo>
                    <a:pt x="38292" y="49601"/>
                  </a:lnTo>
                  <a:lnTo>
                    <a:pt x="38482" y="49519"/>
                  </a:lnTo>
                  <a:lnTo>
                    <a:pt x="38673" y="49410"/>
                  </a:lnTo>
                  <a:lnTo>
                    <a:pt x="38864" y="49301"/>
                  </a:lnTo>
                  <a:close/>
                  <a:moveTo>
                    <a:pt x="86911" y="45050"/>
                  </a:moveTo>
                  <a:lnTo>
                    <a:pt x="87456" y="45159"/>
                  </a:lnTo>
                  <a:lnTo>
                    <a:pt x="88001" y="45213"/>
                  </a:lnTo>
                  <a:lnTo>
                    <a:pt x="88546" y="45240"/>
                  </a:lnTo>
                  <a:lnTo>
                    <a:pt x="89119" y="45186"/>
                  </a:lnTo>
                  <a:lnTo>
                    <a:pt x="89337" y="45813"/>
                  </a:lnTo>
                  <a:lnTo>
                    <a:pt x="89500" y="46412"/>
                  </a:lnTo>
                  <a:lnTo>
                    <a:pt x="89637" y="47039"/>
                  </a:lnTo>
                  <a:lnTo>
                    <a:pt x="89718" y="47611"/>
                  </a:lnTo>
                  <a:lnTo>
                    <a:pt x="89746" y="48211"/>
                  </a:lnTo>
                  <a:lnTo>
                    <a:pt x="89746" y="48783"/>
                  </a:lnTo>
                  <a:lnTo>
                    <a:pt x="89691" y="49328"/>
                  </a:lnTo>
                  <a:lnTo>
                    <a:pt x="89582" y="49873"/>
                  </a:lnTo>
                  <a:lnTo>
                    <a:pt x="89473" y="50418"/>
                  </a:lnTo>
                  <a:lnTo>
                    <a:pt x="89309" y="50936"/>
                  </a:lnTo>
                  <a:lnTo>
                    <a:pt x="89091" y="51454"/>
                  </a:lnTo>
                  <a:lnTo>
                    <a:pt x="88873" y="51945"/>
                  </a:lnTo>
                  <a:lnTo>
                    <a:pt x="88601" y="52408"/>
                  </a:lnTo>
                  <a:lnTo>
                    <a:pt x="88301" y="52871"/>
                  </a:lnTo>
                  <a:lnTo>
                    <a:pt x="88001" y="53335"/>
                  </a:lnTo>
                  <a:lnTo>
                    <a:pt x="87647" y="53743"/>
                  </a:lnTo>
                  <a:lnTo>
                    <a:pt x="87265" y="54179"/>
                  </a:lnTo>
                  <a:lnTo>
                    <a:pt x="86857" y="54561"/>
                  </a:lnTo>
                  <a:lnTo>
                    <a:pt x="86448" y="54942"/>
                  </a:lnTo>
                  <a:lnTo>
                    <a:pt x="85985" y="55297"/>
                  </a:lnTo>
                  <a:lnTo>
                    <a:pt x="85521" y="55651"/>
                  </a:lnTo>
                  <a:lnTo>
                    <a:pt x="85058" y="55978"/>
                  </a:lnTo>
                  <a:lnTo>
                    <a:pt x="84540" y="56278"/>
                  </a:lnTo>
                  <a:lnTo>
                    <a:pt x="84050" y="56550"/>
                  </a:lnTo>
                  <a:lnTo>
                    <a:pt x="83505" y="56796"/>
                  </a:lnTo>
                  <a:lnTo>
                    <a:pt x="82987" y="57041"/>
                  </a:lnTo>
                  <a:lnTo>
                    <a:pt x="82414" y="57259"/>
                  </a:lnTo>
                  <a:lnTo>
                    <a:pt x="81869" y="57450"/>
                  </a:lnTo>
                  <a:lnTo>
                    <a:pt x="81297" y="57613"/>
                  </a:lnTo>
                  <a:lnTo>
                    <a:pt x="80725" y="57777"/>
                  </a:lnTo>
                  <a:lnTo>
                    <a:pt x="80152" y="57886"/>
                  </a:lnTo>
                  <a:lnTo>
                    <a:pt x="79580" y="57995"/>
                  </a:lnTo>
                  <a:lnTo>
                    <a:pt x="78599" y="58104"/>
                  </a:lnTo>
                  <a:lnTo>
                    <a:pt x="77645" y="58186"/>
                  </a:lnTo>
                  <a:lnTo>
                    <a:pt x="76664" y="58213"/>
                  </a:lnTo>
                  <a:lnTo>
                    <a:pt x="75710" y="58186"/>
                  </a:lnTo>
                  <a:lnTo>
                    <a:pt x="74729" y="58131"/>
                  </a:lnTo>
                  <a:lnTo>
                    <a:pt x="73775" y="58049"/>
                  </a:lnTo>
                  <a:lnTo>
                    <a:pt x="72821" y="57913"/>
                  </a:lnTo>
                  <a:lnTo>
                    <a:pt x="71867" y="57722"/>
                  </a:lnTo>
                  <a:lnTo>
                    <a:pt x="70914" y="57504"/>
                  </a:lnTo>
                  <a:lnTo>
                    <a:pt x="69987" y="57232"/>
                  </a:lnTo>
                  <a:lnTo>
                    <a:pt x="69060" y="56932"/>
                  </a:lnTo>
                  <a:lnTo>
                    <a:pt x="68161" y="56605"/>
                  </a:lnTo>
                  <a:lnTo>
                    <a:pt x="67289" y="56223"/>
                  </a:lnTo>
                  <a:lnTo>
                    <a:pt x="66417" y="55815"/>
                  </a:lnTo>
                  <a:lnTo>
                    <a:pt x="65545" y="55351"/>
                  </a:lnTo>
                  <a:lnTo>
                    <a:pt x="64727" y="54861"/>
                  </a:lnTo>
                  <a:lnTo>
                    <a:pt x="64673" y="54806"/>
                  </a:lnTo>
                  <a:lnTo>
                    <a:pt x="64618" y="54752"/>
                  </a:lnTo>
                  <a:lnTo>
                    <a:pt x="64536" y="54724"/>
                  </a:lnTo>
                  <a:lnTo>
                    <a:pt x="64455" y="54724"/>
                  </a:lnTo>
                  <a:lnTo>
                    <a:pt x="63882" y="54343"/>
                  </a:lnTo>
                  <a:lnTo>
                    <a:pt x="63337" y="53934"/>
                  </a:lnTo>
                  <a:lnTo>
                    <a:pt x="62792" y="53525"/>
                  </a:lnTo>
                  <a:lnTo>
                    <a:pt x="62247" y="53089"/>
                  </a:lnTo>
                  <a:lnTo>
                    <a:pt x="62438" y="52408"/>
                  </a:lnTo>
                  <a:lnTo>
                    <a:pt x="62629" y="51727"/>
                  </a:lnTo>
                  <a:lnTo>
                    <a:pt x="62765" y="51045"/>
                  </a:lnTo>
                  <a:lnTo>
                    <a:pt x="62847" y="50337"/>
                  </a:lnTo>
                  <a:lnTo>
                    <a:pt x="62901" y="49601"/>
                  </a:lnTo>
                  <a:lnTo>
                    <a:pt x="62928" y="48865"/>
                  </a:lnTo>
                  <a:lnTo>
                    <a:pt x="62901" y="48129"/>
                  </a:lnTo>
                  <a:lnTo>
                    <a:pt x="62847" y="47393"/>
                  </a:lnTo>
                  <a:lnTo>
                    <a:pt x="63201" y="47857"/>
                  </a:lnTo>
                  <a:lnTo>
                    <a:pt x="63582" y="48320"/>
                  </a:lnTo>
                  <a:lnTo>
                    <a:pt x="63964" y="48756"/>
                  </a:lnTo>
                  <a:lnTo>
                    <a:pt x="64346" y="49192"/>
                  </a:lnTo>
                  <a:lnTo>
                    <a:pt x="64754" y="49601"/>
                  </a:lnTo>
                  <a:lnTo>
                    <a:pt x="65190" y="50010"/>
                  </a:lnTo>
                  <a:lnTo>
                    <a:pt x="65626" y="50418"/>
                  </a:lnTo>
                  <a:lnTo>
                    <a:pt x="66090" y="50800"/>
                  </a:lnTo>
                  <a:lnTo>
                    <a:pt x="66553" y="51154"/>
                  </a:lnTo>
                  <a:lnTo>
                    <a:pt x="67016" y="51509"/>
                  </a:lnTo>
                  <a:lnTo>
                    <a:pt x="67507" y="51863"/>
                  </a:lnTo>
                  <a:lnTo>
                    <a:pt x="67998" y="52163"/>
                  </a:lnTo>
                  <a:lnTo>
                    <a:pt x="68515" y="52490"/>
                  </a:lnTo>
                  <a:lnTo>
                    <a:pt x="69033" y="52762"/>
                  </a:lnTo>
                  <a:lnTo>
                    <a:pt x="69551" y="53035"/>
                  </a:lnTo>
                  <a:lnTo>
                    <a:pt x="70069" y="53307"/>
                  </a:lnTo>
                  <a:lnTo>
                    <a:pt x="70614" y="53553"/>
                  </a:lnTo>
                  <a:lnTo>
                    <a:pt x="71159" y="53771"/>
                  </a:lnTo>
                  <a:lnTo>
                    <a:pt x="71731" y="53989"/>
                  </a:lnTo>
                  <a:lnTo>
                    <a:pt x="72276" y="54179"/>
                  </a:lnTo>
                  <a:lnTo>
                    <a:pt x="72849" y="54370"/>
                  </a:lnTo>
                  <a:lnTo>
                    <a:pt x="73421" y="54506"/>
                  </a:lnTo>
                  <a:lnTo>
                    <a:pt x="73993" y="54670"/>
                  </a:lnTo>
                  <a:lnTo>
                    <a:pt x="74566" y="54779"/>
                  </a:lnTo>
                  <a:lnTo>
                    <a:pt x="75138" y="54888"/>
                  </a:lnTo>
                  <a:lnTo>
                    <a:pt x="75737" y="54970"/>
                  </a:lnTo>
                  <a:lnTo>
                    <a:pt x="76310" y="55024"/>
                  </a:lnTo>
                  <a:lnTo>
                    <a:pt x="76909" y="55079"/>
                  </a:lnTo>
                  <a:lnTo>
                    <a:pt x="77509" y="55106"/>
                  </a:lnTo>
                  <a:lnTo>
                    <a:pt x="78681" y="55106"/>
                  </a:lnTo>
                  <a:lnTo>
                    <a:pt x="79253" y="55079"/>
                  </a:lnTo>
                  <a:lnTo>
                    <a:pt x="79825" y="55024"/>
                  </a:lnTo>
                  <a:lnTo>
                    <a:pt x="80370" y="54942"/>
                  </a:lnTo>
                  <a:lnTo>
                    <a:pt x="80888" y="54833"/>
                  </a:lnTo>
                  <a:lnTo>
                    <a:pt x="81433" y="54697"/>
                  </a:lnTo>
                  <a:lnTo>
                    <a:pt x="81951" y="54534"/>
                  </a:lnTo>
                  <a:lnTo>
                    <a:pt x="82442" y="54343"/>
                  </a:lnTo>
                  <a:lnTo>
                    <a:pt x="82932" y="54125"/>
                  </a:lnTo>
                  <a:lnTo>
                    <a:pt x="83396" y="53880"/>
                  </a:lnTo>
                  <a:lnTo>
                    <a:pt x="83832" y="53607"/>
                  </a:lnTo>
                  <a:lnTo>
                    <a:pt x="84268" y="53307"/>
                  </a:lnTo>
                  <a:lnTo>
                    <a:pt x="84676" y="52980"/>
                  </a:lnTo>
                  <a:lnTo>
                    <a:pt x="85085" y="52626"/>
                  </a:lnTo>
                  <a:lnTo>
                    <a:pt x="85467" y="52217"/>
                  </a:lnTo>
                  <a:lnTo>
                    <a:pt x="85794" y="51808"/>
                  </a:lnTo>
                  <a:lnTo>
                    <a:pt x="86121" y="51345"/>
                  </a:lnTo>
                  <a:lnTo>
                    <a:pt x="86421" y="50882"/>
                  </a:lnTo>
                  <a:lnTo>
                    <a:pt x="86720" y="50255"/>
                  </a:lnTo>
                  <a:lnTo>
                    <a:pt x="87020" y="49546"/>
                  </a:lnTo>
                  <a:lnTo>
                    <a:pt x="87156" y="49165"/>
                  </a:lnTo>
                  <a:lnTo>
                    <a:pt x="87265" y="48783"/>
                  </a:lnTo>
                  <a:lnTo>
                    <a:pt x="87375" y="48374"/>
                  </a:lnTo>
                  <a:lnTo>
                    <a:pt x="87456" y="47966"/>
                  </a:lnTo>
                  <a:lnTo>
                    <a:pt x="87511" y="47557"/>
                  </a:lnTo>
                  <a:lnTo>
                    <a:pt x="87538" y="47148"/>
                  </a:lnTo>
                  <a:lnTo>
                    <a:pt x="87538" y="46739"/>
                  </a:lnTo>
                  <a:lnTo>
                    <a:pt x="87484" y="46358"/>
                  </a:lnTo>
                  <a:lnTo>
                    <a:pt x="87429" y="46003"/>
                  </a:lnTo>
                  <a:lnTo>
                    <a:pt x="87293" y="45649"/>
                  </a:lnTo>
                  <a:lnTo>
                    <a:pt x="87129" y="45322"/>
                  </a:lnTo>
                  <a:lnTo>
                    <a:pt x="86911" y="45050"/>
                  </a:lnTo>
                  <a:close/>
                  <a:moveTo>
                    <a:pt x="34422" y="47175"/>
                  </a:moveTo>
                  <a:lnTo>
                    <a:pt x="34449" y="47366"/>
                  </a:lnTo>
                  <a:lnTo>
                    <a:pt x="34503" y="47557"/>
                  </a:lnTo>
                  <a:lnTo>
                    <a:pt x="34640" y="47938"/>
                  </a:lnTo>
                  <a:lnTo>
                    <a:pt x="34830" y="48265"/>
                  </a:lnTo>
                  <a:lnTo>
                    <a:pt x="35048" y="48592"/>
                  </a:lnTo>
                  <a:lnTo>
                    <a:pt x="35321" y="48865"/>
                  </a:lnTo>
                  <a:lnTo>
                    <a:pt x="35648" y="49138"/>
                  </a:lnTo>
                  <a:lnTo>
                    <a:pt x="35975" y="49328"/>
                  </a:lnTo>
                  <a:lnTo>
                    <a:pt x="36329" y="49519"/>
                  </a:lnTo>
                  <a:lnTo>
                    <a:pt x="36275" y="50037"/>
                  </a:lnTo>
                  <a:lnTo>
                    <a:pt x="36139" y="50555"/>
                  </a:lnTo>
                  <a:lnTo>
                    <a:pt x="36002" y="51045"/>
                  </a:lnTo>
                  <a:lnTo>
                    <a:pt x="35812" y="51509"/>
                  </a:lnTo>
                  <a:lnTo>
                    <a:pt x="35593" y="51972"/>
                  </a:lnTo>
                  <a:lnTo>
                    <a:pt x="35348" y="52408"/>
                  </a:lnTo>
                  <a:lnTo>
                    <a:pt x="35076" y="52844"/>
                  </a:lnTo>
                  <a:lnTo>
                    <a:pt x="34749" y="53253"/>
                  </a:lnTo>
                  <a:lnTo>
                    <a:pt x="34422" y="53662"/>
                  </a:lnTo>
                  <a:lnTo>
                    <a:pt x="34067" y="54016"/>
                  </a:lnTo>
                  <a:lnTo>
                    <a:pt x="33659" y="54397"/>
                  </a:lnTo>
                  <a:lnTo>
                    <a:pt x="33277" y="54724"/>
                  </a:lnTo>
                  <a:lnTo>
                    <a:pt x="32841" y="55079"/>
                  </a:lnTo>
                  <a:lnTo>
                    <a:pt x="32405" y="55379"/>
                  </a:lnTo>
                  <a:lnTo>
                    <a:pt x="31942" y="55678"/>
                  </a:lnTo>
                  <a:lnTo>
                    <a:pt x="31451" y="55951"/>
                  </a:lnTo>
                  <a:lnTo>
                    <a:pt x="30960" y="56223"/>
                  </a:lnTo>
                  <a:lnTo>
                    <a:pt x="30470" y="56469"/>
                  </a:lnTo>
                  <a:lnTo>
                    <a:pt x="29952" y="56714"/>
                  </a:lnTo>
                  <a:lnTo>
                    <a:pt x="29434" y="56932"/>
                  </a:lnTo>
                  <a:lnTo>
                    <a:pt x="28399" y="57341"/>
                  </a:lnTo>
                  <a:lnTo>
                    <a:pt x="27336" y="57668"/>
                  </a:lnTo>
                  <a:lnTo>
                    <a:pt x="26273" y="57940"/>
                  </a:lnTo>
                  <a:lnTo>
                    <a:pt x="25265" y="58158"/>
                  </a:lnTo>
                  <a:lnTo>
                    <a:pt x="24256" y="58322"/>
                  </a:lnTo>
                  <a:lnTo>
                    <a:pt x="23302" y="58431"/>
                  </a:lnTo>
                  <a:lnTo>
                    <a:pt x="22485" y="58485"/>
                  </a:lnTo>
                  <a:lnTo>
                    <a:pt x="21585" y="58485"/>
                  </a:lnTo>
                  <a:lnTo>
                    <a:pt x="20632" y="58458"/>
                  </a:lnTo>
                  <a:lnTo>
                    <a:pt x="19650" y="58349"/>
                  </a:lnTo>
                  <a:lnTo>
                    <a:pt x="18615" y="58240"/>
                  </a:lnTo>
                  <a:lnTo>
                    <a:pt x="17579" y="58049"/>
                  </a:lnTo>
                  <a:lnTo>
                    <a:pt x="16544" y="57804"/>
                  </a:lnTo>
                  <a:lnTo>
                    <a:pt x="16053" y="57668"/>
                  </a:lnTo>
                  <a:lnTo>
                    <a:pt x="15562" y="57504"/>
                  </a:lnTo>
                  <a:lnTo>
                    <a:pt x="15072" y="57314"/>
                  </a:lnTo>
                  <a:lnTo>
                    <a:pt x="14581" y="57123"/>
                  </a:lnTo>
                  <a:lnTo>
                    <a:pt x="14118" y="56905"/>
                  </a:lnTo>
                  <a:lnTo>
                    <a:pt x="13682" y="56687"/>
                  </a:lnTo>
                  <a:lnTo>
                    <a:pt x="13273" y="56441"/>
                  </a:lnTo>
                  <a:lnTo>
                    <a:pt x="12864" y="56169"/>
                  </a:lnTo>
                  <a:lnTo>
                    <a:pt x="12483" y="55896"/>
                  </a:lnTo>
                  <a:lnTo>
                    <a:pt x="12129" y="55569"/>
                  </a:lnTo>
                  <a:lnTo>
                    <a:pt x="11801" y="55270"/>
                  </a:lnTo>
                  <a:lnTo>
                    <a:pt x="11502" y="54915"/>
                  </a:lnTo>
                  <a:lnTo>
                    <a:pt x="11229" y="54534"/>
                  </a:lnTo>
                  <a:lnTo>
                    <a:pt x="10984" y="54152"/>
                  </a:lnTo>
                  <a:lnTo>
                    <a:pt x="10793" y="53743"/>
                  </a:lnTo>
                  <a:lnTo>
                    <a:pt x="10630" y="53307"/>
                  </a:lnTo>
                  <a:lnTo>
                    <a:pt x="10493" y="52844"/>
                  </a:lnTo>
                  <a:lnTo>
                    <a:pt x="10412" y="52381"/>
                  </a:lnTo>
                  <a:lnTo>
                    <a:pt x="10793" y="52408"/>
                  </a:lnTo>
                  <a:lnTo>
                    <a:pt x="11175" y="52435"/>
                  </a:lnTo>
                  <a:lnTo>
                    <a:pt x="11556" y="52435"/>
                  </a:lnTo>
                  <a:lnTo>
                    <a:pt x="11910" y="52408"/>
                  </a:lnTo>
                  <a:lnTo>
                    <a:pt x="12265" y="52353"/>
                  </a:lnTo>
                  <a:lnTo>
                    <a:pt x="12646" y="52299"/>
                  </a:lnTo>
                  <a:lnTo>
                    <a:pt x="13001" y="52217"/>
                  </a:lnTo>
                  <a:lnTo>
                    <a:pt x="13328" y="52108"/>
                  </a:lnTo>
                  <a:lnTo>
                    <a:pt x="13682" y="51972"/>
                  </a:lnTo>
                  <a:lnTo>
                    <a:pt x="14009" y="51836"/>
                  </a:lnTo>
                  <a:lnTo>
                    <a:pt x="14200" y="52163"/>
                  </a:lnTo>
                  <a:lnTo>
                    <a:pt x="14391" y="52490"/>
                  </a:lnTo>
                  <a:lnTo>
                    <a:pt x="14609" y="52762"/>
                  </a:lnTo>
                  <a:lnTo>
                    <a:pt x="14854" y="53062"/>
                  </a:lnTo>
                  <a:lnTo>
                    <a:pt x="15099" y="53335"/>
                  </a:lnTo>
                  <a:lnTo>
                    <a:pt x="15344" y="53580"/>
                  </a:lnTo>
                  <a:lnTo>
                    <a:pt x="15617" y="53798"/>
                  </a:lnTo>
                  <a:lnTo>
                    <a:pt x="15889" y="54043"/>
                  </a:lnTo>
                  <a:lnTo>
                    <a:pt x="16189" y="54234"/>
                  </a:lnTo>
                  <a:lnTo>
                    <a:pt x="16489" y="54425"/>
                  </a:lnTo>
                  <a:lnTo>
                    <a:pt x="17116" y="54779"/>
                  </a:lnTo>
                  <a:lnTo>
                    <a:pt x="17770" y="55079"/>
                  </a:lnTo>
                  <a:lnTo>
                    <a:pt x="18479" y="55324"/>
                  </a:lnTo>
                  <a:lnTo>
                    <a:pt x="19187" y="55515"/>
                  </a:lnTo>
                  <a:lnTo>
                    <a:pt x="19896" y="55651"/>
                  </a:lnTo>
                  <a:lnTo>
                    <a:pt x="20632" y="55760"/>
                  </a:lnTo>
                  <a:lnTo>
                    <a:pt x="21395" y="55815"/>
                  </a:lnTo>
                  <a:lnTo>
                    <a:pt x="22130" y="55842"/>
                  </a:lnTo>
                  <a:lnTo>
                    <a:pt x="22866" y="55815"/>
                  </a:lnTo>
                  <a:lnTo>
                    <a:pt x="23602" y="55760"/>
                  </a:lnTo>
                  <a:lnTo>
                    <a:pt x="24311" y="55678"/>
                  </a:lnTo>
                  <a:lnTo>
                    <a:pt x="25183" y="55515"/>
                  </a:lnTo>
                  <a:lnTo>
                    <a:pt x="26028" y="55297"/>
                  </a:lnTo>
                  <a:lnTo>
                    <a:pt x="26845" y="55024"/>
                  </a:lnTo>
                  <a:lnTo>
                    <a:pt x="27663" y="54697"/>
                  </a:lnTo>
                  <a:lnTo>
                    <a:pt x="28426" y="54343"/>
                  </a:lnTo>
                  <a:lnTo>
                    <a:pt x="29189" y="53907"/>
                  </a:lnTo>
                  <a:lnTo>
                    <a:pt x="29898" y="53444"/>
                  </a:lnTo>
                  <a:lnTo>
                    <a:pt x="30579" y="52926"/>
                  </a:lnTo>
                  <a:lnTo>
                    <a:pt x="31206" y="52353"/>
                  </a:lnTo>
                  <a:lnTo>
                    <a:pt x="31506" y="52054"/>
                  </a:lnTo>
                  <a:lnTo>
                    <a:pt x="31778" y="51754"/>
                  </a:lnTo>
                  <a:lnTo>
                    <a:pt x="32051" y="51427"/>
                  </a:lnTo>
                  <a:lnTo>
                    <a:pt x="32323" y="51100"/>
                  </a:lnTo>
                  <a:lnTo>
                    <a:pt x="32568" y="50773"/>
                  </a:lnTo>
                  <a:lnTo>
                    <a:pt x="32786" y="50418"/>
                  </a:lnTo>
                  <a:lnTo>
                    <a:pt x="33004" y="50037"/>
                  </a:lnTo>
                  <a:lnTo>
                    <a:pt x="33222" y="49655"/>
                  </a:lnTo>
                  <a:lnTo>
                    <a:pt x="33413" y="49274"/>
                  </a:lnTo>
                  <a:lnTo>
                    <a:pt x="33577" y="48892"/>
                  </a:lnTo>
                  <a:lnTo>
                    <a:pt x="33740" y="48483"/>
                  </a:lnTo>
                  <a:lnTo>
                    <a:pt x="33877" y="48047"/>
                  </a:lnTo>
                  <a:lnTo>
                    <a:pt x="34013" y="47639"/>
                  </a:lnTo>
                  <a:lnTo>
                    <a:pt x="34122" y="47203"/>
                  </a:lnTo>
                  <a:lnTo>
                    <a:pt x="34422" y="47175"/>
                  </a:lnTo>
                  <a:close/>
                  <a:moveTo>
                    <a:pt x="61947" y="53852"/>
                  </a:moveTo>
                  <a:lnTo>
                    <a:pt x="62683" y="54506"/>
                  </a:lnTo>
                  <a:lnTo>
                    <a:pt x="63446" y="55106"/>
                  </a:lnTo>
                  <a:lnTo>
                    <a:pt x="63201" y="55297"/>
                  </a:lnTo>
                  <a:lnTo>
                    <a:pt x="62983" y="55515"/>
                  </a:lnTo>
                  <a:lnTo>
                    <a:pt x="62792" y="55733"/>
                  </a:lnTo>
                  <a:lnTo>
                    <a:pt x="62629" y="55978"/>
                  </a:lnTo>
                  <a:lnTo>
                    <a:pt x="62492" y="56251"/>
                  </a:lnTo>
                  <a:lnTo>
                    <a:pt x="62383" y="56523"/>
                  </a:lnTo>
                  <a:lnTo>
                    <a:pt x="62274" y="56796"/>
                  </a:lnTo>
                  <a:lnTo>
                    <a:pt x="62220" y="57068"/>
                  </a:lnTo>
                  <a:lnTo>
                    <a:pt x="62193" y="57368"/>
                  </a:lnTo>
                  <a:lnTo>
                    <a:pt x="62193" y="57641"/>
                  </a:lnTo>
                  <a:lnTo>
                    <a:pt x="62220" y="57940"/>
                  </a:lnTo>
                  <a:lnTo>
                    <a:pt x="62302" y="58213"/>
                  </a:lnTo>
                  <a:lnTo>
                    <a:pt x="62411" y="58458"/>
                  </a:lnTo>
                  <a:lnTo>
                    <a:pt x="62520" y="58731"/>
                  </a:lnTo>
                  <a:lnTo>
                    <a:pt x="62710" y="58949"/>
                  </a:lnTo>
                  <a:lnTo>
                    <a:pt x="62901" y="59167"/>
                  </a:lnTo>
                  <a:lnTo>
                    <a:pt x="62901" y="59167"/>
                  </a:lnTo>
                  <a:lnTo>
                    <a:pt x="62492" y="59003"/>
                  </a:lnTo>
                  <a:lnTo>
                    <a:pt x="62084" y="58785"/>
                  </a:lnTo>
                  <a:lnTo>
                    <a:pt x="61729" y="58513"/>
                  </a:lnTo>
                  <a:lnTo>
                    <a:pt x="61375" y="58213"/>
                  </a:lnTo>
                  <a:lnTo>
                    <a:pt x="61075" y="57886"/>
                  </a:lnTo>
                  <a:lnTo>
                    <a:pt x="60803" y="57504"/>
                  </a:lnTo>
                  <a:lnTo>
                    <a:pt x="60557" y="57123"/>
                  </a:lnTo>
                  <a:lnTo>
                    <a:pt x="60367" y="56687"/>
                  </a:lnTo>
                  <a:lnTo>
                    <a:pt x="60339" y="56687"/>
                  </a:lnTo>
                  <a:lnTo>
                    <a:pt x="60803" y="56033"/>
                  </a:lnTo>
                  <a:lnTo>
                    <a:pt x="61239" y="55324"/>
                  </a:lnTo>
                  <a:lnTo>
                    <a:pt x="61620" y="54615"/>
                  </a:lnTo>
                  <a:lnTo>
                    <a:pt x="61947" y="53852"/>
                  </a:lnTo>
                  <a:close/>
                  <a:moveTo>
                    <a:pt x="64100" y="55597"/>
                  </a:moveTo>
                  <a:lnTo>
                    <a:pt x="64863" y="56087"/>
                  </a:lnTo>
                  <a:lnTo>
                    <a:pt x="65654" y="56578"/>
                  </a:lnTo>
                  <a:lnTo>
                    <a:pt x="66471" y="56986"/>
                  </a:lnTo>
                  <a:lnTo>
                    <a:pt x="67343" y="57395"/>
                  </a:lnTo>
                  <a:lnTo>
                    <a:pt x="67016" y="57804"/>
                  </a:lnTo>
                  <a:lnTo>
                    <a:pt x="66662" y="58186"/>
                  </a:lnTo>
                  <a:lnTo>
                    <a:pt x="66308" y="58540"/>
                  </a:lnTo>
                  <a:lnTo>
                    <a:pt x="65899" y="58812"/>
                  </a:lnTo>
                  <a:lnTo>
                    <a:pt x="65681" y="58949"/>
                  </a:lnTo>
                  <a:lnTo>
                    <a:pt x="65463" y="59058"/>
                  </a:lnTo>
                  <a:lnTo>
                    <a:pt x="65218" y="59167"/>
                  </a:lnTo>
                  <a:lnTo>
                    <a:pt x="64972" y="59221"/>
                  </a:lnTo>
                  <a:lnTo>
                    <a:pt x="64727" y="59303"/>
                  </a:lnTo>
                  <a:lnTo>
                    <a:pt x="64482" y="59330"/>
                  </a:lnTo>
                  <a:lnTo>
                    <a:pt x="64209" y="59358"/>
                  </a:lnTo>
                  <a:lnTo>
                    <a:pt x="63855" y="59358"/>
                  </a:lnTo>
                  <a:lnTo>
                    <a:pt x="63855" y="59303"/>
                  </a:lnTo>
                  <a:lnTo>
                    <a:pt x="63828" y="59249"/>
                  </a:lnTo>
                  <a:lnTo>
                    <a:pt x="63637" y="59030"/>
                  </a:lnTo>
                  <a:lnTo>
                    <a:pt x="63473" y="58785"/>
                  </a:lnTo>
                  <a:lnTo>
                    <a:pt x="63310" y="58540"/>
                  </a:lnTo>
                  <a:lnTo>
                    <a:pt x="63201" y="58295"/>
                  </a:lnTo>
                  <a:lnTo>
                    <a:pt x="63119" y="58022"/>
                  </a:lnTo>
                  <a:lnTo>
                    <a:pt x="63037" y="57777"/>
                  </a:lnTo>
                  <a:lnTo>
                    <a:pt x="63010" y="57504"/>
                  </a:lnTo>
                  <a:lnTo>
                    <a:pt x="63010" y="57259"/>
                  </a:lnTo>
                  <a:lnTo>
                    <a:pt x="63037" y="57014"/>
                  </a:lnTo>
                  <a:lnTo>
                    <a:pt x="63065" y="56768"/>
                  </a:lnTo>
                  <a:lnTo>
                    <a:pt x="63174" y="56523"/>
                  </a:lnTo>
                  <a:lnTo>
                    <a:pt x="63283" y="56305"/>
                  </a:lnTo>
                  <a:lnTo>
                    <a:pt x="63419" y="56114"/>
                  </a:lnTo>
                  <a:lnTo>
                    <a:pt x="63610" y="55924"/>
                  </a:lnTo>
                  <a:lnTo>
                    <a:pt x="63828" y="55733"/>
                  </a:lnTo>
                  <a:lnTo>
                    <a:pt x="64100" y="55597"/>
                  </a:lnTo>
                  <a:close/>
                  <a:moveTo>
                    <a:pt x="61893" y="48647"/>
                  </a:moveTo>
                  <a:lnTo>
                    <a:pt x="61866" y="49219"/>
                  </a:lnTo>
                  <a:lnTo>
                    <a:pt x="61838" y="49792"/>
                  </a:lnTo>
                  <a:lnTo>
                    <a:pt x="61757" y="50337"/>
                  </a:lnTo>
                  <a:lnTo>
                    <a:pt x="61675" y="50909"/>
                  </a:lnTo>
                  <a:lnTo>
                    <a:pt x="61566" y="51427"/>
                  </a:lnTo>
                  <a:lnTo>
                    <a:pt x="61429" y="51972"/>
                  </a:lnTo>
                  <a:lnTo>
                    <a:pt x="61266" y="52490"/>
                  </a:lnTo>
                  <a:lnTo>
                    <a:pt x="61102" y="53008"/>
                  </a:lnTo>
                  <a:lnTo>
                    <a:pt x="60912" y="53498"/>
                  </a:lnTo>
                  <a:lnTo>
                    <a:pt x="60694" y="53989"/>
                  </a:lnTo>
                  <a:lnTo>
                    <a:pt x="60448" y="54479"/>
                  </a:lnTo>
                  <a:lnTo>
                    <a:pt x="60203" y="54942"/>
                  </a:lnTo>
                  <a:lnTo>
                    <a:pt x="59931" y="55406"/>
                  </a:lnTo>
                  <a:lnTo>
                    <a:pt x="59631" y="55842"/>
                  </a:lnTo>
                  <a:lnTo>
                    <a:pt x="59331" y="56278"/>
                  </a:lnTo>
                  <a:lnTo>
                    <a:pt x="59004" y="56687"/>
                  </a:lnTo>
                  <a:lnTo>
                    <a:pt x="58650" y="57095"/>
                  </a:lnTo>
                  <a:lnTo>
                    <a:pt x="58295" y="57504"/>
                  </a:lnTo>
                  <a:lnTo>
                    <a:pt x="57914" y="57859"/>
                  </a:lnTo>
                  <a:lnTo>
                    <a:pt x="57505" y="58240"/>
                  </a:lnTo>
                  <a:lnTo>
                    <a:pt x="57096" y="58567"/>
                  </a:lnTo>
                  <a:lnTo>
                    <a:pt x="56660" y="58894"/>
                  </a:lnTo>
                  <a:lnTo>
                    <a:pt x="56224" y="59221"/>
                  </a:lnTo>
                  <a:lnTo>
                    <a:pt x="55761" y="59521"/>
                  </a:lnTo>
                  <a:lnTo>
                    <a:pt x="55270" y="59794"/>
                  </a:lnTo>
                  <a:lnTo>
                    <a:pt x="54780" y="60066"/>
                  </a:lnTo>
                  <a:lnTo>
                    <a:pt x="54289" y="60311"/>
                  </a:lnTo>
                  <a:lnTo>
                    <a:pt x="53771" y="60529"/>
                  </a:lnTo>
                  <a:lnTo>
                    <a:pt x="53226" y="60747"/>
                  </a:lnTo>
                  <a:lnTo>
                    <a:pt x="52681" y="60938"/>
                  </a:lnTo>
                  <a:lnTo>
                    <a:pt x="52109" y="61102"/>
                  </a:lnTo>
                  <a:lnTo>
                    <a:pt x="51537" y="61265"/>
                  </a:lnTo>
                  <a:lnTo>
                    <a:pt x="50910" y="61402"/>
                  </a:lnTo>
                  <a:lnTo>
                    <a:pt x="50310" y="61538"/>
                  </a:lnTo>
                  <a:lnTo>
                    <a:pt x="49683" y="61620"/>
                  </a:lnTo>
                  <a:lnTo>
                    <a:pt x="49057" y="61701"/>
                  </a:lnTo>
                  <a:lnTo>
                    <a:pt x="48430" y="61729"/>
                  </a:lnTo>
                  <a:lnTo>
                    <a:pt x="47803" y="61756"/>
                  </a:lnTo>
                  <a:lnTo>
                    <a:pt x="47203" y="61783"/>
                  </a:lnTo>
                  <a:lnTo>
                    <a:pt x="46577" y="61756"/>
                  </a:lnTo>
                  <a:lnTo>
                    <a:pt x="45977" y="61701"/>
                  </a:lnTo>
                  <a:lnTo>
                    <a:pt x="45350" y="61647"/>
                  </a:lnTo>
                  <a:lnTo>
                    <a:pt x="44751" y="61565"/>
                  </a:lnTo>
                  <a:lnTo>
                    <a:pt x="44151" y="61483"/>
                  </a:lnTo>
                  <a:lnTo>
                    <a:pt x="43551" y="61347"/>
                  </a:lnTo>
                  <a:lnTo>
                    <a:pt x="42952" y="61211"/>
                  </a:lnTo>
                  <a:lnTo>
                    <a:pt x="42352" y="61074"/>
                  </a:lnTo>
                  <a:lnTo>
                    <a:pt x="41753" y="60884"/>
                  </a:lnTo>
                  <a:lnTo>
                    <a:pt x="41180" y="60693"/>
                  </a:lnTo>
                  <a:lnTo>
                    <a:pt x="40608" y="60502"/>
                  </a:lnTo>
                  <a:lnTo>
                    <a:pt x="40036" y="60257"/>
                  </a:lnTo>
                  <a:lnTo>
                    <a:pt x="39463" y="60039"/>
                  </a:lnTo>
                  <a:lnTo>
                    <a:pt x="38891" y="59766"/>
                  </a:lnTo>
                  <a:lnTo>
                    <a:pt x="38346" y="59494"/>
                  </a:lnTo>
                  <a:lnTo>
                    <a:pt x="37256" y="58894"/>
                  </a:lnTo>
                  <a:lnTo>
                    <a:pt x="36193" y="58267"/>
                  </a:lnTo>
                  <a:lnTo>
                    <a:pt x="35157" y="57559"/>
                  </a:lnTo>
                  <a:lnTo>
                    <a:pt x="34176" y="56796"/>
                  </a:lnTo>
                  <a:lnTo>
                    <a:pt x="33222" y="56005"/>
                  </a:lnTo>
                  <a:lnTo>
                    <a:pt x="33604" y="55706"/>
                  </a:lnTo>
                  <a:lnTo>
                    <a:pt x="33986" y="55406"/>
                  </a:lnTo>
                  <a:lnTo>
                    <a:pt x="34367" y="55106"/>
                  </a:lnTo>
                  <a:lnTo>
                    <a:pt x="34721" y="54779"/>
                  </a:lnTo>
                  <a:lnTo>
                    <a:pt x="35048" y="54425"/>
                  </a:lnTo>
                  <a:lnTo>
                    <a:pt x="35375" y="54098"/>
                  </a:lnTo>
                  <a:lnTo>
                    <a:pt x="35675" y="53716"/>
                  </a:lnTo>
                  <a:lnTo>
                    <a:pt x="35948" y="53362"/>
                  </a:lnTo>
                  <a:lnTo>
                    <a:pt x="36193" y="53716"/>
                  </a:lnTo>
                  <a:lnTo>
                    <a:pt x="36466" y="54070"/>
                  </a:lnTo>
                  <a:lnTo>
                    <a:pt x="36765" y="54397"/>
                  </a:lnTo>
                  <a:lnTo>
                    <a:pt x="37065" y="54724"/>
                  </a:lnTo>
                  <a:lnTo>
                    <a:pt x="37392" y="55024"/>
                  </a:lnTo>
                  <a:lnTo>
                    <a:pt x="37746" y="55324"/>
                  </a:lnTo>
                  <a:lnTo>
                    <a:pt x="38101" y="55624"/>
                  </a:lnTo>
                  <a:lnTo>
                    <a:pt x="38455" y="55896"/>
                  </a:lnTo>
                  <a:lnTo>
                    <a:pt x="38837" y="56169"/>
                  </a:lnTo>
                  <a:lnTo>
                    <a:pt x="39245" y="56414"/>
                  </a:lnTo>
                  <a:lnTo>
                    <a:pt x="40063" y="56905"/>
                  </a:lnTo>
                  <a:lnTo>
                    <a:pt x="40908" y="57314"/>
                  </a:lnTo>
                  <a:lnTo>
                    <a:pt x="41780" y="57695"/>
                  </a:lnTo>
                  <a:lnTo>
                    <a:pt x="42679" y="58022"/>
                  </a:lnTo>
                  <a:lnTo>
                    <a:pt x="43606" y="58295"/>
                  </a:lnTo>
                  <a:lnTo>
                    <a:pt x="44533" y="58513"/>
                  </a:lnTo>
                  <a:lnTo>
                    <a:pt x="45459" y="58703"/>
                  </a:lnTo>
                  <a:lnTo>
                    <a:pt x="46386" y="58812"/>
                  </a:lnTo>
                  <a:lnTo>
                    <a:pt x="47285" y="58867"/>
                  </a:lnTo>
                  <a:lnTo>
                    <a:pt x="48184" y="58894"/>
                  </a:lnTo>
                  <a:lnTo>
                    <a:pt x="49029" y="58840"/>
                  </a:lnTo>
                  <a:lnTo>
                    <a:pt x="49792" y="58758"/>
                  </a:lnTo>
                  <a:lnTo>
                    <a:pt x="50528" y="58622"/>
                  </a:lnTo>
                  <a:lnTo>
                    <a:pt x="51264" y="58404"/>
                  </a:lnTo>
                  <a:lnTo>
                    <a:pt x="51973" y="58131"/>
                  </a:lnTo>
                  <a:lnTo>
                    <a:pt x="52654" y="57804"/>
                  </a:lnTo>
                  <a:lnTo>
                    <a:pt x="53308" y="57450"/>
                  </a:lnTo>
                  <a:lnTo>
                    <a:pt x="53908" y="57014"/>
                  </a:lnTo>
                  <a:lnTo>
                    <a:pt x="54207" y="56796"/>
                  </a:lnTo>
                  <a:lnTo>
                    <a:pt x="54480" y="56550"/>
                  </a:lnTo>
                  <a:lnTo>
                    <a:pt x="54752" y="56278"/>
                  </a:lnTo>
                  <a:lnTo>
                    <a:pt x="55025" y="56033"/>
                  </a:lnTo>
                  <a:lnTo>
                    <a:pt x="55243" y="55760"/>
                  </a:lnTo>
                  <a:lnTo>
                    <a:pt x="55488" y="55460"/>
                  </a:lnTo>
                  <a:lnTo>
                    <a:pt x="55679" y="55161"/>
                  </a:lnTo>
                  <a:lnTo>
                    <a:pt x="55897" y="54861"/>
                  </a:lnTo>
                  <a:lnTo>
                    <a:pt x="56061" y="54534"/>
                  </a:lnTo>
                  <a:lnTo>
                    <a:pt x="56224" y="54207"/>
                  </a:lnTo>
                  <a:lnTo>
                    <a:pt x="56388" y="53880"/>
                  </a:lnTo>
                  <a:lnTo>
                    <a:pt x="56497" y="53525"/>
                  </a:lnTo>
                  <a:lnTo>
                    <a:pt x="56606" y="53171"/>
                  </a:lnTo>
                  <a:lnTo>
                    <a:pt x="56687" y="52817"/>
                  </a:lnTo>
                  <a:lnTo>
                    <a:pt x="56769" y="52435"/>
                  </a:lnTo>
                  <a:lnTo>
                    <a:pt x="56824" y="52054"/>
                  </a:lnTo>
                  <a:lnTo>
                    <a:pt x="56851" y="51672"/>
                  </a:lnTo>
                  <a:lnTo>
                    <a:pt x="56851" y="51263"/>
                  </a:lnTo>
                  <a:lnTo>
                    <a:pt x="57369" y="51263"/>
                  </a:lnTo>
                  <a:lnTo>
                    <a:pt x="57887" y="51182"/>
                  </a:lnTo>
                  <a:lnTo>
                    <a:pt x="58377" y="51100"/>
                  </a:lnTo>
                  <a:lnTo>
                    <a:pt x="58895" y="50964"/>
                  </a:lnTo>
                  <a:lnTo>
                    <a:pt x="59331" y="50773"/>
                  </a:lnTo>
                  <a:lnTo>
                    <a:pt x="59740" y="50582"/>
                  </a:lnTo>
                  <a:lnTo>
                    <a:pt x="60176" y="50337"/>
                  </a:lnTo>
                  <a:lnTo>
                    <a:pt x="60585" y="50064"/>
                  </a:lnTo>
                  <a:lnTo>
                    <a:pt x="60966" y="49737"/>
                  </a:lnTo>
                  <a:lnTo>
                    <a:pt x="61293" y="49410"/>
                  </a:lnTo>
                  <a:lnTo>
                    <a:pt x="61620" y="49029"/>
                  </a:lnTo>
                  <a:lnTo>
                    <a:pt x="61893" y="48647"/>
                  </a:lnTo>
                  <a:close/>
                  <a:moveTo>
                    <a:pt x="31287" y="60175"/>
                  </a:moveTo>
                  <a:lnTo>
                    <a:pt x="31560" y="60202"/>
                  </a:lnTo>
                  <a:lnTo>
                    <a:pt x="31860" y="60230"/>
                  </a:lnTo>
                  <a:lnTo>
                    <a:pt x="32160" y="60311"/>
                  </a:lnTo>
                  <a:lnTo>
                    <a:pt x="32432" y="60420"/>
                  </a:lnTo>
                  <a:lnTo>
                    <a:pt x="32705" y="60557"/>
                  </a:lnTo>
                  <a:lnTo>
                    <a:pt x="32950" y="60720"/>
                  </a:lnTo>
                  <a:lnTo>
                    <a:pt x="33168" y="60911"/>
                  </a:lnTo>
                  <a:lnTo>
                    <a:pt x="33386" y="61102"/>
                  </a:lnTo>
                  <a:lnTo>
                    <a:pt x="33550" y="61347"/>
                  </a:lnTo>
                  <a:lnTo>
                    <a:pt x="33713" y="61565"/>
                  </a:lnTo>
                  <a:lnTo>
                    <a:pt x="33822" y="61838"/>
                  </a:lnTo>
                  <a:lnTo>
                    <a:pt x="33440" y="61701"/>
                  </a:lnTo>
                  <a:lnTo>
                    <a:pt x="33059" y="61592"/>
                  </a:lnTo>
                  <a:lnTo>
                    <a:pt x="32650" y="61511"/>
                  </a:lnTo>
                  <a:lnTo>
                    <a:pt x="32241" y="61483"/>
                  </a:lnTo>
                  <a:lnTo>
                    <a:pt x="31860" y="61483"/>
                  </a:lnTo>
                  <a:lnTo>
                    <a:pt x="31451" y="61511"/>
                  </a:lnTo>
                  <a:lnTo>
                    <a:pt x="31069" y="61565"/>
                  </a:lnTo>
                  <a:lnTo>
                    <a:pt x="30661" y="61674"/>
                  </a:lnTo>
                  <a:lnTo>
                    <a:pt x="30306" y="61810"/>
                  </a:lnTo>
                  <a:lnTo>
                    <a:pt x="29925" y="61947"/>
                  </a:lnTo>
                  <a:lnTo>
                    <a:pt x="29571" y="62137"/>
                  </a:lnTo>
                  <a:lnTo>
                    <a:pt x="29244" y="62355"/>
                  </a:lnTo>
                  <a:lnTo>
                    <a:pt x="28944" y="62601"/>
                  </a:lnTo>
                  <a:lnTo>
                    <a:pt x="28644" y="62873"/>
                  </a:lnTo>
                  <a:lnTo>
                    <a:pt x="28371" y="63173"/>
                  </a:lnTo>
                  <a:lnTo>
                    <a:pt x="28153" y="63500"/>
                  </a:lnTo>
                  <a:lnTo>
                    <a:pt x="28181" y="62791"/>
                  </a:lnTo>
                  <a:lnTo>
                    <a:pt x="28181" y="62056"/>
                  </a:lnTo>
                  <a:lnTo>
                    <a:pt x="28153" y="61947"/>
                  </a:lnTo>
                  <a:lnTo>
                    <a:pt x="28099" y="61838"/>
                  </a:lnTo>
                  <a:lnTo>
                    <a:pt x="28508" y="61429"/>
                  </a:lnTo>
                  <a:lnTo>
                    <a:pt x="28944" y="61047"/>
                  </a:lnTo>
                  <a:lnTo>
                    <a:pt x="29189" y="60884"/>
                  </a:lnTo>
                  <a:lnTo>
                    <a:pt x="29407" y="60747"/>
                  </a:lnTo>
                  <a:lnTo>
                    <a:pt x="29652" y="60584"/>
                  </a:lnTo>
                  <a:lnTo>
                    <a:pt x="29925" y="60475"/>
                  </a:lnTo>
                  <a:lnTo>
                    <a:pt x="30170" y="60366"/>
                  </a:lnTo>
                  <a:lnTo>
                    <a:pt x="30443" y="60284"/>
                  </a:lnTo>
                  <a:lnTo>
                    <a:pt x="30715" y="60230"/>
                  </a:lnTo>
                  <a:lnTo>
                    <a:pt x="30988" y="60202"/>
                  </a:lnTo>
                  <a:lnTo>
                    <a:pt x="31287" y="60175"/>
                  </a:lnTo>
                  <a:close/>
                  <a:moveTo>
                    <a:pt x="41725" y="61947"/>
                  </a:moveTo>
                  <a:lnTo>
                    <a:pt x="42679" y="62219"/>
                  </a:lnTo>
                  <a:lnTo>
                    <a:pt x="43633" y="62437"/>
                  </a:lnTo>
                  <a:lnTo>
                    <a:pt x="43551" y="62682"/>
                  </a:lnTo>
                  <a:lnTo>
                    <a:pt x="43497" y="62928"/>
                  </a:lnTo>
                  <a:lnTo>
                    <a:pt x="43470" y="63173"/>
                  </a:lnTo>
                  <a:lnTo>
                    <a:pt x="43470" y="63418"/>
                  </a:lnTo>
                  <a:lnTo>
                    <a:pt x="43497" y="63691"/>
                  </a:lnTo>
                  <a:lnTo>
                    <a:pt x="43551" y="63936"/>
                  </a:lnTo>
                  <a:lnTo>
                    <a:pt x="43633" y="64154"/>
                  </a:lnTo>
                  <a:lnTo>
                    <a:pt x="43742" y="64399"/>
                  </a:lnTo>
                  <a:lnTo>
                    <a:pt x="43415" y="64209"/>
                  </a:lnTo>
                  <a:lnTo>
                    <a:pt x="43115" y="63991"/>
                  </a:lnTo>
                  <a:lnTo>
                    <a:pt x="42816" y="63745"/>
                  </a:lnTo>
                  <a:lnTo>
                    <a:pt x="42543" y="63445"/>
                  </a:lnTo>
                  <a:lnTo>
                    <a:pt x="42298" y="63118"/>
                  </a:lnTo>
                  <a:lnTo>
                    <a:pt x="42080" y="62764"/>
                  </a:lnTo>
                  <a:lnTo>
                    <a:pt x="41889" y="62383"/>
                  </a:lnTo>
                  <a:lnTo>
                    <a:pt x="41725" y="61947"/>
                  </a:lnTo>
                  <a:close/>
                  <a:moveTo>
                    <a:pt x="44315" y="62546"/>
                  </a:moveTo>
                  <a:lnTo>
                    <a:pt x="45350" y="62682"/>
                  </a:lnTo>
                  <a:lnTo>
                    <a:pt x="46413" y="62764"/>
                  </a:lnTo>
                  <a:lnTo>
                    <a:pt x="47449" y="62791"/>
                  </a:lnTo>
                  <a:lnTo>
                    <a:pt x="48484" y="62764"/>
                  </a:lnTo>
                  <a:lnTo>
                    <a:pt x="48293" y="63064"/>
                  </a:lnTo>
                  <a:lnTo>
                    <a:pt x="48103" y="63364"/>
                  </a:lnTo>
                  <a:lnTo>
                    <a:pt x="47885" y="63609"/>
                  </a:lnTo>
                  <a:lnTo>
                    <a:pt x="47667" y="63854"/>
                  </a:lnTo>
                  <a:lnTo>
                    <a:pt x="47421" y="64045"/>
                  </a:lnTo>
                  <a:lnTo>
                    <a:pt x="47176" y="64209"/>
                  </a:lnTo>
                  <a:lnTo>
                    <a:pt x="46931" y="64372"/>
                  </a:lnTo>
                  <a:lnTo>
                    <a:pt x="46658" y="64508"/>
                  </a:lnTo>
                  <a:lnTo>
                    <a:pt x="46413" y="64617"/>
                  </a:lnTo>
                  <a:lnTo>
                    <a:pt x="46140" y="64672"/>
                  </a:lnTo>
                  <a:lnTo>
                    <a:pt x="45868" y="64726"/>
                  </a:lnTo>
                  <a:lnTo>
                    <a:pt x="45568" y="64781"/>
                  </a:lnTo>
                  <a:lnTo>
                    <a:pt x="45023" y="64781"/>
                  </a:lnTo>
                  <a:lnTo>
                    <a:pt x="44751" y="64726"/>
                  </a:lnTo>
                  <a:lnTo>
                    <a:pt x="44478" y="64672"/>
                  </a:lnTo>
                  <a:lnTo>
                    <a:pt x="44451" y="64617"/>
                  </a:lnTo>
                  <a:lnTo>
                    <a:pt x="44342" y="64345"/>
                  </a:lnTo>
                  <a:lnTo>
                    <a:pt x="44233" y="64100"/>
                  </a:lnTo>
                  <a:lnTo>
                    <a:pt x="44151" y="63854"/>
                  </a:lnTo>
                  <a:lnTo>
                    <a:pt x="44124" y="63582"/>
                  </a:lnTo>
                  <a:lnTo>
                    <a:pt x="44124" y="63309"/>
                  </a:lnTo>
                  <a:lnTo>
                    <a:pt x="44151" y="63064"/>
                  </a:lnTo>
                  <a:lnTo>
                    <a:pt x="44233" y="62791"/>
                  </a:lnTo>
                  <a:lnTo>
                    <a:pt x="44315" y="62546"/>
                  </a:lnTo>
                  <a:close/>
                  <a:moveTo>
                    <a:pt x="90454" y="50827"/>
                  </a:moveTo>
                  <a:lnTo>
                    <a:pt x="91299" y="51645"/>
                  </a:lnTo>
                  <a:lnTo>
                    <a:pt x="91681" y="52054"/>
                  </a:lnTo>
                  <a:lnTo>
                    <a:pt x="92062" y="52462"/>
                  </a:lnTo>
                  <a:lnTo>
                    <a:pt x="92444" y="52926"/>
                  </a:lnTo>
                  <a:lnTo>
                    <a:pt x="92771" y="53389"/>
                  </a:lnTo>
                  <a:lnTo>
                    <a:pt x="93098" y="53852"/>
                  </a:lnTo>
                  <a:lnTo>
                    <a:pt x="93425" y="54370"/>
                  </a:lnTo>
                  <a:lnTo>
                    <a:pt x="93697" y="54942"/>
                  </a:lnTo>
                  <a:lnTo>
                    <a:pt x="93970" y="55515"/>
                  </a:lnTo>
                  <a:lnTo>
                    <a:pt x="94188" y="56114"/>
                  </a:lnTo>
                  <a:lnTo>
                    <a:pt x="94379" y="56714"/>
                  </a:lnTo>
                  <a:lnTo>
                    <a:pt x="94733" y="57913"/>
                  </a:lnTo>
                  <a:lnTo>
                    <a:pt x="95033" y="59139"/>
                  </a:lnTo>
                  <a:lnTo>
                    <a:pt x="94052" y="59085"/>
                  </a:lnTo>
                  <a:lnTo>
                    <a:pt x="92089" y="59085"/>
                  </a:lnTo>
                  <a:lnTo>
                    <a:pt x="91108" y="59112"/>
                  </a:lnTo>
                  <a:lnTo>
                    <a:pt x="89146" y="59194"/>
                  </a:lnTo>
                  <a:lnTo>
                    <a:pt x="87184" y="59330"/>
                  </a:lnTo>
                  <a:lnTo>
                    <a:pt x="85222" y="59548"/>
                  </a:lnTo>
                  <a:lnTo>
                    <a:pt x="83259" y="59766"/>
                  </a:lnTo>
                  <a:lnTo>
                    <a:pt x="81324" y="60039"/>
                  </a:lnTo>
                  <a:lnTo>
                    <a:pt x="79362" y="60311"/>
                  </a:lnTo>
                  <a:lnTo>
                    <a:pt x="79035" y="60366"/>
                  </a:lnTo>
                  <a:lnTo>
                    <a:pt x="77127" y="60638"/>
                  </a:lnTo>
                  <a:lnTo>
                    <a:pt x="75247" y="60938"/>
                  </a:lnTo>
                  <a:lnTo>
                    <a:pt x="74320" y="61129"/>
                  </a:lnTo>
                  <a:lnTo>
                    <a:pt x="73394" y="61320"/>
                  </a:lnTo>
                  <a:lnTo>
                    <a:pt x="72467" y="61538"/>
                  </a:lnTo>
                  <a:lnTo>
                    <a:pt x="71568" y="61783"/>
                  </a:lnTo>
                  <a:lnTo>
                    <a:pt x="70641" y="62028"/>
                  </a:lnTo>
                  <a:lnTo>
                    <a:pt x="69769" y="62328"/>
                  </a:lnTo>
                  <a:lnTo>
                    <a:pt x="68870" y="62628"/>
                  </a:lnTo>
                  <a:lnTo>
                    <a:pt x="67998" y="62982"/>
                  </a:lnTo>
                  <a:lnTo>
                    <a:pt x="67153" y="63391"/>
                  </a:lnTo>
                  <a:lnTo>
                    <a:pt x="66308" y="63827"/>
                  </a:lnTo>
                  <a:lnTo>
                    <a:pt x="65463" y="64290"/>
                  </a:lnTo>
                  <a:lnTo>
                    <a:pt x="64645" y="64808"/>
                  </a:lnTo>
                  <a:lnTo>
                    <a:pt x="64264" y="64481"/>
                  </a:lnTo>
                  <a:lnTo>
                    <a:pt x="63855" y="64154"/>
                  </a:lnTo>
                  <a:lnTo>
                    <a:pt x="63446" y="63854"/>
                  </a:lnTo>
                  <a:lnTo>
                    <a:pt x="63010" y="63555"/>
                  </a:lnTo>
                  <a:lnTo>
                    <a:pt x="62547" y="63282"/>
                  </a:lnTo>
                  <a:lnTo>
                    <a:pt x="62084" y="63064"/>
                  </a:lnTo>
                  <a:lnTo>
                    <a:pt x="61620" y="62846"/>
                  </a:lnTo>
                  <a:lnTo>
                    <a:pt x="61130" y="62655"/>
                  </a:lnTo>
                  <a:lnTo>
                    <a:pt x="60639" y="62519"/>
                  </a:lnTo>
                  <a:lnTo>
                    <a:pt x="60121" y="62410"/>
                  </a:lnTo>
                  <a:lnTo>
                    <a:pt x="59631" y="62328"/>
                  </a:lnTo>
                  <a:lnTo>
                    <a:pt x="59113" y="62301"/>
                  </a:lnTo>
                  <a:lnTo>
                    <a:pt x="58595" y="62301"/>
                  </a:lnTo>
                  <a:lnTo>
                    <a:pt x="58077" y="62355"/>
                  </a:lnTo>
                  <a:lnTo>
                    <a:pt x="57587" y="62464"/>
                  </a:lnTo>
                  <a:lnTo>
                    <a:pt x="57069" y="62628"/>
                  </a:lnTo>
                  <a:lnTo>
                    <a:pt x="56660" y="62791"/>
                  </a:lnTo>
                  <a:lnTo>
                    <a:pt x="56279" y="63009"/>
                  </a:lnTo>
                  <a:lnTo>
                    <a:pt x="55897" y="63255"/>
                  </a:lnTo>
                  <a:lnTo>
                    <a:pt x="55570" y="63527"/>
                  </a:lnTo>
                  <a:lnTo>
                    <a:pt x="55243" y="63827"/>
                  </a:lnTo>
                  <a:lnTo>
                    <a:pt x="54943" y="64154"/>
                  </a:lnTo>
                  <a:lnTo>
                    <a:pt x="54671" y="64508"/>
                  </a:lnTo>
                  <a:lnTo>
                    <a:pt x="54453" y="64863"/>
                  </a:lnTo>
                  <a:lnTo>
                    <a:pt x="54262" y="65271"/>
                  </a:lnTo>
                  <a:lnTo>
                    <a:pt x="54098" y="65653"/>
                  </a:lnTo>
                  <a:lnTo>
                    <a:pt x="53989" y="66089"/>
                  </a:lnTo>
                  <a:lnTo>
                    <a:pt x="53908" y="66498"/>
                  </a:lnTo>
                  <a:lnTo>
                    <a:pt x="53880" y="66934"/>
                  </a:lnTo>
                  <a:lnTo>
                    <a:pt x="53908" y="67370"/>
                  </a:lnTo>
                  <a:lnTo>
                    <a:pt x="53989" y="67806"/>
                  </a:lnTo>
                  <a:lnTo>
                    <a:pt x="54126" y="68242"/>
                  </a:lnTo>
                  <a:lnTo>
                    <a:pt x="54017" y="68269"/>
                  </a:lnTo>
                  <a:lnTo>
                    <a:pt x="53935" y="68351"/>
                  </a:lnTo>
                  <a:lnTo>
                    <a:pt x="51673" y="69577"/>
                  </a:lnTo>
                  <a:lnTo>
                    <a:pt x="50555" y="70232"/>
                  </a:lnTo>
                  <a:lnTo>
                    <a:pt x="49465" y="70913"/>
                  </a:lnTo>
                  <a:lnTo>
                    <a:pt x="49384" y="70995"/>
                  </a:lnTo>
                  <a:lnTo>
                    <a:pt x="49329" y="71076"/>
                  </a:lnTo>
                  <a:lnTo>
                    <a:pt x="48539" y="70450"/>
                  </a:lnTo>
                  <a:lnTo>
                    <a:pt x="47721" y="69850"/>
                  </a:lnTo>
                  <a:lnTo>
                    <a:pt x="46849" y="69278"/>
                  </a:lnTo>
                  <a:lnTo>
                    <a:pt x="45950" y="68733"/>
                  </a:lnTo>
                  <a:lnTo>
                    <a:pt x="45050" y="68215"/>
                  </a:lnTo>
                  <a:lnTo>
                    <a:pt x="44096" y="67724"/>
                  </a:lnTo>
                  <a:lnTo>
                    <a:pt x="43143" y="67261"/>
                  </a:lnTo>
                  <a:lnTo>
                    <a:pt x="42189" y="66825"/>
                  </a:lnTo>
                  <a:lnTo>
                    <a:pt x="41180" y="66416"/>
                  </a:lnTo>
                  <a:lnTo>
                    <a:pt x="40199" y="66062"/>
                  </a:lnTo>
                  <a:lnTo>
                    <a:pt x="39191" y="65735"/>
                  </a:lnTo>
                  <a:lnTo>
                    <a:pt x="38155" y="65435"/>
                  </a:lnTo>
                  <a:lnTo>
                    <a:pt x="37147" y="65190"/>
                  </a:lnTo>
                  <a:lnTo>
                    <a:pt x="36139" y="64972"/>
                  </a:lnTo>
                  <a:lnTo>
                    <a:pt x="35103" y="64808"/>
                  </a:lnTo>
                  <a:lnTo>
                    <a:pt x="34095" y="64672"/>
                  </a:lnTo>
                  <a:lnTo>
                    <a:pt x="34313" y="64399"/>
                  </a:lnTo>
                  <a:lnTo>
                    <a:pt x="34503" y="64127"/>
                  </a:lnTo>
                  <a:lnTo>
                    <a:pt x="34640" y="63827"/>
                  </a:lnTo>
                  <a:lnTo>
                    <a:pt x="34749" y="63527"/>
                  </a:lnTo>
                  <a:lnTo>
                    <a:pt x="34830" y="63200"/>
                  </a:lnTo>
                  <a:lnTo>
                    <a:pt x="34885" y="62873"/>
                  </a:lnTo>
                  <a:lnTo>
                    <a:pt x="34885" y="62546"/>
                  </a:lnTo>
                  <a:lnTo>
                    <a:pt x="34885" y="62219"/>
                  </a:lnTo>
                  <a:lnTo>
                    <a:pt x="34830" y="61892"/>
                  </a:lnTo>
                  <a:lnTo>
                    <a:pt x="34721" y="61592"/>
                  </a:lnTo>
                  <a:lnTo>
                    <a:pt x="34612" y="61265"/>
                  </a:lnTo>
                  <a:lnTo>
                    <a:pt x="34449" y="60993"/>
                  </a:lnTo>
                  <a:lnTo>
                    <a:pt x="34258" y="60693"/>
                  </a:lnTo>
                  <a:lnTo>
                    <a:pt x="34040" y="60448"/>
                  </a:lnTo>
                  <a:lnTo>
                    <a:pt x="33795" y="60202"/>
                  </a:lnTo>
                  <a:lnTo>
                    <a:pt x="33495" y="59984"/>
                  </a:lnTo>
                  <a:lnTo>
                    <a:pt x="33059" y="59712"/>
                  </a:lnTo>
                  <a:lnTo>
                    <a:pt x="32623" y="59521"/>
                  </a:lnTo>
                  <a:lnTo>
                    <a:pt x="32160" y="59412"/>
                  </a:lnTo>
                  <a:lnTo>
                    <a:pt x="31724" y="59330"/>
                  </a:lnTo>
                  <a:lnTo>
                    <a:pt x="31260" y="59303"/>
                  </a:lnTo>
                  <a:lnTo>
                    <a:pt x="30824" y="59358"/>
                  </a:lnTo>
                  <a:lnTo>
                    <a:pt x="30388" y="59439"/>
                  </a:lnTo>
                  <a:lnTo>
                    <a:pt x="29952" y="59576"/>
                  </a:lnTo>
                  <a:lnTo>
                    <a:pt x="29516" y="59766"/>
                  </a:lnTo>
                  <a:lnTo>
                    <a:pt x="29134" y="59984"/>
                  </a:lnTo>
                  <a:lnTo>
                    <a:pt x="28753" y="60230"/>
                  </a:lnTo>
                  <a:lnTo>
                    <a:pt x="28371" y="60529"/>
                  </a:lnTo>
                  <a:lnTo>
                    <a:pt x="28044" y="60856"/>
                  </a:lnTo>
                  <a:lnTo>
                    <a:pt x="27745" y="61211"/>
                  </a:lnTo>
                  <a:lnTo>
                    <a:pt x="27472" y="61592"/>
                  </a:lnTo>
                  <a:lnTo>
                    <a:pt x="27227" y="62001"/>
                  </a:lnTo>
                  <a:lnTo>
                    <a:pt x="27145" y="61919"/>
                  </a:lnTo>
                  <a:lnTo>
                    <a:pt x="27036" y="61865"/>
                  </a:lnTo>
                  <a:lnTo>
                    <a:pt x="26082" y="61483"/>
                  </a:lnTo>
                  <a:lnTo>
                    <a:pt x="25101" y="61183"/>
                  </a:lnTo>
                  <a:lnTo>
                    <a:pt x="24147" y="60884"/>
                  </a:lnTo>
                  <a:lnTo>
                    <a:pt x="23166" y="60611"/>
                  </a:lnTo>
                  <a:lnTo>
                    <a:pt x="22185" y="60393"/>
                  </a:lnTo>
                  <a:lnTo>
                    <a:pt x="21204" y="60202"/>
                  </a:lnTo>
                  <a:lnTo>
                    <a:pt x="20223" y="60039"/>
                  </a:lnTo>
                  <a:lnTo>
                    <a:pt x="19214" y="59903"/>
                  </a:lnTo>
                  <a:lnTo>
                    <a:pt x="18233" y="59794"/>
                  </a:lnTo>
                  <a:lnTo>
                    <a:pt x="17279" y="59739"/>
                  </a:lnTo>
                  <a:lnTo>
                    <a:pt x="16298" y="59657"/>
                  </a:lnTo>
                  <a:lnTo>
                    <a:pt x="15317" y="59630"/>
                  </a:lnTo>
                  <a:lnTo>
                    <a:pt x="14309" y="59603"/>
                  </a:lnTo>
                  <a:lnTo>
                    <a:pt x="13328" y="59603"/>
                  </a:lnTo>
                  <a:lnTo>
                    <a:pt x="12347" y="59630"/>
                  </a:lnTo>
                  <a:lnTo>
                    <a:pt x="11365" y="59657"/>
                  </a:lnTo>
                  <a:lnTo>
                    <a:pt x="9376" y="59794"/>
                  </a:lnTo>
                  <a:lnTo>
                    <a:pt x="7414" y="59930"/>
                  </a:lnTo>
                  <a:lnTo>
                    <a:pt x="5451" y="60148"/>
                  </a:lnTo>
                  <a:lnTo>
                    <a:pt x="3489" y="60366"/>
                  </a:lnTo>
                  <a:lnTo>
                    <a:pt x="3707" y="59739"/>
                  </a:lnTo>
                  <a:lnTo>
                    <a:pt x="3953" y="59139"/>
                  </a:lnTo>
                  <a:lnTo>
                    <a:pt x="4225" y="58540"/>
                  </a:lnTo>
                  <a:lnTo>
                    <a:pt x="4525" y="57995"/>
                  </a:lnTo>
                  <a:lnTo>
                    <a:pt x="4825" y="57450"/>
                  </a:lnTo>
                  <a:lnTo>
                    <a:pt x="5152" y="56932"/>
                  </a:lnTo>
                  <a:lnTo>
                    <a:pt x="5479" y="56414"/>
                  </a:lnTo>
                  <a:lnTo>
                    <a:pt x="5833" y="55896"/>
                  </a:lnTo>
                  <a:lnTo>
                    <a:pt x="6215" y="55406"/>
                  </a:lnTo>
                  <a:lnTo>
                    <a:pt x="6596" y="54942"/>
                  </a:lnTo>
                  <a:lnTo>
                    <a:pt x="7414" y="53989"/>
                  </a:lnTo>
                  <a:lnTo>
                    <a:pt x="8259" y="53035"/>
                  </a:lnTo>
                  <a:lnTo>
                    <a:pt x="9185" y="52054"/>
                  </a:lnTo>
                  <a:lnTo>
                    <a:pt x="9485" y="52163"/>
                  </a:lnTo>
                  <a:lnTo>
                    <a:pt x="9812" y="52272"/>
                  </a:lnTo>
                  <a:lnTo>
                    <a:pt x="9812" y="52626"/>
                  </a:lnTo>
                  <a:lnTo>
                    <a:pt x="9867" y="53008"/>
                  </a:lnTo>
                  <a:lnTo>
                    <a:pt x="9921" y="53362"/>
                  </a:lnTo>
                  <a:lnTo>
                    <a:pt x="10003" y="53689"/>
                  </a:lnTo>
                  <a:lnTo>
                    <a:pt x="9921" y="53662"/>
                  </a:lnTo>
                  <a:lnTo>
                    <a:pt x="9867" y="53634"/>
                  </a:lnTo>
                  <a:lnTo>
                    <a:pt x="9785" y="53634"/>
                  </a:lnTo>
                  <a:lnTo>
                    <a:pt x="9730" y="53662"/>
                  </a:lnTo>
                  <a:lnTo>
                    <a:pt x="9458" y="53825"/>
                  </a:lnTo>
                  <a:lnTo>
                    <a:pt x="9240" y="54016"/>
                  </a:lnTo>
                  <a:lnTo>
                    <a:pt x="9049" y="54207"/>
                  </a:lnTo>
                  <a:lnTo>
                    <a:pt x="8885" y="54452"/>
                  </a:lnTo>
                  <a:lnTo>
                    <a:pt x="8749" y="54697"/>
                  </a:lnTo>
                  <a:lnTo>
                    <a:pt x="8640" y="54970"/>
                  </a:lnTo>
                  <a:lnTo>
                    <a:pt x="8558" y="55270"/>
                  </a:lnTo>
                  <a:lnTo>
                    <a:pt x="8504" y="55542"/>
                  </a:lnTo>
                  <a:lnTo>
                    <a:pt x="8504" y="55842"/>
                  </a:lnTo>
                  <a:lnTo>
                    <a:pt x="8504" y="56142"/>
                  </a:lnTo>
                  <a:lnTo>
                    <a:pt x="8558" y="56441"/>
                  </a:lnTo>
                  <a:lnTo>
                    <a:pt x="8640" y="56714"/>
                  </a:lnTo>
                  <a:lnTo>
                    <a:pt x="8749" y="56986"/>
                  </a:lnTo>
                  <a:lnTo>
                    <a:pt x="8885" y="57232"/>
                  </a:lnTo>
                  <a:lnTo>
                    <a:pt x="9076" y="57477"/>
                  </a:lnTo>
                  <a:lnTo>
                    <a:pt x="9267" y="57668"/>
                  </a:lnTo>
                  <a:lnTo>
                    <a:pt x="9485" y="57831"/>
                  </a:lnTo>
                  <a:lnTo>
                    <a:pt x="9703" y="57968"/>
                  </a:lnTo>
                  <a:lnTo>
                    <a:pt x="9921" y="58077"/>
                  </a:lnTo>
                  <a:lnTo>
                    <a:pt x="10194" y="58158"/>
                  </a:lnTo>
                  <a:lnTo>
                    <a:pt x="10439" y="58213"/>
                  </a:lnTo>
                  <a:lnTo>
                    <a:pt x="10711" y="58267"/>
                  </a:lnTo>
                  <a:lnTo>
                    <a:pt x="11229" y="58267"/>
                  </a:lnTo>
                  <a:lnTo>
                    <a:pt x="11502" y="58213"/>
                  </a:lnTo>
                  <a:lnTo>
                    <a:pt x="11747" y="58158"/>
                  </a:lnTo>
                  <a:lnTo>
                    <a:pt x="12020" y="58077"/>
                  </a:lnTo>
                  <a:lnTo>
                    <a:pt x="12238" y="57940"/>
                  </a:lnTo>
                  <a:lnTo>
                    <a:pt x="12456" y="57804"/>
                  </a:lnTo>
                  <a:lnTo>
                    <a:pt x="12674" y="57668"/>
                  </a:lnTo>
                  <a:lnTo>
                    <a:pt x="12837" y="57477"/>
                  </a:lnTo>
                  <a:lnTo>
                    <a:pt x="13001" y="57259"/>
                  </a:lnTo>
                  <a:lnTo>
                    <a:pt x="13709" y="57641"/>
                  </a:lnTo>
                  <a:lnTo>
                    <a:pt x="14445" y="57995"/>
                  </a:lnTo>
                  <a:lnTo>
                    <a:pt x="15208" y="58295"/>
                  </a:lnTo>
                  <a:lnTo>
                    <a:pt x="16026" y="58540"/>
                  </a:lnTo>
                  <a:lnTo>
                    <a:pt x="16843" y="58758"/>
                  </a:lnTo>
                  <a:lnTo>
                    <a:pt x="17661" y="58949"/>
                  </a:lnTo>
                  <a:lnTo>
                    <a:pt x="18479" y="59112"/>
                  </a:lnTo>
                  <a:lnTo>
                    <a:pt x="19296" y="59221"/>
                  </a:lnTo>
                  <a:lnTo>
                    <a:pt x="20386" y="59330"/>
                  </a:lnTo>
                  <a:lnTo>
                    <a:pt x="21449" y="59385"/>
                  </a:lnTo>
                  <a:lnTo>
                    <a:pt x="22430" y="59385"/>
                  </a:lnTo>
                  <a:lnTo>
                    <a:pt x="23302" y="59358"/>
                  </a:lnTo>
                  <a:lnTo>
                    <a:pt x="23847" y="59303"/>
                  </a:lnTo>
                  <a:lnTo>
                    <a:pt x="24392" y="59249"/>
                  </a:lnTo>
                  <a:lnTo>
                    <a:pt x="24965" y="59167"/>
                  </a:lnTo>
                  <a:lnTo>
                    <a:pt x="25564" y="59058"/>
                  </a:lnTo>
                  <a:lnTo>
                    <a:pt x="26164" y="58921"/>
                  </a:lnTo>
                  <a:lnTo>
                    <a:pt x="26763" y="58785"/>
                  </a:lnTo>
                  <a:lnTo>
                    <a:pt x="27390" y="58622"/>
                  </a:lnTo>
                  <a:lnTo>
                    <a:pt x="27990" y="58458"/>
                  </a:lnTo>
                  <a:lnTo>
                    <a:pt x="28617" y="58240"/>
                  </a:lnTo>
                  <a:lnTo>
                    <a:pt x="29244" y="58022"/>
                  </a:lnTo>
                  <a:lnTo>
                    <a:pt x="29843" y="57804"/>
                  </a:lnTo>
                  <a:lnTo>
                    <a:pt x="30443" y="57532"/>
                  </a:lnTo>
                  <a:lnTo>
                    <a:pt x="31042" y="57259"/>
                  </a:lnTo>
                  <a:lnTo>
                    <a:pt x="31642" y="56959"/>
                  </a:lnTo>
                  <a:lnTo>
                    <a:pt x="32187" y="56632"/>
                  </a:lnTo>
                  <a:lnTo>
                    <a:pt x="32759" y="56305"/>
                  </a:lnTo>
                  <a:lnTo>
                    <a:pt x="32814" y="56387"/>
                  </a:lnTo>
                  <a:lnTo>
                    <a:pt x="33222" y="56850"/>
                  </a:lnTo>
                  <a:lnTo>
                    <a:pt x="33686" y="57286"/>
                  </a:lnTo>
                  <a:lnTo>
                    <a:pt x="34149" y="57722"/>
                  </a:lnTo>
                  <a:lnTo>
                    <a:pt x="34612" y="58131"/>
                  </a:lnTo>
                  <a:lnTo>
                    <a:pt x="35103" y="58540"/>
                  </a:lnTo>
                  <a:lnTo>
                    <a:pt x="35621" y="58921"/>
                  </a:lnTo>
                  <a:lnTo>
                    <a:pt x="36139" y="59276"/>
                  </a:lnTo>
                  <a:lnTo>
                    <a:pt x="36656" y="59630"/>
                  </a:lnTo>
                  <a:lnTo>
                    <a:pt x="37201" y="59957"/>
                  </a:lnTo>
                  <a:lnTo>
                    <a:pt x="37746" y="60284"/>
                  </a:lnTo>
                  <a:lnTo>
                    <a:pt x="38292" y="60584"/>
                  </a:lnTo>
                  <a:lnTo>
                    <a:pt x="38864" y="60856"/>
                  </a:lnTo>
                  <a:lnTo>
                    <a:pt x="39436" y="61102"/>
                  </a:lnTo>
                  <a:lnTo>
                    <a:pt x="40009" y="61347"/>
                  </a:lnTo>
                  <a:lnTo>
                    <a:pt x="40608" y="61592"/>
                  </a:lnTo>
                  <a:lnTo>
                    <a:pt x="41208" y="61783"/>
                  </a:lnTo>
                  <a:lnTo>
                    <a:pt x="41235" y="62192"/>
                  </a:lnTo>
                  <a:lnTo>
                    <a:pt x="41289" y="62573"/>
                  </a:lnTo>
                  <a:lnTo>
                    <a:pt x="41398" y="62928"/>
                  </a:lnTo>
                  <a:lnTo>
                    <a:pt x="41507" y="63282"/>
                  </a:lnTo>
                  <a:lnTo>
                    <a:pt x="41671" y="63609"/>
                  </a:lnTo>
                  <a:lnTo>
                    <a:pt x="41862" y="63882"/>
                  </a:lnTo>
                  <a:lnTo>
                    <a:pt x="42052" y="64154"/>
                  </a:lnTo>
                  <a:lnTo>
                    <a:pt x="42298" y="64399"/>
                  </a:lnTo>
                  <a:lnTo>
                    <a:pt x="42543" y="64645"/>
                  </a:lnTo>
                  <a:lnTo>
                    <a:pt x="42816" y="64835"/>
                  </a:lnTo>
                  <a:lnTo>
                    <a:pt x="43088" y="64999"/>
                  </a:lnTo>
                  <a:lnTo>
                    <a:pt x="43388" y="65162"/>
                  </a:lnTo>
                  <a:lnTo>
                    <a:pt x="43715" y="65299"/>
                  </a:lnTo>
                  <a:lnTo>
                    <a:pt x="44015" y="65408"/>
                  </a:lnTo>
                  <a:lnTo>
                    <a:pt x="44342" y="65489"/>
                  </a:lnTo>
                  <a:lnTo>
                    <a:pt x="44696" y="65544"/>
                  </a:lnTo>
                  <a:lnTo>
                    <a:pt x="45023" y="65571"/>
                  </a:lnTo>
                  <a:lnTo>
                    <a:pt x="45377" y="65571"/>
                  </a:lnTo>
                  <a:lnTo>
                    <a:pt x="45732" y="65544"/>
                  </a:lnTo>
                  <a:lnTo>
                    <a:pt x="46059" y="65517"/>
                  </a:lnTo>
                  <a:lnTo>
                    <a:pt x="46386" y="65435"/>
                  </a:lnTo>
                  <a:lnTo>
                    <a:pt x="46740" y="65326"/>
                  </a:lnTo>
                  <a:lnTo>
                    <a:pt x="47040" y="65217"/>
                  </a:lnTo>
                  <a:lnTo>
                    <a:pt x="47367" y="65053"/>
                  </a:lnTo>
                  <a:lnTo>
                    <a:pt x="47667" y="64890"/>
                  </a:lnTo>
                  <a:lnTo>
                    <a:pt x="47966" y="64699"/>
                  </a:lnTo>
                  <a:lnTo>
                    <a:pt x="48239" y="64454"/>
                  </a:lnTo>
                  <a:lnTo>
                    <a:pt x="48484" y="64209"/>
                  </a:lnTo>
                  <a:lnTo>
                    <a:pt x="48702" y="63909"/>
                  </a:lnTo>
                  <a:lnTo>
                    <a:pt x="48920" y="63609"/>
                  </a:lnTo>
                  <a:lnTo>
                    <a:pt x="49111" y="63255"/>
                  </a:lnTo>
                  <a:lnTo>
                    <a:pt x="49275" y="62900"/>
                  </a:lnTo>
                  <a:lnTo>
                    <a:pt x="49302" y="62791"/>
                  </a:lnTo>
                  <a:lnTo>
                    <a:pt x="49275" y="62710"/>
                  </a:lnTo>
                  <a:lnTo>
                    <a:pt x="50147" y="62601"/>
                  </a:lnTo>
                  <a:lnTo>
                    <a:pt x="51019" y="62437"/>
                  </a:lnTo>
                  <a:lnTo>
                    <a:pt x="51891" y="62246"/>
                  </a:lnTo>
                  <a:lnTo>
                    <a:pt x="52763" y="62001"/>
                  </a:lnTo>
                  <a:lnTo>
                    <a:pt x="53281" y="61838"/>
                  </a:lnTo>
                  <a:lnTo>
                    <a:pt x="53826" y="61647"/>
                  </a:lnTo>
                  <a:lnTo>
                    <a:pt x="54344" y="61429"/>
                  </a:lnTo>
                  <a:lnTo>
                    <a:pt x="54861" y="61183"/>
                  </a:lnTo>
                  <a:lnTo>
                    <a:pt x="55352" y="60938"/>
                  </a:lnTo>
                  <a:lnTo>
                    <a:pt x="55843" y="60666"/>
                  </a:lnTo>
                  <a:lnTo>
                    <a:pt x="56306" y="60393"/>
                  </a:lnTo>
                  <a:lnTo>
                    <a:pt x="56769" y="60093"/>
                  </a:lnTo>
                  <a:lnTo>
                    <a:pt x="57233" y="59794"/>
                  </a:lnTo>
                  <a:lnTo>
                    <a:pt x="57669" y="59467"/>
                  </a:lnTo>
                  <a:lnTo>
                    <a:pt x="58077" y="59112"/>
                  </a:lnTo>
                  <a:lnTo>
                    <a:pt x="58486" y="58758"/>
                  </a:lnTo>
                  <a:lnTo>
                    <a:pt x="58868" y="58376"/>
                  </a:lnTo>
                  <a:lnTo>
                    <a:pt x="59249" y="57995"/>
                  </a:lnTo>
                  <a:lnTo>
                    <a:pt x="59631" y="57613"/>
                  </a:lnTo>
                  <a:lnTo>
                    <a:pt x="59958" y="57205"/>
                  </a:lnTo>
                  <a:lnTo>
                    <a:pt x="60094" y="57504"/>
                  </a:lnTo>
                  <a:lnTo>
                    <a:pt x="60258" y="57804"/>
                  </a:lnTo>
                  <a:lnTo>
                    <a:pt x="60448" y="58104"/>
                  </a:lnTo>
                  <a:lnTo>
                    <a:pt x="60639" y="58349"/>
                  </a:lnTo>
                  <a:lnTo>
                    <a:pt x="60857" y="58594"/>
                  </a:lnTo>
                  <a:lnTo>
                    <a:pt x="61075" y="58840"/>
                  </a:lnTo>
                  <a:lnTo>
                    <a:pt x="61320" y="59030"/>
                  </a:lnTo>
                  <a:lnTo>
                    <a:pt x="61593" y="59221"/>
                  </a:lnTo>
                  <a:lnTo>
                    <a:pt x="61838" y="59412"/>
                  </a:lnTo>
                  <a:lnTo>
                    <a:pt x="62138" y="59548"/>
                  </a:lnTo>
                  <a:lnTo>
                    <a:pt x="62411" y="59685"/>
                  </a:lnTo>
                  <a:lnTo>
                    <a:pt x="62710" y="59821"/>
                  </a:lnTo>
                  <a:lnTo>
                    <a:pt x="63010" y="59903"/>
                  </a:lnTo>
                  <a:lnTo>
                    <a:pt x="63337" y="59984"/>
                  </a:lnTo>
                  <a:lnTo>
                    <a:pt x="63637" y="60039"/>
                  </a:lnTo>
                  <a:lnTo>
                    <a:pt x="63937" y="60066"/>
                  </a:lnTo>
                  <a:lnTo>
                    <a:pt x="64264" y="60093"/>
                  </a:lnTo>
                  <a:lnTo>
                    <a:pt x="64564" y="60093"/>
                  </a:lnTo>
                  <a:lnTo>
                    <a:pt x="64891" y="60066"/>
                  </a:lnTo>
                  <a:lnTo>
                    <a:pt x="65190" y="60012"/>
                  </a:lnTo>
                  <a:lnTo>
                    <a:pt x="65490" y="59930"/>
                  </a:lnTo>
                  <a:lnTo>
                    <a:pt x="65790" y="59848"/>
                  </a:lnTo>
                  <a:lnTo>
                    <a:pt x="66090" y="59739"/>
                  </a:lnTo>
                  <a:lnTo>
                    <a:pt x="66362" y="59603"/>
                  </a:lnTo>
                  <a:lnTo>
                    <a:pt x="66635" y="59439"/>
                  </a:lnTo>
                  <a:lnTo>
                    <a:pt x="66880" y="59276"/>
                  </a:lnTo>
                  <a:lnTo>
                    <a:pt x="67125" y="59058"/>
                  </a:lnTo>
                  <a:lnTo>
                    <a:pt x="67343" y="58840"/>
                  </a:lnTo>
                  <a:lnTo>
                    <a:pt x="67561" y="58594"/>
                  </a:lnTo>
                  <a:lnTo>
                    <a:pt x="67752" y="58322"/>
                  </a:lnTo>
                  <a:lnTo>
                    <a:pt x="67916" y="58022"/>
                  </a:lnTo>
                  <a:lnTo>
                    <a:pt x="68079" y="57695"/>
                  </a:lnTo>
                  <a:lnTo>
                    <a:pt x="68733" y="57940"/>
                  </a:lnTo>
                  <a:lnTo>
                    <a:pt x="69415" y="58186"/>
                  </a:lnTo>
                  <a:lnTo>
                    <a:pt x="70096" y="58376"/>
                  </a:lnTo>
                  <a:lnTo>
                    <a:pt x="70777" y="58567"/>
                  </a:lnTo>
                  <a:lnTo>
                    <a:pt x="71486" y="58731"/>
                  </a:lnTo>
                  <a:lnTo>
                    <a:pt x="72167" y="58894"/>
                  </a:lnTo>
                  <a:lnTo>
                    <a:pt x="72876" y="59003"/>
                  </a:lnTo>
                  <a:lnTo>
                    <a:pt x="73584" y="59112"/>
                  </a:lnTo>
                  <a:lnTo>
                    <a:pt x="74293" y="59194"/>
                  </a:lnTo>
                  <a:lnTo>
                    <a:pt x="75002" y="59249"/>
                  </a:lnTo>
                  <a:lnTo>
                    <a:pt x="75710" y="59276"/>
                  </a:lnTo>
                  <a:lnTo>
                    <a:pt x="77100" y="59276"/>
                  </a:lnTo>
                  <a:lnTo>
                    <a:pt x="77809" y="59249"/>
                  </a:lnTo>
                  <a:lnTo>
                    <a:pt x="78517" y="59194"/>
                  </a:lnTo>
                  <a:lnTo>
                    <a:pt x="79199" y="59112"/>
                  </a:lnTo>
                  <a:lnTo>
                    <a:pt x="79880" y="59030"/>
                  </a:lnTo>
                  <a:lnTo>
                    <a:pt x="80534" y="58894"/>
                  </a:lnTo>
                  <a:lnTo>
                    <a:pt x="81215" y="58758"/>
                  </a:lnTo>
                  <a:lnTo>
                    <a:pt x="81869" y="58594"/>
                  </a:lnTo>
                  <a:lnTo>
                    <a:pt x="82632" y="58349"/>
                  </a:lnTo>
                  <a:lnTo>
                    <a:pt x="83396" y="58077"/>
                  </a:lnTo>
                  <a:lnTo>
                    <a:pt x="84131" y="57722"/>
                  </a:lnTo>
                  <a:lnTo>
                    <a:pt x="84867" y="57341"/>
                  </a:lnTo>
                  <a:lnTo>
                    <a:pt x="85167" y="57504"/>
                  </a:lnTo>
                  <a:lnTo>
                    <a:pt x="85494" y="57641"/>
                  </a:lnTo>
                  <a:lnTo>
                    <a:pt x="85821" y="57750"/>
                  </a:lnTo>
                  <a:lnTo>
                    <a:pt x="86148" y="57831"/>
                  </a:lnTo>
                  <a:lnTo>
                    <a:pt x="86475" y="57886"/>
                  </a:lnTo>
                  <a:lnTo>
                    <a:pt x="86829" y="57913"/>
                  </a:lnTo>
                  <a:lnTo>
                    <a:pt x="87156" y="57913"/>
                  </a:lnTo>
                  <a:lnTo>
                    <a:pt x="87511" y="57859"/>
                  </a:lnTo>
                  <a:lnTo>
                    <a:pt x="87838" y="57804"/>
                  </a:lnTo>
                  <a:lnTo>
                    <a:pt x="88192" y="57722"/>
                  </a:lnTo>
                  <a:lnTo>
                    <a:pt x="88519" y="57586"/>
                  </a:lnTo>
                  <a:lnTo>
                    <a:pt x="88819" y="57450"/>
                  </a:lnTo>
                  <a:lnTo>
                    <a:pt x="89119" y="57286"/>
                  </a:lnTo>
                  <a:lnTo>
                    <a:pt x="89418" y="57095"/>
                  </a:lnTo>
                  <a:lnTo>
                    <a:pt x="89664" y="56877"/>
                  </a:lnTo>
                  <a:lnTo>
                    <a:pt x="89909" y="56632"/>
                  </a:lnTo>
                  <a:lnTo>
                    <a:pt x="90073" y="56441"/>
                  </a:lnTo>
                  <a:lnTo>
                    <a:pt x="90209" y="56223"/>
                  </a:lnTo>
                  <a:lnTo>
                    <a:pt x="90345" y="55951"/>
                  </a:lnTo>
                  <a:lnTo>
                    <a:pt x="90454" y="55706"/>
                  </a:lnTo>
                  <a:lnTo>
                    <a:pt x="90536" y="55406"/>
                  </a:lnTo>
                  <a:lnTo>
                    <a:pt x="90618" y="55106"/>
                  </a:lnTo>
                  <a:lnTo>
                    <a:pt x="90672" y="54806"/>
                  </a:lnTo>
                  <a:lnTo>
                    <a:pt x="90672" y="54506"/>
                  </a:lnTo>
                  <a:lnTo>
                    <a:pt x="90672" y="54207"/>
                  </a:lnTo>
                  <a:lnTo>
                    <a:pt x="90645" y="53934"/>
                  </a:lnTo>
                  <a:lnTo>
                    <a:pt x="90563" y="53689"/>
                  </a:lnTo>
                  <a:lnTo>
                    <a:pt x="90454" y="53444"/>
                  </a:lnTo>
                  <a:lnTo>
                    <a:pt x="90291" y="53226"/>
                  </a:lnTo>
                  <a:lnTo>
                    <a:pt x="90100" y="53062"/>
                  </a:lnTo>
                  <a:lnTo>
                    <a:pt x="89855" y="52926"/>
                  </a:lnTo>
                  <a:lnTo>
                    <a:pt x="89555" y="52844"/>
                  </a:lnTo>
                  <a:lnTo>
                    <a:pt x="89827" y="52353"/>
                  </a:lnTo>
                  <a:lnTo>
                    <a:pt x="90073" y="51863"/>
                  </a:lnTo>
                  <a:lnTo>
                    <a:pt x="90291" y="51345"/>
                  </a:lnTo>
                  <a:lnTo>
                    <a:pt x="90454" y="50827"/>
                  </a:lnTo>
                  <a:close/>
                  <a:moveTo>
                    <a:pt x="33686" y="65353"/>
                  </a:moveTo>
                  <a:lnTo>
                    <a:pt x="35566" y="65817"/>
                  </a:lnTo>
                  <a:lnTo>
                    <a:pt x="37447" y="66307"/>
                  </a:lnTo>
                  <a:lnTo>
                    <a:pt x="38373" y="66552"/>
                  </a:lnTo>
                  <a:lnTo>
                    <a:pt x="39273" y="66852"/>
                  </a:lnTo>
                  <a:lnTo>
                    <a:pt x="40199" y="67179"/>
                  </a:lnTo>
                  <a:lnTo>
                    <a:pt x="41099" y="67506"/>
                  </a:lnTo>
                  <a:lnTo>
                    <a:pt x="42025" y="67915"/>
                  </a:lnTo>
                  <a:lnTo>
                    <a:pt x="42952" y="68324"/>
                  </a:lnTo>
                  <a:lnTo>
                    <a:pt x="43824" y="68787"/>
                  </a:lnTo>
                  <a:lnTo>
                    <a:pt x="44696" y="69250"/>
                  </a:lnTo>
                  <a:lnTo>
                    <a:pt x="45568" y="69768"/>
                  </a:lnTo>
                  <a:lnTo>
                    <a:pt x="46413" y="70259"/>
                  </a:lnTo>
                  <a:lnTo>
                    <a:pt x="48103" y="71349"/>
                  </a:lnTo>
                  <a:lnTo>
                    <a:pt x="48075" y="71431"/>
                  </a:lnTo>
                  <a:lnTo>
                    <a:pt x="48103" y="71512"/>
                  </a:lnTo>
                  <a:lnTo>
                    <a:pt x="48266" y="72085"/>
                  </a:lnTo>
                  <a:lnTo>
                    <a:pt x="48348" y="72630"/>
                  </a:lnTo>
                  <a:lnTo>
                    <a:pt x="48430" y="73148"/>
                  </a:lnTo>
                  <a:lnTo>
                    <a:pt x="48430" y="73720"/>
                  </a:lnTo>
                  <a:lnTo>
                    <a:pt x="47612" y="73093"/>
                  </a:lnTo>
                  <a:lnTo>
                    <a:pt x="46795" y="72494"/>
                  </a:lnTo>
                  <a:lnTo>
                    <a:pt x="45950" y="71921"/>
                  </a:lnTo>
                  <a:lnTo>
                    <a:pt x="45078" y="71349"/>
                  </a:lnTo>
                  <a:lnTo>
                    <a:pt x="44205" y="70831"/>
                  </a:lnTo>
                  <a:lnTo>
                    <a:pt x="43333" y="70313"/>
                  </a:lnTo>
                  <a:lnTo>
                    <a:pt x="42434" y="69823"/>
                  </a:lnTo>
                  <a:lnTo>
                    <a:pt x="41535" y="69332"/>
                  </a:lnTo>
                  <a:lnTo>
                    <a:pt x="40608" y="68896"/>
                  </a:lnTo>
                  <a:lnTo>
                    <a:pt x="39681" y="68487"/>
                  </a:lnTo>
                  <a:lnTo>
                    <a:pt x="38755" y="68079"/>
                  </a:lnTo>
                  <a:lnTo>
                    <a:pt x="37801" y="67724"/>
                  </a:lnTo>
                  <a:lnTo>
                    <a:pt x="36847" y="67370"/>
                  </a:lnTo>
                  <a:lnTo>
                    <a:pt x="35866" y="67070"/>
                  </a:lnTo>
                  <a:lnTo>
                    <a:pt x="34885" y="66798"/>
                  </a:lnTo>
                  <a:lnTo>
                    <a:pt x="33877" y="66552"/>
                  </a:lnTo>
                  <a:lnTo>
                    <a:pt x="33686" y="65353"/>
                  </a:lnTo>
                  <a:close/>
                  <a:moveTo>
                    <a:pt x="54262" y="69196"/>
                  </a:moveTo>
                  <a:lnTo>
                    <a:pt x="54807" y="69959"/>
                  </a:lnTo>
                  <a:lnTo>
                    <a:pt x="53390" y="70886"/>
                  </a:lnTo>
                  <a:lnTo>
                    <a:pt x="51973" y="71867"/>
                  </a:lnTo>
                  <a:lnTo>
                    <a:pt x="50583" y="72848"/>
                  </a:lnTo>
                  <a:lnTo>
                    <a:pt x="49220" y="73883"/>
                  </a:lnTo>
                  <a:lnTo>
                    <a:pt x="49247" y="73393"/>
                  </a:lnTo>
                  <a:lnTo>
                    <a:pt x="49220" y="72902"/>
                  </a:lnTo>
                  <a:lnTo>
                    <a:pt x="49138" y="72439"/>
                  </a:lnTo>
                  <a:lnTo>
                    <a:pt x="49057" y="71949"/>
                  </a:lnTo>
                  <a:lnTo>
                    <a:pt x="49166" y="71976"/>
                  </a:lnTo>
                  <a:lnTo>
                    <a:pt x="49275" y="72003"/>
                  </a:lnTo>
                  <a:lnTo>
                    <a:pt x="49384" y="71949"/>
                  </a:lnTo>
                  <a:lnTo>
                    <a:pt x="49493" y="71894"/>
                  </a:lnTo>
                  <a:lnTo>
                    <a:pt x="49574" y="71812"/>
                  </a:lnTo>
                  <a:lnTo>
                    <a:pt x="49629" y="71703"/>
                  </a:lnTo>
                  <a:lnTo>
                    <a:pt x="49683" y="71594"/>
                  </a:lnTo>
                  <a:lnTo>
                    <a:pt x="49683" y="71485"/>
                  </a:lnTo>
                  <a:lnTo>
                    <a:pt x="49792" y="71458"/>
                  </a:lnTo>
                  <a:lnTo>
                    <a:pt x="50937" y="70940"/>
                  </a:lnTo>
                  <a:lnTo>
                    <a:pt x="52054" y="70368"/>
                  </a:lnTo>
                  <a:lnTo>
                    <a:pt x="54262" y="69196"/>
                  </a:lnTo>
                  <a:close/>
                  <a:moveTo>
                    <a:pt x="47530" y="0"/>
                  </a:moveTo>
                  <a:lnTo>
                    <a:pt x="46004" y="55"/>
                  </a:lnTo>
                  <a:lnTo>
                    <a:pt x="44478" y="164"/>
                  </a:lnTo>
                  <a:lnTo>
                    <a:pt x="42952" y="300"/>
                  </a:lnTo>
                  <a:lnTo>
                    <a:pt x="41426" y="491"/>
                  </a:lnTo>
                  <a:lnTo>
                    <a:pt x="39899" y="709"/>
                  </a:lnTo>
                  <a:lnTo>
                    <a:pt x="38373" y="981"/>
                  </a:lnTo>
                  <a:lnTo>
                    <a:pt x="36847" y="1281"/>
                  </a:lnTo>
                  <a:lnTo>
                    <a:pt x="35348" y="1635"/>
                  </a:lnTo>
                  <a:lnTo>
                    <a:pt x="33849" y="2044"/>
                  </a:lnTo>
                  <a:lnTo>
                    <a:pt x="32378" y="2480"/>
                  </a:lnTo>
                  <a:lnTo>
                    <a:pt x="30906" y="2971"/>
                  </a:lnTo>
                  <a:lnTo>
                    <a:pt x="29489" y="3488"/>
                  </a:lnTo>
                  <a:lnTo>
                    <a:pt x="28072" y="4061"/>
                  </a:lnTo>
                  <a:lnTo>
                    <a:pt x="26682" y="4660"/>
                  </a:lnTo>
                  <a:lnTo>
                    <a:pt x="25292" y="5342"/>
                  </a:lnTo>
                  <a:lnTo>
                    <a:pt x="23956" y="6050"/>
                  </a:lnTo>
                  <a:lnTo>
                    <a:pt x="22675" y="6786"/>
                  </a:lnTo>
                  <a:lnTo>
                    <a:pt x="21395" y="7576"/>
                  </a:lnTo>
                  <a:lnTo>
                    <a:pt x="20168" y="8421"/>
                  </a:lnTo>
                  <a:lnTo>
                    <a:pt x="18969" y="9321"/>
                  </a:lnTo>
                  <a:lnTo>
                    <a:pt x="17824" y="10247"/>
                  </a:lnTo>
                  <a:lnTo>
                    <a:pt x="16734" y="11228"/>
                  </a:lnTo>
                  <a:lnTo>
                    <a:pt x="16189" y="11719"/>
                  </a:lnTo>
                  <a:lnTo>
                    <a:pt x="15671" y="12237"/>
                  </a:lnTo>
                  <a:lnTo>
                    <a:pt x="15154" y="12782"/>
                  </a:lnTo>
                  <a:lnTo>
                    <a:pt x="14663" y="13327"/>
                  </a:lnTo>
                  <a:lnTo>
                    <a:pt x="14173" y="13872"/>
                  </a:lnTo>
                  <a:lnTo>
                    <a:pt x="13736" y="14417"/>
                  </a:lnTo>
                  <a:lnTo>
                    <a:pt x="13273" y="14989"/>
                  </a:lnTo>
                  <a:lnTo>
                    <a:pt x="12837" y="15562"/>
                  </a:lnTo>
                  <a:lnTo>
                    <a:pt x="12428" y="16134"/>
                  </a:lnTo>
                  <a:lnTo>
                    <a:pt x="12047" y="16733"/>
                  </a:lnTo>
                  <a:lnTo>
                    <a:pt x="11665" y="17333"/>
                  </a:lnTo>
                  <a:lnTo>
                    <a:pt x="11311" y="17960"/>
                  </a:lnTo>
                  <a:lnTo>
                    <a:pt x="10957" y="18587"/>
                  </a:lnTo>
                  <a:lnTo>
                    <a:pt x="10630" y="19214"/>
                  </a:lnTo>
                  <a:lnTo>
                    <a:pt x="10303" y="19840"/>
                  </a:lnTo>
                  <a:lnTo>
                    <a:pt x="10003" y="20494"/>
                  </a:lnTo>
                  <a:lnTo>
                    <a:pt x="9730" y="21148"/>
                  </a:lnTo>
                  <a:lnTo>
                    <a:pt x="9458" y="21803"/>
                  </a:lnTo>
                  <a:lnTo>
                    <a:pt x="9212" y="22457"/>
                  </a:lnTo>
                  <a:lnTo>
                    <a:pt x="8994" y="23138"/>
                  </a:lnTo>
                  <a:lnTo>
                    <a:pt x="8776" y="23819"/>
                  </a:lnTo>
                  <a:lnTo>
                    <a:pt x="8586" y="24473"/>
                  </a:lnTo>
                  <a:lnTo>
                    <a:pt x="8422" y="25182"/>
                  </a:lnTo>
                  <a:lnTo>
                    <a:pt x="8259" y="25863"/>
                  </a:lnTo>
                  <a:lnTo>
                    <a:pt x="8122" y="26545"/>
                  </a:lnTo>
                  <a:lnTo>
                    <a:pt x="7986" y="27253"/>
                  </a:lnTo>
                  <a:lnTo>
                    <a:pt x="7904" y="27935"/>
                  </a:lnTo>
                  <a:lnTo>
                    <a:pt x="7823" y="28643"/>
                  </a:lnTo>
                  <a:lnTo>
                    <a:pt x="7741" y="29352"/>
                  </a:lnTo>
                  <a:lnTo>
                    <a:pt x="7686" y="30060"/>
                  </a:lnTo>
                  <a:lnTo>
                    <a:pt x="7659" y="30769"/>
                  </a:lnTo>
                  <a:lnTo>
                    <a:pt x="7659" y="31477"/>
                  </a:lnTo>
                  <a:lnTo>
                    <a:pt x="7659" y="32186"/>
                  </a:lnTo>
                  <a:lnTo>
                    <a:pt x="7686" y="32895"/>
                  </a:lnTo>
                  <a:lnTo>
                    <a:pt x="7741" y="33603"/>
                  </a:lnTo>
                  <a:lnTo>
                    <a:pt x="7795" y="34339"/>
                  </a:lnTo>
                  <a:lnTo>
                    <a:pt x="7495" y="34176"/>
                  </a:lnTo>
                  <a:lnTo>
                    <a:pt x="7196" y="34067"/>
                  </a:lnTo>
                  <a:lnTo>
                    <a:pt x="6869" y="33958"/>
                  </a:lnTo>
                  <a:lnTo>
                    <a:pt x="6542" y="33903"/>
                  </a:lnTo>
                  <a:lnTo>
                    <a:pt x="6215" y="33876"/>
                  </a:lnTo>
                  <a:lnTo>
                    <a:pt x="5888" y="33876"/>
                  </a:lnTo>
                  <a:lnTo>
                    <a:pt x="5588" y="33903"/>
                  </a:lnTo>
                  <a:lnTo>
                    <a:pt x="5261" y="33958"/>
                  </a:lnTo>
                  <a:lnTo>
                    <a:pt x="4961" y="34067"/>
                  </a:lnTo>
                  <a:lnTo>
                    <a:pt x="4661" y="34176"/>
                  </a:lnTo>
                  <a:lnTo>
                    <a:pt x="4361" y="34339"/>
                  </a:lnTo>
                  <a:lnTo>
                    <a:pt x="4116" y="34530"/>
                  </a:lnTo>
                  <a:lnTo>
                    <a:pt x="3871" y="34748"/>
                  </a:lnTo>
                  <a:lnTo>
                    <a:pt x="3653" y="34993"/>
                  </a:lnTo>
                  <a:lnTo>
                    <a:pt x="3462" y="35266"/>
                  </a:lnTo>
                  <a:lnTo>
                    <a:pt x="3298" y="35565"/>
                  </a:lnTo>
                  <a:lnTo>
                    <a:pt x="3217" y="35756"/>
                  </a:lnTo>
                  <a:lnTo>
                    <a:pt x="3162" y="35947"/>
                  </a:lnTo>
                  <a:lnTo>
                    <a:pt x="3135" y="36165"/>
                  </a:lnTo>
                  <a:lnTo>
                    <a:pt x="3108" y="36356"/>
                  </a:lnTo>
                  <a:lnTo>
                    <a:pt x="3108" y="36574"/>
                  </a:lnTo>
                  <a:lnTo>
                    <a:pt x="3135" y="36765"/>
                  </a:lnTo>
                  <a:lnTo>
                    <a:pt x="3162" y="36955"/>
                  </a:lnTo>
                  <a:lnTo>
                    <a:pt x="3217" y="37173"/>
                  </a:lnTo>
                  <a:lnTo>
                    <a:pt x="3353" y="37528"/>
                  </a:lnTo>
                  <a:lnTo>
                    <a:pt x="3571" y="37882"/>
                  </a:lnTo>
                  <a:lnTo>
                    <a:pt x="3680" y="38045"/>
                  </a:lnTo>
                  <a:lnTo>
                    <a:pt x="3816" y="38182"/>
                  </a:lnTo>
                  <a:lnTo>
                    <a:pt x="3953" y="38318"/>
                  </a:lnTo>
                  <a:lnTo>
                    <a:pt x="4116" y="38427"/>
                  </a:lnTo>
                  <a:lnTo>
                    <a:pt x="3626" y="38727"/>
                  </a:lnTo>
                  <a:lnTo>
                    <a:pt x="3162" y="39054"/>
                  </a:lnTo>
                  <a:lnTo>
                    <a:pt x="2726" y="39408"/>
                  </a:lnTo>
                  <a:lnTo>
                    <a:pt x="2317" y="39817"/>
                  </a:lnTo>
                  <a:lnTo>
                    <a:pt x="1909" y="40280"/>
                  </a:lnTo>
                  <a:lnTo>
                    <a:pt x="1554" y="40744"/>
                  </a:lnTo>
                  <a:lnTo>
                    <a:pt x="1227" y="41261"/>
                  </a:lnTo>
                  <a:lnTo>
                    <a:pt x="927" y="41779"/>
                  </a:lnTo>
                  <a:lnTo>
                    <a:pt x="682" y="42324"/>
                  </a:lnTo>
                  <a:lnTo>
                    <a:pt x="464" y="42869"/>
                  </a:lnTo>
                  <a:lnTo>
                    <a:pt x="273" y="43442"/>
                  </a:lnTo>
                  <a:lnTo>
                    <a:pt x="137" y="43987"/>
                  </a:lnTo>
                  <a:lnTo>
                    <a:pt x="55" y="44559"/>
                  </a:lnTo>
                  <a:lnTo>
                    <a:pt x="1" y="45131"/>
                  </a:lnTo>
                  <a:lnTo>
                    <a:pt x="1" y="45676"/>
                  </a:lnTo>
                  <a:lnTo>
                    <a:pt x="55" y="46221"/>
                  </a:lnTo>
                  <a:lnTo>
                    <a:pt x="110" y="46494"/>
                  </a:lnTo>
                  <a:lnTo>
                    <a:pt x="164" y="46739"/>
                  </a:lnTo>
                  <a:lnTo>
                    <a:pt x="246" y="46985"/>
                  </a:lnTo>
                  <a:lnTo>
                    <a:pt x="328" y="47230"/>
                  </a:lnTo>
                  <a:lnTo>
                    <a:pt x="437" y="47448"/>
                  </a:lnTo>
                  <a:lnTo>
                    <a:pt x="573" y="47639"/>
                  </a:lnTo>
                  <a:lnTo>
                    <a:pt x="709" y="47829"/>
                  </a:lnTo>
                  <a:lnTo>
                    <a:pt x="846" y="48020"/>
                  </a:lnTo>
                  <a:lnTo>
                    <a:pt x="982" y="48184"/>
                  </a:lnTo>
                  <a:lnTo>
                    <a:pt x="1145" y="48320"/>
                  </a:lnTo>
                  <a:lnTo>
                    <a:pt x="1500" y="48592"/>
                  </a:lnTo>
                  <a:lnTo>
                    <a:pt x="1881" y="48783"/>
                  </a:lnTo>
                  <a:lnTo>
                    <a:pt x="2290" y="48947"/>
                  </a:lnTo>
                  <a:lnTo>
                    <a:pt x="2726" y="49056"/>
                  </a:lnTo>
                  <a:lnTo>
                    <a:pt x="3189" y="49083"/>
                  </a:lnTo>
                  <a:lnTo>
                    <a:pt x="3626" y="49110"/>
                  </a:lnTo>
                  <a:lnTo>
                    <a:pt x="4089" y="49056"/>
                  </a:lnTo>
                  <a:lnTo>
                    <a:pt x="4552" y="48947"/>
                  </a:lnTo>
                  <a:lnTo>
                    <a:pt x="5015" y="48811"/>
                  </a:lnTo>
                  <a:lnTo>
                    <a:pt x="5451" y="48620"/>
                  </a:lnTo>
                  <a:lnTo>
                    <a:pt x="5860" y="48402"/>
                  </a:lnTo>
                  <a:lnTo>
                    <a:pt x="5942" y="48674"/>
                  </a:lnTo>
                  <a:lnTo>
                    <a:pt x="5997" y="48947"/>
                  </a:lnTo>
                  <a:lnTo>
                    <a:pt x="6106" y="49219"/>
                  </a:lnTo>
                  <a:lnTo>
                    <a:pt x="6215" y="49465"/>
                  </a:lnTo>
                  <a:lnTo>
                    <a:pt x="6351" y="49737"/>
                  </a:lnTo>
                  <a:lnTo>
                    <a:pt x="6487" y="49982"/>
                  </a:lnTo>
                  <a:lnTo>
                    <a:pt x="6651" y="50200"/>
                  </a:lnTo>
                  <a:lnTo>
                    <a:pt x="6841" y="50418"/>
                  </a:lnTo>
                  <a:lnTo>
                    <a:pt x="7005" y="50636"/>
                  </a:lnTo>
                  <a:lnTo>
                    <a:pt x="7223" y="50855"/>
                  </a:lnTo>
                  <a:lnTo>
                    <a:pt x="7659" y="51236"/>
                  </a:lnTo>
                  <a:lnTo>
                    <a:pt x="8122" y="51563"/>
                  </a:lnTo>
                  <a:lnTo>
                    <a:pt x="8640" y="51836"/>
                  </a:lnTo>
                  <a:lnTo>
                    <a:pt x="8068" y="52190"/>
                  </a:lnTo>
                  <a:lnTo>
                    <a:pt x="7495" y="52599"/>
                  </a:lnTo>
                  <a:lnTo>
                    <a:pt x="6978" y="53062"/>
                  </a:lnTo>
                  <a:lnTo>
                    <a:pt x="6460" y="53525"/>
                  </a:lnTo>
                  <a:lnTo>
                    <a:pt x="5997" y="54043"/>
                  </a:lnTo>
                  <a:lnTo>
                    <a:pt x="5533" y="54561"/>
                  </a:lnTo>
                  <a:lnTo>
                    <a:pt x="5124" y="55133"/>
                  </a:lnTo>
                  <a:lnTo>
                    <a:pt x="4716" y="55706"/>
                  </a:lnTo>
                  <a:lnTo>
                    <a:pt x="4334" y="56305"/>
                  </a:lnTo>
                  <a:lnTo>
                    <a:pt x="3980" y="56932"/>
                  </a:lnTo>
                  <a:lnTo>
                    <a:pt x="3653" y="57559"/>
                  </a:lnTo>
                  <a:lnTo>
                    <a:pt x="3353" y="58186"/>
                  </a:lnTo>
                  <a:lnTo>
                    <a:pt x="3080" y="58840"/>
                  </a:lnTo>
                  <a:lnTo>
                    <a:pt x="2835" y="59467"/>
                  </a:lnTo>
                  <a:lnTo>
                    <a:pt x="2617" y="60121"/>
                  </a:lnTo>
                  <a:lnTo>
                    <a:pt x="2399" y="60775"/>
                  </a:lnTo>
                  <a:lnTo>
                    <a:pt x="2399" y="60802"/>
                  </a:lnTo>
                  <a:lnTo>
                    <a:pt x="2317" y="60856"/>
                  </a:lnTo>
                  <a:lnTo>
                    <a:pt x="2236" y="60965"/>
                  </a:lnTo>
                  <a:lnTo>
                    <a:pt x="2208" y="61074"/>
                  </a:lnTo>
                  <a:lnTo>
                    <a:pt x="2208" y="61129"/>
                  </a:lnTo>
                  <a:lnTo>
                    <a:pt x="2236" y="61183"/>
                  </a:lnTo>
                  <a:lnTo>
                    <a:pt x="2917" y="62328"/>
                  </a:lnTo>
                  <a:lnTo>
                    <a:pt x="3626" y="63473"/>
                  </a:lnTo>
                  <a:lnTo>
                    <a:pt x="3680" y="63555"/>
                  </a:lnTo>
                  <a:lnTo>
                    <a:pt x="3762" y="63609"/>
                  </a:lnTo>
                  <a:lnTo>
                    <a:pt x="3871" y="63636"/>
                  </a:lnTo>
                  <a:lnTo>
                    <a:pt x="4034" y="63636"/>
                  </a:lnTo>
                  <a:lnTo>
                    <a:pt x="4116" y="63609"/>
                  </a:lnTo>
                  <a:lnTo>
                    <a:pt x="4198" y="63555"/>
                  </a:lnTo>
                  <a:lnTo>
                    <a:pt x="4280" y="63473"/>
                  </a:lnTo>
                  <a:lnTo>
                    <a:pt x="4906" y="63364"/>
                  </a:lnTo>
                  <a:lnTo>
                    <a:pt x="4797" y="62764"/>
                  </a:lnTo>
                  <a:lnTo>
                    <a:pt x="4198" y="62955"/>
                  </a:lnTo>
                  <a:lnTo>
                    <a:pt x="2999" y="61320"/>
                  </a:lnTo>
                  <a:lnTo>
                    <a:pt x="5997" y="60993"/>
                  </a:lnTo>
                  <a:lnTo>
                    <a:pt x="7495" y="60856"/>
                  </a:lnTo>
                  <a:lnTo>
                    <a:pt x="9022" y="60747"/>
                  </a:lnTo>
                  <a:lnTo>
                    <a:pt x="10521" y="60638"/>
                  </a:lnTo>
                  <a:lnTo>
                    <a:pt x="12020" y="60584"/>
                  </a:lnTo>
                  <a:lnTo>
                    <a:pt x="13518" y="60557"/>
                  </a:lnTo>
                  <a:lnTo>
                    <a:pt x="15017" y="60584"/>
                  </a:lnTo>
                  <a:lnTo>
                    <a:pt x="16516" y="60638"/>
                  </a:lnTo>
                  <a:lnTo>
                    <a:pt x="18015" y="60747"/>
                  </a:lnTo>
                  <a:lnTo>
                    <a:pt x="19487" y="60911"/>
                  </a:lnTo>
                  <a:lnTo>
                    <a:pt x="20986" y="61129"/>
                  </a:lnTo>
                  <a:lnTo>
                    <a:pt x="21722" y="61265"/>
                  </a:lnTo>
                  <a:lnTo>
                    <a:pt x="22457" y="61402"/>
                  </a:lnTo>
                  <a:lnTo>
                    <a:pt x="23166" y="61592"/>
                  </a:lnTo>
                  <a:lnTo>
                    <a:pt x="23902" y="61756"/>
                  </a:lnTo>
                  <a:lnTo>
                    <a:pt x="24638" y="61974"/>
                  </a:lnTo>
                  <a:lnTo>
                    <a:pt x="25346" y="62192"/>
                  </a:lnTo>
                  <a:lnTo>
                    <a:pt x="26082" y="62437"/>
                  </a:lnTo>
                  <a:lnTo>
                    <a:pt x="26791" y="62710"/>
                  </a:lnTo>
                  <a:lnTo>
                    <a:pt x="26900" y="62737"/>
                  </a:lnTo>
                  <a:lnTo>
                    <a:pt x="26981" y="62737"/>
                  </a:lnTo>
                  <a:lnTo>
                    <a:pt x="27063" y="62710"/>
                  </a:lnTo>
                  <a:lnTo>
                    <a:pt x="27118" y="62682"/>
                  </a:lnTo>
                  <a:lnTo>
                    <a:pt x="27227" y="62573"/>
                  </a:lnTo>
                  <a:lnTo>
                    <a:pt x="27309" y="62437"/>
                  </a:lnTo>
                  <a:lnTo>
                    <a:pt x="27363" y="62464"/>
                  </a:lnTo>
                  <a:lnTo>
                    <a:pt x="27527" y="62464"/>
                  </a:lnTo>
                  <a:lnTo>
                    <a:pt x="27608" y="62410"/>
                  </a:lnTo>
                  <a:lnTo>
                    <a:pt x="27636" y="63255"/>
                  </a:lnTo>
                  <a:lnTo>
                    <a:pt x="27690" y="64100"/>
                  </a:lnTo>
                  <a:lnTo>
                    <a:pt x="27799" y="64454"/>
                  </a:lnTo>
                  <a:lnTo>
                    <a:pt x="27881" y="64508"/>
                  </a:lnTo>
                  <a:lnTo>
                    <a:pt x="27990" y="64536"/>
                  </a:lnTo>
                  <a:lnTo>
                    <a:pt x="28099" y="64508"/>
                  </a:lnTo>
                  <a:lnTo>
                    <a:pt x="28181" y="64427"/>
                  </a:lnTo>
                  <a:lnTo>
                    <a:pt x="28426" y="64072"/>
                  </a:lnTo>
                  <a:lnTo>
                    <a:pt x="28671" y="63773"/>
                  </a:lnTo>
                  <a:lnTo>
                    <a:pt x="28971" y="63473"/>
                  </a:lnTo>
                  <a:lnTo>
                    <a:pt x="29271" y="63200"/>
                  </a:lnTo>
                  <a:lnTo>
                    <a:pt x="29571" y="62982"/>
                  </a:lnTo>
                  <a:lnTo>
                    <a:pt x="29925" y="62764"/>
                  </a:lnTo>
                  <a:lnTo>
                    <a:pt x="30279" y="62601"/>
                  </a:lnTo>
                  <a:lnTo>
                    <a:pt x="30633" y="62464"/>
                  </a:lnTo>
                  <a:lnTo>
                    <a:pt x="31015" y="62355"/>
                  </a:lnTo>
                  <a:lnTo>
                    <a:pt x="31397" y="62274"/>
                  </a:lnTo>
                  <a:lnTo>
                    <a:pt x="31778" y="62246"/>
                  </a:lnTo>
                  <a:lnTo>
                    <a:pt x="32160" y="62246"/>
                  </a:lnTo>
                  <a:lnTo>
                    <a:pt x="32568" y="62274"/>
                  </a:lnTo>
                  <a:lnTo>
                    <a:pt x="32950" y="62328"/>
                  </a:lnTo>
                  <a:lnTo>
                    <a:pt x="33359" y="62437"/>
                  </a:lnTo>
                  <a:lnTo>
                    <a:pt x="33768" y="62601"/>
                  </a:lnTo>
                  <a:lnTo>
                    <a:pt x="33822" y="62628"/>
                  </a:lnTo>
                  <a:lnTo>
                    <a:pt x="33877" y="62628"/>
                  </a:lnTo>
                  <a:lnTo>
                    <a:pt x="34013" y="62601"/>
                  </a:lnTo>
                  <a:lnTo>
                    <a:pt x="34013" y="62846"/>
                  </a:lnTo>
                  <a:lnTo>
                    <a:pt x="33958" y="63118"/>
                  </a:lnTo>
                  <a:lnTo>
                    <a:pt x="33904" y="63364"/>
                  </a:lnTo>
                  <a:lnTo>
                    <a:pt x="33795" y="63609"/>
                  </a:lnTo>
                  <a:lnTo>
                    <a:pt x="33659" y="63827"/>
                  </a:lnTo>
                  <a:lnTo>
                    <a:pt x="33468" y="64045"/>
                  </a:lnTo>
                  <a:lnTo>
                    <a:pt x="33250" y="64263"/>
                  </a:lnTo>
                  <a:lnTo>
                    <a:pt x="32977" y="64454"/>
                  </a:lnTo>
                  <a:lnTo>
                    <a:pt x="32868" y="64536"/>
                  </a:lnTo>
                  <a:lnTo>
                    <a:pt x="32786" y="64645"/>
                  </a:lnTo>
                  <a:lnTo>
                    <a:pt x="32759" y="64754"/>
                  </a:lnTo>
                  <a:lnTo>
                    <a:pt x="32759" y="64863"/>
                  </a:lnTo>
                  <a:lnTo>
                    <a:pt x="32786" y="64972"/>
                  </a:lnTo>
                  <a:lnTo>
                    <a:pt x="32841" y="65081"/>
                  </a:lnTo>
                  <a:lnTo>
                    <a:pt x="32923" y="65162"/>
                  </a:lnTo>
                  <a:lnTo>
                    <a:pt x="33032" y="65244"/>
                  </a:lnTo>
                  <a:lnTo>
                    <a:pt x="33222" y="67234"/>
                  </a:lnTo>
                  <a:lnTo>
                    <a:pt x="33222" y="67343"/>
                  </a:lnTo>
                  <a:lnTo>
                    <a:pt x="33277" y="67424"/>
                  </a:lnTo>
                  <a:lnTo>
                    <a:pt x="33304" y="67479"/>
                  </a:lnTo>
                  <a:lnTo>
                    <a:pt x="33359" y="67533"/>
                  </a:lnTo>
                  <a:lnTo>
                    <a:pt x="33495" y="67588"/>
                  </a:lnTo>
                  <a:lnTo>
                    <a:pt x="33659" y="67615"/>
                  </a:lnTo>
                  <a:lnTo>
                    <a:pt x="33795" y="67561"/>
                  </a:lnTo>
                  <a:lnTo>
                    <a:pt x="33904" y="67479"/>
                  </a:lnTo>
                  <a:lnTo>
                    <a:pt x="33931" y="67397"/>
                  </a:lnTo>
                  <a:lnTo>
                    <a:pt x="33958" y="67315"/>
                  </a:lnTo>
                  <a:lnTo>
                    <a:pt x="33986" y="67234"/>
                  </a:lnTo>
                  <a:lnTo>
                    <a:pt x="33986" y="67125"/>
                  </a:lnTo>
                  <a:lnTo>
                    <a:pt x="34967" y="67479"/>
                  </a:lnTo>
                  <a:lnTo>
                    <a:pt x="35921" y="67833"/>
                  </a:lnTo>
                  <a:lnTo>
                    <a:pt x="36902" y="68215"/>
                  </a:lnTo>
                  <a:lnTo>
                    <a:pt x="37856" y="68596"/>
                  </a:lnTo>
                  <a:lnTo>
                    <a:pt x="38782" y="69005"/>
                  </a:lnTo>
                  <a:lnTo>
                    <a:pt x="39736" y="69414"/>
                  </a:lnTo>
                  <a:lnTo>
                    <a:pt x="40663" y="69850"/>
                  </a:lnTo>
                  <a:lnTo>
                    <a:pt x="41562" y="70313"/>
                  </a:lnTo>
                  <a:lnTo>
                    <a:pt x="42461" y="70804"/>
                  </a:lnTo>
                  <a:lnTo>
                    <a:pt x="43361" y="71294"/>
                  </a:lnTo>
                  <a:lnTo>
                    <a:pt x="44260" y="71812"/>
                  </a:lnTo>
                  <a:lnTo>
                    <a:pt x="45132" y="72357"/>
                  </a:lnTo>
                  <a:lnTo>
                    <a:pt x="45977" y="72930"/>
                  </a:lnTo>
                  <a:lnTo>
                    <a:pt x="46822" y="73529"/>
                  </a:lnTo>
                  <a:lnTo>
                    <a:pt x="47667" y="74129"/>
                  </a:lnTo>
                  <a:lnTo>
                    <a:pt x="48484" y="74783"/>
                  </a:lnTo>
                  <a:lnTo>
                    <a:pt x="48593" y="74837"/>
                  </a:lnTo>
                  <a:lnTo>
                    <a:pt x="48702" y="74865"/>
                  </a:lnTo>
                  <a:lnTo>
                    <a:pt x="48811" y="74892"/>
                  </a:lnTo>
                  <a:lnTo>
                    <a:pt x="48920" y="74865"/>
                  </a:lnTo>
                  <a:lnTo>
                    <a:pt x="49002" y="74810"/>
                  </a:lnTo>
                  <a:lnTo>
                    <a:pt x="49084" y="74728"/>
                  </a:lnTo>
                  <a:lnTo>
                    <a:pt x="49138" y="74647"/>
                  </a:lnTo>
                  <a:lnTo>
                    <a:pt x="49166" y="74510"/>
                  </a:lnTo>
                  <a:lnTo>
                    <a:pt x="49983" y="74047"/>
                  </a:lnTo>
                  <a:lnTo>
                    <a:pt x="50801" y="73556"/>
                  </a:lnTo>
                  <a:lnTo>
                    <a:pt x="52381" y="72521"/>
                  </a:lnTo>
                  <a:lnTo>
                    <a:pt x="53962" y="71458"/>
                  </a:lnTo>
                  <a:lnTo>
                    <a:pt x="55488" y="70368"/>
                  </a:lnTo>
                  <a:lnTo>
                    <a:pt x="55597" y="70286"/>
                  </a:lnTo>
                  <a:lnTo>
                    <a:pt x="55652" y="70150"/>
                  </a:lnTo>
                  <a:lnTo>
                    <a:pt x="55679" y="70014"/>
                  </a:lnTo>
                  <a:lnTo>
                    <a:pt x="55652" y="69959"/>
                  </a:lnTo>
                  <a:lnTo>
                    <a:pt x="55625" y="69905"/>
                  </a:lnTo>
                  <a:lnTo>
                    <a:pt x="55407" y="69605"/>
                  </a:lnTo>
                  <a:lnTo>
                    <a:pt x="54752" y="68705"/>
                  </a:lnTo>
                  <a:lnTo>
                    <a:pt x="54725" y="68569"/>
                  </a:lnTo>
                  <a:lnTo>
                    <a:pt x="54807" y="68487"/>
                  </a:lnTo>
                  <a:lnTo>
                    <a:pt x="54861" y="68406"/>
                  </a:lnTo>
                  <a:lnTo>
                    <a:pt x="54889" y="68297"/>
                  </a:lnTo>
                  <a:lnTo>
                    <a:pt x="54861" y="68188"/>
                  </a:lnTo>
                  <a:lnTo>
                    <a:pt x="54807" y="67779"/>
                  </a:lnTo>
                  <a:lnTo>
                    <a:pt x="54752" y="67370"/>
                  </a:lnTo>
                  <a:lnTo>
                    <a:pt x="54780" y="66961"/>
                  </a:lnTo>
                  <a:lnTo>
                    <a:pt x="54834" y="66580"/>
                  </a:lnTo>
                  <a:lnTo>
                    <a:pt x="54916" y="66198"/>
                  </a:lnTo>
                  <a:lnTo>
                    <a:pt x="55052" y="65844"/>
                  </a:lnTo>
                  <a:lnTo>
                    <a:pt x="55189" y="65489"/>
                  </a:lnTo>
                  <a:lnTo>
                    <a:pt x="55407" y="65162"/>
                  </a:lnTo>
                  <a:lnTo>
                    <a:pt x="55625" y="64835"/>
                  </a:lnTo>
                  <a:lnTo>
                    <a:pt x="55870" y="64536"/>
                  </a:lnTo>
                  <a:lnTo>
                    <a:pt x="56170" y="64263"/>
                  </a:lnTo>
                  <a:lnTo>
                    <a:pt x="56469" y="64045"/>
                  </a:lnTo>
                  <a:lnTo>
                    <a:pt x="56824" y="63827"/>
                  </a:lnTo>
                  <a:lnTo>
                    <a:pt x="57178" y="63636"/>
                  </a:lnTo>
                  <a:lnTo>
                    <a:pt x="57560" y="63500"/>
                  </a:lnTo>
                  <a:lnTo>
                    <a:pt x="57941" y="63391"/>
                  </a:lnTo>
                  <a:lnTo>
                    <a:pt x="58432" y="63309"/>
                  </a:lnTo>
                  <a:lnTo>
                    <a:pt x="58922" y="63255"/>
                  </a:lnTo>
                  <a:lnTo>
                    <a:pt x="59386" y="63282"/>
                  </a:lnTo>
                  <a:lnTo>
                    <a:pt x="59876" y="63336"/>
                  </a:lnTo>
                  <a:lnTo>
                    <a:pt x="60339" y="63445"/>
                  </a:lnTo>
                  <a:lnTo>
                    <a:pt x="60775" y="63582"/>
                  </a:lnTo>
                  <a:lnTo>
                    <a:pt x="61239" y="63745"/>
                  </a:lnTo>
                  <a:lnTo>
                    <a:pt x="61675" y="63936"/>
                  </a:lnTo>
                  <a:lnTo>
                    <a:pt x="61675" y="63936"/>
                  </a:lnTo>
                  <a:lnTo>
                    <a:pt x="61348" y="63909"/>
                  </a:lnTo>
                  <a:lnTo>
                    <a:pt x="61048" y="63854"/>
                  </a:lnTo>
                  <a:lnTo>
                    <a:pt x="60448" y="63854"/>
                  </a:lnTo>
                  <a:lnTo>
                    <a:pt x="60121" y="63882"/>
                  </a:lnTo>
                  <a:lnTo>
                    <a:pt x="59822" y="63909"/>
                  </a:lnTo>
                  <a:lnTo>
                    <a:pt x="59522" y="63963"/>
                  </a:lnTo>
                  <a:lnTo>
                    <a:pt x="59249" y="64045"/>
                  </a:lnTo>
                  <a:lnTo>
                    <a:pt x="58677" y="64236"/>
                  </a:lnTo>
                  <a:lnTo>
                    <a:pt x="58132" y="64481"/>
                  </a:lnTo>
                  <a:lnTo>
                    <a:pt x="57614" y="64781"/>
                  </a:lnTo>
                  <a:lnTo>
                    <a:pt x="57151" y="65135"/>
                  </a:lnTo>
                  <a:lnTo>
                    <a:pt x="56933" y="65326"/>
                  </a:lnTo>
                  <a:lnTo>
                    <a:pt x="56715" y="65544"/>
                  </a:lnTo>
                  <a:lnTo>
                    <a:pt x="56524" y="65762"/>
                  </a:lnTo>
                  <a:lnTo>
                    <a:pt x="56333" y="65980"/>
                  </a:lnTo>
                  <a:lnTo>
                    <a:pt x="56170" y="66225"/>
                  </a:lnTo>
                  <a:lnTo>
                    <a:pt x="56006" y="66471"/>
                  </a:lnTo>
                  <a:lnTo>
                    <a:pt x="55870" y="66743"/>
                  </a:lnTo>
                  <a:lnTo>
                    <a:pt x="55734" y="67016"/>
                  </a:lnTo>
                  <a:lnTo>
                    <a:pt x="55625" y="67288"/>
                  </a:lnTo>
                  <a:lnTo>
                    <a:pt x="55543" y="67588"/>
                  </a:lnTo>
                  <a:lnTo>
                    <a:pt x="55461" y="67888"/>
                  </a:lnTo>
                  <a:lnTo>
                    <a:pt x="55407" y="68188"/>
                  </a:lnTo>
                  <a:lnTo>
                    <a:pt x="55352" y="68487"/>
                  </a:lnTo>
                  <a:lnTo>
                    <a:pt x="55352" y="68814"/>
                  </a:lnTo>
                  <a:lnTo>
                    <a:pt x="55352" y="69141"/>
                  </a:lnTo>
                  <a:lnTo>
                    <a:pt x="55352" y="69468"/>
                  </a:lnTo>
                  <a:lnTo>
                    <a:pt x="55379" y="69550"/>
                  </a:lnTo>
                  <a:lnTo>
                    <a:pt x="55434" y="69605"/>
                  </a:lnTo>
                  <a:lnTo>
                    <a:pt x="55488" y="69659"/>
                  </a:lnTo>
                  <a:lnTo>
                    <a:pt x="55543" y="69686"/>
                  </a:lnTo>
                  <a:lnTo>
                    <a:pt x="55625" y="69714"/>
                  </a:lnTo>
                  <a:lnTo>
                    <a:pt x="55679" y="69686"/>
                  </a:lnTo>
                  <a:lnTo>
                    <a:pt x="55761" y="69659"/>
                  </a:lnTo>
                  <a:lnTo>
                    <a:pt x="55815" y="69605"/>
                  </a:lnTo>
                  <a:lnTo>
                    <a:pt x="55843" y="69550"/>
                  </a:lnTo>
                  <a:lnTo>
                    <a:pt x="55870" y="69468"/>
                  </a:lnTo>
                  <a:lnTo>
                    <a:pt x="55952" y="68869"/>
                  </a:lnTo>
                  <a:lnTo>
                    <a:pt x="56088" y="68297"/>
                  </a:lnTo>
                  <a:lnTo>
                    <a:pt x="56279" y="67752"/>
                  </a:lnTo>
                  <a:lnTo>
                    <a:pt x="56524" y="67261"/>
                  </a:lnTo>
                  <a:lnTo>
                    <a:pt x="56796" y="66770"/>
                  </a:lnTo>
                  <a:lnTo>
                    <a:pt x="57123" y="66362"/>
                  </a:lnTo>
                  <a:lnTo>
                    <a:pt x="57478" y="65953"/>
                  </a:lnTo>
                  <a:lnTo>
                    <a:pt x="57887" y="65599"/>
                  </a:lnTo>
                  <a:lnTo>
                    <a:pt x="58323" y="65299"/>
                  </a:lnTo>
                  <a:lnTo>
                    <a:pt x="58786" y="65053"/>
                  </a:lnTo>
                  <a:lnTo>
                    <a:pt x="59276" y="64863"/>
                  </a:lnTo>
                  <a:lnTo>
                    <a:pt x="59794" y="64699"/>
                  </a:lnTo>
                  <a:lnTo>
                    <a:pt x="60339" y="64617"/>
                  </a:lnTo>
                  <a:lnTo>
                    <a:pt x="60912" y="64590"/>
                  </a:lnTo>
                  <a:lnTo>
                    <a:pt x="61484" y="64617"/>
                  </a:lnTo>
                  <a:lnTo>
                    <a:pt x="62111" y="64726"/>
                  </a:lnTo>
                  <a:lnTo>
                    <a:pt x="62193" y="64754"/>
                  </a:lnTo>
                  <a:lnTo>
                    <a:pt x="62274" y="64726"/>
                  </a:lnTo>
                  <a:lnTo>
                    <a:pt x="62329" y="64699"/>
                  </a:lnTo>
                  <a:lnTo>
                    <a:pt x="62383" y="64672"/>
                  </a:lnTo>
                  <a:lnTo>
                    <a:pt x="62465" y="64536"/>
                  </a:lnTo>
                  <a:lnTo>
                    <a:pt x="62492" y="64399"/>
                  </a:lnTo>
                  <a:lnTo>
                    <a:pt x="62901" y="64672"/>
                  </a:lnTo>
                  <a:lnTo>
                    <a:pt x="63283" y="64944"/>
                  </a:lnTo>
                  <a:lnTo>
                    <a:pt x="64019" y="65489"/>
                  </a:lnTo>
                  <a:lnTo>
                    <a:pt x="64128" y="65571"/>
                  </a:lnTo>
                  <a:lnTo>
                    <a:pt x="64264" y="65599"/>
                  </a:lnTo>
                  <a:lnTo>
                    <a:pt x="64482" y="65599"/>
                  </a:lnTo>
                  <a:lnTo>
                    <a:pt x="64591" y="65898"/>
                  </a:lnTo>
                  <a:lnTo>
                    <a:pt x="65136" y="65762"/>
                  </a:lnTo>
                  <a:lnTo>
                    <a:pt x="64945" y="65380"/>
                  </a:lnTo>
                  <a:lnTo>
                    <a:pt x="65817" y="64944"/>
                  </a:lnTo>
                  <a:lnTo>
                    <a:pt x="66689" y="64563"/>
                  </a:lnTo>
                  <a:lnTo>
                    <a:pt x="67561" y="64209"/>
                  </a:lnTo>
                  <a:lnTo>
                    <a:pt x="68434" y="63882"/>
                  </a:lnTo>
                  <a:lnTo>
                    <a:pt x="69306" y="63555"/>
                  </a:lnTo>
                  <a:lnTo>
                    <a:pt x="70178" y="63282"/>
                  </a:lnTo>
                  <a:lnTo>
                    <a:pt x="71050" y="63009"/>
                  </a:lnTo>
                  <a:lnTo>
                    <a:pt x="71949" y="62764"/>
                  </a:lnTo>
                  <a:lnTo>
                    <a:pt x="72849" y="62519"/>
                  </a:lnTo>
                  <a:lnTo>
                    <a:pt x="73721" y="62328"/>
                  </a:lnTo>
                  <a:lnTo>
                    <a:pt x="75547" y="61947"/>
                  </a:lnTo>
                  <a:lnTo>
                    <a:pt x="77400" y="61620"/>
                  </a:lnTo>
                  <a:lnTo>
                    <a:pt x="79280" y="61320"/>
                  </a:lnTo>
                  <a:lnTo>
                    <a:pt x="81243" y="61047"/>
                  </a:lnTo>
                  <a:lnTo>
                    <a:pt x="83232" y="60802"/>
                  </a:lnTo>
                  <a:lnTo>
                    <a:pt x="85167" y="60584"/>
                  </a:lnTo>
                  <a:lnTo>
                    <a:pt x="87156" y="60393"/>
                  </a:lnTo>
                  <a:lnTo>
                    <a:pt x="89119" y="60257"/>
                  </a:lnTo>
                  <a:lnTo>
                    <a:pt x="91081" y="60148"/>
                  </a:lnTo>
                  <a:lnTo>
                    <a:pt x="93043" y="60121"/>
                  </a:lnTo>
                  <a:lnTo>
                    <a:pt x="95033" y="60121"/>
                  </a:lnTo>
                  <a:lnTo>
                    <a:pt x="95087" y="60557"/>
                  </a:lnTo>
                  <a:lnTo>
                    <a:pt x="95087" y="60638"/>
                  </a:lnTo>
                  <a:lnTo>
                    <a:pt x="95550" y="60693"/>
                  </a:lnTo>
                  <a:lnTo>
                    <a:pt x="95578" y="60557"/>
                  </a:lnTo>
                  <a:lnTo>
                    <a:pt x="95632" y="60175"/>
                  </a:lnTo>
                  <a:lnTo>
                    <a:pt x="95632" y="59957"/>
                  </a:lnTo>
                  <a:lnTo>
                    <a:pt x="95578" y="59766"/>
                  </a:lnTo>
                  <a:lnTo>
                    <a:pt x="95550" y="59712"/>
                  </a:lnTo>
                  <a:lnTo>
                    <a:pt x="95523" y="59548"/>
                  </a:lnTo>
                  <a:lnTo>
                    <a:pt x="95632" y="59467"/>
                  </a:lnTo>
                  <a:lnTo>
                    <a:pt x="95659" y="59412"/>
                  </a:lnTo>
                  <a:lnTo>
                    <a:pt x="95687" y="59330"/>
                  </a:lnTo>
                  <a:lnTo>
                    <a:pt x="95687" y="58649"/>
                  </a:lnTo>
                  <a:lnTo>
                    <a:pt x="95659" y="57995"/>
                  </a:lnTo>
                  <a:lnTo>
                    <a:pt x="95578" y="57314"/>
                  </a:lnTo>
                  <a:lnTo>
                    <a:pt x="95414" y="56632"/>
                  </a:lnTo>
                  <a:lnTo>
                    <a:pt x="95223" y="55951"/>
                  </a:lnTo>
                  <a:lnTo>
                    <a:pt x="95005" y="55270"/>
                  </a:lnTo>
                  <a:lnTo>
                    <a:pt x="94706" y="54615"/>
                  </a:lnTo>
                  <a:lnTo>
                    <a:pt x="94379" y="53989"/>
                  </a:lnTo>
                  <a:lnTo>
                    <a:pt x="94024" y="53362"/>
                  </a:lnTo>
                  <a:lnTo>
                    <a:pt x="93643" y="52762"/>
                  </a:lnTo>
                  <a:lnTo>
                    <a:pt x="93207" y="52163"/>
                  </a:lnTo>
                  <a:lnTo>
                    <a:pt x="92771" y="51618"/>
                  </a:lnTo>
                  <a:lnTo>
                    <a:pt x="92280" y="51100"/>
                  </a:lnTo>
                  <a:lnTo>
                    <a:pt x="91790" y="50636"/>
                  </a:lnTo>
                  <a:lnTo>
                    <a:pt x="91244" y="50173"/>
                  </a:lnTo>
                  <a:lnTo>
                    <a:pt x="90727" y="49792"/>
                  </a:lnTo>
                  <a:lnTo>
                    <a:pt x="90808" y="49219"/>
                  </a:lnTo>
                  <a:lnTo>
                    <a:pt x="90836" y="48620"/>
                  </a:lnTo>
                  <a:lnTo>
                    <a:pt x="90836" y="48020"/>
                  </a:lnTo>
                  <a:lnTo>
                    <a:pt x="90781" y="47421"/>
                  </a:lnTo>
                  <a:lnTo>
                    <a:pt x="90672" y="46821"/>
                  </a:lnTo>
                  <a:lnTo>
                    <a:pt x="90536" y="46221"/>
                  </a:lnTo>
                  <a:lnTo>
                    <a:pt x="90345" y="45622"/>
                  </a:lnTo>
                  <a:lnTo>
                    <a:pt x="90073" y="44995"/>
                  </a:lnTo>
                  <a:lnTo>
                    <a:pt x="90645" y="44832"/>
                  </a:lnTo>
                  <a:lnTo>
                    <a:pt x="91190" y="44614"/>
                  </a:lnTo>
                  <a:lnTo>
                    <a:pt x="91708" y="44368"/>
                  </a:lnTo>
                  <a:lnTo>
                    <a:pt x="92198" y="44068"/>
                  </a:lnTo>
                  <a:lnTo>
                    <a:pt x="92689" y="43741"/>
                  </a:lnTo>
                  <a:lnTo>
                    <a:pt x="93125" y="43387"/>
                  </a:lnTo>
                  <a:lnTo>
                    <a:pt x="93534" y="43006"/>
                  </a:lnTo>
                  <a:lnTo>
                    <a:pt x="93915" y="42597"/>
                  </a:lnTo>
                  <a:lnTo>
                    <a:pt x="94161" y="42242"/>
                  </a:lnTo>
                  <a:lnTo>
                    <a:pt x="94351" y="41861"/>
                  </a:lnTo>
                  <a:lnTo>
                    <a:pt x="94515" y="41479"/>
                  </a:lnTo>
                  <a:lnTo>
                    <a:pt x="94624" y="41071"/>
                  </a:lnTo>
                  <a:lnTo>
                    <a:pt x="94678" y="40662"/>
                  </a:lnTo>
                  <a:lnTo>
                    <a:pt x="94678" y="40253"/>
                  </a:lnTo>
                  <a:lnTo>
                    <a:pt x="94624" y="39844"/>
                  </a:lnTo>
                  <a:lnTo>
                    <a:pt x="94542" y="39463"/>
                  </a:lnTo>
                  <a:lnTo>
                    <a:pt x="94433" y="39081"/>
                  </a:lnTo>
                  <a:lnTo>
                    <a:pt x="94242" y="38727"/>
                  </a:lnTo>
                  <a:lnTo>
                    <a:pt x="94024" y="38400"/>
                  </a:lnTo>
                  <a:lnTo>
                    <a:pt x="93779" y="38100"/>
                  </a:lnTo>
                  <a:lnTo>
                    <a:pt x="93479" y="37855"/>
                  </a:lnTo>
                  <a:lnTo>
                    <a:pt x="93125" y="37664"/>
                  </a:lnTo>
                  <a:lnTo>
                    <a:pt x="92961" y="37582"/>
                  </a:lnTo>
                  <a:lnTo>
                    <a:pt x="92743" y="37528"/>
                  </a:lnTo>
                  <a:lnTo>
                    <a:pt x="92553" y="37473"/>
                  </a:lnTo>
                  <a:lnTo>
                    <a:pt x="92335" y="37419"/>
                  </a:lnTo>
                  <a:lnTo>
                    <a:pt x="92607" y="37282"/>
                  </a:lnTo>
                  <a:lnTo>
                    <a:pt x="92852" y="37119"/>
                  </a:lnTo>
                  <a:lnTo>
                    <a:pt x="93070" y="36901"/>
                  </a:lnTo>
                  <a:lnTo>
                    <a:pt x="93261" y="36683"/>
                  </a:lnTo>
                  <a:lnTo>
                    <a:pt x="93452" y="36465"/>
                  </a:lnTo>
                  <a:lnTo>
                    <a:pt x="93588" y="36192"/>
                  </a:lnTo>
                  <a:lnTo>
                    <a:pt x="93697" y="35920"/>
                  </a:lnTo>
                  <a:lnTo>
                    <a:pt x="93779" y="35647"/>
                  </a:lnTo>
                  <a:lnTo>
                    <a:pt x="93861" y="35347"/>
                  </a:lnTo>
                  <a:lnTo>
                    <a:pt x="93888" y="35075"/>
                  </a:lnTo>
                  <a:lnTo>
                    <a:pt x="93888" y="34775"/>
                  </a:lnTo>
                  <a:lnTo>
                    <a:pt x="93888" y="34448"/>
                  </a:lnTo>
                  <a:lnTo>
                    <a:pt x="93834" y="34148"/>
                  </a:lnTo>
                  <a:lnTo>
                    <a:pt x="93752" y="33876"/>
                  </a:lnTo>
                  <a:lnTo>
                    <a:pt x="93643" y="33576"/>
                  </a:lnTo>
                  <a:lnTo>
                    <a:pt x="93479" y="33303"/>
                  </a:lnTo>
                  <a:lnTo>
                    <a:pt x="93234" y="32895"/>
                  </a:lnTo>
                  <a:lnTo>
                    <a:pt x="92934" y="32540"/>
                  </a:lnTo>
                  <a:lnTo>
                    <a:pt x="92607" y="32213"/>
                  </a:lnTo>
                  <a:lnTo>
                    <a:pt x="92253" y="31968"/>
                  </a:lnTo>
                  <a:lnTo>
                    <a:pt x="91871" y="31750"/>
                  </a:lnTo>
                  <a:lnTo>
                    <a:pt x="91462" y="31559"/>
                  </a:lnTo>
                  <a:lnTo>
                    <a:pt x="91054" y="31423"/>
                  </a:lnTo>
                  <a:lnTo>
                    <a:pt x="90618" y="31341"/>
                  </a:lnTo>
                  <a:lnTo>
                    <a:pt x="90154" y="31259"/>
                  </a:lnTo>
                  <a:lnTo>
                    <a:pt x="89718" y="31232"/>
                  </a:lnTo>
                  <a:lnTo>
                    <a:pt x="89255" y="31232"/>
                  </a:lnTo>
                  <a:lnTo>
                    <a:pt x="88792" y="31259"/>
                  </a:lnTo>
                  <a:lnTo>
                    <a:pt x="88328" y="31287"/>
                  </a:lnTo>
                  <a:lnTo>
                    <a:pt x="87892" y="31368"/>
                  </a:lnTo>
                  <a:lnTo>
                    <a:pt x="87456" y="31477"/>
                  </a:lnTo>
                  <a:lnTo>
                    <a:pt x="87020" y="31586"/>
                  </a:lnTo>
                  <a:lnTo>
                    <a:pt x="86884" y="30742"/>
                  </a:lnTo>
                  <a:lnTo>
                    <a:pt x="86720" y="29924"/>
                  </a:lnTo>
                  <a:lnTo>
                    <a:pt x="86530" y="29106"/>
                  </a:lnTo>
                  <a:lnTo>
                    <a:pt x="86339" y="28289"/>
                  </a:lnTo>
                  <a:lnTo>
                    <a:pt x="86094" y="27471"/>
                  </a:lnTo>
                  <a:lnTo>
                    <a:pt x="85848" y="26654"/>
                  </a:lnTo>
                  <a:lnTo>
                    <a:pt x="85576" y="25863"/>
                  </a:lnTo>
                  <a:lnTo>
                    <a:pt x="85303" y="25046"/>
                  </a:lnTo>
                  <a:lnTo>
                    <a:pt x="84704" y="23492"/>
                  </a:lnTo>
                  <a:lnTo>
                    <a:pt x="84077" y="21966"/>
                  </a:lnTo>
                  <a:lnTo>
                    <a:pt x="83423" y="20440"/>
                  </a:lnTo>
                  <a:lnTo>
                    <a:pt x="82714" y="18941"/>
                  </a:lnTo>
                  <a:lnTo>
                    <a:pt x="81951" y="17469"/>
                  </a:lnTo>
                  <a:lnTo>
                    <a:pt x="81542" y="16733"/>
                  </a:lnTo>
                  <a:lnTo>
                    <a:pt x="81134" y="16025"/>
                  </a:lnTo>
                  <a:lnTo>
                    <a:pt x="80697" y="15316"/>
                  </a:lnTo>
                  <a:lnTo>
                    <a:pt x="80261" y="14608"/>
                  </a:lnTo>
                  <a:lnTo>
                    <a:pt x="79798" y="13926"/>
                  </a:lnTo>
                  <a:lnTo>
                    <a:pt x="79308" y="13245"/>
                  </a:lnTo>
                  <a:lnTo>
                    <a:pt x="78872" y="12645"/>
                  </a:lnTo>
                  <a:lnTo>
                    <a:pt x="78381" y="12046"/>
                  </a:lnTo>
                  <a:lnTo>
                    <a:pt x="77918" y="11474"/>
                  </a:lnTo>
                  <a:lnTo>
                    <a:pt x="77400" y="10901"/>
                  </a:lnTo>
                  <a:lnTo>
                    <a:pt x="76909" y="10356"/>
                  </a:lnTo>
                  <a:lnTo>
                    <a:pt x="76364" y="9811"/>
                  </a:lnTo>
                  <a:lnTo>
                    <a:pt x="75846" y="9293"/>
                  </a:lnTo>
                  <a:lnTo>
                    <a:pt x="75274" y="8803"/>
                  </a:lnTo>
                  <a:lnTo>
                    <a:pt x="74729" y="8312"/>
                  </a:lnTo>
                  <a:lnTo>
                    <a:pt x="74157" y="7822"/>
                  </a:lnTo>
                  <a:lnTo>
                    <a:pt x="73557" y="7358"/>
                  </a:lnTo>
                  <a:lnTo>
                    <a:pt x="72958" y="6922"/>
                  </a:lnTo>
                  <a:lnTo>
                    <a:pt x="72358" y="6486"/>
                  </a:lnTo>
                  <a:lnTo>
                    <a:pt x="71731" y="6077"/>
                  </a:lnTo>
                  <a:lnTo>
                    <a:pt x="71104" y="5669"/>
                  </a:lnTo>
                  <a:lnTo>
                    <a:pt x="70450" y="5260"/>
                  </a:lnTo>
                  <a:lnTo>
                    <a:pt x="69823" y="4906"/>
                  </a:lnTo>
                  <a:lnTo>
                    <a:pt x="69169" y="4524"/>
                  </a:lnTo>
                  <a:lnTo>
                    <a:pt x="68488" y="4197"/>
                  </a:lnTo>
                  <a:lnTo>
                    <a:pt x="67834" y="3870"/>
                  </a:lnTo>
                  <a:lnTo>
                    <a:pt x="66444" y="3243"/>
                  </a:lnTo>
                  <a:lnTo>
                    <a:pt x="65054" y="2671"/>
                  </a:lnTo>
                  <a:lnTo>
                    <a:pt x="63637" y="2180"/>
                  </a:lnTo>
                  <a:lnTo>
                    <a:pt x="62220" y="1717"/>
                  </a:lnTo>
                  <a:lnTo>
                    <a:pt x="60748" y="1335"/>
                  </a:lnTo>
                  <a:lnTo>
                    <a:pt x="59304" y="1008"/>
                  </a:lnTo>
                  <a:lnTo>
                    <a:pt x="57887" y="736"/>
                  </a:lnTo>
                  <a:lnTo>
                    <a:pt x="56469" y="518"/>
                  </a:lnTo>
                  <a:lnTo>
                    <a:pt x="55025" y="327"/>
                  </a:lnTo>
                  <a:lnTo>
                    <a:pt x="53553" y="191"/>
                  </a:lnTo>
                  <a:lnTo>
                    <a:pt x="52054" y="82"/>
                  </a:lnTo>
                  <a:lnTo>
                    <a:pt x="50555" y="27"/>
                  </a:lnTo>
                  <a:lnTo>
                    <a:pt x="4905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71"/>
            <p:cNvSpPr/>
            <p:nvPr/>
          </p:nvSpPr>
          <p:spPr>
            <a:xfrm>
              <a:off x="-517450" y="4782300"/>
              <a:ext cx="2392175" cy="1872300"/>
            </a:xfrm>
            <a:custGeom>
              <a:avLst/>
              <a:gdLst/>
              <a:ahLst/>
              <a:cxnLst/>
              <a:rect l="l" t="t" r="r" b="b"/>
              <a:pathLst>
                <a:path w="95687" h="74892" fill="none" extrusionOk="0">
                  <a:moveTo>
                    <a:pt x="90727" y="49792"/>
                  </a:moveTo>
                  <a:lnTo>
                    <a:pt x="90727" y="49792"/>
                  </a:lnTo>
                  <a:lnTo>
                    <a:pt x="91244" y="50173"/>
                  </a:lnTo>
                  <a:lnTo>
                    <a:pt x="91790" y="50636"/>
                  </a:lnTo>
                  <a:lnTo>
                    <a:pt x="92280" y="51100"/>
                  </a:lnTo>
                  <a:lnTo>
                    <a:pt x="92771" y="51618"/>
                  </a:lnTo>
                  <a:lnTo>
                    <a:pt x="93207" y="52163"/>
                  </a:lnTo>
                  <a:lnTo>
                    <a:pt x="93643" y="52762"/>
                  </a:lnTo>
                  <a:lnTo>
                    <a:pt x="94024" y="53362"/>
                  </a:lnTo>
                  <a:lnTo>
                    <a:pt x="94379" y="53989"/>
                  </a:lnTo>
                  <a:lnTo>
                    <a:pt x="94706" y="54615"/>
                  </a:lnTo>
                  <a:lnTo>
                    <a:pt x="95005" y="55270"/>
                  </a:lnTo>
                  <a:lnTo>
                    <a:pt x="95223" y="55951"/>
                  </a:lnTo>
                  <a:lnTo>
                    <a:pt x="95414" y="56632"/>
                  </a:lnTo>
                  <a:lnTo>
                    <a:pt x="95578" y="57314"/>
                  </a:lnTo>
                  <a:lnTo>
                    <a:pt x="95659" y="57995"/>
                  </a:lnTo>
                  <a:lnTo>
                    <a:pt x="95687" y="58649"/>
                  </a:lnTo>
                  <a:lnTo>
                    <a:pt x="95687" y="59330"/>
                  </a:lnTo>
                  <a:lnTo>
                    <a:pt x="95687" y="59330"/>
                  </a:lnTo>
                  <a:lnTo>
                    <a:pt x="95659" y="59412"/>
                  </a:lnTo>
                  <a:lnTo>
                    <a:pt x="95632" y="59467"/>
                  </a:lnTo>
                  <a:lnTo>
                    <a:pt x="95523" y="59548"/>
                  </a:lnTo>
                  <a:lnTo>
                    <a:pt x="95523" y="59548"/>
                  </a:lnTo>
                  <a:lnTo>
                    <a:pt x="95550" y="59712"/>
                  </a:lnTo>
                  <a:lnTo>
                    <a:pt x="95550" y="59712"/>
                  </a:lnTo>
                  <a:lnTo>
                    <a:pt x="95578" y="59766"/>
                  </a:lnTo>
                  <a:lnTo>
                    <a:pt x="95578" y="59766"/>
                  </a:lnTo>
                  <a:lnTo>
                    <a:pt x="95632" y="59957"/>
                  </a:lnTo>
                  <a:lnTo>
                    <a:pt x="95632" y="60175"/>
                  </a:lnTo>
                  <a:lnTo>
                    <a:pt x="95578" y="60557"/>
                  </a:lnTo>
                  <a:lnTo>
                    <a:pt x="95578" y="60557"/>
                  </a:lnTo>
                  <a:lnTo>
                    <a:pt x="95550" y="60693"/>
                  </a:lnTo>
                  <a:lnTo>
                    <a:pt x="95087" y="60638"/>
                  </a:lnTo>
                  <a:lnTo>
                    <a:pt x="95087" y="60638"/>
                  </a:lnTo>
                  <a:lnTo>
                    <a:pt x="95087" y="60557"/>
                  </a:lnTo>
                  <a:lnTo>
                    <a:pt x="95087" y="60557"/>
                  </a:lnTo>
                  <a:lnTo>
                    <a:pt x="95033" y="60121"/>
                  </a:lnTo>
                  <a:lnTo>
                    <a:pt x="95033" y="60121"/>
                  </a:lnTo>
                  <a:lnTo>
                    <a:pt x="93043" y="60121"/>
                  </a:lnTo>
                  <a:lnTo>
                    <a:pt x="91081" y="60148"/>
                  </a:lnTo>
                  <a:lnTo>
                    <a:pt x="89119" y="60257"/>
                  </a:lnTo>
                  <a:lnTo>
                    <a:pt x="87156" y="60393"/>
                  </a:lnTo>
                  <a:lnTo>
                    <a:pt x="85167" y="60584"/>
                  </a:lnTo>
                  <a:lnTo>
                    <a:pt x="83232" y="60802"/>
                  </a:lnTo>
                  <a:lnTo>
                    <a:pt x="81243" y="61047"/>
                  </a:lnTo>
                  <a:lnTo>
                    <a:pt x="79280" y="61320"/>
                  </a:lnTo>
                  <a:lnTo>
                    <a:pt x="79280" y="61320"/>
                  </a:lnTo>
                  <a:lnTo>
                    <a:pt x="77400" y="61620"/>
                  </a:lnTo>
                  <a:lnTo>
                    <a:pt x="75547" y="61947"/>
                  </a:lnTo>
                  <a:lnTo>
                    <a:pt x="73721" y="62328"/>
                  </a:lnTo>
                  <a:lnTo>
                    <a:pt x="72849" y="62519"/>
                  </a:lnTo>
                  <a:lnTo>
                    <a:pt x="71949" y="62764"/>
                  </a:lnTo>
                  <a:lnTo>
                    <a:pt x="71050" y="63009"/>
                  </a:lnTo>
                  <a:lnTo>
                    <a:pt x="70178" y="63282"/>
                  </a:lnTo>
                  <a:lnTo>
                    <a:pt x="69306" y="63555"/>
                  </a:lnTo>
                  <a:lnTo>
                    <a:pt x="68434" y="63882"/>
                  </a:lnTo>
                  <a:lnTo>
                    <a:pt x="67561" y="64209"/>
                  </a:lnTo>
                  <a:lnTo>
                    <a:pt x="66689" y="64563"/>
                  </a:lnTo>
                  <a:lnTo>
                    <a:pt x="65817" y="64944"/>
                  </a:lnTo>
                  <a:lnTo>
                    <a:pt x="64945" y="65380"/>
                  </a:lnTo>
                  <a:lnTo>
                    <a:pt x="64945" y="65380"/>
                  </a:lnTo>
                  <a:lnTo>
                    <a:pt x="65136" y="65762"/>
                  </a:lnTo>
                  <a:lnTo>
                    <a:pt x="64591" y="65898"/>
                  </a:lnTo>
                  <a:lnTo>
                    <a:pt x="64591" y="65898"/>
                  </a:lnTo>
                  <a:lnTo>
                    <a:pt x="64482" y="65599"/>
                  </a:lnTo>
                  <a:lnTo>
                    <a:pt x="64482" y="65599"/>
                  </a:lnTo>
                  <a:lnTo>
                    <a:pt x="64373" y="65599"/>
                  </a:lnTo>
                  <a:lnTo>
                    <a:pt x="64264" y="65599"/>
                  </a:lnTo>
                  <a:lnTo>
                    <a:pt x="64128" y="65571"/>
                  </a:lnTo>
                  <a:lnTo>
                    <a:pt x="64019" y="65489"/>
                  </a:lnTo>
                  <a:lnTo>
                    <a:pt x="64019" y="65489"/>
                  </a:lnTo>
                  <a:lnTo>
                    <a:pt x="63283" y="64944"/>
                  </a:lnTo>
                  <a:lnTo>
                    <a:pt x="62901" y="64672"/>
                  </a:lnTo>
                  <a:lnTo>
                    <a:pt x="62492" y="64399"/>
                  </a:lnTo>
                  <a:lnTo>
                    <a:pt x="62492" y="64399"/>
                  </a:lnTo>
                  <a:lnTo>
                    <a:pt x="62465" y="64536"/>
                  </a:lnTo>
                  <a:lnTo>
                    <a:pt x="62383" y="64672"/>
                  </a:lnTo>
                  <a:lnTo>
                    <a:pt x="62329" y="64699"/>
                  </a:lnTo>
                  <a:lnTo>
                    <a:pt x="62274" y="64726"/>
                  </a:lnTo>
                  <a:lnTo>
                    <a:pt x="62193" y="64754"/>
                  </a:lnTo>
                  <a:lnTo>
                    <a:pt x="62111" y="64726"/>
                  </a:lnTo>
                  <a:lnTo>
                    <a:pt x="62111" y="64726"/>
                  </a:lnTo>
                  <a:lnTo>
                    <a:pt x="61484" y="64617"/>
                  </a:lnTo>
                  <a:lnTo>
                    <a:pt x="60912" y="64590"/>
                  </a:lnTo>
                  <a:lnTo>
                    <a:pt x="60339" y="64617"/>
                  </a:lnTo>
                  <a:lnTo>
                    <a:pt x="59794" y="64699"/>
                  </a:lnTo>
                  <a:lnTo>
                    <a:pt x="59276" y="64863"/>
                  </a:lnTo>
                  <a:lnTo>
                    <a:pt x="58786" y="65053"/>
                  </a:lnTo>
                  <a:lnTo>
                    <a:pt x="58323" y="65299"/>
                  </a:lnTo>
                  <a:lnTo>
                    <a:pt x="57887" y="65599"/>
                  </a:lnTo>
                  <a:lnTo>
                    <a:pt x="57478" y="65953"/>
                  </a:lnTo>
                  <a:lnTo>
                    <a:pt x="57123" y="66362"/>
                  </a:lnTo>
                  <a:lnTo>
                    <a:pt x="56796" y="66770"/>
                  </a:lnTo>
                  <a:lnTo>
                    <a:pt x="56524" y="67261"/>
                  </a:lnTo>
                  <a:lnTo>
                    <a:pt x="56279" y="67752"/>
                  </a:lnTo>
                  <a:lnTo>
                    <a:pt x="56088" y="68297"/>
                  </a:lnTo>
                  <a:lnTo>
                    <a:pt x="55952" y="68869"/>
                  </a:lnTo>
                  <a:lnTo>
                    <a:pt x="55870" y="69468"/>
                  </a:lnTo>
                  <a:lnTo>
                    <a:pt x="55870" y="69468"/>
                  </a:lnTo>
                  <a:lnTo>
                    <a:pt x="55843" y="69550"/>
                  </a:lnTo>
                  <a:lnTo>
                    <a:pt x="55815" y="69605"/>
                  </a:lnTo>
                  <a:lnTo>
                    <a:pt x="55761" y="69659"/>
                  </a:lnTo>
                  <a:lnTo>
                    <a:pt x="55679" y="69686"/>
                  </a:lnTo>
                  <a:lnTo>
                    <a:pt x="55625" y="69714"/>
                  </a:lnTo>
                  <a:lnTo>
                    <a:pt x="55543" y="69686"/>
                  </a:lnTo>
                  <a:lnTo>
                    <a:pt x="55488" y="69659"/>
                  </a:lnTo>
                  <a:lnTo>
                    <a:pt x="55434" y="69605"/>
                  </a:lnTo>
                  <a:lnTo>
                    <a:pt x="55434" y="69605"/>
                  </a:lnTo>
                  <a:lnTo>
                    <a:pt x="55379" y="69550"/>
                  </a:lnTo>
                  <a:lnTo>
                    <a:pt x="55352" y="69468"/>
                  </a:lnTo>
                  <a:lnTo>
                    <a:pt x="55352" y="69468"/>
                  </a:lnTo>
                  <a:lnTo>
                    <a:pt x="55352" y="69141"/>
                  </a:lnTo>
                  <a:lnTo>
                    <a:pt x="55352" y="68814"/>
                  </a:lnTo>
                  <a:lnTo>
                    <a:pt x="55352" y="68487"/>
                  </a:lnTo>
                  <a:lnTo>
                    <a:pt x="55407" y="68188"/>
                  </a:lnTo>
                  <a:lnTo>
                    <a:pt x="55461" y="67888"/>
                  </a:lnTo>
                  <a:lnTo>
                    <a:pt x="55543" y="67588"/>
                  </a:lnTo>
                  <a:lnTo>
                    <a:pt x="55625" y="67288"/>
                  </a:lnTo>
                  <a:lnTo>
                    <a:pt x="55734" y="67016"/>
                  </a:lnTo>
                  <a:lnTo>
                    <a:pt x="55870" y="66743"/>
                  </a:lnTo>
                  <a:lnTo>
                    <a:pt x="56006" y="66471"/>
                  </a:lnTo>
                  <a:lnTo>
                    <a:pt x="56170" y="66225"/>
                  </a:lnTo>
                  <a:lnTo>
                    <a:pt x="56333" y="65980"/>
                  </a:lnTo>
                  <a:lnTo>
                    <a:pt x="56524" y="65762"/>
                  </a:lnTo>
                  <a:lnTo>
                    <a:pt x="56715" y="65544"/>
                  </a:lnTo>
                  <a:lnTo>
                    <a:pt x="56933" y="65326"/>
                  </a:lnTo>
                  <a:lnTo>
                    <a:pt x="57151" y="65135"/>
                  </a:lnTo>
                  <a:lnTo>
                    <a:pt x="57614" y="64781"/>
                  </a:lnTo>
                  <a:lnTo>
                    <a:pt x="58132" y="64481"/>
                  </a:lnTo>
                  <a:lnTo>
                    <a:pt x="58677" y="64236"/>
                  </a:lnTo>
                  <a:lnTo>
                    <a:pt x="59249" y="64045"/>
                  </a:lnTo>
                  <a:lnTo>
                    <a:pt x="59522" y="63963"/>
                  </a:lnTo>
                  <a:lnTo>
                    <a:pt x="59822" y="63909"/>
                  </a:lnTo>
                  <a:lnTo>
                    <a:pt x="60121" y="63882"/>
                  </a:lnTo>
                  <a:lnTo>
                    <a:pt x="60448" y="63854"/>
                  </a:lnTo>
                  <a:lnTo>
                    <a:pt x="60748" y="63854"/>
                  </a:lnTo>
                  <a:lnTo>
                    <a:pt x="61048" y="63854"/>
                  </a:lnTo>
                  <a:lnTo>
                    <a:pt x="61348" y="63909"/>
                  </a:lnTo>
                  <a:lnTo>
                    <a:pt x="61675" y="63936"/>
                  </a:lnTo>
                  <a:lnTo>
                    <a:pt x="61675" y="63936"/>
                  </a:lnTo>
                  <a:lnTo>
                    <a:pt x="61239" y="63745"/>
                  </a:lnTo>
                  <a:lnTo>
                    <a:pt x="60775" y="63582"/>
                  </a:lnTo>
                  <a:lnTo>
                    <a:pt x="60339" y="63445"/>
                  </a:lnTo>
                  <a:lnTo>
                    <a:pt x="59876" y="63336"/>
                  </a:lnTo>
                  <a:lnTo>
                    <a:pt x="59386" y="63282"/>
                  </a:lnTo>
                  <a:lnTo>
                    <a:pt x="58922" y="63255"/>
                  </a:lnTo>
                  <a:lnTo>
                    <a:pt x="58432" y="63309"/>
                  </a:lnTo>
                  <a:lnTo>
                    <a:pt x="57941" y="63391"/>
                  </a:lnTo>
                  <a:lnTo>
                    <a:pt x="57941" y="63391"/>
                  </a:lnTo>
                  <a:lnTo>
                    <a:pt x="57560" y="63500"/>
                  </a:lnTo>
                  <a:lnTo>
                    <a:pt x="57178" y="63636"/>
                  </a:lnTo>
                  <a:lnTo>
                    <a:pt x="56824" y="63827"/>
                  </a:lnTo>
                  <a:lnTo>
                    <a:pt x="56469" y="64045"/>
                  </a:lnTo>
                  <a:lnTo>
                    <a:pt x="56170" y="64263"/>
                  </a:lnTo>
                  <a:lnTo>
                    <a:pt x="55870" y="64536"/>
                  </a:lnTo>
                  <a:lnTo>
                    <a:pt x="55625" y="64835"/>
                  </a:lnTo>
                  <a:lnTo>
                    <a:pt x="55407" y="65162"/>
                  </a:lnTo>
                  <a:lnTo>
                    <a:pt x="55189" y="65489"/>
                  </a:lnTo>
                  <a:lnTo>
                    <a:pt x="55052" y="65844"/>
                  </a:lnTo>
                  <a:lnTo>
                    <a:pt x="54916" y="66198"/>
                  </a:lnTo>
                  <a:lnTo>
                    <a:pt x="54834" y="66580"/>
                  </a:lnTo>
                  <a:lnTo>
                    <a:pt x="54780" y="66961"/>
                  </a:lnTo>
                  <a:lnTo>
                    <a:pt x="54752" y="67370"/>
                  </a:lnTo>
                  <a:lnTo>
                    <a:pt x="54807" y="67779"/>
                  </a:lnTo>
                  <a:lnTo>
                    <a:pt x="54861" y="68188"/>
                  </a:lnTo>
                  <a:lnTo>
                    <a:pt x="54861" y="68188"/>
                  </a:lnTo>
                  <a:lnTo>
                    <a:pt x="54889" y="68297"/>
                  </a:lnTo>
                  <a:lnTo>
                    <a:pt x="54861" y="68406"/>
                  </a:lnTo>
                  <a:lnTo>
                    <a:pt x="54807" y="68487"/>
                  </a:lnTo>
                  <a:lnTo>
                    <a:pt x="54725" y="68569"/>
                  </a:lnTo>
                  <a:lnTo>
                    <a:pt x="54725" y="68569"/>
                  </a:lnTo>
                  <a:lnTo>
                    <a:pt x="54752" y="68705"/>
                  </a:lnTo>
                  <a:lnTo>
                    <a:pt x="54752" y="68705"/>
                  </a:lnTo>
                  <a:lnTo>
                    <a:pt x="55407" y="69605"/>
                  </a:lnTo>
                  <a:lnTo>
                    <a:pt x="55407" y="69605"/>
                  </a:lnTo>
                  <a:lnTo>
                    <a:pt x="55625" y="69905"/>
                  </a:lnTo>
                  <a:lnTo>
                    <a:pt x="55625" y="69905"/>
                  </a:lnTo>
                  <a:lnTo>
                    <a:pt x="55652" y="69959"/>
                  </a:lnTo>
                  <a:lnTo>
                    <a:pt x="55679" y="70014"/>
                  </a:lnTo>
                  <a:lnTo>
                    <a:pt x="55652" y="70150"/>
                  </a:lnTo>
                  <a:lnTo>
                    <a:pt x="55597" y="70286"/>
                  </a:lnTo>
                  <a:lnTo>
                    <a:pt x="55488" y="70368"/>
                  </a:lnTo>
                  <a:lnTo>
                    <a:pt x="55488" y="70368"/>
                  </a:lnTo>
                  <a:lnTo>
                    <a:pt x="53962" y="71458"/>
                  </a:lnTo>
                  <a:lnTo>
                    <a:pt x="52381" y="72521"/>
                  </a:lnTo>
                  <a:lnTo>
                    <a:pt x="50801" y="73556"/>
                  </a:lnTo>
                  <a:lnTo>
                    <a:pt x="49983" y="74047"/>
                  </a:lnTo>
                  <a:lnTo>
                    <a:pt x="49166" y="74510"/>
                  </a:lnTo>
                  <a:lnTo>
                    <a:pt x="49166" y="74510"/>
                  </a:lnTo>
                  <a:lnTo>
                    <a:pt x="49138" y="74647"/>
                  </a:lnTo>
                  <a:lnTo>
                    <a:pt x="49084" y="74728"/>
                  </a:lnTo>
                  <a:lnTo>
                    <a:pt x="49002" y="74810"/>
                  </a:lnTo>
                  <a:lnTo>
                    <a:pt x="48920" y="74865"/>
                  </a:lnTo>
                  <a:lnTo>
                    <a:pt x="48811" y="74892"/>
                  </a:lnTo>
                  <a:lnTo>
                    <a:pt x="48702" y="74865"/>
                  </a:lnTo>
                  <a:lnTo>
                    <a:pt x="48593" y="74837"/>
                  </a:lnTo>
                  <a:lnTo>
                    <a:pt x="48484" y="74783"/>
                  </a:lnTo>
                  <a:lnTo>
                    <a:pt x="48484" y="74783"/>
                  </a:lnTo>
                  <a:lnTo>
                    <a:pt x="47667" y="74129"/>
                  </a:lnTo>
                  <a:lnTo>
                    <a:pt x="46822" y="73529"/>
                  </a:lnTo>
                  <a:lnTo>
                    <a:pt x="45977" y="72930"/>
                  </a:lnTo>
                  <a:lnTo>
                    <a:pt x="45132" y="72357"/>
                  </a:lnTo>
                  <a:lnTo>
                    <a:pt x="44260" y="71812"/>
                  </a:lnTo>
                  <a:lnTo>
                    <a:pt x="43361" y="71294"/>
                  </a:lnTo>
                  <a:lnTo>
                    <a:pt x="42461" y="70804"/>
                  </a:lnTo>
                  <a:lnTo>
                    <a:pt x="41562" y="70313"/>
                  </a:lnTo>
                  <a:lnTo>
                    <a:pt x="40663" y="69850"/>
                  </a:lnTo>
                  <a:lnTo>
                    <a:pt x="39736" y="69414"/>
                  </a:lnTo>
                  <a:lnTo>
                    <a:pt x="38782" y="69005"/>
                  </a:lnTo>
                  <a:lnTo>
                    <a:pt x="37856" y="68596"/>
                  </a:lnTo>
                  <a:lnTo>
                    <a:pt x="36902" y="68215"/>
                  </a:lnTo>
                  <a:lnTo>
                    <a:pt x="35921" y="67833"/>
                  </a:lnTo>
                  <a:lnTo>
                    <a:pt x="34967" y="67479"/>
                  </a:lnTo>
                  <a:lnTo>
                    <a:pt x="33986" y="67125"/>
                  </a:lnTo>
                  <a:lnTo>
                    <a:pt x="33986" y="67125"/>
                  </a:lnTo>
                  <a:lnTo>
                    <a:pt x="33986" y="67234"/>
                  </a:lnTo>
                  <a:lnTo>
                    <a:pt x="33958" y="67315"/>
                  </a:lnTo>
                  <a:lnTo>
                    <a:pt x="33931" y="67397"/>
                  </a:lnTo>
                  <a:lnTo>
                    <a:pt x="33904" y="67479"/>
                  </a:lnTo>
                  <a:lnTo>
                    <a:pt x="33795" y="67561"/>
                  </a:lnTo>
                  <a:lnTo>
                    <a:pt x="33659" y="67615"/>
                  </a:lnTo>
                  <a:lnTo>
                    <a:pt x="33495" y="67588"/>
                  </a:lnTo>
                  <a:lnTo>
                    <a:pt x="33359" y="67533"/>
                  </a:lnTo>
                  <a:lnTo>
                    <a:pt x="33304" y="67479"/>
                  </a:lnTo>
                  <a:lnTo>
                    <a:pt x="33277" y="67424"/>
                  </a:lnTo>
                  <a:lnTo>
                    <a:pt x="33222" y="67343"/>
                  </a:lnTo>
                  <a:lnTo>
                    <a:pt x="33222" y="67234"/>
                  </a:lnTo>
                  <a:lnTo>
                    <a:pt x="33222" y="67234"/>
                  </a:lnTo>
                  <a:lnTo>
                    <a:pt x="33032" y="65244"/>
                  </a:lnTo>
                  <a:lnTo>
                    <a:pt x="33032" y="65244"/>
                  </a:lnTo>
                  <a:lnTo>
                    <a:pt x="32923" y="65162"/>
                  </a:lnTo>
                  <a:lnTo>
                    <a:pt x="32841" y="65081"/>
                  </a:lnTo>
                  <a:lnTo>
                    <a:pt x="32786" y="64972"/>
                  </a:lnTo>
                  <a:lnTo>
                    <a:pt x="32759" y="64863"/>
                  </a:lnTo>
                  <a:lnTo>
                    <a:pt x="32759" y="64754"/>
                  </a:lnTo>
                  <a:lnTo>
                    <a:pt x="32786" y="64645"/>
                  </a:lnTo>
                  <a:lnTo>
                    <a:pt x="32868" y="64536"/>
                  </a:lnTo>
                  <a:lnTo>
                    <a:pt x="32977" y="64454"/>
                  </a:lnTo>
                  <a:lnTo>
                    <a:pt x="32977" y="64454"/>
                  </a:lnTo>
                  <a:lnTo>
                    <a:pt x="33250" y="64263"/>
                  </a:lnTo>
                  <a:lnTo>
                    <a:pt x="33468" y="64045"/>
                  </a:lnTo>
                  <a:lnTo>
                    <a:pt x="33659" y="63827"/>
                  </a:lnTo>
                  <a:lnTo>
                    <a:pt x="33795" y="63609"/>
                  </a:lnTo>
                  <a:lnTo>
                    <a:pt x="33904" y="63364"/>
                  </a:lnTo>
                  <a:lnTo>
                    <a:pt x="33958" y="63118"/>
                  </a:lnTo>
                  <a:lnTo>
                    <a:pt x="34013" y="62846"/>
                  </a:lnTo>
                  <a:lnTo>
                    <a:pt x="34013" y="62601"/>
                  </a:lnTo>
                  <a:lnTo>
                    <a:pt x="34013" y="62601"/>
                  </a:lnTo>
                  <a:lnTo>
                    <a:pt x="33877" y="62628"/>
                  </a:lnTo>
                  <a:lnTo>
                    <a:pt x="33822" y="62628"/>
                  </a:lnTo>
                  <a:lnTo>
                    <a:pt x="33768" y="62601"/>
                  </a:lnTo>
                  <a:lnTo>
                    <a:pt x="33768" y="62601"/>
                  </a:lnTo>
                  <a:lnTo>
                    <a:pt x="33359" y="62437"/>
                  </a:lnTo>
                  <a:lnTo>
                    <a:pt x="32950" y="62328"/>
                  </a:lnTo>
                  <a:lnTo>
                    <a:pt x="32568" y="62274"/>
                  </a:lnTo>
                  <a:lnTo>
                    <a:pt x="32160" y="62246"/>
                  </a:lnTo>
                  <a:lnTo>
                    <a:pt x="31778" y="62246"/>
                  </a:lnTo>
                  <a:lnTo>
                    <a:pt x="31397" y="62274"/>
                  </a:lnTo>
                  <a:lnTo>
                    <a:pt x="31015" y="62355"/>
                  </a:lnTo>
                  <a:lnTo>
                    <a:pt x="30633" y="62464"/>
                  </a:lnTo>
                  <a:lnTo>
                    <a:pt x="30279" y="62601"/>
                  </a:lnTo>
                  <a:lnTo>
                    <a:pt x="29925" y="62764"/>
                  </a:lnTo>
                  <a:lnTo>
                    <a:pt x="29571" y="62982"/>
                  </a:lnTo>
                  <a:lnTo>
                    <a:pt x="29271" y="63200"/>
                  </a:lnTo>
                  <a:lnTo>
                    <a:pt x="28971" y="63473"/>
                  </a:lnTo>
                  <a:lnTo>
                    <a:pt x="28671" y="63773"/>
                  </a:lnTo>
                  <a:lnTo>
                    <a:pt x="28426" y="64072"/>
                  </a:lnTo>
                  <a:lnTo>
                    <a:pt x="28181" y="64427"/>
                  </a:lnTo>
                  <a:lnTo>
                    <a:pt x="28181" y="64427"/>
                  </a:lnTo>
                  <a:lnTo>
                    <a:pt x="28099" y="64508"/>
                  </a:lnTo>
                  <a:lnTo>
                    <a:pt x="27990" y="64536"/>
                  </a:lnTo>
                  <a:lnTo>
                    <a:pt x="27881" y="64508"/>
                  </a:lnTo>
                  <a:lnTo>
                    <a:pt x="27799" y="64454"/>
                  </a:lnTo>
                  <a:lnTo>
                    <a:pt x="27690" y="64100"/>
                  </a:lnTo>
                  <a:lnTo>
                    <a:pt x="27690" y="64100"/>
                  </a:lnTo>
                  <a:lnTo>
                    <a:pt x="27636" y="63255"/>
                  </a:lnTo>
                  <a:lnTo>
                    <a:pt x="27608" y="62410"/>
                  </a:lnTo>
                  <a:lnTo>
                    <a:pt x="27608" y="62410"/>
                  </a:lnTo>
                  <a:lnTo>
                    <a:pt x="27527" y="62464"/>
                  </a:lnTo>
                  <a:lnTo>
                    <a:pt x="27445" y="62464"/>
                  </a:lnTo>
                  <a:lnTo>
                    <a:pt x="27363" y="62464"/>
                  </a:lnTo>
                  <a:lnTo>
                    <a:pt x="27309" y="62437"/>
                  </a:lnTo>
                  <a:lnTo>
                    <a:pt x="27309" y="62437"/>
                  </a:lnTo>
                  <a:lnTo>
                    <a:pt x="27227" y="62573"/>
                  </a:lnTo>
                  <a:lnTo>
                    <a:pt x="27118" y="62682"/>
                  </a:lnTo>
                  <a:lnTo>
                    <a:pt x="27063" y="62710"/>
                  </a:lnTo>
                  <a:lnTo>
                    <a:pt x="26981" y="62737"/>
                  </a:lnTo>
                  <a:lnTo>
                    <a:pt x="26900" y="62737"/>
                  </a:lnTo>
                  <a:lnTo>
                    <a:pt x="26791" y="62710"/>
                  </a:lnTo>
                  <a:lnTo>
                    <a:pt x="26791" y="62710"/>
                  </a:lnTo>
                  <a:lnTo>
                    <a:pt x="26082" y="62437"/>
                  </a:lnTo>
                  <a:lnTo>
                    <a:pt x="25346" y="62192"/>
                  </a:lnTo>
                  <a:lnTo>
                    <a:pt x="24638" y="61974"/>
                  </a:lnTo>
                  <a:lnTo>
                    <a:pt x="23902" y="61756"/>
                  </a:lnTo>
                  <a:lnTo>
                    <a:pt x="23166" y="61592"/>
                  </a:lnTo>
                  <a:lnTo>
                    <a:pt x="22457" y="61402"/>
                  </a:lnTo>
                  <a:lnTo>
                    <a:pt x="21722" y="61265"/>
                  </a:lnTo>
                  <a:lnTo>
                    <a:pt x="20986" y="61129"/>
                  </a:lnTo>
                  <a:lnTo>
                    <a:pt x="19487" y="60911"/>
                  </a:lnTo>
                  <a:lnTo>
                    <a:pt x="18015" y="60747"/>
                  </a:lnTo>
                  <a:lnTo>
                    <a:pt x="16516" y="60638"/>
                  </a:lnTo>
                  <a:lnTo>
                    <a:pt x="15017" y="60584"/>
                  </a:lnTo>
                  <a:lnTo>
                    <a:pt x="13518" y="60557"/>
                  </a:lnTo>
                  <a:lnTo>
                    <a:pt x="12020" y="60584"/>
                  </a:lnTo>
                  <a:lnTo>
                    <a:pt x="10521" y="60638"/>
                  </a:lnTo>
                  <a:lnTo>
                    <a:pt x="9022" y="60747"/>
                  </a:lnTo>
                  <a:lnTo>
                    <a:pt x="7495" y="60856"/>
                  </a:lnTo>
                  <a:lnTo>
                    <a:pt x="5997" y="60993"/>
                  </a:lnTo>
                  <a:lnTo>
                    <a:pt x="2999" y="61320"/>
                  </a:lnTo>
                  <a:lnTo>
                    <a:pt x="2999" y="61320"/>
                  </a:lnTo>
                  <a:lnTo>
                    <a:pt x="4198" y="62955"/>
                  </a:lnTo>
                  <a:lnTo>
                    <a:pt x="4198" y="62955"/>
                  </a:lnTo>
                  <a:lnTo>
                    <a:pt x="4797" y="62764"/>
                  </a:lnTo>
                  <a:lnTo>
                    <a:pt x="4906" y="63364"/>
                  </a:lnTo>
                  <a:lnTo>
                    <a:pt x="4906" y="63364"/>
                  </a:lnTo>
                  <a:lnTo>
                    <a:pt x="4280" y="63473"/>
                  </a:lnTo>
                  <a:lnTo>
                    <a:pt x="4280" y="63473"/>
                  </a:lnTo>
                  <a:lnTo>
                    <a:pt x="4198" y="63555"/>
                  </a:lnTo>
                  <a:lnTo>
                    <a:pt x="4116" y="63609"/>
                  </a:lnTo>
                  <a:lnTo>
                    <a:pt x="4034" y="63636"/>
                  </a:lnTo>
                  <a:lnTo>
                    <a:pt x="3953" y="63636"/>
                  </a:lnTo>
                  <a:lnTo>
                    <a:pt x="3871" y="63636"/>
                  </a:lnTo>
                  <a:lnTo>
                    <a:pt x="3762" y="63609"/>
                  </a:lnTo>
                  <a:lnTo>
                    <a:pt x="3680" y="63555"/>
                  </a:lnTo>
                  <a:lnTo>
                    <a:pt x="3626" y="63473"/>
                  </a:lnTo>
                  <a:lnTo>
                    <a:pt x="3626" y="63473"/>
                  </a:lnTo>
                  <a:lnTo>
                    <a:pt x="2917" y="62328"/>
                  </a:lnTo>
                  <a:lnTo>
                    <a:pt x="2236" y="61183"/>
                  </a:lnTo>
                  <a:lnTo>
                    <a:pt x="2236" y="61183"/>
                  </a:lnTo>
                  <a:lnTo>
                    <a:pt x="2208" y="61129"/>
                  </a:lnTo>
                  <a:lnTo>
                    <a:pt x="2208" y="61074"/>
                  </a:lnTo>
                  <a:lnTo>
                    <a:pt x="2236" y="60965"/>
                  </a:lnTo>
                  <a:lnTo>
                    <a:pt x="2317" y="60856"/>
                  </a:lnTo>
                  <a:lnTo>
                    <a:pt x="2399" y="60802"/>
                  </a:lnTo>
                  <a:lnTo>
                    <a:pt x="2399" y="60775"/>
                  </a:lnTo>
                  <a:lnTo>
                    <a:pt x="2399" y="60775"/>
                  </a:lnTo>
                  <a:lnTo>
                    <a:pt x="2617" y="60121"/>
                  </a:lnTo>
                  <a:lnTo>
                    <a:pt x="2835" y="59467"/>
                  </a:lnTo>
                  <a:lnTo>
                    <a:pt x="3080" y="58840"/>
                  </a:lnTo>
                  <a:lnTo>
                    <a:pt x="3353" y="58186"/>
                  </a:lnTo>
                  <a:lnTo>
                    <a:pt x="3653" y="57559"/>
                  </a:lnTo>
                  <a:lnTo>
                    <a:pt x="3980" y="56932"/>
                  </a:lnTo>
                  <a:lnTo>
                    <a:pt x="4334" y="56305"/>
                  </a:lnTo>
                  <a:lnTo>
                    <a:pt x="4716" y="55706"/>
                  </a:lnTo>
                  <a:lnTo>
                    <a:pt x="5124" y="55133"/>
                  </a:lnTo>
                  <a:lnTo>
                    <a:pt x="5533" y="54561"/>
                  </a:lnTo>
                  <a:lnTo>
                    <a:pt x="5997" y="54043"/>
                  </a:lnTo>
                  <a:lnTo>
                    <a:pt x="6460" y="53525"/>
                  </a:lnTo>
                  <a:lnTo>
                    <a:pt x="6978" y="53062"/>
                  </a:lnTo>
                  <a:lnTo>
                    <a:pt x="7495" y="52599"/>
                  </a:lnTo>
                  <a:lnTo>
                    <a:pt x="8068" y="52190"/>
                  </a:lnTo>
                  <a:lnTo>
                    <a:pt x="8640" y="51836"/>
                  </a:lnTo>
                  <a:lnTo>
                    <a:pt x="8640" y="51836"/>
                  </a:lnTo>
                  <a:lnTo>
                    <a:pt x="8122" y="51563"/>
                  </a:lnTo>
                  <a:lnTo>
                    <a:pt x="7659" y="51236"/>
                  </a:lnTo>
                  <a:lnTo>
                    <a:pt x="7223" y="50855"/>
                  </a:lnTo>
                  <a:lnTo>
                    <a:pt x="7005" y="50636"/>
                  </a:lnTo>
                  <a:lnTo>
                    <a:pt x="6841" y="50418"/>
                  </a:lnTo>
                  <a:lnTo>
                    <a:pt x="6651" y="50200"/>
                  </a:lnTo>
                  <a:lnTo>
                    <a:pt x="6487" y="49982"/>
                  </a:lnTo>
                  <a:lnTo>
                    <a:pt x="6351" y="49737"/>
                  </a:lnTo>
                  <a:lnTo>
                    <a:pt x="6215" y="49465"/>
                  </a:lnTo>
                  <a:lnTo>
                    <a:pt x="6106" y="49219"/>
                  </a:lnTo>
                  <a:lnTo>
                    <a:pt x="5997" y="48947"/>
                  </a:lnTo>
                  <a:lnTo>
                    <a:pt x="5942" y="48674"/>
                  </a:lnTo>
                  <a:lnTo>
                    <a:pt x="5860" y="48402"/>
                  </a:lnTo>
                  <a:lnTo>
                    <a:pt x="5860" y="48402"/>
                  </a:lnTo>
                  <a:lnTo>
                    <a:pt x="5451" y="48620"/>
                  </a:lnTo>
                  <a:lnTo>
                    <a:pt x="5015" y="48811"/>
                  </a:lnTo>
                  <a:lnTo>
                    <a:pt x="4552" y="48947"/>
                  </a:lnTo>
                  <a:lnTo>
                    <a:pt x="4089" y="49056"/>
                  </a:lnTo>
                  <a:lnTo>
                    <a:pt x="3626" y="49110"/>
                  </a:lnTo>
                  <a:lnTo>
                    <a:pt x="3189" y="49083"/>
                  </a:lnTo>
                  <a:lnTo>
                    <a:pt x="2726" y="49056"/>
                  </a:lnTo>
                  <a:lnTo>
                    <a:pt x="2290" y="48947"/>
                  </a:lnTo>
                  <a:lnTo>
                    <a:pt x="1881" y="48783"/>
                  </a:lnTo>
                  <a:lnTo>
                    <a:pt x="1500" y="48592"/>
                  </a:lnTo>
                  <a:lnTo>
                    <a:pt x="1145" y="48320"/>
                  </a:lnTo>
                  <a:lnTo>
                    <a:pt x="982" y="48184"/>
                  </a:lnTo>
                  <a:lnTo>
                    <a:pt x="846" y="48020"/>
                  </a:lnTo>
                  <a:lnTo>
                    <a:pt x="709" y="47829"/>
                  </a:lnTo>
                  <a:lnTo>
                    <a:pt x="573" y="47639"/>
                  </a:lnTo>
                  <a:lnTo>
                    <a:pt x="437" y="47448"/>
                  </a:lnTo>
                  <a:lnTo>
                    <a:pt x="328" y="47230"/>
                  </a:lnTo>
                  <a:lnTo>
                    <a:pt x="246" y="46985"/>
                  </a:lnTo>
                  <a:lnTo>
                    <a:pt x="164" y="46739"/>
                  </a:lnTo>
                  <a:lnTo>
                    <a:pt x="110" y="46494"/>
                  </a:lnTo>
                  <a:lnTo>
                    <a:pt x="55" y="46221"/>
                  </a:lnTo>
                  <a:lnTo>
                    <a:pt x="55" y="46221"/>
                  </a:lnTo>
                  <a:lnTo>
                    <a:pt x="1" y="45676"/>
                  </a:lnTo>
                  <a:lnTo>
                    <a:pt x="1" y="45131"/>
                  </a:lnTo>
                  <a:lnTo>
                    <a:pt x="55" y="44559"/>
                  </a:lnTo>
                  <a:lnTo>
                    <a:pt x="137" y="43987"/>
                  </a:lnTo>
                  <a:lnTo>
                    <a:pt x="273" y="43442"/>
                  </a:lnTo>
                  <a:lnTo>
                    <a:pt x="464" y="42869"/>
                  </a:lnTo>
                  <a:lnTo>
                    <a:pt x="682" y="42324"/>
                  </a:lnTo>
                  <a:lnTo>
                    <a:pt x="927" y="41779"/>
                  </a:lnTo>
                  <a:lnTo>
                    <a:pt x="1227" y="41261"/>
                  </a:lnTo>
                  <a:lnTo>
                    <a:pt x="1554" y="40744"/>
                  </a:lnTo>
                  <a:lnTo>
                    <a:pt x="1909" y="40280"/>
                  </a:lnTo>
                  <a:lnTo>
                    <a:pt x="2317" y="39817"/>
                  </a:lnTo>
                  <a:lnTo>
                    <a:pt x="2726" y="39408"/>
                  </a:lnTo>
                  <a:lnTo>
                    <a:pt x="3162" y="39054"/>
                  </a:lnTo>
                  <a:lnTo>
                    <a:pt x="3626" y="38727"/>
                  </a:lnTo>
                  <a:lnTo>
                    <a:pt x="4116" y="38427"/>
                  </a:lnTo>
                  <a:lnTo>
                    <a:pt x="4116" y="38427"/>
                  </a:lnTo>
                  <a:lnTo>
                    <a:pt x="3953" y="38318"/>
                  </a:lnTo>
                  <a:lnTo>
                    <a:pt x="3816" y="38182"/>
                  </a:lnTo>
                  <a:lnTo>
                    <a:pt x="3680" y="38045"/>
                  </a:lnTo>
                  <a:lnTo>
                    <a:pt x="3571" y="37882"/>
                  </a:lnTo>
                  <a:lnTo>
                    <a:pt x="3353" y="37528"/>
                  </a:lnTo>
                  <a:lnTo>
                    <a:pt x="3217" y="37173"/>
                  </a:lnTo>
                  <a:lnTo>
                    <a:pt x="3162" y="36955"/>
                  </a:lnTo>
                  <a:lnTo>
                    <a:pt x="3135" y="36765"/>
                  </a:lnTo>
                  <a:lnTo>
                    <a:pt x="3108" y="36574"/>
                  </a:lnTo>
                  <a:lnTo>
                    <a:pt x="3108" y="36356"/>
                  </a:lnTo>
                  <a:lnTo>
                    <a:pt x="3135" y="36165"/>
                  </a:lnTo>
                  <a:lnTo>
                    <a:pt x="3162" y="35947"/>
                  </a:lnTo>
                  <a:lnTo>
                    <a:pt x="3217" y="35756"/>
                  </a:lnTo>
                  <a:lnTo>
                    <a:pt x="3298" y="35565"/>
                  </a:lnTo>
                  <a:lnTo>
                    <a:pt x="3298" y="35565"/>
                  </a:lnTo>
                  <a:lnTo>
                    <a:pt x="3462" y="35266"/>
                  </a:lnTo>
                  <a:lnTo>
                    <a:pt x="3653" y="34993"/>
                  </a:lnTo>
                  <a:lnTo>
                    <a:pt x="3871" y="34748"/>
                  </a:lnTo>
                  <a:lnTo>
                    <a:pt x="4116" y="34530"/>
                  </a:lnTo>
                  <a:lnTo>
                    <a:pt x="4361" y="34339"/>
                  </a:lnTo>
                  <a:lnTo>
                    <a:pt x="4661" y="34176"/>
                  </a:lnTo>
                  <a:lnTo>
                    <a:pt x="4961" y="34067"/>
                  </a:lnTo>
                  <a:lnTo>
                    <a:pt x="5261" y="33958"/>
                  </a:lnTo>
                  <a:lnTo>
                    <a:pt x="5588" y="33903"/>
                  </a:lnTo>
                  <a:lnTo>
                    <a:pt x="5888" y="33876"/>
                  </a:lnTo>
                  <a:lnTo>
                    <a:pt x="6215" y="33876"/>
                  </a:lnTo>
                  <a:lnTo>
                    <a:pt x="6542" y="33903"/>
                  </a:lnTo>
                  <a:lnTo>
                    <a:pt x="6869" y="33958"/>
                  </a:lnTo>
                  <a:lnTo>
                    <a:pt x="7196" y="34067"/>
                  </a:lnTo>
                  <a:lnTo>
                    <a:pt x="7495" y="34176"/>
                  </a:lnTo>
                  <a:lnTo>
                    <a:pt x="7795" y="34339"/>
                  </a:lnTo>
                  <a:lnTo>
                    <a:pt x="7795" y="34339"/>
                  </a:lnTo>
                  <a:lnTo>
                    <a:pt x="7741" y="33603"/>
                  </a:lnTo>
                  <a:lnTo>
                    <a:pt x="7686" y="32895"/>
                  </a:lnTo>
                  <a:lnTo>
                    <a:pt x="7659" y="32186"/>
                  </a:lnTo>
                  <a:lnTo>
                    <a:pt x="7659" y="31477"/>
                  </a:lnTo>
                  <a:lnTo>
                    <a:pt x="7659" y="30769"/>
                  </a:lnTo>
                  <a:lnTo>
                    <a:pt x="7686" y="30060"/>
                  </a:lnTo>
                  <a:lnTo>
                    <a:pt x="7741" y="29352"/>
                  </a:lnTo>
                  <a:lnTo>
                    <a:pt x="7823" y="28643"/>
                  </a:lnTo>
                  <a:lnTo>
                    <a:pt x="7904" y="27935"/>
                  </a:lnTo>
                  <a:lnTo>
                    <a:pt x="7986" y="27253"/>
                  </a:lnTo>
                  <a:lnTo>
                    <a:pt x="8122" y="26545"/>
                  </a:lnTo>
                  <a:lnTo>
                    <a:pt x="8259" y="25863"/>
                  </a:lnTo>
                  <a:lnTo>
                    <a:pt x="8422" y="25182"/>
                  </a:lnTo>
                  <a:lnTo>
                    <a:pt x="8586" y="24473"/>
                  </a:lnTo>
                  <a:lnTo>
                    <a:pt x="8776" y="23819"/>
                  </a:lnTo>
                  <a:lnTo>
                    <a:pt x="8994" y="23138"/>
                  </a:lnTo>
                  <a:lnTo>
                    <a:pt x="9212" y="22457"/>
                  </a:lnTo>
                  <a:lnTo>
                    <a:pt x="9458" y="21803"/>
                  </a:lnTo>
                  <a:lnTo>
                    <a:pt x="9730" y="21148"/>
                  </a:lnTo>
                  <a:lnTo>
                    <a:pt x="10003" y="20494"/>
                  </a:lnTo>
                  <a:lnTo>
                    <a:pt x="10303" y="19840"/>
                  </a:lnTo>
                  <a:lnTo>
                    <a:pt x="10630" y="19214"/>
                  </a:lnTo>
                  <a:lnTo>
                    <a:pt x="10957" y="18587"/>
                  </a:lnTo>
                  <a:lnTo>
                    <a:pt x="11311" y="17960"/>
                  </a:lnTo>
                  <a:lnTo>
                    <a:pt x="11665" y="17333"/>
                  </a:lnTo>
                  <a:lnTo>
                    <a:pt x="12047" y="16733"/>
                  </a:lnTo>
                  <a:lnTo>
                    <a:pt x="12428" y="16134"/>
                  </a:lnTo>
                  <a:lnTo>
                    <a:pt x="12837" y="15562"/>
                  </a:lnTo>
                  <a:lnTo>
                    <a:pt x="13273" y="14989"/>
                  </a:lnTo>
                  <a:lnTo>
                    <a:pt x="13736" y="14417"/>
                  </a:lnTo>
                  <a:lnTo>
                    <a:pt x="14173" y="13872"/>
                  </a:lnTo>
                  <a:lnTo>
                    <a:pt x="14663" y="13327"/>
                  </a:lnTo>
                  <a:lnTo>
                    <a:pt x="14663" y="13327"/>
                  </a:lnTo>
                  <a:lnTo>
                    <a:pt x="15154" y="12782"/>
                  </a:lnTo>
                  <a:lnTo>
                    <a:pt x="15671" y="12237"/>
                  </a:lnTo>
                  <a:lnTo>
                    <a:pt x="16189" y="11719"/>
                  </a:lnTo>
                  <a:lnTo>
                    <a:pt x="16734" y="11228"/>
                  </a:lnTo>
                  <a:lnTo>
                    <a:pt x="17824" y="10247"/>
                  </a:lnTo>
                  <a:lnTo>
                    <a:pt x="18969" y="9321"/>
                  </a:lnTo>
                  <a:lnTo>
                    <a:pt x="20168" y="8421"/>
                  </a:lnTo>
                  <a:lnTo>
                    <a:pt x="21395" y="7576"/>
                  </a:lnTo>
                  <a:lnTo>
                    <a:pt x="22675" y="6786"/>
                  </a:lnTo>
                  <a:lnTo>
                    <a:pt x="23956" y="6050"/>
                  </a:lnTo>
                  <a:lnTo>
                    <a:pt x="25292" y="5342"/>
                  </a:lnTo>
                  <a:lnTo>
                    <a:pt x="26682" y="4660"/>
                  </a:lnTo>
                  <a:lnTo>
                    <a:pt x="28072" y="4061"/>
                  </a:lnTo>
                  <a:lnTo>
                    <a:pt x="29489" y="3488"/>
                  </a:lnTo>
                  <a:lnTo>
                    <a:pt x="30906" y="2971"/>
                  </a:lnTo>
                  <a:lnTo>
                    <a:pt x="32378" y="2480"/>
                  </a:lnTo>
                  <a:lnTo>
                    <a:pt x="33849" y="2044"/>
                  </a:lnTo>
                  <a:lnTo>
                    <a:pt x="35348" y="1635"/>
                  </a:lnTo>
                  <a:lnTo>
                    <a:pt x="36847" y="1281"/>
                  </a:lnTo>
                  <a:lnTo>
                    <a:pt x="38373" y="981"/>
                  </a:lnTo>
                  <a:lnTo>
                    <a:pt x="39899" y="709"/>
                  </a:lnTo>
                  <a:lnTo>
                    <a:pt x="41426" y="491"/>
                  </a:lnTo>
                  <a:lnTo>
                    <a:pt x="42952" y="300"/>
                  </a:lnTo>
                  <a:lnTo>
                    <a:pt x="44478" y="164"/>
                  </a:lnTo>
                  <a:lnTo>
                    <a:pt x="46004" y="55"/>
                  </a:lnTo>
                  <a:lnTo>
                    <a:pt x="47530" y="0"/>
                  </a:lnTo>
                  <a:lnTo>
                    <a:pt x="49057" y="0"/>
                  </a:lnTo>
                  <a:lnTo>
                    <a:pt x="50555" y="27"/>
                  </a:lnTo>
                  <a:lnTo>
                    <a:pt x="52054" y="82"/>
                  </a:lnTo>
                  <a:lnTo>
                    <a:pt x="53553" y="191"/>
                  </a:lnTo>
                  <a:lnTo>
                    <a:pt x="55025" y="327"/>
                  </a:lnTo>
                  <a:lnTo>
                    <a:pt x="56469" y="518"/>
                  </a:lnTo>
                  <a:lnTo>
                    <a:pt x="57887" y="736"/>
                  </a:lnTo>
                  <a:lnTo>
                    <a:pt x="59304" y="1008"/>
                  </a:lnTo>
                  <a:lnTo>
                    <a:pt x="59304" y="1008"/>
                  </a:lnTo>
                  <a:lnTo>
                    <a:pt x="60748" y="1335"/>
                  </a:lnTo>
                  <a:lnTo>
                    <a:pt x="62220" y="1717"/>
                  </a:lnTo>
                  <a:lnTo>
                    <a:pt x="63637" y="2180"/>
                  </a:lnTo>
                  <a:lnTo>
                    <a:pt x="65054" y="2671"/>
                  </a:lnTo>
                  <a:lnTo>
                    <a:pt x="66444" y="3243"/>
                  </a:lnTo>
                  <a:lnTo>
                    <a:pt x="67834" y="3870"/>
                  </a:lnTo>
                  <a:lnTo>
                    <a:pt x="68488" y="4197"/>
                  </a:lnTo>
                  <a:lnTo>
                    <a:pt x="69169" y="4524"/>
                  </a:lnTo>
                  <a:lnTo>
                    <a:pt x="69823" y="4906"/>
                  </a:lnTo>
                  <a:lnTo>
                    <a:pt x="70450" y="5260"/>
                  </a:lnTo>
                  <a:lnTo>
                    <a:pt x="71104" y="5669"/>
                  </a:lnTo>
                  <a:lnTo>
                    <a:pt x="71731" y="6077"/>
                  </a:lnTo>
                  <a:lnTo>
                    <a:pt x="72358" y="6486"/>
                  </a:lnTo>
                  <a:lnTo>
                    <a:pt x="72958" y="6922"/>
                  </a:lnTo>
                  <a:lnTo>
                    <a:pt x="73557" y="7358"/>
                  </a:lnTo>
                  <a:lnTo>
                    <a:pt x="74157" y="7822"/>
                  </a:lnTo>
                  <a:lnTo>
                    <a:pt x="74729" y="8312"/>
                  </a:lnTo>
                  <a:lnTo>
                    <a:pt x="75274" y="8803"/>
                  </a:lnTo>
                  <a:lnTo>
                    <a:pt x="75846" y="9293"/>
                  </a:lnTo>
                  <a:lnTo>
                    <a:pt x="76364" y="9811"/>
                  </a:lnTo>
                  <a:lnTo>
                    <a:pt x="76909" y="10356"/>
                  </a:lnTo>
                  <a:lnTo>
                    <a:pt x="77400" y="10901"/>
                  </a:lnTo>
                  <a:lnTo>
                    <a:pt x="77918" y="11474"/>
                  </a:lnTo>
                  <a:lnTo>
                    <a:pt x="78381" y="12046"/>
                  </a:lnTo>
                  <a:lnTo>
                    <a:pt x="78872" y="12645"/>
                  </a:lnTo>
                  <a:lnTo>
                    <a:pt x="79308" y="13245"/>
                  </a:lnTo>
                  <a:lnTo>
                    <a:pt x="79308" y="13245"/>
                  </a:lnTo>
                  <a:lnTo>
                    <a:pt x="79798" y="13926"/>
                  </a:lnTo>
                  <a:lnTo>
                    <a:pt x="80261" y="14608"/>
                  </a:lnTo>
                  <a:lnTo>
                    <a:pt x="80697" y="15316"/>
                  </a:lnTo>
                  <a:lnTo>
                    <a:pt x="81134" y="16025"/>
                  </a:lnTo>
                  <a:lnTo>
                    <a:pt x="81542" y="16733"/>
                  </a:lnTo>
                  <a:lnTo>
                    <a:pt x="81951" y="17469"/>
                  </a:lnTo>
                  <a:lnTo>
                    <a:pt x="82714" y="18941"/>
                  </a:lnTo>
                  <a:lnTo>
                    <a:pt x="83423" y="20440"/>
                  </a:lnTo>
                  <a:lnTo>
                    <a:pt x="84077" y="21966"/>
                  </a:lnTo>
                  <a:lnTo>
                    <a:pt x="84704" y="23492"/>
                  </a:lnTo>
                  <a:lnTo>
                    <a:pt x="85303" y="25046"/>
                  </a:lnTo>
                  <a:lnTo>
                    <a:pt x="85303" y="25046"/>
                  </a:lnTo>
                  <a:lnTo>
                    <a:pt x="85576" y="25863"/>
                  </a:lnTo>
                  <a:lnTo>
                    <a:pt x="85848" y="26654"/>
                  </a:lnTo>
                  <a:lnTo>
                    <a:pt x="86094" y="27471"/>
                  </a:lnTo>
                  <a:lnTo>
                    <a:pt x="86339" y="28289"/>
                  </a:lnTo>
                  <a:lnTo>
                    <a:pt x="86530" y="29106"/>
                  </a:lnTo>
                  <a:lnTo>
                    <a:pt x="86720" y="29924"/>
                  </a:lnTo>
                  <a:lnTo>
                    <a:pt x="86884" y="30742"/>
                  </a:lnTo>
                  <a:lnTo>
                    <a:pt x="87020" y="31586"/>
                  </a:lnTo>
                  <a:lnTo>
                    <a:pt x="87020" y="31586"/>
                  </a:lnTo>
                  <a:lnTo>
                    <a:pt x="87456" y="31477"/>
                  </a:lnTo>
                  <a:lnTo>
                    <a:pt x="87892" y="31368"/>
                  </a:lnTo>
                  <a:lnTo>
                    <a:pt x="88328" y="31287"/>
                  </a:lnTo>
                  <a:lnTo>
                    <a:pt x="88792" y="31259"/>
                  </a:lnTo>
                  <a:lnTo>
                    <a:pt x="89255" y="31232"/>
                  </a:lnTo>
                  <a:lnTo>
                    <a:pt x="89718" y="31232"/>
                  </a:lnTo>
                  <a:lnTo>
                    <a:pt x="90154" y="31259"/>
                  </a:lnTo>
                  <a:lnTo>
                    <a:pt x="90618" y="31341"/>
                  </a:lnTo>
                  <a:lnTo>
                    <a:pt x="91054" y="31423"/>
                  </a:lnTo>
                  <a:lnTo>
                    <a:pt x="91462" y="31559"/>
                  </a:lnTo>
                  <a:lnTo>
                    <a:pt x="91871" y="31750"/>
                  </a:lnTo>
                  <a:lnTo>
                    <a:pt x="92253" y="31968"/>
                  </a:lnTo>
                  <a:lnTo>
                    <a:pt x="92607" y="32213"/>
                  </a:lnTo>
                  <a:lnTo>
                    <a:pt x="92934" y="32540"/>
                  </a:lnTo>
                  <a:lnTo>
                    <a:pt x="93234" y="32895"/>
                  </a:lnTo>
                  <a:lnTo>
                    <a:pt x="93479" y="33303"/>
                  </a:lnTo>
                  <a:lnTo>
                    <a:pt x="93479" y="33303"/>
                  </a:lnTo>
                  <a:lnTo>
                    <a:pt x="93643" y="33576"/>
                  </a:lnTo>
                  <a:lnTo>
                    <a:pt x="93752" y="33876"/>
                  </a:lnTo>
                  <a:lnTo>
                    <a:pt x="93834" y="34148"/>
                  </a:lnTo>
                  <a:lnTo>
                    <a:pt x="93888" y="34448"/>
                  </a:lnTo>
                  <a:lnTo>
                    <a:pt x="93888" y="34775"/>
                  </a:lnTo>
                  <a:lnTo>
                    <a:pt x="93888" y="35075"/>
                  </a:lnTo>
                  <a:lnTo>
                    <a:pt x="93861" y="35347"/>
                  </a:lnTo>
                  <a:lnTo>
                    <a:pt x="93779" y="35647"/>
                  </a:lnTo>
                  <a:lnTo>
                    <a:pt x="93697" y="35920"/>
                  </a:lnTo>
                  <a:lnTo>
                    <a:pt x="93588" y="36192"/>
                  </a:lnTo>
                  <a:lnTo>
                    <a:pt x="93452" y="36465"/>
                  </a:lnTo>
                  <a:lnTo>
                    <a:pt x="93261" y="36683"/>
                  </a:lnTo>
                  <a:lnTo>
                    <a:pt x="93070" y="36901"/>
                  </a:lnTo>
                  <a:lnTo>
                    <a:pt x="92852" y="37119"/>
                  </a:lnTo>
                  <a:lnTo>
                    <a:pt x="92607" y="37282"/>
                  </a:lnTo>
                  <a:lnTo>
                    <a:pt x="92335" y="37419"/>
                  </a:lnTo>
                  <a:lnTo>
                    <a:pt x="92335" y="37419"/>
                  </a:lnTo>
                  <a:lnTo>
                    <a:pt x="92553" y="37473"/>
                  </a:lnTo>
                  <a:lnTo>
                    <a:pt x="92743" y="37528"/>
                  </a:lnTo>
                  <a:lnTo>
                    <a:pt x="92961" y="37582"/>
                  </a:lnTo>
                  <a:lnTo>
                    <a:pt x="93125" y="37664"/>
                  </a:lnTo>
                  <a:lnTo>
                    <a:pt x="93479" y="37855"/>
                  </a:lnTo>
                  <a:lnTo>
                    <a:pt x="93779" y="38100"/>
                  </a:lnTo>
                  <a:lnTo>
                    <a:pt x="94024" y="38400"/>
                  </a:lnTo>
                  <a:lnTo>
                    <a:pt x="94242" y="38727"/>
                  </a:lnTo>
                  <a:lnTo>
                    <a:pt x="94433" y="39081"/>
                  </a:lnTo>
                  <a:lnTo>
                    <a:pt x="94542" y="39463"/>
                  </a:lnTo>
                  <a:lnTo>
                    <a:pt x="94624" y="39844"/>
                  </a:lnTo>
                  <a:lnTo>
                    <a:pt x="94678" y="40253"/>
                  </a:lnTo>
                  <a:lnTo>
                    <a:pt x="94678" y="40662"/>
                  </a:lnTo>
                  <a:lnTo>
                    <a:pt x="94624" y="41071"/>
                  </a:lnTo>
                  <a:lnTo>
                    <a:pt x="94515" y="41479"/>
                  </a:lnTo>
                  <a:lnTo>
                    <a:pt x="94351" y="41861"/>
                  </a:lnTo>
                  <a:lnTo>
                    <a:pt x="94161" y="42242"/>
                  </a:lnTo>
                  <a:lnTo>
                    <a:pt x="93915" y="42597"/>
                  </a:lnTo>
                  <a:lnTo>
                    <a:pt x="93915" y="42597"/>
                  </a:lnTo>
                  <a:lnTo>
                    <a:pt x="93534" y="43006"/>
                  </a:lnTo>
                  <a:lnTo>
                    <a:pt x="93125" y="43387"/>
                  </a:lnTo>
                  <a:lnTo>
                    <a:pt x="92689" y="43741"/>
                  </a:lnTo>
                  <a:lnTo>
                    <a:pt x="92198" y="44068"/>
                  </a:lnTo>
                  <a:lnTo>
                    <a:pt x="91708" y="44368"/>
                  </a:lnTo>
                  <a:lnTo>
                    <a:pt x="91190" y="44614"/>
                  </a:lnTo>
                  <a:lnTo>
                    <a:pt x="90645" y="44832"/>
                  </a:lnTo>
                  <a:lnTo>
                    <a:pt x="90073" y="44995"/>
                  </a:lnTo>
                  <a:lnTo>
                    <a:pt x="90073" y="44995"/>
                  </a:lnTo>
                  <a:lnTo>
                    <a:pt x="90345" y="45622"/>
                  </a:lnTo>
                  <a:lnTo>
                    <a:pt x="90536" y="46221"/>
                  </a:lnTo>
                  <a:lnTo>
                    <a:pt x="90672" y="46821"/>
                  </a:lnTo>
                  <a:lnTo>
                    <a:pt x="90781" y="47421"/>
                  </a:lnTo>
                  <a:lnTo>
                    <a:pt x="90836" y="48020"/>
                  </a:lnTo>
                  <a:lnTo>
                    <a:pt x="90836" y="48620"/>
                  </a:lnTo>
                  <a:lnTo>
                    <a:pt x="90808" y="49219"/>
                  </a:lnTo>
                  <a:lnTo>
                    <a:pt x="90727" y="497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71"/>
            <p:cNvSpPr/>
            <p:nvPr/>
          </p:nvSpPr>
          <p:spPr>
            <a:xfrm>
              <a:off x="-430225" y="6052975"/>
              <a:ext cx="2288600" cy="506250"/>
            </a:xfrm>
            <a:custGeom>
              <a:avLst/>
              <a:gdLst/>
              <a:ahLst/>
              <a:cxnLst/>
              <a:rect l="l" t="t" r="r" b="b"/>
              <a:pathLst>
                <a:path w="91544" h="20250" fill="none" extrusionOk="0">
                  <a:moveTo>
                    <a:pt x="91544" y="8312"/>
                  </a:moveTo>
                  <a:lnTo>
                    <a:pt x="91544" y="8312"/>
                  </a:lnTo>
                  <a:lnTo>
                    <a:pt x="91244" y="7086"/>
                  </a:lnTo>
                  <a:lnTo>
                    <a:pt x="90890" y="5887"/>
                  </a:lnTo>
                  <a:lnTo>
                    <a:pt x="90699" y="5287"/>
                  </a:lnTo>
                  <a:lnTo>
                    <a:pt x="90481" y="4688"/>
                  </a:lnTo>
                  <a:lnTo>
                    <a:pt x="90208" y="4115"/>
                  </a:lnTo>
                  <a:lnTo>
                    <a:pt x="89936" y="3543"/>
                  </a:lnTo>
                  <a:lnTo>
                    <a:pt x="89936" y="3543"/>
                  </a:lnTo>
                  <a:lnTo>
                    <a:pt x="89609" y="3025"/>
                  </a:lnTo>
                  <a:lnTo>
                    <a:pt x="89282" y="2562"/>
                  </a:lnTo>
                  <a:lnTo>
                    <a:pt x="88955" y="2099"/>
                  </a:lnTo>
                  <a:lnTo>
                    <a:pt x="88573" y="1635"/>
                  </a:lnTo>
                  <a:lnTo>
                    <a:pt x="88192" y="1227"/>
                  </a:lnTo>
                  <a:lnTo>
                    <a:pt x="87810" y="818"/>
                  </a:lnTo>
                  <a:lnTo>
                    <a:pt x="86965" y="0"/>
                  </a:lnTo>
                  <a:lnTo>
                    <a:pt x="86965" y="0"/>
                  </a:lnTo>
                  <a:lnTo>
                    <a:pt x="86802" y="518"/>
                  </a:lnTo>
                  <a:lnTo>
                    <a:pt x="86584" y="1036"/>
                  </a:lnTo>
                  <a:lnTo>
                    <a:pt x="86338" y="1526"/>
                  </a:lnTo>
                  <a:lnTo>
                    <a:pt x="86066" y="2017"/>
                  </a:lnTo>
                  <a:lnTo>
                    <a:pt x="86066" y="2017"/>
                  </a:lnTo>
                  <a:lnTo>
                    <a:pt x="86366" y="2099"/>
                  </a:lnTo>
                  <a:lnTo>
                    <a:pt x="86611" y="2235"/>
                  </a:lnTo>
                  <a:lnTo>
                    <a:pt x="86802" y="2399"/>
                  </a:lnTo>
                  <a:lnTo>
                    <a:pt x="86965" y="2617"/>
                  </a:lnTo>
                  <a:lnTo>
                    <a:pt x="87074" y="2862"/>
                  </a:lnTo>
                  <a:lnTo>
                    <a:pt x="87156" y="3107"/>
                  </a:lnTo>
                  <a:lnTo>
                    <a:pt x="87183" y="3380"/>
                  </a:lnTo>
                  <a:lnTo>
                    <a:pt x="87183" y="3679"/>
                  </a:lnTo>
                  <a:lnTo>
                    <a:pt x="87183" y="3979"/>
                  </a:lnTo>
                  <a:lnTo>
                    <a:pt x="87129" y="4279"/>
                  </a:lnTo>
                  <a:lnTo>
                    <a:pt x="87047" y="4579"/>
                  </a:lnTo>
                  <a:lnTo>
                    <a:pt x="86965" y="4879"/>
                  </a:lnTo>
                  <a:lnTo>
                    <a:pt x="86856" y="5124"/>
                  </a:lnTo>
                  <a:lnTo>
                    <a:pt x="86720" y="5396"/>
                  </a:lnTo>
                  <a:lnTo>
                    <a:pt x="86584" y="5614"/>
                  </a:lnTo>
                  <a:lnTo>
                    <a:pt x="86420" y="5805"/>
                  </a:lnTo>
                  <a:lnTo>
                    <a:pt x="86420" y="5805"/>
                  </a:lnTo>
                  <a:lnTo>
                    <a:pt x="86175" y="6050"/>
                  </a:lnTo>
                  <a:lnTo>
                    <a:pt x="85929" y="6268"/>
                  </a:lnTo>
                  <a:lnTo>
                    <a:pt x="85630" y="6459"/>
                  </a:lnTo>
                  <a:lnTo>
                    <a:pt x="85330" y="6623"/>
                  </a:lnTo>
                  <a:lnTo>
                    <a:pt x="85030" y="6759"/>
                  </a:lnTo>
                  <a:lnTo>
                    <a:pt x="84703" y="6895"/>
                  </a:lnTo>
                  <a:lnTo>
                    <a:pt x="84349" y="6977"/>
                  </a:lnTo>
                  <a:lnTo>
                    <a:pt x="84022" y="7032"/>
                  </a:lnTo>
                  <a:lnTo>
                    <a:pt x="83667" y="7086"/>
                  </a:lnTo>
                  <a:lnTo>
                    <a:pt x="83340" y="7086"/>
                  </a:lnTo>
                  <a:lnTo>
                    <a:pt x="82986" y="7059"/>
                  </a:lnTo>
                  <a:lnTo>
                    <a:pt x="82659" y="7004"/>
                  </a:lnTo>
                  <a:lnTo>
                    <a:pt x="82332" y="6923"/>
                  </a:lnTo>
                  <a:lnTo>
                    <a:pt x="82005" y="6814"/>
                  </a:lnTo>
                  <a:lnTo>
                    <a:pt x="81678" y="6677"/>
                  </a:lnTo>
                  <a:lnTo>
                    <a:pt x="81378" y="6514"/>
                  </a:lnTo>
                  <a:lnTo>
                    <a:pt x="81378" y="6514"/>
                  </a:lnTo>
                  <a:lnTo>
                    <a:pt x="80642" y="6895"/>
                  </a:lnTo>
                  <a:lnTo>
                    <a:pt x="79907" y="7250"/>
                  </a:lnTo>
                  <a:lnTo>
                    <a:pt x="79143" y="7522"/>
                  </a:lnTo>
                  <a:lnTo>
                    <a:pt x="78380" y="7767"/>
                  </a:lnTo>
                  <a:lnTo>
                    <a:pt x="78380" y="7767"/>
                  </a:lnTo>
                  <a:lnTo>
                    <a:pt x="77726" y="7931"/>
                  </a:lnTo>
                  <a:lnTo>
                    <a:pt x="77045" y="8067"/>
                  </a:lnTo>
                  <a:lnTo>
                    <a:pt x="76391" y="8203"/>
                  </a:lnTo>
                  <a:lnTo>
                    <a:pt x="75710" y="8285"/>
                  </a:lnTo>
                  <a:lnTo>
                    <a:pt x="75710" y="8285"/>
                  </a:lnTo>
                  <a:lnTo>
                    <a:pt x="75028" y="8367"/>
                  </a:lnTo>
                  <a:lnTo>
                    <a:pt x="74320" y="8422"/>
                  </a:lnTo>
                  <a:lnTo>
                    <a:pt x="73611" y="8449"/>
                  </a:lnTo>
                  <a:lnTo>
                    <a:pt x="72930" y="8449"/>
                  </a:lnTo>
                  <a:lnTo>
                    <a:pt x="72221" y="8449"/>
                  </a:lnTo>
                  <a:lnTo>
                    <a:pt x="71513" y="8422"/>
                  </a:lnTo>
                  <a:lnTo>
                    <a:pt x="70804" y="8367"/>
                  </a:lnTo>
                  <a:lnTo>
                    <a:pt x="70095" y="8285"/>
                  </a:lnTo>
                  <a:lnTo>
                    <a:pt x="69387" y="8176"/>
                  </a:lnTo>
                  <a:lnTo>
                    <a:pt x="68678" y="8067"/>
                  </a:lnTo>
                  <a:lnTo>
                    <a:pt x="67997" y="7904"/>
                  </a:lnTo>
                  <a:lnTo>
                    <a:pt x="67288" y="7740"/>
                  </a:lnTo>
                  <a:lnTo>
                    <a:pt x="66607" y="7549"/>
                  </a:lnTo>
                  <a:lnTo>
                    <a:pt x="65926" y="7359"/>
                  </a:lnTo>
                  <a:lnTo>
                    <a:pt x="65244" y="7113"/>
                  </a:lnTo>
                  <a:lnTo>
                    <a:pt x="64590" y="6868"/>
                  </a:lnTo>
                  <a:lnTo>
                    <a:pt x="64590" y="6868"/>
                  </a:lnTo>
                  <a:lnTo>
                    <a:pt x="64427" y="7195"/>
                  </a:lnTo>
                  <a:lnTo>
                    <a:pt x="64263" y="7495"/>
                  </a:lnTo>
                  <a:lnTo>
                    <a:pt x="64072" y="7767"/>
                  </a:lnTo>
                  <a:lnTo>
                    <a:pt x="63854" y="8013"/>
                  </a:lnTo>
                  <a:lnTo>
                    <a:pt x="63636" y="8231"/>
                  </a:lnTo>
                  <a:lnTo>
                    <a:pt x="63391" y="8449"/>
                  </a:lnTo>
                  <a:lnTo>
                    <a:pt x="63146" y="8612"/>
                  </a:lnTo>
                  <a:lnTo>
                    <a:pt x="62873" y="8776"/>
                  </a:lnTo>
                  <a:lnTo>
                    <a:pt x="62601" y="8912"/>
                  </a:lnTo>
                  <a:lnTo>
                    <a:pt x="62301" y="9021"/>
                  </a:lnTo>
                  <a:lnTo>
                    <a:pt x="62001" y="9103"/>
                  </a:lnTo>
                  <a:lnTo>
                    <a:pt x="61701" y="9185"/>
                  </a:lnTo>
                  <a:lnTo>
                    <a:pt x="61402" y="9239"/>
                  </a:lnTo>
                  <a:lnTo>
                    <a:pt x="61075" y="9266"/>
                  </a:lnTo>
                  <a:lnTo>
                    <a:pt x="60775" y="9266"/>
                  </a:lnTo>
                  <a:lnTo>
                    <a:pt x="60448" y="9239"/>
                  </a:lnTo>
                  <a:lnTo>
                    <a:pt x="60148" y="9212"/>
                  </a:lnTo>
                  <a:lnTo>
                    <a:pt x="59848" y="9157"/>
                  </a:lnTo>
                  <a:lnTo>
                    <a:pt x="59521" y="9076"/>
                  </a:lnTo>
                  <a:lnTo>
                    <a:pt x="59221" y="8994"/>
                  </a:lnTo>
                  <a:lnTo>
                    <a:pt x="58922" y="8858"/>
                  </a:lnTo>
                  <a:lnTo>
                    <a:pt x="58649" y="8721"/>
                  </a:lnTo>
                  <a:lnTo>
                    <a:pt x="58349" y="8585"/>
                  </a:lnTo>
                  <a:lnTo>
                    <a:pt x="58104" y="8394"/>
                  </a:lnTo>
                  <a:lnTo>
                    <a:pt x="57831" y="8203"/>
                  </a:lnTo>
                  <a:lnTo>
                    <a:pt x="57586" y="8013"/>
                  </a:lnTo>
                  <a:lnTo>
                    <a:pt x="57368" y="7767"/>
                  </a:lnTo>
                  <a:lnTo>
                    <a:pt x="57150" y="7522"/>
                  </a:lnTo>
                  <a:lnTo>
                    <a:pt x="56959" y="7277"/>
                  </a:lnTo>
                  <a:lnTo>
                    <a:pt x="56769" y="6977"/>
                  </a:lnTo>
                  <a:lnTo>
                    <a:pt x="56605" y="6677"/>
                  </a:lnTo>
                  <a:lnTo>
                    <a:pt x="56469" y="6378"/>
                  </a:lnTo>
                  <a:lnTo>
                    <a:pt x="56469" y="6378"/>
                  </a:lnTo>
                  <a:lnTo>
                    <a:pt x="56142" y="6786"/>
                  </a:lnTo>
                  <a:lnTo>
                    <a:pt x="55760" y="7168"/>
                  </a:lnTo>
                  <a:lnTo>
                    <a:pt x="55379" y="7549"/>
                  </a:lnTo>
                  <a:lnTo>
                    <a:pt x="54997" y="7931"/>
                  </a:lnTo>
                  <a:lnTo>
                    <a:pt x="54588" y="8285"/>
                  </a:lnTo>
                  <a:lnTo>
                    <a:pt x="54180" y="8640"/>
                  </a:lnTo>
                  <a:lnTo>
                    <a:pt x="53744" y="8967"/>
                  </a:lnTo>
                  <a:lnTo>
                    <a:pt x="53280" y="9266"/>
                  </a:lnTo>
                  <a:lnTo>
                    <a:pt x="52817" y="9566"/>
                  </a:lnTo>
                  <a:lnTo>
                    <a:pt x="52354" y="9839"/>
                  </a:lnTo>
                  <a:lnTo>
                    <a:pt x="51863" y="10111"/>
                  </a:lnTo>
                  <a:lnTo>
                    <a:pt x="51372" y="10356"/>
                  </a:lnTo>
                  <a:lnTo>
                    <a:pt x="50855" y="10602"/>
                  </a:lnTo>
                  <a:lnTo>
                    <a:pt x="50337" y="10820"/>
                  </a:lnTo>
                  <a:lnTo>
                    <a:pt x="49792" y="11011"/>
                  </a:lnTo>
                  <a:lnTo>
                    <a:pt x="49274" y="11174"/>
                  </a:lnTo>
                  <a:lnTo>
                    <a:pt x="49274" y="11174"/>
                  </a:lnTo>
                  <a:lnTo>
                    <a:pt x="48402" y="11419"/>
                  </a:lnTo>
                  <a:lnTo>
                    <a:pt x="47530" y="11610"/>
                  </a:lnTo>
                  <a:lnTo>
                    <a:pt x="46658" y="11774"/>
                  </a:lnTo>
                  <a:lnTo>
                    <a:pt x="45786" y="11883"/>
                  </a:lnTo>
                  <a:lnTo>
                    <a:pt x="45786" y="11883"/>
                  </a:lnTo>
                  <a:lnTo>
                    <a:pt x="45813" y="11964"/>
                  </a:lnTo>
                  <a:lnTo>
                    <a:pt x="45786" y="12073"/>
                  </a:lnTo>
                  <a:lnTo>
                    <a:pt x="45786" y="12073"/>
                  </a:lnTo>
                  <a:lnTo>
                    <a:pt x="45622" y="12428"/>
                  </a:lnTo>
                  <a:lnTo>
                    <a:pt x="45431" y="12782"/>
                  </a:lnTo>
                  <a:lnTo>
                    <a:pt x="45213" y="13082"/>
                  </a:lnTo>
                  <a:lnTo>
                    <a:pt x="44995" y="13382"/>
                  </a:lnTo>
                  <a:lnTo>
                    <a:pt x="44750" y="13627"/>
                  </a:lnTo>
                  <a:lnTo>
                    <a:pt x="44477" y="13872"/>
                  </a:lnTo>
                  <a:lnTo>
                    <a:pt x="44178" y="14063"/>
                  </a:lnTo>
                  <a:lnTo>
                    <a:pt x="43878" y="14226"/>
                  </a:lnTo>
                  <a:lnTo>
                    <a:pt x="43551" y="14390"/>
                  </a:lnTo>
                  <a:lnTo>
                    <a:pt x="43251" y="14499"/>
                  </a:lnTo>
                  <a:lnTo>
                    <a:pt x="42897" y="14608"/>
                  </a:lnTo>
                  <a:lnTo>
                    <a:pt x="42570" y="14690"/>
                  </a:lnTo>
                  <a:lnTo>
                    <a:pt x="42243" y="14717"/>
                  </a:lnTo>
                  <a:lnTo>
                    <a:pt x="41888" y="14744"/>
                  </a:lnTo>
                  <a:lnTo>
                    <a:pt x="41534" y="14744"/>
                  </a:lnTo>
                  <a:lnTo>
                    <a:pt x="41207" y="14717"/>
                  </a:lnTo>
                  <a:lnTo>
                    <a:pt x="40853" y="14662"/>
                  </a:lnTo>
                  <a:lnTo>
                    <a:pt x="40526" y="14581"/>
                  </a:lnTo>
                  <a:lnTo>
                    <a:pt x="40226" y="14472"/>
                  </a:lnTo>
                  <a:lnTo>
                    <a:pt x="39899" y="14335"/>
                  </a:lnTo>
                  <a:lnTo>
                    <a:pt x="39599" y="14172"/>
                  </a:lnTo>
                  <a:lnTo>
                    <a:pt x="39327" y="14008"/>
                  </a:lnTo>
                  <a:lnTo>
                    <a:pt x="39054" y="13818"/>
                  </a:lnTo>
                  <a:lnTo>
                    <a:pt x="38809" y="13572"/>
                  </a:lnTo>
                  <a:lnTo>
                    <a:pt x="38563" y="13327"/>
                  </a:lnTo>
                  <a:lnTo>
                    <a:pt x="38373" y="13055"/>
                  </a:lnTo>
                  <a:lnTo>
                    <a:pt x="38182" y="12782"/>
                  </a:lnTo>
                  <a:lnTo>
                    <a:pt x="38018" y="12455"/>
                  </a:lnTo>
                  <a:lnTo>
                    <a:pt x="37909" y="12101"/>
                  </a:lnTo>
                  <a:lnTo>
                    <a:pt x="37800" y="11746"/>
                  </a:lnTo>
                  <a:lnTo>
                    <a:pt x="37746" y="11365"/>
                  </a:lnTo>
                  <a:lnTo>
                    <a:pt x="37719" y="10956"/>
                  </a:lnTo>
                  <a:lnTo>
                    <a:pt x="37719" y="10956"/>
                  </a:lnTo>
                  <a:lnTo>
                    <a:pt x="37119" y="10765"/>
                  </a:lnTo>
                  <a:lnTo>
                    <a:pt x="36520" y="10520"/>
                  </a:lnTo>
                  <a:lnTo>
                    <a:pt x="35947" y="10275"/>
                  </a:lnTo>
                  <a:lnTo>
                    <a:pt x="35375" y="10029"/>
                  </a:lnTo>
                  <a:lnTo>
                    <a:pt x="34803" y="9757"/>
                  </a:lnTo>
                  <a:lnTo>
                    <a:pt x="34257" y="9457"/>
                  </a:lnTo>
                  <a:lnTo>
                    <a:pt x="33712" y="9130"/>
                  </a:lnTo>
                  <a:lnTo>
                    <a:pt x="33167" y="8803"/>
                  </a:lnTo>
                  <a:lnTo>
                    <a:pt x="32650" y="8449"/>
                  </a:lnTo>
                  <a:lnTo>
                    <a:pt x="32132" y="8094"/>
                  </a:lnTo>
                  <a:lnTo>
                    <a:pt x="31614" y="7713"/>
                  </a:lnTo>
                  <a:lnTo>
                    <a:pt x="31123" y="7304"/>
                  </a:lnTo>
                  <a:lnTo>
                    <a:pt x="30660" y="6895"/>
                  </a:lnTo>
                  <a:lnTo>
                    <a:pt x="30197" y="6459"/>
                  </a:lnTo>
                  <a:lnTo>
                    <a:pt x="29733" y="6023"/>
                  </a:lnTo>
                  <a:lnTo>
                    <a:pt x="29325" y="5560"/>
                  </a:lnTo>
                  <a:lnTo>
                    <a:pt x="29325" y="5560"/>
                  </a:lnTo>
                  <a:lnTo>
                    <a:pt x="29270" y="5478"/>
                  </a:lnTo>
                  <a:lnTo>
                    <a:pt x="29270" y="5478"/>
                  </a:lnTo>
                  <a:lnTo>
                    <a:pt x="28698" y="5805"/>
                  </a:lnTo>
                  <a:lnTo>
                    <a:pt x="28153" y="6132"/>
                  </a:lnTo>
                  <a:lnTo>
                    <a:pt x="27553" y="6432"/>
                  </a:lnTo>
                  <a:lnTo>
                    <a:pt x="26954" y="6705"/>
                  </a:lnTo>
                  <a:lnTo>
                    <a:pt x="26354" y="6977"/>
                  </a:lnTo>
                  <a:lnTo>
                    <a:pt x="25755" y="7195"/>
                  </a:lnTo>
                  <a:lnTo>
                    <a:pt x="25128" y="7413"/>
                  </a:lnTo>
                  <a:lnTo>
                    <a:pt x="24501" y="7631"/>
                  </a:lnTo>
                  <a:lnTo>
                    <a:pt x="23901" y="7795"/>
                  </a:lnTo>
                  <a:lnTo>
                    <a:pt x="23274" y="7958"/>
                  </a:lnTo>
                  <a:lnTo>
                    <a:pt x="22675" y="8094"/>
                  </a:lnTo>
                  <a:lnTo>
                    <a:pt x="22075" y="8231"/>
                  </a:lnTo>
                  <a:lnTo>
                    <a:pt x="21476" y="8340"/>
                  </a:lnTo>
                  <a:lnTo>
                    <a:pt x="20903" y="8422"/>
                  </a:lnTo>
                  <a:lnTo>
                    <a:pt x="20358" y="8476"/>
                  </a:lnTo>
                  <a:lnTo>
                    <a:pt x="19813" y="8531"/>
                  </a:lnTo>
                  <a:lnTo>
                    <a:pt x="19813" y="8531"/>
                  </a:lnTo>
                  <a:lnTo>
                    <a:pt x="18941" y="8558"/>
                  </a:lnTo>
                  <a:lnTo>
                    <a:pt x="17960" y="8558"/>
                  </a:lnTo>
                  <a:lnTo>
                    <a:pt x="16897" y="8503"/>
                  </a:lnTo>
                  <a:lnTo>
                    <a:pt x="15807" y="8394"/>
                  </a:lnTo>
                  <a:lnTo>
                    <a:pt x="15807" y="8394"/>
                  </a:lnTo>
                  <a:lnTo>
                    <a:pt x="14990" y="8285"/>
                  </a:lnTo>
                  <a:lnTo>
                    <a:pt x="14172" y="8122"/>
                  </a:lnTo>
                  <a:lnTo>
                    <a:pt x="13354" y="7931"/>
                  </a:lnTo>
                  <a:lnTo>
                    <a:pt x="12537" y="7713"/>
                  </a:lnTo>
                  <a:lnTo>
                    <a:pt x="11719" y="7468"/>
                  </a:lnTo>
                  <a:lnTo>
                    <a:pt x="10956" y="7168"/>
                  </a:lnTo>
                  <a:lnTo>
                    <a:pt x="10220" y="6814"/>
                  </a:lnTo>
                  <a:lnTo>
                    <a:pt x="9512" y="6432"/>
                  </a:lnTo>
                  <a:lnTo>
                    <a:pt x="9512" y="6432"/>
                  </a:lnTo>
                  <a:lnTo>
                    <a:pt x="9348" y="6650"/>
                  </a:lnTo>
                  <a:lnTo>
                    <a:pt x="9185" y="6841"/>
                  </a:lnTo>
                  <a:lnTo>
                    <a:pt x="8967" y="6977"/>
                  </a:lnTo>
                  <a:lnTo>
                    <a:pt x="8749" y="7113"/>
                  </a:lnTo>
                  <a:lnTo>
                    <a:pt x="8531" y="7250"/>
                  </a:lnTo>
                  <a:lnTo>
                    <a:pt x="8258" y="7331"/>
                  </a:lnTo>
                  <a:lnTo>
                    <a:pt x="8013" y="7386"/>
                  </a:lnTo>
                  <a:lnTo>
                    <a:pt x="7740" y="7440"/>
                  </a:lnTo>
                  <a:lnTo>
                    <a:pt x="7495" y="7440"/>
                  </a:lnTo>
                  <a:lnTo>
                    <a:pt x="7222" y="7440"/>
                  </a:lnTo>
                  <a:lnTo>
                    <a:pt x="6950" y="7386"/>
                  </a:lnTo>
                  <a:lnTo>
                    <a:pt x="6705" y="7331"/>
                  </a:lnTo>
                  <a:lnTo>
                    <a:pt x="6432" y="7250"/>
                  </a:lnTo>
                  <a:lnTo>
                    <a:pt x="6214" y="7141"/>
                  </a:lnTo>
                  <a:lnTo>
                    <a:pt x="5996" y="7004"/>
                  </a:lnTo>
                  <a:lnTo>
                    <a:pt x="5778" y="6841"/>
                  </a:lnTo>
                  <a:lnTo>
                    <a:pt x="5778" y="6841"/>
                  </a:lnTo>
                  <a:lnTo>
                    <a:pt x="5587" y="6650"/>
                  </a:lnTo>
                  <a:lnTo>
                    <a:pt x="5396" y="6405"/>
                  </a:lnTo>
                  <a:lnTo>
                    <a:pt x="5260" y="6159"/>
                  </a:lnTo>
                  <a:lnTo>
                    <a:pt x="5151" y="5887"/>
                  </a:lnTo>
                  <a:lnTo>
                    <a:pt x="5069" y="5614"/>
                  </a:lnTo>
                  <a:lnTo>
                    <a:pt x="5015" y="5315"/>
                  </a:lnTo>
                  <a:lnTo>
                    <a:pt x="5015" y="5015"/>
                  </a:lnTo>
                  <a:lnTo>
                    <a:pt x="5015" y="4715"/>
                  </a:lnTo>
                  <a:lnTo>
                    <a:pt x="5069" y="4443"/>
                  </a:lnTo>
                  <a:lnTo>
                    <a:pt x="5151" y="4143"/>
                  </a:lnTo>
                  <a:lnTo>
                    <a:pt x="5260" y="3870"/>
                  </a:lnTo>
                  <a:lnTo>
                    <a:pt x="5396" y="3625"/>
                  </a:lnTo>
                  <a:lnTo>
                    <a:pt x="5560" y="3380"/>
                  </a:lnTo>
                  <a:lnTo>
                    <a:pt x="5751" y="3189"/>
                  </a:lnTo>
                  <a:lnTo>
                    <a:pt x="5969" y="2998"/>
                  </a:lnTo>
                  <a:lnTo>
                    <a:pt x="6241" y="2835"/>
                  </a:lnTo>
                  <a:lnTo>
                    <a:pt x="6241" y="2835"/>
                  </a:lnTo>
                  <a:lnTo>
                    <a:pt x="6296" y="2807"/>
                  </a:lnTo>
                  <a:lnTo>
                    <a:pt x="6378" y="2807"/>
                  </a:lnTo>
                  <a:lnTo>
                    <a:pt x="6432" y="2835"/>
                  </a:lnTo>
                  <a:lnTo>
                    <a:pt x="6514" y="2862"/>
                  </a:lnTo>
                  <a:lnTo>
                    <a:pt x="6514" y="2862"/>
                  </a:lnTo>
                  <a:lnTo>
                    <a:pt x="6432" y="2535"/>
                  </a:lnTo>
                  <a:lnTo>
                    <a:pt x="6378" y="2181"/>
                  </a:lnTo>
                  <a:lnTo>
                    <a:pt x="6323" y="1799"/>
                  </a:lnTo>
                  <a:lnTo>
                    <a:pt x="6323" y="1445"/>
                  </a:lnTo>
                  <a:lnTo>
                    <a:pt x="6323" y="1445"/>
                  </a:lnTo>
                  <a:lnTo>
                    <a:pt x="5996" y="1336"/>
                  </a:lnTo>
                  <a:lnTo>
                    <a:pt x="5696" y="1227"/>
                  </a:lnTo>
                  <a:lnTo>
                    <a:pt x="5696" y="1227"/>
                  </a:lnTo>
                  <a:lnTo>
                    <a:pt x="4770" y="2208"/>
                  </a:lnTo>
                  <a:lnTo>
                    <a:pt x="3925" y="3162"/>
                  </a:lnTo>
                  <a:lnTo>
                    <a:pt x="3107" y="4115"/>
                  </a:lnTo>
                  <a:lnTo>
                    <a:pt x="2726" y="4579"/>
                  </a:lnTo>
                  <a:lnTo>
                    <a:pt x="2344" y="5069"/>
                  </a:lnTo>
                  <a:lnTo>
                    <a:pt x="1990" y="5587"/>
                  </a:lnTo>
                  <a:lnTo>
                    <a:pt x="1663" y="6105"/>
                  </a:lnTo>
                  <a:lnTo>
                    <a:pt x="1336" y="6623"/>
                  </a:lnTo>
                  <a:lnTo>
                    <a:pt x="1036" y="7168"/>
                  </a:lnTo>
                  <a:lnTo>
                    <a:pt x="736" y="7713"/>
                  </a:lnTo>
                  <a:lnTo>
                    <a:pt x="464" y="8312"/>
                  </a:lnTo>
                  <a:lnTo>
                    <a:pt x="218" y="8912"/>
                  </a:lnTo>
                  <a:lnTo>
                    <a:pt x="0" y="9539"/>
                  </a:lnTo>
                  <a:lnTo>
                    <a:pt x="0" y="9539"/>
                  </a:lnTo>
                  <a:lnTo>
                    <a:pt x="1962" y="9321"/>
                  </a:lnTo>
                  <a:lnTo>
                    <a:pt x="3925" y="9103"/>
                  </a:lnTo>
                  <a:lnTo>
                    <a:pt x="5887" y="8967"/>
                  </a:lnTo>
                  <a:lnTo>
                    <a:pt x="7876" y="8830"/>
                  </a:lnTo>
                  <a:lnTo>
                    <a:pt x="8858" y="8803"/>
                  </a:lnTo>
                  <a:lnTo>
                    <a:pt x="9839" y="8776"/>
                  </a:lnTo>
                  <a:lnTo>
                    <a:pt x="10820" y="8776"/>
                  </a:lnTo>
                  <a:lnTo>
                    <a:pt x="11828" y="8803"/>
                  </a:lnTo>
                  <a:lnTo>
                    <a:pt x="12809" y="8830"/>
                  </a:lnTo>
                  <a:lnTo>
                    <a:pt x="13790" y="8912"/>
                  </a:lnTo>
                  <a:lnTo>
                    <a:pt x="14744" y="8967"/>
                  </a:lnTo>
                  <a:lnTo>
                    <a:pt x="15725" y="9076"/>
                  </a:lnTo>
                  <a:lnTo>
                    <a:pt x="15725" y="9076"/>
                  </a:lnTo>
                  <a:lnTo>
                    <a:pt x="16734" y="9212"/>
                  </a:lnTo>
                  <a:lnTo>
                    <a:pt x="17715" y="9375"/>
                  </a:lnTo>
                  <a:lnTo>
                    <a:pt x="18696" y="9566"/>
                  </a:lnTo>
                  <a:lnTo>
                    <a:pt x="19677" y="9784"/>
                  </a:lnTo>
                  <a:lnTo>
                    <a:pt x="20658" y="10057"/>
                  </a:lnTo>
                  <a:lnTo>
                    <a:pt x="21612" y="10356"/>
                  </a:lnTo>
                  <a:lnTo>
                    <a:pt x="22593" y="10656"/>
                  </a:lnTo>
                  <a:lnTo>
                    <a:pt x="23547" y="11038"/>
                  </a:lnTo>
                  <a:lnTo>
                    <a:pt x="23547" y="11038"/>
                  </a:lnTo>
                  <a:lnTo>
                    <a:pt x="23656" y="11092"/>
                  </a:lnTo>
                  <a:lnTo>
                    <a:pt x="23738" y="11174"/>
                  </a:lnTo>
                  <a:lnTo>
                    <a:pt x="23738" y="11174"/>
                  </a:lnTo>
                  <a:lnTo>
                    <a:pt x="23983" y="10765"/>
                  </a:lnTo>
                  <a:lnTo>
                    <a:pt x="24256" y="10384"/>
                  </a:lnTo>
                  <a:lnTo>
                    <a:pt x="24555" y="10029"/>
                  </a:lnTo>
                  <a:lnTo>
                    <a:pt x="24882" y="9702"/>
                  </a:lnTo>
                  <a:lnTo>
                    <a:pt x="25264" y="9403"/>
                  </a:lnTo>
                  <a:lnTo>
                    <a:pt x="25645" y="9157"/>
                  </a:lnTo>
                  <a:lnTo>
                    <a:pt x="26027" y="8939"/>
                  </a:lnTo>
                  <a:lnTo>
                    <a:pt x="26463" y="8749"/>
                  </a:lnTo>
                  <a:lnTo>
                    <a:pt x="26899" y="8612"/>
                  </a:lnTo>
                  <a:lnTo>
                    <a:pt x="27335" y="8531"/>
                  </a:lnTo>
                  <a:lnTo>
                    <a:pt x="27771" y="8476"/>
                  </a:lnTo>
                  <a:lnTo>
                    <a:pt x="28235" y="8503"/>
                  </a:lnTo>
                  <a:lnTo>
                    <a:pt x="28671" y="8585"/>
                  </a:lnTo>
                  <a:lnTo>
                    <a:pt x="29134" y="8694"/>
                  </a:lnTo>
                  <a:lnTo>
                    <a:pt x="29570" y="8885"/>
                  </a:lnTo>
                  <a:lnTo>
                    <a:pt x="30006" y="9157"/>
                  </a:lnTo>
                  <a:lnTo>
                    <a:pt x="30006" y="9157"/>
                  </a:lnTo>
                  <a:lnTo>
                    <a:pt x="30306" y="9375"/>
                  </a:lnTo>
                  <a:lnTo>
                    <a:pt x="30551" y="9621"/>
                  </a:lnTo>
                  <a:lnTo>
                    <a:pt x="30769" y="9866"/>
                  </a:lnTo>
                  <a:lnTo>
                    <a:pt x="30960" y="10166"/>
                  </a:lnTo>
                  <a:lnTo>
                    <a:pt x="31123" y="10438"/>
                  </a:lnTo>
                  <a:lnTo>
                    <a:pt x="31232" y="10765"/>
                  </a:lnTo>
                  <a:lnTo>
                    <a:pt x="31341" y="11065"/>
                  </a:lnTo>
                  <a:lnTo>
                    <a:pt x="31396" y="11392"/>
                  </a:lnTo>
                  <a:lnTo>
                    <a:pt x="31396" y="11719"/>
                  </a:lnTo>
                  <a:lnTo>
                    <a:pt x="31396" y="12046"/>
                  </a:lnTo>
                  <a:lnTo>
                    <a:pt x="31341" y="12373"/>
                  </a:lnTo>
                  <a:lnTo>
                    <a:pt x="31260" y="12700"/>
                  </a:lnTo>
                  <a:lnTo>
                    <a:pt x="31151" y="13000"/>
                  </a:lnTo>
                  <a:lnTo>
                    <a:pt x="31014" y="13300"/>
                  </a:lnTo>
                  <a:lnTo>
                    <a:pt x="30824" y="13572"/>
                  </a:lnTo>
                  <a:lnTo>
                    <a:pt x="30606" y="13845"/>
                  </a:lnTo>
                  <a:lnTo>
                    <a:pt x="30606" y="13845"/>
                  </a:lnTo>
                  <a:lnTo>
                    <a:pt x="31614" y="13981"/>
                  </a:lnTo>
                  <a:lnTo>
                    <a:pt x="32650" y="14145"/>
                  </a:lnTo>
                  <a:lnTo>
                    <a:pt x="33658" y="14363"/>
                  </a:lnTo>
                  <a:lnTo>
                    <a:pt x="34666" y="14608"/>
                  </a:lnTo>
                  <a:lnTo>
                    <a:pt x="35702" y="14908"/>
                  </a:lnTo>
                  <a:lnTo>
                    <a:pt x="36710" y="15235"/>
                  </a:lnTo>
                  <a:lnTo>
                    <a:pt x="37691" y="15589"/>
                  </a:lnTo>
                  <a:lnTo>
                    <a:pt x="38700" y="15998"/>
                  </a:lnTo>
                  <a:lnTo>
                    <a:pt x="39654" y="16434"/>
                  </a:lnTo>
                  <a:lnTo>
                    <a:pt x="40607" y="16897"/>
                  </a:lnTo>
                  <a:lnTo>
                    <a:pt x="41561" y="17388"/>
                  </a:lnTo>
                  <a:lnTo>
                    <a:pt x="42461" y="17906"/>
                  </a:lnTo>
                  <a:lnTo>
                    <a:pt x="43360" y="18451"/>
                  </a:lnTo>
                  <a:lnTo>
                    <a:pt x="44232" y="19023"/>
                  </a:lnTo>
                  <a:lnTo>
                    <a:pt x="45050" y="19623"/>
                  </a:lnTo>
                  <a:lnTo>
                    <a:pt x="45840" y="20249"/>
                  </a:lnTo>
                  <a:lnTo>
                    <a:pt x="45840" y="20249"/>
                  </a:lnTo>
                  <a:lnTo>
                    <a:pt x="45895" y="20168"/>
                  </a:lnTo>
                  <a:lnTo>
                    <a:pt x="45976" y="20086"/>
                  </a:lnTo>
                  <a:lnTo>
                    <a:pt x="45976" y="20086"/>
                  </a:lnTo>
                  <a:lnTo>
                    <a:pt x="47066" y="19405"/>
                  </a:lnTo>
                  <a:lnTo>
                    <a:pt x="48184" y="18750"/>
                  </a:lnTo>
                  <a:lnTo>
                    <a:pt x="50446" y="17524"/>
                  </a:lnTo>
                  <a:lnTo>
                    <a:pt x="50446" y="17524"/>
                  </a:lnTo>
                  <a:lnTo>
                    <a:pt x="50528" y="17442"/>
                  </a:lnTo>
                  <a:lnTo>
                    <a:pt x="50637" y="17415"/>
                  </a:lnTo>
                  <a:lnTo>
                    <a:pt x="50637" y="17415"/>
                  </a:lnTo>
                  <a:lnTo>
                    <a:pt x="50500" y="16979"/>
                  </a:lnTo>
                  <a:lnTo>
                    <a:pt x="50419" y="16543"/>
                  </a:lnTo>
                  <a:lnTo>
                    <a:pt x="50391" y="16107"/>
                  </a:lnTo>
                  <a:lnTo>
                    <a:pt x="50419" y="15671"/>
                  </a:lnTo>
                  <a:lnTo>
                    <a:pt x="50500" y="15262"/>
                  </a:lnTo>
                  <a:lnTo>
                    <a:pt x="50609" y="14826"/>
                  </a:lnTo>
                  <a:lnTo>
                    <a:pt x="50773" y="14444"/>
                  </a:lnTo>
                  <a:lnTo>
                    <a:pt x="50964" y="14036"/>
                  </a:lnTo>
                  <a:lnTo>
                    <a:pt x="51182" y="13681"/>
                  </a:lnTo>
                  <a:lnTo>
                    <a:pt x="51454" y="13327"/>
                  </a:lnTo>
                  <a:lnTo>
                    <a:pt x="51754" y="13000"/>
                  </a:lnTo>
                  <a:lnTo>
                    <a:pt x="52081" y="12700"/>
                  </a:lnTo>
                  <a:lnTo>
                    <a:pt x="52408" y="12428"/>
                  </a:lnTo>
                  <a:lnTo>
                    <a:pt x="52790" y="12182"/>
                  </a:lnTo>
                  <a:lnTo>
                    <a:pt x="53171" y="11964"/>
                  </a:lnTo>
                  <a:lnTo>
                    <a:pt x="53580" y="11801"/>
                  </a:lnTo>
                  <a:lnTo>
                    <a:pt x="53580" y="11801"/>
                  </a:lnTo>
                  <a:lnTo>
                    <a:pt x="54098" y="11637"/>
                  </a:lnTo>
                  <a:lnTo>
                    <a:pt x="54588" y="11528"/>
                  </a:lnTo>
                  <a:lnTo>
                    <a:pt x="55106" y="11474"/>
                  </a:lnTo>
                  <a:lnTo>
                    <a:pt x="55624" y="11474"/>
                  </a:lnTo>
                  <a:lnTo>
                    <a:pt x="56142" y="11501"/>
                  </a:lnTo>
                  <a:lnTo>
                    <a:pt x="56632" y="11583"/>
                  </a:lnTo>
                  <a:lnTo>
                    <a:pt x="57150" y="11692"/>
                  </a:lnTo>
                  <a:lnTo>
                    <a:pt x="57641" y="11828"/>
                  </a:lnTo>
                  <a:lnTo>
                    <a:pt x="58131" y="12019"/>
                  </a:lnTo>
                  <a:lnTo>
                    <a:pt x="58595" y="12237"/>
                  </a:lnTo>
                  <a:lnTo>
                    <a:pt x="59058" y="12455"/>
                  </a:lnTo>
                  <a:lnTo>
                    <a:pt x="59521" y="12728"/>
                  </a:lnTo>
                  <a:lnTo>
                    <a:pt x="59957" y="13027"/>
                  </a:lnTo>
                  <a:lnTo>
                    <a:pt x="60366" y="13327"/>
                  </a:lnTo>
                  <a:lnTo>
                    <a:pt x="60775" y="13654"/>
                  </a:lnTo>
                  <a:lnTo>
                    <a:pt x="61156" y="13981"/>
                  </a:lnTo>
                  <a:lnTo>
                    <a:pt x="61156" y="13981"/>
                  </a:lnTo>
                  <a:lnTo>
                    <a:pt x="61974" y="13463"/>
                  </a:lnTo>
                  <a:lnTo>
                    <a:pt x="62819" y="13000"/>
                  </a:lnTo>
                  <a:lnTo>
                    <a:pt x="63664" y="12564"/>
                  </a:lnTo>
                  <a:lnTo>
                    <a:pt x="64509" y="12155"/>
                  </a:lnTo>
                  <a:lnTo>
                    <a:pt x="65381" y="11801"/>
                  </a:lnTo>
                  <a:lnTo>
                    <a:pt x="66280" y="11501"/>
                  </a:lnTo>
                  <a:lnTo>
                    <a:pt x="67152" y="11201"/>
                  </a:lnTo>
                  <a:lnTo>
                    <a:pt x="68079" y="10956"/>
                  </a:lnTo>
                  <a:lnTo>
                    <a:pt x="68978" y="10711"/>
                  </a:lnTo>
                  <a:lnTo>
                    <a:pt x="69905" y="10493"/>
                  </a:lnTo>
                  <a:lnTo>
                    <a:pt x="70831" y="10302"/>
                  </a:lnTo>
                  <a:lnTo>
                    <a:pt x="71758" y="10111"/>
                  </a:lnTo>
                  <a:lnTo>
                    <a:pt x="73638" y="9811"/>
                  </a:lnTo>
                  <a:lnTo>
                    <a:pt x="75546" y="9539"/>
                  </a:lnTo>
                  <a:lnTo>
                    <a:pt x="75546" y="9539"/>
                  </a:lnTo>
                  <a:lnTo>
                    <a:pt x="75873" y="9484"/>
                  </a:lnTo>
                  <a:lnTo>
                    <a:pt x="75873" y="9484"/>
                  </a:lnTo>
                  <a:lnTo>
                    <a:pt x="77835" y="9212"/>
                  </a:lnTo>
                  <a:lnTo>
                    <a:pt x="79770" y="8939"/>
                  </a:lnTo>
                  <a:lnTo>
                    <a:pt x="81733" y="8721"/>
                  </a:lnTo>
                  <a:lnTo>
                    <a:pt x="83695" y="8503"/>
                  </a:lnTo>
                  <a:lnTo>
                    <a:pt x="85657" y="8367"/>
                  </a:lnTo>
                  <a:lnTo>
                    <a:pt x="87619" y="8285"/>
                  </a:lnTo>
                  <a:lnTo>
                    <a:pt x="88600" y="8258"/>
                  </a:lnTo>
                  <a:lnTo>
                    <a:pt x="89581" y="8258"/>
                  </a:lnTo>
                  <a:lnTo>
                    <a:pt x="90563" y="8258"/>
                  </a:lnTo>
                  <a:lnTo>
                    <a:pt x="91544" y="83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71"/>
            <p:cNvSpPr/>
            <p:nvPr/>
          </p:nvSpPr>
          <p:spPr>
            <a:xfrm>
              <a:off x="1190650" y="5586250"/>
              <a:ext cx="635025" cy="437450"/>
            </a:xfrm>
            <a:custGeom>
              <a:avLst/>
              <a:gdLst/>
              <a:ahLst/>
              <a:cxnLst/>
              <a:rect l="l" t="t" r="r" b="b"/>
              <a:pathLst>
                <a:path w="25401" h="17498" fill="none" extrusionOk="0">
                  <a:moveTo>
                    <a:pt x="25373" y="8722"/>
                  </a:moveTo>
                  <a:lnTo>
                    <a:pt x="25373" y="8722"/>
                  </a:lnTo>
                  <a:lnTo>
                    <a:pt x="25400" y="8449"/>
                  </a:lnTo>
                  <a:lnTo>
                    <a:pt x="25400" y="8177"/>
                  </a:lnTo>
                  <a:lnTo>
                    <a:pt x="25373" y="7931"/>
                  </a:lnTo>
                  <a:lnTo>
                    <a:pt x="25291" y="7713"/>
                  </a:lnTo>
                  <a:lnTo>
                    <a:pt x="25210" y="7495"/>
                  </a:lnTo>
                  <a:lnTo>
                    <a:pt x="25128" y="7305"/>
                  </a:lnTo>
                  <a:lnTo>
                    <a:pt x="24992" y="7114"/>
                  </a:lnTo>
                  <a:lnTo>
                    <a:pt x="24855" y="6950"/>
                  </a:lnTo>
                  <a:lnTo>
                    <a:pt x="24692" y="6787"/>
                  </a:lnTo>
                  <a:lnTo>
                    <a:pt x="24501" y="6651"/>
                  </a:lnTo>
                  <a:lnTo>
                    <a:pt x="24310" y="6542"/>
                  </a:lnTo>
                  <a:lnTo>
                    <a:pt x="24120" y="6433"/>
                  </a:lnTo>
                  <a:lnTo>
                    <a:pt x="23902" y="6324"/>
                  </a:lnTo>
                  <a:lnTo>
                    <a:pt x="23656" y="6242"/>
                  </a:lnTo>
                  <a:lnTo>
                    <a:pt x="23193" y="6106"/>
                  </a:lnTo>
                  <a:lnTo>
                    <a:pt x="23193" y="6106"/>
                  </a:lnTo>
                  <a:lnTo>
                    <a:pt x="23057" y="6051"/>
                  </a:lnTo>
                  <a:lnTo>
                    <a:pt x="22948" y="5997"/>
                  </a:lnTo>
                  <a:lnTo>
                    <a:pt x="22893" y="5887"/>
                  </a:lnTo>
                  <a:lnTo>
                    <a:pt x="22866" y="5778"/>
                  </a:lnTo>
                  <a:lnTo>
                    <a:pt x="22893" y="5669"/>
                  </a:lnTo>
                  <a:lnTo>
                    <a:pt x="22920" y="5560"/>
                  </a:lnTo>
                  <a:lnTo>
                    <a:pt x="22975" y="5451"/>
                  </a:lnTo>
                  <a:lnTo>
                    <a:pt x="23057" y="5370"/>
                  </a:lnTo>
                  <a:lnTo>
                    <a:pt x="23057" y="5370"/>
                  </a:lnTo>
                  <a:lnTo>
                    <a:pt x="23002" y="5288"/>
                  </a:lnTo>
                  <a:lnTo>
                    <a:pt x="22975" y="5206"/>
                  </a:lnTo>
                  <a:lnTo>
                    <a:pt x="22975" y="5152"/>
                  </a:lnTo>
                  <a:lnTo>
                    <a:pt x="22975" y="5070"/>
                  </a:lnTo>
                  <a:lnTo>
                    <a:pt x="23002" y="4988"/>
                  </a:lnTo>
                  <a:lnTo>
                    <a:pt x="23057" y="4906"/>
                  </a:lnTo>
                  <a:lnTo>
                    <a:pt x="23111" y="4852"/>
                  </a:lnTo>
                  <a:lnTo>
                    <a:pt x="23220" y="4825"/>
                  </a:lnTo>
                  <a:lnTo>
                    <a:pt x="23220" y="4825"/>
                  </a:lnTo>
                  <a:lnTo>
                    <a:pt x="23547" y="4688"/>
                  </a:lnTo>
                  <a:lnTo>
                    <a:pt x="23847" y="4525"/>
                  </a:lnTo>
                  <a:lnTo>
                    <a:pt x="24065" y="4334"/>
                  </a:lnTo>
                  <a:lnTo>
                    <a:pt x="24283" y="4089"/>
                  </a:lnTo>
                  <a:lnTo>
                    <a:pt x="24419" y="3844"/>
                  </a:lnTo>
                  <a:lnTo>
                    <a:pt x="24528" y="3598"/>
                  </a:lnTo>
                  <a:lnTo>
                    <a:pt x="24610" y="3298"/>
                  </a:lnTo>
                  <a:lnTo>
                    <a:pt x="24637" y="3026"/>
                  </a:lnTo>
                  <a:lnTo>
                    <a:pt x="24637" y="2726"/>
                  </a:lnTo>
                  <a:lnTo>
                    <a:pt x="24610" y="2426"/>
                  </a:lnTo>
                  <a:lnTo>
                    <a:pt x="24528" y="2127"/>
                  </a:lnTo>
                  <a:lnTo>
                    <a:pt x="24419" y="1827"/>
                  </a:lnTo>
                  <a:lnTo>
                    <a:pt x="24283" y="1554"/>
                  </a:lnTo>
                  <a:lnTo>
                    <a:pt x="24092" y="1282"/>
                  </a:lnTo>
                  <a:lnTo>
                    <a:pt x="23902" y="1036"/>
                  </a:lnTo>
                  <a:lnTo>
                    <a:pt x="23656" y="818"/>
                  </a:lnTo>
                  <a:lnTo>
                    <a:pt x="23656" y="818"/>
                  </a:lnTo>
                  <a:lnTo>
                    <a:pt x="23411" y="628"/>
                  </a:lnTo>
                  <a:lnTo>
                    <a:pt x="23138" y="464"/>
                  </a:lnTo>
                  <a:lnTo>
                    <a:pt x="22839" y="328"/>
                  </a:lnTo>
                  <a:lnTo>
                    <a:pt x="22539" y="192"/>
                  </a:lnTo>
                  <a:lnTo>
                    <a:pt x="22239" y="110"/>
                  </a:lnTo>
                  <a:lnTo>
                    <a:pt x="21939" y="55"/>
                  </a:lnTo>
                  <a:lnTo>
                    <a:pt x="21640" y="28"/>
                  </a:lnTo>
                  <a:lnTo>
                    <a:pt x="21313" y="1"/>
                  </a:lnTo>
                  <a:lnTo>
                    <a:pt x="21013" y="1"/>
                  </a:lnTo>
                  <a:lnTo>
                    <a:pt x="20686" y="1"/>
                  </a:lnTo>
                  <a:lnTo>
                    <a:pt x="20059" y="83"/>
                  </a:lnTo>
                  <a:lnTo>
                    <a:pt x="19405" y="192"/>
                  </a:lnTo>
                  <a:lnTo>
                    <a:pt x="18805" y="328"/>
                  </a:lnTo>
                  <a:lnTo>
                    <a:pt x="18805" y="328"/>
                  </a:lnTo>
                  <a:lnTo>
                    <a:pt x="18860" y="1009"/>
                  </a:lnTo>
                  <a:lnTo>
                    <a:pt x="18887" y="1690"/>
                  </a:lnTo>
                  <a:lnTo>
                    <a:pt x="18914" y="2372"/>
                  </a:lnTo>
                  <a:lnTo>
                    <a:pt x="18887" y="3080"/>
                  </a:lnTo>
                  <a:lnTo>
                    <a:pt x="18860" y="3762"/>
                  </a:lnTo>
                  <a:lnTo>
                    <a:pt x="18805" y="4443"/>
                  </a:lnTo>
                  <a:lnTo>
                    <a:pt x="18723" y="5152"/>
                  </a:lnTo>
                  <a:lnTo>
                    <a:pt x="18614" y="5833"/>
                  </a:lnTo>
                  <a:lnTo>
                    <a:pt x="18614" y="5833"/>
                  </a:lnTo>
                  <a:lnTo>
                    <a:pt x="18587" y="5942"/>
                  </a:lnTo>
                  <a:lnTo>
                    <a:pt x="18533" y="6024"/>
                  </a:lnTo>
                  <a:lnTo>
                    <a:pt x="18478" y="6078"/>
                  </a:lnTo>
                  <a:lnTo>
                    <a:pt x="18424" y="6133"/>
                  </a:lnTo>
                  <a:lnTo>
                    <a:pt x="18287" y="6215"/>
                  </a:lnTo>
                  <a:lnTo>
                    <a:pt x="18124" y="6215"/>
                  </a:lnTo>
                  <a:lnTo>
                    <a:pt x="18124" y="6215"/>
                  </a:lnTo>
                  <a:lnTo>
                    <a:pt x="17197" y="6760"/>
                  </a:lnTo>
                  <a:lnTo>
                    <a:pt x="16271" y="7277"/>
                  </a:lnTo>
                  <a:lnTo>
                    <a:pt x="15317" y="7741"/>
                  </a:lnTo>
                  <a:lnTo>
                    <a:pt x="14363" y="8177"/>
                  </a:lnTo>
                  <a:lnTo>
                    <a:pt x="13409" y="8586"/>
                  </a:lnTo>
                  <a:lnTo>
                    <a:pt x="12428" y="8940"/>
                  </a:lnTo>
                  <a:lnTo>
                    <a:pt x="11420" y="9267"/>
                  </a:lnTo>
                  <a:lnTo>
                    <a:pt x="10411" y="9539"/>
                  </a:lnTo>
                  <a:lnTo>
                    <a:pt x="9403" y="9812"/>
                  </a:lnTo>
                  <a:lnTo>
                    <a:pt x="8367" y="10057"/>
                  </a:lnTo>
                  <a:lnTo>
                    <a:pt x="7332" y="10248"/>
                  </a:lnTo>
                  <a:lnTo>
                    <a:pt x="6296" y="10439"/>
                  </a:lnTo>
                  <a:lnTo>
                    <a:pt x="5260" y="10602"/>
                  </a:lnTo>
                  <a:lnTo>
                    <a:pt x="4198" y="10739"/>
                  </a:lnTo>
                  <a:lnTo>
                    <a:pt x="2099" y="10984"/>
                  </a:lnTo>
                  <a:lnTo>
                    <a:pt x="2099" y="10984"/>
                  </a:lnTo>
                  <a:lnTo>
                    <a:pt x="2154" y="11284"/>
                  </a:lnTo>
                  <a:lnTo>
                    <a:pt x="2154" y="11556"/>
                  </a:lnTo>
                  <a:lnTo>
                    <a:pt x="2154" y="11856"/>
                  </a:lnTo>
                  <a:lnTo>
                    <a:pt x="2099" y="12128"/>
                  </a:lnTo>
                  <a:lnTo>
                    <a:pt x="2045" y="12374"/>
                  </a:lnTo>
                  <a:lnTo>
                    <a:pt x="1963" y="12619"/>
                  </a:lnTo>
                  <a:lnTo>
                    <a:pt x="1827" y="12864"/>
                  </a:lnTo>
                  <a:lnTo>
                    <a:pt x="1690" y="13110"/>
                  </a:lnTo>
                  <a:lnTo>
                    <a:pt x="1554" y="13328"/>
                  </a:lnTo>
                  <a:lnTo>
                    <a:pt x="1363" y="13518"/>
                  </a:lnTo>
                  <a:lnTo>
                    <a:pt x="1172" y="13736"/>
                  </a:lnTo>
                  <a:lnTo>
                    <a:pt x="982" y="13927"/>
                  </a:lnTo>
                  <a:lnTo>
                    <a:pt x="736" y="14091"/>
                  </a:lnTo>
                  <a:lnTo>
                    <a:pt x="518" y="14254"/>
                  </a:lnTo>
                  <a:lnTo>
                    <a:pt x="246" y="14418"/>
                  </a:lnTo>
                  <a:lnTo>
                    <a:pt x="1" y="14554"/>
                  </a:lnTo>
                  <a:lnTo>
                    <a:pt x="1" y="14554"/>
                  </a:lnTo>
                  <a:lnTo>
                    <a:pt x="219" y="14908"/>
                  </a:lnTo>
                  <a:lnTo>
                    <a:pt x="491" y="15235"/>
                  </a:lnTo>
                  <a:lnTo>
                    <a:pt x="764" y="15535"/>
                  </a:lnTo>
                  <a:lnTo>
                    <a:pt x="1091" y="15780"/>
                  </a:lnTo>
                  <a:lnTo>
                    <a:pt x="1445" y="15998"/>
                  </a:lnTo>
                  <a:lnTo>
                    <a:pt x="1827" y="16162"/>
                  </a:lnTo>
                  <a:lnTo>
                    <a:pt x="2235" y="16271"/>
                  </a:lnTo>
                  <a:lnTo>
                    <a:pt x="2453" y="16298"/>
                  </a:lnTo>
                  <a:lnTo>
                    <a:pt x="2671" y="16325"/>
                  </a:lnTo>
                  <a:lnTo>
                    <a:pt x="2671" y="16325"/>
                  </a:lnTo>
                  <a:lnTo>
                    <a:pt x="2944" y="16298"/>
                  </a:lnTo>
                  <a:lnTo>
                    <a:pt x="3216" y="16271"/>
                  </a:lnTo>
                  <a:lnTo>
                    <a:pt x="3462" y="16216"/>
                  </a:lnTo>
                  <a:lnTo>
                    <a:pt x="3680" y="16162"/>
                  </a:lnTo>
                  <a:lnTo>
                    <a:pt x="3898" y="16053"/>
                  </a:lnTo>
                  <a:lnTo>
                    <a:pt x="4116" y="15944"/>
                  </a:lnTo>
                  <a:lnTo>
                    <a:pt x="4307" y="15835"/>
                  </a:lnTo>
                  <a:lnTo>
                    <a:pt x="4497" y="15671"/>
                  </a:lnTo>
                  <a:lnTo>
                    <a:pt x="4824" y="15344"/>
                  </a:lnTo>
                  <a:lnTo>
                    <a:pt x="5151" y="14990"/>
                  </a:lnTo>
                  <a:lnTo>
                    <a:pt x="5424" y="14581"/>
                  </a:lnTo>
                  <a:lnTo>
                    <a:pt x="5696" y="14145"/>
                  </a:lnTo>
                  <a:lnTo>
                    <a:pt x="5696" y="14145"/>
                  </a:lnTo>
                  <a:lnTo>
                    <a:pt x="5751" y="14063"/>
                  </a:lnTo>
                  <a:lnTo>
                    <a:pt x="5805" y="14009"/>
                  </a:lnTo>
                  <a:lnTo>
                    <a:pt x="5942" y="13927"/>
                  </a:lnTo>
                  <a:lnTo>
                    <a:pt x="6078" y="13927"/>
                  </a:lnTo>
                  <a:lnTo>
                    <a:pt x="6214" y="13954"/>
                  </a:lnTo>
                  <a:lnTo>
                    <a:pt x="6323" y="14036"/>
                  </a:lnTo>
                  <a:lnTo>
                    <a:pt x="6405" y="14145"/>
                  </a:lnTo>
                  <a:lnTo>
                    <a:pt x="6460" y="14309"/>
                  </a:lnTo>
                  <a:lnTo>
                    <a:pt x="6460" y="14472"/>
                  </a:lnTo>
                  <a:lnTo>
                    <a:pt x="6460" y="14472"/>
                  </a:lnTo>
                  <a:lnTo>
                    <a:pt x="6432" y="14609"/>
                  </a:lnTo>
                  <a:lnTo>
                    <a:pt x="6432" y="14609"/>
                  </a:lnTo>
                  <a:lnTo>
                    <a:pt x="6732" y="14936"/>
                  </a:lnTo>
                  <a:lnTo>
                    <a:pt x="7032" y="15235"/>
                  </a:lnTo>
                  <a:lnTo>
                    <a:pt x="7359" y="15535"/>
                  </a:lnTo>
                  <a:lnTo>
                    <a:pt x="7713" y="15808"/>
                  </a:lnTo>
                  <a:lnTo>
                    <a:pt x="8067" y="16053"/>
                  </a:lnTo>
                  <a:lnTo>
                    <a:pt x="8449" y="16298"/>
                  </a:lnTo>
                  <a:lnTo>
                    <a:pt x="8831" y="16516"/>
                  </a:lnTo>
                  <a:lnTo>
                    <a:pt x="9212" y="16707"/>
                  </a:lnTo>
                  <a:lnTo>
                    <a:pt x="9621" y="16871"/>
                  </a:lnTo>
                  <a:lnTo>
                    <a:pt x="10030" y="17034"/>
                  </a:lnTo>
                  <a:lnTo>
                    <a:pt x="10466" y="17170"/>
                  </a:lnTo>
                  <a:lnTo>
                    <a:pt x="10875" y="17279"/>
                  </a:lnTo>
                  <a:lnTo>
                    <a:pt x="11311" y="17388"/>
                  </a:lnTo>
                  <a:lnTo>
                    <a:pt x="11747" y="17443"/>
                  </a:lnTo>
                  <a:lnTo>
                    <a:pt x="12183" y="17497"/>
                  </a:lnTo>
                  <a:lnTo>
                    <a:pt x="12619" y="17497"/>
                  </a:lnTo>
                  <a:lnTo>
                    <a:pt x="12619" y="17497"/>
                  </a:lnTo>
                  <a:lnTo>
                    <a:pt x="13109" y="17497"/>
                  </a:lnTo>
                  <a:lnTo>
                    <a:pt x="13573" y="17416"/>
                  </a:lnTo>
                  <a:lnTo>
                    <a:pt x="14036" y="17334"/>
                  </a:lnTo>
                  <a:lnTo>
                    <a:pt x="14499" y="17170"/>
                  </a:lnTo>
                  <a:lnTo>
                    <a:pt x="14935" y="17007"/>
                  </a:lnTo>
                  <a:lnTo>
                    <a:pt x="15344" y="16762"/>
                  </a:lnTo>
                  <a:lnTo>
                    <a:pt x="15726" y="16516"/>
                  </a:lnTo>
                  <a:lnTo>
                    <a:pt x="16053" y="16244"/>
                  </a:lnTo>
                  <a:lnTo>
                    <a:pt x="16380" y="15917"/>
                  </a:lnTo>
                  <a:lnTo>
                    <a:pt x="16652" y="15590"/>
                  </a:lnTo>
                  <a:lnTo>
                    <a:pt x="16898" y="15208"/>
                  </a:lnTo>
                  <a:lnTo>
                    <a:pt x="17061" y="14827"/>
                  </a:lnTo>
                  <a:lnTo>
                    <a:pt x="17197" y="14390"/>
                  </a:lnTo>
                  <a:lnTo>
                    <a:pt x="17279" y="13954"/>
                  </a:lnTo>
                  <a:lnTo>
                    <a:pt x="17279" y="13518"/>
                  </a:lnTo>
                  <a:lnTo>
                    <a:pt x="17279" y="13273"/>
                  </a:lnTo>
                  <a:lnTo>
                    <a:pt x="17225" y="13028"/>
                  </a:lnTo>
                  <a:lnTo>
                    <a:pt x="17225" y="13028"/>
                  </a:lnTo>
                  <a:lnTo>
                    <a:pt x="17197" y="12946"/>
                  </a:lnTo>
                  <a:lnTo>
                    <a:pt x="17170" y="12864"/>
                  </a:lnTo>
                  <a:lnTo>
                    <a:pt x="17143" y="12783"/>
                  </a:lnTo>
                  <a:lnTo>
                    <a:pt x="17170" y="12701"/>
                  </a:lnTo>
                  <a:lnTo>
                    <a:pt x="17170" y="12701"/>
                  </a:lnTo>
                  <a:lnTo>
                    <a:pt x="17061" y="12401"/>
                  </a:lnTo>
                  <a:lnTo>
                    <a:pt x="16952" y="12128"/>
                  </a:lnTo>
                  <a:lnTo>
                    <a:pt x="16952" y="12128"/>
                  </a:lnTo>
                  <a:lnTo>
                    <a:pt x="16925" y="12019"/>
                  </a:lnTo>
                  <a:lnTo>
                    <a:pt x="16898" y="11910"/>
                  </a:lnTo>
                  <a:lnTo>
                    <a:pt x="16925" y="11801"/>
                  </a:lnTo>
                  <a:lnTo>
                    <a:pt x="16952" y="11720"/>
                  </a:lnTo>
                  <a:lnTo>
                    <a:pt x="16979" y="11638"/>
                  </a:lnTo>
                  <a:lnTo>
                    <a:pt x="17034" y="11556"/>
                  </a:lnTo>
                  <a:lnTo>
                    <a:pt x="17170" y="11447"/>
                  </a:lnTo>
                  <a:lnTo>
                    <a:pt x="17334" y="11365"/>
                  </a:lnTo>
                  <a:lnTo>
                    <a:pt x="17415" y="11365"/>
                  </a:lnTo>
                  <a:lnTo>
                    <a:pt x="17524" y="11365"/>
                  </a:lnTo>
                  <a:lnTo>
                    <a:pt x="17606" y="11393"/>
                  </a:lnTo>
                  <a:lnTo>
                    <a:pt x="17688" y="11447"/>
                  </a:lnTo>
                  <a:lnTo>
                    <a:pt x="17742" y="11529"/>
                  </a:lnTo>
                  <a:lnTo>
                    <a:pt x="17824" y="11611"/>
                  </a:lnTo>
                  <a:lnTo>
                    <a:pt x="17824" y="11611"/>
                  </a:lnTo>
                  <a:lnTo>
                    <a:pt x="17960" y="11910"/>
                  </a:lnTo>
                  <a:lnTo>
                    <a:pt x="17960" y="11910"/>
                  </a:lnTo>
                  <a:lnTo>
                    <a:pt x="18315" y="12019"/>
                  </a:lnTo>
                  <a:lnTo>
                    <a:pt x="18642" y="12101"/>
                  </a:lnTo>
                  <a:lnTo>
                    <a:pt x="18996" y="12156"/>
                  </a:lnTo>
                  <a:lnTo>
                    <a:pt x="19350" y="12183"/>
                  </a:lnTo>
                  <a:lnTo>
                    <a:pt x="19677" y="12210"/>
                  </a:lnTo>
                  <a:lnTo>
                    <a:pt x="20032" y="12183"/>
                  </a:lnTo>
                  <a:lnTo>
                    <a:pt x="20359" y="12156"/>
                  </a:lnTo>
                  <a:lnTo>
                    <a:pt x="20713" y="12101"/>
                  </a:lnTo>
                  <a:lnTo>
                    <a:pt x="21040" y="12047"/>
                  </a:lnTo>
                  <a:lnTo>
                    <a:pt x="21394" y="11938"/>
                  </a:lnTo>
                  <a:lnTo>
                    <a:pt x="21721" y="11829"/>
                  </a:lnTo>
                  <a:lnTo>
                    <a:pt x="22048" y="11720"/>
                  </a:lnTo>
                  <a:lnTo>
                    <a:pt x="22375" y="11583"/>
                  </a:lnTo>
                  <a:lnTo>
                    <a:pt x="22702" y="11420"/>
                  </a:lnTo>
                  <a:lnTo>
                    <a:pt x="23329" y="11066"/>
                  </a:lnTo>
                  <a:lnTo>
                    <a:pt x="23329" y="11066"/>
                  </a:lnTo>
                  <a:lnTo>
                    <a:pt x="23629" y="10848"/>
                  </a:lnTo>
                  <a:lnTo>
                    <a:pt x="23929" y="10630"/>
                  </a:lnTo>
                  <a:lnTo>
                    <a:pt x="24256" y="10357"/>
                  </a:lnTo>
                  <a:lnTo>
                    <a:pt x="24583" y="10084"/>
                  </a:lnTo>
                  <a:lnTo>
                    <a:pt x="24883" y="9757"/>
                  </a:lnTo>
                  <a:lnTo>
                    <a:pt x="25101" y="9430"/>
                  </a:lnTo>
                  <a:lnTo>
                    <a:pt x="25210" y="9267"/>
                  </a:lnTo>
                  <a:lnTo>
                    <a:pt x="25291" y="9076"/>
                  </a:lnTo>
                  <a:lnTo>
                    <a:pt x="25346" y="8913"/>
                  </a:lnTo>
                  <a:lnTo>
                    <a:pt x="25373" y="87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71"/>
            <p:cNvSpPr/>
            <p:nvPr/>
          </p:nvSpPr>
          <p:spPr>
            <a:xfrm>
              <a:off x="1696875" y="6115650"/>
              <a:ext cx="33425" cy="59975"/>
            </a:xfrm>
            <a:custGeom>
              <a:avLst/>
              <a:gdLst/>
              <a:ahLst/>
              <a:cxnLst/>
              <a:rect l="l" t="t" r="r" b="b"/>
              <a:pathLst>
                <a:path w="1337" h="2399" fill="none" extrusionOk="0">
                  <a:moveTo>
                    <a:pt x="1064" y="2399"/>
                  </a:moveTo>
                  <a:lnTo>
                    <a:pt x="1064" y="2399"/>
                  </a:lnTo>
                  <a:lnTo>
                    <a:pt x="1200" y="2099"/>
                  </a:lnTo>
                  <a:lnTo>
                    <a:pt x="1309" y="1799"/>
                  </a:lnTo>
                  <a:lnTo>
                    <a:pt x="1336" y="1472"/>
                  </a:lnTo>
                  <a:lnTo>
                    <a:pt x="1336" y="1172"/>
                  </a:lnTo>
                  <a:lnTo>
                    <a:pt x="1254" y="845"/>
                  </a:lnTo>
                  <a:lnTo>
                    <a:pt x="1118" y="546"/>
                  </a:lnTo>
                  <a:lnTo>
                    <a:pt x="927" y="273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355" y="464"/>
                  </a:lnTo>
                  <a:lnTo>
                    <a:pt x="1" y="927"/>
                  </a:lnTo>
                  <a:lnTo>
                    <a:pt x="1" y="927"/>
                  </a:lnTo>
                  <a:lnTo>
                    <a:pt x="191" y="1036"/>
                  </a:lnTo>
                  <a:lnTo>
                    <a:pt x="382" y="1172"/>
                  </a:lnTo>
                  <a:lnTo>
                    <a:pt x="546" y="1336"/>
                  </a:lnTo>
                  <a:lnTo>
                    <a:pt x="682" y="1527"/>
                  </a:lnTo>
                  <a:lnTo>
                    <a:pt x="818" y="1718"/>
                  </a:lnTo>
                  <a:lnTo>
                    <a:pt x="927" y="1936"/>
                  </a:lnTo>
                  <a:lnTo>
                    <a:pt x="1009" y="2181"/>
                  </a:lnTo>
                  <a:lnTo>
                    <a:pt x="1064" y="23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71"/>
            <p:cNvSpPr/>
            <p:nvPr/>
          </p:nvSpPr>
          <p:spPr>
            <a:xfrm>
              <a:off x="1038725" y="5908525"/>
              <a:ext cx="687475" cy="329100"/>
            </a:xfrm>
            <a:custGeom>
              <a:avLst/>
              <a:gdLst/>
              <a:ahLst/>
              <a:cxnLst/>
              <a:rect l="l" t="t" r="r" b="b"/>
              <a:pathLst>
                <a:path w="27499" h="13164" fill="none" extrusionOk="0">
                  <a:moveTo>
                    <a:pt x="17333" y="12946"/>
                  </a:moveTo>
                  <a:lnTo>
                    <a:pt x="17333" y="12946"/>
                  </a:lnTo>
                  <a:lnTo>
                    <a:pt x="17905" y="12837"/>
                  </a:lnTo>
                  <a:lnTo>
                    <a:pt x="18478" y="12728"/>
                  </a:lnTo>
                  <a:lnTo>
                    <a:pt x="19050" y="12564"/>
                  </a:lnTo>
                  <a:lnTo>
                    <a:pt x="19622" y="12401"/>
                  </a:lnTo>
                  <a:lnTo>
                    <a:pt x="20167" y="12210"/>
                  </a:lnTo>
                  <a:lnTo>
                    <a:pt x="20740" y="11992"/>
                  </a:lnTo>
                  <a:lnTo>
                    <a:pt x="21258" y="11747"/>
                  </a:lnTo>
                  <a:lnTo>
                    <a:pt x="21803" y="11501"/>
                  </a:lnTo>
                  <a:lnTo>
                    <a:pt x="22293" y="11229"/>
                  </a:lnTo>
                  <a:lnTo>
                    <a:pt x="22811" y="10929"/>
                  </a:lnTo>
                  <a:lnTo>
                    <a:pt x="23274" y="10602"/>
                  </a:lnTo>
                  <a:lnTo>
                    <a:pt x="23738" y="10248"/>
                  </a:lnTo>
                  <a:lnTo>
                    <a:pt x="24201" y="9893"/>
                  </a:lnTo>
                  <a:lnTo>
                    <a:pt x="24610" y="9512"/>
                  </a:lnTo>
                  <a:lnTo>
                    <a:pt x="25018" y="9130"/>
                  </a:lnTo>
                  <a:lnTo>
                    <a:pt x="25400" y="8694"/>
                  </a:lnTo>
                  <a:lnTo>
                    <a:pt x="25754" y="8286"/>
                  </a:lnTo>
                  <a:lnTo>
                    <a:pt x="26054" y="7822"/>
                  </a:lnTo>
                  <a:lnTo>
                    <a:pt x="26354" y="7359"/>
                  </a:lnTo>
                  <a:lnTo>
                    <a:pt x="26626" y="6896"/>
                  </a:lnTo>
                  <a:lnTo>
                    <a:pt x="26844" y="6405"/>
                  </a:lnTo>
                  <a:lnTo>
                    <a:pt x="27062" y="5887"/>
                  </a:lnTo>
                  <a:lnTo>
                    <a:pt x="27226" y="5369"/>
                  </a:lnTo>
                  <a:lnTo>
                    <a:pt x="27335" y="4824"/>
                  </a:lnTo>
                  <a:lnTo>
                    <a:pt x="27444" y="4279"/>
                  </a:lnTo>
                  <a:lnTo>
                    <a:pt x="27499" y="3734"/>
                  </a:lnTo>
                  <a:lnTo>
                    <a:pt x="27499" y="3162"/>
                  </a:lnTo>
                  <a:lnTo>
                    <a:pt x="27471" y="2562"/>
                  </a:lnTo>
                  <a:lnTo>
                    <a:pt x="27390" y="1990"/>
                  </a:lnTo>
                  <a:lnTo>
                    <a:pt x="27253" y="1363"/>
                  </a:lnTo>
                  <a:lnTo>
                    <a:pt x="27090" y="764"/>
                  </a:lnTo>
                  <a:lnTo>
                    <a:pt x="26872" y="137"/>
                  </a:lnTo>
                  <a:lnTo>
                    <a:pt x="26872" y="137"/>
                  </a:lnTo>
                  <a:lnTo>
                    <a:pt x="26299" y="191"/>
                  </a:lnTo>
                  <a:lnTo>
                    <a:pt x="25754" y="164"/>
                  </a:lnTo>
                  <a:lnTo>
                    <a:pt x="25209" y="110"/>
                  </a:lnTo>
                  <a:lnTo>
                    <a:pt x="24664" y="1"/>
                  </a:lnTo>
                  <a:lnTo>
                    <a:pt x="24664" y="1"/>
                  </a:lnTo>
                  <a:lnTo>
                    <a:pt x="24882" y="273"/>
                  </a:lnTo>
                  <a:lnTo>
                    <a:pt x="25046" y="600"/>
                  </a:lnTo>
                  <a:lnTo>
                    <a:pt x="25182" y="954"/>
                  </a:lnTo>
                  <a:lnTo>
                    <a:pt x="25237" y="1309"/>
                  </a:lnTo>
                  <a:lnTo>
                    <a:pt x="25291" y="1690"/>
                  </a:lnTo>
                  <a:lnTo>
                    <a:pt x="25291" y="2099"/>
                  </a:lnTo>
                  <a:lnTo>
                    <a:pt x="25264" y="2508"/>
                  </a:lnTo>
                  <a:lnTo>
                    <a:pt x="25209" y="2917"/>
                  </a:lnTo>
                  <a:lnTo>
                    <a:pt x="25128" y="3325"/>
                  </a:lnTo>
                  <a:lnTo>
                    <a:pt x="25018" y="3734"/>
                  </a:lnTo>
                  <a:lnTo>
                    <a:pt x="24909" y="4116"/>
                  </a:lnTo>
                  <a:lnTo>
                    <a:pt x="24773" y="4497"/>
                  </a:lnTo>
                  <a:lnTo>
                    <a:pt x="24473" y="5206"/>
                  </a:lnTo>
                  <a:lnTo>
                    <a:pt x="24174" y="5833"/>
                  </a:lnTo>
                  <a:lnTo>
                    <a:pt x="24174" y="5833"/>
                  </a:lnTo>
                  <a:lnTo>
                    <a:pt x="23874" y="6296"/>
                  </a:lnTo>
                  <a:lnTo>
                    <a:pt x="23547" y="6759"/>
                  </a:lnTo>
                  <a:lnTo>
                    <a:pt x="23220" y="7168"/>
                  </a:lnTo>
                  <a:lnTo>
                    <a:pt x="22838" y="7577"/>
                  </a:lnTo>
                  <a:lnTo>
                    <a:pt x="22429" y="7931"/>
                  </a:lnTo>
                  <a:lnTo>
                    <a:pt x="22021" y="8258"/>
                  </a:lnTo>
                  <a:lnTo>
                    <a:pt x="21585" y="8558"/>
                  </a:lnTo>
                  <a:lnTo>
                    <a:pt x="21149" y="8831"/>
                  </a:lnTo>
                  <a:lnTo>
                    <a:pt x="20685" y="9076"/>
                  </a:lnTo>
                  <a:lnTo>
                    <a:pt x="20195" y="9294"/>
                  </a:lnTo>
                  <a:lnTo>
                    <a:pt x="19704" y="9485"/>
                  </a:lnTo>
                  <a:lnTo>
                    <a:pt x="19186" y="9648"/>
                  </a:lnTo>
                  <a:lnTo>
                    <a:pt x="18641" y="9784"/>
                  </a:lnTo>
                  <a:lnTo>
                    <a:pt x="18123" y="9893"/>
                  </a:lnTo>
                  <a:lnTo>
                    <a:pt x="17578" y="9975"/>
                  </a:lnTo>
                  <a:lnTo>
                    <a:pt x="17006" y="10030"/>
                  </a:lnTo>
                  <a:lnTo>
                    <a:pt x="17006" y="10030"/>
                  </a:lnTo>
                  <a:lnTo>
                    <a:pt x="16434" y="10057"/>
                  </a:lnTo>
                  <a:lnTo>
                    <a:pt x="15834" y="10057"/>
                  </a:lnTo>
                  <a:lnTo>
                    <a:pt x="15262" y="10057"/>
                  </a:lnTo>
                  <a:lnTo>
                    <a:pt x="14662" y="10030"/>
                  </a:lnTo>
                  <a:lnTo>
                    <a:pt x="14063" y="9975"/>
                  </a:lnTo>
                  <a:lnTo>
                    <a:pt x="13490" y="9921"/>
                  </a:lnTo>
                  <a:lnTo>
                    <a:pt x="12891" y="9839"/>
                  </a:lnTo>
                  <a:lnTo>
                    <a:pt x="12319" y="9730"/>
                  </a:lnTo>
                  <a:lnTo>
                    <a:pt x="11746" y="9621"/>
                  </a:lnTo>
                  <a:lnTo>
                    <a:pt x="11174" y="9457"/>
                  </a:lnTo>
                  <a:lnTo>
                    <a:pt x="10602" y="9321"/>
                  </a:lnTo>
                  <a:lnTo>
                    <a:pt x="10029" y="9130"/>
                  </a:lnTo>
                  <a:lnTo>
                    <a:pt x="9484" y="8940"/>
                  </a:lnTo>
                  <a:lnTo>
                    <a:pt x="8912" y="8722"/>
                  </a:lnTo>
                  <a:lnTo>
                    <a:pt x="8367" y="8504"/>
                  </a:lnTo>
                  <a:lnTo>
                    <a:pt x="7822" y="8258"/>
                  </a:lnTo>
                  <a:lnTo>
                    <a:pt x="7304" y="7986"/>
                  </a:lnTo>
                  <a:lnTo>
                    <a:pt x="6786" y="7713"/>
                  </a:lnTo>
                  <a:lnTo>
                    <a:pt x="6268" y="7441"/>
                  </a:lnTo>
                  <a:lnTo>
                    <a:pt x="5751" y="7114"/>
                  </a:lnTo>
                  <a:lnTo>
                    <a:pt x="5260" y="6814"/>
                  </a:lnTo>
                  <a:lnTo>
                    <a:pt x="4769" y="6460"/>
                  </a:lnTo>
                  <a:lnTo>
                    <a:pt x="4306" y="6105"/>
                  </a:lnTo>
                  <a:lnTo>
                    <a:pt x="3843" y="5751"/>
                  </a:lnTo>
                  <a:lnTo>
                    <a:pt x="3379" y="5369"/>
                  </a:lnTo>
                  <a:lnTo>
                    <a:pt x="2943" y="4961"/>
                  </a:lnTo>
                  <a:lnTo>
                    <a:pt x="2507" y="4552"/>
                  </a:lnTo>
                  <a:lnTo>
                    <a:pt x="2099" y="4143"/>
                  </a:lnTo>
                  <a:lnTo>
                    <a:pt x="1717" y="3707"/>
                  </a:lnTo>
                  <a:lnTo>
                    <a:pt x="1335" y="3271"/>
                  </a:lnTo>
                  <a:lnTo>
                    <a:pt x="954" y="2808"/>
                  </a:lnTo>
                  <a:lnTo>
                    <a:pt x="600" y="2344"/>
                  </a:lnTo>
                  <a:lnTo>
                    <a:pt x="600" y="2344"/>
                  </a:lnTo>
                  <a:lnTo>
                    <a:pt x="654" y="3080"/>
                  </a:lnTo>
                  <a:lnTo>
                    <a:pt x="681" y="3816"/>
                  </a:lnTo>
                  <a:lnTo>
                    <a:pt x="654" y="4552"/>
                  </a:lnTo>
                  <a:lnTo>
                    <a:pt x="600" y="5288"/>
                  </a:lnTo>
                  <a:lnTo>
                    <a:pt x="518" y="5996"/>
                  </a:lnTo>
                  <a:lnTo>
                    <a:pt x="382" y="6678"/>
                  </a:lnTo>
                  <a:lnTo>
                    <a:pt x="191" y="7359"/>
                  </a:lnTo>
                  <a:lnTo>
                    <a:pt x="0" y="8040"/>
                  </a:lnTo>
                  <a:lnTo>
                    <a:pt x="0" y="8040"/>
                  </a:lnTo>
                  <a:lnTo>
                    <a:pt x="545" y="8476"/>
                  </a:lnTo>
                  <a:lnTo>
                    <a:pt x="1090" y="8885"/>
                  </a:lnTo>
                  <a:lnTo>
                    <a:pt x="1635" y="9294"/>
                  </a:lnTo>
                  <a:lnTo>
                    <a:pt x="2208" y="9675"/>
                  </a:lnTo>
                  <a:lnTo>
                    <a:pt x="2208" y="9675"/>
                  </a:lnTo>
                  <a:lnTo>
                    <a:pt x="2289" y="9675"/>
                  </a:lnTo>
                  <a:lnTo>
                    <a:pt x="2371" y="9703"/>
                  </a:lnTo>
                  <a:lnTo>
                    <a:pt x="2426" y="9757"/>
                  </a:lnTo>
                  <a:lnTo>
                    <a:pt x="2480" y="9812"/>
                  </a:lnTo>
                  <a:lnTo>
                    <a:pt x="2480" y="9812"/>
                  </a:lnTo>
                  <a:lnTo>
                    <a:pt x="3298" y="10302"/>
                  </a:lnTo>
                  <a:lnTo>
                    <a:pt x="4170" y="10766"/>
                  </a:lnTo>
                  <a:lnTo>
                    <a:pt x="5042" y="11174"/>
                  </a:lnTo>
                  <a:lnTo>
                    <a:pt x="5914" y="11556"/>
                  </a:lnTo>
                  <a:lnTo>
                    <a:pt x="6813" y="11883"/>
                  </a:lnTo>
                  <a:lnTo>
                    <a:pt x="7740" y="12183"/>
                  </a:lnTo>
                  <a:lnTo>
                    <a:pt x="8667" y="12455"/>
                  </a:lnTo>
                  <a:lnTo>
                    <a:pt x="9620" y="12673"/>
                  </a:lnTo>
                  <a:lnTo>
                    <a:pt x="10574" y="12864"/>
                  </a:lnTo>
                  <a:lnTo>
                    <a:pt x="11528" y="13000"/>
                  </a:lnTo>
                  <a:lnTo>
                    <a:pt x="12482" y="13082"/>
                  </a:lnTo>
                  <a:lnTo>
                    <a:pt x="13463" y="13137"/>
                  </a:lnTo>
                  <a:lnTo>
                    <a:pt x="14417" y="13164"/>
                  </a:lnTo>
                  <a:lnTo>
                    <a:pt x="15398" y="13137"/>
                  </a:lnTo>
                  <a:lnTo>
                    <a:pt x="16352" y="13055"/>
                  </a:lnTo>
                  <a:lnTo>
                    <a:pt x="17333" y="129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71"/>
            <p:cNvSpPr/>
            <p:nvPr/>
          </p:nvSpPr>
          <p:spPr>
            <a:xfrm>
              <a:off x="1617850" y="6147000"/>
              <a:ext cx="89950" cy="66800"/>
            </a:xfrm>
            <a:custGeom>
              <a:avLst/>
              <a:gdLst/>
              <a:ahLst/>
              <a:cxnLst/>
              <a:rect l="l" t="t" r="r" b="b"/>
              <a:pathLst>
                <a:path w="3598" h="2672" fill="none" extrusionOk="0">
                  <a:moveTo>
                    <a:pt x="3434" y="1935"/>
                  </a:moveTo>
                  <a:lnTo>
                    <a:pt x="3434" y="1935"/>
                  </a:lnTo>
                  <a:lnTo>
                    <a:pt x="3489" y="1663"/>
                  </a:lnTo>
                  <a:lnTo>
                    <a:pt x="3543" y="1417"/>
                  </a:lnTo>
                  <a:lnTo>
                    <a:pt x="3598" y="1172"/>
                  </a:lnTo>
                  <a:lnTo>
                    <a:pt x="3570" y="1036"/>
                  </a:lnTo>
                  <a:lnTo>
                    <a:pt x="3570" y="872"/>
                  </a:lnTo>
                  <a:lnTo>
                    <a:pt x="3570" y="872"/>
                  </a:lnTo>
                  <a:lnTo>
                    <a:pt x="3461" y="600"/>
                  </a:lnTo>
                  <a:lnTo>
                    <a:pt x="3325" y="382"/>
                  </a:lnTo>
                  <a:lnTo>
                    <a:pt x="3107" y="164"/>
                  </a:lnTo>
                  <a:lnTo>
                    <a:pt x="2889" y="27"/>
                  </a:lnTo>
                  <a:lnTo>
                    <a:pt x="2862" y="0"/>
                  </a:lnTo>
                  <a:lnTo>
                    <a:pt x="2862" y="0"/>
                  </a:lnTo>
                  <a:lnTo>
                    <a:pt x="2562" y="354"/>
                  </a:lnTo>
                  <a:lnTo>
                    <a:pt x="2208" y="682"/>
                  </a:lnTo>
                  <a:lnTo>
                    <a:pt x="1881" y="1009"/>
                  </a:lnTo>
                  <a:lnTo>
                    <a:pt x="1526" y="1336"/>
                  </a:lnTo>
                  <a:lnTo>
                    <a:pt x="1145" y="1635"/>
                  </a:lnTo>
                  <a:lnTo>
                    <a:pt x="763" y="1908"/>
                  </a:lnTo>
                  <a:lnTo>
                    <a:pt x="0" y="2453"/>
                  </a:lnTo>
                  <a:lnTo>
                    <a:pt x="0" y="2453"/>
                  </a:lnTo>
                  <a:lnTo>
                    <a:pt x="436" y="2562"/>
                  </a:lnTo>
                  <a:lnTo>
                    <a:pt x="872" y="2644"/>
                  </a:lnTo>
                  <a:lnTo>
                    <a:pt x="1308" y="2671"/>
                  </a:lnTo>
                  <a:lnTo>
                    <a:pt x="1772" y="2644"/>
                  </a:lnTo>
                  <a:lnTo>
                    <a:pt x="2208" y="2589"/>
                  </a:lnTo>
                  <a:lnTo>
                    <a:pt x="2644" y="2453"/>
                  </a:lnTo>
                  <a:lnTo>
                    <a:pt x="3053" y="2262"/>
                  </a:lnTo>
                  <a:lnTo>
                    <a:pt x="3434" y="2017"/>
                  </a:lnTo>
                  <a:lnTo>
                    <a:pt x="3434" y="2017"/>
                  </a:lnTo>
                  <a:lnTo>
                    <a:pt x="3434" y="19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71"/>
            <p:cNvSpPr/>
            <p:nvPr/>
          </p:nvSpPr>
          <p:spPr>
            <a:xfrm>
              <a:off x="1070050" y="5948050"/>
              <a:ext cx="576425" cy="189425"/>
            </a:xfrm>
            <a:custGeom>
              <a:avLst/>
              <a:gdLst/>
              <a:ahLst/>
              <a:cxnLst/>
              <a:rect l="l" t="t" r="r" b="b"/>
              <a:pathLst>
                <a:path w="23057" h="7577" fill="none" extrusionOk="0">
                  <a:moveTo>
                    <a:pt x="22239" y="3461"/>
                  </a:moveTo>
                  <a:lnTo>
                    <a:pt x="22239" y="3461"/>
                  </a:lnTo>
                  <a:lnTo>
                    <a:pt x="22376" y="3162"/>
                  </a:lnTo>
                  <a:lnTo>
                    <a:pt x="22512" y="2807"/>
                  </a:lnTo>
                  <a:lnTo>
                    <a:pt x="22675" y="2371"/>
                  </a:lnTo>
                  <a:lnTo>
                    <a:pt x="22812" y="1935"/>
                  </a:lnTo>
                  <a:lnTo>
                    <a:pt x="22948" y="1445"/>
                  </a:lnTo>
                  <a:lnTo>
                    <a:pt x="23030" y="954"/>
                  </a:lnTo>
                  <a:lnTo>
                    <a:pt x="23057" y="464"/>
                  </a:lnTo>
                  <a:lnTo>
                    <a:pt x="23057" y="246"/>
                  </a:lnTo>
                  <a:lnTo>
                    <a:pt x="23030" y="0"/>
                  </a:lnTo>
                  <a:lnTo>
                    <a:pt x="23030" y="0"/>
                  </a:lnTo>
                  <a:lnTo>
                    <a:pt x="22975" y="300"/>
                  </a:lnTo>
                  <a:lnTo>
                    <a:pt x="22893" y="573"/>
                  </a:lnTo>
                  <a:lnTo>
                    <a:pt x="22784" y="845"/>
                  </a:lnTo>
                  <a:lnTo>
                    <a:pt x="22648" y="1118"/>
                  </a:lnTo>
                  <a:lnTo>
                    <a:pt x="22512" y="1390"/>
                  </a:lnTo>
                  <a:lnTo>
                    <a:pt x="22348" y="1635"/>
                  </a:lnTo>
                  <a:lnTo>
                    <a:pt x="22185" y="1881"/>
                  </a:lnTo>
                  <a:lnTo>
                    <a:pt x="21994" y="2126"/>
                  </a:lnTo>
                  <a:lnTo>
                    <a:pt x="21803" y="2344"/>
                  </a:lnTo>
                  <a:lnTo>
                    <a:pt x="21585" y="2562"/>
                  </a:lnTo>
                  <a:lnTo>
                    <a:pt x="21367" y="2753"/>
                  </a:lnTo>
                  <a:lnTo>
                    <a:pt x="21122" y="2944"/>
                  </a:lnTo>
                  <a:lnTo>
                    <a:pt x="20877" y="3107"/>
                  </a:lnTo>
                  <a:lnTo>
                    <a:pt x="20604" y="3271"/>
                  </a:lnTo>
                  <a:lnTo>
                    <a:pt x="20332" y="3407"/>
                  </a:lnTo>
                  <a:lnTo>
                    <a:pt x="20059" y="3543"/>
                  </a:lnTo>
                  <a:lnTo>
                    <a:pt x="20059" y="3543"/>
                  </a:lnTo>
                  <a:lnTo>
                    <a:pt x="19487" y="3734"/>
                  </a:lnTo>
                  <a:lnTo>
                    <a:pt x="18887" y="3870"/>
                  </a:lnTo>
                  <a:lnTo>
                    <a:pt x="18260" y="3952"/>
                  </a:lnTo>
                  <a:lnTo>
                    <a:pt x="17634" y="3979"/>
                  </a:lnTo>
                  <a:lnTo>
                    <a:pt x="17007" y="3979"/>
                  </a:lnTo>
                  <a:lnTo>
                    <a:pt x="16380" y="3897"/>
                  </a:lnTo>
                  <a:lnTo>
                    <a:pt x="15753" y="3788"/>
                  </a:lnTo>
                  <a:lnTo>
                    <a:pt x="15126" y="3625"/>
                  </a:lnTo>
                  <a:lnTo>
                    <a:pt x="14527" y="3407"/>
                  </a:lnTo>
                  <a:lnTo>
                    <a:pt x="13954" y="3162"/>
                  </a:lnTo>
                  <a:lnTo>
                    <a:pt x="13382" y="2862"/>
                  </a:lnTo>
                  <a:lnTo>
                    <a:pt x="12837" y="2535"/>
                  </a:lnTo>
                  <a:lnTo>
                    <a:pt x="12319" y="2153"/>
                  </a:lnTo>
                  <a:lnTo>
                    <a:pt x="11829" y="1772"/>
                  </a:lnTo>
                  <a:lnTo>
                    <a:pt x="11393" y="1336"/>
                  </a:lnTo>
                  <a:lnTo>
                    <a:pt x="11011" y="872"/>
                  </a:lnTo>
                  <a:lnTo>
                    <a:pt x="11011" y="872"/>
                  </a:lnTo>
                  <a:lnTo>
                    <a:pt x="10875" y="1118"/>
                  </a:lnTo>
                  <a:lnTo>
                    <a:pt x="10711" y="1336"/>
                  </a:lnTo>
                  <a:lnTo>
                    <a:pt x="10548" y="1526"/>
                  </a:lnTo>
                  <a:lnTo>
                    <a:pt x="10384" y="1717"/>
                  </a:lnTo>
                  <a:lnTo>
                    <a:pt x="10166" y="1881"/>
                  </a:lnTo>
                  <a:lnTo>
                    <a:pt x="9975" y="2044"/>
                  </a:lnTo>
                  <a:lnTo>
                    <a:pt x="9757" y="2181"/>
                  </a:lnTo>
                  <a:lnTo>
                    <a:pt x="9539" y="2290"/>
                  </a:lnTo>
                  <a:lnTo>
                    <a:pt x="9294" y="2399"/>
                  </a:lnTo>
                  <a:lnTo>
                    <a:pt x="9049" y="2480"/>
                  </a:lnTo>
                  <a:lnTo>
                    <a:pt x="8804" y="2562"/>
                  </a:lnTo>
                  <a:lnTo>
                    <a:pt x="8558" y="2617"/>
                  </a:lnTo>
                  <a:lnTo>
                    <a:pt x="8286" y="2644"/>
                  </a:lnTo>
                  <a:lnTo>
                    <a:pt x="8040" y="2671"/>
                  </a:lnTo>
                  <a:lnTo>
                    <a:pt x="7495" y="2644"/>
                  </a:lnTo>
                  <a:lnTo>
                    <a:pt x="6978" y="2589"/>
                  </a:lnTo>
                  <a:lnTo>
                    <a:pt x="6460" y="2453"/>
                  </a:lnTo>
                  <a:lnTo>
                    <a:pt x="6214" y="2344"/>
                  </a:lnTo>
                  <a:lnTo>
                    <a:pt x="5969" y="2235"/>
                  </a:lnTo>
                  <a:lnTo>
                    <a:pt x="5751" y="2126"/>
                  </a:lnTo>
                  <a:lnTo>
                    <a:pt x="5533" y="1990"/>
                  </a:lnTo>
                  <a:lnTo>
                    <a:pt x="5315" y="1826"/>
                  </a:lnTo>
                  <a:lnTo>
                    <a:pt x="5097" y="1663"/>
                  </a:lnTo>
                  <a:lnTo>
                    <a:pt x="4906" y="1499"/>
                  </a:lnTo>
                  <a:lnTo>
                    <a:pt x="4743" y="1281"/>
                  </a:lnTo>
                  <a:lnTo>
                    <a:pt x="4579" y="1090"/>
                  </a:lnTo>
                  <a:lnTo>
                    <a:pt x="4443" y="845"/>
                  </a:lnTo>
                  <a:lnTo>
                    <a:pt x="4307" y="627"/>
                  </a:lnTo>
                  <a:lnTo>
                    <a:pt x="4198" y="355"/>
                  </a:lnTo>
                  <a:lnTo>
                    <a:pt x="4198" y="355"/>
                  </a:lnTo>
                  <a:lnTo>
                    <a:pt x="3680" y="518"/>
                  </a:lnTo>
                  <a:lnTo>
                    <a:pt x="3162" y="654"/>
                  </a:lnTo>
                  <a:lnTo>
                    <a:pt x="2617" y="736"/>
                  </a:lnTo>
                  <a:lnTo>
                    <a:pt x="2072" y="763"/>
                  </a:lnTo>
                  <a:lnTo>
                    <a:pt x="1554" y="763"/>
                  </a:lnTo>
                  <a:lnTo>
                    <a:pt x="1009" y="736"/>
                  </a:lnTo>
                  <a:lnTo>
                    <a:pt x="491" y="627"/>
                  </a:lnTo>
                  <a:lnTo>
                    <a:pt x="1" y="491"/>
                  </a:lnTo>
                  <a:lnTo>
                    <a:pt x="1" y="491"/>
                  </a:lnTo>
                  <a:lnTo>
                    <a:pt x="546" y="1090"/>
                  </a:lnTo>
                  <a:lnTo>
                    <a:pt x="1118" y="1690"/>
                  </a:lnTo>
                  <a:lnTo>
                    <a:pt x="1718" y="2262"/>
                  </a:lnTo>
                  <a:lnTo>
                    <a:pt x="2317" y="2807"/>
                  </a:lnTo>
                  <a:lnTo>
                    <a:pt x="2944" y="3325"/>
                  </a:lnTo>
                  <a:lnTo>
                    <a:pt x="3598" y="3816"/>
                  </a:lnTo>
                  <a:lnTo>
                    <a:pt x="4252" y="4306"/>
                  </a:lnTo>
                  <a:lnTo>
                    <a:pt x="4961" y="4742"/>
                  </a:lnTo>
                  <a:lnTo>
                    <a:pt x="5642" y="5151"/>
                  </a:lnTo>
                  <a:lnTo>
                    <a:pt x="6351" y="5533"/>
                  </a:lnTo>
                  <a:lnTo>
                    <a:pt x="7087" y="5887"/>
                  </a:lnTo>
                  <a:lnTo>
                    <a:pt x="7850" y="6214"/>
                  </a:lnTo>
                  <a:lnTo>
                    <a:pt x="8613" y="6487"/>
                  </a:lnTo>
                  <a:lnTo>
                    <a:pt x="9403" y="6759"/>
                  </a:lnTo>
                  <a:lnTo>
                    <a:pt x="10193" y="6977"/>
                  </a:lnTo>
                  <a:lnTo>
                    <a:pt x="11011" y="7168"/>
                  </a:lnTo>
                  <a:lnTo>
                    <a:pt x="11011" y="7168"/>
                  </a:lnTo>
                  <a:lnTo>
                    <a:pt x="12047" y="7359"/>
                  </a:lnTo>
                  <a:lnTo>
                    <a:pt x="13110" y="7495"/>
                  </a:lnTo>
                  <a:lnTo>
                    <a:pt x="13627" y="7522"/>
                  </a:lnTo>
                  <a:lnTo>
                    <a:pt x="14172" y="7549"/>
                  </a:lnTo>
                  <a:lnTo>
                    <a:pt x="14745" y="7577"/>
                  </a:lnTo>
                  <a:lnTo>
                    <a:pt x="15290" y="7549"/>
                  </a:lnTo>
                  <a:lnTo>
                    <a:pt x="15835" y="7522"/>
                  </a:lnTo>
                  <a:lnTo>
                    <a:pt x="16353" y="7468"/>
                  </a:lnTo>
                  <a:lnTo>
                    <a:pt x="16898" y="7386"/>
                  </a:lnTo>
                  <a:lnTo>
                    <a:pt x="17416" y="7250"/>
                  </a:lnTo>
                  <a:lnTo>
                    <a:pt x="17933" y="7113"/>
                  </a:lnTo>
                  <a:lnTo>
                    <a:pt x="18424" y="6950"/>
                  </a:lnTo>
                  <a:lnTo>
                    <a:pt x="18914" y="6732"/>
                  </a:lnTo>
                  <a:lnTo>
                    <a:pt x="19378" y="6487"/>
                  </a:lnTo>
                  <a:lnTo>
                    <a:pt x="19378" y="6487"/>
                  </a:lnTo>
                  <a:lnTo>
                    <a:pt x="19814" y="6214"/>
                  </a:lnTo>
                  <a:lnTo>
                    <a:pt x="20250" y="5887"/>
                  </a:lnTo>
                  <a:lnTo>
                    <a:pt x="20659" y="5560"/>
                  </a:lnTo>
                  <a:lnTo>
                    <a:pt x="21013" y="5178"/>
                  </a:lnTo>
                  <a:lnTo>
                    <a:pt x="21367" y="4797"/>
                  </a:lnTo>
                  <a:lnTo>
                    <a:pt x="21694" y="4361"/>
                  </a:lnTo>
                  <a:lnTo>
                    <a:pt x="21967" y="3925"/>
                  </a:lnTo>
                  <a:lnTo>
                    <a:pt x="22239" y="34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71"/>
            <p:cNvSpPr/>
            <p:nvPr/>
          </p:nvSpPr>
          <p:spPr>
            <a:xfrm>
              <a:off x="-300775" y="4808175"/>
              <a:ext cx="1937725" cy="1056100"/>
            </a:xfrm>
            <a:custGeom>
              <a:avLst/>
              <a:gdLst/>
              <a:ahLst/>
              <a:cxnLst/>
              <a:rect l="l" t="t" r="r" b="b"/>
              <a:pathLst>
                <a:path w="77509" h="42244" fill="none" extrusionOk="0">
                  <a:moveTo>
                    <a:pt x="77290" y="36411"/>
                  </a:moveTo>
                  <a:lnTo>
                    <a:pt x="77290" y="36411"/>
                  </a:lnTo>
                  <a:lnTo>
                    <a:pt x="77427" y="35457"/>
                  </a:lnTo>
                  <a:lnTo>
                    <a:pt x="77481" y="34530"/>
                  </a:lnTo>
                  <a:lnTo>
                    <a:pt x="77508" y="33604"/>
                  </a:lnTo>
                  <a:lnTo>
                    <a:pt x="77508" y="32704"/>
                  </a:lnTo>
                  <a:lnTo>
                    <a:pt x="77427" y="31778"/>
                  </a:lnTo>
                  <a:lnTo>
                    <a:pt x="77345" y="30879"/>
                  </a:lnTo>
                  <a:lnTo>
                    <a:pt x="77209" y="29952"/>
                  </a:lnTo>
                  <a:lnTo>
                    <a:pt x="77018" y="29053"/>
                  </a:lnTo>
                  <a:lnTo>
                    <a:pt x="76827" y="28153"/>
                  </a:lnTo>
                  <a:lnTo>
                    <a:pt x="76582" y="27254"/>
                  </a:lnTo>
                  <a:lnTo>
                    <a:pt x="76309" y="26382"/>
                  </a:lnTo>
                  <a:lnTo>
                    <a:pt x="76037" y="25482"/>
                  </a:lnTo>
                  <a:lnTo>
                    <a:pt x="75737" y="24610"/>
                  </a:lnTo>
                  <a:lnTo>
                    <a:pt x="75410" y="23738"/>
                  </a:lnTo>
                  <a:lnTo>
                    <a:pt x="74729" y="22021"/>
                  </a:lnTo>
                  <a:lnTo>
                    <a:pt x="74729" y="22021"/>
                  </a:lnTo>
                  <a:lnTo>
                    <a:pt x="73993" y="20359"/>
                  </a:lnTo>
                  <a:lnTo>
                    <a:pt x="73230" y="18696"/>
                  </a:lnTo>
                  <a:lnTo>
                    <a:pt x="72821" y="17879"/>
                  </a:lnTo>
                  <a:lnTo>
                    <a:pt x="72412" y="17061"/>
                  </a:lnTo>
                  <a:lnTo>
                    <a:pt x="71976" y="16271"/>
                  </a:lnTo>
                  <a:lnTo>
                    <a:pt x="71540" y="15480"/>
                  </a:lnTo>
                  <a:lnTo>
                    <a:pt x="71049" y="14690"/>
                  </a:lnTo>
                  <a:lnTo>
                    <a:pt x="70559" y="13927"/>
                  </a:lnTo>
                  <a:lnTo>
                    <a:pt x="70068" y="13191"/>
                  </a:lnTo>
                  <a:lnTo>
                    <a:pt x="69523" y="12455"/>
                  </a:lnTo>
                  <a:lnTo>
                    <a:pt x="68978" y="11720"/>
                  </a:lnTo>
                  <a:lnTo>
                    <a:pt x="68379" y="11038"/>
                  </a:lnTo>
                  <a:lnTo>
                    <a:pt x="67779" y="10357"/>
                  </a:lnTo>
                  <a:lnTo>
                    <a:pt x="67152" y="9676"/>
                  </a:lnTo>
                  <a:lnTo>
                    <a:pt x="67152" y="9676"/>
                  </a:lnTo>
                  <a:lnTo>
                    <a:pt x="66634" y="9158"/>
                  </a:lnTo>
                  <a:lnTo>
                    <a:pt x="66089" y="8640"/>
                  </a:lnTo>
                  <a:lnTo>
                    <a:pt x="65517" y="8149"/>
                  </a:lnTo>
                  <a:lnTo>
                    <a:pt x="64945" y="7659"/>
                  </a:lnTo>
                  <a:lnTo>
                    <a:pt x="64372" y="7223"/>
                  </a:lnTo>
                  <a:lnTo>
                    <a:pt x="63800" y="6759"/>
                  </a:lnTo>
                  <a:lnTo>
                    <a:pt x="63200" y="6323"/>
                  </a:lnTo>
                  <a:lnTo>
                    <a:pt x="62601" y="5915"/>
                  </a:lnTo>
                  <a:lnTo>
                    <a:pt x="61974" y="5506"/>
                  </a:lnTo>
                  <a:lnTo>
                    <a:pt x="61347" y="5124"/>
                  </a:lnTo>
                  <a:lnTo>
                    <a:pt x="60720" y="4770"/>
                  </a:lnTo>
                  <a:lnTo>
                    <a:pt x="60094" y="4416"/>
                  </a:lnTo>
                  <a:lnTo>
                    <a:pt x="59440" y="4061"/>
                  </a:lnTo>
                  <a:lnTo>
                    <a:pt x="58785" y="3762"/>
                  </a:lnTo>
                  <a:lnTo>
                    <a:pt x="57450" y="3135"/>
                  </a:lnTo>
                  <a:lnTo>
                    <a:pt x="56115" y="2590"/>
                  </a:lnTo>
                  <a:lnTo>
                    <a:pt x="54725" y="2099"/>
                  </a:lnTo>
                  <a:lnTo>
                    <a:pt x="53308" y="1663"/>
                  </a:lnTo>
                  <a:lnTo>
                    <a:pt x="51890" y="1282"/>
                  </a:lnTo>
                  <a:lnTo>
                    <a:pt x="50446" y="954"/>
                  </a:lnTo>
                  <a:lnTo>
                    <a:pt x="49002" y="682"/>
                  </a:lnTo>
                  <a:lnTo>
                    <a:pt x="47530" y="437"/>
                  </a:lnTo>
                  <a:lnTo>
                    <a:pt x="46031" y="273"/>
                  </a:lnTo>
                  <a:lnTo>
                    <a:pt x="44559" y="137"/>
                  </a:lnTo>
                  <a:lnTo>
                    <a:pt x="43060" y="55"/>
                  </a:lnTo>
                  <a:lnTo>
                    <a:pt x="41561" y="1"/>
                  </a:lnTo>
                  <a:lnTo>
                    <a:pt x="40063" y="28"/>
                  </a:lnTo>
                  <a:lnTo>
                    <a:pt x="38536" y="55"/>
                  </a:lnTo>
                  <a:lnTo>
                    <a:pt x="37037" y="137"/>
                  </a:lnTo>
                  <a:lnTo>
                    <a:pt x="35538" y="273"/>
                  </a:lnTo>
                  <a:lnTo>
                    <a:pt x="34067" y="437"/>
                  </a:lnTo>
                  <a:lnTo>
                    <a:pt x="32568" y="655"/>
                  </a:lnTo>
                  <a:lnTo>
                    <a:pt x="31096" y="900"/>
                  </a:lnTo>
                  <a:lnTo>
                    <a:pt x="29652" y="1173"/>
                  </a:lnTo>
                  <a:lnTo>
                    <a:pt x="28207" y="1500"/>
                  </a:lnTo>
                  <a:lnTo>
                    <a:pt x="26790" y="1827"/>
                  </a:lnTo>
                  <a:lnTo>
                    <a:pt x="25373" y="2208"/>
                  </a:lnTo>
                  <a:lnTo>
                    <a:pt x="24010" y="2617"/>
                  </a:lnTo>
                  <a:lnTo>
                    <a:pt x="22648" y="3080"/>
                  </a:lnTo>
                  <a:lnTo>
                    <a:pt x="22648" y="3080"/>
                  </a:lnTo>
                  <a:lnTo>
                    <a:pt x="21449" y="3489"/>
                  </a:lnTo>
                  <a:lnTo>
                    <a:pt x="20277" y="3952"/>
                  </a:lnTo>
                  <a:lnTo>
                    <a:pt x="19105" y="4416"/>
                  </a:lnTo>
                  <a:lnTo>
                    <a:pt x="17960" y="4961"/>
                  </a:lnTo>
                  <a:lnTo>
                    <a:pt x="16816" y="5506"/>
                  </a:lnTo>
                  <a:lnTo>
                    <a:pt x="15698" y="6078"/>
                  </a:lnTo>
                  <a:lnTo>
                    <a:pt x="14581" y="6705"/>
                  </a:lnTo>
                  <a:lnTo>
                    <a:pt x="13491" y="7359"/>
                  </a:lnTo>
                  <a:lnTo>
                    <a:pt x="12455" y="8068"/>
                  </a:lnTo>
                  <a:lnTo>
                    <a:pt x="11419" y="8803"/>
                  </a:lnTo>
                  <a:lnTo>
                    <a:pt x="10411" y="9567"/>
                  </a:lnTo>
                  <a:lnTo>
                    <a:pt x="9430" y="10384"/>
                  </a:lnTo>
                  <a:lnTo>
                    <a:pt x="8503" y="11229"/>
                  </a:lnTo>
                  <a:lnTo>
                    <a:pt x="7604" y="12101"/>
                  </a:lnTo>
                  <a:lnTo>
                    <a:pt x="6732" y="13028"/>
                  </a:lnTo>
                  <a:lnTo>
                    <a:pt x="5887" y="13982"/>
                  </a:lnTo>
                  <a:lnTo>
                    <a:pt x="5887" y="13982"/>
                  </a:lnTo>
                  <a:lnTo>
                    <a:pt x="5424" y="14608"/>
                  </a:lnTo>
                  <a:lnTo>
                    <a:pt x="4960" y="15208"/>
                  </a:lnTo>
                  <a:lnTo>
                    <a:pt x="4497" y="15835"/>
                  </a:lnTo>
                  <a:lnTo>
                    <a:pt x="4088" y="16489"/>
                  </a:lnTo>
                  <a:lnTo>
                    <a:pt x="3680" y="17116"/>
                  </a:lnTo>
                  <a:lnTo>
                    <a:pt x="3325" y="17797"/>
                  </a:lnTo>
                  <a:lnTo>
                    <a:pt x="2944" y="18451"/>
                  </a:lnTo>
                  <a:lnTo>
                    <a:pt x="2617" y="19132"/>
                  </a:lnTo>
                  <a:lnTo>
                    <a:pt x="2290" y="19814"/>
                  </a:lnTo>
                  <a:lnTo>
                    <a:pt x="1990" y="20495"/>
                  </a:lnTo>
                  <a:lnTo>
                    <a:pt x="1717" y="21204"/>
                  </a:lnTo>
                  <a:lnTo>
                    <a:pt x="1472" y="21912"/>
                  </a:lnTo>
                  <a:lnTo>
                    <a:pt x="1227" y="22621"/>
                  </a:lnTo>
                  <a:lnTo>
                    <a:pt x="1009" y="23357"/>
                  </a:lnTo>
                  <a:lnTo>
                    <a:pt x="818" y="24065"/>
                  </a:lnTo>
                  <a:lnTo>
                    <a:pt x="654" y="24801"/>
                  </a:lnTo>
                  <a:lnTo>
                    <a:pt x="491" y="25537"/>
                  </a:lnTo>
                  <a:lnTo>
                    <a:pt x="355" y="26273"/>
                  </a:lnTo>
                  <a:lnTo>
                    <a:pt x="246" y="27036"/>
                  </a:lnTo>
                  <a:lnTo>
                    <a:pt x="164" y="27772"/>
                  </a:lnTo>
                  <a:lnTo>
                    <a:pt x="82" y="28535"/>
                  </a:lnTo>
                  <a:lnTo>
                    <a:pt x="28" y="29271"/>
                  </a:lnTo>
                  <a:lnTo>
                    <a:pt x="0" y="30034"/>
                  </a:lnTo>
                  <a:lnTo>
                    <a:pt x="0" y="30797"/>
                  </a:lnTo>
                  <a:lnTo>
                    <a:pt x="0" y="31560"/>
                  </a:lnTo>
                  <a:lnTo>
                    <a:pt x="28" y="32296"/>
                  </a:lnTo>
                  <a:lnTo>
                    <a:pt x="82" y="33059"/>
                  </a:lnTo>
                  <a:lnTo>
                    <a:pt x="164" y="33822"/>
                  </a:lnTo>
                  <a:lnTo>
                    <a:pt x="246" y="34585"/>
                  </a:lnTo>
                  <a:lnTo>
                    <a:pt x="355" y="35348"/>
                  </a:lnTo>
                  <a:lnTo>
                    <a:pt x="491" y="36084"/>
                  </a:lnTo>
                  <a:lnTo>
                    <a:pt x="627" y="36847"/>
                  </a:lnTo>
                  <a:lnTo>
                    <a:pt x="627" y="36847"/>
                  </a:lnTo>
                  <a:lnTo>
                    <a:pt x="627" y="36901"/>
                  </a:lnTo>
                  <a:lnTo>
                    <a:pt x="627" y="36901"/>
                  </a:lnTo>
                  <a:lnTo>
                    <a:pt x="2998" y="37637"/>
                  </a:lnTo>
                  <a:lnTo>
                    <a:pt x="5369" y="38319"/>
                  </a:lnTo>
                  <a:lnTo>
                    <a:pt x="7740" y="38945"/>
                  </a:lnTo>
                  <a:lnTo>
                    <a:pt x="10111" y="39545"/>
                  </a:lnTo>
                  <a:lnTo>
                    <a:pt x="12510" y="40090"/>
                  </a:lnTo>
                  <a:lnTo>
                    <a:pt x="13709" y="40335"/>
                  </a:lnTo>
                  <a:lnTo>
                    <a:pt x="14908" y="40553"/>
                  </a:lnTo>
                  <a:lnTo>
                    <a:pt x="16107" y="40771"/>
                  </a:lnTo>
                  <a:lnTo>
                    <a:pt x="17333" y="40962"/>
                  </a:lnTo>
                  <a:lnTo>
                    <a:pt x="18560" y="41153"/>
                  </a:lnTo>
                  <a:lnTo>
                    <a:pt x="19786" y="41317"/>
                  </a:lnTo>
                  <a:lnTo>
                    <a:pt x="19786" y="41317"/>
                  </a:lnTo>
                  <a:lnTo>
                    <a:pt x="22239" y="41589"/>
                  </a:lnTo>
                  <a:lnTo>
                    <a:pt x="24692" y="41807"/>
                  </a:lnTo>
                  <a:lnTo>
                    <a:pt x="27145" y="41971"/>
                  </a:lnTo>
                  <a:lnTo>
                    <a:pt x="29597" y="42107"/>
                  </a:lnTo>
                  <a:lnTo>
                    <a:pt x="32077" y="42189"/>
                  </a:lnTo>
                  <a:lnTo>
                    <a:pt x="34530" y="42243"/>
                  </a:lnTo>
                  <a:lnTo>
                    <a:pt x="36983" y="42243"/>
                  </a:lnTo>
                  <a:lnTo>
                    <a:pt x="39463" y="42216"/>
                  </a:lnTo>
                  <a:lnTo>
                    <a:pt x="39463" y="42216"/>
                  </a:lnTo>
                  <a:lnTo>
                    <a:pt x="41916" y="42161"/>
                  </a:lnTo>
                  <a:lnTo>
                    <a:pt x="44341" y="42107"/>
                  </a:lnTo>
                  <a:lnTo>
                    <a:pt x="46794" y="42025"/>
                  </a:lnTo>
                  <a:lnTo>
                    <a:pt x="49247" y="41916"/>
                  </a:lnTo>
                  <a:lnTo>
                    <a:pt x="51700" y="41780"/>
                  </a:lnTo>
                  <a:lnTo>
                    <a:pt x="54125" y="41644"/>
                  </a:lnTo>
                  <a:lnTo>
                    <a:pt x="59003" y="41289"/>
                  </a:lnTo>
                  <a:lnTo>
                    <a:pt x="59003" y="41289"/>
                  </a:lnTo>
                  <a:lnTo>
                    <a:pt x="60720" y="41153"/>
                  </a:lnTo>
                  <a:lnTo>
                    <a:pt x="60720" y="41153"/>
                  </a:lnTo>
                  <a:lnTo>
                    <a:pt x="60775" y="41098"/>
                  </a:lnTo>
                  <a:lnTo>
                    <a:pt x="60857" y="41044"/>
                  </a:lnTo>
                  <a:lnTo>
                    <a:pt x="60966" y="40989"/>
                  </a:lnTo>
                  <a:lnTo>
                    <a:pt x="61047" y="40962"/>
                  </a:lnTo>
                  <a:lnTo>
                    <a:pt x="61129" y="40962"/>
                  </a:lnTo>
                  <a:lnTo>
                    <a:pt x="61238" y="40989"/>
                  </a:lnTo>
                  <a:lnTo>
                    <a:pt x="61320" y="41017"/>
                  </a:lnTo>
                  <a:lnTo>
                    <a:pt x="61402" y="41098"/>
                  </a:lnTo>
                  <a:lnTo>
                    <a:pt x="61402" y="41098"/>
                  </a:lnTo>
                  <a:lnTo>
                    <a:pt x="63473" y="40880"/>
                  </a:lnTo>
                  <a:lnTo>
                    <a:pt x="64509" y="40717"/>
                  </a:lnTo>
                  <a:lnTo>
                    <a:pt x="65544" y="40581"/>
                  </a:lnTo>
                  <a:lnTo>
                    <a:pt x="66580" y="40390"/>
                  </a:lnTo>
                  <a:lnTo>
                    <a:pt x="67615" y="40199"/>
                  </a:lnTo>
                  <a:lnTo>
                    <a:pt x="68624" y="39954"/>
                  </a:lnTo>
                  <a:lnTo>
                    <a:pt x="69632" y="39709"/>
                  </a:lnTo>
                  <a:lnTo>
                    <a:pt x="70641" y="39409"/>
                  </a:lnTo>
                  <a:lnTo>
                    <a:pt x="71622" y="39109"/>
                  </a:lnTo>
                  <a:lnTo>
                    <a:pt x="72603" y="38755"/>
                  </a:lnTo>
                  <a:lnTo>
                    <a:pt x="73584" y="38373"/>
                  </a:lnTo>
                  <a:lnTo>
                    <a:pt x="74511" y="37937"/>
                  </a:lnTo>
                  <a:lnTo>
                    <a:pt x="75464" y="37474"/>
                  </a:lnTo>
                  <a:lnTo>
                    <a:pt x="76391" y="36956"/>
                  </a:lnTo>
                  <a:lnTo>
                    <a:pt x="77290" y="364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71"/>
            <p:cNvSpPr/>
            <p:nvPr/>
          </p:nvSpPr>
          <p:spPr>
            <a:xfrm>
              <a:off x="359425" y="5863550"/>
              <a:ext cx="858500" cy="262350"/>
            </a:xfrm>
            <a:custGeom>
              <a:avLst/>
              <a:gdLst/>
              <a:ahLst/>
              <a:cxnLst/>
              <a:rect l="l" t="t" r="r" b="b"/>
              <a:pathLst>
                <a:path w="34340" h="10494" fill="none" extrusionOk="0">
                  <a:moveTo>
                    <a:pt x="27254" y="2399"/>
                  </a:moveTo>
                  <a:lnTo>
                    <a:pt x="27254" y="2399"/>
                  </a:lnTo>
                  <a:lnTo>
                    <a:pt x="27472" y="2563"/>
                  </a:lnTo>
                  <a:lnTo>
                    <a:pt x="27690" y="2699"/>
                  </a:lnTo>
                  <a:lnTo>
                    <a:pt x="27935" y="2808"/>
                  </a:lnTo>
                  <a:lnTo>
                    <a:pt x="28180" y="2917"/>
                  </a:lnTo>
                  <a:lnTo>
                    <a:pt x="28453" y="3026"/>
                  </a:lnTo>
                  <a:lnTo>
                    <a:pt x="28726" y="3108"/>
                  </a:lnTo>
                  <a:lnTo>
                    <a:pt x="29325" y="3217"/>
                  </a:lnTo>
                  <a:lnTo>
                    <a:pt x="29897" y="3271"/>
                  </a:lnTo>
                  <a:lnTo>
                    <a:pt x="30524" y="3271"/>
                  </a:lnTo>
                  <a:lnTo>
                    <a:pt x="31124" y="3217"/>
                  </a:lnTo>
                  <a:lnTo>
                    <a:pt x="31696" y="3080"/>
                  </a:lnTo>
                  <a:lnTo>
                    <a:pt x="31996" y="2999"/>
                  </a:lnTo>
                  <a:lnTo>
                    <a:pt x="32268" y="2917"/>
                  </a:lnTo>
                  <a:lnTo>
                    <a:pt x="32514" y="2808"/>
                  </a:lnTo>
                  <a:lnTo>
                    <a:pt x="32786" y="2672"/>
                  </a:lnTo>
                  <a:lnTo>
                    <a:pt x="33032" y="2535"/>
                  </a:lnTo>
                  <a:lnTo>
                    <a:pt x="33250" y="2372"/>
                  </a:lnTo>
                  <a:lnTo>
                    <a:pt x="33440" y="2208"/>
                  </a:lnTo>
                  <a:lnTo>
                    <a:pt x="33631" y="2018"/>
                  </a:lnTo>
                  <a:lnTo>
                    <a:pt x="33822" y="1800"/>
                  </a:lnTo>
                  <a:lnTo>
                    <a:pt x="33958" y="1609"/>
                  </a:lnTo>
                  <a:lnTo>
                    <a:pt x="34094" y="1364"/>
                  </a:lnTo>
                  <a:lnTo>
                    <a:pt x="34203" y="1118"/>
                  </a:lnTo>
                  <a:lnTo>
                    <a:pt x="34258" y="846"/>
                  </a:lnTo>
                  <a:lnTo>
                    <a:pt x="34312" y="573"/>
                  </a:lnTo>
                  <a:lnTo>
                    <a:pt x="34340" y="301"/>
                  </a:lnTo>
                  <a:lnTo>
                    <a:pt x="34340" y="1"/>
                  </a:lnTo>
                  <a:lnTo>
                    <a:pt x="34340" y="1"/>
                  </a:lnTo>
                  <a:lnTo>
                    <a:pt x="34122" y="1"/>
                  </a:lnTo>
                  <a:lnTo>
                    <a:pt x="34122" y="1"/>
                  </a:lnTo>
                  <a:lnTo>
                    <a:pt x="31560" y="219"/>
                  </a:lnTo>
                  <a:lnTo>
                    <a:pt x="28971" y="410"/>
                  </a:lnTo>
                  <a:lnTo>
                    <a:pt x="26382" y="573"/>
                  </a:lnTo>
                  <a:lnTo>
                    <a:pt x="23793" y="709"/>
                  </a:lnTo>
                  <a:lnTo>
                    <a:pt x="21204" y="818"/>
                  </a:lnTo>
                  <a:lnTo>
                    <a:pt x="18642" y="927"/>
                  </a:lnTo>
                  <a:lnTo>
                    <a:pt x="16053" y="982"/>
                  </a:lnTo>
                  <a:lnTo>
                    <a:pt x="13464" y="1036"/>
                  </a:lnTo>
                  <a:lnTo>
                    <a:pt x="13464" y="1036"/>
                  </a:lnTo>
                  <a:lnTo>
                    <a:pt x="10793" y="1064"/>
                  </a:lnTo>
                  <a:lnTo>
                    <a:pt x="8095" y="1064"/>
                  </a:lnTo>
                  <a:lnTo>
                    <a:pt x="5397" y="1036"/>
                  </a:lnTo>
                  <a:lnTo>
                    <a:pt x="2671" y="955"/>
                  </a:lnTo>
                  <a:lnTo>
                    <a:pt x="2671" y="955"/>
                  </a:lnTo>
                  <a:lnTo>
                    <a:pt x="2590" y="1227"/>
                  </a:lnTo>
                  <a:lnTo>
                    <a:pt x="2481" y="1473"/>
                  </a:lnTo>
                  <a:lnTo>
                    <a:pt x="2372" y="1718"/>
                  </a:lnTo>
                  <a:lnTo>
                    <a:pt x="2235" y="1936"/>
                  </a:lnTo>
                  <a:lnTo>
                    <a:pt x="1963" y="2372"/>
                  </a:lnTo>
                  <a:lnTo>
                    <a:pt x="1636" y="2726"/>
                  </a:lnTo>
                  <a:lnTo>
                    <a:pt x="1282" y="3080"/>
                  </a:lnTo>
                  <a:lnTo>
                    <a:pt x="873" y="3353"/>
                  </a:lnTo>
                  <a:lnTo>
                    <a:pt x="464" y="3571"/>
                  </a:lnTo>
                  <a:lnTo>
                    <a:pt x="1" y="3762"/>
                  </a:lnTo>
                  <a:lnTo>
                    <a:pt x="1" y="3762"/>
                  </a:lnTo>
                  <a:lnTo>
                    <a:pt x="110" y="4062"/>
                  </a:lnTo>
                  <a:lnTo>
                    <a:pt x="219" y="4334"/>
                  </a:lnTo>
                  <a:lnTo>
                    <a:pt x="355" y="4607"/>
                  </a:lnTo>
                  <a:lnTo>
                    <a:pt x="518" y="4852"/>
                  </a:lnTo>
                  <a:lnTo>
                    <a:pt x="709" y="5070"/>
                  </a:lnTo>
                  <a:lnTo>
                    <a:pt x="955" y="5261"/>
                  </a:lnTo>
                  <a:lnTo>
                    <a:pt x="1227" y="5424"/>
                  </a:lnTo>
                  <a:lnTo>
                    <a:pt x="1527" y="5533"/>
                  </a:lnTo>
                  <a:lnTo>
                    <a:pt x="1527" y="5533"/>
                  </a:lnTo>
                  <a:lnTo>
                    <a:pt x="1854" y="5615"/>
                  </a:lnTo>
                  <a:lnTo>
                    <a:pt x="2181" y="5615"/>
                  </a:lnTo>
                  <a:lnTo>
                    <a:pt x="2508" y="5588"/>
                  </a:lnTo>
                  <a:lnTo>
                    <a:pt x="2808" y="5506"/>
                  </a:lnTo>
                  <a:lnTo>
                    <a:pt x="3108" y="5397"/>
                  </a:lnTo>
                  <a:lnTo>
                    <a:pt x="3407" y="5261"/>
                  </a:lnTo>
                  <a:lnTo>
                    <a:pt x="3980" y="4906"/>
                  </a:lnTo>
                  <a:lnTo>
                    <a:pt x="3980" y="4906"/>
                  </a:lnTo>
                  <a:lnTo>
                    <a:pt x="4034" y="4879"/>
                  </a:lnTo>
                  <a:lnTo>
                    <a:pt x="4116" y="4879"/>
                  </a:lnTo>
                  <a:lnTo>
                    <a:pt x="4252" y="4879"/>
                  </a:lnTo>
                  <a:lnTo>
                    <a:pt x="4252" y="4879"/>
                  </a:lnTo>
                  <a:lnTo>
                    <a:pt x="4334" y="4934"/>
                  </a:lnTo>
                  <a:lnTo>
                    <a:pt x="4416" y="4988"/>
                  </a:lnTo>
                  <a:lnTo>
                    <a:pt x="4470" y="5070"/>
                  </a:lnTo>
                  <a:lnTo>
                    <a:pt x="4497" y="5206"/>
                  </a:lnTo>
                  <a:lnTo>
                    <a:pt x="4497" y="5206"/>
                  </a:lnTo>
                  <a:lnTo>
                    <a:pt x="4497" y="5533"/>
                  </a:lnTo>
                  <a:lnTo>
                    <a:pt x="4525" y="5833"/>
                  </a:lnTo>
                  <a:lnTo>
                    <a:pt x="4552" y="6133"/>
                  </a:lnTo>
                  <a:lnTo>
                    <a:pt x="4606" y="6405"/>
                  </a:lnTo>
                  <a:lnTo>
                    <a:pt x="4688" y="6678"/>
                  </a:lnTo>
                  <a:lnTo>
                    <a:pt x="4770" y="6950"/>
                  </a:lnTo>
                  <a:lnTo>
                    <a:pt x="4852" y="7196"/>
                  </a:lnTo>
                  <a:lnTo>
                    <a:pt x="4961" y="7441"/>
                  </a:lnTo>
                  <a:lnTo>
                    <a:pt x="5233" y="7932"/>
                  </a:lnTo>
                  <a:lnTo>
                    <a:pt x="5533" y="8340"/>
                  </a:lnTo>
                  <a:lnTo>
                    <a:pt x="5887" y="8722"/>
                  </a:lnTo>
                  <a:lnTo>
                    <a:pt x="6296" y="9076"/>
                  </a:lnTo>
                  <a:lnTo>
                    <a:pt x="6732" y="9403"/>
                  </a:lnTo>
                  <a:lnTo>
                    <a:pt x="7196" y="9676"/>
                  </a:lnTo>
                  <a:lnTo>
                    <a:pt x="7686" y="9894"/>
                  </a:lnTo>
                  <a:lnTo>
                    <a:pt x="8204" y="10112"/>
                  </a:lnTo>
                  <a:lnTo>
                    <a:pt x="8749" y="10248"/>
                  </a:lnTo>
                  <a:lnTo>
                    <a:pt x="9321" y="10384"/>
                  </a:lnTo>
                  <a:lnTo>
                    <a:pt x="9866" y="10439"/>
                  </a:lnTo>
                  <a:lnTo>
                    <a:pt x="10439" y="10493"/>
                  </a:lnTo>
                  <a:lnTo>
                    <a:pt x="11038" y="10493"/>
                  </a:lnTo>
                  <a:lnTo>
                    <a:pt x="11611" y="10439"/>
                  </a:lnTo>
                  <a:lnTo>
                    <a:pt x="12156" y="10384"/>
                  </a:lnTo>
                  <a:lnTo>
                    <a:pt x="12728" y="10248"/>
                  </a:lnTo>
                  <a:lnTo>
                    <a:pt x="13273" y="10085"/>
                  </a:lnTo>
                  <a:lnTo>
                    <a:pt x="13791" y="9894"/>
                  </a:lnTo>
                  <a:lnTo>
                    <a:pt x="14281" y="9648"/>
                  </a:lnTo>
                  <a:lnTo>
                    <a:pt x="14772" y="9376"/>
                  </a:lnTo>
                  <a:lnTo>
                    <a:pt x="15208" y="9076"/>
                  </a:lnTo>
                  <a:lnTo>
                    <a:pt x="15617" y="8722"/>
                  </a:lnTo>
                  <a:lnTo>
                    <a:pt x="15971" y="8313"/>
                  </a:lnTo>
                  <a:lnTo>
                    <a:pt x="16298" y="7877"/>
                  </a:lnTo>
                  <a:lnTo>
                    <a:pt x="16571" y="7386"/>
                  </a:lnTo>
                  <a:lnTo>
                    <a:pt x="16680" y="7141"/>
                  </a:lnTo>
                  <a:lnTo>
                    <a:pt x="16789" y="6869"/>
                  </a:lnTo>
                  <a:lnTo>
                    <a:pt x="16870" y="6596"/>
                  </a:lnTo>
                  <a:lnTo>
                    <a:pt x="16925" y="6324"/>
                  </a:lnTo>
                  <a:lnTo>
                    <a:pt x="16979" y="6024"/>
                  </a:lnTo>
                  <a:lnTo>
                    <a:pt x="17034" y="5724"/>
                  </a:lnTo>
                  <a:lnTo>
                    <a:pt x="17034" y="5724"/>
                  </a:lnTo>
                  <a:lnTo>
                    <a:pt x="17061" y="5615"/>
                  </a:lnTo>
                  <a:lnTo>
                    <a:pt x="17088" y="5506"/>
                  </a:lnTo>
                  <a:lnTo>
                    <a:pt x="17143" y="5452"/>
                  </a:lnTo>
                  <a:lnTo>
                    <a:pt x="17225" y="5370"/>
                  </a:lnTo>
                  <a:lnTo>
                    <a:pt x="17361" y="5288"/>
                  </a:lnTo>
                  <a:lnTo>
                    <a:pt x="17552" y="5261"/>
                  </a:lnTo>
                  <a:lnTo>
                    <a:pt x="17715" y="5288"/>
                  </a:lnTo>
                  <a:lnTo>
                    <a:pt x="17797" y="5315"/>
                  </a:lnTo>
                  <a:lnTo>
                    <a:pt x="17852" y="5370"/>
                  </a:lnTo>
                  <a:lnTo>
                    <a:pt x="17906" y="5424"/>
                  </a:lnTo>
                  <a:lnTo>
                    <a:pt x="17961" y="5506"/>
                  </a:lnTo>
                  <a:lnTo>
                    <a:pt x="17988" y="5615"/>
                  </a:lnTo>
                  <a:lnTo>
                    <a:pt x="17988" y="5724"/>
                  </a:lnTo>
                  <a:lnTo>
                    <a:pt x="17988" y="5724"/>
                  </a:lnTo>
                  <a:lnTo>
                    <a:pt x="17961" y="5942"/>
                  </a:lnTo>
                  <a:lnTo>
                    <a:pt x="17961" y="5942"/>
                  </a:lnTo>
                  <a:lnTo>
                    <a:pt x="18260" y="6106"/>
                  </a:lnTo>
                  <a:lnTo>
                    <a:pt x="18560" y="6269"/>
                  </a:lnTo>
                  <a:lnTo>
                    <a:pt x="18887" y="6405"/>
                  </a:lnTo>
                  <a:lnTo>
                    <a:pt x="19214" y="6542"/>
                  </a:lnTo>
                  <a:lnTo>
                    <a:pt x="19568" y="6651"/>
                  </a:lnTo>
                  <a:lnTo>
                    <a:pt x="19923" y="6760"/>
                  </a:lnTo>
                  <a:lnTo>
                    <a:pt x="20631" y="6896"/>
                  </a:lnTo>
                  <a:lnTo>
                    <a:pt x="20986" y="6950"/>
                  </a:lnTo>
                  <a:lnTo>
                    <a:pt x="21340" y="6978"/>
                  </a:lnTo>
                  <a:lnTo>
                    <a:pt x="21721" y="7005"/>
                  </a:lnTo>
                  <a:lnTo>
                    <a:pt x="22076" y="7005"/>
                  </a:lnTo>
                  <a:lnTo>
                    <a:pt x="22430" y="6978"/>
                  </a:lnTo>
                  <a:lnTo>
                    <a:pt x="22784" y="6950"/>
                  </a:lnTo>
                  <a:lnTo>
                    <a:pt x="23111" y="6896"/>
                  </a:lnTo>
                  <a:lnTo>
                    <a:pt x="23466" y="6814"/>
                  </a:lnTo>
                  <a:lnTo>
                    <a:pt x="23793" y="6705"/>
                  </a:lnTo>
                  <a:lnTo>
                    <a:pt x="24092" y="6596"/>
                  </a:lnTo>
                  <a:lnTo>
                    <a:pt x="24392" y="6460"/>
                  </a:lnTo>
                  <a:lnTo>
                    <a:pt x="24692" y="6324"/>
                  </a:lnTo>
                  <a:lnTo>
                    <a:pt x="24937" y="6133"/>
                  </a:lnTo>
                  <a:lnTo>
                    <a:pt x="25210" y="5942"/>
                  </a:lnTo>
                  <a:lnTo>
                    <a:pt x="25428" y="5724"/>
                  </a:lnTo>
                  <a:lnTo>
                    <a:pt x="25646" y="5479"/>
                  </a:lnTo>
                  <a:lnTo>
                    <a:pt x="25809" y="5233"/>
                  </a:lnTo>
                  <a:lnTo>
                    <a:pt x="25973" y="4934"/>
                  </a:lnTo>
                  <a:lnTo>
                    <a:pt x="26109" y="4634"/>
                  </a:lnTo>
                  <a:lnTo>
                    <a:pt x="26218" y="4280"/>
                  </a:lnTo>
                  <a:lnTo>
                    <a:pt x="26300" y="3925"/>
                  </a:lnTo>
                  <a:lnTo>
                    <a:pt x="26354" y="3544"/>
                  </a:lnTo>
                  <a:lnTo>
                    <a:pt x="26354" y="3135"/>
                  </a:lnTo>
                  <a:lnTo>
                    <a:pt x="26327" y="2699"/>
                  </a:lnTo>
                  <a:lnTo>
                    <a:pt x="26327" y="2699"/>
                  </a:lnTo>
                  <a:lnTo>
                    <a:pt x="26327" y="2590"/>
                  </a:lnTo>
                  <a:lnTo>
                    <a:pt x="26382" y="2481"/>
                  </a:lnTo>
                  <a:lnTo>
                    <a:pt x="26436" y="2426"/>
                  </a:lnTo>
                  <a:lnTo>
                    <a:pt x="26491" y="2372"/>
                  </a:lnTo>
                  <a:lnTo>
                    <a:pt x="26600" y="2345"/>
                  </a:lnTo>
                  <a:lnTo>
                    <a:pt x="26682" y="2317"/>
                  </a:lnTo>
                  <a:lnTo>
                    <a:pt x="26791" y="2345"/>
                  </a:lnTo>
                  <a:lnTo>
                    <a:pt x="26872" y="2372"/>
                  </a:lnTo>
                  <a:lnTo>
                    <a:pt x="26872" y="2372"/>
                  </a:lnTo>
                  <a:lnTo>
                    <a:pt x="26981" y="2345"/>
                  </a:lnTo>
                  <a:lnTo>
                    <a:pt x="27063" y="2317"/>
                  </a:lnTo>
                  <a:lnTo>
                    <a:pt x="27145" y="2345"/>
                  </a:lnTo>
                  <a:lnTo>
                    <a:pt x="27254" y="23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71"/>
            <p:cNvSpPr/>
            <p:nvPr/>
          </p:nvSpPr>
          <p:spPr>
            <a:xfrm>
              <a:off x="1057800" y="6172200"/>
              <a:ext cx="108350" cy="94050"/>
            </a:xfrm>
            <a:custGeom>
              <a:avLst/>
              <a:gdLst/>
              <a:ahLst/>
              <a:cxnLst/>
              <a:rect l="l" t="t" r="r" b="b"/>
              <a:pathLst>
                <a:path w="4334" h="3762" fill="none" extrusionOk="0">
                  <a:moveTo>
                    <a:pt x="4333" y="1799"/>
                  </a:moveTo>
                  <a:lnTo>
                    <a:pt x="4333" y="1799"/>
                  </a:lnTo>
                  <a:lnTo>
                    <a:pt x="3461" y="1390"/>
                  </a:lnTo>
                  <a:lnTo>
                    <a:pt x="2644" y="982"/>
                  </a:lnTo>
                  <a:lnTo>
                    <a:pt x="1853" y="491"/>
                  </a:lnTo>
                  <a:lnTo>
                    <a:pt x="1090" y="1"/>
                  </a:lnTo>
                  <a:lnTo>
                    <a:pt x="1090" y="1"/>
                  </a:lnTo>
                  <a:lnTo>
                    <a:pt x="818" y="137"/>
                  </a:lnTo>
                  <a:lnTo>
                    <a:pt x="600" y="328"/>
                  </a:lnTo>
                  <a:lnTo>
                    <a:pt x="409" y="518"/>
                  </a:lnTo>
                  <a:lnTo>
                    <a:pt x="273" y="709"/>
                  </a:lnTo>
                  <a:lnTo>
                    <a:pt x="164" y="927"/>
                  </a:lnTo>
                  <a:lnTo>
                    <a:pt x="55" y="1172"/>
                  </a:lnTo>
                  <a:lnTo>
                    <a:pt x="27" y="1418"/>
                  </a:lnTo>
                  <a:lnTo>
                    <a:pt x="0" y="1663"/>
                  </a:lnTo>
                  <a:lnTo>
                    <a:pt x="0" y="1908"/>
                  </a:lnTo>
                  <a:lnTo>
                    <a:pt x="27" y="2181"/>
                  </a:lnTo>
                  <a:lnTo>
                    <a:pt x="109" y="2426"/>
                  </a:lnTo>
                  <a:lnTo>
                    <a:pt x="191" y="2699"/>
                  </a:lnTo>
                  <a:lnTo>
                    <a:pt x="300" y="2944"/>
                  </a:lnTo>
                  <a:lnTo>
                    <a:pt x="463" y="3189"/>
                  </a:lnTo>
                  <a:lnTo>
                    <a:pt x="627" y="3434"/>
                  </a:lnTo>
                  <a:lnTo>
                    <a:pt x="818" y="3653"/>
                  </a:lnTo>
                  <a:lnTo>
                    <a:pt x="818" y="3653"/>
                  </a:lnTo>
                  <a:lnTo>
                    <a:pt x="845" y="3707"/>
                  </a:lnTo>
                  <a:lnTo>
                    <a:pt x="845" y="3762"/>
                  </a:lnTo>
                  <a:lnTo>
                    <a:pt x="845" y="3762"/>
                  </a:lnTo>
                  <a:lnTo>
                    <a:pt x="900" y="3762"/>
                  </a:lnTo>
                  <a:lnTo>
                    <a:pt x="900" y="3762"/>
                  </a:lnTo>
                  <a:lnTo>
                    <a:pt x="1199" y="3762"/>
                  </a:lnTo>
                  <a:lnTo>
                    <a:pt x="1472" y="3734"/>
                  </a:lnTo>
                  <a:lnTo>
                    <a:pt x="1717" y="3707"/>
                  </a:lnTo>
                  <a:lnTo>
                    <a:pt x="1962" y="3625"/>
                  </a:lnTo>
                  <a:lnTo>
                    <a:pt x="2208" y="3571"/>
                  </a:lnTo>
                  <a:lnTo>
                    <a:pt x="2453" y="3462"/>
                  </a:lnTo>
                  <a:lnTo>
                    <a:pt x="2671" y="3353"/>
                  </a:lnTo>
                  <a:lnTo>
                    <a:pt x="2889" y="3216"/>
                  </a:lnTo>
                  <a:lnTo>
                    <a:pt x="3298" y="2944"/>
                  </a:lnTo>
                  <a:lnTo>
                    <a:pt x="3652" y="2590"/>
                  </a:lnTo>
                  <a:lnTo>
                    <a:pt x="4006" y="2208"/>
                  </a:lnTo>
                  <a:lnTo>
                    <a:pt x="4333" y="17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71"/>
            <p:cNvSpPr/>
            <p:nvPr/>
          </p:nvSpPr>
          <p:spPr>
            <a:xfrm>
              <a:off x="991025" y="6128600"/>
              <a:ext cx="77700" cy="132875"/>
            </a:xfrm>
            <a:custGeom>
              <a:avLst/>
              <a:gdLst/>
              <a:ahLst/>
              <a:cxnLst/>
              <a:rect l="l" t="t" r="r" b="b"/>
              <a:pathLst>
                <a:path w="3108" h="5315" fill="none" extrusionOk="0">
                  <a:moveTo>
                    <a:pt x="3107" y="1254"/>
                  </a:moveTo>
                  <a:lnTo>
                    <a:pt x="3107" y="1254"/>
                  </a:lnTo>
                  <a:lnTo>
                    <a:pt x="2344" y="654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281" y="763"/>
                  </a:lnTo>
                  <a:lnTo>
                    <a:pt x="900" y="1472"/>
                  </a:lnTo>
                  <a:lnTo>
                    <a:pt x="464" y="2181"/>
                  </a:lnTo>
                  <a:lnTo>
                    <a:pt x="0" y="2835"/>
                  </a:lnTo>
                  <a:lnTo>
                    <a:pt x="28" y="2835"/>
                  </a:lnTo>
                  <a:lnTo>
                    <a:pt x="28" y="2835"/>
                  </a:lnTo>
                  <a:lnTo>
                    <a:pt x="218" y="3271"/>
                  </a:lnTo>
                  <a:lnTo>
                    <a:pt x="464" y="3652"/>
                  </a:lnTo>
                  <a:lnTo>
                    <a:pt x="736" y="4034"/>
                  </a:lnTo>
                  <a:lnTo>
                    <a:pt x="1036" y="4361"/>
                  </a:lnTo>
                  <a:lnTo>
                    <a:pt x="1390" y="4661"/>
                  </a:lnTo>
                  <a:lnTo>
                    <a:pt x="1745" y="4933"/>
                  </a:lnTo>
                  <a:lnTo>
                    <a:pt x="2153" y="5151"/>
                  </a:lnTo>
                  <a:lnTo>
                    <a:pt x="2562" y="5315"/>
                  </a:lnTo>
                  <a:lnTo>
                    <a:pt x="2562" y="5315"/>
                  </a:lnTo>
                  <a:lnTo>
                    <a:pt x="2371" y="5097"/>
                  </a:lnTo>
                  <a:lnTo>
                    <a:pt x="2181" y="4879"/>
                  </a:lnTo>
                  <a:lnTo>
                    <a:pt x="2072" y="4606"/>
                  </a:lnTo>
                  <a:lnTo>
                    <a:pt x="1963" y="4361"/>
                  </a:lnTo>
                  <a:lnTo>
                    <a:pt x="1881" y="4088"/>
                  </a:lnTo>
                  <a:lnTo>
                    <a:pt x="1854" y="3789"/>
                  </a:lnTo>
                  <a:lnTo>
                    <a:pt x="1854" y="3516"/>
                  </a:lnTo>
                  <a:lnTo>
                    <a:pt x="1881" y="3216"/>
                  </a:lnTo>
                  <a:lnTo>
                    <a:pt x="1935" y="2944"/>
                  </a:lnTo>
                  <a:lnTo>
                    <a:pt x="2044" y="2671"/>
                  </a:lnTo>
                  <a:lnTo>
                    <a:pt x="2153" y="2399"/>
                  </a:lnTo>
                  <a:lnTo>
                    <a:pt x="2290" y="2126"/>
                  </a:lnTo>
                  <a:lnTo>
                    <a:pt x="2453" y="1881"/>
                  </a:lnTo>
                  <a:lnTo>
                    <a:pt x="2644" y="1663"/>
                  </a:lnTo>
                  <a:lnTo>
                    <a:pt x="2862" y="1445"/>
                  </a:lnTo>
                  <a:lnTo>
                    <a:pt x="3107" y="12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71"/>
            <p:cNvSpPr/>
            <p:nvPr/>
          </p:nvSpPr>
          <p:spPr>
            <a:xfrm>
              <a:off x="313100" y="5998450"/>
              <a:ext cx="716775" cy="328450"/>
            </a:xfrm>
            <a:custGeom>
              <a:avLst/>
              <a:gdLst/>
              <a:ahLst/>
              <a:cxnLst/>
              <a:rect l="l" t="t" r="r" b="b"/>
              <a:pathLst>
                <a:path w="28671" h="13138" fill="none" extrusionOk="0">
                  <a:moveTo>
                    <a:pt x="28671" y="1"/>
                  </a:moveTo>
                  <a:lnTo>
                    <a:pt x="28671" y="1"/>
                  </a:lnTo>
                  <a:lnTo>
                    <a:pt x="28398" y="383"/>
                  </a:lnTo>
                  <a:lnTo>
                    <a:pt x="28071" y="764"/>
                  </a:lnTo>
                  <a:lnTo>
                    <a:pt x="27744" y="1091"/>
                  </a:lnTo>
                  <a:lnTo>
                    <a:pt x="27363" y="1418"/>
                  </a:lnTo>
                  <a:lnTo>
                    <a:pt x="26954" y="1691"/>
                  </a:lnTo>
                  <a:lnTo>
                    <a:pt x="26518" y="1936"/>
                  </a:lnTo>
                  <a:lnTo>
                    <a:pt x="26109" y="2127"/>
                  </a:lnTo>
                  <a:lnTo>
                    <a:pt x="25673" y="2318"/>
                  </a:lnTo>
                  <a:lnTo>
                    <a:pt x="25673" y="2318"/>
                  </a:lnTo>
                  <a:lnTo>
                    <a:pt x="25155" y="2454"/>
                  </a:lnTo>
                  <a:lnTo>
                    <a:pt x="24665" y="2536"/>
                  </a:lnTo>
                  <a:lnTo>
                    <a:pt x="24147" y="2617"/>
                  </a:lnTo>
                  <a:lnTo>
                    <a:pt x="23629" y="2617"/>
                  </a:lnTo>
                  <a:lnTo>
                    <a:pt x="23629" y="2617"/>
                  </a:lnTo>
                  <a:lnTo>
                    <a:pt x="23629" y="3026"/>
                  </a:lnTo>
                  <a:lnTo>
                    <a:pt x="23602" y="3408"/>
                  </a:lnTo>
                  <a:lnTo>
                    <a:pt x="23547" y="3789"/>
                  </a:lnTo>
                  <a:lnTo>
                    <a:pt x="23465" y="4171"/>
                  </a:lnTo>
                  <a:lnTo>
                    <a:pt x="23384" y="4525"/>
                  </a:lnTo>
                  <a:lnTo>
                    <a:pt x="23275" y="4879"/>
                  </a:lnTo>
                  <a:lnTo>
                    <a:pt x="23166" y="5234"/>
                  </a:lnTo>
                  <a:lnTo>
                    <a:pt x="23002" y="5561"/>
                  </a:lnTo>
                  <a:lnTo>
                    <a:pt x="22839" y="5888"/>
                  </a:lnTo>
                  <a:lnTo>
                    <a:pt x="22675" y="6215"/>
                  </a:lnTo>
                  <a:lnTo>
                    <a:pt x="22457" y="6515"/>
                  </a:lnTo>
                  <a:lnTo>
                    <a:pt x="22266" y="6814"/>
                  </a:lnTo>
                  <a:lnTo>
                    <a:pt x="22021" y="7114"/>
                  </a:lnTo>
                  <a:lnTo>
                    <a:pt x="21803" y="7387"/>
                  </a:lnTo>
                  <a:lnTo>
                    <a:pt x="21530" y="7632"/>
                  </a:lnTo>
                  <a:lnTo>
                    <a:pt x="21258" y="7904"/>
                  </a:lnTo>
                  <a:lnTo>
                    <a:pt x="20985" y="8150"/>
                  </a:lnTo>
                  <a:lnTo>
                    <a:pt x="20686" y="8368"/>
                  </a:lnTo>
                  <a:lnTo>
                    <a:pt x="20086" y="8804"/>
                  </a:lnTo>
                  <a:lnTo>
                    <a:pt x="19432" y="9158"/>
                  </a:lnTo>
                  <a:lnTo>
                    <a:pt x="18751" y="9485"/>
                  </a:lnTo>
                  <a:lnTo>
                    <a:pt x="18042" y="9758"/>
                  </a:lnTo>
                  <a:lnTo>
                    <a:pt x="17306" y="9976"/>
                  </a:lnTo>
                  <a:lnTo>
                    <a:pt x="16570" y="10112"/>
                  </a:lnTo>
                  <a:lnTo>
                    <a:pt x="15807" y="10194"/>
                  </a:lnTo>
                  <a:lnTo>
                    <a:pt x="15807" y="10194"/>
                  </a:lnTo>
                  <a:lnTo>
                    <a:pt x="14962" y="10248"/>
                  </a:lnTo>
                  <a:lnTo>
                    <a:pt x="14063" y="10221"/>
                  </a:lnTo>
                  <a:lnTo>
                    <a:pt x="13164" y="10166"/>
                  </a:lnTo>
                  <a:lnTo>
                    <a:pt x="12237" y="10057"/>
                  </a:lnTo>
                  <a:lnTo>
                    <a:pt x="11311" y="9867"/>
                  </a:lnTo>
                  <a:lnTo>
                    <a:pt x="10384" y="9649"/>
                  </a:lnTo>
                  <a:lnTo>
                    <a:pt x="9457" y="9376"/>
                  </a:lnTo>
                  <a:lnTo>
                    <a:pt x="8558" y="9049"/>
                  </a:lnTo>
                  <a:lnTo>
                    <a:pt x="7686" y="8668"/>
                  </a:lnTo>
                  <a:lnTo>
                    <a:pt x="6841" y="8259"/>
                  </a:lnTo>
                  <a:lnTo>
                    <a:pt x="6023" y="7768"/>
                  </a:lnTo>
                  <a:lnTo>
                    <a:pt x="5615" y="7523"/>
                  </a:lnTo>
                  <a:lnTo>
                    <a:pt x="5233" y="7250"/>
                  </a:lnTo>
                  <a:lnTo>
                    <a:pt x="4879" y="6978"/>
                  </a:lnTo>
                  <a:lnTo>
                    <a:pt x="4524" y="6678"/>
                  </a:lnTo>
                  <a:lnTo>
                    <a:pt x="4170" y="6378"/>
                  </a:lnTo>
                  <a:lnTo>
                    <a:pt x="3843" y="6078"/>
                  </a:lnTo>
                  <a:lnTo>
                    <a:pt x="3543" y="5751"/>
                  </a:lnTo>
                  <a:lnTo>
                    <a:pt x="3244" y="5424"/>
                  </a:lnTo>
                  <a:lnTo>
                    <a:pt x="2971" y="5070"/>
                  </a:lnTo>
                  <a:lnTo>
                    <a:pt x="2726" y="4716"/>
                  </a:lnTo>
                  <a:lnTo>
                    <a:pt x="2726" y="4716"/>
                  </a:lnTo>
                  <a:lnTo>
                    <a:pt x="2453" y="5070"/>
                  </a:lnTo>
                  <a:lnTo>
                    <a:pt x="2153" y="5452"/>
                  </a:lnTo>
                  <a:lnTo>
                    <a:pt x="1826" y="5779"/>
                  </a:lnTo>
                  <a:lnTo>
                    <a:pt x="1499" y="6133"/>
                  </a:lnTo>
                  <a:lnTo>
                    <a:pt x="1145" y="6460"/>
                  </a:lnTo>
                  <a:lnTo>
                    <a:pt x="764" y="6760"/>
                  </a:lnTo>
                  <a:lnTo>
                    <a:pt x="382" y="7060"/>
                  </a:lnTo>
                  <a:lnTo>
                    <a:pt x="0" y="7359"/>
                  </a:lnTo>
                  <a:lnTo>
                    <a:pt x="0" y="7359"/>
                  </a:lnTo>
                  <a:lnTo>
                    <a:pt x="954" y="8150"/>
                  </a:lnTo>
                  <a:lnTo>
                    <a:pt x="1935" y="8913"/>
                  </a:lnTo>
                  <a:lnTo>
                    <a:pt x="2971" y="9621"/>
                  </a:lnTo>
                  <a:lnTo>
                    <a:pt x="4034" y="10248"/>
                  </a:lnTo>
                  <a:lnTo>
                    <a:pt x="5124" y="10848"/>
                  </a:lnTo>
                  <a:lnTo>
                    <a:pt x="5669" y="11120"/>
                  </a:lnTo>
                  <a:lnTo>
                    <a:pt x="6241" y="11393"/>
                  </a:lnTo>
                  <a:lnTo>
                    <a:pt x="6814" y="11611"/>
                  </a:lnTo>
                  <a:lnTo>
                    <a:pt x="7386" y="11856"/>
                  </a:lnTo>
                  <a:lnTo>
                    <a:pt x="7958" y="12047"/>
                  </a:lnTo>
                  <a:lnTo>
                    <a:pt x="8531" y="12238"/>
                  </a:lnTo>
                  <a:lnTo>
                    <a:pt x="9130" y="12428"/>
                  </a:lnTo>
                  <a:lnTo>
                    <a:pt x="9730" y="12565"/>
                  </a:lnTo>
                  <a:lnTo>
                    <a:pt x="10329" y="12701"/>
                  </a:lnTo>
                  <a:lnTo>
                    <a:pt x="10929" y="12837"/>
                  </a:lnTo>
                  <a:lnTo>
                    <a:pt x="11529" y="12919"/>
                  </a:lnTo>
                  <a:lnTo>
                    <a:pt x="12128" y="13001"/>
                  </a:lnTo>
                  <a:lnTo>
                    <a:pt x="12755" y="13055"/>
                  </a:lnTo>
                  <a:lnTo>
                    <a:pt x="13355" y="13110"/>
                  </a:lnTo>
                  <a:lnTo>
                    <a:pt x="13981" y="13137"/>
                  </a:lnTo>
                  <a:lnTo>
                    <a:pt x="14581" y="13110"/>
                  </a:lnTo>
                  <a:lnTo>
                    <a:pt x="15208" y="13083"/>
                  </a:lnTo>
                  <a:lnTo>
                    <a:pt x="15835" y="13055"/>
                  </a:lnTo>
                  <a:lnTo>
                    <a:pt x="16461" y="12974"/>
                  </a:lnTo>
                  <a:lnTo>
                    <a:pt x="17088" y="12892"/>
                  </a:lnTo>
                  <a:lnTo>
                    <a:pt x="17688" y="12756"/>
                  </a:lnTo>
                  <a:lnTo>
                    <a:pt x="18315" y="12619"/>
                  </a:lnTo>
                  <a:lnTo>
                    <a:pt x="18315" y="12619"/>
                  </a:lnTo>
                  <a:lnTo>
                    <a:pt x="18887" y="12456"/>
                  </a:lnTo>
                  <a:lnTo>
                    <a:pt x="19459" y="12292"/>
                  </a:lnTo>
                  <a:lnTo>
                    <a:pt x="20004" y="12101"/>
                  </a:lnTo>
                  <a:lnTo>
                    <a:pt x="20549" y="11883"/>
                  </a:lnTo>
                  <a:lnTo>
                    <a:pt x="21067" y="11665"/>
                  </a:lnTo>
                  <a:lnTo>
                    <a:pt x="21558" y="11420"/>
                  </a:lnTo>
                  <a:lnTo>
                    <a:pt x="22048" y="11148"/>
                  </a:lnTo>
                  <a:lnTo>
                    <a:pt x="22539" y="10875"/>
                  </a:lnTo>
                  <a:lnTo>
                    <a:pt x="23002" y="10575"/>
                  </a:lnTo>
                  <a:lnTo>
                    <a:pt x="23438" y="10248"/>
                  </a:lnTo>
                  <a:lnTo>
                    <a:pt x="23874" y="9921"/>
                  </a:lnTo>
                  <a:lnTo>
                    <a:pt x="24283" y="9594"/>
                  </a:lnTo>
                  <a:lnTo>
                    <a:pt x="24692" y="9213"/>
                  </a:lnTo>
                  <a:lnTo>
                    <a:pt x="25073" y="8858"/>
                  </a:lnTo>
                  <a:lnTo>
                    <a:pt x="25428" y="8449"/>
                  </a:lnTo>
                  <a:lnTo>
                    <a:pt x="25782" y="8041"/>
                  </a:lnTo>
                  <a:lnTo>
                    <a:pt x="26109" y="7632"/>
                  </a:lnTo>
                  <a:lnTo>
                    <a:pt x="26409" y="7196"/>
                  </a:lnTo>
                  <a:lnTo>
                    <a:pt x="26709" y="6760"/>
                  </a:lnTo>
                  <a:lnTo>
                    <a:pt x="26981" y="6296"/>
                  </a:lnTo>
                  <a:lnTo>
                    <a:pt x="27226" y="5833"/>
                  </a:lnTo>
                  <a:lnTo>
                    <a:pt x="27472" y="5343"/>
                  </a:lnTo>
                  <a:lnTo>
                    <a:pt x="27690" y="4852"/>
                  </a:lnTo>
                  <a:lnTo>
                    <a:pt x="27880" y="4362"/>
                  </a:lnTo>
                  <a:lnTo>
                    <a:pt x="28044" y="3844"/>
                  </a:lnTo>
                  <a:lnTo>
                    <a:pt x="28207" y="3326"/>
                  </a:lnTo>
                  <a:lnTo>
                    <a:pt x="28344" y="2781"/>
                  </a:lnTo>
                  <a:lnTo>
                    <a:pt x="28453" y="2263"/>
                  </a:lnTo>
                  <a:lnTo>
                    <a:pt x="28535" y="1691"/>
                  </a:lnTo>
                  <a:lnTo>
                    <a:pt x="28616" y="1146"/>
                  </a:lnTo>
                  <a:lnTo>
                    <a:pt x="28644" y="573"/>
                  </a:lnTo>
                  <a:lnTo>
                    <a:pt x="2867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71"/>
            <p:cNvSpPr/>
            <p:nvPr/>
          </p:nvSpPr>
          <p:spPr>
            <a:xfrm>
              <a:off x="388050" y="6014825"/>
              <a:ext cx="492625" cy="216675"/>
            </a:xfrm>
            <a:custGeom>
              <a:avLst/>
              <a:gdLst/>
              <a:ahLst/>
              <a:cxnLst/>
              <a:rect l="l" t="t" r="r" b="b"/>
              <a:pathLst>
                <a:path w="19705" h="8667" fill="none" extrusionOk="0">
                  <a:moveTo>
                    <a:pt x="10874" y="8639"/>
                  </a:moveTo>
                  <a:lnTo>
                    <a:pt x="10874" y="8639"/>
                  </a:lnTo>
                  <a:lnTo>
                    <a:pt x="11665" y="8667"/>
                  </a:lnTo>
                  <a:lnTo>
                    <a:pt x="12482" y="8639"/>
                  </a:lnTo>
                  <a:lnTo>
                    <a:pt x="13273" y="8530"/>
                  </a:lnTo>
                  <a:lnTo>
                    <a:pt x="14036" y="8367"/>
                  </a:lnTo>
                  <a:lnTo>
                    <a:pt x="14799" y="8149"/>
                  </a:lnTo>
                  <a:lnTo>
                    <a:pt x="15180" y="8013"/>
                  </a:lnTo>
                  <a:lnTo>
                    <a:pt x="15535" y="7876"/>
                  </a:lnTo>
                  <a:lnTo>
                    <a:pt x="15889" y="7713"/>
                  </a:lnTo>
                  <a:lnTo>
                    <a:pt x="16216" y="7522"/>
                  </a:lnTo>
                  <a:lnTo>
                    <a:pt x="16570" y="7331"/>
                  </a:lnTo>
                  <a:lnTo>
                    <a:pt x="16870" y="7140"/>
                  </a:lnTo>
                  <a:lnTo>
                    <a:pt x="17197" y="6922"/>
                  </a:lnTo>
                  <a:lnTo>
                    <a:pt x="17470" y="6677"/>
                  </a:lnTo>
                  <a:lnTo>
                    <a:pt x="17769" y="6432"/>
                  </a:lnTo>
                  <a:lnTo>
                    <a:pt x="18042" y="6159"/>
                  </a:lnTo>
                  <a:lnTo>
                    <a:pt x="18287" y="5887"/>
                  </a:lnTo>
                  <a:lnTo>
                    <a:pt x="18505" y="5587"/>
                  </a:lnTo>
                  <a:lnTo>
                    <a:pt x="18723" y="5287"/>
                  </a:lnTo>
                  <a:lnTo>
                    <a:pt x="18914" y="4987"/>
                  </a:lnTo>
                  <a:lnTo>
                    <a:pt x="19105" y="4633"/>
                  </a:lnTo>
                  <a:lnTo>
                    <a:pt x="19268" y="4306"/>
                  </a:lnTo>
                  <a:lnTo>
                    <a:pt x="19377" y="3925"/>
                  </a:lnTo>
                  <a:lnTo>
                    <a:pt x="19514" y="3543"/>
                  </a:lnTo>
                  <a:lnTo>
                    <a:pt x="19595" y="3161"/>
                  </a:lnTo>
                  <a:lnTo>
                    <a:pt x="19650" y="2753"/>
                  </a:lnTo>
                  <a:lnTo>
                    <a:pt x="19677" y="2344"/>
                  </a:lnTo>
                  <a:lnTo>
                    <a:pt x="19704" y="1908"/>
                  </a:lnTo>
                  <a:lnTo>
                    <a:pt x="19704" y="1908"/>
                  </a:lnTo>
                  <a:lnTo>
                    <a:pt x="19296" y="1853"/>
                  </a:lnTo>
                  <a:lnTo>
                    <a:pt x="18887" y="1772"/>
                  </a:lnTo>
                  <a:lnTo>
                    <a:pt x="18505" y="1663"/>
                  </a:lnTo>
                  <a:lnTo>
                    <a:pt x="18124" y="1526"/>
                  </a:lnTo>
                  <a:lnTo>
                    <a:pt x="17742" y="1363"/>
                  </a:lnTo>
                  <a:lnTo>
                    <a:pt x="17388" y="1172"/>
                  </a:lnTo>
                  <a:lnTo>
                    <a:pt x="17034" y="954"/>
                  </a:lnTo>
                  <a:lnTo>
                    <a:pt x="16679" y="736"/>
                  </a:lnTo>
                  <a:lnTo>
                    <a:pt x="16679" y="736"/>
                  </a:lnTo>
                  <a:lnTo>
                    <a:pt x="16625" y="1036"/>
                  </a:lnTo>
                  <a:lnTo>
                    <a:pt x="16516" y="1335"/>
                  </a:lnTo>
                  <a:lnTo>
                    <a:pt x="16407" y="1608"/>
                  </a:lnTo>
                  <a:lnTo>
                    <a:pt x="16298" y="1881"/>
                  </a:lnTo>
                  <a:lnTo>
                    <a:pt x="16161" y="2153"/>
                  </a:lnTo>
                  <a:lnTo>
                    <a:pt x="15998" y="2398"/>
                  </a:lnTo>
                  <a:lnTo>
                    <a:pt x="15671" y="2862"/>
                  </a:lnTo>
                  <a:lnTo>
                    <a:pt x="15289" y="3298"/>
                  </a:lnTo>
                  <a:lnTo>
                    <a:pt x="14853" y="3679"/>
                  </a:lnTo>
                  <a:lnTo>
                    <a:pt x="14390" y="4034"/>
                  </a:lnTo>
                  <a:lnTo>
                    <a:pt x="13872" y="4333"/>
                  </a:lnTo>
                  <a:lnTo>
                    <a:pt x="13354" y="4606"/>
                  </a:lnTo>
                  <a:lnTo>
                    <a:pt x="12809" y="4851"/>
                  </a:lnTo>
                  <a:lnTo>
                    <a:pt x="12210" y="5042"/>
                  </a:lnTo>
                  <a:lnTo>
                    <a:pt x="11637" y="5178"/>
                  </a:lnTo>
                  <a:lnTo>
                    <a:pt x="11011" y="5287"/>
                  </a:lnTo>
                  <a:lnTo>
                    <a:pt x="10411" y="5369"/>
                  </a:lnTo>
                  <a:lnTo>
                    <a:pt x="9784" y="5396"/>
                  </a:lnTo>
                  <a:lnTo>
                    <a:pt x="9157" y="5396"/>
                  </a:lnTo>
                  <a:lnTo>
                    <a:pt x="8531" y="5342"/>
                  </a:lnTo>
                  <a:lnTo>
                    <a:pt x="7931" y="5260"/>
                  </a:lnTo>
                  <a:lnTo>
                    <a:pt x="7331" y="5124"/>
                  </a:lnTo>
                  <a:lnTo>
                    <a:pt x="6759" y="4960"/>
                  </a:lnTo>
                  <a:lnTo>
                    <a:pt x="6187" y="4742"/>
                  </a:lnTo>
                  <a:lnTo>
                    <a:pt x="5669" y="4497"/>
                  </a:lnTo>
                  <a:lnTo>
                    <a:pt x="5151" y="4224"/>
                  </a:lnTo>
                  <a:lnTo>
                    <a:pt x="4688" y="3897"/>
                  </a:lnTo>
                  <a:lnTo>
                    <a:pt x="4252" y="3543"/>
                  </a:lnTo>
                  <a:lnTo>
                    <a:pt x="3870" y="3161"/>
                  </a:lnTo>
                  <a:lnTo>
                    <a:pt x="3516" y="2725"/>
                  </a:lnTo>
                  <a:lnTo>
                    <a:pt x="3216" y="2262"/>
                  </a:lnTo>
                  <a:lnTo>
                    <a:pt x="3107" y="1990"/>
                  </a:lnTo>
                  <a:lnTo>
                    <a:pt x="2998" y="1744"/>
                  </a:lnTo>
                  <a:lnTo>
                    <a:pt x="2889" y="1472"/>
                  </a:lnTo>
                  <a:lnTo>
                    <a:pt x="2807" y="1199"/>
                  </a:lnTo>
                  <a:lnTo>
                    <a:pt x="2753" y="899"/>
                  </a:lnTo>
                  <a:lnTo>
                    <a:pt x="2698" y="600"/>
                  </a:lnTo>
                  <a:lnTo>
                    <a:pt x="2644" y="300"/>
                  </a:lnTo>
                  <a:lnTo>
                    <a:pt x="2644" y="0"/>
                  </a:lnTo>
                  <a:lnTo>
                    <a:pt x="2644" y="0"/>
                  </a:lnTo>
                  <a:lnTo>
                    <a:pt x="2453" y="109"/>
                  </a:lnTo>
                  <a:lnTo>
                    <a:pt x="2262" y="218"/>
                  </a:lnTo>
                  <a:lnTo>
                    <a:pt x="2072" y="300"/>
                  </a:lnTo>
                  <a:lnTo>
                    <a:pt x="1881" y="354"/>
                  </a:lnTo>
                  <a:lnTo>
                    <a:pt x="1663" y="409"/>
                  </a:lnTo>
                  <a:lnTo>
                    <a:pt x="1445" y="436"/>
                  </a:lnTo>
                  <a:lnTo>
                    <a:pt x="1227" y="436"/>
                  </a:lnTo>
                  <a:lnTo>
                    <a:pt x="1036" y="436"/>
                  </a:lnTo>
                  <a:lnTo>
                    <a:pt x="1036" y="436"/>
                  </a:lnTo>
                  <a:lnTo>
                    <a:pt x="981" y="872"/>
                  </a:lnTo>
                  <a:lnTo>
                    <a:pt x="927" y="1281"/>
                  </a:lnTo>
                  <a:lnTo>
                    <a:pt x="818" y="1690"/>
                  </a:lnTo>
                  <a:lnTo>
                    <a:pt x="709" y="2099"/>
                  </a:lnTo>
                  <a:lnTo>
                    <a:pt x="573" y="2507"/>
                  </a:lnTo>
                  <a:lnTo>
                    <a:pt x="409" y="2889"/>
                  </a:lnTo>
                  <a:lnTo>
                    <a:pt x="218" y="3243"/>
                  </a:lnTo>
                  <a:lnTo>
                    <a:pt x="0" y="3597"/>
                  </a:lnTo>
                  <a:lnTo>
                    <a:pt x="0" y="3597"/>
                  </a:lnTo>
                  <a:lnTo>
                    <a:pt x="518" y="4143"/>
                  </a:lnTo>
                  <a:lnTo>
                    <a:pt x="1090" y="4660"/>
                  </a:lnTo>
                  <a:lnTo>
                    <a:pt x="1663" y="5151"/>
                  </a:lnTo>
                  <a:lnTo>
                    <a:pt x="2290" y="5614"/>
                  </a:lnTo>
                  <a:lnTo>
                    <a:pt x="2916" y="6050"/>
                  </a:lnTo>
                  <a:lnTo>
                    <a:pt x="3598" y="6432"/>
                  </a:lnTo>
                  <a:lnTo>
                    <a:pt x="4252" y="6786"/>
                  </a:lnTo>
                  <a:lnTo>
                    <a:pt x="4960" y="7140"/>
                  </a:lnTo>
                  <a:lnTo>
                    <a:pt x="5669" y="7440"/>
                  </a:lnTo>
                  <a:lnTo>
                    <a:pt x="6405" y="7713"/>
                  </a:lnTo>
                  <a:lnTo>
                    <a:pt x="7141" y="7931"/>
                  </a:lnTo>
                  <a:lnTo>
                    <a:pt x="7876" y="8149"/>
                  </a:lnTo>
                  <a:lnTo>
                    <a:pt x="8640" y="8312"/>
                  </a:lnTo>
                  <a:lnTo>
                    <a:pt x="9375" y="8449"/>
                  </a:lnTo>
                  <a:lnTo>
                    <a:pt x="10138" y="8558"/>
                  </a:lnTo>
                  <a:lnTo>
                    <a:pt x="10874" y="86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71"/>
            <p:cNvSpPr/>
            <p:nvPr/>
          </p:nvSpPr>
          <p:spPr>
            <a:xfrm>
              <a:off x="708950" y="6512175"/>
              <a:ext cx="143775" cy="117225"/>
            </a:xfrm>
            <a:custGeom>
              <a:avLst/>
              <a:gdLst/>
              <a:ahLst/>
              <a:cxnLst/>
              <a:rect l="l" t="t" r="r" b="b"/>
              <a:pathLst>
                <a:path w="5751" h="4689" fill="none" extrusionOk="0">
                  <a:moveTo>
                    <a:pt x="5751" y="764"/>
                  </a:moveTo>
                  <a:lnTo>
                    <a:pt x="5751" y="764"/>
                  </a:lnTo>
                  <a:lnTo>
                    <a:pt x="5206" y="1"/>
                  </a:lnTo>
                  <a:lnTo>
                    <a:pt x="5206" y="1"/>
                  </a:lnTo>
                  <a:lnTo>
                    <a:pt x="2998" y="1173"/>
                  </a:lnTo>
                  <a:lnTo>
                    <a:pt x="1881" y="1745"/>
                  </a:lnTo>
                  <a:lnTo>
                    <a:pt x="736" y="2263"/>
                  </a:lnTo>
                  <a:lnTo>
                    <a:pt x="736" y="2263"/>
                  </a:lnTo>
                  <a:lnTo>
                    <a:pt x="627" y="2290"/>
                  </a:lnTo>
                  <a:lnTo>
                    <a:pt x="627" y="2290"/>
                  </a:lnTo>
                  <a:lnTo>
                    <a:pt x="627" y="2399"/>
                  </a:lnTo>
                  <a:lnTo>
                    <a:pt x="573" y="2508"/>
                  </a:lnTo>
                  <a:lnTo>
                    <a:pt x="518" y="2617"/>
                  </a:lnTo>
                  <a:lnTo>
                    <a:pt x="437" y="2699"/>
                  </a:lnTo>
                  <a:lnTo>
                    <a:pt x="328" y="2754"/>
                  </a:lnTo>
                  <a:lnTo>
                    <a:pt x="219" y="2808"/>
                  </a:lnTo>
                  <a:lnTo>
                    <a:pt x="110" y="2781"/>
                  </a:lnTo>
                  <a:lnTo>
                    <a:pt x="1" y="2754"/>
                  </a:lnTo>
                  <a:lnTo>
                    <a:pt x="1" y="2754"/>
                  </a:lnTo>
                  <a:lnTo>
                    <a:pt x="82" y="3244"/>
                  </a:lnTo>
                  <a:lnTo>
                    <a:pt x="164" y="3707"/>
                  </a:lnTo>
                  <a:lnTo>
                    <a:pt x="191" y="4198"/>
                  </a:lnTo>
                  <a:lnTo>
                    <a:pt x="164" y="4688"/>
                  </a:lnTo>
                  <a:lnTo>
                    <a:pt x="164" y="4688"/>
                  </a:lnTo>
                  <a:lnTo>
                    <a:pt x="1527" y="3653"/>
                  </a:lnTo>
                  <a:lnTo>
                    <a:pt x="2917" y="2672"/>
                  </a:lnTo>
                  <a:lnTo>
                    <a:pt x="4334" y="1691"/>
                  </a:lnTo>
                  <a:lnTo>
                    <a:pt x="5751" y="7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71"/>
            <p:cNvSpPr/>
            <p:nvPr/>
          </p:nvSpPr>
          <p:spPr>
            <a:xfrm>
              <a:off x="324675" y="6416125"/>
              <a:ext cx="368625" cy="209175"/>
            </a:xfrm>
            <a:custGeom>
              <a:avLst/>
              <a:gdLst/>
              <a:ahLst/>
              <a:cxnLst/>
              <a:rect l="l" t="t" r="r" b="b"/>
              <a:pathLst>
                <a:path w="14745" h="8367" fill="none" extrusionOk="0">
                  <a:moveTo>
                    <a:pt x="14745" y="8367"/>
                  </a:moveTo>
                  <a:lnTo>
                    <a:pt x="14745" y="8367"/>
                  </a:lnTo>
                  <a:lnTo>
                    <a:pt x="14745" y="7795"/>
                  </a:lnTo>
                  <a:lnTo>
                    <a:pt x="14663" y="7277"/>
                  </a:lnTo>
                  <a:lnTo>
                    <a:pt x="14581" y="6732"/>
                  </a:lnTo>
                  <a:lnTo>
                    <a:pt x="14418" y="6159"/>
                  </a:lnTo>
                  <a:lnTo>
                    <a:pt x="14418" y="6159"/>
                  </a:lnTo>
                  <a:lnTo>
                    <a:pt x="14390" y="6078"/>
                  </a:lnTo>
                  <a:lnTo>
                    <a:pt x="14418" y="5996"/>
                  </a:lnTo>
                  <a:lnTo>
                    <a:pt x="14418" y="5996"/>
                  </a:lnTo>
                  <a:lnTo>
                    <a:pt x="12728" y="4906"/>
                  </a:lnTo>
                  <a:lnTo>
                    <a:pt x="11883" y="4415"/>
                  </a:lnTo>
                  <a:lnTo>
                    <a:pt x="11011" y="3897"/>
                  </a:lnTo>
                  <a:lnTo>
                    <a:pt x="10139" y="3434"/>
                  </a:lnTo>
                  <a:lnTo>
                    <a:pt x="9267" y="2971"/>
                  </a:lnTo>
                  <a:lnTo>
                    <a:pt x="8340" y="2562"/>
                  </a:lnTo>
                  <a:lnTo>
                    <a:pt x="7414" y="2153"/>
                  </a:lnTo>
                  <a:lnTo>
                    <a:pt x="7414" y="2153"/>
                  </a:lnTo>
                  <a:lnTo>
                    <a:pt x="6514" y="1826"/>
                  </a:lnTo>
                  <a:lnTo>
                    <a:pt x="5588" y="1499"/>
                  </a:lnTo>
                  <a:lnTo>
                    <a:pt x="4688" y="1199"/>
                  </a:lnTo>
                  <a:lnTo>
                    <a:pt x="3762" y="954"/>
                  </a:lnTo>
                  <a:lnTo>
                    <a:pt x="1881" y="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92" y="1199"/>
                  </a:lnTo>
                  <a:lnTo>
                    <a:pt x="192" y="1199"/>
                  </a:lnTo>
                  <a:lnTo>
                    <a:pt x="1200" y="1445"/>
                  </a:lnTo>
                  <a:lnTo>
                    <a:pt x="2181" y="1717"/>
                  </a:lnTo>
                  <a:lnTo>
                    <a:pt x="3162" y="2017"/>
                  </a:lnTo>
                  <a:lnTo>
                    <a:pt x="4116" y="2371"/>
                  </a:lnTo>
                  <a:lnTo>
                    <a:pt x="5070" y="2726"/>
                  </a:lnTo>
                  <a:lnTo>
                    <a:pt x="5996" y="3134"/>
                  </a:lnTo>
                  <a:lnTo>
                    <a:pt x="6923" y="3543"/>
                  </a:lnTo>
                  <a:lnTo>
                    <a:pt x="7850" y="3979"/>
                  </a:lnTo>
                  <a:lnTo>
                    <a:pt x="8749" y="4470"/>
                  </a:lnTo>
                  <a:lnTo>
                    <a:pt x="9648" y="4960"/>
                  </a:lnTo>
                  <a:lnTo>
                    <a:pt x="10520" y="5478"/>
                  </a:lnTo>
                  <a:lnTo>
                    <a:pt x="11393" y="5996"/>
                  </a:lnTo>
                  <a:lnTo>
                    <a:pt x="12265" y="6568"/>
                  </a:lnTo>
                  <a:lnTo>
                    <a:pt x="13110" y="7141"/>
                  </a:lnTo>
                  <a:lnTo>
                    <a:pt x="13927" y="7740"/>
                  </a:lnTo>
                  <a:lnTo>
                    <a:pt x="14745" y="83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71"/>
            <p:cNvSpPr/>
            <p:nvPr/>
          </p:nvSpPr>
          <p:spPr>
            <a:xfrm>
              <a:off x="585625" y="6345950"/>
              <a:ext cx="109050" cy="55875"/>
            </a:xfrm>
            <a:custGeom>
              <a:avLst/>
              <a:gdLst/>
              <a:ahLst/>
              <a:cxnLst/>
              <a:rect l="l" t="t" r="r" b="b"/>
              <a:pathLst>
                <a:path w="4362" h="2235" fill="none" extrusionOk="0">
                  <a:moveTo>
                    <a:pt x="4361" y="218"/>
                  </a:moveTo>
                  <a:lnTo>
                    <a:pt x="4361" y="218"/>
                  </a:lnTo>
                  <a:lnTo>
                    <a:pt x="3326" y="245"/>
                  </a:lnTo>
                  <a:lnTo>
                    <a:pt x="2290" y="218"/>
                  </a:lnTo>
                  <a:lnTo>
                    <a:pt x="1227" y="136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110" y="245"/>
                  </a:lnTo>
                  <a:lnTo>
                    <a:pt x="28" y="518"/>
                  </a:lnTo>
                  <a:lnTo>
                    <a:pt x="1" y="763"/>
                  </a:lnTo>
                  <a:lnTo>
                    <a:pt x="1" y="1036"/>
                  </a:lnTo>
                  <a:lnTo>
                    <a:pt x="28" y="1308"/>
                  </a:lnTo>
                  <a:lnTo>
                    <a:pt x="110" y="1554"/>
                  </a:lnTo>
                  <a:lnTo>
                    <a:pt x="219" y="1799"/>
                  </a:lnTo>
                  <a:lnTo>
                    <a:pt x="328" y="2071"/>
                  </a:lnTo>
                  <a:lnTo>
                    <a:pt x="328" y="2071"/>
                  </a:lnTo>
                  <a:lnTo>
                    <a:pt x="355" y="2126"/>
                  </a:lnTo>
                  <a:lnTo>
                    <a:pt x="355" y="2126"/>
                  </a:lnTo>
                  <a:lnTo>
                    <a:pt x="628" y="2180"/>
                  </a:lnTo>
                  <a:lnTo>
                    <a:pt x="900" y="2235"/>
                  </a:lnTo>
                  <a:lnTo>
                    <a:pt x="1173" y="2235"/>
                  </a:lnTo>
                  <a:lnTo>
                    <a:pt x="1445" y="2235"/>
                  </a:lnTo>
                  <a:lnTo>
                    <a:pt x="1745" y="2180"/>
                  </a:lnTo>
                  <a:lnTo>
                    <a:pt x="2017" y="2126"/>
                  </a:lnTo>
                  <a:lnTo>
                    <a:pt x="2290" y="2071"/>
                  </a:lnTo>
                  <a:lnTo>
                    <a:pt x="2535" y="1962"/>
                  </a:lnTo>
                  <a:lnTo>
                    <a:pt x="2808" y="1826"/>
                  </a:lnTo>
                  <a:lnTo>
                    <a:pt x="3053" y="1663"/>
                  </a:lnTo>
                  <a:lnTo>
                    <a:pt x="3298" y="1499"/>
                  </a:lnTo>
                  <a:lnTo>
                    <a:pt x="3544" y="1308"/>
                  </a:lnTo>
                  <a:lnTo>
                    <a:pt x="3762" y="1063"/>
                  </a:lnTo>
                  <a:lnTo>
                    <a:pt x="3980" y="818"/>
                  </a:lnTo>
                  <a:lnTo>
                    <a:pt x="4170" y="518"/>
                  </a:lnTo>
                  <a:lnTo>
                    <a:pt x="4361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71"/>
            <p:cNvSpPr/>
            <p:nvPr/>
          </p:nvSpPr>
          <p:spPr>
            <a:xfrm>
              <a:off x="525675" y="6330950"/>
              <a:ext cx="50450" cy="61350"/>
            </a:xfrm>
            <a:custGeom>
              <a:avLst/>
              <a:gdLst/>
              <a:ahLst/>
              <a:cxnLst/>
              <a:rect l="l" t="t" r="r" b="b"/>
              <a:pathLst>
                <a:path w="2018" h="2454" fill="none" extrusionOk="0">
                  <a:moveTo>
                    <a:pt x="2017" y="2453"/>
                  </a:moveTo>
                  <a:lnTo>
                    <a:pt x="2017" y="2453"/>
                  </a:lnTo>
                  <a:lnTo>
                    <a:pt x="1908" y="2208"/>
                  </a:lnTo>
                  <a:lnTo>
                    <a:pt x="1826" y="1990"/>
                  </a:lnTo>
                  <a:lnTo>
                    <a:pt x="1772" y="1745"/>
                  </a:lnTo>
                  <a:lnTo>
                    <a:pt x="1745" y="1472"/>
                  </a:lnTo>
                  <a:lnTo>
                    <a:pt x="1745" y="1227"/>
                  </a:lnTo>
                  <a:lnTo>
                    <a:pt x="1772" y="982"/>
                  </a:lnTo>
                  <a:lnTo>
                    <a:pt x="1826" y="736"/>
                  </a:lnTo>
                  <a:lnTo>
                    <a:pt x="1908" y="491"/>
                  </a:lnTo>
                  <a:lnTo>
                    <a:pt x="1908" y="491"/>
                  </a:lnTo>
                  <a:lnTo>
                    <a:pt x="954" y="273"/>
                  </a:lnTo>
                  <a:lnTo>
                    <a:pt x="0" y="1"/>
                  </a:lnTo>
                  <a:lnTo>
                    <a:pt x="0" y="1"/>
                  </a:lnTo>
                  <a:lnTo>
                    <a:pt x="164" y="437"/>
                  </a:lnTo>
                  <a:lnTo>
                    <a:pt x="355" y="818"/>
                  </a:lnTo>
                  <a:lnTo>
                    <a:pt x="573" y="1172"/>
                  </a:lnTo>
                  <a:lnTo>
                    <a:pt x="818" y="1499"/>
                  </a:lnTo>
                  <a:lnTo>
                    <a:pt x="1091" y="1799"/>
                  </a:lnTo>
                  <a:lnTo>
                    <a:pt x="1390" y="2045"/>
                  </a:lnTo>
                  <a:lnTo>
                    <a:pt x="1690" y="2263"/>
                  </a:lnTo>
                  <a:lnTo>
                    <a:pt x="2017" y="24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71"/>
            <p:cNvSpPr/>
            <p:nvPr/>
          </p:nvSpPr>
          <p:spPr>
            <a:xfrm>
              <a:off x="-493600" y="5649625"/>
              <a:ext cx="896650" cy="417675"/>
            </a:xfrm>
            <a:custGeom>
              <a:avLst/>
              <a:gdLst/>
              <a:ahLst/>
              <a:cxnLst/>
              <a:rect l="l" t="t" r="r" b="b"/>
              <a:pathLst>
                <a:path w="35866" h="16707" fill="none" extrusionOk="0">
                  <a:moveTo>
                    <a:pt x="33795" y="11528"/>
                  </a:moveTo>
                  <a:lnTo>
                    <a:pt x="33795" y="11528"/>
                  </a:lnTo>
                  <a:lnTo>
                    <a:pt x="34122" y="11392"/>
                  </a:lnTo>
                  <a:lnTo>
                    <a:pt x="34449" y="11229"/>
                  </a:lnTo>
                  <a:lnTo>
                    <a:pt x="34749" y="11011"/>
                  </a:lnTo>
                  <a:lnTo>
                    <a:pt x="35021" y="10765"/>
                  </a:lnTo>
                  <a:lnTo>
                    <a:pt x="35294" y="10493"/>
                  </a:lnTo>
                  <a:lnTo>
                    <a:pt x="35512" y="10193"/>
                  </a:lnTo>
                  <a:lnTo>
                    <a:pt x="35702" y="9839"/>
                  </a:lnTo>
                  <a:lnTo>
                    <a:pt x="35866" y="9484"/>
                  </a:lnTo>
                  <a:lnTo>
                    <a:pt x="35866" y="9484"/>
                  </a:lnTo>
                  <a:lnTo>
                    <a:pt x="34040" y="9375"/>
                  </a:lnTo>
                  <a:lnTo>
                    <a:pt x="32214" y="9266"/>
                  </a:lnTo>
                  <a:lnTo>
                    <a:pt x="30388" y="9103"/>
                  </a:lnTo>
                  <a:lnTo>
                    <a:pt x="28562" y="8939"/>
                  </a:lnTo>
                  <a:lnTo>
                    <a:pt x="26763" y="8721"/>
                  </a:lnTo>
                  <a:lnTo>
                    <a:pt x="24937" y="8476"/>
                  </a:lnTo>
                  <a:lnTo>
                    <a:pt x="23139" y="8204"/>
                  </a:lnTo>
                  <a:lnTo>
                    <a:pt x="21367" y="7877"/>
                  </a:lnTo>
                  <a:lnTo>
                    <a:pt x="19568" y="7522"/>
                  </a:lnTo>
                  <a:lnTo>
                    <a:pt x="17797" y="7141"/>
                  </a:lnTo>
                  <a:lnTo>
                    <a:pt x="16053" y="6677"/>
                  </a:lnTo>
                  <a:lnTo>
                    <a:pt x="14309" y="6214"/>
                  </a:lnTo>
                  <a:lnTo>
                    <a:pt x="12592" y="5669"/>
                  </a:lnTo>
                  <a:lnTo>
                    <a:pt x="10875" y="5069"/>
                  </a:lnTo>
                  <a:lnTo>
                    <a:pt x="9212" y="4443"/>
                  </a:lnTo>
                  <a:lnTo>
                    <a:pt x="7550" y="3761"/>
                  </a:lnTo>
                  <a:lnTo>
                    <a:pt x="7550" y="3761"/>
                  </a:lnTo>
                  <a:lnTo>
                    <a:pt x="7468" y="3707"/>
                  </a:lnTo>
                  <a:lnTo>
                    <a:pt x="7414" y="3652"/>
                  </a:lnTo>
                  <a:lnTo>
                    <a:pt x="7386" y="3598"/>
                  </a:lnTo>
                  <a:lnTo>
                    <a:pt x="7359" y="3516"/>
                  </a:lnTo>
                  <a:lnTo>
                    <a:pt x="7386" y="3352"/>
                  </a:lnTo>
                  <a:lnTo>
                    <a:pt x="7468" y="3216"/>
                  </a:lnTo>
                  <a:lnTo>
                    <a:pt x="7468" y="3216"/>
                  </a:lnTo>
                  <a:lnTo>
                    <a:pt x="7305" y="2508"/>
                  </a:lnTo>
                  <a:lnTo>
                    <a:pt x="7141" y="1772"/>
                  </a:lnTo>
                  <a:lnTo>
                    <a:pt x="7032" y="1036"/>
                  </a:lnTo>
                  <a:lnTo>
                    <a:pt x="6923" y="300"/>
                  </a:lnTo>
                  <a:lnTo>
                    <a:pt x="6923" y="300"/>
                  </a:lnTo>
                  <a:lnTo>
                    <a:pt x="6460" y="191"/>
                  </a:lnTo>
                  <a:lnTo>
                    <a:pt x="6024" y="82"/>
                  </a:lnTo>
                  <a:lnTo>
                    <a:pt x="5560" y="28"/>
                  </a:lnTo>
                  <a:lnTo>
                    <a:pt x="5097" y="0"/>
                  </a:lnTo>
                  <a:lnTo>
                    <a:pt x="4879" y="28"/>
                  </a:lnTo>
                  <a:lnTo>
                    <a:pt x="4661" y="55"/>
                  </a:lnTo>
                  <a:lnTo>
                    <a:pt x="4443" y="109"/>
                  </a:lnTo>
                  <a:lnTo>
                    <a:pt x="4252" y="191"/>
                  </a:lnTo>
                  <a:lnTo>
                    <a:pt x="4034" y="273"/>
                  </a:lnTo>
                  <a:lnTo>
                    <a:pt x="3843" y="409"/>
                  </a:lnTo>
                  <a:lnTo>
                    <a:pt x="3653" y="545"/>
                  </a:lnTo>
                  <a:lnTo>
                    <a:pt x="3489" y="736"/>
                  </a:lnTo>
                  <a:lnTo>
                    <a:pt x="3489" y="736"/>
                  </a:lnTo>
                  <a:lnTo>
                    <a:pt x="3326" y="927"/>
                  </a:lnTo>
                  <a:lnTo>
                    <a:pt x="3189" y="1145"/>
                  </a:lnTo>
                  <a:lnTo>
                    <a:pt x="3108" y="1390"/>
                  </a:lnTo>
                  <a:lnTo>
                    <a:pt x="3053" y="1608"/>
                  </a:lnTo>
                  <a:lnTo>
                    <a:pt x="3026" y="1826"/>
                  </a:lnTo>
                  <a:lnTo>
                    <a:pt x="3053" y="2044"/>
                  </a:lnTo>
                  <a:lnTo>
                    <a:pt x="3108" y="2235"/>
                  </a:lnTo>
                  <a:lnTo>
                    <a:pt x="3189" y="2426"/>
                  </a:lnTo>
                  <a:lnTo>
                    <a:pt x="3298" y="2617"/>
                  </a:lnTo>
                  <a:lnTo>
                    <a:pt x="3435" y="2780"/>
                  </a:lnTo>
                  <a:lnTo>
                    <a:pt x="3598" y="2916"/>
                  </a:lnTo>
                  <a:lnTo>
                    <a:pt x="3762" y="3025"/>
                  </a:lnTo>
                  <a:lnTo>
                    <a:pt x="3980" y="3134"/>
                  </a:lnTo>
                  <a:lnTo>
                    <a:pt x="4198" y="3189"/>
                  </a:lnTo>
                  <a:lnTo>
                    <a:pt x="4443" y="3216"/>
                  </a:lnTo>
                  <a:lnTo>
                    <a:pt x="4716" y="3189"/>
                  </a:lnTo>
                  <a:lnTo>
                    <a:pt x="4716" y="3189"/>
                  </a:lnTo>
                  <a:lnTo>
                    <a:pt x="4797" y="3189"/>
                  </a:lnTo>
                  <a:lnTo>
                    <a:pt x="4852" y="3216"/>
                  </a:lnTo>
                  <a:lnTo>
                    <a:pt x="4988" y="3271"/>
                  </a:lnTo>
                  <a:lnTo>
                    <a:pt x="5043" y="3380"/>
                  </a:lnTo>
                  <a:lnTo>
                    <a:pt x="5070" y="3516"/>
                  </a:lnTo>
                  <a:lnTo>
                    <a:pt x="5070" y="3652"/>
                  </a:lnTo>
                  <a:lnTo>
                    <a:pt x="5015" y="3761"/>
                  </a:lnTo>
                  <a:lnTo>
                    <a:pt x="4934" y="3870"/>
                  </a:lnTo>
                  <a:lnTo>
                    <a:pt x="4825" y="3952"/>
                  </a:lnTo>
                  <a:lnTo>
                    <a:pt x="4825" y="3952"/>
                  </a:lnTo>
                  <a:lnTo>
                    <a:pt x="4634" y="4007"/>
                  </a:lnTo>
                  <a:lnTo>
                    <a:pt x="4443" y="4034"/>
                  </a:lnTo>
                  <a:lnTo>
                    <a:pt x="4116" y="4061"/>
                  </a:lnTo>
                  <a:lnTo>
                    <a:pt x="4116" y="4061"/>
                  </a:lnTo>
                  <a:lnTo>
                    <a:pt x="3762" y="4279"/>
                  </a:lnTo>
                  <a:lnTo>
                    <a:pt x="3435" y="4497"/>
                  </a:lnTo>
                  <a:lnTo>
                    <a:pt x="3135" y="4715"/>
                  </a:lnTo>
                  <a:lnTo>
                    <a:pt x="2808" y="4988"/>
                  </a:lnTo>
                  <a:lnTo>
                    <a:pt x="2535" y="5233"/>
                  </a:lnTo>
                  <a:lnTo>
                    <a:pt x="2263" y="5505"/>
                  </a:lnTo>
                  <a:lnTo>
                    <a:pt x="1990" y="5805"/>
                  </a:lnTo>
                  <a:lnTo>
                    <a:pt x="1745" y="6105"/>
                  </a:lnTo>
                  <a:lnTo>
                    <a:pt x="1527" y="6405"/>
                  </a:lnTo>
                  <a:lnTo>
                    <a:pt x="1309" y="6732"/>
                  </a:lnTo>
                  <a:lnTo>
                    <a:pt x="1091" y="7059"/>
                  </a:lnTo>
                  <a:lnTo>
                    <a:pt x="900" y="7413"/>
                  </a:lnTo>
                  <a:lnTo>
                    <a:pt x="737" y="7768"/>
                  </a:lnTo>
                  <a:lnTo>
                    <a:pt x="573" y="8149"/>
                  </a:lnTo>
                  <a:lnTo>
                    <a:pt x="437" y="8531"/>
                  </a:lnTo>
                  <a:lnTo>
                    <a:pt x="301" y="8912"/>
                  </a:lnTo>
                  <a:lnTo>
                    <a:pt x="301" y="8912"/>
                  </a:lnTo>
                  <a:lnTo>
                    <a:pt x="164" y="9484"/>
                  </a:lnTo>
                  <a:lnTo>
                    <a:pt x="55" y="10057"/>
                  </a:lnTo>
                  <a:lnTo>
                    <a:pt x="28" y="10357"/>
                  </a:lnTo>
                  <a:lnTo>
                    <a:pt x="1" y="10656"/>
                  </a:lnTo>
                  <a:lnTo>
                    <a:pt x="1" y="10956"/>
                  </a:lnTo>
                  <a:lnTo>
                    <a:pt x="28" y="11256"/>
                  </a:lnTo>
                  <a:lnTo>
                    <a:pt x="82" y="11528"/>
                  </a:lnTo>
                  <a:lnTo>
                    <a:pt x="137" y="11801"/>
                  </a:lnTo>
                  <a:lnTo>
                    <a:pt x="246" y="12074"/>
                  </a:lnTo>
                  <a:lnTo>
                    <a:pt x="355" y="12346"/>
                  </a:lnTo>
                  <a:lnTo>
                    <a:pt x="519" y="12591"/>
                  </a:lnTo>
                  <a:lnTo>
                    <a:pt x="709" y="12837"/>
                  </a:lnTo>
                  <a:lnTo>
                    <a:pt x="927" y="13055"/>
                  </a:lnTo>
                  <a:lnTo>
                    <a:pt x="1173" y="13245"/>
                  </a:lnTo>
                  <a:lnTo>
                    <a:pt x="1173" y="13245"/>
                  </a:lnTo>
                  <a:lnTo>
                    <a:pt x="1391" y="13382"/>
                  </a:lnTo>
                  <a:lnTo>
                    <a:pt x="1609" y="13463"/>
                  </a:lnTo>
                  <a:lnTo>
                    <a:pt x="1827" y="13545"/>
                  </a:lnTo>
                  <a:lnTo>
                    <a:pt x="2072" y="13572"/>
                  </a:lnTo>
                  <a:lnTo>
                    <a:pt x="2317" y="13600"/>
                  </a:lnTo>
                  <a:lnTo>
                    <a:pt x="2535" y="13572"/>
                  </a:lnTo>
                  <a:lnTo>
                    <a:pt x="2781" y="13545"/>
                  </a:lnTo>
                  <a:lnTo>
                    <a:pt x="3026" y="13491"/>
                  </a:lnTo>
                  <a:lnTo>
                    <a:pt x="3516" y="13354"/>
                  </a:lnTo>
                  <a:lnTo>
                    <a:pt x="3980" y="13136"/>
                  </a:lnTo>
                  <a:lnTo>
                    <a:pt x="4443" y="12918"/>
                  </a:lnTo>
                  <a:lnTo>
                    <a:pt x="4852" y="12673"/>
                  </a:lnTo>
                  <a:lnTo>
                    <a:pt x="4852" y="12673"/>
                  </a:lnTo>
                  <a:lnTo>
                    <a:pt x="4906" y="12292"/>
                  </a:lnTo>
                  <a:lnTo>
                    <a:pt x="4961" y="11910"/>
                  </a:lnTo>
                  <a:lnTo>
                    <a:pt x="4961" y="11910"/>
                  </a:lnTo>
                  <a:lnTo>
                    <a:pt x="5015" y="11801"/>
                  </a:lnTo>
                  <a:lnTo>
                    <a:pt x="5124" y="11692"/>
                  </a:lnTo>
                  <a:lnTo>
                    <a:pt x="5233" y="11665"/>
                  </a:lnTo>
                  <a:lnTo>
                    <a:pt x="5370" y="11665"/>
                  </a:lnTo>
                  <a:lnTo>
                    <a:pt x="5479" y="11692"/>
                  </a:lnTo>
                  <a:lnTo>
                    <a:pt x="5588" y="11774"/>
                  </a:lnTo>
                  <a:lnTo>
                    <a:pt x="5642" y="11883"/>
                  </a:lnTo>
                  <a:lnTo>
                    <a:pt x="5669" y="12019"/>
                  </a:lnTo>
                  <a:lnTo>
                    <a:pt x="5669" y="12019"/>
                  </a:lnTo>
                  <a:lnTo>
                    <a:pt x="5669" y="12482"/>
                  </a:lnTo>
                  <a:lnTo>
                    <a:pt x="5669" y="12482"/>
                  </a:lnTo>
                  <a:lnTo>
                    <a:pt x="5778" y="12591"/>
                  </a:lnTo>
                  <a:lnTo>
                    <a:pt x="5833" y="12755"/>
                  </a:lnTo>
                  <a:lnTo>
                    <a:pt x="5833" y="12809"/>
                  </a:lnTo>
                  <a:lnTo>
                    <a:pt x="5833" y="12891"/>
                  </a:lnTo>
                  <a:lnTo>
                    <a:pt x="5778" y="12973"/>
                  </a:lnTo>
                  <a:lnTo>
                    <a:pt x="5751" y="13055"/>
                  </a:lnTo>
                  <a:lnTo>
                    <a:pt x="5751" y="13055"/>
                  </a:lnTo>
                  <a:lnTo>
                    <a:pt x="5860" y="13545"/>
                  </a:lnTo>
                  <a:lnTo>
                    <a:pt x="5996" y="14009"/>
                  </a:lnTo>
                  <a:lnTo>
                    <a:pt x="6214" y="14417"/>
                  </a:lnTo>
                  <a:lnTo>
                    <a:pt x="6460" y="14826"/>
                  </a:lnTo>
                  <a:lnTo>
                    <a:pt x="6760" y="15180"/>
                  </a:lnTo>
                  <a:lnTo>
                    <a:pt x="7059" y="15507"/>
                  </a:lnTo>
                  <a:lnTo>
                    <a:pt x="7441" y="15807"/>
                  </a:lnTo>
                  <a:lnTo>
                    <a:pt x="7822" y="16052"/>
                  </a:lnTo>
                  <a:lnTo>
                    <a:pt x="8231" y="16271"/>
                  </a:lnTo>
                  <a:lnTo>
                    <a:pt x="8667" y="16461"/>
                  </a:lnTo>
                  <a:lnTo>
                    <a:pt x="9131" y="16598"/>
                  </a:lnTo>
                  <a:lnTo>
                    <a:pt x="9621" y="16679"/>
                  </a:lnTo>
                  <a:lnTo>
                    <a:pt x="10112" y="16707"/>
                  </a:lnTo>
                  <a:lnTo>
                    <a:pt x="10602" y="16707"/>
                  </a:lnTo>
                  <a:lnTo>
                    <a:pt x="11120" y="16652"/>
                  </a:lnTo>
                  <a:lnTo>
                    <a:pt x="11638" y="16570"/>
                  </a:lnTo>
                  <a:lnTo>
                    <a:pt x="11638" y="16570"/>
                  </a:lnTo>
                  <a:lnTo>
                    <a:pt x="12019" y="16461"/>
                  </a:lnTo>
                  <a:lnTo>
                    <a:pt x="12374" y="16325"/>
                  </a:lnTo>
                  <a:lnTo>
                    <a:pt x="12728" y="16189"/>
                  </a:lnTo>
                  <a:lnTo>
                    <a:pt x="13055" y="15998"/>
                  </a:lnTo>
                  <a:lnTo>
                    <a:pt x="13382" y="15807"/>
                  </a:lnTo>
                  <a:lnTo>
                    <a:pt x="13682" y="15616"/>
                  </a:lnTo>
                  <a:lnTo>
                    <a:pt x="13982" y="15398"/>
                  </a:lnTo>
                  <a:lnTo>
                    <a:pt x="14254" y="15153"/>
                  </a:lnTo>
                  <a:lnTo>
                    <a:pt x="14527" y="14881"/>
                  </a:lnTo>
                  <a:lnTo>
                    <a:pt x="14772" y="14635"/>
                  </a:lnTo>
                  <a:lnTo>
                    <a:pt x="14990" y="14336"/>
                  </a:lnTo>
                  <a:lnTo>
                    <a:pt x="15208" y="14036"/>
                  </a:lnTo>
                  <a:lnTo>
                    <a:pt x="15426" y="13736"/>
                  </a:lnTo>
                  <a:lnTo>
                    <a:pt x="15617" y="13409"/>
                  </a:lnTo>
                  <a:lnTo>
                    <a:pt x="15780" y="13082"/>
                  </a:lnTo>
                  <a:lnTo>
                    <a:pt x="15917" y="12728"/>
                  </a:lnTo>
                  <a:lnTo>
                    <a:pt x="15917" y="12728"/>
                  </a:lnTo>
                  <a:lnTo>
                    <a:pt x="15944" y="12346"/>
                  </a:lnTo>
                  <a:lnTo>
                    <a:pt x="16026" y="11965"/>
                  </a:lnTo>
                  <a:lnTo>
                    <a:pt x="16026" y="11965"/>
                  </a:lnTo>
                  <a:lnTo>
                    <a:pt x="16053" y="11855"/>
                  </a:lnTo>
                  <a:lnTo>
                    <a:pt x="16135" y="11801"/>
                  </a:lnTo>
                  <a:lnTo>
                    <a:pt x="16216" y="11746"/>
                  </a:lnTo>
                  <a:lnTo>
                    <a:pt x="16298" y="11719"/>
                  </a:lnTo>
                  <a:lnTo>
                    <a:pt x="16298" y="11719"/>
                  </a:lnTo>
                  <a:lnTo>
                    <a:pt x="16434" y="11637"/>
                  </a:lnTo>
                  <a:lnTo>
                    <a:pt x="16598" y="11583"/>
                  </a:lnTo>
                  <a:lnTo>
                    <a:pt x="16761" y="11583"/>
                  </a:lnTo>
                  <a:lnTo>
                    <a:pt x="16898" y="11637"/>
                  </a:lnTo>
                  <a:lnTo>
                    <a:pt x="17034" y="11719"/>
                  </a:lnTo>
                  <a:lnTo>
                    <a:pt x="17143" y="11855"/>
                  </a:lnTo>
                  <a:lnTo>
                    <a:pt x="17197" y="12019"/>
                  </a:lnTo>
                  <a:lnTo>
                    <a:pt x="17197" y="12101"/>
                  </a:lnTo>
                  <a:lnTo>
                    <a:pt x="17170" y="12210"/>
                  </a:lnTo>
                  <a:lnTo>
                    <a:pt x="17170" y="12210"/>
                  </a:lnTo>
                  <a:lnTo>
                    <a:pt x="17034" y="12700"/>
                  </a:lnTo>
                  <a:lnTo>
                    <a:pt x="16843" y="13191"/>
                  </a:lnTo>
                  <a:lnTo>
                    <a:pt x="16843" y="13191"/>
                  </a:lnTo>
                  <a:lnTo>
                    <a:pt x="16979" y="13409"/>
                  </a:lnTo>
                  <a:lnTo>
                    <a:pt x="17116" y="13627"/>
                  </a:lnTo>
                  <a:lnTo>
                    <a:pt x="17306" y="13818"/>
                  </a:lnTo>
                  <a:lnTo>
                    <a:pt x="17497" y="14009"/>
                  </a:lnTo>
                  <a:lnTo>
                    <a:pt x="17715" y="14172"/>
                  </a:lnTo>
                  <a:lnTo>
                    <a:pt x="17961" y="14336"/>
                  </a:lnTo>
                  <a:lnTo>
                    <a:pt x="18233" y="14445"/>
                  </a:lnTo>
                  <a:lnTo>
                    <a:pt x="18506" y="14581"/>
                  </a:lnTo>
                  <a:lnTo>
                    <a:pt x="18805" y="14663"/>
                  </a:lnTo>
                  <a:lnTo>
                    <a:pt x="19105" y="14744"/>
                  </a:lnTo>
                  <a:lnTo>
                    <a:pt x="19405" y="14826"/>
                  </a:lnTo>
                  <a:lnTo>
                    <a:pt x="19705" y="14853"/>
                  </a:lnTo>
                  <a:lnTo>
                    <a:pt x="20032" y="14881"/>
                  </a:lnTo>
                  <a:lnTo>
                    <a:pt x="20359" y="14908"/>
                  </a:lnTo>
                  <a:lnTo>
                    <a:pt x="20686" y="14908"/>
                  </a:lnTo>
                  <a:lnTo>
                    <a:pt x="21013" y="14881"/>
                  </a:lnTo>
                  <a:lnTo>
                    <a:pt x="21313" y="14826"/>
                  </a:lnTo>
                  <a:lnTo>
                    <a:pt x="21640" y="14772"/>
                  </a:lnTo>
                  <a:lnTo>
                    <a:pt x="21940" y="14690"/>
                  </a:lnTo>
                  <a:lnTo>
                    <a:pt x="22239" y="14608"/>
                  </a:lnTo>
                  <a:lnTo>
                    <a:pt x="22512" y="14499"/>
                  </a:lnTo>
                  <a:lnTo>
                    <a:pt x="22784" y="14363"/>
                  </a:lnTo>
                  <a:lnTo>
                    <a:pt x="23030" y="14227"/>
                  </a:lnTo>
                  <a:lnTo>
                    <a:pt x="23248" y="14036"/>
                  </a:lnTo>
                  <a:lnTo>
                    <a:pt x="23466" y="13872"/>
                  </a:lnTo>
                  <a:lnTo>
                    <a:pt x="23656" y="13654"/>
                  </a:lnTo>
                  <a:lnTo>
                    <a:pt x="23820" y="13436"/>
                  </a:lnTo>
                  <a:lnTo>
                    <a:pt x="23956" y="13191"/>
                  </a:lnTo>
                  <a:lnTo>
                    <a:pt x="24065" y="12946"/>
                  </a:lnTo>
                  <a:lnTo>
                    <a:pt x="24147" y="12673"/>
                  </a:lnTo>
                  <a:lnTo>
                    <a:pt x="24174" y="12373"/>
                  </a:lnTo>
                  <a:lnTo>
                    <a:pt x="24174" y="12046"/>
                  </a:lnTo>
                  <a:lnTo>
                    <a:pt x="24174" y="12046"/>
                  </a:lnTo>
                  <a:lnTo>
                    <a:pt x="24202" y="11883"/>
                  </a:lnTo>
                  <a:lnTo>
                    <a:pt x="24256" y="11746"/>
                  </a:lnTo>
                  <a:lnTo>
                    <a:pt x="24365" y="11637"/>
                  </a:lnTo>
                  <a:lnTo>
                    <a:pt x="24474" y="11583"/>
                  </a:lnTo>
                  <a:lnTo>
                    <a:pt x="24610" y="11556"/>
                  </a:lnTo>
                  <a:lnTo>
                    <a:pt x="24774" y="11556"/>
                  </a:lnTo>
                  <a:lnTo>
                    <a:pt x="24910" y="11610"/>
                  </a:lnTo>
                  <a:lnTo>
                    <a:pt x="25019" y="11692"/>
                  </a:lnTo>
                  <a:lnTo>
                    <a:pt x="25019" y="11692"/>
                  </a:lnTo>
                  <a:lnTo>
                    <a:pt x="25101" y="11665"/>
                  </a:lnTo>
                  <a:lnTo>
                    <a:pt x="25155" y="11692"/>
                  </a:lnTo>
                  <a:lnTo>
                    <a:pt x="25210" y="11719"/>
                  </a:lnTo>
                  <a:lnTo>
                    <a:pt x="25292" y="11774"/>
                  </a:lnTo>
                  <a:lnTo>
                    <a:pt x="25292" y="11774"/>
                  </a:lnTo>
                  <a:lnTo>
                    <a:pt x="25537" y="12074"/>
                  </a:lnTo>
                  <a:lnTo>
                    <a:pt x="25837" y="12319"/>
                  </a:lnTo>
                  <a:lnTo>
                    <a:pt x="26137" y="12537"/>
                  </a:lnTo>
                  <a:lnTo>
                    <a:pt x="26436" y="12700"/>
                  </a:lnTo>
                  <a:lnTo>
                    <a:pt x="26763" y="12809"/>
                  </a:lnTo>
                  <a:lnTo>
                    <a:pt x="27090" y="12891"/>
                  </a:lnTo>
                  <a:lnTo>
                    <a:pt x="27417" y="12918"/>
                  </a:lnTo>
                  <a:lnTo>
                    <a:pt x="27744" y="12918"/>
                  </a:lnTo>
                  <a:lnTo>
                    <a:pt x="28071" y="12864"/>
                  </a:lnTo>
                  <a:lnTo>
                    <a:pt x="28371" y="12755"/>
                  </a:lnTo>
                  <a:lnTo>
                    <a:pt x="28671" y="12619"/>
                  </a:lnTo>
                  <a:lnTo>
                    <a:pt x="28944" y="12428"/>
                  </a:lnTo>
                  <a:lnTo>
                    <a:pt x="29189" y="12183"/>
                  </a:lnTo>
                  <a:lnTo>
                    <a:pt x="29407" y="11910"/>
                  </a:lnTo>
                  <a:lnTo>
                    <a:pt x="29625" y="11583"/>
                  </a:lnTo>
                  <a:lnTo>
                    <a:pt x="29788" y="11201"/>
                  </a:lnTo>
                  <a:lnTo>
                    <a:pt x="29788" y="11201"/>
                  </a:lnTo>
                  <a:lnTo>
                    <a:pt x="29843" y="11092"/>
                  </a:lnTo>
                  <a:lnTo>
                    <a:pt x="29843" y="11092"/>
                  </a:lnTo>
                  <a:lnTo>
                    <a:pt x="29843" y="10983"/>
                  </a:lnTo>
                  <a:lnTo>
                    <a:pt x="29870" y="10874"/>
                  </a:lnTo>
                  <a:lnTo>
                    <a:pt x="29952" y="10793"/>
                  </a:lnTo>
                  <a:lnTo>
                    <a:pt x="30006" y="10738"/>
                  </a:lnTo>
                  <a:lnTo>
                    <a:pt x="30115" y="10684"/>
                  </a:lnTo>
                  <a:lnTo>
                    <a:pt x="30224" y="10684"/>
                  </a:lnTo>
                  <a:lnTo>
                    <a:pt x="30333" y="10711"/>
                  </a:lnTo>
                  <a:lnTo>
                    <a:pt x="30443" y="10765"/>
                  </a:lnTo>
                  <a:lnTo>
                    <a:pt x="30443" y="10765"/>
                  </a:lnTo>
                  <a:lnTo>
                    <a:pt x="30688" y="10983"/>
                  </a:lnTo>
                  <a:lnTo>
                    <a:pt x="30933" y="11147"/>
                  </a:lnTo>
                  <a:lnTo>
                    <a:pt x="31206" y="11310"/>
                  </a:lnTo>
                  <a:lnTo>
                    <a:pt x="31478" y="11419"/>
                  </a:lnTo>
                  <a:lnTo>
                    <a:pt x="31751" y="11528"/>
                  </a:lnTo>
                  <a:lnTo>
                    <a:pt x="32023" y="11610"/>
                  </a:lnTo>
                  <a:lnTo>
                    <a:pt x="32296" y="11665"/>
                  </a:lnTo>
                  <a:lnTo>
                    <a:pt x="32568" y="11692"/>
                  </a:lnTo>
                  <a:lnTo>
                    <a:pt x="32568" y="11692"/>
                  </a:lnTo>
                  <a:lnTo>
                    <a:pt x="32677" y="11637"/>
                  </a:lnTo>
                  <a:lnTo>
                    <a:pt x="32786" y="11637"/>
                  </a:lnTo>
                  <a:lnTo>
                    <a:pt x="32895" y="11637"/>
                  </a:lnTo>
                  <a:lnTo>
                    <a:pt x="33004" y="11692"/>
                  </a:lnTo>
                  <a:lnTo>
                    <a:pt x="33004" y="11692"/>
                  </a:lnTo>
                  <a:lnTo>
                    <a:pt x="33277" y="11665"/>
                  </a:lnTo>
                  <a:lnTo>
                    <a:pt x="33577" y="11610"/>
                  </a:lnTo>
                  <a:lnTo>
                    <a:pt x="33577" y="11610"/>
                  </a:lnTo>
                  <a:lnTo>
                    <a:pt x="33604" y="11556"/>
                  </a:lnTo>
                  <a:lnTo>
                    <a:pt x="33658" y="11528"/>
                  </a:lnTo>
                  <a:lnTo>
                    <a:pt x="33795" y="115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71"/>
            <p:cNvSpPr/>
            <p:nvPr/>
          </p:nvSpPr>
          <p:spPr>
            <a:xfrm>
              <a:off x="-257175" y="5961675"/>
              <a:ext cx="647975" cy="282775"/>
            </a:xfrm>
            <a:custGeom>
              <a:avLst/>
              <a:gdLst/>
              <a:ahLst/>
              <a:cxnLst/>
              <a:rect l="l" t="t" r="r" b="b"/>
              <a:pathLst>
                <a:path w="25919" h="11311" fill="none" extrusionOk="0">
                  <a:moveTo>
                    <a:pt x="25918" y="2344"/>
                  </a:moveTo>
                  <a:lnTo>
                    <a:pt x="25918" y="2344"/>
                  </a:lnTo>
                  <a:lnTo>
                    <a:pt x="25564" y="2153"/>
                  </a:lnTo>
                  <a:lnTo>
                    <a:pt x="25237" y="1963"/>
                  </a:lnTo>
                  <a:lnTo>
                    <a:pt x="24910" y="1690"/>
                  </a:lnTo>
                  <a:lnTo>
                    <a:pt x="24637" y="1417"/>
                  </a:lnTo>
                  <a:lnTo>
                    <a:pt x="24419" y="1090"/>
                  </a:lnTo>
                  <a:lnTo>
                    <a:pt x="24229" y="763"/>
                  </a:lnTo>
                  <a:lnTo>
                    <a:pt x="24092" y="382"/>
                  </a:lnTo>
                  <a:lnTo>
                    <a:pt x="24038" y="191"/>
                  </a:lnTo>
                  <a:lnTo>
                    <a:pt x="24011" y="0"/>
                  </a:lnTo>
                  <a:lnTo>
                    <a:pt x="24011" y="0"/>
                  </a:lnTo>
                  <a:lnTo>
                    <a:pt x="23711" y="28"/>
                  </a:lnTo>
                  <a:lnTo>
                    <a:pt x="23711" y="28"/>
                  </a:lnTo>
                  <a:lnTo>
                    <a:pt x="23602" y="464"/>
                  </a:lnTo>
                  <a:lnTo>
                    <a:pt x="23466" y="872"/>
                  </a:lnTo>
                  <a:lnTo>
                    <a:pt x="23329" y="1308"/>
                  </a:lnTo>
                  <a:lnTo>
                    <a:pt x="23166" y="1717"/>
                  </a:lnTo>
                  <a:lnTo>
                    <a:pt x="23002" y="2099"/>
                  </a:lnTo>
                  <a:lnTo>
                    <a:pt x="22811" y="2480"/>
                  </a:lnTo>
                  <a:lnTo>
                    <a:pt x="22593" y="2862"/>
                  </a:lnTo>
                  <a:lnTo>
                    <a:pt x="22375" y="3243"/>
                  </a:lnTo>
                  <a:lnTo>
                    <a:pt x="22157" y="3598"/>
                  </a:lnTo>
                  <a:lnTo>
                    <a:pt x="21912" y="3925"/>
                  </a:lnTo>
                  <a:lnTo>
                    <a:pt x="21640" y="4252"/>
                  </a:lnTo>
                  <a:lnTo>
                    <a:pt x="21367" y="4579"/>
                  </a:lnTo>
                  <a:lnTo>
                    <a:pt x="21095" y="4879"/>
                  </a:lnTo>
                  <a:lnTo>
                    <a:pt x="20795" y="5178"/>
                  </a:lnTo>
                  <a:lnTo>
                    <a:pt x="20168" y="5751"/>
                  </a:lnTo>
                  <a:lnTo>
                    <a:pt x="19487" y="6269"/>
                  </a:lnTo>
                  <a:lnTo>
                    <a:pt x="18778" y="6732"/>
                  </a:lnTo>
                  <a:lnTo>
                    <a:pt x="18015" y="7168"/>
                  </a:lnTo>
                  <a:lnTo>
                    <a:pt x="17252" y="7522"/>
                  </a:lnTo>
                  <a:lnTo>
                    <a:pt x="16434" y="7849"/>
                  </a:lnTo>
                  <a:lnTo>
                    <a:pt x="15617" y="8122"/>
                  </a:lnTo>
                  <a:lnTo>
                    <a:pt x="14772" y="8340"/>
                  </a:lnTo>
                  <a:lnTo>
                    <a:pt x="13900" y="8503"/>
                  </a:lnTo>
                  <a:lnTo>
                    <a:pt x="13900" y="8503"/>
                  </a:lnTo>
                  <a:lnTo>
                    <a:pt x="13191" y="8585"/>
                  </a:lnTo>
                  <a:lnTo>
                    <a:pt x="12455" y="8640"/>
                  </a:lnTo>
                  <a:lnTo>
                    <a:pt x="11719" y="8667"/>
                  </a:lnTo>
                  <a:lnTo>
                    <a:pt x="10984" y="8640"/>
                  </a:lnTo>
                  <a:lnTo>
                    <a:pt x="10221" y="8585"/>
                  </a:lnTo>
                  <a:lnTo>
                    <a:pt x="9485" y="8476"/>
                  </a:lnTo>
                  <a:lnTo>
                    <a:pt x="8776" y="8340"/>
                  </a:lnTo>
                  <a:lnTo>
                    <a:pt x="8068" y="8149"/>
                  </a:lnTo>
                  <a:lnTo>
                    <a:pt x="7359" y="7904"/>
                  </a:lnTo>
                  <a:lnTo>
                    <a:pt x="6705" y="7604"/>
                  </a:lnTo>
                  <a:lnTo>
                    <a:pt x="6078" y="7250"/>
                  </a:lnTo>
                  <a:lnTo>
                    <a:pt x="5778" y="7059"/>
                  </a:lnTo>
                  <a:lnTo>
                    <a:pt x="5478" y="6868"/>
                  </a:lnTo>
                  <a:lnTo>
                    <a:pt x="5206" y="6623"/>
                  </a:lnTo>
                  <a:lnTo>
                    <a:pt x="4933" y="6405"/>
                  </a:lnTo>
                  <a:lnTo>
                    <a:pt x="4688" y="6160"/>
                  </a:lnTo>
                  <a:lnTo>
                    <a:pt x="4443" y="5887"/>
                  </a:lnTo>
                  <a:lnTo>
                    <a:pt x="4198" y="5587"/>
                  </a:lnTo>
                  <a:lnTo>
                    <a:pt x="3980" y="5315"/>
                  </a:lnTo>
                  <a:lnTo>
                    <a:pt x="3789" y="4988"/>
                  </a:lnTo>
                  <a:lnTo>
                    <a:pt x="3598" y="4661"/>
                  </a:lnTo>
                  <a:lnTo>
                    <a:pt x="3598" y="4661"/>
                  </a:lnTo>
                  <a:lnTo>
                    <a:pt x="3271" y="4797"/>
                  </a:lnTo>
                  <a:lnTo>
                    <a:pt x="2917" y="4933"/>
                  </a:lnTo>
                  <a:lnTo>
                    <a:pt x="2590" y="5042"/>
                  </a:lnTo>
                  <a:lnTo>
                    <a:pt x="2235" y="5124"/>
                  </a:lnTo>
                  <a:lnTo>
                    <a:pt x="1854" y="5178"/>
                  </a:lnTo>
                  <a:lnTo>
                    <a:pt x="1499" y="5233"/>
                  </a:lnTo>
                  <a:lnTo>
                    <a:pt x="1145" y="5260"/>
                  </a:lnTo>
                  <a:lnTo>
                    <a:pt x="764" y="5260"/>
                  </a:lnTo>
                  <a:lnTo>
                    <a:pt x="764" y="5260"/>
                  </a:lnTo>
                  <a:lnTo>
                    <a:pt x="382" y="5233"/>
                  </a:lnTo>
                  <a:lnTo>
                    <a:pt x="1" y="5206"/>
                  </a:lnTo>
                  <a:lnTo>
                    <a:pt x="1" y="5206"/>
                  </a:lnTo>
                  <a:lnTo>
                    <a:pt x="82" y="5669"/>
                  </a:lnTo>
                  <a:lnTo>
                    <a:pt x="219" y="6132"/>
                  </a:lnTo>
                  <a:lnTo>
                    <a:pt x="382" y="6568"/>
                  </a:lnTo>
                  <a:lnTo>
                    <a:pt x="573" y="6977"/>
                  </a:lnTo>
                  <a:lnTo>
                    <a:pt x="818" y="7359"/>
                  </a:lnTo>
                  <a:lnTo>
                    <a:pt x="1091" y="7740"/>
                  </a:lnTo>
                  <a:lnTo>
                    <a:pt x="1390" y="8095"/>
                  </a:lnTo>
                  <a:lnTo>
                    <a:pt x="1718" y="8394"/>
                  </a:lnTo>
                  <a:lnTo>
                    <a:pt x="2072" y="8721"/>
                  </a:lnTo>
                  <a:lnTo>
                    <a:pt x="2453" y="8994"/>
                  </a:lnTo>
                  <a:lnTo>
                    <a:pt x="2862" y="9266"/>
                  </a:lnTo>
                  <a:lnTo>
                    <a:pt x="3271" y="9512"/>
                  </a:lnTo>
                  <a:lnTo>
                    <a:pt x="3707" y="9730"/>
                  </a:lnTo>
                  <a:lnTo>
                    <a:pt x="4170" y="9948"/>
                  </a:lnTo>
                  <a:lnTo>
                    <a:pt x="4661" y="10139"/>
                  </a:lnTo>
                  <a:lnTo>
                    <a:pt x="5151" y="10329"/>
                  </a:lnTo>
                  <a:lnTo>
                    <a:pt x="5642" y="10493"/>
                  </a:lnTo>
                  <a:lnTo>
                    <a:pt x="6133" y="10629"/>
                  </a:lnTo>
                  <a:lnTo>
                    <a:pt x="7168" y="10874"/>
                  </a:lnTo>
                  <a:lnTo>
                    <a:pt x="8204" y="11065"/>
                  </a:lnTo>
                  <a:lnTo>
                    <a:pt x="9239" y="11174"/>
                  </a:lnTo>
                  <a:lnTo>
                    <a:pt x="10221" y="11283"/>
                  </a:lnTo>
                  <a:lnTo>
                    <a:pt x="11174" y="11310"/>
                  </a:lnTo>
                  <a:lnTo>
                    <a:pt x="12074" y="11310"/>
                  </a:lnTo>
                  <a:lnTo>
                    <a:pt x="12891" y="11256"/>
                  </a:lnTo>
                  <a:lnTo>
                    <a:pt x="12891" y="11256"/>
                  </a:lnTo>
                  <a:lnTo>
                    <a:pt x="13845" y="11147"/>
                  </a:lnTo>
                  <a:lnTo>
                    <a:pt x="14854" y="10983"/>
                  </a:lnTo>
                  <a:lnTo>
                    <a:pt x="15862" y="10765"/>
                  </a:lnTo>
                  <a:lnTo>
                    <a:pt x="16925" y="10493"/>
                  </a:lnTo>
                  <a:lnTo>
                    <a:pt x="17988" y="10166"/>
                  </a:lnTo>
                  <a:lnTo>
                    <a:pt x="19023" y="9757"/>
                  </a:lnTo>
                  <a:lnTo>
                    <a:pt x="19541" y="9539"/>
                  </a:lnTo>
                  <a:lnTo>
                    <a:pt x="20059" y="9294"/>
                  </a:lnTo>
                  <a:lnTo>
                    <a:pt x="20549" y="9048"/>
                  </a:lnTo>
                  <a:lnTo>
                    <a:pt x="21040" y="8776"/>
                  </a:lnTo>
                  <a:lnTo>
                    <a:pt x="21531" y="8503"/>
                  </a:lnTo>
                  <a:lnTo>
                    <a:pt x="21994" y="8204"/>
                  </a:lnTo>
                  <a:lnTo>
                    <a:pt x="22430" y="7904"/>
                  </a:lnTo>
                  <a:lnTo>
                    <a:pt x="22866" y="7549"/>
                  </a:lnTo>
                  <a:lnTo>
                    <a:pt x="23248" y="7222"/>
                  </a:lnTo>
                  <a:lnTo>
                    <a:pt x="23656" y="6841"/>
                  </a:lnTo>
                  <a:lnTo>
                    <a:pt x="24011" y="6487"/>
                  </a:lnTo>
                  <a:lnTo>
                    <a:pt x="24338" y="6078"/>
                  </a:lnTo>
                  <a:lnTo>
                    <a:pt x="24665" y="5669"/>
                  </a:lnTo>
                  <a:lnTo>
                    <a:pt x="24937" y="5233"/>
                  </a:lnTo>
                  <a:lnTo>
                    <a:pt x="25182" y="4797"/>
                  </a:lnTo>
                  <a:lnTo>
                    <a:pt x="25401" y="4334"/>
                  </a:lnTo>
                  <a:lnTo>
                    <a:pt x="25591" y="3870"/>
                  </a:lnTo>
                  <a:lnTo>
                    <a:pt x="25728" y="3380"/>
                  </a:lnTo>
                  <a:lnTo>
                    <a:pt x="25864" y="2862"/>
                  </a:lnTo>
                  <a:lnTo>
                    <a:pt x="25918" y="23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71"/>
            <p:cNvSpPr/>
            <p:nvPr/>
          </p:nvSpPr>
          <p:spPr>
            <a:xfrm>
              <a:off x="185000" y="6286675"/>
              <a:ext cx="143125" cy="83125"/>
            </a:xfrm>
            <a:custGeom>
              <a:avLst/>
              <a:gdLst/>
              <a:ahLst/>
              <a:cxnLst/>
              <a:rect l="l" t="t" r="r" b="b"/>
              <a:pathLst>
                <a:path w="5725" h="3325" fill="none" extrusionOk="0">
                  <a:moveTo>
                    <a:pt x="5724" y="1663"/>
                  </a:moveTo>
                  <a:lnTo>
                    <a:pt x="5724" y="1663"/>
                  </a:lnTo>
                  <a:lnTo>
                    <a:pt x="5615" y="1390"/>
                  </a:lnTo>
                  <a:lnTo>
                    <a:pt x="5452" y="1172"/>
                  </a:lnTo>
                  <a:lnTo>
                    <a:pt x="5288" y="927"/>
                  </a:lnTo>
                  <a:lnTo>
                    <a:pt x="5070" y="736"/>
                  </a:lnTo>
                  <a:lnTo>
                    <a:pt x="4852" y="545"/>
                  </a:lnTo>
                  <a:lnTo>
                    <a:pt x="4607" y="382"/>
                  </a:lnTo>
                  <a:lnTo>
                    <a:pt x="4334" y="245"/>
                  </a:lnTo>
                  <a:lnTo>
                    <a:pt x="4062" y="136"/>
                  </a:lnTo>
                  <a:lnTo>
                    <a:pt x="4062" y="136"/>
                  </a:lnTo>
                  <a:lnTo>
                    <a:pt x="3762" y="55"/>
                  </a:lnTo>
                  <a:lnTo>
                    <a:pt x="3462" y="27"/>
                  </a:lnTo>
                  <a:lnTo>
                    <a:pt x="3189" y="0"/>
                  </a:lnTo>
                  <a:lnTo>
                    <a:pt x="2890" y="27"/>
                  </a:lnTo>
                  <a:lnTo>
                    <a:pt x="2617" y="55"/>
                  </a:lnTo>
                  <a:lnTo>
                    <a:pt x="2345" y="109"/>
                  </a:lnTo>
                  <a:lnTo>
                    <a:pt x="2072" y="191"/>
                  </a:lnTo>
                  <a:lnTo>
                    <a:pt x="1827" y="300"/>
                  </a:lnTo>
                  <a:lnTo>
                    <a:pt x="1554" y="409"/>
                  </a:lnTo>
                  <a:lnTo>
                    <a:pt x="1309" y="572"/>
                  </a:lnTo>
                  <a:lnTo>
                    <a:pt x="1091" y="709"/>
                  </a:lnTo>
                  <a:lnTo>
                    <a:pt x="846" y="872"/>
                  </a:lnTo>
                  <a:lnTo>
                    <a:pt x="410" y="1254"/>
                  </a:lnTo>
                  <a:lnTo>
                    <a:pt x="1" y="1663"/>
                  </a:lnTo>
                  <a:lnTo>
                    <a:pt x="1" y="1663"/>
                  </a:lnTo>
                  <a:lnTo>
                    <a:pt x="55" y="1772"/>
                  </a:lnTo>
                  <a:lnTo>
                    <a:pt x="83" y="1881"/>
                  </a:lnTo>
                  <a:lnTo>
                    <a:pt x="83" y="1881"/>
                  </a:lnTo>
                  <a:lnTo>
                    <a:pt x="83" y="2616"/>
                  </a:lnTo>
                  <a:lnTo>
                    <a:pt x="55" y="3325"/>
                  </a:lnTo>
                  <a:lnTo>
                    <a:pt x="55" y="3325"/>
                  </a:lnTo>
                  <a:lnTo>
                    <a:pt x="273" y="2998"/>
                  </a:lnTo>
                  <a:lnTo>
                    <a:pt x="546" y="2698"/>
                  </a:lnTo>
                  <a:lnTo>
                    <a:pt x="846" y="2426"/>
                  </a:lnTo>
                  <a:lnTo>
                    <a:pt x="1146" y="2180"/>
                  </a:lnTo>
                  <a:lnTo>
                    <a:pt x="1473" y="1962"/>
                  </a:lnTo>
                  <a:lnTo>
                    <a:pt x="1827" y="1772"/>
                  </a:lnTo>
                  <a:lnTo>
                    <a:pt x="2208" y="1635"/>
                  </a:lnTo>
                  <a:lnTo>
                    <a:pt x="2563" y="1499"/>
                  </a:lnTo>
                  <a:lnTo>
                    <a:pt x="2971" y="1390"/>
                  </a:lnTo>
                  <a:lnTo>
                    <a:pt x="3353" y="1336"/>
                  </a:lnTo>
                  <a:lnTo>
                    <a:pt x="3762" y="1308"/>
                  </a:lnTo>
                  <a:lnTo>
                    <a:pt x="4143" y="1308"/>
                  </a:lnTo>
                  <a:lnTo>
                    <a:pt x="4552" y="1336"/>
                  </a:lnTo>
                  <a:lnTo>
                    <a:pt x="4961" y="1417"/>
                  </a:lnTo>
                  <a:lnTo>
                    <a:pt x="5342" y="1526"/>
                  </a:lnTo>
                  <a:lnTo>
                    <a:pt x="5724" y="16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71"/>
            <p:cNvSpPr/>
            <p:nvPr/>
          </p:nvSpPr>
          <p:spPr>
            <a:xfrm>
              <a:off x="-154300" y="5945325"/>
              <a:ext cx="468100" cy="215325"/>
            </a:xfrm>
            <a:custGeom>
              <a:avLst/>
              <a:gdLst/>
              <a:ahLst/>
              <a:cxnLst/>
              <a:rect l="l" t="t" r="r" b="b"/>
              <a:pathLst>
                <a:path w="18724" h="8613" fill="none" extrusionOk="0">
                  <a:moveTo>
                    <a:pt x="18724" y="654"/>
                  </a:moveTo>
                  <a:lnTo>
                    <a:pt x="18724" y="654"/>
                  </a:lnTo>
                  <a:lnTo>
                    <a:pt x="18288" y="545"/>
                  </a:lnTo>
                  <a:lnTo>
                    <a:pt x="17852" y="409"/>
                  </a:lnTo>
                  <a:lnTo>
                    <a:pt x="17443" y="218"/>
                  </a:lnTo>
                  <a:lnTo>
                    <a:pt x="17034" y="0"/>
                  </a:lnTo>
                  <a:lnTo>
                    <a:pt x="17034" y="0"/>
                  </a:lnTo>
                  <a:lnTo>
                    <a:pt x="16843" y="382"/>
                  </a:lnTo>
                  <a:lnTo>
                    <a:pt x="16598" y="736"/>
                  </a:lnTo>
                  <a:lnTo>
                    <a:pt x="16325" y="1063"/>
                  </a:lnTo>
                  <a:lnTo>
                    <a:pt x="15998" y="1308"/>
                  </a:lnTo>
                  <a:lnTo>
                    <a:pt x="15671" y="1554"/>
                  </a:lnTo>
                  <a:lnTo>
                    <a:pt x="15317" y="1717"/>
                  </a:lnTo>
                  <a:lnTo>
                    <a:pt x="14936" y="1853"/>
                  </a:lnTo>
                  <a:lnTo>
                    <a:pt x="14527" y="1962"/>
                  </a:lnTo>
                  <a:lnTo>
                    <a:pt x="14145" y="1990"/>
                  </a:lnTo>
                  <a:lnTo>
                    <a:pt x="13736" y="1990"/>
                  </a:lnTo>
                  <a:lnTo>
                    <a:pt x="13328" y="1935"/>
                  </a:lnTo>
                  <a:lnTo>
                    <a:pt x="12946" y="1826"/>
                  </a:lnTo>
                  <a:lnTo>
                    <a:pt x="12565" y="1663"/>
                  </a:lnTo>
                  <a:lnTo>
                    <a:pt x="12210" y="1445"/>
                  </a:lnTo>
                  <a:lnTo>
                    <a:pt x="11883" y="1199"/>
                  </a:lnTo>
                  <a:lnTo>
                    <a:pt x="11611" y="872"/>
                  </a:lnTo>
                  <a:lnTo>
                    <a:pt x="11611" y="872"/>
                  </a:lnTo>
                  <a:lnTo>
                    <a:pt x="11529" y="1227"/>
                  </a:lnTo>
                  <a:lnTo>
                    <a:pt x="11447" y="1554"/>
                  </a:lnTo>
                  <a:lnTo>
                    <a:pt x="11311" y="1853"/>
                  </a:lnTo>
                  <a:lnTo>
                    <a:pt x="11147" y="2153"/>
                  </a:lnTo>
                  <a:lnTo>
                    <a:pt x="10984" y="2399"/>
                  </a:lnTo>
                  <a:lnTo>
                    <a:pt x="10766" y="2644"/>
                  </a:lnTo>
                  <a:lnTo>
                    <a:pt x="10521" y="2889"/>
                  </a:lnTo>
                  <a:lnTo>
                    <a:pt x="10275" y="3080"/>
                  </a:lnTo>
                  <a:lnTo>
                    <a:pt x="10003" y="3271"/>
                  </a:lnTo>
                  <a:lnTo>
                    <a:pt x="9703" y="3434"/>
                  </a:lnTo>
                  <a:lnTo>
                    <a:pt x="9403" y="3570"/>
                  </a:lnTo>
                  <a:lnTo>
                    <a:pt x="9076" y="3707"/>
                  </a:lnTo>
                  <a:lnTo>
                    <a:pt x="8722" y="3816"/>
                  </a:lnTo>
                  <a:lnTo>
                    <a:pt x="8395" y="3897"/>
                  </a:lnTo>
                  <a:lnTo>
                    <a:pt x="8040" y="3952"/>
                  </a:lnTo>
                  <a:lnTo>
                    <a:pt x="7686" y="4006"/>
                  </a:lnTo>
                  <a:lnTo>
                    <a:pt x="7305" y="4034"/>
                  </a:lnTo>
                  <a:lnTo>
                    <a:pt x="6950" y="4061"/>
                  </a:lnTo>
                  <a:lnTo>
                    <a:pt x="6596" y="4034"/>
                  </a:lnTo>
                  <a:lnTo>
                    <a:pt x="6242" y="4034"/>
                  </a:lnTo>
                  <a:lnTo>
                    <a:pt x="5860" y="3979"/>
                  </a:lnTo>
                  <a:lnTo>
                    <a:pt x="5533" y="3925"/>
                  </a:lnTo>
                  <a:lnTo>
                    <a:pt x="5179" y="3843"/>
                  </a:lnTo>
                  <a:lnTo>
                    <a:pt x="4852" y="3734"/>
                  </a:lnTo>
                  <a:lnTo>
                    <a:pt x="4525" y="3625"/>
                  </a:lnTo>
                  <a:lnTo>
                    <a:pt x="4225" y="3489"/>
                  </a:lnTo>
                  <a:lnTo>
                    <a:pt x="3925" y="3352"/>
                  </a:lnTo>
                  <a:lnTo>
                    <a:pt x="3653" y="3189"/>
                  </a:lnTo>
                  <a:lnTo>
                    <a:pt x="3407" y="2998"/>
                  </a:lnTo>
                  <a:lnTo>
                    <a:pt x="3162" y="2780"/>
                  </a:lnTo>
                  <a:lnTo>
                    <a:pt x="2971" y="2562"/>
                  </a:lnTo>
                  <a:lnTo>
                    <a:pt x="2781" y="2344"/>
                  </a:lnTo>
                  <a:lnTo>
                    <a:pt x="2781" y="2344"/>
                  </a:lnTo>
                  <a:lnTo>
                    <a:pt x="2535" y="2753"/>
                  </a:lnTo>
                  <a:lnTo>
                    <a:pt x="2236" y="3162"/>
                  </a:lnTo>
                  <a:lnTo>
                    <a:pt x="1909" y="3543"/>
                  </a:lnTo>
                  <a:lnTo>
                    <a:pt x="1581" y="3897"/>
                  </a:lnTo>
                  <a:lnTo>
                    <a:pt x="1200" y="4224"/>
                  </a:lnTo>
                  <a:lnTo>
                    <a:pt x="818" y="4524"/>
                  </a:lnTo>
                  <a:lnTo>
                    <a:pt x="410" y="4824"/>
                  </a:lnTo>
                  <a:lnTo>
                    <a:pt x="1" y="5069"/>
                  </a:lnTo>
                  <a:lnTo>
                    <a:pt x="1" y="5069"/>
                  </a:lnTo>
                  <a:lnTo>
                    <a:pt x="219" y="5369"/>
                  </a:lnTo>
                  <a:lnTo>
                    <a:pt x="464" y="5669"/>
                  </a:lnTo>
                  <a:lnTo>
                    <a:pt x="709" y="5941"/>
                  </a:lnTo>
                  <a:lnTo>
                    <a:pt x="982" y="6214"/>
                  </a:lnTo>
                  <a:lnTo>
                    <a:pt x="1227" y="6459"/>
                  </a:lnTo>
                  <a:lnTo>
                    <a:pt x="1527" y="6705"/>
                  </a:lnTo>
                  <a:lnTo>
                    <a:pt x="2099" y="7141"/>
                  </a:lnTo>
                  <a:lnTo>
                    <a:pt x="2699" y="7495"/>
                  </a:lnTo>
                  <a:lnTo>
                    <a:pt x="3326" y="7822"/>
                  </a:lnTo>
                  <a:lnTo>
                    <a:pt x="3980" y="8067"/>
                  </a:lnTo>
                  <a:lnTo>
                    <a:pt x="4661" y="8285"/>
                  </a:lnTo>
                  <a:lnTo>
                    <a:pt x="5342" y="8449"/>
                  </a:lnTo>
                  <a:lnTo>
                    <a:pt x="6051" y="8558"/>
                  </a:lnTo>
                  <a:lnTo>
                    <a:pt x="6787" y="8612"/>
                  </a:lnTo>
                  <a:lnTo>
                    <a:pt x="7495" y="8612"/>
                  </a:lnTo>
                  <a:lnTo>
                    <a:pt x="8231" y="8585"/>
                  </a:lnTo>
                  <a:lnTo>
                    <a:pt x="8967" y="8503"/>
                  </a:lnTo>
                  <a:lnTo>
                    <a:pt x="9676" y="8367"/>
                  </a:lnTo>
                  <a:lnTo>
                    <a:pt x="10412" y="8203"/>
                  </a:lnTo>
                  <a:lnTo>
                    <a:pt x="11120" y="7985"/>
                  </a:lnTo>
                  <a:lnTo>
                    <a:pt x="11829" y="7740"/>
                  </a:lnTo>
                  <a:lnTo>
                    <a:pt x="12510" y="7440"/>
                  </a:lnTo>
                  <a:lnTo>
                    <a:pt x="13164" y="7113"/>
                  </a:lnTo>
                  <a:lnTo>
                    <a:pt x="13818" y="6732"/>
                  </a:lnTo>
                  <a:lnTo>
                    <a:pt x="14445" y="6323"/>
                  </a:lnTo>
                  <a:lnTo>
                    <a:pt x="15045" y="5887"/>
                  </a:lnTo>
                  <a:lnTo>
                    <a:pt x="15617" y="5424"/>
                  </a:lnTo>
                  <a:lnTo>
                    <a:pt x="16162" y="4933"/>
                  </a:lnTo>
                  <a:lnTo>
                    <a:pt x="16652" y="4388"/>
                  </a:lnTo>
                  <a:lnTo>
                    <a:pt x="17116" y="3843"/>
                  </a:lnTo>
                  <a:lnTo>
                    <a:pt x="17525" y="3243"/>
                  </a:lnTo>
                  <a:lnTo>
                    <a:pt x="17906" y="2644"/>
                  </a:lnTo>
                  <a:lnTo>
                    <a:pt x="18233" y="1990"/>
                  </a:lnTo>
                  <a:lnTo>
                    <a:pt x="18506" y="1336"/>
                  </a:lnTo>
                  <a:lnTo>
                    <a:pt x="18724" y="6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71"/>
            <p:cNvSpPr/>
            <p:nvPr/>
          </p:nvSpPr>
          <p:spPr>
            <a:xfrm>
              <a:off x="-251725" y="6168800"/>
              <a:ext cx="44325" cy="53175"/>
            </a:xfrm>
            <a:custGeom>
              <a:avLst/>
              <a:gdLst/>
              <a:ahLst/>
              <a:cxnLst/>
              <a:rect l="l" t="t" r="r" b="b"/>
              <a:pathLst>
                <a:path w="1773" h="2127" fill="none" extrusionOk="0">
                  <a:moveTo>
                    <a:pt x="1772" y="1417"/>
                  </a:moveTo>
                  <a:lnTo>
                    <a:pt x="1772" y="1417"/>
                  </a:lnTo>
                  <a:lnTo>
                    <a:pt x="1363" y="1090"/>
                  </a:lnTo>
                  <a:lnTo>
                    <a:pt x="954" y="763"/>
                  </a:lnTo>
                  <a:lnTo>
                    <a:pt x="573" y="382"/>
                  </a:lnTo>
                  <a:lnTo>
                    <a:pt x="246" y="0"/>
                  </a:lnTo>
                  <a:lnTo>
                    <a:pt x="246" y="0"/>
                  </a:lnTo>
                  <a:lnTo>
                    <a:pt x="246" y="0"/>
                  </a:lnTo>
                  <a:lnTo>
                    <a:pt x="82" y="518"/>
                  </a:lnTo>
                  <a:lnTo>
                    <a:pt x="28" y="791"/>
                  </a:lnTo>
                  <a:lnTo>
                    <a:pt x="1" y="1036"/>
                  </a:lnTo>
                  <a:lnTo>
                    <a:pt x="1" y="1308"/>
                  </a:lnTo>
                  <a:lnTo>
                    <a:pt x="28" y="1554"/>
                  </a:lnTo>
                  <a:lnTo>
                    <a:pt x="55" y="1826"/>
                  </a:lnTo>
                  <a:lnTo>
                    <a:pt x="137" y="2126"/>
                  </a:lnTo>
                  <a:lnTo>
                    <a:pt x="137" y="2126"/>
                  </a:lnTo>
                  <a:lnTo>
                    <a:pt x="355" y="2099"/>
                  </a:lnTo>
                  <a:lnTo>
                    <a:pt x="573" y="2072"/>
                  </a:lnTo>
                  <a:lnTo>
                    <a:pt x="791" y="2017"/>
                  </a:lnTo>
                  <a:lnTo>
                    <a:pt x="1009" y="1935"/>
                  </a:lnTo>
                  <a:lnTo>
                    <a:pt x="1227" y="1826"/>
                  </a:lnTo>
                  <a:lnTo>
                    <a:pt x="1418" y="1717"/>
                  </a:lnTo>
                  <a:lnTo>
                    <a:pt x="1609" y="1581"/>
                  </a:lnTo>
                  <a:lnTo>
                    <a:pt x="1772" y="14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71"/>
            <p:cNvSpPr/>
            <p:nvPr/>
          </p:nvSpPr>
          <p:spPr>
            <a:xfrm>
              <a:off x="-287825" y="6132000"/>
              <a:ext cx="36125" cy="86550"/>
            </a:xfrm>
            <a:custGeom>
              <a:avLst/>
              <a:gdLst/>
              <a:ahLst/>
              <a:cxnLst/>
              <a:rect l="l" t="t" r="r" b="b"/>
              <a:pathLst>
                <a:path w="1445" h="3462" fill="none" extrusionOk="0">
                  <a:moveTo>
                    <a:pt x="1145" y="1227"/>
                  </a:moveTo>
                  <a:lnTo>
                    <a:pt x="1145" y="1227"/>
                  </a:lnTo>
                  <a:lnTo>
                    <a:pt x="1199" y="1173"/>
                  </a:lnTo>
                  <a:lnTo>
                    <a:pt x="1281" y="1118"/>
                  </a:lnTo>
                  <a:lnTo>
                    <a:pt x="1363" y="1091"/>
                  </a:lnTo>
                  <a:lnTo>
                    <a:pt x="1445" y="1091"/>
                  </a:lnTo>
                  <a:lnTo>
                    <a:pt x="1445" y="1091"/>
                  </a:lnTo>
                  <a:lnTo>
                    <a:pt x="1281" y="845"/>
                  </a:lnTo>
                  <a:lnTo>
                    <a:pt x="1145" y="573"/>
                  </a:lnTo>
                  <a:lnTo>
                    <a:pt x="1009" y="300"/>
                  </a:lnTo>
                  <a:lnTo>
                    <a:pt x="900" y="1"/>
                  </a:lnTo>
                  <a:lnTo>
                    <a:pt x="900" y="1"/>
                  </a:lnTo>
                  <a:lnTo>
                    <a:pt x="845" y="82"/>
                  </a:lnTo>
                  <a:lnTo>
                    <a:pt x="845" y="82"/>
                  </a:lnTo>
                  <a:lnTo>
                    <a:pt x="682" y="219"/>
                  </a:lnTo>
                  <a:lnTo>
                    <a:pt x="545" y="382"/>
                  </a:lnTo>
                  <a:lnTo>
                    <a:pt x="409" y="546"/>
                  </a:lnTo>
                  <a:lnTo>
                    <a:pt x="300" y="736"/>
                  </a:lnTo>
                  <a:lnTo>
                    <a:pt x="191" y="927"/>
                  </a:lnTo>
                  <a:lnTo>
                    <a:pt x="109" y="1145"/>
                  </a:lnTo>
                  <a:lnTo>
                    <a:pt x="55" y="1336"/>
                  </a:lnTo>
                  <a:lnTo>
                    <a:pt x="0" y="1554"/>
                  </a:lnTo>
                  <a:lnTo>
                    <a:pt x="0" y="1772"/>
                  </a:lnTo>
                  <a:lnTo>
                    <a:pt x="0" y="1963"/>
                  </a:lnTo>
                  <a:lnTo>
                    <a:pt x="27" y="2181"/>
                  </a:lnTo>
                  <a:lnTo>
                    <a:pt x="55" y="2399"/>
                  </a:lnTo>
                  <a:lnTo>
                    <a:pt x="136" y="2590"/>
                  </a:lnTo>
                  <a:lnTo>
                    <a:pt x="245" y="2780"/>
                  </a:lnTo>
                  <a:lnTo>
                    <a:pt x="382" y="2971"/>
                  </a:lnTo>
                  <a:lnTo>
                    <a:pt x="518" y="3135"/>
                  </a:lnTo>
                  <a:lnTo>
                    <a:pt x="518" y="3135"/>
                  </a:lnTo>
                  <a:lnTo>
                    <a:pt x="763" y="3326"/>
                  </a:lnTo>
                  <a:lnTo>
                    <a:pt x="1009" y="3462"/>
                  </a:lnTo>
                  <a:lnTo>
                    <a:pt x="1009" y="3462"/>
                  </a:lnTo>
                  <a:lnTo>
                    <a:pt x="900" y="3189"/>
                  </a:lnTo>
                  <a:lnTo>
                    <a:pt x="845" y="2889"/>
                  </a:lnTo>
                  <a:lnTo>
                    <a:pt x="818" y="2617"/>
                  </a:lnTo>
                  <a:lnTo>
                    <a:pt x="818" y="2317"/>
                  </a:lnTo>
                  <a:lnTo>
                    <a:pt x="845" y="2045"/>
                  </a:lnTo>
                  <a:lnTo>
                    <a:pt x="900" y="1745"/>
                  </a:lnTo>
                  <a:lnTo>
                    <a:pt x="1009" y="1500"/>
                  </a:lnTo>
                  <a:lnTo>
                    <a:pt x="1145" y="12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71"/>
            <p:cNvSpPr/>
            <p:nvPr/>
          </p:nvSpPr>
          <p:spPr>
            <a:xfrm>
              <a:off x="-397525" y="6298250"/>
              <a:ext cx="2268850" cy="767200"/>
            </a:xfrm>
            <a:custGeom>
              <a:avLst/>
              <a:gdLst/>
              <a:ahLst/>
              <a:cxnLst/>
              <a:rect l="l" t="t" r="r" b="b"/>
              <a:pathLst>
                <a:path w="90754" h="30688" extrusionOk="0">
                  <a:moveTo>
                    <a:pt x="78326" y="13164"/>
                  </a:moveTo>
                  <a:lnTo>
                    <a:pt x="78435" y="13927"/>
                  </a:lnTo>
                  <a:lnTo>
                    <a:pt x="78517" y="14635"/>
                  </a:lnTo>
                  <a:lnTo>
                    <a:pt x="78517" y="15344"/>
                  </a:lnTo>
                  <a:lnTo>
                    <a:pt x="78462" y="16025"/>
                  </a:lnTo>
                  <a:lnTo>
                    <a:pt x="78353" y="16679"/>
                  </a:lnTo>
                  <a:lnTo>
                    <a:pt x="78190" y="17306"/>
                  </a:lnTo>
                  <a:lnTo>
                    <a:pt x="77999" y="17906"/>
                  </a:lnTo>
                  <a:lnTo>
                    <a:pt x="77754" y="18505"/>
                  </a:lnTo>
                  <a:lnTo>
                    <a:pt x="77481" y="19078"/>
                  </a:lnTo>
                  <a:lnTo>
                    <a:pt x="77154" y="19623"/>
                  </a:lnTo>
                  <a:lnTo>
                    <a:pt x="76773" y="20141"/>
                  </a:lnTo>
                  <a:lnTo>
                    <a:pt x="76391" y="20658"/>
                  </a:lnTo>
                  <a:lnTo>
                    <a:pt x="75955" y="21122"/>
                  </a:lnTo>
                  <a:lnTo>
                    <a:pt x="75492" y="21612"/>
                  </a:lnTo>
                  <a:lnTo>
                    <a:pt x="75001" y="22048"/>
                  </a:lnTo>
                  <a:lnTo>
                    <a:pt x="74483" y="22484"/>
                  </a:lnTo>
                  <a:lnTo>
                    <a:pt x="73938" y="22893"/>
                  </a:lnTo>
                  <a:lnTo>
                    <a:pt x="73366" y="23275"/>
                  </a:lnTo>
                  <a:lnTo>
                    <a:pt x="72794" y="23656"/>
                  </a:lnTo>
                  <a:lnTo>
                    <a:pt x="72194" y="24011"/>
                  </a:lnTo>
                  <a:lnTo>
                    <a:pt x="71594" y="24338"/>
                  </a:lnTo>
                  <a:lnTo>
                    <a:pt x="70968" y="24665"/>
                  </a:lnTo>
                  <a:lnTo>
                    <a:pt x="70341" y="24964"/>
                  </a:lnTo>
                  <a:lnTo>
                    <a:pt x="69714" y="25237"/>
                  </a:lnTo>
                  <a:lnTo>
                    <a:pt x="69060" y="25509"/>
                  </a:lnTo>
                  <a:lnTo>
                    <a:pt x="68406" y="25755"/>
                  </a:lnTo>
                  <a:lnTo>
                    <a:pt x="67125" y="26218"/>
                  </a:lnTo>
                  <a:lnTo>
                    <a:pt x="65844" y="26600"/>
                  </a:lnTo>
                  <a:lnTo>
                    <a:pt x="64618" y="26927"/>
                  </a:lnTo>
                  <a:lnTo>
                    <a:pt x="63255" y="27254"/>
                  </a:lnTo>
                  <a:lnTo>
                    <a:pt x="61865" y="27553"/>
                  </a:lnTo>
                  <a:lnTo>
                    <a:pt x="60448" y="27853"/>
                  </a:lnTo>
                  <a:lnTo>
                    <a:pt x="59058" y="28098"/>
                  </a:lnTo>
                  <a:lnTo>
                    <a:pt x="57668" y="28344"/>
                  </a:lnTo>
                  <a:lnTo>
                    <a:pt x="56251" y="28562"/>
                  </a:lnTo>
                  <a:lnTo>
                    <a:pt x="54834" y="28780"/>
                  </a:lnTo>
                  <a:lnTo>
                    <a:pt x="53417" y="28943"/>
                  </a:lnTo>
                  <a:lnTo>
                    <a:pt x="51999" y="29107"/>
                  </a:lnTo>
                  <a:lnTo>
                    <a:pt x="50582" y="29243"/>
                  </a:lnTo>
                  <a:lnTo>
                    <a:pt x="49165" y="29379"/>
                  </a:lnTo>
                  <a:lnTo>
                    <a:pt x="47748" y="29461"/>
                  </a:lnTo>
                  <a:lnTo>
                    <a:pt x="46331" y="29543"/>
                  </a:lnTo>
                  <a:lnTo>
                    <a:pt x="44914" y="29597"/>
                  </a:lnTo>
                  <a:lnTo>
                    <a:pt x="43496" y="29652"/>
                  </a:lnTo>
                  <a:lnTo>
                    <a:pt x="40635" y="29652"/>
                  </a:lnTo>
                  <a:lnTo>
                    <a:pt x="39218" y="29625"/>
                  </a:lnTo>
                  <a:lnTo>
                    <a:pt x="37801" y="29597"/>
                  </a:lnTo>
                  <a:lnTo>
                    <a:pt x="36383" y="29543"/>
                  </a:lnTo>
                  <a:lnTo>
                    <a:pt x="34966" y="29461"/>
                  </a:lnTo>
                  <a:lnTo>
                    <a:pt x="33549" y="29352"/>
                  </a:lnTo>
                  <a:lnTo>
                    <a:pt x="32132" y="29243"/>
                  </a:lnTo>
                  <a:lnTo>
                    <a:pt x="30715" y="29107"/>
                  </a:lnTo>
                  <a:lnTo>
                    <a:pt x="29298" y="28943"/>
                  </a:lnTo>
                  <a:lnTo>
                    <a:pt x="27908" y="28753"/>
                  </a:lnTo>
                  <a:lnTo>
                    <a:pt x="26490" y="28562"/>
                  </a:lnTo>
                  <a:lnTo>
                    <a:pt x="25073" y="28344"/>
                  </a:lnTo>
                  <a:lnTo>
                    <a:pt x="23683" y="28098"/>
                  </a:lnTo>
                  <a:lnTo>
                    <a:pt x="22294" y="27826"/>
                  </a:lnTo>
                  <a:lnTo>
                    <a:pt x="20904" y="27526"/>
                  </a:lnTo>
                  <a:lnTo>
                    <a:pt x="19514" y="27226"/>
                  </a:lnTo>
                  <a:lnTo>
                    <a:pt x="18233" y="26899"/>
                  </a:lnTo>
                  <a:lnTo>
                    <a:pt x="17606" y="26736"/>
                  </a:lnTo>
                  <a:lnTo>
                    <a:pt x="16979" y="26545"/>
                  </a:lnTo>
                  <a:lnTo>
                    <a:pt x="16352" y="26327"/>
                  </a:lnTo>
                  <a:lnTo>
                    <a:pt x="15725" y="26082"/>
                  </a:lnTo>
                  <a:lnTo>
                    <a:pt x="15126" y="25836"/>
                  </a:lnTo>
                  <a:lnTo>
                    <a:pt x="14526" y="25564"/>
                  </a:lnTo>
                  <a:lnTo>
                    <a:pt x="13954" y="25237"/>
                  </a:lnTo>
                  <a:lnTo>
                    <a:pt x="13409" y="24910"/>
                  </a:lnTo>
                  <a:lnTo>
                    <a:pt x="12864" y="24556"/>
                  </a:lnTo>
                  <a:lnTo>
                    <a:pt x="12373" y="24147"/>
                  </a:lnTo>
                  <a:lnTo>
                    <a:pt x="11883" y="23711"/>
                  </a:lnTo>
                  <a:lnTo>
                    <a:pt x="11419" y="23247"/>
                  </a:lnTo>
                  <a:lnTo>
                    <a:pt x="10983" y="22730"/>
                  </a:lnTo>
                  <a:lnTo>
                    <a:pt x="10602" y="22185"/>
                  </a:lnTo>
                  <a:lnTo>
                    <a:pt x="10302" y="21694"/>
                  </a:lnTo>
                  <a:lnTo>
                    <a:pt x="10030" y="21231"/>
                  </a:lnTo>
                  <a:lnTo>
                    <a:pt x="9784" y="20713"/>
                  </a:lnTo>
                  <a:lnTo>
                    <a:pt x="9539" y="20195"/>
                  </a:lnTo>
                  <a:lnTo>
                    <a:pt x="9348" y="19677"/>
                  </a:lnTo>
                  <a:lnTo>
                    <a:pt x="9157" y="19159"/>
                  </a:lnTo>
                  <a:lnTo>
                    <a:pt x="8967" y="18614"/>
                  </a:lnTo>
                  <a:lnTo>
                    <a:pt x="8830" y="18069"/>
                  </a:lnTo>
                  <a:lnTo>
                    <a:pt x="8558" y="16979"/>
                  </a:lnTo>
                  <a:lnTo>
                    <a:pt x="8313" y="15862"/>
                  </a:lnTo>
                  <a:lnTo>
                    <a:pt x="8122" y="14744"/>
                  </a:lnTo>
                  <a:lnTo>
                    <a:pt x="7958" y="13654"/>
                  </a:lnTo>
                  <a:lnTo>
                    <a:pt x="8585" y="14254"/>
                  </a:lnTo>
                  <a:lnTo>
                    <a:pt x="9266" y="14826"/>
                  </a:lnTo>
                  <a:lnTo>
                    <a:pt x="9757" y="15208"/>
                  </a:lnTo>
                  <a:lnTo>
                    <a:pt x="10248" y="15535"/>
                  </a:lnTo>
                  <a:lnTo>
                    <a:pt x="10765" y="15862"/>
                  </a:lnTo>
                  <a:lnTo>
                    <a:pt x="11283" y="16162"/>
                  </a:lnTo>
                  <a:lnTo>
                    <a:pt x="11801" y="16461"/>
                  </a:lnTo>
                  <a:lnTo>
                    <a:pt x="12346" y="16707"/>
                  </a:lnTo>
                  <a:lnTo>
                    <a:pt x="12891" y="16979"/>
                  </a:lnTo>
                  <a:lnTo>
                    <a:pt x="13436" y="17197"/>
                  </a:lnTo>
                  <a:lnTo>
                    <a:pt x="13981" y="17415"/>
                  </a:lnTo>
                  <a:lnTo>
                    <a:pt x="14554" y="17633"/>
                  </a:lnTo>
                  <a:lnTo>
                    <a:pt x="15698" y="18015"/>
                  </a:lnTo>
                  <a:lnTo>
                    <a:pt x="16870" y="18315"/>
                  </a:lnTo>
                  <a:lnTo>
                    <a:pt x="18069" y="18587"/>
                  </a:lnTo>
                  <a:lnTo>
                    <a:pt x="19268" y="18832"/>
                  </a:lnTo>
                  <a:lnTo>
                    <a:pt x="20468" y="19023"/>
                  </a:lnTo>
                  <a:lnTo>
                    <a:pt x="21694" y="19187"/>
                  </a:lnTo>
                  <a:lnTo>
                    <a:pt x="22920" y="19323"/>
                  </a:lnTo>
                  <a:lnTo>
                    <a:pt x="25319" y="19541"/>
                  </a:lnTo>
                  <a:lnTo>
                    <a:pt x="27690" y="19732"/>
                  </a:lnTo>
                  <a:lnTo>
                    <a:pt x="30687" y="19950"/>
                  </a:lnTo>
                  <a:lnTo>
                    <a:pt x="33713" y="20086"/>
                  </a:lnTo>
                  <a:lnTo>
                    <a:pt x="36738" y="20168"/>
                  </a:lnTo>
                  <a:lnTo>
                    <a:pt x="39736" y="20168"/>
                  </a:lnTo>
                  <a:lnTo>
                    <a:pt x="42761" y="20113"/>
                  </a:lnTo>
                  <a:lnTo>
                    <a:pt x="45786" y="20004"/>
                  </a:lnTo>
                  <a:lnTo>
                    <a:pt x="48811" y="19841"/>
                  </a:lnTo>
                  <a:lnTo>
                    <a:pt x="51809" y="19595"/>
                  </a:lnTo>
                  <a:lnTo>
                    <a:pt x="54643" y="19323"/>
                  </a:lnTo>
                  <a:lnTo>
                    <a:pt x="57450" y="18969"/>
                  </a:lnTo>
                  <a:lnTo>
                    <a:pt x="60257" y="18587"/>
                  </a:lnTo>
                  <a:lnTo>
                    <a:pt x="63064" y="18151"/>
                  </a:lnTo>
                  <a:lnTo>
                    <a:pt x="65871" y="17688"/>
                  </a:lnTo>
                  <a:lnTo>
                    <a:pt x="67261" y="17415"/>
                  </a:lnTo>
                  <a:lnTo>
                    <a:pt x="68678" y="17170"/>
                  </a:lnTo>
                  <a:lnTo>
                    <a:pt x="70068" y="16870"/>
                  </a:lnTo>
                  <a:lnTo>
                    <a:pt x="71458" y="16516"/>
                  </a:lnTo>
                  <a:lnTo>
                    <a:pt x="72821" y="16134"/>
                  </a:lnTo>
                  <a:lnTo>
                    <a:pt x="73502" y="15944"/>
                  </a:lnTo>
                  <a:lnTo>
                    <a:pt x="74156" y="15698"/>
                  </a:lnTo>
                  <a:lnTo>
                    <a:pt x="74783" y="15453"/>
                  </a:lnTo>
                  <a:lnTo>
                    <a:pt x="75383" y="15208"/>
                  </a:lnTo>
                  <a:lnTo>
                    <a:pt x="75955" y="14908"/>
                  </a:lnTo>
                  <a:lnTo>
                    <a:pt x="76500" y="14608"/>
                  </a:lnTo>
                  <a:lnTo>
                    <a:pt x="76991" y="14281"/>
                  </a:lnTo>
                  <a:lnTo>
                    <a:pt x="77481" y="13927"/>
                  </a:lnTo>
                  <a:lnTo>
                    <a:pt x="77917" y="13573"/>
                  </a:lnTo>
                  <a:lnTo>
                    <a:pt x="78326" y="13164"/>
                  </a:lnTo>
                  <a:close/>
                  <a:moveTo>
                    <a:pt x="90263" y="0"/>
                  </a:moveTo>
                  <a:lnTo>
                    <a:pt x="87974" y="137"/>
                  </a:lnTo>
                  <a:lnTo>
                    <a:pt x="85712" y="300"/>
                  </a:lnTo>
                  <a:lnTo>
                    <a:pt x="83422" y="545"/>
                  </a:lnTo>
                  <a:lnTo>
                    <a:pt x="81160" y="818"/>
                  </a:lnTo>
                  <a:lnTo>
                    <a:pt x="81051" y="736"/>
                  </a:lnTo>
                  <a:lnTo>
                    <a:pt x="80970" y="682"/>
                  </a:lnTo>
                  <a:lnTo>
                    <a:pt x="80833" y="654"/>
                  </a:lnTo>
                  <a:lnTo>
                    <a:pt x="80724" y="654"/>
                  </a:lnTo>
                  <a:lnTo>
                    <a:pt x="80615" y="709"/>
                  </a:lnTo>
                  <a:lnTo>
                    <a:pt x="80479" y="764"/>
                  </a:lnTo>
                  <a:lnTo>
                    <a:pt x="80397" y="845"/>
                  </a:lnTo>
                  <a:lnTo>
                    <a:pt x="80315" y="927"/>
                  </a:lnTo>
                  <a:lnTo>
                    <a:pt x="78762" y="1172"/>
                  </a:lnTo>
                  <a:lnTo>
                    <a:pt x="77209" y="1418"/>
                  </a:lnTo>
                  <a:lnTo>
                    <a:pt x="75655" y="1690"/>
                  </a:lnTo>
                  <a:lnTo>
                    <a:pt x="74129" y="2017"/>
                  </a:lnTo>
                  <a:lnTo>
                    <a:pt x="72085" y="2453"/>
                  </a:lnTo>
                  <a:lnTo>
                    <a:pt x="70068" y="2944"/>
                  </a:lnTo>
                  <a:lnTo>
                    <a:pt x="68079" y="3462"/>
                  </a:lnTo>
                  <a:lnTo>
                    <a:pt x="66062" y="4034"/>
                  </a:lnTo>
                  <a:lnTo>
                    <a:pt x="64100" y="4661"/>
                  </a:lnTo>
                  <a:lnTo>
                    <a:pt x="62138" y="5315"/>
                  </a:lnTo>
                  <a:lnTo>
                    <a:pt x="61702" y="5451"/>
                  </a:lnTo>
                  <a:lnTo>
                    <a:pt x="61375" y="5560"/>
                  </a:lnTo>
                  <a:lnTo>
                    <a:pt x="61102" y="5587"/>
                  </a:lnTo>
                  <a:lnTo>
                    <a:pt x="60884" y="5587"/>
                  </a:lnTo>
                  <a:lnTo>
                    <a:pt x="60720" y="5560"/>
                  </a:lnTo>
                  <a:lnTo>
                    <a:pt x="60584" y="5451"/>
                  </a:lnTo>
                  <a:lnTo>
                    <a:pt x="60475" y="5315"/>
                  </a:lnTo>
                  <a:lnTo>
                    <a:pt x="60339" y="5124"/>
                  </a:lnTo>
                  <a:lnTo>
                    <a:pt x="59794" y="5260"/>
                  </a:lnTo>
                  <a:lnTo>
                    <a:pt x="59848" y="5560"/>
                  </a:lnTo>
                  <a:lnTo>
                    <a:pt x="59876" y="5833"/>
                  </a:lnTo>
                  <a:lnTo>
                    <a:pt x="59903" y="6105"/>
                  </a:lnTo>
                  <a:lnTo>
                    <a:pt x="59903" y="6405"/>
                  </a:lnTo>
                  <a:lnTo>
                    <a:pt x="59930" y="6487"/>
                  </a:lnTo>
                  <a:lnTo>
                    <a:pt x="59957" y="6568"/>
                  </a:lnTo>
                  <a:lnTo>
                    <a:pt x="60012" y="6623"/>
                  </a:lnTo>
                  <a:lnTo>
                    <a:pt x="60066" y="6705"/>
                  </a:lnTo>
                  <a:lnTo>
                    <a:pt x="60121" y="6732"/>
                  </a:lnTo>
                  <a:lnTo>
                    <a:pt x="60203" y="6759"/>
                  </a:lnTo>
                  <a:lnTo>
                    <a:pt x="60366" y="6759"/>
                  </a:lnTo>
                  <a:lnTo>
                    <a:pt x="62846" y="5969"/>
                  </a:lnTo>
                  <a:lnTo>
                    <a:pt x="65326" y="5233"/>
                  </a:lnTo>
                  <a:lnTo>
                    <a:pt x="67806" y="4552"/>
                  </a:lnTo>
                  <a:lnTo>
                    <a:pt x="70286" y="3898"/>
                  </a:lnTo>
                  <a:lnTo>
                    <a:pt x="72766" y="3298"/>
                  </a:lnTo>
                  <a:lnTo>
                    <a:pt x="75274" y="2780"/>
                  </a:lnTo>
                  <a:lnTo>
                    <a:pt x="77781" y="2290"/>
                  </a:lnTo>
                  <a:lnTo>
                    <a:pt x="80315" y="1854"/>
                  </a:lnTo>
                  <a:lnTo>
                    <a:pt x="80397" y="2535"/>
                  </a:lnTo>
                  <a:lnTo>
                    <a:pt x="80452" y="3189"/>
                  </a:lnTo>
                  <a:lnTo>
                    <a:pt x="80506" y="3870"/>
                  </a:lnTo>
                  <a:lnTo>
                    <a:pt x="80534" y="4552"/>
                  </a:lnTo>
                  <a:lnTo>
                    <a:pt x="80534" y="5260"/>
                  </a:lnTo>
                  <a:lnTo>
                    <a:pt x="80506" y="5942"/>
                  </a:lnTo>
                  <a:lnTo>
                    <a:pt x="80425" y="6596"/>
                  </a:lnTo>
                  <a:lnTo>
                    <a:pt x="80343" y="7277"/>
                  </a:lnTo>
                  <a:lnTo>
                    <a:pt x="80206" y="7931"/>
                  </a:lnTo>
                  <a:lnTo>
                    <a:pt x="80043" y="8585"/>
                  </a:lnTo>
                  <a:lnTo>
                    <a:pt x="79825" y="9239"/>
                  </a:lnTo>
                  <a:lnTo>
                    <a:pt x="79580" y="9839"/>
                  </a:lnTo>
                  <a:lnTo>
                    <a:pt x="79307" y="10438"/>
                  </a:lnTo>
                  <a:lnTo>
                    <a:pt x="78953" y="11038"/>
                  </a:lnTo>
                  <a:lnTo>
                    <a:pt x="78571" y="11583"/>
                  </a:lnTo>
                  <a:lnTo>
                    <a:pt x="78108" y="12101"/>
                  </a:lnTo>
                  <a:lnTo>
                    <a:pt x="77863" y="12373"/>
                  </a:lnTo>
                  <a:lnTo>
                    <a:pt x="77590" y="12646"/>
                  </a:lnTo>
                  <a:lnTo>
                    <a:pt x="77018" y="13109"/>
                  </a:lnTo>
                  <a:lnTo>
                    <a:pt x="76418" y="13518"/>
                  </a:lnTo>
                  <a:lnTo>
                    <a:pt x="75764" y="13900"/>
                  </a:lnTo>
                  <a:lnTo>
                    <a:pt x="75110" y="14254"/>
                  </a:lnTo>
                  <a:lnTo>
                    <a:pt x="74402" y="14554"/>
                  </a:lnTo>
                  <a:lnTo>
                    <a:pt x="73693" y="14826"/>
                  </a:lnTo>
                  <a:lnTo>
                    <a:pt x="72957" y="15044"/>
                  </a:lnTo>
                  <a:lnTo>
                    <a:pt x="72221" y="15262"/>
                  </a:lnTo>
                  <a:lnTo>
                    <a:pt x="71458" y="15453"/>
                  </a:lnTo>
                  <a:lnTo>
                    <a:pt x="69959" y="15780"/>
                  </a:lnTo>
                  <a:lnTo>
                    <a:pt x="67043" y="16352"/>
                  </a:lnTo>
                  <a:lnTo>
                    <a:pt x="65517" y="16652"/>
                  </a:lnTo>
                  <a:lnTo>
                    <a:pt x="63991" y="16925"/>
                  </a:lnTo>
                  <a:lnTo>
                    <a:pt x="62437" y="17197"/>
                  </a:lnTo>
                  <a:lnTo>
                    <a:pt x="60911" y="17442"/>
                  </a:lnTo>
                  <a:lnTo>
                    <a:pt x="59385" y="17661"/>
                  </a:lnTo>
                  <a:lnTo>
                    <a:pt x="57832" y="17879"/>
                  </a:lnTo>
                  <a:lnTo>
                    <a:pt x="56305" y="18069"/>
                  </a:lnTo>
                  <a:lnTo>
                    <a:pt x="54752" y="18260"/>
                  </a:lnTo>
                  <a:lnTo>
                    <a:pt x="53199" y="18424"/>
                  </a:lnTo>
                  <a:lnTo>
                    <a:pt x="51645" y="18560"/>
                  </a:lnTo>
                  <a:lnTo>
                    <a:pt x="50092" y="18696"/>
                  </a:lnTo>
                  <a:lnTo>
                    <a:pt x="48538" y="18805"/>
                  </a:lnTo>
                  <a:lnTo>
                    <a:pt x="47012" y="18887"/>
                  </a:lnTo>
                  <a:lnTo>
                    <a:pt x="45459" y="18969"/>
                  </a:lnTo>
                  <a:lnTo>
                    <a:pt x="43905" y="19050"/>
                  </a:lnTo>
                  <a:lnTo>
                    <a:pt x="42325" y="19078"/>
                  </a:lnTo>
                  <a:lnTo>
                    <a:pt x="39354" y="19132"/>
                  </a:lnTo>
                  <a:lnTo>
                    <a:pt x="36356" y="19159"/>
                  </a:lnTo>
                  <a:lnTo>
                    <a:pt x="33358" y="19105"/>
                  </a:lnTo>
                  <a:lnTo>
                    <a:pt x="31832" y="19050"/>
                  </a:lnTo>
                  <a:lnTo>
                    <a:pt x="30333" y="18969"/>
                  </a:lnTo>
                  <a:lnTo>
                    <a:pt x="28834" y="18887"/>
                  </a:lnTo>
                  <a:lnTo>
                    <a:pt x="27308" y="18778"/>
                  </a:lnTo>
                  <a:lnTo>
                    <a:pt x="25809" y="18642"/>
                  </a:lnTo>
                  <a:lnTo>
                    <a:pt x="24337" y="18478"/>
                  </a:lnTo>
                  <a:lnTo>
                    <a:pt x="22839" y="18315"/>
                  </a:lnTo>
                  <a:lnTo>
                    <a:pt x="21367" y="18097"/>
                  </a:lnTo>
                  <a:lnTo>
                    <a:pt x="19895" y="17851"/>
                  </a:lnTo>
                  <a:lnTo>
                    <a:pt x="18424" y="17551"/>
                  </a:lnTo>
                  <a:lnTo>
                    <a:pt x="17088" y="17252"/>
                  </a:lnTo>
                  <a:lnTo>
                    <a:pt x="16407" y="17088"/>
                  </a:lnTo>
                  <a:lnTo>
                    <a:pt x="15725" y="16897"/>
                  </a:lnTo>
                  <a:lnTo>
                    <a:pt x="15071" y="16707"/>
                  </a:lnTo>
                  <a:lnTo>
                    <a:pt x="14417" y="16461"/>
                  </a:lnTo>
                  <a:lnTo>
                    <a:pt x="13763" y="16216"/>
                  </a:lnTo>
                  <a:lnTo>
                    <a:pt x="13109" y="15944"/>
                  </a:lnTo>
                  <a:lnTo>
                    <a:pt x="12482" y="15644"/>
                  </a:lnTo>
                  <a:lnTo>
                    <a:pt x="11856" y="15344"/>
                  </a:lnTo>
                  <a:lnTo>
                    <a:pt x="11256" y="14990"/>
                  </a:lnTo>
                  <a:lnTo>
                    <a:pt x="10684" y="14635"/>
                  </a:lnTo>
                  <a:lnTo>
                    <a:pt x="10111" y="14227"/>
                  </a:lnTo>
                  <a:lnTo>
                    <a:pt x="9566" y="13791"/>
                  </a:lnTo>
                  <a:lnTo>
                    <a:pt x="9048" y="13327"/>
                  </a:lnTo>
                  <a:lnTo>
                    <a:pt x="8558" y="12837"/>
                  </a:lnTo>
                  <a:lnTo>
                    <a:pt x="8040" y="12292"/>
                  </a:lnTo>
                  <a:lnTo>
                    <a:pt x="7577" y="11692"/>
                  </a:lnTo>
                  <a:lnTo>
                    <a:pt x="7168" y="11065"/>
                  </a:lnTo>
                  <a:lnTo>
                    <a:pt x="6786" y="10438"/>
                  </a:lnTo>
                  <a:lnTo>
                    <a:pt x="6432" y="9784"/>
                  </a:lnTo>
                  <a:lnTo>
                    <a:pt x="6132" y="9103"/>
                  </a:lnTo>
                  <a:lnTo>
                    <a:pt x="5887" y="8394"/>
                  </a:lnTo>
                  <a:lnTo>
                    <a:pt x="5696" y="7713"/>
                  </a:lnTo>
                  <a:lnTo>
                    <a:pt x="5560" y="6977"/>
                  </a:lnTo>
                  <a:lnTo>
                    <a:pt x="5478" y="6269"/>
                  </a:lnTo>
                  <a:lnTo>
                    <a:pt x="5424" y="5533"/>
                  </a:lnTo>
                  <a:lnTo>
                    <a:pt x="5451" y="4797"/>
                  </a:lnTo>
                  <a:lnTo>
                    <a:pt x="5533" y="4061"/>
                  </a:lnTo>
                  <a:lnTo>
                    <a:pt x="5669" y="3353"/>
                  </a:lnTo>
                  <a:lnTo>
                    <a:pt x="5887" y="2617"/>
                  </a:lnTo>
                  <a:lnTo>
                    <a:pt x="6160" y="1908"/>
                  </a:lnTo>
                  <a:lnTo>
                    <a:pt x="7195" y="1826"/>
                  </a:lnTo>
                  <a:lnTo>
                    <a:pt x="8231" y="1799"/>
                  </a:lnTo>
                  <a:lnTo>
                    <a:pt x="10302" y="1799"/>
                  </a:lnTo>
                  <a:lnTo>
                    <a:pt x="11338" y="1854"/>
                  </a:lnTo>
                  <a:lnTo>
                    <a:pt x="12346" y="1908"/>
                  </a:lnTo>
                  <a:lnTo>
                    <a:pt x="13382" y="1990"/>
                  </a:lnTo>
                  <a:lnTo>
                    <a:pt x="14417" y="2126"/>
                  </a:lnTo>
                  <a:lnTo>
                    <a:pt x="15426" y="2262"/>
                  </a:lnTo>
                  <a:lnTo>
                    <a:pt x="16461" y="2453"/>
                  </a:lnTo>
                  <a:lnTo>
                    <a:pt x="17470" y="2644"/>
                  </a:lnTo>
                  <a:lnTo>
                    <a:pt x="18505" y="2889"/>
                  </a:lnTo>
                  <a:lnTo>
                    <a:pt x="19514" y="3135"/>
                  </a:lnTo>
                  <a:lnTo>
                    <a:pt x="20522" y="3434"/>
                  </a:lnTo>
                  <a:lnTo>
                    <a:pt x="21558" y="3761"/>
                  </a:lnTo>
                  <a:lnTo>
                    <a:pt x="22566" y="4116"/>
                  </a:lnTo>
                  <a:lnTo>
                    <a:pt x="22648" y="4143"/>
                  </a:lnTo>
                  <a:lnTo>
                    <a:pt x="22730" y="4143"/>
                  </a:lnTo>
                  <a:lnTo>
                    <a:pt x="22811" y="4116"/>
                  </a:lnTo>
                  <a:lnTo>
                    <a:pt x="22866" y="4088"/>
                  </a:lnTo>
                  <a:lnTo>
                    <a:pt x="22948" y="3952"/>
                  </a:lnTo>
                  <a:lnTo>
                    <a:pt x="23002" y="3816"/>
                  </a:lnTo>
                  <a:lnTo>
                    <a:pt x="22893" y="3462"/>
                  </a:lnTo>
                  <a:lnTo>
                    <a:pt x="22757" y="3380"/>
                  </a:lnTo>
                  <a:lnTo>
                    <a:pt x="21394" y="2889"/>
                  </a:lnTo>
                  <a:lnTo>
                    <a:pt x="20004" y="2480"/>
                  </a:lnTo>
                  <a:lnTo>
                    <a:pt x="18614" y="2099"/>
                  </a:lnTo>
                  <a:lnTo>
                    <a:pt x="17197" y="1772"/>
                  </a:lnTo>
                  <a:lnTo>
                    <a:pt x="15780" y="1499"/>
                  </a:lnTo>
                  <a:lnTo>
                    <a:pt x="14336" y="1254"/>
                  </a:lnTo>
                  <a:lnTo>
                    <a:pt x="12891" y="1091"/>
                  </a:lnTo>
                  <a:lnTo>
                    <a:pt x="11447" y="982"/>
                  </a:lnTo>
                  <a:lnTo>
                    <a:pt x="10002" y="927"/>
                  </a:lnTo>
                  <a:lnTo>
                    <a:pt x="8558" y="900"/>
                  </a:lnTo>
                  <a:lnTo>
                    <a:pt x="7113" y="954"/>
                  </a:lnTo>
                  <a:lnTo>
                    <a:pt x="5669" y="1063"/>
                  </a:lnTo>
                  <a:lnTo>
                    <a:pt x="4252" y="1254"/>
                  </a:lnTo>
                  <a:lnTo>
                    <a:pt x="2807" y="1472"/>
                  </a:lnTo>
                  <a:lnTo>
                    <a:pt x="1390" y="1772"/>
                  </a:lnTo>
                  <a:lnTo>
                    <a:pt x="682" y="1935"/>
                  </a:lnTo>
                  <a:lnTo>
                    <a:pt x="0" y="2126"/>
                  </a:lnTo>
                  <a:lnTo>
                    <a:pt x="109" y="2726"/>
                  </a:lnTo>
                  <a:lnTo>
                    <a:pt x="1390" y="2480"/>
                  </a:lnTo>
                  <a:lnTo>
                    <a:pt x="2671" y="2262"/>
                  </a:lnTo>
                  <a:lnTo>
                    <a:pt x="3952" y="2099"/>
                  </a:lnTo>
                  <a:lnTo>
                    <a:pt x="5233" y="1963"/>
                  </a:lnTo>
                  <a:lnTo>
                    <a:pt x="5070" y="2317"/>
                  </a:lnTo>
                  <a:lnTo>
                    <a:pt x="4933" y="2644"/>
                  </a:lnTo>
                  <a:lnTo>
                    <a:pt x="4715" y="3353"/>
                  </a:lnTo>
                  <a:lnTo>
                    <a:pt x="4579" y="4061"/>
                  </a:lnTo>
                  <a:lnTo>
                    <a:pt x="4470" y="4742"/>
                  </a:lnTo>
                  <a:lnTo>
                    <a:pt x="4443" y="5478"/>
                  </a:lnTo>
                  <a:lnTo>
                    <a:pt x="4470" y="6187"/>
                  </a:lnTo>
                  <a:lnTo>
                    <a:pt x="4524" y="6895"/>
                  </a:lnTo>
                  <a:lnTo>
                    <a:pt x="4661" y="7577"/>
                  </a:lnTo>
                  <a:lnTo>
                    <a:pt x="4824" y="8285"/>
                  </a:lnTo>
                  <a:lnTo>
                    <a:pt x="5042" y="8967"/>
                  </a:lnTo>
                  <a:lnTo>
                    <a:pt x="5288" y="9648"/>
                  </a:lnTo>
                  <a:lnTo>
                    <a:pt x="5587" y="10302"/>
                  </a:lnTo>
                  <a:lnTo>
                    <a:pt x="5942" y="10956"/>
                  </a:lnTo>
                  <a:lnTo>
                    <a:pt x="6323" y="11583"/>
                  </a:lnTo>
                  <a:lnTo>
                    <a:pt x="6732" y="12183"/>
                  </a:lnTo>
                  <a:lnTo>
                    <a:pt x="7168" y="12782"/>
                  </a:lnTo>
                  <a:lnTo>
                    <a:pt x="7250" y="13709"/>
                  </a:lnTo>
                  <a:lnTo>
                    <a:pt x="7332" y="14635"/>
                  </a:lnTo>
                  <a:lnTo>
                    <a:pt x="7441" y="15589"/>
                  </a:lnTo>
                  <a:lnTo>
                    <a:pt x="7577" y="16516"/>
                  </a:lnTo>
                  <a:lnTo>
                    <a:pt x="7768" y="17442"/>
                  </a:lnTo>
                  <a:lnTo>
                    <a:pt x="7958" y="18369"/>
                  </a:lnTo>
                  <a:lnTo>
                    <a:pt x="8204" y="19268"/>
                  </a:lnTo>
                  <a:lnTo>
                    <a:pt x="8503" y="20141"/>
                  </a:lnTo>
                  <a:lnTo>
                    <a:pt x="8858" y="21013"/>
                  </a:lnTo>
                  <a:lnTo>
                    <a:pt x="9266" y="21830"/>
                  </a:lnTo>
                  <a:lnTo>
                    <a:pt x="9485" y="22239"/>
                  </a:lnTo>
                  <a:lnTo>
                    <a:pt x="9703" y="22621"/>
                  </a:lnTo>
                  <a:lnTo>
                    <a:pt x="9975" y="23002"/>
                  </a:lnTo>
                  <a:lnTo>
                    <a:pt x="10248" y="23384"/>
                  </a:lnTo>
                  <a:lnTo>
                    <a:pt x="10520" y="23738"/>
                  </a:lnTo>
                  <a:lnTo>
                    <a:pt x="10820" y="24092"/>
                  </a:lnTo>
                  <a:lnTo>
                    <a:pt x="11147" y="24419"/>
                  </a:lnTo>
                  <a:lnTo>
                    <a:pt x="11474" y="24746"/>
                  </a:lnTo>
                  <a:lnTo>
                    <a:pt x="11828" y="25073"/>
                  </a:lnTo>
                  <a:lnTo>
                    <a:pt x="12210" y="25373"/>
                  </a:lnTo>
                  <a:lnTo>
                    <a:pt x="12619" y="25646"/>
                  </a:lnTo>
                  <a:lnTo>
                    <a:pt x="13027" y="25918"/>
                  </a:lnTo>
                  <a:lnTo>
                    <a:pt x="13463" y="26191"/>
                  </a:lnTo>
                  <a:lnTo>
                    <a:pt x="13900" y="26436"/>
                  </a:lnTo>
                  <a:lnTo>
                    <a:pt x="14363" y="26654"/>
                  </a:lnTo>
                  <a:lnTo>
                    <a:pt x="14826" y="26872"/>
                  </a:lnTo>
                  <a:lnTo>
                    <a:pt x="15780" y="27254"/>
                  </a:lnTo>
                  <a:lnTo>
                    <a:pt x="16761" y="27581"/>
                  </a:lnTo>
                  <a:lnTo>
                    <a:pt x="17742" y="27880"/>
                  </a:lnTo>
                  <a:lnTo>
                    <a:pt x="18751" y="28126"/>
                  </a:lnTo>
                  <a:lnTo>
                    <a:pt x="19732" y="28344"/>
                  </a:lnTo>
                  <a:lnTo>
                    <a:pt x="20740" y="28562"/>
                  </a:lnTo>
                  <a:lnTo>
                    <a:pt x="22021" y="28834"/>
                  </a:lnTo>
                  <a:lnTo>
                    <a:pt x="23275" y="29052"/>
                  </a:lnTo>
                  <a:lnTo>
                    <a:pt x="24556" y="29298"/>
                  </a:lnTo>
                  <a:lnTo>
                    <a:pt x="25836" y="29488"/>
                  </a:lnTo>
                  <a:lnTo>
                    <a:pt x="27117" y="29679"/>
                  </a:lnTo>
                  <a:lnTo>
                    <a:pt x="28425" y="29870"/>
                  </a:lnTo>
                  <a:lnTo>
                    <a:pt x="29706" y="30006"/>
                  </a:lnTo>
                  <a:lnTo>
                    <a:pt x="30987" y="30170"/>
                  </a:lnTo>
                  <a:lnTo>
                    <a:pt x="32350" y="30279"/>
                  </a:lnTo>
                  <a:lnTo>
                    <a:pt x="33713" y="30415"/>
                  </a:lnTo>
                  <a:lnTo>
                    <a:pt x="35048" y="30497"/>
                  </a:lnTo>
                  <a:lnTo>
                    <a:pt x="36411" y="30579"/>
                  </a:lnTo>
                  <a:lnTo>
                    <a:pt x="37773" y="30633"/>
                  </a:lnTo>
                  <a:lnTo>
                    <a:pt x="39136" y="30688"/>
                  </a:lnTo>
                  <a:lnTo>
                    <a:pt x="43197" y="30688"/>
                  </a:lnTo>
                  <a:lnTo>
                    <a:pt x="44559" y="30660"/>
                  </a:lnTo>
                  <a:lnTo>
                    <a:pt x="45922" y="30606"/>
                  </a:lnTo>
                  <a:lnTo>
                    <a:pt x="47285" y="30524"/>
                  </a:lnTo>
                  <a:lnTo>
                    <a:pt x="48647" y="30442"/>
                  </a:lnTo>
                  <a:lnTo>
                    <a:pt x="50010" y="30333"/>
                  </a:lnTo>
                  <a:lnTo>
                    <a:pt x="51345" y="30224"/>
                  </a:lnTo>
                  <a:lnTo>
                    <a:pt x="52708" y="30061"/>
                  </a:lnTo>
                  <a:lnTo>
                    <a:pt x="55052" y="29788"/>
                  </a:lnTo>
                  <a:lnTo>
                    <a:pt x="57423" y="29488"/>
                  </a:lnTo>
                  <a:lnTo>
                    <a:pt x="58622" y="29298"/>
                  </a:lnTo>
                  <a:lnTo>
                    <a:pt x="59821" y="29107"/>
                  </a:lnTo>
                  <a:lnTo>
                    <a:pt x="61020" y="28916"/>
                  </a:lnTo>
                  <a:lnTo>
                    <a:pt x="62219" y="28671"/>
                  </a:lnTo>
                  <a:lnTo>
                    <a:pt x="63419" y="28426"/>
                  </a:lnTo>
                  <a:lnTo>
                    <a:pt x="64590" y="28126"/>
                  </a:lnTo>
                  <a:lnTo>
                    <a:pt x="65762" y="27826"/>
                  </a:lnTo>
                  <a:lnTo>
                    <a:pt x="66907" y="27499"/>
                  </a:lnTo>
                  <a:lnTo>
                    <a:pt x="68052" y="27117"/>
                  </a:lnTo>
                  <a:lnTo>
                    <a:pt x="69169" y="26709"/>
                  </a:lnTo>
                  <a:lnTo>
                    <a:pt x="70286" y="26273"/>
                  </a:lnTo>
                  <a:lnTo>
                    <a:pt x="71349" y="25782"/>
                  </a:lnTo>
                  <a:lnTo>
                    <a:pt x="71840" y="25564"/>
                  </a:lnTo>
                  <a:lnTo>
                    <a:pt x="72303" y="25319"/>
                  </a:lnTo>
                  <a:lnTo>
                    <a:pt x="72766" y="25046"/>
                  </a:lnTo>
                  <a:lnTo>
                    <a:pt x="73202" y="24774"/>
                  </a:lnTo>
                  <a:lnTo>
                    <a:pt x="73666" y="24474"/>
                  </a:lnTo>
                  <a:lnTo>
                    <a:pt x="74102" y="24174"/>
                  </a:lnTo>
                  <a:lnTo>
                    <a:pt x="74511" y="23847"/>
                  </a:lnTo>
                  <a:lnTo>
                    <a:pt x="74947" y="23520"/>
                  </a:lnTo>
                  <a:lnTo>
                    <a:pt x="75328" y="23166"/>
                  </a:lnTo>
                  <a:lnTo>
                    <a:pt x="75737" y="22811"/>
                  </a:lnTo>
                  <a:lnTo>
                    <a:pt x="76091" y="22430"/>
                  </a:lnTo>
                  <a:lnTo>
                    <a:pt x="76473" y="22048"/>
                  </a:lnTo>
                  <a:lnTo>
                    <a:pt x="76800" y="21667"/>
                  </a:lnTo>
                  <a:lnTo>
                    <a:pt x="77127" y="21258"/>
                  </a:lnTo>
                  <a:lnTo>
                    <a:pt x="77454" y="20849"/>
                  </a:lnTo>
                  <a:lnTo>
                    <a:pt x="77754" y="20413"/>
                  </a:lnTo>
                  <a:lnTo>
                    <a:pt x="78026" y="19977"/>
                  </a:lnTo>
                  <a:lnTo>
                    <a:pt x="78272" y="19541"/>
                  </a:lnTo>
                  <a:lnTo>
                    <a:pt x="78517" y="19078"/>
                  </a:lnTo>
                  <a:lnTo>
                    <a:pt x="78708" y="18614"/>
                  </a:lnTo>
                  <a:lnTo>
                    <a:pt x="78898" y="18124"/>
                  </a:lnTo>
                  <a:lnTo>
                    <a:pt x="79062" y="17661"/>
                  </a:lnTo>
                  <a:lnTo>
                    <a:pt x="79198" y="17143"/>
                  </a:lnTo>
                  <a:lnTo>
                    <a:pt x="79334" y="16652"/>
                  </a:lnTo>
                  <a:lnTo>
                    <a:pt x="79416" y="16134"/>
                  </a:lnTo>
                  <a:lnTo>
                    <a:pt x="79471" y="15644"/>
                  </a:lnTo>
                  <a:lnTo>
                    <a:pt x="79525" y="15099"/>
                  </a:lnTo>
                  <a:lnTo>
                    <a:pt x="79525" y="14581"/>
                  </a:lnTo>
                  <a:lnTo>
                    <a:pt x="79498" y="14036"/>
                  </a:lnTo>
                  <a:lnTo>
                    <a:pt x="79443" y="13518"/>
                  </a:lnTo>
                  <a:lnTo>
                    <a:pt x="79362" y="12973"/>
                  </a:lnTo>
                  <a:lnTo>
                    <a:pt x="79253" y="12401"/>
                  </a:lnTo>
                  <a:lnTo>
                    <a:pt x="79198" y="12319"/>
                  </a:lnTo>
                  <a:lnTo>
                    <a:pt x="79171" y="12237"/>
                  </a:lnTo>
                  <a:lnTo>
                    <a:pt x="79552" y="11719"/>
                  </a:lnTo>
                  <a:lnTo>
                    <a:pt x="79907" y="11147"/>
                  </a:lnTo>
                  <a:lnTo>
                    <a:pt x="80206" y="10575"/>
                  </a:lnTo>
                  <a:lnTo>
                    <a:pt x="80479" y="9975"/>
                  </a:lnTo>
                  <a:lnTo>
                    <a:pt x="80724" y="9376"/>
                  </a:lnTo>
                  <a:lnTo>
                    <a:pt x="80942" y="8749"/>
                  </a:lnTo>
                  <a:lnTo>
                    <a:pt x="81106" y="8095"/>
                  </a:lnTo>
                  <a:lnTo>
                    <a:pt x="81242" y="7413"/>
                  </a:lnTo>
                  <a:lnTo>
                    <a:pt x="81378" y="6732"/>
                  </a:lnTo>
                  <a:lnTo>
                    <a:pt x="81433" y="6051"/>
                  </a:lnTo>
                  <a:lnTo>
                    <a:pt x="81487" y="5342"/>
                  </a:lnTo>
                  <a:lnTo>
                    <a:pt x="81515" y="4633"/>
                  </a:lnTo>
                  <a:lnTo>
                    <a:pt x="81515" y="3925"/>
                  </a:lnTo>
                  <a:lnTo>
                    <a:pt x="81487" y="3189"/>
                  </a:lnTo>
                  <a:lnTo>
                    <a:pt x="81406" y="2453"/>
                  </a:lnTo>
                  <a:lnTo>
                    <a:pt x="81324" y="1717"/>
                  </a:lnTo>
                  <a:lnTo>
                    <a:pt x="83559" y="1418"/>
                  </a:lnTo>
                  <a:lnTo>
                    <a:pt x="85766" y="1172"/>
                  </a:lnTo>
                  <a:lnTo>
                    <a:pt x="88028" y="982"/>
                  </a:lnTo>
                  <a:lnTo>
                    <a:pt x="90263" y="845"/>
                  </a:lnTo>
                  <a:lnTo>
                    <a:pt x="90399" y="818"/>
                  </a:lnTo>
                  <a:lnTo>
                    <a:pt x="90508" y="764"/>
                  </a:lnTo>
                  <a:lnTo>
                    <a:pt x="90590" y="764"/>
                  </a:lnTo>
                  <a:lnTo>
                    <a:pt x="90617" y="736"/>
                  </a:lnTo>
                  <a:lnTo>
                    <a:pt x="90617" y="682"/>
                  </a:lnTo>
                  <a:lnTo>
                    <a:pt x="90672" y="464"/>
                  </a:lnTo>
                  <a:lnTo>
                    <a:pt x="90726" y="273"/>
                  </a:lnTo>
                  <a:lnTo>
                    <a:pt x="90753" y="55"/>
                  </a:lnTo>
                  <a:lnTo>
                    <a:pt x="9029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71"/>
            <p:cNvSpPr/>
            <p:nvPr/>
          </p:nvSpPr>
          <p:spPr>
            <a:xfrm>
              <a:off x="-397525" y="6298250"/>
              <a:ext cx="2268850" cy="767200"/>
            </a:xfrm>
            <a:custGeom>
              <a:avLst/>
              <a:gdLst/>
              <a:ahLst/>
              <a:cxnLst/>
              <a:rect l="l" t="t" r="r" b="b"/>
              <a:pathLst>
                <a:path w="90754" h="30688" fill="none" extrusionOk="0">
                  <a:moveTo>
                    <a:pt x="90753" y="55"/>
                  </a:moveTo>
                  <a:lnTo>
                    <a:pt x="90753" y="55"/>
                  </a:lnTo>
                  <a:lnTo>
                    <a:pt x="90726" y="273"/>
                  </a:lnTo>
                  <a:lnTo>
                    <a:pt x="90726" y="273"/>
                  </a:lnTo>
                  <a:lnTo>
                    <a:pt x="90672" y="464"/>
                  </a:lnTo>
                  <a:lnTo>
                    <a:pt x="90617" y="682"/>
                  </a:lnTo>
                  <a:lnTo>
                    <a:pt x="90617" y="682"/>
                  </a:lnTo>
                  <a:lnTo>
                    <a:pt x="90617" y="736"/>
                  </a:lnTo>
                  <a:lnTo>
                    <a:pt x="90590" y="764"/>
                  </a:lnTo>
                  <a:lnTo>
                    <a:pt x="90535" y="764"/>
                  </a:lnTo>
                  <a:lnTo>
                    <a:pt x="90508" y="764"/>
                  </a:lnTo>
                  <a:lnTo>
                    <a:pt x="90508" y="764"/>
                  </a:lnTo>
                  <a:lnTo>
                    <a:pt x="90399" y="818"/>
                  </a:lnTo>
                  <a:lnTo>
                    <a:pt x="90263" y="845"/>
                  </a:lnTo>
                  <a:lnTo>
                    <a:pt x="90263" y="845"/>
                  </a:lnTo>
                  <a:lnTo>
                    <a:pt x="88028" y="982"/>
                  </a:lnTo>
                  <a:lnTo>
                    <a:pt x="85766" y="1172"/>
                  </a:lnTo>
                  <a:lnTo>
                    <a:pt x="83559" y="1418"/>
                  </a:lnTo>
                  <a:lnTo>
                    <a:pt x="81324" y="1717"/>
                  </a:lnTo>
                  <a:lnTo>
                    <a:pt x="81324" y="1717"/>
                  </a:lnTo>
                  <a:lnTo>
                    <a:pt x="81406" y="2453"/>
                  </a:lnTo>
                  <a:lnTo>
                    <a:pt x="81487" y="3189"/>
                  </a:lnTo>
                  <a:lnTo>
                    <a:pt x="81515" y="3925"/>
                  </a:lnTo>
                  <a:lnTo>
                    <a:pt x="81515" y="4633"/>
                  </a:lnTo>
                  <a:lnTo>
                    <a:pt x="81487" y="5342"/>
                  </a:lnTo>
                  <a:lnTo>
                    <a:pt x="81433" y="6051"/>
                  </a:lnTo>
                  <a:lnTo>
                    <a:pt x="81378" y="6732"/>
                  </a:lnTo>
                  <a:lnTo>
                    <a:pt x="81242" y="7413"/>
                  </a:lnTo>
                  <a:lnTo>
                    <a:pt x="81106" y="8095"/>
                  </a:lnTo>
                  <a:lnTo>
                    <a:pt x="80942" y="8749"/>
                  </a:lnTo>
                  <a:lnTo>
                    <a:pt x="80724" y="9376"/>
                  </a:lnTo>
                  <a:lnTo>
                    <a:pt x="80479" y="9975"/>
                  </a:lnTo>
                  <a:lnTo>
                    <a:pt x="80206" y="10575"/>
                  </a:lnTo>
                  <a:lnTo>
                    <a:pt x="79907" y="11147"/>
                  </a:lnTo>
                  <a:lnTo>
                    <a:pt x="79552" y="11719"/>
                  </a:lnTo>
                  <a:lnTo>
                    <a:pt x="79171" y="12237"/>
                  </a:lnTo>
                  <a:lnTo>
                    <a:pt x="79171" y="12237"/>
                  </a:lnTo>
                  <a:lnTo>
                    <a:pt x="79198" y="12319"/>
                  </a:lnTo>
                  <a:lnTo>
                    <a:pt x="79253" y="12401"/>
                  </a:lnTo>
                  <a:lnTo>
                    <a:pt x="79253" y="12401"/>
                  </a:lnTo>
                  <a:lnTo>
                    <a:pt x="79362" y="12973"/>
                  </a:lnTo>
                  <a:lnTo>
                    <a:pt x="79443" y="13518"/>
                  </a:lnTo>
                  <a:lnTo>
                    <a:pt x="79498" y="14036"/>
                  </a:lnTo>
                  <a:lnTo>
                    <a:pt x="79525" y="14581"/>
                  </a:lnTo>
                  <a:lnTo>
                    <a:pt x="79525" y="15099"/>
                  </a:lnTo>
                  <a:lnTo>
                    <a:pt x="79471" y="15644"/>
                  </a:lnTo>
                  <a:lnTo>
                    <a:pt x="79416" y="16134"/>
                  </a:lnTo>
                  <a:lnTo>
                    <a:pt x="79334" y="16652"/>
                  </a:lnTo>
                  <a:lnTo>
                    <a:pt x="79198" y="17143"/>
                  </a:lnTo>
                  <a:lnTo>
                    <a:pt x="79062" y="17661"/>
                  </a:lnTo>
                  <a:lnTo>
                    <a:pt x="78898" y="18124"/>
                  </a:lnTo>
                  <a:lnTo>
                    <a:pt x="78708" y="18614"/>
                  </a:lnTo>
                  <a:lnTo>
                    <a:pt x="78517" y="19078"/>
                  </a:lnTo>
                  <a:lnTo>
                    <a:pt x="78272" y="19541"/>
                  </a:lnTo>
                  <a:lnTo>
                    <a:pt x="78026" y="19977"/>
                  </a:lnTo>
                  <a:lnTo>
                    <a:pt x="77754" y="20413"/>
                  </a:lnTo>
                  <a:lnTo>
                    <a:pt x="77454" y="20849"/>
                  </a:lnTo>
                  <a:lnTo>
                    <a:pt x="77127" y="21258"/>
                  </a:lnTo>
                  <a:lnTo>
                    <a:pt x="76800" y="21667"/>
                  </a:lnTo>
                  <a:lnTo>
                    <a:pt x="76473" y="22048"/>
                  </a:lnTo>
                  <a:lnTo>
                    <a:pt x="76091" y="22430"/>
                  </a:lnTo>
                  <a:lnTo>
                    <a:pt x="75737" y="22811"/>
                  </a:lnTo>
                  <a:lnTo>
                    <a:pt x="75328" y="23166"/>
                  </a:lnTo>
                  <a:lnTo>
                    <a:pt x="74947" y="23520"/>
                  </a:lnTo>
                  <a:lnTo>
                    <a:pt x="74511" y="23847"/>
                  </a:lnTo>
                  <a:lnTo>
                    <a:pt x="74102" y="24174"/>
                  </a:lnTo>
                  <a:lnTo>
                    <a:pt x="73666" y="24474"/>
                  </a:lnTo>
                  <a:lnTo>
                    <a:pt x="73202" y="24774"/>
                  </a:lnTo>
                  <a:lnTo>
                    <a:pt x="72766" y="25046"/>
                  </a:lnTo>
                  <a:lnTo>
                    <a:pt x="72303" y="25319"/>
                  </a:lnTo>
                  <a:lnTo>
                    <a:pt x="71840" y="25564"/>
                  </a:lnTo>
                  <a:lnTo>
                    <a:pt x="71349" y="25782"/>
                  </a:lnTo>
                  <a:lnTo>
                    <a:pt x="71349" y="25782"/>
                  </a:lnTo>
                  <a:lnTo>
                    <a:pt x="70286" y="26273"/>
                  </a:lnTo>
                  <a:lnTo>
                    <a:pt x="69169" y="26709"/>
                  </a:lnTo>
                  <a:lnTo>
                    <a:pt x="68052" y="27117"/>
                  </a:lnTo>
                  <a:lnTo>
                    <a:pt x="66907" y="27499"/>
                  </a:lnTo>
                  <a:lnTo>
                    <a:pt x="65762" y="27826"/>
                  </a:lnTo>
                  <a:lnTo>
                    <a:pt x="64590" y="28126"/>
                  </a:lnTo>
                  <a:lnTo>
                    <a:pt x="63419" y="28426"/>
                  </a:lnTo>
                  <a:lnTo>
                    <a:pt x="62219" y="28671"/>
                  </a:lnTo>
                  <a:lnTo>
                    <a:pt x="61020" y="28916"/>
                  </a:lnTo>
                  <a:lnTo>
                    <a:pt x="59821" y="29107"/>
                  </a:lnTo>
                  <a:lnTo>
                    <a:pt x="58622" y="29298"/>
                  </a:lnTo>
                  <a:lnTo>
                    <a:pt x="57423" y="29488"/>
                  </a:lnTo>
                  <a:lnTo>
                    <a:pt x="55052" y="29788"/>
                  </a:lnTo>
                  <a:lnTo>
                    <a:pt x="52708" y="30061"/>
                  </a:lnTo>
                  <a:lnTo>
                    <a:pt x="52708" y="30061"/>
                  </a:lnTo>
                  <a:lnTo>
                    <a:pt x="51345" y="30224"/>
                  </a:lnTo>
                  <a:lnTo>
                    <a:pt x="50010" y="30333"/>
                  </a:lnTo>
                  <a:lnTo>
                    <a:pt x="48647" y="30442"/>
                  </a:lnTo>
                  <a:lnTo>
                    <a:pt x="47285" y="30524"/>
                  </a:lnTo>
                  <a:lnTo>
                    <a:pt x="45922" y="30606"/>
                  </a:lnTo>
                  <a:lnTo>
                    <a:pt x="44559" y="30660"/>
                  </a:lnTo>
                  <a:lnTo>
                    <a:pt x="43197" y="30688"/>
                  </a:lnTo>
                  <a:lnTo>
                    <a:pt x="41861" y="30688"/>
                  </a:lnTo>
                  <a:lnTo>
                    <a:pt x="40499" y="30688"/>
                  </a:lnTo>
                  <a:lnTo>
                    <a:pt x="39136" y="30688"/>
                  </a:lnTo>
                  <a:lnTo>
                    <a:pt x="37773" y="30633"/>
                  </a:lnTo>
                  <a:lnTo>
                    <a:pt x="36411" y="30579"/>
                  </a:lnTo>
                  <a:lnTo>
                    <a:pt x="35048" y="30497"/>
                  </a:lnTo>
                  <a:lnTo>
                    <a:pt x="33713" y="30415"/>
                  </a:lnTo>
                  <a:lnTo>
                    <a:pt x="32350" y="30279"/>
                  </a:lnTo>
                  <a:lnTo>
                    <a:pt x="30987" y="30170"/>
                  </a:lnTo>
                  <a:lnTo>
                    <a:pt x="30987" y="30170"/>
                  </a:lnTo>
                  <a:lnTo>
                    <a:pt x="29706" y="30006"/>
                  </a:lnTo>
                  <a:lnTo>
                    <a:pt x="28425" y="29870"/>
                  </a:lnTo>
                  <a:lnTo>
                    <a:pt x="27117" y="29679"/>
                  </a:lnTo>
                  <a:lnTo>
                    <a:pt x="25836" y="29488"/>
                  </a:lnTo>
                  <a:lnTo>
                    <a:pt x="24556" y="29298"/>
                  </a:lnTo>
                  <a:lnTo>
                    <a:pt x="23275" y="29052"/>
                  </a:lnTo>
                  <a:lnTo>
                    <a:pt x="22021" y="28834"/>
                  </a:lnTo>
                  <a:lnTo>
                    <a:pt x="20740" y="28562"/>
                  </a:lnTo>
                  <a:lnTo>
                    <a:pt x="20740" y="28562"/>
                  </a:lnTo>
                  <a:lnTo>
                    <a:pt x="19732" y="28344"/>
                  </a:lnTo>
                  <a:lnTo>
                    <a:pt x="18751" y="28126"/>
                  </a:lnTo>
                  <a:lnTo>
                    <a:pt x="17742" y="27880"/>
                  </a:lnTo>
                  <a:lnTo>
                    <a:pt x="16761" y="27581"/>
                  </a:lnTo>
                  <a:lnTo>
                    <a:pt x="15780" y="27254"/>
                  </a:lnTo>
                  <a:lnTo>
                    <a:pt x="14826" y="26872"/>
                  </a:lnTo>
                  <a:lnTo>
                    <a:pt x="14363" y="26654"/>
                  </a:lnTo>
                  <a:lnTo>
                    <a:pt x="13900" y="26436"/>
                  </a:lnTo>
                  <a:lnTo>
                    <a:pt x="13463" y="26191"/>
                  </a:lnTo>
                  <a:lnTo>
                    <a:pt x="13027" y="25918"/>
                  </a:lnTo>
                  <a:lnTo>
                    <a:pt x="13027" y="25918"/>
                  </a:lnTo>
                  <a:lnTo>
                    <a:pt x="12619" y="25646"/>
                  </a:lnTo>
                  <a:lnTo>
                    <a:pt x="12210" y="25373"/>
                  </a:lnTo>
                  <a:lnTo>
                    <a:pt x="11828" y="25073"/>
                  </a:lnTo>
                  <a:lnTo>
                    <a:pt x="11474" y="24746"/>
                  </a:lnTo>
                  <a:lnTo>
                    <a:pt x="11147" y="24419"/>
                  </a:lnTo>
                  <a:lnTo>
                    <a:pt x="10820" y="24092"/>
                  </a:lnTo>
                  <a:lnTo>
                    <a:pt x="10520" y="23738"/>
                  </a:lnTo>
                  <a:lnTo>
                    <a:pt x="10248" y="23384"/>
                  </a:lnTo>
                  <a:lnTo>
                    <a:pt x="9975" y="23002"/>
                  </a:lnTo>
                  <a:lnTo>
                    <a:pt x="9703" y="22621"/>
                  </a:lnTo>
                  <a:lnTo>
                    <a:pt x="9485" y="22239"/>
                  </a:lnTo>
                  <a:lnTo>
                    <a:pt x="9266" y="21830"/>
                  </a:lnTo>
                  <a:lnTo>
                    <a:pt x="8858" y="21013"/>
                  </a:lnTo>
                  <a:lnTo>
                    <a:pt x="8503" y="20141"/>
                  </a:lnTo>
                  <a:lnTo>
                    <a:pt x="8204" y="19268"/>
                  </a:lnTo>
                  <a:lnTo>
                    <a:pt x="7958" y="18369"/>
                  </a:lnTo>
                  <a:lnTo>
                    <a:pt x="7768" y="17442"/>
                  </a:lnTo>
                  <a:lnTo>
                    <a:pt x="7577" y="16516"/>
                  </a:lnTo>
                  <a:lnTo>
                    <a:pt x="7441" y="15589"/>
                  </a:lnTo>
                  <a:lnTo>
                    <a:pt x="7332" y="14635"/>
                  </a:lnTo>
                  <a:lnTo>
                    <a:pt x="7250" y="13709"/>
                  </a:lnTo>
                  <a:lnTo>
                    <a:pt x="7168" y="12782"/>
                  </a:lnTo>
                  <a:lnTo>
                    <a:pt x="7168" y="12782"/>
                  </a:lnTo>
                  <a:lnTo>
                    <a:pt x="6732" y="12183"/>
                  </a:lnTo>
                  <a:lnTo>
                    <a:pt x="6323" y="11583"/>
                  </a:lnTo>
                  <a:lnTo>
                    <a:pt x="5942" y="10956"/>
                  </a:lnTo>
                  <a:lnTo>
                    <a:pt x="5587" y="10302"/>
                  </a:lnTo>
                  <a:lnTo>
                    <a:pt x="5288" y="9648"/>
                  </a:lnTo>
                  <a:lnTo>
                    <a:pt x="5042" y="8967"/>
                  </a:lnTo>
                  <a:lnTo>
                    <a:pt x="4824" y="8285"/>
                  </a:lnTo>
                  <a:lnTo>
                    <a:pt x="4661" y="7577"/>
                  </a:lnTo>
                  <a:lnTo>
                    <a:pt x="4524" y="6895"/>
                  </a:lnTo>
                  <a:lnTo>
                    <a:pt x="4470" y="6187"/>
                  </a:lnTo>
                  <a:lnTo>
                    <a:pt x="4443" y="5478"/>
                  </a:lnTo>
                  <a:lnTo>
                    <a:pt x="4470" y="4742"/>
                  </a:lnTo>
                  <a:lnTo>
                    <a:pt x="4579" y="4061"/>
                  </a:lnTo>
                  <a:lnTo>
                    <a:pt x="4715" y="3353"/>
                  </a:lnTo>
                  <a:lnTo>
                    <a:pt x="4933" y="2644"/>
                  </a:lnTo>
                  <a:lnTo>
                    <a:pt x="5070" y="2317"/>
                  </a:lnTo>
                  <a:lnTo>
                    <a:pt x="5233" y="1963"/>
                  </a:lnTo>
                  <a:lnTo>
                    <a:pt x="5233" y="1963"/>
                  </a:lnTo>
                  <a:lnTo>
                    <a:pt x="3952" y="2099"/>
                  </a:lnTo>
                  <a:lnTo>
                    <a:pt x="2671" y="2262"/>
                  </a:lnTo>
                  <a:lnTo>
                    <a:pt x="1390" y="2480"/>
                  </a:lnTo>
                  <a:lnTo>
                    <a:pt x="109" y="2726"/>
                  </a:lnTo>
                  <a:lnTo>
                    <a:pt x="0" y="2126"/>
                  </a:lnTo>
                  <a:lnTo>
                    <a:pt x="0" y="2126"/>
                  </a:lnTo>
                  <a:lnTo>
                    <a:pt x="682" y="1935"/>
                  </a:lnTo>
                  <a:lnTo>
                    <a:pt x="1390" y="1772"/>
                  </a:lnTo>
                  <a:lnTo>
                    <a:pt x="2807" y="1472"/>
                  </a:lnTo>
                  <a:lnTo>
                    <a:pt x="4252" y="1254"/>
                  </a:lnTo>
                  <a:lnTo>
                    <a:pt x="5669" y="1063"/>
                  </a:lnTo>
                  <a:lnTo>
                    <a:pt x="7113" y="954"/>
                  </a:lnTo>
                  <a:lnTo>
                    <a:pt x="8558" y="900"/>
                  </a:lnTo>
                  <a:lnTo>
                    <a:pt x="10002" y="927"/>
                  </a:lnTo>
                  <a:lnTo>
                    <a:pt x="11447" y="982"/>
                  </a:lnTo>
                  <a:lnTo>
                    <a:pt x="12891" y="1091"/>
                  </a:lnTo>
                  <a:lnTo>
                    <a:pt x="14336" y="1254"/>
                  </a:lnTo>
                  <a:lnTo>
                    <a:pt x="15780" y="1499"/>
                  </a:lnTo>
                  <a:lnTo>
                    <a:pt x="17197" y="1772"/>
                  </a:lnTo>
                  <a:lnTo>
                    <a:pt x="18614" y="2099"/>
                  </a:lnTo>
                  <a:lnTo>
                    <a:pt x="20004" y="2480"/>
                  </a:lnTo>
                  <a:lnTo>
                    <a:pt x="21394" y="2889"/>
                  </a:lnTo>
                  <a:lnTo>
                    <a:pt x="22757" y="3380"/>
                  </a:lnTo>
                  <a:lnTo>
                    <a:pt x="22757" y="3380"/>
                  </a:lnTo>
                  <a:lnTo>
                    <a:pt x="22893" y="3462"/>
                  </a:lnTo>
                  <a:lnTo>
                    <a:pt x="23002" y="3816"/>
                  </a:lnTo>
                  <a:lnTo>
                    <a:pt x="23002" y="3816"/>
                  </a:lnTo>
                  <a:lnTo>
                    <a:pt x="22948" y="3952"/>
                  </a:lnTo>
                  <a:lnTo>
                    <a:pt x="22866" y="4088"/>
                  </a:lnTo>
                  <a:lnTo>
                    <a:pt x="22811" y="4116"/>
                  </a:lnTo>
                  <a:lnTo>
                    <a:pt x="22730" y="4143"/>
                  </a:lnTo>
                  <a:lnTo>
                    <a:pt x="22648" y="4143"/>
                  </a:lnTo>
                  <a:lnTo>
                    <a:pt x="22566" y="4116"/>
                  </a:lnTo>
                  <a:lnTo>
                    <a:pt x="22566" y="4116"/>
                  </a:lnTo>
                  <a:lnTo>
                    <a:pt x="21558" y="3761"/>
                  </a:lnTo>
                  <a:lnTo>
                    <a:pt x="20522" y="3434"/>
                  </a:lnTo>
                  <a:lnTo>
                    <a:pt x="19514" y="3135"/>
                  </a:lnTo>
                  <a:lnTo>
                    <a:pt x="18505" y="2889"/>
                  </a:lnTo>
                  <a:lnTo>
                    <a:pt x="17470" y="2644"/>
                  </a:lnTo>
                  <a:lnTo>
                    <a:pt x="16461" y="2453"/>
                  </a:lnTo>
                  <a:lnTo>
                    <a:pt x="15426" y="2262"/>
                  </a:lnTo>
                  <a:lnTo>
                    <a:pt x="14417" y="2126"/>
                  </a:lnTo>
                  <a:lnTo>
                    <a:pt x="13382" y="1990"/>
                  </a:lnTo>
                  <a:lnTo>
                    <a:pt x="12346" y="1908"/>
                  </a:lnTo>
                  <a:lnTo>
                    <a:pt x="11338" y="1854"/>
                  </a:lnTo>
                  <a:lnTo>
                    <a:pt x="10302" y="1799"/>
                  </a:lnTo>
                  <a:lnTo>
                    <a:pt x="9266" y="1799"/>
                  </a:lnTo>
                  <a:lnTo>
                    <a:pt x="8231" y="1799"/>
                  </a:lnTo>
                  <a:lnTo>
                    <a:pt x="7195" y="1826"/>
                  </a:lnTo>
                  <a:lnTo>
                    <a:pt x="6160" y="1908"/>
                  </a:lnTo>
                  <a:lnTo>
                    <a:pt x="6160" y="1908"/>
                  </a:lnTo>
                  <a:lnTo>
                    <a:pt x="5887" y="2617"/>
                  </a:lnTo>
                  <a:lnTo>
                    <a:pt x="5669" y="3353"/>
                  </a:lnTo>
                  <a:lnTo>
                    <a:pt x="5533" y="4061"/>
                  </a:lnTo>
                  <a:lnTo>
                    <a:pt x="5451" y="4797"/>
                  </a:lnTo>
                  <a:lnTo>
                    <a:pt x="5424" y="5533"/>
                  </a:lnTo>
                  <a:lnTo>
                    <a:pt x="5478" y="6269"/>
                  </a:lnTo>
                  <a:lnTo>
                    <a:pt x="5560" y="6977"/>
                  </a:lnTo>
                  <a:lnTo>
                    <a:pt x="5696" y="7713"/>
                  </a:lnTo>
                  <a:lnTo>
                    <a:pt x="5887" y="8394"/>
                  </a:lnTo>
                  <a:lnTo>
                    <a:pt x="6132" y="9103"/>
                  </a:lnTo>
                  <a:lnTo>
                    <a:pt x="6432" y="9784"/>
                  </a:lnTo>
                  <a:lnTo>
                    <a:pt x="6786" y="10438"/>
                  </a:lnTo>
                  <a:lnTo>
                    <a:pt x="7168" y="11065"/>
                  </a:lnTo>
                  <a:lnTo>
                    <a:pt x="7577" y="11692"/>
                  </a:lnTo>
                  <a:lnTo>
                    <a:pt x="8040" y="12292"/>
                  </a:lnTo>
                  <a:lnTo>
                    <a:pt x="8558" y="12837"/>
                  </a:lnTo>
                  <a:lnTo>
                    <a:pt x="8558" y="12837"/>
                  </a:lnTo>
                  <a:lnTo>
                    <a:pt x="9048" y="13327"/>
                  </a:lnTo>
                  <a:lnTo>
                    <a:pt x="9566" y="13791"/>
                  </a:lnTo>
                  <a:lnTo>
                    <a:pt x="10111" y="14227"/>
                  </a:lnTo>
                  <a:lnTo>
                    <a:pt x="10684" y="14635"/>
                  </a:lnTo>
                  <a:lnTo>
                    <a:pt x="11256" y="14990"/>
                  </a:lnTo>
                  <a:lnTo>
                    <a:pt x="11856" y="15344"/>
                  </a:lnTo>
                  <a:lnTo>
                    <a:pt x="12482" y="15644"/>
                  </a:lnTo>
                  <a:lnTo>
                    <a:pt x="13109" y="15944"/>
                  </a:lnTo>
                  <a:lnTo>
                    <a:pt x="13763" y="16216"/>
                  </a:lnTo>
                  <a:lnTo>
                    <a:pt x="14417" y="16461"/>
                  </a:lnTo>
                  <a:lnTo>
                    <a:pt x="15071" y="16707"/>
                  </a:lnTo>
                  <a:lnTo>
                    <a:pt x="15725" y="16897"/>
                  </a:lnTo>
                  <a:lnTo>
                    <a:pt x="16407" y="17088"/>
                  </a:lnTo>
                  <a:lnTo>
                    <a:pt x="17088" y="17252"/>
                  </a:lnTo>
                  <a:lnTo>
                    <a:pt x="18424" y="17551"/>
                  </a:lnTo>
                  <a:lnTo>
                    <a:pt x="18424" y="17551"/>
                  </a:lnTo>
                  <a:lnTo>
                    <a:pt x="19895" y="17851"/>
                  </a:lnTo>
                  <a:lnTo>
                    <a:pt x="21367" y="18097"/>
                  </a:lnTo>
                  <a:lnTo>
                    <a:pt x="22839" y="18315"/>
                  </a:lnTo>
                  <a:lnTo>
                    <a:pt x="24337" y="18478"/>
                  </a:lnTo>
                  <a:lnTo>
                    <a:pt x="25809" y="18642"/>
                  </a:lnTo>
                  <a:lnTo>
                    <a:pt x="27308" y="18778"/>
                  </a:lnTo>
                  <a:lnTo>
                    <a:pt x="28834" y="18887"/>
                  </a:lnTo>
                  <a:lnTo>
                    <a:pt x="30333" y="18969"/>
                  </a:lnTo>
                  <a:lnTo>
                    <a:pt x="31832" y="19050"/>
                  </a:lnTo>
                  <a:lnTo>
                    <a:pt x="33358" y="19105"/>
                  </a:lnTo>
                  <a:lnTo>
                    <a:pt x="36356" y="19159"/>
                  </a:lnTo>
                  <a:lnTo>
                    <a:pt x="39354" y="19132"/>
                  </a:lnTo>
                  <a:lnTo>
                    <a:pt x="42325" y="19078"/>
                  </a:lnTo>
                  <a:lnTo>
                    <a:pt x="42325" y="19078"/>
                  </a:lnTo>
                  <a:lnTo>
                    <a:pt x="43905" y="19050"/>
                  </a:lnTo>
                  <a:lnTo>
                    <a:pt x="45459" y="18969"/>
                  </a:lnTo>
                  <a:lnTo>
                    <a:pt x="47012" y="18887"/>
                  </a:lnTo>
                  <a:lnTo>
                    <a:pt x="48538" y="18805"/>
                  </a:lnTo>
                  <a:lnTo>
                    <a:pt x="50092" y="18696"/>
                  </a:lnTo>
                  <a:lnTo>
                    <a:pt x="51645" y="18560"/>
                  </a:lnTo>
                  <a:lnTo>
                    <a:pt x="53199" y="18424"/>
                  </a:lnTo>
                  <a:lnTo>
                    <a:pt x="54752" y="18260"/>
                  </a:lnTo>
                  <a:lnTo>
                    <a:pt x="56305" y="18069"/>
                  </a:lnTo>
                  <a:lnTo>
                    <a:pt x="57832" y="17879"/>
                  </a:lnTo>
                  <a:lnTo>
                    <a:pt x="59385" y="17661"/>
                  </a:lnTo>
                  <a:lnTo>
                    <a:pt x="60911" y="17442"/>
                  </a:lnTo>
                  <a:lnTo>
                    <a:pt x="62437" y="17197"/>
                  </a:lnTo>
                  <a:lnTo>
                    <a:pt x="63991" y="16925"/>
                  </a:lnTo>
                  <a:lnTo>
                    <a:pt x="65517" y="16652"/>
                  </a:lnTo>
                  <a:lnTo>
                    <a:pt x="67043" y="16352"/>
                  </a:lnTo>
                  <a:lnTo>
                    <a:pt x="67043" y="16352"/>
                  </a:lnTo>
                  <a:lnTo>
                    <a:pt x="69959" y="15780"/>
                  </a:lnTo>
                  <a:lnTo>
                    <a:pt x="71458" y="15453"/>
                  </a:lnTo>
                  <a:lnTo>
                    <a:pt x="72221" y="15262"/>
                  </a:lnTo>
                  <a:lnTo>
                    <a:pt x="72957" y="15044"/>
                  </a:lnTo>
                  <a:lnTo>
                    <a:pt x="73693" y="14826"/>
                  </a:lnTo>
                  <a:lnTo>
                    <a:pt x="74402" y="14554"/>
                  </a:lnTo>
                  <a:lnTo>
                    <a:pt x="75110" y="14254"/>
                  </a:lnTo>
                  <a:lnTo>
                    <a:pt x="75764" y="13900"/>
                  </a:lnTo>
                  <a:lnTo>
                    <a:pt x="76418" y="13518"/>
                  </a:lnTo>
                  <a:lnTo>
                    <a:pt x="77018" y="13109"/>
                  </a:lnTo>
                  <a:lnTo>
                    <a:pt x="77590" y="12646"/>
                  </a:lnTo>
                  <a:lnTo>
                    <a:pt x="77863" y="12373"/>
                  </a:lnTo>
                  <a:lnTo>
                    <a:pt x="78108" y="12101"/>
                  </a:lnTo>
                  <a:lnTo>
                    <a:pt x="78108" y="12101"/>
                  </a:lnTo>
                  <a:lnTo>
                    <a:pt x="78571" y="11583"/>
                  </a:lnTo>
                  <a:lnTo>
                    <a:pt x="78953" y="11038"/>
                  </a:lnTo>
                  <a:lnTo>
                    <a:pt x="79307" y="10438"/>
                  </a:lnTo>
                  <a:lnTo>
                    <a:pt x="79580" y="9839"/>
                  </a:lnTo>
                  <a:lnTo>
                    <a:pt x="79825" y="9239"/>
                  </a:lnTo>
                  <a:lnTo>
                    <a:pt x="80043" y="8585"/>
                  </a:lnTo>
                  <a:lnTo>
                    <a:pt x="80206" y="7931"/>
                  </a:lnTo>
                  <a:lnTo>
                    <a:pt x="80343" y="7277"/>
                  </a:lnTo>
                  <a:lnTo>
                    <a:pt x="80425" y="6596"/>
                  </a:lnTo>
                  <a:lnTo>
                    <a:pt x="80506" y="5942"/>
                  </a:lnTo>
                  <a:lnTo>
                    <a:pt x="80534" y="5260"/>
                  </a:lnTo>
                  <a:lnTo>
                    <a:pt x="80534" y="4552"/>
                  </a:lnTo>
                  <a:lnTo>
                    <a:pt x="80506" y="3870"/>
                  </a:lnTo>
                  <a:lnTo>
                    <a:pt x="80452" y="3189"/>
                  </a:lnTo>
                  <a:lnTo>
                    <a:pt x="80397" y="2535"/>
                  </a:lnTo>
                  <a:lnTo>
                    <a:pt x="80315" y="1854"/>
                  </a:lnTo>
                  <a:lnTo>
                    <a:pt x="80315" y="1854"/>
                  </a:lnTo>
                  <a:lnTo>
                    <a:pt x="77781" y="2290"/>
                  </a:lnTo>
                  <a:lnTo>
                    <a:pt x="75274" y="2780"/>
                  </a:lnTo>
                  <a:lnTo>
                    <a:pt x="72766" y="3298"/>
                  </a:lnTo>
                  <a:lnTo>
                    <a:pt x="70286" y="3898"/>
                  </a:lnTo>
                  <a:lnTo>
                    <a:pt x="67806" y="4552"/>
                  </a:lnTo>
                  <a:lnTo>
                    <a:pt x="65326" y="5233"/>
                  </a:lnTo>
                  <a:lnTo>
                    <a:pt x="62846" y="5969"/>
                  </a:lnTo>
                  <a:lnTo>
                    <a:pt x="60366" y="6759"/>
                  </a:lnTo>
                  <a:lnTo>
                    <a:pt x="60366" y="6759"/>
                  </a:lnTo>
                  <a:lnTo>
                    <a:pt x="60284" y="6759"/>
                  </a:lnTo>
                  <a:lnTo>
                    <a:pt x="60203" y="6759"/>
                  </a:lnTo>
                  <a:lnTo>
                    <a:pt x="60121" y="6732"/>
                  </a:lnTo>
                  <a:lnTo>
                    <a:pt x="60066" y="6705"/>
                  </a:lnTo>
                  <a:lnTo>
                    <a:pt x="60012" y="6623"/>
                  </a:lnTo>
                  <a:lnTo>
                    <a:pt x="59957" y="6568"/>
                  </a:lnTo>
                  <a:lnTo>
                    <a:pt x="59930" y="6487"/>
                  </a:lnTo>
                  <a:lnTo>
                    <a:pt x="59903" y="6405"/>
                  </a:lnTo>
                  <a:lnTo>
                    <a:pt x="59903" y="6405"/>
                  </a:lnTo>
                  <a:lnTo>
                    <a:pt x="59903" y="6105"/>
                  </a:lnTo>
                  <a:lnTo>
                    <a:pt x="59876" y="5833"/>
                  </a:lnTo>
                  <a:lnTo>
                    <a:pt x="59848" y="5560"/>
                  </a:lnTo>
                  <a:lnTo>
                    <a:pt x="59794" y="5260"/>
                  </a:lnTo>
                  <a:lnTo>
                    <a:pt x="60339" y="5124"/>
                  </a:lnTo>
                  <a:lnTo>
                    <a:pt x="60339" y="5124"/>
                  </a:lnTo>
                  <a:lnTo>
                    <a:pt x="60475" y="5315"/>
                  </a:lnTo>
                  <a:lnTo>
                    <a:pt x="60584" y="5451"/>
                  </a:lnTo>
                  <a:lnTo>
                    <a:pt x="60720" y="5560"/>
                  </a:lnTo>
                  <a:lnTo>
                    <a:pt x="60884" y="5587"/>
                  </a:lnTo>
                  <a:lnTo>
                    <a:pt x="61102" y="5587"/>
                  </a:lnTo>
                  <a:lnTo>
                    <a:pt x="61375" y="5560"/>
                  </a:lnTo>
                  <a:lnTo>
                    <a:pt x="61702" y="5451"/>
                  </a:lnTo>
                  <a:lnTo>
                    <a:pt x="62138" y="5315"/>
                  </a:lnTo>
                  <a:lnTo>
                    <a:pt x="62138" y="5315"/>
                  </a:lnTo>
                  <a:lnTo>
                    <a:pt x="64100" y="4661"/>
                  </a:lnTo>
                  <a:lnTo>
                    <a:pt x="66062" y="4034"/>
                  </a:lnTo>
                  <a:lnTo>
                    <a:pt x="66062" y="4034"/>
                  </a:lnTo>
                  <a:lnTo>
                    <a:pt x="68079" y="3462"/>
                  </a:lnTo>
                  <a:lnTo>
                    <a:pt x="70068" y="2944"/>
                  </a:lnTo>
                  <a:lnTo>
                    <a:pt x="72085" y="2453"/>
                  </a:lnTo>
                  <a:lnTo>
                    <a:pt x="74129" y="2017"/>
                  </a:lnTo>
                  <a:lnTo>
                    <a:pt x="74129" y="2017"/>
                  </a:lnTo>
                  <a:lnTo>
                    <a:pt x="75655" y="1690"/>
                  </a:lnTo>
                  <a:lnTo>
                    <a:pt x="77209" y="1418"/>
                  </a:lnTo>
                  <a:lnTo>
                    <a:pt x="78762" y="1172"/>
                  </a:lnTo>
                  <a:lnTo>
                    <a:pt x="80315" y="927"/>
                  </a:lnTo>
                  <a:lnTo>
                    <a:pt x="80315" y="927"/>
                  </a:lnTo>
                  <a:lnTo>
                    <a:pt x="80397" y="845"/>
                  </a:lnTo>
                  <a:lnTo>
                    <a:pt x="80479" y="764"/>
                  </a:lnTo>
                  <a:lnTo>
                    <a:pt x="80615" y="709"/>
                  </a:lnTo>
                  <a:lnTo>
                    <a:pt x="80724" y="654"/>
                  </a:lnTo>
                  <a:lnTo>
                    <a:pt x="80833" y="654"/>
                  </a:lnTo>
                  <a:lnTo>
                    <a:pt x="80970" y="682"/>
                  </a:lnTo>
                  <a:lnTo>
                    <a:pt x="81051" y="736"/>
                  </a:lnTo>
                  <a:lnTo>
                    <a:pt x="81160" y="818"/>
                  </a:lnTo>
                  <a:lnTo>
                    <a:pt x="81160" y="818"/>
                  </a:lnTo>
                  <a:lnTo>
                    <a:pt x="83422" y="545"/>
                  </a:lnTo>
                  <a:lnTo>
                    <a:pt x="85712" y="300"/>
                  </a:lnTo>
                  <a:lnTo>
                    <a:pt x="87974" y="137"/>
                  </a:lnTo>
                  <a:lnTo>
                    <a:pt x="90263" y="0"/>
                  </a:lnTo>
                  <a:lnTo>
                    <a:pt x="90290" y="0"/>
                  </a:lnTo>
                  <a:lnTo>
                    <a:pt x="90753" y="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71"/>
            <p:cNvSpPr/>
            <p:nvPr/>
          </p:nvSpPr>
          <p:spPr>
            <a:xfrm>
              <a:off x="-198575" y="6627325"/>
              <a:ext cx="1763975" cy="412225"/>
            </a:xfrm>
            <a:custGeom>
              <a:avLst/>
              <a:gdLst/>
              <a:ahLst/>
              <a:cxnLst/>
              <a:rect l="l" t="t" r="r" b="b"/>
              <a:pathLst>
                <a:path w="70559" h="16489" fill="none" extrusionOk="0">
                  <a:moveTo>
                    <a:pt x="56660" y="13764"/>
                  </a:moveTo>
                  <a:lnTo>
                    <a:pt x="56660" y="13764"/>
                  </a:lnTo>
                  <a:lnTo>
                    <a:pt x="57886" y="13437"/>
                  </a:lnTo>
                  <a:lnTo>
                    <a:pt x="59167" y="13055"/>
                  </a:lnTo>
                  <a:lnTo>
                    <a:pt x="60448" y="12592"/>
                  </a:lnTo>
                  <a:lnTo>
                    <a:pt x="61102" y="12346"/>
                  </a:lnTo>
                  <a:lnTo>
                    <a:pt x="61756" y="12074"/>
                  </a:lnTo>
                  <a:lnTo>
                    <a:pt x="62383" y="11801"/>
                  </a:lnTo>
                  <a:lnTo>
                    <a:pt x="63010" y="11502"/>
                  </a:lnTo>
                  <a:lnTo>
                    <a:pt x="63636" y="11175"/>
                  </a:lnTo>
                  <a:lnTo>
                    <a:pt x="64236" y="10848"/>
                  </a:lnTo>
                  <a:lnTo>
                    <a:pt x="64836" y="10493"/>
                  </a:lnTo>
                  <a:lnTo>
                    <a:pt x="65408" y="10112"/>
                  </a:lnTo>
                  <a:lnTo>
                    <a:pt x="65980" y="9730"/>
                  </a:lnTo>
                  <a:lnTo>
                    <a:pt x="66525" y="9321"/>
                  </a:lnTo>
                  <a:lnTo>
                    <a:pt x="67043" y="8885"/>
                  </a:lnTo>
                  <a:lnTo>
                    <a:pt x="67534" y="8449"/>
                  </a:lnTo>
                  <a:lnTo>
                    <a:pt x="67997" y="7959"/>
                  </a:lnTo>
                  <a:lnTo>
                    <a:pt x="68433" y="7495"/>
                  </a:lnTo>
                  <a:lnTo>
                    <a:pt x="68815" y="6978"/>
                  </a:lnTo>
                  <a:lnTo>
                    <a:pt x="69196" y="6460"/>
                  </a:lnTo>
                  <a:lnTo>
                    <a:pt x="69523" y="5915"/>
                  </a:lnTo>
                  <a:lnTo>
                    <a:pt x="69796" y="5342"/>
                  </a:lnTo>
                  <a:lnTo>
                    <a:pt x="70041" y="4743"/>
                  </a:lnTo>
                  <a:lnTo>
                    <a:pt x="70232" y="4143"/>
                  </a:lnTo>
                  <a:lnTo>
                    <a:pt x="70395" y="3516"/>
                  </a:lnTo>
                  <a:lnTo>
                    <a:pt x="70504" y="2862"/>
                  </a:lnTo>
                  <a:lnTo>
                    <a:pt x="70559" y="2181"/>
                  </a:lnTo>
                  <a:lnTo>
                    <a:pt x="70559" y="1472"/>
                  </a:lnTo>
                  <a:lnTo>
                    <a:pt x="70477" y="764"/>
                  </a:lnTo>
                  <a:lnTo>
                    <a:pt x="70368" y="1"/>
                  </a:lnTo>
                  <a:lnTo>
                    <a:pt x="70368" y="1"/>
                  </a:lnTo>
                  <a:lnTo>
                    <a:pt x="69959" y="410"/>
                  </a:lnTo>
                  <a:lnTo>
                    <a:pt x="69523" y="764"/>
                  </a:lnTo>
                  <a:lnTo>
                    <a:pt x="69033" y="1118"/>
                  </a:lnTo>
                  <a:lnTo>
                    <a:pt x="68542" y="1445"/>
                  </a:lnTo>
                  <a:lnTo>
                    <a:pt x="67997" y="1745"/>
                  </a:lnTo>
                  <a:lnTo>
                    <a:pt x="67425" y="2045"/>
                  </a:lnTo>
                  <a:lnTo>
                    <a:pt x="66825" y="2290"/>
                  </a:lnTo>
                  <a:lnTo>
                    <a:pt x="66198" y="2535"/>
                  </a:lnTo>
                  <a:lnTo>
                    <a:pt x="66198" y="2535"/>
                  </a:lnTo>
                  <a:lnTo>
                    <a:pt x="65544" y="2781"/>
                  </a:lnTo>
                  <a:lnTo>
                    <a:pt x="64863" y="2971"/>
                  </a:lnTo>
                  <a:lnTo>
                    <a:pt x="63500" y="3353"/>
                  </a:lnTo>
                  <a:lnTo>
                    <a:pt x="62110" y="3707"/>
                  </a:lnTo>
                  <a:lnTo>
                    <a:pt x="60720" y="4007"/>
                  </a:lnTo>
                  <a:lnTo>
                    <a:pt x="59303" y="4252"/>
                  </a:lnTo>
                  <a:lnTo>
                    <a:pt x="57913" y="4525"/>
                  </a:lnTo>
                  <a:lnTo>
                    <a:pt x="55106" y="4988"/>
                  </a:lnTo>
                  <a:lnTo>
                    <a:pt x="55106" y="4988"/>
                  </a:lnTo>
                  <a:lnTo>
                    <a:pt x="52299" y="5424"/>
                  </a:lnTo>
                  <a:lnTo>
                    <a:pt x="49492" y="5806"/>
                  </a:lnTo>
                  <a:lnTo>
                    <a:pt x="46685" y="6160"/>
                  </a:lnTo>
                  <a:lnTo>
                    <a:pt x="43851" y="6432"/>
                  </a:lnTo>
                  <a:lnTo>
                    <a:pt x="43851" y="6432"/>
                  </a:lnTo>
                  <a:lnTo>
                    <a:pt x="40853" y="6678"/>
                  </a:lnTo>
                  <a:lnTo>
                    <a:pt x="37828" y="6841"/>
                  </a:lnTo>
                  <a:lnTo>
                    <a:pt x="34803" y="6950"/>
                  </a:lnTo>
                  <a:lnTo>
                    <a:pt x="31778" y="7005"/>
                  </a:lnTo>
                  <a:lnTo>
                    <a:pt x="28780" y="7005"/>
                  </a:lnTo>
                  <a:lnTo>
                    <a:pt x="25755" y="6923"/>
                  </a:lnTo>
                  <a:lnTo>
                    <a:pt x="22729" y="6787"/>
                  </a:lnTo>
                  <a:lnTo>
                    <a:pt x="19732" y="6569"/>
                  </a:lnTo>
                  <a:lnTo>
                    <a:pt x="19732" y="6569"/>
                  </a:lnTo>
                  <a:lnTo>
                    <a:pt x="17361" y="6378"/>
                  </a:lnTo>
                  <a:lnTo>
                    <a:pt x="14962" y="6160"/>
                  </a:lnTo>
                  <a:lnTo>
                    <a:pt x="13736" y="6024"/>
                  </a:lnTo>
                  <a:lnTo>
                    <a:pt x="12510" y="5860"/>
                  </a:lnTo>
                  <a:lnTo>
                    <a:pt x="11310" y="5669"/>
                  </a:lnTo>
                  <a:lnTo>
                    <a:pt x="10111" y="5424"/>
                  </a:lnTo>
                  <a:lnTo>
                    <a:pt x="8912" y="5152"/>
                  </a:lnTo>
                  <a:lnTo>
                    <a:pt x="7740" y="4852"/>
                  </a:lnTo>
                  <a:lnTo>
                    <a:pt x="6596" y="4470"/>
                  </a:lnTo>
                  <a:lnTo>
                    <a:pt x="6023" y="4252"/>
                  </a:lnTo>
                  <a:lnTo>
                    <a:pt x="5478" y="4034"/>
                  </a:lnTo>
                  <a:lnTo>
                    <a:pt x="4933" y="3816"/>
                  </a:lnTo>
                  <a:lnTo>
                    <a:pt x="4388" y="3544"/>
                  </a:lnTo>
                  <a:lnTo>
                    <a:pt x="3843" y="3298"/>
                  </a:lnTo>
                  <a:lnTo>
                    <a:pt x="3325" y="2999"/>
                  </a:lnTo>
                  <a:lnTo>
                    <a:pt x="2807" y="2699"/>
                  </a:lnTo>
                  <a:lnTo>
                    <a:pt x="2290" y="2372"/>
                  </a:lnTo>
                  <a:lnTo>
                    <a:pt x="1799" y="2045"/>
                  </a:lnTo>
                  <a:lnTo>
                    <a:pt x="1308" y="1663"/>
                  </a:lnTo>
                  <a:lnTo>
                    <a:pt x="1308" y="1663"/>
                  </a:lnTo>
                  <a:lnTo>
                    <a:pt x="627" y="1091"/>
                  </a:lnTo>
                  <a:lnTo>
                    <a:pt x="0" y="491"/>
                  </a:lnTo>
                  <a:lnTo>
                    <a:pt x="0" y="491"/>
                  </a:lnTo>
                  <a:lnTo>
                    <a:pt x="164" y="1581"/>
                  </a:lnTo>
                  <a:lnTo>
                    <a:pt x="355" y="2699"/>
                  </a:lnTo>
                  <a:lnTo>
                    <a:pt x="600" y="3816"/>
                  </a:lnTo>
                  <a:lnTo>
                    <a:pt x="872" y="4906"/>
                  </a:lnTo>
                  <a:lnTo>
                    <a:pt x="1009" y="5451"/>
                  </a:lnTo>
                  <a:lnTo>
                    <a:pt x="1199" y="5996"/>
                  </a:lnTo>
                  <a:lnTo>
                    <a:pt x="1390" y="6514"/>
                  </a:lnTo>
                  <a:lnTo>
                    <a:pt x="1581" y="7032"/>
                  </a:lnTo>
                  <a:lnTo>
                    <a:pt x="1826" y="7550"/>
                  </a:lnTo>
                  <a:lnTo>
                    <a:pt x="2072" y="8068"/>
                  </a:lnTo>
                  <a:lnTo>
                    <a:pt x="2344" y="8531"/>
                  </a:lnTo>
                  <a:lnTo>
                    <a:pt x="2644" y="9022"/>
                  </a:lnTo>
                  <a:lnTo>
                    <a:pt x="2644" y="9022"/>
                  </a:lnTo>
                  <a:lnTo>
                    <a:pt x="3025" y="9567"/>
                  </a:lnTo>
                  <a:lnTo>
                    <a:pt x="3461" y="10084"/>
                  </a:lnTo>
                  <a:lnTo>
                    <a:pt x="3925" y="10548"/>
                  </a:lnTo>
                  <a:lnTo>
                    <a:pt x="4415" y="10984"/>
                  </a:lnTo>
                  <a:lnTo>
                    <a:pt x="4906" y="11393"/>
                  </a:lnTo>
                  <a:lnTo>
                    <a:pt x="5451" y="11747"/>
                  </a:lnTo>
                  <a:lnTo>
                    <a:pt x="5996" y="12074"/>
                  </a:lnTo>
                  <a:lnTo>
                    <a:pt x="6568" y="12401"/>
                  </a:lnTo>
                  <a:lnTo>
                    <a:pt x="7168" y="12673"/>
                  </a:lnTo>
                  <a:lnTo>
                    <a:pt x="7767" y="12919"/>
                  </a:lnTo>
                  <a:lnTo>
                    <a:pt x="8394" y="13164"/>
                  </a:lnTo>
                  <a:lnTo>
                    <a:pt x="9021" y="13382"/>
                  </a:lnTo>
                  <a:lnTo>
                    <a:pt x="9648" y="13573"/>
                  </a:lnTo>
                  <a:lnTo>
                    <a:pt x="10275" y="13736"/>
                  </a:lnTo>
                  <a:lnTo>
                    <a:pt x="11556" y="14063"/>
                  </a:lnTo>
                  <a:lnTo>
                    <a:pt x="11556" y="14063"/>
                  </a:lnTo>
                  <a:lnTo>
                    <a:pt x="12946" y="14363"/>
                  </a:lnTo>
                  <a:lnTo>
                    <a:pt x="14336" y="14663"/>
                  </a:lnTo>
                  <a:lnTo>
                    <a:pt x="15725" y="14935"/>
                  </a:lnTo>
                  <a:lnTo>
                    <a:pt x="17115" y="15181"/>
                  </a:lnTo>
                  <a:lnTo>
                    <a:pt x="18532" y="15399"/>
                  </a:lnTo>
                  <a:lnTo>
                    <a:pt x="19950" y="15590"/>
                  </a:lnTo>
                  <a:lnTo>
                    <a:pt x="21340" y="15780"/>
                  </a:lnTo>
                  <a:lnTo>
                    <a:pt x="22757" y="15944"/>
                  </a:lnTo>
                  <a:lnTo>
                    <a:pt x="24174" y="16080"/>
                  </a:lnTo>
                  <a:lnTo>
                    <a:pt x="25591" y="16189"/>
                  </a:lnTo>
                  <a:lnTo>
                    <a:pt x="27008" y="16298"/>
                  </a:lnTo>
                  <a:lnTo>
                    <a:pt x="28425" y="16380"/>
                  </a:lnTo>
                  <a:lnTo>
                    <a:pt x="29843" y="16434"/>
                  </a:lnTo>
                  <a:lnTo>
                    <a:pt x="31260" y="16462"/>
                  </a:lnTo>
                  <a:lnTo>
                    <a:pt x="32677" y="16489"/>
                  </a:lnTo>
                  <a:lnTo>
                    <a:pt x="34094" y="16489"/>
                  </a:lnTo>
                  <a:lnTo>
                    <a:pt x="34094" y="16489"/>
                  </a:lnTo>
                  <a:lnTo>
                    <a:pt x="35538" y="16489"/>
                  </a:lnTo>
                  <a:lnTo>
                    <a:pt x="36956" y="16434"/>
                  </a:lnTo>
                  <a:lnTo>
                    <a:pt x="38373" y="16380"/>
                  </a:lnTo>
                  <a:lnTo>
                    <a:pt x="39790" y="16298"/>
                  </a:lnTo>
                  <a:lnTo>
                    <a:pt x="41207" y="16216"/>
                  </a:lnTo>
                  <a:lnTo>
                    <a:pt x="42624" y="16080"/>
                  </a:lnTo>
                  <a:lnTo>
                    <a:pt x="44041" y="15944"/>
                  </a:lnTo>
                  <a:lnTo>
                    <a:pt x="45459" y="15780"/>
                  </a:lnTo>
                  <a:lnTo>
                    <a:pt x="46876" y="15617"/>
                  </a:lnTo>
                  <a:lnTo>
                    <a:pt x="48293" y="15399"/>
                  </a:lnTo>
                  <a:lnTo>
                    <a:pt x="49710" y="15181"/>
                  </a:lnTo>
                  <a:lnTo>
                    <a:pt x="51100" y="14935"/>
                  </a:lnTo>
                  <a:lnTo>
                    <a:pt x="52490" y="14690"/>
                  </a:lnTo>
                  <a:lnTo>
                    <a:pt x="53907" y="14390"/>
                  </a:lnTo>
                  <a:lnTo>
                    <a:pt x="55297" y="14091"/>
                  </a:lnTo>
                  <a:lnTo>
                    <a:pt x="56660" y="137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71"/>
            <p:cNvSpPr/>
            <p:nvPr/>
          </p:nvSpPr>
          <p:spPr>
            <a:xfrm>
              <a:off x="1106175" y="6285300"/>
              <a:ext cx="753575" cy="152650"/>
            </a:xfrm>
            <a:custGeom>
              <a:avLst/>
              <a:gdLst/>
              <a:ahLst/>
              <a:cxnLst/>
              <a:rect l="l" t="t" r="r" b="b"/>
              <a:pathLst>
                <a:path w="30143" h="6106" extrusionOk="0">
                  <a:moveTo>
                    <a:pt x="28098" y="1"/>
                  </a:moveTo>
                  <a:lnTo>
                    <a:pt x="26136" y="28"/>
                  </a:lnTo>
                  <a:lnTo>
                    <a:pt x="24174" y="137"/>
                  </a:lnTo>
                  <a:lnTo>
                    <a:pt x="22211" y="273"/>
                  </a:lnTo>
                  <a:lnTo>
                    <a:pt x="20222" y="464"/>
                  </a:lnTo>
                  <a:lnTo>
                    <a:pt x="18287" y="682"/>
                  </a:lnTo>
                  <a:lnTo>
                    <a:pt x="16298" y="927"/>
                  </a:lnTo>
                  <a:lnTo>
                    <a:pt x="14335" y="1200"/>
                  </a:lnTo>
                  <a:lnTo>
                    <a:pt x="12455" y="1500"/>
                  </a:lnTo>
                  <a:lnTo>
                    <a:pt x="10602" y="1827"/>
                  </a:lnTo>
                  <a:lnTo>
                    <a:pt x="8776" y="2208"/>
                  </a:lnTo>
                  <a:lnTo>
                    <a:pt x="7904" y="2399"/>
                  </a:lnTo>
                  <a:lnTo>
                    <a:pt x="7004" y="2644"/>
                  </a:lnTo>
                  <a:lnTo>
                    <a:pt x="6105" y="2889"/>
                  </a:lnTo>
                  <a:lnTo>
                    <a:pt x="5233" y="3162"/>
                  </a:lnTo>
                  <a:lnTo>
                    <a:pt x="4361" y="3435"/>
                  </a:lnTo>
                  <a:lnTo>
                    <a:pt x="3489" y="3762"/>
                  </a:lnTo>
                  <a:lnTo>
                    <a:pt x="2616" y="4089"/>
                  </a:lnTo>
                  <a:lnTo>
                    <a:pt x="1744" y="4443"/>
                  </a:lnTo>
                  <a:lnTo>
                    <a:pt x="872" y="4824"/>
                  </a:lnTo>
                  <a:lnTo>
                    <a:pt x="0" y="5260"/>
                  </a:lnTo>
                  <a:lnTo>
                    <a:pt x="191" y="5642"/>
                  </a:lnTo>
                  <a:lnTo>
                    <a:pt x="327" y="5833"/>
                  </a:lnTo>
                  <a:lnTo>
                    <a:pt x="436" y="5969"/>
                  </a:lnTo>
                  <a:lnTo>
                    <a:pt x="572" y="6078"/>
                  </a:lnTo>
                  <a:lnTo>
                    <a:pt x="736" y="6105"/>
                  </a:lnTo>
                  <a:lnTo>
                    <a:pt x="954" y="6105"/>
                  </a:lnTo>
                  <a:lnTo>
                    <a:pt x="1227" y="6078"/>
                  </a:lnTo>
                  <a:lnTo>
                    <a:pt x="1554" y="5969"/>
                  </a:lnTo>
                  <a:lnTo>
                    <a:pt x="1990" y="5833"/>
                  </a:lnTo>
                  <a:lnTo>
                    <a:pt x="3952" y="5179"/>
                  </a:lnTo>
                  <a:lnTo>
                    <a:pt x="5914" y="4552"/>
                  </a:lnTo>
                  <a:lnTo>
                    <a:pt x="7931" y="3980"/>
                  </a:lnTo>
                  <a:lnTo>
                    <a:pt x="9920" y="3462"/>
                  </a:lnTo>
                  <a:lnTo>
                    <a:pt x="11937" y="2971"/>
                  </a:lnTo>
                  <a:lnTo>
                    <a:pt x="13981" y="2535"/>
                  </a:lnTo>
                  <a:lnTo>
                    <a:pt x="15507" y="2208"/>
                  </a:lnTo>
                  <a:lnTo>
                    <a:pt x="17061" y="1936"/>
                  </a:lnTo>
                  <a:lnTo>
                    <a:pt x="18614" y="1690"/>
                  </a:lnTo>
                  <a:lnTo>
                    <a:pt x="20167" y="1445"/>
                  </a:lnTo>
                  <a:lnTo>
                    <a:pt x="20249" y="1363"/>
                  </a:lnTo>
                  <a:lnTo>
                    <a:pt x="20331" y="1282"/>
                  </a:lnTo>
                  <a:lnTo>
                    <a:pt x="20467" y="1227"/>
                  </a:lnTo>
                  <a:lnTo>
                    <a:pt x="20576" y="1172"/>
                  </a:lnTo>
                  <a:lnTo>
                    <a:pt x="20685" y="1172"/>
                  </a:lnTo>
                  <a:lnTo>
                    <a:pt x="20822" y="1200"/>
                  </a:lnTo>
                  <a:lnTo>
                    <a:pt x="20903" y="1254"/>
                  </a:lnTo>
                  <a:lnTo>
                    <a:pt x="21012" y="1336"/>
                  </a:lnTo>
                  <a:lnTo>
                    <a:pt x="23274" y="1063"/>
                  </a:lnTo>
                  <a:lnTo>
                    <a:pt x="25564" y="818"/>
                  </a:lnTo>
                  <a:lnTo>
                    <a:pt x="27826" y="655"/>
                  </a:lnTo>
                  <a:lnTo>
                    <a:pt x="30115" y="518"/>
                  </a:lnTo>
                  <a:lnTo>
                    <a:pt x="30142" y="518"/>
                  </a:lnTo>
                  <a:lnTo>
                    <a:pt x="30142" y="437"/>
                  </a:lnTo>
                  <a:lnTo>
                    <a:pt x="30088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71"/>
            <p:cNvSpPr/>
            <p:nvPr/>
          </p:nvSpPr>
          <p:spPr>
            <a:xfrm>
              <a:off x="1462500" y="6052975"/>
              <a:ext cx="395875" cy="237125"/>
            </a:xfrm>
            <a:custGeom>
              <a:avLst/>
              <a:gdLst/>
              <a:ahLst/>
              <a:cxnLst/>
              <a:rect l="l" t="t" r="r" b="b"/>
              <a:pathLst>
                <a:path w="15835" h="9485" extrusionOk="0">
                  <a:moveTo>
                    <a:pt x="11256" y="0"/>
                  </a:moveTo>
                  <a:lnTo>
                    <a:pt x="11093" y="518"/>
                  </a:lnTo>
                  <a:lnTo>
                    <a:pt x="10875" y="1036"/>
                  </a:lnTo>
                  <a:lnTo>
                    <a:pt x="10629" y="1526"/>
                  </a:lnTo>
                  <a:lnTo>
                    <a:pt x="10357" y="2017"/>
                  </a:lnTo>
                  <a:lnTo>
                    <a:pt x="10657" y="2099"/>
                  </a:lnTo>
                  <a:lnTo>
                    <a:pt x="10902" y="2235"/>
                  </a:lnTo>
                  <a:lnTo>
                    <a:pt x="11093" y="2399"/>
                  </a:lnTo>
                  <a:lnTo>
                    <a:pt x="11256" y="2617"/>
                  </a:lnTo>
                  <a:lnTo>
                    <a:pt x="11365" y="2862"/>
                  </a:lnTo>
                  <a:lnTo>
                    <a:pt x="11447" y="3107"/>
                  </a:lnTo>
                  <a:lnTo>
                    <a:pt x="11474" y="3380"/>
                  </a:lnTo>
                  <a:lnTo>
                    <a:pt x="11474" y="3679"/>
                  </a:lnTo>
                  <a:lnTo>
                    <a:pt x="11474" y="3979"/>
                  </a:lnTo>
                  <a:lnTo>
                    <a:pt x="11420" y="4279"/>
                  </a:lnTo>
                  <a:lnTo>
                    <a:pt x="11338" y="4579"/>
                  </a:lnTo>
                  <a:lnTo>
                    <a:pt x="11256" y="4879"/>
                  </a:lnTo>
                  <a:lnTo>
                    <a:pt x="11147" y="5124"/>
                  </a:lnTo>
                  <a:lnTo>
                    <a:pt x="11011" y="5396"/>
                  </a:lnTo>
                  <a:lnTo>
                    <a:pt x="10875" y="5614"/>
                  </a:lnTo>
                  <a:lnTo>
                    <a:pt x="10711" y="5805"/>
                  </a:lnTo>
                  <a:lnTo>
                    <a:pt x="10466" y="6050"/>
                  </a:lnTo>
                  <a:lnTo>
                    <a:pt x="10220" y="6268"/>
                  </a:lnTo>
                  <a:lnTo>
                    <a:pt x="9921" y="6459"/>
                  </a:lnTo>
                  <a:lnTo>
                    <a:pt x="9621" y="6623"/>
                  </a:lnTo>
                  <a:lnTo>
                    <a:pt x="9321" y="6759"/>
                  </a:lnTo>
                  <a:lnTo>
                    <a:pt x="8994" y="6895"/>
                  </a:lnTo>
                  <a:lnTo>
                    <a:pt x="8640" y="6977"/>
                  </a:lnTo>
                  <a:lnTo>
                    <a:pt x="8313" y="7032"/>
                  </a:lnTo>
                  <a:lnTo>
                    <a:pt x="7958" y="7086"/>
                  </a:lnTo>
                  <a:lnTo>
                    <a:pt x="7631" y="7086"/>
                  </a:lnTo>
                  <a:lnTo>
                    <a:pt x="7277" y="7059"/>
                  </a:lnTo>
                  <a:lnTo>
                    <a:pt x="6950" y="7004"/>
                  </a:lnTo>
                  <a:lnTo>
                    <a:pt x="6623" y="6923"/>
                  </a:lnTo>
                  <a:lnTo>
                    <a:pt x="6296" y="6814"/>
                  </a:lnTo>
                  <a:lnTo>
                    <a:pt x="5969" y="6677"/>
                  </a:lnTo>
                  <a:lnTo>
                    <a:pt x="5669" y="6514"/>
                  </a:lnTo>
                  <a:lnTo>
                    <a:pt x="4933" y="6895"/>
                  </a:lnTo>
                  <a:lnTo>
                    <a:pt x="4198" y="7250"/>
                  </a:lnTo>
                  <a:lnTo>
                    <a:pt x="3434" y="7522"/>
                  </a:lnTo>
                  <a:lnTo>
                    <a:pt x="2671" y="7767"/>
                  </a:lnTo>
                  <a:lnTo>
                    <a:pt x="2017" y="7931"/>
                  </a:lnTo>
                  <a:lnTo>
                    <a:pt x="1336" y="8067"/>
                  </a:lnTo>
                  <a:lnTo>
                    <a:pt x="682" y="8203"/>
                  </a:lnTo>
                  <a:lnTo>
                    <a:pt x="1" y="8285"/>
                  </a:lnTo>
                  <a:lnTo>
                    <a:pt x="164" y="9484"/>
                  </a:lnTo>
                  <a:lnTo>
                    <a:pt x="2126" y="9212"/>
                  </a:lnTo>
                  <a:lnTo>
                    <a:pt x="4061" y="8939"/>
                  </a:lnTo>
                  <a:lnTo>
                    <a:pt x="6024" y="8721"/>
                  </a:lnTo>
                  <a:lnTo>
                    <a:pt x="7986" y="8503"/>
                  </a:lnTo>
                  <a:lnTo>
                    <a:pt x="9948" y="8367"/>
                  </a:lnTo>
                  <a:lnTo>
                    <a:pt x="11910" y="8285"/>
                  </a:lnTo>
                  <a:lnTo>
                    <a:pt x="12891" y="8258"/>
                  </a:lnTo>
                  <a:lnTo>
                    <a:pt x="14854" y="8258"/>
                  </a:lnTo>
                  <a:lnTo>
                    <a:pt x="15835" y="8312"/>
                  </a:lnTo>
                  <a:lnTo>
                    <a:pt x="15535" y="7086"/>
                  </a:lnTo>
                  <a:lnTo>
                    <a:pt x="15181" y="5887"/>
                  </a:lnTo>
                  <a:lnTo>
                    <a:pt x="14990" y="5287"/>
                  </a:lnTo>
                  <a:lnTo>
                    <a:pt x="14772" y="4688"/>
                  </a:lnTo>
                  <a:lnTo>
                    <a:pt x="14499" y="4115"/>
                  </a:lnTo>
                  <a:lnTo>
                    <a:pt x="14227" y="3543"/>
                  </a:lnTo>
                  <a:lnTo>
                    <a:pt x="13900" y="3025"/>
                  </a:lnTo>
                  <a:lnTo>
                    <a:pt x="13573" y="2562"/>
                  </a:lnTo>
                  <a:lnTo>
                    <a:pt x="13246" y="2099"/>
                  </a:lnTo>
                  <a:lnTo>
                    <a:pt x="12864" y="1635"/>
                  </a:lnTo>
                  <a:lnTo>
                    <a:pt x="12483" y="1227"/>
                  </a:lnTo>
                  <a:lnTo>
                    <a:pt x="12101" y="818"/>
                  </a:lnTo>
                  <a:lnTo>
                    <a:pt x="11256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71"/>
            <p:cNvSpPr/>
            <p:nvPr/>
          </p:nvSpPr>
          <p:spPr>
            <a:xfrm>
              <a:off x="1190650" y="5586250"/>
              <a:ext cx="635025" cy="437450"/>
            </a:xfrm>
            <a:custGeom>
              <a:avLst/>
              <a:gdLst/>
              <a:ahLst/>
              <a:cxnLst/>
              <a:rect l="l" t="t" r="r" b="b"/>
              <a:pathLst>
                <a:path w="25401" h="17498" extrusionOk="0">
                  <a:moveTo>
                    <a:pt x="20686" y="1"/>
                  </a:moveTo>
                  <a:lnTo>
                    <a:pt x="20059" y="83"/>
                  </a:lnTo>
                  <a:lnTo>
                    <a:pt x="19405" y="192"/>
                  </a:lnTo>
                  <a:lnTo>
                    <a:pt x="18805" y="328"/>
                  </a:lnTo>
                  <a:lnTo>
                    <a:pt x="18860" y="1009"/>
                  </a:lnTo>
                  <a:lnTo>
                    <a:pt x="18887" y="1690"/>
                  </a:lnTo>
                  <a:lnTo>
                    <a:pt x="18914" y="2372"/>
                  </a:lnTo>
                  <a:lnTo>
                    <a:pt x="18887" y="3080"/>
                  </a:lnTo>
                  <a:lnTo>
                    <a:pt x="18860" y="3762"/>
                  </a:lnTo>
                  <a:lnTo>
                    <a:pt x="18805" y="4443"/>
                  </a:lnTo>
                  <a:lnTo>
                    <a:pt x="18723" y="5152"/>
                  </a:lnTo>
                  <a:lnTo>
                    <a:pt x="18614" y="5833"/>
                  </a:lnTo>
                  <a:lnTo>
                    <a:pt x="18587" y="5942"/>
                  </a:lnTo>
                  <a:lnTo>
                    <a:pt x="18533" y="6024"/>
                  </a:lnTo>
                  <a:lnTo>
                    <a:pt x="18478" y="6078"/>
                  </a:lnTo>
                  <a:lnTo>
                    <a:pt x="18424" y="6133"/>
                  </a:lnTo>
                  <a:lnTo>
                    <a:pt x="18287" y="6215"/>
                  </a:lnTo>
                  <a:lnTo>
                    <a:pt x="18124" y="6215"/>
                  </a:lnTo>
                  <a:lnTo>
                    <a:pt x="17197" y="6760"/>
                  </a:lnTo>
                  <a:lnTo>
                    <a:pt x="16271" y="7277"/>
                  </a:lnTo>
                  <a:lnTo>
                    <a:pt x="15317" y="7741"/>
                  </a:lnTo>
                  <a:lnTo>
                    <a:pt x="14363" y="8177"/>
                  </a:lnTo>
                  <a:lnTo>
                    <a:pt x="13409" y="8586"/>
                  </a:lnTo>
                  <a:lnTo>
                    <a:pt x="12428" y="8940"/>
                  </a:lnTo>
                  <a:lnTo>
                    <a:pt x="11420" y="9267"/>
                  </a:lnTo>
                  <a:lnTo>
                    <a:pt x="10411" y="9539"/>
                  </a:lnTo>
                  <a:lnTo>
                    <a:pt x="9403" y="9812"/>
                  </a:lnTo>
                  <a:lnTo>
                    <a:pt x="8367" y="10057"/>
                  </a:lnTo>
                  <a:lnTo>
                    <a:pt x="7332" y="10248"/>
                  </a:lnTo>
                  <a:lnTo>
                    <a:pt x="6296" y="10439"/>
                  </a:lnTo>
                  <a:lnTo>
                    <a:pt x="5260" y="10602"/>
                  </a:lnTo>
                  <a:lnTo>
                    <a:pt x="4198" y="10739"/>
                  </a:lnTo>
                  <a:lnTo>
                    <a:pt x="2099" y="10984"/>
                  </a:lnTo>
                  <a:lnTo>
                    <a:pt x="2154" y="11284"/>
                  </a:lnTo>
                  <a:lnTo>
                    <a:pt x="2154" y="11556"/>
                  </a:lnTo>
                  <a:lnTo>
                    <a:pt x="2154" y="11856"/>
                  </a:lnTo>
                  <a:lnTo>
                    <a:pt x="2099" y="12128"/>
                  </a:lnTo>
                  <a:lnTo>
                    <a:pt x="2045" y="12374"/>
                  </a:lnTo>
                  <a:lnTo>
                    <a:pt x="1963" y="12619"/>
                  </a:lnTo>
                  <a:lnTo>
                    <a:pt x="1827" y="12864"/>
                  </a:lnTo>
                  <a:lnTo>
                    <a:pt x="1690" y="13110"/>
                  </a:lnTo>
                  <a:lnTo>
                    <a:pt x="1554" y="13328"/>
                  </a:lnTo>
                  <a:lnTo>
                    <a:pt x="1363" y="13518"/>
                  </a:lnTo>
                  <a:lnTo>
                    <a:pt x="1172" y="13736"/>
                  </a:lnTo>
                  <a:lnTo>
                    <a:pt x="982" y="13927"/>
                  </a:lnTo>
                  <a:lnTo>
                    <a:pt x="736" y="14091"/>
                  </a:lnTo>
                  <a:lnTo>
                    <a:pt x="518" y="14254"/>
                  </a:lnTo>
                  <a:lnTo>
                    <a:pt x="246" y="14418"/>
                  </a:lnTo>
                  <a:lnTo>
                    <a:pt x="1" y="14554"/>
                  </a:lnTo>
                  <a:lnTo>
                    <a:pt x="219" y="14908"/>
                  </a:lnTo>
                  <a:lnTo>
                    <a:pt x="491" y="15235"/>
                  </a:lnTo>
                  <a:lnTo>
                    <a:pt x="764" y="15535"/>
                  </a:lnTo>
                  <a:lnTo>
                    <a:pt x="1091" y="15780"/>
                  </a:lnTo>
                  <a:lnTo>
                    <a:pt x="1445" y="15998"/>
                  </a:lnTo>
                  <a:lnTo>
                    <a:pt x="1827" y="16162"/>
                  </a:lnTo>
                  <a:lnTo>
                    <a:pt x="2235" y="16271"/>
                  </a:lnTo>
                  <a:lnTo>
                    <a:pt x="2453" y="16298"/>
                  </a:lnTo>
                  <a:lnTo>
                    <a:pt x="2671" y="16325"/>
                  </a:lnTo>
                  <a:lnTo>
                    <a:pt x="2944" y="16298"/>
                  </a:lnTo>
                  <a:lnTo>
                    <a:pt x="3216" y="16271"/>
                  </a:lnTo>
                  <a:lnTo>
                    <a:pt x="3462" y="16216"/>
                  </a:lnTo>
                  <a:lnTo>
                    <a:pt x="3680" y="16162"/>
                  </a:lnTo>
                  <a:lnTo>
                    <a:pt x="3898" y="16053"/>
                  </a:lnTo>
                  <a:lnTo>
                    <a:pt x="4116" y="15944"/>
                  </a:lnTo>
                  <a:lnTo>
                    <a:pt x="4307" y="15835"/>
                  </a:lnTo>
                  <a:lnTo>
                    <a:pt x="4497" y="15671"/>
                  </a:lnTo>
                  <a:lnTo>
                    <a:pt x="4824" y="15344"/>
                  </a:lnTo>
                  <a:lnTo>
                    <a:pt x="5151" y="14990"/>
                  </a:lnTo>
                  <a:lnTo>
                    <a:pt x="5424" y="14581"/>
                  </a:lnTo>
                  <a:lnTo>
                    <a:pt x="5696" y="14145"/>
                  </a:lnTo>
                  <a:lnTo>
                    <a:pt x="5751" y="14063"/>
                  </a:lnTo>
                  <a:lnTo>
                    <a:pt x="5805" y="14009"/>
                  </a:lnTo>
                  <a:lnTo>
                    <a:pt x="5942" y="13927"/>
                  </a:lnTo>
                  <a:lnTo>
                    <a:pt x="6078" y="13927"/>
                  </a:lnTo>
                  <a:lnTo>
                    <a:pt x="6214" y="13954"/>
                  </a:lnTo>
                  <a:lnTo>
                    <a:pt x="6323" y="14036"/>
                  </a:lnTo>
                  <a:lnTo>
                    <a:pt x="6405" y="14145"/>
                  </a:lnTo>
                  <a:lnTo>
                    <a:pt x="6460" y="14309"/>
                  </a:lnTo>
                  <a:lnTo>
                    <a:pt x="6460" y="14472"/>
                  </a:lnTo>
                  <a:lnTo>
                    <a:pt x="6432" y="14609"/>
                  </a:lnTo>
                  <a:lnTo>
                    <a:pt x="6732" y="14936"/>
                  </a:lnTo>
                  <a:lnTo>
                    <a:pt x="7032" y="15235"/>
                  </a:lnTo>
                  <a:lnTo>
                    <a:pt x="7359" y="15535"/>
                  </a:lnTo>
                  <a:lnTo>
                    <a:pt x="7713" y="15808"/>
                  </a:lnTo>
                  <a:lnTo>
                    <a:pt x="8067" y="16053"/>
                  </a:lnTo>
                  <a:lnTo>
                    <a:pt x="8449" y="16298"/>
                  </a:lnTo>
                  <a:lnTo>
                    <a:pt x="8831" y="16516"/>
                  </a:lnTo>
                  <a:lnTo>
                    <a:pt x="9212" y="16707"/>
                  </a:lnTo>
                  <a:lnTo>
                    <a:pt x="9621" y="16871"/>
                  </a:lnTo>
                  <a:lnTo>
                    <a:pt x="10030" y="17034"/>
                  </a:lnTo>
                  <a:lnTo>
                    <a:pt x="10466" y="17170"/>
                  </a:lnTo>
                  <a:lnTo>
                    <a:pt x="10875" y="17279"/>
                  </a:lnTo>
                  <a:lnTo>
                    <a:pt x="11311" y="17388"/>
                  </a:lnTo>
                  <a:lnTo>
                    <a:pt x="11747" y="17443"/>
                  </a:lnTo>
                  <a:lnTo>
                    <a:pt x="12183" y="17497"/>
                  </a:lnTo>
                  <a:lnTo>
                    <a:pt x="13109" y="17497"/>
                  </a:lnTo>
                  <a:lnTo>
                    <a:pt x="13573" y="17416"/>
                  </a:lnTo>
                  <a:lnTo>
                    <a:pt x="14036" y="17334"/>
                  </a:lnTo>
                  <a:lnTo>
                    <a:pt x="14499" y="17170"/>
                  </a:lnTo>
                  <a:lnTo>
                    <a:pt x="14935" y="17007"/>
                  </a:lnTo>
                  <a:lnTo>
                    <a:pt x="15344" y="16762"/>
                  </a:lnTo>
                  <a:lnTo>
                    <a:pt x="15726" y="16516"/>
                  </a:lnTo>
                  <a:lnTo>
                    <a:pt x="16053" y="16244"/>
                  </a:lnTo>
                  <a:lnTo>
                    <a:pt x="16380" y="15917"/>
                  </a:lnTo>
                  <a:lnTo>
                    <a:pt x="16652" y="15590"/>
                  </a:lnTo>
                  <a:lnTo>
                    <a:pt x="16898" y="15208"/>
                  </a:lnTo>
                  <a:lnTo>
                    <a:pt x="17061" y="14827"/>
                  </a:lnTo>
                  <a:lnTo>
                    <a:pt x="17197" y="14390"/>
                  </a:lnTo>
                  <a:lnTo>
                    <a:pt x="17279" y="13954"/>
                  </a:lnTo>
                  <a:lnTo>
                    <a:pt x="17279" y="13518"/>
                  </a:lnTo>
                  <a:lnTo>
                    <a:pt x="17279" y="13273"/>
                  </a:lnTo>
                  <a:lnTo>
                    <a:pt x="17225" y="13028"/>
                  </a:lnTo>
                  <a:lnTo>
                    <a:pt x="17197" y="12946"/>
                  </a:lnTo>
                  <a:lnTo>
                    <a:pt x="17170" y="12864"/>
                  </a:lnTo>
                  <a:lnTo>
                    <a:pt x="17143" y="12783"/>
                  </a:lnTo>
                  <a:lnTo>
                    <a:pt x="17170" y="12701"/>
                  </a:lnTo>
                  <a:lnTo>
                    <a:pt x="17061" y="12401"/>
                  </a:lnTo>
                  <a:lnTo>
                    <a:pt x="16952" y="12128"/>
                  </a:lnTo>
                  <a:lnTo>
                    <a:pt x="16925" y="12019"/>
                  </a:lnTo>
                  <a:lnTo>
                    <a:pt x="16898" y="11910"/>
                  </a:lnTo>
                  <a:lnTo>
                    <a:pt x="16925" y="11801"/>
                  </a:lnTo>
                  <a:lnTo>
                    <a:pt x="16952" y="11720"/>
                  </a:lnTo>
                  <a:lnTo>
                    <a:pt x="16979" y="11638"/>
                  </a:lnTo>
                  <a:lnTo>
                    <a:pt x="17034" y="11556"/>
                  </a:lnTo>
                  <a:lnTo>
                    <a:pt x="17170" y="11447"/>
                  </a:lnTo>
                  <a:lnTo>
                    <a:pt x="17334" y="11365"/>
                  </a:lnTo>
                  <a:lnTo>
                    <a:pt x="17524" y="11365"/>
                  </a:lnTo>
                  <a:lnTo>
                    <a:pt x="17606" y="11393"/>
                  </a:lnTo>
                  <a:lnTo>
                    <a:pt x="17688" y="11447"/>
                  </a:lnTo>
                  <a:lnTo>
                    <a:pt x="17742" y="11529"/>
                  </a:lnTo>
                  <a:lnTo>
                    <a:pt x="17824" y="11611"/>
                  </a:lnTo>
                  <a:lnTo>
                    <a:pt x="17960" y="11910"/>
                  </a:lnTo>
                  <a:lnTo>
                    <a:pt x="18315" y="12019"/>
                  </a:lnTo>
                  <a:lnTo>
                    <a:pt x="18642" y="12101"/>
                  </a:lnTo>
                  <a:lnTo>
                    <a:pt x="18996" y="12156"/>
                  </a:lnTo>
                  <a:lnTo>
                    <a:pt x="19350" y="12183"/>
                  </a:lnTo>
                  <a:lnTo>
                    <a:pt x="19677" y="12210"/>
                  </a:lnTo>
                  <a:lnTo>
                    <a:pt x="20032" y="12183"/>
                  </a:lnTo>
                  <a:lnTo>
                    <a:pt x="20359" y="12156"/>
                  </a:lnTo>
                  <a:lnTo>
                    <a:pt x="20713" y="12101"/>
                  </a:lnTo>
                  <a:lnTo>
                    <a:pt x="21040" y="12047"/>
                  </a:lnTo>
                  <a:lnTo>
                    <a:pt x="21394" y="11938"/>
                  </a:lnTo>
                  <a:lnTo>
                    <a:pt x="21721" y="11829"/>
                  </a:lnTo>
                  <a:lnTo>
                    <a:pt x="22048" y="11720"/>
                  </a:lnTo>
                  <a:lnTo>
                    <a:pt x="22375" y="11583"/>
                  </a:lnTo>
                  <a:lnTo>
                    <a:pt x="22702" y="11420"/>
                  </a:lnTo>
                  <a:lnTo>
                    <a:pt x="23329" y="11066"/>
                  </a:lnTo>
                  <a:lnTo>
                    <a:pt x="23629" y="10848"/>
                  </a:lnTo>
                  <a:lnTo>
                    <a:pt x="23929" y="10630"/>
                  </a:lnTo>
                  <a:lnTo>
                    <a:pt x="24256" y="10357"/>
                  </a:lnTo>
                  <a:lnTo>
                    <a:pt x="24583" y="10084"/>
                  </a:lnTo>
                  <a:lnTo>
                    <a:pt x="24883" y="9757"/>
                  </a:lnTo>
                  <a:lnTo>
                    <a:pt x="25101" y="9430"/>
                  </a:lnTo>
                  <a:lnTo>
                    <a:pt x="25210" y="9267"/>
                  </a:lnTo>
                  <a:lnTo>
                    <a:pt x="25291" y="9076"/>
                  </a:lnTo>
                  <a:lnTo>
                    <a:pt x="25346" y="8913"/>
                  </a:lnTo>
                  <a:lnTo>
                    <a:pt x="25373" y="8722"/>
                  </a:lnTo>
                  <a:lnTo>
                    <a:pt x="25400" y="8449"/>
                  </a:lnTo>
                  <a:lnTo>
                    <a:pt x="25400" y="8177"/>
                  </a:lnTo>
                  <a:lnTo>
                    <a:pt x="25373" y="7931"/>
                  </a:lnTo>
                  <a:lnTo>
                    <a:pt x="25291" y="7713"/>
                  </a:lnTo>
                  <a:lnTo>
                    <a:pt x="25210" y="7495"/>
                  </a:lnTo>
                  <a:lnTo>
                    <a:pt x="25128" y="7305"/>
                  </a:lnTo>
                  <a:lnTo>
                    <a:pt x="24992" y="7114"/>
                  </a:lnTo>
                  <a:lnTo>
                    <a:pt x="24855" y="6950"/>
                  </a:lnTo>
                  <a:lnTo>
                    <a:pt x="24692" y="6787"/>
                  </a:lnTo>
                  <a:lnTo>
                    <a:pt x="24501" y="6651"/>
                  </a:lnTo>
                  <a:lnTo>
                    <a:pt x="24310" y="6542"/>
                  </a:lnTo>
                  <a:lnTo>
                    <a:pt x="24120" y="6433"/>
                  </a:lnTo>
                  <a:lnTo>
                    <a:pt x="23902" y="6324"/>
                  </a:lnTo>
                  <a:lnTo>
                    <a:pt x="23656" y="6242"/>
                  </a:lnTo>
                  <a:lnTo>
                    <a:pt x="23193" y="6106"/>
                  </a:lnTo>
                  <a:lnTo>
                    <a:pt x="23057" y="6051"/>
                  </a:lnTo>
                  <a:lnTo>
                    <a:pt x="22948" y="5997"/>
                  </a:lnTo>
                  <a:lnTo>
                    <a:pt x="22893" y="5887"/>
                  </a:lnTo>
                  <a:lnTo>
                    <a:pt x="22866" y="5778"/>
                  </a:lnTo>
                  <a:lnTo>
                    <a:pt x="22893" y="5669"/>
                  </a:lnTo>
                  <a:lnTo>
                    <a:pt x="22920" y="5560"/>
                  </a:lnTo>
                  <a:lnTo>
                    <a:pt x="22975" y="5451"/>
                  </a:lnTo>
                  <a:lnTo>
                    <a:pt x="23057" y="5370"/>
                  </a:lnTo>
                  <a:lnTo>
                    <a:pt x="23002" y="5288"/>
                  </a:lnTo>
                  <a:lnTo>
                    <a:pt x="22975" y="5206"/>
                  </a:lnTo>
                  <a:lnTo>
                    <a:pt x="22975" y="5152"/>
                  </a:lnTo>
                  <a:lnTo>
                    <a:pt x="22975" y="5070"/>
                  </a:lnTo>
                  <a:lnTo>
                    <a:pt x="23002" y="4988"/>
                  </a:lnTo>
                  <a:lnTo>
                    <a:pt x="23057" y="4906"/>
                  </a:lnTo>
                  <a:lnTo>
                    <a:pt x="23111" y="4852"/>
                  </a:lnTo>
                  <a:lnTo>
                    <a:pt x="23220" y="4825"/>
                  </a:lnTo>
                  <a:lnTo>
                    <a:pt x="23547" y="4688"/>
                  </a:lnTo>
                  <a:lnTo>
                    <a:pt x="23847" y="4525"/>
                  </a:lnTo>
                  <a:lnTo>
                    <a:pt x="24065" y="4334"/>
                  </a:lnTo>
                  <a:lnTo>
                    <a:pt x="24283" y="4089"/>
                  </a:lnTo>
                  <a:lnTo>
                    <a:pt x="24419" y="3844"/>
                  </a:lnTo>
                  <a:lnTo>
                    <a:pt x="24528" y="3598"/>
                  </a:lnTo>
                  <a:lnTo>
                    <a:pt x="24610" y="3298"/>
                  </a:lnTo>
                  <a:lnTo>
                    <a:pt x="24637" y="3026"/>
                  </a:lnTo>
                  <a:lnTo>
                    <a:pt x="24637" y="2726"/>
                  </a:lnTo>
                  <a:lnTo>
                    <a:pt x="24610" y="2426"/>
                  </a:lnTo>
                  <a:lnTo>
                    <a:pt x="24528" y="2127"/>
                  </a:lnTo>
                  <a:lnTo>
                    <a:pt x="24419" y="1827"/>
                  </a:lnTo>
                  <a:lnTo>
                    <a:pt x="24283" y="1554"/>
                  </a:lnTo>
                  <a:lnTo>
                    <a:pt x="24092" y="1282"/>
                  </a:lnTo>
                  <a:lnTo>
                    <a:pt x="23902" y="1036"/>
                  </a:lnTo>
                  <a:lnTo>
                    <a:pt x="23656" y="818"/>
                  </a:lnTo>
                  <a:lnTo>
                    <a:pt x="23411" y="628"/>
                  </a:lnTo>
                  <a:lnTo>
                    <a:pt x="23138" y="464"/>
                  </a:lnTo>
                  <a:lnTo>
                    <a:pt x="22839" y="328"/>
                  </a:lnTo>
                  <a:lnTo>
                    <a:pt x="22539" y="192"/>
                  </a:lnTo>
                  <a:lnTo>
                    <a:pt x="22239" y="110"/>
                  </a:lnTo>
                  <a:lnTo>
                    <a:pt x="21939" y="55"/>
                  </a:lnTo>
                  <a:lnTo>
                    <a:pt x="21640" y="28"/>
                  </a:lnTo>
                  <a:lnTo>
                    <a:pt x="2131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71"/>
            <p:cNvSpPr/>
            <p:nvPr/>
          </p:nvSpPr>
          <p:spPr>
            <a:xfrm>
              <a:off x="1190650" y="5586250"/>
              <a:ext cx="635025" cy="437450"/>
            </a:xfrm>
            <a:custGeom>
              <a:avLst/>
              <a:gdLst/>
              <a:ahLst/>
              <a:cxnLst/>
              <a:rect l="l" t="t" r="r" b="b"/>
              <a:pathLst>
                <a:path w="25401" h="17498" fill="none" extrusionOk="0">
                  <a:moveTo>
                    <a:pt x="23193" y="6106"/>
                  </a:moveTo>
                  <a:lnTo>
                    <a:pt x="23193" y="6106"/>
                  </a:lnTo>
                  <a:lnTo>
                    <a:pt x="23656" y="6242"/>
                  </a:lnTo>
                  <a:lnTo>
                    <a:pt x="23902" y="6324"/>
                  </a:lnTo>
                  <a:lnTo>
                    <a:pt x="24120" y="6433"/>
                  </a:lnTo>
                  <a:lnTo>
                    <a:pt x="24310" y="6542"/>
                  </a:lnTo>
                  <a:lnTo>
                    <a:pt x="24501" y="6651"/>
                  </a:lnTo>
                  <a:lnTo>
                    <a:pt x="24692" y="6787"/>
                  </a:lnTo>
                  <a:lnTo>
                    <a:pt x="24855" y="6950"/>
                  </a:lnTo>
                  <a:lnTo>
                    <a:pt x="24992" y="7114"/>
                  </a:lnTo>
                  <a:lnTo>
                    <a:pt x="25128" y="7305"/>
                  </a:lnTo>
                  <a:lnTo>
                    <a:pt x="25210" y="7495"/>
                  </a:lnTo>
                  <a:lnTo>
                    <a:pt x="25291" y="7713"/>
                  </a:lnTo>
                  <a:lnTo>
                    <a:pt x="25373" y="7931"/>
                  </a:lnTo>
                  <a:lnTo>
                    <a:pt x="25400" y="8177"/>
                  </a:lnTo>
                  <a:lnTo>
                    <a:pt x="25400" y="8449"/>
                  </a:lnTo>
                  <a:lnTo>
                    <a:pt x="25373" y="8722"/>
                  </a:lnTo>
                  <a:lnTo>
                    <a:pt x="25373" y="8722"/>
                  </a:lnTo>
                  <a:lnTo>
                    <a:pt x="25346" y="8913"/>
                  </a:lnTo>
                  <a:lnTo>
                    <a:pt x="25291" y="9076"/>
                  </a:lnTo>
                  <a:lnTo>
                    <a:pt x="25210" y="9267"/>
                  </a:lnTo>
                  <a:lnTo>
                    <a:pt x="25101" y="9430"/>
                  </a:lnTo>
                  <a:lnTo>
                    <a:pt x="24883" y="9757"/>
                  </a:lnTo>
                  <a:lnTo>
                    <a:pt x="24583" y="10084"/>
                  </a:lnTo>
                  <a:lnTo>
                    <a:pt x="24256" y="10357"/>
                  </a:lnTo>
                  <a:lnTo>
                    <a:pt x="23929" y="10630"/>
                  </a:lnTo>
                  <a:lnTo>
                    <a:pt x="23629" y="10848"/>
                  </a:lnTo>
                  <a:lnTo>
                    <a:pt x="23329" y="11066"/>
                  </a:lnTo>
                  <a:lnTo>
                    <a:pt x="23329" y="11066"/>
                  </a:lnTo>
                  <a:lnTo>
                    <a:pt x="22702" y="11420"/>
                  </a:lnTo>
                  <a:lnTo>
                    <a:pt x="22375" y="11583"/>
                  </a:lnTo>
                  <a:lnTo>
                    <a:pt x="22048" y="11720"/>
                  </a:lnTo>
                  <a:lnTo>
                    <a:pt x="21721" y="11829"/>
                  </a:lnTo>
                  <a:lnTo>
                    <a:pt x="21394" y="11938"/>
                  </a:lnTo>
                  <a:lnTo>
                    <a:pt x="21040" y="12047"/>
                  </a:lnTo>
                  <a:lnTo>
                    <a:pt x="20713" y="12101"/>
                  </a:lnTo>
                  <a:lnTo>
                    <a:pt x="20359" y="12156"/>
                  </a:lnTo>
                  <a:lnTo>
                    <a:pt x="20032" y="12183"/>
                  </a:lnTo>
                  <a:lnTo>
                    <a:pt x="19677" y="12210"/>
                  </a:lnTo>
                  <a:lnTo>
                    <a:pt x="19350" y="12183"/>
                  </a:lnTo>
                  <a:lnTo>
                    <a:pt x="18996" y="12156"/>
                  </a:lnTo>
                  <a:lnTo>
                    <a:pt x="18642" y="12101"/>
                  </a:lnTo>
                  <a:lnTo>
                    <a:pt x="18315" y="12019"/>
                  </a:lnTo>
                  <a:lnTo>
                    <a:pt x="17960" y="11910"/>
                  </a:lnTo>
                  <a:lnTo>
                    <a:pt x="17960" y="11910"/>
                  </a:lnTo>
                  <a:lnTo>
                    <a:pt x="17824" y="11611"/>
                  </a:lnTo>
                  <a:lnTo>
                    <a:pt x="17824" y="11611"/>
                  </a:lnTo>
                  <a:lnTo>
                    <a:pt x="17742" y="11529"/>
                  </a:lnTo>
                  <a:lnTo>
                    <a:pt x="17688" y="11447"/>
                  </a:lnTo>
                  <a:lnTo>
                    <a:pt x="17606" y="11393"/>
                  </a:lnTo>
                  <a:lnTo>
                    <a:pt x="17524" y="11365"/>
                  </a:lnTo>
                  <a:lnTo>
                    <a:pt x="17415" y="11365"/>
                  </a:lnTo>
                  <a:lnTo>
                    <a:pt x="17334" y="11365"/>
                  </a:lnTo>
                  <a:lnTo>
                    <a:pt x="17170" y="11447"/>
                  </a:lnTo>
                  <a:lnTo>
                    <a:pt x="17034" y="11556"/>
                  </a:lnTo>
                  <a:lnTo>
                    <a:pt x="16979" y="11638"/>
                  </a:lnTo>
                  <a:lnTo>
                    <a:pt x="16952" y="11720"/>
                  </a:lnTo>
                  <a:lnTo>
                    <a:pt x="16925" y="11801"/>
                  </a:lnTo>
                  <a:lnTo>
                    <a:pt x="16898" y="11910"/>
                  </a:lnTo>
                  <a:lnTo>
                    <a:pt x="16925" y="12019"/>
                  </a:lnTo>
                  <a:lnTo>
                    <a:pt x="16952" y="12128"/>
                  </a:lnTo>
                  <a:lnTo>
                    <a:pt x="16952" y="12128"/>
                  </a:lnTo>
                  <a:lnTo>
                    <a:pt x="17061" y="12401"/>
                  </a:lnTo>
                  <a:lnTo>
                    <a:pt x="17170" y="12701"/>
                  </a:lnTo>
                  <a:lnTo>
                    <a:pt x="17170" y="12701"/>
                  </a:lnTo>
                  <a:lnTo>
                    <a:pt x="17143" y="12783"/>
                  </a:lnTo>
                  <a:lnTo>
                    <a:pt x="17170" y="12864"/>
                  </a:lnTo>
                  <a:lnTo>
                    <a:pt x="17197" y="12946"/>
                  </a:lnTo>
                  <a:lnTo>
                    <a:pt x="17225" y="13028"/>
                  </a:lnTo>
                  <a:lnTo>
                    <a:pt x="17225" y="13028"/>
                  </a:lnTo>
                  <a:lnTo>
                    <a:pt x="17279" y="13273"/>
                  </a:lnTo>
                  <a:lnTo>
                    <a:pt x="17279" y="13518"/>
                  </a:lnTo>
                  <a:lnTo>
                    <a:pt x="17279" y="13954"/>
                  </a:lnTo>
                  <a:lnTo>
                    <a:pt x="17197" y="14390"/>
                  </a:lnTo>
                  <a:lnTo>
                    <a:pt x="17061" y="14827"/>
                  </a:lnTo>
                  <a:lnTo>
                    <a:pt x="16898" y="15208"/>
                  </a:lnTo>
                  <a:lnTo>
                    <a:pt x="16652" y="15590"/>
                  </a:lnTo>
                  <a:lnTo>
                    <a:pt x="16380" y="15917"/>
                  </a:lnTo>
                  <a:lnTo>
                    <a:pt x="16053" y="16244"/>
                  </a:lnTo>
                  <a:lnTo>
                    <a:pt x="15726" y="16516"/>
                  </a:lnTo>
                  <a:lnTo>
                    <a:pt x="15344" y="16762"/>
                  </a:lnTo>
                  <a:lnTo>
                    <a:pt x="14935" y="17007"/>
                  </a:lnTo>
                  <a:lnTo>
                    <a:pt x="14499" y="17170"/>
                  </a:lnTo>
                  <a:lnTo>
                    <a:pt x="14036" y="17334"/>
                  </a:lnTo>
                  <a:lnTo>
                    <a:pt x="13573" y="17416"/>
                  </a:lnTo>
                  <a:lnTo>
                    <a:pt x="13109" y="17497"/>
                  </a:lnTo>
                  <a:lnTo>
                    <a:pt x="12619" y="17497"/>
                  </a:lnTo>
                  <a:lnTo>
                    <a:pt x="12619" y="17497"/>
                  </a:lnTo>
                  <a:lnTo>
                    <a:pt x="12183" y="17497"/>
                  </a:lnTo>
                  <a:lnTo>
                    <a:pt x="11747" y="17443"/>
                  </a:lnTo>
                  <a:lnTo>
                    <a:pt x="11311" y="17388"/>
                  </a:lnTo>
                  <a:lnTo>
                    <a:pt x="10875" y="17279"/>
                  </a:lnTo>
                  <a:lnTo>
                    <a:pt x="10466" y="17170"/>
                  </a:lnTo>
                  <a:lnTo>
                    <a:pt x="10030" y="17034"/>
                  </a:lnTo>
                  <a:lnTo>
                    <a:pt x="9621" y="16871"/>
                  </a:lnTo>
                  <a:lnTo>
                    <a:pt x="9212" y="16707"/>
                  </a:lnTo>
                  <a:lnTo>
                    <a:pt x="8831" y="16516"/>
                  </a:lnTo>
                  <a:lnTo>
                    <a:pt x="8449" y="16298"/>
                  </a:lnTo>
                  <a:lnTo>
                    <a:pt x="8067" y="16053"/>
                  </a:lnTo>
                  <a:lnTo>
                    <a:pt x="7713" y="15808"/>
                  </a:lnTo>
                  <a:lnTo>
                    <a:pt x="7359" y="15535"/>
                  </a:lnTo>
                  <a:lnTo>
                    <a:pt x="7032" y="15235"/>
                  </a:lnTo>
                  <a:lnTo>
                    <a:pt x="6732" y="14936"/>
                  </a:lnTo>
                  <a:lnTo>
                    <a:pt x="6432" y="14609"/>
                  </a:lnTo>
                  <a:lnTo>
                    <a:pt x="6432" y="14609"/>
                  </a:lnTo>
                  <a:lnTo>
                    <a:pt x="6460" y="14472"/>
                  </a:lnTo>
                  <a:lnTo>
                    <a:pt x="6460" y="14472"/>
                  </a:lnTo>
                  <a:lnTo>
                    <a:pt x="6460" y="14309"/>
                  </a:lnTo>
                  <a:lnTo>
                    <a:pt x="6405" y="14145"/>
                  </a:lnTo>
                  <a:lnTo>
                    <a:pt x="6323" y="14036"/>
                  </a:lnTo>
                  <a:lnTo>
                    <a:pt x="6214" y="13954"/>
                  </a:lnTo>
                  <a:lnTo>
                    <a:pt x="6078" y="13927"/>
                  </a:lnTo>
                  <a:lnTo>
                    <a:pt x="5942" y="13927"/>
                  </a:lnTo>
                  <a:lnTo>
                    <a:pt x="5805" y="14009"/>
                  </a:lnTo>
                  <a:lnTo>
                    <a:pt x="5751" y="14063"/>
                  </a:lnTo>
                  <a:lnTo>
                    <a:pt x="5696" y="14145"/>
                  </a:lnTo>
                  <a:lnTo>
                    <a:pt x="5696" y="14145"/>
                  </a:lnTo>
                  <a:lnTo>
                    <a:pt x="5424" y="14581"/>
                  </a:lnTo>
                  <a:lnTo>
                    <a:pt x="5151" y="14990"/>
                  </a:lnTo>
                  <a:lnTo>
                    <a:pt x="4824" y="15344"/>
                  </a:lnTo>
                  <a:lnTo>
                    <a:pt x="4497" y="15671"/>
                  </a:lnTo>
                  <a:lnTo>
                    <a:pt x="4307" y="15835"/>
                  </a:lnTo>
                  <a:lnTo>
                    <a:pt x="4116" y="15944"/>
                  </a:lnTo>
                  <a:lnTo>
                    <a:pt x="3898" y="16053"/>
                  </a:lnTo>
                  <a:lnTo>
                    <a:pt x="3680" y="16162"/>
                  </a:lnTo>
                  <a:lnTo>
                    <a:pt x="3462" y="16216"/>
                  </a:lnTo>
                  <a:lnTo>
                    <a:pt x="3216" y="16271"/>
                  </a:lnTo>
                  <a:lnTo>
                    <a:pt x="2944" y="16298"/>
                  </a:lnTo>
                  <a:lnTo>
                    <a:pt x="2671" y="16325"/>
                  </a:lnTo>
                  <a:lnTo>
                    <a:pt x="2671" y="16325"/>
                  </a:lnTo>
                  <a:lnTo>
                    <a:pt x="2453" y="16298"/>
                  </a:lnTo>
                  <a:lnTo>
                    <a:pt x="2235" y="16271"/>
                  </a:lnTo>
                  <a:lnTo>
                    <a:pt x="1827" y="16162"/>
                  </a:lnTo>
                  <a:lnTo>
                    <a:pt x="1445" y="15998"/>
                  </a:lnTo>
                  <a:lnTo>
                    <a:pt x="1091" y="15780"/>
                  </a:lnTo>
                  <a:lnTo>
                    <a:pt x="764" y="15535"/>
                  </a:lnTo>
                  <a:lnTo>
                    <a:pt x="491" y="15235"/>
                  </a:lnTo>
                  <a:lnTo>
                    <a:pt x="219" y="14908"/>
                  </a:lnTo>
                  <a:lnTo>
                    <a:pt x="1" y="14554"/>
                  </a:lnTo>
                  <a:lnTo>
                    <a:pt x="1" y="14554"/>
                  </a:lnTo>
                  <a:lnTo>
                    <a:pt x="246" y="14418"/>
                  </a:lnTo>
                  <a:lnTo>
                    <a:pt x="518" y="14254"/>
                  </a:lnTo>
                  <a:lnTo>
                    <a:pt x="736" y="14091"/>
                  </a:lnTo>
                  <a:lnTo>
                    <a:pt x="982" y="13927"/>
                  </a:lnTo>
                  <a:lnTo>
                    <a:pt x="1172" y="13736"/>
                  </a:lnTo>
                  <a:lnTo>
                    <a:pt x="1363" y="13518"/>
                  </a:lnTo>
                  <a:lnTo>
                    <a:pt x="1554" y="13328"/>
                  </a:lnTo>
                  <a:lnTo>
                    <a:pt x="1690" y="13110"/>
                  </a:lnTo>
                  <a:lnTo>
                    <a:pt x="1827" y="12864"/>
                  </a:lnTo>
                  <a:lnTo>
                    <a:pt x="1963" y="12619"/>
                  </a:lnTo>
                  <a:lnTo>
                    <a:pt x="2045" y="12374"/>
                  </a:lnTo>
                  <a:lnTo>
                    <a:pt x="2099" y="12128"/>
                  </a:lnTo>
                  <a:lnTo>
                    <a:pt x="2154" y="11856"/>
                  </a:lnTo>
                  <a:lnTo>
                    <a:pt x="2154" y="11556"/>
                  </a:lnTo>
                  <a:lnTo>
                    <a:pt x="2154" y="11284"/>
                  </a:lnTo>
                  <a:lnTo>
                    <a:pt x="2099" y="10984"/>
                  </a:lnTo>
                  <a:lnTo>
                    <a:pt x="2099" y="10984"/>
                  </a:lnTo>
                  <a:lnTo>
                    <a:pt x="4198" y="10739"/>
                  </a:lnTo>
                  <a:lnTo>
                    <a:pt x="5260" y="10602"/>
                  </a:lnTo>
                  <a:lnTo>
                    <a:pt x="6296" y="10439"/>
                  </a:lnTo>
                  <a:lnTo>
                    <a:pt x="7332" y="10248"/>
                  </a:lnTo>
                  <a:lnTo>
                    <a:pt x="8367" y="10057"/>
                  </a:lnTo>
                  <a:lnTo>
                    <a:pt x="9403" y="9812"/>
                  </a:lnTo>
                  <a:lnTo>
                    <a:pt x="10411" y="9539"/>
                  </a:lnTo>
                  <a:lnTo>
                    <a:pt x="11420" y="9267"/>
                  </a:lnTo>
                  <a:lnTo>
                    <a:pt x="12428" y="8940"/>
                  </a:lnTo>
                  <a:lnTo>
                    <a:pt x="13409" y="8586"/>
                  </a:lnTo>
                  <a:lnTo>
                    <a:pt x="14363" y="8177"/>
                  </a:lnTo>
                  <a:lnTo>
                    <a:pt x="15317" y="7741"/>
                  </a:lnTo>
                  <a:lnTo>
                    <a:pt x="16271" y="7277"/>
                  </a:lnTo>
                  <a:lnTo>
                    <a:pt x="17197" y="6760"/>
                  </a:lnTo>
                  <a:lnTo>
                    <a:pt x="18124" y="6215"/>
                  </a:lnTo>
                  <a:lnTo>
                    <a:pt x="18124" y="6215"/>
                  </a:lnTo>
                  <a:lnTo>
                    <a:pt x="18287" y="6215"/>
                  </a:lnTo>
                  <a:lnTo>
                    <a:pt x="18424" y="6133"/>
                  </a:lnTo>
                  <a:lnTo>
                    <a:pt x="18478" y="6078"/>
                  </a:lnTo>
                  <a:lnTo>
                    <a:pt x="18533" y="6024"/>
                  </a:lnTo>
                  <a:lnTo>
                    <a:pt x="18587" y="5942"/>
                  </a:lnTo>
                  <a:lnTo>
                    <a:pt x="18614" y="5833"/>
                  </a:lnTo>
                  <a:lnTo>
                    <a:pt x="18614" y="5833"/>
                  </a:lnTo>
                  <a:lnTo>
                    <a:pt x="18723" y="5152"/>
                  </a:lnTo>
                  <a:lnTo>
                    <a:pt x="18805" y="4443"/>
                  </a:lnTo>
                  <a:lnTo>
                    <a:pt x="18860" y="3762"/>
                  </a:lnTo>
                  <a:lnTo>
                    <a:pt x="18887" y="3080"/>
                  </a:lnTo>
                  <a:lnTo>
                    <a:pt x="18914" y="2372"/>
                  </a:lnTo>
                  <a:lnTo>
                    <a:pt x="18887" y="1690"/>
                  </a:lnTo>
                  <a:lnTo>
                    <a:pt x="18860" y="1009"/>
                  </a:lnTo>
                  <a:lnTo>
                    <a:pt x="18805" y="328"/>
                  </a:lnTo>
                  <a:lnTo>
                    <a:pt x="18805" y="328"/>
                  </a:lnTo>
                  <a:lnTo>
                    <a:pt x="19405" y="192"/>
                  </a:lnTo>
                  <a:lnTo>
                    <a:pt x="20059" y="83"/>
                  </a:lnTo>
                  <a:lnTo>
                    <a:pt x="20686" y="1"/>
                  </a:lnTo>
                  <a:lnTo>
                    <a:pt x="21013" y="1"/>
                  </a:lnTo>
                  <a:lnTo>
                    <a:pt x="21313" y="1"/>
                  </a:lnTo>
                  <a:lnTo>
                    <a:pt x="21640" y="28"/>
                  </a:lnTo>
                  <a:lnTo>
                    <a:pt x="21939" y="55"/>
                  </a:lnTo>
                  <a:lnTo>
                    <a:pt x="22239" y="110"/>
                  </a:lnTo>
                  <a:lnTo>
                    <a:pt x="22539" y="192"/>
                  </a:lnTo>
                  <a:lnTo>
                    <a:pt x="22839" y="328"/>
                  </a:lnTo>
                  <a:lnTo>
                    <a:pt x="23138" y="464"/>
                  </a:lnTo>
                  <a:lnTo>
                    <a:pt x="23411" y="628"/>
                  </a:lnTo>
                  <a:lnTo>
                    <a:pt x="23656" y="818"/>
                  </a:lnTo>
                  <a:lnTo>
                    <a:pt x="23656" y="818"/>
                  </a:lnTo>
                  <a:lnTo>
                    <a:pt x="23902" y="1036"/>
                  </a:lnTo>
                  <a:lnTo>
                    <a:pt x="24092" y="1282"/>
                  </a:lnTo>
                  <a:lnTo>
                    <a:pt x="24283" y="1554"/>
                  </a:lnTo>
                  <a:lnTo>
                    <a:pt x="24419" y="1827"/>
                  </a:lnTo>
                  <a:lnTo>
                    <a:pt x="24528" y="2127"/>
                  </a:lnTo>
                  <a:lnTo>
                    <a:pt x="24610" y="2426"/>
                  </a:lnTo>
                  <a:lnTo>
                    <a:pt x="24637" y="2726"/>
                  </a:lnTo>
                  <a:lnTo>
                    <a:pt x="24637" y="3026"/>
                  </a:lnTo>
                  <a:lnTo>
                    <a:pt x="24610" y="3298"/>
                  </a:lnTo>
                  <a:lnTo>
                    <a:pt x="24528" y="3598"/>
                  </a:lnTo>
                  <a:lnTo>
                    <a:pt x="24419" y="3844"/>
                  </a:lnTo>
                  <a:lnTo>
                    <a:pt x="24283" y="4089"/>
                  </a:lnTo>
                  <a:lnTo>
                    <a:pt x="24065" y="4334"/>
                  </a:lnTo>
                  <a:lnTo>
                    <a:pt x="23847" y="4525"/>
                  </a:lnTo>
                  <a:lnTo>
                    <a:pt x="23547" y="4688"/>
                  </a:lnTo>
                  <a:lnTo>
                    <a:pt x="23220" y="4825"/>
                  </a:lnTo>
                  <a:lnTo>
                    <a:pt x="23220" y="4825"/>
                  </a:lnTo>
                  <a:lnTo>
                    <a:pt x="23111" y="4852"/>
                  </a:lnTo>
                  <a:lnTo>
                    <a:pt x="23057" y="4906"/>
                  </a:lnTo>
                  <a:lnTo>
                    <a:pt x="23002" y="4988"/>
                  </a:lnTo>
                  <a:lnTo>
                    <a:pt x="22975" y="5070"/>
                  </a:lnTo>
                  <a:lnTo>
                    <a:pt x="22975" y="5152"/>
                  </a:lnTo>
                  <a:lnTo>
                    <a:pt x="22975" y="5206"/>
                  </a:lnTo>
                  <a:lnTo>
                    <a:pt x="23002" y="5288"/>
                  </a:lnTo>
                  <a:lnTo>
                    <a:pt x="23057" y="5370"/>
                  </a:lnTo>
                  <a:lnTo>
                    <a:pt x="23057" y="5370"/>
                  </a:lnTo>
                  <a:lnTo>
                    <a:pt x="22975" y="5451"/>
                  </a:lnTo>
                  <a:lnTo>
                    <a:pt x="22920" y="5560"/>
                  </a:lnTo>
                  <a:lnTo>
                    <a:pt x="22893" y="5669"/>
                  </a:lnTo>
                  <a:lnTo>
                    <a:pt x="22866" y="5778"/>
                  </a:lnTo>
                  <a:lnTo>
                    <a:pt x="22893" y="5887"/>
                  </a:lnTo>
                  <a:lnTo>
                    <a:pt x="22948" y="5997"/>
                  </a:lnTo>
                  <a:lnTo>
                    <a:pt x="23057" y="6051"/>
                  </a:lnTo>
                  <a:lnTo>
                    <a:pt x="23193" y="61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71"/>
            <p:cNvSpPr/>
            <p:nvPr/>
          </p:nvSpPr>
          <p:spPr>
            <a:xfrm>
              <a:off x="1696875" y="6115650"/>
              <a:ext cx="33425" cy="59975"/>
            </a:xfrm>
            <a:custGeom>
              <a:avLst/>
              <a:gdLst/>
              <a:ahLst/>
              <a:cxnLst/>
              <a:rect l="l" t="t" r="r" b="b"/>
              <a:pathLst>
                <a:path w="1337" h="2399" extrusionOk="0">
                  <a:moveTo>
                    <a:pt x="682" y="1"/>
                  </a:moveTo>
                  <a:lnTo>
                    <a:pt x="355" y="464"/>
                  </a:lnTo>
                  <a:lnTo>
                    <a:pt x="1" y="927"/>
                  </a:lnTo>
                  <a:lnTo>
                    <a:pt x="191" y="1036"/>
                  </a:lnTo>
                  <a:lnTo>
                    <a:pt x="382" y="1172"/>
                  </a:lnTo>
                  <a:lnTo>
                    <a:pt x="546" y="1336"/>
                  </a:lnTo>
                  <a:lnTo>
                    <a:pt x="682" y="1527"/>
                  </a:lnTo>
                  <a:lnTo>
                    <a:pt x="818" y="1718"/>
                  </a:lnTo>
                  <a:lnTo>
                    <a:pt x="927" y="1936"/>
                  </a:lnTo>
                  <a:lnTo>
                    <a:pt x="1009" y="2181"/>
                  </a:lnTo>
                  <a:lnTo>
                    <a:pt x="1064" y="2399"/>
                  </a:lnTo>
                  <a:lnTo>
                    <a:pt x="1200" y="2099"/>
                  </a:lnTo>
                  <a:lnTo>
                    <a:pt x="1309" y="1799"/>
                  </a:lnTo>
                  <a:lnTo>
                    <a:pt x="1336" y="1472"/>
                  </a:lnTo>
                  <a:lnTo>
                    <a:pt x="1336" y="1172"/>
                  </a:lnTo>
                  <a:lnTo>
                    <a:pt x="1254" y="845"/>
                  </a:lnTo>
                  <a:lnTo>
                    <a:pt x="1118" y="546"/>
                  </a:lnTo>
                  <a:lnTo>
                    <a:pt x="927" y="273"/>
                  </a:lnTo>
                  <a:lnTo>
                    <a:pt x="682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71"/>
            <p:cNvSpPr/>
            <p:nvPr/>
          </p:nvSpPr>
          <p:spPr>
            <a:xfrm>
              <a:off x="1038725" y="5908525"/>
              <a:ext cx="687475" cy="329100"/>
            </a:xfrm>
            <a:custGeom>
              <a:avLst/>
              <a:gdLst/>
              <a:ahLst/>
              <a:cxnLst/>
              <a:rect l="l" t="t" r="r" b="b"/>
              <a:pathLst>
                <a:path w="27499" h="13164" extrusionOk="0">
                  <a:moveTo>
                    <a:pt x="24664" y="1"/>
                  </a:moveTo>
                  <a:lnTo>
                    <a:pt x="24882" y="273"/>
                  </a:lnTo>
                  <a:lnTo>
                    <a:pt x="25046" y="600"/>
                  </a:lnTo>
                  <a:lnTo>
                    <a:pt x="25182" y="954"/>
                  </a:lnTo>
                  <a:lnTo>
                    <a:pt x="25237" y="1309"/>
                  </a:lnTo>
                  <a:lnTo>
                    <a:pt x="25291" y="1690"/>
                  </a:lnTo>
                  <a:lnTo>
                    <a:pt x="25291" y="2099"/>
                  </a:lnTo>
                  <a:lnTo>
                    <a:pt x="25264" y="2508"/>
                  </a:lnTo>
                  <a:lnTo>
                    <a:pt x="25209" y="2917"/>
                  </a:lnTo>
                  <a:lnTo>
                    <a:pt x="25128" y="3325"/>
                  </a:lnTo>
                  <a:lnTo>
                    <a:pt x="25018" y="3734"/>
                  </a:lnTo>
                  <a:lnTo>
                    <a:pt x="24909" y="4116"/>
                  </a:lnTo>
                  <a:lnTo>
                    <a:pt x="24773" y="4497"/>
                  </a:lnTo>
                  <a:lnTo>
                    <a:pt x="24473" y="5206"/>
                  </a:lnTo>
                  <a:lnTo>
                    <a:pt x="24174" y="5833"/>
                  </a:lnTo>
                  <a:lnTo>
                    <a:pt x="23874" y="6296"/>
                  </a:lnTo>
                  <a:lnTo>
                    <a:pt x="23547" y="6759"/>
                  </a:lnTo>
                  <a:lnTo>
                    <a:pt x="23220" y="7168"/>
                  </a:lnTo>
                  <a:lnTo>
                    <a:pt x="22838" y="7577"/>
                  </a:lnTo>
                  <a:lnTo>
                    <a:pt x="22429" y="7931"/>
                  </a:lnTo>
                  <a:lnTo>
                    <a:pt x="22021" y="8258"/>
                  </a:lnTo>
                  <a:lnTo>
                    <a:pt x="21585" y="8558"/>
                  </a:lnTo>
                  <a:lnTo>
                    <a:pt x="21149" y="8831"/>
                  </a:lnTo>
                  <a:lnTo>
                    <a:pt x="20685" y="9076"/>
                  </a:lnTo>
                  <a:lnTo>
                    <a:pt x="20195" y="9294"/>
                  </a:lnTo>
                  <a:lnTo>
                    <a:pt x="19704" y="9485"/>
                  </a:lnTo>
                  <a:lnTo>
                    <a:pt x="19186" y="9648"/>
                  </a:lnTo>
                  <a:lnTo>
                    <a:pt x="18641" y="9784"/>
                  </a:lnTo>
                  <a:lnTo>
                    <a:pt x="18123" y="9893"/>
                  </a:lnTo>
                  <a:lnTo>
                    <a:pt x="17578" y="9975"/>
                  </a:lnTo>
                  <a:lnTo>
                    <a:pt x="17006" y="10030"/>
                  </a:lnTo>
                  <a:lnTo>
                    <a:pt x="16434" y="10057"/>
                  </a:lnTo>
                  <a:lnTo>
                    <a:pt x="15262" y="10057"/>
                  </a:lnTo>
                  <a:lnTo>
                    <a:pt x="14662" y="10030"/>
                  </a:lnTo>
                  <a:lnTo>
                    <a:pt x="14063" y="9975"/>
                  </a:lnTo>
                  <a:lnTo>
                    <a:pt x="13490" y="9921"/>
                  </a:lnTo>
                  <a:lnTo>
                    <a:pt x="12891" y="9839"/>
                  </a:lnTo>
                  <a:lnTo>
                    <a:pt x="12319" y="9730"/>
                  </a:lnTo>
                  <a:lnTo>
                    <a:pt x="11746" y="9621"/>
                  </a:lnTo>
                  <a:lnTo>
                    <a:pt x="11174" y="9457"/>
                  </a:lnTo>
                  <a:lnTo>
                    <a:pt x="10602" y="9321"/>
                  </a:lnTo>
                  <a:lnTo>
                    <a:pt x="10029" y="9130"/>
                  </a:lnTo>
                  <a:lnTo>
                    <a:pt x="9484" y="8940"/>
                  </a:lnTo>
                  <a:lnTo>
                    <a:pt x="8912" y="8722"/>
                  </a:lnTo>
                  <a:lnTo>
                    <a:pt x="8367" y="8504"/>
                  </a:lnTo>
                  <a:lnTo>
                    <a:pt x="7822" y="8258"/>
                  </a:lnTo>
                  <a:lnTo>
                    <a:pt x="7304" y="7986"/>
                  </a:lnTo>
                  <a:lnTo>
                    <a:pt x="6786" y="7713"/>
                  </a:lnTo>
                  <a:lnTo>
                    <a:pt x="6268" y="7441"/>
                  </a:lnTo>
                  <a:lnTo>
                    <a:pt x="5751" y="7114"/>
                  </a:lnTo>
                  <a:lnTo>
                    <a:pt x="5260" y="6814"/>
                  </a:lnTo>
                  <a:lnTo>
                    <a:pt x="4769" y="6460"/>
                  </a:lnTo>
                  <a:lnTo>
                    <a:pt x="4306" y="6105"/>
                  </a:lnTo>
                  <a:lnTo>
                    <a:pt x="3843" y="5751"/>
                  </a:lnTo>
                  <a:lnTo>
                    <a:pt x="3379" y="5369"/>
                  </a:lnTo>
                  <a:lnTo>
                    <a:pt x="2943" y="4961"/>
                  </a:lnTo>
                  <a:lnTo>
                    <a:pt x="2507" y="4552"/>
                  </a:lnTo>
                  <a:lnTo>
                    <a:pt x="2099" y="4143"/>
                  </a:lnTo>
                  <a:lnTo>
                    <a:pt x="1717" y="3707"/>
                  </a:lnTo>
                  <a:lnTo>
                    <a:pt x="1335" y="3271"/>
                  </a:lnTo>
                  <a:lnTo>
                    <a:pt x="954" y="2808"/>
                  </a:lnTo>
                  <a:lnTo>
                    <a:pt x="600" y="2344"/>
                  </a:lnTo>
                  <a:lnTo>
                    <a:pt x="654" y="3080"/>
                  </a:lnTo>
                  <a:lnTo>
                    <a:pt x="681" y="3816"/>
                  </a:lnTo>
                  <a:lnTo>
                    <a:pt x="654" y="4552"/>
                  </a:lnTo>
                  <a:lnTo>
                    <a:pt x="600" y="5288"/>
                  </a:lnTo>
                  <a:lnTo>
                    <a:pt x="518" y="5996"/>
                  </a:lnTo>
                  <a:lnTo>
                    <a:pt x="382" y="6678"/>
                  </a:lnTo>
                  <a:lnTo>
                    <a:pt x="191" y="7359"/>
                  </a:lnTo>
                  <a:lnTo>
                    <a:pt x="0" y="8040"/>
                  </a:lnTo>
                  <a:lnTo>
                    <a:pt x="545" y="8476"/>
                  </a:lnTo>
                  <a:lnTo>
                    <a:pt x="1090" y="8885"/>
                  </a:lnTo>
                  <a:lnTo>
                    <a:pt x="1635" y="9294"/>
                  </a:lnTo>
                  <a:lnTo>
                    <a:pt x="2208" y="9675"/>
                  </a:lnTo>
                  <a:lnTo>
                    <a:pt x="2289" y="9675"/>
                  </a:lnTo>
                  <a:lnTo>
                    <a:pt x="2371" y="9703"/>
                  </a:lnTo>
                  <a:lnTo>
                    <a:pt x="2426" y="9757"/>
                  </a:lnTo>
                  <a:lnTo>
                    <a:pt x="2480" y="9812"/>
                  </a:lnTo>
                  <a:lnTo>
                    <a:pt x="3298" y="10302"/>
                  </a:lnTo>
                  <a:lnTo>
                    <a:pt x="4170" y="10766"/>
                  </a:lnTo>
                  <a:lnTo>
                    <a:pt x="5042" y="11174"/>
                  </a:lnTo>
                  <a:lnTo>
                    <a:pt x="5914" y="11556"/>
                  </a:lnTo>
                  <a:lnTo>
                    <a:pt x="6813" y="11883"/>
                  </a:lnTo>
                  <a:lnTo>
                    <a:pt x="7740" y="12183"/>
                  </a:lnTo>
                  <a:lnTo>
                    <a:pt x="8667" y="12455"/>
                  </a:lnTo>
                  <a:lnTo>
                    <a:pt x="9620" y="12673"/>
                  </a:lnTo>
                  <a:lnTo>
                    <a:pt x="10574" y="12864"/>
                  </a:lnTo>
                  <a:lnTo>
                    <a:pt x="11528" y="13000"/>
                  </a:lnTo>
                  <a:lnTo>
                    <a:pt x="12482" y="13082"/>
                  </a:lnTo>
                  <a:lnTo>
                    <a:pt x="13463" y="13137"/>
                  </a:lnTo>
                  <a:lnTo>
                    <a:pt x="14417" y="13164"/>
                  </a:lnTo>
                  <a:lnTo>
                    <a:pt x="15398" y="13137"/>
                  </a:lnTo>
                  <a:lnTo>
                    <a:pt x="16352" y="13055"/>
                  </a:lnTo>
                  <a:lnTo>
                    <a:pt x="17333" y="12946"/>
                  </a:lnTo>
                  <a:lnTo>
                    <a:pt x="17905" y="12837"/>
                  </a:lnTo>
                  <a:lnTo>
                    <a:pt x="18478" y="12728"/>
                  </a:lnTo>
                  <a:lnTo>
                    <a:pt x="19050" y="12564"/>
                  </a:lnTo>
                  <a:lnTo>
                    <a:pt x="19622" y="12401"/>
                  </a:lnTo>
                  <a:lnTo>
                    <a:pt x="20167" y="12210"/>
                  </a:lnTo>
                  <a:lnTo>
                    <a:pt x="20740" y="11992"/>
                  </a:lnTo>
                  <a:lnTo>
                    <a:pt x="21258" y="11747"/>
                  </a:lnTo>
                  <a:lnTo>
                    <a:pt x="21803" y="11501"/>
                  </a:lnTo>
                  <a:lnTo>
                    <a:pt x="22293" y="11229"/>
                  </a:lnTo>
                  <a:lnTo>
                    <a:pt x="22811" y="10929"/>
                  </a:lnTo>
                  <a:lnTo>
                    <a:pt x="23274" y="10602"/>
                  </a:lnTo>
                  <a:lnTo>
                    <a:pt x="23738" y="10248"/>
                  </a:lnTo>
                  <a:lnTo>
                    <a:pt x="24201" y="9893"/>
                  </a:lnTo>
                  <a:lnTo>
                    <a:pt x="24610" y="9512"/>
                  </a:lnTo>
                  <a:lnTo>
                    <a:pt x="25018" y="9130"/>
                  </a:lnTo>
                  <a:lnTo>
                    <a:pt x="25400" y="8694"/>
                  </a:lnTo>
                  <a:lnTo>
                    <a:pt x="25754" y="8286"/>
                  </a:lnTo>
                  <a:lnTo>
                    <a:pt x="26054" y="7822"/>
                  </a:lnTo>
                  <a:lnTo>
                    <a:pt x="26354" y="7359"/>
                  </a:lnTo>
                  <a:lnTo>
                    <a:pt x="26626" y="6896"/>
                  </a:lnTo>
                  <a:lnTo>
                    <a:pt x="26844" y="6405"/>
                  </a:lnTo>
                  <a:lnTo>
                    <a:pt x="27062" y="5887"/>
                  </a:lnTo>
                  <a:lnTo>
                    <a:pt x="27226" y="5369"/>
                  </a:lnTo>
                  <a:lnTo>
                    <a:pt x="27335" y="4824"/>
                  </a:lnTo>
                  <a:lnTo>
                    <a:pt x="27444" y="4279"/>
                  </a:lnTo>
                  <a:lnTo>
                    <a:pt x="27499" y="3734"/>
                  </a:lnTo>
                  <a:lnTo>
                    <a:pt x="27499" y="3162"/>
                  </a:lnTo>
                  <a:lnTo>
                    <a:pt x="27471" y="2562"/>
                  </a:lnTo>
                  <a:lnTo>
                    <a:pt x="27390" y="1990"/>
                  </a:lnTo>
                  <a:lnTo>
                    <a:pt x="27253" y="1363"/>
                  </a:lnTo>
                  <a:lnTo>
                    <a:pt x="27090" y="764"/>
                  </a:lnTo>
                  <a:lnTo>
                    <a:pt x="26872" y="137"/>
                  </a:lnTo>
                  <a:lnTo>
                    <a:pt x="26299" y="191"/>
                  </a:lnTo>
                  <a:lnTo>
                    <a:pt x="25754" y="164"/>
                  </a:lnTo>
                  <a:lnTo>
                    <a:pt x="25209" y="110"/>
                  </a:lnTo>
                  <a:lnTo>
                    <a:pt x="246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71"/>
            <p:cNvSpPr/>
            <p:nvPr/>
          </p:nvSpPr>
          <p:spPr>
            <a:xfrm>
              <a:off x="1038725" y="5908525"/>
              <a:ext cx="687475" cy="329100"/>
            </a:xfrm>
            <a:custGeom>
              <a:avLst/>
              <a:gdLst/>
              <a:ahLst/>
              <a:cxnLst/>
              <a:rect l="l" t="t" r="r" b="b"/>
              <a:pathLst>
                <a:path w="27499" h="13164" fill="none" extrusionOk="0">
                  <a:moveTo>
                    <a:pt x="26872" y="137"/>
                  </a:moveTo>
                  <a:lnTo>
                    <a:pt x="26872" y="137"/>
                  </a:lnTo>
                  <a:lnTo>
                    <a:pt x="27090" y="764"/>
                  </a:lnTo>
                  <a:lnTo>
                    <a:pt x="27253" y="1363"/>
                  </a:lnTo>
                  <a:lnTo>
                    <a:pt x="27390" y="1990"/>
                  </a:lnTo>
                  <a:lnTo>
                    <a:pt x="27471" y="2562"/>
                  </a:lnTo>
                  <a:lnTo>
                    <a:pt x="27499" y="3162"/>
                  </a:lnTo>
                  <a:lnTo>
                    <a:pt x="27499" y="3734"/>
                  </a:lnTo>
                  <a:lnTo>
                    <a:pt x="27444" y="4279"/>
                  </a:lnTo>
                  <a:lnTo>
                    <a:pt x="27335" y="4824"/>
                  </a:lnTo>
                  <a:lnTo>
                    <a:pt x="27226" y="5369"/>
                  </a:lnTo>
                  <a:lnTo>
                    <a:pt x="27062" y="5887"/>
                  </a:lnTo>
                  <a:lnTo>
                    <a:pt x="26844" y="6405"/>
                  </a:lnTo>
                  <a:lnTo>
                    <a:pt x="26626" y="6896"/>
                  </a:lnTo>
                  <a:lnTo>
                    <a:pt x="26354" y="7359"/>
                  </a:lnTo>
                  <a:lnTo>
                    <a:pt x="26054" y="7822"/>
                  </a:lnTo>
                  <a:lnTo>
                    <a:pt x="25754" y="8286"/>
                  </a:lnTo>
                  <a:lnTo>
                    <a:pt x="25400" y="8694"/>
                  </a:lnTo>
                  <a:lnTo>
                    <a:pt x="25018" y="9130"/>
                  </a:lnTo>
                  <a:lnTo>
                    <a:pt x="24610" y="9512"/>
                  </a:lnTo>
                  <a:lnTo>
                    <a:pt x="24201" y="9893"/>
                  </a:lnTo>
                  <a:lnTo>
                    <a:pt x="23738" y="10248"/>
                  </a:lnTo>
                  <a:lnTo>
                    <a:pt x="23274" y="10602"/>
                  </a:lnTo>
                  <a:lnTo>
                    <a:pt x="22811" y="10929"/>
                  </a:lnTo>
                  <a:lnTo>
                    <a:pt x="22293" y="11229"/>
                  </a:lnTo>
                  <a:lnTo>
                    <a:pt x="21803" y="11501"/>
                  </a:lnTo>
                  <a:lnTo>
                    <a:pt x="21258" y="11747"/>
                  </a:lnTo>
                  <a:lnTo>
                    <a:pt x="20740" y="11992"/>
                  </a:lnTo>
                  <a:lnTo>
                    <a:pt x="20167" y="12210"/>
                  </a:lnTo>
                  <a:lnTo>
                    <a:pt x="19622" y="12401"/>
                  </a:lnTo>
                  <a:lnTo>
                    <a:pt x="19050" y="12564"/>
                  </a:lnTo>
                  <a:lnTo>
                    <a:pt x="18478" y="12728"/>
                  </a:lnTo>
                  <a:lnTo>
                    <a:pt x="17905" y="12837"/>
                  </a:lnTo>
                  <a:lnTo>
                    <a:pt x="17333" y="12946"/>
                  </a:lnTo>
                  <a:lnTo>
                    <a:pt x="17333" y="12946"/>
                  </a:lnTo>
                  <a:lnTo>
                    <a:pt x="16352" y="13055"/>
                  </a:lnTo>
                  <a:lnTo>
                    <a:pt x="15398" y="13137"/>
                  </a:lnTo>
                  <a:lnTo>
                    <a:pt x="14417" y="13164"/>
                  </a:lnTo>
                  <a:lnTo>
                    <a:pt x="13463" y="13137"/>
                  </a:lnTo>
                  <a:lnTo>
                    <a:pt x="12482" y="13082"/>
                  </a:lnTo>
                  <a:lnTo>
                    <a:pt x="11528" y="13000"/>
                  </a:lnTo>
                  <a:lnTo>
                    <a:pt x="10574" y="12864"/>
                  </a:lnTo>
                  <a:lnTo>
                    <a:pt x="9620" y="12673"/>
                  </a:lnTo>
                  <a:lnTo>
                    <a:pt x="8667" y="12455"/>
                  </a:lnTo>
                  <a:lnTo>
                    <a:pt x="7740" y="12183"/>
                  </a:lnTo>
                  <a:lnTo>
                    <a:pt x="6813" y="11883"/>
                  </a:lnTo>
                  <a:lnTo>
                    <a:pt x="5914" y="11556"/>
                  </a:lnTo>
                  <a:lnTo>
                    <a:pt x="5042" y="11174"/>
                  </a:lnTo>
                  <a:lnTo>
                    <a:pt x="4170" y="10766"/>
                  </a:lnTo>
                  <a:lnTo>
                    <a:pt x="3298" y="10302"/>
                  </a:lnTo>
                  <a:lnTo>
                    <a:pt x="2480" y="9812"/>
                  </a:lnTo>
                  <a:lnTo>
                    <a:pt x="2480" y="9812"/>
                  </a:lnTo>
                  <a:lnTo>
                    <a:pt x="2426" y="9757"/>
                  </a:lnTo>
                  <a:lnTo>
                    <a:pt x="2371" y="9703"/>
                  </a:lnTo>
                  <a:lnTo>
                    <a:pt x="2289" y="9675"/>
                  </a:lnTo>
                  <a:lnTo>
                    <a:pt x="2208" y="9675"/>
                  </a:lnTo>
                  <a:lnTo>
                    <a:pt x="2208" y="9675"/>
                  </a:lnTo>
                  <a:lnTo>
                    <a:pt x="1635" y="9294"/>
                  </a:lnTo>
                  <a:lnTo>
                    <a:pt x="1090" y="8885"/>
                  </a:lnTo>
                  <a:lnTo>
                    <a:pt x="545" y="8476"/>
                  </a:lnTo>
                  <a:lnTo>
                    <a:pt x="0" y="8040"/>
                  </a:lnTo>
                  <a:lnTo>
                    <a:pt x="0" y="8040"/>
                  </a:lnTo>
                  <a:lnTo>
                    <a:pt x="191" y="7359"/>
                  </a:lnTo>
                  <a:lnTo>
                    <a:pt x="382" y="6678"/>
                  </a:lnTo>
                  <a:lnTo>
                    <a:pt x="518" y="5996"/>
                  </a:lnTo>
                  <a:lnTo>
                    <a:pt x="600" y="5288"/>
                  </a:lnTo>
                  <a:lnTo>
                    <a:pt x="654" y="4552"/>
                  </a:lnTo>
                  <a:lnTo>
                    <a:pt x="681" y="3816"/>
                  </a:lnTo>
                  <a:lnTo>
                    <a:pt x="654" y="3080"/>
                  </a:lnTo>
                  <a:lnTo>
                    <a:pt x="600" y="2344"/>
                  </a:lnTo>
                  <a:lnTo>
                    <a:pt x="600" y="2344"/>
                  </a:lnTo>
                  <a:lnTo>
                    <a:pt x="954" y="2808"/>
                  </a:lnTo>
                  <a:lnTo>
                    <a:pt x="1335" y="3271"/>
                  </a:lnTo>
                  <a:lnTo>
                    <a:pt x="1717" y="3707"/>
                  </a:lnTo>
                  <a:lnTo>
                    <a:pt x="2099" y="4143"/>
                  </a:lnTo>
                  <a:lnTo>
                    <a:pt x="2507" y="4552"/>
                  </a:lnTo>
                  <a:lnTo>
                    <a:pt x="2943" y="4961"/>
                  </a:lnTo>
                  <a:lnTo>
                    <a:pt x="3379" y="5369"/>
                  </a:lnTo>
                  <a:lnTo>
                    <a:pt x="3843" y="5751"/>
                  </a:lnTo>
                  <a:lnTo>
                    <a:pt x="4306" y="6105"/>
                  </a:lnTo>
                  <a:lnTo>
                    <a:pt x="4769" y="6460"/>
                  </a:lnTo>
                  <a:lnTo>
                    <a:pt x="5260" y="6814"/>
                  </a:lnTo>
                  <a:lnTo>
                    <a:pt x="5751" y="7114"/>
                  </a:lnTo>
                  <a:lnTo>
                    <a:pt x="6268" y="7441"/>
                  </a:lnTo>
                  <a:lnTo>
                    <a:pt x="6786" y="7713"/>
                  </a:lnTo>
                  <a:lnTo>
                    <a:pt x="7304" y="7986"/>
                  </a:lnTo>
                  <a:lnTo>
                    <a:pt x="7822" y="8258"/>
                  </a:lnTo>
                  <a:lnTo>
                    <a:pt x="8367" y="8504"/>
                  </a:lnTo>
                  <a:lnTo>
                    <a:pt x="8912" y="8722"/>
                  </a:lnTo>
                  <a:lnTo>
                    <a:pt x="9484" y="8940"/>
                  </a:lnTo>
                  <a:lnTo>
                    <a:pt x="10029" y="9130"/>
                  </a:lnTo>
                  <a:lnTo>
                    <a:pt x="10602" y="9321"/>
                  </a:lnTo>
                  <a:lnTo>
                    <a:pt x="11174" y="9457"/>
                  </a:lnTo>
                  <a:lnTo>
                    <a:pt x="11746" y="9621"/>
                  </a:lnTo>
                  <a:lnTo>
                    <a:pt x="12319" y="9730"/>
                  </a:lnTo>
                  <a:lnTo>
                    <a:pt x="12891" y="9839"/>
                  </a:lnTo>
                  <a:lnTo>
                    <a:pt x="13490" y="9921"/>
                  </a:lnTo>
                  <a:lnTo>
                    <a:pt x="14063" y="9975"/>
                  </a:lnTo>
                  <a:lnTo>
                    <a:pt x="14662" y="10030"/>
                  </a:lnTo>
                  <a:lnTo>
                    <a:pt x="15262" y="10057"/>
                  </a:lnTo>
                  <a:lnTo>
                    <a:pt x="15834" y="10057"/>
                  </a:lnTo>
                  <a:lnTo>
                    <a:pt x="16434" y="10057"/>
                  </a:lnTo>
                  <a:lnTo>
                    <a:pt x="17006" y="10030"/>
                  </a:lnTo>
                  <a:lnTo>
                    <a:pt x="17006" y="10030"/>
                  </a:lnTo>
                  <a:lnTo>
                    <a:pt x="17578" y="9975"/>
                  </a:lnTo>
                  <a:lnTo>
                    <a:pt x="18123" y="9893"/>
                  </a:lnTo>
                  <a:lnTo>
                    <a:pt x="18641" y="9784"/>
                  </a:lnTo>
                  <a:lnTo>
                    <a:pt x="19186" y="9648"/>
                  </a:lnTo>
                  <a:lnTo>
                    <a:pt x="19704" y="9485"/>
                  </a:lnTo>
                  <a:lnTo>
                    <a:pt x="20195" y="9294"/>
                  </a:lnTo>
                  <a:lnTo>
                    <a:pt x="20685" y="9076"/>
                  </a:lnTo>
                  <a:lnTo>
                    <a:pt x="21149" y="8831"/>
                  </a:lnTo>
                  <a:lnTo>
                    <a:pt x="21585" y="8558"/>
                  </a:lnTo>
                  <a:lnTo>
                    <a:pt x="22021" y="8258"/>
                  </a:lnTo>
                  <a:lnTo>
                    <a:pt x="22429" y="7931"/>
                  </a:lnTo>
                  <a:lnTo>
                    <a:pt x="22838" y="7577"/>
                  </a:lnTo>
                  <a:lnTo>
                    <a:pt x="23220" y="7168"/>
                  </a:lnTo>
                  <a:lnTo>
                    <a:pt x="23547" y="6759"/>
                  </a:lnTo>
                  <a:lnTo>
                    <a:pt x="23874" y="6296"/>
                  </a:lnTo>
                  <a:lnTo>
                    <a:pt x="24174" y="5833"/>
                  </a:lnTo>
                  <a:lnTo>
                    <a:pt x="24174" y="5833"/>
                  </a:lnTo>
                  <a:lnTo>
                    <a:pt x="24473" y="5206"/>
                  </a:lnTo>
                  <a:lnTo>
                    <a:pt x="24773" y="4497"/>
                  </a:lnTo>
                  <a:lnTo>
                    <a:pt x="24909" y="4116"/>
                  </a:lnTo>
                  <a:lnTo>
                    <a:pt x="25018" y="3734"/>
                  </a:lnTo>
                  <a:lnTo>
                    <a:pt x="25128" y="3325"/>
                  </a:lnTo>
                  <a:lnTo>
                    <a:pt x="25209" y="2917"/>
                  </a:lnTo>
                  <a:lnTo>
                    <a:pt x="25264" y="2508"/>
                  </a:lnTo>
                  <a:lnTo>
                    <a:pt x="25291" y="2099"/>
                  </a:lnTo>
                  <a:lnTo>
                    <a:pt x="25291" y="1690"/>
                  </a:lnTo>
                  <a:lnTo>
                    <a:pt x="25237" y="1309"/>
                  </a:lnTo>
                  <a:lnTo>
                    <a:pt x="25182" y="954"/>
                  </a:lnTo>
                  <a:lnTo>
                    <a:pt x="25046" y="600"/>
                  </a:lnTo>
                  <a:lnTo>
                    <a:pt x="24882" y="273"/>
                  </a:lnTo>
                  <a:lnTo>
                    <a:pt x="24664" y="1"/>
                  </a:lnTo>
                  <a:lnTo>
                    <a:pt x="24664" y="1"/>
                  </a:lnTo>
                  <a:lnTo>
                    <a:pt x="25209" y="110"/>
                  </a:lnTo>
                  <a:lnTo>
                    <a:pt x="25754" y="164"/>
                  </a:lnTo>
                  <a:lnTo>
                    <a:pt x="26299" y="191"/>
                  </a:lnTo>
                  <a:lnTo>
                    <a:pt x="26872" y="1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71"/>
            <p:cNvSpPr/>
            <p:nvPr/>
          </p:nvSpPr>
          <p:spPr>
            <a:xfrm>
              <a:off x="1070050" y="5948050"/>
              <a:ext cx="576425" cy="189425"/>
            </a:xfrm>
            <a:custGeom>
              <a:avLst/>
              <a:gdLst/>
              <a:ahLst/>
              <a:cxnLst/>
              <a:rect l="l" t="t" r="r" b="b"/>
              <a:pathLst>
                <a:path w="23057" h="7577" extrusionOk="0">
                  <a:moveTo>
                    <a:pt x="23030" y="0"/>
                  </a:moveTo>
                  <a:lnTo>
                    <a:pt x="22975" y="300"/>
                  </a:lnTo>
                  <a:lnTo>
                    <a:pt x="22893" y="573"/>
                  </a:lnTo>
                  <a:lnTo>
                    <a:pt x="22784" y="845"/>
                  </a:lnTo>
                  <a:lnTo>
                    <a:pt x="22648" y="1118"/>
                  </a:lnTo>
                  <a:lnTo>
                    <a:pt x="22512" y="1390"/>
                  </a:lnTo>
                  <a:lnTo>
                    <a:pt x="22348" y="1635"/>
                  </a:lnTo>
                  <a:lnTo>
                    <a:pt x="22185" y="1881"/>
                  </a:lnTo>
                  <a:lnTo>
                    <a:pt x="21994" y="2126"/>
                  </a:lnTo>
                  <a:lnTo>
                    <a:pt x="21803" y="2344"/>
                  </a:lnTo>
                  <a:lnTo>
                    <a:pt x="21585" y="2562"/>
                  </a:lnTo>
                  <a:lnTo>
                    <a:pt x="21367" y="2753"/>
                  </a:lnTo>
                  <a:lnTo>
                    <a:pt x="21122" y="2944"/>
                  </a:lnTo>
                  <a:lnTo>
                    <a:pt x="20877" y="3107"/>
                  </a:lnTo>
                  <a:lnTo>
                    <a:pt x="20604" y="3271"/>
                  </a:lnTo>
                  <a:lnTo>
                    <a:pt x="20332" y="3407"/>
                  </a:lnTo>
                  <a:lnTo>
                    <a:pt x="20059" y="3543"/>
                  </a:lnTo>
                  <a:lnTo>
                    <a:pt x="19487" y="3734"/>
                  </a:lnTo>
                  <a:lnTo>
                    <a:pt x="18887" y="3870"/>
                  </a:lnTo>
                  <a:lnTo>
                    <a:pt x="18260" y="3952"/>
                  </a:lnTo>
                  <a:lnTo>
                    <a:pt x="17634" y="3979"/>
                  </a:lnTo>
                  <a:lnTo>
                    <a:pt x="17007" y="3979"/>
                  </a:lnTo>
                  <a:lnTo>
                    <a:pt x="16380" y="3897"/>
                  </a:lnTo>
                  <a:lnTo>
                    <a:pt x="15753" y="3788"/>
                  </a:lnTo>
                  <a:lnTo>
                    <a:pt x="15126" y="3625"/>
                  </a:lnTo>
                  <a:lnTo>
                    <a:pt x="14527" y="3407"/>
                  </a:lnTo>
                  <a:lnTo>
                    <a:pt x="13954" y="3162"/>
                  </a:lnTo>
                  <a:lnTo>
                    <a:pt x="13382" y="2862"/>
                  </a:lnTo>
                  <a:lnTo>
                    <a:pt x="12837" y="2535"/>
                  </a:lnTo>
                  <a:lnTo>
                    <a:pt x="12319" y="2153"/>
                  </a:lnTo>
                  <a:lnTo>
                    <a:pt x="11829" y="1772"/>
                  </a:lnTo>
                  <a:lnTo>
                    <a:pt x="11393" y="1336"/>
                  </a:lnTo>
                  <a:lnTo>
                    <a:pt x="11011" y="872"/>
                  </a:lnTo>
                  <a:lnTo>
                    <a:pt x="10875" y="1118"/>
                  </a:lnTo>
                  <a:lnTo>
                    <a:pt x="10711" y="1336"/>
                  </a:lnTo>
                  <a:lnTo>
                    <a:pt x="10548" y="1526"/>
                  </a:lnTo>
                  <a:lnTo>
                    <a:pt x="10384" y="1717"/>
                  </a:lnTo>
                  <a:lnTo>
                    <a:pt x="10166" y="1881"/>
                  </a:lnTo>
                  <a:lnTo>
                    <a:pt x="9975" y="2044"/>
                  </a:lnTo>
                  <a:lnTo>
                    <a:pt x="9757" y="2181"/>
                  </a:lnTo>
                  <a:lnTo>
                    <a:pt x="9539" y="2290"/>
                  </a:lnTo>
                  <a:lnTo>
                    <a:pt x="9294" y="2399"/>
                  </a:lnTo>
                  <a:lnTo>
                    <a:pt x="9049" y="2480"/>
                  </a:lnTo>
                  <a:lnTo>
                    <a:pt x="8804" y="2562"/>
                  </a:lnTo>
                  <a:lnTo>
                    <a:pt x="8558" y="2617"/>
                  </a:lnTo>
                  <a:lnTo>
                    <a:pt x="8286" y="2644"/>
                  </a:lnTo>
                  <a:lnTo>
                    <a:pt x="8040" y="2671"/>
                  </a:lnTo>
                  <a:lnTo>
                    <a:pt x="7495" y="2644"/>
                  </a:lnTo>
                  <a:lnTo>
                    <a:pt x="6978" y="2589"/>
                  </a:lnTo>
                  <a:lnTo>
                    <a:pt x="6460" y="2453"/>
                  </a:lnTo>
                  <a:lnTo>
                    <a:pt x="6214" y="2344"/>
                  </a:lnTo>
                  <a:lnTo>
                    <a:pt x="5969" y="2235"/>
                  </a:lnTo>
                  <a:lnTo>
                    <a:pt x="5751" y="2126"/>
                  </a:lnTo>
                  <a:lnTo>
                    <a:pt x="5533" y="1990"/>
                  </a:lnTo>
                  <a:lnTo>
                    <a:pt x="5315" y="1826"/>
                  </a:lnTo>
                  <a:lnTo>
                    <a:pt x="5097" y="1663"/>
                  </a:lnTo>
                  <a:lnTo>
                    <a:pt x="4906" y="1499"/>
                  </a:lnTo>
                  <a:lnTo>
                    <a:pt x="4743" y="1281"/>
                  </a:lnTo>
                  <a:lnTo>
                    <a:pt x="4579" y="1090"/>
                  </a:lnTo>
                  <a:lnTo>
                    <a:pt x="4443" y="845"/>
                  </a:lnTo>
                  <a:lnTo>
                    <a:pt x="4307" y="627"/>
                  </a:lnTo>
                  <a:lnTo>
                    <a:pt x="4198" y="355"/>
                  </a:lnTo>
                  <a:lnTo>
                    <a:pt x="3680" y="518"/>
                  </a:lnTo>
                  <a:lnTo>
                    <a:pt x="3162" y="654"/>
                  </a:lnTo>
                  <a:lnTo>
                    <a:pt x="2617" y="736"/>
                  </a:lnTo>
                  <a:lnTo>
                    <a:pt x="2072" y="763"/>
                  </a:lnTo>
                  <a:lnTo>
                    <a:pt x="1554" y="763"/>
                  </a:lnTo>
                  <a:lnTo>
                    <a:pt x="1009" y="736"/>
                  </a:lnTo>
                  <a:lnTo>
                    <a:pt x="491" y="627"/>
                  </a:lnTo>
                  <a:lnTo>
                    <a:pt x="1" y="491"/>
                  </a:lnTo>
                  <a:lnTo>
                    <a:pt x="1" y="491"/>
                  </a:lnTo>
                  <a:lnTo>
                    <a:pt x="546" y="1090"/>
                  </a:lnTo>
                  <a:lnTo>
                    <a:pt x="1118" y="1690"/>
                  </a:lnTo>
                  <a:lnTo>
                    <a:pt x="1718" y="2262"/>
                  </a:lnTo>
                  <a:lnTo>
                    <a:pt x="2317" y="2807"/>
                  </a:lnTo>
                  <a:lnTo>
                    <a:pt x="2944" y="3325"/>
                  </a:lnTo>
                  <a:lnTo>
                    <a:pt x="3598" y="3816"/>
                  </a:lnTo>
                  <a:lnTo>
                    <a:pt x="4252" y="4306"/>
                  </a:lnTo>
                  <a:lnTo>
                    <a:pt x="4961" y="4742"/>
                  </a:lnTo>
                  <a:lnTo>
                    <a:pt x="5642" y="5151"/>
                  </a:lnTo>
                  <a:lnTo>
                    <a:pt x="6351" y="5533"/>
                  </a:lnTo>
                  <a:lnTo>
                    <a:pt x="7087" y="5887"/>
                  </a:lnTo>
                  <a:lnTo>
                    <a:pt x="7850" y="6214"/>
                  </a:lnTo>
                  <a:lnTo>
                    <a:pt x="8613" y="6487"/>
                  </a:lnTo>
                  <a:lnTo>
                    <a:pt x="9403" y="6759"/>
                  </a:lnTo>
                  <a:lnTo>
                    <a:pt x="10193" y="6977"/>
                  </a:lnTo>
                  <a:lnTo>
                    <a:pt x="11011" y="7168"/>
                  </a:lnTo>
                  <a:lnTo>
                    <a:pt x="12047" y="7359"/>
                  </a:lnTo>
                  <a:lnTo>
                    <a:pt x="13110" y="7495"/>
                  </a:lnTo>
                  <a:lnTo>
                    <a:pt x="13627" y="7522"/>
                  </a:lnTo>
                  <a:lnTo>
                    <a:pt x="14172" y="7549"/>
                  </a:lnTo>
                  <a:lnTo>
                    <a:pt x="14745" y="7577"/>
                  </a:lnTo>
                  <a:lnTo>
                    <a:pt x="15290" y="7549"/>
                  </a:lnTo>
                  <a:lnTo>
                    <a:pt x="15835" y="7522"/>
                  </a:lnTo>
                  <a:lnTo>
                    <a:pt x="16353" y="7468"/>
                  </a:lnTo>
                  <a:lnTo>
                    <a:pt x="16898" y="7386"/>
                  </a:lnTo>
                  <a:lnTo>
                    <a:pt x="17416" y="7250"/>
                  </a:lnTo>
                  <a:lnTo>
                    <a:pt x="17933" y="7113"/>
                  </a:lnTo>
                  <a:lnTo>
                    <a:pt x="18424" y="6950"/>
                  </a:lnTo>
                  <a:lnTo>
                    <a:pt x="18914" y="6732"/>
                  </a:lnTo>
                  <a:lnTo>
                    <a:pt x="19378" y="6487"/>
                  </a:lnTo>
                  <a:lnTo>
                    <a:pt x="19814" y="6214"/>
                  </a:lnTo>
                  <a:lnTo>
                    <a:pt x="20250" y="5887"/>
                  </a:lnTo>
                  <a:lnTo>
                    <a:pt x="20659" y="5560"/>
                  </a:lnTo>
                  <a:lnTo>
                    <a:pt x="21013" y="5178"/>
                  </a:lnTo>
                  <a:lnTo>
                    <a:pt x="21367" y="4797"/>
                  </a:lnTo>
                  <a:lnTo>
                    <a:pt x="21694" y="4361"/>
                  </a:lnTo>
                  <a:lnTo>
                    <a:pt x="21967" y="3925"/>
                  </a:lnTo>
                  <a:lnTo>
                    <a:pt x="22239" y="3461"/>
                  </a:lnTo>
                  <a:lnTo>
                    <a:pt x="22376" y="3162"/>
                  </a:lnTo>
                  <a:lnTo>
                    <a:pt x="22512" y="2807"/>
                  </a:lnTo>
                  <a:lnTo>
                    <a:pt x="22675" y="2371"/>
                  </a:lnTo>
                  <a:lnTo>
                    <a:pt x="22812" y="1935"/>
                  </a:lnTo>
                  <a:lnTo>
                    <a:pt x="22948" y="1445"/>
                  </a:lnTo>
                  <a:lnTo>
                    <a:pt x="23030" y="954"/>
                  </a:lnTo>
                  <a:lnTo>
                    <a:pt x="23057" y="464"/>
                  </a:lnTo>
                  <a:lnTo>
                    <a:pt x="23057" y="246"/>
                  </a:lnTo>
                  <a:lnTo>
                    <a:pt x="230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71"/>
            <p:cNvSpPr/>
            <p:nvPr/>
          </p:nvSpPr>
          <p:spPr>
            <a:xfrm>
              <a:off x="-261950" y="6338450"/>
              <a:ext cx="1877775" cy="438800"/>
            </a:xfrm>
            <a:custGeom>
              <a:avLst/>
              <a:gdLst/>
              <a:ahLst/>
              <a:cxnLst/>
              <a:rect l="l" t="t" r="r" b="b"/>
              <a:pathLst>
                <a:path w="75111" h="17552" extrusionOk="0">
                  <a:moveTo>
                    <a:pt x="6269" y="4960"/>
                  </a:moveTo>
                  <a:lnTo>
                    <a:pt x="6569" y="5015"/>
                  </a:lnTo>
                  <a:lnTo>
                    <a:pt x="6869" y="5069"/>
                  </a:lnTo>
                  <a:lnTo>
                    <a:pt x="7141" y="5178"/>
                  </a:lnTo>
                  <a:lnTo>
                    <a:pt x="7386" y="5342"/>
                  </a:lnTo>
                  <a:lnTo>
                    <a:pt x="7632" y="5506"/>
                  </a:lnTo>
                  <a:lnTo>
                    <a:pt x="7822" y="5724"/>
                  </a:lnTo>
                  <a:lnTo>
                    <a:pt x="7986" y="5996"/>
                  </a:lnTo>
                  <a:lnTo>
                    <a:pt x="8122" y="6296"/>
                  </a:lnTo>
                  <a:lnTo>
                    <a:pt x="8204" y="6623"/>
                  </a:lnTo>
                  <a:lnTo>
                    <a:pt x="8204" y="6759"/>
                  </a:lnTo>
                  <a:lnTo>
                    <a:pt x="8149" y="6868"/>
                  </a:lnTo>
                  <a:lnTo>
                    <a:pt x="8068" y="6950"/>
                  </a:lnTo>
                  <a:lnTo>
                    <a:pt x="7959" y="7004"/>
                  </a:lnTo>
                  <a:lnTo>
                    <a:pt x="7850" y="7004"/>
                  </a:lnTo>
                  <a:lnTo>
                    <a:pt x="7741" y="6977"/>
                  </a:lnTo>
                  <a:lnTo>
                    <a:pt x="7659" y="6895"/>
                  </a:lnTo>
                  <a:lnTo>
                    <a:pt x="7577" y="6786"/>
                  </a:lnTo>
                  <a:lnTo>
                    <a:pt x="7495" y="6541"/>
                  </a:lnTo>
                  <a:lnTo>
                    <a:pt x="7386" y="6350"/>
                  </a:lnTo>
                  <a:lnTo>
                    <a:pt x="7250" y="6160"/>
                  </a:lnTo>
                  <a:lnTo>
                    <a:pt x="7087" y="5996"/>
                  </a:lnTo>
                  <a:lnTo>
                    <a:pt x="6923" y="5860"/>
                  </a:lnTo>
                  <a:lnTo>
                    <a:pt x="6760" y="5751"/>
                  </a:lnTo>
                  <a:lnTo>
                    <a:pt x="6569" y="5669"/>
                  </a:lnTo>
                  <a:lnTo>
                    <a:pt x="6378" y="5587"/>
                  </a:lnTo>
                  <a:lnTo>
                    <a:pt x="6187" y="5560"/>
                  </a:lnTo>
                  <a:lnTo>
                    <a:pt x="5969" y="5560"/>
                  </a:lnTo>
                  <a:lnTo>
                    <a:pt x="5778" y="5587"/>
                  </a:lnTo>
                  <a:lnTo>
                    <a:pt x="5560" y="5642"/>
                  </a:lnTo>
                  <a:lnTo>
                    <a:pt x="5370" y="5724"/>
                  </a:lnTo>
                  <a:lnTo>
                    <a:pt x="5152" y="5833"/>
                  </a:lnTo>
                  <a:lnTo>
                    <a:pt x="4961" y="5996"/>
                  </a:lnTo>
                  <a:lnTo>
                    <a:pt x="4770" y="6160"/>
                  </a:lnTo>
                  <a:lnTo>
                    <a:pt x="4688" y="6214"/>
                  </a:lnTo>
                  <a:lnTo>
                    <a:pt x="4525" y="6214"/>
                  </a:lnTo>
                  <a:lnTo>
                    <a:pt x="4470" y="6187"/>
                  </a:lnTo>
                  <a:lnTo>
                    <a:pt x="4416" y="6105"/>
                  </a:lnTo>
                  <a:lnTo>
                    <a:pt x="4389" y="6051"/>
                  </a:lnTo>
                  <a:lnTo>
                    <a:pt x="4361" y="5969"/>
                  </a:lnTo>
                  <a:lnTo>
                    <a:pt x="4416" y="5887"/>
                  </a:lnTo>
                  <a:lnTo>
                    <a:pt x="4607" y="5615"/>
                  </a:lnTo>
                  <a:lnTo>
                    <a:pt x="4852" y="5424"/>
                  </a:lnTo>
                  <a:lnTo>
                    <a:pt x="5097" y="5233"/>
                  </a:lnTo>
                  <a:lnTo>
                    <a:pt x="5370" y="5124"/>
                  </a:lnTo>
                  <a:lnTo>
                    <a:pt x="5669" y="5015"/>
                  </a:lnTo>
                  <a:lnTo>
                    <a:pt x="5969" y="4988"/>
                  </a:lnTo>
                  <a:lnTo>
                    <a:pt x="6269" y="4960"/>
                  </a:lnTo>
                  <a:close/>
                  <a:moveTo>
                    <a:pt x="10275" y="3979"/>
                  </a:moveTo>
                  <a:lnTo>
                    <a:pt x="10384" y="4007"/>
                  </a:lnTo>
                  <a:lnTo>
                    <a:pt x="10466" y="4088"/>
                  </a:lnTo>
                  <a:lnTo>
                    <a:pt x="10493" y="4170"/>
                  </a:lnTo>
                  <a:lnTo>
                    <a:pt x="10521" y="4279"/>
                  </a:lnTo>
                  <a:lnTo>
                    <a:pt x="10493" y="4388"/>
                  </a:lnTo>
                  <a:lnTo>
                    <a:pt x="10412" y="4606"/>
                  </a:lnTo>
                  <a:lnTo>
                    <a:pt x="10357" y="4824"/>
                  </a:lnTo>
                  <a:lnTo>
                    <a:pt x="10357" y="5042"/>
                  </a:lnTo>
                  <a:lnTo>
                    <a:pt x="10384" y="5260"/>
                  </a:lnTo>
                  <a:lnTo>
                    <a:pt x="10439" y="5451"/>
                  </a:lnTo>
                  <a:lnTo>
                    <a:pt x="10493" y="5669"/>
                  </a:lnTo>
                  <a:lnTo>
                    <a:pt x="10602" y="5860"/>
                  </a:lnTo>
                  <a:lnTo>
                    <a:pt x="10711" y="6023"/>
                  </a:lnTo>
                  <a:lnTo>
                    <a:pt x="10848" y="6187"/>
                  </a:lnTo>
                  <a:lnTo>
                    <a:pt x="11011" y="6350"/>
                  </a:lnTo>
                  <a:lnTo>
                    <a:pt x="11202" y="6459"/>
                  </a:lnTo>
                  <a:lnTo>
                    <a:pt x="11365" y="6568"/>
                  </a:lnTo>
                  <a:lnTo>
                    <a:pt x="11583" y="6650"/>
                  </a:lnTo>
                  <a:lnTo>
                    <a:pt x="11774" y="6732"/>
                  </a:lnTo>
                  <a:lnTo>
                    <a:pt x="11992" y="6759"/>
                  </a:lnTo>
                  <a:lnTo>
                    <a:pt x="12292" y="6759"/>
                  </a:lnTo>
                  <a:lnTo>
                    <a:pt x="12374" y="6786"/>
                  </a:lnTo>
                  <a:lnTo>
                    <a:pt x="12483" y="6841"/>
                  </a:lnTo>
                  <a:lnTo>
                    <a:pt x="12537" y="6950"/>
                  </a:lnTo>
                  <a:lnTo>
                    <a:pt x="12592" y="7086"/>
                  </a:lnTo>
                  <a:lnTo>
                    <a:pt x="12592" y="7222"/>
                  </a:lnTo>
                  <a:lnTo>
                    <a:pt x="12537" y="7331"/>
                  </a:lnTo>
                  <a:lnTo>
                    <a:pt x="12455" y="7440"/>
                  </a:lnTo>
                  <a:lnTo>
                    <a:pt x="12401" y="7468"/>
                  </a:lnTo>
                  <a:lnTo>
                    <a:pt x="12319" y="7468"/>
                  </a:lnTo>
                  <a:lnTo>
                    <a:pt x="11992" y="7495"/>
                  </a:lnTo>
                  <a:lnTo>
                    <a:pt x="11692" y="7468"/>
                  </a:lnTo>
                  <a:lnTo>
                    <a:pt x="11393" y="7386"/>
                  </a:lnTo>
                  <a:lnTo>
                    <a:pt x="11093" y="7277"/>
                  </a:lnTo>
                  <a:lnTo>
                    <a:pt x="10820" y="7113"/>
                  </a:lnTo>
                  <a:lnTo>
                    <a:pt x="10575" y="6950"/>
                  </a:lnTo>
                  <a:lnTo>
                    <a:pt x="10357" y="6705"/>
                  </a:lnTo>
                  <a:lnTo>
                    <a:pt x="10166" y="6487"/>
                  </a:lnTo>
                  <a:lnTo>
                    <a:pt x="10003" y="6214"/>
                  </a:lnTo>
                  <a:lnTo>
                    <a:pt x="9894" y="5914"/>
                  </a:lnTo>
                  <a:lnTo>
                    <a:pt x="9785" y="5642"/>
                  </a:lnTo>
                  <a:lnTo>
                    <a:pt x="9757" y="5315"/>
                  </a:lnTo>
                  <a:lnTo>
                    <a:pt x="9730" y="5015"/>
                  </a:lnTo>
                  <a:lnTo>
                    <a:pt x="9785" y="4715"/>
                  </a:lnTo>
                  <a:lnTo>
                    <a:pt x="9866" y="4415"/>
                  </a:lnTo>
                  <a:lnTo>
                    <a:pt x="10003" y="4116"/>
                  </a:lnTo>
                  <a:lnTo>
                    <a:pt x="10084" y="4007"/>
                  </a:lnTo>
                  <a:lnTo>
                    <a:pt x="10193" y="3979"/>
                  </a:lnTo>
                  <a:close/>
                  <a:moveTo>
                    <a:pt x="70341" y="4688"/>
                  </a:moveTo>
                  <a:lnTo>
                    <a:pt x="70641" y="4715"/>
                  </a:lnTo>
                  <a:lnTo>
                    <a:pt x="70941" y="4797"/>
                  </a:lnTo>
                  <a:lnTo>
                    <a:pt x="71213" y="4933"/>
                  </a:lnTo>
                  <a:lnTo>
                    <a:pt x="71459" y="5124"/>
                  </a:lnTo>
                  <a:lnTo>
                    <a:pt x="71677" y="5342"/>
                  </a:lnTo>
                  <a:lnTo>
                    <a:pt x="71840" y="5615"/>
                  </a:lnTo>
                  <a:lnTo>
                    <a:pt x="71949" y="5914"/>
                  </a:lnTo>
                  <a:lnTo>
                    <a:pt x="72004" y="6214"/>
                  </a:lnTo>
                  <a:lnTo>
                    <a:pt x="72004" y="6541"/>
                  </a:lnTo>
                  <a:lnTo>
                    <a:pt x="71949" y="6841"/>
                  </a:lnTo>
                  <a:lnTo>
                    <a:pt x="71840" y="7141"/>
                  </a:lnTo>
                  <a:lnTo>
                    <a:pt x="71704" y="7386"/>
                  </a:lnTo>
                  <a:lnTo>
                    <a:pt x="71486" y="7631"/>
                  </a:lnTo>
                  <a:lnTo>
                    <a:pt x="71268" y="7849"/>
                  </a:lnTo>
                  <a:lnTo>
                    <a:pt x="71186" y="7904"/>
                  </a:lnTo>
                  <a:lnTo>
                    <a:pt x="70995" y="7904"/>
                  </a:lnTo>
                  <a:lnTo>
                    <a:pt x="70859" y="7849"/>
                  </a:lnTo>
                  <a:lnTo>
                    <a:pt x="70750" y="7740"/>
                  </a:lnTo>
                  <a:lnTo>
                    <a:pt x="70696" y="7631"/>
                  </a:lnTo>
                  <a:lnTo>
                    <a:pt x="70668" y="7495"/>
                  </a:lnTo>
                  <a:lnTo>
                    <a:pt x="70696" y="7359"/>
                  </a:lnTo>
                  <a:lnTo>
                    <a:pt x="70723" y="7277"/>
                  </a:lnTo>
                  <a:lnTo>
                    <a:pt x="70777" y="7222"/>
                  </a:lnTo>
                  <a:lnTo>
                    <a:pt x="70941" y="7086"/>
                  </a:lnTo>
                  <a:lnTo>
                    <a:pt x="71077" y="6923"/>
                  </a:lnTo>
                  <a:lnTo>
                    <a:pt x="71159" y="6732"/>
                  </a:lnTo>
                  <a:lnTo>
                    <a:pt x="71213" y="6568"/>
                  </a:lnTo>
                  <a:lnTo>
                    <a:pt x="71241" y="6405"/>
                  </a:lnTo>
                  <a:lnTo>
                    <a:pt x="71241" y="6214"/>
                  </a:lnTo>
                  <a:lnTo>
                    <a:pt x="71213" y="6051"/>
                  </a:lnTo>
                  <a:lnTo>
                    <a:pt x="71159" y="5887"/>
                  </a:lnTo>
                  <a:lnTo>
                    <a:pt x="71077" y="5724"/>
                  </a:lnTo>
                  <a:lnTo>
                    <a:pt x="70968" y="5587"/>
                  </a:lnTo>
                  <a:lnTo>
                    <a:pt x="70832" y="5478"/>
                  </a:lnTo>
                  <a:lnTo>
                    <a:pt x="70668" y="5396"/>
                  </a:lnTo>
                  <a:lnTo>
                    <a:pt x="70505" y="5315"/>
                  </a:lnTo>
                  <a:lnTo>
                    <a:pt x="70314" y="5260"/>
                  </a:lnTo>
                  <a:lnTo>
                    <a:pt x="70096" y="5260"/>
                  </a:lnTo>
                  <a:lnTo>
                    <a:pt x="69878" y="5287"/>
                  </a:lnTo>
                  <a:lnTo>
                    <a:pt x="69769" y="5287"/>
                  </a:lnTo>
                  <a:lnTo>
                    <a:pt x="69687" y="5260"/>
                  </a:lnTo>
                  <a:lnTo>
                    <a:pt x="69633" y="5178"/>
                  </a:lnTo>
                  <a:lnTo>
                    <a:pt x="69578" y="5124"/>
                  </a:lnTo>
                  <a:lnTo>
                    <a:pt x="69578" y="5015"/>
                  </a:lnTo>
                  <a:lnTo>
                    <a:pt x="69605" y="4933"/>
                  </a:lnTo>
                  <a:lnTo>
                    <a:pt x="69660" y="4879"/>
                  </a:lnTo>
                  <a:lnTo>
                    <a:pt x="69742" y="4824"/>
                  </a:lnTo>
                  <a:lnTo>
                    <a:pt x="70041" y="4715"/>
                  </a:lnTo>
                  <a:lnTo>
                    <a:pt x="70341" y="4688"/>
                  </a:lnTo>
                  <a:close/>
                  <a:moveTo>
                    <a:pt x="57859" y="7631"/>
                  </a:moveTo>
                  <a:lnTo>
                    <a:pt x="57968" y="7659"/>
                  </a:lnTo>
                  <a:lnTo>
                    <a:pt x="58050" y="7686"/>
                  </a:lnTo>
                  <a:lnTo>
                    <a:pt x="58105" y="7768"/>
                  </a:lnTo>
                  <a:lnTo>
                    <a:pt x="58159" y="7849"/>
                  </a:lnTo>
                  <a:lnTo>
                    <a:pt x="58159" y="7931"/>
                  </a:lnTo>
                  <a:lnTo>
                    <a:pt x="58105" y="8040"/>
                  </a:lnTo>
                  <a:lnTo>
                    <a:pt x="57996" y="8204"/>
                  </a:lnTo>
                  <a:lnTo>
                    <a:pt x="57887" y="8394"/>
                  </a:lnTo>
                  <a:lnTo>
                    <a:pt x="57832" y="8612"/>
                  </a:lnTo>
                  <a:lnTo>
                    <a:pt x="57805" y="8803"/>
                  </a:lnTo>
                  <a:lnTo>
                    <a:pt x="57805" y="9021"/>
                  </a:lnTo>
                  <a:lnTo>
                    <a:pt x="57832" y="9239"/>
                  </a:lnTo>
                  <a:lnTo>
                    <a:pt x="57914" y="9430"/>
                  </a:lnTo>
                  <a:lnTo>
                    <a:pt x="58050" y="9593"/>
                  </a:lnTo>
                  <a:lnTo>
                    <a:pt x="58186" y="9757"/>
                  </a:lnTo>
                  <a:lnTo>
                    <a:pt x="58323" y="9839"/>
                  </a:lnTo>
                  <a:lnTo>
                    <a:pt x="58486" y="9921"/>
                  </a:lnTo>
                  <a:lnTo>
                    <a:pt x="58677" y="9975"/>
                  </a:lnTo>
                  <a:lnTo>
                    <a:pt x="58840" y="9975"/>
                  </a:lnTo>
                  <a:lnTo>
                    <a:pt x="59031" y="10002"/>
                  </a:lnTo>
                  <a:lnTo>
                    <a:pt x="59385" y="9975"/>
                  </a:lnTo>
                  <a:lnTo>
                    <a:pt x="59494" y="9948"/>
                  </a:lnTo>
                  <a:lnTo>
                    <a:pt x="59549" y="9975"/>
                  </a:lnTo>
                  <a:lnTo>
                    <a:pt x="59631" y="10002"/>
                  </a:lnTo>
                  <a:lnTo>
                    <a:pt x="59685" y="10030"/>
                  </a:lnTo>
                  <a:lnTo>
                    <a:pt x="59740" y="10139"/>
                  </a:lnTo>
                  <a:lnTo>
                    <a:pt x="59767" y="10275"/>
                  </a:lnTo>
                  <a:lnTo>
                    <a:pt x="59767" y="10411"/>
                  </a:lnTo>
                  <a:lnTo>
                    <a:pt x="59712" y="10547"/>
                  </a:lnTo>
                  <a:lnTo>
                    <a:pt x="59631" y="10656"/>
                  </a:lnTo>
                  <a:lnTo>
                    <a:pt x="59494" y="10738"/>
                  </a:lnTo>
                  <a:lnTo>
                    <a:pt x="59358" y="10793"/>
                  </a:lnTo>
                  <a:lnTo>
                    <a:pt x="59222" y="10820"/>
                  </a:lnTo>
                  <a:lnTo>
                    <a:pt x="58922" y="10847"/>
                  </a:lnTo>
                  <a:lnTo>
                    <a:pt x="58622" y="10793"/>
                  </a:lnTo>
                  <a:lnTo>
                    <a:pt x="58323" y="10711"/>
                  </a:lnTo>
                  <a:lnTo>
                    <a:pt x="58050" y="10575"/>
                  </a:lnTo>
                  <a:lnTo>
                    <a:pt x="57805" y="10411"/>
                  </a:lnTo>
                  <a:lnTo>
                    <a:pt x="57559" y="10193"/>
                  </a:lnTo>
                  <a:lnTo>
                    <a:pt x="57396" y="9975"/>
                  </a:lnTo>
                  <a:lnTo>
                    <a:pt x="57260" y="9675"/>
                  </a:lnTo>
                  <a:lnTo>
                    <a:pt x="57151" y="9375"/>
                  </a:lnTo>
                  <a:lnTo>
                    <a:pt x="57123" y="9076"/>
                  </a:lnTo>
                  <a:lnTo>
                    <a:pt x="57151" y="8776"/>
                  </a:lnTo>
                  <a:lnTo>
                    <a:pt x="57205" y="8476"/>
                  </a:lnTo>
                  <a:lnTo>
                    <a:pt x="57314" y="8204"/>
                  </a:lnTo>
                  <a:lnTo>
                    <a:pt x="57478" y="7931"/>
                  </a:lnTo>
                  <a:lnTo>
                    <a:pt x="57696" y="7713"/>
                  </a:lnTo>
                  <a:lnTo>
                    <a:pt x="57778" y="7659"/>
                  </a:lnTo>
                  <a:lnTo>
                    <a:pt x="57859" y="7631"/>
                  </a:lnTo>
                  <a:close/>
                  <a:moveTo>
                    <a:pt x="6296" y="7931"/>
                  </a:moveTo>
                  <a:lnTo>
                    <a:pt x="6378" y="7986"/>
                  </a:lnTo>
                  <a:lnTo>
                    <a:pt x="6460" y="8040"/>
                  </a:lnTo>
                  <a:lnTo>
                    <a:pt x="6487" y="8095"/>
                  </a:lnTo>
                  <a:lnTo>
                    <a:pt x="6514" y="8204"/>
                  </a:lnTo>
                  <a:lnTo>
                    <a:pt x="6487" y="8313"/>
                  </a:lnTo>
                  <a:lnTo>
                    <a:pt x="6405" y="8503"/>
                  </a:lnTo>
                  <a:lnTo>
                    <a:pt x="6351" y="8721"/>
                  </a:lnTo>
                  <a:lnTo>
                    <a:pt x="6351" y="8939"/>
                  </a:lnTo>
                  <a:lnTo>
                    <a:pt x="6351" y="9130"/>
                  </a:lnTo>
                  <a:lnTo>
                    <a:pt x="6405" y="9348"/>
                  </a:lnTo>
                  <a:lnTo>
                    <a:pt x="6460" y="9566"/>
                  </a:lnTo>
                  <a:lnTo>
                    <a:pt x="6569" y="9730"/>
                  </a:lnTo>
                  <a:lnTo>
                    <a:pt x="6705" y="9893"/>
                  </a:lnTo>
                  <a:lnTo>
                    <a:pt x="6896" y="10057"/>
                  </a:lnTo>
                  <a:lnTo>
                    <a:pt x="7059" y="10139"/>
                  </a:lnTo>
                  <a:lnTo>
                    <a:pt x="7250" y="10193"/>
                  </a:lnTo>
                  <a:lnTo>
                    <a:pt x="7441" y="10248"/>
                  </a:lnTo>
                  <a:lnTo>
                    <a:pt x="7632" y="10248"/>
                  </a:lnTo>
                  <a:lnTo>
                    <a:pt x="7822" y="10220"/>
                  </a:lnTo>
                  <a:lnTo>
                    <a:pt x="8231" y="10166"/>
                  </a:lnTo>
                  <a:lnTo>
                    <a:pt x="8368" y="10139"/>
                  </a:lnTo>
                  <a:lnTo>
                    <a:pt x="8477" y="10193"/>
                  </a:lnTo>
                  <a:lnTo>
                    <a:pt x="8586" y="10275"/>
                  </a:lnTo>
                  <a:lnTo>
                    <a:pt x="8640" y="10357"/>
                  </a:lnTo>
                  <a:lnTo>
                    <a:pt x="8667" y="10466"/>
                  </a:lnTo>
                  <a:lnTo>
                    <a:pt x="8640" y="10602"/>
                  </a:lnTo>
                  <a:lnTo>
                    <a:pt x="8586" y="10711"/>
                  </a:lnTo>
                  <a:lnTo>
                    <a:pt x="8504" y="10793"/>
                  </a:lnTo>
                  <a:lnTo>
                    <a:pt x="8368" y="10874"/>
                  </a:lnTo>
                  <a:lnTo>
                    <a:pt x="8204" y="10929"/>
                  </a:lnTo>
                  <a:lnTo>
                    <a:pt x="8068" y="10983"/>
                  </a:lnTo>
                  <a:lnTo>
                    <a:pt x="7904" y="11011"/>
                  </a:lnTo>
                  <a:lnTo>
                    <a:pt x="7577" y="11011"/>
                  </a:lnTo>
                  <a:lnTo>
                    <a:pt x="7277" y="10983"/>
                  </a:lnTo>
                  <a:lnTo>
                    <a:pt x="6950" y="10874"/>
                  </a:lnTo>
                  <a:lnTo>
                    <a:pt x="6678" y="10738"/>
                  </a:lnTo>
                  <a:lnTo>
                    <a:pt x="6405" y="10575"/>
                  </a:lnTo>
                  <a:lnTo>
                    <a:pt x="6187" y="10357"/>
                  </a:lnTo>
                  <a:lnTo>
                    <a:pt x="5996" y="10084"/>
                  </a:lnTo>
                  <a:lnTo>
                    <a:pt x="5860" y="9812"/>
                  </a:lnTo>
                  <a:lnTo>
                    <a:pt x="5778" y="9512"/>
                  </a:lnTo>
                  <a:lnTo>
                    <a:pt x="5724" y="9212"/>
                  </a:lnTo>
                  <a:lnTo>
                    <a:pt x="5751" y="8912"/>
                  </a:lnTo>
                  <a:lnTo>
                    <a:pt x="5806" y="8612"/>
                  </a:lnTo>
                  <a:lnTo>
                    <a:pt x="5915" y="8340"/>
                  </a:lnTo>
                  <a:lnTo>
                    <a:pt x="6051" y="8067"/>
                  </a:lnTo>
                  <a:lnTo>
                    <a:pt x="6133" y="7986"/>
                  </a:lnTo>
                  <a:lnTo>
                    <a:pt x="6215" y="7931"/>
                  </a:lnTo>
                  <a:close/>
                  <a:moveTo>
                    <a:pt x="51346" y="8858"/>
                  </a:moveTo>
                  <a:lnTo>
                    <a:pt x="51591" y="8885"/>
                  </a:lnTo>
                  <a:lnTo>
                    <a:pt x="51836" y="8912"/>
                  </a:lnTo>
                  <a:lnTo>
                    <a:pt x="51973" y="8939"/>
                  </a:lnTo>
                  <a:lnTo>
                    <a:pt x="52054" y="9048"/>
                  </a:lnTo>
                  <a:lnTo>
                    <a:pt x="52082" y="9157"/>
                  </a:lnTo>
                  <a:lnTo>
                    <a:pt x="52082" y="9266"/>
                  </a:lnTo>
                  <a:lnTo>
                    <a:pt x="52054" y="9375"/>
                  </a:lnTo>
                  <a:lnTo>
                    <a:pt x="51973" y="9484"/>
                  </a:lnTo>
                  <a:lnTo>
                    <a:pt x="51891" y="9539"/>
                  </a:lnTo>
                  <a:lnTo>
                    <a:pt x="51755" y="9566"/>
                  </a:lnTo>
                  <a:lnTo>
                    <a:pt x="51537" y="9539"/>
                  </a:lnTo>
                  <a:lnTo>
                    <a:pt x="51319" y="9539"/>
                  </a:lnTo>
                  <a:lnTo>
                    <a:pt x="51128" y="9566"/>
                  </a:lnTo>
                  <a:lnTo>
                    <a:pt x="50937" y="9593"/>
                  </a:lnTo>
                  <a:lnTo>
                    <a:pt x="50746" y="9648"/>
                  </a:lnTo>
                  <a:lnTo>
                    <a:pt x="50583" y="9703"/>
                  </a:lnTo>
                  <a:lnTo>
                    <a:pt x="50228" y="9866"/>
                  </a:lnTo>
                  <a:lnTo>
                    <a:pt x="49929" y="10084"/>
                  </a:lnTo>
                  <a:lnTo>
                    <a:pt x="49656" y="10357"/>
                  </a:lnTo>
                  <a:lnTo>
                    <a:pt x="49411" y="10684"/>
                  </a:lnTo>
                  <a:lnTo>
                    <a:pt x="49193" y="11038"/>
                  </a:lnTo>
                  <a:lnTo>
                    <a:pt x="49138" y="11120"/>
                  </a:lnTo>
                  <a:lnTo>
                    <a:pt x="49056" y="11174"/>
                  </a:lnTo>
                  <a:lnTo>
                    <a:pt x="48947" y="11174"/>
                  </a:lnTo>
                  <a:lnTo>
                    <a:pt x="48866" y="11147"/>
                  </a:lnTo>
                  <a:lnTo>
                    <a:pt x="48784" y="11092"/>
                  </a:lnTo>
                  <a:lnTo>
                    <a:pt x="48729" y="11011"/>
                  </a:lnTo>
                  <a:lnTo>
                    <a:pt x="48702" y="10929"/>
                  </a:lnTo>
                  <a:lnTo>
                    <a:pt x="48702" y="10820"/>
                  </a:lnTo>
                  <a:lnTo>
                    <a:pt x="48757" y="10575"/>
                  </a:lnTo>
                  <a:lnTo>
                    <a:pt x="48866" y="10329"/>
                  </a:lnTo>
                  <a:lnTo>
                    <a:pt x="49002" y="10111"/>
                  </a:lnTo>
                  <a:lnTo>
                    <a:pt x="49138" y="9921"/>
                  </a:lnTo>
                  <a:lnTo>
                    <a:pt x="49302" y="9730"/>
                  </a:lnTo>
                  <a:lnTo>
                    <a:pt x="49493" y="9566"/>
                  </a:lnTo>
                  <a:lnTo>
                    <a:pt x="49683" y="9403"/>
                  </a:lnTo>
                  <a:lnTo>
                    <a:pt x="49901" y="9266"/>
                  </a:lnTo>
                  <a:lnTo>
                    <a:pt x="50119" y="9157"/>
                  </a:lnTo>
                  <a:lnTo>
                    <a:pt x="50365" y="9048"/>
                  </a:lnTo>
                  <a:lnTo>
                    <a:pt x="50610" y="8967"/>
                  </a:lnTo>
                  <a:lnTo>
                    <a:pt x="50855" y="8912"/>
                  </a:lnTo>
                  <a:lnTo>
                    <a:pt x="51100" y="8885"/>
                  </a:lnTo>
                  <a:lnTo>
                    <a:pt x="51346" y="8858"/>
                  </a:lnTo>
                  <a:close/>
                  <a:moveTo>
                    <a:pt x="52899" y="10902"/>
                  </a:moveTo>
                  <a:lnTo>
                    <a:pt x="53172" y="10956"/>
                  </a:lnTo>
                  <a:lnTo>
                    <a:pt x="53417" y="11011"/>
                  </a:lnTo>
                  <a:lnTo>
                    <a:pt x="53635" y="11120"/>
                  </a:lnTo>
                  <a:lnTo>
                    <a:pt x="53853" y="11283"/>
                  </a:lnTo>
                  <a:lnTo>
                    <a:pt x="54071" y="11447"/>
                  </a:lnTo>
                  <a:lnTo>
                    <a:pt x="54235" y="11637"/>
                  </a:lnTo>
                  <a:lnTo>
                    <a:pt x="54398" y="11828"/>
                  </a:lnTo>
                  <a:lnTo>
                    <a:pt x="54507" y="12046"/>
                  </a:lnTo>
                  <a:lnTo>
                    <a:pt x="54589" y="12292"/>
                  </a:lnTo>
                  <a:lnTo>
                    <a:pt x="54643" y="12537"/>
                  </a:lnTo>
                  <a:lnTo>
                    <a:pt x="54643" y="12782"/>
                  </a:lnTo>
                  <a:lnTo>
                    <a:pt x="54589" y="13027"/>
                  </a:lnTo>
                  <a:lnTo>
                    <a:pt x="54480" y="13300"/>
                  </a:lnTo>
                  <a:lnTo>
                    <a:pt x="54398" y="13382"/>
                  </a:lnTo>
                  <a:lnTo>
                    <a:pt x="54289" y="13436"/>
                  </a:lnTo>
                  <a:lnTo>
                    <a:pt x="54180" y="13463"/>
                  </a:lnTo>
                  <a:lnTo>
                    <a:pt x="54071" y="13436"/>
                  </a:lnTo>
                  <a:lnTo>
                    <a:pt x="53962" y="13354"/>
                  </a:lnTo>
                  <a:lnTo>
                    <a:pt x="53880" y="13273"/>
                  </a:lnTo>
                  <a:lnTo>
                    <a:pt x="53853" y="13164"/>
                  </a:lnTo>
                  <a:lnTo>
                    <a:pt x="53853" y="13027"/>
                  </a:lnTo>
                  <a:lnTo>
                    <a:pt x="53908" y="12864"/>
                  </a:lnTo>
                  <a:lnTo>
                    <a:pt x="53908" y="12700"/>
                  </a:lnTo>
                  <a:lnTo>
                    <a:pt x="53935" y="12537"/>
                  </a:lnTo>
                  <a:lnTo>
                    <a:pt x="53908" y="12373"/>
                  </a:lnTo>
                  <a:lnTo>
                    <a:pt x="53853" y="12237"/>
                  </a:lnTo>
                  <a:lnTo>
                    <a:pt x="53799" y="12101"/>
                  </a:lnTo>
                  <a:lnTo>
                    <a:pt x="53717" y="11937"/>
                  </a:lnTo>
                  <a:lnTo>
                    <a:pt x="53608" y="11801"/>
                  </a:lnTo>
                  <a:lnTo>
                    <a:pt x="53472" y="11692"/>
                  </a:lnTo>
                  <a:lnTo>
                    <a:pt x="53335" y="11583"/>
                  </a:lnTo>
                  <a:lnTo>
                    <a:pt x="53172" y="11501"/>
                  </a:lnTo>
                  <a:lnTo>
                    <a:pt x="53008" y="11419"/>
                  </a:lnTo>
                  <a:lnTo>
                    <a:pt x="52845" y="11392"/>
                  </a:lnTo>
                  <a:lnTo>
                    <a:pt x="52518" y="11392"/>
                  </a:lnTo>
                  <a:lnTo>
                    <a:pt x="52354" y="11447"/>
                  </a:lnTo>
                  <a:lnTo>
                    <a:pt x="52163" y="11447"/>
                  </a:lnTo>
                  <a:lnTo>
                    <a:pt x="52109" y="11392"/>
                  </a:lnTo>
                  <a:lnTo>
                    <a:pt x="52054" y="11310"/>
                  </a:lnTo>
                  <a:lnTo>
                    <a:pt x="52054" y="11229"/>
                  </a:lnTo>
                  <a:lnTo>
                    <a:pt x="52054" y="11147"/>
                  </a:lnTo>
                  <a:lnTo>
                    <a:pt x="52082" y="11065"/>
                  </a:lnTo>
                  <a:lnTo>
                    <a:pt x="52163" y="11011"/>
                  </a:lnTo>
                  <a:lnTo>
                    <a:pt x="52409" y="10929"/>
                  </a:lnTo>
                  <a:lnTo>
                    <a:pt x="52654" y="10902"/>
                  </a:lnTo>
                  <a:close/>
                  <a:moveTo>
                    <a:pt x="21558" y="0"/>
                  </a:moveTo>
                  <a:lnTo>
                    <a:pt x="21177" y="28"/>
                  </a:lnTo>
                  <a:lnTo>
                    <a:pt x="20795" y="109"/>
                  </a:lnTo>
                  <a:lnTo>
                    <a:pt x="20413" y="218"/>
                  </a:lnTo>
                  <a:lnTo>
                    <a:pt x="20059" y="355"/>
                  </a:lnTo>
                  <a:lnTo>
                    <a:pt x="19705" y="518"/>
                  </a:lnTo>
                  <a:lnTo>
                    <a:pt x="19351" y="736"/>
                  </a:lnTo>
                  <a:lnTo>
                    <a:pt x="19051" y="954"/>
                  </a:lnTo>
                  <a:lnTo>
                    <a:pt x="18751" y="1227"/>
                  </a:lnTo>
                  <a:lnTo>
                    <a:pt x="18451" y="1527"/>
                  </a:lnTo>
                  <a:lnTo>
                    <a:pt x="18206" y="1826"/>
                  </a:lnTo>
                  <a:lnTo>
                    <a:pt x="17961" y="2181"/>
                  </a:lnTo>
                  <a:lnTo>
                    <a:pt x="17879" y="2262"/>
                  </a:lnTo>
                  <a:lnTo>
                    <a:pt x="17770" y="2290"/>
                  </a:lnTo>
                  <a:lnTo>
                    <a:pt x="17661" y="2262"/>
                  </a:lnTo>
                  <a:lnTo>
                    <a:pt x="17579" y="2208"/>
                  </a:lnTo>
                  <a:lnTo>
                    <a:pt x="17525" y="2344"/>
                  </a:lnTo>
                  <a:lnTo>
                    <a:pt x="17443" y="2480"/>
                  </a:lnTo>
                  <a:lnTo>
                    <a:pt x="17388" y="2508"/>
                  </a:lnTo>
                  <a:lnTo>
                    <a:pt x="17307" y="2535"/>
                  </a:lnTo>
                  <a:lnTo>
                    <a:pt x="17225" y="2535"/>
                  </a:lnTo>
                  <a:lnTo>
                    <a:pt x="17143" y="2508"/>
                  </a:lnTo>
                  <a:lnTo>
                    <a:pt x="16135" y="2153"/>
                  </a:lnTo>
                  <a:lnTo>
                    <a:pt x="15099" y="1826"/>
                  </a:lnTo>
                  <a:lnTo>
                    <a:pt x="14091" y="1527"/>
                  </a:lnTo>
                  <a:lnTo>
                    <a:pt x="13082" y="1281"/>
                  </a:lnTo>
                  <a:lnTo>
                    <a:pt x="12047" y="1036"/>
                  </a:lnTo>
                  <a:lnTo>
                    <a:pt x="11038" y="845"/>
                  </a:lnTo>
                  <a:lnTo>
                    <a:pt x="10003" y="654"/>
                  </a:lnTo>
                  <a:lnTo>
                    <a:pt x="8994" y="518"/>
                  </a:lnTo>
                  <a:lnTo>
                    <a:pt x="7959" y="382"/>
                  </a:lnTo>
                  <a:lnTo>
                    <a:pt x="6923" y="300"/>
                  </a:lnTo>
                  <a:lnTo>
                    <a:pt x="5915" y="246"/>
                  </a:lnTo>
                  <a:lnTo>
                    <a:pt x="4879" y="191"/>
                  </a:lnTo>
                  <a:lnTo>
                    <a:pt x="2808" y="191"/>
                  </a:lnTo>
                  <a:lnTo>
                    <a:pt x="1772" y="218"/>
                  </a:lnTo>
                  <a:lnTo>
                    <a:pt x="737" y="300"/>
                  </a:lnTo>
                  <a:lnTo>
                    <a:pt x="464" y="1009"/>
                  </a:lnTo>
                  <a:lnTo>
                    <a:pt x="246" y="1745"/>
                  </a:lnTo>
                  <a:lnTo>
                    <a:pt x="110" y="2453"/>
                  </a:lnTo>
                  <a:lnTo>
                    <a:pt x="28" y="3189"/>
                  </a:lnTo>
                  <a:lnTo>
                    <a:pt x="1" y="3925"/>
                  </a:lnTo>
                  <a:lnTo>
                    <a:pt x="55" y="4661"/>
                  </a:lnTo>
                  <a:lnTo>
                    <a:pt x="137" y="5369"/>
                  </a:lnTo>
                  <a:lnTo>
                    <a:pt x="273" y="6105"/>
                  </a:lnTo>
                  <a:lnTo>
                    <a:pt x="464" y="6786"/>
                  </a:lnTo>
                  <a:lnTo>
                    <a:pt x="709" y="7495"/>
                  </a:lnTo>
                  <a:lnTo>
                    <a:pt x="1009" y="8176"/>
                  </a:lnTo>
                  <a:lnTo>
                    <a:pt x="1363" y="8830"/>
                  </a:lnTo>
                  <a:lnTo>
                    <a:pt x="1745" y="9457"/>
                  </a:lnTo>
                  <a:lnTo>
                    <a:pt x="2154" y="10084"/>
                  </a:lnTo>
                  <a:lnTo>
                    <a:pt x="2617" y="10684"/>
                  </a:lnTo>
                  <a:lnTo>
                    <a:pt x="3135" y="11229"/>
                  </a:lnTo>
                  <a:lnTo>
                    <a:pt x="3625" y="11719"/>
                  </a:lnTo>
                  <a:lnTo>
                    <a:pt x="4143" y="12183"/>
                  </a:lnTo>
                  <a:lnTo>
                    <a:pt x="4688" y="12619"/>
                  </a:lnTo>
                  <a:lnTo>
                    <a:pt x="5261" y="13027"/>
                  </a:lnTo>
                  <a:lnTo>
                    <a:pt x="5833" y="13382"/>
                  </a:lnTo>
                  <a:lnTo>
                    <a:pt x="6433" y="13736"/>
                  </a:lnTo>
                  <a:lnTo>
                    <a:pt x="7059" y="14036"/>
                  </a:lnTo>
                  <a:lnTo>
                    <a:pt x="7686" y="14336"/>
                  </a:lnTo>
                  <a:lnTo>
                    <a:pt x="8340" y="14608"/>
                  </a:lnTo>
                  <a:lnTo>
                    <a:pt x="8994" y="14853"/>
                  </a:lnTo>
                  <a:lnTo>
                    <a:pt x="9648" y="15099"/>
                  </a:lnTo>
                  <a:lnTo>
                    <a:pt x="10302" y="15289"/>
                  </a:lnTo>
                  <a:lnTo>
                    <a:pt x="10984" y="15480"/>
                  </a:lnTo>
                  <a:lnTo>
                    <a:pt x="11665" y="15644"/>
                  </a:lnTo>
                  <a:lnTo>
                    <a:pt x="13001" y="15943"/>
                  </a:lnTo>
                  <a:lnTo>
                    <a:pt x="14472" y="16243"/>
                  </a:lnTo>
                  <a:lnTo>
                    <a:pt x="15944" y="16489"/>
                  </a:lnTo>
                  <a:lnTo>
                    <a:pt x="17416" y="16707"/>
                  </a:lnTo>
                  <a:lnTo>
                    <a:pt x="18914" y="16870"/>
                  </a:lnTo>
                  <a:lnTo>
                    <a:pt x="20386" y="17034"/>
                  </a:lnTo>
                  <a:lnTo>
                    <a:pt x="21885" y="17170"/>
                  </a:lnTo>
                  <a:lnTo>
                    <a:pt x="23411" y="17279"/>
                  </a:lnTo>
                  <a:lnTo>
                    <a:pt x="24910" y="17361"/>
                  </a:lnTo>
                  <a:lnTo>
                    <a:pt x="26409" y="17442"/>
                  </a:lnTo>
                  <a:lnTo>
                    <a:pt x="27935" y="17497"/>
                  </a:lnTo>
                  <a:lnTo>
                    <a:pt x="30933" y="17551"/>
                  </a:lnTo>
                  <a:lnTo>
                    <a:pt x="33931" y="17524"/>
                  </a:lnTo>
                  <a:lnTo>
                    <a:pt x="36902" y="17470"/>
                  </a:lnTo>
                  <a:lnTo>
                    <a:pt x="38482" y="17442"/>
                  </a:lnTo>
                  <a:lnTo>
                    <a:pt x="40036" y="17361"/>
                  </a:lnTo>
                  <a:lnTo>
                    <a:pt x="41589" y="17279"/>
                  </a:lnTo>
                  <a:lnTo>
                    <a:pt x="43115" y="17197"/>
                  </a:lnTo>
                  <a:lnTo>
                    <a:pt x="44669" y="17088"/>
                  </a:lnTo>
                  <a:lnTo>
                    <a:pt x="46222" y="16952"/>
                  </a:lnTo>
                  <a:lnTo>
                    <a:pt x="47776" y="16816"/>
                  </a:lnTo>
                  <a:lnTo>
                    <a:pt x="49329" y="16652"/>
                  </a:lnTo>
                  <a:lnTo>
                    <a:pt x="50882" y="16461"/>
                  </a:lnTo>
                  <a:lnTo>
                    <a:pt x="52409" y="16271"/>
                  </a:lnTo>
                  <a:lnTo>
                    <a:pt x="53962" y="16053"/>
                  </a:lnTo>
                  <a:lnTo>
                    <a:pt x="55488" y="15834"/>
                  </a:lnTo>
                  <a:lnTo>
                    <a:pt x="57014" y="15589"/>
                  </a:lnTo>
                  <a:lnTo>
                    <a:pt x="58568" y="15317"/>
                  </a:lnTo>
                  <a:lnTo>
                    <a:pt x="60094" y="15044"/>
                  </a:lnTo>
                  <a:lnTo>
                    <a:pt x="61620" y="14744"/>
                  </a:lnTo>
                  <a:lnTo>
                    <a:pt x="64536" y="14172"/>
                  </a:lnTo>
                  <a:lnTo>
                    <a:pt x="66035" y="13845"/>
                  </a:lnTo>
                  <a:lnTo>
                    <a:pt x="66798" y="13654"/>
                  </a:lnTo>
                  <a:lnTo>
                    <a:pt x="67534" y="13436"/>
                  </a:lnTo>
                  <a:lnTo>
                    <a:pt x="68270" y="13218"/>
                  </a:lnTo>
                  <a:lnTo>
                    <a:pt x="68979" y="12946"/>
                  </a:lnTo>
                  <a:lnTo>
                    <a:pt x="69687" y="12646"/>
                  </a:lnTo>
                  <a:lnTo>
                    <a:pt x="70341" y="12292"/>
                  </a:lnTo>
                  <a:lnTo>
                    <a:pt x="70995" y="11910"/>
                  </a:lnTo>
                  <a:lnTo>
                    <a:pt x="71595" y="11501"/>
                  </a:lnTo>
                  <a:lnTo>
                    <a:pt x="72167" y="11038"/>
                  </a:lnTo>
                  <a:lnTo>
                    <a:pt x="72440" y="10765"/>
                  </a:lnTo>
                  <a:lnTo>
                    <a:pt x="72685" y="10493"/>
                  </a:lnTo>
                  <a:lnTo>
                    <a:pt x="73148" y="9975"/>
                  </a:lnTo>
                  <a:lnTo>
                    <a:pt x="73530" y="9430"/>
                  </a:lnTo>
                  <a:lnTo>
                    <a:pt x="73884" y="8830"/>
                  </a:lnTo>
                  <a:lnTo>
                    <a:pt x="74157" y="8231"/>
                  </a:lnTo>
                  <a:lnTo>
                    <a:pt x="74402" y="7631"/>
                  </a:lnTo>
                  <a:lnTo>
                    <a:pt x="74620" y="6977"/>
                  </a:lnTo>
                  <a:lnTo>
                    <a:pt x="74783" y="6323"/>
                  </a:lnTo>
                  <a:lnTo>
                    <a:pt x="74920" y="5669"/>
                  </a:lnTo>
                  <a:lnTo>
                    <a:pt x="75002" y="4988"/>
                  </a:lnTo>
                  <a:lnTo>
                    <a:pt x="75083" y="4334"/>
                  </a:lnTo>
                  <a:lnTo>
                    <a:pt x="75111" y="3652"/>
                  </a:lnTo>
                  <a:lnTo>
                    <a:pt x="75111" y="2944"/>
                  </a:lnTo>
                  <a:lnTo>
                    <a:pt x="75083" y="2262"/>
                  </a:lnTo>
                  <a:lnTo>
                    <a:pt x="75029" y="1581"/>
                  </a:lnTo>
                  <a:lnTo>
                    <a:pt x="74974" y="927"/>
                  </a:lnTo>
                  <a:lnTo>
                    <a:pt x="74892" y="246"/>
                  </a:lnTo>
                  <a:lnTo>
                    <a:pt x="72358" y="682"/>
                  </a:lnTo>
                  <a:lnTo>
                    <a:pt x="69851" y="1172"/>
                  </a:lnTo>
                  <a:lnTo>
                    <a:pt x="67343" y="1690"/>
                  </a:lnTo>
                  <a:lnTo>
                    <a:pt x="64863" y="2290"/>
                  </a:lnTo>
                  <a:lnTo>
                    <a:pt x="62383" y="2944"/>
                  </a:lnTo>
                  <a:lnTo>
                    <a:pt x="59903" y="3625"/>
                  </a:lnTo>
                  <a:lnTo>
                    <a:pt x="57423" y="4361"/>
                  </a:lnTo>
                  <a:lnTo>
                    <a:pt x="54943" y="5151"/>
                  </a:lnTo>
                  <a:lnTo>
                    <a:pt x="54780" y="5151"/>
                  </a:lnTo>
                  <a:lnTo>
                    <a:pt x="54698" y="5124"/>
                  </a:lnTo>
                  <a:lnTo>
                    <a:pt x="54643" y="5097"/>
                  </a:lnTo>
                  <a:lnTo>
                    <a:pt x="54589" y="5015"/>
                  </a:lnTo>
                  <a:lnTo>
                    <a:pt x="54534" y="4960"/>
                  </a:lnTo>
                  <a:lnTo>
                    <a:pt x="54507" y="4879"/>
                  </a:lnTo>
                  <a:lnTo>
                    <a:pt x="54480" y="4797"/>
                  </a:lnTo>
                  <a:lnTo>
                    <a:pt x="54480" y="4497"/>
                  </a:lnTo>
                  <a:lnTo>
                    <a:pt x="54453" y="4225"/>
                  </a:lnTo>
                  <a:lnTo>
                    <a:pt x="54425" y="3952"/>
                  </a:lnTo>
                  <a:lnTo>
                    <a:pt x="54371" y="3652"/>
                  </a:lnTo>
                  <a:lnTo>
                    <a:pt x="54262" y="3353"/>
                  </a:lnTo>
                  <a:lnTo>
                    <a:pt x="54044" y="3353"/>
                  </a:lnTo>
                  <a:lnTo>
                    <a:pt x="53908" y="3325"/>
                  </a:lnTo>
                  <a:lnTo>
                    <a:pt x="53799" y="3243"/>
                  </a:lnTo>
                  <a:lnTo>
                    <a:pt x="53063" y="2698"/>
                  </a:lnTo>
                  <a:lnTo>
                    <a:pt x="52681" y="2426"/>
                  </a:lnTo>
                  <a:lnTo>
                    <a:pt x="52272" y="2153"/>
                  </a:lnTo>
                  <a:lnTo>
                    <a:pt x="52245" y="2290"/>
                  </a:lnTo>
                  <a:lnTo>
                    <a:pt x="52163" y="2426"/>
                  </a:lnTo>
                  <a:lnTo>
                    <a:pt x="52109" y="2453"/>
                  </a:lnTo>
                  <a:lnTo>
                    <a:pt x="52054" y="2480"/>
                  </a:lnTo>
                  <a:lnTo>
                    <a:pt x="51973" y="2508"/>
                  </a:lnTo>
                  <a:lnTo>
                    <a:pt x="51891" y="2480"/>
                  </a:lnTo>
                  <a:lnTo>
                    <a:pt x="51264" y="2371"/>
                  </a:lnTo>
                  <a:lnTo>
                    <a:pt x="50692" y="2344"/>
                  </a:lnTo>
                  <a:lnTo>
                    <a:pt x="50119" y="2371"/>
                  </a:lnTo>
                  <a:lnTo>
                    <a:pt x="49574" y="2453"/>
                  </a:lnTo>
                  <a:lnTo>
                    <a:pt x="49056" y="2617"/>
                  </a:lnTo>
                  <a:lnTo>
                    <a:pt x="48566" y="2807"/>
                  </a:lnTo>
                  <a:lnTo>
                    <a:pt x="48103" y="3053"/>
                  </a:lnTo>
                  <a:lnTo>
                    <a:pt x="47667" y="3353"/>
                  </a:lnTo>
                  <a:lnTo>
                    <a:pt x="47258" y="3707"/>
                  </a:lnTo>
                  <a:lnTo>
                    <a:pt x="46903" y="4116"/>
                  </a:lnTo>
                  <a:lnTo>
                    <a:pt x="46576" y="4524"/>
                  </a:lnTo>
                  <a:lnTo>
                    <a:pt x="46304" y="5015"/>
                  </a:lnTo>
                  <a:lnTo>
                    <a:pt x="46059" y="5506"/>
                  </a:lnTo>
                  <a:lnTo>
                    <a:pt x="45868" y="6051"/>
                  </a:lnTo>
                  <a:lnTo>
                    <a:pt x="45732" y="6623"/>
                  </a:lnTo>
                  <a:lnTo>
                    <a:pt x="45650" y="7222"/>
                  </a:lnTo>
                  <a:lnTo>
                    <a:pt x="45623" y="7304"/>
                  </a:lnTo>
                  <a:lnTo>
                    <a:pt x="45595" y="7359"/>
                  </a:lnTo>
                  <a:lnTo>
                    <a:pt x="45541" y="7413"/>
                  </a:lnTo>
                  <a:lnTo>
                    <a:pt x="45459" y="7440"/>
                  </a:lnTo>
                  <a:lnTo>
                    <a:pt x="45405" y="7468"/>
                  </a:lnTo>
                  <a:lnTo>
                    <a:pt x="45323" y="7440"/>
                  </a:lnTo>
                  <a:lnTo>
                    <a:pt x="45268" y="7413"/>
                  </a:lnTo>
                  <a:lnTo>
                    <a:pt x="45214" y="7359"/>
                  </a:lnTo>
                  <a:lnTo>
                    <a:pt x="45187" y="7359"/>
                  </a:lnTo>
                  <a:lnTo>
                    <a:pt x="45405" y="7659"/>
                  </a:lnTo>
                  <a:lnTo>
                    <a:pt x="45432" y="7713"/>
                  </a:lnTo>
                  <a:lnTo>
                    <a:pt x="45459" y="7768"/>
                  </a:lnTo>
                  <a:lnTo>
                    <a:pt x="45432" y="7904"/>
                  </a:lnTo>
                  <a:lnTo>
                    <a:pt x="45377" y="8040"/>
                  </a:lnTo>
                  <a:lnTo>
                    <a:pt x="45268" y="8122"/>
                  </a:lnTo>
                  <a:lnTo>
                    <a:pt x="43742" y="9212"/>
                  </a:lnTo>
                  <a:lnTo>
                    <a:pt x="42161" y="10275"/>
                  </a:lnTo>
                  <a:lnTo>
                    <a:pt x="40581" y="11310"/>
                  </a:lnTo>
                  <a:lnTo>
                    <a:pt x="39763" y="11801"/>
                  </a:lnTo>
                  <a:lnTo>
                    <a:pt x="38946" y="12264"/>
                  </a:lnTo>
                  <a:lnTo>
                    <a:pt x="38918" y="12401"/>
                  </a:lnTo>
                  <a:lnTo>
                    <a:pt x="38864" y="12482"/>
                  </a:lnTo>
                  <a:lnTo>
                    <a:pt x="38782" y="12564"/>
                  </a:lnTo>
                  <a:lnTo>
                    <a:pt x="38700" y="12619"/>
                  </a:lnTo>
                  <a:lnTo>
                    <a:pt x="38591" y="12646"/>
                  </a:lnTo>
                  <a:lnTo>
                    <a:pt x="38482" y="12619"/>
                  </a:lnTo>
                  <a:lnTo>
                    <a:pt x="38373" y="12591"/>
                  </a:lnTo>
                  <a:lnTo>
                    <a:pt x="38264" y="12537"/>
                  </a:lnTo>
                  <a:lnTo>
                    <a:pt x="37447" y="11883"/>
                  </a:lnTo>
                  <a:lnTo>
                    <a:pt x="36602" y="11283"/>
                  </a:lnTo>
                  <a:lnTo>
                    <a:pt x="35757" y="10684"/>
                  </a:lnTo>
                  <a:lnTo>
                    <a:pt x="34912" y="10111"/>
                  </a:lnTo>
                  <a:lnTo>
                    <a:pt x="34040" y="9566"/>
                  </a:lnTo>
                  <a:lnTo>
                    <a:pt x="33141" y="9048"/>
                  </a:lnTo>
                  <a:lnTo>
                    <a:pt x="32241" y="8558"/>
                  </a:lnTo>
                  <a:lnTo>
                    <a:pt x="31342" y="8067"/>
                  </a:lnTo>
                  <a:lnTo>
                    <a:pt x="30443" y="7604"/>
                  </a:lnTo>
                  <a:lnTo>
                    <a:pt x="29516" y="7168"/>
                  </a:lnTo>
                  <a:lnTo>
                    <a:pt x="28562" y="6759"/>
                  </a:lnTo>
                  <a:lnTo>
                    <a:pt x="27636" y="6350"/>
                  </a:lnTo>
                  <a:lnTo>
                    <a:pt x="26682" y="5969"/>
                  </a:lnTo>
                  <a:lnTo>
                    <a:pt x="25701" y="5587"/>
                  </a:lnTo>
                  <a:lnTo>
                    <a:pt x="24747" y="5233"/>
                  </a:lnTo>
                  <a:lnTo>
                    <a:pt x="23766" y="4879"/>
                  </a:lnTo>
                  <a:lnTo>
                    <a:pt x="23766" y="4988"/>
                  </a:lnTo>
                  <a:lnTo>
                    <a:pt x="23738" y="5069"/>
                  </a:lnTo>
                  <a:lnTo>
                    <a:pt x="23711" y="5151"/>
                  </a:lnTo>
                  <a:lnTo>
                    <a:pt x="23684" y="5233"/>
                  </a:lnTo>
                  <a:lnTo>
                    <a:pt x="23575" y="5315"/>
                  </a:lnTo>
                  <a:lnTo>
                    <a:pt x="23439" y="5369"/>
                  </a:lnTo>
                  <a:lnTo>
                    <a:pt x="23275" y="5342"/>
                  </a:lnTo>
                  <a:lnTo>
                    <a:pt x="23139" y="5287"/>
                  </a:lnTo>
                  <a:lnTo>
                    <a:pt x="23084" y="5233"/>
                  </a:lnTo>
                  <a:lnTo>
                    <a:pt x="23057" y="5178"/>
                  </a:lnTo>
                  <a:lnTo>
                    <a:pt x="23002" y="5097"/>
                  </a:lnTo>
                  <a:lnTo>
                    <a:pt x="23002" y="4988"/>
                  </a:lnTo>
                  <a:lnTo>
                    <a:pt x="22812" y="2998"/>
                  </a:lnTo>
                  <a:lnTo>
                    <a:pt x="22703" y="2916"/>
                  </a:lnTo>
                  <a:lnTo>
                    <a:pt x="22621" y="2835"/>
                  </a:lnTo>
                  <a:lnTo>
                    <a:pt x="22566" y="2726"/>
                  </a:lnTo>
                  <a:lnTo>
                    <a:pt x="22539" y="2617"/>
                  </a:lnTo>
                  <a:lnTo>
                    <a:pt x="22539" y="2508"/>
                  </a:lnTo>
                  <a:lnTo>
                    <a:pt x="22566" y="2399"/>
                  </a:lnTo>
                  <a:lnTo>
                    <a:pt x="22648" y="2290"/>
                  </a:lnTo>
                  <a:lnTo>
                    <a:pt x="22757" y="2208"/>
                  </a:lnTo>
                  <a:lnTo>
                    <a:pt x="23030" y="2017"/>
                  </a:lnTo>
                  <a:lnTo>
                    <a:pt x="23248" y="1799"/>
                  </a:lnTo>
                  <a:lnTo>
                    <a:pt x="23439" y="1581"/>
                  </a:lnTo>
                  <a:lnTo>
                    <a:pt x="23575" y="1363"/>
                  </a:lnTo>
                  <a:lnTo>
                    <a:pt x="23684" y="1118"/>
                  </a:lnTo>
                  <a:lnTo>
                    <a:pt x="23738" y="872"/>
                  </a:lnTo>
                  <a:lnTo>
                    <a:pt x="23793" y="600"/>
                  </a:lnTo>
                  <a:lnTo>
                    <a:pt x="23793" y="355"/>
                  </a:lnTo>
                  <a:lnTo>
                    <a:pt x="23657" y="382"/>
                  </a:lnTo>
                  <a:lnTo>
                    <a:pt x="23602" y="382"/>
                  </a:lnTo>
                  <a:lnTo>
                    <a:pt x="23548" y="355"/>
                  </a:lnTo>
                  <a:lnTo>
                    <a:pt x="23139" y="191"/>
                  </a:lnTo>
                  <a:lnTo>
                    <a:pt x="22730" y="82"/>
                  </a:lnTo>
                  <a:lnTo>
                    <a:pt x="22348" y="28"/>
                  </a:lnTo>
                  <a:lnTo>
                    <a:pt x="219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71"/>
            <p:cNvSpPr/>
            <p:nvPr/>
          </p:nvSpPr>
          <p:spPr>
            <a:xfrm>
              <a:off x="-198575" y="6627325"/>
              <a:ext cx="1763975" cy="412225"/>
            </a:xfrm>
            <a:custGeom>
              <a:avLst/>
              <a:gdLst/>
              <a:ahLst/>
              <a:cxnLst/>
              <a:rect l="l" t="t" r="r" b="b"/>
              <a:pathLst>
                <a:path w="70559" h="16489" extrusionOk="0">
                  <a:moveTo>
                    <a:pt x="70368" y="1"/>
                  </a:moveTo>
                  <a:lnTo>
                    <a:pt x="69959" y="410"/>
                  </a:lnTo>
                  <a:lnTo>
                    <a:pt x="69523" y="764"/>
                  </a:lnTo>
                  <a:lnTo>
                    <a:pt x="69033" y="1118"/>
                  </a:lnTo>
                  <a:lnTo>
                    <a:pt x="68542" y="1445"/>
                  </a:lnTo>
                  <a:lnTo>
                    <a:pt x="67997" y="1745"/>
                  </a:lnTo>
                  <a:lnTo>
                    <a:pt x="67425" y="2045"/>
                  </a:lnTo>
                  <a:lnTo>
                    <a:pt x="66825" y="2290"/>
                  </a:lnTo>
                  <a:lnTo>
                    <a:pt x="66198" y="2535"/>
                  </a:lnTo>
                  <a:lnTo>
                    <a:pt x="65544" y="2781"/>
                  </a:lnTo>
                  <a:lnTo>
                    <a:pt x="64863" y="2971"/>
                  </a:lnTo>
                  <a:lnTo>
                    <a:pt x="63500" y="3353"/>
                  </a:lnTo>
                  <a:lnTo>
                    <a:pt x="62110" y="3707"/>
                  </a:lnTo>
                  <a:lnTo>
                    <a:pt x="60720" y="4007"/>
                  </a:lnTo>
                  <a:lnTo>
                    <a:pt x="59303" y="4252"/>
                  </a:lnTo>
                  <a:lnTo>
                    <a:pt x="57913" y="4525"/>
                  </a:lnTo>
                  <a:lnTo>
                    <a:pt x="55106" y="4988"/>
                  </a:lnTo>
                  <a:lnTo>
                    <a:pt x="52299" y="5424"/>
                  </a:lnTo>
                  <a:lnTo>
                    <a:pt x="49492" y="5806"/>
                  </a:lnTo>
                  <a:lnTo>
                    <a:pt x="46685" y="6160"/>
                  </a:lnTo>
                  <a:lnTo>
                    <a:pt x="43851" y="6432"/>
                  </a:lnTo>
                  <a:lnTo>
                    <a:pt x="40853" y="6678"/>
                  </a:lnTo>
                  <a:lnTo>
                    <a:pt x="37828" y="6841"/>
                  </a:lnTo>
                  <a:lnTo>
                    <a:pt x="34803" y="6950"/>
                  </a:lnTo>
                  <a:lnTo>
                    <a:pt x="31778" y="7005"/>
                  </a:lnTo>
                  <a:lnTo>
                    <a:pt x="28780" y="7005"/>
                  </a:lnTo>
                  <a:lnTo>
                    <a:pt x="25755" y="6923"/>
                  </a:lnTo>
                  <a:lnTo>
                    <a:pt x="22729" y="6787"/>
                  </a:lnTo>
                  <a:lnTo>
                    <a:pt x="19732" y="6569"/>
                  </a:lnTo>
                  <a:lnTo>
                    <a:pt x="17361" y="6378"/>
                  </a:lnTo>
                  <a:lnTo>
                    <a:pt x="14962" y="6160"/>
                  </a:lnTo>
                  <a:lnTo>
                    <a:pt x="13736" y="6024"/>
                  </a:lnTo>
                  <a:lnTo>
                    <a:pt x="12510" y="5860"/>
                  </a:lnTo>
                  <a:lnTo>
                    <a:pt x="11310" y="5669"/>
                  </a:lnTo>
                  <a:lnTo>
                    <a:pt x="10111" y="5424"/>
                  </a:lnTo>
                  <a:lnTo>
                    <a:pt x="8912" y="5152"/>
                  </a:lnTo>
                  <a:lnTo>
                    <a:pt x="7740" y="4852"/>
                  </a:lnTo>
                  <a:lnTo>
                    <a:pt x="6596" y="4470"/>
                  </a:lnTo>
                  <a:lnTo>
                    <a:pt x="6023" y="4252"/>
                  </a:lnTo>
                  <a:lnTo>
                    <a:pt x="5478" y="4034"/>
                  </a:lnTo>
                  <a:lnTo>
                    <a:pt x="4933" y="3816"/>
                  </a:lnTo>
                  <a:lnTo>
                    <a:pt x="4388" y="3544"/>
                  </a:lnTo>
                  <a:lnTo>
                    <a:pt x="3843" y="3298"/>
                  </a:lnTo>
                  <a:lnTo>
                    <a:pt x="3325" y="2999"/>
                  </a:lnTo>
                  <a:lnTo>
                    <a:pt x="2807" y="2699"/>
                  </a:lnTo>
                  <a:lnTo>
                    <a:pt x="2290" y="2372"/>
                  </a:lnTo>
                  <a:lnTo>
                    <a:pt x="1799" y="2045"/>
                  </a:lnTo>
                  <a:lnTo>
                    <a:pt x="1308" y="1663"/>
                  </a:lnTo>
                  <a:lnTo>
                    <a:pt x="627" y="1091"/>
                  </a:lnTo>
                  <a:lnTo>
                    <a:pt x="0" y="491"/>
                  </a:lnTo>
                  <a:lnTo>
                    <a:pt x="164" y="1581"/>
                  </a:lnTo>
                  <a:lnTo>
                    <a:pt x="355" y="2699"/>
                  </a:lnTo>
                  <a:lnTo>
                    <a:pt x="600" y="3816"/>
                  </a:lnTo>
                  <a:lnTo>
                    <a:pt x="872" y="4906"/>
                  </a:lnTo>
                  <a:lnTo>
                    <a:pt x="1009" y="5451"/>
                  </a:lnTo>
                  <a:lnTo>
                    <a:pt x="1199" y="5996"/>
                  </a:lnTo>
                  <a:lnTo>
                    <a:pt x="1390" y="6514"/>
                  </a:lnTo>
                  <a:lnTo>
                    <a:pt x="1581" y="7032"/>
                  </a:lnTo>
                  <a:lnTo>
                    <a:pt x="1826" y="7550"/>
                  </a:lnTo>
                  <a:lnTo>
                    <a:pt x="2072" y="8068"/>
                  </a:lnTo>
                  <a:lnTo>
                    <a:pt x="2344" y="8531"/>
                  </a:lnTo>
                  <a:lnTo>
                    <a:pt x="2644" y="9022"/>
                  </a:lnTo>
                  <a:lnTo>
                    <a:pt x="3025" y="9567"/>
                  </a:lnTo>
                  <a:lnTo>
                    <a:pt x="3461" y="10084"/>
                  </a:lnTo>
                  <a:lnTo>
                    <a:pt x="3925" y="10548"/>
                  </a:lnTo>
                  <a:lnTo>
                    <a:pt x="4415" y="10984"/>
                  </a:lnTo>
                  <a:lnTo>
                    <a:pt x="4906" y="11393"/>
                  </a:lnTo>
                  <a:lnTo>
                    <a:pt x="5451" y="11747"/>
                  </a:lnTo>
                  <a:lnTo>
                    <a:pt x="5996" y="12074"/>
                  </a:lnTo>
                  <a:lnTo>
                    <a:pt x="6568" y="12401"/>
                  </a:lnTo>
                  <a:lnTo>
                    <a:pt x="7168" y="12673"/>
                  </a:lnTo>
                  <a:lnTo>
                    <a:pt x="7767" y="12919"/>
                  </a:lnTo>
                  <a:lnTo>
                    <a:pt x="8394" y="13164"/>
                  </a:lnTo>
                  <a:lnTo>
                    <a:pt x="9021" y="13382"/>
                  </a:lnTo>
                  <a:lnTo>
                    <a:pt x="9648" y="13573"/>
                  </a:lnTo>
                  <a:lnTo>
                    <a:pt x="10275" y="13736"/>
                  </a:lnTo>
                  <a:lnTo>
                    <a:pt x="11556" y="14063"/>
                  </a:lnTo>
                  <a:lnTo>
                    <a:pt x="12946" y="14363"/>
                  </a:lnTo>
                  <a:lnTo>
                    <a:pt x="14336" y="14663"/>
                  </a:lnTo>
                  <a:lnTo>
                    <a:pt x="15725" y="14935"/>
                  </a:lnTo>
                  <a:lnTo>
                    <a:pt x="17115" y="15181"/>
                  </a:lnTo>
                  <a:lnTo>
                    <a:pt x="18532" y="15399"/>
                  </a:lnTo>
                  <a:lnTo>
                    <a:pt x="19950" y="15590"/>
                  </a:lnTo>
                  <a:lnTo>
                    <a:pt x="21340" y="15780"/>
                  </a:lnTo>
                  <a:lnTo>
                    <a:pt x="22757" y="15944"/>
                  </a:lnTo>
                  <a:lnTo>
                    <a:pt x="24174" y="16080"/>
                  </a:lnTo>
                  <a:lnTo>
                    <a:pt x="25591" y="16189"/>
                  </a:lnTo>
                  <a:lnTo>
                    <a:pt x="27008" y="16298"/>
                  </a:lnTo>
                  <a:lnTo>
                    <a:pt x="28425" y="16380"/>
                  </a:lnTo>
                  <a:lnTo>
                    <a:pt x="29843" y="16434"/>
                  </a:lnTo>
                  <a:lnTo>
                    <a:pt x="31260" y="16462"/>
                  </a:lnTo>
                  <a:lnTo>
                    <a:pt x="32677" y="16489"/>
                  </a:lnTo>
                  <a:lnTo>
                    <a:pt x="35538" y="16489"/>
                  </a:lnTo>
                  <a:lnTo>
                    <a:pt x="36956" y="16434"/>
                  </a:lnTo>
                  <a:lnTo>
                    <a:pt x="38373" y="16380"/>
                  </a:lnTo>
                  <a:lnTo>
                    <a:pt x="39790" y="16298"/>
                  </a:lnTo>
                  <a:lnTo>
                    <a:pt x="41207" y="16216"/>
                  </a:lnTo>
                  <a:lnTo>
                    <a:pt x="42624" y="16080"/>
                  </a:lnTo>
                  <a:lnTo>
                    <a:pt x="44041" y="15944"/>
                  </a:lnTo>
                  <a:lnTo>
                    <a:pt x="45459" y="15780"/>
                  </a:lnTo>
                  <a:lnTo>
                    <a:pt x="46876" y="15617"/>
                  </a:lnTo>
                  <a:lnTo>
                    <a:pt x="48293" y="15399"/>
                  </a:lnTo>
                  <a:lnTo>
                    <a:pt x="49710" y="15181"/>
                  </a:lnTo>
                  <a:lnTo>
                    <a:pt x="51100" y="14935"/>
                  </a:lnTo>
                  <a:lnTo>
                    <a:pt x="52490" y="14690"/>
                  </a:lnTo>
                  <a:lnTo>
                    <a:pt x="53907" y="14390"/>
                  </a:lnTo>
                  <a:lnTo>
                    <a:pt x="55297" y="14091"/>
                  </a:lnTo>
                  <a:lnTo>
                    <a:pt x="56660" y="13764"/>
                  </a:lnTo>
                  <a:lnTo>
                    <a:pt x="57886" y="13437"/>
                  </a:lnTo>
                  <a:lnTo>
                    <a:pt x="59167" y="13055"/>
                  </a:lnTo>
                  <a:lnTo>
                    <a:pt x="60448" y="12592"/>
                  </a:lnTo>
                  <a:lnTo>
                    <a:pt x="61102" y="12346"/>
                  </a:lnTo>
                  <a:lnTo>
                    <a:pt x="61756" y="12074"/>
                  </a:lnTo>
                  <a:lnTo>
                    <a:pt x="62383" y="11801"/>
                  </a:lnTo>
                  <a:lnTo>
                    <a:pt x="63010" y="11502"/>
                  </a:lnTo>
                  <a:lnTo>
                    <a:pt x="63636" y="11175"/>
                  </a:lnTo>
                  <a:lnTo>
                    <a:pt x="64236" y="10848"/>
                  </a:lnTo>
                  <a:lnTo>
                    <a:pt x="64836" y="10493"/>
                  </a:lnTo>
                  <a:lnTo>
                    <a:pt x="65408" y="10112"/>
                  </a:lnTo>
                  <a:lnTo>
                    <a:pt x="65980" y="9730"/>
                  </a:lnTo>
                  <a:lnTo>
                    <a:pt x="66525" y="9321"/>
                  </a:lnTo>
                  <a:lnTo>
                    <a:pt x="67043" y="8885"/>
                  </a:lnTo>
                  <a:lnTo>
                    <a:pt x="67534" y="8449"/>
                  </a:lnTo>
                  <a:lnTo>
                    <a:pt x="67997" y="7959"/>
                  </a:lnTo>
                  <a:lnTo>
                    <a:pt x="68433" y="7495"/>
                  </a:lnTo>
                  <a:lnTo>
                    <a:pt x="68815" y="6978"/>
                  </a:lnTo>
                  <a:lnTo>
                    <a:pt x="69196" y="6460"/>
                  </a:lnTo>
                  <a:lnTo>
                    <a:pt x="69523" y="5915"/>
                  </a:lnTo>
                  <a:lnTo>
                    <a:pt x="69796" y="5342"/>
                  </a:lnTo>
                  <a:lnTo>
                    <a:pt x="70041" y="4743"/>
                  </a:lnTo>
                  <a:lnTo>
                    <a:pt x="70232" y="4143"/>
                  </a:lnTo>
                  <a:lnTo>
                    <a:pt x="70395" y="3516"/>
                  </a:lnTo>
                  <a:lnTo>
                    <a:pt x="70504" y="2862"/>
                  </a:lnTo>
                  <a:lnTo>
                    <a:pt x="70559" y="2181"/>
                  </a:lnTo>
                  <a:lnTo>
                    <a:pt x="70559" y="1472"/>
                  </a:lnTo>
                  <a:lnTo>
                    <a:pt x="70477" y="764"/>
                  </a:lnTo>
                  <a:lnTo>
                    <a:pt x="70368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71"/>
            <p:cNvSpPr/>
            <p:nvPr/>
          </p:nvSpPr>
          <p:spPr>
            <a:xfrm>
              <a:off x="-198575" y="6627325"/>
              <a:ext cx="1763975" cy="412225"/>
            </a:xfrm>
            <a:custGeom>
              <a:avLst/>
              <a:gdLst/>
              <a:ahLst/>
              <a:cxnLst/>
              <a:rect l="l" t="t" r="r" b="b"/>
              <a:pathLst>
                <a:path w="70559" h="16489" fill="none" extrusionOk="0">
                  <a:moveTo>
                    <a:pt x="70368" y="1"/>
                  </a:moveTo>
                  <a:lnTo>
                    <a:pt x="70368" y="1"/>
                  </a:lnTo>
                  <a:lnTo>
                    <a:pt x="70477" y="764"/>
                  </a:lnTo>
                  <a:lnTo>
                    <a:pt x="70559" y="1472"/>
                  </a:lnTo>
                  <a:lnTo>
                    <a:pt x="70559" y="2181"/>
                  </a:lnTo>
                  <a:lnTo>
                    <a:pt x="70504" y="2862"/>
                  </a:lnTo>
                  <a:lnTo>
                    <a:pt x="70395" y="3516"/>
                  </a:lnTo>
                  <a:lnTo>
                    <a:pt x="70232" y="4143"/>
                  </a:lnTo>
                  <a:lnTo>
                    <a:pt x="70041" y="4743"/>
                  </a:lnTo>
                  <a:lnTo>
                    <a:pt x="69796" y="5342"/>
                  </a:lnTo>
                  <a:lnTo>
                    <a:pt x="69523" y="5915"/>
                  </a:lnTo>
                  <a:lnTo>
                    <a:pt x="69196" y="6460"/>
                  </a:lnTo>
                  <a:lnTo>
                    <a:pt x="68815" y="6978"/>
                  </a:lnTo>
                  <a:lnTo>
                    <a:pt x="68433" y="7495"/>
                  </a:lnTo>
                  <a:lnTo>
                    <a:pt x="67997" y="7959"/>
                  </a:lnTo>
                  <a:lnTo>
                    <a:pt x="67534" y="8449"/>
                  </a:lnTo>
                  <a:lnTo>
                    <a:pt x="67043" y="8885"/>
                  </a:lnTo>
                  <a:lnTo>
                    <a:pt x="66525" y="9321"/>
                  </a:lnTo>
                  <a:lnTo>
                    <a:pt x="65980" y="9730"/>
                  </a:lnTo>
                  <a:lnTo>
                    <a:pt x="65408" y="10112"/>
                  </a:lnTo>
                  <a:lnTo>
                    <a:pt x="64836" y="10493"/>
                  </a:lnTo>
                  <a:lnTo>
                    <a:pt x="64236" y="10848"/>
                  </a:lnTo>
                  <a:lnTo>
                    <a:pt x="63636" y="11175"/>
                  </a:lnTo>
                  <a:lnTo>
                    <a:pt x="63010" y="11502"/>
                  </a:lnTo>
                  <a:lnTo>
                    <a:pt x="62383" y="11801"/>
                  </a:lnTo>
                  <a:lnTo>
                    <a:pt x="61756" y="12074"/>
                  </a:lnTo>
                  <a:lnTo>
                    <a:pt x="61102" y="12346"/>
                  </a:lnTo>
                  <a:lnTo>
                    <a:pt x="60448" y="12592"/>
                  </a:lnTo>
                  <a:lnTo>
                    <a:pt x="59167" y="13055"/>
                  </a:lnTo>
                  <a:lnTo>
                    <a:pt x="57886" y="13437"/>
                  </a:lnTo>
                  <a:lnTo>
                    <a:pt x="56660" y="13764"/>
                  </a:lnTo>
                  <a:lnTo>
                    <a:pt x="56660" y="13764"/>
                  </a:lnTo>
                  <a:lnTo>
                    <a:pt x="55297" y="14091"/>
                  </a:lnTo>
                  <a:lnTo>
                    <a:pt x="53907" y="14390"/>
                  </a:lnTo>
                  <a:lnTo>
                    <a:pt x="52490" y="14690"/>
                  </a:lnTo>
                  <a:lnTo>
                    <a:pt x="51100" y="14935"/>
                  </a:lnTo>
                  <a:lnTo>
                    <a:pt x="49710" y="15181"/>
                  </a:lnTo>
                  <a:lnTo>
                    <a:pt x="48293" y="15399"/>
                  </a:lnTo>
                  <a:lnTo>
                    <a:pt x="46876" y="15617"/>
                  </a:lnTo>
                  <a:lnTo>
                    <a:pt x="45459" y="15780"/>
                  </a:lnTo>
                  <a:lnTo>
                    <a:pt x="44041" y="15944"/>
                  </a:lnTo>
                  <a:lnTo>
                    <a:pt x="42624" y="16080"/>
                  </a:lnTo>
                  <a:lnTo>
                    <a:pt x="41207" y="16216"/>
                  </a:lnTo>
                  <a:lnTo>
                    <a:pt x="39790" y="16298"/>
                  </a:lnTo>
                  <a:lnTo>
                    <a:pt x="38373" y="16380"/>
                  </a:lnTo>
                  <a:lnTo>
                    <a:pt x="36956" y="16434"/>
                  </a:lnTo>
                  <a:lnTo>
                    <a:pt x="35538" y="16489"/>
                  </a:lnTo>
                  <a:lnTo>
                    <a:pt x="34094" y="16489"/>
                  </a:lnTo>
                  <a:lnTo>
                    <a:pt x="34094" y="16489"/>
                  </a:lnTo>
                  <a:lnTo>
                    <a:pt x="32677" y="16489"/>
                  </a:lnTo>
                  <a:lnTo>
                    <a:pt x="31260" y="16462"/>
                  </a:lnTo>
                  <a:lnTo>
                    <a:pt x="29843" y="16434"/>
                  </a:lnTo>
                  <a:lnTo>
                    <a:pt x="28425" y="16380"/>
                  </a:lnTo>
                  <a:lnTo>
                    <a:pt x="27008" y="16298"/>
                  </a:lnTo>
                  <a:lnTo>
                    <a:pt x="25591" y="16189"/>
                  </a:lnTo>
                  <a:lnTo>
                    <a:pt x="24174" y="16080"/>
                  </a:lnTo>
                  <a:lnTo>
                    <a:pt x="22757" y="15944"/>
                  </a:lnTo>
                  <a:lnTo>
                    <a:pt x="21340" y="15780"/>
                  </a:lnTo>
                  <a:lnTo>
                    <a:pt x="19950" y="15590"/>
                  </a:lnTo>
                  <a:lnTo>
                    <a:pt x="18532" y="15399"/>
                  </a:lnTo>
                  <a:lnTo>
                    <a:pt x="17115" y="15181"/>
                  </a:lnTo>
                  <a:lnTo>
                    <a:pt x="15725" y="14935"/>
                  </a:lnTo>
                  <a:lnTo>
                    <a:pt x="14336" y="14663"/>
                  </a:lnTo>
                  <a:lnTo>
                    <a:pt x="12946" y="14363"/>
                  </a:lnTo>
                  <a:lnTo>
                    <a:pt x="11556" y="14063"/>
                  </a:lnTo>
                  <a:lnTo>
                    <a:pt x="11556" y="14063"/>
                  </a:lnTo>
                  <a:lnTo>
                    <a:pt x="10275" y="13736"/>
                  </a:lnTo>
                  <a:lnTo>
                    <a:pt x="9648" y="13573"/>
                  </a:lnTo>
                  <a:lnTo>
                    <a:pt x="9021" y="13382"/>
                  </a:lnTo>
                  <a:lnTo>
                    <a:pt x="8394" y="13164"/>
                  </a:lnTo>
                  <a:lnTo>
                    <a:pt x="7767" y="12919"/>
                  </a:lnTo>
                  <a:lnTo>
                    <a:pt x="7168" y="12673"/>
                  </a:lnTo>
                  <a:lnTo>
                    <a:pt x="6568" y="12401"/>
                  </a:lnTo>
                  <a:lnTo>
                    <a:pt x="5996" y="12074"/>
                  </a:lnTo>
                  <a:lnTo>
                    <a:pt x="5451" y="11747"/>
                  </a:lnTo>
                  <a:lnTo>
                    <a:pt x="4906" y="11393"/>
                  </a:lnTo>
                  <a:lnTo>
                    <a:pt x="4415" y="10984"/>
                  </a:lnTo>
                  <a:lnTo>
                    <a:pt x="3925" y="10548"/>
                  </a:lnTo>
                  <a:lnTo>
                    <a:pt x="3461" y="10084"/>
                  </a:lnTo>
                  <a:lnTo>
                    <a:pt x="3025" y="9567"/>
                  </a:lnTo>
                  <a:lnTo>
                    <a:pt x="2644" y="9022"/>
                  </a:lnTo>
                  <a:lnTo>
                    <a:pt x="2644" y="9022"/>
                  </a:lnTo>
                  <a:lnTo>
                    <a:pt x="2344" y="8531"/>
                  </a:lnTo>
                  <a:lnTo>
                    <a:pt x="2072" y="8068"/>
                  </a:lnTo>
                  <a:lnTo>
                    <a:pt x="1826" y="7550"/>
                  </a:lnTo>
                  <a:lnTo>
                    <a:pt x="1581" y="7032"/>
                  </a:lnTo>
                  <a:lnTo>
                    <a:pt x="1390" y="6514"/>
                  </a:lnTo>
                  <a:lnTo>
                    <a:pt x="1199" y="5996"/>
                  </a:lnTo>
                  <a:lnTo>
                    <a:pt x="1009" y="5451"/>
                  </a:lnTo>
                  <a:lnTo>
                    <a:pt x="872" y="4906"/>
                  </a:lnTo>
                  <a:lnTo>
                    <a:pt x="600" y="3816"/>
                  </a:lnTo>
                  <a:lnTo>
                    <a:pt x="355" y="2699"/>
                  </a:lnTo>
                  <a:lnTo>
                    <a:pt x="164" y="1581"/>
                  </a:lnTo>
                  <a:lnTo>
                    <a:pt x="0" y="491"/>
                  </a:lnTo>
                  <a:lnTo>
                    <a:pt x="0" y="491"/>
                  </a:lnTo>
                  <a:lnTo>
                    <a:pt x="627" y="1091"/>
                  </a:lnTo>
                  <a:lnTo>
                    <a:pt x="1308" y="1663"/>
                  </a:lnTo>
                  <a:lnTo>
                    <a:pt x="1308" y="1663"/>
                  </a:lnTo>
                  <a:lnTo>
                    <a:pt x="1799" y="2045"/>
                  </a:lnTo>
                  <a:lnTo>
                    <a:pt x="2290" y="2372"/>
                  </a:lnTo>
                  <a:lnTo>
                    <a:pt x="2807" y="2699"/>
                  </a:lnTo>
                  <a:lnTo>
                    <a:pt x="3325" y="2999"/>
                  </a:lnTo>
                  <a:lnTo>
                    <a:pt x="3843" y="3298"/>
                  </a:lnTo>
                  <a:lnTo>
                    <a:pt x="4388" y="3544"/>
                  </a:lnTo>
                  <a:lnTo>
                    <a:pt x="4933" y="3816"/>
                  </a:lnTo>
                  <a:lnTo>
                    <a:pt x="5478" y="4034"/>
                  </a:lnTo>
                  <a:lnTo>
                    <a:pt x="6023" y="4252"/>
                  </a:lnTo>
                  <a:lnTo>
                    <a:pt x="6596" y="4470"/>
                  </a:lnTo>
                  <a:lnTo>
                    <a:pt x="7740" y="4852"/>
                  </a:lnTo>
                  <a:lnTo>
                    <a:pt x="8912" y="5152"/>
                  </a:lnTo>
                  <a:lnTo>
                    <a:pt x="10111" y="5424"/>
                  </a:lnTo>
                  <a:lnTo>
                    <a:pt x="11310" y="5669"/>
                  </a:lnTo>
                  <a:lnTo>
                    <a:pt x="12510" y="5860"/>
                  </a:lnTo>
                  <a:lnTo>
                    <a:pt x="13736" y="6024"/>
                  </a:lnTo>
                  <a:lnTo>
                    <a:pt x="14962" y="6160"/>
                  </a:lnTo>
                  <a:lnTo>
                    <a:pt x="17361" y="6378"/>
                  </a:lnTo>
                  <a:lnTo>
                    <a:pt x="19732" y="6569"/>
                  </a:lnTo>
                  <a:lnTo>
                    <a:pt x="19732" y="6569"/>
                  </a:lnTo>
                  <a:lnTo>
                    <a:pt x="22729" y="6787"/>
                  </a:lnTo>
                  <a:lnTo>
                    <a:pt x="25755" y="6923"/>
                  </a:lnTo>
                  <a:lnTo>
                    <a:pt x="28780" y="7005"/>
                  </a:lnTo>
                  <a:lnTo>
                    <a:pt x="31778" y="7005"/>
                  </a:lnTo>
                  <a:lnTo>
                    <a:pt x="34803" y="6950"/>
                  </a:lnTo>
                  <a:lnTo>
                    <a:pt x="37828" y="6841"/>
                  </a:lnTo>
                  <a:lnTo>
                    <a:pt x="40853" y="6678"/>
                  </a:lnTo>
                  <a:lnTo>
                    <a:pt x="43851" y="6432"/>
                  </a:lnTo>
                  <a:lnTo>
                    <a:pt x="43851" y="6432"/>
                  </a:lnTo>
                  <a:lnTo>
                    <a:pt x="46685" y="6160"/>
                  </a:lnTo>
                  <a:lnTo>
                    <a:pt x="49492" y="5806"/>
                  </a:lnTo>
                  <a:lnTo>
                    <a:pt x="52299" y="5424"/>
                  </a:lnTo>
                  <a:lnTo>
                    <a:pt x="55106" y="4988"/>
                  </a:lnTo>
                  <a:lnTo>
                    <a:pt x="55106" y="4988"/>
                  </a:lnTo>
                  <a:lnTo>
                    <a:pt x="57913" y="4525"/>
                  </a:lnTo>
                  <a:lnTo>
                    <a:pt x="59303" y="4252"/>
                  </a:lnTo>
                  <a:lnTo>
                    <a:pt x="60720" y="4007"/>
                  </a:lnTo>
                  <a:lnTo>
                    <a:pt x="62110" y="3707"/>
                  </a:lnTo>
                  <a:lnTo>
                    <a:pt x="63500" y="3353"/>
                  </a:lnTo>
                  <a:lnTo>
                    <a:pt x="64863" y="2971"/>
                  </a:lnTo>
                  <a:lnTo>
                    <a:pt x="65544" y="2781"/>
                  </a:lnTo>
                  <a:lnTo>
                    <a:pt x="66198" y="2535"/>
                  </a:lnTo>
                  <a:lnTo>
                    <a:pt x="66198" y="2535"/>
                  </a:lnTo>
                  <a:lnTo>
                    <a:pt x="66825" y="2290"/>
                  </a:lnTo>
                  <a:lnTo>
                    <a:pt x="67425" y="2045"/>
                  </a:lnTo>
                  <a:lnTo>
                    <a:pt x="67997" y="1745"/>
                  </a:lnTo>
                  <a:lnTo>
                    <a:pt x="68542" y="1445"/>
                  </a:lnTo>
                  <a:lnTo>
                    <a:pt x="69033" y="1118"/>
                  </a:lnTo>
                  <a:lnTo>
                    <a:pt x="69523" y="764"/>
                  </a:lnTo>
                  <a:lnTo>
                    <a:pt x="69959" y="410"/>
                  </a:lnTo>
                  <a:lnTo>
                    <a:pt x="703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71"/>
            <p:cNvSpPr/>
            <p:nvPr/>
          </p:nvSpPr>
          <p:spPr>
            <a:xfrm>
              <a:off x="1477500" y="6455625"/>
              <a:ext cx="60650" cy="80425"/>
            </a:xfrm>
            <a:custGeom>
              <a:avLst/>
              <a:gdLst/>
              <a:ahLst/>
              <a:cxnLst/>
              <a:rect l="l" t="t" r="r" b="b"/>
              <a:pathLst>
                <a:path w="2426" h="3217" extrusionOk="0">
                  <a:moveTo>
                    <a:pt x="763" y="1"/>
                  </a:moveTo>
                  <a:lnTo>
                    <a:pt x="463" y="28"/>
                  </a:lnTo>
                  <a:lnTo>
                    <a:pt x="164" y="137"/>
                  </a:lnTo>
                  <a:lnTo>
                    <a:pt x="82" y="192"/>
                  </a:lnTo>
                  <a:lnTo>
                    <a:pt x="27" y="246"/>
                  </a:lnTo>
                  <a:lnTo>
                    <a:pt x="0" y="328"/>
                  </a:lnTo>
                  <a:lnTo>
                    <a:pt x="0" y="437"/>
                  </a:lnTo>
                  <a:lnTo>
                    <a:pt x="55" y="491"/>
                  </a:lnTo>
                  <a:lnTo>
                    <a:pt x="109" y="573"/>
                  </a:lnTo>
                  <a:lnTo>
                    <a:pt x="191" y="600"/>
                  </a:lnTo>
                  <a:lnTo>
                    <a:pt x="300" y="600"/>
                  </a:lnTo>
                  <a:lnTo>
                    <a:pt x="518" y="573"/>
                  </a:lnTo>
                  <a:lnTo>
                    <a:pt x="736" y="573"/>
                  </a:lnTo>
                  <a:lnTo>
                    <a:pt x="927" y="628"/>
                  </a:lnTo>
                  <a:lnTo>
                    <a:pt x="1090" y="709"/>
                  </a:lnTo>
                  <a:lnTo>
                    <a:pt x="1254" y="791"/>
                  </a:lnTo>
                  <a:lnTo>
                    <a:pt x="1390" y="900"/>
                  </a:lnTo>
                  <a:lnTo>
                    <a:pt x="1499" y="1037"/>
                  </a:lnTo>
                  <a:lnTo>
                    <a:pt x="1581" y="1200"/>
                  </a:lnTo>
                  <a:lnTo>
                    <a:pt x="1635" y="1364"/>
                  </a:lnTo>
                  <a:lnTo>
                    <a:pt x="1663" y="1527"/>
                  </a:lnTo>
                  <a:lnTo>
                    <a:pt x="1663" y="1718"/>
                  </a:lnTo>
                  <a:lnTo>
                    <a:pt x="1635" y="1881"/>
                  </a:lnTo>
                  <a:lnTo>
                    <a:pt x="1581" y="2045"/>
                  </a:lnTo>
                  <a:lnTo>
                    <a:pt x="1499" y="2236"/>
                  </a:lnTo>
                  <a:lnTo>
                    <a:pt x="1363" y="2399"/>
                  </a:lnTo>
                  <a:lnTo>
                    <a:pt x="1199" y="2535"/>
                  </a:lnTo>
                  <a:lnTo>
                    <a:pt x="1145" y="2590"/>
                  </a:lnTo>
                  <a:lnTo>
                    <a:pt x="1118" y="2672"/>
                  </a:lnTo>
                  <a:lnTo>
                    <a:pt x="1090" y="2808"/>
                  </a:lnTo>
                  <a:lnTo>
                    <a:pt x="1118" y="2944"/>
                  </a:lnTo>
                  <a:lnTo>
                    <a:pt x="1172" y="3053"/>
                  </a:lnTo>
                  <a:lnTo>
                    <a:pt x="1281" y="3162"/>
                  </a:lnTo>
                  <a:lnTo>
                    <a:pt x="1417" y="3217"/>
                  </a:lnTo>
                  <a:lnTo>
                    <a:pt x="1608" y="3217"/>
                  </a:lnTo>
                  <a:lnTo>
                    <a:pt x="1690" y="3162"/>
                  </a:lnTo>
                  <a:lnTo>
                    <a:pt x="1908" y="2944"/>
                  </a:lnTo>
                  <a:lnTo>
                    <a:pt x="2126" y="2699"/>
                  </a:lnTo>
                  <a:lnTo>
                    <a:pt x="2262" y="2454"/>
                  </a:lnTo>
                  <a:lnTo>
                    <a:pt x="2371" y="2154"/>
                  </a:lnTo>
                  <a:lnTo>
                    <a:pt x="2426" y="1854"/>
                  </a:lnTo>
                  <a:lnTo>
                    <a:pt x="2426" y="1527"/>
                  </a:lnTo>
                  <a:lnTo>
                    <a:pt x="2371" y="1227"/>
                  </a:lnTo>
                  <a:lnTo>
                    <a:pt x="2262" y="928"/>
                  </a:lnTo>
                  <a:lnTo>
                    <a:pt x="2099" y="655"/>
                  </a:lnTo>
                  <a:lnTo>
                    <a:pt x="1881" y="437"/>
                  </a:lnTo>
                  <a:lnTo>
                    <a:pt x="1635" y="246"/>
                  </a:lnTo>
                  <a:lnTo>
                    <a:pt x="1363" y="110"/>
                  </a:lnTo>
                  <a:lnTo>
                    <a:pt x="1063" y="28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71"/>
            <p:cNvSpPr/>
            <p:nvPr/>
          </p:nvSpPr>
          <p:spPr>
            <a:xfrm>
              <a:off x="-37100" y="6189925"/>
              <a:ext cx="1503725" cy="369300"/>
            </a:xfrm>
            <a:custGeom>
              <a:avLst/>
              <a:gdLst/>
              <a:ahLst/>
              <a:cxnLst/>
              <a:rect l="l" t="t" r="r" b="b"/>
              <a:pathLst>
                <a:path w="60149" h="14772" extrusionOk="0">
                  <a:moveTo>
                    <a:pt x="13545" y="0"/>
                  </a:moveTo>
                  <a:lnTo>
                    <a:pt x="12973" y="327"/>
                  </a:lnTo>
                  <a:lnTo>
                    <a:pt x="12428" y="654"/>
                  </a:lnTo>
                  <a:lnTo>
                    <a:pt x="11828" y="954"/>
                  </a:lnTo>
                  <a:lnTo>
                    <a:pt x="11229" y="1227"/>
                  </a:lnTo>
                  <a:lnTo>
                    <a:pt x="10629" y="1499"/>
                  </a:lnTo>
                  <a:lnTo>
                    <a:pt x="10030" y="1717"/>
                  </a:lnTo>
                  <a:lnTo>
                    <a:pt x="9403" y="1935"/>
                  </a:lnTo>
                  <a:lnTo>
                    <a:pt x="8776" y="2153"/>
                  </a:lnTo>
                  <a:lnTo>
                    <a:pt x="8176" y="2317"/>
                  </a:lnTo>
                  <a:lnTo>
                    <a:pt x="7549" y="2480"/>
                  </a:lnTo>
                  <a:lnTo>
                    <a:pt x="6950" y="2616"/>
                  </a:lnTo>
                  <a:lnTo>
                    <a:pt x="6350" y="2753"/>
                  </a:lnTo>
                  <a:lnTo>
                    <a:pt x="5751" y="2862"/>
                  </a:lnTo>
                  <a:lnTo>
                    <a:pt x="5178" y="2944"/>
                  </a:lnTo>
                  <a:lnTo>
                    <a:pt x="4633" y="2998"/>
                  </a:lnTo>
                  <a:lnTo>
                    <a:pt x="4088" y="3053"/>
                  </a:lnTo>
                  <a:lnTo>
                    <a:pt x="3216" y="3080"/>
                  </a:lnTo>
                  <a:lnTo>
                    <a:pt x="2235" y="3080"/>
                  </a:lnTo>
                  <a:lnTo>
                    <a:pt x="1172" y="3025"/>
                  </a:lnTo>
                  <a:lnTo>
                    <a:pt x="82" y="2916"/>
                  </a:lnTo>
                  <a:lnTo>
                    <a:pt x="0" y="3598"/>
                  </a:lnTo>
                  <a:lnTo>
                    <a:pt x="1009" y="3734"/>
                  </a:lnTo>
                  <a:lnTo>
                    <a:pt x="1990" y="3897"/>
                  </a:lnTo>
                  <a:lnTo>
                    <a:pt x="2971" y="4088"/>
                  </a:lnTo>
                  <a:lnTo>
                    <a:pt x="3952" y="4306"/>
                  </a:lnTo>
                  <a:lnTo>
                    <a:pt x="4933" y="4579"/>
                  </a:lnTo>
                  <a:lnTo>
                    <a:pt x="5887" y="4878"/>
                  </a:lnTo>
                  <a:lnTo>
                    <a:pt x="6868" y="5178"/>
                  </a:lnTo>
                  <a:lnTo>
                    <a:pt x="7822" y="5560"/>
                  </a:lnTo>
                  <a:lnTo>
                    <a:pt x="7931" y="5614"/>
                  </a:lnTo>
                  <a:lnTo>
                    <a:pt x="8013" y="5696"/>
                  </a:lnTo>
                  <a:lnTo>
                    <a:pt x="8258" y="5287"/>
                  </a:lnTo>
                  <a:lnTo>
                    <a:pt x="8531" y="4906"/>
                  </a:lnTo>
                  <a:lnTo>
                    <a:pt x="8830" y="4551"/>
                  </a:lnTo>
                  <a:lnTo>
                    <a:pt x="9157" y="4224"/>
                  </a:lnTo>
                  <a:lnTo>
                    <a:pt x="9539" y="3925"/>
                  </a:lnTo>
                  <a:lnTo>
                    <a:pt x="9920" y="3679"/>
                  </a:lnTo>
                  <a:lnTo>
                    <a:pt x="10302" y="3461"/>
                  </a:lnTo>
                  <a:lnTo>
                    <a:pt x="10738" y="3271"/>
                  </a:lnTo>
                  <a:lnTo>
                    <a:pt x="11174" y="3134"/>
                  </a:lnTo>
                  <a:lnTo>
                    <a:pt x="11610" y="3053"/>
                  </a:lnTo>
                  <a:lnTo>
                    <a:pt x="12046" y="2998"/>
                  </a:lnTo>
                  <a:lnTo>
                    <a:pt x="12510" y="3025"/>
                  </a:lnTo>
                  <a:lnTo>
                    <a:pt x="12946" y="3107"/>
                  </a:lnTo>
                  <a:lnTo>
                    <a:pt x="13409" y="3216"/>
                  </a:lnTo>
                  <a:lnTo>
                    <a:pt x="13845" y="3407"/>
                  </a:lnTo>
                  <a:lnTo>
                    <a:pt x="14281" y="3679"/>
                  </a:lnTo>
                  <a:lnTo>
                    <a:pt x="14581" y="3897"/>
                  </a:lnTo>
                  <a:lnTo>
                    <a:pt x="14826" y="4143"/>
                  </a:lnTo>
                  <a:lnTo>
                    <a:pt x="15044" y="4388"/>
                  </a:lnTo>
                  <a:lnTo>
                    <a:pt x="15235" y="4688"/>
                  </a:lnTo>
                  <a:lnTo>
                    <a:pt x="15398" y="4960"/>
                  </a:lnTo>
                  <a:lnTo>
                    <a:pt x="15507" y="5287"/>
                  </a:lnTo>
                  <a:lnTo>
                    <a:pt x="15616" y="5587"/>
                  </a:lnTo>
                  <a:lnTo>
                    <a:pt x="15671" y="5914"/>
                  </a:lnTo>
                  <a:lnTo>
                    <a:pt x="15671" y="6241"/>
                  </a:lnTo>
                  <a:lnTo>
                    <a:pt x="15671" y="6568"/>
                  </a:lnTo>
                  <a:lnTo>
                    <a:pt x="15616" y="6895"/>
                  </a:lnTo>
                  <a:lnTo>
                    <a:pt x="15535" y="7222"/>
                  </a:lnTo>
                  <a:lnTo>
                    <a:pt x="15426" y="7522"/>
                  </a:lnTo>
                  <a:lnTo>
                    <a:pt x="15289" y="7822"/>
                  </a:lnTo>
                  <a:lnTo>
                    <a:pt x="15099" y="8094"/>
                  </a:lnTo>
                  <a:lnTo>
                    <a:pt x="14881" y="8367"/>
                  </a:lnTo>
                  <a:lnTo>
                    <a:pt x="15889" y="8503"/>
                  </a:lnTo>
                  <a:lnTo>
                    <a:pt x="16925" y="8667"/>
                  </a:lnTo>
                  <a:lnTo>
                    <a:pt x="17933" y="8885"/>
                  </a:lnTo>
                  <a:lnTo>
                    <a:pt x="18941" y="9130"/>
                  </a:lnTo>
                  <a:lnTo>
                    <a:pt x="19977" y="9430"/>
                  </a:lnTo>
                  <a:lnTo>
                    <a:pt x="20985" y="9757"/>
                  </a:lnTo>
                  <a:lnTo>
                    <a:pt x="21966" y="10111"/>
                  </a:lnTo>
                  <a:lnTo>
                    <a:pt x="22975" y="10520"/>
                  </a:lnTo>
                  <a:lnTo>
                    <a:pt x="23929" y="10956"/>
                  </a:lnTo>
                  <a:lnTo>
                    <a:pt x="24882" y="11419"/>
                  </a:lnTo>
                  <a:lnTo>
                    <a:pt x="25836" y="11910"/>
                  </a:lnTo>
                  <a:lnTo>
                    <a:pt x="26736" y="12428"/>
                  </a:lnTo>
                  <a:lnTo>
                    <a:pt x="27635" y="12973"/>
                  </a:lnTo>
                  <a:lnTo>
                    <a:pt x="28507" y="13545"/>
                  </a:lnTo>
                  <a:lnTo>
                    <a:pt x="29325" y="14145"/>
                  </a:lnTo>
                  <a:lnTo>
                    <a:pt x="30115" y="14771"/>
                  </a:lnTo>
                  <a:lnTo>
                    <a:pt x="30170" y="14690"/>
                  </a:lnTo>
                  <a:lnTo>
                    <a:pt x="30251" y="14608"/>
                  </a:lnTo>
                  <a:lnTo>
                    <a:pt x="31341" y="13927"/>
                  </a:lnTo>
                  <a:lnTo>
                    <a:pt x="32459" y="13272"/>
                  </a:lnTo>
                  <a:lnTo>
                    <a:pt x="34721" y="12046"/>
                  </a:lnTo>
                  <a:lnTo>
                    <a:pt x="34803" y="11964"/>
                  </a:lnTo>
                  <a:lnTo>
                    <a:pt x="34912" y="11937"/>
                  </a:lnTo>
                  <a:lnTo>
                    <a:pt x="34775" y="11501"/>
                  </a:lnTo>
                  <a:lnTo>
                    <a:pt x="34694" y="11065"/>
                  </a:lnTo>
                  <a:lnTo>
                    <a:pt x="34666" y="10629"/>
                  </a:lnTo>
                  <a:lnTo>
                    <a:pt x="34694" y="10193"/>
                  </a:lnTo>
                  <a:lnTo>
                    <a:pt x="34775" y="9784"/>
                  </a:lnTo>
                  <a:lnTo>
                    <a:pt x="34884" y="9348"/>
                  </a:lnTo>
                  <a:lnTo>
                    <a:pt x="35048" y="8966"/>
                  </a:lnTo>
                  <a:lnTo>
                    <a:pt x="35239" y="8558"/>
                  </a:lnTo>
                  <a:lnTo>
                    <a:pt x="35457" y="8203"/>
                  </a:lnTo>
                  <a:lnTo>
                    <a:pt x="35729" y="7849"/>
                  </a:lnTo>
                  <a:lnTo>
                    <a:pt x="36029" y="7522"/>
                  </a:lnTo>
                  <a:lnTo>
                    <a:pt x="36356" y="7222"/>
                  </a:lnTo>
                  <a:lnTo>
                    <a:pt x="36683" y="6950"/>
                  </a:lnTo>
                  <a:lnTo>
                    <a:pt x="37065" y="6704"/>
                  </a:lnTo>
                  <a:lnTo>
                    <a:pt x="37446" y="6486"/>
                  </a:lnTo>
                  <a:lnTo>
                    <a:pt x="37855" y="6323"/>
                  </a:lnTo>
                  <a:lnTo>
                    <a:pt x="38373" y="6159"/>
                  </a:lnTo>
                  <a:lnTo>
                    <a:pt x="38863" y="6050"/>
                  </a:lnTo>
                  <a:lnTo>
                    <a:pt x="39381" y="5996"/>
                  </a:lnTo>
                  <a:lnTo>
                    <a:pt x="39899" y="5996"/>
                  </a:lnTo>
                  <a:lnTo>
                    <a:pt x="40417" y="6023"/>
                  </a:lnTo>
                  <a:lnTo>
                    <a:pt x="40907" y="6105"/>
                  </a:lnTo>
                  <a:lnTo>
                    <a:pt x="41425" y="6214"/>
                  </a:lnTo>
                  <a:lnTo>
                    <a:pt x="41916" y="6350"/>
                  </a:lnTo>
                  <a:lnTo>
                    <a:pt x="42406" y="6541"/>
                  </a:lnTo>
                  <a:lnTo>
                    <a:pt x="42870" y="6759"/>
                  </a:lnTo>
                  <a:lnTo>
                    <a:pt x="43333" y="6977"/>
                  </a:lnTo>
                  <a:lnTo>
                    <a:pt x="43796" y="7250"/>
                  </a:lnTo>
                  <a:lnTo>
                    <a:pt x="44232" y="7549"/>
                  </a:lnTo>
                  <a:lnTo>
                    <a:pt x="44641" y="7849"/>
                  </a:lnTo>
                  <a:lnTo>
                    <a:pt x="45050" y="8176"/>
                  </a:lnTo>
                  <a:lnTo>
                    <a:pt x="45431" y="8503"/>
                  </a:lnTo>
                  <a:lnTo>
                    <a:pt x="46249" y="7985"/>
                  </a:lnTo>
                  <a:lnTo>
                    <a:pt x="47094" y="7522"/>
                  </a:lnTo>
                  <a:lnTo>
                    <a:pt x="47939" y="7086"/>
                  </a:lnTo>
                  <a:lnTo>
                    <a:pt x="48784" y="6677"/>
                  </a:lnTo>
                  <a:lnTo>
                    <a:pt x="49656" y="6323"/>
                  </a:lnTo>
                  <a:lnTo>
                    <a:pt x="50555" y="6023"/>
                  </a:lnTo>
                  <a:lnTo>
                    <a:pt x="51427" y="5723"/>
                  </a:lnTo>
                  <a:lnTo>
                    <a:pt x="52354" y="5478"/>
                  </a:lnTo>
                  <a:lnTo>
                    <a:pt x="53253" y="5233"/>
                  </a:lnTo>
                  <a:lnTo>
                    <a:pt x="54180" y="5015"/>
                  </a:lnTo>
                  <a:lnTo>
                    <a:pt x="55106" y="4824"/>
                  </a:lnTo>
                  <a:lnTo>
                    <a:pt x="56033" y="4633"/>
                  </a:lnTo>
                  <a:lnTo>
                    <a:pt x="57913" y="4333"/>
                  </a:lnTo>
                  <a:lnTo>
                    <a:pt x="59821" y="4061"/>
                  </a:lnTo>
                  <a:lnTo>
                    <a:pt x="60148" y="4006"/>
                  </a:lnTo>
                  <a:lnTo>
                    <a:pt x="59985" y="2807"/>
                  </a:lnTo>
                  <a:lnTo>
                    <a:pt x="59303" y="2889"/>
                  </a:lnTo>
                  <a:lnTo>
                    <a:pt x="58595" y="2944"/>
                  </a:lnTo>
                  <a:lnTo>
                    <a:pt x="57886" y="2971"/>
                  </a:lnTo>
                  <a:lnTo>
                    <a:pt x="56496" y="2971"/>
                  </a:lnTo>
                  <a:lnTo>
                    <a:pt x="55788" y="2944"/>
                  </a:lnTo>
                  <a:lnTo>
                    <a:pt x="55079" y="2889"/>
                  </a:lnTo>
                  <a:lnTo>
                    <a:pt x="54370" y="2807"/>
                  </a:lnTo>
                  <a:lnTo>
                    <a:pt x="53662" y="2698"/>
                  </a:lnTo>
                  <a:lnTo>
                    <a:pt x="52953" y="2589"/>
                  </a:lnTo>
                  <a:lnTo>
                    <a:pt x="52272" y="2426"/>
                  </a:lnTo>
                  <a:lnTo>
                    <a:pt x="51563" y="2262"/>
                  </a:lnTo>
                  <a:lnTo>
                    <a:pt x="50882" y="2071"/>
                  </a:lnTo>
                  <a:lnTo>
                    <a:pt x="50201" y="1881"/>
                  </a:lnTo>
                  <a:lnTo>
                    <a:pt x="49519" y="1635"/>
                  </a:lnTo>
                  <a:lnTo>
                    <a:pt x="48865" y="1390"/>
                  </a:lnTo>
                  <a:lnTo>
                    <a:pt x="48702" y="1717"/>
                  </a:lnTo>
                  <a:lnTo>
                    <a:pt x="48538" y="2017"/>
                  </a:lnTo>
                  <a:lnTo>
                    <a:pt x="48347" y="2289"/>
                  </a:lnTo>
                  <a:lnTo>
                    <a:pt x="48129" y="2535"/>
                  </a:lnTo>
                  <a:lnTo>
                    <a:pt x="47911" y="2753"/>
                  </a:lnTo>
                  <a:lnTo>
                    <a:pt x="47666" y="2971"/>
                  </a:lnTo>
                  <a:lnTo>
                    <a:pt x="47421" y="3134"/>
                  </a:lnTo>
                  <a:lnTo>
                    <a:pt x="47148" y="3298"/>
                  </a:lnTo>
                  <a:lnTo>
                    <a:pt x="46876" y="3434"/>
                  </a:lnTo>
                  <a:lnTo>
                    <a:pt x="46576" y="3543"/>
                  </a:lnTo>
                  <a:lnTo>
                    <a:pt x="46276" y="3625"/>
                  </a:lnTo>
                  <a:lnTo>
                    <a:pt x="45976" y="3707"/>
                  </a:lnTo>
                  <a:lnTo>
                    <a:pt x="45677" y="3761"/>
                  </a:lnTo>
                  <a:lnTo>
                    <a:pt x="45350" y="3788"/>
                  </a:lnTo>
                  <a:lnTo>
                    <a:pt x="45050" y="3788"/>
                  </a:lnTo>
                  <a:lnTo>
                    <a:pt x="44723" y="3761"/>
                  </a:lnTo>
                  <a:lnTo>
                    <a:pt x="44423" y="3734"/>
                  </a:lnTo>
                  <a:lnTo>
                    <a:pt x="44123" y="3679"/>
                  </a:lnTo>
                  <a:lnTo>
                    <a:pt x="43796" y="3598"/>
                  </a:lnTo>
                  <a:lnTo>
                    <a:pt x="43496" y="3516"/>
                  </a:lnTo>
                  <a:lnTo>
                    <a:pt x="43197" y="3380"/>
                  </a:lnTo>
                  <a:lnTo>
                    <a:pt x="42924" y="3243"/>
                  </a:lnTo>
                  <a:lnTo>
                    <a:pt x="42624" y="3107"/>
                  </a:lnTo>
                  <a:lnTo>
                    <a:pt x="42379" y="2916"/>
                  </a:lnTo>
                  <a:lnTo>
                    <a:pt x="42106" y="2725"/>
                  </a:lnTo>
                  <a:lnTo>
                    <a:pt x="41861" y="2535"/>
                  </a:lnTo>
                  <a:lnTo>
                    <a:pt x="41643" y="2289"/>
                  </a:lnTo>
                  <a:lnTo>
                    <a:pt x="41425" y="2044"/>
                  </a:lnTo>
                  <a:lnTo>
                    <a:pt x="41234" y="1799"/>
                  </a:lnTo>
                  <a:lnTo>
                    <a:pt x="41044" y="1499"/>
                  </a:lnTo>
                  <a:lnTo>
                    <a:pt x="40880" y="1199"/>
                  </a:lnTo>
                  <a:lnTo>
                    <a:pt x="40744" y="900"/>
                  </a:lnTo>
                  <a:lnTo>
                    <a:pt x="40417" y="1308"/>
                  </a:lnTo>
                  <a:lnTo>
                    <a:pt x="40035" y="1690"/>
                  </a:lnTo>
                  <a:lnTo>
                    <a:pt x="39654" y="2071"/>
                  </a:lnTo>
                  <a:lnTo>
                    <a:pt x="39272" y="2453"/>
                  </a:lnTo>
                  <a:lnTo>
                    <a:pt x="38863" y="2807"/>
                  </a:lnTo>
                  <a:lnTo>
                    <a:pt x="38455" y="3162"/>
                  </a:lnTo>
                  <a:lnTo>
                    <a:pt x="38019" y="3489"/>
                  </a:lnTo>
                  <a:lnTo>
                    <a:pt x="37555" y="3788"/>
                  </a:lnTo>
                  <a:lnTo>
                    <a:pt x="37092" y="4088"/>
                  </a:lnTo>
                  <a:lnTo>
                    <a:pt x="36629" y="4361"/>
                  </a:lnTo>
                  <a:lnTo>
                    <a:pt x="36138" y="4633"/>
                  </a:lnTo>
                  <a:lnTo>
                    <a:pt x="35647" y="4878"/>
                  </a:lnTo>
                  <a:lnTo>
                    <a:pt x="35130" y="5124"/>
                  </a:lnTo>
                  <a:lnTo>
                    <a:pt x="34612" y="5342"/>
                  </a:lnTo>
                  <a:lnTo>
                    <a:pt x="34067" y="5533"/>
                  </a:lnTo>
                  <a:lnTo>
                    <a:pt x="33549" y="5696"/>
                  </a:lnTo>
                  <a:lnTo>
                    <a:pt x="32677" y="5941"/>
                  </a:lnTo>
                  <a:lnTo>
                    <a:pt x="31805" y="6132"/>
                  </a:lnTo>
                  <a:lnTo>
                    <a:pt x="30933" y="6296"/>
                  </a:lnTo>
                  <a:lnTo>
                    <a:pt x="30061" y="6405"/>
                  </a:lnTo>
                  <a:lnTo>
                    <a:pt x="30088" y="6486"/>
                  </a:lnTo>
                  <a:lnTo>
                    <a:pt x="30061" y="6595"/>
                  </a:lnTo>
                  <a:lnTo>
                    <a:pt x="29897" y="6950"/>
                  </a:lnTo>
                  <a:lnTo>
                    <a:pt x="29706" y="7304"/>
                  </a:lnTo>
                  <a:lnTo>
                    <a:pt x="29488" y="7604"/>
                  </a:lnTo>
                  <a:lnTo>
                    <a:pt x="29270" y="7904"/>
                  </a:lnTo>
                  <a:lnTo>
                    <a:pt x="29025" y="8149"/>
                  </a:lnTo>
                  <a:lnTo>
                    <a:pt x="28752" y="8394"/>
                  </a:lnTo>
                  <a:lnTo>
                    <a:pt x="28453" y="8585"/>
                  </a:lnTo>
                  <a:lnTo>
                    <a:pt x="28153" y="8748"/>
                  </a:lnTo>
                  <a:lnTo>
                    <a:pt x="27826" y="8912"/>
                  </a:lnTo>
                  <a:lnTo>
                    <a:pt x="27526" y="9021"/>
                  </a:lnTo>
                  <a:lnTo>
                    <a:pt x="27172" y="9130"/>
                  </a:lnTo>
                  <a:lnTo>
                    <a:pt x="26845" y="9212"/>
                  </a:lnTo>
                  <a:lnTo>
                    <a:pt x="26518" y="9239"/>
                  </a:lnTo>
                  <a:lnTo>
                    <a:pt x="26163" y="9266"/>
                  </a:lnTo>
                  <a:lnTo>
                    <a:pt x="25809" y="9266"/>
                  </a:lnTo>
                  <a:lnTo>
                    <a:pt x="25482" y="9239"/>
                  </a:lnTo>
                  <a:lnTo>
                    <a:pt x="25128" y="9184"/>
                  </a:lnTo>
                  <a:lnTo>
                    <a:pt x="24801" y="9103"/>
                  </a:lnTo>
                  <a:lnTo>
                    <a:pt x="24501" y="8994"/>
                  </a:lnTo>
                  <a:lnTo>
                    <a:pt x="24174" y="8857"/>
                  </a:lnTo>
                  <a:lnTo>
                    <a:pt x="23874" y="8694"/>
                  </a:lnTo>
                  <a:lnTo>
                    <a:pt x="23602" y="8530"/>
                  </a:lnTo>
                  <a:lnTo>
                    <a:pt x="23329" y="8340"/>
                  </a:lnTo>
                  <a:lnTo>
                    <a:pt x="23084" y="8094"/>
                  </a:lnTo>
                  <a:lnTo>
                    <a:pt x="22838" y="7849"/>
                  </a:lnTo>
                  <a:lnTo>
                    <a:pt x="22648" y="7577"/>
                  </a:lnTo>
                  <a:lnTo>
                    <a:pt x="22457" y="7304"/>
                  </a:lnTo>
                  <a:lnTo>
                    <a:pt x="22293" y="6977"/>
                  </a:lnTo>
                  <a:lnTo>
                    <a:pt x="22184" y="6623"/>
                  </a:lnTo>
                  <a:lnTo>
                    <a:pt x="22075" y="6268"/>
                  </a:lnTo>
                  <a:lnTo>
                    <a:pt x="22021" y="5887"/>
                  </a:lnTo>
                  <a:lnTo>
                    <a:pt x="21994" y="5478"/>
                  </a:lnTo>
                  <a:lnTo>
                    <a:pt x="21394" y="5287"/>
                  </a:lnTo>
                  <a:lnTo>
                    <a:pt x="20795" y="5042"/>
                  </a:lnTo>
                  <a:lnTo>
                    <a:pt x="20222" y="4797"/>
                  </a:lnTo>
                  <a:lnTo>
                    <a:pt x="19650" y="4551"/>
                  </a:lnTo>
                  <a:lnTo>
                    <a:pt x="19078" y="4279"/>
                  </a:lnTo>
                  <a:lnTo>
                    <a:pt x="18532" y="3979"/>
                  </a:lnTo>
                  <a:lnTo>
                    <a:pt x="17987" y="3652"/>
                  </a:lnTo>
                  <a:lnTo>
                    <a:pt x="17442" y="3325"/>
                  </a:lnTo>
                  <a:lnTo>
                    <a:pt x="16925" y="2971"/>
                  </a:lnTo>
                  <a:lnTo>
                    <a:pt x="16407" y="2616"/>
                  </a:lnTo>
                  <a:lnTo>
                    <a:pt x="15889" y="2235"/>
                  </a:lnTo>
                  <a:lnTo>
                    <a:pt x="15398" y="1826"/>
                  </a:lnTo>
                  <a:lnTo>
                    <a:pt x="14935" y="1417"/>
                  </a:lnTo>
                  <a:lnTo>
                    <a:pt x="14472" y="981"/>
                  </a:lnTo>
                  <a:lnTo>
                    <a:pt x="14008" y="545"/>
                  </a:lnTo>
                  <a:lnTo>
                    <a:pt x="13600" y="82"/>
                  </a:lnTo>
                  <a:lnTo>
                    <a:pt x="135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71"/>
            <p:cNvSpPr/>
            <p:nvPr/>
          </p:nvSpPr>
          <p:spPr>
            <a:xfrm>
              <a:off x="-37100" y="6189925"/>
              <a:ext cx="1503725" cy="369300"/>
            </a:xfrm>
            <a:custGeom>
              <a:avLst/>
              <a:gdLst/>
              <a:ahLst/>
              <a:cxnLst/>
              <a:rect l="l" t="t" r="r" b="b"/>
              <a:pathLst>
                <a:path w="60149" h="14772" fill="none" extrusionOk="0">
                  <a:moveTo>
                    <a:pt x="59985" y="2807"/>
                  </a:moveTo>
                  <a:lnTo>
                    <a:pt x="60148" y="4006"/>
                  </a:lnTo>
                  <a:lnTo>
                    <a:pt x="60148" y="4006"/>
                  </a:lnTo>
                  <a:lnTo>
                    <a:pt x="59821" y="4061"/>
                  </a:lnTo>
                  <a:lnTo>
                    <a:pt x="59821" y="4061"/>
                  </a:lnTo>
                  <a:lnTo>
                    <a:pt x="57913" y="4333"/>
                  </a:lnTo>
                  <a:lnTo>
                    <a:pt x="56033" y="4633"/>
                  </a:lnTo>
                  <a:lnTo>
                    <a:pt x="55106" y="4824"/>
                  </a:lnTo>
                  <a:lnTo>
                    <a:pt x="54180" y="5015"/>
                  </a:lnTo>
                  <a:lnTo>
                    <a:pt x="53253" y="5233"/>
                  </a:lnTo>
                  <a:lnTo>
                    <a:pt x="52354" y="5478"/>
                  </a:lnTo>
                  <a:lnTo>
                    <a:pt x="51427" y="5723"/>
                  </a:lnTo>
                  <a:lnTo>
                    <a:pt x="50555" y="6023"/>
                  </a:lnTo>
                  <a:lnTo>
                    <a:pt x="49656" y="6323"/>
                  </a:lnTo>
                  <a:lnTo>
                    <a:pt x="48784" y="6677"/>
                  </a:lnTo>
                  <a:lnTo>
                    <a:pt x="47939" y="7086"/>
                  </a:lnTo>
                  <a:lnTo>
                    <a:pt x="47094" y="7522"/>
                  </a:lnTo>
                  <a:lnTo>
                    <a:pt x="46249" y="7985"/>
                  </a:lnTo>
                  <a:lnTo>
                    <a:pt x="45431" y="8503"/>
                  </a:lnTo>
                  <a:lnTo>
                    <a:pt x="45431" y="8503"/>
                  </a:lnTo>
                  <a:lnTo>
                    <a:pt x="45050" y="8176"/>
                  </a:lnTo>
                  <a:lnTo>
                    <a:pt x="44641" y="7849"/>
                  </a:lnTo>
                  <a:lnTo>
                    <a:pt x="44232" y="7549"/>
                  </a:lnTo>
                  <a:lnTo>
                    <a:pt x="43796" y="7250"/>
                  </a:lnTo>
                  <a:lnTo>
                    <a:pt x="43333" y="6977"/>
                  </a:lnTo>
                  <a:lnTo>
                    <a:pt x="42870" y="6759"/>
                  </a:lnTo>
                  <a:lnTo>
                    <a:pt x="42406" y="6541"/>
                  </a:lnTo>
                  <a:lnTo>
                    <a:pt x="41916" y="6350"/>
                  </a:lnTo>
                  <a:lnTo>
                    <a:pt x="41425" y="6214"/>
                  </a:lnTo>
                  <a:lnTo>
                    <a:pt x="40907" y="6105"/>
                  </a:lnTo>
                  <a:lnTo>
                    <a:pt x="40417" y="6023"/>
                  </a:lnTo>
                  <a:lnTo>
                    <a:pt x="39899" y="5996"/>
                  </a:lnTo>
                  <a:lnTo>
                    <a:pt x="39381" y="5996"/>
                  </a:lnTo>
                  <a:lnTo>
                    <a:pt x="38863" y="6050"/>
                  </a:lnTo>
                  <a:lnTo>
                    <a:pt x="38373" y="6159"/>
                  </a:lnTo>
                  <a:lnTo>
                    <a:pt x="37855" y="6323"/>
                  </a:lnTo>
                  <a:lnTo>
                    <a:pt x="37855" y="6323"/>
                  </a:lnTo>
                  <a:lnTo>
                    <a:pt x="37446" y="6486"/>
                  </a:lnTo>
                  <a:lnTo>
                    <a:pt x="37065" y="6704"/>
                  </a:lnTo>
                  <a:lnTo>
                    <a:pt x="36683" y="6950"/>
                  </a:lnTo>
                  <a:lnTo>
                    <a:pt x="36356" y="7222"/>
                  </a:lnTo>
                  <a:lnTo>
                    <a:pt x="36029" y="7522"/>
                  </a:lnTo>
                  <a:lnTo>
                    <a:pt x="35729" y="7849"/>
                  </a:lnTo>
                  <a:lnTo>
                    <a:pt x="35457" y="8203"/>
                  </a:lnTo>
                  <a:lnTo>
                    <a:pt x="35239" y="8558"/>
                  </a:lnTo>
                  <a:lnTo>
                    <a:pt x="35048" y="8966"/>
                  </a:lnTo>
                  <a:lnTo>
                    <a:pt x="34884" y="9348"/>
                  </a:lnTo>
                  <a:lnTo>
                    <a:pt x="34775" y="9784"/>
                  </a:lnTo>
                  <a:lnTo>
                    <a:pt x="34694" y="10193"/>
                  </a:lnTo>
                  <a:lnTo>
                    <a:pt x="34666" y="10629"/>
                  </a:lnTo>
                  <a:lnTo>
                    <a:pt x="34694" y="11065"/>
                  </a:lnTo>
                  <a:lnTo>
                    <a:pt x="34775" y="11501"/>
                  </a:lnTo>
                  <a:lnTo>
                    <a:pt x="34912" y="11937"/>
                  </a:lnTo>
                  <a:lnTo>
                    <a:pt x="34912" y="11937"/>
                  </a:lnTo>
                  <a:lnTo>
                    <a:pt x="34803" y="11964"/>
                  </a:lnTo>
                  <a:lnTo>
                    <a:pt x="34721" y="12046"/>
                  </a:lnTo>
                  <a:lnTo>
                    <a:pt x="34721" y="12046"/>
                  </a:lnTo>
                  <a:lnTo>
                    <a:pt x="32459" y="13272"/>
                  </a:lnTo>
                  <a:lnTo>
                    <a:pt x="31341" y="13927"/>
                  </a:lnTo>
                  <a:lnTo>
                    <a:pt x="30251" y="14608"/>
                  </a:lnTo>
                  <a:lnTo>
                    <a:pt x="30251" y="14608"/>
                  </a:lnTo>
                  <a:lnTo>
                    <a:pt x="30170" y="14690"/>
                  </a:lnTo>
                  <a:lnTo>
                    <a:pt x="30115" y="14771"/>
                  </a:lnTo>
                  <a:lnTo>
                    <a:pt x="30115" y="14771"/>
                  </a:lnTo>
                  <a:lnTo>
                    <a:pt x="29325" y="14145"/>
                  </a:lnTo>
                  <a:lnTo>
                    <a:pt x="28507" y="13545"/>
                  </a:lnTo>
                  <a:lnTo>
                    <a:pt x="27635" y="12973"/>
                  </a:lnTo>
                  <a:lnTo>
                    <a:pt x="26736" y="12428"/>
                  </a:lnTo>
                  <a:lnTo>
                    <a:pt x="25836" y="11910"/>
                  </a:lnTo>
                  <a:lnTo>
                    <a:pt x="24882" y="11419"/>
                  </a:lnTo>
                  <a:lnTo>
                    <a:pt x="23929" y="10956"/>
                  </a:lnTo>
                  <a:lnTo>
                    <a:pt x="22975" y="10520"/>
                  </a:lnTo>
                  <a:lnTo>
                    <a:pt x="21966" y="10111"/>
                  </a:lnTo>
                  <a:lnTo>
                    <a:pt x="20985" y="9757"/>
                  </a:lnTo>
                  <a:lnTo>
                    <a:pt x="19977" y="9430"/>
                  </a:lnTo>
                  <a:lnTo>
                    <a:pt x="18941" y="9130"/>
                  </a:lnTo>
                  <a:lnTo>
                    <a:pt x="17933" y="8885"/>
                  </a:lnTo>
                  <a:lnTo>
                    <a:pt x="16925" y="8667"/>
                  </a:lnTo>
                  <a:lnTo>
                    <a:pt x="15889" y="8503"/>
                  </a:lnTo>
                  <a:lnTo>
                    <a:pt x="14881" y="8367"/>
                  </a:lnTo>
                  <a:lnTo>
                    <a:pt x="14881" y="8367"/>
                  </a:lnTo>
                  <a:lnTo>
                    <a:pt x="15099" y="8094"/>
                  </a:lnTo>
                  <a:lnTo>
                    <a:pt x="15289" y="7822"/>
                  </a:lnTo>
                  <a:lnTo>
                    <a:pt x="15426" y="7522"/>
                  </a:lnTo>
                  <a:lnTo>
                    <a:pt x="15535" y="7222"/>
                  </a:lnTo>
                  <a:lnTo>
                    <a:pt x="15616" y="6895"/>
                  </a:lnTo>
                  <a:lnTo>
                    <a:pt x="15671" y="6568"/>
                  </a:lnTo>
                  <a:lnTo>
                    <a:pt x="15671" y="6241"/>
                  </a:lnTo>
                  <a:lnTo>
                    <a:pt x="15671" y="5914"/>
                  </a:lnTo>
                  <a:lnTo>
                    <a:pt x="15616" y="5587"/>
                  </a:lnTo>
                  <a:lnTo>
                    <a:pt x="15507" y="5287"/>
                  </a:lnTo>
                  <a:lnTo>
                    <a:pt x="15398" y="4960"/>
                  </a:lnTo>
                  <a:lnTo>
                    <a:pt x="15235" y="4688"/>
                  </a:lnTo>
                  <a:lnTo>
                    <a:pt x="15044" y="4388"/>
                  </a:lnTo>
                  <a:lnTo>
                    <a:pt x="14826" y="4143"/>
                  </a:lnTo>
                  <a:lnTo>
                    <a:pt x="14581" y="3897"/>
                  </a:lnTo>
                  <a:lnTo>
                    <a:pt x="14281" y="3679"/>
                  </a:lnTo>
                  <a:lnTo>
                    <a:pt x="14281" y="3679"/>
                  </a:lnTo>
                  <a:lnTo>
                    <a:pt x="13845" y="3407"/>
                  </a:lnTo>
                  <a:lnTo>
                    <a:pt x="13409" y="3216"/>
                  </a:lnTo>
                  <a:lnTo>
                    <a:pt x="12946" y="3107"/>
                  </a:lnTo>
                  <a:lnTo>
                    <a:pt x="12510" y="3025"/>
                  </a:lnTo>
                  <a:lnTo>
                    <a:pt x="12046" y="2998"/>
                  </a:lnTo>
                  <a:lnTo>
                    <a:pt x="11610" y="3053"/>
                  </a:lnTo>
                  <a:lnTo>
                    <a:pt x="11174" y="3134"/>
                  </a:lnTo>
                  <a:lnTo>
                    <a:pt x="10738" y="3271"/>
                  </a:lnTo>
                  <a:lnTo>
                    <a:pt x="10302" y="3461"/>
                  </a:lnTo>
                  <a:lnTo>
                    <a:pt x="9920" y="3679"/>
                  </a:lnTo>
                  <a:lnTo>
                    <a:pt x="9539" y="3925"/>
                  </a:lnTo>
                  <a:lnTo>
                    <a:pt x="9157" y="4224"/>
                  </a:lnTo>
                  <a:lnTo>
                    <a:pt x="8830" y="4551"/>
                  </a:lnTo>
                  <a:lnTo>
                    <a:pt x="8531" y="4906"/>
                  </a:lnTo>
                  <a:lnTo>
                    <a:pt x="8258" y="5287"/>
                  </a:lnTo>
                  <a:lnTo>
                    <a:pt x="8013" y="5696"/>
                  </a:lnTo>
                  <a:lnTo>
                    <a:pt x="8013" y="5696"/>
                  </a:lnTo>
                  <a:lnTo>
                    <a:pt x="7931" y="5614"/>
                  </a:lnTo>
                  <a:lnTo>
                    <a:pt x="7822" y="5560"/>
                  </a:lnTo>
                  <a:lnTo>
                    <a:pt x="7822" y="5560"/>
                  </a:lnTo>
                  <a:lnTo>
                    <a:pt x="6868" y="5178"/>
                  </a:lnTo>
                  <a:lnTo>
                    <a:pt x="5887" y="4878"/>
                  </a:lnTo>
                  <a:lnTo>
                    <a:pt x="4933" y="4579"/>
                  </a:lnTo>
                  <a:lnTo>
                    <a:pt x="3952" y="4306"/>
                  </a:lnTo>
                  <a:lnTo>
                    <a:pt x="2971" y="4088"/>
                  </a:lnTo>
                  <a:lnTo>
                    <a:pt x="1990" y="3897"/>
                  </a:lnTo>
                  <a:lnTo>
                    <a:pt x="1009" y="3734"/>
                  </a:lnTo>
                  <a:lnTo>
                    <a:pt x="0" y="3598"/>
                  </a:lnTo>
                  <a:lnTo>
                    <a:pt x="82" y="2916"/>
                  </a:lnTo>
                  <a:lnTo>
                    <a:pt x="82" y="2916"/>
                  </a:lnTo>
                  <a:lnTo>
                    <a:pt x="1172" y="3025"/>
                  </a:lnTo>
                  <a:lnTo>
                    <a:pt x="2235" y="3080"/>
                  </a:lnTo>
                  <a:lnTo>
                    <a:pt x="3216" y="3080"/>
                  </a:lnTo>
                  <a:lnTo>
                    <a:pt x="4088" y="3053"/>
                  </a:lnTo>
                  <a:lnTo>
                    <a:pt x="4088" y="3053"/>
                  </a:lnTo>
                  <a:lnTo>
                    <a:pt x="4633" y="2998"/>
                  </a:lnTo>
                  <a:lnTo>
                    <a:pt x="5178" y="2944"/>
                  </a:lnTo>
                  <a:lnTo>
                    <a:pt x="5751" y="2862"/>
                  </a:lnTo>
                  <a:lnTo>
                    <a:pt x="6350" y="2753"/>
                  </a:lnTo>
                  <a:lnTo>
                    <a:pt x="6950" y="2616"/>
                  </a:lnTo>
                  <a:lnTo>
                    <a:pt x="7549" y="2480"/>
                  </a:lnTo>
                  <a:lnTo>
                    <a:pt x="8176" y="2317"/>
                  </a:lnTo>
                  <a:lnTo>
                    <a:pt x="8776" y="2153"/>
                  </a:lnTo>
                  <a:lnTo>
                    <a:pt x="9403" y="1935"/>
                  </a:lnTo>
                  <a:lnTo>
                    <a:pt x="10030" y="1717"/>
                  </a:lnTo>
                  <a:lnTo>
                    <a:pt x="10629" y="1499"/>
                  </a:lnTo>
                  <a:lnTo>
                    <a:pt x="11229" y="1227"/>
                  </a:lnTo>
                  <a:lnTo>
                    <a:pt x="11828" y="954"/>
                  </a:lnTo>
                  <a:lnTo>
                    <a:pt x="12428" y="654"/>
                  </a:lnTo>
                  <a:lnTo>
                    <a:pt x="12973" y="327"/>
                  </a:lnTo>
                  <a:lnTo>
                    <a:pt x="13545" y="0"/>
                  </a:lnTo>
                  <a:lnTo>
                    <a:pt x="13545" y="0"/>
                  </a:lnTo>
                  <a:lnTo>
                    <a:pt x="13600" y="82"/>
                  </a:lnTo>
                  <a:lnTo>
                    <a:pt x="13600" y="82"/>
                  </a:lnTo>
                  <a:lnTo>
                    <a:pt x="14008" y="545"/>
                  </a:lnTo>
                  <a:lnTo>
                    <a:pt x="14472" y="981"/>
                  </a:lnTo>
                  <a:lnTo>
                    <a:pt x="14935" y="1417"/>
                  </a:lnTo>
                  <a:lnTo>
                    <a:pt x="15398" y="1826"/>
                  </a:lnTo>
                  <a:lnTo>
                    <a:pt x="15889" y="2235"/>
                  </a:lnTo>
                  <a:lnTo>
                    <a:pt x="16407" y="2616"/>
                  </a:lnTo>
                  <a:lnTo>
                    <a:pt x="16925" y="2971"/>
                  </a:lnTo>
                  <a:lnTo>
                    <a:pt x="17442" y="3325"/>
                  </a:lnTo>
                  <a:lnTo>
                    <a:pt x="17987" y="3652"/>
                  </a:lnTo>
                  <a:lnTo>
                    <a:pt x="18532" y="3979"/>
                  </a:lnTo>
                  <a:lnTo>
                    <a:pt x="19078" y="4279"/>
                  </a:lnTo>
                  <a:lnTo>
                    <a:pt x="19650" y="4551"/>
                  </a:lnTo>
                  <a:lnTo>
                    <a:pt x="20222" y="4797"/>
                  </a:lnTo>
                  <a:lnTo>
                    <a:pt x="20795" y="5042"/>
                  </a:lnTo>
                  <a:lnTo>
                    <a:pt x="21394" y="5287"/>
                  </a:lnTo>
                  <a:lnTo>
                    <a:pt x="21994" y="5478"/>
                  </a:lnTo>
                  <a:lnTo>
                    <a:pt x="21994" y="5478"/>
                  </a:lnTo>
                  <a:lnTo>
                    <a:pt x="22021" y="5887"/>
                  </a:lnTo>
                  <a:lnTo>
                    <a:pt x="22075" y="6268"/>
                  </a:lnTo>
                  <a:lnTo>
                    <a:pt x="22184" y="6623"/>
                  </a:lnTo>
                  <a:lnTo>
                    <a:pt x="22293" y="6977"/>
                  </a:lnTo>
                  <a:lnTo>
                    <a:pt x="22457" y="7304"/>
                  </a:lnTo>
                  <a:lnTo>
                    <a:pt x="22648" y="7577"/>
                  </a:lnTo>
                  <a:lnTo>
                    <a:pt x="22838" y="7849"/>
                  </a:lnTo>
                  <a:lnTo>
                    <a:pt x="23084" y="8094"/>
                  </a:lnTo>
                  <a:lnTo>
                    <a:pt x="23329" y="8340"/>
                  </a:lnTo>
                  <a:lnTo>
                    <a:pt x="23602" y="8530"/>
                  </a:lnTo>
                  <a:lnTo>
                    <a:pt x="23874" y="8694"/>
                  </a:lnTo>
                  <a:lnTo>
                    <a:pt x="24174" y="8857"/>
                  </a:lnTo>
                  <a:lnTo>
                    <a:pt x="24501" y="8994"/>
                  </a:lnTo>
                  <a:lnTo>
                    <a:pt x="24801" y="9103"/>
                  </a:lnTo>
                  <a:lnTo>
                    <a:pt x="25128" y="9184"/>
                  </a:lnTo>
                  <a:lnTo>
                    <a:pt x="25482" y="9239"/>
                  </a:lnTo>
                  <a:lnTo>
                    <a:pt x="25809" y="9266"/>
                  </a:lnTo>
                  <a:lnTo>
                    <a:pt x="26163" y="9266"/>
                  </a:lnTo>
                  <a:lnTo>
                    <a:pt x="26518" y="9239"/>
                  </a:lnTo>
                  <a:lnTo>
                    <a:pt x="26845" y="9212"/>
                  </a:lnTo>
                  <a:lnTo>
                    <a:pt x="27172" y="9130"/>
                  </a:lnTo>
                  <a:lnTo>
                    <a:pt x="27526" y="9021"/>
                  </a:lnTo>
                  <a:lnTo>
                    <a:pt x="27826" y="8912"/>
                  </a:lnTo>
                  <a:lnTo>
                    <a:pt x="28153" y="8748"/>
                  </a:lnTo>
                  <a:lnTo>
                    <a:pt x="28453" y="8585"/>
                  </a:lnTo>
                  <a:lnTo>
                    <a:pt x="28752" y="8394"/>
                  </a:lnTo>
                  <a:lnTo>
                    <a:pt x="29025" y="8149"/>
                  </a:lnTo>
                  <a:lnTo>
                    <a:pt x="29270" y="7904"/>
                  </a:lnTo>
                  <a:lnTo>
                    <a:pt x="29488" y="7604"/>
                  </a:lnTo>
                  <a:lnTo>
                    <a:pt x="29706" y="7304"/>
                  </a:lnTo>
                  <a:lnTo>
                    <a:pt x="29897" y="6950"/>
                  </a:lnTo>
                  <a:lnTo>
                    <a:pt x="30061" y="6595"/>
                  </a:lnTo>
                  <a:lnTo>
                    <a:pt x="30061" y="6595"/>
                  </a:lnTo>
                  <a:lnTo>
                    <a:pt x="30088" y="6486"/>
                  </a:lnTo>
                  <a:lnTo>
                    <a:pt x="30061" y="6405"/>
                  </a:lnTo>
                  <a:lnTo>
                    <a:pt x="30061" y="6405"/>
                  </a:lnTo>
                  <a:lnTo>
                    <a:pt x="30933" y="6296"/>
                  </a:lnTo>
                  <a:lnTo>
                    <a:pt x="31805" y="6132"/>
                  </a:lnTo>
                  <a:lnTo>
                    <a:pt x="32677" y="5941"/>
                  </a:lnTo>
                  <a:lnTo>
                    <a:pt x="33549" y="5696"/>
                  </a:lnTo>
                  <a:lnTo>
                    <a:pt x="33549" y="5696"/>
                  </a:lnTo>
                  <a:lnTo>
                    <a:pt x="34067" y="5533"/>
                  </a:lnTo>
                  <a:lnTo>
                    <a:pt x="34612" y="5342"/>
                  </a:lnTo>
                  <a:lnTo>
                    <a:pt x="35130" y="5124"/>
                  </a:lnTo>
                  <a:lnTo>
                    <a:pt x="35647" y="4878"/>
                  </a:lnTo>
                  <a:lnTo>
                    <a:pt x="36138" y="4633"/>
                  </a:lnTo>
                  <a:lnTo>
                    <a:pt x="36629" y="4361"/>
                  </a:lnTo>
                  <a:lnTo>
                    <a:pt x="37092" y="4088"/>
                  </a:lnTo>
                  <a:lnTo>
                    <a:pt x="37555" y="3788"/>
                  </a:lnTo>
                  <a:lnTo>
                    <a:pt x="38019" y="3489"/>
                  </a:lnTo>
                  <a:lnTo>
                    <a:pt x="38455" y="3162"/>
                  </a:lnTo>
                  <a:lnTo>
                    <a:pt x="38863" y="2807"/>
                  </a:lnTo>
                  <a:lnTo>
                    <a:pt x="39272" y="2453"/>
                  </a:lnTo>
                  <a:lnTo>
                    <a:pt x="39654" y="2071"/>
                  </a:lnTo>
                  <a:lnTo>
                    <a:pt x="40035" y="1690"/>
                  </a:lnTo>
                  <a:lnTo>
                    <a:pt x="40417" y="1308"/>
                  </a:lnTo>
                  <a:lnTo>
                    <a:pt x="40744" y="900"/>
                  </a:lnTo>
                  <a:lnTo>
                    <a:pt x="40744" y="900"/>
                  </a:lnTo>
                  <a:lnTo>
                    <a:pt x="40880" y="1199"/>
                  </a:lnTo>
                  <a:lnTo>
                    <a:pt x="41044" y="1499"/>
                  </a:lnTo>
                  <a:lnTo>
                    <a:pt x="41234" y="1799"/>
                  </a:lnTo>
                  <a:lnTo>
                    <a:pt x="41425" y="2044"/>
                  </a:lnTo>
                  <a:lnTo>
                    <a:pt x="41643" y="2289"/>
                  </a:lnTo>
                  <a:lnTo>
                    <a:pt x="41861" y="2535"/>
                  </a:lnTo>
                  <a:lnTo>
                    <a:pt x="42106" y="2725"/>
                  </a:lnTo>
                  <a:lnTo>
                    <a:pt x="42379" y="2916"/>
                  </a:lnTo>
                  <a:lnTo>
                    <a:pt x="42624" y="3107"/>
                  </a:lnTo>
                  <a:lnTo>
                    <a:pt x="42924" y="3243"/>
                  </a:lnTo>
                  <a:lnTo>
                    <a:pt x="43197" y="3380"/>
                  </a:lnTo>
                  <a:lnTo>
                    <a:pt x="43496" y="3516"/>
                  </a:lnTo>
                  <a:lnTo>
                    <a:pt x="43796" y="3598"/>
                  </a:lnTo>
                  <a:lnTo>
                    <a:pt x="44123" y="3679"/>
                  </a:lnTo>
                  <a:lnTo>
                    <a:pt x="44423" y="3734"/>
                  </a:lnTo>
                  <a:lnTo>
                    <a:pt x="44723" y="3761"/>
                  </a:lnTo>
                  <a:lnTo>
                    <a:pt x="45050" y="3788"/>
                  </a:lnTo>
                  <a:lnTo>
                    <a:pt x="45350" y="3788"/>
                  </a:lnTo>
                  <a:lnTo>
                    <a:pt x="45677" y="3761"/>
                  </a:lnTo>
                  <a:lnTo>
                    <a:pt x="45976" y="3707"/>
                  </a:lnTo>
                  <a:lnTo>
                    <a:pt x="46276" y="3625"/>
                  </a:lnTo>
                  <a:lnTo>
                    <a:pt x="46576" y="3543"/>
                  </a:lnTo>
                  <a:lnTo>
                    <a:pt x="46876" y="3434"/>
                  </a:lnTo>
                  <a:lnTo>
                    <a:pt x="47148" y="3298"/>
                  </a:lnTo>
                  <a:lnTo>
                    <a:pt x="47421" y="3134"/>
                  </a:lnTo>
                  <a:lnTo>
                    <a:pt x="47666" y="2971"/>
                  </a:lnTo>
                  <a:lnTo>
                    <a:pt x="47911" y="2753"/>
                  </a:lnTo>
                  <a:lnTo>
                    <a:pt x="48129" y="2535"/>
                  </a:lnTo>
                  <a:lnTo>
                    <a:pt x="48347" y="2289"/>
                  </a:lnTo>
                  <a:lnTo>
                    <a:pt x="48538" y="2017"/>
                  </a:lnTo>
                  <a:lnTo>
                    <a:pt x="48702" y="1717"/>
                  </a:lnTo>
                  <a:lnTo>
                    <a:pt x="48865" y="1390"/>
                  </a:lnTo>
                  <a:lnTo>
                    <a:pt x="48865" y="1390"/>
                  </a:lnTo>
                  <a:lnTo>
                    <a:pt x="49519" y="1635"/>
                  </a:lnTo>
                  <a:lnTo>
                    <a:pt x="50201" y="1881"/>
                  </a:lnTo>
                  <a:lnTo>
                    <a:pt x="50882" y="2071"/>
                  </a:lnTo>
                  <a:lnTo>
                    <a:pt x="51563" y="2262"/>
                  </a:lnTo>
                  <a:lnTo>
                    <a:pt x="52272" y="2426"/>
                  </a:lnTo>
                  <a:lnTo>
                    <a:pt x="52953" y="2589"/>
                  </a:lnTo>
                  <a:lnTo>
                    <a:pt x="53662" y="2698"/>
                  </a:lnTo>
                  <a:lnTo>
                    <a:pt x="54370" y="2807"/>
                  </a:lnTo>
                  <a:lnTo>
                    <a:pt x="55079" y="2889"/>
                  </a:lnTo>
                  <a:lnTo>
                    <a:pt x="55788" y="2944"/>
                  </a:lnTo>
                  <a:lnTo>
                    <a:pt x="56496" y="2971"/>
                  </a:lnTo>
                  <a:lnTo>
                    <a:pt x="57205" y="2971"/>
                  </a:lnTo>
                  <a:lnTo>
                    <a:pt x="57886" y="2971"/>
                  </a:lnTo>
                  <a:lnTo>
                    <a:pt x="58595" y="2944"/>
                  </a:lnTo>
                  <a:lnTo>
                    <a:pt x="59303" y="2889"/>
                  </a:lnTo>
                  <a:lnTo>
                    <a:pt x="59985" y="28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71"/>
            <p:cNvSpPr/>
            <p:nvPr/>
          </p:nvSpPr>
          <p:spPr>
            <a:xfrm>
              <a:off x="1166125" y="6529225"/>
              <a:ext cx="66100" cy="80425"/>
            </a:xfrm>
            <a:custGeom>
              <a:avLst/>
              <a:gdLst/>
              <a:ahLst/>
              <a:cxnLst/>
              <a:rect l="l" t="t" r="r" b="b"/>
              <a:pathLst>
                <a:path w="2644" h="3217" extrusionOk="0">
                  <a:moveTo>
                    <a:pt x="736" y="0"/>
                  </a:moveTo>
                  <a:lnTo>
                    <a:pt x="655" y="28"/>
                  </a:lnTo>
                  <a:lnTo>
                    <a:pt x="573" y="82"/>
                  </a:lnTo>
                  <a:lnTo>
                    <a:pt x="355" y="300"/>
                  </a:lnTo>
                  <a:lnTo>
                    <a:pt x="191" y="573"/>
                  </a:lnTo>
                  <a:lnTo>
                    <a:pt x="82" y="845"/>
                  </a:lnTo>
                  <a:lnTo>
                    <a:pt x="28" y="1145"/>
                  </a:lnTo>
                  <a:lnTo>
                    <a:pt x="0" y="1445"/>
                  </a:lnTo>
                  <a:lnTo>
                    <a:pt x="28" y="1744"/>
                  </a:lnTo>
                  <a:lnTo>
                    <a:pt x="137" y="2044"/>
                  </a:lnTo>
                  <a:lnTo>
                    <a:pt x="273" y="2344"/>
                  </a:lnTo>
                  <a:lnTo>
                    <a:pt x="436" y="2562"/>
                  </a:lnTo>
                  <a:lnTo>
                    <a:pt x="682" y="2780"/>
                  </a:lnTo>
                  <a:lnTo>
                    <a:pt x="927" y="2944"/>
                  </a:lnTo>
                  <a:lnTo>
                    <a:pt x="1200" y="3080"/>
                  </a:lnTo>
                  <a:lnTo>
                    <a:pt x="1499" y="3162"/>
                  </a:lnTo>
                  <a:lnTo>
                    <a:pt x="1799" y="3216"/>
                  </a:lnTo>
                  <a:lnTo>
                    <a:pt x="2099" y="3189"/>
                  </a:lnTo>
                  <a:lnTo>
                    <a:pt x="2235" y="3162"/>
                  </a:lnTo>
                  <a:lnTo>
                    <a:pt x="2371" y="3107"/>
                  </a:lnTo>
                  <a:lnTo>
                    <a:pt x="2508" y="3025"/>
                  </a:lnTo>
                  <a:lnTo>
                    <a:pt x="2589" y="2916"/>
                  </a:lnTo>
                  <a:lnTo>
                    <a:pt x="2644" y="2780"/>
                  </a:lnTo>
                  <a:lnTo>
                    <a:pt x="2644" y="2644"/>
                  </a:lnTo>
                  <a:lnTo>
                    <a:pt x="2617" y="2508"/>
                  </a:lnTo>
                  <a:lnTo>
                    <a:pt x="2562" y="2399"/>
                  </a:lnTo>
                  <a:lnTo>
                    <a:pt x="2508" y="2371"/>
                  </a:lnTo>
                  <a:lnTo>
                    <a:pt x="2426" y="2344"/>
                  </a:lnTo>
                  <a:lnTo>
                    <a:pt x="2371" y="2317"/>
                  </a:lnTo>
                  <a:lnTo>
                    <a:pt x="2262" y="2344"/>
                  </a:lnTo>
                  <a:lnTo>
                    <a:pt x="1908" y="2371"/>
                  </a:lnTo>
                  <a:lnTo>
                    <a:pt x="1717" y="2344"/>
                  </a:lnTo>
                  <a:lnTo>
                    <a:pt x="1554" y="2344"/>
                  </a:lnTo>
                  <a:lnTo>
                    <a:pt x="1363" y="2290"/>
                  </a:lnTo>
                  <a:lnTo>
                    <a:pt x="1200" y="2208"/>
                  </a:lnTo>
                  <a:lnTo>
                    <a:pt x="1063" y="2126"/>
                  </a:lnTo>
                  <a:lnTo>
                    <a:pt x="927" y="1962"/>
                  </a:lnTo>
                  <a:lnTo>
                    <a:pt x="791" y="1799"/>
                  </a:lnTo>
                  <a:lnTo>
                    <a:pt x="709" y="1608"/>
                  </a:lnTo>
                  <a:lnTo>
                    <a:pt x="682" y="1390"/>
                  </a:lnTo>
                  <a:lnTo>
                    <a:pt x="682" y="1172"/>
                  </a:lnTo>
                  <a:lnTo>
                    <a:pt x="709" y="981"/>
                  </a:lnTo>
                  <a:lnTo>
                    <a:pt x="764" y="763"/>
                  </a:lnTo>
                  <a:lnTo>
                    <a:pt x="873" y="573"/>
                  </a:lnTo>
                  <a:lnTo>
                    <a:pt x="982" y="409"/>
                  </a:lnTo>
                  <a:lnTo>
                    <a:pt x="1036" y="300"/>
                  </a:lnTo>
                  <a:lnTo>
                    <a:pt x="1036" y="218"/>
                  </a:lnTo>
                  <a:lnTo>
                    <a:pt x="982" y="137"/>
                  </a:lnTo>
                  <a:lnTo>
                    <a:pt x="927" y="55"/>
                  </a:lnTo>
                  <a:lnTo>
                    <a:pt x="845" y="28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71"/>
            <p:cNvSpPr/>
            <p:nvPr/>
          </p:nvSpPr>
          <p:spPr>
            <a:xfrm>
              <a:off x="359425" y="5863550"/>
              <a:ext cx="858500" cy="262350"/>
            </a:xfrm>
            <a:custGeom>
              <a:avLst/>
              <a:gdLst/>
              <a:ahLst/>
              <a:cxnLst/>
              <a:rect l="l" t="t" r="r" b="b"/>
              <a:pathLst>
                <a:path w="34340" h="10494" extrusionOk="0">
                  <a:moveTo>
                    <a:pt x="34122" y="1"/>
                  </a:moveTo>
                  <a:lnTo>
                    <a:pt x="31560" y="219"/>
                  </a:lnTo>
                  <a:lnTo>
                    <a:pt x="28971" y="410"/>
                  </a:lnTo>
                  <a:lnTo>
                    <a:pt x="26382" y="573"/>
                  </a:lnTo>
                  <a:lnTo>
                    <a:pt x="23793" y="709"/>
                  </a:lnTo>
                  <a:lnTo>
                    <a:pt x="21204" y="818"/>
                  </a:lnTo>
                  <a:lnTo>
                    <a:pt x="18642" y="927"/>
                  </a:lnTo>
                  <a:lnTo>
                    <a:pt x="16053" y="982"/>
                  </a:lnTo>
                  <a:lnTo>
                    <a:pt x="13464" y="1036"/>
                  </a:lnTo>
                  <a:lnTo>
                    <a:pt x="10793" y="1064"/>
                  </a:lnTo>
                  <a:lnTo>
                    <a:pt x="8095" y="1064"/>
                  </a:lnTo>
                  <a:lnTo>
                    <a:pt x="5397" y="1036"/>
                  </a:lnTo>
                  <a:lnTo>
                    <a:pt x="2671" y="955"/>
                  </a:lnTo>
                  <a:lnTo>
                    <a:pt x="2590" y="1227"/>
                  </a:lnTo>
                  <a:lnTo>
                    <a:pt x="2481" y="1473"/>
                  </a:lnTo>
                  <a:lnTo>
                    <a:pt x="2372" y="1718"/>
                  </a:lnTo>
                  <a:lnTo>
                    <a:pt x="2235" y="1936"/>
                  </a:lnTo>
                  <a:lnTo>
                    <a:pt x="1963" y="2372"/>
                  </a:lnTo>
                  <a:lnTo>
                    <a:pt x="1636" y="2726"/>
                  </a:lnTo>
                  <a:lnTo>
                    <a:pt x="1282" y="3080"/>
                  </a:lnTo>
                  <a:lnTo>
                    <a:pt x="873" y="3353"/>
                  </a:lnTo>
                  <a:lnTo>
                    <a:pt x="464" y="3571"/>
                  </a:lnTo>
                  <a:lnTo>
                    <a:pt x="1" y="3762"/>
                  </a:lnTo>
                  <a:lnTo>
                    <a:pt x="110" y="4062"/>
                  </a:lnTo>
                  <a:lnTo>
                    <a:pt x="219" y="4334"/>
                  </a:lnTo>
                  <a:lnTo>
                    <a:pt x="355" y="4607"/>
                  </a:lnTo>
                  <a:lnTo>
                    <a:pt x="518" y="4852"/>
                  </a:lnTo>
                  <a:lnTo>
                    <a:pt x="709" y="5070"/>
                  </a:lnTo>
                  <a:lnTo>
                    <a:pt x="955" y="5261"/>
                  </a:lnTo>
                  <a:lnTo>
                    <a:pt x="1227" y="5424"/>
                  </a:lnTo>
                  <a:lnTo>
                    <a:pt x="1527" y="5533"/>
                  </a:lnTo>
                  <a:lnTo>
                    <a:pt x="1854" y="5615"/>
                  </a:lnTo>
                  <a:lnTo>
                    <a:pt x="2181" y="5615"/>
                  </a:lnTo>
                  <a:lnTo>
                    <a:pt x="2508" y="5588"/>
                  </a:lnTo>
                  <a:lnTo>
                    <a:pt x="2808" y="5506"/>
                  </a:lnTo>
                  <a:lnTo>
                    <a:pt x="3108" y="5397"/>
                  </a:lnTo>
                  <a:lnTo>
                    <a:pt x="3407" y="5261"/>
                  </a:lnTo>
                  <a:lnTo>
                    <a:pt x="3980" y="4906"/>
                  </a:lnTo>
                  <a:lnTo>
                    <a:pt x="4034" y="4879"/>
                  </a:lnTo>
                  <a:lnTo>
                    <a:pt x="4252" y="4879"/>
                  </a:lnTo>
                  <a:lnTo>
                    <a:pt x="4334" y="4934"/>
                  </a:lnTo>
                  <a:lnTo>
                    <a:pt x="4416" y="4988"/>
                  </a:lnTo>
                  <a:lnTo>
                    <a:pt x="4470" y="5070"/>
                  </a:lnTo>
                  <a:lnTo>
                    <a:pt x="4497" y="5206"/>
                  </a:lnTo>
                  <a:lnTo>
                    <a:pt x="4497" y="5533"/>
                  </a:lnTo>
                  <a:lnTo>
                    <a:pt x="4525" y="5833"/>
                  </a:lnTo>
                  <a:lnTo>
                    <a:pt x="4552" y="6133"/>
                  </a:lnTo>
                  <a:lnTo>
                    <a:pt x="4606" y="6405"/>
                  </a:lnTo>
                  <a:lnTo>
                    <a:pt x="4688" y="6678"/>
                  </a:lnTo>
                  <a:lnTo>
                    <a:pt x="4770" y="6950"/>
                  </a:lnTo>
                  <a:lnTo>
                    <a:pt x="4852" y="7196"/>
                  </a:lnTo>
                  <a:lnTo>
                    <a:pt x="4961" y="7441"/>
                  </a:lnTo>
                  <a:lnTo>
                    <a:pt x="5233" y="7932"/>
                  </a:lnTo>
                  <a:lnTo>
                    <a:pt x="5533" y="8340"/>
                  </a:lnTo>
                  <a:lnTo>
                    <a:pt x="5887" y="8722"/>
                  </a:lnTo>
                  <a:lnTo>
                    <a:pt x="6296" y="9076"/>
                  </a:lnTo>
                  <a:lnTo>
                    <a:pt x="6732" y="9403"/>
                  </a:lnTo>
                  <a:lnTo>
                    <a:pt x="7196" y="9676"/>
                  </a:lnTo>
                  <a:lnTo>
                    <a:pt x="7686" y="9894"/>
                  </a:lnTo>
                  <a:lnTo>
                    <a:pt x="8204" y="10112"/>
                  </a:lnTo>
                  <a:lnTo>
                    <a:pt x="8749" y="10248"/>
                  </a:lnTo>
                  <a:lnTo>
                    <a:pt x="9321" y="10384"/>
                  </a:lnTo>
                  <a:lnTo>
                    <a:pt x="9866" y="10439"/>
                  </a:lnTo>
                  <a:lnTo>
                    <a:pt x="10439" y="10493"/>
                  </a:lnTo>
                  <a:lnTo>
                    <a:pt x="11038" y="10493"/>
                  </a:lnTo>
                  <a:lnTo>
                    <a:pt x="11611" y="10439"/>
                  </a:lnTo>
                  <a:lnTo>
                    <a:pt x="12156" y="10384"/>
                  </a:lnTo>
                  <a:lnTo>
                    <a:pt x="12728" y="10248"/>
                  </a:lnTo>
                  <a:lnTo>
                    <a:pt x="13273" y="10085"/>
                  </a:lnTo>
                  <a:lnTo>
                    <a:pt x="13791" y="9894"/>
                  </a:lnTo>
                  <a:lnTo>
                    <a:pt x="14281" y="9648"/>
                  </a:lnTo>
                  <a:lnTo>
                    <a:pt x="14772" y="9376"/>
                  </a:lnTo>
                  <a:lnTo>
                    <a:pt x="15208" y="9076"/>
                  </a:lnTo>
                  <a:lnTo>
                    <a:pt x="15617" y="8722"/>
                  </a:lnTo>
                  <a:lnTo>
                    <a:pt x="15971" y="8313"/>
                  </a:lnTo>
                  <a:lnTo>
                    <a:pt x="16298" y="7877"/>
                  </a:lnTo>
                  <a:lnTo>
                    <a:pt x="16571" y="7386"/>
                  </a:lnTo>
                  <a:lnTo>
                    <a:pt x="16680" y="7141"/>
                  </a:lnTo>
                  <a:lnTo>
                    <a:pt x="16789" y="6869"/>
                  </a:lnTo>
                  <a:lnTo>
                    <a:pt x="16870" y="6596"/>
                  </a:lnTo>
                  <a:lnTo>
                    <a:pt x="16925" y="6324"/>
                  </a:lnTo>
                  <a:lnTo>
                    <a:pt x="16979" y="6024"/>
                  </a:lnTo>
                  <a:lnTo>
                    <a:pt x="17034" y="5724"/>
                  </a:lnTo>
                  <a:lnTo>
                    <a:pt x="17061" y="5615"/>
                  </a:lnTo>
                  <a:lnTo>
                    <a:pt x="17088" y="5506"/>
                  </a:lnTo>
                  <a:lnTo>
                    <a:pt x="17143" y="5452"/>
                  </a:lnTo>
                  <a:lnTo>
                    <a:pt x="17225" y="5370"/>
                  </a:lnTo>
                  <a:lnTo>
                    <a:pt x="17361" y="5288"/>
                  </a:lnTo>
                  <a:lnTo>
                    <a:pt x="17552" y="5261"/>
                  </a:lnTo>
                  <a:lnTo>
                    <a:pt x="17715" y="5288"/>
                  </a:lnTo>
                  <a:lnTo>
                    <a:pt x="17797" y="5315"/>
                  </a:lnTo>
                  <a:lnTo>
                    <a:pt x="17852" y="5370"/>
                  </a:lnTo>
                  <a:lnTo>
                    <a:pt x="17906" y="5424"/>
                  </a:lnTo>
                  <a:lnTo>
                    <a:pt x="17961" y="5506"/>
                  </a:lnTo>
                  <a:lnTo>
                    <a:pt x="17988" y="5615"/>
                  </a:lnTo>
                  <a:lnTo>
                    <a:pt x="17988" y="5724"/>
                  </a:lnTo>
                  <a:lnTo>
                    <a:pt x="17961" y="5942"/>
                  </a:lnTo>
                  <a:lnTo>
                    <a:pt x="18260" y="6106"/>
                  </a:lnTo>
                  <a:lnTo>
                    <a:pt x="18560" y="6269"/>
                  </a:lnTo>
                  <a:lnTo>
                    <a:pt x="18887" y="6405"/>
                  </a:lnTo>
                  <a:lnTo>
                    <a:pt x="19214" y="6542"/>
                  </a:lnTo>
                  <a:lnTo>
                    <a:pt x="19568" y="6651"/>
                  </a:lnTo>
                  <a:lnTo>
                    <a:pt x="19923" y="6760"/>
                  </a:lnTo>
                  <a:lnTo>
                    <a:pt x="20631" y="6896"/>
                  </a:lnTo>
                  <a:lnTo>
                    <a:pt x="20986" y="6950"/>
                  </a:lnTo>
                  <a:lnTo>
                    <a:pt x="21340" y="6978"/>
                  </a:lnTo>
                  <a:lnTo>
                    <a:pt x="21721" y="7005"/>
                  </a:lnTo>
                  <a:lnTo>
                    <a:pt x="22076" y="7005"/>
                  </a:lnTo>
                  <a:lnTo>
                    <a:pt x="22430" y="6978"/>
                  </a:lnTo>
                  <a:lnTo>
                    <a:pt x="22784" y="6950"/>
                  </a:lnTo>
                  <a:lnTo>
                    <a:pt x="23111" y="6896"/>
                  </a:lnTo>
                  <a:lnTo>
                    <a:pt x="23466" y="6814"/>
                  </a:lnTo>
                  <a:lnTo>
                    <a:pt x="23793" y="6705"/>
                  </a:lnTo>
                  <a:lnTo>
                    <a:pt x="24092" y="6596"/>
                  </a:lnTo>
                  <a:lnTo>
                    <a:pt x="24392" y="6460"/>
                  </a:lnTo>
                  <a:lnTo>
                    <a:pt x="24692" y="6324"/>
                  </a:lnTo>
                  <a:lnTo>
                    <a:pt x="24937" y="6133"/>
                  </a:lnTo>
                  <a:lnTo>
                    <a:pt x="25210" y="5942"/>
                  </a:lnTo>
                  <a:lnTo>
                    <a:pt x="25428" y="5724"/>
                  </a:lnTo>
                  <a:lnTo>
                    <a:pt x="25646" y="5479"/>
                  </a:lnTo>
                  <a:lnTo>
                    <a:pt x="25809" y="5233"/>
                  </a:lnTo>
                  <a:lnTo>
                    <a:pt x="25973" y="4934"/>
                  </a:lnTo>
                  <a:lnTo>
                    <a:pt x="26109" y="4634"/>
                  </a:lnTo>
                  <a:lnTo>
                    <a:pt x="26218" y="4280"/>
                  </a:lnTo>
                  <a:lnTo>
                    <a:pt x="26300" y="3925"/>
                  </a:lnTo>
                  <a:lnTo>
                    <a:pt x="26354" y="3544"/>
                  </a:lnTo>
                  <a:lnTo>
                    <a:pt x="26354" y="3135"/>
                  </a:lnTo>
                  <a:lnTo>
                    <a:pt x="26327" y="2699"/>
                  </a:lnTo>
                  <a:lnTo>
                    <a:pt x="26327" y="2590"/>
                  </a:lnTo>
                  <a:lnTo>
                    <a:pt x="26382" y="2481"/>
                  </a:lnTo>
                  <a:lnTo>
                    <a:pt x="26436" y="2426"/>
                  </a:lnTo>
                  <a:lnTo>
                    <a:pt x="26491" y="2372"/>
                  </a:lnTo>
                  <a:lnTo>
                    <a:pt x="26600" y="2345"/>
                  </a:lnTo>
                  <a:lnTo>
                    <a:pt x="26682" y="2317"/>
                  </a:lnTo>
                  <a:lnTo>
                    <a:pt x="26791" y="2345"/>
                  </a:lnTo>
                  <a:lnTo>
                    <a:pt x="26872" y="2372"/>
                  </a:lnTo>
                  <a:lnTo>
                    <a:pt x="26981" y="2345"/>
                  </a:lnTo>
                  <a:lnTo>
                    <a:pt x="27063" y="2317"/>
                  </a:lnTo>
                  <a:lnTo>
                    <a:pt x="27145" y="2345"/>
                  </a:lnTo>
                  <a:lnTo>
                    <a:pt x="27254" y="2399"/>
                  </a:lnTo>
                  <a:lnTo>
                    <a:pt x="27472" y="2563"/>
                  </a:lnTo>
                  <a:lnTo>
                    <a:pt x="27690" y="2699"/>
                  </a:lnTo>
                  <a:lnTo>
                    <a:pt x="27935" y="2808"/>
                  </a:lnTo>
                  <a:lnTo>
                    <a:pt x="28180" y="2917"/>
                  </a:lnTo>
                  <a:lnTo>
                    <a:pt x="28453" y="3026"/>
                  </a:lnTo>
                  <a:lnTo>
                    <a:pt x="28726" y="3108"/>
                  </a:lnTo>
                  <a:lnTo>
                    <a:pt x="29325" y="3217"/>
                  </a:lnTo>
                  <a:lnTo>
                    <a:pt x="29897" y="3271"/>
                  </a:lnTo>
                  <a:lnTo>
                    <a:pt x="30524" y="3271"/>
                  </a:lnTo>
                  <a:lnTo>
                    <a:pt x="31124" y="3217"/>
                  </a:lnTo>
                  <a:lnTo>
                    <a:pt x="31696" y="3080"/>
                  </a:lnTo>
                  <a:lnTo>
                    <a:pt x="31996" y="2999"/>
                  </a:lnTo>
                  <a:lnTo>
                    <a:pt x="32268" y="2917"/>
                  </a:lnTo>
                  <a:lnTo>
                    <a:pt x="32514" y="2808"/>
                  </a:lnTo>
                  <a:lnTo>
                    <a:pt x="32786" y="2672"/>
                  </a:lnTo>
                  <a:lnTo>
                    <a:pt x="33032" y="2535"/>
                  </a:lnTo>
                  <a:lnTo>
                    <a:pt x="33250" y="2372"/>
                  </a:lnTo>
                  <a:lnTo>
                    <a:pt x="33440" y="2208"/>
                  </a:lnTo>
                  <a:lnTo>
                    <a:pt x="33631" y="2018"/>
                  </a:lnTo>
                  <a:lnTo>
                    <a:pt x="33822" y="1800"/>
                  </a:lnTo>
                  <a:lnTo>
                    <a:pt x="33958" y="1609"/>
                  </a:lnTo>
                  <a:lnTo>
                    <a:pt x="34094" y="1364"/>
                  </a:lnTo>
                  <a:lnTo>
                    <a:pt x="34203" y="1118"/>
                  </a:lnTo>
                  <a:lnTo>
                    <a:pt x="34258" y="846"/>
                  </a:lnTo>
                  <a:lnTo>
                    <a:pt x="34312" y="573"/>
                  </a:lnTo>
                  <a:lnTo>
                    <a:pt x="34340" y="301"/>
                  </a:lnTo>
                  <a:lnTo>
                    <a:pt x="34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71"/>
            <p:cNvSpPr/>
            <p:nvPr/>
          </p:nvSpPr>
          <p:spPr>
            <a:xfrm>
              <a:off x="359425" y="5863550"/>
              <a:ext cx="858500" cy="262350"/>
            </a:xfrm>
            <a:custGeom>
              <a:avLst/>
              <a:gdLst/>
              <a:ahLst/>
              <a:cxnLst/>
              <a:rect l="l" t="t" r="r" b="b"/>
              <a:pathLst>
                <a:path w="34340" h="10494" fill="none" extrusionOk="0">
                  <a:moveTo>
                    <a:pt x="34340" y="1"/>
                  </a:moveTo>
                  <a:lnTo>
                    <a:pt x="34340" y="1"/>
                  </a:lnTo>
                  <a:lnTo>
                    <a:pt x="34340" y="301"/>
                  </a:lnTo>
                  <a:lnTo>
                    <a:pt x="34312" y="573"/>
                  </a:lnTo>
                  <a:lnTo>
                    <a:pt x="34258" y="846"/>
                  </a:lnTo>
                  <a:lnTo>
                    <a:pt x="34203" y="1118"/>
                  </a:lnTo>
                  <a:lnTo>
                    <a:pt x="34094" y="1364"/>
                  </a:lnTo>
                  <a:lnTo>
                    <a:pt x="33958" y="1609"/>
                  </a:lnTo>
                  <a:lnTo>
                    <a:pt x="33822" y="1800"/>
                  </a:lnTo>
                  <a:lnTo>
                    <a:pt x="33631" y="2018"/>
                  </a:lnTo>
                  <a:lnTo>
                    <a:pt x="33440" y="2208"/>
                  </a:lnTo>
                  <a:lnTo>
                    <a:pt x="33250" y="2372"/>
                  </a:lnTo>
                  <a:lnTo>
                    <a:pt x="33032" y="2535"/>
                  </a:lnTo>
                  <a:lnTo>
                    <a:pt x="32786" y="2672"/>
                  </a:lnTo>
                  <a:lnTo>
                    <a:pt x="32514" y="2808"/>
                  </a:lnTo>
                  <a:lnTo>
                    <a:pt x="32268" y="2917"/>
                  </a:lnTo>
                  <a:lnTo>
                    <a:pt x="31996" y="2999"/>
                  </a:lnTo>
                  <a:lnTo>
                    <a:pt x="31696" y="3080"/>
                  </a:lnTo>
                  <a:lnTo>
                    <a:pt x="31124" y="3217"/>
                  </a:lnTo>
                  <a:lnTo>
                    <a:pt x="30524" y="3271"/>
                  </a:lnTo>
                  <a:lnTo>
                    <a:pt x="29897" y="3271"/>
                  </a:lnTo>
                  <a:lnTo>
                    <a:pt x="29325" y="3217"/>
                  </a:lnTo>
                  <a:lnTo>
                    <a:pt x="28726" y="3108"/>
                  </a:lnTo>
                  <a:lnTo>
                    <a:pt x="28453" y="3026"/>
                  </a:lnTo>
                  <a:lnTo>
                    <a:pt x="28180" y="2917"/>
                  </a:lnTo>
                  <a:lnTo>
                    <a:pt x="27935" y="2808"/>
                  </a:lnTo>
                  <a:lnTo>
                    <a:pt x="27690" y="2699"/>
                  </a:lnTo>
                  <a:lnTo>
                    <a:pt x="27472" y="2563"/>
                  </a:lnTo>
                  <a:lnTo>
                    <a:pt x="27254" y="2399"/>
                  </a:lnTo>
                  <a:lnTo>
                    <a:pt x="27254" y="2399"/>
                  </a:lnTo>
                  <a:lnTo>
                    <a:pt x="27145" y="2345"/>
                  </a:lnTo>
                  <a:lnTo>
                    <a:pt x="27063" y="2317"/>
                  </a:lnTo>
                  <a:lnTo>
                    <a:pt x="26981" y="2345"/>
                  </a:lnTo>
                  <a:lnTo>
                    <a:pt x="26872" y="2372"/>
                  </a:lnTo>
                  <a:lnTo>
                    <a:pt x="26872" y="2372"/>
                  </a:lnTo>
                  <a:lnTo>
                    <a:pt x="26791" y="2345"/>
                  </a:lnTo>
                  <a:lnTo>
                    <a:pt x="26682" y="2317"/>
                  </a:lnTo>
                  <a:lnTo>
                    <a:pt x="26600" y="2345"/>
                  </a:lnTo>
                  <a:lnTo>
                    <a:pt x="26491" y="2372"/>
                  </a:lnTo>
                  <a:lnTo>
                    <a:pt x="26436" y="2426"/>
                  </a:lnTo>
                  <a:lnTo>
                    <a:pt x="26382" y="2481"/>
                  </a:lnTo>
                  <a:lnTo>
                    <a:pt x="26327" y="2590"/>
                  </a:lnTo>
                  <a:lnTo>
                    <a:pt x="26327" y="2699"/>
                  </a:lnTo>
                  <a:lnTo>
                    <a:pt x="26327" y="2699"/>
                  </a:lnTo>
                  <a:lnTo>
                    <a:pt x="26354" y="3135"/>
                  </a:lnTo>
                  <a:lnTo>
                    <a:pt x="26354" y="3544"/>
                  </a:lnTo>
                  <a:lnTo>
                    <a:pt x="26300" y="3925"/>
                  </a:lnTo>
                  <a:lnTo>
                    <a:pt x="26218" y="4280"/>
                  </a:lnTo>
                  <a:lnTo>
                    <a:pt x="26109" y="4634"/>
                  </a:lnTo>
                  <a:lnTo>
                    <a:pt x="25973" y="4934"/>
                  </a:lnTo>
                  <a:lnTo>
                    <a:pt x="25809" y="5233"/>
                  </a:lnTo>
                  <a:lnTo>
                    <a:pt x="25646" y="5479"/>
                  </a:lnTo>
                  <a:lnTo>
                    <a:pt x="25428" y="5724"/>
                  </a:lnTo>
                  <a:lnTo>
                    <a:pt x="25210" y="5942"/>
                  </a:lnTo>
                  <a:lnTo>
                    <a:pt x="24937" y="6133"/>
                  </a:lnTo>
                  <a:lnTo>
                    <a:pt x="24692" y="6324"/>
                  </a:lnTo>
                  <a:lnTo>
                    <a:pt x="24392" y="6460"/>
                  </a:lnTo>
                  <a:lnTo>
                    <a:pt x="24092" y="6596"/>
                  </a:lnTo>
                  <a:lnTo>
                    <a:pt x="23793" y="6705"/>
                  </a:lnTo>
                  <a:lnTo>
                    <a:pt x="23466" y="6814"/>
                  </a:lnTo>
                  <a:lnTo>
                    <a:pt x="23111" y="6896"/>
                  </a:lnTo>
                  <a:lnTo>
                    <a:pt x="22784" y="6950"/>
                  </a:lnTo>
                  <a:lnTo>
                    <a:pt x="22430" y="6978"/>
                  </a:lnTo>
                  <a:lnTo>
                    <a:pt x="22076" y="7005"/>
                  </a:lnTo>
                  <a:lnTo>
                    <a:pt x="21721" y="7005"/>
                  </a:lnTo>
                  <a:lnTo>
                    <a:pt x="21340" y="6978"/>
                  </a:lnTo>
                  <a:lnTo>
                    <a:pt x="20986" y="6950"/>
                  </a:lnTo>
                  <a:lnTo>
                    <a:pt x="20631" y="6896"/>
                  </a:lnTo>
                  <a:lnTo>
                    <a:pt x="19923" y="6760"/>
                  </a:lnTo>
                  <a:lnTo>
                    <a:pt x="19568" y="6651"/>
                  </a:lnTo>
                  <a:lnTo>
                    <a:pt x="19214" y="6542"/>
                  </a:lnTo>
                  <a:lnTo>
                    <a:pt x="18887" y="6405"/>
                  </a:lnTo>
                  <a:lnTo>
                    <a:pt x="18560" y="6269"/>
                  </a:lnTo>
                  <a:lnTo>
                    <a:pt x="18260" y="6106"/>
                  </a:lnTo>
                  <a:lnTo>
                    <a:pt x="17961" y="5942"/>
                  </a:lnTo>
                  <a:lnTo>
                    <a:pt x="17961" y="5942"/>
                  </a:lnTo>
                  <a:lnTo>
                    <a:pt x="17988" y="5724"/>
                  </a:lnTo>
                  <a:lnTo>
                    <a:pt x="17988" y="5724"/>
                  </a:lnTo>
                  <a:lnTo>
                    <a:pt x="17988" y="5615"/>
                  </a:lnTo>
                  <a:lnTo>
                    <a:pt x="17961" y="5506"/>
                  </a:lnTo>
                  <a:lnTo>
                    <a:pt x="17906" y="5424"/>
                  </a:lnTo>
                  <a:lnTo>
                    <a:pt x="17852" y="5370"/>
                  </a:lnTo>
                  <a:lnTo>
                    <a:pt x="17797" y="5315"/>
                  </a:lnTo>
                  <a:lnTo>
                    <a:pt x="17715" y="5288"/>
                  </a:lnTo>
                  <a:lnTo>
                    <a:pt x="17552" y="5261"/>
                  </a:lnTo>
                  <a:lnTo>
                    <a:pt x="17361" y="5288"/>
                  </a:lnTo>
                  <a:lnTo>
                    <a:pt x="17225" y="5370"/>
                  </a:lnTo>
                  <a:lnTo>
                    <a:pt x="17143" y="5452"/>
                  </a:lnTo>
                  <a:lnTo>
                    <a:pt x="17088" y="5506"/>
                  </a:lnTo>
                  <a:lnTo>
                    <a:pt x="17061" y="5615"/>
                  </a:lnTo>
                  <a:lnTo>
                    <a:pt x="17034" y="5724"/>
                  </a:lnTo>
                  <a:lnTo>
                    <a:pt x="17034" y="5724"/>
                  </a:lnTo>
                  <a:lnTo>
                    <a:pt x="16979" y="6024"/>
                  </a:lnTo>
                  <a:lnTo>
                    <a:pt x="16925" y="6324"/>
                  </a:lnTo>
                  <a:lnTo>
                    <a:pt x="16870" y="6596"/>
                  </a:lnTo>
                  <a:lnTo>
                    <a:pt x="16789" y="6869"/>
                  </a:lnTo>
                  <a:lnTo>
                    <a:pt x="16680" y="7141"/>
                  </a:lnTo>
                  <a:lnTo>
                    <a:pt x="16571" y="7386"/>
                  </a:lnTo>
                  <a:lnTo>
                    <a:pt x="16298" y="7877"/>
                  </a:lnTo>
                  <a:lnTo>
                    <a:pt x="15971" y="8313"/>
                  </a:lnTo>
                  <a:lnTo>
                    <a:pt x="15617" y="8722"/>
                  </a:lnTo>
                  <a:lnTo>
                    <a:pt x="15208" y="9076"/>
                  </a:lnTo>
                  <a:lnTo>
                    <a:pt x="14772" y="9376"/>
                  </a:lnTo>
                  <a:lnTo>
                    <a:pt x="14281" y="9648"/>
                  </a:lnTo>
                  <a:lnTo>
                    <a:pt x="13791" y="9894"/>
                  </a:lnTo>
                  <a:lnTo>
                    <a:pt x="13273" y="10085"/>
                  </a:lnTo>
                  <a:lnTo>
                    <a:pt x="12728" y="10248"/>
                  </a:lnTo>
                  <a:lnTo>
                    <a:pt x="12156" y="10384"/>
                  </a:lnTo>
                  <a:lnTo>
                    <a:pt x="11611" y="10439"/>
                  </a:lnTo>
                  <a:lnTo>
                    <a:pt x="11038" y="10493"/>
                  </a:lnTo>
                  <a:lnTo>
                    <a:pt x="10439" y="10493"/>
                  </a:lnTo>
                  <a:lnTo>
                    <a:pt x="9866" y="10439"/>
                  </a:lnTo>
                  <a:lnTo>
                    <a:pt x="9321" y="10384"/>
                  </a:lnTo>
                  <a:lnTo>
                    <a:pt x="8749" y="10248"/>
                  </a:lnTo>
                  <a:lnTo>
                    <a:pt x="8204" y="10112"/>
                  </a:lnTo>
                  <a:lnTo>
                    <a:pt x="7686" y="9894"/>
                  </a:lnTo>
                  <a:lnTo>
                    <a:pt x="7196" y="9676"/>
                  </a:lnTo>
                  <a:lnTo>
                    <a:pt x="6732" y="9403"/>
                  </a:lnTo>
                  <a:lnTo>
                    <a:pt x="6296" y="9076"/>
                  </a:lnTo>
                  <a:lnTo>
                    <a:pt x="5887" y="8722"/>
                  </a:lnTo>
                  <a:lnTo>
                    <a:pt x="5533" y="8340"/>
                  </a:lnTo>
                  <a:lnTo>
                    <a:pt x="5233" y="7932"/>
                  </a:lnTo>
                  <a:lnTo>
                    <a:pt x="4961" y="7441"/>
                  </a:lnTo>
                  <a:lnTo>
                    <a:pt x="4852" y="7196"/>
                  </a:lnTo>
                  <a:lnTo>
                    <a:pt x="4770" y="6950"/>
                  </a:lnTo>
                  <a:lnTo>
                    <a:pt x="4688" y="6678"/>
                  </a:lnTo>
                  <a:lnTo>
                    <a:pt x="4606" y="6405"/>
                  </a:lnTo>
                  <a:lnTo>
                    <a:pt x="4552" y="6133"/>
                  </a:lnTo>
                  <a:lnTo>
                    <a:pt x="4525" y="5833"/>
                  </a:lnTo>
                  <a:lnTo>
                    <a:pt x="4497" y="5533"/>
                  </a:lnTo>
                  <a:lnTo>
                    <a:pt x="4497" y="5206"/>
                  </a:lnTo>
                  <a:lnTo>
                    <a:pt x="4497" y="5206"/>
                  </a:lnTo>
                  <a:lnTo>
                    <a:pt x="4470" y="5070"/>
                  </a:lnTo>
                  <a:lnTo>
                    <a:pt x="4416" y="4988"/>
                  </a:lnTo>
                  <a:lnTo>
                    <a:pt x="4334" y="4934"/>
                  </a:lnTo>
                  <a:lnTo>
                    <a:pt x="4252" y="4879"/>
                  </a:lnTo>
                  <a:lnTo>
                    <a:pt x="4252" y="4879"/>
                  </a:lnTo>
                  <a:lnTo>
                    <a:pt x="4116" y="4879"/>
                  </a:lnTo>
                  <a:lnTo>
                    <a:pt x="4034" y="4879"/>
                  </a:lnTo>
                  <a:lnTo>
                    <a:pt x="3980" y="4906"/>
                  </a:lnTo>
                  <a:lnTo>
                    <a:pt x="3980" y="4906"/>
                  </a:lnTo>
                  <a:lnTo>
                    <a:pt x="3407" y="5261"/>
                  </a:lnTo>
                  <a:lnTo>
                    <a:pt x="3108" y="5397"/>
                  </a:lnTo>
                  <a:lnTo>
                    <a:pt x="2808" y="5506"/>
                  </a:lnTo>
                  <a:lnTo>
                    <a:pt x="2508" y="5588"/>
                  </a:lnTo>
                  <a:lnTo>
                    <a:pt x="2181" y="5615"/>
                  </a:lnTo>
                  <a:lnTo>
                    <a:pt x="1854" y="5615"/>
                  </a:lnTo>
                  <a:lnTo>
                    <a:pt x="1527" y="5533"/>
                  </a:lnTo>
                  <a:lnTo>
                    <a:pt x="1527" y="5533"/>
                  </a:lnTo>
                  <a:lnTo>
                    <a:pt x="1227" y="5424"/>
                  </a:lnTo>
                  <a:lnTo>
                    <a:pt x="955" y="5261"/>
                  </a:lnTo>
                  <a:lnTo>
                    <a:pt x="709" y="5070"/>
                  </a:lnTo>
                  <a:lnTo>
                    <a:pt x="518" y="4852"/>
                  </a:lnTo>
                  <a:lnTo>
                    <a:pt x="355" y="4607"/>
                  </a:lnTo>
                  <a:lnTo>
                    <a:pt x="219" y="4334"/>
                  </a:lnTo>
                  <a:lnTo>
                    <a:pt x="110" y="4062"/>
                  </a:lnTo>
                  <a:lnTo>
                    <a:pt x="1" y="3762"/>
                  </a:lnTo>
                  <a:lnTo>
                    <a:pt x="1" y="3762"/>
                  </a:lnTo>
                  <a:lnTo>
                    <a:pt x="464" y="3571"/>
                  </a:lnTo>
                  <a:lnTo>
                    <a:pt x="873" y="3353"/>
                  </a:lnTo>
                  <a:lnTo>
                    <a:pt x="1282" y="3080"/>
                  </a:lnTo>
                  <a:lnTo>
                    <a:pt x="1636" y="2726"/>
                  </a:lnTo>
                  <a:lnTo>
                    <a:pt x="1963" y="2372"/>
                  </a:lnTo>
                  <a:lnTo>
                    <a:pt x="2235" y="1936"/>
                  </a:lnTo>
                  <a:lnTo>
                    <a:pt x="2372" y="1718"/>
                  </a:lnTo>
                  <a:lnTo>
                    <a:pt x="2481" y="1473"/>
                  </a:lnTo>
                  <a:lnTo>
                    <a:pt x="2590" y="1227"/>
                  </a:lnTo>
                  <a:lnTo>
                    <a:pt x="2671" y="955"/>
                  </a:lnTo>
                  <a:lnTo>
                    <a:pt x="2671" y="955"/>
                  </a:lnTo>
                  <a:lnTo>
                    <a:pt x="5397" y="1036"/>
                  </a:lnTo>
                  <a:lnTo>
                    <a:pt x="8095" y="1064"/>
                  </a:lnTo>
                  <a:lnTo>
                    <a:pt x="10793" y="1064"/>
                  </a:lnTo>
                  <a:lnTo>
                    <a:pt x="13464" y="1036"/>
                  </a:lnTo>
                  <a:lnTo>
                    <a:pt x="13464" y="1036"/>
                  </a:lnTo>
                  <a:lnTo>
                    <a:pt x="16053" y="982"/>
                  </a:lnTo>
                  <a:lnTo>
                    <a:pt x="18642" y="927"/>
                  </a:lnTo>
                  <a:lnTo>
                    <a:pt x="21204" y="818"/>
                  </a:lnTo>
                  <a:lnTo>
                    <a:pt x="23793" y="709"/>
                  </a:lnTo>
                  <a:lnTo>
                    <a:pt x="26382" y="573"/>
                  </a:lnTo>
                  <a:lnTo>
                    <a:pt x="28971" y="410"/>
                  </a:lnTo>
                  <a:lnTo>
                    <a:pt x="31560" y="219"/>
                  </a:lnTo>
                  <a:lnTo>
                    <a:pt x="34122" y="1"/>
                  </a:lnTo>
                  <a:lnTo>
                    <a:pt x="34122" y="1"/>
                  </a:lnTo>
                  <a:lnTo>
                    <a:pt x="3434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71"/>
            <p:cNvSpPr/>
            <p:nvPr/>
          </p:nvSpPr>
          <p:spPr>
            <a:xfrm>
              <a:off x="1039400" y="6610975"/>
              <a:ext cx="64750" cy="64075"/>
            </a:xfrm>
            <a:custGeom>
              <a:avLst/>
              <a:gdLst/>
              <a:ahLst/>
              <a:cxnLst/>
              <a:rect l="l" t="t" r="r" b="b"/>
              <a:pathLst>
                <a:path w="2590" h="2563" extrusionOk="0">
                  <a:moveTo>
                    <a:pt x="600" y="1"/>
                  </a:moveTo>
                  <a:lnTo>
                    <a:pt x="355" y="28"/>
                  </a:lnTo>
                  <a:lnTo>
                    <a:pt x="109" y="110"/>
                  </a:lnTo>
                  <a:lnTo>
                    <a:pt x="28" y="164"/>
                  </a:lnTo>
                  <a:lnTo>
                    <a:pt x="0" y="246"/>
                  </a:lnTo>
                  <a:lnTo>
                    <a:pt x="0" y="328"/>
                  </a:lnTo>
                  <a:lnTo>
                    <a:pt x="0" y="409"/>
                  </a:lnTo>
                  <a:lnTo>
                    <a:pt x="55" y="491"/>
                  </a:lnTo>
                  <a:lnTo>
                    <a:pt x="109" y="546"/>
                  </a:lnTo>
                  <a:lnTo>
                    <a:pt x="300" y="546"/>
                  </a:lnTo>
                  <a:lnTo>
                    <a:pt x="464" y="491"/>
                  </a:lnTo>
                  <a:lnTo>
                    <a:pt x="791" y="491"/>
                  </a:lnTo>
                  <a:lnTo>
                    <a:pt x="954" y="518"/>
                  </a:lnTo>
                  <a:lnTo>
                    <a:pt x="1118" y="600"/>
                  </a:lnTo>
                  <a:lnTo>
                    <a:pt x="1281" y="682"/>
                  </a:lnTo>
                  <a:lnTo>
                    <a:pt x="1418" y="791"/>
                  </a:lnTo>
                  <a:lnTo>
                    <a:pt x="1554" y="900"/>
                  </a:lnTo>
                  <a:lnTo>
                    <a:pt x="1663" y="1036"/>
                  </a:lnTo>
                  <a:lnTo>
                    <a:pt x="1745" y="1200"/>
                  </a:lnTo>
                  <a:lnTo>
                    <a:pt x="1799" y="1336"/>
                  </a:lnTo>
                  <a:lnTo>
                    <a:pt x="1854" y="1472"/>
                  </a:lnTo>
                  <a:lnTo>
                    <a:pt x="1881" y="1636"/>
                  </a:lnTo>
                  <a:lnTo>
                    <a:pt x="1854" y="1799"/>
                  </a:lnTo>
                  <a:lnTo>
                    <a:pt x="1854" y="1963"/>
                  </a:lnTo>
                  <a:lnTo>
                    <a:pt x="1799" y="2126"/>
                  </a:lnTo>
                  <a:lnTo>
                    <a:pt x="1799" y="2263"/>
                  </a:lnTo>
                  <a:lnTo>
                    <a:pt x="1826" y="2372"/>
                  </a:lnTo>
                  <a:lnTo>
                    <a:pt x="1908" y="2453"/>
                  </a:lnTo>
                  <a:lnTo>
                    <a:pt x="2017" y="2535"/>
                  </a:lnTo>
                  <a:lnTo>
                    <a:pt x="2126" y="2562"/>
                  </a:lnTo>
                  <a:lnTo>
                    <a:pt x="2235" y="2535"/>
                  </a:lnTo>
                  <a:lnTo>
                    <a:pt x="2344" y="2481"/>
                  </a:lnTo>
                  <a:lnTo>
                    <a:pt x="2426" y="2399"/>
                  </a:lnTo>
                  <a:lnTo>
                    <a:pt x="2535" y="2126"/>
                  </a:lnTo>
                  <a:lnTo>
                    <a:pt x="2589" y="1881"/>
                  </a:lnTo>
                  <a:lnTo>
                    <a:pt x="2589" y="1636"/>
                  </a:lnTo>
                  <a:lnTo>
                    <a:pt x="2535" y="1391"/>
                  </a:lnTo>
                  <a:lnTo>
                    <a:pt x="2453" y="1145"/>
                  </a:lnTo>
                  <a:lnTo>
                    <a:pt x="2344" y="927"/>
                  </a:lnTo>
                  <a:lnTo>
                    <a:pt x="2181" y="736"/>
                  </a:lnTo>
                  <a:lnTo>
                    <a:pt x="2017" y="546"/>
                  </a:lnTo>
                  <a:lnTo>
                    <a:pt x="1799" y="382"/>
                  </a:lnTo>
                  <a:lnTo>
                    <a:pt x="1581" y="219"/>
                  </a:lnTo>
                  <a:lnTo>
                    <a:pt x="1363" y="110"/>
                  </a:lnTo>
                  <a:lnTo>
                    <a:pt x="1118" y="55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71"/>
            <p:cNvSpPr/>
            <p:nvPr/>
          </p:nvSpPr>
          <p:spPr>
            <a:xfrm>
              <a:off x="1057800" y="6172200"/>
              <a:ext cx="108350" cy="94050"/>
            </a:xfrm>
            <a:custGeom>
              <a:avLst/>
              <a:gdLst/>
              <a:ahLst/>
              <a:cxnLst/>
              <a:rect l="l" t="t" r="r" b="b"/>
              <a:pathLst>
                <a:path w="4334" h="3762" extrusionOk="0">
                  <a:moveTo>
                    <a:pt x="1090" y="1"/>
                  </a:moveTo>
                  <a:lnTo>
                    <a:pt x="818" y="137"/>
                  </a:lnTo>
                  <a:lnTo>
                    <a:pt x="600" y="328"/>
                  </a:lnTo>
                  <a:lnTo>
                    <a:pt x="409" y="518"/>
                  </a:lnTo>
                  <a:lnTo>
                    <a:pt x="273" y="709"/>
                  </a:lnTo>
                  <a:lnTo>
                    <a:pt x="164" y="927"/>
                  </a:lnTo>
                  <a:lnTo>
                    <a:pt x="55" y="1172"/>
                  </a:lnTo>
                  <a:lnTo>
                    <a:pt x="27" y="1418"/>
                  </a:lnTo>
                  <a:lnTo>
                    <a:pt x="0" y="1663"/>
                  </a:lnTo>
                  <a:lnTo>
                    <a:pt x="0" y="1908"/>
                  </a:lnTo>
                  <a:lnTo>
                    <a:pt x="27" y="2181"/>
                  </a:lnTo>
                  <a:lnTo>
                    <a:pt x="109" y="2426"/>
                  </a:lnTo>
                  <a:lnTo>
                    <a:pt x="191" y="2699"/>
                  </a:lnTo>
                  <a:lnTo>
                    <a:pt x="300" y="2944"/>
                  </a:lnTo>
                  <a:lnTo>
                    <a:pt x="463" y="3189"/>
                  </a:lnTo>
                  <a:lnTo>
                    <a:pt x="627" y="3434"/>
                  </a:lnTo>
                  <a:lnTo>
                    <a:pt x="818" y="3653"/>
                  </a:lnTo>
                  <a:lnTo>
                    <a:pt x="845" y="3707"/>
                  </a:lnTo>
                  <a:lnTo>
                    <a:pt x="845" y="3762"/>
                  </a:lnTo>
                  <a:lnTo>
                    <a:pt x="1199" y="3762"/>
                  </a:lnTo>
                  <a:lnTo>
                    <a:pt x="1472" y="3734"/>
                  </a:lnTo>
                  <a:lnTo>
                    <a:pt x="1717" y="3707"/>
                  </a:lnTo>
                  <a:lnTo>
                    <a:pt x="1962" y="3625"/>
                  </a:lnTo>
                  <a:lnTo>
                    <a:pt x="2208" y="3571"/>
                  </a:lnTo>
                  <a:lnTo>
                    <a:pt x="2453" y="3462"/>
                  </a:lnTo>
                  <a:lnTo>
                    <a:pt x="2671" y="3353"/>
                  </a:lnTo>
                  <a:lnTo>
                    <a:pt x="2889" y="3216"/>
                  </a:lnTo>
                  <a:lnTo>
                    <a:pt x="3298" y="2944"/>
                  </a:lnTo>
                  <a:lnTo>
                    <a:pt x="3652" y="2590"/>
                  </a:lnTo>
                  <a:lnTo>
                    <a:pt x="4006" y="2208"/>
                  </a:lnTo>
                  <a:lnTo>
                    <a:pt x="4333" y="1799"/>
                  </a:lnTo>
                  <a:lnTo>
                    <a:pt x="3461" y="1390"/>
                  </a:lnTo>
                  <a:lnTo>
                    <a:pt x="2644" y="982"/>
                  </a:lnTo>
                  <a:lnTo>
                    <a:pt x="1853" y="491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A49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71"/>
            <p:cNvSpPr/>
            <p:nvPr/>
          </p:nvSpPr>
          <p:spPr>
            <a:xfrm>
              <a:off x="991025" y="6128600"/>
              <a:ext cx="77700" cy="132875"/>
            </a:xfrm>
            <a:custGeom>
              <a:avLst/>
              <a:gdLst/>
              <a:ahLst/>
              <a:cxnLst/>
              <a:rect l="l" t="t" r="r" b="b"/>
              <a:pathLst>
                <a:path w="3108" h="5315" extrusionOk="0">
                  <a:moveTo>
                    <a:pt x="1608" y="0"/>
                  </a:moveTo>
                  <a:lnTo>
                    <a:pt x="1281" y="763"/>
                  </a:lnTo>
                  <a:lnTo>
                    <a:pt x="900" y="1472"/>
                  </a:lnTo>
                  <a:lnTo>
                    <a:pt x="464" y="2181"/>
                  </a:lnTo>
                  <a:lnTo>
                    <a:pt x="0" y="2835"/>
                  </a:lnTo>
                  <a:lnTo>
                    <a:pt x="28" y="2835"/>
                  </a:lnTo>
                  <a:lnTo>
                    <a:pt x="218" y="3271"/>
                  </a:lnTo>
                  <a:lnTo>
                    <a:pt x="464" y="3652"/>
                  </a:lnTo>
                  <a:lnTo>
                    <a:pt x="736" y="4034"/>
                  </a:lnTo>
                  <a:lnTo>
                    <a:pt x="1036" y="4361"/>
                  </a:lnTo>
                  <a:lnTo>
                    <a:pt x="1390" y="4661"/>
                  </a:lnTo>
                  <a:lnTo>
                    <a:pt x="1745" y="4933"/>
                  </a:lnTo>
                  <a:lnTo>
                    <a:pt x="2153" y="5151"/>
                  </a:lnTo>
                  <a:lnTo>
                    <a:pt x="2562" y="5315"/>
                  </a:lnTo>
                  <a:lnTo>
                    <a:pt x="2371" y="5097"/>
                  </a:lnTo>
                  <a:lnTo>
                    <a:pt x="2181" y="4879"/>
                  </a:lnTo>
                  <a:lnTo>
                    <a:pt x="2072" y="4606"/>
                  </a:lnTo>
                  <a:lnTo>
                    <a:pt x="1963" y="4361"/>
                  </a:lnTo>
                  <a:lnTo>
                    <a:pt x="1881" y="4088"/>
                  </a:lnTo>
                  <a:lnTo>
                    <a:pt x="1854" y="3789"/>
                  </a:lnTo>
                  <a:lnTo>
                    <a:pt x="1854" y="3516"/>
                  </a:lnTo>
                  <a:lnTo>
                    <a:pt x="1881" y="3216"/>
                  </a:lnTo>
                  <a:lnTo>
                    <a:pt x="1935" y="2944"/>
                  </a:lnTo>
                  <a:lnTo>
                    <a:pt x="2044" y="2671"/>
                  </a:lnTo>
                  <a:lnTo>
                    <a:pt x="2153" y="2399"/>
                  </a:lnTo>
                  <a:lnTo>
                    <a:pt x="2290" y="2126"/>
                  </a:lnTo>
                  <a:lnTo>
                    <a:pt x="2453" y="1881"/>
                  </a:lnTo>
                  <a:lnTo>
                    <a:pt x="2644" y="1663"/>
                  </a:lnTo>
                  <a:lnTo>
                    <a:pt x="2862" y="1445"/>
                  </a:lnTo>
                  <a:lnTo>
                    <a:pt x="3107" y="1254"/>
                  </a:lnTo>
                  <a:lnTo>
                    <a:pt x="2344" y="654"/>
                  </a:lnTo>
                  <a:lnTo>
                    <a:pt x="1608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71"/>
            <p:cNvSpPr/>
            <p:nvPr/>
          </p:nvSpPr>
          <p:spPr>
            <a:xfrm>
              <a:off x="955600" y="6559875"/>
              <a:ext cx="84500" cy="57950"/>
            </a:xfrm>
            <a:custGeom>
              <a:avLst/>
              <a:gdLst/>
              <a:ahLst/>
              <a:cxnLst/>
              <a:rect l="l" t="t" r="r" b="b"/>
              <a:pathLst>
                <a:path w="3380" h="2318" extrusionOk="0">
                  <a:moveTo>
                    <a:pt x="2644" y="1"/>
                  </a:moveTo>
                  <a:lnTo>
                    <a:pt x="2398" y="28"/>
                  </a:lnTo>
                  <a:lnTo>
                    <a:pt x="2153" y="55"/>
                  </a:lnTo>
                  <a:lnTo>
                    <a:pt x="1908" y="110"/>
                  </a:lnTo>
                  <a:lnTo>
                    <a:pt x="1663" y="191"/>
                  </a:lnTo>
                  <a:lnTo>
                    <a:pt x="1417" y="300"/>
                  </a:lnTo>
                  <a:lnTo>
                    <a:pt x="1199" y="409"/>
                  </a:lnTo>
                  <a:lnTo>
                    <a:pt x="981" y="546"/>
                  </a:lnTo>
                  <a:lnTo>
                    <a:pt x="791" y="709"/>
                  </a:lnTo>
                  <a:lnTo>
                    <a:pt x="600" y="873"/>
                  </a:lnTo>
                  <a:lnTo>
                    <a:pt x="436" y="1064"/>
                  </a:lnTo>
                  <a:lnTo>
                    <a:pt x="300" y="1254"/>
                  </a:lnTo>
                  <a:lnTo>
                    <a:pt x="164" y="1472"/>
                  </a:lnTo>
                  <a:lnTo>
                    <a:pt x="55" y="1718"/>
                  </a:lnTo>
                  <a:lnTo>
                    <a:pt x="0" y="1963"/>
                  </a:lnTo>
                  <a:lnTo>
                    <a:pt x="0" y="2072"/>
                  </a:lnTo>
                  <a:lnTo>
                    <a:pt x="27" y="2154"/>
                  </a:lnTo>
                  <a:lnTo>
                    <a:pt x="82" y="2235"/>
                  </a:lnTo>
                  <a:lnTo>
                    <a:pt x="164" y="2290"/>
                  </a:lnTo>
                  <a:lnTo>
                    <a:pt x="245" y="2317"/>
                  </a:lnTo>
                  <a:lnTo>
                    <a:pt x="354" y="2317"/>
                  </a:lnTo>
                  <a:lnTo>
                    <a:pt x="436" y="2263"/>
                  </a:lnTo>
                  <a:lnTo>
                    <a:pt x="491" y="2181"/>
                  </a:lnTo>
                  <a:lnTo>
                    <a:pt x="709" y="1827"/>
                  </a:lnTo>
                  <a:lnTo>
                    <a:pt x="954" y="1500"/>
                  </a:lnTo>
                  <a:lnTo>
                    <a:pt x="1227" y="1227"/>
                  </a:lnTo>
                  <a:lnTo>
                    <a:pt x="1526" y="1009"/>
                  </a:lnTo>
                  <a:lnTo>
                    <a:pt x="1881" y="846"/>
                  </a:lnTo>
                  <a:lnTo>
                    <a:pt x="2044" y="791"/>
                  </a:lnTo>
                  <a:lnTo>
                    <a:pt x="2235" y="736"/>
                  </a:lnTo>
                  <a:lnTo>
                    <a:pt x="2426" y="709"/>
                  </a:lnTo>
                  <a:lnTo>
                    <a:pt x="2617" y="682"/>
                  </a:lnTo>
                  <a:lnTo>
                    <a:pt x="2835" y="682"/>
                  </a:lnTo>
                  <a:lnTo>
                    <a:pt x="3053" y="709"/>
                  </a:lnTo>
                  <a:lnTo>
                    <a:pt x="3189" y="682"/>
                  </a:lnTo>
                  <a:lnTo>
                    <a:pt x="3271" y="627"/>
                  </a:lnTo>
                  <a:lnTo>
                    <a:pt x="3352" y="518"/>
                  </a:lnTo>
                  <a:lnTo>
                    <a:pt x="3380" y="409"/>
                  </a:lnTo>
                  <a:lnTo>
                    <a:pt x="3380" y="300"/>
                  </a:lnTo>
                  <a:lnTo>
                    <a:pt x="3352" y="191"/>
                  </a:lnTo>
                  <a:lnTo>
                    <a:pt x="3271" y="82"/>
                  </a:lnTo>
                  <a:lnTo>
                    <a:pt x="3134" y="55"/>
                  </a:lnTo>
                  <a:lnTo>
                    <a:pt x="2889" y="28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71"/>
            <p:cNvSpPr/>
            <p:nvPr/>
          </p:nvSpPr>
          <p:spPr>
            <a:xfrm>
              <a:off x="873150" y="4951950"/>
              <a:ext cx="151275" cy="88575"/>
            </a:xfrm>
            <a:custGeom>
              <a:avLst/>
              <a:gdLst/>
              <a:ahLst/>
              <a:cxnLst/>
              <a:rect l="l" t="t" r="r" b="b"/>
              <a:pathLst>
                <a:path w="6051" h="3543" extrusionOk="0">
                  <a:moveTo>
                    <a:pt x="2671" y="0"/>
                  </a:moveTo>
                  <a:lnTo>
                    <a:pt x="2154" y="27"/>
                  </a:lnTo>
                  <a:lnTo>
                    <a:pt x="1609" y="82"/>
                  </a:lnTo>
                  <a:lnTo>
                    <a:pt x="1091" y="218"/>
                  </a:lnTo>
                  <a:lnTo>
                    <a:pt x="845" y="300"/>
                  </a:lnTo>
                  <a:lnTo>
                    <a:pt x="600" y="409"/>
                  </a:lnTo>
                  <a:lnTo>
                    <a:pt x="355" y="518"/>
                  </a:lnTo>
                  <a:lnTo>
                    <a:pt x="137" y="654"/>
                  </a:lnTo>
                  <a:lnTo>
                    <a:pt x="55" y="763"/>
                  </a:lnTo>
                  <a:lnTo>
                    <a:pt x="1" y="872"/>
                  </a:lnTo>
                  <a:lnTo>
                    <a:pt x="1" y="981"/>
                  </a:lnTo>
                  <a:lnTo>
                    <a:pt x="28" y="1090"/>
                  </a:lnTo>
                  <a:lnTo>
                    <a:pt x="82" y="1199"/>
                  </a:lnTo>
                  <a:lnTo>
                    <a:pt x="164" y="1281"/>
                  </a:lnTo>
                  <a:lnTo>
                    <a:pt x="273" y="1308"/>
                  </a:lnTo>
                  <a:lnTo>
                    <a:pt x="409" y="1281"/>
                  </a:lnTo>
                  <a:lnTo>
                    <a:pt x="709" y="1172"/>
                  </a:lnTo>
                  <a:lnTo>
                    <a:pt x="1145" y="1008"/>
                  </a:lnTo>
                  <a:lnTo>
                    <a:pt x="1581" y="872"/>
                  </a:lnTo>
                  <a:lnTo>
                    <a:pt x="2045" y="790"/>
                  </a:lnTo>
                  <a:lnTo>
                    <a:pt x="2535" y="736"/>
                  </a:lnTo>
                  <a:lnTo>
                    <a:pt x="2835" y="763"/>
                  </a:lnTo>
                  <a:lnTo>
                    <a:pt x="3162" y="790"/>
                  </a:lnTo>
                  <a:lnTo>
                    <a:pt x="3543" y="845"/>
                  </a:lnTo>
                  <a:lnTo>
                    <a:pt x="3898" y="927"/>
                  </a:lnTo>
                  <a:lnTo>
                    <a:pt x="4252" y="1036"/>
                  </a:lnTo>
                  <a:lnTo>
                    <a:pt x="4552" y="1199"/>
                  </a:lnTo>
                  <a:lnTo>
                    <a:pt x="4715" y="1308"/>
                  </a:lnTo>
                  <a:lnTo>
                    <a:pt x="4824" y="1417"/>
                  </a:lnTo>
                  <a:lnTo>
                    <a:pt x="4933" y="1526"/>
                  </a:lnTo>
                  <a:lnTo>
                    <a:pt x="5015" y="1662"/>
                  </a:lnTo>
                  <a:lnTo>
                    <a:pt x="5124" y="1935"/>
                  </a:lnTo>
                  <a:lnTo>
                    <a:pt x="5179" y="2153"/>
                  </a:lnTo>
                  <a:lnTo>
                    <a:pt x="5179" y="2317"/>
                  </a:lnTo>
                  <a:lnTo>
                    <a:pt x="5124" y="2453"/>
                  </a:lnTo>
                  <a:lnTo>
                    <a:pt x="5015" y="2589"/>
                  </a:lnTo>
                  <a:lnTo>
                    <a:pt x="4879" y="2671"/>
                  </a:lnTo>
                  <a:lnTo>
                    <a:pt x="4715" y="2725"/>
                  </a:lnTo>
                  <a:lnTo>
                    <a:pt x="4525" y="2753"/>
                  </a:lnTo>
                  <a:lnTo>
                    <a:pt x="4116" y="2753"/>
                  </a:lnTo>
                  <a:lnTo>
                    <a:pt x="3680" y="2725"/>
                  </a:lnTo>
                  <a:lnTo>
                    <a:pt x="3298" y="2644"/>
                  </a:lnTo>
                  <a:lnTo>
                    <a:pt x="3026" y="2589"/>
                  </a:lnTo>
                  <a:lnTo>
                    <a:pt x="2753" y="2480"/>
                  </a:lnTo>
                  <a:lnTo>
                    <a:pt x="2453" y="2344"/>
                  </a:lnTo>
                  <a:lnTo>
                    <a:pt x="2208" y="2208"/>
                  </a:lnTo>
                  <a:lnTo>
                    <a:pt x="1936" y="2071"/>
                  </a:lnTo>
                  <a:lnTo>
                    <a:pt x="1445" y="1717"/>
                  </a:lnTo>
                  <a:lnTo>
                    <a:pt x="982" y="1335"/>
                  </a:lnTo>
                  <a:lnTo>
                    <a:pt x="927" y="1308"/>
                  </a:lnTo>
                  <a:lnTo>
                    <a:pt x="873" y="1281"/>
                  </a:lnTo>
                  <a:lnTo>
                    <a:pt x="764" y="1308"/>
                  </a:lnTo>
                  <a:lnTo>
                    <a:pt x="682" y="1335"/>
                  </a:lnTo>
                  <a:lnTo>
                    <a:pt x="627" y="1417"/>
                  </a:lnTo>
                  <a:lnTo>
                    <a:pt x="600" y="1499"/>
                  </a:lnTo>
                  <a:lnTo>
                    <a:pt x="655" y="1608"/>
                  </a:lnTo>
                  <a:lnTo>
                    <a:pt x="954" y="1962"/>
                  </a:lnTo>
                  <a:lnTo>
                    <a:pt x="1281" y="2317"/>
                  </a:lnTo>
                  <a:lnTo>
                    <a:pt x="1663" y="2616"/>
                  </a:lnTo>
                  <a:lnTo>
                    <a:pt x="2072" y="2889"/>
                  </a:lnTo>
                  <a:lnTo>
                    <a:pt x="2481" y="3107"/>
                  </a:lnTo>
                  <a:lnTo>
                    <a:pt x="2944" y="3298"/>
                  </a:lnTo>
                  <a:lnTo>
                    <a:pt x="3380" y="3434"/>
                  </a:lnTo>
                  <a:lnTo>
                    <a:pt x="3871" y="3516"/>
                  </a:lnTo>
                  <a:lnTo>
                    <a:pt x="4198" y="3543"/>
                  </a:lnTo>
                  <a:lnTo>
                    <a:pt x="4552" y="3543"/>
                  </a:lnTo>
                  <a:lnTo>
                    <a:pt x="4906" y="3488"/>
                  </a:lnTo>
                  <a:lnTo>
                    <a:pt x="5233" y="3407"/>
                  </a:lnTo>
                  <a:lnTo>
                    <a:pt x="5369" y="3352"/>
                  </a:lnTo>
                  <a:lnTo>
                    <a:pt x="5506" y="3270"/>
                  </a:lnTo>
                  <a:lnTo>
                    <a:pt x="5642" y="3161"/>
                  </a:lnTo>
                  <a:lnTo>
                    <a:pt x="5751" y="3052"/>
                  </a:lnTo>
                  <a:lnTo>
                    <a:pt x="5860" y="2916"/>
                  </a:lnTo>
                  <a:lnTo>
                    <a:pt x="5942" y="2780"/>
                  </a:lnTo>
                  <a:lnTo>
                    <a:pt x="5996" y="2589"/>
                  </a:lnTo>
                  <a:lnTo>
                    <a:pt x="6051" y="2426"/>
                  </a:lnTo>
                  <a:lnTo>
                    <a:pt x="6051" y="2208"/>
                  </a:lnTo>
                  <a:lnTo>
                    <a:pt x="6051" y="2044"/>
                  </a:lnTo>
                  <a:lnTo>
                    <a:pt x="5996" y="1853"/>
                  </a:lnTo>
                  <a:lnTo>
                    <a:pt x="5942" y="1690"/>
                  </a:lnTo>
                  <a:lnTo>
                    <a:pt x="5860" y="1499"/>
                  </a:lnTo>
                  <a:lnTo>
                    <a:pt x="5778" y="1363"/>
                  </a:lnTo>
                  <a:lnTo>
                    <a:pt x="5642" y="1199"/>
                  </a:lnTo>
                  <a:lnTo>
                    <a:pt x="5533" y="1063"/>
                  </a:lnTo>
                  <a:lnTo>
                    <a:pt x="5233" y="790"/>
                  </a:lnTo>
                  <a:lnTo>
                    <a:pt x="4906" y="572"/>
                  </a:lnTo>
                  <a:lnTo>
                    <a:pt x="4579" y="409"/>
                  </a:lnTo>
                  <a:lnTo>
                    <a:pt x="4252" y="273"/>
                  </a:lnTo>
                  <a:lnTo>
                    <a:pt x="3734" y="136"/>
                  </a:lnTo>
                  <a:lnTo>
                    <a:pt x="3216" y="27"/>
                  </a:lnTo>
                  <a:lnTo>
                    <a:pt x="267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71"/>
            <p:cNvSpPr/>
            <p:nvPr/>
          </p:nvSpPr>
          <p:spPr>
            <a:xfrm>
              <a:off x="850675" y="6363650"/>
              <a:ext cx="173750" cy="158775"/>
            </a:xfrm>
            <a:custGeom>
              <a:avLst/>
              <a:gdLst/>
              <a:ahLst/>
              <a:cxnLst/>
              <a:rect l="l" t="t" r="r" b="b"/>
              <a:pathLst>
                <a:path w="6950" h="6351" extrusionOk="0">
                  <a:moveTo>
                    <a:pt x="4197" y="1"/>
                  </a:moveTo>
                  <a:lnTo>
                    <a:pt x="3707" y="55"/>
                  </a:lnTo>
                  <a:lnTo>
                    <a:pt x="3216" y="137"/>
                  </a:lnTo>
                  <a:lnTo>
                    <a:pt x="2835" y="246"/>
                  </a:lnTo>
                  <a:lnTo>
                    <a:pt x="2453" y="382"/>
                  </a:lnTo>
                  <a:lnTo>
                    <a:pt x="2099" y="573"/>
                  </a:lnTo>
                  <a:lnTo>
                    <a:pt x="1744" y="791"/>
                  </a:lnTo>
                  <a:lnTo>
                    <a:pt x="1445" y="1009"/>
                  </a:lnTo>
                  <a:lnTo>
                    <a:pt x="1145" y="1282"/>
                  </a:lnTo>
                  <a:lnTo>
                    <a:pt x="900" y="1581"/>
                  </a:lnTo>
                  <a:lnTo>
                    <a:pt x="682" y="1908"/>
                  </a:lnTo>
                  <a:lnTo>
                    <a:pt x="464" y="2235"/>
                  </a:lnTo>
                  <a:lnTo>
                    <a:pt x="327" y="2590"/>
                  </a:lnTo>
                  <a:lnTo>
                    <a:pt x="191" y="2944"/>
                  </a:lnTo>
                  <a:lnTo>
                    <a:pt x="109" y="3326"/>
                  </a:lnTo>
                  <a:lnTo>
                    <a:pt x="55" y="3707"/>
                  </a:lnTo>
                  <a:lnTo>
                    <a:pt x="27" y="4116"/>
                  </a:lnTo>
                  <a:lnTo>
                    <a:pt x="82" y="4525"/>
                  </a:lnTo>
                  <a:lnTo>
                    <a:pt x="136" y="4934"/>
                  </a:lnTo>
                  <a:lnTo>
                    <a:pt x="164" y="5043"/>
                  </a:lnTo>
                  <a:lnTo>
                    <a:pt x="136" y="5152"/>
                  </a:lnTo>
                  <a:lnTo>
                    <a:pt x="82" y="5233"/>
                  </a:lnTo>
                  <a:lnTo>
                    <a:pt x="0" y="5315"/>
                  </a:lnTo>
                  <a:lnTo>
                    <a:pt x="27" y="5451"/>
                  </a:lnTo>
                  <a:lnTo>
                    <a:pt x="682" y="6351"/>
                  </a:lnTo>
                  <a:lnTo>
                    <a:pt x="709" y="6351"/>
                  </a:lnTo>
                  <a:lnTo>
                    <a:pt x="654" y="6296"/>
                  </a:lnTo>
                  <a:lnTo>
                    <a:pt x="627" y="6214"/>
                  </a:lnTo>
                  <a:lnTo>
                    <a:pt x="627" y="5887"/>
                  </a:lnTo>
                  <a:lnTo>
                    <a:pt x="627" y="5560"/>
                  </a:lnTo>
                  <a:lnTo>
                    <a:pt x="627" y="5233"/>
                  </a:lnTo>
                  <a:lnTo>
                    <a:pt x="682" y="4934"/>
                  </a:lnTo>
                  <a:lnTo>
                    <a:pt x="736" y="4634"/>
                  </a:lnTo>
                  <a:lnTo>
                    <a:pt x="818" y="4334"/>
                  </a:lnTo>
                  <a:lnTo>
                    <a:pt x="900" y="4034"/>
                  </a:lnTo>
                  <a:lnTo>
                    <a:pt x="1009" y="3762"/>
                  </a:lnTo>
                  <a:lnTo>
                    <a:pt x="1145" y="3489"/>
                  </a:lnTo>
                  <a:lnTo>
                    <a:pt x="1281" y="3217"/>
                  </a:lnTo>
                  <a:lnTo>
                    <a:pt x="1445" y="2971"/>
                  </a:lnTo>
                  <a:lnTo>
                    <a:pt x="1608" y="2726"/>
                  </a:lnTo>
                  <a:lnTo>
                    <a:pt x="1799" y="2508"/>
                  </a:lnTo>
                  <a:lnTo>
                    <a:pt x="1990" y="2290"/>
                  </a:lnTo>
                  <a:lnTo>
                    <a:pt x="2208" y="2072"/>
                  </a:lnTo>
                  <a:lnTo>
                    <a:pt x="2426" y="1881"/>
                  </a:lnTo>
                  <a:lnTo>
                    <a:pt x="2889" y="1527"/>
                  </a:lnTo>
                  <a:lnTo>
                    <a:pt x="3407" y="1227"/>
                  </a:lnTo>
                  <a:lnTo>
                    <a:pt x="3952" y="982"/>
                  </a:lnTo>
                  <a:lnTo>
                    <a:pt x="4524" y="791"/>
                  </a:lnTo>
                  <a:lnTo>
                    <a:pt x="4797" y="709"/>
                  </a:lnTo>
                  <a:lnTo>
                    <a:pt x="5097" y="655"/>
                  </a:lnTo>
                  <a:lnTo>
                    <a:pt x="5396" y="628"/>
                  </a:lnTo>
                  <a:lnTo>
                    <a:pt x="5723" y="600"/>
                  </a:lnTo>
                  <a:lnTo>
                    <a:pt x="6323" y="600"/>
                  </a:lnTo>
                  <a:lnTo>
                    <a:pt x="6623" y="655"/>
                  </a:lnTo>
                  <a:lnTo>
                    <a:pt x="6950" y="682"/>
                  </a:lnTo>
                  <a:lnTo>
                    <a:pt x="6950" y="682"/>
                  </a:lnTo>
                  <a:lnTo>
                    <a:pt x="6514" y="491"/>
                  </a:lnTo>
                  <a:lnTo>
                    <a:pt x="6050" y="328"/>
                  </a:lnTo>
                  <a:lnTo>
                    <a:pt x="5614" y="191"/>
                  </a:lnTo>
                  <a:lnTo>
                    <a:pt x="5151" y="82"/>
                  </a:lnTo>
                  <a:lnTo>
                    <a:pt x="4661" y="28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71"/>
            <p:cNvSpPr/>
            <p:nvPr/>
          </p:nvSpPr>
          <p:spPr>
            <a:xfrm>
              <a:off x="313100" y="5998450"/>
              <a:ext cx="716775" cy="328450"/>
            </a:xfrm>
            <a:custGeom>
              <a:avLst/>
              <a:gdLst/>
              <a:ahLst/>
              <a:cxnLst/>
              <a:rect l="l" t="t" r="r" b="b"/>
              <a:pathLst>
                <a:path w="28671" h="13138" extrusionOk="0">
                  <a:moveTo>
                    <a:pt x="28671" y="1"/>
                  </a:moveTo>
                  <a:lnTo>
                    <a:pt x="28398" y="383"/>
                  </a:lnTo>
                  <a:lnTo>
                    <a:pt x="28071" y="764"/>
                  </a:lnTo>
                  <a:lnTo>
                    <a:pt x="27744" y="1091"/>
                  </a:lnTo>
                  <a:lnTo>
                    <a:pt x="27363" y="1418"/>
                  </a:lnTo>
                  <a:lnTo>
                    <a:pt x="26954" y="1691"/>
                  </a:lnTo>
                  <a:lnTo>
                    <a:pt x="26518" y="1936"/>
                  </a:lnTo>
                  <a:lnTo>
                    <a:pt x="26109" y="2127"/>
                  </a:lnTo>
                  <a:lnTo>
                    <a:pt x="25673" y="2318"/>
                  </a:lnTo>
                  <a:lnTo>
                    <a:pt x="25155" y="2454"/>
                  </a:lnTo>
                  <a:lnTo>
                    <a:pt x="24665" y="2536"/>
                  </a:lnTo>
                  <a:lnTo>
                    <a:pt x="24147" y="2617"/>
                  </a:lnTo>
                  <a:lnTo>
                    <a:pt x="23629" y="2617"/>
                  </a:lnTo>
                  <a:lnTo>
                    <a:pt x="23629" y="3026"/>
                  </a:lnTo>
                  <a:lnTo>
                    <a:pt x="23602" y="3408"/>
                  </a:lnTo>
                  <a:lnTo>
                    <a:pt x="23547" y="3789"/>
                  </a:lnTo>
                  <a:lnTo>
                    <a:pt x="23465" y="4171"/>
                  </a:lnTo>
                  <a:lnTo>
                    <a:pt x="23384" y="4525"/>
                  </a:lnTo>
                  <a:lnTo>
                    <a:pt x="23275" y="4879"/>
                  </a:lnTo>
                  <a:lnTo>
                    <a:pt x="23166" y="5234"/>
                  </a:lnTo>
                  <a:lnTo>
                    <a:pt x="23002" y="5561"/>
                  </a:lnTo>
                  <a:lnTo>
                    <a:pt x="22839" y="5888"/>
                  </a:lnTo>
                  <a:lnTo>
                    <a:pt x="22675" y="6215"/>
                  </a:lnTo>
                  <a:lnTo>
                    <a:pt x="22457" y="6515"/>
                  </a:lnTo>
                  <a:lnTo>
                    <a:pt x="22266" y="6814"/>
                  </a:lnTo>
                  <a:lnTo>
                    <a:pt x="22021" y="7114"/>
                  </a:lnTo>
                  <a:lnTo>
                    <a:pt x="21803" y="7387"/>
                  </a:lnTo>
                  <a:lnTo>
                    <a:pt x="21530" y="7632"/>
                  </a:lnTo>
                  <a:lnTo>
                    <a:pt x="21258" y="7904"/>
                  </a:lnTo>
                  <a:lnTo>
                    <a:pt x="20985" y="8150"/>
                  </a:lnTo>
                  <a:lnTo>
                    <a:pt x="20686" y="8368"/>
                  </a:lnTo>
                  <a:lnTo>
                    <a:pt x="20086" y="8804"/>
                  </a:lnTo>
                  <a:lnTo>
                    <a:pt x="19432" y="9158"/>
                  </a:lnTo>
                  <a:lnTo>
                    <a:pt x="18751" y="9485"/>
                  </a:lnTo>
                  <a:lnTo>
                    <a:pt x="18042" y="9758"/>
                  </a:lnTo>
                  <a:lnTo>
                    <a:pt x="17306" y="9976"/>
                  </a:lnTo>
                  <a:lnTo>
                    <a:pt x="16570" y="10112"/>
                  </a:lnTo>
                  <a:lnTo>
                    <a:pt x="15807" y="10194"/>
                  </a:lnTo>
                  <a:lnTo>
                    <a:pt x="14962" y="10248"/>
                  </a:lnTo>
                  <a:lnTo>
                    <a:pt x="14063" y="10221"/>
                  </a:lnTo>
                  <a:lnTo>
                    <a:pt x="13164" y="10166"/>
                  </a:lnTo>
                  <a:lnTo>
                    <a:pt x="12237" y="10057"/>
                  </a:lnTo>
                  <a:lnTo>
                    <a:pt x="11311" y="9867"/>
                  </a:lnTo>
                  <a:lnTo>
                    <a:pt x="10384" y="9649"/>
                  </a:lnTo>
                  <a:lnTo>
                    <a:pt x="9457" y="9376"/>
                  </a:lnTo>
                  <a:lnTo>
                    <a:pt x="8558" y="9049"/>
                  </a:lnTo>
                  <a:lnTo>
                    <a:pt x="7686" y="8668"/>
                  </a:lnTo>
                  <a:lnTo>
                    <a:pt x="6841" y="8259"/>
                  </a:lnTo>
                  <a:lnTo>
                    <a:pt x="6023" y="7768"/>
                  </a:lnTo>
                  <a:lnTo>
                    <a:pt x="5615" y="7523"/>
                  </a:lnTo>
                  <a:lnTo>
                    <a:pt x="5233" y="7250"/>
                  </a:lnTo>
                  <a:lnTo>
                    <a:pt x="4879" y="6978"/>
                  </a:lnTo>
                  <a:lnTo>
                    <a:pt x="4524" y="6678"/>
                  </a:lnTo>
                  <a:lnTo>
                    <a:pt x="4170" y="6378"/>
                  </a:lnTo>
                  <a:lnTo>
                    <a:pt x="3843" y="6078"/>
                  </a:lnTo>
                  <a:lnTo>
                    <a:pt x="3543" y="5751"/>
                  </a:lnTo>
                  <a:lnTo>
                    <a:pt x="3244" y="5424"/>
                  </a:lnTo>
                  <a:lnTo>
                    <a:pt x="2971" y="5070"/>
                  </a:lnTo>
                  <a:lnTo>
                    <a:pt x="2726" y="4716"/>
                  </a:lnTo>
                  <a:lnTo>
                    <a:pt x="2453" y="5070"/>
                  </a:lnTo>
                  <a:lnTo>
                    <a:pt x="2153" y="5452"/>
                  </a:lnTo>
                  <a:lnTo>
                    <a:pt x="1826" y="5779"/>
                  </a:lnTo>
                  <a:lnTo>
                    <a:pt x="1499" y="6133"/>
                  </a:lnTo>
                  <a:lnTo>
                    <a:pt x="1145" y="6460"/>
                  </a:lnTo>
                  <a:lnTo>
                    <a:pt x="764" y="6760"/>
                  </a:lnTo>
                  <a:lnTo>
                    <a:pt x="382" y="7060"/>
                  </a:lnTo>
                  <a:lnTo>
                    <a:pt x="0" y="7359"/>
                  </a:lnTo>
                  <a:lnTo>
                    <a:pt x="954" y="8150"/>
                  </a:lnTo>
                  <a:lnTo>
                    <a:pt x="1935" y="8913"/>
                  </a:lnTo>
                  <a:lnTo>
                    <a:pt x="2971" y="9621"/>
                  </a:lnTo>
                  <a:lnTo>
                    <a:pt x="4034" y="10248"/>
                  </a:lnTo>
                  <a:lnTo>
                    <a:pt x="5124" y="10848"/>
                  </a:lnTo>
                  <a:lnTo>
                    <a:pt x="5669" y="11120"/>
                  </a:lnTo>
                  <a:lnTo>
                    <a:pt x="6241" y="11393"/>
                  </a:lnTo>
                  <a:lnTo>
                    <a:pt x="6814" y="11611"/>
                  </a:lnTo>
                  <a:lnTo>
                    <a:pt x="7386" y="11856"/>
                  </a:lnTo>
                  <a:lnTo>
                    <a:pt x="7958" y="12047"/>
                  </a:lnTo>
                  <a:lnTo>
                    <a:pt x="8531" y="12238"/>
                  </a:lnTo>
                  <a:lnTo>
                    <a:pt x="9130" y="12428"/>
                  </a:lnTo>
                  <a:lnTo>
                    <a:pt x="9730" y="12565"/>
                  </a:lnTo>
                  <a:lnTo>
                    <a:pt x="10329" y="12701"/>
                  </a:lnTo>
                  <a:lnTo>
                    <a:pt x="10929" y="12837"/>
                  </a:lnTo>
                  <a:lnTo>
                    <a:pt x="11529" y="12919"/>
                  </a:lnTo>
                  <a:lnTo>
                    <a:pt x="12128" y="13001"/>
                  </a:lnTo>
                  <a:lnTo>
                    <a:pt x="12755" y="13055"/>
                  </a:lnTo>
                  <a:lnTo>
                    <a:pt x="13355" y="13110"/>
                  </a:lnTo>
                  <a:lnTo>
                    <a:pt x="13981" y="13137"/>
                  </a:lnTo>
                  <a:lnTo>
                    <a:pt x="14581" y="13110"/>
                  </a:lnTo>
                  <a:lnTo>
                    <a:pt x="15208" y="13083"/>
                  </a:lnTo>
                  <a:lnTo>
                    <a:pt x="15835" y="13055"/>
                  </a:lnTo>
                  <a:lnTo>
                    <a:pt x="16461" y="12974"/>
                  </a:lnTo>
                  <a:lnTo>
                    <a:pt x="17088" y="12892"/>
                  </a:lnTo>
                  <a:lnTo>
                    <a:pt x="17688" y="12756"/>
                  </a:lnTo>
                  <a:lnTo>
                    <a:pt x="18315" y="12619"/>
                  </a:lnTo>
                  <a:lnTo>
                    <a:pt x="18887" y="12456"/>
                  </a:lnTo>
                  <a:lnTo>
                    <a:pt x="19459" y="12292"/>
                  </a:lnTo>
                  <a:lnTo>
                    <a:pt x="20004" y="12101"/>
                  </a:lnTo>
                  <a:lnTo>
                    <a:pt x="20549" y="11883"/>
                  </a:lnTo>
                  <a:lnTo>
                    <a:pt x="21067" y="11665"/>
                  </a:lnTo>
                  <a:lnTo>
                    <a:pt x="21558" y="11420"/>
                  </a:lnTo>
                  <a:lnTo>
                    <a:pt x="22048" y="11148"/>
                  </a:lnTo>
                  <a:lnTo>
                    <a:pt x="22539" y="10875"/>
                  </a:lnTo>
                  <a:lnTo>
                    <a:pt x="23002" y="10575"/>
                  </a:lnTo>
                  <a:lnTo>
                    <a:pt x="23438" y="10248"/>
                  </a:lnTo>
                  <a:lnTo>
                    <a:pt x="23874" y="9921"/>
                  </a:lnTo>
                  <a:lnTo>
                    <a:pt x="24283" y="9594"/>
                  </a:lnTo>
                  <a:lnTo>
                    <a:pt x="24692" y="9213"/>
                  </a:lnTo>
                  <a:lnTo>
                    <a:pt x="25073" y="8858"/>
                  </a:lnTo>
                  <a:lnTo>
                    <a:pt x="25428" y="8449"/>
                  </a:lnTo>
                  <a:lnTo>
                    <a:pt x="25782" y="8041"/>
                  </a:lnTo>
                  <a:lnTo>
                    <a:pt x="26109" y="7632"/>
                  </a:lnTo>
                  <a:lnTo>
                    <a:pt x="26409" y="7196"/>
                  </a:lnTo>
                  <a:lnTo>
                    <a:pt x="26709" y="6760"/>
                  </a:lnTo>
                  <a:lnTo>
                    <a:pt x="26981" y="6296"/>
                  </a:lnTo>
                  <a:lnTo>
                    <a:pt x="27226" y="5833"/>
                  </a:lnTo>
                  <a:lnTo>
                    <a:pt x="27472" y="5343"/>
                  </a:lnTo>
                  <a:lnTo>
                    <a:pt x="27690" y="4852"/>
                  </a:lnTo>
                  <a:lnTo>
                    <a:pt x="27880" y="4362"/>
                  </a:lnTo>
                  <a:lnTo>
                    <a:pt x="28044" y="3844"/>
                  </a:lnTo>
                  <a:lnTo>
                    <a:pt x="28207" y="3326"/>
                  </a:lnTo>
                  <a:lnTo>
                    <a:pt x="28344" y="2781"/>
                  </a:lnTo>
                  <a:lnTo>
                    <a:pt x="28453" y="2263"/>
                  </a:lnTo>
                  <a:lnTo>
                    <a:pt x="28535" y="1691"/>
                  </a:lnTo>
                  <a:lnTo>
                    <a:pt x="28616" y="1146"/>
                  </a:lnTo>
                  <a:lnTo>
                    <a:pt x="28644" y="573"/>
                  </a:lnTo>
                  <a:lnTo>
                    <a:pt x="286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71"/>
            <p:cNvSpPr/>
            <p:nvPr/>
          </p:nvSpPr>
          <p:spPr>
            <a:xfrm>
              <a:off x="313100" y="5998450"/>
              <a:ext cx="716775" cy="328450"/>
            </a:xfrm>
            <a:custGeom>
              <a:avLst/>
              <a:gdLst/>
              <a:ahLst/>
              <a:cxnLst/>
              <a:rect l="l" t="t" r="r" b="b"/>
              <a:pathLst>
                <a:path w="28671" h="13138" fill="none" extrusionOk="0">
                  <a:moveTo>
                    <a:pt x="25673" y="2318"/>
                  </a:moveTo>
                  <a:lnTo>
                    <a:pt x="25673" y="2318"/>
                  </a:lnTo>
                  <a:lnTo>
                    <a:pt x="26109" y="2127"/>
                  </a:lnTo>
                  <a:lnTo>
                    <a:pt x="26518" y="1936"/>
                  </a:lnTo>
                  <a:lnTo>
                    <a:pt x="26954" y="1691"/>
                  </a:lnTo>
                  <a:lnTo>
                    <a:pt x="27363" y="1418"/>
                  </a:lnTo>
                  <a:lnTo>
                    <a:pt x="27744" y="1091"/>
                  </a:lnTo>
                  <a:lnTo>
                    <a:pt x="28071" y="764"/>
                  </a:lnTo>
                  <a:lnTo>
                    <a:pt x="28398" y="383"/>
                  </a:lnTo>
                  <a:lnTo>
                    <a:pt x="28671" y="1"/>
                  </a:lnTo>
                  <a:lnTo>
                    <a:pt x="28671" y="1"/>
                  </a:lnTo>
                  <a:lnTo>
                    <a:pt x="28644" y="573"/>
                  </a:lnTo>
                  <a:lnTo>
                    <a:pt x="28616" y="1146"/>
                  </a:lnTo>
                  <a:lnTo>
                    <a:pt x="28535" y="1691"/>
                  </a:lnTo>
                  <a:lnTo>
                    <a:pt x="28453" y="2263"/>
                  </a:lnTo>
                  <a:lnTo>
                    <a:pt x="28344" y="2781"/>
                  </a:lnTo>
                  <a:lnTo>
                    <a:pt x="28207" y="3326"/>
                  </a:lnTo>
                  <a:lnTo>
                    <a:pt x="28044" y="3844"/>
                  </a:lnTo>
                  <a:lnTo>
                    <a:pt x="27880" y="4362"/>
                  </a:lnTo>
                  <a:lnTo>
                    <a:pt x="27690" y="4852"/>
                  </a:lnTo>
                  <a:lnTo>
                    <a:pt x="27472" y="5343"/>
                  </a:lnTo>
                  <a:lnTo>
                    <a:pt x="27226" y="5833"/>
                  </a:lnTo>
                  <a:lnTo>
                    <a:pt x="26981" y="6296"/>
                  </a:lnTo>
                  <a:lnTo>
                    <a:pt x="26709" y="6760"/>
                  </a:lnTo>
                  <a:lnTo>
                    <a:pt x="26409" y="7196"/>
                  </a:lnTo>
                  <a:lnTo>
                    <a:pt x="26109" y="7632"/>
                  </a:lnTo>
                  <a:lnTo>
                    <a:pt x="25782" y="8041"/>
                  </a:lnTo>
                  <a:lnTo>
                    <a:pt x="25428" y="8449"/>
                  </a:lnTo>
                  <a:lnTo>
                    <a:pt x="25073" y="8858"/>
                  </a:lnTo>
                  <a:lnTo>
                    <a:pt x="24692" y="9213"/>
                  </a:lnTo>
                  <a:lnTo>
                    <a:pt x="24283" y="9594"/>
                  </a:lnTo>
                  <a:lnTo>
                    <a:pt x="23874" y="9921"/>
                  </a:lnTo>
                  <a:lnTo>
                    <a:pt x="23438" y="10248"/>
                  </a:lnTo>
                  <a:lnTo>
                    <a:pt x="23002" y="10575"/>
                  </a:lnTo>
                  <a:lnTo>
                    <a:pt x="22539" y="10875"/>
                  </a:lnTo>
                  <a:lnTo>
                    <a:pt x="22048" y="11148"/>
                  </a:lnTo>
                  <a:lnTo>
                    <a:pt x="21558" y="11420"/>
                  </a:lnTo>
                  <a:lnTo>
                    <a:pt x="21067" y="11665"/>
                  </a:lnTo>
                  <a:lnTo>
                    <a:pt x="20549" y="11883"/>
                  </a:lnTo>
                  <a:lnTo>
                    <a:pt x="20004" y="12101"/>
                  </a:lnTo>
                  <a:lnTo>
                    <a:pt x="19459" y="12292"/>
                  </a:lnTo>
                  <a:lnTo>
                    <a:pt x="18887" y="12456"/>
                  </a:lnTo>
                  <a:lnTo>
                    <a:pt x="18315" y="12619"/>
                  </a:lnTo>
                  <a:lnTo>
                    <a:pt x="18315" y="12619"/>
                  </a:lnTo>
                  <a:lnTo>
                    <a:pt x="17688" y="12756"/>
                  </a:lnTo>
                  <a:lnTo>
                    <a:pt x="17088" y="12892"/>
                  </a:lnTo>
                  <a:lnTo>
                    <a:pt x="16461" y="12974"/>
                  </a:lnTo>
                  <a:lnTo>
                    <a:pt x="15835" y="13055"/>
                  </a:lnTo>
                  <a:lnTo>
                    <a:pt x="15208" y="13083"/>
                  </a:lnTo>
                  <a:lnTo>
                    <a:pt x="14581" y="13110"/>
                  </a:lnTo>
                  <a:lnTo>
                    <a:pt x="13981" y="13137"/>
                  </a:lnTo>
                  <a:lnTo>
                    <a:pt x="13355" y="13110"/>
                  </a:lnTo>
                  <a:lnTo>
                    <a:pt x="12755" y="13055"/>
                  </a:lnTo>
                  <a:lnTo>
                    <a:pt x="12128" y="13001"/>
                  </a:lnTo>
                  <a:lnTo>
                    <a:pt x="11529" y="12919"/>
                  </a:lnTo>
                  <a:lnTo>
                    <a:pt x="10929" y="12837"/>
                  </a:lnTo>
                  <a:lnTo>
                    <a:pt x="10329" y="12701"/>
                  </a:lnTo>
                  <a:lnTo>
                    <a:pt x="9730" y="12565"/>
                  </a:lnTo>
                  <a:lnTo>
                    <a:pt x="9130" y="12428"/>
                  </a:lnTo>
                  <a:lnTo>
                    <a:pt x="8531" y="12238"/>
                  </a:lnTo>
                  <a:lnTo>
                    <a:pt x="7958" y="12047"/>
                  </a:lnTo>
                  <a:lnTo>
                    <a:pt x="7386" y="11856"/>
                  </a:lnTo>
                  <a:lnTo>
                    <a:pt x="6814" y="11611"/>
                  </a:lnTo>
                  <a:lnTo>
                    <a:pt x="6241" y="11393"/>
                  </a:lnTo>
                  <a:lnTo>
                    <a:pt x="5669" y="11120"/>
                  </a:lnTo>
                  <a:lnTo>
                    <a:pt x="5124" y="10848"/>
                  </a:lnTo>
                  <a:lnTo>
                    <a:pt x="4034" y="10248"/>
                  </a:lnTo>
                  <a:lnTo>
                    <a:pt x="2971" y="9621"/>
                  </a:lnTo>
                  <a:lnTo>
                    <a:pt x="1935" y="8913"/>
                  </a:lnTo>
                  <a:lnTo>
                    <a:pt x="954" y="8150"/>
                  </a:lnTo>
                  <a:lnTo>
                    <a:pt x="0" y="7359"/>
                  </a:lnTo>
                  <a:lnTo>
                    <a:pt x="0" y="7359"/>
                  </a:lnTo>
                  <a:lnTo>
                    <a:pt x="382" y="7060"/>
                  </a:lnTo>
                  <a:lnTo>
                    <a:pt x="764" y="6760"/>
                  </a:lnTo>
                  <a:lnTo>
                    <a:pt x="1145" y="6460"/>
                  </a:lnTo>
                  <a:lnTo>
                    <a:pt x="1499" y="6133"/>
                  </a:lnTo>
                  <a:lnTo>
                    <a:pt x="1826" y="5779"/>
                  </a:lnTo>
                  <a:lnTo>
                    <a:pt x="2153" y="5452"/>
                  </a:lnTo>
                  <a:lnTo>
                    <a:pt x="2453" y="5070"/>
                  </a:lnTo>
                  <a:lnTo>
                    <a:pt x="2726" y="4716"/>
                  </a:lnTo>
                  <a:lnTo>
                    <a:pt x="2726" y="4716"/>
                  </a:lnTo>
                  <a:lnTo>
                    <a:pt x="2971" y="5070"/>
                  </a:lnTo>
                  <a:lnTo>
                    <a:pt x="3244" y="5424"/>
                  </a:lnTo>
                  <a:lnTo>
                    <a:pt x="3543" y="5751"/>
                  </a:lnTo>
                  <a:lnTo>
                    <a:pt x="3843" y="6078"/>
                  </a:lnTo>
                  <a:lnTo>
                    <a:pt x="4170" y="6378"/>
                  </a:lnTo>
                  <a:lnTo>
                    <a:pt x="4524" y="6678"/>
                  </a:lnTo>
                  <a:lnTo>
                    <a:pt x="4879" y="6978"/>
                  </a:lnTo>
                  <a:lnTo>
                    <a:pt x="5233" y="7250"/>
                  </a:lnTo>
                  <a:lnTo>
                    <a:pt x="5615" y="7523"/>
                  </a:lnTo>
                  <a:lnTo>
                    <a:pt x="6023" y="7768"/>
                  </a:lnTo>
                  <a:lnTo>
                    <a:pt x="6841" y="8259"/>
                  </a:lnTo>
                  <a:lnTo>
                    <a:pt x="7686" y="8668"/>
                  </a:lnTo>
                  <a:lnTo>
                    <a:pt x="8558" y="9049"/>
                  </a:lnTo>
                  <a:lnTo>
                    <a:pt x="9457" y="9376"/>
                  </a:lnTo>
                  <a:lnTo>
                    <a:pt x="10384" y="9649"/>
                  </a:lnTo>
                  <a:lnTo>
                    <a:pt x="11311" y="9867"/>
                  </a:lnTo>
                  <a:lnTo>
                    <a:pt x="12237" y="10057"/>
                  </a:lnTo>
                  <a:lnTo>
                    <a:pt x="13164" y="10166"/>
                  </a:lnTo>
                  <a:lnTo>
                    <a:pt x="14063" y="10221"/>
                  </a:lnTo>
                  <a:lnTo>
                    <a:pt x="14962" y="10248"/>
                  </a:lnTo>
                  <a:lnTo>
                    <a:pt x="15807" y="10194"/>
                  </a:lnTo>
                  <a:lnTo>
                    <a:pt x="15807" y="10194"/>
                  </a:lnTo>
                  <a:lnTo>
                    <a:pt x="16570" y="10112"/>
                  </a:lnTo>
                  <a:lnTo>
                    <a:pt x="17306" y="9976"/>
                  </a:lnTo>
                  <a:lnTo>
                    <a:pt x="18042" y="9758"/>
                  </a:lnTo>
                  <a:lnTo>
                    <a:pt x="18751" y="9485"/>
                  </a:lnTo>
                  <a:lnTo>
                    <a:pt x="19432" y="9158"/>
                  </a:lnTo>
                  <a:lnTo>
                    <a:pt x="20086" y="8804"/>
                  </a:lnTo>
                  <a:lnTo>
                    <a:pt x="20686" y="8368"/>
                  </a:lnTo>
                  <a:lnTo>
                    <a:pt x="20985" y="8150"/>
                  </a:lnTo>
                  <a:lnTo>
                    <a:pt x="21258" y="7904"/>
                  </a:lnTo>
                  <a:lnTo>
                    <a:pt x="21530" y="7632"/>
                  </a:lnTo>
                  <a:lnTo>
                    <a:pt x="21803" y="7387"/>
                  </a:lnTo>
                  <a:lnTo>
                    <a:pt x="22021" y="7114"/>
                  </a:lnTo>
                  <a:lnTo>
                    <a:pt x="22266" y="6814"/>
                  </a:lnTo>
                  <a:lnTo>
                    <a:pt x="22457" y="6515"/>
                  </a:lnTo>
                  <a:lnTo>
                    <a:pt x="22675" y="6215"/>
                  </a:lnTo>
                  <a:lnTo>
                    <a:pt x="22839" y="5888"/>
                  </a:lnTo>
                  <a:lnTo>
                    <a:pt x="23002" y="5561"/>
                  </a:lnTo>
                  <a:lnTo>
                    <a:pt x="23166" y="5234"/>
                  </a:lnTo>
                  <a:lnTo>
                    <a:pt x="23275" y="4879"/>
                  </a:lnTo>
                  <a:lnTo>
                    <a:pt x="23384" y="4525"/>
                  </a:lnTo>
                  <a:lnTo>
                    <a:pt x="23465" y="4171"/>
                  </a:lnTo>
                  <a:lnTo>
                    <a:pt x="23547" y="3789"/>
                  </a:lnTo>
                  <a:lnTo>
                    <a:pt x="23602" y="3408"/>
                  </a:lnTo>
                  <a:lnTo>
                    <a:pt x="23629" y="3026"/>
                  </a:lnTo>
                  <a:lnTo>
                    <a:pt x="23629" y="2617"/>
                  </a:lnTo>
                  <a:lnTo>
                    <a:pt x="23629" y="2617"/>
                  </a:lnTo>
                  <a:lnTo>
                    <a:pt x="24147" y="2617"/>
                  </a:lnTo>
                  <a:lnTo>
                    <a:pt x="24665" y="2536"/>
                  </a:lnTo>
                  <a:lnTo>
                    <a:pt x="25155" y="2454"/>
                  </a:lnTo>
                  <a:lnTo>
                    <a:pt x="25673" y="23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71"/>
            <p:cNvSpPr/>
            <p:nvPr/>
          </p:nvSpPr>
          <p:spPr>
            <a:xfrm>
              <a:off x="890875" y="4970325"/>
              <a:ext cx="111750" cy="50450"/>
            </a:xfrm>
            <a:custGeom>
              <a:avLst/>
              <a:gdLst/>
              <a:ahLst/>
              <a:cxnLst/>
              <a:rect l="l" t="t" r="r" b="b"/>
              <a:pathLst>
                <a:path w="4470" h="2018" extrusionOk="0">
                  <a:moveTo>
                    <a:pt x="1826" y="1"/>
                  </a:moveTo>
                  <a:lnTo>
                    <a:pt x="1336" y="55"/>
                  </a:lnTo>
                  <a:lnTo>
                    <a:pt x="872" y="137"/>
                  </a:lnTo>
                  <a:lnTo>
                    <a:pt x="436" y="273"/>
                  </a:lnTo>
                  <a:lnTo>
                    <a:pt x="0" y="437"/>
                  </a:lnTo>
                  <a:lnTo>
                    <a:pt x="55" y="573"/>
                  </a:lnTo>
                  <a:lnTo>
                    <a:pt x="164" y="546"/>
                  </a:lnTo>
                  <a:lnTo>
                    <a:pt x="218" y="573"/>
                  </a:lnTo>
                  <a:lnTo>
                    <a:pt x="273" y="600"/>
                  </a:lnTo>
                  <a:lnTo>
                    <a:pt x="736" y="982"/>
                  </a:lnTo>
                  <a:lnTo>
                    <a:pt x="1227" y="1336"/>
                  </a:lnTo>
                  <a:lnTo>
                    <a:pt x="1499" y="1473"/>
                  </a:lnTo>
                  <a:lnTo>
                    <a:pt x="1744" y="1609"/>
                  </a:lnTo>
                  <a:lnTo>
                    <a:pt x="2044" y="1745"/>
                  </a:lnTo>
                  <a:lnTo>
                    <a:pt x="2317" y="1854"/>
                  </a:lnTo>
                  <a:lnTo>
                    <a:pt x="2589" y="1909"/>
                  </a:lnTo>
                  <a:lnTo>
                    <a:pt x="2971" y="1990"/>
                  </a:lnTo>
                  <a:lnTo>
                    <a:pt x="3407" y="2018"/>
                  </a:lnTo>
                  <a:lnTo>
                    <a:pt x="3816" y="2018"/>
                  </a:lnTo>
                  <a:lnTo>
                    <a:pt x="4006" y="1990"/>
                  </a:lnTo>
                  <a:lnTo>
                    <a:pt x="4170" y="1936"/>
                  </a:lnTo>
                  <a:lnTo>
                    <a:pt x="4306" y="1854"/>
                  </a:lnTo>
                  <a:lnTo>
                    <a:pt x="4415" y="1718"/>
                  </a:lnTo>
                  <a:lnTo>
                    <a:pt x="4470" y="1582"/>
                  </a:lnTo>
                  <a:lnTo>
                    <a:pt x="4470" y="1418"/>
                  </a:lnTo>
                  <a:lnTo>
                    <a:pt x="4415" y="1200"/>
                  </a:lnTo>
                  <a:lnTo>
                    <a:pt x="4306" y="927"/>
                  </a:lnTo>
                  <a:lnTo>
                    <a:pt x="4224" y="791"/>
                  </a:lnTo>
                  <a:lnTo>
                    <a:pt x="4115" y="682"/>
                  </a:lnTo>
                  <a:lnTo>
                    <a:pt x="4006" y="573"/>
                  </a:lnTo>
                  <a:lnTo>
                    <a:pt x="3843" y="464"/>
                  </a:lnTo>
                  <a:lnTo>
                    <a:pt x="3543" y="301"/>
                  </a:lnTo>
                  <a:lnTo>
                    <a:pt x="3189" y="192"/>
                  </a:lnTo>
                  <a:lnTo>
                    <a:pt x="2834" y="110"/>
                  </a:lnTo>
                  <a:lnTo>
                    <a:pt x="2453" y="55"/>
                  </a:lnTo>
                  <a:lnTo>
                    <a:pt x="2126" y="28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71"/>
            <p:cNvSpPr/>
            <p:nvPr/>
          </p:nvSpPr>
          <p:spPr>
            <a:xfrm>
              <a:off x="388050" y="6014825"/>
              <a:ext cx="492625" cy="216675"/>
            </a:xfrm>
            <a:custGeom>
              <a:avLst/>
              <a:gdLst/>
              <a:ahLst/>
              <a:cxnLst/>
              <a:rect l="l" t="t" r="r" b="b"/>
              <a:pathLst>
                <a:path w="19705" h="8667" extrusionOk="0">
                  <a:moveTo>
                    <a:pt x="2644" y="0"/>
                  </a:moveTo>
                  <a:lnTo>
                    <a:pt x="2453" y="109"/>
                  </a:lnTo>
                  <a:lnTo>
                    <a:pt x="2262" y="218"/>
                  </a:lnTo>
                  <a:lnTo>
                    <a:pt x="2072" y="300"/>
                  </a:lnTo>
                  <a:lnTo>
                    <a:pt x="1881" y="354"/>
                  </a:lnTo>
                  <a:lnTo>
                    <a:pt x="1663" y="409"/>
                  </a:lnTo>
                  <a:lnTo>
                    <a:pt x="1445" y="436"/>
                  </a:lnTo>
                  <a:lnTo>
                    <a:pt x="1036" y="436"/>
                  </a:lnTo>
                  <a:lnTo>
                    <a:pt x="981" y="872"/>
                  </a:lnTo>
                  <a:lnTo>
                    <a:pt x="900" y="1281"/>
                  </a:lnTo>
                  <a:lnTo>
                    <a:pt x="818" y="1690"/>
                  </a:lnTo>
                  <a:lnTo>
                    <a:pt x="709" y="2099"/>
                  </a:lnTo>
                  <a:lnTo>
                    <a:pt x="573" y="2507"/>
                  </a:lnTo>
                  <a:lnTo>
                    <a:pt x="409" y="2889"/>
                  </a:lnTo>
                  <a:lnTo>
                    <a:pt x="218" y="3243"/>
                  </a:lnTo>
                  <a:lnTo>
                    <a:pt x="0" y="3597"/>
                  </a:lnTo>
                  <a:lnTo>
                    <a:pt x="518" y="4143"/>
                  </a:lnTo>
                  <a:lnTo>
                    <a:pt x="1090" y="4660"/>
                  </a:lnTo>
                  <a:lnTo>
                    <a:pt x="1663" y="5151"/>
                  </a:lnTo>
                  <a:lnTo>
                    <a:pt x="2290" y="5614"/>
                  </a:lnTo>
                  <a:lnTo>
                    <a:pt x="2916" y="6050"/>
                  </a:lnTo>
                  <a:lnTo>
                    <a:pt x="3598" y="6432"/>
                  </a:lnTo>
                  <a:lnTo>
                    <a:pt x="4252" y="6786"/>
                  </a:lnTo>
                  <a:lnTo>
                    <a:pt x="4960" y="7140"/>
                  </a:lnTo>
                  <a:lnTo>
                    <a:pt x="5669" y="7440"/>
                  </a:lnTo>
                  <a:lnTo>
                    <a:pt x="6405" y="7713"/>
                  </a:lnTo>
                  <a:lnTo>
                    <a:pt x="7141" y="7931"/>
                  </a:lnTo>
                  <a:lnTo>
                    <a:pt x="7876" y="8149"/>
                  </a:lnTo>
                  <a:lnTo>
                    <a:pt x="8640" y="8312"/>
                  </a:lnTo>
                  <a:lnTo>
                    <a:pt x="9375" y="8449"/>
                  </a:lnTo>
                  <a:lnTo>
                    <a:pt x="10138" y="8558"/>
                  </a:lnTo>
                  <a:lnTo>
                    <a:pt x="10874" y="8639"/>
                  </a:lnTo>
                  <a:lnTo>
                    <a:pt x="11665" y="8667"/>
                  </a:lnTo>
                  <a:lnTo>
                    <a:pt x="12482" y="8639"/>
                  </a:lnTo>
                  <a:lnTo>
                    <a:pt x="13273" y="8530"/>
                  </a:lnTo>
                  <a:lnTo>
                    <a:pt x="14036" y="8367"/>
                  </a:lnTo>
                  <a:lnTo>
                    <a:pt x="14799" y="8149"/>
                  </a:lnTo>
                  <a:lnTo>
                    <a:pt x="15180" y="8013"/>
                  </a:lnTo>
                  <a:lnTo>
                    <a:pt x="15535" y="7876"/>
                  </a:lnTo>
                  <a:lnTo>
                    <a:pt x="15889" y="7713"/>
                  </a:lnTo>
                  <a:lnTo>
                    <a:pt x="16216" y="7522"/>
                  </a:lnTo>
                  <a:lnTo>
                    <a:pt x="16570" y="7331"/>
                  </a:lnTo>
                  <a:lnTo>
                    <a:pt x="16870" y="7140"/>
                  </a:lnTo>
                  <a:lnTo>
                    <a:pt x="17197" y="6922"/>
                  </a:lnTo>
                  <a:lnTo>
                    <a:pt x="17470" y="6677"/>
                  </a:lnTo>
                  <a:lnTo>
                    <a:pt x="17769" y="6432"/>
                  </a:lnTo>
                  <a:lnTo>
                    <a:pt x="18042" y="6159"/>
                  </a:lnTo>
                  <a:lnTo>
                    <a:pt x="18287" y="5887"/>
                  </a:lnTo>
                  <a:lnTo>
                    <a:pt x="18505" y="5587"/>
                  </a:lnTo>
                  <a:lnTo>
                    <a:pt x="18723" y="5287"/>
                  </a:lnTo>
                  <a:lnTo>
                    <a:pt x="18914" y="4987"/>
                  </a:lnTo>
                  <a:lnTo>
                    <a:pt x="19105" y="4633"/>
                  </a:lnTo>
                  <a:lnTo>
                    <a:pt x="19268" y="4306"/>
                  </a:lnTo>
                  <a:lnTo>
                    <a:pt x="19377" y="3925"/>
                  </a:lnTo>
                  <a:lnTo>
                    <a:pt x="19514" y="3543"/>
                  </a:lnTo>
                  <a:lnTo>
                    <a:pt x="19595" y="3161"/>
                  </a:lnTo>
                  <a:lnTo>
                    <a:pt x="19650" y="2753"/>
                  </a:lnTo>
                  <a:lnTo>
                    <a:pt x="19677" y="2344"/>
                  </a:lnTo>
                  <a:lnTo>
                    <a:pt x="19704" y="1908"/>
                  </a:lnTo>
                  <a:lnTo>
                    <a:pt x="19296" y="1853"/>
                  </a:lnTo>
                  <a:lnTo>
                    <a:pt x="18887" y="1772"/>
                  </a:lnTo>
                  <a:lnTo>
                    <a:pt x="18505" y="1663"/>
                  </a:lnTo>
                  <a:lnTo>
                    <a:pt x="18124" y="1526"/>
                  </a:lnTo>
                  <a:lnTo>
                    <a:pt x="17742" y="1363"/>
                  </a:lnTo>
                  <a:lnTo>
                    <a:pt x="17388" y="1172"/>
                  </a:lnTo>
                  <a:lnTo>
                    <a:pt x="17034" y="954"/>
                  </a:lnTo>
                  <a:lnTo>
                    <a:pt x="16679" y="736"/>
                  </a:lnTo>
                  <a:lnTo>
                    <a:pt x="16625" y="1036"/>
                  </a:lnTo>
                  <a:lnTo>
                    <a:pt x="16516" y="1335"/>
                  </a:lnTo>
                  <a:lnTo>
                    <a:pt x="16407" y="1608"/>
                  </a:lnTo>
                  <a:lnTo>
                    <a:pt x="16298" y="1881"/>
                  </a:lnTo>
                  <a:lnTo>
                    <a:pt x="16161" y="2153"/>
                  </a:lnTo>
                  <a:lnTo>
                    <a:pt x="15998" y="2398"/>
                  </a:lnTo>
                  <a:lnTo>
                    <a:pt x="15671" y="2862"/>
                  </a:lnTo>
                  <a:lnTo>
                    <a:pt x="15289" y="3298"/>
                  </a:lnTo>
                  <a:lnTo>
                    <a:pt x="14853" y="3679"/>
                  </a:lnTo>
                  <a:lnTo>
                    <a:pt x="14390" y="4034"/>
                  </a:lnTo>
                  <a:lnTo>
                    <a:pt x="13872" y="4333"/>
                  </a:lnTo>
                  <a:lnTo>
                    <a:pt x="13354" y="4606"/>
                  </a:lnTo>
                  <a:lnTo>
                    <a:pt x="12809" y="4851"/>
                  </a:lnTo>
                  <a:lnTo>
                    <a:pt x="12210" y="5042"/>
                  </a:lnTo>
                  <a:lnTo>
                    <a:pt x="11637" y="5178"/>
                  </a:lnTo>
                  <a:lnTo>
                    <a:pt x="11011" y="5287"/>
                  </a:lnTo>
                  <a:lnTo>
                    <a:pt x="10411" y="5369"/>
                  </a:lnTo>
                  <a:lnTo>
                    <a:pt x="9784" y="5396"/>
                  </a:lnTo>
                  <a:lnTo>
                    <a:pt x="9157" y="5396"/>
                  </a:lnTo>
                  <a:lnTo>
                    <a:pt x="8531" y="5342"/>
                  </a:lnTo>
                  <a:lnTo>
                    <a:pt x="7931" y="5260"/>
                  </a:lnTo>
                  <a:lnTo>
                    <a:pt x="7331" y="5124"/>
                  </a:lnTo>
                  <a:lnTo>
                    <a:pt x="6759" y="4960"/>
                  </a:lnTo>
                  <a:lnTo>
                    <a:pt x="6187" y="4742"/>
                  </a:lnTo>
                  <a:lnTo>
                    <a:pt x="5669" y="4497"/>
                  </a:lnTo>
                  <a:lnTo>
                    <a:pt x="5151" y="4224"/>
                  </a:lnTo>
                  <a:lnTo>
                    <a:pt x="4688" y="3897"/>
                  </a:lnTo>
                  <a:lnTo>
                    <a:pt x="4252" y="3543"/>
                  </a:lnTo>
                  <a:lnTo>
                    <a:pt x="3870" y="3161"/>
                  </a:lnTo>
                  <a:lnTo>
                    <a:pt x="3516" y="2725"/>
                  </a:lnTo>
                  <a:lnTo>
                    <a:pt x="3216" y="2262"/>
                  </a:lnTo>
                  <a:lnTo>
                    <a:pt x="3107" y="1990"/>
                  </a:lnTo>
                  <a:lnTo>
                    <a:pt x="2998" y="1744"/>
                  </a:lnTo>
                  <a:lnTo>
                    <a:pt x="2889" y="1472"/>
                  </a:lnTo>
                  <a:lnTo>
                    <a:pt x="2807" y="1199"/>
                  </a:lnTo>
                  <a:lnTo>
                    <a:pt x="2753" y="899"/>
                  </a:lnTo>
                  <a:lnTo>
                    <a:pt x="2698" y="600"/>
                  </a:lnTo>
                  <a:lnTo>
                    <a:pt x="2644" y="300"/>
                  </a:lnTo>
                  <a:lnTo>
                    <a:pt x="2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71"/>
            <p:cNvSpPr/>
            <p:nvPr/>
          </p:nvSpPr>
          <p:spPr>
            <a:xfrm>
              <a:off x="724625" y="4834075"/>
              <a:ext cx="141050" cy="90625"/>
            </a:xfrm>
            <a:custGeom>
              <a:avLst/>
              <a:gdLst/>
              <a:ahLst/>
              <a:cxnLst/>
              <a:rect l="l" t="t" r="r" b="b"/>
              <a:pathLst>
                <a:path w="5642" h="3625" extrusionOk="0">
                  <a:moveTo>
                    <a:pt x="1063" y="763"/>
                  </a:moveTo>
                  <a:lnTo>
                    <a:pt x="1091" y="791"/>
                  </a:lnTo>
                  <a:lnTo>
                    <a:pt x="1309" y="818"/>
                  </a:lnTo>
                  <a:lnTo>
                    <a:pt x="1527" y="845"/>
                  </a:lnTo>
                  <a:lnTo>
                    <a:pt x="2126" y="818"/>
                  </a:lnTo>
                  <a:lnTo>
                    <a:pt x="2780" y="791"/>
                  </a:lnTo>
                  <a:lnTo>
                    <a:pt x="3434" y="791"/>
                  </a:lnTo>
                  <a:lnTo>
                    <a:pt x="3761" y="818"/>
                  </a:lnTo>
                  <a:lnTo>
                    <a:pt x="4061" y="845"/>
                  </a:lnTo>
                  <a:lnTo>
                    <a:pt x="4306" y="927"/>
                  </a:lnTo>
                  <a:lnTo>
                    <a:pt x="4524" y="1036"/>
                  </a:lnTo>
                  <a:lnTo>
                    <a:pt x="4606" y="1090"/>
                  </a:lnTo>
                  <a:lnTo>
                    <a:pt x="4688" y="1172"/>
                  </a:lnTo>
                  <a:lnTo>
                    <a:pt x="4742" y="1254"/>
                  </a:lnTo>
                  <a:lnTo>
                    <a:pt x="4797" y="1363"/>
                  </a:lnTo>
                  <a:lnTo>
                    <a:pt x="4824" y="1472"/>
                  </a:lnTo>
                  <a:lnTo>
                    <a:pt x="4851" y="1608"/>
                  </a:lnTo>
                  <a:lnTo>
                    <a:pt x="4851" y="1744"/>
                  </a:lnTo>
                  <a:lnTo>
                    <a:pt x="4824" y="1908"/>
                  </a:lnTo>
                  <a:lnTo>
                    <a:pt x="4770" y="2126"/>
                  </a:lnTo>
                  <a:lnTo>
                    <a:pt x="4661" y="2317"/>
                  </a:lnTo>
                  <a:lnTo>
                    <a:pt x="4552" y="2453"/>
                  </a:lnTo>
                  <a:lnTo>
                    <a:pt x="4415" y="2589"/>
                  </a:lnTo>
                  <a:lnTo>
                    <a:pt x="4252" y="2698"/>
                  </a:lnTo>
                  <a:lnTo>
                    <a:pt x="4088" y="2753"/>
                  </a:lnTo>
                  <a:lnTo>
                    <a:pt x="3898" y="2807"/>
                  </a:lnTo>
                  <a:lnTo>
                    <a:pt x="3707" y="2835"/>
                  </a:lnTo>
                  <a:lnTo>
                    <a:pt x="3298" y="2835"/>
                  </a:lnTo>
                  <a:lnTo>
                    <a:pt x="2889" y="2753"/>
                  </a:lnTo>
                  <a:lnTo>
                    <a:pt x="2508" y="2617"/>
                  </a:lnTo>
                  <a:lnTo>
                    <a:pt x="2181" y="2426"/>
                  </a:lnTo>
                  <a:lnTo>
                    <a:pt x="1963" y="2290"/>
                  </a:lnTo>
                  <a:lnTo>
                    <a:pt x="1745" y="2126"/>
                  </a:lnTo>
                  <a:lnTo>
                    <a:pt x="1363" y="1744"/>
                  </a:lnTo>
                  <a:lnTo>
                    <a:pt x="981" y="1336"/>
                  </a:lnTo>
                  <a:lnTo>
                    <a:pt x="654" y="927"/>
                  </a:lnTo>
                  <a:lnTo>
                    <a:pt x="1063" y="763"/>
                  </a:lnTo>
                  <a:close/>
                  <a:moveTo>
                    <a:pt x="3571" y="0"/>
                  </a:moveTo>
                  <a:lnTo>
                    <a:pt x="3107" y="27"/>
                  </a:lnTo>
                  <a:lnTo>
                    <a:pt x="2644" y="82"/>
                  </a:lnTo>
                  <a:lnTo>
                    <a:pt x="2181" y="137"/>
                  </a:lnTo>
                  <a:lnTo>
                    <a:pt x="1745" y="137"/>
                  </a:lnTo>
                  <a:lnTo>
                    <a:pt x="1499" y="109"/>
                  </a:lnTo>
                  <a:lnTo>
                    <a:pt x="1281" y="55"/>
                  </a:lnTo>
                  <a:lnTo>
                    <a:pt x="1145" y="55"/>
                  </a:lnTo>
                  <a:lnTo>
                    <a:pt x="1009" y="109"/>
                  </a:lnTo>
                  <a:lnTo>
                    <a:pt x="927" y="191"/>
                  </a:lnTo>
                  <a:lnTo>
                    <a:pt x="845" y="300"/>
                  </a:lnTo>
                  <a:lnTo>
                    <a:pt x="355" y="409"/>
                  </a:lnTo>
                  <a:lnTo>
                    <a:pt x="273" y="436"/>
                  </a:lnTo>
                  <a:lnTo>
                    <a:pt x="218" y="464"/>
                  </a:lnTo>
                  <a:lnTo>
                    <a:pt x="191" y="545"/>
                  </a:lnTo>
                  <a:lnTo>
                    <a:pt x="164" y="600"/>
                  </a:lnTo>
                  <a:lnTo>
                    <a:pt x="82" y="654"/>
                  </a:lnTo>
                  <a:lnTo>
                    <a:pt x="28" y="736"/>
                  </a:lnTo>
                  <a:lnTo>
                    <a:pt x="0" y="845"/>
                  </a:lnTo>
                  <a:lnTo>
                    <a:pt x="28" y="954"/>
                  </a:lnTo>
                  <a:lnTo>
                    <a:pt x="273" y="1363"/>
                  </a:lnTo>
                  <a:lnTo>
                    <a:pt x="545" y="1744"/>
                  </a:lnTo>
                  <a:lnTo>
                    <a:pt x="818" y="2126"/>
                  </a:lnTo>
                  <a:lnTo>
                    <a:pt x="1118" y="2480"/>
                  </a:lnTo>
                  <a:lnTo>
                    <a:pt x="1472" y="2807"/>
                  </a:lnTo>
                  <a:lnTo>
                    <a:pt x="1826" y="3080"/>
                  </a:lnTo>
                  <a:lnTo>
                    <a:pt x="2017" y="3216"/>
                  </a:lnTo>
                  <a:lnTo>
                    <a:pt x="2235" y="3325"/>
                  </a:lnTo>
                  <a:lnTo>
                    <a:pt x="2453" y="3434"/>
                  </a:lnTo>
                  <a:lnTo>
                    <a:pt x="2671" y="3516"/>
                  </a:lnTo>
                  <a:lnTo>
                    <a:pt x="3080" y="3598"/>
                  </a:lnTo>
                  <a:lnTo>
                    <a:pt x="3462" y="3625"/>
                  </a:lnTo>
                  <a:lnTo>
                    <a:pt x="3870" y="3625"/>
                  </a:lnTo>
                  <a:lnTo>
                    <a:pt x="4061" y="3570"/>
                  </a:lnTo>
                  <a:lnTo>
                    <a:pt x="4252" y="3516"/>
                  </a:lnTo>
                  <a:lnTo>
                    <a:pt x="4443" y="3461"/>
                  </a:lnTo>
                  <a:lnTo>
                    <a:pt x="4606" y="3380"/>
                  </a:lnTo>
                  <a:lnTo>
                    <a:pt x="4770" y="3271"/>
                  </a:lnTo>
                  <a:lnTo>
                    <a:pt x="4933" y="3162"/>
                  </a:lnTo>
                  <a:lnTo>
                    <a:pt x="5097" y="3025"/>
                  </a:lnTo>
                  <a:lnTo>
                    <a:pt x="5206" y="2862"/>
                  </a:lnTo>
                  <a:lnTo>
                    <a:pt x="5342" y="2698"/>
                  </a:lnTo>
                  <a:lnTo>
                    <a:pt x="5451" y="2508"/>
                  </a:lnTo>
                  <a:lnTo>
                    <a:pt x="5560" y="2208"/>
                  </a:lnTo>
                  <a:lnTo>
                    <a:pt x="5615" y="1908"/>
                  </a:lnTo>
                  <a:lnTo>
                    <a:pt x="5642" y="1581"/>
                  </a:lnTo>
                  <a:lnTo>
                    <a:pt x="5587" y="1281"/>
                  </a:lnTo>
                  <a:lnTo>
                    <a:pt x="5506" y="981"/>
                  </a:lnTo>
                  <a:lnTo>
                    <a:pt x="5342" y="709"/>
                  </a:lnTo>
                  <a:lnTo>
                    <a:pt x="5260" y="600"/>
                  </a:lnTo>
                  <a:lnTo>
                    <a:pt x="5124" y="491"/>
                  </a:lnTo>
                  <a:lnTo>
                    <a:pt x="5015" y="382"/>
                  </a:lnTo>
                  <a:lnTo>
                    <a:pt x="4879" y="273"/>
                  </a:lnTo>
                  <a:lnTo>
                    <a:pt x="4661" y="164"/>
                  </a:lnTo>
                  <a:lnTo>
                    <a:pt x="4443" y="82"/>
                  </a:lnTo>
                  <a:lnTo>
                    <a:pt x="4225" y="55"/>
                  </a:lnTo>
                  <a:lnTo>
                    <a:pt x="400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71"/>
            <p:cNvSpPr/>
            <p:nvPr/>
          </p:nvSpPr>
          <p:spPr>
            <a:xfrm>
              <a:off x="708950" y="6512175"/>
              <a:ext cx="143775" cy="117225"/>
            </a:xfrm>
            <a:custGeom>
              <a:avLst/>
              <a:gdLst/>
              <a:ahLst/>
              <a:cxnLst/>
              <a:rect l="l" t="t" r="r" b="b"/>
              <a:pathLst>
                <a:path w="5751" h="4689" extrusionOk="0">
                  <a:moveTo>
                    <a:pt x="5206" y="1"/>
                  </a:moveTo>
                  <a:lnTo>
                    <a:pt x="2998" y="1173"/>
                  </a:lnTo>
                  <a:lnTo>
                    <a:pt x="1881" y="1745"/>
                  </a:lnTo>
                  <a:lnTo>
                    <a:pt x="736" y="2263"/>
                  </a:lnTo>
                  <a:lnTo>
                    <a:pt x="627" y="2290"/>
                  </a:lnTo>
                  <a:lnTo>
                    <a:pt x="627" y="2399"/>
                  </a:lnTo>
                  <a:lnTo>
                    <a:pt x="573" y="2508"/>
                  </a:lnTo>
                  <a:lnTo>
                    <a:pt x="518" y="2617"/>
                  </a:lnTo>
                  <a:lnTo>
                    <a:pt x="437" y="2699"/>
                  </a:lnTo>
                  <a:lnTo>
                    <a:pt x="328" y="2754"/>
                  </a:lnTo>
                  <a:lnTo>
                    <a:pt x="219" y="2808"/>
                  </a:lnTo>
                  <a:lnTo>
                    <a:pt x="110" y="2781"/>
                  </a:lnTo>
                  <a:lnTo>
                    <a:pt x="1" y="2754"/>
                  </a:lnTo>
                  <a:lnTo>
                    <a:pt x="82" y="3244"/>
                  </a:lnTo>
                  <a:lnTo>
                    <a:pt x="164" y="3707"/>
                  </a:lnTo>
                  <a:lnTo>
                    <a:pt x="191" y="4198"/>
                  </a:lnTo>
                  <a:lnTo>
                    <a:pt x="164" y="4688"/>
                  </a:lnTo>
                  <a:lnTo>
                    <a:pt x="1527" y="3653"/>
                  </a:lnTo>
                  <a:lnTo>
                    <a:pt x="2917" y="2672"/>
                  </a:lnTo>
                  <a:lnTo>
                    <a:pt x="4334" y="1691"/>
                  </a:lnTo>
                  <a:lnTo>
                    <a:pt x="5751" y="764"/>
                  </a:lnTo>
                  <a:lnTo>
                    <a:pt x="5206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71"/>
            <p:cNvSpPr/>
            <p:nvPr/>
          </p:nvSpPr>
          <p:spPr>
            <a:xfrm>
              <a:off x="740975" y="4853150"/>
              <a:ext cx="104950" cy="51800"/>
            </a:xfrm>
            <a:custGeom>
              <a:avLst/>
              <a:gdLst/>
              <a:ahLst/>
              <a:cxnLst/>
              <a:rect l="l" t="t" r="r" b="b"/>
              <a:pathLst>
                <a:path w="4198" h="2072" extrusionOk="0">
                  <a:moveTo>
                    <a:pt x="409" y="0"/>
                  </a:moveTo>
                  <a:lnTo>
                    <a:pt x="0" y="164"/>
                  </a:lnTo>
                  <a:lnTo>
                    <a:pt x="327" y="573"/>
                  </a:lnTo>
                  <a:lnTo>
                    <a:pt x="709" y="981"/>
                  </a:lnTo>
                  <a:lnTo>
                    <a:pt x="1091" y="1363"/>
                  </a:lnTo>
                  <a:lnTo>
                    <a:pt x="1309" y="1527"/>
                  </a:lnTo>
                  <a:lnTo>
                    <a:pt x="1527" y="1663"/>
                  </a:lnTo>
                  <a:lnTo>
                    <a:pt x="1854" y="1854"/>
                  </a:lnTo>
                  <a:lnTo>
                    <a:pt x="2235" y="1990"/>
                  </a:lnTo>
                  <a:lnTo>
                    <a:pt x="2644" y="2072"/>
                  </a:lnTo>
                  <a:lnTo>
                    <a:pt x="3053" y="2072"/>
                  </a:lnTo>
                  <a:lnTo>
                    <a:pt x="3244" y="2044"/>
                  </a:lnTo>
                  <a:lnTo>
                    <a:pt x="3434" y="1990"/>
                  </a:lnTo>
                  <a:lnTo>
                    <a:pt x="3598" y="1935"/>
                  </a:lnTo>
                  <a:lnTo>
                    <a:pt x="3761" y="1826"/>
                  </a:lnTo>
                  <a:lnTo>
                    <a:pt x="3898" y="1690"/>
                  </a:lnTo>
                  <a:lnTo>
                    <a:pt x="4007" y="1554"/>
                  </a:lnTo>
                  <a:lnTo>
                    <a:pt x="4116" y="1363"/>
                  </a:lnTo>
                  <a:lnTo>
                    <a:pt x="4170" y="1145"/>
                  </a:lnTo>
                  <a:lnTo>
                    <a:pt x="4197" y="981"/>
                  </a:lnTo>
                  <a:lnTo>
                    <a:pt x="4197" y="845"/>
                  </a:lnTo>
                  <a:lnTo>
                    <a:pt x="4170" y="709"/>
                  </a:lnTo>
                  <a:lnTo>
                    <a:pt x="4143" y="600"/>
                  </a:lnTo>
                  <a:lnTo>
                    <a:pt x="4088" y="491"/>
                  </a:lnTo>
                  <a:lnTo>
                    <a:pt x="4034" y="409"/>
                  </a:lnTo>
                  <a:lnTo>
                    <a:pt x="3952" y="327"/>
                  </a:lnTo>
                  <a:lnTo>
                    <a:pt x="3870" y="273"/>
                  </a:lnTo>
                  <a:lnTo>
                    <a:pt x="3652" y="164"/>
                  </a:lnTo>
                  <a:lnTo>
                    <a:pt x="3407" y="82"/>
                  </a:lnTo>
                  <a:lnTo>
                    <a:pt x="3107" y="55"/>
                  </a:lnTo>
                  <a:lnTo>
                    <a:pt x="2780" y="28"/>
                  </a:lnTo>
                  <a:lnTo>
                    <a:pt x="2126" y="28"/>
                  </a:lnTo>
                  <a:lnTo>
                    <a:pt x="1472" y="55"/>
                  </a:lnTo>
                  <a:lnTo>
                    <a:pt x="873" y="82"/>
                  </a:lnTo>
                  <a:lnTo>
                    <a:pt x="655" y="55"/>
                  </a:lnTo>
                  <a:lnTo>
                    <a:pt x="437" y="28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71"/>
            <p:cNvSpPr/>
            <p:nvPr/>
          </p:nvSpPr>
          <p:spPr>
            <a:xfrm>
              <a:off x="642175" y="4941725"/>
              <a:ext cx="92000" cy="127425"/>
            </a:xfrm>
            <a:custGeom>
              <a:avLst/>
              <a:gdLst/>
              <a:ahLst/>
              <a:cxnLst/>
              <a:rect l="l" t="t" r="r" b="b"/>
              <a:pathLst>
                <a:path w="3680" h="5097" extrusionOk="0">
                  <a:moveTo>
                    <a:pt x="1091" y="682"/>
                  </a:moveTo>
                  <a:lnTo>
                    <a:pt x="1472" y="981"/>
                  </a:lnTo>
                  <a:lnTo>
                    <a:pt x="1908" y="1336"/>
                  </a:lnTo>
                  <a:lnTo>
                    <a:pt x="2317" y="1744"/>
                  </a:lnTo>
                  <a:lnTo>
                    <a:pt x="2508" y="1962"/>
                  </a:lnTo>
                  <a:lnTo>
                    <a:pt x="2672" y="2181"/>
                  </a:lnTo>
                  <a:lnTo>
                    <a:pt x="2808" y="2426"/>
                  </a:lnTo>
                  <a:lnTo>
                    <a:pt x="2917" y="2671"/>
                  </a:lnTo>
                  <a:lnTo>
                    <a:pt x="2999" y="2916"/>
                  </a:lnTo>
                  <a:lnTo>
                    <a:pt x="3026" y="3162"/>
                  </a:lnTo>
                  <a:lnTo>
                    <a:pt x="2999" y="3407"/>
                  </a:lnTo>
                  <a:lnTo>
                    <a:pt x="2917" y="3625"/>
                  </a:lnTo>
                  <a:lnTo>
                    <a:pt x="2781" y="3870"/>
                  </a:lnTo>
                  <a:lnTo>
                    <a:pt x="2563" y="4115"/>
                  </a:lnTo>
                  <a:lnTo>
                    <a:pt x="2399" y="4225"/>
                  </a:lnTo>
                  <a:lnTo>
                    <a:pt x="2263" y="4306"/>
                  </a:lnTo>
                  <a:lnTo>
                    <a:pt x="2099" y="4361"/>
                  </a:lnTo>
                  <a:lnTo>
                    <a:pt x="1799" y="4361"/>
                  </a:lnTo>
                  <a:lnTo>
                    <a:pt x="1663" y="4306"/>
                  </a:lnTo>
                  <a:lnTo>
                    <a:pt x="1500" y="4252"/>
                  </a:lnTo>
                  <a:lnTo>
                    <a:pt x="1391" y="4170"/>
                  </a:lnTo>
                  <a:lnTo>
                    <a:pt x="1254" y="4061"/>
                  </a:lnTo>
                  <a:lnTo>
                    <a:pt x="1145" y="3925"/>
                  </a:lnTo>
                  <a:lnTo>
                    <a:pt x="927" y="3652"/>
                  </a:lnTo>
                  <a:lnTo>
                    <a:pt x="791" y="3352"/>
                  </a:lnTo>
                  <a:lnTo>
                    <a:pt x="682" y="3053"/>
                  </a:lnTo>
                  <a:lnTo>
                    <a:pt x="655" y="2753"/>
                  </a:lnTo>
                  <a:lnTo>
                    <a:pt x="655" y="2453"/>
                  </a:lnTo>
                  <a:lnTo>
                    <a:pt x="682" y="2153"/>
                  </a:lnTo>
                  <a:lnTo>
                    <a:pt x="737" y="1853"/>
                  </a:lnTo>
                  <a:lnTo>
                    <a:pt x="900" y="1281"/>
                  </a:lnTo>
                  <a:lnTo>
                    <a:pt x="1091" y="682"/>
                  </a:lnTo>
                  <a:close/>
                  <a:moveTo>
                    <a:pt x="1200" y="0"/>
                  </a:moveTo>
                  <a:lnTo>
                    <a:pt x="1118" y="28"/>
                  </a:lnTo>
                  <a:lnTo>
                    <a:pt x="1064" y="55"/>
                  </a:lnTo>
                  <a:lnTo>
                    <a:pt x="1009" y="137"/>
                  </a:lnTo>
                  <a:lnTo>
                    <a:pt x="927" y="273"/>
                  </a:lnTo>
                  <a:lnTo>
                    <a:pt x="846" y="300"/>
                  </a:lnTo>
                  <a:lnTo>
                    <a:pt x="791" y="327"/>
                  </a:lnTo>
                  <a:lnTo>
                    <a:pt x="764" y="382"/>
                  </a:lnTo>
                  <a:lnTo>
                    <a:pt x="573" y="791"/>
                  </a:lnTo>
                  <a:lnTo>
                    <a:pt x="382" y="1227"/>
                  </a:lnTo>
                  <a:lnTo>
                    <a:pt x="219" y="1663"/>
                  </a:lnTo>
                  <a:lnTo>
                    <a:pt x="83" y="2126"/>
                  </a:lnTo>
                  <a:lnTo>
                    <a:pt x="28" y="2589"/>
                  </a:lnTo>
                  <a:lnTo>
                    <a:pt x="1" y="2835"/>
                  </a:lnTo>
                  <a:lnTo>
                    <a:pt x="28" y="3053"/>
                  </a:lnTo>
                  <a:lnTo>
                    <a:pt x="55" y="3298"/>
                  </a:lnTo>
                  <a:lnTo>
                    <a:pt x="110" y="3516"/>
                  </a:lnTo>
                  <a:lnTo>
                    <a:pt x="192" y="3734"/>
                  </a:lnTo>
                  <a:lnTo>
                    <a:pt x="273" y="3952"/>
                  </a:lnTo>
                  <a:lnTo>
                    <a:pt x="464" y="4252"/>
                  </a:lnTo>
                  <a:lnTo>
                    <a:pt x="709" y="4524"/>
                  </a:lnTo>
                  <a:lnTo>
                    <a:pt x="982" y="4742"/>
                  </a:lnTo>
                  <a:lnTo>
                    <a:pt x="1282" y="4933"/>
                  </a:lnTo>
                  <a:lnTo>
                    <a:pt x="1418" y="4988"/>
                  </a:lnTo>
                  <a:lnTo>
                    <a:pt x="1581" y="5042"/>
                  </a:lnTo>
                  <a:lnTo>
                    <a:pt x="1745" y="5069"/>
                  </a:lnTo>
                  <a:lnTo>
                    <a:pt x="1936" y="5097"/>
                  </a:lnTo>
                  <a:lnTo>
                    <a:pt x="2099" y="5097"/>
                  </a:lnTo>
                  <a:lnTo>
                    <a:pt x="2263" y="5069"/>
                  </a:lnTo>
                  <a:lnTo>
                    <a:pt x="2454" y="5015"/>
                  </a:lnTo>
                  <a:lnTo>
                    <a:pt x="2617" y="4960"/>
                  </a:lnTo>
                  <a:lnTo>
                    <a:pt x="2753" y="4879"/>
                  </a:lnTo>
                  <a:lnTo>
                    <a:pt x="2917" y="4797"/>
                  </a:lnTo>
                  <a:lnTo>
                    <a:pt x="3026" y="4688"/>
                  </a:lnTo>
                  <a:lnTo>
                    <a:pt x="3162" y="4579"/>
                  </a:lnTo>
                  <a:lnTo>
                    <a:pt x="3353" y="4306"/>
                  </a:lnTo>
                  <a:lnTo>
                    <a:pt x="3516" y="4006"/>
                  </a:lnTo>
                  <a:lnTo>
                    <a:pt x="3625" y="3679"/>
                  </a:lnTo>
                  <a:lnTo>
                    <a:pt x="3680" y="3352"/>
                  </a:lnTo>
                  <a:lnTo>
                    <a:pt x="3680" y="3025"/>
                  </a:lnTo>
                  <a:lnTo>
                    <a:pt x="3653" y="2698"/>
                  </a:lnTo>
                  <a:lnTo>
                    <a:pt x="3625" y="2453"/>
                  </a:lnTo>
                  <a:lnTo>
                    <a:pt x="3544" y="2262"/>
                  </a:lnTo>
                  <a:lnTo>
                    <a:pt x="3462" y="2044"/>
                  </a:lnTo>
                  <a:lnTo>
                    <a:pt x="3353" y="1853"/>
                  </a:lnTo>
                  <a:lnTo>
                    <a:pt x="3135" y="1499"/>
                  </a:lnTo>
                  <a:lnTo>
                    <a:pt x="2835" y="1172"/>
                  </a:lnTo>
                  <a:lnTo>
                    <a:pt x="2508" y="845"/>
                  </a:lnTo>
                  <a:lnTo>
                    <a:pt x="2181" y="573"/>
                  </a:lnTo>
                  <a:lnTo>
                    <a:pt x="1827" y="300"/>
                  </a:lnTo>
                  <a:lnTo>
                    <a:pt x="1445" y="55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71"/>
            <p:cNvSpPr/>
            <p:nvPr/>
          </p:nvSpPr>
          <p:spPr>
            <a:xfrm>
              <a:off x="658525" y="4958750"/>
              <a:ext cx="59300" cy="92000"/>
            </a:xfrm>
            <a:custGeom>
              <a:avLst/>
              <a:gdLst/>
              <a:ahLst/>
              <a:cxnLst/>
              <a:rect l="l" t="t" r="r" b="b"/>
              <a:pathLst>
                <a:path w="2372" h="3680" extrusionOk="0">
                  <a:moveTo>
                    <a:pt x="437" y="1"/>
                  </a:moveTo>
                  <a:lnTo>
                    <a:pt x="246" y="600"/>
                  </a:lnTo>
                  <a:lnTo>
                    <a:pt x="83" y="1172"/>
                  </a:lnTo>
                  <a:lnTo>
                    <a:pt x="28" y="1472"/>
                  </a:lnTo>
                  <a:lnTo>
                    <a:pt x="1" y="1772"/>
                  </a:lnTo>
                  <a:lnTo>
                    <a:pt x="1" y="2072"/>
                  </a:lnTo>
                  <a:lnTo>
                    <a:pt x="28" y="2372"/>
                  </a:lnTo>
                  <a:lnTo>
                    <a:pt x="137" y="2671"/>
                  </a:lnTo>
                  <a:lnTo>
                    <a:pt x="273" y="2971"/>
                  </a:lnTo>
                  <a:lnTo>
                    <a:pt x="491" y="3244"/>
                  </a:lnTo>
                  <a:lnTo>
                    <a:pt x="600" y="3380"/>
                  </a:lnTo>
                  <a:lnTo>
                    <a:pt x="737" y="3489"/>
                  </a:lnTo>
                  <a:lnTo>
                    <a:pt x="846" y="3571"/>
                  </a:lnTo>
                  <a:lnTo>
                    <a:pt x="1009" y="3625"/>
                  </a:lnTo>
                  <a:lnTo>
                    <a:pt x="1145" y="3680"/>
                  </a:lnTo>
                  <a:lnTo>
                    <a:pt x="1445" y="3680"/>
                  </a:lnTo>
                  <a:lnTo>
                    <a:pt x="1609" y="3625"/>
                  </a:lnTo>
                  <a:lnTo>
                    <a:pt x="1745" y="3544"/>
                  </a:lnTo>
                  <a:lnTo>
                    <a:pt x="1909" y="3434"/>
                  </a:lnTo>
                  <a:lnTo>
                    <a:pt x="2127" y="3189"/>
                  </a:lnTo>
                  <a:lnTo>
                    <a:pt x="2263" y="2944"/>
                  </a:lnTo>
                  <a:lnTo>
                    <a:pt x="2345" y="2726"/>
                  </a:lnTo>
                  <a:lnTo>
                    <a:pt x="2372" y="2481"/>
                  </a:lnTo>
                  <a:lnTo>
                    <a:pt x="2345" y="2235"/>
                  </a:lnTo>
                  <a:lnTo>
                    <a:pt x="2263" y="1990"/>
                  </a:lnTo>
                  <a:lnTo>
                    <a:pt x="2154" y="1745"/>
                  </a:lnTo>
                  <a:lnTo>
                    <a:pt x="2018" y="1500"/>
                  </a:lnTo>
                  <a:lnTo>
                    <a:pt x="1854" y="1281"/>
                  </a:lnTo>
                  <a:lnTo>
                    <a:pt x="1663" y="1063"/>
                  </a:lnTo>
                  <a:lnTo>
                    <a:pt x="1254" y="655"/>
                  </a:lnTo>
                  <a:lnTo>
                    <a:pt x="818" y="300"/>
                  </a:lnTo>
                  <a:lnTo>
                    <a:pt x="4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71"/>
            <p:cNvSpPr/>
            <p:nvPr/>
          </p:nvSpPr>
          <p:spPr>
            <a:xfrm>
              <a:off x="324675" y="6416125"/>
              <a:ext cx="368625" cy="209175"/>
            </a:xfrm>
            <a:custGeom>
              <a:avLst/>
              <a:gdLst/>
              <a:ahLst/>
              <a:cxnLst/>
              <a:rect l="l" t="t" r="r" b="b"/>
              <a:pathLst>
                <a:path w="14745" h="8367" extrusionOk="0">
                  <a:moveTo>
                    <a:pt x="1" y="0"/>
                  </a:moveTo>
                  <a:lnTo>
                    <a:pt x="192" y="1199"/>
                  </a:lnTo>
                  <a:lnTo>
                    <a:pt x="1200" y="1445"/>
                  </a:lnTo>
                  <a:lnTo>
                    <a:pt x="2181" y="1717"/>
                  </a:lnTo>
                  <a:lnTo>
                    <a:pt x="3162" y="2017"/>
                  </a:lnTo>
                  <a:lnTo>
                    <a:pt x="4116" y="2371"/>
                  </a:lnTo>
                  <a:lnTo>
                    <a:pt x="5070" y="2726"/>
                  </a:lnTo>
                  <a:lnTo>
                    <a:pt x="5996" y="3134"/>
                  </a:lnTo>
                  <a:lnTo>
                    <a:pt x="6923" y="3543"/>
                  </a:lnTo>
                  <a:lnTo>
                    <a:pt x="7850" y="3979"/>
                  </a:lnTo>
                  <a:lnTo>
                    <a:pt x="8749" y="4470"/>
                  </a:lnTo>
                  <a:lnTo>
                    <a:pt x="9648" y="4960"/>
                  </a:lnTo>
                  <a:lnTo>
                    <a:pt x="10520" y="5478"/>
                  </a:lnTo>
                  <a:lnTo>
                    <a:pt x="11393" y="5996"/>
                  </a:lnTo>
                  <a:lnTo>
                    <a:pt x="12265" y="6568"/>
                  </a:lnTo>
                  <a:lnTo>
                    <a:pt x="13110" y="7141"/>
                  </a:lnTo>
                  <a:lnTo>
                    <a:pt x="13927" y="7740"/>
                  </a:lnTo>
                  <a:lnTo>
                    <a:pt x="14745" y="8367"/>
                  </a:lnTo>
                  <a:lnTo>
                    <a:pt x="14745" y="7795"/>
                  </a:lnTo>
                  <a:lnTo>
                    <a:pt x="14663" y="7277"/>
                  </a:lnTo>
                  <a:lnTo>
                    <a:pt x="14581" y="6732"/>
                  </a:lnTo>
                  <a:lnTo>
                    <a:pt x="14418" y="6159"/>
                  </a:lnTo>
                  <a:lnTo>
                    <a:pt x="14390" y="6078"/>
                  </a:lnTo>
                  <a:lnTo>
                    <a:pt x="14418" y="5996"/>
                  </a:lnTo>
                  <a:lnTo>
                    <a:pt x="12728" y="4906"/>
                  </a:lnTo>
                  <a:lnTo>
                    <a:pt x="11883" y="4415"/>
                  </a:lnTo>
                  <a:lnTo>
                    <a:pt x="11011" y="3897"/>
                  </a:lnTo>
                  <a:lnTo>
                    <a:pt x="10139" y="3434"/>
                  </a:lnTo>
                  <a:lnTo>
                    <a:pt x="9267" y="2971"/>
                  </a:lnTo>
                  <a:lnTo>
                    <a:pt x="8340" y="2562"/>
                  </a:lnTo>
                  <a:lnTo>
                    <a:pt x="7414" y="2153"/>
                  </a:lnTo>
                  <a:lnTo>
                    <a:pt x="6514" y="1826"/>
                  </a:lnTo>
                  <a:lnTo>
                    <a:pt x="5588" y="1499"/>
                  </a:lnTo>
                  <a:lnTo>
                    <a:pt x="4688" y="1199"/>
                  </a:lnTo>
                  <a:lnTo>
                    <a:pt x="3762" y="954"/>
                  </a:lnTo>
                  <a:lnTo>
                    <a:pt x="1881" y="4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71"/>
            <p:cNvSpPr/>
            <p:nvPr/>
          </p:nvSpPr>
          <p:spPr>
            <a:xfrm>
              <a:off x="585625" y="6345950"/>
              <a:ext cx="109050" cy="55875"/>
            </a:xfrm>
            <a:custGeom>
              <a:avLst/>
              <a:gdLst/>
              <a:ahLst/>
              <a:cxnLst/>
              <a:rect l="l" t="t" r="r" b="b"/>
              <a:pathLst>
                <a:path w="4362" h="2235" extrusionOk="0">
                  <a:moveTo>
                    <a:pt x="192" y="0"/>
                  </a:moveTo>
                  <a:lnTo>
                    <a:pt x="110" y="245"/>
                  </a:lnTo>
                  <a:lnTo>
                    <a:pt x="28" y="518"/>
                  </a:lnTo>
                  <a:lnTo>
                    <a:pt x="1" y="763"/>
                  </a:lnTo>
                  <a:lnTo>
                    <a:pt x="1" y="1036"/>
                  </a:lnTo>
                  <a:lnTo>
                    <a:pt x="28" y="1308"/>
                  </a:lnTo>
                  <a:lnTo>
                    <a:pt x="110" y="1554"/>
                  </a:lnTo>
                  <a:lnTo>
                    <a:pt x="219" y="1799"/>
                  </a:lnTo>
                  <a:lnTo>
                    <a:pt x="328" y="2071"/>
                  </a:lnTo>
                  <a:lnTo>
                    <a:pt x="355" y="2126"/>
                  </a:lnTo>
                  <a:lnTo>
                    <a:pt x="628" y="2180"/>
                  </a:lnTo>
                  <a:lnTo>
                    <a:pt x="900" y="2235"/>
                  </a:lnTo>
                  <a:lnTo>
                    <a:pt x="1445" y="2235"/>
                  </a:lnTo>
                  <a:lnTo>
                    <a:pt x="1745" y="2180"/>
                  </a:lnTo>
                  <a:lnTo>
                    <a:pt x="2017" y="2126"/>
                  </a:lnTo>
                  <a:lnTo>
                    <a:pt x="2290" y="2071"/>
                  </a:lnTo>
                  <a:lnTo>
                    <a:pt x="2535" y="1962"/>
                  </a:lnTo>
                  <a:lnTo>
                    <a:pt x="2808" y="1826"/>
                  </a:lnTo>
                  <a:lnTo>
                    <a:pt x="3053" y="1663"/>
                  </a:lnTo>
                  <a:lnTo>
                    <a:pt x="3298" y="1499"/>
                  </a:lnTo>
                  <a:lnTo>
                    <a:pt x="3544" y="1308"/>
                  </a:lnTo>
                  <a:lnTo>
                    <a:pt x="3762" y="1063"/>
                  </a:lnTo>
                  <a:lnTo>
                    <a:pt x="3980" y="818"/>
                  </a:lnTo>
                  <a:lnTo>
                    <a:pt x="4170" y="518"/>
                  </a:lnTo>
                  <a:lnTo>
                    <a:pt x="4361" y="218"/>
                  </a:lnTo>
                  <a:lnTo>
                    <a:pt x="3326" y="245"/>
                  </a:lnTo>
                  <a:lnTo>
                    <a:pt x="2290" y="218"/>
                  </a:lnTo>
                  <a:lnTo>
                    <a:pt x="1227" y="136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8A49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71"/>
            <p:cNvSpPr/>
            <p:nvPr/>
          </p:nvSpPr>
          <p:spPr>
            <a:xfrm>
              <a:off x="510000" y="4842250"/>
              <a:ext cx="79750" cy="125375"/>
            </a:xfrm>
            <a:custGeom>
              <a:avLst/>
              <a:gdLst/>
              <a:ahLst/>
              <a:cxnLst/>
              <a:rect l="l" t="t" r="r" b="b"/>
              <a:pathLst>
                <a:path w="3190" h="5015" extrusionOk="0">
                  <a:moveTo>
                    <a:pt x="2617" y="0"/>
                  </a:moveTo>
                  <a:lnTo>
                    <a:pt x="2481" y="28"/>
                  </a:lnTo>
                  <a:lnTo>
                    <a:pt x="2372" y="82"/>
                  </a:lnTo>
                  <a:lnTo>
                    <a:pt x="2263" y="164"/>
                  </a:lnTo>
                  <a:lnTo>
                    <a:pt x="2208" y="273"/>
                  </a:lnTo>
                  <a:lnTo>
                    <a:pt x="2208" y="355"/>
                  </a:lnTo>
                  <a:lnTo>
                    <a:pt x="2235" y="436"/>
                  </a:lnTo>
                  <a:lnTo>
                    <a:pt x="2290" y="682"/>
                  </a:lnTo>
                  <a:lnTo>
                    <a:pt x="2399" y="1118"/>
                  </a:lnTo>
                  <a:lnTo>
                    <a:pt x="2508" y="1608"/>
                  </a:lnTo>
                  <a:lnTo>
                    <a:pt x="2562" y="2153"/>
                  </a:lnTo>
                  <a:lnTo>
                    <a:pt x="2590" y="2671"/>
                  </a:lnTo>
                  <a:lnTo>
                    <a:pt x="2590" y="2944"/>
                  </a:lnTo>
                  <a:lnTo>
                    <a:pt x="2562" y="3189"/>
                  </a:lnTo>
                  <a:lnTo>
                    <a:pt x="2508" y="3434"/>
                  </a:lnTo>
                  <a:lnTo>
                    <a:pt x="2426" y="3652"/>
                  </a:lnTo>
                  <a:lnTo>
                    <a:pt x="2344" y="3843"/>
                  </a:lnTo>
                  <a:lnTo>
                    <a:pt x="2208" y="4007"/>
                  </a:lnTo>
                  <a:lnTo>
                    <a:pt x="2072" y="4143"/>
                  </a:lnTo>
                  <a:lnTo>
                    <a:pt x="1881" y="4252"/>
                  </a:lnTo>
                  <a:lnTo>
                    <a:pt x="1690" y="4334"/>
                  </a:lnTo>
                  <a:lnTo>
                    <a:pt x="1391" y="4334"/>
                  </a:lnTo>
                  <a:lnTo>
                    <a:pt x="1254" y="4279"/>
                  </a:lnTo>
                  <a:lnTo>
                    <a:pt x="1145" y="4225"/>
                  </a:lnTo>
                  <a:lnTo>
                    <a:pt x="1036" y="4116"/>
                  </a:lnTo>
                  <a:lnTo>
                    <a:pt x="954" y="4007"/>
                  </a:lnTo>
                  <a:lnTo>
                    <a:pt x="873" y="3897"/>
                  </a:lnTo>
                  <a:lnTo>
                    <a:pt x="791" y="3734"/>
                  </a:lnTo>
                  <a:lnTo>
                    <a:pt x="764" y="3598"/>
                  </a:lnTo>
                  <a:lnTo>
                    <a:pt x="682" y="3271"/>
                  </a:lnTo>
                  <a:lnTo>
                    <a:pt x="682" y="2971"/>
                  </a:lnTo>
                  <a:lnTo>
                    <a:pt x="736" y="2698"/>
                  </a:lnTo>
                  <a:lnTo>
                    <a:pt x="845" y="2453"/>
                  </a:lnTo>
                  <a:lnTo>
                    <a:pt x="954" y="2208"/>
                  </a:lnTo>
                  <a:lnTo>
                    <a:pt x="1118" y="1963"/>
                  </a:lnTo>
                  <a:lnTo>
                    <a:pt x="1282" y="1744"/>
                  </a:lnTo>
                  <a:lnTo>
                    <a:pt x="1663" y="1363"/>
                  </a:lnTo>
                  <a:lnTo>
                    <a:pt x="2072" y="954"/>
                  </a:lnTo>
                  <a:lnTo>
                    <a:pt x="2099" y="900"/>
                  </a:lnTo>
                  <a:lnTo>
                    <a:pt x="2126" y="845"/>
                  </a:lnTo>
                  <a:lnTo>
                    <a:pt x="2126" y="736"/>
                  </a:lnTo>
                  <a:lnTo>
                    <a:pt x="2099" y="682"/>
                  </a:lnTo>
                  <a:lnTo>
                    <a:pt x="2072" y="627"/>
                  </a:lnTo>
                  <a:lnTo>
                    <a:pt x="1963" y="545"/>
                  </a:lnTo>
                  <a:lnTo>
                    <a:pt x="1908" y="518"/>
                  </a:lnTo>
                  <a:lnTo>
                    <a:pt x="1827" y="518"/>
                  </a:lnTo>
                  <a:lnTo>
                    <a:pt x="1745" y="545"/>
                  </a:lnTo>
                  <a:lnTo>
                    <a:pt x="1690" y="600"/>
                  </a:lnTo>
                  <a:lnTo>
                    <a:pt x="1363" y="845"/>
                  </a:lnTo>
                  <a:lnTo>
                    <a:pt x="1064" y="1118"/>
                  </a:lnTo>
                  <a:lnTo>
                    <a:pt x="764" y="1445"/>
                  </a:lnTo>
                  <a:lnTo>
                    <a:pt x="518" y="1772"/>
                  </a:lnTo>
                  <a:lnTo>
                    <a:pt x="273" y="2126"/>
                  </a:lnTo>
                  <a:lnTo>
                    <a:pt x="191" y="2290"/>
                  </a:lnTo>
                  <a:lnTo>
                    <a:pt x="110" y="2480"/>
                  </a:lnTo>
                  <a:lnTo>
                    <a:pt x="55" y="2671"/>
                  </a:lnTo>
                  <a:lnTo>
                    <a:pt x="28" y="2889"/>
                  </a:lnTo>
                  <a:lnTo>
                    <a:pt x="1" y="3080"/>
                  </a:lnTo>
                  <a:lnTo>
                    <a:pt x="1" y="3298"/>
                  </a:lnTo>
                  <a:lnTo>
                    <a:pt x="28" y="3598"/>
                  </a:lnTo>
                  <a:lnTo>
                    <a:pt x="110" y="3870"/>
                  </a:lnTo>
                  <a:lnTo>
                    <a:pt x="246" y="4143"/>
                  </a:lnTo>
                  <a:lnTo>
                    <a:pt x="409" y="4388"/>
                  </a:lnTo>
                  <a:lnTo>
                    <a:pt x="600" y="4606"/>
                  </a:lnTo>
                  <a:lnTo>
                    <a:pt x="818" y="4797"/>
                  </a:lnTo>
                  <a:lnTo>
                    <a:pt x="1091" y="4933"/>
                  </a:lnTo>
                  <a:lnTo>
                    <a:pt x="1227" y="4960"/>
                  </a:lnTo>
                  <a:lnTo>
                    <a:pt x="1363" y="4988"/>
                  </a:lnTo>
                  <a:lnTo>
                    <a:pt x="1581" y="5015"/>
                  </a:lnTo>
                  <a:lnTo>
                    <a:pt x="1799" y="5015"/>
                  </a:lnTo>
                  <a:lnTo>
                    <a:pt x="1963" y="4988"/>
                  </a:lnTo>
                  <a:lnTo>
                    <a:pt x="2154" y="4933"/>
                  </a:lnTo>
                  <a:lnTo>
                    <a:pt x="2290" y="4879"/>
                  </a:lnTo>
                  <a:lnTo>
                    <a:pt x="2426" y="4797"/>
                  </a:lnTo>
                  <a:lnTo>
                    <a:pt x="2562" y="4688"/>
                  </a:lnTo>
                  <a:lnTo>
                    <a:pt x="2671" y="4579"/>
                  </a:lnTo>
                  <a:lnTo>
                    <a:pt x="2780" y="4443"/>
                  </a:lnTo>
                  <a:lnTo>
                    <a:pt x="2862" y="4279"/>
                  </a:lnTo>
                  <a:lnTo>
                    <a:pt x="2998" y="3952"/>
                  </a:lnTo>
                  <a:lnTo>
                    <a:pt x="3107" y="3598"/>
                  </a:lnTo>
                  <a:lnTo>
                    <a:pt x="3162" y="3216"/>
                  </a:lnTo>
                  <a:lnTo>
                    <a:pt x="3189" y="2780"/>
                  </a:lnTo>
                  <a:lnTo>
                    <a:pt x="3189" y="2371"/>
                  </a:lnTo>
                  <a:lnTo>
                    <a:pt x="3162" y="1963"/>
                  </a:lnTo>
                  <a:lnTo>
                    <a:pt x="3135" y="1554"/>
                  </a:lnTo>
                  <a:lnTo>
                    <a:pt x="3026" y="818"/>
                  </a:lnTo>
                  <a:lnTo>
                    <a:pt x="2889" y="246"/>
                  </a:lnTo>
                  <a:lnTo>
                    <a:pt x="2862" y="164"/>
                  </a:lnTo>
                  <a:lnTo>
                    <a:pt x="2835" y="109"/>
                  </a:lnTo>
                  <a:lnTo>
                    <a:pt x="2726" y="28"/>
                  </a:lnTo>
                  <a:lnTo>
                    <a:pt x="261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71"/>
            <p:cNvSpPr/>
            <p:nvPr/>
          </p:nvSpPr>
          <p:spPr>
            <a:xfrm>
              <a:off x="525675" y="6330950"/>
              <a:ext cx="50450" cy="61350"/>
            </a:xfrm>
            <a:custGeom>
              <a:avLst/>
              <a:gdLst/>
              <a:ahLst/>
              <a:cxnLst/>
              <a:rect l="l" t="t" r="r" b="b"/>
              <a:pathLst>
                <a:path w="2018" h="2454" extrusionOk="0">
                  <a:moveTo>
                    <a:pt x="0" y="1"/>
                  </a:moveTo>
                  <a:lnTo>
                    <a:pt x="164" y="437"/>
                  </a:lnTo>
                  <a:lnTo>
                    <a:pt x="355" y="818"/>
                  </a:lnTo>
                  <a:lnTo>
                    <a:pt x="573" y="1172"/>
                  </a:lnTo>
                  <a:lnTo>
                    <a:pt x="818" y="1499"/>
                  </a:lnTo>
                  <a:lnTo>
                    <a:pt x="1091" y="1799"/>
                  </a:lnTo>
                  <a:lnTo>
                    <a:pt x="1390" y="2045"/>
                  </a:lnTo>
                  <a:lnTo>
                    <a:pt x="1690" y="2263"/>
                  </a:lnTo>
                  <a:lnTo>
                    <a:pt x="2017" y="2453"/>
                  </a:lnTo>
                  <a:lnTo>
                    <a:pt x="1908" y="2208"/>
                  </a:lnTo>
                  <a:lnTo>
                    <a:pt x="1826" y="1990"/>
                  </a:lnTo>
                  <a:lnTo>
                    <a:pt x="1772" y="1745"/>
                  </a:lnTo>
                  <a:lnTo>
                    <a:pt x="1745" y="1472"/>
                  </a:lnTo>
                  <a:lnTo>
                    <a:pt x="1745" y="1227"/>
                  </a:lnTo>
                  <a:lnTo>
                    <a:pt x="1772" y="982"/>
                  </a:lnTo>
                  <a:lnTo>
                    <a:pt x="1826" y="736"/>
                  </a:lnTo>
                  <a:lnTo>
                    <a:pt x="1908" y="491"/>
                  </a:lnTo>
                  <a:lnTo>
                    <a:pt x="954" y="2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71"/>
            <p:cNvSpPr/>
            <p:nvPr/>
          </p:nvSpPr>
          <p:spPr>
            <a:xfrm>
              <a:off x="527025" y="4859275"/>
              <a:ext cx="47725" cy="91325"/>
            </a:xfrm>
            <a:custGeom>
              <a:avLst/>
              <a:gdLst/>
              <a:ahLst/>
              <a:cxnLst/>
              <a:rect l="l" t="t" r="r" b="b"/>
              <a:pathLst>
                <a:path w="1909" h="3653" extrusionOk="0">
                  <a:moveTo>
                    <a:pt x="1609" y="1"/>
                  </a:moveTo>
                  <a:lnTo>
                    <a:pt x="1445" y="55"/>
                  </a:lnTo>
                  <a:lnTo>
                    <a:pt x="1445" y="164"/>
                  </a:lnTo>
                  <a:lnTo>
                    <a:pt x="1418" y="219"/>
                  </a:lnTo>
                  <a:lnTo>
                    <a:pt x="1391" y="273"/>
                  </a:lnTo>
                  <a:lnTo>
                    <a:pt x="982" y="682"/>
                  </a:lnTo>
                  <a:lnTo>
                    <a:pt x="601" y="1063"/>
                  </a:lnTo>
                  <a:lnTo>
                    <a:pt x="437" y="1282"/>
                  </a:lnTo>
                  <a:lnTo>
                    <a:pt x="273" y="1527"/>
                  </a:lnTo>
                  <a:lnTo>
                    <a:pt x="164" y="1772"/>
                  </a:lnTo>
                  <a:lnTo>
                    <a:pt x="55" y="2017"/>
                  </a:lnTo>
                  <a:lnTo>
                    <a:pt x="1" y="2290"/>
                  </a:lnTo>
                  <a:lnTo>
                    <a:pt x="1" y="2590"/>
                  </a:lnTo>
                  <a:lnTo>
                    <a:pt x="83" y="2917"/>
                  </a:lnTo>
                  <a:lnTo>
                    <a:pt x="110" y="3053"/>
                  </a:lnTo>
                  <a:lnTo>
                    <a:pt x="192" y="3216"/>
                  </a:lnTo>
                  <a:lnTo>
                    <a:pt x="273" y="3326"/>
                  </a:lnTo>
                  <a:lnTo>
                    <a:pt x="355" y="3435"/>
                  </a:lnTo>
                  <a:lnTo>
                    <a:pt x="464" y="3544"/>
                  </a:lnTo>
                  <a:lnTo>
                    <a:pt x="573" y="3598"/>
                  </a:lnTo>
                  <a:lnTo>
                    <a:pt x="710" y="3653"/>
                  </a:lnTo>
                  <a:lnTo>
                    <a:pt x="1009" y="3653"/>
                  </a:lnTo>
                  <a:lnTo>
                    <a:pt x="1200" y="3571"/>
                  </a:lnTo>
                  <a:lnTo>
                    <a:pt x="1391" y="3462"/>
                  </a:lnTo>
                  <a:lnTo>
                    <a:pt x="1527" y="3326"/>
                  </a:lnTo>
                  <a:lnTo>
                    <a:pt x="1663" y="3162"/>
                  </a:lnTo>
                  <a:lnTo>
                    <a:pt x="1745" y="2971"/>
                  </a:lnTo>
                  <a:lnTo>
                    <a:pt x="1827" y="2753"/>
                  </a:lnTo>
                  <a:lnTo>
                    <a:pt x="1881" y="2508"/>
                  </a:lnTo>
                  <a:lnTo>
                    <a:pt x="1909" y="2263"/>
                  </a:lnTo>
                  <a:lnTo>
                    <a:pt x="1909" y="1990"/>
                  </a:lnTo>
                  <a:lnTo>
                    <a:pt x="1881" y="1472"/>
                  </a:lnTo>
                  <a:lnTo>
                    <a:pt x="1827" y="927"/>
                  </a:lnTo>
                  <a:lnTo>
                    <a:pt x="1718" y="437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71"/>
            <p:cNvSpPr/>
            <p:nvPr/>
          </p:nvSpPr>
          <p:spPr>
            <a:xfrm>
              <a:off x="343750" y="4984650"/>
              <a:ext cx="87925" cy="129475"/>
            </a:xfrm>
            <a:custGeom>
              <a:avLst/>
              <a:gdLst/>
              <a:ahLst/>
              <a:cxnLst/>
              <a:rect l="l" t="t" r="r" b="b"/>
              <a:pathLst>
                <a:path w="3517" h="5179" extrusionOk="0">
                  <a:moveTo>
                    <a:pt x="2753" y="900"/>
                  </a:moveTo>
                  <a:lnTo>
                    <a:pt x="2808" y="1390"/>
                  </a:lnTo>
                  <a:lnTo>
                    <a:pt x="2835" y="1881"/>
                  </a:lnTo>
                  <a:lnTo>
                    <a:pt x="2808" y="2126"/>
                  </a:lnTo>
                  <a:lnTo>
                    <a:pt x="2781" y="2371"/>
                  </a:lnTo>
                  <a:lnTo>
                    <a:pt x="2726" y="2617"/>
                  </a:lnTo>
                  <a:lnTo>
                    <a:pt x="2644" y="2862"/>
                  </a:lnTo>
                  <a:lnTo>
                    <a:pt x="2535" y="3107"/>
                  </a:lnTo>
                  <a:lnTo>
                    <a:pt x="2345" y="3434"/>
                  </a:lnTo>
                  <a:lnTo>
                    <a:pt x="2099" y="3788"/>
                  </a:lnTo>
                  <a:lnTo>
                    <a:pt x="1827" y="4143"/>
                  </a:lnTo>
                  <a:lnTo>
                    <a:pt x="1663" y="4279"/>
                  </a:lnTo>
                  <a:lnTo>
                    <a:pt x="1527" y="4388"/>
                  </a:lnTo>
                  <a:lnTo>
                    <a:pt x="1364" y="4470"/>
                  </a:lnTo>
                  <a:lnTo>
                    <a:pt x="1227" y="4524"/>
                  </a:lnTo>
                  <a:lnTo>
                    <a:pt x="1064" y="4497"/>
                  </a:lnTo>
                  <a:lnTo>
                    <a:pt x="927" y="4442"/>
                  </a:lnTo>
                  <a:lnTo>
                    <a:pt x="818" y="4333"/>
                  </a:lnTo>
                  <a:lnTo>
                    <a:pt x="709" y="4143"/>
                  </a:lnTo>
                  <a:lnTo>
                    <a:pt x="682" y="4034"/>
                  </a:lnTo>
                  <a:lnTo>
                    <a:pt x="655" y="3897"/>
                  </a:lnTo>
                  <a:lnTo>
                    <a:pt x="655" y="3788"/>
                  </a:lnTo>
                  <a:lnTo>
                    <a:pt x="682" y="3652"/>
                  </a:lnTo>
                  <a:lnTo>
                    <a:pt x="764" y="3380"/>
                  </a:lnTo>
                  <a:lnTo>
                    <a:pt x="873" y="3080"/>
                  </a:lnTo>
                  <a:lnTo>
                    <a:pt x="1036" y="2807"/>
                  </a:lnTo>
                  <a:lnTo>
                    <a:pt x="1200" y="2535"/>
                  </a:lnTo>
                  <a:lnTo>
                    <a:pt x="1500" y="2126"/>
                  </a:lnTo>
                  <a:lnTo>
                    <a:pt x="1772" y="1772"/>
                  </a:lnTo>
                  <a:lnTo>
                    <a:pt x="2072" y="1472"/>
                  </a:lnTo>
                  <a:lnTo>
                    <a:pt x="2399" y="1172"/>
                  </a:lnTo>
                  <a:lnTo>
                    <a:pt x="2753" y="900"/>
                  </a:lnTo>
                  <a:close/>
                  <a:moveTo>
                    <a:pt x="3326" y="0"/>
                  </a:moveTo>
                  <a:lnTo>
                    <a:pt x="3244" y="27"/>
                  </a:lnTo>
                  <a:lnTo>
                    <a:pt x="3108" y="82"/>
                  </a:lnTo>
                  <a:lnTo>
                    <a:pt x="3053" y="55"/>
                  </a:lnTo>
                  <a:lnTo>
                    <a:pt x="2971" y="55"/>
                  </a:lnTo>
                  <a:lnTo>
                    <a:pt x="2808" y="109"/>
                  </a:lnTo>
                  <a:lnTo>
                    <a:pt x="2753" y="136"/>
                  </a:lnTo>
                  <a:lnTo>
                    <a:pt x="2699" y="191"/>
                  </a:lnTo>
                  <a:lnTo>
                    <a:pt x="2644" y="245"/>
                  </a:lnTo>
                  <a:lnTo>
                    <a:pt x="2644" y="327"/>
                  </a:lnTo>
                  <a:lnTo>
                    <a:pt x="2317" y="545"/>
                  </a:lnTo>
                  <a:lnTo>
                    <a:pt x="1990" y="763"/>
                  </a:lnTo>
                  <a:lnTo>
                    <a:pt x="1691" y="1009"/>
                  </a:lnTo>
                  <a:lnTo>
                    <a:pt x="1418" y="1254"/>
                  </a:lnTo>
                  <a:lnTo>
                    <a:pt x="1173" y="1554"/>
                  </a:lnTo>
                  <a:lnTo>
                    <a:pt x="927" y="1853"/>
                  </a:lnTo>
                  <a:lnTo>
                    <a:pt x="709" y="2153"/>
                  </a:lnTo>
                  <a:lnTo>
                    <a:pt x="491" y="2480"/>
                  </a:lnTo>
                  <a:lnTo>
                    <a:pt x="355" y="2780"/>
                  </a:lnTo>
                  <a:lnTo>
                    <a:pt x="192" y="3107"/>
                  </a:lnTo>
                  <a:lnTo>
                    <a:pt x="83" y="3461"/>
                  </a:lnTo>
                  <a:lnTo>
                    <a:pt x="28" y="3816"/>
                  </a:lnTo>
                  <a:lnTo>
                    <a:pt x="1" y="4006"/>
                  </a:lnTo>
                  <a:lnTo>
                    <a:pt x="28" y="4170"/>
                  </a:lnTo>
                  <a:lnTo>
                    <a:pt x="55" y="4333"/>
                  </a:lnTo>
                  <a:lnTo>
                    <a:pt x="110" y="4497"/>
                  </a:lnTo>
                  <a:lnTo>
                    <a:pt x="192" y="4661"/>
                  </a:lnTo>
                  <a:lnTo>
                    <a:pt x="273" y="4797"/>
                  </a:lnTo>
                  <a:lnTo>
                    <a:pt x="410" y="4906"/>
                  </a:lnTo>
                  <a:lnTo>
                    <a:pt x="573" y="5015"/>
                  </a:lnTo>
                  <a:lnTo>
                    <a:pt x="764" y="5097"/>
                  </a:lnTo>
                  <a:lnTo>
                    <a:pt x="927" y="5151"/>
                  </a:lnTo>
                  <a:lnTo>
                    <a:pt x="1118" y="5178"/>
                  </a:lnTo>
                  <a:lnTo>
                    <a:pt x="1282" y="5151"/>
                  </a:lnTo>
                  <a:lnTo>
                    <a:pt x="1473" y="5124"/>
                  </a:lnTo>
                  <a:lnTo>
                    <a:pt x="1636" y="5069"/>
                  </a:lnTo>
                  <a:lnTo>
                    <a:pt x="1800" y="4988"/>
                  </a:lnTo>
                  <a:lnTo>
                    <a:pt x="1963" y="4906"/>
                  </a:lnTo>
                  <a:lnTo>
                    <a:pt x="2263" y="4661"/>
                  </a:lnTo>
                  <a:lnTo>
                    <a:pt x="2535" y="4415"/>
                  </a:lnTo>
                  <a:lnTo>
                    <a:pt x="2781" y="4115"/>
                  </a:lnTo>
                  <a:lnTo>
                    <a:pt x="2971" y="3816"/>
                  </a:lnTo>
                  <a:lnTo>
                    <a:pt x="3162" y="3434"/>
                  </a:lnTo>
                  <a:lnTo>
                    <a:pt x="3298" y="3025"/>
                  </a:lnTo>
                  <a:lnTo>
                    <a:pt x="3408" y="2617"/>
                  </a:lnTo>
                  <a:lnTo>
                    <a:pt x="3489" y="2180"/>
                  </a:lnTo>
                  <a:lnTo>
                    <a:pt x="3517" y="1744"/>
                  </a:lnTo>
                  <a:lnTo>
                    <a:pt x="3489" y="1336"/>
                  </a:lnTo>
                  <a:lnTo>
                    <a:pt x="3435" y="900"/>
                  </a:lnTo>
                  <a:lnTo>
                    <a:pt x="3353" y="464"/>
                  </a:lnTo>
                  <a:lnTo>
                    <a:pt x="3408" y="436"/>
                  </a:lnTo>
                  <a:lnTo>
                    <a:pt x="3462" y="382"/>
                  </a:lnTo>
                  <a:lnTo>
                    <a:pt x="3489" y="300"/>
                  </a:lnTo>
                  <a:lnTo>
                    <a:pt x="3489" y="218"/>
                  </a:lnTo>
                  <a:lnTo>
                    <a:pt x="3489" y="136"/>
                  </a:lnTo>
                  <a:lnTo>
                    <a:pt x="3435" y="82"/>
                  </a:lnTo>
                  <a:lnTo>
                    <a:pt x="3380" y="27"/>
                  </a:lnTo>
                  <a:lnTo>
                    <a:pt x="3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71"/>
            <p:cNvSpPr/>
            <p:nvPr/>
          </p:nvSpPr>
          <p:spPr>
            <a:xfrm>
              <a:off x="360100" y="5007125"/>
              <a:ext cx="54550" cy="90650"/>
            </a:xfrm>
            <a:custGeom>
              <a:avLst/>
              <a:gdLst/>
              <a:ahLst/>
              <a:cxnLst/>
              <a:rect l="l" t="t" r="r" b="b"/>
              <a:pathLst>
                <a:path w="2182" h="3626" extrusionOk="0">
                  <a:moveTo>
                    <a:pt x="2099" y="1"/>
                  </a:moveTo>
                  <a:lnTo>
                    <a:pt x="1745" y="273"/>
                  </a:lnTo>
                  <a:lnTo>
                    <a:pt x="1418" y="573"/>
                  </a:lnTo>
                  <a:lnTo>
                    <a:pt x="1118" y="873"/>
                  </a:lnTo>
                  <a:lnTo>
                    <a:pt x="846" y="1227"/>
                  </a:lnTo>
                  <a:lnTo>
                    <a:pt x="546" y="1636"/>
                  </a:lnTo>
                  <a:lnTo>
                    <a:pt x="382" y="1908"/>
                  </a:lnTo>
                  <a:lnTo>
                    <a:pt x="219" y="2181"/>
                  </a:lnTo>
                  <a:lnTo>
                    <a:pt x="110" y="2481"/>
                  </a:lnTo>
                  <a:lnTo>
                    <a:pt x="28" y="2753"/>
                  </a:lnTo>
                  <a:lnTo>
                    <a:pt x="1" y="2889"/>
                  </a:lnTo>
                  <a:lnTo>
                    <a:pt x="1" y="2998"/>
                  </a:lnTo>
                  <a:lnTo>
                    <a:pt x="28" y="3135"/>
                  </a:lnTo>
                  <a:lnTo>
                    <a:pt x="55" y="3244"/>
                  </a:lnTo>
                  <a:lnTo>
                    <a:pt x="164" y="3434"/>
                  </a:lnTo>
                  <a:lnTo>
                    <a:pt x="273" y="3543"/>
                  </a:lnTo>
                  <a:lnTo>
                    <a:pt x="410" y="3598"/>
                  </a:lnTo>
                  <a:lnTo>
                    <a:pt x="573" y="3625"/>
                  </a:lnTo>
                  <a:lnTo>
                    <a:pt x="710" y="3571"/>
                  </a:lnTo>
                  <a:lnTo>
                    <a:pt x="873" y="3489"/>
                  </a:lnTo>
                  <a:lnTo>
                    <a:pt x="1009" y="3380"/>
                  </a:lnTo>
                  <a:lnTo>
                    <a:pt x="1173" y="3244"/>
                  </a:lnTo>
                  <a:lnTo>
                    <a:pt x="1445" y="2889"/>
                  </a:lnTo>
                  <a:lnTo>
                    <a:pt x="1691" y="2535"/>
                  </a:lnTo>
                  <a:lnTo>
                    <a:pt x="1881" y="2208"/>
                  </a:lnTo>
                  <a:lnTo>
                    <a:pt x="1990" y="1963"/>
                  </a:lnTo>
                  <a:lnTo>
                    <a:pt x="2072" y="1718"/>
                  </a:lnTo>
                  <a:lnTo>
                    <a:pt x="2127" y="1472"/>
                  </a:lnTo>
                  <a:lnTo>
                    <a:pt x="2154" y="1227"/>
                  </a:lnTo>
                  <a:lnTo>
                    <a:pt x="2181" y="982"/>
                  </a:lnTo>
                  <a:lnTo>
                    <a:pt x="2154" y="491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71"/>
            <p:cNvSpPr/>
            <p:nvPr/>
          </p:nvSpPr>
          <p:spPr>
            <a:xfrm>
              <a:off x="287900" y="4887200"/>
              <a:ext cx="126750" cy="85200"/>
            </a:xfrm>
            <a:custGeom>
              <a:avLst/>
              <a:gdLst/>
              <a:ahLst/>
              <a:cxnLst/>
              <a:rect l="l" t="t" r="r" b="b"/>
              <a:pathLst>
                <a:path w="5070" h="3408" extrusionOk="0">
                  <a:moveTo>
                    <a:pt x="4524" y="573"/>
                  </a:moveTo>
                  <a:lnTo>
                    <a:pt x="4442" y="601"/>
                  </a:lnTo>
                  <a:lnTo>
                    <a:pt x="4361" y="682"/>
                  </a:lnTo>
                  <a:lnTo>
                    <a:pt x="4006" y="1118"/>
                  </a:lnTo>
                  <a:lnTo>
                    <a:pt x="3625" y="1500"/>
                  </a:lnTo>
                  <a:lnTo>
                    <a:pt x="3216" y="1854"/>
                  </a:lnTo>
                  <a:lnTo>
                    <a:pt x="2780" y="2154"/>
                  </a:lnTo>
                  <a:lnTo>
                    <a:pt x="2562" y="2263"/>
                  </a:lnTo>
                  <a:lnTo>
                    <a:pt x="2317" y="2372"/>
                  </a:lnTo>
                  <a:lnTo>
                    <a:pt x="2071" y="2454"/>
                  </a:lnTo>
                  <a:lnTo>
                    <a:pt x="1826" y="2536"/>
                  </a:lnTo>
                  <a:lnTo>
                    <a:pt x="1581" y="2590"/>
                  </a:lnTo>
                  <a:lnTo>
                    <a:pt x="1308" y="2645"/>
                  </a:lnTo>
                  <a:lnTo>
                    <a:pt x="1036" y="2672"/>
                  </a:lnTo>
                  <a:lnTo>
                    <a:pt x="763" y="2672"/>
                  </a:lnTo>
                  <a:lnTo>
                    <a:pt x="818" y="2345"/>
                  </a:lnTo>
                  <a:lnTo>
                    <a:pt x="899" y="2072"/>
                  </a:lnTo>
                  <a:lnTo>
                    <a:pt x="1036" y="1827"/>
                  </a:lnTo>
                  <a:lnTo>
                    <a:pt x="1199" y="1609"/>
                  </a:lnTo>
                  <a:lnTo>
                    <a:pt x="1390" y="1418"/>
                  </a:lnTo>
                  <a:lnTo>
                    <a:pt x="1635" y="1255"/>
                  </a:lnTo>
                  <a:lnTo>
                    <a:pt x="1881" y="1118"/>
                  </a:lnTo>
                  <a:lnTo>
                    <a:pt x="2153" y="1009"/>
                  </a:lnTo>
                  <a:lnTo>
                    <a:pt x="2426" y="900"/>
                  </a:lnTo>
                  <a:lnTo>
                    <a:pt x="2725" y="819"/>
                  </a:lnTo>
                  <a:lnTo>
                    <a:pt x="3352" y="710"/>
                  </a:lnTo>
                  <a:lnTo>
                    <a:pt x="3952" y="628"/>
                  </a:lnTo>
                  <a:lnTo>
                    <a:pt x="4524" y="573"/>
                  </a:lnTo>
                  <a:close/>
                  <a:moveTo>
                    <a:pt x="4034" y="1"/>
                  </a:moveTo>
                  <a:lnTo>
                    <a:pt x="3625" y="28"/>
                  </a:lnTo>
                  <a:lnTo>
                    <a:pt x="3216" y="56"/>
                  </a:lnTo>
                  <a:lnTo>
                    <a:pt x="2780" y="110"/>
                  </a:lnTo>
                  <a:lnTo>
                    <a:pt x="2371" y="192"/>
                  </a:lnTo>
                  <a:lnTo>
                    <a:pt x="1962" y="328"/>
                  </a:lnTo>
                  <a:lnTo>
                    <a:pt x="1581" y="464"/>
                  </a:lnTo>
                  <a:lnTo>
                    <a:pt x="1226" y="655"/>
                  </a:lnTo>
                  <a:lnTo>
                    <a:pt x="927" y="873"/>
                  </a:lnTo>
                  <a:lnTo>
                    <a:pt x="627" y="1118"/>
                  </a:lnTo>
                  <a:lnTo>
                    <a:pt x="382" y="1418"/>
                  </a:lnTo>
                  <a:lnTo>
                    <a:pt x="300" y="1582"/>
                  </a:lnTo>
                  <a:lnTo>
                    <a:pt x="191" y="1745"/>
                  </a:lnTo>
                  <a:lnTo>
                    <a:pt x="136" y="1936"/>
                  </a:lnTo>
                  <a:lnTo>
                    <a:pt x="82" y="2127"/>
                  </a:lnTo>
                  <a:lnTo>
                    <a:pt x="27" y="2345"/>
                  </a:lnTo>
                  <a:lnTo>
                    <a:pt x="0" y="2563"/>
                  </a:lnTo>
                  <a:lnTo>
                    <a:pt x="0" y="2781"/>
                  </a:lnTo>
                  <a:lnTo>
                    <a:pt x="0" y="3026"/>
                  </a:lnTo>
                  <a:lnTo>
                    <a:pt x="55" y="3162"/>
                  </a:lnTo>
                  <a:lnTo>
                    <a:pt x="136" y="3271"/>
                  </a:lnTo>
                  <a:lnTo>
                    <a:pt x="245" y="3353"/>
                  </a:lnTo>
                  <a:lnTo>
                    <a:pt x="382" y="3380"/>
                  </a:lnTo>
                  <a:lnTo>
                    <a:pt x="709" y="3408"/>
                  </a:lnTo>
                  <a:lnTo>
                    <a:pt x="1036" y="3408"/>
                  </a:lnTo>
                  <a:lnTo>
                    <a:pt x="1363" y="3380"/>
                  </a:lnTo>
                  <a:lnTo>
                    <a:pt x="1690" y="3326"/>
                  </a:lnTo>
                  <a:lnTo>
                    <a:pt x="2017" y="3271"/>
                  </a:lnTo>
                  <a:lnTo>
                    <a:pt x="2344" y="3162"/>
                  </a:lnTo>
                  <a:lnTo>
                    <a:pt x="2671" y="3053"/>
                  </a:lnTo>
                  <a:lnTo>
                    <a:pt x="2998" y="2917"/>
                  </a:lnTo>
                  <a:lnTo>
                    <a:pt x="3298" y="2754"/>
                  </a:lnTo>
                  <a:lnTo>
                    <a:pt x="3570" y="2563"/>
                  </a:lnTo>
                  <a:lnTo>
                    <a:pt x="3843" y="2372"/>
                  </a:lnTo>
                  <a:lnTo>
                    <a:pt x="4088" y="2154"/>
                  </a:lnTo>
                  <a:lnTo>
                    <a:pt x="4333" y="1909"/>
                  </a:lnTo>
                  <a:lnTo>
                    <a:pt x="4524" y="1663"/>
                  </a:lnTo>
                  <a:lnTo>
                    <a:pt x="4715" y="1364"/>
                  </a:lnTo>
                  <a:lnTo>
                    <a:pt x="4851" y="1064"/>
                  </a:lnTo>
                  <a:lnTo>
                    <a:pt x="4878" y="982"/>
                  </a:lnTo>
                  <a:lnTo>
                    <a:pt x="4878" y="900"/>
                  </a:lnTo>
                  <a:lnTo>
                    <a:pt x="4878" y="819"/>
                  </a:lnTo>
                  <a:lnTo>
                    <a:pt x="4824" y="737"/>
                  </a:lnTo>
                  <a:lnTo>
                    <a:pt x="4769" y="682"/>
                  </a:lnTo>
                  <a:lnTo>
                    <a:pt x="4715" y="628"/>
                  </a:lnTo>
                  <a:lnTo>
                    <a:pt x="4633" y="573"/>
                  </a:lnTo>
                  <a:lnTo>
                    <a:pt x="4579" y="573"/>
                  </a:lnTo>
                  <a:lnTo>
                    <a:pt x="4824" y="546"/>
                  </a:lnTo>
                  <a:lnTo>
                    <a:pt x="4933" y="519"/>
                  </a:lnTo>
                  <a:lnTo>
                    <a:pt x="4987" y="464"/>
                  </a:lnTo>
                  <a:lnTo>
                    <a:pt x="5042" y="383"/>
                  </a:lnTo>
                  <a:lnTo>
                    <a:pt x="5069" y="301"/>
                  </a:lnTo>
                  <a:lnTo>
                    <a:pt x="5042" y="219"/>
                  </a:lnTo>
                  <a:lnTo>
                    <a:pt x="4987" y="137"/>
                  </a:lnTo>
                  <a:lnTo>
                    <a:pt x="4933" y="83"/>
                  </a:lnTo>
                  <a:lnTo>
                    <a:pt x="4824" y="56"/>
                  </a:lnTo>
                  <a:lnTo>
                    <a:pt x="4442" y="28"/>
                  </a:lnTo>
                  <a:lnTo>
                    <a:pt x="403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71"/>
            <p:cNvSpPr/>
            <p:nvPr/>
          </p:nvSpPr>
          <p:spPr>
            <a:xfrm>
              <a:off x="306975" y="4901525"/>
              <a:ext cx="94050" cy="52475"/>
            </a:xfrm>
            <a:custGeom>
              <a:avLst/>
              <a:gdLst/>
              <a:ahLst/>
              <a:cxnLst/>
              <a:rect l="l" t="t" r="r" b="b"/>
              <a:pathLst>
                <a:path w="3762" h="2099" extrusionOk="0">
                  <a:moveTo>
                    <a:pt x="3761" y="0"/>
                  </a:moveTo>
                  <a:lnTo>
                    <a:pt x="3189" y="55"/>
                  </a:lnTo>
                  <a:lnTo>
                    <a:pt x="2589" y="137"/>
                  </a:lnTo>
                  <a:lnTo>
                    <a:pt x="1962" y="246"/>
                  </a:lnTo>
                  <a:lnTo>
                    <a:pt x="1663" y="327"/>
                  </a:lnTo>
                  <a:lnTo>
                    <a:pt x="1390" y="436"/>
                  </a:lnTo>
                  <a:lnTo>
                    <a:pt x="1118" y="545"/>
                  </a:lnTo>
                  <a:lnTo>
                    <a:pt x="872" y="682"/>
                  </a:lnTo>
                  <a:lnTo>
                    <a:pt x="627" y="845"/>
                  </a:lnTo>
                  <a:lnTo>
                    <a:pt x="436" y="1036"/>
                  </a:lnTo>
                  <a:lnTo>
                    <a:pt x="273" y="1254"/>
                  </a:lnTo>
                  <a:lnTo>
                    <a:pt x="136" y="1499"/>
                  </a:lnTo>
                  <a:lnTo>
                    <a:pt x="55" y="1772"/>
                  </a:lnTo>
                  <a:lnTo>
                    <a:pt x="0" y="2099"/>
                  </a:lnTo>
                  <a:lnTo>
                    <a:pt x="273" y="2099"/>
                  </a:lnTo>
                  <a:lnTo>
                    <a:pt x="545" y="2072"/>
                  </a:lnTo>
                  <a:lnTo>
                    <a:pt x="818" y="2017"/>
                  </a:lnTo>
                  <a:lnTo>
                    <a:pt x="1063" y="1963"/>
                  </a:lnTo>
                  <a:lnTo>
                    <a:pt x="1308" y="1881"/>
                  </a:lnTo>
                  <a:lnTo>
                    <a:pt x="1554" y="1799"/>
                  </a:lnTo>
                  <a:lnTo>
                    <a:pt x="1799" y="1690"/>
                  </a:lnTo>
                  <a:lnTo>
                    <a:pt x="2017" y="1581"/>
                  </a:lnTo>
                  <a:lnTo>
                    <a:pt x="2453" y="1281"/>
                  </a:lnTo>
                  <a:lnTo>
                    <a:pt x="2862" y="927"/>
                  </a:lnTo>
                  <a:lnTo>
                    <a:pt x="3243" y="545"/>
                  </a:lnTo>
                  <a:lnTo>
                    <a:pt x="3598" y="109"/>
                  </a:lnTo>
                  <a:lnTo>
                    <a:pt x="3679" y="28"/>
                  </a:lnTo>
                  <a:lnTo>
                    <a:pt x="37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71"/>
            <p:cNvSpPr/>
            <p:nvPr/>
          </p:nvSpPr>
          <p:spPr>
            <a:xfrm>
              <a:off x="-493600" y="5649625"/>
              <a:ext cx="896650" cy="417675"/>
            </a:xfrm>
            <a:custGeom>
              <a:avLst/>
              <a:gdLst/>
              <a:ahLst/>
              <a:cxnLst/>
              <a:rect l="l" t="t" r="r" b="b"/>
              <a:pathLst>
                <a:path w="35866" h="16707" extrusionOk="0">
                  <a:moveTo>
                    <a:pt x="5097" y="0"/>
                  </a:moveTo>
                  <a:lnTo>
                    <a:pt x="4879" y="28"/>
                  </a:lnTo>
                  <a:lnTo>
                    <a:pt x="4661" y="55"/>
                  </a:lnTo>
                  <a:lnTo>
                    <a:pt x="4443" y="109"/>
                  </a:lnTo>
                  <a:lnTo>
                    <a:pt x="4252" y="191"/>
                  </a:lnTo>
                  <a:lnTo>
                    <a:pt x="4034" y="273"/>
                  </a:lnTo>
                  <a:lnTo>
                    <a:pt x="3843" y="409"/>
                  </a:lnTo>
                  <a:lnTo>
                    <a:pt x="3653" y="545"/>
                  </a:lnTo>
                  <a:lnTo>
                    <a:pt x="3489" y="736"/>
                  </a:lnTo>
                  <a:lnTo>
                    <a:pt x="3326" y="927"/>
                  </a:lnTo>
                  <a:lnTo>
                    <a:pt x="3189" y="1145"/>
                  </a:lnTo>
                  <a:lnTo>
                    <a:pt x="3108" y="1390"/>
                  </a:lnTo>
                  <a:lnTo>
                    <a:pt x="3053" y="1608"/>
                  </a:lnTo>
                  <a:lnTo>
                    <a:pt x="3026" y="1826"/>
                  </a:lnTo>
                  <a:lnTo>
                    <a:pt x="3053" y="2044"/>
                  </a:lnTo>
                  <a:lnTo>
                    <a:pt x="3108" y="2235"/>
                  </a:lnTo>
                  <a:lnTo>
                    <a:pt x="3189" y="2426"/>
                  </a:lnTo>
                  <a:lnTo>
                    <a:pt x="3298" y="2617"/>
                  </a:lnTo>
                  <a:lnTo>
                    <a:pt x="3435" y="2780"/>
                  </a:lnTo>
                  <a:lnTo>
                    <a:pt x="3598" y="2916"/>
                  </a:lnTo>
                  <a:lnTo>
                    <a:pt x="3762" y="3025"/>
                  </a:lnTo>
                  <a:lnTo>
                    <a:pt x="3980" y="3134"/>
                  </a:lnTo>
                  <a:lnTo>
                    <a:pt x="4198" y="3189"/>
                  </a:lnTo>
                  <a:lnTo>
                    <a:pt x="4443" y="3216"/>
                  </a:lnTo>
                  <a:lnTo>
                    <a:pt x="4716" y="3189"/>
                  </a:lnTo>
                  <a:lnTo>
                    <a:pt x="4797" y="3189"/>
                  </a:lnTo>
                  <a:lnTo>
                    <a:pt x="4852" y="3216"/>
                  </a:lnTo>
                  <a:lnTo>
                    <a:pt x="4988" y="3271"/>
                  </a:lnTo>
                  <a:lnTo>
                    <a:pt x="5043" y="3380"/>
                  </a:lnTo>
                  <a:lnTo>
                    <a:pt x="5070" y="3516"/>
                  </a:lnTo>
                  <a:lnTo>
                    <a:pt x="5070" y="3652"/>
                  </a:lnTo>
                  <a:lnTo>
                    <a:pt x="5015" y="3761"/>
                  </a:lnTo>
                  <a:lnTo>
                    <a:pt x="4934" y="3870"/>
                  </a:lnTo>
                  <a:lnTo>
                    <a:pt x="4825" y="3952"/>
                  </a:lnTo>
                  <a:lnTo>
                    <a:pt x="4634" y="4007"/>
                  </a:lnTo>
                  <a:lnTo>
                    <a:pt x="4443" y="4034"/>
                  </a:lnTo>
                  <a:lnTo>
                    <a:pt x="4116" y="4061"/>
                  </a:lnTo>
                  <a:lnTo>
                    <a:pt x="3762" y="4279"/>
                  </a:lnTo>
                  <a:lnTo>
                    <a:pt x="3435" y="4497"/>
                  </a:lnTo>
                  <a:lnTo>
                    <a:pt x="3135" y="4715"/>
                  </a:lnTo>
                  <a:lnTo>
                    <a:pt x="2808" y="4988"/>
                  </a:lnTo>
                  <a:lnTo>
                    <a:pt x="2535" y="5233"/>
                  </a:lnTo>
                  <a:lnTo>
                    <a:pt x="2263" y="5505"/>
                  </a:lnTo>
                  <a:lnTo>
                    <a:pt x="1990" y="5805"/>
                  </a:lnTo>
                  <a:lnTo>
                    <a:pt x="1745" y="6105"/>
                  </a:lnTo>
                  <a:lnTo>
                    <a:pt x="1527" y="6405"/>
                  </a:lnTo>
                  <a:lnTo>
                    <a:pt x="1309" y="6732"/>
                  </a:lnTo>
                  <a:lnTo>
                    <a:pt x="1091" y="7059"/>
                  </a:lnTo>
                  <a:lnTo>
                    <a:pt x="900" y="7413"/>
                  </a:lnTo>
                  <a:lnTo>
                    <a:pt x="737" y="7768"/>
                  </a:lnTo>
                  <a:lnTo>
                    <a:pt x="573" y="8149"/>
                  </a:lnTo>
                  <a:lnTo>
                    <a:pt x="437" y="8531"/>
                  </a:lnTo>
                  <a:lnTo>
                    <a:pt x="301" y="8912"/>
                  </a:lnTo>
                  <a:lnTo>
                    <a:pt x="164" y="9484"/>
                  </a:lnTo>
                  <a:lnTo>
                    <a:pt x="55" y="10057"/>
                  </a:lnTo>
                  <a:lnTo>
                    <a:pt x="28" y="10357"/>
                  </a:lnTo>
                  <a:lnTo>
                    <a:pt x="1" y="10656"/>
                  </a:lnTo>
                  <a:lnTo>
                    <a:pt x="1" y="10956"/>
                  </a:lnTo>
                  <a:lnTo>
                    <a:pt x="28" y="11256"/>
                  </a:lnTo>
                  <a:lnTo>
                    <a:pt x="82" y="11528"/>
                  </a:lnTo>
                  <a:lnTo>
                    <a:pt x="137" y="11801"/>
                  </a:lnTo>
                  <a:lnTo>
                    <a:pt x="246" y="12074"/>
                  </a:lnTo>
                  <a:lnTo>
                    <a:pt x="355" y="12346"/>
                  </a:lnTo>
                  <a:lnTo>
                    <a:pt x="519" y="12591"/>
                  </a:lnTo>
                  <a:lnTo>
                    <a:pt x="709" y="12837"/>
                  </a:lnTo>
                  <a:lnTo>
                    <a:pt x="927" y="13055"/>
                  </a:lnTo>
                  <a:lnTo>
                    <a:pt x="1173" y="13245"/>
                  </a:lnTo>
                  <a:lnTo>
                    <a:pt x="1391" y="13382"/>
                  </a:lnTo>
                  <a:lnTo>
                    <a:pt x="1609" y="13463"/>
                  </a:lnTo>
                  <a:lnTo>
                    <a:pt x="1827" y="13545"/>
                  </a:lnTo>
                  <a:lnTo>
                    <a:pt x="2072" y="13572"/>
                  </a:lnTo>
                  <a:lnTo>
                    <a:pt x="2317" y="13600"/>
                  </a:lnTo>
                  <a:lnTo>
                    <a:pt x="2535" y="13572"/>
                  </a:lnTo>
                  <a:lnTo>
                    <a:pt x="2781" y="13545"/>
                  </a:lnTo>
                  <a:lnTo>
                    <a:pt x="3026" y="13491"/>
                  </a:lnTo>
                  <a:lnTo>
                    <a:pt x="3516" y="13354"/>
                  </a:lnTo>
                  <a:lnTo>
                    <a:pt x="3980" y="13136"/>
                  </a:lnTo>
                  <a:lnTo>
                    <a:pt x="4443" y="12918"/>
                  </a:lnTo>
                  <a:lnTo>
                    <a:pt x="4852" y="12673"/>
                  </a:lnTo>
                  <a:lnTo>
                    <a:pt x="4906" y="12292"/>
                  </a:lnTo>
                  <a:lnTo>
                    <a:pt x="4961" y="11910"/>
                  </a:lnTo>
                  <a:lnTo>
                    <a:pt x="5015" y="11801"/>
                  </a:lnTo>
                  <a:lnTo>
                    <a:pt x="5124" y="11692"/>
                  </a:lnTo>
                  <a:lnTo>
                    <a:pt x="5233" y="11665"/>
                  </a:lnTo>
                  <a:lnTo>
                    <a:pt x="5370" y="11665"/>
                  </a:lnTo>
                  <a:lnTo>
                    <a:pt x="5479" y="11692"/>
                  </a:lnTo>
                  <a:lnTo>
                    <a:pt x="5588" y="11774"/>
                  </a:lnTo>
                  <a:lnTo>
                    <a:pt x="5642" y="11883"/>
                  </a:lnTo>
                  <a:lnTo>
                    <a:pt x="5669" y="12019"/>
                  </a:lnTo>
                  <a:lnTo>
                    <a:pt x="5669" y="12482"/>
                  </a:lnTo>
                  <a:lnTo>
                    <a:pt x="5778" y="12591"/>
                  </a:lnTo>
                  <a:lnTo>
                    <a:pt x="5833" y="12755"/>
                  </a:lnTo>
                  <a:lnTo>
                    <a:pt x="5833" y="12809"/>
                  </a:lnTo>
                  <a:lnTo>
                    <a:pt x="5833" y="12891"/>
                  </a:lnTo>
                  <a:lnTo>
                    <a:pt x="5778" y="12973"/>
                  </a:lnTo>
                  <a:lnTo>
                    <a:pt x="5751" y="13055"/>
                  </a:lnTo>
                  <a:lnTo>
                    <a:pt x="5860" y="13545"/>
                  </a:lnTo>
                  <a:lnTo>
                    <a:pt x="5996" y="14009"/>
                  </a:lnTo>
                  <a:lnTo>
                    <a:pt x="6214" y="14417"/>
                  </a:lnTo>
                  <a:lnTo>
                    <a:pt x="6460" y="14826"/>
                  </a:lnTo>
                  <a:lnTo>
                    <a:pt x="6760" y="15180"/>
                  </a:lnTo>
                  <a:lnTo>
                    <a:pt x="7059" y="15507"/>
                  </a:lnTo>
                  <a:lnTo>
                    <a:pt x="7441" y="15807"/>
                  </a:lnTo>
                  <a:lnTo>
                    <a:pt x="7822" y="16052"/>
                  </a:lnTo>
                  <a:lnTo>
                    <a:pt x="8231" y="16271"/>
                  </a:lnTo>
                  <a:lnTo>
                    <a:pt x="8667" y="16461"/>
                  </a:lnTo>
                  <a:lnTo>
                    <a:pt x="9131" y="16598"/>
                  </a:lnTo>
                  <a:lnTo>
                    <a:pt x="9621" y="16679"/>
                  </a:lnTo>
                  <a:lnTo>
                    <a:pt x="10112" y="16707"/>
                  </a:lnTo>
                  <a:lnTo>
                    <a:pt x="10602" y="16707"/>
                  </a:lnTo>
                  <a:lnTo>
                    <a:pt x="11120" y="16652"/>
                  </a:lnTo>
                  <a:lnTo>
                    <a:pt x="11638" y="16570"/>
                  </a:lnTo>
                  <a:lnTo>
                    <a:pt x="12019" y="16461"/>
                  </a:lnTo>
                  <a:lnTo>
                    <a:pt x="12374" y="16325"/>
                  </a:lnTo>
                  <a:lnTo>
                    <a:pt x="12728" y="16189"/>
                  </a:lnTo>
                  <a:lnTo>
                    <a:pt x="13055" y="15998"/>
                  </a:lnTo>
                  <a:lnTo>
                    <a:pt x="13382" y="15807"/>
                  </a:lnTo>
                  <a:lnTo>
                    <a:pt x="13682" y="15616"/>
                  </a:lnTo>
                  <a:lnTo>
                    <a:pt x="13982" y="15398"/>
                  </a:lnTo>
                  <a:lnTo>
                    <a:pt x="14254" y="15153"/>
                  </a:lnTo>
                  <a:lnTo>
                    <a:pt x="14527" y="14881"/>
                  </a:lnTo>
                  <a:lnTo>
                    <a:pt x="14772" y="14635"/>
                  </a:lnTo>
                  <a:lnTo>
                    <a:pt x="14990" y="14336"/>
                  </a:lnTo>
                  <a:lnTo>
                    <a:pt x="15208" y="14036"/>
                  </a:lnTo>
                  <a:lnTo>
                    <a:pt x="15426" y="13736"/>
                  </a:lnTo>
                  <a:lnTo>
                    <a:pt x="15617" y="13409"/>
                  </a:lnTo>
                  <a:lnTo>
                    <a:pt x="15780" y="13082"/>
                  </a:lnTo>
                  <a:lnTo>
                    <a:pt x="15917" y="12728"/>
                  </a:lnTo>
                  <a:lnTo>
                    <a:pt x="15944" y="12346"/>
                  </a:lnTo>
                  <a:lnTo>
                    <a:pt x="16026" y="11965"/>
                  </a:lnTo>
                  <a:lnTo>
                    <a:pt x="16053" y="11855"/>
                  </a:lnTo>
                  <a:lnTo>
                    <a:pt x="16135" y="11801"/>
                  </a:lnTo>
                  <a:lnTo>
                    <a:pt x="16216" y="11746"/>
                  </a:lnTo>
                  <a:lnTo>
                    <a:pt x="16298" y="11719"/>
                  </a:lnTo>
                  <a:lnTo>
                    <a:pt x="16434" y="11637"/>
                  </a:lnTo>
                  <a:lnTo>
                    <a:pt x="16598" y="11583"/>
                  </a:lnTo>
                  <a:lnTo>
                    <a:pt x="16761" y="11583"/>
                  </a:lnTo>
                  <a:lnTo>
                    <a:pt x="16898" y="11637"/>
                  </a:lnTo>
                  <a:lnTo>
                    <a:pt x="17034" y="11719"/>
                  </a:lnTo>
                  <a:lnTo>
                    <a:pt x="17143" y="11855"/>
                  </a:lnTo>
                  <a:lnTo>
                    <a:pt x="17197" y="12019"/>
                  </a:lnTo>
                  <a:lnTo>
                    <a:pt x="17197" y="12101"/>
                  </a:lnTo>
                  <a:lnTo>
                    <a:pt x="17170" y="12210"/>
                  </a:lnTo>
                  <a:lnTo>
                    <a:pt x="17034" y="12700"/>
                  </a:lnTo>
                  <a:lnTo>
                    <a:pt x="16843" y="13191"/>
                  </a:lnTo>
                  <a:lnTo>
                    <a:pt x="16979" y="13409"/>
                  </a:lnTo>
                  <a:lnTo>
                    <a:pt x="17116" y="13627"/>
                  </a:lnTo>
                  <a:lnTo>
                    <a:pt x="17306" y="13818"/>
                  </a:lnTo>
                  <a:lnTo>
                    <a:pt x="17497" y="14009"/>
                  </a:lnTo>
                  <a:lnTo>
                    <a:pt x="17715" y="14172"/>
                  </a:lnTo>
                  <a:lnTo>
                    <a:pt x="17961" y="14336"/>
                  </a:lnTo>
                  <a:lnTo>
                    <a:pt x="18233" y="14445"/>
                  </a:lnTo>
                  <a:lnTo>
                    <a:pt x="18506" y="14581"/>
                  </a:lnTo>
                  <a:lnTo>
                    <a:pt x="18805" y="14663"/>
                  </a:lnTo>
                  <a:lnTo>
                    <a:pt x="19105" y="14744"/>
                  </a:lnTo>
                  <a:lnTo>
                    <a:pt x="19405" y="14826"/>
                  </a:lnTo>
                  <a:lnTo>
                    <a:pt x="19705" y="14853"/>
                  </a:lnTo>
                  <a:lnTo>
                    <a:pt x="20032" y="14881"/>
                  </a:lnTo>
                  <a:lnTo>
                    <a:pt x="20359" y="14908"/>
                  </a:lnTo>
                  <a:lnTo>
                    <a:pt x="20686" y="14908"/>
                  </a:lnTo>
                  <a:lnTo>
                    <a:pt x="21013" y="14881"/>
                  </a:lnTo>
                  <a:lnTo>
                    <a:pt x="21313" y="14826"/>
                  </a:lnTo>
                  <a:lnTo>
                    <a:pt x="21640" y="14772"/>
                  </a:lnTo>
                  <a:lnTo>
                    <a:pt x="21940" y="14690"/>
                  </a:lnTo>
                  <a:lnTo>
                    <a:pt x="22239" y="14608"/>
                  </a:lnTo>
                  <a:lnTo>
                    <a:pt x="22512" y="14499"/>
                  </a:lnTo>
                  <a:lnTo>
                    <a:pt x="22784" y="14363"/>
                  </a:lnTo>
                  <a:lnTo>
                    <a:pt x="23030" y="14227"/>
                  </a:lnTo>
                  <a:lnTo>
                    <a:pt x="23248" y="14036"/>
                  </a:lnTo>
                  <a:lnTo>
                    <a:pt x="23466" y="13872"/>
                  </a:lnTo>
                  <a:lnTo>
                    <a:pt x="23656" y="13654"/>
                  </a:lnTo>
                  <a:lnTo>
                    <a:pt x="23820" y="13436"/>
                  </a:lnTo>
                  <a:lnTo>
                    <a:pt x="23956" y="13191"/>
                  </a:lnTo>
                  <a:lnTo>
                    <a:pt x="24065" y="12946"/>
                  </a:lnTo>
                  <a:lnTo>
                    <a:pt x="24147" y="12673"/>
                  </a:lnTo>
                  <a:lnTo>
                    <a:pt x="24174" y="12373"/>
                  </a:lnTo>
                  <a:lnTo>
                    <a:pt x="24174" y="12046"/>
                  </a:lnTo>
                  <a:lnTo>
                    <a:pt x="24202" y="11883"/>
                  </a:lnTo>
                  <a:lnTo>
                    <a:pt x="24256" y="11746"/>
                  </a:lnTo>
                  <a:lnTo>
                    <a:pt x="24365" y="11637"/>
                  </a:lnTo>
                  <a:lnTo>
                    <a:pt x="24474" y="11583"/>
                  </a:lnTo>
                  <a:lnTo>
                    <a:pt x="24610" y="11556"/>
                  </a:lnTo>
                  <a:lnTo>
                    <a:pt x="24774" y="11556"/>
                  </a:lnTo>
                  <a:lnTo>
                    <a:pt x="24910" y="11610"/>
                  </a:lnTo>
                  <a:lnTo>
                    <a:pt x="25019" y="11692"/>
                  </a:lnTo>
                  <a:lnTo>
                    <a:pt x="25101" y="11665"/>
                  </a:lnTo>
                  <a:lnTo>
                    <a:pt x="25155" y="11692"/>
                  </a:lnTo>
                  <a:lnTo>
                    <a:pt x="25210" y="11719"/>
                  </a:lnTo>
                  <a:lnTo>
                    <a:pt x="25292" y="11774"/>
                  </a:lnTo>
                  <a:lnTo>
                    <a:pt x="25537" y="12074"/>
                  </a:lnTo>
                  <a:lnTo>
                    <a:pt x="25837" y="12319"/>
                  </a:lnTo>
                  <a:lnTo>
                    <a:pt x="26137" y="12537"/>
                  </a:lnTo>
                  <a:lnTo>
                    <a:pt x="26436" y="12700"/>
                  </a:lnTo>
                  <a:lnTo>
                    <a:pt x="26763" y="12809"/>
                  </a:lnTo>
                  <a:lnTo>
                    <a:pt x="27090" y="12891"/>
                  </a:lnTo>
                  <a:lnTo>
                    <a:pt x="27417" y="12918"/>
                  </a:lnTo>
                  <a:lnTo>
                    <a:pt x="27744" y="12918"/>
                  </a:lnTo>
                  <a:lnTo>
                    <a:pt x="28071" y="12864"/>
                  </a:lnTo>
                  <a:lnTo>
                    <a:pt x="28371" y="12755"/>
                  </a:lnTo>
                  <a:lnTo>
                    <a:pt x="28671" y="12619"/>
                  </a:lnTo>
                  <a:lnTo>
                    <a:pt x="28944" y="12428"/>
                  </a:lnTo>
                  <a:lnTo>
                    <a:pt x="29189" y="12183"/>
                  </a:lnTo>
                  <a:lnTo>
                    <a:pt x="29407" y="11910"/>
                  </a:lnTo>
                  <a:lnTo>
                    <a:pt x="29625" y="11583"/>
                  </a:lnTo>
                  <a:lnTo>
                    <a:pt x="29788" y="11201"/>
                  </a:lnTo>
                  <a:lnTo>
                    <a:pt x="29843" y="11092"/>
                  </a:lnTo>
                  <a:lnTo>
                    <a:pt x="29843" y="10983"/>
                  </a:lnTo>
                  <a:lnTo>
                    <a:pt x="29870" y="10874"/>
                  </a:lnTo>
                  <a:lnTo>
                    <a:pt x="29952" y="10793"/>
                  </a:lnTo>
                  <a:lnTo>
                    <a:pt x="30006" y="10738"/>
                  </a:lnTo>
                  <a:lnTo>
                    <a:pt x="30115" y="10684"/>
                  </a:lnTo>
                  <a:lnTo>
                    <a:pt x="30224" y="10684"/>
                  </a:lnTo>
                  <a:lnTo>
                    <a:pt x="30333" y="10711"/>
                  </a:lnTo>
                  <a:lnTo>
                    <a:pt x="30443" y="10765"/>
                  </a:lnTo>
                  <a:lnTo>
                    <a:pt x="30688" y="10983"/>
                  </a:lnTo>
                  <a:lnTo>
                    <a:pt x="30933" y="11147"/>
                  </a:lnTo>
                  <a:lnTo>
                    <a:pt x="31206" y="11310"/>
                  </a:lnTo>
                  <a:lnTo>
                    <a:pt x="31478" y="11419"/>
                  </a:lnTo>
                  <a:lnTo>
                    <a:pt x="31751" y="11528"/>
                  </a:lnTo>
                  <a:lnTo>
                    <a:pt x="32023" y="11610"/>
                  </a:lnTo>
                  <a:lnTo>
                    <a:pt x="32296" y="11665"/>
                  </a:lnTo>
                  <a:lnTo>
                    <a:pt x="32568" y="11692"/>
                  </a:lnTo>
                  <a:lnTo>
                    <a:pt x="32677" y="11637"/>
                  </a:lnTo>
                  <a:lnTo>
                    <a:pt x="32895" y="11637"/>
                  </a:lnTo>
                  <a:lnTo>
                    <a:pt x="33004" y="11692"/>
                  </a:lnTo>
                  <a:lnTo>
                    <a:pt x="33277" y="11665"/>
                  </a:lnTo>
                  <a:lnTo>
                    <a:pt x="33577" y="11610"/>
                  </a:lnTo>
                  <a:lnTo>
                    <a:pt x="33604" y="11556"/>
                  </a:lnTo>
                  <a:lnTo>
                    <a:pt x="33658" y="11528"/>
                  </a:lnTo>
                  <a:lnTo>
                    <a:pt x="33795" y="11528"/>
                  </a:lnTo>
                  <a:lnTo>
                    <a:pt x="34122" y="11392"/>
                  </a:lnTo>
                  <a:lnTo>
                    <a:pt x="34449" y="11229"/>
                  </a:lnTo>
                  <a:lnTo>
                    <a:pt x="34749" y="11011"/>
                  </a:lnTo>
                  <a:lnTo>
                    <a:pt x="35021" y="10765"/>
                  </a:lnTo>
                  <a:lnTo>
                    <a:pt x="35294" y="10493"/>
                  </a:lnTo>
                  <a:lnTo>
                    <a:pt x="35512" y="10193"/>
                  </a:lnTo>
                  <a:lnTo>
                    <a:pt x="35702" y="9839"/>
                  </a:lnTo>
                  <a:lnTo>
                    <a:pt x="35866" y="9484"/>
                  </a:lnTo>
                  <a:lnTo>
                    <a:pt x="34040" y="9375"/>
                  </a:lnTo>
                  <a:lnTo>
                    <a:pt x="32214" y="9266"/>
                  </a:lnTo>
                  <a:lnTo>
                    <a:pt x="30388" y="9103"/>
                  </a:lnTo>
                  <a:lnTo>
                    <a:pt x="28562" y="8939"/>
                  </a:lnTo>
                  <a:lnTo>
                    <a:pt x="26763" y="8721"/>
                  </a:lnTo>
                  <a:lnTo>
                    <a:pt x="24937" y="8476"/>
                  </a:lnTo>
                  <a:lnTo>
                    <a:pt x="23139" y="8204"/>
                  </a:lnTo>
                  <a:lnTo>
                    <a:pt x="21367" y="7877"/>
                  </a:lnTo>
                  <a:lnTo>
                    <a:pt x="19568" y="7522"/>
                  </a:lnTo>
                  <a:lnTo>
                    <a:pt x="17797" y="7141"/>
                  </a:lnTo>
                  <a:lnTo>
                    <a:pt x="16053" y="6677"/>
                  </a:lnTo>
                  <a:lnTo>
                    <a:pt x="14309" y="6214"/>
                  </a:lnTo>
                  <a:lnTo>
                    <a:pt x="12592" y="5669"/>
                  </a:lnTo>
                  <a:lnTo>
                    <a:pt x="10875" y="5069"/>
                  </a:lnTo>
                  <a:lnTo>
                    <a:pt x="9212" y="4443"/>
                  </a:lnTo>
                  <a:lnTo>
                    <a:pt x="7550" y="3761"/>
                  </a:lnTo>
                  <a:lnTo>
                    <a:pt x="7468" y="3707"/>
                  </a:lnTo>
                  <a:lnTo>
                    <a:pt x="7414" y="3652"/>
                  </a:lnTo>
                  <a:lnTo>
                    <a:pt x="7386" y="3598"/>
                  </a:lnTo>
                  <a:lnTo>
                    <a:pt x="7359" y="3516"/>
                  </a:lnTo>
                  <a:lnTo>
                    <a:pt x="7386" y="3352"/>
                  </a:lnTo>
                  <a:lnTo>
                    <a:pt x="7468" y="3216"/>
                  </a:lnTo>
                  <a:lnTo>
                    <a:pt x="7305" y="2508"/>
                  </a:lnTo>
                  <a:lnTo>
                    <a:pt x="7141" y="1772"/>
                  </a:lnTo>
                  <a:lnTo>
                    <a:pt x="7032" y="1036"/>
                  </a:lnTo>
                  <a:lnTo>
                    <a:pt x="6923" y="300"/>
                  </a:lnTo>
                  <a:lnTo>
                    <a:pt x="6460" y="191"/>
                  </a:lnTo>
                  <a:lnTo>
                    <a:pt x="6024" y="82"/>
                  </a:lnTo>
                  <a:lnTo>
                    <a:pt x="5560" y="28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71"/>
            <p:cNvSpPr/>
            <p:nvPr/>
          </p:nvSpPr>
          <p:spPr>
            <a:xfrm>
              <a:off x="-493600" y="5649625"/>
              <a:ext cx="896650" cy="417675"/>
            </a:xfrm>
            <a:custGeom>
              <a:avLst/>
              <a:gdLst/>
              <a:ahLst/>
              <a:cxnLst/>
              <a:rect l="l" t="t" r="r" b="b"/>
              <a:pathLst>
                <a:path w="35866" h="16707" fill="none" extrusionOk="0">
                  <a:moveTo>
                    <a:pt x="35866" y="9484"/>
                  </a:moveTo>
                  <a:lnTo>
                    <a:pt x="35866" y="9484"/>
                  </a:lnTo>
                  <a:lnTo>
                    <a:pt x="35702" y="9839"/>
                  </a:lnTo>
                  <a:lnTo>
                    <a:pt x="35512" y="10193"/>
                  </a:lnTo>
                  <a:lnTo>
                    <a:pt x="35294" y="10493"/>
                  </a:lnTo>
                  <a:lnTo>
                    <a:pt x="35021" y="10765"/>
                  </a:lnTo>
                  <a:lnTo>
                    <a:pt x="34749" y="11011"/>
                  </a:lnTo>
                  <a:lnTo>
                    <a:pt x="34449" y="11229"/>
                  </a:lnTo>
                  <a:lnTo>
                    <a:pt x="34122" y="11392"/>
                  </a:lnTo>
                  <a:lnTo>
                    <a:pt x="33795" y="11528"/>
                  </a:lnTo>
                  <a:lnTo>
                    <a:pt x="33795" y="11528"/>
                  </a:lnTo>
                  <a:lnTo>
                    <a:pt x="33658" y="11528"/>
                  </a:lnTo>
                  <a:lnTo>
                    <a:pt x="33604" y="11556"/>
                  </a:lnTo>
                  <a:lnTo>
                    <a:pt x="33577" y="11610"/>
                  </a:lnTo>
                  <a:lnTo>
                    <a:pt x="33577" y="11610"/>
                  </a:lnTo>
                  <a:lnTo>
                    <a:pt x="33277" y="11665"/>
                  </a:lnTo>
                  <a:lnTo>
                    <a:pt x="33004" y="11692"/>
                  </a:lnTo>
                  <a:lnTo>
                    <a:pt x="33004" y="11692"/>
                  </a:lnTo>
                  <a:lnTo>
                    <a:pt x="32895" y="11637"/>
                  </a:lnTo>
                  <a:lnTo>
                    <a:pt x="32786" y="11637"/>
                  </a:lnTo>
                  <a:lnTo>
                    <a:pt x="32677" y="11637"/>
                  </a:lnTo>
                  <a:lnTo>
                    <a:pt x="32568" y="11692"/>
                  </a:lnTo>
                  <a:lnTo>
                    <a:pt x="32568" y="11692"/>
                  </a:lnTo>
                  <a:lnTo>
                    <a:pt x="32296" y="11665"/>
                  </a:lnTo>
                  <a:lnTo>
                    <a:pt x="32023" y="11610"/>
                  </a:lnTo>
                  <a:lnTo>
                    <a:pt x="31751" y="11528"/>
                  </a:lnTo>
                  <a:lnTo>
                    <a:pt x="31478" y="11419"/>
                  </a:lnTo>
                  <a:lnTo>
                    <a:pt x="31206" y="11310"/>
                  </a:lnTo>
                  <a:lnTo>
                    <a:pt x="30933" y="11147"/>
                  </a:lnTo>
                  <a:lnTo>
                    <a:pt x="30688" y="10983"/>
                  </a:lnTo>
                  <a:lnTo>
                    <a:pt x="30443" y="10765"/>
                  </a:lnTo>
                  <a:lnTo>
                    <a:pt x="30443" y="10765"/>
                  </a:lnTo>
                  <a:lnTo>
                    <a:pt x="30333" y="10711"/>
                  </a:lnTo>
                  <a:lnTo>
                    <a:pt x="30224" y="10684"/>
                  </a:lnTo>
                  <a:lnTo>
                    <a:pt x="30115" y="10684"/>
                  </a:lnTo>
                  <a:lnTo>
                    <a:pt x="30006" y="10738"/>
                  </a:lnTo>
                  <a:lnTo>
                    <a:pt x="29952" y="10793"/>
                  </a:lnTo>
                  <a:lnTo>
                    <a:pt x="29870" y="10874"/>
                  </a:lnTo>
                  <a:lnTo>
                    <a:pt x="29843" y="10983"/>
                  </a:lnTo>
                  <a:lnTo>
                    <a:pt x="29843" y="11092"/>
                  </a:lnTo>
                  <a:lnTo>
                    <a:pt x="29843" y="11092"/>
                  </a:lnTo>
                  <a:lnTo>
                    <a:pt x="29788" y="11201"/>
                  </a:lnTo>
                  <a:lnTo>
                    <a:pt x="29788" y="11201"/>
                  </a:lnTo>
                  <a:lnTo>
                    <a:pt x="29625" y="11583"/>
                  </a:lnTo>
                  <a:lnTo>
                    <a:pt x="29407" y="11910"/>
                  </a:lnTo>
                  <a:lnTo>
                    <a:pt x="29189" y="12183"/>
                  </a:lnTo>
                  <a:lnTo>
                    <a:pt x="28944" y="12428"/>
                  </a:lnTo>
                  <a:lnTo>
                    <a:pt x="28671" y="12619"/>
                  </a:lnTo>
                  <a:lnTo>
                    <a:pt x="28371" y="12755"/>
                  </a:lnTo>
                  <a:lnTo>
                    <a:pt x="28071" y="12864"/>
                  </a:lnTo>
                  <a:lnTo>
                    <a:pt x="27744" y="12918"/>
                  </a:lnTo>
                  <a:lnTo>
                    <a:pt x="27417" y="12918"/>
                  </a:lnTo>
                  <a:lnTo>
                    <a:pt x="27090" y="12891"/>
                  </a:lnTo>
                  <a:lnTo>
                    <a:pt x="26763" y="12809"/>
                  </a:lnTo>
                  <a:lnTo>
                    <a:pt x="26436" y="12700"/>
                  </a:lnTo>
                  <a:lnTo>
                    <a:pt x="26137" y="12537"/>
                  </a:lnTo>
                  <a:lnTo>
                    <a:pt x="25837" y="12319"/>
                  </a:lnTo>
                  <a:lnTo>
                    <a:pt x="25537" y="12074"/>
                  </a:lnTo>
                  <a:lnTo>
                    <a:pt x="25292" y="11774"/>
                  </a:lnTo>
                  <a:lnTo>
                    <a:pt x="25292" y="11774"/>
                  </a:lnTo>
                  <a:lnTo>
                    <a:pt x="25210" y="11719"/>
                  </a:lnTo>
                  <a:lnTo>
                    <a:pt x="25155" y="11692"/>
                  </a:lnTo>
                  <a:lnTo>
                    <a:pt x="25101" y="11665"/>
                  </a:lnTo>
                  <a:lnTo>
                    <a:pt x="25019" y="11692"/>
                  </a:lnTo>
                  <a:lnTo>
                    <a:pt x="25019" y="11692"/>
                  </a:lnTo>
                  <a:lnTo>
                    <a:pt x="24910" y="11610"/>
                  </a:lnTo>
                  <a:lnTo>
                    <a:pt x="24774" y="11556"/>
                  </a:lnTo>
                  <a:lnTo>
                    <a:pt x="24610" y="11556"/>
                  </a:lnTo>
                  <a:lnTo>
                    <a:pt x="24474" y="11583"/>
                  </a:lnTo>
                  <a:lnTo>
                    <a:pt x="24365" y="11637"/>
                  </a:lnTo>
                  <a:lnTo>
                    <a:pt x="24256" y="11746"/>
                  </a:lnTo>
                  <a:lnTo>
                    <a:pt x="24202" y="11883"/>
                  </a:lnTo>
                  <a:lnTo>
                    <a:pt x="24174" y="12046"/>
                  </a:lnTo>
                  <a:lnTo>
                    <a:pt x="24174" y="12046"/>
                  </a:lnTo>
                  <a:lnTo>
                    <a:pt x="24174" y="12373"/>
                  </a:lnTo>
                  <a:lnTo>
                    <a:pt x="24147" y="12673"/>
                  </a:lnTo>
                  <a:lnTo>
                    <a:pt x="24065" y="12946"/>
                  </a:lnTo>
                  <a:lnTo>
                    <a:pt x="23956" y="13191"/>
                  </a:lnTo>
                  <a:lnTo>
                    <a:pt x="23820" y="13436"/>
                  </a:lnTo>
                  <a:lnTo>
                    <a:pt x="23656" y="13654"/>
                  </a:lnTo>
                  <a:lnTo>
                    <a:pt x="23466" y="13872"/>
                  </a:lnTo>
                  <a:lnTo>
                    <a:pt x="23248" y="14036"/>
                  </a:lnTo>
                  <a:lnTo>
                    <a:pt x="23030" y="14227"/>
                  </a:lnTo>
                  <a:lnTo>
                    <a:pt x="22784" y="14363"/>
                  </a:lnTo>
                  <a:lnTo>
                    <a:pt x="22512" y="14499"/>
                  </a:lnTo>
                  <a:lnTo>
                    <a:pt x="22239" y="14608"/>
                  </a:lnTo>
                  <a:lnTo>
                    <a:pt x="21940" y="14690"/>
                  </a:lnTo>
                  <a:lnTo>
                    <a:pt x="21640" y="14772"/>
                  </a:lnTo>
                  <a:lnTo>
                    <a:pt x="21313" y="14826"/>
                  </a:lnTo>
                  <a:lnTo>
                    <a:pt x="21013" y="14881"/>
                  </a:lnTo>
                  <a:lnTo>
                    <a:pt x="20686" y="14908"/>
                  </a:lnTo>
                  <a:lnTo>
                    <a:pt x="20359" y="14908"/>
                  </a:lnTo>
                  <a:lnTo>
                    <a:pt x="20032" y="14881"/>
                  </a:lnTo>
                  <a:lnTo>
                    <a:pt x="19705" y="14853"/>
                  </a:lnTo>
                  <a:lnTo>
                    <a:pt x="19405" y="14826"/>
                  </a:lnTo>
                  <a:lnTo>
                    <a:pt x="19105" y="14744"/>
                  </a:lnTo>
                  <a:lnTo>
                    <a:pt x="18805" y="14663"/>
                  </a:lnTo>
                  <a:lnTo>
                    <a:pt x="18506" y="14581"/>
                  </a:lnTo>
                  <a:lnTo>
                    <a:pt x="18233" y="14445"/>
                  </a:lnTo>
                  <a:lnTo>
                    <a:pt x="17961" y="14336"/>
                  </a:lnTo>
                  <a:lnTo>
                    <a:pt x="17715" y="14172"/>
                  </a:lnTo>
                  <a:lnTo>
                    <a:pt x="17497" y="14009"/>
                  </a:lnTo>
                  <a:lnTo>
                    <a:pt x="17306" y="13818"/>
                  </a:lnTo>
                  <a:lnTo>
                    <a:pt x="17116" y="13627"/>
                  </a:lnTo>
                  <a:lnTo>
                    <a:pt x="16979" y="13409"/>
                  </a:lnTo>
                  <a:lnTo>
                    <a:pt x="16843" y="13191"/>
                  </a:lnTo>
                  <a:lnTo>
                    <a:pt x="16843" y="13191"/>
                  </a:lnTo>
                  <a:lnTo>
                    <a:pt x="17034" y="12700"/>
                  </a:lnTo>
                  <a:lnTo>
                    <a:pt x="17170" y="12210"/>
                  </a:lnTo>
                  <a:lnTo>
                    <a:pt x="17170" y="12210"/>
                  </a:lnTo>
                  <a:lnTo>
                    <a:pt x="17197" y="12101"/>
                  </a:lnTo>
                  <a:lnTo>
                    <a:pt x="17197" y="12019"/>
                  </a:lnTo>
                  <a:lnTo>
                    <a:pt x="17143" y="11855"/>
                  </a:lnTo>
                  <a:lnTo>
                    <a:pt x="17034" y="11719"/>
                  </a:lnTo>
                  <a:lnTo>
                    <a:pt x="16898" y="11637"/>
                  </a:lnTo>
                  <a:lnTo>
                    <a:pt x="16761" y="11583"/>
                  </a:lnTo>
                  <a:lnTo>
                    <a:pt x="16598" y="11583"/>
                  </a:lnTo>
                  <a:lnTo>
                    <a:pt x="16434" y="11637"/>
                  </a:lnTo>
                  <a:lnTo>
                    <a:pt x="16298" y="11719"/>
                  </a:lnTo>
                  <a:lnTo>
                    <a:pt x="16298" y="11719"/>
                  </a:lnTo>
                  <a:lnTo>
                    <a:pt x="16216" y="11746"/>
                  </a:lnTo>
                  <a:lnTo>
                    <a:pt x="16135" y="11801"/>
                  </a:lnTo>
                  <a:lnTo>
                    <a:pt x="16053" y="11855"/>
                  </a:lnTo>
                  <a:lnTo>
                    <a:pt x="16026" y="11965"/>
                  </a:lnTo>
                  <a:lnTo>
                    <a:pt x="16026" y="11965"/>
                  </a:lnTo>
                  <a:lnTo>
                    <a:pt x="15944" y="12346"/>
                  </a:lnTo>
                  <a:lnTo>
                    <a:pt x="15917" y="12728"/>
                  </a:lnTo>
                  <a:lnTo>
                    <a:pt x="15917" y="12728"/>
                  </a:lnTo>
                  <a:lnTo>
                    <a:pt x="15780" y="13082"/>
                  </a:lnTo>
                  <a:lnTo>
                    <a:pt x="15617" y="13409"/>
                  </a:lnTo>
                  <a:lnTo>
                    <a:pt x="15426" y="13736"/>
                  </a:lnTo>
                  <a:lnTo>
                    <a:pt x="15208" y="14036"/>
                  </a:lnTo>
                  <a:lnTo>
                    <a:pt x="14990" y="14336"/>
                  </a:lnTo>
                  <a:lnTo>
                    <a:pt x="14772" y="14635"/>
                  </a:lnTo>
                  <a:lnTo>
                    <a:pt x="14527" y="14881"/>
                  </a:lnTo>
                  <a:lnTo>
                    <a:pt x="14254" y="15153"/>
                  </a:lnTo>
                  <a:lnTo>
                    <a:pt x="13982" y="15398"/>
                  </a:lnTo>
                  <a:lnTo>
                    <a:pt x="13682" y="15616"/>
                  </a:lnTo>
                  <a:lnTo>
                    <a:pt x="13382" y="15807"/>
                  </a:lnTo>
                  <a:lnTo>
                    <a:pt x="13055" y="15998"/>
                  </a:lnTo>
                  <a:lnTo>
                    <a:pt x="12728" y="16189"/>
                  </a:lnTo>
                  <a:lnTo>
                    <a:pt x="12374" y="16325"/>
                  </a:lnTo>
                  <a:lnTo>
                    <a:pt x="12019" y="16461"/>
                  </a:lnTo>
                  <a:lnTo>
                    <a:pt x="11638" y="16570"/>
                  </a:lnTo>
                  <a:lnTo>
                    <a:pt x="11638" y="16570"/>
                  </a:lnTo>
                  <a:lnTo>
                    <a:pt x="11120" y="16652"/>
                  </a:lnTo>
                  <a:lnTo>
                    <a:pt x="10602" y="16707"/>
                  </a:lnTo>
                  <a:lnTo>
                    <a:pt x="10112" y="16707"/>
                  </a:lnTo>
                  <a:lnTo>
                    <a:pt x="9621" y="16679"/>
                  </a:lnTo>
                  <a:lnTo>
                    <a:pt x="9131" y="16598"/>
                  </a:lnTo>
                  <a:lnTo>
                    <a:pt x="8667" y="16461"/>
                  </a:lnTo>
                  <a:lnTo>
                    <a:pt x="8231" y="16271"/>
                  </a:lnTo>
                  <a:lnTo>
                    <a:pt x="7822" y="16052"/>
                  </a:lnTo>
                  <a:lnTo>
                    <a:pt x="7441" y="15807"/>
                  </a:lnTo>
                  <a:lnTo>
                    <a:pt x="7059" y="15507"/>
                  </a:lnTo>
                  <a:lnTo>
                    <a:pt x="6760" y="15180"/>
                  </a:lnTo>
                  <a:lnTo>
                    <a:pt x="6460" y="14826"/>
                  </a:lnTo>
                  <a:lnTo>
                    <a:pt x="6214" y="14417"/>
                  </a:lnTo>
                  <a:lnTo>
                    <a:pt x="5996" y="14009"/>
                  </a:lnTo>
                  <a:lnTo>
                    <a:pt x="5860" y="13545"/>
                  </a:lnTo>
                  <a:lnTo>
                    <a:pt x="5751" y="13055"/>
                  </a:lnTo>
                  <a:lnTo>
                    <a:pt x="5751" y="13055"/>
                  </a:lnTo>
                  <a:lnTo>
                    <a:pt x="5778" y="12973"/>
                  </a:lnTo>
                  <a:lnTo>
                    <a:pt x="5833" y="12891"/>
                  </a:lnTo>
                  <a:lnTo>
                    <a:pt x="5833" y="12809"/>
                  </a:lnTo>
                  <a:lnTo>
                    <a:pt x="5833" y="12755"/>
                  </a:lnTo>
                  <a:lnTo>
                    <a:pt x="5778" y="12591"/>
                  </a:lnTo>
                  <a:lnTo>
                    <a:pt x="5669" y="12482"/>
                  </a:lnTo>
                  <a:lnTo>
                    <a:pt x="5669" y="12482"/>
                  </a:lnTo>
                  <a:lnTo>
                    <a:pt x="5669" y="12019"/>
                  </a:lnTo>
                  <a:lnTo>
                    <a:pt x="5669" y="12019"/>
                  </a:lnTo>
                  <a:lnTo>
                    <a:pt x="5642" y="11883"/>
                  </a:lnTo>
                  <a:lnTo>
                    <a:pt x="5588" y="11774"/>
                  </a:lnTo>
                  <a:lnTo>
                    <a:pt x="5479" y="11692"/>
                  </a:lnTo>
                  <a:lnTo>
                    <a:pt x="5370" y="11665"/>
                  </a:lnTo>
                  <a:lnTo>
                    <a:pt x="5233" y="11665"/>
                  </a:lnTo>
                  <a:lnTo>
                    <a:pt x="5124" y="11692"/>
                  </a:lnTo>
                  <a:lnTo>
                    <a:pt x="5015" y="11801"/>
                  </a:lnTo>
                  <a:lnTo>
                    <a:pt x="4961" y="11910"/>
                  </a:lnTo>
                  <a:lnTo>
                    <a:pt x="4961" y="11910"/>
                  </a:lnTo>
                  <a:lnTo>
                    <a:pt x="4906" y="12292"/>
                  </a:lnTo>
                  <a:lnTo>
                    <a:pt x="4852" y="12673"/>
                  </a:lnTo>
                  <a:lnTo>
                    <a:pt x="4852" y="12673"/>
                  </a:lnTo>
                  <a:lnTo>
                    <a:pt x="4443" y="12918"/>
                  </a:lnTo>
                  <a:lnTo>
                    <a:pt x="3980" y="13136"/>
                  </a:lnTo>
                  <a:lnTo>
                    <a:pt x="3516" y="13354"/>
                  </a:lnTo>
                  <a:lnTo>
                    <a:pt x="3026" y="13491"/>
                  </a:lnTo>
                  <a:lnTo>
                    <a:pt x="2781" y="13545"/>
                  </a:lnTo>
                  <a:lnTo>
                    <a:pt x="2535" y="13572"/>
                  </a:lnTo>
                  <a:lnTo>
                    <a:pt x="2317" y="13600"/>
                  </a:lnTo>
                  <a:lnTo>
                    <a:pt x="2072" y="13572"/>
                  </a:lnTo>
                  <a:lnTo>
                    <a:pt x="1827" y="13545"/>
                  </a:lnTo>
                  <a:lnTo>
                    <a:pt x="1609" y="13463"/>
                  </a:lnTo>
                  <a:lnTo>
                    <a:pt x="1391" y="13382"/>
                  </a:lnTo>
                  <a:lnTo>
                    <a:pt x="1173" y="13245"/>
                  </a:lnTo>
                  <a:lnTo>
                    <a:pt x="1173" y="13245"/>
                  </a:lnTo>
                  <a:lnTo>
                    <a:pt x="927" y="13055"/>
                  </a:lnTo>
                  <a:lnTo>
                    <a:pt x="709" y="12837"/>
                  </a:lnTo>
                  <a:lnTo>
                    <a:pt x="519" y="12591"/>
                  </a:lnTo>
                  <a:lnTo>
                    <a:pt x="355" y="12346"/>
                  </a:lnTo>
                  <a:lnTo>
                    <a:pt x="246" y="12074"/>
                  </a:lnTo>
                  <a:lnTo>
                    <a:pt x="137" y="11801"/>
                  </a:lnTo>
                  <a:lnTo>
                    <a:pt x="82" y="11528"/>
                  </a:lnTo>
                  <a:lnTo>
                    <a:pt x="28" y="11256"/>
                  </a:lnTo>
                  <a:lnTo>
                    <a:pt x="1" y="10956"/>
                  </a:lnTo>
                  <a:lnTo>
                    <a:pt x="1" y="10656"/>
                  </a:lnTo>
                  <a:lnTo>
                    <a:pt x="28" y="10357"/>
                  </a:lnTo>
                  <a:lnTo>
                    <a:pt x="55" y="10057"/>
                  </a:lnTo>
                  <a:lnTo>
                    <a:pt x="164" y="9484"/>
                  </a:lnTo>
                  <a:lnTo>
                    <a:pt x="301" y="8912"/>
                  </a:lnTo>
                  <a:lnTo>
                    <a:pt x="301" y="8912"/>
                  </a:lnTo>
                  <a:lnTo>
                    <a:pt x="437" y="8531"/>
                  </a:lnTo>
                  <a:lnTo>
                    <a:pt x="573" y="8149"/>
                  </a:lnTo>
                  <a:lnTo>
                    <a:pt x="737" y="7768"/>
                  </a:lnTo>
                  <a:lnTo>
                    <a:pt x="900" y="7413"/>
                  </a:lnTo>
                  <a:lnTo>
                    <a:pt x="1091" y="7059"/>
                  </a:lnTo>
                  <a:lnTo>
                    <a:pt x="1309" y="6732"/>
                  </a:lnTo>
                  <a:lnTo>
                    <a:pt x="1527" y="6405"/>
                  </a:lnTo>
                  <a:lnTo>
                    <a:pt x="1745" y="6105"/>
                  </a:lnTo>
                  <a:lnTo>
                    <a:pt x="1990" y="5805"/>
                  </a:lnTo>
                  <a:lnTo>
                    <a:pt x="2263" y="5505"/>
                  </a:lnTo>
                  <a:lnTo>
                    <a:pt x="2535" y="5233"/>
                  </a:lnTo>
                  <a:lnTo>
                    <a:pt x="2808" y="4988"/>
                  </a:lnTo>
                  <a:lnTo>
                    <a:pt x="3135" y="4715"/>
                  </a:lnTo>
                  <a:lnTo>
                    <a:pt x="3435" y="4497"/>
                  </a:lnTo>
                  <a:lnTo>
                    <a:pt x="3762" y="4279"/>
                  </a:lnTo>
                  <a:lnTo>
                    <a:pt x="4116" y="4061"/>
                  </a:lnTo>
                  <a:lnTo>
                    <a:pt x="4116" y="4061"/>
                  </a:lnTo>
                  <a:lnTo>
                    <a:pt x="4443" y="4034"/>
                  </a:lnTo>
                  <a:lnTo>
                    <a:pt x="4634" y="4007"/>
                  </a:lnTo>
                  <a:lnTo>
                    <a:pt x="4825" y="3952"/>
                  </a:lnTo>
                  <a:lnTo>
                    <a:pt x="4825" y="3952"/>
                  </a:lnTo>
                  <a:lnTo>
                    <a:pt x="4934" y="3870"/>
                  </a:lnTo>
                  <a:lnTo>
                    <a:pt x="5015" y="3761"/>
                  </a:lnTo>
                  <a:lnTo>
                    <a:pt x="5070" y="3652"/>
                  </a:lnTo>
                  <a:lnTo>
                    <a:pt x="5070" y="3516"/>
                  </a:lnTo>
                  <a:lnTo>
                    <a:pt x="5043" y="3380"/>
                  </a:lnTo>
                  <a:lnTo>
                    <a:pt x="4988" y="3271"/>
                  </a:lnTo>
                  <a:lnTo>
                    <a:pt x="4852" y="3216"/>
                  </a:lnTo>
                  <a:lnTo>
                    <a:pt x="4797" y="3189"/>
                  </a:lnTo>
                  <a:lnTo>
                    <a:pt x="4716" y="3189"/>
                  </a:lnTo>
                  <a:lnTo>
                    <a:pt x="4716" y="3189"/>
                  </a:lnTo>
                  <a:lnTo>
                    <a:pt x="4443" y="3216"/>
                  </a:lnTo>
                  <a:lnTo>
                    <a:pt x="4198" y="3189"/>
                  </a:lnTo>
                  <a:lnTo>
                    <a:pt x="3980" y="3134"/>
                  </a:lnTo>
                  <a:lnTo>
                    <a:pt x="3762" y="3025"/>
                  </a:lnTo>
                  <a:lnTo>
                    <a:pt x="3598" y="2916"/>
                  </a:lnTo>
                  <a:lnTo>
                    <a:pt x="3435" y="2780"/>
                  </a:lnTo>
                  <a:lnTo>
                    <a:pt x="3298" y="2617"/>
                  </a:lnTo>
                  <a:lnTo>
                    <a:pt x="3189" y="2426"/>
                  </a:lnTo>
                  <a:lnTo>
                    <a:pt x="3108" y="2235"/>
                  </a:lnTo>
                  <a:lnTo>
                    <a:pt x="3053" y="2044"/>
                  </a:lnTo>
                  <a:lnTo>
                    <a:pt x="3026" y="1826"/>
                  </a:lnTo>
                  <a:lnTo>
                    <a:pt x="3053" y="1608"/>
                  </a:lnTo>
                  <a:lnTo>
                    <a:pt x="3108" y="1390"/>
                  </a:lnTo>
                  <a:lnTo>
                    <a:pt x="3189" y="1145"/>
                  </a:lnTo>
                  <a:lnTo>
                    <a:pt x="3326" y="927"/>
                  </a:lnTo>
                  <a:lnTo>
                    <a:pt x="3489" y="736"/>
                  </a:lnTo>
                  <a:lnTo>
                    <a:pt x="3489" y="736"/>
                  </a:lnTo>
                  <a:lnTo>
                    <a:pt x="3653" y="545"/>
                  </a:lnTo>
                  <a:lnTo>
                    <a:pt x="3843" y="409"/>
                  </a:lnTo>
                  <a:lnTo>
                    <a:pt x="4034" y="273"/>
                  </a:lnTo>
                  <a:lnTo>
                    <a:pt x="4252" y="191"/>
                  </a:lnTo>
                  <a:lnTo>
                    <a:pt x="4443" y="109"/>
                  </a:lnTo>
                  <a:lnTo>
                    <a:pt x="4661" y="55"/>
                  </a:lnTo>
                  <a:lnTo>
                    <a:pt x="4879" y="28"/>
                  </a:lnTo>
                  <a:lnTo>
                    <a:pt x="5097" y="0"/>
                  </a:lnTo>
                  <a:lnTo>
                    <a:pt x="5560" y="28"/>
                  </a:lnTo>
                  <a:lnTo>
                    <a:pt x="6024" y="82"/>
                  </a:lnTo>
                  <a:lnTo>
                    <a:pt x="6460" y="191"/>
                  </a:lnTo>
                  <a:lnTo>
                    <a:pt x="6923" y="300"/>
                  </a:lnTo>
                  <a:lnTo>
                    <a:pt x="6923" y="300"/>
                  </a:lnTo>
                  <a:lnTo>
                    <a:pt x="7032" y="1036"/>
                  </a:lnTo>
                  <a:lnTo>
                    <a:pt x="7141" y="1772"/>
                  </a:lnTo>
                  <a:lnTo>
                    <a:pt x="7305" y="2508"/>
                  </a:lnTo>
                  <a:lnTo>
                    <a:pt x="7468" y="3216"/>
                  </a:lnTo>
                  <a:lnTo>
                    <a:pt x="7468" y="3216"/>
                  </a:lnTo>
                  <a:lnTo>
                    <a:pt x="7386" y="3352"/>
                  </a:lnTo>
                  <a:lnTo>
                    <a:pt x="7359" y="3516"/>
                  </a:lnTo>
                  <a:lnTo>
                    <a:pt x="7386" y="3598"/>
                  </a:lnTo>
                  <a:lnTo>
                    <a:pt x="7414" y="3652"/>
                  </a:lnTo>
                  <a:lnTo>
                    <a:pt x="7468" y="3707"/>
                  </a:lnTo>
                  <a:lnTo>
                    <a:pt x="7550" y="3761"/>
                  </a:lnTo>
                  <a:lnTo>
                    <a:pt x="7550" y="3761"/>
                  </a:lnTo>
                  <a:lnTo>
                    <a:pt x="9212" y="4443"/>
                  </a:lnTo>
                  <a:lnTo>
                    <a:pt x="10875" y="5069"/>
                  </a:lnTo>
                  <a:lnTo>
                    <a:pt x="12592" y="5669"/>
                  </a:lnTo>
                  <a:lnTo>
                    <a:pt x="14309" y="6214"/>
                  </a:lnTo>
                  <a:lnTo>
                    <a:pt x="16053" y="6677"/>
                  </a:lnTo>
                  <a:lnTo>
                    <a:pt x="17797" y="7141"/>
                  </a:lnTo>
                  <a:lnTo>
                    <a:pt x="19568" y="7522"/>
                  </a:lnTo>
                  <a:lnTo>
                    <a:pt x="21367" y="7877"/>
                  </a:lnTo>
                  <a:lnTo>
                    <a:pt x="23139" y="8204"/>
                  </a:lnTo>
                  <a:lnTo>
                    <a:pt x="24937" y="8476"/>
                  </a:lnTo>
                  <a:lnTo>
                    <a:pt x="26763" y="8721"/>
                  </a:lnTo>
                  <a:lnTo>
                    <a:pt x="28562" y="8939"/>
                  </a:lnTo>
                  <a:lnTo>
                    <a:pt x="30388" y="9103"/>
                  </a:lnTo>
                  <a:lnTo>
                    <a:pt x="32214" y="9266"/>
                  </a:lnTo>
                  <a:lnTo>
                    <a:pt x="34040" y="9375"/>
                  </a:lnTo>
                  <a:lnTo>
                    <a:pt x="35866" y="94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71"/>
            <p:cNvSpPr/>
            <p:nvPr/>
          </p:nvSpPr>
          <p:spPr>
            <a:xfrm>
              <a:off x="-257175" y="5961675"/>
              <a:ext cx="647975" cy="282775"/>
            </a:xfrm>
            <a:custGeom>
              <a:avLst/>
              <a:gdLst/>
              <a:ahLst/>
              <a:cxnLst/>
              <a:rect l="l" t="t" r="r" b="b"/>
              <a:pathLst>
                <a:path w="25919" h="11311" extrusionOk="0">
                  <a:moveTo>
                    <a:pt x="24011" y="0"/>
                  </a:moveTo>
                  <a:lnTo>
                    <a:pt x="23711" y="28"/>
                  </a:lnTo>
                  <a:lnTo>
                    <a:pt x="23602" y="464"/>
                  </a:lnTo>
                  <a:lnTo>
                    <a:pt x="23466" y="872"/>
                  </a:lnTo>
                  <a:lnTo>
                    <a:pt x="23329" y="1308"/>
                  </a:lnTo>
                  <a:lnTo>
                    <a:pt x="23166" y="1717"/>
                  </a:lnTo>
                  <a:lnTo>
                    <a:pt x="23002" y="2099"/>
                  </a:lnTo>
                  <a:lnTo>
                    <a:pt x="22811" y="2480"/>
                  </a:lnTo>
                  <a:lnTo>
                    <a:pt x="22593" y="2862"/>
                  </a:lnTo>
                  <a:lnTo>
                    <a:pt x="22375" y="3243"/>
                  </a:lnTo>
                  <a:lnTo>
                    <a:pt x="22157" y="3598"/>
                  </a:lnTo>
                  <a:lnTo>
                    <a:pt x="21912" y="3925"/>
                  </a:lnTo>
                  <a:lnTo>
                    <a:pt x="21640" y="4252"/>
                  </a:lnTo>
                  <a:lnTo>
                    <a:pt x="21367" y="4579"/>
                  </a:lnTo>
                  <a:lnTo>
                    <a:pt x="21095" y="4879"/>
                  </a:lnTo>
                  <a:lnTo>
                    <a:pt x="20795" y="5178"/>
                  </a:lnTo>
                  <a:lnTo>
                    <a:pt x="20168" y="5751"/>
                  </a:lnTo>
                  <a:lnTo>
                    <a:pt x="19487" y="6269"/>
                  </a:lnTo>
                  <a:lnTo>
                    <a:pt x="18778" y="6732"/>
                  </a:lnTo>
                  <a:lnTo>
                    <a:pt x="18015" y="7168"/>
                  </a:lnTo>
                  <a:lnTo>
                    <a:pt x="17252" y="7522"/>
                  </a:lnTo>
                  <a:lnTo>
                    <a:pt x="16434" y="7849"/>
                  </a:lnTo>
                  <a:lnTo>
                    <a:pt x="15617" y="8122"/>
                  </a:lnTo>
                  <a:lnTo>
                    <a:pt x="14772" y="8340"/>
                  </a:lnTo>
                  <a:lnTo>
                    <a:pt x="13900" y="8503"/>
                  </a:lnTo>
                  <a:lnTo>
                    <a:pt x="13191" y="8585"/>
                  </a:lnTo>
                  <a:lnTo>
                    <a:pt x="12455" y="8640"/>
                  </a:lnTo>
                  <a:lnTo>
                    <a:pt x="11719" y="8667"/>
                  </a:lnTo>
                  <a:lnTo>
                    <a:pt x="10984" y="8640"/>
                  </a:lnTo>
                  <a:lnTo>
                    <a:pt x="10221" y="8585"/>
                  </a:lnTo>
                  <a:lnTo>
                    <a:pt x="9485" y="8476"/>
                  </a:lnTo>
                  <a:lnTo>
                    <a:pt x="8776" y="8340"/>
                  </a:lnTo>
                  <a:lnTo>
                    <a:pt x="8068" y="8149"/>
                  </a:lnTo>
                  <a:lnTo>
                    <a:pt x="7359" y="7904"/>
                  </a:lnTo>
                  <a:lnTo>
                    <a:pt x="6705" y="7604"/>
                  </a:lnTo>
                  <a:lnTo>
                    <a:pt x="6078" y="7250"/>
                  </a:lnTo>
                  <a:lnTo>
                    <a:pt x="5778" y="7059"/>
                  </a:lnTo>
                  <a:lnTo>
                    <a:pt x="5478" y="6868"/>
                  </a:lnTo>
                  <a:lnTo>
                    <a:pt x="5206" y="6623"/>
                  </a:lnTo>
                  <a:lnTo>
                    <a:pt x="4933" y="6405"/>
                  </a:lnTo>
                  <a:lnTo>
                    <a:pt x="4688" y="6160"/>
                  </a:lnTo>
                  <a:lnTo>
                    <a:pt x="4443" y="5887"/>
                  </a:lnTo>
                  <a:lnTo>
                    <a:pt x="4198" y="5587"/>
                  </a:lnTo>
                  <a:lnTo>
                    <a:pt x="3980" y="5315"/>
                  </a:lnTo>
                  <a:lnTo>
                    <a:pt x="3789" y="4988"/>
                  </a:lnTo>
                  <a:lnTo>
                    <a:pt x="3598" y="4661"/>
                  </a:lnTo>
                  <a:lnTo>
                    <a:pt x="3271" y="4797"/>
                  </a:lnTo>
                  <a:lnTo>
                    <a:pt x="2917" y="4933"/>
                  </a:lnTo>
                  <a:lnTo>
                    <a:pt x="2590" y="5042"/>
                  </a:lnTo>
                  <a:lnTo>
                    <a:pt x="2235" y="5124"/>
                  </a:lnTo>
                  <a:lnTo>
                    <a:pt x="1854" y="5178"/>
                  </a:lnTo>
                  <a:lnTo>
                    <a:pt x="1499" y="5233"/>
                  </a:lnTo>
                  <a:lnTo>
                    <a:pt x="1145" y="5260"/>
                  </a:lnTo>
                  <a:lnTo>
                    <a:pt x="764" y="5260"/>
                  </a:lnTo>
                  <a:lnTo>
                    <a:pt x="382" y="5233"/>
                  </a:lnTo>
                  <a:lnTo>
                    <a:pt x="1" y="5206"/>
                  </a:lnTo>
                  <a:lnTo>
                    <a:pt x="82" y="5669"/>
                  </a:lnTo>
                  <a:lnTo>
                    <a:pt x="219" y="6132"/>
                  </a:lnTo>
                  <a:lnTo>
                    <a:pt x="382" y="6568"/>
                  </a:lnTo>
                  <a:lnTo>
                    <a:pt x="573" y="6977"/>
                  </a:lnTo>
                  <a:lnTo>
                    <a:pt x="818" y="7359"/>
                  </a:lnTo>
                  <a:lnTo>
                    <a:pt x="1091" y="7740"/>
                  </a:lnTo>
                  <a:lnTo>
                    <a:pt x="1390" y="8095"/>
                  </a:lnTo>
                  <a:lnTo>
                    <a:pt x="1718" y="8394"/>
                  </a:lnTo>
                  <a:lnTo>
                    <a:pt x="2072" y="8721"/>
                  </a:lnTo>
                  <a:lnTo>
                    <a:pt x="2453" y="8994"/>
                  </a:lnTo>
                  <a:lnTo>
                    <a:pt x="2862" y="9266"/>
                  </a:lnTo>
                  <a:lnTo>
                    <a:pt x="3271" y="9512"/>
                  </a:lnTo>
                  <a:lnTo>
                    <a:pt x="3707" y="9730"/>
                  </a:lnTo>
                  <a:lnTo>
                    <a:pt x="4170" y="9948"/>
                  </a:lnTo>
                  <a:lnTo>
                    <a:pt x="4661" y="10139"/>
                  </a:lnTo>
                  <a:lnTo>
                    <a:pt x="5151" y="10329"/>
                  </a:lnTo>
                  <a:lnTo>
                    <a:pt x="5642" y="10493"/>
                  </a:lnTo>
                  <a:lnTo>
                    <a:pt x="6133" y="10629"/>
                  </a:lnTo>
                  <a:lnTo>
                    <a:pt x="7168" y="10874"/>
                  </a:lnTo>
                  <a:lnTo>
                    <a:pt x="8204" y="11065"/>
                  </a:lnTo>
                  <a:lnTo>
                    <a:pt x="9239" y="11174"/>
                  </a:lnTo>
                  <a:lnTo>
                    <a:pt x="10221" y="11283"/>
                  </a:lnTo>
                  <a:lnTo>
                    <a:pt x="11174" y="11310"/>
                  </a:lnTo>
                  <a:lnTo>
                    <a:pt x="12074" y="11310"/>
                  </a:lnTo>
                  <a:lnTo>
                    <a:pt x="12891" y="11256"/>
                  </a:lnTo>
                  <a:lnTo>
                    <a:pt x="13845" y="11147"/>
                  </a:lnTo>
                  <a:lnTo>
                    <a:pt x="14854" y="10983"/>
                  </a:lnTo>
                  <a:lnTo>
                    <a:pt x="15862" y="10765"/>
                  </a:lnTo>
                  <a:lnTo>
                    <a:pt x="16925" y="10493"/>
                  </a:lnTo>
                  <a:lnTo>
                    <a:pt x="17988" y="10166"/>
                  </a:lnTo>
                  <a:lnTo>
                    <a:pt x="19023" y="9757"/>
                  </a:lnTo>
                  <a:lnTo>
                    <a:pt x="19541" y="9539"/>
                  </a:lnTo>
                  <a:lnTo>
                    <a:pt x="20059" y="9294"/>
                  </a:lnTo>
                  <a:lnTo>
                    <a:pt x="20549" y="9048"/>
                  </a:lnTo>
                  <a:lnTo>
                    <a:pt x="21040" y="8776"/>
                  </a:lnTo>
                  <a:lnTo>
                    <a:pt x="21531" y="8503"/>
                  </a:lnTo>
                  <a:lnTo>
                    <a:pt x="21994" y="8204"/>
                  </a:lnTo>
                  <a:lnTo>
                    <a:pt x="22430" y="7904"/>
                  </a:lnTo>
                  <a:lnTo>
                    <a:pt x="22866" y="7549"/>
                  </a:lnTo>
                  <a:lnTo>
                    <a:pt x="23248" y="7222"/>
                  </a:lnTo>
                  <a:lnTo>
                    <a:pt x="23656" y="6841"/>
                  </a:lnTo>
                  <a:lnTo>
                    <a:pt x="24011" y="6487"/>
                  </a:lnTo>
                  <a:lnTo>
                    <a:pt x="24338" y="6078"/>
                  </a:lnTo>
                  <a:lnTo>
                    <a:pt x="24665" y="5669"/>
                  </a:lnTo>
                  <a:lnTo>
                    <a:pt x="24937" y="5233"/>
                  </a:lnTo>
                  <a:lnTo>
                    <a:pt x="25182" y="4797"/>
                  </a:lnTo>
                  <a:lnTo>
                    <a:pt x="25401" y="4334"/>
                  </a:lnTo>
                  <a:lnTo>
                    <a:pt x="25591" y="3870"/>
                  </a:lnTo>
                  <a:lnTo>
                    <a:pt x="25728" y="3380"/>
                  </a:lnTo>
                  <a:lnTo>
                    <a:pt x="25864" y="2862"/>
                  </a:lnTo>
                  <a:lnTo>
                    <a:pt x="25918" y="2344"/>
                  </a:lnTo>
                  <a:lnTo>
                    <a:pt x="25564" y="2153"/>
                  </a:lnTo>
                  <a:lnTo>
                    <a:pt x="25237" y="1963"/>
                  </a:lnTo>
                  <a:lnTo>
                    <a:pt x="24910" y="1690"/>
                  </a:lnTo>
                  <a:lnTo>
                    <a:pt x="24637" y="1417"/>
                  </a:lnTo>
                  <a:lnTo>
                    <a:pt x="24419" y="1090"/>
                  </a:lnTo>
                  <a:lnTo>
                    <a:pt x="24229" y="763"/>
                  </a:lnTo>
                  <a:lnTo>
                    <a:pt x="24092" y="382"/>
                  </a:lnTo>
                  <a:lnTo>
                    <a:pt x="24038" y="191"/>
                  </a:lnTo>
                  <a:lnTo>
                    <a:pt x="24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71"/>
            <p:cNvSpPr/>
            <p:nvPr/>
          </p:nvSpPr>
          <p:spPr>
            <a:xfrm>
              <a:off x="-257175" y="5961675"/>
              <a:ext cx="647975" cy="282775"/>
            </a:xfrm>
            <a:custGeom>
              <a:avLst/>
              <a:gdLst/>
              <a:ahLst/>
              <a:cxnLst/>
              <a:rect l="l" t="t" r="r" b="b"/>
              <a:pathLst>
                <a:path w="25919" h="11311" fill="none" extrusionOk="0">
                  <a:moveTo>
                    <a:pt x="24011" y="0"/>
                  </a:moveTo>
                  <a:lnTo>
                    <a:pt x="24011" y="0"/>
                  </a:lnTo>
                  <a:lnTo>
                    <a:pt x="24038" y="191"/>
                  </a:lnTo>
                  <a:lnTo>
                    <a:pt x="24092" y="382"/>
                  </a:lnTo>
                  <a:lnTo>
                    <a:pt x="24229" y="763"/>
                  </a:lnTo>
                  <a:lnTo>
                    <a:pt x="24419" y="1090"/>
                  </a:lnTo>
                  <a:lnTo>
                    <a:pt x="24637" y="1417"/>
                  </a:lnTo>
                  <a:lnTo>
                    <a:pt x="24910" y="1690"/>
                  </a:lnTo>
                  <a:lnTo>
                    <a:pt x="25237" y="1963"/>
                  </a:lnTo>
                  <a:lnTo>
                    <a:pt x="25564" y="2153"/>
                  </a:lnTo>
                  <a:lnTo>
                    <a:pt x="25918" y="2344"/>
                  </a:lnTo>
                  <a:lnTo>
                    <a:pt x="25918" y="2344"/>
                  </a:lnTo>
                  <a:lnTo>
                    <a:pt x="25864" y="2862"/>
                  </a:lnTo>
                  <a:lnTo>
                    <a:pt x="25728" y="3380"/>
                  </a:lnTo>
                  <a:lnTo>
                    <a:pt x="25591" y="3870"/>
                  </a:lnTo>
                  <a:lnTo>
                    <a:pt x="25401" y="4334"/>
                  </a:lnTo>
                  <a:lnTo>
                    <a:pt x="25182" y="4797"/>
                  </a:lnTo>
                  <a:lnTo>
                    <a:pt x="24937" y="5233"/>
                  </a:lnTo>
                  <a:lnTo>
                    <a:pt x="24665" y="5669"/>
                  </a:lnTo>
                  <a:lnTo>
                    <a:pt x="24338" y="6078"/>
                  </a:lnTo>
                  <a:lnTo>
                    <a:pt x="24011" y="6487"/>
                  </a:lnTo>
                  <a:lnTo>
                    <a:pt x="23656" y="6841"/>
                  </a:lnTo>
                  <a:lnTo>
                    <a:pt x="23248" y="7222"/>
                  </a:lnTo>
                  <a:lnTo>
                    <a:pt x="22866" y="7549"/>
                  </a:lnTo>
                  <a:lnTo>
                    <a:pt x="22430" y="7904"/>
                  </a:lnTo>
                  <a:lnTo>
                    <a:pt x="21994" y="8204"/>
                  </a:lnTo>
                  <a:lnTo>
                    <a:pt x="21531" y="8503"/>
                  </a:lnTo>
                  <a:lnTo>
                    <a:pt x="21040" y="8776"/>
                  </a:lnTo>
                  <a:lnTo>
                    <a:pt x="20549" y="9048"/>
                  </a:lnTo>
                  <a:lnTo>
                    <a:pt x="20059" y="9294"/>
                  </a:lnTo>
                  <a:lnTo>
                    <a:pt x="19541" y="9539"/>
                  </a:lnTo>
                  <a:lnTo>
                    <a:pt x="19023" y="9757"/>
                  </a:lnTo>
                  <a:lnTo>
                    <a:pt x="17988" y="10166"/>
                  </a:lnTo>
                  <a:lnTo>
                    <a:pt x="16925" y="10493"/>
                  </a:lnTo>
                  <a:lnTo>
                    <a:pt x="15862" y="10765"/>
                  </a:lnTo>
                  <a:lnTo>
                    <a:pt x="14854" y="10983"/>
                  </a:lnTo>
                  <a:lnTo>
                    <a:pt x="13845" y="11147"/>
                  </a:lnTo>
                  <a:lnTo>
                    <a:pt x="12891" y="11256"/>
                  </a:lnTo>
                  <a:lnTo>
                    <a:pt x="12891" y="11256"/>
                  </a:lnTo>
                  <a:lnTo>
                    <a:pt x="12074" y="11310"/>
                  </a:lnTo>
                  <a:lnTo>
                    <a:pt x="11174" y="11310"/>
                  </a:lnTo>
                  <a:lnTo>
                    <a:pt x="10221" y="11283"/>
                  </a:lnTo>
                  <a:lnTo>
                    <a:pt x="9239" y="11174"/>
                  </a:lnTo>
                  <a:lnTo>
                    <a:pt x="8204" y="11065"/>
                  </a:lnTo>
                  <a:lnTo>
                    <a:pt x="7168" y="10874"/>
                  </a:lnTo>
                  <a:lnTo>
                    <a:pt x="6133" y="10629"/>
                  </a:lnTo>
                  <a:lnTo>
                    <a:pt x="5642" y="10493"/>
                  </a:lnTo>
                  <a:lnTo>
                    <a:pt x="5151" y="10329"/>
                  </a:lnTo>
                  <a:lnTo>
                    <a:pt x="4661" y="10139"/>
                  </a:lnTo>
                  <a:lnTo>
                    <a:pt x="4170" y="9948"/>
                  </a:lnTo>
                  <a:lnTo>
                    <a:pt x="3707" y="9730"/>
                  </a:lnTo>
                  <a:lnTo>
                    <a:pt x="3271" y="9512"/>
                  </a:lnTo>
                  <a:lnTo>
                    <a:pt x="2862" y="9266"/>
                  </a:lnTo>
                  <a:lnTo>
                    <a:pt x="2453" y="8994"/>
                  </a:lnTo>
                  <a:lnTo>
                    <a:pt x="2072" y="8721"/>
                  </a:lnTo>
                  <a:lnTo>
                    <a:pt x="1718" y="8394"/>
                  </a:lnTo>
                  <a:lnTo>
                    <a:pt x="1390" y="8095"/>
                  </a:lnTo>
                  <a:lnTo>
                    <a:pt x="1091" y="7740"/>
                  </a:lnTo>
                  <a:lnTo>
                    <a:pt x="818" y="7359"/>
                  </a:lnTo>
                  <a:lnTo>
                    <a:pt x="573" y="6977"/>
                  </a:lnTo>
                  <a:lnTo>
                    <a:pt x="382" y="6568"/>
                  </a:lnTo>
                  <a:lnTo>
                    <a:pt x="219" y="6132"/>
                  </a:lnTo>
                  <a:lnTo>
                    <a:pt x="82" y="5669"/>
                  </a:lnTo>
                  <a:lnTo>
                    <a:pt x="1" y="5206"/>
                  </a:lnTo>
                  <a:lnTo>
                    <a:pt x="1" y="5206"/>
                  </a:lnTo>
                  <a:lnTo>
                    <a:pt x="382" y="5233"/>
                  </a:lnTo>
                  <a:lnTo>
                    <a:pt x="764" y="5260"/>
                  </a:lnTo>
                  <a:lnTo>
                    <a:pt x="764" y="5260"/>
                  </a:lnTo>
                  <a:lnTo>
                    <a:pt x="1145" y="5260"/>
                  </a:lnTo>
                  <a:lnTo>
                    <a:pt x="1499" y="5233"/>
                  </a:lnTo>
                  <a:lnTo>
                    <a:pt x="1854" y="5178"/>
                  </a:lnTo>
                  <a:lnTo>
                    <a:pt x="2235" y="5124"/>
                  </a:lnTo>
                  <a:lnTo>
                    <a:pt x="2590" y="5042"/>
                  </a:lnTo>
                  <a:lnTo>
                    <a:pt x="2917" y="4933"/>
                  </a:lnTo>
                  <a:lnTo>
                    <a:pt x="3271" y="4797"/>
                  </a:lnTo>
                  <a:lnTo>
                    <a:pt x="3598" y="4661"/>
                  </a:lnTo>
                  <a:lnTo>
                    <a:pt x="3598" y="4661"/>
                  </a:lnTo>
                  <a:lnTo>
                    <a:pt x="3789" y="4988"/>
                  </a:lnTo>
                  <a:lnTo>
                    <a:pt x="3980" y="5315"/>
                  </a:lnTo>
                  <a:lnTo>
                    <a:pt x="4198" y="5587"/>
                  </a:lnTo>
                  <a:lnTo>
                    <a:pt x="4443" y="5887"/>
                  </a:lnTo>
                  <a:lnTo>
                    <a:pt x="4688" y="6160"/>
                  </a:lnTo>
                  <a:lnTo>
                    <a:pt x="4933" y="6405"/>
                  </a:lnTo>
                  <a:lnTo>
                    <a:pt x="5206" y="6623"/>
                  </a:lnTo>
                  <a:lnTo>
                    <a:pt x="5478" y="6868"/>
                  </a:lnTo>
                  <a:lnTo>
                    <a:pt x="5778" y="7059"/>
                  </a:lnTo>
                  <a:lnTo>
                    <a:pt x="6078" y="7250"/>
                  </a:lnTo>
                  <a:lnTo>
                    <a:pt x="6705" y="7604"/>
                  </a:lnTo>
                  <a:lnTo>
                    <a:pt x="7359" y="7904"/>
                  </a:lnTo>
                  <a:lnTo>
                    <a:pt x="8068" y="8149"/>
                  </a:lnTo>
                  <a:lnTo>
                    <a:pt x="8776" y="8340"/>
                  </a:lnTo>
                  <a:lnTo>
                    <a:pt x="9485" y="8476"/>
                  </a:lnTo>
                  <a:lnTo>
                    <a:pt x="10221" y="8585"/>
                  </a:lnTo>
                  <a:lnTo>
                    <a:pt x="10984" y="8640"/>
                  </a:lnTo>
                  <a:lnTo>
                    <a:pt x="11719" y="8667"/>
                  </a:lnTo>
                  <a:lnTo>
                    <a:pt x="12455" y="8640"/>
                  </a:lnTo>
                  <a:lnTo>
                    <a:pt x="13191" y="8585"/>
                  </a:lnTo>
                  <a:lnTo>
                    <a:pt x="13900" y="8503"/>
                  </a:lnTo>
                  <a:lnTo>
                    <a:pt x="13900" y="8503"/>
                  </a:lnTo>
                  <a:lnTo>
                    <a:pt x="14772" y="8340"/>
                  </a:lnTo>
                  <a:lnTo>
                    <a:pt x="15617" y="8122"/>
                  </a:lnTo>
                  <a:lnTo>
                    <a:pt x="16434" y="7849"/>
                  </a:lnTo>
                  <a:lnTo>
                    <a:pt x="17252" y="7522"/>
                  </a:lnTo>
                  <a:lnTo>
                    <a:pt x="18015" y="7168"/>
                  </a:lnTo>
                  <a:lnTo>
                    <a:pt x="18778" y="6732"/>
                  </a:lnTo>
                  <a:lnTo>
                    <a:pt x="19487" y="6269"/>
                  </a:lnTo>
                  <a:lnTo>
                    <a:pt x="20168" y="5751"/>
                  </a:lnTo>
                  <a:lnTo>
                    <a:pt x="20795" y="5178"/>
                  </a:lnTo>
                  <a:lnTo>
                    <a:pt x="21095" y="4879"/>
                  </a:lnTo>
                  <a:lnTo>
                    <a:pt x="21367" y="4579"/>
                  </a:lnTo>
                  <a:lnTo>
                    <a:pt x="21640" y="4252"/>
                  </a:lnTo>
                  <a:lnTo>
                    <a:pt x="21912" y="3925"/>
                  </a:lnTo>
                  <a:lnTo>
                    <a:pt x="22157" y="3598"/>
                  </a:lnTo>
                  <a:lnTo>
                    <a:pt x="22375" y="3243"/>
                  </a:lnTo>
                  <a:lnTo>
                    <a:pt x="22593" y="2862"/>
                  </a:lnTo>
                  <a:lnTo>
                    <a:pt x="22811" y="2480"/>
                  </a:lnTo>
                  <a:lnTo>
                    <a:pt x="23002" y="2099"/>
                  </a:lnTo>
                  <a:lnTo>
                    <a:pt x="23166" y="1717"/>
                  </a:lnTo>
                  <a:lnTo>
                    <a:pt x="23329" y="1308"/>
                  </a:lnTo>
                  <a:lnTo>
                    <a:pt x="23466" y="872"/>
                  </a:lnTo>
                  <a:lnTo>
                    <a:pt x="23602" y="464"/>
                  </a:lnTo>
                  <a:lnTo>
                    <a:pt x="23711" y="28"/>
                  </a:lnTo>
                  <a:lnTo>
                    <a:pt x="23711" y="28"/>
                  </a:lnTo>
                  <a:lnTo>
                    <a:pt x="240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71"/>
            <p:cNvSpPr/>
            <p:nvPr/>
          </p:nvSpPr>
          <p:spPr>
            <a:xfrm>
              <a:off x="-300775" y="4808175"/>
              <a:ext cx="1937725" cy="1056100"/>
            </a:xfrm>
            <a:custGeom>
              <a:avLst/>
              <a:gdLst/>
              <a:ahLst/>
              <a:cxnLst/>
              <a:rect l="l" t="t" r="r" b="b"/>
              <a:pathLst>
                <a:path w="77509" h="42244" extrusionOk="0">
                  <a:moveTo>
                    <a:pt x="44914" y="1036"/>
                  </a:moveTo>
                  <a:lnTo>
                    <a:pt x="45159" y="1063"/>
                  </a:lnTo>
                  <a:lnTo>
                    <a:pt x="45404" y="1118"/>
                  </a:lnTo>
                  <a:lnTo>
                    <a:pt x="45649" y="1200"/>
                  </a:lnTo>
                  <a:lnTo>
                    <a:pt x="45895" y="1309"/>
                  </a:lnTo>
                  <a:lnTo>
                    <a:pt x="46031" y="1418"/>
                  </a:lnTo>
                  <a:lnTo>
                    <a:pt x="46140" y="1527"/>
                  </a:lnTo>
                  <a:lnTo>
                    <a:pt x="46276" y="1636"/>
                  </a:lnTo>
                  <a:lnTo>
                    <a:pt x="46358" y="1745"/>
                  </a:lnTo>
                  <a:lnTo>
                    <a:pt x="46522" y="2017"/>
                  </a:lnTo>
                  <a:lnTo>
                    <a:pt x="46603" y="2317"/>
                  </a:lnTo>
                  <a:lnTo>
                    <a:pt x="46658" y="2617"/>
                  </a:lnTo>
                  <a:lnTo>
                    <a:pt x="46631" y="2944"/>
                  </a:lnTo>
                  <a:lnTo>
                    <a:pt x="46576" y="3244"/>
                  </a:lnTo>
                  <a:lnTo>
                    <a:pt x="46467" y="3544"/>
                  </a:lnTo>
                  <a:lnTo>
                    <a:pt x="46358" y="3734"/>
                  </a:lnTo>
                  <a:lnTo>
                    <a:pt x="46222" y="3898"/>
                  </a:lnTo>
                  <a:lnTo>
                    <a:pt x="46113" y="4061"/>
                  </a:lnTo>
                  <a:lnTo>
                    <a:pt x="45949" y="4198"/>
                  </a:lnTo>
                  <a:lnTo>
                    <a:pt x="45786" y="4307"/>
                  </a:lnTo>
                  <a:lnTo>
                    <a:pt x="45622" y="4416"/>
                  </a:lnTo>
                  <a:lnTo>
                    <a:pt x="45459" y="4497"/>
                  </a:lnTo>
                  <a:lnTo>
                    <a:pt x="45268" y="4552"/>
                  </a:lnTo>
                  <a:lnTo>
                    <a:pt x="45077" y="4606"/>
                  </a:lnTo>
                  <a:lnTo>
                    <a:pt x="44886" y="4661"/>
                  </a:lnTo>
                  <a:lnTo>
                    <a:pt x="44478" y="4661"/>
                  </a:lnTo>
                  <a:lnTo>
                    <a:pt x="44096" y="4634"/>
                  </a:lnTo>
                  <a:lnTo>
                    <a:pt x="43687" y="4552"/>
                  </a:lnTo>
                  <a:lnTo>
                    <a:pt x="43469" y="4470"/>
                  </a:lnTo>
                  <a:lnTo>
                    <a:pt x="43251" y="4361"/>
                  </a:lnTo>
                  <a:lnTo>
                    <a:pt x="43033" y="4252"/>
                  </a:lnTo>
                  <a:lnTo>
                    <a:pt x="42842" y="4116"/>
                  </a:lnTo>
                  <a:lnTo>
                    <a:pt x="42488" y="3843"/>
                  </a:lnTo>
                  <a:lnTo>
                    <a:pt x="42134" y="3516"/>
                  </a:lnTo>
                  <a:lnTo>
                    <a:pt x="41834" y="3162"/>
                  </a:lnTo>
                  <a:lnTo>
                    <a:pt x="41561" y="2780"/>
                  </a:lnTo>
                  <a:lnTo>
                    <a:pt x="41289" y="2399"/>
                  </a:lnTo>
                  <a:lnTo>
                    <a:pt x="41044" y="1990"/>
                  </a:lnTo>
                  <a:lnTo>
                    <a:pt x="41016" y="1881"/>
                  </a:lnTo>
                  <a:lnTo>
                    <a:pt x="41044" y="1772"/>
                  </a:lnTo>
                  <a:lnTo>
                    <a:pt x="41098" y="1690"/>
                  </a:lnTo>
                  <a:lnTo>
                    <a:pt x="41180" y="1636"/>
                  </a:lnTo>
                  <a:lnTo>
                    <a:pt x="41207" y="1581"/>
                  </a:lnTo>
                  <a:lnTo>
                    <a:pt x="41234" y="1500"/>
                  </a:lnTo>
                  <a:lnTo>
                    <a:pt x="41289" y="1472"/>
                  </a:lnTo>
                  <a:lnTo>
                    <a:pt x="41371" y="1445"/>
                  </a:lnTo>
                  <a:lnTo>
                    <a:pt x="41861" y="1336"/>
                  </a:lnTo>
                  <a:lnTo>
                    <a:pt x="41943" y="1227"/>
                  </a:lnTo>
                  <a:lnTo>
                    <a:pt x="42025" y="1145"/>
                  </a:lnTo>
                  <a:lnTo>
                    <a:pt x="42161" y="1091"/>
                  </a:lnTo>
                  <a:lnTo>
                    <a:pt x="42297" y="1091"/>
                  </a:lnTo>
                  <a:lnTo>
                    <a:pt x="42488" y="1145"/>
                  </a:lnTo>
                  <a:lnTo>
                    <a:pt x="42679" y="1173"/>
                  </a:lnTo>
                  <a:lnTo>
                    <a:pt x="43060" y="1173"/>
                  </a:lnTo>
                  <a:lnTo>
                    <a:pt x="43469" y="1145"/>
                  </a:lnTo>
                  <a:lnTo>
                    <a:pt x="43851" y="1118"/>
                  </a:lnTo>
                  <a:lnTo>
                    <a:pt x="44396" y="1063"/>
                  </a:lnTo>
                  <a:lnTo>
                    <a:pt x="44641" y="1036"/>
                  </a:lnTo>
                  <a:close/>
                  <a:moveTo>
                    <a:pt x="35048" y="1363"/>
                  </a:moveTo>
                  <a:lnTo>
                    <a:pt x="35157" y="1391"/>
                  </a:lnTo>
                  <a:lnTo>
                    <a:pt x="35266" y="1472"/>
                  </a:lnTo>
                  <a:lnTo>
                    <a:pt x="35293" y="1527"/>
                  </a:lnTo>
                  <a:lnTo>
                    <a:pt x="35320" y="1609"/>
                  </a:lnTo>
                  <a:lnTo>
                    <a:pt x="35457" y="2181"/>
                  </a:lnTo>
                  <a:lnTo>
                    <a:pt x="35566" y="2917"/>
                  </a:lnTo>
                  <a:lnTo>
                    <a:pt x="35593" y="3326"/>
                  </a:lnTo>
                  <a:lnTo>
                    <a:pt x="35620" y="3734"/>
                  </a:lnTo>
                  <a:lnTo>
                    <a:pt x="35620" y="4143"/>
                  </a:lnTo>
                  <a:lnTo>
                    <a:pt x="35593" y="4579"/>
                  </a:lnTo>
                  <a:lnTo>
                    <a:pt x="35538" y="4961"/>
                  </a:lnTo>
                  <a:lnTo>
                    <a:pt x="35429" y="5315"/>
                  </a:lnTo>
                  <a:lnTo>
                    <a:pt x="35293" y="5642"/>
                  </a:lnTo>
                  <a:lnTo>
                    <a:pt x="35211" y="5806"/>
                  </a:lnTo>
                  <a:lnTo>
                    <a:pt x="35102" y="5942"/>
                  </a:lnTo>
                  <a:lnTo>
                    <a:pt x="34993" y="6051"/>
                  </a:lnTo>
                  <a:lnTo>
                    <a:pt x="34857" y="6160"/>
                  </a:lnTo>
                  <a:lnTo>
                    <a:pt x="34721" y="6242"/>
                  </a:lnTo>
                  <a:lnTo>
                    <a:pt x="34585" y="6296"/>
                  </a:lnTo>
                  <a:lnTo>
                    <a:pt x="34394" y="6351"/>
                  </a:lnTo>
                  <a:lnTo>
                    <a:pt x="34230" y="6378"/>
                  </a:lnTo>
                  <a:lnTo>
                    <a:pt x="34012" y="6378"/>
                  </a:lnTo>
                  <a:lnTo>
                    <a:pt x="33794" y="6351"/>
                  </a:lnTo>
                  <a:lnTo>
                    <a:pt x="33658" y="6323"/>
                  </a:lnTo>
                  <a:lnTo>
                    <a:pt x="33522" y="6296"/>
                  </a:lnTo>
                  <a:lnTo>
                    <a:pt x="33249" y="6160"/>
                  </a:lnTo>
                  <a:lnTo>
                    <a:pt x="33031" y="5969"/>
                  </a:lnTo>
                  <a:lnTo>
                    <a:pt x="32840" y="5751"/>
                  </a:lnTo>
                  <a:lnTo>
                    <a:pt x="32677" y="5506"/>
                  </a:lnTo>
                  <a:lnTo>
                    <a:pt x="32541" y="5233"/>
                  </a:lnTo>
                  <a:lnTo>
                    <a:pt x="32459" y="4961"/>
                  </a:lnTo>
                  <a:lnTo>
                    <a:pt x="32432" y="4661"/>
                  </a:lnTo>
                  <a:lnTo>
                    <a:pt x="32432" y="4443"/>
                  </a:lnTo>
                  <a:lnTo>
                    <a:pt x="32459" y="4252"/>
                  </a:lnTo>
                  <a:lnTo>
                    <a:pt x="32486" y="4034"/>
                  </a:lnTo>
                  <a:lnTo>
                    <a:pt x="32541" y="3843"/>
                  </a:lnTo>
                  <a:lnTo>
                    <a:pt x="32622" y="3653"/>
                  </a:lnTo>
                  <a:lnTo>
                    <a:pt x="32704" y="3489"/>
                  </a:lnTo>
                  <a:lnTo>
                    <a:pt x="32949" y="3135"/>
                  </a:lnTo>
                  <a:lnTo>
                    <a:pt x="33195" y="2808"/>
                  </a:lnTo>
                  <a:lnTo>
                    <a:pt x="33495" y="2481"/>
                  </a:lnTo>
                  <a:lnTo>
                    <a:pt x="33794" y="2208"/>
                  </a:lnTo>
                  <a:lnTo>
                    <a:pt x="34121" y="1963"/>
                  </a:lnTo>
                  <a:lnTo>
                    <a:pt x="34176" y="1908"/>
                  </a:lnTo>
                  <a:lnTo>
                    <a:pt x="34258" y="1881"/>
                  </a:lnTo>
                  <a:lnTo>
                    <a:pt x="34339" y="1881"/>
                  </a:lnTo>
                  <a:lnTo>
                    <a:pt x="34394" y="1908"/>
                  </a:lnTo>
                  <a:lnTo>
                    <a:pt x="34503" y="1990"/>
                  </a:lnTo>
                  <a:lnTo>
                    <a:pt x="34530" y="2045"/>
                  </a:lnTo>
                  <a:lnTo>
                    <a:pt x="34557" y="2099"/>
                  </a:lnTo>
                  <a:lnTo>
                    <a:pt x="34721" y="2045"/>
                  </a:lnTo>
                  <a:lnTo>
                    <a:pt x="34666" y="1799"/>
                  </a:lnTo>
                  <a:lnTo>
                    <a:pt x="34639" y="1718"/>
                  </a:lnTo>
                  <a:lnTo>
                    <a:pt x="34639" y="1636"/>
                  </a:lnTo>
                  <a:lnTo>
                    <a:pt x="34694" y="1527"/>
                  </a:lnTo>
                  <a:lnTo>
                    <a:pt x="34803" y="1445"/>
                  </a:lnTo>
                  <a:lnTo>
                    <a:pt x="34912" y="1391"/>
                  </a:lnTo>
                  <a:lnTo>
                    <a:pt x="35048" y="1363"/>
                  </a:lnTo>
                  <a:close/>
                  <a:moveTo>
                    <a:pt x="27581" y="3162"/>
                  </a:moveTo>
                  <a:lnTo>
                    <a:pt x="27989" y="3189"/>
                  </a:lnTo>
                  <a:lnTo>
                    <a:pt x="28371" y="3217"/>
                  </a:lnTo>
                  <a:lnTo>
                    <a:pt x="28480" y="3244"/>
                  </a:lnTo>
                  <a:lnTo>
                    <a:pt x="28534" y="3298"/>
                  </a:lnTo>
                  <a:lnTo>
                    <a:pt x="28589" y="3380"/>
                  </a:lnTo>
                  <a:lnTo>
                    <a:pt x="28616" y="3462"/>
                  </a:lnTo>
                  <a:lnTo>
                    <a:pt x="28589" y="3544"/>
                  </a:lnTo>
                  <a:lnTo>
                    <a:pt x="28534" y="3625"/>
                  </a:lnTo>
                  <a:lnTo>
                    <a:pt x="28480" y="3680"/>
                  </a:lnTo>
                  <a:lnTo>
                    <a:pt x="28371" y="3707"/>
                  </a:lnTo>
                  <a:lnTo>
                    <a:pt x="28126" y="3734"/>
                  </a:lnTo>
                  <a:lnTo>
                    <a:pt x="28180" y="3734"/>
                  </a:lnTo>
                  <a:lnTo>
                    <a:pt x="28262" y="3789"/>
                  </a:lnTo>
                  <a:lnTo>
                    <a:pt x="28316" y="3843"/>
                  </a:lnTo>
                  <a:lnTo>
                    <a:pt x="28371" y="3898"/>
                  </a:lnTo>
                  <a:lnTo>
                    <a:pt x="28425" y="3980"/>
                  </a:lnTo>
                  <a:lnTo>
                    <a:pt x="28425" y="4061"/>
                  </a:lnTo>
                  <a:lnTo>
                    <a:pt x="28425" y="4143"/>
                  </a:lnTo>
                  <a:lnTo>
                    <a:pt x="28398" y="4225"/>
                  </a:lnTo>
                  <a:lnTo>
                    <a:pt x="28262" y="4525"/>
                  </a:lnTo>
                  <a:lnTo>
                    <a:pt x="28071" y="4824"/>
                  </a:lnTo>
                  <a:lnTo>
                    <a:pt x="27880" y="5070"/>
                  </a:lnTo>
                  <a:lnTo>
                    <a:pt x="27635" y="5315"/>
                  </a:lnTo>
                  <a:lnTo>
                    <a:pt x="27390" y="5533"/>
                  </a:lnTo>
                  <a:lnTo>
                    <a:pt x="27117" y="5724"/>
                  </a:lnTo>
                  <a:lnTo>
                    <a:pt x="26845" y="5915"/>
                  </a:lnTo>
                  <a:lnTo>
                    <a:pt x="26545" y="6078"/>
                  </a:lnTo>
                  <a:lnTo>
                    <a:pt x="26218" y="6214"/>
                  </a:lnTo>
                  <a:lnTo>
                    <a:pt x="25891" y="6323"/>
                  </a:lnTo>
                  <a:lnTo>
                    <a:pt x="25564" y="6432"/>
                  </a:lnTo>
                  <a:lnTo>
                    <a:pt x="25237" y="6487"/>
                  </a:lnTo>
                  <a:lnTo>
                    <a:pt x="24910" y="6541"/>
                  </a:lnTo>
                  <a:lnTo>
                    <a:pt x="24583" y="6569"/>
                  </a:lnTo>
                  <a:lnTo>
                    <a:pt x="24256" y="6569"/>
                  </a:lnTo>
                  <a:lnTo>
                    <a:pt x="23929" y="6541"/>
                  </a:lnTo>
                  <a:lnTo>
                    <a:pt x="23792" y="6514"/>
                  </a:lnTo>
                  <a:lnTo>
                    <a:pt x="23683" y="6432"/>
                  </a:lnTo>
                  <a:lnTo>
                    <a:pt x="23602" y="6323"/>
                  </a:lnTo>
                  <a:lnTo>
                    <a:pt x="23547" y="6187"/>
                  </a:lnTo>
                  <a:lnTo>
                    <a:pt x="23547" y="5942"/>
                  </a:lnTo>
                  <a:lnTo>
                    <a:pt x="23547" y="5724"/>
                  </a:lnTo>
                  <a:lnTo>
                    <a:pt x="23574" y="5506"/>
                  </a:lnTo>
                  <a:lnTo>
                    <a:pt x="23629" y="5288"/>
                  </a:lnTo>
                  <a:lnTo>
                    <a:pt x="23683" y="5097"/>
                  </a:lnTo>
                  <a:lnTo>
                    <a:pt x="23738" y="4906"/>
                  </a:lnTo>
                  <a:lnTo>
                    <a:pt x="23847" y="4743"/>
                  </a:lnTo>
                  <a:lnTo>
                    <a:pt x="23929" y="4579"/>
                  </a:lnTo>
                  <a:lnTo>
                    <a:pt x="24174" y="4279"/>
                  </a:lnTo>
                  <a:lnTo>
                    <a:pt x="24474" y="4034"/>
                  </a:lnTo>
                  <a:lnTo>
                    <a:pt x="24773" y="3816"/>
                  </a:lnTo>
                  <a:lnTo>
                    <a:pt x="25128" y="3625"/>
                  </a:lnTo>
                  <a:lnTo>
                    <a:pt x="25509" y="3489"/>
                  </a:lnTo>
                  <a:lnTo>
                    <a:pt x="25918" y="3353"/>
                  </a:lnTo>
                  <a:lnTo>
                    <a:pt x="26327" y="3271"/>
                  </a:lnTo>
                  <a:lnTo>
                    <a:pt x="26763" y="3217"/>
                  </a:lnTo>
                  <a:lnTo>
                    <a:pt x="27172" y="3189"/>
                  </a:lnTo>
                  <a:lnTo>
                    <a:pt x="27581" y="3162"/>
                  </a:lnTo>
                  <a:close/>
                  <a:moveTo>
                    <a:pt x="49628" y="5751"/>
                  </a:moveTo>
                  <a:lnTo>
                    <a:pt x="50173" y="5778"/>
                  </a:lnTo>
                  <a:lnTo>
                    <a:pt x="50691" y="5887"/>
                  </a:lnTo>
                  <a:lnTo>
                    <a:pt x="51209" y="6024"/>
                  </a:lnTo>
                  <a:lnTo>
                    <a:pt x="51536" y="6160"/>
                  </a:lnTo>
                  <a:lnTo>
                    <a:pt x="51863" y="6323"/>
                  </a:lnTo>
                  <a:lnTo>
                    <a:pt x="52190" y="6541"/>
                  </a:lnTo>
                  <a:lnTo>
                    <a:pt x="52490" y="6814"/>
                  </a:lnTo>
                  <a:lnTo>
                    <a:pt x="52599" y="6950"/>
                  </a:lnTo>
                  <a:lnTo>
                    <a:pt x="52735" y="7114"/>
                  </a:lnTo>
                  <a:lnTo>
                    <a:pt x="52817" y="7250"/>
                  </a:lnTo>
                  <a:lnTo>
                    <a:pt x="52899" y="7441"/>
                  </a:lnTo>
                  <a:lnTo>
                    <a:pt x="52953" y="7604"/>
                  </a:lnTo>
                  <a:lnTo>
                    <a:pt x="53008" y="7795"/>
                  </a:lnTo>
                  <a:lnTo>
                    <a:pt x="53008" y="7959"/>
                  </a:lnTo>
                  <a:lnTo>
                    <a:pt x="53008" y="8177"/>
                  </a:lnTo>
                  <a:lnTo>
                    <a:pt x="52953" y="8340"/>
                  </a:lnTo>
                  <a:lnTo>
                    <a:pt x="52899" y="8531"/>
                  </a:lnTo>
                  <a:lnTo>
                    <a:pt x="52817" y="8667"/>
                  </a:lnTo>
                  <a:lnTo>
                    <a:pt x="52708" y="8803"/>
                  </a:lnTo>
                  <a:lnTo>
                    <a:pt x="52599" y="8912"/>
                  </a:lnTo>
                  <a:lnTo>
                    <a:pt x="52463" y="9021"/>
                  </a:lnTo>
                  <a:lnTo>
                    <a:pt x="52326" y="9103"/>
                  </a:lnTo>
                  <a:lnTo>
                    <a:pt x="52190" y="9158"/>
                  </a:lnTo>
                  <a:lnTo>
                    <a:pt x="51863" y="9239"/>
                  </a:lnTo>
                  <a:lnTo>
                    <a:pt x="51509" y="9294"/>
                  </a:lnTo>
                  <a:lnTo>
                    <a:pt x="51155" y="9294"/>
                  </a:lnTo>
                  <a:lnTo>
                    <a:pt x="50828" y="9267"/>
                  </a:lnTo>
                  <a:lnTo>
                    <a:pt x="50337" y="9185"/>
                  </a:lnTo>
                  <a:lnTo>
                    <a:pt x="49901" y="9049"/>
                  </a:lnTo>
                  <a:lnTo>
                    <a:pt x="49438" y="8858"/>
                  </a:lnTo>
                  <a:lnTo>
                    <a:pt x="49029" y="8640"/>
                  </a:lnTo>
                  <a:lnTo>
                    <a:pt x="48620" y="8367"/>
                  </a:lnTo>
                  <a:lnTo>
                    <a:pt x="48238" y="8068"/>
                  </a:lnTo>
                  <a:lnTo>
                    <a:pt x="47911" y="7713"/>
                  </a:lnTo>
                  <a:lnTo>
                    <a:pt x="47612" y="7359"/>
                  </a:lnTo>
                  <a:lnTo>
                    <a:pt x="47557" y="7250"/>
                  </a:lnTo>
                  <a:lnTo>
                    <a:pt x="47584" y="7168"/>
                  </a:lnTo>
                  <a:lnTo>
                    <a:pt x="47639" y="7086"/>
                  </a:lnTo>
                  <a:lnTo>
                    <a:pt x="47721" y="7059"/>
                  </a:lnTo>
                  <a:lnTo>
                    <a:pt x="47666" y="6923"/>
                  </a:lnTo>
                  <a:lnTo>
                    <a:pt x="47366" y="7032"/>
                  </a:lnTo>
                  <a:lnTo>
                    <a:pt x="47230" y="7059"/>
                  </a:lnTo>
                  <a:lnTo>
                    <a:pt x="47121" y="7032"/>
                  </a:lnTo>
                  <a:lnTo>
                    <a:pt x="47039" y="6950"/>
                  </a:lnTo>
                  <a:lnTo>
                    <a:pt x="46985" y="6841"/>
                  </a:lnTo>
                  <a:lnTo>
                    <a:pt x="46958" y="6732"/>
                  </a:lnTo>
                  <a:lnTo>
                    <a:pt x="46958" y="6623"/>
                  </a:lnTo>
                  <a:lnTo>
                    <a:pt x="47012" y="6514"/>
                  </a:lnTo>
                  <a:lnTo>
                    <a:pt x="47094" y="6405"/>
                  </a:lnTo>
                  <a:lnTo>
                    <a:pt x="47312" y="6269"/>
                  </a:lnTo>
                  <a:lnTo>
                    <a:pt x="47557" y="6160"/>
                  </a:lnTo>
                  <a:lnTo>
                    <a:pt x="47802" y="6051"/>
                  </a:lnTo>
                  <a:lnTo>
                    <a:pt x="48048" y="5969"/>
                  </a:lnTo>
                  <a:lnTo>
                    <a:pt x="48566" y="5833"/>
                  </a:lnTo>
                  <a:lnTo>
                    <a:pt x="49111" y="5778"/>
                  </a:lnTo>
                  <a:lnTo>
                    <a:pt x="49628" y="5751"/>
                  </a:lnTo>
                  <a:close/>
                  <a:moveTo>
                    <a:pt x="39081" y="5342"/>
                  </a:moveTo>
                  <a:lnTo>
                    <a:pt x="39163" y="5397"/>
                  </a:lnTo>
                  <a:lnTo>
                    <a:pt x="39545" y="5642"/>
                  </a:lnTo>
                  <a:lnTo>
                    <a:pt x="39899" y="5915"/>
                  </a:lnTo>
                  <a:lnTo>
                    <a:pt x="40226" y="6187"/>
                  </a:lnTo>
                  <a:lnTo>
                    <a:pt x="40553" y="6514"/>
                  </a:lnTo>
                  <a:lnTo>
                    <a:pt x="40853" y="6841"/>
                  </a:lnTo>
                  <a:lnTo>
                    <a:pt x="41071" y="7195"/>
                  </a:lnTo>
                  <a:lnTo>
                    <a:pt x="41180" y="7386"/>
                  </a:lnTo>
                  <a:lnTo>
                    <a:pt x="41262" y="7604"/>
                  </a:lnTo>
                  <a:lnTo>
                    <a:pt x="41343" y="7795"/>
                  </a:lnTo>
                  <a:lnTo>
                    <a:pt x="41371" y="8040"/>
                  </a:lnTo>
                  <a:lnTo>
                    <a:pt x="41398" y="8367"/>
                  </a:lnTo>
                  <a:lnTo>
                    <a:pt x="41398" y="8694"/>
                  </a:lnTo>
                  <a:lnTo>
                    <a:pt x="41343" y="9021"/>
                  </a:lnTo>
                  <a:lnTo>
                    <a:pt x="41234" y="9348"/>
                  </a:lnTo>
                  <a:lnTo>
                    <a:pt x="41071" y="9648"/>
                  </a:lnTo>
                  <a:lnTo>
                    <a:pt x="40880" y="9921"/>
                  </a:lnTo>
                  <a:lnTo>
                    <a:pt x="40744" y="10030"/>
                  </a:lnTo>
                  <a:lnTo>
                    <a:pt x="40635" y="10139"/>
                  </a:lnTo>
                  <a:lnTo>
                    <a:pt x="40471" y="10221"/>
                  </a:lnTo>
                  <a:lnTo>
                    <a:pt x="40335" y="10302"/>
                  </a:lnTo>
                  <a:lnTo>
                    <a:pt x="40172" y="10357"/>
                  </a:lnTo>
                  <a:lnTo>
                    <a:pt x="39981" y="10411"/>
                  </a:lnTo>
                  <a:lnTo>
                    <a:pt x="39817" y="10439"/>
                  </a:lnTo>
                  <a:lnTo>
                    <a:pt x="39654" y="10439"/>
                  </a:lnTo>
                  <a:lnTo>
                    <a:pt x="39463" y="10411"/>
                  </a:lnTo>
                  <a:lnTo>
                    <a:pt x="39299" y="10384"/>
                  </a:lnTo>
                  <a:lnTo>
                    <a:pt x="39136" y="10330"/>
                  </a:lnTo>
                  <a:lnTo>
                    <a:pt x="39000" y="10275"/>
                  </a:lnTo>
                  <a:lnTo>
                    <a:pt x="38700" y="10084"/>
                  </a:lnTo>
                  <a:lnTo>
                    <a:pt x="38427" y="9866"/>
                  </a:lnTo>
                  <a:lnTo>
                    <a:pt x="38182" y="9594"/>
                  </a:lnTo>
                  <a:lnTo>
                    <a:pt x="37991" y="9294"/>
                  </a:lnTo>
                  <a:lnTo>
                    <a:pt x="37910" y="9076"/>
                  </a:lnTo>
                  <a:lnTo>
                    <a:pt x="37828" y="8858"/>
                  </a:lnTo>
                  <a:lnTo>
                    <a:pt x="37773" y="8640"/>
                  </a:lnTo>
                  <a:lnTo>
                    <a:pt x="37746" y="8395"/>
                  </a:lnTo>
                  <a:lnTo>
                    <a:pt x="37719" y="8177"/>
                  </a:lnTo>
                  <a:lnTo>
                    <a:pt x="37746" y="7931"/>
                  </a:lnTo>
                  <a:lnTo>
                    <a:pt x="37801" y="7468"/>
                  </a:lnTo>
                  <a:lnTo>
                    <a:pt x="37937" y="7005"/>
                  </a:lnTo>
                  <a:lnTo>
                    <a:pt x="38100" y="6569"/>
                  </a:lnTo>
                  <a:lnTo>
                    <a:pt x="38291" y="6133"/>
                  </a:lnTo>
                  <a:lnTo>
                    <a:pt x="38482" y="5724"/>
                  </a:lnTo>
                  <a:lnTo>
                    <a:pt x="38509" y="5669"/>
                  </a:lnTo>
                  <a:lnTo>
                    <a:pt x="38564" y="5642"/>
                  </a:lnTo>
                  <a:lnTo>
                    <a:pt x="38645" y="5615"/>
                  </a:lnTo>
                  <a:lnTo>
                    <a:pt x="38727" y="5479"/>
                  </a:lnTo>
                  <a:lnTo>
                    <a:pt x="38782" y="5397"/>
                  </a:lnTo>
                  <a:lnTo>
                    <a:pt x="38836" y="5370"/>
                  </a:lnTo>
                  <a:lnTo>
                    <a:pt x="38918" y="5342"/>
                  </a:lnTo>
                  <a:close/>
                  <a:moveTo>
                    <a:pt x="17824" y="8177"/>
                  </a:moveTo>
                  <a:lnTo>
                    <a:pt x="18178" y="8204"/>
                  </a:lnTo>
                  <a:lnTo>
                    <a:pt x="18533" y="8286"/>
                  </a:lnTo>
                  <a:lnTo>
                    <a:pt x="18587" y="8340"/>
                  </a:lnTo>
                  <a:lnTo>
                    <a:pt x="18696" y="8367"/>
                  </a:lnTo>
                  <a:lnTo>
                    <a:pt x="18778" y="8422"/>
                  </a:lnTo>
                  <a:lnTo>
                    <a:pt x="18832" y="8531"/>
                  </a:lnTo>
                  <a:lnTo>
                    <a:pt x="18860" y="8667"/>
                  </a:lnTo>
                  <a:lnTo>
                    <a:pt x="18860" y="9021"/>
                  </a:lnTo>
                  <a:lnTo>
                    <a:pt x="18805" y="9348"/>
                  </a:lnTo>
                  <a:lnTo>
                    <a:pt x="18696" y="9703"/>
                  </a:lnTo>
                  <a:lnTo>
                    <a:pt x="18560" y="10003"/>
                  </a:lnTo>
                  <a:lnTo>
                    <a:pt x="18424" y="10302"/>
                  </a:lnTo>
                  <a:lnTo>
                    <a:pt x="18233" y="10602"/>
                  </a:lnTo>
                  <a:lnTo>
                    <a:pt x="18015" y="10875"/>
                  </a:lnTo>
                  <a:lnTo>
                    <a:pt x="17769" y="11093"/>
                  </a:lnTo>
                  <a:lnTo>
                    <a:pt x="17497" y="11311"/>
                  </a:lnTo>
                  <a:lnTo>
                    <a:pt x="17224" y="11501"/>
                  </a:lnTo>
                  <a:lnTo>
                    <a:pt x="16925" y="11665"/>
                  </a:lnTo>
                  <a:lnTo>
                    <a:pt x="16598" y="11801"/>
                  </a:lnTo>
                  <a:lnTo>
                    <a:pt x="16271" y="11883"/>
                  </a:lnTo>
                  <a:lnTo>
                    <a:pt x="15916" y="11938"/>
                  </a:lnTo>
                  <a:lnTo>
                    <a:pt x="15589" y="11965"/>
                  </a:lnTo>
                  <a:lnTo>
                    <a:pt x="15208" y="11938"/>
                  </a:lnTo>
                  <a:lnTo>
                    <a:pt x="15071" y="11910"/>
                  </a:lnTo>
                  <a:lnTo>
                    <a:pt x="14962" y="11829"/>
                  </a:lnTo>
                  <a:lnTo>
                    <a:pt x="14881" y="11720"/>
                  </a:lnTo>
                  <a:lnTo>
                    <a:pt x="14853" y="11583"/>
                  </a:lnTo>
                  <a:lnTo>
                    <a:pt x="14881" y="11229"/>
                  </a:lnTo>
                  <a:lnTo>
                    <a:pt x="14908" y="10902"/>
                  </a:lnTo>
                  <a:lnTo>
                    <a:pt x="15017" y="10548"/>
                  </a:lnTo>
                  <a:lnTo>
                    <a:pt x="15126" y="10221"/>
                  </a:lnTo>
                  <a:lnTo>
                    <a:pt x="15289" y="9894"/>
                  </a:lnTo>
                  <a:lnTo>
                    <a:pt x="15480" y="9594"/>
                  </a:lnTo>
                  <a:lnTo>
                    <a:pt x="15698" y="9321"/>
                  </a:lnTo>
                  <a:lnTo>
                    <a:pt x="15943" y="9049"/>
                  </a:lnTo>
                  <a:lnTo>
                    <a:pt x="16216" y="8803"/>
                  </a:lnTo>
                  <a:lnTo>
                    <a:pt x="16516" y="8613"/>
                  </a:lnTo>
                  <a:lnTo>
                    <a:pt x="16816" y="8422"/>
                  </a:lnTo>
                  <a:lnTo>
                    <a:pt x="17143" y="8313"/>
                  </a:lnTo>
                  <a:lnTo>
                    <a:pt x="17470" y="8231"/>
                  </a:lnTo>
                  <a:lnTo>
                    <a:pt x="17824" y="8177"/>
                  </a:lnTo>
                  <a:close/>
                  <a:moveTo>
                    <a:pt x="29107" y="7059"/>
                  </a:moveTo>
                  <a:lnTo>
                    <a:pt x="29161" y="7086"/>
                  </a:lnTo>
                  <a:lnTo>
                    <a:pt x="29216" y="7141"/>
                  </a:lnTo>
                  <a:lnTo>
                    <a:pt x="29270" y="7195"/>
                  </a:lnTo>
                  <a:lnTo>
                    <a:pt x="29270" y="7277"/>
                  </a:lnTo>
                  <a:lnTo>
                    <a:pt x="29270" y="7359"/>
                  </a:lnTo>
                  <a:lnTo>
                    <a:pt x="29243" y="7441"/>
                  </a:lnTo>
                  <a:lnTo>
                    <a:pt x="29189" y="7495"/>
                  </a:lnTo>
                  <a:lnTo>
                    <a:pt x="29134" y="7523"/>
                  </a:lnTo>
                  <a:lnTo>
                    <a:pt x="29216" y="7959"/>
                  </a:lnTo>
                  <a:lnTo>
                    <a:pt x="29270" y="8395"/>
                  </a:lnTo>
                  <a:lnTo>
                    <a:pt x="29298" y="8803"/>
                  </a:lnTo>
                  <a:lnTo>
                    <a:pt x="29270" y="9239"/>
                  </a:lnTo>
                  <a:lnTo>
                    <a:pt x="29189" y="9676"/>
                  </a:lnTo>
                  <a:lnTo>
                    <a:pt x="29079" y="10084"/>
                  </a:lnTo>
                  <a:lnTo>
                    <a:pt x="28943" y="10493"/>
                  </a:lnTo>
                  <a:lnTo>
                    <a:pt x="28752" y="10875"/>
                  </a:lnTo>
                  <a:lnTo>
                    <a:pt x="28562" y="11174"/>
                  </a:lnTo>
                  <a:lnTo>
                    <a:pt x="28316" y="11474"/>
                  </a:lnTo>
                  <a:lnTo>
                    <a:pt x="28044" y="11720"/>
                  </a:lnTo>
                  <a:lnTo>
                    <a:pt x="27744" y="11965"/>
                  </a:lnTo>
                  <a:lnTo>
                    <a:pt x="27581" y="12047"/>
                  </a:lnTo>
                  <a:lnTo>
                    <a:pt x="27417" y="12128"/>
                  </a:lnTo>
                  <a:lnTo>
                    <a:pt x="27254" y="12183"/>
                  </a:lnTo>
                  <a:lnTo>
                    <a:pt x="27063" y="12210"/>
                  </a:lnTo>
                  <a:lnTo>
                    <a:pt x="26899" y="12237"/>
                  </a:lnTo>
                  <a:lnTo>
                    <a:pt x="26708" y="12210"/>
                  </a:lnTo>
                  <a:lnTo>
                    <a:pt x="26545" y="12156"/>
                  </a:lnTo>
                  <a:lnTo>
                    <a:pt x="26354" y="12074"/>
                  </a:lnTo>
                  <a:lnTo>
                    <a:pt x="26191" y="11965"/>
                  </a:lnTo>
                  <a:lnTo>
                    <a:pt x="26054" y="11856"/>
                  </a:lnTo>
                  <a:lnTo>
                    <a:pt x="25973" y="11720"/>
                  </a:lnTo>
                  <a:lnTo>
                    <a:pt x="25891" y="11556"/>
                  </a:lnTo>
                  <a:lnTo>
                    <a:pt x="25836" y="11392"/>
                  </a:lnTo>
                  <a:lnTo>
                    <a:pt x="25809" y="11229"/>
                  </a:lnTo>
                  <a:lnTo>
                    <a:pt x="25782" y="11065"/>
                  </a:lnTo>
                  <a:lnTo>
                    <a:pt x="25809" y="10875"/>
                  </a:lnTo>
                  <a:lnTo>
                    <a:pt x="25864" y="10520"/>
                  </a:lnTo>
                  <a:lnTo>
                    <a:pt x="25973" y="10166"/>
                  </a:lnTo>
                  <a:lnTo>
                    <a:pt x="26136" y="9839"/>
                  </a:lnTo>
                  <a:lnTo>
                    <a:pt x="26272" y="9539"/>
                  </a:lnTo>
                  <a:lnTo>
                    <a:pt x="26490" y="9212"/>
                  </a:lnTo>
                  <a:lnTo>
                    <a:pt x="26708" y="8912"/>
                  </a:lnTo>
                  <a:lnTo>
                    <a:pt x="26954" y="8613"/>
                  </a:lnTo>
                  <a:lnTo>
                    <a:pt x="27199" y="8313"/>
                  </a:lnTo>
                  <a:lnTo>
                    <a:pt x="27472" y="8068"/>
                  </a:lnTo>
                  <a:lnTo>
                    <a:pt x="27771" y="7822"/>
                  </a:lnTo>
                  <a:lnTo>
                    <a:pt x="28098" y="7604"/>
                  </a:lnTo>
                  <a:lnTo>
                    <a:pt x="28425" y="7386"/>
                  </a:lnTo>
                  <a:lnTo>
                    <a:pt x="28425" y="7304"/>
                  </a:lnTo>
                  <a:lnTo>
                    <a:pt x="28480" y="7250"/>
                  </a:lnTo>
                  <a:lnTo>
                    <a:pt x="28534" y="7195"/>
                  </a:lnTo>
                  <a:lnTo>
                    <a:pt x="28589" y="7168"/>
                  </a:lnTo>
                  <a:lnTo>
                    <a:pt x="28752" y="7114"/>
                  </a:lnTo>
                  <a:lnTo>
                    <a:pt x="28834" y="7114"/>
                  </a:lnTo>
                  <a:lnTo>
                    <a:pt x="28889" y="7141"/>
                  </a:lnTo>
                  <a:lnTo>
                    <a:pt x="29025" y="7086"/>
                  </a:lnTo>
                  <a:lnTo>
                    <a:pt x="29107" y="7059"/>
                  </a:lnTo>
                  <a:close/>
                  <a:moveTo>
                    <a:pt x="54616" y="32623"/>
                  </a:moveTo>
                  <a:lnTo>
                    <a:pt x="54616" y="32759"/>
                  </a:lnTo>
                  <a:lnTo>
                    <a:pt x="54616" y="32895"/>
                  </a:lnTo>
                  <a:lnTo>
                    <a:pt x="54207" y="32813"/>
                  </a:lnTo>
                  <a:lnTo>
                    <a:pt x="54616" y="32623"/>
                  </a:lnTo>
                  <a:close/>
                  <a:moveTo>
                    <a:pt x="41561" y="1"/>
                  </a:moveTo>
                  <a:lnTo>
                    <a:pt x="40063" y="28"/>
                  </a:lnTo>
                  <a:lnTo>
                    <a:pt x="38536" y="55"/>
                  </a:lnTo>
                  <a:lnTo>
                    <a:pt x="37037" y="137"/>
                  </a:lnTo>
                  <a:lnTo>
                    <a:pt x="35538" y="273"/>
                  </a:lnTo>
                  <a:lnTo>
                    <a:pt x="34067" y="437"/>
                  </a:lnTo>
                  <a:lnTo>
                    <a:pt x="32568" y="655"/>
                  </a:lnTo>
                  <a:lnTo>
                    <a:pt x="31096" y="900"/>
                  </a:lnTo>
                  <a:lnTo>
                    <a:pt x="29652" y="1173"/>
                  </a:lnTo>
                  <a:lnTo>
                    <a:pt x="28207" y="1500"/>
                  </a:lnTo>
                  <a:lnTo>
                    <a:pt x="26790" y="1827"/>
                  </a:lnTo>
                  <a:lnTo>
                    <a:pt x="25373" y="2208"/>
                  </a:lnTo>
                  <a:lnTo>
                    <a:pt x="24010" y="2617"/>
                  </a:lnTo>
                  <a:lnTo>
                    <a:pt x="22648" y="3080"/>
                  </a:lnTo>
                  <a:lnTo>
                    <a:pt x="21449" y="3489"/>
                  </a:lnTo>
                  <a:lnTo>
                    <a:pt x="20277" y="3952"/>
                  </a:lnTo>
                  <a:lnTo>
                    <a:pt x="19105" y="4416"/>
                  </a:lnTo>
                  <a:lnTo>
                    <a:pt x="17960" y="4961"/>
                  </a:lnTo>
                  <a:lnTo>
                    <a:pt x="16816" y="5506"/>
                  </a:lnTo>
                  <a:lnTo>
                    <a:pt x="15698" y="6078"/>
                  </a:lnTo>
                  <a:lnTo>
                    <a:pt x="14581" y="6705"/>
                  </a:lnTo>
                  <a:lnTo>
                    <a:pt x="13491" y="7359"/>
                  </a:lnTo>
                  <a:lnTo>
                    <a:pt x="12455" y="8068"/>
                  </a:lnTo>
                  <a:lnTo>
                    <a:pt x="11419" y="8803"/>
                  </a:lnTo>
                  <a:lnTo>
                    <a:pt x="10411" y="9567"/>
                  </a:lnTo>
                  <a:lnTo>
                    <a:pt x="9430" y="10384"/>
                  </a:lnTo>
                  <a:lnTo>
                    <a:pt x="8503" y="11229"/>
                  </a:lnTo>
                  <a:lnTo>
                    <a:pt x="7604" y="12101"/>
                  </a:lnTo>
                  <a:lnTo>
                    <a:pt x="6732" y="13028"/>
                  </a:lnTo>
                  <a:lnTo>
                    <a:pt x="5887" y="13982"/>
                  </a:lnTo>
                  <a:lnTo>
                    <a:pt x="5424" y="14608"/>
                  </a:lnTo>
                  <a:lnTo>
                    <a:pt x="4960" y="15208"/>
                  </a:lnTo>
                  <a:lnTo>
                    <a:pt x="4497" y="15835"/>
                  </a:lnTo>
                  <a:lnTo>
                    <a:pt x="4088" y="16489"/>
                  </a:lnTo>
                  <a:lnTo>
                    <a:pt x="3680" y="17116"/>
                  </a:lnTo>
                  <a:lnTo>
                    <a:pt x="3325" y="17797"/>
                  </a:lnTo>
                  <a:lnTo>
                    <a:pt x="2944" y="18451"/>
                  </a:lnTo>
                  <a:lnTo>
                    <a:pt x="2617" y="19132"/>
                  </a:lnTo>
                  <a:lnTo>
                    <a:pt x="2290" y="19814"/>
                  </a:lnTo>
                  <a:lnTo>
                    <a:pt x="1990" y="20495"/>
                  </a:lnTo>
                  <a:lnTo>
                    <a:pt x="1717" y="21204"/>
                  </a:lnTo>
                  <a:lnTo>
                    <a:pt x="1472" y="21912"/>
                  </a:lnTo>
                  <a:lnTo>
                    <a:pt x="1227" y="22621"/>
                  </a:lnTo>
                  <a:lnTo>
                    <a:pt x="1009" y="23357"/>
                  </a:lnTo>
                  <a:lnTo>
                    <a:pt x="818" y="24065"/>
                  </a:lnTo>
                  <a:lnTo>
                    <a:pt x="654" y="24801"/>
                  </a:lnTo>
                  <a:lnTo>
                    <a:pt x="491" y="25537"/>
                  </a:lnTo>
                  <a:lnTo>
                    <a:pt x="355" y="26273"/>
                  </a:lnTo>
                  <a:lnTo>
                    <a:pt x="246" y="27036"/>
                  </a:lnTo>
                  <a:lnTo>
                    <a:pt x="164" y="27772"/>
                  </a:lnTo>
                  <a:lnTo>
                    <a:pt x="82" y="28535"/>
                  </a:lnTo>
                  <a:lnTo>
                    <a:pt x="28" y="29271"/>
                  </a:lnTo>
                  <a:lnTo>
                    <a:pt x="0" y="30034"/>
                  </a:lnTo>
                  <a:lnTo>
                    <a:pt x="0" y="30797"/>
                  </a:lnTo>
                  <a:lnTo>
                    <a:pt x="0" y="31560"/>
                  </a:lnTo>
                  <a:lnTo>
                    <a:pt x="28" y="32296"/>
                  </a:lnTo>
                  <a:lnTo>
                    <a:pt x="82" y="33059"/>
                  </a:lnTo>
                  <a:lnTo>
                    <a:pt x="164" y="33822"/>
                  </a:lnTo>
                  <a:lnTo>
                    <a:pt x="246" y="34585"/>
                  </a:lnTo>
                  <a:lnTo>
                    <a:pt x="355" y="35348"/>
                  </a:lnTo>
                  <a:lnTo>
                    <a:pt x="491" y="36084"/>
                  </a:lnTo>
                  <a:lnTo>
                    <a:pt x="627" y="36847"/>
                  </a:lnTo>
                  <a:lnTo>
                    <a:pt x="627" y="36901"/>
                  </a:lnTo>
                  <a:lnTo>
                    <a:pt x="2998" y="37637"/>
                  </a:lnTo>
                  <a:lnTo>
                    <a:pt x="5369" y="38319"/>
                  </a:lnTo>
                  <a:lnTo>
                    <a:pt x="7740" y="38945"/>
                  </a:lnTo>
                  <a:lnTo>
                    <a:pt x="10111" y="39545"/>
                  </a:lnTo>
                  <a:lnTo>
                    <a:pt x="12510" y="40090"/>
                  </a:lnTo>
                  <a:lnTo>
                    <a:pt x="13709" y="40335"/>
                  </a:lnTo>
                  <a:lnTo>
                    <a:pt x="14908" y="40553"/>
                  </a:lnTo>
                  <a:lnTo>
                    <a:pt x="16107" y="40771"/>
                  </a:lnTo>
                  <a:lnTo>
                    <a:pt x="17333" y="40962"/>
                  </a:lnTo>
                  <a:lnTo>
                    <a:pt x="18560" y="41153"/>
                  </a:lnTo>
                  <a:lnTo>
                    <a:pt x="19786" y="41317"/>
                  </a:lnTo>
                  <a:lnTo>
                    <a:pt x="22239" y="41589"/>
                  </a:lnTo>
                  <a:lnTo>
                    <a:pt x="24692" y="41807"/>
                  </a:lnTo>
                  <a:lnTo>
                    <a:pt x="27145" y="41971"/>
                  </a:lnTo>
                  <a:lnTo>
                    <a:pt x="29597" y="42107"/>
                  </a:lnTo>
                  <a:lnTo>
                    <a:pt x="32077" y="42189"/>
                  </a:lnTo>
                  <a:lnTo>
                    <a:pt x="34530" y="42243"/>
                  </a:lnTo>
                  <a:lnTo>
                    <a:pt x="36983" y="42243"/>
                  </a:lnTo>
                  <a:lnTo>
                    <a:pt x="39463" y="42216"/>
                  </a:lnTo>
                  <a:lnTo>
                    <a:pt x="41916" y="42161"/>
                  </a:lnTo>
                  <a:lnTo>
                    <a:pt x="44341" y="42107"/>
                  </a:lnTo>
                  <a:lnTo>
                    <a:pt x="46794" y="42025"/>
                  </a:lnTo>
                  <a:lnTo>
                    <a:pt x="49247" y="41916"/>
                  </a:lnTo>
                  <a:lnTo>
                    <a:pt x="51700" y="41780"/>
                  </a:lnTo>
                  <a:lnTo>
                    <a:pt x="54125" y="41644"/>
                  </a:lnTo>
                  <a:lnTo>
                    <a:pt x="59003" y="41289"/>
                  </a:lnTo>
                  <a:lnTo>
                    <a:pt x="60720" y="41153"/>
                  </a:lnTo>
                  <a:lnTo>
                    <a:pt x="60775" y="41098"/>
                  </a:lnTo>
                  <a:lnTo>
                    <a:pt x="60857" y="41044"/>
                  </a:lnTo>
                  <a:lnTo>
                    <a:pt x="60966" y="40989"/>
                  </a:lnTo>
                  <a:lnTo>
                    <a:pt x="61047" y="40962"/>
                  </a:lnTo>
                  <a:lnTo>
                    <a:pt x="61129" y="40962"/>
                  </a:lnTo>
                  <a:lnTo>
                    <a:pt x="61238" y="40989"/>
                  </a:lnTo>
                  <a:lnTo>
                    <a:pt x="61320" y="41017"/>
                  </a:lnTo>
                  <a:lnTo>
                    <a:pt x="61402" y="41098"/>
                  </a:lnTo>
                  <a:lnTo>
                    <a:pt x="63473" y="40880"/>
                  </a:lnTo>
                  <a:lnTo>
                    <a:pt x="64509" y="40717"/>
                  </a:lnTo>
                  <a:lnTo>
                    <a:pt x="65544" y="40581"/>
                  </a:lnTo>
                  <a:lnTo>
                    <a:pt x="66580" y="40390"/>
                  </a:lnTo>
                  <a:lnTo>
                    <a:pt x="67615" y="40199"/>
                  </a:lnTo>
                  <a:lnTo>
                    <a:pt x="68624" y="39954"/>
                  </a:lnTo>
                  <a:lnTo>
                    <a:pt x="69632" y="39709"/>
                  </a:lnTo>
                  <a:lnTo>
                    <a:pt x="70641" y="39409"/>
                  </a:lnTo>
                  <a:lnTo>
                    <a:pt x="71622" y="39109"/>
                  </a:lnTo>
                  <a:lnTo>
                    <a:pt x="72603" y="38755"/>
                  </a:lnTo>
                  <a:lnTo>
                    <a:pt x="73584" y="38373"/>
                  </a:lnTo>
                  <a:lnTo>
                    <a:pt x="74511" y="37937"/>
                  </a:lnTo>
                  <a:lnTo>
                    <a:pt x="75464" y="37474"/>
                  </a:lnTo>
                  <a:lnTo>
                    <a:pt x="76391" y="36956"/>
                  </a:lnTo>
                  <a:lnTo>
                    <a:pt x="77290" y="36411"/>
                  </a:lnTo>
                  <a:lnTo>
                    <a:pt x="77427" y="35457"/>
                  </a:lnTo>
                  <a:lnTo>
                    <a:pt x="77481" y="34530"/>
                  </a:lnTo>
                  <a:lnTo>
                    <a:pt x="77508" y="33604"/>
                  </a:lnTo>
                  <a:lnTo>
                    <a:pt x="77508" y="32704"/>
                  </a:lnTo>
                  <a:lnTo>
                    <a:pt x="77427" y="31778"/>
                  </a:lnTo>
                  <a:lnTo>
                    <a:pt x="77345" y="30879"/>
                  </a:lnTo>
                  <a:lnTo>
                    <a:pt x="77209" y="29952"/>
                  </a:lnTo>
                  <a:lnTo>
                    <a:pt x="77018" y="29053"/>
                  </a:lnTo>
                  <a:lnTo>
                    <a:pt x="76827" y="28153"/>
                  </a:lnTo>
                  <a:lnTo>
                    <a:pt x="76582" y="27254"/>
                  </a:lnTo>
                  <a:lnTo>
                    <a:pt x="76309" y="26382"/>
                  </a:lnTo>
                  <a:lnTo>
                    <a:pt x="76037" y="25482"/>
                  </a:lnTo>
                  <a:lnTo>
                    <a:pt x="75737" y="24610"/>
                  </a:lnTo>
                  <a:lnTo>
                    <a:pt x="75410" y="23738"/>
                  </a:lnTo>
                  <a:lnTo>
                    <a:pt x="74729" y="22021"/>
                  </a:lnTo>
                  <a:lnTo>
                    <a:pt x="73993" y="20359"/>
                  </a:lnTo>
                  <a:lnTo>
                    <a:pt x="73230" y="18696"/>
                  </a:lnTo>
                  <a:lnTo>
                    <a:pt x="72821" y="17879"/>
                  </a:lnTo>
                  <a:lnTo>
                    <a:pt x="72412" y="17061"/>
                  </a:lnTo>
                  <a:lnTo>
                    <a:pt x="71976" y="16271"/>
                  </a:lnTo>
                  <a:lnTo>
                    <a:pt x="71540" y="15480"/>
                  </a:lnTo>
                  <a:lnTo>
                    <a:pt x="71049" y="14690"/>
                  </a:lnTo>
                  <a:lnTo>
                    <a:pt x="70559" y="13927"/>
                  </a:lnTo>
                  <a:lnTo>
                    <a:pt x="70068" y="13191"/>
                  </a:lnTo>
                  <a:lnTo>
                    <a:pt x="69523" y="12455"/>
                  </a:lnTo>
                  <a:lnTo>
                    <a:pt x="68978" y="11720"/>
                  </a:lnTo>
                  <a:lnTo>
                    <a:pt x="68379" y="11038"/>
                  </a:lnTo>
                  <a:lnTo>
                    <a:pt x="67779" y="10357"/>
                  </a:lnTo>
                  <a:lnTo>
                    <a:pt x="67152" y="9676"/>
                  </a:lnTo>
                  <a:lnTo>
                    <a:pt x="66634" y="9158"/>
                  </a:lnTo>
                  <a:lnTo>
                    <a:pt x="66089" y="8640"/>
                  </a:lnTo>
                  <a:lnTo>
                    <a:pt x="65517" y="8149"/>
                  </a:lnTo>
                  <a:lnTo>
                    <a:pt x="64945" y="7659"/>
                  </a:lnTo>
                  <a:lnTo>
                    <a:pt x="64372" y="7223"/>
                  </a:lnTo>
                  <a:lnTo>
                    <a:pt x="63800" y="6759"/>
                  </a:lnTo>
                  <a:lnTo>
                    <a:pt x="63200" y="6323"/>
                  </a:lnTo>
                  <a:lnTo>
                    <a:pt x="62601" y="5915"/>
                  </a:lnTo>
                  <a:lnTo>
                    <a:pt x="61974" y="5506"/>
                  </a:lnTo>
                  <a:lnTo>
                    <a:pt x="61347" y="5124"/>
                  </a:lnTo>
                  <a:lnTo>
                    <a:pt x="60720" y="4770"/>
                  </a:lnTo>
                  <a:lnTo>
                    <a:pt x="60094" y="4416"/>
                  </a:lnTo>
                  <a:lnTo>
                    <a:pt x="59440" y="4061"/>
                  </a:lnTo>
                  <a:lnTo>
                    <a:pt x="58785" y="3762"/>
                  </a:lnTo>
                  <a:lnTo>
                    <a:pt x="57450" y="3135"/>
                  </a:lnTo>
                  <a:lnTo>
                    <a:pt x="56115" y="2590"/>
                  </a:lnTo>
                  <a:lnTo>
                    <a:pt x="54725" y="2099"/>
                  </a:lnTo>
                  <a:lnTo>
                    <a:pt x="53308" y="1663"/>
                  </a:lnTo>
                  <a:lnTo>
                    <a:pt x="51890" y="1282"/>
                  </a:lnTo>
                  <a:lnTo>
                    <a:pt x="50446" y="954"/>
                  </a:lnTo>
                  <a:lnTo>
                    <a:pt x="49002" y="682"/>
                  </a:lnTo>
                  <a:lnTo>
                    <a:pt x="47530" y="437"/>
                  </a:lnTo>
                  <a:lnTo>
                    <a:pt x="46031" y="273"/>
                  </a:lnTo>
                  <a:lnTo>
                    <a:pt x="44559" y="137"/>
                  </a:lnTo>
                  <a:lnTo>
                    <a:pt x="43060" y="55"/>
                  </a:lnTo>
                  <a:lnTo>
                    <a:pt x="41561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71"/>
            <p:cNvSpPr/>
            <p:nvPr/>
          </p:nvSpPr>
          <p:spPr>
            <a:xfrm>
              <a:off x="-300775" y="4808175"/>
              <a:ext cx="1937725" cy="1056100"/>
            </a:xfrm>
            <a:custGeom>
              <a:avLst/>
              <a:gdLst/>
              <a:ahLst/>
              <a:cxnLst/>
              <a:rect l="l" t="t" r="r" b="b"/>
              <a:pathLst>
                <a:path w="77509" h="42244" fill="none" extrusionOk="0">
                  <a:moveTo>
                    <a:pt x="74729" y="22021"/>
                  </a:moveTo>
                  <a:lnTo>
                    <a:pt x="74729" y="22021"/>
                  </a:lnTo>
                  <a:lnTo>
                    <a:pt x="73993" y="20359"/>
                  </a:lnTo>
                  <a:lnTo>
                    <a:pt x="73230" y="18696"/>
                  </a:lnTo>
                  <a:lnTo>
                    <a:pt x="72821" y="17879"/>
                  </a:lnTo>
                  <a:lnTo>
                    <a:pt x="72412" y="17061"/>
                  </a:lnTo>
                  <a:lnTo>
                    <a:pt x="71976" y="16271"/>
                  </a:lnTo>
                  <a:lnTo>
                    <a:pt x="71540" y="15480"/>
                  </a:lnTo>
                  <a:lnTo>
                    <a:pt x="71049" y="14690"/>
                  </a:lnTo>
                  <a:lnTo>
                    <a:pt x="70559" y="13927"/>
                  </a:lnTo>
                  <a:lnTo>
                    <a:pt x="70068" y="13191"/>
                  </a:lnTo>
                  <a:lnTo>
                    <a:pt x="69523" y="12455"/>
                  </a:lnTo>
                  <a:lnTo>
                    <a:pt x="68978" y="11720"/>
                  </a:lnTo>
                  <a:lnTo>
                    <a:pt x="68379" y="11038"/>
                  </a:lnTo>
                  <a:lnTo>
                    <a:pt x="67779" y="10357"/>
                  </a:lnTo>
                  <a:lnTo>
                    <a:pt x="67152" y="9676"/>
                  </a:lnTo>
                  <a:lnTo>
                    <a:pt x="67152" y="9676"/>
                  </a:lnTo>
                  <a:lnTo>
                    <a:pt x="66634" y="9158"/>
                  </a:lnTo>
                  <a:lnTo>
                    <a:pt x="66089" y="8640"/>
                  </a:lnTo>
                  <a:lnTo>
                    <a:pt x="65517" y="8149"/>
                  </a:lnTo>
                  <a:lnTo>
                    <a:pt x="64945" y="7659"/>
                  </a:lnTo>
                  <a:lnTo>
                    <a:pt x="64372" y="7223"/>
                  </a:lnTo>
                  <a:lnTo>
                    <a:pt x="63800" y="6759"/>
                  </a:lnTo>
                  <a:lnTo>
                    <a:pt x="63200" y="6323"/>
                  </a:lnTo>
                  <a:lnTo>
                    <a:pt x="62601" y="5915"/>
                  </a:lnTo>
                  <a:lnTo>
                    <a:pt x="61974" y="5506"/>
                  </a:lnTo>
                  <a:lnTo>
                    <a:pt x="61347" y="5124"/>
                  </a:lnTo>
                  <a:lnTo>
                    <a:pt x="60720" y="4770"/>
                  </a:lnTo>
                  <a:lnTo>
                    <a:pt x="60094" y="4416"/>
                  </a:lnTo>
                  <a:lnTo>
                    <a:pt x="59440" y="4061"/>
                  </a:lnTo>
                  <a:lnTo>
                    <a:pt x="58785" y="3762"/>
                  </a:lnTo>
                  <a:lnTo>
                    <a:pt x="57450" y="3135"/>
                  </a:lnTo>
                  <a:lnTo>
                    <a:pt x="56115" y="2590"/>
                  </a:lnTo>
                  <a:lnTo>
                    <a:pt x="54725" y="2099"/>
                  </a:lnTo>
                  <a:lnTo>
                    <a:pt x="53308" y="1663"/>
                  </a:lnTo>
                  <a:lnTo>
                    <a:pt x="51890" y="1282"/>
                  </a:lnTo>
                  <a:lnTo>
                    <a:pt x="50446" y="954"/>
                  </a:lnTo>
                  <a:lnTo>
                    <a:pt x="49002" y="682"/>
                  </a:lnTo>
                  <a:lnTo>
                    <a:pt x="47530" y="437"/>
                  </a:lnTo>
                  <a:lnTo>
                    <a:pt x="46031" y="273"/>
                  </a:lnTo>
                  <a:lnTo>
                    <a:pt x="44559" y="137"/>
                  </a:lnTo>
                  <a:lnTo>
                    <a:pt x="43060" y="55"/>
                  </a:lnTo>
                  <a:lnTo>
                    <a:pt x="41561" y="1"/>
                  </a:lnTo>
                  <a:lnTo>
                    <a:pt x="40063" y="28"/>
                  </a:lnTo>
                  <a:lnTo>
                    <a:pt x="38536" y="55"/>
                  </a:lnTo>
                  <a:lnTo>
                    <a:pt x="37037" y="137"/>
                  </a:lnTo>
                  <a:lnTo>
                    <a:pt x="35538" y="273"/>
                  </a:lnTo>
                  <a:lnTo>
                    <a:pt x="34067" y="437"/>
                  </a:lnTo>
                  <a:lnTo>
                    <a:pt x="32568" y="655"/>
                  </a:lnTo>
                  <a:lnTo>
                    <a:pt x="31096" y="900"/>
                  </a:lnTo>
                  <a:lnTo>
                    <a:pt x="29652" y="1173"/>
                  </a:lnTo>
                  <a:lnTo>
                    <a:pt x="28207" y="1500"/>
                  </a:lnTo>
                  <a:lnTo>
                    <a:pt x="26790" y="1827"/>
                  </a:lnTo>
                  <a:lnTo>
                    <a:pt x="25373" y="2208"/>
                  </a:lnTo>
                  <a:lnTo>
                    <a:pt x="24010" y="2617"/>
                  </a:lnTo>
                  <a:lnTo>
                    <a:pt x="22648" y="3080"/>
                  </a:lnTo>
                  <a:lnTo>
                    <a:pt x="22648" y="3080"/>
                  </a:lnTo>
                  <a:lnTo>
                    <a:pt x="21449" y="3489"/>
                  </a:lnTo>
                  <a:lnTo>
                    <a:pt x="20277" y="3952"/>
                  </a:lnTo>
                  <a:lnTo>
                    <a:pt x="19105" y="4416"/>
                  </a:lnTo>
                  <a:lnTo>
                    <a:pt x="17960" y="4961"/>
                  </a:lnTo>
                  <a:lnTo>
                    <a:pt x="16816" y="5506"/>
                  </a:lnTo>
                  <a:lnTo>
                    <a:pt x="15698" y="6078"/>
                  </a:lnTo>
                  <a:lnTo>
                    <a:pt x="14581" y="6705"/>
                  </a:lnTo>
                  <a:lnTo>
                    <a:pt x="13491" y="7359"/>
                  </a:lnTo>
                  <a:lnTo>
                    <a:pt x="12455" y="8068"/>
                  </a:lnTo>
                  <a:lnTo>
                    <a:pt x="11419" y="8803"/>
                  </a:lnTo>
                  <a:lnTo>
                    <a:pt x="10411" y="9567"/>
                  </a:lnTo>
                  <a:lnTo>
                    <a:pt x="9430" y="10384"/>
                  </a:lnTo>
                  <a:lnTo>
                    <a:pt x="8503" y="11229"/>
                  </a:lnTo>
                  <a:lnTo>
                    <a:pt x="7604" y="12101"/>
                  </a:lnTo>
                  <a:lnTo>
                    <a:pt x="6732" y="13028"/>
                  </a:lnTo>
                  <a:lnTo>
                    <a:pt x="5887" y="13982"/>
                  </a:lnTo>
                  <a:lnTo>
                    <a:pt x="5887" y="13982"/>
                  </a:lnTo>
                  <a:lnTo>
                    <a:pt x="5424" y="14608"/>
                  </a:lnTo>
                  <a:lnTo>
                    <a:pt x="4960" y="15208"/>
                  </a:lnTo>
                  <a:lnTo>
                    <a:pt x="4497" y="15835"/>
                  </a:lnTo>
                  <a:lnTo>
                    <a:pt x="4088" y="16489"/>
                  </a:lnTo>
                  <a:lnTo>
                    <a:pt x="3680" y="17116"/>
                  </a:lnTo>
                  <a:lnTo>
                    <a:pt x="3325" y="17797"/>
                  </a:lnTo>
                  <a:lnTo>
                    <a:pt x="2944" y="18451"/>
                  </a:lnTo>
                  <a:lnTo>
                    <a:pt x="2617" y="19132"/>
                  </a:lnTo>
                  <a:lnTo>
                    <a:pt x="2290" y="19814"/>
                  </a:lnTo>
                  <a:lnTo>
                    <a:pt x="1990" y="20495"/>
                  </a:lnTo>
                  <a:lnTo>
                    <a:pt x="1717" y="21204"/>
                  </a:lnTo>
                  <a:lnTo>
                    <a:pt x="1472" y="21912"/>
                  </a:lnTo>
                  <a:lnTo>
                    <a:pt x="1227" y="22621"/>
                  </a:lnTo>
                  <a:lnTo>
                    <a:pt x="1009" y="23357"/>
                  </a:lnTo>
                  <a:lnTo>
                    <a:pt x="818" y="24065"/>
                  </a:lnTo>
                  <a:lnTo>
                    <a:pt x="654" y="24801"/>
                  </a:lnTo>
                  <a:lnTo>
                    <a:pt x="491" y="25537"/>
                  </a:lnTo>
                  <a:lnTo>
                    <a:pt x="355" y="26273"/>
                  </a:lnTo>
                  <a:lnTo>
                    <a:pt x="246" y="27036"/>
                  </a:lnTo>
                  <a:lnTo>
                    <a:pt x="164" y="27772"/>
                  </a:lnTo>
                  <a:lnTo>
                    <a:pt x="82" y="28535"/>
                  </a:lnTo>
                  <a:lnTo>
                    <a:pt x="28" y="29271"/>
                  </a:lnTo>
                  <a:lnTo>
                    <a:pt x="0" y="30034"/>
                  </a:lnTo>
                  <a:lnTo>
                    <a:pt x="0" y="30797"/>
                  </a:lnTo>
                  <a:lnTo>
                    <a:pt x="0" y="31560"/>
                  </a:lnTo>
                  <a:lnTo>
                    <a:pt x="28" y="32296"/>
                  </a:lnTo>
                  <a:lnTo>
                    <a:pt x="82" y="33059"/>
                  </a:lnTo>
                  <a:lnTo>
                    <a:pt x="164" y="33822"/>
                  </a:lnTo>
                  <a:lnTo>
                    <a:pt x="246" y="34585"/>
                  </a:lnTo>
                  <a:lnTo>
                    <a:pt x="355" y="35348"/>
                  </a:lnTo>
                  <a:lnTo>
                    <a:pt x="491" y="36084"/>
                  </a:lnTo>
                  <a:lnTo>
                    <a:pt x="627" y="36847"/>
                  </a:lnTo>
                  <a:lnTo>
                    <a:pt x="627" y="36847"/>
                  </a:lnTo>
                  <a:lnTo>
                    <a:pt x="627" y="36901"/>
                  </a:lnTo>
                  <a:lnTo>
                    <a:pt x="627" y="36901"/>
                  </a:lnTo>
                  <a:lnTo>
                    <a:pt x="2998" y="37637"/>
                  </a:lnTo>
                  <a:lnTo>
                    <a:pt x="5369" y="38319"/>
                  </a:lnTo>
                  <a:lnTo>
                    <a:pt x="7740" y="38945"/>
                  </a:lnTo>
                  <a:lnTo>
                    <a:pt x="10111" y="39545"/>
                  </a:lnTo>
                  <a:lnTo>
                    <a:pt x="12510" y="40090"/>
                  </a:lnTo>
                  <a:lnTo>
                    <a:pt x="13709" y="40335"/>
                  </a:lnTo>
                  <a:lnTo>
                    <a:pt x="14908" y="40553"/>
                  </a:lnTo>
                  <a:lnTo>
                    <a:pt x="16107" y="40771"/>
                  </a:lnTo>
                  <a:lnTo>
                    <a:pt x="17333" y="40962"/>
                  </a:lnTo>
                  <a:lnTo>
                    <a:pt x="18560" y="41153"/>
                  </a:lnTo>
                  <a:lnTo>
                    <a:pt x="19786" y="41317"/>
                  </a:lnTo>
                  <a:lnTo>
                    <a:pt x="19786" y="41317"/>
                  </a:lnTo>
                  <a:lnTo>
                    <a:pt x="22239" y="41589"/>
                  </a:lnTo>
                  <a:lnTo>
                    <a:pt x="24692" y="41807"/>
                  </a:lnTo>
                  <a:lnTo>
                    <a:pt x="27145" y="41971"/>
                  </a:lnTo>
                  <a:lnTo>
                    <a:pt x="29597" y="42107"/>
                  </a:lnTo>
                  <a:lnTo>
                    <a:pt x="32077" y="42189"/>
                  </a:lnTo>
                  <a:lnTo>
                    <a:pt x="34530" y="42243"/>
                  </a:lnTo>
                  <a:lnTo>
                    <a:pt x="36983" y="42243"/>
                  </a:lnTo>
                  <a:lnTo>
                    <a:pt x="39463" y="42216"/>
                  </a:lnTo>
                  <a:lnTo>
                    <a:pt x="39463" y="42216"/>
                  </a:lnTo>
                  <a:lnTo>
                    <a:pt x="41916" y="42161"/>
                  </a:lnTo>
                  <a:lnTo>
                    <a:pt x="44341" y="42107"/>
                  </a:lnTo>
                  <a:lnTo>
                    <a:pt x="46794" y="42025"/>
                  </a:lnTo>
                  <a:lnTo>
                    <a:pt x="49247" y="41916"/>
                  </a:lnTo>
                  <a:lnTo>
                    <a:pt x="51700" y="41780"/>
                  </a:lnTo>
                  <a:lnTo>
                    <a:pt x="54125" y="41644"/>
                  </a:lnTo>
                  <a:lnTo>
                    <a:pt x="59003" y="41289"/>
                  </a:lnTo>
                  <a:lnTo>
                    <a:pt x="59003" y="41289"/>
                  </a:lnTo>
                  <a:lnTo>
                    <a:pt x="60720" y="41153"/>
                  </a:lnTo>
                  <a:lnTo>
                    <a:pt x="60720" y="41153"/>
                  </a:lnTo>
                  <a:lnTo>
                    <a:pt x="60775" y="41098"/>
                  </a:lnTo>
                  <a:lnTo>
                    <a:pt x="60857" y="41044"/>
                  </a:lnTo>
                  <a:lnTo>
                    <a:pt x="60966" y="40989"/>
                  </a:lnTo>
                  <a:lnTo>
                    <a:pt x="61047" y="40962"/>
                  </a:lnTo>
                  <a:lnTo>
                    <a:pt x="61129" y="40962"/>
                  </a:lnTo>
                  <a:lnTo>
                    <a:pt x="61238" y="40989"/>
                  </a:lnTo>
                  <a:lnTo>
                    <a:pt x="61320" y="41017"/>
                  </a:lnTo>
                  <a:lnTo>
                    <a:pt x="61402" y="41098"/>
                  </a:lnTo>
                  <a:lnTo>
                    <a:pt x="61402" y="41098"/>
                  </a:lnTo>
                  <a:lnTo>
                    <a:pt x="63473" y="40880"/>
                  </a:lnTo>
                  <a:lnTo>
                    <a:pt x="64509" y="40717"/>
                  </a:lnTo>
                  <a:lnTo>
                    <a:pt x="65544" y="40581"/>
                  </a:lnTo>
                  <a:lnTo>
                    <a:pt x="66580" y="40390"/>
                  </a:lnTo>
                  <a:lnTo>
                    <a:pt x="67615" y="40199"/>
                  </a:lnTo>
                  <a:lnTo>
                    <a:pt x="68624" y="39954"/>
                  </a:lnTo>
                  <a:lnTo>
                    <a:pt x="69632" y="39709"/>
                  </a:lnTo>
                  <a:lnTo>
                    <a:pt x="70641" y="39409"/>
                  </a:lnTo>
                  <a:lnTo>
                    <a:pt x="71622" y="39109"/>
                  </a:lnTo>
                  <a:lnTo>
                    <a:pt x="72603" y="38755"/>
                  </a:lnTo>
                  <a:lnTo>
                    <a:pt x="73584" y="38373"/>
                  </a:lnTo>
                  <a:lnTo>
                    <a:pt x="74511" y="37937"/>
                  </a:lnTo>
                  <a:lnTo>
                    <a:pt x="75464" y="37474"/>
                  </a:lnTo>
                  <a:lnTo>
                    <a:pt x="76391" y="36956"/>
                  </a:lnTo>
                  <a:lnTo>
                    <a:pt x="77290" y="36411"/>
                  </a:lnTo>
                  <a:lnTo>
                    <a:pt x="77290" y="36411"/>
                  </a:lnTo>
                  <a:lnTo>
                    <a:pt x="77427" y="35457"/>
                  </a:lnTo>
                  <a:lnTo>
                    <a:pt x="77481" y="34530"/>
                  </a:lnTo>
                  <a:lnTo>
                    <a:pt x="77508" y="33604"/>
                  </a:lnTo>
                  <a:lnTo>
                    <a:pt x="77508" y="32704"/>
                  </a:lnTo>
                  <a:lnTo>
                    <a:pt x="77427" y="31778"/>
                  </a:lnTo>
                  <a:lnTo>
                    <a:pt x="77345" y="30879"/>
                  </a:lnTo>
                  <a:lnTo>
                    <a:pt x="77209" y="29952"/>
                  </a:lnTo>
                  <a:lnTo>
                    <a:pt x="77018" y="29053"/>
                  </a:lnTo>
                  <a:lnTo>
                    <a:pt x="76827" y="28153"/>
                  </a:lnTo>
                  <a:lnTo>
                    <a:pt x="76582" y="27254"/>
                  </a:lnTo>
                  <a:lnTo>
                    <a:pt x="76309" y="26382"/>
                  </a:lnTo>
                  <a:lnTo>
                    <a:pt x="76037" y="25482"/>
                  </a:lnTo>
                  <a:lnTo>
                    <a:pt x="75737" y="24610"/>
                  </a:lnTo>
                  <a:lnTo>
                    <a:pt x="75410" y="23738"/>
                  </a:lnTo>
                  <a:lnTo>
                    <a:pt x="74729" y="220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71"/>
            <p:cNvSpPr/>
            <p:nvPr/>
          </p:nvSpPr>
          <p:spPr>
            <a:xfrm>
              <a:off x="1054375" y="5623725"/>
              <a:ext cx="10250" cy="6850"/>
            </a:xfrm>
            <a:custGeom>
              <a:avLst/>
              <a:gdLst/>
              <a:ahLst/>
              <a:cxnLst/>
              <a:rect l="l" t="t" r="r" b="b"/>
              <a:pathLst>
                <a:path w="410" h="274" fill="none" extrusionOk="0">
                  <a:moveTo>
                    <a:pt x="410" y="273"/>
                  </a:moveTo>
                  <a:lnTo>
                    <a:pt x="410" y="273"/>
                  </a:lnTo>
                  <a:lnTo>
                    <a:pt x="1" y="191"/>
                  </a:lnTo>
                  <a:lnTo>
                    <a:pt x="1" y="191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410" y="137"/>
                  </a:lnTo>
                  <a:lnTo>
                    <a:pt x="410" y="2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71"/>
            <p:cNvSpPr/>
            <p:nvPr/>
          </p:nvSpPr>
          <p:spPr>
            <a:xfrm>
              <a:off x="642175" y="4941725"/>
              <a:ext cx="92000" cy="127425"/>
            </a:xfrm>
            <a:custGeom>
              <a:avLst/>
              <a:gdLst/>
              <a:ahLst/>
              <a:cxnLst/>
              <a:rect l="l" t="t" r="r" b="b"/>
              <a:pathLst>
                <a:path w="3680" h="5097" fill="none" extrusionOk="0">
                  <a:moveTo>
                    <a:pt x="764" y="382"/>
                  </a:moveTo>
                  <a:lnTo>
                    <a:pt x="764" y="382"/>
                  </a:lnTo>
                  <a:lnTo>
                    <a:pt x="791" y="327"/>
                  </a:lnTo>
                  <a:lnTo>
                    <a:pt x="846" y="300"/>
                  </a:lnTo>
                  <a:lnTo>
                    <a:pt x="927" y="273"/>
                  </a:lnTo>
                  <a:lnTo>
                    <a:pt x="927" y="273"/>
                  </a:lnTo>
                  <a:lnTo>
                    <a:pt x="1009" y="137"/>
                  </a:lnTo>
                  <a:lnTo>
                    <a:pt x="1064" y="55"/>
                  </a:lnTo>
                  <a:lnTo>
                    <a:pt x="1118" y="28"/>
                  </a:lnTo>
                  <a:lnTo>
                    <a:pt x="1200" y="0"/>
                  </a:lnTo>
                  <a:lnTo>
                    <a:pt x="1282" y="0"/>
                  </a:lnTo>
                  <a:lnTo>
                    <a:pt x="1363" y="0"/>
                  </a:lnTo>
                  <a:lnTo>
                    <a:pt x="1445" y="55"/>
                  </a:lnTo>
                  <a:lnTo>
                    <a:pt x="1445" y="55"/>
                  </a:lnTo>
                  <a:lnTo>
                    <a:pt x="1827" y="300"/>
                  </a:lnTo>
                  <a:lnTo>
                    <a:pt x="2181" y="573"/>
                  </a:lnTo>
                  <a:lnTo>
                    <a:pt x="2508" y="845"/>
                  </a:lnTo>
                  <a:lnTo>
                    <a:pt x="2835" y="1172"/>
                  </a:lnTo>
                  <a:lnTo>
                    <a:pt x="3135" y="1499"/>
                  </a:lnTo>
                  <a:lnTo>
                    <a:pt x="3353" y="1853"/>
                  </a:lnTo>
                  <a:lnTo>
                    <a:pt x="3462" y="2044"/>
                  </a:lnTo>
                  <a:lnTo>
                    <a:pt x="3544" y="2262"/>
                  </a:lnTo>
                  <a:lnTo>
                    <a:pt x="3625" y="2453"/>
                  </a:lnTo>
                  <a:lnTo>
                    <a:pt x="3653" y="2698"/>
                  </a:lnTo>
                  <a:lnTo>
                    <a:pt x="3653" y="2698"/>
                  </a:lnTo>
                  <a:lnTo>
                    <a:pt x="3680" y="3025"/>
                  </a:lnTo>
                  <a:lnTo>
                    <a:pt x="3680" y="3352"/>
                  </a:lnTo>
                  <a:lnTo>
                    <a:pt x="3625" y="3679"/>
                  </a:lnTo>
                  <a:lnTo>
                    <a:pt x="3516" y="4006"/>
                  </a:lnTo>
                  <a:lnTo>
                    <a:pt x="3353" y="4306"/>
                  </a:lnTo>
                  <a:lnTo>
                    <a:pt x="3162" y="4579"/>
                  </a:lnTo>
                  <a:lnTo>
                    <a:pt x="3026" y="4688"/>
                  </a:lnTo>
                  <a:lnTo>
                    <a:pt x="2917" y="4797"/>
                  </a:lnTo>
                  <a:lnTo>
                    <a:pt x="2753" y="4879"/>
                  </a:lnTo>
                  <a:lnTo>
                    <a:pt x="2617" y="4960"/>
                  </a:lnTo>
                  <a:lnTo>
                    <a:pt x="2617" y="4960"/>
                  </a:lnTo>
                  <a:lnTo>
                    <a:pt x="2454" y="5015"/>
                  </a:lnTo>
                  <a:lnTo>
                    <a:pt x="2263" y="5069"/>
                  </a:lnTo>
                  <a:lnTo>
                    <a:pt x="2099" y="5097"/>
                  </a:lnTo>
                  <a:lnTo>
                    <a:pt x="1936" y="5097"/>
                  </a:lnTo>
                  <a:lnTo>
                    <a:pt x="1745" y="5069"/>
                  </a:lnTo>
                  <a:lnTo>
                    <a:pt x="1581" y="5042"/>
                  </a:lnTo>
                  <a:lnTo>
                    <a:pt x="1418" y="4988"/>
                  </a:lnTo>
                  <a:lnTo>
                    <a:pt x="1282" y="4933"/>
                  </a:lnTo>
                  <a:lnTo>
                    <a:pt x="982" y="4742"/>
                  </a:lnTo>
                  <a:lnTo>
                    <a:pt x="709" y="4524"/>
                  </a:lnTo>
                  <a:lnTo>
                    <a:pt x="464" y="4252"/>
                  </a:lnTo>
                  <a:lnTo>
                    <a:pt x="273" y="3952"/>
                  </a:lnTo>
                  <a:lnTo>
                    <a:pt x="273" y="3952"/>
                  </a:lnTo>
                  <a:lnTo>
                    <a:pt x="192" y="3734"/>
                  </a:lnTo>
                  <a:lnTo>
                    <a:pt x="110" y="3516"/>
                  </a:lnTo>
                  <a:lnTo>
                    <a:pt x="55" y="3298"/>
                  </a:lnTo>
                  <a:lnTo>
                    <a:pt x="28" y="3053"/>
                  </a:lnTo>
                  <a:lnTo>
                    <a:pt x="1" y="2835"/>
                  </a:lnTo>
                  <a:lnTo>
                    <a:pt x="28" y="2589"/>
                  </a:lnTo>
                  <a:lnTo>
                    <a:pt x="83" y="2126"/>
                  </a:lnTo>
                  <a:lnTo>
                    <a:pt x="219" y="1663"/>
                  </a:lnTo>
                  <a:lnTo>
                    <a:pt x="382" y="1227"/>
                  </a:lnTo>
                  <a:lnTo>
                    <a:pt x="573" y="791"/>
                  </a:lnTo>
                  <a:lnTo>
                    <a:pt x="764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71"/>
            <p:cNvSpPr/>
            <p:nvPr/>
          </p:nvSpPr>
          <p:spPr>
            <a:xfrm>
              <a:off x="287900" y="4887200"/>
              <a:ext cx="126750" cy="85200"/>
            </a:xfrm>
            <a:custGeom>
              <a:avLst/>
              <a:gdLst/>
              <a:ahLst/>
              <a:cxnLst/>
              <a:rect l="l" t="t" r="r" b="b"/>
              <a:pathLst>
                <a:path w="5070" h="3408" fill="none" extrusionOk="0">
                  <a:moveTo>
                    <a:pt x="4824" y="56"/>
                  </a:moveTo>
                  <a:lnTo>
                    <a:pt x="4824" y="56"/>
                  </a:lnTo>
                  <a:lnTo>
                    <a:pt x="4933" y="83"/>
                  </a:lnTo>
                  <a:lnTo>
                    <a:pt x="4987" y="137"/>
                  </a:lnTo>
                  <a:lnTo>
                    <a:pt x="5042" y="219"/>
                  </a:lnTo>
                  <a:lnTo>
                    <a:pt x="5069" y="301"/>
                  </a:lnTo>
                  <a:lnTo>
                    <a:pt x="5042" y="383"/>
                  </a:lnTo>
                  <a:lnTo>
                    <a:pt x="4987" y="464"/>
                  </a:lnTo>
                  <a:lnTo>
                    <a:pt x="4933" y="519"/>
                  </a:lnTo>
                  <a:lnTo>
                    <a:pt x="4824" y="546"/>
                  </a:lnTo>
                  <a:lnTo>
                    <a:pt x="4824" y="546"/>
                  </a:lnTo>
                  <a:lnTo>
                    <a:pt x="4579" y="573"/>
                  </a:lnTo>
                  <a:lnTo>
                    <a:pt x="4579" y="573"/>
                  </a:lnTo>
                  <a:lnTo>
                    <a:pt x="4633" y="573"/>
                  </a:lnTo>
                  <a:lnTo>
                    <a:pt x="4715" y="628"/>
                  </a:lnTo>
                  <a:lnTo>
                    <a:pt x="4769" y="682"/>
                  </a:lnTo>
                  <a:lnTo>
                    <a:pt x="4824" y="737"/>
                  </a:lnTo>
                  <a:lnTo>
                    <a:pt x="4878" y="819"/>
                  </a:lnTo>
                  <a:lnTo>
                    <a:pt x="4878" y="900"/>
                  </a:lnTo>
                  <a:lnTo>
                    <a:pt x="4878" y="982"/>
                  </a:lnTo>
                  <a:lnTo>
                    <a:pt x="4851" y="1064"/>
                  </a:lnTo>
                  <a:lnTo>
                    <a:pt x="4851" y="1064"/>
                  </a:lnTo>
                  <a:lnTo>
                    <a:pt x="4715" y="1364"/>
                  </a:lnTo>
                  <a:lnTo>
                    <a:pt x="4524" y="1663"/>
                  </a:lnTo>
                  <a:lnTo>
                    <a:pt x="4333" y="1909"/>
                  </a:lnTo>
                  <a:lnTo>
                    <a:pt x="4088" y="2154"/>
                  </a:lnTo>
                  <a:lnTo>
                    <a:pt x="3843" y="2372"/>
                  </a:lnTo>
                  <a:lnTo>
                    <a:pt x="3570" y="2563"/>
                  </a:lnTo>
                  <a:lnTo>
                    <a:pt x="3298" y="2754"/>
                  </a:lnTo>
                  <a:lnTo>
                    <a:pt x="2998" y="2917"/>
                  </a:lnTo>
                  <a:lnTo>
                    <a:pt x="2671" y="3053"/>
                  </a:lnTo>
                  <a:lnTo>
                    <a:pt x="2344" y="3162"/>
                  </a:lnTo>
                  <a:lnTo>
                    <a:pt x="2017" y="3271"/>
                  </a:lnTo>
                  <a:lnTo>
                    <a:pt x="1690" y="3326"/>
                  </a:lnTo>
                  <a:lnTo>
                    <a:pt x="1363" y="3380"/>
                  </a:lnTo>
                  <a:lnTo>
                    <a:pt x="1036" y="3408"/>
                  </a:lnTo>
                  <a:lnTo>
                    <a:pt x="709" y="3408"/>
                  </a:lnTo>
                  <a:lnTo>
                    <a:pt x="382" y="3380"/>
                  </a:lnTo>
                  <a:lnTo>
                    <a:pt x="382" y="3380"/>
                  </a:lnTo>
                  <a:lnTo>
                    <a:pt x="245" y="3353"/>
                  </a:lnTo>
                  <a:lnTo>
                    <a:pt x="136" y="3271"/>
                  </a:lnTo>
                  <a:lnTo>
                    <a:pt x="55" y="3162"/>
                  </a:lnTo>
                  <a:lnTo>
                    <a:pt x="0" y="3026"/>
                  </a:lnTo>
                  <a:lnTo>
                    <a:pt x="0" y="3026"/>
                  </a:lnTo>
                  <a:lnTo>
                    <a:pt x="0" y="2781"/>
                  </a:lnTo>
                  <a:lnTo>
                    <a:pt x="0" y="2563"/>
                  </a:lnTo>
                  <a:lnTo>
                    <a:pt x="27" y="2345"/>
                  </a:lnTo>
                  <a:lnTo>
                    <a:pt x="82" y="2127"/>
                  </a:lnTo>
                  <a:lnTo>
                    <a:pt x="136" y="1936"/>
                  </a:lnTo>
                  <a:lnTo>
                    <a:pt x="191" y="1745"/>
                  </a:lnTo>
                  <a:lnTo>
                    <a:pt x="300" y="1582"/>
                  </a:lnTo>
                  <a:lnTo>
                    <a:pt x="382" y="1418"/>
                  </a:lnTo>
                  <a:lnTo>
                    <a:pt x="627" y="1118"/>
                  </a:lnTo>
                  <a:lnTo>
                    <a:pt x="927" y="873"/>
                  </a:lnTo>
                  <a:lnTo>
                    <a:pt x="1226" y="655"/>
                  </a:lnTo>
                  <a:lnTo>
                    <a:pt x="1581" y="464"/>
                  </a:lnTo>
                  <a:lnTo>
                    <a:pt x="1962" y="328"/>
                  </a:lnTo>
                  <a:lnTo>
                    <a:pt x="2371" y="192"/>
                  </a:lnTo>
                  <a:lnTo>
                    <a:pt x="2780" y="110"/>
                  </a:lnTo>
                  <a:lnTo>
                    <a:pt x="3216" y="56"/>
                  </a:lnTo>
                  <a:lnTo>
                    <a:pt x="3625" y="28"/>
                  </a:lnTo>
                  <a:lnTo>
                    <a:pt x="4034" y="1"/>
                  </a:lnTo>
                  <a:lnTo>
                    <a:pt x="4442" y="28"/>
                  </a:lnTo>
                  <a:lnTo>
                    <a:pt x="4824" y="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71"/>
            <p:cNvSpPr/>
            <p:nvPr/>
          </p:nvSpPr>
          <p:spPr>
            <a:xfrm>
              <a:off x="70550" y="5012575"/>
              <a:ext cx="100175" cy="94725"/>
            </a:xfrm>
            <a:custGeom>
              <a:avLst/>
              <a:gdLst/>
              <a:ahLst/>
              <a:cxnLst/>
              <a:rect l="l" t="t" r="r" b="b"/>
              <a:pathLst>
                <a:path w="4007" h="3789" fill="none" extrusionOk="0">
                  <a:moveTo>
                    <a:pt x="355" y="3762"/>
                  </a:moveTo>
                  <a:lnTo>
                    <a:pt x="355" y="3762"/>
                  </a:lnTo>
                  <a:lnTo>
                    <a:pt x="218" y="3734"/>
                  </a:lnTo>
                  <a:lnTo>
                    <a:pt x="109" y="3653"/>
                  </a:lnTo>
                  <a:lnTo>
                    <a:pt x="28" y="3544"/>
                  </a:lnTo>
                  <a:lnTo>
                    <a:pt x="0" y="3407"/>
                  </a:lnTo>
                  <a:lnTo>
                    <a:pt x="0" y="3407"/>
                  </a:lnTo>
                  <a:lnTo>
                    <a:pt x="28" y="3053"/>
                  </a:lnTo>
                  <a:lnTo>
                    <a:pt x="55" y="2726"/>
                  </a:lnTo>
                  <a:lnTo>
                    <a:pt x="164" y="2372"/>
                  </a:lnTo>
                  <a:lnTo>
                    <a:pt x="273" y="2045"/>
                  </a:lnTo>
                  <a:lnTo>
                    <a:pt x="436" y="1718"/>
                  </a:lnTo>
                  <a:lnTo>
                    <a:pt x="627" y="1418"/>
                  </a:lnTo>
                  <a:lnTo>
                    <a:pt x="845" y="1145"/>
                  </a:lnTo>
                  <a:lnTo>
                    <a:pt x="1090" y="873"/>
                  </a:lnTo>
                  <a:lnTo>
                    <a:pt x="1363" y="627"/>
                  </a:lnTo>
                  <a:lnTo>
                    <a:pt x="1663" y="437"/>
                  </a:lnTo>
                  <a:lnTo>
                    <a:pt x="1963" y="246"/>
                  </a:lnTo>
                  <a:lnTo>
                    <a:pt x="2290" y="137"/>
                  </a:lnTo>
                  <a:lnTo>
                    <a:pt x="2617" y="55"/>
                  </a:lnTo>
                  <a:lnTo>
                    <a:pt x="2971" y="1"/>
                  </a:lnTo>
                  <a:lnTo>
                    <a:pt x="3325" y="28"/>
                  </a:lnTo>
                  <a:lnTo>
                    <a:pt x="3680" y="110"/>
                  </a:lnTo>
                  <a:lnTo>
                    <a:pt x="3680" y="110"/>
                  </a:lnTo>
                  <a:lnTo>
                    <a:pt x="3734" y="164"/>
                  </a:lnTo>
                  <a:lnTo>
                    <a:pt x="3734" y="164"/>
                  </a:lnTo>
                  <a:lnTo>
                    <a:pt x="3843" y="191"/>
                  </a:lnTo>
                  <a:lnTo>
                    <a:pt x="3925" y="246"/>
                  </a:lnTo>
                  <a:lnTo>
                    <a:pt x="3979" y="355"/>
                  </a:lnTo>
                  <a:lnTo>
                    <a:pt x="4007" y="491"/>
                  </a:lnTo>
                  <a:lnTo>
                    <a:pt x="4007" y="491"/>
                  </a:lnTo>
                  <a:lnTo>
                    <a:pt x="4007" y="845"/>
                  </a:lnTo>
                  <a:lnTo>
                    <a:pt x="3952" y="1172"/>
                  </a:lnTo>
                  <a:lnTo>
                    <a:pt x="3843" y="1527"/>
                  </a:lnTo>
                  <a:lnTo>
                    <a:pt x="3707" y="1827"/>
                  </a:lnTo>
                  <a:lnTo>
                    <a:pt x="3571" y="2126"/>
                  </a:lnTo>
                  <a:lnTo>
                    <a:pt x="3380" y="2426"/>
                  </a:lnTo>
                  <a:lnTo>
                    <a:pt x="3162" y="2699"/>
                  </a:lnTo>
                  <a:lnTo>
                    <a:pt x="2916" y="2917"/>
                  </a:lnTo>
                  <a:lnTo>
                    <a:pt x="2644" y="3135"/>
                  </a:lnTo>
                  <a:lnTo>
                    <a:pt x="2371" y="3325"/>
                  </a:lnTo>
                  <a:lnTo>
                    <a:pt x="2072" y="3489"/>
                  </a:lnTo>
                  <a:lnTo>
                    <a:pt x="1745" y="3625"/>
                  </a:lnTo>
                  <a:lnTo>
                    <a:pt x="1418" y="3707"/>
                  </a:lnTo>
                  <a:lnTo>
                    <a:pt x="1063" y="3762"/>
                  </a:lnTo>
                  <a:lnTo>
                    <a:pt x="736" y="3789"/>
                  </a:lnTo>
                  <a:lnTo>
                    <a:pt x="355" y="3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71"/>
            <p:cNvSpPr/>
            <p:nvPr/>
          </p:nvSpPr>
          <p:spPr>
            <a:xfrm>
              <a:off x="343750" y="4984650"/>
              <a:ext cx="87925" cy="129475"/>
            </a:xfrm>
            <a:custGeom>
              <a:avLst/>
              <a:gdLst/>
              <a:ahLst/>
              <a:cxnLst/>
              <a:rect l="l" t="t" r="r" b="b"/>
              <a:pathLst>
                <a:path w="3517" h="5179" fill="none" extrusionOk="0">
                  <a:moveTo>
                    <a:pt x="2971" y="3816"/>
                  </a:moveTo>
                  <a:lnTo>
                    <a:pt x="2971" y="3816"/>
                  </a:lnTo>
                  <a:lnTo>
                    <a:pt x="2781" y="4115"/>
                  </a:lnTo>
                  <a:lnTo>
                    <a:pt x="2535" y="4415"/>
                  </a:lnTo>
                  <a:lnTo>
                    <a:pt x="2263" y="4661"/>
                  </a:lnTo>
                  <a:lnTo>
                    <a:pt x="1963" y="4906"/>
                  </a:lnTo>
                  <a:lnTo>
                    <a:pt x="1800" y="4988"/>
                  </a:lnTo>
                  <a:lnTo>
                    <a:pt x="1636" y="5069"/>
                  </a:lnTo>
                  <a:lnTo>
                    <a:pt x="1473" y="5124"/>
                  </a:lnTo>
                  <a:lnTo>
                    <a:pt x="1282" y="5151"/>
                  </a:lnTo>
                  <a:lnTo>
                    <a:pt x="1118" y="5178"/>
                  </a:lnTo>
                  <a:lnTo>
                    <a:pt x="927" y="5151"/>
                  </a:lnTo>
                  <a:lnTo>
                    <a:pt x="764" y="5097"/>
                  </a:lnTo>
                  <a:lnTo>
                    <a:pt x="573" y="5015"/>
                  </a:lnTo>
                  <a:lnTo>
                    <a:pt x="573" y="5015"/>
                  </a:lnTo>
                  <a:lnTo>
                    <a:pt x="410" y="4906"/>
                  </a:lnTo>
                  <a:lnTo>
                    <a:pt x="273" y="4797"/>
                  </a:lnTo>
                  <a:lnTo>
                    <a:pt x="192" y="4661"/>
                  </a:lnTo>
                  <a:lnTo>
                    <a:pt x="110" y="4497"/>
                  </a:lnTo>
                  <a:lnTo>
                    <a:pt x="55" y="4333"/>
                  </a:lnTo>
                  <a:lnTo>
                    <a:pt x="28" y="4170"/>
                  </a:lnTo>
                  <a:lnTo>
                    <a:pt x="1" y="4006"/>
                  </a:lnTo>
                  <a:lnTo>
                    <a:pt x="28" y="3816"/>
                  </a:lnTo>
                  <a:lnTo>
                    <a:pt x="83" y="3461"/>
                  </a:lnTo>
                  <a:lnTo>
                    <a:pt x="192" y="3107"/>
                  </a:lnTo>
                  <a:lnTo>
                    <a:pt x="355" y="2780"/>
                  </a:lnTo>
                  <a:lnTo>
                    <a:pt x="491" y="2480"/>
                  </a:lnTo>
                  <a:lnTo>
                    <a:pt x="491" y="2480"/>
                  </a:lnTo>
                  <a:lnTo>
                    <a:pt x="709" y="2153"/>
                  </a:lnTo>
                  <a:lnTo>
                    <a:pt x="927" y="1853"/>
                  </a:lnTo>
                  <a:lnTo>
                    <a:pt x="1173" y="1554"/>
                  </a:lnTo>
                  <a:lnTo>
                    <a:pt x="1418" y="1254"/>
                  </a:lnTo>
                  <a:lnTo>
                    <a:pt x="1691" y="1009"/>
                  </a:lnTo>
                  <a:lnTo>
                    <a:pt x="1990" y="763"/>
                  </a:lnTo>
                  <a:lnTo>
                    <a:pt x="2317" y="545"/>
                  </a:lnTo>
                  <a:lnTo>
                    <a:pt x="2644" y="327"/>
                  </a:lnTo>
                  <a:lnTo>
                    <a:pt x="2644" y="327"/>
                  </a:lnTo>
                  <a:lnTo>
                    <a:pt x="2644" y="245"/>
                  </a:lnTo>
                  <a:lnTo>
                    <a:pt x="2699" y="191"/>
                  </a:lnTo>
                  <a:lnTo>
                    <a:pt x="2753" y="136"/>
                  </a:lnTo>
                  <a:lnTo>
                    <a:pt x="2808" y="109"/>
                  </a:lnTo>
                  <a:lnTo>
                    <a:pt x="2971" y="55"/>
                  </a:lnTo>
                  <a:lnTo>
                    <a:pt x="3053" y="55"/>
                  </a:lnTo>
                  <a:lnTo>
                    <a:pt x="3108" y="82"/>
                  </a:lnTo>
                  <a:lnTo>
                    <a:pt x="3108" y="82"/>
                  </a:lnTo>
                  <a:lnTo>
                    <a:pt x="3244" y="27"/>
                  </a:lnTo>
                  <a:lnTo>
                    <a:pt x="3244" y="27"/>
                  </a:lnTo>
                  <a:lnTo>
                    <a:pt x="3326" y="0"/>
                  </a:lnTo>
                  <a:lnTo>
                    <a:pt x="3380" y="27"/>
                  </a:lnTo>
                  <a:lnTo>
                    <a:pt x="3435" y="82"/>
                  </a:lnTo>
                  <a:lnTo>
                    <a:pt x="3489" y="136"/>
                  </a:lnTo>
                  <a:lnTo>
                    <a:pt x="3489" y="218"/>
                  </a:lnTo>
                  <a:lnTo>
                    <a:pt x="3489" y="300"/>
                  </a:lnTo>
                  <a:lnTo>
                    <a:pt x="3462" y="382"/>
                  </a:lnTo>
                  <a:lnTo>
                    <a:pt x="3408" y="436"/>
                  </a:lnTo>
                  <a:lnTo>
                    <a:pt x="3408" y="436"/>
                  </a:lnTo>
                  <a:lnTo>
                    <a:pt x="3353" y="464"/>
                  </a:lnTo>
                  <a:lnTo>
                    <a:pt x="3353" y="464"/>
                  </a:lnTo>
                  <a:lnTo>
                    <a:pt x="3435" y="900"/>
                  </a:lnTo>
                  <a:lnTo>
                    <a:pt x="3489" y="1336"/>
                  </a:lnTo>
                  <a:lnTo>
                    <a:pt x="3517" y="1744"/>
                  </a:lnTo>
                  <a:lnTo>
                    <a:pt x="3489" y="2180"/>
                  </a:lnTo>
                  <a:lnTo>
                    <a:pt x="3408" y="2617"/>
                  </a:lnTo>
                  <a:lnTo>
                    <a:pt x="3298" y="3025"/>
                  </a:lnTo>
                  <a:lnTo>
                    <a:pt x="3162" y="3434"/>
                  </a:lnTo>
                  <a:lnTo>
                    <a:pt x="2971" y="38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71"/>
            <p:cNvSpPr/>
            <p:nvPr/>
          </p:nvSpPr>
          <p:spPr>
            <a:xfrm>
              <a:off x="510000" y="4842250"/>
              <a:ext cx="79750" cy="125375"/>
            </a:xfrm>
            <a:custGeom>
              <a:avLst/>
              <a:gdLst/>
              <a:ahLst/>
              <a:cxnLst/>
              <a:rect l="l" t="t" r="r" b="b"/>
              <a:pathLst>
                <a:path w="3190" h="5015" fill="none" extrusionOk="0">
                  <a:moveTo>
                    <a:pt x="1" y="3298"/>
                  </a:moveTo>
                  <a:lnTo>
                    <a:pt x="1" y="3298"/>
                  </a:lnTo>
                  <a:lnTo>
                    <a:pt x="1" y="3080"/>
                  </a:lnTo>
                  <a:lnTo>
                    <a:pt x="28" y="2889"/>
                  </a:lnTo>
                  <a:lnTo>
                    <a:pt x="55" y="2671"/>
                  </a:lnTo>
                  <a:lnTo>
                    <a:pt x="110" y="2480"/>
                  </a:lnTo>
                  <a:lnTo>
                    <a:pt x="191" y="2290"/>
                  </a:lnTo>
                  <a:lnTo>
                    <a:pt x="273" y="2126"/>
                  </a:lnTo>
                  <a:lnTo>
                    <a:pt x="518" y="1772"/>
                  </a:lnTo>
                  <a:lnTo>
                    <a:pt x="764" y="1445"/>
                  </a:lnTo>
                  <a:lnTo>
                    <a:pt x="1064" y="1118"/>
                  </a:lnTo>
                  <a:lnTo>
                    <a:pt x="1363" y="845"/>
                  </a:lnTo>
                  <a:lnTo>
                    <a:pt x="1690" y="600"/>
                  </a:lnTo>
                  <a:lnTo>
                    <a:pt x="1690" y="600"/>
                  </a:lnTo>
                  <a:lnTo>
                    <a:pt x="1745" y="545"/>
                  </a:lnTo>
                  <a:lnTo>
                    <a:pt x="1827" y="518"/>
                  </a:lnTo>
                  <a:lnTo>
                    <a:pt x="1908" y="518"/>
                  </a:lnTo>
                  <a:lnTo>
                    <a:pt x="1963" y="545"/>
                  </a:lnTo>
                  <a:lnTo>
                    <a:pt x="2072" y="627"/>
                  </a:lnTo>
                  <a:lnTo>
                    <a:pt x="2099" y="682"/>
                  </a:lnTo>
                  <a:lnTo>
                    <a:pt x="2126" y="736"/>
                  </a:lnTo>
                  <a:lnTo>
                    <a:pt x="2290" y="682"/>
                  </a:lnTo>
                  <a:lnTo>
                    <a:pt x="2290" y="682"/>
                  </a:lnTo>
                  <a:lnTo>
                    <a:pt x="2235" y="436"/>
                  </a:lnTo>
                  <a:lnTo>
                    <a:pt x="2235" y="436"/>
                  </a:lnTo>
                  <a:lnTo>
                    <a:pt x="2208" y="355"/>
                  </a:lnTo>
                  <a:lnTo>
                    <a:pt x="2208" y="273"/>
                  </a:lnTo>
                  <a:lnTo>
                    <a:pt x="2263" y="164"/>
                  </a:lnTo>
                  <a:lnTo>
                    <a:pt x="2372" y="82"/>
                  </a:lnTo>
                  <a:lnTo>
                    <a:pt x="2481" y="28"/>
                  </a:lnTo>
                  <a:lnTo>
                    <a:pt x="2617" y="0"/>
                  </a:lnTo>
                  <a:lnTo>
                    <a:pt x="2726" y="28"/>
                  </a:lnTo>
                  <a:lnTo>
                    <a:pt x="2835" y="109"/>
                  </a:lnTo>
                  <a:lnTo>
                    <a:pt x="2862" y="164"/>
                  </a:lnTo>
                  <a:lnTo>
                    <a:pt x="2889" y="246"/>
                  </a:lnTo>
                  <a:lnTo>
                    <a:pt x="2889" y="246"/>
                  </a:lnTo>
                  <a:lnTo>
                    <a:pt x="3026" y="818"/>
                  </a:lnTo>
                  <a:lnTo>
                    <a:pt x="3135" y="1554"/>
                  </a:lnTo>
                  <a:lnTo>
                    <a:pt x="3162" y="1963"/>
                  </a:lnTo>
                  <a:lnTo>
                    <a:pt x="3189" y="2371"/>
                  </a:lnTo>
                  <a:lnTo>
                    <a:pt x="3189" y="2780"/>
                  </a:lnTo>
                  <a:lnTo>
                    <a:pt x="3162" y="3216"/>
                  </a:lnTo>
                  <a:lnTo>
                    <a:pt x="3107" y="3598"/>
                  </a:lnTo>
                  <a:lnTo>
                    <a:pt x="2998" y="3952"/>
                  </a:lnTo>
                  <a:lnTo>
                    <a:pt x="2862" y="4279"/>
                  </a:lnTo>
                  <a:lnTo>
                    <a:pt x="2780" y="4443"/>
                  </a:lnTo>
                  <a:lnTo>
                    <a:pt x="2671" y="4579"/>
                  </a:lnTo>
                  <a:lnTo>
                    <a:pt x="2562" y="4688"/>
                  </a:lnTo>
                  <a:lnTo>
                    <a:pt x="2426" y="4797"/>
                  </a:lnTo>
                  <a:lnTo>
                    <a:pt x="2290" y="4879"/>
                  </a:lnTo>
                  <a:lnTo>
                    <a:pt x="2154" y="4933"/>
                  </a:lnTo>
                  <a:lnTo>
                    <a:pt x="1963" y="4988"/>
                  </a:lnTo>
                  <a:lnTo>
                    <a:pt x="1799" y="5015"/>
                  </a:lnTo>
                  <a:lnTo>
                    <a:pt x="1581" y="5015"/>
                  </a:lnTo>
                  <a:lnTo>
                    <a:pt x="1363" y="4988"/>
                  </a:lnTo>
                  <a:lnTo>
                    <a:pt x="1363" y="4988"/>
                  </a:lnTo>
                  <a:lnTo>
                    <a:pt x="1227" y="4960"/>
                  </a:lnTo>
                  <a:lnTo>
                    <a:pt x="1091" y="4933"/>
                  </a:lnTo>
                  <a:lnTo>
                    <a:pt x="818" y="4797"/>
                  </a:lnTo>
                  <a:lnTo>
                    <a:pt x="600" y="4606"/>
                  </a:lnTo>
                  <a:lnTo>
                    <a:pt x="409" y="4388"/>
                  </a:lnTo>
                  <a:lnTo>
                    <a:pt x="246" y="4143"/>
                  </a:lnTo>
                  <a:lnTo>
                    <a:pt x="110" y="3870"/>
                  </a:lnTo>
                  <a:lnTo>
                    <a:pt x="28" y="3598"/>
                  </a:lnTo>
                  <a:lnTo>
                    <a:pt x="1" y="32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71"/>
            <p:cNvSpPr/>
            <p:nvPr/>
          </p:nvSpPr>
          <p:spPr>
            <a:xfrm>
              <a:off x="724625" y="4834075"/>
              <a:ext cx="141050" cy="90625"/>
            </a:xfrm>
            <a:custGeom>
              <a:avLst/>
              <a:gdLst/>
              <a:ahLst/>
              <a:cxnLst/>
              <a:rect l="l" t="t" r="r" b="b"/>
              <a:pathLst>
                <a:path w="5642" h="3625" fill="none" extrusionOk="0">
                  <a:moveTo>
                    <a:pt x="5451" y="2508"/>
                  </a:moveTo>
                  <a:lnTo>
                    <a:pt x="5451" y="2508"/>
                  </a:lnTo>
                  <a:lnTo>
                    <a:pt x="5342" y="2698"/>
                  </a:lnTo>
                  <a:lnTo>
                    <a:pt x="5206" y="2862"/>
                  </a:lnTo>
                  <a:lnTo>
                    <a:pt x="5097" y="3025"/>
                  </a:lnTo>
                  <a:lnTo>
                    <a:pt x="4933" y="3162"/>
                  </a:lnTo>
                  <a:lnTo>
                    <a:pt x="4770" y="3271"/>
                  </a:lnTo>
                  <a:lnTo>
                    <a:pt x="4606" y="3380"/>
                  </a:lnTo>
                  <a:lnTo>
                    <a:pt x="4443" y="3461"/>
                  </a:lnTo>
                  <a:lnTo>
                    <a:pt x="4252" y="3516"/>
                  </a:lnTo>
                  <a:lnTo>
                    <a:pt x="4061" y="3570"/>
                  </a:lnTo>
                  <a:lnTo>
                    <a:pt x="3870" y="3625"/>
                  </a:lnTo>
                  <a:lnTo>
                    <a:pt x="3462" y="3625"/>
                  </a:lnTo>
                  <a:lnTo>
                    <a:pt x="3080" y="3598"/>
                  </a:lnTo>
                  <a:lnTo>
                    <a:pt x="2671" y="3516"/>
                  </a:lnTo>
                  <a:lnTo>
                    <a:pt x="2671" y="3516"/>
                  </a:lnTo>
                  <a:lnTo>
                    <a:pt x="2453" y="3434"/>
                  </a:lnTo>
                  <a:lnTo>
                    <a:pt x="2235" y="3325"/>
                  </a:lnTo>
                  <a:lnTo>
                    <a:pt x="2017" y="3216"/>
                  </a:lnTo>
                  <a:lnTo>
                    <a:pt x="1826" y="3080"/>
                  </a:lnTo>
                  <a:lnTo>
                    <a:pt x="1472" y="2807"/>
                  </a:lnTo>
                  <a:lnTo>
                    <a:pt x="1118" y="2480"/>
                  </a:lnTo>
                  <a:lnTo>
                    <a:pt x="818" y="2126"/>
                  </a:lnTo>
                  <a:lnTo>
                    <a:pt x="545" y="1744"/>
                  </a:lnTo>
                  <a:lnTo>
                    <a:pt x="273" y="1363"/>
                  </a:lnTo>
                  <a:lnTo>
                    <a:pt x="28" y="954"/>
                  </a:lnTo>
                  <a:lnTo>
                    <a:pt x="28" y="954"/>
                  </a:lnTo>
                  <a:lnTo>
                    <a:pt x="0" y="845"/>
                  </a:lnTo>
                  <a:lnTo>
                    <a:pt x="28" y="736"/>
                  </a:lnTo>
                  <a:lnTo>
                    <a:pt x="82" y="654"/>
                  </a:lnTo>
                  <a:lnTo>
                    <a:pt x="164" y="600"/>
                  </a:lnTo>
                  <a:lnTo>
                    <a:pt x="164" y="600"/>
                  </a:lnTo>
                  <a:lnTo>
                    <a:pt x="191" y="545"/>
                  </a:lnTo>
                  <a:lnTo>
                    <a:pt x="218" y="464"/>
                  </a:lnTo>
                  <a:lnTo>
                    <a:pt x="273" y="436"/>
                  </a:lnTo>
                  <a:lnTo>
                    <a:pt x="355" y="409"/>
                  </a:lnTo>
                  <a:lnTo>
                    <a:pt x="355" y="409"/>
                  </a:lnTo>
                  <a:lnTo>
                    <a:pt x="845" y="300"/>
                  </a:lnTo>
                  <a:lnTo>
                    <a:pt x="845" y="300"/>
                  </a:lnTo>
                  <a:lnTo>
                    <a:pt x="927" y="191"/>
                  </a:lnTo>
                  <a:lnTo>
                    <a:pt x="1009" y="109"/>
                  </a:lnTo>
                  <a:lnTo>
                    <a:pt x="1145" y="55"/>
                  </a:lnTo>
                  <a:lnTo>
                    <a:pt x="1281" y="55"/>
                  </a:lnTo>
                  <a:lnTo>
                    <a:pt x="1281" y="55"/>
                  </a:lnTo>
                  <a:lnTo>
                    <a:pt x="1472" y="109"/>
                  </a:lnTo>
                  <a:lnTo>
                    <a:pt x="1663" y="137"/>
                  </a:lnTo>
                  <a:lnTo>
                    <a:pt x="2044" y="137"/>
                  </a:lnTo>
                  <a:lnTo>
                    <a:pt x="2453" y="109"/>
                  </a:lnTo>
                  <a:lnTo>
                    <a:pt x="2835" y="82"/>
                  </a:lnTo>
                  <a:lnTo>
                    <a:pt x="2835" y="82"/>
                  </a:lnTo>
                  <a:lnTo>
                    <a:pt x="3380" y="27"/>
                  </a:lnTo>
                  <a:lnTo>
                    <a:pt x="3625" y="0"/>
                  </a:lnTo>
                  <a:lnTo>
                    <a:pt x="3898" y="0"/>
                  </a:lnTo>
                  <a:lnTo>
                    <a:pt x="4143" y="27"/>
                  </a:lnTo>
                  <a:lnTo>
                    <a:pt x="4388" y="82"/>
                  </a:lnTo>
                  <a:lnTo>
                    <a:pt x="4633" y="164"/>
                  </a:lnTo>
                  <a:lnTo>
                    <a:pt x="4879" y="273"/>
                  </a:lnTo>
                  <a:lnTo>
                    <a:pt x="4879" y="273"/>
                  </a:lnTo>
                  <a:lnTo>
                    <a:pt x="5015" y="382"/>
                  </a:lnTo>
                  <a:lnTo>
                    <a:pt x="5124" y="491"/>
                  </a:lnTo>
                  <a:lnTo>
                    <a:pt x="5260" y="600"/>
                  </a:lnTo>
                  <a:lnTo>
                    <a:pt x="5342" y="709"/>
                  </a:lnTo>
                  <a:lnTo>
                    <a:pt x="5506" y="981"/>
                  </a:lnTo>
                  <a:lnTo>
                    <a:pt x="5587" y="1281"/>
                  </a:lnTo>
                  <a:lnTo>
                    <a:pt x="5642" y="1581"/>
                  </a:lnTo>
                  <a:lnTo>
                    <a:pt x="5615" y="1908"/>
                  </a:lnTo>
                  <a:lnTo>
                    <a:pt x="5560" y="2208"/>
                  </a:lnTo>
                  <a:lnTo>
                    <a:pt x="5451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71"/>
            <p:cNvSpPr/>
            <p:nvPr/>
          </p:nvSpPr>
          <p:spPr>
            <a:xfrm>
              <a:off x="873150" y="4951950"/>
              <a:ext cx="151275" cy="88575"/>
            </a:xfrm>
            <a:custGeom>
              <a:avLst/>
              <a:gdLst/>
              <a:ahLst/>
              <a:cxnLst/>
              <a:rect l="l" t="t" r="r" b="b"/>
              <a:pathLst>
                <a:path w="6051" h="3543" fill="none" extrusionOk="0">
                  <a:moveTo>
                    <a:pt x="655" y="1608"/>
                  </a:moveTo>
                  <a:lnTo>
                    <a:pt x="655" y="1608"/>
                  </a:lnTo>
                  <a:lnTo>
                    <a:pt x="600" y="1499"/>
                  </a:lnTo>
                  <a:lnTo>
                    <a:pt x="627" y="1417"/>
                  </a:lnTo>
                  <a:lnTo>
                    <a:pt x="682" y="1335"/>
                  </a:lnTo>
                  <a:lnTo>
                    <a:pt x="764" y="1308"/>
                  </a:lnTo>
                  <a:lnTo>
                    <a:pt x="709" y="1172"/>
                  </a:lnTo>
                  <a:lnTo>
                    <a:pt x="709" y="1172"/>
                  </a:lnTo>
                  <a:lnTo>
                    <a:pt x="409" y="1281"/>
                  </a:lnTo>
                  <a:lnTo>
                    <a:pt x="409" y="1281"/>
                  </a:lnTo>
                  <a:lnTo>
                    <a:pt x="273" y="1308"/>
                  </a:lnTo>
                  <a:lnTo>
                    <a:pt x="164" y="1281"/>
                  </a:lnTo>
                  <a:lnTo>
                    <a:pt x="82" y="1199"/>
                  </a:lnTo>
                  <a:lnTo>
                    <a:pt x="28" y="1090"/>
                  </a:lnTo>
                  <a:lnTo>
                    <a:pt x="1" y="981"/>
                  </a:lnTo>
                  <a:lnTo>
                    <a:pt x="1" y="872"/>
                  </a:lnTo>
                  <a:lnTo>
                    <a:pt x="55" y="763"/>
                  </a:lnTo>
                  <a:lnTo>
                    <a:pt x="137" y="654"/>
                  </a:lnTo>
                  <a:lnTo>
                    <a:pt x="137" y="654"/>
                  </a:lnTo>
                  <a:lnTo>
                    <a:pt x="355" y="518"/>
                  </a:lnTo>
                  <a:lnTo>
                    <a:pt x="600" y="409"/>
                  </a:lnTo>
                  <a:lnTo>
                    <a:pt x="845" y="300"/>
                  </a:lnTo>
                  <a:lnTo>
                    <a:pt x="1091" y="218"/>
                  </a:lnTo>
                  <a:lnTo>
                    <a:pt x="1609" y="82"/>
                  </a:lnTo>
                  <a:lnTo>
                    <a:pt x="2154" y="27"/>
                  </a:lnTo>
                  <a:lnTo>
                    <a:pt x="2671" y="0"/>
                  </a:lnTo>
                  <a:lnTo>
                    <a:pt x="3216" y="27"/>
                  </a:lnTo>
                  <a:lnTo>
                    <a:pt x="3734" y="136"/>
                  </a:lnTo>
                  <a:lnTo>
                    <a:pt x="4252" y="273"/>
                  </a:lnTo>
                  <a:lnTo>
                    <a:pt x="4252" y="273"/>
                  </a:lnTo>
                  <a:lnTo>
                    <a:pt x="4579" y="409"/>
                  </a:lnTo>
                  <a:lnTo>
                    <a:pt x="4906" y="572"/>
                  </a:lnTo>
                  <a:lnTo>
                    <a:pt x="5233" y="790"/>
                  </a:lnTo>
                  <a:lnTo>
                    <a:pt x="5533" y="1063"/>
                  </a:lnTo>
                  <a:lnTo>
                    <a:pt x="5642" y="1199"/>
                  </a:lnTo>
                  <a:lnTo>
                    <a:pt x="5778" y="1363"/>
                  </a:lnTo>
                  <a:lnTo>
                    <a:pt x="5860" y="1499"/>
                  </a:lnTo>
                  <a:lnTo>
                    <a:pt x="5942" y="1690"/>
                  </a:lnTo>
                  <a:lnTo>
                    <a:pt x="5996" y="1853"/>
                  </a:lnTo>
                  <a:lnTo>
                    <a:pt x="6051" y="2044"/>
                  </a:lnTo>
                  <a:lnTo>
                    <a:pt x="6051" y="2208"/>
                  </a:lnTo>
                  <a:lnTo>
                    <a:pt x="6051" y="2426"/>
                  </a:lnTo>
                  <a:lnTo>
                    <a:pt x="6051" y="2426"/>
                  </a:lnTo>
                  <a:lnTo>
                    <a:pt x="5996" y="2589"/>
                  </a:lnTo>
                  <a:lnTo>
                    <a:pt x="5942" y="2780"/>
                  </a:lnTo>
                  <a:lnTo>
                    <a:pt x="5860" y="2916"/>
                  </a:lnTo>
                  <a:lnTo>
                    <a:pt x="5751" y="3052"/>
                  </a:lnTo>
                  <a:lnTo>
                    <a:pt x="5642" y="3161"/>
                  </a:lnTo>
                  <a:lnTo>
                    <a:pt x="5506" y="3270"/>
                  </a:lnTo>
                  <a:lnTo>
                    <a:pt x="5369" y="3352"/>
                  </a:lnTo>
                  <a:lnTo>
                    <a:pt x="5233" y="3407"/>
                  </a:lnTo>
                  <a:lnTo>
                    <a:pt x="4906" y="3488"/>
                  </a:lnTo>
                  <a:lnTo>
                    <a:pt x="4552" y="3543"/>
                  </a:lnTo>
                  <a:lnTo>
                    <a:pt x="4198" y="3543"/>
                  </a:lnTo>
                  <a:lnTo>
                    <a:pt x="3871" y="3516"/>
                  </a:lnTo>
                  <a:lnTo>
                    <a:pt x="3871" y="3516"/>
                  </a:lnTo>
                  <a:lnTo>
                    <a:pt x="3380" y="3434"/>
                  </a:lnTo>
                  <a:lnTo>
                    <a:pt x="2944" y="3298"/>
                  </a:lnTo>
                  <a:lnTo>
                    <a:pt x="2481" y="3107"/>
                  </a:lnTo>
                  <a:lnTo>
                    <a:pt x="2072" y="2889"/>
                  </a:lnTo>
                  <a:lnTo>
                    <a:pt x="1663" y="2616"/>
                  </a:lnTo>
                  <a:lnTo>
                    <a:pt x="1281" y="2317"/>
                  </a:lnTo>
                  <a:lnTo>
                    <a:pt x="954" y="1962"/>
                  </a:lnTo>
                  <a:lnTo>
                    <a:pt x="655" y="16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71"/>
            <p:cNvSpPr/>
            <p:nvPr/>
          </p:nvSpPr>
          <p:spPr>
            <a:xfrm>
              <a:off x="185000" y="6286675"/>
              <a:ext cx="143125" cy="83125"/>
            </a:xfrm>
            <a:custGeom>
              <a:avLst/>
              <a:gdLst/>
              <a:ahLst/>
              <a:cxnLst/>
              <a:rect l="l" t="t" r="r" b="b"/>
              <a:pathLst>
                <a:path w="5725" h="3325" extrusionOk="0">
                  <a:moveTo>
                    <a:pt x="3189" y="0"/>
                  </a:moveTo>
                  <a:lnTo>
                    <a:pt x="2890" y="27"/>
                  </a:lnTo>
                  <a:lnTo>
                    <a:pt x="2617" y="55"/>
                  </a:lnTo>
                  <a:lnTo>
                    <a:pt x="2345" y="109"/>
                  </a:lnTo>
                  <a:lnTo>
                    <a:pt x="2072" y="191"/>
                  </a:lnTo>
                  <a:lnTo>
                    <a:pt x="1827" y="300"/>
                  </a:lnTo>
                  <a:lnTo>
                    <a:pt x="1554" y="409"/>
                  </a:lnTo>
                  <a:lnTo>
                    <a:pt x="1309" y="572"/>
                  </a:lnTo>
                  <a:lnTo>
                    <a:pt x="1091" y="709"/>
                  </a:lnTo>
                  <a:lnTo>
                    <a:pt x="846" y="872"/>
                  </a:lnTo>
                  <a:lnTo>
                    <a:pt x="410" y="1254"/>
                  </a:lnTo>
                  <a:lnTo>
                    <a:pt x="1" y="1663"/>
                  </a:lnTo>
                  <a:lnTo>
                    <a:pt x="55" y="1772"/>
                  </a:lnTo>
                  <a:lnTo>
                    <a:pt x="83" y="1881"/>
                  </a:lnTo>
                  <a:lnTo>
                    <a:pt x="83" y="2616"/>
                  </a:lnTo>
                  <a:lnTo>
                    <a:pt x="55" y="3325"/>
                  </a:lnTo>
                  <a:lnTo>
                    <a:pt x="273" y="2998"/>
                  </a:lnTo>
                  <a:lnTo>
                    <a:pt x="546" y="2698"/>
                  </a:lnTo>
                  <a:lnTo>
                    <a:pt x="846" y="2426"/>
                  </a:lnTo>
                  <a:lnTo>
                    <a:pt x="1146" y="2180"/>
                  </a:lnTo>
                  <a:lnTo>
                    <a:pt x="1473" y="1962"/>
                  </a:lnTo>
                  <a:lnTo>
                    <a:pt x="1827" y="1772"/>
                  </a:lnTo>
                  <a:lnTo>
                    <a:pt x="2208" y="1635"/>
                  </a:lnTo>
                  <a:lnTo>
                    <a:pt x="2563" y="1499"/>
                  </a:lnTo>
                  <a:lnTo>
                    <a:pt x="2971" y="1390"/>
                  </a:lnTo>
                  <a:lnTo>
                    <a:pt x="3353" y="1336"/>
                  </a:lnTo>
                  <a:lnTo>
                    <a:pt x="3762" y="1308"/>
                  </a:lnTo>
                  <a:lnTo>
                    <a:pt x="4143" y="1308"/>
                  </a:lnTo>
                  <a:lnTo>
                    <a:pt x="4552" y="1336"/>
                  </a:lnTo>
                  <a:lnTo>
                    <a:pt x="4961" y="1417"/>
                  </a:lnTo>
                  <a:lnTo>
                    <a:pt x="5342" y="1526"/>
                  </a:lnTo>
                  <a:lnTo>
                    <a:pt x="5724" y="1663"/>
                  </a:lnTo>
                  <a:lnTo>
                    <a:pt x="5615" y="1390"/>
                  </a:lnTo>
                  <a:lnTo>
                    <a:pt x="5452" y="1172"/>
                  </a:lnTo>
                  <a:lnTo>
                    <a:pt x="5288" y="927"/>
                  </a:lnTo>
                  <a:lnTo>
                    <a:pt x="5070" y="736"/>
                  </a:lnTo>
                  <a:lnTo>
                    <a:pt x="4852" y="545"/>
                  </a:lnTo>
                  <a:lnTo>
                    <a:pt x="4607" y="382"/>
                  </a:lnTo>
                  <a:lnTo>
                    <a:pt x="4334" y="245"/>
                  </a:lnTo>
                  <a:lnTo>
                    <a:pt x="4062" y="136"/>
                  </a:lnTo>
                  <a:lnTo>
                    <a:pt x="3762" y="55"/>
                  </a:lnTo>
                  <a:lnTo>
                    <a:pt x="3462" y="27"/>
                  </a:lnTo>
                  <a:lnTo>
                    <a:pt x="3189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71"/>
            <p:cNvSpPr/>
            <p:nvPr/>
          </p:nvSpPr>
          <p:spPr>
            <a:xfrm>
              <a:off x="-154300" y="5945325"/>
              <a:ext cx="468100" cy="215325"/>
            </a:xfrm>
            <a:custGeom>
              <a:avLst/>
              <a:gdLst/>
              <a:ahLst/>
              <a:cxnLst/>
              <a:rect l="l" t="t" r="r" b="b"/>
              <a:pathLst>
                <a:path w="18724" h="8613" extrusionOk="0">
                  <a:moveTo>
                    <a:pt x="17034" y="0"/>
                  </a:moveTo>
                  <a:lnTo>
                    <a:pt x="16843" y="382"/>
                  </a:lnTo>
                  <a:lnTo>
                    <a:pt x="16598" y="736"/>
                  </a:lnTo>
                  <a:lnTo>
                    <a:pt x="16325" y="1063"/>
                  </a:lnTo>
                  <a:lnTo>
                    <a:pt x="15998" y="1308"/>
                  </a:lnTo>
                  <a:lnTo>
                    <a:pt x="15671" y="1554"/>
                  </a:lnTo>
                  <a:lnTo>
                    <a:pt x="15317" y="1717"/>
                  </a:lnTo>
                  <a:lnTo>
                    <a:pt x="14936" y="1853"/>
                  </a:lnTo>
                  <a:lnTo>
                    <a:pt x="14527" y="1962"/>
                  </a:lnTo>
                  <a:lnTo>
                    <a:pt x="14145" y="1990"/>
                  </a:lnTo>
                  <a:lnTo>
                    <a:pt x="13736" y="1990"/>
                  </a:lnTo>
                  <a:lnTo>
                    <a:pt x="13328" y="1935"/>
                  </a:lnTo>
                  <a:lnTo>
                    <a:pt x="12946" y="1826"/>
                  </a:lnTo>
                  <a:lnTo>
                    <a:pt x="12565" y="1663"/>
                  </a:lnTo>
                  <a:lnTo>
                    <a:pt x="12210" y="1445"/>
                  </a:lnTo>
                  <a:lnTo>
                    <a:pt x="11883" y="1199"/>
                  </a:lnTo>
                  <a:lnTo>
                    <a:pt x="11611" y="872"/>
                  </a:lnTo>
                  <a:lnTo>
                    <a:pt x="11529" y="1227"/>
                  </a:lnTo>
                  <a:lnTo>
                    <a:pt x="11447" y="1554"/>
                  </a:lnTo>
                  <a:lnTo>
                    <a:pt x="11311" y="1853"/>
                  </a:lnTo>
                  <a:lnTo>
                    <a:pt x="11147" y="2153"/>
                  </a:lnTo>
                  <a:lnTo>
                    <a:pt x="10984" y="2399"/>
                  </a:lnTo>
                  <a:lnTo>
                    <a:pt x="10766" y="2644"/>
                  </a:lnTo>
                  <a:lnTo>
                    <a:pt x="10521" y="2889"/>
                  </a:lnTo>
                  <a:lnTo>
                    <a:pt x="10275" y="3080"/>
                  </a:lnTo>
                  <a:lnTo>
                    <a:pt x="10003" y="3271"/>
                  </a:lnTo>
                  <a:lnTo>
                    <a:pt x="9703" y="3434"/>
                  </a:lnTo>
                  <a:lnTo>
                    <a:pt x="9403" y="3570"/>
                  </a:lnTo>
                  <a:lnTo>
                    <a:pt x="9076" y="3707"/>
                  </a:lnTo>
                  <a:lnTo>
                    <a:pt x="8722" y="3816"/>
                  </a:lnTo>
                  <a:lnTo>
                    <a:pt x="8395" y="3897"/>
                  </a:lnTo>
                  <a:lnTo>
                    <a:pt x="8040" y="3952"/>
                  </a:lnTo>
                  <a:lnTo>
                    <a:pt x="7686" y="4006"/>
                  </a:lnTo>
                  <a:lnTo>
                    <a:pt x="7305" y="4034"/>
                  </a:lnTo>
                  <a:lnTo>
                    <a:pt x="6950" y="4061"/>
                  </a:lnTo>
                  <a:lnTo>
                    <a:pt x="6596" y="4034"/>
                  </a:lnTo>
                  <a:lnTo>
                    <a:pt x="6242" y="4034"/>
                  </a:lnTo>
                  <a:lnTo>
                    <a:pt x="5860" y="3979"/>
                  </a:lnTo>
                  <a:lnTo>
                    <a:pt x="5533" y="3925"/>
                  </a:lnTo>
                  <a:lnTo>
                    <a:pt x="5179" y="3843"/>
                  </a:lnTo>
                  <a:lnTo>
                    <a:pt x="4852" y="3734"/>
                  </a:lnTo>
                  <a:lnTo>
                    <a:pt x="4525" y="3625"/>
                  </a:lnTo>
                  <a:lnTo>
                    <a:pt x="4225" y="3489"/>
                  </a:lnTo>
                  <a:lnTo>
                    <a:pt x="3925" y="3352"/>
                  </a:lnTo>
                  <a:lnTo>
                    <a:pt x="3653" y="3189"/>
                  </a:lnTo>
                  <a:lnTo>
                    <a:pt x="3407" y="2998"/>
                  </a:lnTo>
                  <a:lnTo>
                    <a:pt x="3162" y="2780"/>
                  </a:lnTo>
                  <a:lnTo>
                    <a:pt x="2971" y="2562"/>
                  </a:lnTo>
                  <a:lnTo>
                    <a:pt x="2781" y="2344"/>
                  </a:lnTo>
                  <a:lnTo>
                    <a:pt x="2535" y="2753"/>
                  </a:lnTo>
                  <a:lnTo>
                    <a:pt x="2236" y="3162"/>
                  </a:lnTo>
                  <a:lnTo>
                    <a:pt x="1909" y="3543"/>
                  </a:lnTo>
                  <a:lnTo>
                    <a:pt x="1581" y="3897"/>
                  </a:lnTo>
                  <a:lnTo>
                    <a:pt x="1200" y="4224"/>
                  </a:lnTo>
                  <a:lnTo>
                    <a:pt x="818" y="4524"/>
                  </a:lnTo>
                  <a:lnTo>
                    <a:pt x="410" y="4824"/>
                  </a:lnTo>
                  <a:lnTo>
                    <a:pt x="1" y="5069"/>
                  </a:lnTo>
                  <a:lnTo>
                    <a:pt x="219" y="5369"/>
                  </a:lnTo>
                  <a:lnTo>
                    <a:pt x="464" y="5669"/>
                  </a:lnTo>
                  <a:lnTo>
                    <a:pt x="709" y="5941"/>
                  </a:lnTo>
                  <a:lnTo>
                    <a:pt x="982" y="6214"/>
                  </a:lnTo>
                  <a:lnTo>
                    <a:pt x="1227" y="6459"/>
                  </a:lnTo>
                  <a:lnTo>
                    <a:pt x="1527" y="6705"/>
                  </a:lnTo>
                  <a:lnTo>
                    <a:pt x="2099" y="7141"/>
                  </a:lnTo>
                  <a:lnTo>
                    <a:pt x="2699" y="7495"/>
                  </a:lnTo>
                  <a:lnTo>
                    <a:pt x="3326" y="7822"/>
                  </a:lnTo>
                  <a:lnTo>
                    <a:pt x="3980" y="8067"/>
                  </a:lnTo>
                  <a:lnTo>
                    <a:pt x="4661" y="8285"/>
                  </a:lnTo>
                  <a:lnTo>
                    <a:pt x="5342" y="8449"/>
                  </a:lnTo>
                  <a:lnTo>
                    <a:pt x="6051" y="8558"/>
                  </a:lnTo>
                  <a:lnTo>
                    <a:pt x="6787" y="8612"/>
                  </a:lnTo>
                  <a:lnTo>
                    <a:pt x="7495" y="8612"/>
                  </a:lnTo>
                  <a:lnTo>
                    <a:pt x="8231" y="8585"/>
                  </a:lnTo>
                  <a:lnTo>
                    <a:pt x="8967" y="8503"/>
                  </a:lnTo>
                  <a:lnTo>
                    <a:pt x="9676" y="8367"/>
                  </a:lnTo>
                  <a:lnTo>
                    <a:pt x="10412" y="8203"/>
                  </a:lnTo>
                  <a:lnTo>
                    <a:pt x="11120" y="7985"/>
                  </a:lnTo>
                  <a:lnTo>
                    <a:pt x="11829" y="7740"/>
                  </a:lnTo>
                  <a:lnTo>
                    <a:pt x="12510" y="7440"/>
                  </a:lnTo>
                  <a:lnTo>
                    <a:pt x="13164" y="7113"/>
                  </a:lnTo>
                  <a:lnTo>
                    <a:pt x="13818" y="6732"/>
                  </a:lnTo>
                  <a:lnTo>
                    <a:pt x="14445" y="6323"/>
                  </a:lnTo>
                  <a:lnTo>
                    <a:pt x="15045" y="5887"/>
                  </a:lnTo>
                  <a:lnTo>
                    <a:pt x="15617" y="5424"/>
                  </a:lnTo>
                  <a:lnTo>
                    <a:pt x="16162" y="4933"/>
                  </a:lnTo>
                  <a:lnTo>
                    <a:pt x="16652" y="4388"/>
                  </a:lnTo>
                  <a:lnTo>
                    <a:pt x="17116" y="3843"/>
                  </a:lnTo>
                  <a:lnTo>
                    <a:pt x="17525" y="3243"/>
                  </a:lnTo>
                  <a:lnTo>
                    <a:pt x="17906" y="2644"/>
                  </a:lnTo>
                  <a:lnTo>
                    <a:pt x="18233" y="1990"/>
                  </a:lnTo>
                  <a:lnTo>
                    <a:pt x="18506" y="1336"/>
                  </a:lnTo>
                  <a:lnTo>
                    <a:pt x="18724" y="654"/>
                  </a:lnTo>
                  <a:lnTo>
                    <a:pt x="18288" y="545"/>
                  </a:lnTo>
                  <a:lnTo>
                    <a:pt x="17852" y="409"/>
                  </a:lnTo>
                  <a:lnTo>
                    <a:pt x="17443" y="218"/>
                  </a:lnTo>
                  <a:lnTo>
                    <a:pt x="170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71"/>
            <p:cNvSpPr/>
            <p:nvPr/>
          </p:nvSpPr>
          <p:spPr>
            <a:xfrm>
              <a:off x="-442500" y="6296200"/>
              <a:ext cx="617325" cy="88600"/>
            </a:xfrm>
            <a:custGeom>
              <a:avLst/>
              <a:gdLst/>
              <a:ahLst/>
              <a:cxnLst/>
              <a:rect l="l" t="t" r="r" b="b"/>
              <a:pathLst>
                <a:path w="24693" h="3544" extrusionOk="0">
                  <a:moveTo>
                    <a:pt x="10520" y="1"/>
                  </a:moveTo>
                  <a:lnTo>
                    <a:pt x="9022" y="28"/>
                  </a:lnTo>
                  <a:lnTo>
                    <a:pt x="7523" y="82"/>
                  </a:lnTo>
                  <a:lnTo>
                    <a:pt x="6024" y="191"/>
                  </a:lnTo>
                  <a:lnTo>
                    <a:pt x="4497" y="300"/>
                  </a:lnTo>
                  <a:lnTo>
                    <a:pt x="2999" y="437"/>
                  </a:lnTo>
                  <a:lnTo>
                    <a:pt x="1" y="764"/>
                  </a:lnTo>
                  <a:lnTo>
                    <a:pt x="1200" y="2399"/>
                  </a:lnTo>
                  <a:lnTo>
                    <a:pt x="1799" y="2208"/>
                  </a:lnTo>
                  <a:lnTo>
                    <a:pt x="2481" y="2017"/>
                  </a:lnTo>
                  <a:lnTo>
                    <a:pt x="3189" y="1854"/>
                  </a:lnTo>
                  <a:lnTo>
                    <a:pt x="4606" y="1554"/>
                  </a:lnTo>
                  <a:lnTo>
                    <a:pt x="6051" y="1336"/>
                  </a:lnTo>
                  <a:lnTo>
                    <a:pt x="7468" y="1145"/>
                  </a:lnTo>
                  <a:lnTo>
                    <a:pt x="8912" y="1036"/>
                  </a:lnTo>
                  <a:lnTo>
                    <a:pt x="10357" y="982"/>
                  </a:lnTo>
                  <a:lnTo>
                    <a:pt x="11801" y="1009"/>
                  </a:lnTo>
                  <a:lnTo>
                    <a:pt x="13246" y="1064"/>
                  </a:lnTo>
                  <a:lnTo>
                    <a:pt x="14690" y="1173"/>
                  </a:lnTo>
                  <a:lnTo>
                    <a:pt x="16135" y="1336"/>
                  </a:lnTo>
                  <a:lnTo>
                    <a:pt x="17579" y="1581"/>
                  </a:lnTo>
                  <a:lnTo>
                    <a:pt x="18996" y="1854"/>
                  </a:lnTo>
                  <a:lnTo>
                    <a:pt x="20413" y="2181"/>
                  </a:lnTo>
                  <a:lnTo>
                    <a:pt x="21803" y="2562"/>
                  </a:lnTo>
                  <a:lnTo>
                    <a:pt x="23193" y="2971"/>
                  </a:lnTo>
                  <a:lnTo>
                    <a:pt x="24556" y="3462"/>
                  </a:lnTo>
                  <a:lnTo>
                    <a:pt x="24692" y="3544"/>
                  </a:lnTo>
                  <a:lnTo>
                    <a:pt x="24638" y="2699"/>
                  </a:lnTo>
                  <a:lnTo>
                    <a:pt x="24610" y="1854"/>
                  </a:lnTo>
                  <a:lnTo>
                    <a:pt x="24529" y="1908"/>
                  </a:lnTo>
                  <a:lnTo>
                    <a:pt x="24365" y="1908"/>
                  </a:lnTo>
                  <a:lnTo>
                    <a:pt x="24311" y="1881"/>
                  </a:lnTo>
                  <a:lnTo>
                    <a:pt x="24229" y="2017"/>
                  </a:lnTo>
                  <a:lnTo>
                    <a:pt x="24120" y="2126"/>
                  </a:lnTo>
                  <a:lnTo>
                    <a:pt x="24065" y="2154"/>
                  </a:lnTo>
                  <a:lnTo>
                    <a:pt x="23983" y="2181"/>
                  </a:lnTo>
                  <a:lnTo>
                    <a:pt x="23902" y="2181"/>
                  </a:lnTo>
                  <a:lnTo>
                    <a:pt x="23793" y="2154"/>
                  </a:lnTo>
                  <a:lnTo>
                    <a:pt x="23084" y="1881"/>
                  </a:lnTo>
                  <a:lnTo>
                    <a:pt x="22348" y="1636"/>
                  </a:lnTo>
                  <a:lnTo>
                    <a:pt x="21640" y="1418"/>
                  </a:lnTo>
                  <a:lnTo>
                    <a:pt x="20904" y="1200"/>
                  </a:lnTo>
                  <a:lnTo>
                    <a:pt x="20168" y="1036"/>
                  </a:lnTo>
                  <a:lnTo>
                    <a:pt x="19459" y="846"/>
                  </a:lnTo>
                  <a:lnTo>
                    <a:pt x="18724" y="709"/>
                  </a:lnTo>
                  <a:lnTo>
                    <a:pt x="17988" y="573"/>
                  </a:lnTo>
                  <a:lnTo>
                    <a:pt x="16489" y="355"/>
                  </a:lnTo>
                  <a:lnTo>
                    <a:pt x="15017" y="191"/>
                  </a:lnTo>
                  <a:lnTo>
                    <a:pt x="13518" y="82"/>
                  </a:lnTo>
                  <a:lnTo>
                    <a:pt x="12019" y="28"/>
                  </a:lnTo>
                  <a:lnTo>
                    <a:pt x="10520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71"/>
            <p:cNvSpPr/>
            <p:nvPr/>
          </p:nvSpPr>
          <p:spPr>
            <a:xfrm>
              <a:off x="70550" y="5012575"/>
              <a:ext cx="100175" cy="94725"/>
            </a:xfrm>
            <a:custGeom>
              <a:avLst/>
              <a:gdLst/>
              <a:ahLst/>
              <a:cxnLst/>
              <a:rect l="l" t="t" r="r" b="b"/>
              <a:pathLst>
                <a:path w="4007" h="3789" extrusionOk="0">
                  <a:moveTo>
                    <a:pt x="3298" y="491"/>
                  </a:moveTo>
                  <a:lnTo>
                    <a:pt x="3271" y="736"/>
                  </a:lnTo>
                  <a:lnTo>
                    <a:pt x="3243" y="1009"/>
                  </a:lnTo>
                  <a:lnTo>
                    <a:pt x="3189" y="1254"/>
                  </a:lnTo>
                  <a:lnTo>
                    <a:pt x="3080" y="1472"/>
                  </a:lnTo>
                  <a:lnTo>
                    <a:pt x="2971" y="1690"/>
                  </a:lnTo>
                  <a:lnTo>
                    <a:pt x="2862" y="1908"/>
                  </a:lnTo>
                  <a:lnTo>
                    <a:pt x="2698" y="2099"/>
                  </a:lnTo>
                  <a:lnTo>
                    <a:pt x="2535" y="2290"/>
                  </a:lnTo>
                  <a:lnTo>
                    <a:pt x="2344" y="2453"/>
                  </a:lnTo>
                  <a:lnTo>
                    <a:pt x="2153" y="2590"/>
                  </a:lnTo>
                  <a:lnTo>
                    <a:pt x="1935" y="2726"/>
                  </a:lnTo>
                  <a:lnTo>
                    <a:pt x="1717" y="2835"/>
                  </a:lnTo>
                  <a:lnTo>
                    <a:pt x="1499" y="2917"/>
                  </a:lnTo>
                  <a:lnTo>
                    <a:pt x="1254" y="2998"/>
                  </a:lnTo>
                  <a:lnTo>
                    <a:pt x="1009" y="3026"/>
                  </a:lnTo>
                  <a:lnTo>
                    <a:pt x="763" y="3053"/>
                  </a:lnTo>
                  <a:lnTo>
                    <a:pt x="791" y="2780"/>
                  </a:lnTo>
                  <a:lnTo>
                    <a:pt x="845" y="2535"/>
                  </a:lnTo>
                  <a:lnTo>
                    <a:pt x="927" y="2317"/>
                  </a:lnTo>
                  <a:lnTo>
                    <a:pt x="1009" y="2099"/>
                  </a:lnTo>
                  <a:lnTo>
                    <a:pt x="1145" y="1881"/>
                  </a:lnTo>
                  <a:lnTo>
                    <a:pt x="1254" y="1690"/>
                  </a:lnTo>
                  <a:lnTo>
                    <a:pt x="1418" y="1527"/>
                  </a:lnTo>
                  <a:lnTo>
                    <a:pt x="1581" y="1363"/>
                  </a:lnTo>
                  <a:lnTo>
                    <a:pt x="1772" y="1200"/>
                  </a:lnTo>
                  <a:lnTo>
                    <a:pt x="1963" y="1063"/>
                  </a:lnTo>
                  <a:lnTo>
                    <a:pt x="2153" y="927"/>
                  </a:lnTo>
                  <a:lnTo>
                    <a:pt x="2371" y="818"/>
                  </a:lnTo>
                  <a:lnTo>
                    <a:pt x="2807" y="627"/>
                  </a:lnTo>
                  <a:lnTo>
                    <a:pt x="3298" y="491"/>
                  </a:lnTo>
                  <a:close/>
                  <a:moveTo>
                    <a:pt x="2971" y="1"/>
                  </a:moveTo>
                  <a:lnTo>
                    <a:pt x="2617" y="55"/>
                  </a:lnTo>
                  <a:lnTo>
                    <a:pt x="2290" y="137"/>
                  </a:lnTo>
                  <a:lnTo>
                    <a:pt x="1963" y="246"/>
                  </a:lnTo>
                  <a:lnTo>
                    <a:pt x="1663" y="437"/>
                  </a:lnTo>
                  <a:lnTo>
                    <a:pt x="1363" y="627"/>
                  </a:lnTo>
                  <a:lnTo>
                    <a:pt x="1090" y="873"/>
                  </a:lnTo>
                  <a:lnTo>
                    <a:pt x="845" y="1145"/>
                  </a:lnTo>
                  <a:lnTo>
                    <a:pt x="627" y="1418"/>
                  </a:lnTo>
                  <a:lnTo>
                    <a:pt x="436" y="1718"/>
                  </a:lnTo>
                  <a:lnTo>
                    <a:pt x="273" y="2045"/>
                  </a:lnTo>
                  <a:lnTo>
                    <a:pt x="164" y="2372"/>
                  </a:lnTo>
                  <a:lnTo>
                    <a:pt x="55" y="2726"/>
                  </a:lnTo>
                  <a:lnTo>
                    <a:pt x="28" y="3053"/>
                  </a:lnTo>
                  <a:lnTo>
                    <a:pt x="0" y="3407"/>
                  </a:lnTo>
                  <a:lnTo>
                    <a:pt x="28" y="3544"/>
                  </a:lnTo>
                  <a:lnTo>
                    <a:pt x="109" y="3653"/>
                  </a:lnTo>
                  <a:lnTo>
                    <a:pt x="218" y="3734"/>
                  </a:lnTo>
                  <a:lnTo>
                    <a:pt x="355" y="3762"/>
                  </a:lnTo>
                  <a:lnTo>
                    <a:pt x="736" y="3789"/>
                  </a:lnTo>
                  <a:lnTo>
                    <a:pt x="1063" y="3762"/>
                  </a:lnTo>
                  <a:lnTo>
                    <a:pt x="1418" y="3707"/>
                  </a:lnTo>
                  <a:lnTo>
                    <a:pt x="1745" y="3625"/>
                  </a:lnTo>
                  <a:lnTo>
                    <a:pt x="2072" y="3489"/>
                  </a:lnTo>
                  <a:lnTo>
                    <a:pt x="2371" y="3325"/>
                  </a:lnTo>
                  <a:lnTo>
                    <a:pt x="2644" y="3135"/>
                  </a:lnTo>
                  <a:lnTo>
                    <a:pt x="2916" y="2917"/>
                  </a:lnTo>
                  <a:lnTo>
                    <a:pt x="3162" y="2699"/>
                  </a:lnTo>
                  <a:lnTo>
                    <a:pt x="3380" y="2426"/>
                  </a:lnTo>
                  <a:lnTo>
                    <a:pt x="3571" y="2126"/>
                  </a:lnTo>
                  <a:lnTo>
                    <a:pt x="3707" y="1827"/>
                  </a:lnTo>
                  <a:lnTo>
                    <a:pt x="3843" y="1527"/>
                  </a:lnTo>
                  <a:lnTo>
                    <a:pt x="3952" y="1172"/>
                  </a:lnTo>
                  <a:lnTo>
                    <a:pt x="4007" y="845"/>
                  </a:lnTo>
                  <a:lnTo>
                    <a:pt x="4007" y="491"/>
                  </a:lnTo>
                  <a:lnTo>
                    <a:pt x="3979" y="355"/>
                  </a:lnTo>
                  <a:lnTo>
                    <a:pt x="3925" y="246"/>
                  </a:lnTo>
                  <a:lnTo>
                    <a:pt x="3843" y="191"/>
                  </a:lnTo>
                  <a:lnTo>
                    <a:pt x="3734" y="164"/>
                  </a:lnTo>
                  <a:lnTo>
                    <a:pt x="3680" y="110"/>
                  </a:lnTo>
                  <a:lnTo>
                    <a:pt x="3325" y="28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71"/>
            <p:cNvSpPr/>
            <p:nvPr/>
          </p:nvSpPr>
          <p:spPr>
            <a:xfrm>
              <a:off x="89625" y="5024850"/>
              <a:ext cx="63375" cy="64050"/>
            </a:xfrm>
            <a:custGeom>
              <a:avLst/>
              <a:gdLst/>
              <a:ahLst/>
              <a:cxnLst/>
              <a:rect l="l" t="t" r="r" b="b"/>
              <a:pathLst>
                <a:path w="2535" h="2562" extrusionOk="0">
                  <a:moveTo>
                    <a:pt x="2535" y="0"/>
                  </a:moveTo>
                  <a:lnTo>
                    <a:pt x="2044" y="136"/>
                  </a:lnTo>
                  <a:lnTo>
                    <a:pt x="1608" y="327"/>
                  </a:lnTo>
                  <a:lnTo>
                    <a:pt x="1390" y="436"/>
                  </a:lnTo>
                  <a:lnTo>
                    <a:pt x="1200" y="572"/>
                  </a:lnTo>
                  <a:lnTo>
                    <a:pt x="1009" y="709"/>
                  </a:lnTo>
                  <a:lnTo>
                    <a:pt x="818" y="872"/>
                  </a:lnTo>
                  <a:lnTo>
                    <a:pt x="655" y="1036"/>
                  </a:lnTo>
                  <a:lnTo>
                    <a:pt x="491" y="1199"/>
                  </a:lnTo>
                  <a:lnTo>
                    <a:pt x="382" y="1390"/>
                  </a:lnTo>
                  <a:lnTo>
                    <a:pt x="246" y="1608"/>
                  </a:lnTo>
                  <a:lnTo>
                    <a:pt x="164" y="1826"/>
                  </a:lnTo>
                  <a:lnTo>
                    <a:pt x="82" y="2044"/>
                  </a:lnTo>
                  <a:lnTo>
                    <a:pt x="28" y="2289"/>
                  </a:lnTo>
                  <a:lnTo>
                    <a:pt x="0" y="2562"/>
                  </a:lnTo>
                  <a:lnTo>
                    <a:pt x="246" y="2535"/>
                  </a:lnTo>
                  <a:lnTo>
                    <a:pt x="491" y="2507"/>
                  </a:lnTo>
                  <a:lnTo>
                    <a:pt x="736" y="2426"/>
                  </a:lnTo>
                  <a:lnTo>
                    <a:pt x="954" y="2344"/>
                  </a:lnTo>
                  <a:lnTo>
                    <a:pt x="1172" y="2235"/>
                  </a:lnTo>
                  <a:lnTo>
                    <a:pt x="1390" y="2099"/>
                  </a:lnTo>
                  <a:lnTo>
                    <a:pt x="1581" y="1962"/>
                  </a:lnTo>
                  <a:lnTo>
                    <a:pt x="1772" y="1799"/>
                  </a:lnTo>
                  <a:lnTo>
                    <a:pt x="1935" y="1608"/>
                  </a:lnTo>
                  <a:lnTo>
                    <a:pt x="2099" y="1417"/>
                  </a:lnTo>
                  <a:lnTo>
                    <a:pt x="2208" y="1199"/>
                  </a:lnTo>
                  <a:lnTo>
                    <a:pt x="2317" y="981"/>
                  </a:lnTo>
                  <a:lnTo>
                    <a:pt x="2426" y="763"/>
                  </a:lnTo>
                  <a:lnTo>
                    <a:pt x="2480" y="518"/>
                  </a:lnTo>
                  <a:lnTo>
                    <a:pt x="2508" y="245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71"/>
            <p:cNvSpPr/>
            <p:nvPr/>
          </p:nvSpPr>
          <p:spPr>
            <a:xfrm>
              <a:off x="-18700" y="6437925"/>
              <a:ext cx="71550" cy="87900"/>
            </a:xfrm>
            <a:custGeom>
              <a:avLst/>
              <a:gdLst/>
              <a:ahLst/>
              <a:cxnLst/>
              <a:rect l="l" t="t" r="r" b="b"/>
              <a:pathLst>
                <a:path w="2862" h="3516" extrusionOk="0">
                  <a:moveTo>
                    <a:pt x="463" y="0"/>
                  </a:moveTo>
                  <a:lnTo>
                    <a:pt x="354" y="28"/>
                  </a:lnTo>
                  <a:lnTo>
                    <a:pt x="273" y="137"/>
                  </a:lnTo>
                  <a:lnTo>
                    <a:pt x="136" y="436"/>
                  </a:lnTo>
                  <a:lnTo>
                    <a:pt x="55" y="736"/>
                  </a:lnTo>
                  <a:lnTo>
                    <a:pt x="0" y="1036"/>
                  </a:lnTo>
                  <a:lnTo>
                    <a:pt x="27" y="1336"/>
                  </a:lnTo>
                  <a:lnTo>
                    <a:pt x="55" y="1663"/>
                  </a:lnTo>
                  <a:lnTo>
                    <a:pt x="164" y="1935"/>
                  </a:lnTo>
                  <a:lnTo>
                    <a:pt x="273" y="2235"/>
                  </a:lnTo>
                  <a:lnTo>
                    <a:pt x="436" y="2508"/>
                  </a:lnTo>
                  <a:lnTo>
                    <a:pt x="627" y="2726"/>
                  </a:lnTo>
                  <a:lnTo>
                    <a:pt x="845" y="2971"/>
                  </a:lnTo>
                  <a:lnTo>
                    <a:pt x="1090" y="3134"/>
                  </a:lnTo>
                  <a:lnTo>
                    <a:pt x="1363" y="3298"/>
                  </a:lnTo>
                  <a:lnTo>
                    <a:pt x="1663" y="3407"/>
                  </a:lnTo>
                  <a:lnTo>
                    <a:pt x="1962" y="3489"/>
                  </a:lnTo>
                  <a:lnTo>
                    <a:pt x="2262" y="3516"/>
                  </a:lnTo>
                  <a:lnTo>
                    <a:pt x="2589" y="3489"/>
                  </a:lnTo>
                  <a:lnTo>
                    <a:pt x="2671" y="3489"/>
                  </a:lnTo>
                  <a:lnTo>
                    <a:pt x="2725" y="3461"/>
                  </a:lnTo>
                  <a:lnTo>
                    <a:pt x="2807" y="3352"/>
                  </a:lnTo>
                  <a:lnTo>
                    <a:pt x="2862" y="3243"/>
                  </a:lnTo>
                  <a:lnTo>
                    <a:pt x="2862" y="3107"/>
                  </a:lnTo>
                  <a:lnTo>
                    <a:pt x="2807" y="2971"/>
                  </a:lnTo>
                  <a:lnTo>
                    <a:pt x="2753" y="2862"/>
                  </a:lnTo>
                  <a:lnTo>
                    <a:pt x="2644" y="2807"/>
                  </a:lnTo>
                  <a:lnTo>
                    <a:pt x="2562" y="2780"/>
                  </a:lnTo>
                  <a:lnTo>
                    <a:pt x="2262" y="2780"/>
                  </a:lnTo>
                  <a:lnTo>
                    <a:pt x="2044" y="2753"/>
                  </a:lnTo>
                  <a:lnTo>
                    <a:pt x="1853" y="2671"/>
                  </a:lnTo>
                  <a:lnTo>
                    <a:pt x="1635" y="2589"/>
                  </a:lnTo>
                  <a:lnTo>
                    <a:pt x="1472" y="2480"/>
                  </a:lnTo>
                  <a:lnTo>
                    <a:pt x="1281" y="2371"/>
                  </a:lnTo>
                  <a:lnTo>
                    <a:pt x="1118" y="2208"/>
                  </a:lnTo>
                  <a:lnTo>
                    <a:pt x="981" y="2044"/>
                  </a:lnTo>
                  <a:lnTo>
                    <a:pt x="872" y="1881"/>
                  </a:lnTo>
                  <a:lnTo>
                    <a:pt x="763" y="1690"/>
                  </a:lnTo>
                  <a:lnTo>
                    <a:pt x="709" y="1472"/>
                  </a:lnTo>
                  <a:lnTo>
                    <a:pt x="654" y="1281"/>
                  </a:lnTo>
                  <a:lnTo>
                    <a:pt x="627" y="1063"/>
                  </a:lnTo>
                  <a:lnTo>
                    <a:pt x="627" y="845"/>
                  </a:lnTo>
                  <a:lnTo>
                    <a:pt x="682" y="627"/>
                  </a:lnTo>
                  <a:lnTo>
                    <a:pt x="763" y="409"/>
                  </a:lnTo>
                  <a:lnTo>
                    <a:pt x="791" y="300"/>
                  </a:lnTo>
                  <a:lnTo>
                    <a:pt x="763" y="191"/>
                  </a:lnTo>
                  <a:lnTo>
                    <a:pt x="736" y="109"/>
                  </a:lnTo>
                  <a:lnTo>
                    <a:pt x="654" y="28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71"/>
            <p:cNvSpPr/>
            <p:nvPr/>
          </p:nvSpPr>
          <p:spPr>
            <a:xfrm>
              <a:off x="-430225" y="6083625"/>
              <a:ext cx="395200" cy="207825"/>
            </a:xfrm>
            <a:custGeom>
              <a:avLst/>
              <a:gdLst/>
              <a:ahLst/>
              <a:cxnLst/>
              <a:rect l="l" t="t" r="r" b="b"/>
              <a:pathLst>
                <a:path w="15808" h="8313" extrusionOk="0">
                  <a:moveTo>
                    <a:pt x="5696" y="1"/>
                  </a:moveTo>
                  <a:lnTo>
                    <a:pt x="4770" y="982"/>
                  </a:lnTo>
                  <a:lnTo>
                    <a:pt x="3925" y="1936"/>
                  </a:lnTo>
                  <a:lnTo>
                    <a:pt x="3107" y="2889"/>
                  </a:lnTo>
                  <a:lnTo>
                    <a:pt x="2726" y="3353"/>
                  </a:lnTo>
                  <a:lnTo>
                    <a:pt x="2344" y="3843"/>
                  </a:lnTo>
                  <a:lnTo>
                    <a:pt x="1990" y="4361"/>
                  </a:lnTo>
                  <a:lnTo>
                    <a:pt x="1663" y="4879"/>
                  </a:lnTo>
                  <a:lnTo>
                    <a:pt x="1336" y="5397"/>
                  </a:lnTo>
                  <a:lnTo>
                    <a:pt x="1036" y="5942"/>
                  </a:lnTo>
                  <a:lnTo>
                    <a:pt x="736" y="6487"/>
                  </a:lnTo>
                  <a:lnTo>
                    <a:pt x="464" y="7086"/>
                  </a:lnTo>
                  <a:lnTo>
                    <a:pt x="218" y="7686"/>
                  </a:lnTo>
                  <a:lnTo>
                    <a:pt x="0" y="8313"/>
                  </a:lnTo>
                  <a:lnTo>
                    <a:pt x="1962" y="8095"/>
                  </a:lnTo>
                  <a:lnTo>
                    <a:pt x="3925" y="7877"/>
                  </a:lnTo>
                  <a:lnTo>
                    <a:pt x="5887" y="7741"/>
                  </a:lnTo>
                  <a:lnTo>
                    <a:pt x="7876" y="7604"/>
                  </a:lnTo>
                  <a:lnTo>
                    <a:pt x="8858" y="7577"/>
                  </a:lnTo>
                  <a:lnTo>
                    <a:pt x="9839" y="7550"/>
                  </a:lnTo>
                  <a:lnTo>
                    <a:pt x="10820" y="7550"/>
                  </a:lnTo>
                  <a:lnTo>
                    <a:pt x="11828" y="7577"/>
                  </a:lnTo>
                  <a:lnTo>
                    <a:pt x="12809" y="7604"/>
                  </a:lnTo>
                  <a:lnTo>
                    <a:pt x="13790" y="7659"/>
                  </a:lnTo>
                  <a:lnTo>
                    <a:pt x="14744" y="7741"/>
                  </a:lnTo>
                  <a:lnTo>
                    <a:pt x="15725" y="7850"/>
                  </a:lnTo>
                  <a:lnTo>
                    <a:pt x="15807" y="7168"/>
                  </a:lnTo>
                  <a:lnTo>
                    <a:pt x="14990" y="7059"/>
                  </a:lnTo>
                  <a:lnTo>
                    <a:pt x="14172" y="6896"/>
                  </a:lnTo>
                  <a:lnTo>
                    <a:pt x="13354" y="6705"/>
                  </a:lnTo>
                  <a:lnTo>
                    <a:pt x="12537" y="6487"/>
                  </a:lnTo>
                  <a:lnTo>
                    <a:pt x="11719" y="6242"/>
                  </a:lnTo>
                  <a:lnTo>
                    <a:pt x="10956" y="5942"/>
                  </a:lnTo>
                  <a:lnTo>
                    <a:pt x="10220" y="5588"/>
                  </a:lnTo>
                  <a:lnTo>
                    <a:pt x="9512" y="5206"/>
                  </a:lnTo>
                  <a:lnTo>
                    <a:pt x="9348" y="5424"/>
                  </a:lnTo>
                  <a:lnTo>
                    <a:pt x="9185" y="5615"/>
                  </a:lnTo>
                  <a:lnTo>
                    <a:pt x="8967" y="5751"/>
                  </a:lnTo>
                  <a:lnTo>
                    <a:pt x="8749" y="5887"/>
                  </a:lnTo>
                  <a:lnTo>
                    <a:pt x="8531" y="6024"/>
                  </a:lnTo>
                  <a:lnTo>
                    <a:pt x="8258" y="6105"/>
                  </a:lnTo>
                  <a:lnTo>
                    <a:pt x="8013" y="6160"/>
                  </a:lnTo>
                  <a:lnTo>
                    <a:pt x="7740" y="6214"/>
                  </a:lnTo>
                  <a:lnTo>
                    <a:pt x="7222" y="6214"/>
                  </a:lnTo>
                  <a:lnTo>
                    <a:pt x="6950" y="6160"/>
                  </a:lnTo>
                  <a:lnTo>
                    <a:pt x="6705" y="6105"/>
                  </a:lnTo>
                  <a:lnTo>
                    <a:pt x="6432" y="6024"/>
                  </a:lnTo>
                  <a:lnTo>
                    <a:pt x="6214" y="5915"/>
                  </a:lnTo>
                  <a:lnTo>
                    <a:pt x="5996" y="5778"/>
                  </a:lnTo>
                  <a:lnTo>
                    <a:pt x="5778" y="5615"/>
                  </a:lnTo>
                  <a:lnTo>
                    <a:pt x="5587" y="5424"/>
                  </a:lnTo>
                  <a:lnTo>
                    <a:pt x="5396" y="5179"/>
                  </a:lnTo>
                  <a:lnTo>
                    <a:pt x="5260" y="4933"/>
                  </a:lnTo>
                  <a:lnTo>
                    <a:pt x="5151" y="4661"/>
                  </a:lnTo>
                  <a:lnTo>
                    <a:pt x="5069" y="4388"/>
                  </a:lnTo>
                  <a:lnTo>
                    <a:pt x="5015" y="4089"/>
                  </a:lnTo>
                  <a:lnTo>
                    <a:pt x="5015" y="3789"/>
                  </a:lnTo>
                  <a:lnTo>
                    <a:pt x="5015" y="3489"/>
                  </a:lnTo>
                  <a:lnTo>
                    <a:pt x="5069" y="3217"/>
                  </a:lnTo>
                  <a:lnTo>
                    <a:pt x="5151" y="2917"/>
                  </a:lnTo>
                  <a:lnTo>
                    <a:pt x="5260" y="2644"/>
                  </a:lnTo>
                  <a:lnTo>
                    <a:pt x="5396" y="2399"/>
                  </a:lnTo>
                  <a:lnTo>
                    <a:pt x="5560" y="2154"/>
                  </a:lnTo>
                  <a:lnTo>
                    <a:pt x="5751" y="1963"/>
                  </a:lnTo>
                  <a:lnTo>
                    <a:pt x="5969" y="1772"/>
                  </a:lnTo>
                  <a:lnTo>
                    <a:pt x="6241" y="1609"/>
                  </a:lnTo>
                  <a:lnTo>
                    <a:pt x="6296" y="1581"/>
                  </a:lnTo>
                  <a:lnTo>
                    <a:pt x="6378" y="1581"/>
                  </a:lnTo>
                  <a:lnTo>
                    <a:pt x="6432" y="1609"/>
                  </a:lnTo>
                  <a:lnTo>
                    <a:pt x="6514" y="1636"/>
                  </a:lnTo>
                  <a:lnTo>
                    <a:pt x="6432" y="1309"/>
                  </a:lnTo>
                  <a:lnTo>
                    <a:pt x="6378" y="955"/>
                  </a:lnTo>
                  <a:lnTo>
                    <a:pt x="6323" y="573"/>
                  </a:lnTo>
                  <a:lnTo>
                    <a:pt x="6323" y="219"/>
                  </a:lnTo>
                  <a:lnTo>
                    <a:pt x="5996" y="110"/>
                  </a:lnTo>
                  <a:lnTo>
                    <a:pt x="5696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71"/>
            <p:cNvSpPr/>
            <p:nvPr/>
          </p:nvSpPr>
          <p:spPr>
            <a:xfrm>
              <a:off x="-118875" y="6536725"/>
              <a:ext cx="73625" cy="77000"/>
            </a:xfrm>
            <a:custGeom>
              <a:avLst/>
              <a:gdLst/>
              <a:ahLst/>
              <a:cxnLst/>
              <a:rect l="l" t="t" r="r" b="b"/>
              <a:pathLst>
                <a:path w="2945" h="3080" extrusionOk="0">
                  <a:moveTo>
                    <a:pt x="492" y="0"/>
                  </a:moveTo>
                  <a:lnTo>
                    <a:pt x="410" y="55"/>
                  </a:lnTo>
                  <a:lnTo>
                    <a:pt x="328" y="136"/>
                  </a:lnTo>
                  <a:lnTo>
                    <a:pt x="192" y="409"/>
                  </a:lnTo>
                  <a:lnTo>
                    <a:pt x="83" y="681"/>
                  </a:lnTo>
                  <a:lnTo>
                    <a:pt x="28" y="981"/>
                  </a:lnTo>
                  <a:lnTo>
                    <a:pt x="1" y="1281"/>
                  </a:lnTo>
                  <a:lnTo>
                    <a:pt x="55" y="1581"/>
                  </a:lnTo>
                  <a:lnTo>
                    <a:pt x="137" y="1881"/>
                  </a:lnTo>
                  <a:lnTo>
                    <a:pt x="273" y="2153"/>
                  </a:lnTo>
                  <a:lnTo>
                    <a:pt x="464" y="2426"/>
                  </a:lnTo>
                  <a:lnTo>
                    <a:pt x="682" y="2644"/>
                  </a:lnTo>
                  <a:lnTo>
                    <a:pt x="955" y="2807"/>
                  </a:lnTo>
                  <a:lnTo>
                    <a:pt x="1227" y="2943"/>
                  </a:lnTo>
                  <a:lnTo>
                    <a:pt x="1554" y="3052"/>
                  </a:lnTo>
                  <a:lnTo>
                    <a:pt x="1854" y="3080"/>
                  </a:lnTo>
                  <a:lnTo>
                    <a:pt x="2181" y="3080"/>
                  </a:lnTo>
                  <a:lnTo>
                    <a:pt x="2345" y="3052"/>
                  </a:lnTo>
                  <a:lnTo>
                    <a:pt x="2481" y="2998"/>
                  </a:lnTo>
                  <a:lnTo>
                    <a:pt x="2645" y="2943"/>
                  </a:lnTo>
                  <a:lnTo>
                    <a:pt x="2781" y="2862"/>
                  </a:lnTo>
                  <a:lnTo>
                    <a:pt x="2863" y="2780"/>
                  </a:lnTo>
                  <a:lnTo>
                    <a:pt x="2917" y="2671"/>
                  </a:lnTo>
                  <a:lnTo>
                    <a:pt x="2944" y="2535"/>
                  </a:lnTo>
                  <a:lnTo>
                    <a:pt x="2917" y="2426"/>
                  </a:lnTo>
                  <a:lnTo>
                    <a:pt x="2863" y="2344"/>
                  </a:lnTo>
                  <a:lnTo>
                    <a:pt x="2754" y="2262"/>
                  </a:lnTo>
                  <a:lnTo>
                    <a:pt x="2645" y="2208"/>
                  </a:lnTo>
                  <a:lnTo>
                    <a:pt x="2508" y="2235"/>
                  </a:lnTo>
                  <a:lnTo>
                    <a:pt x="2099" y="2289"/>
                  </a:lnTo>
                  <a:lnTo>
                    <a:pt x="1909" y="2317"/>
                  </a:lnTo>
                  <a:lnTo>
                    <a:pt x="1718" y="2317"/>
                  </a:lnTo>
                  <a:lnTo>
                    <a:pt x="1527" y="2262"/>
                  </a:lnTo>
                  <a:lnTo>
                    <a:pt x="1336" y="2208"/>
                  </a:lnTo>
                  <a:lnTo>
                    <a:pt x="1173" y="2126"/>
                  </a:lnTo>
                  <a:lnTo>
                    <a:pt x="982" y="1962"/>
                  </a:lnTo>
                  <a:lnTo>
                    <a:pt x="846" y="1799"/>
                  </a:lnTo>
                  <a:lnTo>
                    <a:pt x="737" y="1635"/>
                  </a:lnTo>
                  <a:lnTo>
                    <a:pt x="682" y="1417"/>
                  </a:lnTo>
                  <a:lnTo>
                    <a:pt x="628" y="1199"/>
                  </a:lnTo>
                  <a:lnTo>
                    <a:pt x="628" y="1008"/>
                  </a:lnTo>
                  <a:lnTo>
                    <a:pt x="628" y="790"/>
                  </a:lnTo>
                  <a:lnTo>
                    <a:pt x="682" y="572"/>
                  </a:lnTo>
                  <a:lnTo>
                    <a:pt x="764" y="382"/>
                  </a:lnTo>
                  <a:lnTo>
                    <a:pt x="791" y="273"/>
                  </a:lnTo>
                  <a:lnTo>
                    <a:pt x="764" y="164"/>
                  </a:lnTo>
                  <a:lnTo>
                    <a:pt x="737" y="109"/>
                  </a:lnTo>
                  <a:lnTo>
                    <a:pt x="655" y="55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71"/>
            <p:cNvSpPr/>
            <p:nvPr/>
          </p:nvSpPr>
          <p:spPr>
            <a:xfrm>
              <a:off x="-152925" y="6462450"/>
              <a:ext cx="96075" cy="51125"/>
            </a:xfrm>
            <a:custGeom>
              <a:avLst/>
              <a:gdLst/>
              <a:ahLst/>
              <a:cxnLst/>
              <a:rect l="l" t="t" r="r" b="b"/>
              <a:pathLst>
                <a:path w="3843" h="2045" extrusionOk="0">
                  <a:moveTo>
                    <a:pt x="1908" y="0"/>
                  </a:moveTo>
                  <a:lnTo>
                    <a:pt x="1608" y="28"/>
                  </a:lnTo>
                  <a:lnTo>
                    <a:pt x="1308" y="55"/>
                  </a:lnTo>
                  <a:lnTo>
                    <a:pt x="1009" y="164"/>
                  </a:lnTo>
                  <a:lnTo>
                    <a:pt x="736" y="273"/>
                  </a:lnTo>
                  <a:lnTo>
                    <a:pt x="491" y="464"/>
                  </a:lnTo>
                  <a:lnTo>
                    <a:pt x="246" y="655"/>
                  </a:lnTo>
                  <a:lnTo>
                    <a:pt x="55" y="927"/>
                  </a:lnTo>
                  <a:lnTo>
                    <a:pt x="0" y="1009"/>
                  </a:lnTo>
                  <a:lnTo>
                    <a:pt x="28" y="1091"/>
                  </a:lnTo>
                  <a:lnTo>
                    <a:pt x="55" y="1145"/>
                  </a:lnTo>
                  <a:lnTo>
                    <a:pt x="109" y="1227"/>
                  </a:lnTo>
                  <a:lnTo>
                    <a:pt x="164" y="1254"/>
                  </a:lnTo>
                  <a:lnTo>
                    <a:pt x="327" y="1254"/>
                  </a:lnTo>
                  <a:lnTo>
                    <a:pt x="409" y="1200"/>
                  </a:lnTo>
                  <a:lnTo>
                    <a:pt x="600" y="1036"/>
                  </a:lnTo>
                  <a:lnTo>
                    <a:pt x="791" y="873"/>
                  </a:lnTo>
                  <a:lnTo>
                    <a:pt x="1009" y="764"/>
                  </a:lnTo>
                  <a:lnTo>
                    <a:pt x="1199" y="682"/>
                  </a:lnTo>
                  <a:lnTo>
                    <a:pt x="1417" y="627"/>
                  </a:lnTo>
                  <a:lnTo>
                    <a:pt x="1608" y="600"/>
                  </a:lnTo>
                  <a:lnTo>
                    <a:pt x="1826" y="600"/>
                  </a:lnTo>
                  <a:lnTo>
                    <a:pt x="2017" y="627"/>
                  </a:lnTo>
                  <a:lnTo>
                    <a:pt x="2208" y="709"/>
                  </a:lnTo>
                  <a:lnTo>
                    <a:pt x="2399" y="791"/>
                  </a:lnTo>
                  <a:lnTo>
                    <a:pt x="2562" y="900"/>
                  </a:lnTo>
                  <a:lnTo>
                    <a:pt x="2726" y="1036"/>
                  </a:lnTo>
                  <a:lnTo>
                    <a:pt x="2889" y="1200"/>
                  </a:lnTo>
                  <a:lnTo>
                    <a:pt x="3025" y="1390"/>
                  </a:lnTo>
                  <a:lnTo>
                    <a:pt x="3134" y="1581"/>
                  </a:lnTo>
                  <a:lnTo>
                    <a:pt x="3216" y="1826"/>
                  </a:lnTo>
                  <a:lnTo>
                    <a:pt x="3298" y="1935"/>
                  </a:lnTo>
                  <a:lnTo>
                    <a:pt x="3380" y="2017"/>
                  </a:lnTo>
                  <a:lnTo>
                    <a:pt x="3489" y="2044"/>
                  </a:lnTo>
                  <a:lnTo>
                    <a:pt x="3598" y="2044"/>
                  </a:lnTo>
                  <a:lnTo>
                    <a:pt x="3707" y="1990"/>
                  </a:lnTo>
                  <a:lnTo>
                    <a:pt x="3788" y="1908"/>
                  </a:lnTo>
                  <a:lnTo>
                    <a:pt x="3843" y="1799"/>
                  </a:lnTo>
                  <a:lnTo>
                    <a:pt x="3843" y="1663"/>
                  </a:lnTo>
                  <a:lnTo>
                    <a:pt x="3761" y="1336"/>
                  </a:lnTo>
                  <a:lnTo>
                    <a:pt x="3625" y="1036"/>
                  </a:lnTo>
                  <a:lnTo>
                    <a:pt x="3461" y="764"/>
                  </a:lnTo>
                  <a:lnTo>
                    <a:pt x="3271" y="546"/>
                  </a:lnTo>
                  <a:lnTo>
                    <a:pt x="3025" y="382"/>
                  </a:lnTo>
                  <a:lnTo>
                    <a:pt x="2780" y="218"/>
                  </a:lnTo>
                  <a:lnTo>
                    <a:pt x="2508" y="109"/>
                  </a:lnTo>
                  <a:lnTo>
                    <a:pt x="2208" y="55"/>
                  </a:lnTo>
                  <a:lnTo>
                    <a:pt x="190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71"/>
            <p:cNvSpPr/>
            <p:nvPr/>
          </p:nvSpPr>
          <p:spPr>
            <a:xfrm>
              <a:off x="-251725" y="6168800"/>
              <a:ext cx="44325" cy="53175"/>
            </a:xfrm>
            <a:custGeom>
              <a:avLst/>
              <a:gdLst/>
              <a:ahLst/>
              <a:cxnLst/>
              <a:rect l="l" t="t" r="r" b="b"/>
              <a:pathLst>
                <a:path w="1773" h="2127" extrusionOk="0">
                  <a:moveTo>
                    <a:pt x="246" y="0"/>
                  </a:moveTo>
                  <a:lnTo>
                    <a:pt x="82" y="518"/>
                  </a:lnTo>
                  <a:lnTo>
                    <a:pt x="28" y="791"/>
                  </a:lnTo>
                  <a:lnTo>
                    <a:pt x="1" y="1036"/>
                  </a:lnTo>
                  <a:lnTo>
                    <a:pt x="1" y="1308"/>
                  </a:lnTo>
                  <a:lnTo>
                    <a:pt x="28" y="1554"/>
                  </a:lnTo>
                  <a:lnTo>
                    <a:pt x="55" y="1826"/>
                  </a:lnTo>
                  <a:lnTo>
                    <a:pt x="137" y="2126"/>
                  </a:lnTo>
                  <a:lnTo>
                    <a:pt x="355" y="2099"/>
                  </a:lnTo>
                  <a:lnTo>
                    <a:pt x="573" y="2072"/>
                  </a:lnTo>
                  <a:lnTo>
                    <a:pt x="791" y="2017"/>
                  </a:lnTo>
                  <a:lnTo>
                    <a:pt x="1009" y="1935"/>
                  </a:lnTo>
                  <a:lnTo>
                    <a:pt x="1227" y="1826"/>
                  </a:lnTo>
                  <a:lnTo>
                    <a:pt x="1418" y="1717"/>
                  </a:lnTo>
                  <a:lnTo>
                    <a:pt x="1609" y="1581"/>
                  </a:lnTo>
                  <a:lnTo>
                    <a:pt x="1772" y="1417"/>
                  </a:lnTo>
                  <a:lnTo>
                    <a:pt x="1363" y="1090"/>
                  </a:lnTo>
                  <a:lnTo>
                    <a:pt x="954" y="763"/>
                  </a:lnTo>
                  <a:lnTo>
                    <a:pt x="573" y="382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rgbClr val="8A49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71"/>
            <p:cNvSpPr/>
            <p:nvPr/>
          </p:nvSpPr>
          <p:spPr>
            <a:xfrm>
              <a:off x="-287825" y="6132000"/>
              <a:ext cx="36125" cy="86550"/>
            </a:xfrm>
            <a:custGeom>
              <a:avLst/>
              <a:gdLst/>
              <a:ahLst/>
              <a:cxnLst/>
              <a:rect l="l" t="t" r="r" b="b"/>
              <a:pathLst>
                <a:path w="1445" h="3462" extrusionOk="0">
                  <a:moveTo>
                    <a:pt x="900" y="1"/>
                  </a:moveTo>
                  <a:lnTo>
                    <a:pt x="845" y="82"/>
                  </a:lnTo>
                  <a:lnTo>
                    <a:pt x="682" y="219"/>
                  </a:lnTo>
                  <a:lnTo>
                    <a:pt x="545" y="382"/>
                  </a:lnTo>
                  <a:lnTo>
                    <a:pt x="409" y="546"/>
                  </a:lnTo>
                  <a:lnTo>
                    <a:pt x="300" y="736"/>
                  </a:lnTo>
                  <a:lnTo>
                    <a:pt x="191" y="927"/>
                  </a:lnTo>
                  <a:lnTo>
                    <a:pt x="109" y="1145"/>
                  </a:lnTo>
                  <a:lnTo>
                    <a:pt x="55" y="1336"/>
                  </a:lnTo>
                  <a:lnTo>
                    <a:pt x="0" y="1554"/>
                  </a:lnTo>
                  <a:lnTo>
                    <a:pt x="0" y="1772"/>
                  </a:lnTo>
                  <a:lnTo>
                    <a:pt x="0" y="1963"/>
                  </a:lnTo>
                  <a:lnTo>
                    <a:pt x="27" y="2181"/>
                  </a:lnTo>
                  <a:lnTo>
                    <a:pt x="55" y="2399"/>
                  </a:lnTo>
                  <a:lnTo>
                    <a:pt x="136" y="2590"/>
                  </a:lnTo>
                  <a:lnTo>
                    <a:pt x="245" y="2780"/>
                  </a:lnTo>
                  <a:lnTo>
                    <a:pt x="382" y="2971"/>
                  </a:lnTo>
                  <a:lnTo>
                    <a:pt x="518" y="3135"/>
                  </a:lnTo>
                  <a:lnTo>
                    <a:pt x="763" y="3326"/>
                  </a:lnTo>
                  <a:lnTo>
                    <a:pt x="1009" y="3462"/>
                  </a:lnTo>
                  <a:lnTo>
                    <a:pt x="900" y="3189"/>
                  </a:lnTo>
                  <a:lnTo>
                    <a:pt x="845" y="2889"/>
                  </a:lnTo>
                  <a:lnTo>
                    <a:pt x="818" y="2617"/>
                  </a:lnTo>
                  <a:lnTo>
                    <a:pt x="818" y="2317"/>
                  </a:lnTo>
                  <a:lnTo>
                    <a:pt x="845" y="2045"/>
                  </a:lnTo>
                  <a:lnTo>
                    <a:pt x="900" y="1745"/>
                  </a:lnTo>
                  <a:lnTo>
                    <a:pt x="1009" y="1500"/>
                  </a:lnTo>
                  <a:lnTo>
                    <a:pt x="1145" y="1227"/>
                  </a:lnTo>
                  <a:lnTo>
                    <a:pt x="1199" y="1173"/>
                  </a:lnTo>
                  <a:lnTo>
                    <a:pt x="1281" y="1118"/>
                  </a:lnTo>
                  <a:lnTo>
                    <a:pt x="1363" y="1091"/>
                  </a:lnTo>
                  <a:lnTo>
                    <a:pt x="1445" y="1091"/>
                  </a:lnTo>
                  <a:lnTo>
                    <a:pt x="1281" y="845"/>
                  </a:lnTo>
                  <a:lnTo>
                    <a:pt x="1145" y="573"/>
                  </a:lnTo>
                  <a:lnTo>
                    <a:pt x="1009" y="300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71"/>
            <p:cNvSpPr/>
            <p:nvPr/>
          </p:nvSpPr>
          <p:spPr>
            <a:xfrm>
              <a:off x="1117750" y="4907650"/>
              <a:ext cx="493300" cy="789700"/>
            </a:xfrm>
            <a:custGeom>
              <a:avLst/>
              <a:gdLst/>
              <a:ahLst/>
              <a:cxnLst/>
              <a:rect l="l" t="t" r="r" b="b"/>
              <a:pathLst>
                <a:path w="19732" h="31588" fill="none" extrusionOk="0">
                  <a:moveTo>
                    <a:pt x="273" y="1"/>
                  </a:moveTo>
                  <a:lnTo>
                    <a:pt x="273" y="1"/>
                  </a:lnTo>
                  <a:lnTo>
                    <a:pt x="191" y="28"/>
                  </a:lnTo>
                  <a:lnTo>
                    <a:pt x="137" y="55"/>
                  </a:lnTo>
                  <a:lnTo>
                    <a:pt x="82" y="110"/>
                  </a:lnTo>
                  <a:lnTo>
                    <a:pt x="28" y="164"/>
                  </a:lnTo>
                  <a:lnTo>
                    <a:pt x="0" y="219"/>
                  </a:lnTo>
                  <a:lnTo>
                    <a:pt x="0" y="300"/>
                  </a:lnTo>
                  <a:lnTo>
                    <a:pt x="28" y="382"/>
                  </a:lnTo>
                  <a:lnTo>
                    <a:pt x="82" y="437"/>
                  </a:lnTo>
                  <a:lnTo>
                    <a:pt x="82" y="437"/>
                  </a:lnTo>
                  <a:lnTo>
                    <a:pt x="818" y="1091"/>
                  </a:lnTo>
                  <a:lnTo>
                    <a:pt x="1608" y="1690"/>
                  </a:lnTo>
                  <a:lnTo>
                    <a:pt x="3162" y="2862"/>
                  </a:lnTo>
                  <a:lnTo>
                    <a:pt x="3952" y="3462"/>
                  </a:lnTo>
                  <a:lnTo>
                    <a:pt x="4715" y="4061"/>
                  </a:lnTo>
                  <a:lnTo>
                    <a:pt x="5478" y="4715"/>
                  </a:lnTo>
                  <a:lnTo>
                    <a:pt x="6187" y="5369"/>
                  </a:lnTo>
                  <a:lnTo>
                    <a:pt x="6187" y="5369"/>
                  </a:lnTo>
                  <a:lnTo>
                    <a:pt x="6896" y="6105"/>
                  </a:lnTo>
                  <a:lnTo>
                    <a:pt x="7604" y="6896"/>
                  </a:lnTo>
                  <a:lnTo>
                    <a:pt x="8258" y="7713"/>
                  </a:lnTo>
                  <a:lnTo>
                    <a:pt x="8912" y="8558"/>
                  </a:lnTo>
                  <a:lnTo>
                    <a:pt x="9512" y="9430"/>
                  </a:lnTo>
                  <a:lnTo>
                    <a:pt x="10111" y="10302"/>
                  </a:lnTo>
                  <a:lnTo>
                    <a:pt x="10656" y="11202"/>
                  </a:lnTo>
                  <a:lnTo>
                    <a:pt x="11174" y="12074"/>
                  </a:lnTo>
                  <a:lnTo>
                    <a:pt x="11174" y="12074"/>
                  </a:lnTo>
                  <a:lnTo>
                    <a:pt x="11747" y="13137"/>
                  </a:lnTo>
                  <a:lnTo>
                    <a:pt x="12292" y="14200"/>
                  </a:lnTo>
                  <a:lnTo>
                    <a:pt x="12782" y="15262"/>
                  </a:lnTo>
                  <a:lnTo>
                    <a:pt x="13218" y="16325"/>
                  </a:lnTo>
                  <a:lnTo>
                    <a:pt x="13627" y="17415"/>
                  </a:lnTo>
                  <a:lnTo>
                    <a:pt x="13981" y="18506"/>
                  </a:lnTo>
                  <a:lnTo>
                    <a:pt x="14308" y="19596"/>
                  </a:lnTo>
                  <a:lnTo>
                    <a:pt x="14608" y="20686"/>
                  </a:lnTo>
                  <a:lnTo>
                    <a:pt x="14881" y="21803"/>
                  </a:lnTo>
                  <a:lnTo>
                    <a:pt x="15126" y="22921"/>
                  </a:lnTo>
                  <a:lnTo>
                    <a:pt x="15317" y="24038"/>
                  </a:lnTo>
                  <a:lnTo>
                    <a:pt x="15508" y="25183"/>
                  </a:lnTo>
                  <a:lnTo>
                    <a:pt x="15698" y="26327"/>
                  </a:lnTo>
                  <a:lnTo>
                    <a:pt x="15835" y="27472"/>
                  </a:lnTo>
                  <a:lnTo>
                    <a:pt x="15971" y="28644"/>
                  </a:lnTo>
                  <a:lnTo>
                    <a:pt x="16080" y="29843"/>
                  </a:lnTo>
                  <a:lnTo>
                    <a:pt x="16080" y="29843"/>
                  </a:lnTo>
                  <a:lnTo>
                    <a:pt x="16107" y="30034"/>
                  </a:lnTo>
                  <a:lnTo>
                    <a:pt x="16162" y="30252"/>
                  </a:lnTo>
                  <a:lnTo>
                    <a:pt x="16216" y="30415"/>
                  </a:lnTo>
                  <a:lnTo>
                    <a:pt x="16298" y="30606"/>
                  </a:lnTo>
                  <a:lnTo>
                    <a:pt x="16407" y="30769"/>
                  </a:lnTo>
                  <a:lnTo>
                    <a:pt x="16516" y="30906"/>
                  </a:lnTo>
                  <a:lnTo>
                    <a:pt x="16625" y="31042"/>
                  </a:lnTo>
                  <a:lnTo>
                    <a:pt x="16761" y="31151"/>
                  </a:lnTo>
                  <a:lnTo>
                    <a:pt x="17061" y="31342"/>
                  </a:lnTo>
                  <a:lnTo>
                    <a:pt x="17361" y="31478"/>
                  </a:lnTo>
                  <a:lnTo>
                    <a:pt x="17715" y="31560"/>
                  </a:lnTo>
                  <a:lnTo>
                    <a:pt x="18042" y="31587"/>
                  </a:lnTo>
                  <a:lnTo>
                    <a:pt x="18042" y="31587"/>
                  </a:lnTo>
                  <a:lnTo>
                    <a:pt x="18369" y="31560"/>
                  </a:lnTo>
                  <a:lnTo>
                    <a:pt x="18696" y="31478"/>
                  </a:lnTo>
                  <a:lnTo>
                    <a:pt x="18969" y="31342"/>
                  </a:lnTo>
                  <a:lnTo>
                    <a:pt x="19105" y="31260"/>
                  </a:lnTo>
                  <a:lnTo>
                    <a:pt x="19241" y="31151"/>
                  </a:lnTo>
                  <a:lnTo>
                    <a:pt x="19350" y="31042"/>
                  </a:lnTo>
                  <a:lnTo>
                    <a:pt x="19459" y="30906"/>
                  </a:lnTo>
                  <a:lnTo>
                    <a:pt x="19541" y="30769"/>
                  </a:lnTo>
                  <a:lnTo>
                    <a:pt x="19623" y="30606"/>
                  </a:lnTo>
                  <a:lnTo>
                    <a:pt x="19677" y="30442"/>
                  </a:lnTo>
                  <a:lnTo>
                    <a:pt x="19704" y="30252"/>
                  </a:lnTo>
                  <a:lnTo>
                    <a:pt x="19732" y="30061"/>
                  </a:lnTo>
                  <a:lnTo>
                    <a:pt x="19732" y="29843"/>
                  </a:lnTo>
                  <a:lnTo>
                    <a:pt x="19732" y="29843"/>
                  </a:lnTo>
                  <a:lnTo>
                    <a:pt x="19677" y="28589"/>
                  </a:lnTo>
                  <a:lnTo>
                    <a:pt x="19568" y="27336"/>
                  </a:lnTo>
                  <a:lnTo>
                    <a:pt x="19432" y="26082"/>
                  </a:lnTo>
                  <a:lnTo>
                    <a:pt x="19241" y="24828"/>
                  </a:lnTo>
                  <a:lnTo>
                    <a:pt x="18996" y="23575"/>
                  </a:lnTo>
                  <a:lnTo>
                    <a:pt x="18723" y="22294"/>
                  </a:lnTo>
                  <a:lnTo>
                    <a:pt x="18396" y="21040"/>
                  </a:lnTo>
                  <a:lnTo>
                    <a:pt x="18042" y="19814"/>
                  </a:lnTo>
                  <a:lnTo>
                    <a:pt x="17633" y="18587"/>
                  </a:lnTo>
                  <a:lnTo>
                    <a:pt x="17170" y="17361"/>
                  </a:lnTo>
                  <a:lnTo>
                    <a:pt x="16679" y="16162"/>
                  </a:lnTo>
                  <a:lnTo>
                    <a:pt x="16162" y="14990"/>
                  </a:lnTo>
                  <a:lnTo>
                    <a:pt x="15589" y="13845"/>
                  </a:lnTo>
                  <a:lnTo>
                    <a:pt x="14990" y="12755"/>
                  </a:lnTo>
                  <a:lnTo>
                    <a:pt x="14363" y="11665"/>
                  </a:lnTo>
                  <a:lnTo>
                    <a:pt x="13682" y="10629"/>
                  </a:lnTo>
                  <a:lnTo>
                    <a:pt x="13682" y="10629"/>
                  </a:lnTo>
                  <a:lnTo>
                    <a:pt x="13082" y="9784"/>
                  </a:lnTo>
                  <a:lnTo>
                    <a:pt x="12455" y="8940"/>
                  </a:lnTo>
                  <a:lnTo>
                    <a:pt x="11801" y="8095"/>
                  </a:lnTo>
                  <a:lnTo>
                    <a:pt x="11092" y="7250"/>
                  </a:lnTo>
                  <a:lnTo>
                    <a:pt x="10357" y="6432"/>
                  </a:lnTo>
                  <a:lnTo>
                    <a:pt x="9566" y="5615"/>
                  </a:lnTo>
                  <a:lnTo>
                    <a:pt x="8776" y="4824"/>
                  </a:lnTo>
                  <a:lnTo>
                    <a:pt x="7931" y="4061"/>
                  </a:lnTo>
                  <a:lnTo>
                    <a:pt x="7059" y="3353"/>
                  </a:lnTo>
                  <a:lnTo>
                    <a:pt x="6160" y="2671"/>
                  </a:lnTo>
                  <a:lnTo>
                    <a:pt x="5233" y="2045"/>
                  </a:lnTo>
                  <a:lnTo>
                    <a:pt x="4770" y="1772"/>
                  </a:lnTo>
                  <a:lnTo>
                    <a:pt x="4306" y="1500"/>
                  </a:lnTo>
                  <a:lnTo>
                    <a:pt x="3816" y="1227"/>
                  </a:lnTo>
                  <a:lnTo>
                    <a:pt x="3325" y="1009"/>
                  </a:lnTo>
                  <a:lnTo>
                    <a:pt x="2835" y="791"/>
                  </a:lnTo>
                  <a:lnTo>
                    <a:pt x="2344" y="600"/>
                  </a:lnTo>
                  <a:lnTo>
                    <a:pt x="1854" y="409"/>
                  </a:lnTo>
                  <a:lnTo>
                    <a:pt x="1363" y="246"/>
                  </a:lnTo>
                  <a:lnTo>
                    <a:pt x="845" y="110"/>
                  </a:lnTo>
                  <a:lnTo>
                    <a:pt x="327" y="1"/>
                  </a:lnTo>
                  <a:lnTo>
                    <a:pt x="327" y="1"/>
                  </a:lnTo>
                  <a:lnTo>
                    <a:pt x="2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71"/>
            <p:cNvSpPr/>
            <p:nvPr/>
          </p:nvSpPr>
          <p:spPr>
            <a:xfrm>
              <a:off x="1346000" y="6673650"/>
              <a:ext cx="179200" cy="214650"/>
            </a:xfrm>
            <a:custGeom>
              <a:avLst/>
              <a:gdLst/>
              <a:ahLst/>
              <a:cxnLst/>
              <a:rect l="l" t="t" r="r" b="b"/>
              <a:pathLst>
                <a:path w="7168" h="8586" extrusionOk="0">
                  <a:moveTo>
                    <a:pt x="6568" y="1"/>
                  </a:moveTo>
                  <a:lnTo>
                    <a:pt x="6487" y="28"/>
                  </a:lnTo>
                  <a:lnTo>
                    <a:pt x="6405" y="83"/>
                  </a:lnTo>
                  <a:lnTo>
                    <a:pt x="6350" y="137"/>
                  </a:lnTo>
                  <a:lnTo>
                    <a:pt x="5996" y="546"/>
                  </a:lnTo>
                  <a:lnTo>
                    <a:pt x="5696" y="982"/>
                  </a:lnTo>
                  <a:lnTo>
                    <a:pt x="5097" y="1854"/>
                  </a:lnTo>
                  <a:lnTo>
                    <a:pt x="4470" y="2726"/>
                  </a:lnTo>
                  <a:lnTo>
                    <a:pt x="4143" y="3135"/>
                  </a:lnTo>
                  <a:lnTo>
                    <a:pt x="3816" y="3544"/>
                  </a:lnTo>
                  <a:lnTo>
                    <a:pt x="3407" y="3925"/>
                  </a:lnTo>
                  <a:lnTo>
                    <a:pt x="2998" y="4307"/>
                  </a:lnTo>
                  <a:lnTo>
                    <a:pt x="2181" y="5016"/>
                  </a:lnTo>
                  <a:lnTo>
                    <a:pt x="436" y="6405"/>
                  </a:lnTo>
                  <a:lnTo>
                    <a:pt x="273" y="6569"/>
                  </a:lnTo>
                  <a:lnTo>
                    <a:pt x="137" y="6732"/>
                  </a:lnTo>
                  <a:lnTo>
                    <a:pt x="55" y="6923"/>
                  </a:lnTo>
                  <a:lnTo>
                    <a:pt x="0" y="7087"/>
                  </a:lnTo>
                  <a:lnTo>
                    <a:pt x="0" y="7278"/>
                  </a:lnTo>
                  <a:lnTo>
                    <a:pt x="28" y="7468"/>
                  </a:lnTo>
                  <a:lnTo>
                    <a:pt x="82" y="7632"/>
                  </a:lnTo>
                  <a:lnTo>
                    <a:pt x="164" y="7795"/>
                  </a:lnTo>
                  <a:lnTo>
                    <a:pt x="273" y="7959"/>
                  </a:lnTo>
                  <a:lnTo>
                    <a:pt x="409" y="8122"/>
                  </a:lnTo>
                  <a:lnTo>
                    <a:pt x="545" y="8231"/>
                  </a:lnTo>
                  <a:lnTo>
                    <a:pt x="709" y="8368"/>
                  </a:lnTo>
                  <a:lnTo>
                    <a:pt x="900" y="8449"/>
                  </a:lnTo>
                  <a:lnTo>
                    <a:pt x="1090" y="8531"/>
                  </a:lnTo>
                  <a:lnTo>
                    <a:pt x="1281" y="8558"/>
                  </a:lnTo>
                  <a:lnTo>
                    <a:pt x="1499" y="8586"/>
                  </a:lnTo>
                  <a:lnTo>
                    <a:pt x="1772" y="8558"/>
                  </a:lnTo>
                  <a:lnTo>
                    <a:pt x="1908" y="8504"/>
                  </a:lnTo>
                  <a:lnTo>
                    <a:pt x="2044" y="8449"/>
                  </a:lnTo>
                  <a:lnTo>
                    <a:pt x="2535" y="8204"/>
                  </a:lnTo>
                  <a:lnTo>
                    <a:pt x="3053" y="7877"/>
                  </a:lnTo>
                  <a:lnTo>
                    <a:pt x="3543" y="7523"/>
                  </a:lnTo>
                  <a:lnTo>
                    <a:pt x="4006" y="7114"/>
                  </a:lnTo>
                  <a:lnTo>
                    <a:pt x="4470" y="6678"/>
                  </a:lnTo>
                  <a:lnTo>
                    <a:pt x="4933" y="6187"/>
                  </a:lnTo>
                  <a:lnTo>
                    <a:pt x="5342" y="5670"/>
                  </a:lnTo>
                  <a:lnTo>
                    <a:pt x="5723" y="5152"/>
                  </a:lnTo>
                  <a:lnTo>
                    <a:pt x="6078" y="4579"/>
                  </a:lnTo>
                  <a:lnTo>
                    <a:pt x="6378" y="4007"/>
                  </a:lnTo>
                  <a:lnTo>
                    <a:pt x="6650" y="3435"/>
                  </a:lnTo>
                  <a:lnTo>
                    <a:pt x="6841" y="2835"/>
                  </a:lnTo>
                  <a:lnTo>
                    <a:pt x="7004" y="2236"/>
                  </a:lnTo>
                  <a:lnTo>
                    <a:pt x="7113" y="1636"/>
                  </a:lnTo>
                  <a:lnTo>
                    <a:pt x="7168" y="1064"/>
                  </a:lnTo>
                  <a:lnTo>
                    <a:pt x="7168" y="764"/>
                  </a:lnTo>
                  <a:lnTo>
                    <a:pt x="7141" y="464"/>
                  </a:lnTo>
                  <a:lnTo>
                    <a:pt x="7113" y="382"/>
                  </a:lnTo>
                  <a:lnTo>
                    <a:pt x="7086" y="301"/>
                  </a:lnTo>
                  <a:lnTo>
                    <a:pt x="6977" y="137"/>
                  </a:lnTo>
                  <a:lnTo>
                    <a:pt x="6814" y="28"/>
                  </a:lnTo>
                  <a:lnTo>
                    <a:pt x="6732" y="1"/>
                  </a:lnTo>
                  <a:close/>
                </a:path>
              </a:pathLst>
            </a:custGeom>
            <a:solidFill>
              <a:srgbClr val="FDDE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71"/>
            <p:cNvSpPr/>
            <p:nvPr/>
          </p:nvSpPr>
          <p:spPr>
            <a:xfrm>
              <a:off x="1346000" y="6673650"/>
              <a:ext cx="179200" cy="214650"/>
            </a:xfrm>
            <a:custGeom>
              <a:avLst/>
              <a:gdLst/>
              <a:ahLst/>
              <a:cxnLst/>
              <a:rect l="l" t="t" r="r" b="b"/>
              <a:pathLst>
                <a:path w="7168" h="8586" fill="none" extrusionOk="0">
                  <a:moveTo>
                    <a:pt x="6650" y="1"/>
                  </a:moveTo>
                  <a:lnTo>
                    <a:pt x="6650" y="1"/>
                  </a:lnTo>
                  <a:lnTo>
                    <a:pt x="6568" y="1"/>
                  </a:lnTo>
                  <a:lnTo>
                    <a:pt x="6487" y="28"/>
                  </a:lnTo>
                  <a:lnTo>
                    <a:pt x="6405" y="83"/>
                  </a:lnTo>
                  <a:lnTo>
                    <a:pt x="6350" y="137"/>
                  </a:lnTo>
                  <a:lnTo>
                    <a:pt x="6350" y="137"/>
                  </a:lnTo>
                  <a:lnTo>
                    <a:pt x="5996" y="546"/>
                  </a:lnTo>
                  <a:lnTo>
                    <a:pt x="5696" y="982"/>
                  </a:lnTo>
                  <a:lnTo>
                    <a:pt x="5097" y="1854"/>
                  </a:lnTo>
                  <a:lnTo>
                    <a:pt x="4470" y="2726"/>
                  </a:lnTo>
                  <a:lnTo>
                    <a:pt x="4143" y="3135"/>
                  </a:lnTo>
                  <a:lnTo>
                    <a:pt x="3816" y="3544"/>
                  </a:lnTo>
                  <a:lnTo>
                    <a:pt x="3816" y="3544"/>
                  </a:lnTo>
                  <a:lnTo>
                    <a:pt x="3407" y="3925"/>
                  </a:lnTo>
                  <a:lnTo>
                    <a:pt x="2998" y="4307"/>
                  </a:lnTo>
                  <a:lnTo>
                    <a:pt x="2181" y="5016"/>
                  </a:lnTo>
                  <a:lnTo>
                    <a:pt x="436" y="6405"/>
                  </a:lnTo>
                  <a:lnTo>
                    <a:pt x="436" y="6405"/>
                  </a:lnTo>
                  <a:lnTo>
                    <a:pt x="273" y="6569"/>
                  </a:lnTo>
                  <a:lnTo>
                    <a:pt x="137" y="6732"/>
                  </a:lnTo>
                  <a:lnTo>
                    <a:pt x="55" y="6923"/>
                  </a:lnTo>
                  <a:lnTo>
                    <a:pt x="0" y="7087"/>
                  </a:lnTo>
                  <a:lnTo>
                    <a:pt x="0" y="7278"/>
                  </a:lnTo>
                  <a:lnTo>
                    <a:pt x="28" y="7468"/>
                  </a:lnTo>
                  <a:lnTo>
                    <a:pt x="82" y="7632"/>
                  </a:lnTo>
                  <a:lnTo>
                    <a:pt x="164" y="7795"/>
                  </a:lnTo>
                  <a:lnTo>
                    <a:pt x="273" y="7959"/>
                  </a:lnTo>
                  <a:lnTo>
                    <a:pt x="409" y="8122"/>
                  </a:lnTo>
                  <a:lnTo>
                    <a:pt x="545" y="8231"/>
                  </a:lnTo>
                  <a:lnTo>
                    <a:pt x="709" y="8368"/>
                  </a:lnTo>
                  <a:lnTo>
                    <a:pt x="900" y="8449"/>
                  </a:lnTo>
                  <a:lnTo>
                    <a:pt x="1090" y="8531"/>
                  </a:lnTo>
                  <a:lnTo>
                    <a:pt x="1281" y="8558"/>
                  </a:lnTo>
                  <a:lnTo>
                    <a:pt x="1499" y="8586"/>
                  </a:lnTo>
                  <a:lnTo>
                    <a:pt x="1499" y="8586"/>
                  </a:lnTo>
                  <a:lnTo>
                    <a:pt x="1772" y="8558"/>
                  </a:lnTo>
                  <a:lnTo>
                    <a:pt x="1908" y="8504"/>
                  </a:lnTo>
                  <a:lnTo>
                    <a:pt x="2044" y="8449"/>
                  </a:lnTo>
                  <a:lnTo>
                    <a:pt x="2044" y="8449"/>
                  </a:lnTo>
                  <a:lnTo>
                    <a:pt x="2535" y="8204"/>
                  </a:lnTo>
                  <a:lnTo>
                    <a:pt x="3053" y="7877"/>
                  </a:lnTo>
                  <a:lnTo>
                    <a:pt x="3543" y="7523"/>
                  </a:lnTo>
                  <a:lnTo>
                    <a:pt x="4006" y="7114"/>
                  </a:lnTo>
                  <a:lnTo>
                    <a:pt x="4470" y="6678"/>
                  </a:lnTo>
                  <a:lnTo>
                    <a:pt x="4933" y="6187"/>
                  </a:lnTo>
                  <a:lnTo>
                    <a:pt x="5342" y="5670"/>
                  </a:lnTo>
                  <a:lnTo>
                    <a:pt x="5723" y="5152"/>
                  </a:lnTo>
                  <a:lnTo>
                    <a:pt x="6078" y="4579"/>
                  </a:lnTo>
                  <a:lnTo>
                    <a:pt x="6378" y="4007"/>
                  </a:lnTo>
                  <a:lnTo>
                    <a:pt x="6650" y="3435"/>
                  </a:lnTo>
                  <a:lnTo>
                    <a:pt x="6841" y="2835"/>
                  </a:lnTo>
                  <a:lnTo>
                    <a:pt x="7004" y="2236"/>
                  </a:lnTo>
                  <a:lnTo>
                    <a:pt x="7113" y="1636"/>
                  </a:lnTo>
                  <a:lnTo>
                    <a:pt x="7168" y="1064"/>
                  </a:lnTo>
                  <a:lnTo>
                    <a:pt x="7168" y="764"/>
                  </a:lnTo>
                  <a:lnTo>
                    <a:pt x="7141" y="464"/>
                  </a:lnTo>
                  <a:lnTo>
                    <a:pt x="7141" y="464"/>
                  </a:lnTo>
                  <a:lnTo>
                    <a:pt x="7113" y="382"/>
                  </a:lnTo>
                  <a:lnTo>
                    <a:pt x="7086" y="301"/>
                  </a:lnTo>
                  <a:lnTo>
                    <a:pt x="6977" y="137"/>
                  </a:lnTo>
                  <a:lnTo>
                    <a:pt x="6814" y="28"/>
                  </a:lnTo>
                  <a:lnTo>
                    <a:pt x="6732" y="1"/>
                  </a:lnTo>
                  <a:lnTo>
                    <a:pt x="66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71"/>
            <p:cNvSpPr/>
            <p:nvPr/>
          </p:nvSpPr>
          <p:spPr>
            <a:xfrm>
              <a:off x="1703000" y="5586250"/>
              <a:ext cx="16375" cy="725"/>
            </a:xfrm>
            <a:custGeom>
              <a:avLst/>
              <a:gdLst/>
              <a:ahLst/>
              <a:cxnLst/>
              <a:rect l="l" t="t" r="r" b="b"/>
              <a:pathLst>
                <a:path w="655" h="29" extrusionOk="0">
                  <a:moveTo>
                    <a:pt x="628" y="1"/>
                  </a:moveTo>
                  <a:lnTo>
                    <a:pt x="628" y="1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628" y="1"/>
                  </a:lnTo>
                  <a:close/>
                  <a:moveTo>
                    <a:pt x="655" y="1"/>
                  </a:moveTo>
                  <a:lnTo>
                    <a:pt x="655" y="1"/>
                  </a:lnTo>
                  <a:lnTo>
                    <a:pt x="655" y="1"/>
                  </a:lnTo>
                  <a:lnTo>
                    <a:pt x="655" y="1"/>
                  </a:lnTo>
                  <a:lnTo>
                    <a:pt x="655" y="1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71"/>
            <p:cNvSpPr/>
            <p:nvPr/>
          </p:nvSpPr>
          <p:spPr>
            <a:xfrm>
              <a:off x="1703000" y="5586250"/>
              <a:ext cx="15700" cy="725"/>
            </a:xfrm>
            <a:custGeom>
              <a:avLst/>
              <a:gdLst/>
              <a:ahLst/>
              <a:cxnLst/>
              <a:rect l="l" t="t" r="r" b="b"/>
              <a:pathLst>
                <a:path w="628" h="29" fill="none" extrusionOk="0">
                  <a:moveTo>
                    <a:pt x="628" y="1"/>
                  </a:moveTo>
                  <a:lnTo>
                    <a:pt x="628" y="1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62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71"/>
            <p:cNvSpPr/>
            <p:nvPr/>
          </p:nvSpPr>
          <p:spPr>
            <a:xfrm>
              <a:off x="1719350" y="5586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71"/>
            <p:cNvSpPr/>
            <p:nvPr/>
          </p:nvSpPr>
          <p:spPr>
            <a:xfrm>
              <a:off x="1703000" y="5580800"/>
              <a:ext cx="45675" cy="8900"/>
            </a:xfrm>
            <a:custGeom>
              <a:avLst/>
              <a:gdLst/>
              <a:ahLst/>
              <a:cxnLst/>
              <a:rect l="l" t="t" r="r" b="b"/>
              <a:pathLst>
                <a:path w="1827" h="356" extrusionOk="0">
                  <a:moveTo>
                    <a:pt x="491" y="1"/>
                  </a:moveTo>
                  <a:lnTo>
                    <a:pt x="301" y="28"/>
                  </a:lnTo>
                  <a:lnTo>
                    <a:pt x="192" y="55"/>
                  </a:lnTo>
                  <a:lnTo>
                    <a:pt x="110" y="110"/>
                  </a:lnTo>
                  <a:lnTo>
                    <a:pt x="55" y="164"/>
                  </a:lnTo>
                  <a:lnTo>
                    <a:pt x="1" y="246"/>
                  </a:lnTo>
                  <a:lnTo>
                    <a:pt x="628" y="219"/>
                  </a:lnTo>
                  <a:lnTo>
                    <a:pt x="955" y="219"/>
                  </a:lnTo>
                  <a:lnTo>
                    <a:pt x="1227" y="246"/>
                  </a:lnTo>
                  <a:lnTo>
                    <a:pt x="1527" y="301"/>
                  </a:lnTo>
                  <a:lnTo>
                    <a:pt x="1827" y="355"/>
                  </a:lnTo>
                  <a:lnTo>
                    <a:pt x="1554" y="192"/>
                  </a:lnTo>
                  <a:lnTo>
                    <a:pt x="1282" y="83"/>
                  </a:lnTo>
                  <a:lnTo>
                    <a:pt x="1009" y="28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71"/>
            <p:cNvSpPr/>
            <p:nvPr/>
          </p:nvSpPr>
          <p:spPr>
            <a:xfrm>
              <a:off x="1703000" y="5580800"/>
              <a:ext cx="45675" cy="8900"/>
            </a:xfrm>
            <a:custGeom>
              <a:avLst/>
              <a:gdLst/>
              <a:ahLst/>
              <a:cxnLst/>
              <a:rect l="l" t="t" r="r" b="b"/>
              <a:pathLst>
                <a:path w="1827" h="356" fill="none" extrusionOk="0">
                  <a:moveTo>
                    <a:pt x="710" y="1"/>
                  </a:moveTo>
                  <a:lnTo>
                    <a:pt x="710" y="1"/>
                  </a:lnTo>
                  <a:lnTo>
                    <a:pt x="491" y="1"/>
                  </a:lnTo>
                  <a:lnTo>
                    <a:pt x="301" y="28"/>
                  </a:lnTo>
                  <a:lnTo>
                    <a:pt x="301" y="28"/>
                  </a:lnTo>
                  <a:lnTo>
                    <a:pt x="192" y="55"/>
                  </a:lnTo>
                  <a:lnTo>
                    <a:pt x="110" y="110"/>
                  </a:lnTo>
                  <a:lnTo>
                    <a:pt x="55" y="164"/>
                  </a:lnTo>
                  <a:lnTo>
                    <a:pt x="1" y="246"/>
                  </a:lnTo>
                  <a:lnTo>
                    <a:pt x="1" y="246"/>
                  </a:lnTo>
                  <a:lnTo>
                    <a:pt x="628" y="219"/>
                  </a:lnTo>
                  <a:lnTo>
                    <a:pt x="628" y="219"/>
                  </a:lnTo>
                  <a:lnTo>
                    <a:pt x="655" y="219"/>
                  </a:lnTo>
                  <a:lnTo>
                    <a:pt x="655" y="219"/>
                  </a:lnTo>
                  <a:lnTo>
                    <a:pt x="655" y="219"/>
                  </a:lnTo>
                  <a:lnTo>
                    <a:pt x="655" y="219"/>
                  </a:lnTo>
                  <a:lnTo>
                    <a:pt x="655" y="219"/>
                  </a:lnTo>
                  <a:lnTo>
                    <a:pt x="655" y="219"/>
                  </a:lnTo>
                  <a:lnTo>
                    <a:pt x="955" y="219"/>
                  </a:lnTo>
                  <a:lnTo>
                    <a:pt x="1227" y="246"/>
                  </a:lnTo>
                  <a:lnTo>
                    <a:pt x="1527" y="301"/>
                  </a:lnTo>
                  <a:lnTo>
                    <a:pt x="1827" y="355"/>
                  </a:lnTo>
                  <a:lnTo>
                    <a:pt x="1827" y="355"/>
                  </a:lnTo>
                  <a:lnTo>
                    <a:pt x="1554" y="192"/>
                  </a:lnTo>
                  <a:lnTo>
                    <a:pt x="1282" y="83"/>
                  </a:lnTo>
                  <a:lnTo>
                    <a:pt x="1009" y="28"/>
                  </a:lnTo>
                  <a:lnTo>
                    <a:pt x="7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71"/>
            <p:cNvSpPr/>
            <p:nvPr/>
          </p:nvSpPr>
          <p:spPr>
            <a:xfrm>
              <a:off x="1702325" y="5586250"/>
              <a:ext cx="74300" cy="139700"/>
            </a:xfrm>
            <a:custGeom>
              <a:avLst/>
              <a:gdLst/>
              <a:ahLst/>
              <a:cxnLst/>
              <a:rect l="l" t="t" r="r" b="b"/>
              <a:pathLst>
                <a:path w="2972" h="5588" fill="none" extrusionOk="0">
                  <a:moveTo>
                    <a:pt x="682" y="1"/>
                  </a:moveTo>
                  <a:lnTo>
                    <a:pt x="682" y="1"/>
                  </a:lnTo>
                  <a:lnTo>
                    <a:pt x="655" y="1"/>
                  </a:lnTo>
                  <a:lnTo>
                    <a:pt x="655" y="1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1" y="110"/>
                  </a:lnTo>
                  <a:lnTo>
                    <a:pt x="1" y="219"/>
                  </a:lnTo>
                  <a:lnTo>
                    <a:pt x="1" y="328"/>
                  </a:lnTo>
                  <a:lnTo>
                    <a:pt x="28" y="410"/>
                  </a:lnTo>
                  <a:lnTo>
                    <a:pt x="82" y="519"/>
                  </a:lnTo>
                  <a:lnTo>
                    <a:pt x="137" y="600"/>
                  </a:lnTo>
                  <a:lnTo>
                    <a:pt x="219" y="655"/>
                  </a:lnTo>
                  <a:lnTo>
                    <a:pt x="328" y="709"/>
                  </a:lnTo>
                  <a:lnTo>
                    <a:pt x="328" y="709"/>
                  </a:lnTo>
                  <a:lnTo>
                    <a:pt x="655" y="846"/>
                  </a:lnTo>
                  <a:lnTo>
                    <a:pt x="900" y="1036"/>
                  </a:lnTo>
                  <a:lnTo>
                    <a:pt x="1118" y="1200"/>
                  </a:lnTo>
                  <a:lnTo>
                    <a:pt x="1254" y="1418"/>
                  </a:lnTo>
                  <a:lnTo>
                    <a:pt x="1363" y="1636"/>
                  </a:lnTo>
                  <a:lnTo>
                    <a:pt x="1418" y="1881"/>
                  </a:lnTo>
                  <a:lnTo>
                    <a:pt x="1418" y="2127"/>
                  </a:lnTo>
                  <a:lnTo>
                    <a:pt x="1391" y="2372"/>
                  </a:lnTo>
                  <a:lnTo>
                    <a:pt x="1336" y="2617"/>
                  </a:lnTo>
                  <a:lnTo>
                    <a:pt x="1254" y="2890"/>
                  </a:lnTo>
                  <a:lnTo>
                    <a:pt x="1145" y="3135"/>
                  </a:lnTo>
                  <a:lnTo>
                    <a:pt x="1009" y="3380"/>
                  </a:lnTo>
                  <a:lnTo>
                    <a:pt x="846" y="3625"/>
                  </a:lnTo>
                  <a:lnTo>
                    <a:pt x="682" y="3844"/>
                  </a:lnTo>
                  <a:lnTo>
                    <a:pt x="518" y="4062"/>
                  </a:lnTo>
                  <a:lnTo>
                    <a:pt x="328" y="4252"/>
                  </a:lnTo>
                  <a:lnTo>
                    <a:pt x="328" y="4252"/>
                  </a:lnTo>
                  <a:lnTo>
                    <a:pt x="219" y="4361"/>
                  </a:lnTo>
                  <a:lnTo>
                    <a:pt x="164" y="4470"/>
                  </a:lnTo>
                  <a:lnTo>
                    <a:pt x="110" y="4579"/>
                  </a:lnTo>
                  <a:lnTo>
                    <a:pt x="82" y="4716"/>
                  </a:lnTo>
                  <a:lnTo>
                    <a:pt x="82" y="4825"/>
                  </a:lnTo>
                  <a:lnTo>
                    <a:pt x="110" y="4934"/>
                  </a:lnTo>
                  <a:lnTo>
                    <a:pt x="164" y="5124"/>
                  </a:lnTo>
                  <a:lnTo>
                    <a:pt x="300" y="5315"/>
                  </a:lnTo>
                  <a:lnTo>
                    <a:pt x="464" y="5451"/>
                  </a:lnTo>
                  <a:lnTo>
                    <a:pt x="682" y="5560"/>
                  </a:lnTo>
                  <a:lnTo>
                    <a:pt x="791" y="5588"/>
                  </a:lnTo>
                  <a:lnTo>
                    <a:pt x="900" y="5588"/>
                  </a:lnTo>
                  <a:lnTo>
                    <a:pt x="900" y="5588"/>
                  </a:lnTo>
                  <a:lnTo>
                    <a:pt x="1036" y="5588"/>
                  </a:lnTo>
                  <a:lnTo>
                    <a:pt x="1173" y="5533"/>
                  </a:lnTo>
                  <a:lnTo>
                    <a:pt x="1309" y="5479"/>
                  </a:lnTo>
                  <a:lnTo>
                    <a:pt x="1445" y="5370"/>
                  </a:lnTo>
                  <a:lnTo>
                    <a:pt x="1445" y="5370"/>
                  </a:lnTo>
                  <a:lnTo>
                    <a:pt x="1799" y="5015"/>
                  </a:lnTo>
                  <a:lnTo>
                    <a:pt x="2126" y="4607"/>
                  </a:lnTo>
                  <a:lnTo>
                    <a:pt x="2426" y="4171"/>
                  </a:lnTo>
                  <a:lnTo>
                    <a:pt x="2671" y="3707"/>
                  </a:lnTo>
                  <a:lnTo>
                    <a:pt x="2753" y="3462"/>
                  </a:lnTo>
                  <a:lnTo>
                    <a:pt x="2835" y="3217"/>
                  </a:lnTo>
                  <a:lnTo>
                    <a:pt x="2890" y="2971"/>
                  </a:lnTo>
                  <a:lnTo>
                    <a:pt x="2944" y="2726"/>
                  </a:lnTo>
                  <a:lnTo>
                    <a:pt x="2971" y="2481"/>
                  </a:lnTo>
                  <a:lnTo>
                    <a:pt x="2971" y="2208"/>
                  </a:lnTo>
                  <a:lnTo>
                    <a:pt x="2944" y="1963"/>
                  </a:lnTo>
                  <a:lnTo>
                    <a:pt x="2890" y="1690"/>
                  </a:lnTo>
                  <a:lnTo>
                    <a:pt x="2890" y="1690"/>
                  </a:lnTo>
                  <a:lnTo>
                    <a:pt x="2835" y="1472"/>
                  </a:lnTo>
                  <a:lnTo>
                    <a:pt x="2726" y="1227"/>
                  </a:lnTo>
                  <a:lnTo>
                    <a:pt x="2644" y="1009"/>
                  </a:lnTo>
                  <a:lnTo>
                    <a:pt x="2508" y="818"/>
                  </a:lnTo>
                  <a:lnTo>
                    <a:pt x="2372" y="628"/>
                  </a:lnTo>
                  <a:lnTo>
                    <a:pt x="2208" y="437"/>
                  </a:lnTo>
                  <a:lnTo>
                    <a:pt x="2045" y="273"/>
                  </a:lnTo>
                  <a:lnTo>
                    <a:pt x="1854" y="137"/>
                  </a:lnTo>
                  <a:lnTo>
                    <a:pt x="1854" y="137"/>
                  </a:lnTo>
                  <a:lnTo>
                    <a:pt x="1554" y="83"/>
                  </a:lnTo>
                  <a:lnTo>
                    <a:pt x="1254" y="28"/>
                  </a:lnTo>
                  <a:lnTo>
                    <a:pt x="982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6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71"/>
            <p:cNvSpPr/>
            <p:nvPr/>
          </p:nvSpPr>
          <p:spPr>
            <a:xfrm>
              <a:off x="856125" y="5892175"/>
              <a:ext cx="136275" cy="119250"/>
            </a:xfrm>
            <a:custGeom>
              <a:avLst/>
              <a:gdLst/>
              <a:ahLst/>
              <a:cxnLst/>
              <a:rect l="l" t="t" r="r" b="b"/>
              <a:pathLst>
                <a:path w="5451" h="4770" fill="none" extrusionOk="0">
                  <a:moveTo>
                    <a:pt x="4906" y="0"/>
                  </a:moveTo>
                  <a:lnTo>
                    <a:pt x="4906" y="0"/>
                  </a:lnTo>
                  <a:lnTo>
                    <a:pt x="4742" y="0"/>
                  </a:lnTo>
                  <a:lnTo>
                    <a:pt x="4633" y="82"/>
                  </a:lnTo>
                  <a:lnTo>
                    <a:pt x="4524" y="164"/>
                  </a:lnTo>
                  <a:lnTo>
                    <a:pt x="4470" y="328"/>
                  </a:lnTo>
                  <a:lnTo>
                    <a:pt x="4470" y="328"/>
                  </a:lnTo>
                  <a:lnTo>
                    <a:pt x="4361" y="627"/>
                  </a:lnTo>
                  <a:lnTo>
                    <a:pt x="4252" y="927"/>
                  </a:lnTo>
                  <a:lnTo>
                    <a:pt x="4143" y="1227"/>
                  </a:lnTo>
                  <a:lnTo>
                    <a:pt x="3979" y="1499"/>
                  </a:lnTo>
                  <a:lnTo>
                    <a:pt x="3816" y="1745"/>
                  </a:lnTo>
                  <a:lnTo>
                    <a:pt x="3625" y="1990"/>
                  </a:lnTo>
                  <a:lnTo>
                    <a:pt x="3407" y="2208"/>
                  </a:lnTo>
                  <a:lnTo>
                    <a:pt x="3134" y="2426"/>
                  </a:lnTo>
                  <a:lnTo>
                    <a:pt x="3134" y="2426"/>
                  </a:lnTo>
                  <a:lnTo>
                    <a:pt x="2889" y="2590"/>
                  </a:lnTo>
                  <a:lnTo>
                    <a:pt x="2617" y="2726"/>
                  </a:lnTo>
                  <a:lnTo>
                    <a:pt x="2344" y="2835"/>
                  </a:lnTo>
                  <a:lnTo>
                    <a:pt x="2071" y="2917"/>
                  </a:lnTo>
                  <a:lnTo>
                    <a:pt x="2071" y="2917"/>
                  </a:lnTo>
                  <a:lnTo>
                    <a:pt x="1853" y="2971"/>
                  </a:lnTo>
                  <a:lnTo>
                    <a:pt x="1635" y="2971"/>
                  </a:lnTo>
                  <a:lnTo>
                    <a:pt x="1635" y="2971"/>
                  </a:lnTo>
                  <a:lnTo>
                    <a:pt x="1281" y="2944"/>
                  </a:lnTo>
                  <a:lnTo>
                    <a:pt x="1281" y="2944"/>
                  </a:lnTo>
                  <a:lnTo>
                    <a:pt x="954" y="2944"/>
                  </a:lnTo>
                  <a:lnTo>
                    <a:pt x="954" y="2944"/>
                  </a:lnTo>
                  <a:lnTo>
                    <a:pt x="818" y="2944"/>
                  </a:lnTo>
                  <a:lnTo>
                    <a:pt x="818" y="2944"/>
                  </a:lnTo>
                  <a:lnTo>
                    <a:pt x="654" y="2971"/>
                  </a:lnTo>
                  <a:lnTo>
                    <a:pt x="545" y="2998"/>
                  </a:lnTo>
                  <a:lnTo>
                    <a:pt x="409" y="3053"/>
                  </a:lnTo>
                  <a:lnTo>
                    <a:pt x="327" y="3135"/>
                  </a:lnTo>
                  <a:lnTo>
                    <a:pt x="218" y="3244"/>
                  </a:lnTo>
                  <a:lnTo>
                    <a:pt x="137" y="3325"/>
                  </a:lnTo>
                  <a:lnTo>
                    <a:pt x="82" y="3434"/>
                  </a:lnTo>
                  <a:lnTo>
                    <a:pt x="27" y="3571"/>
                  </a:lnTo>
                  <a:lnTo>
                    <a:pt x="0" y="3680"/>
                  </a:lnTo>
                  <a:lnTo>
                    <a:pt x="0" y="3816"/>
                  </a:lnTo>
                  <a:lnTo>
                    <a:pt x="0" y="3925"/>
                  </a:lnTo>
                  <a:lnTo>
                    <a:pt x="55" y="4061"/>
                  </a:lnTo>
                  <a:lnTo>
                    <a:pt x="82" y="4170"/>
                  </a:lnTo>
                  <a:lnTo>
                    <a:pt x="164" y="4279"/>
                  </a:lnTo>
                  <a:lnTo>
                    <a:pt x="273" y="4361"/>
                  </a:lnTo>
                  <a:lnTo>
                    <a:pt x="409" y="4443"/>
                  </a:lnTo>
                  <a:lnTo>
                    <a:pt x="409" y="4443"/>
                  </a:lnTo>
                  <a:lnTo>
                    <a:pt x="709" y="4579"/>
                  </a:lnTo>
                  <a:lnTo>
                    <a:pt x="1009" y="4688"/>
                  </a:lnTo>
                  <a:lnTo>
                    <a:pt x="1308" y="4743"/>
                  </a:lnTo>
                  <a:lnTo>
                    <a:pt x="1635" y="4770"/>
                  </a:lnTo>
                  <a:lnTo>
                    <a:pt x="1635" y="4770"/>
                  </a:lnTo>
                  <a:lnTo>
                    <a:pt x="2044" y="4743"/>
                  </a:lnTo>
                  <a:lnTo>
                    <a:pt x="2426" y="4661"/>
                  </a:lnTo>
                  <a:lnTo>
                    <a:pt x="2807" y="4525"/>
                  </a:lnTo>
                  <a:lnTo>
                    <a:pt x="3189" y="4361"/>
                  </a:lnTo>
                  <a:lnTo>
                    <a:pt x="3543" y="4143"/>
                  </a:lnTo>
                  <a:lnTo>
                    <a:pt x="3897" y="3898"/>
                  </a:lnTo>
                  <a:lnTo>
                    <a:pt x="4224" y="3625"/>
                  </a:lnTo>
                  <a:lnTo>
                    <a:pt x="4497" y="3325"/>
                  </a:lnTo>
                  <a:lnTo>
                    <a:pt x="4770" y="2971"/>
                  </a:lnTo>
                  <a:lnTo>
                    <a:pt x="4988" y="2644"/>
                  </a:lnTo>
                  <a:lnTo>
                    <a:pt x="5178" y="2263"/>
                  </a:lnTo>
                  <a:lnTo>
                    <a:pt x="5315" y="1881"/>
                  </a:lnTo>
                  <a:lnTo>
                    <a:pt x="5396" y="1499"/>
                  </a:lnTo>
                  <a:lnTo>
                    <a:pt x="5451" y="1091"/>
                  </a:lnTo>
                  <a:lnTo>
                    <a:pt x="5424" y="709"/>
                  </a:lnTo>
                  <a:lnTo>
                    <a:pt x="5342" y="328"/>
                  </a:lnTo>
                  <a:lnTo>
                    <a:pt x="5342" y="328"/>
                  </a:lnTo>
                  <a:lnTo>
                    <a:pt x="5287" y="164"/>
                  </a:lnTo>
                  <a:lnTo>
                    <a:pt x="5178" y="82"/>
                  </a:lnTo>
                  <a:lnTo>
                    <a:pt x="5042" y="0"/>
                  </a:lnTo>
                  <a:lnTo>
                    <a:pt x="49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71"/>
            <p:cNvSpPr/>
            <p:nvPr/>
          </p:nvSpPr>
          <p:spPr>
            <a:xfrm>
              <a:off x="36475" y="5904450"/>
              <a:ext cx="57950" cy="75650"/>
            </a:xfrm>
            <a:custGeom>
              <a:avLst/>
              <a:gdLst/>
              <a:ahLst/>
              <a:cxnLst/>
              <a:rect l="l" t="t" r="r" b="b"/>
              <a:pathLst>
                <a:path w="2318" h="3026" extrusionOk="0">
                  <a:moveTo>
                    <a:pt x="1745" y="0"/>
                  </a:moveTo>
                  <a:lnTo>
                    <a:pt x="1581" y="27"/>
                  </a:lnTo>
                  <a:lnTo>
                    <a:pt x="1472" y="82"/>
                  </a:lnTo>
                  <a:lnTo>
                    <a:pt x="1391" y="218"/>
                  </a:lnTo>
                  <a:lnTo>
                    <a:pt x="1363" y="273"/>
                  </a:lnTo>
                  <a:lnTo>
                    <a:pt x="1363" y="354"/>
                  </a:lnTo>
                  <a:lnTo>
                    <a:pt x="1336" y="600"/>
                  </a:lnTo>
                  <a:lnTo>
                    <a:pt x="1309" y="845"/>
                  </a:lnTo>
                  <a:lnTo>
                    <a:pt x="1227" y="1063"/>
                  </a:lnTo>
                  <a:lnTo>
                    <a:pt x="1118" y="1281"/>
                  </a:lnTo>
                  <a:lnTo>
                    <a:pt x="1036" y="1390"/>
                  </a:lnTo>
                  <a:lnTo>
                    <a:pt x="955" y="1472"/>
                  </a:lnTo>
                  <a:lnTo>
                    <a:pt x="791" y="1581"/>
                  </a:lnTo>
                  <a:lnTo>
                    <a:pt x="355" y="1772"/>
                  </a:lnTo>
                  <a:lnTo>
                    <a:pt x="246" y="1826"/>
                  </a:lnTo>
                  <a:lnTo>
                    <a:pt x="164" y="1908"/>
                  </a:lnTo>
                  <a:lnTo>
                    <a:pt x="82" y="1990"/>
                  </a:lnTo>
                  <a:lnTo>
                    <a:pt x="28" y="2099"/>
                  </a:lnTo>
                  <a:lnTo>
                    <a:pt x="28" y="2208"/>
                  </a:lnTo>
                  <a:lnTo>
                    <a:pt x="1" y="2317"/>
                  </a:lnTo>
                  <a:lnTo>
                    <a:pt x="28" y="2426"/>
                  </a:lnTo>
                  <a:lnTo>
                    <a:pt x="55" y="2535"/>
                  </a:lnTo>
                  <a:lnTo>
                    <a:pt x="164" y="2725"/>
                  </a:lnTo>
                  <a:lnTo>
                    <a:pt x="328" y="2889"/>
                  </a:lnTo>
                  <a:lnTo>
                    <a:pt x="409" y="2943"/>
                  </a:lnTo>
                  <a:lnTo>
                    <a:pt x="518" y="2998"/>
                  </a:lnTo>
                  <a:lnTo>
                    <a:pt x="628" y="3025"/>
                  </a:lnTo>
                  <a:lnTo>
                    <a:pt x="900" y="3025"/>
                  </a:lnTo>
                  <a:lnTo>
                    <a:pt x="1091" y="2971"/>
                  </a:lnTo>
                  <a:lnTo>
                    <a:pt x="1282" y="2862"/>
                  </a:lnTo>
                  <a:lnTo>
                    <a:pt x="1472" y="2753"/>
                  </a:lnTo>
                  <a:lnTo>
                    <a:pt x="1636" y="2616"/>
                  </a:lnTo>
                  <a:lnTo>
                    <a:pt x="1772" y="2453"/>
                  </a:lnTo>
                  <a:lnTo>
                    <a:pt x="1908" y="2262"/>
                  </a:lnTo>
                  <a:lnTo>
                    <a:pt x="2045" y="2071"/>
                  </a:lnTo>
                  <a:lnTo>
                    <a:pt x="2126" y="1853"/>
                  </a:lnTo>
                  <a:lnTo>
                    <a:pt x="2208" y="1635"/>
                  </a:lnTo>
                  <a:lnTo>
                    <a:pt x="2263" y="1417"/>
                  </a:lnTo>
                  <a:lnTo>
                    <a:pt x="2317" y="1199"/>
                  </a:lnTo>
                  <a:lnTo>
                    <a:pt x="2317" y="981"/>
                  </a:lnTo>
                  <a:lnTo>
                    <a:pt x="2290" y="763"/>
                  </a:lnTo>
                  <a:lnTo>
                    <a:pt x="2263" y="545"/>
                  </a:lnTo>
                  <a:lnTo>
                    <a:pt x="2181" y="354"/>
                  </a:lnTo>
                  <a:lnTo>
                    <a:pt x="2072" y="164"/>
                  </a:lnTo>
                  <a:lnTo>
                    <a:pt x="1990" y="82"/>
                  </a:lnTo>
                  <a:lnTo>
                    <a:pt x="1908" y="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00AA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71"/>
            <p:cNvSpPr/>
            <p:nvPr/>
          </p:nvSpPr>
          <p:spPr>
            <a:xfrm>
              <a:off x="995800" y="5995725"/>
              <a:ext cx="8200" cy="10250"/>
            </a:xfrm>
            <a:custGeom>
              <a:avLst/>
              <a:gdLst/>
              <a:ahLst/>
              <a:cxnLst/>
              <a:rect l="l" t="t" r="r" b="b"/>
              <a:pathLst>
                <a:path w="328" h="410" extrusionOk="0">
                  <a:moveTo>
                    <a:pt x="327" y="1"/>
                  </a:moveTo>
                  <a:lnTo>
                    <a:pt x="327" y="1"/>
                  </a:lnTo>
                  <a:lnTo>
                    <a:pt x="327" y="1"/>
                  </a:lnTo>
                  <a:lnTo>
                    <a:pt x="327" y="1"/>
                  </a:lnTo>
                  <a:lnTo>
                    <a:pt x="164" y="219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164" y="219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71"/>
            <p:cNvSpPr/>
            <p:nvPr/>
          </p:nvSpPr>
          <p:spPr>
            <a:xfrm>
              <a:off x="995800" y="5995725"/>
              <a:ext cx="8200" cy="10250"/>
            </a:xfrm>
            <a:custGeom>
              <a:avLst/>
              <a:gdLst/>
              <a:ahLst/>
              <a:cxnLst/>
              <a:rect l="l" t="t" r="r" b="b"/>
              <a:pathLst>
                <a:path w="328" h="410" fill="none" extrusionOk="0">
                  <a:moveTo>
                    <a:pt x="327" y="1"/>
                  </a:moveTo>
                  <a:lnTo>
                    <a:pt x="327" y="1"/>
                  </a:lnTo>
                  <a:lnTo>
                    <a:pt x="327" y="1"/>
                  </a:lnTo>
                  <a:lnTo>
                    <a:pt x="327" y="1"/>
                  </a:lnTo>
                  <a:lnTo>
                    <a:pt x="164" y="219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164" y="219"/>
                  </a:lnTo>
                  <a:lnTo>
                    <a:pt x="3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71"/>
            <p:cNvSpPr/>
            <p:nvPr/>
          </p:nvSpPr>
          <p:spPr>
            <a:xfrm>
              <a:off x="988975" y="5995050"/>
              <a:ext cx="36150" cy="44325"/>
            </a:xfrm>
            <a:custGeom>
              <a:avLst/>
              <a:gdLst/>
              <a:ahLst/>
              <a:cxnLst/>
              <a:rect l="l" t="t" r="r" b="b"/>
              <a:pathLst>
                <a:path w="1446" h="1773" extrusionOk="0">
                  <a:moveTo>
                    <a:pt x="682" y="1"/>
                  </a:moveTo>
                  <a:lnTo>
                    <a:pt x="600" y="28"/>
                  </a:lnTo>
                  <a:lnTo>
                    <a:pt x="437" y="246"/>
                  </a:lnTo>
                  <a:lnTo>
                    <a:pt x="273" y="437"/>
                  </a:lnTo>
                  <a:lnTo>
                    <a:pt x="1" y="1772"/>
                  </a:lnTo>
                  <a:lnTo>
                    <a:pt x="409" y="1472"/>
                  </a:lnTo>
                  <a:lnTo>
                    <a:pt x="791" y="1145"/>
                  </a:lnTo>
                  <a:lnTo>
                    <a:pt x="1118" y="818"/>
                  </a:lnTo>
                  <a:lnTo>
                    <a:pt x="1445" y="437"/>
                  </a:lnTo>
                  <a:lnTo>
                    <a:pt x="1391" y="328"/>
                  </a:lnTo>
                  <a:lnTo>
                    <a:pt x="1336" y="246"/>
                  </a:lnTo>
                  <a:lnTo>
                    <a:pt x="1172" y="110"/>
                  </a:lnTo>
                  <a:lnTo>
                    <a:pt x="982" y="28"/>
                  </a:lnTo>
                  <a:lnTo>
                    <a:pt x="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71"/>
            <p:cNvSpPr/>
            <p:nvPr/>
          </p:nvSpPr>
          <p:spPr>
            <a:xfrm>
              <a:off x="988975" y="5995050"/>
              <a:ext cx="36150" cy="44325"/>
            </a:xfrm>
            <a:custGeom>
              <a:avLst/>
              <a:gdLst/>
              <a:ahLst/>
              <a:cxnLst/>
              <a:rect l="l" t="t" r="r" b="b"/>
              <a:pathLst>
                <a:path w="1446" h="1773" fill="none" extrusionOk="0">
                  <a:moveTo>
                    <a:pt x="791" y="1"/>
                  </a:moveTo>
                  <a:lnTo>
                    <a:pt x="791" y="1"/>
                  </a:lnTo>
                  <a:lnTo>
                    <a:pt x="682" y="1"/>
                  </a:lnTo>
                  <a:lnTo>
                    <a:pt x="600" y="28"/>
                  </a:lnTo>
                  <a:lnTo>
                    <a:pt x="600" y="28"/>
                  </a:lnTo>
                  <a:lnTo>
                    <a:pt x="437" y="246"/>
                  </a:lnTo>
                  <a:lnTo>
                    <a:pt x="273" y="437"/>
                  </a:lnTo>
                  <a:lnTo>
                    <a:pt x="273" y="437"/>
                  </a:lnTo>
                  <a:lnTo>
                    <a:pt x="273" y="437"/>
                  </a:lnTo>
                  <a:lnTo>
                    <a:pt x="273" y="437"/>
                  </a:lnTo>
                  <a:lnTo>
                    <a:pt x="1" y="1772"/>
                  </a:lnTo>
                  <a:lnTo>
                    <a:pt x="1" y="1772"/>
                  </a:lnTo>
                  <a:lnTo>
                    <a:pt x="409" y="1472"/>
                  </a:lnTo>
                  <a:lnTo>
                    <a:pt x="791" y="1145"/>
                  </a:lnTo>
                  <a:lnTo>
                    <a:pt x="1118" y="818"/>
                  </a:lnTo>
                  <a:lnTo>
                    <a:pt x="1445" y="437"/>
                  </a:lnTo>
                  <a:lnTo>
                    <a:pt x="1445" y="437"/>
                  </a:lnTo>
                  <a:lnTo>
                    <a:pt x="1391" y="328"/>
                  </a:lnTo>
                  <a:lnTo>
                    <a:pt x="1336" y="246"/>
                  </a:lnTo>
                  <a:lnTo>
                    <a:pt x="1172" y="110"/>
                  </a:lnTo>
                  <a:lnTo>
                    <a:pt x="982" y="28"/>
                  </a:lnTo>
                  <a:lnTo>
                    <a:pt x="7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71"/>
            <p:cNvSpPr/>
            <p:nvPr/>
          </p:nvSpPr>
          <p:spPr>
            <a:xfrm>
              <a:off x="995800" y="5995725"/>
              <a:ext cx="8200" cy="10250"/>
            </a:xfrm>
            <a:custGeom>
              <a:avLst/>
              <a:gdLst/>
              <a:ahLst/>
              <a:cxnLst/>
              <a:rect l="l" t="t" r="r" b="b"/>
              <a:pathLst>
                <a:path w="328" h="410" extrusionOk="0">
                  <a:moveTo>
                    <a:pt x="327" y="1"/>
                  </a:moveTo>
                  <a:lnTo>
                    <a:pt x="218" y="55"/>
                  </a:lnTo>
                  <a:lnTo>
                    <a:pt x="109" y="137"/>
                  </a:lnTo>
                  <a:lnTo>
                    <a:pt x="55" y="274"/>
                  </a:lnTo>
                  <a:lnTo>
                    <a:pt x="0" y="410"/>
                  </a:lnTo>
                  <a:lnTo>
                    <a:pt x="164" y="219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62C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71"/>
            <p:cNvSpPr/>
            <p:nvPr/>
          </p:nvSpPr>
          <p:spPr>
            <a:xfrm>
              <a:off x="995800" y="5995725"/>
              <a:ext cx="8200" cy="10250"/>
            </a:xfrm>
            <a:custGeom>
              <a:avLst/>
              <a:gdLst/>
              <a:ahLst/>
              <a:cxnLst/>
              <a:rect l="l" t="t" r="r" b="b"/>
              <a:pathLst>
                <a:path w="328" h="410" fill="none" extrusionOk="0">
                  <a:moveTo>
                    <a:pt x="327" y="1"/>
                  </a:moveTo>
                  <a:lnTo>
                    <a:pt x="327" y="1"/>
                  </a:lnTo>
                  <a:lnTo>
                    <a:pt x="218" y="55"/>
                  </a:lnTo>
                  <a:lnTo>
                    <a:pt x="109" y="137"/>
                  </a:lnTo>
                  <a:lnTo>
                    <a:pt x="55" y="274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164" y="219"/>
                  </a:lnTo>
                  <a:lnTo>
                    <a:pt x="3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71"/>
            <p:cNvSpPr/>
            <p:nvPr/>
          </p:nvSpPr>
          <p:spPr>
            <a:xfrm>
              <a:off x="880650" y="6005950"/>
              <a:ext cx="145825" cy="212600"/>
            </a:xfrm>
            <a:custGeom>
              <a:avLst/>
              <a:gdLst/>
              <a:ahLst/>
              <a:cxnLst/>
              <a:rect l="l" t="t" r="r" b="b"/>
              <a:pathLst>
                <a:path w="5833" h="8504" fill="none" extrusionOk="0">
                  <a:moveTo>
                    <a:pt x="5778" y="1"/>
                  </a:moveTo>
                  <a:lnTo>
                    <a:pt x="5778" y="1"/>
                  </a:lnTo>
                  <a:lnTo>
                    <a:pt x="5451" y="382"/>
                  </a:lnTo>
                  <a:lnTo>
                    <a:pt x="5124" y="709"/>
                  </a:lnTo>
                  <a:lnTo>
                    <a:pt x="4742" y="1036"/>
                  </a:lnTo>
                  <a:lnTo>
                    <a:pt x="4334" y="1336"/>
                  </a:lnTo>
                  <a:lnTo>
                    <a:pt x="4334" y="1336"/>
                  </a:lnTo>
                  <a:lnTo>
                    <a:pt x="4197" y="2072"/>
                  </a:lnTo>
                  <a:lnTo>
                    <a:pt x="4007" y="2835"/>
                  </a:lnTo>
                  <a:lnTo>
                    <a:pt x="3870" y="3189"/>
                  </a:lnTo>
                  <a:lnTo>
                    <a:pt x="3761" y="3571"/>
                  </a:lnTo>
                  <a:lnTo>
                    <a:pt x="3598" y="3925"/>
                  </a:lnTo>
                  <a:lnTo>
                    <a:pt x="3407" y="4307"/>
                  </a:lnTo>
                  <a:lnTo>
                    <a:pt x="3407" y="4307"/>
                  </a:lnTo>
                  <a:lnTo>
                    <a:pt x="3107" y="4825"/>
                  </a:lnTo>
                  <a:lnTo>
                    <a:pt x="2753" y="5342"/>
                  </a:lnTo>
                  <a:lnTo>
                    <a:pt x="2399" y="5833"/>
                  </a:lnTo>
                  <a:lnTo>
                    <a:pt x="1990" y="6269"/>
                  </a:lnTo>
                  <a:lnTo>
                    <a:pt x="1581" y="6705"/>
                  </a:lnTo>
                  <a:lnTo>
                    <a:pt x="1118" y="7114"/>
                  </a:lnTo>
                  <a:lnTo>
                    <a:pt x="654" y="7495"/>
                  </a:lnTo>
                  <a:lnTo>
                    <a:pt x="164" y="7877"/>
                  </a:lnTo>
                  <a:lnTo>
                    <a:pt x="164" y="7877"/>
                  </a:lnTo>
                  <a:lnTo>
                    <a:pt x="55" y="7959"/>
                  </a:lnTo>
                  <a:lnTo>
                    <a:pt x="0" y="8068"/>
                  </a:lnTo>
                  <a:lnTo>
                    <a:pt x="0" y="8177"/>
                  </a:lnTo>
                  <a:lnTo>
                    <a:pt x="0" y="8259"/>
                  </a:lnTo>
                  <a:lnTo>
                    <a:pt x="55" y="8368"/>
                  </a:lnTo>
                  <a:lnTo>
                    <a:pt x="137" y="8449"/>
                  </a:lnTo>
                  <a:lnTo>
                    <a:pt x="218" y="8504"/>
                  </a:lnTo>
                  <a:lnTo>
                    <a:pt x="327" y="8504"/>
                  </a:lnTo>
                  <a:lnTo>
                    <a:pt x="327" y="8504"/>
                  </a:lnTo>
                  <a:lnTo>
                    <a:pt x="409" y="8504"/>
                  </a:lnTo>
                  <a:lnTo>
                    <a:pt x="491" y="8477"/>
                  </a:lnTo>
                  <a:lnTo>
                    <a:pt x="491" y="8477"/>
                  </a:lnTo>
                  <a:lnTo>
                    <a:pt x="1036" y="8177"/>
                  </a:lnTo>
                  <a:lnTo>
                    <a:pt x="1554" y="7822"/>
                  </a:lnTo>
                  <a:lnTo>
                    <a:pt x="2072" y="7441"/>
                  </a:lnTo>
                  <a:lnTo>
                    <a:pt x="2589" y="7032"/>
                  </a:lnTo>
                  <a:lnTo>
                    <a:pt x="3053" y="6569"/>
                  </a:lnTo>
                  <a:lnTo>
                    <a:pt x="3516" y="6106"/>
                  </a:lnTo>
                  <a:lnTo>
                    <a:pt x="3952" y="5588"/>
                  </a:lnTo>
                  <a:lnTo>
                    <a:pt x="4361" y="5043"/>
                  </a:lnTo>
                  <a:lnTo>
                    <a:pt x="4715" y="4470"/>
                  </a:lnTo>
                  <a:lnTo>
                    <a:pt x="5042" y="3898"/>
                  </a:lnTo>
                  <a:lnTo>
                    <a:pt x="5315" y="3298"/>
                  </a:lnTo>
                  <a:lnTo>
                    <a:pt x="5533" y="2699"/>
                  </a:lnTo>
                  <a:lnTo>
                    <a:pt x="5696" y="2072"/>
                  </a:lnTo>
                  <a:lnTo>
                    <a:pt x="5805" y="1445"/>
                  </a:lnTo>
                  <a:lnTo>
                    <a:pt x="5833" y="1118"/>
                  </a:lnTo>
                  <a:lnTo>
                    <a:pt x="5833" y="791"/>
                  </a:lnTo>
                  <a:lnTo>
                    <a:pt x="5833" y="491"/>
                  </a:lnTo>
                  <a:lnTo>
                    <a:pt x="5805" y="164"/>
                  </a:lnTo>
                  <a:lnTo>
                    <a:pt x="5805" y="164"/>
                  </a:lnTo>
                  <a:lnTo>
                    <a:pt x="57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71"/>
            <p:cNvSpPr/>
            <p:nvPr/>
          </p:nvSpPr>
          <p:spPr>
            <a:xfrm>
              <a:off x="1565375" y="5971900"/>
              <a:ext cx="104950" cy="158775"/>
            </a:xfrm>
            <a:custGeom>
              <a:avLst/>
              <a:gdLst/>
              <a:ahLst/>
              <a:cxnLst/>
              <a:rect l="l" t="t" r="r" b="b"/>
              <a:pathLst>
                <a:path w="4198" h="6351" extrusionOk="0">
                  <a:moveTo>
                    <a:pt x="4198" y="0"/>
                  </a:moveTo>
                  <a:lnTo>
                    <a:pt x="4007" y="899"/>
                  </a:lnTo>
                  <a:lnTo>
                    <a:pt x="3789" y="1772"/>
                  </a:lnTo>
                  <a:lnTo>
                    <a:pt x="3925" y="1336"/>
                  </a:lnTo>
                  <a:lnTo>
                    <a:pt x="4034" y="899"/>
                  </a:lnTo>
                  <a:lnTo>
                    <a:pt x="4116" y="463"/>
                  </a:lnTo>
                  <a:lnTo>
                    <a:pt x="4198" y="0"/>
                  </a:lnTo>
                  <a:close/>
                  <a:moveTo>
                    <a:pt x="410" y="6105"/>
                  </a:moveTo>
                  <a:lnTo>
                    <a:pt x="192" y="6187"/>
                  </a:lnTo>
                  <a:lnTo>
                    <a:pt x="83" y="6241"/>
                  </a:lnTo>
                  <a:lnTo>
                    <a:pt x="1" y="6350"/>
                  </a:lnTo>
                  <a:lnTo>
                    <a:pt x="410" y="61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71"/>
            <p:cNvSpPr/>
            <p:nvPr/>
          </p:nvSpPr>
          <p:spPr>
            <a:xfrm>
              <a:off x="1565375" y="6124500"/>
              <a:ext cx="10250" cy="6175"/>
            </a:xfrm>
            <a:custGeom>
              <a:avLst/>
              <a:gdLst/>
              <a:ahLst/>
              <a:cxnLst/>
              <a:rect l="l" t="t" r="r" b="b"/>
              <a:pathLst>
                <a:path w="410" h="247" fill="none" extrusionOk="0">
                  <a:moveTo>
                    <a:pt x="410" y="1"/>
                  </a:moveTo>
                  <a:lnTo>
                    <a:pt x="410" y="1"/>
                  </a:lnTo>
                  <a:lnTo>
                    <a:pt x="192" y="83"/>
                  </a:lnTo>
                  <a:lnTo>
                    <a:pt x="192" y="83"/>
                  </a:lnTo>
                  <a:lnTo>
                    <a:pt x="83" y="137"/>
                  </a:lnTo>
                  <a:lnTo>
                    <a:pt x="1" y="246"/>
                  </a:lnTo>
                  <a:lnTo>
                    <a:pt x="1" y="246"/>
                  </a:lnTo>
                  <a:lnTo>
                    <a:pt x="4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71"/>
            <p:cNvSpPr/>
            <p:nvPr/>
          </p:nvSpPr>
          <p:spPr>
            <a:xfrm>
              <a:off x="1660075" y="5971900"/>
              <a:ext cx="10250" cy="44300"/>
            </a:xfrm>
            <a:custGeom>
              <a:avLst/>
              <a:gdLst/>
              <a:ahLst/>
              <a:cxnLst/>
              <a:rect l="l" t="t" r="r" b="b"/>
              <a:pathLst>
                <a:path w="410" h="1772" fill="none" extrusionOk="0">
                  <a:moveTo>
                    <a:pt x="410" y="0"/>
                  </a:moveTo>
                  <a:lnTo>
                    <a:pt x="410" y="0"/>
                  </a:lnTo>
                  <a:lnTo>
                    <a:pt x="219" y="899"/>
                  </a:lnTo>
                  <a:lnTo>
                    <a:pt x="1" y="1772"/>
                  </a:lnTo>
                  <a:lnTo>
                    <a:pt x="1" y="1772"/>
                  </a:lnTo>
                  <a:lnTo>
                    <a:pt x="137" y="1336"/>
                  </a:lnTo>
                  <a:lnTo>
                    <a:pt x="246" y="899"/>
                  </a:lnTo>
                  <a:lnTo>
                    <a:pt x="328" y="463"/>
                  </a:lnTo>
                  <a:lnTo>
                    <a:pt x="4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71"/>
            <p:cNvSpPr/>
            <p:nvPr/>
          </p:nvSpPr>
          <p:spPr>
            <a:xfrm>
              <a:off x="1564700" y="5937825"/>
              <a:ext cx="141050" cy="204425"/>
            </a:xfrm>
            <a:custGeom>
              <a:avLst/>
              <a:gdLst/>
              <a:ahLst/>
              <a:cxnLst/>
              <a:rect l="l" t="t" r="r" b="b"/>
              <a:pathLst>
                <a:path w="5642" h="8177" extrusionOk="0">
                  <a:moveTo>
                    <a:pt x="4933" y="0"/>
                  </a:moveTo>
                  <a:lnTo>
                    <a:pt x="4743" y="28"/>
                  </a:lnTo>
                  <a:lnTo>
                    <a:pt x="4661" y="55"/>
                  </a:lnTo>
                  <a:lnTo>
                    <a:pt x="4606" y="109"/>
                  </a:lnTo>
                  <a:lnTo>
                    <a:pt x="4525" y="164"/>
                  </a:lnTo>
                  <a:lnTo>
                    <a:pt x="4470" y="246"/>
                  </a:lnTo>
                  <a:lnTo>
                    <a:pt x="4416" y="355"/>
                  </a:lnTo>
                  <a:lnTo>
                    <a:pt x="4388" y="464"/>
                  </a:lnTo>
                  <a:lnTo>
                    <a:pt x="4225" y="1363"/>
                  </a:lnTo>
                  <a:lnTo>
                    <a:pt x="4143" y="1826"/>
                  </a:lnTo>
                  <a:lnTo>
                    <a:pt x="4061" y="2262"/>
                  </a:lnTo>
                  <a:lnTo>
                    <a:pt x="3952" y="2699"/>
                  </a:lnTo>
                  <a:lnTo>
                    <a:pt x="3816" y="3135"/>
                  </a:lnTo>
                  <a:lnTo>
                    <a:pt x="3598" y="3816"/>
                  </a:lnTo>
                  <a:lnTo>
                    <a:pt x="3325" y="4497"/>
                  </a:lnTo>
                  <a:lnTo>
                    <a:pt x="3189" y="4824"/>
                  </a:lnTo>
                  <a:lnTo>
                    <a:pt x="3026" y="5124"/>
                  </a:lnTo>
                  <a:lnTo>
                    <a:pt x="2862" y="5451"/>
                  </a:lnTo>
                  <a:lnTo>
                    <a:pt x="2671" y="5724"/>
                  </a:lnTo>
                  <a:lnTo>
                    <a:pt x="2453" y="5996"/>
                  </a:lnTo>
                  <a:lnTo>
                    <a:pt x="2235" y="6269"/>
                  </a:lnTo>
                  <a:lnTo>
                    <a:pt x="1990" y="6514"/>
                  </a:lnTo>
                  <a:lnTo>
                    <a:pt x="1717" y="6759"/>
                  </a:lnTo>
                  <a:lnTo>
                    <a:pt x="1418" y="6950"/>
                  </a:lnTo>
                  <a:lnTo>
                    <a:pt x="1118" y="7141"/>
                  </a:lnTo>
                  <a:lnTo>
                    <a:pt x="791" y="7332"/>
                  </a:lnTo>
                  <a:lnTo>
                    <a:pt x="437" y="7468"/>
                  </a:lnTo>
                  <a:lnTo>
                    <a:pt x="28" y="7713"/>
                  </a:lnTo>
                  <a:lnTo>
                    <a:pt x="1" y="7768"/>
                  </a:lnTo>
                  <a:lnTo>
                    <a:pt x="1" y="7849"/>
                  </a:lnTo>
                  <a:lnTo>
                    <a:pt x="28" y="7931"/>
                  </a:lnTo>
                  <a:lnTo>
                    <a:pt x="55" y="8013"/>
                  </a:lnTo>
                  <a:lnTo>
                    <a:pt x="110" y="8067"/>
                  </a:lnTo>
                  <a:lnTo>
                    <a:pt x="164" y="8122"/>
                  </a:lnTo>
                  <a:lnTo>
                    <a:pt x="246" y="8149"/>
                  </a:lnTo>
                  <a:lnTo>
                    <a:pt x="328" y="8176"/>
                  </a:lnTo>
                  <a:lnTo>
                    <a:pt x="409" y="8149"/>
                  </a:lnTo>
                  <a:lnTo>
                    <a:pt x="709" y="8095"/>
                  </a:lnTo>
                  <a:lnTo>
                    <a:pt x="1036" y="8013"/>
                  </a:lnTo>
                  <a:lnTo>
                    <a:pt x="1336" y="7904"/>
                  </a:lnTo>
                  <a:lnTo>
                    <a:pt x="1608" y="7795"/>
                  </a:lnTo>
                  <a:lnTo>
                    <a:pt x="1881" y="7659"/>
                  </a:lnTo>
                  <a:lnTo>
                    <a:pt x="2126" y="7522"/>
                  </a:lnTo>
                  <a:lnTo>
                    <a:pt x="2399" y="7359"/>
                  </a:lnTo>
                  <a:lnTo>
                    <a:pt x="2617" y="7195"/>
                  </a:lnTo>
                  <a:lnTo>
                    <a:pt x="2835" y="7005"/>
                  </a:lnTo>
                  <a:lnTo>
                    <a:pt x="3053" y="6814"/>
                  </a:lnTo>
                  <a:lnTo>
                    <a:pt x="3462" y="6378"/>
                  </a:lnTo>
                  <a:lnTo>
                    <a:pt x="3816" y="5914"/>
                  </a:lnTo>
                  <a:lnTo>
                    <a:pt x="4143" y="5397"/>
                  </a:lnTo>
                  <a:lnTo>
                    <a:pt x="4416" y="4879"/>
                  </a:lnTo>
                  <a:lnTo>
                    <a:pt x="4661" y="4306"/>
                  </a:lnTo>
                  <a:lnTo>
                    <a:pt x="4879" y="3734"/>
                  </a:lnTo>
                  <a:lnTo>
                    <a:pt x="5070" y="3162"/>
                  </a:lnTo>
                  <a:lnTo>
                    <a:pt x="5260" y="2562"/>
                  </a:lnTo>
                  <a:lnTo>
                    <a:pt x="5397" y="1963"/>
                  </a:lnTo>
                  <a:lnTo>
                    <a:pt x="5533" y="1363"/>
                  </a:lnTo>
                  <a:lnTo>
                    <a:pt x="5642" y="791"/>
                  </a:lnTo>
                  <a:lnTo>
                    <a:pt x="5642" y="627"/>
                  </a:lnTo>
                  <a:lnTo>
                    <a:pt x="5615" y="464"/>
                  </a:lnTo>
                  <a:lnTo>
                    <a:pt x="5560" y="327"/>
                  </a:lnTo>
                  <a:lnTo>
                    <a:pt x="5451" y="218"/>
                  </a:lnTo>
                  <a:lnTo>
                    <a:pt x="5342" y="109"/>
                  </a:lnTo>
                  <a:lnTo>
                    <a:pt x="5206" y="55"/>
                  </a:lnTo>
                  <a:lnTo>
                    <a:pt x="5070" y="0"/>
                  </a:lnTo>
                  <a:close/>
                </a:path>
              </a:pathLst>
            </a:custGeom>
            <a:solidFill>
              <a:srgbClr val="A468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1" name="Google Shape;9221;p71"/>
          <p:cNvGrpSpPr/>
          <p:nvPr/>
        </p:nvGrpSpPr>
        <p:grpSpPr>
          <a:xfrm>
            <a:off x="7238324" y="3307473"/>
            <a:ext cx="551108" cy="718367"/>
            <a:chOff x="7010171" y="5737525"/>
            <a:chExt cx="1973175" cy="2572025"/>
          </a:xfrm>
        </p:grpSpPr>
        <p:sp>
          <p:nvSpPr>
            <p:cNvPr id="9222" name="Google Shape;9222;p71"/>
            <p:cNvSpPr/>
            <p:nvPr/>
          </p:nvSpPr>
          <p:spPr>
            <a:xfrm>
              <a:off x="7010171" y="5802250"/>
              <a:ext cx="1973175" cy="2507300"/>
            </a:xfrm>
            <a:custGeom>
              <a:avLst/>
              <a:gdLst/>
              <a:ahLst/>
              <a:cxnLst/>
              <a:rect l="l" t="t" r="r" b="b"/>
              <a:pathLst>
                <a:path w="78927" h="100292" extrusionOk="0">
                  <a:moveTo>
                    <a:pt x="62874" y="627"/>
                  </a:moveTo>
                  <a:lnTo>
                    <a:pt x="63964" y="1036"/>
                  </a:lnTo>
                  <a:lnTo>
                    <a:pt x="65054" y="1445"/>
                  </a:lnTo>
                  <a:lnTo>
                    <a:pt x="66172" y="1826"/>
                  </a:lnTo>
                  <a:lnTo>
                    <a:pt x="67316" y="2153"/>
                  </a:lnTo>
                  <a:lnTo>
                    <a:pt x="69578" y="2807"/>
                  </a:lnTo>
                  <a:lnTo>
                    <a:pt x="71840" y="3461"/>
                  </a:lnTo>
                  <a:lnTo>
                    <a:pt x="71159" y="3843"/>
                  </a:lnTo>
                  <a:lnTo>
                    <a:pt x="70423" y="4197"/>
                  </a:lnTo>
                  <a:lnTo>
                    <a:pt x="70369" y="4224"/>
                  </a:lnTo>
                  <a:lnTo>
                    <a:pt x="65626" y="3271"/>
                  </a:lnTo>
                  <a:lnTo>
                    <a:pt x="60912" y="2317"/>
                  </a:lnTo>
                  <a:lnTo>
                    <a:pt x="60312" y="2235"/>
                  </a:lnTo>
                  <a:lnTo>
                    <a:pt x="60857" y="1908"/>
                  </a:lnTo>
                  <a:lnTo>
                    <a:pt x="61375" y="1581"/>
                  </a:lnTo>
                  <a:lnTo>
                    <a:pt x="62138" y="1118"/>
                  </a:lnTo>
                  <a:lnTo>
                    <a:pt x="62520" y="872"/>
                  </a:lnTo>
                  <a:lnTo>
                    <a:pt x="62874" y="627"/>
                  </a:lnTo>
                  <a:close/>
                  <a:moveTo>
                    <a:pt x="44996" y="3570"/>
                  </a:moveTo>
                  <a:lnTo>
                    <a:pt x="45459" y="3598"/>
                  </a:lnTo>
                  <a:lnTo>
                    <a:pt x="45895" y="3652"/>
                  </a:lnTo>
                  <a:lnTo>
                    <a:pt x="46331" y="3734"/>
                  </a:lnTo>
                  <a:lnTo>
                    <a:pt x="47231" y="3925"/>
                  </a:lnTo>
                  <a:lnTo>
                    <a:pt x="48130" y="4170"/>
                  </a:lnTo>
                  <a:lnTo>
                    <a:pt x="48566" y="4279"/>
                  </a:lnTo>
                  <a:lnTo>
                    <a:pt x="49002" y="4361"/>
                  </a:lnTo>
                  <a:lnTo>
                    <a:pt x="50474" y="4579"/>
                  </a:lnTo>
                  <a:lnTo>
                    <a:pt x="51973" y="4769"/>
                  </a:lnTo>
                  <a:lnTo>
                    <a:pt x="53444" y="4906"/>
                  </a:lnTo>
                  <a:lnTo>
                    <a:pt x="54916" y="4987"/>
                  </a:lnTo>
                  <a:lnTo>
                    <a:pt x="54616" y="5587"/>
                  </a:lnTo>
                  <a:lnTo>
                    <a:pt x="54262" y="6159"/>
                  </a:lnTo>
                  <a:lnTo>
                    <a:pt x="54153" y="6132"/>
                  </a:lnTo>
                  <a:lnTo>
                    <a:pt x="54071" y="6105"/>
                  </a:lnTo>
                  <a:lnTo>
                    <a:pt x="52490" y="6132"/>
                  </a:lnTo>
                  <a:lnTo>
                    <a:pt x="51727" y="6105"/>
                  </a:lnTo>
                  <a:lnTo>
                    <a:pt x="50937" y="6078"/>
                  </a:lnTo>
                  <a:lnTo>
                    <a:pt x="50174" y="6023"/>
                  </a:lnTo>
                  <a:lnTo>
                    <a:pt x="49384" y="5969"/>
                  </a:lnTo>
                  <a:lnTo>
                    <a:pt x="48621" y="5887"/>
                  </a:lnTo>
                  <a:lnTo>
                    <a:pt x="47830" y="5778"/>
                  </a:lnTo>
                  <a:lnTo>
                    <a:pt x="47312" y="5669"/>
                  </a:lnTo>
                  <a:lnTo>
                    <a:pt x="46713" y="5505"/>
                  </a:lnTo>
                  <a:lnTo>
                    <a:pt x="45514" y="5124"/>
                  </a:lnTo>
                  <a:lnTo>
                    <a:pt x="44887" y="4960"/>
                  </a:lnTo>
                  <a:lnTo>
                    <a:pt x="44287" y="4824"/>
                  </a:lnTo>
                  <a:lnTo>
                    <a:pt x="43987" y="4797"/>
                  </a:lnTo>
                  <a:lnTo>
                    <a:pt x="43715" y="4769"/>
                  </a:lnTo>
                  <a:lnTo>
                    <a:pt x="43442" y="4769"/>
                  </a:lnTo>
                  <a:lnTo>
                    <a:pt x="43170" y="4797"/>
                  </a:lnTo>
                  <a:lnTo>
                    <a:pt x="43006" y="4824"/>
                  </a:lnTo>
                  <a:lnTo>
                    <a:pt x="42843" y="4878"/>
                  </a:lnTo>
                  <a:lnTo>
                    <a:pt x="43115" y="4606"/>
                  </a:lnTo>
                  <a:lnTo>
                    <a:pt x="43388" y="4333"/>
                  </a:lnTo>
                  <a:lnTo>
                    <a:pt x="43660" y="4088"/>
                  </a:lnTo>
                  <a:lnTo>
                    <a:pt x="43933" y="3897"/>
                  </a:lnTo>
                  <a:lnTo>
                    <a:pt x="44260" y="3734"/>
                  </a:lnTo>
                  <a:lnTo>
                    <a:pt x="44614" y="3625"/>
                  </a:lnTo>
                  <a:lnTo>
                    <a:pt x="44805" y="3598"/>
                  </a:lnTo>
                  <a:lnTo>
                    <a:pt x="44996" y="3570"/>
                  </a:lnTo>
                  <a:close/>
                  <a:moveTo>
                    <a:pt x="72631" y="4061"/>
                  </a:moveTo>
                  <a:lnTo>
                    <a:pt x="72494" y="5042"/>
                  </a:lnTo>
                  <a:lnTo>
                    <a:pt x="72358" y="6023"/>
                  </a:lnTo>
                  <a:lnTo>
                    <a:pt x="72167" y="7031"/>
                  </a:lnTo>
                  <a:lnTo>
                    <a:pt x="71976" y="7985"/>
                  </a:lnTo>
                  <a:lnTo>
                    <a:pt x="71758" y="8966"/>
                  </a:lnTo>
                  <a:lnTo>
                    <a:pt x="71486" y="9920"/>
                  </a:lnTo>
                  <a:lnTo>
                    <a:pt x="71213" y="10901"/>
                  </a:lnTo>
                  <a:lnTo>
                    <a:pt x="70886" y="11855"/>
                  </a:lnTo>
                  <a:lnTo>
                    <a:pt x="70859" y="11964"/>
                  </a:lnTo>
                  <a:lnTo>
                    <a:pt x="70859" y="12073"/>
                  </a:lnTo>
                  <a:lnTo>
                    <a:pt x="70205" y="11910"/>
                  </a:lnTo>
                  <a:lnTo>
                    <a:pt x="69932" y="11855"/>
                  </a:lnTo>
                  <a:lnTo>
                    <a:pt x="69660" y="11801"/>
                  </a:lnTo>
                  <a:lnTo>
                    <a:pt x="69742" y="11719"/>
                  </a:lnTo>
                  <a:lnTo>
                    <a:pt x="69823" y="11610"/>
                  </a:lnTo>
                  <a:lnTo>
                    <a:pt x="70069" y="10847"/>
                  </a:lnTo>
                  <a:lnTo>
                    <a:pt x="70260" y="10029"/>
                  </a:lnTo>
                  <a:lnTo>
                    <a:pt x="70423" y="9212"/>
                  </a:lnTo>
                  <a:lnTo>
                    <a:pt x="70559" y="8394"/>
                  </a:lnTo>
                  <a:lnTo>
                    <a:pt x="70641" y="7549"/>
                  </a:lnTo>
                  <a:lnTo>
                    <a:pt x="70696" y="6704"/>
                  </a:lnTo>
                  <a:lnTo>
                    <a:pt x="70723" y="5887"/>
                  </a:lnTo>
                  <a:lnTo>
                    <a:pt x="70750" y="5069"/>
                  </a:lnTo>
                  <a:lnTo>
                    <a:pt x="70723" y="4987"/>
                  </a:lnTo>
                  <a:lnTo>
                    <a:pt x="70750" y="4987"/>
                  </a:lnTo>
                  <a:lnTo>
                    <a:pt x="71241" y="4797"/>
                  </a:lnTo>
                  <a:lnTo>
                    <a:pt x="71731" y="4579"/>
                  </a:lnTo>
                  <a:lnTo>
                    <a:pt x="72194" y="4333"/>
                  </a:lnTo>
                  <a:lnTo>
                    <a:pt x="72631" y="4061"/>
                  </a:lnTo>
                  <a:close/>
                  <a:moveTo>
                    <a:pt x="38183" y="9321"/>
                  </a:moveTo>
                  <a:lnTo>
                    <a:pt x="38428" y="9348"/>
                  </a:lnTo>
                  <a:lnTo>
                    <a:pt x="38918" y="9430"/>
                  </a:lnTo>
                  <a:lnTo>
                    <a:pt x="39409" y="9566"/>
                  </a:lnTo>
                  <a:lnTo>
                    <a:pt x="39899" y="9730"/>
                  </a:lnTo>
                  <a:lnTo>
                    <a:pt x="40908" y="10111"/>
                  </a:lnTo>
                  <a:lnTo>
                    <a:pt x="47558" y="12373"/>
                  </a:lnTo>
                  <a:lnTo>
                    <a:pt x="45595" y="13491"/>
                  </a:lnTo>
                  <a:lnTo>
                    <a:pt x="45405" y="13300"/>
                  </a:lnTo>
                  <a:lnTo>
                    <a:pt x="45159" y="13191"/>
                  </a:lnTo>
                  <a:lnTo>
                    <a:pt x="44887" y="13054"/>
                  </a:lnTo>
                  <a:lnTo>
                    <a:pt x="44614" y="12945"/>
                  </a:lnTo>
                  <a:lnTo>
                    <a:pt x="43878" y="12673"/>
                  </a:lnTo>
                  <a:lnTo>
                    <a:pt x="43115" y="12455"/>
                  </a:lnTo>
                  <a:lnTo>
                    <a:pt x="42352" y="12264"/>
                  </a:lnTo>
                  <a:lnTo>
                    <a:pt x="41562" y="12073"/>
                  </a:lnTo>
                  <a:lnTo>
                    <a:pt x="39981" y="11719"/>
                  </a:lnTo>
                  <a:lnTo>
                    <a:pt x="38455" y="11365"/>
                  </a:lnTo>
                  <a:lnTo>
                    <a:pt x="37610" y="11119"/>
                  </a:lnTo>
                  <a:lnTo>
                    <a:pt x="36711" y="10874"/>
                  </a:lnTo>
                  <a:lnTo>
                    <a:pt x="36275" y="10765"/>
                  </a:lnTo>
                  <a:lnTo>
                    <a:pt x="35839" y="10656"/>
                  </a:lnTo>
                  <a:lnTo>
                    <a:pt x="35403" y="10602"/>
                  </a:lnTo>
                  <a:lnTo>
                    <a:pt x="34994" y="10602"/>
                  </a:lnTo>
                  <a:lnTo>
                    <a:pt x="35948" y="10057"/>
                  </a:lnTo>
                  <a:lnTo>
                    <a:pt x="36411" y="9784"/>
                  </a:lnTo>
                  <a:lnTo>
                    <a:pt x="36902" y="9566"/>
                  </a:lnTo>
                  <a:lnTo>
                    <a:pt x="37174" y="9457"/>
                  </a:lnTo>
                  <a:lnTo>
                    <a:pt x="37419" y="9403"/>
                  </a:lnTo>
                  <a:lnTo>
                    <a:pt x="37692" y="9348"/>
                  </a:lnTo>
                  <a:lnTo>
                    <a:pt x="37937" y="9321"/>
                  </a:lnTo>
                  <a:close/>
                  <a:moveTo>
                    <a:pt x="69142" y="12618"/>
                  </a:moveTo>
                  <a:lnTo>
                    <a:pt x="69578" y="12673"/>
                  </a:lnTo>
                  <a:lnTo>
                    <a:pt x="69987" y="12755"/>
                  </a:lnTo>
                  <a:lnTo>
                    <a:pt x="70423" y="12864"/>
                  </a:lnTo>
                  <a:lnTo>
                    <a:pt x="71350" y="13163"/>
                  </a:lnTo>
                  <a:lnTo>
                    <a:pt x="74266" y="14172"/>
                  </a:lnTo>
                  <a:lnTo>
                    <a:pt x="75737" y="14690"/>
                  </a:lnTo>
                  <a:lnTo>
                    <a:pt x="77209" y="15180"/>
                  </a:lnTo>
                  <a:lnTo>
                    <a:pt x="75329" y="15344"/>
                  </a:lnTo>
                  <a:lnTo>
                    <a:pt x="75247" y="15344"/>
                  </a:lnTo>
                  <a:lnTo>
                    <a:pt x="75165" y="15371"/>
                  </a:lnTo>
                  <a:lnTo>
                    <a:pt x="75029" y="15480"/>
                  </a:lnTo>
                  <a:lnTo>
                    <a:pt x="74947" y="15589"/>
                  </a:lnTo>
                  <a:lnTo>
                    <a:pt x="74920" y="15753"/>
                  </a:lnTo>
                  <a:lnTo>
                    <a:pt x="72249" y="14908"/>
                  </a:lnTo>
                  <a:lnTo>
                    <a:pt x="69605" y="14090"/>
                  </a:lnTo>
                  <a:lnTo>
                    <a:pt x="68951" y="13872"/>
                  </a:lnTo>
                  <a:lnTo>
                    <a:pt x="68243" y="13572"/>
                  </a:lnTo>
                  <a:lnTo>
                    <a:pt x="67480" y="13300"/>
                  </a:lnTo>
                  <a:lnTo>
                    <a:pt x="67098" y="13163"/>
                  </a:lnTo>
                  <a:lnTo>
                    <a:pt x="66717" y="13054"/>
                  </a:lnTo>
                  <a:lnTo>
                    <a:pt x="67725" y="12782"/>
                  </a:lnTo>
                  <a:lnTo>
                    <a:pt x="68216" y="12673"/>
                  </a:lnTo>
                  <a:lnTo>
                    <a:pt x="68706" y="12618"/>
                  </a:lnTo>
                  <a:close/>
                  <a:moveTo>
                    <a:pt x="7250" y="17088"/>
                  </a:moveTo>
                  <a:lnTo>
                    <a:pt x="8368" y="17115"/>
                  </a:lnTo>
                  <a:lnTo>
                    <a:pt x="9485" y="17170"/>
                  </a:lnTo>
                  <a:lnTo>
                    <a:pt x="10575" y="17279"/>
                  </a:lnTo>
                  <a:lnTo>
                    <a:pt x="11692" y="17388"/>
                  </a:lnTo>
                  <a:lnTo>
                    <a:pt x="9812" y="19105"/>
                  </a:lnTo>
                  <a:lnTo>
                    <a:pt x="9757" y="19186"/>
                  </a:lnTo>
                  <a:lnTo>
                    <a:pt x="8613" y="19159"/>
                  </a:lnTo>
                  <a:lnTo>
                    <a:pt x="7495" y="19132"/>
                  </a:lnTo>
                  <a:lnTo>
                    <a:pt x="6378" y="19159"/>
                  </a:lnTo>
                  <a:lnTo>
                    <a:pt x="5261" y="19241"/>
                  </a:lnTo>
                  <a:lnTo>
                    <a:pt x="4143" y="19323"/>
                  </a:lnTo>
                  <a:lnTo>
                    <a:pt x="3026" y="19432"/>
                  </a:lnTo>
                  <a:lnTo>
                    <a:pt x="1909" y="19595"/>
                  </a:lnTo>
                  <a:lnTo>
                    <a:pt x="791" y="19786"/>
                  </a:lnTo>
                  <a:lnTo>
                    <a:pt x="1309" y="19214"/>
                  </a:lnTo>
                  <a:lnTo>
                    <a:pt x="1827" y="18587"/>
                  </a:lnTo>
                  <a:lnTo>
                    <a:pt x="2317" y="17960"/>
                  </a:lnTo>
                  <a:lnTo>
                    <a:pt x="2781" y="17360"/>
                  </a:lnTo>
                  <a:lnTo>
                    <a:pt x="2835" y="17251"/>
                  </a:lnTo>
                  <a:lnTo>
                    <a:pt x="3953" y="17170"/>
                  </a:lnTo>
                  <a:lnTo>
                    <a:pt x="5043" y="17115"/>
                  </a:lnTo>
                  <a:lnTo>
                    <a:pt x="6160" y="17088"/>
                  </a:lnTo>
                  <a:close/>
                  <a:moveTo>
                    <a:pt x="55488" y="5587"/>
                  </a:moveTo>
                  <a:lnTo>
                    <a:pt x="55434" y="7440"/>
                  </a:lnTo>
                  <a:lnTo>
                    <a:pt x="55379" y="9294"/>
                  </a:lnTo>
                  <a:lnTo>
                    <a:pt x="55352" y="11147"/>
                  </a:lnTo>
                  <a:lnTo>
                    <a:pt x="55352" y="13000"/>
                  </a:lnTo>
                  <a:lnTo>
                    <a:pt x="55379" y="20440"/>
                  </a:lnTo>
                  <a:lnTo>
                    <a:pt x="54534" y="20358"/>
                  </a:lnTo>
                  <a:lnTo>
                    <a:pt x="53662" y="20331"/>
                  </a:lnTo>
                  <a:lnTo>
                    <a:pt x="53880" y="18641"/>
                  </a:lnTo>
                  <a:lnTo>
                    <a:pt x="54071" y="16952"/>
                  </a:lnTo>
                  <a:lnTo>
                    <a:pt x="54207" y="15262"/>
                  </a:lnTo>
                  <a:lnTo>
                    <a:pt x="54344" y="13572"/>
                  </a:lnTo>
                  <a:lnTo>
                    <a:pt x="54425" y="11883"/>
                  </a:lnTo>
                  <a:lnTo>
                    <a:pt x="54480" y="10193"/>
                  </a:lnTo>
                  <a:lnTo>
                    <a:pt x="54507" y="8503"/>
                  </a:lnTo>
                  <a:lnTo>
                    <a:pt x="54507" y="6813"/>
                  </a:lnTo>
                  <a:lnTo>
                    <a:pt x="54643" y="6786"/>
                  </a:lnTo>
                  <a:lnTo>
                    <a:pt x="54725" y="6704"/>
                  </a:lnTo>
                  <a:lnTo>
                    <a:pt x="55134" y="6159"/>
                  </a:lnTo>
                  <a:lnTo>
                    <a:pt x="55488" y="5587"/>
                  </a:lnTo>
                  <a:close/>
                  <a:moveTo>
                    <a:pt x="52899" y="21067"/>
                  </a:moveTo>
                  <a:lnTo>
                    <a:pt x="53281" y="21094"/>
                  </a:lnTo>
                  <a:lnTo>
                    <a:pt x="53690" y="21149"/>
                  </a:lnTo>
                  <a:lnTo>
                    <a:pt x="54480" y="21285"/>
                  </a:lnTo>
                  <a:lnTo>
                    <a:pt x="55189" y="21394"/>
                  </a:lnTo>
                  <a:lnTo>
                    <a:pt x="60639" y="21830"/>
                  </a:lnTo>
                  <a:lnTo>
                    <a:pt x="59549" y="22811"/>
                  </a:lnTo>
                  <a:lnTo>
                    <a:pt x="58486" y="23792"/>
                  </a:lnTo>
                  <a:lnTo>
                    <a:pt x="58377" y="23928"/>
                  </a:lnTo>
                  <a:lnTo>
                    <a:pt x="55734" y="23792"/>
                  </a:lnTo>
                  <a:lnTo>
                    <a:pt x="53063" y="23683"/>
                  </a:lnTo>
                  <a:lnTo>
                    <a:pt x="52736" y="23656"/>
                  </a:lnTo>
                  <a:lnTo>
                    <a:pt x="52354" y="23601"/>
                  </a:lnTo>
                  <a:lnTo>
                    <a:pt x="51455" y="23492"/>
                  </a:lnTo>
                  <a:lnTo>
                    <a:pt x="50992" y="23465"/>
                  </a:lnTo>
                  <a:lnTo>
                    <a:pt x="50528" y="23438"/>
                  </a:lnTo>
                  <a:lnTo>
                    <a:pt x="50092" y="23465"/>
                  </a:lnTo>
                  <a:lnTo>
                    <a:pt x="49711" y="23547"/>
                  </a:lnTo>
                  <a:lnTo>
                    <a:pt x="50174" y="22757"/>
                  </a:lnTo>
                  <a:lnTo>
                    <a:pt x="50419" y="22402"/>
                  </a:lnTo>
                  <a:lnTo>
                    <a:pt x="50692" y="22048"/>
                  </a:lnTo>
                  <a:lnTo>
                    <a:pt x="50992" y="21748"/>
                  </a:lnTo>
                  <a:lnTo>
                    <a:pt x="51155" y="21612"/>
                  </a:lnTo>
                  <a:lnTo>
                    <a:pt x="51319" y="21476"/>
                  </a:lnTo>
                  <a:lnTo>
                    <a:pt x="51509" y="21367"/>
                  </a:lnTo>
                  <a:lnTo>
                    <a:pt x="51727" y="21258"/>
                  </a:lnTo>
                  <a:lnTo>
                    <a:pt x="51945" y="21176"/>
                  </a:lnTo>
                  <a:lnTo>
                    <a:pt x="52191" y="21121"/>
                  </a:lnTo>
                  <a:lnTo>
                    <a:pt x="52518" y="21094"/>
                  </a:lnTo>
                  <a:lnTo>
                    <a:pt x="52899" y="21067"/>
                  </a:lnTo>
                  <a:close/>
                  <a:moveTo>
                    <a:pt x="61075" y="3325"/>
                  </a:moveTo>
                  <a:lnTo>
                    <a:pt x="61320" y="3352"/>
                  </a:lnTo>
                  <a:lnTo>
                    <a:pt x="61838" y="3434"/>
                  </a:lnTo>
                  <a:lnTo>
                    <a:pt x="62329" y="3570"/>
                  </a:lnTo>
                  <a:lnTo>
                    <a:pt x="62819" y="3679"/>
                  </a:lnTo>
                  <a:lnTo>
                    <a:pt x="63255" y="3788"/>
                  </a:lnTo>
                  <a:lnTo>
                    <a:pt x="69524" y="5042"/>
                  </a:lnTo>
                  <a:lnTo>
                    <a:pt x="69578" y="5178"/>
                  </a:lnTo>
                  <a:lnTo>
                    <a:pt x="69687" y="5260"/>
                  </a:lnTo>
                  <a:lnTo>
                    <a:pt x="69769" y="5315"/>
                  </a:lnTo>
                  <a:lnTo>
                    <a:pt x="70041" y="5315"/>
                  </a:lnTo>
                  <a:lnTo>
                    <a:pt x="70123" y="5287"/>
                  </a:lnTo>
                  <a:lnTo>
                    <a:pt x="69987" y="6050"/>
                  </a:lnTo>
                  <a:lnTo>
                    <a:pt x="69878" y="6813"/>
                  </a:lnTo>
                  <a:lnTo>
                    <a:pt x="69578" y="8340"/>
                  </a:lnTo>
                  <a:lnTo>
                    <a:pt x="69278" y="9866"/>
                  </a:lnTo>
                  <a:lnTo>
                    <a:pt x="69033" y="11392"/>
                  </a:lnTo>
                  <a:lnTo>
                    <a:pt x="69033" y="11501"/>
                  </a:lnTo>
                  <a:lnTo>
                    <a:pt x="69060" y="11610"/>
                  </a:lnTo>
                  <a:lnTo>
                    <a:pt x="69088" y="11692"/>
                  </a:lnTo>
                  <a:lnTo>
                    <a:pt x="69142" y="11774"/>
                  </a:lnTo>
                  <a:lnTo>
                    <a:pt x="68842" y="11774"/>
                  </a:lnTo>
                  <a:lnTo>
                    <a:pt x="68543" y="11801"/>
                  </a:lnTo>
                  <a:lnTo>
                    <a:pt x="67943" y="11910"/>
                  </a:lnTo>
                  <a:lnTo>
                    <a:pt x="67316" y="12073"/>
                  </a:lnTo>
                  <a:lnTo>
                    <a:pt x="66717" y="12264"/>
                  </a:lnTo>
                  <a:lnTo>
                    <a:pt x="66144" y="12482"/>
                  </a:lnTo>
                  <a:lnTo>
                    <a:pt x="65545" y="12727"/>
                  </a:lnTo>
                  <a:lnTo>
                    <a:pt x="64400" y="13191"/>
                  </a:lnTo>
                  <a:lnTo>
                    <a:pt x="64318" y="13218"/>
                  </a:lnTo>
                  <a:lnTo>
                    <a:pt x="64291" y="13272"/>
                  </a:lnTo>
                  <a:lnTo>
                    <a:pt x="64209" y="13381"/>
                  </a:lnTo>
                  <a:lnTo>
                    <a:pt x="64209" y="13491"/>
                  </a:lnTo>
                  <a:lnTo>
                    <a:pt x="64237" y="13600"/>
                  </a:lnTo>
                  <a:lnTo>
                    <a:pt x="64073" y="13927"/>
                  </a:lnTo>
                  <a:lnTo>
                    <a:pt x="63937" y="14199"/>
                  </a:lnTo>
                  <a:lnTo>
                    <a:pt x="63828" y="14472"/>
                  </a:lnTo>
                  <a:lnTo>
                    <a:pt x="63746" y="14799"/>
                  </a:lnTo>
                  <a:lnTo>
                    <a:pt x="63664" y="15098"/>
                  </a:lnTo>
                  <a:lnTo>
                    <a:pt x="63555" y="15780"/>
                  </a:lnTo>
                  <a:lnTo>
                    <a:pt x="63446" y="16488"/>
                  </a:lnTo>
                  <a:lnTo>
                    <a:pt x="63337" y="17878"/>
                  </a:lnTo>
                  <a:lnTo>
                    <a:pt x="63283" y="18560"/>
                  </a:lnTo>
                  <a:lnTo>
                    <a:pt x="63201" y="19159"/>
                  </a:lnTo>
                  <a:lnTo>
                    <a:pt x="62629" y="22566"/>
                  </a:lnTo>
                  <a:lnTo>
                    <a:pt x="62029" y="26000"/>
                  </a:lnTo>
                  <a:lnTo>
                    <a:pt x="62029" y="24964"/>
                  </a:lnTo>
                  <a:lnTo>
                    <a:pt x="61975" y="23956"/>
                  </a:lnTo>
                  <a:lnTo>
                    <a:pt x="61893" y="22975"/>
                  </a:lnTo>
                  <a:lnTo>
                    <a:pt x="61811" y="22484"/>
                  </a:lnTo>
                  <a:lnTo>
                    <a:pt x="61729" y="21994"/>
                  </a:lnTo>
                  <a:lnTo>
                    <a:pt x="61947" y="21775"/>
                  </a:lnTo>
                  <a:lnTo>
                    <a:pt x="62056" y="21666"/>
                  </a:lnTo>
                  <a:lnTo>
                    <a:pt x="62084" y="21557"/>
                  </a:lnTo>
                  <a:lnTo>
                    <a:pt x="62084" y="21448"/>
                  </a:lnTo>
                  <a:lnTo>
                    <a:pt x="62056" y="21339"/>
                  </a:lnTo>
                  <a:lnTo>
                    <a:pt x="61975" y="21230"/>
                  </a:lnTo>
                  <a:lnTo>
                    <a:pt x="61893" y="21149"/>
                  </a:lnTo>
                  <a:lnTo>
                    <a:pt x="61784" y="21094"/>
                  </a:lnTo>
                  <a:lnTo>
                    <a:pt x="61675" y="21067"/>
                  </a:lnTo>
                  <a:lnTo>
                    <a:pt x="60339" y="20931"/>
                  </a:lnTo>
                  <a:lnTo>
                    <a:pt x="58977" y="20794"/>
                  </a:lnTo>
                  <a:lnTo>
                    <a:pt x="56279" y="20495"/>
                  </a:lnTo>
                  <a:lnTo>
                    <a:pt x="56279" y="20086"/>
                  </a:lnTo>
                  <a:lnTo>
                    <a:pt x="56333" y="20031"/>
                  </a:lnTo>
                  <a:lnTo>
                    <a:pt x="56469" y="19650"/>
                  </a:lnTo>
                  <a:lnTo>
                    <a:pt x="56578" y="19268"/>
                  </a:lnTo>
                  <a:lnTo>
                    <a:pt x="56660" y="18859"/>
                  </a:lnTo>
                  <a:lnTo>
                    <a:pt x="56742" y="18478"/>
                  </a:lnTo>
                  <a:lnTo>
                    <a:pt x="56878" y="17660"/>
                  </a:lnTo>
                  <a:lnTo>
                    <a:pt x="56960" y="16815"/>
                  </a:lnTo>
                  <a:lnTo>
                    <a:pt x="57096" y="15153"/>
                  </a:lnTo>
                  <a:lnTo>
                    <a:pt x="57178" y="14335"/>
                  </a:lnTo>
                  <a:lnTo>
                    <a:pt x="57260" y="13518"/>
                  </a:lnTo>
                  <a:lnTo>
                    <a:pt x="57532" y="11883"/>
                  </a:lnTo>
                  <a:lnTo>
                    <a:pt x="57832" y="10275"/>
                  </a:lnTo>
                  <a:lnTo>
                    <a:pt x="58186" y="8639"/>
                  </a:lnTo>
                  <a:lnTo>
                    <a:pt x="58595" y="7031"/>
                  </a:lnTo>
                  <a:lnTo>
                    <a:pt x="58759" y="6296"/>
                  </a:lnTo>
                  <a:lnTo>
                    <a:pt x="58922" y="5369"/>
                  </a:lnTo>
                  <a:lnTo>
                    <a:pt x="59058" y="4906"/>
                  </a:lnTo>
                  <a:lnTo>
                    <a:pt x="59195" y="4497"/>
                  </a:lnTo>
                  <a:lnTo>
                    <a:pt x="59331" y="4115"/>
                  </a:lnTo>
                  <a:lnTo>
                    <a:pt x="59440" y="3979"/>
                  </a:lnTo>
                  <a:lnTo>
                    <a:pt x="59522" y="3843"/>
                  </a:lnTo>
                  <a:lnTo>
                    <a:pt x="59713" y="3679"/>
                  </a:lnTo>
                  <a:lnTo>
                    <a:pt x="59903" y="3543"/>
                  </a:lnTo>
                  <a:lnTo>
                    <a:pt x="60121" y="3434"/>
                  </a:lnTo>
                  <a:lnTo>
                    <a:pt x="60339" y="3380"/>
                  </a:lnTo>
                  <a:lnTo>
                    <a:pt x="60585" y="3325"/>
                  </a:lnTo>
                  <a:close/>
                  <a:moveTo>
                    <a:pt x="77754" y="16052"/>
                  </a:moveTo>
                  <a:lnTo>
                    <a:pt x="73421" y="29107"/>
                  </a:lnTo>
                  <a:lnTo>
                    <a:pt x="72331" y="32431"/>
                  </a:lnTo>
                  <a:lnTo>
                    <a:pt x="71268" y="35756"/>
                  </a:lnTo>
                  <a:lnTo>
                    <a:pt x="71104" y="36220"/>
                  </a:lnTo>
                  <a:lnTo>
                    <a:pt x="70886" y="36738"/>
                  </a:lnTo>
                  <a:lnTo>
                    <a:pt x="70696" y="37255"/>
                  </a:lnTo>
                  <a:lnTo>
                    <a:pt x="70505" y="37800"/>
                  </a:lnTo>
                  <a:lnTo>
                    <a:pt x="70450" y="38073"/>
                  </a:lnTo>
                  <a:lnTo>
                    <a:pt x="70396" y="38373"/>
                  </a:lnTo>
                  <a:lnTo>
                    <a:pt x="70341" y="38618"/>
                  </a:lnTo>
                  <a:lnTo>
                    <a:pt x="70341" y="38891"/>
                  </a:lnTo>
                  <a:lnTo>
                    <a:pt x="70369" y="39136"/>
                  </a:lnTo>
                  <a:lnTo>
                    <a:pt x="70423" y="39381"/>
                  </a:lnTo>
                  <a:lnTo>
                    <a:pt x="70505" y="39626"/>
                  </a:lnTo>
                  <a:lnTo>
                    <a:pt x="70641" y="39844"/>
                  </a:lnTo>
                  <a:lnTo>
                    <a:pt x="70668" y="39872"/>
                  </a:lnTo>
                  <a:lnTo>
                    <a:pt x="70505" y="39899"/>
                  </a:lnTo>
                  <a:lnTo>
                    <a:pt x="70341" y="39981"/>
                  </a:lnTo>
                  <a:lnTo>
                    <a:pt x="70232" y="40117"/>
                  </a:lnTo>
                  <a:lnTo>
                    <a:pt x="70205" y="40199"/>
                  </a:lnTo>
                  <a:lnTo>
                    <a:pt x="70178" y="40280"/>
                  </a:lnTo>
                  <a:lnTo>
                    <a:pt x="70014" y="40226"/>
                  </a:lnTo>
                  <a:lnTo>
                    <a:pt x="69823" y="40253"/>
                  </a:lnTo>
                  <a:lnTo>
                    <a:pt x="69224" y="40362"/>
                  </a:lnTo>
                  <a:lnTo>
                    <a:pt x="70123" y="37419"/>
                  </a:lnTo>
                  <a:lnTo>
                    <a:pt x="71050" y="34448"/>
                  </a:lnTo>
                  <a:lnTo>
                    <a:pt x="71976" y="31450"/>
                  </a:lnTo>
                  <a:lnTo>
                    <a:pt x="72876" y="28453"/>
                  </a:lnTo>
                  <a:lnTo>
                    <a:pt x="73312" y="26954"/>
                  </a:lnTo>
                  <a:lnTo>
                    <a:pt x="73721" y="25427"/>
                  </a:lnTo>
                  <a:lnTo>
                    <a:pt x="74102" y="23928"/>
                  </a:lnTo>
                  <a:lnTo>
                    <a:pt x="74484" y="22402"/>
                  </a:lnTo>
                  <a:lnTo>
                    <a:pt x="74811" y="20903"/>
                  </a:lnTo>
                  <a:lnTo>
                    <a:pt x="75111" y="19377"/>
                  </a:lnTo>
                  <a:lnTo>
                    <a:pt x="75356" y="17851"/>
                  </a:lnTo>
                  <a:lnTo>
                    <a:pt x="75574" y="16325"/>
                  </a:lnTo>
                  <a:lnTo>
                    <a:pt x="75574" y="16216"/>
                  </a:lnTo>
                  <a:lnTo>
                    <a:pt x="77754" y="16052"/>
                  </a:lnTo>
                  <a:close/>
                  <a:moveTo>
                    <a:pt x="61075" y="22566"/>
                  </a:moveTo>
                  <a:lnTo>
                    <a:pt x="61021" y="23329"/>
                  </a:lnTo>
                  <a:lnTo>
                    <a:pt x="60993" y="24065"/>
                  </a:lnTo>
                  <a:lnTo>
                    <a:pt x="60993" y="24828"/>
                  </a:lnTo>
                  <a:lnTo>
                    <a:pt x="60993" y="25591"/>
                  </a:lnTo>
                  <a:lnTo>
                    <a:pt x="61075" y="27090"/>
                  </a:lnTo>
                  <a:lnTo>
                    <a:pt x="61130" y="28562"/>
                  </a:lnTo>
                  <a:lnTo>
                    <a:pt x="61130" y="28643"/>
                  </a:lnTo>
                  <a:lnTo>
                    <a:pt x="61157" y="28725"/>
                  </a:lnTo>
                  <a:lnTo>
                    <a:pt x="61266" y="28861"/>
                  </a:lnTo>
                  <a:lnTo>
                    <a:pt x="61375" y="28943"/>
                  </a:lnTo>
                  <a:lnTo>
                    <a:pt x="61539" y="28970"/>
                  </a:lnTo>
                  <a:lnTo>
                    <a:pt x="61021" y="32023"/>
                  </a:lnTo>
                  <a:lnTo>
                    <a:pt x="60557" y="35075"/>
                  </a:lnTo>
                  <a:lnTo>
                    <a:pt x="60339" y="36601"/>
                  </a:lnTo>
                  <a:lnTo>
                    <a:pt x="60149" y="38127"/>
                  </a:lnTo>
                  <a:lnTo>
                    <a:pt x="59985" y="39654"/>
                  </a:lnTo>
                  <a:lnTo>
                    <a:pt x="59822" y="41180"/>
                  </a:lnTo>
                  <a:lnTo>
                    <a:pt x="59931" y="39081"/>
                  </a:lnTo>
                  <a:lnTo>
                    <a:pt x="59985" y="36983"/>
                  </a:lnTo>
                  <a:lnTo>
                    <a:pt x="59985" y="34830"/>
                  </a:lnTo>
                  <a:lnTo>
                    <a:pt x="59931" y="32704"/>
                  </a:lnTo>
                  <a:lnTo>
                    <a:pt x="59849" y="30578"/>
                  </a:lnTo>
                  <a:lnTo>
                    <a:pt x="59767" y="29515"/>
                  </a:lnTo>
                  <a:lnTo>
                    <a:pt x="59658" y="28453"/>
                  </a:lnTo>
                  <a:lnTo>
                    <a:pt x="59549" y="27417"/>
                  </a:lnTo>
                  <a:lnTo>
                    <a:pt x="59413" y="26354"/>
                  </a:lnTo>
                  <a:lnTo>
                    <a:pt x="59276" y="25346"/>
                  </a:lnTo>
                  <a:lnTo>
                    <a:pt x="59113" y="24310"/>
                  </a:lnTo>
                  <a:lnTo>
                    <a:pt x="60094" y="23465"/>
                  </a:lnTo>
                  <a:lnTo>
                    <a:pt x="61075" y="22566"/>
                  </a:lnTo>
                  <a:close/>
                  <a:moveTo>
                    <a:pt x="7005" y="19922"/>
                  </a:moveTo>
                  <a:lnTo>
                    <a:pt x="7468" y="19950"/>
                  </a:lnTo>
                  <a:lnTo>
                    <a:pt x="7904" y="19977"/>
                  </a:lnTo>
                  <a:lnTo>
                    <a:pt x="8340" y="20031"/>
                  </a:lnTo>
                  <a:lnTo>
                    <a:pt x="8776" y="20113"/>
                  </a:lnTo>
                  <a:lnTo>
                    <a:pt x="8940" y="20168"/>
                  </a:lnTo>
                  <a:lnTo>
                    <a:pt x="9103" y="20249"/>
                  </a:lnTo>
                  <a:lnTo>
                    <a:pt x="9240" y="20358"/>
                  </a:lnTo>
                  <a:lnTo>
                    <a:pt x="9403" y="20495"/>
                  </a:lnTo>
                  <a:lnTo>
                    <a:pt x="9512" y="20631"/>
                  </a:lnTo>
                  <a:lnTo>
                    <a:pt x="9648" y="20794"/>
                  </a:lnTo>
                  <a:lnTo>
                    <a:pt x="9867" y="21176"/>
                  </a:lnTo>
                  <a:lnTo>
                    <a:pt x="10057" y="21639"/>
                  </a:lnTo>
                  <a:lnTo>
                    <a:pt x="10194" y="22130"/>
                  </a:lnTo>
                  <a:lnTo>
                    <a:pt x="10330" y="22675"/>
                  </a:lnTo>
                  <a:lnTo>
                    <a:pt x="10439" y="23247"/>
                  </a:lnTo>
                  <a:lnTo>
                    <a:pt x="10521" y="23819"/>
                  </a:lnTo>
                  <a:lnTo>
                    <a:pt x="10602" y="24392"/>
                  </a:lnTo>
                  <a:lnTo>
                    <a:pt x="10711" y="25509"/>
                  </a:lnTo>
                  <a:lnTo>
                    <a:pt x="10793" y="26518"/>
                  </a:lnTo>
                  <a:lnTo>
                    <a:pt x="10848" y="27308"/>
                  </a:lnTo>
                  <a:lnTo>
                    <a:pt x="11038" y="29052"/>
                  </a:lnTo>
                  <a:lnTo>
                    <a:pt x="11202" y="30796"/>
                  </a:lnTo>
                  <a:lnTo>
                    <a:pt x="11311" y="32541"/>
                  </a:lnTo>
                  <a:lnTo>
                    <a:pt x="11420" y="34285"/>
                  </a:lnTo>
                  <a:lnTo>
                    <a:pt x="11474" y="36056"/>
                  </a:lnTo>
                  <a:lnTo>
                    <a:pt x="11529" y="37800"/>
                  </a:lnTo>
                  <a:lnTo>
                    <a:pt x="11556" y="41316"/>
                  </a:lnTo>
                  <a:lnTo>
                    <a:pt x="11556" y="41316"/>
                  </a:lnTo>
                  <a:lnTo>
                    <a:pt x="11256" y="41207"/>
                  </a:lnTo>
                  <a:lnTo>
                    <a:pt x="10929" y="41098"/>
                  </a:lnTo>
                  <a:lnTo>
                    <a:pt x="10275" y="40934"/>
                  </a:lnTo>
                  <a:lnTo>
                    <a:pt x="9022" y="40635"/>
                  </a:lnTo>
                  <a:lnTo>
                    <a:pt x="7523" y="40226"/>
                  </a:lnTo>
                  <a:lnTo>
                    <a:pt x="5997" y="39872"/>
                  </a:lnTo>
                  <a:lnTo>
                    <a:pt x="5424" y="37473"/>
                  </a:lnTo>
                  <a:lnTo>
                    <a:pt x="4797" y="35075"/>
                  </a:lnTo>
                  <a:lnTo>
                    <a:pt x="3517" y="30333"/>
                  </a:lnTo>
                  <a:lnTo>
                    <a:pt x="2917" y="27962"/>
                  </a:lnTo>
                  <a:lnTo>
                    <a:pt x="2317" y="25564"/>
                  </a:lnTo>
                  <a:lnTo>
                    <a:pt x="1745" y="23165"/>
                  </a:lnTo>
                  <a:lnTo>
                    <a:pt x="1227" y="20740"/>
                  </a:lnTo>
                  <a:lnTo>
                    <a:pt x="3053" y="20386"/>
                  </a:lnTo>
                  <a:lnTo>
                    <a:pt x="4034" y="20222"/>
                  </a:lnTo>
                  <a:lnTo>
                    <a:pt x="5043" y="20059"/>
                  </a:lnTo>
                  <a:lnTo>
                    <a:pt x="6024" y="19977"/>
                  </a:lnTo>
                  <a:lnTo>
                    <a:pt x="6514" y="19950"/>
                  </a:lnTo>
                  <a:lnTo>
                    <a:pt x="7005" y="19922"/>
                  </a:lnTo>
                  <a:close/>
                  <a:moveTo>
                    <a:pt x="66226" y="14226"/>
                  </a:moveTo>
                  <a:lnTo>
                    <a:pt x="66471" y="14254"/>
                  </a:lnTo>
                  <a:lnTo>
                    <a:pt x="66717" y="14281"/>
                  </a:lnTo>
                  <a:lnTo>
                    <a:pt x="66962" y="14335"/>
                  </a:lnTo>
                  <a:lnTo>
                    <a:pt x="67480" y="14499"/>
                  </a:lnTo>
                  <a:lnTo>
                    <a:pt x="68515" y="14853"/>
                  </a:lnTo>
                  <a:lnTo>
                    <a:pt x="71731" y="15834"/>
                  </a:lnTo>
                  <a:lnTo>
                    <a:pt x="72194" y="15943"/>
                  </a:lnTo>
                  <a:lnTo>
                    <a:pt x="72767" y="16052"/>
                  </a:lnTo>
                  <a:lnTo>
                    <a:pt x="73339" y="16216"/>
                  </a:lnTo>
                  <a:lnTo>
                    <a:pt x="73557" y="16325"/>
                  </a:lnTo>
                  <a:lnTo>
                    <a:pt x="73748" y="16434"/>
                  </a:lnTo>
                  <a:lnTo>
                    <a:pt x="73966" y="16597"/>
                  </a:lnTo>
                  <a:lnTo>
                    <a:pt x="74102" y="16788"/>
                  </a:lnTo>
                  <a:lnTo>
                    <a:pt x="74211" y="16979"/>
                  </a:lnTo>
                  <a:lnTo>
                    <a:pt x="74293" y="17170"/>
                  </a:lnTo>
                  <a:lnTo>
                    <a:pt x="74320" y="17388"/>
                  </a:lnTo>
                  <a:lnTo>
                    <a:pt x="74347" y="17633"/>
                  </a:lnTo>
                  <a:lnTo>
                    <a:pt x="74320" y="18205"/>
                  </a:lnTo>
                  <a:lnTo>
                    <a:pt x="74293" y="18641"/>
                  </a:lnTo>
                  <a:lnTo>
                    <a:pt x="74238" y="19077"/>
                  </a:lnTo>
                  <a:lnTo>
                    <a:pt x="74075" y="19977"/>
                  </a:lnTo>
                  <a:lnTo>
                    <a:pt x="73884" y="20876"/>
                  </a:lnTo>
                  <a:lnTo>
                    <a:pt x="73639" y="21803"/>
                  </a:lnTo>
                  <a:lnTo>
                    <a:pt x="73394" y="22702"/>
                  </a:lnTo>
                  <a:lnTo>
                    <a:pt x="73121" y="23574"/>
                  </a:lnTo>
                  <a:lnTo>
                    <a:pt x="72576" y="25318"/>
                  </a:lnTo>
                  <a:lnTo>
                    <a:pt x="70369" y="32868"/>
                  </a:lnTo>
                  <a:lnTo>
                    <a:pt x="68107" y="40444"/>
                  </a:lnTo>
                  <a:lnTo>
                    <a:pt x="68107" y="40526"/>
                  </a:lnTo>
                  <a:lnTo>
                    <a:pt x="68107" y="40607"/>
                  </a:lnTo>
                  <a:lnTo>
                    <a:pt x="64237" y="41398"/>
                  </a:lnTo>
                  <a:lnTo>
                    <a:pt x="63337" y="41561"/>
                  </a:lnTo>
                  <a:lnTo>
                    <a:pt x="62329" y="41698"/>
                  </a:lnTo>
                  <a:lnTo>
                    <a:pt x="61320" y="41861"/>
                  </a:lnTo>
                  <a:lnTo>
                    <a:pt x="60830" y="41970"/>
                  </a:lnTo>
                  <a:lnTo>
                    <a:pt x="60339" y="42052"/>
                  </a:lnTo>
                  <a:lnTo>
                    <a:pt x="60775" y="40171"/>
                  </a:lnTo>
                  <a:lnTo>
                    <a:pt x="61130" y="38264"/>
                  </a:lnTo>
                  <a:lnTo>
                    <a:pt x="61484" y="36356"/>
                  </a:lnTo>
                  <a:lnTo>
                    <a:pt x="61811" y="34448"/>
                  </a:lnTo>
                  <a:lnTo>
                    <a:pt x="62411" y="30578"/>
                  </a:lnTo>
                  <a:lnTo>
                    <a:pt x="63010" y="26763"/>
                  </a:lnTo>
                  <a:lnTo>
                    <a:pt x="64264" y="18996"/>
                  </a:lnTo>
                  <a:lnTo>
                    <a:pt x="64318" y="18560"/>
                  </a:lnTo>
                  <a:lnTo>
                    <a:pt x="64373" y="18069"/>
                  </a:lnTo>
                  <a:lnTo>
                    <a:pt x="64455" y="17006"/>
                  </a:lnTo>
                  <a:lnTo>
                    <a:pt x="64509" y="16488"/>
                  </a:lnTo>
                  <a:lnTo>
                    <a:pt x="64591" y="15998"/>
                  </a:lnTo>
                  <a:lnTo>
                    <a:pt x="64727" y="15534"/>
                  </a:lnTo>
                  <a:lnTo>
                    <a:pt x="64809" y="15316"/>
                  </a:lnTo>
                  <a:lnTo>
                    <a:pt x="64891" y="15126"/>
                  </a:lnTo>
                  <a:lnTo>
                    <a:pt x="65027" y="14853"/>
                  </a:lnTo>
                  <a:lnTo>
                    <a:pt x="65190" y="14635"/>
                  </a:lnTo>
                  <a:lnTo>
                    <a:pt x="65381" y="14472"/>
                  </a:lnTo>
                  <a:lnTo>
                    <a:pt x="65572" y="14363"/>
                  </a:lnTo>
                  <a:lnTo>
                    <a:pt x="65790" y="14281"/>
                  </a:lnTo>
                  <a:lnTo>
                    <a:pt x="66008" y="14254"/>
                  </a:lnTo>
                  <a:lnTo>
                    <a:pt x="66226" y="14226"/>
                  </a:lnTo>
                  <a:close/>
                  <a:moveTo>
                    <a:pt x="12101" y="18151"/>
                  </a:moveTo>
                  <a:lnTo>
                    <a:pt x="12319" y="19895"/>
                  </a:lnTo>
                  <a:lnTo>
                    <a:pt x="12565" y="21666"/>
                  </a:lnTo>
                  <a:lnTo>
                    <a:pt x="13082" y="25155"/>
                  </a:lnTo>
                  <a:lnTo>
                    <a:pt x="13573" y="28671"/>
                  </a:lnTo>
                  <a:lnTo>
                    <a:pt x="13791" y="30415"/>
                  </a:lnTo>
                  <a:lnTo>
                    <a:pt x="13982" y="32186"/>
                  </a:lnTo>
                  <a:lnTo>
                    <a:pt x="14173" y="33958"/>
                  </a:lnTo>
                  <a:lnTo>
                    <a:pt x="14309" y="35729"/>
                  </a:lnTo>
                  <a:lnTo>
                    <a:pt x="14445" y="37501"/>
                  </a:lnTo>
                  <a:lnTo>
                    <a:pt x="14554" y="39272"/>
                  </a:lnTo>
                  <a:lnTo>
                    <a:pt x="14718" y="42842"/>
                  </a:lnTo>
                  <a:lnTo>
                    <a:pt x="14827" y="46385"/>
                  </a:lnTo>
                  <a:lnTo>
                    <a:pt x="14636" y="46058"/>
                  </a:lnTo>
                  <a:lnTo>
                    <a:pt x="14472" y="45731"/>
                  </a:lnTo>
                  <a:lnTo>
                    <a:pt x="14309" y="45377"/>
                  </a:lnTo>
                  <a:lnTo>
                    <a:pt x="14173" y="45022"/>
                  </a:lnTo>
                  <a:lnTo>
                    <a:pt x="13900" y="44232"/>
                  </a:lnTo>
                  <a:lnTo>
                    <a:pt x="13573" y="43415"/>
                  </a:lnTo>
                  <a:lnTo>
                    <a:pt x="13382" y="42951"/>
                  </a:lnTo>
                  <a:lnTo>
                    <a:pt x="13137" y="42570"/>
                  </a:lnTo>
                  <a:lnTo>
                    <a:pt x="13028" y="42379"/>
                  </a:lnTo>
                  <a:lnTo>
                    <a:pt x="12864" y="42215"/>
                  </a:lnTo>
                  <a:lnTo>
                    <a:pt x="12701" y="42025"/>
                  </a:lnTo>
                  <a:lnTo>
                    <a:pt x="12537" y="41888"/>
                  </a:lnTo>
                  <a:lnTo>
                    <a:pt x="12592" y="40471"/>
                  </a:lnTo>
                  <a:lnTo>
                    <a:pt x="12646" y="39081"/>
                  </a:lnTo>
                  <a:lnTo>
                    <a:pt x="12646" y="37691"/>
                  </a:lnTo>
                  <a:lnTo>
                    <a:pt x="12619" y="36274"/>
                  </a:lnTo>
                  <a:lnTo>
                    <a:pt x="12565" y="34884"/>
                  </a:lnTo>
                  <a:lnTo>
                    <a:pt x="12483" y="33467"/>
                  </a:lnTo>
                  <a:lnTo>
                    <a:pt x="12401" y="32077"/>
                  </a:lnTo>
                  <a:lnTo>
                    <a:pt x="12265" y="30660"/>
                  </a:lnTo>
                  <a:lnTo>
                    <a:pt x="12129" y="29270"/>
                  </a:lnTo>
                  <a:lnTo>
                    <a:pt x="11938" y="27880"/>
                  </a:lnTo>
                  <a:lnTo>
                    <a:pt x="11747" y="26463"/>
                  </a:lnTo>
                  <a:lnTo>
                    <a:pt x="11556" y="25073"/>
                  </a:lnTo>
                  <a:lnTo>
                    <a:pt x="11311" y="23710"/>
                  </a:lnTo>
                  <a:lnTo>
                    <a:pt x="11066" y="22321"/>
                  </a:lnTo>
                  <a:lnTo>
                    <a:pt x="10793" y="20958"/>
                  </a:lnTo>
                  <a:lnTo>
                    <a:pt x="10521" y="19568"/>
                  </a:lnTo>
                  <a:lnTo>
                    <a:pt x="12101" y="18151"/>
                  </a:lnTo>
                  <a:close/>
                  <a:moveTo>
                    <a:pt x="29325" y="23874"/>
                  </a:moveTo>
                  <a:lnTo>
                    <a:pt x="31887" y="23901"/>
                  </a:lnTo>
                  <a:lnTo>
                    <a:pt x="31996" y="23874"/>
                  </a:lnTo>
                  <a:lnTo>
                    <a:pt x="31996" y="23874"/>
                  </a:lnTo>
                  <a:lnTo>
                    <a:pt x="31969" y="24446"/>
                  </a:lnTo>
                  <a:lnTo>
                    <a:pt x="31478" y="30878"/>
                  </a:lnTo>
                  <a:lnTo>
                    <a:pt x="31233" y="34121"/>
                  </a:lnTo>
                  <a:lnTo>
                    <a:pt x="31042" y="37364"/>
                  </a:lnTo>
                  <a:lnTo>
                    <a:pt x="30988" y="39000"/>
                  </a:lnTo>
                  <a:lnTo>
                    <a:pt x="30933" y="40635"/>
                  </a:lnTo>
                  <a:lnTo>
                    <a:pt x="30879" y="42270"/>
                  </a:lnTo>
                  <a:lnTo>
                    <a:pt x="30879" y="43878"/>
                  </a:lnTo>
                  <a:lnTo>
                    <a:pt x="30879" y="45513"/>
                  </a:lnTo>
                  <a:lnTo>
                    <a:pt x="30933" y="47121"/>
                  </a:lnTo>
                  <a:lnTo>
                    <a:pt x="30988" y="48729"/>
                  </a:lnTo>
                  <a:lnTo>
                    <a:pt x="31097" y="50310"/>
                  </a:lnTo>
                  <a:lnTo>
                    <a:pt x="31097" y="50310"/>
                  </a:lnTo>
                  <a:lnTo>
                    <a:pt x="27854" y="50037"/>
                  </a:lnTo>
                  <a:lnTo>
                    <a:pt x="24610" y="49737"/>
                  </a:lnTo>
                  <a:lnTo>
                    <a:pt x="23466" y="49601"/>
                  </a:lnTo>
                  <a:lnTo>
                    <a:pt x="23466" y="48048"/>
                  </a:lnTo>
                  <a:lnTo>
                    <a:pt x="23411" y="46467"/>
                  </a:lnTo>
                  <a:lnTo>
                    <a:pt x="23302" y="44859"/>
                  </a:lnTo>
                  <a:lnTo>
                    <a:pt x="23193" y="43278"/>
                  </a:lnTo>
                  <a:lnTo>
                    <a:pt x="22921" y="40117"/>
                  </a:lnTo>
                  <a:lnTo>
                    <a:pt x="22648" y="36983"/>
                  </a:lnTo>
                  <a:lnTo>
                    <a:pt x="21640" y="23928"/>
                  </a:lnTo>
                  <a:lnTo>
                    <a:pt x="24202" y="23874"/>
                  </a:lnTo>
                  <a:close/>
                  <a:moveTo>
                    <a:pt x="53690" y="24501"/>
                  </a:moveTo>
                  <a:lnTo>
                    <a:pt x="54371" y="24528"/>
                  </a:lnTo>
                  <a:lnTo>
                    <a:pt x="55052" y="24583"/>
                  </a:lnTo>
                  <a:lnTo>
                    <a:pt x="56360" y="24719"/>
                  </a:lnTo>
                  <a:lnTo>
                    <a:pt x="57560" y="24828"/>
                  </a:lnTo>
                  <a:lnTo>
                    <a:pt x="58050" y="24882"/>
                  </a:lnTo>
                  <a:lnTo>
                    <a:pt x="58486" y="24910"/>
                  </a:lnTo>
                  <a:lnTo>
                    <a:pt x="58459" y="27117"/>
                  </a:lnTo>
                  <a:lnTo>
                    <a:pt x="58486" y="29325"/>
                  </a:lnTo>
                  <a:lnTo>
                    <a:pt x="58513" y="31532"/>
                  </a:lnTo>
                  <a:lnTo>
                    <a:pt x="58568" y="33767"/>
                  </a:lnTo>
                  <a:lnTo>
                    <a:pt x="58677" y="38209"/>
                  </a:lnTo>
                  <a:lnTo>
                    <a:pt x="58786" y="42624"/>
                  </a:lnTo>
                  <a:lnTo>
                    <a:pt x="58486" y="42815"/>
                  </a:lnTo>
                  <a:lnTo>
                    <a:pt x="58241" y="43033"/>
                  </a:lnTo>
                  <a:lnTo>
                    <a:pt x="58077" y="43278"/>
                  </a:lnTo>
                  <a:lnTo>
                    <a:pt x="57941" y="43551"/>
                  </a:lnTo>
                  <a:lnTo>
                    <a:pt x="57832" y="43823"/>
                  </a:lnTo>
                  <a:lnTo>
                    <a:pt x="57778" y="44123"/>
                  </a:lnTo>
                  <a:lnTo>
                    <a:pt x="57723" y="44450"/>
                  </a:lnTo>
                  <a:lnTo>
                    <a:pt x="57723" y="44750"/>
                  </a:lnTo>
                  <a:lnTo>
                    <a:pt x="57696" y="45404"/>
                  </a:lnTo>
                  <a:lnTo>
                    <a:pt x="57669" y="46085"/>
                  </a:lnTo>
                  <a:lnTo>
                    <a:pt x="57641" y="46412"/>
                  </a:lnTo>
                  <a:lnTo>
                    <a:pt x="57587" y="46739"/>
                  </a:lnTo>
                  <a:lnTo>
                    <a:pt x="57505" y="47066"/>
                  </a:lnTo>
                  <a:lnTo>
                    <a:pt x="57396" y="47366"/>
                  </a:lnTo>
                  <a:lnTo>
                    <a:pt x="57260" y="47639"/>
                  </a:lnTo>
                  <a:lnTo>
                    <a:pt x="57096" y="47884"/>
                  </a:lnTo>
                  <a:lnTo>
                    <a:pt x="56933" y="48129"/>
                  </a:lnTo>
                  <a:lnTo>
                    <a:pt x="56742" y="48347"/>
                  </a:lnTo>
                  <a:lnTo>
                    <a:pt x="56551" y="48565"/>
                  </a:lnTo>
                  <a:lnTo>
                    <a:pt x="56333" y="48783"/>
                  </a:lnTo>
                  <a:lnTo>
                    <a:pt x="56115" y="48947"/>
                  </a:lnTo>
                  <a:lnTo>
                    <a:pt x="55870" y="49138"/>
                  </a:lnTo>
                  <a:lnTo>
                    <a:pt x="55379" y="49438"/>
                  </a:lnTo>
                  <a:lnTo>
                    <a:pt x="54834" y="49710"/>
                  </a:lnTo>
                  <a:lnTo>
                    <a:pt x="54262" y="49955"/>
                  </a:lnTo>
                  <a:lnTo>
                    <a:pt x="53662" y="50146"/>
                  </a:lnTo>
                  <a:lnTo>
                    <a:pt x="53063" y="50310"/>
                  </a:lnTo>
                  <a:lnTo>
                    <a:pt x="52409" y="50446"/>
                  </a:lnTo>
                  <a:lnTo>
                    <a:pt x="51755" y="50528"/>
                  </a:lnTo>
                  <a:lnTo>
                    <a:pt x="51101" y="50609"/>
                  </a:lnTo>
                  <a:lnTo>
                    <a:pt x="50446" y="50664"/>
                  </a:lnTo>
                  <a:lnTo>
                    <a:pt x="49792" y="50718"/>
                  </a:lnTo>
                  <a:lnTo>
                    <a:pt x="48511" y="50773"/>
                  </a:lnTo>
                  <a:lnTo>
                    <a:pt x="48621" y="48702"/>
                  </a:lnTo>
                  <a:lnTo>
                    <a:pt x="48675" y="46630"/>
                  </a:lnTo>
                  <a:lnTo>
                    <a:pt x="48702" y="44559"/>
                  </a:lnTo>
                  <a:lnTo>
                    <a:pt x="48730" y="42488"/>
                  </a:lnTo>
                  <a:lnTo>
                    <a:pt x="48730" y="40389"/>
                  </a:lnTo>
                  <a:lnTo>
                    <a:pt x="48757" y="38318"/>
                  </a:lnTo>
                  <a:lnTo>
                    <a:pt x="48811" y="36247"/>
                  </a:lnTo>
                  <a:lnTo>
                    <a:pt x="48920" y="34176"/>
                  </a:lnTo>
                  <a:lnTo>
                    <a:pt x="49057" y="32186"/>
                  </a:lnTo>
                  <a:lnTo>
                    <a:pt x="49193" y="30197"/>
                  </a:lnTo>
                  <a:lnTo>
                    <a:pt x="49220" y="29706"/>
                  </a:lnTo>
                  <a:lnTo>
                    <a:pt x="49247" y="29161"/>
                  </a:lnTo>
                  <a:lnTo>
                    <a:pt x="49247" y="27935"/>
                  </a:lnTo>
                  <a:lnTo>
                    <a:pt x="49275" y="27308"/>
                  </a:lnTo>
                  <a:lnTo>
                    <a:pt x="49356" y="26736"/>
                  </a:lnTo>
                  <a:lnTo>
                    <a:pt x="49384" y="26463"/>
                  </a:lnTo>
                  <a:lnTo>
                    <a:pt x="49465" y="26218"/>
                  </a:lnTo>
                  <a:lnTo>
                    <a:pt x="49520" y="25972"/>
                  </a:lnTo>
                  <a:lnTo>
                    <a:pt x="49629" y="25782"/>
                  </a:lnTo>
                  <a:lnTo>
                    <a:pt x="49738" y="25591"/>
                  </a:lnTo>
                  <a:lnTo>
                    <a:pt x="49874" y="25400"/>
                  </a:lnTo>
                  <a:lnTo>
                    <a:pt x="50038" y="25264"/>
                  </a:lnTo>
                  <a:lnTo>
                    <a:pt x="50228" y="25128"/>
                  </a:lnTo>
                  <a:lnTo>
                    <a:pt x="50446" y="24991"/>
                  </a:lnTo>
                  <a:lnTo>
                    <a:pt x="50664" y="24882"/>
                  </a:lnTo>
                  <a:lnTo>
                    <a:pt x="50910" y="24801"/>
                  </a:lnTo>
                  <a:lnTo>
                    <a:pt x="51182" y="24719"/>
                  </a:lnTo>
                  <a:lnTo>
                    <a:pt x="51727" y="24610"/>
                  </a:lnTo>
                  <a:lnTo>
                    <a:pt x="52354" y="24555"/>
                  </a:lnTo>
                  <a:lnTo>
                    <a:pt x="53008" y="24501"/>
                  </a:lnTo>
                  <a:close/>
                  <a:moveTo>
                    <a:pt x="35321" y="11746"/>
                  </a:moveTo>
                  <a:lnTo>
                    <a:pt x="35539" y="11774"/>
                  </a:lnTo>
                  <a:lnTo>
                    <a:pt x="36002" y="11855"/>
                  </a:lnTo>
                  <a:lnTo>
                    <a:pt x="36547" y="11964"/>
                  </a:lnTo>
                  <a:lnTo>
                    <a:pt x="41862" y="13327"/>
                  </a:lnTo>
                  <a:lnTo>
                    <a:pt x="42380" y="13409"/>
                  </a:lnTo>
                  <a:lnTo>
                    <a:pt x="43143" y="13572"/>
                  </a:lnTo>
                  <a:lnTo>
                    <a:pt x="43524" y="13654"/>
                  </a:lnTo>
                  <a:lnTo>
                    <a:pt x="43878" y="13736"/>
                  </a:lnTo>
                  <a:lnTo>
                    <a:pt x="44151" y="13845"/>
                  </a:lnTo>
                  <a:lnTo>
                    <a:pt x="44260" y="13899"/>
                  </a:lnTo>
                  <a:lnTo>
                    <a:pt x="44315" y="13954"/>
                  </a:lnTo>
                  <a:lnTo>
                    <a:pt x="44478" y="14117"/>
                  </a:lnTo>
                  <a:lnTo>
                    <a:pt x="44587" y="14281"/>
                  </a:lnTo>
                  <a:lnTo>
                    <a:pt x="44642" y="14472"/>
                  </a:lnTo>
                  <a:lnTo>
                    <a:pt x="44696" y="14662"/>
                  </a:lnTo>
                  <a:lnTo>
                    <a:pt x="44723" y="14853"/>
                  </a:lnTo>
                  <a:lnTo>
                    <a:pt x="44696" y="15044"/>
                  </a:lnTo>
                  <a:lnTo>
                    <a:pt x="44669" y="15262"/>
                  </a:lnTo>
                  <a:lnTo>
                    <a:pt x="44642" y="15453"/>
                  </a:lnTo>
                  <a:lnTo>
                    <a:pt x="44505" y="15862"/>
                  </a:lnTo>
                  <a:lnTo>
                    <a:pt x="44369" y="16243"/>
                  </a:lnTo>
                  <a:lnTo>
                    <a:pt x="44205" y="16625"/>
                  </a:lnTo>
                  <a:lnTo>
                    <a:pt x="44096" y="16952"/>
                  </a:lnTo>
                  <a:lnTo>
                    <a:pt x="43906" y="17633"/>
                  </a:lnTo>
                  <a:lnTo>
                    <a:pt x="43742" y="18314"/>
                  </a:lnTo>
                  <a:lnTo>
                    <a:pt x="43579" y="18996"/>
                  </a:lnTo>
                  <a:lnTo>
                    <a:pt x="43470" y="19677"/>
                  </a:lnTo>
                  <a:lnTo>
                    <a:pt x="43252" y="21067"/>
                  </a:lnTo>
                  <a:lnTo>
                    <a:pt x="43061" y="22430"/>
                  </a:lnTo>
                  <a:lnTo>
                    <a:pt x="42298" y="27744"/>
                  </a:lnTo>
                  <a:lnTo>
                    <a:pt x="41562" y="33058"/>
                  </a:lnTo>
                  <a:lnTo>
                    <a:pt x="40853" y="38754"/>
                  </a:lnTo>
                  <a:lnTo>
                    <a:pt x="40145" y="44423"/>
                  </a:lnTo>
                  <a:lnTo>
                    <a:pt x="39818" y="47066"/>
                  </a:lnTo>
                  <a:lnTo>
                    <a:pt x="39681" y="48375"/>
                  </a:lnTo>
                  <a:lnTo>
                    <a:pt x="39545" y="49683"/>
                  </a:lnTo>
                  <a:lnTo>
                    <a:pt x="39491" y="50310"/>
                  </a:lnTo>
                  <a:lnTo>
                    <a:pt x="39491" y="50582"/>
                  </a:lnTo>
                  <a:lnTo>
                    <a:pt x="39518" y="50827"/>
                  </a:lnTo>
                  <a:lnTo>
                    <a:pt x="37501" y="50746"/>
                  </a:lnTo>
                  <a:lnTo>
                    <a:pt x="35457" y="50637"/>
                  </a:lnTo>
                  <a:lnTo>
                    <a:pt x="33631" y="50528"/>
                  </a:lnTo>
                  <a:lnTo>
                    <a:pt x="31778" y="50364"/>
                  </a:lnTo>
                  <a:lnTo>
                    <a:pt x="31887" y="48947"/>
                  </a:lnTo>
                  <a:lnTo>
                    <a:pt x="31969" y="47530"/>
                  </a:lnTo>
                  <a:lnTo>
                    <a:pt x="32132" y="44695"/>
                  </a:lnTo>
                  <a:lnTo>
                    <a:pt x="32214" y="41834"/>
                  </a:lnTo>
                  <a:lnTo>
                    <a:pt x="32323" y="38972"/>
                  </a:lnTo>
                  <a:lnTo>
                    <a:pt x="32405" y="36111"/>
                  </a:lnTo>
                  <a:lnTo>
                    <a:pt x="32487" y="33276"/>
                  </a:lnTo>
                  <a:lnTo>
                    <a:pt x="32623" y="30415"/>
                  </a:lnTo>
                  <a:lnTo>
                    <a:pt x="32786" y="27580"/>
                  </a:lnTo>
                  <a:lnTo>
                    <a:pt x="33004" y="24664"/>
                  </a:lnTo>
                  <a:lnTo>
                    <a:pt x="33222" y="21775"/>
                  </a:lnTo>
                  <a:lnTo>
                    <a:pt x="33495" y="18887"/>
                  </a:lnTo>
                  <a:lnTo>
                    <a:pt x="33768" y="15998"/>
                  </a:lnTo>
                  <a:lnTo>
                    <a:pt x="34067" y="13327"/>
                  </a:lnTo>
                  <a:lnTo>
                    <a:pt x="34095" y="13027"/>
                  </a:lnTo>
                  <a:lnTo>
                    <a:pt x="34149" y="12755"/>
                  </a:lnTo>
                  <a:lnTo>
                    <a:pt x="34231" y="12509"/>
                  </a:lnTo>
                  <a:lnTo>
                    <a:pt x="34313" y="12319"/>
                  </a:lnTo>
                  <a:lnTo>
                    <a:pt x="34422" y="12155"/>
                  </a:lnTo>
                  <a:lnTo>
                    <a:pt x="34531" y="12019"/>
                  </a:lnTo>
                  <a:lnTo>
                    <a:pt x="34667" y="11910"/>
                  </a:lnTo>
                  <a:lnTo>
                    <a:pt x="34803" y="11828"/>
                  </a:lnTo>
                  <a:lnTo>
                    <a:pt x="34967" y="11774"/>
                  </a:lnTo>
                  <a:lnTo>
                    <a:pt x="35130" y="11774"/>
                  </a:lnTo>
                  <a:lnTo>
                    <a:pt x="35321" y="11746"/>
                  </a:lnTo>
                  <a:close/>
                  <a:moveTo>
                    <a:pt x="47776" y="13245"/>
                  </a:moveTo>
                  <a:lnTo>
                    <a:pt x="47449" y="14390"/>
                  </a:lnTo>
                  <a:lnTo>
                    <a:pt x="47122" y="15534"/>
                  </a:lnTo>
                  <a:lnTo>
                    <a:pt x="46822" y="16679"/>
                  </a:lnTo>
                  <a:lnTo>
                    <a:pt x="46549" y="17824"/>
                  </a:lnTo>
                  <a:lnTo>
                    <a:pt x="46304" y="18996"/>
                  </a:lnTo>
                  <a:lnTo>
                    <a:pt x="46059" y="20168"/>
                  </a:lnTo>
                  <a:lnTo>
                    <a:pt x="45623" y="22511"/>
                  </a:lnTo>
                  <a:lnTo>
                    <a:pt x="45214" y="24882"/>
                  </a:lnTo>
                  <a:lnTo>
                    <a:pt x="44860" y="27253"/>
                  </a:lnTo>
                  <a:lnTo>
                    <a:pt x="44151" y="31914"/>
                  </a:lnTo>
                  <a:lnTo>
                    <a:pt x="43797" y="34285"/>
                  </a:lnTo>
                  <a:lnTo>
                    <a:pt x="43442" y="36628"/>
                  </a:lnTo>
                  <a:lnTo>
                    <a:pt x="43143" y="39000"/>
                  </a:lnTo>
                  <a:lnTo>
                    <a:pt x="42843" y="41371"/>
                  </a:lnTo>
                  <a:lnTo>
                    <a:pt x="42570" y="43742"/>
                  </a:lnTo>
                  <a:lnTo>
                    <a:pt x="42325" y="46113"/>
                  </a:lnTo>
                  <a:lnTo>
                    <a:pt x="42107" y="48484"/>
                  </a:lnTo>
                  <a:lnTo>
                    <a:pt x="41889" y="50882"/>
                  </a:lnTo>
                  <a:lnTo>
                    <a:pt x="40881" y="50855"/>
                  </a:lnTo>
                  <a:lnTo>
                    <a:pt x="40853" y="50691"/>
                  </a:lnTo>
                  <a:lnTo>
                    <a:pt x="40772" y="50555"/>
                  </a:lnTo>
                  <a:lnTo>
                    <a:pt x="40663" y="50473"/>
                  </a:lnTo>
                  <a:lnTo>
                    <a:pt x="40526" y="50419"/>
                  </a:lnTo>
                  <a:lnTo>
                    <a:pt x="40499" y="50201"/>
                  </a:lnTo>
                  <a:lnTo>
                    <a:pt x="40472" y="49874"/>
                  </a:lnTo>
                  <a:lnTo>
                    <a:pt x="40472" y="49492"/>
                  </a:lnTo>
                  <a:lnTo>
                    <a:pt x="40499" y="49029"/>
                  </a:lnTo>
                  <a:lnTo>
                    <a:pt x="40608" y="47993"/>
                  </a:lnTo>
                  <a:lnTo>
                    <a:pt x="40772" y="46876"/>
                  </a:lnTo>
                  <a:lnTo>
                    <a:pt x="41099" y="44804"/>
                  </a:lnTo>
                  <a:lnTo>
                    <a:pt x="41317" y="43551"/>
                  </a:lnTo>
                  <a:lnTo>
                    <a:pt x="42052" y="37446"/>
                  </a:lnTo>
                  <a:lnTo>
                    <a:pt x="42897" y="30933"/>
                  </a:lnTo>
                  <a:lnTo>
                    <a:pt x="43797" y="24446"/>
                  </a:lnTo>
                  <a:lnTo>
                    <a:pt x="44015" y="22838"/>
                  </a:lnTo>
                  <a:lnTo>
                    <a:pt x="44260" y="21203"/>
                  </a:lnTo>
                  <a:lnTo>
                    <a:pt x="44396" y="20386"/>
                  </a:lnTo>
                  <a:lnTo>
                    <a:pt x="44533" y="19595"/>
                  </a:lnTo>
                  <a:lnTo>
                    <a:pt x="44696" y="18778"/>
                  </a:lnTo>
                  <a:lnTo>
                    <a:pt x="44887" y="17987"/>
                  </a:lnTo>
                  <a:lnTo>
                    <a:pt x="45023" y="17551"/>
                  </a:lnTo>
                  <a:lnTo>
                    <a:pt x="45214" y="17088"/>
                  </a:lnTo>
                  <a:lnTo>
                    <a:pt x="45623" y="16134"/>
                  </a:lnTo>
                  <a:lnTo>
                    <a:pt x="45786" y="15644"/>
                  </a:lnTo>
                  <a:lnTo>
                    <a:pt x="45922" y="15153"/>
                  </a:lnTo>
                  <a:lnTo>
                    <a:pt x="45950" y="14908"/>
                  </a:lnTo>
                  <a:lnTo>
                    <a:pt x="45977" y="14690"/>
                  </a:lnTo>
                  <a:lnTo>
                    <a:pt x="45977" y="14444"/>
                  </a:lnTo>
                  <a:lnTo>
                    <a:pt x="45950" y="14226"/>
                  </a:lnTo>
                  <a:lnTo>
                    <a:pt x="47776" y="13245"/>
                  </a:lnTo>
                  <a:close/>
                  <a:moveTo>
                    <a:pt x="43933" y="5860"/>
                  </a:moveTo>
                  <a:lnTo>
                    <a:pt x="44205" y="5887"/>
                  </a:lnTo>
                  <a:lnTo>
                    <a:pt x="44778" y="5996"/>
                  </a:lnTo>
                  <a:lnTo>
                    <a:pt x="45350" y="6132"/>
                  </a:lnTo>
                  <a:lnTo>
                    <a:pt x="45922" y="6296"/>
                  </a:lnTo>
                  <a:lnTo>
                    <a:pt x="46413" y="6432"/>
                  </a:lnTo>
                  <a:lnTo>
                    <a:pt x="46795" y="6541"/>
                  </a:lnTo>
                  <a:lnTo>
                    <a:pt x="47639" y="6677"/>
                  </a:lnTo>
                  <a:lnTo>
                    <a:pt x="48484" y="6813"/>
                  </a:lnTo>
                  <a:lnTo>
                    <a:pt x="49356" y="6895"/>
                  </a:lnTo>
                  <a:lnTo>
                    <a:pt x="50201" y="6977"/>
                  </a:lnTo>
                  <a:lnTo>
                    <a:pt x="51046" y="7031"/>
                  </a:lnTo>
                  <a:lnTo>
                    <a:pt x="51891" y="7059"/>
                  </a:lnTo>
                  <a:lnTo>
                    <a:pt x="52763" y="7059"/>
                  </a:lnTo>
                  <a:lnTo>
                    <a:pt x="53608" y="7031"/>
                  </a:lnTo>
                  <a:lnTo>
                    <a:pt x="53608" y="8694"/>
                  </a:lnTo>
                  <a:lnTo>
                    <a:pt x="53581" y="10384"/>
                  </a:lnTo>
                  <a:lnTo>
                    <a:pt x="53526" y="12019"/>
                  </a:lnTo>
                  <a:lnTo>
                    <a:pt x="53417" y="13681"/>
                  </a:lnTo>
                  <a:lnTo>
                    <a:pt x="53308" y="15344"/>
                  </a:lnTo>
                  <a:lnTo>
                    <a:pt x="53145" y="17006"/>
                  </a:lnTo>
                  <a:lnTo>
                    <a:pt x="52954" y="18669"/>
                  </a:lnTo>
                  <a:lnTo>
                    <a:pt x="52763" y="20304"/>
                  </a:lnTo>
                  <a:lnTo>
                    <a:pt x="52191" y="20304"/>
                  </a:lnTo>
                  <a:lnTo>
                    <a:pt x="51836" y="20331"/>
                  </a:lnTo>
                  <a:lnTo>
                    <a:pt x="51509" y="20413"/>
                  </a:lnTo>
                  <a:lnTo>
                    <a:pt x="51237" y="20495"/>
                  </a:lnTo>
                  <a:lnTo>
                    <a:pt x="50964" y="20631"/>
                  </a:lnTo>
                  <a:lnTo>
                    <a:pt x="50719" y="20794"/>
                  </a:lnTo>
                  <a:lnTo>
                    <a:pt x="50501" y="20985"/>
                  </a:lnTo>
                  <a:lnTo>
                    <a:pt x="50310" y="21203"/>
                  </a:lnTo>
                  <a:lnTo>
                    <a:pt x="50147" y="21421"/>
                  </a:lnTo>
                  <a:lnTo>
                    <a:pt x="49983" y="21666"/>
                  </a:lnTo>
                  <a:lnTo>
                    <a:pt x="49820" y="21939"/>
                  </a:lnTo>
                  <a:lnTo>
                    <a:pt x="49520" y="22511"/>
                  </a:lnTo>
                  <a:lnTo>
                    <a:pt x="49247" y="23111"/>
                  </a:lnTo>
                  <a:lnTo>
                    <a:pt x="48948" y="23710"/>
                  </a:lnTo>
                  <a:lnTo>
                    <a:pt x="48893" y="23792"/>
                  </a:lnTo>
                  <a:lnTo>
                    <a:pt x="48893" y="23901"/>
                  </a:lnTo>
                  <a:lnTo>
                    <a:pt x="48920" y="23956"/>
                  </a:lnTo>
                  <a:lnTo>
                    <a:pt x="48975" y="24038"/>
                  </a:lnTo>
                  <a:lnTo>
                    <a:pt x="48866" y="24228"/>
                  </a:lnTo>
                  <a:lnTo>
                    <a:pt x="48811" y="24419"/>
                  </a:lnTo>
                  <a:lnTo>
                    <a:pt x="48702" y="24882"/>
                  </a:lnTo>
                  <a:lnTo>
                    <a:pt x="48566" y="25509"/>
                  </a:lnTo>
                  <a:lnTo>
                    <a:pt x="48457" y="26163"/>
                  </a:lnTo>
                  <a:lnTo>
                    <a:pt x="48375" y="26845"/>
                  </a:lnTo>
                  <a:lnTo>
                    <a:pt x="48321" y="27526"/>
                  </a:lnTo>
                  <a:lnTo>
                    <a:pt x="48266" y="28889"/>
                  </a:lnTo>
                  <a:lnTo>
                    <a:pt x="48184" y="30197"/>
                  </a:lnTo>
                  <a:lnTo>
                    <a:pt x="47994" y="32731"/>
                  </a:lnTo>
                  <a:lnTo>
                    <a:pt x="47803" y="35293"/>
                  </a:lnTo>
                  <a:lnTo>
                    <a:pt x="47639" y="37882"/>
                  </a:lnTo>
                  <a:lnTo>
                    <a:pt x="47530" y="40471"/>
                  </a:lnTo>
                  <a:lnTo>
                    <a:pt x="47476" y="41779"/>
                  </a:lnTo>
                  <a:lnTo>
                    <a:pt x="47476" y="43088"/>
                  </a:lnTo>
                  <a:lnTo>
                    <a:pt x="47476" y="44368"/>
                  </a:lnTo>
                  <a:lnTo>
                    <a:pt x="47476" y="45677"/>
                  </a:lnTo>
                  <a:lnTo>
                    <a:pt x="47530" y="46957"/>
                  </a:lnTo>
                  <a:lnTo>
                    <a:pt x="47612" y="48238"/>
                  </a:lnTo>
                  <a:lnTo>
                    <a:pt x="47721" y="49519"/>
                  </a:lnTo>
                  <a:lnTo>
                    <a:pt x="47830" y="50800"/>
                  </a:lnTo>
                  <a:lnTo>
                    <a:pt x="46331" y="50827"/>
                  </a:lnTo>
                  <a:lnTo>
                    <a:pt x="44614" y="50855"/>
                  </a:lnTo>
                  <a:lnTo>
                    <a:pt x="42925" y="50882"/>
                  </a:lnTo>
                  <a:lnTo>
                    <a:pt x="43143" y="48375"/>
                  </a:lnTo>
                  <a:lnTo>
                    <a:pt x="43388" y="45867"/>
                  </a:lnTo>
                  <a:lnTo>
                    <a:pt x="43660" y="43360"/>
                  </a:lnTo>
                  <a:lnTo>
                    <a:pt x="43960" y="40853"/>
                  </a:lnTo>
                  <a:lnTo>
                    <a:pt x="44260" y="38373"/>
                  </a:lnTo>
                  <a:lnTo>
                    <a:pt x="44614" y="35865"/>
                  </a:lnTo>
                  <a:lnTo>
                    <a:pt x="44969" y="33385"/>
                  </a:lnTo>
                  <a:lnTo>
                    <a:pt x="45350" y="30878"/>
                  </a:lnTo>
                  <a:lnTo>
                    <a:pt x="45732" y="28616"/>
                  </a:lnTo>
                  <a:lnTo>
                    <a:pt x="46140" y="26354"/>
                  </a:lnTo>
                  <a:lnTo>
                    <a:pt x="47067" y="21857"/>
                  </a:lnTo>
                  <a:lnTo>
                    <a:pt x="47503" y="19595"/>
                  </a:lnTo>
                  <a:lnTo>
                    <a:pt x="47912" y="17333"/>
                  </a:lnTo>
                  <a:lnTo>
                    <a:pt x="48293" y="15071"/>
                  </a:lnTo>
                  <a:lnTo>
                    <a:pt x="48484" y="13927"/>
                  </a:lnTo>
                  <a:lnTo>
                    <a:pt x="48621" y="12809"/>
                  </a:lnTo>
                  <a:lnTo>
                    <a:pt x="48866" y="12673"/>
                  </a:lnTo>
                  <a:lnTo>
                    <a:pt x="48975" y="12591"/>
                  </a:lnTo>
                  <a:lnTo>
                    <a:pt x="49057" y="12482"/>
                  </a:lnTo>
                  <a:lnTo>
                    <a:pt x="49084" y="12373"/>
                  </a:lnTo>
                  <a:lnTo>
                    <a:pt x="49084" y="12237"/>
                  </a:lnTo>
                  <a:lnTo>
                    <a:pt x="49029" y="12128"/>
                  </a:lnTo>
                  <a:lnTo>
                    <a:pt x="48975" y="12019"/>
                  </a:lnTo>
                  <a:lnTo>
                    <a:pt x="48866" y="11937"/>
                  </a:lnTo>
                  <a:lnTo>
                    <a:pt x="48757" y="11883"/>
                  </a:lnTo>
                  <a:lnTo>
                    <a:pt x="45786" y="10820"/>
                  </a:lnTo>
                  <a:lnTo>
                    <a:pt x="42788" y="9757"/>
                  </a:lnTo>
                  <a:lnTo>
                    <a:pt x="42788" y="9403"/>
                  </a:lnTo>
                  <a:lnTo>
                    <a:pt x="42761" y="8966"/>
                  </a:lnTo>
                  <a:lnTo>
                    <a:pt x="42734" y="7849"/>
                  </a:lnTo>
                  <a:lnTo>
                    <a:pt x="42734" y="7304"/>
                  </a:lnTo>
                  <a:lnTo>
                    <a:pt x="42734" y="6813"/>
                  </a:lnTo>
                  <a:lnTo>
                    <a:pt x="42816" y="6432"/>
                  </a:lnTo>
                  <a:lnTo>
                    <a:pt x="42843" y="6268"/>
                  </a:lnTo>
                  <a:lnTo>
                    <a:pt x="42925" y="6159"/>
                  </a:lnTo>
                  <a:lnTo>
                    <a:pt x="43061" y="6023"/>
                  </a:lnTo>
                  <a:lnTo>
                    <a:pt x="43224" y="5941"/>
                  </a:lnTo>
                  <a:lnTo>
                    <a:pt x="43442" y="5887"/>
                  </a:lnTo>
                  <a:lnTo>
                    <a:pt x="43660" y="5860"/>
                  </a:lnTo>
                  <a:close/>
                  <a:moveTo>
                    <a:pt x="3626" y="39981"/>
                  </a:moveTo>
                  <a:lnTo>
                    <a:pt x="4879" y="40417"/>
                  </a:lnTo>
                  <a:lnTo>
                    <a:pt x="6160" y="40825"/>
                  </a:lnTo>
                  <a:lnTo>
                    <a:pt x="7468" y="41207"/>
                  </a:lnTo>
                  <a:lnTo>
                    <a:pt x="8749" y="41561"/>
                  </a:lnTo>
                  <a:lnTo>
                    <a:pt x="9812" y="41807"/>
                  </a:lnTo>
                  <a:lnTo>
                    <a:pt x="10357" y="41943"/>
                  </a:lnTo>
                  <a:lnTo>
                    <a:pt x="10875" y="42134"/>
                  </a:lnTo>
                  <a:lnTo>
                    <a:pt x="11175" y="42270"/>
                  </a:lnTo>
                  <a:lnTo>
                    <a:pt x="11447" y="42406"/>
                  </a:lnTo>
                  <a:lnTo>
                    <a:pt x="11692" y="42570"/>
                  </a:lnTo>
                  <a:lnTo>
                    <a:pt x="11883" y="42706"/>
                  </a:lnTo>
                  <a:lnTo>
                    <a:pt x="12047" y="42869"/>
                  </a:lnTo>
                  <a:lnTo>
                    <a:pt x="12210" y="43033"/>
                  </a:lnTo>
                  <a:lnTo>
                    <a:pt x="12347" y="43197"/>
                  </a:lnTo>
                  <a:lnTo>
                    <a:pt x="12456" y="43387"/>
                  </a:lnTo>
                  <a:lnTo>
                    <a:pt x="12619" y="43769"/>
                  </a:lnTo>
                  <a:lnTo>
                    <a:pt x="12755" y="44178"/>
                  </a:lnTo>
                  <a:lnTo>
                    <a:pt x="13055" y="45186"/>
                  </a:lnTo>
                  <a:lnTo>
                    <a:pt x="13191" y="45540"/>
                  </a:lnTo>
                  <a:lnTo>
                    <a:pt x="13328" y="45895"/>
                  </a:lnTo>
                  <a:lnTo>
                    <a:pt x="13491" y="46222"/>
                  </a:lnTo>
                  <a:lnTo>
                    <a:pt x="13682" y="46521"/>
                  </a:lnTo>
                  <a:lnTo>
                    <a:pt x="13873" y="46821"/>
                  </a:lnTo>
                  <a:lnTo>
                    <a:pt x="14091" y="47121"/>
                  </a:lnTo>
                  <a:lnTo>
                    <a:pt x="14309" y="47366"/>
                  </a:lnTo>
                  <a:lnTo>
                    <a:pt x="14554" y="47639"/>
                  </a:lnTo>
                  <a:lnTo>
                    <a:pt x="14827" y="47884"/>
                  </a:lnTo>
                  <a:lnTo>
                    <a:pt x="15072" y="48102"/>
                  </a:lnTo>
                  <a:lnTo>
                    <a:pt x="15372" y="48320"/>
                  </a:lnTo>
                  <a:lnTo>
                    <a:pt x="15671" y="48538"/>
                  </a:lnTo>
                  <a:lnTo>
                    <a:pt x="16298" y="48920"/>
                  </a:lnTo>
                  <a:lnTo>
                    <a:pt x="16952" y="49247"/>
                  </a:lnTo>
                  <a:lnTo>
                    <a:pt x="17661" y="49519"/>
                  </a:lnTo>
                  <a:lnTo>
                    <a:pt x="18397" y="49765"/>
                  </a:lnTo>
                  <a:lnTo>
                    <a:pt x="19133" y="49983"/>
                  </a:lnTo>
                  <a:lnTo>
                    <a:pt x="19868" y="50146"/>
                  </a:lnTo>
                  <a:lnTo>
                    <a:pt x="20604" y="50282"/>
                  </a:lnTo>
                  <a:lnTo>
                    <a:pt x="21367" y="50391"/>
                  </a:lnTo>
                  <a:lnTo>
                    <a:pt x="22894" y="50582"/>
                  </a:lnTo>
                  <a:lnTo>
                    <a:pt x="22894" y="50609"/>
                  </a:lnTo>
                  <a:lnTo>
                    <a:pt x="22921" y="50691"/>
                  </a:lnTo>
                  <a:lnTo>
                    <a:pt x="22975" y="50773"/>
                  </a:lnTo>
                  <a:lnTo>
                    <a:pt x="23057" y="50800"/>
                  </a:lnTo>
                  <a:lnTo>
                    <a:pt x="23221" y="50800"/>
                  </a:lnTo>
                  <a:lnTo>
                    <a:pt x="23302" y="50773"/>
                  </a:lnTo>
                  <a:lnTo>
                    <a:pt x="23384" y="50718"/>
                  </a:lnTo>
                  <a:lnTo>
                    <a:pt x="23439" y="50637"/>
                  </a:lnTo>
                  <a:lnTo>
                    <a:pt x="24610" y="50746"/>
                  </a:lnTo>
                  <a:lnTo>
                    <a:pt x="27445" y="51018"/>
                  </a:lnTo>
                  <a:lnTo>
                    <a:pt x="30252" y="51291"/>
                  </a:lnTo>
                  <a:lnTo>
                    <a:pt x="33086" y="51509"/>
                  </a:lnTo>
                  <a:lnTo>
                    <a:pt x="35893" y="51700"/>
                  </a:lnTo>
                  <a:lnTo>
                    <a:pt x="38728" y="51836"/>
                  </a:lnTo>
                  <a:lnTo>
                    <a:pt x="40145" y="51890"/>
                  </a:lnTo>
                  <a:lnTo>
                    <a:pt x="41562" y="51918"/>
                  </a:lnTo>
                  <a:lnTo>
                    <a:pt x="44369" y="51918"/>
                  </a:lnTo>
                  <a:lnTo>
                    <a:pt x="45786" y="51890"/>
                  </a:lnTo>
                  <a:lnTo>
                    <a:pt x="47203" y="51836"/>
                  </a:lnTo>
                  <a:lnTo>
                    <a:pt x="49384" y="51727"/>
                  </a:lnTo>
                  <a:lnTo>
                    <a:pt x="50501" y="51672"/>
                  </a:lnTo>
                  <a:lnTo>
                    <a:pt x="51646" y="51563"/>
                  </a:lnTo>
                  <a:lnTo>
                    <a:pt x="52191" y="51481"/>
                  </a:lnTo>
                  <a:lnTo>
                    <a:pt x="52763" y="51400"/>
                  </a:lnTo>
                  <a:lnTo>
                    <a:pt x="53308" y="51263"/>
                  </a:lnTo>
                  <a:lnTo>
                    <a:pt x="53853" y="51127"/>
                  </a:lnTo>
                  <a:lnTo>
                    <a:pt x="54371" y="50964"/>
                  </a:lnTo>
                  <a:lnTo>
                    <a:pt x="54889" y="50800"/>
                  </a:lnTo>
                  <a:lnTo>
                    <a:pt x="55379" y="50582"/>
                  </a:lnTo>
                  <a:lnTo>
                    <a:pt x="55870" y="50310"/>
                  </a:lnTo>
                  <a:lnTo>
                    <a:pt x="56251" y="50092"/>
                  </a:lnTo>
                  <a:lnTo>
                    <a:pt x="56606" y="49846"/>
                  </a:lnTo>
                  <a:lnTo>
                    <a:pt x="56933" y="49574"/>
                  </a:lnTo>
                  <a:lnTo>
                    <a:pt x="57205" y="49328"/>
                  </a:lnTo>
                  <a:lnTo>
                    <a:pt x="57451" y="49056"/>
                  </a:lnTo>
                  <a:lnTo>
                    <a:pt x="57669" y="48756"/>
                  </a:lnTo>
                  <a:lnTo>
                    <a:pt x="57859" y="48456"/>
                  </a:lnTo>
                  <a:lnTo>
                    <a:pt x="58023" y="48157"/>
                  </a:lnTo>
                  <a:lnTo>
                    <a:pt x="58159" y="47857"/>
                  </a:lnTo>
                  <a:lnTo>
                    <a:pt x="58268" y="47530"/>
                  </a:lnTo>
                  <a:lnTo>
                    <a:pt x="58377" y="47175"/>
                  </a:lnTo>
                  <a:lnTo>
                    <a:pt x="58486" y="46821"/>
                  </a:lnTo>
                  <a:lnTo>
                    <a:pt x="58622" y="46058"/>
                  </a:lnTo>
                  <a:lnTo>
                    <a:pt x="58786" y="45268"/>
                  </a:lnTo>
                  <a:lnTo>
                    <a:pt x="58813" y="45050"/>
                  </a:lnTo>
                  <a:lnTo>
                    <a:pt x="58868" y="44832"/>
                  </a:lnTo>
                  <a:lnTo>
                    <a:pt x="58949" y="44641"/>
                  </a:lnTo>
                  <a:lnTo>
                    <a:pt x="59031" y="44450"/>
                  </a:lnTo>
                  <a:lnTo>
                    <a:pt x="59140" y="44287"/>
                  </a:lnTo>
                  <a:lnTo>
                    <a:pt x="59249" y="44150"/>
                  </a:lnTo>
                  <a:lnTo>
                    <a:pt x="59495" y="43851"/>
                  </a:lnTo>
                  <a:lnTo>
                    <a:pt x="59767" y="43633"/>
                  </a:lnTo>
                  <a:lnTo>
                    <a:pt x="60094" y="43442"/>
                  </a:lnTo>
                  <a:lnTo>
                    <a:pt x="60448" y="43278"/>
                  </a:lnTo>
                  <a:lnTo>
                    <a:pt x="60803" y="43115"/>
                  </a:lnTo>
                  <a:lnTo>
                    <a:pt x="61211" y="43006"/>
                  </a:lnTo>
                  <a:lnTo>
                    <a:pt x="61620" y="42924"/>
                  </a:lnTo>
                  <a:lnTo>
                    <a:pt x="62465" y="42760"/>
                  </a:lnTo>
                  <a:lnTo>
                    <a:pt x="63283" y="42624"/>
                  </a:lnTo>
                  <a:lnTo>
                    <a:pt x="64100" y="42488"/>
                  </a:lnTo>
                  <a:lnTo>
                    <a:pt x="70123" y="41262"/>
                  </a:lnTo>
                  <a:lnTo>
                    <a:pt x="70123" y="41262"/>
                  </a:lnTo>
                  <a:lnTo>
                    <a:pt x="69960" y="45213"/>
                  </a:lnTo>
                  <a:lnTo>
                    <a:pt x="69714" y="49192"/>
                  </a:lnTo>
                  <a:lnTo>
                    <a:pt x="69415" y="53144"/>
                  </a:lnTo>
                  <a:lnTo>
                    <a:pt x="69060" y="57096"/>
                  </a:lnTo>
                  <a:lnTo>
                    <a:pt x="68652" y="61047"/>
                  </a:lnTo>
                  <a:lnTo>
                    <a:pt x="68188" y="64999"/>
                  </a:lnTo>
                  <a:lnTo>
                    <a:pt x="67643" y="68924"/>
                  </a:lnTo>
                  <a:lnTo>
                    <a:pt x="67016" y="72848"/>
                  </a:lnTo>
                  <a:lnTo>
                    <a:pt x="66362" y="76827"/>
                  </a:lnTo>
                  <a:lnTo>
                    <a:pt x="65981" y="78816"/>
                  </a:lnTo>
                  <a:lnTo>
                    <a:pt x="65599" y="80806"/>
                  </a:lnTo>
                  <a:lnTo>
                    <a:pt x="65218" y="82795"/>
                  </a:lnTo>
                  <a:lnTo>
                    <a:pt x="64809" y="84785"/>
                  </a:lnTo>
                  <a:lnTo>
                    <a:pt x="64373" y="86747"/>
                  </a:lnTo>
                  <a:lnTo>
                    <a:pt x="63910" y="88737"/>
                  </a:lnTo>
                  <a:lnTo>
                    <a:pt x="63692" y="89636"/>
                  </a:lnTo>
                  <a:lnTo>
                    <a:pt x="63446" y="90563"/>
                  </a:lnTo>
                  <a:lnTo>
                    <a:pt x="63174" y="91462"/>
                  </a:lnTo>
                  <a:lnTo>
                    <a:pt x="63010" y="91898"/>
                  </a:lnTo>
                  <a:lnTo>
                    <a:pt x="62819" y="92307"/>
                  </a:lnTo>
                  <a:lnTo>
                    <a:pt x="62629" y="92743"/>
                  </a:lnTo>
                  <a:lnTo>
                    <a:pt x="62411" y="93152"/>
                  </a:lnTo>
                  <a:lnTo>
                    <a:pt x="62193" y="93533"/>
                  </a:lnTo>
                  <a:lnTo>
                    <a:pt x="61920" y="93942"/>
                  </a:lnTo>
                  <a:lnTo>
                    <a:pt x="61648" y="94296"/>
                  </a:lnTo>
                  <a:lnTo>
                    <a:pt x="61348" y="94651"/>
                  </a:lnTo>
                  <a:lnTo>
                    <a:pt x="60993" y="95005"/>
                  </a:lnTo>
                  <a:lnTo>
                    <a:pt x="60639" y="95332"/>
                  </a:lnTo>
                  <a:lnTo>
                    <a:pt x="60285" y="95577"/>
                  </a:lnTo>
                  <a:lnTo>
                    <a:pt x="59958" y="95822"/>
                  </a:lnTo>
                  <a:lnTo>
                    <a:pt x="59576" y="96068"/>
                  </a:lnTo>
                  <a:lnTo>
                    <a:pt x="59222" y="96259"/>
                  </a:lnTo>
                  <a:lnTo>
                    <a:pt x="58840" y="96477"/>
                  </a:lnTo>
                  <a:lnTo>
                    <a:pt x="58459" y="96640"/>
                  </a:lnTo>
                  <a:lnTo>
                    <a:pt x="57669" y="96967"/>
                  </a:lnTo>
                  <a:lnTo>
                    <a:pt x="56851" y="97240"/>
                  </a:lnTo>
                  <a:lnTo>
                    <a:pt x="56006" y="97458"/>
                  </a:lnTo>
                  <a:lnTo>
                    <a:pt x="55189" y="97648"/>
                  </a:lnTo>
                  <a:lnTo>
                    <a:pt x="54344" y="97785"/>
                  </a:lnTo>
                  <a:lnTo>
                    <a:pt x="52409" y="98112"/>
                  </a:lnTo>
                  <a:lnTo>
                    <a:pt x="50474" y="98384"/>
                  </a:lnTo>
                  <a:lnTo>
                    <a:pt x="48511" y="98630"/>
                  </a:lnTo>
                  <a:lnTo>
                    <a:pt x="46522" y="98848"/>
                  </a:lnTo>
                  <a:lnTo>
                    <a:pt x="44533" y="99011"/>
                  </a:lnTo>
                  <a:lnTo>
                    <a:pt x="42543" y="99120"/>
                  </a:lnTo>
                  <a:lnTo>
                    <a:pt x="40526" y="99202"/>
                  </a:lnTo>
                  <a:lnTo>
                    <a:pt x="38510" y="99256"/>
                  </a:lnTo>
                  <a:lnTo>
                    <a:pt x="36520" y="99256"/>
                  </a:lnTo>
                  <a:lnTo>
                    <a:pt x="34503" y="99229"/>
                  </a:lnTo>
                  <a:lnTo>
                    <a:pt x="32514" y="99147"/>
                  </a:lnTo>
                  <a:lnTo>
                    <a:pt x="30524" y="99011"/>
                  </a:lnTo>
                  <a:lnTo>
                    <a:pt x="28535" y="98848"/>
                  </a:lnTo>
                  <a:lnTo>
                    <a:pt x="26573" y="98630"/>
                  </a:lnTo>
                  <a:lnTo>
                    <a:pt x="24610" y="98357"/>
                  </a:lnTo>
                  <a:lnTo>
                    <a:pt x="22703" y="98057"/>
                  </a:lnTo>
                  <a:lnTo>
                    <a:pt x="20959" y="97730"/>
                  </a:lnTo>
                  <a:lnTo>
                    <a:pt x="20086" y="97539"/>
                  </a:lnTo>
                  <a:lnTo>
                    <a:pt x="19187" y="97321"/>
                  </a:lnTo>
                  <a:lnTo>
                    <a:pt x="18315" y="97076"/>
                  </a:lnTo>
                  <a:lnTo>
                    <a:pt x="17470" y="96804"/>
                  </a:lnTo>
                  <a:lnTo>
                    <a:pt x="16625" y="96477"/>
                  </a:lnTo>
                  <a:lnTo>
                    <a:pt x="15808" y="96122"/>
                  </a:lnTo>
                  <a:lnTo>
                    <a:pt x="15017" y="95713"/>
                  </a:lnTo>
                  <a:lnTo>
                    <a:pt x="14254" y="95277"/>
                  </a:lnTo>
                  <a:lnTo>
                    <a:pt x="13900" y="95032"/>
                  </a:lnTo>
                  <a:lnTo>
                    <a:pt x="13546" y="94760"/>
                  </a:lnTo>
                  <a:lnTo>
                    <a:pt x="13219" y="94487"/>
                  </a:lnTo>
                  <a:lnTo>
                    <a:pt x="12892" y="94215"/>
                  </a:lnTo>
                  <a:lnTo>
                    <a:pt x="12565" y="93915"/>
                  </a:lnTo>
                  <a:lnTo>
                    <a:pt x="12265" y="93588"/>
                  </a:lnTo>
                  <a:lnTo>
                    <a:pt x="11965" y="93261"/>
                  </a:lnTo>
                  <a:lnTo>
                    <a:pt x="11720" y="92906"/>
                  </a:lnTo>
                  <a:lnTo>
                    <a:pt x="11447" y="92525"/>
                  </a:lnTo>
                  <a:lnTo>
                    <a:pt x="11202" y="92143"/>
                  </a:lnTo>
                  <a:lnTo>
                    <a:pt x="10984" y="91734"/>
                  </a:lnTo>
                  <a:lnTo>
                    <a:pt x="10793" y="91298"/>
                  </a:lnTo>
                  <a:lnTo>
                    <a:pt x="10602" y="90862"/>
                  </a:lnTo>
                  <a:lnTo>
                    <a:pt x="10439" y="90426"/>
                  </a:lnTo>
                  <a:lnTo>
                    <a:pt x="10303" y="89963"/>
                  </a:lnTo>
                  <a:lnTo>
                    <a:pt x="10166" y="89527"/>
                  </a:lnTo>
                  <a:lnTo>
                    <a:pt x="9948" y="88600"/>
                  </a:lnTo>
                  <a:lnTo>
                    <a:pt x="9757" y="87674"/>
                  </a:lnTo>
                  <a:lnTo>
                    <a:pt x="9621" y="86720"/>
                  </a:lnTo>
                  <a:lnTo>
                    <a:pt x="9485" y="85766"/>
                  </a:lnTo>
                  <a:lnTo>
                    <a:pt x="9267" y="83886"/>
                  </a:lnTo>
                  <a:lnTo>
                    <a:pt x="8150" y="75056"/>
                  </a:lnTo>
                  <a:lnTo>
                    <a:pt x="7604" y="70668"/>
                  </a:lnTo>
                  <a:lnTo>
                    <a:pt x="7087" y="66280"/>
                  </a:lnTo>
                  <a:lnTo>
                    <a:pt x="6024" y="57504"/>
                  </a:lnTo>
                  <a:lnTo>
                    <a:pt x="5479" y="53089"/>
                  </a:lnTo>
                  <a:lnTo>
                    <a:pt x="4906" y="48729"/>
                  </a:lnTo>
                  <a:lnTo>
                    <a:pt x="4280" y="44341"/>
                  </a:lnTo>
                  <a:lnTo>
                    <a:pt x="3626" y="39981"/>
                  </a:lnTo>
                  <a:close/>
                  <a:moveTo>
                    <a:pt x="62601" y="0"/>
                  </a:moveTo>
                  <a:lnTo>
                    <a:pt x="62520" y="27"/>
                  </a:lnTo>
                  <a:lnTo>
                    <a:pt x="62111" y="245"/>
                  </a:lnTo>
                  <a:lnTo>
                    <a:pt x="61702" y="518"/>
                  </a:lnTo>
                  <a:lnTo>
                    <a:pt x="60939" y="1063"/>
                  </a:lnTo>
                  <a:lnTo>
                    <a:pt x="60203" y="1526"/>
                  </a:lnTo>
                  <a:lnTo>
                    <a:pt x="59849" y="1799"/>
                  </a:lnTo>
                  <a:lnTo>
                    <a:pt x="59549" y="2099"/>
                  </a:lnTo>
                  <a:lnTo>
                    <a:pt x="59495" y="2153"/>
                  </a:lnTo>
                  <a:lnTo>
                    <a:pt x="59495" y="2235"/>
                  </a:lnTo>
                  <a:lnTo>
                    <a:pt x="59304" y="2317"/>
                  </a:lnTo>
                  <a:lnTo>
                    <a:pt x="59167" y="2426"/>
                  </a:lnTo>
                  <a:lnTo>
                    <a:pt x="59031" y="2562"/>
                  </a:lnTo>
                  <a:lnTo>
                    <a:pt x="58895" y="2753"/>
                  </a:lnTo>
                  <a:lnTo>
                    <a:pt x="58786" y="2998"/>
                  </a:lnTo>
                  <a:lnTo>
                    <a:pt x="58677" y="3271"/>
                  </a:lnTo>
                  <a:lnTo>
                    <a:pt x="58459" y="3979"/>
                  </a:lnTo>
                  <a:lnTo>
                    <a:pt x="58132" y="5042"/>
                  </a:lnTo>
                  <a:lnTo>
                    <a:pt x="57832" y="6078"/>
                  </a:lnTo>
                  <a:lnTo>
                    <a:pt x="57560" y="7113"/>
                  </a:lnTo>
                  <a:lnTo>
                    <a:pt x="57314" y="8176"/>
                  </a:lnTo>
                  <a:lnTo>
                    <a:pt x="57069" y="9239"/>
                  </a:lnTo>
                  <a:lnTo>
                    <a:pt x="56851" y="10302"/>
                  </a:lnTo>
                  <a:lnTo>
                    <a:pt x="56633" y="11392"/>
                  </a:lnTo>
                  <a:lnTo>
                    <a:pt x="56469" y="12455"/>
                  </a:lnTo>
                  <a:lnTo>
                    <a:pt x="56306" y="13463"/>
                  </a:lnTo>
                  <a:lnTo>
                    <a:pt x="56306" y="11310"/>
                  </a:lnTo>
                  <a:lnTo>
                    <a:pt x="56279" y="9157"/>
                  </a:lnTo>
                  <a:lnTo>
                    <a:pt x="56224" y="6977"/>
                  </a:lnTo>
                  <a:lnTo>
                    <a:pt x="56115" y="4824"/>
                  </a:lnTo>
                  <a:lnTo>
                    <a:pt x="56115" y="4742"/>
                  </a:lnTo>
                  <a:lnTo>
                    <a:pt x="56061" y="4660"/>
                  </a:lnTo>
                  <a:lnTo>
                    <a:pt x="56006" y="4606"/>
                  </a:lnTo>
                  <a:lnTo>
                    <a:pt x="55952" y="4551"/>
                  </a:lnTo>
                  <a:lnTo>
                    <a:pt x="55897" y="4442"/>
                  </a:lnTo>
                  <a:lnTo>
                    <a:pt x="55815" y="4333"/>
                  </a:lnTo>
                  <a:lnTo>
                    <a:pt x="55706" y="4252"/>
                  </a:lnTo>
                  <a:lnTo>
                    <a:pt x="55570" y="4224"/>
                  </a:lnTo>
                  <a:lnTo>
                    <a:pt x="54316" y="4115"/>
                  </a:lnTo>
                  <a:lnTo>
                    <a:pt x="53063" y="4006"/>
                  </a:lnTo>
                  <a:lnTo>
                    <a:pt x="51809" y="3870"/>
                  </a:lnTo>
                  <a:lnTo>
                    <a:pt x="50583" y="3707"/>
                  </a:lnTo>
                  <a:lnTo>
                    <a:pt x="49356" y="3516"/>
                  </a:lnTo>
                  <a:lnTo>
                    <a:pt x="48130" y="3298"/>
                  </a:lnTo>
                  <a:lnTo>
                    <a:pt x="46904" y="3080"/>
                  </a:lnTo>
                  <a:lnTo>
                    <a:pt x="45677" y="2807"/>
                  </a:lnTo>
                  <a:lnTo>
                    <a:pt x="45350" y="2753"/>
                  </a:lnTo>
                  <a:lnTo>
                    <a:pt x="45050" y="2698"/>
                  </a:lnTo>
                  <a:lnTo>
                    <a:pt x="44805" y="2698"/>
                  </a:lnTo>
                  <a:lnTo>
                    <a:pt x="44560" y="2725"/>
                  </a:lnTo>
                  <a:lnTo>
                    <a:pt x="44315" y="2753"/>
                  </a:lnTo>
                  <a:lnTo>
                    <a:pt x="44096" y="2807"/>
                  </a:lnTo>
                  <a:lnTo>
                    <a:pt x="43906" y="2889"/>
                  </a:lnTo>
                  <a:lnTo>
                    <a:pt x="43715" y="2998"/>
                  </a:lnTo>
                  <a:lnTo>
                    <a:pt x="43551" y="3134"/>
                  </a:lnTo>
                  <a:lnTo>
                    <a:pt x="43388" y="3271"/>
                  </a:lnTo>
                  <a:lnTo>
                    <a:pt x="43061" y="3598"/>
                  </a:lnTo>
                  <a:lnTo>
                    <a:pt x="42761" y="4006"/>
                  </a:lnTo>
                  <a:lnTo>
                    <a:pt x="42434" y="4470"/>
                  </a:lnTo>
                  <a:lnTo>
                    <a:pt x="42298" y="3434"/>
                  </a:lnTo>
                  <a:lnTo>
                    <a:pt x="42134" y="2398"/>
                  </a:lnTo>
                  <a:lnTo>
                    <a:pt x="41943" y="1363"/>
                  </a:lnTo>
                  <a:lnTo>
                    <a:pt x="41753" y="327"/>
                  </a:lnTo>
                  <a:lnTo>
                    <a:pt x="41126" y="327"/>
                  </a:lnTo>
                  <a:lnTo>
                    <a:pt x="41235" y="1744"/>
                  </a:lnTo>
                  <a:lnTo>
                    <a:pt x="41371" y="3162"/>
                  </a:lnTo>
                  <a:lnTo>
                    <a:pt x="41562" y="4551"/>
                  </a:lnTo>
                  <a:lnTo>
                    <a:pt x="41671" y="5233"/>
                  </a:lnTo>
                  <a:lnTo>
                    <a:pt x="41807" y="5941"/>
                  </a:lnTo>
                  <a:lnTo>
                    <a:pt x="41862" y="6078"/>
                  </a:lnTo>
                  <a:lnTo>
                    <a:pt x="41943" y="6159"/>
                  </a:lnTo>
                  <a:lnTo>
                    <a:pt x="41916" y="6568"/>
                  </a:lnTo>
                  <a:lnTo>
                    <a:pt x="41889" y="7004"/>
                  </a:lnTo>
                  <a:lnTo>
                    <a:pt x="41916" y="7468"/>
                  </a:lnTo>
                  <a:lnTo>
                    <a:pt x="41943" y="7904"/>
                  </a:lnTo>
                  <a:lnTo>
                    <a:pt x="42080" y="8776"/>
                  </a:lnTo>
                  <a:lnTo>
                    <a:pt x="42189" y="9539"/>
                  </a:lnTo>
                  <a:lnTo>
                    <a:pt x="40853" y="9103"/>
                  </a:lnTo>
                  <a:lnTo>
                    <a:pt x="39518" y="8694"/>
                  </a:lnTo>
                  <a:lnTo>
                    <a:pt x="39273" y="8612"/>
                  </a:lnTo>
                  <a:lnTo>
                    <a:pt x="39027" y="8530"/>
                  </a:lnTo>
                  <a:lnTo>
                    <a:pt x="38673" y="8449"/>
                  </a:lnTo>
                  <a:lnTo>
                    <a:pt x="38319" y="8394"/>
                  </a:lnTo>
                  <a:lnTo>
                    <a:pt x="37965" y="8394"/>
                  </a:lnTo>
                  <a:lnTo>
                    <a:pt x="37637" y="8421"/>
                  </a:lnTo>
                  <a:lnTo>
                    <a:pt x="37310" y="8476"/>
                  </a:lnTo>
                  <a:lnTo>
                    <a:pt x="37011" y="8558"/>
                  </a:lnTo>
                  <a:lnTo>
                    <a:pt x="36711" y="8667"/>
                  </a:lnTo>
                  <a:lnTo>
                    <a:pt x="36411" y="8803"/>
                  </a:lnTo>
                  <a:lnTo>
                    <a:pt x="36139" y="8966"/>
                  </a:lnTo>
                  <a:lnTo>
                    <a:pt x="35839" y="9157"/>
                  </a:lnTo>
                  <a:lnTo>
                    <a:pt x="35294" y="9566"/>
                  </a:lnTo>
                  <a:lnTo>
                    <a:pt x="34721" y="10029"/>
                  </a:lnTo>
                  <a:lnTo>
                    <a:pt x="34149" y="10520"/>
                  </a:lnTo>
                  <a:lnTo>
                    <a:pt x="34122" y="10574"/>
                  </a:lnTo>
                  <a:lnTo>
                    <a:pt x="34095" y="10629"/>
                  </a:lnTo>
                  <a:lnTo>
                    <a:pt x="34095" y="10711"/>
                  </a:lnTo>
                  <a:lnTo>
                    <a:pt x="34122" y="10765"/>
                  </a:lnTo>
                  <a:lnTo>
                    <a:pt x="33958" y="10874"/>
                  </a:lnTo>
                  <a:lnTo>
                    <a:pt x="33795" y="10983"/>
                  </a:lnTo>
                  <a:lnTo>
                    <a:pt x="33631" y="11147"/>
                  </a:lnTo>
                  <a:lnTo>
                    <a:pt x="33495" y="11310"/>
                  </a:lnTo>
                  <a:lnTo>
                    <a:pt x="33386" y="11501"/>
                  </a:lnTo>
                  <a:lnTo>
                    <a:pt x="33277" y="11746"/>
                  </a:lnTo>
                  <a:lnTo>
                    <a:pt x="33195" y="12019"/>
                  </a:lnTo>
                  <a:lnTo>
                    <a:pt x="33141" y="12319"/>
                  </a:lnTo>
                  <a:lnTo>
                    <a:pt x="32950" y="13300"/>
                  </a:lnTo>
                  <a:lnTo>
                    <a:pt x="32814" y="14281"/>
                  </a:lnTo>
                  <a:lnTo>
                    <a:pt x="32677" y="15289"/>
                  </a:lnTo>
                  <a:lnTo>
                    <a:pt x="32568" y="16298"/>
                  </a:lnTo>
                  <a:lnTo>
                    <a:pt x="32405" y="18314"/>
                  </a:lnTo>
                  <a:lnTo>
                    <a:pt x="32241" y="20358"/>
                  </a:lnTo>
                  <a:lnTo>
                    <a:pt x="32214" y="20767"/>
                  </a:lnTo>
                  <a:lnTo>
                    <a:pt x="32078" y="23111"/>
                  </a:lnTo>
                  <a:lnTo>
                    <a:pt x="31969" y="23084"/>
                  </a:lnTo>
                  <a:lnTo>
                    <a:pt x="31887" y="23056"/>
                  </a:lnTo>
                  <a:lnTo>
                    <a:pt x="30552" y="22975"/>
                  </a:lnTo>
                  <a:lnTo>
                    <a:pt x="29216" y="22893"/>
                  </a:lnTo>
                  <a:lnTo>
                    <a:pt x="27881" y="22838"/>
                  </a:lnTo>
                  <a:lnTo>
                    <a:pt x="26545" y="22811"/>
                  </a:lnTo>
                  <a:lnTo>
                    <a:pt x="25210" y="22811"/>
                  </a:lnTo>
                  <a:lnTo>
                    <a:pt x="23875" y="22838"/>
                  </a:lnTo>
                  <a:lnTo>
                    <a:pt x="21204" y="22893"/>
                  </a:lnTo>
                  <a:lnTo>
                    <a:pt x="20713" y="22975"/>
                  </a:lnTo>
                  <a:lnTo>
                    <a:pt x="20713" y="23056"/>
                  </a:lnTo>
                  <a:lnTo>
                    <a:pt x="20659" y="23111"/>
                  </a:lnTo>
                  <a:lnTo>
                    <a:pt x="20604" y="23220"/>
                  </a:lnTo>
                  <a:lnTo>
                    <a:pt x="20577" y="23302"/>
                  </a:lnTo>
                  <a:lnTo>
                    <a:pt x="20550" y="23411"/>
                  </a:lnTo>
                  <a:lnTo>
                    <a:pt x="21640" y="37419"/>
                  </a:lnTo>
                  <a:lnTo>
                    <a:pt x="21858" y="40444"/>
                  </a:lnTo>
                  <a:lnTo>
                    <a:pt x="22049" y="43496"/>
                  </a:lnTo>
                  <a:lnTo>
                    <a:pt x="22158" y="45022"/>
                  </a:lnTo>
                  <a:lnTo>
                    <a:pt x="22321" y="46521"/>
                  </a:lnTo>
                  <a:lnTo>
                    <a:pt x="22485" y="48048"/>
                  </a:lnTo>
                  <a:lnTo>
                    <a:pt x="22703" y="49547"/>
                  </a:lnTo>
                  <a:lnTo>
                    <a:pt x="21831" y="49438"/>
                  </a:lnTo>
                  <a:lnTo>
                    <a:pt x="20931" y="49328"/>
                  </a:lnTo>
                  <a:lnTo>
                    <a:pt x="20032" y="49165"/>
                  </a:lnTo>
                  <a:lnTo>
                    <a:pt x="19160" y="48947"/>
                  </a:lnTo>
                  <a:lnTo>
                    <a:pt x="18315" y="48702"/>
                  </a:lnTo>
                  <a:lnTo>
                    <a:pt x="17879" y="48538"/>
                  </a:lnTo>
                  <a:lnTo>
                    <a:pt x="17470" y="48375"/>
                  </a:lnTo>
                  <a:lnTo>
                    <a:pt x="17089" y="48184"/>
                  </a:lnTo>
                  <a:lnTo>
                    <a:pt x="16680" y="47993"/>
                  </a:lnTo>
                  <a:lnTo>
                    <a:pt x="16298" y="47775"/>
                  </a:lnTo>
                  <a:lnTo>
                    <a:pt x="15944" y="47503"/>
                  </a:lnTo>
                  <a:lnTo>
                    <a:pt x="15726" y="47339"/>
                  </a:lnTo>
                  <a:lnTo>
                    <a:pt x="15808" y="47230"/>
                  </a:lnTo>
                  <a:lnTo>
                    <a:pt x="15835" y="47066"/>
                  </a:lnTo>
                  <a:lnTo>
                    <a:pt x="15780" y="43415"/>
                  </a:lnTo>
                  <a:lnTo>
                    <a:pt x="15726" y="41561"/>
                  </a:lnTo>
                  <a:lnTo>
                    <a:pt x="15644" y="39708"/>
                  </a:lnTo>
                  <a:lnTo>
                    <a:pt x="15535" y="37828"/>
                  </a:lnTo>
                  <a:lnTo>
                    <a:pt x="15426" y="35974"/>
                  </a:lnTo>
                  <a:lnTo>
                    <a:pt x="15290" y="34121"/>
                  </a:lnTo>
                  <a:lnTo>
                    <a:pt x="15126" y="32241"/>
                  </a:lnTo>
                  <a:lnTo>
                    <a:pt x="14936" y="30388"/>
                  </a:lnTo>
                  <a:lnTo>
                    <a:pt x="14690" y="28534"/>
                  </a:lnTo>
                  <a:lnTo>
                    <a:pt x="14445" y="26681"/>
                  </a:lnTo>
                  <a:lnTo>
                    <a:pt x="14173" y="24855"/>
                  </a:lnTo>
                  <a:lnTo>
                    <a:pt x="13845" y="23029"/>
                  </a:lnTo>
                  <a:lnTo>
                    <a:pt x="13491" y="21203"/>
                  </a:lnTo>
                  <a:lnTo>
                    <a:pt x="13082" y="19404"/>
                  </a:lnTo>
                  <a:lnTo>
                    <a:pt x="12646" y="17633"/>
                  </a:lnTo>
                  <a:lnTo>
                    <a:pt x="12919" y="17388"/>
                  </a:lnTo>
                  <a:lnTo>
                    <a:pt x="13001" y="17306"/>
                  </a:lnTo>
                  <a:lnTo>
                    <a:pt x="13028" y="17197"/>
                  </a:lnTo>
                  <a:lnTo>
                    <a:pt x="13028" y="17088"/>
                  </a:lnTo>
                  <a:lnTo>
                    <a:pt x="13028" y="16979"/>
                  </a:lnTo>
                  <a:lnTo>
                    <a:pt x="13001" y="16870"/>
                  </a:lnTo>
                  <a:lnTo>
                    <a:pt x="12919" y="16788"/>
                  </a:lnTo>
                  <a:lnTo>
                    <a:pt x="12837" y="16734"/>
                  </a:lnTo>
                  <a:lnTo>
                    <a:pt x="12728" y="16679"/>
                  </a:lnTo>
                  <a:lnTo>
                    <a:pt x="11883" y="16570"/>
                  </a:lnTo>
                  <a:lnTo>
                    <a:pt x="11066" y="16461"/>
                  </a:lnTo>
                  <a:lnTo>
                    <a:pt x="10221" y="16379"/>
                  </a:lnTo>
                  <a:lnTo>
                    <a:pt x="9376" y="16325"/>
                  </a:lnTo>
                  <a:lnTo>
                    <a:pt x="9376" y="16298"/>
                  </a:lnTo>
                  <a:lnTo>
                    <a:pt x="8804" y="16298"/>
                  </a:lnTo>
                  <a:lnTo>
                    <a:pt x="8013" y="16270"/>
                  </a:lnTo>
                  <a:lnTo>
                    <a:pt x="7223" y="16270"/>
                  </a:lnTo>
                  <a:lnTo>
                    <a:pt x="6460" y="16298"/>
                  </a:lnTo>
                  <a:lnTo>
                    <a:pt x="5670" y="16325"/>
                  </a:lnTo>
                  <a:lnTo>
                    <a:pt x="4879" y="16407"/>
                  </a:lnTo>
                  <a:lnTo>
                    <a:pt x="4089" y="16488"/>
                  </a:lnTo>
                  <a:lnTo>
                    <a:pt x="3326" y="16597"/>
                  </a:lnTo>
                  <a:lnTo>
                    <a:pt x="2535" y="16734"/>
                  </a:lnTo>
                  <a:lnTo>
                    <a:pt x="2426" y="16706"/>
                  </a:lnTo>
                  <a:lnTo>
                    <a:pt x="2317" y="16706"/>
                  </a:lnTo>
                  <a:lnTo>
                    <a:pt x="2208" y="16761"/>
                  </a:lnTo>
                  <a:lnTo>
                    <a:pt x="2127" y="16843"/>
                  </a:lnTo>
                  <a:lnTo>
                    <a:pt x="1554" y="17551"/>
                  </a:lnTo>
                  <a:lnTo>
                    <a:pt x="1009" y="18260"/>
                  </a:lnTo>
                  <a:lnTo>
                    <a:pt x="491" y="19023"/>
                  </a:lnTo>
                  <a:lnTo>
                    <a:pt x="246" y="19377"/>
                  </a:lnTo>
                  <a:lnTo>
                    <a:pt x="28" y="19759"/>
                  </a:lnTo>
                  <a:lnTo>
                    <a:pt x="1" y="19895"/>
                  </a:lnTo>
                  <a:lnTo>
                    <a:pt x="1" y="19977"/>
                  </a:lnTo>
                  <a:lnTo>
                    <a:pt x="55" y="20086"/>
                  </a:lnTo>
                  <a:lnTo>
                    <a:pt x="137" y="20140"/>
                  </a:lnTo>
                  <a:lnTo>
                    <a:pt x="110" y="20304"/>
                  </a:lnTo>
                  <a:lnTo>
                    <a:pt x="110" y="20467"/>
                  </a:lnTo>
                  <a:lnTo>
                    <a:pt x="600" y="22893"/>
                  </a:lnTo>
                  <a:lnTo>
                    <a:pt x="1091" y="25346"/>
                  </a:lnTo>
                  <a:lnTo>
                    <a:pt x="1636" y="27798"/>
                  </a:lnTo>
                  <a:lnTo>
                    <a:pt x="2236" y="30224"/>
                  </a:lnTo>
                  <a:lnTo>
                    <a:pt x="2535" y="31450"/>
                  </a:lnTo>
                  <a:lnTo>
                    <a:pt x="2890" y="32650"/>
                  </a:lnTo>
                  <a:lnTo>
                    <a:pt x="3244" y="33849"/>
                  </a:lnTo>
                  <a:lnTo>
                    <a:pt x="3598" y="35048"/>
                  </a:lnTo>
                  <a:lnTo>
                    <a:pt x="4007" y="36220"/>
                  </a:lnTo>
                  <a:lnTo>
                    <a:pt x="4416" y="37419"/>
                  </a:lnTo>
                  <a:lnTo>
                    <a:pt x="4852" y="38563"/>
                  </a:lnTo>
                  <a:lnTo>
                    <a:pt x="5315" y="39708"/>
                  </a:lnTo>
                  <a:lnTo>
                    <a:pt x="4443" y="39545"/>
                  </a:lnTo>
                  <a:lnTo>
                    <a:pt x="3544" y="39381"/>
                  </a:lnTo>
                  <a:lnTo>
                    <a:pt x="3489" y="39381"/>
                  </a:lnTo>
                  <a:lnTo>
                    <a:pt x="3408" y="39272"/>
                  </a:lnTo>
                  <a:lnTo>
                    <a:pt x="3298" y="39218"/>
                  </a:lnTo>
                  <a:lnTo>
                    <a:pt x="3026" y="39218"/>
                  </a:lnTo>
                  <a:lnTo>
                    <a:pt x="2890" y="39272"/>
                  </a:lnTo>
                  <a:lnTo>
                    <a:pt x="2781" y="39354"/>
                  </a:lnTo>
                  <a:lnTo>
                    <a:pt x="2726" y="39490"/>
                  </a:lnTo>
                  <a:lnTo>
                    <a:pt x="2699" y="39626"/>
                  </a:lnTo>
                  <a:lnTo>
                    <a:pt x="3162" y="44178"/>
                  </a:lnTo>
                  <a:lnTo>
                    <a:pt x="3680" y="48702"/>
                  </a:lnTo>
                  <a:lnTo>
                    <a:pt x="4225" y="53253"/>
                  </a:lnTo>
                  <a:lnTo>
                    <a:pt x="4797" y="57804"/>
                  </a:lnTo>
                  <a:lnTo>
                    <a:pt x="6024" y="66880"/>
                  </a:lnTo>
                  <a:lnTo>
                    <a:pt x="6623" y="71404"/>
                  </a:lnTo>
                  <a:lnTo>
                    <a:pt x="7223" y="75928"/>
                  </a:lnTo>
                  <a:lnTo>
                    <a:pt x="8340" y="84785"/>
                  </a:lnTo>
                  <a:lnTo>
                    <a:pt x="8558" y="86556"/>
                  </a:lnTo>
                  <a:lnTo>
                    <a:pt x="8667" y="87456"/>
                  </a:lnTo>
                  <a:lnTo>
                    <a:pt x="8831" y="88355"/>
                  </a:lnTo>
                  <a:lnTo>
                    <a:pt x="8994" y="89227"/>
                  </a:lnTo>
                  <a:lnTo>
                    <a:pt x="9212" y="90099"/>
                  </a:lnTo>
                  <a:lnTo>
                    <a:pt x="9485" y="90944"/>
                  </a:lnTo>
                  <a:lnTo>
                    <a:pt x="9648" y="91380"/>
                  </a:lnTo>
                  <a:lnTo>
                    <a:pt x="9839" y="91789"/>
                  </a:lnTo>
                  <a:lnTo>
                    <a:pt x="10166" y="92470"/>
                  </a:lnTo>
                  <a:lnTo>
                    <a:pt x="10575" y="93124"/>
                  </a:lnTo>
                  <a:lnTo>
                    <a:pt x="11011" y="93724"/>
                  </a:lnTo>
                  <a:lnTo>
                    <a:pt x="11474" y="94269"/>
                  </a:lnTo>
                  <a:lnTo>
                    <a:pt x="11992" y="94787"/>
                  </a:lnTo>
                  <a:lnTo>
                    <a:pt x="12537" y="95277"/>
                  </a:lnTo>
                  <a:lnTo>
                    <a:pt x="13110" y="95741"/>
                  </a:lnTo>
                  <a:lnTo>
                    <a:pt x="13709" y="96150"/>
                  </a:lnTo>
                  <a:lnTo>
                    <a:pt x="14336" y="96531"/>
                  </a:lnTo>
                  <a:lnTo>
                    <a:pt x="14990" y="96885"/>
                  </a:lnTo>
                  <a:lnTo>
                    <a:pt x="15644" y="97185"/>
                  </a:lnTo>
                  <a:lnTo>
                    <a:pt x="16326" y="97485"/>
                  </a:lnTo>
                  <a:lnTo>
                    <a:pt x="17034" y="97757"/>
                  </a:lnTo>
                  <a:lnTo>
                    <a:pt x="17743" y="98003"/>
                  </a:lnTo>
                  <a:lnTo>
                    <a:pt x="18451" y="98194"/>
                  </a:lnTo>
                  <a:lnTo>
                    <a:pt x="19187" y="98412"/>
                  </a:lnTo>
                  <a:lnTo>
                    <a:pt x="20195" y="98657"/>
                  </a:lnTo>
                  <a:lnTo>
                    <a:pt x="21204" y="98875"/>
                  </a:lnTo>
                  <a:lnTo>
                    <a:pt x="22212" y="99066"/>
                  </a:lnTo>
                  <a:lnTo>
                    <a:pt x="23248" y="99256"/>
                  </a:lnTo>
                  <a:lnTo>
                    <a:pt x="24283" y="99447"/>
                  </a:lnTo>
                  <a:lnTo>
                    <a:pt x="25319" y="99583"/>
                  </a:lnTo>
                  <a:lnTo>
                    <a:pt x="26355" y="99720"/>
                  </a:lnTo>
                  <a:lnTo>
                    <a:pt x="27390" y="99856"/>
                  </a:lnTo>
                  <a:lnTo>
                    <a:pt x="29489" y="100047"/>
                  </a:lnTo>
                  <a:lnTo>
                    <a:pt x="31587" y="100183"/>
                  </a:lnTo>
                  <a:lnTo>
                    <a:pt x="33686" y="100265"/>
                  </a:lnTo>
                  <a:lnTo>
                    <a:pt x="35812" y="100292"/>
                  </a:lnTo>
                  <a:lnTo>
                    <a:pt x="37910" y="100265"/>
                  </a:lnTo>
                  <a:lnTo>
                    <a:pt x="40036" y="100210"/>
                  </a:lnTo>
                  <a:lnTo>
                    <a:pt x="42134" y="100101"/>
                  </a:lnTo>
                  <a:lnTo>
                    <a:pt x="44233" y="99965"/>
                  </a:lnTo>
                  <a:lnTo>
                    <a:pt x="46331" y="99774"/>
                  </a:lnTo>
                  <a:lnTo>
                    <a:pt x="48430" y="99583"/>
                  </a:lnTo>
                  <a:lnTo>
                    <a:pt x="50474" y="99365"/>
                  </a:lnTo>
                  <a:lnTo>
                    <a:pt x="52545" y="99120"/>
                  </a:lnTo>
                  <a:lnTo>
                    <a:pt x="53908" y="98929"/>
                  </a:lnTo>
                  <a:lnTo>
                    <a:pt x="54616" y="98793"/>
                  </a:lnTo>
                  <a:lnTo>
                    <a:pt x="55325" y="98684"/>
                  </a:lnTo>
                  <a:lnTo>
                    <a:pt x="56006" y="98521"/>
                  </a:lnTo>
                  <a:lnTo>
                    <a:pt x="56715" y="98357"/>
                  </a:lnTo>
                  <a:lnTo>
                    <a:pt x="57396" y="98166"/>
                  </a:lnTo>
                  <a:lnTo>
                    <a:pt x="58077" y="97921"/>
                  </a:lnTo>
                  <a:lnTo>
                    <a:pt x="58731" y="97676"/>
                  </a:lnTo>
                  <a:lnTo>
                    <a:pt x="59358" y="97376"/>
                  </a:lnTo>
                  <a:lnTo>
                    <a:pt x="59985" y="97049"/>
                  </a:lnTo>
                  <a:lnTo>
                    <a:pt x="60585" y="96695"/>
                  </a:lnTo>
                  <a:lnTo>
                    <a:pt x="61157" y="96286"/>
                  </a:lnTo>
                  <a:lnTo>
                    <a:pt x="61675" y="95822"/>
                  </a:lnTo>
                  <a:lnTo>
                    <a:pt x="62193" y="95332"/>
                  </a:lnTo>
                  <a:lnTo>
                    <a:pt x="62656" y="94760"/>
                  </a:lnTo>
                  <a:lnTo>
                    <a:pt x="62874" y="94460"/>
                  </a:lnTo>
                  <a:lnTo>
                    <a:pt x="63092" y="94133"/>
                  </a:lnTo>
                  <a:lnTo>
                    <a:pt x="63310" y="93778"/>
                  </a:lnTo>
                  <a:lnTo>
                    <a:pt x="63473" y="93451"/>
                  </a:lnTo>
                  <a:lnTo>
                    <a:pt x="63801" y="92743"/>
                  </a:lnTo>
                  <a:lnTo>
                    <a:pt x="64100" y="92007"/>
                  </a:lnTo>
                  <a:lnTo>
                    <a:pt x="64346" y="91271"/>
                  </a:lnTo>
                  <a:lnTo>
                    <a:pt x="64564" y="90508"/>
                  </a:lnTo>
                  <a:lnTo>
                    <a:pt x="64918" y="89009"/>
                  </a:lnTo>
                  <a:lnTo>
                    <a:pt x="65463" y="86665"/>
                  </a:lnTo>
                  <a:lnTo>
                    <a:pt x="65954" y="84294"/>
                  </a:lnTo>
                  <a:lnTo>
                    <a:pt x="66444" y="81951"/>
                  </a:lnTo>
                  <a:lnTo>
                    <a:pt x="66907" y="79580"/>
                  </a:lnTo>
                  <a:lnTo>
                    <a:pt x="67343" y="77154"/>
                  </a:lnTo>
                  <a:lnTo>
                    <a:pt x="67779" y="74728"/>
                  </a:lnTo>
                  <a:lnTo>
                    <a:pt x="68188" y="72276"/>
                  </a:lnTo>
                  <a:lnTo>
                    <a:pt x="68543" y="69850"/>
                  </a:lnTo>
                  <a:lnTo>
                    <a:pt x="68897" y="67397"/>
                  </a:lnTo>
                  <a:lnTo>
                    <a:pt x="69224" y="64945"/>
                  </a:lnTo>
                  <a:lnTo>
                    <a:pt x="69524" y="62519"/>
                  </a:lnTo>
                  <a:lnTo>
                    <a:pt x="69823" y="60066"/>
                  </a:lnTo>
                  <a:lnTo>
                    <a:pt x="70069" y="57613"/>
                  </a:lnTo>
                  <a:lnTo>
                    <a:pt x="70314" y="55133"/>
                  </a:lnTo>
                  <a:lnTo>
                    <a:pt x="70505" y="52681"/>
                  </a:lnTo>
                  <a:lnTo>
                    <a:pt x="70696" y="50228"/>
                  </a:lnTo>
                  <a:lnTo>
                    <a:pt x="70859" y="47748"/>
                  </a:lnTo>
                  <a:lnTo>
                    <a:pt x="70995" y="45295"/>
                  </a:lnTo>
                  <a:lnTo>
                    <a:pt x="71104" y="42815"/>
                  </a:lnTo>
                  <a:lnTo>
                    <a:pt x="71213" y="40362"/>
                  </a:lnTo>
                  <a:lnTo>
                    <a:pt x="71186" y="40226"/>
                  </a:lnTo>
                  <a:lnTo>
                    <a:pt x="71159" y="40117"/>
                  </a:lnTo>
                  <a:lnTo>
                    <a:pt x="71077" y="40008"/>
                  </a:lnTo>
                  <a:lnTo>
                    <a:pt x="70995" y="39953"/>
                  </a:lnTo>
                  <a:lnTo>
                    <a:pt x="71104" y="39872"/>
                  </a:lnTo>
                  <a:lnTo>
                    <a:pt x="71159" y="39790"/>
                  </a:lnTo>
                  <a:lnTo>
                    <a:pt x="71186" y="39681"/>
                  </a:lnTo>
                  <a:lnTo>
                    <a:pt x="71132" y="39545"/>
                  </a:lnTo>
                  <a:lnTo>
                    <a:pt x="71077" y="39381"/>
                  </a:lnTo>
                  <a:lnTo>
                    <a:pt x="71050" y="39218"/>
                  </a:lnTo>
                  <a:lnTo>
                    <a:pt x="71050" y="39027"/>
                  </a:lnTo>
                  <a:lnTo>
                    <a:pt x="71077" y="38836"/>
                  </a:lnTo>
                  <a:lnTo>
                    <a:pt x="71186" y="38400"/>
                  </a:lnTo>
                  <a:lnTo>
                    <a:pt x="71322" y="37964"/>
                  </a:lnTo>
                  <a:lnTo>
                    <a:pt x="71513" y="37528"/>
                  </a:lnTo>
                  <a:lnTo>
                    <a:pt x="71704" y="37119"/>
                  </a:lnTo>
                  <a:lnTo>
                    <a:pt x="71867" y="36738"/>
                  </a:lnTo>
                  <a:lnTo>
                    <a:pt x="72004" y="36410"/>
                  </a:lnTo>
                  <a:lnTo>
                    <a:pt x="72849" y="33930"/>
                  </a:lnTo>
                  <a:lnTo>
                    <a:pt x="74920" y="27717"/>
                  </a:lnTo>
                  <a:lnTo>
                    <a:pt x="78899" y="15671"/>
                  </a:lnTo>
                  <a:lnTo>
                    <a:pt x="78926" y="15562"/>
                  </a:lnTo>
                  <a:lnTo>
                    <a:pt x="78899" y="15453"/>
                  </a:lnTo>
                  <a:lnTo>
                    <a:pt x="78872" y="15344"/>
                  </a:lnTo>
                  <a:lnTo>
                    <a:pt x="78817" y="15235"/>
                  </a:lnTo>
                  <a:lnTo>
                    <a:pt x="78735" y="15153"/>
                  </a:lnTo>
                  <a:lnTo>
                    <a:pt x="78653" y="15098"/>
                  </a:lnTo>
                  <a:lnTo>
                    <a:pt x="78544" y="15071"/>
                  </a:lnTo>
                  <a:lnTo>
                    <a:pt x="78435" y="15044"/>
                  </a:lnTo>
                  <a:lnTo>
                    <a:pt x="78163" y="15071"/>
                  </a:lnTo>
                  <a:lnTo>
                    <a:pt x="78163" y="14935"/>
                  </a:lnTo>
                  <a:lnTo>
                    <a:pt x="78136" y="14771"/>
                  </a:lnTo>
                  <a:lnTo>
                    <a:pt x="78054" y="14662"/>
                  </a:lnTo>
                  <a:lnTo>
                    <a:pt x="77999" y="14608"/>
                  </a:lnTo>
                  <a:lnTo>
                    <a:pt x="77918" y="14553"/>
                  </a:lnTo>
                  <a:lnTo>
                    <a:pt x="76364" y="13981"/>
                  </a:lnTo>
                  <a:lnTo>
                    <a:pt x="74811" y="13381"/>
                  </a:lnTo>
                  <a:lnTo>
                    <a:pt x="73230" y="12809"/>
                  </a:lnTo>
                  <a:lnTo>
                    <a:pt x="71649" y="12291"/>
                  </a:lnTo>
                  <a:lnTo>
                    <a:pt x="71731" y="12210"/>
                  </a:lnTo>
                  <a:lnTo>
                    <a:pt x="71786" y="12101"/>
                  </a:lnTo>
                  <a:lnTo>
                    <a:pt x="72140" y="11065"/>
                  </a:lnTo>
                  <a:lnTo>
                    <a:pt x="72440" y="10057"/>
                  </a:lnTo>
                  <a:lnTo>
                    <a:pt x="72712" y="8994"/>
                  </a:lnTo>
                  <a:lnTo>
                    <a:pt x="72930" y="7958"/>
                  </a:lnTo>
                  <a:lnTo>
                    <a:pt x="73067" y="6895"/>
                  </a:lnTo>
                  <a:lnTo>
                    <a:pt x="73176" y="5832"/>
                  </a:lnTo>
                  <a:lnTo>
                    <a:pt x="73203" y="5315"/>
                  </a:lnTo>
                  <a:lnTo>
                    <a:pt x="73203" y="4769"/>
                  </a:lnTo>
                  <a:lnTo>
                    <a:pt x="73203" y="4224"/>
                  </a:lnTo>
                  <a:lnTo>
                    <a:pt x="73176" y="3679"/>
                  </a:lnTo>
                  <a:lnTo>
                    <a:pt x="73285" y="3598"/>
                  </a:lnTo>
                  <a:lnTo>
                    <a:pt x="73339" y="3461"/>
                  </a:lnTo>
                  <a:lnTo>
                    <a:pt x="73394" y="3352"/>
                  </a:lnTo>
                  <a:lnTo>
                    <a:pt x="73394" y="3216"/>
                  </a:lnTo>
                  <a:lnTo>
                    <a:pt x="73366" y="3080"/>
                  </a:lnTo>
                  <a:lnTo>
                    <a:pt x="73312" y="2971"/>
                  </a:lnTo>
                  <a:lnTo>
                    <a:pt x="73203" y="2889"/>
                  </a:lnTo>
                  <a:lnTo>
                    <a:pt x="73067" y="2834"/>
                  </a:lnTo>
                  <a:lnTo>
                    <a:pt x="70532" y="2071"/>
                  </a:lnTo>
                  <a:lnTo>
                    <a:pt x="67998" y="1308"/>
                  </a:lnTo>
                  <a:lnTo>
                    <a:pt x="66717" y="927"/>
                  </a:lnTo>
                  <a:lnTo>
                    <a:pt x="65436" y="600"/>
                  </a:lnTo>
                  <a:lnTo>
                    <a:pt x="64128" y="300"/>
                  </a:lnTo>
                  <a:lnTo>
                    <a:pt x="62847" y="27"/>
                  </a:lnTo>
                  <a:lnTo>
                    <a:pt x="6276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71"/>
            <p:cNvSpPr/>
            <p:nvPr/>
          </p:nvSpPr>
          <p:spPr>
            <a:xfrm>
              <a:off x="7010171" y="5802250"/>
              <a:ext cx="1973175" cy="2507300"/>
            </a:xfrm>
            <a:custGeom>
              <a:avLst/>
              <a:gdLst/>
              <a:ahLst/>
              <a:cxnLst/>
              <a:rect l="l" t="t" r="r" b="b"/>
              <a:pathLst>
                <a:path w="78927" h="100292" fill="none" extrusionOk="0">
                  <a:moveTo>
                    <a:pt x="78435" y="15044"/>
                  </a:moveTo>
                  <a:lnTo>
                    <a:pt x="78435" y="15044"/>
                  </a:lnTo>
                  <a:lnTo>
                    <a:pt x="78544" y="15071"/>
                  </a:lnTo>
                  <a:lnTo>
                    <a:pt x="78653" y="15098"/>
                  </a:lnTo>
                  <a:lnTo>
                    <a:pt x="78735" y="15153"/>
                  </a:lnTo>
                  <a:lnTo>
                    <a:pt x="78817" y="15235"/>
                  </a:lnTo>
                  <a:lnTo>
                    <a:pt x="78872" y="15344"/>
                  </a:lnTo>
                  <a:lnTo>
                    <a:pt x="78899" y="15453"/>
                  </a:lnTo>
                  <a:lnTo>
                    <a:pt x="78926" y="15562"/>
                  </a:lnTo>
                  <a:lnTo>
                    <a:pt x="78899" y="15671"/>
                  </a:lnTo>
                  <a:lnTo>
                    <a:pt x="78899" y="15671"/>
                  </a:lnTo>
                  <a:lnTo>
                    <a:pt x="74920" y="27717"/>
                  </a:lnTo>
                  <a:lnTo>
                    <a:pt x="74920" y="27717"/>
                  </a:lnTo>
                  <a:lnTo>
                    <a:pt x="72849" y="33930"/>
                  </a:lnTo>
                  <a:lnTo>
                    <a:pt x="72849" y="33930"/>
                  </a:lnTo>
                  <a:lnTo>
                    <a:pt x="72004" y="36410"/>
                  </a:lnTo>
                  <a:lnTo>
                    <a:pt x="72004" y="36410"/>
                  </a:lnTo>
                  <a:lnTo>
                    <a:pt x="71867" y="36738"/>
                  </a:lnTo>
                  <a:lnTo>
                    <a:pt x="71704" y="37119"/>
                  </a:lnTo>
                  <a:lnTo>
                    <a:pt x="71513" y="37528"/>
                  </a:lnTo>
                  <a:lnTo>
                    <a:pt x="71322" y="37964"/>
                  </a:lnTo>
                  <a:lnTo>
                    <a:pt x="71186" y="38400"/>
                  </a:lnTo>
                  <a:lnTo>
                    <a:pt x="71077" y="38836"/>
                  </a:lnTo>
                  <a:lnTo>
                    <a:pt x="71050" y="39027"/>
                  </a:lnTo>
                  <a:lnTo>
                    <a:pt x="71050" y="39218"/>
                  </a:lnTo>
                  <a:lnTo>
                    <a:pt x="71077" y="39381"/>
                  </a:lnTo>
                  <a:lnTo>
                    <a:pt x="71132" y="39545"/>
                  </a:lnTo>
                  <a:lnTo>
                    <a:pt x="71132" y="39545"/>
                  </a:lnTo>
                  <a:lnTo>
                    <a:pt x="71186" y="39681"/>
                  </a:lnTo>
                  <a:lnTo>
                    <a:pt x="71159" y="39790"/>
                  </a:lnTo>
                  <a:lnTo>
                    <a:pt x="71104" y="39872"/>
                  </a:lnTo>
                  <a:lnTo>
                    <a:pt x="70995" y="39953"/>
                  </a:lnTo>
                  <a:lnTo>
                    <a:pt x="70995" y="39953"/>
                  </a:lnTo>
                  <a:lnTo>
                    <a:pt x="71077" y="40008"/>
                  </a:lnTo>
                  <a:lnTo>
                    <a:pt x="71159" y="40117"/>
                  </a:lnTo>
                  <a:lnTo>
                    <a:pt x="71186" y="40226"/>
                  </a:lnTo>
                  <a:lnTo>
                    <a:pt x="71213" y="40362"/>
                  </a:lnTo>
                  <a:lnTo>
                    <a:pt x="71213" y="40362"/>
                  </a:lnTo>
                  <a:lnTo>
                    <a:pt x="71104" y="42815"/>
                  </a:lnTo>
                  <a:lnTo>
                    <a:pt x="70995" y="45295"/>
                  </a:lnTo>
                  <a:lnTo>
                    <a:pt x="70859" y="47748"/>
                  </a:lnTo>
                  <a:lnTo>
                    <a:pt x="70696" y="50228"/>
                  </a:lnTo>
                  <a:lnTo>
                    <a:pt x="70505" y="52681"/>
                  </a:lnTo>
                  <a:lnTo>
                    <a:pt x="70314" y="55133"/>
                  </a:lnTo>
                  <a:lnTo>
                    <a:pt x="70069" y="57613"/>
                  </a:lnTo>
                  <a:lnTo>
                    <a:pt x="69823" y="60066"/>
                  </a:lnTo>
                  <a:lnTo>
                    <a:pt x="69524" y="62519"/>
                  </a:lnTo>
                  <a:lnTo>
                    <a:pt x="69224" y="64945"/>
                  </a:lnTo>
                  <a:lnTo>
                    <a:pt x="68897" y="67397"/>
                  </a:lnTo>
                  <a:lnTo>
                    <a:pt x="68543" y="69850"/>
                  </a:lnTo>
                  <a:lnTo>
                    <a:pt x="68188" y="72276"/>
                  </a:lnTo>
                  <a:lnTo>
                    <a:pt x="67779" y="74728"/>
                  </a:lnTo>
                  <a:lnTo>
                    <a:pt x="67343" y="77154"/>
                  </a:lnTo>
                  <a:lnTo>
                    <a:pt x="66907" y="79580"/>
                  </a:lnTo>
                  <a:lnTo>
                    <a:pt x="66907" y="79580"/>
                  </a:lnTo>
                  <a:lnTo>
                    <a:pt x="66444" y="81951"/>
                  </a:lnTo>
                  <a:lnTo>
                    <a:pt x="65954" y="84294"/>
                  </a:lnTo>
                  <a:lnTo>
                    <a:pt x="65463" y="86665"/>
                  </a:lnTo>
                  <a:lnTo>
                    <a:pt x="64918" y="89009"/>
                  </a:lnTo>
                  <a:lnTo>
                    <a:pt x="64918" y="89009"/>
                  </a:lnTo>
                  <a:lnTo>
                    <a:pt x="64564" y="90508"/>
                  </a:lnTo>
                  <a:lnTo>
                    <a:pt x="64346" y="91271"/>
                  </a:lnTo>
                  <a:lnTo>
                    <a:pt x="64100" y="92007"/>
                  </a:lnTo>
                  <a:lnTo>
                    <a:pt x="63801" y="92743"/>
                  </a:lnTo>
                  <a:lnTo>
                    <a:pt x="63473" y="93451"/>
                  </a:lnTo>
                  <a:lnTo>
                    <a:pt x="63310" y="93778"/>
                  </a:lnTo>
                  <a:lnTo>
                    <a:pt x="63092" y="94133"/>
                  </a:lnTo>
                  <a:lnTo>
                    <a:pt x="62874" y="94460"/>
                  </a:lnTo>
                  <a:lnTo>
                    <a:pt x="62656" y="94760"/>
                  </a:lnTo>
                  <a:lnTo>
                    <a:pt x="62656" y="94760"/>
                  </a:lnTo>
                  <a:lnTo>
                    <a:pt x="62193" y="95332"/>
                  </a:lnTo>
                  <a:lnTo>
                    <a:pt x="61675" y="95822"/>
                  </a:lnTo>
                  <a:lnTo>
                    <a:pt x="61157" y="96286"/>
                  </a:lnTo>
                  <a:lnTo>
                    <a:pt x="60585" y="96695"/>
                  </a:lnTo>
                  <a:lnTo>
                    <a:pt x="59985" y="97049"/>
                  </a:lnTo>
                  <a:lnTo>
                    <a:pt x="59358" y="97376"/>
                  </a:lnTo>
                  <a:lnTo>
                    <a:pt x="58731" y="97676"/>
                  </a:lnTo>
                  <a:lnTo>
                    <a:pt x="58077" y="97921"/>
                  </a:lnTo>
                  <a:lnTo>
                    <a:pt x="57396" y="98166"/>
                  </a:lnTo>
                  <a:lnTo>
                    <a:pt x="56715" y="98357"/>
                  </a:lnTo>
                  <a:lnTo>
                    <a:pt x="56006" y="98521"/>
                  </a:lnTo>
                  <a:lnTo>
                    <a:pt x="55325" y="98684"/>
                  </a:lnTo>
                  <a:lnTo>
                    <a:pt x="54616" y="98793"/>
                  </a:lnTo>
                  <a:lnTo>
                    <a:pt x="53908" y="98929"/>
                  </a:lnTo>
                  <a:lnTo>
                    <a:pt x="52545" y="99120"/>
                  </a:lnTo>
                  <a:lnTo>
                    <a:pt x="52545" y="99120"/>
                  </a:lnTo>
                  <a:lnTo>
                    <a:pt x="50474" y="99365"/>
                  </a:lnTo>
                  <a:lnTo>
                    <a:pt x="48430" y="99583"/>
                  </a:lnTo>
                  <a:lnTo>
                    <a:pt x="46331" y="99774"/>
                  </a:lnTo>
                  <a:lnTo>
                    <a:pt x="44233" y="99965"/>
                  </a:lnTo>
                  <a:lnTo>
                    <a:pt x="42134" y="100101"/>
                  </a:lnTo>
                  <a:lnTo>
                    <a:pt x="40036" y="100210"/>
                  </a:lnTo>
                  <a:lnTo>
                    <a:pt x="37910" y="100265"/>
                  </a:lnTo>
                  <a:lnTo>
                    <a:pt x="35812" y="100292"/>
                  </a:lnTo>
                  <a:lnTo>
                    <a:pt x="33686" y="100265"/>
                  </a:lnTo>
                  <a:lnTo>
                    <a:pt x="31587" y="100183"/>
                  </a:lnTo>
                  <a:lnTo>
                    <a:pt x="29489" y="100047"/>
                  </a:lnTo>
                  <a:lnTo>
                    <a:pt x="27390" y="99856"/>
                  </a:lnTo>
                  <a:lnTo>
                    <a:pt x="26355" y="99720"/>
                  </a:lnTo>
                  <a:lnTo>
                    <a:pt x="25319" y="99583"/>
                  </a:lnTo>
                  <a:lnTo>
                    <a:pt x="24283" y="99447"/>
                  </a:lnTo>
                  <a:lnTo>
                    <a:pt x="23248" y="99256"/>
                  </a:lnTo>
                  <a:lnTo>
                    <a:pt x="22212" y="99066"/>
                  </a:lnTo>
                  <a:lnTo>
                    <a:pt x="21204" y="98875"/>
                  </a:lnTo>
                  <a:lnTo>
                    <a:pt x="20195" y="98657"/>
                  </a:lnTo>
                  <a:lnTo>
                    <a:pt x="19187" y="98412"/>
                  </a:lnTo>
                  <a:lnTo>
                    <a:pt x="19187" y="98412"/>
                  </a:lnTo>
                  <a:lnTo>
                    <a:pt x="18451" y="98194"/>
                  </a:lnTo>
                  <a:lnTo>
                    <a:pt x="17743" y="98003"/>
                  </a:lnTo>
                  <a:lnTo>
                    <a:pt x="17034" y="97757"/>
                  </a:lnTo>
                  <a:lnTo>
                    <a:pt x="16326" y="97485"/>
                  </a:lnTo>
                  <a:lnTo>
                    <a:pt x="15644" y="97185"/>
                  </a:lnTo>
                  <a:lnTo>
                    <a:pt x="14990" y="96885"/>
                  </a:lnTo>
                  <a:lnTo>
                    <a:pt x="14336" y="96531"/>
                  </a:lnTo>
                  <a:lnTo>
                    <a:pt x="13709" y="96150"/>
                  </a:lnTo>
                  <a:lnTo>
                    <a:pt x="13110" y="95741"/>
                  </a:lnTo>
                  <a:lnTo>
                    <a:pt x="12537" y="95277"/>
                  </a:lnTo>
                  <a:lnTo>
                    <a:pt x="11992" y="94787"/>
                  </a:lnTo>
                  <a:lnTo>
                    <a:pt x="11474" y="94269"/>
                  </a:lnTo>
                  <a:lnTo>
                    <a:pt x="11011" y="93724"/>
                  </a:lnTo>
                  <a:lnTo>
                    <a:pt x="10575" y="93124"/>
                  </a:lnTo>
                  <a:lnTo>
                    <a:pt x="10166" y="92470"/>
                  </a:lnTo>
                  <a:lnTo>
                    <a:pt x="9839" y="91789"/>
                  </a:lnTo>
                  <a:lnTo>
                    <a:pt x="9839" y="91789"/>
                  </a:lnTo>
                  <a:lnTo>
                    <a:pt x="9648" y="91380"/>
                  </a:lnTo>
                  <a:lnTo>
                    <a:pt x="9485" y="90944"/>
                  </a:lnTo>
                  <a:lnTo>
                    <a:pt x="9212" y="90099"/>
                  </a:lnTo>
                  <a:lnTo>
                    <a:pt x="8994" y="89227"/>
                  </a:lnTo>
                  <a:lnTo>
                    <a:pt x="8831" y="88355"/>
                  </a:lnTo>
                  <a:lnTo>
                    <a:pt x="8667" y="87456"/>
                  </a:lnTo>
                  <a:lnTo>
                    <a:pt x="8558" y="86556"/>
                  </a:lnTo>
                  <a:lnTo>
                    <a:pt x="8340" y="84785"/>
                  </a:lnTo>
                  <a:lnTo>
                    <a:pt x="8340" y="84785"/>
                  </a:lnTo>
                  <a:lnTo>
                    <a:pt x="7223" y="75928"/>
                  </a:lnTo>
                  <a:lnTo>
                    <a:pt x="7223" y="75928"/>
                  </a:lnTo>
                  <a:lnTo>
                    <a:pt x="6623" y="71404"/>
                  </a:lnTo>
                  <a:lnTo>
                    <a:pt x="6024" y="66880"/>
                  </a:lnTo>
                  <a:lnTo>
                    <a:pt x="4797" y="57804"/>
                  </a:lnTo>
                  <a:lnTo>
                    <a:pt x="4225" y="53253"/>
                  </a:lnTo>
                  <a:lnTo>
                    <a:pt x="3680" y="48702"/>
                  </a:lnTo>
                  <a:lnTo>
                    <a:pt x="3162" y="44178"/>
                  </a:lnTo>
                  <a:lnTo>
                    <a:pt x="2699" y="39626"/>
                  </a:lnTo>
                  <a:lnTo>
                    <a:pt x="2699" y="39626"/>
                  </a:lnTo>
                  <a:lnTo>
                    <a:pt x="2726" y="39490"/>
                  </a:lnTo>
                  <a:lnTo>
                    <a:pt x="2781" y="39354"/>
                  </a:lnTo>
                  <a:lnTo>
                    <a:pt x="2890" y="39272"/>
                  </a:lnTo>
                  <a:lnTo>
                    <a:pt x="3026" y="39218"/>
                  </a:lnTo>
                  <a:lnTo>
                    <a:pt x="3162" y="39218"/>
                  </a:lnTo>
                  <a:lnTo>
                    <a:pt x="3298" y="39218"/>
                  </a:lnTo>
                  <a:lnTo>
                    <a:pt x="3408" y="39272"/>
                  </a:lnTo>
                  <a:lnTo>
                    <a:pt x="3489" y="39381"/>
                  </a:lnTo>
                  <a:lnTo>
                    <a:pt x="3489" y="39381"/>
                  </a:lnTo>
                  <a:lnTo>
                    <a:pt x="3544" y="39381"/>
                  </a:lnTo>
                  <a:lnTo>
                    <a:pt x="3544" y="39381"/>
                  </a:lnTo>
                  <a:lnTo>
                    <a:pt x="4443" y="39545"/>
                  </a:lnTo>
                  <a:lnTo>
                    <a:pt x="5315" y="39708"/>
                  </a:lnTo>
                  <a:lnTo>
                    <a:pt x="5315" y="39708"/>
                  </a:lnTo>
                  <a:lnTo>
                    <a:pt x="4852" y="38563"/>
                  </a:lnTo>
                  <a:lnTo>
                    <a:pt x="4416" y="37419"/>
                  </a:lnTo>
                  <a:lnTo>
                    <a:pt x="4007" y="36220"/>
                  </a:lnTo>
                  <a:lnTo>
                    <a:pt x="3598" y="35048"/>
                  </a:lnTo>
                  <a:lnTo>
                    <a:pt x="3244" y="33849"/>
                  </a:lnTo>
                  <a:lnTo>
                    <a:pt x="2890" y="32650"/>
                  </a:lnTo>
                  <a:lnTo>
                    <a:pt x="2535" y="31450"/>
                  </a:lnTo>
                  <a:lnTo>
                    <a:pt x="2236" y="30224"/>
                  </a:lnTo>
                  <a:lnTo>
                    <a:pt x="1636" y="27798"/>
                  </a:lnTo>
                  <a:lnTo>
                    <a:pt x="1091" y="25346"/>
                  </a:lnTo>
                  <a:lnTo>
                    <a:pt x="600" y="22893"/>
                  </a:lnTo>
                  <a:lnTo>
                    <a:pt x="110" y="20467"/>
                  </a:lnTo>
                  <a:lnTo>
                    <a:pt x="110" y="20467"/>
                  </a:lnTo>
                  <a:lnTo>
                    <a:pt x="110" y="20304"/>
                  </a:lnTo>
                  <a:lnTo>
                    <a:pt x="137" y="20140"/>
                  </a:lnTo>
                  <a:lnTo>
                    <a:pt x="137" y="20140"/>
                  </a:lnTo>
                  <a:lnTo>
                    <a:pt x="55" y="20086"/>
                  </a:lnTo>
                  <a:lnTo>
                    <a:pt x="1" y="19977"/>
                  </a:lnTo>
                  <a:lnTo>
                    <a:pt x="1" y="19895"/>
                  </a:lnTo>
                  <a:lnTo>
                    <a:pt x="28" y="19759"/>
                  </a:lnTo>
                  <a:lnTo>
                    <a:pt x="28" y="19759"/>
                  </a:lnTo>
                  <a:lnTo>
                    <a:pt x="246" y="19377"/>
                  </a:lnTo>
                  <a:lnTo>
                    <a:pt x="491" y="19023"/>
                  </a:lnTo>
                  <a:lnTo>
                    <a:pt x="1009" y="18260"/>
                  </a:lnTo>
                  <a:lnTo>
                    <a:pt x="1554" y="17551"/>
                  </a:lnTo>
                  <a:lnTo>
                    <a:pt x="2127" y="16843"/>
                  </a:lnTo>
                  <a:lnTo>
                    <a:pt x="2127" y="16843"/>
                  </a:lnTo>
                  <a:lnTo>
                    <a:pt x="2208" y="16761"/>
                  </a:lnTo>
                  <a:lnTo>
                    <a:pt x="2317" y="16706"/>
                  </a:lnTo>
                  <a:lnTo>
                    <a:pt x="2426" y="16706"/>
                  </a:lnTo>
                  <a:lnTo>
                    <a:pt x="2535" y="16734"/>
                  </a:lnTo>
                  <a:lnTo>
                    <a:pt x="2535" y="16734"/>
                  </a:lnTo>
                  <a:lnTo>
                    <a:pt x="3326" y="16597"/>
                  </a:lnTo>
                  <a:lnTo>
                    <a:pt x="4089" y="16488"/>
                  </a:lnTo>
                  <a:lnTo>
                    <a:pt x="4879" y="16407"/>
                  </a:lnTo>
                  <a:lnTo>
                    <a:pt x="5670" y="16325"/>
                  </a:lnTo>
                  <a:lnTo>
                    <a:pt x="6460" y="16298"/>
                  </a:lnTo>
                  <a:lnTo>
                    <a:pt x="7223" y="16270"/>
                  </a:lnTo>
                  <a:lnTo>
                    <a:pt x="8013" y="16270"/>
                  </a:lnTo>
                  <a:lnTo>
                    <a:pt x="8804" y="16298"/>
                  </a:lnTo>
                  <a:lnTo>
                    <a:pt x="9376" y="16298"/>
                  </a:lnTo>
                  <a:lnTo>
                    <a:pt x="9376" y="16325"/>
                  </a:lnTo>
                  <a:lnTo>
                    <a:pt x="9376" y="16325"/>
                  </a:lnTo>
                  <a:lnTo>
                    <a:pt x="10221" y="16379"/>
                  </a:lnTo>
                  <a:lnTo>
                    <a:pt x="11066" y="16461"/>
                  </a:lnTo>
                  <a:lnTo>
                    <a:pt x="11883" y="16570"/>
                  </a:lnTo>
                  <a:lnTo>
                    <a:pt x="12728" y="16679"/>
                  </a:lnTo>
                  <a:lnTo>
                    <a:pt x="12728" y="16679"/>
                  </a:lnTo>
                  <a:lnTo>
                    <a:pt x="12837" y="16734"/>
                  </a:lnTo>
                  <a:lnTo>
                    <a:pt x="12919" y="16788"/>
                  </a:lnTo>
                  <a:lnTo>
                    <a:pt x="13001" y="16870"/>
                  </a:lnTo>
                  <a:lnTo>
                    <a:pt x="13028" y="16979"/>
                  </a:lnTo>
                  <a:lnTo>
                    <a:pt x="13028" y="17088"/>
                  </a:lnTo>
                  <a:lnTo>
                    <a:pt x="13028" y="17197"/>
                  </a:lnTo>
                  <a:lnTo>
                    <a:pt x="13001" y="17306"/>
                  </a:lnTo>
                  <a:lnTo>
                    <a:pt x="12919" y="17388"/>
                  </a:lnTo>
                  <a:lnTo>
                    <a:pt x="12646" y="17633"/>
                  </a:lnTo>
                  <a:lnTo>
                    <a:pt x="12646" y="17633"/>
                  </a:lnTo>
                  <a:lnTo>
                    <a:pt x="13082" y="19404"/>
                  </a:lnTo>
                  <a:lnTo>
                    <a:pt x="13491" y="21203"/>
                  </a:lnTo>
                  <a:lnTo>
                    <a:pt x="13845" y="23029"/>
                  </a:lnTo>
                  <a:lnTo>
                    <a:pt x="14173" y="24855"/>
                  </a:lnTo>
                  <a:lnTo>
                    <a:pt x="14445" y="26681"/>
                  </a:lnTo>
                  <a:lnTo>
                    <a:pt x="14690" y="28534"/>
                  </a:lnTo>
                  <a:lnTo>
                    <a:pt x="14936" y="30388"/>
                  </a:lnTo>
                  <a:lnTo>
                    <a:pt x="15126" y="32241"/>
                  </a:lnTo>
                  <a:lnTo>
                    <a:pt x="15290" y="34121"/>
                  </a:lnTo>
                  <a:lnTo>
                    <a:pt x="15426" y="35974"/>
                  </a:lnTo>
                  <a:lnTo>
                    <a:pt x="15535" y="37828"/>
                  </a:lnTo>
                  <a:lnTo>
                    <a:pt x="15644" y="39708"/>
                  </a:lnTo>
                  <a:lnTo>
                    <a:pt x="15726" y="41561"/>
                  </a:lnTo>
                  <a:lnTo>
                    <a:pt x="15780" y="43415"/>
                  </a:lnTo>
                  <a:lnTo>
                    <a:pt x="15835" y="47066"/>
                  </a:lnTo>
                  <a:lnTo>
                    <a:pt x="15835" y="47066"/>
                  </a:lnTo>
                  <a:lnTo>
                    <a:pt x="15808" y="47230"/>
                  </a:lnTo>
                  <a:lnTo>
                    <a:pt x="15726" y="47339"/>
                  </a:lnTo>
                  <a:lnTo>
                    <a:pt x="15726" y="47339"/>
                  </a:lnTo>
                  <a:lnTo>
                    <a:pt x="15944" y="47503"/>
                  </a:lnTo>
                  <a:lnTo>
                    <a:pt x="15944" y="47503"/>
                  </a:lnTo>
                  <a:lnTo>
                    <a:pt x="16298" y="47775"/>
                  </a:lnTo>
                  <a:lnTo>
                    <a:pt x="16680" y="47993"/>
                  </a:lnTo>
                  <a:lnTo>
                    <a:pt x="17089" y="48184"/>
                  </a:lnTo>
                  <a:lnTo>
                    <a:pt x="17470" y="48375"/>
                  </a:lnTo>
                  <a:lnTo>
                    <a:pt x="17879" y="48538"/>
                  </a:lnTo>
                  <a:lnTo>
                    <a:pt x="18315" y="48702"/>
                  </a:lnTo>
                  <a:lnTo>
                    <a:pt x="19160" y="48947"/>
                  </a:lnTo>
                  <a:lnTo>
                    <a:pt x="20032" y="49165"/>
                  </a:lnTo>
                  <a:lnTo>
                    <a:pt x="20931" y="49328"/>
                  </a:lnTo>
                  <a:lnTo>
                    <a:pt x="21831" y="49438"/>
                  </a:lnTo>
                  <a:lnTo>
                    <a:pt x="22703" y="49547"/>
                  </a:lnTo>
                  <a:lnTo>
                    <a:pt x="22703" y="49547"/>
                  </a:lnTo>
                  <a:lnTo>
                    <a:pt x="22485" y="48048"/>
                  </a:lnTo>
                  <a:lnTo>
                    <a:pt x="22321" y="46521"/>
                  </a:lnTo>
                  <a:lnTo>
                    <a:pt x="22158" y="45022"/>
                  </a:lnTo>
                  <a:lnTo>
                    <a:pt x="22049" y="43496"/>
                  </a:lnTo>
                  <a:lnTo>
                    <a:pt x="21858" y="40444"/>
                  </a:lnTo>
                  <a:lnTo>
                    <a:pt x="21640" y="37419"/>
                  </a:lnTo>
                  <a:lnTo>
                    <a:pt x="21640" y="37419"/>
                  </a:lnTo>
                  <a:lnTo>
                    <a:pt x="20550" y="23411"/>
                  </a:lnTo>
                  <a:lnTo>
                    <a:pt x="20550" y="23411"/>
                  </a:lnTo>
                  <a:lnTo>
                    <a:pt x="20577" y="23302"/>
                  </a:lnTo>
                  <a:lnTo>
                    <a:pt x="20604" y="23220"/>
                  </a:lnTo>
                  <a:lnTo>
                    <a:pt x="20659" y="23111"/>
                  </a:lnTo>
                  <a:lnTo>
                    <a:pt x="20713" y="23056"/>
                  </a:lnTo>
                  <a:lnTo>
                    <a:pt x="20713" y="23056"/>
                  </a:lnTo>
                  <a:lnTo>
                    <a:pt x="20713" y="22975"/>
                  </a:lnTo>
                  <a:lnTo>
                    <a:pt x="21204" y="22893"/>
                  </a:lnTo>
                  <a:lnTo>
                    <a:pt x="21204" y="22893"/>
                  </a:lnTo>
                  <a:lnTo>
                    <a:pt x="23875" y="22838"/>
                  </a:lnTo>
                  <a:lnTo>
                    <a:pt x="25210" y="22811"/>
                  </a:lnTo>
                  <a:lnTo>
                    <a:pt x="26545" y="22811"/>
                  </a:lnTo>
                  <a:lnTo>
                    <a:pt x="27881" y="22838"/>
                  </a:lnTo>
                  <a:lnTo>
                    <a:pt x="29216" y="22893"/>
                  </a:lnTo>
                  <a:lnTo>
                    <a:pt x="30552" y="22975"/>
                  </a:lnTo>
                  <a:lnTo>
                    <a:pt x="31887" y="23056"/>
                  </a:lnTo>
                  <a:lnTo>
                    <a:pt x="31887" y="23056"/>
                  </a:lnTo>
                  <a:lnTo>
                    <a:pt x="31969" y="23084"/>
                  </a:lnTo>
                  <a:lnTo>
                    <a:pt x="32078" y="23111"/>
                  </a:lnTo>
                  <a:lnTo>
                    <a:pt x="32078" y="23111"/>
                  </a:lnTo>
                  <a:lnTo>
                    <a:pt x="32214" y="20767"/>
                  </a:lnTo>
                  <a:lnTo>
                    <a:pt x="32241" y="20358"/>
                  </a:lnTo>
                  <a:lnTo>
                    <a:pt x="32241" y="20358"/>
                  </a:lnTo>
                  <a:lnTo>
                    <a:pt x="32405" y="18314"/>
                  </a:lnTo>
                  <a:lnTo>
                    <a:pt x="32568" y="16298"/>
                  </a:lnTo>
                  <a:lnTo>
                    <a:pt x="32677" y="15289"/>
                  </a:lnTo>
                  <a:lnTo>
                    <a:pt x="32814" y="14281"/>
                  </a:lnTo>
                  <a:lnTo>
                    <a:pt x="32950" y="13300"/>
                  </a:lnTo>
                  <a:lnTo>
                    <a:pt x="33141" y="12319"/>
                  </a:lnTo>
                  <a:lnTo>
                    <a:pt x="33141" y="12319"/>
                  </a:lnTo>
                  <a:lnTo>
                    <a:pt x="33195" y="12019"/>
                  </a:lnTo>
                  <a:lnTo>
                    <a:pt x="33277" y="11746"/>
                  </a:lnTo>
                  <a:lnTo>
                    <a:pt x="33386" y="11501"/>
                  </a:lnTo>
                  <a:lnTo>
                    <a:pt x="33495" y="11310"/>
                  </a:lnTo>
                  <a:lnTo>
                    <a:pt x="33631" y="11147"/>
                  </a:lnTo>
                  <a:lnTo>
                    <a:pt x="33795" y="10983"/>
                  </a:lnTo>
                  <a:lnTo>
                    <a:pt x="33958" y="10874"/>
                  </a:lnTo>
                  <a:lnTo>
                    <a:pt x="34122" y="10765"/>
                  </a:lnTo>
                  <a:lnTo>
                    <a:pt x="34122" y="10765"/>
                  </a:lnTo>
                  <a:lnTo>
                    <a:pt x="34095" y="10711"/>
                  </a:lnTo>
                  <a:lnTo>
                    <a:pt x="34095" y="10629"/>
                  </a:lnTo>
                  <a:lnTo>
                    <a:pt x="34122" y="10574"/>
                  </a:lnTo>
                  <a:lnTo>
                    <a:pt x="34149" y="10520"/>
                  </a:lnTo>
                  <a:lnTo>
                    <a:pt x="34149" y="10520"/>
                  </a:lnTo>
                  <a:lnTo>
                    <a:pt x="34721" y="10029"/>
                  </a:lnTo>
                  <a:lnTo>
                    <a:pt x="35294" y="9566"/>
                  </a:lnTo>
                  <a:lnTo>
                    <a:pt x="35839" y="9157"/>
                  </a:lnTo>
                  <a:lnTo>
                    <a:pt x="36139" y="8966"/>
                  </a:lnTo>
                  <a:lnTo>
                    <a:pt x="36411" y="8803"/>
                  </a:lnTo>
                  <a:lnTo>
                    <a:pt x="36711" y="8667"/>
                  </a:lnTo>
                  <a:lnTo>
                    <a:pt x="37011" y="8558"/>
                  </a:lnTo>
                  <a:lnTo>
                    <a:pt x="37310" y="8476"/>
                  </a:lnTo>
                  <a:lnTo>
                    <a:pt x="37637" y="8421"/>
                  </a:lnTo>
                  <a:lnTo>
                    <a:pt x="37965" y="8394"/>
                  </a:lnTo>
                  <a:lnTo>
                    <a:pt x="38319" y="8394"/>
                  </a:lnTo>
                  <a:lnTo>
                    <a:pt x="38673" y="8449"/>
                  </a:lnTo>
                  <a:lnTo>
                    <a:pt x="39027" y="8530"/>
                  </a:lnTo>
                  <a:lnTo>
                    <a:pt x="39027" y="8530"/>
                  </a:lnTo>
                  <a:lnTo>
                    <a:pt x="39273" y="8612"/>
                  </a:lnTo>
                  <a:lnTo>
                    <a:pt x="39518" y="8694"/>
                  </a:lnTo>
                  <a:lnTo>
                    <a:pt x="39518" y="8694"/>
                  </a:lnTo>
                  <a:lnTo>
                    <a:pt x="40853" y="9103"/>
                  </a:lnTo>
                  <a:lnTo>
                    <a:pt x="42189" y="9539"/>
                  </a:lnTo>
                  <a:lnTo>
                    <a:pt x="42189" y="9539"/>
                  </a:lnTo>
                  <a:lnTo>
                    <a:pt x="42080" y="8776"/>
                  </a:lnTo>
                  <a:lnTo>
                    <a:pt x="41943" y="7904"/>
                  </a:lnTo>
                  <a:lnTo>
                    <a:pt x="41916" y="7468"/>
                  </a:lnTo>
                  <a:lnTo>
                    <a:pt x="41889" y="7004"/>
                  </a:lnTo>
                  <a:lnTo>
                    <a:pt x="41916" y="6568"/>
                  </a:lnTo>
                  <a:lnTo>
                    <a:pt x="41943" y="6159"/>
                  </a:lnTo>
                  <a:lnTo>
                    <a:pt x="41943" y="6159"/>
                  </a:lnTo>
                  <a:lnTo>
                    <a:pt x="41862" y="6078"/>
                  </a:lnTo>
                  <a:lnTo>
                    <a:pt x="41807" y="5941"/>
                  </a:lnTo>
                  <a:lnTo>
                    <a:pt x="41807" y="5941"/>
                  </a:lnTo>
                  <a:lnTo>
                    <a:pt x="41671" y="5233"/>
                  </a:lnTo>
                  <a:lnTo>
                    <a:pt x="41562" y="4551"/>
                  </a:lnTo>
                  <a:lnTo>
                    <a:pt x="41371" y="3162"/>
                  </a:lnTo>
                  <a:lnTo>
                    <a:pt x="41235" y="1744"/>
                  </a:lnTo>
                  <a:lnTo>
                    <a:pt x="41126" y="327"/>
                  </a:lnTo>
                  <a:lnTo>
                    <a:pt x="41753" y="327"/>
                  </a:lnTo>
                  <a:lnTo>
                    <a:pt x="41753" y="327"/>
                  </a:lnTo>
                  <a:lnTo>
                    <a:pt x="41943" y="1363"/>
                  </a:lnTo>
                  <a:lnTo>
                    <a:pt x="42134" y="2398"/>
                  </a:lnTo>
                  <a:lnTo>
                    <a:pt x="42298" y="3434"/>
                  </a:lnTo>
                  <a:lnTo>
                    <a:pt x="42434" y="4470"/>
                  </a:lnTo>
                  <a:lnTo>
                    <a:pt x="42434" y="4470"/>
                  </a:lnTo>
                  <a:lnTo>
                    <a:pt x="42761" y="4006"/>
                  </a:lnTo>
                  <a:lnTo>
                    <a:pt x="43061" y="3598"/>
                  </a:lnTo>
                  <a:lnTo>
                    <a:pt x="43388" y="3271"/>
                  </a:lnTo>
                  <a:lnTo>
                    <a:pt x="43551" y="3134"/>
                  </a:lnTo>
                  <a:lnTo>
                    <a:pt x="43715" y="2998"/>
                  </a:lnTo>
                  <a:lnTo>
                    <a:pt x="43906" y="2889"/>
                  </a:lnTo>
                  <a:lnTo>
                    <a:pt x="44096" y="2807"/>
                  </a:lnTo>
                  <a:lnTo>
                    <a:pt x="44315" y="2753"/>
                  </a:lnTo>
                  <a:lnTo>
                    <a:pt x="44560" y="2725"/>
                  </a:lnTo>
                  <a:lnTo>
                    <a:pt x="44805" y="2698"/>
                  </a:lnTo>
                  <a:lnTo>
                    <a:pt x="45050" y="2698"/>
                  </a:lnTo>
                  <a:lnTo>
                    <a:pt x="45350" y="2753"/>
                  </a:lnTo>
                  <a:lnTo>
                    <a:pt x="45677" y="2807"/>
                  </a:lnTo>
                  <a:lnTo>
                    <a:pt x="45677" y="2807"/>
                  </a:lnTo>
                  <a:lnTo>
                    <a:pt x="46904" y="3080"/>
                  </a:lnTo>
                  <a:lnTo>
                    <a:pt x="48130" y="3298"/>
                  </a:lnTo>
                  <a:lnTo>
                    <a:pt x="49356" y="3516"/>
                  </a:lnTo>
                  <a:lnTo>
                    <a:pt x="50583" y="3707"/>
                  </a:lnTo>
                  <a:lnTo>
                    <a:pt x="51809" y="3870"/>
                  </a:lnTo>
                  <a:lnTo>
                    <a:pt x="53063" y="4006"/>
                  </a:lnTo>
                  <a:lnTo>
                    <a:pt x="54316" y="4115"/>
                  </a:lnTo>
                  <a:lnTo>
                    <a:pt x="55570" y="4224"/>
                  </a:lnTo>
                  <a:lnTo>
                    <a:pt x="55570" y="4224"/>
                  </a:lnTo>
                  <a:lnTo>
                    <a:pt x="55706" y="4252"/>
                  </a:lnTo>
                  <a:lnTo>
                    <a:pt x="55815" y="4333"/>
                  </a:lnTo>
                  <a:lnTo>
                    <a:pt x="55897" y="4442"/>
                  </a:lnTo>
                  <a:lnTo>
                    <a:pt x="55952" y="4551"/>
                  </a:lnTo>
                  <a:lnTo>
                    <a:pt x="55952" y="4551"/>
                  </a:lnTo>
                  <a:lnTo>
                    <a:pt x="56006" y="4606"/>
                  </a:lnTo>
                  <a:lnTo>
                    <a:pt x="56061" y="4660"/>
                  </a:lnTo>
                  <a:lnTo>
                    <a:pt x="56115" y="4742"/>
                  </a:lnTo>
                  <a:lnTo>
                    <a:pt x="56115" y="4824"/>
                  </a:lnTo>
                  <a:lnTo>
                    <a:pt x="56115" y="4824"/>
                  </a:lnTo>
                  <a:lnTo>
                    <a:pt x="56224" y="6977"/>
                  </a:lnTo>
                  <a:lnTo>
                    <a:pt x="56279" y="9157"/>
                  </a:lnTo>
                  <a:lnTo>
                    <a:pt x="56306" y="11310"/>
                  </a:lnTo>
                  <a:lnTo>
                    <a:pt x="56306" y="13463"/>
                  </a:lnTo>
                  <a:lnTo>
                    <a:pt x="56306" y="13463"/>
                  </a:lnTo>
                  <a:lnTo>
                    <a:pt x="56469" y="12455"/>
                  </a:lnTo>
                  <a:lnTo>
                    <a:pt x="56469" y="12455"/>
                  </a:lnTo>
                  <a:lnTo>
                    <a:pt x="56633" y="11392"/>
                  </a:lnTo>
                  <a:lnTo>
                    <a:pt x="56851" y="10302"/>
                  </a:lnTo>
                  <a:lnTo>
                    <a:pt x="57069" y="9239"/>
                  </a:lnTo>
                  <a:lnTo>
                    <a:pt x="57314" y="8176"/>
                  </a:lnTo>
                  <a:lnTo>
                    <a:pt x="57560" y="7113"/>
                  </a:lnTo>
                  <a:lnTo>
                    <a:pt x="57832" y="6078"/>
                  </a:lnTo>
                  <a:lnTo>
                    <a:pt x="58132" y="5042"/>
                  </a:lnTo>
                  <a:lnTo>
                    <a:pt x="58459" y="3979"/>
                  </a:lnTo>
                  <a:lnTo>
                    <a:pt x="58459" y="3979"/>
                  </a:lnTo>
                  <a:lnTo>
                    <a:pt x="58677" y="3271"/>
                  </a:lnTo>
                  <a:lnTo>
                    <a:pt x="58786" y="2998"/>
                  </a:lnTo>
                  <a:lnTo>
                    <a:pt x="58895" y="2753"/>
                  </a:lnTo>
                  <a:lnTo>
                    <a:pt x="59031" y="2562"/>
                  </a:lnTo>
                  <a:lnTo>
                    <a:pt x="59167" y="2426"/>
                  </a:lnTo>
                  <a:lnTo>
                    <a:pt x="59304" y="2317"/>
                  </a:lnTo>
                  <a:lnTo>
                    <a:pt x="59495" y="2235"/>
                  </a:lnTo>
                  <a:lnTo>
                    <a:pt x="59495" y="2235"/>
                  </a:lnTo>
                  <a:lnTo>
                    <a:pt x="59495" y="2153"/>
                  </a:lnTo>
                  <a:lnTo>
                    <a:pt x="59549" y="2099"/>
                  </a:lnTo>
                  <a:lnTo>
                    <a:pt x="59549" y="2099"/>
                  </a:lnTo>
                  <a:lnTo>
                    <a:pt x="59849" y="1799"/>
                  </a:lnTo>
                  <a:lnTo>
                    <a:pt x="60203" y="1526"/>
                  </a:lnTo>
                  <a:lnTo>
                    <a:pt x="60939" y="1063"/>
                  </a:lnTo>
                  <a:lnTo>
                    <a:pt x="60939" y="1063"/>
                  </a:lnTo>
                  <a:lnTo>
                    <a:pt x="61702" y="518"/>
                  </a:lnTo>
                  <a:lnTo>
                    <a:pt x="62111" y="245"/>
                  </a:lnTo>
                  <a:lnTo>
                    <a:pt x="62520" y="27"/>
                  </a:lnTo>
                  <a:lnTo>
                    <a:pt x="62520" y="27"/>
                  </a:lnTo>
                  <a:lnTo>
                    <a:pt x="62601" y="0"/>
                  </a:lnTo>
                  <a:lnTo>
                    <a:pt x="62683" y="0"/>
                  </a:lnTo>
                  <a:lnTo>
                    <a:pt x="62765" y="0"/>
                  </a:lnTo>
                  <a:lnTo>
                    <a:pt x="62847" y="27"/>
                  </a:lnTo>
                  <a:lnTo>
                    <a:pt x="62847" y="27"/>
                  </a:lnTo>
                  <a:lnTo>
                    <a:pt x="64128" y="300"/>
                  </a:lnTo>
                  <a:lnTo>
                    <a:pt x="65436" y="600"/>
                  </a:lnTo>
                  <a:lnTo>
                    <a:pt x="66717" y="927"/>
                  </a:lnTo>
                  <a:lnTo>
                    <a:pt x="67998" y="1308"/>
                  </a:lnTo>
                  <a:lnTo>
                    <a:pt x="70532" y="2071"/>
                  </a:lnTo>
                  <a:lnTo>
                    <a:pt x="73067" y="2834"/>
                  </a:lnTo>
                  <a:lnTo>
                    <a:pt x="73067" y="2834"/>
                  </a:lnTo>
                  <a:lnTo>
                    <a:pt x="73203" y="2889"/>
                  </a:lnTo>
                  <a:lnTo>
                    <a:pt x="73312" y="2971"/>
                  </a:lnTo>
                  <a:lnTo>
                    <a:pt x="73366" y="3080"/>
                  </a:lnTo>
                  <a:lnTo>
                    <a:pt x="73394" y="3216"/>
                  </a:lnTo>
                  <a:lnTo>
                    <a:pt x="73394" y="3352"/>
                  </a:lnTo>
                  <a:lnTo>
                    <a:pt x="73339" y="3461"/>
                  </a:lnTo>
                  <a:lnTo>
                    <a:pt x="73285" y="3598"/>
                  </a:lnTo>
                  <a:lnTo>
                    <a:pt x="73176" y="3679"/>
                  </a:lnTo>
                  <a:lnTo>
                    <a:pt x="73176" y="3679"/>
                  </a:lnTo>
                  <a:lnTo>
                    <a:pt x="73176" y="3679"/>
                  </a:lnTo>
                  <a:lnTo>
                    <a:pt x="73203" y="4224"/>
                  </a:lnTo>
                  <a:lnTo>
                    <a:pt x="73203" y="4769"/>
                  </a:lnTo>
                  <a:lnTo>
                    <a:pt x="73203" y="5315"/>
                  </a:lnTo>
                  <a:lnTo>
                    <a:pt x="73176" y="5832"/>
                  </a:lnTo>
                  <a:lnTo>
                    <a:pt x="73067" y="6895"/>
                  </a:lnTo>
                  <a:lnTo>
                    <a:pt x="72930" y="7958"/>
                  </a:lnTo>
                  <a:lnTo>
                    <a:pt x="72712" y="8994"/>
                  </a:lnTo>
                  <a:lnTo>
                    <a:pt x="72440" y="10057"/>
                  </a:lnTo>
                  <a:lnTo>
                    <a:pt x="72140" y="11065"/>
                  </a:lnTo>
                  <a:lnTo>
                    <a:pt x="71786" y="12101"/>
                  </a:lnTo>
                  <a:lnTo>
                    <a:pt x="71786" y="12101"/>
                  </a:lnTo>
                  <a:lnTo>
                    <a:pt x="71731" y="12210"/>
                  </a:lnTo>
                  <a:lnTo>
                    <a:pt x="71649" y="12291"/>
                  </a:lnTo>
                  <a:lnTo>
                    <a:pt x="71649" y="12291"/>
                  </a:lnTo>
                  <a:lnTo>
                    <a:pt x="73230" y="12809"/>
                  </a:lnTo>
                  <a:lnTo>
                    <a:pt x="74811" y="13381"/>
                  </a:lnTo>
                  <a:lnTo>
                    <a:pt x="76364" y="13981"/>
                  </a:lnTo>
                  <a:lnTo>
                    <a:pt x="77918" y="14553"/>
                  </a:lnTo>
                  <a:lnTo>
                    <a:pt x="77918" y="14553"/>
                  </a:lnTo>
                  <a:lnTo>
                    <a:pt x="77999" y="14608"/>
                  </a:lnTo>
                  <a:lnTo>
                    <a:pt x="78054" y="14662"/>
                  </a:lnTo>
                  <a:lnTo>
                    <a:pt x="78136" y="14771"/>
                  </a:lnTo>
                  <a:lnTo>
                    <a:pt x="78163" y="14935"/>
                  </a:lnTo>
                  <a:lnTo>
                    <a:pt x="78163" y="15071"/>
                  </a:lnTo>
                  <a:lnTo>
                    <a:pt x="78163" y="15071"/>
                  </a:lnTo>
                  <a:lnTo>
                    <a:pt x="78435" y="150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71"/>
            <p:cNvSpPr/>
            <p:nvPr/>
          </p:nvSpPr>
          <p:spPr>
            <a:xfrm>
              <a:off x="8740746" y="6203550"/>
              <a:ext cx="213300" cy="607775"/>
            </a:xfrm>
            <a:custGeom>
              <a:avLst/>
              <a:gdLst/>
              <a:ahLst/>
              <a:cxnLst/>
              <a:rect l="l" t="t" r="r" b="b"/>
              <a:pathLst>
                <a:path w="8532" h="24311" fill="none" extrusionOk="0">
                  <a:moveTo>
                    <a:pt x="8531" y="0"/>
                  </a:moveTo>
                  <a:lnTo>
                    <a:pt x="8531" y="0"/>
                  </a:lnTo>
                  <a:lnTo>
                    <a:pt x="6351" y="164"/>
                  </a:lnTo>
                  <a:lnTo>
                    <a:pt x="6351" y="164"/>
                  </a:lnTo>
                  <a:lnTo>
                    <a:pt x="6351" y="273"/>
                  </a:lnTo>
                  <a:lnTo>
                    <a:pt x="6351" y="273"/>
                  </a:lnTo>
                  <a:lnTo>
                    <a:pt x="6133" y="1799"/>
                  </a:lnTo>
                  <a:lnTo>
                    <a:pt x="5888" y="3325"/>
                  </a:lnTo>
                  <a:lnTo>
                    <a:pt x="5588" y="4851"/>
                  </a:lnTo>
                  <a:lnTo>
                    <a:pt x="5261" y="6350"/>
                  </a:lnTo>
                  <a:lnTo>
                    <a:pt x="4879" y="7876"/>
                  </a:lnTo>
                  <a:lnTo>
                    <a:pt x="4498" y="9375"/>
                  </a:lnTo>
                  <a:lnTo>
                    <a:pt x="4089" y="10902"/>
                  </a:lnTo>
                  <a:lnTo>
                    <a:pt x="3653" y="12401"/>
                  </a:lnTo>
                  <a:lnTo>
                    <a:pt x="2753" y="15398"/>
                  </a:lnTo>
                  <a:lnTo>
                    <a:pt x="1827" y="18396"/>
                  </a:lnTo>
                  <a:lnTo>
                    <a:pt x="900" y="21367"/>
                  </a:lnTo>
                  <a:lnTo>
                    <a:pt x="1" y="24310"/>
                  </a:lnTo>
                  <a:lnTo>
                    <a:pt x="600" y="24201"/>
                  </a:lnTo>
                  <a:lnTo>
                    <a:pt x="600" y="24201"/>
                  </a:lnTo>
                  <a:lnTo>
                    <a:pt x="791" y="24174"/>
                  </a:lnTo>
                  <a:lnTo>
                    <a:pt x="955" y="24228"/>
                  </a:lnTo>
                  <a:lnTo>
                    <a:pt x="955" y="24228"/>
                  </a:lnTo>
                  <a:lnTo>
                    <a:pt x="982" y="24147"/>
                  </a:lnTo>
                  <a:lnTo>
                    <a:pt x="1009" y="24065"/>
                  </a:lnTo>
                  <a:lnTo>
                    <a:pt x="1118" y="23929"/>
                  </a:lnTo>
                  <a:lnTo>
                    <a:pt x="1282" y="23847"/>
                  </a:lnTo>
                  <a:lnTo>
                    <a:pt x="1445" y="23820"/>
                  </a:lnTo>
                  <a:lnTo>
                    <a:pt x="1445" y="23820"/>
                  </a:lnTo>
                  <a:lnTo>
                    <a:pt x="1418" y="23792"/>
                  </a:lnTo>
                  <a:lnTo>
                    <a:pt x="1418" y="23792"/>
                  </a:lnTo>
                  <a:lnTo>
                    <a:pt x="1282" y="23574"/>
                  </a:lnTo>
                  <a:lnTo>
                    <a:pt x="1200" y="23329"/>
                  </a:lnTo>
                  <a:lnTo>
                    <a:pt x="1146" y="23084"/>
                  </a:lnTo>
                  <a:lnTo>
                    <a:pt x="1118" y="22839"/>
                  </a:lnTo>
                  <a:lnTo>
                    <a:pt x="1118" y="22566"/>
                  </a:lnTo>
                  <a:lnTo>
                    <a:pt x="1173" y="22321"/>
                  </a:lnTo>
                  <a:lnTo>
                    <a:pt x="1227" y="22021"/>
                  </a:lnTo>
                  <a:lnTo>
                    <a:pt x="1282" y="21748"/>
                  </a:lnTo>
                  <a:lnTo>
                    <a:pt x="1473" y="21203"/>
                  </a:lnTo>
                  <a:lnTo>
                    <a:pt x="1663" y="20686"/>
                  </a:lnTo>
                  <a:lnTo>
                    <a:pt x="1881" y="20168"/>
                  </a:lnTo>
                  <a:lnTo>
                    <a:pt x="2045" y="19704"/>
                  </a:lnTo>
                  <a:lnTo>
                    <a:pt x="2045" y="19704"/>
                  </a:lnTo>
                  <a:lnTo>
                    <a:pt x="3108" y="16379"/>
                  </a:lnTo>
                  <a:lnTo>
                    <a:pt x="4198" y="13055"/>
                  </a:lnTo>
                  <a:lnTo>
                    <a:pt x="4198" y="13055"/>
                  </a:lnTo>
                  <a:lnTo>
                    <a:pt x="85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71"/>
            <p:cNvSpPr/>
            <p:nvPr/>
          </p:nvSpPr>
          <p:spPr>
            <a:xfrm>
              <a:off x="8678071" y="6117700"/>
              <a:ext cx="262350" cy="78375"/>
            </a:xfrm>
            <a:custGeom>
              <a:avLst/>
              <a:gdLst/>
              <a:ahLst/>
              <a:cxnLst/>
              <a:rect l="l" t="t" r="r" b="b"/>
              <a:pathLst>
                <a:path w="10494" h="3135" fill="none" extrusionOk="0">
                  <a:moveTo>
                    <a:pt x="8613" y="2726"/>
                  </a:moveTo>
                  <a:lnTo>
                    <a:pt x="8613" y="2726"/>
                  </a:lnTo>
                  <a:lnTo>
                    <a:pt x="10493" y="2562"/>
                  </a:lnTo>
                  <a:lnTo>
                    <a:pt x="10493" y="2562"/>
                  </a:lnTo>
                  <a:lnTo>
                    <a:pt x="9021" y="2072"/>
                  </a:lnTo>
                  <a:lnTo>
                    <a:pt x="7550" y="1554"/>
                  </a:lnTo>
                  <a:lnTo>
                    <a:pt x="4634" y="545"/>
                  </a:lnTo>
                  <a:lnTo>
                    <a:pt x="4634" y="545"/>
                  </a:lnTo>
                  <a:lnTo>
                    <a:pt x="3707" y="246"/>
                  </a:lnTo>
                  <a:lnTo>
                    <a:pt x="3271" y="137"/>
                  </a:lnTo>
                  <a:lnTo>
                    <a:pt x="2862" y="55"/>
                  </a:lnTo>
                  <a:lnTo>
                    <a:pt x="2426" y="0"/>
                  </a:lnTo>
                  <a:lnTo>
                    <a:pt x="1990" y="0"/>
                  </a:lnTo>
                  <a:lnTo>
                    <a:pt x="1500" y="55"/>
                  </a:lnTo>
                  <a:lnTo>
                    <a:pt x="1009" y="164"/>
                  </a:lnTo>
                  <a:lnTo>
                    <a:pt x="1009" y="164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382" y="545"/>
                  </a:lnTo>
                  <a:lnTo>
                    <a:pt x="764" y="682"/>
                  </a:lnTo>
                  <a:lnTo>
                    <a:pt x="1527" y="954"/>
                  </a:lnTo>
                  <a:lnTo>
                    <a:pt x="2235" y="1254"/>
                  </a:lnTo>
                  <a:lnTo>
                    <a:pt x="2889" y="1472"/>
                  </a:lnTo>
                  <a:lnTo>
                    <a:pt x="2889" y="1472"/>
                  </a:lnTo>
                  <a:lnTo>
                    <a:pt x="5533" y="2290"/>
                  </a:lnTo>
                  <a:lnTo>
                    <a:pt x="8204" y="3135"/>
                  </a:lnTo>
                  <a:lnTo>
                    <a:pt x="8204" y="3135"/>
                  </a:lnTo>
                  <a:lnTo>
                    <a:pt x="8231" y="2971"/>
                  </a:lnTo>
                  <a:lnTo>
                    <a:pt x="8313" y="2862"/>
                  </a:lnTo>
                  <a:lnTo>
                    <a:pt x="8449" y="2753"/>
                  </a:lnTo>
                  <a:lnTo>
                    <a:pt x="8531" y="2726"/>
                  </a:lnTo>
                  <a:lnTo>
                    <a:pt x="8613" y="27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71"/>
            <p:cNvSpPr/>
            <p:nvPr/>
          </p:nvSpPr>
          <p:spPr>
            <a:xfrm>
              <a:off x="8518646" y="6157900"/>
              <a:ext cx="350225" cy="695650"/>
            </a:xfrm>
            <a:custGeom>
              <a:avLst/>
              <a:gdLst/>
              <a:ahLst/>
              <a:cxnLst/>
              <a:rect l="l" t="t" r="r" b="b"/>
              <a:pathLst>
                <a:path w="14009" h="27826" fill="none" extrusionOk="0">
                  <a:moveTo>
                    <a:pt x="13981" y="3979"/>
                  </a:moveTo>
                  <a:lnTo>
                    <a:pt x="13981" y="3979"/>
                  </a:lnTo>
                  <a:lnTo>
                    <a:pt x="14008" y="3407"/>
                  </a:lnTo>
                  <a:lnTo>
                    <a:pt x="13981" y="3162"/>
                  </a:lnTo>
                  <a:lnTo>
                    <a:pt x="13954" y="2944"/>
                  </a:lnTo>
                  <a:lnTo>
                    <a:pt x="13872" y="2753"/>
                  </a:lnTo>
                  <a:lnTo>
                    <a:pt x="13763" y="2562"/>
                  </a:lnTo>
                  <a:lnTo>
                    <a:pt x="13627" y="2371"/>
                  </a:lnTo>
                  <a:lnTo>
                    <a:pt x="13409" y="2208"/>
                  </a:lnTo>
                  <a:lnTo>
                    <a:pt x="13409" y="2208"/>
                  </a:lnTo>
                  <a:lnTo>
                    <a:pt x="13218" y="2099"/>
                  </a:lnTo>
                  <a:lnTo>
                    <a:pt x="13000" y="1990"/>
                  </a:lnTo>
                  <a:lnTo>
                    <a:pt x="12428" y="1826"/>
                  </a:lnTo>
                  <a:lnTo>
                    <a:pt x="11855" y="1717"/>
                  </a:lnTo>
                  <a:lnTo>
                    <a:pt x="11392" y="1608"/>
                  </a:lnTo>
                  <a:lnTo>
                    <a:pt x="11392" y="1608"/>
                  </a:lnTo>
                  <a:lnTo>
                    <a:pt x="8176" y="627"/>
                  </a:lnTo>
                  <a:lnTo>
                    <a:pt x="8176" y="627"/>
                  </a:lnTo>
                  <a:lnTo>
                    <a:pt x="7141" y="273"/>
                  </a:lnTo>
                  <a:lnTo>
                    <a:pt x="6623" y="109"/>
                  </a:lnTo>
                  <a:lnTo>
                    <a:pt x="6378" y="55"/>
                  </a:lnTo>
                  <a:lnTo>
                    <a:pt x="6132" y="28"/>
                  </a:lnTo>
                  <a:lnTo>
                    <a:pt x="5887" y="0"/>
                  </a:lnTo>
                  <a:lnTo>
                    <a:pt x="5669" y="28"/>
                  </a:lnTo>
                  <a:lnTo>
                    <a:pt x="5451" y="55"/>
                  </a:lnTo>
                  <a:lnTo>
                    <a:pt x="5233" y="137"/>
                  </a:lnTo>
                  <a:lnTo>
                    <a:pt x="5042" y="246"/>
                  </a:lnTo>
                  <a:lnTo>
                    <a:pt x="4851" y="409"/>
                  </a:lnTo>
                  <a:lnTo>
                    <a:pt x="4688" y="627"/>
                  </a:lnTo>
                  <a:lnTo>
                    <a:pt x="4552" y="900"/>
                  </a:lnTo>
                  <a:lnTo>
                    <a:pt x="4552" y="900"/>
                  </a:lnTo>
                  <a:lnTo>
                    <a:pt x="4470" y="1090"/>
                  </a:lnTo>
                  <a:lnTo>
                    <a:pt x="4388" y="1308"/>
                  </a:lnTo>
                  <a:lnTo>
                    <a:pt x="4252" y="1772"/>
                  </a:lnTo>
                  <a:lnTo>
                    <a:pt x="4170" y="2262"/>
                  </a:lnTo>
                  <a:lnTo>
                    <a:pt x="4116" y="2780"/>
                  </a:lnTo>
                  <a:lnTo>
                    <a:pt x="4034" y="3843"/>
                  </a:lnTo>
                  <a:lnTo>
                    <a:pt x="3979" y="4334"/>
                  </a:lnTo>
                  <a:lnTo>
                    <a:pt x="3925" y="4770"/>
                  </a:lnTo>
                  <a:lnTo>
                    <a:pt x="3925" y="4770"/>
                  </a:lnTo>
                  <a:lnTo>
                    <a:pt x="2671" y="12537"/>
                  </a:lnTo>
                  <a:lnTo>
                    <a:pt x="2671" y="12537"/>
                  </a:lnTo>
                  <a:lnTo>
                    <a:pt x="2072" y="16352"/>
                  </a:lnTo>
                  <a:lnTo>
                    <a:pt x="1472" y="20222"/>
                  </a:lnTo>
                  <a:lnTo>
                    <a:pt x="1145" y="22130"/>
                  </a:lnTo>
                  <a:lnTo>
                    <a:pt x="791" y="24038"/>
                  </a:lnTo>
                  <a:lnTo>
                    <a:pt x="436" y="25945"/>
                  </a:lnTo>
                  <a:lnTo>
                    <a:pt x="0" y="27826"/>
                  </a:lnTo>
                  <a:lnTo>
                    <a:pt x="0" y="27826"/>
                  </a:lnTo>
                  <a:lnTo>
                    <a:pt x="491" y="27744"/>
                  </a:lnTo>
                  <a:lnTo>
                    <a:pt x="981" y="27635"/>
                  </a:lnTo>
                  <a:lnTo>
                    <a:pt x="1990" y="27472"/>
                  </a:lnTo>
                  <a:lnTo>
                    <a:pt x="2998" y="27335"/>
                  </a:lnTo>
                  <a:lnTo>
                    <a:pt x="3898" y="27172"/>
                  </a:lnTo>
                  <a:lnTo>
                    <a:pt x="3898" y="27172"/>
                  </a:lnTo>
                  <a:lnTo>
                    <a:pt x="7768" y="26381"/>
                  </a:lnTo>
                  <a:lnTo>
                    <a:pt x="7768" y="26381"/>
                  </a:lnTo>
                  <a:lnTo>
                    <a:pt x="7768" y="26300"/>
                  </a:lnTo>
                  <a:lnTo>
                    <a:pt x="7768" y="26218"/>
                  </a:lnTo>
                  <a:lnTo>
                    <a:pt x="7768" y="26218"/>
                  </a:lnTo>
                  <a:lnTo>
                    <a:pt x="10030" y="18642"/>
                  </a:lnTo>
                  <a:lnTo>
                    <a:pt x="12237" y="11092"/>
                  </a:lnTo>
                  <a:lnTo>
                    <a:pt x="12237" y="11092"/>
                  </a:lnTo>
                  <a:lnTo>
                    <a:pt x="12782" y="9348"/>
                  </a:lnTo>
                  <a:lnTo>
                    <a:pt x="13055" y="8476"/>
                  </a:lnTo>
                  <a:lnTo>
                    <a:pt x="13300" y="7577"/>
                  </a:lnTo>
                  <a:lnTo>
                    <a:pt x="13545" y="6650"/>
                  </a:lnTo>
                  <a:lnTo>
                    <a:pt x="13736" y="5751"/>
                  </a:lnTo>
                  <a:lnTo>
                    <a:pt x="13899" y="4851"/>
                  </a:lnTo>
                  <a:lnTo>
                    <a:pt x="13954" y="4415"/>
                  </a:lnTo>
                  <a:lnTo>
                    <a:pt x="13981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71"/>
            <p:cNvSpPr/>
            <p:nvPr/>
          </p:nvSpPr>
          <p:spPr>
            <a:xfrm>
              <a:off x="8751646" y="5903750"/>
              <a:ext cx="74300" cy="200350"/>
            </a:xfrm>
            <a:custGeom>
              <a:avLst/>
              <a:gdLst/>
              <a:ahLst/>
              <a:cxnLst/>
              <a:rect l="l" t="t" r="r" b="b"/>
              <a:pathLst>
                <a:path w="2972" h="8014" fill="none" extrusionOk="0">
                  <a:moveTo>
                    <a:pt x="1227" y="7795"/>
                  </a:moveTo>
                  <a:lnTo>
                    <a:pt x="1227" y="7795"/>
                  </a:lnTo>
                  <a:lnTo>
                    <a:pt x="1554" y="6841"/>
                  </a:lnTo>
                  <a:lnTo>
                    <a:pt x="1827" y="5860"/>
                  </a:lnTo>
                  <a:lnTo>
                    <a:pt x="2099" y="4906"/>
                  </a:lnTo>
                  <a:lnTo>
                    <a:pt x="2317" y="3925"/>
                  </a:lnTo>
                  <a:lnTo>
                    <a:pt x="2508" y="2971"/>
                  </a:lnTo>
                  <a:lnTo>
                    <a:pt x="2699" y="1963"/>
                  </a:lnTo>
                  <a:lnTo>
                    <a:pt x="2835" y="982"/>
                  </a:lnTo>
                  <a:lnTo>
                    <a:pt x="2972" y="1"/>
                  </a:lnTo>
                  <a:lnTo>
                    <a:pt x="2972" y="1"/>
                  </a:lnTo>
                  <a:lnTo>
                    <a:pt x="2535" y="273"/>
                  </a:lnTo>
                  <a:lnTo>
                    <a:pt x="2072" y="519"/>
                  </a:lnTo>
                  <a:lnTo>
                    <a:pt x="1582" y="737"/>
                  </a:lnTo>
                  <a:lnTo>
                    <a:pt x="1091" y="927"/>
                  </a:lnTo>
                  <a:lnTo>
                    <a:pt x="1091" y="927"/>
                  </a:lnTo>
                  <a:lnTo>
                    <a:pt x="1064" y="927"/>
                  </a:lnTo>
                  <a:lnTo>
                    <a:pt x="1064" y="927"/>
                  </a:lnTo>
                  <a:lnTo>
                    <a:pt x="1091" y="1009"/>
                  </a:lnTo>
                  <a:lnTo>
                    <a:pt x="1091" y="1009"/>
                  </a:lnTo>
                  <a:lnTo>
                    <a:pt x="1064" y="1827"/>
                  </a:lnTo>
                  <a:lnTo>
                    <a:pt x="1037" y="2644"/>
                  </a:lnTo>
                  <a:lnTo>
                    <a:pt x="982" y="3489"/>
                  </a:lnTo>
                  <a:lnTo>
                    <a:pt x="900" y="4334"/>
                  </a:lnTo>
                  <a:lnTo>
                    <a:pt x="764" y="5152"/>
                  </a:lnTo>
                  <a:lnTo>
                    <a:pt x="601" y="5969"/>
                  </a:lnTo>
                  <a:lnTo>
                    <a:pt x="410" y="6787"/>
                  </a:lnTo>
                  <a:lnTo>
                    <a:pt x="164" y="7550"/>
                  </a:lnTo>
                  <a:lnTo>
                    <a:pt x="164" y="7550"/>
                  </a:lnTo>
                  <a:lnTo>
                    <a:pt x="83" y="7659"/>
                  </a:lnTo>
                  <a:lnTo>
                    <a:pt x="1" y="7741"/>
                  </a:lnTo>
                  <a:lnTo>
                    <a:pt x="1" y="7741"/>
                  </a:lnTo>
                  <a:lnTo>
                    <a:pt x="273" y="7795"/>
                  </a:lnTo>
                  <a:lnTo>
                    <a:pt x="546" y="7850"/>
                  </a:lnTo>
                  <a:lnTo>
                    <a:pt x="546" y="7850"/>
                  </a:lnTo>
                  <a:lnTo>
                    <a:pt x="1200" y="8013"/>
                  </a:lnTo>
                  <a:lnTo>
                    <a:pt x="1200" y="8013"/>
                  </a:lnTo>
                  <a:lnTo>
                    <a:pt x="1200" y="7904"/>
                  </a:lnTo>
                  <a:lnTo>
                    <a:pt x="1227" y="77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71"/>
            <p:cNvSpPr/>
            <p:nvPr/>
          </p:nvSpPr>
          <p:spPr>
            <a:xfrm>
              <a:off x="8517971" y="5817900"/>
              <a:ext cx="288225" cy="89975"/>
            </a:xfrm>
            <a:custGeom>
              <a:avLst/>
              <a:gdLst/>
              <a:ahLst/>
              <a:cxnLst/>
              <a:rect l="l" t="t" r="r" b="b"/>
              <a:pathLst>
                <a:path w="11529" h="3599" fill="none" extrusionOk="0">
                  <a:moveTo>
                    <a:pt x="10111" y="3571"/>
                  </a:moveTo>
                  <a:lnTo>
                    <a:pt x="10111" y="3571"/>
                  </a:lnTo>
                  <a:lnTo>
                    <a:pt x="10847" y="3217"/>
                  </a:lnTo>
                  <a:lnTo>
                    <a:pt x="11528" y="2835"/>
                  </a:lnTo>
                  <a:lnTo>
                    <a:pt x="11528" y="2835"/>
                  </a:lnTo>
                  <a:lnTo>
                    <a:pt x="9266" y="2181"/>
                  </a:lnTo>
                  <a:lnTo>
                    <a:pt x="7004" y="1527"/>
                  </a:lnTo>
                  <a:lnTo>
                    <a:pt x="5860" y="1200"/>
                  </a:lnTo>
                  <a:lnTo>
                    <a:pt x="4742" y="819"/>
                  </a:lnTo>
                  <a:lnTo>
                    <a:pt x="3652" y="410"/>
                  </a:lnTo>
                  <a:lnTo>
                    <a:pt x="2562" y="1"/>
                  </a:lnTo>
                  <a:lnTo>
                    <a:pt x="2562" y="1"/>
                  </a:lnTo>
                  <a:lnTo>
                    <a:pt x="2208" y="246"/>
                  </a:lnTo>
                  <a:lnTo>
                    <a:pt x="1826" y="492"/>
                  </a:lnTo>
                  <a:lnTo>
                    <a:pt x="1063" y="955"/>
                  </a:lnTo>
                  <a:lnTo>
                    <a:pt x="1063" y="955"/>
                  </a:lnTo>
                  <a:lnTo>
                    <a:pt x="545" y="1282"/>
                  </a:lnTo>
                  <a:lnTo>
                    <a:pt x="0" y="1609"/>
                  </a:lnTo>
                  <a:lnTo>
                    <a:pt x="0" y="1609"/>
                  </a:lnTo>
                  <a:lnTo>
                    <a:pt x="600" y="1691"/>
                  </a:lnTo>
                  <a:lnTo>
                    <a:pt x="600" y="1691"/>
                  </a:lnTo>
                  <a:lnTo>
                    <a:pt x="5314" y="2645"/>
                  </a:lnTo>
                  <a:lnTo>
                    <a:pt x="10057" y="3598"/>
                  </a:lnTo>
                  <a:lnTo>
                    <a:pt x="10057" y="3598"/>
                  </a:lnTo>
                  <a:lnTo>
                    <a:pt x="10111" y="35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71"/>
            <p:cNvSpPr/>
            <p:nvPr/>
          </p:nvSpPr>
          <p:spPr>
            <a:xfrm>
              <a:off x="7100796" y="6801750"/>
              <a:ext cx="1662475" cy="1481925"/>
            </a:xfrm>
            <a:custGeom>
              <a:avLst/>
              <a:gdLst/>
              <a:ahLst/>
              <a:cxnLst/>
              <a:rect l="l" t="t" r="r" b="b"/>
              <a:pathLst>
                <a:path w="66499" h="59277" fill="none" extrusionOk="0">
                  <a:moveTo>
                    <a:pt x="66498" y="1282"/>
                  </a:moveTo>
                  <a:lnTo>
                    <a:pt x="66498" y="1282"/>
                  </a:lnTo>
                  <a:lnTo>
                    <a:pt x="66498" y="1282"/>
                  </a:lnTo>
                  <a:lnTo>
                    <a:pt x="60475" y="2508"/>
                  </a:lnTo>
                  <a:lnTo>
                    <a:pt x="60475" y="2508"/>
                  </a:lnTo>
                  <a:lnTo>
                    <a:pt x="59658" y="2644"/>
                  </a:lnTo>
                  <a:lnTo>
                    <a:pt x="58840" y="2780"/>
                  </a:lnTo>
                  <a:lnTo>
                    <a:pt x="57995" y="2944"/>
                  </a:lnTo>
                  <a:lnTo>
                    <a:pt x="57586" y="3026"/>
                  </a:lnTo>
                  <a:lnTo>
                    <a:pt x="57178" y="3135"/>
                  </a:lnTo>
                  <a:lnTo>
                    <a:pt x="56823" y="3298"/>
                  </a:lnTo>
                  <a:lnTo>
                    <a:pt x="56469" y="3462"/>
                  </a:lnTo>
                  <a:lnTo>
                    <a:pt x="56142" y="3653"/>
                  </a:lnTo>
                  <a:lnTo>
                    <a:pt x="55870" y="3871"/>
                  </a:lnTo>
                  <a:lnTo>
                    <a:pt x="55624" y="4170"/>
                  </a:lnTo>
                  <a:lnTo>
                    <a:pt x="55515" y="4307"/>
                  </a:lnTo>
                  <a:lnTo>
                    <a:pt x="55406" y="4470"/>
                  </a:lnTo>
                  <a:lnTo>
                    <a:pt x="55324" y="4661"/>
                  </a:lnTo>
                  <a:lnTo>
                    <a:pt x="55243" y="4852"/>
                  </a:lnTo>
                  <a:lnTo>
                    <a:pt x="55188" y="5070"/>
                  </a:lnTo>
                  <a:lnTo>
                    <a:pt x="55161" y="5288"/>
                  </a:lnTo>
                  <a:lnTo>
                    <a:pt x="55161" y="5288"/>
                  </a:lnTo>
                  <a:lnTo>
                    <a:pt x="54997" y="6078"/>
                  </a:lnTo>
                  <a:lnTo>
                    <a:pt x="54861" y="6841"/>
                  </a:lnTo>
                  <a:lnTo>
                    <a:pt x="54752" y="7195"/>
                  </a:lnTo>
                  <a:lnTo>
                    <a:pt x="54643" y="7550"/>
                  </a:lnTo>
                  <a:lnTo>
                    <a:pt x="54534" y="7877"/>
                  </a:lnTo>
                  <a:lnTo>
                    <a:pt x="54398" y="8177"/>
                  </a:lnTo>
                  <a:lnTo>
                    <a:pt x="54234" y="8476"/>
                  </a:lnTo>
                  <a:lnTo>
                    <a:pt x="54044" y="8776"/>
                  </a:lnTo>
                  <a:lnTo>
                    <a:pt x="53826" y="9076"/>
                  </a:lnTo>
                  <a:lnTo>
                    <a:pt x="53580" y="9348"/>
                  </a:lnTo>
                  <a:lnTo>
                    <a:pt x="53308" y="9594"/>
                  </a:lnTo>
                  <a:lnTo>
                    <a:pt x="52981" y="9866"/>
                  </a:lnTo>
                  <a:lnTo>
                    <a:pt x="52626" y="10112"/>
                  </a:lnTo>
                  <a:lnTo>
                    <a:pt x="52245" y="10330"/>
                  </a:lnTo>
                  <a:lnTo>
                    <a:pt x="52245" y="10330"/>
                  </a:lnTo>
                  <a:lnTo>
                    <a:pt x="51754" y="10602"/>
                  </a:lnTo>
                  <a:lnTo>
                    <a:pt x="51264" y="10820"/>
                  </a:lnTo>
                  <a:lnTo>
                    <a:pt x="50746" y="10984"/>
                  </a:lnTo>
                  <a:lnTo>
                    <a:pt x="50228" y="11147"/>
                  </a:lnTo>
                  <a:lnTo>
                    <a:pt x="49683" y="11283"/>
                  </a:lnTo>
                  <a:lnTo>
                    <a:pt x="49138" y="11420"/>
                  </a:lnTo>
                  <a:lnTo>
                    <a:pt x="48566" y="11501"/>
                  </a:lnTo>
                  <a:lnTo>
                    <a:pt x="48021" y="11583"/>
                  </a:lnTo>
                  <a:lnTo>
                    <a:pt x="46876" y="11692"/>
                  </a:lnTo>
                  <a:lnTo>
                    <a:pt x="45759" y="11747"/>
                  </a:lnTo>
                  <a:lnTo>
                    <a:pt x="43578" y="11856"/>
                  </a:lnTo>
                  <a:lnTo>
                    <a:pt x="43578" y="11856"/>
                  </a:lnTo>
                  <a:lnTo>
                    <a:pt x="42161" y="11910"/>
                  </a:lnTo>
                  <a:lnTo>
                    <a:pt x="40744" y="11938"/>
                  </a:lnTo>
                  <a:lnTo>
                    <a:pt x="39327" y="11938"/>
                  </a:lnTo>
                  <a:lnTo>
                    <a:pt x="37937" y="11938"/>
                  </a:lnTo>
                  <a:lnTo>
                    <a:pt x="36520" y="11910"/>
                  </a:lnTo>
                  <a:lnTo>
                    <a:pt x="35103" y="11856"/>
                  </a:lnTo>
                  <a:lnTo>
                    <a:pt x="32268" y="11720"/>
                  </a:lnTo>
                  <a:lnTo>
                    <a:pt x="32268" y="11720"/>
                  </a:lnTo>
                  <a:lnTo>
                    <a:pt x="29461" y="11529"/>
                  </a:lnTo>
                  <a:lnTo>
                    <a:pt x="26627" y="11311"/>
                  </a:lnTo>
                  <a:lnTo>
                    <a:pt x="23820" y="11038"/>
                  </a:lnTo>
                  <a:lnTo>
                    <a:pt x="20985" y="10766"/>
                  </a:lnTo>
                  <a:lnTo>
                    <a:pt x="20985" y="10766"/>
                  </a:lnTo>
                  <a:lnTo>
                    <a:pt x="19814" y="10657"/>
                  </a:lnTo>
                  <a:lnTo>
                    <a:pt x="19814" y="10657"/>
                  </a:lnTo>
                  <a:lnTo>
                    <a:pt x="19759" y="10738"/>
                  </a:lnTo>
                  <a:lnTo>
                    <a:pt x="19677" y="10793"/>
                  </a:lnTo>
                  <a:lnTo>
                    <a:pt x="19596" y="10820"/>
                  </a:lnTo>
                  <a:lnTo>
                    <a:pt x="19514" y="10820"/>
                  </a:lnTo>
                  <a:lnTo>
                    <a:pt x="19432" y="10820"/>
                  </a:lnTo>
                  <a:lnTo>
                    <a:pt x="19350" y="10793"/>
                  </a:lnTo>
                  <a:lnTo>
                    <a:pt x="19296" y="10711"/>
                  </a:lnTo>
                  <a:lnTo>
                    <a:pt x="19269" y="10629"/>
                  </a:lnTo>
                  <a:lnTo>
                    <a:pt x="19269" y="10602"/>
                  </a:lnTo>
                  <a:lnTo>
                    <a:pt x="19269" y="10602"/>
                  </a:lnTo>
                  <a:lnTo>
                    <a:pt x="17742" y="10411"/>
                  </a:lnTo>
                  <a:lnTo>
                    <a:pt x="16979" y="10302"/>
                  </a:lnTo>
                  <a:lnTo>
                    <a:pt x="16243" y="10166"/>
                  </a:lnTo>
                  <a:lnTo>
                    <a:pt x="15508" y="10003"/>
                  </a:lnTo>
                  <a:lnTo>
                    <a:pt x="14772" y="9785"/>
                  </a:lnTo>
                  <a:lnTo>
                    <a:pt x="14036" y="9539"/>
                  </a:lnTo>
                  <a:lnTo>
                    <a:pt x="13327" y="9267"/>
                  </a:lnTo>
                  <a:lnTo>
                    <a:pt x="13327" y="9267"/>
                  </a:lnTo>
                  <a:lnTo>
                    <a:pt x="12673" y="8940"/>
                  </a:lnTo>
                  <a:lnTo>
                    <a:pt x="12046" y="8558"/>
                  </a:lnTo>
                  <a:lnTo>
                    <a:pt x="11747" y="8340"/>
                  </a:lnTo>
                  <a:lnTo>
                    <a:pt x="11447" y="8122"/>
                  </a:lnTo>
                  <a:lnTo>
                    <a:pt x="11202" y="7904"/>
                  </a:lnTo>
                  <a:lnTo>
                    <a:pt x="10929" y="7659"/>
                  </a:lnTo>
                  <a:lnTo>
                    <a:pt x="10684" y="7386"/>
                  </a:lnTo>
                  <a:lnTo>
                    <a:pt x="10466" y="7141"/>
                  </a:lnTo>
                  <a:lnTo>
                    <a:pt x="10248" y="6841"/>
                  </a:lnTo>
                  <a:lnTo>
                    <a:pt x="10057" y="6541"/>
                  </a:lnTo>
                  <a:lnTo>
                    <a:pt x="9866" y="6242"/>
                  </a:lnTo>
                  <a:lnTo>
                    <a:pt x="9703" y="5915"/>
                  </a:lnTo>
                  <a:lnTo>
                    <a:pt x="9566" y="5560"/>
                  </a:lnTo>
                  <a:lnTo>
                    <a:pt x="9430" y="5206"/>
                  </a:lnTo>
                  <a:lnTo>
                    <a:pt x="9430" y="5206"/>
                  </a:lnTo>
                  <a:lnTo>
                    <a:pt x="9130" y="4198"/>
                  </a:lnTo>
                  <a:lnTo>
                    <a:pt x="8994" y="3789"/>
                  </a:lnTo>
                  <a:lnTo>
                    <a:pt x="8831" y="3407"/>
                  </a:lnTo>
                  <a:lnTo>
                    <a:pt x="8722" y="3217"/>
                  </a:lnTo>
                  <a:lnTo>
                    <a:pt x="8585" y="3053"/>
                  </a:lnTo>
                  <a:lnTo>
                    <a:pt x="8422" y="2889"/>
                  </a:lnTo>
                  <a:lnTo>
                    <a:pt x="8258" y="2726"/>
                  </a:lnTo>
                  <a:lnTo>
                    <a:pt x="8067" y="2590"/>
                  </a:lnTo>
                  <a:lnTo>
                    <a:pt x="7822" y="2426"/>
                  </a:lnTo>
                  <a:lnTo>
                    <a:pt x="7550" y="2290"/>
                  </a:lnTo>
                  <a:lnTo>
                    <a:pt x="7250" y="2154"/>
                  </a:lnTo>
                  <a:lnTo>
                    <a:pt x="7250" y="2154"/>
                  </a:lnTo>
                  <a:lnTo>
                    <a:pt x="6732" y="1963"/>
                  </a:lnTo>
                  <a:lnTo>
                    <a:pt x="6187" y="1827"/>
                  </a:lnTo>
                  <a:lnTo>
                    <a:pt x="5124" y="1581"/>
                  </a:lnTo>
                  <a:lnTo>
                    <a:pt x="5124" y="1581"/>
                  </a:lnTo>
                  <a:lnTo>
                    <a:pt x="3843" y="1227"/>
                  </a:lnTo>
                  <a:lnTo>
                    <a:pt x="2535" y="845"/>
                  </a:lnTo>
                  <a:lnTo>
                    <a:pt x="1254" y="437"/>
                  </a:lnTo>
                  <a:lnTo>
                    <a:pt x="1" y="1"/>
                  </a:lnTo>
                  <a:lnTo>
                    <a:pt x="1" y="1"/>
                  </a:lnTo>
                  <a:lnTo>
                    <a:pt x="655" y="4361"/>
                  </a:lnTo>
                  <a:lnTo>
                    <a:pt x="1281" y="8749"/>
                  </a:lnTo>
                  <a:lnTo>
                    <a:pt x="1854" y="13109"/>
                  </a:lnTo>
                  <a:lnTo>
                    <a:pt x="2399" y="17524"/>
                  </a:lnTo>
                  <a:lnTo>
                    <a:pt x="3462" y="26300"/>
                  </a:lnTo>
                  <a:lnTo>
                    <a:pt x="3979" y="30688"/>
                  </a:lnTo>
                  <a:lnTo>
                    <a:pt x="4525" y="35076"/>
                  </a:lnTo>
                  <a:lnTo>
                    <a:pt x="4525" y="35076"/>
                  </a:lnTo>
                  <a:lnTo>
                    <a:pt x="5642" y="43906"/>
                  </a:lnTo>
                  <a:lnTo>
                    <a:pt x="5642" y="43906"/>
                  </a:lnTo>
                  <a:lnTo>
                    <a:pt x="5860" y="45786"/>
                  </a:lnTo>
                  <a:lnTo>
                    <a:pt x="5996" y="46740"/>
                  </a:lnTo>
                  <a:lnTo>
                    <a:pt x="6132" y="47694"/>
                  </a:lnTo>
                  <a:lnTo>
                    <a:pt x="6323" y="48620"/>
                  </a:lnTo>
                  <a:lnTo>
                    <a:pt x="6541" y="49547"/>
                  </a:lnTo>
                  <a:lnTo>
                    <a:pt x="6678" y="49983"/>
                  </a:lnTo>
                  <a:lnTo>
                    <a:pt x="6814" y="50446"/>
                  </a:lnTo>
                  <a:lnTo>
                    <a:pt x="6977" y="50882"/>
                  </a:lnTo>
                  <a:lnTo>
                    <a:pt x="7168" y="51318"/>
                  </a:lnTo>
                  <a:lnTo>
                    <a:pt x="7168" y="51318"/>
                  </a:lnTo>
                  <a:lnTo>
                    <a:pt x="7359" y="51754"/>
                  </a:lnTo>
                  <a:lnTo>
                    <a:pt x="7577" y="52163"/>
                  </a:lnTo>
                  <a:lnTo>
                    <a:pt x="7822" y="52545"/>
                  </a:lnTo>
                  <a:lnTo>
                    <a:pt x="8095" y="52926"/>
                  </a:lnTo>
                  <a:lnTo>
                    <a:pt x="8340" y="53281"/>
                  </a:lnTo>
                  <a:lnTo>
                    <a:pt x="8640" y="53608"/>
                  </a:lnTo>
                  <a:lnTo>
                    <a:pt x="8940" y="53935"/>
                  </a:lnTo>
                  <a:lnTo>
                    <a:pt x="9267" y="54235"/>
                  </a:lnTo>
                  <a:lnTo>
                    <a:pt x="9594" y="54507"/>
                  </a:lnTo>
                  <a:lnTo>
                    <a:pt x="9921" y="54780"/>
                  </a:lnTo>
                  <a:lnTo>
                    <a:pt x="10275" y="55052"/>
                  </a:lnTo>
                  <a:lnTo>
                    <a:pt x="10629" y="55297"/>
                  </a:lnTo>
                  <a:lnTo>
                    <a:pt x="11392" y="55733"/>
                  </a:lnTo>
                  <a:lnTo>
                    <a:pt x="12183" y="56142"/>
                  </a:lnTo>
                  <a:lnTo>
                    <a:pt x="13000" y="56497"/>
                  </a:lnTo>
                  <a:lnTo>
                    <a:pt x="13845" y="56824"/>
                  </a:lnTo>
                  <a:lnTo>
                    <a:pt x="14690" y="57096"/>
                  </a:lnTo>
                  <a:lnTo>
                    <a:pt x="15562" y="57341"/>
                  </a:lnTo>
                  <a:lnTo>
                    <a:pt x="16461" y="57559"/>
                  </a:lnTo>
                  <a:lnTo>
                    <a:pt x="17334" y="57750"/>
                  </a:lnTo>
                  <a:lnTo>
                    <a:pt x="19078" y="58077"/>
                  </a:lnTo>
                  <a:lnTo>
                    <a:pt x="19078" y="58077"/>
                  </a:lnTo>
                  <a:lnTo>
                    <a:pt x="20985" y="58377"/>
                  </a:lnTo>
                  <a:lnTo>
                    <a:pt x="22948" y="58650"/>
                  </a:lnTo>
                  <a:lnTo>
                    <a:pt x="24910" y="58868"/>
                  </a:lnTo>
                  <a:lnTo>
                    <a:pt x="26899" y="59031"/>
                  </a:lnTo>
                  <a:lnTo>
                    <a:pt x="28889" y="59167"/>
                  </a:lnTo>
                  <a:lnTo>
                    <a:pt x="30878" y="59249"/>
                  </a:lnTo>
                  <a:lnTo>
                    <a:pt x="32895" y="59276"/>
                  </a:lnTo>
                  <a:lnTo>
                    <a:pt x="34885" y="59276"/>
                  </a:lnTo>
                  <a:lnTo>
                    <a:pt x="36901" y="59222"/>
                  </a:lnTo>
                  <a:lnTo>
                    <a:pt x="38918" y="59140"/>
                  </a:lnTo>
                  <a:lnTo>
                    <a:pt x="40908" y="59031"/>
                  </a:lnTo>
                  <a:lnTo>
                    <a:pt x="42897" y="58868"/>
                  </a:lnTo>
                  <a:lnTo>
                    <a:pt x="44886" y="58650"/>
                  </a:lnTo>
                  <a:lnTo>
                    <a:pt x="46849" y="58404"/>
                  </a:lnTo>
                  <a:lnTo>
                    <a:pt x="48784" y="58132"/>
                  </a:lnTo>
                  <a:lnTo>
                    <a:pt x="50719" y="57805"/>
                  </a:lnTo>
                  <a:lnTo>
                    <a:pt x="50719" y="57805"/>
                  </a:lnTo>
                  <a:lnTo>
                    <a:pt x="51564" y="57668"/>
                  </a:lnTo>
                  <a:lnTo>
                    <a:pt x="52381" y="57478"/>
                  </a:lnTo>
                  <a:lnTo>
                    <a:pt x="53226" y="57260"/>
                  </a:lnTo>
                  <a:lnTo>
                    <a:pt x="54044" y="56987"/>
                  </a:lnTo>
                  <a:lnTo>
                    <a:pt x="54834" y="56660"/>
                  </a:lnTo>
                  <a:lnTo>
                    <a:pt x="55215" y="56497"/>
                  </a:lnTo>
                  <a:lnTo>
                    <a:pt x="55597" y="56279"/>
                  </a:lnTo>
                  <a:lnTo>
                    <a:pt x="55951" y="56088"/>
                  </a:lnTo>
                  <a:lnTo>
                    <a:pt x="56333" y="55842"/>
                  </a:lnTo>
                  <a:lnTo>
                    <a:pt x="56660" y="55597"/>
                  </a:lnTo>
                  <a:lnTo>
                    <a:pt x="57014" y="55352"/>
                  </a:lnTo>
                  <a:lnTo>
                    <a:pt x="57014" y="55352"/>
                  </a:lnTo>
                  <a:lnTo>
                    <a:pt x="57368" y="55025"/>
                  </a:lnTo>
                  <a:lnTo>
                    <a:pt x="57723" y="54671"/>
                  </a:lnTo>
                  <a:lnTo>
                    <a:pt x="58023" y="54316"/>
                  </a:lnTo>
                  <a:lnTo>
                    <a:pt x="58295" y="53962"/>
                  </a:lnTo>
                  <a:lnTo>
                    <a:pt x="58568" y="53553"/>
                  </a:lnTo>
                  <a:lnTo>
                    <a:pt x="58786" y="53172"/>
                  </a:lnTo>
                  <a:lnTo>
                    <a:pt x="59004" y="52763"/>
                  </a:lnTo>
                  <a:lnTo>
                    <a:pt x="59194" y="52327"/>
                  </a:lnTo>
                  <a:lnTo>
                    <a:pt x="59385" y="51918"/>
                  </a:lnTo>
                  <a:lnTo>
                    <a:pt x="59549" y="51482"/>
                  </a:lnTo>
                  <a:lnTo>
                    <a:pt x="59821" y="50583"/>
                  </a:lnTo>
                  <a:lnTo>
                    <a:pt x="60067" y="49656"/>
                  </a:lnTo>
                  <a:lnTo>
                    <a:pt x="60285" y="48757"/>
                  </a:lnTo>
                  <a:lnTo>
                    <a:pt x="60285" y="48757"/>
                  </a:lnTo>
                  <a:lnTo>
                    <a:pt x="60748" y="46767"/>
                  </a:lnTo>
                  <a:lnTo>
                    <a:pt x="61184" y="44805"/>
                  </a:lnTo>
                  <a:lnTo>
                    <a:pt x="61593" y="42815"/>
                  </a:lnTo>
                  <a:lnTo>
                    <a:pt x="61974" y="40826"/>
                  </a:lnTo>
                  <a:lnTo>
                    <a:pt x="62356" y="38836"/>
                  </a:lnTo>
                  <a:lnTo>
                    <a:pt x="62737" y="36847"/>
                  </a:lnTo>
                  <a:lnTo>
                    <a:pt x="63391" y="32868"/>
                  </a:lnTo>
                  <a:lnTo>
                    <a:pt x="63391" y="32868"/>
                  </a:lnTo>
                  <a:lnTo>
                    <a:pt x="64018" y="28944"/>
                  </a:lnTo>
                  <a:lnTo>
                    <a:pt x="64563" y="25019"/>
                  </a:lnTo>
                  <a:lnTo>
                    <a:pt x="65027" y="21067"/>
                  </a:lnTo>
                  <a:lnTo>
                    <a:pt x="65435" y="17116"/>
                  </a:lnTo>
                  <a:lnTo>
                    <a:pt x="65790" y="13164"/>
                  </a:lnTo>
                  <a:lnTo>
                    <a:pt x="66089" y="9212"/>
                  </a:lnTo>
                  <a:lnTo>
                    <a:pt x="66335" y="5233"/>
                  </a:lnTo>
                  <a:lnTo>
                    <a:pt x="66498" y="12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71"/>
            <p:cNvSpPr/>
            <p:nvPr/>
          </p:nvSpPr>
          <p:spPr>
            <a:xfrm>
              <a:off x="8417121" y="5885375"/>
              <a:ext cx="346150" cy="566875"/>
            </a:xfrm>
            <a:custGeom>
              <a:avLst/>
              <a:gdLst/>
              <a:ahLst/>
              <a:cxnLst/>
              <a:rect l="l" t="t" r="r" b="b"/>
              <a:pathLst>
                <a:path w="13846" h="22675" fill="none" extrusionOk="0">
                  <a:moveTo>
                    <a:pt x="13845" y="1962"/>
                  </a:moveTo>
                  <a:lnTo>
                    <a:pt x="13845" y="1962"/>
                  </a:lnTo>
                  <a:lnTo>
                    <a:pt x="13763" y="1990"/>
                  </a:lnTo>
                  <a:lnTo>
                    <a:pt x="13763" y="1990"/>
                  </a:lnTo>
                  <a:lnTo>
                    <a:pt x="13654" y="1990"/>
                  </a:lnTo>
                  <a:lnTo>
                    <a:pt x="13573" y="1990"/>
                  </a:lnTo>
                  <a:lnTo>
                    <a:pt x="13491" y="1990"/>
                  </a:lnTo>
                  <a:lnTo>
                    <a:pt x="13409" y="1935"/>
                  </a:lnTo>
                  <a:lnTo>
                    <a:pt x="13300" y="1853"/>
                  </a:lnTo>
                  <a:lnTo>
                    <a:pt x="13246" y="1717"/>
                  </a:lnTo>
                  <a:lnTo>
                    <a:pt x="13246" y="1717"/>
                  </a:lnTo>
                  <a:lnTo>
                    <a:pt x="6977" y="463"/>
                  </a:lnTo>
                  <a:lnTo>
                    <a:pt x="6977" y="463"/>
                  </a:lnTo>
                  <a:lnTo>
                    <a:pt x="6541" y="354"/>
                  </a:lnTo>
                  <a:lnTo>
                    <a:pt x="6051" y="245"/>
                  </a:lnTo>
                  <a:lnTo>
                    <a:pt x="5560" y="109"/>
                  </a:lnTo>
                  <a:lnTo>
                    <a:pt x="5042" y="27"/>
                  </a:lnTo>
                  <a:lnTo>
                    <a:pt x="4797" y="0"/>
                  </a:lnTo>
                  <a:lnTo>
                    <a:pt x="4552" y="0"/>
                  </a:lnTo>
                  <a:lnTo>
                    <a:pt x="4307" y="0"/>
                  </a:lnTo>
                  <a:lnTo>
                    <a:pt x="4061" y="55"/>
                  </a:lnTo>
                  <a:lnTo>
                    <a:pt x="3843" y="109"/>
                  </a:lnTo>
                  <a:lnTo>
                    <a:pt x="3625" y="218"/>
                  </a:lnTo>
                  <a:lnTo>
                    <a:pt x="3435" y="354"/>
                  </a:lnTo>
                  <a:lnTo>
                    <a:pt x="3244" y="518"/>
                  </a:lnTo>
                  <a:lnTo>
                    <a:pt x="3244" y="518"/>
                  </a:lnTo>
                  <a:lnTo>
                    <a:pt x="3162" y="654"/>
                  </a:lnTo>
                  <a:lnTo>
                    <a:pt x="3053" y="790"/>
                  </a:lnTo>
                  <a:lnTo>
                    <a:pt x="2917" y="1172"/>
                  </a:lnTo>
                  <a:lnTo>
                    <a:pt x="2780" y="1581"/>
                  </a:lnTo>
                  <a:lnTo>
                    <a:pt x="2644" y="2044"/>
                  </a:lnTo>
                  <a:lnTo>
                    <a:pt x="2481" y="2971"/>
                  </a:lnTo>
                  <a:lnTo>
                    <a:pt x="2317" y="3706"/>
                  </a:lnTo>
                  <a:lnTo>
                    <a:pt x="2317" y="3706"/>
                  </a:lnTo>
                  <a:lnTo>
                    <a:pt x="1908" y="5314"/>
                  </a:lnTo>
                  <a:lnTo>
                    <a:pt x="1554" y="6950"/>
                  </a:lnTo>
                  <a:lnTo>
                    <a:pt x="1254" y="8558"/>
                  </a:lnTo>
                  <a:lnTo>
                    <a:pt x="982" y="10193"/>
                  </a:lnTo>
                  <a:lnTo>
                    <a:pt x="982" y="10193"/>
                  </a:lnTo>
                  <a:lnTo>
                    <a:pt x="900" y="11010"/>
                  </a:lnTo>
                  <a:lnTo>
                    <a:pt x="818" y="11828"/>
                  </a:lnTo>
                  <a:lnTo>
                    <a:pt x="682" y="13490"/>
                  </a:lnTo>
                  <a:lnTo>
                    <a:pt x="600" y="14335"/>
                  </a:lnTo>
                  <a:lnTo>
                    <a:pt x="464" y="15153"/>
                  </a:lnTo>
                  <a:lnTo>
                    <a:pt x="382" y="15534"/>
                  </a:lnTo>
                  <a:lnTo>
                    <a:pt x="300" y="15943"/>
                  </a:lnTo>
                  <a:lnTo>
                    <a:pt x="191" y="16325"/>
                  </a:lnTo>
                  <a:lnTo>
                    <a:pt x="55" y="16706"/>
                  </a:lnTo>
                  <a:lnTo>
                    <a:pt x="55" y="16706"/>
                  </a:lnTo>
                  <a:lnTo>
                    <a:pt x="1" y="16761"/>
                  </a:lnTo>
                  <a:lnTo>
                    <a:pt x="1" y="16761"/>
                  </a:lnTo>
                  <a:lnTo>
                    <a:pt x="1" y="17170"/>
                  </a:lnTo>
                  <a:lnTo>
                    <a:pt x="1" y="17170"/>
                  </a:lnTo>
                  <a:lnTo>
                    <a:pt x="2699" y="17469"/>
                  </a:lnTo>
                  <a:lnTo>
                    <a:pt x="4061" y="17606"/>
                  </a:lnTo>
                  <a:lnTo>
                    <a:pt x="5397" y="17742"/>
                  </a:lnTo>
                  <a:lnTo>
                    <a:pt x="5397" y="17742"/>
                  </a:lnTo>
                  <a:lnTo>
                    <a:pt x="5506" y="17769"/>
                  </a:lnTo>
                  <a:lnTo>
                    <a:pt x="5615" y="17824"/>
                  </a:lnTo>
                  <a:lnTo>
                    <a:pt x="5697" y="17905"/>
                  </a:lnTo>
                  <a:lnTo>
                    <a:pt x="5778" y="18014"/>
                  </a:lnTo>
                  <a:lnTo>
                    <a:pt x="5806" y="18123"/>
                  </a:lnTo>
                  <a:lnTo>
                    <a:pt x="5806" y="18232"/>
                  </a:lnTo>
                  <a:lnTo>
                    <a:pt x="5778" y="18341"/>
                  </a:lnTo>
                  <a:lnTo>
                    <a:pt x="5669" y="18450"/>
                  </a:lnTo>
                  <a:lnTo>
                    <a:pt x="5669" y="18450"/>
                  </a:lnTo>
                  <a:lnTo>
                    <a:pt x="5451" y="18669"/>
                  </a:lnTo>
                  <a:lnTo>
                    <a:pt x="5451" y="18669"/>
                  </a:lnTo>
                  <a:lnTo>
                    <a:pt x="5533" y="19159"/>
                  </a:lnTo>
                  <a:lnTo>
                    <a:pt x="5615" y="19650"/>
                  </a:lnTo>
                  <a:lnTo>
                    <a:pt x="5697" y="20631"/>
                  </a:lnTo>
                  <a:lnTo>
                    <a:pt x="5751" y="21639"/>
                  </a:lnTo>
                  <a:lnTo>
                    <a:pt x="5751" y="22675"/>
                  </a:lnTo>
                  <a:lnTo>
                    <a:pt x="5751" y="22675"/>
                  </a:lnTo>
                  <a:lnTo>
                    <a:pt x="6351" y="19241"/>
                  </a:lnTo>
                  <a:lnTo>
                    <a:pt x="6923" y="15834"/>
                  </a:lnTo>
                  <a:lnTo>
                    <a:pt x="6923" y="15834"/>
                  </a:lnTo>
                  <a:lnTo>
                    <a:pt x="7005" y="15235"/>
                  </a:lnTo>
                  <a:lnTo>
                    <a:pt x="7059" y="14553"/>
                  </a:lnTo>
                  <a:lnTo>
                    <a:pt x="7168" y="13163"/>
                  </a:lnTo>
                  <a:lnTo>
                    <a:pt x="7277" y="12455"/>
                  </a:lnTo>
                  <a:lnTo>
                    <a:pt x="7386" y="11773"/>
                  </a:lnTo>
                  <a:lnTo>
                    <a:pt x="7468" y="11474"/>
                  </a:lnTo>
                  <a:lnTo>
                    <a:pt x="7550" y="11147"/>
                  </a:lnTo>
                  <a:lnTo>
                    <a:pt x="7659" y="10874"/>
                  </a:lnTo>
                  <a:lnTo>
                    <a:pt x="7795" y="10602"/>
                  </a:lnTo>
                  <a:lnTo>
                    <a:pt x="7795" y="10602"/>
                  </a:lnTo>
                  <a:lnTo>
                    <a:pt x="7959" y="10275"/>
                  </a:lnTo>
                  <a:lnTo>
                    <a:pt x="7959" y="10275"/>
                  </a:lnTo>
                  <a:lnTo>
                    <a:pt x="7931" y="10166"/>
                  </a:lnTo>
                  <a:lnTo>
                    <a:pt x="7931" y="10056"/>
                  </a:lnTo>
                  <a:lnTo>
                    <a:pt x="8013" y="9947"/>
                  </a:lnTo>
                  <a:lnTo>
                    <a:pt x="8040" y="9893"/>
                  </a:lnTo>
                  <a:lnTo>
                    <a:pt x="8122" y="9866"/>
                  </a:lnTo>
                  <a:lnTo>
                    <a:pt x="8122" y="9866"/>
                  </a:lnTo>
                  <a:lnTo>
                    <a:pt x="9267" y="9402"/>
                  </a:lnTo>
                  <a:lnTo>
                    <a:pt x="9866" y="9157"/>
                  </a:lnTo>
                  <a:lnTo>
                    <a:pt x="10439" y="8939"/>
                  </a:lnTo>
                  <a:lnTo>
                    <a:pt x="11038" y="8748"/>
                  </a:lnTo>
                  <a:lnTo>
                    <a:pt x="11665" y="8585"/>
                  </a:lnTo>
                  <a:lnTo>
                    <a:pt x="12265" y="8476"/>
                  </a:lnTo>
                  <a:lnTo>
                    <a:pt x="12564" y="8449"/>
                  </a:lnTo>
                  <a:lnTo>
                    <a:pt x="12864" y="8449"/>
                  </a:lnTo>
                  <a:lnTo>
                    <a:pt x="12864" y="8449"/>
                  </a:lnTo>
                  <a:lnTo>
                    <a:pt x="12810" y="8367"/>
                  </a:lnTo>
                  <a:lnTo>
                    <a:pt x="12782" y="8285"/>
                  </a:lnTo>
                  <a:lnTo>
                    <a:pt x="12755" y="8176"/>
                  </a:lnTo>
                  <a:lnTo>
                    <a:pt x="12755" y="8067"/>
                  </a:lnTo>
                  <a:lnTo>
                    <a:pt x="12755" y="8067"/>
                  </a:lnTo>
                  <a:lnTo>
                    <a:pt x="13000" y="6541"/>
                  </a:lnTo>
                  <a:lnTo>
                    <a:pt x="13300" y="5015"/>
                  </a:lnTo>
                  <a:lnTo>
                    <a:pt x="13600" y="3488"/>
                  </a:lnTo>
                  <a:lnTo>
                    <a:pt x="13709" y="2725"/>
                  </a:lnTo>
                  <a:lnTo>
                    <a:pt x="13845" y="19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71"/>
            <p:cNvSpPr/>
            <p:nvPr/>
          </p:nvSpPr>
          <p:spPr>
            <a:xfrm>
              <a:off x="8487971" y="6366375"/>
              <a:ext cx="60675" cy="465375"/>
            </a:xfrm>
            <a:custGeom>
              <a:avLst/>
              <a:gdLst/>
              <a:ahLst/>
              <a:cxnLst/>
              <a:rect l="l" t="t" r="r" b="b"/>
              <a:pathLst>
                <a:path w="2427" h="18615" fill="none" extrusionOk="0">
                  <a:moveTo>
                    <a:pt x="2427" y="6405"/>
                  </a:moveTo>
                  <a:lnTo>
                    <a:pt x="2427" y="6405"/>
                  </a:lnTo>
                  <a:lnTo>
                    <a:pt x="2263" y="6378"/>
                  </a:lnTo>
                  <a:lnTo>
                    <a:pt x="2154" y="6296"/>
                  </a:lnTo>
                  <a:lnTo>
                    <a:pt x="2045" y="6160"/>
                  </a:lnTo>
                  <a:lnTo>
                    <a:pt x="2018" y="6078"/>
                  </a:lnTo>
                  <a:lnTo>
                    <a:pt x="2018" y="5997"/>
                  </a:lnTo>
                  <a:lnTo>
                    <a:pt x="2018" y="5997"/>
                  </a:lnTo>
                  <a:lnTo>
                    <a:pt x="1963" y="4525"/>
                  </a:lnTo>
                  <a:lnTo>
                    <a:pt x="1881" y="3026"/>
                  </a:lnTo>
                  <a:lnTo>
                    <a:pt x="1881" y="2263"/>
                  </a:lnTo>
                  <a:lnTo>
                    <a:pt x="1881" y="1500"/>
                  </a:lnTo>
                  <a:lnTo>
                    <a:pt x="1909" y="764"/>
                  </a:lnTo>
                  <a:lnTo>
                    <a:pt x="1963" y="1"/>
                  </a:lnTo>
                  <a:lnTo>
                    <a:pt x="1963" y="1"/>
                  </a:lnTo>
                  <a:lnTo>
                    <a:pt x="982" y="900"/>
                  </a:lnTo>
                  <a:lnTo>
                    <a:pt x="1" y="1745"/>
                  </a:lnTo>
                  <a:lnTo>
                    <a:pt x="1" y="1745"/>
                  </a:lnTo>
                  <a:lnTo>
                    <a:pt x="164" y="2781"/>
                  </a:lnTo>
                  <a:lnTo>
                    <a:pt x="301" y="3789"/>
                  </a:lnTo>
                  <a:lnTo>
                    <a:pt x="437" y="4852"/>
                  </a:lnTo>
                  <a:lnTo>
                    <a:pt x="546" y="5888"/>
                  </a:lnTo>
                  <a:lnTo>
                    <a:pt x="655" y="6950"/>
                  </a:lnTo>
                  <a:lnTo>
                    <a:pt x="737" y="8013"/>
                  </a:lnTo>
                  <a:lnTo>
                    <a:pt x="819" y="10139"/>
                  </a:lnTo>
                  <a:lnTo>
                    <a:pt x="873" y="12265"/>
                  </a:lnTo>
                  <a:lnTo>
                    <a:pt x="873" y="14418"/>
                  </a:lnTo>
                  <a:lnTo>
                    <a:pt x="819" y="16516"/>
                  </a:lnTo>
                  <a:lnTo>
                    <a:pt x="710" y="18615"/>
                  </a:lnTo>
                  <a:lnTo>
                    <a:pt x="710" y="18615"/>
                  </a:lnTo>
                  <a:lnTo>
                    <a:pt x="873" y="17089"/>
                  </a:lnTo>
                  <a:lnTo>
                    <a:pt x="1037" y="15562"/>
                  </a:lnTo>
                  <a:lnTo>
                    <a:pt x="1227" y="14036"/>
                  </a:lnTo>
                  <a:lnTo>
                    <a:pt x="1445" y="12510"/>
                  </a:lnTo>
                  <a:lnTo>
                    <a:pt x="1909" y="9458"/>
                  </a:lnTo>
                  <a:lnTo>
                    <a:pt x="2427" y="6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71"/>
            <p:cNvSpPr/>
            <p:nvPr/>
          </p:nvSpPr>
          <p:spPr>
            <a:xfrm>
              <a:off x="8252921" y="6328900"/>
              <a:ext cx="273250" cy="71575"/>
            </a:xfrm>
            <a:custGeom>
              <a:avLst/>
              <a:gdLst/>
              <a:ahLst/>
              <a:cxnLst/>
              <a:rect l="l" t="t" r="r" b="b"/>
              <a:pathLst>
                <a:path w="10930" h="2863" fill="none" extrusionOk="0">
                  <a:moveTo>
                    <a:pt x="8776" y="2726"/>
                  </a:moveTo>
                  <a:lnTo>
                    <a:pt x="8776" y="2726"/>
                  </a:lnTo>
                  <a:lnTo>
                    <a:pt x="9839" y="1745"/>
                  </a:lnTo>
                  <a:lnTo>
                    <a:pt x="10929" y="764"/>
                  </a:lnTo>
                  <a:lnTo>
                    <a:pt x="10929" y="764"/>
                  </a:lnTo>
                  <a:lnTo>
                    <a:pt x="5479" y="328"/>
                  </a:lnTo>
                  <a:lnTo>
                    <a:pt x="5479" y="328"/>
                  </a:lnTo>
                  <a:lnTo>
                    <a:pt x="4770" y="219"/>
                  </a:lnTo>
                  <a:lnTo>
                    <a:pt x="3980" y="83"/>
                  </a:lnTo>
                  <a:lnTo>
                    <a:pt x="3571" y="28"/>
                  </a:lnTo>
                  <a:lnTo>
                    <a:pt x="3189" y="1"/>
                  </a:lnTo>
                  <a:lnTo>
                    <a:pt x="2808" y="28"/>
                  </a:lnTo>
                  <a:lnTo>
                    <a:pt x="2481" y="55"/>
                  </a:lnTo>
                  <a:lnTo>
                    <a:pt x="2481" y="55"/>
                  </a:lnTo>
                  <a:lnTo>
                    <a:pt x="2235" y="110"/>
                  </a:lnTo>
                  <a:lnTo>
                    <a:pt x="2017" y="192"/>
                  </a:lnTo>
                  <a:lnTo>
                    <a:pt x="1799" y="301"/>
                  </a:lnTo>
                  <a:lnTo>
                    <a:pt x="1609" y="410"/>
                  </a:lnTo>
                  <a:lnTo>
                    <a:pt x="1445" y="546"/>
                  </a:lnTo>
                  <a:lnTo>
                    <a:pt x="1282" y="682"/>
                  </a:lnTo>
                  <a:lnTo>
                    <a:pt x="982" y="982"/>
                  </a:lnTo>
                  <a:lnTo>
                    <a:pt x="709" y="1336"/>
                  </a:lnTo>
                  <a:lnTo>
                    <a:pt x="464" y="1691"/>
                  </a:lnTo>
                  <a:lnTo>
                    <a:pt x="1" y="2481"/>
                  </a:lnTo>
                  <a:lnTo>
                    <a:pt x="1" y="2481"/>
                  </a:lnTo>
                  <a:lnTo>
                    <a:pt x="382" y="2399"/>
                  </a:lnTo>
                  <a:lnTo>
                    <a:pt x="818" y="2372"/>
                  </a:lnTo>
                  <a:lnTo>
                    <a:pt x="1282" y="2399"/>
                  </a:lnTo>
                  <a:lnTo>
                    <a:pt x="1745" y="2426"/>
                  </a:lnTo>
                  <a:lnTo>
                    <a:pt x="2644" y="2535"/>
                  </a:lnTo>
                  <a:lnTo>
                    <a:pt x="3026" y="2590"/>
                  </a:lnTo>
                  <a:lnTo>
                    <a:pt x="3353" y="2617"/>
                  </a:lnTo>
                  <a:lnTo>
                    <a:pt x="3353" y="2617"/>
                  </a:lnTo>
                  <a:lnTo>
                    <a:pt x="6024" y="2726"/>
                  </a:lnTo>
                  <a:lnTo>
                    <a:pt x="8667" y="2862"/>
                  </a:lnTo>
                  <a:lnTo>
                    <a:pt x="8667" y="2862"/>
                  </a:lnTo>
                  <a:lnTo>
                    <a:pt x="8776" y="27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71"/>
            <p:cNvSpPr/>
            <p:nvPr/>
          </p:nvSpPr>
          <p:spPr>
            <a:xfrm>
              <a:off x="8222946" y="6414750"/>
              <a:ext cx="256875" cy="656825"/>
            </a:xfrm>
            <a:custGeom>
              <a:avLst/>
              <a:gdLst/>
              <a:ahLst/>
              <a:cxnLst/>
              <a:rect l="l" t="t" r="r" b="b"/>
              <a:pathLst>
                <a:path w="10275" h="26273" fill="none" extrusionOk="0">
                  <a:moveTo>
                    <a:pt x="10275" y="18124"/>
                  </a:moveTo>
                  <a:lnTo>
                    <a:pt x="10275" y="18124"/>
                  </a:lnTo>
                  <a:lnTo>
                    <a:pt x="10166" y="13709"/>
                  </a:lnTo>
                  <a:lnTo>
                    <a:pt x="10057" y="9267"/>
                  </a:lnTo>
                  <a:lnTo>
                    <a:pt x="10002" y="7032"/>
                  </a:lnTo>
                  <a:lnTo>
                    <a:pt x="9975" y="4825"/>
                  </a:lnTo>
                  <a:lnTo>
                    <a:pt x="9948" y="2617"/>
                  </a:lnTo>
                  <a:lnTo>
                    <a:pt x="9975" y="410"/>
                  </a:lnTo>
                  <a:lnTo>
                    <a:pt x="9975" y="410"/>
                  </a:lnTo>
                  <a:lnTo>
                    <a:pt x="9539" y="382"/>
                  </a:lnTo>
                  <a:lnTo>
                    <a:pt x="9049" y="328"/>
                  </a:lnTo>
                  <a:lnTo>
                    <a:pt x="7849" y="219"/>
                  </a:lnTo>
                  <a:lnTo>
                    <a:pt x="6541" y="83"/>
                  </a:lnTo>
                  <a:lnTo>
                    <a:pt x="5860" y="28"/>
                  </a:lnTo>
                  <a:lnTo>
                    <a:pt x="5179" y="1"/>
                  </a:lnTo>
                  <a:lnTo>
                    <a:pt x="4497" y="1"/>
                  </a:lnTo>
                  <a:lnTo>
                    <a:pt x="3843" y="55"/>
                  </a:lnTo>
                  <a:lnTo>
                    <a:pt x="3216" y="110"/>
                  </a:lnTo>
                  <a:lnTo>
                    <a:pt x="2671" y="219"/>
                  </a:lnTo>
                  <a:lnTo>
                    <a:pt x="2399" y="301"/>
                  </a:lnTo>
                  <a:lnTo>
                    <a:pt x="2153" y="382"/>
                  </a:lnTo>
                  <a:lnTo>
                    <a:pt x="1935" y="491"/>
                  </a:lnTo>
                  <a:lnTo>
                    <a:pt x="1717" y="628"/>
                  </a:lnTo>
                  <a:lnTo>
                    <a:pt x="1527" y="764"/>
                  </a:lnTo>
                  <a:lnTo>
                    <a:pt x="1363" y="900"/>
                  </a:lnTo>
                  <a:lnTo>
                    <a:pt x="1227" y="1091"/>
                  </a:lnTo>
                  <a:lnTo>
                    <a:pt x="1118" y="1282"/>
                  </a:lnTo>
                  <a:lnTo>
                    <a:pt x="1118" y="1282"/>
                  </a:lnTo>
                  <a:lnTo>
                    <a:pt x="1009" y="1472"/>
                  </a:lnTo>
                  <a:lnTo>
                    <a:pt x="954" y="1718"/>
                  </a:lnTo>
                  <a:lnTo>
                    <a:pt x="873" y="1963"/>
                  </a:lnTo>
                  <a:lnTo>
                    <a:pt x="845" y="2236"/>
                  </a:lnTo>
                  <a:lnTo>
                    <a:pt x="764" y="2808"/>
                  </a:lnTo>
                  <a:lnTo>
                    <a:pt x="736" y="3435"/>
                  </a:lnTo>
                  <a:lnTo>
                    <a:pt x="736" y="4661"/>
                  </a:lnTo>
                  <a:lnTo>
                    <a:pt x="709" y="5206"/>
                  </a:lnTo>
                  <a:lnTo>
                    <a:pt x="682" y="5697"/>
                  </a:lnTo>
                  <a:lnTo>
                    <a:pt x="682" y="5697"/>
                  </a:lnTo>
                  <a:lnTo>
                    <a:pt x="546" y="7686"/>
                  </a:lnTo>
                  <a:lnTo>
                    <a:pt x="409" y="9676"/>
                  </a:lnTo>
                  <a:lnTo>
                    <a:pt x="409" y="9676"/>
                  </a:lnTo>
                  <a:lnTo>
                    <a:pt x="300" y="11747"/>
                  </a:lnTo>
                  <a:lnTo>
                    <a:pt x="246" y="13818"/>
                  </a:lnTo>
                  <a:lnTo>
                    <a:pt x="219" y="15889"/>
                  </a:lnTo>
                  <a:lnTo>
                    <a:pt x="219" y="17988"/>
                  </a:lnTo>
                  <a:lnTo>
                    <a:pt x="191" y="20059"/>
                  </a:lnTo>
                  <a:lnTo>
                    <a:pt x="164" y="22130"/>
                  </a:lnTo>
                  <a:lnTo>
                    <a:pt x="110" y="24202"/>
                  </a:lnTo>
                  <a:lnTo>
                    <a:pt x="0" y="26273"/>
                  </a:lnTo>
                  <a:lnTo>
                    <a:pt x="0" y="26273"/>
                  </a:lnTo>
                  <a:lnTo>
                    <a:pt x="1281" y="26218"/>
                  </a:lnTo>
                  <a:lnTo>
                    <a:pt x="1935" y="26164"/>
                  </a:lnTo>
                  <a:lnTo>
                    <a:pt x="2590" y="26109"/>
                  </a:lnTo>
                  <a:lnTo>
                    <a:pt x="3244" y="26028"/>
                  </a:lnTo>
                  <a:lnTo>
                    <a:pt x="3898" y="25946"/>
                  </a:lnTo>
                  <a:lnTo>
                    <a:pt x="4552" y="25810"/>
                  </a:lnTo>
                  <a:lnTo>
                    <a:pt x="5151" y="25646"/>
                  </a:lnTo>
                  <a:lnTo>
                    <a:pt x="5751" y="25455"/>
                  </a:lnTo>
                  <a:lnTo>
                    <a:pt x="6323" y="25210"/>
                  </a:lnTo>
                  <a:lnTo>
                    <a:pt x="6868" y="24938"/>
                  </a:lnTo>
                  <a:lnTo>
                    <a:pt x="7359" y="24638"/>
                  </a:lnTo>
                  <a:lnTo>
                    <a:pt x="7604" y="24447"/>
                  </a:lnTo>
                  <a:lnTo>
                    <a:pt x="7822" y="24283"/>
                  </a:lnTo>
                  <a:lnTo>
                    <a:pt x="8040" y="24065"/>
                  </a:lnTo>
                  <a:lnTo>
                    <a:pt x="8231" y="23847"/>
                  </a:lnTo>
                  <a:lnTo>
                    <a:pt x="8422" y="23629"/>
                  </a:lnTo>
                  <a:lnTo>
                    <a:pt x="8585" y="23384"/>
                  </a:lnTo>
                  <a:lnTo>
                    <a:pt x="8749" y="23139"/>
                  </a:lnTo>
                  <a:lnTo>
                    <a:pt x="8885" y="22866"/>
                  </a:lnTo>
                  <a:lnTo>
                    <a:pt x="8885" y="22866"/>
                  </a:lnTo>
                  <a:lnTo>
                    <a:pt x="8994" y="22566"/>
                  </a:lnTo>
                  <a:lnTo>
                    <a:pt x="9076" y="22239"/>
                  </a:lnTo>
                  <a:lnTo>
                    <a:pt x="9130" y="21912"/>
                  </a:lnTo>
                  <a:lnTo>
                    <a:pt x="9158" y="21585"/>
                  </a:lnTo>
                  <a:lnTo>
                    <a:pt x="9185" y="20904"/>
                  </a:lnTo>
                  <a:lnTo>
                    <a:pt x="9212" y="20250"/>
                  </a:lnTo>
                  <a:lnTo>
                    <a:pt x="9212" y="19950"/>
                  </a:lnTo>
                  <a:lnTo>
                    <a:pt x="9267" y="19623"/>
                  </a:lnTo>
                  <a:lnTo>
                    <a:pt x="9321" y="19323"/>
                  </a:lnTo>
                  <a:lnTo>
                    <a:pt x="9430" y="19051"/>
                  </a:lnTo>
                  <a:lnTo>
                    <a:pt x="9566" y="18778"/>
                  </a:lnTo>
                  <a:lnTo>
                    <a:pt x="9730" y="18533"/>
                  </a:lnTo>
                  <a:lnTo>
                    <a:pt x="9975" y="18315"/>
                  </a:lnTo>
                  <a:lnTo>
                    <a:pt x="10275" y="18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71"/>
            <p:cNvSpPr/>
            <p:nvPr/>
          </p:nvSpPr>
          <p:spPr>
            <a:xfrm>
              <a:off x="8351721" y="5941925"/>
              <a:ext cx="45675" cy="371350"/>
            </a:xfrm>
            <a:custGeom>
              <a:avLst/>
              <a:gdLst/>
              <a:ahLst/>
              <a:cxnLst/>
              <a:rect l="l" t="t" r="r" b="b"/>
              <a:pathLst>
                <a:path w="1827" h="14854" fill="none" extrusionOk="0">
                  <a:moveTo>
                    <a:pt x="1717" y="14853"/>
                  </a:moveTo>
                  <a:lnTo>
                    <a:pt x="1717" y="14853"/>
                  </a:lnTo>
                  <a:lnTo>
                    <a:pt x="1690" y="7413"/>
                  </a:lnTo>
                  <a:lnTo>
                    <a:pt x="1690" y="5560"/>
                  </a:lnTo>
                  <a:lnTo>
                    <a:pt x="1717" y="3707"/>
                  </a:lnTo>
                  <a:lnTo>
                    <a:pt x="1772" y="1853"/>
                  </a:lnTo>
                  <a:lnTo>
                    <a:pt x="1826" y="0"/>
                  </a:lnTo>
                  <a:lnTo>
                    <a:pt x="1826" y="0"/>
                  </a:lnTo>
                  <a:lnTo>
                    <a:pt x="1472" y="572"/>
                  </a:lnTo>
                  <a:lnTo>
                    <a:pt x="1063" y="1117"/>
                  </a:lnTo>
                  <a:lnTo>
                    <a:pt x="1063" y="1117"/>
                  </a:lnTo>
                  <a:lnTo>
                    <a:pt x="981" y="1199"/>
                  </a:lnTo>
                  <a:lnTo>
                    <a:pt x="845" y="1226"/>
                  </a:lnTo>
                  <a:lnTo>
                    <a:pt x="845" y="1226"/>
                  </a:lnTo>
                  <a:lnTo>
                    <a:pt x="845" y="2916"/>
                  </a:lnTo>
                  <a:lnTo>
                    <a:pt x="818" y="4606"/>
                  </a:lnTo>
                  <a:lnTo>
                    <a:pt x="763" y="6296"/>
                  </a:lnTo>
                  <a:lnTo>
                    <a:pt x="682" y="7985"/>
                  </a:lnTo>
                  <a:lnTo>
                    <a:pt x="545" y="9675"/>
                  </a:lnTo>
                  <a:lnTo>
                    <a:pt x="409" y="11365"/>
                  </a:lnTo>
                  <a:lnTo>
                    <a:pt x="218" y="13054"/>
                  </a:lnTo>
                  <a:lnTo>
                    <a:pt x="0" y="14744"/>
                  </a:lnTo>
                  <a:lnTo>
                    <a:pt x="0" y="14744"/>
                  </a:lnTo>
                  <a:lnTo>
                    <a:pt x="872" y="14771"/>
                  </a:lnTo>
                  <a:lnTo>
                    <a:pt x="1717" y="148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71"/>
            <p:cNvSpPr/>
            <p:nvPr/>
          </p:nvSpPr>
          <p:spPr>
            <a:xfrm>
              <a:off x="8081221" y="5891500"/>
              <a:ext cx="301850" cy="64750"/>
            </a:xfrm>
            <a:custGeom>
              <a:avLst/>
              <a:gdLst/>
              <a:ahLst/>
              <a:cxnLst/>
              <a:rect l="l" t="t" r="r" b="b"/>
              <a:pathLst>
                <a:path w="12074" h="2590" fill="none" extrusionOk="0">
                  <a:moveTo>
                    <a:pt x="11420" y="2589"/>
                  </a:moveTo>
                  <a:lnTo>
                    <a:pt x="11420" y="2589"/>
                  </a:lnTo>
                  <a:lnTo>
                    <a:pt x="11774" y="2017"/>
                  </a:lnTo>
                  <a:lnTo>
                    <a:pt x="12074" y="1417"/>
                  </a:lnTo>
                  <a:lnTo>
                    <a:pt x="12074" y="1417"/>
                  </a:lnTo>
                  <a:lnTo>
                    <a:pt x="10602" y="1336"/>
                  </a:lnTo>
                  <a:lnTo>
                    <a:pt x="9131" y="1199"/>
                  </a:lnTo>
                  <a:lnTo>
                    <a:pt x="7632" y="1009"/>
                  </a:lnTo>
                  <a:lnTo>
                    <a:pt x="6160" y="791"/>
                  </a:lnTo>
                  <a:lnTo>
                    <a:pt x="6160" y="791"/>
                  </a:lnTo>
                  <a:lnTo>
                    <a:pt x="5724" y="709"/>
                  </a:lnTo>
                  <a:lnTo>
                    <a:pt x="5288" y="600"/>
                  </a:lnTo>
                  <a:lnTo>
                    <a:pt x="4389" y="355"/>
                  </a:lnTo>
                  <a:lnTo>
                    <a:pt x="3489" y="164"/>
                  </a:lnTo>
                  <a:lnTo>
                    <a:pt x="3053" y="82"/>
                  </a:lnTo>
                  <a:lnTo>
                    <a:pt x="2617" y="28"/>
                  </a:lnTo>
                  <a:lnTo>
                    <a:pt x="2617" y="28"/>
                  </a:lnTo>
                  <a:lnTo>
                    <a:pt x="2154" y="0"/>
                  </a:lnTo>
                  <a:lnTo>
                    <a:pt x="1963" y="28"/>
                  </a:lnTo>
                  <a:lnTo>
                    <a:pt x="1772" y="55"/>
                  </a:lnTo>
                  <a:lnTo>
                    <a:pt x="1418" y="164"/>
                  </a:lnTo>
                  <a:lnTo>
                    <a:pt x="1091" y="327"/>
                  </a:lnTo>
                  <a:lnTo>
                    <a:pt x="818" y="518"/>
                  </a:lnTo>
                  <a:lnTo>
                    <a:pt x="546" y="763"/>
                  </a:lnTo>
                  <a:lnTo>
                    <a:pt x="273" y="1036"/>
                  </a:lnTo>
                  <a:lnTo>
                    <a:pt x="1" y="1308"/>
                  </a:lnTo>
                  <a:lnTo>
                    <a:pt x="1" y="1308"/>
                  </a:lnTo>
                  <a:lnTo>
                    <a:pt x="164" y="1254"/>
                  </a:lnTo>
                  <a:lnTo>
                    <a:pt x="328" y="1227"/>
                  </a:lnTo>
                  <a:lnTo>
                    <a:pt x="328" y="1227"/>
                  </a:lnTo>
                  <a:lnTo>
                    <a:pt x="600" y="1199"/>
                  </a:lnTo>
                  <a:lnTo>
                    <a:pt x="873" y="1199"/>
                  </a:lnTo>
                  <a:lnTo>
                    <a:pt x="1145" y="1227"/>
                  </a:lnTo>
                  <a:lnTo>
                    <a:pt x="1445" y="1254"/>
                  </a:lnTo>
                  <a:lnTo>
                    <a:pt x="2045" y="1390"/>
                  </a:lnTo>
                  <a:lnTo>
                    <a:pt x="2672" y="1554"/>
                  </a:lnTo>
                  <a:lnTo>
                    <a:pt x="3871" y="1935"/>
                  </a:lnTo>
                  <a:lnTo>
                    <a:pt x="4470" y="2099"/>
                  </a:lnTo>
                  <a:lnTo>
                    <a:pt x="4988" y="2208"/>
                  </a:lnTo>
                  <a:lnTo>
                    <a:pt x="4988" y="2208"/>
                  </a:lnTo>
                  <a:lnTo>
                    <a:pt x="5779" y="2317"/>
                  </a:lnTo>
                  <a:lnTo>
                    <a:pt x="6542" y="2399"/>
                  </a:lnTo>
                  <a:lnTo>
                    <a:pt x="7332" y="2453"/>
                  </a:lnTo>
                  <a:lnTo>
                    <a:pt x="8095" y="2508"/>
                  </a:lnTo>
                  <a:lnTo>
                    <a:pt x="8885" y="2535"/>
                  </a:lnTo>
                  <a:lnTo>
                    <a:pt x="9648" y="2562"/>
                  </a:lnTo>
                  <a:lnTo>
                    <a:pt x="11229" y="2535"/>
                  </a:lnTo>
                  <a:lnTo>
                    <a:pt x="11229" y="2535"/>
                  </a:lnTo>
                  <a:lnTo>
                    <a:pt x="11311" y="2562"/>
                  </a:lnTo>
                  <a:lnTo>
                    <a:pt x="11420" y="258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71"/>
            <p:cNvSpPr/>
            <p:nvPr/>
          </p:nvSpPr>
          <p:spPr>
            <a:xfrm>
              <a:off x="8078496" y="5948725"/>
              <a:ext cx="271875" cy="1125575"/>
            </a:xfrm>
            <a:custGeom>
              <a:avLst/>
              <a:gdLst/>
              <a:ahLst/>
              <a:cxnLst/>
              <a:rect l="l" t="t" r="r" b="b"/>
              <a:pathLst>
                <a:path w="10875" h="45023" fill="none" extrusionOk="0">
                  <a:moveTo>
                    <a:pt x="10030" y="14445"/>
                  </a:moveTo>
                  <a:lnTo>
                    <a:pt x="10030" y="14445"/>
                  </a:lnTo>
                  <a:lnTo>
                    <a:pt x="10221" y="12810"/>
                  </a:lnTo>
                  <a:lnTo>
                    <a:pt x="10412" y="11147"/>
                  </a:lnTo>
                  <a:lnTo>
                    <a:pt x="10575" y="9485"/>
                  </a:lnTo>
                  <a:lnTo>
                    <a:pt x="10684" y="7822"/>
                  </a:lnTo>
                  <a:lnTo>
                    <a:pt x="10793" y="6160"/>
                  </a:lnTo>
                  <a:lnTo>
                    <a:pt x="10848" y="4525"/>
                  </a:lnTo>
                  <a:lnTo>
                    <a:pt x="10875" y="2835"/>
                  </a:lnTo>
                  <a:lnTo>
                    <a:pt x="10875" y="1172"/>
                  </a:lnTo>
                  <a:lnTo>
                    <a:pt x="10875" y="1172"/>
                  </a:lnTo>
                  <a:lnTo>
                    <a:pt x="10030" y="1200"/>
                  </a:lnTo>
                  <a:lnTo>
                    <a:pt x="9158" y="1200"/>
                  </a:lnTo>
                  <a:lnTo>
                    <a:pt x="8313" y="1172"/>
                  </a:lnTo>
                  <a:lnTo>
                    <a:pt x="7468" y="1118"/>
                  </a:lnTo>
                  <a:lnTo>
                    <a:pt x="6623" y="1036"/>
                  </a:lnTo>
                  <a:lnTo>
                    <a:pt x="5751" y="954"/>
                  </a:lnTo>
                  <a:lnTo>
                    <a:pt x="4906" y="818"/>
                  </a:lnTo>
                  <a:lnTo>
                    <a:pt x="4062" y="682"/>
                  </a:lnTo>
                  <a:lnTo>
                    <a:pt x="4062" y="682"/>
                  </a:lnTo>
                  <a:lnTo>
                    <a:pt x="3680" y="573"/>
                  </a:lnTo>
                  <a:lnTo>
                    <a:pt x="3189" y="437"/>
                  </a:lnTo>
                  <a:lnTo>
                    <a:pt x="2617" y="273"/>
                  </a:lnTo>
                  <a:lnTo>
                    <a:pt x="2045" y="137"/>
                  </a:lnTo>
                  <a:lnTo>
                    <a:pt x="1472" y="28"/>
                  </a:lnTo>
                  <a:lnTo>
                    <a:pt x="1200" y="1"/>
                  </a:lnTo>
                  <a:lnTo>
                    <a:pt x="927" y="1"/>
                  </a:lnTo>
                  <a:lnTo>
                    <a:pt x="709" y="28"/>
                  </a:lnTo>
                  <a:lnTo>
                    <a:pt x="491" y="82"/>
                  </a:lnTo>
                  <a:lnTo>
                    <a:pt x="328" y="164"/>
                  </a:lnTo>
                  <a:lnTo>
                    <a:pt x="192" y="300"/>
                  </a:lnTo>
                  <a:lnTo>
                    <a:pt x="192" y="300"/>
                  </a:lnTo>
                  <a:lnTo>
                    <a:pt x="110" y="409"/>
                  </a:lnTo>
                  <a:lnTo>
                    <a:pt x="83" y="573"/>
                  </a:lnTo>
                  <a:lnTo>
                    <a:pt x="1" y="954"/>
                  </a:lnTo>
                  <a:lnTo>
                    <a:pt x="1" y="1445"/>
                  </a:lnTo>
                  <a:lnTo>
                    <a:pt x="1" y="1990"/>
                  </a:lnTo>
                  <a:lnTo>
                    <a:pt x="28" y="3107"/>
                  </a:lnTo>
                  <a:lnTo>
                    <a:pt x="55" y="3544"/>
                  </a:lnTo>
                  <a:lnTo>
                    <a:pt x="55" y="3898"/>
                  </a:lnTo>
                  <a:lnTo>
                    <a:pt x="55" y="3898"/>
                  </a:lnTo>
                  <a:lnTo>
                    <a:pt x="3053" y="4961"/>
                  </a:lnTo>
                  <a:lnTo>
                    <a:pt x="6024" y="6024"/>
                  </a:lnTo>
                  <a:lnTo>
                    <a:pt x="6024" y="6024"/>
                  </a:lnTo>
                  <a:lnTo>
                    <a:pt x="6133" y="6078"/>
                  </a:lnTo>
                  <a:lnTo>
                    <a:pt x="6242" y="6160"/>
                  </a:lnTo>
                  <a:lnTo>
                    <a:pt x="6296" y="6269"/>
                  </a:lnTo>
                  <a:lnTo>
                    <a:pt x="6351" y="6378"/>
                  </a:lnTo>
                  <a:lnTo>
                    <a:pt x="6351" y="6514"/>
                  </a:lnTo>
                  <a:lnTo>
                    <a:pt x="6324" y="6623"/>
                  </a:lnTo>
                  <a:lnTo>
                    <a:pt x="6242" y="6732"/>
                  </a:lnTo>
                  <a:lnTo>
                    <a:pt x="6133" y="6814"/>
                  </a:lnTo>
                  <a:lnTo>
                    <a:pt x="6133" y="6814"/>
                  </a:lnTo>
                  <a:lnTo>
                    <a:pt x="5888" y="6950"/>
                  </a:lnTo>
                  <a:lnTo>
                    <a:pt x="5888" y="6950"/>
                  </a:lnTo>
                  <a:lnTo>
                    <a:pt x="5751" y="8068"/>
                  </a:lnTo>
                  <a:lnTo>
                    <a:pt x="5560" y="9212"/>
                  </a:lnTo>
                  <a:lnTo>
                    <a:pt x="5179" y="11474"/>
                  </a:lnTo>
                  <a:lnTo>
                    <a:pt x="4770" y="13736"/>
                  </a:lnTo>
                  <a:lnTo>
                    <a:pt x="4334" y="15998"/>
                  </a:lnTo>
                  <a:lnTo>
                    <a:pt x="3407" y="20495"/>
                  </a:lnTo>
                  <a:lnTo>
                    <a:pt x="2999" y="22757"/>
                  </a:lnTo>
                  <a:lnTo>
                    <a:pt x="2617" y="25019"/>
                  </a:lnTo>
                  <a:lnTo>
                    <a:pt x="2617" y="25019"/>
                  </a:lnTo>
                  <a:lnTo>
                    <a:pt x="2236" y="27526"/>
                  </a:lnTo>
                  <a:lnTo>
                    <a:pt x="1881" y="30006"/>
                  </a:lnTo>
                  <a:lnTo>
                    <a:pt x="1527" y="32514"/>
                  </a:lnTo>
                  <a:lnTo>
                    <a:pt x="1227" y="34994"/>
                  </a:lnTo>
                  <a:lnTo>
                    <a:pt x="927" y="37501"/>
                  </a:lnTo>
                  <a:lnTo>
                    <a:pt x="655" y="40008"/>
                  </a:lnTo>
                  <a:lnTo>
                    <a:pt x="410" y="42516"/>
                  </a:lnTo>
                  <a:lnTo>
                    <a:pt x="192" y="45023"/>
                  </a:lnTo>
                  <a:lnTo>
                    <a:pt x="192" y="45023"/>
                  </a:lnTo>
                  <a:lnTo>
                    <a:pt x="1881" y="44996"/>
                  </a:lnTo>
                  <a:lnTo>
                    <a:pt x="3598" y="44968"/>
                  </a:lnTo>
                  <a:lnTo>
                    <a:pt x="3598" y="44968"/>
                  </a:lnTo>
                  <a:lnTo>
                    <a:pt x="5097" y="44941"/>
                  </a:lnTo>
                  <a:lnTo>
                    <a:pt x="5097" y="44941"/>
                  </a:lnTo>
                  <a:lnTo>
                    <a:pt x="4988" y="43660"/>
                  </a:lnTo>
                  <a:lnTo>
                    <a:pt x="4879" y="42379"/>
                  </a:lnTo>
                  <a:lnTo>
                    <a:pt x="4797" y="41098"/>
                  </a:lnTo>
                  <a:lnTo>
                    <a:pt x="4743" y="39818"/>
                  </a:lnTo>
                  <a:lnTo>
                    <a:pt x="4743" y="38509"/>
                  </a:lnTo>
                  <a:lnTo>
                    <a:pt x="4743" y="37229"/>
                  </a:lnTo>
                  <a:lnTo>
                    <a:pt x="4743" y="35920"/>
                  </a:lnTo>
                  <a:lnTo>
                    <a:pt x="4797" y="34612"/>
                  </a:lnTo>
                  <a:lnTo>
                    <a:pt x="4906" y="32023"/>
                  </a:lnTo>
                  <a:lnTo>
                    <a:pt x="5070" y="29434"/>
                  </a:lnTo>
                  <a:lnTo>
                    <a:pt x="5261" y="26872"/>
                  </a:lnTo>
                  <a:lnTo>
                    <a:pt x="5451" y="24338"/>
                  </a:lnTo>
                  <a:lnTo>
                    <a:pt x="5451" y="24338"/>
                  </a:lnTo>
                  <a:lnTo>
                    <a:pt x="5533" y="23030"/>
                  </a:lnTo>
                  <a:lnTo>
                    <a:pt x="5588" y="21667"/>
                  </a:lnTo>
                  <a:lnTo>
                    <a:pt x="5642" y="20986"/>
                  </a:lnTo>
                  <a:lnTo>
                    <a:pt x="5724" y="20304"/>
                  </a:lnTo>
                  <a:lnTo>
                    <a:pt x="5833" y="19650"/>
                  </a:lnTo>
                  <a:lnTo>
                    <a:pt x="5969" y="19023"/>
                  </a:lnTo>
                  <a:lnTo>
                    <a:pt x="5969" y="19023"/>
                  </a:lnTo>
                  <a:lnTo>
                    <a:pt x="6078" y="18560"/>
                  </a:lnTo>
                  <a:lnTo>
                    <a:pt x="6133" y="18369"/>
                  </a:lnTo>
                  <a:lnTo>
                    <a:pt x="6242" y="18179"/>
                  </a:lnTo>
                  <a:lnTo>
                    <a:pt x="6242" y="18179"/>
                  </a:lnTo>
                  <a:lnTo>
                    <a:pt x="6187" y="18097"/>
                  </a:lnTo>
                  <a:lnTo>
                    <a:pt x="6160" y="18042"/>
                  </a:lnTo>
                  <a:lnTo>
                    <a:pt x="6160" y="17933"/>
                  </a:lnTo>
                  <a:lnTo>
                    <a:pt x="6215" y="17851"/>
                  </a:lnTo>
                  <a:lnTo>
                    <a:pt x="6215" y="17851"/>
                  </a:lnTo>
                  <a:lnTo>
                    <a:pt x="6514" y="17252"/>
                  </a:lnTo>
                  <a:lnTo>
                    <a:pt x="6787" y="16652"/>
                  </a:lnTo>
                  <a:lnTo>
                    <a:pt x="7087" y="16080"/>
                  </a:lnTo>
                  <a:lnTo>
                    <a:pt x="7250" y="15807"/>
                  </a:lnTo>
                  <a:lnTo>
                    <a:pt x="7414" y="15562"/>
                  </a:lnTo>
                  <a:lnTo>
                    <a:pt x="7577" y="15344"/>
                  </a:lnTo>
                  <a:lnTo>
                    <a:pt x="7768" y="15126"/>
                  </a:lnTo>
                  <a:lnTo>
                    <a:pt x="7986" y="14935"/>
                  </a:lnTo>
                  <a:lnTo>
                    <a:pt x="8231" y="14772"/>
                  </a:lnTo>
                  <a:lnTo>
                    <a:pt x="8504" y="14636"/>
                  </a:lnTo>
                  <a:lnTo>
                    <a:pt x="8776" y="14554"/>
                  </a:lnTo>
                  <a:lnTo>
                    <a:pt x="9103" y="14472"/>
                  </a:lnTo>
                  <a:lnTo>
                    <a:pt x="9458" y="14445"/>
                  </a:lnTo>
                  <a:lnTo>
                    <a:pt x="9458" y="14445"/>
                  </a:lnTo>
                  <a:lnTo>
                    <a:pt x="10030" y="144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71"/>
            <p:cNvSpPr/>
            <p:nvPr/>
          </p:nvSpPr>
          <p:spPr>
            <a:xfrm>
              <a:off x="7884996" y="6035250"/>
              <a:ext cx="314125" cy="104275"/>
            </a:xfrm>
            <a:custGeom>
              <a:avLst/>
              <a:gdLst/>
              <a:ahLst/>
              <a:cxnLst/>
              <a:rect l="l" t="t" r="r" b="b"/>
              <a:pathLst>
                <a:path w="12565" h="4171" fill="none" extrusionOk="0">
                  <a:moveTo>
                    <a:pt x="12565" y="3053"/>
                  </a:moveTo>
                  <a:lnTo>
                    <a:pt x="12565" y="3053"/>
                  </a:lnTo>
                  <a:lnTo>
                    <a:pt x="5915" y="791"/>
                  </a:lnTo>
                  <a:lnTo>
                    <a:pt x="5915" y="791"/>
                  </a:lnTo>
                  <a:lnTo>
                    <a:pt x="4906" y="410"/>
                  </a:lnTo>
                  <a:lnTo>
                    <a:pt x="4416" y="246"/>
                  </a:lnTo>
                  <a:lnTo>
                    <a:pt x="3925" y="110"/>
                  </a:lnTo>
                  <a:lnTo>
                    <a:pt x="3435" y="28"/>
                  </a:lnTo>
                  <a:lnTo>
                    <a:pt x="3190" y="1"/>
                  </a:lnTo>
                  <a:lnTo>
                    <a:pt x="2944" y="1"/>
                  </a:lnTo>
                  <a:lnTo>
                    <a:pt x="2699" y="28"/>
                  </a:lnTo>
                  <a:lnTo>
                    <a:pt x="2426" y="83"/>
                  </a:lnTo>
                  <a:lnTo>
                    <a:pt x="2181" y="137"/>
                  </a:lnTo>
                  <a:lnTo>
                    <a:pt x="1909" y="246"/>
                  </a:lnTo>
                  <a:lnTo>
                    <a:pt x="1909" y="246"/>
                  </a:lnTo>
                  <a:lnTo>
                    <a:pt x="1418" y="464"/>
                  </a:lnTo>
                  <a:lnTo>
                    <a:pt x="955" y="737"/>
                  </a:lnTo>
                  <a:lnTo>
                    <a:pt x="1" y="1282"/>
                  </a:lnTo>
                  <a:lnTo>
                    <a:pt x="1" y="1282"/>
                  </a:lnTo>
                  <a:lnTo>
                    <a:pt x="410" y="1282"/>
                  </a:lnTo>
                  <a:lnTo>
                    <a:pt x="846" y="1336"/>
                  </a:lnTo>
                  <a:lnTo>
                    <a:pt x="1282" y="1445"/>
                  </a:lnTo>
                  <a:lnTo>
                    <a:pt x="1718" y="1554"/>
                  </a:lnTo>
                  <a:lnTo>
                    <a:pt x="2617" y="1799"/>
                  </a:lnTo>
                  <a:lnTo>
                    <a:pt x="3462" y="2045"/>
                  </a:lnTo>
                  <a:lnTo>
                    <a:pt x="3462" y="2045"/>
                  </a:lnTo>
                  <a:lnTo>
                    <a:pt x="4988" y="2399"/>
                  </a:lnTo>
                  <a:lnTo>
                    <a:pt x="6569" y="2753"/>
                  </a:lnTo>
                  <a:lnTo>
                    <a:pt x="7359" y="2944"/>
                  </a:lnTo>
                  <a:lnTo>
                    <a:pt x="8122" y="3135"/>
                  </a:lnTo>
                  <a:lnTo>
                    <a:pt x="8885" y="3353"/>
                  </a:lnTo>
                  <a:lnTo>
                    <a:pt x="9621" y="3625"/>
                  </a:lnTo>
                  <a:lnTo>
                    <a:pt x="9621" y="3625"/>
                  </a:lnTo>
                  <a:lnTo>
                    <a:pt x="9894" y="3734"/>
                  </a:lnTo>
                  <a:lnTo>
                    <a:pt x="10166" y="3871"/>
                  </a:lnTo>
                  <a:lnTo>
                    <a:pt x="10412" y="3980"/>
                  </a:lnTo>
                  <a:lnTo>
                    <a:pt x="10602" y="4171"/>
                  </a:lnTo>
                  <a:lnTo>
                    <a:pt x="10602" y="4171"/>
                  </a:lnTo>
                  <a:lnTo>
                    <a:pt x="12565" y="30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71"/>
            <p:cNvSpPr/>
            <p:nvPr/>
          </p:nvSpPr>
          <p:spPr>
            <a:xfrm>
              <a:off x="8021946" y="6133375"/>
              <a:ext cx="182625" cy="940925"/>
            </a:xfrm>
            <a:custGeom>
              <a:avLst/>
              <a:gdLst/>
              <a:ahLst/>
              <a:cxnLst/>
              <a:rect l="l" t="t" r="r" b="b"/>
              <a:pathLst>
                <a:path w="7305" h="37637" fill="none" extrusionOk="0">
                  <a:moveTo>
                    <a:pt x="7305" y="0"/>
                  </a:moveTo>
                  <a:lnTo>
                    <a:pt x="7305" y="0"/>
                  </a:lnTo>
                  <a:lnTo>
                    <a:pt x="5479" y="981"/>
                  </a:lnTo>
                  <a:lnTo>
                    <a:pt x="5479" y="981"/>
                  </a:lnTo>
                  <a:lnTo>
                    <a:pt x="5506" y="1199"/>
                  </a:lnTo>
                  <a:lnTo>
                    <a:pt x="5506" y="1445"/>
                  </a:lnTo>
                  <a:lnTo>
                    <a:pt x="5479" y="1663"/>
                  </a:lnTo>
                  <a:lnTo>
                    <a:pt x="5451" y="1908"/>
                  </a:lnTo>
                  <a:lnTo>
                    <a:pt x="5315" y="2399"/>
                  </a:lnTo>
                  <a:lnTo>
                    <a:pt x="5152" y="2889"/>
                  </a:lnTo>
                  <a:lnTo>
                    <a:pt x="4743" y="3843"/>
                  </a:lnTo>
                  <a:lnTo>
                    <a:pt x="4552" y="4306"/>
                  </a:lnTo>
                  <a:lnTo>
                    <a:pt x="4416" y="4742"/>
                  </a:lnTo>
                  <a:lnTo>
                    <a:pt x="4416" y="4742"/>
                  </a:lnTo>
                  <a:lnTo>
                    <a:pt x="4225" y="5533"/>
                  </a:lnTo>
                  <a:lnTo>
                    <a:pt x="4062" y="6350"/>
                  </a:lnTo>
                  <a:lnTo>
                    <a:pt x="3925" y="7141"/>
                  </a:lnTo>
                  <a:lnTo>
                    <a:pt x="3789" y="7958"/>
                  </a:lnTo>
                  <a:lnTo>
                    <a:pt x="3544" y="9593"/>
                  </a:lnTo>
                  <a:lnTo>
                    <a:pt x="3326" y="11201"/>
                  </a:lnTo>
                  <a:lnTo>
                    <a:pt x="3326" y="11201"/>
                  </a:lnTo>
                  <a:lnTo>
                    <a:pt x="2426" y="17688"/>
                  </a:lnTo>
                  <a:lnTo>
                    <a:pt x="1581" y="24201"/>
                  </a:lnTo>
                  <a:lnTo>
                    <a:pt x="1581" y="24201"/>
                  </a:lnTo>
                  <a:lnTo>
                    <a:pt x="846" y="30306"/>
                  </a:lnTo>
                  <a:lnTo>
                    <a:pt x="846" y="30306"/>
                  </a:lnTo>
                  <a:lnTo>
                    <a:pt x="628" y="31559"/>
                  </a:lnTo>
                  <a:lnTo>
                    <a:pt x="301" y="33631"/>
                  </a:lnTo>
                  <a:lnTo>
                    <a:pt x="137" y="34748"/>
                  </a:lnTo>
                  <a:lnTo>
                    <a:pt x="28" y="35784"/>
                  </a:lnTo>
                  <a:lnTo>
                    <a:pt x="1" y="36247"/>
                  </a:lnTo>
                  <a:lnTo>
                    <a:pt x="1" y="36629"/>
                  </a:lnTo>
                  <a:lnTo>
                    <a:pt x="28" y="36956"/>
                  </a:lnTo>
                  <a:lnTo>
                    <a:pt x="55" y="37174"/>
                  </a:lnTo>
                  <a:lnTo>
                    <a:pt x="55" y="37174"/>
                  </a:lnTo>
                  <a:lnTo>
                    <a:pt x="192" y="37228"/>
                  </a:lnTo>
                  <a:lnTo>
                    <a:pt x="301" y="37310"/>
                  </a:lnTo>
                  <a:lnTo>
                    <a:pt x="382" y="37446"/>
                  </a:lnTo>
                  <a:lnTo>
                    <a:pt x="410" y="37610"/>
                  </a:lnTo>
                  <a:lnTo>
                    <a:pt x="410" y="37610"/>
                  </a:lnTo>
                  <a:lnTo>
                    <a:pt x="1418" y="37637"/>
                  </a:lnTo>
                  <a:lnTo>
                    <a:pt x="1418" y="37637"/>
                  </a:lnTo>
                  <a:lnTo>
                    <a:pt x="1636" y="35239"/>
                  </a:lnTo>
                  <a:lnTo>
                    <a:pt x="1854" y="32868"/>
                  </a:lnTo>
                  <a:lnTo>
                    <a:pt x="2099" y="30497"/>
                  </a:lnTo>
                  <a:lnTo>
                    <a:pt x="2372" y="28126"/>
                  </a:lnTo>
                  <a:lnTo>
                    <a:pt x="2672" y="25755"/>
                  </a:lnTo>
                  <a:lnTo>
                    <a:pt x="2971" y="23383"/>
                  </a:lnTo>
                  <a:lnTo>
                    <a:pt x="3326" y="21040"/>
                  </a:lnTo>
                  <a:lnTo>
                    <a:pt x="3680" y="18669"/>
                  </a:lnTo>
                  <a:lnTo>
                    <a:pt x="3680" y="18669"/>
                  </a:lnTo>
                  <a:lnTo>
                    <a:pt x="4389" y="14008"/>
                  </a:lnTo>
                  <a:lnTo>
                    <a:pt x="4743" y="11637"/>
                  </a:lnTo>
                  <a:lnTo>
                    <a:pt x="5152" y="9266"/>
                  </a:lnTo>
                  <a:lnTo>
                    <a:pt x="5588" y="6923"/>
                  </a:lnTo>
                  <a:lnTo>
                    <a:pt x="5833" y="5751"/>
                  </a:lnTo>
                  <a:lnTo>
                    <a:pt x="6078" y="4579"/>
                  </a:lnTo>
                  <a:lnTo>
                    <a:pt x="6351" y="3434"/>
                  </a:lnTo>
                  <a:lnTo>
                    <a:pt x="6651" y="2289"/>
                  </a:lnTo>
                  <a:lnTo>
                    <a:pt x="6978" y="1145"/>
                  </a:lnTo>
                  <a:lnTo>
                    <a:pt x="73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71"/>
            <p:cNvSpPr/>
            <p:nvPr/>
          </p:nvSpPr>
          <p:spPr>
            <a:xfrm>
              <a:off x="7804621" y="6095900"/>
              <a:ext cx="323650" cy="977050"/>
            </a:xfrm>
            <a:custGeom>
              <a:avLst/>
              <a:gdLst/>
              <a:ahLst/>
              <a:cxnLst/>
              <a:rect l="l" t="t" r="r" b="b"/>
              <a:pathLst>
                <a:path w="12946" h="39082" fill="none" extrusionOk="0">
                  <a:moveTo>
                    <a:pt x="12318" y="5206"/>
                  </a:moveTo>
                  <a:lnTo>
                    <a:pt x="12318" y="5206"/>
                  </a:lnTo>
                  <a:lnTo>
                    <a:pt x="12427" y="4879"/>
                  </a:lnTo>
                  <a:lnTo>
                    <a:pt x="12591" y="4497"/>
                  </a:lnTo>
                  <a:lnTo>
                    <a:pt x="12727" y="4116"/>
                  </a:lnTo>
                  <a:lnTo>
                    <a:pt x="12864" y="3707"/>
                  </a:lnTo>
                  <a:lnTo>
                    <a:pt x="12891" y="3516"/>
                  </a:lnTo>
                  <a:lnTo>
                    <a:pt x="12918" y="3298"/>
                  </a:lnTo>
                  <a:lnTo>
                    <a:pt x="12945" y="3107"/>
                  </a:lnTo>
                  <a:lnTo>
                    <a:pt x="12918" y="2916"/>
                  </a:lnTo>
                  <a:lnTo>
                    <a:pt x="12864" y="2726"/>
                  </a:lnTo>
                  <a:lnTo>
                    <a:pt x="12809" y="2535"/>
                  </a:lnTo>
                  <a:lnTo>
                    <a:pt x="12700" y="2371"/>
                  </a:lnTo>
                  <a:lnTo>
                    <a:pt x="12537" y="2208"/>
                  </a:lnTo>
                  <a:lnTo>
                    <a:pt x="12537" y="2208"/>
                  </a:lnTo>
                  <a:lnTo>
                    <a:pt x="12482" y="2153"/>
                  </a:lnTo>
                  <a:lnTo>
                    <a:pt x="12373" y="2099"/>
                  </a:lnTo>
                  <a:lnTo>
                    <a:pt x="12100" y="1990"/>
                  </a:lnTo>
                  <a:lnTo>
                    <a:pt x="11746" y="1908"/>
                  </a:lnTo>
                  <a:lnTo>
                    <a:pt x="11365" y="1826"/>
                  </a:lnTo>
                  <a:lnTo>
                    <a:pt x="10602" y="1663"/>
                  </a:lnTo>
                  <a:lnTo>
                    <a:pt x="10084" y="1581"/>
                  </a:lnTo>
                  <a:lnTo>
                    <a:pt x="10084" y="1581"/>
                  </a:lnTo>
                  <a:lnTo>
                    <a:pt x="4769" y="218"/>
                  </a:lnTo>
                  <a:lnTo>
                    <a:pt x="4769" y="218"/>
                  </a:lnTo>
                  <a:lnTo>
                    <a:pt x="4224" y="109"/>
                  </a:lnTo>
                  <a:lnTo>
                    <a:pt x="3761" y="28"/>
                  </a:lnTo>
                  <a:lnTo>
                    <a:pt x="3543" y="0"/>
                  </a:lnTo>
                  <a:lnTo>
                    <a:pt x="3352" y="28"/>
                  </a:lnTo>
                  <a:lnTo>
                    <a:pt x="3189" y="28"/>
                  </a:lnTo>
                  <a:lnTo>
                    <a:pt x="3025" y="82"/>
                  </a:lnTo>
                  <a:lnTo>
                    <a:pt x="2889" y="164"/>
                  </a:lnTo>
                  <a:lnTo>
                    <a:pt x="2753" y="273"/>
                  </a:lnTo>
                  <a:lnTo>
                    <a:pt x="2644" y="409"/>
                  </a:lnTo>
                  <a:lnTo>
                    <a:pt x="2535" y="573"/>
                  </a:lnTo>
                  <a:lnTo>
                    <a:pt x="2453" y="763"/>
                  </a:lnTo>
                  <a:lnTo>
                    <a:pt x="2371" y="1009"/>
                  </a:lnTo>
                  <a:lnTo>
                    <a:pt x="2317" y="1281"/>
                  </a:lnTo>
                  <a:lnTo>
                    <a:pt x="2289" y="1581"/>
                  </a:lnTo>
                  <a:lnTo>
                    <a:pt x="2289" y="1581"/>
                  </a:lnTo>
                  <a:lnTo>
                    <a:pt x="1990" y="4252"/>
                  </a:lnTo>
                  <a:lnTo>
                    <a:pt x="1990" y="4252"/>
                  </a:lnTo>
                  <a:lnTo>
                    <a:pt x="1717" y="7141"/>
                  </a:lnTo>
                  <a:lnTo>
                    <a:pt x="1444" y="10029"/>
                  </a:lnTo>
                  <a:lnTo>
                    <a:pt x="1226" y="12918"/>
                  </a:lnTo>
                  <a:lnTo>
                    <a:pt x="1008" y="15834"/>
                  </a:lnTo>
                  <a:lnTo>
                    <a:pt x="1008" y="15834"/>
                  </a:lnTo>
                  <a:lnTo>
                    <a:pt x="845" y="18669"/>
                  </a:lnTo>
                  <a:lnTo>
                    <a:pt x="709" y="21530"/>
                  </a:lnTo>
                  <a:lnTo>
                    <a:pt x="627" y="24365"/>
                  </a:lnTo>
                  <a:lnTo>
                    <a:pt x="545" y="27226"/>
                  </a:lnTo>
                  <a:lnTo>
                    <a:pt x="436" y="30088"/>
                  </a:lnTo>
                  <a:lnTo>
                    <a:pt x="354" y="32949"/>
                  </a:lnTo>
                  <a:lnTo>
                    <a:pt x="191" y="35784"/>
                  </a:lnTo>
                  <a:lnTo>
                    <a:pt x="109" y="37201"/>
                  </a:lnTo>
                  <a:lnTo>
                    <a:pt x="0" y="38618"/>
                  </a:lnTo>
                  <a:lnTo>
                    <a:pt x="0" y="38618"/>
                  </a:lnTo>
                  <a:lnTo>
                    <a:pt x="1853" y="38782"/>
                  </a:lnTo>
                  <a:lnTo>
                    <a:pt x="3679" y="38891"/>
                  </a:lnTo>
                  <a:lnTo>
                    <a:pt x="3679" y="38891"/>
                  </a:lnTo>
                  <a:lnTo>
                    <a:pt x="5723" y="39000"/>
                  </a:lnTo>
                  <a:lnTo>
                    <a:pt x="7740" y="39081"/>
                  </a:lnTo>
                  <a:lnTo>
                    <a:pt x="7740" y="39081"/>
                  </a:lnTo>
                  <a:lnTo>
                    <a:pt x="7713" y="38836"/>
                  </a:lnTo>
                  <a:lnTo>
                    <a:pt x="7713" y="38564"/>
                  </a:lnTo>
                  <a:lnTo>
                    <a:pt x="7767" y="37937"/>
                  </a:lnTo>
                  <a:lnTo>
                    <a:pt x="7767" y="37937"/>
                  </a:lnTo>
                  <a:lnTo>
                    <a:pt x="7903" y="36629"/>
                  </a:lnTo>
                  <a:lnTo>
                    <a:pt x="8040" y="35320"/>
                  </a:lnTo>
                  <a:lnTo>
                    <a:pt x="8367" y="32677"/>
                  </a:lnTo>
                  <a:lnTo>
                    <a:pt x="8367" y="32677"/>
                  </a:lnTo>
                  <a:lnTo>
                    <a:pt x="9075" y="27008"/>
                  </a:lnTo>
                  <a:lnTo>
                    <a:pt x="9784" y="21312"/>
                  </a:lnTo>
                  <a:lnTo>
                    <a:pt x="9784" y="21312"/>
                  </a:lnTo>
                  <a:lnTo>
                    <a:pt x="10520" y="15998"/>
                  </a:lnTo>
                  <a:lnTo>
                    <a:pt x="11283" y="10684"/>
                  </a:lnTo>
                  <a:lnTo>
                    <a:pt x="11283" y="10684"/>
                  </a:lnTo>
                  <a:lnTo>
                    <a:pt x="11474" y="9321"/>
                  </a:lnTo>
                  <a:lnTo>
                    <a:pt x="11692" y="7931"/>
                  </a:lnTo>
                  <a:lnTo>
                    <a:pt x="11801" y="7250"/>
                  </a:lnTo>
                  <a:lnTo>
                    <a:pt x="11964" y="6568"/>
                  </a:lnTo>
                  <a:lnTo>
                    <a:pt x="12128" y="5887"/>
                  </a:lnTo>
                  <a:lnTo>
                    <a:pt x="12318" y="52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71"/>
            <p:cNvSpPr/>
            <p:nvPr/>
          </p:nvSpPr>
          <p:spPr>
            <a:xfrm>
              <a:off x="7551146" y="6399075"/>
              <a:ext cx="258950" cy="660925"/>
            </a:xfrm>
            <a:custGeom>
              <a:avLst/>
              <a:gdLst/>
              <a:ahLst/>
              <a:cxnLst/>
              <a:rect l="l" t="t" r="r" b="b"/>
              <a:pathLst>
                <a:path w="10358" h="26437" fill="none" extrusionOk="0">
                  <a:moveTo>
                    <a:pt x="10330" y="573"/>
                  </a:moveTo>
                  <a:lnTo>
                    <a:pt x="10330" y="573"/>
                  </a:lnTo>
                  <a:lnTo>
                    <a:pt x="10357" y="1"/>
                  </a:lnTo>
                  <a:lnTo>
                    <a:pt x="10357" y="1"/>
                  </a:lnTo>
                  <a:lnTo>
                    <a:pt x="10248" y="28"/>
                  </a:lnTo>
                  <a:lnTo>
                    <a:pt x="10248" y="28"/>
                  </a:lnTo>
                  <a:lnTo>
                    <a:pt x="7686" y="1"/>
                  </a:lnTo>
                  <a:lnTo>
                    <a:pt x="5124" y="1"/>
                  </a:lnTo>
                  <a:lnTo>
                    <a:pt x="2563" y="1"/>
                  </a:lnTo>
                  <a:lnTo>
                    <a:pt x="1" y="55"/>
                  </a:lnTo>
                  <a:lnTo>
                    <a:pt x="1" y="55"/>
                  </a:lnTo>
                  <a:lnTo>
                    <a:pt x="1009" y="13110"/>
                  </a:lnTo>
                  <a:lnTo>
                    <a:pt x="1009" y="13110"/>
                  </a:lnTo>
                  <a:lnTo>
                    <a:pt x="1282" y="16244"/>
                  </a:lnTo>
                  <a:lnTo>
                    <a:pt x="1554" y="19405"/>
                  </a:lnTo>
                  <a:lnTo>
                    <a:pt x="1663" y="20986"/>
                  </a:lnTo>
                  <a:lnTo>
                    <a:pt x="1772" y="22594"/>
                  </a:lnTo>
                  <a:lnTo>
                    <a:pt x="1827" y="24175"/>
                  </a:lnTo>
                  <a:lnTo>
                    <a:pt x="1827" y="25728"/>
                  </a:lnTo>
                  <a:lnTo>
                    <a:pt x="1827" y="25728"/>
                  </a:lnTo>
                  <a:lnTo>
                    <a:pt x="2971" y="25864"/>
                  </a:lnTo>
                  <a:lnTo>
                    <a:pt x="2971" y="25864"/>
                  </a:lnTo>
                  <a:lnTo>
                    <a:pt x="6215" y="26164"/>
                  </a:lnTo>
                  <a:lnTo>
                    <a:pt x="9458" y="26437"/>
                  </a:lnTo>
                  <a:lnTo>
                    <a:pt x="9458" y="26437"/>
                  </a:lnTo>
                  <a:lnTo>
                    <a:pt x="9349" y="24856"/>
                  </a:lnTo>
                  <a:lnTo>
                    <a:pt x="9294" y="23248"/>
                  </a:lnTo>
                  <a:lnTo>
                    <a:pt x="9240" y="21640"/>
                  </a:lnTo>
                  <a:lnTo>
                    <a:pt x="9240" y="20005"/>
                  </a:lnTo>
                  <a:lnTo>
                    <a:pt x="9240" y="18397"/>
                  </a:lnTo>
                  <a:lnTo>
                    <a:pt x="9294" y="16762"/>
                  </a:lnTo>
                  <a:lnTo>
                    <a:pt x="9349" y="15127"/>
                  </a:lnTo>
                  <a:lnTo>
                    <a:pt x="9403" y="13491"/>
                  </a:lnTo>
                  <a:lnTo>
                    <a:pt x="9594" y="10248"/>
                  </a:lnTo>
                  <a:lnTo>
                    <a:pt x="9839" y="7005"/>
                  </a:lnTo>
                  <a:lnTo>
                    <a:pt x="10330" y="5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71"/>
            <p:cNvSpPr/>
            <p:nvPr/>
          </p:nvSpPr>
          <p:spPr>
            <a:xfrm>
              <a:off x="7273171" y="6256000"/>
              <a:ext cx="107675" cy="705900"/>
            </a:xfrm>
            <a:custGeom>
              <a:avLst/>
              <a:gdLst/>
              <a:ahLst/>
              <a:cxnLst/>
              <a:rect l="l" t="t" r="r" b="b"/>
              <a:pathLst>
                <a:path w="4307" h="28236" fill="none" extrusionOk="0">
                  <a:moveTo>
                    <a:pt x="3053" y="25265"/>
                  </a:moveTo>
                  <a:lnTo>
                    <a:pt x="3053" y="25265"/>
                  </a:lnTo>
                  <a:lnTo>
                    <a:pt x="3380" y="26082"/>
                  </a:lnTo>
                  <a:lnTo>
                    <a:pt x="3653" y="26872"/>
                  </a:lnTo>
                  <a:lnTo>
                    <a:pt x="3789" y="27227"/>
                  </a:lnTo>
                  <a:lnTo>
                    <a:pt x="3952" y="27581"/>
                  </a:lnTo>
                  <a:lnTo>
                    <a:pt x="4116" y="27908"/>
                  </a:lnTo>
                  <a:lnTo>
                    <a:pt x="4307" y="28235"/>
                  </a:lnTo>
                  <a:lnTo>
                    <a:pt x="4307" y="28235"/>
                  </a:lnTo>
                  <a:lnTo>
                    <a:pt x="4198" y="24692"/>
                  </a:lnTo>
                  <a:lnTo>
                    <a:pt x="4034" y="21122"/>
                  </a:lnTo>
                  <a:lnTo>
                    <a:pt x="3925" y="19351"/>
                  </a:lnTo>
                  <a:lnTo>
                    <a:pt x="3789" y="17579"/>
                  </a:lnTo>
                  <a:lnTo>
                    <a:pt x="3653" y="15808"/>
                  </a:lnTo>
                  <a:lnTo>
                    <a:pt x="3462" y="14036"/>
                  </a:lnTo>
                  <a:lnTo>
                    <a:pt x="3462" y="14036"/>
                  </a:lnTo>
                  <a:lnTo>
                    <a:pt x="3271" y="12265"/>
                  </a:lnTo>
                  <a:lnTo>
                    <a:pt x="3053" y="10521"/>
                  </a:lnTo>
                  <a:lnTo>
                    <a:pt x="2562" y="7005"/>
                  </a:lnTo>
                  <a:lnTo>
                    <a:pt x="2045" y="3516"/>
                  </a:lnTo>
                  <a:lnTo>
                    <a:pt x="1799" y="1745"/>
                  </a:lnTo>
                  <a:lnTo>
                    <a:pt x="1581" y="1"/>
                  </a:lnTo>
                  <a:lnTo>
                    <a:pt x="1581" y="1"/>
                  </a:lnTo>
                  <a:lnTo>
                    <a:pt x="1" y="1418"/>
                  </a:lnTo>
                  <a:lnTo>
                    <a:pt x="1" y="1418"/>
                  </a:lnTo>
                  <a:lnTo>
                    <a:pt x="273" y="2808"/>
                  </a:lnTo>
                  <a:lnTo>
                    <a:pt x="546" y="4171"/>
                  </a:lnTo>
                  <a:lnTo>
                    <a:pt x="791" y="5560"/>
                  </a:lnTo>
                  <a:lnTo>
                    <a:pt x="1036" y="6923"/>
                  </a:lnTo>
                  <a:lnTo>
                    <a:pt x="1227" y="8313"/>
                  </a:lnTo>
                  <a:lnTo>
                    <a:pt x="1418" y="9730"/>
                  </a:lnTo>
                  <a:lnTo>
                    <a:pt x="1609" y="11120"/>
                  </a:lnTo>
                  <a:lnTo>
                    <a:pt x="1745" y="12510"/>
                  </a:lnTo>
                  <a:lnTo>
                    <a:pt x="1881" y="13927"/>
                  </a:lnTo>
                  <a:lnTo>
                    <a:pt x="1963" y="15317"/>
                  </a:lnTo>
                  <a:lnTo>
                    <a:pt x="2045" y="16734"/>
                  </a:lnTo>
                  <a:lnTo>
                    <a:pt x="2099" y="18124"/>
                  </a:lnTo>
                  <a:lnTo>
                    <a:pt x="2126" y="19541"/>
                  </a:lnTo>
                  <a:lnTo>
                    <a:pt x="2126" y="20931"/>
                  </a:lnTo>
                  <a:lnTo>
                    <a:pt x="2072" y="22321"/>
                  </a:lnTo>
                  <a:lnTo>
                    <a:pt x="2017" y="23738"/>
                  </a:lnTo>
                  <a:lnTo>
                    <a:pt x="2017" y="23738"/>
                  </a:lnTo>
                  <a:lnTo>
                    <a:pt x="2181" y="23875"/>
                  </a:lnTo>
                  <a:lnTo>
                    <a:pt x="2344" y="24065"/>
                  </a:lnTo>
                  <a:lnTo>
                    <a:pt x="2508" y="24229"/>
                  </a:lnTo>
                  <a:lnTo>
                    <a:pt x="2617" y="24420"/>
                  </a:lnTo>
                  <a:lnTo>
                    <a:pt x="2862" y="24801"/>
                  </a:lnTo>
                  <a:lnTo>
                    <a:pt x="3053" y="252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71"/>
            <p:cNvSpPr/>
            <p:nvPr/>
          </p:nvSpPr>
          <p:spPr>
            <a:xfrm>
              <a:off x="7029946" y="6229425"/>
              <a:ext cx="272550" cy="67475"/>
            </a:xfrm>
            <a:custGeom>
              <a:avLst/>
              <a:gdLst/>
              <a:ahLst/>
              <a:cxnLst/>
              <a:rect l="l" t="t" r="r" b="b"/>
              <a:pathLst>
                <a:path w="10902" h="2699" fill="none" extrusionOk="0">
                  <a:moveTo>
                    <a:pt x="9021" y="2018"/>
                  </a:moveTo>
                  <a:lnTo>
                    <a:pt x="9021" y="2018"/>
                  </a:lnTo>
                  <a:lnTo>
                    <a:pt x="10901" y="301"/>
                  </a:lnTo>
                  <a:lnTo>
                    <a:pt x="10901" y="301"/>
                  </a:lnTo>
                  <a:lnTo>
                    <a:pt x="9784" y="192"/>
                  </a:lnTo>
                  <a:lnTo>
                    <a:pt x="8694" y="83"/>
                  </a:lnTo>
                  <a:lnTo>
                    <a:pt x="7577" y="28"/>
                  </a:lnTo>
                  <a:lnTo>
                    <a:pt x="6459" y="1"/>
                  </a:lnTo>
                  <a:lnTo>
                    <a:pt x="5369" y="1"/>
                  </a:lnTo>
                  <a:lnTo>
                    <a:pt x="4252" y="28"/>
                  </a:lnTo>
                  <a:lnTo>
                    <a:pt x="3162" y="83"/>
                  </a:lnTo>
                  <a:lnTo>
                    <a:pt x="2044" y="164"/>
                  </a:lnTo>
                  <a:lnTo>
                    <a:pt x="2044" y="164"/>
                  </a:lnTo>
                  <a:lnTo>
                    <a:pt x="1990" y="273"/>
                  </a:lnTo>
                  <a:lnTo>
                    <a:pt x="1990" y="273"/>
                  </a:lnTo>
                  <a:lnTo>
                    <a:pt x="1526" y="873"/>
                  </a:lnTo>
                  <a:lnTo>
                    <a:pt x="1036" y="1500"/>
                  </a:lnTo>
                  <a:lnTo>
                    <a:pt x="518" y="2127"/>
                  </a:lnTo>
                  <a:lnTo>
                    <a:pt x="0" y="2699"/>
                  </a:lnTo>
                  <a:lnTo>
                    <a:pt x="0" y="2699"/>
                  </a:lnTo>
                  <a:lnTo>
                    <a:pt x="1118" y="2508"/>
                  </a:lnTo>
                  <a:lnTo>
                    <a:pt x="2235" y="2345"/>
                  </a:lnTo>
                  <a:lnTo>
                    <a:pt x="3352" y="2236"/>
                  </a:lnTo>
                  <a:lnTo>
                    <a:pt x="4470" y="2154"/>
                  </a:lnTo>
                  <a:lnTo>
                    <a:pt x="5587" y="2072"/>
                  </a:lnTo>
                  <a:lnTo>
                    <a:pt x="6704" y="2045"/>
                  </a:lnTo>
                  <a:lnTo>
                    <a:pt x="7822" y="2072"/>
                  </a:lnTo>
                  <a:lnTo>
                    <a:pt x="8966" y="2099"/>
                  </a:lnTo>
                  <a:lnTo>
                    <a:pt x="8966" y="2099"/>
                  </a:lnTo>
                  <a:lnTo>
                    <a:pt x="9021" y="20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71"/>
            <p:cNvSpPr/>
            <p:nvPr/>
          </p:nvSpPr>
          <p:spPr>
            <a:xfrm>
              <a:off x="7040846" y="6300300"/>
              <a:ext cx="258250" cy="534875"/>
            </a:xfrm>
            <a:custGeom>
              <a:avLst/>
              <a:gdLst/>
              <a:ahLst/>
              <a:cxnLst/>
              <a:rect l="l" t="t" r="r" b="b"/>
              <a:pathLst>
                <a:path w="10330" h="21395" fill="none" extrusionOk="0">
                  <a:moveTo>
                    <a:pt x="10329" y="21394"/>
                  </a:moveTo>
                  <a:lnTo>
                    <a:pt x="10329" y="21394"/>
                  </a:lnTo>
                  <a:lnTo>
                    <a:pt x="10302" y="17878"/>
                  </a:lnTo>
                  <a:lnTo>
                    <a:pt x="10247" y="16134"/>
                  </a:lnTo>
                  <a:lnTo>
                    <a:pt x="10193" y="14363"/>
                  </a:lnTo>
                  <a:lnTo>
                    <a:pt x="10084" y="12619"/>
                  </a:lnTo>
                  <a:lnTo>
                    <a:pt x="9975" y="10874"/>
                  </a:lnTo>
                  <a:lnTo>
                    <a:pt x="9811" y="9130"/>
                  </a:lnTo>
                  <a:lnTo>
                    <a:pt x="9621" y="7386"/>
                  </a:lnTo>
                  <a:lnTo>
                    <a:pt x="9621" y="7386"/>
                  </a:lnTo>
                  <a:lnTo>
                    <a:pt x="9566" y="6596"/>
                  </a:lnTo>
                  <a:lnTo>
                    <a:pt x="9484" y="5587"/>
                  </a:lnTo>
                  <a:lnTo>
                    <a:pt x="9375" y="4470"/>
                  </a:lnTo>
                  <a:lnTo>
                    <a:pt x="9294" y="3897"/>
                  </a:lnTo>
                  <a:lnTo>
                    <a:pt x="9212" y="3325"/>
                  </a:lnTo>
                  <a:lnTo>
                    <a:pt x="9103" y="2753"/>
                  </a:lnTo>
                  <a:lnTo>
                    <a:pt x="8967" y="2208"/>
                  </a:lnTo>
                  <a:lnTo>
                    <a:pt x="8830" y="1717"/>
                  </a:lnTo>
                  <a:lnTo>
                    <a:pt x="8640" y="1254"/>
                  </a:lnTo>
                  <a:lnTo>
                    <a:pt x="8421" y="872"/>
                  </a:lnTo>
                  <a:lnTo>
                    <a:pt x="8285" y="709"/>
                  </a:lnTo>
                  <a:lnTo>
                    <a:pt x="8176" y="573"/>
                  </a:lnTo>
                  <a:lnTo>
                    <a:pt x="8013" y="436"/>
                  </a:lnTo>
                  <a:lnTo>
                    <a:pt x="7876" y="327"/>
                  </a:lnTo>
                  <a:lnTo>
                    <a:pt x="7713" y="246"/>
                  </a:lnTo>
                  <a:lnTo>
                    <a:pt x="7549" y="191"/>
                  </a:lnTo>
                  <a:lnTo>
                    <a:pt x="7549" y="191"/>
                  </a:lnTo>
                  <a:lnTo>
                    <a:pt x="7113" y="109"/>
                  </a:lnTo>
                  <a:lnTo>
                    <a:pt x="6677" y="55"/>
                  </a:lnTo>
                  <a:lnTo>
                    <a:pt x="6241" y="28"/>
                  </a:lnTo>
                  <a:lnTo>
                    <a:pt x="5778" y="0"/>
                  </a:lnTo>
                  <a:lnTo>
                    <a:pt x="5287" y="28"/>
                  </a:lnTo>
                  <a:lnTo>
                    <a:pt x="4797" y="55"/>
                  </a:lnTo>
                  <a:lnTo>
                    <a:pt x="3816" y="137"/>
                  </a:lnTo>
                  <a:lnTo>
                    <a:pt x="2807" y="300"/>
                  </a:lnTo>
                  <a:lnTo>
                    <a:pt x="1826" y="464"/>
                  </a:lnTo>
                  <a:lnTo>
                    <a:pt x="0" y="818"/>
                  </a:lnTo>
                  <a:lnTo>
                    <a:pt x="0" y="818"/>
                  </a:lnTo>
                  <a:lnTo>
                    <a:pt x="518" y="3243"/>
                  </a:lnTo>
                  <a:lnTo>
                    <a:pt x="1090" y="5642"/>
                  </a:lnTo>
                  <a:lnTo>
                    <a:pt x="1690" y="8040"/>
                  </a:lnTo>
                  <a:lnTo>
                    <a:pt x="2290" y="10411"/>
                  </a:lnTo>
                  <a:lnTo>
                    <a:pt x="3570" y="15153"/>
                  </a:lnTo>
                  <a:lnTo>
                    <a:pt x="4197" y="17551"/>
                  </a:lnTo>
                  <a:lnTo>
                    <a:pt x="4770" y="19950"/>
                  </a:lnTo>
                  <a:lnTo>
                    <a:pt x="4770" y="19950"/>
                  </a:lnTo>
                  <a:lnTo>
                    <a:pt x="6296" y="20304"/>
                  </a:lnTo>
                  <a:lnTo>
                    <a:pt x="7795" y="20713"/>
                  </a:lnTo>
                  <a:lnTo>
                    <a:pt x="7795" y="20713"/>
                  </a:lnTo>
                  <a:lnTo>
                    <a:pt x="9048" y="21012"/>
                  </a:lnTo>
                  <a:lnTo>
                    <a:pt x="9702" y="21176"/>
                  </a:lnTo>
                  <a:lnTo>
                    <a:pt x="10029" y="21285"/>
                  </a:lnTo>
                  <a:lnTo>
                    <a:pt x="10329" y="213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71"/>
            <p:cNvSpPr/>
            <p:nvPr/>
          </p:nvSpPr>
          <p:spPr>
            <a:xfrm>
              <a:off x="8740746" y="6203550"/>
              <a:ext cx="213300" cy="607775"/>
            </a:xfrm>
            <a:custGeom>
              <a:avLst/>
              <a:gdLst/>
              <a:ahLst/>
              <a:cxnLst/>
              <a:rect l="l" t="t" r="r" b="b"/>
              <a:pathLst>
                <a:path w="8532" h="24311" extrusionOk="0">
                  <a:moveTo>
                    <a:pt x="8531" y="0"/>
                  </a:moveTo>
                  <a:lnTo>
                    <a:pt x="6351" y="164"/>
                  </a:lnTo>
                  <a:lnTo>
                    <a:pt x="6351" y="273"/>
                  </a:lnTo>
                  <a:lnTo>
                    <a:pt x="6133" y="1799"/>
                  </a:lnTo>
                  <a:lnTo>
                    <a:pt x="5888" y="3325"/>
                  </a:lnTo>
                  <a:lnTo>
                    <a:pt x="5588" y="4851"/>
                  </a:lnTo>
                  <a:lnTo>
                    <a:pt x="5261" y="6350"/>
                  </a:lnTo>
                  <a:lnTo>
                    <a:pt x="4879" y="7876"/>
                  </a:lnTo>
                  <a:lnTo>
                    <a:pt x="4498" y="9375"/>
                  </a:lnTo>
                  <a:lnTo>
                    <a:pt x="4089" y="10902"/>
                  </a:lnTo>
                  <a:lnTo>
                    <a:pt x="3653" y="12401"/>
                  </a:lnTo>
                  <a:lnTo>
                    <a:pt x="2753" y="15398"/>
                  </a:lnTo>
                  <a:lnTo>
                    <a:pt x="1827" y="18396"/>
                  </a:lnTo>
                  <a:lnTo>
                    <a:pt x="900" y="21367"/>
                  </a:lnTo>
                  <a:lnTo>
                    <a:pt x="1" y="24310"/>
                  </a:lnTo>
                  <a:lnTo>
                    <a:pt x="600" y="24201"/>
                  </a:lnTo>
                  <a:lnTo>
                    <a:pt x="791" y="24174"/>
                  </a:lnTo>
                  <a:lnTo>
                    <a:pt x="955" y="24228"/>
                  </a:lnTo>
                  <a:lnTo>
                    <a:pt x="982" y="24147"/>
                  </a:lnTo>
                  <a:lnTo>
                    <a:pt x="1009" y="24065"/>
                  </a:lnTo>
                  <a:lnTo>
                    <a:pt x="1118" y="23929"/>
                  </a:lnTo>
                  <a:lnTo>
                    <a:pt x="1282" y="23847"/>
                  </a:lnTo>
                  <a:lnTo>
                    <a:pt x="1445" y="23820"/>
                  </a:lnTo>
                  <a:lnTo>
                    <a:pt x="1418" y="23792"/>
                  </a:lnTo>
                  <a:lnTo>
                    <a:pt x="1282" y="23574"/>
                  </a:lnTo>
                  <a:lnTo>
                    <a:pt x="1200" y="23329"/>
                  </a:lnTo>
                  <a:lnTo>
                    <a:pt x="1146" y="23084"/>
                  </a:lnTo>
                  <a:lnTo>
                    <a:pt x="1118" y="22839"/>
                  </a:lnTo>
                  <a:lnTo>
                    <a:pt x="1118" y="22566"/>
                  </a:lnTo>
                  <a:lnTo>
                    <a:pt x="1173" y="22321"/>
                  </a:lnTo>
                  <a:lnTo>
                    <a:pt x="1227" y="22021"/>
                  </a:lnTo>
                  <a:lnTo>
                    <a:pt x="1282" y="21748"/>
                  </a:lnTo>
                  <a:lnTo>
                    <a:pt x="1473" y="21203"/>
                  </a:lnTo>
                  <a:lnTo>
                    <a:pt x="1663" y="20686"/>
                  </a:lnTo>
                  <a:lnTo>
                    <a:pt x="1881" y="20168"/>
                  </a:lnTo>
                  <a:lnTo>
                    <a:pt x="2045" y="19704"/>
                  </a:lnTo>
                  <a:lnTo>
                    <a:pt x="3108" y="16379"/>
                  </a:lnTo>
                  <a:lnTo>
                    <a:pt x="4198" y="13055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71"/>
            <p:cNvSpPr/>
            <p:nvPr/>
          </p:nvSpPr>
          <p:spPr>
            <a:xfrm>
              <a:off x="8678071" y="6117700"/>
              <a:ext cx="262350" cy="78375"/>
            </a:xfrm>
            <a:custGeom>
              <a:avLst/>
              <a:gdLst/>
              <a:ahLst/>
              <a:cxnLst/>
              <a:rect l="l" t="t" r="r" b="b"/>
              <a:pathLst>
                <a:path w="10494" h="3135" extrusionOk="0">
                  <a:moveTo>
                    <a:pt x="1990" y="0"/>
                  </a:moveTo>
                  <a:lnTo>
                    <a:pt x="1500" y="55"/>
                  </a:lnTo>
                  <a:lnTo>
                    <a:pt x="1009" y="164"/>
                  </a:lnTo>
                  <a:lnTo>
                    <a:pt x="1" y="436"/>
                  </a:lnTo>
                  <a:lnTo>
                    <a:pt x="382" y="545"/>
                  </a:lnTo>
                  <a:lnTo>
                    <a:pt x="764" y="682"/>
                  </a:lnTo>
                  <a:lnTo>
                    <a:pt x="1527" y="954"/>
                  </a:lnTo>
                  <a:lnTo>
                    <a:pt x="2235" y="1254"/>
                  </a:lnTo>
                  <a:lnTo>
                    <a:pt x="2889" y="1472"/>
                  </a:lnTo>
                  <a:lnTo>
                    <a:pt x="5533" y="2290"/>
                  </a:lnTo>
                  <a:lnTo>
                    <a:pt x="8204" y="3135"/>
                  </a:lnTo>
                  <a:lnTo>
                    <a:pt x="8231" y="2971"/>
                  </a:lnTo>
                  <a:lnTo>
                    <a:pt x="8313" y="2862"/>
                  </a:lnTo>
                  <a:lnTo>
                    <a:pt x="8449" y="2753"/>
                  </a:lnTo>
                  <a:lnTo>
                    <a:pt x="8531" y="2726"/>
                  </a:lnTo>
                  <a:lnTo>
                    <a:pt x="8613" y="2726"/>
                  </a:lnTo>
                  <a:lnTo>
                    <a:pt x="10493" y="2562"/>
                  </a:lnTo>
                  <a:lnTo>
                    <a:pt x="9021" y="2072"/>
                  </a:lnTo>
                  <a:lnTo>
                    <a:pt x="7550" y="1554"/>
                  </a:lnTo>
                  <a:lnTo>
                    <a:pt x="4634" y="545"/>
                  </a:lnTo>
                  <a:lnTo>
                    <a:pt x="3707" y="246"/>
                  </a:lnTo>
                  <a:lnTo>
                    <a:pt x="3271" y="137"/>
                  </a:lnTo>
                  <a:lnTo>
                    <a:pt x="2862" y="55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71"/>
            <p:cNvSpPr/>
            <p:nvPr/>
          </p:nvSpPr>
          <p:spPr>
            <a:xfrm>
              <a:off x="8518646" y="6157900"/>
              <a:ext cx="350225" cy="695650"/>
            </a:xfrm>
            <a:custGeom>
              <a:avLst/>
              <a:gdLst/>
              <a:ahLst/>
              <a:cxnLst/>
              <a:rect l="l" t="t" r="r" b="b"/>
              <a:pathLst>
                <a:path w="14009" h="27826" extrusionOk="0">
                  <a:moveTo>
                    <a:pt x="5887" y="0"/>
                  </a:moveTo>
                  <a:lnTo>
                    <a:pt x="5669" y="28"/>
                  </a:lnTo>
                  <a:lnTo>
                    <a:pt x="5451" y="55"/>
                  </a:lnTo>
                  <a:lnTo>
                    <a:pt x="5233" y="137"/>
                  </a:lnTo>
                  <a:lnTo>
                    <a:pt x="5042" y="246"/>
                  </a:lnTo>
                  <a:lnTo>
                    <a:pt x="4851" y="409"/>
                  </a:lnTo>
                  <a:lnTo>
                    <a:pt x="4688" y="627"/>
                  </a:lnTo>
                  <a:lnTo>
                    <a:pt x="4552" y="900"/>
                  </a:lnTo>
                  <a:lnTo>
                    <a:pt x="4470" y="1090"/>
                  </a:lnTo>
                  <a:lnTo>
                    <a:pt x="4388" y="1308"/>
                  </a:lnTo>
                  <a:lnTo>
                    <a:pt x="4252" y="1772"/>
                  </a:lnTo>
                  <a:lnTo>
                    <a:pt x="4170" y="2262"/>
                  </a:lnTo>
                  <a:lnTo>
                    <a:pt x="4116" y="2780"/>
                  </a:lnTo>
                  <a:lnTo>
                    <a:pt x="4034" y="3843"/>
                  </a:lnTo>
                  <a:lnTo>
                    <a:pt x="3979" y="4334"/>
                  </a:lnTo>
                  <a:lnTo>
                    <a:pt x="3925" y="4770"/>
                  </a:lnTo>
                  <a:lnTo>
                    <a:pt x="2671" y="12537"/>
                  </a:lnTo>
                  <a:lnTo>
                    <a:pt x="2072" y="16352"/>
                  </a:lnTo>
                  <a:lnTo>
                    <a:pt x="1472" y="20222"/>
                  </a:lnTo>
                  <a:lnTo>
                    <a:pt x="1145" y="22130"/>
                  </a:lnTo>
                  <a:lnTo>
                    <a:pt x="791" y="24038"/>
                  </a:lnTo>
                  <a:lnTo>
                    <a:pt x="436" y="25945"/>
                  </a:lnTo>
                  <a:lnTo>
                    <a:pt x="0" y="27826"/>
                  </a:lnTo>
                  <a:lnTo>
                    <a:pt x="491" y="27744"/>
                  </a:lnTo>
                  <a:lnTo>
                    <a:pt x="981" y="27635"/>
                  </a:lnTo>
                  <a:lnTo>
                    <a:pt x="1990" y="27472"/>
                  </a:lnTo>
                  <a:lnTo>
                    <a:pt x="2998" y="27335"/>
                  </a:lnTo>
                  <a:lnTo>
                    <a:pt x="3898" y="27172"/>
                  </a:lnTo>
                  <a:lnTo>
                    <a:pt x="7768" y="26381"/>
                  </a:lnTo>
                  <a:lnTo>
                    <a:pt x="7768" y="26300"/>
                  </a:lnTo>
                  <a:lnTo>
                    <a:pt x="7768" y="26218"/>
                  </a:lnTo>
                  <a:lnTo>
                    <a:pt x="10030" y="18642"/>
                  </a:lnTo>
                  <a:lnTo>
                    <a:pt x="12237" y="11092"/>
                  </a:lnTo>
                  <a:lnTo>
                    <a:pt x="12782" y="9348"/>
                  </a:lnTo>
                  <a:lnTo>
                    <a:pt x="13055" y="8476"/>
                  </a:lnTo>
                  <a:lnTo>
                    <a:pt x="13300" y="7577"/>
                  </a:lnTo>
                  <a:lnTo>
                    <a:pt x="13545" y="6650"/>
                  </a:lnTo>
                  <a:lnTo>
                    <a:pt x="13736" y="5751"/>
                  </a:lnTo>
                  <a:lnTo>
                    <a:pt x="13899" y="4851"/>
                  </a:lnTo>
                  <a:lnTo>
                    <a:pt x="13954" y="4415"/>
                  </a:lnTo>
                  <a:lnTo>
                    <a:pt x="13981" y="3979"/>
                  </a:lnTo>
                  <a:lnTo>
                    <a:pt x="14008" y="3407"/>
                  </a:lnTo>
                  <a:lnTo>
                    <a:pt x="13981" y="3162"/>
                  </a:lnTo>
                  <a:lnTo>
                    <a:pt x="13954" y="2944"/>
                  </a:lnTo>
                  <a:lnTo>
                    <a:pt x="13872" y="2753"/>
                  </a:lnTo>
                  <a:lnTo>
                    <a:pt x="13763" y="2562"/>
                  </a:lnTo>
                  <a:lnTo>
                    <a:pt x="13627" y="2371"/>
                  </a:lnTo>
                  <a:lnTo>
                    <a:pt x="13409" y="2208"/>
                  </a:lnTo>
                  <a:lnTo>
                    <a:pt x="13218" y="2099"/>
                  </a:lnTo>
                  <a:lnTo>
                    <a:pt x="13000" y="1990"/>
                  </a:lnTo>
                  <a:lnTo>
                    <a:pt x="12428" y="1826"/>
                  </a:lnTo>
                  <a:lnTo>
                    <a:pt x="11855" y="1717"/>
                  </a:lnTo>
                  <a:lnTo>
                    <a:pt x="11392" y="1608"/>
                  </a:lnTo>
                  <a:lnTo>
                    <a:pt x="8176" y="627"/>
                  </a:lnTo>
                  <a:lnTo>
                    <a:pt x="7141" y="273"/>
                  </a:lnTo>
                  <a:lnTo>
                    <a:pt x="6623" y="109"/>
                  </a:lnTo>
                  <a:lnTo>
                    <a:pt x="6378" y="55"/>
                  </a:lnTo>
                  <a:lnTo>
                    <a:pt x="6132" y="28"/>
                  </a:lnTo>
                  <a:lnTo>
                    <a:pt x="58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71"/>
            <p:cNvSpPr/>
            <p:nvPr/>
          </p:nvSpPr>
          <p:spPr>
            <a:xfrm>
              <a:off x="8518646" y="6157900"/>
              <a:ext cx="350225" cy="695650"/>
            </a:xfrm>
            <a:custGeom>
              <a:avLst/>
              <a:gdLst/>
              <a:ahLst/>
              <a:cxnLst/>
              <a:rect l="l" t="t" r="r" b="b"/>
              <a:pathLst>
                <a:path w="14009" h="27826" fill="none" extrusionOk="0">
                  <a:moveTo>
                    <a:pt x="13409" y="2208"/>
                  </a:moveTo>
                  <a:lnTo>
                    <a:pt x="13409" y="2208"/>
                  </a:lnTo>
                  <a:lnTo>
                    <a:pt x="13627" y="2371"/>
                  </a:lnTo>
                  <a:lnTo>
                    <a:pt x="13763" y="2562"/>
                  </a:lnTo>
                  <a:lnTo>
                    <a:pt x="13872" y="2753"/>
                  </a:lnTo>
                  <a:lnTo>
                    <a:pt x="13954" y="2944"/>
                  </a:lnTo>
                  <a:lnTo>
                    <a:pt x="13981" y="3162"/>
                  </a:lnTo>
                  <a:lnTo>
                    <a:pt x="14008" y="3407"/>
                  </a:lnTo>
                  <a:lnTo>
                    <a:pt x="13981" y="3979"/>
                  </a:lnTo>
                  <a:lnTo>
                    <a:pt x="13981" y="3979"/>
                  </a:lnTo>
                  <a:lnTo>
                    <a:pt x="13954" y="4415"/>
                  </a:lnTo>
                  <a:lnTo>
                    <a:pt x="13899" y="4851"/>
                  </a:lnTo>
                  <a:lnTo>
                    <a:pt x="13736" y="5751"/>
                  </a:lnTo>
                  <a:lnTo>
                    <a:pt x="13545" y="6650"/>
                  </a:lnTo>
                  <a:lnTo>
                    <a:pt x="13300" y="7577"/>
                  </a:lnTo>
                  <a:lnTo>
                    <a:pt x="13055" y="8476"/>
                  </a:lnTo>
                  <a:lnTo>
                    <a:pt x="12782" y="9348"/>
                  </a:lnTo>
                  <a:lnTo>
                    <a:pt x="12237" y="11092"/>
                  </a:lnTo>
                  <a:lnTo>
                    <a:pt x="12237" y="11092"/>
                  </a:lnTo>
                  <a:lnTo>
                    <a:pt x="10030" y="18642"/>
                  </a:lnTo>
                  <a:lnTo>
                    <a:pt x="7768" y="26218"/>
                  </a:lnTo>
                  <a:lnTo>
                    <a:pt x="7768" y="26218"/>
                  </a:lnTo>
                  <a:lnTo>
                    <a:pt x="7768" y="26300"/>
                  </a:lnTo>
                  <a:lnTo>
                    <a:pt x="7768" y="26381"/>
                  </a:lnTo>
                  <a:lnTo>
                    <a:pt x="7768" y="26381"/>
                  </a:lnTo>
                  <a:lnTo>
                    <a:pt x="3898" y="27172"/>
                  </a:lnTo>
                  <a:lnTo>
                    <a:pt x="3898" y="27172"/>
                  </a:lnTo>
                  <a:lnTo>
                    <a:pt x="2998" y="27335"/>
                  </a:lnTo>
                  <a:lnTo>
                    <a:pt x="1990" y="27472"/>
                  </a:lnTo>
                  <a:lnTo>
                    <a:pt x="981" y="27635"/>
                  </a:lnTo>
                  <a:lnTo>
                    <a:pt x="491" y="27744"/>
                  </a:lnTo>
                  <a:lnTo>
                    <a:pt x="0" y="27826"/>
                  </a:lnTo>
                  <a:lnTo>
                    <a:pt x="0" y="27826"/>
                  </a:lnTo>
                  <a:lnTo>
                    <a:pt x="436" y="25945"/>
                  </a:lnTo>
                  <a:lnTo>
                    <a:pt x="791" y="24038"/>
                  </a:lnTo>
                  <a:lnTo>
                    <a:pt x="1145" y="22130"/>
                  </a:lnTo>
                  <a:lnTo>
                    <a:pt x="1472" y="20222"/>
                  </a:lnTo>
                  <a:lnTo>
                    <a:pt x="2072" y="16352"/>
                  </a:lnTo>
                  <a:lnTo>
                    <a:pt x="2671" y="12537"/>
                  </a:lnTo>
                  <a:lnTo>
                    <a:pt x="2671" y="12537"/>
                  </a:lnTo>
                  <a:lnTo>
                    <a:pt x="3925" y="4770"/>
                  </a:lnTo>
                  <a:lnTo>
                    <a:pt x="3925" y="4770"/>
                  </a:lnTo>
                  <a:lnTo>
                    <a:pt x="3979" y="4334"/>
                  </a:lnTo>
                  <a:lnTo>
                    <a:pt x="4034" y="3843"/>
                  </a:lnTo>
                  <a:lnTo>
                    <a:pt x="4116" y="2780"/>
                  </a:lnTo>
                  <a:lnTo>
                    <a:pt x="4170" y="2262"/>
                  </a:lnTo>
                  <a:lnTo>
                    <a:pt x="4252" y="1772"/>
                  </a:lnTo>
                  <a:lnTo>
                    <a:pt x="4388" y="1308"/>
                  </a:lnTo>
                  <a:lnTo>
                    <a:pt x="4470" y="1090"/>
                  </a:lnTo>
                  <a:lnTo>
                    <a:pt x="4552" y="900"/>
                  </a:lnTo>
                  <a:lnTo>
                    <a:pt x="4552" y="900"/>
                  </a:lnTo>
                  <a:lnTo>
                    <a:pt x="4688" y="627"/>
                  </a:lnTo>
                  <a:lnTo>
                    <a:pt x="4851" y="409"/>
                  </a:lnTo>
                  <a:lnTo>
                    <a:pt x="5042" y="246"/>
                  </a:lnTo>
                  <a:lnTo>
                    <a:pt x="5233" y="137"/>
                  </a:lnTo>
                  <a:lnTo>
                    <a:pt x="5451" y="55"/>
                  </a:lnTo>
                  <a:lnTo>
                    <a:pt x="5669" y="28"/>
                  </a:lnTo>
                  <a:lnTo>
                    <a:pt x="5887" y="0"/>
                  </a:lnTo>
                  <a:lnTo>
                    <a:pt x="6132" y="28"/>
                  </a:lnTo>
                  <a:lnTo>
                    <a:pt x="6378" y="55"/>
                  </a:lnTo>
                  <a:lnTo>
                    <a:pt x="6623" y="109"/>
                  </a:lnTo>
                  <a:lnTo>
                    <a:pt x="7141" y="273"/>
                  </a:lnTo>
                  <a:lnTo>
                    <a:pt x="8176" y="627"/>
                  </a:lnTo>
                  <a:lnTo>
                    <a:pt x="8176" y="627"/>
                  </a:lnTo>
                  <a:lnTo>
                    <a:pt x="11392" y="1608"/>
                  </a:lnTo>
                  <a:lnTo>
                    <a:pt x="11392" y="1608"/>
                  </a:lnTo>
                  <a:lnTo>
                    <a:pt x="11855" y="1717"/>
                  </a:lnTo>
                  <a:lnTo>
                    <a:pt x="12428" y="1826"/>
                  </a:lnTo>
                  <a:lnTo>
                    <a:pt x="13000" y="1990"/>
                  </a:lnTo>
                  <a:lnTo>
                    <a:pt x="13218" y="2099"/>
                  </a:lnTo>
                  <a:lnTo>
                    <a:pt x="13409" y="22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71"/>
            <p:cNvSpPr/>
            <p:nvPr/>
          </p:nvSpPr>
          <p:spPr>
            <a:xfrm>
              <a:off x="8751646" y="5903750"/>
              <a:ext cx="74300" cy="200350"/>
            </a:xfrm>
            <a:custGeom>
              <a:avLst/>
              <a:gdLst/>
              <a:ahLst/>
              <a:cxnLst/>
              <a:rect l="l" t="t" r="r" b="b"/>
              <a:pathLst>
                <a:path w="2972" h="8014" extrusionOk="0">
                  <a:moveTo>
                    <a:pt x="2972" y="1"/>
                  </a:moveTo>
                  <a:lnTo>
                    <a:pt x="2535" y="273"/>
                  </a:lnTo>
                  <a:lnTo>
                    <a:pt x="2072" y="519"/>
                  </a:lnTo>
                  <a:lnTo>
                    <a:pt x="1582" y="737"/>
                  </a:lnTo>
                  <a:lnTo>
                    <a:pt x="1091" y="927"/>
                  </a:lnTo>
                  <a:lnTo>
                    <a:pt x="1064" y="927"/>
                  </a:lnTo>
                  <a:lnTo>
                    <a:pt x="1091" y="1009"/>
                  </a:lnTo>
                  <a:lnTo>
                    <a:pt x="1064" y="1827"/>
                  </a:lnTo>
                  <a:lnTo>
                    <a:pt x="1037" y="2644"/>
                  </a:lnTo>
                  <a:lnTo>
                    <a:pt x="982" y="3489"/>
                  </a:lnTo>
                  <a:lnTo>
                    <a:pt x="900" y="4334"/>
                  </a:lnTo>
                  <a:lnTo>
                    <a:pt x="764" y="5152"/>
                  </a:lnTo>
                  <a:lnTo>
                    <a:pt x="601" y="5969"/>
                  </a:lnTo>
                  <a:lnTo>
                    <a:pt x="410" y="6787"/>
                  </a:lnTo>
                  <a:lnTo>
                    <a:pt x="164" y="7550"/>
                  </a:lnTo>
                  <a:lnTo>
                    <a:pt x="83" y="7659"/>
                  </a:lnTo>
                  <a:lnTo>
                    <a:pt x="1" y="7741"/>
                  </a:lnTo>
                  <a:lnTo>
                    <a:pt x="273" y="7795"/>
                  </a:lnTo>
                  <a:lnTo>
                    <a:pt x="546" y="7850"/>
                  </a:lnTo>
                  <a:lnTo>
                    <a:pt x="1200" y="8013"/>
                  </a:lnTo>
                  <a:lnTo>
                    <a:pt x="1200" y="7904"/>
                  </a:lnTo>
                  <a:lnTo>
                    <a:pt x="1227" y="7795"/>
                  </a:lnTo>
                  <a:lnTo>
                    <a:pt x="1554" y="6841"/>
                  </a:lnTo>
                  <a:lnTo>
                    <a:pt x="1827" y="5860"/>
                  </a:lnTo>
                  <a:lnTo>
                    <a:pt x="2099" y="4906"/>
                  </a:lnTo>
                  <a:lnTo>
                    <a:pt x="2317" y="3925"/>
                  </a:lnTo>
                  <a:lnTo>
                    <a:pt x="2508" y="2971"/>
                  </a:lnTo>
                  <a:lnTo>
                    <a:pt x="2699" y="1963"/>
                  </a:lnTo>
                  <a:lnTo>
                    <a:pt x="2835" y="98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71"/>
            <p:cNvSpPr/>
            <p:nvPr/>
          </p:nvSpPr>
          <p:spPr>
            <a:xfrm>
              <a:off x="8517971" y="5817900"/>
              <a:ext cx="288225" cy="89975"/>
            </a:xfrm>
            <a:custGeom>
              <a:avLst/>
              <a:gdLst/>
              <a:ahLst/>
              <a:cxnLst/>
              <a:rect l="l" t="t" r="r" b="b"/>
              <a:pathLst>
                <a:path w="11529" h="3599" extrusionOk="0">
                  <a:moveTo>
                    <a:pt x="2562" y="1"/>
                  </a:moveTo>
                  <a:lnTo>
                    <a:pt x="2208" y="246"/>
                  </a:lnTo>
                  <a:lnTo>
                    <a:pt x="1826" y="492"/>
                  </a:lnTo>
                  <a:lnTo>
                    <a:pt x="1063" y="955"/>
                  </a:lnTo>
                  <a:lnTo>
                    <a:pt x="545" y="1282"/>
                  </a:lnTo>
                  <a:lnTo>
                    <a:pt x="0" y="1609"/>
                  </a:lnTo>
                  <a:lnTo>
                    <a:pt x="600" y="1691"/>
                  </a:lnTo>
                  <a:lnTo>
                    <a:pt x="5314" y="2645"/>
                  </a:lnTo>
                  <a:lnTo>
                    <a:pt x="10057" y="3598"/>
                  </a:lnTo>
                  <a:lnTo>
                    <a:pt x="10111" y="3571"/>
                  </a:lnTo>
                  <a:lnTo>
                    <a:pt x="10847" y="3217"/>
                  </a:lnTo>
                  <a:lnTo>
                    <a:pt x="11528" y="2835"/>
                  </a:lnTo>
                  <a:lnTo>
                    <a:pt x="9266" y="2181"/>
                  </a:lnTo>
                  <a:lnTo>
                    <a:pt x="7004" y="1527"/>
                  </a:lnTo>
                  <a:lnTo>
                    <a:pt x="5860" y="1200"/>
                  </a:lnTo>
                  <a:lnTo>
                    <a:pt x="4742" y="819"/>
                  </a:lnTo>
                  <a:lnTo>
                    <a:pt x="3652" y="410"/>
                  </a:lnTo>
                  <a:lnTo>
                    <a:pt x="2562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71"/>
            <p:cNvSpPr/>
            <p:nvPr/>
          </p:nvSpPr>
          <p:spPr>
            <a:xfrm>
              <a:off x="8417121" y="5885375"/>
              <a:ext cx="346150" cy="566875"/>
            </a:xfrm>
            <a:custGeom>
              <a:avLst/>
              <a:gdLst/>
              <a:ahLst/>
              <a:cxnLst/>
              <a:rect l="l" t="t" r="r" b="b"/>
              <a:pathLst>
                <a:path w="13846" h="22675" extrusionOk="0">
                  <a:moveTo>
                    <a:pt x="4307" y="0"/>
                  </a:moveTo>
                  <a:lnTo>
                    <a:pt x="4061" y="55"/>
                  </a:lnTo>
                  <a:lnTo>
                    <a:pt x="3843" y="109"/>
                  </a:lnTo>
                  <a:lnTo>
                    <a:pt x="3625" y="218"/>
                  </a:lnTo>
                  <a:lnTo>
                    <a:pt x="3435" y="354"/>
                  </a:lnTo>
                  <a:lnTo>
                    <a:pt x="3244" y="518"/>
                  </a:lnTo>
                  <a:lnTo>
                    <a:pt x="3162" y="654"/>
                  </a:lnTo>
                  <a:lnTo>
                    <a:pt x="3053" y="790"/>
                  </a:lnTo>
                  <a:lnTo>
                    <a:pt x="2917" y="1172"/>
                  </a:lnTo>
                  <a:lnTo>
                    <a:pt x="2780" y="1581"/>
                  </a:lnTo>
                  <a:lnTo>
                    <a:pt x="2644" y="2044"/>
                  </a:lnTo>
                  <a:lnTo>
                    <a:pt x="2481" y="2971"/>
                  </a:lnTo>
                  <a:lnTo>
                    <a:pt x="2317" y="3706"/>
                  </a:lnTo>
                  <a:lnTo>
                    <a:pt x="1908" y="5314"/>
                  </a:lnTo>
                  <a:lnTo>
                    <a:pt x="1554" y="6950"/>
                  </a:lnTo>
                  <a:lnTo>
                    <a:pt x="1254" y="8558"/>
                  </a:lnTo>
                  <a:lnTo>
                    <a:pt x="982" y="10193"/>
                  </a:lnTo>
                  <a:lnTo>
                    <a:pt x="900" y="11010"/>
                  </a:lnTo>
                  <a:lnTo>
                    <a:pt x="818" y="11828"/>
                  </a:lnTo>
                  <a:lnTo>
                    <a:pt x="682" y="13490"/>
                  </a:lnTo>
                  <a:lnTo>
                    <a:pt x="600" y="14335"/>
                  </a:lnTo>
                  <a:lnTo>
                    <a:pt x="464" y="15153"/>
                  </a:lnTo>
                  <a:lnTo>
                    <a:pt x="382" y="15534"/>
                  </a:lnTo>
                  <a:lnTo>
                    <a:pt x="300" y="15943"/>
                  </a:lnTo>
                  <a:lnTo>
                    <a:pt x="191" y="16325"/>
                  </a:lnTo>
                  <a:lnTo>
                    <a:pt x="55" y="16706"/>
                  </a:lnTo>
                  <a:lnTo>
                    <a:pt x="1" y="16761"/>
                  </a:lnTo>
                  <a:lnTo>
                    <a:pt x="1" y="17170"/>
                  </a:lnTo>
                  <a:lnTo>
                    <a:pt x="2699" y="17469"/>
                  </a:lnTo>
                  <a:lnTo>
                    <a:pt x="4061" y="17606"/>
                  </a:lnTo>
                  <a:lnTo>
                    <a:pt x="5397" y="17742"/>
                  </a:lnTo>
                  <a:lnTo>
                    <a:pt x="5506" y="17769"/>
                  </a:lnTo>
                  <a:lnTo>
                    <a:pt x="5615" y="17824"/>
                  </a:lnTo>
                  <a:lnTo>
                    <a:pt x="5697" y="17905"/>
                  </a:lnTo>
                  <a:lnTo>
                    <a:pt x="5778" y="18014"/>
                  </a:lnTo>
                  <a:lnTo>
                    <a:pt x="5806" y="18123"/>
                  </a:lnTo>
                  <a:lnTo>
                    <a:pt x="5806" y="18232"/>
                  </a:lnTo>
                  <a:lnTo>
                    <a:pt x="5778" y="18341"/>
                  </a:lnTo>
                  <a:lnTo>
                    <a:pt x="5669" y="18450"/>
                  </a:lnTo>
                  <a:lnTo>
                    <a:pt x="5451" y="18669"/>
                  </a:lnTo>
                  <a:lnTo>
                    <a:pt x="5533" y="19159"/>
                  </a:lnTo>
                  <a:lnTo>
                    <a:pt x="5615" y="19650"/>
                  </a:lnTo>
                  <a:lnTo>
                    <a:pt x="5697" y="20631"/>
                  </a:lnTo>
                  <a:lnTo>
                    <a:pt x="5751" y="21639"/>
                  </a:lnTo>
                  <a:lnTo>
                    <a:pt x="5751" y="22675"/>
                  </a:lnTo>
                  <a:lnTo>
                    <a:pt x="6351" y="19241"/>
                  </a:lnTo>
                  <a:lnTo>
                    <a:pt x="6923" y="15834"/>
                  </a:lnTo>
                  <a:lnTo>
                    <a:pt x="7005" y="15235"/>
                  </a:lnTo>
                  <a:lnTo>
                    <a:pt x="7059" y="14553"/>
                  </a:lnTo>
                  <a:lnTo>
                    <a:pt x="7168" y="13163"/>
                  </a:lnTo>
                  <a:lnTo>
                    <a:pt x="7277" y="12455"/>
                  </a:lnTo>
                  <a:lnTo>
                    <a:pt x="7386" y="11773"/>
                  </a:lnTo>
                  <a:lnTo>
                    <a:pt x="7468" y="11474"/>
                  </a:lnTo>
                  <a:lnTo>
                    <a:pt x="7550" y="11147"/>
                  </a:lnTo>
                  <a:lnTo>
                    <a:pt x="7659" y="10874"/>
                  </a:lnTo>
                  <a:lnTo>
                    <a:pt x="7795" y="10602"/>
                  </a:lnTo>
                  <a:lnTo>
                    <a:pt x="7959" y="10275"/>
                  </a:lnTo>
                  <a:lnTo>
                    <a:pt x="7931" y="10166"/>
                  </a:lnTo>
                  <a:lnTo>
                    <a:pt x="7931" y="10056"/>
                  </a:lnTo>
                  <a:lnTo>
                    <a:pt x="8013" y="9947"/>
                  </a:lnTo>
                  <a:lnTo>
                    <a:pt x="8040" y="9893"/>
                  </a:lnTo>
                  <a:lnTo>
                    <a:pt x="8122" y="9866"/>
                  </a:lnTo>
                  <a:lnTo>
                    <a:pt x="9267" y="9402"/>
                  </a:lnTo>
                  <a:lnTo>
                    <a:pt x="9866" y="9157"/>
                  </a:lnTo>
                  <a:lnTo>
                    <a:pt x="10439" y="8939"/>
                  </a:lnTo>
                  <a:lnTo>
                    <a:pt x="11038" y="8748"/>
                  </a:lnTo>
                  <a:lnTo>
                    <a:pt x="11665" y="8585"/>
                  </a:lnTo>
                  <a:lnTo>
                    <a:pt x="12265" y="8476"/>
                  </a:lnTo>
                  <a:lnTo>
                    <a:pt x="12564" y="8449"/>
                  </a:lnTo>
                  <a:lnTo>
                    <a:pt x="12864" y="8449"/>
                  </a:lnTo>
                  <a:lnTo>
                    <a:pt x="12810" y="8367"/>
                  </a:lnTo>
                  <a:lnTo>
                    <a:pt x="12782" y="8285"/>
                  </a:lnTo>
                  <a:lnTo>
                    <a:pt x="12755" y="8176"/>
                  </a:lnTo>
                  <a:lnTo>
                    <a:pt x="12755" y="8067"/>
                  </a:lnTo>
                  <a:lnTo>
                    <a:pt x="13000" y="6541"/>
                  </a:lnTo>
                  <a:lnTo>
                    <a:pt x="13300" y="5015"/>
                  </a:lnTo>
                  <a:lnTo>
                    <a:pt x="13600" y="3488"/>
                  </a:lnTo>
                  <a:lnTo>
                    <a:pt x="13709" y="2725"/>
                  </a:lnTo>
                  <a:lnTo>
                    <a:pt x="13845" y="1962"/>
                  </a:lnTo>
                  <a:lnTo>
                    <a:pt x="13763" y="1990"/>
                  </a:lnTo>
                  <a:lnTo>
                    <a:pt x="13491" y="1990"/>
                  </a:lnTo>
                  <a:lnTo>
                    <a:pt x="13409" y="1935"/>
                  </a:lnTo>
                  <a:lnTo>
                    <a:pt x="13300" y="1853"/>
                  </a:lnTo>
                  <a:lnTo>
                    <a:pt x="13246" y="1717"/>
                  </a:lnTo>
                  <a:lnTo>
                    <a:pt x="6977" y="463"/>
                  </a:lnTo>
                  <a:lnTo>
                    <a:pt x="6541" y="354"/>
                  </a:lnTo>
                  <a:lnTo>
                    <a:pt x="6051" y="245"/>
                  </a:lnTo>
                  <a:lnTo>
                    <a:pt x="5560" y="109"/>
                  </a:lnTo>
                  <a:lnTo>
                    <a:pt x="5042" y="27"/>
                  </a:lnTo>
                  <a:lnTo>
                    <a:pt x="47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71"/>
            <p:cNvSpPr/>
            <p:nvPr/>
          </p:nvSpPr>
          <p:spPr>
            <a:xfrm>
              <a:off x="8417121" y="5885375"/>
              <a:ext cx="346150" cy="566875"/>
            </a:xfrm>
            <a:custGeom>
              <a:avLst/>
              <a:gdLst/>
              <a:ahLst/>
              <a:cxnLst/>
              <a:rect l="l" t="t" r="r" b="b"/>
              <a:pathLst>
                <a:path w="13846" h="22675" fill="none" extrusionOk="0">
                  <a:moveTo>
                    <a:pt x="13763" y="1990"/>
                  </a:moveTo>
                  <a:lnTo>
                    <a:pt x="13763" y="1990"/>
                  </a:lnTo>
                  <a:lnTo>
                    <a:pt x="13845" y="1962"/>
                  </a:lnTo>
                  <a:lnTo>
                    <a:pt x="13845" y="1962"/>
                  </a:lnTo>
                  <a:lnTo>
                    <a:pt x="13709" y="2725"/>
                  </a:lnTo>
                  <a:lnTo>
                    <a:pt x="13600" y="3488"/>
                  </a:lnTo>
                  <a:lnTo>
                    <a:pt x="13300" y="5015"/>
                  </a:lnTo>
                  <a:lnTo>
                    <a:pt x="13000" y="6541"/>
                  </a:lnTo>
                  <a:lnTo>
                    <a:pt x="12755" y="8067"/>
                  </a:lnTo>
                  <a:lnTo>
                    <a:pt x="12755" y="8067"/>
                  </a:lnTo>
                  <a:lnTo>
                    <a:pt x="12755" y="8176"/>
                  </a:lnTo>
                  <a:lnTo>
                    <a:pt x="12782" y="8285"/>
                  </a:lnTo>
                  <a:lnTo>
                    <a:pt x="12810" y="8367"/>
                  </a:lnTo>
                  <a:lnTo>
                    <a:pt x="12864" y="8449"/>
                  </a:lnTo>
                  <a:lnTo>
                    <a:pt x="12864" y="8449"/>
                  </a:lnTo>
                  <a:lnTo>
                    <a:pt x="12564" y="8449"/>
                  </a:lnTo>
                  <a:lnTo>
                    <a:pt x="12265" y="8476"/>
                  </a:lnTo>
                  <a:lnTo>
                    <a:pt x="11665" y="8585"/>
                  </a:lnTo>
                  <a:lnTo>
                    <a:pt x="11038" y="8748"/>
                  </a:lnTo>
                  <a:lnTo>
                    <a:pt x="10439" y="8939"/>
                  </a:lnTo>
                  <a:lnTo>
                    <a:pt x="9866" y="9157"/>
                  </a:lnTo>
                  <a:lnTo>
                    <a:pt x="9267" y="9402"/>
                  </a:lnTo>
                  <a:lnTo>
                    <a:pt x="8122" y="9866"/>
                  </a:lnTo>
                  <a:lnTo>
                    <a:pt x="8122" y="9866"/>
                  </a:lnTo>
                  <a:lnTo>
                    <a:pt x="8040" y="9893"/>
                  </a:lnTo>
                  <a:lnTo>
                    <a:pt x="8013" y="9947"/>
                  </a:lnTo>
                  <a:lnTo>
                    <a:pt x="7931" y="10056"/>
                  </a:lnTo>
                  <a:lnTo>
                    <a:pt x="7931" y="10166"/>
                  </a:lnTo>
                  <a:lnTo>
                    <a:pt x="7959" y="10275"/>
                  </a:lnTo>
                  <a:lnTo>
                    <a:pt x="7959" y="10275"/>
                  </a:lnTo>
                  <a:lnTo>
                    <a:pt x="7795" y="10602"/>
                  </a:lnTo>
                  <a:lnTo>
                    <a:pt x="7795" y="10602"/>
                  </a:lnTo>
                  <a:lnTo>
                    <a:pt x="7659" y="10874"/>
                  </a:lnTo>
                  <a:lnTo>
                    <a:pt x="7550" y="11147"/>
                  </a:lnTo>
                  <a:lnTo>
                    <a:pt x="7468" y="11474"/>
                  </a:lnTo>
                  <a:lnTo>
                    <a:pt x="7386" y="11773"/>
                  </a:lnTo>
                  <a:lnTo>
                    <a:pt x="7277" y="12455"/>
                  </a:lnTo>
                  <a:lnTo>
                    <a:pt x="7168" y="13163"/>
                  </a:lnTo>
                  <a:lnTo>
                    <a:pt x="7059" y="14553"/>
                  </a:lnTo>
                  <a:lnTo>
                    <a:pt x="7005" y="15235"/>
                  </a:lnTo>
                  <a:lnTo>
                    <a:pt x="6923" y="15834"/>
                  </a:lnTo>
                  <a:lnTo>
                    <a:pt x="6923" y="15834"/>
                  </a:lnTo>
                  <a:lnTo>
                    <a:pt x="6351" y="19241"/>
                  </a:lnTo>
                  <a:lnTo>
                    <a:pt x="5751" y="22675"/>
                  </a:lnTo>
                  <a:lnTo>
                    <a:pt x="5751" y="22675"/>
                  </a:lnTo>
                  <a:lnTo>
                    <a:pt x="5751" y="21639"/>
                  </a:lnTo>
                  <a:lnTo>
                    <a:pt x="5697" y="20631"/>
                  </a:lnTo>
                  <a:lnTo>
                    <a:pt x="5615" y="19650"/>
                  </a:lnTo>
                  <a:lnTo>
                    <a:pt x="5533" y="19159"/>
                  </a:lnTo>
                  <a:lnTo>
                    <a:pt x="5451" y="18669"/>
                  </a:lnTo>
                  <a:lnTo>
                    <a:pt x="5451" y="18669"/>
                  </a:lnTo>
                  <a:lnTo>
                    <a:pt x="5669" y="18450"/>
                  </a:lnTo>
                  <a:lnTo>
                    <a:pt x="5669" y="18450"/>
                  </a:lnTo>
                  <a:lnTo>
                    <a:pt x="5778" y="18341"/>
                  </a:lnTo>
                  <a:lnTo>
                    <a:pt x="5806" y="18232"/>
                  </a:lnTo>
                  <a:lnTo>
                    <a:pt x="5806" y="18123"/>
                  </a:lnTo>
                  <a:lnTo>
                    <a:pt x="5778" y="18014"/>
                  </a:lnTo>
                  <a:lnTo>
                    <a:pt x="5697" y="17905"/>
                  </a:lnTo>
                  <a:lnTo>
                    <a:pt x="5615" y="17824"/>
                  </a:lnTo>
                  <a:lnTo>
                    <a:pt x="5506" y="17769"/>
                  </a:lnTo>
                  <a:lnTo>
                    <a:pt x="5397" y="17742"/>
                  </a:lnTo>
                  <a:lnTo>
                    <a:pt x="5397" y="17742"/>
                  </a:lnTo>
                  <a:lnTo>
                    <a:pt x="4061" y="17606"/>
                  </a:lnTo>
                  <a:lnTo>
                    <a:pt x="2699" y="17469"/>
                  </a:lnTo>
                  <a:lnTo>
                    <a:pt x="1" y="17170"/>
                  </a:lnTo>
                  <a:lnTo>
                    <a:pt x="1" y="17170"/>
                  </a:lnTo>
                  <a:lnTo>
                    <a:pt x="1" y="16761"/>
                  </a:lnTo>
                  <a:lnTo>
                    <a:pt x="1" y="16761"/>
                  </a:lnTo>
                  <a:lnTo>
                    <a:pt x="55" y="16706"/>
                  </a:lnTo>
                  <a:lnTo>
                    <a:pt x="55" y="16706"/>
                  </a:lnTo>
                  <a:lnTo>
                    <a:pt x="191" y="16325"/>
                  </a:lnTo>
                  <a:lnTo>
                    <a:pt x="300" y="15943"/>
                  </a:lnTo>
                  <a:lnTo>
                    <a:pt x="382" y="15534"/>
                  </a:lnTo>
                  <a:lnTo>
                    <a:pt x="464" y="15153"/>
                  </a:lnTo>
                  <a:lnTo>
                    <a:pt x="600" y="14335"/>
                  </a:lnTo>
                  <a:lnTo>
                    <a:pt x="682" y="13490"/>
                  </a:lnTo>
                  <a:lnTo>
                    <a:pt x="818" y="11828"/>
                  </a:lnTo>
                  <a:lnTo>
                    <a:pt x="900" y="11010"/>
                  </a:lnTo>
                  <a:lnTo>
                    <a:pt x="982" y="10193"/>
                  </a:lnTo>
                  <a:lnTo>
                    <a:pt x="982" y="10193"/>
                  </a:lnTo>
                  <a:lnTo>
                    <a:pt x="1254" y="8558"/>
                  </a:lnTo>
                  <a:lnTo>
                    <a:pt x="1554" y="6950"/>
                  </a:lnTo>
                  <a:lnTo>
                    <a:pt x="1908" y="5314"/>
                  </a:lnTo>
                  <a:lnTo>
                    <a:pt x="2317" y="3706"/>
                  </a:lnTo>
                  <a:lnTo>
                    <a:pt x="2317" y="3706"/>
                  </a:lnTo>
                  <a:lnTo>
                    <a:pt x="2481" y="2971"/>
                  </a:lnTo>
                  <a:lnTo>
                    <a:pt x="2644" y="2044"/>
                  </a:lnTo>
                  <a:lnTo>
                    <a:pt x="2780" y="1581"/>
                  </a:lnTo>
                  <a:lnTo>
                    <a:pt x="2917" y="1172"/>
                  </a:lnTo>
                  <a:lnTo>
                    <a:pt x="3053" y="790"/>
                  </a:lnTo>
                  <a:lnTo>
                    <a:pt x="3162" y="654"/>
                  </a:lnTo>
                  <a:lnTo>
                    <a:pt x="3244" y="518"/>
                  </a:lnTo>
                  <a:lnTo>
                    <a:pt x="3244" y="518"/>
                  </a:lnTo>
                  <a:lnTo>
                    <a:pt x="3435" y="354"/>
                  </a:lnTo>
                  <a:lnTo>
                    <a:pt x="3625" y="218"/>
                  </a:lnTo>
                  <a:lnTo>
                    <a:pt x="3843" y="109"/>
                  </a:lnTo>
                  <a:lnTo>
                    <a:pt x="4061" y="55"/>
                  </a:lnTo>
                  <a:lnTo>
                    <a:pt x="4307" y="0"/>
                  </a:lnTo>
                  <a:lnTo>
                    <a:pt x="4552" y="0"/>
                  </a:lnTo>
                  <a:lnTo>
                    <a:pt x="4797" y="0"/>
                  </a:lnTo>
                  <a:lnTo>
                    <a:pt x="5042" y="27"/>
                  </a:lnTo>
                  <a:lnTo>
                    <a:pt x="5560" y="109"/>
                  </a:lnTo>
                  <a:lnTo>
                    <a:pt x="6051" y="245"/>
                  </a:lnTo>
                  <a:lnTo>
                    <a:pt x="6541" y="354"/>
                  </a:lnTo>
                  <a:lnTo>
                    <a:pt x="6977" y="463"/>
                  </a:lnTo>
                  <a:lnTo>
                    <a:pt x="6977" y="463"/>
                  </a:lnTo>
                  <a:lnTo>
                    <a:pt x="13246" y="1717"/>
                  </a:lnTo>
                  <a:lnTo>
                    <a:pt x="13246" y="1717"/>
                  </a:lnTo>
                  <a:lnTo>
                    <a:pt x="13300" y="1853"/>
                  </a:lnTo>
                  <a:lnTo>
                    <a:pt x="13409" y="1935"/>
                  </a:lnTo>
                  <a:lnTo>
                    <a:pt x="13491" y="1990"/>
                  </a:lnTo>
                  <a:lnTo>
                    <a:pt x="13573" y="1990"/>
                  </a:lnTo>
                  <a:lnTo>
                    <a:pt x="13654" y="1990"/>
                  </a:lnTo>
                  <a:lnTo>
                    <a:pt x="13763" y="19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71"/>
            <p:cNvSpPr/>
            <p:nvPr/>
          </p:nvSpPr>
          <p:spPr>
            <a:xfrm>
              <a:off x="8487971" y="6366375"/>
              <a:ext cx="60675" cy="465375"/>
            </a:xfrm>
            <a:custGeom>
              <a:avLst/>
              <a:gdLst/>
              <a:ahLst/>
              <a:cxnLst/>
              <a:rect l="l" t="t" r="r" b="b"/>
              <a:pathLst>
                <a:path w="2427" h="18615" extrusionOk="0">
                  <a:moveTo>
                    <a:pt x="1963" y="1"/>
                  </a:moveTo>
                  <a:lnTo>
                    <a:pt x="982" y="900"/>
                  </a:lnTo>
                  <a:lnTo>
                    <a:pt x="1" y="1745"/>
                  </a:lnTo>
                  <a:lnTo>
                    <a:pt x="164" y="2781"/>
                  </a:lnTo>
                  <a:lnTo>
                    <a:pt x="301" y="3789"/>
                  </a:lnTo>
                  <a:lnTo>
                    <a:pt x="437" y="4852"/>
                  </a:lnTo>
                  <a:lnTo>
                    <a:pt x="546" y="5888"/>
                  </a:lnTo>
                  <a:lnTo>
                    <a:pt x="655" y="6950"/>
                  </a:lnTo>
                  <a:lnTo>
                    <a:pt x="737" y="8013"/>
                  </a:lnTo>
                  <a:lnTo>
                    <a:pt x="819" y="10139"/>
                  </a:lnTo>
                  <a:lnTo>
                    <a:pt x="873" y="12265"/>
                  </a:lnTo>
                  <a:lnTo>
                    <a:pt x="873" y="14418"/>
                  </a:lnTo>
                  <a:lnTo>
                    <a:pt x="819" y="16516"/>
                  </a:lnTo>
                  <a:lnTo>
                    <a:pt x="710" y="18615"/>
                  </a:lnTo>
                  <a:lnTo>
                    <a:pt x="873" y="17089"/>
                  </a:lnTo>
                  <a:lnTo>
                    <a:pt x="1037" y="15562"/>
                  </a:lnTo>
                  <a:lnTo>
                    <a:pt x="1227" y="14036"/>
                  </a:lnTo>
                  <a:lnTo>
                    <a:pt x="1445" y="12510"/>
                  </a:lnTo>
                  <a:lnTo>
                    <a:pt x="1909" y="9458"/>
                  </a:lnTo>
                  <a:lnTo>
                    <a:pt x="2427" y="6405"/>
                  </a:lnTo>
                  <a:lnTo>
                    <a:pt x="2263" y="6378"/>
                  </a:lnTo>
                  <a:lnTo>
                    <a:pt x="2154" y="6296"/>
                  </a:lnTo>
                  <a:lnTo>
                    <a:pt x="2045" y="6160"/>
                  </a:lnTo>
                  <a:lnTo>
                    <a:pt x="2018" y="6078"/>
                  </a:lnTo>
                  <a:lnTo>
                    <a:pt x="2018" y="5997"/>
                  </a:lnTo>
                  <a:lnTo>
                    <a:pt x="1963" y="4525"/>
                  </a:lnTo>
                  <a:lnTo>
                    <a:pt x="1881" y="3026"/>
                  </a:lnTo>
                  <a:lnTo>
                    <a:pt x="1881" y="2263"/>
                  </a:lnTo>
                  <a:lnTo>
                    <a:pt x="1881" y="1500"/>
                  </a:lnTo>
                  <a:lnTo>
                    <a:pt x="1909" y="764"/>
                  </a:lnTo>
                  <a:lnTo>
                    <a:pt x="1963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71"/>
            <p:cNvSpPr/>
            <p:nvPr/>
          </p:nvSpPr>
          <p:spPr>
            <a:xfrm>
              <a:off x="8252921" y="6328900"/>
              <a:ext cx="273250" cy="71575"/>
            </a:xfrm>
            <a:custGeom>
              <a:avLst/>
              <a:gdLst/>
              <a:ahLst/>
              <a:cxnLst/>
              <a:rect l="l" t="t" r="r" b="b"/>
              <a:pathLst>
                <a:path w="10930" h="2863" extrusionOk="0">
                  <a:moveTo>
                    <a:pt x="3189" y="1"/>
                  </a:moveTo>
                  <a:lnTo>
                    <a:pt x="2808" y="28"/>
                  </a:lnTo>
                  <a:lnTo>
                    <a:pt x="2481" y="55"/>
                  </a:lnTo>
                  <a:lnTo>
                    <a:pt x="2235" y="110"/>
                  </a:lnTo>
                  <a:lnTo>
                    <a:pt x="2017" y="192"/>
                  </a:lnTo>
                  <a:lnTo>
                    <a:pt x="1799" y="301"/>
                  </a:lnTo>
                  <a:lnTo>
                    <a:pt x="1609" y="410"/>
                  </a:lnTo>
                  <a:lnTo>
                    <a:pt x="1445" y="546"/>
                  </a:lnTo>
                  <a:lnTo>
                    <a:pt x="1282" y="682"/>
                  </a:lnTo>
                  <a:lnTo>
                    <a:pt x="982" y="982"/>
                  </a:lnTo>
                  <a:lnTo>
                    <a:pt x="709" y="1336"/>
                  </a:lnTo>
                  <a:lnTo>
                    <a:pt x="464" y="1691"/>
                  </a:lnTo>
                  <a:lnTo>
                    <a:pt x="1" y="2481"/>
                  </a:lnTo>
                  <a:lnTo>
                    <a:pt x="382" y="2399"/>
                  </a:lnTo>
                  <a:lnTo>
                    <a:pt x="818" y="2372"/>
                  </a:lnTo>
                  <a:lnTo>
                    <a:pt x="1282" y="2399"/>
                  </a:lnTo>
                  <a:lnTo>
                    <a:pt x="1745" y="2426"/>
                  </a:lnTo>
                  <a:lnTo>
                    <a:pt x="2644" y="2535"/>
                  </a:lnTo>
                  <a:lnTo>
                    <a:pt x="3026" y="2590"/>
                  </a:lnTo>
                  <a:lnTo>
                    <a:pt x="3353" y="2617"/>
                  </a:lnTo>
                  <a:lnTo>
                    <a:pt x="6024" y="2726"/>
                  </a:lnTo>
                  <a:lnTo>
                    <a:pt x="8667" y="2862"/>
                  </a:lnTo>
                  <a:lnTo>
                    <a:pt x="8776" y="2726"/>
                  </a:lnTo>
                  <a:lnTo>
                    <a:pt x="9839" y="1745"/>
                  </a:lnTo>
                  <a:lnTo>
                    <a:pt x="10929" y="764"/>
                  </a:lnTo>
                  <a:lnTo>
                    <a:pt x="5479" y="328"/>
                  </a:lnTo>
                  <a:lnTo>
                    <a:pt x="4770" y="219"/>
                  </a:lnTo>
                  <a:lnTo>
                    <a:pt x="3980" y="83"/>
                  </a:lnTo>
                  <a:lnTo>
                    <a:pt x="3571" y="28"/>
                  </a:lnTo>
                  <a:lnTo>
                    <a:pt x="3189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71"/>
            <p:cNvSpPr/>
            <p:nvPr/>
          </p:nvSpPr>
          <p:spPr>
            <a:xfrm>
              <a:off x="8222946" y="6414750"/>
              <a:ext cx="256875" cy="656825"/>
            </a:xfrm>
            <a:custGeom>
              <a:avLst/>
              <a:gdLst/>
              <a:ahLst/>
              <a:cxnLst/>
              <a:rect l="l" t="t" r="r" b="b"/>
              <a:pathLst>
                <a:path w="10275" h="26273" extrusionOk="0">
                  <a:moveTo>
                    <a:pt x="4497" y="1"/>
                  </a:moveTo>
                  <a:lnTo>
                    <a:pt x="3843" y="55"/>
                  </a:lnTo>
                  <a:lnTo>
                    <a:pt x="3216" y="110"/>
                  </a:lnTo>
                  <a:lnTo>
                    <a:pt x="2671" y="219"/>
                  </a:lnTo>
                  <a:lnTo>
                    <a:pt x="2399" y="301"/>
                  </a:lnTo>
                  <a:lnTo>
                    <a:pt x="2153" y="382"/>
                  </a:lnTo>
                  <a:lnTo>
                    <a:pt x="1935" y="491"/>
                  </a:lnTo>
                  <a:lnTo>
                    <a:pt x="1717" y="628"/>
                  </a:lnTo>
                  <a:lnTo>
                    <a:pt x="1527" y="764"/>
                  </a:lnTo>
                  <a:lnTo>
                    <a:pt x="1363" y="900"/>
                  </a:lnTo>
                  <a:lnTo>
                    <a:pt x="1227" y="1091"/>
                  </a:lnTo>
                  <a:lnTo>
                    <a:pt x="1118" y="1282"/>
                  </a:lnTo>
                  <a:lnTo>
                    <a:pt x="1009" y="1472"/>
                  </a:lnTo>
                  <a:lnTo>
                    <a:pt x="954" y="1718"/>
                  </a:lnTo>
                  <a:lnTo>
                    <a:pt x="873" y="1963"/>
                  </a:lnTo>
                  <a:lnTo>
                    <a:pt x="845" y="2236"/>
                  </a:lnTo>
                  <a:lnTo>
                    <a:pt x="764" y="2808"/>
                  </a:lnTo>
                  <a:lnTo>
                    <a:pt x="736" y="3435"/>
                  </a:lnTo>
                  <a:lnTo>
                    <a:pt x="736" y="4661"/>
                  </a:lnTo>
                  <a:lnTo>
                    <a:pt x="709" y="5206"/>
                  </a:lnTo>
                  <a:lnTo>
                    <a:pt x="682" y="5697"/>
                  </a:lnTo>
                  <a:lnTo>
                    <a:pt x="546" y="7686"/>
                  </a:lnTo>
                  <a:lnTo>
                    <a:pt x="409" y="9676"/>
                  </a:lnTo>
                  <a:lnTo>
                    <a:pt x="300" y="11747"/>
                  </a:lnTo>
                  <a:lnTo>
                    <a:pt x="246" y="13818"/>
                  </a:lnTo>
                  <a:lnTo>
                    <a:pt x="219" y="15889"/>
                  </a:lnTo>
                  <a:lnTo>
                    <a:pt x="219" y="17988"/>
                  </a:lnTo>
                  <a:lnTo>
                    <a:pt x="191" y="20059"/>
                  </a:lnTo>
                  <a:lnTo>
                    <a:pt x="164" y="22130"/>
                  </a:lnTo>
                  <a:lnTo>
                    <a:pt x="110" y="24202"/>
                  </a:lnTo>
                  <a:lnTo>
                    <a:pt x="0" y="26273"/>
                  </a:lnTo>
                  <a:lnTo>
                    <a:pt x="1281" y="26218"/>
                  </a:lnTo>
                  <a:lnTo>
                    <a:pt x="1935" y="26164"/>
                  </a:lnTo>
                  <a:lnTo>
                    <a:pt x="2590" y="26109"/>
                  </a:lnTo>
                  <a:lnTo>
                    <a:pt x="3244" y="26028"/>
                  </a:lnTo>
                  <a:lnTo>
                    <a:pt x="3898" y="25946"/>
                  </a:lnTo>
                  <a:lnTo>
                    <a:pt x="4552" y="25810"/>
                  </a:lnTo>
                  <a:lnTo>
                    <a:pt x="5151" y="25646"/>
                  </a:lnTo>
                  <a:lnTo>
                    <a:pt x="5751" y="25455"/>
                  </a:lnTo>
                  <a:lnTo>
                    <a:pt x="6323" y="25210"/>
                  </a:lnTo>
                  <a:lnTo>
                    <a:pt x="6868" y="24938"/>
                  </a:lnTo>
                  <a:lnTo>
                    <a:pt x="7359" y="24638"/>
                  </a:lnTo>
                  <a:lnTo>
                    <a:pt x="7604" y="24447"/>
                  </a:lnTo>
                  <a:lnTo>
                    <a:pt x="7822" y="24283"/>
                  </a:lnTo>
                  <a:lnTo>
                    <a:pt x="8040" y="24065"/>
                  </a:lnTo>
                  <a:lnTo>
                    <a:pt x="8231" y="23847"/>
                  </a:lnTo>
                  <a:lnTo>
                    <a:pt x="8422" y="23629"/>
                  </a:lnTo>
                  <a:lnTo>
                    <a:pt x="8585" y="23384"/>
                  </a:lnTo>
                  <a:lnTo>
                    <a:pt x="8749" y="23139"/>
                  </a:lnTo>
                  <a:lnTo>
                    <a:pt x="8885" y="22866"/>
                  </a:lnTo>
                  <a:lnTo>
                    <a:pt x="8994" y="22566"/>
                  </a:lnTo>
                  <a:lnTo>
                    <a:pt x="9076" y="22239"/>
                  </a:lnTo>
                  <a:lnTo>
                    <a:pt x="9130" y="21912"/>
                  </a:lnTo>
                  <a:lnTo>
                    <a:pt x="9158" y="21585"/>
                  </a:lnTo>
                  <a:lnTo>
                    <a:pt x="9185" y="20904"/>
                  </a:lnTo>
                  <a:lnTo>
                    <a:pt x="9212" y="20250"/>
                  </a:lnTo>
                  <a:lnTo>
                    <a:pt x="9212" y="19950"/>
                  </a:lnTo>
                  <a:lnTo>
                    <a:pt x="9267" y="19623"/>
                  </a:lnTo>
                  <a:lnTo>
                    <a:pt x="9321" y="19323"/>
                  </a:lnTo>
                  <a:lnTo>
                    <a:pt x="9430" y="19051"/>
                  </a:lnTo>
                  <a:lnTo>
                    <a:pt x="9566" y="18778"/>
                  </a:lnTo>
                  <a:lnTo>
                    <a:pt x="9730" y="18533"/>
                  </a:lnTo>
                  <a:lnTo>
                    <a:pt x="9975" y="18315"/>
                  </a:lnTo>
                  <a:lnTo>
                    <a:pt x="10275" y="18124"/>
                  </a:lnTo>
                  <a:lnTo>
                    <a:pt x="10166" y="13709"/>
                  </a:lnTo>
                  <a:lnTo>
                    <a:pt x="10057" y="9267"/>
                  </a:lnTo>
                  <a:lnTo>
                    <a:pt x="10002" y="7032"/>
                  </a:lnTo>
                  <a:lnTo>
                    <a:pt x="9975" y="4825"/>
                  </a:lnTo>
                  <a:lnTo>
                    <a:pt x="9948" y="2617"/>
                  </a:lnTo>
                  <a:lnTo>
                    <a:pt x="9975" y="410"/>
                  </a:lnTo>
                  <a:lnTo>
                    <a:pt x="9539" y="382"/>
                  </a:lnTo>
                  <a:lnTo>
                    <a:pt x="9049" y="328"/>
                  </a:lnTo>
                  <a:lnTo>
                    <a:pt x="7849" y="219"/>
                  </a:lnTo>
                  <a:lnTo>
                    <a:pt x="6541" y="83"/>
                  </a:lnTo>
                  <a:lnTo>
                    <a:pt x="5860" y="28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71"/>
            <p:cNvSpPr/>
            <p:nvPr/>
          </p:nvSpPr>
          <p:spPr>
            <a:xfrm>
              <a:off x="8222946" y="6414750"/>
              <a:ext cx="256875" cy="656825"/>
            </a:xfrm>
            <a:custGeom>
              <a:avLst/>
              <a:gdLst/>
              <a:ahLst/>
              <a:cxnLst/>
              <a:rect l="l" t="t" r="r" b="b"/>
              <a:pathLst>
                <a:path w="10275" h="26273" fill="none" extrusionOk="0">
                  <a:moveTo>
                    <a:pt x="9975" y="410"/>
                  </a:moveTo>
                  <a:lnTo>
                    <a:pt x="9975" y="410"/>
                  </a:lnTo>
                  <a:lnTo>
                    <a:pt x="9948" y="2617"/>
                  </a:lnTo>
                  <a:lnTo>
                    <a:pt x="9975" y="4825"/>
                  </a:lnTo>
                  <a:lnTo>
                    <a:pt x="10002" y="7032"/>
                  </a:lnTo>
                  <a:lnTo>
                    <a:pt x="10057" y="9267"/>
                  </a:lnTo>
                  <a:lnTo>
                    <a:pt x="10166" y="13709"/>
                  </a:lnTo>
                  <a:lnTo>
                    <a:pt x="10275" y="18124"/>
                  </a:lnTo>
                  <a:lnTo>
                    <a:pt x="10275" y="18124"/>
                  </a:lnTo>
                  <a:lnTo>
                    <a:pt x="9975" y="18315"/>
                  </a:lnTo>
                  <a:lnTo>
                    <a:pt x="9730" y="18533"/>
                  </a:lnTo>
                  <a:lnTo>
                    <a:pt x="9566" y="18778"/>
                  </a:lnTo>
                  <a:lnTo>
                    <a:pt x="9430" y="19051"/>
                  </a:lnTo>
                  <a:lnTo>
                    <a:pt x="9321" y="19323"/>
                  </a:lnTo>
                  <a:lnTo>
                    <a:pt x="9267" y="19623"/>
                  </a:lnTo>
                  <a:lnTo>
                    <a:pt x="9212" y="19950"/>
                  </a:lnTo>
                  <a:lnTo>
                    <a:pt x="9212" y="20250"/>
                  </a:lnTo>
                  <a:lnTo>
                    <a:pt x="9185" y="20904"/>
                  </a:lnTo>
                  <a:lnTo>
                    <a:pt x="9158" y="21585"/>
                  </a:lnTo>
                  <a:lnTo>
                    <a:pt x="9130" y="21912"/>
                  </a:lnTo>
                  <a:lnTo>
                    <a:pt x="9076" y="22239"/>
                  </a:lnTo>
                  <a:lnTo>
                    <a:pt x="8994" y="22566"/>
                  </a:lnTo>
                  <a:lnTo>
                    <a:pt x="8885" y="22866"/>
                  </a:lnTo>
                  <a:lnTo>
                    <a:pt x="8885" y="22866"/>
                  </a:lnTo>
                  <a:lnTo>
                    <a:pt x="8749" y="23139"/>
                  </a:lnTo>
                  <a:lnTo>
                    <a:pt x="8585" y="23384"/>
                  </a:lnTo>
                  <a:lnTo>
                    <a:pt x="8422" y="23629"/>
                  </a:lnTo>
                  <a:lnTo>
                    <a:pt x="8231" y="23847"/>
                  </a:lnTo>
                  <a:lnTo>
                    <a:pt x="8040" y="24065"/>
                  </a:lnTo>
                  <a:lnTo>
                    <a:pt x="7822" y="24283"/>
                  </a:lnTo>
                  <a:lnTo>
                    <a:pt x="7604" y="24447"/>
                  </a:lnTo>
                  <a:lnTo>
                    <a:pt x="7359" y="24638"/>
                  </a:lnTo>
                  <a:lnTo>
                    <a:pt x="6868" y="24938"/>
                  </a:lnTo>
                  <a:lnTo>
                    <a:pt x="6323" y="25210"/>
                  </a:lnTo>
                  <a:lnTo>
                    <a:pt x="5751" y="25455"/>
                  </a:lnTo>
                  <a:lnTo>
                    <a:pt x="5151" y="25646"/>
                  </a:lnTo>
                  <a:lnTo>
                    <a:pt x="4552" y="25810"/>
                  </a:lnTo>
                  <a:lnTo>
                    <a:pt x="3898" y="25946"/>
                  </a:lnTo>
                  <a:lnTo>
                    <a:pt x="3244" y="26028"/>
                  </a:lnTo>
                  <a:lnTo>
                    <a:pt x="2590" y="26109"/>
                  </a:lnTo>
                  <a:lnTo>
                    <a:pt x="1935" y="26164"/>
                  </a:lnTo>
                  <a:lnTo>
                    <a:pt x="1281" y="26218"/>
                  </a:lnTo>
                  <a:lnTo>
                    <a:pt x="0" y="26273"/>
                  </a:lnTo>
                  <a:lnTo>
                    <a:pt x="0" y="26273"/>
                  </a:lnTo>
                  <a:lnTo>
                    <a:pt x="110" y="24202"/>
                  </a:lnTo>
                  <a:lnTo>
                    <a:pt x="164" y="22130"/>
                  </a:lnTo>
                  <a:lnTo>
                    <a:pt x="191" y="20059"/>
                  </a:lnTo>
                  <a:lnTo>
                    <a:pt x="219" y="17988"/>
                  </a:lnTo>
                  <a:lnTo>
                    <a:pt x="219" y="15889"/>
                  </a:lnTo>
                  <a:lnTo>
                    <a:pt x="246" y="13818"/>
                  </a:lnTo>
                  <a:lnTo>
                    <a:pt x="300" y="11747"/>
                  </a:lnTo>
                  <a:lnTo>
                    <a:pt x="409" y="9676"/>
                  </a:lnTo>
                  <a:lnTo>
                    <a:pt x="409" y="9676"/>
                  </a:lnTo>
                  <a:lnTo>
                    <a:pt x="546" y="7686"/>
                  </a:lnTo>
                  <a:lnTo>
                    <a:pt x="682" y="5697"/>
                  </a:lnTo>
                  <a:lnTo>
                    <a:pt x="682" y="5697"/>
                  </a:lnTo>
                  <a:lnTo>
                    <a:pt x="709" y="5206"/>
                  </a:lnTo>
                  <a:lnTo>
                    <a:pt x="736" y="4661"/>
                  </a:lnTo>
                  <a:lnTo>
                    <a:pt x="736" y="3435"/>
                  </a:lnTo>
                  <a:lnTo>
                    <a:pt x="764" y="2808"/>
                  </a:lnTo>
                  <a:lnTo>
                    <a:pt x="845" y="2236"/>
                  </a:lnTo>
                  <a:lnTo>
                    <a:pt x="873" y="1963"/>
                  </a:lnTo>
                  <a:lnTo>
                    <a:pt x="954" y="1718"/>
                  </a:lnTo>
                  <a:lnTo>
                    <a:pt x="1009" y="1472"/>
                  </a:lnTo>
                  <a:lnTo>
                    <a:pt x="1118" y="1282"/>
                  </a:lnTo>
                  <a:lnTo>
                    <a:pt x="1118" y="1282"/>
                  </a:lnTo>
                  <a:lnTo>
                    <a:pt x="1227" y="1091"/>
                  </a:lnTo>
                  <a:lnTo>
                    <a:pt x="1363" y="900"/>
                  </a:lnTo>
                  <a:lnTo>
                    <a:pt x="1527" y="764"/>
                  </a:lnTo>
                  <a:lnTo>
                    <a:pt x="1717" y="628"/>
                  </a:lnTo>
                  <a:lnTo>
                    <a:pt x="1935" y="491"/>
                  </a:lnTo>
                  <a:lnTo>
                    <a:pt x="2153" y="382"/>
                  </a:lnTo>
                  <a:lnTo>
                    <a:pt x="2399" y="301"/>
                  </a:lnTo>
                  <a:lnTo>
                    <a:pt x="2671" y="219"/>
                  </a:lnTo>
                  <a:lnTo>
                    <a:pt x="3216" y="110"/>
                  </a:lnTo>
                  <a:lnTo>
                    <a:pt x="3843" y="55"/>
                  </a:lnTo>
                  <a:lnTo>
                    <a:pt x="4497" y="1"/>
                  </a:lnTo>
                  <a:lnTo>
                    <a:pt x="5179" y="1"/>
                  </a:lnTo>
                  <a:lnTo>
                    <a:pt x="5860" y="28"/>
                  </a:lnTo>
                  <a:lnTo>
                    <a:pt x="6541" y="83"/>
                  </a:lnTo>
                  <a:lnTo>
                    <a:pt x="7849" y="219"/>
                  </a:lnTo>
                  <a:lnTo>
                    <a:pt x="9049" y="328"/>
                  </a:lnTo>
                  <a:lnTo>
                    <a:pt x="9539" y="382"/>
                  </a:lnTo>
                  <a:lnTo>
                    <a:pt x="9975" y="4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71"/>
            <p:cNvSpPr/>
            <p:nvPr/>
          </p:nvSpPr>
          <p:spPr>
            <a:xfrm>
              <a:off x="8351721" y="5941925"/>
              <a:ext cx="45675" cy="371350"/>
            </a:xfrm>
            <a:custGeom>
              <a:avLst/>
              <a:gdLst/>
              <a:ahLst/>
              <a:cxnLst/>
              <a:rect l="l" t="t" r="r" b="b"/>
              <a:pathLst>
                <a:path w="1827" h="14854" extrusionOk="0">
                  <a:moveTo>
                    <a:pt x="1826" y="0"/>
                  </a:moveTo>
                  <a:lnTo>
                    <a:pt x="1472" y="572"/>
                  </a:lnTo>
                  <a:lnTo>
                    <a:pt x="1063" y="1117"/>
                  </a:lnTo>
                  <a:lnTo>
                    <a:pt x="981" y="1199"/>
                  </a:lnTo>
                  <a:lnTo>
                    <a:pt x="845" y="1226"/>
                  </a:lnTo>
                  <a:lnTo>
                    <a:pt x="845" y="2916"/>
                  </a:lnTo>
                  <a:lnTo>
                    <a:pt x="818" y="4606"/>
                  </a:lnTo>
                  <a:lnTo>
                    <a:pt x="763" y="6296"/>
                  </a:lnTo>
                  <a:lnTo>
                    <a:pt x="682" y="7985"/>
                  </a:lnTo>
                  <a:lnTo>
                    <a:pt x="545" y="9675"/>
                  </a:lnTo>
                  <a:lnTo>
                    <a:pt x="409" y="11365"/>
                  </a:lnTo>
                  <a:lnTo>
                    <a:pt x="218" y="13054"/>
                  </a:lnTo>
                  <a:lnTo>
                    <a:pt x="0" y="14744"/>
                  </a:lnTo>
                  <a:lnTo>
                    <a:pt x="872" y="14771"/>
                  </a:lnTo>
                  <a:lnTo>
                    <a:pt x="1717" y="14853"/>
                  </a:lnTo>
                  <a:lnTo>
                    <a:pt x="1690" y="7413"/>
                  </a:lnTo>
                  <a:lnTo>
                    <a:pt x="1690" y="5560"/>
                  </a:lnTo>
                  <a:lnTo>
                    <a:pt x="1717" y="3707"/>
                  </a:lnTo>
                  <a:lnTo>
                    <a:pt x="1772" y="1853"/>
                  </a:lnTo>
                  <a:lnTo>
                    <a:pt x="1826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71"/>
            <p:cNvSpPr/>
            <p:nvPr/>
          </p:nvSpPr>
          <p:spPr>
            <a:xfrm>
              <a:off x="8081221" y="5891500"/>
              <a:ext cx="301850" cy="64750"/>
            </a:xfrm>
            <a:custGeom>
              <a:avLst/>
              <a:gdLst/>
              <a:ahLst/>
              <a:cxnLst/>
              <a:rect l="l" t="t" r="r" b="b"/>
              <a:pathLst>
                <a:path w="12074" h="2590" extrusionOk="0">
                  <a:moveTo>
                    <a:pt x="2154" y="0"/>
                  </a:moveTo>
                  <a:lnTo>
                    <a:pt x="1963" y="28"/>
                  </a:lnTo>
                  <a:lnTo>
                    <a:pt x="1772" y="55"/>
                  </a:lnTo>
                  <a:lnTo>
                    <a:pt x="1418" y="164"/>
                  </a:lnTo>
                  <a:lnTo>
                    <a:pt x="1091" y="327"/>
                  </a:lnTo>
                  <a:lnTo>
                    <a:pt x="818" y="518"/>
                  </a:lnTo>
                  <a:lnTo>
                    <a:pt x="546" y="763"/>
                  </a:lnTo>
                  <a:lnTo>
                    <a:pt x="273" y="1036"/>
                  </a:lnTo>
                  <a:lnTo>
                    <a:pt x="1" y="1308"/>
                  </a:lnTo>
                  <a:lnTo>
                    <a:pt x="164" y="1254"/>
                  </a:lnTo>
                  <a:lnTo>
                    <a:pt x="328" y="1227"/>
                  </a:lnTo>
                  <a:lnTo>
                    <a:pt x="600" y="1199"/>
                  </a:lnTo>
                  <a:lnTo>
                    <a:pt x="873" y="1199"/>
                  </a:lnTo>
                  <a:lnTo>
                    <a:pt x="1145" y="1227"/>
                  </a:lnTo>
                  <a:lnTo>
                    <a:pt x="1445" y="1254"/>
                  </a:lnTo>
                  <a:lnTo>
                    <a:pt x="2045" y="1390"/>
                  </a:lnTo>
                  <a:lnTo>
                    <a:pt x="2672" y="1554"/>
                  </a:lnTo>
                  <a:lnTo>
                    <a:pt x="3871" y="1935"/>
                  </a:lnTo>
                  <a:lnTo>
                    <a:pt x="4470" y="2099"/>
                  </a:lnTo>
                  <a:lnTo>
                    <a:pt x="4988" y="2208"/>
                  </a:lnTo>
                  <a:lnTo>
                    <a:pt x="5779" y="2317"/>
                  </a:lnTo>
                  <a:lnTo>
                    <a:pt x="6542" y="2399"/>
                  </a:lnTo>
                  <a:lnTo>
                    <a:pt x="7332" y="2453"/>
                  </a:lnTo>
                  <a:lnTo>
                    <a:pt x="8095" y="2508"/>
                  </a:lnTo>
                  <a:lnTo>
                    <a:pt x="8885" y="2535"/>
                  </a:lnTo>
                  <a:lnTo>
                    <a:pt x="9648" y="2562"/>
                  </a:lnTo>
                  <a:lnTo>
                    <a:pt x="11229" y="2535"/>
                  </a:lnTo>
                  <a:lnTo>
                    <a:pt x="11311" y="2562"/>
                  </a:lnTo>
                  <a:lnTo>
                    <a:pt x="11420" y="2589"/>
                  </a:lnTo>
                  <a:lnTo>
                    <a:pt x="11774" y="2017"/>
                  </a:lnTo>
                  <a:lnTo>
                    <a:pt x="12074" y="1417"/>
                  </a:lnTo>
                  <a:lnTo>
                    <a:pt x="10602" y="1336"/>
                  </a:lnTo>
                  <a:lnTo>
                    <a:pt x="9131" y="1199"/>
                  </a:lnTo>
                  <a:lnTo>
                    <a:pt x="7632" y="1009"/>
                  </a:lnTo>
                  <a:lnTo>
                    <a:pt x="6160" y="791"/>
                  </a:lnTo>
                  <a:lnTo>
                    <a:pt x="5724" y="709"/>
                  </a:lnTo>
                  <a:lnTo>
                    <a:pt x="5288" y="600"/>
                  </a:lnTo>
                  <a:lnTo>
                    <a:pt x="4389" y="355"/>
                  </a:lnTo>
                  <a:lnTo>
                    <a:pt x="3489" y="164"/>
                  </a:lnTo>
                  <a:lnTo>
                    <a:pt x="3053" y="82"/>
                  </a:lnTo>
                  <a:lnTo>
                    <a:pt x="2617" y="28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71"/>
            <p:cNvSpPr/>
            <p:nvPr/>
          </p:nvSpPr>
          <p:spPr>
            <a:xfrm>
              <a:off x="8078496" y="5948725"/>
              <a:ext cx="271875" cy="1125575"/>
            </a:xfrm>
            <a:custGeom>
              <a:avLst/>
              <a:gdLst/>
              <a:ahLst/>
              <a:cxnLst/>
              <a:rect l="l" t="t" r="r" b="b"/>
              <a:pathLst>
                <a:path w="10875" h="45023" extrusionOk="0">
                  <a:moveTo>
                    <a:pt x="927" y="1"/>
                  </a:moveTo>
                  <a:lnTo>
                    <a:pt x="709" y="28"/>
                  </a:lnTo>
                  <a:lnTo>
                    <a:pt x="491" y="82"/>
                  </a:lnTo>
                  <a:lnTo>
                    <a:pt x="328" y="164"/>
                  </a:lnTo>
                  <a:lnTo>
                    <a:pt x="192" y="300"/>
                  </a:lnTo>
                  <a:lnTo>
                    <a:pt x="110" y="409"/>
                  </a:lnTo>
                  <a:lnTo>
                    <a:pt x="83" y="573"/>
                  </a:lnTo>
                  <a:lnTo>
                    <a:pt x="1" y="954"/>
                  </a:lnTo>
                  <a:lnTo>
                    <a:pt x="1" y="1445"/>
                  </a:lnTo>
                  <a:lnTo>
                    <a:pt x="1" y="1990"/>
                  </a:lnTo>
                  <a:lnTo>
                    <a:pt x="28" y="3107"/>
                  </a:lnTo>
                  <a:lnTo>
                    <a:pt x="55" y="3544"/>
                  </a:lnTo>
                  <a:lnTo>
                    <a:pt x="55" y="3898"/>
                  </a:lnTo>
                  <a:lnTo>
                    <a:pt x="3053" y="4961"/>
                  </a:lnTo>
                  <a:lnTo>
                    <a:pt x="6024" y="6024"/>
                  </a:lnTo>
                  <a:lnTo>
                    <a:pt x="6133" y="6078"/>
                  </a:lnTo>
                  <a:lnTo>
                    <a:pt x="6242" y="6160"/>
                  </a:lnTo>
                  <a:lnTo>
                    <a:pt x="6296" y="6269"/>
                  </a:lnTo>
                  <a:lnTo>
                    <a:pt x="6351" y="6378"/>
                  </a:lnTo>
                  <a:lnTo>
                    <a:pt x="6351" y="6514"/>
                  </a:lnTo>
                  <a:lnTo>
                    <a:pt x="6324" y="6623"/>
                  </a:lnTo>
                  <a:lnTo>
                    <a:pt x="6242" y="6732"/>
                  </a:lnTo>
                  <a:lnTo>
                    <a:pt x="6133" y="6814"/>
                  </a:lnTo>
                  <a:lnTo>
                    <a:pt x="5888" y="6950"/>
                  </a:lnTo>
                  <a:lnTo>
                    <a:pt x="5751" y="8068"/>
                  </a:lnTo>
                  <a:lnTo>
                    <a:pt x="5560" y="9212"/>
                  </a:lnTo>
                  <a:lnTo>
                    <a:pt x="5179" y="11474"/>
                  </a:lnTo>
                  <a:lnTo>
                    <a:pt x="4770" y="13736"/>
                  </a:lnTo>
                  <a:lnTo>
                    <a:pt x="4334" y="15998"/>
                  </a:lnTo>
                  <a:lnTo>
                    <a:pt x="3407" y="20495"/>
                  </a:lnTo>
                  <a:lnTo>
                    <a:pt x="2999" y="22757"/>
                  </a:lnTo>
                  <a:lnTo>
                    <a:pt x="2617" y="25019"/>
                  </a:lnTo>
                  <a:lnTo>
                    <a:pt x="2236" y="27526"/>
                  </a:lnTo>
                  <a:lnTo>
                    <a:pt x="1881" y="30006"/>
                  </a:lnTo>
                  <a:lnTo>
                    <a:pt x="1527" y="32514"/>
                  </a:lnTo>
                  <a:lnTo>
                    <a:pt x="1227" y="34994"/>
                  </a:lnTo>
                  <a:lnTo>
                    <a:pt x="927" y="37501"/>
                  </a:lnTo>
                  <a:lnTo>
                    <a:pt x="655" y="40008"/>
                  </a:lnTo>
                  <a:lnTo>
                    <a:pt x="410" y="42516"/>
                  </a:lnTo>
                  <a:lnTo>
                    <a:pt x="192" y="45023"/>
                  </a:lnTo>
                  <a:lnTo>
                    <a:pt x="1881" y="44996"/>
                  </a:lnTo>
                  <a:lnTo>
                    <a:pt x="3598" y="44968"/>
                  </a:lnTo>
                  <a:lnTo>
                    <a:pt x="5097" y="44941"/>
                  </a:lnTo>
                  <a:lnTo>
                    <a:pt x="4988" y="43660"/>
                  </a:lnTo>
                  <a:lnTo>
                    <a:pt x="4879" y="42379"/>
                  </a:lnTo>
                  <a:lnTo>
                    <a:pt x="4797" y="41098"/>
                  </a:lnTo>
                  <a:lnTo>
                    <a:pt x="4743" y="39818"/>
                  </a:lnTo>
                  <a:lnTo>
                    <a:pt x="4743" y="38509"/>
                  </a:lnTo>
                  <a:lnTo>
                    <a:pt x="4743" y="37229"/>
                  </a:lnTo>
                  <a:lnTo>
                    <a:pt x="4743" y="35920"/>
                  </a:lnTo>
                  <a:lnTo>
                    <a:pt x="4797" y="34612"/>
                  </a:lnTo>
                  <a:lnTo>
                    <a:pt x="4906" y="32023"/>
                  </a:lnTo>
                  <a:lnTo>
                    <a:pt x="5070" y="29434"/>
                  </a:lnTo>
                  <a:lnTo>
                    <a:pt x="5261" y="26872"/>
                  </a:lnTo>
                  <a:lnTo>
                    <a:pt x="5451" y="24338"/>
                  </a:lnTo>
                  <a:lnTo>
                    <a:pt x="5533" y="23030"/>
                  </a:lnTo>
                  <a:lnTo>
                    <a:pt x="5588" y="21667"/>
                  </a:lnTo>
                  <a:lnTo>
                    <a:pt x="5642" y="20986"/>
                  </a:lnTo>
                  <a:lnTo>
                    <a:pt x="5724" y="20304"/>
                  </a:lnTo>
                  <a:lnTo>
                    <a:pt x="5833" y="19650"/>
                  </a:lnTo>
                  <a:lnTo>
                    <a:pt x="5969" y="19023"/>
                  </a:lnTo>
                  <a:lnTo>
                    <a:pt x="6078" y="18560"/>
                  </a:lnTo>
                  <a:lnTo>
                    <a:pt x="6133" y="18369"/>
                  </a:lnTo>
                  <a:lnTo>
                    <a:pt x="6242" y="18179"/>
                  </a:lnTo>
                  <a:lnTo>
                    <a:pt x="6187" y="18097"/>
                  </a:lnTo>
                  <a:lnTo>
                    <a:pt x="6160" y="18042"/>
                  </a:lnTo>
                  <a:lnTo>
                    <a:pt x="6160" y="17933"/>
                  </a:lnTo>
                  <a:lnTo>
                    <a:pt x="6215" y="17851"/>
                  </a:lnTo>
                  <a:lnTo>
                    <a:pt x="6514" y="17252"/>
                  </a:lnTo>
                  <a:lnTo>
                    <a:pt x="6787" y="16652"/>
                  </a:lnTo>
                  <a:lnTo>
                    <a:pt x="7087" y="16080"/>
                  </a:lnTo>
                  <a:lnTo>
                    <a:pt x="7250" y="15807"/>
                  </a:lnTo>
                  <a:lnTo>
                    <a:pt x="7414" y="15562"/>
                  </a:lnTo>
                  <a:lnTo>
                    <a:pt x="7577" y="15344"/>
                  </a:lnTo>
                  <a:lnTo>
                    <a:pt x="7768" y="15126"/>
                  </a:lnTo>
                  <a:lnTo>
                    <a:pt x="7986" y="14935"/>
                  </a:lnTo>
                  <a:lnTo>
                    <a:pt x="8231" y="14772"/>
                  </a:lnTo>
                  <a:lnTo>
                    <a:pt x="8504" y="14636"/>
                  </a:lnTo>
                  <a:lnTo>
                    <a:pt x="8776" y="14554"/>
                  </a:lnTo>
                  <a:lnTo>
                    <a:pt x="9103" y="14472"/>
                  </a:lnTo>
                  <a:lnTo>
                    <a:pt x="9458" y="14445"/>
                  </a:lnTo>
                  <a:lnTo>
                    <a:pt x="10030" y="14445"/>
                  </a:lnTo>
                  <a:lnTo>
                    <a:pt x="10221" y="12810"/>
                  </a:lnTo>
                  <a:lnTo>
                    <a:pt x="10412" y="11147"/>
                  </a:lnTo>
                  <a:lnTo>
                    <a:pt x="10575" y="9485"/>
                  </a:lnTo>
                  <a:lnTo>
                    <a:pt x="10684" y="7822"/>
                  </a:lnTo>
                  <a:lnTo>
                    <a:pt x="10793" y="6160"/>
                  </a:lnTo>
                  <a:lnTo>
                    <a:pt x="10848" y="4525"/>
                  </a:lnTo>
                  <a:lnTo>
                    <a:pt x="10875" y="2835"/>
                  </a:lnTo>
                  <a:lnTo>
                    <a:pt x="10875" y="1172"/>
                  </a:lnTo>
                  <a:lnTo>
                    <a:pt x="10030" y="1200"/>
                  </a:lnTo>
                  <a:lnTo>
                    <a:pt x="9158" y="1200"/>
                  </a:lnTo>
                  <a:lnTo>
                    <a:pt x="8313" y="1172"/>
                  </a:lnTo>
                  <a:lnTo>
                    <a:pt x="7468" y="1118"/>
                  </a:lnTo>
                  <a:lnTo>
                    <a:pt x="6623" y="1036"/>
                  </a:lnTo>
                  <a:lnTo>
                    <a:pt x="5751" y="954"/>
                  </a:lnTo>
                  <a:lnTo>
                    <a:pt x="4906" y="818"/>
                  </a:lnTo>
                  <a:lnTo>
                    <a:pt x="4062" y="682"/>
                  </a:lnTo>
                  <a:lnTo>
                    <a:pt x="3680" y="573"/>
                  </a:lnTo>
                  <a:lnTo>
                    <a:pt x="3189" y="437"/>
                  </a:lnTo>
                  <a:lnTo>
                    <a:pt x="2617" y="273"/>
                  </a:lnTo>
                  <a:lnTo>
                    <a:pt x="2045" y="137"/>
                  </a:lnTo>
                  <a:lnTo>
                    <a:pt x="1472" y="28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71"/>
            <p:cNvSpPr/>
            <p:nvPr/>
          </p:nvSpPr>
          <p:spPr>
            <a:xfrm>
              <a:off x="8078496" y="5948725"/>
              <a:ext cx="271875" cy="1125575"/>
            </a:xfrm>
            <a:custGeom>
              <a:avLst/>
              <a:gdLst/>
              <a:ahLst/>
              <a:cxnLst/>
              <a:rect l="l" t="t" r="r" b="b"/>
              <a:pathLst>
                <a:path w="10875" h="45023" fill="none" extrusionOk="0">
                  <a:moveTo>
                    <a:pt x="10875" y="1172"/>
                  </a:moveTo>
                  <a:lnTo>
                    <a:pt x="10875" y="1172"/>
                  </a:lnTo>
                  <a:lnTo>
                    <a:pt x="10875" y="2835"/>
                  </a:lnTo>
                  <a:lnTo>
                    <a:pt x="10848" y="4525"/>
                  </a:lnTo>
                  <a:lnTo>
                    <a:pt x="10793" y="6160"/>
                  </a:lnTo>
                  <a:lnTo>
                    <a:pt x="10684" y="7822"/>
                  </a:lnTo>
                  <a:lnTo>
                    <a:pt x="10575" y="9485"/>
                  </a:lnTo>
                  <a:lnTo>
                    <a:pt x="10412" y="11147"/>
                  </a:lnTo>
                  <a:lnTo>
                    <a:pt x="10221" y="12810"/>
                  </a:lnTo>
                  <a:lnTo>
                    <a:pt x="10030" y="14445"/>
                  </a:lnTo>
                  <a:lnTo>
                    <a:pt x="10030" y="14445"/>
                  </a:lnTo>
                  <a:lnTo>
                    <a:pt x="9458" y="14445"/>
                  </a:lnTo>
                  <a:lnTo>
                    <a:pt x="9458" y="14445"/>
                  </a:lnTo>
                  <a:lnTo>
                    <a:pt x="9103" y="14472"/>
                  </a:lnTo>
                  <a:lnTo>
                    <a:pt x="8776" y="14554"/>
                  </a:lnTo>
                  <a:lnTo>
                    <a:pt x="8504" y="14636"/>
                  </a:lnTo>
                  <a:lnTo>
                    <a:pt x="8231" y="14772"/>
                  </a:lnTo>
                  <a:lnTo>
                    <a:pt x="7986" y="14935"/>
                  </a:lnTo>
                  <a:lnTo>
                    <a:pt x="7768" y="15126"/>
                  </a:lnTo>
                  <a:lnTo>
                    <a:pt x="7577" y="15344"/>
                  </a:lnTo>
                  <a:lnTo>
                    <a:pt x="7414" y="15562"/>
                  </a:lnTo>
                  <a:lnTo>
                    <a:pt x="7250" y="15807"/>
                  </a:lnTo>
                  <a:lnTo>
                    <a:pt x="7087" y="16080"/>
                  </a:lnTo>
                  <a:lnTo>
                    <a:pt x="6787" y="16652"/>
                  </a:lnTo>
                  <a:lnTo>
                    <a:pt x="6514" y="17252"/>
                  </a:lnTo>
                  <a:lnTo>
                    <a:pt x="6215" y="17851"/>
                  </a:lnTo>
                  <a:lnTo>
                    <a:pt x="6215" y="17851"/>
                  </a:lnTo>
                  <a:lnTo>
                    <a:pt x="6160" y="17933"/>
                  </a:lnTo>
                  <a:lnTo>
                    <a:pt x="6160" y="18042"/>
                  </a:lnTo>
                  <a:lnTo>
                    <a:pt x="6187" y="18097"/>
                  </a:lnTo>
                  <a:lnTo>
                    <a:pt x="6242" y="18179"/>
                  </a:lnTo>
                  <a:lnTo>
                    <a:pt x="6242" y="18179"/>
                  </a:lnTo>
                  <a:lnTo>
                    <a:pt x="6133" y="18369"/>
                  </a:lnTo>
                  <a:lnTo>
                    <a:pt x="6078" y="18560"/>
                  </a:lnTo>
                  <a:lnTo>
                    <a:pt x="5969" y="19023"/>
                  </a:lnTo>
                  <a:lnTo>
                    <a:pt x="5969" y="19023"/>
                  </a:lnTo>
                  <a:lnTo>
                    <a:pt x="5833" y="19650"/>
                  </a:lnTo>
                  <a:lnTo>
                    <a:pt x="5724" y="20304"/>
                  </a:lnTo>
                  <a:lnTo>
                    <a:pt x="5642" y="20986"/>
                  </a:lnTo>
                  <a:lnTo>
                    <a:pt x="5588" y="21667"/>
                  </a:lnTo>
                  <a:lnTo>
                    <a:pt x="5533" y="23030"/>
                  </a:lnTo>
                  <a:lnTo>
                    <a:pt x="5451" y="24338"/>
                  </a:lnTo>
                  <a:lnTo>
                    <a:pt x="5451" y="24338"/>
                  </a:lnTo>
                  <a:lnTo>
                    <a:pt x="5261" y="26872"/>
                  </a:lnTo>
                  <a:lnTo>
                    <a:pt x="5070" y="29434"/>
                  </a:lnTo>
                  <a:lnTo>
                    <a:pt x="4906" y="32023"/>
                  </a:lnTo>
                  <a:lnTo>
                    <a:pt x="4797" y="34612"/>
                  </a:lnTo>
                  <a:lnTo>
                    <a:pt x="4743" y="35920"/>
                  </a:lnTo>
                  <a:lnTo>
                    <a:pt x="4743" y="37229"/>
                  </a:lnTo>
                  <a:lnTo>
                    <a:pt x="4743" y="38509"/>
                  </a:lnTo>
                  <a:lnTo>
                    <a:pt x="4743" y="39818"/>
                  </a:lnTo>
                  <a:lnTo>
                    <a:pt x="4797" y="41098"/>
                  </a:lnTo>
                  <a:lnTo>
                    <a:pt x="4879" y="42379"/>
                  </a:lnTo>
                  <a:lnTo>
                    <a:pt x="4988" y="43660"/>
                  </a:lnTo>
                  <a:lnTo>
                    <a:pt x="5097" y="44941"/>
                  </a:lnTo>
                  <a:lnTo>
                    <a:pt x="5097" y="44941"/>
                  </a:lnTo>
                  <a:lnTo>
                    <a:pt x="3598" y="44968"/>
                  </a:lnTo>
                  <a:lnTo>
                    <a:pt x="3598" y="44968"/>
                  </a:lnTo>
                  <a:lnTo>
                    <a:pt x="1881" y="44996"/>
                  </a:lnTo>
                  <a:lnTo>
                    <a:pt x="192" y="45023"/>
                  </a:lnTo>
                  <a:lnTo>
                    <a:pt x="192" y="45023"/>
                  </a:lnTo>
                  <a:lnTo>
                    <a:pt x="410" y="42516"/>
                  </a:lnTo>
                  <a:lnTo>
                    <a:pt x="655" y="40008"/>
                  </a:lnTo>
                  <a:lnTo>
                    <a:pt x="927" y="37501"/>
                  </a:lnTo>
                  <a:lnTo>
                    <a:pt x="1227" y="34994"/>
                  </a:lnTo>
                  <a:lnTo>
                    <a:pt x="1527" y="32514"/>
                  </a:lnTo>
                  <a:lnTo>
                    <a:pt x="1881" y="30006"/>
                  </a:lnTo>
                  <a:lnTo>
                    <a:pt x="2236" y="27526"/>
                  </a:lnTo>
                  <a:lnTo>
                    <a:pt x="2617" y="25019"/>
                  </a:lnTo>
                  <a:lnTo>
                    <a:pt x="2617" y="25019"/>
                  </a:lnTo>
                  <a:lnTo>
                    <a:pt x="2999" y="22757"/>
                  </a:lnTo>
                  <a:lnTo>
                    <a:pt x="3407" y="20495"/>
                  </a:lnTo>
                  <a:lnTo>
                    <a:pt x="4334" y="15998"/>
                  </a:lnTo>
                  <a:lnTo>
                    <a:pt x="4770" y="13736"/>
                  </a:lnTo>
                  <a:lnTo>
                    <a:pt x="5179" y="11474"/>
                  </a:lnTo>
                  <a:lnTo>
                    <a:pt x="5560" y="9212"/>
                  </a:lnTo>
                  <a:lnTo>
                    <a:pt x="5751" y="8068"/>
                  </a:lnTo>
                  <a:lnTo>
                    <a:pt x="5888" y="6950"/>
                  </a:lnTo>
                  <a:lnTo>
                    <a:pt x="5888" y="6950"/>
                  </a:lnTo>
                  <a:lnTo>
                    <a:pt x="6133" y="6814"/>
                  </a:lnTo>
                  <a:lnTo>
                    <a:pt x="6133" y="6814"/>
                  </a:lnTo>
                  <a:lnTo>
                    <a:pt x="6242" y="6732"/>
                  </a:lnTo>
                  <a:lnTo>
                    <a:pt x="6324" y="6623"/>
                  </a:lnTo>
                  <a:lnTo>
                    <a:pt x="6351" y="6514"/>
                  </a:lnTo>
                  <a:lnTo>
                    <a:pt x="6351" y="6378"/>
                  </a:lnTo>
                  <a:lnTo>
                    <a:pt x="6296" y="6269"/>
                  </a:lnTo>
                  <a:lnTo>
                    <a:pt x="6242" y="6160"/>
                  </a:lnTo>
                  <a:lnTo>
                    <a:pt x="6133" y="6078"/>
                  </a:lnTo>
                  <a:lnTo>
                    <a:pt x="6024" y="6024"/>
                  </a:lnTo>
                  <a:lnTo>
                    <a:pt x="6024" y="6024"/>
                  </a:lnTo>
                  <a:lnTo>
                    <a:pt x="3053" y="4961"/>
                  </a:lnTo>
                  <a:lnTo>
                    <a:pt x="55" y="3898"/>
                  </a:lnTo>
                  <a:lnTo>
                    <a:pt x="55" y="3898"/>
                  </a:lnTo>
                  <a:lnTo>
                    <a:pt x="55" y="3544"/>
                  </a:lnTo>
                  <a:lnTo>
                    <a:pt x="28" y="3107"/>
                  </a:lnTo>
                  <a:lnTo>
                    <a:pt x="1" y="1990"/>
                  </a:lnTo>
                  <a:lnTo>
                    <a:pt x="1" y="1445"/>
                  </a:lnTo>
                  <a:lnTo>
                    <a:pt x="1" y="954"/>
                  </a:lnTo>
                  <a:lnTo>
                    <a:pt x="83" y="573"/>
                  </a:lnTo>
                  <a:lnTo>
                    <a:pt x="110" y="409"/>
                  </a:lnTo>
                  <a:lnTo>
                    <a:pt x="192" y="300"/>
                  </a:lnTo>
                  <a:lnTo>
                    <a:pt x="192" y="300"/>
                  </a:lnTo>
                  <a:lnTo>
                    <a:pt x="328" y="164"/>
                  </a:lnTo>
                  <a:lnTo>
                    <a:pt x="491" y="82"/>
                  </a:lnTo>
                  <a:lnTo>
                    <a:pt x="709" y="28"/>
                  </a:lnTo>
                  <a:lnTo>
                    <a:pt x="927" y="1"/>
                  </a:lnTo>
                  <a:lnTo>
                    <a:pt x="1200" y="1"/>
                  </a:lnTo>
                  <a:lnTo>
                    <a:pt x="1472" y="28"/>
                  </a:lnTo>
                  <a:lnTo>
                    <a:pt x="2045" y="137"/>
                  </a:lnTo>
                  <a:lnTo>
                    <a:pt x="2617" y="273"/>
                  </a:lnTo>
                  <a:lnTo>
                    <a:pt x="3189" y="437"/>
                  </a:lnTo>
                  <a:lnTo>
                    <a:pt x="3680" y="573"/>
                  </a:lnTo>
                  <a:lnTo>
                    <a:pt x="4062" y="682"/>
                  </a:lnTo>
                  <a:lnTo>
                    <a:pt x="4062" y="682"/>
                  </a:lnTo>
                  <a:lnTo>
                    <a:pt x="4906" y="818"/>
                  </a:lnTo>
                  <a:lnTo>
                    <a:pt x="5751" y="954"/>
                  </a:lnTo>
                  <a:lnTo>
                    <a:pt x="6623" y="1036"/>
                  </a:lnTo>
                  <a:lnTo>
                    <a:pt x="7468" y="1118"/>
                  </a:lnTo>
                  <a:lnTo>
                    <a:pt x="8313" y="1172"/>
                  </a:lnTo>
                  <a:lnTo>
                    <a:pt x="9158" y="1200"/>
                  </a:lnTo>
                  <a:lnTo>
                    <a:pt x="10030" y="1200"/>
                  </a:lnTo>
                  <a:lnTo>
                    <a:pt x="10875" y="11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71"/>
            <p:cNvSpPr/>
            <p:nvPr/>
          </p:nvSpPr>
          <p:spPr>
            <a:xfrm>
              <a:off x="7884996" y="6035250"/>
              <a:ext cx="314125" cy="104275"/>
            </a:xfrm>
            <a:custGeom>
              <a:avLst/>
              <a:gdLst/>
              <a:ahLst/>
              <a:cxnLst/>
              <a:rect l="l" t="t" r="r" b="b"/>
              <a:pathLst>
                <a:path w="12565" h="4171" extrusionOk="0">
                  <a:moveTo>
                    <a:pt x="2944" y="1"/>
                  </a:moveTo>
                  <a:lnTo>
                    <a:pt x="2699" y="28"/>
                  </a:lnTo>
                  <a:lnTo>
                    <a:pt x="2426" y="83"/>
                  </a:lnTo>
                  <a:lnTo>
                    <a:pt x="2181" y="137"/>
                  </a:lnTo>
                  <a:lnTo>
                    <a:pt x="1909" y="246"/>
                  </a:lnTo>
                  <a:lnTo>
                    <a:pt x="1418" y="464"/>
                  </a:lnTo>
                  <a:lnTo>
                    <a:pt x="955" y="737"/>
                  </a:lnTo>
                  <a:lnTo>
                    <a:pt x="1" y="1282"/>
                  </a:lnTo>
                  <a:lnTo>
                    <a:pt x="410" y="1282"/>
                  </a:lnTo>
                  <a:lnTo>
                    <a:pt x="846" y="1336"/>
                  </a:lnTo>
                  <a:lnTo>
                    <a:pt x="1282" y="1445"/>
                  </a:lnTo>
                  <a:lnTo>
                    <a:pt x="1718" y="1554"/>
                  </a:lnTo>
                  <a:lnTo>
                    <a:pt x="2617" y="1799"/>
                  </a:lnTo>
                  <a:lnTo>
                    <a:pt x="3462" y="2045"/>
                  </a:lnTo>
                  <a:lnTo>
                    <a:pt x="4988" y="2399"/>
                  </a:lnTo>
                  <a:lnTo>
                    <a:pt x="6569" y="2753"/>
                  </a:lnTo>
                  <a:lnTo>
                    <a:pt x="7359" y="2944"/>
                  </a:lnTo>
                  <a:lnTo>
                    <a:pt x="8122" y="3135"/>
                  </a:lnTo>
                  <a:lnTo>
                    <a:pt x="8885" y="3353"/>
                  </a:lnTo>
                  <a:lnTo>
                    <a:pt x="9621" y="3625"/>
                  </a:lnTo>
                  <a:lnTo>
                    <a:pt x="9894" y="3734"/>
                  </a:lnTo>
                  <a:lnTo>
                    <a:pt x="10166" y="3871"/>
                  </a:lnTo>
                  <a:lnTo>
                    <a:pt x="10412" y="3980"/>
                  </a:lnTo>
                  <a:lnTo>
                    <a:pt x="10602" y="4171"/>
                  </a:lnTo>
                  <a:lnTo>
                    <a:pt x="12565" y="3053"/>
                  </a:lnTo>
                  <a:lnTo>
                    <a:pt x="5915" y="791"/>
                  </a:lnTo>
                  <a:lnTo>
                    <a:pt x="4906" y="410"/>
                  </a:lnTo>
                  <a:lnTo>
                    <a:pt x="4416" y="246"/>
                  </a:lnTo>
                  <a:lnTo>
                    <a:pt x="3925" y="110"/>
                  </a:lnTo>
                  <a:lnTo>
                    <a:pt x="3435" y="28"/>
                  </a:lnTo>
                  <a:lnTo>
                    <a:pt x="3190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71"/>
            <p:cNvSpPr/>
            <p:nvPr/>
          </p:nvSpPr>
          <p:spPr>
            <a:xfrm>
              <a:off x="8021946" y="6133375"/>
              <a:ext cx="182625" cy="940925"/>
            </a:xfrm>
            <a:custGeom>
              <a:avLst/>
              <a:gdLst/>
              <a:ahLst/>
              <a:cxnLst/>
              <a:rect l="l" t="t" r="r" b="b"/>
              <a:pathLst>
                <a:path w="7305" h="37637" extrusionOk="0">
                  <a:moveTo>
                    <a:pt x="7305" y="0"/>
                  </a:moveTo>
                  <a:lnTo>
                    <a:pt x="5479" y="981"/>
                  </a:lnTo>
                  <a:lnTo>
                    <a:pt x="5506" y="1199"/>
                  </a:lnTo>
                  <a:lnTo>
                    <a:pt x="5506" y="1445"/>
                  </a:lnTo>
                  <a:lnTo>
                    <a:pt x="5479" y="1663"/>
                  </a:lnTo>
                  <a:lnTo>
                    <a:pt x="5451" y="1908"/>
                  </a:lnTo>
                  <a:lnTo>
                    <a:pt x="5315" y="2399"/>
                  </a:lnTo>
                  <a:lnTo>
                    <a:pt x="5152" y="2889"/>
                  </a:lnTo>
                  <a:lnTo>
                    <a:pt x="4743" y="3843"/>
                  </a:lnTo>
                  <a:lnTo>
                    <a:pt x="4552" y="4306"/>
                  </a:lnTo>
                  <a:lnTo>
                    <a:pt x="4416" y="4742"/>
                  </a:lnTo>
                  <a:lnTo>
                    <a:pt x="4225" y="5533"/>
                  </a:lnTo>
                  <a:lnTo>
                    <a:pt x="4062" y="6350"/>
                  </a:lnTo>
                  <a:lnTo>
                    <a:pt x="3925" y="7141"/>
                  </a:lnTo>
                  <a:lnTo>
                    <a:pt x="3789" y="7958"/>
                  </a:lnTo>
                  <a:lnTo>
                    <a:pt x="3544" y="9593"/>
                  </a:lnTo>
                  <a:lnTo>
                    <a:pt x="3326" y="11201"/>
                  </a:lnTo>
                  <a:lnTo>
                    <a:pt x="2426" y="17688"/>
                  </a:lnTo>
                  <a:lnTo>
                    <a:pt x="1581" y="24201"/>
                  </a:lnTo>
                  <a:lnTo>
                    <a:pt x="846" y="30306"/>
                  </a:lnTo>
                  <a:lnTo>
                    <a:pt x="628" y="31559"/>
                  </a:lnTo>
                  <a:lnTo>
                    <a:pt x="301" y="33631"/>
                  </a:lnTo>
                  <a:lnTo>
                    <a:pt x="137" y="34748"/>
                  </a:lnTo>
                  <a:lnTo>
                    <a:pt x="28" y="35784"/>
                  </a:lnTo>
                  <a:lnTo>
                    <a:pt x="1" y="36247"/>
                  </a:lnTo>
                  <a:lnTo>
                    <a:pt x="1" y="36629"/>
                  </a:lnTo>
                  <a:lnTo>
                    <a:pt x="28" y="36956"/>
                  </a:lnTo>
                  <a:lnTo>
                    <a:pt x="55" y="37174"/>
                  </a:lnTo>
                  <a:lnTo>
                    <a:pt x="192" y="37228"/>
                  </a:lnTo>
                  <a:lnTo>
                    <a:pt x="301" y="37310"/>
                  </a:lnTo>
                  <a:lnTo>
                    <a:pt x="382" y="37446"/>
                  </a:lnTo>
                  <a:lnTo>
                    <a:pt x="410" y="37610"/>
                  </a:lnTo>
                  <a:lnTo>
                    <a:pt x="1418" y="37637"/>
                  </a:lnTo>
                  <a:lnTo>
                    <a:pt x="1636" y="35239"/>
                  </a:lnTo>
                  <a:lnTo>
                    <a:pt x="1854" y="32868"/>
                  </a:lnTo>
                  <a:lnTo>
                    <a:pt x="2099" y="30497"/>
                  </a:lnTo>
                  <a:lnTo>
                    <a:pt x="2372" y="28126"/>
                  </a:lnTo>
                  <a:lnTo>
                    <a:pt x="2672" y="25755"/>
                  </a:lnTo>
                  <a:lnTo>
                    <a:pt x="2971" y="23383"/>
                  </a:lnTo>
                  <a:lnTo>
                    <a:pt x="3326" y="21040"/>
                  </a:lnTo>
                  <a:lnTo>
                    <a:pt x="3680" y="18669"/>
                  </a:lnTo>
                  <a:lnTo>
                    <a:pt x="4389" y="14008"/>
                  </a:lnTo>
                  <a:lnTo>
                    <a:pt x="4743" y="11637"/>
                  </a:lnTo>
                  <a:lnTo>
                    <a:pt x="5152" y="9266"/>
                  </a:lnTo>
                  <a:lnTo>
                    <a:pt x="5588" y="6923"/>
                  </a:lnTo>
                  <a:lnTo>
                    <a:pt x="5833" y="5751"/>
                  </a:lnTo>
                  <a:lnTo>
                    <a:pt x="6078" y="4579"/>
                  </a:lnTo>
                  <a:lnTo>
                    <a:pt x="6351" y="3434"/>
                  </a:lnTo>
                  <a:lnTo>
                    <a:pt x="6651" y="2289"/>
                  </a:lnTo>
                  <a:lnTo>
                    <a:pt x="6978" y="1145"/>
                  </a:lnTo>
                  <a:lnTo>
                    <a:pt x="7305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71"/>
            <p:cNvSpPr/>
            <p:nvPr/>
          </p:nvSpPr>
          <p:spPr>
            <a:xfrm>
              <a:off x="7804621" y="6095900"/>
              <a:ext cx="323650" cy="977050"/>
            </a:xfrm>
            <a:custGeom>
              <a:avLst/>
              <a:gdLst/>
              <a:ahLst/>
              <a:cxnLst/>
              <a:rect l="l" t="t" r="r" b="b"/>
              <a:pathLst>
                <a:path w="12946" h="39082" extrusionOk="0">
                  <a:moveTo>
                    <a:pt x="3543" y="0"/>
                  </a:moveTo>
                  <a:lnTo>
                    <a:pt x="3352" y="28"/>
                  </a:lnTo>
                  <a:lnTo>
                    <a:pt x="3189" y="28"/>
                  </a:lnTo>
                  <a:lnTo>
                    <a:pt x="3025" y="82"/>
                  </a:lnTo>
                  <a:lnTo>
                    <a:pt x="2889" y="164"/>
                  </a:lnTo>
                  <a:lnTo>
                    <a:pt x="2753" y="273"/>
                  </a:lnTo>
                  <a:lnTo>
                    <a:pt x="2644" y="409"/>
                  </a:lnTo>
                  <a:lnTo>
                    <a:pt x="2535" y="573"/>
                  </a:lnTo>
                  <a:lnTo>
                    <a:pt x="2453" y="763"/>
                  </a:lnTo>
                  <a:lnTo>
                    <a:pt x="2371" y="1009"/>
                  </a:lnTo>
                  <a:lnTo>
                    <a:pt x="2317" y="1281"/>
                  </a:lnTo>
                  <a:lnTo>
                    <a:pt x="2289" y="1581"/>
                  </a:lnTo>
                  <a:lnTo>
                    <a:pt x="1990" y="4252"/>
                  </a:lnTo>
                  <a:lnTo>
                    <a:pt x="1717" y="7141"/>
                  </a:lnTo>
                  <a:lnTo>
                    <a:pt x="1444" y="10029"/>
                  </a:lnTo>
                  <a:lnTo>
                    <a:pt x="1226" y="12918"/>
                  </a:lnTo>
                  <a:lnTo>
                    <a:pt x="1008" y="15834"/>
                  </a:lnTo>
                  <a:lnTo>
                    <a:pt x="845" y="18669"/>
                  </a:lnTo>
                  <a:lnTo>
                    <a:pt x="709" y="21530"/>
                  </a:lnTo>
                  <a:lnTo>
                    <a:pt x="627" y="24365"/>
                  </a:lnTo>
                  <a:lnTo>
                    <a:pt x="545" y="27226"/>
                  </a:lnTo>
                  <a:lnTo>
                    <a:pt x="436" y="30088"/>
                  </a:lnTo>
                  <a:lnTo>
                    <a:pt x="354" y="32949"/>
                  </a:lnTo>
                  <a:lnTo>
                    <a:pt x="191" y="35784"/>
                  </a:lnTo>
                  <a:lnTo>
                    <a:pt x="109" y="37201"/>
                  </a:lnTo>
                  <a:lnTo>
                    <a:pt x="0" y="38618"/>
                  </a:lnTo>
                  <a:lnTo>
                    <a:pt x="1853" y="38782"/>
                  </a:lnTo>
                  <a:lnTo>
                    <a:pt x="3679" y="38891"/>
                  </a:lnTo>
                  <a:lnTo>
                    <a:pt x="5723" y="39000"/>
                  </a:lnTo>
                  <a:lnTo>
                    <a:pt x="7740" y="39081"/>
                  </a:lnTo>
                  <a:lnTo>
                    <a:pt x="7713" y="38836"/>
                  </a:lnTo>
                  <a:lnTo>
                    <a:pt x="7713" y="38564"/>
                  </a:lnTo>
                  <a:lnTo>
                    <a:pt x="7767" y="37937"/>
                  </a:lnTo>
                  <a:lnTo>
                    <a:pt x="7903" y="36629"/>
                  </a:lnTo>
                  <a:lnTo>
                    <a:pt x="8040" y="35320"/>
                  </a:lnTo>
                  <a:lnTo>
                    <a:pt x="8367" y="32677"/>
                  </a:lnTo>
                  <a:lnTo>
                    <a:pt x="9075" y="27008"/>
                  </a:lnTo>
                  <a:lnTo>
                    <a:pt x="9784" y="21312"/>
                  </a:lnTo>
                  <a:lnTo>
                    <a:pt x="10520" y="15998"/>
                  </a:lnTo>
                  <a:lnTo>
                    <a:pt x="11283" y="10684"/>
                  </a:lnTo>
                  <a:lnTo>
                    <a:pt x="11474" y="9321"/>
                  </a:lnTo>
                  <a:lnTo>
                    <a:pt x="11692" y="7931"/>
                  </a:lnTo>
                  <a:lnTo>
                    <a:pt x="11801" y="7250"/>
                  </a:lnTo>
                  <a:lnTo>
                    <a:pt x="11964" y="6568"/>
                  </a:lnTo>
                  <a:lnTo>
                    <a:pt x="12128" y="5887"/>
                  </a:lnTo>
                  <a:lnTo>
                    <a:pt x="12318" y="5206"/>
                  </a:lnTo>
                  <a:lnTo>
                    <a:pt x="12427" y="4879"/>
                  </a:lnTo>
                  <a:lnTo>
                    <a:pt x="12591" y="4497"/>
                  </a:lnTo>
                  <a:lnTo>
                    <a:pt x="12727" y="4116"/>
                  </a:lnTo>
                  <a:lnTo>
                    <a:pt x="12864" y="3707"/>
                  </a:lnTo>
                  <a:lnTo>
                    <a:pt x="12891" y="3516"/>
                  </a:lnTo>
                  <a:lnTo>
                    <a:pt x="12918" y="3298"/>
                  </a:lnTo>
                  <a:lnTo>
                    <a:pt x="12945" y="3107"/>
                  </a:lnTo>
                  <a:lnTo>
                    <a:pt x="12918" y="2916"/>
                  </a:lnTo>
                  <a:lnTo>
                    <a:pt x="12864" y="2726"/>
                  </a:lnTo>
                  <a:lnTo>
                    <a:pt x="12809" y="2535"/>
                  </a:lnTo>
                  <a:lnTo>
                    <a:pt x="12700" y="2371"/>
                  </a:lnTo>
                  <a:lnTo>
                    <a:pt x="12537" y="2208"/>
                  </a:lnTo>
                  <a:lnTo>
                    <a:pt x="12482" y="2153"/>
                  </a:lnTo>
                  <a:lnTo>
                    <a:pt x="12373" y="2099"/>
                  </a:lnTo>
                  <a:lnTo>
                    <a:pt x="12100" y="1990"/>
                  </a:lnTo>
                  <a:lnTo>
                    <a:pt x="11746" y="1908"/>
                  </a:lnTo>
                  <a:lnTo>
                    <a:pt x="11365" y="1826"/>
                  </a:lnTo>
                  <a:lnTo>
                    <a:pt x="10602" y="1663"/>
                  </a:lnTo>
                  <a:lnTo>
                    <a:pt x="10084" y="1581"/>
                  </a:lnTo>
                  <a:lnTo>
                    <a:pt x="4769" y="218"/>
                  </a:lnTo>
                  <a:lnTo>
                    <a:pt x="4224" y="109"/>
                  </a:lnTo>
                  <a:lnTo>
                    <a:pt x="3761" y="28"/>
                  </a:lnTo>
                  <a:lnTo>
                    <a:pt x="35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71"/>
            <p:cNvSpPr/>
            <p:nvPr/>
          </p:nvSpPr>
          <p:spPr>
            <a:xfrm>
              <a:off x="7804621" y="6095900"/>
              <a:ext cx="323650" cy="977050"/>
            </a:xfrm>
            <a:custGeom>
              <a:avLst/>
              <a:gdLst/>
              <a:ahLst/>
              <a:cxnLst/>
              <a:rect l="l" t="t" r="r" b="b"/>
              <a:pathLst>
                <a:path w="12946" h="39082" fill="none" extrusionOk="0">
                  <a:moveTo>
                    <a:pt x="12537" y="2208"/>
                  </a:moveTo>
                  <a:lnTo>
                    <a:pt x="12537" y="2208"/>
                  </a:lnTo>
                  <a:lnTo>
                    <a:pt x="12700" y="2371"/>
                  </a:lnTo>
                  <a:lnTo>
                    <a:pt x="12809" y="2535"/>
                  </a:lnTo>
                  <a:lnTo>
                    <a:pt x="12864" y="2726"/>
                  </a:lnTo>
                  <a:lnTo>
                    <a:pt x="12918" y="2916"/>
                  </a:lnTo>
                  <a:lnTo>
                    <a:pt x="12945" y="3107"/>
                  </a:lnTo>
                  <a:lnTo>
                    <a:pt x="12918" y="3298"/>
                  </a:lnTo>
                  <a:lnTo>
                    <a:pt x="12891" y="3516"/>
                  </a:lnTo>
                  <a:lnTo>
                    <a:pt x="12864" y="3707"/>
                  </a:lnTo>
                  <a:lnTo>
                    <a:pt x="12727" y="4116"/>
                  </a:lnTo>
                  <a:lnTo>
                    <a:pt x="12591" y="4497"/>
                  </a:lnTo>
                  <a:lnTo>
                    <a:pt x="12427" y="4879"/>
                  </a:lnTo>
                  <a:lnTo>
                    <a:pt x="12318" y="5206"/>
                  </a:lnTo>
                  <a:lnTo>
                    <a:pt x="12318" y="5206"/>
                  </a:lnTo>
                  <a:lnTo>
                    <a:pt x="12128" y="5887"/>
                  </a:lnTo>
                  <a:lnTo>
                    <a:pt x="11964" y="6568"/>
                  </a:lnTo>
                  <a:lnTo>
                    <a:pt x="11801" y="7250"/>
                  </a:lnTo>
                  <a:lnTo>
                    <a:pt x="11692" y="7931"/>
                  </a:lnTo>
                  <a:lnTo>
                    <a:pt x="11474" y="9321"/>
                  </a:lnTo>
                  <a:lnTo>
                    <a:pt x="11283" y="10684"/>
                  </a:lnTo>
                  <a:lnTo>
                    <a:pt x="11283" y="10684"/>
                  </a:lnTo>
                  <a:lnTo>
                    <a:pt x="10520" y="15998"/>
                  </a:lnTo>
                  <a:lnTo>
                    <a:pt x="9784" y="21312"/>
                  </a:lnTo>
                  <a:lnTo>
                    <a:pt x="9784" y="21312"/>
                  </a:lnTo>
                  <a:lnTo>
                    <a:pt x="9075" y="27008"/>
                  </a:lnTo>
                  <a:lnTo>
                    <a:pt x="8367" y="32677"/>
                  </a:lnTo>
                  <a:lnTo>
                    <a:pt x="8367" y="32677"/>
                  </a:lnTo>
                  <a:lnTo>
                    <a:pt x="8040" y="35320"/>
                  </a:lnTo>
                  <a:lnTo>
                    <a:pt x="7903" y="36629"/>
                  </a:lnTo>
                  <a:lnTo>
                    <a:pt x="7767" y="37937"/>
                  </a:lnTo>
                  <a:lnTo>
                    <a:pt x="7767" y="37937"/>
                  </a:lnTo>
                  <a:lnTo>
                    <a:pt x="7713" y="38564"/>
                  </a:lnTo>
                  <a:lnTo>
                    <a:pt x="7713" y="38836"/>
                  </a:lnTo>
                  <a:lnTo>
                    <a:pt x="7740" y="39081"/>
                  </a:lnTo>
                  <a:lnTo>
                    <a:pt x="7740" y="39081"/>
                  </a:lnTo>
                  <a:lnTo>
                    <a:pt x="5723" y="39000"/>
                  </a:lnTo>
                  <a:lnTo>
                    <a:pt x="3679" y="38891"/>
                  </a:lnTo>
                  <a:lnTo>
                    <a:pt x="3679" y="38891"/>
                  </a:lnTo>
                  <a:lnTo>
                    <a:pt x="1853" y="38782"/>
                  </a:lnTo>
                  <a:lnTo>
                    <a:pt x="0" y="38618"/>
                  </a:lnTo>
                  <a:lnTo>
                    <a:pt x="0" y="38618"/>
                  </a:lnTo>
                  <a:lnTo>
                    <a:pt x="109" y="37201"/>
                  </a:lnTo>
                  <a:lnTo>
                    <a:pt x="191" y="35784"/>
                  </a:lnTo>
                  <a:lnTo>
                    <a:pt x="354" y="32949"/>
                  </a:lnTo>
                  <a:lnTo>
                    <a:pt x="436" y="30088"/>
                  </a:lnTo>
                  <a:lnTo>
                    <a:pt x="545" y="27226"/>
                  </a:lnTo>
                  <a:lnTo>
                    <a:pt x="627" y="24365"/>
                  </a:lnTo>
                  <a:lnTo>
                    <a:pt x="709" y="21530"/>
                  </a:lnTo>
                  <a:lnTo>
                    <a:pt x="845" y="18669"/>
                  </a:lnTo>
                  <a:lnTo>
                    <a:pt x="1008" y="15834"/>
                  </a:lnTo>
                  <a:lnTo>
                    <a:pt x="1008" y="15834"/>
                  </a:lnTo>
                  <a:lnTo>
                    <a:pt x="1226" y="12918"/>
                  </a:lnTo>
                  <a:lnTo>
                    <a:pt x="1444" y="10029"/>
                  </a:lnTo>
                  <a:lnTo>
                    <a:pt x="1717" y="7141"/>
                  </a:lnTo>
                  <a:lnTo>
                    <a:pt x="1990" y="4252"/>
                  </a:lnTo>
                  <a:lnTo>
                    <a:pt x="1990" y="4252"/>
                  </a:lnTo>
                  <a:lnTo>
                    <a:pt x="2289" y="1581"/>
                  </a:lnTo>
                  <a:lnTo>
                    <a:pt x="2289" y="1581"/>
                  </a:lnTo>
                  <a:lnTo>
                    <a:pt x="2317" y="1281"/>
                  </a:lnTo>
                  <a:lnTo>
                    <a:pt x="2371" y="1009"/>
                  </a:lnTo>
                  <a:lnTo>
                    <a:pt x="2453" y="763"/>
                  </a:lnTo>
                  <a:lnTo>
                    <a:pt x="2535" y="573"/>
                  </a:lnTo>
                  <a:lnTo>
                    <a:pt x="2644" y="409"/>
                  </a:lnTo>
                  <a:lnTo>
                    <a:pt x="2753" y="273"/>
                  </a:lnTo>
                  <a:lnTo>
                    <a:pt x="2889" y="164"/>
                  </a:lnTo>
                  <a:lnTo>
                    <a:pt x="3025" y="82"/>
                  </a:lnTo>
                  <a:lnTo>
                    <a:pt x="3189" y="28"/>
                  </a:lnTo>
                  <a:lnTo>
                    <a:pt x="3352" y="28"/>
                  </a:lnTo>
                  <a:lnTo>
                    <a:pt x="3543" y="0"/>
                  </a:lnTo>
                  <a:lnTo>
                    <a:pt x="3761" y="28"/>
                  </a:lnTo>
                  <a:lnTo>
                    <a:pt x="4224" y="109"/>
                  </a:lnTo>
                  <a:lnTo>
                    <a:pt x="4769" y="218"/>
                  </a:lnTo>
                  <a:lnTo>
                    <a:pt x="4769" y="218"/>
                  </a:lnTo>
                  <a:lnTo>
                    <a:pt x="10084" y="1581"/>
                  </a:lnTo>
                  <a:lnTo>
                    <a:pt x="10084" y="1581"/>
                  </a:lnTo>
                  <a:lnTo>
                    <a:pt x="10602" y="1663"/>
                  </a:lnTo>
                  <a:lnTo>
                    <a:pt x="11365" y="1826"/>
                  </a:lnTo>
                  <a:lnTo>
                    <a:pt x="11746" y="1908"/>
                  </a:lnTo>
                  <a:lnTo>
                    <a:pt x="12100" y="1990"/>
                  </a:lnTo>
                  <a:lnTo>
                    <a:pt x="12373" y="2099"/>
                  </a:lnTo>
                  <a:lnTo>
                    <a:pt x="12482" y="2153"/>
                  </a:lnTo>
                  <a:lnTo>
                    <a:pt x="12537" y="22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71"/>
            <p:cNvSpPr/>
            <p:nvPr/>
          </p:nvSpPr>
          <p:spPr>
            <a:xfrm>
              <a:off x="7998096" y="5810425"/>
              <a:ext cx="66800" cy="230300"/>
            </a:xfrm>
            <a:custGeom>
              <a:avLst/>
              <a:gdLst/>
              <a:ahLst/>
              <a:cxnLst/>
              <a:rect l="l" t="t" r="r" b="b"/>
              <a:pathLst>
                <a:path w="2672" h="9212" extrusionOk="0">
                  <a:moveTo>
                    <a:pt x="1609" y="0"/>
                  </a:moveTo>
                  <a:lnTo>
                    <a:pt x="301" y="1581"/>
                  </a:lnTo>
                  <a:lnTo>
                    <a:pt x="219" y="1635"/>
                  </a:lnTo>
                  <a:lnTo>
                    <a:pt x="164" y="1690"/>
                  </a:lnTo>
                  <a:lnTo>
                    <a:pt x="28" y="1717"/>
                  </a:lnTo>
                  <a:lnTo>
                    <a:pt x="246" y="3271"/>
                  </a:lnTo>
                  <a:lnTo>
                    <a:pt x="328" y="4034"/>
                  </a:lnTo>
                  <a:lnTo>
                    <a:pt x="410" y="4824"/>
                  </a:lnTo>
                  <a:lnTo>
                    <a:pt x="437" y="5614"/>
                  </a:lnTo>
                  <a:lnTo>
                    <a:pt x="464" y="6405"/>
                  </a:lnTo>
                  <a:lnTo>
                    <a:pt x="464" y="7168"/>
                  </a:lnTo>
                  <a:lnTo>
                    <a:pt x="437" y="7958"/>
                  </a:lnTo>
                  <a:lnTo>
                    <a:pt x="410" y="8067"/>
                  </a:lnTo>
                  <a:lnTo>
                    <a:pt x="382" y="8122"/>
                  </a:lnTo>
                  <a:lnTo>
                    <a:pt x="273" y="8258"/>
                  </a:lnTo>
                  <a:lnTo>
                    <a:pt x="164" y="8340"/>
                  </a:lnTo>
                  <a:lnTo>
                    <a:pt x="1" y="8367"/>
                  </a:lnTo>
                  <a:lnTo>
                    <a:pt x="1336" y="8776"/>
                  </a:lnTo>
                  <a:lnTo>
                    <a:pt x="2672" y="9212"/>
                  </a:lnTo>
                  <a:lnTo>
                    <a:pt x="2563" y="8449"/>
                  </a:lnTo>
                  <a:lnTo>
                    <a:pt x="2426" y="7577"/>
                  </a:lnTo>
                  <a:lnTo>
                    <a:pt x="2399" y="7141"/>
                  </a:lnTo>
                  <a:lnTo>
                    <a:pt x="2372" y="6677"/>
                  </a:lnTo>
                  <a:lnTo>
                    <a:pt x="2399" y="6241"/>
                  </a:lnTo>
                  <a:lnTo>
                    <a:pt x="2426" y="5832"/>
                  </a:lnTo>
                  <a:lnTo>
                    <a:pt x="2345" y="5751"/>
                  </a:lnTo>
                  <a:lnTo>
                    <a:pt x="2290" y="5614"/>
                  </a:lnTo>
                  <a:lnTo>
                    <a:pt x="2154" y="4906"/>
                  </a:lnTo>
                  <a:lnTo>
                    <a:pt x="2045" y="4224"/>
                  </a:lnTo>
                  <a:lnTo>
                    <a:pt x="1854" y="2835"/>
                  </a:lnTo>
                  <a:lnTo>
                    <a:pt x="1718" y="1417"/>
                  </a:lnTo>
                  <a:lnTo>
                    <a:pt x="1609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71"/>
            <p:cNvSpPr/>
            <p:nvPr/>
          </p:nvSpPr>
          <p:spPr>
            <a:xfrm>
              <a:off x="7219346" y="5737525"/>
              <a:ext cx="836700" cy="639100"/>
            </a:xfrm>
            <a:custGeom>
              <a:avLst/>
              <a:gdLst/>
              <a:ahLst/>
              <a:cxnLst/>
              <a:rect l="l" t="t" r="r" b="b"/>
              <a:pathLst>
                <a:path w="33468" h="25564" extrusionOk="0">
                  <a:moveTo>
                    <a:pt x="11229" y="763"/>
                  </a:moveTo>
                  <a:lnTo>
                    <a:pt x="12101" y="790"/>
                  </a:lnTo>
                  <a:lnTo>
                    <a:pt x="12973" y="845"/>
                  </a:lnTo>
                  <a:lnTo>
                    <a:pt x="13818" y="899"/>
                  </a:lnTo>
                  <a:lnTo>
                    <a:pt x="19487" y="954"/>
                  </a:lnTo>
                  <a:lnTo>
                    <a:pt x="18833" y="1499"/>
                  </a:lnTo>
                  <a:lnTo>
                    <a:pt x="18178" y="2099"/>
                  </a:lnTo>
                  <a:lnTo>
                    <a:pt x="18151" y="2180"/>
                  </a:lnTo>
                  <a:lnTo>
                    <a:pt x="18097" y="2235"/>
                  </a:lnTo>
                  <a:lnTo>
                    <a:pt x="17443" y="2208"/>
                  </a:lnTo>
                  <a:lnTo>
                    <a:pt x="16761" y="2208"/>
                  </a:lnTo>
                  <a:lnTo>
                    <a:pt x="16053" y="2262"/>
                  </a:lnTo>
                  <a:lnTo>
                    <a:pt x="15371" y="2317"/>
                  </a:lnTo>
                  <a:lnTo>
                    <a:pt x="13981" y="2480"/>
                  </a:lnTo>
                  <a:lnTo>
                    <a:pt x="13300" y="2535"/>
                  </a:lnTo>
                  <a:lnTo>
                    <a:pt x="12646" y="2589"/>
                  </a:lnTo>
                  <a:lnTo>
                    <a:pt x="7332" y="2862"/>
                  </a:lnTo>
                  <a:lnTo>
                    <a:pt x="7332" y="2862"/>
                  </a:lnTo>
                  <a:lnTo>
                    <a:pt x="7959" y="1990"/>
                  </a:lnTo>
                  <a:lnTo>
                    <a:pt x="8204" y="1635"/>
                  </a:lnTo>
                  <a:lnTo>
                    <a:pt x="8449" y="1363"/>
                  </a:lnTo>
                  <a:lnTo>
                    <a:pt x="8722" y="1145"/>
                  </a:lnTo>
                  <a:lnTo>
                    <a:pt x="9021" y="981"/>
                  </a:lnTo>
                  <a:lnTo>
                    <a:pt x="9348" y="845"/>
                  </a:lnTo>
                  <a:lnTo>
                    <a:pt x="9675" y="790"/>
                  </a:lnTo>
                  <a:lnTo>
                    <a:pt x="10002" y="790"/>
                  </a:lnTo>
                  <a:lnTo>
                    <a:pt x="10384" y="818"/>
                  </a:lnTo>
                  <a:lnTo>
                    <a:pt x="10793" y="790"/>
                  </a:lnTo>
                  <a:lnTo>
                    <a:pt x="11229" y="763"/>
                  </a:lnTo>
                  <a:close/>
                  <a:moveTo>
                    <a:pt x="32159" y="2371"/>
                  </a:moveTo>
                  <a:lnTo>
                    <a:pt x="30851" y="3897"/>
                  </a:lnTo>
                  <a:lnTo>
                    <a:pt x="30769" y="3870"/>
                  </a:lnTo>
                  <a:lnTo>
                    <a:pt x="30660" y="3843"/>
                  </a:lnTo>
                  <a:lnTo>
                    <a:pt x="22403" y="4442"/>
                  </a:lnTo>
                  <a:lnTo>
                    <a:pt x="21803" y="4497"/>
                  </a:lnTo>
                  <a:lnTo>
                    <a:pt x="21285" y="4524"/>
                  </a:lnTo>
                  <a:lnTo>
                    <a:pt x="21531" y="4061"/>
                  </a:lnTo>
                  <a:lnTo>
                    <a:pt x="21667" y="3816"/>
                  </a:lnTo>
                  <a:lnTo>
                    <a:pt x="21830" y="3570"/>
                  </a:lnTo>
                  <a:lnTo>
                    <a:pt x="21967" y="3380"/>
                  </a:lnTo>
                  <a:lnTo>
                    <a:pt x="22130" y="3216"/>
                  </a:lnTo>
                  <a:lnTo>
                    <a:pt x="22294" y="3080"/>
                  </a:lnTo>
                  <a:lnTo>
                    <a:pt x="22457" y="2943"/>
                  </a:lnTo>
                  <a:lnTo>
                    <a:pt x="22648" y="2834"/>
                  </a:lnTo>
                  <a:lnTo>
                    <a:pt x="22839" y="2753"/>
                  </a:lnTo>
                  <a:lnTo>
                    <a:pt x="23220" y="2616"/>
                  </a:lnTo>
                  <a:lnTo>
                    <a:pt x="23629" y="2562"/>
                  </a:lnTo>
                  <a:lnTo>
                    <a:pt x="24065" y="2507"/>
                  </a:lnTo>
                  <a:lnTo>
                    <a:pt x="24964" y="2507"/>
                  </a:lnTo>
                  <a:lnTo>
                    <a:pt x="25510" y="2480"/>
                  </a:lnTo>
                  <a:lnTo>
                    <a:pt x="32159" y="2371"/>
                  </a:lnTo>
                  <a:close/>
                  <a:moveTo>
                    <a:pt x="20468" y="1254"/>
                  </a:moveTo>
                  <a:lnTo>
                    <a:pt x="20822" y="2262"/>
                  </a:lnTo>
                  <a:lnTo>
                    <a:pt x="21176" y="3243"/>
                  </a:lnTo>
                  <a:lnTo>
                    <a:pt x="20877" y="3870"/>
                  </a:lnTo>
                  <a:lnTo>
                    <a:pt x="20713" y="4197"/>
                  </a:lnTo>
                  <a:lnTo>
                    <a:pt x="20495" y="4524"/>
                  </a:lnTo>
                  <a:lnTo>
                    <a:pt x="20440" y="4606"/>
                  </a:lnTo>
                  <a:lnTo>
                    <a:pt x="20440" y="4715"/>
                  </a:lnTo>
                  <a:lnTo>
                    <a:pt x="20468" y="4797"/>
                  </a:lnTo>
                  <a:lnTo>
                    <a:pt x="20522" y="4878"/>
                  </a:lnTo>
                  <a:lnTo>
                    <a:pt x="20440" y="4960"/>
                  </a:lnTo>
                  <a:lnTo>
                    <a:pt x="20386" y="4551"/>
                  </a:lnTo>
                  <a:lnTo>
                    <a:pt x="20304" y="4143"/>
                  </a:lnTo>
                  <a:lnTo>
                    <a:pt x="20195" y="3734"/>
                  </a:lnTo>
                  <a:lnTo>
                    <a:pt x="20032" y="3380"/>
                  </a:lnTo>
                  <a:lnTo>
                    <a:pt x="19868" y="3052"/>
                  </a:lnTo>
                  <a:lnTo>
                    <a:pt x="19650" y="2780"/>
                  </a:lnTo>
                  <a:lnTo>
                    <a:pt x="19514" y="2671"/>
                  </a:lnTo>
                  <a:lnTo>
                    <a:pt x="19378" y="2562"/>
                  </a:lnTo>
                  <a:lnTo>
                    <a:pt x="19241" y="2453"/>
                  </a:lnTo>
                  <a:lnTo>
                    <a:pt x="19078" y="2371"/>
                  </a:lnTo>
                  <a:lnTo>
                    <a:pt x="19759" y="1799"/>
                  </a:lnTo>
                  <a:lnTo>
                    <a:pt x="20468" y="1254"/>
                  </a:lnTo>
                  <a:close/>
                  <a:moveTo>
                    <a:pt x="3707" y="8667"/>
                  </a:moveTo>
                  <a:lnTo>
                    <a:pt x="5097" y="8830"/>
                  </a:lnTo>
                  <a:lnTo>
                    <a:pt x="6514" y="8966"/>
                  </a:lnTo>
                  <a:lnTo>
                    <a:pt x="7931" y="9048"/>
                  </a:lnTo>
                  <a:lnTo>
                    <a:pt x="9348" y="9157"/>
                  </a:lnTo>
                  <a:lnTo>
                    <a:pt x="12155" y="9293"/>
                  </a:lnTo>
                  <a:lnTo>
                    <a:pt x="14990" y="9402"/>
                  </a:lnTo>
                  <a:lnTo>
                    <a:pt x="14527" y="9866"/>
                  </a:lnTo>
                  <a:lnTo>
                    <a:pt x="14090" y="10356"/>
                  </a:lnTo>
                  <a:lnTo>
                    <a:pt x="13654" y="10874"/>
                  </a:lnTo>
                  <a:lnTo>
                    <a:pt x="13246" y="11419"/>
                  </a:lnTo>
                  <a:lnTo>
                    <a:pt x="13246" y="11474"/>
                  </a:lnTo>
                  <a:lnTo>
                    <a:pt x="6432" y="11283"/>
                  </a:lnTo>
                  <a:lnTo>
                    <a:pt x="2944" y="11201"/>
                  </a:lnTo>
                  <a:lnTo>
                    <a:pt x="2508" y="11174"/>
                  </a:lnTo>
                  <a:lnTo>
                    <a:pt x="2045" y="11119"/>
                  </a:lnTo>
                  <a:lnTo>
                    <a:pt x="1554" y="11092"/>
                  </a:lnTo>
                  <a:lnTo>
                    <a:pt x="1309" y="11119"/>
                  </a:lnTo>
                  <a:lnTo>
                    <a:pt x="1091" y="11147"/>
                  </a:lnTo>
                  <a:lnTo>
                    <a:pt x="1091" y="11147"/>
                  </a:lnTo>
                  <a:lnTo>
                    <a:pt x="1636" y="10656"/>
                  </a:lnTo>
                  <a:lnTo>
                    <a:pt x="2181" y="10166"/>
                  </a:lnTo>
                  <a:lnTo>
                    <a:pt x="2971" y="9484"/>
                  </a:lnTo>
                  <a:lnTo>
                    <a:pt x="3353" y="9103"/>
                  </a:lnTo>
                  <a:lnTo>
                    <a:pt x="3516" y="8912"/>
                  </a:lnTo>
                  <a:lnTo>
                    <a:pt x="3680" y="8721"/>
                  </a:lnTo>
                  <a:lnTo>
                    <a:pt x="3707" y="8667"/>
                  </a:lnTo>
                  <a:close/>
                  <a:moveTo>
                    <a:pt x="17007" y="3161"/>
                  </a:moveTo>
                  <a:lnTo>
                    <a:pt x="17415" y="3189"/>
                  </a:lnTo>
                  <a:lnTo>
                    <a:pt x="17824" y="3243"/>
                  </a:lnTo>
                  <a:lnTo>
                    <a:pt x="18178" y="3352"/>
                  </a:lnTo>
                  <a:lnTo>
                    <a:pt x="18478" y="3489"/>
                  </a:lnTo>
                  <a:lnTo>
                    <a:pt x="18724" y="3679"/>
                  </a:lnTo>
                  <a:lnTo>
                    <a:pt x="18942" y="3897"/>
                  </a:lnTo>
                  <a:lnTo>
                    <a:pt x="19132" y="4143"/>
                  </a:lnTo>
                  <a:lnTo>
                    <a:pt x="19269" y="4415"/>
                  </a:lnTo>
                  <a:lnTo>
                    <a:pt x="19378" y="4715"/>
                  </a:lnTo>
                  <a:lnTo>
                    <a:pt x="19487" y="5015"/>
                  </a:lnTo>
                  <a:lnTo>
                    <a:pt x="19541" y="5342"/>
                  </a:lnTo>
                  <a:lnTo>
                    <a:pt x="19596" y="5669"/>
                  </a:lnTo>
                  <a:lnTo>
                    <a:pt x="19623" y="6350"/>
                  </a:lnTo>
                  <a:lnTo>
                    <a:pt x="19623" y="7031"/>
                  </a:lnTo>
                  <a:lnTo>
                    <a:pt x="19623" y="7658"/>
                  </a:lnTo>
                  <a:lnTo>
                    <a:pt x="19650" y="7767"/>
                  </a:lnTo>
                  <a:lnTo>
                    <a:pt x="19677" y="7876"/>
                  </a:lnTo>
                  <a:lnTo>
                    <a:pt x="19732" y="7958"/>
                  </a:lnTo>
                  <a:lnTo>
                    <a:pt x="19814" y="8013"/>
                  </a:lnTo>
                  <a:lnTo>
                    <a:pt x="19895" y="8040"/>
                  </a:lnTo>
                  <a:lnTo>
                    <a:pt x="19977" y="8067"/>
                  </a:lnTo>
                  <a:lnTo>
                    <a:pt x="20168" y="8067"/>
                  </a:lnTo>
                  <a:lnTo>
                    <a:pt x="20250" y="8830"/>
                  </a:lnTo>
                  <a:lnTo>
                    <a:pt x="20304" y="9511"/>
                  </a:lnTo>
                  <a:lnTo>
                    <a:pt x="20413" y="13545"/>
                  </a:lnTo>
                  <a:lnTo>
                    <a:pt x="20577" y="17960"/>
                  </a:lnTo>
                  <a:lnTo>
                    <a:pt x="20686" y="20167"/>
                  </a:lnTo>
                  <a:lnTo>
                    <a:pt x="20795" y="22375"/>
                  </a:lnTo>
                  <a:lnTo>
                    <a:pt x="19786" y="22266"/>
                  </a:lnTo>
                  <a:lnTo>
                    <a:pt x="18696" y="22211"/>
                  </a:lnTo>
                  <a:lnTo>
                    <a:pt x="17061" y="22211"/>
                  </a:lnTo>
                  <a:lnTo>
                    <a:pt x="16543" y="22239"/>
                  </a:lnTo>
                  <a:lnTo>
                    <a:pt x="16598" y="19023"/>
                  </a:lnTo>
                  <a:lnTo>
                    <a:pt x="16625" y="17415"/>
                  </a:lnTo>
                  <a:lnTo>
                    <a:pt x="16625" y="15807"/>
                  </a:lnTo>
                  <a:lnTo>
                    <a:pt x="16598" y="14199"/>
                  </a:lnTo>
                  <a:lnTo>
                    <a:pt x="16543" y="12591"/>
                  </a:lnTo>
                  <a:lnTo>
                    <a:pt x="16489" y="10983"/>
                  </a:lnTo>
                  <a:lnTo>
                    <a:pt x="16380" y="9402"/>
                  </a:lnTo>
                  <a:lnTo>
                    <a:pt x="16461" y="9293"/>
                  </a:lnTo>
                  <a:lnTo>
                    <a:pt x="16571" y="9184"/>
                  </a:lnTo>
                  <a:lnTo>
                    <a:pt x="16598" y="9075"/>
                  </a:lnTo>
                  <a:lnTo>
                    <a:pt x="16598" y="8939"/>
                  </a:lnTo>
                  <a:lnTo>
                    <a:pt x="16571" y="8830"/>
                  </a:lnTo>
                  <a:lnTo>
                    <a:pt x="16489" y="8694"/>
                  </a:lnTo>
                  <a:lnTo>
                    <a:pt x="16380" y="8612"/>
                  </a:lnTo>
                  <a:lnTo>
                    <a:pt x="16271" y="8558"/>
                  </a:lnTo>
                  <a:lnTo>
                    <a:pt x="16134" y="8530"/>
                  </a:lnTo>
                  <a:lnTo>
                    <a:pt x="11910" y="8367"/>
                  </a:lnTo>
                  <a:lnTo>
                    <a:pt x="7686" y="8203"/>
                  </a:lnTo>
                  <a:lnTo>
                    <a:pt x="7495" y="7086"/>
                  </a:lnTo>
                  <a:lnTo>
                    <a:pt x="7359" y="5996"/>
                  </a:lnTo>
                  <a:lnTo>
                    <a:pt x="7223" y="4906"/>
                  </a:lnTo>
                  <a:lnTo>
                    <a:pt x="7141" y="3788"/>
                  </a:lnTo>
                  <a:lnTo>
                    <a:pt x="14390" y="3434"/>
                  </a:lnTo>
                  <a:lnTo>
                    <a:pt x="14772" y="3380"/>
                  </a:lnTo>
                  <a:lnTo>
                    <a:pt x="15208" y="3352"/>
                  </a:lnTo>
                  <a:lnTo>
                    <a:pt x="16107" y="3243"/>
                  </a:lnTo>
                  <a:lnTo>
                    <a:pt x="16571" y="3189"/>
                  </a:lnTo>
                  <a:lnTo>
                    <a:pt x="17007" y="3161"/>
                  </a:lnTo>
                  <a:close/>
                  <a:moveTo>
                    <a:pt x="15780" y="9920"/>
                  </a:moveTo>
                  <a:lnTo>
                    <a:pt x="15671" y="11446"/>
                  </a:lnTo>
                  <a:lnTo>
                    <a:pt x="15617" y="13000"/>
                  </a:lnTo>
                  <a:lnTo>
                    <a:pt x="15562" y="14553"/>
                  </a:lnTo>
                  <a:lnTo>
                    <a:pt x="15562" y="16134"/>
                  </a:lnTo>
                  <a:lnTo>
                    <a:pt x="15589" y="19241"/>
                  </a:lnTo>
                  <a:lnTo>
                    <a:pt x="15644" y="22348"/>
                  </a:lnTo>
                  <a:lnTo>
                    <a:pt x="15072" y="22457"/>
                  </a:lnTo>
                  <a:lnTo>
                    <a:pt x="14527" y="22593"/>
                  </a:lnTo>
                  <a:lnTo>
                    <a:pt x="14009" y="22757"/>
                  </a:lnTo>
                  <a:lnTo>
                    <a:pt x="13791" y="22866"/>
                  </a:lnTo>
                  <a:lnTo>
                    <a:pt x="13573" y="22975"/>
                  </a:lnTo>
                  <a:lnTo>
                    <a:pt x="13709" y="17469"/>
                  </a:lnTo>
                  <a:lnTo>
                    <a:pt x="13872" y="11937"/>
                  </a:lnTo>
                  <a:lnTo>
                    <a:pt x="13927" y="11910"/>
                  </a:lnTo>
                  <a:lnTo>
                    <a:pt x="14363" y="11392"/>
                  </a:lnTo>
                  <a:lnTo>
                    <a:pt x="14826" y="10874"/>
                  </a:lnTo>
                  <a:lnTo>
                    <a:pt x="15290" y="10384"/>
                  </a:lnTo>
                  <a:lnTo>
                    <a:pt x="15780" y="9920"/>
                  </a:lnTo>
                  <a:close/>
                  <a:moveTo>
                    <a:pt x="20495" y="0"/>
                  </a:moveTo>
                  <a:lnTo>
                    <a:pt x="20359" y="27"/>
                  </a:lnTo>
                  <a:lnTo>
                    <a:pt x="20250" y="136"/>
                  </a:lnTo>
                  <a:lnTo>
                    <a:pt x="15535" y="82"/>
                  </a:lnTo>
                  <a:lnTo>
                    <a:pt x="10820" y="27"/>
                  </a:lnTo>
                  <a:lnTo>
                    <a:pt x="10357" y="27"/>
                  </a:lnTo>
                  <a:lnTo>
                    <a:pt x="9948" y="55"/>
                  </a:lnTo>
                  <a:lnTo>
                    <a:pt x="9594" y="82"/>
                  </a:lnTo>
                  <a:lnTo>
                    <a:pt x="9267" y="164"/>
                  </a:lnTo>
                  <a:lnTo>
                    <a:pt x="8994" y="218"/>
                  </a:lnTo>
                  <a:lnTo>
                    <a:pt x="8722" y="327"/>
                  </a:lnTo>
                  <a:lnTo>
                    <a:pt x="8504" y="463"/>
                  </a:lnTo>
                  <a:lnTo>
                    <a:pt x="8286" y="600"/>
                  </a:lnTo>
                  <a:lnTo>
                    <a:pt x="8095" y="763"/>
                  </a:lnTo>
                  <a:lnTo>
                    <a:pt x="7904" y="981"/>
                  </a:lnTo>
                  <a:lnTo>
                    <a:pt x="7713" y="1199"/>
                  </a:lnTo>
                  <a:lnTo>
                    <a:pt x="7522" y="1472"/>
                  </a:lnTo>
                  <a:lnTo>
                    <a:pt x="7141" y="2071"/>
                  </a:lnTo>
                  <a:lnTo>
                    <a:pt x="6705" y="2834"/>
                  </a:lnTo>
                  <a:lnTo>
                    <a:pt x="6678" y="2889"/>
                  </a:lnTo>
                  <a:lnTo>
                    <a:pt x="6650" y="2889"/>
                  </a:lnTo>
                  <a:lnTo>
                    <a:pt x="6460" y="2943"/>
                  </a:lnTo>
                  <a:lnTo>
                    <a:pt x="6323" y="3052"/>
                  </a:lnTo>
                  <a:lnTo>
                    <a:pt x="6269" y="3107"/>
                  </a:lnTo>
                  <a:lnTo>
                    <a:pt x="6214" y="3189"/>
                  </a:lnTo>
                  <a:lnTo>
                    <a:pt x="6187" y="3270"/>
                  </a:lnTo>
                  <a:lnTo>
                    <a:pt x="6187" y="3352"/>
                  </a:lnTo>
                  <a:lnTo>
                    <a:pt x="6296" y="4579"/>
                  </a:lnTo>
                  <a:lnTo>
                    <a:pt x="6378" y="5205"/>
                  </a:lnTo>
                  <a:lnTo>
                    <a:pt x="6487" y="5805"/>
                  </a:lnTo>
                  <a:lnTo>
                    <a:pt x="6596" y="6405"/>
                  </a:lnTo>
                  <a:lnTo>
                    <a:pt x="6732" y="6977"/>
                  </a:lnTo>
                  <a:lnTo>
                    <a:pt x="6896" y="7576"/>
                  </a:lnTo>
                  <a:lnTo>
                    <a:pt x="7059" y="8176"/>
                  </a:lnTo>
                  <a:lnTo>
                    <a:pt x="2998" y="8040"/>
                  </a:lnTo>
                  <a:lnTo>
                    <a:pt x="2889" y="8040"/>
                  </a:lnTo>
                  <a:lnTo>
                    <a:pt x="2808" y="8094"/>
                  </a:lnTo>
                  <a:lnTo>
                    <a:pt x="2753" y="8149"/>
                  </a:lnTo>
                  <a:lnTo>
                    <a:pt x="2726" y="8203"/>
                  </a:lnTo>
                  <a:lnTo>
                    <a:pt x="2726" y="8285"/>
                  </a:lnTo>
                  <a:lnTo>
                    <a:pt x="2726" y="8367"/>
                  </a:lnTo>
                  <a:lnTo>
                    <a:pt x="2753" y="8449"/>
                  </a:lnTo>
                  <a:lnTo>
                    <a:pt x="2808" y="8503"/>
                  </a:lnTo>
                  <a:lnTo>
                    <a:pt x="2508" y="8776"/>
                  </a:lnTo>
                  <a:lnTo>
                    <a:pt x="2235" y="9075"/>
                  </a:lnTo>
                  <a:lnTo>
                    <a:pt x="1663" y="9675"/>
                  </a:lnTo>
                  <a:lnTo>
                    <a:pt x="927" y="10411"/>
                  </a:lnTo>
                  <a:lnTo>
                    <a:pt x="600" y="10792"/>
                  </a:lnTo>
                  <a:lnTo>
                    <a:pt x="273" y="11201"/>
                  </a:lnTo>
                  <a:lnTo>
                    <a:pt x="246" y="11283"/>
                  </a:lnTo>
                  <a:lnTo>
                    <a:pt x="246" y="11392"/>
                  </a:lnTo>
                  <a:lnTo>
                    <a:pt x="300" y="11474"/>
                  </a:lnTo>
                  <a:lnTo>
                    <a:pt x="382" y="11528"/>
                  </a:lnTo>
                  <a:lnTo>
                    <a:pt x="246" y="11664"/>
                  </a:lnTo>
                  <a:lnTo>
                    <a:pt x="164" y="11801"/>
                  </a:lnTo>
                  <a:lnTo>
                    <a:pt x="110" y="11964"/>
                  </a:lnTo>
                  <a:lnTo>
                    <a:pt x="55" y="12155"/>
                  </a:lnTo>
                  <a:lnTo>
                    <a:pt x="28" y="12591"/>
                  </a:lnTo>
                  <a:lnTo>
                    <a:pt x="28" y="13109"/>
                  </a:lnTo>
                  <a:lnTo>
                    <a:pt x="1" y="14553"/>
                  </a:lnTo>
                  <a:lnTo>
                    <a:pt x="1" y="15289"/>
                  </a:lnTo>
                  <a:lnTo>
                    <a:pt x="28" y="15998"/>
                  </a:lnTo>
                  <a:lnTo>
                    <a:pt x="110" y="16734"/>
                  </a:lnTo>
                  <a:lnTo>
                    <a:pt x="191" y="17442"/>
                  </a:lnTo>
                  <a:lnTo>
                    <a:pt x="300" y="18178"/>
                  </a:lnTo>
                  <a:lnTo>
                    <a:pt x="437" y="18887"/>
                  </a:lnTo>
                  <a:lnTo>
                    <a:pt x="1009" y="18887"/>
                  </a:lnTo>
                  <a:lnTo>
                    <a:pt x="1009" y="17878"/>
                  </a:lnTo>
                  <a:lnTo>
                    <a:pt x="1009" y="16870"/>
                  </a:lnTo>
                  <a:lnTo>
                    <a:pt x="982" y="15861"/>
                  </a:lnTo>
                  <a:lnTo>
                    <a:pt x="982" y="14853"/>
                  </a:lnTo>
                  <a:lnTo>
                    <a:pt x="954" y="14063"/>
                  </a:lnTo>
                  <a:lnTo>
                    <a:pt x="982" y="13681"/>
                  </a:lnTo>
                  <a:lnTo>
                    <a:pt x="1009" y="13300"/>
                  </a:lnTo>
                  <a:lnTo>
                    <a:pt x="1063" y="13136"/>
                  </a:lnTo>
                  <a:lnTo>
                    <a:pt x="1118" y="12973"/>
                  </a:lnTo>
                  <a:lnTo>
                    <a:pt x="1200" y="12836"/>
                  </a:lnTo>
                  <a:lnTo>
                    <a:pt x="1336" y="12673"/>
                  </a:lnTo>
                  <a:lnTo>
                    <a:pt x="1472" y="12537"/>
                  </a:lnTo>
                  <a:lnTo>
                    <a:pt x="1636" y="12428"/>
                  </a:lnTo>
                  <a:lnTo>
                    <a:pt x="1827" y="12291"/>
                  </a:lnTo>
                  <a:lnTo>
                    <a:pt x="2072" y="12182"/>
                  </a:lnTo>
                  <a:lnTo>
                    <a:pt x="2290" y="12128"/>
                  </a:lnTo>
                  <a:lnTo>
                    <a:pt x="2562" y="12101"/>
                  </a:lnTo>
                  <a:lnTo>
                    <a:pt x="2835" y="12101"/>
                  </a:lnTo>
                  <a:lnTo>
                    <a:pt x="3135" y="12128"/>
                  </a:lnTo>
                  <a:lnTo>
                    <a:pt x="3734" y="12182"/>
                  </a:lnTo>
                  <a:lnTo>
                    <a:pt x="4252" y="12237"/>
                  </a:lnTo>
                  <a:lnTo>
                    <a:pt x="8585" y="12319"/>
                  </a:lnTo>
                  <a:lnTo>
                    <a:pt x="12919" y="12400"/>
                  </a:lnTo>
                  <a:lnTo>
                    <a:pt x="12782" y="17824"/>
                  </a:lnTo>
                  <a:lnTo>
                    <a:pt x="12619" y="23220"/>
                  </a:lnTo>
                  <a:lnTo>
                    <a:pt x="12646" y="23356"/>
                  </a:lnTo>
                  <a:lnTo>
                    <a:pt x="12673" y="23438"/>
                  </a:lnTo>
                  <a:lnTo>
                    <a:pt x="12728" y="23520"/>
                  </a:lnTo>
                  <a:lnTo>
                    <a:pt x="12810" y="23601"/>
                  </a:lnTo>
                  <a:lnTo>
                    <a:pt x="12673" y="23765"/>
                  </a:lnTo>
                  <a:lnTo>
                    <a:pt x="12537" y="23983"/>
                  </a:lnTo>
                  <a:lnTo>
                    <a:pt x="12455" y="24201"/>
                  </a:lnTo>
                  <a:lnTo>
                    <a:pt x="12374" y="24446"/>
                  </a:lnTo>
                  <a:lnTo>
                    <a:pt x="12319" y="24692"/>
                  </a:lnTo>
                  <a:lnTo>
                    <a:pt x="12292" y="24964"/>
                  </a:lnTo>
                  <a:lnTo>
                    <a:pt x="12319" y="25237"/>
                  </a:lnTo>
                  <a:lnTo>
                    <a:pt x="12346" y="25564"/>
                  </a:lnTo>
                  <a:lnTo>
                    <a:pt x="12837" y="25482"/>
                  </a:lnTo>
                  <a:lnTo>
                    <a:pt x="12891" y="25155"/>
                  </a:lnTo>
                  <a:lnTo>
                    <a:pt x="13000" y="24855"/>
                  </a:lnTo>
                  <a:lnTo>
                    <a:pt x="13137" y="24610"/>
                  </a:lnTo>
                  <a:lnTo>
                    <a:pt x="13300" y="24364"/>
                  </a:lnTo>
                  <a:lnTo>
                    <a:pt x="13518" y="24146"/>
                  </a:lnTo>
                  <a:lnTo>
                    <a:pt x="13763" y="23956"/>
                  </a:lnTo>
                  <a:lnTo>
                    <a:pt x="14036" y="23765"/>
                  </a:lnTo>
                  <a:lnTo>
                    <a:pt x="14363" y="23629"/>
                  </a:lnTo>
                  <a:lnTo>
                    <a:pt x="14690" y="23492"/>
                  </a:lnTo>
                  <a:lnTo>
                    <a:pt x="15044" y="23383"/>
                  </a:lnTo>
                  <a:lnTo>
                    <a:pt x="15399" y="23302"/>
                  </a:lnTo>
                  <a:lnTo>
                    <a:pt x="15780" y="23220"/>
                  </a:lnTo>
                  <a:lnTo>
                    <a:pt x="16189" y="23165"/>
                  </a:lnTo>
                  <a:lnTo>
                    <a:pt x="16598" y="23138"/>
                  </a:lnTo>
                  <a:lnTo>
                    <a:pt x="17470" y="23084"/>
                  </a:lnTo>
                  <a:lnTo>
                    <a:pt x="18342" y="23084"/>
                  </a:lnTo>
                  <a:lnTo>
                    <a:pt x="19241" y="23111"/>
                  </a:lnTo>
                  <a:lnTo>
                    <a:pt x="20113" y="23165"/>
                  </a:lnTo>
                  <a:lnTo>
                    <a:pt x="20931" y="23247"/>
                  </a:lnTo>
                  <a:lnTo>
                    <a:pt x="22403" y="23411"/>
                  </a:lnTo>
                  <a:lnTo>
                    <a:pt x="23520" y="23520"/>
                  </a:lnTo>
                  <a:lnTo>
                    <a:pt x="23629" y="23520"/>
                  </a:lnTo>
                  <a:lnTo>
                    <a:pt x="23711" y="23465"/>
                  </a:lnTo>
                  <a:lnTo>
                    <a:pt x="23793" y="23411"/>
                  </a:lnTo>
                  <a:lnTo>
                    <a:pt x="23847" y="23356"/>
                  </a:lnTo>
                  <a:lnTo>
                    <a:pt x="23874" y="22947"/>
                  </a:lnTo>
                  <a:lnTo>
                    <a:pt x="23820" y="22838"/>
                  </a:lnTo>
                  <a:lnTo>
                    <a:pt x="23738" y="22757"/>
                  </a:lnTo>
                  <a:lnTo>
                    <a:pt x="23656" y="22702"/>
                  </a:lnTo>
                  <a:lnTo>
                    <a:pt x="23520" y="22675"/>
                  </a:lnTo>
                  <a:lnTo>
                    <a:pt x="21503" y="22430"/>
                  </a:lnTo>
                  <a:lnTo>
                    <a:pt x="21503" y="18669"/>
                  </a:lnTo>
                  <a:lnTo>
                    <a:pt x="21449" y="14880"/>
                  </a:lnTo>
                  <a:lnTo>
                    <a:pt x="21340" y="10847"/>
                  </a:lnTo>
                  <a:lnTo>
                    <a:pt x="21313" y="10384"/>
                  </a:lnTo>
                  <a:lnTo>
                    <a:pt x="21285" y="9866"/>
                  </a:lnTo>
                  <a:lnTo>
                    <a:pt x="21176" y="8830"/>
                  </a:lnTo>
                  <a:lnTo>
                    <a:pt x="21149" y="8285"/>
                  </a:lnTo>
                  <a:lnTo>
                    <a:pt x="21149" y="7767"/>
                  </a:lnTo>
                  <a:lnTo>
                    <a:pt x="21176" y="7277"/>
                  </a:lnTo>
                  <a:lnTo>
                    <a:pt x="21231" y="6813"/>
                  </a:lnTo>
                  <a:lnTo>
                    <a:pt x="21313" y="6541"/>
                  </a:lnTo>
                  <a:lnTo>
                    <a:pt x="21394" y="6296"/>
                  </a:lnTo>
                  <a:lnTo>
                    <a:pt x="21503" y="6105"/>
                  </a:lnTo>
                  <a:lnTo>
                    <a:pt x="21640" y="5941"/>
                  </a:lnTo>
                  <a:lnTo>
                    <a:pt x="21776" y="5805"/>
                  </a:lnTo>
                  <a:lnTo>
                    <a:pt x="21939" y="5669"/>
                  </a:lnTo>
                  <a:lnTo>
                    <a:pt x="22103" y="5587"/>
                  </a:lnTo>
                  <a:lnTo>
                    <a:pt x="22294" y="5505"/>
                  </a:lnTo>
                  <a:lnTo>
                    <a:pt x="22484" y="5478"/>
                  </a:lnTo>
                  <a:lnTo>
                    <a:pt x="22702" y="5423"/>
                  </a:lnTo>
                  <a:lnTo>
                    <a:pt x="23139" y="5369"/>
                  </a:lnTo>
                  <a:lnTo>
                    <a:pt x="24147" y="5314"/>
                  </a:lnTo>
                  <a:lnTo>
                    <a:pt x="28044" y="5015"/>
                  </a:lnTo>
                  <a:lnTo>
                    <a:pt x="28671" y="4960"/>
                  </a:lnTo>
                  <a:lnTo>
                    <a:pt x="29161" y="4933"/>
                  </a:lnTo>
                  <a:lnTo>
                    <a:pt x="29379" y="4933"/>
                  </a:lnTo>
                  <a:lnTo>
                    <a:pt x="29570" y="4960"/>
                  </a:lnTo>
                  <a:lnTo>
                    <a:pt x="29734" y="5015"/>
                  </a:lnTo>
                  <a:lnTo>
                    <a:pt x="29897" y="5069"/>
                  </a:lnTo>
                  <a:lnTo>
                    <a:pt x="30034" y="5151"/>
                  </a:lnTo>
                  <a:lnTo>
                    <a:pt x="30143" y="5287"/>
                  </a:lnTo>
                  <a:lnTo>
                    <a:pt x="30224" y="5423"/>
                  </a:lnTo>
                  <a:lnTo>
                    <a:pt x="30306" y="5614"/>
                  </a:lnTo>
                  <a:lnTo>
                    <a:pt x="30388" y="5832"/>
                  </a:lnTo>
                  <a:lnTo>
                    <a:pt x="30442" y="6105"/>
                  </a:lnTo>
                  <a:lnTo>
                    <a:pt x="30551" y="6759"/>
                  </a:lnTo>
                  <a:lnTo>
                    <a:pt x="30633" y="7795"/>
                  </a:lnTo>
                  <a:lnTo>
                    <a:pt x="30660" y="8830"/>
                  </a:lnTo>
                  <a:lnTo>
                    <a:pt x="30742" y="10874"/>
                  </a:lnTo>
                  <a:lnTo>
                    <a:pt x="30769" y="10983"/>
                  </a:lnTo>
                  <a:lnTo>
                    <a:pt x="30797" y="11065"/>
                  </a:lnTo>
                  <a:lnTo>
                    <a:pt x="30851" y="11147"/>
                  </a:lnTo>
                  <a:lnTo>
                    <a:pt x="30906" y="11201"/>
                  </a:lnTo>
                  <a:lnTo>
                    <a:pt x="31151" y="11283"/>
                  </a:lnTo>
                  <a:lnTo>
                    <a:pt x="31314" y="11256"/>
                  </a:lnTo>
                  <a:lnTo>
                    <a:pt x="31423" y="11174"/>
                  </a:lnTo>
                  <a:lnTo>
                    <a:pt x="31532" y="11038"/>
                  </a:lnTo>
                  <a:lnTo>
                    <a:pt x="31560" y="10983"/>
                  </a:lnTo>
                  <a:lnTo>
                    <a:pt x="31587" y="10874"/>
                  </a:lnTo>
                  <a:lnTo>
                    <a:pt x="31614" y="10084"/>
                  </a:lnTo>
                  <a:lnTo>
                    <a:pt x="31614" y="9321"/>
                  </a:lnTo>
                  <a:lnTo>
                    <a:pt x="31587" y="8530"/>
                  </a:lnTo>
                  <a:lnTo>
                    <a:pt x="31560" y="7740"/>
                  </a:lnTo>
                  <a:lnTo>
                    <a:pt x="31478" y="6950"/>
                  </a:lnTo>
                  <a:lnTo>
                    <a:pt x="31396" y="6187"/>
                  </a:lnTo>
                  <a:lnTo>
                    <a:pt x="31178" y="4633"/>
                  </a:lnTo>
                  <a:lnTo>
                    <a:pt x="31314" y="4606"/>
                  </a:lnTo>
                  <a:lnTo>
                    <a:pt x="31369" y="4551"/>
                  </a:lnTo>
                  <a:lnTo>
                    <a:pt x="31451" y="4497"/>
                  </a:lnTo>
                  <a:lnTo>
                    <a:pt x="32759" y="2916"/>
                  </a:lnTo>
                  <a:lnTo>
                    <a:pt x="33386" y="2916"/>
                  </a:lnTo>
                  <a:lnTo>
                    <a:pt x="33277" y="2344"/>
                  </a:lnTo>
                  <a:lnTo>
                    <a:pt x="33358" y="2235"/>
                  </a:lnTo>
                  <a:lnTo>
                    <a:pt x="33413" y="2126"/>
                  </a:lnTo>
                  <a:lnTo>
                    <a:pt x="33467" y="2017"/>
                  </a:lnTo>
                  <a:lnTo>
                    <a:pt x="33467" y="1908"/>
                  </a:lnTo>
                  <a:lnTo>
                    <a:pt x="33440" y="1799"/>
                  </a:lnTo>
                  <a:lnTo>
                    <a:pt x="33386" y="1690"/>
                  </a:lnTo>
                  <a:lnTo>
                    <a:pt x="33304" y="1608"/>
                  </a:lnTo>
                  <a:lnTo>
                    <a:pt x="33195" y="1554"/>
                  </a:lnTo>
                  <a:lnTo>
                    <a:pt x="33059" y="1526"/>
                  </a:lnTo>
                  <a:lnTo>
                    <a:pt x="29788" y="1526"/>
                  </a:lnTo>
                  <a:lnTo>
                    <a:pt x="28071" y="1499"/>
                  </a:lnTo>
                  <a:lnTo>
                    <a:pt x="26382" y="1499"/>
                  </a:lnTo>
                  <a:lnTo>
                    <a:pt x="25537" y="1526"/>
                  </a:lnTo>
                  <a:lnTo>
                    <a:pt x="24692" y="1554"/>
                  </a:lnTo>
                  <a:lnTo>
                    <a:pt x="23847" y="1635"/>
                  </a:lnTo>
                  <a:lnTo>
                    <a:pt x="23030" y="1717"/>
                  </a:lnTo>
                  <a:lnTo>
                    <a:pt x="22811" y="1772"/>
                  </a:lnTo>
                  <a:lnTo>
                    <a:pt x="22593" y="1826"/>
                  </a:lnTo>
                  <a:lnTo>
                    <a:pt x="22403" y="1908"/>
                  </a:lnTo>
                  <a:lnTo>
                    <a:pt x="22239" y="1990"/>
                  </a:lnTo>
                  <a:lnTo>
                    <a:pt x="22076" y="2071"/>
                  </a:lnTo>
                  <a:lnTo>
                    <a:pt x="21939" y="2180"/>
                  </a:lnTo>
                  <a:lnTo>
                    <a:pt x="21694" y="2426"/>
                  </a:lnTo>
                  <a:lnTo>
                    <a:pt x="21367" y="1608"/>
                  </a:lnTo>
                  <a:lnTo>
                    <a:pt x="21040" y="818"/>
                  </a:lnTo>
                  <a:lnTo>
                    <a:pt x="21095" y="709"/>
                  </a:lnTo>
                  <a:lnTo>
                    <a:pt x="21122" y="600"/>
                  </a:lnTo>
                  <a:lnTo>
                    <a:pt x="21122" y="491"/>
                  </a:lnTo>
                  <a:lnTo>
                    <a:pt x="21095" y="382"/>
                  </a:lnTo>
                  <a:lnTo>
                    <a:pt x="21040" y="300"/>
                  </a:lnTo>
                  <a:lnTo>
                    <a:pt x="20958" y="218"/>
                  </a:lnTo>
                  <a:lnTo>
                    <a:pt x="20849" y="164"/>
                  </a:lnTo>
                  <a:lnTo>
                    <a:pt x="20713" y="136"/>
                  </a:lnTo>
                  <a:lnTo>
                    <a:pt x="20658" y="55"/>
                  </a:lnTo>
                  <a:lnTo>
                    <a:pt x="20604" y="27"/>
                  </a:lnTo>
                  <a:lnTo>
                    <a:pt x="2054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71"/>
            <p:cNvSpPr/>
            <p:nvPr/>
          </p:nvSpPr>
          <p:spPr>
            <a:xfrm>
              <a:off x="7219346" y="5737525"/>
              <a:ext cx="836700" cy="639100"/>
            </a:xfrm>
            <a:custGeom>
              <a:avLst/>
              <a:gdLst/>
              <a:ahLst/>
              <a:cxnLst/>
              <a:rect l="l" t="t" r="r" b="b"/>
              <a:pathLst>
                <a:path w="33468" h="25564" fill="none" extrusionOk="0">
                  <a:moveTo>
                    <a:pt x="33059" y="1526"/>
                  </a:moveTo>
                  <a:lnTo>
                    <a:pt x="33059" y="1526"/>
                  </a:lnTo>
                  <a:lnTo>
                    <a:pt x="33195" y="1554"/>
                  </a:lnTo>
                  <a:lnTo>
                    <a:pt x="33304" y="1608"/>
                  </a:lnTo>
                  <a:lnTo>
                    <a:pt x="33386" y="1690"/>
                  </a:lnTo>
                  <a:lnTo>
                    <a:pt x="33440" y="1799"/>
                  </a:lnTo>
                  <a:lnTo>
                    <a:pt x="33467" y="1908"/>
                  </a:lnTo>
                  <a:lnTo>
                    <a:pt x="33467" y="2017"/>
                  </a:lnTo>
                  <a:lnTo>
                    <a:pt x="33413" y="2126"/>
                  </a:lnTo>
                  <a:lnTo>
                    <a:pt x="33358" y="2235"/>
                  </a:lnTo>
                  <a:lnTo>
                    <a:pt x="33277" y="2344"/>
                  </a:lnTo>
                  <a:lnTo>
                    <a:pt x="33277" y="2344"/>
                  </a:lnTo>
                  <a:lnTo>
                    <a:pt x="33386" y="2916"/>
                  </a:lnTo>
                  <a:lnTo>
                    <a:pt x="32759" y="2916"/>
                  </a:lnTo>
                  <a:lnTo>
                    <a:pt x="31451" y="4497"/>
                  </a:lnTo>
                  <a:lnTo>
                    <a:pt x="31451" y="4497"/>
                  </a:lnTo>
                  <a:lnTo>
                    <a:pt x="31369" y="4551"/>
                  </a:lnTo>
                  <a:lnTo>
                    <a:pt x="31314" y="4606"/>
                  </a:lnTo>
                  <a:lnTo>
                    <a:pt x="31178" y="4633"/>
                  </a:lnTo>
                  <a:lnTo>
                    <a:pt x="31178" y="4633"/>
                  </a:lnTo>
                  <a:lnTo>
                    <a:pt x="31396" y="6187"/>
                  </a:lnTo>
                  <a:lnTo>
                    <a:pt x="31478" y="6950"/>
                  </a:lnTo>
                  <a:lnTo>
                    <a:pt x="31560" y="7740"/>
                  </a:lnTo>
                  <a:lnTo>
                    <a:pt x="31587" y="8530"/>
                  </a:lnTo>
                  <a:lnTo>
                    <a:pt x="31614" y="9321"/>
                  </a:lnTo>
                  <a:lnTo>
                    <a:pt x="31614" y="10084"/>
                  </a:lnTo>
                  <a:lnTo>
                    <a:pt x="31587" y="10874"/>
                  </a:lnTo>
                  <a:lnTo>
                    <a:pt x="31587" y="10874"/>
                  </a:lnTo>
                  <a:lnTo>
                    <a:pt x="31560" y="10983"/>
                  </a:lnTo>
                  <a:lnTo>
                    <a:pt x="31532" y="11038"/>
                  </a:lnTo>
                  <a:lnTo>
                    <a:pt x="31423" y="11174"/>
                  </a:lnTo>
                  <a:lnTo>
                    <a:pt x="31314" y="11256"/>
                  </a:lnTo>
                  <a:lnTo>
                    <a:pt x="31151" y="11283"/>
                  </a:lnTo>
                  <a:lnTo>
                    <a:pt x="30906" y="11201"/>
                  </a:lnTo>
                  <a:lnTo>
                    <a:pt x="30906" y="11201"/>
                  </a:lnTo>
                  <a:lnTo>
                    <a:pt x="30851" y="11147"/>
                  </a:lnTo>
                  <a:lnTo>
                    <a:pt x="30797" y="11065"/>
                  </a:lnTo>
                  <a:lnTo>
                    <a:pt x="30769" y="10983"/>
                  </a:lnTo>
                  <a:lnTo>
                    <a:pt x="30742" y="10874"/>
                  </a:lnTo>
                  <a:lnTo>
                    <a:pt x="30742" y="10874"/>
                  </a:lnTo>
                  <a:lnTo>
                    <a:pt x="30660" y="8830"/>
                  </a:lnTo>
                  <a:lnTo>
                    <a:pt x="30633" y="7795"/>
                  </a:lnTo>
                  <a:lnTo>
                    <a:pt x="30551" y="6759"/>
                  </a:lnTo>
                  <a:lnTo>
                    <a:pt x="30551" y="6759"/>
                  </a:lnTo>
                  <a:lnTo>
                    <a:pt x="30442" y="6105"/>
                  </a:lnTo>
                  <a:lnTo>
                    <a:pt x="30388" y="5832"/>
                  </a:lnTo>
                  <a:lnTo>
                    <a:pt x="30306" y="5614"/>
                  </a:lnTo>
                  <a:lnTo>
                    <a:pt x="30224" y="5423"/>
                  </a:lnTo>
                  <a:lnTo>
                    <a:pt x="30143" y="5287"/>
                  </a:lnTo>
                  <a:lnTo>
                    <a:pt x="30034" y="5151"/>
                  </a:lnTo>
                  <a:lnTo>
                    <a:pt x="29897" y="5069"/>
                  </a:lnTo>
                  <a:lnTo>
                    <a:pt x="29734" y="5015"/>
                  </a:lnTo>
                  <a:lnTo>
                    <a:pt x="29570" y="4960"/>
                  </a:lnTo>
                  <a:lnTo>
                    <a:pt x="29379" y="4933"/>
                  </a:lnTo>
                  <a:lnTo>
                    <a:pt x="29161" y="4933"/>
                  </a:lnTo>
                  <a:lnTo>
                    <a:pt x="28671" y="4960"/>
                  </a:lnTo>
                  <a:lnTo>
                    <a:pt x="28044" y="5015"/>
                  </a:lnTo>
                  <a:lnTo>
                    <a:pt x="28044" y="5015"/>
                  </a:lnTo>
                  <a:lnTo>
                    <a:pt x="24147" y="5314"/>
                  </a:lnTo>
                  <a:lnTo>
                    <a:pt x="24147" y="5314"/>
                  </a:lnTo>
                  <a:lnTo>
                    <a:pt x="23139" y="5369"/>
                  </a:lnTo>
                  <a:lnTo>
                    <a:pt x="22702" y="5423"/>
                  </a:lnTo>
                  <a:lnTo>
                    <a:pt x="22484" y="5478"/>
                  </a:lnTo>
                  <a:lnTo>
                    <a:pt x="22294" y="5505"/>
                  </a:lnTo>
                  <a:lnTo>
                    <a:pt x="22103" y="5587"/>
                  </a:lnTo>
                  <a:lnTo>
                    <a:pt x="21939" y="5669"/>
                  </a:lnTo>
                  <a:lnTo>
                    <a:pt x="21776" y="5805"/>
                  </a:lnTo>
                  <a:lnTo>
                    <a:pt x="21640" y="5941"/>
                  </a:lnTo>
                  <a:lnTo>
                    <a:pt x="21503" y="6105"/>
                  </a:lnTo>
                  <a:lnTo>
                    <a:pt x="21394" y="6296"/>
                  </a:lnTo>
                  <a:lnTo>
                    <a:pt x="21313" y="6541"/>
                  </a:lnTo>
                  <a:lnTo>
                    <a:pt x="21231" y="6813"/>
                  </a:lnTo>
                  <a:lnTo>
                    <a:pt x="21231" y="6813"/>
                  </a:lnTo>
                  <a:lnTo>
                    <a:pt x="21176" y="7277"/>
                  </a:lnTo>
                  <a:lnTo>
                    <a:pt x="21149" y="7767"/>
                  </a:lnTo>
                  <a:lnTo>
                    <a:pt x="21149" y="8285"/>
                  </a:lnTo>
                  <a:lnTo>
                    <a:pt x="21176" y="8830"/>
                  </a:lnTo>
                  <a:lnTo>
                    <a:pt x="21285" y="9866"/>
                  </a:lnTo>
                  <a:lnTo>
                    <a:pt x="21313" y="10384"/>
                  </a:lnTo>
                  <a:lnTo>
                    <a:pt x="21340" y="10847"/>
                  </a:lnTo>
                  <a:lnTo>
                    <a:pt x="21340" y="10847"/>
                  </a:lnTo>
                  <a:lnTo>
                    <a:pt x="21449" y="14880"/>
                  </a:lnTo>
                  <a:lnTo>
                    <a:pt x="21449" y="14880"/>
                  </a:lnTo>
                  <a:lnTo>
                    <a:pt x="21503" y="18669"/>
                  </a:lnTo>
                  <a:lnTo>
                    <a:pt x="21503" y="22430"/>
                  </a:lnTo>
                  <a:lnTo>
                    <a:pt x="21503" y="22430"/>
                  </a:lnTo>
                  <a:lnTo>
                    <a:pt x="23520" y="22675"/>
                  </a:lnTo>
                  <a:lnTo>
                    <a:pt x="23520" y="22675"/>
                  </a:lnTo>
                  <a:lnTo>
                    <a:pt x="23656" y="22702"/>
                  </a:lnTo>
                  <a:lnTo>
                    <a:pt x="23738" y="22757"/>
                  </a:lnTo>
                  <a:lnTo>
                    <a:pt x="23820" y="22838"/>
                  </a:lnTo>
                  <a:lnTo>
                    <a:pt x="23874" y="22947"/>
                  </a:lnTo>
                  <a:lnTo>
                    <a:pt x="23847" y="23356"/>
                  </a:lnTo>
                  <a:lnTo>
                    <a:pt x="23847" y="23356"/>
                  </a:lnTo>
                  <a:lnTo>
                    <a:pt x="23793" y="23411"/>
                  </a:lnTo>
                  <a:lnTo>
                    <a:pt x="23711" y="23465"/>
                  </a:lnTo>
                  <a:lnTo>
                    <a:pt x="23629" y="23520"/>
                  </a:lnTo>
                  <a:lnTo>
                    <a:pt x="23520" y="23520"/>
                  </a:lnTo>
                  <a:lnTo>
                    <a:pt x="23520" y="23520"/>
                  </a:lnTo>
                  <a:lnTo>
                    <a:pt x="22403" y="23411"/>
                  </a:lnTo>
                  <a:lnTo>
                    <a:pt x="20931" y="23247"/>
                  </a:lnTo>
                  <a:lnTo>
                    <a:pt x="20113" y="23165"/>
                  </a:lnTo>
                  <a:lnTo>
                    <a:pt x="19241" y="23111"/>
                  </a:lnTo>
                  <a:lnTo>
                    <a:pt x="18342" y="23084"/>
                  </a:lnTo>
                  <a:lnTo>
                    <a:pt x="17470" y="23084"/>
                  </a:lnTo>
                  <a:lnTo>
                    <a:pt x="16598" y="23138"/>
                  </a:lnTo>
                  <a:lnTo>
                    <a:pt x="16189" y="23165"/>
                  </a:lnTo>
                  <a:lnTo>
                    <a:pt x="15780" y="23220"/>
                  </a:lnTo>
                  <a:lnTo>
                    <a:pt x="15399" y="23302"/>
                  </a:lnTo>
                  <a:lnTo>
                    <a:pt x="15044" y="23383"/>
                  </a:lnTo>
                  <a:lnTo>
                    <a:pt x="14690" y="23492"/>
                  </a:lnTo>
                  <a:lnTo>
                    <a:pt x="14363" y="23629"/>
                  </a:lnTo>
                  <a:lnTo>
                    <a:pt x="14036" y="23765"/>
                  </a:lnTo>
                  <a:lnTo>
                    <a:pt x="13763" y="23956"/>
                  </a:lnTo>
                  <a:lnTo>
                    <a:pt x="13518" y="24146"/>
                  </a:lnTo>
                  <a:lnTo>
                    <a:pt x="13300" y="24364"/>
                  </a:lnTo>
                  <a:lnTo>
                    <a:pt x="13137" y="24610"/>
                  </a:lnTo>
                  <a:lnTo>
                    <a:pt x="13000" y="24855"/>
                  </a:lnTo>
                  <a:lnTo>
                    <a:pt x="12891" y="25155"/>
                  </a:lnTo>
                  <a:lnTo>
                    <a:pt x="12837" y="25482"/>
                  </a:lnTo>
                  <a:lnTo>
                    <a:pt x="12346" y="25564"/>
                  </a:lnTo>
                  <a:lnTo>
                    <a:pt x="12346" y="25564"/>
                  </a:lnTo>
                  <a:lnTo>
                    <a:pt x="12319" y="25237"/>
                  </a:lnTo>
                  <a:lnTo>
                    <a:pt x="12292" y="24964"/>
                  </a:lnTo>
                  <a:lnTo>
                    <a:pt x="12319" y="24692"/>
                  </a:lnTo>
                  <a:lnTo>
                    <a:pt x="12374" y="24446"/>
                  </a:lnTo>
                  <a:lnTo>
                    <a:pt x="12455" y="24201"/>
                  </a:lnTo>
                  <a:lnTo>
                    <a:pt x="12537" y="23983"/>
                  </a:lnTo>
                  <a:lnTo>
                    <a:pt x="12673" y="23765"/>
                  </a:lnTo>
                  <a:lnTo>
                    <a:pt x="12810" y="23601"/>
                  </a:lnTo>
                  <a:lnTo>
                    <a:pt x="12810" y="23601"/>
                  </a:lnTo>
                  <a:lnTo>
                    <a:pt x="12728" y="23520"/>
                  </a:lnTo>
                  <a:lnTo>
                    <a:pt x="12673" y="23438"/>
                  </a:lnTo>
                  <a:lnTo>
                    <a:pt x="12646" y="23356"/>
                  </a:lnTo>
                  <a:lnTo>
                    <a:pt x="12619" y="23220"/>
                  </a:lnTo>
                  <a:lnTo>
                    <a:pt x="12619" y="23220"/>
                  </a:lnTo>
                  <a:lnTo>
                    <a:pt x="12782" y="17824"/>
                  </a:lnTo>
                  <a:lnTo>
                    <a:pt x="12919" y="12400"/>
                  </a:lnTo>
                  <a:lnTo>
                    <a:pt x="12919" y="12400"/>
                  </a:lnTo>
                  <a:lnTo>
                    <a:pt x="8585" y="12319"/>
                  </a:lnTo>
                  <a:lnTo>
                    <a:pt x="4252" y="12237"/>
                  </a:lnTo>
                  <a:lnTo>
                    <a:pt x="4252" y="12237"/>
                  </a:lnTo>
                  <a:lnTo>
                    <a:pt x="3734" y="12182"/>
                  </a:lnTo>
                  <a:lnTo>
                    <a:pt x="3135" y="12128"/>
                  </a:lnTo>
                  <a:lnTo>
                    <a:pt x="2835" y="12101"/>
                  </a:lnTo>
                  <a:lnTo>
                    <a:pt x="2562" y="12101"/>
                  </a:lnTo>
                  <a:lnTo>
                    <a:pt x="2290" y="12128"/>
                  </a:lnTo>
                  <a:lnTo>
                    <a:pt x="2072" y="12182"/>
                  </a:lnTo>
                  <a:lnTo>
                    <a:pt x="2072" y="12182"/>
                  </a:lnTo>
                  <a:lnTo>
                    <a:pt x="1827" y="12291"/>
                  </a:lnTo>
                  <a:lnTo>
                    <a:pt x="1636" y="12428"/>
                  </a:lnTo>
                  <a:lnTo>
                    <a:pt x="1472" y="12537"/>
                  </a:lnTo>
                  <a:lnTo>
                    <a:pt x="1336" y="12673"/>
                  </a:lnTo>
                  <a:lnTo>
                    <a:pt x="1200" y="12836"/>
                  </a:lnTo>
                  <a:lnTo>
                    <a:pt x="1118" y="12973"/>
                  </a:lnTo>
                  <a:lnTo>
                    <a:pt x="1063" y="13136"/>
                  </a:lnTo>
                  <a:lnTo>
                    <a:pt x="1009" y="13300"/>
                  </a:lnTo>
                  <a:lnTo>
                    <a:pt x="982" y="13681"/>
                  </a:lnTo>
                  <a:lnTo>
                    <a:pt x="954" y="14063"/>
                  </a:lnTo>
                  <a:lnTo>
                    <a:pt x="982" y="14853"/>
                  </a:lnTo>
                  <a:lnTo>
                    <a:pt x="982" y="14853"/>
                  </a:lnTo>
                  <a:lnTo>
                    <a:pt x="982" y="15861"/>
                  </a:lnTo>
                  <a:lnTo>
                    <a:pt x="1009" y="16870"/>
                  </a:lnTo>
                  <a:lnTo>
                    <a:pt x="1009" y="17878"/>
                  </a:lnTo>
                  <a:lnTo>
                    <a:pt x="1009" y="18887"/>
                  </a:lnTo>
                  <a:lnTo>
                    <a:pt x="437" y="18887"/>
                  </a:lnTo>
                  <a:lnTo>
                    <a:pt x="437" y="18887"/>
                  </a:lnTo>
                  <a:lnTo>
                    <a:pt x="300" y="18178"/>
                  </a:lnTo>
                  <a:lnTo>
                    <a:pt x="191" y="17442"/>
                  </a:lnTo>
                  <a:lnTo>
                    <a:pt x="110" y="16734"/>
                  </a:lnTo>
                  <a:lnTo>
                    <a:pt x="28" y="15998"/>
                  </a:lnTo>
                  <a:lnTo>
                    <a:pt x="1" y="15289"/>
                  </a:lnTo>
                  <a:lnTo>
                    <a:pt x="1" y="14553"/>
                  </a:lnTo>
                  <a:lnTo>
                    <a:pt x="28" y="13109"/>
                  </a:lnTo>
                  <a:lnTo>
                    <a:pt x="28" y="13109"/>
                  </a:lnTo>
                  <a:lnTo>
                    <a:pt x="28" y="12591"/>
                  </a:lnTo>
                  <a:lnTo>
                    <a:pt x="55" y="12155"/>
                  </a:lnTo>
                  <a:lnTo>
                    <a:pt x="110" y="11964"/>
                  </a:lnTo>
                  <a:lnTo>
                    <a:pt x="164" y="11801"/>
                  </a:lnTo>
                  <a:lnTo>
                    <a:pt x="246" y="11664"/>
                  </a:lnTo>
                  <a:lnTo>
                    <a:pt x="382" y="11528"/>
                  </a:lnTo>
                  <a:lnTo>
                    <a:pt x="382" y="11528"/>
                  </a:lnTo>
                  <a:lnTo>
                    <a:pt x="300" y="11474"/>
                  </a:lnTo>
                  <a:lnTo>
                    <a:pt x="246" y="11392"/>
                  </a:lnTo>
                  <a:lnTo>
                    <a:pt x="246" y="11283"/>
                  </a:lnTo>
                  <a:lnTo>
                    <a:pt x="273" y="11201"/>
                  </a:lnTo>
                  <a:lnTo>
                    <a:pt x="273" y="11201"/>
                  </a:lnTo>
                  <a:lnTo>
                    <a:pt x="600" y="10792"/>
                  </a:lnTo>
                  <a:lnTo>
                    <a:pt x="927" y="10411"/>
                  </a:lnTo>
                  <a:lnTo>
                    <a:pt x="1663" y="9675"/>
                  </a:lnTo>
                  <a:lnTo>
                    <a:pt x="1663" y="9675"/>
                  </a:lnTo>
                  <a:lnTo>
                    <a:pt x="2235" y="9075"/>
                  </a:lnTo>
                  <a:lnTo>
                    <a:pt x="2508" y="8776"/>
                  </a:lnTo>
                  <a:lnTo>
                    <a:pt x="2808" y="8503"/>
                  </a:lnTo>
                  <a:lnTo>
                    <a:pt x="2808" y="8503"/>
                  </a:lnTo>
                  <a:lnTo>
                    <a:pt x="2753" y="8449"/>
                  </a:lnTo>
                  <a:lnTo>
                    <a:pt x="2726" y="8367"/>
                  </a:lnTo>
                  <a:lnTo>
                    <a:pt x="2726" y="8285"/>
                  </a:lnTo>
                  <a:lnTo>
                    <a:pt x="2726" y="8203"/>
                  </a:lnTo>
                  <a:lnTo>
                    <a:pt x="2753" y="8149"/>
                  </a:lnTo>
                  <a:lnTo>
                    <a:pt x="2808" y="8094"/>
                  </a:lnTo>
                  <a:lnTo>
                    <a:pt x="2889" y="8040"/>
                  </a:lnTo>
                  <a:lnTo>
                    <a:pt x="2998" y="8040"/>
                  </a:lnTo>
                  <a:lnTo>
                    <a:pt x="2998" y="8040"/>
                  </a:lnTo>
                  <a:lnTo>
                    <a:pt x="7059" y="8176"/>
                  </a:lnTo>
                  <a:lnTo>
                    <a:pt x="7059" y="8176"/>
                  </a:lnTo>
                  <a:lnTo>
                    <a:pt x="6896" y="7576"/>
                  </a:lnTo>
                  <a:lnTo>
                    <a:pt x="6732" y="6977"/>
                  </a:lnTo>
                  <a:lnTo>
                    <a:pt x="6596" y="6405"/>
                  </a:lnTo>
                  <a:lnTo>
                    <a:pt x="6487" y="5805"/>
                  </a:lnTo>
                  <a:lnTo>
                    <a:pt x="6378" y="5205"/>
                  </a:lnTo>
                  <a:lnTo>
                    <a:pt x="6296" y="4579"/>
                  </a:lnTo>
                  <a:lnTo>
                    <a:pt x="6187" y="3352"/>
                  </a:lnTo>
                  <a:lnTo>
                    <a:pt x="6187" y="3352"/>
                  </a:lnTo>
                  <a:lnTo>
                    <a:pt x="6187" y="3270"/>
                  </a:lnTo>
                  <a:lnTo>
                    <a:pt x="6214" y="3189"/>
                  </a:lnTo>
                  <a:lnTo>
                    <a:pt x="6269" y="3107"/>
                  </a:lnTo>
                  <a:lnTo>
                    <a:pt x="6323" y="3052"/>
                  </a:lnTo>
                  <a:lnTo>
                    <a:pt x="6460" y="2943"/>
                  </a:lnTo>
                  <a:lnTo>
                    <a:pt x="6650" y="2889"/>
                  </a:lnTo>
                  <a:lnTo>
                    <a:pt x="6650" y="2889"/>
                  </a:lnTo>
                  <a:lnTo>
                    <a:pt x="6678" y="2889"/>
                  </a:lnTo>
                  <a:lnTo>
                    <a:pt x="6678" y="2889"/>
                  </a:lnTo>
                  <a:lnTo>
                    <a:pt x="6705" y="2834"/>
                  </a:lnTo>
                  <a:lnTo>
                    <a:pt x="6705" y="2834"/>
                  </a:lnTo>
                  <a:lnTo>
                    <a:pt x="7141" y="2071"/>
                  </a:lnTo>
                  <a:lnTo>
                    <a:pt x="7522" y="1472"/>
                  </a:lnTo>
                  <a:lnTo>
                    <a:pt x="7713" y="1199"/>
                  </a:lnTo>
                  <a:lnTo>
                    <a:pt x="7904" y="981"/>
                  </a:lnTo>
                  <a:lnTo>
                    <a:pt x="8095" y="763"/>
                  </a:lnTo>
                  <a:lnTo>
                    <a:pt x="8286" y="600"/>
                  </a:lnTo>
                  <a:lnTo>
                    <a:pt x="8504" y="463"/>
                  </a:lnTo>
                  <a:lnTo>
                    <a:pt x="8722" y="327"/>
                  </a:lnTo>
                  <a:lnTo>
                    <a:pt x="8994" y="218"/>
                  </a:lnTo>
                  <a:lnTo>
                    <a:pt x="9267" y="164"/>
                  </a:lnTo>
                  <a:lnTo>
                    <a:pt x="9594" y="82"/>
                  </a:lnTo>
                  <a:lnTo>
                    <a:pt x="9948" y="55"/>
                  </a:lnTo>
                  <a:lnTo>
                    <a:pt x="10357" y="27"/>
                  </a:lnTo>
                  <a:lnTo>
                    <a:pt x="10820" y="27"/>
                  </a:lnTo>
                  <a:lnTo>
                    <a:pt x="10820" y="27"/>
                  </a:lnTo>
                  <a:lnTo>
                    <a:pt x="15535" y="82"/>
                  </a:lnTo>
                  <a:lnTo>
                    <a:pt x="20250" y="136"/>
                  </a:lnTo>
                  <a:lnTo>
                    <a:pt x="20250" y="136"/>
                  </a:lnTo>
                  <a:lnTo>
                    <a:pt x="20359" y="27"/>
                  </a:lnTo>
                  <a:lnTo>
                    <a:pt x="20495" y="0"/>
                  </a:lnTo>
                  <a:lnTo>
                    <a:pt x="20549" y="0"/>
                  </a:lnTo>
                  <a:lnTo>
                    <a:pt x="20604" y="27"/>
                  </a:lnTo>
                  <a:lnTo>
                    <a:pt x="20658" y="55"/>
                  </a:lnTo>
                  <a:lnTo>
                    <a:pt x="20713" y="136"/>
                  </a:lnTo>
                  <a:lnTo>
                    <a:pt x="20713" y="136"/>
                  </a:lnTo>
                  <a:lnTo>
                    <a:pt x="20713" y="136"/>
                  </a:lnTo>
                  <a:lnTo>
                    <a:pt x="20849" y="164"/>
                  </a:lnTo>
                  <a:lnTo>
                    <a:pt x="20958" y="218"/>
                  </a:lnTo>
                  <a:lnTo>
                    <a:pt x="21040" y="300"/>
                  </a:lnTo>
                  <a:lnTo>
                    <a:pt x="21095" y="382"/>
                  </a:lnTo>
                  <a:lnTo>
                    <a:pt x="21122" y="491"/>
                  </a:lnTo>
                  <a:lnTo>
                    <a:pt x="21122" y="600"/>
                  </a:lnTo>
                  <a:lnTo>
                    <a:pt x="21095" y="709"/>
                  </a:lnTo>
                  <a:lnTo>
                    <a:pt x="21040" y="818"/>
                  </a:lnTo>
                  <a:lnTo>
                    <a:pt x="21040" y="818"/>
                  </a:lnTo>
                  <a:lnTo>
                    <a:pt x="21367" y="1608"/>
                  </a:lnTo>
                  <a:lnTo>
                    <a:pt x="21694" y="2426"/>
                  </a:lnTo>
                  <a:lnTo>
                    <a:pt x="21694" y="2426"/>
                  </a:lnTo>
                  <a:lnTo>
                    <a:pt x="21939" y="2180"/>
                  </a:lnTo>
                  <a:lnTo>
                    <a:pt x="22076" y="2071"/>
                  </a:lnTo>
                  <a:lnTo>
                    <a:pt x="22239" y="1990"/>
                  </a:lnTo>
                  <a:lnTo>
                    <a:pt x="22403" y="1908"/>
                  </a:lnTo>
                  <a:lnTo>
                    <a:pt x="22593" y="1826"/>
                  </a:lnTo>
                  <a:lnTo>
                    <a:pt x="22811" y="1772"/>
                  </a:lnTo>
                  <a:lnTo>
                    <a:pt x="23030" y="1717"/>
                  </a:lnTo>
                  <a:lnTo>
                    <a:pt x="23030" y="1717"/>
                  </a:lnTo>
                  <a:lnTo>
                    <a:pt x="23847" y="1635"/>
                  </a:lnTo>
                  <a:lnTo>
                    <a:pt x="24692" y="1554"/>
                  </a:lnTo>
                  <a:lnTo>
                    <a:pt x="25537" y="1526"/>
                  </a:lnTo>
                  <a:lnTo>
                    <a:pt x="26382" y="1499"/>
                  </a:lnTo>
                  <a:lnTo>
                    <a:pt x="28071" y="1499"/>
                  </a:lnTo>
                  <a:lnTo>
                    <a:pt x="29788" y="1526"/>
                  </a:lnTo>
                  <a:lnTo>
                    <a:pt x="29788" y="1526"/>
                  </a:lnTo>
                  <a:lnTo>
                    <a:pt x="31423" y="1526"/>
                  </a:lnTo>
                  <a:lnTo>
                    <a:pt x="33059" y="15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71"/>
            <p:cNvSpPr/>
            <p:nvPr/>
          </p:nvSpPr>
          <p:spPr>
            <a:xfrm>
              <a:off x="7751471" y="5796800"/>
              <a:ext cx="271875" cy="53850"/>
            </a:xfrm>
            <a:custGeom>
              <a:avLst/>
              <a:gdLst/>
              <a:ahLst/>
              <a:cxnLst/>
              <a:rect l="l" t="t" r="r" b="b"/>
              <a:pathLst>
                <a:path w="10875" h="2154" fill="none" extrusionOk="0">
                  <a:moveTo>
                    <a:pt x="9566" y="1526"/>
                  </a:moveTo>
                  <a:lnTo>
                    <a:pt x="9566" y="1526"/>
                  </a:lnTo>
                  <a:lnTo>
                    <a:pt x="10874" y="0"/>
                  </a:lnTo>
                  <a:lnTo>
                    <a:pt x="10874" y="0"/>
                  </a:lnTo>
                  <a:lnTo>
                    <a:pt x="4225" y="109"/>
                  </a:lnTo>
                  <a:lnTo>
                    <a:pt x="4225" y="109"/>
                  </a:lnTo>
                  <a:lnTo>
                    <a:pt x="3679" y="136"/>
                  </a:lnTo>
                  <a:lnTo>
                    <a:pt x="3679" y="136"/>
                  </a:lnTo>
                  <a:lnTo>
                    <a:pt x="3216" y="136"/>
                  </a:lnTo>
                  <a:lnTo>
                    <a:pt x="2780" y="136"/>
                  </a:lnTo>
                  <a:lnTo>
                    <a:pt x="2344" y="191"/>
                  </a:lnTo>
                  <a:lnTo>
                    <a:pt x="1935" y="245"/>
                  </a:lnTo>
                  <a:lnTo>
                    <a:pt x="1554" y="382"/>
                  </a:lnTo>
                  <a:lnTo>
                    <a:pt x="1363" y="463"/>
                  </a:lnTo>
                  <a:lnTo>
                    <a:pt x="1172" y="572"/>
                  </a:lnTo>
                  <a:lnTo>
                    <a:pt x="1009" y="709"/>
                  </a:lnTo>
                  <a:lnTo>
                    <a:pt x="845" y="845"/>
                  </a:lnTo>
                  <a:lnTo>
                    <a:pt x="682" y="1009"/>
                  </a:lnTo>
                  <a:lnTo>
                    <a:pt x="545" y="1199"/>
                  </a:lnTo>
                  <a:lnTo>
                    <a:pt x="545" y="1199"/>
                  </a:lnTo>
                  <a:lnTo>
                    <a:pt x="382" y="1445"/>
                  </a:lnTo>
                  <a:lnTo>
                    <a:pt x="246" y="1690"/>
                  </a:lnTo>
                  <a:lnTo>
                    <a:pt x="0" y="2153"/>
                  </a:lnTo>
                  <a:lnTo>
                    <a:pt x="0" y="2153"/>
                  </a:lnTo>
                  <a:lnTo>
                    <a:pt x="518" y="2126"/>
                  </a:lnTo>
                  <a:lnTo>
                    <a:pt x="1118" y="2071"/>
                  </a:lnTo>
                  <a:lnTo>
                    <a:pt x="1118" y="2071"/>
                  </a:lnTo>
                  <a:lnTo>
                    <a:pt x="9375" y="1472"/>
                  </a:lnTo>
                  <a:lnTo>
                    <a:pt x="9375" y="1472"/>
                  </a:lnTo>
                  <a:lnTo>
                    <a:pt x="9484" y="1499"/>
                  </a:lnTo>
                  <a:lnTo>
                    <a:pt x="9566" y="15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71"/>
            <p:cNvSpPr/>
            <p:nvPr/>
          </p:nvSpPr>
          <p:spPr>
            <a:xfrm>
              <a:off x="7696271" y="5768850"/>
              <a:ext cx="52500" cy="92700"/>
            </a:xfrm>
            <a:custGeom>
              <a:avLst/>
              <a:gdLst/>
              <a:ahLst/>
              <a:cxnLst/>
              <a:rect l="l" t="t" r="r" b="b"/>
              <a:pathLst>
                <a:path w="2100" h="3708" fill="none" extrusionOk="0">
                  <a:moveTo>
                    <a:pt x="2099" y="1990"/>
                  </a:moveTo>
                  <a:lnTo>
                    <a:pt x="2099" y="1990"/>
                  </a:lnTo>
                  <a:lnTo>
                    <a:pt x="1745" y="1009"/>
                  </a:lnTo>
                  <a:lnTo>
                    <a:pt x="1391" y="1"/>
                  </a:lnTo>
                  <a:lnTo>
                    <a:pt x="1391" y="1"/>
                  </a:lnTo>
                  <a:lnTo>
                    <a:pt x="682" y="546"/>
                  </a:lnTo>
                  <a:lnTo>
                    <a:pt x="1" y="1118"/>
                  </a:lnTo>
                  <a:lnTo>
                    <a:pt x="1" y="1118"/>
                  </a:lnTo>
                  <a:lnTo>
                    <a:pt x="164" y="1200"/>
                  </a:lnTo>
                  <a:lnTo>
                    <a:pt x="301" y="1309"/>
                  </a:lnTo>
                  <a:lnTo>
                    <a:pt x="437" y="1418"/>
                  </a:lnTo>
                  <a:lnTo>
                    <a:pt x="573" y="1527"/>
                  </a:lnTo>
                  <a:lnTo>
                    <a:pt x="791" y="1799"/>
                  </a:lnTo>
                  <a:lnTo>
                    <a:pt x="955" y="2127"/>
                  </a:lnTo>
                  <a:lnTo>
                    <a:pt x="1118" y="2481"/>
                  </a:lnTo>
                  <a:lnTo>
                    <a:pt x="1227" y="2890"/>
                  </a:lnTo>
                  <a:lnTo>
                    <a:pt x="1309" y="3298"/>
                  </a:lnTo>
                  <a:lnTo>
                    <a:pt x="1363" y="3707"/>
                  </a:lnTo>
                  <a:lnTo>
                    <a:pt x="1363" y="3707"/>
                  </a:lnTo>
                  <a:lnTo>
                    <a:pt x="1445" y="3625"/>
                  </a:lnTo>
                  <a:lnTo>
                    <a:pt x="1445" y="3625"/>
                  </a:lnTo>
                  <a:lnTo>
                    <a:pt x="1391" y="3544"/>
                  </a:lnTo>
                  <a:lnTo>
                    <a:pt x="1363" y="3462"/>
                  </a:lnTo>
                  <a:lnTo>
                    <a:pt x="1363" y="3353"/>
                  </a:lnTo>
                  <a:lnTo>
                    <a:pt x="1418" y="3271"/>
                  </a:lnTo>
                  <a:lnTo>
                    <a:pt x="1418" y="3271"/>
                  </a:lnTo>
                  <a:lnTo>
                    <a:pt x="1636" y="2944"/>
                  </a:lnTo>
                  <a:lnTo>
                    <a:pt x="1800" y="2617"/>
                  </a:lnTo>
                  <a:lnTo>
                    <a:pt x="2099" y="19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71"/>
            <p:cNvSpPr/>
            <p:nvPr/>
          </p:nvSpPr>
          <p:spPr>
            <a:xfrm>
              <a:off x="7397846" y="5816550"/>
              <a:ext cx="341375" cy="480350"/>
            </a:xfrm>
            <a:custGeom>
              <a:avLst/>
              <a:gdLst/>
              <a:ahLst/>
              <a:cxnLst/>
              <a:rect l="l" t="t" r="r" b="b"/>
              <a:pathLst>
                <a:path w="13655" h="19214" fill="none" extrusionOk="0">
                  <a:moveTo>
                    <a:pt x="13655" y="19214"/>
                  </a:moveTo>
                  <a:lnTo>
                    <a:pt x="13655" y="19214"/>
                  </a:lnTo>
                  <a:lnTo>
                    <a:pt x="13546" y="17006"/>
                  </a:lnTo>
                  <a:lnTo>
                    <a:pt x="13437" y="14799"/>
                  </a:lnTo>
                  <a:lnTo>
                    <a:pt x="13273" y="10384"/>
                  </a:lnTo>
                  <a:lnTo>
                    <a:pt x="13273" y="10384"/>
                  </a:lnTo>
                  <a:lnTo>
                    <a:pt x="13164" y="6350"/>
                  </a:lnTo>
                  <a:lnTo>
                    <a:pt x="13164" y="6350"/>
                  </a:lnTo>
                  <a:lnTo>
                    <a:pt x="13110" y="5669"/>
                  </a:lnTo>
                  <a:lnTo>
                    <a:pt x="13028" y="4906"/>
                  </a:lnTo>
                  <a:lnTo>
                    <a:pt x="13028" y="4906"/>
                  </a:lnTo>
                  <a:lnTo>
                    <a:pt x="12946" y="4906"/>
                  </a:lnTo>
                  <a:lnTo>
                    <a:pt x="12837" y="4906"/>
                  </a:lnTo>
                  <a:lnTo>
                    <a:pt x="12755" y="4879"/>
                  </a:lnTo>
                  <a:lnTo>
                    <a:pt x="12674" y="4852"/>
                  </a:lnTo>
                  <a:lnTo>
                    <a:pt x="12592" y="4797"/>
                  </a:lnTo>
                  <a:lnTo>
                    <a:pt x="12537" y="4715"/>
                  </a:lnTo>
                  <a:lnTo>
                    <a:pt x="12510" y="4606"/>
                  </a:lnTo>
                  <a:lnTo>
                    <a:pt x="12483" y="4497"/>
                  </a:lnTo>
                  <a:lnTo>
                    <a:pt x="12483" y="4497"/>
                  </a:lnTo>
                  <a:lnTo>
                    <a:pt x="12483" y="3870"/>
                  </a:lnTo>
                  <a:lnTo>
                    <a:pt x="12483" y="3189"/>
                  </a:lnTo>
                  <a:lnTo>
                    <a:pt x="12456" y="2508"/>
                  </a:lnTo>
                  <a:lnTo>
                    <a:pt x="12401" y="2181"/>
                  </a:lnTo>
                  <a:lnTo>
                    <a:pt x="12347" y="1854"/>
                  </a:lnTo>
                  <a:lnTo>
                    <a:pt x="12238" y="1554"/>
                  </a:lnTo>
                  <a:lnTo>
                    <a:pt x="12129" y="1254"/>
                  </a:lnTo>
                  <a:lnTo>
                    <a:pt x="11992" y="982"/>
                  </a:lnTo>
                  <a:lnTo>
                    <a:pt x="11802" y="736"/>
                  </a:lnTo>
                  <a:lnTo>
                    <a:pt x="11584" y="518"/>
                  </a:lnTo>
                  <a:lnTo>
                    <a:pt x="11338" y="328"/>
                  </a:lnTo>
                  <a:lnTo>
                    <a:pt x="11038" y="191"/>
                  </a:lnTo>
                  <a:lnTo>
                    <a:pt x="10684" y="82"/>
                  </a:lnTo>
                  <a:lnTo>
                    <a:pt x="10684" y="82"/>
                  </a:lnTo>
                  <a:lnTo>
                    <a:pt x="10275" y="28"/>
                  </a:lnTo>
                  <a:lnTo>
                    <a:pt x="9867" y="0"/>
                  </a:lnTo>
                  <a:lnTo>
                    <a:pt x="9431" y="28"/>
                  </a:lnTo>
                  <a:lnTo>
                    <a:pt x="8967" y="82"/>
                  </a:lnTo>
                  <a:lnTo>
                    <a:pt x="8068" y="191"/>
                  </a:lnTo>
                  <a:lnTo>
                    <a:pt x="7632" y="219"/>
                  </a:lnTo>
                  <a:lnTo>
                    <a:pt x="7250" y="273"/>
                  </a:lnTo>
                  <a:lnTo>
                    <a:pt x="7250" y="273"/>
                  </a:lnTo>
                  <a:lnTo>
                    <a:pt x="1" y="627"/>
                  </a:lnTo>
                  <a:lnTo>
                    <a:pt x="1" y="627"/>
                  </a:lnTo>
                  <a:lnTo>
                    <a:pt x="83" y="1745"/>
                  </a:lnTo>
                  <a:lnTo>
                    <a:pt x="219" y="2835"/>
                  </a:lnTo>
                  <a:lnTo>
                    <a:pt x="355" y="3925"/>
                  </a:lnTo>
                  <a:lnTo>
                    <a:pt x="546" y="5042"/>
                  </a:lnTo>
                  <a:lnTo>
                    <a:pt x="546" y="5042"/>
                  </a:lnTo>
                  <a:lnTo>
                    <a:pt x="4770" y="5206"/>
                  </a:lnTo>
                  <a:lnTo>
                    <a:pt x="8994" y="5369"/>
                  </a:lnTo>
                  <a:lnTo>
                    <a:pt x="8994" y="5369"/>
                  </a:lnTo>
                  <a:lnTo>
                    <a:pt x="9131" y="5397"/>
                  </a:lnTo>
                  <a:lnTo>
                    <a:pt x="9240" y="5451"/>
                  </a:lnTo>
                  <a:lnTo>
                    <a:pt x="9349" y="5533"/>
                  </a:lnTo>
                  <a:lnTo>
                    <a:pt x="9431" y="5669"/>
                  </a:lnTo>
                  <a:lnTo>
                    <a:pt x="9458" y="5778"/>
                  </a:lnTo>
                  <a:lnTo>
                    <a:pt x="9458" y="5914"/>
                  </a:lnTo>
                  <a:lnTo>
                    <a:pt x="9431" y="6023"/>
                  </a:lnTo>
                  <a:lnTo>
                    <a:pt x="9321" y="6132"/>
                  </a:lnTo>
                  <a:lnTo>
                    <a:pt x="9321" y="6132"/>
                  </a:lnTo>
                  <a:lnTo>
                    <a:pt x="9240" y="6241"/>
                  </a:lnTo>
                  <a:lnTo>
                    <a:pt x="9240" y="6241"/>
                  </a:lnTo>
                  <a:lnTo>
                    <a:pt x="9349" y="7822"/>
                  </a:lnTo>
                  <a:lnTo>
                    <a:pt x="9403" y="9430"/>
                  </a:lnTo>
                  <a:lnTo>
                    <a:pt x="9458" y="11038"/>
                  </a:lnTo>
                  <a:lnTo>
                    <a:pt x="9485" y="12646"/>
                  </a:lnTo>
                  <a:lnTo>
                    <a:pt x="9485" y="14254"/>
                  </a:lnTo>
                  <a:lnTo>
                    <a:pt x="9458" y="15862"/>
                  </a:lnTo>
                  <a:lnTo>
                    <a:pt x="9403" y="19078"/>
                  </a:lnTo>
                  <a:lnTo>
                    <a:pt x="9403" y="19078"/>
                  </a:lnTo>
                  <a:lnTo>
                    <a:pt x="9921" y="19050"/>
                  </a:lnTo>
                  <a:lnTo>
                    <a:pt x="10466" y="19050"/>
                  </a:lnTo>
                  <a:lnTo>
                    <a:pt x="11556" y="19050"/>
                  </a:lnTo>
                  <a:lnTo>
                    <a:pt x="12646" y="19105"/>
                  </a:lnTo>
                  <a:lnTo>
                    <a:pt x="13655" y="192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71"/>
            <p:cNvSpPr/>
            <p:nvPr/>
          </p:nvSpPr>
          <p:spPr>
            <a:xfrm>
              <a:off x="7402621" y="5756600"/>
              <a:ext cx="303900" cy="52475"/>
            </a:xfrm>
            <a:custGeom>
              <a:avLst/>
              <a:gdLst/>
              <a:ahLst/>
              <a:cxnLst/>
              <a:rect l="l" t="t" r="r" b="b"/>
              <a:pathLst>
                <a:path w="12156" h="2099" fill="none" extrusionOk="0">
                  <a:moveTo>
                    <a:pt x="12156" y="191"/>
                  </a:moveTo>
                  <a:lnTo>
                    <a:pt x="12156" y="191"/>
                  </a:lnTo>
                  <a:lnTo>
                    <a:pt x="6487" y="136"/>
                  </a:lnTo>
                  <a:lnTo>
                    <a:pt x="6487" y="136"/>
                  </a:lnTo>
                  <a:lnTo>
                    <a:pt x="5642" y="82"/>
                  </a:lnTo>
                  <a:lnTo>
                    <a:pt x="4770" y="27"/>
                  </a:lnTo>
                  <a:lnTo>
                    <a:pt x="3898" y="0"/>
                  </a:lnTo>
                  <a:lnTo>
                    <a:pt x="3462" y="27"/>
                  </a:lnTo>
                  <a:lnTo>
                    <a:pt x="3053" y="55"/>
                  </a:lnTo>
                  <a:lnTo>
                    <a:pt x="3053" y="55"/>
                  </a:lnTo>
                  <a:lnTo>
                    <a:pt x="2671" y="27"/>
                  </a:lnTo>
                  <a:lnTo>
                    <a:pt x="2344" y="27"/>
                  </a:lnTo>
                  <a:lnTo>
                    <a:pt x="2017" y="82"/>
                  </a:lnTo>
                  <a:lnTo>
                    <a:pt x="1690" y="218"/>
                  </a:lnTo>
                  <a:lnTo>
                    <a:pt x="1391" y="382"/>
                  </a:lnTo>
                  <a:lnTo>
                    <a:pt x="1118" y="600"/>
                  </a:lnTo>
                  <a:lnTo>
                    <a:pt x="873" y="872"/>
                  </a:lnTo>
                  <a:lnTo>
                    <a:pt x="628" y="1227"/>
                  </a:lnTo>
                  <a:lnTo>
                    <a:pt x="628" y="1227"/>
                  </a:lnTo>
                  <a:lnTo>
                    <a:pt x="1" y="2099"/>
                  </a:lnTo>
                  <a:lnTo>
                    <a:pt x="1" y="2099"/>
                  </a:lnTo>
                  <a:lnTo>
                    <a:pt x="5315" y="1826"/>
                  </a:lnTo>
                  <a:lnTo>
                    <a:pt x="5315" y="1826"/>
                  </a:lnTo>
                  <a:lnTo>
                    <a:pt x="5969" y="1772"/>
                  </a:lnTo>
                  <a:lnTo>
                    <a:pt x="6650" y="1717"/>
                  </a:lnTo>
                  <a:lnTo>
                    <a:pt x="8040" y="1554"/>
                  </a:lnTo>
                  <a:lnTo>
                    <a:pt x="8722" y="1499"/>
                  </a:lnTo>
                  <a:lnTo>
                    <a:pt x="9430" y="1445"/>
                  </a:lnTo>
                  <a:lnTo>
                    <a:pt x="10112" y="1445"/>
                  </a:lnTo>
                  <a:lnTo>
                    <a:pt x="10766" y="1472"/>
                  </a:lnTo>
                  <a:lnTo>
                    <a:pt x="10766" y="1472"/>
                  </a:lnTo>
                  <a:lnTo>
                    <a:pt x="10820" y="1417"/>
                  </a:lnTo>
                  <a:lnTo>
                    <a:pt x="10847" y="1336"/>
                  </a:lnTo>
                  <a:lnTo>
                    <a:pt x="10847" y="1336"/>
                  </a:lnTo>
                  <a:lnTo>
                    <a:pt x="11502" y="736"/>
                  </a:lnTo>
                  <a:lnTo>
                    <a:pt x="12156" y="1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71"/>
            <p:cNvSpPr/>
            <p:nvPr/>
          </p:nvSpPr>
          <p:spPr>
            <a:xfrm>
              <a:off x="7558646" y="5985525"/>
              <a:ext cx="55225" cy="326375"/>
            </a:xfrm>
            <a:custGeom>
              <a:avLst/>
              <a:gdLst/>
              <a:ahLst/>
              <a:cxnLst/>
              <a:rect l="l" t="t" r="r" b="b"/>
              <a:pathLst>
                <a:path w="2209" h="13055" fill="none" extrusionOk="0">
                  <a:moveTo>
                    <a:pt x="2072" y="12428"/>
                  </a:moveTo>
                  <a:lnTo>
                    <a:pt x="2072" y="12428"/>
                  </a:lnTo>
                  <a:lnTo>
                    <a:pt x="2017" y="9321"/>
                  </a:lnTo>
                  <a:lnTo>
                    <a:pt x="1990" y="6214"/>
                  </a:lnTo>
                  <a:lnTo>
                    <a:pt x="1990" y="4633"/>
                  </a:lnTo>
                  <a:lnTo>
                    <a:pt x="2045" y="3080"/>
                  </a:lnTo>
                  <a:lnTo>
                    <a:pt x="2099" y="1526"/>
                  </a:lnTo>
                  <a:lnTo>
                    <a:pt x="2208" y="0"/>
                  </a:lnTo>
                  <a:lnTo>
                    <a:pt x="2208" y="0"/>
                  </a:lnTo>
                  <a:lnTo>
                    <a:pt x="1718" y="464"/>
                  </a:lnTo>
                  <a:lnTo>
                    <a:pt x="1254" y="954"/>
                  </a:lnTo>
                  <a:lnTo>
                    <a:pt x="791" y="1472"/>
                  </a:lnTo>
                  <a:lnTo>
                    <a:pt x="355" y="1990"/>
                  </a:lnTo>
                  <a:lnTo>
                    <a:pt x="355" y="1990"/>
                  </a:lnTo>
                  <a:lnTo>
                    <a:pt x="300" y="2017"/>
                  </a:lnTo>
                  <a:lnTo>
                    <a:pt x="300" y="2017"/>
                  </a:lnTo>
                  <a:lnTo>
                    <a:pt x="137" y="7549"/>
                  </a:lnTo>
                  <a:lnTo>
                    <a:pt x="1" y="13055"/>
                  </a:lnTo>
                  <a:lnTo>
                    <a:pt x="1" y="13055"/>
                  </a:lnTo>
                  <a:lnTo>
                    <a:pt x="219" y="12946"/>
                  </a:lnTo>
                  <a:lnTo>
                    <a:pt x="437" y="12837"/>
                  </a:lnTo>
                  <a:lnTo>
                    <a:pt x="955" y="12673"/>
                  </a:lnTo>
                  <a:lnTo>
                    <a:pt x="1500" y="12537"/>
                  </a:lnTo>
                  <a:lnTo>
                    <a:pt x="2072" y="124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71"/>
            <p:cNvSpPr/>
            <p:nvPr/>
          </p:nvSpPr>
          <p:spPr>
            <a:xfrm>
              <a:off x="7246596" y="5954175"/>
              <a:ext cx="347500" cy="70200"/>
            </a:xfrm>
            <a:custGeom>
              <a:avLst/>
              <a:gdLst/>
              <a:ahLst/>
              <a:cxnLst/>
              <a:rect l="l" t="t" r="r" b="b"/>
              <a:pathLst>
                <a:path w="13900" h="2808" fill="none" extrusionOk="0">
                  <a:moveTo>
                    <a:pt x="12156" y="2753"/>
                  </a:moveTo>
                  <a:lnTo>
                    <a:pt x="12156" y="2753"/>
                  </a:lnTo>
                  <a:lnTo>
                    <a:pt x="12564" y="2208"/>
                  </a:lnTo>
                  <a:lnTo>
                    <a:pt x="13000" y="1690"/>
                  </a:lnTo>
                  <a:lnTo>
                    <a:pt x="13437" y="1200"/>
                  </a:lnTo>
                  <a:lnTo>
                    <a:pt x="13900" y="736"/>
                  </a:lnTo>
                  <a:lnTo>
                    <a:pt x="13900" y="736"/>
                  </a:lnTo>
                  <a:lnTo>
                    <a:pt x="11065" y="627"/>
                  </a:lnTo>
                  <a:lnTo>
                    <a:pt x="8258" y="491"/>
                  </a:lnTo>
                  <a:lnTo>
                    <a:pt x="6841" y="382"/>
                  </a:lnTo>
                  <a:lnTo>
                    <a:pt x="5424" y="300"/>
                  </a:lnTo>
                  <a:lnTo>
                    <a:pt x="4007" y="164"/>
                  </a:lnTo>
                  <a:lnTo>
                    <a:pt x="2617" y="1"/>
                  </a:lnTo>
                  <a:lnTo>
                    <a:pt x="2617" y="1"/>
                  </a:lnTo>
                  <a:lnTo>
                    <a:pt x="2590" y="55"/>
                  </a:lnTo>
                  <a:lnTo>
                    <a:pt x="2590" y="55"/>
                  </a:lnTo>
                  <a:lnTo>
                    <a:pt x="2426" y="246"/>
                  </a:lnTo>
                  <a:lnTo>
                    <a:pt x="2263" y="437"/>
                  </a:lnTo>
                  <a:lnTo>
                    <a:pt x="1881" y="818"/>
                  </a:lnTo>
                  <a:lnTo>
                    <a:pt x="1091" y="1500"/>
                  </a:lnTo>
                  <a:lnTo>
                    <a:pt x="1091" y="1500"/>
                  </a:lnTo>
                  <a:lnTo>
                    <a:pt x="546" y="1990"/>
                  </a:lnTo>
                  <a:lnTo>
                    <a:pt x="1" y="2481"/>
                  </a:lnTo>
                  <a:lnTo>
                    <a:pt x="1" y="2481"/>
                  </a:lnTo>
                  <a:lnTo>
                    <a:pt x="219" y="2453"/>
                  </a:lnTo>
                  <a:lnTo>
                    <a:pt x="464" y="2426"/>
                  </a:lnTo>
                  <a:lnTo>
                    <a:pt x="955" y="2453"/>
                  </a:lnTo>
                  <a:lnTo>
                    <a:pt x="1418" y="2508"/>
                  </a:lnTo>
                  <a:lnTo>
                    <a:pt x="1854" y="2535"/>
                  </a:lnTo>
                  <a:lnTo>
                    <a:pt x="1854" y="2535"/>
                  </a:lnTo>
                  <a:lnTo>
                    <a:pt x="5342" y="2617"/>
                  </a:lnTo>
                  <a:lnTo>
                    <a:pt x="5342" y="2617"/>
                  </a:lnTo>
                  <a:lnTo>
                    <a:pt x="12156" y="2808"/>
                  </a:lnTo>
                  <a:lnTo>
                    <a:pt x="12156" y="2808"/>
                  </a:lnTo>
                  <a:lnTo>
                    <a:pt x="12156" y="27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71"/>
            <p:cNvSpPr/>
            <p:nvPr/>
          </p:nvSpPr>
          <p:spPr>
            <a:xfrm>
              <a:off x="7751471" y="5796800"/>
              <a:ext cx="271875" cy="53850"/>
            </a:xfrm>
            <a:custGeom>
              <a:avLst/>
              <a:gdLst/>
              <a:ahLst/>
              <a:cxnLst/>
              <a:rect l="l" t="t" r="r" b="b"/>
              <a:pathLst>
                <a:path w="10875" h="2154" extrusionOk="0">
                  <a:moveTo>
                    <a:pt x="10874" y="0"/>
                  </a:moveTo>
                  <a:lnTo>
                    <a:pt x="4225" y="109"/>
                  </a:lnTo>
                  <a:lnTo>
                    <a:pt x="3162" y="136"/>
                  </a:lnTo>
                  <a:lnTo>
                    <a:pt x="2671" y="136"/>
                  </a:lnTo>
                  <a:lnTo>
                    <a:pt x="2181" y="218"/>
                  </a:lnTo>
                  <a:lnTo>
                    <a:pt x="1935" y="245"/>
                  </a:lnTo>
                  <a:lnTo>
                    <a:pt x="1717" y="327"/>
                  </a:lnTo>
                  <a:lnTo>
                    <a:pt x="1499" y="409"/>
                  </a:lnTo>
                  <a:lnTo>
                    <a:pt x="1281" y="518"/>
                  </a:lnTo>
                  <a:lnTo>
                    <a:pt x="1090" y="654"/>
                  </a:lnTo>
                  <a:lnTo>
                    <a:pt x="900" y="818"/>
                  </a:lnTo>
                  <a:lnTo>
                    <a:pt x="709" y="981"/>
                  </a:lnTo>
                  <a:lnTo>
                    <a:pt x="545" y="1199"/>
                  </a:lnTo>
                  <a:lnTo>
                    <a:pt x="382" y="1445"/>
                  </a:lnTo>
                  <a:lnTo>
                    <a:pt x="246" y="1690"/>
                  </a:lnTo>
                  <a:lnTo>
                    <a:pt x="0" y="2153"/>
                  </a:lnTo>
                  <a:lnTo>
                    <a:pt x="518" y="2126"/>
                  </a:lnTo>
                  <a:lnTo>
                    <a:pt x="1118" y="2071"/>
                  </a:lnTo>
                  <a:lnTo>
                    <a:pt x="9375" y="1472"/>
                  </a:lnTo>
                  <a:lnTo>
                    <a:pt x="9484" y="1499"/>
                  </a:lnTo>
                  <a:lnTo>
                    <a:pt x="9566" y="1526"/>
                  </a:lnTo>
                  <a:lnTo>
                    <a:pt x="10874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71"/>
            <p:cNvSpPr/>
            <p:nvPr/>
          </p:nvSpPr>
          <p:spPr>
            <a:xfrm>
              <a:off x="7748071" y="5860825"/>
              <a:ext cx="243925" cy="450400"/>
            </a:xfrm>
            <a:custGeom>
              <a:avLst/>
              <a:gdLst/>
              <a:ahLst/>
              <a:cxnLst/>
              <a:rect l="l" t="t" r="r" b="b"/>
              <a:pathLst>
                <a:path w="9757" h="18016" extrusionOk="0">
                  <a:moveTo>
                    <a:pt x="8012" y="1"/>
                  </a:moveTo>
                  <a:lnTo>
                    <a:pt x="7522" y="28"/>
                  </a:lnTo>
                  <a:lnTo>
                    <a:pt x="6895" y="83"/>
                  </a:lnTo>
                  <a:lnTo>
                    <a:pt x="2998" y="382"/>
                  </a:lnTo>
                  <a:lnTo>
                    <a:pt x="1990" y="437"/>
                  </a:lnTo>
                  <a:lnTo>
                    <a:pt x="1553" y="491"/>
                  </a:lnTo>
                  <a:lnTo>
                    <a:pt x="1335" y="546"/>
                  </a:lnTo>
                  <a:lnTo>
                    <a:pt x="1145" y="573"/>
                  </a:lnTo>
                  <a:lnTo>
                    <a:pt x="954" y="655"/>
                  </a:lnTo>
                  <a:lnTo>
                    <a:pt x="790" y="737"/>
                  </a:lnTo>
                  <a:lnTo>
                    <a:pt x="627" y="873"/>
                  </a:lnTo>
                  <a:lnTo>
                    <a:pt x="491" y="1009"/>
                  </a:lnTo>
                  <a:lnTo>
                    <a:pt x="354" y="1173"/>
                  </a:lnTo>
                  <a:lnTo>
                    <a:pt x="245" y="1364"/>
                  </a:lnTo>
                  <a:lnTo>
                    <a:pt x="164" y="1609"/>
                  </a:lnTo>
                  <a:lnTo>
                    <a:pt x="82" y="1881"/>
                  </a:lnTo>
                  <a:lnTo>
                    <a:pt x="27" y="2345"/>
                  </a:lnTo>
                  <a:lnTo>
                    <a:pt x="0" y="2835"/>
                  </a:lnTo>
                  <a:lnTo>
                    <a:pt x="0" y="3353"/>
                  </a:lnTo>
                  <a:lnTo>
                    <a:pt x="27" y="3898"/>
                  </a:lnTo>
                  <a:lnTo>
                    <a:pt x="136" y="4934"/>
                  </a:lnTo>
                  <a:lnTo>
                    <a:pt x="164" y="5452"/>
                  </a:lnTo>
                  <a:lnTo>
                    <a:pt x="191" y="5915"/>
                  </a:lnTo>
                  <a:lnTo>
                    <a:pt x="300" y="9948"/>
                  </a:lnTo>
                  <a:lnTo>
                    <a:pt x="354" y="13737"/>
                  </a:lnTo>
                  <a:lnTo>
                    <a:pt x="354" y="17498"/>
                  </a:lnTo>
                  <a:lnTo>
                    <a:pt x="2371" y="17743"/>
                  </a:lnTo>
                  <a:lnTo>
                    <a:pt x="2507" y="17770"/>
                  </a:lnTo>
                  <a:lnTo>
                    <a:pt x="2589" y="17825"/>
                  </a:lnTo>
                  <a:lnTo>
                    <a:pt x="2671" y="17906"/>
                  </a:lnTo>
                  <a:lnTo>
                    <a:pt x="2725" y="18015"/>
                  </a:lnTo>
                  <a:lnTo>
                    <a:pt x="2889" y="15971"/>
                  </a:lnTo>
                  <a:lnTo>
                    <a:pt x="3052" y="13955"/>
                  </a:lnTo>
                  <a:lnTo>
                    <a:pt x="3161" y="12946"/>
                  </a:lnTo>
                  <a:lnTo>
                    <a:pt x="3298" y="11938"/>
                  </a:lnTo>
                  <a:lnTo>
                    <a:pt x="3434" y="10957"/>
                  </a:lnTo>
                  <a:lnTo>
                    <a:pt x="3625" y="9976"/>
                  </a:lnTo>
                  <a:lnTo>
                    <a:pt x="3679" y="9676"/>
                  </a:lnTo>
                  <a:lnTo>
                    <a:pt x="3761" y="9403"/>
                  </a:lnTo>
                  <a:lnTo>
                    <a:pt x="3870" y="9158"/>
                  </a:lnTo>
                  <a:lnTo>
                    <a:pt x="3979" y="8967"/>
                  </a:lnTo>
                  <a:lnTo>
                    <a:pt x="4115" y="8804"/>
                  </a:lnTo>
                  <a:lnTo>
                    <a:pt x="4279" y="8640"/>
                  </a:lnTo>
                  <a:lnTo>
                    <a:pt x="4442" y="8531"/>
                  </a:lnTo>
                  <a:lnTo>
                    <a:pt x="4606" y="8422"/>
                  </a:lnTo>
                  <a:lnTo>
                    <a:pt x="4579" y="8368"/>
                  </a:lnTo>
                  <a:lnTo>
                    <a:pt x="4579" y="8286"/>
                  </a:lnTo>
                  <a:lnTo>
                    <a:pt x="4606" y="8231"/>
                  </a:lnTo>
                  <a:lnTo>
                    <a:pt x="4633" y="8177"/>
                  </a:lnTo>
                  <a:lnTo>
                    <a:pt x="5205" y="7686"/>
                  </a:lnTo>
                  <a:lnTo>
                    <a:pt x="5778" y="7223"/>
                  </a:lnTo>
                  <a:lnTo>
                    <a:pt x="6323" y="6814"/>
                  </a:lnTo>
                  <a:lnTo>
                    <a:pt x="6623" y="6623"/>
                  </a:lnTo>
                  <a:lnTo>
                    <a:pt x="6895" y="6460"/>
                  </a:lnTo>
                  <a:lnTo>
                    <a:pt x="7195" y="6324"/>
                  </a:lnTo>
                  <a:lnTo>
                    <a:pt x="7495" y="6215"/>
                  </a:lnTo>
                  <a:lnTo>
                    <a:pt x="7794" y="6133"/>
                  </a:lnTo>
                  <a:lnTo>
                    <a:pt x="8121" y="6078"/>
                  </a:lnTo>
                  <a:lnTo>
                    <a:pt x="8449" y="6051"/>
                  </a:lnTo>
                  <a:lnTo>
                    <a:pt x="8803" y="6051"/>
                  </a:lnTo>
                  <a:lnTo>
                    <a:pt x="9157" y="6106"/>
                  </a:lnTo>
                  <a:lnTo>
                    <a:pt x="9511" y="6187"/>
                  </a:lnTo>
                  <a:lnTo>
                    <a:pt x="9757" y="6269"/>
                  </a:lnTo>
                  <a:lnTo>
                    <a:pt x="9702" y="6215"/>
                  </a:lnTo>
                  <a:lnTo>
                    <a:pt x="9648" y="6133"/>
                  </a:lnTo>
                  <a:lnTo>
                    <a:pt x="9620" y="6051"/>
                  </a:lnTo>
                  <a:lnTo>
                    <a:pt x="9593" y="5942"/>
                  </a:lnTo>
                  <a:lnTo>
                    <a:pt x="9511" y="3898"/>
                  </a:lnTo>
                  <a:lnTo>
                    <a:pt x="9484" y="2863"/>
                  </a:lnTo>
                  <a:lnTo>
                    <a:pt x="9402" y="1827"/>
                  </a:lnTo>
                  <a:lnTo>
                    <a:pt x="9293" y="1173"/>
                  </a:lnTo>
                  <a:lnTo>
                    <a:pt x="9239" y="900"/>
                  </a:lnTo>
                  <a:lnTo>
                    <a:pt x="9157" y="682"/>
                  </a:lnTo>
                  <a:lnTo>
                    <a:pt x="9075" y="491"/>
                  </a:lnTo>
                  <a:lnTo>
                    <a:pt x="8994" y="355"/>
                  </a:lnTo>
                  <a:lnTo>
                    <a:pt x="8885" y="219"/>
                  </a:lnTo>
                  <a:lnTo>
                    <a:pt x="8748" y="137"/>
                  </a:lnTo>
                  <a:lnTo>
                    <a:pt x="8585" y="83"/>
                  </a:lnTo>
                  <a:lnTo>
                    <a:pt x="8421" y="28"/>
                  </a:lnTo>
                  <a:lnTo>
                    <a:pt x="82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71"/>
            <p:cNvSpPr/>
            <p:nvPr/>
          </p:nvSpPr>
          <p:spPr>
            <a:xfrm>
              <a:off x="7748071" y="5860825"/>
              <a:ext cx="243925" cy="450400"/>
            </a:xfrm>
            <a:custGeom>
              <a:avLst/>
              <a:gdLst/>
              <a:ahLst/>
              <a:cxnLst/>
              <a:rect l="l" t="t" r="r" b="b"/>
              <a:pathLst>
                <a:path w="9757" h="18016" fill="none" extrusionOk="0">
                  <a:moveTo>
                    <a:pt x="9757" y="6269"/>
                  </a:moveTo>
                  <a:lnTo>
                    <a:pt x="9757" y="6269"/>
                  </a:lnTo>
                  <a:lnTo>
                    <a:pt x="9511" y="6187"/>
                  </a:lnTo>
                  <a:lnTo>
                    <a:pt x="9511" y="6187"/>
                  </a:lnTo>
                  <a:lnTo>
                    <a:pt x="9157" y="6106"/>
                  </a:lnTo>
                  <a:lnTo>
                    <a:pt x="8803" y="6051"/>
                  </a:lnTo>
                  <a:lnTo>
                    <a:pt x="8449" y="6051"/>
                  </a:lnTo>
                  <a:lnTo>
                    <a:pt x="8121" y="6078"/>
                  </a:lnTo>
                  <a:lnTo>
                    <a:pt x="7794" y="6133"/>
                  </a:lnTo>
                  <a:lnTo>
                    <a:pt x="7495" y="6215"/>
                  </a:lnTo>
                  <a:lnTo>
                    <a:pt x="7195" y="6324"/>
                  </a:lnTo>
                  <a:lnTo>
                    <a:pt x="6895" y="6460"/>
                  </a:lnTo>
                  <a:lnTo>
                    <a:pt x="6623" y="6623"/>
                  </a:lnTo>
                  <a:lnTo>
                    <a:pt x="6323" y="6814"/>
                  </a:lnTo>
                  <a:lnTo>
                    <a:pt x="5778" y="7223"/>
                  </a:lnTo>
                  <a:lnTo>
                    <a:pt x="5205" y="7686"/>
                  </a:lnTo>
                  <a:lnTo>
                    <a:pt x="4633" y="8177"/>
                  </a:lnTo>
                  <a:lnTo>
                    <a:pt x="4633" y="8177"/>
                  </a:lnTo>
                  <a:lnTo>
                    <a:pt x="4606" y="8231"/>
                  </a:lnTo>
                  <a:lnTo>
                    <a:pt x="4579" y="8286"/>
                  </a:lnTo>
                  <a:lnTo>
                    <a:pt x="4579" y="8368"/>
                  </a:lnTo>
                  <a:lnTo>
                    <a:pt x="4606" y="8422"/>
                  </a:lnTo>
                  <a:lnTo>
                    <a:pt x="4606" y="8422"/>
                  </a:lnTo>
                  <a:lnTo>
                    <a:pt x="4442" y="8531"/>
                  </a:lnTo>
                  <a:lnTo>
                    <a:pt x="4279" y="8640"/>
                  </a:lnTo>
                  <a:lnTo>
                    <a:pt x="4115" y="8804"/>
                  </a:lnTo>
                  <a:lnTo>
                    <a:pt x="3979" y="8967"/>
                  </a:lnTo>
                  <a:lnTo>
                    <a:pt x="3870" y="9158"/>
                  </a:lnTo>
                  <a:lnTo>
                    <a:pt x="3761" y="9403"/>
                  </a:lnTo>
                  <a:lnTo>
                    <a:pt x="3679" y="9676"/>
                  </a:lnTo>
                  <a:lnTo>
                    <a:pt x="3625" y="9976"/>
                  </a:lnTo>
                  <a:lnTo>
                    <a:pt x="3625" y="9976"/>
                  </a:lnTo>
                  <a:lnTo>
                    <a:pt x="3434" y="10957"/>
                  </a:lnTo>
                  <a:lnTo>
                    <a:pt x="3298" y="11938"/>
                  </a:lnTo>
                  <a:lnTo>
                    <a:pt x="3161" y="12946"/>
                  </a:lnTo>
                  <a:lnTo>
                    <a:pt x="3052" y="13955"/>
                  </a:lnTo>
                  <a:lnTo>
                    <a:pt x="2889" y="15971"/>
                  </a:lnTo>
                  <a:lnTo>
                    <a:pt x="2725" y="18015"/>
                  </a:lnTo>
                  <a:lnTo>
                    <a:pt x="2725" y="18015"/>
                  </a:lnTo>
                  <a:lnTo>
                    <a:pt x="2671" y="17906"/>
                  </a:lnTo>
                  <a:lnTo>
                    <a:pt x="2589" y="17825"/>
                  </a:lnTo>
                  <a:lnTo>
                    <a:pt x="2507" y="17770"/>
                  </a:lnTo>
                  <a:lnTo>
                    <a:pt x="2371" y="17743"/>
                  </a:lnTo>
                  <a:lnTo>
                    <a:pt x="2371" y="17743"/>
                  </a:lnTo>
                  <a:lnTo>
                    <a:pt x="354" y="17498"/>
                  </a:lnTo>
                  <a:lnTo>
                    <a:pt x="354" y="17498"/>
                  </a:lnTo>
                  <a:lnTo>
                    <a:pt x="354" y="13737"/>
                  </a:lnTo>
                  <a:lnTo>
                    <a:pt x="300" y="9948"/>
                  </a:lnTo>
                  <a:lnTo>
                    <a:pt x="300" y="9948"/>
                  </a:lnTo>
                  <a:lnTo>
                    <a:pt x="191" y="5915"/>
                  </a:lnTo>
                  <a:lnTo>
                    <a:pt x="191" y="5915"/>
                  </a:lnTo>
                  <a:lnTo>
                    <a:pt x="164" y="5452"/>
                  </a:lnTo>
                  <a:lnTo>
                    <a:pt x="136" y="4934"/>
                  </a:lnTo>
                  <a:lnTo>
                    <a:pt x="27" y="3898"/>
                  </a:lnTo>
                  <a:lnTo>
                    <a:pt x="0" y="3353"/>
                  </a:lnTo>
                  <a:lnTo>
                    <a:pt x="0" y="2835"/>
                  </a:lnTo>
                  <a:lnTo>
                    <a:pt x="27" y="2345"/>
                  </a:lnTo>
                  <a:lnTo>
                    <a:pt x="82" y="1881"/>
                  </a:lnTo>
                  <a:lnTo>
                    <a:pt x="82" y="1881"/>
                  </a:lnTo>
                  <a:lnTo>
                    <a:pt x="164" y="1609"/>
                  </a:lnTo>
                  <a:lnTo>
                    <a:pt x="245" y="1364"/>
                  </a:lnTo>
                  <a:lnTo>
                    <a:pt x="354" y="1173"/>
                  </a:lnTo>
                  <a:lnTo>
                    <a:pt x="491" y="1009"/>
                  </a:lnTo>
                  <a:lnTo>
                    <a:pt x="627" y="873"/>
                  </a:lnTo>
                  <a:lnTo>
                    <a:pt x="790" y="737"/>
                  </a:lnTo>
                  <a:lnTo>
                    <a:pt x="954" y="655"/>
                  </a:lnTo>
                  <a:lnTo>
                    <a:pt x="1145" y="573"/>
                  </a:lnTo>
                  <a:lnTo>
                    <a:pt x="1335" y="546"/>
                  </a:lnTo>
                  <a:lnTo>
                    <a:pt x="1553" y="491"/>
                  </a:lnTo>
                  <a:lnTo>
                    <a:pt x="1990" y="437"/>
                  </a:lnTo>
                  <a:lnTo>
                    <a:pt x="2998" y="382"/>
                  </a:lnTo>
                  <a:lnTo>
                    <a:pt x="2998" y="382"/>
                  </a:lnTo>
                  <a:lnTo>
                    <a:pt x="6895" y="83"/>
                  </a:lnTo>
                  <a:lnTo>
                    <a:pt x="6895" y="83"/>
                  </a:lnTo>
                  <a:lnTo>
                    <a:pt x="7522" y="28"/>
                  </a:lnTo>
                  <a:lnTo>
                    <a:pt x="8012" y="1"/>
                  </a:lnTo>
                  <a:lnTo>
                    <a:pt x="8230" y="1"/>
                  </a:lnTo>
                  <a:lnTo>
                    <a:pt x="8421" y="28"/>
                  </a:lnTo>
                  <a:lnTo>
                    <a:pt x="8585" y="83"/>
                  </a:lnTo>
                  <a:lnTo>
                    <a:pt x="8748" y="137"/>
                  </a:lnTo>
                  <a:lnTo>
                    <a:pt x="8885" y="219"/>
                  </a:lnTo>
                  <a:lnTo>
                    <a:pt x="8994" y="355"/>
                  </a:lnTo>
                  <a:lnTo>
                    <a:pt x="9075" y="491"/>
                  </a:lnTo>
                  <a:lnTo>
                    <a:pt x="9157" y="682"/>
                  </a:lnTo>
                  <a:lnTo>
                    <a:pt x="9239" y="900"/>
                  </a:lnTo>
                  <a:lnTo>
                    <a:pt x="9293" y="1173"/>
                  </a:lnTo>
                  <a:lnTo>
                    <a:pt x="9402" y="1827"/>
                  </a:lnTo>
                  <a:lnTo>
                    <a:pt x="9402" y="1827"/>
                  </a:lnTo>
                  <a:lnTo>
                    <a:pt x="9484" y="2863"/>
                  </a:lnTo>
                  <a:lnTo>
                    <a:pt x="9511" y="3898"/>
                  </a:lnTo>
                  <a:lnTo>
                    <a:pt x="9593" y="5942"/>
                  </a:lnTo>
                  <a:lnTo>
                    <a:pt x="9593" y="5942"/>
                  </a:lnTo>
                  <a:lnTo>
                    <a:pt x="9620" y="6051"/>
                  </a:lnTo>
                  <a:lnTo>
                    <a:pt x="9648" y="6133"/>
                  </a:lnTo>
                  <a:lnTo>
                    <a:pt x="9702" y="6215"/>
                  </a:lnTo>
                  <a:lnTo>
                    <a:pt x="9757" y="62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71"/>
            <p:cNvSpPr/>
            <p:nvPr/>
          </p:nvSpPr>
          <p:spPr>
            <a:xfrm>
              <a:off x="7540246" y="6314600"/>
              <a:ext cx="275300" cy="65425"/>
            </a:xfrm>
            <a:custGeom>
              <a:avLst/>
              <a:gdLst/>
              <a:ahLst/>
              <a:cxnLst/>
              <a:rect l="l" t="t" r="r" b="b"/>
              <a:pathLst>
                <a:path w="11012" h="2617" extrusionOk="0">
                  <a:moveTo>
                    <a:pt x="4634" y="1"/>
                  </a:moveTo>
                  <a:lnTo>
                    <a:pt x="3762" y="55"/>
                  </a:lnTo>
                  <a:lnTo>
                    <a:pt x="3353" y="82"/>
                  </a:lnTo>
                  <a:lnTo>
                    <a:pt x="2944" y="137"/>
                  </a:lnTo>
                  <a:lnTo>
                    <a:pt x="2563" y="219"/>
                  </a:lnTo>
                  <a:lnTo>
                    <a:pt x="2208" y="300"/>
                  </a:lnTo>
                  <a:lnTo>
                    <a:pt x="1854" y="409"/>
                  </a:lnTo>
                  <a:lnTo>
                    <a:pt x="1527" y="546"/>
                  </a:lnTo>
                  <a:lnTo>
                    <a:pt x="1200" y="682"/>
                  </a:lnTo>
                  <a:lnTo>
                    <a:pt x="927" y="873"/>
                  </a:lnTo>
                  <a:lnTo>
                    <a:pt x="682" y="1063"/>
                  </a:lnTo>
                  <a:lnTo>
                    <a:pt x="464" y="1281"/>
                  </a:lnTo>
                  <a:lnTo>
                    <a:pt x="301" y="1527"/>
                  </a:lnTo>
                  <a:lnTo>
                    <a:pt x="164" y="1772"/>
                  </a:lnTo>
                  <a:lnTo>
                    <a:pt x="55" y="2072"/>
                  </a:lnTo>
                  <a:lnTo>
                    <a:pt x="1" y="2399"/>
                  </a:lnTo>
                  <a:lnTo>
                    <a:pt x="2672" y="2344"/>
                  </a:lnTo>
                  <a:lnTo>
                    <a:pt x="4007" y="2317"/>
                  </a:lnTo>
                  <a:lnTo>
                    <a:pt x="5342" y="2317"/>
                  </a:lnTo>
                  <a:lnTo>
                    <a:pt x="6678" y="2344"/>
                  </a:lnTo>
                  <a:lnTo>
                    <a:pt x="8013" y="2399"/>
                  </a:lnTo>
                  <a:lnTo>
                    <a:pt x="9349" y="2481"/>
                  </a:lnTo>
                  <a:lnTo>
                    <a:pt x="10684" y="2562"/>
                  </a:lnTo>
                  <a:lnTo>
                    <a:pt x="10766" y="2590"/>
                  </a:lnTo>
                  <a:lnTo>
                    <a:pt x="10875" y="2617"/>
                  </a:lnTo>
                  <a:lnTo>
                    <a:pt x="11011" y="273"/>
                  </a:lnTo>
                  <a:lnTo>
                    <a:pt x="11011" y="273"/>
                  </a:lnTo>
                  <a:lnTo>
                    <a:pt x="10957" y="328"/>
                  </a:lnTo>
                  <a:lnTo>
                    <a:pt x="10875" y="382"/>
                  </a:lnTo>
                  <a:lnTo>
                    <a:pt x="10793" y="437"/>
                  </a:lnTo>
                  <a:lnTo>
                    <a:pt x="10684" y="437"/>
                  </a:lnTo>
                  <a:lnTo>
                    <a:pt x="9567" y="328"/>
                  </a:lnTo>
                  <a:lnTo>
                    <a:pt x="8095" y="164"/>
                  </a:lnTo>
                  <a:lnTo>
                    <a:pt x="7277" y="82"/>
                  </a:lnTo>
                  <a:lnTo>
                    <a:pt x="6405" y="28"/>
                  </a:lnTo>
                  <a:lnTo>
                    <a:pt x="5506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71"/>
            <p:cNvSpPr/>
            <p:nvPr/>
          </p:nvSpPr>
          <p:spPr>
            <a:xfrm>
              <a:off x="7551146" y="6399075"/>
              <a:ext cx="258950" cy="660925"/>
            </a:xfrm>
            <a:custGeom>
              <a:avLst/>
              <a:gdLst/>
              <a:ahLst/>
              <a:cxnLst/>
              <a:rect l="l" t="t" r="r" b="b"/>
              <a:pathLst>
                <a:path w="10358" h="26437" extrusionOk="0">
                  <a:moveTo>
                    <a:pt x="2563" y="1"/>
                  </a:moveTo>
                  <a:lnTo>
                    <a:pt x="1" y="55"/>
                  </a:lnTo>
                  <a:lnTo>
                    <a:pt x="1009" y="13110"/>
                  </a:lnTo>
                  <a:lnTo>
                    <a:pt x="1282" y="16244"/>
                  </a:lnTo>
                  <a:lnTo>
                    <a:pt x="1554" y="19405"/>
                  </a:lnTo>
                  <a:lnTo>
                    <a:pt x="1663" y="20986"/>
                  </a:lnTo>
                  <a:lnTo>
                    <a:pt x="1772" y="22594"/>
                  </a:lnTo>
                  <a:lnTo>
                    <a:pt x="1827" y="24175"/>
                  </a:lnTo>
                  <a:lnTo>
                    <a:pt x="1827" y="25728"/>
                  </a:lnTo>
                  <a:lnTo>
                    <a:pt x="2971" y="25864"/>
                  </a:lnTo>
                  <a:lnTo>
                    <a:pt x="6215" y="26164"/>
                  </a:lnTo>
                  <a:lnTo>
                    <a:pt x="9458" y="26437"/>
                  </a:lnTo>
                  <a:lnTo>
                    <a:pt x="9458" y="26437"/>
                  </a:lnTo>
                  <a:lnTo>
                    <a:pt x="9349" y="24856"/>
                  </a:lnTo>
                  <a:lnTo>
                    <a:pt x="9294" y="23248"/>
                  </a:lnTo>
                  <a:lnTo>
                    <a:pt x="9240" y="21640"/>
                  </a:lnTo>
                  <a:lnTo>
                    <a:pt x="9240" y="20005"/>
                  </a:lnTo>
                  <a:lnTo>
                    <a:pt x="9240" y="18397"/>
                  </a:lnTo>
                  <a:lnTo>
                    <a:pt x="9294" y="16762"/>
                  </a:lnTo>
                  <a:lnTo>
                    <a:pt x="9349" y="15127"/>
                  </a:lnTo>
                  <a:lnTo>
                    <a:pt x="9403" y="13491"/>
                  </a:lnTo>
                  <a:lnTo>
                    <a:pt x="9594" y="10248"/>
                  </a:lnTo>
                  <a:lnTo>
                    <a:pt x="9839" y="7005"/>
                  </a:lnTo>
                  <a:lnTo>
                    <a:pt x="10330" y="573"/>
                  </a:lnTo>
                  <a:lnTo>
                    <a:pt x="10357" y="1"/>
                  </a:lnTo>
                  <a:lnTo>
                    <a:pt x="10357" y="1"/>
                  </a:lnTo>
                  <a:lnTo>
                    <a:pt x="10248" y="28"/>
                  </a:lnTo>
                  <a:lnTo>
                    <a:pt x="76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71"/>
            <p:cNvSpPr/>
            <p:nvPr/>
          </p:nvSpPr>
          <p:spPr>
            <a:xfrm>
              <a:off x="7551146" y="6399075"/>
              <a:ext cx="258950" cy="660925"/>
            </a:xfrm>
            <a:custGeom>
              <a:avLst/>
              <a:gdLst/>
              <a:ahLst/>
              <a:cxnLst/>
              <a:rect l="l" t="t" r="r" b="b"/>
              <a:pathLst>
                <a:path w="10358" h="26437" fill="none" extrusionOk="0">
                  <a:moveTo>
                    <a:pt x="10357" y="1"/>
                  </a:moveTo>
                  <a:lnTo>
                    <a:pt x="10357" y="1"/>
                  </a:lnTo>
                  <a:lnTo>
                    <a:pt x="10330" y="573"/>
                  </a:lnTo>
                  <a:lnTo>
                    <a:pt x="10330" y="573"/>
                  </a:lnTo>
                  <a:lnTo>
                    <a:pt x="9839" y="7005"/>
                  </a:lnTo>
                  <a:lnTo>
                    <a:pt x="9594" y="10248"/>
                  </a:lnTo>
                  <a:lnTo>
                    <a:pt x="9403" y="13491"/>
                  </a:lnTo>
                  <a:lnTo>
                    <a:pt x="9349" y="15127"/>
                  </a:lnTo>
                  <a:lnTo>
                    <a:pt x="9294" y="16762"/>
                  </a:lnTo>
                  <a:lnTo>
                    <a:pt x="9240" y="18397"/>
                  </a:lnTo>
                  <a:lnTo>
                    <a:pt x="9240" y="20005"/>
                  </a:lnTo>
                  <a:lnTo>
                    <a:pt x="9240" y="21640"/>
                  </a:lnTo>
                  <a:lnTo>
                    <a:pt x="9294" y="23248"/>
                  </a:lnTo>
                  <a:lnTo>
                    <a:pt x="9349" y="24856"/>
                  </a:lnTo>
                  <a:lnTo>
                    <a:pt x="9458" y="26437"/>
                  </a:lnTo>
                  <a:lnTo>
                    <a:pt x="9458" y="26437"/>
                  </a:lnTo>
                  <a:lnTo>
                    <a:pt x="6215" y="26164"/>
                  </a:lnTo>
                  <a:lnTo>
                    <a:pt x="2971" y="25864"/>
                  </a:lnTo>
                  <a:lnTo>
                    <a:pt x="2971" y="25864"/>
                  </a:lnTo>
                  <a:lnTo>
                    <a:pt x="1827" y="25728"/>
                  </a:lnTo>
                  <a:lnTo>
                    <a:pt x="1827" y="25728"/>
                  </a:lnTo>
                  <a:lnTo>
                    <a:pt x="1827" y="24175"/>
                  </a:lnTo>
                  <a:lnTo>
                    <a:pt x="1772" y="22594"/>
                  </a:lnTo>
                  <a:lnTo>
                    <a:pt x="1663" y="20986"/>
                  </a:lnTo>
                  <a:lnTo>
                    <a:pt x="1554" y="19405"/>
                  </a:lnTo>
                  <a:lnTo>
                    <a:pt x="1282" y="16244"/>
                  </a:lnTo>
                  <a:lnTo>
                    <a:pt x="1009" y="13110"/>
                  </a:lnTo>
                  <a:lnTo>
                    <a:pt x="1009" y="13110"/>
                  </a:lnTo>
                  <a:lnTo>
                    <a:pt x="1" y="55"/>
                  </a:lnTo>
                  <a:lnTo>
                    <a:pt x="1" y="55"/>
                  </a:lnTo>
                  <a:lnTo>
                    <a:pt x="2563" y="1"/>
                  </a:lnTo>
                  <a:lnTo>
                    <a:pt x="5124" y="1"/>
                  </a:lnTo>
                  <a:lnTo>
                    <a:pt x="7686" y="1"/>
                  </a:lnTo>
                  <a:lnTo>
                    <a:pt x="10248" y="28"/>
                  </a:lnTo>
                  <a:lnTo>
                    <a:pt x="10248" y="28"/>
                  </a:lnTo>
                  <a:lnTo>
                    <a:pt x="103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71"/>
            <p:cNvSpPr/>
            <p:nvPr/>
          </p:nvSpPr>
          <p:spPr>
            <a:xfrm>
              <a:off x="7696271" y="5768850"/>
              <a:ext cx="52500" cy="92700"/>
            </a:xfrm>
            <a:custGeom>
              <a:avLst/>
              <a:gdLst/>
              <a:ahLst/>
              <a:cxnLst/>
              <a:rect l="l" t="t" r="r" b="b"/>
              <a:pathLst>
                <a:path w="2100" h="3708" extrusionOk="0">
                  <a:moveTo>
                    <a:pt x="1391" y="1"/>
                  </a:moveTo>
                  <a:lnTo>
                    <a:pt x="682" y="546"/>
                  </a:lnTo>
                  <a:lnTo>
                    <a:pt x="1" y="1118"/>
                  </a:lnTo>
                  <a:lnTo>
                    <a:pt x="164" y="1200"/>
                  </a:lnTo>
                  <a:lnTo>
                    <a:pt x="301" y="1309"/>
                  </a:lnTo>
                  <a:lnTo>
                    <a:pt x="437" y="1418"/>
                  </a:lnTo>
                  <a:lnTo>
                    <a:pt x="573" y="1527"/>
                  </a:lnTo>
                  <a:lnTo>
                    <a:pt x="791" y="1799"/>
                  </a:lnTo>
                  <a:lnTo>
                    <a:pt x="955" y="2127"/>
                  </a:lnTo>
                  <a:lnTo>
                    <a:pt x="1118" y="2481"/>
                  </a:lnTo>
                  <a:lnTo>
                    <a:pt x="1227" y="2890"/>
                  </a:lnTo>
                  <a:lnTo>
                    <a:pt x="1309" y="3298"/>
                  </a:lnTo>
                  <a:lnTo>
                    <a:pt x="1363" y="3707"/>
                  </a:lnTo>
                  <a:lnTo>
                    <a:pt x="1445" y="3625"/>
                  </a:lnTo>
                  <a:lnTo>
                    <a:pt x="1391" y="3544"/>
                  </a:lnTo>
                  <a:lnTo>
                    <a:pt x="1363" y="3462"/>
                  </a:lnTo>
                  <a:lnTo>
                    <a:pt x="1363" y="3353"/>
                  </a:lnTo>
                  <a:lnTo>
                    <a:pt x="1418" y="3271"/>
                  </a:lnTo>
                  <a:lnTo>
                    <a:pt x="1636" y="2944"/>
                  </a:lnTo>
                  <a:lnTo>
                    <a:pt x="1800" y="2617"/>
                  </a:lnTo>
                  <a:lnTo>
                    <a:pt x="2099" y="1990"/>
                  </a:lnTo>
                  <a:lnTo>
                    <a:pt x="1745" y="10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71"/>
            <p:cNvSpPr/>
            <p:nvPr/>
          </p:nvSpPr>
          <p:spPr>
            <a:xfrm>
              <a:off x="7397846" y="5816550"/>
              <a:ext cx="341375" cy="480350"/>
            </a:xfrm>
            <a:custGeom>
              <a:avLst/>
              <a:gdLst/>
              <a:ahLst/>
              <a:cxnLst/>
              <a:rect l="l" t="t" r="r" b="b"/>
              <a:pathLst>
                <a:path w="13655" h="19214" extrusionOk="0">
                  <a:moveTo>
                    <a:pt x="9867" y="0"/>
                  </a:moveTo>
                  <a:lnTo>
                    <a:pt x="9431" y="28"/>
                  </a:lnTo>
                  <a:lnTo>
                    <a:pt x="8967" y="82"/>
                  </a:lnTo>
                  <a:lnTo>
                    <a:pt x="8068" y="191"/>
                  </a:lnTo>
                  <a:lnTo>
                    <a:pt x="7632" y="219"/>
                  </a:lnTo>
                  <a:lnTo>
                    <a:pt x="7250" y="273"/>
                  </a:lnTo>
                  <a:lnTo>
                    <a:pt x="1" y="627"/>
                  </a:lnTo>
                  <a:lnTo>
                    <a:pt x="83" y="1745"/>
                  </a:lnTo>
                  <a:lnTo>
                    <a:pt x="219" y="2835"/>
                  </a:lnTo>
                  <a:lnTo>
                    <a:pt x="355" y="3925"/>
                  </a:lnTo>
                  <a:lnTo>
                    <a:pt x="546" y="5042"/>
                  </a:lnTo>
                  <a:lnTo>
                    <a:pt x="4770" y="5206"/>
                  </a:lnTo>
                  <a:lnTo>
                    <a:pt x="8994" y="5369"/>
                  </a:lnTo>
                  <a:lnTo>
                    <a:pt x="9131" y="5397"/>
                  </a:lnTo>
                  <a:lnTo>
                    <a:pt x="9240" y="5451"/>
                  </a:lnTo>
                  <a:lnTo>
                    <a:pt x="9349" y="5533"/>
                  </a:lnTo>
                  <a:lnTo>
                    <a:pt x="9431" y="5669"/>
                  </a:lnTo>
                  <a:lnTo>
                    <a:pt x="9458" y="5778"/>
                  </a:lnTo>
                  <a:lnTo>
                    <a:pt x="9458" y="5914"/>
                  </a:lnTo>
                  <a:lnTo>
                    <a:pt x="9431" y="6023"/>
                  </a:lnTo>
                  <a:lnTo>
                    <a:pt x="9321" y="6132"/>
                  </a:lnTo>
                  <a:lnTo>
                    <a:pt x="9240" y="6241"/>
                  </a:lnTo>
                  <a:lnTo>
                    <a:pt x="9349" y="7822"/>
                  </a:lnTo>
                  <a:lnTo>
                    <a:pt x="9403" y="9430"/>
                  </a:lnTo>
                  <a:lnTo>
                    <a:pt x="9458" y="11038"/>
                  </a:lnTo>
                  <a:lnTo>
                    <a:pt x="9485" y="12646"/>
                  </a:lnTo>
                  <a:lnTo>
                    <a:pt x="9485" y="14254"/>
                  </a:lnTo>
                  <a:lnTo>
                    <a:pt x="9458" y="15862"/>
                  </a:lnTo>
                  <a:lnTo>
                    <a:pt x="9403" y="19078"/>
                  </a:lnTo>
                  <a:lnTo>
                    <a:pt x="9921" y="19050"/>
                  </a:lnTo>
                  <a:lnTo>
                    <a:pt x="11556" y="19050"/>
                  </a:lnTo>
                  <a:lnTo>
                    <a:pt x="12646" y="19105"/>
                  </a:lnTo>
                  <a:lnTo>
                    <a:pt x="13655" y="19214"/>
                  </a:lnTo>
                  <a:lnTo>
                    <a:pt x="13546" y="17006"/>
                  </a:lnTo>
                  <a:lnTo>
                    <a:pt x="13437" y="14799"/>
                  </a:lnTo>
                  <a:lnTo>
                    <a:pt x="13273" y="10384"/>
                  </a:lnTo>
                  <a:lnTo>
                    <a:pt x="13164" y="6350"/>
                  </a:lnTo>
                  <a:lnTo>
                    <a:pt x="13110" y="5669"/>
                  </a:lnTo>
                  <a:lnTo>
                    <a:pt x="13028" y="4906"/>
                  </a:lnTo>
                  <a:lnTo>
                    <a:pt x="12837" y="4906"/>
                  </a:lnTo>
                  <a:lnTo>
                    <a:pt x="12755" y="4879"/>
                  </a:lnTo>
                  <a:lnTo>
                    <a:pt x="12674" y="4852"/>
                  </a:lnTo>
                  <a:lnTo>
                    <a:pt x="12592" y="4797"/>
                  </a:lnTo>
                  <a:lnTo>
                    <a:pt x="12537" y="4715"/>
                  </a:lnTo>
                  <a:lnTo>
                    <a:pt x="12510" y="4606"/>
                  </a:lnTo>
                  <a:lnTo>
                    <a:pt x="12483" y="4497"/>
                  </a:lnTo>
                  <a:lnTo>
                    <a:pt x="12483" y="3870"/>
                  </a:lnTo>
                  <a:lnTo>
                    <a:pt x="12483" y="3189"/>
                  </a:lnTo>
                  <a:lnTo>
                    <a:pt x="12456" y="2508"/>
                  </a:lnTo>
                  <a:lnTo>
                    <a:pt x="12401" y="2181"/>
                  </a:lnTo>
                  <a:lnTo>
                    <a:pt x="12347" y="1854"/>
                  </a:lnTo>
                  <a:lnTo>
                    <a:pt x="12238" y="1554"/>
                  </a:lnTo>
                  <a:lnTo>
                    <a:pt x="12129" y="1254"/>
                  </a:lnTo>
                  <a:lnTo>
                    <a:pt x="11992" y="982"/>
                  </a:lnTo>
                  <a:lnTo>
                    <a:pt x="11802" y="736"/>
                  </a:lnTo>
                  <a:lnTo>
                    <a:pt x="11584" y="518"/>
                  </a:lnTo>
                  <a:lnTo>
                    <a:pt x="11338" y="328"/>
                  </a:lnTo>
                  <a:lnTo>
                    <a:pt x="11038" y="191"/>
                  </a:lnTo>
                  <a:lnTo>
                    <a:pt x="10684" y="82"/>
                  </a:lnTo>
                  <a:lnTo>
                    <a:pt x="10275" y="28"/>
                  </a:lnTo>
                  <a:lnTo>
                    <a:pt x="98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71"/>
            <p:cNvSpPr/>
            <p:nvPr/>
          </p:nvSpPr>
          <p:spPr>
            <a:xfrm>
              <a:off x="7397846" y="5816550"/>
              <a:ext cx="341375" cy="480350"/>
            </a:xfrm>
            <a:custGeom>
              <a:avLst/>
              <a:gdLst/>
              <a:ahLst/>
              <a:cxnLst/>
              <a:rect l="l" t="t" r="r" b="b"/>
              <a:pathLst>
                <a:path w="13655" h="19214" fill="none" extrusionOk="0">
                  <a:moveTo>
                    <a:pt x="13273" y="10384"/>
                  </a:moveTo>
                  <a:lnTo>
                    <a:pt x="13273" y="10384"/>
                  </a:lnTo>
                  <a:lnTo>
                    <a:pt x="13437" y="14799"/>
                  </a:lnTo>
                  <a:lnTo>
                    <a:pt x="13546" y="17006"/>
                  </a:lnTo>
                  <a:lnTo>
                    <a:pt x="13655" y="19214"/>
                  </a:lnTo>
                  <a:lnTo>
                    <a:pt x="13655" y="19214"/>
                  </a:lnTo>
                  <a:lnTo>
                    <a:pt x="12646" y="19105"/>
                  </a:lnTo>
                  <a:lnTo>
                    <a:pt x="11556" y="19050"/>
                  </a:lnTo>
                  <a:lnTo>
                    <a:pt x="10466" y="19050"/>
                  </a:lnTo>
                  <a:lnTo>
                    <a:pt x="9921" y="19050"/>
                  </a:lnTo>
                  <a:lnTo>
                    <a:pt x="9403" y="19078"/>
                  </a:lnTo>
                  <a:lnTo>
                    <a:pt x="9403" y="19078"/>
                  </a:lnTo>
                  <a:lnTo>
                    <a:pt x="9458" y="15862"/>
                  </a:lnTo>
                  <a:lnTo>
                    <a:pt x="9485" y="14254"/>
                  </a:lnTo>
                  <a:lnTo>
                    <a:pt x="9485" y="12646"/>
                  </a:lnTo>
                  <a:lnTo>
                    <a:pt x="9458" y="11038"/>
                  </a:lnTo>
                  <a:lnTo>
                    <a:pt x="9403" y="9430"/>
                  </a:lnTo>
                  <a:lnTo>
                    <a:pt x="9349" y="7822"/>
                  </a:lnTo>
                  <a:lnTo>
                    <a:pt x="9240" y="6241"/>
                  </a:lnTo>
                  <a:lnTo>
                    <a:pt x="9240" y="6241"/>
                  </a:lnTo>
                  <a:lnTo>
                    <a:pt x="9321" y="6132"/>
                  </a:lnTo>
                  <a:lnTo>
                    <a:pt x="9321" y="6132"/>
                  </a:lnTo>
                  <a:lnTo>
                    <a:pt x="9431" y="6023"/>
                  </a:lnTo>
                  <a:lnTo>
                    <a:pt x="9458" y="5914"/>
                  </a:lnTo>
                  <a:lnTo>
                    <a:pt x="9458" y="5778"/>
                  </a:lnTo>
                  <a:lnTo>
                    <a:pt x="9431" y="5669"/>
                  </a:lnTo>
                  <a:lnTo>
                    <a:pt x="9349" y="5533"/>
                  </a:lnTo>
                  <a:lnTo>
                    <a:pt x="9240" y="5451"/>
                  </a:lnTo>
                  <a:lnTo>
                    <a:pt x="9131" y="5397"/>
                  </a:lnTo>
                  <a:lnTo>
                    <a:pt x="8994" y="5369"/>
                  </a:lnTo>
                  <a:lnTo>
                    <a:pt x="8994" y="5369"/>
                  </a:lnTo>
                  <a:lnTo>
                    <a:pt x="4770" y="5206"/>
                  </a:lnTo>
                  <a:lnTo>
                    <a:pt x="546" y="5042"/>
                  </a:lnTo>
                  <a:lnTo>
                    <a:pt x="546" y="5042"/>
                  </a:lnTo>
                  <a:lnTo>
                    <a:pt x="355" y="3925"/>
                  </a:lnTo>
                  <a:lnTo>
                    <a:pt x="219" y="2835"/>
                  </a:lnTo>
                  <a:lnTo>
                    <a:pt x="83" y="1745"/>
                  </a:lnTo>
                  <a:lnTo>
                    <a:pt x="1" y="627"/>
                  </a:lnTo>
                  <a:lnTo>
                    <a:pt x="1" y="627"/>
                  </a:lnTo>
                  <a:lnTo>
                    <a:pt x="7250" y="273"/>
                  </a:lnTo>
                  <a:lnTo>
                    <a:pt x="7250" y="273"/>
                  </a:lnTo>
                  <a:lnTo>
                    <a:pt x="7632" y="219"/>
                  </a:lnTo>
                  <a:lnTo>
                    <a:pt x="8068" y="191"/>
                  </a:lnTo>
                  <a:lnTo>
                    <a:pt x="8967" y="82"/>
                  </a:lnTo>
                  <a:lnTo>
                    <a:pt x="9431" y="28"/>
                  </a:lnTo>
                  <a:lnTo>
                    <a:pt x="9867" y="0"/>
                  </a:lnTo>
                  <a:lnTo>
                    <a:pt x="10275" y="28"/>
                  </a:lnTo>
                  <a:lnTo>
                    <a:pt x="10684" y="82"/>
                  </a:lnTo>
                  <a:lnTo>
                    <a:pt x="10684" y="82"/>
                  </a:lnTo>
                  <a:lnTo>
                    <a:pt x="11038" y="191"/>
                  </a:lnTo>
                  <a:lnTo>
                    <a:pt x="11338" y="328"/>
                  </a:lnTo>
                  <a:lnTo>
                    <a:pt x="11584" y="518"/>
                  </a:lnTo>
                  <a:lnTo>
                    <a:pt x="11802" y="736"/>
                  </a:lnTo>
                  <a:lnTo>
                    <a:pt x="11992" y="982"/>
                  </a:lnTo>
                  <a:lnTo>
                    <a:pt x="12129" y="1254"/>
                  </a:lnTo>
                  <a:lnTo>
                    <a:pt x="12238" y="1554"/>
                  </a:lnTo>
                  <a:lnTo>
                    <a:pt x="12347" y="1854"/>
                  </a:lnTo>
                  <a:lnTo>
                    <a:pt x="12401" y="2181"/>
                  </a:lnTo>
                  <a:lnTo>
                    <a:pt x="12456" y="2508"/>
                  </a:lnTo>
                  <a:lnTo>
                    <a:pt x="12483" y="3189"/>
                  </a:lnTo>
                  <a:lnTo>
                    <a:pt x="12483" y="3870"/>
                  </a:lnTo>
                  <a:lnTo>
                    <a:pt x="12483" y="4497"/>
                  </a:lnTo>
                  <a:lnTo>
                    <a:pt x="12483" y="4497"/>
                  </a:lnTo>
                  <a:lnTo>
                    <a:pt x="12510" y="4606"/>
                  </a:lnTo>
                  <a:lnTo>
                    <a:pt x="12537" y="4715"/>
                  </a:lnTo>
                  <a:lnTo>
                    <a:pt x="12592" y="4797"/>
                  </a:lnTo>
                  <a:lnTo>
                    <a:pt x="12674" y="4852"/>
                  </a:lnTo>
                  <a:lnTo>
                    <a:pt x="12755" y="4879"/>
                  </a:lnTo>
                  <a:lnTo>
                    <a:pt x="12837" y="4906"/>
                  </a:lnTo>
                  <a:lnTo>
                    <a:pt x="12946" y="4906"/>
                  </a:lnTo>
                  <a:lnTo>
                    <a:pt x="13028" y="4906"/>
                  </a:lnTo>
                  <a:lnTo>
                    <a:pt x="13028" y="4906"/>
                  </a:lnTo>
                  <a:lnTo>
                    <a:pt x="13110" y="5669"/>
                  </a:lnTo>
                  <a:lnTo>
                    <a:pt x="13164" y="6350"/>
                  </a:lnTo>
                  <a:lnTo>
                    <a:pt x="13164" y="6350"/>
                  </a:lnTo>
                  <a:lnTo>
                    <a:pt x="13273" y="103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71"/>
            <p:cNvSpPr/>
            <p:nvPr/>
          </p:nvSpPr>
          <p:spPr>
            <a:xfrm>
              <a:off x="7402621" y="5756600"/>
              <a:ext cx="303900" cy="52475"/>
            </a:xfrm>
            <a:custGeom>
              <a:avLst/>
              <a:gdLst/>
              <a:ahLst/>
              <a:cxnLst/>
              <a:rect l="l" t="t" r="r" b="b"/>
              <a:pathLst>
                <a:path w="12156" h="2099" extrusionOk="0">
                  <a:moveTo>
                    <a:pt x="3898" y="0"/>
                  </a:moveTo>
                  <a:lnTo>
                    <a:pt x="3462" y="27"/>
                  </a:lnTo>
                  <a:lnTo>
                    <a:pt x="3053" y="55"/>
                  </a:lnTo>
                  <a:lnTo>
                    <a:pt x="2671" y="27"/>
                  </a:lnTo>
                  <a:lnTo>
                    <a:pt x="2344" y="27"/>
                  </a:lnTo>
                  <a:lnTo>
                    <a:pt x="2017" y="82"/>
                  </a:lnTo>
                  <a:lnTo>
                    <a:pt x="1690" y="218"/>
                  </a:lnTo>
                  <a:lnTo>
                    <a:pt x="1391" y="382"/>
                  </a:lnTo>
                  <a:lnTo>
                    <a:pt x="1118" y="600"/>
                  </a:lnTo>
                  <a:lnTo>
                    <a:pt x="873" y="872"/>
                  </a:lnTo>
                  <a:lnTo>
                    <a:pt x="628" y="1227"/>
                  </a:lnTo>
                  <a:lnTo>
                    <a:pt x="1" y="2099"/>
                  </a:lnTo>
                  <a:lnTo>
                    <a:pt x="1" y="2099"/>
                  </a:lnTo>
                  <a:lnTo>
                    <a:pt x="5315" y="1826"/>
                  </a:lnTo>
                  <a:lnTo>
                    <a:pt x="5969" y="1772"/>
                  </a:lnTo>
                  <a:lnTo>
                    <a:pt x="6650" y="1717"/>
                  </a:lnTo>
                  <a:lnTo>
                    <a:pt x="8040" y="1554"/>
                  </a:lnTo>
                  <a:lnTo>
                    <a:pt x="8722" y="1499"/>
                  </a:lnTo>
                  <a:lnTo>
                    <a:pt x="9430" y="1445"/>
                  </a:lnTo>
                  <a:lnTo>
                    <a:pt x="10112" y="1445"/>
                  </a:lnTo>
                  <a:lnTo>
                    <a:pt x="10766" y="1472"/>
                  </a:lnTo>
                  <a:lnTo>
                    <a:pt x="10820" y="1417"/>
                  </a:lnTo>
                  <a:lnTo>
                    <a:pt x="10847" y="1336"/>
                  </a:lnTo>
                  <a:lnTo>
                    <a:pt x="11502" y="736"/>
                  </a:lnTo>
                  <a:lnTo>
                    <a:pt x="12156" y="191"/>
                  </a:lnTo>
                  <a:lnTo>
                    <a:pt x="6487" y="136"/>
                  </a:lnTo>
                  <a:lnTo>
                    <a:pt x="5642" y="82"/>
                  </a:lnTo>
                  <a:lnTo>
                    <a:pt x="4770" y="27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71"/>
            <p:cNvSpPr/>
            <p:nvPr/>
          </p:nvSpPr>
          <p:spPr>
            <a:xfrm>
              <a:off x="7558646" y="5985525"/>
              <a:ext cx="55225" cy="326375"/>
            </a:xfrm>
            <a:custGeom>
              <a:avLst/>
              <a:gdLst/>
              <a:ahLst/>
              <a:cxnLst/>
              <a:rect l="l" t="t" r="r" b="b"/>
              <a:pathLst>
                <a:path w="2209" h="13055" extrusionOk="0">
                  <a:moveTo>
                    <a:pt x="2208" y="0"/>
                  </a:moveTo>
                  <a:lnTo>
                    <a:pt x="1718" y="464"/>
                  </a:lnTo>
                  <a:lnTo>
                    <a:pt x="1254" y="954"/>
                  </a:lnTo>
                  <a:lnTo>
                    <a:pt x="791" y="1472"/>
                  </a:lnTo>
                  <a:lnTo>
                    <a:pt x="355" y="1990"/>
                  </a:lnTo>
                  <a:lnTo>
                    <a:pt x="300" y="2017"/>
                  </a:lnTo>
                  <a:lnTo>
                    <a:pt x="137" y="7549"/>
                  </a:lnTo>
                  <a:lnTo>
                    <a:pt x="1" y="13055"/>
                  </a:lnTo>
                  <a:lnTo>
                    <a:pt x="219" y="12946"/>
                  </a:lnTo>
                  <a:lnTo>
                    <a:pt x="437" y="12837"/>
                  </a:lnTo>
                  <a:lnTo>
                    <a:pt x="955" y="12673"/>
                  </a:lnTo>
                  <a:lnTo>
                    <a:pt x="1500" y="12537"/>
                  </a:lnTo>
                  <a:lnTo>
                    <a:pt x="2072" y="12428"/>
                  </a:lnTo>
                  <a:lnTo>
                    <a:pt x="2017" y="9321"/>
                  </a:lnTo>
                  <a:lnTo>
                    <a:pt x="1990" y="6214"/>
                  </a:lnTo>
                  <a:lnTo>
                    <a:pt x="1990" y="4633"/>
                  </a:lnTo>
                  <a:lnTo>
                    <a:pt x="2045" y="3080"/>
                  </a:lnTo>
                  <a:lnTo>
                    <a:pt x="2099" y="1526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71"/>
            <p:cNvSpPr/>
            <p:nvPr/>
          </p:nvSpPr>
          <p:spPr>
            <a:xfrm>
              <a:off x="7243196" y="6040025"/>
              <a:ext cx="334550" cy="1000900"/>
            </a:xfrm>
            <a:custGeom>
              <a:avLst/>
              <a:gdLst/>
              <a:ahLst/>
              <a:cxnLst/>
              <a:rect l="l" t="t" r="r" b="b"/>
              <a:pathLst>
                <a:path w="13382" h="40036" extrusionOk="0">
                  <a:moveTo>
                    <a:pt x="1608" y="1"/>
                  </a:moveTo>
                  <a:lnTo>
                    <a:pt x="1336" y="28"/>
                  </a:lnTo>
                  <a:lnTo>
                    <a:pt x="1118" y="82"/>
                  </a:lnTo>
                  <a:lnTo>
                    <a:pt x="873" y="191"/>
                  </a:lnTo>
                  <a:lnTo>
                    <a:pt x="682" y="328"/>
                  </a:lnTo>
                  <a:lnTo>
                    <a:pt x="518" y="437"/>
                  </a:lnTo>
                  <a:lnTo>
                    <a:pt x="382" y="573"/>
                  </a:lnTo>
                  <a:lnTo>
                    <a:pt x="246" y="736"/>
                  </a:lnTo>
                  <a:lnTo>
                    <a:pt x="164" y="873"/>
                  </a:lnTo>
                  <a:lnTo>
                    <a:pt x="109" y="1036"/>
                  </a:lnTo>
                  <a:lnTo>
                    <a:pt x="55" y="1200"/>
                  </a:lnTo>
                  <a:lnTo>
                    <a:pt x="28" y="1581"/>
                  </a:lnTo>
                  <a:lnTo>
                    <a:pt x="0" y="1963"/>
                  </a:lnTo>
                  <a:lnTo>
                    <a:pt x="28" y="2753"/>
                  </a:lnTo>
                  <a:lnTo>
                    <a:pt x="28" y="3761"/>
                  </a:lnTo>
                  <a:lnTo>
                    <a:pt x="55" y="4770"/>
                  </a:lnTo>
                  <a:lnTo>
                    <a:pt x="55" y="5778"/>
                  </a:lnTo>
                  <a:lnTo>
                    <a:pt x="55" y="6787"/>
                  </a:lnTo>
                  <a:lnTo>
                    <a:pt x="55" y="6814"/>
                  </a:lnTo>
                  <a:lnTo>
                    <a:pt x="900" y="6868"/>
                  </a:lnTo>
                  <a:lnTo>
                    <a:pt x="1745" y="6950"/>
                  </a:lnTo>
                  <a:lnTo>
                    <a:pt x="2562" y="7059"/>
                  </a:lnTo>
                  <a:lnTo>
                    <a:pt x="3407" y="7168"/>
                  </a:lnTo>
                  <a:lnTo>
                    <a:pt x="3516" y="7223"/>
                  </a:lnTo>
                  <a:lnTo>
                    <a:pt x="3598" y="7277"/>
                  </a:lnTo>
                  <a:lnTo>
                    <a:pt x="3680" y="7359"/>
                  </a:lnTo>
                  <a:lnTo>
                    <a:pt x="3707" y="7468"/>
                  </a:lnTo>
                  <a:lnTo>
                    <a:pt x="3707" y="7577"/>
                  </a:lnTo>
                  <a:lnTo>
                    <a:pt x="3707" y="7686"/>
                  </a:lnTo>
                  <a:lnTo>
                    <a:pt x="3680" y="7795"/>
                  </a:lnTo>
                  <a:lnTo>
                    <a:pt x="3598" y="7877"/>
                  </a:lnTo>
                  <a:lnTo>
                    <a:pt x="3325" y="8122"/>
                  </a:lnTo>
                  <a:lnTo>
                    <a:pt x="3761" y="9893"/>
                  </a:lnTo>
                  <a:lnTo>
                    <a:pt x="4170" y="11692"/>
                  </a:lnTo>
                  <a:lnTo>
                    <a:pt x="4524" y="13518"/>
                  </a:lnTo>
                  <a:lnTo>
                    <a:pt x="4852" y="15344"/>
                  </a:lnTo>
                  <a:lnTo>
                    <a:pt x="5124" y="17170"/>
                  </a:lnTo>
                  <a:lnTo>
                    <a:pt x="5369" y="19023"/>
                  </a:lnTo>
                  <a:lnTo>
                    <a:pt x="5615" y="20877"/>
                  </a:lnTo>
                  <a:lnTo>
                    <a:pt x="5805" y="22730"/>
                  </a:lnTo>
                  <a:lnTo>
                    <a:pt x="5969" y="24610"/>
                  </a:lnTo>
                  <a:lnTo>
                    <a:pt x="6105" y="26463"/>
                  </a:lnTo>
                  <a:lnTo>
                    <a:pt x="6214" y="28317"/>
                  </a:lnTo>
                  <a:lnTo>
                    <a:pt x="6323" y="30197"/>
                  </a:lnTo>
                  <a:lnTo>
                    <a:pt x="6405" y="32050"/>
                  </a:lnTo>
                  <a:lnTo>
                    <a:pt x="6459" y="33904"/>
                  </a:lnTo>
                  <a:lnTo>
                    <a:pt x="6514" y="37555"/>
                  </a:lnTo>
                  <a:lnTo>
                    <a:pt x="6487" y="37719"/>
                  </a:lnTo>
                  <a:lnTo>
                    <a:pt x="6405" y="37828"/>
                  </a:lnTo>
                  <a:lnTo>
                    <a:pt x="6623" y="37992"/>
                  </a:lnTo>
                  <a:lnTo>
                    <a:pt x="6977" y="38264"/>
                  </a:lnTo>
                  <a:lnTo>
                    <a:pt x="7359" y="38482"/>
                  </a:lnTo>
                  <a:lnTo>
                    <a:pt x="7768" y="38673"/>
                  </a:lnTo>
                  <a:lnTo>
                    <a:pt x="8149" y="38864"/>
                  </a:lnTo>
                  <a:lnTo>
                    <a:pt x="8558" y="39027"/>
                  </a:lnTo>
                  <a:lnTo>
                    <a:pt x="8994" y="39191"/>
                  </a:lnTo>
                  <a:lnTo>
                    <a:pt x="9839" y="39436"/>
                  </a:lnTo>
                  <a:lnTo>
                    <a:pt x="10711" y="39654"/>
                  </a:lnTo>
                  <a:lnTo>
                    <a:pt x="11610" y="39817"/>
                  </a:lnTo>
                  <a:lnTo>
                    <a:pt x="12510" y="39927"/>
                  </a:lnTo>
                  <a:lnTo>
                    <a:pt x="13382" y="40036"/>
                  </a:lnTo>
                  <a:lnTo>
                    <a:pt x="13164" y="38537"/>
                  </a:lnTo>
                  <a:lnTo>
                    <a:pt x="13000" y="37010"/>
                  </a:lnTo>
                  <a:lnTo>
                    <a:pt x="12837" y="35511"/>
                  </a:lnTo>
                  <a:lnTo>
                    <a:pt x="12728" y="33985"/>
                  </a:lnTo>
                  <a:lnTo>
                    <a:pt x="12537" y="30933"/>
                  </a:lnTo>
                  <a:lnTo>
                    <a:pt x="12319" y="27908"/>
                  </a:lnTo>
                  <a:lnTo>
                    <a:pt x="11229" y="13900"/>
                  </a:lnTo>
                  <a:lnTo>
                    <a:pt x="11256" y="13791"/>
                  </a:lnTo>
                  <a:lnTo>
                    <a:pt x="11283" y="13709"/>
                  </a:lnTo>
                  <a:lnTo>
                    <a:pt x="11338" y="13600"/>
                  </a:lnTo>
                  <a:lnTo>
                    <a:pt x="11392" y="13545"/>
                  </a:lnTo>
                  <a:lnTo>
                    <a:pt x="11392" y="13464"/>
                  </a:lnTo>
                  <a:lnTo>
                    <a:pt x="11365" y="13137"/>
                  </a:lnTo>
                  <a:lnTo>
                    <a:pt x="11338" y="12864"/>
                  </a:lnTo>
                  <a:lnTo>
                    <a:pt x="11365" y="12592"/>
                  </a:lnTo>
                  <a:lnTo>
                    <a:pt x="11420" y="12346"/>
                  </a:lnTo>
                  <a:lnTo>
                    <a:pt x="11501" y="12101"/>
                  </a:lnTo>
                  <a:lnTo>
                    <a:pt x="11583" y="11883"/>
                  </a:lnTo>
                  <a:lnTo>
                    <a:pt x="11719" y="11665"/>
                  </a:lnTo>
                  <a:lnTo>
                    <a:pt x="11856" y="11501"/>
                  </a:lnTo>
                  <a:lnTo>
                    <a:pt x="11774" y="11420"/>
                  </a:lnTo>
                  <a:lnTo>
                    <a:pt x="11719" y="11338"/>
                  </a:lnTo>
                  <a:lnTo>
                    <a:pt x="11692" y="11256"/>
                  </a:lnTo>
                  <a:lnTo>
                    <a:pt x="11665" y="11120"/>
                  </a:lnTo>
                  <a:lnTo>
                    <a:pt x="11828" y="5724"/>
                  </a:lnTo>
                  <a:lnTo>
                    <a:pt x="11965" y="300"/>
                  </a:lnTo>
                  <a:lnTo>
                    <a:pt x="7631" y="219"/>
                  </a:lnTo>
                  <a:lnTo>
                    <a:pt x="3298" y="137"/>
                  </a:lnTo>
                  <a:lnTo>
                    <a:pt x="2780" y="82"/>
                  </a:lnTo>
                  <a:lnTo>
                    <a:pt x="2181" y="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71"/>
            <p:cNvSpPr/>
            <p:nvPr/>
          </p:nvSpPr>
          <p:spPr>
            <a:xfrm>
              <a:off x="7243196" y="6040025"/>
              <a:ext cx="334550" cy="1000900"/>
            </a:xfrm>
            <a:custGeom>
              <a:avLst/>
              <a:gdLst/>
              <a:ahLst/>
              <a:cxnLst/>
              <a:rect l="l" t="t" r="r" b="b"/>
              <a:pathLst>
                <a:path w="13382" h="40036" fill="none" extrusionOk="0">
                  <a:moveTo>
                    <a:pt x="12319" y="27908"/>
                  </a:moveTo>
                  <a:lnTo>
                    <a:pt x="12319" y="27908"/>
                  </a:lnTo>
                  <a:lnTo>
                    <a:pt x="12537" y="30933"/>
                  </a:lnTo>
                  <a:lnTo>
                    <a:pt x="12728" y="33985"/>
                  </a:lnTo>
                  <a:lnTo>
                    <a:pt x="12837" y="35511"/>
                  </a:lnTo>
                  <a:lnTo>
                    <a:pt x="13000" y="37010"/>
                  </a:lnTo>
                  <a:lnTo>
                    <a:pt x="13164" y="38537"/>
                  </a:lnTo>
                  <a:lnTo>
                    <a:pt x="13382" y="40036"/>
                  </a:lnTo>
                  <a:lnTo>
                    <a:pt x="13382" y="40036"/>
                  </a:lnTo>
                  <a:lnTo>
                    <a:pt x="12510" y="39927"/>
                  </a:lnTo>
                  <a:lnTo>
                    <a:pt x="11610" y="39817"/>
                  </a:lnTo>
                  <a:lnTo>
                    <a:pt x="10711" y="39654"/>
                  </a:lnTo>
                  <a:lnTo>
                    <a:pt x="9839" y="39436"/>
                  </a:lnTo>
                  <a:lnTo>
                    <a:pt x="8994" y="39191"/>
                  </a:lnTo>
                  <a:lnTo>
                    <a:pt x="8558" y="39027"/>
                  </a:lnTo>
                  <a:lnTo>
                    <a:pt x="8149" y="38864"/>
                  </a:lnTo>
                  <a:lnTo>
                    <a:pt x="7768" y="38673"/>
                  </a:lnTo>
                  <a:lnTo>
                    <a:pt x="7359" y="38482"/>
                  </a:lnTo>
                  <a:lnTo>
                    <a:pt x="6977" y="38264"/>
                  </a:lnTo>
                  <a:lnTo>
                    <a:pt x="6623" y="37992"/>
                  </a:lnTo>
                  <a:lnTo>
                    <a:pt x="6623" y="37992"/>
                  </a:lnTo>
                  <a:lnTo>
                    <a:pt x="6405" y="37828"/>
                  </a:lnTo>
                  <a:lnTo>
                    <a:pt x="6405" y="37828"/>
                  </a:lnTo>
                  <a:lnTo>
                    <a:pt x="6487" y="37719"/>
                  </a:lnTo>
                  <a:lnTo>
                    <a:pt x="6514" y="37555"/>
                  </a:lnTo>
                  <a:lnTo>
                    <a:pt x="6514" y="37555"/>
                  </a:lnTo>
                  <a:lnTo>
                    <a:pt x="6459" y="33904"/>
                  </a:lnTo>
                  <a:lnTo>
                    <a:pt x="6405" y="32050"/>
                  </a:lnTo>
                  <a:lnTo>
                    <a:pt x="6323" y="30197"/>
                  </a:lnTo>
                  <a:lnTo>
                    <a:pt x="6214" y="28317"/>
                  </a:lnTo>
                  <a:lnTo>
                    <a:pt x="6105" y="26463"/>
                  </a:lnTo>
                  <a:lnTo>
                    <a:pt x="5969" y="24610"/>
                  </a:lnTo>
                  <a:lnTo>
                    <a:pt x="5805" y="22730"/>
                  </a:lnTo>
                  <a:lnTo>
                    <a:pt x="5615" y="20877"/>
                  </a:lnTo>
                  <a:lnTo>
                    <a:pt x="5369" y="19023"/>
                  </a:lnTo>
                  <a:lnTo>
                    <a:pt x="5124" y="17170"/>
                  </a:lnTo>
                  <a:lnTo>
                    <a:pt x="4852" y="15344"/>
                  </a:lnTo>
                  <a:lnTo>
                    <a:pt x="4524" y="13518"/>
                  </a:lnTo>
                  <a:lnTo>
                    <a:pt x="4170" y="11692"/>
                  </a:lnTo>
                  <a:lnTo>
                    <a:pt x="3761" y="9893"/>
                  </a:lnTo>
                  <a:lnTo>
                    <a:pt x="3325" y="8122"/>
                  </a:lnTo>
                  <a:lnTo>
                    <a:pt x="3598" y="7877"/>
                  </a:lnTo>
                  <a:lnTo>
                    <a:pt x="3598" y="7877"/>
                  </a:lnTo>
                  <a:lnTo>
                    <a:pt x="3680" y="7795"/>
                  </a:lnTo>
                  <a:lnTo>
                    <a:pt x="3707" y="7686"/>
                  </a:lnTo>
                  <a:lnTo>
                    <a:pt x="3707" y="7577"/>
                  </a:lnTo>
                  <a:lnTo>
                    <a:pt x="3707" y="7468"/>
                  </a:lnTo>
                  <a:lnTo>
                    <a:pt x="3680" y="7359"/>
                  </a:lnTo>
                  <a:lnTo>
                    <a:pt x="3598" y="7277"/>
                  </a:lnTo>
                  <a:lnTo>
                    <a:pt x="3516" y="7223"/>
                  </a:lnTo>
                  <a:lnTo>
                    <a:pt x="3407" y="7168"/>
                  </a:lnTo>
                  <a:lnTo>
                    <a:pt x="3407" y="7168"/>
                  </a:lnTo>
                  <a:lnTo>
                    <a:pt x="2562" y="7059"/>
                  </a:lnTo>
                  <a:lnTo>
                    <a:pt x="1745" y="6950"/>
                  </a:lnTo>
                  <a:lnTo>
                    <a:pt x="900" y="6868"/>
                  </a:lnTo>
                  <a:lnTo>
                    <a:pt x="55" y="6814"/>
                  </a:lnTo>
                  <a:lnTo>
                    <a:pt x="55" y="6787"/>
                  </a:lnTo>
                  <a:lnTo>
                    <a:pt x="55" y="6787"/>
                  </a:lnTo>
                  <a:lnTo>
                    <a:pt x="55" y="5778"/>
                  </a:lnTo>
                  <a:lnTo>
                    <a:pt x="55" y="4770"/>
                  </a:lnTo>
                  <a:lnTo>
                    <a:pt x="28" y="3761"/>
                  </a:lnTo>
                  <a:lnTo>
                    <a:pt x="28" y="2753"/>
                  </a:lnTo>
                  <a:lnTo>
                    <a:pt x="28" y="2753"/>
                  </a:lnTo>
                  <a:lnTo>
                    <a:pt x="0" y="1963"/>
                  </a:lnTo>
                  <a:lnTo>
                    <a:pt x="28" y="1581"/>
                  </a:lnTo>
                  <a:lnTo>
                    <a:pt x="55" y="1200"/>
                  </a:lnTo>
                  <a:lnTo>
                    <a:pt x="109" y="1036"/>
                  </a:lnTo>
                  <a:lnTo>
                    <a:pt x="164" y="873"/>
                  </a:lnTo>
                  <a:lnTo>
                    <a:pt x="246" y="736"/>
                  </a:lnTo>
                  <a:lnTo>
                    <a:pt x="382" y="573"/>
                  </a:lnTo>
                  <a:lnTo>
                    <a:pt x="518" y="437"/>
                  </a:lnTo>
                  <a:lnTo>
                    <a:pt x="682" y="328"/>
                  </a:lnTo>
                  <a:lnTo>
                    <a:pt x="873" y="191"/>
                  </a:lnTo>
                  <a:lnTo>
                    <a:pt x="1118" y="82"/>
                  </a:lnTo>
                  <a:lnTo>
                    <a:pt x="1118" y="82"/>
                  </a:lnTo>
                  <a:lnTo>
                    <a:pt x="1336" y="28"/>
                  </a:lnTo>
                  <a:lnTo>
                    <a:pt x="1608" y="1"/>
                  </a:lnTo>
                  <a:lnTo>
                    <a:pt x="1881" y="1"/>
                  </a:lnTo>
                  <a:lnTo>
                    <a:pt x="2181" y="28"/>
                  </a:lnTo>
                  <a:lnTo>
                    <a:pt x="2780" y="82"/>
                  </a:lnTo>
                  <a:lnTo>
                    <a:pt x="3298" y="137"/>
                  </a:lnTo>
                  <a:lnTo>
                    <a:pt x="3298" y="137"/>
                  </a:lnTo>
                  <a:lnTo>
                    <a:pt x="7631" y="219"/>
                  </a:lnTo>
                  <a:lnTo>
                    <a:pt x="11965" y="300"/>
                  </a:lnTo>
                  <a:lnTo>
                    <a:pt x="11965" y="300"/>
                  </a:lnTo>
                  <a:lnTo>
                    <a:pt x="11828" y="5724"/>
                  </a:lnTo>
                  <a:lnTo>
                    <a:pt x="11665" y="11120"/>
                  </a:lnTo>
                  <a:lnTo>
                    <a:pt x="11665" y="11120"/>
                  </a:lnTo>
                  <a:lnTo>
                    <a:pt x="11692" y="11256"/>
                  </a:lnTo>
                  <a:lnTo>
                    <a:pt x="11719" y="11338"/>
                  </a:lnTo>
                  <a:lnTo>
                    <a:pt x="11774" y="11420"/>
                  </a:lnTo>
                  <a:lnTo>
                    <a:pt x="11856" y="11501"/>
                  </a:lnTo>
                  <a:lnTo>
                    <a:pt x="11856" y="11501"/>
                  </a:lnTo>
                  <a:lnTo>
                    <a:pt x="11719" y="11665"/>
                  </a:lnTo>
                  <a:lnTo>
                    <a:pt x="11583" y="11883"/>
                  </a:lnTo>
                  <a:lnTo>
                    <a:pt x="11501" y="12101"/>
                  </a:lnTo>
                  <a:lnTo>
                    <a:pt x="11420" y="12346"/>
                  </a:lnTo>
                  <a:lnTo>
                    <a:pt x="11365" y="12592"/>
                  </a:lnTo>
                  <a:lnTo>
                    <a:pt x="11338" y="12864"/>
                  </a:lnTo>
                  <a:lnTo>
                    <a:pt x="11365" y="13137"/>
                  </a:lnTo>
                  <a:lnTo>
                    <a:pt x="11392" y="13464"/>
                  </a:lnTo>
                  <a:lnTo>
                    <a:pt x="11392" y="13464"/>
                  </a:lnTo>
                  <a:lnTo>
                    <a:pt x="11392" y="13545"/>
                  </a:lnTo>
                  <a:lnTo>
                    <a:pt x="11392" y="13545"/>
                  </a:lnTo>
                  <a:lnTo>
                    <a:pt x="11338" y="13600"/>
                  </a:lnTo>
                  <a:lnTo>
                    <a:pt x="11283" y="13709"/>
                  </a:lnTo>
                  <a:lnTo>
                    <a:pt x="11256" y="13791"/>
                  </a:lnTo>
                  <a:lnTo>
                    <a:pt x="11229" y="13900"/>
                  </a:lnTo>
                  <a:lnTo>
                    <a:pt x="11229" y="13900"/>
                  </a:lnTo>
                  <a:lnTo>
                    <a:pt x="12319" y="279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71"/>
            <p:cNvSpPr/>
            <p:nvPr/>
          </p:nvSpPr>
          <p:spPr>
            <a:xfrm>
              <a:off x="7246596" y="5954175"/>
              <a:ext cx="347500" cy="70200"/>
            </a:xfrm>
            <a:custGeom>
              <a:avLst/>
              <a:gdLst/>
              <a:ahLst/>
              <a:cxnLst/>
              <a:rect l="l" t="t" r="r" b="b"/>
              <a:pathLst>
                <a:path w="13900" h="2808" extrusionOk="0">
                  <a:moveTo>
                    <a:pt x="2617" y="1"/>
                  </a:moveTo>
                  <a:lnTo>
                    <a:pt x="2590" y="55"/>
                  </a:lnTo>
                  <a:lnTo>
                    <a:pt x="2426" y="246"/>
                  </a:lnTo>
                  <a:lnTo>
                    <a:pt x="2263" y="437"/>
                  </a:lnTo>
                  <a:lnTo>
                    <a:pt x="1881" y="818"/>
                  </a:lnTo>
                  <a:lnTo>
                    <a:pt x="1091" y="1500"/>
                  </a:lnTo>
                  <a:lnTo>
                    <a:pt x="546" y="1990"/>
                  </a:lnTo>
                  <a:lnTo>
                    <a:pt x="1" y="2481"/>
                  </a:lnTo>
                  <a:lnTo>
                    <a:pt x="1" y="2481"/>
                  </a:lnTo>
                  <a:lnTo>
                    <a:pt x="219" y="2453"/>
                  </a:lnTo>
                  <a:lnTo>
                    <a:pt x="464" y="2426"/>
                  </a:lnTo>
                  <a:lnTo>
                    <a:pt x="955" y="2453"/>
                  </a:lnTo>
                  <a:lnTo>
                    <a:pt x="1418" y="2508"/>
                  </a:lnTo>
                  <a:lnTo>
                    <a:pt x="1854" y="2535"/>
                  </a:lnTo>
                  <a:lnTo>
                    <a:pt x="5342" y="2617"/>
                  </a:lnTo>
                  <a:lnTo>
                    <a:pt x="12156" y="2808"/>
                  </a:lnTo>
                  <a:lnTo>
                    <a:pt x="12156" y="2753"/>
                  </a:lnTo>
                  <a:lnTo>
                    <a:pt x="12564" y="2208"/>
                  </a:lnTo>
                  <a:lnTo>
                    <a:pt x="13000" y="1690"/>
                  </a:lnTo>
                  <a:lnTo>
                    <a:pt x="13437" y="1200"/>
                  </a:lnTo>
                  <a:lnTo>
                    <a:pt x="13900" y="736"/>
                  </a:lnTo>
                  <a:lnTo>
                    <a:pt x="11065" y="627"/>
                  </a:lnTo>
                  <a:lnTo>
                    <a:pt x="8258" y="491"/>
                  </a:lnTo>
                  <a:lnTo>
                    <a:pt x="6841" y="382"/>
                  </a:lnTo>
                  <a:lnTo>
                    <a:pt x="5424" y="300"/>
                  </a:lnTo>
                  <a:lnTo>
                    <a:pt x="4007" y="164"/>
                  </a:lnTo>
                  <a:lnTo>
                    <a:pt x="2617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71"/>
            <p:cNvSpPr/>
            <p:nvPr/>
          </p:nvSpPr>
          <p:spPr>
            <a:xfrm>
              <a:off x="7100796" y="6801750"/>
              <a:ext cx="1662475" cy="1481925"/>
            </a:xfrm>
            <a:custGeom>
              <a:avLst/>
              <a:gdLst/>
              <a:ahLst/>
              <a:cxnLst/>
              <a:rect l="l" t="t" r="r" b="b"/>
              <a:pathLst>
                <a:path w="66499" h="59277" extrusionOk="0">
                  <a:moveTo>
                    <a:pt x="1" y="1"/>
                  </a:moveTo>
                  <a:lnTo>
                    <a:pt x="655" y="4361"/>
                  </a:lnTo>
                  <a:lnTo>
                    <a:pt x="1281" y="8749"/>
                  </a:lnTo>
                  <a:lnTo>
                    <a:pt x="1854" y="13109"/>
                  </a:lnTo>
                  <a:lnTo>
                    <a:pt x="2399" y="17524"/>
                  </a:lnTo>
                  <a:lnTo>
                    <a:pt x="3462" y="26300"/>
                  </a:lnTo>
                  <a:lnTo>
                    <a:pt x="3979" y="30688"/>
                  </a:lnTo>
                  <a:lnTo>
                    <a:pt x="4525" y="35076"/>
                  </a:lnTo>
                  <a:lnTo>
                    <a:pt x="5642" y="43906"/>
                  </a:lnTo>
                  <a:lnTo>
                    <a:pt x="5860" y="45786"/>
                  </a:lnTo>
                  <a:lnTo>
                    <a:pt x="5996" y="46740"/>
                  </a:lnTo>
                  <a:lnTo>
                    <a:pt x="6132" y="47694"/>
                  </a:lnTo>
                  <a:lnTo>
                    <a:pt x="6323" y="48620"/>
                  </a:lnTo>
                  <a:lnTo>
                    <a:pt x="6541" y="49547"/>
                  </a:lnTo>
                  <a:lnTo>
                    <a:pt x="6678" y="49983"/>
                  </a:lnTo>
                  <a:lnTo>
                    <a:pt x="6814" y="50446"/>
                  </a:lnTo>
                  <a:lnTo>
                    <a:pt x="6977" y="50882"/>
                  </a:lnTo>
                  <a:lnTo>
                    <a:pt x="7168" y="51318"/>
                  </a:lnTo>
                  <a:lnTo>
                    <a:pt x="7359" y="51754"/>
                  </a:lnTo>
                  <a:lnTo>
                    <a:pt x="7577" y="52163"/>
                  </a:lnTo>
                  <a:lnTo>
                    <a:pt x="7822" y="52545"/>
                  </a:lnTo>
                  <a:lnTo>
                    <a:pt x="8095" y="52926"/>
                  </a:lnTo>
                  <a:lnTo>
                    <a:pt x="8340" y="53281"/>
                  </a:lnTo>
                  <a:lnTo>
                    <a:pt x="8640" y="53608"/>
                  </a:lnTo>
                  <a:lnTo>
                    <a:pt x="8940" y="53935"/>
                  </a:lnTo>
                  <a:lnTo>
                    <a:pt x="9267" y="54235"/>
                  </a:lnTo>
                  <a:lnTo>
                    <a:pt x="9594" y="54507"/>
                  </a:lnTo>
                  <a:lnTo>
                    <a:pt x="9921" y="54780"/>
                  </a:lnTo>
                  <a:lnTo>
                    <a:pt x="10275" y="55052"/>
                  </a:lnTo>
                  <a:lnTo>
                    <a:pt x="10629" y="55297"/>
                  </a:lnTo>
                  <a:lnTo>
                    <a:pt x="11392" y="55733"/>
                  </a:lnTo>
                  <a:lnTo>
                    <a:pt x="12183" y="56142"/>
                  </a:lnTo>
                  <a:lnTo>
                    <a:pt x="13000" y="56497"/>
                  </a:lnTo>
                  <a:lnTo>
                    <a:pt x="13845" y="56824"/>
                  </a:lnTo>
                  <a:lnTo>
                    <a:pt x="14690" y="57096"/>
                  </a:lnTo>
                  <a:lnTo>
                    <a:pt x="15562" y="57341"/>
                  </a:lnTo>
                  <a:lnTo>
                    <a:pt x="16461" y="57559"/>
                  </a:lnTo>
                  <a:lnTo>
                    <a:pt x="17334" y="57750"/>
                  </a:lnTo>
                  <a:lnTo>
                    <a:pt x="19078" y="58077"/>
                  </a:lnTo>
                  <a:lnTo>
                    <a:pt x="20985" y="58377"/>
                  </a:lnTo>
                  <a:lnTo>
                    <a:pt x="22948" y="58650"/>
                  </a:lnTo>
                  <a:lnTo>
                    <a:pt x="24910" y="58868"/>
                  </a:lnTo>
                  <a:lnTo>
                    <a:pt x="26899" y="59031"/>
                  </a:lnTo>
                  <a:lnTo>
                    <a:pt x="28889" y="59167"/>
                  </a:lnTo>
                  <a:lnTo>
                    <a:pt x="30878" y="59249"/>
                  </a:lnTo>
                  <a:lnTo>
                    <a:pt x="32895" y="59276"/>
                  </a:lnTo>
                  <a:lnTo>
                    <a:pt x="34885" y="59276"/>
                  </a:lnTo>
                  <a:lnTo>
                    <a:pt x="36901" y="59222"/>
                  </a:lnTo>
                  <a:lnTo>
                    <a:pt x="38918" y="59140"/>
                  </a:lnTo>
                  <a:lnTo>
                    <a:pt x="40908" y="59031"/>
                  </a:lnTo>
                  <a:lnTo>
                    <a:pt x="42897" y="58868"/>
                  </a:lnTo>
                  <a:lnTo>
                    <a:pt x="44886" y="58650"/>
                  </a:lnTo>
                  <a:lnTo>
                    <a:pt x="46849" y="58404"/>
                  </a:lnTo>
                  <a:lnTo>
                    <a:pt x="48784" y="58132"/>
                  </a:lnTo>
                  <a:lnTo>
                    <a:pt x="50719" y="57805"/>
                  </a:lnTo>
                  <a:lnTo>
                    <a:pt x="51564" y="57668"/>
                  </a:lnTo>
                  <a:lnTo>
                    <a:pt x="52381" y="57478"/>
                  </a:lnTo>
                  <a:lnTo>
                    <a:pt x="53226" y="57260"/>
                  </a:lnTo>
                  <a:lnTo>
                    <a:pt x="54044" y="56987"/>
                  </a:lnTo>
                  <a:lnTo>
                    <a:pt x="54834" y="56660"/>
                  </a:lnTo>
                  <a:lnTo>
                    <a:pt x="55215" y="56497"/>
                  </a:lnTo>
                  <a:lnTo>
                    <a:pt x="55597" y="56279"/>
                  </a:lnTo>
                  <a:lnTo>
                    <a:pt x="55951" y="56088"/>
                  </a:lnTo>
                  <a:lnTo>
                    <a:pt x="56333" y="55842"/>
                  </a:lnTo>
                  <a:lnTo>
                    <a:pt x="56660" y="55597"/>
                  </a:lnTo>
                  <a:lnTo>
                    <a:pt x="57014" y="55352"/>
                  </a:lnTo>
                  <a:lnTo>
                    <a:pt x="57368" y="55025"/>
                  </a:lnTo>
                  <a:lnTo>
                    <a:pt x="57723" y="54671"/>
                  </a:lnTo>
                  <a:lnTo>
                    <a:pt x="58023" y="54316"/>
                  </a:lnTo>
                  <a:lnTo>
                    <a:pt x="58295" y="53962"/>
                  </a:lnTo>
                  <a:lnTo>
                    <a:pt x="58568" y="53553"/>
                  </a:lnTo>
                  <a:lnTo>
                    <a:pt x="58786" y="53172"/>
                  </a:lnTo>
                  <a:lnTo>
                    <a:pt x="59004" y="52763"/>
                  </a:lnTo>
                  <a:lnTo>
                    <a:pt x="59194" y="52327"/>
                  </a:lnTo>
                  <a:lnTo>
                    <a:pt x="59385" y="51918"/>
                  </a:lnTo>
                  <a:lnTo>
                    <a:pt x="59549" y="51482"/>
                  </a:lnTo>
                  <a:lnTo>
                    <a:pt x="59821" y="50583"/>
                  </a:lnTo>
                  <a:lnTo>
                    <a:pt x="60067" y="49656"/>
                  </a:lnTo>
                  <a:lnTo>
                    <a:pt x="60285" y="48757"/>
                  </a:lnTo>
                  <a:lnTo>
                    <a:pt x="60748" y="46767"/>
                  </a:lnTo>
                  <a:lnTo>
                    <a:pt x="61184" y="44805"/>
                  </a:lnTo>
                  <a:lnTo>
                    <a:pt x="61593" y="42815"/>
                  </a:lnTo>
                  <a:lnTo>
                    <a:pt x="61974" y="40826"/>
                  </a:lnTo>
                  <a:lnTo>
                    <a:pt x="62356" y="38836"/>
                  </a:lnTo>
                  <a:lnTo>
                    <a:pt x="62737" y="36847"/>
                  </a:lnTo>
                  <a:lnTo>
                    <a:pt x="63391" y="32868"/>
                  </a:lnTo>
                  <a:lnTo>
                    <a:pt x="64018" y="28944"/>
                  </a:lnTo>
                  <a:lnTo>
                    <a:pt x="64563" y="25019"/>
                  </a:lnTo>
                  <a:lnTo>
                    <a:pt x="65027" y="21067"/>
                  </a:lnTo>
                  <a:lnTo>
                    <a:pt x="65435" y="17116"/>
                  </a:lnTo>
                  <a:lnTo>
                    <a:pt x="65790" y="13164"/>
                  </a:lnTo>
                  <a:lnTo>
                    <a:pt x="66089" y="9212"/>
                  </a:lnTo>
                  <a:lnTo>
                    <a:pt x="66335" y="5233"/>
                  </a:lnTo>
                  <a:lnTo>
                    <a:pt x="66498" y="1282"/>
                  </a:lnTo>
                  <a:lnTo>
                    <a:pt x="66498" y="1282"/>
                  </a:lnTo>
                  <a:lnTo>
                    <a:pt x="60475" y="2508"/>
                  </a:lnTo>
                  <a:lnTo>
                    <a:pt x="59658" y="2644"/>
                  </a:lnTo>
                  <a:lnTo>
                    <a:pt x="58840" y="2780"/>
                  </a:lnTo>
                  <a:lnTo>
                    <a:pt x="57995" y="2944"/>
                  </a:lnTo>
                  <a:lnTo>
                    <a:pt x="57586" y="3026"/>
                  </a:lnTo>
                  <a:lnTo>
                    <a:pt x="57178" y="3135"/>
                  </a:lnTo>
                  <a:lnTo>
                    <a:pt x="56823" y="3298"/>
                  </a:lnTo>
                  <a:lnTo>
                    <a:pt x="56469" y="3462"/>
                  </a:lnTo>
                  <a:lnTo>
                    <a:pt x="56142" y="3653"/>
                  </a:lnTo>
                  <a:lnTo>
                    <a:pt x="55870" y="3871"/>
                  </a:lnTo>
                  <a:lnTo>
                    <a:pt x="55624" y="4170"/>
                  </a:lnTo>
                  <a:lnTo>
                    <a:pt x="55515" y="4307"/>
                  </a:lnTo>
                  <a:lnTo>
                    <a:pt x="55406" y="4470"/>
                  </a:lnTo>
                  <a:lnTo>
                    <a:pt x="55324" y="4661"/>
                  </a:lnTo>
                  <a:lnTo>
                    <a:pt x="55243" y="4852"/>
                  </a:lnTo>
                  <a:lnTo>
                    <a:pt x="55188" y="5070"/>
                  </a:lnTo>
                  <a:lnTo>
                    <a:pt x="55161" y="5288"/>
                  </a:lnTo>
                  <a:lnTo>
                    <a:pt x="54997" y="6078"/>
                  </a:lnTo>
                  <a:lnTo>
                    <a:pt x="54861" y="6841"/>
                  </a:lnTo>
                  <a:lnTo>
                    <a:pt x="54752" y="7195"/>
                  </a:lnTo>
                  <a:lnTo>
                    <a:pt x="54643" y="7550"/>
                  </a:lnTo>
                  <a:lnTo>
                    <a:pt x="54534" y="7877"/>
                  </a:lnTo>
                  <a:lnTo>
                    <a:pt x="54398" y="8177"/>
                  </a:lnTo>
                  <a:lnTo>
                    <a:pt x="54234" y="8476"/>
                  </a:lnTo>
                  <a:lnTo>
                    <a:pt x="54044" y="8776"/>
                  </a:lnTo>
                  <a:lnTo>
                    <a:pt x="53826" y="9076"/>
                  </a:lnTo>
                  <a:lnTo>
                    <a:pt x="53580" y="9348"/>
                  </a:lnTo>
                  <a:lnTo>
                    <a:pt x="53308" y="9594"/>
                  </a:lnTo>
                  <a:lnTo>
                    <a:pt x="52981" y="9866"/>
                  </a:lnTo>
                  <a:lnTo>
                    <a:pt x="52626" y="10112"/>
                  </a:lnTo>
                  <a:lnTo>
                    <a:pt x="52245" y="10330"/>
                  </a:lnTo>
                  <a:lnTo>
                    <a:pt x="51754" y="10602"/>
                  </a:lnTo>
                  <a:lnTo>
                    <a:pt x="51264" y="10820"/>
                  </a:lnTo>
                  <a:lnTo>
                    <a:pt x="50746" y="10984"/>
                  </a:lnTo>
                  <a:lnTo>
                    <a:pt x="50228" y="11147"/>
                  </a:lnTo>
                  <a:lnTo>
                    <a:pt x="49683" y="11283"/>
                  </a:lnTo>
                  <a:lnTo>
                    <a:pt x="49138" y="11420"/>
                  </a:lnTo>
                  <a:lnTo>
                    <a:pt x="48566" y="11501"/>
                  </a:lnTo>
                  <a:lnTo>
                    <a:pt x="48021" y="11583"/>
                  </a:lnTo>
                  <a:lnTo>
                    <a:pt x="46876" y="11692"/>
                  </a:lnTo>
                  <a:lnTo>
                    <a:pt x="45759" y="11747"/>
                  </a:lnTo>
                  <a:lnTo>
                    <a:pt x="43578" y="11856"/>
                  </a:lnTo>
                  <a:lnTo>
                    <a:pt x="42161" y="11910"/>
                  </a:lnTo>
                  <a:lnTo>
                    <a:pt x="40744" y="11938"/>
                  </a:lnTo>
                  <a:lnTo>
                    <a:pt x="37937" y="11938"/>
                  </a:lnTo>
                  <a:lnTo>
                    <a:pt x="36520" y="11910"/>
                  </a:lnTo>
                  <a:lnTo>
                    <a:pt x="35103" y="11856"/>
                  </a:lnTo>
                  <a:lnTo>
                    <a:pt x="32268" y="11720"/>
                  </a:lnTo>
                  <a:lnTo>
                    <a:pt x="29461" y="11529"/>
                  </a:lnTo>
                  <a:lnTo>
                    <a:pt x="26627" y="11311"/>
                  </a:lnTo>
                  <a:lnTo>
                    <a:pt x="23820" y="11038"/>
                  </a:lnTo>
                  <a:lnTo>
                    <a:pt x="20985" y="10766"/>
                  </a:lnTo>
                  <a:lnTo>
                    <a:pt x="19814" y="10657"/>
                  </a:lnTo>
                  <a:lnTo>
                    <a:pt x="19759" y="10738"/>
                  </a:lnTo>
                  <a:lnTo>
                    <a:pt x="19677" y="10793"/>
                  </a:lnTo>
                  <a:lnTo>
                    <a:pt x="19596" y="10820"/>
                  </a:lnTo>
                  <a:lnTo>
                    <a:pt x="19432" y="10820"/>
                  </a:lnTo>
                  <a:lnTo>
                    <a:pt x="19350" y="10793"/>
                  </a:lnTo>
                  <a:lnTo>
                    <a:pt x="19296" y="10711"/>
                  </a:lnTo>
                  <a:lnTo>
                    <a:pt x="19269" y="10629"/>
                  </a:lnTo>
                  <a:lnTo>
                    <a:pt x="19269" y="10602"/>
                  </a:lnTo>
                  <a:lnTo>
                    <a:pt x="17742" y="10411"/>
                  </a:lnTo>
                  <a:lnTo>
                    <a:pt x="16979" y="10302"/>
                  </a:lnTo>
                  <a:lnTo>
                    <a:pt x="16243" y="10166"/>
                  </a:lnTo>
                  <a:lnTo>
                    <a:pt x="15508" y="10003"/>
                  </a:lnTo>
                  <a:lnTo>
                    <a:pt x="14772" y="9785"/>
                  </a:lnTo>
                  <a:lnTo>
                    <a:pt x="14036" y="9539"/>
                  </a:lnTo>
                  <a:lnTo>
                    <a:pt x="13327" y="9267"/>
                  </a:lnTo>
                  <a:lnTo>
                    <a:pt x="12673" y="8940"/>
                  </a:lnTo>
                  <a:lnTo>
                    <a:pt x="12046" y="8558"/>
                  </a:lnTo>
                  <a:lnTo>
                    <a:pt x="11747" y="8340"/>
                  </a:lnTo>
                  <a:lnTo>
                    <a:pt x="11447" y="8122"/>
                  </a:lnTo>
                  <a:lnTo>
                    <a:pt x="11202" y="7904"/>
                  </a:lnTo>
                  <a:lnTo>
                    <a:pt x="10929" y="7659"/>
                  </a:lnTo>
                  <a:lnTo>
                    <a:pt x="10684" y="7386"/>
                  </a:lnTo>
                  <a:lnTo>
                    <a:pt x="10466" y="7141"/>
                  </a:lnTo>
                  <a:lnTo>
                    <a:pt x="10248" y="6841"/>
                  </a:lnTo>
                  <a:lnTo>
                    <a:pt x="10057" y="6541"/>
                  </a:lnTo>
                  <a:lnTo>
                    <a:pt x="9866" y="6242"/>
                  </a:lnTo>
                  <a:lnTo>
                    <a:pt x="9703" y="5915"/>
                  </a:lnTo>
                  <a:lnTo>
                    <a:pt x="9566" y="5560"/>
                  </a:lnTo>
                  <a:lnTo>
                    <a:pt x="9430" y="5206"/>
                  </a:lnTo>
                  <a:lnTo>
                    <a:pt x="9130" y="4198"/>
                  </a:lnTo>
                  <a:lnTo>
                    <a:pt x="8994" y="3789"/>
                  </a:lnTo>
                  <a:lnTo>
                    <a:pt x="8831" y="3407"/>
                  </a:lnTo>
                  <a:lnTo>
                    <a:pt x="8722" y="3217"/>
                  </a:lnTo>
                  <a:lnTo>
                    <a:pt x="8585" y="3053"/>
                  </a:lnTo>
                  <a:lnTo>
                    <a:pt x="8422" y="2889"/>
                  </a:lnTo>
                  <a:lnTo>
                    <a:pt x="8258" y="2726"/>
                  </a:lnTo>
                  <a:lnTo>
                    <a:pt x="8067" y="2590"/>
                  </a:lnTo>
                  <a:lnTo>
                    <a:pt x="7822" y="2426"/>
                  </a:lnTo>
                  <a:lnTo>
                    <a:pt x="7550" y="2290"/>
                  </a:lnTo>
                  <a:lnTo>
                    <a:pt x="7250" y="2154"/>
                  </a:lnTo>
                  <a:lnTo>
                    <a:pt x="6732" y="1963"/>
                  </a:lnTo>
                  <a:lnTo>
                    <a:pt x="6187" y="1827"/>
                  </a:lnTo>
                  <a:lnTo>
                    <a:pt x="5124" y="1581"/>
                  </a:lnTo>
                  <a:lnTo>
                    <a:pt x="3843" y="1227"/>
                  </a:lnTo>
                  <a:lnTo>
                    <a:pt x="2535" y="845"/>
                  </a:lnTo>
                  <a:lnTo>
                    <a:pt x="1254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71"/>
            <p:cNvSpPr/>
            <p:nvPr/>
          </p:nvSpPr>
          <p:spPr>
            <a:xfrm>
              <a:off x="7100796" y="6801750"/>
              <a:ext cx="1662475" cy="1481925"/>
            </a:xfrm>
            <a:custGeom>
              <a:avLst/>
              <a:gdLst/>
              <a:ahLst/>
              <a:cxnLst/>
              <a:rect l="l" t="t" r="r" b="b"/>
              <a:pathLst>
                <a:path w="66499" h="59277" fill="none" extrusionOk="0">
                  <a:moveTo>
                    <a:pt x="66498" y="1282"/>
                  </a:moveTo>
                  <a:lnTo>
                    <a:pt x="66498" y="1282"/>
                  </a:lnTo>
                  <a:lnTo>
                    <a:pt x="60475" y="2508"/>
                  </a:lnTo>
                  <a:lnTo>
                    <a:pt x="60475" y="2508"/>
                  </a:lnTo>
                  <a:lnTo>
                    <a:pt x="59658" y="2644"/>
                  </a:lnTo>
                  <a:lnTo>
                    <a:pt x="58840" y="2780"/>
                  </a:lnTo>
                  <a:lnTo>
                    <a:pt x="57995" y="2944"/>
                  </a:lnTo>
                  <a:lnTo>
                    <a:pt x="57586" y="3026"/>
                  </a:lnTo>
                  <a:lnTo>
                    <a:pt x="57178" y="3135"/>
                  </a:lnTo>
                  <a:lnTo>
                    <a:pt x="56823" y="3298"/>
                  </a:lnTo>
                  <a:lnTo>
                    <a:pt x="56469" y="3462"/>
                  </a:lnTo>
                  <a:lnTo>
                    <a:pt x="56142" y="3653"/>
                  </a:lnTo>
                  <a:lnTo>
                    <a:pt x="55870" y="3871"/>
                  </a:lnTo>
                  <a:lnTo>
                    <a:pt x="55624" y="4170"/>
                  </a:lnTo>
                  <a:lnTo>
                    <a:pt x="55515" y="4307"/>
                  </a:lnTo>
                  <a:lnTo>
                    <a:pt x="55406" y="4470"/>
                  </a:lnTo>
                  <a:lnTo>
                    <a:pt x="55324" y="4661"/>
                  </a:lnTo>
                  <a:lnTo>
                    <a:pt x="55243" y="4852"/>
                  </a:lnTo>
                  <a:lnTo>
                    <a:pt x="55188" y="5070"/>
                  </a:lnTo>
                  <a:lnTo>
                    <a:pt x="55161" y="5288"/>
                  </a:lnTo>
                  <a:lnTo>
                    <a:pt x="55161" y="5288"/>
                  </a:lnTo>
                  <a:lnTo>
                    <a:pt x="54997" y="6078"/>
                  </a:lnTo>
                  <a:lnTo>
                    <a:pt x="54861" y="6841"/>
                  </a:lnTo>
                  <a:lnTo>
                    <a:pt x="54752" y="7195"/>
                  </a:lnTo>
                  <a:lnTo>
                    <a:pt x="54643" y="7550"/>
                  </a:lnTo>
                  <a:lnTo>
                    <a:pt x="54534" y="7877"/>
                  </a:lnTo>
                  <a:lnTo>
                    <a:pt x="54398" y="8177"/>
                  </a:lnTo>
                  <a:lnTo>
                    <a:pt x="54234" y="8476"/>
                  </a:lnTo>
                  <a:lnTo>
                    <a:pt x="54044" y="8776"/>
                  </a:lnTo>
                  <a:lnTo>
                    <a:pt x="53826" y="9076"/>
                  </a:lnTo>
                  <a:lnTo>
                    <a:pt x="53580" y="9348"/>
                  </a:lnTo>
                  <a:lnTo>
                    <a:pt x="53308" y="9594"/>
                  </a:lnTo>
                  <a:lnTo>
                    <a:pt x="52981" y="9866"/>
                  </a:lnTo>
                  <a:lnTo>
                    <a:pt x="52626" y="10112"/>
                  </a:lnTo>
                  <a:lnTo>
                    <a:pt x="52245" y="10330"/>
                  </a:lnTo>
                  <a:lnTo>
                    <a:pt x="52245" y="10330"/>
                  </a:lnTo>
                  <a:lnTo>
                    <a:pt x="51754" y="10602"/>
                  </a:lnTo>
                  <a:lnTo>
                    <a:pt x="51264" y="10820"/>
                  </a:lnTo>
                  <a:lnTo>
                    <a:pt x="50746" y="10984"/>
                  </a:lnTo>
                  <a:lnTo>
                    <a:pt x="50228" y="11147"/>
                  </a:lnTo>
                  <a:lnTo>
                    <a:pt x="49683" y="11283"/>
                  </a:lnTo>
                  <a:lnTo>
                    <a:pt x="49138" y="11420"/>
                  </a:lnTo>
                  <a:lnTo>
                    <a:pt x="48566" y="11501"/>
                  </a:lnTo>
                  <a:lnTo>
                    <a:pt x="48021" y="11583"/>
                  </a:lnTo>
                  <a:lnTo>
                    <a:pt x="46876" y="11692"/>
                  </a:lnTo>
                  <a:lnTo>
                    <a:pt x="45759" y="11747"/>
                  </a:lnTo>
                  <a:lnTo>
                    <a:pt x="43578" y="11856"/>
                  </a:lnTo>
                  <a:lnTo>
                    <a:pt x="43578" y="11856"/>
                  </a:lnTo>
                  <a:lnTo>
                    <a:pt x="42161" y="11910"/>
                  </a:lnTo>
                  <a:lnTo>
                    <a:pt x="40744" y="11938"/>
                  </a:lnTo>
                  <a:lnTo>
                    <a:pt x="39327" y="11938"/>
                  </a:lnTo>
                  <a:lnTo>
                    <a:pt x="37937" y="11938"/>
                  </a:lnTo>
                  <a:lnTo>
                    <a:pt x="36520" y="11910"/>
                  </a:lnTo>
                  <a:lnTo>
                    <a:pt x="35103" y="11856"/>
                  </a:lnTo>
                  <a:lnTo>
                    <a:pt x="32268" y="11720"/>
                  </a:lnTo>
                  <a:lnTo>
                    <a:pt x="32268" y="11720"/>
                  </a:lnTo>
                  <a:lnTo>
                    <a:pt x="29461" y="11529"/>
                  </a:lnTo>
                  <a:lnTo>
                    <a:pt x="26627" y="11311"/>
                  </a:lnTo>
                  <a:lnTo>
                    <a:pt x="23820" y="11038"/>
                  </a:lnTo>
                  <a:lnTo>
                    <a:pt x="20985" y="10766"/>
                  </a:lnTo>
                  <a:lnTo>
                    <a:pt x="20985" y="10766"/>
                  </a:lnTo>
                  <a:lnTo>
                    <a:pt x="19814" y="10657"/>
                  </a:lnTo>
                  <a:lnTo>
                    <a:pt x="19814" y="10657"/>
                  </a:lnTo>
                  <a:lnTo>
                    <a:pt x="19759" y="10738"/>
                  </a:lnTo>
                  <a:lnTo>
                    <a:pt x="19677" y="10793"/>
                  </a:lnTo>
                  <a:lnTo>
                    <a:pt x="19596" y="10820"/>
                  </a:lnTo>
                  <a:lnTo>
                    <a:pt x="19514" y="10820"/>
                  </a:lnTo>
                  <a:lnTo>
                    <a:pt x="19432" y="10820"/>
                  </a:lnTo>
                  <a:lnTo>
                    <a:pt x="19350" y="10793"/>
                  </a:lnTo>
                  <a:lnTo>
                    <a:pt x="19296" y="10711"/>
                  </a:lnTo>
                  <a:lnTo>
                    <a:pt x="19269" y="10629"/>
                  </a:lnTo>
                  <a:lnTo>
                    <a:pt x="19269" y="10602"/>
                  </a:lnTo>
                  <a:lnTo>
                    <a:pt x="19269" y="10602"/>
                  </a:lnTo>
                  <a:lnTo>
                    <a:pt x="17742" y="10411"/>
                  </a:lnTo>
                  <a:lnTo>
                    <a:pt x="16979" y="10302"/>
                  </a:lnTo>
                  <a:lnTo>
                    <a:pt x="16243" y="10166"/>
                  </a:lnTo>
                  <a:lnTo>
                    <a:pt x="15508" y="10003"/>
                  </a:lnTo>
                  <a:lnTo>
                    <a:pt x="14772" y="9785"/>
                  </a:lnTo>
                  <a:lnTo>
                    <a:pt x="14036" y="9539"/>
                  </a:lnTo>
                  <a:lnTo>
                    <a:pt x="13327" y="9267"/>
                  </a:lnTo>
                  <a:lnTo>
                    <a:pt x="13327" y="9267"/>
                  </a:lnTo>
                  <a:lnTo>
                    <a:pt x="12673" y="8940"/>
                  </a:lnTo>
                  <a:lnTo>
                    <a:pt x="12046" y="8558"/>
                  </a:lnTo>
                  <a:lnTo>
                    <a:pt x="11747" y="8340"/>
                  </a:lnTo>
                  <a:lnTo>
                    <a:pt x="11447" y="8122"/>
                  </a:lnTo>
                  <a:lnTo>
                    <a:pt x="11202" y="7904"/>
                  </a:lnTo>
                  <a:lnTo>
                    <a:pt x="10929" y="7659"/>
                  </a:lnTo>
                  <a:lnTo>
                    <a:pt x="10684" y="7386"/>
                  </a:lnTo>
                  <a:lnTo>
                    <a:pt x="10466" y="7141"/>
                  </a:lnTo>
                  <a:lnTo>
                    <a:pt x="10248" y="6841"/>
                  </a:lnTo>
                  <a:lnTo>
                    <a:pt x="10057" y="6541"/>
                  </a:lnTo>
                  <a:lnTo>
                    <a:pt x="9866" y="6242"/>
                  </a:lnTo>
                  <a:lnTo>
                    <a:pt x="9703" y="5915"/>
                  </a:lnTo>
                  <a:lnTo>
                    <a:pt x="9566" y="5560"/>
                  </a:lnTo>
                  <a:lnTo>
                    <a:pt x="9430" y="5206"/>
                  </a:lnTo>
                  <a:lnTo>
                    <a:pt x="9430" y="5206"/>
                  </a:lnTo>
                  <a:lnTo>
                    <a:pt x="9130" y="4198"/>
                  </a:lnTo>
                  <a:lnTo>
                    <a:pt x="8994" y="3789"/>
                  </a:lnTo>
                  <a:lnTo>
                    <a:pt x="8831" y="3407"/>
                  </a:lnTo>
                  <a:lnTo>
                    <a:pt x="8722" y="3217"/>
                  </a:lnTo>
                  <a:lnTo>
                    <a:pt x="8585" y="3053"/>
                  </a:lnTo>
                  <a:lnTo>
                    <a:pt x="8422" y="2889"/>
                  </a:lnTo>
                  <a:lnTo>
                    <a:pt x="8258" y="2726"/>
                  </a:lnTo>
                  <a:lnTo>
                    <a:pt x="8067" y="2590"/>
                  </a:lnTo>
                  <a:lnTo>
                    <a:pt x="7822" y="2426"/>
                  </a:lnTo>
                  <a:lnTo>
                    <a:pt x="7550" y="2290"/>
                  </a:lnTo>
                  <a:lnTo>
                    <a:pt x="7250" y="2154"/>
                  </a:lnTo>
                  <a:lnTo>
                    <a:pt x="7250" y="2154"/>
                  </a:lnTo>
                  <a:lnTo>
                    <a:pt x="6732" y="1963"/>
                  </a:lnTo>
                  <a:lnTo>
                    <a:pt x="6187" y="1827"/>
                  </a:lnTo>
                  <a:lnTo>
                    <a:pt x="5124" y="1581"/>
                  </a:lnTo>
                  <a:lnTo>
                    <a:pt x="5124" y="1581"/>
                  </a:lnTo>
                  <a:lnTo>
                    <a:pt x="3843" y="1227"/>
                  </a:lnTo>
                  <a:lnTo>
                    <a:pt x="2535" y="845"/>
                  </a:lnTo>
                  <a:lnTo>
                    <a:pt x="1254" y="437"/>
                  </a:lnTo>
                  <a:lnTo>
                    <a:pt x="1" y="1"/>
                  </a:lnTo>
                  <a:lnTo>
                    <a:pt x="1" y="1"/>
                  </a:lnTo>
                  <a:lnTo>
                    <a:pt x="655" y="4361"/>
                  </a:lnTo>
                  <a:lnTo>
                    <a:pt x="1281" y="8749"/>
                  </a:lnTo>
                  <a:lnTo>
                    <a:pt x="1854" y="13109"/>
                  </a:lnTo>
                  <a:lnTo>
                    <a:pt x="2399" y="17524"/>
                  </a:lnTo>
                  <a:lnTo>
                    <a:pt x="3462" y="26300"/>
                  </a:lnTo>
                  <a:lnTo>
                    <a:pt x="3979" y="30688"/>
                  </a:lnTo>
                  <a:lnTo>
                    <a:pt x="4525" y="35076"/>
                  </a:lnTo>
                  <a:lnTo>
                    <a:pt x="4525" y="35076"/>
                  </a:lnTo>
                  <a:lnTo>
                    <a:pt x="5642" y="43906"/>
                  </a:lnTo>
                  <a:lnTo>
                    <a:pt x="5642" y="43906"/>
                  </a:lnTo>
                  <a:lnTo>
                    <a:pt x="5860" y="45786"/>
                  </a:lnTo>
                  <a:lnTo>
                    <a:pt x="5996" y="46740"/>
                  </a:lnTo>
                  <a:lnTo>
                    <a:pt x="6132" y="47694"/>
                  </a:lnTo>
                  <a:lnTo>
                    <a:pt x="6323" y="48620"/>
                  </a:lnTo>
                  <a:lnTo>
                    <a:pt x="6541" y="49547"/>
                  </a:lnTo>
                  <a:lnTo>
                    <a:pt x="6678" y="49983"/>
                  </a:lnTo>
                  <a:lnTo>
                    <a:pt x="6814" y="50446"/>
                  </a:lnTo>
                  <a:lnTo>
                    <a:pt x="6977" y="50882"/>
                  </a:lnTo>
                  <a:lnTo>
                    <a:pt x="7168" y="51318"/>
                  </a:lnTo>
                  <a:lnTo>
                    <a:pt x="7168" y="51318"/>
                  </a:lnTo>
                  <a:lnTo>
                    <a:pt x="7359" y="51754"/>
                  </a:lnTo>
                  <a:lnTo>
                    <a:pt x="7577" y="52163"/>
                  </a:lnTo>
                  <a:lnTo>
                    <a:pt x="7822" y="52545"/>
                  </a:lnTo>
                  <a:lnTo>
                    <a:pt x="8095" y="52926"/>
                  </a:lnTo>
                  <a:lnTo>
                    <a:pt x="8340" y="53281"/>
                  </a:lnTo>
                  <a:lnTo>
                    <a:pt x="8640" y="53608"/>
                  </a:lnTo>
                  <a:lnTo>
                    <a:pt x="8940" y="53935"/>
                  </a:lnTo>
                  <a:lnTo>
                    <a:pt x="9267" y="54235"/>
                  </a:lnTo>
                  <a:lnTo>
                    <a:pt x="9594" y="54507"/>
                  </a:lnTo>
                  <a:lnTo>
                    <a:pt x="9921" y="54780"/>
                  </a:lnTo>
                  <a:lnTo>
                    <a:pt x="10275" y="55052"/>
                  </a:lnTo>
                  <a:lnTo>
                    <a:pt x="10629" y="55297"/>
                  </a:lnTo>
                  <a:lnTo>
                    <a:pt x="11392" y="55733"/>
                  </a:lnTo>
                  <a:lnTo>
                    <a:pt x="12183" y="56142"/>
                  </a:lnTo>
                  <a:lnTo>
                    <a:pt x="13000" y="56497"/>
                  </a:lnTo>
                  <a:lnTo>
                    <a:pt x="13845" y="56824"/>
                  </a:lnTo>
                  <a:lnTo>
                    <a:pt x="14690" y="57096"/>
                  </a:lnTo>
                  <a:lnTo>
                    <a:pt x="15562" y="57341"/>
                  </a:lnTo>
                  <a:lnTo>
                    <a:pt x="16461" y="57559"/>
                  </a:lnTo>
                  <a:lnTo>
                    <a:pt x="17334" y="57750"/>
                  </a:lnTo>
                  <a:lnTo>
                    <a:pt x="19078" y="58077"/>
                  </a:lnTo>
                  <a:lnTo>
                    <a:pt x="19078" y="58077"/>
                  </a:lnTo>
                  <a:lnTo>
                    <a:pt x="20985" y="58377"/>
                  </a:lnTo>
                  <a:lnTo>
                    <a:pt x="22948" y="58650"/>
                  </a:lnTo>
                  <a:lnTo>
                    <a:pt x="24910" y="58868"/>
                  </a:lnTo>
                  <a:lnTo>
                    <a:pt x="26899" y="59031"/>
                  </a:lnTo>
                  <a:lnTo>
                    <a:pt x="28889" y="59167"/>
                  </a:lnTo>
                  <a:lnTo>
                    <a:pt x="30878" y="59249"/>
                  </a:lnTo>
                  <a:lnTo>
                    <a:pt x="32895" y="59276"/>
                  </a:lnTo>
                  <a:lnTo>
                    <a:pt x="34885" y="59276"/>
                  </a:lnTo>
                  <a:lnTo>
                    <a:pt x="36901" y="59222"/>
                  </a:lnTo>
                  <a:lnTo>
                    <a:pt x="38918" y="59140"/>
                  </a:lnTo>
                  <a:lnTo>
                    <a:pt x="40908" y="59031"/>
                  </a:lnTo>
                  <a:lnTo>
                    <a:pt x="42897" y="58868"/>
                  </a:lnTo>
                  <a:lnTo>
                    <a:pt x="44886" y="58650"/>
                  </a:lnTo>
                  <a:lnTo>
                    <a:pt x="46849" y="58404"/>
                  </a:lnTo>
                  <a:lnTo>
                    <a:pt x="48784" y="58132"/>
                  </a:lnTo>
                  <a:lnTo>
                    <a:pt x="50719" y="57805"/>
                  </a:lnTo>
                  <a:lnTo>
                    <a:pt x="50719" y="57805"/>
                  </a:lnTo>
                  <a:lnTo>
                    <a:pt x="51564" y="57668"/>
                  </a:lnTo>
                  <a:lnTo>
                    <a:pt x="52381" y="57478"/>
                  </a:lnTo>
                  <a:lnTo>
                    <a:pt x="53226" y="57260"/>
                  </a:lnTo>
                  <a:lnTo>
                    <a:pt x="54044" y="56987"/>
                  </a:lnTo>
                  <a:lnTo>
                    <a:pt x="54834" y="56660"/>
                  </a:lnTo>
                  <a:lnTo>
                    <a:pt x="55215" y="56497"/>
                  </a:lnTo>
                  <a:lnTo>
                    <a:pt x="55597" y="56279"/>
                  </a:lnTo>
                  <a:lnTo>
                    <a:pt x="55951" y="56088"/>
                  </a:lnTo>
                  <a:lnTo>
                    <a:pt x="56333" y="55842"/>
                  </a:lnTo>
                  <a:lnTo>
                    <a:pt x="56660" y="55597"/>
                  </a:lnTo>
                  <a:lnTo>
                    <a:pt x="57014" y="55352"/>
                  </a:lnTo>
                  <a:lnTo>
                    <a:pt x="57014" y="55352"/>
                  </a:lnTo>
                  <a:lnTo>
                    <a:pt x="57368" y="55025"/>
                  </a:lnTo>
                  <a:lnTo>
                    <a:pt x="57723" y="54671"/>
                  </a:lnTo>
                  <a:lnTo>
                    <a:pt x="58023" y="54316"/>
                  </a:lnTo>
                  <a:lnTo>
                    <a:pt x="58295" y="53962"/>
                  </a:lnTo>
                  <a:lnTo>
                    <a:pt x="58568" y="53553"/>
                  </a:lnTo>
                  <a:lnTo>
                    <a:pt x="58786" y="53172"/>
                  </a:lnTo>
                  <a:lnTo>
                    <a:pt x="59004" y="52763"/>
                  </a:lnTo>
                  <a:lnTo>
                    <a:pt x="59194" y="52327"/>
                  </a:lnTo>
                  <a:lnTo>
                    <a:pt x="59385" y="51918"/>
                  </a:lnTo>
                  <a:lnTo>
                    <a:pt x="59549" y="51482"/>
                  </a:lnTo>
                  <a:lnTo>
                    <a:pt x="59821" y="50583"/>
                  </a:lnTo>
                  <a:lnTo>
                    <a:pt x="60067" y="49656"/>
                  </a:lnTo>
                  <a:lnTo>
                    <a:pt x="60285" y="48757"/>
                  </a:lnTo>
                  <a:lnTo>
                    <a:pt x="60285" y="48757"/>
                  </a:lnTo>
                  <a:lnTo>
                    <a:pt x="60748" y="46767"/>
                  </a:lnTo>
                  <a:lnTo>
                    <a:pt x="61184" y="44805"/>
                  </a:lnTo>
                  <a:lnTo>
                    <a:pt x="61593" y="42815"/>
                  </a:lnTo>
                  <a:lnTo>
                    <a:pt x="61974" y="40826"/>
                  </a:lnTo>
                  <a:lnTo>
                    <a:pt x="62356" y="38836"/>
                  </a:lnTo>
                  <a:lnTo>
                    <a:pt x="62737" y="36847"/>
                  </a:lnTo>
                  <a:lnTo>
                    <a:pt x="63391" y="32868"/>
                  </a:lnTo>
                  <a:lnTo>
                    <a:pt x="63391" y="32868"/>
                  </a:lnTo>
                  <a:lnTo>
                    <a:pt x="64018" y="28944"/>
                  </a:lnTo>
                  <a:lnTo>
                    <a:pt x="64563" y="25019"/>
                  </a:lnTo>
                  <a:lnTo>
                    <a:pt x="65027" y="21067"/>
                  </a:lnTo>
                  <a:lnTo>
                    <a:pt x="65435" y="17116"/>
                  </a:lnTo>
                  <a:lnTo>
                    <a:pt x="65790" y="13164"/>
                  </a:lnTo>
                  <a:lnTo>
                    <a:pt x="66089" y="9212"/>
                  </a:lnTo>
                  <a:lnTo>
                    <a:pt x="66335" y="5233"/>
                  </a:lnTo>
                  <a:lnTo>
                    <a:pt x="66498" y="1282"/>
                  </a:lnTo>
                  <a:lnTo>
                    <a:pt x="66498" y="12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71"/>
            <p:cNvSpPr/>
            <p:nvPr/>
          </p:nvSpPr>
          <p:spPr>
            <a:xfrm>
              <a:off x="7273171" y="6256000"/>
              <a:ext cx="107675" cy="705900"/>
            </a:xfrm>
            <a:custGeom>
              <a:avLst/>
              <a:gdLst/>
              <a:ahLst/>
              <a:cxnLst/>
              <a:rect l="l" t="t" r="r" b="b"/>
              <a:pathLst>
                <a:path w="4307" h="28236" extrusionOk="0">
                  <a:moveTo>
                    <a:pt x="1581" y="1"/>
                  </a:moveTo>
                  <a:lnTo>
                    <a:pt x="1" y="1418"/>
                  </a:lnTo>
                  <a:lnTo>
                    <a:pt x="273" y="2808"/>
                  </a:lnTo>
                  <a:lnTo>
                    <a:pt x="546" y="4171"/>
                  </a:lnTo>
                  <a:lnTo>
                    <a:pt x="791" y="5560"/>
                  </a:lnTo>
                  <a:lnTo>
                    <a:pt x="1036" y="6923"/>
                  </a:lnTo>
                  <a:lnTo>
                    <a:pt x="1227" y="8313"/>
                  </a:lnTo>
                  <a:lnTo>
                    <a:pt x="1418" y="9730"/>
                  </a:lnTo>
                  <a:lnTo>
                    <a:pt x="1609" y="11120"/>
                  </a:lnTo>
                  <a:lnTo>
                    <a:pt x="1745" y="12510"/>
                  </a:lnTo>
                  <a:lnTo>
                    <a:pt x="1881" y="13927"/>
                  </a:lnTo>
                  <a:lnTo>
                    <a:pt x="1963" y="15317"/>
                  </a:lnTo>
                  <a:lnTo>
                    <a:pt x="2045" y="16734"/>
                  </a:lnTo>
                  <a:lnTo>
                    <a:pt x="2099" y="18124"/>
                  </a:lnTo>
                  <a:lnTo>
                    <a:pt x="2126" y="19541"/>
                  </a:lnTo>
                  <a:lnTo>
                    <a:pt x="2126" y="20931"/>
                  </a:lnTo>
                  <a:lnTo>
                    <a:pt x="2072" y="22321"/>
                  </a:lnTo>
                  <a:lnTo>
                    <a:pt x="2017" y="23738"/>
                  </a:lnTo>
                  <a:lnTo>
                    <a:pt x="2181" y="23875"/>
                  </a:lnTo>
                  <a:lnTo>
                    <a:pt x="2344" y="24065"/>
                  </a:lnTo>
                  <a:lnTo>
                    <a:pt x="2508" y="24229"/>
                  </a:lnTo>
                  <a:lnTo>
                    <a:pt x="2617" y="24420"/>
                  </a:lnTo>
                  <a:lnTo>
                    <a:pt x="2862" y="24801"/>
                  </a:lnTo>
                  <a:lnTo>
                    <a:pt x="3053" y="25265"/>
                  </a:lnTo>
                  <a:lnTo>
                    <a:pt x="3380" y="26082"/>
                  </a:lnTo>
                  <a:lnTo>
                    <a:pt x="3653" y="26872"/>
                  </a:lnTo>
                  <a:lnTo>
                    <a:pt x="3789" y="27227"/>
                  </a:lnTo>
                  <a:lnTo>
                    <a:pt x="3952" y="27581"/>
                  </a:lnTo>
                  <a:lnTo>
                    <a:pt x="4116" y="27908"/>
                  </a:lnTo>
                  <a:lnTo>
                    <a:pt x="4307" y="28235"/>
                  </a:lnTo>
                  <a:lnTo>
                    <a:pt x="4198" y="24692"/>
                  </a:lnTo>
                  <a:lnTo>
                    <a:pt x="4034" y="21122"/>
                  </a:lnTo>
                  <a:lnTo>
                    <a:pt x="3925" y="19351"/>
                  </a:lnTo>
                  <a:lnTo>
                    <a:pt x="3789" y="17579"/>
                  </a:lnTo>
                  <a:lnTo>
                    <a:pt x="3653" y="15808"/>
                  </a:lnTo>
                  <a:lnTo>
                    <a:pt x="3462" y="14036"/>
                  </a:lnTo>
                  <a:lnTo>
                    <a:pt x="3271" y="12265"/>
                  </a:lnTo>
                  <a:lnTo>
                    <a:pt x="3053" y="10521"/>
                  </a:lnTo>
                  <a:lnTo>
                    <a:pt x="2562" y="7005"/>
                  </a:lnTo>
                  <a:lnTo>
                    <a:pt x="2045" y="3516"/>
                  </a:lnTo>
                  <a:lnTo>
                    <a:pt x="1799" y="1745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71"/>
            <p:cNvSpPr/>
            <p:nvPr/>
          </p:nvSpPr>
          <p:spPr>
            <a:xfrm>
              <a:off x="7029946" y="6229425"/>
              <a:ext cx="272550" cy="67475"/>
            </a:xfrm>
            <a:custGeom>
              <a:avLst/>
              <a:gdLst/>
              <a:ahLst/>
              <a:cxnLst/>
              <a:rect l="l" t="t" r="r" b="b"/>
              <a:pathLst>
                <a:path w="10902" h="2699" extrusionOk="0">
                  <a:moveTo>
                    <a:pt x="5369" y="1"/>
                  </a:moveTo>
                  <a:lnTo>
                    <a:pt x="4252" y="28"/>
                  </a:lnTo>
                  <a:lnTo>
                    <a:pt x="3162" y="83"/>
                  </a:lnTo>
                  <a:lnTo>
                    <a:pt x="2044" y="164"/>
                  </a:lnTo>
                  <a:lnTo>
                    <a:pt x="1990" y="273"/>
                  </a:lnTo>
                  <a:lnTo>
                    <a:pt x="1526" y="873"/>
                  </a:lnTo>
                  <a:lnTo>
                    <a:pt x="1036" y="1500"/>
                  </a:lnTo>
                  <a:lnTo>
                    <a:pt x="518" y="2127"/>
                  </a:lnTo>
                  <a:lnTo>
                    <a:pt x="0" y="2699"/>
                  </a:lnTo>
                  <a:lnTo>
                    <a:pt x="1118" y="2508"/>
                  </a:lnTo>
                  <a:lnTo>
                    <a:pt x="2235" y="2345"/>
                  </a:lnTo>
                  <a:lnTo>
                    <a:pt x="3352" y="2236"/>
                  </a:lnTo>
                  <a:lnTo>
                    <a:pt x="4470" y="2154"/>
                  </a:lnTo>
                  <a:lnTo>
                    <a:pt x="5587" y="2072"/>
                  </a:lnTo>
                  <a:lnTo>
                    <a:pt x="6704" y="2045"/>
                  </a:lnTo>
                  <a:lnTo>
                    <a:pt x="7822" y="2072"/>
                  </a:lnTo>
                  <a:lnTo>
                    <a:pt x="8966" y="2099"/>
                  </a:lnTo>
                  <a:lnTo>
                    <a:pt x="9021" y="2018"/>
                  </a:lnTo>
                  <a:lnTo>
                    <a:pt x="10901" y="301"/>
                  </a:lnTo>
                  <a:lnTo>
                    <a:pt x="9784" y="192"/>
                  </a:lnTo>
                  <a:lnTo>
                    <a:pt x="8694" y="83"/>
                  </a:lnTo>
                  <a:lnTo>
                    <a:pt x="7577" y="28"/>
                  </a:lnTo>
                  <a:lnTo>
                    <a:pt x="6459" y="1"/>
                  </a:lnTo>
                  <a:close/>
                </a:path>
              </a:pathLst>
            </a:custGeom>
            <a:solidFill>
              <a:srgbClr val="F5B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71"/>
            <p:cNvSpPr/>
            <p:nvPr/>
          </p:nvSpPr>
          <p:spPr>
            <a:xfrm>
              <a:off x="7040846" y="6300300"/>
              <a:ext cx="258250" cy="534875"/>
            </a:xfrm>
            <a:custGeom>
              <a:avLst/>
              <a:gdLst/>
              <a:ahLst/>
              <a:cxnLst/>
              <a:rect l="l" t="t" r="r" b="b"/>
              <a:pathLst>
                <a:path w="10330" h="21395" extrusionOk="0">
                  <a:moveTo>
                    <a:pt x="5778" y="0"/>
                  </a:moveTo>
                  <a:lnTo>
                    <a:pt x="5287" y="28"/>
                  </a:lnTo>
                  <a:lnTo>
                    <a:pt x="4797" y="55"/>
                  </a:lnTo>
                  <a:lnTo>
                    <a:pt x="3816" y="137"/>
                  </a:lnTo>
                  <a:lnTo>
                    <a:pt x="2807" y="300"/>
                  </a:lnTo>
                  <a:lnTo>
                    <a:pt x="1826" y="464"/>
                  </a:lnTo>
                  <a:lnTo>
                    <a:pt x="0" y="818"/>
                  </a:lnTo>
                  <a:lnTo>
                    <a:pt x="518" y="3243"/>
                  </a:lnTo>
                  <a:lnTo>
                    <a:pt x="1090" y="5642"/>
                  </a:lnTo>
                  <a:lnTo>
                    <a:pt x="1690" y="8040"/>
                  </a:lnTo>
                  <a:lnTo>
                    <a:pt x="2290" y="10411"/>
                  </a:lnTo>
                  <a:lnTo>
                    <a:pt x="3570" y="15153"/>
                  </a:lnTo>
                  <a:lnTo>
                    <a:pt x="4197" y="17551"/>
                  </a:lnTo>
                  <a:lnTo>
                    <a:pt x="4770" y="19950"/>
                  </a:lnTo>
                  <a:lnTo>
                    <a:pt x="6296" y="20304"/>
                  </a:lnTo>
                  <a:lnTo>
                    <a:pt x="7795" y="20713"/>
                  </a:lnTo>
                  <a:lnTo>
                    <a:pt x="9048" y="21012"/>
                  </a:lnTo>
                  <a:lnTo>
                    <a:pt x="9702" y="21176"/>
                  </a:lnTo>
                  <a:lnTo>
                    <a:pt x="10029" y="21285"/>
                  </a:lnTo>
                  <a:lnTo>
                    <a:pt x="10329" y="21394"/>
                  </a:lnTo>
                  <a:lnTo>
                    <a:pt x="10329" y="21394"/>
                  </a:lnTo>
                  <a:lnTo>
                    <a:pt x="10302" y="17878"/>
                  </a:lnTo>
                  <a:lnTo>
                    <a:pt x="10247" y="16134"/>
                  </a:lnTo>
                  <a:lnTo>
                    <a:pt x="10193" y="14363"/>
                  </a:lnTo>
                  <a:lnTo>
                    <a:pt x="10084" y="12619"/>
                  </a:lnTo>
                  <a:lnTo>
                    <a:pt x="9975" y="10874"/>
                  </a:lnTo>
                  <a:lnTo>
                    <a:pt x="9811" y="9130"/>
                  </a:lnTo>
                  <a:lnTo>
                    <a:pt x="9621" y="7386"/>
                  </a:lnTo>
                  <a:lnTo>
                    <a:pt x="9566" y="6596"/>
                  </a:lnTo>
                  <a:lnTo>
                    <a:pt x="9484" y="5587"/>
                  </a:lnTo>
                  <a:lnTo>
                    <a:pt x="9375" y="4470"/>
                  </a:lnTo>
                  <a:lnTo>
                    <a:pt x="9294" y="3897"/>
                  </a:lnTo>
                  <a:lnTo>
                    <a:pt x="9212" y="3325"/>
                  </a:lnTo>
                  <a:lnTo>
                    <a:pt x="9103" y="2753"/>
                  </a:lnTo>
                  <a:lnTo>
                    <a:pt x="8967" y="2208"/>
                  </a:lnTo>
                  <a:lnTo>
                    <a:pt x="8830" y="1717"/>
                  </a:lnTo>
                  <a:lnTo>
                    <a:pt x="8640" y="1254"/>
                  </a:lnTo>
                  <a:lnTo>
                    <a:pt x="8421" y="872"/>
                  </a:lnTo>
                  <a:lnTo>
                    <a:pt x="8285" y="709"/>
                  </a:lnTo>
                  <a:lnTo>
                    <a:pt x="8176" y="573"/>
                  </a:lnTo>
                  <a:lnTo>
                    <a:pt x="8013" y="436"/>
                  </a:lnTo>
                  <a:lnTo>
                    <a:pt x="7876" y="327"/>
                  </a:lnTo>
                  <a:lnTo>
                    <a:pt x="7713" y="246"/>
                  </a:lnTo>
                  <a:lnTo>
                    <a:pt x="7549" y="191"/>
                  </a:lnTo>
                  <a:lnTo>
                    <a:pt x="7113" y="109"/>
                  </a:lnTo>
                  <a:lnTo>
                    <a:pt x="6677" y="55"/>
                  </a:lnTo>
                  <a:lnTo>
                    <a:pt x="6241" y="28"/>
                  </a:lnTo>
                  <a:lnTo>
                    <a:pt x="5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71"/>
            <p:cNvSpPr/>
            <p:nvPr/>
          </p:nvSpPr>
          <p:spPr>
            <a:xfrm>
              <a:off x="7040846" y="6300300"/>
              <a:ext cx="258250" cy="534875"/>
            </a:xfrm>
            <a:custGeom>
              <a:avLst/>
              <a:gdLst/>
              <a:ahLst/>
              <a:cxnLst/>
              <a:rect l="l" t="t" r="r" b="b"/>
              <a:pathLst>
                <a:path w="10330" h="21395" fill="none" extrusionOk="0">
                  <a:moveTo>
                    <a:pt x="9621" y="7386"/>
                  </a:moveTo>
                  <a:lnTo>
                    <a:pt x="9621" y="7386"/>
                  </a:lnTo>
                  <a:lnTo>
                    <a:pt x="9811" y="9130"/>
                  </a:lnTo>
                  <a:lnTo>
                    <a:pt x="9975" y="10874"/>
                  </a:lnTo>
                  <a:lnTo>
                    <a:pt x="10084" y="12619"/>
                  </a:lnTo>
                  <a:lnTo>
                    <a:pt x="10193" y="14363"/>
                  </a:lnTo>
                  <a:lnTo>
                    <a:pt x="10247" y="16134"/>
                  </a:lnTo>
                  <a:lnTo>
                    <a:pt x="10302" y="17878"/>
                  </a:lnTo>
                  <a:lnTo>
                    <a:pt x="10329" y="21394"/>
                  </a:lnTo>
                  <a:lnTo>
                    <a:pt x="10329" y="21394"/>
                  </a:lnTo>
                  <a:lnTo>
                    <a:pt x="10029" y="21285"/>
                  </a:lnTo>
                  <a:lnTo>
                    <a:pt x="9702" y="21176"/>
                  </a:lnTo>
                  <a:lnTo>
                    <a:pt x="9048" y="21012"/>
                  </a:lnTo>
                  <a:lnTo>
                    <a:pt x="7795" y="20713"/>
                  </a:lnTo>
                  <a:lnTo>
                    <a:pt x="7795" y="20713"/>
                  </a:lnTo>
                  <a:lnTo>
                    <a:pt x="6296" y="20304"/>
                  </a:lnTo>
                  <a:lnTo>
                    <a:pt x="4770" y="19950"/>
                  </a:lnTo>
                  <a:lnTo>
                    <a:pt x="4770" y="19950"/>
                  </a:lnTo>
                  <a:lnTo>
                    <a:pt x="4197" y="17551"/>
                  </a:lnTo>
                  <a:lnTo>
                    <a:pt x="3570" y="15153"/>
                  </a:lnTo>
                  <a:lnTo>
                    <a:pt x="2290" y="10411"/>
                  </a:lnTo>
                  <a:lnTo>
                    <a:pt x="1690" y="8040"/>
                  </a:lnTo>
                  <a:lnTo>
                    <a:pt x="1090" y="5642"/>
                  </a:lnTo>
                  <a:lnTo>
                    <a:pt x="518" y="3243"/>
                  </a:lnTo>
                  <a:lnTo>
                    <a:pt x="0" y="818"/>
                  </a:lnTo>
                  <a:lnTo>
                    <a:pt x="0" y="818"/>
                  </a:lnTo>
                  <a:lnTo>
                    <a:pt x="1826" y="464"/>
                  </a:lnTo>
                  <a:lnTo>
                    <a:pt x="2807" y="300"/>
                  </a:lnTo>
                  <a:lnTo>
                    <a:pt x="3816" y="137"/>
                  </a:lnTo>
                  <a:lnTo>
                    <a:pt x="4797" y="55"/>
                  </a:lnTo>
                  <a:lnTo>
                    <a:pt x="5287" y="28"/>
                  </a:lnTo>
                  <a:lnTo>
                    <a:pt x="5778" y="0"/>
                  </a:lnTo>
                  <a:lnTo>
                    <a:pt x="6241" y="28"/>
                  </a:lnTo>
                  <a:lnTo>
                    <a:pt x="6677" y="55"/>
                  </a:lnTo>
                  <a:lnTo>
                    <a:pt x="7113" y="109"/>
                  </a:lnTo>
                  <a:lnTo>
                    <a:pt x="7549" y="191"/>
                  </a:lnTo>
                  <a:lnTo>
                    <a:pt x="7549" y="191"/>
                  </a:lnTo>
                  <a:lnTo>
                    <a:pt x="7713" y="246"/>
                  </a:lnTo>
                  <a:lnTo>
                    <a:pt x="7876" y="327"/>
                  </a:lnTo>
                  <a:lnTo>
                    <a:pt x="8013" y="436"/>
                  </a:lnTo>
                  <a:lnTo>
                    <a:pt x="8176" y="573"/>
                  </a:lnTo>
                  <a:lnTo>
                    <a:pt x="8285" y="709"/>
                  </a:lnTo>
                  <a:lnTo>
                    <a:pt x="8421" y="872"/>
                  </a:lnTo>
                  <a:lnTo>
                    <a:pt x="8640" y="1254"/>
                  </a:lnTo>
                  <a:lnTo>
                    <a:pt x="8830" y="1717"/>
                  </a:lnTo>
                  <a:lnTo>
                    <a:pt x="8967" y="2208"/>
                  </a:lnTo>
                  <a:lnTo>
                    <a:pt x="9103" y="2753"/>
                  </a:lnTo>
                  <a:lnTo>
                    <a:pt x="9212" y="3325"/>
                  </a:lnTo>
                  <a:lnTo>
                    <a:pt x="9294" y="3897"/>
                  </a:lnTo>
                  <a:lnTo>
                    <a:pt x="9375" y="4470"/>
                  </a:lnTo>
                  <a:lnTo>
                    <a:pt x="9484" y="5587"/>
                  </a:lnTo>
                  <a:lnTo>
                    <a:pt x="9566" y="6596"/>
                  </a:lnTo>
                  <a:lnTo>
                    <a:pt x="9621" y="73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71"/>
            <p:cNvSpPr/>
            <p:nvPr/>
          </p:nvSpPr>
          <p:spPr>
            <a:xfrm>
              <a:off x="8674671" y="6228750"/>
              <a:ext cx="154675" cy="487850"/>
            </a:xfrm>
            <a:custGeom>
              <a:avLst/>
              <a:gdLst/>
              <a:ahLst/>
              <a:cxnLst/>
              <a:rect l="l" t="t" r="r" b="b"/>
              <a:pathLst>
                <a:path w="6187" h="19514" extrusionOk="0">
                  <a:moveTo>
                    <a:pt x="5751" y="1"/>
                  </a:moveTo>
                  <a:lnTo>
                    <a:pt x="5642" y="55"/>
                  </a:lnTo>
                  <a:lnTo>
                    <a:pt x="5560" y="137"/>
                  </a:lnTo>
                  <a:lnTo>
                    <a:pt x="5478" y="246"/>
                  </a:lnTo>
                  <a:lnTo>
                    <a:pt x="5069" y="1363"/>
                  </a:lnTo>
                  <a:lnTo>
                    <a:pt x="4688" y="2481"/>
                  </a:lnTo>
                  <a:lnTo>
                    <a:pt x="4334" y="3625"/>
                  </a:lnTo>
                  <a:lnTo>
                    <a:pt x="4007" y="4770"/>
                  </a:lnTo>
                  <a:lnTo>
                    <a:pt x="3380" y="7059"/>
                  </a:lnTo>
                  <a:lnTo>
                    <a:pt x="3080" y="8204"/>
                  </a:lnTo>
                  <a:lnTo>
                    <a:pt x="2726" y="9349"/>
                  </a:lnTo>
                  <a:lnTo>
                    <a:pt x="273" y="17579"/>
                  </a:lnTo>
                  <a:lnTo>
                    <a:pt x="218" y="17715"/>
                  </a:lnTo>
                  <a:lnTo>
                    <a:pt x="164" y="17852"/>
                  </a:lnTo>
                  <a:lnTo>
                    <a:pt x="28" y="18451"/>
                  </a:lnTo>
                  <a:lnTo>
                    <a:pt x="0" y="18669"/>
                  </a:lnTo>
                  <a:lnTo>
                    <a:pt x="28" y="18887"/>
                  </a:lnTo>
                  <a:lnTo>
                    <a:pt x="109" y="19078"/>
                  </a:lnTo>
                  <a:lnTo>
                    <a:pt x="218" y="19214"/>
                  </a:lnTo>
                  <a:lnTo>
                    <a:pt x="355" y="19350"/>
                  </a:lnTo>
                  <a:lnTo>
                    <a:pt x="518" y="19432"/>
                  </a:lnTo>
                  <a:lnTo>
                    <a:pt x="709" y="19487"/>
                  </a:lnTo>
                  <a:lnTo>
                    <a:pt x="872" y="19514"/>
                  </a:lnTo>
                  <a:lnTo>
                    <a:pt x="1009" y="19487"/>
                  </a:lnTo>
                  <a:lnTo>
                    <a:pt x="1118" y="19459"/>
                  </a:lnTo>
                  <a:lnTo>
                    <a:pt x="1227" y="19432"/>
                  </a:lnTo>
                  <a:lnTo>
                    <a:pt x="1336" y="19350"/>
                  </a:lnTo>
                  <a:lnTo>
                    <a:pt x="1445" y="19269"/>
                  </a:lnTo>
                  <a:lnTo>
                    <a:pt x="1527" y="19187"/>
                  </a:lnTo>
                  <a:lnTo>
                    <a:pt x="1608" y="19051"/>
                  </a:lnTo>
                  <a:lnTo>
                    <a:pt x="1663" y="18914"/>
                  </a:lnTo>
                  <a:lnTo>
                    <a:pt x="2317" y="16516"/>
                  </a:lnTo>
                  <a:lnTo>
                    <a:pt x="2971" y="14118"/>
                  </a:lnTo>
                  <a:lnTo>
                    <a:pt x="3598" y="11720"/>
                  </a:lnTo>
                  <a:lnTo>
                    <a:pt x="4197" y="9294"/>
                  </a:lnTo>
                  <a:lnTo>
                    <a:pt x="4770" y="7087"/>
                  </a:lnTo>
                  <a:lnTo>
                    <a:pt x="5315" y="4852"/>
                  </a:lnTo>
                  <a:lnTo>
                    <a:pt x="5587" y="3734"/>
                  </a:lnTo>
                  <a:lnTo>
                    <a:pt x="5833" y="2590"/>
                  </a:lnTo>
                  <a:lnTo>
                    <a:pt x="6023" y="1472"/>
                  </a:lnTo>
                  <a:lnTo>
                    <a:pt x="6187" y="328"/>
                  </a:lnTo>
                  <a:lnTo>
                    <a:pt x="6187" y="246"/>
                  </a:lnTo>
                  <a:lnTo>
                    <a:pt x="6187" y="191"/>
                  </a:lnTo>
                  <a:lnTo>
                    <a:pt x="6160" y="137"/>
                  </a:lnTo>
                  <a:lnTo>
                    <a:pt x="6105" y="82"/>
                  </a:lnTo>
                  <a:lnTo>
                    <a:pt x="5996" y="28"/>
                  </a:lnTo>
                  <a:lnTo>
                    <a:pt x="5860" y="1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71"/>
            <p:cNvSpPr/>
            <p:nvPr/>
          </p:nvSpPr>
          <p:spPr>
            <a:xfrm>
              <a:off x="8674671" y="6228750"/>
              <a:ext cx="154675" cy="487850"/>
            </a:xfrm>
            <a:custGeom>
              <a:avLst/>
              <a:gdLst/>
              <a:ahLst/>
              <a:cxnLst/>
              <a:rect l="l" t="t" r="r" b="b"/>
              <a:pathLst>
                <a:path w="6187" h="19514" fill="none" extrusionOk="0">
                  <a:moveTo>
                    <a:pt x="5860" y="1"/>
                  </a:moveTo>
                  <a:lnTo>
                    <a:pt x="5860" y="1"/>
                  </a:lnTo>
                  <a:lnTo>
                    <a:pt x="5751" y="1"/>
                  </a:lnTo>
                  <a:lnTo>
                    <a:pt x="5642" y="55"/>
                  </a:lnTo>
                  <a:lnTo>
                    <a:pt x="5560" y="137"/>
                  </a:lnTo>
                  <a:lnTo>
                    <a:pt x="5478" y="246"/>
                  </a:lnTo>
                  <a:lnTo>
                    <a:pt x="5478" y="246"/>
                  </a:lnTo>
                  <a:lnTo>
                    <a:pt x="5069" y="1363"/>
                  </a:lnTo>
                  <a:lnTo>
                    <a:pt x="4688" y="2481"/>
                  </a:lnTo>
                  <a:lnTo>
                    <a:pt x="4334" y="3625"/>
                  </a:lnTo>
                  <a:lnTo>
                    <a:pt x="4007" y="4770"/>
                  </a:lnTo>
                  <a:lnTo>
                    <a:pt x="3380" y="7059"/>
                  </a:lnTo>
                  <a:lnTo>
                    <a:pt x="3080" y="8204"/>
                  </a:lnTo>
                  <a:lnTo>
                    <a:pt x="2726" y="9349"/>
                  </a:lnTo>
                  <a:lnTo>
                    <a:pt x="2726" y="9349"/>
                  </a:lnTo>
                  <a:lnTo>
                    <a:pt x="273" y="17579"/>
                  </a:lnTo>
                  <a:lnTo>
                    <a:pt x="273" y="17579"/>
                  </a:lnTo>
                  <a:lnTo>
                    <a:pt x="218" y="17715"/>
                  </a:lnTo>
                  <a:lnTo>
                    <a:pt x="164" y="17852"/>
                  </a:lnTo>
                  <a:lnTo>
                    <a:pt x="164" y="17852"/>
                  </a:lnTo>
                  <a:lnTo>
                    <a:pt x="28" y="18451"/>
                  </a:lnTo>
                  <a:lnTo>
                    <a:pt x="28" y="18451"/>
                  </a:lnTo>
                  <a:lnTo>
                    <a:pt x="0" y="18669"/>
                  </a:lnTo>
                  <a:lnTo>
                    <a:pt x="28" y="18887"/>
                  </a:lnTo>
                  <a:lnTo>
                    <a:pt x="109" y="19078"/>
                  </a:lnTo>
                  <a:lnTo>
                    <a:pt x="218" y="19214"/>
                  </a:lnTo>
                  <a:lnTo>
                    <a:pt x="355" y="19350"/>
                  </a:lnTo>
                  <a:lnTo>
                    <a:pt x="518" y="19432"/>
                  </a:lnTo>
                  <a:lnTo>
                    <a:pt x="709" y="19487"/>
                  </a:lnTo>
                  <a:lnTo>
                    <a:pt x="872" y="19514"/>
                  </a:lnTo>
                  <a:lnTo>
                    <a:pt x="872" y="19514"/>
                  </a:lnTo>
                  <a:lnTo>
                    <a:pt x="1009" y="19487"/>
                  </a:lnTo>
                  <a:lnTo>
                    <a:pt x="1118" y="19459"/>
                  </a:lnTo>
                  <a:lnTo>
                    <a:pt x="1227" y="19432"/>
                  </a:lnTo>
                  <a:lnTo>
                    <a:pt x="1336" y="19350"/>
                  </a:lnTo>
                  <a:lnTo>
                    <a:pt x="1445" y="19269"/>
                  </a:lnTo>
                  <a:lnTo>
                    <a:pt x="1527" y="19187"/>
                  </a:lnTo>
                  <a:lnTo>
                    <a:pt x="1608" y="19051"/>
                  </a:lnTo>
                  <a:lnTo>
                    <a:pt x="1663" y="18914"/>
                  </a:lnTo>
                  <a:lnTo>
                    <a:pt x="1663" y="18914"/>
                  </a:lnTo>
                  <a:lnTo>
                    <a:pt x="2317" y="16516"/>
                  </a:lnTo>
                  <a:lnTo>
                    <a:pt x="2971" y="14118"/>
                  </a:lnTo>
                  <a:lnTo>
                    <a:pt x="3598" y="11720"/>
                  </a:lnTo>
                  <a:lnTo>
                    <a:pt x="4197" y="9294"/>
                  </a:lnTo>
                  <a:lnTo>
                    <a:pt x="4197" y="9294"/>
                  </a:lnTo>
                  <a:lnTo>
                    <a:pt x="4770" y="7087"/>
                  </a:lnTo>
                  <a:lnTo>
                    <a:pt x="5315" y="4852"/>
                  </a:lnTo>
                  <a:lnTo>
                    <a:pt x="5587" y="3734"/>
                  </a:lnTo>
                  <a:lnTo>
                    <a:pt x="5833" y="2590"/>
                  </a:lnTo>
                  <a:lnTo>
                    <a:pt x="6023" y="1472"/>
                  </a:lnTo>
                  <a:lnTo>
                    <a:pt x="6187" y="328"/>
                  </a:lnTo>
                  <a:lnTo>
                    <a:pt x="6187" y="328"/>
                  </a:lnTo>
                  <a:lnTo>
                    <a:pt x="6187" y="246"/>
                  </a:lnTo>
                  <a:lnTo>
                    <a:pt x="6187" y="191"/>
                  </a:lnTo>
                  <a:lnTo>
                    <a:pt x="6160" y="137"/>
                  </a:lnTo>
                  <a:lnTo>
                    <a:pt x="6105" y="82"/>
                  </a:lnTo>
                  <a:lnTo>
                    <a:pt x="5996" y="28"/>
                  </a:lnTo>
                  <a:lnTo>
                    <a:pt x="58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71"/>
            <p:cNvSpPr/>
            <p:nvPr/>
          </p:nvSpPr>
          <p:spPr>
            <a:xfrm>
              <a:off x="8671271" y="5928975"/>
              <a:ext cx="47700" cy="135600"/>
            </a:xfrm>
            <a:custGeom>
              <a:avLst/>
              <a:gdLst/>
              <a:ahLst/>
              <a:cxnLst/>
              <a:rect l="l" t="t" r="r" b="b"/>
              <a:pathLst>
                <a:path w="1908" h="5424" extrusionOk="0">
                  <a:moveTo>
                    <a:pt x="1199" y="0"/>
                  </a:moveTo>
                  <a:lnTo>
                    <a:pt x="1036" y="28"/>
                  </a:lnTo>
                  <a:lnTo>
                    <a:pt x="899" y="109"/>
                  </a:lnTo>
                  <a:lnTo>
                    <a:pt x="845" y="164"/>
                  </a:lnTo>
                  <a:lnTo>
                    <a:pt x="790" y="246"/>
                  </a:lnTo>
                  <a:lnTo>
                    <a:pt x="736" y="327"/>
                  </a:lnTo>
                  <a:lnTo>
                    <a:pt x="709" y="436"/>
                  </a:lnTo>
                  <a:lnTo>
                    <a:pt x="382" y="2426"/>
                  </a:lnTo>
                  <a:lnTo>
                    <a:pt x="218" y="3407"/>
                  </a:lnTo>
                  <a:lnTo>
                    <a:pt x="0" y="4415"/>
                  </a:lnTo>
                  <a:lnTo>
                    <a:pt x="0" y="4633"/>
                  </a:lnTo>
                  <a:lnTo>
                    <a:pt x="27" y="4824"/>
                  </a:lnTo>
                  <a:lnTo>
                    <a:pt x="109" y="4988"/>
                  </a:lnTo>
                  <a:lnTo>
                    <a:pt x="218" y="5151"/>
                  </a:lnTo>
                  <a:lnTo>
                    <a:pt x="354" y="5260"/>
                  </a:lnTo>
                  <a:lnTo>
                    <a:pt x="518" y="5342"/>
                  </a:lnTo>
                  <a:lnTo>
                    <a:pt x="681" y="5396"/>
                  </a:lnTo>
                  <a:lnTo>
                    <a:pt x="872" y="5424"/>
                  </a:lnTo>
                  <a:lnTo>
                    <a:pt x="981" y="5396"/>
                  </a:lnTo>
                  <a:lnTo>
                    <a:pt x="1090" y="5369"/>
                  </a:lnTo>
                  <a:lnTo>
                    <a:pt x="1199" y="5342"/>
                  </a:lnTo>
                  <a:lnTo>
                    <a:pt x="1308" y="5287"/>
                  </a:lnTo>
                  <a:lnTo>
                    <a:pt x="1390" y="5206"/>
                  </a:lnTo>
                  <a:lnTo>
                    <a:pt x="1444" y="5097"/>
                  </a:lnTo>
                  <a:lnTo>
                    <a:pt x="1499" y="4988"/>
                  </a:lnTo>
                  <a:lnTo>
                    <a:pt x="1554" y="4824"/>
                  </a:lnTo>
                  <a:lnTo>
                    <a:pt x="1717" y="3788"/>
                  </a:lnTo>
                  <a:lnTo>
                    <a:pt x="1799" y="3271"/>
                  </a:lnTo>
                  <a:lnTo>
                    <a:pt x="1853" y="2726"/>
                  </a:lnTo>
                  <a:lnTo>
                    <a:pt x="1908" y="2181"/>
                  </a:lnTo>
                  <a:lnTo>
                    <a:pt x="1908" y="1635"/>
                  </a:lnTo>
                  <a:lnTo>
                    <a:pt x="1908" y="1118"/>
                  </a:lnTo>
                  <a:lnTo>
                    <a:pt x="1881" y="573"/>
                  </a:lnTo>
                  <a:lnTo>
                    <a:pt x="1853" y="464"/>
                  </a:lnTo>
                  <a:lnTo>
                    <a:pt x="1799" y="355"/>
                  </a:lnTo>
                  <a:lnTo>
                    <a:pt x="1717" y="246"/>
                  </a:lnTo>
                  <a:lnTo>
                    <a:pt x="1635" y="164"/>
                  </a:lnTo>
                  <a:lnTo>
                    <a:pt x="1526" y="82"/>
                  </a:lnTo>
                  <a:lnTo>
                    <a:pt x="1417" y="55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71"/>
            <p:cNvSpPr/>
            <p:nvPr/>
          </p:nvSpPr>
          <p:spPr>
            <a:xfrm>
              <a:off x="8671271" y="5928975"/>
              <a:ext cx="47700" cy="135600"/>
            </a:xfrm>
            <a:custGeom>
              <a:avLst/>
              <a:gdLst/>
              <a:ahLst/>
              <a:cxnLst/>
              <a:rect l="l" t="t" r="r" b="b"/>
              <a:pathLst>
                <a:path w="1908" h="5424" fill="none" extrusionOk="0">
                  <a:moveTo>
                    <a:pt x="1199" y="0"/>
                  </a:moveTo>
                  <a:lnTo>
                    <a:pt x="1199" y="0"/>
                  </a:lnTo>
                  <a:lnTo>
                    <a:pt x="1036" y="28"/>
                  </a:lnTo>
                  <a:lnTo>
                    <a:pt x="899" y="109"/>
                  </a:lnTo>
                  <a:lnTo>
                    <a:pt x="845" y="164"/>
                  </a:lnTo>
                  <a:lnTo>
                    <a:pt x="790" y="246"/>
                  </a:lnTo>
                  <a:lnTo>
                    <a:pt x="736" y="327"/>
                  </a:lnTo>
                  <a:lnTo>
                    <a:pt x="709" y="436"/>
                  </a:lnTo>
                  <a:lnTo>
                    <a:pt x="709" y="436"/>
                  </a:lnTo>
                  <a:lnTo>
                    <a:pt x="382" y="2426"/>
                  </a:lnTo>
                  <a:lnTo>
                    <a:pt x="218" y="3407"/>
                  </a:lnTo>
                  <a:lnTo>
                    <a:pt x="0" y="4415"/>
                  </a:lnTo>
                  <a:lnTo>
                    <a:pt x="0" y="4415"/>
                  </a:lnTo>
                  <a:lnTo>
                    <a:pt x="0" y="4633"/>
                  </a:lnTo>
                  <a:lnTo>
                    <a:pt x="27" y="4824"/>
                  </a:lnTo>
                  <a:lnTo>
                    <a:pt x="109" y="4988"/>
                  </a:lnTo>
                  <a:lnTo>
                    <a:pt x="218" y="5151"/>
                  </a:lnTo>
                  <a:lnTo>
                    <a:pt x="354" y="5260"/>
                  </a:lnTo>
                  <a:lnTo>
                    <a:pt x="518" y="5342"/>
                  </a:lnTo>
                  <a:lnTo>
                    <a:pt x="681" y="5396"/>
                  </a:lnTo>
                  <a:lnTo>
                    <a:pt x="872" y="5424"/>
                  </a:lnTo>
                  <a:lnTo>
                    <a:pt x="872" y="5424"/>
                  </a:lnTo>
                  <a:lnTo>
                    <a:pt x="981" y="5396"/>
                  </a:lnTo>
                  <a:lnTo>
                    <a:pt x="1090" y="5369"/>
                  </a:lnTo>
                  <a:lnTo>
                    <a:pt x="1199" y="5342"/>
                  </a:lnTo>
                  <a:lnTo>
                    <a:pt x="1308" y="5287"/>
                  </a:lnTo>
                  <a:lnTo>
                    <a:pt x="1390" y="5206"/>
                  </a:lnTo>
                  <a:lnTo>
                    <a:pt x="1444" y="5097"/>
                  </a:lnTo>
                  <a:lnTo>
                    <a:pt x="1499" y="4988"/>
                  </a:lnTo>
                  <a:lnTo>
                    <a:pt x="1554" y="4824"/>
                  </a:lnTo>
                  <a:lnTo>
                    <a:pt x="1554" y="4824"/>
                  </a:lnTo>
                  <a:lnTo>
                    <a:pt x="1717" y="3788"/>
                  </a:lnTo>
                  <a:lnTo>
                    <a:pt x="1799" y="3271"/>
                  </a:lnTo>
                  <a:lnTo>
                    <a:pt x="1853" y="2726"/>
                  </a:lnTo>
                  <a:lnTo>
                    <a:pt x="1908" y="2181"/>
                  </a:lnTo>
                  <a:lnTo>
                    <a:pt x="1908" y="1635"/>
                  </a:lnTo>
                  <a:lnTo>
                    <a:pt x="1908" y="1118"/>
                  </a:lnTo>
                  <a:lnTo>
                    <a:pt x="1881" y="573"/>
                  </a:lnTo>
                  <a:lnTo>
                    <a:pt x="1881" y="573"/>
                  </a:lnTo>
                  <a:lnTo>
                    <a:pt x="1853" y="464"/>
                  </a:lnTo>
                  <a:lnTo>
                    <a:pt x="1799" y="355"/>
                  </a:lnTo>
                  <a:lnTo>
                    <a:pt x="1717" y="246"/>
                  </a:lnTo>
                  <a:lnTo>
                    <a:pt x="1635" y="164"/>
                  </a:lnTo>
                  <a:lnTo>
                    <a:pt x="1526" y="82"/>
                  </a:lnTo>
                  <a:lnTo>
                    <a:pt x="1417" y="55"/>
                  </a:lnTo>
                  <a:lnTo>
                    <a:pt x="1308" y="0"/>
                  </a:lnTo>
                  <a:lnTo>
                    <a:pt x="119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71"/>
            <p:cNvSpPr/>
            <p:nvPr/>
          </p:nvSpPr>
          <p:spPr>
            <a:xfrm>
              <a:off x="8297896" y="5968475"/>
              <a:ext cx="18425" cy="10250"/>
            </a:xfrm>
            <a:custGeom>
              <a:avLst/>
              <a:gdLst/>
              <a:ahLst/>
              <a:cxnLst/>
              <a:rect l="l" t="t" r="r" b="b"/>
              <a:pathLst>
                <a:path w="737" h="410" extrusionOk="0">
                  <a:moveTo>
                    <a:pt x="382" y="1"/>
                  </a:moveTo>
                  <a:lnTo>
                    <a:pt x="246" y="28"/>
                  </a:lnTo>
                  <a:lnTo>
                    <a:pt x="137" y="83"/>
                  </a:lnTo>
                  <a:lnTo>
                    <a:pt x="55" y="192"/>
                  </a:lnTo>
                  <a:lnTo>
                    <a:pt x="0" y="355"/>
                  </a:lnTo>
                  <a:lnTo>
                    <a:pt x="0" y="382"/>
                  </a:lnTo>
                  <a:lnTo>
                    <a:pt x="736" y="410"/>
                  </a:lnTo>
                  <a:lnTo>
                    <a:pt x="736" y="355"/>
                  </a:lnTo>
                  <a:lnTo>
                    <a:pt x="682" y="192"/>
                  </a:lnTo>
                  <a:lnTo>
                    <a:pt x="600" y="83"/>
                  </a:lnTo>
                  <a:lnTo>
                    <a:pt x="491" y="28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71"/>
            <p:cNvSpPr/>
            <p:nvPr/>
          </p:nvSpPr>
          <p:spPr>
            <a:xfrm>
              <a:off x="8297896" y="5968475"/>
              <a:ext cx="18425" cy="10250"/>
            </a:xfrm>
            <a:custGeom>
              <a:avLst/>
              <a:gdLst/>
              <a:ahLst/>
              <a:cxnLst/>
              <a:rect l="l" t="t" r="r" b="b"/>
              <a:pathLst>
                <a:path w="737" h="410" fill="none" extrusionOk="0">
                  <a:moveTo>
                    <a:pt x="382" y="1"/>
                  </a:moveTo>
                  <a:lnTo>
                    <a:pt x="382" y="1"/>
                  </a:lnTo>
                  <a:lnTo>
                    <a:pt x="246" y="28"/>
                  </a:lnTo>
                  <a:lnTo>
                    <a:pt x="137" y="83"/>
                  </a:lnTo>
                  <a:lnTo>
                    <a:pt x="55" y="192"/>
                  </a:lnTo>
                  <a:lnTo>
                    <a:pt x="0" y="355"/>
                  </a:lnTo>
                  <a:lnTo>
                    <a:pt x="0" y="355"/>
                  </a:lnTo>
                  <a:lnTo>
                    <a:pt x="0" y="382"/>
                  </a:lnTo>
                  <a:lnTo>
                    <a:pt x="0" y="382"/>
                  </a:lnTo>
                  <a:lnTo>
                    <a:pt x="736" y="410"/>
                  </a:lnTo>
                  <a:lnTo>
                    <a:pt x="736" y="410"/>
                  </a:lnTo>
                  <a:lnTo>
                    <a:pt x="736" y="355"/>
                  </a:lnTo>
                  <a:lnTo>
                    <a:pt x="736" y="355"/>
                  </a:lnTo>
                  <a:lnTo>
                    <a:pt x="682" y="192"/>
                  </a:lnTo>
                  <a:lnTo>
                    <a:pt x="600" y="83"/>
                  </a:lnTo>
                  <a:lnTo>
                    <a:pt x="491" y="28"/>
                  </a:lnTo>
                  <a:lnTo>
                    <a:pt x="3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71"/>
            <p:cNvSpPr/>
            <p:nvPr/>
          </p:nvSpPr>
          <p:spPr>
            <a:xfrm>
              <a:off x="8263146" y="5978025"/>
              <a:ext cx="55200" cy="279375"/>
            </a:xfrm>
            <a:custGeom>
              <a:avLst/>
              <a:gdLst/>
              <a:ahLst/>
              <a:cxnLst/>
              <a:rect l="l" t="t" r="r" b="b"/>
              <a:pathLst>
                <a:path w="2208" h="11175" extrusionOk="0">
                  <a:moveTo>
                    <a:pt x="1390" y="0"/>
                  </a:moveTo>
                  <a:lnTo>
                    <a:pt x="1063" y="2644"/>
                  </a:lnTo>
                  <a:lnTo>
                    <a:pt x="682" y="5260"/>
                  </a:lnTo>
                  <a:lnTo>
                    <a:pt x="327" y="7904"/>
                  </a:lnTo>
                  <a:lnTo>
                    <a:pt x="164" y="9212"/>
                  </a:lnTo>
                  <a:lnTo>
                    <a:pt x="0" y="10520"/>
                  </a:lnTo>
                  <a:lnTo>
                    <a:pt x="0" y="10684"/>
                  </a:lnTo>
                  <a:lnTo>
                    <a:pt x="55" y="10820"/>
                  </a:lnTo>
                  <a:lnTo>
                    <a:pt x="109" y="10929"/>
                  </a:lnTo>
                  <a:lnTo>
                    <a:pt x="191" y="11011"/>
                  </a:lnTo>
                  <a:lnTo>
                    <a:pt x="273" y="11065"/>
                  </a:lnTo>
                  <a:lnTo>
                    <a:pt x="409" y="11120"/>
                  </a:lnTo>
                  <a:lnTo>
                    <a:pt x="518" y="11147"/>
                  </a:lnTo>
                  <a:lnTo>
                    <a:pt x="655" y="11174"/>
                  </a:lnTo>
                  <a:lnTo>
                    <a:pt x="873" y="11147"/>
                  </a:lnTo>
                  <a:lnTo>
                    <a:pt x="954" y="11093"/>
                  </a:lnTo>
                  <a:lnTo>
                    <a:pt x="1036" y="11065"/>
                  </a:lnTo>
                  <a:lnTo>
                    <a:pt x="1118" y="10984"/>
                  </a:lnTo>
                  <a:lnTo>
                    <a:pt x="1200" y="10902"/>
                  </a:lnTo>
                  <a:lnTo>
                    <a:pt x="1254" y="10820"/>
                  </a:lnTo>
                  <a:lnTo>
                    <a:pt x="1309" y="10711"/>
                  </a:lnTo>
                  <a:lnTo>
                    <a:pt x="1445" y="10084"/>
                  </a:lnTo>
                  <a:lnTo>
                    <a:pt x="1608" y="9430"/>
                  </a:lnTo>
                  <a:lnTo>
                    <a:pt x="1717" y="8776"/>
                  </a:lnTo>
                  <a:lnTo>
                    <a:pt x="1826" y="8122"/>
                  </a:lnTo>
                  <a:lnTo>
                    <a:pt x="2017" y="6759"/>
                  </a:lnTo>
                  <a:lnTo>
                    <a:pt x="2126" y="5397"/>
                  </a:lnTo>
                  <a:lnTo>
                    <a:pt x="2208" y="4034"/>
                  </a:lnTo>
                  <a:lnTo>
                    <a:pt x="2208" y="2671"/>
                  </a:lnTo>
                  <a:lnTo>
                    <a:pt x="2181" y="1336"/>
                  </a:lnTo>
                  <a:lnTo>
                    <a:pt x="2126" y="28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71"/>
            <p:cNvSpPr/>
            <p:nvPr/>
          </p:nvSpPr>
          <p:spPr>
            <a:xfrm>
              <a:off x="8263146" y="5978025"/>
              <a:ext cx="55200" cy="279375"/>
            </a:xfrm>
            <a:custGeom>
              <a:avLst/>
              <a:gdLst/>
              <a:ahLst/>
              <a:cxnLst/>
              <a:rect l="l" t="t" r="r" b="b"/>
              <a:pathLst>
                <a:path w="2208" h="11175" fill="none" extrusionOk="0">
                  <a:moveTo>
                    <a:pt x="1390" y="0"/>
                  </a:moveTo>
                  <a:lnTo>
                    <a:pt x="1390" y="0"/>
                  </a:lnTo>
                  <a:lnTo>
                    <a:pt x="1063" y="2644"/>
                  </a:lnTo>
                  <a:lnTo>
                    <a:pt x="682" y="5260"/>
                  </a:lnTo>
                  <a:lnTo>
                    <a:pt x="327" y="7904"/>
                  </a:lnTo>
                  <a:lnTo>
                    <a:pt x="164" y="9212"/>
                  </a:lnTo>
                  <a:lnTo>
                    <a:pt x="0" y="10520"/>
                  </a:lnTo>
                  <a:lnTo>
                    <a:pt x="0" y="10520"/>
                  </a:lnTo>
                  <a:lnTo>
                    <a:pt x="0" y="10684"/>
                  </a:lnTo>
                  <a:lnTo>
                    <a:pt x="55" y="10820"/>
                  </a:lnTo>
                  <a:lnTo>
                    <a:pt x="109" y="10929"/>
                  </a:lnTo>
                  <a:lnTo>
                    <a:pt x="191" y="11011"/>
                  </a:lnTo>
                  <a:lnTo>
                    <a:pt x="273" y="11065"/>
                  </a:lnTo>
                  <a:lnTo>
                    <a:pt x="409" y="11120"/>
                  </a:lnTo>
                  <a:lnTo>
                    <a:pt x="518" y="11147"/>
                  </a:lnTo>
                  <a:lnTo>
                    <a:pt x="655" y="11174"/>
                  </a:lnTo>
                  <a:lnTo>
                    <a:pt x="655" y="11174"/>
                  </a:lnTo>
                  <a:lnTo>
                    <a:pt x="873" y="11147"/>
                  </a:lnTo>
                  <a:lnTo>
                    <a:pt x="954" y="11093"/>
                  </a:lnTo>
                  <a:lnTo>
                    <a:pt x="1036" y="11065"/>
                  </a:lnTo>
                  <a:lnTo>
                    <a:pt x="1118" y="10984"/>
                  </a:lnTo>
                  <a:lnTo>
                    <a:pt x="1200" y="10902"/>
                  </a:lnTo>
                  <a:lnTo>
                    <a:pt x="1254" y="10820"/>
                  </a:lnTo>
                  <a:lnTo>
                    <a:pt x="1309" y="10711"/>
                  </a:lnTo>
                  <a:lnTo>
                    <a:pt x="1309" y="10711"/>
                  </a:lnTo>
                  <a:lnTo>
                    <a:pt x="1445" y="10084"/>
                  </a:lnTo>
                  <a:lnTo>
                    <a:pt x="1608" y="9430"/>
                  </a:lnTo>
                  <a:lnTo>
                    <a:pt x="1717" y="8776"/>
                  </a:lnTo>
                  <a:lnTo>
                    <a:pt x="1826" y="8122"/>
                  </a:lnTo>
                  <a:lnTo>
                    <a:pt x="2017" y="6759"/>
                  </a:lnTo>
                  <a:lnTo>
                    <a:pt x="2126" y="5397"/>
                  </a:lnTo>
                  <a:lnTo>
                    <a:pt x="2208" y="4034"/>
                  </a:lnTo>
                  <a:lnTo>
                    <a:pt x="2208" y="2671"/>
                  </a:lnTo>
                  <a:lnTo>
                    <a:pt x="2181" y="1336"/>
                  </a:lnTo>
                  <a:lnTo>
                    <a:pt x="2126" y="28"/>
                  </a:lnTo>
                  <a:lnTo>
                    <a:pt x="2126" y="28"/>
                  </a:lnTo>
                  <a:lnTo>
                    <a:pt x="1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71"/>
            <p:cNvSpPr/>
            <p:nvPr/>
          </p:nvSpPr>
          <p:spPr>
            <a:xfrm>
              <a:off x="8432121" y="6421575"/>
              <a:ext cx="23175" cy="2075"/>
            </a:xfrm>
            <a:custGeom>
              <a:avLst/>
              <a:gdLst/>
              <a:ahLst/>
              <a:cxnLst/>
              <a:rect l="l" t="t" r="r" b="b"/>
              <a:pathLst>
                <a:path w="927" h="83" extrusionOk="0">
                  <a:moveTo>
                    <a:pt x="0" y="0"/>
                  </a:moveTo>
                  <a:lnTo>
                    <a:pt x="0" y="0"/>
                  </a:lnTo>
                  <a:lnTo>
                    <a:pt x="927" y="82"/>
                  </a:lnTo>
                  <a:lnTo>
                    <a:pt x="927" y="82"/>
                  </a:lnTo>
                  <a:lnTo>
                    <a:pt x="927" y="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71"/>
            <p:cNvSpPr/>
            <p:nvPr/>
          </p:nvSpPr>
          <p:spPr>
            <a:xfrm>
              <a:off x="8432121" y="6421575"/>
              <a:ext cx="23175" cy="2075"/>
            </a:xfrm>
            <a:custGeom>
              <a:avLst/>
              <a:gdLst/>
              <a:ahLst/>
              <a:cxnLst/>
              <a:rect l="l" t="t" r="r" b="b"/>
              <a:pathLst>
                <a:path w="927" h="8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27" y="82"/>
                  </a:lnTo>
                  <a:lnTo>
                    <a:pt x="927" y="82"/>
                  </a:lnTo>
                  <a:lnTo>
                    <a:pt x="927" y="8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71"/>
            <p:cNvSpPr/>
            <p:nvPr/>
          </p:nvSpPr>
          <p:spPr>
            <a:xfrm>
              <a:off x="8430071" y="6409300"/>
              <a:ext cx="25225" cy="14350"/>
            </a:xfrm>
            <a:custGeom>
              <a:avLst/>
              <a:gdLst/>
              <a:ahLst/>
              <a:cxnLst/>
              <a:rect l="l" t="t" r="r" b="b"/>
              <a:pathLst>
                <a:path w="1009" h="574" extrusionOk="0">
                  <a:moveTo>
                    <a:pt x="491" y="1"/>
                  </a:moveTo>
                  <a:lnTo>
                    <a:pt x="327" y="28"/>
                  </a:lnTo>
                  <a:lnTo>
                    <a:pt x="246" y="55"/>
                  </a:lnTo>
                  <a:lnTo>
                    <a:pt x="164" y="110"/>
                  </a:lnTo>
                  <a:lnTo>
                    <a:pt x="109" y="192"/>
                  </a:lnTo>
                  <a:lnTo>
                    <a:pt x="55" y="273"/>
                  </a:lnTo>
                  <a:lnTo>
                    <a:pt x="0" y="355"/>
                  </a:lnTo>
                  <a:lnTo>
                    <a:pt x="0" y="464"/>
                  </a:lnTo>
                  <a:lnTo>
                    <a:pt x="82" y="491"/>
                  </a:lnTo>
                  <a:lnTo>
                    <a:pt x="1009" y="573"/>
                  </a:lnTo>
                  <a:lnTo>
                    <a:pt x="1009" y="491"/>
                  </a:lnTo>
                  <a:lnTo>
                    <a:pt x="982" y="382"/>
                  </a:lnTo>
                  <a:lnTo>
                    <a:pt x="954" y="273"/>
                  </a:lnTo>
                  <a:lnTo>
                    <a:pt x="900" y="192"/>
                  </a:lnTo>
                  <a:lnTo>
                    <a:pt x="845" y="110"/>
                  </a:lnTo>
                  <a:lnTo>
                    <a:pt x="764" y="55"/>
                  </a:lnTo>
                  <a:lnTo>
                    <a:pt x="682" y="28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71"/>
            <p:cNvSpPr/>
            <p:nvPr/>
          </p:nvSpPr>
          <p:spPr>
            <a:xfrm>
              <a:off x="8430071" y="6409300"/>
              <a:ext cx="25225" cy="14350"/>
            </a:xfrm>
            <a:custGeom>
              <a:avLst/>
              <a:gdLst/>
              <a:ahLst/>
              <a:cxnLst/>
              <a:rect l="l" t="t" r="r" b="b"/>
              <a:pathLst>
                <a:path w="1009" h="574" fill="none" extrusionOk="0">
                  <a:moveTo>
                    <a:pt x="491" y="1"/>
                  </a:moveTo>
                  <a:lnTo>
                    <a:pt x="491" y="1"/>
                  </a:lnTo>
                  <a:lnTo>
                    <a:pt x="327" y="28"/>
                  </a:lnTo>
                  <a:lnTo>
                    <a:pt x="246" y="55"/>
                  </a:lnTo>
                  <a:lnTo>
                    <a:pt x="164" y="110"/>
                  </a:lnTo>
                  <a:lnTo>
                    <a:pt x="109" y="192"/>
                  </a:lnTo>
                  <a:lnTo>
                    <a:pt x="55" y="273"/>
                  </a:lnTo>
                  <a:lnTo>
                    <a:pt x="0" y="355"/>
                  </a:lnTo>
                  <a:lnTo>
                    <a:pt x="0" y="464"/>
                  </a:lnTo>
                  <a:lnTo>
                    <a:pt x="0" y="464"/>
                  </a:lnTo>
                  <a:lnTo>
                    <a:pt x="82" y="491"/>
                  </a:lnTo>
                  <a:lnTo>
                    <a:pt x="82" y="491"/>
                  </a:lnTo>
                  <a:lnTo>
                    <a:pt x="1009" y="573"/>
                  </a:lnTo>
                  <a:lnTo>
                    <a:pt x="1009" y="573"/>
                  </a:lnTo>
                  <a:lnTo>
                    <a:pt x="1009" y="491"/>
                  </a:lnTo>
                  <a:lnTo>
                    <a:pt x="1009" y="491"/>
                  </a:lnTo>
                  <a:lnTo>
                    <a:pt x="982" y="382"/>
                  </a:lnTo>
                  <a:lnTo>
                    <a:pt x="954" y="273"/>
                  </a:lnTo>
                  <a:lnTo>
                    <a:pt x="900" y="192"/>
                  </a:lnTo>
                  <a:lnTo>
                    <a:pt x="845" y="110"/>
                  </a:lnTo>
                  <a:lnTo>
                    <a:pt x="764" y="55"/>
                  </a:lnTo>
                  <a:lnTo>
                    <a:pt x="682" y="28"/>
                  </a:lnTo>
                  <a:lnTo>
                    <a:pt x="4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71"/>
            <p:cNvSpPr/>
            <p:nvPr/>
          </p:nvSpPr>
          <p:spPr>
            <a:xfrm>
              <a:off x="8423246" y="6420900"/>
              <a:ext cx="45675" cy="408125"/>
            </a:xfrm>
            <a:custGeom>
              <a:avLst/>
              <a:gdLst/>
              <a:ahLst/>
              <a:cxnLst/>
              <a:rect l="l" t="t" r="r" b="b"/>
              <a:pathLst>
                <a:path w="1827" h="16325" extrusionOk="0">
                  <a:moveTo>
                    <a:pt x="273" y="0"/>
                  </a:moveTo>
                  <a:lnTo>
                    <a:pt x="246" y="27"/>
                  </a:lnTo>
                  <a:lnTo>
                    <a:pt x="164" y="1962"/>
                  </a:lnTo>
                  <a:lnTo>
                    <a:pt x="83" y="3897"/>
                  </a:lnTo>
                  <a:lnTo>
                    <a:pt x="28" y="5832"/>
                  </a:lnTo>
                  <a:lnTo>
                    <a:pt x="1" y="7795"/>
                  </a:lnTo>
                  <a:lnTo>
                    <a:pt x="1" y="9729"/>
                  </a:lnTo>
                  <a:lnTo>
                    <a:pt x="28" y="11664"/>
                  </a:lnTo>
                  <a:lnTo>
                    <a:pt x="83" y="13627"/>
                  </a:lnTo>
                  <a:lnTo>
                    <a:pt x="164" y="15562"/>
                  </a:lnTo>
                  <a:lnTo>
                    <a:pt x="164" y="15725"/>
                  </a:lnTo>
                  <a:lnTo>
                    <a:pt x="246" y="15889"/>
                  </a:lnTo>
                  <a:lnTo>
                    <a:pt x="328" y="16025"/>
                  </a:lnTo>
                  <a:lnTo>
                    <a:pt x="437" y="16134"/>
                  </a:lnTo>
                  <a:lnTo>
                    <a:pt x="546" y="16216"/>
                  </a:lnTo>
                  <a:lnTo>
                    <a:pt x="682" y="16298"/>
                  </a:lnTo>
                  <a:lnTo>
                    <a:pt x="819" y="16325"/>
                  </a:lnTo>
                  <a:lnTo>
                    <a:pt x="1118" y="16325"/>
                  </a:lnTo>
                  <a:lnTo>
                    <a:pt x="1282" y="16298"/>
                  </a:lnTo>
                  <a:lnTo>
                    <a:pt x="1391" y="16216"/>
                  </a:lnTo>
                  <a:lnTo>
                    <a:pt x="1527" y="16134"/>
                  </a:lnTo>
                  <a:lnTo>
                    <a:pt x="1636" y="16025"/>
                  </a:lnTo>
                  <a:lnTo>
                    <a:pt x="1718" y="15889"/>
                  </a:lnTo>
                  <a:lnTo>
                    <a:pt x="1772" y="15725"/>
                  </a:lnTo>
                  <a:lnTo>
                    <a:pt x="1772" y="15562"/>
                  </a:lnTo>
                  <a:lnTo>
                    <a:pt x="1800" y="13627"/>
                  </a:lnTo>
                  <a:lnTo>
                    <a:pt x="1827" y="11692"/>
                  </a:lnTo>
                  <a:lnTo>
                    <a:pt x="1800" y="9757"/>
                  </a:lnTo>
                  <a:lnTo>
                    <a:pt x="1745" y="7822"/>
                  </a:lnTo>
                  <a:lnTo>
                    <a:pt x="1663" y="5887"/>
                  </a:lnTo>
                  <a:lnTo>
                    <a:pt x="1554" y="3952"/>
                  </a:lnTo>
                  <a:lnTo>
                    <a:pt x="1445" y="2017"/>
                  </a:lnTo>
                  <a:lnTo>
                    <a:pt x="1282" y="109"/>
                  </a:lnTo>
                  <a:lnTo>
                    <a:pt x="355" y="27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71"/>
            <p:cNvSpPr/>
            <p:nvPr/>
          </p:nvSpPr>
          <p:spPr>
            <a:xfrm>
              <a:off x="8423246" y="6420900"/>
              <a:ext cx="45675" cy="408125"/>
            </a:xfrm>
            <a:custGeom>
              <a:avLst/>
              <a:gdLst/>
              <a:ahLst/>
              <a:cxnLst/>
              <a:rect l="l" t="t" r="r" b="b"/>
              <a:pathLst>
                <a:path w="1827" h="16325" fill="none" extrusionOk="0">
                  <a:moveTo>
                    <a:pt x="273" y="0"/>
                  </a:moveTo>
                  <a:lnTo>
                    <a:pt x="273" y="0"/>
                  </a:lnTo>
                  <a:lnTo>
                    <a:pt x="246" y="27"/>
                  </a:lnTo>
                  <a:lnTo>
                    <a:pt x="246" y="27"/>
                  </a:lnTo>
                  <a:lnTo>
                    <a:pt x="164" y="1962"/>
                  </a:lnTo>
                  <a:lnTo>
                    <a:pt x="83" y="3897"/>
                  </a:lnTo>
                  <a:lnTo>
                    <a:pt x="28" y="5832"/>
                  </a:lnTo>
                  <a:lnTo>
                    <a:pt x="1" y="7795"/>
                  </a:lnTo>
                  <a:lnTo>
                    <a:pt x="1" y="9729"/>
                  </a:lnTo>
                  <a:lnTo>
                    <a:pt x="28" y="11664"/>
                  </a:lnTo>
                  <a:lnTo>
                    <a:pt x="83" y="13627"/>
                  </a:lnTo>
                  <a:lnTo>
                    <a:pt x="164" y="15562"/>
                  </a:lnTo>
                  <a:lnTo>
                    <a:pt x="164" y="15562"/>
                  </a:lnTo>
                  <a:lnTo>
                    <a:pt x="164" y="15725"/>
                  </a:lnTo>
                  <a:lnTo>
                    <a:pt x="246" y="15889"/>
                  </a:lnTo>
                  <a:lnTo>
                    <a:pt x="328" y="16025"/>
                  </a:lnTo>
                  <a:lnTo>
                    <a:pt x="437" y="16134"/>
                  </a:lnTo>
                  <a:lnTo>
                    <a:pt x="546" y="16216"/>
                  </a:lnTo>
                  <a:lnTo>
                    <a:pt x="682" y="16298"/>
                  </a:lnTo>
                  <a:lnTo>
                    <a:pt x="819" y="16325"/>
                  </a:lnTo>
                  <a:lnTo>
                    <a:pt x="982" y="16325"/>
                  </a:lnTo>
                  <a:lnTo>
                    <a:pt x="982" y="16325"/>
                  </a:lnTo>
                  <a:lnTo>
                    <a:pt x="1118" y="16325"/>
                  </a:lnTo>
                  <a:lnTo>
                    <a:pt x="1282" y="16298"/>
                  </a:lnTo>
                  <a:lnTo>
                    <a:pt x="1391" y="16216"/>
                  </a:lnTo>
                  <a:lnTo>
                    <a:pt x="1527" y="16134"/>
                  </a:lnTo>
                  <a:lnTo>
                    <a:pt x="1636" y="16025"/>
                  </a:lnTo>
                  <a:lnTo>
                    <a:pt x="1718" y="15889"/>
                  </a:lnTo>
                  <a:lnTo>
                    <a:pt x="1772" y="15725"/>
                  </a:lnTo>
                  <a:lnTo>
                    <a:pt x="1772" y="15562"/>
                  </a:lnTo>
                  <a:lnTo>
                    <a:pt x="1772" y="15562"/>
                  </a:lnTo>
                  <a:lnTo>
                    <a:pt x="1800" y="13627"/>
                  </a:lnTo>
                  <a:lnTo>
                    <a:pt x="1827" y="11692"/>
                  </a:lnTo>
                  <a:lnTo>
                    <a:pt x="1800" y="9757"/>
                  </a:lnTo>
                  <a:lnTo>
                    <a:pt x="1745" y="7822"/>
                  </a:lnTo>
                  <a:lnTo>
                    <a:pt x="1663" y="5887"/>
                  </a:lnTo>
                  <a:lnTo>
                    <a:pt x="1554" y="3952"/>
                  </a:lnTo>
                  <a:lnTo>
                    <a:pt x="1445" y="2017"/>
                  </a:lnTo>
                  <a:lnTo>
                    <a:pt x="1282" y="109"/>
                  </a:lnTo>
                  <a:lnTo>
                    <a:pt x="1282" y="109"/>
                  </a:lnTo>
                  <a:lnTo>
                    <a:pt x="355" y="27"/>
                  </a:lnTo>
                  <a:lnTo>
                    <a:pt x="355" y="27"/>
                  </a:lnTo>
                  <a:lnTo>
                    <a:pt x="2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71"/>
            <p:cNvSpPr/>
            <p:nvPr/>
          </p:nvSpPr>
          <p:spPr>
            <a:xfrm>
              <a:off x="7930646" y="6154500"/>
              <a:ext cx="164925" cy="745400"/>
            </a:xfrm>
            <a:custGeom>
              <a:avLst/>
              <a:gdLst/>
              <a:ahLst/>
              <a:cxnLst/>
              <a:rect l="l" t="t" r="r" b="b"/>
              <a:pathLst>
                <a:path w="6597" h="29816" extrusionOk="0">
                  <a:moveTo>
                    <a:pt x="6215" y="0"/>
                  </a:moveTo>
                  <a:lnTo>
                    <a:pt x="6133" y="27"/>
                  </a:lnTo>
                  <a:lnTo>
                    <a:pt x="6051" y="55"/>
                  </a:lnTo>
                  <a:lnTo>
                    <a:pt x="5997" y="109"/>
                  </a:lnTo>
                  <a:lnTo>
                    <a:pt x="5915" y="191"/>
                  </a:lnTo>
                  <a:lnTo>
                    <a:pt x="5533" y="927"/>
                  </a:lnTo>
                  <a:lnTo>
                    <a:pt x="5179" y="1717"/>
                  </a:lnTo>
                  <a:lnTo>
                    <a:pt x="4852" y="2480"/>
                  </a:lnTo>
                  <a:lnTo>
                    <a:pt x="4579" y="3270"/>
                  </a:lnTo>
                  <a:lnTo>
                    <a:pt x="4307" y="4061"/>
                  </a:lnTo>
                  <a:lnTo>
                    <a:pt x="4062" y="4878"/>
                  </a:lnTo>
                  <a:lnTo>
                    <a:pt x="3844" y="5696"/>
                  </a:lnTo>
                  <a:lnTo>
                    <a:pt x="3653" y="6514"/>
                  </a:lnTo>
                  <a:lnTo>
                    <a:pt x="3489" y="7331"/>
                  </a:lnTo>
                  <a:lnTo>
                    <a:pt x="3326" y="8176"/>
                  </a:lnTo>
                  <a:lnTo>
                    <a:pt x="3053" y="9838"/>
                  </a:lnTo>
                  <a:lnTo>
                    <a:pt x="2808" y="11501"/>
                  </a:lnTo>
                  <a:lnTo>
                    <a:pt x="2617" y="13191"/>
                  </a:lnTo>
                  <a:lnTo>
                    <a:pt x="2426" y="14989"/>
                  </a:lnTo>
                  <a:lnTo>
                    <a:pt x="2236" y="16788"/>
                  </a:lnTo>
                  <a:lnTo>
                    <a:pt x="2045" y="18587"/>
                  </a:lnTo>
                  <a:lnTo>
                    <a:pt x="1854" y="20385"/>
                  </a:lnTo>
                  <a:lnTo>
                    <a:pt x="1582" y="22457"/>
                  </a:lnTo>
                  <a:lnTo>
                    <a:pt x="1418" y="23492"/>
                  </a:lnTo>
                  <a:lnTo>
                    <a:pt x="1255" y="24528"/>
                  </a:lnTo>
                  <a:lnTo>
                    <a:pt x="1118" y="25509"/>
                  </a:lnTo>
                  <a:lnTo>
                    <a:pt x="1037" y="26054"/>
                  </a:lnTo>
                  <a:lnTo>
                    <a:pt x="927" y="26572"/>
                  </a:lnTo>
                  <a:lnTo>
                    <a:pt x="818" y="27117"/>
                  </a:lnTo>
                  <a:lnTo>
                    <a:pt x="655" y="27608"/>
                  </a:lnTo>
                  <a:lnTo>
                    <a:pt x="573" y="27853"/>
                  </a:lnTo>
                  <a:lnTo>
                    <a:pt x="464" y="28071"/>
                  </a:lnTo>
                  <a:lnTo>
                    <a:pt x="328" y="28289"/>
                  </a:lnTo>
                  <a:lnTo>
                    <a:pt x="192" y="28480"/>
                  </a:lnTo>
                  <a:lnTo>
                    <a:pt x="110" y="28589"/>
                  </a:lnTo>
                  <a:lnTo>
                    <a:pt x="55" y="28698"/>
                  </a:lnTo>
                  <a:lnTo>
                    <a:pt x="28" y="28807"/>
                  </a:lnTo>
                  <a:lnTo>
                    <a:pt x="1" y="28943"/>
                  </a:lnTo>
                  <a:lnTo>
                    <a:pt x="1" y="29052"/>
                  </a:lnTo>
                  <a:lnTo>
                    <a:pt x="1" y="29161"/>
                  </a:lnTo>
                  <a:lnTo>
                    <a:pt x="55" y="29379"/>
                  </a:lnTo>
                  <a:lnTo>
                    <a:pt x="192" y="29543"/>
                  </a:lnTo>
                  <a:lnTo>
                    <a:pt x="355" y="29679"/>
                  </a:lnTo>
                  <a:lnTo>
                    <a:pt x="546" y="29788"/>
                  </a:lnTo>
                  <a:lnTo>
                    <a:pt x="655" y="29815"/>
                  </a:lnTo>
                  <a:lnTo>
                    <a:pt x="764" y="29815"/>
                  </a:lnTo>
                  <a:lnTo>
                    <a:pt x="955" y="29788"/>
                  </a:lnTo>
                  <a:lnTo>
                    <a:pt x="1173" y="29733"/>
                  </a:lnTo>
                  <a:lnTo>
                    <a:pt x="1445" y="29570"/>
                  </a:lnTo>
                  <a:lnTo>
                    <a:pt x="1691" y="29379"/>
                  </a:lnTo>
                  <a:lnTo>
                    <a:pt x="1909" y="29161"/>
                  </a:lnTo>
                  <a:lnTo>
                    <a:pt x="2099" y="28888"/>
                  </a:lnTo>
                  <a:lnTo>
                    <a:pt x="2236" y="28616"/>
                  </a:lnTo>
                  <a:lnTo>
                    <a:pt x="2372" y="28316"/>
                  </a:lnTo>
                  <a:lnTo>
                    <a:pt x="2481" y="27989"/>
                  </a:lnTo>
                  <a:lnTo>
                    <a:pt x="2590" y="27662"/>
                  </a:lnTo>
                  <a:lnTo>
                    <a:pt x="2726" y="26981"/>
                  </a:lnTo>
                  <a:lnTo>
                    <a:pt x="2835" y="26272"/>
                  </a:lnTo>
                  <a:lnTo>
                    <a:pt x="2917" y="25618"/>
                  </a:lnTo>
                  <a:lnTo>
                    <a:pt x="3026" y="25019"/>
                  </a:lnTo>
                  <a:lnTo>
                    <a:pt x="3190" y="24037"/>
                  </a:lnTo>
                  <a:lnTo>
                    <a:pt x="3326" y="23056"/>
                  </a:lnTo>
                  <a:lnTo>
                    <a:pt x="3571" y="21121"/>
                  </a:lnTo>
                  <a:lnTo>
                    <a:pt x="3762" y="19159"/>
                  </a:lnTo>
                  <a:lnTo>
                    <a:pt x="3953" y="17197"/>
                  </a:lnTo>
                  <a:lnTo>
                    <a:pt x="4143" y="15071"/>
                  </a:lnTo>
                  <a:lnTo>
                    <a:pt x="4389" y="12945"/>
                  </a:lnTo>
                  <a:lnTo>
                    <a:pt x="4634" y="10847"/>
                  </a:lnTo>
                  <a:lnTo>
                    <a:pt x="4906" y="8776"/>
                  </a:lnTo>
                  <a:lnTo>
                    <a:pt x="5261" y="6677"/>
                  </a:lnTo>
                  <a:lnTo>
                    <a:pt x="5642" y="4606"/>
                  </a:lnTo>
                  <a:lnTo>
                    <a:pt x="6078" y="2535"/>
                  </a:lnTo>
                  <a:lnTo>
                    <a:pt x="6569" y="463"/>
                  </a:lnTo>
                  <a:lnTo>
                    <a:pt x="6596" y="354"/>
                  </a:lnTo>
                  <a:lnTo>
                    <a:pt x="6569" y="273"/>
                  </a:lnTo>
                  <a:lnTo>
                    <a:pt x="6542" y="218"/>
                  </a:lnTo>
                  <a:lnTo>
                    <a:pt x="6487" y="136"/>
                  </a:lnTo>
                  <a:lnTo>
                    <a:pt x="6433" y="82"/>
                  </a:lnTo>
                  <a:lnTo>
                    <a:pt x="6378" y="55"/>
                  </a:lnTo>
                  <a:lnTo>
                    <a:pt x="6296" y="27"/>
                  </a:lnTo>
                  <a:lnTo>
                    <a:pt x="6215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71"/>
            <p:cNvSpPr/>
            <p:nvPr/>
          </p:nvSpPr>
          <p:spPr>
            <a:xfrm>
              <a:off x="7930646" y="6154500"/>
              <a:ext cx="164925" cy="745400"/>
            </a:xfrm>
            <a:custGeom>
              <a:avLst/>
              <a:gdLst/>
              <a:ahLst/>
              <a:cxnLst/>
              <a:rect l="l" t="t" r="r" b="b"/>
              <a:pathLst>
                <a:path w="6597" h="29816" fill="none" extrusionOk="0">
                  <a:moveTo>
                    <a:pt x="6215" y="0"/>
                  </a:moveTo>
                  <a:lnTo>
                    <a:pt x="6215" y="0"/>
                  </a:lnTo>
                  <a:lnTo>
                    <a:pt x="6133" y="27"/>
                  </a:lnTo>
                  <a:lnTo>
                    <a:pt x="6051" y="55"/>
                  </a:lnTo>
                  <a:lnTo>
                    <a:pt x="5997" y="109"/>
                  </a:lnTo>
                  <a:lnTo>
                    <a:pt x="5915" y="191"/>
                  </a:lnTo>
                  <a:lnTo>
                    <a:pt x="5915" y="191"/>
                  </a:lnTo>
                  <a:lnTo>
                    <a:pt x="5533" y="927"/>
                  </a:lnTo>
                  <a:lnTo>
                    <a:pt x="5179" y="1717"/>
                  </a:lnTo>
                  <a:lnTo>
                    <a:pt x="4852" y="2480"/>
                  </a:lnTo>
                  <a:lnTo>
                    <a:pt x="4579" y="3270"/>
                  </a:lnTo>
                  <a:lnTo>
                    <a:pt x="4307" y="4061"/>
                  </a:lnTo>
                  <a:lnTo>
                    <a:pt x="4062" y="4878"/>
                  </a:lnTo>
                  <a:lnTo>
                    <a:pt x="3844" y="5696"/>
                  </a:lnTo>
                  <a:lnTo>
                    <a:pt x="3653" y="6514"/>
                  </a:lnTo>
                  <a:lnTo>
                    <a:pt x="3489" y="7331"/>
                  </a:lnTo>
                  <a:lnTo>
                    <a:pt x="3326" y="8176"/>
                  </a:lnTo>
                  <a:lnTo>
                    <a:pt x="3053" y="9838"/>
                  </a:lnTo>
                  <a:lnTo>
                    <a:pt x="2808" y="11501"/>
                  </a:lnTo>
                  <a:lnTo>
                    <a:pt x="2617" y="13191"/>
                  </a:lnTo>
                  <a:lnTo>
                    <a:pt x="2617" y="13191"/>
                  </a:lnTo>
                  <a:lnTo>
                    <a:pt x="2426" y="14989"/>
                  </a:lnTo>
                  <a:lnTo>
                    <a:pt x="2236" y="16788"/>
                  </a:lnTo>
                  <a:lnTo>
                    <a:pt x="2045" y="18587"/>
                  </a:lnTo>
                  <a:lnTo>
                    <a:pt x="1854" y="20385"/>
                  </a:lnTo>
                  <a:lnTo>
                    <a:pt x="1854" y="20385"/>
                  </a:lnTo>
                  <a:lnTo>
                    <a:pt x="1582" y="22457"/>
                  </a:lnTo>
                  <a:lnTo>
                    <a:pt x="1418" y="23492"/>
                  </a:lnTo>
                  <a:lnTo>
                    <a:pt x="1255" y="24528"/>
                  </a:lnTo>
                  <a:lnTo>
                    <a:pt x="1255" y="24528"/>
                  </a:lnTo>
                  <a:lnTo>
                    <a:pt x="1118" y="25509"/>
                  </a:lnTo>
                  <a:lnTo>
                    <a:pt x="1037" y="26054"/>
                  </a:lnTo>
                  <a:lnTo>
                    <a:pt x="927" y="26572"/>
                  </a:lnTo>
                  <a:lnTo>
                    <a:pt x="818" y="27117"/>
                  </a:lnTo>
                  <a:lnTo>
                    <a:pt x="655" y="27608"/>
                  </a:lnTo>
                  <a:lnTo>
                    <a:pt x="573" y="27853"/>
                  </a:lnTo>
                  <a:lnTo>
                    <a:pt x="464" y="28071"/>
                  </a:lnTo>
                  <a:lnTo>
                    <a:pt x="328" y="28289"/>
                  </a:lnTo>
                  <a:lnTo>
                    <a:pt x="192" y="28480"/>
                  </a:lnTo>
                  <a:lnTo>
                    <a:pt x="192" y="28480"/>
                  </a:lnTo>
                  <a:lnTo>
                    <a:pt x="110" y="28589"/>
                  </a:lnTo>
                  <a:lnTo>
                    <a:pt x="55" y="28698"/>
                  </a:lnTo>
                  <a:lnTo>
                    <a:pt x="28" y="28807"/>
                  </a:lnTo>
                  <a:lnTo>
                    <a:pt x="1" y="28943"/>
                  </a:lnTo>
                  <a:lnTo>
                    <a:pt x="1" y="29052"/>
                  </a:lnTo>
                  <a:lnTo>
                    <a:pt x="1" y="29161"/>
                  </a:lnTo>
                  <a:lnTo>
                    <a:pt x="55" y="29379"/>
                  </a:lnTo>
                  <a:lnTo>
                    <a:pt x="192" y="29543"/>
                  </a:lnTo>
                  <a:lnTo>
                    <a:pt x="355" y="29679"/>
                  </a:lnTo>
                  <a:lnTo>
                    <a:pt x="546" y="29788"/>
                  </a:lnTo>
                  <a:lnTo>
                    <a:pt x="655" y="29815"/>
                  </a:lnTo>
                  <a:lnTo>
                    <a:pt x="764" y="29815"/>
                  </a:lnTo>
                  <a:lnTo>
                    <a:pt x="764" y="29815"/>
                  </a:lnTo>
                  <a:lnTo>
                    <a:pt x="955" y="29788"/>
                  </a:lnTo>
                  <a:lnTo>
                    <a:pt x="1173" y="29733"/>
                  </a:lnTo>
                  <a:lnTo>
                    <a:pt x="1173" y="29733"/>
                  </a:lnTo>
                  <a:lnTo>
                    <a:pt x="1445" y="29570"/>
                  </a:lnTo>
                  <a:lnTo>
                    <a:pt x="1691" y="29379"/>
                  </a:lnTo>
                  <a:lnTo>
                    <a:pt x="1909" y="29161"/>
                  </a:lnTo>
                  <a:lnTo>
                    <a:pt x="2099" y="28888"/>
                  </a:lnTo>
                  <a:lnTo>
                    <a:pt x="2236" y="28616"/>
                  </a:lnTo>
                  <a:lnTo>
                    <a:pt x="2372" y="28316"/>
                  </a:lnTo>
                  <a:lnTo>
                    <a:pt x="2481" y="27989"/>
                  </a:lnTo>
                  <a:lnTo>
                    <a:pt x="2590" y="27662"/>
                  </a:lnTo>
                  <a:lnTo>
                    <a:pt x="2726" y="26981"/>
                  </a:lnTo>
                  <a:lnTo>
                    <a:pt x="2835" y="26272"/>
                  </a:lnTo>
                  <a:lnTo>
                    <a:pt x="2917" y="25618"/>
                  </a:lnTo>
                  <a:lnTo>
                    <a:pt x="3026" y="25019"/>
                  </a:lnTo>
                  <a:lnTo>
                    <a:pt x="3026" y="25019"/>
                  </a:lnTo>
                  <a:lnTo>
                    <a:pt x="3190" y="24037"/>
                  </a:lnTo>
                  <a:lnTo>
                    <a:pt x="3326" y="23056"/>
                  </a:lnTo>
                  <a:lnTo>
                    <a:pt x="3571" y="21121"/>
                  </a:lnTo>
                  <a:lnTo>
                    <a:pt x="3762" y="19159"/>
                  </a:lnTo>
                  <a:lnTo>
                    <a:pt x="3953" y="17197"/>
                  </a:lnTo>
                  <a:lnTo>
                    <a:pt x="3953" y="17197"/>
                  </a:lnTo>
                  <a:lnTo>
                    <a:pt x="4143" y="15071"/>
                  </a:lnTo>
                  <a:lnTo>
                    <a:pt x="4389" y="12945"/>
                  </a:lnTo>
                  <a:lnTo>
                    <a:pt x="4634" y="10847"/>
                  </a:lnTo>
                  <a:lnTo>
                    <a:pt x="4906" y="8776"/>
                  </a:lnTo>
                  <a:lnTo>
                    <a:pt x="5261" y="6677"/>
                  </a:lnTo>
                  <a:lnTo>
                    <a:pt x="5642" y="4606"/>
                  </a:lnTo>
                  <a:lnTo>
                    <a:pt x="6078" y="2535"/>
                  </a:lnTo>
                  <a:lnTo>
                    <a:pt x="6569" y="463"/>
                  </a:lnTo>
                  <a:lnTo>
                    <a:pt x="6569" y="463"/>
                  </a:lnTo>
                  <a:lnTo>
                    <a:pt x="6596" y="354"/>
                  </a:lnTo>
                  <a:lnTo>
                    <a:pt x="6569" y="273"/>
                  </a:lnTo>
                  <a:lnTo>
                    <a:pt x="6542" y="218"/>
                  </a:lnTo>
                  <a:lnTo>
                    <a:pt x="6487" y="136"/>
                  </a:lnTo>
                  <a:lnTo>
                    <a:pt x="6433" y="82"/>
                  </a:lnTo>
                  <a:lnTo>
                    <a:pt x="6378" y="55"/>
                  </a:lnTo>
                  <a:lnTo>
                    <a:pt x="6296" y="27"/>
                  </a:lnTo>
                  <a:lnTo>
                    <a:pt x="6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71"/>
            <p:cNvSpPr/>
            <p:nvPr/>
          </p:nvSpPr>
          <p:spPr>
            <a:xfrm>
              <a:off x="7708546" y="6407275"/>
              <a:ext cx="62025" cy="475575"/>
            </a:xfrm>
            <a:custGeom>
              <a:avLst/>
              <a:gdLst/>
              <a:ahLst/>
              <a:cxnLst/>
              <a:rect l="l" t="t" r="r" b="b"/>
              <a:pathLst>
                <a:path w="2481" h="19023" extrusionOk="0">
                  <a:moveTo>
                    <a:pt x="1990" y="0"/>
                  </a:moveTo>
                  <a:lnTo>
                    <a:pt x="1881" y="27"/>
                  </a:lnTo>
                  <a:lnTo>
                    <a:pt x="1772" y="55"/>
                  </a:lnTo>
                  <a:lnTo>
                    <a:pt x="1690" y="136"/>
                  </a:lnTo>
                  <a:lnTo>
                    <a:pt x="1663" y="245"/>
                  </a:lnTo>
                  <a:lnTo>
                    <a:pt x="981" y="4769"/>
                  </a:lnTo>
                  <a:lnTo>
                    <a:pt x="654" y="7004"/>
                  </a:lnTo>
                  <a:lnTo>
                    <a:pt x="382" y="9239"/>
                  </a:lnTo>
                  <a:lnTo>
                    <a:pt x="273" y="10356"/>
                  </a:lnTo>
                  <a:lnTo>
                    <a:pt x="164" y="11474"/>
                  </a:lnTo>
                  <a:lnTo>
                    <a:pt x="82" y="12618"/>
                  </a:lnTo>
                  <a:lnTo>
                    <a:pt x="28" y="13736"/>
                  </a:lnTo>
                  <a:lnTo>
                    <a:pt x="0" y="14880"/>
                  </a:lnTo>
                  <a:lnTo>
                    <a:pt x="0" y="16025"/>
                  </a:lnTo>
                  <a:lnTo>
                    <a:pt x="55" y="17170"/>
                  </a:lnTo>
                  <a:lnTo>
                    <a:pt x="109" y="18341"/>
                  </a:lnTo>
                  <a:lnTo>
                    <a:pt x="137" y="18505"/>
                  </a:lnTo>
                  <a:lnTo>
                    <a:pt x="191" y="18641"/>
                  </a:lnTo>
                  <a:lnTo>
                    <a:pt x="273" y="18750"/>
                  </a:lnTo>
                  <a:lnTo>
                    <a:pt x="382" y="18859"/>
                  </a:lnTo>
                  <a:lnTo>
                    <a:pt x="491" y="18941"/>
                  </a:lnTo>
                  <a:lnTo>
                    <a:pt x="627" y="18996"/>
                  </a:lnTo>
                  <a:lnTo>
                    <a:pt x="736" y="19023"/>
                  </a:lnTo>
                  <a:lnTo>
                    <a:pt x="1009" y="19023"/>
                  </a:lnTo>
                  <a:lnTo>
                    <a:pt x="1145" y="18996"/>
                  </a:lnTo>
                  <a:lnTo>
                    <a:pt x="1254" y="18941"/>
                  </a:lnTo>
                  <a:lnTo>
                    <a:pt x="1363" y="18859"/>
                  </a:lnTo>
                  <a:lnTo>
                    <a:pt x="1445" y="18750"/>
                  </a:lnTo>
                  <a:lnTo>
                    <a:pt x="1527" y="18641"/>
                  </a:lnTo>
                  <a:lnTo>
                    <a:pt x="1554" y="18505"/>
                  </a:lnTo>
                  <a:lnTo>
                    <a:pt x="1581" y="18341"/>
                  </a:lnTo>
                  <a:lnTo>
                    <a:pt x="1499" y="15889"/>
                  </a:lnTo>
                  <a:lnTo>
                    <a:pt x="1499" y="14690"/>
                  </a:lnTo>
                  <a:lnTo>
                    <a:pt x="1499" y="13490"/>
                  </a:lnTo>
                  <a:lnTo>
                    <a:pt x="1527" y="12264"/>
                  </a:lnTo>
                  <a:lnTo>
                    <a:pt x="1554" y="11065"/>
                  </a:lnTo>
                  <a:lnTo>
                    <a:pt x="1636" y="9838"/>
                  </a:lnTo>
                  <a:lnTo>
                    <a:pt x="1717" y="8639"/>
                  </a:lnTo>
                  <a:lnTo>
                    <a:pt x="1854" y="7604"/>
                  </a:lnTo>
                  <a:lnTo>
                    <a:pt x="1990" y="6568"/>
                  </a:lnTo>
                  <a:lnTo>
                    <a:pt x="2153" y="5505"/>
                  </a:lnTo>
                  <a:lnTo>
                    <a:pt x="2317" y="4442"/>
                  </a:lnTo>
                  <a:lnTo>
                    <a:pt x="2426" y="3379"/>
                  </a:lnTo>
                  <a:lnTo>
                    <a:pt x="2453" y="2862"/>
                  </a:lnTo>
                  <a:lnTo>
                    <a:pt x="2480" y="2344"/>
                  </a:lnTo>
                  <a:lnTo>
                    <a:pt x="2480" y="1799"/>
                  </a:lnTo>
                  <a:lnTo>
                    <a:pt x="2453" y="1281"/>
                  </a:lnTo>
                  <a:lnTo>
                    <a:pt x="2399" y="763"/>
                  </a:lnTo>
                  <a:lnTo>
                    <a:pt x="2344" y="245"/>
                  </a:lnTo>
                  <a:lnTo>
                    <a:pt x="2290" y="136"/>
                  </a:lnTo>
                  <a:lnTo>
                    <a:pt x="2208" y="55"/>
                  </a:lnTo>
                  <a:lnTo>
                    <a:pt x="2099" y="27"/>
                  </a:lnTo>
                  <a:lnTo>
                    <a:pt x="1990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71"/>
            <p:cNvSpPr/>
            <p:nvPr/>
          </p:nvSpPr>
          <p:spPr>
            <a:xfrm>
              <a:off x="7708546" y="6407275"/>
              <a:ext cx="62025" cy="475575"/>
            </a:xfrm>
            <a:custGeom>
              <a:avLst/>
              <a:gdLst/>
              <a:ahLst/>
              <a:cxnLst/>
              <a:rect l="l" t="t" r="r" b="b"/>
              <a:pathLst>
                <a:path w="2481" h="19023" fill="none" extrusionOk="0">
                  <a:moveTo>
                    <a:pt x="1990" y="0"/>
                  </a:moveTo>
                  <a:lnTo>
                    <a:pt x="1990" y="0"/>
                  </a:lnTo>
                  <a:lnTo>
                    <a:pt x="1881" y="27"/>
                  </a:lnTo>
                  <a:lnTo>
                    <a:pt x="1772" y="55"/>
                  </a:lnTo>
                  <a:lnTo>
                    <a:pt x="1690" y="136"/>
                  </a:lnTo>
                  <a:lnTo>
                    <a:pt x="1663" y="245"/>
                  </a:lnTo>
                  <a:lnTo>
                    <a:pt x="1663" y="245"/>
                  </a:lnTo>
                  <a:lnTo>
                    <a:pt x="981" y="4769"/>
                  </a:lnTo>
                  <a:lnTo>
                    <a:pt x="654" y="7004"/>
                  </a:lnTo>
                  <a:lnTo>
                    <a:pt x="382" y="9239"/>
                  </a:lnTo>
                  <a:lnTo>
                    <a:pt x="273" y="10356"/>
                  </a:lnTo>
                  <a:lnTo>
                    <a:pt x="164" y="11474"/>
                  </a:lnTo>
                  <a:lnTo>
                    <a:pt x="82" y="12618"/>
                  </a:lnTo>
                  <a:lnTo>
                    <a:pt x="28" y="13736"/>
                  </a:lnTo>
                  <a:lnTo>
                    <a:pt x="0" y="14880"/>
                  </a:lnTo>
                  <a:lnTo>
                    <a:pt x="0" y="16025"/>
                  </a:lnTo>
                  <a:lnTo>
                    <a:pt x="55" y="17170"/>
                  </a:lnTo>
                  <a:lnTo>
                    <a:pt x="109" y="18341"/>
                  </a:lnTo>
                  <a:lnTo>
                    <a:pt x="109" y="18341"/>
                  </a:lnTo>
                  <a:lnTo>
                    <a:pt x="137" y="18505"/>
                  </a:lnTo>
                  <a:lnTo>
                    <a:pt x="191" y="18641"/>
                  </a:lnTo>
                  <a:lnTo>
                    <a:pt x="273" y="18750"/>
                  </a:lnTo>
                  <a:lnTo>
                    <a:pt x="382" y="18859"/>
                  </a:lnTo>
                  <a:lnTo>
                    <a:pt x="491" y="18941"/>
                  </a:lnTo>
                  <a:lnTo>
                    <a:pt x="627" y="18996"/>
                  </a:lnTo>
                  <a:lnTo>
                    <a:pt x="736" y="19023"/>
                  </a:lnTo>
                  <a:lnTo>
                    <a:pt x="872" y="19023"/>
                  </a:lnTo>
                  <a:lnTo>
                    <a:pt x="872" y="19023"/>
                  </a:lnTo>
                  <a:lnTo>
                    <a:pt x="1009" y="19023"/>
                  </a:lnTo>
                  <a:lnTo>
                    <a:pt x="1145" y="18996"/>
                  </a:lnTo>
                  <a:lnTo>
                    <a:pt x="1254" y="18941"/>
                  </a:lnTo>
                  <a:lnTo>
                    <a:pt x="1363" y="18859"/>
                  </a:lnTo>
                  <a:lnTo>
                    <a:pt x="1445" y="18750"/>
                  </a:lnTo>
                  <a:lnTo>
                    <a:pt x="1527" y="18641"/>
                  </a:lnTo>
                  <a:lnTo>
                    <a:pt x="1554" y="18505"/>
                  </a:lnTo>
                  <a:lnTo>
                    <a:pt x="1581" y="18341"/>
                  </a:lnTo>
                  <a:lnTo>
                    <a:pt x="1581" y="18341"/>
                  </a:lnTo>
                  <a:lnTo>
                    <a:pt x="1499" y="15889"/>
                  </a:lnTo>
                  <a:lnTo>
                    <a:pt x="1499" y="14690"/>
                  </a:lnTo>
                  <a:lnTo>
                    <a:pt x="1499" y="13490"/>
                  </a:lnTo>
                  <a:lnTo>
                    <a:pt x="1527" y="12264"/>
                  </a:lnTo>
                  <a:lnTo>
                    <a:pt x="1554" y="11065"/>
                  </a:lnTo>
                  <a:lnTo>
                    <a:pt x="1636" y="9838"/>
                  </a:lnTo>
                  <a:lnTo>
                    <a:pt x="1717" y="8639"/>
                  </a:lnTo>
                  <a:lnTo>
                    <a:pt x="1717" y="8639"/>
                  </a:lnTo>
                  <a:lnTo>
                    <a:pt x="1854" y="7604"/>
                  </a:lnTo>
                  <a:lnTo>
                    <a:pt x="1990" y="6568"/>
                  </a:lnTo>
                  <a:lnTo>
                    <a:pt x="2153" y="5505"/>
                  </a:lnTo>
                  <a:lnTo>
                    <a:pt x="2317" y="4442"/>
                  </a:lnTo>
                  <a:lnTo>
                    <a:pt x="2426" y="3379"/>
                  </a:lnTo>
                  <a:lnTo>
                    <a:pt x="2453" y="2862"/>
                  </a:lnTo>
                  <a:lnTo>
                    <a:pt x="2480" y="2344"/>
                  </a:lnTo>
                  <a:lnTo>
                    <a:pt x="2480" y="1799"/>
                  </a:lnTo>
                  <a:lnTo>
                    <a:pt x="2453" y="1281"/>
                  </a:lnTo>
                  <a:lnTo>
                    <a:pt x="2399" y="763"/>
                  </a:lnTo>
                  <a:lnTo>
                    <a:pt x="2344" y="245"/>
                  </a:lnTo>
                  <a:lnTo>
                    <a:pt x="2344" y="245"/>
                  </a:lnTo>
                  <a:lnTo>
                    <a:pt x="2290" y="136"/>
                  </a:lnTo>
                  <a:lnTo>
                    <a:pt x="2208" y="55"/>
                  </a:lnTo>
                  <a:lnTo>
                    <a:pt x="2099" y="27"/>
                  </a:lnTo>
                  <a:lnTo>
                    <a:pt x="19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71"/>
            <p:cNvSpPr/>
            <p:nvPr/>
          </p:nvSpPr>
          <p:spPr>
            <a:xfrm>
              <a:off x="7211171" y="6313925"/>
              <a:ext cx="81775" cy="367250"/>
            </a:xfrm>
            <a:custGeom>
              <a:avLst/>
              <a:gdLst/>
              <a:ahLst/>
              <a:cxnLst/>
              <a:rect l="l" t="t" r="r" b="b"/>
              <a:pathLst>
                <a:path w="3271" h="14690" extrusionOk="0">
                  <a:moveTo>
                    <a:pt x="464" y="0"/>
                  </a:moveTo>
                  <a:lnTo>
                    <a:pt x="300" y="28"/>
                  </a:lnTo>
                  <a:lnTo>
                    <a:pt x="219" y="82"/>
                  </a:lnTo>
                  <a:lnTo>
                    <a:pt x="137" y="137"/>
                  </a:lnTo>
                  <a:lnTo>
                    <a:pt x="82" y="191"/>
                  </a:lnTo>
                  <a:lnTo>
                    <a:pt x="55" y="273"/>
                  </a:lnTo>
                  <a:lnTo>
                    <a:pt x="28" y="355"/>
                  </a:lnTo>
                  <a:lnTo>
                    <a:pt x="1" y="464"/>
                  </a:lnTo>
                  <a:lnTo>
                    <a:pt x="1" y="1308"/>
                  </a:lnTo>
                  <a:lnTo>
                    <a:pt x="55" y="2181"/>
                  </a:lnTo>
                  <a:lnTo>
                    <a:pt x="137" y="3025"/>
                  </a:lnTo>
                  <a:lnTo>
                    <a:pt x="246" y="3870"/>
                  </a:lnTo>
                  <a:lnTo>
                    <a:pt x="382" y="4715"/>
                  </a:lnTo>
                  <a:lnTo>
                    <a:pt x="546" y="5560"/>
                  </a:lnTo>
                  <a:lnTo>
                    <a:pt x="900" y="7222"/>
                  </a:lnTo>
                  <a:lnTo>
                    <a:pt x="1254" y="8885"/>
                  </a:lnTo>
                  <a:lnTo>
                    <a:pt x="1390" y="9730"/>
                  </a:lnTo>
                  <a:lnTo>
                    <a:pt x="1527" y="10575"/>
                  </a:lnTo>
                  <a:lnTo>
                    <a:pt x="1636" y="11419"/>
                  </a:lnTo>
                  <a:lnTo>
                    <a:pt x="1717" y="12264"/>
                  </a:lnTo>
                  <a:lnTo>
                    <a:pt x="1772" y="13136"/>
                  </a:lnTo>
                  <a:lnTo>
                    <a:pt x="1745" y="13981"/>
                  </a:lnTo>
                  <a:lnTo>
                    <a:pt x="1772" y="14145"/>
                  </a:lnTo>
                  <a:lnTo>
                    <a:pt x="1799" y="14308"/>
                  </a:lnTo>
                  <a:lnTo>
                    <a:pt x="1854" y="14417"/>
                  </a:lnTo>
                  <a:lnTo>
                    <a:pt x="1936" y="14526"/>
                  </a:lnTo>
                  <a:lnTo>
                    <a:pt x="2045" y="14581"/>
                  </a:lnTo>
                  <a:lnTo>
                    <a:pt x="2154" y="14635"/>
                  </a:lnTo>
                  <a:lnTo>
                    <a:pt x="2290" y="14663"/>
                  </a:lnTo>
                  <a:lnTo>
                    <a:pt x="2399" y="14690"/>
                  </a:lnTo>
                  <a:lnTo>
                    <a:pt x="2535" y="14663"/>
                  </a:lnTo>
                  <a:lnTo>
                    <a:pt x="2671" y="14635"/>
                  </a:lnTo>
                  <a:lnTo>
                    <a:pt x="2808" y="14581"/>
                  </a:lnTo>
                  <a:lnTo>
                    <a:pt x="2917" y="14499"/>
                  </a:lnTo>
                  <a:lnTo>
                    <a:pt x="3026" y="14417"/>
                  </a:lnTo>
                  <a:lnTo>
                    <a:pt x="3107" y="14281"/>
                  </a:lnTo>
                  <a:lnTo>
                    <a:pt x="3162" y="14145"/>
                  </a:lnTo>
                  <a:lnTo>
                    <a:pt x="3189" y="13981"/>
                  </a:lnTo>
                  <a:lnTo>
                    <a:pt x="3244" y="13545"/>
                  </a:lnTo>
                  <a:lnTo>
                    <a:pt x="3271" y="13136"/>
                  </a:lnTo>
                  <a:lnTo>
                    <a:pt x="3271" y="12264"/>
                  </a:lnTo>
                  <a:lnTo>
                    <a:pt x="3216" y="11419"/>
                  </a:lnTo>
                  <a:lnTo>
                    <a:pt x="3107" y="10575"/>
                  </a:lnTo>
                  <a:lnTo>
                    <a:pt x="2971" y="9730"/>
                  </a:lnTo>
                  <a:lnTo>
                    <a:pt x="2780" y="8885"/>
                  </a:lnTo>
                  <a:lnTo>
                    <a:pt x="2590" y="8040"/>
                  </a:lnTo>
                  <a:lnTo>
                    <a:pt x="2372" y="7195"/>
                  </a:lnTo>
                  <a:lnTo>
                    <a:pt x="1908" y="5533"/>
                  </a:lnTo>
                  <a:lnTo>
                    <a:pt x="1690" y="4688"/>
                  </a:lnTo>
                  <a:lnTo>
                    <a:pt x="1472" y="3843"/>
                  </a:lnTo>
                  <a:lnTo>
                    <a:pt x="1281" y="2998"/>
                  </a:lnTo>
                  <a:lnTo>
                    <a:pt x="1118" y="2153"/>
                  </a:lnTo>
                  <a:lnTo>
                    <a:pt x="1009" y="1308"/>
                  </a:lnTo>
                  <a:lnTo>
                    <a:pt x="927" y="464"/>
                  </a:lnTo>
                  <a:lnTo>
                    <a:pt x="900" y="355"/>
                  </a:lnTo>
                  <a:lnTo>
                    <a:pt x="873" y="273"/>
                  </a:lnTo>
                  <a:lnTo>
                    <a:pt x="818" y="191"/>
                  </a:lnTo>
                  <a:lnTo>
                    <a:pt x="764" y="137"/>
                  </a:lnTo>
                  <a:lnTo>
                    <a:pt x="627" y="2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71"/>
            <p:cNvSpPr/>
            <p:nvPr/>
          </p:nvSpPr>
          <p:spPr>
            <a:xfrm>
              <a:off x="7211171" y="6313925"/>
              <a:ext cx="81775" cy="367250"/>
            </a:xfrm>
            <a:custGeom>
              <a:avLst/>
              <a:gdLst/>
              <a:ahLst/>
              <a:cxnLst/>
              <a:rect l="l" t="t" r="r" b="b"/>
              <a:pathLst>
                <a:path w="3271" h="14690" fill="none" extrusionOk="0">
                  <a:moveTo>
                    <a:pt x="464" y="0"/>
                  </a:moveTo>
                  <a:lnTo>
                    <a:pt x="464" y="0"/>
                  </a:lnTo>
                  <a:lnTo>
                    <a:pt x="300" y="28"/>
                  </a:lnTo>
                  <a:lnTo>
                    <a:pt x="219" y="82"/>
                  </a:lnTo>
                  <a:lnTo>
                    <a:pt x="137" y="137"/>
                  </a:lnTo>
                  <a:lnTo>
                    <a:pt x="82" y="191"/>
                  </a:lnTo>
                  <a:lnTo>
                    <a:pt x="55" y="273"/>
                  </a:lnTo>
                  <a:lnTo>
                    <a:pt x="28" y="355"/>
                  </a:lnTo>
                  <a:lnTo>
                    <a:pt x="1" y="464"/>
                  </a:lnTo>
                  <a:lnTo>
                    <a:pt x="1" y="464"/>
                  </a:lnTo>
                  <a:lnTo>
                    <a:pt x="1" y="1308"/>
                  </a:lnTo>
                  <a:lnTo>
                    <a:pt x="55" y="2181"/>
                  </a:lnTo>
                  <a:lnTo>
                    <a:pt x="137" y="3025"/>
                  </a:lnTo>
                  <a:lnTo>
                    <a:pt x="246" y="3870"/>
                  </a:lnTo>
                  <a:lnTo>
                    <a:pt x="382" y="4715"/>
                  </a:lnTo>
                  <a:lnTo>
                    <a:pt x="546" y="5560"/>
                  </a:lnTo>
                  <a:lnTo>
                    <a:pt x="900" y="7222"/>
                  </a:lnTo>
                  <a:lnTo>
                    <a:pt x="1254" y="8885"/>
                  </a:lnTo>
                  <a:lnTo>
                    <a:pt x="1390" y="9730"/>
                  </a:lnTo>
                  <a:lnTo>
                    <a:pt x="1527" y="10575"/>
                  </a:lnTo>
                  <a:lnTo>
                    <a:pt x="1636" y="11419"/>
                  </a:lnTo>
                  <a:lnTo>
                    <a:pt x="1717" y="12264"/>
                  </a:lnTo>
                  <a:lnTo>
                    <a:pt x="1772" y="13136"/>
                  </a:lnTo>
                  <a:lnTo>
                    <a:pt x="1745" y="13981"/>
                  </a:lnTo>
                  <a:lnTo>
                    <a:pt x="1745" y="13981"/>
                  </a:lnTo>
                  <a:lnTo>
                    <a:pt x="1772" y="14145"/>
                  </a:lnTo>
                  <a:lnTo>
                    <a:pt x="1799" y="14308"/>
                  </a:lnTo>
                  <a:lnTo>
                    <a:pt x="1854" y="14417"/>
                  </a:lnTo>
                  <a:lnTo>
                    <a:pt x="1936" y="14526"/>
                  </a:lnTo>
                  <a:lnTo>
                    <a:pt x="2045" y="14581"/>
                  </a:lnTo>
                  <a:lnTo>
                    <a:pt x="2154" y="14635"/>
                  </a:lnTo>
                  <a:lnTo>
                    <a:pt x="2290" y="14663"/>
                  </a:lnTo>
                  <a:lnTo>
                    <a:pt x="2399" y="14690"/>
                  </a:lnTo>
                  <a:lnTo>
                    <a:pt x="2399" y="14690"/>
                  </a:lnTo>
                  <a:lnTo>
                    <a:pt x="2535" y="14663"/>
                  </a:lnTo>
                  <a:lnTo>
                    <a:pt x="2671" y="14635"/>
                  </a:lnTo>
                  <a:lnTo>
                    <a:pt x="2808" y="14581"/>
                  </a:lnTo>
                  <a:lnTo>
                    <a:pt x="2917" y="14499"/>
                  </a:lnTo>
                  <a:lnTo>
                    <a:pt x="3026" y="14417"/>
                  </a:lnTo>
                  <a:lnTo>
                    <a:pt x="3107" y="14281"/>
                  </a:lnTo>
                  <a:lnTo>
                    <a:pt x="3162" y="14145"/>
                  </a:lnTo>
                  <a:lnTo>
                    <a:pt x="3189" y="13981"/>
                  </a:lnTo>
                  <a:lnTo>
                    <a:pt x="3189" y="13981"/>
                  </a:lnTo>
                  <a:lnTo>
                    <a:pt x="3244" y="13545"/>
                  </a:lnTo>
                  <a:lnTo>
                    <a:pt x="3271" y="13136"/>
                  </a:lnTo>
                  <a:lnTo>
                    <a:pt x="3271" y="12264"/>
                  </a:lnTo>
                  <a:lnTo>
                    <a:pt x="3216" y="11419"/>
                  </a:lnTo>
                  <a:lnTo>
                    <a:pt x="3107" y="10575"/>
                  </a:lnTo>
                  <a:lnTo>
                    <a:pt x="2971" y="9730"/>
                  </a:lnTo>
                  <a:lnTo>
                    <a:pt x="2780" y="8885"/>
                  </a:lnTo>
                  <a:lnTo>
                    <a:pt x="2590" y="8040"/>
                  </a:lnTo>
                  <a:lnTo>
                    <a:pt x="2372" y="7195"/>
                  </a:lnTo>
                  <a:lnTo>
                    <a:pt x="1908" y="5533"/>
                  </a:lnTo>
                  <a:lnTo>
                    <a:pt x="1690" y="4688"/>
                  </a:lnTo>
                  <a:lnTo>
                    <a:pt x="1472" y="3843"/>
                  </a:lnTo>
                  <a:lnTo>
                    <a:pt x="1281" y="2998"/>
                  </a:lnTo>
                  <a:lnTo>
                    <a:pt x="1118" y="2153"/>
                  </a:lnTo>
                  <a:lnTo>
                    <a:pt x="1009" y="1308"/>
                  </a:lnTo>
                  <a:lnTo>
                    <a:pt x="927" y="464"/>
                  </a:lnTo>
                  <a:lnTo>
                    <a:pt x="927" y="464"/>
                  </a:lnTo>
                  <a:lnTo>
                    <a:pt x="900" y="355"/>
                  </a:lnTo>
                  <a:lnTo>
                    <a:pt x="873" y="273"/>
                  </a:lnTo>
                  <a:lnTo>
                    <a:pt x="818" y="191"/>
                  </a:lnTo>
                  <a:lnTo>
                    <a:pt x="764" y="137"/>
                  </a:lnTo>
                  <a:lnTo>
                    <a:pt x="627" y="28"/>
                  </a:lnTo>
                  <a:lnTo>
                    <a:pt x="4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71"/>
            <p:cNvSpPr/>
            <p:nvPr/>
          </p:nvSpPr>
          <p:spPr>
            <a:xfrm>
              <a:off x="7474171" y="6061825"/>
              <a:ext cx="38850" cy="186025"/>
            </a:xfrm>
            <a:custGeom>
              <a:avLst/>
              <a:gdLst/>
              <a:ahLst/>
              <a:cxnLst/>
              <a:rect l="l" t="t" r="r" b="b"/>
              <a:pathLst>
                <a:path w="1554" h="7441" extrusionOk="0">
                  <a:moveTo>
                    <a:pt x="518" y="1"/>
                  </a:moveTo>
                  <a:lnTo>
                    <a:pt x="355" y="28"/>
                  </a:lnTo>
                  <a:lnTo>
                    <a:pt x="300" y="55"/>
                  </a:lnTo>
                  <a:lnTo>
                    <a:pt x="218" y="110"/>
                  </a:lnTo>
                  <a:lnTo>
                    <a:pt x="164" y="164"/>
                  </a:lnTo>
                  <a:lnTo>
                    <a:pt x="137" y="246"/>
                  </a:lnTo>
                  <a:lnTo>
                    <a:pt x="109" y="328"/>
                  </a:lnTo>
                  <a:lnTo>
                    <a:pt x="82" y="437"/>
                  </a:lnTo>
                  <a:lnTo>
                    <a:pt x="55" y="2017"/>
                  </a:lnTo>
                  <a:lnTo>
                    <a:pt x="0" y="3598"/>
                  </a:lnTo>
                  <a:lnTo>
                    <a:pt x="0" y="4388"/>
                  </a:lnTo>
                  <a:lnTo>
                    <a:pt x="28" y="5179"/>
                  </a:lnTo>
                  <a:lnTo>
                    <a:pt x="55" y="5969"/>
                  </a:lnTo>
                  <a:lnTo>
                    <a:pt x="109" y="6732"/>
                  </a:lnTo>
                  <a:lnTo>
                    <a:pt x="137" y="6896"/>
                  </a:lnTo>
                  <a:lnTo>
                    <a:pt x="191" y="7032"/>
                  </a:lnTo>
                  <a:lnTo>
                    <a:pt x="273" y="7168"/>
                  </a:lnTo>
                  <a:lnTo>
                    <a:pt x="382" y="7250"/>
                  </a:lnTo>
                  <a:lnTo>
                    <a:pt x="491" y="7332"/>
                  </a:lnTo>
                  <a:lnTo>
                    <a:pt x="600" y="7386"/>
                  </a:lnTo>
                  <a:lnTo>
                    <a:pt x="736" y="7414"/>
                  </a:lnTo>
                  <a:lnTo>
                    <a:pt x="872" y="7441"/>
                  </a:lnTo>
                  <a:lnTo>
                    <a:pt x="1009" y="7414"/>
                  </a:lnTo>
                  <a:lnTo>
                    <a:pt x="1118" y="7386"/>
                  </a:lnTo>
                  <a:lnTo>
                    <a:pt x="1227" y="7332"/>
                  </a:lnTo>
                  <a:lnTo>
                    <a:pt x="1336" y="7250"/>
                  </a:lnTo>
                  <a:lnTo>
                    <a:pt x="1417" y="7168"/>
                  </a:lnTo>
                  <a:lnTo>
                    <a:pt x="1499" y="7032"/>
                  </a:lnTo>
                  <a:lnTo>
                    <a:pt x="1526" y="6896"/>
                  </a:lnTo>
                  <a:lnTo>
                    <a:pt x="1554" y="6732"/>
                  </a:lnTo>
                  <a:lnTo>
                    <a:pt x="1554" y="5942"/>
                  </a:lnTo>
                  <a:lnTo>
                    <a:pt x="1499" y="5179"/>
                  </a:lnTo>
                  <a:lnTo>
                    <a:pt x="1445" y="4388"/>
                  </a:lnTo>
                  <a:lnTo>
                    <a:pt x="1363" y="3598"/>
                  </a:lnTo>
                  <a:lnTo>
                    <a:pt x="1199" y="2017"/>
                  </a:lnTo>
                  <a:lnTo>
                    <a:pt x="1009" y="437"/>
                  </a:lnTo>
                  <a:lnTo>
                    <a:pt x="981" y="328"/>
                  </a:lnTo>
                  <a:lnTo>
                    <a:pt x="954" y="246"/>
                  </a:lnTo>
                  <a:lnTo>
                    <a:pt x="900" y="164"/>
                  </a:lnTo>
                  <a:lnTo>
                    <a:pt x="845" y="110"/>
                  </a:lnTo>
                  <a:lnTo>
                    <a:pt x="682" y="28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71"/>
            <p:cNvSpPr/>
            <p:nvPr/>
          </p:nvSpPr>
          <p:spPr>
            <a:xfrm>
              <a:off x="7474171" y="6061825"/>
              <a:ext cx="38850" cy="186025"/>
            </a:xfrm>
            <a:custGeom>
              <a:avLst/>
              <a:gdLst/>
              <a:ahLst/>
              <a:cxnLst/>
              <a:rect l="l" t="t" r="r" b="b"/>
              <a:pathLst>
                <a:path w="1554" h="7441" fill="none" extrusionOk="0">
                  <a:moveTo>
                    <a:pt x="518" y="1"/>
                  </a:moveTo>
                  <a:lnTo>
                    <a:pt x="518" y="1"/>
                  </a:lnTo>
                  <a:lnTo>
                    <a:pt x="355" y="28"/>
                  </a:lnTo>
                  <a:lnTo>
                    <a:pt x="300" y="55"/>
                  </a:lnTo>
                  <a:lnTo>
                    <a:pt x="218" y="110"/>
                  </a:lnTo>
                  <a:lnTo>
                    <a:pt x="164" y="164"/>
                  </a:lnTo>
                  <a:lnTo>
                    <a:pt x="137" y="246"/>
                  </a:lnTo>
                  <a:lnTo>
                    <a:pt x="109" y="328"/>
                  </a:lnTo>
                  <a:lnTo>
                    <a:pt x="82" y="437"/>
                  </a:lnTo>
                  <a:lnTo>
                    <a:pt x="82" y="437"/>
                  </a:lnTo>
                  <a:lnTo>
                    <a:pt x="55" y="2017"/>
                  </a:lnTo>
                  <a:lnTo>
                    <a:pt x="0" y="3598"/>
                  </a:lnTo>
                  <a:lnTo>
                    <a:pt x="0" y="4388"/>
                  </a:lnTo>
                  <a:lnTo>
                    <a:pt x="28" y="5179"/>
                  </a:lnTo>
                  <a:lnTo>
                    <a:pt x="55" y="5969"/>
                  </a:lnTo>
                  <a:lnTo>
                    <a:pt x="109" y="6732"/>
                  </a:lnTo>
                  <a:lnTo>
                    <a:pt x="109" y="6732"/>
                  </a:lnTo>
                  <a:lnTo>
                    <a:pt x="137" y="6896"/>
                  </a:lnTo>
                  <a:lnTo>
                    <a:pt x="191" y="7032"/>
                  </a:lnTo>
                  <a:lnTo>
                    <a:pt x="273" y="7168"/>
                  </a:lnTo>
                  <a:lnTo>
                    <a:pt x="382" y="7250"/>
                  </a:lnTo>
                  <a:lnTo>
                    <a:pt x="491" y="7332"/>
                  </a:lnTo>
                  <a:lnTo>
                    <a:pt x="600" y="7386"/>
                  </a:lnTo>
                  <a:lnTo>
                    <a:pt x="736" y="7414"/>
                  </a:lnTo>
                  <a:lnTo>
                    <a:pt x="872" y="7441"/>
                  </a:lnTo>
                  <a:lnTo>
                    <a:pt x="872" y="7441"/>
                  </a:lnTo>
                  <a:lnTo>
                    <a:pt x="1009" y="7414"/>
                  </a:lnTo>
                  <a:lnTo>
                    <a:pt x="1118" y="7386"/>
                  </a:lnTo>
                  <a:lnTo>
                    <a:pt x="1227" y="7332"/>
                  </a:lnTo>
                  <a:lnTo>
                    <a:pt x="1336" y="7250"/>
                  </a:lnTo>
                  <a:lnTo>
                    <a:pt x="1417" y="7168"/>
                  </a:lnTo>
                  <a:lnTo>
                    <a:pt x="1499" y="7032"/>
                  </a:lnTo>
                  <a:lnTo>
                    <a:pt x="1526" y="6896"/>
                  </a:lnTo>
                  <a:lnTo>
                    <a:pt x="1554" y="6732"/>
                  </a:lnTo>
                  <a:lnTo>
                    <a:pt x="1554" y="6732"/>
                  </a:lnTo>
                  <a:lnTo>
                    <a:pt x="1554" y="5942"/>
                  </a:lnTo>
                  <a:lnTo>
                    <a:pt x="1499" y="5179"/>
                  </a:lnTo>
                  <a:lnTo>
                    <a:pt x="1445" y="4388"/>
                  </a:lnTo>
                  <a:lnTo>
                    <a:pt x="1363" y="3598"/>
                  </a:lnTo>
                  <a:lnTo>
                    <a:pt x="1199" y="2017"/>
                  </a:lnTo>
                  <a:lnTo>
                    <a:pt x="1009" y="437"/>
                  </a:lnTo>
                  <a:lnTo>
                    <a:pt x="1009" y="437"/>
                  </a:lnTo>
                  <a:lnTo>
                    <a:pt x="981" y="328"/>
                  </a:lnTo>
                  <a:lnTo>
                    <a:pt x="954" y="246"/>
                  </a:lnTo>
                  <a:lnTo>
                    <a:pt x="900" y="164"/>
                  </a:lnTo>
                  <a:lnTo>
                    <a:pt x="845" y="110"/>
                  </a:lnTo>
                  <a:lnTo>
                    <a:pt x="682" y="28"/>
                  </a:lnTo>
                  <a:lnTo>
                    <a:pt x="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71"/>
            <p:cNvSpPr/>
            <p:nvPr/>
          </p:nvSpPr>
          <p:spPr>
            <a:xfrm>
              <a:off x="7628821" y="5952825"/>
              <a:ext cx="5475" cy="17050"/>
            </a:xfrm>
            <a:custGeom>
              <a:avLst/>
              <a:gdLst/>
              <a:ahLst/>
              <a:cxnLst/>
              <a:rect l="l" t="t" r="r" b="b"/>
              <a:pathLst>
                <a:path w="219" h="682" extrusionOk="0">
                  <a:moveTo>
                    <a:pt x="1" y="0"/>
                  </a:moveTo>
                  <a:lnTo>
                    <a:pt x="82" y="681"/>
                  </a:lnTo>
                  <a:lnTo>
                    <a:pt x="164" y="627"/>
                  </a:lnTo>
                  <a:lnTo>
                    <a:pt x="192" y="545"/>
                  </a:lnTo>
                  <a:lnTo>
                    <a:pt x="219" y="463"/>
                  </a:lnTo>
                  <a:lnTo>
                    <a:pt x="219" y="409"/>
                  </a:lnTo>
                  <a:lnTo>
                    <a:pt x="219" y="273"/>
                  </a:lnTo>
                  <a:lnTo>
                    <a:pt x="164" y="164"/>
                  </a:lnTo>
                  <a:lnTo>
                    <a:pt x="82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71"/>
            <p:cNvSpPr/>
            <p:nvPr/>
          </p:nvSpPr>
          <p:spPr>
            <a:xfrm>
              <a:off x="7628821" y="5952825"/>
              <a:ext cx="5475" cy="17050"/>
            </a:xfrm>
            <a:custGeom>
              <a:avLst/>
              <a:gdLst/>
              <a:ahLst/>
              <a:cxnLst/>
              <a:rect l="l" t="t" r="r" b="b"/>
              <a:pathLst>
                <a:path w="219" h="68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2" y="681"/>
                  </a:lnTo>
                  <a:lnTo>
                    <a:pt x="82" y="681"/>
                  </a:lnTo>
                  <a:lnTo>
                    <a:pt x="164" y="627"/>
                  </a:lnTo>
                  <a:lnTo>
                    <a:pt x="192" y="545"/>
                  </a:lnTo>
                  <a:lnTo>
                    <a:pt x="219" y="463"/>
                  </a:lnTo>
                  <a:lnTo>
                    <a:pt x="219" y="409"/>
                  </a:lnTo>
                  <a:lnTo>
                    <a:pt x="219" y="409"/>
                  </a:lnTo>
                  <a:lnTo>
                    <a:pt x="219" y="273"/>
                  </a:lnTo>
                  <a:lnTo>
                    <a:pt x="164" y="164"/>
                  </a:lnTo>
                  <a:lnTo>
                    <a:pt x="82" y="5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71"/>
            <p:cNvSpPr/>
            <p:nvPr/>
          </p:nvSpPr>
          <p:spPr>
            <a:xfrm>
              <a:off x="7615196" y="5839725"/>
              <a:ext cx="71575" cy="325000"/>
            </a:xfrm>
            <a:custGeom>
              <a:avLst/>
              <a:gdLst/>
              <a:ahLst/>
              <a:cxnLst/>
              <a:rect l="l" t="t" r="r" b="b"/>
              <a:pathLst>
                <a:path w="2863" h="13000" extrusionOk="0">
                  <a:moveTo>
                    <a:pt x="164" y="0"/>
                  </a:moveTo>
                  <a:lnTo>
                    <a:pt x="82" y="55"/>
                  </a:lnTo>
                  <a:lnTo>
                    <a:pt x="28" y="136"/>
                  </a:lnTo>
                  <a:lnTo>
                    <a:pt x="1" y="273"/>
                  </a:lnTo>
                  <a:lnTo>
                    <a:pt x="110" y="1335"/>
                  </a:lnTo>
                  <a:lnTo>
                    <a:pt x="246" y="2398"/>
                  </a:lnTo>
                  <a:lnTo>
                    <a:pt x="546" y="4524"/>
                  </a:lnTo>
                  <a:lnTo>
                    <a:pt x="627" y="4579"/>
                  </a:lnTo>
                  <a:lnTo>
                    <a:pt x="709" y="4688"/>
                  </a:lnTo>
                  <a:lnTo>
                    <a:pt x="764" y="4797"/>
                  </a:lnTo>
                  <a:lnTo>
                    <a:pt x="764" y="4933"/>
                  </a:lnTo>
                  <a:lnTo>
                    <a:pt x="764" y="4987"/>
                  </a:lnTo>
                  <a:lnTo>
                    <a:pt x="737" y="5069"/>
                  </a:lnTo>
                  <a:lnTo>
                    <a:pt x="709" y="5151"/>
                  </a:lnTo>
                  <a:lnTo>
                    <a:pt x="627" y="5205"/>
                  </a:lnTo>
                  <a:lnTo>
                    <a:pt x="873" y="6950"/>
                  </a:lnTo>
                  <a:lnTo>
                    <a:pt x="1091" y="8694"/>
                  </a:lnTo>
                  <a:lnTo>
                    <a:pt x="1173" y="9566"/>
                  </a:lnTo>
                  <a:lnTo>
                    <a:pt x="1227" y="10465"/>
                  </a:lnTo>
                  <a:lnTo>
                    <a:pt x="1254" y="11337"/>
                  </a:lnTo>
                  <a:lnTo>
                    <a:pt x="1282" y="12237"/>
                  </a:lnTo>
                  <a:lnTo>
                    <a:pt x="1282" y="12428"/>
                  </a:lnTo>
                  <a:lnTo>
                    <a:pt x="1336" y="12591"/>
                  </a:lnTo>
                  <a:lnTo>
                    <a:pt x="1418" y="12700"/>
                  </a:lnTo>
                  <a:lnTo>
                    <a:pt x="1500" y="12809"/>
                  </a:lnTo>
                  <a:lnTo>
                    <a:pt x="1609" y="12891"/>
                  </a:lnTo>
                  <a:lnTo>
                    <a:pt x="1745" y="12945"/>
                  </a:lnTo>
                  <a:lnTo>
                    <a:pt x="1881" y="13000"/>
                  </a:lnTo>
                  <a:lnTo>
                    <a:pt x="2181" y="13000"/>
                  </a:lnTo>
                  <a:lnTo>
                    <a:pt x="2317" y="12945"/>
                  </a:lnTo>
                  <a:lnTo>
                    <a:pt x="2453" y="12891"/>
                  </a:lnTo>
                  <a:lnTo>
                    <a:pt x="2562" y="12809"/>
                  </a:lnTo>
                  <a:lnTo>
                    <a:pt x="2671" y="12700"/>
                  </a:lnTo>
                  <a:lnTo>
                    <a:pt x="2753" y="12591"/>
                  </a:lnTo>
                  <a:lnTo>
                    <a:pt x="2808" y="12428"/>
                  </a:lnTo>
                  <a:lnTo>
                    <a:pt x="2835" y="12237"/>
                  </a:lnTo>
                  <a:lnTo>
                    <a:pt x="2862" y="10738"/>
                  </a:lnTo>
                  <a:lnTo>
                    <a:pt x="2835" y="9948"/>
                  </a:lnTo>
                  <a:lnTo>
                    <a:pt x="2808" y="9184"/>
                  </a:lnTo>
                  <a:lnTo>
                    <a:pt x="2753" y="8394"/>
                  </a:lnTo>
                  <a:lnTo>
                    <a:pt x="2699" y="7604"/>
                  </a:lnTo>
                  <a:lnTo>
                    <a:pt x="2617" y="6786"/>
                  </a:lnTo>
                  <a:lnTo>
                    <a:pt x="2481" y="5996"/>
                  </a:lnTo>
                  <a:lnTo>
                    <a:pt x="2344" y="5233"/>
                  </a:lnTo>
                  <a:lnTo>
                    <a:pt x="2181" y="4442"/>
                  </a:lnTo>
                  <a:lnTo>
                    <a:pt x="1990" y="3679"/>
                  </a:lnTo>
                  <a:lnTo>
                    <a:pt x="1772" y="2916"/>
                  </a:lnTo>
                  <a:lnTo>
                    <a:pt x="1500" y="2208"/>
                  </a:lnTo>
                  <a:lnTo>
                    <a:pt x="1227" y="1472"/>
                  </a:lnTo>
                  <a:lnTo>
                    <a:pt x="900" y="790"/>
                  </a:lnTo>
                  <a:lnTo>
                    <a:pt x="518" y="109"/>
                  </a:lnTo>
                  <a:lnTo>
                    <a:pt x="491" y="55"/>
                  </a:lnTo>
                  <a:lnTo>
                    <a:pt x="409" y="27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71"/>
            <p:cNvSpPr/>
            <p:nvPr/>
          </p:nvSpPr>
          <p:spPr>
            <a:xfrm>
              <a:off x="7615196" y="5839725"/>
              <a:ext cx="71575" cy="325000"/>
            </a:xfrm>
            <a:custGeom>
              <a:avLst/>
              <a:gdLst/>
              <a:ahLst/>
              <a:cxnLst/>
              <a:rect l="l" t="t" r="r" b="b"/>
              <a:pathLst>
                <a:path w="2863" h="13000" fill="none" extrusionOk="0">
                  <a:moveTo>
                    <a:pt x="273" y="0"/>
                  </a:moveTo>
                  <a:lnTo>
                    <a:pt x="273" y="0"/>
                  </a:lnTo>
                  <a:lnTo>
                    <a:pt x="164" y="0"/>
                  </a:lnTo>
                  <a:lnTo>
                    <a:pt x="82" y="55"/>
                  </a:lnTo>
                  <a:lnTo>
                    <a:pt x="28" y="136"/>
                  </a:lnTo>
                  <a:lnTo>
                    <a:pt x="1" y="273"/>
                  </a:lnTo>
                  <a:lnTo>
                    <a:pt x="1" y="273"/>
                  </a:lnTo>
                  <a:lnTo>
                    <a:pt x="110" y="1335"/>
                  </a:lnTo>
                  <a:lnTo>
                    <a:pt x="246" y="2398"/>
                  </a:lnTo>
                  <a:lnTo>
                    <a:pt x="546" y="4524"/>
                  </a:lnTo>
                  <a:lnTo>
                    <a:pt x="546" y="4524"/>
                  </a:lnTo>
                  <a:lnTo>
                    <a:pt x="627" y="4579"/>
                  </a:lnTo>
                  <a:lnTo>
                    <a:pt x="709" y="4688"/>
                  </a:lnTo>
                  <a:lnTo>
                    <a:pt x="764" y="4797"/>
                  </a:lnTo>
                  <a:lnTo>
                    <a:pt x="764" y="4933"/>
                  </a:lnTo>
                  <a:lnTo>
                    <a:pt x="764" y="4933"/>
                  </a:lnTo>
                  <a:lnTo>
                    <a:pt x="764" y="4987"/>
                  </a:lnTo>
                  <a:lnTo>
                    <a:pt x="737" y="5069"/>
                  </a:lnTo>
                  <a:lnTo>
                    <a:pt x="709" y="5151"/>
                  </a:lnTo>
                  <a:lnTo>
                    <a:pt x="627" y="5205"/>
                  </a:lnTo>
                  <a:lnTo>
                    <a:pt x="627" y="5205"/>
                  </a:lnTo>
                  <a:lnTo>
                    <a:pt x="873" y="6950"/>
                  </a:lnTo>
                  <a:lnTo>
                    <a:pt x="1091" y="8694"/>
                  </a:lnTo>
                  <a:lnTo>
                    <a:pt x="1173" y="9566"/>
                  </a:lnTo>
                  <a:lnTo>
                    <a:pt x="1227" y="10465"/>
                  </a:lnTo>
                  <a:lnTo>
                    <a:pt x="1254" y="11337"/>
                  </a:lnTo>
                  <a:lnTo>
                    <a:pt x="1282" y="12237"/>
                  </a:lnTo>
                  <a:lnTo>
                    <a:pt x="1282" y="12237"/>
                  </a:lnTo>
                  <a:lnTo>
                    <a:pt x="1282" y="12428"/>
                  </a:lnTo>
                  <a:lnTo>
                    <a:pt x="1336" y="12591"/>
                  </a:lnTo>
                  <a:lnTo>
                    <a:pt x="1418" y="12700"/>
                  </a:lnTo>
                  <a:lnTo>
                    <a:pt x="1500" y="12809"/>
                  </a:lnTo>
                  <a:lnTo>
                    <a:pt x="1609" y="12891"/>
                  </a:lnTo>
                  <a:lnTo>
                    <a:pt x="1745" y="12945"/>
                  </a:lnTo>
                  <a:lnTo>
                    <a:pt x="1881" y="13000"/>
                  </a:lnTo>
                  <a:lnTo>
                    <a:pt x="2045" y="13000"/>
                  </a:lnTo>
                  <a:lnTo>
                    <a:pt x="2045" y="13000"/>
                  </a:lnTo>
                  <a:lnTo>
                    <a:pt x="2181" y="13000"/>
                  </a:lnTo>
                  <a:lnTo>
                    <a:pt x="2317" y="12945"/>
                  </a:lnTo>
                  <a:lnTo>
                    <a:pt x="2453" y="12891"/>
                  </a:lnTo>
                  <a:lnTo>
                    <a:pt x="2562" y="12809"/>
                  </a:lnTo>
                  <a:lnTo>
                    <a:pt x="2671" y="12700"/>
                  </a:lnTo>
                  <a:lnTo>
                    <a:pt x="2753" y="12591"/>
                  </a:lnTo>
                  <a:lnTo>
                    <a:pt x="2808" y="12428"/>
                  </a:lnTo>
                  <a:lnTo>
                    <a:pt x="2835" y="12237"/>
                  </a:lnTo>
                  <a:lnTo>
                    <a:pt x="2835" y="12237"/>
                  </a:lnTo>
                  <a:lnTo>
                    <a:pt x="2862" y="10738"/>
                  </a:lnTo>
                  <a:lnTo>
                    <a:pt x="2835" y="9948"/>
                  </a:lnTo>
                  <a:lnTo>
                    <a:pt x="2808" y="9184"/>
                  </a:lnTo>
                  <a:lnTo>
                    <a:pt x="2753" y="8394"/>
                  </a:lnTo>
                  <a:lnTo>
                    <a:pt x="2699" y="7604"/>
                  </a:lnTo>
                  <a:lnTo>
                    <a:pt x="2617" y="6786"/>
                  </a:lnTo>
                  <a:lnTo>
                    <a:pt x="2481" y="5996"/>
                  </a:lnTo>
                  <a:lnTo>
                    <a:pt x="2344" y="5233"/>
                  </a:lnTo>
                  <a:lnTo>
                    <a:pt x="2181" y="4442"/>
                  </a:lnTo>
                  <a:lnTo>
                    <a:pt x="1990" y="3679"/>
                  </a:lnTo>
                  <a:lnTo>
                    <a:pt x="1772" y="2916"/>
                  </a:lnTo>
                  <a:lnTo>
                    <a:pt x="1500" y="2208"/>
                  </a:lnTo>
                  <a:lnTo>
                    <a:pt x="1227" y="1472"/>
                  </a:lnTo>
                  <a:lnTo>
                    <a:pt x="900" y="790"/>
                  </a:lnTo>
                  <a:lnTo>
                    <a:pt x="518" y="109"/>
                  </a:lnTo>
                  <a:lnTo>
                    <a:pt x="518" y="109"/>
                  </a:lnTo>
                  <a:lnTo>
                    <a:pt x="491" y="55"/>
                  </a:lnTo>
                  <a:lnTo>
                    <a:pt x="409" y="27"/>
                  </a:lnTo>
                  <a:lnTo>
                    <a:pt x="355" y="0"/>
                  </a:lnTo>
                  <a:lnTo>
                    <a:pt x="2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71"/>
            <p:cNvSpPr/>
            <p:nvPr/>
          </p:nvSpPr>
          <p:spPr>
            <a:xfrm>
              <a:off x="7930646" y="5870375"/>
              <a:ext cx="39550" cy="107675"/>
            </a:xfrm>
            <a:custGeom>
              <a:avLst/>
              <a:gdLst/>
              <a:ahLst/>
              <a:cxnLst/>
              <a:rect l="l" t="t" r="r" b="b"/>
              <a:pathLst>
                <a:path w="1582" h="4307" extrusionOk="0">
                  <a:moveTo>
                    <a:pt x="464" y="0"/>
                  </a:moveTo>
                  <a:lnTo>
                    <a:pt x="301" y="28"/>
                  </a:lnTo>
                  <a:lnTo>
                    <a:pt x="219" y="55"/>
                  </a:lnTo>
                  <a:lnTo>
                    <a:pt x="137" y="109"/>
                  </a:lnTo>
                  <a:lnTo>
                    <a:pt x="83" y="191"/>
                  </a:lnTo>
                  <a:lnTo>
                    <a:pt x="28" y="273"/>
                  </a:lnTo>
                  <a:lnTo>
                    <a:pt x="1" y="355"/>
                  </a:lnTo>
                  <a:lnTo>
                    <a:pt x="1" y="464"/>
                  </a:lnTo>
                  <a:lnTo>
                    <a:pt x="1" y="1281"/>
                  </a:lnTo>
                  <a:lnTo>
                    <a:pt x="28" y="2126"/>
                  </a:lnTo>
                  <a:lnTo>
                    <a:pt x="110" y="2971"/>
                  </a:lnTo>
                  <a:lnTo>
                    <a:pt x="219" y="3789"/>
                  </a:lnTo>
                  <a:lnTo>
                    <a:pt x="246" y="3925"/>
                  </a:lnTo>
                  <a:lnTo>
                    <a:pt x="301" y="4034"/>
                  </a:lnTo>
                  <a:lnTo>
                    <a:pt x="355" y="4116"/>
                  </a:lnTo>
                  <a:lnTo>
                    <a:pt x="437" y="4170"/>
                  </a:lnTo>
                  <a:lnTo>
                    <a:pt x="546" y="4225"/>
                  </a:lnTo>
                  <a:lnTo>
                    <a:pt x="628" y="4279"/>
                  </a:lnTo>
                  <a:lnTo>
                    <a:pt x="873" y="4306"/>
                  </a:lnTo>
                  <a:lnTo>
                    <a:pt x="1009" y="4279"/>
                  </a:lnTo>
                  <a:lnTo>
                    <a:pt x="1146" y="4252"/>
                  </a:lnTo>
                  <a:lnTo>
                    <a:pt x="1282" y="4197"/>
                  </a:lnTo>
                  <a:lnTo>
                    <a:pt x="1391" y="4116"/>
                  </a:lnTo>
                  <a:lnTo>
                    <a:pt x="1500" y="4034"/>
                  </a:lnTo>
                  <a:lnTo>
                    <a:pt x="1554" y="3898"/>
                  </a:lnTo>
                  <a:lnTo>
                    <a:pt x="1582" y="3761"/>
                  </a:lnTo>
                  <a:lnTo>
                    <a:pt x="1582" y="3625"/>
                  </a:lnTo>
                  <a:lnTo>
                    <a:pt x="1473" y="2780"/>
                  </a:lnTo>
                  <a:lnTo>
                    <a:pt x="1336" y="1963"/>
                  </a:lnTo>
                  <a:lnTo>
                    <a:pt x="1146" y="1145"/>
                  </a:lnTo>
                  <a:lnTo>
                    <a:pt x="927" y="328"/>
                  </a:lnTo>
                  <a:lnTo>
                    <a:pt x="846" y="191"/>
                  </a:lnTo>
                  <a:lnTo>
                    <a:pt x="737" y="82"/>
                  </a:lnTo>
                  <a:lnTo>
                    <a:pt x="628" y="2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rgbClr val="F8D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71"/>
            <p:cNvSpPr/>
            <p:nvPr/>
          </p:nvSpPr>
          <p:spPr>
            <a:xfrm>
              <a:off x="7930646" y="5870375"/>
              <a:ext cx="39550" cy="107675"/>
            </a:xfrm>
            <a:custGeom>
              <a:avLst/>
              <a:gdLst/>
              <a:ahLst/>
              <a:cxnLst/>
              <a:rect l="l" t="t" r="r" b="b"/>
              <a:pathLst>
                <a:path w="1582" h="4307" fill="none" extrusionOk="0">
                  <a:moveTo>
                    <a:pt x="464" y="0"/>
                  </a:moveTo>
                  <a:lnTo>
                    <a:pt x="464" y="0"/>
                  </a:lnTo>
                  <a:lnTo>
                    <a:pt x="301" y="28"/>
                  </a:lnTo>
                  <a:lnTo>
                    <a:pt x="219" y="55"/>
                  </a:lnTo>
                  <a:lnTo>
                    <a:pt x="137" y="109"/>
                  </a:lnTo>
                  <a:lnTo>
                    <a:pt x="83" y="191"/>
                  </a:lnTo>
                  <a:lnTo>
                    <a:pt x="28" y="273"/>
                  </a:lnTo>
                  <a:lnTo>
                    <a:pt x="1" y="355"/>
                  </a:lnTo>
                  <a:lnTo>
                    <a:pt x="1" y="464"/>
                  </a:lnTo>
                  <a:lnTo>
                    <a:pt x="1" y="464"/>
                  </a:lnTo>
                  <a:lnTo>
                    <a:pt x="1" y="1281"/>
                  </a:lnTo>
                  <a:lnTo>
                    <a:pt x="28" y="2126"/>
                  </a:lnTo>
                  <a:lnTo>
                    <a:pt x="110" y="2971"/>
                  </a:lnTo>
                  <a:lnTo>
                    <a:pt x="219" y="3789"/>
                  </a:lnTo>
                  <a:lnTo>
                    <a:pt x="219" y="3789"/>
                  </a:lnTo>
                  <a:lnTo>
                    <a:pt x="246" y="3925"/>
                  </a:lnTo>
                  <a:lnTo>
                    <a:pt x="301" y="4034"/>
                  </a:lnTo>
                  <a:lnTo>
                    <a:pt x="355" y="4116"/>
                  </a:lnTo>
                  <a:lnTo>
                    <a:pt x="437" y="4170"/>
                  </a:lnTo>
                  <a:lnTo>
                    <a:pt x="546" y="4225"/>
                  </a:lnTo>
                  <a:lnTo>
                    <a:pt x="628" y="4279"/>
                  </a:lnTo>
                  <a:lnTo>
                    <a:pt x="873" y="4306"/>
                  </a:lnTo>
                  <a:lnTo>
                    <a:pt x="873" y="4306"/>
                  </a:lnTo>
                  <a:lnTo>
                    <a:pt x="1009" y="4279"/>
                  </a:lnTo>
                  <a:lnTo>
                    <a:pt x="1146" y="4252"/>
                  </a:lnTo>
                  <a:lnTo>
                    <a:pt x="1282" y="4197"/>
                  </a:lnTo>
                  <a:lnTo>
                    <a:pt x="1391" y="4116"/>
                  </a:lnTo>
                  <a:lnTo>
                    <a:pt x="1500" y="4034"/>
                  </a:lnTo>
                  <a:lnTo>
                    <a:pt x="1554" y="3898"/>
                  </a:lnTo>
                  <a:lnTo>
                    <a:pt x="1582" y="3761"/>
                  </a:lnTo>
                  <a:lnTo>
                    <a:pt x="1582" y="3625"/>
                  </a:lnTo>
                  <a:lnTo>
                    <a:pt x="1582" y="3625"/>
                  </a:lnTo>
                  <a:lnTo>
                    <a:pt x="1473" y="2780"/>
                  </a:lnTo>
                  <a:lnTo>
                    <a:pt x="1336" y="1963"/>
                  </a:lnTo>
                  <a:lnTo>
                    <a:pt x="1146" y="1145"/>
                  </a:lnTo>
                  <a:lnTo>
                    <a:pt x="927" y="328"/>
                  </a:lnTo>
                  <a:lnTo>
                    <a:pt x="927" y="328"/>
                  </a:lnTo>
                  <a:lnTo>
                    <a:pt x="846" y="191"/>
                  </a:lnTo>
                  <a:lnTo>
                    <a:pt x="737" y="82"/>
                  </a:lnTo>
                  <a:lnTo>
                    <a:pt x="628" y="28"/>
                  </a:lnTo>
                  <a:lnTo>
                    <a:pt x="4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1" name="Google Shape;9321;p71"/>
          <p:cNvGrpSpPr/>
          <p:nvPr/>
        </p:nvGrpSpPr>
        <p:grpSpPr>
          <a:xfrm rot="205497">
            <a:off x="1300773" y="1706567"/>
            <a:ext cx="1015259" cy="567366"/>
            <a:chOff x="5912600" y="-1383600"/>
            <a:chExt cx="1877795" cy="1049384"/>
          </a:xfrm>
        </p:grpSpPr>
        <p:sp>
          <p:nvSpPr>
            <p:cNvPr id="9322" name="Google Shape;9322;p71"/>
            <p:cNvSpPr/>
            <p:nvPr/>
          </p:nvSpPr>
          <p:spPr>
            <a:xfrm>
              <a:off x="5912600" y="-1383600"/>
              <a:ext cx="1877795" cy="1049384"/>
            </a:xfrm>
            <a:custGeom>
              <a:avLst/>
              <a:gdLst/>
              <a:ahLst/>
              <a:cxnLst/>
              <a:rect l="l" t="t" r="r" b="b"/>
              <a:pathLst>
                <a:path w="110948" h="62002" extrusionOk="0">
                  <a:moveTo>
                    <a:pt x="89172" y="1091"/>
                  </a:moveTo>
                  <a:lnTo>
                    <a:pt x="89854" y="1118"/>
                  </a:lnTo>
                  <a:lnTo>
                    <a:pt x="90562" y="1173"/>
                  </a:lnTo>
                  <a:lnTo>
                    <a:pt x="91244" y="1254"/>
                  </a:lnTo>
                  <a:lnTo>
                    <a:pt x="91925" y="1391"/>
                  </a:lnTo>
                  <a:lnTo>
                    <a:pt x="92579" y="1581"/>
                  </a:lnTo>
                  <a:lnTo>
                    <a:pt x="93233" y="1799"/>
                  </a:lnTo>
                  <a:lnTo>
                    <a:pt x="93860" y="2045"/>
                  </a:lnTo>
                  <a:lnTo>
                    <a:pt x="94487" y="2345"/>
                  </a:lnTo>
                  <a:lnTo>
                    <a:pt x="95059" y="2699"/>
                  </a:lnTo>
                  <a:lnTo>
                    <a:pt x="95631" y="3108"/>
                  </a:lnTo>
                  <a:lnTo>
                    <a:pt x="96176" y="3544"/>
                  </a:lnTo>
                  <a:lnTo>
                    <a:pt x="96694" y="4061"/>
                  </a:lnTo>
                  <a:lnTo>
                    <a:pt x="97185" y="4607"/>
                  </a:lnTo>
                  <a:lnTo>
                    <a:pt x="97648" y="5233"/>
                  </a:lnTo>
                  <a:lnTo>
                    <a:pt x="97049" y="5097"/>
                  </a:lnTo>
                  <a:lnTo>
                    <a:pt x="96449" y="5015"/>
                  </a:lnTo>
                  <a:lnTo>
                    <a:pt x="95849" y="4961"/>
                  </a:lnTo>
                  <a:lnTo>
                    <a:pt x="95277" y="4906"/>
                  </a:lnTo>
                  <a:lnTo>
                    <a:pt x="94677" y="4906"/>
                  </a:lnTo>
                  <a:lnTo>
                    <a:pt x="94078" y="4934"/>
                  </a:lnTo>
                  <a:lnTo>
                    <a:pt x="93478" y="4988"/>
                  </a:lnTo>
                  <a:lnTo>
                    <a:pt x="92906" y="5097"/>
                  </a:lnTo>
                  <a:lnTo>
                    <a:pt x="92334" y="5206"/>
                  </a:lnTo>
                  <a:lnTo>
                    <a:pt x="91761" y="5370"/>
                  </a:lnTo>
                  <a:lnTo>
                    <a:pt x="91216" y="5560"/>
                  </a:lnTo>
                  <a:lnTo>
                    <a:pt x="90671" y="5806"/>
                  </a:lnTo>
                  <a:lnTo>
                    <a:pt x="90126" y="6078"/>
                  </a:lnTo>
                  <a:lnTo>
                    <a:pt x="89608" y="6405"/>
                  </a:lnTo>
                  <a:lnTo>
                    <a:pt x="89091" y="6760"/>
                  </a:lnTo>
                  <a:lnTo>
                    <a:pt x="88600" y="7141"/>
                  </a:lnTo>
                  <a:lnTo>
                    <a:pt x="88546" y="7250"/>
                  </a:lnTo>
                  <a:lnTo>
                    <a:pt x="88518" y="7223"/>
                  </a:lnTo>
                  <a:lnTo>
                    <a:pt x="88164" y="7032"/>
                  </a:lnTo>
                  <a:lnTo>
                    <a:pt x="87810" y="6896"/>
                  </a:lnTo>
                  <a:lnTo>
                    <a:pt x="87455" y="6787"/>
                  </a:lnTo>
                  <a:lnTo>
                    <a:pt x="87101" y="6732"/>
                  </a:lnTo>
                  <a:lnTo>
                    <a:pt x="86747" y="6705"/>
                  </a:lnTo>
                  <a:lnTo>
                    <a:pt x="86393" y="6705"/>
                  </a:lnTo>
                  <a:lnTo>
                    <a:pt x="86038" y="6732"/>
                  </a:lnTo>
                  <a:lnTo>
                    <a:pt x="85711" y="6814"/>
                  </a:lnTo>
                  <a:lnTo>
                    <a:pt x="85357" y="6896"/>
                  </a:lnTo>
                  <a:lnTo>
                    <a:pt x="85030" y="7005"/>
                  </a:lnTo>
                  <a:lnTo>
                    <a:pt x="84676" y="7168"/>
                  </a:lnTo>
                  <a:lnTo>
                    <a:pt x="84349" y="7332"/>
                  </a:lnTo>
                  <a:lnTo>
                    <a:pt x="84022" y="7523"/>
                  </a:lnTo>
                  <a:lnTo>
                    <a:pt x="83722" y="7741"/>
                  </a:lnTo>
                  <a:lnTo>
                    <a:pt x="83422" y="7959"/>
                  </a:lnTo>
                  <a:lnTo>
                    <a:pt x="83122" y="8204"/>
                  </a:lnTo>
                  <a:lnTo>
                    <a:pt x="82632" y="8640"/>
                  </a:lnTo>
                  <a:lnTo>
                    <a:pt x="82196" y="9076"/>
                  </a:lnTo>
                  <a:lnTo>
                    <a:pt x="81296" y="9975"/>
                  </a:lnTo>
                  <a:lnTo>
                    <a:pt x="80833" y="10411"/>
                  </a:lnTo>
                  <a:lnTo>
                    <a:pt x="80315" y="10793"/>
                  </a:lnTo>
                  <a:lnTo>
                    <a:pt x="80070" y="10957"/>
                  </a:lnTo>
                  <a:lnTo>
                    <a:pt x="79797" y="11120"/>
                  </a:lnTo>
                  <a:lnTo>
                    <a:pt x="79525" y="11284"/>
                  </a:lnTo>
                  <a:lnTo>
                    <a:pt x="79225" y="11420"/>
                  </a:lnTo>
                  <a:lnTo>
                    <a:pt x="78734" y="11583"/>
                  </a:lnTo>
                  <a:lnTo>
                    <a:pt x="78244" y="11692"/>
                  </a:lnTo>
                  <a:lnTo>
                    <a:pt x="77726" y="11801"/>
                  </a:lnTo>
                  <a:lnTo>
                    <a:pt x="77208" y="11856"/>
                  </a:lnTo>
                  <a:lnTo>
                    <a:pt x="76690" y="11883"/>
                  </a:lnTo>
                  <a:lnTo>
                    <a:pt x="76173" y="11910"/>
                  </a:lnTo>
                  <a:lnTo>
                    <a:pt x="75137" y="11883"/>
                  </a:lnTo>
                  <a:lnTo>
                    <a:pt x="73911" y="11883"/>
                  </a:lnTo>
                  <a:lnTo>
                    <a:pt x="73066" y="11938"/>
                  </a:lnTo>
                  <a:lnTo>
                    <a:pt x="72221" y="12047"/>
                  </a:lnTo>
                  <a:lnTo>
                    <a:pt x="71431" y="12210"/>
                  </a:lnTo>
                  <a:lnTo>
                    <a:pt x="70667" y="12428"/>
                  </a:lnTo>
                  <a:lnTo>
                    <a:pt x="69932" y="12701"/>
                  </a:lnTo>
                  <a:lnTo>
                    <a:pt x="69196" y="13028"/>
                  </a:lnTo>
                  <a:lnTo>
                    <a:pt x="68460" y="13437"/>
                  </a:lnTo>
                  <a:lnTo>
                    <a:pt x="67751" y="13900"/>
                  </a:lnTo>
                  <a:lnTo>
                    <a:pt x="66934" y="14499"/>
                  </a:lnTo>
                  <a:lnTo>
                    <a:pt x="66143" y="15154"/>
                  </a:lnTo>
                  <a:lnTo>
                    <a:pt x="64590" y="16516"/>
                  </a:lnTo>
                  <a:lnTo>
                    <a:pt x="63800" y="17170"/>
                  </a:lnTo>
                  <a:lnTo>
                    <a:pt x="63009" y="17824"/>
                  </a:lnTo>
                  <a:lnTo>
                    <a:pt x="62573" y="18124"/>
                  </a:lnTo>
                  <a:lnTo>
                    <a:pt x="62164" y="18397"/>
                  </a:lnTo>
                  <a:lnTo>
                    <a:pt x="61728" y="18669"/>
                  </a:lnTo>
                  <a:lnTo>
                    <a:pt x="61265" y="18914"/>
                  </a:lnTo>
                  <a:lnTo>
                    <a:pt x="60666" y="19187"/>
                  </a:lnTo>
                  <a:lnTo>
                    <a:pt x="60066" y="19378"/>
                  </a:lnTo>
                  <a:lnTo>
                    <a:pt x="59494" y="19514"/>
                  </a:lnTo>
                  <a:lnTo>
                    <a:pt x="58921" y="19596"/>
                  </a:lnTo>
                  <a:lnTo>
                    <a:pt x="58349" y="19623"/>
                  </a:lnTo>
                  <a:lnTo>
                    <a:pt x="57804" y="19596"/>
                  </a:lnTo>
                  <a:lnTo>
                    <a:pt x="57259" y="19514"/>
                  </a:lnTo>
                  <a:lnTo>
                    <a:pt x="56714" y="19405"/>
                  </a:lnTo>
                  <a:lnTo>
                    <a:pt x="56169" y="19242"/>
                  </a:lnTo>
                  <a:lnTo>
                    <a:pt x="55624" y="19051"/>
                  </a:lnTo>
                  <a:lnTo>
                    <a:pt x="55079" y="18833"/>
                  </a:lnTo>
                  <a:lnTo>
                    <a:pt x="54561" y="18615"/>
                  </a:lnTo>
                  <a:lnTo>
                    <a:pt x="53498" y="18070"/>
                  </a:lnTo>
                  <a:lnTo>
                    <a:pt x="52462" y="17497"/>
                  </a:lnTo>
                  <a:lnTo>
                    <a:pt x="51672" y="17089"/>
                  </a:lnTo>
                  <a:lnTo>
                    <a:pt x="50882" y="16680"/>
                  </a:lnTo>
                  <a:lnTo>
                    <a:pt x="50119" y="16298"/>
                  </a:lnTo>
                  <a:lnTo>
                    <a:pt x="49301" y="15971"/>
                  </a:lnTo>
                  <a:lnTo>
                    <a:pt x="48892" y="15835"/>
                  </a:lnTo>
                  <a:lnTo>
                    <a:pt x="48483" y="15699"/>
                  </a:lnTo>
                  <a:lnTo>
                    <a:pt x="48075" y="15590"/>
                  </a:lnTo>
                  <a:lnTo>
                    <a:pt x="47666" y="15508"/>
                  </a:lnTo>
                  <a:lnTo>
                    <a:pt x="47257" y="15453"/>
                  </a:lnTo>
                  <a:lnTo>
                    <a:pt x="46821" y="15399"/>
                  </a:lnTo>
                  <a:lnTo>
                    <a:pt x="46385" y="15372"/>
                  </a:lnTo>
                  <a:lnTo>
                    <a:pt x="45949" y="15399"/>
                  </a:lnTo>
                  <a:lnTo>
                    <a:pt x="45540" y="15426"/>
                  </a:lnTo>
                  <a:lnTo>
                    <a:pt x="45131" y="15481"/>
                  </a:lnTo>
                  <a:lnTo>
                    <a:pt x="44695" y="15590"/>
                  </a:lnTo>
                  <a:lnTo>
                    <a:pt x="44232" y="15726"/>
                  </a:lnTo>
                  <a:lnTo>
                    <a:pt x="43796" y="15862"/>
                  </a:lnTo>
                  <a:lnTo>
                    <a:pt x="43360" y="16026"/>
                  </a:lnTo>
                  <a:lnTo>
                    <a:pt x="42924" y="16244"/>
                  </a:lnTo>
                  <a:lnTo>
                    <a:pt x="42488" y="16434"/>
                  </a:lnTo>
                  <a:lnTo>
                    <a:pt x="41616" y="16898"/>
                  </a:lnTo>
                  <a:lnTo>
                    <a:pt x="40771" y="17416"/>
                  </a:lnTo>
                  <a:lnTo>
                    <a:pt x="39926" y="17961"/>
                  </a:lnTo>
                  <a:lnTo>
                    <a:pt x="39081" y="18478"/>
                  </a:lnTo>
                  <a:lnTo>
                    <a:pt x="38209" y="18996"/>
                  </a:lnTo>
                  <a:lnTo>
                    <a:pt x="37364" y="19487"/>
                  </a:lnTo>
                  <a:lnTo>
                    <a:pt x="36492" y="19923"/>
                  </a:lnTo>
                  <a:lnTo>
                    <a:pt x="36056" y="20141"/>
                  </a:lnTo>
                  <a:lnTo>
                    <a:pt x="35620" y="20304"/>
                  </a:lnTo>
                  <a:lnTo>
                    <a:pt x="35184" y="20441"/>
                  </a:lnTo>
                  <a:lnTo>
                    <a:pt x="34748" y="20577"/>
                  </a:lnTo>
                  <a:lnTo>
                    <a:pt x="34284" y="20686"/>
                  </a:lnTo>
                  <a:lnTo>
                    <a:pt x="33848" y="20740"/>
                  </a:lnTo>
                  <a:lnTo>
                    <a:pt x="33385" y="20795"/>
                  </a:lnTo>
                  <a:lnTo>
                    <a:pt x="32922" y="20795"/>
                  </a:lnTo>
                  <a:lnTo>
                    <a:pt x="32431" y="20740"/>
                  </a:lnTo>
                  <a:lnTo>
                    <a:pt x="31968" y="20686"/>
                  </a:lnTo>
                  <a:lnTo>
                    <a:pt x="31477" y="20577"/>
                  </a:lnTo>
                  <a:lnTo>
                    <a:pt x="30987" y="20413"/>
                  </a:lnTo>
                  <a:lnTo>
                    <a:pt x="30387" y="20141"/>
                  </a:lnTo>
                  <a:lnTo>
                    <a:pt x="29788" y="19841"/>
                  </a:lnTo>
                  <a:lnTo>
                    <a:pt x="29188" y="19514"/>
                  </a:lnTo>
                  <a:lnTo>
                    <a:pt x="28616" y="19133"/>
                  </a:lnTo>
                  <a:lnTo>
                    <a:pt x="28071" y="18751"/>
                  </a:lnTo>
                  <a:lnTo>
                    <a:pt x="27526" y="18342"/>
                  </a:lnTo>
                  <a:lnTo>
                    <a:pt x="26408" y="17525"/>
                  </a:lnTo>
                  <a:lnTo>
                    <a:pt x="25863" y="17143"/>
                  </a:lnTo>
                  <a:lnTo>
                    <a:pt x="25291" y="16761"/>
                  </a:lnTo>
                  <a:lnTo>
                    <a:pt x="24719" y="16434"/>
                  </a:lnTo>
                  <a:lnTo>
                    <a:pt x="24119" y="16107"/>
                  </a:lnTo>
                  <a:lnTo>
                    <a:pt x="23492" y="15862"/>
                  </a:lnTo>
                  <a:lnTo>
                    <a:pt x="22865" y="15671"/>
                  </a:lnTo>
                  <a:lnTo>
                    <a:pt x="22538" y="15590"/>
                  </a:lnTo>
                  <a:lnTo>
                    <a:pt x="22184" y="15508"/>
                  </a:lnTo>
                  <a:lnTo>
                    <a:pt x="21857" y="15481"/>
                  </a:lnTo>
                  <a:lnTo>
                    <a:pt x="21503" y="15453"/>
                  </a:lnTo>
                  <a:lnTo>
                    <a:pt x="20794" y="15453"/>
                  </a:lnTo>
                  <a:lnTo>
                    <a:pt x="20467" y="15508"/>
                  </a:lnTo>
                  <a:lnTo>
                    <a:pt x="20113" y="15562"/>
                  </a:lnTo>
                  <a:lnTo>
                    <a:pt x="19786" y="15671"/>
                  </a:lnTo>
                  <a:lnTo>
                    <a:pt x="19459" y="15780"/>
                  </a:lnTo>
                  <a:lnTo>
                    <a:pt x="19159" y="15917"/>
                  </a:lnTo>
                  <a:lnTo>
                    <a:pt x="18859" y="16053"/>
                  </a:lnTo>
                  <a:lnTo>
                    <a:pt x="18587" y="16216"/>
                  </a:lnTo>
                  <a:lnTo>
                    <a:pt x="18314" y="16434"/>
                  </a:lnTo>
                  <a:lnTo>
                    <a:pt x="18069" y="16625"/>
                  </a:lnTo>
                  <a:lnTo>
                    <a:pt x="17851" y="16871"/>
                  </a:lnTo>
                  <a:lnTo>
                    <a:pt x="17633" y="17116"/>
                  </a:lnTo>
                  <a:lnTo>
                    <a:pt x="17442" y="17388"/>
                  </a:lnTo>
                  <a:lnTo>
                    <a:pt x="17279" y="17688"/>
                  </a:lnTo>
                  <a:lnTo>
                    <a:pt x="17142" y="17988"/>
                  </a:lnTo>
                  <a:lnTo>
                    <a:pt x="16543" y="17770"/>
                  </a:lnTo>
                  <a:lnTo>
                    <a:pt x="15970" y="17579"/>
                  </a:lnTo>
                  <a:lnTo>
                    <a:pt x="15398" y="17416"/>
                  </a:lnTo>
                  <a:lnTo>
                    <a:pt x="14798" y="17307"/>
                  </a:lnTo>
                  <a:lnTo>
                    <a:pt x="14226" y="17225"/>
                  </a:lnTo>
                  <a:lnTo>
                    <a:pt x="13654" y="17170"/>
                  </a:lnTo>
                  <a:lnTo>
                    <a:pt x="12509" y="17170"/>
                  </a:lnTo>
                  <a:lnTo>
                    <a:pt x="11937" y="17225"/>
                  </a:lnTo>
                  <a:lnTo>
                    <a:pt x="11392" y="17334"/>
                  </a:lnTo>
                  <a:lnTo>
                    <a:pt x="10820" y="17443"/>
                  </a:lnTo>
                  <a:lnTo>
                    <a:pt x="10274" y="17579"/>
                  </a:lnTo>
                  <a:lnTo>
                    <a:pt x="9729" y="17743"/>
                  </a:lnTo>
                  <a:lnTo>
                    <a:pt x="9212" y="17961"/>
                  </a:lnTo>
                  <a:lnTo>
                    <a:pt x="8694" y="18179"/>
                  </a:lnTo>
                  <a:lnTo>
                    <a:pt x="8176" y="18424"/>
                  </a:lnTo>
                  <a:lnTo>
                    <a:pt x="8258" y="17797"/>
                  </a:lnTo>
                  <a:lnTo>
                    <a:pt x="8367" y="17170"/>
                  </a:lnTo>
                  <a:lnTo>
                    <a:pt x="8557" y="16598"/>
                  </a:lnTo>
                  <a:lnTo>
                    <a:pt x="8748" y="16026"/>
                  </a:lnTo>
                  <a:lnTo>
                    <a:pt x="9021" y="15453"/>
                  </a:lnTo>
                  <a:lnTo>
                    <a:pt x="9293" y="14936"/>
                  </a:lnTo>
                  <a:lnTo>
                    <a:pt x="9620" y="14445"/>
                  </a:lnTo>
                  <a:lnTo>
                    <a:pt x="10002" y="13954"/>
                  </a:lnTo>
                  <a:lnTo>
                    <a:pt x="10383" y="13491"/>
                  </a:lnTo>
                  <a:lnTo>
                    <a:pt x="10820" y="13082"/>
                  </a:lnTo>
                  <a:lnTo>
                    <a:pt x="11283" y="12674"/>
                  </a:lnTo>
                  <a:lnTo>
                    <a:pt x="11746" y="12292"/>
                  </a:lnTo>
                  <a:lnTo>
                    <a:pt x="12264" y="11965"/>
                  </a:lnTo>
                  <a:lnTo>
                    <a:pt x="12809" y="11638"/>
                  </a:lnTo>
                  <a:lnTo>
                    <a:pt x="13381" y="11338"/>
                  </a:lnTo>
                  <a:lnTo>
                    <a:pt x="13954" y="11093"/>
                  </a:lnTo>
                  <a:lnTo>
                    <a:pt x="14580" y="10875"/>
                  </a:lnTo>
                  <a:lnTo>
                    <a:pt x="15180" y="10684"/>
                  </a:lnTo>
                  <a:lnTo>
                    <a:pt x="15807" y="10521"/>
                  </a:lnTo>
                  <a:lnTo>
                    <a:pt x="16434" y="10411"/>
                  </a:lnTo>
                  <a:lnTo>
                    <a:pt x="17088" y="10330"/>
                  </a:lnTo>
                  <a:lnTo>
                    <a:pt x="17715" y="10302"/>
                  </a:lnTo>
                  <a:lnTo>
                    <a:pt x="18369" y="10275"/>
                  </a:lnTo>
                  <a:lnTo>
                    <a:pt x="18995" y="10275"/>
                  </a:lnTo>
                  <a:lnTo>
                    <a:pt x="19650" y="10302"/>
                  </a:lnTo>
                  <a:lnTo>
                    <a:pt x="20304" y="10357"/>
                  </a:lnTo>
                  <a:lnTo>
                    <a:pt x="20930" y="10411"/>
                  </a:lnTo>
                  <a:lnTo>
                    <a:pt x="21585" y="10521"/>
                  </a:lnTo>
                  <a:lnTo>
                    <a:pt x="22865" y="10739"/>
                  </a:lnTo>
                  <a:lnTo>
                    <a:pt x="24119" y="11011"/>
                  </a:lnTo>
                  <a:lnTo>
                    <a:pt x="28670" y="12074"/>
                  </a:lnTo>
                  <a:lnTo>
                    <a:pt x="30932" y="12592"/>
                  </a:lnTo>
                  <a:lnTo>
                    <a:pt x="33222" y="13082"/>
                  </a:lnTo>
                  <a:lnTo>
                    <a:pt x="35484" y="13518"/>
                  </a:lnTo>
                  <a:lnTo>
                    <a:pt x="36628" y="13709"/>
                  </a:lnTo>
                  <a:lnTo>
                    <a:pt x="37773" y="13873"/>
                  </a:lnTo>
                  <a:lnTo>
                    <a:pt x="38945" y="14036"/>
                  </a:lnTo>
                  <a:lnTo>
                    <a:pt x="40089" y="14145"/>
                  </a:lnTo>
                  <a:lnTo>
                    <a:pt x="41261" y="14254"/>
                  </a:lnTo>
                  <a:lnTo>
                    <a:pt x="42460" y="14336"/>
                  </a:lnTo>
                  <a:lnTo>
                    <a:pt x="44205" y="14390"/>
                  </a:lnTo>
                  <a:lnTo>
                    <a:pt x="45949" y="14390"/>
                  </a:lnTo>
                  <a:lnTo>
                    <a:pt x="47720" y="14336"/>
                  </a:lnTo>
                  <a:lnTo>
                    <a:pt x="49492" y="14254"/>
                  </a:lnTo>
                  <a:lnTo>
                    <a:pt x="51290" y="14091"/>
                  </a:lnTo>
                  <a:lnTo>
                    <a:pt x="53062" y="13900"/>
                  </a:lnTo>
                  <a:lnTo>
                    <a:pt x="54806" y="13627"/>
                  </a:lnTo>
                  <a:lnTo>
                    <a:pt x="56550" y="13300"/>
                  </a:lnTo>
                  <a:lnTo>
                    <a:pt x="58295" y="12919"/>
                  </a:lnTo>
                  <a:lnTo>
                    <a:pt x="60039" y="12483"/>
                  </a:lnTo>
                  <a:lnTo>
                    <a:pt x="61156" y="12156"/>
                  </a:lnTo>
                  <a:lnTo>
                    <a:pt x="62273" y="11801"/>
                  </a:lnTo>
                  <a:lnTo>
                    <a:pt x="63391" y="11393"/>
                  </a:lnTo>
                  <a:lnTo>
                    <a:pt x="64454" y="10984"/>
                  </a:lnTo>
                  <a:lnTo>
                    <a:pt x="65517" y="10548"/>
                  </a:lnTo>
                  <a:lnTo>
                    <a:pt x="66579" y="10084"/>
                  </a:lnTo>
                  <a:lnTo>
                    <a:pt x="67615" y="9594"/>
                  </a:lnTo>
                  <a:lnTo>
                    <a:pt x="68651" y="9076"/>
                  </a:lnTo>
                  <a:lnTo>
                    <a:pt x="70695" y="8040"/>
                  </a:lnTo>
                  <a:lnTo>
                    <a:pt x="72739" y="6950"/>
                  </a:lnTo>
                  <a:lnTo>
                    <a:pt x="76827" y="4688"/>
                  </a:lnTo>
                  <a:lnTo>
                    <a:pt x="77999" y="4061"/>
                  </a:lnTo>
                  <a:lnTo>
                    <a:pt x="79279" y="3462"/>
                  </a:lnTo>
                  <a:lnTo>
                    <a:pt x="80588" y="2890"/>
                  </a:lnTo>
                  <a:lnTo>
                    <a:pt x="81269" y="2644"/>
                  </a:lnTo>
                  <a:lnTo>
                    <a:pt x="81978" y="2399"/>
                  </a:lnTo>
                  <a:lnTo>
                    <a:pt x="82686" y="2154"/>
                  </a:lnTo>
                  <a:lnTo>
                    <a:pt x="83395" y="1936"/>
                  </a:lnTo>
                  <a:lnTo>
                    <a:pt x="84103" y="1745"/>
                  </a:lnTo>
                  <a:lnTo>
                    <a:pt x="84839" y="1581"/>
                  </a:lnTo>
                  <a:lnTo>
                    <a:pt x="85548" y="1445"/>
                  </a:lnTo>
                  <a:lnTo>
                    <a:pt x="86284" y="1309"/>
                  </a:lnTo>
                  <a:lnTo>
                    <a:pt x="86992" y="1200"/>
                  </a:lnTo>
                  <a:lnTo>
                    <a:pt x="87728" y="1145"/>
                  </a:lnTo>
                  <a:lnTo>
                    <a:pt x="88437" y="1091"/>
                  </a:lnTo>
                  <a:close/>
                  <a:moveTo>
                    <a:pt x="86665" y="7713"/>
                  </a:moveTo>
                  <a:lnTo>
                    <a:pt x="86883" y="7741"/>
                  </a:lnTo>
                  <a:lnTo>
                    <a:pt x="87101" y="7768"/>
                  </a:lnTo>
                  <a:lnTo>
                    <a:pt x="87346" y="7822"/>
                  </a:lnTo>
                  <a:lnTo>
                    <a:pt x="87564" y="7904"/>
                  </a:lnTo>
                  <a:lnTo>
                    <a:pt x="87810" y="7986"/>
                  </a:lnTo>
                  <a:lnTo>
                    <a:pt x="88055" y="8122"/>
                  </a:lnTo>
                  <a:lnTo>
                    <a:pt x="88137" y="8149"/>
                  </a:lnTo>
                  <a:lnTo>
                    <a:pt x="88191" y="8149"/>
                  </a:lnTo>
                  <a:lnTo>
                    <a:pt x="88218" y="8286"/>
                  </a:lnTo>
                  <a:lnTo>
                    <a:pt x="88273" y="8395"/>
                  </a:lnTo>
                  <a:lnTo>
                    <a:pt x="88382" y="8504"/>
                  </a:lnTo>
                  <a:lnTo>
                    <a:pt x="88518" y="8586"/>
                  </a:lnTo>
                  <a:lnTo>
                    <a:pt x="88573" y="9131"/>
                  </a:lnTo>
                  <a:lnTo>
                    <a:pt x="88600" y="9403"/>
                  </a:lnTo>
                  <a:lnTo>
                    <a:pt x="88600" y="9648"/>
                  </a:lnTo>
                  <a:lnTo>
                    <a:pt x="88573" y="9894"/>
                  </a:lnTo>
                  <a:lnTo>
                    <a:pt x="88518" y="10112"/>
                  </a:lnTo>
                  <a:lnTo>
                    <a:pt x="88464" y="10302"/>
                  </a:lnTo>
                  <a:lnTo>
                    <a:pt x="88409" y="10493"/>
                  </a:lnTo>
                  <a:lnTo>
                    <a:pt x="88300" y="10657"/>
                  </a:lnTo>
                  <a:lnTo>
                    <a:pt x="88191" y="10820"/>
                  </a:lnTo>
                  <a:lnTo>
                    <a:pt x="88082" y="10957"/>
                  </a:lnTo>
                  <a:lnTo>
                    <a:pt x="87946" y="11093"/>
                  </a:lnTo>
                  <a:lnTo>
                    <a:pt x="87782" y="11202"/>
                  </a:lnTo>
                  <a:lnTo>
                    <a:pt x="87592" y="11284"/>
                  </a:lnTo>
                  <a:lnTo>
                    <a:pt x="87401" y="11365"/>
                  </a:lnTo>
                  <a:lnTo>
                    <a:pt x="87210" y="11447"/>
                  </a:lnTo>
                  <a:lnTo>
                    <a:pt x="86038" y="11856"/>
                  </a:lnTo>
                  <a:lnTo>
                    <a:pt x="85548" y="12074"/>
                  </a:lnTo>
                  <a:lnTo>
                    <a:pt x="85084" y="12346"/>
                  </a:lnTo>
                  <a:lnTo>
                    <a:pt x="84621" y="12619"/>
                  </a:lnTo>
                  <a:lnTo>
                    <a:pt x="84158" y="12919"/>
                  </a:lnTo>
                  <a:lnTo>
                    <a:pt x="83558" y="13382"/>
                  </a:lnTo>
                  <a:lnTo>
                    <a:pt x="82986" y="13845"/>
                  </a:lnTo>
                  <a:lnTo>
                    <a:pt x="82414" y="14309"/>
                  </a:lnTo>
                  <a:lnTo>
                    <a:pt x="81814" y="14772"/>
                  </a:lnTo>
                  <a:lnTo>
                    <a:pt x="81242" y="15154"/>
                  </a:lnTo>
                  <a:lnTo>
                    <a:pt x="80915" y="15344"/>
                  </a:lnTo>
                  <a:lnTo>
                    <a:pt x="80588" y="15508"/>
                  </a:lnTo>
                  <a:lnTo>
                    <a:pt x="80261" y="15671"/>
                  </a:lnTo>
                  <a:lnTo>
                    <a:pt x="79906" y="15808"/>
                  </a:lnTo>
                  <a:lnTo>
                    <a:pt x="79552" y="15917"/>
                  </a:lnTo>
                  <a:lnTo>
                    <a:pt x="79143" y="15998"/>
                  </a:lnTo>
                  <a:lnTo>
                    <a:pt x="78625" y="16107"/>
                  </a:lnTo>
                  <a:lnTo>
                    <a:pt x="78108" y="16162"/>
                  </a:lnTo>
                  <a:lnTo>
                    <a:pt x="77072" y="16271"/>
                  </a:lnTo>
                  <a:lnTo>
                    <a:pt x="76064" y="16353"/>
                  </a:lnTo>
                  <a:lnTo>
                    <a:pt x="75028" y="16434"/>
                  </a:lnTo>
                  <a:lnTo>
                    <a:pt x="74537" y="16516"/>
                  </a:lnTo>
                  <a:lnTo>
                    <a:pt x="74020" y="16571"/>
                  </a:lnTo>
                  <a:lnTo>
                    <a:pt x="73529" y="16680"/>
                  </a:lnTo>
                  <a:lnTo>
                    <a:pt x="73038" y="16816"/>
                  </a:lnTo>
                  <a:lnTo>
                    <a:pt x="72548" y="16952"/>
                  </a:lnTo>
                  <a:lnTo>
                    <a:pt x="72057" y="17143"/>
                  </a:lnTo>
                  <a:lnTo>
                    <a:pt x="71567" y="17361"/>
                  </a:lnTo>
                  <a:lnTo>
                    <a:pt x="71104" y="17634"/>
                  </a:lnTo>
                  <a:lnTo>
                    <a:pt x="70613" y="17961"/>
                  </a:lnTo>
                  <a:lnTo>
                    <a:pt x="70150" y="18315"/>
                  </a:lnTo>
                  <a:lnTo>
                    <a:pt x="69686" y="18669"/>
                  </a:lnTo>
                  <a:lnTo>
                    <a:pt x="69250" y="19051"/>
                  </a:lnTo>
                  <a:lnTo>
                    <a:pt x="68405" y="19868"/>
                  </a:lnTo>
                  <a:lnTo>
                    <a:pt x="67533" y="20686"/>
                  </a:lnTo>
                  <a:lnTo>
                    <a:pt x="66688" y="21504"/>
                  </a:lnTo>
                  <a:lnTo>
                    <a:pt x="66225" y="21885"/>
                  </a:lnTo>
                  <a:lnTo>
                    <a:pt x="65789" y="22239"/>
                  </a:lnTo>
                  <a:lnTo>
                    <a:pt x="65299" y="22566"/>
                  </a:lnTo>
                  <a:lnTo>
                    <a:pt x="64808" y="22893"/>
                  </a:lnTo>
                  <a:lnTo>
                    <a:pt x="64317" y="23166"/>
                  </a:lnTo>
                  <a:lnTo>
                    <a:pt x="63772" y="23411"/>
                  </a:lnTo>
                  <a:lnTo>
                    <a:pt x="63473" y="23520"/>
                  </a:lnTo>
                  <a:lnTo>
                    <a:pt x="63173" y="23602"/>
                  </a:lnTo>
                  <a:lnTo>
                    <a:pt x="62601" y="23738"/>
                  </a:lnTo>
                  <a:lnTo>
                    <a:pt x="62001" y="23820"/>
                  </a:lnTo>
                  <a:lnTo>
                    <a:pt x="61429" y="23820"/>
                  </a:lnTo>
                  <a:lnTo>
                    <a:pt x="60856" y="23793"/>
                  </a:lnTo>
                  <a:lnTo>
                    <a:pt x="60284" y="23711"/>
                  </a:lnTo>
                  <a:lnTo>
                    <a:pt x="59712" y="23575"/>
                  </a:lnTo>
                  <a:lnTo>
                    <a:pt x="59139" y="23411"/>
                  </a:lnTo>
                  <a:lnTo>
                    <a:pt x="58594" y="23193"/>
                  </a:lnTo>
                  <a:lnTo>
                    <a:pt x="58022" y="22975"/>
                  </a:lnTo>
                  <a:lnTo>
                    <a:pt x="57477" y="22730"/>
                  </a:lnTo>
                  <a:lnTo>
                    <a:pt x="56959" y="22457"/>
                  </a:lnTo>
                  <a:lnTo>
                    <a:pt x="55896" y="21885"/>
                  </a:lnTo>
                  <a:lnTo>
                    <a:pt x="54861" y="21340"/>
                  </a:lnTo>
                  <a:lnTo>
                    <a:pt x="53362" y="20495"/>
                  </a:lnTo>
                  <a:lnTo>
                    <a:pt x="52789" y="20195"/>
                  </a:lnTo>
                  <a:lnTo>
                    <a:pt x="52217" y="19923"/>
                  </a:lnTo>
                  <a:lnTo>
                    <a:pt x="51617" y="19650"/>
                  </a:lnTo>
                  <a:lnTo>
                    <a:pt x="51045" y="19405"/>
                  </a:lnTo>
                  <a:lnTo>
                    <a:pt x="50418" y="19214"/>
                  </a:lnTo>
                  <a:lnTo>
                    <a:pt x="49819" y="19024"/>
                  </a:lnTo>
                  <a:lnTo>
                    <a:pt x="49192" y="18914"/>
                  </a:lnTo>
                  <a:lnTo>
                    <a:pt x="48538" y="18833"/>
                  </a:lnTo>
                  <a:lnTo>
                    <a:pt x="48020" y="18805"/>
                  </a:lnTo>
                  <a:lnTo>
                    <a:pt x="47502" y="18833"/>
                  </a:lnTo>
                  <a:lnTo>
                    <a:pt x="47039" y="18914"/>
                  </a:lnTo>
                  <a:lnTo>
                    <a:pt x="46548" y="18996"/>
                  </a:lnTo>
                  <a:lnTo>
                    <a:pt x="46112" y="19133"/>
                  </a:lnTo>
                  <a:lnTo>
                    <a:pt x="45676" y="19296"/>
                  </a:lnTo>
                  <a:lnTo>
                    <a:pt x="45240" y="19487"/>
                  </a:lnTo>
                  <a:lnTo>
                    <a:pt x="44831" y="19705"/>
                  </a:lnTo>
                  <a:lnTo>
                    <a:pt x="44395" y="19950"/>
                  </a:lnTo>
                  <a:lnTo>
                    <a:pt x="44014" y="20195"/>
                  </a:lnTo>
                  <a:lnTo>
                    <a:pt x="43196" y="20740"/>
                  </a:lnTo>
                  <a:lnTo>
                    <a:pt x="41616" y="21912"/>
                  </a:lnTo>
                  <a:lnTo>
                    <a:pt x="41016" y="22321"/>
                  </a:lnTo>
                  <a:lnTo>
                    <a:pt x="40389" y="22703"/>
                  </a:lnTo>
                  <a:lnTo>
                    <a:pt x="39762" y="23057"/>
                  </a:lnTo>
                  <a:lnTo>
                    <a:pt x="39108" y="23357"/>
                  </a:lnTo>
                  <a:lnTo>
                    <a:pt x="38454" y="23602"/>
                  </a:lnTo>
                  <a:lnTo>
                    <a:pt x="37800" y="23847"/>
                  </a:lnTo>
                  <a:lnTo>
                    <a:pt x="37119" y="24038"/>
                  </a:lnTo>
                  <a:lnTo>
                    <a:pt x="36437" y="24202"/>
                  </a:lnTo>
                  <a:lnTo>
                    <a:pt x="35756" y="24311"/>
                  </a:lnTo>
                  <a:lnTo>
                    <a:pt x="35048" y="24392"/>
                  </a:lnTo>
                  <a:lnTo>
                    <a:pt x="34339" y="24447"/>
                  </a:lnTo>
                  <a:lnTo>
                    <a:pt x="33630" y="24474"/>
                  </a:lnTo>
                  <a:lnTo>
                    <a:pt x="32922" y="24474"/>
                  </a:lnTo>
                  <a:lnTo>
                    <a:pt x="32186" y="24447"/>
                  </a:lnTo>
                  <a:lnTo>
                    <a:pt x="31477" y="24365"/>
                  </a:lnTo>
                  <a:lnTo>
                    <a:pt x="30742" y="24283"/>
                  </a:lnTo>
                  <a:lnTo>
                    <a:pt x="30197" y="24202"/>
                  </a:lnTo>
                  <a:lnTo>
                    <a:pt x="29515" y="24065"/>
                  </a:lnTo>
                  <a:lnTo>
                    <a:pt x="28670" y="23875"/>
                  </a:lnTo>
                  <a:lnTo>
                    <a:pt x="27716" y="23657"/>
                  </a:lnTo>
                  <a:lnTo>
                    <a:pt x="26681" y="23384"/>
                  </a:lnTo>
                  <a:lnTo>
                    <a:pt x="25618" y="23084"/>
                  </a:lnTo>
                  <a:lnTo>
                    <a:pt x="24501" y="22730"/>
                  </a:lnTo>
                  <a:lnTo>
                    <a:pt x="23410" y="22348"/>
                  </a:lnTo>
                  <a:lnTo>
                    <a:pt x="22320" y="21912"/>
                  </a:lnTo>
                  <a:lnTo>
                    <a:pt x="21803" y="21694"/>
                  </a:lnTo>
                  <a:lnTo>
                    <a:pt x="21312" y="21449"/>
                  </a:lnTo>
                  <a:lnTo>
                    <a:pt x="20849" y="21204"/>
                  </a:lnTo>
                  <a:lnTo>
                    <a:pt x="20413" y="20958"/>
                  </a:lnTo>
                  <a:lnTo>
                    <a:pt x="19977" y="20686"/>
                  </a:lnTo>
                  <a:lnTo>
                    <a:pt x="19595" y="20413"/>
                  </a:lnTo>
                  <a:lnTo>
                    <a:pt x="19241" y="20141"/>
                  </a:lnTo>
                  <a:lnTo>
                    <a:pt x="18941" y="19841"/>
                  </a:lnTo>
                  <a:lnTo>
                    <a:pt x="18668" y="19569"/>
                  </a:lnTo>
                  <a:lnTo>
                    <a:pt x="18450" y="19242"/>
                  </a:lnTo>
                  <a:lnTo>
                    <a:pt x="18287" y="18942"/>
                  </a:lnTo>
                  <a:lnTo>
                    <a:pt x="18178" y="18615"/>
                  </a:lnTo>
                  <a:lnTo>
                    <a:pt x="18096" y="18288"/>
                  </a:lnTo>
                  <a:lnTo>
                    <a:pt x="18123" y="17961"/>
                  </a:lnTo>
                  <a:lnTo>
                    <a:pt x="18260" y="17770"/>
                  </a:lnTo>
                  <a:lnTo>
                    <a:pt x="18396" y="17579"/>
                  </a:lnTo>
                  <a:lnTo>
                    <a:pt x="18559" y="17416"/>
                  </a:lnTo>
                  <a:lnTo>
                    <a:pt x="18723" y="17279"/>
                  </a:lnTo>
                  <a:lnTo>
                    <a:pt x="18914" y="17143"/>
                  </a:lnTo>
                  <a:lnTo>
                    <a:pt x="19104" y="17007"/>
                  </a:lnTo>
                  <a:lnTo>
                    <a:pt x="19486" y="16816"/>
                  </a:lnTo>
                  <a:lnTo>
                    <a:pt x="19895" y="16680"/>
                  </a:lnTo>
                  <a:lnTo>
                    <a:pt x="20331" y="16571"/>
                  </a:lnTo>
                  <a:lnTo>
                    <a:pt x="20794" y="16543"/>
                  </a:lnTo>
                  <a:lnTo>
                    <a:pt x="21230" y="16516"/>
                  </a:lnTo>
                  <a:lnTo>
                    <a:pt x="21721" y="16571"/>
                  </a:lnTo>
                  <a:lnTo>
                    <a:pt x="22184" y="16652"/>
                  </a:lnTo>
                  <a:lnTo>
                    <a:pt x="22647" y="16761"/>
                  </a:lnTo>
                  <a:lnTo>
                    <a:pt x="23138" y="16898"/>
                  </a:lnTo>
                  <a:lnTo>
                    <a:pt x="23574" y="17061"/>
                  </a:lnTo>
                  <a:lnTo>
                    <a:pt x="24037" y="17252"/>
                  </a:lnTo>
                  <a:lnTo>
                    <a:pt x="24446" y="17470"/>
                  </a:lnTo>
                  <a:lnTo>
                    <a:pt x="24855" y="17715"/>
                  </a:lnTo>
                  <a:lnTo>
                    <a:pt x="25427" y="18070"/>
                  </a:lnTo>
                  <a:lnTo>
                    <a:pt x="25972" y="18451"/>
                  </a:lnTo>
                  <a:lnTo>
                    <a:pt x="27062" y="19269"/>
                  </a:lnTo>
                  <a:lnTo>
                    <a:pt x="27607" y="19678"/>
                  </a:lnTo>
                  <a:lnTo>
                    <a:pt x="28153" y="20059"/>
                  </a:lnTo>
                  <a:lnTo>
                    <a:pt x="28725" y="20413"/>
                  </a:lnTo>
                  <a:lnTo>
                    <a:pt x="29297" y="20768"/>
                  </a:lnTo>
                  <a:lnTo>
                    <a:pt x="29733" y="20986"/>
                  </a:lnTo>
                  <a:lnTo>
                    <a:pt x="30169" y="21177"/>
                  </a:lnTo>
                  <a:lnTo>
                    <a:pt x="30605" y="21340"/>
                  </a:lnTo>
                  <a:lnTo>
                    <a:pt x="31041" y="21476"/>
                  </a:lnTo>
                  <a:lnTo>
                    <a:pt x="31505" y="21613"/>
                  </a:lnTo>
                  <a:lnTo>
                    <a:pt x="31941" y="21694"/>
                  </a:lnTo>
                  <a:lnTo>
                    <a:pt x="32377" y="21749"/>
                  </a:lnTo>
                  <a:lnTo>
                    <a:pt x="32813" y="21776"/>
                  </a:lnTo>
                  <a:lnTo>
                    <a:pt x="33276" y="21776"/>
                  </a:lnTo>
                  <a:lnTo>
                    <a:pt x="33712" y="21749"/>
                  </a:lnTo>
                  <a:lnTo>
                    <a:pt x="34175" y="21722"/>
                  </a:lnTo>
                  <a:lnTo>
                    <a:pt x="34612" y="21640"/>
                  </a:lnTo>
                  <a:lnTo>
                    <a:pt x="35075" y="21531"/>
                  </a:lnTo>
                  <a:lnTo>
                    <a:pt x="35511" y="21395"/>
                  </a:lnTo>
                  <a:lnTo>
                    <a:pt x="35974" y="21258"/>
                  </a:lnTo>
                  <a:lnTo>
                    <a:pt x="36410" y="21067"/>
                  </a:lnTo>
                  <a:lnTo>
                    <a:pt x="36901" y="20849"/>
                  </a:lnTo>
                  <a:lnTo>
                    <a:pt x="37391" y="20604"/>
                  </a:lnTo>
                  <a:lnTo>
                    <a:pt x="38318" y="20086"/>
                  </a:lnTo>
                  <a:lnTo>
                    <a:pt x="39245" y="19514"/>
                  </a:lnTo>
                  <a:lnTo>
                    <a:pt x="40171" y="18942"/>
                  </a:lnTo>
                  <a:lnTo>
                    <a:pt x="41071" y="18369"/>
                  </a:lnTo>
                  <a:lnTo>
                    <a:pt x="41997" y="17824"/>
                  </a:lnTo>
                  <a:lnTo>
                    <a:pt x="42488" y="17579"/>
                  </a:lnTo>
                  <a:lnTo>
                    <a:pt x="42951" y="17334"/>
                  </a:lnTo>
                  <a:lnTo>
                    <a:pt x="43442" y="17116"/>
                  </a:lnTo>
                  <a:lnTo>
                    <a:pt x="43959" y="16925"/>
                  </a:lnTo>
                  <a:lnTo>
                    <a:pt x="44314" y="16789"/>
                  </a:lnTo>
                  <a:lnTo>
                    <a:pt x="44641" y="16680"/>
                  </a:lnTo>
                  <a:lnTo>
                    <a:pt x="44995" y="16598"/>
                  </a:lnTo>
                  <a:lnTo>
                    <a:pt x="45322" y="16543"/>
                  </a:lnTo>
                  <a:lnTo>
                    <a:pt x="45676" y="16516"/>
                  </a:lnTo>
                  <a:lnTo>
                    <a:pt x="46003" y="16489"/>
                  </a:lnTo>
                  <a:lnTo>
                    <a:pt x="46657" y="16489"/>
                  </a:lnTo>
                  <a:lnTo>
                    <a:pt x="47284" y="16543"/>
                  </a:lnTo>
                  <a:lnTo>
                    <a:pt x="47911" y="16680"/>
                  </a:lnTo>
                  <a:lnTo>
                    <a:pt x="48538" y="16843"/>
                  </a:lnTo>
                  <a:lnTo>
                    <a:pt x="49137" y="17034"/>
                  </a:lnTo>
                  <a:lnTo>
                    <a:pt x="49737" y="17279"/>
                  </a:lnTo>
                  <a:lnTo>
                    <a:pt x="50337" y="17579"/>
                  </a:lnTo>
                  <a:lnTo>
                    <a:pt x="50936" y="17879"/>
                  </a:lnTo>
                  <a:lnTo>
                    <a:pt x="51508" y="18179"/>
                  </a:lnTo>
                  <a:lnTo>
                    <a:pt x="52708" y="18833"/>
                  </a:lnTo>
                  <a:lnTo>
                    <a:pt x="53907" y="19487"/>
                  </a:lnTo>
                  <a:lnTo>
                    <a:pt x="54152" y="19596"/>
                  </a:lnTo>
                  <a:lnTo>
                    <a:pt x="54615" y="19814"/>
                  </a:lnTo>
                  <a:lnTo>
                    <a:pt x="55079" y="20005"/>
                  </a:lnTo>
                  <a:lnTo>
                    <a:pt x="55542" y="20195"/>
                  </a:lnTo>
                  <a:lnTo>
                    <a:pt x="56005" y="20332"/>
                  </a:lnTo>
                  <a:lnTo>
                    <a:pt x="56496" y="20468"/>
                  </a:lnTo>
                  <a:lnTo>
                    <a:pt x="56959" y="20550"/>
                  </a:lnTo>
                  <a:lnTo>
                    <a:pt x="57422" y="20631"/>
                  </a:lnTo>
                  <a:lnTo>
                    <a:pt x="57886" y="20659"/>
                  </a:lnTo>
                  <a:lnTo>
                    <a:pt x="58376" y="20686"/>
                  </a:lnTo>
                  <a:lnTo>
                    <a:pt x="58840" y="20659"/>
                  </a:lnTo>
                  <a:lnTo>
                    <a:pt x="59330" y="20604"/>
                  </a:lnTo>
                  <a:lnTo>
                    <a:pt x="59793" y="20522"/>
                  </a:lnTo>
                  <a:lnTo>
                    <a:pt x="60257" y="20413"/>
                  </a:lnTo>
                  <a:lnTo>
                    <a:pt x="60747" y="20277"/>
                  </a:lnTo>
                  <a:lnTo>
                    <a:pt x="61211" y="20086"/>
                  </a:lnTo>
                  <a:lnTo>
                    <a:pt x="61701" y="19868"/>
                  </a:lnTo>
                  <a:lnTo>
                    <a:pt x="62164" y="19596"/>
                  </a:lnTo>
                  <a:lnTo>
                    <a:pt x="62601" y="19323"/>
                  </a:lnTo>
                  <a:lnTo>
                    <a:pt x="63064" y="19051"/>
                  </a:lnTo>
                  <a:lnTo>
                    <a:pt x="63473" y="18751"/>
                  </a:lnTo>
                  <a:lnTo>
                    <a:pt x="64317" y="18097"/>
                  </a:lnTo>
                  <a:lnTo>
                    <a:pt x="65135" y="17416"/>
                  </a:lnTo>
                  <a:lnTo>
                    <a:pt x="66743" y="16026"/>
                  </a:lnTo>
                  <a:lnTo>
                    <a:pt x="67561" y="15344"/>
                  </a:lnTo>
                  <a:lnTo>
                    <a:pt x="67969" y="15017"/>
                  </a:lnTo>
                  <a:lnTo>
                    <a:pt x="68405" y="14717"/>
                  </a:lnTo>
                  <a:lnTo>
                    <a:pt x="69005" y="14336"/>
                  </a:lnTo>
                  <a:lnTo>
                    <a:pt x="69605" y="14009"/>
                  </a:lnTo>
                  <a:lnTo>
                    <a:pt x="70204" y="13764"/>
                  </a:lnTo>
                  <a:lnTo>
                    <a:pt x="70804" y="13573"/>
                  </a:lnTo>
                  <a:lnTo>
                    <a:pt x="71403" y="13409"/>
                  </a:lnTo>
                  <a:lnTo>
                    <a:pt x="72030" y="13300"/>
                  </a:lnTo>
                  <a:lnTo>
                    <a:pt x="72630" y="13219"/>
                  </a:lnTo>
                  <a:lnTo>
                    <a:pt x="73229" y="13164"/>
                  </a:lnTo>
                  <a:lnTo>
                    <a:pt x="74483" y="13082"/>
                  </a:lnTo>
                  <a:lnTo>
                    <a:pt x="75737" y="13028"/>
                  </a:lnTo>
                  <a:lnTo>
                    <a:pt x="76363" y="13001"/>
                  </a:lnTo>
                  <a:lnTo>
                    <a:pt x="77017" y="12946"/>
                  </a:lnTo>
                  <a:lnTo>
                    <a:pt x="77672" y="12864"/>
                  </a:lnTo>
                  <a:lnTo>
                    <a:pt x="78326" y="12728"/>
                  </a:lnTo>
                  <a:lnTo>
                    <a:pt x="78871" y="12619"/>
                  </a:lnTo>
                  <a:lnTo>
                    <a:pt x="79361" y="12455"/>
                  </a:lnTo>
                  <a:lnTo>
                    <a:pt x="79852" y="12237"/>
                  </a:lnTo>
                  <a:lnTo>
                    <a:pt x="80288" y="12019"/>
                  </a:lnTo>
                  <a:lnTo>
                    <a:pt x="80751" y="11747"/>
                  </a:lnTo>
                  <a:lnTo>
                    <a:pt x="81160" y="11447"/>
                  </a:lnTo>
                  <a:lnTo>
                    <a:pt x="81569" y="11120"/>
                  </a:lnTo>
                  <a:lnTo>
                    <a:pt x="81978" y="10766"/>
                  </a:lnTo>
                  <a:lnTo>
                    <a:pt x="82604" y="10166"/>
                  </a:lnTo>
                  <a:lnTo>
                    <a:pt x="83258" y="9512"/>
                  </a:lnTo>
                  <a:lnTo>
                    <a:pt x="83613" y="9212"/>
                  </a:lnTo>
                  <a:lnTo>
                    <a:pt x="83940" y="8885"/>
                  </a:lnTo>
                  <a:lnTo>
                    <a:pt x="84294" y="8613"/>
                  </a:lnTo>
                  <a:lnTo>
                    <a:pt x="84676" y="8367"/>
                  </a:lnTo>
                  <a:lnTo>
                    <a:pt x="85030" y="8122"/>
                  </a:lnTo>
                  <a:lnTo>
                    <a:pt x="85439" y="7959"/>
                  </a:lnTo>
                  <a:lnTo>
                    <a:pt x="85820" y="7822"/>
                  </a:lnTo>
                  <a:lnTo>
                    <a:pt x="86229" y="7741"/>
                  </a:lnTo>
                  <a:lnTo>
                    <a:pt x="86447" y="7713"/>
                  </a:lnTo>
                  <a:close/>
                  <a:moveTo>
                    <a:pt x="95468" y="6024"/>
                  </a:moveTo>
                  <a:lnTo>
                    <a:pt x="96067" y="6078"/>
                  </a:lnTo>
                  <a:lnTo>
                    <a:pt x="96694" y="6133"/>
                  </a:lnTo>
                  <a:lnTo>
                    <a:pt x="97294" y="6242"/>
                  </a:lnTo>
                  <a:lnTo>
                    <a:pt x="97866" y="6378"/>
                  </a:lnTo>
                  <a:lnTo>
                    <a:pt x="98466" y="6514"/>
                  </a:lnTo>
                  <a:lnTo>
                    <a:pt x="99065" y="6705"/>
                  </a:lnTo>
                  <a:lnTo>
                    <a:pt x="99638" y="6896"/>
                  </a:lnTo>
                  <a:lnTo>
                    <a:pt x="100237" y="7114"/>
                  </a:lnTo>
                  <a:lnTo>
                    <a:pt x="100809" y="7359"/>
                  </a:lnTo>
                  <a:lnTo>
                    <a:pt x="101355" y="7632"/>
                  </a:lnTo>
                  <a:lnTo>
                    <a:pt x="101927" y="7931"/>
                  </a:lnTo>
                  <a:lnTo>
                    <a:pt x="102472" y="8231"/>
                  </a:lnTo>
                  <a:lnTo>
                    <a:pt x="102990" y="8558"/>
                  </a:lnTo>
                  <a:lnTo>
                    <a:pt x="103508" y="8913"/>
                  </a:lnTo>
                  <a:lnTo>
                    <a:pt x="104025" y="9267"/>
                  </a:lnTo>
                  <a:lnTo>
                    <a:pt x="104516" y="9621"/>
                  </a:lnTo>
                  <a:lnTo>
                    <a:pt x="105006" y="10030"/>
                  </a:lnTo>
                  <a:lnTo>
                    <a:pt x="105470" y="10439"/>
                  </a:lnTo>
                  <a:lnTo>
                    <a:pt x="105933" y="10848"/>
                  </a:lnTo>
                  <a:lnTo>
                    <a:pt x="106342" y="11256"/>
                  </a:lnTo>
                  <a:lnTo>
                    <a:pt x="106778" y="11692"/>
                  </a:lnTo>
                  <a:lnTo>
                    <a:pt x="107159" y="12156"/>
                  </a:lnTo>
                  <a:lnTo>
                    <a:pt x="107514" y="12592"/>
                  </a:lnTo>
                  <a:lnTo>
                    <a:pt x="107868" y="13082"/>
                  </a:lnTo>
                  <a:lnTo>
                    <a:pt x="108168" y="13546"/>
                  </a:lnTo>
                  <a:lnTo>
                    <a:pt x="108440" y="14036"/>
                  </a:lnTo>
                  <a:lnTo>
                    <a:pt x="108713" y="14527"/>
                  </a:lnTo>
                  <a:lnTo>
                    <a:pt x="108958" y="15017"/>
                  </a:lnTo>
                  <a:lnTo>
                    <a:pt x="109149" y="15535"/>
                  </a:lnTo>
                  <a:lnTo>
                    <a:pt x="109340" y="16053"/>
                  </a:lnTo>
                  <a:lnTo>
                    <a:pt x="109503" y="16571"/>
                  </a:lnTo>
                  <a:lnTo>
                    <a:pt x="109639" y="17089"/>
                  </a:lnTo>
                  <a:lnTo>
                    <a:pt x="109748" y="17606"/>
                  </a:lnTo>
                  <a:lnTo>
                    <a:pt x="109803" y="18124"/>
                  </a:lnTo>
                  <a:lnTo>
                    <a:pt x="109858" y="18642"/>
                  </a:lnTo>
                  <a:lnTo>
                    <a:pt x="109885" y="19187"/>
                  </a:lnTo>
                  <a:lnTo>
                    <a:pt x="109885" y="19705"/>
                  </a:lnTo>
                  <a:lnTo>
                    <a:pt x="109858" y="20223"/>
                  </a:lnTo>
                  <a:lnTo>
                    <a:pt x="109803" y="20740"/>
                  </a:lnTo>
                  <a:lnTo>
                    <a:pt x="109748" y="21258"/>
                  </a:lnTo>
                  <a:lnTo>
                    <a:pt x="109639" y="21776"/>
                  </a:lnTo>
                  <a:lnTo>
                    <a:pt x="109503" y="22294"/>
                  </a:lnTo>
                  <a:lnTo>
                    <a:pt x="109340" y="22784"/>
                  </a:lnTo>
                  <a:lnTo>
                    <a:pt x="109149" y="23275"/>
                  </a:lnTo>
                  <a:lnTo>
                    <a:pt x="108931" y="23766"/>
                  </a:lnTo>
                  <a:lnTo>
                    <a:pt x="108686" y="24256"/>
                  </a:lnTo>
                  <a:lnTo>
                    <a:pt x="108413" y="24719"/>
                  </a:lnTo>
                  <a:lnTo>
                    <a:pt x="108113" y="25183"/>
                  </a:lnTo>
                  <a:lnTo>
                    <a:pt x="107786" y="25646"/>
                  </a:lnTo>
                  <a:lnTo>
                    <a:pt x="107432" y="26082"/>
                  </a:lnTo>
                  <a:lnTo>
                    <a:pt x="107078" y="26491"/>
                  </a:lnTo>
                  <a:lnTo>
                    <a:pt x="106669" y="26900"/>
                  </a:lnTo>
                  <a:lnTo>
                    <a:pt x="106233" y="27308"/>
                  </a:lnTo>
                  <a:lnTo>
                    <a:pt x="106206" y="26355"/>
                  </a:lnTo>
                  <a:lnTo>
                    <a:pt x="106151" y="25401"/>
                  </a:lnTo>
                  <a:lnTo>
                    <a:pt x="106042" y="24447"/>
                  </a:lnTo>
                  <a:lnTo>
                    <a:pt x="105879" y="23520"/>
                  </a:lnTo>
                  <a:lnTo>
                    <a:pt x="105661" y="22594"/>
                  </a:lnTo>
                  <a:lnTo>
                    <a:pt x="105388" y="21694"/>
                  </a:lnTo>
                  <a:lnTo>
                    <a:pt x="105061" y="20795"/>
                  </a:lnTo>
                  <a:lnTo>
                    <a:pt x="104707" y="19950"/>
                  </a:lnTo>
                  <a:lnTo>
                    <a:pt x="104271" y="19105"/>
                  </a:lnTo>
                  <a:lnTo>
                    <a:pt x="103780" y="18288"/>
                  </a:lnTo>
                  <a:lnTo>
                    <a:pt x="103262" y="17497"/>
                  </a:lnTo>
                  <a:lnTo>
                    <a:pt x="102663" y="16761"/>
                  </a:lnTo>
                  <a:lnTo>
                    <a:pt x="102336" y="16407"/>
                  </a:lnTo>
                  <a:lnTo>
                    <a:pt x="102009" y="16053"/>
                  </a:lnTo>
                  <a:lnTo>
                    <a:pt x="101682" y="15699"/>
                  </a:lnTo>
                  <a:lnTo>
                    <a:pt x="101327" y="15372"/>
                  </a:lnTo>
                  <a:lnTo>
                    <a:pt x="100946" y="15045"/>
                  </a:lnTo>
                  <a:lnTo>
                    <a:pt x="100564" y="14745"/>
                  </a:lnTo>
                  <a:lnTo>
                    <a:pt x="100155" y="14445"/>
                  </a:lnTo>
                  <a:lnTo>
                    <a:pt x="99747" y="14145"/>
                  </a:lnTo>
                  <a:lnTo>
                    <a:pt x="99229" y="13818"/>
                  </a:lnTo>
                  <a:lnTo>
                    <a:pt x="98711" y="13518"/>
                  </a:lnTo>
                  <a:lnTo>
                    <a:pt x="98193" y="13246"/>
                  </a:lnTo>
                  <a:lnTo>
                    <a:pt x="97675" y="13028"/>
                  </a:lnTo>
                  <a:lnTo>
                    <a:pt x="97130" y="12810"/>
                  </a:lnTo>
                  <a:lnTo>
                    <a:pt x="96612" y="12646"/>
                  </a:lnTo>
                  <a:lnTo>
                    <a:pt x="96095" y="12483"/>
                  </a:lnTo>
                  <a:lnTo>
                    <a:pt x="95550" y="12374"/>
                  </a:lnTo>
                  <a:lnTo>
                    <a:pt x="95005" y="12265"/>
                  </a:lnTo>
                  <a:lnTo>
                    <a:pt x="94487" y="12183"/>
                  </a:lnTo>
                  <a:lnTo>
                    <a:pt x="93942" y="12156"/>
                  </a:lnTo>
                  <a:lnTo>
                    <a:pt x="93397" y="12128"/>
                  </a:lnTo>
                  <a:lnTo>
                    <a:pt x="92879" y="12128"/>
                  </a:lnTo>
                  <a:lnTo>
                    <a:pt x="92334" y="12156"/>
                  </a:lnTo>
                  <a:lnTo>
                    <a:pt x="91789" y="12183"/>
                  </a:lnTo>
                  <a:lnTo>
                    <a:pt x="91244" y="12237"/>
                  </a:lnTo>
                  <a:lnTo>
                    <a:pt x="90726" y="12319"/>
                  </a:lnTo>
                  <a:lnTo>
                    <a:pt x="90181" y="12428"/>
                  </a:lnTo>
                  <a:lnTo>
                    <a:pt x="89663" y="12537"/>
                  </a:lnTo>
                  <a:lnTo>
                    <a:pt x="89118" y="12674"/>
                  </a:lnTo>
                  <a:lnTo>
                    <a:pt x="88055" y="13001"/>
                  </a:lnTo>
                  <a:lnTo>
                    <a:pt x="86992" y="13382"/>
                  </a:lnTo>
                  <a:lnTo>
                    <a:pt x="85956" y="13791"/>
                  </a:lnTo>
                  <a:lnTo>
                    <a:pt x="84921" y="14254"/>
                  </a:lnTo>
                  <a:lnTo>
                    <a:pt x="83912" y="14772"/>
                  </a:lnTo>
                  <a:lnTo>
                    <a:pt x="82931" y="15290"/>
                  </a:lnTo>
                  <a:lnTo>
                    <a:pt x="82931" y="15290"/>
                  </a:lnTo>
                  <a:lnTo>
                    <a:pt x="83395" y="14908"/>
                  </a:lnTo>
                  <a:lnTo>
                    <a:pt x="84131" y="14309"/>
                  </a:lnTo>
                  <a:lnTo>
                    <a:pt x="84866" y="13736"/>
                  </a:lnTo>
                  <a:lnTo>
                    <a:pt x="85248" y="13464"/>
                  </a:lnTo>
                  <a:lnTo>
                    <a:pt x="85629" y="13219"/>
                  </a:lnTo>
                  <a:lnTo>
                    <a:pt x="86038" y="13001"/>
                  </a:lnTo>
                  <a:lnTo>
                    <a:pt x="86474" y="12810"/>
                  </a:lnTo>
                  <a:lnTo>
                    <a:pt x="87047" y="12592"/>
                  </a:lnTo>
                  <a:lnTo>
                    <a:pt x="87619" y="12374"/>
                  </a:lnTo>
                  <a:lnTo>
                    <a:pt x="88164" y="12156"/>
                  </a:lnTo>
                  <a:lnTo>
                    <a:pt x="88437" y="12019"/>
                  </a:lnTo>
                  <a:lnTo>
                    <a:pt x="88709" y="11856"/>
                  </a:lnTo>
                  <a:lnTo>
                    <a:pt x="88982" y="11665"/>
                  </a:lnTo>
                  <a:lnTo>
                    <a:pt x="89200" y="11447"/>
                  </a:lnTo>
                  <a:lnTo>
                    <a:pt x="89418" y="11202"/>
                  </a:lnTo>
                  <a:lnTo>
                    <a:pt x="89608" y="10929"/>
                  </a:lnTo>
                  <a:lnTo>
                    <a:pt x="89772" y="10657"/>
                  </a:lnTo>
                  <a:lnTo>
                    <a:pt x="89908" y="10384"/>
                  </a:lnTo>
                  <a:lnTo>
                    <a:pt x="90017" y="10084"/>
                  </a:lnTo>
                  <a:lnTo>
                    <a:pt x="90072" y="9785"/>
                  </a:lnTo>
                  <a:lnTo>
                    <a:pt x="90099" y="9485"/>
                  </a:lnTo>
                  <a:lnTo>
                    <a:pt x="90072" y="9185"/>
                  </a:lnTo>
                  <a:lnTo>
                    <a:pt x="90017" y="8913"/>
                  </a:lnTo>
                  <a:lnTo>
                    <a:pt x="89935" y="8640"/>
                  </a:lnTo>
                  <a:lnTo>
                    <a:pt x="89772" y="8367"/>
                  </a:lnTo>
                  <a:lnTo>
                    <a:pt x="89581" y="8122"/>
                  </a:lnTo>
                  <a:lnTo>
                    <a:pt x="89363" y="7904"/>
                  </a:lnTo>
                  <a:lnTo>
                    <a:pt x="89063" y="7713"/>
                  </a:lnTo>
                  <a:lnTo>
                    <a:pt x="89608" y="7386"/>
                  </a:lnTo>
                  <a:lnTo>
                    <a:pt x="90181" y="7087"/>
                  </a:lnTo>
                  <a:lnTo>
                    <a:pt x="90753" y="6841"/>
                  </a:lnTo>
                  <a:lnTo>
                    <a:pt x="91325" y="6623"/>
                  </a:lnTo>
                  <a:lnTo>
                    <a:pt x="91898" y="6433"/>
                  </a:lnTo>
                  <a:lnTo>
                    <a:pt x="92497" y="6269"/>
                  </a:lnTo>
                  <a:lnTo>
                    <a:pt x="93070" y="6160"/>
                  </a:lnTo>
                  <a:lnTo>
                    <a:pt x="93669" y="6078"/>
                  </a:lnTo>
                  <a:lnTo>
                    <a:pt x="94269" y="6024"/>
                  </a:lnTo>
                  <a:close/>
                  <a:moveTo>
                    <a:pt x="80533" y="16680"/>
                  </a:moveTo>
                  <a:lnTo>
                    <a:pt x="78489" y="17906"/>
                  </a:lnTo>
                  <a:lnTo>
                    <a:pt x="76445" y="19051"/>
                  </a:lnTo>
                  <a:lnTo>
                    <a:pt x="74401" y="20168"/>
                  </a:lnTo>
                  <a:lnTo>
                    <a:pt x="72357" y="21231"/>
                  </a:lnTo>
                  <a:lnTo>
                    <a:pt x="71322" y="21749"/>
                  </a:lnTo>
                  <a:lnTo>
                    <a:pt x="70259" y="22212"/>
                  </a:lnTo>
                  <a:lnTo>
                    <a:pt x="69223" y="22703"/>
                  </a:lnTo>
                  <a:lnTo>
                    <a:pt x="68160" y="23139"/>
                  </a:lnTo>
                  <a:lnTo>
                    <a:pt x="67097" y="23575"/>
                  </a:lnTo>
                  <a:lnTo>
                    <a:pt x="66007" y="24011"/>
                  </a:lnTo>
                  <a:lnTo>
                    <a:pt x="64917" y="24392"/>
                  </a:lnTo>
                  <a:lnTo>
                    <a:pt x="63827" y="24774"/>
                  </a:lnTo>
                  <a:lnTo>
                    <a:pt x="62464" y="25210"/>
                  </a:lnTo>
                  <a:lnTo>
                    <a:pt x="61074" y="25592"/>
                  </a:lnTo>
                  <a:lnTo>
                    <a:pt x="59657" y="25946"/>
                  </a:lnTo>
                  <a:lnTo>
                    <a:pt x="58240" y="26273"/>
                  </a:lnTo>
                  <a:lnTo>
                    <a:pt x="56523" y="26600"/>
                  </a:lnTo>
                  <a:lnTo>
                    <a:pt x="54779" y="26900"/>
                  </a:lnTo>
                  <a:lnTo>
                    <a:pt x="53035" y="27145"/>
                  </a:lnTo>
                  <a:lnTo>
                    <a:pt x="51290" y="27308"/>
                  </a:lnTo>
                  <a:lnTo>
                    <a:pt x="49519" y="27472"/>
                  </a:lnTo>
                  <a:lnTo>
                    <a:pt x="47775" y="27554"/>
                  </a:lnTo>
                  <a:lnTo>
                    <a:pt x="46003" y="27581"/>
                  </a:lnTo>
                  <a:lnTo>
                    <a:pt x="44259" y="27581"/>
                  </a:lnTo>
                  <a:lnTo>
                    <a:pt x="42488" y="27499"/>
                  </a:lnTo>
                  <a:lnTo>
                    <a:pt x="40743" y="27390"/>
                  </a:lnTo>
                  <a:lnTo>
                    <a:pt x="38972" y="27227"/>
                  </a:lnTo>
                  <a:lnTo>
                    <a:pt x="37228" y="27009"/>
                  </a:lnTo>
                  <a:lnTo>
                    <a:pt x="35511" y="26736"/>
                  </a:lnTo>
                  <a:lnTo>
                    <a:pt x="33767" y="26409"/>
                  </a:lnTo>
                  <a:lnTo>
                    <a:pt x="32050" y="26028"/>
                  </a:lnTo>
                  <a:lnTo>
                    <a:pt x="30333" y="25592"/>
                  </a:lnTo>
                  <a:lnTo>
                    <a:pt x="28861" y="25183"/>
                  </a:lnTo>
                  <a:lnTo>
                    <a:pt x="27362" y="24774"/>
                  </a:lnTo>
                  <a:lnTo>
                    <a:pt x="26218" y="24474"/>
                  </a:lnTo>
                  <a:lnTo>
                    <a:pt x="25073" y="24229"/>
                  </a:lnTo>
                  <a:lnTo>
                    <a:pt x="24501" y="24120"/>
                  </a:lnTo>
                  <a:lnTo>
                    <a:pt x="23928" y="24038"/>
                  </a:lnTo>
                  <a:lnTo>
                    <a:pt x="23383" y="23984"/>
                  </a:lnTo>
                  <a:lnTo>
                    <a:pt x="22811" y="23929"/>
                  </a:lnTo>
                  <a:lnTo>
                    <a:pt x="22239" y="23902"/>
                  </a:lnTo>
                  <a:lnTo>
                    <a:pt x="21666" y="23902"/>
                  </a:lnTo>
                  <a:lnTo>
                    <a:pt x="21094" y="23956"/>
                  </a:lnTo>
                  <a:lnTo>
                    <a:pt x="20522" y="24011"/>
                  </a:lnTo>
                  <a:lnTo>
                    <a:pt x="19949" y="24093"/>
                  </a:lnTo>
                  <a:lnTo>
                    <a:pt x="19377" y="24229"/>
                  </a:lnTo>
                  <a:lnTo>
                    <a:pt x="18805" y="24392"/>
                  </a:lnTo>
                  <a:lnTo>
                    <a:pt x="18232" y="24610"/>
                  </a:lnTo>
                  <a:lnTo>
                    <a:pt x="17633" y="24883"/>
                  </a:lnTo>
                  <a:lnTo>
                    <a:pt x="17033" y="25210"/>
                  </a:lnTo>
                  <a:lnTo>
                    <a:pt x="16434" y="25564"/>
                  </a:lnTo>
                  <a:lnTo>
                    <a:pt x="15889" y="25946"/>
                  </a:lnTo>
                  <a:lnTo>
                    <a:pt x="15371" y="26355"/>
                  </a:lnTo>
                  <a:lnTo>
                    <a:pt x="14907" y="26818"/>
                  </a:lnTo>
                  <a:lnTo>
                    <a:pt x="14444" y="27281"/>
                  </a:lnTo>
                  <a:lnTo>
                    <a:pt x="14008" y="27799"/>
                  </a:lnTo>
                  <a:lnTo>
                    <a:pt x="13627" y="28344"/>
                  </a:lnTo>
                  <a:lnTo>
                    <a:pt x="13245" y="28889"/>
                  </a:lnTo>
                  <a:lnTo>
                    <a:pt x="12918" y="29461"/>
                  </a:lnTo>
                  <a:lnTo>
                    <a:pt x="12645" y="30061"/>
                  </a:lnTo>
                  <a:lnTo>
                    <a:pt x="12373" y="30688"/>
                  </a:lnTo>
                  <a:lnTo>
                    <a:pt x="12155" y="31315"/>
                  </a:lnTo>
                  <a:lnTo>
                    <a:pt x="11991" y="31969"/>
                  </a:lnTo>
                  <a:lnTo>
                    <a:pt x="11855" y="32650"/>
                  </a:lnTo>
                  <a:lnTo>
                    <a:pt x="11637" y="33059"/>
                  </a:lnTo>
                  <a:lnTo>
                    <a:pt x="11419" y="33495"/>
                  </a:lnTo>
                  <a:lnTo>
                    <a:pt x="11256" y="33931"/>
                  </a:lnTo>
                  <a:lnTo>
                    <a:pt x="11092" y="34367"/>
                  </a:lnTo>
                  <a:lnTo>
                    <a:pt x="10929" y="34803"/>
                  </a:lnTo>
                  <a:lnTo>
                    <a:pt x="10820" y="35239"/>
                  </a:lnTo>
                  <a:lnTo>
                    <a:pt x="10710" y="35702"/>
                  </a:lnTo>
                  <a:lnTo>
                    <a:pt x="10601" y="36139"/>
                  </a:lnTo>
                  <a:lnTo>
                    <a:pt x="10520" y="36575"/>
                  </a:lnTo>
                  <a:lnTo>
                    <a:pt x="10465" y="37038"/>
                  </a:lnTo>
                  <a:lnTo>
                    <a:pt x="10383" y="37937"/>
                  </a:lnTo>
                  <a:lnTo>
                    <a:pt x="10383" y="38837"/>
                  </a:lnTo>
                  <a:lnTo>
                    <a:pt x="10438" y="39763"/>
                  </a:lnTo>
                  <a:lnTo>
                    <a:pt x="10520" y="40663"/>
                  </a:lnTo>
                  <a:lnTo>
                    <a:pt x="10683" y="41562"/>
                  </a:lnTo>
                  <a:lnTo>
                    <a:pt x="10901" y="42461"/>
                  </a:lnTo>
                  <a:lnTo>
                    <a:pt x="11147" y="43333"/>
                  </a:lnTo>
                  <a:lnTo>
                    <a:pt x="11446" y="44205"/>
                  </a:lnTo>
                  <a:lnTo>
                    <a:pt x="11801" y="45078"/>
                  </a:lnTo>
                  <a:lnTo>
                    <a:pt x="12209" y="45922"/>
                  </a:lnTo>
                  <a:lnTo>
                    <a:pt x="12645" y="46740"/>
                  </a:lnTo>
                  <a:lnTo>
                    <a:pt x="12264" y="46713"/>
                  </a:lnTo>
                  <a:lnTo>
                    <a:pt x="11882" y="46686"/>
                  </a:lnTo>
                  <a:lnTo>
                    <a:pt x="11501" y="46631"/>
                  </a:lnTo>
                  <a:lnTo>
                    <a:pt x="11147" y="46549"/>
                  </a:lnTo>
                  <a:lnTo>
                    <a:pt x="10383" y="46358"/>
                  </a:lnTo>
                  <a:lnTo>
                    <a:pt x="9620" y="46113"/>
                  </a:lnTo>
                  <a:lnTo>
                    <a:pt x="8885" y="45786"/>
                  </a:lnTo>
                  <a:lnTo>
                    <a:pt x="8176" y="45432"/>
                  </a:lnTo>
                  <a:lnTo>
                    <a:pt x="7440" y="45023"/>
                  </a:lnTo>
                  <a:lnTo>
                    <a:pt x="6759" y="44560"/>
                  </a:lnTo>
                  <a:lnTo>
                    <a:pt x="6105" y="44069"/>
                  </a:lnTo>
                  <a:lnTo>
                    <a:pt x="5478" y="43524"/>
                  </a:lnTo>
                  <a:lnTo>
                    <a:pt x="4878" y="42979"/>
                  </a:lnTo>
                  <a:lnTo>
                    <a:pt x="4306" y="42380"/>
                  </a:lnTo>
                  <a:lnTo>
                    <a:pt x="3788" y="41780"/>
                  </a:lnTo>
                  <a:lnTo>
                    <a:pt x="3325" y="41153"/>
                  </a:lnTo>
                  <a:lnTo>
                    <a:pt x="2916" y="40499"/>
                  </a:lnTo>
                  <a:lnTo>
                    <a:pt x="2562" y="39845"/>
                  </a:lnTo>
                  <a:lnTo>
                    <a:pt x="2262" y="39218"/>
                  </a:lnTo>
                  <a:lnTo>
                    <a:pt x="2017" y="38564"/>
                  </a:lnTo>
                  <a:lnTo>
                    <a:pt x="1771" y="37883"/>
                  </a:lnTo>
                  <a:lnTo>
                    <a:pt x="1581" y="37201"/>
                  </a:lnTo>
                  <a:lnTo>
                    <a:pt x="1417" y="36520"/>
                  </a:lnTo>
                  <a:lnTo>
                    <a:pt x="1281" y="35811"/>
                  </a:lnTo>
                  <a:lnTo>
                    <a:pt x="1199" y="35103"/>
                  </a:lnTo>
                  <a:lnTo>
                    <a:pt x="1117" y="34367"/>
                  </a:lnTo>
                  <a:lnTo>
                    <a:pt x="1063" y="33658"/>
                  </a:lnTo>
                  <a:lnTo>
                    <a:pt x="1063" y="32923"/>
                  </a:lnTo>
                  <a:lnTo>
                    <a:pt x="1063" y="32214"/>
                  </a:lnTo>
                  <a:lnTo>
                    <a:pt x="1117" y="31505"/>
                  </a:lnTo>
                  <a:lnTo>
                    <a:pt x="1172" y="30797"/>
                  </a:lnTo>
                  <a:lnTo>
                    <a:pt x="1254" y="30088"/>
                  </a:lnTo>
                  <a:lnTo>
                    <a:pt x="1363" y="29407"/>
                  </a:lnTo>
                  <a:lnTo>
                    <a:pt x="1499" y="28726"/>
                  </a:lnTo>
                  <a:lnTo>
                    <a:pt x="1662" y="28072"/>
                  </a:lnTo>
                  <a:lnTo>
                    <a:pt x="1853" y="27417"/>
                  </a:lnTo>
                  <a:lnTo>
                    <a:pt x="2071" y="26791"/>
                  </a:lnTo>
                  <a:lnTo>
                    <a:pt x="2317" y="26164"/>
                  </a:lnTo>
                  <a:lnTo>
                    <a:pt x="2616" y="25564"/>
                  </a:lnTo>
                  <a:lnTo>
                    <a:pt x="2916" y="24992"/>
                  </a:lnTo>
                  <a:lnTo>
                    <a:pt x="3216" y="24420"/>
                  </a:lnTo>
                  <a:lnTo>
                    <a:pt x="3570" y="23875"/>
                  </a:lnTo>
                  <a:lnTo>
                    <a:pt x="3952" y="23357"/>
                  </a:lnTo>
                  <a:lnTo>
                    <a:pt x="4333" y="22839"/>
                  </a:lnTo>
                  <a:lnTo>
                    <a:pt x="4769" y="22376"/>
                  </a:lnTo>
                  <a:lnTo>
                    <a:pt x="5205" y="21912"/>
                  </a:lnTo>
                  <a:lnTo>
                    <a:pt x="5641" y="21476"/>
                  </a:lnTo>
                  <a:lnTo>
                    <a:pt x="6132" y="21040"/>
                  </a:lnTo>
                  <a:lnTo>
                    <a:pt x="6623" y="20659"/>
                  </a:lnTo>
                  <a:lnTo>
                    <a:pt x="7113" y="20304"/>
                  </a:lnTo>
                  <a:lnTo>
                    <a:pt x="7658" y="19977"/>
                  </a:lnTo>
                  <a:lnTo>
                    <a:pt x="8203" y="19650"/>
                  </a:lnTo>
                  <a:lnTo>
                    <a:pt x="8748" y="19378"/>
                  </a:lnTo>
                  <a:lnTo>
                    <a:pt x="9321" y="19133"/>
                  </a:lnTo>
                  <a:lnTo>
                    <a:pt x="9893" y="18914"/>
                  </a:lnTo>
                  <a:lnTo>
                    <a:pt x="10492" y="18724"/>
                  </a:lnTo>
                  <a:lnTo>
                    <a:pt x="11092" y="18560"/>
                  </a:lnTo>
                  <a:lnTo>
                    <a:pt x="11719" y="18451"/>
                  </a:lnTo>
                  <a:lnTo>
                    <a:pt x="12346" y="18369"/>
                  </a:lnTo>
                  <a:lnTo>
                    <a:pt x="12973" y="18315"/>
                  </a:lnTo>
                  <a:lnTo>
                    <a:pt x="13627" y="18288"/>
                  </a:lnTo>
                  <a:lnTo>
                    <a:pt x="14253" y="18315"/>
                  </a:lnTo>
                  <a:lnTo>
                    <a:pt x="14907" y="18369"/>
                  </a:lnTo>
                  <a:lnTo>
                    <a:pt x="15589" y="18451"/>
                  </a:lnTo>
                  <a:lnTo>
                    <a:pt x="16243" y="18587"/>
                  </a:lnTo>
                  <a:lnTo>
                    <a:pt x="16897" y="18751"/>
                  </a:lnTo>
                  <a:lnTo>
                    <a:pt x="16897" y="18860"/>
                  </a:lnTo>
                  <a:lnTo>
                    <a:pt x="16897" y="18969"/>
                  </a:lnTo>
                  <a:lnTo>
                    <a:pt x="16924" y="19078"/>
                  </a:lnTo>
                  <a:lnTo>
                    <a:pt x="17006" y="19160"/>
                  </a:lnTo>
                  <a:lnTo>
                    <a:pt x="17088" y="19214"/>
                  </a:lnTo>
                  <a:lnTo>
                    <a:pt x="17169" y="19242"/>
                  </a:lnTo>
                  <a:lnTo>
                    <a:pt x="17279" y="19269"/>
                  </a:lnTo>
                  <a:lnTo>
                    <a:pt x="17388" y="19242"/>
                  </a:lnTo>
                  <a:lnTo>
                    <a:pt x="17497" y="19214"/>
                  </a:lnTo>
                  <a:lnTo>
                    <a:pt x="17551" y="19405"/>
                  </a:lnTo>
                  <a:lnTo>
                    <a:pt x="17633" y="19596"/>
                  </a:lnTo>
                  <a:lnTo>
                    <a:pt x="17851" y="19950"/>
                  </a:lnTo>
                  <a:lnTo>
                    <a:pt x="18123" y="20277"/>
                  </a:lnTo>
                  <a:lnTo>
                    <a:pt x="18423" y="20604"/>
                  </a:lnTo>
                  <a:lnTo>
                    <a:pt x="18777" y="20904"/>
                  </a:lnTo>
                  <a:lnTo>
                    <a:pt x="19132" y="21177"/>
                  </a:lnTo>
                  <a:lnTo>
                    <a:pt x="19541" y="21422"/>
                  </a:lnTo>
                  <a:lnTo>
                    <a:pt x="19922" y="21613"/>
                  </a:lnTo>
                  <a:lnTo>
                    <a:pt x="20821" y="22049"/>
                  </a:lnTo>
                  <a:lnTo>
                    <a:pt x="21721" y="22457"/>
                  </a:lnTo>
                  <a:lnTo>
                    <a:pt x="22647" y="22866"/>
                  </a:lnTo>
                  <a:lnTo>
                    <a:pt x="23601" y="23221"/>
                  </a:lnTo>
                  <a:lnTo>
                    <a:pt x="24528" y="23575"/>
                  </a:lnTo>
                  <a:lnTo>
                    <a:pt x="25509" y="23929"/>
                  </a:lnTo>
                  <a:lnTo>
                    <a:pt x="26463" y="24229"/>
                  </a:lnTo>
                  <a:lnTo>
                    <a:pt x="27444" y="24501"/>
                  </a:lnTo>
                  <a:lnTo>
                    <a:pt x="28153" y="24692"/>
                  </a:lnTo>
                  <a:lnTo>
                    <a:pt x="28834" y="24856"/>
                  </a:lnTo>
                  <a:lnTo>
                    <a:pt x="29542" y="24992"/>
                  </a:lnTo>
                  <a:lnTo>
                    <a:pt x="30251" y="25128"/>
                  </a:lnTo>
                  <a:lnTo>
                    <a:pt x="30823" y="25210"/>
                  </a:lnTo>
                  <a:lnTo>
                    <a:pt x="31423" y="25292"/>
                  </a:lnTo>
                  <a:lnTo>
                    <a:pt x="31995" y="25374"/>
                  </a:lnTo>
                  <a:lnTo>
                    <a:pt x="32595" y="25401"/>
                  </a:lnTo>
                  <a:lnTo>
                    <a:pt x="33167" y="25428"/>
                  </a:lnTo>
                  <a:lnTo>
                    <a:pt x="34366" y="25428"/>
                  </a:lnTo>
                  <a:lnTo>
                    <a:pt x="34939" y="25401"/>
                  </a:lnTo>
                  <a:lnTo>
                    <a:pt x="35538" y="25346"/>
                  </a:lnTo>
                  <a:lnTo>
                    <a:pt x="36110" y="25264"/>
                  </a:lnTo>
                  <a:lnTo>
                    <a:pt x="36683" y="25155"/>
                  </a:lnTo>
                  <a:lnTo>
                    <a:pt x="37255" y="25046"/>
                  </a:lnTo>
                  <a:lnTo>
                    <a:pt x="37827" y="24883"/>
                  </a:lnTo>
                  <a:lnTo>
                    <a:pt x="38400" y="24719"/>
                  </a:lnTo>
                  <a:lnTo>
                    <a:pt x="38945" y="24529"/>
                  </a:lnTo>
                  <a:lnTo>
                    <a:pt x="39490" y="24311"/>
                  </a:lnTo>
                  <a:lnTo>
                    <a:pt x="40062" y="24038"/>
                  </a:lnTo>
                  <a:lnTo>
                    <a:pt x="40607" y="23738"/>
                  </a:lnTo>
                  <a:lnTo>
                    <a:pt x="41152" y="23384"/>
                  </a:lnTo>
                  <a:lnTo>
                    <a:pt x="41670" y="23030"/>
                  </a:lnTo>
                  <a:lnTo>
                    <a:pt x="42706" y="22239"/>
                  </a:lnTo>
                  <a:lnTo>
                    <a:pt x="43769" y="21476"/>
                  </a:lnTo>
                  <a:lnTo>
                    <a:pt x="44286" y="21122"/>
                  </a:lnTo>
                  <a:lnTo>
                    <a:pt x="44831" y="20795"/>
                  </a:lnTo>
                  <a:lnTo>
                    <a:pt x="45377" y="20495"/>
                  </a:lnTo>
                  <a:lnTo>
                    <a:pt x="45949" y="20250"/>
                  </a:lnTo>
                  <a:lnTo>
                    <a:pt x="46548" y="20032"/>
                  </a:lnTo>
                  <a:lnTo>
                    <a:pt x="46848" y="19950"/>
                  </a:lnTo>
                  <a:lnTo>
                    <a:pt x="47148" y="19896"/>
                  </a:lnTo>
                  <a:lnTo>
                    <a:pt x="47475" y="19868"/>
                  </a:lnTo>
                  <a:lnTo>
                    <a:pt x="47775" y="19841"/>
                  </a:lnTo>
                  <a:lnTo>
                    <a:pt x="48102" y="19814"/>
                  </a:lnTo>
                  <a:lnTo>
                    <a:pt x="48429" y="19841"/>
                  </a:lnTo>
                  <a:lnTo>
                    <a:pt x="48919" y="19896"/>
                  </a:lnTo>
                  <a:lnTo>
                    <a:pt x="49410" y="19977"/>
                  </a:lnTo>
                  <a:lnTo>
                    <a:pt x="49901" y="20086"/>
                  </a:lnTo>
                  <a:lnTo>
                    <a:pt x="50391" y="20223"/>
                  </a:lnTo>
                  <a:lnTo>
                    <a:pt x="50854" y="20386"/>
                  </a:lnTo>
                  <a:lnTo>
                    <a:pt x="51318" y="20577"/>
                  </a:lnTo>
                  <a:lnTo>
                    <a:pt x="51781" y="20768"/>
                  </a:lnTo>
                  <a:lnTo>
                    <a:pt x="52244" y="20986"/>
                  </a:lnTo>
                  <a:lnTo>
                    <a:pt x="53144" y="21449"/>
                  </a:lnTo>
                  <a:lnTo>
                    <a:pt x="54043" y="21967"/>
                  </a:lnTo>
                  <a:lnTo>
                    <a:pt x="55842" y="23002"/>
                  </a:lnTo>
                  <a:lnTo>
                    <a:pt x="56741" y="23493"/>
                  </a:lnTo>
                  <a:lnTo>
                    <a:pt x="57640" y="23929"/>
                  </a:lnTo>
                  <a:lnTo>
                    <a:pt x="58104" y="24120"/>
                  </a:lnTo>
                  <a:lnTo>
                    <a:pt x="58567" y="24311"/>
                  </a:lnTo>
                  <a:lnTo>
                    <a:pt x="59030" y="24474"/>
                  </a:lnTo>
                  <a:lnTo>
                    <a:pt x="59494" y="24610"/>
                  </a:lnTo>
                  <a:lnTo>
                    <a:pt x="59984" y="24719"/>
                  </a:lnTo>
                  <a:lnTo>
                    <a:pt x="60448" y="24801"/>
                  </a:lnTo>
                  <a:lnTo>
                    <a:pt x="60938" y="24856"/>
                  </a:lnTo>
                  <a:lnTo>
                    <a:pt x="61429" y="24883"/>
                  </a:lnTo>
                  <a:lnTo>
                    <a:pt x="61946" y="24883"/>
                  </a:lnTo>
                  <a:lnTo>
                    <a:pt x="62437" y="24828"/>
                  </a:lnTo>
                  <a:lnTo>
                    <a:pt x="62955" y="24719"/>
                  </a:lnTo>
                  <a:lnTo>
                    <a:pt x="63500" y="24583"/>
                  </a:lnTo>
                  <a:lnTo>
                    <a:pt x="63745" y="24529"/>
                  </a:lnTo>
                  <a:lnTo>
                    <a:pt x="64181" y="24338"/>
                  </a:lnTo>
                  <a:lnTo>
                    <a:pt x="64645" y="24147"/>
                  </a:lnTo>
                  <a:lnTo>
                    <a:pt x="65053" y="23929"/>
                  </a:lnTo>
                  <a:lnTo>
                    <a:pt x="65489" y="23684"/>
                  </a:lnTo>
                  <a:lnTo>
                    <a:pt x="65871" y="23411"/>
                  </a:lnTo>
                  <a:lnTo>
                    <a:pt x="66280" y="23111"/>
                  </a:lnTo>
                  <a:lnTo>
                    <a:pt x="67043" y="22512"/>
                  </a:lnTo>
                  <a:lnTo>
                    <a:pt x="67751" y="21831"/>
                  </a:lnTo>
                  <a:lnTo>
                    <a:pt x="68460" y="21177"/>
                  </a:lnTo>
                  <a:lnTo>
                    <a:pt x="69169" y="20495"/>
                  </a:lnTo>
                  <a:lnTo>
                    <a:pt x="69904" y="19841"/>
                  </a:lnTo>
                  <a:lnTo>
                    <a:pt x="70422" y="19405"/>
                  </a:lnTo>
                  <a:lnTo>
                    <a:pt x="70940" y="18996"/>
                  </a:lnTo>
                  <a:lnTo>
                    <a:pt x="71512" y="18642"/>
                  </a:lnTo>
                  <a:lnTo>
                    <a:pt x="72057" y="18315"/>
                  </a:lnTo>
                  <a:lnTo>
                    <a:pt x="72657" y="18015"/>
                  </a:lnTo>
                  <a:lnTo>
                    <a:pt x="73284" y="17770"/>
                  </a:lnTo>
                  <a:lnTo>
                    <a:pt x="73911" y="17579"/>
                  </a:lnTo>
                  <a:lnTo>
                    <a:pt x="74592" y="17470"/>
                  </a:lnTo>
                  <a:lnTo>
                    <a:pt x="75219" y="17388"/>
                  </a:lnTo>
                  <a:lnTo>
                    <a:pt x="75846" y="17334"/>
                  </a:lnTo>
                  <a:lnTo>
                    <a:pt x="77099" y="17252"/>
                  </a:lnTo>
                  <a:lnTo>
                    <a:pt x="77753" y="17225"/>
                  </a:lnTo>
                  <a:lnTo>
                    <a:pt x="78380" y="17170"/>
                  </a:lnTo>
                  <a:lnTo>
                    <a:pt x="79007" y="17089"/>
                  </a:lnTo>
                  <a:lnTo>
                    <a:pt x="79634" y="16952"/>
                  </a:lnTo>
                  <a:lnTo>
                    <a:pt x="80097" y="16843"/>
                  </a:lnTo>
                  <a:lnTo>
                    <a:pt x="80533" y="16680"/>
                  </a:lnTo>
                  <a:close/>
                  <a:moveTo>
                    <a:pt x="92552" y="13137"/>
                  </a:moveTo>
                  <a:lnTo>
                    <a:pt x="93260" y="13164"/>
                  </a:lnTo>
                  <a:lnTo>
                    <a:pt x="93996" y="13219"/>
                  </a:lnTo>
                  <a:lnTo>
                    <a:pt x="94677" y="13300"/>
                  </a:lnTo>
                  <a:lnTo>
                    <a:pt x="95386" y="13464"/>
                  </a:lnTo>
                  <a:lnTo>
                    <a:pt x="96040" y="13627"/>
                  </a:lnTo>
                  <a:lnTo>
                    <a:pt x="96694" y="13873"/>
                  </a:lnTo>
                  <a:lnTo>
                    <a:pt x="97348" y="14118"/>
                  </a:lnTo>
                  <a:lnTo>
                    <a:pt x="97975" y="14418"/>
                  </a:lnTo>
                  <a:lnTo>
                    <a:pt x="98575" y="14745"/>
                  </a:lnTo>
                  <a:lnTo>
                    <a:pt x="99174" y="15126"/>
                  </a:lnTo>
                  <a:lnTo>
                    <a:pt x="99719" y="15535"/>
                  </a:lnTo>
                  <a:lnTo>
                    <a:pt x="100264" y="15944"/>
                  </a:lnTo>
                  <a:lnTo>
                    <a:pt x="100782" y="16407"/>
                  </a:lnTo>
                  <a:lnTo>
                    <a:pt x="101273" y="16898"/>
                  </a:lnTo>
                  <a:lnTo>
                    <a:pt x="101763" y="17416"/>
                  </a:lnTo>
                  <a:lnTo>
                    <a:pt x="102199" y="17961"/>
                  </a:lnTo>
                  <a:lnTo>
                    <a:pt x="102608" y="18506"/>
                  </a:lnTo>
                  <a:lnTo>
                    <a:pt x="103017" y="19105"/>
                  </a:lnTo>
                  <a:lnTo>
                    <a:pt x="103371" y="19705"/>
                  </a:lnTo>
                  <a:lnTo>
                    <a:pt x="103726" y="20332"/>
                  </a:lnTo>
                  <a:lnTo>
                    <a:pt x="104025" y="20986"/>
                  </a:lnTo>
                  <a:lnTo>
                    <a:pt x="104298" y="21640"/>
                  </a:lnTo>
                  <a:lnTo>
                    <a:pt x="104543" y="22321"/>
                  </a:lnTo>
                  <a:lnTo>
                    <a:pt x="104734" y="23002"/>
                  </a:lnTo>
                  <a:lnTo>
                    <a:pt x="104925" y="23711"/>
                  </a:lnTo>
                  <a:lnTo>
                    <a:pt x="105061" y="24420"/>
                  </a:lnTo>
                  <a:lnTo>
                    <a:pt x="105143" y="25155"/>
                  </a:lnTo>
                  <a:lnTo>
                    <a:pt x="105224" y="25864"/>
                  </a:lnTo>
                  <a:lnTo>
                    <a:pt x="105252" y="26627"/>
                  </a:lnTo>
                  <a:lnTo>
                    <a:pt x="105252" y="27417"/>
                  </a:lnTo>
                  <a:lnTo>
                    <a:pt x="105197" y="28181"/>
                  </a:lnTo>
                  <a:lnTo>
                    <a:pt x="105115" y="28971"/>
                  </a:lnTo>
                  <a:lnTo>
                    <a:pt x="105006" y="29734"/>
                  </a:lnTo>
                  <a:lnTo>
                    <a:pt x="104870" y="30470"/>
                  </a:lnTo>
                  <a:lnTo>
                    <a:pt x="104707" y="31233"/>
                  </a:lnTo>
                  <a:lnTo>
                    <a:pt x="104489" y="31969"/>
                  </a:lnTo>
                  <a:lnTo>
                    <a:pt x="104271" y="32677"/>
                  </a:lnTo>
                  <a:lnTo>
                    <a:pt x="103998" y="33386"/>
                  </a:lnTo>
                  <a:lnTo>
                    <a:pt x="103726" y="34095"/>
                  </a:lnTo>
                  <a:lnTo>
                    <a:pt x="103426" y="34776"/>
                  </a:lnTo>
                  <a:lnTo>
                    <a:pt x="103071" y="35457"/>
                  </a:lnTo>
                  <a:lnTo>
                    <a:pt x="102717" y="36139"/>
                  </a:lnTo>
                  <a:lnTo>
                    <a:pt x="102336" y="36793"/>
                  </a:lnTo>
                  <a:lnTo>
                    <a:pt x="101927" y="37447"/>
                  </a:lnTo>
                  <a:lnTo>
                    <a:pt x="101518" y="38074"/>
                  </a:lnTo>
                  <a:lnTo>
                    <a:pt x="101055" y="38700"/>
                  </a:lnTo>
                  <a:lnTo>
                    <a:pt x="100591" y="39300"/>
                  </a:lnTo>
                  <a:lnTo>
                    <a:pt x="100128" y="39899"/>
                  </a:lnTo>
                  <a:lnTo>
                    <a:pt x="99610" y="40499"/>
                  </a:lnTo>
                  <a:lnTo>
                    <a:pt x="99093" y="41071"/>
                  </a:lnTo>
                  <a:lnTo>
                    <a:pt x="98575" y="41644"/>
                  </a:lnTo>
                  <a:lnTo>
                    <a:pt x="98030" y="42189"/>
                  </a:lnTo>
                  <a:lnTo>
                    <a:pt x="97485" y="42734"/>
                  </a:lnTo>
                  <a:lnTo>
                    <a:pt x="96912" y="43252"/>
                  </a:lnTo>
                  <a:lnTo>
                    <a:pt x="96340" y="43769"/>
                  </a:lnTo>
                  <a:lnTo>
                    <a:pt x="95141" y="44751"/>
                  </a:lnTo>
                  <a:lnTo>
                    <a:pt x="93914" y="45677"/>
                  </a:lnTo>
                  <a:lnTo>
                    <a:pt x="92688" y="46549"/>
                  </a:lnTo>
                  <a:lnTo>
                    <a:pt x="91325" y="47449"/>
                  </a:lnTo>
                  <a:lnTo>
                    <a:pt x="89963" y="48293"/>
                  </a:lnTo>
                  <a:lnTo>
                    <a:pt x="88573" y="49111"/>
                  </a:lnTo>
                  <a:lnTo>
                    <a:pt x="87128" y="49929"/>
                  </a:lnTo>
                  <a:lnTo>
                    <a:pt x="85711" y="50692"/>
                  </a:lnTo>
                  <a:lnTo>
                    <a:pt x="84240" y="51428"/>
                  </a:lnTo>
                  <a:lnTo>
                    <a:pt x="82768" y="52136"/>
                  </a:lnTo>
                  <a:lnTo>
                    <a:pt x="81269" y="52818"/>
                  </a:lnTo>
                  <a:lnTo>
                    <a:pt x="79770" y="53472"/>
                  </a:lnTo>
                  <a:lnTo>
                    <a:pt x="78271" y="54098"/>
                  </a:lnTo>
                  <a:lnTo>
                    <a:pt x="76745" y="54698"/>
                  </a:lnTo>
                  <a:lnTo>
                    <a:pt x="75219" y="55270"/>
                  </a:lnTo>
                  <a:lnTo>
                    <a:pt x="73665" y="55815"/>
                  </a:lnTo>
                  <a:lnTo>
                    <a:pt x="72139" y="56360"/>
                  </a:lnTo>
                  <a:lnTo>
                    <a:pt x="70586" y="56851"/>
                  </a:lnTo>
                  <a:lnTo>
                    <a:pt x="69060" y="57342"/>
                  </a:lnTo>
                  <a:lnTo>
                    <a:pt x="67697" y="57750"/>
                  </a:lnTo>
                  <a:lnTo>
                    <a:pt x="66307" y="58132"/>
                  </a:lnTo>
                  <a:lnTo>
                    <a:pt x="64917" y="58486"/>
                  </a:lnTo>
                  <a:lnTo>
                    <a:pt x="63527" y="58840"/>
                  </a:lnTo>
                  <a:lnTo>
                    <a:pt x="62137" y="59168"/>
                  </a:lnTo>
                  <a:lnTo>
                    <a:pt x="60720" y="59467"/>
                  </a:lnTo>
                  <a:lnTo>
                    <a:pt x="59330" y="59713"/>
                  </a:lnTo>
                  <a:lnTo>
                    <a:pt x="57913" y="59958"/>
                  </a:lnTo>
                  <a:lnTo>
                    <a:pt x="56496" y="60176"/>
                  </a:lnTo>
                  <a:lnTo>
                    <a:pt x="55079" y="60394"/>
                  </a:lnTo>
                  <a:lnTo>
                    <a:pt x="53661" y="60530"/>
                  </a:lnTo>
                  <a:lnTo>
                    <a:pt x="52244" y="60666"/>
                  </a:lnTo>
                  <a:lnTo>
                    <a:pt x="50800" y="60775"/>
                  </a:lnTo>
                  <a:lnTo>
                    <a:pt x="49383" y="60857"/>
                  </a:lnTo>
                  <a:lnTo>
                    <a:pt x="47938" y="60912"/>
                  </a:lnTo>
                  <a:lnTo>
                    <a:pt x="46521" y="60912"/>
                  </a:lnTo>
                  <a:lnTo>
                    <a:pt x="44940" y="60884"/>
                  </a:lnTo>
                  <a:lnTo>
                    <a:pt x="43360" y="60830"/>
                  </a:lnTo>
                  <a:lnTo>
                    <a:pt x="41779" y="60694"/>
                  </a:lnTo>
                  <a:lnTo>
                    <a:pt x="40198" y="60557"/>
                  </a:lnTo>
                  <a:lnTo>
                    <a:pt x="38645" y="60339"/>
                  </a:lnTo>
                  <a:lnTo>
                    <a:pt x="37064" y="60094"/>
                  </a:lnTo>
                  <a:lnTo>
                    <a:pt x="35511" y="59794"/>
                  </a:lnTo>
                  <a:lnTo>
                    <a:pt x="33985" y="59467"/>
                  </a:lnTo>
                  <a:lnTo>
                    <a:pt x="32459" y="59058"/>
                  </a:lnTo>
                  <a:lnTo>
                    <a:pt x="30932" y="58622"/>
                  </a:lnTo>
                  <a:lnTo>
                    <a:pt x="29433" y="58105"/>
                  </a:lnTo>
                  <a:lnTo>
                    <a:pt x="27962" y="57560"/>
                  </a:lnTo>
                  <a:lnTo>
                    <a:pt x="26517" y="56933"/>
                  </a:lnTo>
                  <a:lnTo>
                    <a:pt x="25073" y="56279"/>
                  </a:lnTo>
                  <a:lnTo>
                    <a:pt x="23683" y="55543"/>
                  </a:lnTo>
                  <a:lnTo>
                    <a:pt x="23002" y="55161"/>
                  </a:lnTo>
                  <a:lnTo>
                    <a:pt x="22293" y="54752"/>
                  </a:lnTo>
                  <a:lnTo>
                    <a:pt x="21612" y="54316"/>
                  </a:lnTo>
                  <a:lnTo>
                    <a:pt x="20930" y="53880"/>
                  </a:lnTo>
                  <a:lnTo>
                    <a:pt x="20249" y="53390"/>
                  </a:lnTo>
                  <a:lnTo>
                    <a:pt x="19595" y="52899"/>
                  </a:lnTo>
                  <a:lnTo>
                    <a:pt x="18941" y="52381"/>
                  </a:lnTo>
                  <a:lnTo>
                    <a:pt x="18314" y="51864"/>
                  </a:lnTo>
                  <a:lnTo>
                    <a:pt x="17715" y="51291"/>
                  </a:lnTo>
                  <a:lnTo>
                    <a:pt x="17115" y="50719"/>
                  </a:lnTo>
                  <a:lnTo>
                    <a:pt x="16543" y="50147"/>
                  </a:lnTo>
                  <a:lnTo>
                    <a:pt x="15998" y="49520"/>
                  </a:lnTo>
                  <a:lnTo>
                    <a:pt x="15453" y="48893"/>
                  </a:lnTo>
                  <a:lnTo>
                    <a:pt x="14962" y="48266"/>
                  </a:lnTo>
                  <a:lnTo>
                    <a:pt x="14499" y="47612"/>
                  </a:lnTo>
                  <a:lnTo>
                    <a:pt x="14035" y="46931"/>
                  </a:lnTo>
                  <a:lnTo>
                    <a:pt x="13627" y="46249"/>
                  </a:lnTo>
                  <a:lnTo>
                    <a:pt x="13245" y="45568"/>
                  </a:lnTo>
                  <a:lnTo>
                    <a:pt x="12891" y="44860"/>
                  </a:lnTo>
                  <a:lnTo>
                    <a:pt x="12564" y="44124"/>
                  </a:lnTo>
                  <a:lnTo>
                    <a:pt x="12264" y="43415"/>
                  </a:lnTo>
                  <a:lnTo>
                    <a:pt x="12019" y="42652"/>
                  </a:lnTo>
                  <a:lnTo>
                    <a:pt x="11801" y="41916"/>
                  </a:lnTo>
                  <a:lnTo>
                    <a:pt x="11637" y="41153"/>
                  </a:lnTo>
                  <a:lnTo>
                    <a:pt x="11501" y="40390"/>
                  </a:lnTo>
                  <a:lnTo>
                    <a:pt x="11419" y="39600"/>
                  </a:lnTo>
                  <a:lnTo>
                    <a:pt x="11365" y="38837"/>
                  </a:lnTo>
                  <a:lnTo>
                    <a:pt x="11365" y="38046"/>
                  </a:lnTo>
                  <a:lnTo>
                    <a:pt x="11419" y="37256"/>
                  </a:lnTo>
                  <a:lnTo>
                    <a:pt x="11501" y="36438"/>
                  </a:lnTo>
                  <a:lnTo>
                    <a:pt x="11664" y="35648"/>
                  </a:lnTo>
                  <a:lnTo>
                    <a:pt x="11855" y="34830"/>
                  </a:lnTo>
                  <a:lnTo>
                    <a:pt x="12100" y="34040"/>
                  </a:lnTo>
                  <a:lnTo>
                    <a:pt x="12400" y="33222"/>
                  </a:lnTo>
                  <a:lnTo>
                    <a:pt x="12564" y="33168"/>
                  </a:lnTo>
                  <a:lnTo>
                    <a:pt x="12700" y="33086"/>
                  </a:lnTo>
                  <a:lnTo>
                    <a:pt x="12809" y="32950"/>
                  </a:lnTo>
                  <a:lnTo>
                    <a:pt x="12863" y="32868"/>
                  </a:lnTo>
                  <a:lnTo>
                    <a:pt x="12863" y="32786"/>
                  </a:lnTo>
                  <a:lnTo>
                    <a:pt x="13027" y="32023"/>
                  </a:lnTo>
                  <a:lnTo>
                    <a:pt x="13245" y="31315"/>
                  </a:lnTo>
                  <a:lnTo>
                    <a:pt x="13545" y="30606"/>
                  </a:lnTo>
                  <a:lnTo>
                    <a:pt x="13872" y="29925"/>
                  </a:lnTo>
                  <a:lnTo>
                    <a:pt x="14253" y="29271"/>
                  </a:lnTo>
                  <a:lnTo>
                    <a:pt x="14662" y="28671"/>
                  </a:lnTo>
                  <a:lnTo>
                    <a:pt x="15126" y="28072"/>
                  </a:lnTo>
                  <a:lnTo>
                    <a:pt x="15643" y="27554"/>
                  </a:lnTo>
                  <a:lnTo>
                    <a:pt x="16216" y="27036"/>
                  </a:lnTo>
                  <a:lnTo>
                    <a:pt x="16788" y="26600"/>
                  </a:lnTo>
                  <a:lnTo>
                    <a:pt x="17415" y="26191"/>
                  </a:lnTo>
                  <a:lnTo>
                    <a:pt x="18069" y="25837"/>
                  </a:lnTo>
                  <a:lnTo>
                    <a:pt x="18777" y="25537"/>
                  </a:lnTo>
                  <a:lnTo>
                    <a:pt x="19486" y="25292"/>
                  </a:lnTo>
                  <a:lnTo>
                    <a:pt x="19840" y="25183"/>
                  </a:lnTo>
                  <a:lnTo>
                    <a:pt x="20222" y="25101"/>
                  </a:lnTo>
                  <a:lnTo>
                    <a:pt x="20603" y="25046"/>
                  </a:lnTo>
                  <a:lnTo>
                    <a:pt x="20985" y="24992"/>
                  </a:lnTo>
                  <a:lnTo>
                    <a:pt x="21721" y="24937"/>
                  </a:lnTo>
                  <a:lnTo>
                    <a:pt x="22429" y="24937"/>
                  </a:lnTo>
                  <a:lnTo>
                    <a:pt x="23165" y="24965"/>
                  </a:lnTo>
                  <a:lnTo>
                    <a:pt x="23874" y="25046"/>
                  </a:lnTo>
                  <a:lnTo>
                    <a:pt x="24610" y="25128"/>
                  </a:lnTo>
                  <a:lnTo>
                    <a:pt x="25318" y="25264"/>
                  </a:lnTo>
                  <a:lnTo>
                    <a:pt x="26054" y="25428"/>
                  </a:lnTo>
                  <a:lnTo>
                    <a:pt x="26763" y="25619"/>
                  </a:lnTo>
                  <a:lnTo>
                    <a:pt x="28180" y="26000"/>
                  </a:lnTo>
                  <a:lnTo>
                    <a:pt x="29597" y="26409"/>
                  </a:lnTo>
                  <a:lnTo>
                    <a:pt x="31014" y="26818"/>
                  </a:lnTo>
                  <a:lnTo>
                    <a:pt x="31723" y="27009"/>
                  </a:lnTo>
                  <a:lnTo>
                    <a:pt x="32404" y="27172"/>
                  </a:lnTo>
                  <a:lnTo>
                    <a:pt x="33658" y="27445"/>
                  </a:lnTo>
                  <a:lnTo>
                    <a:pt x="34911" y="27663"/>
                  </a:lnTo>
                  <a:lnTo>
                    <a:pt x="36165" y="27881"/>
                  </a:lnTo>
                  <a:lnTo>
                    <a:pt x="37446" y="28072"/>
                  </a:lnTo>
                  <a:lnTo>
                    <a:pt x="38699" y="28235"/>
                  </a:lnTo>
                  <a:lnTo>
                    <a:pt x="39980" y="28371"/>
                  </a:lnTo>
                  <a:lnTo>
                    <a:pt x="41234" y="28453"/>
                  </a:lnTo>
                  <a:lnTo>
                    <a:pt x="42515" y="28535"/>
                  </a:lnTo>
                  <a:lnTo>
                    <a:pt x="43796" y="28589"/>
                  </a:lnTo>
                  <a:lnTo>
                    <a:pt x="45077" y="28617"/>
                  </a:lnTo>
                  <a:lnTo>
                    <a:pt x="46358" y="28617"/>
                  </a:lnTo>
                  <a:lnTo>
                    <a:pt x="47639" y="28589"/>
                  </a:lnTo>
                  <a:lnTo>
                    <a:pt x="48919" y="28535"/>
                  </a:lnTo>
                  <a:lnTo>
                    <a:pt x="50173" y="28453"/>
                  </a:lnTo>
                  <a:lnTo>
                    <a:pt x="51454" y="28344"/>
                  </a:lnTo>
                  <a:lnTo>
                    <a:pt x="52735" y="28208"/>
                  </a:lnTo>
                  <a:lnTo>
                    <a:pt x="53961" y="28072"/>
                  </a:lnTo>
                  <a:lnTo>
                    <a:pt x="55215" y="27881"/>
                  </a:lnTo>
                  <a:lnTo>
                    <a:pt x="56469" y="27690"/>
                  </a:lnTo>
                  <a:lnTo>
                    <a:pt x="57695" y="27445"/>
                  </a:lnTo>
                  <a:lnTo>
                    <a:pt x="58921" y="27199"/>
                  </a:lnTo>
                  <a:lnTo>
                    <a:pt x="60148" y="26900"/>
                  </a:lnTo>
                  <a:lnTo>
                    <a:pt x="61374" y="26600"/>
                  </a:lnTo>
                  <a:lnTo>
                    <a:pt x="62573" y="26273"/>
                  </a:lnTo>
                  <a:lnTo>
                    <a:pt x="63772" y="25919"/>
                  </a:lnTo>
                  <a:lnTo>
                    <a:pt x="64972" y="25537"/>
                  </a:lnTo>
                  <a:lnTo>
                    <a:pt x="66171" y="25128"/>
                  </a:lnTo>
                  <a:lnTo>
                    <a:pt x="67343" y="24719"/>
                  </a:lnTo>
                  <a:lnTo>
                    <a:pt x="68514" y="24256"/>
                  </a:lnTo>
                  <a:lnTo>
                    <a:pt x="69686" y="23793"/>
                  </a:lnTo>
                  <a:lnTo>
                    <a:pt x="70831" y="23275"/>
                  </a:lnTo>
                  <a:lnTo>
                    <a:pt x="71976" y="22757"/>
                  </a:lnTo>
                  <a:lnTo>
                    <a:pt x="73120" y="22185"/>
                  </a:lnTo>
                  <a:lnTo>
                    <a:pt x="74238" y="21585"/>
                  </a:lnTo>
                  <a:lnTo>
                    <a:pt x="75355" y="20931"/>
                  </a:lnTo>
                  <a:lnTo>
                    <a:pt x="76472" y="20277"/>
                  </a:lnTo>
                  <a:lnTo>
                    <a:pt x="78680" y="18887"/>
                  </a:lnTo>
                  <a:lnTo>
                    <a:pt x="80915" y="17497"/>
                  </a:lnTo>
                  <a:lnTo>
                    <a:pt x="82032" y="16843"/>
                  </a:lnTo>
                  <a:lnTo>
                    <a:pt x="83149" y="16189"/>
                  </a:lnTo>
                  <a:lnTo>
                    <a:pt x="84294" y="15590"/>
                  </a:lnTo>
                  <a:lnTo>
                    <a:pt x="85466" y="15017"/>
                  </a:lnTo>
                  <a:lnTo>
                    <a:pt x="86638" y="14499"/>
                  </a:lnTo>
                  <a:lnTo>
                    <a:pt x="87237" y="14281"/>
                  </a:lnTo>
                  <a:lnTo>
                    <a:pt x="87837" y="14063"/>
                  </a:lnTo>
                  <a:lnTo>
                    <a:pt x="88437" y="13873"/>
                  </a:lnTo>
                  <a:lnTo>
                    <a:pt x="89036" y="13682"/>
                  </a:lnTo>
                  <a:lnTo>
                    <a:pt x="89663" y="13518"/>
                  </a:lnTo>
                  <a:lnTo>
                    <a:pt x="90290" y="13382"/>
                  </a:lnTo>
                  <a:lnTo>
                    <a:pt x="91053" y="13246"/>
                  </a:lnTo>
                  <a:lnTo>
                    <a:pt x="91789" y="13164"/>
                  </a:lnTo>
                  <a:lnTo>
                    <a:pt x="92552" y="13137"/>
                  </a:lnTo>
                  <a:close/>
                  <a:moveTo>
                    <a:pt x="87619" y="1"/>
                  </a:moveTo>
                  <a:lnTo>
                    <a:pt x="87074" y="28"/>
                  </a:lnTo>
                  <a:lnTo>
                    <a:pt x="86529" y="83"/>
                  </a:lnTo>
                  <a:lnTo>
                    <a:pt x="85984" y="137"/>
                  </a:lnTo>
                  <a:lnTo>
                    <a:pt x="85439" y="219"/>
                  </a:lnTo>
                  <a:lnTo>
                    <a:pt x="84894" y="328"/>
                  </a:lnTo>
                  <a:lnTo>
                    <a:pt x="84376" y="437"/>
                  </a:lnTo>
                  <a:lnTo>
                    <a:pt x="83858" y="546"/>
                  </a:lnTo>
                  <a:lnTo>
                    <a:pt x="83177" y="737"/>
                  </a:lnTo>
                  <a:lnTo>
                    <a:pt x="82523" y="927"/>
                  </a:lnTo>
                  <a:lnTo>
                    <a:pt x="81869" y="1145"/>
                  </a:lnTo>
                  <a:lnTo>
                    <a:pt x="81214" y="1391"/>
                  </a:lnTo>
                  <a:lnTo>
                    <a:pt x="79961" y="1908"/>
                  </a:lnTo>
                  <a:lnTo>
                    <a:pt x="78707" y="2481"/>
                  </a:lnTo>
                  <a:lnTo>
                    <a:pt x="77453" y="3080"/>
                  </a:lnTo>
                  <a:lnTo>
                    <a:pt x="76227" y="3707"/>
                  </a:lnTo>
                  <a:lnTo>
                    <a:pt x="75028" y="4389"/>
                  </a:lnTo>
                  <a:lnTo>
                    <a:pt x="73829" y="5070"/>
                  </a:lnTo>
                  <a:lnTo>
                    <a:pt x="71403" y="6433"/>
                  </a:lnTo>
                  <a:lnTo>
                    <a:pt x="70204" y="7114"/>
                  </a:lnTo>
                  <a:lnTo>
                    <a:pt x="68978" y="7795"/>
                  </a:lnTo>
                  <a:lnTo>
                    <a:pt x="67751" y="8422"/>
                  </a:lnTo>
                  <a:lnTo>
                    <a:pt x="66525" y="9022"/>
                  </a:lnTo>
                  <a:lnTo>
                    <a:pt x="65271" y="9594"/>
                  </a:lnTo>
                  <a:lnTo>
                    <a:pt x="63990" y="10112"/>
                  </a:lnTo>
                  <a:lnTo>
                    <a:pt x="62655" y="10575"/>
                  </a:lnTo>
                  <a:lnTo>
                    <a:pt x="61320" y="11011"/>
                  </a:lnTo>
                  <a:lnTo>
                    <a:pt x="59984" y="11420"/>
                  </a:lnTo>
                  <a:lnTo>
                    <a:pt x="58622" y="11774"/>
                  </a:lnTo>
                  <a:lnTo>
                    <a:pt x="57232" y="12101"/>
                  </a:lnTo>
                  <a:lnTo>
                    <a:pt x="55869" y="12374"/>
                  </a:lnTo>
                  <a:lnTo>
                    <a:pt x="54479" y="12619"/>
                  </a:lnTo>
                  <a:lnTo>
                    <a:pt x="53089" y="12837"/>
                  </a:lnTo>
                  <a:lnTo>
                    <a:pt x="51699" y="13001"/>
                  </a:lnTo>
                  <a:lnTo>
                    <a:pt x="50282" y="13137"/>
                  </a:lnTo>
                  <a:lnTo>
                    <a:pt x="48892" y="13246"/>
                  </a:lnTo>
                  <a:lnTo>
                    <a:pt x="47475" y="13300"/>
                  </a:lnTo>
                  <a:lnTo>
                    <a:pt x="46085" y="13355"/>
                  </a:lnTo>
                  <a:lnTo>
                    <a:pt x="44668" y="13355"/>
                  </a:lnTo>
                  <a:lnTo>
                    <a:pt x="43251" y="13300"/>
                  </a:lnTo>
                  <a:lnTo>
                    <a:pt x="41861" y="13246"/>
                  </a:lnTo>
                  <a:lnTo>
                    <a:pt x="40444" y="13137"/>
                  </a:lnTo>
                  <a:lnTo>
                    <a:pt x="39054" y="13028"/>
                  </a:lnTo>
                  <a:lnTo>
                    <a:pt x="37637" y="12864"/>
                  </a:lnTo>
                  <a:lnTo>
                    <a:pt x="36247" y="12674"/>
                  </a:lnTo>
                  <a:lnTo>
                    <a:pt x="34830" y="12455"/>
                  </a:lnTo>
                  <a:lnTo>
                    <a:pt x="33440" y="12183"/>
                  </a:lnTo>
                  <a:lnTo>
                    <a:pt x="32050" y="11910"/>
                  </a:lnTo>
                  <a:lnTo>
                    <a:pt x="30687" y="11583"/>
                  </a:lnTo>
                  <a:lnTo>
                    <a:pt x="29461" y="11284"/>
                  </a:lnTo>
                  <a:lnTo>
                    <a:pt x="28207" y="10957"/>
                  </a:lnTo>
                  <a:lnTo>
                    <a:pt x="25754" y="10302"/>
                  </a:lnTo>
                  <a:lnTo>
                    <a:pt x="24528" y="10003"/>
                  </a:lnTo>
                  <a:lnTo>
                    <a:pt x="23274" y="9730"/>
                  </a:lnTo>
                  <a:lnTo>
                    <a:pt x="22021" y="9512"/>
                  </a:lnTo>
                  <a:lnTo>
                    <a:pt x="21394" y="9430"/>
                  </a:lnTo>
                  <a:lnTo>
                    <a:pt x="20767" y="9349"/>
                  </a:lnTo>
                  <a:lnTo>
                    <a:pt x="20222" y="9294"/>
                  </a:lnTo>
                  <a:lnTo>
                    <a:pt x="19677" y="9267"/>
                  </a:lnTo>
                  <a:lnTo>
                    <a:pt x="19132" y="9267"/>
                  </a:lnTo>
                  <a:lnTo>
                    <a:pt x="18559" y="9294"/>
                  </a:lnTo>
                  <a:lnTo>
                    <a:pt x="17960" y="9321"/>
                  </a:lnTo>
                  <a:lnTo>
                    <a:pt x="17388" y="9376"/>
                  </a:lnTo>
                  <a:lnTo>
                    <a:pt x="16788" y="9458"/>
                  </a:lnTo>
                  <a:lnTo>
                    <a:pt x="16188" y="9567"/>
                  </a:lnTo>
                  <a:lnTo>
                    <a:pt x="15616" y="9676"/>
                  </a:lnTo>
                  <a:lnTo>
                    <a:pt x="15016" y="9812"/>
                  </a:lnTo>
                  <a:lnTo>
                    <a:pt x="14444" y="9975"/>
                  </a:lnTo>
                  <a:lnTo>
                    <a:pt x="13872" y="10166"/>
                  </a:lnTo>
                  <a:lnTo>
                    <a:pt x="13300" y="10384"/>
                  </a:lnTo>
                  <a:lnTo>
                    <a:pt x="12754" y="10602"/>
                  </a:lnTo>
                  <a:lnTo>
                    <a:pt x="12209" y="10875"/>
                  </a:lnTo>
                  <a:lnTo>
                    <a:pt x="11692" y="11147"/>
                  </a:lnTo>
                  <a:lnTo>
                    <a:pt x="11174" y="11447"/>
                  </a:lnTo>
                  <a:lnTo>
                    <a:pt x="10710" y="11747"/>
                  </a:lnTo>
                  <a:lnTo>
                    <a:pt x="10247" y="12101"/>
                  </a:lnTo>
                  <a:lnTo>
                    <a:pt x="9811" y="12455"/>
                  </a:lnTo>
                  <a:lnTo>
                    <a:pt x="9402" y="12864"/>
                  </a:lnTo>
                  <a:lnTo>
                    <a:pt x="9048" y="13273"/>
                  </a:lnTo>
                  <a:lnTo>
                    <a:pt x="8694" y="13709"/>
                  </a:lnTo>
                  <a:lnTo>
                    <a:pt x="8394" y="14172"/>
                  </a:lnTo>
                  <a:lnTo>
                    <a:pt x="8121" y="14663"/>
                  </a:lnTo>
                  <a:lnTo>
                    <a:pt x="7903" y="15154"/>
                  </a:lnTo>
                  <a:lnTo>
                    <a:pt x="7713" y="15699"/>
                  </a:lnTo>
                  <a:lnTo>
                    <a:pt x="7576" y="16244"/>
                  </a:lnTo>
                  <a:lnTo>
                    <a:pt x="7495" y="16816"/>
                  </a:lnTo>
                  <a:lnTo>
                    <a:pt x="7440" y="17443"/>
                  </a:lnTo>
                  <a:lnTo>
                    <a:pt x="7440" y="18070"/>
                  </a:lnTo>
                  <a:lnTo>
                    <a:pt x="7495" y="18724"/>
                  </a:lnTo>
                  <a:lnTo>
                    <a:pt x="7522" y="18778"/>
                  </a:lnTo>
                  <a:lnTo>
                    <a:pt x="6895" y="19187"/>
                  </a:lnTo>
                  <a:lnTo>
                    <a:pt x="6268" y="19623"/>
                  </a:lnTo>
                  <a:lnTo>
                    <a:pt x="5669" y="20114"/>
                  </a:lnTo>
                  <a:lnTo>
                    <a:pt x="5069" y="20631"/>
                  </a:lnTo>
                  <a:lnTo>
                    <a:pt x="4524" y="21177"/>
                  </a:lnTo>
                  <a:lnTo>
                    <a:pt x="3979" y="21749"/>
                  </a:lnTo>
                  <a:lnTo>
                    <a:pt x="3488" y="22348"/>
                  </a:lnTo>
                  <a:lnTo>
                    <a:pt x="3025" y="22975"/>
                  </a:lnTo>
                  <a:lnTo>
                    <a:pt x="2562" y="23602"/>
                  </a:lnTo>
                  <a:lnTo>
                    <a:pt x="2153" y="24283"/>
                  </a:lnTo>
                  <a:lnTo>
                    <a:pt x="1771" y="24965"/>
                  </a:lnTo>
                  <a:lnTo>
                    <a:pt x="1444" y="25646"/>
                  </a:lnTo>
                  <a:lnTo>
                    <a:pt x="1145" y="26355"/>
                  </a:lnTo>
                  <a:lnTo>
                    <a:pt x="872" y="27090"/>
                  </a:lnTo>
                  <a:lnTo>
                    <a:pt x="654" y="27826"/>
                  </a:lnTo>
                  <a:lnTo>
                    <a:pt x="463" y="28562"/>
                  </a:lnTo>
                  <a:lnTo>
                    <a:pt x="327" y="29325"/>
                  </a:lnTo>
                  <a:lnTo>
                    <a:pt x="191" y="30088"/>
                  </a:lnTo>
                  <a:lnTo>
                    <a:pt x="109" y="30879"/>
                  </a:lnTo>
                  <a:lnTo>
                    <a:pt x="27" y="31696"/>
                  </a:lnTo>
                  <a:lnTo>
                    <a:pt x="0" y="32514"/>
                  </a:lnTo>
                  <a:lnTo>
                    <a:pt x="0" y="33331"/>
                  </a:lnTo>
                  <a:lnTo>
                    <a:pt x="55" y="34122"/>
                  </a:lnTo>
                  <a:lnTo>
                    <a:pt x="109" y="34939"/>
                  </a:lnTo>
                  <a:lnTo>
                    <a:pt x="218" y="35757"/>
                  </a:lnTo>
                  <a:lnTo>
                    <a:pt x="354" y="36575"/>
                  </a:lnTo>
                  <a:lnTo>
                    <a:pt x="545" y="37365"/>
                  </a:lnTo>
                  <a:lnTo>
                    <a:pt x="763" y="38128"/>
                  </a:lnTo>
                  <a:lnTo>
                    <a:pt x="1008" y="38891"/>
                  </a:lnTo>
                  <a:lnTo>
                    <a:pt x="1308" y="39627"/>
                  </a:lnTo>
                  <a:lnTo>
                    <a:pt x="1635" y="40336"/>
                  </a:lnTo>
                  <a:lnTo>
                    <a:pt x="2017" y="41044"/>
                  </a:lnTo>
                  <a:lnTo>
                    <a:pt x="2426" y="41671"/>
                  </a:lnTo>
                  <a:lnTo>
                    <a:pt x="2889" y="42298"/>
                  </a:lnTo>
                  <a:lnTo>
                    <a:pt x="3407" y="42925"/>
                  </a:lnTo>
                  <a:lnTo>
                    <a:pt x="3952" y="43551"/>
                  </a:lnTo>
                  <a:lnTo>
                    <a:pt x="4551" y="44151"/>
                  </a:lnTo>
                  <a:lnTo>
                    <a:pt x="5205" y="44723"/>
                  </a:lnTo>
                  <a:lnTo>
                    <a:pt x="5887" y="45241"/>
                  </a:lnTo>
                  <a:lnTo>
                    <a:pt x="6595" y="45759"/>
                  </a:lnTo>
                  <a:lnTo>
                    <a:pt x="7304" y="46222"/>
                  </a:lnTo>
                  <a:lnTo>
                    <a:pt x="8067" y="46631"/>
                  </a:lnTo>
                  <a:lnTo>
                    <a:pt x="8830" y="46985"/>
                  </a:lnTo>
                  <a:lnTo>
                    <a:pt x="9620" y="47258"/>
                  </a:lnTo>
                  <a:lnTo>
                    <a:pt x="10002" y="47394"/>
                  </a:lnTo>
                  <a:lnTo>
                    <a:pt x="10383" y="47503"/>
                  </a:lnTo>
                  <a:lnTo>
                    <a:pt x="10792" y="47585"/>
                  </a:lnTo>
                  <a:lnTo>
                    <a:pt x="11174" y="47667"/>
                  </a:lnTo>
                  <a:lnTo>
                    <a:pt x="11583" y="47694"/>
                  </a:lnTo>
                  <a:lnTo>
                    <a:pt x="11964" y="47748"/>
                  </a:lnTo>
                  <a:lnTo>
                    <a:pt x="12346" y="47748"/>
                  </a:lnTo>
                  <a:lnTo>
                    <a:pt x="12754" y="47721"/>
                  </a:lnTo>
                  <a:lnTo>
                    <a:pt x="12863" y="47694"/>
                  </a:lnTo>
                  <a:lnTo>
                    <a:pt x="12945" y="47667"/>
                  </a:lnTo>
                  <a:lnTo>
                    <a:pt x="13027" y="47585"/>
                  </a:lnTo>
                  <a:lnTo>
                    <a:pt x="13082" y="47503"/>
                  </a:lnTo>
                  <a:lnTo>
                    <a:pt x="13409" y="48021"/>
                  </a:lnTo>
                  <a:lnTo>
                    <a:pt x="13736" y="48511"/>
                  </a:lnTo>
                  <a:lnTo>
                    <a:pt x="14090" y="49002"/>
                  </a:lnTo>
                  <a:lnTo>
                    <a:pt x="14444" y="49465"/>
                  </a:lnTo>
                  <a:lnTo>
                    <a:pt x="14826" y="49929"/>
                  </a:lnTo>
                  <a:lnTo>
                    <a:pt x="15207" y="50392"/>
                  </a:lnTo>
                  <a:lnTo>
                    <a:pt x="15616" y="50828"/>
                  </a:lnTo>
                  <a:lnTo>
                    <a:pt x="16025" y="51237"/>
                  </a:lnTo>
                  <a:lnTo>
                    <a:pt x="16570" y="51782"/>
                  </a:lnTo>
                  <a:lnTo>
                    <a:pt x="17115" y="52300"/>
                  </a:lnTo>
                  <a:lnTo>
                    <a:pt x="17687" y="52790"/>
                  </a:lnTo>
                  <a:lnTo>
                    <a:pt x="18287" y="53254"/>
                  </a:lnTo>
                  <a:lnTo>
                    <a:pt x="18859" y="53744"/>
                  </a:lnTo>
                  <a:lnTo>
                    <a:pt x="19486" y="54180"/>
                  </a:lnTo>
                  <a:lnTo>
                    <a:pt x="20086" y="54616"/>
                  </a:lnTo>
                  <a:lnTo>
                    <a:pt x="20712" y="55052"/>
                  </a:lnTo>
                  <a:lnTo>
                    <a:pt x="21366" y="55461"/>
                  </a:lnTo>
                  <a:lnTo>
                    <a:pt x="21993" y="55843"/>
                  </a:lnTo>
                  <a:lnTo>
                    <a:pt x="22675" y="56224"/>
                  </a:lnTo>
                  <a:lnTo>
                    <a:pt x="23329" y="56606"/>
                  </a:lnTo>
                  <a:lnTo>
                    <a:pt x="24691" y="57287"/>
                  </a:lnTo>
                  <a:lnTo>
                    <a:pt x="26081" y="57914"/>
                  </a:lnTo>
                  <a:lnTo>
                    <a:pt x="27471" y="58513"/>
                  </a:lnTo>
                  <a:lnTo>
                    <a:pt x="28916" y="59058"/>
                  </a:lnTo>
                  <a:lnTo>
                    <a:pt x="30360" y="59549"/>
                  </a:lnTo>
                  <a:lnTo>
                    <a:pt x="31832" y="59985"/>
                  </a:lnTo>
                  <a:lnTo>
                    <a:pt x="33303" y="60367"/>
                  </a:lnTo>
                  <a:lnTo>
                    <a:pt x="34775" y="60721"/>
                  </a:lnTo>
                  <a:lnTo>
                    <a:pt x="36247" y="61021"/>
                  </a:lnTo>
                  <a:lnTo>
                    <a:pt x="37718" y="61266"/>
                  </a:lnTo>
                  <a:lnTo>
                    <a:pt x="39299" y="61511"/>
                  </a:lnTo>
                  <a:lnTo>
                    <a:pt x="40907" y="61675"/>
                  </a:lnTo>
                  <a:lnTo>
                    <a:pt x="42515" y="61838"/>
                  </a:lnTo>
                  <a:lnTo>
                    <a:pt x="44123" y="61920"/>
                  </a:lnTo>
                  <a:lnTo>
                    <a:pt x="45731" y="61975"/>
                  </a:lnTo>
                  <a:lnTo>
                    <a:pt x="47339" y="62002"/>
                  </a:lnTo>
                  <a:lnTo>
                    <a:pt x="48947" y="61975"/>
                  </a:lnTo>
                  <a:lnTo>
                    <a:pt x="50582" y="61893"/>
                  </a:lnTo>
                  <a:lnTo>
                    <a:pt x="52190" y="61784"/>
                  </a:lnTo>
                  <a:lnTo>
                    <a:pt x="53798" y="61648"/>
                  </a:lnTo>
                  <a:lnTo>
                    <a:pt x="55406" y="61457"/>
                  </a:lnTo>
                  <a:lnTo>
                    <a:pt x="57014" y="61239"/>
                  </a:lnTo>
                  <a:lnTo>
                    <a:pt x="58622" y="60993"/>
                  </a:lnTo>
                  <a:lnTo>
                    <a:pt x="60229" y="60694"/>
                  </a:lnTo>
                  <a:lnTo>
                    <a:pt x="61837" y="60394"/>
                  </a:lnTo>
                  <a:lnTo>
                    <a:pt x="63418" y="60040"/>
                  </a:lnTo>
                  <a:lnTo>
                    <a:pt x="64999" y="59658"/>
                  </a:lnTo>
                  <a:lnTo>
                    <a:pt x="66579" y="59222"/>
                  </a:lnTo>
                  <a:lnTo>
                    <a:pt x="68160" y="58786"/>
                  </a:lnTo>
                  <a:lnTo>
                    <a:pt x="69714" y="58323"/>
                  </a:lnTo>
                  <a:lnTo>
                    <a:pt x="71267" y="57832"/>
                  </a:lnTo>
                  <a:lnTo>
                    <a:pt x="72820" y="57287"/>
                  </a:lnTo>
                  <a:lnTo>
                    <a:pt x="74347" y="56742"/>
                  </a:lnTo>
                  <a:lnTo>
                    <a:pt x="75873" y="56170"/>
                  </a:lnTo>
                  <a:lnTo>
                    <a:pt x="77399" y="55570"/>
                  </a:lnTo>
                  <a:lnTo>
                    <a:pt x="78898" y="54943"/>
                  </a:lnTo>
                  <a:lnTo>
                    <a:pt x="80370" y="54316"/>
                  </a:lnTo>
                  <a:lnTo>
                    <a:pt x="81841" y="53635"/>
                  </a:lnTo>
                  <a:lnTo>
                    <a:pt x="83286" y="52954"/>
                  </a:lnTo>
                  <a:lnTo>
                    <a:pt x="84730" y="52245"/>
                  </a:lnTo>
                  <a:lnTo>
                    <a:pt x="86175" y="51537"/>
                  </a:lnTo>
                  <a:lnTo>
                    <a:pt x="87564" y="50801"/>
                  </a:lnTo>
                  <a:lnTo>
                    <a:pt x="88982" y="50038"/>
                  </a:lnTo>
                  <a:lnTo>
                    <a:pt x="90371" y="49220"/>
                  </a:lnTo>
                  <a:lnTo>
                    <a:pt x="91761" y="48375"/>
                  </a:lnTo>
                  <a:lnTo>
                    <a:pt x="93097" y="47503"/>
                  </a:lnTo>
                  <a:lnTo>
                    <a:pt x="94432" y="46577"/>
                  </a:lnTo>
                  <a:lnTo>
                    <a:pt x="95740" y="45595"/>
                  </a:lnTo>
                  <a:lnTo>
                    <a:pt x="96367" y="45078"/>
                  </a:lnTo>
                  <a:lnTo>
                    <a:pt x="96994" y="44560"/>
                  </a:lnTo>
                  <a:lnTo>
                    <a:pt x="97594" y="44042"/>
                  </a:lnTo>
                  <a:lnTo>
                    <a:pt x="98193" y="43497"/>
                  </a:lnTo>
                  <a:lnTo>
                    <a:pt x="98765" y="42952"/>
                  </a:lnTo>
                  <a:lnTo>
                    <a:pt x="99338" y="42380"/>
                  </a:lnTo>
                  <a:lnTo>
                    <a:pt x="99883" y="41780"/>
                  </a:lnTo>
                  <a:lnTo>
                    <a:pt x="100428" y="41208"/>
                  </a:lnTo>
                  <a:lnTo>
                    <a:pt x="100946" y="40581"/>
                  </a:lnTo>
                  <a:lnTo>
                    <a:pt x="101436" y="39954"/>
                  </a:lnTo>
                  <a:lnTo>
                    <a:pt x="101927" y="39327"/>
                  </a:lnTo>
                  <a:lnTo>
                    <a:pt x="102390" y="38673"/>
                  </a:lnTo>
                  <a:lnTo>
                    <a:pt x="102826" y="38019"/>
                  </a:lnTo>
                  <a:lnTo>
                    <a:pt x="103262" y="37338"/>
                  </a:lnTo>
                  <a:lnTo>
                    <a:pt x="103644" y="36629"/>
                  </a:lnTo>
                  <a:lnTo>
                    <a:pt x="104025" y="35921"/>
                  </a:lnTo>
                  <a:lnTo>
                    <a:pt x="104380" y="35185"/>
                  </a:lnTo>
                  <a:lnTo>
                    <a:pt x="104707" y="34449"/>
                  </a:lnTo>
                  <a:lnTo>
                    <a:pt x="105006" y="33686"/>
                  </a:lnTo>
                  <a:lnTo>
                    <a:pt x="105279" y="32895"/>
                  </a:lnTo>
                  <a:lnTo>
                    <a:pt x="105579" y="31860"/>
                  </a:lnTo>
                  <a:lnTo>
                    <a:pt x="105851" y="30797"/>
                  </a:lnTo>
                  <a:lnTo>
                    <a:pt x="106015" y="29707"/>
                  </a:lnTo>
                  <a:lnTo>
                    <a:pt x="106151" y="28644"/>
                  </a:lnTo>
                  <a:lnTo>
                    <a:pt x="106233" y="28617"/>
                  </a:lnTo>
                  <a:lnTo>
                    <a:pt x="106315" y="28562"/>
                  </a:lnTo>
                  <a:lnTo>
                    <a:pt x="106860" y="28153"/>
                  </a:lnTo>
                  <a:lnTo>
                    <a:pt x="107350" y="27717"/>
                  </a:lnTo>
                  <a:lnTo>
                    <a:pt x="107841" y="27254"/>
                  </a:lnTo>
                  <a:lnTo>
                    <a:pt x="108277" y="26791"/>
                  </a:lnTo>
                  <a:lnTo>
                    <a:pt x="108658" y="26300"/>
                  </a:lnTo>
                  <a:lnTo>
                    <a:pt x="109040" y="25782"/>
                  </a:lnTo>
                  <a:lnTo>
                    <a:pt x="109367" y="25264"/>
                  </a:lnTo>
                  <a:lnTo>
                    <a:pt x="109667" y="24747"/>
                  </a:lnTo>
                  <a:lnTo>
                    <a:pt x="109939" y="24202"/>
                  </a:lnTo>
                  <a:lnTo>
                    <a:pt x="110185" y="23629"/>
                  </a:lnTo>
                  <a:lnTo>
                    <a:pt x="110375" y="23084"/>
                  </a:lnTo>
                  <a:lnTo>
                    <a:pt x="110566" y="22512"/>
                  </a:lnTo>
                  <a:lnTo>
                    <a:pt x="110702" y="21912"/>
                  </a:lnTo>
                  <a:lnTo>
                    <a:pt x="110811" y="21340"/>
                  </a:lnTo>
                  <a:lnTo>
                    <a:pt x="110893" y="20740"/>
                  </a:lnTo>
                  <a:lnTo>
                    <a:pt x="110920" y="20141"/>
                  </a:lnTo>
                  <a:lnTo>
                    <a:pt x="110948" y="19541"/>
                  </a:lnTo>
                  <a:lnTo>
                    <a:pt x="110920" y="18942"/>
                  </a:lnTo>
                  <a:lnTo>
                    <a:pt x="110893" y="18342"/>
                  </a:lnTo>
                  <a:lnTo>
                    <a:pt x="110811" y="17743"/>
                  </a:lnTo>
                  <a:lnTo>
                    <a:pt x="110702" y="17143"/>
                  </a:lnTo>
                  <a:lnTo>
                    <a:pt x="110566" y="16543"/>
                  </a:lnTo>
                  <a:lnTo>
                    <a:pt x="110403" y="15971"/>
                  </a:lnTo>
                  <a:lnTo>
                    <a:pt x="110185" y="15372"/>
                  </a:lnTo>
                  <a:lnTo>
                    <a:pt x="109967" y="14799"/>
                  </a:lnTo>
                  <a:lnTo>
                    <a:pt x="109721" y="14227"/>
                  </a:lnTo>
                  <a:lnTo>
                    <a:pt x="109421" y="13682"/>
                  </a:lnTo>
                  <a:lnTo>
                    <a:pt x="109122" y="13137"/>
                  </a:lnTo>
                  <a:lnTo>
                    <a:pt x="108767" y="12592"/>
                  </a:lnTo>
                  <a:lnTo>
                    <a:pt x="108413" y="12074"/>
                  </a:lnTo>
                  <a:lnTo>
                    <a:pt x="108004" y="11556"/>
                  </a:lnTo>
                  <a:lnTo>
                    <a:pt x="107568" y="11066"/>
                  </a:lnTo>
                  <a:lnTo>
                    <a:pt x="107187" y="10630"/>
                  </a:lnTo>
                  <a:lnTo>
                    <a:pt x="106751" y="10221"/>
                  </a:lnTo>
                  <a:lnTo>
                    <a:pt x="106315" y="9812"/>
                  </a:lnTo>
                  <a:lnTo>
                    <a:pt x="105851" y="9403"/>
                  </a:lnTo>
                  <a:lnTo>
                    <a:pt x="105361" y="8994"/>
                  </a:lnTo>
                  <a:lnTo>
                    <a:pt x="104870" y="8613"/>
                  </a:lnTo>
                  <a:lnTo>
                    <a:pt x="104352" y="8231"/>
                  </a:lnTo>
                  <a:lnTo>
                    <a:pt x="103807" y="7877"/>
                  </a:lnTo>
                  <a:lnTo>
                    <a:pt x="103262" y="7523"/>
                  </a:lnTo>
                  <a:lnTo>
                    <a:pt x="102717" y="7196"/>
                  </a:lnTo>
                  <a:lnTo>
                    <a:pt x="102145" y="6896"/>
                  </a:lnTo>
                  <a:lnTo>
                    <a:pt x="101573" y="6596"/>
                  </a:lnTo>
                  <a:lnTo>
                    <a:pt x="100973" y="6324"/>
                  </a:lnTo>
                  <a:lnTo>
                    <a:pt x="100373" y="6078"/>
                  </a:lnTo>
                  <a:lnTo>
                    <a:pt x="99774" y="5833"/>
                  </a:lnTo>
                  <a:lnTo>
                    <a:pt x="99147" y="5615"/>
                  </a:lnTo>
                  <a:lnTo>
                    <a:pt x="98847" y="5152"/>
                  </a:lnTo>
                  <a:lnTo>
                    <a:pt x="98547" y="4688"/>
                  </a:lnTo>
                  <a:lnTo>
                    <a:pt x="98193" y="4252"/>
                  </a:lnTo>
                  <a:lnTo>
                    <a:pt x="97839" y="3843"/>
                  </a:lnTo>
                  <a:lnTo>
                    <a:pt x="97485" y="3435"/>
                  </a:lnTo>
                  <a:lnTo>
                    <a:pt x="97076" y="3080"/>
                  </a:lnTo>
                  <a:lnTo>
                    <a:pt x="96667" y="2726"/>
                  </a:lnTo>
                  <a:lnTo>
                    <a:pt x="96258" y="2399"/>
                  </a:lnTo>
                  <a:lnTo>
                    <a:pt x="95822" y="2099"/>
                  </a:lnTo>
                  <a:lnTo>
                    <a:pt x="95359" y="1827"/>
                  </a:lnTo>
                  <a:lnTo>
                    <a:pt x="94896" y="1554"/>
                  </a:lnTo>
                  <a:lnTo>
                    <a:pt x="94432" y="1336"/>
                  </a:lnTo>
                  <a:lnTo>
                    <a:pt x="93942" y="1118"/>
                  </a:lnTo>
                  <a:lnTo>
                    <a:pt x="93451" y="900"/>
                  </a:lnTo>
                  <a:lnTo>
                    <a:pt x="92961" y="737"/>
                  </a:lnTo>
                  <a:lnTo>
                    <a:pt x="92443" y="573"/>
                  </a:lnTo>
                  <a:lnTo>
                    <a:pt x="91925" y="437"/>
                  </a:lnTo>
                  <a:lnTo>
                    <a:pt x="91407" y="328"/>
                  </a:lnTo>
                  <a:lnTo>
                    <a:pt x="90862" y="219"/>
                  </a:lnTo>
                  <a:lnTo>
                    <a:pt x="90317" y="137"/>
                  </a:lnTo>
                  <a:lnTo>
                    <a:pt x="89799" y="83"/>
                  </a:lnTo>
                  <a:lnTo>
                    <a:pt x="89254" y="28"/>
                  </a:lnTo>
                  <a:lnTo>
                    <a:pt x="8870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71"/>
            <p:cNvSpPr/>
            <p:nvPr/>
          </p:nvSpPr>
          <p:spPr>
            <a:xfrm>
              <a:off x="5912600" y="-1383600"/>
              <a:ext cx="1877795" cy="1049384"/>
            </a:xfrm>
            <a:custGeom>
              <a:avLst/>
              <a:gdLst/>
              <a:ahLst/>
              <a:cxnLst/>
              <a:rect l="l" t="t" r="r" b="b"/>
              <a:pathLst>
                <a:path w="110948" h="62002" fill="none" extrusionOk="0">
                  <a:moveTo>
                    <a:pt x="105279" y="32895"/>
                  </a:moveTo>
                  <a:lnTo>
                    <a:pt x="105279" y="32895"/>
                  </a:lnTo>
                  <a:lnTo>
                    <a:pt x="105006" y="33686"/>
                  </a:lnTo>
                  <a:lnTo>
                    <a:pt x="104707" y="34449"/>
                  </a:lnTo>
                  <a:lnTo>
                    <a:pt x="104380" y="35185"/>
                  </a:lnTo>
                  <a:lnTo>
                    <a:pt x="104025" y="35921"/>
                  </a:lnTo>
                  <a:lnTo>
                    <a:pt x="103644" y="36629"/>
                  </a:lnTo>
                  <a:lnTo>
                    <a:pt x="103262" y="37338"/>
                  </a:lnTo>
                  <a:lnTo>
                    <a:pt x="102826" y="38019"/>
                  </a:lnTo>
                  <a:lnTo>
                    <a:pt x="102390" y="38673"/>
                  </a:lnTo>
                  <a:lnTo>
                    <a:pt x="101927" y="39327"/>
                  </a:lnTo>
                  <a:lnTo>
                    <a:pt x="101436" y="39954"/>
                  </a:lnTo>
                  <a:lnTo>
                    <a:pt x="100946" y="40581"/>
                  </a:lnTo>
                  <a:lnTo>
                    <a:pt x="100428" y="41208"/>
                  </a:lnTo>
                  <a:lnTo>
                    <a:pt x="99883" y="41780"/>
                  </a:lnTo>
                  <a:lnTo>
                    <a:pt x="99338" y="42380"/>
                  </a:lnTo>
                  <a:lnTo>
                    <a:pt x="98765" y="42952"/>
                  </a:lnTo>
                  <a:lnTo>
                    <a:pt x="98193" y="43497"/>
                  </a:lnTo>
                  <a:lnTo>
                    <a:pt x="97594" y="44042"/>
                  </a:lnTo>
                  <a:lnTo>
                    <a:pt x="96994" y="44560"/>
                  </a:lnTo>
                  <a:lnTo>
                    <a:pt x="96367" y="45078"/>
                  </a:lnTo>
                  <a:lnTo>
                    <a:pt x="95740" y="45595"/>
                  </a:lnTo>
                  <a:lnTo>
                    <a:pt x="94432" y="46577"/>
                  </a:lnTo>
                  <a:lnTo>
                    <a:pt x="93097" y="47503"/>
                  </a:lnTo>
                  <a:lnTo>
                    <a:pt x="91761" y="48375"/>
                  </a:lnTo>
                  <a:lnTo>
                    <a:pt x="90371" y="49220"/>
                  </a:lnTo>
                  <a:lnTo>
                    <a:pt x="88982" y="50038"/>
                  </a:lnTo>
                  <a:lnTo>
                    <a:pt x="87564" y="50801"/>
                  </a:lnTo>
                  <a:lnTo>
                    <a:pt x="87564" y="50801"/>
                  </a:lnTo>
                  <a:lnTo>
                    <a:pt x="86175" y="51537"/>
                  </a:lnTo>
                  <a:lnTo>
                    <a:pt x="84730" y="52245"/>
                  </a:lnTo>
                  <a:lnTo>
                    <a:pt x="83286" y="52954"/>
                  </a:lnTo>
                  <a:lnTo>
                    <a:pt x="81841" y="53635"/>
                  </a:lnTo>
                  <a:lnTo>
                    <a:pt x="80370" y="54316"/>
                  </a:lnTo>
                  <a:lnTo>
                    <a:pt x="78898" y="54943"/>
                  </a:lnTo>
                  <a:lnTo>
                    <a:pt x="77399" y="55570"/>
                  </a:lnTo>
                  <a:lnTo>
                    <a:pt x="75873" y="56170"/>
                  </a:lnTo>
                  <a:lnTo>
                    <a:pt x="74347" y="56742"/>
                  </a:lnTo>
                  <a:lnTo>
                    <a:pt x="72820" y="57287"/>
                  </a:lnTo>
                  <a:lnTo>
                    <a:pt x="71267" y="57832"/>
                  </a:lnTo>
                  <a:lnTo>
                    <a:pt x="69714" y="58323"/>
                  </a:lnTo>
                  <a:lnTo>
                    <a:pt x="68160" y="58786"/>
                  </a:lnTo>
                  <a:lnTo>
                    <a:pt x="66579" y="59222"/>
                  </a:lnTo>
                  <a:lnTo>
                    <a:pt x="64999" y="59658"/>
                  </a:lnTo>
                  <a:lnTo>
                    <a:pt x="63418" y="60040"/>
                  </a:lnTo>
                  <a:lnTo>
                    <a:pt x="61837" y="60394"/>
                  </a:lnTo>
                  <a:lnTo>
                    <a:pt x="60229" y="60694"/>
                  </a:lnTo>
                  <a:lnTo>
                    <a:pt x="58622" y="60993"/>
                  </a:lnTo>
                  <a:lnTo>
                    <a:pt x="57014" y="61239"/>
                  </a:lnTo>
                  <a:lnTo>
                    <a:pt x="55406" y="61457"/>
                  </a:lnTo>
                  <a:lnTo>
                    <a:pt x="53798" y="61648"/>
                  </a:lnTo>
                  <a:lnTo>
                    <a:pt x="52190" y="61784"/>
                  </a:lnTo>
                  <a:lnTo>
                    <a:pt x="50582" y="61893"/>
                  </a:lnTo>
                  <a:lnTo>
                    <a:pt x="48947" y="61975"/>
                  </a:lnTo>
                  <a:lnTo>
                    <a:pt x="47339" y="62002"/>
                  </a:lnTo>
                  <a:lnTo>
                    <a:pt x="45731" y="61975"/>
                  </a:lnTo>
                  <a:lnTo>
                    <a:pt x="44123" y="61920"/>
                  </a:lnTo>
                  <a:lnTo>
                    <a:pt x="42515" y="61838"/>
                  </a:lnTo>
                  <a:lnTo>
                    <a:pt x="40907" y="61675"/>
                  </a:lnTo>
                  <a:lnTo>
                    <a:pt x="39299" y="61511"/>
                  </a:lnTo>
                  <a:lnTo>
                    <a:pt x="37718" y="61266"/>
                  </a:lnTo>
                  <a:lnTo>
                    <a:pt x="37718" y="61266"/>
                  </a:lnTo>
                  <a:lnTo>
                    <a:pt x="36247" y="61021"/>
                  </a:lnTo>
                  <a:lnTo>
                    <a:pt x="34775" y="60721"/>
                  </a:lnTo>
                  <a:lnTo>
                    <a:pt x="33303" y="60367"/>
                  </a:lnTo>
                  <a:lnTo>
                    <a:pt x="31832" y="59985"/>
                  </a:lnTo>
                  <a:lnTo>
                    <a:pt x="30360" y="59549"/>
                  </a:lnTo>
                  <a:lnTo>
                    <a:pt x="28916" y="59058"/>
                  </a:lnTo>
                  <a:lnTo>
                    <a:pt x="27471" y="58513"/>
                  </a:lnTo>
                  <a:lnTo>
                    <a:pt x="26081" y="57914"/>
                  </a:lnTo>
                  <a:lnTo>
                    <a:pt x="24691" y="57287"/>
                  </a:lnTo>
                  <a:lnTo>
                    <a:pt x="23329" y="56606"/>
                  </a:lnTo>
                  <a:lnTo>
                    <a:pt x="22675" y="56224"/>
                  </a:lnTo>
                  <a:lnTo>
                    <a:pt x="21993" y="55843"/>
                  </a:lnTo>
                  <a:lnTo>
                    <a:pt x="21366" y="55461"/>
                  </a:lnTo>
                  <a:lnTo>
                    <a:pt x="20712" y="55052"/>
                  </a:lnTo>
                  <a:lnTo>
                    <a:pt x="20086" y="54616"/>
                  </a:lnTo>
                  <a:lnTo>
                    <a:pt x="19486" y="54180"/>
                  </a:lnTo>
                  <a:lnTo>
                    <a:pt x="18859" y="53744"/>
                  </a:lnTo>
                  <a:lnTo>
                    <a:pt x="18287" y="53254"/>
                  </a:lnTo>
                  <a:lnTo>
                    <a:pt x="17687" y="52790"/>
                  </a:lnTo>
                  <a:lnTo>
                    <a:pt x="17115" y="52300"/>
                  </a:lnTo>
                  <a:lnTo>
                    <a:pt x="16570" y="51782"/>
                  </a:lnTo>
                  <a:lnTo>
                    <a:pt x="16025" y="51237"/>
                  </a:lnTo>
                  <a:lnTo>
                    <a:pt x="16025" y="51237"/>
                  </a:lnTo>
                  <a:lnTo>
                    <a:pt x="15616" y="50828"/>
                  </a:lnTo>
                  <a:lnTo>
                    <a:pt x="15207" y="50392"/>
                  </a:lnTo>
                  <a:lnTo>
                    <a:pt x="14826" y="49929"/>
                  </a:lnTo>
                  <a:lnTo>
                    <a:pt x="14444" y="49465"/>
                  </a:lnTo>
                  <a:lnTo>
                    <a:pt x="14090" y="49002"/>
                  </a:lnTo>
                  <a:lnTo>
                    <a:pt x="13736" y="48511"/>
                  </a:lnTo>
                  <a:lnTo>
                    <a:pt x="13409" y="48021"/>
                  </a:lnTo>
                  <a:lnTo>
                    <a:pt x="13082" y="47503"/>
                  </a:lnTo>
                  <a:lnTo>
                    <a:pt x="13082" y="47503"/>
                  </a:lnTo>
                  <a:lnTo>
                    <a:pt x="13027" y="47585"/>
                  </a:lnTo>
                  <a:lnTo>
                    <a:pt x="12945" y="47667"/>
                  </a:lnTo>
                  <a:lnTo>
                    <a:pt x="12863" y="47694"/>
                  </a:lnTo>
                  <a:lnTo>
                    <a:pt x="12754" y="47721"/>
                  </a:lnTo>
                  <a:lnTo>
                    <a:pt x="12754" y="47721"/>
                  </a:lnTo>
                  <a:lnTo>
                    <a:pt x="12346" y="47748"/>
                  </a:lnTo>
                  <a:lnTo>
                    <a:pt x="11964" y="47748"/>
                  </a:lnTo>
                  <a:lnTo>
                    <a:pt x="11583" y="47694"/>
                  </a:lnTo>
                  <a:lnTo>
                    <a:pt x="11174" y="47667"/>
                  </a:lnTo>
                  <a:lnTo>
                    <a:pt x="10792" y="47585"/>
                  </a:lnTo>
                  <a:lnTo>
                    <a:pt x="10383" y="47503"/>
                  </a:lnTo>
                  <a:lnTo>
                    <a:pt x="10002" y="47394"/>
                  </a:lnTo>
                  <a:lnTo>
                    <a:pt x="9620" y="47258"/>
                  </a:lnTo>
                  <a:lnTo>
                    <a:pt x="8830" y="46985"/>
                  </a:lnTo>
                  <a:lnTo>
                    <a:pt x="8067" y="46631"/>
                  </a:lnTo>
                  <a:lnTo>
                    <a:pt x="7304" y="46222"/>
                  </a:lnTo>
                  <a:lnTo>
                    <a:pt x="6595" y="45759"/>
                  </a:lnTo>
                  <a:lnTo>
                    <a:pt x="5887" y="45241"/>
                  </a:lnTo>
                  <a:lnTo>
                    <a:pt x="5205" y="44723"/>
                  </a:lnTo>
                  <a:lnTo>
                    <a:pt x="4551" y="44151"/>
                  </a:lnTo>
                  <a:lnTo>
                    <a:pt x="3952" y="43551"/>
                  </a:lnTo>
                  <a:lnTo>
                    <a:pt x="3407" y="42925"/>
                  </a:lnTo>
                  <a:lnTo>
                    <a:pt x="2889" y="42298"/>
                  </a:lnTo>
                  <a:lnTo>
                    <a:pt x="2426" y="41671"/>
                  </a:lnTo>
                  <a:lnTo>
                    <a:pt x="2017" y="41044"/>
                  </a:lnTo>
                  <a:lnTo>
                    <a:pt x="2017" y="41044"/>
                  </a:lnTo>
                  <a:lnTo>
                    <a:pt x="1635" y="40336"/>
                  </a:lnTo>
                  <a:lnTo>
                    <a:pt x="1308" y="39627"/>
                  </a:lnTo>
                  <a:lnTo>
                    <a:pt x="1008" y="38891"/>
                  </a:lnTo>
                  <a:lnTo>
                    <a:pt x="763" y="38128"/>
                  </a:lnTo>
                  <a:lnTo>
                    <a:pt x="545" y="37365"/>
                  </a:lnTo>
                  <a:lnTo>
                    <a:pt x="354" y="36575"/>
                  </a:lnTo>
                  <a:lnTo>
                    <a:pt x="218" y="35757"/>
                  </a:lnTo>
                  <a:lnTo>
                    <a:pt x="109" y="34939"/>
                  </a:lnTo>
                  <a:lnTo>
                    <a:pt x="55" y="34122"/>
                  </a:lnTo>
                  <a:lnTo>
                    <a:pt x="0" y="33331"/>
                  </a:lnTo>
                  <a:lnTo>
                    <a:pt x="0" y="32514"/>
                  </a:lnTo>
                  <a:lnTo>
                    <a:pt x="27" y="31696"/>
                  </a:lnTo>
                  <a:lnTo>
                    <a:pt x="109" y="30879"/>
                  </a:lnTo>
                  <a:lnTo>
                    <a:pt x="191" y="30088"/>
                  </a:lnTo>
                  <a:lnTo>
                    <a:pt x="327" y="29325"/>
                  </a:lnTo>
                  <a:lnTo>
                    <a:pt x="463" y="28562"/>
                  </a:lnTo>
                  <a:lnTo>
                    <a:pt x="463" y="28562"/>
                  </a:lnTo>
                  <a:lnTo>
                    <a:pt x="654" y="27826"/>
                  </a:lnTo>
                  <a:lnTo>
                    <a:pt x="872" y="27090"/>
                  </a:lnTo>
                  <a:lnTo>
                    <a:pt x="1145" y="26355"/>
                  </a:lnTo>
                  <a:lnTo>
                    <a:pt x="1444" y="25646"/>
                  </a:lnTo>
                  <a:lnTo>
                    <a:pt x="1771" y="24965"/>
                  </a:lnTo>
                  <a:lnTo>
                    <a:pt x="2153" y="24283"/>
                  </a:lnTo>
                  <a:lnTo>
                    <a:pt x="2562" y="23602"/>
                  </a:lnTo>
                  <a:lnTo>
                    <a:pt x="3025" y="22975"/>
                  </a:lnTo>
                  <a:lnTo>
                    <a:pt x="3488" y="22348"/>
                  </a:lnTo>
                  <a:lnTo>
                    <a:pt x="3979" y="21749"/>
                  </a:lnTo>
                  <a:lnTo>
                    <a:pt x="4524" y="21177"/>
                  </a:lnTo>
                  <a:lnTo>
                    <a:pt x="5069" y="20631"/>
                  </a:lnTo>
                  <a:lnTo>
                    <a:pt x="5669" y="20114"/>
                  </a:lnTo>
                  <a:lnTo>
                    <a:pt x="6268" y="19623"/>
                  </a:lnTo>
                  <a:lnTo>
                    <a:pt x="6895" y="19187"/>
                  </a:lnTo>
                  <a:lnTo>
                    <a:pt x="7522" y="18778"/>
                  </a:lnTo>
                  <a:lnTo>
                    <a:pt x="7522" y="18778"/>
                  </a:lnTo>
                  <a:lnTo>
                    <a:pt x="7495" y="18724"/>
                  </a:lnTo>
                  <a:lnTo>
                    <a:pt x="7495" y="18724"/>
                  </a:lnTo>
                  <a:lnTo>
                    <a:pt x="7440" y="18070"/>
                  </a:lnTo>
                  <a:lnTo>
                    <a:pt x="7440" y="17443"/>
                  </a:lnTo>
                  <a:lnTo>
                    <a:pt x="7495" y="16816"/>
                  </a:lnTo>
                  <a:lnTo>
                    <a:pt x="7576" y="16244"/>
                  </a:lnTo>
                  <a:lnTo>
                    <a:pt x="7713" y="15699"/>
                  </a:lnTo>
                  <a:lnTo>
                    <a:pt x="7903" y="15154"/>
                  </a:lnTo>
                  <a:lnTo>
                    <a:pt x="8121" y="14663"/>
                  </a:lnTo>
                  <a:lnTo>
                    <a:pt x="8394" y="14172"/>
                  </a:lnTo>
                  <a:lnTo>
                    <a:pt x="8694" y="13709"/>
                  </a:lnTo>
                  <a:lnTo>
                    <a:pt x="9048" y="13273"/>
                  </a:lnTo>
                  <a:lnTo>
                    <a:pt x="9402" y="12864"/>
                  </a:lnTo>
                  <a:lnTo>
                    <a:pt x="9811" y="12455"/>
                  </a:lnTo>
                  <a:lnTo>
                    <a:pt x="10247" y="12101"/>
                  </a:lnTo>
                  <a:lnTo>
                    <a:pt x="10710" y="11747"/>
                  </a:lnTo>
                  <a:lnTo>
                    <a:pt x="11174" y="11447"/>
                  </a:lnTo>
                  <a:lnTo>
                    <a:pt x="11692" y="11147"/>
                  </a:lnTo>
                  <a:lnTo>
                    <a:pt x="12209" y="10875"/>
                  </a:lnTo>
                  <a:lnTo>
                    <a:pt x="12754" y="10602"/>
                  </a:lnTo>
                  <a:lnTo>
                    <a:pt x="13300" y="10384"/>
                  </a:lnTo>
                  <a:lnTo>
                    <a:pt x="13872" y="10166"/>
                  </a:lnTo>
                  <a:lnTo>
                    <a:pt x="14444" y="9975"/>
                  </a:lnTo>
                  <a:lnTo>
                    <a:pt x="15016" y="9812"/>
                  </a:lnTo>
                  <a:lnTo>
                    <a:pt x="15616" y="9676"/>
                  </a:lnTo>
                  <a:lnTo>
                    <a:pt x="16188" y="9567"/>
                  </a:lnTo>
                  <a:lnTo>
                    <a:pt x="16788" y="9458"/>
                  </a:lnTo>
                  <a:lnTo>
                    <a:pt x="17388" y="9376"/>
                  </a:lnTo>
                  <a:lnTo>
                    <a:pt x="17960" y="9321"/>
                  </a:lnTo>
                  <a:lnTo>
                    <a:pt x="18559" y="9294"/>
                  </a:lnTo>
                  <a:lnTo>
                    <a:pt x="19132" y="9267"/>
                  </a:lnTo>
                  <a:lnTo>
                    <a:pt x="19677" y="9267"/>
                  </a:lnTo>
                  <a:lnTo>
                    <a:pt x="20222" y="9294"/>
                  </a:lnTo>
                  <a:lnTo>
                    <a:pt x="20767" y="9349"/>
                  </a:lnTo>
                  <a:lnTo>
                    <a:pt x="20767" y="9349"/>
                  </a:lnTo>
                  <a:lnTo>
                    <a:pt x="21394" y="9430"/>
                  </a:lnTo>
                  <a:lnTo>
                    <a:pt x="22021" y="9512"/>
                  </a:lnTo>
                  <a:lnTo>
                    <a:pt x="23274" y="9730"/>
                  </a:lnTo>
                  <a:lnTo>
                    <a:pt x="24528" y="10003"/>
                  </a:lnTo>
                  <a:lnTo>
                    <a:pt x="25754" y="10302"/>
                  </a:lnTo>
                  <a:lnTo>
                    <a:pt x="28207" y="10957"/>
                  </a:lnTo>
                  <a:lnTo>
                    <a:pt x="29461" y="11284"/>
                  </a:lnTo>
                  <a:lnTo>
                    <a:pt x="30687" y="11583"/>
                  </a:lnTo>
                  <a:lnTo>
                    <a:pt x="30687" y="11583"/>
                  </a:lnTo>
                  <a:lnTo>
                    <a:pt x="32050" y="11910"/>
                  </a:lnTo>
                  <a:lnTo>
                    <a:pt x="33440" y="12183"/>
                  </a:lnTo>
                  <a:lnTo>
                    <a:pt x="34830" y="12455"/>
                  </a:lnTo>
                  <a:lnTo>
                    <a:pt x="36247" y="12674"/>
                  </a:lnTo>
                  <a:lnTo>
                    <a:pt x="37637" y="12864"/>
                  </a:lnTo>
                  <a:lnTo>
                    <a:pt x="39054" y="13028"/>
                  </a:lnTo>
                  <a:lnTo>
                    <a:pt x="40444" y="13137"/>
                  </a:lnTo>
                  <a:lnTo>
                    <a:pt x="41861" y="13246"/>
                  </a:lnTo>
                  <a:lnTo>
                    <a:pt x="41861" y="13246"/>
                  </a:lnTo>
                  <a:lnTo>
                    <a:pt x="43251" y="13300"/>
                  </a:lnTo>
                  <a:lnTo>
                    <a:pt x="44668" y="13355"/>
                  </a:lnTo>
                  <a:lnTo>
                    <a:pt x="46085" y="13355"/>
                  </a:lnTo>
                  <a:lnTo>
                    <a:pt x="47475" y="13300"/>
                  </a:lnTo>
                  <a:lnTo>
                    <a:pt x="48892" y="13246"/>
                  </a:lnTo>
                  <a:lnTo>
                    <a:pt x="50282" y="13137"/>
                  </a:lnTo>
                  <a:lnTo>
                    <a:pt x="51699" y="13001"/>
                  </a:lnTo>
                  <a:lnTo>
                    <a:pt x="53089" y="12837"/>
                  </a:lnTo>
                  <a:lnTo>
                    <a:pt x="54479" y="12619"/>
                  </a:lnTo>
                  <a:lnTo>
                    <a:pt x="55869" y="12374"/>
                  </a:lnTo>
                  <a:lnTo>
                    <a:pt x="57232" y="12101"/>
                  </a:lnTo>
                  <a:lnTo>
                    <a:pt x="58622" y="11774"/>
                  </a:lnTo>
                  <a:lnTo>
                    <a:pt x="59984" y="11420"/>
                  </a:lnTo>
                  <a:lnTo>
                    <a:pt x="61320" y="11011"/>
                  </a:lnTo>
                  <a:lnTo>
                    <a:pt x="62655" y="10575"/>
                  </a:lnTo>
                  <a:lnTo>
                    <a:pt x="63990" y="10112"/>
                  </a:lnTo>
                  <a:lnTo>
                    <a:pt x="63990" y="10112"/>
                  </a:lnTo>
                  <a:lnTo>
                    <a:pt x="65271" y="9594"/>
                  </a:lnTo>
                  <a:lnTo>
                    <a:pt x="66525" y="9022"/>
                  </a:lnTo>
                  <a:lnTo>
                    <a:pt x="67751" y="8422"/>
                  </a:lnTo>
                  <a:lnTo>
                    <a:pt x="68978" y="7795"/>
                  </a:lnTo>
                  <a:lnTo>
                    <a:pt x="70204" y="7114"/>
                  </a:lnTo>
                  <a:lnTo>
                    <a:pt x="71403" y="6433"/>
                  </a:lnTo>
                  <a:lnTo>
                    <a:pt x="73829" y="5070"/>
                  </a:lnTo>
                  <a:lnTo>
                    <a:pt x="75028" y="4389"/>
                  </a:lnTo>
                  <a:lnTo>
                    <a:pt x="76227" y="3707"/>
                  </a:lnTo>
                  <a:lnTo>
                    <a:pt x="77453" y="3080"/>
                  </a:lnTo>
                  <a:lnTo>
                    <a:pt x="78707" y="2481"/>
                  </a:lnTo>
                  <a:lnTo>
                    <a:pt x="79961" y="1908"/>
                  </a:lnTo>
                  <a:lnTo>
                    <a:pt x="81214" y="1391"/>
                  </a:lnTo>
                  <a:lnTo>
                    <a:pt x="81869" y="1145"/>
                  </a:lnTo>
                  <a:lnTo>
                    <a:pt x="82523" y="927"/>
                  </a:lnTo>
                  <a:lnTo>
                    <a:pt x="83177" y="737"/>
                  </a:lnTo>
                  <a:lnTo>
                    <a:pt x="83858" y="546"/>
                  </a:lnTo>
                  <a:lnTo>
                    <a:pt x="83858" y="546"/>
                  </a:lnTo>
                  <a:lnTo>
                    <a:pt x="84376" y="437"/>
                  </a:lnTo>
                  <a:lnTo>
                    <a:pt x="84894" y="328"/>
                  </a:lnTo>
                  <a:lnTo>
                    <a:pt x="85439" y="219"/>
                  </a:lnTo>
                  <a:lnTo>
                    <a:pt x="85984" y="137"/>
                  </a:lnTo>
                  <a:lnTo>
                    <a:pt x="86529" y="83"/>
                  </a:lnTo>
                  <a:lnTo>
                    <a:pt x="87074" y="28"/>
                  </a:lnTo>
                  <a:lnTo>
                    <a:pt x="87619" y="1"/>
                  </a:lnTo>
                  <a:lnTo>
                    <a:pt x="88164" y="1"/>
                  </a:lnTo>
                  <a:lnTo>
                    <a:pt x="88709" y="1"/>
                  </a:lnTo>
                  <a:lnTo>
                    <a:pt x="89254" y="28"/>
                  </a:lnTo>
                  <a:lnTo>
                    <a:pt x="89799" y="83"/>
                  </a:lnTo>
                  <a:lnTo>
                    <a:pt x="90317" y="137"/>
                  </a:lnTo>
                  <a:lnTo>
                    <a:pt x="90862" y="219"/>
                  </a:lnTo>
                  <a:lnTo>
                    <a:pt x="91407" y="328"/>
                  </a:lnTo>
                  <a:lnTo>
                    <a:pt x="91925" y="437"/>
                  </a:lnTo>
                  <a:lnTo>
                    <a:pt x="92443" y="573"/>
                  </a:lnTo>
                  <a:lnTo>
                    <a:pt x="92961" y="737"/>
                  </a:lnTo>
                  <a:lnTo>
                    <a:pt x="93451" y="900"/>
                  </a:lnTo>
                  <a:lnTo>
                    <a:pt x="93942" y="1118"/>
                  </a:lnTo>
                  <a:lnTo>
                    <a:pt x="94432" y="1336"/>
                  </a:lnTo>
                  <a:lnTo>
                    <a:pt x="94896" y="1554"/>
                  </a:lnTo>
                  <a:lnTo>
                    <a:pt x="95359" y="1827"/>
                  </a:lnTo>
                  <a:lnTo>
                    <a:pt x="95822" y="2099"/>
                  </a:lnTo>
                  <a:lnTo>
                    <a:pt x="96258" y="2399"/>
                  </a:lnTo>
                  <a:lnTo>
                    <a:pt x="96667" y="2726"/>
                  </a:lnTo>
                  <a:lnTo>
                    <a:pt x="97076" y="3080"/>
                  </a:lnTo>
                  <a:lnTo>
                    <a:pt x="97485" y="3435"/>
                  </a:lnTo>
                  <a:lnTo>
                    <a:pt x="97839" y="3843"/>
                  </a:lnTo>
                  <a:lnTo>
                    <a:pt x="98193" y="4252"/>
                  </a:lnTo>
                  <a:lnTo>
                    <a:pt x="98547" y="4688"/>
                  </a:lnTo>
                  <a:lnTo>
                    <a:pt x="98847" y="5152"/>
                  </a:lnTo>
                  <a:lnTo>
                    <a:pt x="99147" y="5615"/>
                  </a:lnTo>
                  <a:lnTo>
                    <a:pt x="99147" y="5615"/>
                  </a:lnTo>
                  <a:lnTo>
                    <a:pt x="99774" y="5833"/>
                  </a:lnTo>
                  <a:lnTo>
                    <a:pt x="100373" y="6078"/>
                  </a:lnTo>
                  <a:lnTo>
                    <a:pt x="100973" y="6324"/>
                  </a:lnTo>
                  <a:lnTo>
                    <a:pt x="101573" y="6596"/>
                  </a:lnTo>
                  <a:lnTo>
                    <a:pt x="102145" y="6896"/>
                  </a:lnTo>
                  <a:lnTo>
                    <a:pt x="102717" y="7196"/>
                  </a:lnTo>
                  <a:lnTo>
                    <a:pt x="103262" y="7523"/>
                  </a:lnTo>
                  <a:lnTo>
                    <a:pt x="103807" y="7877"/>
                  </a:lnTo>
                  <a:lnTo>
                    <a:pt x="104352" y="8231"/>
                  </a:lnTo>
                  <a:lnTo>
                    <a:pt x="104870" y="8613"/>
                  </a:lnTo>
                  <a:lnTo>
                    <a:pt x="105361" y="8994"/>
                  </a:lnTo>
                  <a:lnTo>
                    <a:pt x="105851" y="9403"/>
                  </a:lnTo>
                  <a:lnTo>
                    <a:pt x="106315" y="9812"/>
                  </a:lnTo>
                  <a:lnTo>
                    <a:pt x="106751" y="10221"/>
                  </a:lnTo>
                  <a:lnTo>
                    <a:pt x="107187" y="10630"/>
                  </a:lnTo>
                  <a:lnTo>
                    <a:pt x="107568" y="11066"/>
                  </a:lnTo>
                  <a:lnTo>
                    <a:pt x="107568" y="11066"/>
                  </a:lnTo>
                  <a:lnTo>
                    <a:pt x="108004" y="11556"/>
                  </a:lnTo>
                  <a:lnTo>
                    <a:pt x="108413" y="12074"/>
                  </a:lnTo>
                  <a:lnTo>
                    <a:pt x="108767" y="12592"/>
                  </a:lnTo>
                  <a:lnTo>
                    <a:pt x="109122" y="13137"/>
                  </a:lnTo>
                  <a:lnTo>
                    <a:pt x="109421" y="13682"/>
                  </a:lnTo>
                  <a:lnTo>
                    <a:pt x="109721" y="14227"/>
                  </a:lnTo>
                  <a:lnTo>
                    <a:pt x="109967" y="14799"/>
                  </a:lnTo>
                  <a:lnTo>
                    <a:pt x="110185" y="15372"/>
                  </a:lnTo>
                  <a:lnTo>
                    <a:pt x="110403" y="15971"/>
                  </a:lnTo>
                  <a:lnTo>
                    <a:pt x="110566" y="16543"/>
                  </a:lnTo>
                  <a:lnTo>
                    <a:pt x="110702" y="17143"/>
                  </a:lnTo>
                  <a:lnTo>
                    <a:pt x="110811" y="17743"/>
                  </a:lnTo>
                  <a:lnTo>
                    <a:pt x="110893" y="18342"/>
                  </a:lnTo>
                  <a:lnTo>
                    <a:pt x="110920" y="18942"/>
                  </a:lnTo>
                  <a:lnTo>
                    <a:pt x="110948" y="19541"/>
                  </a:lnTo>
                  <a:lnTo>
                    <a:pt x="110920" y="20141"/>
                  </a:lnTo>
                  <a:lnTo>
                    <a:pt x="110893" y="20740"/>
                  </a:lnTo>
                  <a:lnTo>
                    <a:pt x="110811" y="21340"/>
                  </a:lnTo>
                  <a:lnTo>
                    <a:pt x="110702" y="21912"/>
                  </a:lnTo>
                  <a:lnTo>
                    <a:pt x="110566" y="22512"/>
                  </a:lnTo>
                  <a:lnTo>
                    <a:pt x="110375" y="23084"/>
                  </a:lnTo>
                  <a:lnTo>
                    <a:pt x="110185" y="23629"/>
                  </a:lnTo>
                  <a:lnTo>
                    <a:pt x="109939" y="24202"/>
                  </a:lnTo>
                  <a:lnTo>
                    <a:pt x="109667" y="24747"/>
                  </a:lnTo>
                  <a:lnTo>
                    <a:pt x="109367" y="25264"/>
                  </a:lnTo>
                  <a:lnTo>
                    <a:pt x="109040" y="25782"/>
                  </a:lnTo>
                  <a:lnTo>
                    <a:pt x="108658" y="26300"/>
                  </a:lnTo>
                  <a:lnTo>
                    <a:pt x="108277" y="26791"/>
                  </a:lnTo>
                  <a:lnTo>
                    <a:pt x="107841" y="27254"/>
                  </a:lnTo>
                  <a:lnTo>
                    <a:pt x="107350" y="27717"/>
                  </a:lnTo>
                  <a:lnTo>
                    <a:pt x="106860" y="28153"/>
                  </a:lnTo>
                  <a:lnTo>
                    <a:pt x="106315" y="28562"/>
                  </a:lnTo>
                  <a:lnTo>
                    <a:pt x="106315" y="28562"/>
                  </a:lnTo>
                  <a:lnTo>
                    <a:pt x="106233" y="28617"/>
                  </a:lnTo>
                  <a:lnTo>
                    <a:pt x="106151" y="28644"/>
                  </a:lnTo>
                  <a:lnTo>
                    <a:pt x="106151" y="28644"/>
                  </a:lnTo>
                  <a:lnTo>
                    <a:pt x="106015" y="29707"/>
                  </a:lnTo>
                  <a:lnTo>
                    <a:pt x="105851" y="30797"/>
                  </a:lnTo>
                  <a:lnTo>
                    <a:pt x="105579" y="31860"/>
                  </a:lnTo>
                  <a:lnTo>
                    <a:pt x="105279" y="328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71"/>
            <p:cNvSpPr/>
            <p:nvPr/>
          </p:nvSpPr>
          <p:spPr>
            <a:xfrm>
              <a:off x="6104934" y="-1161276"/>
              <a:ext cx="1589054" cy="808609"/>
            </a:xfrm>
            <a:custGeom>
              <a:avLst/>
              <a:gdLst/>
              <a:ahLst/>
              <a:cxnLst/>
              <a:rect l="l" t="t" r="r" b="b"/>
              <a:pathLst>
                <a:path w="93888" h="47776" fill="none" extrusionOk="0">
                  <a:moveTo>
                    <a:pt x="81324" y="33413"/>
                  </a:moveTo>
                  <a:lnTo>
                    <a:pt x="81324" y="33413"/>
                  </a:lnTo>
                  <a:lnTo>
                    <a:pt x="82550" y="32541"/>
                  </a:lnTo>
                  <a:lnTo>
                    <a:pt x="83777" y="31615"/>
                  </a:lnTo>
                  <a:lnTo>
                    <a:pt x="84976" y="30633"/>
                  </a:lnTo>
                  <a:lnTo>
                    <a:pt x="85548" y="30116"/>
                  </a:lnTo>
                  <a:lnTo>
                    <a:pt x="86121" y="29598"/>
                  </a:lnTo>
                  <a:lnTo>
                    <a:pt x="86666" y="29053"/>
                  </a:lnTo>
                  <a:lnTo>
                    <a:pt x="87211" y="28508"/>
                  </a:lnTo>
                  <a:lnTo>
                    <a:pt x="87729" y="27935"/>
                  </a:lnTo>
                  <a:lnTo>
                    <a:pt x="88246" y="27363"/>
                  </a:lnTo>
                  <a:lnTo>
                    <a:pt x="88764" y="26763"/>
                  </a:lnTo>
                  <a:lnTo>
                    <a:pt x="89227" y="26164"/>
                  </a:lnTo>
                  <a:lnTo>
                    <a:pt x="89691" y="25564"/>
                  </a:lnTo>
                  <a:lnTo>
                    <a:pt x="90154" y="24938"/>
                  </a:lnTo>
                  <a:lnTo>
                    <a:pt x="90563" y="24311"/>
                  </a:lnTo>
                  <a:lnTo>
                    <a:pt x="90972" y="23657"/>
                  </a:lnTo>
                  <a:lnTo>
                    <a:pt x="91353" y="23003"/>
                  </a:lnTo>
                  <a:lnTo>
                    <a:pt x="91707" y="22321"/>
                  </a:lnTo>
                  <a:lnTo>
                    <a:pt x="92062" y="21640"/>
                  </a:lnTo>
                  <a:lnTo>
                    <a:pt x="92362" y="20959"/>
                  </a:lnTo>
                  <a:lnTo>
                    <a:pt x="92634" y="20250"/>
                  </a:lnTo>
                  <a:lnTo>
                    <a:pt x="92907" y="19541"/>
                  </a:lnTo>
                  <a:lnTo>
                    <a:pt x="93125" y="18833"/>
                  </a:lnTo>
                  <a:lnTo>
                    <a:pt x="93343" y="18097"/>
                  </a:lnTo>
                  <a:lnTo>
                    <a:pt x="93506" y="17334"/>
                  </a:lnTo>
                  <a:lnTo>
                    <a:pt x="93642" y="16598"/>
                  </a:lnTo>
                  <a:lnTo>
                    <a:pt x="93751" y="15835"/>
                  </a:lnTo>
                  <a:lnTo>
                    <a:pt x="93833" y="15045"/>
                  </a:lnTo>
                  <a:lnTo>
                    <a:pt x="93888" y="14281"/>
                  </a:lnTo>
                  <a:lnTo>
                    <a:pt x="93888" y="13491"/>
                  </a:lnTo>
                  <a:lnTo>
                    <a:pt x="93888" y="13491"/>
                  </a:lnTo>
                  <a:lnTo>
                    <a:pt x="93860" y="12728"/>
                  </a:lnTo>
                  <a:lnTo>
                    <a:pt x="93779" y="12019"/>
                  </a:lnTo>
                  <a:lnTo>
                    <a:pt x="93697" y="11284"/>
                  </a:lnTo>
                  <a:lnTo>
                    <a:pt x="93561" y="10575"/>
                  </a:lnTo>
                  <a:lnTo>
                    <a:pt x="93370" y="9866"/>
                  </a:lnTo>
                  <a:lnTo>
                    <a:pt x="93179" y="9185"/>
                  </a:lnTo>
                  <a:lnTo>
                    <a:pt x="92934" y="8504"/>
                  </a:lnTo>
                  <a:lnTo>
                    <a:pt x="92661" y="7850"/>
                  </a:lnTo>
                  <a:lnTo>
                    <a:pt x="92362" y="7196"/>
                  </a:lnTo>
                  <a:lnTo>
                    <a:pt x="92007" y="6569"/>
                  </a:lnTo>
                  <a:lnTo>
                    <a:pt x="91653" y="5969"/>
                  </a:lnTo>
                  <a:lnTo>
                    <a:pt x="91244" y="5370"/>
                  </a:lnTo>
                  <a:lnTo>
                    <a:pt x="90835" y="4825"/>
                  </a:lnTo>
                  <a:lnTo>
                    <a:pt x="90399" y="4280"/>
                  </a:lnTo>
                  <a:lnTo>
                    <a:pt x="89909" y="3762"/>
                  </a:lnTo>
                  <a:lnTo>
                    <a:pt x="89418" y="3271"/>
                  </a:lnTo>
                  <a:lnTo>
                    <a:pt x="88900" y="2808"/>
                  </a:lnTo>
                  <a:lnTo>
                    <a:pt x="88355" y="2399"/>
                  </a:lnTo>
                  <a:lnTo>
                    <a:pt x="87810" y="1990"/>
                  </a:lnTo>
                  <a:lnTo>
                    <a:pt x="87211" y="1609"/>
                  </a:lnTo>
                  <a:lnTo>
                    <a:pt x="86611" y="1282"/>
                  </a:lnTo>
                  <a:lnTo>
                    <a:pt x="85984" y="982"/>
                  </a:lnTo>
                  <a:lnTo>
                    <a:pt x="85330" y="737"/>
                  </a:lnTo>
                  <a:lnTo>
                    <a:pt x="84676" y="491"/>
                  </a:lnTo>
                  <a:lnTo>
                    <a:pt x="84022" y="328"/>
                  </a:lnTo>
                  <a:lnTo>
                    <a:pt x="83313" y="164"/>
                  </a:lnTo>
                  <a:lnTo>
                    <a:pt x="82632" y="83"/>
                  </a:lnTo>
                  <a:lnTo>
                    <a:pt x="81896" y="28"/>
                  </a:lnTo>
                  <a:lnTo>
                    <a:pt x="81188" y="1"/>
                  </a:lnTo>
                  <a:lnTo>
                    <a:pt x="80425" y="28"/>
                  </a:lnTo>
                  <a:lnTo>
                    <a:pt x="79689" y="110"/>
                  </a:lnTo>
                  <a:lnTo>
                    <a:pt x="78926" y="246"/>
                  </a:lnTo>
                  <a:lnTo>
                    <a:pt x="78926" y="246"/>
                  </a:lnTo>
                  <a:lnTo>
                    <a:pt x="78299" y="382"/>
                  </a:lnTo>
                  <a:lnTo>
                    <a:pt x="77672" y="546"/>
                  </a:lnTo>
                  <a:lnTo>
                    <a:pt x="77073" y="737"/>
                  </a:lnTo>
                  <a:lnTo>
                    <a:pt x="76473" y="927"/>
                  </a:lnTo>
                  <a:lnTo>
                    <a:pt x="75873" y="1145"/>
                  </a:lnTo>
                  <a:lnTo>
                    <a:pt x="75274" y="1363"/>
                  </a:lnTo>
                  <a:lnTo>
                    <a:pt x="74102" y="1881"/>
                  </a:lnTo>
                  <a:lnTo>
                    <a:pt x="72930" y="2454"/>
                  </a:lnTo>
                  <a:lnTo>
                    <a:pt x="71785" y="3053"/>
                  </a:lnTo>
                  <a:lnTo>
                    <a:pt x="70668" y="3707"/>
                  </a:lnTo>
                  <a:lnTo>
                    <a:pt x="69551" y="4361"/>
                  </a:lnTo>
                  <a:lnTo>
                    <a:pt x="67316" y="5751"/>
                  </a:lnTo>
                  <a:lnTo>
                    <a:pt x="65108" y="7141"/>
                  </a:lnTo>
                  <a:lnTo>
                    <a:pt x="63991" y="7795"/>
                  </a:lnTo>
                  <a:lnTo>
                    <a:pt x="62874" y="8449"/>
                  </a:lnTo>
                  <a:lnTo>
                    <a:pt x="61756" y="9049"/>
                  </a:lnTo>
                  <a:lnTo>
                    <a:pt x="60612" y="9621"/>
                  </a:lnTo>
                  <a:lnTo>
                    <a:pt x="60612" y="9621"/>
                  </a:lnTo>
                  <a:lnTo>
                    <a:pt x="59467" y="10139"/>
                  </a:lnTo>
                  <a:lnTo>
                    <a:pt x="58322" y="10657"/>
                  </a:lnTo>
                  <a:lnTo>
                    <a:pt x="57150" y="11120"/>
                  </a:lnTo>
                  <a:lnTo>
                    <a:pt x="55979" y="11583"/>
                  </a:lnTo>
                  <a:lnTo>
                    <a:pt x="54807" y="11992"/>
                  </a:lnTo>
                  <a:lnTo>
                    <a:pt x="53608" y="12401"/>
                  </a:lnTo>
                  <a:lnTo>
                    <a:pt x="52408" y="12783"/>
                  </a:lnTo>
                  <a:lnTo>
                    <a:pt x="51209" y="13137"/>
                  </a:lnTo>
                  <a:lnTo>
                    <a:pt x="50010" y="13464"/>
                  </a:lnTo>
                  <a:lnTo>
                    <a:pt x="48784" y="13764"/>
                  </a:lnTo>
                  <a:lnTo>
                    <a:pt x="47557" y="14063"/>
                  </a:lnTo>
                  <a:lnTo>
                    <a:pt x="46331" y="14309"/>
                  </a:lnTo>
                  <a:lnTo>
                    <a:pt x="45105" y="14554"/>
                  </a:lnTo>
                  <a:lnTo>
                    <a:pt x="43851" y="14745"/>
                  </a:lnTo>
                  <a:lnTo>
                    <a:pt x="42597" y="14936"/>
                  </a:lnTo>
                  <a:lnTo>
                    <a:pt x="41371" y="15072"/>
                  </a:lnTo>
                  <a:lnTo>
                    <a:pt x="41371" y="15072"/>
                  </a:lnTo>
                  <a:lnTo>
                    <a:pt x="40090" y="15208"/>
                  </a:lnTo>
                  <a:lnTo>
                    <a:pt x="38809" y="15317"/>
                  </a:lnTo>
                  <a:lnTo>
                    <a:pt x="37555" y="15399"/>
                  </a:lnTo>
                  <a:lnTo>
                    <a:pt x="36275" y="15453"/>
                  </a:lnTo>
                  <a:lnTo>
                    <a:pt x="34994" y="15481"/>
                  </a:lnTo>
                  <a:lnTo>
                    <a:pt x="33713" y="15481"/>
                  </a:lnTo>
                  <a:lnTo>
                    <a:pt x="32432" y="15453"/>
                  </a:lnTo>
                  <a:lnTo>
                    <a:pt x="31151" y="15399"/>
                  </a:lnTo>
                  <a:lnTo>
                    <a:pt x="29870" y="15317"/>
                  </a:lnTo>
                  <a:lnTo>
                    <a:pt x="28616" y="15235"/>
                  </a:lnTo>
                  <a:lnTo>
                    <a:pt x="27335" y="15099"/>
                  </a:lnTo>
                  <a:lnTo>
                    <a:pt x="26082" y="14936"/>
                  </a:lnTo>
                  <a:lnTo>
                    <a:pt x="24801" y="14745"/>
                  </a:lnTo>
                  <a:lnTo>
                    <a:pt x="23547" y="14527"/>
                  </a:lnTo>
                  <a:lnTo>
                    <a:pt x="22294" y="14309"/>
                  </a:lnTo>
                  <a:lnTo>
                    <a:pt x="21040" y="14036"/>
                  </a:lnTo>
                  <a:lnTo>
                    <a:pt x="21040" y="14036"/>
                  </a:lnTo>
                  <a:lnTo>
                    <a:pt x="20359" y="13873"/>
                  </a:lnTo>
                  <a:lnTo>
                    <a:pt x="19650" y="13682"/>
                  </a:lnTo>
                  <a:lnTo>
                    <a:pt x="18233" y="13273"/>
                  </a:lnTo>
                  <a:lnTo>
                    <a:pt x="16816" y="12864"/>
                  </a:lnTo>
                  <a:lnTo>
                    <a:pt x="15399" y="12483"/>
                  </a:lnTo>
                  <a:lnTo>
                    <a:pt x="14690" y="12292"/>
                  </a:lnTo>
                  <a:lnTo>
                    <a:pt x="13954" y="12128"/>
                  </a:lnTo>
                  <a:lnTo>
                    <a:pt x="13246" y="11992"/>
                  </a:lnTo>
                  <a:lnTo>
                    <a:pt x="12510" y="11910"/>
                  </a:lnTo>
                  <a:lnTo>
                    <a:pt x="11801" y="11829"/>
                  </a:lnTo>
                  <a:lnTo>
                    <a:pt x="11065" y="11801"/>
                  </a:lnTo>
                  <a:lnTo>
                    <a:pt x="10357" y="11801"/>
                  </a:lnTo>
                  <a:lnTo>
                    <a:pt x="9621" y="11856"/>
                  </a:lnTo>
                  <a:lnTo>
                    <a:pt x="9621" y="11856"/>
                  </a:lnTo>
                  <a:lnTo>
                    <a:pt x="9239" y="11910"/>
                  </a:lnTo>
                  <a:lnTo>
                    <a:pt x="8858" y="11965"/>
                  </a:lnTo>
                  <a:lnTo>
                    <a:pt x="8476" y="12047"/>
                  </a:lnTo>
                  <a:lnTo>
                    <a:pt x="8122" y="12156"/>
                  </a:lnTo>
                  <a:lnTo>
                    <a:pt x="7413" y="12401"/>
                  </a:lnTo>
                  <a:lnTo>
                    <a:pt x="6705" y="12701"/>
                  </a:lnTo>
                  <a:lnTo>
                    <a:pt x="6051" y="13055"/>
                  </a:lnTo>
                  <a:lnTo>
                    <a:pt x="5424" y="13464"/>
                  </a:lnTo>
                  <a:lnTo>
                    <a:pt x="4852" y="13900"/>
                  </a:lnTo>
                  <a:lnTo>
                    <a:pt x="4279" y="14418"/>
                  </a:lnTo>
                  <a:lnTo>
                    <a:pt x="3762" y="14936"/>
                  </a:lnTo>
                  <a:lnTo>
                    <a:pt x="3298" y="15535"/>
                  </a:lnTo>
                  <a:lnTo>
                    <a:pt x="2889" y="16135"/>
                  </a:lnTo>
                  <a:lnTo>
                    <a:pt x="2508" y="16789"/>
                  </a:lnTo>
                  <a:lnTo>
                    <a:pt x="2181" y="17470"/>
                  </a:lnTo>
                  <a:lnTo>
                    <a:pt x="1881" y="18179"/>
                  </a:lnTo>
                  <a:lnTo>
                    <a:pt x="1663" y="18887"/>
                  </a:lnTo>
                  <a:lnTo>
                    <a:pt x="1499" y="19650"/>
                  </a:lnTo>
                  <a:lnTo>
                    <a:pt x="1499" y="19650"/>
                  </a:lnTo>
                  <a:lnTo>
                    <a:pt x="1499" y="19732"/>
                  </a:lnTo>
                  <a:lnTo>
                    <a:pt x="1445" y="19814"/>
                  </a:lnTo>
                  <a:lnTo>
                    <a:pt x="1336" y="19950"/>
                  </a:lnTo>
                  <a:lnTo>
                    <a:pt x="1200" y="20032"/>
                  </a:lnTo>
                  <a:lnTo>
                    <a:pt x="1036" y="20086"/>
                  </a:lnTo>
                  <a:lnTo>
                    <a:pt x="1036" y="20086"/>
                  </a:lnTo>
                  <a:lnTo>
                    <a:pt x="736" y="20904"/>
                  </a:lnTo>
                  <a:lnTo>
                    <a:pt x="491" y="21694"/>
                  </a:lnTo>
                  <a:lnTo>
                    <a:pt x="300" y="22512"/>
                  </a:lnTo>
                  <a:lnTo>
                    <a:pt x="137" y="23302"/>
                  </a:lnTo>
                  <a:lnTo>
                    <a:pt x="55" y="24120"/>
                  </a:lnTo>
                  <a:lnTo>
                    <a:pt x="1" y="24910"/>
                  </a:lnTo>
                  <a:lnTo>
                    <a:pt x="1" y="25701"/>
                  </a:lnTo>
                  <a:lnTo>
                    <a:pt x="55" y="26464"/>
                  </a:lnTo>
                  <a:lnTo>
                    <a:pt x="137" y="27254"/>
                  </a:lnTo>
                  <a:lnTo>
                    <a:pt x="273" y="28017"/>
                  </a:lnTo>
                  <a:lnTo>
                    <a:pt x="437" y="28780"/>
                  </a:lnTo>
                  <a:lnTo>
                    <a:pt x="655" y="29516"/>
                  </a:lnTo>
                  <a:lnTo>
                    <a:pt x="900" y="30279"/>
                  </a:lnTo>
                  <a:lnTo>
                    <a:pt x="1200" y="30988"/>
                  </a:lnTo>
                  <a:lnTo>
                    <a:pt x="1527" y="31724"/>
                  </a:lnTo>
                  <a:lnTo>
                    <a:pt x="1881" y="32432"/>
                  </a:lnTo>
                  <a:lnTo>
                    <a:pt x="2263" y="33113"/>
                  </a:lnTo>
                  <a:lnTo>
                    <a:pt x="2671" y="33795"/>
                  </a:lnTo>
                  <a:lnTo>
                    <a:pt x="3135" y="34476"/>
                  </a:lnTo>
                  <a:lnTo>
                    <a:pt x="3598" y="35130"/>
                  </a:lnTo>
                  <a:lnTo>
                    <a:pt x="4089" y="35757"/>
                  </a:lnTo>
                  <a:lnTo>
                    <a:pt x="4634" y="36384"/>
                  </a:lnTo>
                  <a:lnTo>
                    <a:pt x="5179" y="37011"/>
                  </a:lnTo>
                  <a:lnTo>
                    <a:pt x="5751" y="37583"/>
                  </a:lnTo>
                  <a:lnTo>
                    <a:pt x="6351" y="38155"/>
                  </a:lnTo>
                  <a:lnTo>
                    <a:pt x="6950" y="38728"/>
                  </a:lnTo>
                  <a:lnTo>
                    <a:pt x="7577" y="39245"/>
                  </a:lnTo>
                  <a:lnTo>
                    <a:pt x="8231" y="39763"/>
                  </a:lnTo>
                  <a:lnTo>
                    <a:pt x="8885" y="40254"/>
                  </a:lnTo>
                  <a:lnTo>
                    <a:pt x="9566" y="40744"/>
                  </a:lnTo>
                  <a:lnTo>
                    <a:pt x="10248" y="41180"/>
                  </a:lnTo>
                  <a:lnTo>
                    <a:pt x="10929" y="41616"/>
                  </a:lnTo>
                  <a:lnTo>
                    <a:pt x="10929" y="41616"/>
                  </a:lnTo>
                  <a:lnTo>
                    <a:pt x="11638" y="42025"/>
                  </a:lnTo>
                  <a:lnTo>
                    <a:pt x="12319" y="42407"/>
                  </a:lnTo>
                  <a:lnTo>
                    <a:pt x="13709" y="43143"/>
                  </a:lnTo>
                  <a:lnTo>
                    <a:pt x="15153" y="43797"/>
                  </a:lnTo>
                  <a:lnTo>
                    <a:pt x="16598" y="44424"/>
                  </a:lnTo>
                  <a:lnTo>
                    <a:pt x="18069" y="44969"/>
                  </a:lnTo>
                  <a:lnTo>
                    <a:pt x="19568" y="45486"/>
                  </a:lnTo>
                  <a:lnTo>
                    <a:pt x="21095" y="45922"/>
                  </a:lnTo>
                  <a:lnTo>
                    <a:pt x="22621" y="46331"/>
                  </a:lnTo>
                  <a:lnTo>
                    <a:pt x="24147" y="46658"/>
                  </a:lnTo>
                  <a:lnTo>
                    <a:pt x="25700" y="46958"/>
                  </a:lnTo>
                  <a:lnTo>
                    <a:pt x="27281" y="47203"/>
                  </a:lnTo>
                  <a:lnTo>
                    <a:pt x="28834" y="47421"/>
                  </a:lnTo>
                  <a:lnTo>
                    <a:pt x="30415" y="47558"/>
                  </a:lnTo>
                  <a:lnTo>
                    <a:pt x="31996" y="47694"/>
                  </a:lnTo>
                  <a:lnTo>
                    <a:pt x="33576" y="47748"/>
                  </a:lnTo>
                  <a:lnTo>
                    <a:pt x="35157" y="47776"/>
                  </a:lnTo>
                  <a:lnTo>
                    <a:pt x="35157" y="47776"/>
                  </a:lnTo>
                  <a:lnTo>
                    <a:pt x="36574" y="47776"/>
                  </a:lnTo>
                  <a:lnTo>
                    <a:pt x="38019" y="47721"/>
                  </a:lnTo>
                  <a:lnTo>
                    <a:pt x="39436" y="47639"/>
                  </a:lnTo>
                  <a:lnTo>
                    <a:pt x="40880" y="47530"/>
                  </a:lnTo>
                  <a:lnTo>
                    <a:pt x="42297" y="47394"/>
                  </a:lnTo>
                  <a:lnTo>
                    <a:pt x="43715" y="47258"/>
                  </a:lnTo>
                  <a:lnTo>
                    <a:pt x="45132" y="47040"/>
                  </a:lnTo>
                  <a:lnTo>
                    <a:pt x="46549" y="46822"/>
                  </a:lnTo>
                  <a:lnTo>
                    <a:pt x="47966" y="46577"/>
                  </a:lnTo>
                  <a:lnTo>
                    <a:pt x="49356" y="46331"/>
                  </a:lnTo>
                  <a:lnTo>
                    <a:pt x="50773" y="46032"/>
                  </a:lnTo>
                  <a:lnTo>
                    <a:pt x="52163" y="45704"/>
                  </a:lnTo>
                  <a:lnTo>
                    <a:pt x="53553" y="45350"/>
                  </a:lnTo>
                  <a:lnTo>
                    <a:pt x="54943" y="44996"/>
                  </a:lnTo>
                  <a:lnTo>
                    <a:pt x="56333" y="44614"/>
                  </a:lnTo>
                  <a:lnTo>
                    <a:pt x="57696" y="44206"/>
                  </a:lnTo>
                  <a:lnTo>
                    <a:pt x="57696" y="44206"/>
                  </a:lnTo>
                  <a:lnTo>
                    <a:pt x="59222" y="43715"/>
                  </a:lnTo>
                  <a:lnTo>
                    <a:pt x="60775" y="43224"/>
                  </a:lnTo>
                  <a:lnTo>
                    <a:pt x="62301" y="42679"/>
                  </a:lnTo>
                  <a:lnTo>
                    <a:pt x="63855" y="42134"/>
                  </a:lnTo>
                  <a:lnTo>
                    <a:pt x="65381" y="41562"/>
                  </a:lnTo>
                  <a:lnTo>
                    <a:pt x="66907" y="40962"/>
                  </a:lnTo>
                  <a:lnTo>
                    <a:pt x="68406" y="40336"/>
                  </a:lnTo>
                  <a:lnTo>
                    <a:pt x="69905" y="39682"/>
                  </a:lnTo>
                  <a:lnTo>
                    <a:pt x="71404" y="39000"/>
                  </a:lnTo>
                  <a:lnTo>
                    <a:pt x="72876" y="38292"/>
                  </a:lnTo>
                  <a:lnTo>
                    <a:pt x="74347" y="37556"/>
                  </a:lnTo>
                  <a:lnTo>
                    <a:pt x="75764" y="36793"/>
                  </a:lnTo>
                  <a:lnTo>
                    <a:pt x="77209" y="35975"/>
                  </a:lnTo>
                  <a:lnTo>
                    <a:pt x="78599" y="35157"/>
                  </a:lnTo>
                  <a:lnTo>
                    <a:pt x="79961" y="34313"/>
                  </a:lnTo>
                  <a:lnTo>
                    <a:pt x="81324" y="334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71"/>
            <p:cNvSpPr/>
            <p:nvPr/>
          </p:nvSpPr>
          <p:spPr>
            <a:xfrm>
              <a:off x="7316192" y="-1281662"/>
              <a:ext cx="456196" cy="360266"/>
            </a:xfrm>
            <a:custGeom>
              <a:avLst/>
              <a:gdLst/>
              <a:ahLst/>
              <a:cxnLst/>
              <a:rect l="l" t="t" r="r" b="b"/>
              <a:pathLst>
                <a:path w="26954" h="21286" fill="none" extrusionOk="0">
                  <a:moveTo>
                    <a:pt x="23302" y="21285"/>
                  </a:moveTo>
                  <a:lnTo>
                    <a:pt x="23302" y="21285"/>
                  </a:lnTo>
                  <a:lnTo>
                    <a:pt x="23738" y="20877"/>
                  </a:lnTo>
                  <a:lnTo>
                    <a:pt x="24147" y="20468"/>
                  </a:lnTo>
                  <a:lnTo>
                    <a:pt x="24501" y="20059"/>
                  </a:lnTo>
                  <a:lnTo>
                    <a:pt x="24855" y="19623"/>
                  </a:lnTo>
                  <a:lnTo>
                    <a:pt x="25182" y="19160"/>
                  </a:lnTo>
                  <a:lnTo>
                    <a:pt x="25482" y="18696"/>
                  </a:lnTo>
                  <a:lnTo>
                    <a:pt x="25755" y="18233"/>
                  </a:lnTo>
                  <a:lnTo>
                    <a:pt x="26000" y="17743"/>
                  </a:lnTo>
                  <a:lnTo>
                    <a:pt x="26218" y="17252"/>
                  </a:lnTo>
                  <a:lnTo>
                    <a:pt x="26409" y="16761"/>
                  </a:lnTo>
                  <a:lnTo>
                    <a:pt x="26572" y="16271"/>
                  </a:lnTo>
                  <a:lnTo>
                    <a:pt x="26708" y="15753"/>
                  </a:lnTo>
                  <a:lnTo>
                    <a:pt x="26817" y="15235"/>
                  </a:lnTo>
                  <a:lnTo>
                    <a:pt x="26872" y="14717"/>
                  </a:lnTo>
                  <a:lnTo>
                    <a:pt x="26927" y="14200"/>
                  </a:lnTo>
                  <a:lnTo>
                    <a:pt x="26954" y="13682"/>
                  </a:lnTo>
                  <a:lnTo>
                    <a:pt x="26954" y="13164"/>
                  </a:lnTo>
                  <a:lnTo>
                    <a:pt x="26927" y="12619"/>
                  </a:lnTo>
                  <a:lnTo>
                    <a:pt x="26872" y="12101"/>
                  </a:lnTo>
                  <a:lnTo>
                    <a:pt x="26817" y="11583"/>
                  </a:lnTo>
                  <a:lnTo>
                    <a:pt x="26708" y="11066"/>
                  </a:lnTo>
                  <a:lnTo>
                    <a:pt x="26572" y="10548"/>
                  </a:lnTo>
                  <a:lnTo>
                    <a:pt x="26409" y="10030"/>
                  </a:lnTo>
                  <a:lnTo>
                    <a:pt x="26218" y="9512"/>
                  </a:lnTo>
                  <a:lnTo>
                    <a:pt x="26027" y="8994"/>
                  </a:lnTo>
                  <a:lnTo>
                    <a:pt x="25782" y="8504"/>
                  </a:lnTo>
                  <a:lnTo>
                    <a:pt x="25509" y="8013"/>
                  </a:lnTo>
                  <a:lnTo>
                    <a:pt x="25237" y="7523"/>
                  </a:lnTo>
                  <a:lnTo>
                    <a:pt x="24937" y="7059"/>
                  </a:lnTo>
                  <a:lnTo>
                    <a:pt x="24583" y="6569"/>
                  </a:lnTo>
                  <a:lnTo>
                    <a:pt x="24228" y="6133"/>
                  </a:lnTo>
                  <a:lnTo>
                    <a:pt x="23847" y="5669"/>
                  </a:lnTo>
                  <a:lnTo>
                    <a:pt x="23847" y="5669"/>
                  </a:lnTo>
                  <a:lnTo>
                    <a:pt x="23411" y="5233"/>
                  </a:lnTo>
                  <a:lnTo>
                    <a:pt x="23002" y="4825"/>
                  </a:lnTo>
                  <a:lnTo>
                    <a:pt x="22539" y="4416"/>
                  </a:lnTo>
                  <a:lnTo>
                    <a:pt x="22075" y="4007"/>
                  </a:lnTo>
                  <a:lnTo>
                    <a:pt x="21585" y="3598"/>
                  </a:lnTo>
                  <a:lnTo>
                    <a:pt x="21094" y="3244"/>
                  </a:lnTo>
                  <a:lnTo>
                    <a:pt x="20577" y="2890"/>
                  </a:lnTo>
                  <a:lnTo>
                    <a:pt x="20059" y="2535"/>
                  </a:lnTo>
                  <a:lnTo>
                    <a:pt x="19541" y="2208"/>
                  </a:lnTo>
                  <a:lnTo>
                    <a:pt x="18996" y="1908"/>
                  </a:lnTo>
                  <a:lnTo>
                    <a:pt x="18424" y="1609"/>
                  </a:lnTo>
                  <a:lnTo>
                    <a:pt x="17878" y="1336"/>
                  </a:lnTo>
                  <a:lnTo>
                    <a:pt x="17306" y="1091"/>
                  </a:lnTo>
                  <a:lnTo>
                    <a:pt x="16707" y="873"/>
                  </a:lnTo>
                  <a:lnTo>
                    <a:pt x="16134" y="682"/>
                  </a:lnTo>
                  <a:lnTo>
                    <a:pt x="15535" y="491"/>
                  </a:lnTo>
                  <a:lnTo>
                    <a:pt x="14935" y="355"/>
                  </a:lnTo>
                  <a:lnTo>
                    <a:pt x="14363" y="219"/>
                  </a:lnTo>
                  <a:lnTo>
                    <a:pt x="13763" y="110"/>
                  </a:lnTo>
                  <a:lnTo>
                    <a:pt x="13136" y="55"/>
                  </a:lnTo>
                  <a:lnTo>
                    <a:pt x="12537" y="1"/>
                  </a:lnTo>
                  <a:lnTo>
                    <a:pt x="11937" y="1"/>
                  </a:lnTo>
                  <a:lnTo>
                    <a:pt x="11338" y="1"/>
                  </a:lnTo>
                  <a:lnTo>
                    <a:pt x="10738" y="55"/>
                  </a:lnTo>
                  <a:lnTo>
                    <a:pt x="10139" y="137"/>
                  </a:lnTo>
                  <a:lnTo>
                    <a:pt x="9566" y="246"/>
                  </a:lnTo>
                  <a:lnTo>
                    <a:pt x="8967" y="410"/>
                  </a:lnTo>
                  <a:lnTo>
                    <a:pt x="8394" y="600"/>
                  </a:lnTo>
                  <a:lnTo>
                    <a:pt x="7822" y="818"/>
                  </a:lnTo>
                  <a:lnTo>
                    <a:pt x="7250" y="1064"/>
                  </a:lnTo>
                  <a:lnTo>
                    <a:pt x="6677" y="1363"/>
                  </a:lnTo>
                  <a:lnTo>
                    <a:pt x="6132" y="1690"/>
                  </a:lnTo>
                  <a:lnTo>
                    <a:pt x="6132" y="1690"/>
                  </a:lnTo>
                  <a:lnTo>
                    <a:pt x="6132" y="1690"/>
                  </a:lnTo>
                  <a:lnTo>
                    <a:pt x="6432" y="1881"/>
                  </a:lnTo>
                  <a:lnTo>
                    <a:pt x="6650" y="2099"/>
                  </a:lnTo>
                  <a:lnTo>
                    <a:pt x="6841" y="2344"/>
                  </a:lnTo>
                  <a:lnTo>
                    <a:pt x="7004" y="2617"/>
                  </a:lnTo>
                  <a:lnTo>
                    <a:pt x="7086" y="2890"/>
                  </a:lnTo>
                  <a:lnTo>
                    <a:pt x="7141" y="3162"/>
                  </a:lnTo>
                  <a:lnTo>
                    <a:pt x="7168" y="3462"/>
                  </a:lnTo>
                  <a:lnTo>
                    <a:pt x="7141" y="3762"/>
                  </a:lnTo>
                  <a:lnTo>
                    <a:pt x="7086" y="4061"/>
                  </a:lnTo>
                  <a:lnTo>
                    <a:pt x="6977" y="4361"/>
                  </a:lnTo>
                  <a:lnTo>
                    <a:pt x="6841" y="4634"/>
                  </a:lnTo>
                  <a:lnTo>
                    <a:pt x="6677" y="4906"/>
                  </a:lnTo>
                  <a:lnTo>
                    <a:pt x="6487" y="5179"/>
                  </a:lnTo>
                  <a:lnTo>
                    <a:pt x="6269" y="5424"/>
                  </a:lnTo>
                  <a:lnTo>
                    <a:pt x="6051" y="5642"/>
                  </a:lnTo>
                  <a:lnTo>
                    <a:pt x="5778" y="5833"/>
                  </a:lnTo>
                  <a:lnTo>
                    <a:pt x="5778" y="5833"/>
                  </a:lnTo>
                  <a:lnTo>
                    <a:pt x="5506" y="5996"/>
                  </a:lnTo>
                  <a:lnTo>
                    <a:pt x="5233" y="6133"/>
                  </a:lnTo>
                  <a:lnTo>
                    <a:pt x="4688" y="6351"/>
                  </a:lnTo>
                  <a:lnTo>
                    <a:pt x="4116" y="6569"/>
                  </a:lnTo>
                  <a:lnTo>
                    <a:pt x="3543" y="6787"/>
                  </a:lnTo>
                  <a:lnTo>
                    <a:pt x="3543" y="6787"/>
                  </a:lnTo>
                  <a:lnTo>
                    <a:pt x="3107" y="6978"/>
                  </a:lnTo>
                  <a:lnTo>
                    <a:pt x="2698" y="7196"/>
                  </a:lnTo>
                  <a:lnTo>
                    <a:pt x="2317" y="7441"/>
                  </a:lnTo>
                  <a:lnTo>
                    <a:pt x="1935" y="7713"/>
                  </a:lnTo>
                  <a:lnTo>
                    <a:pt x="1200" y="8286"/>
                  </a:lnTo>
                  <a:lnTo>
                    <a:pt x="464" y="8885"/>
                  </a:lnTo>
                  <a:lnTo>
                    <a:pt x="464" y="8885"/>
                  </a:lnTo>
                  <a:lnTo>
                    <a:pt x="0" y="9267"/>
                  </a:lnTo>
                  <a:lnTo>
                    <a:pt x="0" y="9267"/>
                  </a:lnTo>
                  <a:lnTo>
                    <a:pt x="981" y="8749"/>
                  </a:lnTo>
                  <a:lnTo>
                    <a:pt x="1990" y="8231"/>
                  </a:lnTo>
                  <a:lnTo>
                    <a:pt x="3025" y="7768"/>
                  </a:lnTo>
                  <a:lnTo>
                    <a:pt x="4061" y="7359"/>
                  </a:lnTo>
                  <a:lnTo>
                    <a:pt x="5124" y="6978"/>
                  </a:lnTo>
                  <a:lnTo>
                    <a:pt x="6187" y="6651"/>
                  </a:lnTo>
                  <a:lnTo>
                    <a:pt x="6732" y="6514"/>
                  </a:lnTo>
                  <a:lnTo>
                    <a:pt x="7250" y="6405"/>
                  </a:lnTo>
                  <a:lnTo>
                    <a:pt x="7795" y="6296"/>
                  </a:lnTo>
                  <a:lnTo>
                    <a:pt x="8313" y="6214"/>
                  </a:lnTo>
                  <a:lnTo>
                    <a:pt x="8858" y="6160"/>
                  </a:lnTo>
                  <a:lnTo>
                    <a:pt x="9403" y="6133"/>
                  </a:lnTo>
                  <a:lnTo>
                    <a:pt x="9948" y="6105"/>
                  </a:lnTo>
                  <a:lnTo>
                    <a:pt x="10466" y="6105"/>
                  </a:lnTo>
                  <a:lnTo>
                    <a:pt x="11011" y="6133"/>
                  </a:lnTo>
                  <a:lnTo>
                    <a:pt x="11556" y="6160"/>
                  </a:lnTo>
                  <a:lnTo>
                    <a:pt x="12074" y="6242"/>
                  </a:lnTo>
                  <a:lnTo>
                    <a:pt x="12619" y="6351"/>
                  </a:lnTo>
                  <a:lnTo>
                    <a:pt x="13164" y="6460"/>
                  </a:lnTo>
                  <a:lnTo>
                    <a:pt x="13681" y="6623"/>
                  </a:lnTo>
                  <a:lnTo>
                    <a:pt x="14199" y="6787"/>
                  </a:lnTo>
                  <a:lnTo>
                    <a:pt x="14744" y="7005"/>
                  </a:lnTo>
                  <a:lnTo>
                    <a:pt x="15262" y="7223"/>
                  </a:lnTo>
                  <a:lnTo>
                    <a:pt x="15780" y="7495"/>
                  </a:lnTo>
                  <a:lnTo>
                    <a:pt x="16298" y="7795"/>
                  </a:lnTo>
                  <a:lnTo>
                    <a:pt x="16816" y="8122"/>
                  </a:lnTo>
                  <a:lnTo>
                    <a:pt x="16816" y="8122"/>
                  </a:lnTo>
                  <a:lnTo>
                    <a:pt x="17224" y="8422"/>
                  </a:lnTo>
                  <a:lnTo>
                    <a:pt x="17633" y="8722"/>
                  </a:lnTo>
                  <a:lnTo>
                    <a:pt x="18015" y="9022"/>
                  </a:lnTo>
                  <a:lnTo>
                    <a:pt x="18396" y="9349"/>
                  </a:lnTo>
                  <a:lnTo>
                    <a:pt x="18751" y="9676"/>
                  </a:lnTo>
                  <a:lnTo>
                    <a:pt x="19078" y="10030"/>
                  </a:lnTo>
                  <a:lnTo>
                    <a:pt x="19405" y="10384"/>
                  </a:lnTo>
                  <a:lnTo>
                    <a:pt x="19732" y="10738"/>
                  </a:lnTo>
                  <a:lnTo>
                    <a:pt x="20331" y="11474"/>
                  </a:lnTo>
                  <a:lnTo>
                    <a:pt x="20849" y="12265"/>
                  </a:lnTo>
                  <a:lnTo>
                    <a:pt x="21340" y="13082"/>
                  </a:lnTo>
                  <a:lnTo>
                    <a:pt x="21776" y="13927"/>
                  </a:lnTo>
                  <a:lnTo>
                    <a:pt x="22130" y="14772"/>
                  </a:lnTo>
                  <a:lnTo>
                    <a:pt x="22457" y="15671"/>
                  </a:lnTo>
                  <a:lnTo>
                    <a:pt x="22730" y="16571"/>
                  </a:lnTo>
                  <a:lnTo>
                    <a:pt x="22948" y="17497"/>
                  </a:lnTo>
                  <a:lnTo>
                    <a:pt x="23111" y="18424"/>
                  </a:lnTo>
                  <a:lnTo>
                    <a:pt x="23220" y="19378"/>
                  </a:lnTo>
                  <a:lnTo>
                    <a:pt x="23275" y="20332"/>
                  </a:lnTo>
                  <a:lnTo>
                    <a:pt x="23302" y="212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71"/>
            <p:cNvSpPr/>
            <p:nvPr/>
          </p:nvSpPr>
          <p:spPr>
            <a:xfrm>
              <a:off x="6050960" y="-1365152"/>
              <a:ext cx="1514347" cy="333507"/>
            </a:xfrm>
            <a:custGeom>
              <a:avLst/>
              <a:gdLst/>
              <a:ahLst/>
              <a:cxnLst/>
              <a:rect l="l" t="t" r="r" b="b"/>
              <a:pathLst>
                <a:path w="89474" h="19705" fill="none" extrusionOk="0">
                  <a:moveTo>
                    <a:pt x="89473" y="4143"/>
                  </a:moveTo>
                  <a:lnTo>
                    <a:pt x="89473" y="4143"/>
                  </a:lnTo>
                  <a:lnTo>
                    <a:pt x="89010" y="3517"/>
                  </a:lnTo>
                  <a:lnTo>
                    <a:pt x="88519" y="2971"/>
                  </a:lnTo>
                  <a:lnTo>
                    <a:pt x="88001" y="2454"/>
                  </a:lnTo>
                  <a:lnTo>
                    <a:pt x="87456" y="2018"/>
                  </a:lnTo>
                  <a:lnTo>
                    <a:pt x="86884" y="1609"/>
                  </a:lnTo>
                  <a:lnTo>
                    <a:pt x="86312" y="1255"/>
                  </a:lnTo>
                  <a:lnTo>
                    <a:pt x="85685" y="955"/>
                  </a:lnTo>
                  <a:lnTo>
                    <a:pt x="85058" y="709"/>
                  </a:lnTo>
                  <a:lnTo>
                    <a:pt x="84404" y="491"/>
                  </a:lnTo>
                  <a:lnTo>
                    <a:pt x="83750" y="301"/>
                  </a:lnTo>
                  <a:lnTo>
                    <a:pt x="83069" y="164"/>
                  </a:lnTo>
                  <a:lnTo>
                    <a:pt x="82387" y="83"/>
                  </a:lnTo>
                  <a:lnTo>
                    <a:pt x="81679" y="28"/>
                  </a:lnTo>
                  <a:lnTo>
                    <a:pt x="80997" y="1"/>
                  </a:lnTo>
                  <a:lnTo>
                    <a:pt x="80262" y="1"/>
                  </a:lnTo>
                  <a:lnTo>
                    <a:pt x="79553" y="55"/>
                  </a:lnTo>
                  <a:lnTo>
                    <a:pt x="78817" y="110"/>
                  </a:lnTo>
                  <a:lnTo>
                    <a:pt x="78109" y="219"/>
                  </a:lnTo>
                  <a:lnTo>
                    <a:pt x="77373" y="355"/>
                  </a:lnTo>
                  <a:lnTo>
                    <a:pt x="76664" y="491"/>
                  </a:lnTo>
                  <a:lnTo>
                    <a:pt x="75928" y="655"/>
                  </a:lnTo>
                  <a:lnTo>
                    <a:pt x="75220" y="846"/>
                  </a:lnTo>
                  <a:lnTo>
                    <a:pt x="74511" y="1064"/>
                  </a:lnTo>
                  <a:lnTo>
                    <a:pt x="73803" y="1309"/>
                  </a:lnTo>
                  <a:lnTo>
                    <a:pt x="73094" y="1554"/>
                  </a:lnTo>
                  <a:lnTo>
                    <a:pt x="72413" y="1800"/>
                  </a:lnTo>
                  <a:lnTo>
                    <a:pt x="71104" y="2372"/>
                  </a:lnTo>
                  <a:lnTo>
                    <a:pt x="69824" y="2971"/>
                  </a:lnTo>
                  <a:lnTo>
                    <a:pt x="68652" y="3598"/>
                  </a:lnTo>
                  <a:lnTo>
                    <a:pt x="68652" y="3598"/>
                  </a:lnTo>
                  <a:lnTo>
                    <a:pt x="64564" y="5860"/>
                  </a:lnTo>
                  <a:lnTo>
                    <a:pt x="62520" y="6950"/>
                  </a:lnTo>
                  <a:lnTo>
                    <a:pt x="60476" y="7986"/>
                  </a:lnTo>
                  <a:lnTo>
                    <a:pt x="59440" y="8504"/>
                  </a:lnTo>
                  <a:lnTo>
                    <a:pt x="58404" y="8994"/>
                  </a:lnTo>
                  <a:lnTo>
                    <a:pt x="57342" y="9458"/>
                  </a:lnTo>
                  <a:lnTo>
                    <a:pt x="56279" y="9894"/>
                  </a:lnTo>
                  <a:lnTo>
                    <a:pt x="55216" y="10303"/>
                  </a:lnTo>
                  <a:lnTo>
                    <a:pt x="54098" y="10711"/>
                  </a:lnTo>
                  <a:lnTo>
                    <a:pt x="52981" y="11066"/>
                  </a:lnTo>
                  <a:lnTo>
                    <a:pt x="51864" y="11393"/>
                  </a:lnTo>
                  <a:lnTo>
                    <a:pt x="51864" y="11393"/>
                  </a:lnTo>
                  <a:lnTo>
                    <a:pt x="50120" y="11829"/>
                  </a:lnTo>
                  <a:lnTo>
                    <a:pt x="48375" y="12210"/>
                  </a:lnTo>
                  <a:lnTo>
                    <a:pt x="46631" y="12537"/>
                  </a:lnTo>
                  <a:lnTo>
                    <a:pt x="44887" y="12810"/>
                  </a:lnTo>
                  <a:lnTo>
                    <a:pt x="43115" y="13001"/>
                  </a:lnTo>
                  <a:lnTo>
                    <a:pt x="41317" y="13164"/>
                  </a:lnTo>
                  <a:lnTo>
                    <a:pt x="39545" y="13246"/>
                  </a:lnTo>
                  <a:lnTo>
                    <a:pt x="37774" y="13300"/>
                  </a:lnTo>
                  <a:lnTo>
                    <a:pt x="37774" y="13300"/>
                  </a:lnTo>
                  <a:lnTo>
                    <a:pt x="36030" y="13300"/>
                  </a:lnTo>
                  <a:lnTo>
                    <a:pt x="34285" y="13246"/>
                  </a:lnTo>
                  <a:lnTo>
                    <a:pt x="34285" y="13246"/>
                  </a:lnTo>
                  <a:lnTo>
                    <a:pt x="33086" y="13164"/>
                  </a:lnTo>
                  <a:lnTo>
                    <a:pt x="31914" y="13055"/>
                  </a:lnTo>
                  <a:lnTo>
                    <a:pt x="30770" y="12946"/>
                  </a:lnTo>
                  <a:lnTo>
                    <a:pt x="29598" y="12783"/>
                  </a:lnTo>
                  <a:lnTo>
                    <a:pt x="28453" y="12619"/>
                  </a:lnTo>
                  <a:lnTo>
                    <a:pt x="27309" y="12428"/>
                  </a:lnTo>
                  <a:lnTo>
                    <a:pt x="25047" y="11992"/>
                  </a:lnTo>
                  <a:lnTo>
                    <a:pt x="22757" y="11502"/>
                  </a:lnTo>
                  <a:lnTo>
                    <a:pt x="20495" y="10984"/>
                  </a:lnTo>
                  <a:lnTo>
                    <a:pt x="15944" y="9921"/>
                  </a:lnTo>
                  <a:lnTo>
                    <a:pt x="15944" y="9921"/>
                  </a:lnTo>
                  <a:lnTo>
                    <a:pt x="14690" y="9649"/>
                  </a:lnTo>
                  <a:lnTo>
                    <a:pt x="13410" y="9431"/>
                  </a:lnTo>
                  <a:lnTo>
                    <a:pt x="12755" y="9321"/>
                  </a:lnTo>
                  <a:lnTo>
                    <a:pt x="12129" y="9267"/>
                  </a:lnTo>
                  <a:lnTo>
                    <a:pt x="11475" y="9212"/>
                  </a:lnTo>
                  <a:lnTo>
                    <a:pt x="10820" y="9185"/>
                  </a:lnTo>
                  <a:lnTo>
                    <a:pt x="10194" y="9185"/>
                  </a:lnTo>
                  <a:lnTo>
                    <a:pt x="9540" y="9212"/>
                  </a:lnTo>
                  <a:lnTo>
                    <a:pt x="8913" y="9240"/>
                  </a:lnTo>
                  <a:lnTo>
                    <a:pt x="8259" y="9321"/>
                  </a:lnTo>
                  <a:lnTo>
                    <a:pt x="7632" y="9431"/>
                  </a:lnTo>
                  <a:lnTo>
                    <a:pt x="7005" y="9594"/>
                  </a:lnTo>
                  <a:lnTo>
                    <a:pt x="6405" y="9785"/>
                  </a:lnTo>
                  <a:lnTo>
                    <a:pt x="5779" y="10003"/>
                  </a:lnTo>
                  <a:lnTo>
                    <a:pt x="5779" y="10003"/>
                  </a:lnTo>
                  <a:lnTo>
                    <a:pt x="5206" y="10248"/>
                  </a:lnTo>
                  <a:lnTo>
                    <a:pt x="4634" y="10548"/>
                  </a:lnTo>
                  <a:lnTo>
                    <a:pt x="4089" y="10875"/>
                  </a:lnTo>
                  <a:lnTo>
                    <a:pt x="3571" y="11202"/>
                  </a:lnTo>
                  <a:lnTo>
                    <a:pt x="3108" y="11584"/>
                  </a:lnTo>
                  <a:lnTo>
                    <a:pt x="2645" y="11992"/>
                  </a:lnTo>
                  <a:lnTo>
                    <a:pt x="2208" y="12401"/>
                  </a:lnTo>
                  <a:lnTo>
                    <a:pt x="1827" y="12864"/>
                  </a:lnTo>
                  <a:lnTo>
                    <a:pt x="1445" y="13355"/>
                  </a:lnTo>
                  <a:lnTo>
                    <a:pt x="1118" y="13846"/>
                  </a:lnTo>
                  <a:lnTo>
                    <a:pt x="846" y="14363"/>
                  </a:lnTo>
                  <a:lnTo>
                    <a:pt x="573" y="14936"/>
                  </a:lnTo>
                  <a:lnTo>
                    <a:pt x="382" y="15508"/>
                  </a:lnTo>
                  <a:lnTo>
                    <a:pt x="192" y="16080"/>
                  </a:lnTo>
                  <a:lnTo>
                    <a:pt x="83" y="16707"/>
                  </a:lnTo>
                  <a:lnTo>
                    <a:pt x="1" y="17334"/>
                  </a:lnTo>
                  <a:lnTo>
                    <a:pt x="1" y="17334"/>
                  </a:lnTo>
                  <a:lnTo>
                    <a:pt x="519" y="17089"/>
                  </a:lnTo>
                  <a:lnTo>
                    <a:pt x="1037" y="16871"/>
                  </a:lnTo>
                  <a:lnTo>
                    <a:pt x="1554" y="16653"/>
                  </a:lnTo>
                  <a:lnTo>
                    <a:pt x="2099" y="16489"/>
                  </a:lnTo>
                  <a:lnTo>
                    <a:pt x="2645" y="16353"/>
                  </a:lnTo>
                  <a:lnTo>
                    <a:pt x="3217" y="16244"/>
                  </a:lnTo>
                  <a:lnTo>
                    <a:pt x="3762" y="16135"/>
                  </a:lnTo>
                  <a:lnTo>
                    <a:pt x="4334" y="16080"/>
                  </a:lnTo>
                  <a:lnTo>
                    <a:pt x="4907" y="16080"/>
                  </a:lnTo>
                  <a:lnTo>
                    <a:pt x="5479" y="16080"/>
                  </a:lnTo>
                  <a:lnTo>
                    <a:pt x="6051" y="16135"/>
                  </a:lnTo>
                  <a:lnTo>
                    <a:pt x="6623" y="16217"/>
                  </a:lnTo>
                  <a:lnTo>
                    <a:pt x="7223" y="16326"/>
                  </a:lnTo>
                  <a:lnTo>
                    <a:pt x="7795" y="16489"/>
                  </a:lnTo>
                  <a:lnTo>
                    <a:pt x="8368" y="16680"/>
                  </a:lnTo>
                  <a:lnTo>
                    <a:pt x="8967" y="16898"/>
                  </a:lnTo>
                  <a:lnTo>
                    <a:pt x="8967" y="16898"/>
                  </a:lnTo>
                  <a:lnTo>
                    <a:pt x="9104" y="16598"/>
                  </a:lnTo>
                  <a:lnTo>
                    <a:pt x="9267" y="16298"/>
                  </a:lnTo>
                  <a:lnTo>
                    <a:pt x="9458" y="16026"/>
                  </a:lnTo>
                  <a:lnTo>
                    <a:pt x="9676" y="15781"/>
                  </a:lnTo>
                  <a:lnTo>
                    <a:pt x="9894" y="15535"/>
                  </a:lnTo>
                  <a:lnTo>
                    <a:pt x="10139" y="15344"/>
                  </a:lnTo>
                  <a:lnTo>
                    <a:pt x="10412" y="15126"/>
                  </a:lnTo>
                  <a:lnTo>
                    <a:pt x="10684" y="14963"/>
                  </a:lnTo>
                  <a:lnTo>
                    <a:pt x="10984" y="14827"/>
                  </a:lnTo>
                  <a:lnTo>
                    <a:pt x="11284" y="14690"/>
                  </a:lnTo>
                  <a:lnTo>
                    <a:pt x="11611" y="14581"/>
                  </a:lnTo>
                  <a:lnTo>
                    <a:pt x="11938" y="14472"/>
                  </a:lnTo>
                  <a:lnTo>
                    <a:pt x="12292" y="14418"/>
                  </a:lnTo>
                  <a:lnTo>
                    <a:pt x="12619" y="14363"/>
                  </a:lnTo>
                  <a:lnTo>
                    <a:pt x="12973" y="14363"/>
                  </a:lnTo>
                  <a:lnTo>
                    <a:pt x="13328" y="14363"/>
                  </a:lnTo>
                  <a:lnTo>
                    <a:pt x="13328" y="14363"/>
                  </a:lnTo>
                  <a:lnTo>
                    <a:pt x="13682" y="14391"/>
                  </a:lnTo>
                  <a:lnTo>
                    <a:pt x="14009" y="14418"/>
                  </a:lnTo>
                  <a:lnTo>
                    <a:pt x="14363" y="14500"/>
                  </a:lnTo>
                  <a:lnTo>
                    <a:pt x="14690" y="14581"/>
                  </a:lnTo>
                  <a:lnTo>
                    <a:pt x="15317" y="14772"/>
                  </a:lnTo>
                  <a:lnTo>
                    <a:pt x="15944" y="15017"/>
                  </a:lnTo>
                  <a:lnTo>
                    <a:pt x="16544" y="15344"/>
                  </a:lnTo>
                  <a:lnTo>
                    <a:pt x="17116" y="15671"/>
                  </a:lnTo>
                  <a:lnTo>
                    <a:pt x="17688" y="16053"/>
                  </a:lnTo>
                  <a:lnTo>
                    <a:pt x="18233" y="16435"/>
                  </a:lnTo>
                  <a:lnTo>
                    <a:pt x="19351" y="17252"/>
                  </a:lnTo>
                  <a:lnTo>
                    <a:pt x="19896" y="17661"/>
                  </a:lnTo>
                  <a:lnTo>
                    <a:pt x="20441" y="18043"/>
                  </a:lnTo>
                  <a:lnTo>
                    <a:pt x="21013" y="18424"/>
                  </a:lnTo>
                  <a:lnTo>
                    <a:pt x="21613" y="18751"/>
                  </a:lnTo>
                  <a:lnTo>
                    <a:pt x="22212" y="19051"/>
                  </a:lnTo>
                  <a:lnTo>
                    <a:pt x="22812" y="19323"/>
                  </a:lnTo>
                  <a:lnTo>
                    <a:pt x="22812" y="19323"/>
                  </a:lnTo>
                  <a:lnTo>
                    <a:pt x="23302" y="19487"/>
                  </a:lnTo>
                  <a:lnTo>
                    <a:pt x="23793" y="19596"/>
                  </a:lnTo>
                  <a:lnTo>
                    <a:pt x="24256" y="19650"/>
                  </a:lnTo>
                  <a:lnTo>
                    <a:pt x="24747" y="19705"/>
                  </a:lnTo>
                  <a:lnTo>
                    <a:pt x="25210" y="19705"/>
                  </a:lnTo>
                  <a:lnTo>
                    <a:pt x="25673" y="19650"/>
                  </a:lnTo>
                  <a:lnTo>
                    <a:pt x="26109" y="19596"/>
                  </a:lnTo>
                  <a:lnTo>
                    <a:pt x="26573" y="19487"/>
                  </a:lnTo>
                  <a:lnTo>
                    <a:pt x="27009" y="19351"/>
                  </a:lnTo>
                  <a:lnTo>
                    <a:pt x="27445" y="19214"/>
                  </a:lnTo>
                  <a:lnTo>
                    <a:pt x="27881" y="19051"/>
                  </a:lnTo>
                  <a:lnTo>
                    <a:pt x="28317" y="18833"/>
                  </a:lnTo>
                  <a:lnTo>
                    <a:pt x="29189" y="18397"/>
                  </a:lnTo>
                  <a:lnTo>
                    <a:pt x="30034" y="17906"/>
                  </a:lnTo>
                  <a:lnTo>
                    <a:pt x="30906" y="17388"/>
                  </a:lnTo>
                  <a:lnTo>
                    <a:pt x="31751" y="16871"/>
                  </a:lnTo>
                  <a:lnTo>
                    <a:pt x="32596" y="16326"/>
                  </a:lnTo>
                  <a:lnTo>
                    <a:pt x="33441" y="15808"/>
                  </a:lnTo>
                  <a:lnTo>
                    <a:pt x="34313" y="15344"/>
                  </a:lnTo>
                  <a:lnTo>
                    <a:pt x="34749" y="15154"/>
                  </a:lnTo>
                  <a:lnTo>
                    <a:pt x="35185" y="14936"/>
                  </a:lnTo>
                  <a:lnTo>
                    <a:pt x="35621" y="14772"/>
                  </a:lnTo>
                  <a:lnTo>
                    <a:pt x="36057" y="14636"/>
                  </a:lnTo>
                  <a:lnTo>
                    <a:pt x="36520" y="14500"/>
                  </a:lnTo>
                  <a:lnTo>
                    <a:pt x="36956" y="14391"/>
                  </a:lnTo>
                  <a:lnTo>
                    <a:pt x="36956" y="14391"/>
                  </a:lnTo>
                  <a:lnTo>
                    <a:pt x="37365" y="14336"/>
                  </a:lnTo>
                  <a:lnTo>
                    <a:pt x="37774" y="14309"/>
                  </a:lnTo>
                  <a:lnTo>
                    <a:pt x="37774" y="14309"/>
                  </a:lnTo>
                  <a:lnTo>
                    <a:pt x="38210" y="14282"/>
                  </a:lnTo>
                  <a:lnTo>
                    <a:pt x="38646" y="14309"/>
                  </a:lnTo>
                  <a:lnTo>
                    <a:pt x="39082" y="14363"/>
                  </a:lnTo>
                  <a:lnTo>
                    <a:pt x="39491" y="14418"/>
                  </a:lnTo>
                  <a:lnTo>
                    <a:pt x="39900" y="14500"/>
                  </a:lnTo>
                  <a:lnTo>
                    <a:pt x="40308" y="14609"/>
                  </a:lnTo>
                  <a:lnTo>
                    <a:pt x="40717" y="14745"/>
                  </a:lnTo>
                  <a:lnTo>
                    <a:pt x="41126" y="14881"/>
                  </a:lnTo>
                  <a:lnTo>
                    <a:pt x="41944" y="15208"/>
                  </a:lnTo>
                  <a:lnTo>
                    <a:pt x="42707" y="15590"/>
                  </a:lnTo>
                  <a:lnTo>
                    <a:pt x="43497" y="15999"/>
                  </a:lnTo>
                  <a:lnTo>
                    <a:pt x="44287" y="16407"/>
                  </a:lnTo>
                  <a:lnTo>
                    <a:pt x="44287" y="16407"/>
                  </a:lnTo>
                  <a:lnTo>
                    <a:pt x="45323" y="16980"/>
                  </a:lnTo>
                  <a:lnTo>
                    <a:pt x="46386" y="17525"/>
                  </a:lnTo>
                  <a:lnTo>
                    <a:pt x="46904" y="17743"/>
                  </a:lnTo>
                  <a:lnTo>
                    <a:pt x="47449" y="17961"/>
                  </a:lnTo>
                  <a:lnTo>
                    <a:pt x="47994" y="18152"/>
                  </a:lnTo>
                  <a:lnTo>
                    <a:pt x="48539" y="18315"/>
                  </a:lnTo>
                  <a:lnTo>
                    <a:pt x="49084" y="18424"/>
                  </a:lnTo>
                  <a:lnTo>
                    <a:pt x="49629" y="18506"/>
                  </a:lnTo>
                  <a:lnTo>
                    <a:pt x="50174" y="18533"/>
                  </a:lnTo>
                  <a:lnTo>
                    <a:pt x="50746" y="18506"/>
                  </a:lnTo>
                  <a:lnTo>
                    <a:pt x="51319" y="18424"/>
                  </a:lnTo>
                  <a:lnTo>
                    <a:pt x="51891" y="18288"/>
                  </a:lnTo>
                  <a:lnTo>
                    <a:pt x="52491" y="18097"/>
                  </a:lnTo>
                  <a:lnTo>
                    <a:pt x="53090" y="17824"/>
                  </a:lnTo>
                  <a:lnTo>
                    <a:pt x="53090" y="17824"/>
                  </a:lnTo>
                  <a:lnTo>
                    <a:pt x="53553" y="17579"/>
                  </a:lnTo>
                  <a:lnTo>
                    <a:pt x="53989" y="17307"/>
                  </a:lnTo>
                  <a:lnTo>
                    <a:pt x="54398" y="17034"/>
                  </a:lnTo>
                  <a:lnTo>
                    <a:pt x="54834" y="16734"/>
                  </a:lnTo>
                  <a:lnTo>
                    <a:pt x="55625" y="16080"/>
                  </a:lnTo>
                  <a:lnTo>
                    <a:pt x="56415" y="15426"/>
                  </a:lnTo>
                  <a:lnTo>
                    <a:pt x="57968" y="14064"/>
                  </a:lnTo>
                  <a:lnTo>
                    <a:pt x="58759" y="13409"/>
                  </a:lnTo>
                  <a:lnTo>
                    <a:pt x="59576" y="12810"/>
                  </a:lnTo>
                  <a:lnTo>
                    <a:pt x="59576" y="12810"/>
                  </a:lnTo>
                  <a:lnTo>
                    <a:pt x="60285" y="12347"/>
                  </a:lnTo>
                  <a:lnTo>
                    <a:pt x="61021" y="11938"/>
                  </a:lnTo>
                  <a:lnTo>
                    <a:pt x="61757" y="11611"/>
                  </a:lnTo>
                  <a:lnTo>
                    <a:pt x="62492" y="11338"/>
                  </a:lnTo>
                  <a:lnTo>
                    <a:pt x="63256" y="11120"/>
                  </a:lnTo>
                  <a:lnTo>
                    <a:pt x="64046" y="10957"/>
                  </a:lnTo>
                  <a:lnTo>
                    <a:pt x="64891" y="10848"/>
                  </a:lnTo>
                  <a:lnTo>
                    <a:pt x="65736" y="10793"/>
                  </a:lnTo>
                  <a:lnTo>
                    <a:pt x="65736" y="10793"/>
                  </a:lnTo>
                  <a:lnTo>
                    <a:pt x="66962" y="10793"/>
                  </a:lnTo>
                  <a:lnTo>
                    <a:pt x="66962" y="10793"/>
                  </a:lnTo>
                  <a:lnTo>
                    <a:pt x="67998" y="10820"/>
                  </a:lnTo>
                  <a:lnTo>
                    <a:pt x="68515" y="10793"/>
                  </a:lnTo>
                  <a:lnTo>
                    <a:pt x="69033" y="10766"/>
                  </a:lnTo>
                  <a:lnTo>
                    <a:pt x="69551" y="10711"/>
                  </a:lnTo>
                  <a:lnTo>
                    <a:pt x="70069" y="10602"/>
                  </a:lnTo>
                  <a:lnTo>
                    <a:pt x="70559" y="10493"/>
                  </a:lnTo>
                  <a:lnTo>
                    <a:pt x="71050" y="10330"/>
                  </a:lnTo>
                  <a:lnTo>
                    <a:pt x="71050" y="10330"/>
                  </a:lnTo>
                  <a:lnTo>
                    <a:pt x="71350" y="10194"/>
                  </a:lnTo>
                  <a:lnTo>
                    <a:pt x="71622" y="10030"/>
                  </a:lnTo>
                  <a:lnTo>
                    <a:pt x="71895" y="9867"/>
                  </a:lnTo>
                  <a:lnTo>
                    <a:pt x="72140" y="9703"/>
                  </a:lnTo>
                  <a:lnTo>
                    <a:pt x="72658" y="9321"/>
                  </a:lnTo>
                  <a:lnTo>
                    <a:pt x="73121" y="8885"/>
                  </a:lnTo>
                  <a:lnTo>
                    <a:pt x="74021" y="7986"/>
                  </a:lnTo>
                  <a:lnTo>
                    <a:pt x="74457" y="7550"/>
                  </a:lnTo>
                  <a:lnTo>
                    <a:pt x="74947" y="7114"/>
                  </a:lnTo>
                  <a:lnTo>
                    <a:pt x="74947" y="7114"/>
                  </a:lnTo>
                  <a:lnTo>
                    <a:pt x="75247" y="6869"/>
                  </a:lnTo>
                  <a:lnTo>
                    <a:pt x="75547" y="6651"/>
                  </a:lnTo>
                  <a:lnTo>
                    <a:pt x="75847" y="6433"/>
                  </a:lnTo>
                  <a:lnTo>
                    <a:pt x="76174" y="6242"/>
                  </a:lnTo>
                  <a:lnTo>
                    <a:pt x="76501" y="6078"/>
                  </a:lnTo>
                  <a:lnTo>
                    <a:pt x="76855" y="5915"/>
                  </a:lnTo>
                  <a:lnTo>
                    <a:pt x="77182" y="5806"/>
                  </a:lnTo>
                  <a:lnTo>
                    <a:pt x="77536" y="5724"/>
                  </a:lnTo>
                  <a:lnTo>
                    <a:pt x="77863" y="5642"/>
                  </a:lnTo>
                  <a:lnTo>
                    <a:pt x="78218" y="5615"/>
                  </a:lnTo>
                  <a:lnTo>
                    <a:pt x="78572" y="5615"/>
                  </a:lnTo>
                  <a:lnTo>
                    <a:pt x="78926" y="5642"/>
                  </a:lnTo>
                  <a:lnTo>
                    <a:pt x="79280" y="5697"/>
                  </a:lnTo>
                  <a:lnTo>
                    <a:pt x="79635" y="5806"/>
                  </a:lnTo>
                  <a:lnTo>
                    <a:pt x="79989" y="5942"/>
                  </a:lnTo>
                  <a:lnTo>
                    <a:pt x="80343" y="6133"/>
                  </a:lnTo>
                  <a:lnTo>
                    <a:pt x="80343" y="6133"/>
                  </a:lnTo>
                  <a:lnTo>
                    <a:pt x="80371" y="6160"/>
                  </a:lnTo>
                  <a:lnTo>
                    <a:pt x="80371" y="6160"/>
                  </a:lnTo>
                  <a:lnTo>
                    <a:pt x="80425" y="6051"/>
                  </a:lnTo>
                  <a:lnTo>
                    <a:pt x="80425" y="6051"/>
                  </a:lnTo>
                  <a:lnTo>
                    <a:pt x="80916" y="5670"/>
                  </a:lnTo>
                  <a:lnTo>
                    <a:pt x="81433" y="5315"/>
                  </a:lnTo>
                  <a:lnTo>
                    <a:pt x="81951" y="4988"/>
                  </a:lnTo>
                  <a:lnTo>
                    <a:pt x="82496" y="4716"/>
                  </a:lnTo>
                  <a:lnTo>
                    <a:pt x="83041" y="4470"/>
                  </a:lnTo>
                  <a:lnTo>
                    <a:pt x="83586" y="4280"/>
                  </a:lnTo>
                  <a:lnTo>
                    <a:pt x="84159" y="4116"/>
                  </a:lnTo>
                  <a:lnTo>
                    <a:pt x="84731" y="4007"/>
                  </a:lnTo>
                  <a:lnTo>
                    <a:pt x="85303" y="3898"/>
                  </a:lnTo>
                  <a:lnTo>
                    <a:pt x="85903" y="3844"/>
                  </a:lnTo>
                  <a:lnTo>
                    <a:pt x="86502" y="3816"/>
                  </a:lnTo>
                  <a:lnTo>
                    <a:pt x="87102" y="3816"/>
                  </a:lnTo>
                  <a:lnTo>
                    <a:pt x="87674" y="3871"/>
                  </a:lnTo>
                  <a:lnTo>
                    <a:pt x="88274" y="3925"/>
                  </a:lnTo>
                  <a:lnTo>
                    <a:pt x="88874" y="4007"/>
                  </a:lnTo>
                  <a:lnTo>
                    <a:pt x="89473" y="41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71"/>
            <p:cNvSpPr/>
            <p:nvPr/>
          </p:nvSpPr>
          <p:spPr>
            <a:xfrm>
              <a:off x="6218872" y="-1253059"/>
              <a:ext cx="1193297" cy="283697"/>
            </a:xfrm>
            <a:custGeom>
              <a:avLst/>
              <a:gdLst/>
              <a:ahLst/>
              <a:cxnLst/>
              <a:rect l="l" t="t" r="r" b="b"/>
              <a:pathLst>
                <a:path w="70505" h="16762" fill="none" extrusionOk="0">
                  <a:moveTo>
                    <a:pt x="69114" y="3734"/>
                  </a:moveTo>
                  <a:lnTo>
                    <a:pt x="69114" y="3734"/>
                  </a:lnTo>
                  <a:lnTo>
                    <a:pt x="69305" y="3652"/>
                  </a:lnTo>
                  <a:lnTo>
                    <a:pt x="69496" y="3571"/>
                  </a:lnTo>
                  <a:lnTo>
                    <a:pt x="69686" y="3489"/>
                  </a:lnTo>
                  <a:lnTo>
                    <a:pt x="69850" y="3380"/>
                  </a:lnTo>
                  <a:lnTo>
                    <a:pt x="69986" y="3244"/>
                  </a:lnTo>
                  <a:lnTo>
                    <a:pt x="70095" y="3107"/>
                  </a:lnTo>
                  <a:lnTo>
                    <a:pt x="70204" y="2944"/>
                  </a:lnTo>
                  <a:lnTo>
                    <a:pt x="70313" y="2780"/>
                  </a:lnTo>
                  <a:lnTo>
                    <a:pt x="70368" y="2589"/>
                  </a:lnTo>
                  <a:lnTo>
                    <a:pt x="70422" y="2399"/>
                  </a:lnTo>
                  <a:lnTo>
                    <a:pt x="70477" y="2181"/>
                  </a:lnTo>
                  <a:lnTo>
                    <a:pt x="70504" y="1935"/>
                  </a:lnTo>
                  <a:lnTo>
                    <a:pt x="70504" y="1690"/>
                  </a:lnTo>
                  <a:lnTo>
                    <a:pt x="70477" y="1418"/>
                  </a:lnTo>
                  <a:lnTo>
                    <a:pt x="70422" y="873"/>
                  </a:lnTo>
                  <a:lnTo>
                    <a:pt x="70422" y="873"/>
                  </a:lnTo>
                  <a:lnTo>
                    <a:pt x="70286" y="791"/>
                  </a:lnTo>
                  <a:lnTo>
                    <a:pt x="70177" y="682"/>
                  </a:lnTo>
                  <a:lnTo>
                    <a:pt x="70122" y="573"/>
                  </a:lnTo>
                  <a:lnTo>
                    <a:pt x="70095" y="436"/>
                  </a:lnTo>
                  <a:lnTo>
                    <a:pt x="70095" y="436"/>
                  </a:lnTo>
                  <a:lnTo>
                    <a:pt x="70041" y="436"/>
                  </a:lnTo>
                  <a:lnTo>
                    <a:pt x="69959" y="409"/>
                  </a:lnTo>
                  <a:lnTo>
                    <a:pt x="69959" y="409"/>
                  </a:lnTo>
                  <a:lnTo>
                    <a:pt x="69714" y="273"/>
                  </a:lnTo>
                  <a:lnTo>
                    <a:pt x="69468" y="191"/>
                  </a:lnTo>
                  <a:lnTo>
                    <a:pt x="69250" y="109"/>
                  </a:lnTo>
                  <a:lnTo>
                    <a:pt x="69005" y="55"/>
                  </a:lnTo>
                  <a:lnTo>
                    <a:pt x="68787" y="28"/>
                  </a:lnTo>
                  <a:lnTo>
                    <a:pt x="68569" y="0"/>
                  </a:lnTo>
                  <a:lnTo>
                    <a:pt x="68351" y="0"/>
                  </a:lnTo>
                  <a:lnTo>
                    <a:pt x="68133" y="28"/>
                  </a:lnTo>
                  <a:lnTo>
                    <a:pt x="67724" y="109"/>
                  </a:lnTo>
                  <a:lnTo>
                    <a:pt x="67343" y="246"/>
                  </a:lnTo>
                  <a:lnTo>
                    <a:pt x="66934" y="409"/>
                  </a:lnTo>
                  <a:lnTo>
                    <a:pt x="66580" y="654"/>
                  </a:lnTo>
                  <a:lnTo>
                    <a:pt x="66198" y="900"/>
                  </a:lnTo>
                  <a:lnTo>
                    <a:pt x="65844" y="1172"/>
                  </a:lnTo>
                  <a:lnTo>
                    <a:pt x="65517" y="1499"/>
                  </a:lnTo>
                  <a:lnTo>
                    <a:pt x="65162" y="1799"/>
                  </a:lnTo>
                  <a:lnTo>
                    <a:pt x="64508" y="2453"/>
                  </a:lnTo>
                  <a:lnTo>
                    <a:pt x="63882" y="3053"/>
                  </a:lnTo>
                  <a:lnTo>
                    <a:pt x="63882" y="3053"/>
                  </a:lnTo>
                  <a:lnTo>
                    <a:pt x="63473" y="3407"/>
                  </a:lnTo>
                  <a:lnTo>
                    <a:pt x="63064" y="3734"/>
                  </a:lnTo>
                  <a:lnTo>
                    <a:pt x="62655" y="4034"/>
                  </a:lnTo>
                  <a:lnTo>
                    <a:pt x="62192" y="4306"/>
                  </a:lnTo>
                  <a:lnTo>
                    <a:pt x="61756" y="4524"/>
                  </a:lnTo>
                  <a:lnTo>
                    <a:pt x="61265" y="4742"/>
                  </a:lnTo>
                  <a:lnTo>
                    <a:pt x="60775" y="4906"/>
                  </a:lnTo>
                  <a:lnTo>
                    <a:pt x="60230" y="5015"/>
                  </a:lnTo>
                  <a:lnTo>
                    <a:pt x="60230" y="5015"/>
                  </a:lnTo>
                  <a:lnTo>
                    <a:pt x="59576" y="5151"/>
                  </a:lnTo>
                  <a:lnTo>
                    <a:pt x="58921" y="5233"/>
                  </a:lnTo>
                  <a:lnTo>
                    <a:pt x="58267" y="5288"/>
                  </a:lnTo>
                  <a:lnTo>
                    <a:pt x="57641" y="5315"/>
                  </a:lnTo>
                  <a:lnTo>
                    <a:pt x="56387" y="5369"/>
                  </a:lnTo>
                  <a:lnTo>
                    <a:pt x="55133" y="5451"/>
                  </a:lnTo>
                  <a:lnTo>
                    <a:pt x="54534" y="5506"/>
                  </a:lnTo>
                  <a:lnTo>
                    <a:pt x="53934" y="5587"/>
                  </a:lnTo>
                  <a:lnTo>
                    <a:pt x="53307" y="5696"/>
                  </a:lnTo>
                  <a:lnTo>
                    <a:pt x="52708" y="5860"/>
                  </a:lnTo>
                  <a:lnTo>
                    <a:pt x="52108" y="6051"/>
                  </a:lnTo>
                  <a:lnTo>
                    <a:pt x="51509" y="6296"/>
                  </a:lnTo>
                  <a:lnTo>
                    <a:pt x="50909" y="6623"/>
                  </a:lnTo>
                  <a:lnTo>
                    <a:pt x="50309" y="7004"/>
                  </a:lnTo>
                  <a:lnTo>
                    <a:pt x="50309" y="7004"/>
                  </a:lnTo>
                  <a:lnTo>
                    <a:pt x="49873" y="7304"/>
                  </a:lnTo>
                  <a:lnTo>
                    <a:pt x="49465" y="7631"/>
                  </a:lnTo>
                  <a:lnTo>
                    <a:pt x="48647" y="8313"/>
                  </a:lnTo>
                  <a:lnTo>
                    <a:pt x="47039" y="9703"/>
                  </a:lnTo>
                  <a:lnTo>
                    <a:pt x="46221" y="10384"/>
                  </a:lnTo>
                  <a:lnTo>
                    <a:pt x="45377" y="11038"/>
                  </a:lnTo>
                  <a:lnTo>
                    <a:pt x="44968" y="11338"/>
                  </a:lnTo>
                  <a:lnTo>
                    <a:pt x="44505" y="11610"/>
                  </a:lnTo>
                  <a:lnTo>
                    <a:pt x="44068" y="11883"/>
                  </a:lnTo>
                  <a:lnTo>
                    <a:pt x="43605" y="12155"/>
                  </a:lnTo>
                  <a:lnTo>
                    <a:pt x="43605" y="12155"/>
                  </a:lnTo>
                  <a:lnTo>
                    <a:pt x="43115" y="12373"/>
                  </a:lnTo>
                  <a:lnTo>
                    <a:pt x="42651" y="12564"/>
                  </a:lnTo>
                  <a:lnTo>
                    <a:pt x="42161" y="12700"/>
                  </a:lnTo>
                  <a:lnTo>
                    <a:pt x="41697" y="12809"/>
                  </a:lnTo>
                  <a:lnTo>
                    <a:pt x="41234" y="12891"/>
                  </a:lnTo>
                  <a:lnTo>
                    <a:pt x="40744" y="12946"/>
                  </a:lnTo>
                  <a:lnTo>
                    <a:pt x="40280" y="12973"/>
                  </a:lnTo>
                  <a:lnTo>
                    <a:pt x="39790" y="12946"/>
                  </a:lnTo>
                  <a:lnTo>
                    <a:pt x="39326" y="12918"/>
                  </a:lnTo>
                  <a:lnTo>
                    <a:pt x="38863" y="12837"/>
                  </a:lnTo>
                  <a:lnTo>
                    <a:pt x="38400" y="12755"/>
                  </a:lnTo>
                  <a:lnTo>
                    <a:pt x="37909" y="12619"/>
                  </a:lnTo>
                  <a:lnTo>
                    <a:pt x="37446" y="12482"/>
                  </a:lnTo>
                  <a:lnTo>
                    <a:pt x="36983" y="12292"/>
                  </a:lnTo>
                  <a:lnTo>
                    <a:pt x="36519" y="12101"/>
                  </a:lnTo>
                  <a:lnTo>
                    <a:pt x="36056" y="11883"/>
                  </a:lnTo>
                  <a:lnTo>
                    <a:pt x="36056" y="11883"/>
                  </a:lnTo>
                  <a:lnTo>
                    <a:pt x="35811" y="11774"/>
                  </a:lnTo>
                  <a:lnTo>
                    <a:pt x="35811" y="11774"/>
                  </a:lnTo>
                  <a:lnTo>
                    <a:pt x="34612" y="11120"/>
                  </a:lnTo>
                  <a:lnTo>
                    <a:pt x="33412" y="10466"/>
                  </a:lnTo>
                  <a:lnTo>
                    <a:pt x="32840" y="10166"/>
                  </a:lnTo>
                  <a:lnTo>
                    <a:pt x="32241" y="9866"/>
                  </a:lnTo>
                  <a:lnTo>
                    <a:pt x="31641" y="9566"/>
                  </a:lnTo>
                  <a:lnTo>
                    <a:pt x="31041" y="9321"/>
                  </a:lnTo>
                  <a:lnTo>
                    <a:pt x="30442" y="9130"/>
                  </a:lnTo>
                  <a:lnTo>
                    <a:pt x="29815" y="8967"/>
                  </a:lnTo>
                  <a:lnTo>
                    <a:pt x="29188" y="8830"/>
                  </a:lnTo>
                  <a:lnTo>
                    <a:pt x="28561" y="8776"/>
                  </a:lnTo>
                  <a:lnTo>
                    <a:pt x="28234" y="8776"/>
                  </a:lnTo>
                  <a:lnTo>
                    <a:pt x="27907" y="8776"/>
                  </a:lnTo>
                  <a:lnTo>
                    <a:pt x="27580" y="8803"/>
                  </a:lnTo>
                  <a:lnTo>
                    <a:pt x="27226" y="8830"/>
                  </a:lnTo>
                  <a:lnTo>
                    <a:pt x="26899" y="8885"/>
                  </a:lnTo>
                  <a:lnTo>
                    <a:pt x="26545" y="8967"/>
                  </a:lnTo>
                  <a:lnTo>
                    <a:pt x="26218" y="9076"/>
                  </a:lnTo>
                  <a:lnTo>
                    <a:pt x="25863" y="9212"/>
                  </a:lnTo>
                  <a:lnTo>
                    <a:pt x="25863" y="9212"/>
                  </a:lnTo>
                  <a:lnTo>
                    <a:pt x="25346" y="9403"/>
                  </a:lnTo>
                  <a:lnTo>
                    <a:pt x="24855" y="9621"/>
                  </a:lnTo>
                  <a:lnTo>
                    <a:pt x="24392" y="9866"/>
                  </a:lnTo>
                  <a:lnTo>
                    <a:pt x="23901" y="10111"/>
                  </a:lnTo>
                  <a:lnTo>
                    <a:pt x="22975" y="10656"/>
                  </a:lnTo>
                  <a:lnTo>
                    <a:pt x="22075" y="11229"/>
                  </a:lnTo>
                  <a:lnTo>
                    <a:pt x="21149" y="11801"/>
                  </a:lnTo>
                  <a:lnTo>
                    <a:pt x="20222" y="12373"/>
                  </a:lnTo>
                  <a:lnTo>
                    <a:pt x="19295" y="12891"/>
                  </a:lnTo>
                  <a:lnTo>
                    <a:pt x="18805" y="13136"/>
                  </a:lnTo>
                  <a:lnTo>
                    <a:pt x="18314" y="13354"/>
                  </a:lnTo>
                  <a:lnTo>
                    <a:pt x="18314" y="13354"/>
                  </a:lnTo>
                  <a:lnTo>
                    <a:pt x="17878" y="13545"/>
                  </a:lnTo>
                  <a:lnTo>
                    <a:pt x="17415" y="13682"/>
                  </a:lnTo>
                  <a:lnTo>
                    <a:pt x="16979" y="13818"/>
                  </a:lnTo>
                  <a:lnTo>
                    <a:pt x="16516" y="13927"/>
                  </a:lnTo>
                  <a:lnTo>
                    <a:pt x="16079" y="14009"/>
                  </a:lnTo>
                  <a:lnTo>
                    <a:pt x="15616" y="14036"/>
                  </a:lnTo>
                  <a:lnTo>
                    <a:pt x="15180" y="14063"/>
                  </a:lnTo>
                  <a:lnTo>
                    <a:pt x="14717" y="14063"/>
                  </a:lnTo>
                  <a:lnTo>
                    <a:pt x="14281" y="14036"/>
                  </a:lnTo>
                  <a:lnTo>
                    <a:pt x="13845" y="13981"/>
                  </a:lnTo>
                  <a:lnTo>
                    <a:pt x="13409" y="13900"/>
                  </a:lnTo>
                  <a:lnTo>
                    <a:pt x="12945" y="13763"/>
                  </a:lnTo>
                  <a:lnTo>
                    <a:pt x="12509" y="13627"/>
                  </a:lnTo>
                  <a:lnTo>
                    <a:pt x="12073" y="13464"/>
                  </a:lnTo>
                  <a:lnTo>
                    <a:pt x="11637" y="13273"/>
                  </a:lnTo>
                  <a:lnTo>
                    <a:pt x="11201" y="13055"/>
                  </a:lnTo>
                  <a:lnTo>
                    <a:pt x="11201" y="13055"/>
                  </a:lnTo>
                  <a:lnTo>
                    <a:pt x="10629" y="12700"/>
                  </a:lnTo>
                  <a:lnTo>
                    <a:pt x="10057" y="12346"/>
                  </a:lnTo>
                  <a:lnTo>
                    <a:pt x="9511" y="11965"/>
                  </a:lnTo>
                  <a:lnTo>
                    <a:pt x="8966" y="11556"/>
                  </a:lnTo>
                  <a:lnTo>
                    <a:pt x="7876" y="10738"/>
                  </a:lnTo>
                  <a:lnTo>
                    <a:pt x="7331" y="10357"/>
                  </a:lnTo>
                  <a:lnTo>
                    <a:pt x="6759" y="10002"/>
                  </a:lnTo>
                  <a:lnTo>
                    <a:pt x="6759" y="10002"/>
                  </a:lnTo>
                  <a:lnTo>
                    <a:pt x="6350" y="9757"/>
                  </a:lnTo>
                  <a:lnTo>
                    <a:pt x="5941" y="9539"/>
                  </a:lnTo>
                  <a:lnTo>
                    <a:pt x="5478" y="9348"/>
                  </a:lnTo>
                  <a:lnTo>
                    <a:pt x="5042" y="9185"/>
                  </a:lnTo>
                  <a:lnTo>
                    <a:pt x="4551" y="9048"/>
                  </a:lnTo>
                  <a:lnTo>
                    <a:pt x="4088" y="8939"/>
                  </a:lnTo>
                  <a:lnTo>
                    <a:pt x="3625" y="8858"/>
                  </a:lnTo>
                  <a:lnTo>
                    <a:pt x="3134" y="8803"/>
                  </a:lnTo>
                  <a:lnTo>
                    <a:pt x="2698" y="8830"/>
                  </a:lnTo>
                  <a:lnTo>
                    <a:pt x="2235" y="8858"/>
                  </a:lnTo>
                  <a:lnTo>
                    <a:pt x="1799" y="8967"/>
                  </a:lnTo>
                  <a:lnTo>
                    <a:pt x="1390" y="9103"/>
                  </a:lnTo>
                  <a:lnTo>
                    <a:pt x="1008" y="9294"/>
                  </a:lnTo>
                  <a:lnTo>
                    <a:pt x="818" y="9430"/>
                  </a:lnTo>
                  <a:lnTo>
                    <a:pt x="627" y="9566"/>
                  </a:lnTo>
                  <a:lnTo>
                    <a:pt x="463" y="9703"/>
                  </a:lnTo>
                  <a:lnTo>
                    <a:pt x="300" y="9866"/>
                  </a:lnTo>
                  <a:lnTo>
                    <a:pt x="164" y="10057"/>
                  </a:lnTo>
                  <a:lnTo>
                    <a:pt x="27" y="10248"/>
                  </a:lnTo>
                  <a:lnTo>
                    <a:pt x="27" y="10248"/>
                  </a:lnTo>
                  <a:lnTo>
                    <a:pt x="0" y="10575"/>
                  </a:lnTo>
                  <a:lnTo>
                    <a:pt x="82" y="10902"/>
                  </a:lnTo>
                  <a:lnTo>
                    <a:pt x="191" y="11229"/>
                  </a:lnTo>
                  <a:lnTo>
                    <a:pt x="354" y="11529"/>
                  </a:lnTo>
                  <a:lnTo>
                    <a:pt x="572" y="11856"/>
                  </a:lnTo>
                  <a:lnTo>
                    <a:pt x="845" y="12128"/>
                  </a:lnTo>
                  <a:lnTo>
                    <a:pt x="1145" y="12428"/>
                  </a:lnTo>
                  <a:lnTo>
                    <a:pt x="1499" y="12700"/>
                  </a:lnTo>
                  <a:lnTo>
                    <a:pt x="1881" y="12973"/>
                  </a:lnTo>
                  <a:lnTo>
                    <a:pt x="2317" y="13245"/>
                  </a:lnTo>
                  <a:lnTo>
                    <a:pt x="2753" y="13491"/>
                  </a:lnTo>
                  <a:lnTo>
                    <a:pt x="3216" y="13736"/>
                  </a:lnTo>
                  <a:lnTo>
                    <a:pt x="3707" y="13981"/>
                  </a:lnTo>
                  <a:lnTo>
                    <a:pt x="4224" y="14199"/>
                  </a:lnTo>
                  <a:lnTo>
                    <a:pt x="5314" y="14635"/>
                  </a:lnTo>
                  <a:lnTo>
                    <a:pt x="6405" y="15017"/>
                  </a:lnTo>
                  <a:lnTo>
                    <a:pt x="7522" y="15371"/>
                  </a:lnTo>
                  <a:lnTo>
                    <a:pt x="8585" y="15671"/>
                  </a:lnTo>
                  <a:lnTo>
                    <a:pt x="9620" y="15944"/>
                  </a:lnTo>
                  <a:lnTo>
                    <a:pt x="10574" y="16162"/>
                  </a:lnTo>
                  <a:lnTo>
                    <a:pt x="11419" y="16352"/>
                  </a:lnTo>
                  <a:lnTo>
                    <a:pt x="12101" y="16489"/>
                  </a:lnTo>
                  <a:lnTo>
                    <a:pt x="12646" y="16570"/>
                  </a:lnTo>
                  <a:lnTo>
                    <a:pt x="12646" y="16570"/>
                  </a:lnTo>
                  <a:lnTo>
                    <a:pt x="13381" y="16652"/>
                  </a:lnTo>
                  <a:lnTo>
                    <a:pt x="14090" y="16734"/>
                  </a:lnTo>
                  <a:lnTo>
                    <a:pt x="14826" y="16761"/>
                  </a:lnTo>
                  <a:lnTo>
                    <a:pt x="15534" y="16761"/>
                  </a:lnTo>
                  <a:lnTo>
                    <a:pt x="16243" y="16734"/>
                  </a:lnTo>
                  <a:lnTo>
                    <a:pt x="16952" y="16679"/>
                  </a:lnTo>
                  <a:lnTo>
                    <a:pt x="17660" y="16598"/>
                  </a:lnTo>
                  <a:lnTo>
                    <a:pt x="18341" y="16489"/>
                  </a:lnTo>
                  <a:lnTo>
                    <a:pt x="19023" y="16325"/>
                  </a:lnTo>
                  <a:lnTo>
                    <a:pt x="19704" y="16134"/>
                  </a:lnTo>
                  <a:lnTo>
                    <a:pt x="20358" y="15889"/>
                  </a:lnTo>
                  <a:lnTo>
                    <a:pt x="21012" y="15644"/>
                  </a:lnTo>
                  <a:lnTo>
                    <a:pt x="21666" y="15344"/>
                  </a:lnTo>
                  <a:lnTo>
                    <a:pt x="22293" y="14990"/>
                  </a:lnTo>
                  <a:lnTo>
                    <a:pt x="22920" y="14608"/>
                  </a:lnTo>
                  <a:lnTo>
                    <a:pt x="23520" y="14199"/>
                  </a:lnTo>
                  <a:lnTo>
                    <a:pt x="23520" y="14199"/>
                  </a:lnTo>
                  <a:lnTo>
                    <a:pt x="25100" y="13027"/>
                  </a:lnTo>
                  <a:lnTo>
                    <a:pt x="25918" y="12482"/>
                  </a:lnTo>
                  <a:lnTo>
                    <a:pt x="26299" y="12237"/>
                  </a:lnTo>
                  <a:lnTo>
                    <a:pt x="26735" y="11992"/>
                  </a:lnTo>
                  <a:lnTo>
                    <a:pt x="27144" y="11774"/>
                  </a:lnTo>
                  <a:lnTo>
                    <a:pt x="27580" y="11583"/>
                  </a:lnTo>
                  <a:lnTo>
                    <a:pt x="28016" y="11420"/>
                  </a:lnTo>
                  <a:lnTo>
                    <a:pt x="28452" y="11283"/>
                  </a:lnTo>
                  <a:lnTo>
                    <a:pt x="28943" y="11201"/>
                  </a:lnTo>
                  <a:lnTo>
                    <a:pt x="29406" y="11120"/>
                  </a:lnTo>
                  <a:lnTo>
                    <a:pt x="29924" y="11092"/>
                  </a:lnTo>
                  <a:lnTo>
                    <a:pt x="30442" y="11120"/>
                  </a:lnTo>
                  <a:lnTo>
                    <a:pt x="30442" y="11120"/>
                  </a:lnTo>
                  <a:lnTo>
                    <a:pt x="31096" y="11201"/>
                  </a:lnTo>
                  <a:lnTo>
                    <a:pt x="31723" y="11311"/>
                  </a:lnTo>
                  <a:lnTo>
                    <a:pt x="32322" y="11501"/>
                  </a:lnTo>
                  <a:lnTo>
                    <a:pt x="32949" y="11692"/>
                  </a:lnTo>
                  <a:lnTo>
                    <a:pt x="33521" y="11937"/>
                  </a:lnTo>
                  <a:lnTo>
                    <a:pt x="34121" y="12210"/>
                  </a:lnTo>
                  <a:lnTo>
                    <a:pt x="34693" y="12482"/>
                  </a:lnTo>
                  <a:lnTo>
                    <a:pt x="35266" y="12782"/>
                  </a:lnTo>
                  <a:lnTo>
                    <a:pt x="35266" y="12782"/>
                  </a:lnTo>
                  <a:lnTo>
                    <a:pt x="36765" y="13627"/>
                  </a:lnTo>
                  <a:lnTo>
                    <a:pt x="36765" y="13627"/>
                  </a:lnTo>
                  <a:lnTo>
                    <a:pt x="37800" y="14172"/>
                  </a:lnTo>
                  <a:lnTo>
                    <a:pt x="38863" y="14744"/>
                  </a:lnTo>
                  <a:lnTo>
                    <a:pt x="39381" y="15017"/>
                  </a:lnTo>
                  <a:lnTo>
                    <a:pt x="39926" y="15262"/>
                  </a:lnTo>
                  <a:lnTo>
                    <a:pt x="40498" y="15480"/>
                  </a:lnTo>
                  <a:lnTo>
                    <a:pt x="41043" y="15698"/>
                  </a:lnTo>
                  <a:lnTo>
                    <a:pt x="41616" y="15862"/>
                  </a:lnTo>
                  <a:lnTo>
                    <a:pt x="42188" y="15998"/>
                  </a:lnTo>
                  <a:lnTo>
                    <a:pt x="42760" y="16080"/>
                  </a:lnTo>
                  <a:lnTo>
                    <a:pt x="43333" y="16107"/>
                  </a:lnTo>
                  <a:lnTo>
                    <a:pt x="43905" y="16107"/>
                  </a:lnTo>
                  <a:lnTo>
                    <a:pt x="44505" y="16025"/>
                  </a:lnTo>
                  <a:lnTo>
                    <a:pt x="45077" y="15889"/>
                  </a:lnTo>
                  <a:lnTo>
                    <a:pt x="45377" y="15807"/>
                  </a:lnTo>
                  <a:lnTo>
                    <a:pt x="45676" y="15698"/>
                  </a:lnTo>
                  <a:lnTo>
                    <a:pt x="45676" y="15698"/>
                  </a:lnTo>
                  <a:lnTo>
                    <a:pt x="46221" y="15453"/>
                  </a:lnTo>
                  <a:lnTo>
                    <a:pt x="46712" y="15180"/>
                  </a:lnTo>
                  <a:lnTo>
                    <a:pt x="47203" y="14853"/>
                  </a:lnTo>
                  <a:lnTo>
                    <a:pt x="47693" y="14526"/>
                  </a:lnTo>
                  <a:lnTo>
                    <a:pt x="48129" y="14172"/>
                  </a:lnTo>
                  <a:lnTo>
                    <a:pt x="48592" y="13791"/>
                  </a:lnTo>
                  <a:lnTo>
                    <a:pt x="49437" y="12973"/>
                  </a:lnTo>
                  <a:lnTo>
                    <a:pt x="50309" y="12155"/>
                  </a:lnTo>
                  <a:lnTo>
                    <a:pt x="51154" y="11338"/>
                  </a:lnTo>
                  <a:lnTo>
                    <a:pt x="51590" y="10956"/>
                  </a:lnTo>
                  <a:lnTo>
                    <a:pt x="52054" y="10602"/>
                  </a:lnTo>
                  <a:lnTo>
                    <a:pt x="52517" y="10248"/>
                  </a:lnTo>
                  <a:lnTo>
                    <a:pt x="53008" y="9921"/>
                  </a:lnTo>
                  <a:lnTo>
                    <a:pt x="53008" y="9921"/>
                  </a:lnTo>
                  <a:lnTo>
                    <a:pt x="53471" y="9648"/>
                  </a:lnTo>
                  <a:lnTo>
                    <a:pt x="53961" y="9430"/>
                  </a:lnTo>
                  <a:lnTo>
                    <a:pt x="54452" y="9239"/>
                  </a:lnTo>
                  <a:lnTo>
                    <a:pt x="54942" y="9103"/>
                  </a:lnTo>
                  <a:lnTo>
                    <a:pt x="55433" y="8967"/>
                  </a:lnTo>
                  <a:lnTo>
                    <a:pt x="55924" y="8858"/>
                  </a:lnTo>
                  <a:lnTo>
                    <a:pt x="56441" y="8803"/>
                  </a:lnTo>
                  <a:lnTo>
                    <a:pt x="56932" y="8721"/>
                  </a:lnTo>
                  <a:lnTo>
                    <a:pt x="57968" y="8640"/>
                  </a:lnTo>
                  <a:lnTo>
                    <a:pt x="58976" y="8558"/>
                  </a:lnTo>
                  <a:lnTo>
                    <a:pt x="60012" y="8449"/>
                  </a:lnTo>
                  <a:lnTo>
                    <a:pt x="60529" y="8394"/>
                  </a:lnTo>
                  <a:lnTo>
                    <a:pt x="61047" y="8285"/>
                  </a:lnTo>
                  <a:lnTo>
                    <a:pt x="61047" y="8285"/>
                  </a:lnTo>
                  <a:lnTo>
                    <a:pt x="61456" y="8204"/>
                  </a:lnTo>
                  <a:lnTo>
                    <a:pt x="61810" y="8095"/>
                  </a:lnTo>
                  <a:lnTo>
                    <a:pt x="62165" y="7958"/>
                  </a:lnTo>
                  <a:lnTo>
                    <a:pt x="62492" y="7795"/>
                  </a:lnTo>
                  <a:lnTo>
                    <a:pt x="62819" y="7631"/>
                  </a:lnTo>
                  <a:lnTo>
                    <a:pt x="63146" y="7441"/>
                  </a:lnTo>
                  <a:lnTo>
                    <a:pt x="63718" y="7059"/>
                  </a:lnTo>
                  <a:lnTo>
                    <a:pt x="64318" y="6596"/>
                  </a:lnTo>
                  <a:lnTo>
                    <a:pt x="64890" y="6132"/>
                  </a:lnTo>
                  <a:lnTo>
                    <a:pt x="65462" y="5669"/>
                  </a:lnTo>
                  <a:lnTo>
                    <a:pt x="66062" y="5206"/>
                  </a:lnTo>
                  <a:lnTo>
                    <a:pt x="66062" y="5206"/>
                  </a:lnTo>
                  <a:lnTo>
                    <a:pt x="66525" y="4906"/>
                  </a:lnTo>
                  <a:lnTo>
                    <a:pt x="66988" y="4633"/>
                  </a:lnTo>
                  <a:lnTo>
                    <a:pt x="67452" y="4361"/>
                  </a:lnTo>
                  <a:lnTo>
                    <a:pt x="67942" y="4143"/>
                  </a:lnTo>
                  <a:lnTo>
                    <a:pt x="67942" y="4143"/>
                  </a:lnTo>
                  <a:lnTo>
                    <a:pt x="69114" y="3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71"/>
            <p:cNvSpPr/>
            <p:nvPr/>
          </p:nvSpPr>
          <p:spPr>
            <a:xfrm>
              <a:off x="5930574" y="-1101311"/>
              <a:ext cx="1345064" cy="508799"/>
            </a:xfrm>
            <a:custGeom>
              <a:avLst/>
              <a:gdLst/>
              <a:ahLst/>
              <a:cxnLst/>
              <a:rect l="l" t="t" r="r" b="b"/>
              <a:pathLst>
                <a:path w="79472" h="30062" fill="none" extrusionOk="0">
                  <a:moveTo>
                    <a:pt x="79471" y="1"/>
                  </a:moveTo>
                  <a:lnTo>
                    <a:pt x="79471" y="1"/>
                  </a:lnTo>
                  <a:lnTo>
                    <a:pt x="79035" y="164"/>
                  </a:lnTo>
                  <a:lnTo>
                    <a:pt x="78572" y="273"/>
                  </a:lnTo>
                  <a:lnTo>
                    <a:pt x="78572" y="273"/>
                  </a:lnTo>
                  <a:lnTo>
                    <a:pt x="77945" y="410"/>
                  </a:lnTo>
                  <a:lnTo>
                    <a:pt x="77318" y="491"/>
                  </a:lnTo>
                  <a:lnTo>
                    <a:pt x="76691" y="546"/>
                  </a:lnTo>
                  <a:lnTo>
                    <a:pt x="76037" y="573"/>
                  </a:lnTo>
                  <a:lnTo>
                    <a:pt x="74784" y="655"/>
                  </a:lnTo>
                  <a:lnTo>
                    <a:pt x="74157" y="709"/>
                  </a:lnTo>
                  <a:lnTo>
                    <a:pt x="73530" y="791"/>
                  </a:lnTo>
                  <a:lnTo>
                    <a:pt x="73530" y="791"/>
                  </a:lnTo>
                  <a:lnTo>
                    <a:pt x="72849" y="900"/>
                  </a:lnTo>
                  <a:lnTo>
                    <a:pt x="72222" y="1091"/>
                  </a:lnTo>
                  <a:lnTo>
                    <a:pt x="71595" y="1336"/>
                  </a:lnTo>
                  <a:lnTo>
                    <a:pt x="70995" y="1636"/>
                  </a:lnTo>
                  <a:lnTo>
                    <a:pt x="70450" y="1963"/>
                  </a:lnTo>
                  <a:lnTo>
                    <a:pt x="69878" y="2317"/>
                  </a:lnTo>
                  <a:lnTo>
                    <a:pt x="69360" y="2726"/>
                  </a:lnTo>
                  <a:lnTo>
                    <a:pt x="68842" y="3162"/>
                  </a:lnTo>
                  <a:lnTo>
                    <a:pt x="68842" y="3162"/>
                  </a:lnTo>
                  <a:lnTo>
                    <a:pt x="68107" y="3816"/>
                  </a:lnTo>
                  <a:lnTo>
                    <a:pt x="67398" y="4498"/>
                  </a:lnTo>
                  <a:lnTo>
                    <a:pt x="66689" y="5152"/>
                  </a:lnTo>
                  <a:lnTo>
                    <a:pt x="65981" y="5833"/>
                  </a:lnTo>
                  <a:lnTo>
                    <a:pt x="65218" y="6432"/>
                  </a:lnTo>
                  <a:lnTo>
                    <a:pt x="64809" y="6732"/>
                  </a:lnTo>
                  <a:lnTo>
                    <a:pt x="64427" y="7005"/>
                  </a:lnTo>
                  <a:lnTo>
                    <a:pt x="63991" y="7250"/>
                  </a:lnTo>
                  <a:lnTo>
                    <a:pt x="63583" y="7468"/>
                  </a:lnTo>
                  <a:lnTo>
                    <a:pt x="63119" y="7659"/>
                  </a:lnTo>
                  <a:lnTo>
                    <a:pt x="62683" y="7850"/>
                  </a:lnTo>
                  <a:lnTo>
                    <a:pt x="62683" y="7850"/>
                  </a:lnTo>
                  <a:lnTo>
                    <a:pt x="62438" y="7904"/>
                  </a:lnTo>
                  <a:lnTo>
                    <a:pt x="62438" y="7904"/>
                  </a:lnTo>
                  <a:lnTo>
                    <a:pt x="61893" y="8040"/>
                  </a:lnTo>
                  <a:lnTo>
                    <a:pt x="61375" y="8149"/>
                  </a:lnTo>
                  <a:lnTo>
                    <a:pt x="60884" y="8204"/>
                  </a:lnTo>
                  <a:lnTo>
                    <a:pt x="60367" y="8204"/>
                  </a:lnTo>
                  <a:lnTo>
                    <a:pt x="59876" y="8177"/>
                  </a:lnTo>
                  <a:lnTo>
                    <a:pt x="59386" y="8122"/>
                  </a:lnTo>
                  <a:lnTo>
                    <a:pt x="58922" y="8040"/>
                  </a:lnTo>
                  <a:lnTo>
                    <a:pt x="58432" y="7931"/>
                  </a:lnTo>
                  <a:lnTo>
                    <a:pt x="57968" y="7795"/>
                  </a:lnTo>
                  <a:lnTo>
                    <a:pt x="57505" y="7632"/>
                  </a:lnTo>
                  <a:lnTo>
                    <a:pt x="57042" y="7441"/>
                  </a:lnTo>
                  <a:lnTo>
                    <a:pt x="56578" y="7250"/>
                  </a:lnTo>
                  <a:lnTo>
                    <a:pt x="55679" y="6814"/>
                  </a:lnTo>
                  <a:lnTo>
                    <a:pt x="54780" y="6323"/>
                  </a:lnTo>
                  <a:lnTo>
                    <a:pt x="52981" y="5288"/>
                  </a:lnTo>
                  <a:lnTo>
                    <a:pt x="52082" y="4770"/>
                  </a:lnTo>
                  <a:lnTo>
                    <a:pt x="51182" y="4307"/>
                  </a:lnTo>
                  <a:lnTo>
                    <a:pt x="50719" y="4089"/>
                  </a:lnTo>
                  <a:lnTo>
                    <a:pt x="50256" y="3898"/>
                  </a:lnTo>
                  <a:lnTo>
                    <a:pt x="49792" y="3707"/>
                  </a:lnTo>
                  <a:lnTo>
                    <a:pt x="49329" y="3544"/>
                  </a:lnTo>
                  <a:lnTo>
                    <a:pt x="48839" y="3407"/>
                  </a:lnTo>
                  <a:lnTo>
                    <a:pt x="48348" y="3298"/>
                  </a:lnTo>
                  <a:lnTo>
                    <a:pt x="47857" y="3217"/>
                  </a:lnTo>
                  <a:lnTo>
                    <a:pt x="47367" y="3162"/>
                  </a:lnTo>
                  <a:lnTo>
                    <a:pt x="47367" y="3162"/>
                  </a:lnTo>
                  <a:lnTo>
                    <a:pt x="47040" y="3135"/>
                  </a:lnTo>
                  <a:lnTo>
                    <a:pt x="46713" y="3162"/>
                  </a:lnTo>
                  <a:lnTo>
                    <a:pt x="46413" y="3189"/>
                  </a:lnTo>
                  <a:lnTo>
                    <a:pt x="46086" y="3217"/>
                  </a:lnTo>
                  <a:lnTo>
                    <a:pt x="45786" y="3271"/>
                  </a:lnTo>
                  <a:lnTo>
                    <a:pt x="45486" y="3353"/>
                  </a:lnTo>
                  <a:lnTo>
                    <a:pt x="44887" y="3571"/>
                  </a:lnTo>
                  <a:lnTo>
                    <a:pt x="44315" y="3816"/>
                  </a:lnTo>
                  <a:lnTo>
                    <a:pt x="43769" y="4116"/>
                  </a:lnTo>
                  <a:lnTo>
                    <a:pt x="43224" y="4443"/>
                  </a:lnTo>
                  <a:lnTo>
                    <a:pt x="42707" y="4797"/>
                  </a:lnTo>
                  <a:lnTo>
                    <a:pt x="41644" y="5560"/>
                  </a:lnTo>
                  <a:lnTo>
                    <a:pt x="40608" y="6351"/>
                  </a:lnTo>
                  <a:lnTo>
                    <a:pt x="40090" y="6705"/>
                  </a:lnTo>
                  <a:lnTo>
                    <a:pt x="39545" y="7059"/>
                  </a:lnTo>
                  <a:lnTo>
                    <a:pt x="39000" y="7359"/>
                  </a:lnTo>
                  <a:lnTo>
                    <a:pt x="38428" y="7632"/>
                  </a:lnTo>
                  <a:lnTo>
                    <a:pt x="38428" y="7632"/>
                  </a:lnTo>
                  <a:lnTo>
                    <a:pt x="37883" y="7850"/>
                  </a:lnTo>
                  <a:lnTo>
                    <a:pt x="37338" y="8040"/>
                  </a:lnTo>
                  <a:lnTo>
                    <a:pt x="36765" y="8204"/>
                  </a:lnTo>
                  <a:lnTo>
                    <a:pt x="36193" y="8367"/>
                  </a:lnTo>
                  <a:lnTo>
                    <a:pt x="35621" y="8476"/>
                  </a:lnTo>
                  <a:lnTo>
                    <a:pt x="35048" y="8585"/>
                  </a:lnTo>
                  <a:lnTo>
                    <a:pt x="34476" y="8667"/>
                  </a:lnTo>
                  <a:lnTo>
                    <a:pt x="33877" y="8722"/>
                  </a:lnTo>
                  <a:lnTo>
                    <a:pt x="33304" y="8749"/>
                  </a:lnTo>
                  <a:lnTo>
                    <a:pt x="32705" y="8749"/>
                  </a:lnTo>
                  <a:lnTo>
                    <a:pt x="32105" y="8749"/>
                  </a:lnTo>
                  <a:lnTo>
                    <a:pt x="31533" y="8722"/>
                  </a:lnTo>
                  <a:lnTo>
                    <a:pt x="30933" y="8695"/>
                  </a:lnTo>
                  <a:lnTo>
                    <a:pt x="30361" y="8613"/>
                  </a:lnTo>
                  <a:lnTo>
                    <a:pt x="29761" y="8531"/>
                  </a:lnTo>
                  <a:lnTo>
                    <a:pt x="29189" y="8449"/>
                  </a:lnTo>
                  <a:lnTo>
                    <a:pt x="29189" y="8449"/>
                  </a:lnTo>
                  <a:lnTo>
                    <a:pt x="28480" y="8313"/>
                  </a:lnTo>
                  <a:lnTo>
                    <a:pt x="27772" y="8177"/>
                  </a:lnTo>
                  <a:lnTo>
                    <a:pt x="27091" y="8013"/>
                  </a:lnTo>
                  <a:lnTo>
                    <a:pt x="26382" y="7822"/>
                  </a:lnTo>
                  <a:lnTo>
                    <a:pt x="26382" y="7822"/>
                  </a:lnTo>
                  <a:lnTo>
                    <a:pt x="25401" y="7550"/>
                  </a:lnTo>
                  <a:lnTo>
                    <a:pt x="24447" y="7250"/>
                  </a:lnTo>
                  <a:lnTo>
                    <a:pt x="23466" y="6896"/>
                  </a:lnTo>
                  <a:lnTo>
                    <a:pt x="22539" y="6542"/>
                  </a:lnTo>
                  <a:lnTo>
                    <a:pt x="21585" y="6187"/>
                  </a:lnTo>
                  <a:lnTo>
                    <a:pt x="20659" y="5778"/>
                  </a:lnTo>
                  <a:lnTo>
                    <a:pt x="19759" y="5370"/>
                  </a:lnTo>
                  <a:lnTo>
                    <a:pt x="18860" y="4934"/>
                  </a:lnTo>
                  <a:lnTo>
                    <a:pt x="18860" y="4934"/>
                  </a:lnTo>
                  <a:lnTo>
                    <a:pt x="18479" y="4743"/>
                  </a:lnTo>
                  <a:lnTo>
                    <a:pt x="18070" y="4498"/>
                  </a:lnTo>
                  <a:lnTo>
                    <a:pt x="17715" y="4225"/>
                  </a:lnTo>
                  <a:lnTo>
                    <a:pt x="17361" y="3925"/>
                  </a:lnTo>
                  <a:lnTo>
                    <a:pt x="17061" y="3598"/>
                  </a:lnTo>
                  <a:lnTo>
                    <a:pt x="16789" y="3271"/>
                  </a:lnTo>
                  <a:lnTo>
                    <a:pt x="16571" y="2917"/>
                  </a:lnTo>
                  <a:lnTo>
                    <a:pt x="16489" y="2726"/>
                  </a:lnTo>
                  <a:lnTo>
                    <a:pt x="16435" y="2535"/>
                  </a:lnTo>
                  <a:lnTo>
                    <a:pt x="16435" y="2535"/>
                  </a:lnTo>
                  <a:lnTo>
                    <a:pt x="16326" y="2563"/>
                  </a:lnTo>
                  <a:lnTo>
                    <a:pt x="16217" y="2590"/>
                  </a:lnTo>
                  <a:lnTo>
                    <a:pt x="16107" y="2563"/>
                  </a:lnTo>
                  <a:lnTo>
                    <a:pt x="16026" y="2535"/>
                  </a:lnTo>
                  <a:lnTo>
                    <a:pt x="15944" y="2481"/>
                  </a:lnTo>
                  <a:lnTo>
                    <a:pt x="15862" y="2399"/>
                  </a:lnTo>
                  <a:lnTo>
                    <a:pt x="15835" y="2290"/>
                  </a:lnTo>
                  <a:lnTo>
                    <a:pt x="15835" y="2181"/>
                  </a:lnTo>
                  <a:lnTo>
                    <a:pt x="15835" y="2181"/>
                  </a:lnTo>
                  <a:lnTo>
                    <a:pt x="15835" y="2072"/>
                  </a:lnTo>
                  <a:lnTo>
                    <a:pt x="15835" y="2072"/>
                  </a:lnTo>
                  <a:lnTo>
                    <a:pt x="15181" y="1908"/>
                  </a:lnTo>
                  <a:lnTo>
                    <a:pt x="14527" y="1772"/>
                  </a:lnTo>
                  <a:lnTo>
                    <a:pt x="13845" y="1690"/>
                  </a:lnTo>
                  <a:lnTo>
                    <a:pt x="13191" y="1636"/>
                  </a:lnTo>
                  <a:lnTo>
                    <a:pt x="12565" y="1609"/>
                  </a:lnTo>
                  <a:lnTo>
                    <a:pt x="11911" y="1636"/>
                  </a:lnTo>
                  <a:lnTo>
                    <a:pt x="11284" y="1690"/>
                  </a:lnTo>
                  <a:lnTo>
                    <a:pt x="10657" y="1772"/>
                  </a:lnTo>
                  <a:lnTo>
                    <a:pt x="10030" y="1881"/>
                  </a:lnTo>
                  <a:lnTo>
                    <a:pt x="9430" y="2045"/>
                  </a:lnTo>
                  <a:lnTo>
                    <a:pt x="8831" y="2235"/>
                  </a:lnTo>
                  <a:lnTo>
                    <a:pt x="8259" y="2454"/>
                  </a:lnTo>
                  <a:lnTo>
                    <a:pt x="7686" y="2699"/>
                  </a:lnTo>
                  <a:lnTo>
                    <a:pt x="7141" y="2971"/>
                  </a:lnTo>
                  <a:lnTo>
                    <a:pt x="6596" y="3298"/>
                  </a:lnTo>
                  <a:lnTo>
                    <a:pt x="6051" y="3625"/>
                  </a:lnTo>
                  <a:lnTo>
                    <a:pt x="5561" y="3980"/>
                  </a:lnTo>
                  <a:lnTo>
                    <a:pt x="5070" y="4361"/>
                  </a:lnTo>
                  <a:lnTo>
                    <a:pt x="4579" y="4797"/>
                  </a:lnTo>
                  <a:lnTo>
                    <a:pt x="4143" y="5233"/>
                  </a:lnTo>
                  <a:lnTo>
                    <a:pt x="3707" y="5697"/>
                  </a:lnTo>
                  <a:lnTo>
                    <a:pt x="3271" y="6160"/>
                  </a:lnTo>
                  <a:lnTo>
                    <a:pt x="2890" y="6678"/>
                  </a:lnTo>
                  <a:lnTo>
                    <a:pt x="2508" y="7196"/>
                  </a:lnTo>
                  <a:lnTo>
                    <a:pt x="2154" y="7741"/>
                  </a:lnTo>
                  <a:lnTo>
                    <a:pt x="1854" y="8313"/>
                  </a:lnTo>
                  <a:lnTo>
                    <a:pt x="1554" y="8885"/>
                  </a:lnTo>
                  <a:lnTo>
                    <a:pt x="1255" y="9485"/>
                  </a:lnTo>
                  <a:lnTo>
                    <a:pt x="1009" y="10112"/>
                  </a:lnTo>
                  <a:lnTo>
                    <a:pt x="791" y="10738"/>
                  </a:lnTo>
                  <a:lnTo>
                    <a:pt x="600" y="11393"/>
                  </a:lnTo>
                  <a:lnTo>
                    <a:pt x="437" y="12047"/>
                  </a:lnTo>
                  <a:lnTo>
                    <a:pt x="437" y="12047"/>
                  </a:lnTo>
                  <a:lnTo>
                    <a:pt x="301" y="12728"/>
                  </a:lnTo>
                  <a:lnTo>
                    <a:pt x="192" y="13409"/>
                  </a:lnTo>
                  <a:lnTo>
                    <a:pt x="110" y="14118"/>
                  </a:lnTo>
                  <a:lnTo>
                    <a:pt x="55" y="14826"/>
                  </a:lnTo>
                  <a:lnTo>
                    <a:pt x="1" y="15535"/>
                  </a:lnTo>
                  <a:lnTo>
                    <a:pt x="1" y="16244"/>
                  </a:lnTo>
                  <a:lnTo>
                    <a:pt x="1" y="16979"/>
                  </a:lnTo>
                  <a:lnTo>
                    <a:pt x="55" y="17688"/>
                  </a:lnTo>
                  <a:lnTo>
                    <a:pt x="137" y="18424"/>
                  </a:lnTo>
                  <a:lnTo>
                    <a:pt x="219" y="19132"/>
                  </a:lnTo>
                  <a:lnTo>
                    <a:pt x="355" y="19841"/>
                  </a:lnTo>
                  <a:lnTo>
                    <a:pt x="519" y="20522"/>
                  </a:lnTo>
                  <a:lnTo>
                    <a:pt x="709" y="21204"/>
                  </a:lnTo>
                  <a:lnTo>
                    <a:pt x="955" y="21885"/>
                  </a:lnTo>
                  <a:lnTo>
                    <a:pt x="1200" y="22539"/>
                  </a:lnTo>
                  <a:lnTo>
                    <a:pt x="1500" y="23166"/>
                  </a:lnTo>
                  <a:lnTo>
                    <a:pt x="1500" y="23166"/>
                  </a:lnTo>
                  <a:lnTo>
                    <a:pt x="1854" y="23820"/>
                  </a:lnTo>
                  <a:lnTo>
                    <a:pt x="2263" y="24474"/>
                  </a:lnTo>
                  <a:lnTo>
                    <a:pt x="2726" y="25101"/>
                  </a:lnTo>
                  <a:lnTo>
                    <a:pt x="3244" y="25701"/>
                  </a:lnTo>
                  <a:lnTo>
                    <a:pt x="3816" y="26300"/>
                  </a:lnTo>
                  <a:lnTo>
                    <a:pt x="4416" y="26845"/>
                  </a:lnTo>
                  <a:lnTo>
                    <a:pt x="5043" y="27390"/>
                  </a:lnTo>
                  <a:lnTo>
                    <a:pt x="5697" y="27881"/>
                  </a:lnTo>
                  <a:lnTo>
                    <a:pt x="6378" y="28344"/>
                  </a:lnTo>
                  <a:lnTo>
                    <a:pt x="7114" y="28753"/>
                  </a:lnTo>
                  <a:lnTo>
                    <a:pt x="7823" y="29107"/>
                  </a:lnTo>
                  <a:lnTo>
                    <a:pt x="8558" y="29434"/>
                  </a:lnTo>
                  <a:lnTo>
                    <a:pt x="9321" y="29679"/>
                  </a:lnTo>
                  <a:lnTo>
                    <a:pt x="10085" y="29870"/>
                  </a:lnTo>
                  <a:lnTo>
                    <a:pt x="10439" y="29952"/>
                  </a:lnTo>
                  <a:lnTo>
                    <a:pt x="10820" y="30007"/>
                  </a:lnTo>
                  <a:lnTo>
                    <a:pt x="11202" y="30034"/>
                  </a:lnTo>
                  <a:lnTo>
                    <a:pt x="11583" y="30061"/>
                  </a:lnTo>
                  <a:lnTo>
                    <a:pt x="11583" y="30061"/>
                  </a:lnTo>
                  <a:lnTo>
                    <a:pt x="11147" y="29243"/>
                  </a:lnTo>
                  <a:lnTo>
                    <a:pt x="10739" y="28399"/>
                  </a:lnTo>
                  <a:lnTo>
                    <a:pt x="10384" y="27526"/>
                  </a:lnTo>
                  <a:lnTo>
                    <a:pt x="10085" y="26654"/>
                  </a:lnTo>
                  <a:lnTo>
                    <a:pt x="9839" y="25782"/>
                  </a:lnTo>
                  <a:lnTo>
                    <a:pt x="9621" y="24883"/>
                  </a:lnTo>
                  <a:lnTo>
                    <a:pt x="9458" y="23984"/>
                  </a:lnTo>
                  <a:lnTo>
                    <a:pt x="9376" y="23084"/>
                  </a:lnTo>
                  <a:lnTo>
                    <a:pt x="9321" y="22158"/>
                  </a:lnTo>
                  <a:lnTo>
                    <a:pt x="9321" y="21258"/>
                  </a:lnTo>
                  <a:lnTo>
                    <a:pt x="9403" y="20359"/>
                  </a:lnTo>
                  <a:lnTo>
                    <a:pt x="9458" y="19896"/>
                  </a:lnTo>
                  <a:lnTo>
                    <a:pt x="9539" y="19460"/>
                  </a:lnTo>
                  <a:lnTo>
                    <a:pt x="9648" y="19023"/>
                  </a:lnTo>
                  <a:lnTo>
                    <a:pt x="9758" y="18560"/>
                  </a:lnTo>
                  <a:lnTo>
                    <a:pt x="9867" y="18124"/>
                  </a:lnTo>
                  <a:lnTo>
                    <a:pt x="10030" y="17688"/>
                  </a:lnTo>
                  <a:lnTo>
                    <a:pt x="10194" y="17252"/>
                  </a:lnTo>
                  <a:lnTo>
                    <a:pt x="10357" y="16816"/>
                  </a:lnTo>
                  <a:lnTo>
                    <a:pt x="10575" y="16380"/>
                  </a:lnTo>
                  <a:lnTo>
                    <a:pt x="10793" y="15971"/>
                  </a:lnTo>
                  <a:lnTo>
                    <a:pt x="10793" y="15971"/>
                  </a:lnTo>
                  <a:lnTo>
                    <a:pt x="10929" y="15290"/>
                  </a:lnTo>
                  <a:lnTo>
                    <a:pt x="11093" y="14636"/>
                  </a:lnTo>
                  <a:lnTo>
                    <a:pt x="11311" y="14009"/>
                  </a:lnTo>
                  <a:lnTo>
                    <a:pt x="11583" y="13382"/>
                  </a:lnTo>
                  <a:lnTo>
                    <a:pt x="11856" y="12782"/>
                  </a:lnTo>
                  <a:lnTo>
                    <a:pt x="12183" y="12210"/>
                  </a:lnTo>
                  <a:lnTo>
                    <a:pt x="12565" y="11665"/>
                  </a:lnTo>
                  <a:lnTo>
                    <a:pt x="12946" y="11120"/>
                  </a:lnTo>
                  <a:lnTo>
                    <a:pt x="13382" y="10602"/>
                  </a:lnTo>
                  <a:lnTo>
                    <a:pt x="13845" y="10139"/>
                  </a:lnTo>
                  <a:lnTo>
                    <a:pt x="14309" y="9676"/>
                  </a:lnTo>
                  <a:lnTo>
                    <a:pt x="14827" y="9267"/>
                  </a:lnTo>
                  <a:lnTo>
                    <a:pt x="15372" y="8885"/>
                  </a:lnTo>
                  <a:lnTo>
                    <a:pt x="15971" y="8531"/>
                  </a:lnTo>
                  <a:lnTo>
                    <a:pt x="16571" y="8204"/>
                  </a:lnTo>
                  <a:lnTo>
                    <a:pt x="17170" y="7931"/>
                  </a:lnTo>
                  <a:lnTo>
                    <a:pt x="17170" y="7931"/>
                  </a:lnTo>
                  <a:lnTo>
                    <a:pt x="17743" y="7713"/>
                  </a:lnTo>
                  <a:lnTo>
                    <a:pt x="18315" y="7550"/>
                  </a:lnTo>
                  <a:lnTo>
                    <a:pt x="18887" y="7414"/>
                  </a:lnTo>
                  <a:lnTo>
                    <a:pt x="19460" y="7332"/>
                  </a:lnTo>
                  <a:lnTo>
                    <a:pt x="20032" y="7277"/>
                  </a:lnTo>
                  <a:lnTo>
                    <a:pt x="20604" y="7223"/>
                  </a:lnTo>
                  <a:lnTo>
                    <a:pt x="21177" y="7223"/>
                  </a:lnTo>
                  <a:lnTo>
                    <a:pt x="21749" y="7250"/>
                  </a:lnTo>
                  <a:lnTo>
                    <a:pt x="22321" y="7305"/>
                  </a:lnTo>
                  <a:lnTo>
                    <a:pt x="22866" y="7359"/>
                  </a:lnTo>
                  <a:lnTo>
                    <a:pt x="23439" y="7441"/>
                  </a:lnTo>
                  <a:lnTo>
                    <a:pt x="24011" y="7550"/>
                  </a:lnTo>
                  <a:lnTo>
                    <a:pt x="25156" y="7795"/>
                  </a:lnTo>
                  <a:lnTo>
                    <a:pt x="26300" y="8095"/>
                  </a:lnTo>
                  <a:lnTo>
                    <a:pt x="26300" y="8095"/>
                  </a:lnTo>
                  <a:lnTo>
                    <a:pt x="27799" y="8504"/>
                  </a:lnTo>
                  <a:lnTo>
                    <a:pt x="29271" y="8913"/>
                  </a:lnTo>
                  <a:lnTo>
                    <a:pt x="29271" y="8913"/>
                  </a:lnTo>
                  <a:lnTo>
                    <a:pt x="30988" y="9349"/>
                  </a:lnTo>
                  <a:lnTo>
                    <a:pt x="32705" y="9730"/>
                  </a:lnTo>
                  <a:lnTo>
                    <a:pt x="34449" y="10057"/>
                  </a:lnTo>
                  <a:lnTo>
                    <a:pt x="36166" y="10330"/>
                  </a:lnTo>
                  <a:lnTo>
                    <a:pt x="37910" y="10548"/>
                  </a:lnTo>
                  <a:lnTo>
                    <a:pt x="39681" y="10711"/>
                  </a:lnTo>
                  <a:lnTo>
                    <a:pt x="41426" y="10820"/>
                  </a:lnTo>
                  <a:lnTo>
                    <a:pt x="43197" y="10902"/>
                  </a:lnTo>
                  <a:lnTo>
                    <a:pt x="44941" y="10902"/>
                  </a:lnTo>
                  <a:lnTo>
                    <a:pt x="46713" y="10875"/>
                  </a:lnTo>
                  <a:lnTo>
                    <a:pt x="48457" y="10793"/>
                  </a:lnTo>
                  <a:lnTo>
                    <a:pt x="50228" y="10629"/>
                  </a:lnTo>
                  <a:lnTo>
                    <a:pt x="51973" y="10466"/>
                  </a:lnTo>
                  <a:lnTo>
                    <a:pt x="53717" y="10221"/>
                  </a:lnTo>
                  <a:lnTo>
                    <a:pt x="55461" y="9921"/>
                  </a:lnTo>
                  <a:lnTo>
                    <a:pt x="57178" y="9594"/>
                  </a:lnTo>
                  <a:lnTo>
                    <a:pt x="57178" y="9594"/>
                  </a:lnTo>
                  <a:lnTo>
                    <a:pt x="58595" y="9267"/>
                  </a:lnTo>
                  <a:lnTo>
                    <a:pt x="60012" y="8913"/>
                  </a:lnTo>
                  <a:lnTo>
                    <a:pt x="61402" y="8531"/>
                  </a:lnTo>
                  <a:lnTo>
                    <a:pt x="62765" y="8095"/>
                  </a:lnTo>
                  <a:lnTo>
                    <a:pt x="62765" y="8095"/>
                  </a:lnTo>
                  <a:lnTo>
                    <a:pt x="63855" y="7713"/>
                  </a:lnTo>
                  <a:lnTo>
                    <a:pt x="64945" y="7332"/>
                  </a:lnTo>
                  <a:lnTo>
                    <a:pt x="66035" y="6896"/>
                  </a:lnTo>
                  <a:lnTo>
                    <a:pt x="67098" y="6460"/>
                  </a:lnTo>
                  <a:lnTo>
                    <a:pt x="68161" y="6024"/>
                  </a:lnTo>
                  <a:lnTo>
                    <a:pt x="69197" y="5533"/>
                  </a:lnTo>
                  <a:lnTo>
                    <a:pt x="70260" y="5070"/>
                  </a:lnTo>
                  <a:lnTo>
                    <a:pt x="71295" y="4552"/>
                  </a:lnTo>
                  <a:lnTo>
                    <a:pt x="73339" y="3489"/>
                  </a:lnTo>
                  <a:lnTo>
                    <a:pt x="75383" y="2372"/>
                  </a:lnTo>
                  <a:lnTo>
                    <a:pt x="77427" y="1227"/>
                  </a:lnTo>
                  <a:lnTo>
                    <a:pt x="7947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71"/>
            <p:cNvSpPr/>
            <p:nvPr/>
          </p:nvSpPr>
          <p:spPr>
            <a:xfrm>
              <a:off x="7316192" y="-1281662"/>
              <a:ext cx="456196" cy="360266"/>
            </a:xfrm>
            <a:custGeom>
              <a:avLst/>
              <a:gdLst/>
              <a:ahLst/>
              <a:cxnLst/>
              <a:rect l="l" t="t" r="r" b="b"/>
              <a:pathLst>
                <a:path w="26954" h="21286" extrusionOk="0">
                  <a:moveTo>
                    <a:pt x="11338" y="1"/>
                  </a:moveTo>
                  <a:lnTo>
                    <a:pt x="10738" y="55"/>
                  </a:lnTo>
                  <a:lnTo>
                    <a:pt x="10139" y="137"/>
                  </a:lnTo>
                  <a:lnTo>
                    <a:pt x="9566" y="246"/>
                  </a:lnTo>
                  <a:lnTo>
                    <a:pt x="8967" y="410"/>
                  </a:lnTo>
                  <a:lnTo>
                    <a:pt x="8394" y="600"/>
                  </a:lnTo>
                  <a:lnTo>
                    <a:pt x="7822" y="818"/>
                  </a:lnTo>
                  <a:lnTo>
                    <a:pt x="7250" y="1064"/>
                  </a:lnTo>
                  <a:lnTo>
                    <a:pt x="6677" y="1363"/>
                  </a:lnTo>
                  <a:lnTo>
                    <a:pt x="6132" y="1690"/>
                  </a:lnTo>
                  <a:lnTo>
                    <a:pt x="6432" y="1881"/>
                  </a:lnTo>
                  <a:lnTo>
                    <a:pt x="6650" y="2099"/>
                  </a:lnTo>
                  <a:lnTo>
                    <a:pt x="6841" y="2344"/>
                  </a:lnTo>
                  <a:lnTo>
                    <a:pt x="7004" y="2617"/>
                  </a:lnTo>
                  <a:lnTo>
                    <a:pt x="7086" y="2890"/>
                  </a:lnTo>
                  <a:lnTo>
                    <a:pt x="7141" y="3162"/>
                  </a:lnTo>
                  <a:lnTo>
                    <a:pt x="7168" y="3462"/>
                  </a:lnTo>
                  <a:lnTo>
                    <a:pt x="7141" y="3762"/>
                  </a:lnTo>
                  <a:lnTo>
                    <a:pt x="7086" y="4061"/>
                  </a:lnTo>
                  <a:lnTo>
                    <a:pt x="6977" y="4361"/>
                  </a:lnTo>
                  <a:lnTo>
                    <a:pt x="6841" y="4634"/>
                  </a:lnTo>
                  <a:lnTo>
                    <a:pt x="6677" y="4906"/>
                  </a:lnTo>
                  <a:lnTo>
                    <a:pt x="6487" y="5179"/>
                  </a:lnTo>
                  <a:lnTo>
                    <a:pt x="6269" y="5424"/>
                  </a:lnTo>
                  <a:lnTo>
                    <a:pt x="6051" y="5642"/>
                  </a:lnTo>
                  <a:lnTo>
                    <a:pt x="5778" y="5833"/>
                  </a:lnTo>
                  <a:lnTo>
                    <a:pt x="5506" y="5996"/>
                  </a:lnTo>
                  <a:lnTo>
                    <a:pt x="5233" y="6133"/>
                  </a:lnTo>
                  <a:lnTo>
                    <a:pt x="4688" y="6351"/>
                  </a:lnTo>
                  <a:lnTo>
                    <a:pt x="4116" y="6569"/>
                  </a:lnTo>
                  <a:lnTo>
                    <a:pt x="3543" y="6787"/>
                  </a:lnTo>
                  <a:lnTo>
                    <a:pt x="3107" y="6978"/>
                  </a:lnTo>
                  <a:lnTo>
                    <a:pt x="2698" y="7196"/>
                  </a:lnTo>
                  <a:lnTo>
                    <a:pt x="2317" y="7441"/>
                  </a:lnTo>
                  <a:lnTo>
                    <a:pt x="1935" y="7713"/>
                  </a:lnTo>
                  <a:lnTo>
                    <a:pt x="1200" y="8286"/>
                  </a:lnTo>
                  <a:lnTo>
                    <a:pt x="464" y="8885"/>
                  </a:lnTo>
                  <a:lnTo>
                    <a:pt x="0" y="9267"/>
                  </a:lnTo>
                  <a:lnTo>
                    <a:pt x="0" y="9267"/>
                  </a:lnTo>
                  <a:lnTo>
                    <a:pt x="981" y="8749"/>
                  </a:lnTo>
                  <a:lnTo>
                    <a:pt x="1990" y="8231"/>
                  </a:lnTo>
                  <a:lnTo>
                    <a:pt x="3025" y="7768"/>
                  </a:lnTo>
                  <a:lnTo>
                    <a:pt x="4061" y="7359"/>
                  </a:lnTo>
                  <a:lnTo>
                    <a:pt x="5124" y="6978"/>
                  </a:lnTo>
                  <a:lnTo>
                    <a:pt x="6187" y="6651"/>
                  </a:lnTo>
                  <a:lnTo>
                    <a:pt x="6732" y="6514"/>
                  </a:lnTo>
                  <a:lnTo>
                    <a:pt x="7250" y="6405"/>
                  </a:lnTo>
                  <a:lnTo>
                    <a:pt x="7795" y="6296"/>
                  </a:lnTo>
                  <a:lnTo>
                    <a:pt x="8313" y="6214"/>
                  </a:lnTo>
                  <a:lnTo>
                    <a:pt x="8858" y="6160"/>
                  </a:lnTo>
                  <a:lnTo>
                    <a:pt x="9403" y="6133"/>
                  </a:lnTo>
                  <a:lnTo>
                    <a:pt x="9948" y="6105"/>
                  </a:lnTo>
                  <a:lnTo>
                    <a:pt x="10466" y="6105"/>
                  </a:lnTo>
                  <a:lnTo>
                    <a:pt x="11011" y="6133"/>
                  </a:lnTo>
                  <a:lnTo>
                    <a:pt x="11556" y="6160"/>
                  </a:lnTo>
                  <a:lnTo>
                    <a:pt x="12074" y="6242"/>
                  </a:lnTo>
                  <a:lnTo>
                    <a:pt x="12619" y="6351"/>
                  </a:lnTo>
                  <a:lnTo>
                    <a:pt x="13164" y="6460"/>
                  </a:lnTo>
                  <a:lnTo>
                    <a:pt x="13681" y="6623"/>
                  </a:lnTo>
                  <a:lnTo>
                    <a:pt x="14199" y="6787"/>
                  </a:lnTo>
                  <a:lnTo>
                    <a:pt x="14744" y="7005"/>
                  </a:lnTo>
                  <a:lnTo>
                    <a:pt x="15262" y="7223"/>
                  </a:lnTo>
                  <a:lnTo>
                    <a:pt x="15780" y="7495"/>
                  </a:lnTo>
                  <a:lnTo>
                    <a:pt x="16298" y="7795"/>
                  </a:lnTo>
                  <a:lnTo>
                    <a:pt x="16816" y="8122"/>
                  </a:lnTo>
                  <a:lnTo>
                    <a:pt x="17224" y="8422"/>
                  </a:lnTo>
                  <a:lnTo>
                    <a:pt x="17633" y="8722"/>
                  </a:lnTo>
                  <a:lnTo>
                    <a:pt x="18015" y="9022"/>
                  </a:lnTo>
                  <a:lnTo>
                    <a:pt x="18396" y="9349"/>
                  </a:lnTo>
                  <a:lnTo>
                    <a:pt x="18751" y="9676"/>
                  </a:lnTo>
                  <a:lnTo>
                    <a:pt x="19078" y="10030"/>
                  </a:lnTo>
                  <a:lnTo>
                    <a:pt x="19405" y="10384"/>
                  </a:lnTo>
                  <a:lnTo>
                    <a:pt x="19732" y="10738"/>
                  </a:lnTo>
                  <a:lnTo>
                    <a:pt x="20331" y="11474"/>
                  </a:lnTo>
                  <a:lnTo>
                    <a:pt x="20849" y="12265"/>
                  </a:lnTo>
                  <a:lnTo>
                    <a:pt x="21340" y="13082"/>
                  </a:lnTo>
                  <a:lnTo>
                    <a:pt x="21776" y="13927"/>
                  </a:lnTo>
                  <a:lnTo>
                    <a:pt x="22130" y="14772"/>
                  </a:lnTo>
                  <a:lnTo>
                    <a:pt x="22457" y="15671"/>
                  </a:lnTo>
                  <a:lnTo>
                    <a:pt x="22730" y="16571"/>
                  </a:lnTo>
                  <a:lnTo>
                    <a:pt x="22948" y="17497"/>
                  </a:lnTo>
                  <a:lnTo>
                    <a:pt x="23111" y="18424"/>
                  </a:lnTo>
                  <a:lnTo>
                    <a:pt x="23220" y="19378"/>
                  </a:lnTo>
                  <a:lnTo>
                    <a:pt x="23275" y="20332"/>
                  </a:lnTo>
                  <a:lnTo>
                    <a:pt x="23302" y="21285"/>
                  </a:lnTo>
                  <a:lnTo>
                    <a:pt x="23738" y="20877"/>
                  </a:lnTo>
                  <a:lnTo>
                    <a:pt x="24147" y="20468"/>
                  </a:lnTo>
                  <a:lnTo>
                    <a:pt x="24501" y="20059"/>
                  </a:lnTo>
                  <a:lnTo>
                    <a:pt x="24855" y="19623"/>
                  </a:lnTo>
                  <a:lnTo>
                    <a:pt x="25182" y="19160"/>
                  </a:lnTo>
                  <a:lnTo>
                    <a:pt x="25482" y="18696"/>
                  </a:lnTo>
                  <a:lnTo>
                    <a:pt x="25755" y="18233"/>
                  </a:lnTo>
                  <a:lnTo>
                    <a:pt x="26000" y="17743"/>
                  </a:lnTo>
                  <a:lnTo>
                    <a:pt x="26218" y="17252"/>
                  </a:lnTo>
                  <a:lnTo>
                    <a:pt x="26409" y="16761"/>
                  </a:lnTo>
                  <a:lnTo>
                    <a:pt x="26572" y="16271"/>
                  </a:lnTo>
                  <a:lnTo>
                    <a:pt x="26708" y="15753"/>
                  </a:lnTo>
                  <a:lnTo>
                    <a:pt x="26817" y="15235"/>
                  </a:lnTo>
                  <a:lnTo>
                    <a:pt x="26872" y="14717"/>
                  </a:lnTo>
                  <a:lnTo>
                    <a:pt x="26927" y="14200"/>
                  </a:lnTo>
                  <a:lnTo>
                    <a:pt x="26954" y="13682"/>
                  </a:lnTo>
                  <a:lnTo>
                    <a:pt x="26954" y="13164"/>
                  </a:lnTo>
                  <a:lnTo>
                    <a:pt x="26927" y="12619"/>
                  </a:lnTo>
                  <a:lnTo>
                    <a:pt x="26872" y="12101"/>
                  </a:lnTo>
                  <a:lnTo>
                    <a:pt x="26817" y="11583"/>
                  </a:lnTo>
                  <a:lnTo>
                    <a:pt x="26708" y="11066"/>
                  </a:lnTo>
                  <a:lnTo>
                    <a:pt x="26572" y="10548"/>
                  </a:lnTo>
                  <a:lnTo>
                    <a:pt x="26409" y="10030"/>
                  </a:lnTo>
                  <a:lnTo>
                    <a:pt x="26218" y="9512"/>
                  </a:lnTo>
                  <a:lnTo>
                    <a:pt x="26027" y="8994"/>
                  </a:lnTo>
                  <a:lnTo>
                    <a:pt x="25782" y="8504"/>
                  </a:lnTo>
                  <a:lnTo>
                    <a:pt x="25509" y="8013"/>
                  </a:lnTo>
                  <a:lnTo>
                    <a:pt x="25237" y="7523"/>
                  </a:lnTo>
                  <a:lnTo>
                    <a:pt x="24937" y="7059"/>
                  </a:lnTo>
                  <a:lnTo>
                    <a:pt x="24583" y="6569"/>
                  </a:lnTo>
                  <a:lnTo>
                    <a:pt x="24228" y="6133"/>
                  </a:lnTo>
                  <a:lnTo>
                    <a:pt x="23847" y="5669"/>
                  </a:lnTo>
                  <a:lnTo>
                    <a:pt x="23411" y="5233"/>
                  </a:lnTo>
                  <a:lnTo>
                    <a:pt x="23002" y="4825"/>
                  </a:lnTo>
                  <a:lnTo>
                    <a:pt x="22539" y="4416"/>
                  </a:lnTo>
                  <a:lnTo>
                    <a:pt x="22075" y="4007"/>
                  </a:lnTo>
                  <a:lnTo>
                    <a:pt x="21585" y="3598"/>
                  </a:lnTo>
                  <a:lnTo>
                    <a:pt x="21094" y="3244"/>
                  </a:lnTo>
                  <a:lnTo>
                    <a:pt x="20577" y="2890"/>
                  </a:lnTo>
                  <a:lnTo>
                    <a:pt x="20059" y="2535"/>
                  </a:lnTo>
                  <a:lnTo>
                    <a:pt x="19541" y="2208"/>
                  </a:lnTo>
                  <a:lnTo>
                    <a:pt x="18996" y="1908"/>
                  </a:lnTo>
                  <a:lnTo>
                    <a:pt x="18424" y="1609"/>
                  </a:lnTo>
                  <a:lnTo>
                    <a:pt x="17878" y="1336"/>
                  </a:lnTo>
                  <a:lnTo>
                    <a:pt x="17306" y="1091"/>
                  </a:lnTo>
                  <a:lnTo>
                    <a:pt x="16707" y="873"/>
                  </a:lnTo>
                  <a:lnTo>
                    <a:pt x="16134" y="682"/>
                  </a:lnTo>
                  <a:lnTo>
                    <a:pt x="15535" y="491"/>
                  </a:lnTo>
                  <a:lnTo>
                    <a:pt x="14935" y="355"/>
                  </a:lnTo>
                  <a:lnTo>
                    <a:pt x="14363" y="219"/>
                  </a:lnTo>
                  <a:lnTo>
                    <a:pt x="13763" y="110"/>
                  </a:lnTo>
                  <a:lnTo>
                    <a:pt x="13136" y="55"/>
                  </a:lnTo>
                  <a:lnTo>
                    <a:pt x="125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71"/>
            <p:cNvSpPr/>
            <p:nvPr/>
          </p:nvSpPr>
          <p:spPr>
            <a:xfrm>
              <a:off x="7316192" y="-1281662"/>
              <a:ext cx="456196" cy="360266"/>
            </a:xfrm>
            <a:custGeom>
              <a:avLst/>
              <a:gdLst/>
              <a:ahLst/>
              <a:cxnLst/>
              <a:rect l="l" t="t" r="r" b="b"/>
              <a:pathLst>
                <a:path w="26954" h="21286" fill="none" extrusionOk="0">
                  <a:moveTo>
                    <a:pt x="23847" y="5669"/>
                  </a:moveTo>
                  <a:lnTo>
                    <a:pt x="23847" y="5669"/>
                  </a:lnTo>
                  <a:lnTo>
                    <a:pt x="24228" y="6133"/>
                  </a:lnTo>
                  <a:lnTo>
                    <a:pt x="24583" y="6569"/>
                  </a:lnTo>
                  <a:lnTo>
                    <a:pt x="24937" y="7059"/>
                  </a:lnTo>
                  <a:lnTo>
                    <a:pt x="25237" y="7523"/>
                  </a:lnTo>
                  <a:lnTo>
                    <a:pt x="25509" y="8013"/>
                  </a:lnTo>
                  <a:lnTo>
                    <a:pt x="25782" y="8504"/>
                  </a:lnTo>
                  <a:lnTo>
                    <a:pt x="26027" y="8994"/>
                  </a:lnTo>
                  <a:lnTo>
                    <a:pt x="26218" y="9512"/>
                  </a:lnTo>
                  <a:lnTo>
                    <a:pt x="26409" y="10030"/>
                  </a:lnTo>
                  <a:lnTo>
                    <a:pt x="26572" y="10548"/>
                  </a:lnTo>
                  <a:lnTo>
                    <a:pt x="26708" y="11066"/>
                  </a:lnTo>
                  <a:lnTo>
                    <a:pt x="26817" y="11583"/>
                  </a:lnTo>
                  <a:lnTo>
                    <a:pt x="26872" y="12101"/>
                  </a:lnTo>
                  <a:lnTo>
                    <a:pt x="26927" y="12619"/>
                  </a:lnTo>
                  <a:lnTo>
                    <a:pt x="26954" y="13164"/>
                  </a:lnTo>
                  <a:lnTo>
                    <a:pt x="26954" y="13682"/>
                  </a:lnTo>
                  <a:lnTo>
                    <a:pt x="26927" y="14200"/>
                  </a:lnTo>
                  <a:lnTo>
                    <a:pt x="26872" y="14717"/>
                  </a:lnTo>
                  <a:lnTo>
                    <a:pt x="26817" y="15235"/>
                  </a:lnTo>
                  <a:lnTo>
                    <a:pt x="26708" y="15753"/>
                  </a:lnTo>
                  <a:lnTo>
                    <a:pt x="26572" y="16271"/>
                  </a:lnTo>
                  <a:lnTo>
                    <a:pt x="26409" y="16761"/>
                  </a:lnTo>
                  <a:lnTo>
                    <a:pt x="26218" y="17252"/>
                  </a:lnTo>
                  <a:lnTo>
                    <a:pt x="26000" y="17743"/>
                  </a:lnTo>
                  <a:lnTo>
                    <a:pt x="25755" y="18233"/>
                  </a:lnTo>
                  <a:lnTo>
                    <a:pt x="25482" y="18696"/>
                  </a:lnTo>
                  <a:lnTo>
                    <a:pt x="25182" y="19160"/>
                  </a:lnTo>
                  <a:lnTo>
                    <a:pt x="24855" y="19623"/>
                  </a:lnTo>
                  <a:lnTo>
                    <a:pt x="24501" y="20059"/>
                  </a:lnTo>
                  <a:lnTo>
                    <a:pt x="24147" y="20468"/>
                  </a:lnTo>
                  <a:lnTo>
                    <a:pt x="23738" y="20877"/>
                  </a:lnTo>
                  <a:lnTo>
                    <a:pt x="23302" y="21285"/>
                  </a:lnTo>
                  <a:lnTo>
                    <a:pt x="23302" y="21285"/>
                  </a:lnTo>
                  <a:lnTo>
                    <a:pt x="23275" y="20332"/>
                  </a:lnTo>
                  <a:lnTo>
                    <a:pt x="23220" y="19378"/>
                  </a:lnTo>
                  <a:lnTo>
                    <a:pt x="23111" y="18424"/>
                  </a:lnTo>
                  <a:lnTo>
                    <a:pt x="22948" y="17497"/>
                  </a:lnTo>
                  <a:lnTo>
                    <a:pt x="22730" y="16571"/>
                  </a:lnTo>
                  <a:lnTo>
                    <a:pt x="22457" y="15671"/>
                  </a:lnTo>
                  <a:lnTo>
                    <a:pt x="22130" y="14772"/>
                  </a:lnTo>
                  <a:lnTo>
                    <a:pt x="21776" y="13927"/>
                  </a:lnTo>
                  <a:lnTo>
                    <a:pt x="21340" y="13082"/>
                  </a:lnTo>
                  <a:lnTo>
                    <a:pt x="20849" y="12265"/>
                  </a:lnTo>
                  <a:lnTo>
                    <a:pt x="20331" y="11474"/>
                  </a:lnTo>
                  <a:lnTo>
                    <a:pt x="19732" y="10738"/>
                  </a:lnTo>
                  <a:lnTo>
                    <a:pt x="19405" y="10384"/>
                  </a:lnTo>
                  <a:lnTo>
                    <a:pt x="19078" y="10030"/>
                  </a:lnTo>
                  <a:lnTo>
                    <a:pt x="18751" y="9676"/>
                  </a:lnTo>
                  <a:lnTo>
                    <a:pt x="18396" y="9349"/>
                  </a:lnTo>
                  <a:lnTo>
                    <a:pt x="18015" y="9022"/>
                  </a:lnTo>
                  <a:lnTo>
                    <a:pt x="17633" y="8722"/>
                  </a:lnTo>
                  <a:lnTo>
                    <a:pt x="17224" y="8422"/>
                  </a:lnTo>
                  <a:lnTo>
                    <a:pt x="16816" y="8122"/>
                  </a:lnTo>
                  <a:lnTo>
                    <a:pt x="16816" y="8122"/>
                  </a:lnTo>
                  <a:lnTo>
                    <a:pt x="16298" y="7795"/>
                  </a:lnTo>
                  <a:lnTo>
                    <a:pt x="15780" y="7495"/>
                  </a:lnTo>
                  <a:lnTo>
                    <a:pt x="15262" y="7223"/>
                  </a:lnTo>
                  <a:lnTo>
                    <a:pt x="14744" y="7005"/>
                  </a:lnTo>
                  <a:lnTo>
                    <a:pt x="14199" y="6787"/>
                  </a:lnTo>
                  <a:lnTo>
                    <a:pt x="13681" y="6623"/>
                  </a:lnTo>
                  <a:lnTo>
                    <a:pt x="13164" y="6460"/>
                  </a:lnTo>
                  <a:lnTo>
                    <a:pt x="12619" y="6351"/>
                  </a:lnTo>
                  <a:lnTo>
                    <a:pt x="12074" y="6242"/>
                  </a:lnTo>
                  <a:lnTo>
                    <a:pt x="11556" y="6160"/>
                  </a:lnTo>
                  <a:lnTo>
                    <a:pt x="11011" y="6133"/>
                  </a:lnTo>
                  <a:lnTo>
                    <a:pt x="10466" y="6105"/>
                  </a:lnTo>
                  <a:lnTo>
                    <a:pt x="9948" y="6105"/>
                  </a:lnTo>
                  <a:lnTo>
                    <a:pt x="9403" y="6133"/>
                  </a:lnTo>
                  <a:lnTo>
                    <a:pt x="8858" y="6160"/>
                  </a:lnTo>
                  <a:lnTo>
                    <a:pt x="8313" y="6214"/>
                  </a:lnTo>
                  <a:lnTo>
                    <a:pt x="7795" y="6296"/>
                  </a:lnTo>
                  <a:lnTo>
                    <a:pt x="7250" y="6405"/>
                  </a:lnTo>
                  <a:lnTo>
                    <a:pt x="6732" y="6514"/>
                  </a:lnTo>
                  <a:lnTo>
                    <a:pt x="6187" y="6651"/>
                  </a:lnTo>
                  <a:lnTo>
                    <a:pt x="5124" y="6978"/>
                  </a:lnTo>
                  <a:lnTo>
                    <a:pt x="4061" y="7359"/>
                  </a:lnTo>
                  <a:lnTo>
                    <a:pt x="3025" y="7768"/>
                  </a:lnTo>
                  <a:lnTo>
                    <a:pt x="1990" y="8231"/>
                  </a:lnTo>
                  <a:lnTo>
                    <a:pt x="981" y="8749"/>
                  </a:lnTo>
                  <a:lnTo>
                    <a:pt x="0" y="9267"/>
                  </a:lnTo>
                  <a:lnTo>
                    <a:pt x="0" y="9267"/>
                  </a:lnTo>
                  <a:lnTo>
                    <a:pt x="464" y="8885"/>
                  </a:lnTo>
                  <a:lnTo>
                    <a:pt x="464" y="8885"/>
                  </a:lnTo>
                  <a:lnTo>
                    <a:pt x="1200" y="8286"/>
                  </a:lnTo>
                  <a:lnTo>
                    <a:pt x="1935" y="7713"/>
                  </a:lnTo>
                  <a:lnTo>
                    <a:pt x="2317" y="7441"/>
                  </a:lnTo>
                  <a:lnTo>
                    <a:pt x="2698" y="7196"/>
                  </a:lnTo>
                  <a:lnTo>
                    <a:pt x="3107" y="6978"/>
                  </a:lnTo>
                  <a:lnTo>
                    <a:pt x="3543" y="6787"/>
                  </a:lnTo>
                  <a:lnTo>
                    <a:pt x="3543" y="6787"/>
                  </a:lnTo>
                  <a:lnTo>
                    <a:pt x="4116" y="6569"/>
                  </a:lnTo>
                  <a:lnTo>
                    <a:pt x="4688" y="6351"/>
                  </a:lnTo>
                  <a:lnTo>
                    <a:pt x="5233" y="6133"/>
                  </a:lnTo>
                  <a:lnTo>
                    <a:pt x="5506" y="5996"/>
                  </a:lnTo>
                  <a:lnTo>
                    <a:pt x="5778" y="5833"/>
                  </a:lnTo>
                  <a:lnTo>
                    <a:pt x="5778" y="5833"/>
                  </a:lnTo>
                  <a:lnTo>
                    <a:pt x="6051" y="5642"/>
                  </a:lnTo>
                  <a:lnTo>
                    <a:pt x="6269" y="5424"/>
                  </a:lnTo>
                  <a:lnTo>
                    <a:pt x="6487" y="5179"/>
                  </a:lnTo>
                  <a:lnTo>
                    <a:pt x="6677" y="4906"/>
                  </a:lnTo>
                  <a:lnTo>
                    <a:pt x="6841" y="4634"/>
                  </a:lnTo>
                  <a:lnTo>
                    <a:pt x="6977" y="4361"/>
                  </a:lnTo>
                  <a:lnTo>
                    <a:pt x="7086" y="4061"/>
                  </a:lnTo>
                  <a:lnTo>
                    <a:pt x="7141" y="3762"/>
                  </a:lnTo>
                  <a:lnTo>
                    <a:pt x="7168" y="3462"/>
                  </a:lnTo>
                  <a:lnTo>
                    <a:pt x="7141" y="3162"/>
                  </a:lnTo>
                  <a:lnTo>
                    <a:pt x="7086" y="2890"/>
                  </a:lnTo>
                  <a:lnTo>
                    <a:pt x="7004" y="2617"/>
                  </a:lnTo>
                  <a:lnTo>
                    <a:pt x="6841" y="2344"/>
                  </a:lnTo>
                  <a:lnTo>
                    <a:pt x="6650" y="2099"/>
                  </a:lnTo>
                  <a:lnTo>
                    <a:pt x="6432" y="1881"/>
                  </a:lnTo>
                  <a:lnTo>
                    <a:pt x="6132" y="1690"/>
                  </a:lnTo>
                  <a:lnTo>
                    <a:pt x="6132" y="1690"/>
                  </a:lnTo>
                  <a:lnTo>
                    <a:pt x="6132" y="1690"/>
                  </a:lnTo>
                  <a:lnTo>
                    <a:pt x="6677" y="1363"/>
                  </a:lnTo>
                  <a:lnTo>
                    <a:pt x="7250" y="1064"/>
                  </a:lnTo>
                  <a:lnTo>
                    <a:pt x="7822" y="818"/>
                  </a:lnTo>
                  <a:lnTo>
                    <a:pt x="8394" y="600"/>
                  </a:lnTo>
                  <a:lnTo>
                    <a:pt x="8967" y="410"/>
                  </a:lnTo>
                  <a:lnTo>
                    <a:pt x="9566" y="246"/>
                  </a:lnTo>
                  <a:lnTo>
                    <a:pt x="10139" y="137"/>
                  </a:lnTo>
                  <a:lnTo>
                    <a:pt x="10738" y="55"/>
                  </a:lnTo>
                  <a:lnTo>
                    <a:pt x="11338" y="1"/>
                  </a:lnTo>
                  <a:lnTo>
                    <a:pt x="11937" y="1"/>
                  </a:lnTo>
                  <a:lnTo>
                    <a:pt x="12537" y="1"/>
                  </a:lnTo>
                  <a:lnTo>
                    <a:pt x="13136" y="55"/>
                  </a:lnTo>
                  <a:lnTo>
                    <a:pt x="13763" y="110"/>
                  </a:lnTo>
                  <a:lnTo>
                    <a:pt x="14363" y="219"/>
                  </a:lnTo>
                  <a:lnTo>
                    <a:pt x="14935" y="355"/>
                  </a:lnTo>
                  <a:lnTo>
                    <a:pt x="15535" y="491"/>
                  </a:lnTo>
                  <a:lnTo>
                    <a:pt x="16134" y="682"/>
                  </a:lnTo>
                  <a:lnTo>
                    <a:pt x="16707" y="873"/>
                  </a:lnTo>
                  <a:lnTo>
                    <a:pt x="17306" y="1091"/>
                  </a:lnTo>
                  <a:lnTo>
                    <a:pt x="17878" y="1336"/>
                  </a:lnTo>
                  <a:lnTo>
                    <a:pt x="18424" y="1609"/>
                  </a:lnTo>
                  <a:lnTo>
                    <a:pt x="18996" y="1908"/>
                  </a:lnTo>
                  <a:lnTo>
                    <a:pt x="19541" y="2208"/>
                  </a:lnTo>
                  <a:lnTo>
                    <a:pt x="20059" y="2535"/>
                  </a:lnTo>
                  <a:lnTo>
                    <a:pt x="20577" y="2890"/>
                  </a:lnTo>
                  <a:lnTo>
                    <a:pt x="21094" y="3244"/>
                  </a:lnTo>
                  <a:lnTo>
                    <a:pt x="21585" y="3598"/>
                  </a:lnTo>
                  <a:lnTo>
                    <a:pt x="22075" y="4007"/>
                  </a:lnTo>
                  <a:lnTo>
                    <a:pt x="22539" y="4416"/>
                  </a:lnTo>
                  <a:lnTo>
                    <a:pt x="23002" y="4825"/>
                  </a:lnTo>
                  <a:lnTo>
                    <a:pt x="23411" y="5233"/>
                  </a:lnTo>
                  <a:lnTo>
                    <a:pt x="23847" y="56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71"/>
            <p:cNvSpPr/>
            <p:nvPr/>
          </p:nvSpPr>
          <p:spPr>
            <a:xfrm>
              <a:off x="6690262" y="-1365152"/>
              <a:ext cx="875039" cy="313688"/>
            </a:xfrm>
            <a:custGeom>
              <a:avLst/>
              <a:gdLst/>
              <a:ahLst/>
              <a:cxnLst/>
              <a:rect l="l" t="t" r="r" b="b"/>
              <a:pathLst>
                <a:path w="51701" h="18534" extrusionOk="0">
                  <a:moveTo>
                    <a:pt x="42489" y="1"/>
                  </a:moveTo>
                  <a:lnTo>
                    <a:pt x="41780" y="55"/>
                  </a:lnTo>
                  <a:lnTo>
                    <a:pt x="41044" y="110"/>
                  </a:lnTo>
                  <a:lnTo>
                    <a:pt x="40336" y="219"/>
                  </a:lnTo>
                  <a:lnTo>
                    <a:pt x="39600" y="355"/>
                  </a:lnTo>
                  <a:lnTo>
                    <a:pt x="38891" y="491"/>
                  </a:lnTo>
                  <a:lnTo>
                    <a:pt x="38155" y="655"/>
                  </a:lnTo>
                  <a:lnTo>
                    <a:pt x="37447" y="846"/>
                  </a:lnTo>
                  <a:lnTo>
                    <a:pt x="36738" y="1064"/>
                  </a:lnTo>
                  <a:lnTo>
                    <a:pt x="36030" y="1309"/>
                  </a:lnTo>
                  <a:lnTo>
                    <a:pt x="35321" y="1554"/>
                  </a:lnTo>
                  <a:lnTo>
                    <a:pt x="34640" y="1800"/>
                  </a:lnTo>
                  <a:lnTo>
                    <a:pt x="33331" y="2372"/>
                  </a:lnTo>
                  <a:lnTo>
                    <a:pt x="32051" y="2971"/>
                  </a:lnTo>
                  <a:lnTo>
                    <a:pt x="30879" y="3598"/>
                  </a:lnTo>
                  <a:lnTo>
                    <a:pt x="26791" y="5860"/>
                  </a:lnTo>
                  <a:lnTo>
                    <a:pt x="24747" y="6950"/>
                  </a:lnTo>
                  <a:lnTo>
                    <a:pt x="22703" y="7986"/>
                  </a:lnTo>
                  <a:lnTo>
                    <a:pt x="21667" y="8504"/>
                  </a:lnTo>
                  <a:lnTo>
                    <a:pt x="20631" y="8994"/>
                  </a:lnTo>
                  <a:lnTo>
                    <a:pt x="19569" y="9458"/>
                  </a:lnTo>
                  <a:lnTo>
                    <a:pt x="18506" y="9894"/>
                  </a:lnTo>
                  <a:lnTo>
                    <a:pt x="17443" y="10303"/>
                  </a:lnTo>
                  <a:lnTo>
                    <a:pt x="16325" y="10711"/>
                  </a:lnTo>
                  <a:lnTo>
                    <a:pt x="15208" y="11066"/>
                  </a:lnTo>
                  <a:lnTo>
                    <a:pt x="14091" y="11393"/>
                  </a:lnTo>
                  <a:lnTo>
                    <a:pt x="12347" y="11829"/>
                  </a:lnTo>
                  <a:lnTo>
                    <a:pt x="10602" y="12210"/>
                  </a:lnTo>
                  <a:lnTo>
                    <a:pt x="8858" y="12537"/>
                  </a:lnTo>
                  <a:lnTo>
                    <a:pt x="7114" y="12810"/>
                  </a:lnTo>
                  <a:lnTo>
                    <a:pt x="5342" y="13001"/>
                  </a:lnTo>
                  <a:lnTo>
                    <a:pt x="3544" y="13164"/>
                  </a:lnTo>
                  <a:lnTo>
                    <a:pt x="1772" y="13246"/>
                  </a:lnTo>
                  <a:lnTo>
                    <a:pt x="1" y="13300"/>
                  </a:lnTo>
                  <a:lnTo>
                    <a:pt x="1" y="14309"/>
                  </a:lnTo>
                  <a:lnTo>
                    <a:pt x="519" y="14282"/>
                  </a:lnTo>
                  <a:lnTo>
                    <a:pt x="1036" y="14309"/>
                  </a:lnTo>
                  <a:lnTo>
                    <a:pt x="1527" y="14391"/>
                  </a:lnTo>
                  <a:lnTo>
                    <a:pt x="2018" y="14472"/>
                  </a:lnTo>
                  <a:lnTo>
                    <a:pt x="2508" y="14609"/>
                  </a:lnTo>
                  <a:lnTo>
                    <a:pt x="2999" y="14745"/>
                  </a:lnTo>
                  <a:lnTo>
                    <a:pt x="3462" y="14936"/>
                  </a:lnTo>
                  <a:lnTo>
                    <a:pt x="3953" y="15126"/>
                  </a:lnTo>
                  <a:lnTo>
                    <a:pt x="4879" y="15562"/>
                  </a:lnTo>
                  <a:lnTo>
                    <a:pt x="5806" y="16026"/>
                  </a:lnTo>
                  <a:lnTo>
                    <a:pt x="7632" y="17007"/>
                  </a:lnTo>
                  <a:lnTo>
                    <a:pt x="8558" y="17470"/>
                  </a:lnTo>
                  <a:lnTo>
                    <a:pt x="8994" y="17688"/>
                  </a:lnTo>
                  <a:lnTo>
                    <a:pt x="9458" y="17879"/>
                  </a:lnTo>
                  <a:lnTo>
                    <a:pt x="9921" y="18070"/>
                  </a:lnTo>
                  <a:lnTo>
                    <a:pt x="10384" y="18206"/>
                  </a:lnTo>
                  <a:lnTo>
                    <a:pt x="10875" y="18342"/>
                  </a:lnTo>
                  <a:lnTo>
                    <a:pt x="11338" y="18424"/>
                  </a:lnTo>
                  <a:lnTo>
                    <a:pt x="11801" y="18506"/>
                  </a:lnTo>
                  <a:lnTo>
                    <a:pt x="12292" y="18533"/>
                  </a:lnTo>
                  <a:lnTo>
                    <a:pt x="12783" y="18533"/>
                  </a:lnTo>
                  <a:lnTo>
                    <a:pt x="13273" y="18479"/>
                  </a:lnTo>
                  <a:lnTo>
                    <a:pt x="13791" y="18397"/>
                  </a:lnTo>
                  <a:lnTo>
                    <a:pt x="14281" y="18233"/>
                  </a:lnTo>
                  <a:lnTo>
                    <a:pt x="14799" y="18070"/>
                  </a:lnTo>
                  <a:lnTo>
                    <a:pt x="15317" y="17824"/>
                  </a:lnTo>
                  <a:lnTo>
                    <a:pt x="15780" y="17579"/>
                  </a:lnTo>
                  <a:lnTo>
                    <a:pt x="16216" y="17307"/>
                  </a:lnTo>
                  <a:lnTo>
                    <a:pt x="16625" y="17034"/>
                  </a:lnTo>
                  <a:lnTo>
                    <a:pt x="17061" y="16734"/>
                  </a:lnTo>
                  <a:lnTo>
                    <a:pt x="17852" y="16080"/>
                  </a:lnTo>
                  <a:lnTo>
                    <a:pt x="18642" y="15426"/>
                  </a:lnTo>
                  <a:lnTo>
                    <a:pt x="20195" y="14064"/>
                  </a:lnTo>
                  <a:lnTo>
                    <a:pt x="20986" y="13409"/>
                  </a:lnTo>
                  <a:lnTo>
                    <a:pt x="21803" y="12810"/>
                  </a:lnTo>
                  <a:lnTo>
                    <a:pt x="22512" y="12347"/>
                  </a:lnTo>
                  <a:lnTo>
                    <a:pt x="23248" y="11938"/>
                  </a:lnTo>
                  <a:lnTo>
                    <a:pt x="23984" y="11611"/>
                  </a:lnTo>
                  <a:lnTo>
                    <a:pt x="24719" y="11338"/>
                  </a:lnTo>
                  <a:lnTo>
                    <a:pt x="25483" y="11120"/>
                  </a:lnTo>
                  <a:lnTo>
                    <a:pt x="26273" y="10957"/>
                  </a:lnTo>
                  <a:lnTo>
                    <a:pt x="27118" y="10848"/>
                  </a:lnTo>
                  <a:lnTo>
                    <a:pt x="27963" y="10793"/>
                  </a:lnTo>
                  <a:lnTo>
                    <a:pt x="29298" y="10793"/>
                  </a:lnTo>
                  <a:lnTo>
                    <a:pt x="29979" y="10820"/>
                  </a:lnTo>
                  <a:lnTo>
                    <a:pt x="30633" y="10793"/>
                  </a:lnTo>
                  <a:lnTo>
                    <a:pt x="31315" y="10766"/>
                  </a:lnTo>
                  <a:lnTo>
                    <a:pt x="31969" y="10684"/>
                  </a:lnTo>
                  <a:lnTo>
                    <a:pt x="32296" y="10602"/>
                  </a:lnTo>
                  <a:lnTo>
                    <a:pt x="32623" y="10521"/>
                  </a:lnTo>
                  <a:lnTo>
                    <a:pt x="32950" y="10439"/>
                  </a:lnTo>
                  <a:lnTo>
                    <a:pt x="33277" y="10330"/>
                  </a:lnTo>
                  <a:lnTo>
                    <a:pt x="33577" y="10194"/>
                  </a:lnTo>
                  <a:lnTo>
                    <a:pt x="33849" y="10030"/>
                  </a:lnTo>
                  <a:lnTo>
                    <a:pt x="34122" y="9867"/>
                  </a:lnTo>
                  <a:lnTo>
                    <a:pt x="34367" y="9703"/>
                  </a:lnTo>
                  <a:lnTo>
                    <a:pt x="34885" y="9321"/>
                  </a:lnTo>
                  <a:lnTo>
                    <a:pt x="35348" y="8885"/>
                  </a:lnTo>
                  <a:lnTo>
                    <a:pt x="36248" y="7986"/>
                  </a:lnTo>
                  <a:lnTo>
                    <a:pt x="36684" y="7550"/>
                  </a:lnTo>
                  <a:lnTo>
                    <a:pt x="37174" y="7114"/>
                  </a:lnTo>
                  <a:lnTo>
                    <a:pt x="37474" y="6869"/>
                  </a:lnTo>
                  <a:lnTo>
                    <a:pt x="37774" y="6651"/>
                  </a:lnTo>
                  <a:lnTo>
                    <a:pt x="38074" y="6433"/>
                  </a:lnTo>
                  <a:lnTo>
                    <a:pt x="38401" y="6242"/>
                  </a:lnTo>
                  <a:lnTo>
                    <a:pt x="38728" y="6078"/>
                  </a:lnTo>
                  <a:lnTo>
                    <a:pt x="39082" y="5915"/>
                  </a:lnTo>
                  <a:lnTo>
                    <a:pt x="39409" y="5806"/>
                  </a:lnTo>
                  <a:lnTo>
                    <a:pt x="39763" y="5724"/>
                  </a:lnTo>
                  <a:lnTo>
                    <a:pt x="40090" y="5642"/>
                  </a:lnTo>
                  <a:lnTo>
                    <a:pt x="40445" y="5615"/>
                  </a:lnTo>
                  <a:lnTo>
                    <a:pt x="40799" y="5615"/>
                  </a:lnTo>
                  <a:lnTo>
                    <a:pt x="41153" y="5642"/>
                  </a:lnTo>
                  <a:lnTo>
                    <a:pt x="41507" y="5697"/>
                  </a:lnTo>
                  <a:lnTo>
                    <a:pt x="41862" y="5806"/>
                  </a:lnTo>
                  <a:lnTo>
                    <a:pt x="42216" y="5942"/>
                  </a:lnTo>
                  <a:lnTo>
                    <a:pt x="42570" y="6133"/>
                  </a:lnTo>
                  <a:lnTo>
                    <a:pt x="42598" y="6160"/>
                  </a:lnTo>
                  <a:lnTo>
                    <a:pt x="42652" y="6051"/>
                  </a:lnTo>
                  <a:lnTo>
                    <a:pt x="43143" y="5670"/>
                  </a:lnTo>
                  <a:lnTo>
                    <a:pt x="43660" y="5315"/>
                  </a:lnTo>
                  <a:lnTo>
                    <a:pt x="44178" y="4988"/>
                  </a:lnTo>
                  <a:lnTo>
                    <a:pt x="44723" y="4716"/>
                  </a:lnTo>
                  <a:lnTo>
                    <a:pt x="45268" y="4470"/>
                  </a:lnTo>
                  <a:lnTo>
                    <a:pt x="45813" y="4280"/>
                  </a:lnTo>
                  <a:lnTo>
                    <a:pt x="46386" y="4116"/>
                  </a:lnTo>
                  <a:lnTo>
                    <a:pt x="46958" y="4007"/>
                  </a:lnTo>
                  <a:lnTo>
                    <a:pt x="47530" y="3898"/>
                  </a:lnTo>
                  <a:lnTo>
                    <a:pt x="48130" y="3844"/>
                  </a:lnTo>
                  <a:lnTo>
                    <a:pt x="48729" y="3816"/>
                  </a:lnTo>
                  <a:lnTo>
                    <a:pt x="49329" y="3816"/>
                  </a:lnTo>
                  <a:lnTo>
                    <a:pt x="49901" y="3871"/>
                  </a:lnTo>
                  <a:lnTo>
                    <a:pt x="50501" y="3925"/>
                  </a:lnTo>
                  <a:lnTo>
                    <a:pt x="51101" y="4007"/>
                  </a:lnTo>
                  <a:lnTo>
                    <a:pt x="51700" y="4143"/>
                  </a:lnTo>
                  <a:lnTo>
                    <a:pt x="51237" y="3517"/>
                  </a:lnTo>
                  <a:lnTo>
                    <a:pt x="50746" y="2971"/>
                  </a:lnTo>
                  <a:lnTo>
                    <a:pt x="50228" y="2454"/>
                  </a:lnTo>
                  <a:lnTo>
                    <a:pt x="49683" y="2018"/>
                  </a:lnTo>
                  <a:lnTo>
                    <a:pt x="49111" y="1609"/>
                  </a:lnTo>
                  <a:lnTo>
                    <a:pt x="48539" y="1255"/>
                  </a:lnTo>
                  <a:lnTo>
                    <a:pt x="47912" y="955"/>
                  </a:lnTo>
                  <a:lnTo>
                    <a:pt x="47285" y="709"/>
                  </a:lnTo>
                  <a:lnTo>
                    <a:pt x="46631" y="491"/>
                  </a:lnTo>
                  <a:lnTo>
                    <a:pt x="45977" y="301"/>
                  </a:lnTo>
                  <a:lnTo>
                    <a:pt x="45296" y="164"/>
                  </a:lnTo>
                  <a:lnTo>
                    <a:pt x="44614" y="83"/>
                  </a:lnTo>
                  <a:lnTo>
                    <a:pt x="43906" y="28"/>
                  </a:lnTo>
                  <a:lnTo>
                    <a:pt x="43224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71"/>
            <p:cNvSpPr/>
            <p:nvPr/>
          </p:nvSpPr>
          <p:spPr>
            <a:xfrm>
              <a:off x="6815725" y="-1253059"/>
              <a:ext cx="596437" cy="272628"/>
            </a:xfrm>
            <a:custGeom>
              <a:avLst/>
              <a:gdLst/>
              <a:ahLst/>
              <a:cxnLst/>
              <a:rect l="l" t="t" r="r" b="b"/>
              <a:pathLst>
                <a:path w="35240" h="16108" extrusionOk="0">
                  <a:moveTo>
                    <a:pt x="33086" y="0"/>
                  </a:moveTo>
                  <a:lnTo>
                    <a:pt x="32868" y="28"/>
                  </a:lnTo>
                  <a:lnTo>
                    <a:pt x="32459" y="109"/>
                  </a:lnTo>
                  <a:lnTo>
                    <a:pt x="32078" y="246"/>
                  </a:lnTo>
                  <a:lnTo>
                    <a:pt x="31669" y="409"/>
                  </a:lnTo>
                  <a:lnTo>
                    <a:pt x="31315" y="654"/>
                  </a:lnTo>
                  <a:lnTo>
                    <a:pt x="30933" y="900"/>
                  </a:lnTo>
                  <a:lnTo>
                    <a:pt x="30579" y="1172"/>
                  </a:lnTo>
                  <a:lnTo>
                    <a:pt x="30252" y="1499"/>
                  </a:lnTo>
                  <a:lnTo>
                    <a:pt x="29897" y="1799"/>
                  </a:lnTo>
                  <a:lnTo>
                    <a:pt x="29243" y="2453"/>
                  </a:lnTo>
                  <a:lnTo>
                    <a:pt x="28617" y="3053"/>
                  </a:lnTo>
                  <a:lnTo>
                    <a:pt x="28208" y="3407"/>
                  </a:lnTo>
                  <a:lnTo>
                    <a:pt x="27799" y="3734"/>
                  </a:lnTo>
                  <a:lnTo>
                    <a:pt x="27390" y="4034"/>
                  </a:lnTo>
                  <a:lnTo>
                    <a:pt x="26927" y="4306"/>
                  </a:lnTo>
                  <a:lnTo>
                    <a:pt x="26491" y="4524"/>
                  </a:lnTo>
                  <a:lnTo>
                    <a:pt x="26000" y="4742"/>
                  </a:lnTo>
                  <a:lnTo>
                    <a:pt x="25510" y="4906"/>
                  </a:lnTo>
                  <a:lnTo>
                    <a:pt x="24965" y="5015"/>
                  </a:lnTo>
                  <a:lnTo>
                    <a:pt x="24311" y="5151"/>
                  </a:lnTo>
                  <a:lnTo>
                    <a:pt x="23656" y="5233"/>
                  </a:lnTo>
                  <a:lnTo>
                    <a:pt x="23002" y="5288"/>
                  </a:lnTo>
                  <a:lnTo>
                    <a:pt x="22376" y="5315"/>
                  </a:lnTo>
                  <a:lnTo>
                    <a:pt x="21122" y="5369"/>
                  </a:lnTo>
                  <a:lnTo>
                    <a:pt x="19868" y="5451"/>
                  </a:lnTo>
                  <a:lnTo>
                    <a:pt x="19269" y="5506"/>
                  </a:lnTo>
                  <a:lnTo>
                    <a:pt x="18669" y="5587"/>
                  </a:lnTo>
                  <a:lnTo>
                    <a:pt x="18042" y="5696"/>
                  </a:lnTo>
                  <a:lnTo>
                    <a:pt x="17443" y="5860"/>
                  </a:lnTo>
                  <a:lnTo>
                    <a:pt x="16843" y="6051"/>
                  </a:lnTo>
                  <a:lnTo>
                    <a:pt x="16244" y="6296"/>
                  </a:lnTo>
                  <a:lnTo>
                    <a:pt x="15644" y="6623"/>
                  </a:lnTo>
                  <a:lnTo>
                    <a:pt x="15044" y="7004"/>
                  </a:lnTo>
                  <a:lnTo>
                    <a:pt x="14608" y="7304"/>
                  </a:lnTo>
                  <a:lnTo>
                    <a:pt x="14200" y="7631"/>
                  </a:lnTo>
                  <a:lnTo>
                    <a:pt x="13382" y="8313"/>
                  </a:lnTo>
                  <a:lnTo>
                    <a:pt x="11774" y="9703"/>
                  </a:lnTo>
                  <a:lnTo>
                    <a:pt x="10956" y="10384"/>
                  </a:lnTo>
                  <a:lnTo>
                    <a:pt x="10112" y="11038"/>
                  </a:lnTo>
                  <a:lnTo>
                    <a:pt x="9703" y="11338"/>
                  </a:lnTo>
                  <a:lnTo>
                    <a:pt x="9240" y="11610"/>
                  </a:lnTo>
                  <a:lnTo>
                    <a:pt x="8803" y="11883"/>
                  </a:lnTo>
                  <a:lnTo>
                    <a:pt x="8340" y="12155"/>
                  </a:lnTo>
                  <a:lnTo>
                    <a:pt x="7850" y="12373"/>
                  </a:lnTo>
                  <a:lnTo>
                    <a:pt x="7386" y="12564"/>
                  </a:lnTo>
                  <a:lnTo>
                    <a:pt x="6896" y="12700"/>
                  </a:lnTo>
                  <a:lnTo>
                    <a:pt x="6432" y="12809"/>
                  </a:lnTo>
                  <a:lnTo>
                    <a:pt x="5969" y="12891"/>
                  </a:lnTo>
                  <a:lnTo>
                    <a:pt x="5479" y="12946"/>
                  </a:lnTo>
                  <a:lnTo>
                    <a:pt x="5015" y="12973"/>
                  </a:lnTo>
                  <a:lnTo>
                    <a:pt x="4525" y="12946"/>
                  </a:lnTo>
                  <a:lnTo>
                    <a:pt x="4061" y="12918"/>
                  </a:lnTo>
                  <a:lnTo>
                    <a:pt x="3598" y="12837"/>
                  </a:lnTo>
                  <a:lnTo>
                    <a:pt x="3135" y="12755"/>
                  </a:lnTo>
                  <a:lnTo>
                    <a:pt x="2644" y="12619"/>
                  </a:lnTo>
                  <a:lnTo>
                    <a:pt x="2181" y="12482"/>
                  </a:lnTo>
                  <a:lnTo>
                    <a:pt x="1718" y="12292"/>
                  </a:lnTo>
                  <a:lnTo>
                    <a:pt x="1254" y="12101"/>
                  </a:lnTo>
                  <a:lnTo>
                    <a:pt x="791" y="11883"/>
                  </a:lnTo>
                  <a:lnTo>
                    <a:pt x="546" y="11774"/>
                  </a:lnTo>
                  <a:lnTo>
                    <a:pt x="1" y="12782"/>
                  </a:lnTo>
                  <a:lnTo>
                    <a:pt x="1500" y="13627"/>
                  </a:lnTo>
                  <a:lnTo>
                    <a:pt x="2535" y="14172"/>
                  </a:lnTo>
                  <a:lnTo>
                    <a:pt x="3598" y="14744"/>
                  </a:lnTo>
                  <a:lnTo>
                    <a:pt x="4116" y="15017"/>
                  </a:lnTo>
                  <a:lnTo>
                    <a:pt x="4661" y="15262"/>
                  </a:lnTo>
                  <a:lnTo>
                    <a:pt x="5233" y="15480"/>
                  </a:lnTo>
                  <a:lnTo>
                    <a:pt x="5778" y="15698"/>
                  </a:lnTo>
                  <a:lnTo>
                    <a:pt x="6351" y="15862"/>
                  </a:lnTo>
                  <a:lnTo>
                    <a:pt x="6923" y="15998"/>
                  </a:lnTo>
                  <a:lnTo>
                    <a:pt x="7495" y="16080"/>
                  </a:lnTo>
                  <a:lnTo>
                    <a:pt x="8068" y="16107"/>
                  </a:lnTo>
                  <a:lnTo>
                    <a:pt x="8640" y="16107"/>
                  </a:lnTo>
                  <a:lnTo>
                    <a:pt x="9240" y="16025"/>
                  </a:lnTo>
                  <a:lnTo>
                    <a:pt x="9812" y="15889"/>
                  </a:lnTo>
                  <a:lnTo>
                    <a:pt x="10112" y="15807"/>
                  </a:lnTo>
                  <a:lnTo>
                    <a:pt x="10411" y="15698"/>
                  </a:lnTo>
                  <a:lnTo>
                    <a:pt x="10956" y="15453"/>
                  </a:lnTo>
                  <a:lnTo>
                    <a:pt x="11447" y="15180"/>
                  </a:lnTo>
                  <a:lnTo>
                    <a:pt x="11938" y="14853"/>
                  </a:lnTo>
                  <a:lnTo>
                    <a:pt x="12428" y="14526"/>
                  </a:lnTo>
                  <a:lnTo>
                    <a:pt x="12864" y="14172"/>
                  </a:lnTo>
                  <a:lnTo>
                    <a:pt x="13327" y="13791"/>
                  </a:lnTo>
                  <a:lnTo>
                    <a:pt x="14172" y="12973"/>
                  </a:lnTo>
                  <a:lnTo>
                    <a:pt x="15044" y="12155"/>
                  </a:lnTo>
                  <a:lnTo>
                    <a:pt x="15889" y="11338"/>
                  </a:lnTo>
                  <a:lnTo>
                    <a:pt x="16325" y="10956"/>
                  </a:lnTo>
                  <a:lnTo>
                    <a:pt x="16789" y="10602"/>
                  </a:lnTo>
                  <a:lnTo>
                    <a:pt x="17252" y="10248"/>
                  </a:lnTo>
                  <a:lnTo>
                    <a:pt x="17743" y="9921"/>
                  </a:lnTo>
                  <a:lnTo>
                    <a:pt x="18206" y="9648"/>
                  </a:lnTo>
                  <a:lnTo>
                    <a:pt x="18696" y="9430"/>
                  </a:lnTo>
                  <a:lnTo>
                    <a:pt x="19187" y="9239"/>
                  </a:lnTo>
                  <a:lnTo>
                    <a:pt x="19677" y="9103"/>
                  </a:lnTo>
                  <a:lnTo>
                    <a:pt x="20168" y="8967"/>
                  </a:lnTo>
                  <a:lnTo>
                    <a:pt x="20659" y="8858"/>
                  </a:lnTo>
                  <a:lnTo>
                    <a:pt x="21176" y="8803"/>
                  </a:lnTo>
                  <a:lnTo>
                    <a:pt x="21667" y="8721"/>
                  </a:lnTo>
                  <a:lnTo>
                    <a:pt x="22703" y="8640"/>
                  </a:lnTo>
                  <a:lnTo>
                    <a:pt x="23711" y="8558"/>
                  </a:lnTo>
                  <a:lnTo>
                    <a:pt x="24747" y="8449"/>
                  </a:lnTo>
                  <a:lnTo>
                    <a:pt x="25264" y="8394"/>
                  </a:lnTo>
                  <a:lnTo>
                    <a:pt x="25782" y="8285"/>
                  </a:lnTo>
                  <a:lnTo>
                    <a:pt x="26191" y="8204"/>
                  </a:lnTo>
                  <a:lnTo>
                    <a:pt x="26545" y="8095"/>
                  </a:lnTo>
                  <a:lnTo>
                    <a:pt x="26900" y="7958"/>
                  </a:lnTo>
                  <a:lnTo>
                    <a:pt x="27227" y="7795"/>
                  </a:lnTo>
                  <a:lnTo>
                    <a:pt x="27554" y="7631"/>
                  </a:lnTo>
                  <a:lnTo>
                    <a:pt x="27881" y="7441"/>
                  </a:lnTo>
                  <a:lnTo>
                    <a:pt x="28453" y="7059"/>
                  </a:lnTo>
                  <a:lnTo>
                    <a:pt x="29053" y="6596"/>
                  </a:lnTo>
                  <a:lnTo>
                    <a:pt x="29625" y="6132"/>
                  </a:lnTo>
                  <a:lnTo>
                    <a:pt x="30197" y="5669"/>
                  </a:lnTo>
                  <a:lnTo>
                    <a:pt x="30797" y="5206"/>
                  </a:lnTo>
                  <a:lnTo>
                    <a:pt x="31260" y="4906"/>
                  </a:lnTo>
                  <a:lnTo>
                    <a:pt x="31723" y="4633"/>
                  </a:lnTo>
                  <a:lnTo>
                    <a:pt x="32187" y="4361"/>
                  </a:lnTo>
                  <a:lnTo>
                    <a:pt x="32677" y="4143"/>
                  </a:lnTo>
                  <a:lnTo>
                    <a:pt x="33849" y="3734"/>
                  </a:lnTo>
                  <a:lnTo>
                    <a:pt x="34040" y="3652"/>
                  </a:lnTo>
                  <a:lnTo>
                    <a:pt x="34231" y="3571"/>
                  </a:lnTo>
                  <a:lnTo>
                    <a:pt x="34421" y="3489"/>
                  </a:lnTo>
                  <a:lnTo>
                    <a:pt x="34585" y="3380"/>
                  </a:lnTo>
                  <a:lnTo>
                    <a:pt x="34721" y="3244"/>
                  </a:lnTo>
                  <a:lnTo>
                    <a:pt x="34830" y="3107"/>
                  </a:lnTo>
                  <a:lnTo>
                    <a:pt x="34939" y="2944"/>
                  </a:lnTo>
                  <a:lnTo>
                    <a:pt x="35048" y="2780"/>
                  </a:lnTo>
                  <a:lnTo>
                    <a:pt x="35103" y="2589"/>
                  </a:lnTo>
                  <a:lnTo>
                    <a:pt x="35157" y="2399"/>
                  </a:lnTo>
                  <a:lnTo>
                    <a:pt x="35212" y="2181"/>
                  </a:lnTo>
                  <a:lnTo>
                    <a:pt x="35239" y="1935"/>
                  </a:lnTo>
                  <a:lnTo>
                    <a:pt x="35239" y="1690"/>
                  </a:lnTo>
                  <a:lnTo>
                    <a:pt x="35212" y="1418"/>
                  </a:lnTo>
                  <a:lnTo>
                    <a:pt x="35157" y="873"/>
                  </a:lnTo>
                  <a:lnTo>
                    <a:pt x="35021" y="791"/>
                  </a:lnTo>
                  <a:lnTo>
                    <a:pt x="34912" y="682"/>
                  </a:lnTo>
                  <a:lnTo>
                    <a:pt x="34857" y="573"/>
                  </a:lnTo>
                  <a:lnTo>
                    <a:pt x="34830" y="436"/>
                  </a:lnTo>
                  <a:lnTo>
                    <a:pt x="34776" y="436"/>
                  </a:lnTo>
                  <a:lnTo>
                    <a:pt x="34694" y="409"/>
                  </a:lnTo>
                  <a:lnTo>
                    <a:pt x="34449" y="273"/>
                  </a:lnTo>
                  <a:lnTo>
                    <a:pt x="34203" y="191"/>
                  </a:lnTo>
                  <a:lnTo>
                    <a:pt x="33985" y="109"/>
                  </a:lnTo>
                  <a:lnTo>
                    <a:pt x="33740" y="55"/>
                  </a:lnTo>
                  <a:lnTo>
                    <a:pt x="33522" y="28"/>
                  </a:lnTo>
                  <a:lnTo>
                    <a:pt x="33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71"/>
            <p:cNvSpPr/>
            <p:nvPr/>
          </p:nvSpPr>
          <p:spPr>
            <a:xfrm>
              <a:off x="6991473" y="-1101311"/>
              <a:ext cx="284154" cy="137008"/>
            </a:xfrm>
            <a:custGeom>
              <a:avLst/>
              <a:gdLst/>
              <a:ahLst/>
              <a:cxnLst/>
              <a:rect l="l" t="t" r="r" b="b"/>
              <a:pathLst>
                <a:path w="16789" h="8095" extrusionOk="0">
                  <a:moveTo>
                    <a:pt x="16788" y="1"/>
                  </a:moveTo>
                  <a:lnTo>
                    <a:pt x="16352" y="164"/>
                  </a:lnTo>
                  <a:lnTo>
                    <a:pt x="15889" y="273"/>
                  </a:lnTo>
                  <a:lnTo>
                    <a:pt x="15262" y="410"/>
                  </a:lnTo>
                  <a:lnTo>
                    <a:pt x="14635" y="491"/>
                  </a:lnTo>
                  <a:lnTo>
                    <a:pt x="14008" y="546"/>
                  </a:lnTo>
                  <a:lnTo>
                    <a:pt x="13354" y="573"/>
                  </a:lnTo>
                  <a:lnTo>
                    <a:pt x="12101" y="655"/>
                  </a:lnTo>
                  <a:lnTo>
                    <a:pt x="11474" y="709"/>
                  </a:lnTo>
                  <a:lnTo>
                    <a:pt x="10847" y="791"/>
                  </a:lnTo>
                  <a:lnTo>
                    <a:pt x="10166" y="900"/>
                  </a:lnTo>
                  <a:lnTo>
                    <a:pt x="9539" y="1091"/>
                  </a:lnTo>
                  <a:lnTo>
                    <a:pt x="8912" y="1336"/>
                  </a:lnTo>
                  <a:lnTo>
                    <a:pt x="8312" y="1636"/>
                  </a:lnTo>
                  <a:lnTo>
                    <a:pt x="7767" y="1963"/>
                  </a:lnTo>
                  <a:lnTo>
                    <a:pt x="7195" y="2317"/>
                  </a:lnTo>
                  <a:lnTo>
                    <a:pt x="6677" y="2726"/>
                  </a:lnTo>
                  <a:lnTo>
                    <a:pt x="6159" y="3162"/>
                  </a:lnTo>
                  <a:lnTo>
                    <a:pt x="5424" y="3816"/>
                  </a:lnTo>
                  <a:lnTo>
                    <a:pt x="4715" y="4498"/>
                  </a:lnTo>
                  <a:lnTo>
                    <a:pt x="4006" y="5152"/>
                  </a:lnTo>
                  <a:lnTo>
                    <a:pt x="3298" y="5833"/>
                  </a:lnTo>
                  <a:lnTo>
                    <a:pt x="2535" y="6432"/>
                  </a:lnTo>
                  <a:lnTo>
                    <a:pt x="2126" y="6732"/>
                  </a:lnTo>
                  <a:lnTo>
                    <a:pt x="1744" y="7005"/>
                  </a:lnTo>
                  <a:lnTo>
                    <a:pt x="1308" y="7250"/>
                  </a:lnTo>
                  <a:lnTo>
                    <a:pt x="900" y="7468"/>
                  </a:lnTo>
                  <a:lnTo>
                    <a:pt x="436" y="7659"/>
                  </a:lnTo>
                  <a:lnTo>
                    <a:pt x="0" y="7850"/>
                  </a:lnTo>
                  <a:lnTo>
                    <a:pt x="82" y="8095"/>
                  </a:lnTo>
                  <a:lnTo>
                    <a:pt x="1172" y="7713"/>
                  </a:lnTo>
                  <a:lnTo>
                    <a:pt x="2262" y="7332"/>
                  </a:lnTo>
                  <a:lnTo>
                    <a:pt x="3352" y="6896"/>
                  </a:lnTo>
                  <a:lnTo>
                    <a:pt x="4415" y="6460"/>
                  </a:lnTo>
                  <a:lnTo>
                    <a:pt x="5478" y="6024"/>
                  </a:lnTo>
                  <a:lnTo>
                    <a:pt x="6514" y="5533"/>
                  </a:lnTo>
                  <a:lnTo>
                    <a:pt x="7577" y="5070"/>
                  </a:lnTo>
                  <a:lnTo>
                    <a:pt x="8612" y="4552"/>
                  </a:lnTo>
                  <a:lnTo>
                    <a:pt x="10656" y="3489"/>
                  </a:lnTo>
                  <a:lnTo>
                    <a:pt x="12700" y="2372"/>
                  </a:lnTo>
                  <a:lnTo>
                    <a:pt x="14744" y="1227"/>
                  </a:lnTo>
                  <a:lnTo>
                    <a:pt x="167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71"/>
            <p:cNvSpPr/>
            <p:nvPr/>
          </p:nvSpPr>
          <p:spPr>
            <a:xfrm>
              <a:off x="6375697" y="-1048269"/>
              <a:ext cx="617170" cy="131490"/>
            </a:xfrm>
            <a:custGeom>
              <a:avLst/>
              <a:gdLst/>
              <a:ahLst/>
              <a:cxnLst/>
              <a:rect l="l" t="t" r="r" b="b"/>
              <a:pathLst>
                <a:path w="36465" h="7769" extrusionOk="0">
                  <a:moveTo>
                    <a:pt x="20740" y="1"/>
                  </a:moveTo>
                  <a:lnTo>
                    <a:pt x="20413" y="28"/>
                  </a:lnTo>
                  <a:lnTo>
                    <a:pt x="20113" y="55"/>
                  </a:lnTo>
                  <a:lnTo>
                    <a:pt x="19786" y="83"/>
                  </a:lnTo>
                  <a:lnTo>
                    <a:pt x="19486" y="137"/>
                  </a:lnTo>
                  <a:lnTo>
                    <a:pt x="19186" y="219"/>
                  </a:lnTo>
                  <a:lnTo>
                    <a:pt x="18587" y="437"/>
                  </a:lnTo>
                  <a:lnTo>
                    <a:pt x="18015" y="682"/>
                  </a:lnTo>
                  <a:lnTo>
                    <a:pt x="17469" y="982"/>
                  </a:lnTo>
                  <a:lnTo>
                    <a:pt x="16924" y="1309"/>
                  </a:lnTo>
                  <a:lnTo>
                    <a:pt x="16407" y="1663"/>
                  </a:lnTo>
                  <a:lnTo>
                    <a:pt x="15344" y="2426"/>
                  </a:lnTo>
                  <a:lnTo>
                    <a:pt x="14308" y="3217"/>
                  </a:lnTo>
                  <a:lnTo>
                    <a:pt x="13790" y="3571"/>
                  </a:lnTo>
                  <a:lnTo>
                    <a:pt x="13245" y="3925"/>
                  </a:lnTo>
                  <a:lnTo>
                    <a:pt x="12700" y="4225"/>
                  </a:lnTo>
                  <a:lnTo>
                    <a:pt x="12128" y="4498"/>
                  </a:lnTo>
                  <a:lnTo>
                    <a:pt x="11583" y="4716"/>
                  </a:lnTo>
                  <a:lnTo>
                    <a:pt x="11038" y="4906"/>
                  </a:lnTo>
                  <a:lnTo>
                    <a:pt x="10465" y="5070"/>
                  </a:lnTo>
                  <a:lnTo>
                    <a:pt x="9893" y="5233"/>
                  </a:lnTo>
                  <a:lnTo>
                    <a:pt x="9321" y="5342"/>
                  </a:lnTo>
                  <a:lnTo>
                    <a:pt x="8748" y="5451"/>
                  </a:lnTo>
                  <a:lnTo>
                    <a:pt x="8176" y="5533"/>
                  </a:lnTo>
                  <a:lnTo>
                    <a:pt x="7577" y="5588"/>
                  </a:lnTo>
                  <a:lnTo>
                    <a:pt x="7004" y="5615"/>
                  </a:lnTo>
                  <a:lnTo>
                    <a:pt x="5805" y="5615"/>
                  </a:lnTo>
                  <a:lnTo>
                    <a:pt x="5233" y="5588"/>
                  </a:lnTo>
                  <a:lnTo>
                    <a:pt x="4633" y="5561"/>
                  </a:lnTo>
                  <a:lnTo>
                    <a:pt x="4061" y="5479"/>
                  </a:lnTo>
                  <a:lnTo>
                    <a:pt x="3461" y="5397"/>
                  </a:lnTo>
                  <a:lnTo>
                    <a:pt x="2889" y="5315"/>
                  </a:lnTo>
                  <a:lnTo>
                    <a:pt x="2180" y="5179"/>
                  </a:lnTo>
                  <a:lnTo>
                    <a:pt x="1472" y="5043"/>
                  </a:lnTo>
                  <a:lnTo>
                    <a:pt x="791" y="4879"/>
                  </a:lnTo>
                  <a:lnTo>
                    <a:pt x="82" y="4688"/>
                  </a:lnTo>
                  <a:lnTo>
                    <a:pt x="0" y="4961"/>
                  </a:lnTo>
                  <a:lnTo>
                    <a:pt x="1499" y="5370"/>
                  </a:lnTo>
                  <a:lnTo>
                    <a:pt x="2971" y="5779"/>
                  </a:lnTo>
                  <a:lnTo>
                    <a:pt x="4688" y="6215"/>
                  </a:lnTo>
                  <a:lnTo>
                    <a:pt x="6405" y="6596"/>
                  </a:lnTo>
                  <a:lnTo>
                    <a:pt x="8149" y="6923"/>
                  </a:lnTo>
                  <a:lnTo>
                    <a:pt x="9866" y="7196"/>
                  </a:lnTo>
                  <a:lnTo>
                    <a:pt x="11610" y="7414"/>
                  </a:lnTo>
                  <a:lnTo>
                    <a:pt x="13381" y="7577"/>
                  </a:lnTo>
                  <a:lnTo>
                    <a:pt x="15126" y="7686"/>
                  </a:lnTo>
                  <a:lnTo>
                    <a:pt x="16897" y="7768"/>
                  </a:lnTo>
                  <a:lnTo>
                    <a:pt x="18641" y="7768"/>
                  </a:lnTo>
                  <a:lnTo>
                    <a:pt x="20413" y="7741"/>
                  </a:lnTo>
                  <a:lnTo>
                    <a:pt x="22157" y="7659"/>
                  </a:lnTo>
                  <a:lnTo>
                    <a:pt x="23928" y="7495"/>
                  </a:lnTo>
                  <a:lnTo>
                    <a:pt x="25673" y="7332"/>
                  </a:lnTo>
                  <a:lnTo>
                    <a:pt x="27417" y="7087"/>
                  </a:lnTo>
                  <a:lnTo>
                    <a:pt x="29161" y="6787"/>
                  </a:lnTo>
                  <a:lnTo>
                    <a:pt x="30878" y="6460"/>
                  </a:lnTo>
                  <a:lnTo>
                    <a:pt x="32295" y="6133"/>
                  </a:lnTo>
                  <a:lnTo>
                    <a:pt x="33712" y="5779"/>
                  </a:lnTo>
                  <a:lnTo>
                    <a:pt x="35102" y="5397"/>
                  </a:lnTo>
                  <a:lnTo>
                    <a:pt x="36465" y="4961"/>
                  </a:lnTo>
                  <a:lnTo>
                    <a:pt x="36383" y="4716"/>
                  </a:lnTo>
                  <a:lnTo>
                    <a:pt x="36138" y="4770"/>
                  </a:lnTo>
                  <a:lnTo>
                    <a:pt x="35593" y="4906"/>
                  </a:lnTo>
                  <a:lnTo>
                    <a:pt x="35075" y="5015"/>
                  </a:lnTo>
                  <a:lnTo>
                    <a:pt x="34584" y="5070"/>
                  </a:lnTo>
                  <a:lnTo>
                    <a:pt x="34067" y="5070"/>
                  </a:lnTo>
                  <a:lnTo>
                    <a:pt x="33576" y="5043"/>
                  </a:lnTo>
                  <a:lnTo>
                    <a:pt x="33086" y="4988"/>
                  </a:lnTo>
                  <a:lnTo>
                    <a:pt x="32622" y="4906"/>
                  </a:lnTo>
                  <a:lnTo>
                    <a:pt x="32132" y="4797"/>
                  </a:lnTo>
                  <a:lnTo>
                    <a:pt x="31668" y="4661"/>
                  </a:lnTo>
                  <a:lnTo>
                    <a:pt x="31205" y="4498"/>
                  </a:lnTo>
                  <a:lnTo>
                    <a:pt x="30742" y="4307"/>
                  </a:lnTo>
                  <a:lnTo>
                    <a:pt x="30278" y="4116"/>
                  </a:lnTo>
                  <a:lnTo>
                    <a:pt x="29379" y="3680"/>
                  </a:lnTo>
                  <a:lnTo>
                    <a:pt x="28480" y="3189"/>
                  </a:lnTo>
                  <a:lnTo>
                    <a:pt x="26681" y="2154"/>
                  </a:lnTo>
                  <a:lnTo>
                    <a:pt x="25782" y="1636"/>
                  </a:lnTo>
                  <a:lnTo>
                    <a:pt x="24882" y="1173"/>
                  </a:lnTo>
                  <a:lnTo>
                    <a:pt x="24419" y="955"/>
                  </a:lnTo>
                  <a:lnTo>
                    <a:pt x="23956" y="764"/>
                  </a:lnTo>
                  <a:lnTo>
                    <a:pt x="23492" y="573"/>
                  </a:lnTo>
                  <a:lnTo>
                    <a:pt x="23029" y="410"/>
                  </a:lnTo>
                  <a:lnTo>
                    <a:pt x="22539" y="273"/>
                  </a:lnTo>
                  <a:lnTo>
                    <a:pt x="22048" y="164"/>
                  </a:lnTo>
                  <a:lnTo>
                    <a:pt x="21557" y="83"/>
                  </a:lnTo>
                  <a:lnTo>
                    <a:pt x="21067" y="28"/>
                  </a:lnTo>
                  <a:lnTo>
                    <a:pt x="20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71"/>
            <p:cNvSpPr/>
            <p:nvPr/>
          </p:nvSpPr>
          <p:spPr>
            <a:xfrm>
              <a:off x="6104934" y="-1161276"/>
              <a:ext cx="1589054" cy="808609"/>
            </a:xfrm>
            <a:custGeom>
              <a:avLst/>
              <a:gdLst/>
              <a:ahLst/>
              <a:cxnLst/>
              <a:rect l="l" t="t" r="r" b="b"/>
              <a:pathLst>
                <a:path w="93888" h="47776" extrusionOk="0">
                  <a:moveTo>
                    <a:pt x="81188" y="1"/>
                  </a:moveTo>
                  <a:lnTo>
                    <a:pt x="80425" y="28"/>
                  </a:lnTo>
                  <a:lnTo>
                    <a:pt x="79689" y="110"/>
                  </a:lnTo>
                  <a:lnTo>
                    <a:pt x="78926" y="246"/>
                  </a:lnTo>
                  <a:lnTo>
                    <a:pt x="78299" y="382"/>
                  </a:lnTo>
                  <a:lnTo>
                    <a:pt x="77672" y="546"/>
                  </a:lnTo>
                  <a:lnTo>
                    <a:pt x="77073" y="737"/>
                  </a:lnTo>
                  <a:lnTo>
                    <a:pt x="76473" y="927"/>
                  </a:lnTo>
                  <a:lnTo>
                    <a:pt x="75873" y="1145"/>
                  </a:lnTo>
                  <a:lnTo>
                    <a:pt x="75274" y="1363"/>
                  </a:lnTo>
                  <a:lnTo>
                    <a:pt x="74102" y="1881"/>
                  </a:lnTo>
                  <a:lnTo>
                    <a:pt x="72930" y="2454"/>
                  </a:lnTo>
                  <a:lnTo>
                    <a:pt x="71785" y="3053"/>
                  </a:lnTo>
                  <a:lnTo>
                    <a:pt x="70668" y="3707"/>
                  </a:lnTo>
                  <a:lnTo>
                    <a:pt x="69551" y="4361"/>
                  </a:lnTo>
                  <a:lnTo>
                    <a:pt x="67316" y="5751"/>
                  </a:lnTo>
                  <a:lnTo>
                    <a:pt x="65108" y="7141"/>
                  </a:lnTo>
                  <a:lnTo>
                    <a:pt x="63991" y="7795"/>
                  </a:lnTo>
                  <a:lnTo>
                    <a:pt x="62874" y="8449"/>
                  </a:lnTo>
                  <a:lnTo>
                    <a:pt x="61756" y="9049"/>
                  </a:lnTo>
                  <a:lnTo>
                    <a:pt x="60612" y="9621"/>
                  </a:lnTo>
                  <a:lnTo>
                    <a:pt x="59467" y="10139"/>
                  </a:lnTo>
                  <a:lnTo>
                    <a:pt x="58322" y="10657"/>
                  </a:lnTo>
                  <a:lnTo>
                    <a:pt x="57150" y="11120"/>
                  </a:lnTo>
                  <a:lnTo>
                    <a:pt x="55979" y="11583"/>
                  </a:lnTo>
                  <a:lnTo>
                    <a:pt x="54807" y="11992"/>
                  </a:lnTo>
                  <a:lnTo>
                    <a:pt x="53608" y="12401"/>
                  </a:lnTo>
                  <a:lnTo>
                    <a:pt x="52408" y="12783"/>
                  </a:lnTo>
                  <a:lnTo>
                    <a:pt x="51209" y="13137"/>
                  </a:lnTo>
                  <a:lnTo>
                    <a:pt x="50010" y="13464"/>
                  </a:lnTo>
                  <a:lnTo>
                    <a:pt x="48784" y="13764"/>
                  </a:lnTo>
                  <a:lnTo>
                    <a:pt x="47557" y="14063"/>
                  </a:lnTo>
                  <a:lnTo>
                    <a:pt x="46331" y="14309"/>
                  </a:lnTo>
                  <a:lnTo>
                    <a:pt x="45105" y="14554"/>
                  </a:lnTo>
                  <a:lnTo>
                    <a:pt x="43851" y="14745"/>
                  </a:lnTo>
                  <a:lnTo>
                    <a:pt x="42597" y="14936"/>
                  </a:lnTo>
                  <a:lnTo>
                    <a:pt x="41371" y="15072"/>
                  </a:lnTo>
                  <a:lnTo>
                    <a:pt x="40090" y="15208"/>
                  </a:lnTo>
                  <a:lnTo>
                    <a:pt x="38809" y="15317"/>
                  </a:lnTo>
                  <a:lnTo>
                    <a:pt x="37555" y="15399"/>
                  </a:lnTo>
                  <a:lnTo>
                    <a:pt x="36275" y="15453"/>
                  </a:lnTo>
                  <a:lnTo>
                    <a:pt x="34994" y="15481"/>
                  </a:lnTo>
                  <a:lnTo>
                    <a:pt x="33713" y="15481"/>
                  </a:lnTo>
                  <a:lnTo>
                    <a:pt x="32432" y="15453"/>
                  </a:lnTo>
                  <a:lnTo>
                    <a:pt x="31151" y="15399"/>
                  </a:lnTo>
                  <a:lnTo>
                    <a:pt x="29870" y="15317"/>
                  </a:lnTo>
                  <a:lnTo>
                    <a:pt x="28616" y="15235"/>
                  </a:lnTo>
                  <a:lnTo>
                    <a:pt x="27335" y="15099"/>
                  </a:lnTo>
                  <a:lnTo>
                    <a:pt x="26082" y="14936"/>
                  </a:lnTo>
                  <a:lnTo>
                    <a:pt x="24801" y="14745"/>
                  </a:lnTo>
                  <a:lnTo>
                    <a:pt x="23547" y="14527"/>
                  </a:lnTo>
                  <a:lnTo>
                    <a:pt x="22294" y="14309"/>
                  </a:lnTo>
                  <a:lnTo>
                    <a:pt x="21040" y="14036"/>
                  </a:lnTo>
                  <a:lnTo>
                    <a:pt x="20359" y="13873"/>
                  </a:lnTo>
                  <a:lnTo>
                    <a:pt x="19650" y="13682"/>
                  </a:lnTo>
                  <a:lnTo>
                    <a:pt x="18233" y="13273"/>
                  </a:lnTo>
                  <a:lnTo>
                    <a:pt x="16816" y="12864"/>
                  </a:lnTo>
                  <a:lnTo>
                    <a:pt x="15399" y="12483"/>
                  </a:lnTo>
                  <a:lnTo>
                    <a:pt x="14690" y="12292"/>
                  </a:lnTo>
                  <a:lnTo>
                    <a:pt x="13954" y="12128"/>
                  </a:lnTo>
                  <a:lnTo>
                    <a:pt x="13246" y="11992"/>
                  </a:lnTo>
                  <a:lnTo>
                    <a:pt x="12510" y="11910"/>
                  </a:lnTo>
                  <a:lnTo>
                    <a:pt x="11801" y="11829"/>
                  </a:lnTo>
                  <a:lnTo>
                    <a:pt x="11065" y="11801"/>
                  </a:lnTo>
                  <a:lnTo>
                    <a:pt x="10357" y="11801"/>
                  </a:lnTo>
                  <a:lnTo>
                    <a:pt x="9621" y="11856"/>
                  </a:lnTo>
                  <a:lnTo>
                    <a:pt x="9239" y="11910"/>
                  </a:lnTo>
                  <a:lnTo>
                    <a:pt x="8858" y="11965"/>
                  </a:lnTo>
                  <a:lnTo>
                    <a:pt x="8476" y="12047"/>
                  </a:lnTo>
                  <a:lnTo>
                    <a:pt x="8122" y="12156"/>
                  </a:lnTo>
                  <a:lnTo>
                    <a:pt x="7413" y="12401"/>
                  </a:lnTo>
                  <a:lnTo>
                    <a:pt x="6705" y="12701"/>
                  </a:lnTo>
                  <a:lnTo>
                    <a:pt x="6051" y="13055"/>
                  </a:lnTo>
                  <a:lnTo>
                    <a:pt x="5424" y="13464"/>
                  </a:lnTo>
                  <a:lnTo>
                    <a:pt x="4852" y="13900"/>
                  </a:lnTo>
                  <a:lnTo>
                    <a:pt x="4279" y="14418"/>
                  </a:lnTo>
                  <a:lnTo>
                    <a:pt x="3762" y="14936"/>
                  </a:lnTo>
                  <a:lnTo>
                    <a:pt x="3298" y="15535"/>
                  </a:lnTo>
                  <a:lnTo>
                    <a:pt x="2889" y="16135"/>
                  </a:lnTo>
                  <a:lnTo>
                    <a:pt x="2508" y="16789"/>
                  </a:lnTo>
                  <a:lnTo>
                    <a:pt x="2181" y="17470"/>
                  </a:lnTo>
                  <a:lnTo>
                    <a:pt x="1881" y="18179"/>
                  </a:lnTo>
                  <a:lnTo>
                    <a:pt x="1663" y="18887"/>
                  </a:lnTo>
                  <a:lnTo>
                    <a:pt x="1499" y="19650"/>
                  </a:lnTo>
                  <a:lnTo>
                    <a:pt x="1499" y="19732"/>
                  </a:lnTo>
                  <a:lnTo>
                    <a:pt x="1445" y="19814"/>
                  </a:lnTo>
                  <a:lnTo>
                    <a:pt x="1336" y="19950"/>
                  </a:lnTo>
                  <a:lnTo>
                    <a:pt x="1200" y="20032"/>
                  </a:lnTo>
                  <a:lnTo>
                    <a:pt x="1036" y="20086"/>
                  </a:lnTo>
                  <a:lnTo>
                    <a:pt x="736" y="20904"/>
                  </a:lnTo>
                  <a:lnTo>
                    <a:pt x="491" y="21694"/>
                  </a:lnTo>
                  <a:lnTo>
                    <a:pt x="300" y="22512"/>
                  </a:lnTo>
                  <a:lnTo>
                    <a:pt x="137" y="23302"/>
                  </a:lnTo>
                  <a:lnTo>
                    <a:pt x="55" y="24120"/>
                  </a:lnTo>
                  <a:lnTo>
                    <a:pt x="1" y="24910"/>
                  </a:lnTo>
                  <a:lnTo>
                    <a:pt x="1" y="25701"/>
                  </a:lnTo>
                  <a:lnTo>
                    <a:pt x="55" y="26464"/>
                  </a:lnTo>
                  <a:lnTo>
                    <a:pt x="137" y="27254"/>
                  </a:lnTo>
                  <a:lnTo>
                    <a:pt x="273" y="28017"/>
                  </a:lnTo>
                  <a:lnTo>
                    <a:pt x="437" y="28780"/>
                  </a:lnTo>
                  <a:lnTo>
                    <a:pt x="655" y="29516"/>
                  </a:lnTo>
                  <a:lnTo>
                    <a:pt x="900" y="30279"/>
                  </a:lnTo>
                  <a:lnTo>
                    <a:pt x="1200" y="30988"/>
                  </a:lnTo>
                  <a:lnTo>
                    <a:pt x="1527" y="31724"/>
                  </a:lnTo>
                  <a:lnTo>
                    <a:pt x="1881" y="32432"/>
                  </a:lnTo>
                  <a:lnTo>
                    <a:pt x="2263" y="33113"/>
                  </a:lnTo>
                  <a:lnTo>
                    <a:pt x="2671" y="33795"/>
                  </a:lnTo>
                  <a:lnTo>
                    <a:pt x="3135" y="34476"/>
                  </a:lnTo>
                  <a:lnTo>
                    <a:pt x="3598" y="35130"/>
                  </a:lnTo>
                  <a:lnTo>
                    <a:pt x="4089" y="35757"/>
                  </a:lnTo>
                  <a:lnTo>
                    <a:pt x="4634" y="36384"/>
                  </a:lnTo>
                  <a:lnTo>
                    <a:pt x="5179" y="37011"/>
                  </a:lnTo>
                  <a:lnTo>
                    <a:pt x="5751" y="37583"/>
                  </a:lnTo>
                  <a:lnTo>
                    <a:pt x="6351" y="38155"/>
                  </a:lnTo>
                  <a:lnTo>
                    <a:pt x="6950" y="38728"/>
                  </a:lnTo>
                  <a:lnTo>
                    <a:pt x="7577" y="39245"/>
                  </a:lnTo>
                  <a:lnTo>
                    <a:pt x="8231" y="39763"/>
                  </a:lnTo>
                  <a:lnTo>
                    <a:pt x="8885" y="40254"/>
                  </a:lnTo>
                  <a:lnTo>
                    <a:pt x="9566" y="40744"/>
                  </a:lnTo>
                  <a:lnTo>
                    <a:pt x="10248" y="41180"/>
                  </a:lnTo>
                  <a:lnTo>
                    <a:pt x="10929" y="41616"/>
                  </a:lnTo>
                  <a:lnTo>
                    <a:pt x="11638" y="42025"/>
                  </a:lnTo>
                  <a:lnTo>
                    <a:pt x="12319" y="42407"/>
                  </a:lnTo>
                  <a:lnTo>
                    <a:pt x="13709" y="43143"/>
                  </a:lnTo>
                  <a:lnTo>
                    <a:pt x="15153" y="43797"/>
                  </a:lnTo>
                  <a:lnTo>
                    <a:pt x="16598" y="44424"/>
                  </a:lnTo>
                  <a:lnTo>
                    <a:pt x="18069" y="44969"/>
                  </a:lnTo>
                  <a:lnTo>
                    <a:pt x="19568" y="45486"/>
                  </a:lnTo>
                  <a:lnTo>
                    <a:pt x="21095" y="45922"/>
                  </a:lnTo>
                  <a:lnTo>
                    <a:pt x="22621" y="46331"/>
                  </a:lnTo>
                  <a:lnTo>
                    <a:pt x="24147" y="46658"/>
                  </a:lnTo>
                  <a:lnTo>
                    <a:pt x="25700" y="46958"/>
                  </a:lnTo>
                  <a:lnTo>
                    <a:pt x="27281" y="47203"/>
                  </a:lnTo>
                  <a:lnTo>
                    <a:pt x="28834" y="47421"/>
                  </a:lnTo>
                  <a:lnTo>
                    <a:pt x="30415" y="47558"/>
                  </a:lnTo>
                  <a:lnTo>
                    <a:pt x="31996" y="47694"/>
                  </a:lnTo>
                  <a:lnTo>
                    <a:pt x="33576" y="47748"/>
                  </a:lnTo>
                  <a:lnTo>
                    <a:pt x="35157" y="47776"/>
                  </a:lnTo>
                  <a:lnTo>
                    <a:pt x="36574" y="47776"/>
                  </a:lnTo>
                  <a:lnTo>
                    <a:pt x="38019" y="47721"/>
                  </a:lnTo>
                  <a:lnTo>
                    <a:pt x="39436" y="47639"/>
                  </a:lnTo>
                  <a:lnTo>
                    <a:pt x="40880" y="47530"/>
                  </a:lnTo>
                  <a:lnTo>
                    <a:pt x="42297" y="47394"/>
                  </a:lnTo>
                  <a:lnTo>
                    <a:pt x="43715" y="47258"/>
                  </a:lnTo>
                  <a:lnTo>
                    <a:pt x="45132" y="47040"/>
                  </a:lnTo>
                  <a:lnTo>
                    <a:pt x="46549" y="46822"/>
                  </a:lnTo>
                  <a:lnTo>
                    <a:pt x="47966" y="46577"/>
                  </a:lnTo>
                  <a:lnTo>
                    <a:pt x="49356" y="46331"/>
                  </a:lnTo>
                  <a:lnTo>
                    <a:pt x="50773" y="46032"/>
                  </a:lnTo>
                  <a:lnTo>
                    <a:pt x="52163" y="45704"/>
                  </a:lnTo>
                  <a:lnTo>
                    <a:pt x="53553" y="45350"/>
                  </a:lnTo>
                  <a:lnTo>
                    <a:pt x="54943" y="44996"/>
                  </a:lnTo>
                  <a:lnTo>
                    <a:pt x="56333" y="44614"/>
                  </a:lnTo>
                  <a:lnTo>
                    <a:pt x="57696" y="44206"/>
                  </a:lnTo>
                  <a:lnTo>
                    <a:pt x="59222" y="43715"/>
                  </a:lnTo>
                  <a:lnTo>
                    <a:pt x="60775" y="43224"/>
                  </a:lnTo>
                  <a:lnTo>
                    <a:pt x="62301" y="42679"/>
                  </a:lnTo>
                  <a:lnTo>
                    <a:pt x="63855" y="42134"/>
                  </a:lnTo>
                  <a:lnTo>
                    <a:pt x="65381" y="41562"/>
                  </a:lnTo>
                  <a:lnTo>
                    <a:pt x="66907" y="40962"/>
                  </a:lnTo>
                  <a:lnTo>
                    <a:pt x="68406" y="40336"/>
                  </a:lnTo>
                  <a:lnTo>
                    <a:pt x="69905" y="39682"/>
                  </a:lnTo>
                  <a:lnTo>
                    <a:pt x="71404" y="39000"/>
                  </a:lnTo>
                  <a:lnTo>
                    <a:pt x="72876" y="38292"/>
                  </a:lnTo>
                  <a:lnTo>
                    <a:pt x="74347" y="37556"/>
                  </a:lnTo>
                  <a:lnTo>
                    <a:pt x="75764" y="36793"/>
                  </a:lnTo>
                  <a:lnTo>
                    <a:pt x="77209" y="35975"/>
                  </a:lnTo>
                  <a:lnTo>
                    <a:pt x="78599" y="35157"/>
                  </a:lnTo>
                  <a:lnTo>
                    <a:pt x="79961" y="34313"/>
                  </a:lnTo>
                  <a:lnTo>
                    <a:pt x="81324" y="33413"/>
                  </a:lnTo>
                  <a:lnTo>
                    <a:pt x="82550" y="32541"/>
                  </a:lnTo>
                  <a:lnTo>
                    <a:pt x="83777" y="31615"/>
                  </a:lnTo>
                  <a:lnTo>
                    <a:pt x="84976" y="30633"/>
                  </a:lnTo>
                  <a:lnTo>
                    <a:pt x="85548" y="30116"/>
                  </a:lnTo>
                  <a:lnTo>
                    <a:pt x="86121" y="29598"/>
                  </a:lnTo>
                  <a:lnTo>
                    <a:pt x="86666" y="29053"/>
                  </a:lnTo>
                  <a:lnTo>
                    <a:pt x="87211" y="28508"/>
                  </a:lnTo>
                  <a:lnTo>
                    <a:pt x="87729" y="27935"/>
                  </a:lnTo>
                  <a:lnTo>
                    <a:pt x="88246" y="27363"/>
                  </a:lnTo>
                  <a:lnTo>
                    <a:pt x="88764" y="26763"/>
                  </a:lnTo>
                  <a:lnTo>
                    <a:pt x="89227" y="26164"/>
                  </a:lnTo>
                  <a:lnTo>
                    <a:pt x="89691" y="25564"/>
                  </a:lnTo>
                  <a:lnTo>
                    <a:pt x="90154" y="24938"/>
                  </a:lnTo>
                  <a:lnTo>
                    <a:pt x="90563" y="24311"/>
                  </a:lnTo>
                  <a:lnTo>
                    <a:pt x="90972" y="23657"/>
                  </a:lnTo>
                  <a:lnTo>
                    <a:pt x="91353" y="23003"/>
                  </a:lnTo>
                  <a:lnTo>
                    <a:pt x="91707" y="22321"/>
                  </a:lnTo>
                  <a:lnTo>
                    <a:pt x="92062" y="21640"/>
                  </a:lnTo>
                  <a:lnTo>
                    <a:pt x="92362" y="20959"/>
                  </a:lnTo>
                  <a:lnTo>
                    <a:pt x="92634" y="20250"/>
                  </a:lnTo>
                  <a:lnTo>
                    <a:pt x="92907" y="19541"/>
                  </a:lnTo>
                  <a:lnTo>
                    <a:pt x="93125" y="18833"/>
                  </a:lnTo>
                  <a:lnTo>
                    <a:pt x="93343" y="18097"/>
                  </a:lnTo>
                  <a:lnTo>
                    <a:pt x="93506" y="17334"/>
                  </a:lnTo>
                  <a:lnTo>
                    <a:pt x="93642" y="16598"/>
                  </a:lnTo>
                  <a:lnTo>
                    <a:pt x="93751" y="15835"/>
                  </a:lnTo>
                  <a:lnTo>
                    <a:pt x="93833" y="15045"/>
                  </a:lnTo>
                  <a:lnTo>
                    <a:pt x="93888" y="14281"/>
                  </a:lnTo>
                  <a:lnTo>
                    <a:pt x="93888" y="13491"/>
                  </a:lnTo>
                  <a:lnTo>
                    <a:pt x="93860" y="12728"/>
                  </a:lnTo>
                  <a:lnTo>
                    <a:pt x="93779" y="12019"/>
                  </a:lnTo>
                  <a:lnTo>
                    <a:pt x="93697" y="11284"/>
                  </a:lnTo>
                  <a:lnTo>
                    <a:pt x="93561" y="10575"/>
                  </a:lnTo>
                  <a:lnTo>
                    <a:pt x="93370" y="9866"/>
                  </a:lnTo>
                  <a:lnTo>
                    <a:pt x="93179" y="9185"/>
                  </a:lnTo>
                  <a:lnTo>
                    <a:pt x="92934" y="8504"/>
                  </a:lnTo>
                  <a:lnTo>
                    <a:pt x="92661" y="7850"/>
                  </a:lnTo>
                  <a:lnTo>
                    <a:pt x="92362" y="7196"/>
                  </a:lnTo>
                  <a:lnTo>
                    <a:pt x="92007" y="6569"/>
                  </a:lnTo>
                  <a:lnTo>
                    <a:pt x="91653" y="5969"/>
                  </a:lnTo>
                  <a:lnTo>
                    <a:pt x="91244" y="5370"/>
                  </a:lnTo>
                  <a:lnTo>
                    <a:pt x="90835" y="4825"/>
                  </a:lnTo>
                  <a:lnTo>
                    <a:pt x="90399" y="4280"/>
                  </a:lnTo>
                  <a:lnTo>
                    <a:pt x="89909" y="3762"/>
                  </a:lnTo>
                  <a:lnTo>
                    <a:pt x="89418" y="3271"/>
                  </a:lnTo>
                  <a:lnTo>
                    <a:pt x="88900" y="2808"/>
                  </a:lnTo>
                  <a:lnTo>
                    <a:pt x="88355" y="2399"/>
                  </a:lnTo>
                  <a:lnTo>
                    <a:pt x="87810" y="1990"/>
                  </a:lnTo>
                  <a:lnTo>
                    <a:pt x="87211" y="1609"/>
                  </a:lnTo>
                  <a:lnTo>
                    <a:pt x="86611" y="1282"/>
                  </a:lnTo>
                  <a:lnTo>
                    <a:pt x="85984" y="982"/>
                  </a:lnTo>
                  <a:lnTo>
                    <a:pt x="85330" y="737"/>
                  </a:lnTo>
                  <a:lnTo>
                    <a:pt x="84676" y="491"/>
                  </a:lnTo>
                  <a:lnTo>
                    <a:pt x="84022" y="328"/>
                  </a:lnTo>
                  <a:lnTo>
                    <a:pt x="83313" y="164"/>
                  </a:lnTo>
                  <a:lnTo>
                    <a:pt x="82632" y="83"/>
                  </a:lnTo>
                  <a:lnTo>
                    <a:pt x="81896" y="28"/>
                  </a:lnTo>
                  <a:lnTo>
                    <a:pt x="81188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71"/>
            <p:cNvSpPr/>
            <p:nvPr/>
          </p:nvSpPr>
          <p:spPr>
            <a:xfrm>
              <a:off x="6104934" y="-1161276"/>
              <a:ext cx="1589054" cy="808609"/>
            </a:xfrm>
            <a:custGeom>
              <a:avLst/>
              <a:gdLst/>
              <a:ahLst/>
              <a:cxnLst/>
              <a:rect l="l" t="t" r="r" b="b"/>
              <a:pathLst>
                <a:path w="93888" h="47776" fill="none" extrusionOk="0">
                  <a:moveTo>
                    <a:pt x="93888" y="13491"/>
                  </a:moveTo>
                  <a:lnTo>
                    <a:pt x="93888" y="13491"/>
                  </a:lnTo>
                  <a:lnTo>
                    <a:pt x="93860" y="12728"/>
                  </a:lnTo>
                  <a:lnTo>
                    <a:pt x="93779" y="12019"/>
                  </a:lnTo>
                  <a:lnTo>
                    <a:pt x="93697" y="11284"/>
                  </a:lnTo>
                  <a:lnTo>
                    <a:pt x="93561" y="10575"/>
                  </a:lnTo>
                  <a:lnTo>
                    <a:pt x="93370" y="9866"/>
                  </a:lnTo>
                  <a:lnTo>
                    <a:pt x="93179" y="9185"/>
                  </a:lnTo>
                  <a:lnTo>
                    <a:pt x="92934" y="8504"/>
                  </a:lnTo>
                  <a:lnTo>
                    <a:pt x="92661" y="7850"/>
                  </a:lnTo>
                  <a:lnTo>
                    <a:pt x="92362" y="7196"/>
                  </a:lnTo>
                  <a:lnTo>
                    <a:pt x="92007" y="6569"/>
                  </a:lnTo>
                  <a:lnTo>
                    <a:pt x="91653" y="5969"/>
                  </a:lnTo>
                  <a:lnTo>
                    <a:pt x="91244" y="5370"/>
                  </a:lnTo>
                  <a:lnTo>
                    <a:pt x="90835" y="4825"/>
                  </a:lnTo>
                  <a:lnTo>
                    <a:pt x="90399" y="4280"/>
                  </a:lnTo>
                  <a:lnTo>
                    <a:pt x="89909" y="3762"/>
                  </a:lnTo>
                  <a:lnTo>
                    <a:pt x="89418" y="3271"/>
                  </a:lnTo>
                  <a:lnTo>
                    <a:pt x="88900" y="2808"/>
                  </a:lnTo>
                  <a:lnTo>
                    <a:pt x="88355" y="2399"/>
                  </a:lnTo>
                  <a:lnTo>
                    <a:pt x="87810" y="1990"/>
                  </a:lnTo>
                  <a:lnTo>
                    <a:pt x="87211" y="1609"/>
                  </a:lnTo>
                  <a:lnTo>
                    <a:pt x="86611" y="1282"/>
                  </a:lnTo>
                  <a:lnTo>
                    <a:pt x="85984" y="982"/>
                  </a:lnTo>
                  <a:lnTo>
                    <a:pt x="85330" y="737"/>
                  </a:lnTo>
                  <a:lnTo>
                    <a:pt x="84676" y="491"/>
                  </a:lnTo>
                  <a:lnTo>
                    <a:pt x="84022" y="328"/>
                  </a:lnTo>
                  <a:lnTo>
                    <a:pt x="83313" y="164"/>
                  </a:lnTo>
                  <a:lnTo>
                    <a:pt x="82632" y="83"/>
                  </a:lnTo>
                  <a:lnTo>
                    <a:pt x="81896" y="28"/>
                  </a:lnTo>
                  <a:lnTo>
                    <a:pt x="81188" y="1"/>
                  </a:lnTo>
                  <a:lnTo>
                    <a:pt x="80425" y="28"/>
                  </a:lnTo>
                  <a:lnTo>
                    <a:pt x="79689" y="110"/>
                  </a:lnTo>
                  <a:lnTo>
                    <a:pt x="78926" y="246"/>
                  </a:lnTo>
                  <a:lnTo>
                    <a:pt x="78926" y="246"/>
                  </a:lnTo>
                  <a:lnTo>
                    <a:pt x="78299" y="382"/>
                  </a:lnTo>
                  <a:lnTo>
                    <a:pt x="77672" y="546"/>
                  </a:lnTo>
                  <a:lnTo>
                    <a:pt x="77073" y="737"/>
                  </a:lnTo>
                  <a:lnTo>
                    <a:pt x="76473" y="927"/>
                  </a:lnTo>
                  <a:lnTo>
                    <a:pt x="75873" y="1145"/>
                  </a:lnTo>
                  <a:lnTo>
                    <a:pt x="75274" y="1363"/>
                  </a:lnTo>
                  <a:lnTo>
                    <a:pt x="74102" y="1881"/>
                  </a:lnTo>
                  <a:lnTo>
                    <a:pt x="72930" y="2454"/>
                  </a:lnTo>
                  <a:lnTo>
                    <a:pt x="71785" y="3053"/>
                  </a:lnTo>
                  <a:lnTo>
                    <a:pt x="70668" y="3707"/>
                  </a:lnTo>
                  <a:lnTo>
                    <a:pt x="69551" y="4361"/>
                  </a:lnTo>
                  <a:lnTo>
                    <a:pt x="67316" y="5751"/>
                  </a:lnTo>
                  <a:lnTo>
                    <a:pt x="65108" y="7141"/>
                  </a:lnTo>
                  <a:lnTo>
                    <a:pt x="63991" y="7795"/>
                  </a:lnTo>
                  <a:lnTo>
                    <a:pt x="62874" y="8449"/>
                  </a:lnTo>
                  <a:lnTo>
                    <a:pt x="61756" y="9049"/>
                  </a:lnTo>
                  <a:lnTo>
                    <a:pt x="60612" y="9621"/>
                  </a:lnTo>
                  <a:lnTo>
                    <a:pt x="60612" y="9621"/>
                  </a:lnTo>
                  <a:lnTo>
                    <a:pt x="59467" y="10139"/>
                  </a:lnTo>
                  <a:lnTo>
                    <a:pt x="58322" y="10657"/>
                  </a:lnTo>
                  <a:lnTo>
                    <a:pt x="57150" y="11120"/>
                  </a:lnTo>
                  <a:lnTo>
                    <a:pt x="55979" y="11583"/>
                  </a:lnTo>
                  <a:lnTo>
                    <a:pt x="54807" y="11992"/>
                  </a:lnTo>
                  <a:lnTo>
                    <a:pt x="53608" y="12401"/>
                  </a:lnTo>
                  <a:lnTo>
                    <a:pt x="52408" y="12783"/>
                  </a:lnTo>
                  <a:lnTo>
                    <a:pt x="51209" y="13137"/>
                  </a:lnTo>
                  <a:lnTo>
                    <a:pt x="50010" y="13464"/>
                  </a:lnTo>
                  <a:lnTo>
                    <a:pt x="48784" y="13764"/>
                  </a:lnTo>
                  <a:lnTo>
                    <a:pt x="47557" y="14063"/>
                  </a:lnTo>
                  <a:lnTo>
                    <a:pt x="46331" y="14309"/>
                  </a:lnTo>
                  <a:lnTo>
                    <a:pt x="45105" y="14554"/>
                  </a:lnTo>
                  <a:lnTo>
                    <a:pt x="43851" y="14745"/>
                  </a:lnTo>
                  <a:lnTo>
                    <a:pt x="42597" y="14936"/>
                  </a:lnTo>
                  <a:lnTo>
                    <a:pt x="41371" y="15072"/>
                  </a:lnTo>
                  <a:lnTo>
                    <a:pt x="41371" y="15072"/>
                  </a:lnTo>
                  <a:lnTo>
                    <a:pt x="40090" y="15208"/>
                  </a:lnTo>
                  <a:lnTo>
                    <a:pt x="38809" y="15317"/>
                  </a:lnTo>
                  <a:lnTo>
                    <a:pt x="37555" y="15399"/>
                  </a:lnTo>
                  <a:lnTo>
                    <a:pt x="36275" y="15453"/>
                  </a:lnTo>
                  <a:lnTo>
                    <a:pt x="34994" y="15481"/>
                  </a:lnTo>
                  <a:lnTo>
                    <a:pt x="33713" y="15481"/>
                  </a:lnTo>
                  <a:lnTo>
                    <a:pt x="32432" y="15453"/>
                  </a:lnTo>
                  <a:lnTo>
                    <a:pt x="31151" y="15399"/>
                  </a:lnTo>
                  <a:lnTo>
                    <a:pt x="29870" y="15317"/>
                  </a:lnTo>
                  <a:lnTo>
                    <a:pt x="28616" y="15235"/>
                  </a:lnTo>
                  <a:lnTo>
                    <a:pt x="27335" y="15099"/>
                  </a:lnTo>
                  <a:lnTo>
                    <a:pt x="26082" y="14936"/>
                  </a:lnTo>
                  <a:lnTo>
                    <a:pt x="24801" y="14745"/>
                  </a:lnTo>
                  <a:lnTo>
                    <a:pt x="23547" y="14527"/>
                  </a:lnTo>
                  <a:lnTo>
                    <a:pt x="22294" y="14309"/>
                  </a:lnTo>
                  <a:lnTo>
                    <a:pt x="21040" y="14036"/>
                  </a:lnTo>
                  <a:lnTo>
                    <a:pt x="21040" y="14036"/>
                  </a:lnTo>
                  <a:lnTo>
                    <a:pt x="20359" y="13873"/>
                  </a:lnTo>
                  <a:lnTo>
                    <a:pt x="19650" y="13682"/>
                  </a:lnTo>
                  <a:lnTo>
                    <a:pt x="18233" y="13273"/>
                  </a:lnTo>
                  <a:lnTo>
                    <a:pt x="16816" y="12864"/>
                  </a:lnTo>
                  <a:lnTo>
                    <a:pt x="15399" y="12483"/>
                  </a:lnTo>
                  <a:lnTo>
                    <a:pt x="14690" y="12292"/>
                  </a:lnTo>
                  <a:lnTo>
                    <a:pt x="13954" y="12128"/>
                  </a:lnTo>
                  <a:lnTo>
                    <a:pt x="13246" y="11992"/>
                  </a:lnTo>
                  <a:lnTo>
                    <a:pt x="12510" y="11910"/>
                  </a:lnTo>
                  <a:lnTo>
                    <a:pt x="11801" y="11829"/>
                  </a:lnTo>
                  <a:lnTo>
                    <a:pt x="11065" y="11801"/>
                  </a:lnTo>
                  <a:lnTo>
                    <a:pt x="10357" y="11801"/>
                  </a:lnTo>
                  <a:lnTo>
                    <a:pt x="9621" y="11856"/>
                  </a:lnTo>
                  <a:lnTo>
                    <a:pt x="9621" y="11856"/>
                  </a:lnTo>
                  <a:lnTo>
                    <a:pt x="9239" y="11910"/>
                  </a:lnTo>
                  <a:lnTo>
                    <a:pt x="8858" y="11965"/>
                  </a:lnTo>
                  <a:lnTo>
                    <a:pt x="8476" y="12047"/>
                  </a:lnTo>
                  <a:lnTo>
                    <a:pt x="8122" y="12156"/>
                  </a:lnTo>
                  <a:lnTo>
                    <a:pt x="7413" y="12401"/>
                  </a:lnTo>
                  <a:lnTo>
                    <a:pt x="6705" y="12701"/>
                  </a:lnTo>
                  <a:lnTo>
                    <a:pt x="6051" y="13055"/>
                  </a:lnTo>
                  <a:lnTo>
                    <a:pt x="5424" y="13464"/>
                  </a:lnTo>
                  <a:lnTo>
                    <a:pt x="4852" y="13900"/>
                  </a:lnTo>
                  <a:lnTo>
                    <a:pt x="4279" y="14418"/>
                  </a:lnTo>
                  <a:lnTo>
                    <a:pt x="3762" y="14936"/>
                  </a:lnTo>
                  <a:lnTo>
                    <a:pt x="3298" y="15535"/>
                  </a:lnTo>
                  <a:lnTo>
                    <a:pt x="2889" y="16135"/>
                  </a:lnTo>
                  <a:lnTo>
                    <a:pt x="2508" y="16789"/>
                  </a:lnTo>
                  <a:lnTo>
                    <a:pt x="2181" y="17470"/>
                  </a:lnTo>
                  <a:lnTo>
                    <a:pt x="1881" y="18179"/>
                  </a:lnTo>
                  <a:lnTo>
                    <a:pt x="1663" y="18887"/>
                  </a:lnTo>
                  <a:lnTo>
                    <a:pt x="1499" y="19650"/>
                  </a:lnTo>
                  <a:lnTo>
                    <a:pt x="1499" y="19650"/>
                  </a:lnTo>
                  <a:lnTo>
                    <a:pt x="1499" y="19732"/>
                  </a:lnTo>
                  <a:lnTo>
                    <a:pt x="1445" y="19814"/>
                  </a:lnTo>
                  <a:lnTo>
                    <a:pt x="1336" y="19950"/>
                  </a:lnTo>
                  <a:lnTo>
                    <a:pt x="1200" y="20032"/>
                  </a:lnTo>
                  <a:lnTo>
                    <a:pt x="1036" y="20086"/>
                  </a:lnTo>
                  <a:lnTo>
                    <a:pt x="1036" y="20086"/>
                  </a:lnTo>
                  <a:lnTo>
                    <a:pt x="736" y="20904"/>
                  </a:lnTo>
                  <a:lnTo>
                    <a:pt x="491" y="21694"/>
                  </a:lnTo>
                  <a:lnTo>
                    <a:pt x="300" y="22512"/>
                  </a:lnTo>
                  <a:lnTo>
                    <a:pt x="137" y="23302"/>
                  </a:lnTo>
                  <a:lnTo>
                    <a:pt x="55" y="24120"/>
                  </a:lnTo>
                  <a:lnTo>
                    <a:pt x="1" y="24910"/>
                  </a:lnTo>
                  <a:lnTo>
                    <a:pt x="1" y="25701"/>
                  </a:lnTo>
                  <a:lnTo>
                    <a:pt x="55" y="26464"/>
                  </a:lnTo>
                  <a:lnTo>
                    <a:pt x="137" y="27254"/>
                  </a:lnTo>
                  <a:lnTo>
                    <a:pt x="273" y="28017"/>
                  </a:lnTo>
                  <a:lnTo>
                    <a:pt x="437" y="28780"/>
                  </a:lnTo>
                  <a:lnTo>
                    <a:pt x="655" y="29516"/>
                  </a:lnTo>
                  <a:lnTo>
                    <a:pt x="900" y="30279"/>
                  </a:lnTo>
                  <a:lnTo>
                    <a:pt x="1200" y="30988"/>
                  </a:lnTo>
                  <a:lnTo>
                    <a:pt x="1527" y="31724"/>
                  </a:lnTo>
                  <a:lnTo>
                    <a:pt x="1881" y="32432"/>
                  </a:lnTo>
                  <a:lnTo>
                    <a:pt x="2263" y="33113"/>
                  </a:lnTo>
                  <a:lnTo>
                    <a:pt x="2671" y="33795"/>
                  </a:lnTo>
                  <a:lnTo>
                    <a:pt x="3135" y="34476"/>
                  </a:lnTo>
                  <a:lnTo>
                    <a:pt x="3598" y="35130"/>
                  </a:lnTo>
                  <a:lnTo>
                    <a:pt x="4089" y="35757"/>
                  </a:lnTo>
                  <a:lnTo>
                    <a:pt x="4634" y="36384"/>
                  </a:lnTo>
                  <a:lnTo>
                    <a:pt x="5179" y="37011"/>
                  </a:lnTo>
                  <a:lnTo>
                    <a:pt x="5751" y="37583"/>
                  </a:lnTo>
                  <a:lnTo>
                    <a:pt x="6351" y="38155"/>
                  </a:lnTo>
                  <a:lnTo>
                    <a:pt x="6950" y="38728"/>
                  </a:lnTo>
                  <a:lnTo>
                    <a:pt x="7577" y="39245"/>
                  </a:lnTo>
                  <a:lnTo>
                    <a:pt x="8231" y="39763"/>
                  </a:lnTo>
                  <a:lnTo>
                    <a:pt x="8885" y="40254"/>
                  </a:lnTo>
                  <a:lnTo>
                    <a:pt x="9566" y="40744"/>
                  </a:lnTo>
                  <a:lnTo>
                    <a:pt x="10248" y="41180"/>
                  </a:lnTo>
                  <a:lnTo>
                    <a:pt x="10929" y="41616"/>
                  </a:lnTo>
                  <a:lnTo>
                    <a:pt x="10929" y="41616"/>
                  </a:lnTo>
                  <a:lnTo>
                    <a:pt x="11638" y="42025"/>
                  </a:lnTo>
                  <a:lnTo>
                    <a:pt x="12319" y="42407"/>
                  </a:lnTo>
                  <a:lnTo>
                    <a:pt x="13709" y="43143"/>
                  </a:lnTo>
                  <a:lnTo>
                    <a:pt x="15153" y="43797"/>
                  </a:lnTo>
                  <a:lnTo>
                    <a:pt x="16598" y="44424"/>
                  </a:lnTo>
                  <a:lnTo>
                    <a:pt x="18069" y="44969"/>
                  </a:lnTo>
                  <a:lnTo>
                    <a:pt x="19568" y="45486"/>
                  </a:lnTo>
                  <a:lnTo>
                    <a:pt x="21095" y="45922"/>
                  </a:lnTo>
                  <a:lnTo>
                    <a:pt x="22621" y="46331"/>
                  </a:lnTo>
                  <a:lnTo>
                    <a:pt x="24147" y="46658"/>
                  </a:lnTo>
                  <a:lnTo>
                    <a:pt x="25700" y="46958"/>
                  </a:lnTo>
                  <a:lnTo>
                    <a:pt x="27281" y="47203"/>
                  </a:lnTo>
                  <a:lnTo>
                    <a:pt x="28834" y="47421"/>
                  </a:lnTo>
                  <a:lnTo>
                    <a:pt x="30415" y="47558"/>
                  </a:lnTo>
                  <a:lnTo>
                    <a:pt x="31996" y="47694"/>
                  </a:lnTo>
                  <a:lnTo>
                    <a:pt x="33576" y="47748"/>
                  </a:lnTo>
                  <a:lnTo>
                    <a:pt x="35157" y="47776"/>
                  </a:lnTo>
                  <a:lnTo>
                    <a:pt x="35157" y="47776"/>
                  </a:lnTo>
                  <a:lnTo>
                    <a:pt x="36574" y="47776"/>
                  </a:lnTo>
                  <a:lnTo>
                    <a:pt x="38019" y="47721"/>
                  </a:lnTo>
                  <a:lnTo>
                    <a:pt x="39436" y="47639"/>
                  </a:lnTo>
                  <a:lnTo>
                    <a:pt x="40880" y="47530"/>
                  </a:lnTo>
                  <a:lnTo>
                    <a:pt x="42297" y="47394"/>
                  </a:lnTo>
                  <a:lnTo>
                    <a:pt x="43715" y="47258"/>
                  </a:lnTo>
                  <a:lnTo>
                    <a:pt x="45132" y="47040"/>
                  </a:lnTo>
                  <a:lnTo>
                    <a:pt x="46549" y="46822"/>
                  </a:lnTo>
                  <a:lnTo>
                    <a:pt x="47966" y="46577"/>
                  </a:lnTo>
                  <a:lnTo>
                    <a:pt x="49356" y="46331"/>
                  </a:lnTo>
                  <a:lnTo>
                    <a:pt x="50773" y="46032"/>
                  </a:lnTo>
                  <a:lnTo>
                    <a:pt x="52163" y="45704"/>
                  </a:lnTo>
                  <a:lnTo>
                    <a:pt x="53553" y="45350"/>
                  </a:lnTo>
                  <a:lnTo>
                    <a:pt x="54943" y="44996"/>
                  </a:lnTo>
                  <a:lnTo>
                    <a:pt x="56333" y="44614"/>
                  </a:lnTo>
                  <a:lnTo>
                    <a:pt x="57696" y="44206"/>
                  </a:lnTo>
                  <a:lnTo>
                    <a:pt x="57696" y="44206"/>
                  </a:lnTo>
                  <a:lnTo>
                    <a:pt x="59222" y="43715"/>
                  </a:lnTo>
                  <a:lnTo>
                    <a:pt x="60775" y="43224"/>
                  </a:lnTo>
                  <a:lnTo>
                    <a:pt x="62301" y="42679"/>
                  </a:lnTo>
                  <a:lnTo>
                    <a:pt x="63855" y="42134"/>
                  </a:lnTo>
                  <a:lnTo>
                    <a:pt x="65381" y="41562"/>
                  </a:lnTo>
                  <a:lnTo>
                    <a:pt x="66907" y="40962"/>
                  </a:lnTo>
                  <a:lnTo>
                    <a:pt x="68406" y="40336"/>
                  </a:lnTo>
                  <a:lnTo>
                    <a:pt x="69905" y="39682"/>
                  </a:lnTo>
                  <a:lnTo>
                    <a:pt x="71404" y="39000"/>
                  </a:lnTo>
                  <a:lnTo>
                    <a:pt x="72876" y="38292"/>
                  </a:lnTo>
                  <a:lnTo>
                    <a:pt x="74347" y="37556"/>
                  </a:lnTo>
                  <a:lnTo>
                    <a:pt x="75764" y="36793"/>
                  </a:lnTo>
                  <a:lnTo>
                    <a:pt x="77209" y="35975"/>
                  </a:lnTo>
                  <a:lnTo>
                    <a:pt x="78599" y="35157"/>
                  </a:lnTo>
                  <a:lnTo>
                    <a:pt x="79961" y="34313"/>
                  </a:lnTo>
                  <a:lnTo>
                    <a:pt x="81324" y="33413"/>
                  </a:lnTo>
                  <a:lnTo>
                    <a:pt x="81324" y="33413"/>
                  </a:lnTo>
                  <a:lnTo>
                    <a:pt x="82550" y="32541"/>
                  </a:lnTo>
                  <a:lnTo>
                    <a:pt x="83777" y="31615"/>
                  </a:lnTo>
                  <a:lnTo>
                    <a:pt x="84976" y="30633"/>
                  </a:lnTo>
                  <a:lnTo>
                    <a:pt x="85548" y="30116"/>
                  </a:lnTo>
                  <a:lnTo>
                    <a:pt x="86121" y="29598"/>
                  </a:lnTo>
                  <a:lnTo>
                    <a:pt x="86666" y="29053"/>
                  </a:lnTo>
                  <a:lnTo>
                    <a:pt x="87211" y="28508"/>
                  </a:lnTo>
                  <a:lnTo>
                    <a:pt x="87729" y="27935"/>
                  </a:lnTo>
                  <a:lnTo>
                    <a:pt x="88246" y="27363"/>
                  </a:lnTo>
                  <a:lnTo>
                    <a:pt x="88764" y="26763"/>
                  </a:lnTo>
                  <a:lnTo>
                    <a:pt x="89227" y="26164"/>
                  </a:lnTo>
                  <a:lnTo>
                    <a:pt x="89691" y="25564"/>
                  </a:lnTo>
                  <a:lnTo>
                    <a:pt x="90154" y="24938"/>
                  </a:lnTo>
                  <a:lnTo>
                    <a:pt x="90563" y="24311"/>
                  </a:lnTo>
                  <a:lnTo>
                    <a:pt x="90972" y="23657"/>
                  </a:lnTo>
                  <a:lnTo>
                    <a:pt x="91353" y="23003"/>
                  </a:lnTo>
                  <a:lnTo>
                    <a:pt x="91707" y="22321"/>
                  </a:lnTo>
                  <a:lnTo>
                    <a:pt x="92062" y="21640"/>
                  </a:lnTo>
                  <a:lnTo>
                    <a:pt x="92362" y="20959"/>
                  </a:lnTo>
                  <a:lnTo>
                    <a:pt x="92634" y="20250"/>
                  </a:lnTo>
                  <a:lnTo>
                    <a:pt x="92907" y="19541"/>
                  </a:lnTo>
                  <a:lnTo>
                    <a:pt x="93125" y="18833"/>
                  </a:lnTo>
                  <a:lnTo>
                    <a:pt x="93343" y="18097"/>
                  </a:lnTo>
                  <a:lnTo>
                    <a:pt x="93506" y="17334"/>
                  </a:lnTo>
                  <a:lnTo>
                    <a:pt x="93642" y="16598"/>
                  </a:lnTo>
                  <a:lnTo>
                    <a:pt x="93751" y="15835"/>
                  </a:lnTo>
                  <a:lnTo>
                    <a:pt x="93833" y="15045"/>
                  </a:lnTo>
                  <a:lnTo>
                    <a:pt x="93888" y="14281"/>
                  </a:lnTo>
                  <a:lnTo>
                    <a:pt x="93888" y="134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71"/>
            <p:cNvSpPr/>
            <p:nvPr/>
          </p:nvSpPr>
          <p:spPr>
            <a:xfrm>
              <a:off x="7274219" y="-610068"/>
              <a:ext cx="1862" cy="7396"/>
            </a:xfrm>
            <a:custGeom>
              <a:avLst/>
              <a:gdLst/>
              <a:ahLst/>
              <a:cxnLst/>
              <a:rect l="l" t="t" r="r" b="b"/>
              <a:pathLst>
                <a:path w="110" h="437" fill="none" extrusionOk="0">
                  <a:moveTo>
                    <a:pt x="82" y="218"/>
                  </a:moveTo>
                  <a:lnTo>
                    <a:pt x="82" y="218"/>
                  </a:lnTo>
                  <a:lnTo>
                    <a:pt x="109" y="436"/>
                  </a:lnTo>
                  <a:lnTo>
                    <a:pt x="109" y="436"/>
                  </a:lnTo>
                  <a:lnTo>
                    <a:pt x="82" y="218"/>
                  </a:lnTo>
                  <a:lnTo>
                    <a:pt x="82" y="2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82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71"/>
            <p:cNvSpPr/>
            <p:nvPr/>
          </p:nvSpPr>
          <p:spPr>
            <a:xfrm>
              <a:off x="7270072" y="-616990"/>
              <a:ext cx="1862" cy="2319"/>
            </a:xfrm>
            <a:custGeom>
              <a:avLst/>
              <a:gdLst/>
              <a:ahLst/>
              <a:cxnLst/>
              <a:rect l="l" t="t" r="r" b="b"/>
              <a:pathLst>
                <a:path w="110" h="137" fill="none" extrusionOk="0">
                  <a:moveTo>
                    <a:pt x="109" y="137"/>
                  </a:moveTo>
                  <a:lnTo>
                    <a:pt x="109" y="137"/>
                  </a:lnTo>
                  <a:lnTo>
                    <a:pt x="0" y="1"/>
                  </a:lnTo>
                  <a:lnTo>
                    <a:pt x="0" y="1"/>
                  </a:lnTo>
                  <a:lnTo>
                    <a:pt x="109" y="1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71"/>
            <p:cNvSpPr/>
            <p:nvPr/>
          </p:nvSpPr>
          <p:spPr>
            <a:xfrm>
              <a:off x="7249305" y="-629904"/>
              <a:ext cx="4164" cy="1405"/>
            </a:xfrm>
            <a:custGeom>
              <a:avLst/>
              <a:gdLst/>
              <a:ahLst/>
              <a:cxnLst/>
              <a:rect l="l" t="t" r="r" b="b"/>
              <a:pathLst>
                <a:path w="246" h="83" fill="none" extrusionOk="0">
                  <a:moveTo>
                    <a:pt x="246" y="82"/>
                  </a:moveTo>
                  <a:lnTo>
                    <a:pt x="246" y="82"/>
                  </a:lnTo>
                  <a:lnTo>
                    <a:pt x="1" y="1"/>
                  </a:lnTo>
                  <a:lnTo>
                    <a:pt x="1" y="1"/>
                  </a:lnTo>
                  <a:lnTo>
                    <a:pt x="246" y="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71"/>
            <p:cNvSpPr/>
            <p:nvPr/>
          </p:nvSpPr>
          <p:spPr>
            <a:xfrm>
              <a:off x="7219789" y="-633593"/>
              <a:ext cx="17077" cy="931"/>
            </a:xfrm>
            <a:custGeom>
              <a:avLst/>
              <a:gdLst/>
              <a:ahLst/>
              <a:cxnLst/>
              <a:rect l="l" t="t" r="r" b="b"/>
              <a:pathLst>
                <a:path w="1009" h="55" fill="none" extrusionOk="0">
                  <a:moveTo>
                    <a:pt x="818" y="55"/>
                  </a:moveTo>
                  <a:lnTo>
                    <a:pt x="818" y="55"/>
                  </a:lnTo>
                  <a:lnTo>
                    <a:pt x="1009" y="55"/>
                  </a:lnTo>
                  <a:lnTo>
                    <a:pt x="1009" y="55"/>
                  </a:lnTo>
                  <a:lnTo>
                    <a:pt x="818" y="55"/>
                  </a:lnTo>
                  <a:lnTo>
                    <a:pt x="818" y="55"/>
                  </a:lnTo>
                  <a:lnTo>
                    <a:pt x="409" y="2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9" y="28"/>
                  </a:lnTo>
                  <a:lnTo>
                    <a:pt x="818" y="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71"/>
            <p:cNvSpPr/>
            <p:nvPr/>
          </p:nvSpPr>
          <p:spPr>
            <a:xfrm>
              <a:off x="7134911" y="-603146"/>
              <a:ext cx="2336" cy="3707"/>
            </a:xfrm>
            <a:custGeom>
              <a:avLst/>
              <a:gdLst/>
              <a:ahLst/>
              <a:cxnLst/>
              <a:rect l="l" t="t" r="r" b="b"/>
              <a:pathLst>
                <a:path w="138" h="219" fill="none" extrusionOk="0">
                  <a:moveTo>
                    <a:pt x="137" y="0"/>
                  </a:moveTo>
                  <a:lnTo>
                    <a:pt x="137" y="0"/>
                  </a:lnTo>
                  <a:lnTo>
                    <a:pt x="1" y="218"/>
                  </a:lnTo>
                  <a:lnTo>
                    <a:pt x="1" y="218"/>
                  </a:lnTo>
                  <a:lnTo>
                    <a:pt x="1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71"/>
            <p:cNvSpPr/>
            <p:nvPr/>
          </p:nvSpPr>
          <p:spPr>
            <a:xfrm>
              <a:off x="7130764" y="-598085"/>
              <a:ext cx="2793" cy="10629"/>
            </a:xfrm>
            <a:custGeom>
              <a:avLst/>
              <a:gdLst/>
              <a:ahLst/>
              <a:cxnLst/>
              <a:rect l="l" t="t" r="r" b="b"/>
              <a:pathLst>
                <a:path w="165" h="628" fill="none" extrusionOk="0">
                  <a:moveTo>
                    <a:pt x="82" y="219"/>
                  </a:moveTo>
                  <a:lnTo>
                    <a:pt x="82" y="219"/>
                  </a:lnTo>
                  <a:lnTo>
                    <a:pt x="164" y="1"/>
                  </a:lnTo>
                  <a:lnTo>
                    <a:pt x="164" y="1"/>
                  </a:lnTo>
                  <a:lnTo>
                    <a:pt x="82" y="219"/>
                  </a:lnTo>
                  <a:lnTo>
                    <a:pt x="82" y="219"/>
                  </a:lnTo>
                  <a:lnTo>
                    <a:pt x="28" y="437"/>
                  </a:lnTo>
                  <a:lnTo>
                    <a:pt x="1" y="628"/>
                  </a:lnTo>
                  <a:lnTo>
                    <a:pt x="1" y="628"/>
                  </a:lnTo>
                  <a:lnTo>
                    <a:pt x="28" y="437"/>
                  </a:lnTo>
                  <a:lnTo>
                    <a:pt x="82" y="2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71"/>
            <p:cNvSpPr/>
            <p:nvPr/>
          </p:nvSpPr>
          <p:spPr>
            <a:xfrm>
              <a:off x="7130764" y="-586999"/>
              <a:ext cx="2793" cy="9241"/>
            </a:xfrm>
            <a:custGeom>
              <a:avLst/>
              <a:gdLst/>
              <a:ahLst/>
              <a:cxnLst/>
              <a:rect l="l" t="t" r="r" b="b"/>
              <a:pathLst>
                <a:path w="165" h="54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36"/>
                  </a:lnTo>
                  <a:lnTo>
                    <a:pt x="28" y="273"/>
                  </a:lnTo>
                  <a:lnTo>
                    <a:pt x="82" y="409"/>
                  </a:lnTo>
                  <a:lnTo>
                    <a:pt x="164" y="545"/>
                  </a:lnTo>
                  <a:lnTo>
                    <a:pt x="164" y="545"/>
                  </a:lnTo>
                  <a:lnTo>
                    <a:pt x="82" y="409"/>
                  </a:lnTo>
                  <a:lnTo>
                    <a:pt x="28" y="273"/>
                  </a:lnTo>
                  <a:lnTo>
                    <a:pt x="1" y="13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71"/>
            <p:cNvSpPr/>
            <p:nvPr/>
          </p:nvSpPr>
          <p:spPr>
            <a:xfrm>
              <a:off x="7157065" y="-559327"/>
              <a:ext cx="12931" cy="3707"/>
            </a:xfrm>
            <a:custGeom>
              <a:avLst/>
              <a:gdLst/>
              <a:ahLst/>
              <a:cxnLst/>
              <a:rect l="l" t="t" r="r" b="b"/>
              <a:pathLst>
                <a:path w="764" h="21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54" y="137"/>
                  </a:lnTo>
                  <a:lnTo>
                    <a:pt x="763" y="218"/>
                  </a:lnTo>
                  <a:lnTo>
                    <a:pt x="763" y="218"/>
                  </a:lnTo>
                  <a:lnTo>
                    <a:pt x="354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71"/>
            <p:cNvSpPr/>
            <p:nvPr/>
          </p:nvSpPr>
          <p:spPr>
            <a:xfrm>
              <a:off x="7196720" y="-557026"/>
              <a:ext cx="26318" cy="3707"/>
            </a:xfrm>
            <a:custGeom>
              <a:avLst/>
              <a:gdLst/>
              <a:ahLst/>
              <a:cxnLst/>
              <a:rect l="l" t="t" r="r" b="b"/>
              <a:pathLst>
                <a:path w="1555" h="219" fill="none" extrusionOk="0">
                  <a:moveTo>
                    <a:pt x="764" y="164"/>
                  </a:moveTo>
                  <a:lnTo>
                    <a:pt x="764" y="164"/>
                  </a:lnTo>
                  <a:lnTo>
                    <a:pt x="382" y="191"/>
                  </a:lnTo>
                  <a:lnTo>
                    <a:pt x="1" y="219"/>
                  </a:lnTo>
                  <a:lnTo>
                    <a:pt x="1" y="219"/>
                  </a:lnTo>
                  <a:lnTo>
                    <a:pt x="382" y="191"/>
                  </a:lnTo>
                  <a:lnTo>
                    <a:pt x="764" y="164"/>
                  </a:lnTo>
                  <a:lnTo>
                    <a:pt x="764" y="164"/>
                  </a:lnTo>
                  <a:lnTo>
                    <a:pt x="1145" y="82"/>
                  </a:lnTo>
                  <a:lnTo>
                    <a:pt x="1554" y="1"/>
                  </a:lnTo>
                  <a:lnTo>
                    <a:pt x="1554" y="1"/>
                  </a:lnTo>
                  <a:lnTo>
                    <a:pt x="1145" y="82"/>
                  </a:lnTo>
                  <a:lnTo>
                    <a:pt x="764" y="1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71"/>
            <p:cNvSpPr/>
            <p:nvPr/>
          </p:nvSpPr>
          <p:spPr>
            <a:xfrm>
              <a:off x="6218872" y="-1104544"/>
              <a:ext cx="606101" cy="135180"/>
            </a:xfrm>
            <a:custGeom>
              <a:avLst/>
              <a:gdLst/>
              <a:ahLst/>
              <a:cxnLst/>
              <a:rect l="l" t="t" r="r" b="b"/>
              <a:pathLst>
                <a:path w="35811" h="7987" extrusionOk="0">
                  <a:moveTo>
                    <a:pt x="27907" y="1"/>
                  </a:moveTo>
                  <a:lnTo>
                    <a:pt x="27580" y="28"/>
                  </a:lnTo>
                  <a:lnTo>
                    <a:pt x="27226" y="55"/>
                  </a:lnTo>
                  <a:lnTo>
                    <a:pt x="26899" y="110"/>
                  </a:lnTo>
                  <a:lnTo>
                    <a:pt x="26545" y="192"/>
                  </a:lnTo>
                  <a:lnTo>
                    <a:pt x="26218" y="301"/>
                  </a:lnTo>
                  <a:lnTo>
                    <a:pt x="25863" y="437"/>
                  </a:lnTo>
                  <a:lnTo>
                    <a:pt x="25346" y="628"/>
                  </a:lnTo>
                  <a:lnTo>
                    <a:pt x="24855" y="846"/>
                  </a:lnTo>
                  <a:lnTo>
                    <a:pt x="24392" y="1091"/>
                  </a:lnTo>
                  <a:lnTo>
                    <a:pt x="23901" y="1336"/>
                  </a:lnTo>
                  <a:lnTo>
                    <a:pt x="22975" y="1881"/>
                  </a:lnTo>
                  <a:lnTo>
                    <a:pt x="22075" y="2454"/>
                  </a:lnTo>
                  <a:lnTo>
                    <a:pt x="21149" y="3026"/>
                  </a:lnTo>
                  <a:lnTo>
                    <a:pt x="20222" y="3598"/>
                  </a:lnTo>
                  <a:lnTo>
                    <a:pt x="19295" y="4116"/>
                  </a:lnTo>
                  <a:lnTo>
                    <a:pt x="18805" y="4361"/>
                  </a:lnTo>
                  <a:lnTo>
                    <a:pt x="18314" y="4579"/>
                  </a:lnTo>
                  <a:lnTo>
                    <a:pt x="17878" y="4770"/>
                  </a:lnTo>
                  <a:lnTo>
                    <a:pt x="17415" y="4907"/>
                  </a:lnTo>
                  <a:lnTo>
                    <a:pt x="16979" y="5043"/>
                  </a:lnTo>
                  <a:lnTo>
                    <a:pt x="16516" y="5152"/>
                  </a:lnTo>
                  <a:lnTo>
                    <a:pt x="16079" y="5234"/>
                  </a:lnTo>
                  <a:lnTo>
                    <a:pt x="15616" y="5261"/>
                  </a:lnTo>
                  <a:lnTo>
                    <a:pt x="15180" y="5288"/>
                  </a:lnTo>
                  <a:lnTo>
                    <a:pt x="14717" y="5288"/>
                  </a:lnTo>
                  <a:lnTo>
                    <a:pt x="14281" y="5261"/>
                  </a:lnTo>
                  <a:lnTo>
                    <a:pt x="13845" y="5206"/>
                  </a:lnTo>
                  <a:lnTo>
                    <a:pt x="13409" y="5125"/>
                  </a:lnTo>
                  <a:lnTo>
                    <a:pt x="12945" y="4988"/>
                  </a:lnTo>
                  <a:lnTo>
                    <a:pt x="12509" y="4852"/>
                  </a:lnTo>
                  <a:lnTo>
                    <a:pt x="12073" y="4689"/>
                  </a:lnTo>
                  <a:lnTo>
                    <a:pt x="11637" y="4498"/>
                  </a:lnTo>
                  <a:lnTo>
                    <a:pt x="11201" y="4280"/>
                  </a:lnTo>
                  <a:lnTo>
                    <a:pt x="10629" y="3925"/>
                  </a:lnTo>
                  <a:lnTo>
                    <a:pt x="10057" y="3571"/>
                  </a:lnTo>
                  <a:lnTo>
                    <a:pt x="9511" y="3190"/>
                  </a:lnTo>
                  <a:lnTo>
                    <a:pt x="8966" y="2781"/>
                  </a:lnTo>
                  <a:lnTo>
                    <a:pt x="7876" y="1963"/>
                  </a:lnTo>
                  <a:lnTo>
                    <a:pt x="7331" y="1582"/>
                  </a:lnTo>
                  <a:lnTo>
                    <a:pt x="6759" y="1227"/>
                  </a:lnTo>
                  <a:lnTo>
                    <a:pt x="6350" y="982"/>
                  </a:lnTo>
                  <a:lnTo>
                    <a:pt x="5941" y="764"/>
                  </a:lnTo>
                  <a:lnTo>
                    <a:pt x="5478" y="573"/>
                  </a:lnTo>
                  <a:lnTo>
                    <a:pt x="5042" y="410"/>
                  </a:lnTo>
                  <a:lnTo>
                    <a:pt x="4551" y="273"/>
                  </a:lnTo>
                  <a:lnTo>
                    <a:pt x="4088" y="164"/>
                  </a:lnTo>
                  <a:lnTo>
                    <a:pt x="3625" y="83"/>
                  </a:lnTo>
                  <a:lnTo>
                    <a:pt x="3134" y="28"/>
                  </a:lnTo>
                  <a:lnTo>
                    <a:pt x="2698" y="55"/>
                  </a:lnTo>
                  <a:lnTo>
                    <a:pt x="2235" y="83"/>
                  </a:lnTo>
                  <a:lnTo>
                    <a:pt x="1799" y="192"/>
                  </a:lnTo>
                  <a:lnTo>
                    <a:pt x="1390" y="328"/>
                  </a:lnTo>
                  <a:lnTo>
                    <a:pt x="1008" y="519"/>
                  </a:lnTo>
                  <a:lnTo>
                    <a:pt x="818" y="655"/>
                  </a:lnTo>
                  <a:lnTo>
                    <a:pt x="627" y="791"/>
                  </a:lnTo>
                  <a:lnTo>
                    <a:pt x="463" y="928"/>
                  </a:lnTo>
                  <a:lnTo>
                    <a:pt x="300" y="1091"/>
                  </a:lnTo>
                  <a:lnTo>
                    <a:pt x="164" y="1282"/>
                  </a:lnTo>
                  <a:lnTo>
                    <a:pt x="27" y="1473"/>
                  </a:lnTo>
                  <a:lnTo>
                    <a:pt x="0" y="1800"/>
                  </a:lnTo>
                  <a:lnTo>
                    <a:pt x="82" y="2127"/>
                  </a:lnTo>
                  <a:lnTo>
                    <a:pt x="191" y="2454"/>
                  </a:lnTo>
                  <a:lnTo>
                    <a:pt x="354" y="2754"/>
                  </a:lnTo>
                  <a:lnTo>
                    <a:pt x="572" y="3081"/>
                  </a:lnTo>
                  <a:lnTo>
                    <a:pt x="845" y="3353"/>
                  </a:lnTo>
                  <a:lnTo>
                    <a:pt x="1145" y="3653"/>
                  </a:lnTo>
                  <a:lnTo>
                    <a:pt x="1499" y="3925"/>
                  </a:lnTo>
                  <a:lnTo>
                    <a:pt x="1881" y="4198"/>
                  </a:lnTo>
                  <a:lnTo>
                    <a:pt x="2317" y="4470"/>
                  </a:lnTo>
                  <a:lnTo>
                    <a:pt x="2753" y="4716"/>
                  </a:lnTo>
                  <a:lnTo>
                    <a:pt x="3216" y="4961"/>
                  </a:lnTo>
                  <a:lnTo>
                    <a:pt x="3707" y="5206"/>
                  </a:lnTo>
                  <a:lnTo>
                    <a:pt x="4224" y="5424"/>
                  </a:lnTo>
                  <a:lnTo>
                    <a:pt x="5314" y="5860"/>
                  </a:lnTo>
                  <a:lnTo>
                    <a:pt x="6405" y="6242"/>
                  </a:lnTo>
                  <a:lnTo>
                    <a:pt x="7522" y="6596"/>
                  </a:lnTo>
                  <a:lnTo>
                    <a:pt x="8585" y="6896"/>
                  </a:lnTo>
                  <a:lnTo>
                    <a:pt x="9620" y="7169"/>
                  </a:lnTo>
                  <a:lnTo>
                    <a:pt x="10574" y="7387"/>
                  </a:lnTo>
                  <a:lnTo>
                    <a:pt x="11419" y="7577"/>
                  </a:lnTo>
                  <a:lnTo>
                    <a:pt x="12101" y="7714"/>
                  </a:lnTo>
                  <a:lnTo>
                    <a:pt x="12646" y="7795"/>
                  </a:lnTo>
                  <a:lnTo>
                    <a:pt x="13381" y="7877"/>
                  </a:lnTo>
                  <a:lnTo>
                    <a:pt x="14090" y="7959"/>
                  </a:lnTo>
                  <a:lnTo>
                    <a:pt x="14826" y="7986"/>
                  </a:lnTo>
                  <a:lnTo>
                    <a:pt x="15534" y="7986"/>
                  </a:lnTo>
                  <a:lnTo>
                    <a:pt x="16243" y="7959"/>
                  </a:lnTo>
                  <a:lnTo>
                    <a:pt x="16952" y="7904"/>
                  </a:lnTo>
                  <a:lnTo>
                    <a:pt x="17660" y="7823"/>
                  </a:lnTo>
                  <a:lnTo>
                    <a:pt x="18341" y="7714"/>
                  </a:lnTo>
                  <a:lnTo>
                    <a:pt x="19023" y="7550"/>
                  </a:lnTo>
                  <a:lnTo>
                    <a:pt x="19704" y="7359"/>
                  </a:lnTo>
                  <a:lnTo>
                    <a:pt x="20358" y="7114"/>
                  </a:lnTo>
                  <a:lnTo>
                    <a:pt x="21012" y="6869"/>
                  </a:lnTo>
                  <a:lnTo>
                    <a:pt x="21666" y="6569"/>
                  </a:lnTo>
                  <a:lnTo>
                    <a:pt x="22293" y="6215"/>
                  </a:lnTo>
                  <a:lnTo>
                    <a:pt x="22920" y="5833"/>
                  </a:lnTo>
                  <a:lnTo>
                    <a:pt x="23520" y="5424"/>
                  </a:lnTo>
                  <a:lnTo>
                    <a:pt x="25100" y="4252"/>
                  </a:lnTo>
                  <a:lnTo>
                    <a:pt x="25918" y="3707"/>
                  </a:lnTo>
                  <a:lnTo>
                    <a:pt x="26299" y="3462"/>
                  </a:lnTo>
                  <a:lnTo>
                    <a:pt x="26735" y="3217"/>
                  </a:lnTo>
                  <a:lnTo>
                    <a:pt x="27144" y="2999"/>
                  </a:lnTo>
                  <a:lnTo>
                    <a:pt x="27580" y="2808"/>
                  </a:lnTo>
                  <a:lnTo>
                    <a:pt x="28016" y="2645"/>
                  </a:lnTo>
                  <a:lnTo>
                    <a:pt x="28452" y="2508"/>
                  </a:lnTo>
                  <a:lnTo>
                    <a:pt x="28943" y="2426"/>
                  </a:lnTo>
                  <a:lnTo>
                    <a:pt x="29406" y="2345"/>
                  </a:lnTo>
                  <a:lnTo>
                    <a:pt x="29924" y="2317"/>
                  </a:lnTo>
                  <a:lnTo>
                    <a:pt x="30442" y="2345"/>
                  </a:lnTo>
                  <a:lnTo>
                    <a:pt x="31096" y="2426"/>
                  </a:lnTo>
                  <a:lnTo>
                    <a:pt x="31723" y="2536"/>
                  </a:lnTo>
                  <a:lnTo>
                    <a:pt x="32322" y="2726"/>
                  </a:lnTo>
                  <a:lnTo>
                    <a:pt x="32949" y="2917"/>
                  </a:lnTo>
                  <a:lnTo>
                    <a:pt x="33521" y="3162"/>
                  </a:lnTo>
                  <a:lnTo>
                    <a:pt x="34121" y="3435"/>
                  </a:lnTo>
                  <a:lnTo>
                    <a:pt x="34693" y="3707"/>
                  </a:lnTo>
                  <a:lnTo>
                    <a:pt x="35266" y="4007"/>
                  </a:lnTo>
                  <a:lnTo>
                    <a:pt x="35811" y="2999"/>
                  </a:lnTo>
                  <a:lnTo>
                    <a:pt x="34612" y="2345"/>
                  </a:lnTo>
                  <a:lnTo>
                    <a:pt x="33412" y="1691"/>
                  </a:lnTo>
                  <a:lnTo>
                    <a:pt x="32840" y="1391"/>
                  </a:lnTo>
                  <a:lnTo>
                    <a:pt x="32241" y="1091"/>
                  </a:lnTo>
                  <a:lnTo>
                    <a:pt x="31641" y="791"/>
                  </a:lnTo>
                  <a:lnTo>
                    <a:pt x="31041" y="546"/>
                  </a:lnTo>
                  <a:lnTo>
                    <a:pt x="30442" y="355"/>
                  </a:lnTo>
                  <a:lnTo>
                    <a:pt x="29815" y="192"/>
                  </a:lnTo>
                  <a:lnTo>
                    <a:pt x="29188" y="55"/>
                  </a:lnTo>
                  <a:lnTo>
                    <a:pt x="285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71"/>
            <p:cNvSpPr/>
            <p:nvPr/>
          </p:nvSpPr>
          <p:spPr>
            <a:xfrm>
              <a:off x="6050960" y="-1209697"/>
              <a:ext cx="639325" cy="178051"/>
            </a:xfrm>
            <a:custGeom>
              <a:avLst/>
              <a:gdLst/>
              <a:ahLst/>
              <a:cxnLst/>
              <a:rect l="l" t="t" r="r" b="b"/>
              <a:pathLst>
                <a:path w="37774" h="10520" extrusionOk="0">
                  <a:moveTo>
                    <a:pt x="10194" y="0"/>
                  </a:moveTo>
                  <a:lnTo>
                    <a:pt x="9540" y="27"/>
                  </a:lnTo>
                  <a:lnTo>
                    <a:pt x="8913" y="55"/>
                  </a:lnTo>
                  <a:lnTo>
                    <a:pt x="8259" y="136"/>
                  </a:lnTo>
                  <a:lnTo>
                    <a:pt x="7632" y="246"/>
                  </a:lnTo>
                  <a:lnTo>
                    <a:pt x="7005" y="409"/>
                  </a:lnTo>
                  <a:lnTo>
                    <a:pt x="6405" y="600"/>
                  </a:lnTo>
                  <a:lnTo>
                    <a:pt x="5779" y="818"/>
                  </a:lnTo>
                  <a:lnTo>
                    <a:pt x="5206" y="1063"/>
                  </a:lnTo>
                  <a:lnTo>
                    <a:pt x="4634" y="1363"/>
                  </a:lnTo>
                  <a:lnTo>
                    <a:pt x="4089" y="1690"/>
                  </a:lnTo>
                  <a:lnTo>
                    <a:pt x="3571" y="2017"/>
                  </a:lnTo>
                  <a:lnTo>
                    <a:pt x="3108" y="2399"/>
                  </a:lnTo>
                  <a:lnTo>
                    <a:pt x="2645" y="2807"/>
                  </a:lnTo>
                  <a:lnTo>
                    <a:pt x="2208" y="3216"/>
                  </a:lnTo>
                  <a:lnTo>
                    <a:pt x="1827" y="3679"/>
                  </a:lnTo>
                  <a:lnTo>
                    <a:pt x="1445" y="4170"/>
                  </a:lnTo>
                  <a:lnTo>
                    <a:pt x="1118" y="4661"/>
                  </a:lnTo>
                  <a:lnTo>
                    <a:pt x="846" y="5178"/>
                  </a:lnTo>
                  <a:lnTo>
                    <a:pt x="573" y="5751"/>
                  </a:lnTo>
                  <a:lnTo>
                    <a:pt x="382" y="6323"/>
                  </a:lnTo>
                  <a:lnTo>
                    <a:pt x="192" y="6895"/>
                  </a:lnTo>
                  <a:lnTo>
                    <a:pt x="83" y="7522"/>
                  </a:lnTo>
                  <a:lnTo>
                    <a:pt x="1" y="8149"/>
                  </a:lnTo>
                  <a:lnTo>
                    <a:pt x="519" y="7904"/>
                  </a:lnTo>
                  <a:lnTo>
                    <a:pt x="1037" y="7686"/>
                  </a:lnTo>
                  <a:lnTo>
                    <a:pt x="1554" y="7468"/>
                  </a:lnTo>
                  <a:lnTo>
                    <a:pt x="2099" y="7304"/>
                  </a:lnTo>
                  <a:lnTo>
                    <a:pt x="2645" y="7168"/>
                  </a:lnTo>
                  <a:lnTo>
                    <a:pt x="3217" y="7059"/>
                  </a:lnTo>
                  <a:lnTo>
                    <a:pt x="3762" y="6950"/>
                  </a:lnTo>
                  <a:lnTo>
                    <a:pt x="4334" y="6895"/>
                  </a:lnTo>
                  <a:lnTo>
                    <a:pt x="5479" y="6895"/>
                  </a:lnTo>
                  <a:lnTo>
                    <a:pt x="6051" y="6950"/>
                  </a:lnTo>
                  <a:lnTo>
                    <a:pt x="6623" y="7032"/>
                  </a:lnTo>
                  <a:lnTo>
                    <a:pt x="7223" y="7141"/>
                  </a:lnTo>
                  <a:lnTo>
                    <a:pt x="7795" y="7304"/>
                  </a:lnTo>
                  <a:lnTo>
                    <a:pt x="8368" y="7495"/>
                  </a:lnTo>
                  <a:lnTo>
                    <a:pt x="8967" y="7713"/>
                  </a:lnTo>
                  <a:lnTo>
                    <a:pt x="9104" y="7413"/>
                  </a:lnTo>
                  <a:lnTo>
                    <a:pt x="9267" y="7113"/>
                  </a:lnTo>
                  <a:lnTo>
                    <a:pt x="9458" y="6841"/>
                  </a:lnTo>
                  <a:lnTo>
                    <a:pt x="9676" y="6596"/>
                  </a:lnTo>
                  <a:lnTo>
                    <a:pt x="9894" y="6350"/>
                  </a:lnTo>
                  <a:lnTo>
                    <a:pt x="10139" y="6159"/>
                  </a:lnTo>
                  <a:lnTo>
                    <a:pt x="10412" y="5941"/>
                  </a:lnTo>
                  <a:lnTo>
                    <a:pt x="10684" y="5778"/>
                  </a:lnTo>
                  <a:lnTo>
                    <a:pt x="10984" y="5642"/>
                  </a:lnTo>
                  <a:lnTo>
                    <a:pt x="11284" y="5505"/>
                  </a:lnTo>
                  <a:lnTo>
                    <a:pt x="11611" y="5396"/>
                  </a:lnTo>
                  <a:lnTo>
                    <a:pt x="11938" y="5287"/>
                  </a:lnTo>
                  <a:lnTo>
                    <a:pt x="12292" y="5233"/>
                  </a:lnTo>
                  <a:lnTo>
                    <a:pt x="12619" y="5178"/>
                  </a:lnTo>
                  <a:lnTo>
                    <a:pt x="13328" y="5178"/>
                  </a:lnTo>
                  <a:lnTo>
                    <a:pt x="13682" y="5206"/>
                  </a:lnTo>
                  <a:lnTo>
                    <a:pt x="14009" y="5233"/>
                  </a:lnTo>
                  <a:lnTo>
                    <a:pt x="14363" y="5315"/>
                  </a:lnTo>
                  <a:lnTo>
                    <a:pt x="14690" y="5396"/>
                  </a:lnTo>
                  <a:lnTo>
                    <a:pt x="15317" y="5587"/>
                  </a:lnTo>
                  <a:lnTo>
                    <a:pt x="15944" y="5832"/>
                  </a:lnTo>
                  <a:lnTo>
                    <a:pt x="16544" y="6159"/>
                  </a:lnTo>
                  <a:lnTo>
                    <a:pt x="17116" y="6486"/>
                  </a:lnTo>
                  <a:lnTo>
                    <a:pt x="17688" y="6868"/>
                  </a:lnTo>
                  <a:lnTo>
                    <a:pt x="18233" y="7250"/>
                  </a:lnTo>
                  <a:lnTo>
                    <a:pt x="19351" y="8067"/>
                  </a:lnTo>
                  <a:lnTo>
                    <a:pt x="19896" y="8476"/>
                  </a:lnTo>
                  <a:lnTo>
                    <a:pt x="20441" y="8858"/>
                  </a:lnTo>
                  <a:lnTo>
                    <a:pt x="21013" y="9239"/>
                  </a:lnTo>
                  <a:lnTo>
                    <a:pt x="21613" y="9566"/>
                  </a:lnTo>
                  <a:lnTo>
                    <a:pt x="22212" y="9866"/>
                  </a:lnTo>
                  <a:lnTo>
                    <a:pt x="22812" y="10138"/>
                  </a:lnTo>
                  <a:lnTo>
                    <a:pt x="23302" y="10302"/>
                  </a:lnTo>
                  <a:lnTo>
                    <a:pt x="23793" y="10411"/>
                  </a:lnTo>
                  <a:lnTo>
                    <a:pt x="24256" y="10465"/>
                  </a:lnTo>
                  <a:lnTo>
                    <a:pt x="24747" y="10520"/>
                  </a:lnTo>
                  <a:lnTo>
                    <a:pt x="25210" y="10520"/>
                  </a:lnTo>
                  <a:lnTo>
                    <a:pt x="25673" y="10465"/>
                  </a:lnTo>
                  <a:lnTo>
                    <a:pt x="26109" y="10411"/>
                  </a:lnTo>
                  <a:lnTo>
                    <a:pt x="26573" y="10302"/>
                  </a:lnTo>
                  <a:lnTo>
                    <a:pt x="27009" y="10166"/>
                  </a:lnTo>
                  <a:lnTo>
                    <a:pt x="27445" y="10029"/>
                  </a:lnTo>
                  <a:lnTo>
                    <a:pt x="27881" y="9866"/>
                  </a:lnTo>
                  <a:lnTo>
                    <a:pt x="28317" y="9648"/>
                  </a:lnTo>
                  <a:lnTo>
                    <a:pt x="29189" y="9212"/>
                  </a:lnTo>
                  <a:lnTo>
                    <a:pt x="30034" y="8721"/>
                  </a:lnTo>
                  <a:lnTo>
                    <a:pt x="30906" y="8203"/>
                  </a:lnTo>
                  <a:lnTo>
                    <a:pt x="31751" y="7686"/>
                  </a:lnTo>
                  <a:lnTo>
                    <a:pt x="32596" y="7141"/>
                  </a:lnTo>
                  <a:lnTo>
                    <a:pt x="33441" y="6623"/>
                  </a:lnTo>
                  <a:lnTo>
                    <a:pt x="34313" y="6159"/>
                  </a:lnTo>
                  <a:lnTo>
                    <a:pt x="34749" y="5969"/>
                  </a:lnTo>
                  <a:lnTo>
                    <a:pt x="35185" y="5751"/>
                  </a:lnTo>
                  <a:lnTo>
                    <a:pt x="35621" y="5587"/>
                  </a:lnTo>
                  <a:lnTo>
                    <a:pt x="36057" y="5451"/>
                  </a:lnTo>
                  <a:lnTo>
                    <a:pt x="36520" y="5315"/>
                  </a:lnTo>
                  <a:lnTo>
                    <a:pt x="36956" y="5206"/>
                  </a:lnTo>
                  <a:lnTo>
                    <a:pt x="37365" y="5151"/>
                  </a:lnTo>
                  <a:lnTo>
                    <a:pt x="37774" y="5124"/>
                  </a:lnTo>
                  <a:lnTo>
                    <a:pt x="37774" y="4115"/>
                  </a:lnTo>
                  <a:lnTo>
                    <a:pt x="36030" y="4115"/>
                  </a:lnTo>
                  <a:lnTo>
                    <a:pt x="34285" y="4061"/>
                  </a:lnTo>
                  <a:lnTo>
                    <a:pt x="33086" y="3979"/>
                  </a:lnTo>
                  <a:lnTo>
                    <a:pt x="31914" y="3870"/>
                  </a:lnTo>
                  <a:lnTo>
                    <a:pt x="30770" y="3761"/>
                  </a:lnTo>
                  <a:lnTo>
                    <a:pt x="29598" y="3598"/>
                  </a:lnTo>
                  <a:lnTo>
                    <a:pt x="28453" y="3434"/>
                  </a:lnTo>
                  <a:lnTo>
                    <a:pt x="27309" y="3243"/>
                  </a:lnTo>
                  <a:lnTo>
                    <a:pt x="25047" y="2807"/>
                  </a:lnTo>
                  <a:lnTo>
                    <a:pt x="22757" y="2317"/>
                  </a:lnTo>
                  <a:lnTo>
                    <a:pt x="20495" y="1799"/>
                  </a:lnTo>
                  <a:lnTo>
                    <a:pt x="15944" y="736"/>
                  </a:lnTo>
                  <a:lnTo>
                    <a:pt x="14690" y="464"/>
                  </a:lnTo>
                  <a:lnTo>
                    <a:pt x="13410" y="246"/>
                  </a:lnTo>
                  <a:lnTo>
                    <a:pt x="12755" y="164"/>
                  </a:lnTo>
                  <a:lnTo>
                    <a:pt x="12129" y="82"/>
                  </a:lnTo>
                  <a:lnTo>
                    <a:pt x="11475" y="27"/>
                  </a:lnTo>
                  <a:lnTo>
                    <a:pt x="10820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71"/>
            <p:cNvSpPr/>
            <p:nvPr/>
          </p:nvSpPr>
          <p:spPr>
            <a:xfrm>
              <a:off x="5930574" y="-1074096"/>
              <a:ext cx="446515" cy="481584"/>
            </a:xfrm>
            <a:custGeom>
              <a:avLst/>
              <a:gdLst/>
              <a:ahLst/>
              <a:cxnLst/>
              <a:rect l="l" t="t" r="r" b="b"/>
              <a:pathLst>
                <a:path w="26382" h="28454" extrusionOk="0">
                  <a:moveTo>
                    <a:pt x="12565" y="1"/>
                  </a:moveTo>
                  <a:lnTo>
                    <a:pt x="11911" y="28"/>
                  </a:lnTo>
                  <a:lnTo>
                    <a:pt x="11284" y="82"/>
                  </a:lnTo>
                  <a:lnTo>
                    <a:pt x="10657" y="164"/>
                  </a:lnTo>
                  <a:lnTo>
                    <a:pt x="10030" y="273"/>
                  </a:lnTo>
                  <a:lnTo>
                    <a:pt x="9430" y="437"/>
                  </a:lnTo>
                  <a:lnTo>
                    <a:pt x="8831" y="627"/>
                  </a:lnTo>
                  <a:lnTo>
                    <a:pt x="8259" y="846"/>
                  </a:lnTo>
                  <a:lnTo>
                    <a:pt x="7686" y="1091"/>
                  </a:lnTo>
                  <a:lnTo>
                    <a:pt x="7141" y="1363"/>
                  </a:lnTo>
                  <a:lnTo>
                    <a:pt x="6596" y="1690"/>
                  </a:lnTo>
                  <a:lnTo>
                    <a:pt x="6051" y="2017"/>
                  </a:lnTo>
                  <a:lnTo>
                    <a:pt x="5561" y="2372"/>
                  </a:lnTo>
                  <a:lnTo>
                    <a:pt x="5070" y="2753"/>
                  </a:lnTo>
                  <a:lnTo>
                    <a:pt x="4579" y="3189"/>
                  </a:lnTo>
                  <a:lnTo>
                    <a:pt x="4143" y="3625"/>
                  </a:lnTo>
                  <a:lnTo>
                    <a:pt x="3707" y="4089"/>
                  </a:lnTo>
                  <a:lnTo>
                    <a:pt x="3271" y="4552"/>
                  </a:lnTo>
                  <a:lnTo>
                    <a:pt x="2890" y="5070"/>
                  </a:lnTo>
                  <a:lnTo>
                    <a:pt x="2508" y="5588"/>
                  </a:lnTo>
                  <a:lnTo>
                    <a:pt x="2154" y="6133"/>
                  </a:lnTo>
                  <a:lnTo>
                    <a:pt x="1854" y="6705"/>
                  </a:lnTo>
                  <a:lnTo>
                    <a:pt x="1554" y="7277"/>
                  </a:lnTo>
                  <a:lnTo>
                    <a:pt x="1255" y="7877"/>
                  </a:lnTo>
                  <a:lnTo>
                    <a:pt x="1009" y="8504"/>
                  </a:lnTo>
                  <a:lnTo>
                    <a:pt x="791" y="9130"/>
                  </a:lnTo>
                  <a:lnTo>
                    <a:pt x="600" y="9785"/>
                  </a:lnTo>
                  <a:lnTo>
                    <a:pt x="437" y="10439"/>
                  </a:lnTo>
                  <a:lnTo>
                    <a:pt x="301" y="11120"/>
                  </a:lnTo>
                  <a:lnTo>
                    <a:pt x="192" y="11801"/>
                  </a:lnTo>
                  <a:lnTo>
                    <a:pt x="110" y="12510"/>
                  </a:lnTo>
                  <a:lnTo>
                    <a:pt x="55" y="13218"/>
                  </a:lnTo>
                  <a:lnTo>
                    <a:pt x="1" y="13927"/>
                  </a:lnTo>
                  <a:lnTo>
                    <a:pt x="1" y="14636"/>
                  </a:lnTo>
                  <a:lnTo>
                    <a:pt x="1" y="15371"/>
                  </a:lnTo>
                  <a:lnTo>
                    <a:pt x="55" y="16080"/>
                  </a:lnTo>
                  <a:lnTo>
                    <a:pt x="137" y="16816"/>
                  </a:lnTo>
                  <a:lnTo>
                    <a:pt x="219" y="17524"/>
                  </a:lnTo>
                  <a:lnTo>
                    <a:pt x="355" y="18233"/>
                  </a:lnTo>
                  <a:lnTo>
                    <a:pt x="519" y="18914"/>
                  </a:lnTo>
                  <a:lnTo>
                    <a:pt x="709" y="19596"/>
                  </a:lnTo>
                  <a:lnTo>
                    <a:pt x="955" y="20277"/>
                  </a:lnTo>
                  <a:lnTo>
                    <a:pt x="1200" y="20931"/>
                  </a:lnTo>
                  <a:lnTo>
                    <a:pt x="1500" y="21558"/>
                  </a:lnTo>
                  <a:lnTo>
                    <a:pt x="1854" y="22212"/>
                  </a:lnTo>
                  <a:lnTo>
                    <a:pt x="2263" y="22866"/>
                  </a:lnTo>
                  <a:lnTo>
                    <a:pt x="2726" y="23493"/>
                  </a:lnTo>
                  <a:lnTo>
                    <a:pt x="3244" y="24093"/>
                  </a:lnTo>
                  <a:lnTo>
                    <a:pt x="3816" y="24692"/>
                  </a:lnTo>
                  <a:lnTo>
                    <a:pt x="4416" y="25237"/>
                  </a:lnTo>
                  <a:lnTo>
                    <a:pt x="5043" y="25782"/>
                  </a:lnTo>
                  <a:lnTo>
                    <a:pt x="5697" y="26273"/>
                  </a:lnTo>
                  <a:lnTo>
                    <a:pt x="6378" y="26736"/>
                  </a:lnTo>
                  <a:lnTo>
                    <a:pt x="7114" y="27145"/>
                  </a:lnTo>
                  <a:lnTo>
                    <a:pt x="7823" y="27499"/>
                  </a:lnTo>
                  <a:lnTo>
                    <a:pt x="8558" y="27826"/>
                  </a:lnTo>
                  <a:lnTo>
                    <a:pt x="9321" y="28071"/>
                  </a:lnTo>
                  <a:lnTo>
                    <a:pt x="10085" y="28262"/>
                  </a:lnTo>
                  <a:lnTo>
                    <a:pt x="10439" y="28344"/>
                  </a:lnTo>
                  <a:lnTo>
                    <a:pt x="10820" y="28399"/>
                  </a:lnTo>
                  <a:lnTo>
                    <a:pt x="11202" y="28426"/>
                  </a:lnTo>
                  <a:lnTo>
                    <a:pt x="11583" y="28453"/>
                  </a:lnTo>
                  <a:lnTo>
                    <a:pt x="11147" y="27635"/>
                  </a:lnTo>
                  <a:lnTo>
                    <a:pt x="10739" y="26791"/>
                  </a:lnTo>
                  <a:lnTo>
                    <a:pt x="10384" y="25918"/>
                  </a:lnTo>
                  <a:lnTo>
                    <a:pt x="10085" y="25046"/>
                  </a:lnTo>
                  <a:lnTo>
                    <a:pt x="9839" y="24174"/>
                  </a:lnTo>
                  <a:lnTo>
                    <a:pt x="9621" y="23275"/>
                  </a:lnTo>
                  <a:lnTo>
                    <a:pt x="9458" y="22376"/>
                  </a:lnTo>
                  <a:lnTo>
                    <a:pt x="9376" y="21476"/>
                  </a:lnTo>
                  <a:lnTo>
                    <a:pt x="9321" y="20550"/>
                  </a:lnTo>
                  <a:lnTo>
                    <a:pt x="9321" y="19650"/>
                  </a:lnTo>
                  <a:lnTo>
                    <a:pt x="9403" y="18751"/>
                  </a:lnTo>
                  <a:lnTo>
                    <a:pt x="9458" y="18288"/>
                  </a:lnTo>
                  <a:lnTo>
                    <a:pt x="9539" y="17852"/>
                  </a:lnTo>
                  <a:lnTo>
                    <a:pt x="9648" y="17415"/>
                  </a:lnTo>
                  <a:lnTo>
                    <a:pt x="9758" y="16952"/>
                  </a:lnTo>
                  <a:lnTo>
                    <a:pt x="9867" y="16516"/>
                  </a:lnTo>
                  <a:lnTo>
                    <a:pt x="10030" y="16080"/>
                  </a:lnTo>
                  <a:lnTo>
                    <a:pt x="10194" y="15644"/>
                  </a:lnTo>
                  <a:lnTo>
                    <a:pt x="10357" y="15208"/>
                  </a:lnTo>
                  <a:lnTo>
                    <a:pt x="10575" y="14772"/>
                  </a:lnTo>
                  <a:lnTo>
                    <a:pt x="10793" y="14363"/>
                  </a:lnTo>
                  <a:lnTo>
                    <a:pt x="10929" y="13682"/>
                  </a:lnTo>
                  <a:lnTo>
                    <a:pt x="11093" y="13028"/>
                  </a:lnTo>
                  <a:lnTo>
                    <a:pt x="11311" y="12401"/>
                  </a:lnTo>
                  <a:lnTo>
                    <a:pt x="11583" y="11774"/>
                  </a:lnTo>
                  <a:lnTo>
                    <a:pt x="11856" y="11174"/>
                  </a:lnTo>
                  <a:lnTo>
                    <a:pt x="12183" y="10602"/>
                  </a:lnTo>
                  <a:lnTo>
                    <a:pt x="12565" y="10057"/>
                  </a:lnTo>
                  <a:lnTo>
                    <a:pt x="12946" y="9512"/>
                  </a:lnTo>
                  <a:lnTo>
                    <a:pt x="13382" y="8994"/>
                  </a:lnTo>
                  <a:lnTo>
                    <a:pt x="13845" y="8531"/>
                  </a:lnTo>
                  <a:lnTo>
                    <a:pt x="14309" y="8068"/>
                  </a:lnTo>
                  <a:lnTo>
                    <a:pt x="14827" y="7659"/>
                  </a:lnTo>
                  <a:lnTo>
                    <a:pt x="15372" y="7277"/>
                  </a:lnTo>
                  <a:lnTo>
                    <a:pt x="15971" y="6923"/>
                  </a:lnTo>
                  <a:lnTo>
                    <a:pt x="16571" y="6596"/>
                  </a:lnTo>
                  <a:lnTo>
                    <a:pt x="17170" y="6323"/>
                  </a:lnTo>
                  <a:lnTo>
                    <a:pt x="17743" y="6105"/>
                  </a:lnTo>
                  <a:lnTo>
                    <a:pt x="18315" y="5942"/>
                  </a:lnTo>
                  <a:lnTo>
                    <a:pt x="18887" y="5806"/>
                  </a:lnTo>
                  <a:lnTo>
                    <a:pt x="19460" y="5724"/>
                  </a:lnTo>
                  <a:lnTo>
                    <a:pt x="20032" y="5669"/>
                  </a:lnTo>
                  <a:lnTo>
                    <a:pt x="20604" y="5615"/>
                  </a:lnTo>
                  <a:lnTo>
                    <a:pt x="21177" y="5615"/>
                  </a:lnTo>
                  <a:lnTo>
                    <a:pt x="21749" y="5642"/>
                  </a:lnTo>
                  <a:lnTo>
                    <a:pt x="22321" y="5697"/>
                  </a:lnTo>
                  <a:lnTo>
                    <a:pt x="22866" y="5751"/>
                  </a:lnTo>
                  <a:lnTo>
                    <a:pt x="23439" y="5833"/>
                  </a:lnTo>
                  <a:lnTo>
                    <a:pt x="24011" y="5942"/>
                  </a:lnTo>
                  <a:lnTo>
                    <a:pt x="25156" y="6187"/>
                  </a:lnTo>
                  <a:lnTo>
                    <a:pt x="26300" y="6487"/>
                  </a:lnTo>
                  <a:lnTo>
                    <a:pt x="26382" y="6214"/>
                  </a:lnTo>
                  <a:lnTo>
                    <a:pt x="25401" y="5942"/>
                  </a:lnTo>
                  <a:lnTo>
                    <a:pt x="24447" y="5642"/>
                  </a:lnTo>
                  <a:lnTo>
                    <a:pt x="23466" y="5288"/>
                  </a:lnTo>
                  <a:lnTo>
                    <a:pt x="22539" y="4934"/>
                  </a:lnTo>
                  <a:lnTo>
                    <a:pt x="21585" y="4579"/>
                  </a:lnTo>
                  <a:lnTo>
                    <a:pt x="20659" y="4170"/>
                  </a:lnTo>
                  <a:lnTo>
                    <a:pt x="19759" y="3762"/>
                  </a:lnTo>
                  <a:lnTo>
                    <a:pt x="18860" y="3326"/>
                  </a:lnTo>
                  <a:lnTo>
                    <a:pt x="18479" y="3135"/>
                  </a:lnTo>
                  <a:lnTo>
                    <a:pt x="18070" y="2890"/>
                  </a:lnTo>
                  <a:lnTo>
                    <a:pt x="17715" y="2617"/>
                  </a:lnTo>
                  <a:lnTo>
                    <a:pt x="17361" y="2317"/>
                  </a:lnTo>
                  <a:lnTo>
                    <a:pt x="17061" y="1990"/>
                  </a:lnTo>
                  <a:lnTo>
                    <a:pt x="16789" y="1663"/>
                  </a:lnTo>
                  <a:lnTo>
                    <a:pt x="16571" y="1309"/>
                  </a:lnTo>
                  <a:lnTo>
                    <a:pt x="16489" y="1118"/>
                  </a:lnTo>
                  <a:lnTo>
                    <a:pt x="16435" y="927"/>
                  </a:lnTo>
                  <a:lnTo>
                    <a:pt x="16326" y="955"/>
                  </a:lnTo>
                  <a:lnTo>
                    <a:pt x="16217" y="982"/>
                  </a:lnTo>
                  <a:lnTo>
                    <a:pt x="16107" y="955"/>
                  </a:lnTo>
                  <a:lnTo>
                    <a:pt x="16026" y="927"/>
                  </a:lnTo>
                  <a:lnTo>
                    <a:pt x="15944" y="873"/>
                  </a:lnTo>
                  <a:lnTo>
                    <a:pt x="15862" y="791"/>
                  </a:lnTo>
                  <a:lnTo>
                    <a:pt x="15835" y="682"/>
                  </a:lnTo>
                  <a:lnTo>
                    <a:pt x="15835" y="573"/>
                  </a:lnTo>
                  <a:lnTo>
                    <a:pt x="15835" y="464"/>
                  </a:lnTo>
                  <a:lnTo>
                    <a:pt x="15181" y="300"/>
                  </a:lnTo>
                  <a:lnTo>
                    <a:pt x="14527" y="164"/>
                  </a:lnTo>
                  <a:lnTo>
                    <a:pt x="13845" y="82"/>
                  </a:lnTo>
                  <a:lnTo>
                    <a:pt x="13191" y="28"/>
                  </a:lnTo>
                  <a:lnTo>
                    <a:pt x="125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71"/>
            <p:cNvSpPr/>
            <p:nvPr/>
          </p:nvSpPr>
          <p:spPr>
            <a:xfrm>
              <a:off x="7414898" y="-1145129"/>
              <a:ext cx="244939" cy="526317"/>
            </a:xfrm>
            <a:custGeom>
              <a:avLst/>
              <a:gdLst/>
              <a:ahLst/>
              <a:cxnLst/>
              <a:rect l="l" t="t" r="r" b="b"/>
              <a:pathLst>
                <a:path w="14472" h="31097" extrusionOk="0">
                  <a:moveTo>
                    <a:pt x="4634" y="1"/>
                  </a:moveTo>
                  <a:lnTo>
                    <a:pt x="4525" y="28"/>
                  </a:lnTo>
                  <a:lnTo>
                    <a:pt x="4443" y="28"/>
                  </a:lnTo>
                  <a:lnTo>
                    <a:pt x="4361" y="82"/>
                  </a:lnTo>
                  <a:lnTo>
                    <a:pt x="4307" y="137"/>
                  </a:lnTo>
                  <a:lnTo>
                    <a:pt x="4225" y="246"/>
                  </a:lnTo>
                  <a:lnTo>
                    <a:pt x="4170" y="409"/>
                  </a:lnTo>
                  <a:lnTo>
                    <a:pt x="4170" y="573"/>
                  </a:lnTo>
                  <a:lnTo>
                    <a:pt x="4225" y="737"/>
                  </a:lnTo>
                  <a:lnTo>
                    <a:pt x="4334" y="900"/>
                  </a:lnTo>
                  <a:lnTo>
                    <a:pt x="4388" y="955"/>
                  </a:lnTo>
                  <a:lnTo>
                    <a:pt x="4470" y="1009"/>
                  </a:lnTo>
                  <a:lnTo>
                    <a:pt x="5533" y="1554"/>
                  </a:lnTo>
                  <a:lnTo>
                    <a:pt x="6514" y="2099"/>
                  </a:lnTo>
                  <a:lnTo>
                    <a:pt x="7005" y="2399"/>
                  </a:lnTo>
                  <a:lnTo>
                    <a:pt x="7495" y="2726"/>
                  </a:lnTo>
                  <a:lnTo>
                    <a:pt x="7931" y="3053"/>
                  </a:lnTo>
                  <a:lnTo>
                    <a:pt x="8367" y="3380"/>
                  </a:lnTo>
                  <a:lnTo>
                    <a:pt x="8803" y="3762"/>
                  </a:lnTo>
                  <a:lnTo>
                    <a:pt x="9185" y="4143"/>
                  </a:lnTo>
                  <a:lnTo>
                    <a:pt x="9566" y="4552"/>
                  </a:lnTo>
                  <a:lnTo>
                    <a:pt x="9921" y="4988"/>
                  </a:lnTo>
                  <a:lnTo>
                    <a:pt x="10220" y="5451"/>
                  </a:lnTo>
                  <a:lnTo>
                    <a:pt x="10520" y="5942"/>
                  </a:lnTo>
                  <a:lnTo>
                    <a:pt x="10793" y="6487"/>
                  </a:lnTo>
                  <a:lnTo>
                    <a:pt x="11011" y="7059"/>
                  </a:lnTo>
                  <a:lnTo>
                    <a:pt x="11147" y="7495"/>
                  </a:lnTo>
                  <a:lnTo>
                    <a:pt x="11283" y="7931"/>
                  </a:lnTo>
                  <a:lnTo>
                    <a:pt x="11392" y="8395"/>
                  </a:lnTo>
                  <a:lnTo>
                    <a:pt x="11474" y="8858"/>
                  </a:lnTo>
                  <a:lnTo>
                    <a:pt x="11529" y="9294"/>
                  </a:lnTo>
                  <a:lnTo>
                    <a:pt x="11583" y="9785"/>
                  </a:lnTo>
                  <a:lnTo>
                    <a:pt x="11610" y="10248"/>
                  </a:lnTo>
                  <a:lnTo>
                    <a:pt x="11610" y="10711"/>
                  </a:lnTo>
                  <a:lnTo>
                    <a:pt x="11610" y="11174"/>
                  </a:lnTo>
                  <a:lnTo>
                    <a:pt x="11583" y="11665"/>
                  </a:lnTo>
                  <a:lnTo>
                    <a:pt x="11529" y="12128"/>
                  </a:lnTo>
                  <a:lnTo>
                    <a:pt x="11474" y="12592"/>
                  </a:lnTo>
                  <a:lnTo>
                    <a:pt x="11311" y="13491"/>
                  </a:lnTo>
                  <a:lnTo>
                    <a:pt x="11093" y="14390"/>
                  </a:lnTo>
                  <a:lnTo>
                    <a:pt x="10929" y="14935"/>
                  </a:lnTo>
                  <a:lnTo>
                    <a:pt x="10738" y="15481"/>
                  </a:lnTo>
                  <a:lnTo>
                    <a:pt x="10520" y="15998"/>
                  </a:lnTo>
                  <a:lnTo>
                    <a:pt x="10302" y="16489"/>
                  </a:lnTo>
                  <a:lnTo>
                    <a:pt x="10057" y="16979"/>
                  </a:lnTo>
                  <a:lnTo>
                    <a:pt x="9812" y="17470"/>
                  </a:lnTo>
                  <a:lnTo>
                    <a:pt x="9539" y="17933"/>
                  </a:lnTo>
                  <a:lnTo>
                    <a:pt x="9239" y="18397"/>
                  </a:lnTo>
                  <a:lnTo>
                    <a:pt x="8613" y="19296"/>
                  </a:lnTo>
                  <a:lnTo>
                    <a:pt x="7958" y="20168"/>
                  </a:lnTo>
                  <a:lnTo>
                    <a:pt x="7250" y="20986"/>
                  </a:lnTo>
                  <a:lnTo>
                    <a:pt x="6541" y="21803"/>
                  </a:lnTo>
                  <a:lnTo>
                    <a:pt x="5778" y="22594"/>
                  </a:lnTo>
                  <a:lnTo>
                    <a:pt x="4988" y="23384"/>
                  </a:lnTo>
                  <a:lnTo>
                    <a:pt x="3434" y="24937"/>
                  </a:lnTo>
                  <a:lnTo>
                    <a:pt x="2671" y="25728"/>
                  </a:lnTo>
                  <a:lnTo>
                    <a:pt x="1908" y="26518"/>
                  </a:lnTo>
                  <a:lnTo>
                    <a:pt x="1145" y="27336"/>
                  </a:lnTo>
                  <a:lnTo>
                    <a:pt x="437" y="28153"/>
                  </a:lnTo>
                  <a:lnTo>
                    <a:pt x="246" y="28399"/>
                  </a:lnTo>
                  <a:lnTo>
                    <a:pt x="110" y="28671"/>
                  </a:lnTo>
                  <a:lnTo>
                    <a:pt x="55" y="28944"/>
                  </a:lnTo>
                  <a:lnTo>
                    <a:pt x="1" y="29189"/>
                  </a:lnTo>
                  <a:lnTo>
                    <a:pt x="28" y="29434"/>
                  </a:lnTo>
                  <a:lnTo>
                    <a:pt x="82" y="29679"/>
                  </a:lnTo>
                  <a:lnTo>
                    <a:pt x="164" y="29925"/>
                  </a:lnTo>
                  <a:lnTo>
                    <a:pt x="300" y="30143"/>
                  </a:lnTo>
                  <a:lnTo>
                    <a:pt x="437" y="30334"/>
                  </a:lnTo>
                  <a:lnTo>
                    <a:pt x="627" y="30524"/>
                  </a:lnTo>
                  <a:lnTo>
                    <a:pt x="818" y="30688"/>
                  </a:lnTo>
                  <a:lnTo>
                    <a:pt x="1063" y="30824"/>
                  </a:lnTo>
                  <a:lnTo>
                    <a:pt x="1281" y="30933"/>
                  </a:lnTo>
                  <a:lnTo>
                    <a:pt x="1554" y="31015"/>
                  </a:lnTo>
                  <a:lnTo>
                    <a:pt x="1799" y="31069"/>
                  </a:lnTo>
                  <a:lnTo>
                    <a:pt x="2072" y="31097"/>
                  </a:lnTo>
                  <a:lnTo>
                    <a:pt x="2344" y="31069"/>
                  </a:lnTo>
                  <a:lnTo>
                    <a:pt x="2617" y="31015"/>
                  </a:lnTo>
                  <a:lnTo>
                    <a:pt x="2889" y="30906"/>
                  </a:lnTo>
                  <a:lnTo>
                    <a:pt x="3162" y="30742"/>
                  </a:lnTo>
                  <a:lnTo>
                    <a:pt x="4252" y="29952"/>
                  </a:lnTo>
                  <a:lnTo>
                    <a:pt x="5315" y="29107"/>
                  </a:lnTo>
                  <a:lnTo>
                    <a:pt x="6351" y="28208"/>
                  </a:lnTo>
                  <a:lnTo>
                    <a:pt x="6841" y="27717"/>
                  </a:lnTo>
                  <a:lnTo>
                    <a:pt x="7332" y="27227"/>
                  </a:lnTo>
                  <a:lnTo>
                    <a:pt x="7822" y="26736"/>
                  </a:lnTo>
                  <a:lnTo>
                    <a:pt x="8286" y="26218"/>
                  </a:lnTo>
                  <a:lnTo>
                    <a:pt x="8749" y="25673"/>
                  </a:lnTo>
                  <a:lnTo>
                    <a:pt x="9212" y="25128"/>
                  </a:lnTo>
                  <a:lnTo>
                    <a:pt x="9648" y="24583"/>
                  </a:lnTo>
                  <a:lnTo>
                    <a:pt x="10084" y="24011"/>
                  </a:lnTo>
                  <a:lnTo>
                    <a:pt x="10493" y="23438"/>
                  </a:lnTo>
                  <a:lnTo>
                    <a:pt x="10875" y="22866"/>
                  </a:lnTo>
                  <a:lnTo>
                    <a:pt x="11256" y="22267"/>
                  </a:lnTo>
                  <a:lnTo>
                    <a:pt x="11610" y="21667"/>
                  </a:lnTo>
                  <a:lnTo>
                    <a:pt x="11965" y="21067"/>
                  </a:lnTo>
                  <a:lnTo>
                    <a:pt x="12292" y="20441"/>
                  </a:lnTo>
                  <a:lnTo>
                    <a:pt x="12592" y="19814"/>
                  </a:lnTo>
                  <a:lnTo>
                    <a:pt x="12864" y="19187"/>
                  </a:lnTo>
                  <a:lnTo>
                    <a:pt x="13137" y="18533"/>
                  </a:lnTo>
                  <a:lnTo>
                    <a:pt x="13382" y="17879"/>
                  </a:lnTo>
                  <a:lnTo>
                    <a:pt x="13600" y="17225"/>
                  </a:lnTo>
                  <a:lnTo>
                    <a:pt x="13818" y="16571"/>
                  </a:lnTo>
                  <a:lnTo>
                    <a:pt x="13981" y="15917"/>
                  </a:lnTo>
                  <a:lnTo>
                    <a:pt x="14118" y="15262"/>
                  </a:lnTo>
                  <a:lnTo>
                    <a:pt x="14254" y="14581"/>
                  </a:lnTo>
                  <a:lnTo>
                    <a:pt x="14363" y="13900"/>
                  </a:lnTo>
                  <a:lnTo>
                    <a:pt x="14417" y="13246"/>
                  </a:lnTo>
                  <a:lnTo>
                    <a:pt x="14472" y="12564"/>
                  </a:lnTo>
                  <a:lnTo>
                    <a:pt x="14472" y="11992"/>
                  </a:lnTo>
                  <a:lnTo>
                    <a:pt x="14472" y="11447"/>
                  </a:lnTo>
                  <a:lnTo>
                    <a:pt x="14417" y="10902"/>
                  </a:lnTo>
                  <a:lnTo>
                    <a:pt x="14363" y="10357"/>
                  </a:lnTo>
                  <a:lnTo>
                    <a:pt x="14281" y="9812"/>
                  </a:lnTo>
                  <a:lnTo>
                    <a:pt x="14199" y="9267"/>
                  </a:lnTo>
                  <a:lnTo>
                    <a:pt x="14063" y="8722"/>
                  </a:lnTo>
                  <a:lnTo>
                    <a:pt x="13927" y="8204"/>
                  </a:lnTo>
                  <a:lnTo>
                    <a:pt x="13763" y="7686"/>
                  </a:lnTo>
                  <a:lnTo>
                    <a:pt x="13573" y="7168"/>
                  </a:lnTo>
                  <a:lnTo>
                    <a:pt x="13355" y="6678"/>
                  </a:lnTo>
                  <a:lnTo>
                    <a:pt x="13137" y="6187"/>
                  </a:lnTo>
                  <a:lnTo>
                    <a:pt x="12891" y="5697"/>
                  </a:lnTo>
                  <a:lnTo>
                    <a:pt x="12619" y="5233"/>
                  </a:lnTo>
                  <a:lnTo>
                    <a:pt x="12319" y="4770"/>
                  </a:lnTo>
                  <a:lnTo>
                    <a:pt x="12019" y="4334"/>
                  </a:lnTo>
                  <a:lnTo>
                    <a:pt x="11692" y="3898"/>
                  </a:lnTo>
                  <a:lnTo>
                    <a:pt x="11338" y="3489"/>
                  </a:lnTo>
                  <a:lnTo>
                    <a:pt x="10984" y="3108"/>
                  </a:lnTo>
                  <a:lnTo>
                    <a:pt x="10602" y="2726"/>
                  </a:lnTo>
                  <a:lnTo>
                    <a:pt x="10193" y="2372"/>
                  </a:lnTo>
                  <a:lnTo>
                    <a:pt x="9784" y="2045"/>
                  </a:lnTo>
                  <a:lnTo>
                    <a:pt x="9348" y="1718"/>
                  </a:lnTo>
                  <a:lnTo>
                    <a:pt x="8885" y="1445"/>
                  </a:lnTo>
                  <a:lnTo>
                    <a:pt x="8422" y="1173"/>
                  </a:lnTo>
                  <a:lnTo>
                    <a:pt x="7931" y="927"/>
                  </a:lnTo>
                  <a:lnTo>
                    <a:pt x="7441" y="709"/>
                  </a:lnTo>
                  <a:lnTo>
                    <a:pt x="6923" y="518"/>
                  </a:lnTo>
                  <a:lnTo>
                    <a:pt x="6378" y="328"/>
                  </a:lnTo>
                  <a:lnTo>
                    <a:pt x="5833" y="191"/>
                  </a:lnTo>
                  <a:lnTo>
                    <a:pt x="5288" y="82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71"/>
            <p:cNvSpPr/>
            <p:nvPr/>
          </p:nvSpPr>
          <p:spPr>
            <a:xfrm>
              <a:off x="7534827" y="-1267817"/>
              <a:ext cx="196516" cy="149465"/>
            </a:xfrm>
            <a:custGeom>
              <a:avLst/>
              <a:gdLst/>
              <a:ahLst/>
              <a:cxnLst/>
              <a:rect l="l" t="t" r="r" b="b"/>
              <a:pathLst>
                <a:path w="11611" h="8831" extrusionOk="0">
                  <a:moveTo>
                    <a:pt x="300" y="0"/>
                  </a:moveTo>
                  <a:lnTo>
                    <a:pt x="191" y="28"/>
                  </a:lnTo>
                  <a:lnTo>
                    <a:pt x="82" y="82"/>
                  </a:lnTo>
                  <a:lnTo>
                    <a:pt x="28" y="164"/>
                  </a:lnTo>
                  <a:lnTo>
                    <a:pt x="0" y="273"/>
                  </a:lnTo>
                  <a:lnTo>
                    <a:pt x="0" y="382"/>
                  </a:lnTo>
                  <a:lnTo>
                    <a:pt x="28" y="491"/>
                  </a:lnTo>
                  <a:lnTo>
                    <a:pt x="109" y="573"/>
                  </a:lnTo>
                  <a:lnTo>
                    <a:pt x="191" y="627"/>
                  </a:lnTo>
                  <a:lnTo>
                    <a:pt x="1745" y="1227"/>
                  </a:lnTo>
                  <a:lnTo>
                    <a:pt x="3271" y="1826"/>
                  </a:lnTo>
                  <a:lnTo>
                    <a:pt x="4034" y="2153"/>
                  </a:lnTo>
                  <a:lnTo>
                    <a:pt x="4770" y="2508"/>
                  </a:lnTo>
                  <a:lnTo>
                    <a:pt x="5506" y="2889"/>
                  </a:lnTo>
                  <a:lnTo>
                    <a:pt x="6187" y="3271"/>
                  </a:lnTo>
                  <a:lnTo>
                    <a:pt x="6841" y="3707"/>
                  </a:lnTo>
                  <a:lnTo>
                    <a:pt x="7468" y="4197"/>
                  </a:lnTo>
                  <a:lnTo>
                    <a:pt x="7768" y="4443"/>
                  </a:lnTo>
                  <a:lnTo>
                    <a:pt x="8040" y="4715"/>
                  </a:lnTo>
                  <a:lnTo>
                    <a:pt x="8313" y="5015"/>
                  </a:lnTo>
                  <a:lnTo>
                    <a:pt x="8585" y="5315"/>
                  </a:lnTo>
                  <a:lnTo>
                    <a:pt x="8830" y="5614"/>
                  </a:lnTo>
                  <a:lnTo>
                    <a:pt x="9048" y="5942"/>
                  </a:lnTo>
                  <a:lnTo>
                    <a:pt x="9266" y="6296"/>
                  </a:lnTo>
                  <a:lnTo>
                    <a:pt x="9484" y="6650"/>
                  </a:lnTo>
                  <a:lnTo>
                    <a:pt x="9675" y="7032"/>
                  </a:lnTo>
                  <a:lnTo>
                    <a:pt x="9839" y="7413"/>
                  </a:lnTo>
                  <a:lnTo>
                    <a:pt x="10002" y="7822"/>
                  </a:lnTo>
                  <a:lnTo>
                    <a:pt x="10139" y="8258"/>
                  </a:lnTo>
                  <a:lnTo>
                    <a:pt x="10193" y="8394"/>
                  </a:lnTo>
                  <a:lnTo>
                    <a:pt x="10248" y="8503"/>
                  </a:lnTo>
                  <a:lnTo>
                    <a:pt x="10329" y="8612"/>
                  </a:lnTo>
                  <a:lnTo>
                    <a:pt x="10438" y="8694"/>
                  </a:lnTo>
                  <a:lnTo>
                    <a:pt x="10547" y="8749"/>
                  </a:lnTo>
                  <a:lnTo>
                    <a:pt x="10656" y="8803"/>
                  </a:lnTo>
                  <a:lnTo>
                    <a:pt x="10793" y="8830"/>
                  </a:lnTo>
                  <a:lnTo>
                    <a:pt x="11065" y="8830"/>
                  </a:lnTo>
                  <a:lnTo>
                    <a:pt x="11201" y="8776"/>
                  </a:lnTo>
                  <a:lnTo>
                    <a:pt x="11338" y="8721"/>
                  </a:lnTo>
                  <a:lnTo>
                    <a:pt x="11447" y="8640"/>
                  </a:lnTo>
                  <a:lnTo>
                    <a:pt x="11528" y="8503"/>
                  </a:lnTo>
                  <a:lnTo>
                    <a:pt x="11583" y="8367"/>
                  </a:lnTo>
                  <a:lnTo>
                    <a:pt x="11610" y="8204"/>
                  </a:lnTo>
                  <a:lnTo>
                    <a:pt x="11583" y="8013"/>
                  </a:lnTo>
                  <a:lnTo>
                    <a:pt x="11474" y="7549"/>
                  </a:lnTo>
                  <a:lnTo>
                    <a:pt x="11338" y="7086"/>
                  </a:lnTo>
                  <a:lnTo>
                    <a:pt x="11174" y="6623"/>
                  </a:lnTo>
                  <a:lnTo>
                    <a:pt x="10983" y="6214"/>
                  </a:lnTo>
                  <a:lnTo>
                    <a:pt x="10793" y="5805"/>
                  </a:lnTo>
                  <a:lnTo>
                    <a:pt x="10575" y="5396"/>
                  </a:lnTo>
                  <a:lnTo>
                    <a:pt x="10329" y="5015"/>
                  </a:lnTo>
                  <a:lnTo>
                    <a:pt x="10057" y="4661"/>
                  </a:lnTo>
                  <a:lnTo>
                    <a:pt x="9757" y="4306"/>
                  </a:lnTo>
                  <a:lnTo>
                    <a:pt x="9457" y="3979"/>
                  </a:lnTo>
                  <a:lnTo>
                    <a:pt x="9157" y="3652"/>
                  </a:lnTo>
                  <a:lnTo>
                    <a:pt x="8803" y="3352"/>
                  </a:lnTo>
                  <a:lnTo>
                    <a:pt x="8476" y="3080"/>
                  </a:lnTo>
                  <a:lnTo>
                    <a:pt x="8095" y="2807"/>
                  </a:lnTo>
                  <a:lnTo>
                    <a:pt x="7740" y="2535"/>
                  </a:lnTo>
                  <a:lnTo>
                    <a:pt x="7331" y="2290"/>
                  </a:lnTo>
                  <a:lnTo>
                    <a:pt x="6950" y="2072"/>
                  </a:lnTo>
                  <a:lnTo>
                    <a:pt x="6541" y="1854"/>
                  </a:lnTo>
                  <a:lnTo>
                    <a:pt x="5696" y="1445"/>
                  </a:lnTo>
                  <a:lnTo>
                    <a:pt x="4824" y="1090"/>
                  </a:lnTo>
                  <a:lnTo>
                    <a:pt x="3952" y="791"/>
                  </a:lnTo>
                  <a:lnTo>
                    <a:pt x="3053" y="545"/>
                  </a:lnTo>
                  <a:lnTo>
                    <a:pt x="2153" y="327"/>
                  </a:lnTo>
                  <a:lnTo>
                    <a:pt x="1227" y="137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AA71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1" name="Google Shape;9351;p71"/>
          <p:cNvSpPr txBox="1">
            <a:spLocks noGrp="1"/>
          </p:cNvSpPr>
          <p:nvPr>
            <p:ph type="title"/>
          </p:nvPr>
        </p:nvSpPr>
        <p:spPr>
          <a:xfrm>
            <a:off x="2422875" y="2335850"/>
            <a:ext cx="15648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Jupiter is the biggest planet</a:t>
            </a:r>
            <a:endParaRPr sz="1600" b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grpSp>
        <p:nvGrpSpPr>
          <p:cNvPr id="9352" name="Google Shape;9352;p71"/>
          <p:cNvGrpSpPr/>
          <p:nvPr/>
        </p:nvGrpSpPr>
        <p:grpSpPr>
          <a:xfrm>
            <a:off x="2475076" y="1755751"/>
            <a:ext cx="1460398" cy="469008"/>
            <a:chOff x="859125" y="1054700"/>
            <a:chExt cx="1460398" cy="469008"/>
          </a:xfrm>
        </p:grpSpPr>
        <p:sp>
          <p:nvSpPr>
            <p:cNvPr id="9353" name="Google Shape;9353;p71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extrusionOk="0">
                  <a:moveTo>
                    <a:pt x="3953" y="0"/>
                  </a:moveTo>
                  <a:lnTo>
                    <a:pt x="3277" y="20"/>
                  </a:lnTo>
                  <a:lnTo>
                    <a:pt x="2582" y="40"/>
                  </a:lnTo>
                  <a:lnTo>
                    <a:pt x="1907" y="80"/>
                  </a:lnTo>
                  <a:lnTo>
                    <a:pt x="1212" y="139"/>
                  </a:lnTo>
                  <a:lnTo>
                    <a:pt x="1053" y="1331"/>
                  </a:lnTo>
                  <a:lnTo>
                    <a:pt x="854" y="2522"/>
                  </a:lnTo>
                  <a:lnTo>
                    <a:pt x="457" y="4886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1669" y="7428"/>
                  </a:lnTo>
                  <a:lnTo>
                    <a:pt x="2681" y="7309"/>
                  </a:lnTo>
                  <a:lnTo>
                    <a:pt x="3714" y="7190"/>
                  </a:lnTo>
                  <a:lnTo>
                    <a:pt x="4747" y="7110"/>
                  </a:lnTo>
                  <a:lnTo>
                    <a:pt x="5780" y="7051"/>
                  </a:lnTo>
                  <a:lnTo>
                    <a:pt x="6773" y="7011"/>
                  </a:lnTo>
                  <a:lnTo>
                    <a:pt x="7786" y="6971"/>
                  </a:lnTo>
                  <a:lnTo>
                    <a:pt x="8779" y="6951"/>
                  </a:lnTo>
                  <a:lnTo>
                    <a:pt x="9772" y="6951"/>
                  </a:lnTo>
                  <a:lnTo>
                    <a:pt x="11778" y="6971"/>
                  </a:lnTo>
                  <a:lnTo>
                    <a:pt x="13784" y="7031"/>
                  </a:lnTo>
                  <a:lnTo>
                    <a:pt x="15790" y="7110"/>
                  </a:lnTo>
                  <a:lnTo>
                    <a:pt x="17795" y="7210"/>
                  </a:lnTo>
                  <a:lnTo>
                    <a:pt x="21787" y="7428"/>
                  </a:lnTo>
                  <a:lnTo>
                    <a:pt x="23356" y="7488"/>
                  </a:lnTo>
                  <a:lnTo>
                    <a:pt x="24925" y="7547"/>
                  </a:lnTo>
                  <a:lnTo>
                    <a:pt x="25084" y="6475"/>
                  </a:lnTo>
                  <a:lnTo>
                    <a:pt x="25323" y="4628"/>
                  </a:lnTo>
                  <a:lnTo>
                    <a:pt x="25541" y="2761"/>
                  </a:lnTo>
                  <a:lnTo>
                    <a:pt x="25740" y="914"/>
                  </a:lnTo>
                  <a:lnTo>
                    <a:pt x="23674" y="914"/>
                  </a:lnTo>
                  <a:lnTo>
                    <a:pt x="21629" y="874"/>
                  </a:lnTo>
                  <a:lnTo>
                    <a:pt x="19781" y="795"/>
                  </a:lnTo>
                  <a:lnTo>
                    <a:pt x="17915" y="675"/>
                  </a:lnTo>
                  <a:lnTo>
                    <a:pt x="14221" y="417"/>
                  </a:lnTo>
                  <a:lnTo>
                    <a:pt x="12334" y="298"/>
                  </a:lnTo>
                  <a:lnTo>
                    <a:pt x="10447" y="179"/>
                  </a:lnTo>
                  <a:lnTo>
                    <a:pt x="8560" y="80"/>
                  </a:lnTo>
                  <a:lnTo>
                    <a:pt x="6673" y="40"/>
                  </a:lnTo>
                  <a:lnTo>
                    <a:pt x="5323" y="2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71"/>
            <p:cNvSpPr/>
            <p:nvPr/>
          </p:nvSpPr>
          <p:spPr>
            <a:xfrm>
              <a:off x="885318" y="1080838"/>
              <a:ext cx="1379622" cy="417774"/>
            </a:xfrm>
            <a:custGeom>
              <a:avLst/>
              <a:gdLst/>
              <a:ahLst/>
              <a:cxnLst/>
              <a:rect l="l" t="t" r="r" b="b"/>
              <a:pathLst>
                <a:path w="25124" h="7608" extrusionOk="0">
                  <a:moveTo>
                    <a:pt x="2761" y="1"/>
                  </a:moveTo>
                  <a:lnTo>
                    <a:pt x="1986" y="41"/>
                  </a:lnTo>
                  <a:lnTo>
                    <a:pt x="1212" y="100"/>
                  </a:lnTo>
                  <a:lnTo>
                    <a:pt x="1053" y="1292"/>
                  </a:lnTo>
                  <a:lnTo>
                    <a:pt x="854" y="2483"/>
                  </a:lnTo>
                  <a:lnTo>
                    <a:pt x="457" y="4847"/>
                  </a:lnTo>
                  <a:lnTo>
                    <a:pt x="0" y="7608"/>
                  </a:lnTo>
                  <a:lnTo>
                    <a:pt x="0" y="7608"/>
                  </a:lnTo>
                  <a:lnTo>
                    <a:pt x="1669" y="7389"/>
                  </a:lnTo>
                  <a:lnTo>
                    <a:pt x="2681" y="7270"/>
                  </a:lnTo>
                  <a:lnTo>
                    <a:pt x="3714" y="7151"/>
                  </a:lnTo>
                  <a:lnTo>
                    <a:pt x="4747" y="7071"/>
                  </a:lnTo>
                  <a:lnTo>
                    <a:pt x="5780" y="7012"/>
                  </a:lnTo>
                  <a:lnTo>
                    <a:pt x="6773" y="6972"/>
                  </a:lnTo>
                  <a:lnTo>
                    <a:pt x="7786" y="6932"/>
                  </a:lnTo>
                  <a:lnTo>
                    <a:pt x="8779" y="6912"/>
                  </a:lnTo>
                  <a:lnTo>
                    <a:pt x="9772" y="6912"/>
                  </a:lnTo>
                  <a:lnTo>
                    <a:pt x="11778" y="6932"/>
                  </a:lnTo>
                  <a:lnTo>
                    <a:pt x="13784" y="6992"/>
                  </a:lnTo>
                  <a:lnTo>
                    <a:pt x="15790" y="7071"/>
                  </a:lnTo>
                  <a:lnTo>
                    <a:pt x="17795" y="7171"/>
                  </a:lnTo>
                  <a:lnTo>
                    <a:pt x="21787" y="7389"/>
                  </a:lnTo>
                  <a:lnTo>
                    <a:pt x="23356" y="7449"/>
                  </a:lnTo>
                  <a:lnTo>
                    <a:pt x="24925" y="7508"/>
                  </a:lnTo>
                  <a:lnTo>
                    <a:pt x="25084" y="6436"/>
                  </a:lnTo>
                  <a:lnTo>
                    <a:pt x="25124" y="6178"/>
                  </a:lnTo>
                  <a:lnTo>
                    <a:pt x="24548" y="6257"/>
                  </a:lnTo>
                  <a:lnTo>
                    <a:pt x="23992" y="6317"/>
                  </a:lnTo>
                  <a:lnTo>
                    <a:pt x="23416" y="6336"/>
                  </a:lnTo>
                  <a:lnTo>
                    <a:pt x="22840" y="6356"/>
                  </a:lnTo>
                  <a:lnTo>
                    <a:pt x="22264" y="6356"/>
                  </a:lnTo>
                  <a:lnTo>
                    <a:pt x="21688" y="6336"/>
                  </a:lnTo>
                  <a:lnTo>
                    <a:pt x="21092" y="6297"/>
                  </a:lnTo>
                  <a:lnTo>
                    <a:pt x="20516" y="6237"/>
                  </a:lnTo>
                  <a:lnTo>
                    <a:pt x="19364" y="6098"/>
                  </a:lnTo>
                  <a:lnTo>
                    <a:pt x="18212" y="5939"/>
                  </a:lnTo>
                  <a:lnTo>
                    <a:pt x="15968" y="5582"/>
                  </a:lnTo>
                  <a:lnTo>
                    <a:pt x="15114" y="5463"/>
                  </a:lnTo>
                  <a:lnTo>
                    <a:pt x="14260" y="5343"/>
                  </a:lnTo>
                  <a:lnTo>
                    <a:pt x="13386" y="5244"/>
                  </a:lnTo>
                  <a:lnTo>
                    <a:pt x="12532" y="5165"/>
                  </a:lnTo>
                  <a:lnTo>
                    <a:pt x="11678" y="5105"/>
                  </a:lnTo>
                  <a:lnTo>
                    <a:pt x="10804" y="5065"/>
                  </a:lnTo>
                  <a:lnTo>
                    <a:pt x="9950" y="5065"/>
                  </a:lnTo>
                  <a:lnTo>
                    <a:pt x="9077" y="5085"/>
                  </a:lnTo>
                  <a:lnTo>
                    <a:pt x="8103" y="5165"/>
                  </a:lnTo>
                  <a:lnTo>
                    <a:pt x="7130" y="5244"/>
                  </a:lnTo>
                  <a:lnTo>
                    <a:pt x="6157" y="5383"/>
                  </a:lnTo>
                  <a:lnTo>
                    <a:pt x="5184" y="5522"/>
                  </a:lnTo>
                  <a:lnTo>
                    <a:pt x="4211" y="5681"/>
                  </a:lnTo>
                  <a:lnTo>
                    <a:pt x="3257" y="5880"/>
                  </a:lnTo>
                  <a:lnTo>
                    <a:pt x="2284" y="6078"/>
                  </a:lnTo>
                  <a:lnTo>
                    <a:pt x="1331" y="6277"/>
                  </a:lnTo>
                  <a:lnTo>
                    <a:pt x="1271" y="6277"/>
                  </a:lnTo>
                  <a:lnTo>
                    <a:pt x="1192" y="6257"/>
                  </a:lnTo>
                  <a:lnTo>
                    <a:pt x="1152" y="6197"/>
                  </a:lnTo>
                  <a:lnTo>
                    <a:pt x="1132" y="6138"/>
                  </a:lnTo>
                  <a:lnTo>
                    <a:pt x="1192" y="5562"/>
                  </a:lnTo>
                  <a:lnTo>
                    <a:pt x="1271" y="4986"/>
                  </a:lnTo>
                  <a:lnTo>
                    <a:pt x="1371" y="4410"/>
                  </a:lnTo>
                  <a:lnTo>
                    <a:pt x="1470" y="3834"/>
                  </a:lnTo>
                  <a:lnTo>
                    <a:pt x="1589" y="3258"/>
                  </a:lnTo>
                  <a:lnTo>
                    <a:pt x="1728" y="2702"/>
                  </a:lnTo>
                  <a:lnTo>
                    <a:pt x="1887" y="2146"/>
                  </a:lnTo>
                  <a:lnTo>
                    <a:pt x="2066" y="1590"/>
                  </a:lnTo>
                  <a:lnTo>
                    <a:pt x="2205" y="1212"/>
                  </a:lnTo>
                  <a:lnTo>
                    <a:pt x="2364" y="815"/>
                  </a:lnTo>
                  <a:lnTo>
                    <a:pt x="2542" y="398"/>
                  </a:lnTo>
                  <a:lnTo>
                    <a:pt x="27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71"/>
            <p:cNvSpPr/>
            <p:nvPr/>
          </p:nvSpPr>
          <p:spPr>
            <a:xfrm>
              <a:off x="859125" y="1054700"/>
              <a:ext cx="1460398" cy="469008"/>
            </a:xfrm>
            <a:custGeom>
              <a:avLst/>
              <a:gdLst/>
              <a:ahLst/>
              <a:cxnLst/>
              <a:rect l="l" t="t" r="r" b="b"/>
              <a:pathLst>
                <a:path w="26595" h="8541" extrusionOk="0">
                  <a:moveTo>
                    <a:pt x="4430" y="437"/>
                  </a:moveTo>
                  <a:lnTo>
                    <a:pt x="5800" y="457"/>
                  </a:lnTo>
                  <a:lnTo>
                    <a:pt x="7150" y="477"/>
                  </a:lnTo>
                  <a:lnTo>
                    <a:pt x="9037" y="517"/>
                  </a:lnTo>
                  <a:lnTo>
                    <a:pt x="10924" y="616"/>
                  </a:lnTo>
                  <a:lnTo>
                    <a:pt x="12811" y="735"/>
                  </a:lnTo>
                  <a:lnTo>
                    <a:pt x="14698" y="854"/>
                  </a:lnTo>
                  <a:lnTo>
                    <a:pt x="18392" y="1112"/>
                  </a:lnTo>
                  <a:lnTo>
                    <a:pt x="20258" y="1232"/>
                  </a:lnTo>
                  <a:lnTo>
                    <a:pt x="22106" y="1311"/>
                  </a:lnTo>
                  <a:lnTo>
                    <a:pt x="24151" y="1351"/>
                  </a:lnTo>
                  <a:lnTo>
                    <a:pt x="26217" y="1351"/>
                  </a:lnTo>
                  <a:lnTo>
                    <a:pt x="26018" y="3198"/>
                  </a:lnTo>
                  <a:lnTo>
                    <a:pt x="25800" y="5065"/>
                  </a:lnTo>
                  <a:lnTo>
                    <a:pt x="25561" y="6912"/>
                  </a:lnTo>
                  <a:lnTo>
                    <a:pt x="25402" y="7984"/>
                  </a:lnTo>
                  <a:lnTo>
                    <a:pt x="23833" y="7925"/>
                  </a:lnTo>
                  <a:lnTo>
                    <a:pt x="22264" y="7865"/>
                  </a:lnTo>
                  <a:lnTo>
                    <a:pt x="18272" y="7647"/>
                  </a:lnTo>
                  <a:lnTo>
                    <a:pt x="16267" y="7547"/>
                  </a:lnTo>
                  <a:lnTo>
                    <a:pt x="14261" y="7468"/>
                  </a:lnTo>
                  <a:lnTo>
                    <a:pt x="12255" y="7408"/>
                  </a:lnTo>
                  <a:lnTo>
                    <a:pt x="10249" y="7388"/>
                  </a:lnTo>
                  <a:lnTo>
                    <a:pt x="9256" y="7388"/>
                  </a:lnTo>
                  <a:lnTo>
                    <a:pt x="8263" y="7408"/>
                  </a:lnTo>
                  <a:lnTo>
                    <a:pt x="7250" y="7448"/>
                  </a:lnTo>
                  <a:lnTo>
                    <a:pt x="6257" y="7488"/>
                  </a:lnTo>
                  <a:lnTo>
                    <a:pt x="5224" y="7547"/>
                  </a:lnTo>
                  <a:lnTo>
                    <a:pt x="4191" y="7627"/>
                  </a:lnTo>
                  <a:lnTo>
                    <a:pt x="3158" y="7746"/>
                  </a:lnTo>
                  <a:lnTo>
                    <a:pt x="2146" y="7865"/>
                  </a:lnTo>
                  <a:lnTo>
                    <a:pt x="477" y="8084"/>
                  </a:lnTo>
                  <a:lnTo>
                    <a:pt x="477" y="8084"/>
                  </a:lnTo>
                  <a:lnTo>
                    <a:pt x="934" y="5323"/>
                  </a:lnTo>
                  <a:lnTo>
                    <a:pt x="1331" y="2959"/>
                  </a:lnTo>
                  <a:lnTo>
                    <a:pt x="1530" y="1768"/>
                  </a:lnTo>
                  <a:lnTo>
                    <a:pt x="1689" y="576"/>
                  </a:lnTo>
                  <a:lnTo>
                    <a:pt x="2384" y="517"/>
                  </a:lnTo>
                  <a:lnTo>
                    <a:pt x="3059" y="477"/>
                  </a:lnTo>
                  <a:lnTo>
                    <a:pt x="3754" y="457"/>
                  </a:lnTo>
                  <a:lnTo>
                    <a:pt x="4430" y="437"/>
                  </a:lnTo>
                  <a:close/>
                  <a:moveTo>
                    <a:pt x="5939" y="0"/>
                  </a:moveTo>
                  <a:lnTo>
                    <a:pt x="4986" y="20"/>
                  </a:lnTo>
                  <a:lnTo>
                    <a:pt x="4032" y="60"/>
                  </a:lnTo>
                  <a:lnTo>
                    <a:pt x="3079" y="100"/>
                  </a:lnTo>
                  <a:lnTo>
                    <a:pt x="2404" y="139"/>
                  </a:lnTo>
                  <a:lnTo>
                    <a:pt x="1748" y="199"/>
                  </a:lnTo>
                  <a:lnTo>
                    <a:pt x="1292" y="258"/>
                  </a:lnTo>
                  <a:lnTo>
                    <a:pt x="1232" y="636"/>
                  </a:lnTo>
                  <a:lnTo>
                    <a:pt x="1033" y="1867"/>
                  </a:lnTo>
                  <a:lnTo>
                    <a:pt x="875" y="3079"/>
                  </a:lnTo>
                  <a:lnTo>
                    <a:pt x="696" y="4310"/>
                  </a:lnTo>
                  <a:lnTo>
                    <a:pt x="517" y="5521"/>
                  </a:lnTo>
                  <a:lnTo>
                    <a:pt x="60" y="8123"/>
                  </a:lnTo>
                  <a:lnTo>
                    <a:pt x="1" y="8501"/>
                  </a:lnTo>
                  <a:lnTo>
                    <a:pt x="1" y="8501"/>
                  </a:lnTo>
                  <a:lnTo>
                    <a:pt x="418" y="8481"/>
                  </a:lnTo>
                  <a:lnTo>
                    <a:pt x="1272" y="8401"/>
                  </a:lnTo>
                  <a:lnTo>
                    <a:pt x="2146" y="8302"/>
                  </a:lnTo>
                  <a:lnTo>
                    <a:pt x="3158" y="8183"/>
                  </a:lnTo>
                  <a:lnTo>
                    <a:pt x="4191" y="8103"/>
                  </a:lnTo>
                  <a:lnTo>
                    <a:pt x="5224" y="8024"/>
                  </a:lnTo>
                  <a:lnTo>
                    <a:pt x="6257" y="7964"/>
                  </a:lnTo>
                  <a:lnTo>
                    <a:pt x="7250" y="7925"/>
                  </a:lnTo>
                  <a:lnTo>
                    <a:pt x="8263" y="7885"/>
                  </a:lnTo>
                  <a:lnTo>
                    <a:pt x="10249" y="7885"/>
                  </a:lnTo>
                  <a:lnTo>
                    <a:pt x="12255" y="7905"/>
                  </a:lnTo>
                  <a:lnTo>
                    <a:pt x="14261" y="7964"/>
                  </a:lnTo>
                  <a:lnTo>
                    <a:pt x="16267" y="8044"/>
                  </a:lnTo>
                  <a:lnTo>
                    <a:pt x="18272" y="8143"/>
                  </a:lnTo>
                  <a:lnTo>
                    <a:pt x="22264" y="8362"/>
                  </a:lnTo>
                  <a:lnTo>
                    <a:pt x="25323" y="8520"/>
                  </a:lnTo>
                  <a:lnTo>
                    <a:pt x="25740" y="8540"/>
                  </a:lnTo>
                  <a:lnTo>
                    <a:pt x="25819" y="7984"/>
                  </a:lnTo>
                  <a:lnTo>
                    <a:pt x="25978" y="6713"/>
                  </a:lnTo>
                  <a:lnTo>
                    <a:pt x="26137" y="5442"/>
                  </a:lnTo>
                  <a:lnTo>
                    <a:pt x="26356" y="3396"/>
                  </a:lnTo>
                  <a:lnTo>
                    <a:pt x="26455" y="2364"/>
                  </a:lnTo>
                  <a:lnTo>
                    <a:pt x="26534" y="1331"/>
                  </a:lnTo>
                  <a:lnTo>
                    <a:pt x="26594" y="854"/>
                  </a:lnTo>
                  <a:lnTo>
                    <a:pt x="26276" y="874"/>
                  </a:lnTo>
                  <a:lnTo>
                    <a:pt x="23059" y="874"/>
                  </a:lnTo>
                  <a:lnTo>
                    <a:pt x="21966" y="834"/>
                  </a:lnTo>
                  <a:lnTo>
                    <a:pt x="20080" y="735"/>
                  </a:lnTo>
                  <a:lnTo>
                    <a:pt x="18213" y="616"/>
                  </a:lnTo>
                  <a:lnTo>
                    <a:pt x="14439" y="358"/>
                  </a:lnTo>
                  <a:lnTo>
                    <a:pt x="12553" y="239"/>
                  </a:lnTo>
                  <a:lnTo>
                    <a:pt x="10666" y="119"/>
                  </a:lnTo>
                  <a:lnTo>
                    <a:pt x="8799" y="40"/>
                  </a:lnTo>
                  <a:lnTo>
                    <a:pt x="7846" y="20"/>
                  </a:lnTo>
                  <a:lnTo>
                    <a:pt x="69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71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fill="none" extrusionOk="0">
                  <a:moveTo>
                    <a:pt x="25541" y="2761"/>
                  </a:moveTo>
                  <a:lnTo>
                    <a:pt x="25541" y="2761"/>
                  </a:lnTo>
                  <a:lnTo>
                    <a:pt x="25323" y="4628"/>
                  </a:lnTo>
                  <a:lnTo>
                    <a:pt x="25084" y="6475"/>
                  </a:lnTo>
                  <a:lnTo>
                    <a:pt x="25084" y="6475"/>
                  </a:lnTo>
                  <a:lnTo>
                    <a:pt x="24925" y="7547"/>
                  </a:lnTo>
                  <a:lnTo>
                    <a:pt x="24925" y="7547"/>
                  </a:lnTo>
                  <a:lnTo>
                    <a:pt x="23356" y="7488"/>
                  </a:lnTo>
                  <a:lnTo>
                    <a:pt x="21787" y="7428"/>
                  </a:lnTo>
                  <a:lnTo>
                    <a:pt x="21787" y="7428"/>
                  </a:lnTo>
                  <a:lnTo>
                    <a:pt x="17795" y="7210"/>
                  </a:lnTo>
                  <a:lnTo>
                    <a:pt x="15790" y="7110"/>
                  </a:lnTo>
                  <a:lnTo>
                    <a:pt x="13784" y="7031"/>
                  </a:lnTo>
                  <a:lnTo>
                    <a:pt x="13784" y="7031"/>
                  </a:lnTo>
                  <a:lnTo>
                    <a:pt x="11778" y="6971"/>
                  </a:lnTo>
                  <a:lnTo>
                    <a:pt x="9772" y="6951"/>
                  </a:lnTo>
                  <a:lnTo>
                    <a:pt x="8779" y="6951"/>
                  </a:lnTo>
                  <a:lnTo>
                    <a:pt x="7786" y="6971"/>
                  </a:lnTo>
                  <a:lnTo>
                    <a:pt x="6773" y="7011"/>
                  </a:lnTo>
                  <a:lnTo>
                    <a:pt x="5780" y="7051"/>
                  </a:lnTo>
                  <a:lnTo>
                    <a:pt x="5780" y="7051"/>
                  </a:lnTo>
                  <a:lnTo>
                    <a:pt x="4747" y="7110"/>
                  </a:lnTo>
                  <a:lnTo>
                    <a:pt x="3714" y="7190"/>
                  </a:lnTo>
                  <a:lnTo>
                    <a:pt x="2681" y="7309"/>
                  </a:lnTo>
                  <a:lnTo>
                    <a:pt x="1669" y="7428"/>
                  </a:lnTo>
                  <a:lnTo>
                    <a:pt x="1669" y="7428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457" y="4886"/>
                  </a:lnTo>
                  <a:lnTo>
                    <a:pt x="457" y="4886"/>
                  </a:lnTo>
                  <a:lnTo>
                    <a:pt x="854" y="2522"/>
                  </a:lnTo>
                  <a:lnTo>
                    <a:pt x="1053" y="1331"/>
                  </a:lnTo>
                  <a:lnTo>
                    <a:pt x="1212" y="139"/>
                  </a:lnTo>
                  <a:lnTo>
                    <a:pt x="1212" y="139"/>
                  </a:lnTo>
                  <a:lnTo>
                    <a:pt x="1907" y="80"/>
                  </a:lnTo>
                  <a:lnTo>
                    <a:pt x="2582" y="40"/>
                  </a:lnTo>
                  <a:lnTo>
                    <a:pt x="3277" y="20"/>
                  </a:lnTo>
                  <a:lnTo>
                    <a:pt x="3953" y="0"/>
                  </a:lnTo>
                  <a:lnTo>
                    <a:pt x="5323" y="20"/>
                  </a:lnTo>
                  <a:lnTo>
                    <a:pt x="6673" y="40"/>
                  </a:lnTo>
                  <a:lnTo>
                    <a:pt x="6673" y="40"/>
                  </a:lnTo>
                  <a:lnTo>
                    <a:pt x="8560" y="80"/>
                  </a:lnTo>
                  <a:lnTo>
                    <a:pt x="10447" y="179"/>
                  </a:lnTo>
                  <a:lnTo>
                    <a:pt x="12334" y="298"/>
                  </a:lnTo>
                  <a:lnTo>
                    <a:pt x="14221" y="417"/>
                  </a:lnTo>
                  <a:lnTo>
                    <a:pt x="14221" y="417"/>
                  </a:lnTo>
                  <a:lnTo>
                    <a:pt x="17915" y="675"/>
                  </a:lnTo>
                  <a:lnTo>
                    <a:pt x="19781" y="795"/>
                  </a:lnTo>
                  <a:lnTo>
                    <a:pt x="21629" y="874"/>
                  </a:lnTo>
                  <a:lnTo>
                    <a:pt x="21629" y="874"/>
                  </a:lnTo>
                  <a:lnTo>
                    <a:pt x="23674" y="914"/>
                  </a:lnTo>
                  <a:lnTo>
                    <a:pt x="24707" y="914"/>
                  </a:lnTo>
                  <a:lnTo>
                    <a:pt x="25740" y="914"/>
                  </a:lnTo>
                  <a:lnTo>
                    <a:pt x="25740" y="914"/>
                  </a:lnTo>
                  <a:lnTo>
                    <a:pt x="25541" y="27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7" name="Google Shape;9357;p71"/>
          <p:cNvSpPr txBox="1">
            <a:spLocks noGrp="1"/>
          </p:cNvSpPr>
          <p:nvPr>
            <p:ph type="body" idx="4294967295"/>
          </p:nvPr>
        </p:nvSpPr>
        <p:spPr>
          <a:xfrm>
            <a:off x="2610975" y="1844005"/>
            <a:ext cx="1188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HOT DOG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9358" name="Google Shape;9358;p71"/>
          <p:cNvGrpSpPr/>
          <p:nvPr/>
        </p:nvGrpSpPr>
        <p:grpSpPr>
          <a:xfrm>
            <a:off x="76470" y="47782"/>
            <a:ext cx="636765" cy="391233"/>
            <a:chOff x="83000" y="3568688"/>
            <a:chExt cx="468175" cy="287650"/>
          </a:xfrm>
        </p:grpSpPr>
        <p:sp>
          <p:nvSpPr>
            <p:cNvPr id="9359" name="Google Shape;9359;p71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71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71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71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71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71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5" name="Google Shape;9365;p71"/>
          <p:cNvGrpSpPr/>
          <p:nvPr/>
        </p:nvGrpSpPr>
        <p:grpSpPr>
          <a:xfrm>
            <a:off x="7612654" y="708739"/>
            <a:ext cx="474981" cy="650298"/>
            <a:chOff x="704740" y="179779"/>
            <a:chExt cx="349225" cy="478125"/>
          </a:xfrm>
        </p:grpSpPr>
        <p:sp>
          <p:nvSpPr>
            <p:cNvPr id="9366" name="Google Shape;9366;p71"/>
            <p:cNvSpPr/>
            <p:nvPr/>
          </p:nvSpPr>
          <p:spPr>
            <a:xfrm>
              <a:off x="704740" y="179779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71"/>
            <p:cNvSpPr/>
            <p:nvPr/>
          </p:nvSpPr>
          <p:spPr>
            <a:xfrm>
              <a:off x="704740" y="179779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8" name="Google Shape;9368;p71"/>
          <p:cNvGrpSpPr/>
          <p:nvPr/>
        </p:nvGrpSpPr>
        <p:grpSpPr>
          <a:xfrm>
            <a:off x="859991" y="3976608"/>
            <a:ext cx="584571" cy="437000"/>
            <a:chOff x="-522075" y="3957700"/>
            <a:chExt cx="429800" cy="321300"/>
          </a:xfrm>
        </p:grpSpPr>
        <p:sp>
          <p:nvSpPr>
            <p:cNvPr id="9369" name="Google Shape;9369;p71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71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71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71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71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71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71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71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71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71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71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71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81" name="Google Shape;9381;p71"/>
          <p:cNvSpPr/>
          <p:nvPr/>
        </p:nvSpPr>
        <p:spPr>
          <a:xfrm rot="3706627" flipH="1">
            <a:off x="2979156" y="1339422"/>
            <a:ext cx="452239" cy="529759"/>
          </a:xfrm>
          <a:custGeom>
            <a:avLst/>
            <a:gdLst/>
            <a:ahLst/>
            <a:cxnLst/>
            <a:rect l="l" t="t" r="r" b="b"/>
            <a:pathLst>
              <a:path w="1356" h="1567" extrusionOk="0">
                <a:moveTo>
                  <a:pt x="685" y="1"/>
                </a:moveTo>
                <a:cubicBezTo>
                  <a:pt x="353" y="1"/>
                  <a:pt x="71" y="270"/>
                  <a:pt x="37" y="635"/>
                </a:cubicBezTo>
                <a:cubicBezTo>
                  <a:pt x="0" y="1040"/>
                  <a:pt x="362" y="1542"/>
                  <a:pt x="707" y="1565"/>
                </a:cubicBezTo>
                <a:cubicBezTo>
                  <a:pt x="715" y="1566"/>
                  <a:pt x="723" y="1566"/>
                  <a:pt x="731" y="1566"/>
                </a:cubicBezTo>
                <a:cubicBezTo>
                  <a:pt x="1017" y="1566"/>
                  <a:pt x="1274" y="1217"/>
                  <a:pt x="1315" y="765"/>
                </a:cubicBezTo>
                <a:cubicBezTo>
                  <a:pt x="1355" y="363"/>
                  <a:pt x="1116" y="44"/>
                  <a:pt x="747" y="4"/>
                </a:cubicBezTo>
                <a:cubicBezTo>
                  <a:pt x="726" y="2"/>
                  <a:pt x="706" y="1"/>
                  <a:pt x="68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2" name="Google Shape;9382;p71"/>
          <p:cNvSpPr txBox="1">
            <a:spLocks noGrp="1"/>
          </p:cNvSpPr>
          <p:nvPr>
            <p:ph type="title"/>
          </p:nvPr>
        </p:nvSpPr>
        <p:spPr>
          <a:xfrm>
            <a:off x="2901075" y="1512802"/>
            <a:ext cx="6084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$4</a:t>
            </a:r>
            <a:endParaRPr sz="2000"/>
          </a:p>
        </p:txBody>
      </p:sp>
      <p:sp>
        <p:nvSpPr>
          <p:cNvPr id="9383" name="Google Shape;9383;p71"/>
          <p:cNvSpPr txBox="1">
            <a:spLocks noGrp="1"/>
          </p:cNvSpPr>
          <p:nvPr>
            <p:ph type="title"/>
          </p:nvPr>
        </p:nvSpPr>
        <p:spPr>
          <a:xfrm>
            <a:off x="2422875" y="4012250"/>
            <a:ext cx="15648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Mercury is a small planet</a:t>
            </a:r>
            <a:endParaRPr sz="1600" b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grpSp>
        <p:nvGrpSpPr>
          <p:cNvPr id="9384" name="Google Shape;9384;p71"/>
          <p:cNvGrpSpPr/>
          <p:nvPr/>
        </p:nvGrpSpPr>
        <p:grpSpPr>
          <a:xfrm>
            <a:off x="2475076" y="3432151"/>
            <a:ext cx="1460398" cy="469008"/>
            <a:chOff x="859125" y="1054700"/>
            <a:chExt cx="1460398" cy="469008"/>
          </a:xfrm>
        </p:grpSpPr>
        <p:sp>
          <p:nvSpPr>
            <p:cNvPr id="9385" name="Google Shape;9385;p71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extrusionOk="0">
                  <a:moveTo>
                    <a:pt x="3953" y="0"/>
                  </a:moveTo>
                  <a:lnTo>
                    <a:pt x="3277" y="20"/>
                  </a:lnTo>
                  <a:lnTo>
                    <a:pt x="2582" y="40"/>
                  </a:lnTo>
                  <a:lnTo>
                    <a:pt x="1907" y="80"/>
                  </a:lnTo>
                  <a:lnTo>
                    <a:pt x="1212" y="139"/>
                  </a:lnTo>
                  <a:lnTo>
                    <a:pt x="1053" y="1331"/>
                  </a:lnTo>
                  <a:lnTo>
                    <a:pt x="854" y="2522"/>
                  </a:lnTo>
                  <a:lnTo>
                    <a:pt x="457" y="4886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1669" y="7428"/>
                  </a:lnTo>
                  <a:lnTo>
                    <a:pt x="2681" y="7309"/>
                  </a:lnTo>
                  <a:lnTo>
                    <a:pt x="3714" y="7190"/>
                  </a:lnTo>
                  <a:lnTo>
                    <a:pt x="4747" y="7110"/>
                  </a:lnTo>
                  <a:lnTo>
                    <a:pt x="5780" y="7051"/>
                  </a:lnTo>
                  <a:lnTo>
                    <a:pt x="6773" y="7011"/>
                  </a:lnTo>
                  <a:lnTo>
                    <a:pt x="7786" y="6971"/>
                  </a:lnTo>
                  <a:lnTo>
                    <a:pt x="8779" y="6951"/>
                  </a:lnTo>
                  <a:lnTo>
                    <a:pt x="9772" y="6951"/>
                  </a:lnTo>
                  <a:lnTo>
                    <a:pt x="11778" y="6971"/>
                  </a:lnTo>
                  <a:lnTo>
                    <a:pt x="13784" y="7031"/>
                  </a:lnTo>
                  <a:lnTo>
                    <a:pt x="15790" y="7110"/>
                  </a:lnTo>
                  <a:lnTo>
                    <a:pt x="17795" y="7210"/>
                  </a:lnTo>
                  <a:lnTo>
                    <a:pt x="21787" y="7428"/>
                  </a:lnTo>
                  <a:lnTo>
                    <a:pt x="23356" y="7488"/>
                  </a:lnTo>
                  <a:lnTo>
                    <a:pt x="24925" y="7547"/>
                  </a:lnTo>
                  <a:lnTo>
                    <a:pt x="25084" y="6475"/>
                  </a:lnTo>
                  <a:lnTo>
                    <a:pt x="25323" y="4628"/>
                  </a:lnTo>
                  <a:lnTo>
                    <a:pt x="25541" y="2761"/>
                  </a:lnTo>
                  <a:lnTo>
                    <a:pt x="25740" y="914"/>
                  </a:lnTo>
                  <a:lnTo>
                    <a:pt x="23674" y="914"/>
                  </a:lnTo>
                  <a:lnTo>
                    <a:pt x="21629" y="874"/>
                  </a:lnTo>
                  <a:lnTo>
                    <a:pt x="19781" y="795"/>
                  </a:lnTo>
                  <a:lnTo>
                    <a:pt x="17915" y="675"/>
                  </a:lnTo>
                  <a:lnTo>
                    <a:pt x="14221" y="417"/>
                  </a:lnTo>
                  <a:lnTo>
                    <a:pt x="12334" y="298"/>
                  </a:lnTo>
                  <a:lnTo>
                    <a:pt x="10447" y="179"/>
                  </a:lnTo>
                  <a:lnTo>
                    <a:pt x="8560" y="80"/>
                  </a:lnTo>
                  <a:lnTo>
                    <a:pt x="6673" y="40"/>
                  </a:lnTo>
                  <a:lnTo>
                    <a:pt x="5323" y="2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71"/>
            <p:cNvSpPr/>
            <p:nvPr/>
          </p:nvSpPr>
          <p:spPr>
            <a:xfrm>
              <a:off x="885318" y="1080838"/>
              <a:ext cx="1379622" cy="417774"/>
            </a:xfrm>
            <a:custGeom>
              <a:avLst/>
              <a:gdLst/>
              <a:ahLst/>
              <a:cxnLst/>
              <a:rect l="l" t="t" r="r" b="b"/>
              <a:pathLst>
                <a:path w="25124" h="7608" extrusionOk="0">
                  <a:moveTo>
                    <a:pt x="2761" y="1"/>
                  </a:moveTo>
                  <a:lnTo>
                    <a:pt x="1986" y="41"/>
                  </a:lnTo>
                  <a:lnTo>
                    <a:pt x="1212" y="100"/>
                  </a:lnTo>
                  <a:lnTo>
                    <a:pt x="1053" y="1292"/>
                  </a:lnTo>
                  <a:lnTo>
                    <a:pt x="854" y="2483"/>
                  </a:lnTo>
                  <a:lnTo>
                    <a:pt x="457" y="4847"/>
                  </a:lnTo>
                  <a:lnTo>
                    <a:pt x="0" y="7608"/>
                  </a:lnTo>
                  <a:lnTo>
                    <a:pt x="0" y="7608"/>
                  </a:lnTo>
                  <a:lnTo>
                    <a:pt x="1669" y="7389"/>
                  </a:lnTo>
                  <a:lnTo>
                    <a:pt x="2681" y="7270"/>
                  </a:lnTo>
                  <a:lnTo>
                    <a:pt x="3714" y="7151"/>
                  </a:lnTo>
                  <a:lnTo>
                    <a:pt x="4747" y="7071"/>
                  </a:lnTo>
                  <a:lnTo>
                    <a:pt x="5780" y="7012"/>
                  </a:lnTo>
                  <a:lnTo>
                    <a:pt x="6773" y="6972"/>
                  </a:lnTo>
                  <a:lnTo>
                    <a:pt x="7786" y="6932"/>
                  </a:lnTo>
                  <a:lnTo>
                    <a:pt x="8779" y="6912"/>
                  </a:lnTo>
                  <a:lnTo>
                    <a:pt x="9772" y="6912"/>
                  </a:lnTo>
                  <a:lnTo>
                    <a:pt x="11778" y="6932"/>
                  </a:lnTo>
                  <a:lnTo>
                    <a:pt x="13784" y="6992"/>
                  </a:lnTo>
                  <a:lnTo>
                    <a:pt x="15790" y="7071"/>
                  </a:lnTo>
                  <a:lnTo>
                    <a:pt x="17795" y="7171"/>
                  </a:lnTo>
                  <a:lnTo>
                    <a:pt x="21787" y="7389"/>
                  </a:lnTo>
                  <a:lnTo>
                    <a:pt x="23356" y="7449"/>
                  </a:lnTo>
                  <a:lnTo>
                    <a:pt x="24925" y="7508"/>
                  </a:lnTo>
                  <a:lnTo>
                    <a:pt x="25084" y="6436"/>
                  </a:lnTo>
                  <a:lnTo>
                    <a:pt x="25124" y="6178"/>
                  </a:lnTo>
                  <a:lnTo>
                    <a:pt x="24548" y="6257"/>
                  </a:lnTo>
                  <a:lnTo>
                    <a:pt x="23992" y="6317"/>
                  </a:lnTo>
                  <a:lnTo>
                    <a:pt x="23416" y="6336"/>
                  </a:lnTo>
                  <a:lnTo>
                    <a:pt x="22840" y="6356"/>
                  </a:lnTo>
                  <a:lnTo>
                    <a:pt x="22264" y="6356"/>
                  </a:lnTo>
                  <a:lnTo>
                    <a:pt x="21688" y="6336"/>
                  </a:lnTo>
                  <a:lnTo>
                    <a:pt x="21092" y="6297"/>
                  </a:lnTo>
                  <a:lnTo>
                    <a:pt x="20516" y="6237"/>
                  </a:lnTo>
                  <a:lnTo>
                    <a:pt x="19364" y="6098"/>
                  </a:lnTo>
                  <a:lnTo>
                    <a:pt x="18212" y="5939"/>
                  </a:lnTo>
                  <a:lnTo>
                    <a:pt x="15968" y="5582"/>
                  </a:lnTo>
                  <a:lnTo>
                    <a:pt x="15114" y="5463"/>
                  </a:lnTo>
                  <a:lnTo>
                    <a:pt x="14260" y="5343"/>
                  </a:lnTo>
                  <a:lnTo>
                    <a:pt x="13386" y="5244"/>
                  </a:lnTo>
                  <a:lnTo>
                    <a:pt x="12532" y="5165"/>
                  </a:lnTo>
                  <a:lnTo>
                    <a:pt x="11678" y="5105"/>
                  </a:lnTo>
                  <a:lnTo>
                    <a:pt x="10804" y="5065"/>
                  </a:lnTo>
                  <a:lnTo>
                    <a:pt x="9950" y="5065"/>
                  </a:lnTo>
                  <a:lnTo>
                    <a:pt x="9077" y="5085"/>
                  </a:lnTo>
                  <a:lnTo>
                    <a:pt x="8103" y="5165"/>
                  </a:lnTo>
                  <a:lnTo>
                    <a:pt x="7130" y="5244"/>
                  </a:lnTo>
                  <a:lnTo>
                    <a:pt x="6157" y="5383"/>
                  </a:lnTo>
                  <a:lnTo>
                    <a:pt x="5184" y="5522"/>
                  </a:lnTo>
                  <a:lnTo>
                    <a:pt x="4211" y="5681"/>
                  </a:lnTo>
                  <a:lnTo>
                    <a:pt x="3257" y="5880"/>
                  </a:lnTo>
                  <a:lnTo>
                    <a:pt x="2284" y="6078"/>
                  </a:lnTo>
                  <a:lnTo>
                    <a:pt x="1331" y="6277"/>
                  </a:lnTo>
                  <a:lnTo>
                    <a:pt x="1271" y="6277"/>
                  </a:lnTo>
                  <a:lnTo>
                    <a:pt x="1192" y="6257"/>
                  </a:lnTo>
                  <a:lnTo>
                    <a:pt x="1152" y="6197"/>
                  </a:lnTo>
                  <a:lnTo>
                    <a:pt x="1132" y="6138"/>
                  </a:lnTo>
                  <a:lnTo>
                    <a:pt x="1192" y="5562"/>
                  </a:lnTo>
                  <a:lnTo>
                    <a:pt x="1271" y="4986"/>
                  </a:lnTo>
                  <a:lnTo>
                    <a:pt x="1371" y="4410"/>
                  </a:lnTo>
                  <a:lnTo>
                    <a:pt x="1470" y="3834"/>
                  </a:lnTo>
                  <a:lnTo>
                    <a:pt x="1589" y="3258"/>
                  </a:lnTo>
                  <a:lnTo>
                    <a:pt x="1728" y="2702"/>
                  </a:lnTo>
                  <a:lnTo>
                    <a:pt x="1887" y="2146"/>
                  </a:lnTo>
                  <a:lnTo>
                    <a:pt x="2066" y="1590"/>
                  </a:lnTo>
                  <a:lnTo>
                    <a:pt x="2205" y="1212"/>
                  </a:lnTo>
                  <a:lnTo>
                    <a:pt x="2364" y="815"/>
                  </a:lnTo>
                  <a:lnTo>
                    <a:pt x="2542" y="398"/>
                  </a:lnTo>
                  <a:lnTo>
                    <a:pt x="27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71"/>
            <p:cNvSpPr/>
            <p:nvPr/>
          </p:nvSpPr>
          <p:spPr>
            <a:xfrm>
              <a:off x="859125" y="1054700"/>
              <a:ext cx="1460398" cy="469008"/>
            </a:xfrm>
            <a:custGeom>
              <a:avLst/>
              <a:gdLst/>
              <a:ahLst/>
              <a:cxnLst/>
              <a:rect l="l" t="t" r="r" b="b"/>
              <a:pathLst>
                <a:path w="26595" h="8541" extrusionOk="0">
                  <a:moveTo>
                    <a:pt x="4430" y="437"/>
                  </a:moveTo>
                  <a:lnTo>
                    <a:pt x="5800" y="457"/>
                  </a:lnTo>
                  <a:lnTo>
                    <a:pt x="7150" y="477"/>
                  </a:lnTo>
                  <a:lnTo>
                    <a:pt x="9037" y="517"/>
                  </a:lnTo>
                  <a:lnTo>
                    <a:pt x="10924" y="616"/>
                  </a:lnTo>
                  <a:lnTo>
                    <a:pt x="12811" y="735"/>
                  </a:lnTo>
                  <a:lnTo>
                    <a:pt x="14698" y="854"/>
                  </a:lnTo>
                  <a:lnTo>
                    <a:pt x="18392" y="1112"/>
                  </a:lnTo>
                  <a:lnTo>
                    <a:pt x="20258" y="1232"/>
                  </a:lnTo>
                  <a:lnTo>
                    <a:pt x="22106" y="1311"/>
                  </a:lnTo>
                  <a:lnTo>
                    <a:pt x="24151" y="1351"/>
                  </a:lnTo>
                  <a:lnTo>
                    <a:pt x="26217" y="1351"/>
                  </a:lnTo>
                  <a:lnTo>
                    <a:pt x="26018" y="3198"/>
                  </a:lnTo>
                  <a:lnTo>
                    <a:pt x="25800" y="5065"/>
                  </a:lnTo>
                  <a:lnTo>
                    <a:pt x="25561" y="6912"/>
                  </a:lnTo>
                  <a:lnTo>
                    <a:pt x="25402" y="7984"/>
                  </a:lnTo>
                  <a:lnTo>
                    <a:pt x="23833" y="7925"/>
                  </a:lnTo>
                  <a:lnTo>
                    <a:pt x="22264" y="7865"/>
                  </a:lnTo>
                  <a:lnTo>
                    <a:pt x="18272" y="7647"/>
                  </a:lnTo>
                  <a:lnTo>
                    <a:pt x="16267" y="7547"/>
                  </a:lnTo>
                  <a:lnTo>
                    <a:pt x="14261" y="7468"/>
                  </a:lnTo>
                  <a:lnTo>
                    <a:pt x="12255" y="7408"/>
                  </a:lnTo>
                  <a:lnTo>
                    <a:pt x="10249" y="7388"/>
                  </a:lnTo>
                  <a:lnTo>
                    <a:pt x="9256" y="7388"/>
                  </a:lnTo>
                  <a:lnTo>
                    <a:pt x="8263" y="7408"/>
                  </a:lnTo>
                  <a:lnTo>
                    <a:pt x="7250" y="7448"/>
                  </a:lnTo>
                  <a:lnTo>
                    <a:pt x="6257" y="7488"/>
                  </a:lnTo>
                  <a:lnTo>
                    <a:pt x="5224" y="7547"/>
                  </a:lnTo>
                  <a:lnTo>
                    <a:pt x="4191" y="7627"/>
                  </a:lnTo>
                  <a:lnTo>
                    <a:pt x="3158" y="7746"/>
                  </a:lnTo>
                  <a:lnTo>
                    <a:pt x="2146" y="7865"/>
                  </a:lnTo>
                  <a:lnTo>
                    <a:pt x="477" y="8084"/>
                  </a:lnTo>
                  <a:lnTo>
                    <a:pt x="477" y="8084"/>
                  </a:lnTo>
                  <a:lnTo>
                    <a:pt x="934" y="5323"/>
                  </a:lnTo>
                  <a:lnTo>
                    <a:pt x="1331" y="2959"/>
                  </a:lnTo>
                  <a:lnTo>
                    <a:pt x="1530" y="1768"/>
                  </a:lnTo>
                  <a:lnTo>
                    <a:pt x="1689" y="576"/>
                  </a:lnTo>
                  <a:lnTo>
                    <a:pt x="2384" y="517"/>
                  </a:lnTo>
                  <a:lnTo>
                    <a:pt x="3059" y="477"/>
                  </a:lnTo>
                  <a:lnTo>
                    <a:pt x="3754" y="457"/>
                  </a:lnTo>
                  <a:lnTo>
                    <a:pt x="4430" y="437"/>
                  </a:lnTo>
                  <a:close/>
                  <a:moveTo>
                    <a:pt x="5939" y="0"/>
                  </a:moveTo>
                  <a:lnTo>
                    <a:pt x="4986" y="20"/>
                  </a:lnTo>
                  <a:lnTo>
                    <a:pt x="4032" y="60"/>
                  </a:lnTo>
                  <a:lnTo>
                    <a:pt x="3079" y="100"/>
                  </a:lnTo>
                  <a:lnTo>
                    <a:pt x="2404" y="139"/>
                  </a:lnTo>
                  <a:lnTo>
                    <a:pt x="1748" y="199"/>
                  </a:lnTo>
                  <a:lnTo>
                    <a:pt x="1292" y="258"/>
                  </a:lnTo>
                  <a:lnTo>
                    <a:pt x="1232" y="636"/>
                  </a:lnTo>
                  <a:lnTo>
                    <a:pt x="1033" y="1867"/>
                  </a:lnTo>
                  <a:lnTo>
                    <a:pt x="875" y="3079"/>
                  </a:lnTo>
                  <a:lnTo>
                    <a:pt x="696" y="4310"/>
                  </a:lnTo>
                  <a:lnTo>
                    <a:pt x="517" y="5521"/>
                  </a:lnTo>
                  <a:lnTo>
                    <a:pt x="60" y="8123"/>
                  </a:lnTo>
                  <a:lnTo>
                    <a:pt x="1" y="8501"/>
                  </a:lnTo>
                  <a:lnTo>
                    <a:pt x="1" y="8501"/>
                  </a:lnTo>
                  <a:lnTo>
                    <a:pt x="418" y="8481"/>
                  </a:lnTo>
                  <a:lnTo>
                    <a:pt x="1272" y="8401"/>
                  </a:lnTo>
                  <a:lnTo>
                    <a:pt x="2146" y="8302"/>
                  </a:lnTo>
                  <a:lnTo>
                    <a:pt x="3158" y="8183"/>
                  </a:lnTo>
                  <a:lnTo>
                    <a:pt x="4191" y="8103"/>
                  </a:lnTo>
                  <a:lnTo>
                    <a:pt x="5224" y="8024"/>
                  </a:lnTo>
                  <a:lnTo>
                    <a:pt x="6257" y="7964"/>
                  </a:lnTo>
                  <a:lnTo>
                    <a:pt x="7250" y="7925"/>
                  </a:lnTo>
                  <a:lnTo>
                    <a:pt x="8263" y="7885"/>
                  </a:lnTo>
                  <a:lnTo>
                    <a:pt x="10249" y="7885"/>
                  </a:lnTo>
                  <a:lnTo>
                    <a:pt x="12255" y="7905"/>
                  </a:lnTo>
                  <a:lnTo>
                    <a:pt x="14261" y="7964"/>
                  </a:lnTo>
                  <a:lnTo>
                    <a:pt x="16267" y="8044"/>
                  </a:lnTo>
                  <a:lnTo>
                    <a:pt x="18272" y="8143"/>
                  </a:lnTo>
                  <a:lnTo>
                    <a:pt x="22264" y="8362"/>
                  </a:lnTo>
                  <a:lnTo>
                    <a:pt x="25323" y="8520"/>
                  </a:lnTo>
                  <a:lnTo>
                    <a:pt x="25740" y="8540"/>
                  </a:lnTo>
                  <a:lnTo>
                    <a:pt x="25819" y="7984"/>
                  </a:lnTo>
                  <a:lnTo>
                    <a:pt x="25978" y="6713"/>
                  </a:lnTo>
                  <a:lnTo>
                    <a:pt x="26137" y="5442"/>
                  </a:lnTo>
                  <a:lnTo>
                    <a:pt x="26356" y="3396"/>
                  </a:lnTo>
                  <a:lnTo>
                    <a:pt x="26455" y="2364"/>
                  </a:lnTo>
                  <a:lnTo>
                    <a:pt x="26534" y="1331"/>
                  </a:lnTo>
                  <a:lnTo>
                    <a:pt x="26594" y="854"/>
                  </a:lnTo>
                  <a:lnTo>
                    <a:pt x="26276" y="874"/>
                  </a:lnTo>
                  <a:lnTo>
                    <a:pt x="23059" y="874"/>
                  </a:lnTo>
                  <a:lnTo>
                    <a:pt x="21966" y="834"/>
                  </a:lnTo>
                  <a:lnTo>
                    <a:pt x="20080" y="735"/>
                  </a:lnTo>
                  <a:lnTo>
                    <a:pt x="18213" y="616"/>
                  </a:lnTo>
                  <a:lnTo>
                    <a:pt x="14439" y="358"/>
                  </a:lnTo>
                  <a:lnTo>
                    <a:pt x="12553" y="239"/>
                  </a:lnTo>
                  <a:lnTo>
                    <a:pt x="10666" y="119"/>
                  </a:lnTo>
                  <a:lnTo>
                    <a:pt x="8799" y="40"/>
                  </a:lnTo>
                  <a:lnTo>
                    <a:pt x="7846" y="20"/>
                  </a:lnTo>
                  <a:lnTo>
                    <a:pt x="69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71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fill="none" extrusionOk="0">
                  <a:moveTo>
                    <a:pt x="25541" y="2761"/>
                  </a:moveTo>
                  <a:lnTo>
                    <a:pt x="25541" y="2761"/>
                  </a:lnTo>
                  <a:lnTo>
                    <a:pt x="25323" y="4628"/>
                  </a:lnTo>
                  <a:lnTo>
                    <a:pt x="25084" y="6475"/>
                  </a:lnTo>
                  <a:lnTo>
                    <a:pt x="25084" y="6475"/>
                  </a:lnTo>
                  <a:lnTo>
                    <a:pt x="24925" y="7547"/>
                  </a:lnTo>
                  <a:lnTo>
                    <a:pt x="24925" y="7547"/>
                  </a:lnTo>
                  <a:lnTo>
                    <a:pt x="23356" y="7488"/>
                  </a:lnTo>
                  <a:lnTo>
                    <a:pt x="21787" y="7428"/>
                  </a:lnTo>
                  <a:lnTo>
                    <a:pt x="21787" y="7428"/>
                  </a:lnTo>
                  <a:lnTo>
                    <a:pt x="17795" y="7210"/>
                  </a:lnTo>
                  <a:lnTo>
                    <a:pt x="15790" y="7110"/>
                  </a:lnTo>
                  <a:lnTo>
                    <a:pt x="13784" y="7031"/>
                  </a:lnTo>
                  <a:lnTo>
                    <a:pt x="13784" y="7031"/>
                  </a:lnTo>
                  <a:lnTo>
                    <a:pt x="11778" y="6971"/>
                  </a:lnTo>
                  <a:lnTo>
                    <a:pt x="9772" y="6951"/>
                  </a:lnTo>
                  <a:lnTo>
                    <a:pt x="8779" y="6951"/>
                  </a:lnTo>
                  <a:lnTo>
                    <a:pt x="7786" y="6971"/>
                  </a:lnTo>
                  <a:lnTo>
                    <a:pt x="6773" y="7011"/>
                  </a:lnTo>
                  <a:lnTo>
                    <a:pt x="5780" y="7051"/>
                  </a:lnTo>
                  <a:lnTo>
                    <a:pt x="5780" y="7051"/>
                  </a:lnTo>
                  <a:lnTo>
                    <a:pt x="4747" y="7110"/>
                  </a:lnTo>
                  <a:lnTo>
                    <a:pt x="3714" y="7190"/>
                  </a:lnTo>
                  <a:lnTo>
                    <a:pt x="2681" y="7309"/>
                  </a:lnTo>
                  <a:lnTo>
                    <a:pt x="1669" y="7428"/>
                  </a:lnTo>
                  <a:lnTo>
                    <a:pt x="1669" y="7428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457" y="4886"/>
                  </a:lnTo>
                  <a:lnTo>
                    <a:pt x="457" y="4886"/>
                  </a:lnTo>
                  <a:lnTo>
                    <a:pt x="854" y="2522"/>
                  </a:lnTo>
                  <a:lnTo>
                    <a:pt x="1053" y="1331"/>
                  </a:lnTo>
                  <a:lnTo>
                    <a:pt x="1212" y="139"/>
                  </a:lnTo>
                  <a:lnTo>
                    <a:pt x="1212" y="139"/>
                  </a:lnTo>
                  <a:lnTo>
                    <a:pt x="1907" y="80"/>
                  </a:lnTo>
                  <a:lnTo>
                    <a:pt x="2582" y="40"/>
                  </a:lnTo>
                  <a:lnTo>
                    <a:pt x="3277" y="20"/>
                  </a:lnTo>
                  <a:lnTo>
                    <a:pt x="3953" y="0"/>
                  </a:lnTo>
                  <a:lnTo>
                    <a:pt x="5323" y="20"/>
                  </a:lnTo>
                  <a:lnTo>
                    <a:pt x="6673" y="40"/>
                  </a:lnTo>
                  <a:lnTo>
                    <a:pt x="6673" y="40"/>
                  </a:lnTo>
                  <a:lnTo>
                    <a:pt x="8560" y="80"/>
                  </a:lnTo>
                  <a:lnTo>
                    <a:pt x="10447" y="179"/>
                  </a:lnTo>
                  <a:lnTo>
                    <a:pt x="12334" y="298"/>
                  </a:lnTo>
                  <a:lnTo>
                    <a:pt x="14221" y="417"/>
                  </a:lnTo>
                  <a:lnTo>
                    <a:pt x="14221" y="417"/>
                  </a:lnTo>
                  <a:lnTo>
                    <a:pt x="17915" y="675"/>
                  </a:lnTo>
                  <a:lnTo>
                    <a:pt x="19781" y="795"/>
                  </a:lnTo>
                  <a:lnTo>
                    <a:pt x="21629" y="874"/>
                  </a:lnTo>
                  <a:lnTo>
                    <a:pt x="21629" y="874"/>
                  </a:lnTo>
                  <a:lnTo>
                    <a:pt x="23674" y="914"/>
                  </a:lnTo>
                  <a:lnTo>
                    <a:pt x="24707" y="914"/>
                  </a:lnTo>
                  <a:lnTo>
                    <a:pt x="25740" y="914"/>
                  </a:lnTo>
                  <a:lnTo>
                    <a:pt x="25740" y="914"/>
                  </a:lnTo>
                  <a:lnTo>
                    <a:pt x="25541" y="27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89" name="Google Shape;9389;p71"/>
          <p:cNvSpPr txBox="1">
            <a:spLocks noGrp="1"/>
          </p:cNvSpPr>
          <p:nvPr>
            <p:ph type="body" idx="4294967295"/>
          </p:nvPr>
        </p:nvSpPr>
        <p:spPr>
          <a:xfrm>
            <a:off x="2610975" y="3520405"/>
            <a:ext cx="1188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BURGER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390" name="Google Shape;9390;p71"/>
          <p:cNvSpPr/>
          <p:nvPr/>
        </p:nvSpPr>
        <p:spPr>
          <a:xfrm rot="3706627" flipH="1">
            <a:off x="2979156" y="3015822"/>
            <a:ext cx="452239" cy="529759"/>
          </a:xfrm>
          <a:custGeom>
            <a:avLst/>
            <a:gdLst/>
            <a:ahLst/>
            <a:cxnLst/>
            <a:rect l="l" t="t" r="r" b="b"/>
            <a:pathLst>
              <a:path w="1356" h="1567" extrusionOk="0">
                <a:moveTo>
                  <a:pt x="685" y="1"/>
                </a:moveTo>
                <a:cubicBezTo>
                  <a:pt x="353" y="1"/>
                  <a:pt x="71" y="270"/>
                  <a:pt x="37" y="635"/>
                </a:cubicBezTo>
                <a:cubicBezTo>
                  <a:pt x="0" y="1040"/>
                  <a:pt x="362" y="1542"/>
                  <a:pt x="707" y="1565"/>
                </a:cubicBezTo>
                <a:cubicBezTo>
                  <a:pt x="715" y="1566"/>
                  <a:pt x="723" y="1566"/>
                  <a:pt x="731" y="1566"/>
                </a:cubicBezTo>
                <a:cubicBezTo>
                  <a:pt x="1017" y="1566"/>
                  <a:pt x="1274" y="1217"/>
                  <a:pt x="1315" y="765"/>
                </a:cubicBezTo>
                <a:cubicBezTo>
                  <a:pt x="1355" y="363"/>
                  <a:pt x="1116" y="44"/>
                  <a:pt x="747" y="4"/>
                </a:cubicBezTo>
                <a:cubicBezTo>
                  <a:pt x="726" y="2"/>
                  <a:pt x="706" y="1"/>
                  <a:pt x="68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1" name="Google Shape;9391;p71"/>
          <p:cNvSpPr txBox="1">
            <a:spLocks noGrp="1"/>
          </p:cNvSpPr>
          <p:nvPr>
            <p:ph type="title"/>
          </p:nvPr>
        </p:nvSpPr>
        <p:spPr>
          <a:xfrm>
            <a:off x="2901075" y="3189202"/>
            <a:ext cx="6084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$9</a:t>
            </a:r>
            <a:endParaRPr sz="2000"/>
          </a:p>
        </p:txBody>
      </p:sp>
      <p:sp>
        <p:nvSpPr>
          <p:cNvPr id="9392" name="Google Shape;9392;p71"/>
          <p:cNvSpPr txBox="1">
            <a:spLocks noGrp="1"/>
          </p:cNvSpPr>
          <p:nvPr>
            <p:ph type="title"/>
          </p:nvPr>
        </p:nvSpPr>
        <p:spPr>
          <a:xfrm>
            <a:off x="5289900" y="2335850"/>
            <a:ext cx="15648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Venus is the hottest planet</a:t>
            </a:r>
            <a:endParaRPr sz="1600" b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grpSp>
        <p:nvGrpSpPr>
          <p:cNvPr id="9393" name="Google Shape;9393;p71"/>
          <p:cNvGrpSpPr/>
          <p:nvPr/>
        </p:nvGrpSpPr>
        <p:grpSpPr>
          <a:xfrm>
            <a:off x="5342101" y="1755751"/>
            <a:ext cx="1460398" cy="469008"/>
            <a:chOff x="859125" y="1054700"/>
            <a:chExt cx="1460398" cy="469008"/>
          </a:xfrm>
        </p:grpSpPr>
        <p:sp>
          <p:nvSpPr>
            <p:cNvPr id="9394" name="Google Shape;9394;p71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extrusionOk="0">
                  <a:moveTo>
                    <a:pt x="3953" y="0"/>
                  </a:moveTo>
                  <a:lnTo>
                    <a:pt x="3277" y="20"/>
                  </a:lnTo>
                  <a:lnTo>
                    <a:pt x="2582" y="40"/>
                  </a:lnTo>
                  <a:lnTo>
                    <a:pt x="1907" y="80"/>
                  </a:lnTo>
                  <a:lnTo>
                    <a:pt x="1212" y="139"/>
                  </a:lnTo>
                  <a:lnTo>
                    <a:pt x="1053" y="1331"/>
                  </a:lnTo>
                  <a:lnTo>
                    <a:pt x="854" y="2522"/>
                  </a:lnTo>
                  <a:lnTo>
                    <a:pt x="457" y="4886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1669" y="7428"/>
                  </a:lnTo>
                  <a:lnTo>
                    <a:pt x="2681" y="7309"/>
                  </a:lnTo>
                  <a:lnTo>
                    <a:pt x="3714" y="7190"/>
                  </a:lnTo>
                  <a:lnTo>
                    <a:pt x="4747" y="7110"/>
                  </a:lnTo>
                  <a:lnTo>
                    <a:pt x="5780" y="7051"/>
                  </a:lnTo>
                  <a:lnTo>
                    <a:pt x="6773" y="7011"/>
                  </a:lnTo>
                  <a:lnTo>
                    <a:pt x="7786" y="6971"/>
                  </a:lnTo>
                  <a:lnTo>
                    <a:pt x="8779" y="6951"/>
                  </a:lnTo>
                  <a:lnTo>
                    <a:pt x="9772" y="6951"/>
                  </a:lnTo>
                  <a:lnTo>
                    <a:pt x="11778" y="6971"/>
                  </a:lnTo>
                  <a:lnTo>
                    <a:pt x="13784" y="7031"/>
                  </a:lnTo>
                  <a:lnTo>
                    <a:pt x="15790" y="7110"/>
                  </a:lnTo>
                  <a:lnTo>
                    <a:pt x="17795" y="7210"/>
                  </a:lnTo>
                  <a:lnTo>
                    <a:pt x="21787" y="7428"/>
                  </a:lnTo>
                  <a:lnTo>
                    <a:pt x="23356" y="7488"/>
                  </a:lnTo>
                  <a:lnTo>
                    <a:pt x="24925" y="7547"/>
                  </a:lnTo>
                  <a:lnTo>
                    <a:pt x="25084" y="6475"/>
                  </a:lnTo>
                  <a:lnTo>
                    <a:pt x="25323" y="4628"/>
                  </a:lnTo>
                  <a:lnTo>
                    <a:pt x="25541" y="2761"/>
                  </a:lnTo>
                  <a:lnTo>
                    <a:pt x="25740" y="914"/>
                  </a:lnTo>
                  <a:lnTo>
                    <a:pt x="23674" y="914"/>
                  </a:lnTo>
                  <a:lnTo>
                    <a:pt x="21629" y="874"/>
                  </a:lnTo>
                  <a:lnTo>
                    <a:pt x="19781" y="795"/>
                  </a:lnTo>
                  <a:lnTo>
                    <a:pt x="17915" y="675"/>
                  </a:lnTo>
                  <a:lnTo>
                    <a:pt x="14221" y="417"/>
                  </a:lnTo>
                  <a:lnTo>
                    <a:pt x="12334" y="298"/>
                  </a:lnTo>
                  <a:lnTo>
                    <a:pt x="10447" y="179"/>
                  </a:lnTo>
                  <a:lnTo>
                    <a:pt x="8560" y="80"/>
                  </a:lnTo>
                  <a:lnTo>
                    <a:pt x="6673" y="40"/>
                  </a:lnTo>
                  <a:lnTo>
                    <a:pt x="5323" y="2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71"/>
            <p:cNvSpPr/>
            <p:nvPr/>
          </p:nvSpPr>
          <p:spPr>
            <a:xfrm>
              <a:off x="885318" y="1080838"/>
              <a:ext cx="1379622" cy="417774"/>
            </a:xfrm>
            <a:custGeom>
              <a:avLst/>
              <a:gdLst/>
              <a:ahLst/>
              <a:cxnLst/>
              <a:rect l="l" t="t" r="r" b="b"/>
              <a:pathLst>
                <a:path w="25124" h="7608" extrusionOk="0">
                  <a:moveTo>
                    <a:pt x="2761" y="1"/>
                  </a:moveTo>
                  <a:lnTo>
                    <a:pt x="1986" y="41"/>
                  </a:lnTo>
                  <a:lnTo>
                    <a:pt x="1212" y="100"/>
                  </a:lnTo>
                  <a:lnTo>
                    <a:pt x="1053" y="1292"/>
                  </a:lnTo>
                  <a:lnTo>
                    <a:pt x="854" y="2483"/>
                  </a:lnTo>
                  <a:lnTo>
                    <a:pt x="457" y="4847"/>
                  </a:lnTo>
                  <a:lnTo>
                    <a:pt x="0" y="7608"/>
                  </a:lnTo>
                  <a:lnTo>
                    <a:pt x="0" y="7608"/>
                  </a:lnTo>
                  <a:lnTo>
                    <a:pt x="1669" y="7389"/>
                  </a:lnTo>
                  <a:lnTo>
                    <a:pt x="2681" y="7270"/>
                  </a:lnTo>
                  <a:lnTo>
                    <a:pt x="3714" y="7151"/>
                  </a:lnTo>
                  <a:lnTo>
                    <a:pt x="4747" y="7071"/>
                  </a:lnTo>
                  <a:lnTo>
                    <a:pt x="5780" y="7012"/>
                  </a:lnTo>
                  <a:lnTo>
                    <a:pt x="6773" y="6972"/>
                  </a:lnTo>
                  <a:lnTo>
                    <a:pt x="7786" y="6932"/>
                  </a:lnTo>
                  <a:lnTo>
                    <a:pt x="8779" y="6912"/>
                  </a:lnTo>
                  <a:lnTo>
                    <a:pt x="9772" y="6912"/>
                  </a:lnTo>
                  <a:lnTo>
                    <a:pt x="11778" y="6932"/>
                  </a:lnTo>
                  <a:lnTo>
                    <a:pt x="13784" y="6992"/>
                  </a:lnTo>
                  <a:lnTo>
                    <a:pt x="15790" y="7071"/>
                  </a:lnTo>
                  <a:lnTo>
                    <a:pt x="17795" y="7171"/>
                  </a:lnTo>
                  <a:lnTo>
                    <a:pt x="21787" y="7389"/>
                  </a:lnTo>
                  <a:lnTo>
                    <a:pt x="23356" y="7449"/>
                  </a:lnTo>
                  <a:lnTo>
                    <a:pt x="24925" y="7508"/>
                  </a:lnTo>
                  <a:lnTo>
                    <a:pt x="25084" y="6436"/>
                  </a:lnTo>
                  <a:lnTo>
                    <a:pt x="25124" y="6178"/>
                  </a:lnTo>
                  <a:lnTo>
                    <a:pt x="24548" y="6257"/>
                  </a:lnTo>
                  <a:lnTo>
                    <a:pt x="23992" y="6317"/>
                  </a:lnTo>
                  <a:lnTo>
                    <a:pt x="23416" y="6336"/>
                  </a:lnTo>
                  <a:lnTo>
                    <a:pt x="22840" y="6356"/>
                  </a:lnTo>
                  <a:lnTo>
                    <a:pt x="22264" y="6356"/>
                  </a:lnTo>
                  <a:lnTo>
                    <a:pt x="21688" y="6336"/>
                  </a:lnTo>
                  <a:lnTo>
                    <a:pt x="21092" y="6297"/>
                  </a:lnTo>
                  <a:lnTo>
                    <a:pt x="20516" y="6237"/>
                  </a:lnTo>
                  <a:lnTo>
                    <a:pt x="19364" y="6098"/>
                  </a:lnTo>
                  <a:lnTo>
                    <a:pt x="18212" y="5939"/>
                  </a:lnTo>
                  <a:lnTo>
                    <a:pt x="15968" y="5582"/>
                  </a:lnTo>
                  <a:lnTo>
                    <a:pt x="15114" y="5463"/>
                  </a:lnTo>
                  <a:lnTo>
                    <a:pt x="14260" y="5343"/>
                  </a:lnTo>
                  <a:lnTo>
                    <a:pt x="13386" y="5244"/>
                  </a:lnTo>
                  <a:lnTo>
                    <a:pt x="12532" y="5165"/>
                  </a:lnTo>
                  <a:lnTo>
                    <a:pt x="11678" y="5105"/>
                  </a:lnTo>
                  <a:lnTo>
                    <a:pt x="10804" y="5065"/>
                  </a:lnTo>
                  <a:lnTo>
                    <a:pt x="9950" y="5065"/>
                  </a:lnTo>
                  <a:lnTo>
                    <a:pt x="9077" y="5085"/>
                  </a:lnTo>
                  <a:lnTo>
                    <a:pt x="8103" y="5165"/>
                  </a:lnTo>
                  <a:lnTo>
                    <a:pt x="7130" y="5244"/>
                  </a:lnTo>
                  <a:lnTo>
                    <a:pt x="6157" y="5383"/>
                  </a:lnTo>
                  <a:lnTo>
                    <a:pt x="5184" y="5522"/>
                  </a:lnTo>
                  <a:lnTo>
                    <a:pt x="4211" y="5681"/>
                  </a:lnTo>
                  <a:lnTo>
                    <a:pt x="3257" y="5880"/>
                  </a:lnTo>
                  <a:lnTo>
                    <a:pt x="2284" y="6078"/>
                  </a:lnTo>
                  <a:lnTo>
                    <a:pt x="1331" y="6277"/>
                  </a:lnTo>
                  <a:lnTo>
                    <a:pt x="1271" y="6277"/>
                  </a:lnTo>
                  <a:lnTo>
                    <a:pt x="1192" y="6257"/>
                  </a:lnTo>
                  <a:lnTo>
                    <a:pt x="1152" y="6197"/>
                  </a:lnTo>
                  <a:lnTo>
                    <a:pt x="1132" y="6138"/>
                  </a:lnTo>
                  <a:lnTo>
                    <a:pt x="1192" y="5562"/>
                  </a:lnTo>
                  <a:lnTo>
                    <a:pt x="1271" y="4986"/>
                  </a:lnTo>
                  <a:lnTo>
                    <a:pt x="1371" y="4410"/>
                  </a:lnTo>
                  <a:lnTo>
                    <a:pt x="1470" y="3834"/>
                  </a:lnTo>
                  <a:lnTo>
                    <a:pt x="1589" y="3258"/>
                  </a:lnTo>
                  <a:lnTo>
                    <a:pt x="1728" y="2702"/>
                  </a:lnTo>
                  <a:lnTo>
                    <a:pt x="1887" y="2146"/>
                  </a:lnTo>
                  <a:lnTo>
                    <a:pt x="2066" y="1590"/>
                  </a:lnTo>
                  <a:lnTo>
                    <a:pt x="2205" y="1212"/>
                  </a:lnTo>
                  <a:lnTo>
                    <a:pt x="2364" y="815"/>
                  </a:lnTo>
                  <a:lnTo>
                    <a:pt x="2542" y="398"/>
                  </a:lnTo>
                  <a:lnTo>
                    <a:pt x="27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71"/>
            <p:cNvSpPr/>
            <p:nvPr/>
          </p:nvSpPr>
          <p:spPr>
            <a:xfrm>
              <a:off x="859125" y="1054700"/>
              <a:ext cx="1460398" cy="469008"/>
            </a:xfrm>
            <a:custGeom>
              <a:avLst/>
              <a:gdLst/>
              <a:ahLst/>
              <a:cxnLst/>
              <a:rect l="l" t="t" r="r" b="b"/>
              <a:pathLst>
                <a:path w="26595" h="8541" extrusionOk="0">
                  <a:moveTo>
                    <a:pt x="4430" y="437"/>
                  </a:moveTo>
                  <a:lnTo>
                    <a:pt x="5800" y="457"/>
                  </a:lnTo>
                  <a:lnTo>
                    <a:pt x="7150" y="477"/>
                  </a:lnTo>
                  <a:lnTo>
                    <a:pt x="9037" y="517"/>
                  </a:lnTo>
                  <a:lnTo>
                    <a:pt x="10924" y="616"/>
                  </a:lnTo>
                  <a:lnTo>
                    <a:pt x="12811" y="735"/>
                  </a:lnTo>
                  <a:lnTo>
                    <a:pt x="14698" y="854"/>
                  </a:lnTo>
                  <a:lnTo>
                    <a:pt x="18392" y="1112"/>
                  </a:lnTo>
                  <a:lnTo>
                    <a:pt x="20258" y="1232"/>
                  </a:lnTo>
                  <a:lnTo>
                    <a:pt x="22106" y="1311"/>
                  </a:lnTo>
                  <a:lnTo>
                    <a:pt x="24151" y="1351"/>
                  </a:lnTo>
                  <a:lnTo>
                    <a:pt x="26217" y="1351"/>
                  </a:lnTo>
                  <a:lnTo>
                    <a:pt x="26018" y="3198"/>
                  </a:lnTo>
                  <a:lnTo>
                    <a:pt x="25800" y="5065"/>
                  </a:lnTo>
                  <a:lnTo>
                    <a:pt x="25561" y="6912"/>
                  </a:lnTo>
                  <a:lnTo>
                    <a:pt x="25402" y="7984"/>
                  </a:lnTo>
                  <a:lnTo>
                    <a:pt x="23833" y="7925"/>
                  </a:lnTo>
                  <a:lnTo>
                    <a:pt x="22264" y="7865"/>
                  </a:lnTo>
                  <a:lnTo>
                    <a:pt x="18272" y="7647"/>
                  </a:lnTo>
                  <a:lnTo>
                    <a:pt x="16267" y="7547"/>
                  </a:lnTo>
                  <a:lnTo>
                    <a:pt x="14261" y="7468"/>
                  </a:lnTo>
                  <a:lnTo>
                    <a:pt x="12255" y="7408"/>
                  </a:lnTo>
                  <a:lnTo>
                    <a:pt x="10249" y="7388"/>
                  </a:lnTo>
                  <a:lnTo>
                    <a:pt x="9256" y="7388"/>
                  </a:lnTo>
                  <a:lnTo>
                    <a:pt x="8263" y="7408"/>
                  </a:lnTo>
                  <a:lnTo>
                    <a:pt x="7250" y="7448"/>
                  </a:lnTo>
                  <a:lnTo>
                    <a:pt x="6257" y="7488"/>
                  </a:lnTo>
                  <a:lnTo>
                    <a:pt x="5224" y="7547"/>
                  </a:lnTo>
                  <a:lnTo>
                    <a:pt x="4191" y="7627"/>
                  </a:lnTo>
                  <a:lnTo>
                    <a:pt x="3158" y="7746"/>
                  </a:lnTo>
                  <a:lnTo>
                    <a:pt x="2146" y="7865"/>
                  </a:lnTo>
                  <a:lnTo>
                    <a:pt x="477" y="8084"/>
                  </a:lnTo>
                  <a:lnTo>
                    <a:pt x="477" y="8084"/>
                  </a:lnTo>
                  <a:lnTo>
                    <a:pt x="934" y="5323"/>
                  </a:lnTo>
                  <a:lnTo>
                    <a:pt x="1331" y="2959"/>
                  </a:lnTo>
                  <a:lnTo>
                    <a:pt x="1530" y="1768"/>
                  </a:lnTo>
                  <a:lnTo>
                    <a:pt x="1689" y="576"/>
                  </a:lnTo>
                  <a:lnTo>
                    <a:pt x="2384" y="517"/>
                  </a:lnTo>
                  <a:lnTo>
                    <a:pt x="3059" y="477"/>
                  </a:lnTo>
                  <a:lnTo>
                    <a:pt x="3754" y="457"/>
                  </a:lnTo>
                  <a:lnTo>
                    <a:pt x="4430" y="437"/>
                  </a:lnTo>
                  <a:close/>
                  <a:moveTo>
                    <a:pt x="5939" y="0"/>
                  </a:moveTo>
                  <a:lnTo>
                    <a:pt x="4986" y="20"/>
                  </a:lnTo>
                  <a:lnTo>
                    <a:pt x="4032" y="60"/>
                  </a:lnTo>
                  <a:lnTo>
                    <a:pt x="3079" y="100"/>
                  </a:lnTo>
                  <a:lnTo>
                    <a:pt x="2404" y="139"/>
                  </a:lnTo>
                  <a:lnTo>
                    <a:pt x="1748" y="199"/>
                  </a:lnTo>
                  <a:lnTo>
                    <a:pt x="1292" y="258"/>
                  </a:lnTo>
                  <a:lnTo>
                    <a:pt x="1232" y="636"/>
                  </a:lnTo>
                  <a:lnTo>
                    <a:pt x="1033" y="1867"/>
                  </a:lnTo>
                  <a:lnTo>
                    <a:pt x="875" y="3079"/>
                  </a:lnTo>
                  <a:lnTo>
                    <a:pt x="696" y="4310"/>
                  </a:lnTo>
                  <a:lnTo>
                    <a:pt x="517" y="5521"/>
                  </a:lnTo>
                  <a:lnTo>
                    <a:pt x="60" y="8123"/>
                  </a:lnTo>
                  <a:lnTo>
                    <a:pt x="1" y="8501"/>
                  </a:lnTo>
                  <a:lnTo>
                    <a:pt x="1" y="8501"/>
                  </a:lnTo>
                  <a:lnTo>
                    <a:pt x="418" y="8481"/>
                  </a:lnTo>
                  <a:lnTo>
                    <a:pt x="1272" y="8401"/>
                  </a:lnTo>
                  <a:lnTo>
                    <a:pt x="2146" y="8302"/>
                  </a:lnTo>
                  <a:lnTo>
                    <a:pt x="3158" y="8183"/>
                  </a:lnTo>
                  <a:lnTo>
                    <a:pt x="4191" y="8103"/>
                  </a:lnTo>
                  <a:lnTo>
                    <a:pt x="5224" y="8024"/>
                  </a:lnTo>
                  <a:lnTo>
                    <a:pt x="6257" y="7964"/>
                  </a:lnTo>
                  <a:lnTo>
                    <a:pt x="7250" y="7925"/>
                  </a:lnTo>
                  <a:lnTo>
                    <a:pt x="8263" y="7885"/>
                  </a:lnTo>
                  <a:lnTo>
                    <a:pt x="10249" y="7885"/>
                  </a:lnTo>
                  <a:lnTo>
                    <a:pt x="12255" y="7905"/>
                  </a:lnTo>
                  <a:lnTo>
                    <a:pt x="14261" y="7964"/>
                  </a:lnTo>
                  <a:lnTo>
                    <a:pt x="16267" y="8044"/>
                  </a:lnTo>
                  <a:lnTo>
                    <a:pt x="18272" y="8143"/>
                  </a:lnTo>
                  <a:lnTo>
                    <a:pt x="22264" y="8362"/>
                  </a:lnTo>
                  <a:lnTo>
                    <a:pt x="25323" y="8520"/>
                  </a:lnTo>
                  <a:lnTo>
                    <a:pt x="25740" y="8540"/>
                  </a:lnTo>
                  <a:lnTo>
                    <a:pt x="25819" y="7984"/>
                  </a:lnTo>
                  <a:lnTo>
                    <a:pt x="25978" y="6713"/>
                  </a:lnTo>
                  <a:lnTo>
                    <a:pt x="26137" y="5442"/>
                  </a:lnTo>
                  <a:lnTo>
                    <a:pt x="26356" y="3396"/>
                  </a:lnTo>
                  <a:lnTo>
                    <a:pt x="26455" y="2364"/>
                  </a:lnTo>
                  <a:lnTo>
                    <a:pt x="26534" y="1331"/>
                  </a:lnTo>
                  <a:lnTo>
                    <a:pt x="26594" y="854"/>
                  </a:lnTo>
                  <a:lnTo>
                    <a:pt x="26276" y="874"/>
                  </a:lnTo>
                  <a:lnTo>
                    <a:pt x="23059" y="874"/>
                  </a:lnTo>
                  <a:lnTo>
                    <a:pt x="21966" y="834"/>
                  </a:lnTo>
                  <a:lnTo>
                    <a:pt x="20080" y="735"/>
                  </a:lnTo>
                  <a:lnTo>
                    <a:pt x="18213" y="616"/>
                  </a:lnTo>
                  <a:lnTo>
                    <a:pt x="14439" y="358"/>
                  </a:lnTo>
                  <a:lnTo>
                    <a:pt x="12553" y="239"/>
                  </a:lnTo>
                  <a:lnTo>
                    <a:pt x="10666" y="119"/>
                  </a:lnTo>
                  <a:lnTo>
                    <a:pt x="8799" y="40"/>
                  </a:lnTo>
                  <a:lnTo>
                    <a:pt x="7846" y="20"/>
                  </a:lnTo>
                  <a:lnTo>
                    <a:pt x="69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71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fill="none" extrusionOk="0">
                  <a:moveTo>
                    <a:pt x="25541" y="2761"/>
                  </a:moveTo>
                  <a:lnTo>
                    <a:pt x="25541" y="2761"/>
                  </a:lnTo>
                  <a:lnTo>
                    <a:pt x="25323" y="4628"/>
                  </a:lnTo>
                  <a:lnTo>
                    <a:pt x="25084" y="6475"/>
                  </a:lnTo>
                  <a:lnTo>
                    <a:pt x="25084" y="6475"/>
                  </a:lnTo>
                  <a:lnTo>
                    <a:pt x="24925" y="7547"/>
                  </a:lnTo>
                  <a:lnTo>
                    <a:pt x="24925" y="7547"/>
                  </a:lnTo>
                  <a:lnTo>
                    <a:pt x="23356" y="7488"/>
                  </a:lnTo>
                  <a:lnTo>
                    <a:pt x="21787" y="7428"/>
                  </a:lnTo>
                  <a:lnTo>
                    <a:pt x="21787" y="7428"/>
                  </a:lnTo>
                  <a:lnTo>
                    <a:pt x="17795" y="7210"/>
                  </a:lnTo>
                  <a:lnTo>
                    <a:pt x="15790" y="7110"/>
                  </a:lnTo>
                  <a:lnTo>
                    <a:pt x="13784" y="7031"/>
                  </a:lnTo>
                  <a:lnTo>
                    <a:pt x="13784" y="7031"/>
                  </a:lnTo>
                  <a:lnTo>
                    <a:pt x="11778" y="6971"/>
                  </a:lnTo>
                  <a:lnTo>
                    <a:pt x="9772" y="6951"/>
                  </a:lnTo>
                  <a:lnTo>
                    <a:pt x="8779" y="6951"/>
                  </a:lnTo>
                  <a:lnTo>
                    <a:pt x="7786" y="6971"/>
                  </a:lnTo>
                  <a:lnTo>
                    <a:pt x="6773" y="7011"/>
                  </a:lnTo>
                  <a:lnTo>
                    <a:pt x="5780" y="7051"/>
                  </a:lnTo>
                  <a:lnTo>
                    <a:pt x="5780" y="7051"/>
                  </a:lnTo>
                  <a:lnTo>
                    <a:pt x="4747" y="7110"/>
                  </a:lnTo>
                  <a:lnTo>
                    <a:pt x="3714" y="7190"/>
                  </a:lnTo>
                  <a:lnTo>
                    <a:pt x="2681" y="7309"/>
                  </a:lnTo>
                  <a:lnTo>
                    <a:pt x="1669" y="7428"/>
                  </a:lnTo>
                  <a:lnTo>
                    <a:pt x="1669" y="7428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457" y="4886"/>
                  </a:lnTo>
                  <a:lnTo>
                    <a:pt x="457" y="4886"/>
                  </a:lnTo>
                  <a:lnTo>
                    <a:pt x="854" y="2522"/>
                  </a:lnTo>
                  <a:lnTo>
                    <a:pt x="1053" y="1331"/>
                  </a:lnTo>
                  <a:lnTo>
                    <a:pt x="1212" y="139"/>
                  </a:lnTo>
                  <a:lnTo>
                    <a:pt x="1212" y="139"/>
                  </a:lnTo>
                  <a:lnTo>
                    <a:pt x="1907" y="80"/>
                  </a:lnTo>
                  <a:lnTo>
                    <a:pt x="2582" y="40"/>
                  </a:lnTo>
                  <a:lnTo>
                    <a:pt x="3277" y="20"/>
                  </a:lnTo>
                  <a:lnTo>
                    <a:pt x="3953" y="0"/>
                  </a:lnTo>
                  <a:lnTo>
                    <a:pt x="5323" y="20"/>
                  </a:lnTo>
                  <a:lnTo>
                    <a:pt x="6673" y="40"/>
                  </a:lnTo>
                  <a:lnTo>
                    <a:pt x="6673" y="40"/>
                  </a:lnTo>
                  <a:lnTo>
                    <a:pt x="8560" y="80"/>
                  </a:lnTo>
                  <a:lnTo>
                    <a:pt x="10447" y="179"/>
                  </a:lnTo>
                  <a:lnTo>
                    <a:pt x="12334" y="298"/>
                  </a:lnTo>
                  <a:lnTo>
                    <a:pt x="14221" y="417"/>
                  </a:lnTo>
                  <a:lnTo>
                    <a:pt x="14221" y="417"/>
                  </a:lnTo>
                  <a:lnTo>
                    <a:pt x="17915" y="675"/>
                  </a:lnTo>
                  <a:lnTo>
                    <a:pt x="19781" y="795"/>
                  </a:lnTo>
                  <a:lnTo>
                    <a:pt x="21629" y="874"/>
                  </a:lnTo>
                  <a:lnTo>
                    <a:pt x="21629" y="874"/>
                  </a:lnTo>
                  <a:lnTo>
                    <a:pt x="23674" y="914"/>
                  </a:lnTo>
                  <a:lnTo>
                    <a:pt x="24707" y="914"/>
                  </a:lnTo>
                  <a:lnTo>
                    <a:pt x="25740" y="914"/>
                  </a:lnTo>
                  <a:lnTo>
                    <a:pt x="25740" y="914"/>
                  </a:lnTo>
                  <a:lnTo>
                    <a:pt x="25541" y="27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8" name="Google Shape;9398;p71"/>
          <p:cNvSpPr txBox="1">
            <a:spLocks noGrp="1"/>
          </p:cNvSpPr>
          <p:nvPr>
            <p:ph type="body" idx="4294967295"/>
          </p:nvPr>
        </p:nvSpPr>
        <p:spPr>
          <a:xfrm>
            <a:off x="5478000" y="1844005"/>
            <a:ext cx="1188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BURRITO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399" name="Google Shape;9399;p71"/>
          <p:cNvSpPr/>
          <p:nvPr/>
        </p:nvSpPr>
        <p:spPr>
          <a:xfrm rot="3706627" flipH="1">
            <a:off x="5846181" y="1339422"/>
            <a:ext cx="452239" cy="529759"/>
          </a:xfrm>
          <a:custGeom>
            <a:avLst/>
            <a:gdLst/>
            <a:ahLst/>
            <a:cxnLst/>
            <a:rect l="l" t="t" r="r" b="b"/>
            <a:pathLst>
              <a:path w="1356" h="1567" extrusionOk="0">
                <a:moveTo>
                  <a:pt x="685" y="1"/>
                </a:moveTo>
                <a:cubicBezTo>
                  <a:pt x="353" y="1"/>
                  <a:pt x="71" y="270"/>
                  <a:pt x="37" y="635"/>
                </a:cubicBezTo>
                <a:cubicBezTo>
                  <a:pt x="0" y="1040"/>
                  <a:pt x="362" y="1542"/>
                  <a:pt x="707" y="1565"/>
                </a:cubicBezTo>
                <a:cubicBezTo>
                  <a:pt x="715" y="1566"/>
                  <a:pt x="723" y="1566"/>
                  <a:pt x="731" y="1566"/>
                </a:cubicBezTo>
                <a:cubicBezTo>
                  <a:pt x="1017" y="1566"/>
                  <a:pt x="1274" y="1217"/>
                  <a:pt x="1315" y="765"/>
                </a:cubicBezTo>
                <a:cubicBezTo>
                  <a:pt x="1355" y="363"/>
                  <a:pt x="1116" y="44"/>
                  <a:pt x="747" y="4"/>
                </a:cubicBezTo>
                <a:cubicBezTo>
                  <a:pt x="726" y="2"/>
                  <a:pt x="706" y="1"/>
                  <a:pt x="68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0" name="Google Shape;9400;p71"/>
          <p:cNvSpPr txBox="1">
            <a:spLocks noGrp="1"/>
          </p:cNvSpPr>
          <p:nvPr>
            <p:ph type="title"/>
          </p:nvPr>
        </p:nvSpPr>
        <p:spPr>
          <a:xfrm>
            <a:off x="5768100" y="1512802"/>
            <a:ext cx="6084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$5</a:t>
            </a:r>
            <a:endParaRPr sz="2000"/>
          </a:p>
        </p:txBody>
      </p:sp>
      <p:sp>
        <p:nvSpPr>
          <p:cNvPr id="9401" name="Google Shape;9401;p71"/>
          <p:cNvSpPr txBox="1">
            <a:spLocks noGrp="1"/>
          </p:cNvSpPr>
          <p:nvPr>
            <p:ph type="title"/>
          </p:nvPr>
        </p:nvSpPr>
        <p:spPr>
          <a:xfrm>
            <a:off x="5289900" y="4012250"/>
            <a:ext cx="15648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The Earth is our planet</a:t>
            </a:r>
            <a:endParaRPr sz="1600" b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grpSp>
        <p:nvGrpSpPr>
          <p:cNvPr id="9402" name="Google Shape;9402;p71"/>
          <p:cNvGrpSpPr/>
          <p:nvPr/>
        </p:nvGrpSpPr>
        <p:grpSpPr>
          <a:xfrm>
            <a:off x="5342101" y="3432151"/>
            <a:ext cx="1460398" cy="469008"/>
            <a:chOff x="859125" y="1054700"/>
            <a:chExt cx="1460398" cy="469008"/>
          </a:xfrm>
        </p:grpSpPr>
        <p:sp>
          <p:nvSpPr>
            <p:cNvPr id="9403" name="Google Shape;9403;p71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extrusionOk="0">
                  <a:moveTo>
                    <a:pt x="3953" y="0"/>
                  </a:moveTo>
                  <a:lnTo>
                    <a:pt x="3277" y="20"/>
                  </a:lnTo>
                  <a:lnTo>
                    <a:pt x="2582" y="40"/>
                  </a:lnTo>
                  <a:lnTo>
                    <a:pt x="1907" y="80"/>
                  </a:lnTo>
                  <a:lnTo>
                    <a:pt x="1212" y="139"/>
                  </a:lnTo>
                  <a:lnTo>
                    <a:pt x="1053" y="1331"/>
                  </a:lnTo>
                  <a:lnTo>
                    <a:pt x="854" y="2522"/>
                  </a:lnTo>
                  <a:lnTo>
                    <a:pt x="457" y="4886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1669" y="7428"/>
                  </a:lnTo>
                  <a:lnTo>
                    <a:pt x="2681" y="7309"/>
                  </a:lnTo>
                  <a:lnTo>
                    <a:pt x="3714" y="7190"/>
                  </a:lnTo>
                  <a:lnTo>
                    <a:pt x="4747" y="7110"/>
                  </a:lnTo>
                  <a:lnTo>
                    <a:pt x="5780" y="7051"/>
                  </a:lnTo>
                  <a:lnTo>
                    <a:pt x="6773" y="7011"/>
                  </a:lnTo>
                  <a:lnTo>
                    <a:pt x="7786" y="6971"/>
                  </a:lnTo>
                  <a:lnTo>
                    <a:pt x="8779" y="6951"/>
                  </a:lnTo>
                  <a:lnTo>
                    <a:pt x="9772" y="6951"/>
                  </a:lnTo>
                  <a:lnTo>
                    <a:pt x="11778" y="6971"/>
                  </a:lnTo>
                  <a:lnTo>
                    <a:pt x="13784" y="7031"/>
                  </a:lnTo>
                  <a:lnTo>
                    <a:pt x="15790" y="7110"/>
                  </a:lnTo>
                  <a:lnTo>
                    <a:pt x="17795" y="7210"/>
                  </a:lnTo>
                  <a:lnTo>
                    <a:pt x="21787" y="7428"/>
                  </a:lnTo>
                  <a:lnTo>
                    <a:pt x="23356" y="7488"/>
                  </a:lnTo>
                  <a:lnTo>
                    <a:pt x="24925" y="7547"/>
                  </a:lnTo>
                  <a:lnTo>
                    <a:pt x="25084" y="6475"/>
                  </a:lnTo>
                  <a:lnTo>
                    <a:pt x="25323" y="4628"/>
                  </a:lnTo>
                  <a:lnTo>
                    <a:pt x="25541" y="2761"/>
                  </a:lnTo>
                  <a:lnTo>
                    <a:pt x="25740" y="914"/>
                  </a:lnTo>
                  <a:lnTo>
                    <a:pt x="23674" y="914"/>
                  </a:lnTo>
                  <a:lnTo>
                    <a:pt x="21629" y="874"/>
                  </a:lnTo>
                  <a:lnTo>
                    <a:pt x="19781" y="795"/>
                  </a:lnTo>
                  <a:lnTo>
                    <a:pt x="17915" y="675"/>
                  </a:lnTo>
                  <a:lnTo>
                    <a:pt x="14221" y="417"/>
                  </a:lnTo>
                  <a:lnTo>
                    <a:pt x="12334" y="298"/>
                  </a:lnTo>
                  <a:lnTo>
                    <a:pt x="10447" y="179"/>
                  </a:lnTo>
                  <a:lnTo>
                    <a:pt x="8560" y="80"/>
                  </a:lnTo>
                  <a:lnTo>
                    <a:pt x="6673" y="40"/>
                  </a:lnTo>
                  <a:lnTo>
                    <a:pt x="5323" y="2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71"/>
            <p:cNvSpPr/>
            <p:nvPr/>
          </p:nvSpPr>
          <p:spPr>
            <a:xfrm>
              <a:off x="885318" y="1080838"/>
              <a:ext cx="1379622" cy="417774"/>
            </a:xfrm>
            <a:custGeom>
              <a:avLst/>
              <a:gdLst/>
              <a:ahLst/>
              <a:cxnLst/>
              <a:rect l="l" t="t" r="r" b="b"/>
              <a:pathLst>
                <a:path w="25124" h="7608" extrusionOk="0">
                  <a:moveTo>
                    <a:pt x="2761" y="1"/>
                  </a:moveTo>
                  <a:lnTo>
                    <a:pt x="1986" y="41"/>
                  </a:lnTo>
                  <a:lnTo>
                    <a:pt x="1212" y="100"/>
                  </a:lnTo>
                  <a:lnTo>
                    <a:pt x="1053" y="1292"/>
                  </a:lnTo>
                  <a:lnTo>
                    <a:pt x="854" y="2483"/>
                  </a:lnTo>
                  <a:lnTo>
                    <a:pt x="457" y="4847"/>
                  </a:lnTo>
                  <a:lnTo>
                    <a:pt x="0" y="7608"/>
                  </a:lnTo>
                  <a:lnTo>
                    <a:pt x="0" y="7608"/>
                  </a:lnTo>
                  <a:lnTo>
                    <a:pt x="1669" y="7389"/>
                  </a:lnTo>
                  <a:lnTo>
                    <a:pt x="2681" y="7270"/>
                  </a:lnTo>
                  <a:lnTo>
                    <a:pt x="3714" y="7151"/>
                  </a:lnTo>
                  <a:lnTo>
                    <a:pt x="4747" y="7071"/>
                  </a:lnTo>
                  <a:lnTo>
                    <a:pt x="5780" y="7012"/>
                  </a:lnTo>
                  <a:lnTo>
                    <a:pt x="6773" y="6972"/>
                  </a:lnTo>
                  <a:lnTo>
                    <a:pt x="7786" y="6932"/>
                  </a:lnTo>
                  <a:lnTo>
                    <a:pt x="8779" y="6912"/>
                  </a:lnTo>
                  <a:lnTo>
                    <a:pt x="9772" y="6912"/>
                  </a:lnTo>
                  <a:lnTo>
                    <a:pt x="11778" y="6932"/>
                  </a:lnTo>
                  <a:lnTo>
                    <a:pt x="13784" y="6992"/>
                  </a:lnTo>
                  <a:lnTo>
                    <a:pt x="15790" y="7071"/>
                  </a:lnTo>
                  <a:lnTo>
                    <a:pt x="17795" y="7171"/>
                  </a:lnTo>
                  <a:lnTo>
                    <a:pt x="21787" y="7389"/>
                  </a:lnTo>
                  <a:lnTo>
                    <a:pt x="23356" y="7449"/>
                  </a:lnTo>
                  <a:lnTo>
                    <a:pt x="24925" y="7508"/>
                  </a:lnTo>
                  <a:lnTo>
                    <a:pt x="25084" y="6436"/>
                  </a:lnTo>
                  <a:lnTo>
                    <a:pt x="25124" y="6178"/>
                  </a:lnTo>
                  <a:lnTo>
                    <a:pt x="24548" y="6257"/>
                  </a:lnTo>
                  <a:lnTo>
                    <a:pt x="23992" y="6317"/>
                  </a:lnTo>
                  <a:lnTo>
                    <a:pt x="23416" y="6336"/>
                  </a:lnTo>
                  <a:lnTo>
                    <a:pt x="22840" y="6356"/>
                  </a:lnTo>
                  <a:lnTo>
                    <a:pt x="22264" y="6356"/>
                  </a:lnTo>
                  <a:lnTo>
                    <a:pt x="21688" y="6336"/>
                  </a:lnTo>
                  <a:lnTo>
                    <a:pt x="21092" y="6297"/>
                  </a:lnTo>
                  <a:lnTo>
                    <a:pt x="20516" y="6237"/>
                  </a:lnTo>
                  <a:lnTo>
                    <a:pt x="19364" y="6098"/>
                  </a:lnTo>
                  <a:lnTo>
                    <a:pt x="18212" y="5939"/>
                  </a:lnTo>
                  <a:lnTo>
                    <a:pt x="15968" y="5582"/>
                  </a:lnTo>
                  <a:lnTo>
                    <a:pt x="15114" y="5463"/>
                  </a:lnTo>
                  <a:lnTo>
                    <a:pt x="14260" y="5343"/>
                  </a:lnTo>
                  <a:lnTo>
                    <a:pt x="13386" y="5244"/>
                  </a:lnTo>
                  <a:lnTo>
                    <a:pt x="12532" y="5165"/>
                  </a:lnTo>
                  <a:lnTo>
                    <a:pt x="11678" y="5105"/>
                  </a:lnTo>
                  <a:lnTo>
                    <a:pt x="10804" y="5065"/>
                  </a:lnTo>
                  <a:lnTo>
                    <a:pt x="9950" y="5065"/>
                  </a:lnTo>
                  <a:lnTo>
                    <a:pt x="9077" y="5085"/>
                  </a:lnTo>
                  <a:lnTo>
                    <a:pt x="8103" y="5165"/>
                  </a:lnTo>
                  <a:lnTo>
                    <a:pt x="7130" y="5244"/>
                  </a:lnTo>
                  <a:lnTo>
                    <a:pt x="6157" y="5383"/>
                  </a:lnTo>
                  <a:lnTo>
                    <a:pt x="5184" y="5522"/>
                  </a:lnTo>
                  <a:lnTo>
                    <a:pt x="4211" y="5681"/>
                  </a:lnTo>
                  <a:lnTo>
                    <a:pt x="3257" y="5880"/>
                  </a:lnTo>
                  <a:lnTo>
                    <a:pt x="2284" y="6078"/>
                  </a:lnTo>
                  <a:lnTo>
                    <a:pt x="1331" y="6277"/>
                  </a:lnTo>
                  <a:lnTo>
                    <a:pt x="1271" y="6277"/>
                  </a:lnTo>
                  <a:lnTo>
                    <a:pt x="1192" y="6257"/>
                  </a:lnTo>
                  <a:lnTo>
                    <a:pt x="1152" y="6197"/>
                  </a:lnTo>
                  <a:lnTo>
                    <a:pt x="1132" y="6138"/>
                  </a:lnTo>
                  <a:lnTo>
                    <a:pt x="1192" y="5562"/>
                  </a:lnTo>
                  <a:lnTo>
                    <a:pt x="1271" y="4986"/>
                  </a:lnTo>
                  <a:lnTo>
                    <a:pt x="1371" y="4410"/>
                  </a:lnTo>
                  <a:lnTo>
                    <a:pt x="1470" y="3834"/>
                  </a:lnTo>
                  <a:lnTo>
                    <a:pt x="1589" y="3258"/>
                  </a:lnTo>
                  <a:lnTo>
                    <a:pt x="1728" y="2702"/>
                  </a:lnTo>
                  <a:lnTo>
                    <a:pt x="1887" y="2146"/>
                  </a:lnTo>
                  <a:lnTo>
                    <a:pt x="2066" y="1590"/>
                  </a:lnTo>
                  <a:lnTo>
                    <a:pt x="2205" y="1212"/>
                  </a:lnTo>
                  <a:lnTo>
                    <a:pt x="2364" y="815"/>
                  </a:lnTo>
                  <a:lnTo>
                    <a:pt x="2542" y="398"/>
                  </a:lnTo>
                  <a:lnTo>
                    <a:pt x="27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71"/>
            <p:cNvSpPr/>
            <p:nvPr/>
          </p:nvSpPr>
          <p:spPr>
            <a:xfrm>
              <a:off x="859125" y="1054700"/>
              <a:ext cx="1460398" cy="469008"/>
            </a:xfrm>
            <a:custGeom>
              <a:avLst/>
              <a:gdLst/>
              <a:ahLst/>
              <a:cxnLst/>
              <a:rect l="l" t="t" r="r" b="b"/>
              <a:pathLst>
                <a:path w="26595" h="8541" extrusionOk="0">
                  <a:moveTo>
                    <a:pt x="4430" y="437"/>
                  </a:moveTo>
                  <a:lnTo>
                    <a:pt x="5800" y="457"/>
                  </a:lnTo>
                  <a:lnTo>
                    <a:pt x="7150" y="477"/>
                  </a:lnTo>
                  <a:lnTo>
                    <a:pt x="9037" y="517"/>
                  </a:lnTo>
                  <a:lnTo>
                    <a:pt x="10924" y="616"/>
                  </a:lnTo>
                  <a:lnTo>
                    <a:pt x="12811" y="735"/>
                  </a:lnTo>
                  <a:lnTo>
                    <a:pt x="14698" y="854"/>
                  </a:lnTo>
                  <a:lnTo>
                    <a:pt x="18392" y="1112"/>
                  </a:lnTo>
                  <a:lnTo>
                    <a:pt x="20258" y="1232"/>
                  </a:lnTo>
                  <a:lnTo>
                    <a:pt x="22106" y="1311"/>
                  </a:lnTo>
                  <a:lnTo>
                    <a:pt x="24151" y="1351"/>
                  </a:lnTo>
                  <a:lnTo>
                    <a:pt x="26217" y="1351"/>
                  </a:lnTo>
                  <a:lnTo>
                    <a:pt x="26018" y="3198"/>
                  </a:lnTo>
                  <a:lnTo>
                    <a:pt x="25800" y="5065"/>
                  </a:lnTo>
                  <a:lnTo>
                    <a:pt x="25561" y="6912"/>
                  </a:lnTo>
                  <a:lnTo>
                    <a:pt x="25402" y="7984"/>
                  </a:lnTo>
                  <a:lnTo>
                    <a:pt x="23833" y="7925"/>
                  </a:lnTo>
                  <a:lnTo>
                    <a:pt x="22264" y="7865"/>
                  </a:lnTo>
                  <a:lnTo>
                    <a:pt x="18272" y="7647"/>
                  </a:lnTo>
                  <a:lnTo>
                    <a:pt x="16267" y="7547"/>
                  </a:lnTo>
                  <a:lnTo>
                    <a:pt x="14261" y="7468"/>
                  </a:lnTo>
                  <a:lnTo>
                    <a:pt x="12255" y="7408"/>
                  </a:lnTo>
                  <a:lnTo>
                    <a:pt x="10249" y="7388"/>
                  </a:lnTo>
                  <a:lnTo>
                    <a:pt x="9256" y="7388"/>
                  </a:lnTo>
                  <a:lnTo>
                    <a:pt x="8263" y="7408"/>
                  </a:lnTo>
                  <a:lnTo>
                    <a:pt x="7250" y="7448"/>
                  </a:lnTo>
                  <a:lnTo>
                    <a:pt x="6257" y="7488"/>
                  </a:lnTo>
                  <a:lnTo>
                    <a:pt x="5224" y="7547"/>
                  </a:lnTo>
                  <a:lnTo>
                    <a:pt x="4191" y="7627"/>
                  </a:lnTo>
                  <a:lnTo>
                    <a:pt x="3158" y="7746"/>
                  </a:lnTo>
                  <a:lnTo>
                    <a:pt x="2146" y="7865"/>
                  </a:lnTo>
                  <a:lnTo>
                    <a:pt x="477" y="8084"/>
                  </a:lnTo>
                  <a:lnTo>
                    <a:pt x="477" y="8084"/>
                  </a:lnTo>
                  <a:lnTo>
                    <a:pt x="934" y="5323"/>
                  </a:lnTo>
                  <a:lnTo>
                    <a:pt x="1331" y="2959"/>
                  </a:lnTo>
                  <a:lnTo>
                    <a:pt x="1530" y="1768"/>
                  </a:lnTo>
                  <a:lnTo>
                    <a:pt x="1689" y="576"/>
                  </a:lnTo>
                  <a:lnTo>
                    <a:pt x="2384" y="517"/>
                  </a:lnTo>
                  <a:lnTo>
                    <a:pt x="3059" y="477"/>
                  </a:lnTo>
                  <a:lnTo>
                    <a:pt x="3754" y="457"/>
                  </a:lnTo>
                  <a:lnTo>
                    <a:pt x="4430" y="437"/>
                  </a:lnTo>
                  <a:close/>
                  <a:moveTo>
                    <a:pt x="5939" y="0"/>
                  </a:moveTo>
                  <a:lnTo>
                    <a:pt x="4986" y="20"/>
                  </a:lnTo>
                  <a:lnTo>
                    <a:pt x="4032" y="60"/>
                  </a:lnTo>
                  <a:lnTo>
                    <a:pt x="3079" y="100"/>
                  </a:lnTo>
                  <a:lnTo>
                    <a:pt x="2404" y="139"/>
                  </a:lnTo>
                  <a:lnTo>
                    <a:pt x="1748" y="199"/>
                  </a:lnTo>
                  <a:lnTo>
                    <a:pt x="1292" y="258"/>
                  </a:lnTo>
                  <a:lnTo>
                    <a:pt x="1232" y="636"/>
                  </a:lnTo>
                  <a:lnTo>
                    <a:pt x="1033" y="1867"/>
                  </a:lnTo>
                  <a:lnTo>
                    <a:pt x="875" y="3079"/>
                  </a:lnTo>
                  <a:lnTo>
                    <a:pt x="696" y="4310"/>
                  </a:lnTo>
                  <a:lnTo>
                    <a:pt x="517" y="5521"/>
                  </a:lnTo>
                  <a:lnTo>
                    <a:pt x="60" y="8123"/>
                  </a:lnTo>
                  <a:lnTo>
                    <a:pt x="1" y="8501"/>
                  </a:lnTo>
                  <a:lnTo>
                    <a:pt x="1" y="8501"/>
                  </a:lnTo>
                  <a:lnTo>
                    <a:pt x="418" y="8481"/>
                  </a:lnTo>
                  <a:lnTo>
                    <a:pt x="1272" y="8401"/>
                  </a:lnTo>
                  <a:lnTo>
                    <a:pt x="2146" y="8302"/>
                  </a:lnTo>
                  <a:lnTo>
                    <a:pt x="3158" y="8183"/>
                  </a:lnTo>
                  <a:lnTo>
                    <a:pt x="4191" y="8103"/>
                  </a:lnTo>
                  <a:lnTo>
                    <a:pt x="5224" y="8024"/>
                  </a:lnTo>
                  <a:lnTo>
                    <a:pt x="6257" y="7964"/>
                  </a:lnTo>
                  <a:lnTo>
                    <a:pt x="7250" y="7925"/>
                  </a:lnTo>
                  <a:lnTo>
                    <a:pt x="8263" y="7885"/>
                  </a:lnTo>
                  <a:lnTo>
                    <a:pt x="10249" y="7885"/>
                  </a:lnTo>
                  <a:lnTo>
                    <a:pt x="12255" y="7905"/>
                  </a:lnTo>
                  <a:lnTo>
                    <a:pt x="14261" y="7964"/>
                  </a:lnTo>
                  <a:lnTo>
                    <a:pt x="16267" y="8044"/>
                  </a:lnTo>
                  <a:lnTo>
                    <a:pt x="18272" y="8143"/>
                  </a:lnTo>
                  <a:lnTo>
                    <a:pt x="22264" y="8362"/>
                  </a:lnTo>
                  <a:lnTo>
                    <a:pt x="25323" y="8520"/>
                  </a:lnTo>
                  <a:lnTo>
                    <a:pt x="25740" y="8540"/>
                  </a:lnTo>
                  <a:lnTo>
                    <a:pt x="25819" y="7984"/>
                  </a:lnTo>
                  <a:lnTo>
                    <a:pt x="25978" y="6713"/>
                  </a:lnTo>
                  <a:lnTo>
                    <a:pt x="26137" y="5442"/>
                  </a:lnTo>
                  <a:lnTo>
                    <a:pt x="26356" y="3396"/>
                  </a:lnTo>
                  <a:lnTo>
                    <a:pt x="26455" y="2364"/>
                  </a:lnTo>
                  <a:lnTo>
                    <a:pt x="26534" y="1331"/>
                  </a:lnTo>
                  <a:lnTo>
                    <a:pt x="26594" y="854"/>
                  </a:lnTo>
                  <a:lnTo>
                    <a:pt x="26276" y="874"/>
                  </a:lnTo>
                  <a:lnTo>
                    <a:pt x="23059" y="874"/>
                  </a:lnTo>
                  <a:lnTo>
                    <a:pt x="21966" y="834"/>
                  </a:lnTo>
                  <a:lnTo>
                    <a:pt x="20080" y="735"/>
                  </a:lnTo>
                  <a:lnTo>
                    <a:pt x="18213" y="616"/>
                  </a:lnTo>
                  <a:lnTo>
                    <a:pt x="14439" y="358"/>
                  </a:lnTo>
                  <a:lnTo>
                    <a:pt x="12553" y="239"/>
                  </a:lnTo>
                  <a:lnTo>
                    <a:pt x="10666" y="119"/>
                  </a:lnTo>
                  <a:lnTo>
                    <a:pt x="8799" y="40"/>
                  </a:lnTo>
                  <a:lnTo>
                    <a:pt x="7846" y="20"/>
                  </a:lnTo>
                  <a:lnTo>
                    <a:pt x="69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71"/>
            <p:cNvSpPr/>
            <p:nvPr/>
          </p:nvSpPr>
          <p:spPr>
            <a:xfrm>
              <a:off x="885318" y="1078696"/>
              <a:ext cx="1413448" cy="419916"/>
            </a:xfrm>
            <a:custGeom>
              <a:avLst/>
              <a:gdLst/>
              <a:ahLst/>
              <a:cxnLst/>
              <a:rect l="l" t="t" r="r" b="b"/>
              <a:pathLst>
                <a:path w="25740" h="7647" fill="none" extrusionOk="0">
                  <a:moveTo>
                    <a:pt x="25541" y="2761"/>
                  </a:moveTo>
                  <a:lnTo>
                    <a:pt x="25541" y="2761"/>
                  </a:lnTo>
                  <a:lnTo>
                    <a:pt x="25323" y="4628"/>
                  </a:lnTo>
                  <a:lnTo>
                    <a:pt x="25084" y="6475"/>
                  </a:lnTo>
                  <a:lnTo>
                    <a:pt x="25084" y="6475"/>
                  </a:lnTo>
                  <a:lnTo>
                    <a:pt x="24925" y="7547"/>
                  </a:lnTo>
                  <a:lnTo>
                    <a:pt x="24925" y="7547"/>
                  </a:lnTo>
                  <a:lnTo>
                    <a:pt x="23356" y="7488"/>
                  </a:lnTo>
                  <a:lnTo>
                    <a:pt x="21787" y="7428"/>
                  </a:lnTo>
                  <a:lnTo>
                    <a:pt x="21787" y="7428"/>
                  </a:lnTo>
                  <a:lnTo>
                    <a:pt x="17795" y="7210"/>
                  </a:lnTo>
                  <a:lnTo>
                    <a:pt x="15790" y="7110"/>
                  </a:lnTo>
                  <a:lnTo>
                    <a:pt x="13784" y="7031"/>
                  </a:lnTo>
                  <a:lnTo>
                    <a:pt x="13784" y="7031"/>
                  </a:lnTo>
                  <a:lnTo>
                    <a:pt x="11778" y="6971"/>
                  </a:lnTo>
                  <a:lnTo>
                    <a:pt x="9772" y="6951"/>
                  </a:lnTo>
                  <a:lnTo>
                    <a:pt x="8779" y="6951"/>
                  </a:lnTo>
                  <a:lnTo>
                    <a:pt x="7786" y="6971"/>
                  </a:lnTo>
                  <a:lnTo>
                    <a:pt x="6773" y="7011"/>
                  </a:lnTo>
                  <a:lnTo>
                    <a:pt x="5780" y="7051"/>
                  </a:lnTo>
                  <a:lnTo>
                    <a:pt x="5780" y="7051"/>
                  </a:lnTo>
                  <a:lnTo>
                    <a:pt x="4747" y="7110"/>
                  </a:lnTo>
                  <a:lnTo>
                    <a:pt x="3714" y="7190"/>
                  </a:lnTo>
                  <a:lnTo>
                    <a:pt x="2681" y="7309"/>
                  </a:lnTo>
                  <a:lnTo>
                    <a:pt x="1669" y="7428"/>
                  </a:lnTo>
                  <a:lnTo>
                    <a:pt x="1669" y="7428"/>
                  </a:lnTo>
                  <a:lnTo>
                    <a:pt x="0" y="7647"/>
                  </a:lnTo>
                  <a:lnTo>
                    <a:pt x="0" y="7647"/>
                  </a:lnTo>
                  <a:lnTo>
                    <a:pt x="457" y="4886"/>
                  </a:lnTo>
                  <a:lnTo>
                    <a:pt x="457" y="4886"/>
                  </a:lnTo>
                  <a:lnTo>
                    <a:pt x="854" y="2522"/>
                  </a:lnTo>
                  <a:lnTo>
                    <a:pt x="1053" y="1331"/>
                  </a:lnTo>
                  <a:lnTo>
                    <a:pt x="1212" y="139"/>
                  </a:lnTo>
                  <a:lnTo>
                    <a:pt x="1212" y="139"/>
                  </a:lnTo>
                  <a:lnTo>
                    <a:pt x="1907" y="80"/>
                  </a:lnTo>
                  <a:lnTo>
                    <a:pt x="2582" y="40"/>
                  </a:lnTo>
                  <a:lnTo>
                    <a:pt x="3277" y="20"/>
                  </a:lnTo>
                  <a:lnTo>
                    <a:pt x="3953" y="0"/>
                  </a:lnTo>
                  <a:lnTo>
                    <a:pt x="5323" y="20"/>
                  </a:lnTo>
                  <a:lnTo>
                    <a:pt x="6673" y="40"/>
                  </a:lnTo>
                  <a:lnTo>
                    <a:pt x="6673" y="40"/>
                  </a:lnTo>
                  <a:lnTo>
                    <a:pt x="8560" y="80"/>
                  </a:lnTo>
                  <a:lnTo>
                    <a:pt x="10447" y="179"/>
                  </a:lnTo>
                  <a:lnTo>
                    <a:pt x="12334" y="298"/>
                  </a:lnTo>
                  <a:lnTo>
                    <a:pt x="14221" y="417"/>
                  </a:lnTo>
                  <a:lnTo>
                    <a:pt x="14221" y="417"/>
                  </a:lnTo>
                  <a:lnTo>
                    <a:pt x="17915" y="675"/>
                  </a:lnTo>
                  <a:lnTo>
                    <a:pt x="19781" y="795"/>
                  </a:lnTo>
                  <a:lnTo>
                    <a:pt x="21629" y="874"/>
                  </a:lnTo>
                  <a:lnTo>
                    <a:pt x="21629" y="874"/>
                  </a:lnTo>
                  <a:lnTo>
                    <a:pt x="23674" y="914"/>
                  </a:lnTo>
                  <a:lnTo>
                    <a:pt x="24707" y="914"/>
                  </a:lnTo>
                  <a:lnTo>
                    <a:pt x="25740" y="914"/>
                  </a:lnTo>
                  <a:lnTo>
                    <a:pt x="25740" y="914"/>
                  </a:lnTo>
                  <a:lnTo>
                    <a:pt x="25541" y="27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07" name="Google Shape;9407;p71"/>
          <p:cNvSpPr txBox="1">
            <a:spLocks noGrp="1"/>
          </p:cNvSpPr>
          <p:nvPr>
            <p:ph type="body" idx="4294967295"/>
          </p:nvPr>
        </p:nvSpPr>
        <p:spPr>
          <a:xfrm>
            <a:off x="5478000" y="3520405"/>
            <a:ext cx="1188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CHIPS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408" name="Google Shape;9408;p71"/>
          <p:cNvSpPr/>
          <p:nvPr/>
        </p:nvSpPr>
        <p:spPr>
          <a:xfrm rot="3706627" flipH="1">
            <a:off x="5846181" y="3015822"/>
            <a:ext cx="452239" cy="529759"/>
          </a:xfrm>
          <a:custGeom>
            <a:avLst/>
            <a:gdLst/>
            <a:ahLst/>
            <a:cxnLst/>
            <a:rect l="l" t="t" r="r" b="b"/>
            <a:pathLst>
              <a:path w="1356" h="1567" extrusionOk="0">
                <a:moveTo>
                  <a:pt x="685" y="1"/>
                </a:moveTo>
                <a:cubicBezTo>
                  <a:pt x="353" y="1"/>
                  <a:pt x="71" y="270"/>
                  <a:pt x="37" y="635"/>
                </a:cubicBezTo>
                <a:cubicBezTo>
                  <a:pt x="0" y="1040"/>
                  <a:pt x="362" y="1542"/>
                  <a:pt x="707" y="1565"/>
                </a:cubicBezTo>
                <a:cubicBezTo>
                  <a:pt x="715" y="1566"/>
                  <a:pt x="723" y="1566"/>
                  <a:pt x="731" y="1566"/>
                </a:cubicBezTo>
                <a:cubicBezTo>
                  <a:pt x="1017" y="1566"/>
                  <a:pt x="1274" y="1217"/>
                  <a:pt x="1315" y="765"/>
                </a:cubicBezTo>
                <a:cubicBezTo>
                  <a:pt x="1355" y="363"/>
                  <a:pt x="1116" y="44"/>
                  <a:pt x="747" y="4"/>
                </a:cubicBezTo>
                <a:cubicBezTo>
                  <a:pt x="726" y="2"/>
                  <a:pt x="706" y="1"/>
                  <a:pt x="68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9" name="Google Shape;9409;p71"/>
          <p:cNvSpPr txBox="1">
            <a:spLocks noGrp="1"/>
          </p:cNvSpPr>
          <p:nvPr>
            <p:ph type="title"/>
          </p:nvPr>
        </p:nvSpPr>
        <p:spPr>
          <a:xfrm>
            <a:off x="5768100" y="3189202"/>
            <a:ext cx="6084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$2</a:t>
            </a:r>
            <a:endParaRPr sz="2000"/>
          </a:p>
        </p:txBody>
      </p:sp>
      <p:sp>
        <p:nvSpPr>
          <p:cNvPr id="9410" name="Google Shape;9410;p71"/>
          <p:cNvSpPr/>
          <p:nvPr/>
        </p:nvSpPr>
        <p:spPr>
          <a:xfrm rot="-5400000">
            <a:off x="2792210" y="2828546"/>
            <a:ext cx="3559579" cy="67029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5" name="Google Shape;9415;p72"/>
          <p:cNvSpPr txBox="1">
            <a:spLocks noGrp="1"/>
          </p:cNvSpPr>
          <p:nvPr>
            <p:ph type="title"/>
          </p:nvPr>
        </p:nvSpPr>
        <p:spPr>
          <a:xfrm>
            <a:off x="2321700" y="530350"/>
            <a:ext cx="4500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DESSERTS OF THE DAY</a:t>
            </a:r>
            <a:endParaRPr/>
          </a:p>
        </p:txBody>
      </p:sp>
      <p:sp>
        <p:nvSpPr>
          <p:cNvPr id="9416" name="Google Shape;9416;p72"/>
          <p:cNvSpPr/>
          <p:nvPr/>
        </p:nvSpPr>
        <p:spPr>
          <a:xfrm>
            <a:off x="1859960" y="1293625"/>
            <a:ext cx="1567275" cy="333225"/>
          </a:xfrm>
          <a:custGeom>
            <a:avLst/>
            <a:gdLst/>
            <a:ahLst/>
            <a:cxnLst/>
            <a:rect l="l" t="t" r="r" b="b"/>
            <a:pathLst>
              <a:path w="62691" h="13329" extrusionOk="0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7" name="Google Shape;9417;p72"/>
          <p:cNvSpPr txBox="1">
            <a:spLocks noGrp="1"/>
          </p:cNvSpPr>
          <p:nvPr>
            <p:ph type="body" idx="4294967295"/>
          </p:nvPr>
        </p:nvSpPr>
        <p:spPr>
          <a:xfrm>
            <a:off x="1860598" y="1311742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TACOS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418" name="Google Shape;9418;p72"/>
          <p:cNvSpPr/>
          <p:nvPr/>
        </p:nvSpPr>
        <p:spPr>
          <a:xfrm>
            <a:off x="1410513" y="2119650"/>
            <a:ext cx="2470469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9" name="Google Shape;9419;p72"/>
          <p:cNvSpPr txBox="1">
            <a:spLocks noGrp="1"/>
          </p:cNvSpPr>
          <p:nvPr>
            <p:ph type="body" idx="4294967295"/>
          </p:nvPr>
        </p:nvSpPr>
        <p:spPr>
          <a:xfrm>
            <a:off x="1410503" y="1795550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Mercury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420" name="Google Shape;9420;p72"/>
          <p:cNvSpPr/>
          <p:nvPr/>
        </p:nvSpPr>
        <p:spPr>
          <a:xfrm rot="5400000">
            <a:off x="5838946" y="992036"/>
            <a:ext cx="1330793" cy="2023388"/>
          </a:xfrm>
          <a:custGeom>
            <a:avLst/>
            <a:gdLst/>
            <a:ahLst/>
            <a:cxnLst/>
            <a:rect l="l" t="t" r="r" b="b"/>
            <a:pathLst>
              <a:path w="46140" h="70153" extrusionOk="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1" name="Google Shape;9421;p72"/>
          <p:cNvSpPr txBox="1">
            <a:spLocks noGrp="1"/>
          </p:cNvSpPr>
          <p:nvPr>
            <p:ph type="body" idx="4294967295"/>
          </p:nvPr>
        </p:nvSpPr>
        <p:spPr>
          <a:xfrm>
            <a:off x="2858303" y="1764096"/>
            <a:ext cx="739500" cy="1830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$1.00</a:t>
            </a:r>
            <a:endParaRPr/>
          </a:p>
        </p:txBody>
      </p:sp>
      <p:sp>
        <p:nvSpPr>
          <p:cNvPr id="9422" name="Google Shape;9422;p72"/>
          <p:cNvSpPr txBox="1">
            <a:spLocks noGrp="1"/>
          </p:cNvSpPr>
          <p:nvPr>
            <p:ph type="body" idx="4294967295"/>
          </p:nvPr>
        </p:nvSpPr>
        <p:spPr>
          <a:xfrm>
            <a:off x="1410503" y="2160823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Jupiter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423" name="Google Shape;9423;p72"/>
          <p:cNvSpPr txBox="1">
            <a:spLocks noGrp="1"/>
          </p:cNvSpPr>
          <p:nvPr>
            <p:ph type="body" idx="4294967295"/>
          </p:nvPr>
        </p:nvSpPr>
        <p:spPr>
          <a:xfrm>
            <a:off x="2858303" y="2145096"/>
            <a:ext cx="739500" cy="1830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$2.50</a:t>
            </a:r>
            <a:endParaRPr/>
          </a:p>
        </p:txBody>
      </p:sp>
      <p:sp>
        <p:nvSpPr>
          <p:cNvPr id="9424" name="Google Shape;9424;p72"/>
          <p:cNvSpPr txBox="1">
            <a:spLocks noGrp="1"/>
          </p:cNvSpPr>
          <p:nvPr>
            <p:ph type="body" idx="4294967295"/>
          </p:nvPr>
        </p:nvSpPr>
        <p:spPr>
          <a:xfrm>
            <a:off x="1410503" y="2526096"/>
            <a:ext cx="940500" cy="183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Mars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425" name="Google Shape;9425;p72"/>
          <p:cNvSpPr txBox="1">
            <a:spLocks noGrp="1"/>
          </p:cNvSpPr>
          <p:nvPr>
            <p:ph type="body" idx="4294967295"/>
          </p:nvPr>
        </p:nvSpPr>
        <p:spPr>
          <a:xfrm>
            <a:off x="2858303" y="2526096"/>
            <a:ext cx="739500" cy="1830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$32.50</a:t>
            </a:r>
            <a:endParaRPr/>
          </a:p>
        </p:txBody>
      </p:sp>
      <p:cxnSp>
        <p:nvCxnSpPr>
          <p:cNvPr id="9426" name="Google Shape;9426;p72"/>
          <p:cNvCxnSpPr/>
          <p:nvPr/>
        </p:nvCxnSpPr>
        <p:spPr>
          <a:xfrm>
            <a:off x="2351003" y="1950893"/>
            <a:ext cx="516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9427" name="Google Shape;9427;p72"/>
          <p:cNvCxnSpPr/>
          <p:nvPr/>
        </p:nvCxnSpPr>
        <p:spPr>
          <a:xfrm>
            <a:off x="2351003" y="2329748"/>
            <a:ext cx="507300" cy="2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9428" name="Google Shape;9428;p72"/>
          <p:cNvCxnSpPr/>
          <p:nvPr/>
        </p:nvCxnSpPr>
        <p:spPr>
          <a:xfrm>
            <a:off x="2351003" y="2714017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429" name="Google Shape;9429;p72"/>
          <p:cNvSpPr/>
          <p:nvPr/>
        </p:nvSpPr>
        <p:spPr>
          <a:xfrm rot="5400000">
            <a:off x="1971796" y="2744633"/>
            <a:ext cx="1330793" cy="2023388"/>
          </a:xfrm>
          <a:custGeom>
            <a:avLst/>
            <a:gdLst/>
            <a:ahLst/>
            <a:cxnLst/>
            <a:rect l="l" t="t" r="r" b="b"/>
            <a:pathLst>
              <a:path w="46140" h="70153" extrusionOk="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30" name="Google Shape;9430;p72"/>
          <p:cNvGrpSpPr/>
          <p:nvPr/>
        </p:nvGrpSpPr>
        <p:grpSpPr>
          <a:xfrm>
            <a:off x="7606988" y="9084"/>
            <a:ext cx="551725" cy="484026"/>
            <a:chOff x="3066452" y="4017094"/>
            <a:chExt cx="405650" cy="355875"/>
          </a:xfrm>
        </p:grpSpPr>
        <p:sp>
          <p:nvSpPr>
            <p:cNvPr id="9431" name="Google Shape;9431;p72"/>
            <p:cNvSpPr/>
            <p:nvPr/>
          </p:nvSpPr>
          <p:spPr>
            <a:xfrm>
              <a:off x="3095852" y="4017094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extrusionOk="0">
                  <a:moveTo>
                    <a:pt x="6918" y="0"/>
                  </a:move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72"/>
            <p:cNvSpPr/>
            <p:nvPr/>
          </p:nvSpPr>
          <p:spPr>
            <a:xfrm>
              <a:off x="3095852" y="4017094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fill="none" extrusionOk="0">
                  <a:moveTo>
                    <a:pt x="6937" y="0"/>
                  </a:moveTo>
                  <a:lnTo>
                    <a:pt x="6937" y="0"/>
                  </a:lnTo>
                  <a:lnTo>
                    <a:pt x="6918" y="0"/>
                  </a:lnTo>
                  <a:lnTo>
                    <a:pt x="6918" y="0"/>
                  </a:ln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171" y="4511"/>
                  </a:lnTo>
                  <a:lnTo>
                    <a:pt x="171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72"/>
            <p:cNvSpPr/>
            <p:nvPr/>
          </p:nvSpPr>
          <p:spPr>
            <a:xfrm>
              <a:off x="3086352" y="4140294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extrusionOk="0">
                  <a:moveTo>
                    <a:pt x="513" y="0"/>
                  </a:move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72"/>
            <p:cNvSpPr/>
            <p:nvPr/>
          </p:nvSpPr>
          <p:spPr>
            <a:xfrm>
              <a:off x="3086352" y="4140294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fill="none" extrusionOk="0">
                  <a:moveTo>
                    <a:pt x="570" y="0"/>
                  </a:moveTo>
                  <a:lnTo>
                    <a:pt x="570" y="0"/>
                  </a:lnTo>
                  <a:lnTo>
                    <a:pt x="513" y="0"/>
                  </a:ln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72"/>
            <p:cNvSpPr/>
            <p:nvPr/>
          </p:nvSpPr>
          <p:spPr>
            <a:xfrm>
              <a:off x="3275902" y="4111869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extrusionOk="0">
                  <a:moveTo>
                    <a:pt x="607" y="0"/>
                  </a:move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72"/>
            <p:cNvSpPr/>
            <p:nvPr/>
          </p:nvSpPr>
          <p:spPr>
            <a:xfrm>
              <a:off x="3275902" y="4111869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fill="none" extrusionOk="0">
                  <a:moveTo>
                    <a:pt x="702" y="0"/>
                  </a:moveTo>
                  <a:lnTo>
                    <a:pt x="702" y="0"/>
                  </a:lnTo>
                  <a:lnTo>
                    <a:pt x="607" y="0"/>
                  </a:ln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285" y="1422"/>
                  </a:lnTo>
                  <a:lnTo>
                    <a:pt x="285" y="1422"/>
                  </a:lnTo>
                  <a:lnTo>
                    <a:pt x="323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02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72"/>
            <p:cNvSpPr/>
            <p:nvPr/>
          </p:nvSpPr>
          <p:spPr>
            <a:xfrm>
              <a:off x="3353602" y="4131294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extrusionOk="0">
                  <a:moveTo>
                    <a:pt x="569" y="341"/>
                  </a:moveTo>
                  <a:lnTo>
                    <a:pt x="607" y="360"/>
                  </a:lnTo>
                  <a:lnTo>
                    <a:pt x="645" y="398"/>
                  </a:lnTo>
                  <a:lnTo>
                    <a:pt x="645" y="455"/>
                  </a:lnTo>
                  <a:lnTo>
                    <a:pt x="626" y="512"/>
                  </a:lnTo>
                  <a:lnTo>
                    <a:pt x="607" y="550"/>
                  </a:lnTo>
                  <a:lnTo>
                    <a:pt x="569" y="569"/>
                  </a:lnTo>
                  <a:lnTo>
                    <a:pt x="456" y="607"/>
                  </a:lnTo>
                  <a:lnTo>
                    <a:pt x="361" y="626"/>
                  </a:lnTo>
                  <a:lnTo>
                    <a:pt x="304" y="626"/>
                  </a:lnTo>
                  <a:lnTo>
                    <a:pt x="380" y="569"/>
                  </a:lnTo>
                  <a:lnTo>
                    <a:pt x="418" y="493"/>
                  </a:lnTo>
                  <a:lnTo>
                    <a:pt x="418" y="436"/>
                  </a:lnTo>
                  <a:lnTo>
                    <a:pt x="418" y="398"/>
                  </a:lnTo>
                  <a:lnTo>
                    <a:pt x="493" y="360"/>
                  </a:lnTo>
                  <a:lnTo>
                    <a:pt x="569" y="341"/>
                  </a:lnTo>
                  <a:close/>
                  <a:moveTo>
                    <a:pt x="569" y="0"/>
                  </a:move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72"/>
            <p:cNvSpPr/>
            <p:nvPr/>
          </p:nvSpPr>
          <p:spPr>
            <a:xfrm>
              <a:off x="3361177" y="4139819"/>
              <a:ext cx="8575" cy="7125"/>
            </a:xfrm>
            <a:custGeom>
              <a:avLst/>
              <a:gdLst/>
              <a:ahLst/>
              <a:cxnLst/>
              <a:rect l="l" t="t" r="r" b="b"/>
              <a:pathLst>
                <a:path w="343" h="285" fill="none" extrusionOk="0">
                  <a:moveTo>
                    <a:pt x="58" y="285"/>
                  </a:moveTo>
                  <a:lnTo>
                    <a:pt x="58" y="285"/>
                  </a:lnTo>
                  <a:lnTo>
                    <a:pt x="1" y="285"/>
                  </a:lnTo>
                  <a:lnTo>
                    <a:pt x="1" y="285"/>
                  </a:lnTo>
                  <a:lnTo>
                    <a:pt x="77" y="228"/>
                  </a:lnTo>
                  <a:lnTo>
                    <a:pt x="77" y="228"/>
                  </a:lnTo>
                  <a:lnTo>
                    <a:pt x="115" y="152"/>
                  </a:lnTo>
                  <a:lnTo>
                    <a:pt x="115" y="9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90" y="19"/>
                  </a:lnTo>
                  <a:lnTo>
                    <a:pt x="190" y="19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304" y="19"/>
                  </a:lnTo>
                  <a:lnTo>
                    <a:pt x="342" y="57"/>
                  </a:lnTo>
                  <a:lnTo>
                    <a:pt x="342" y="57"/>
                  </a:lnTo>
                  <a:lnTo>
                    <a:pt x="342" y="114"/>
                  </a:lnTo>
                  <a:lnTo>
                    <a:pt x="323" y="171"/>
                  </a:lnTo>
                  <a:lnTo>
                    <a:pt x="304" y="209"/>
                  </a:lnTo>
                  <a:lnTo>
                    <a:pt x="266" y="228"/>
                  </a:lnTo>
                  <a:lnTo>
                    <a:pt x="153" y="266"/>
                  </a:lnTo>
                  <a:lnTo>
                    <a:pt x="58" y="28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72"/>
            <p:cNvSpPr/>
            <p:nvPr/>
          </p:nvSpPr>
          <p:spPr>
            <a:xfrm>
              <a:off x="3353602" y="4131294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fill="none" extrusionOk="0">
                  <a:moveTo>
                    <a:pt x="569" y="0"/>
                  </a:moveTo>
                  <a:lnTo>
                    <a:pt x="569" y="0"/>
                  </a:ln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72"/>
            <p:cNvSpPr/>
            <p:nvPr/>
          </p:nvSpPr>
          <p:spPr>
            <a:xfrm>
              <a:off x="3066452" y="4181519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extrusionOk="0">
                  <a:moveTo>
                    <a:pt x="14690" y="2995"/>
                  </a:moveTo>
                  <a:lnTo>
                    <a:pt x="14766" y="3147"/>
                  </a:lnTo>
                  <a:lnTo>
                    <a:pt x="14785" y="3298"/>
                  </a:lnTo>
                  <a:lnTo>
                    <a:pt x="14785" y="3431"/>
                  </a:lnTo>
                  <a:lnTo>
                    <a:pt x="14766" y="3564"/>
                  </a:lnTo>
                  <a:lnTo>
                    <a:pt x="14690" y="3696"/>
                  </a:lnTo>
                  <a:lnTo>
                    <a:pt x="14614" y="3829"/>
                  </a:lnTo>
                  <a:lnTo>
                    <a:pt x="14500" y="3924"/>
                  </a:lnTo>
                  <a:lnTo>
                    <a:pt x="14368" y="4018"/>
                  </a:lnTo>
                  <a:lnTo>
                    <a:pt x="14197" y="4094"/>
                  </a:lnTo>
                  <a:lnTo>
                    <a:pt x="14045" y="4170"/>
                  </a:lnTo>
                  <a:lnTo>
                    <a:pt x="13723" y="4303"/>
                  </a:lnTo>
                  <a:lnTo>
                    <a:pt x="13780" y="3943"/>
                  </a:lnTo>
                  <a:lnTo>
                    <a:pt x="13780" y="3867"/>
                  </a:lnTo>
                  <a:lnTo>
                    <a:pt x="13723" y="3791"/>
                  </a:lnTo>
                  <a:lnTo>
                    <a:pt x="13666" y="3753"/>
                  </a:lnTo>
                  <a:lnTo>
                    <a:pt x="13591" y="3734"/>
                  </a:lnTo>
                  <a:lnTo>
                    <a:pt x="13553" y="3753"/>
                  </a:lnTo>
                  <a:lnTo>
                    <a:pt x="13515" y="3772"/>
                  </a:lnTo>
                  <a:lnTo>
                    <a:pt x="13477" y="3810"/>
                  </a:lnTo>
                  <a:lnTo>
                    <a:pt x="13458" y="3867"/>
                  </a:lnTo>
                  <a:lnTo>
                    <a:pt x="13382" y="4379"/>
                  </a:lnTo>
                  <a:lnTo>
                    <a:pt x="13325" y="4644"/>
                  </a:lnTo>
                  <a:lnTo>
                    <a:pt x="13249" y="4909"/>
                  </a:lnTo>
                  <a:lnTo>
                    <a:pt x="13192" y="5023"/>
                  </a:lnTo>
                  <a:lnTo>
                    <a:pt x="13136" y="5118"/>
                  </a:lnTo>
                  <a:lnTo>
                    <a:pt x="13060" y="5212"/>
                  </a:lnTo>
                  <a:lnTo>
                    <a:pt x="12984" y="5307"/>
                  </a:lnTo>
                  <a:lnTo>
                    <a:pt x="12889" y="5364"/>
                  </a:lnTo>
                  <a:lnTo>
                    <a:pt x="12794" y="5421"/>
                  </a:lnTo>
                  <a:lnTo>
                    <a:pt x="12662" y="5459"/>
                  </a:lnTo>
                  <a:lnTo>
                    <a:pt x="12415" y="5459"/>
                  </a:lnTo>
                  <a:lnTo>
                    <a:pt x="12302" y="5440"/>
                  </a:lnTo>
                  <a:lnTo>
                    <a:pt x="11866" y="5326"/>
                  </a:lnTo>
                  <a:lnTo>
                    <a:pt x="11449" y="5212"/>
                  </a:lnTo>
                  <a:lnTo>
                    <a:pt x="11032" y="5061"/>
                  </a:lnTo>
                  <a:lnTo>
                    <a:pt x="10615" y="4909"/>
                  </a:lnTo>
                  <a:lnTo>
                    <a:pt x="10804" y="4833"/>
                  </a:lnTo>
                  <a:lnTo>
                    <a:pt x="11013" y="4777"/>
                  </a:lnTo>
                  <a:lnTo>
                    <a:pt x="11449" y="4701"/>
                  </a:lnTo>
                  <a:lnTo>
                    <a:pt x="11866" y="4606"/>
                  </a:lnTo>
                  <a:lnTo>
                    <a:pt x="12036" y="4549"/>
                  </a:lnTo>
                  <a:lnTo>
                    <a:pt x="12207" y="4473"/>
                  </a:lnTo>
                  <a:lnTo>
                    <a:pt x="12359" y="4379"/>
                  </a:lnTo>
                  <a:lnTo>
                    <a:pt x="12510" y="4246"/>
                  </a:lnTo>
                  <a:lnTo>
                    <a:pt x="12662" y="4113"/>
                  </a:lnTo>
                  <a:lnTo>
                    <a:pt x="12794" y="3962"/>
                  </a:lnTo>
                  <a:lnTo>
                    <a:pt x="12927" y="3810"/>
                  </a:lnTo>
                  <a:lnTo>
                    <a:pt x="13079" y="3677"/>
                  </a:lnTo>
                  <a:lnTo>
                    <a:pt x="13230" y="3564"/>
                  </a:lnTo>
                  <a:lnTo>
                    <a:pt x="13382" y="3469"/>
                  </a:lnTo>
                  <a:lnTo>
                    <a:pt x="13553" y="3393"/>
                  </a:lnTo>
                  <a:lnTo>
                    <a:pt x="13742" y="3317"/>
                  </a:lnTo>
                  <a:lnTo>
                    <a:pt x="13932" y="3260"/>
                  </a:lnTo>
                  <a:lnTo>
                    <a:pt x="14140" y="3203"/>
                  </a:lnTo>
                  <a:lnTo>
                    <a:pt x="14406" y="3128"/>
                  </a:lnTo>
                  <a:lnTo>
                    <a:pt x="14557" y="3071"/>
                  </a:lnTo>
                  <a:lnTo>
                    <a:pt x="14690" y="2995"/>
                  </a:lnTo>
                  <a:close/>
                  <a:moveTo>
                    <a:pt x="1043" y="1839"/>
                  </a:moveTo>
                  <a:lnTo>
                    <a:pt x="1138" y="1877"/>
                  </a:lnTo>
                  <a:lnTo>
                    <a:pt x="1233" y="1915"/>
                  </a:lnTo>
                  <a:lnTo>
                    <a:pt x="1309" y="1971"/>
                  </a:lnTo>
                  <a:lnTo>
                    <a:pt x="1366" y="2047"/>
                  </a:lnTo>
                  <a:lnTo>
                    <a:pt x="1422" y="2161"/>
                  </a:lnTo>
                  <a:lnTo>
                    <a:pt x="1441" y="2294"/>
                  </a:lnTo>
                  <a:lnTo>
                    <a:pt x="1441" y="2445"/>
                  </a:lnTo>
                  <a:lnTo>
                    <a:pt x="1422" y="2654"/>
                  </a:lnTo>
                  <a:lnTo>
                    <a:pt x="1422" y="2767"/>
                  </a:lnTo>
                  <a:lnTo>
                    <a:pt x="1441" y="2862"/>
                  </a:lnTo>
                  <a:lnTo>
                    <a:pt x="1479" y="2938"/>
                  </a:lnTo>
                  <a:lnTo>
                    <a:pt x="1536" y="3014"/>
                  </a:lnTo>
                  <a:lnTo>
                    <a:pt x="1593" y="3090"/>
                  </a:lnTo>
                  <a:lnTo>
                    <a:pt x="1688" y="3147"/>
                  </a:lnTo>
                  <a:lnTo>
                    <a:pt x="1858" y="3222"/>
                  </a:lnTo>
                  <a:lnTo>
                    <a:pt x="1953" y="3241"/>
                  </a:lnTo>
                  <a:lnTo>
                    <a:pt x="2029" y="3241"/>
                  </a:lnTo>
                  <a:lnTo>
                    <a:pt x="2256" y="3222"/>
                  </a:lnTo>
                  <a:lnTo>
                    <a:pt x="2484" y="3203"/>
                  </a:lnTo>
                  <a:lnTo>
                    <a:pt x="2598" y="3184"/>
                  </a:lnTo>
                  <a:lnTo>
                    <a:pt x="2711" y="3203"/>
                  </a:lnTo>
                  <a:lnTo>
                    <a:pt x="2825" y="3222"/>
                  </a:lnTo>
                  <a:lnTo>
                    <a:pt x="2939" y="3260"/>
                  </a:lnTo>
                  <a:lnTo>
                    <a:pt x="3033" y="3317"/>
                  </a:lnTo>
                  <a:lnTo>
                    <a:pt x="3128" y="3374"/>
                  </a:lnTo>
                  <a:lnTo>
                    <a:pt x="3204" y="3450"/>
                  </a:lnTo>
                  <a:lnTo>
                    <a:pt x="3356" y="3620"/>
                  </a:lnTo>
                  <a:lnTo>
                    <a:pt x="3488" y="3829"/>
                  </a:lnTo>
                  <a:lnTo>
                    <a:pt x="3602" y="4037"/>
                  </a:lnTo>
                  <a:lnTo>
                    <a:pt x="3811" y="4454"/>
                  </a:lnTo>
                  <a:lnTo>
                    <a:pt x="3905" y="4644"/>
                  </a:lnTo>
                  <a:lnTo>
                    <a:pt x="3981" y="4758"/>
                  </a:lnTo>
                  <a:lnTo>
                    <a:pt x="4038" y="4852"/>
                  </a:lnTo>
                  <a:lnTo>
                    <a:pt x="4133" y="4928"/>
                  </a:lnTo>
                  <a:lnTo>
                    <a:pt x="4228" y="5004"/>
                  </a:lnTo>
                  <a:lnTo>
                    <a:pt x="4322" y="5042"/>
                  </a:lnTo>
                  <a:lnTo>
                    <a:pt x="4436" y="5061"/>
                  </a:lnTo>
                  <a:lnTo>
                    <a:pt x="4531" y="5042"/>
                  </a:lnTo>
                  <a:lnTo>
                    <a:pt x="4701" y="5004"/>
                  </a:lnTo>
                  <a:lnTo>
                    <a:pt x="4872" y="4947"/>
                  </a:lnTo>
                  <a:lnTo>
                    <a:pt x="5024" y="4890"/>
                  </a:lnTo>
                  <a:lnTo>
                    <a:pt x="5175" y="4871"/>
                  </a:lnTo>
                  <a:lnTo>
                    <a:pt x="5308" y="4890"/>
                  </a:lnTo>
                  <a:lnTo>
                    <a:pt x="5422" y="4947"/>
                  </a:lnTo>
                  <a:lnTo>
                    <a:pt x="5554" y="5061"/>
                  </a:lnTo>
                  <a:lnTo>
                    <a:pt x="5668" y="5250"/>
                  </a:lnTo>
                  <a:lnTo>
                    <a:pt x="5763" y="5440"/>
                  </a:lnTo>
                  <a:lnTo>
                    <a:pt x="5839" y="5648"/>
                  </a:lnTo>
                  <a:lnTo>
                    <a:pt x="5914" y="5857"/>
                  </a:lnTo>
                  <a:lnTo>
                    <a:pt x="5971" y="5952"/>
                  </a:lnTo>
                  <a:lnTo>
                    <a:pt x="6047" y="6046"/>
                  </a:lnTo>
                  <a:lnTo>
                    <a:pt x="6199" y="6198"/>
                  </a:lnTo>
                  <a:lnTo>
                    <a:pt x="6369" y="6312"/>
                  </a:lnTo>
                  <a:lnTo>
                    <a:pt x="6540" y="6369"/>
                  </a:lnTo>
                  <a:lnTo>
                    <a:pt x="6710" y="6388"/>
                  </a:lnTo>
                  <a:lnTo>
                    <a:pt x="6900" y="6369"/>
                  </a:lnTo>
                  <a:lnTo>
                    <a:pt x="7108" y="6312"/>
                  </a:lnTo>
                  <a:lnTo>
                    <a:pt x="7393" y="6217"/>
                  </a:lnTo>
                  <a:lnTo>
                    <a:pt x="7620" y="6103"/>
                  </a:lnTo>
                  <a:lnTo>
                    <a:pt x="7886" y="6009"/>
                  </a:lnTo>
                  <a:lnTo>
                    <a:pt x="8018" y="5971"/>
                  </a:lnTo>
                  <a:lnTo>
                    <a:pt x="8189" y="5952"/>
                  </a:lnTo>
                  <a:lnTo>
                    <a:pt x="8530" y="5952"/>
                  </a:lnTo>
                  <a:lnTo>
                    <a:pt x="8757" y="5990"/>
                  </a:lnTo>
                  <a:lnTo>
                    <a:pt x="8966" y="6009"/>
                  </a:lnTo>
                  <a:lnTo>
                    <a:pt x="9193" y="6027"/>
                  </a:lnTo>
                  <a:lnTo>
                    <a:pt x="9364" y="6009"/>
                  </a:lnTo>
                  <a:lnTo>
                    <a:pt x="9497" y="5990"/>
                  </a:lnTo>
                  <a:lnTo>
                    <a:pt x="9629" y="5933"/>
                  </a:lnTo>
                  <a:lnTo>
                    <a:pt x="9743" y="5876"/>
                  </a:lnTo>
                  <a:lnTo>
                    <a:pt x="9838" y="5781"/>
                  </a:lnTo>
                  <a:lnTo>
                    <a:pt x="9932" y="5686"/>
                  </a:lnTo>
                  <a:lnTo>
                    <a:pt x="9989" y="5592"/>
                  </a:lnTo>
                  <a:lnTo>
                    <a:pt x="10122" y="5326"/>
                  </a:lnTo>
                  <a:lnTo>
                    <a:pt x="10179" y="5231"/>
                  </a:lnTo>
                  <a:lnTo>
                    <a:pt x="10236" y="5156"/>
                  </a:lnTo>
                  <a:lnTo>
                    <a:pt x="10312" y="5080"/>
                  </a:lnTo>
                  <a:lnTo>
                    <a:pt x="10406" y="5023"/>
                  </a:lnTo>
                  <a:lnTo>
                    <a:pt x="10406" y="5080"/>
                  </a:lnTo>
                  <a:lnTo>
                    <a:pt x="10425" y="5137"/>
                  </a:lnTo>
                  <a:lnTo>
                    <a:pt x="10444" y="5175"/>
                  </a:lnTo>
                  <a:lnTo>
                    <a:pt x="10501" y="5212"/>
                  </a:lnTo>
                  <a:lnTo>
                    <a:pt x="10918" y="5364"/>
                  </a:lnTo>
                  <a:lnTo>
                    <a:pt x="11335" y="5516"/>
                  </a:lnTo>
                  <a:lnTo>
                    <a:pt x="10823" y="5857"/>
                  </a:lnTo>
                  <a:lnTo>
                    <a:pt x="10293" y="6198"/>
                  </a:lnTo>
                  <a:lnTo>
                    <a:pt x="9762" y="6501"/>
                  </a:lnTo>
                  <a:lnTo>
                    <a:pt x="9231" y="6767"/>
                  </a:lnTo>
                  <a:lnTo>
                    <a:pt x="8966" y="6880"/>
                  </a:lnTo>
                  <a:lnTo>
                    <a:pt x="8701" y="6975"/>
                  </a:lnTo>
                  <a:lnTo>
                    <a:pt x="8435" y="7070"/>
                  </a:lnTo>
                  <a:lnTo>
                    <a:pt x="8151" y="7146"/>
                  </a:lnTo>
                  <a:lnTo>
                    <a:pt x="7886" y="7203"/>
                  </a:lnTo>
                  <a:lnTo>
                    <a:pt x="7601" y="7259"/>
                  </a:lnTo>
                  <a:lnTo>
                    <a:pt x="7336" y="7278"/>
                  </a:lnTo>
                  <a:lnTo>
                    <a:pt x="7052" y="7297"/>
                  </a:lnTo>
                  <a:lnTo>
                    <a:pt x="6786" y="7278"/>
                  </a:lnTo>
                  <a:lnTo>
                    <a:pt x="6521" y="7259"/>
                  </a:lnTo>
                  <a:lnTo>
                    <a:pt x="6237" y="7203"/>
                  </a:lnTo>
                  <a:lnTo>
                    <a:pt x="5971" y="7146"/>
                  </a:lnTo>
                  <a:lnTo>
                    <a:pt x="5687" y="7051"/>
                  </a:lnTo>
                  <a:lnTo>
                    <a:pt x="5403" y="6956"/>
                  </a:lnTo>
                  <a:lnTo>
                    <a:pt x="5137" y="6824"/>
                  </a:lnTo>
                  <a:lnTo>
                    <a:pt x="4853" y="6672"/>
                  </a:lnTo>
                  <a:lnTo>
                    <a:pt x="4436" y="6407"/>
                  </a:lnTo>
                  <a:lnTo>
                    <a:pt x="4019" y="6122"/>
                  </a:lnTo>
                  <a:lnTo>
                    <a:pt x="3621" y="5838"/>
                  </a:lnTo>
                  <a:lnTo>
                    <a:pt x="3242" y="5535"/>
                  </a:lnTo>
                  <a:lnTo>
                    <a:pt x="3450" y="5592"/>
                  </a:lnTo>
                  <a:lnTo>
                    <a:pt x="3678" y="5648"/>
                  </a:lnTo>
                  <a:lnTo>
                    <a:pt x="3905" y="5667"/>
                  </a:lnTo>
                  <a:lnTo>
                    <a:pt x="4417" y="5667"/>
                  </a:lnTo>
                  <a:lnTo>
                    <a:pt x="4682" y="5648"/>
                  </a:lnTo>
                  <a:lnTo>
                    <a:pt x="4929" y="5611"/>
                  </a:lnTo>
                  <a:lnTo>
                    <a:pt x="5175" y="5554"/>
                  </a:lnTo>
                  <a:lnTo>
                    <a:pt x="5232" y="5535"/>
                  </a:lnTo>
                  <a:lnTo>
                    <a:pt x="5270" y="5478"/>
                  </a:lnTo>
                  <a:lnTo>
                    <a:pt x="5289" y="5440"/>
                  </a:lnTo>
                  <a:lnTo>
                    <a:pt x="5289" y="5383"/>
                  </a:lnTo>
                  <a:lnTo>
                    <a:pt x="5270" y="5326"/>
                  </a:lnTo>
                  <a:lnTo>
                    <a:pt x="5232" y="5269"/>
                  </a:lnTo>
                  <a:lnTo>
                    <a:pt x="5194" y="5250"/>
                  </a:lnTo>
                  <a:lnTo>
                    <a:pt x="5137" y="5231"/>
                  </a:lnTo>
                  <a:lnTo>
                    <a:pt x="5099" y="5231"/>
                  </a:lnTo>
                  <a:lnTo>
                    <a:pt x="4644" y="5307"/>
                  </a:lnTo>
                  <a:lnTo>
                    <a:pt x="4417" y="5326"/>
                  </a:lnTo>
                  <a:lnTo>
                    <a:pt x="4171" y="5345"/>
                  </a:lnTo>
                  <a:lnTo>
                    <a:pt x="3905" y="5326"/>
                  </a:lnTo>
                  <a:lnTo>
                    <a:pt x="3640" y="5288"/>
                  </a:lnTo>
                  <a:lnTo>
                    <a:pt x="3375" y="5231"/>
                  </a:lnTo>
                  <a:lnTo>
                    <a:pt x="3128" y="5137"/>
                  </a:lnTo>
                  <a:lnTo>
                    <a:pt x="3033" y="5080"/>
                  </a:lnTo>
                  <a:lnTo>
                    <a:pt x="2958" y="5004"/>
                  </a:lnTo>
                  <a:lnTo>
                    <a:pt x="2901" y="4909"/>
                  </a:lnTo>
                  <a:lnTo>
                    <a:pt x="2863" y="4814"/>
                  </a:lnTo>
                  <a:lnTo>
                    <a:pt x="2825" y="4701"/>
                  </a:lnTo>
                  <a:lnTo>
                    <a:pt x="2806" y="4587"/>
                  </a:lnTo>
                  <a:lnTo>
                    <a:pt x="2768" y="4322"/>
                  </a:lnTo>
                  <a:lnTo>
                    <a:pt x="2768" y="3791"/>
                  </a:lnTo>
                  <a:lnTo>
                    <a:pt x="2749" y="3564"/>
                  </a:lnTo>
                  <a:lnTo>
                    <a:pt x="2730" y="3469"/>
                  </a:lnTo>
                  <a:lnTo>
                    <a:pt x="2711" y="3374"/>
                  </a:lnTo>
                  <a:lnTo>
                    <a:pt x="2673" y="3317"/>
                  </a:lnTo>
                  <a:lnTo>
                    <a:pt x="2654" y="3279"/>
                  </a:lnTo>
                  <a:lnTo>
                    <a:pt x="2598" y="3260"/>
                  </a:lnTo>
                  <a:lnTo>
                    <a:pt x="2541" y="3241"/>
                  </a:lnTo>
                  <a:lnTo>
                    <a:pt x="2503" y="3241"/>
                  </a:lnTo>
                  <a:lnTo>
                    <a:pt x="2427" y="3260"/>
                  </a:lnTo>
                  <a:lnTo>
                    <a:pt x="2389" y="3298"/>
                  </a:lnTo>
                  <a:lnTo>
                    <a:pt x="2351" y="3336"/>
                  </a:lnTo>
                  <a:lnTo>
                    <a:pt x="2351" y="3355"/>
                  </a:lnTo>
                  <a:lnTo>
                    <a:pt x="2332" y="3431"/>
                  </a:lnTo>
                  <a:lnTo>
                    <a:pt x="2332" y="3507"/>
                  </a:lnTo>
                  <a:lnTo>
                    <a:pt x="2370" y="3564"/>
                  </a:lnTo>
                  <a:lnTo>
                    <a:pt x="2427" y="3601"/>
                  </a:lnTo>
                  <a:lnTo>
                    <a:pt x="2446" y="3753"/>
                  </a:lnTo>
                  <a:lnTo>
                    <a:pt x="2465" y="3943"/>
                  </a:lnTo>
                  <a:lnTo>
                    <a:pt x="2465" y="4322"/>
                  </a:lnTo>
                  <a:lnTo>
                    <a:pt x="2484" y="4492"/>
                  </a:lnTo>
                  <a:lnTo>
                    <a:pt x="2503" y="4682"/>
                  </a:lnTo>
                  <a:lnTo>
                    <a:pt x="2522" y="4852"/>
                  </a:lnTo>
                  <a:lnTo>
                    <a:pt x="2579" y="5023"/>
                  </a:lnTo>
                  <a:lnTo>
                    <a:pt x="2579" y="5023"/>
                  </a:lnTo>
                  <a:lnTo>
                    <a:pt x="2294" y="4796"/>
                  </a:lnTo>
                  <a:lnTo>
                    <a:pt x="1783" y="4416"/>
                  </a:lnTo>
                  <a:lnTo>
                    <a:pt x="1536" y="4227"/>
                  </a:lnTo>
                  <a:lnTo>
                    <a:pt x="1328" y="4018"/>
                  </a:lnTo>
                  <a:lnTo>
                    <a:pt x="1252" y="3905"/>
                  </a:lnTo>
                  <a:lnTo>
                    <a:pt x="1176" y="3791"/>
                  </a:lnTo>
                  <a:lnTo>
                    <a:pt x="1100" y="3658"/>
                  </a:lnTo>
                  <a:lnTo>
                    <a:pt x="1062" y="3526"/>
                  </a:lnTo>
                  <a:lnTo>
                    <a:pt x="1024" y="3393"/>
                  </a:lnTo>
                  <a:lnTo>
                    <a:pt x="1005" y="3222"/>
                  </a:lnTo>
                  <a:lnTo>
                    <a:pt x="1005" y="3052"/>
                  </a:lnTo>
                  <a:lnTo>
                    <a:pt x="1024" y="2881"/>
                  </a:lnTo>
                  <a:lnTo>
                    <a:pt x="1062" y="2616"/>
                  </a:lnTo>
                  <a:lnTo>
                    <a:pt x="1081" y="2369"/>
                  </a:lnTo>
                  <a:lnTo>
                    <a:pt x="1081" y="2123"/>
                  </a:lnTo>
                  <a:lnTo>
                    <a:pt x="1043" y="1877"/>
                  </a:lnTo>
                  <a:lnTo>
                    <a:pt x="1043" y="1839"/>
                  </a:lnTo>
                  <a:close/>
                  <a:moveTo>
                    <a:pt x="15353" y="0"/>
                  </a:move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353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72"/>
            <p:cNvSpPr/>
            <p:nvPr/>
          </p:nvSpPr>
          <p:spPr>
            <a:xfrm>
              <a:off x="3331802" y="4256369"/>
              <a:ext cx="104275" cy="61625"/>
            </a:xfrm>
            <a:custGeom>
              <a:avLst/>
              <a:gdLst/>
              <a:ahLst/>
              <a:cxnLst/>
              <a:rect l="l" t="t" r="r" b="b"/>
              <a:pathLst>
                <a:path w="4171" h="2465" fill="none" extrusionOk="0">
                  <a:moveTo>
                    <a:pt x="1915" y="2465"/>
                  </a:moveTo>
                  <a:lnTo>
                    <a:pt x="1915" y="2465"/>
                  </a:lnTo>
                  <a:lnTo>
                    <a:pt x="1801" y="2465"/>
                  </a:lnTo>
                  <a:lnTo>
                    <a:pt x="1688" y="2446"/>
                  </a:lnTo>
                  <a:lnTo>
                    <a:pt x="1688" y="2446"/>
                  </a:lnTo>
                  <a:lnTo>
                    <a:pt x="1252" y="2332"/>
                  </a:lnTo>
                  <a:lnTo>
                    <a:pt x="835" y="2218"/>
                  </a:lnTo>
                  <a:lnTo>
                    <a:pt x="418" y="2067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190" y="1839"/>
                  </a:lnTo>
                  <a:lnTo>
                    <a:pt x="399" y="1783"/>
                  </a:lnTo>
                  <a:lnTo>
                    <a:pt x="835" y="1707"/>
                  </a:lnTo>
                  <a:lnTo>
                    <a:pt x="1252" y="1612"/>
                  </a:lnTo>
                  <a:lnTo>
                    <a:pt x="1422" y="1555"/>
                  </a:lnTo>
                  <a:lnTo>
                    <a:pt x="1593" y="1479"/>
                  </a:lnTo>
                  <a:lnTo>
                    <a:pt x="1593" y="1479"/>
                  </a:lnTo>
                  <a:lnTo>
                    <a:pt x="1745" y="1385"/>
                  </a:lnTo>
                  <a:lnTo>
                    <a:pt x="1896" y="1252"/>
                  </a:lnTo>
                  <a:lnTo>
                    <a:pt x="2048" y="1119"/>
                  </a:lnTo>
                  <a:lnTo>
                    <a:pt x="2180" y="968"/>
                  </a:lnTo>
                  <a:lnTo>
                    <a:pt x="2180" y="968"/>
                  </a:lnTo>
                  <a:lnTo>
                    <a:pt x="2313" y="816"/>
                  </a:lnTo>
                  <a:lnTo>
                    <a:pt x="2465" y="683"/>
                  </a:lnTo>
                  <a:lnTo>
                    <a:pt x="2616" y="570"/>
                  </a:lnTo>
                  <a:lnTo>
                    <a:pt x="2768" y="475"/>
                  </a:lnTo>
                  <a:lnTo>
                    <a:pt x="2939" y="399"/>
                  </a:lnTo>
                  <a:lnTo>
                    <a:pt x="3128" y="323"/>
                  </a:lnTo>
                  <a:lnTo>
                    <a:pt x="3318" y="266"/>
                  </a:lnTo>
                  <a:lnTo>
                    <a:pt x="3526" y="209"/>
                  </a:lnTo>
                  <a:lnTo>
                    <a:pt x="3526" y="209"/>
                  </a:lnTo>
                  <a:lnTo>
                    <a:pt x="3792" y="134"/>
                  </a:lnTo>
                  <a:lnTo>
                    <a:pt x="3943" y="77"/>
                  </a:lnTo>
                  <a:lnTo>
                    <a:pt x="4076" y="1"/>
                  </a:lnTo>
                  <a:lnTo>
                    <a:pt x="4076" y="1"/>
                  </a:lnTo>
                  <a:lnTo>
                    <a:pt x="4152" y="153"/>
                  </a:lnTo>
                  <a:lnTo>
                    <a:pt x="4171" y="304"/>
                  </a:lnTo>
                  <a:lnTo>
                    <a:pt x="4171" y="437"/>
                  </a:lnTo>
                  <a:lnTo>
                    <a:pt x="4152" y="570"/>
                  </a:lnTo>
                  <a:lnTo>
                    <a:pt x="4076" y="702"/>
                  </a:lnTo>
                  <a:lnTo>
                    <a:pt x="4000" y="835"/>
                  </a:lnTo>
                  <a:lnTo>
                    <a:pt x="3886" y="930"/>
                  </a:lnTo>
                  <a:lnTo>
                    <a:pt x="3754" y="1024"/>
                  </a:lnTo>
                  <a:lnTo>
                    <a:pt x="3754" y="1024"/>
                  </a:lnTo>
                  <a:lnTo>
                    <a:pt x="3583" y="1100"/>
                  </a:lnTo>
                  <a:lnTo>
                    <a:pt x="3431" y="1176"/>
                  </a:lnTo>
                  <a:lnTo>
                    <a:pt x="3109" y="1309"/>
                  </a:lnTo>
                  <a:lnTo>
                    <a:pt x="3109" y="1309"/>
                  </a:lnTo>
                  <a:lnTo>
                    <a:pt x="3166" y="949"/>
                  </a:lnTo>
                  <a:lnTo>
                    <a:pt x="3166" y="949"/>
                  </a:lnTo>
                  <a:lnTo>
                    <a:pt x="3166" y="873"/>
                  </a:lnTo>
                  <a:lnTo>
                    <a:pt x="3109" y="797"/>
                  </a:lnTo>
                  <a:lnTo>
                    <a:pt x="3052" y="759"/>
                  </a:lnTo>
                  <a:lnTo>
                    <a:pt x="2977" y="740"/>
                  </a:lnTo>
                  <a:lnTo>
                    <a:pt x="2977" y="740"/>
                  </a:lnTo>
                  <a:lnTo>
                    <a:pt x="2939" y="759"/>
                  </a:lnTo>
                  <a:lnTo>
                    <a:pt x="2901" y="778"/>
                  </a:lnTo>
                  <a:lnTo>
                    <a:pt x="2863" y="816"/>
                  </a:lnTo>
                  <a:lnTo>
                    <a:pt x="2844" y="873"/>
                  </a:lnTo>
                  <a:lnTo>
                    <a:pt x="2844" y="873"/>
                  </a:lnTo>
                  <a:lnTo>
                    <a:pt x="2768" y="1385"/>
                  </a:lnTo>
                  <a:lnTo>
                    <a:pt x="2711" y="1650"/>
                  </a:lnTo>
                  <a:lnTo>
                    <a:pt x="2635" y="1915"/>
                  </a:lnTo>
                  <a:lnTo>
                    <a:pt x="2578" y="2029"/>
                  </a:lnTo>
                  <a:lnTo>
                    <a:pt x="2522" y="2124"/>
                  </a:lnTo>
                  <a:lnTo>
                    <a:pt x="2446" y="2218"/>
                  </a:lnTo>
                  <a:lnTo>
                    <a:pt x="2370" y="2313"/>
                  </a:lnTo>
                  <a:lnTo>
                    <a:pt x="2275" y="2370"/>
                  </a:lnTo>
                  <a:lnTo>
                    <a:pt x="2180" y="2427"/>
                  </a:lnTo>
                  <a:lnTo>
                    <a:pt x="2048" y="2465"/>
                  </a:lnTo>
                  <a:lnTo>
                    <a:pt x="1915" y="246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72"/>
            <p:cNvSpPr/>
            <p:nvPr/>
          </p:nvSpPr>
          <p:spPr>
            <a:xfrm>
              <a:off x="3091577" y="4227469"/>
              <a:ext cx="258275" cy="136500"/>
            </a:xfrm>
            <a:custGeom>
              <a:avLst/>
              <a:gdLst/>
              <a:ahLst/>
              <a:cxnLst/>
              <a:rect l="l" t="t" r="r" b="b"/>
              <a:pathLst>
                <a:path w="10331" h="5460" fill="none" extrusionOk="0">
                  <a:moveTo>
                    <a:pt x="1574" y="3185"/>
                  </a:moveTo>
                  <a:lnTo>
                    <a:pt x="1574" y="3185"/>
                  </a:lnTo>
                  <a:lnTo>
                    <a:pt x="1289" y="2958"/>
                  </a:lnTo>
                  <a:lnTo>
                    <a:pt x="1289" y="2958"/>
                  </a:lnTo>
                  <a:lnTo>
                    <a:pt x="778" y="2578"/>
                  </a:lnTo>
                  <a:lnTo>
                    <a:pt x="531" y="2389"/>
                  </a:lnTo>
                  <a:lnTo>
                    <a:pt x="323" y="2180"/>
                  </a:lnTo>
                  <a:lnTo>
                    <a:pt x="247" y="2067"/>
                  </a:lnTo>
                  <a:lnTo>
                    <a:pt x="171" y="1953"/>
                  </a:lnTo>
                  <a:lnTo>
                    <a:pt x="95" y="1820"/>
                  </a:lnTo>
                  <a:lnTo>
                    <a:pt x="57" y="1688"/>
                  </a:lnTo>
                  <a:lnTo>
                    <a:pt x="19" y="1555"/>
                  </a:lnTo>
                  <a:lnTo>
                    <a:pt x="0" y="1384"/>
                  </a:lnTo>
                  <a:lnTo>
                    <a:pt x="0" y="1214"/>
                  </a:lnTo>
                  <a:lnTo>
                    <a:pt x="19" y="1043"/>
                  </a:lnTo>
                  <a:lnTo>
                    <a:pt x="19" y="1043"/>
                  </a:lnTo>
                  <a:lnTo>
                    <a:pt x="57" y="778"/>
                  </a:lnTo>
                  <a:lnTo>
                    <a:pt x="76" y="531"/>
                  </a:lnTo>
                  <a:lnTo>
                    <a:pt x="76" y="285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33" y="39"/>
                  </a:lnTo>
                  <a:lnTo>
                    <a:pt x="228" y="77"/>
                  </a:lnTo>
                  <a:lnTo>
                    <a:pt x="304" y="133"/>
                  </a:lnTo>
                  <a:lnTo>
                    <a:pt x="361" y="209"/>
                  </a:lnTo>
                  <a:lnTo>
                    <a:pt x="417" y="323"/>
                  </a:lnTo>
                  <a:lnTo>
                    <a:pt x="436" y="456"/>
                  </a:lnTo>
                  <a:lnTo>
                    <a:pt x="436" y="607"/>
                  </a:lnTo>
                  <a:lnTo>
                    <a:pt x="417" y="816"/>
                  </a:lnTo>
                  <a:lnTo>
                    <a:pt x="417" y="816"/>
                  </a:lnTo>
                  <a:lnTo>
                    <a:pt x="417" y="929"/>
                  </a:lnTo>
                  <a:lnTo>
                    <a:pt x="436" y="1024"/>
                  </a:lnTo>
                  <a:lnTo>
                    <a:pt x="474" y="1100"/>
                  </a:lnTo>
                  <a:lnTo>
                    <a:pt x="531" y="1176"/>
                  </a:lnTo>
                  <a:lnTo>
                    <a:pt x="588" y="1252"/>
                  </a:lnTo>
                  <a:lnTo>
                    <a:pt x="683" y="1309"/>
                  </a:lnTo>
                  <a:lnTo>
                    <a:pt x="853" y="1384"/>
                  </a:lnTo>
                  <a:lnTo>
                    <a:pt x="853" y="1384"/>
                  </a:lnTo>
                  <a:lnTo>
                    <a:pt x="948" y="1403"/>
                  </a:lnTo>
                  <a:lnTo>
                    <a:pt x="1024" y="1403"/>
                  </a:lnTo>
                  <a:lnTo>
                    <a:pt x="1024" y="1403"/>
                  </a:lnTo>
                  <a:lnTo>
                    <a:pt x="1251" y="1384"/>
                  </a:lnTo>
                  <a:lnTo>
                    <a:pt x="1479" y="1365"/>
                  </a:lnTo>
                  <a:lnTo>
                    <a:pt x="1479" y="1365"/>
                  </a:lnTo>
                  <a:lnTo>
                    <a:pt x="1593" y="1346"/>
                  </a:lnTo>
                  <a:lnTo>
                    <a:pt x="1593" y="1346"/>
                  </a:lnTo>
                  <a:lnTo>
                    <a:pt x="1706" y="1365"/>
                  </a:lnTo>
                  <a:lnTo>
                    <a:pt x="1820" y="1384"/>
                  </a:lnTo>
                  <a:lnTo>
                    <a:pt x="1934" y="1422"/>
                  </a:lnTo>
                  <a:lnTo>
                    <a:pt x="2028" y="1479"/>
                  </a:lnTo>
                  <a:lnTo>
                    <a:pt x="2123" y="1536"/>
                  </a:lnTo>
                  <a:lnTo>
                    <a:pt x="2199" y="1612"/>
                  </a:lnTo>
                  <a:lnTo>
                    <a:pt x="2351" y="1782"/>
                  </a:lnTo>
                  <a:lnTo>
                    <a:pt x="2483" y="1991"/>
                  </a:lnTo>
                  <a:lnTo>
                    <a:pt x="2597" y="2199"/>
                  </a:lnTo>
                  <a:lnTo>
                    <a:pt x="2806" y="2616"/>
                  </a:lnTo>
                  <a:lnTo>
                    <a:pt x="2806" y="2616"/>
                  </a:lnTo>
                  <a:lnTo>
                    <a:pt x="2900" y="2806"/>
                  </a:lnTo>
                  <a:lnTo>
                    <a:pt x="2976" y="2920"/>
                  </a:lnTo>
                  <a:lnTo>
                    <a:pt x="3033" y="3014"/>
                  </a:lnTo>
                  <a:lnTo>
                    <a:pt x="3128" y="3090"/>
                  </a:lnTo>
                  <a:lnTo>
                    <a:pt x="3223" y="3166"/>
                  </a:lnTo>
                  <a:lnTo>
                    <a:pt x="3317" y="3204"/>
                  </a:lnTo>
                  <a:lnTo>
                    <a:pt x="3431" y="3223"/>
                  </a:lnTo>
                  <a:lnTo>
                    <a:pt x="3431" y="3223"/>
                  </a:lnTo>
                  <a:lnTo>
                    <a:pt x="3526" y="3204"/>
                  </a:lnTo>
                  <a:lnTo>
                    <a:pt x="3526" y="3204"/>
                  </a:lnTo>
                  <a:lnTo>
                    <a:pt x="3696" y="3166"/>
                  </a:lnTo>
                  <a:lnTo>
                    <a:pt x="3867" y="3109"/>
                  </a:lnTo>
                  <a:lnTo>
                    <a:pt x="4019" y="3052"/>
                  </a:lnTo>
                  <a:lnTo>
                    <a:pt x="4170" y="3033"/>
                  </a:lnTo>
                  <a:lnTo>
                    <a:pt x="4170" y="3033"/>
                  </a:lnTo>
                  <a:lnTo>
                    <a:pt x="4303" y="3052"/>
                  </a:lnTo>
                  <a:lnTo>
                    <a:pt x="4417" y="3109"/>
                  </a:lnTo>
                  <a:lnTo>
                    <a:pt x="4549" y="3223"/>
                  </a:lnTo>
                  <a:lnTo>
                    <a:pt x="4663" y="3412"/>
                  </a:lnTo>
                  <a:lnTo>
                    <a:pt x="4663" y="3412"/>
                  </a:lnTo>
                  <a:lnTo>
                    <a:pt x="4758" y="3602"/>
                  </a:lnTo>
                  <a:lnTo>
                    <a:pt x="4834" y="3810"/>
                  </a:lnTo>
                  <a:lnTo>
                    <a:pt x="4909" y="4019"/>
                  </a:lnTo>
                  <a:lnTo>
                    <a:pt x="4966" y="4114"/>
                  </a:lnTo>
                  <a:lnTo>
                    <a:pt x="5042" y="4208"/>
                  </a:lnTo>
                  <a:lnTo>
                    <a:pt x="5042" y="4208"/>
                  </a:lnTo>
                  <a:lnTo>
                    <a:pt x="5194" y="4360"/>
                  </a:lnTo>
                  <a:lnTo>
                    <a:pt x="5364" y="4474"/>
                  </a:lnTo>
                  <a:lnTo>
                    <a:pt x="5535" y="4531"/>
                  </a:lnTo>
                  <a:lnTo>
                    <a:pt x="5705" y="4550"/>
                  </a:lnTo>
                  <a:lnTo>
                    <a:pt x="5705" y="4550"/>
                  </a:lnTo>
                  <a:lnTo>
                    <a:pt x="5895" y="4531"/>
                  </a:lnTo>
                  <a:lnTo>
                    <a:pt x="6103" y="4474"/>
                  </a:lnTo>
                  <a:lnTo>
                    <a:pt x="6103" y="4474"/>
                  </a:lnTo>
                  <a:lnTo>
                    <a:pt x="6388" y="4379"/>
                  </a:lnTo>
                  <a:lnTo>
                    <a:pt x="6615" y="4265"/>
                  </a:lnTo>
                  <a:lnTo>
                    <a:pt x="6881" y="4171"/>
                  </a:lnTo>
                  <a:lnTo>
                    <a:pt x="7013" y="4133"/>
                  </a:lnTo>
                  <a:lnTo>
                    <a:pt x="7184" y="4114"/>
                  </a:lnTo>
                  <a:lnTo>
                    <a:pt x="7184" y="4114"/>
                  </a:lnTo>
                  <a:lnTo>
                    <a:pt x="7316" y="4114"/>
                  </a:lnTo>
                  <a:lnTo>
                    <a:pt x="7316" y="4114"/>
                  </a:lnTo>
                  <a:lnTo>
                    <a:pt x="7525" y="4114"/>
                  </a:lnTo>
                  <a:lnTo>
                    <a:pt x="7752" y="4152"/>
                  </a:lnTo>
                  <a:lnTo>
                    <a:pt x="7752" y="4152"/>
                  </a:lnTo>
                  <a:lnTo>
                    <a:pt x="7961" y="4171"/>
                  </a:lnTo>
                  <a:lnTo>
                    <a:pt x="8188" y="4189"/>
                  </a:lnTo>
                  <a:lnTo>
                    <a:pt x="8188" y="4189"/>
                  </a:lnTo>
                  <a:lnTo>
                    <a:pt x="8359" y="4171"/>
                  </a:lnTo>
                  <a:lnTo>
                    <a:pt x="8359" y="4171"/>
                  </a:lnTo>
                  <a:lnTo>
                    <a:pt x="8492" y="4152"/>
                  </a:lnTo>
                  <a:lnTo>
                    <a:pt x="8624" y="4095"/>
                  </a:lnTo>
                  <a:lnTo>
                    <a:pt x="8738" y="4038"/>
                  </a:lnTo>
                  <a:lnTo>
                    <a:pt x="8833" y="3943"/>
                  </a:lnTo>
                  <a:lnTo>
                    <a:pt x="8927" y="3848"/>
                  </a:lnTo>
                  <a:lnTo>
                    <a:pt x="8984" y="3754"/>
                  </a:lnTo>
                  <a:lnTo>
                    <a:pt x="9117" y="3488"/>
                  </a:lnTo>
                  <a:lnTo>
                    <a:pt x="9117" y="3488"/>
                  </a:lnTo>
                  <a:lnTo>
                    <a:pt x="9174" y="3393"/>
                  </a:lnTo>
                  <a:lnTo>
                    <a:pt x="9231" y="3318"/>
                  </a:lnTo>
                  <a:lnTo>
                    <a:pt x="9307" y="3242"/>
                  </a:lnTo>
                  <a:lnTo>
                    <a:pt x="9401" y="3185"/>
                  </a:lnTo>
                  <a:lnTo>
                    <a:pt x="9401" y="3185"/>
                  </a:lnTo>
                  <a:lnTo>
                    <a:pt x="9401" y="3242"/>
                  </a:lnTo>
                  <a:lnTo>
                    <a:pt x="9420" y="3299"/>
                  </a:lnTo>
                  <a:lnTo>
                    <a:pt x="9439" y="3337"/>
                  </a:lnTo>
                  <a:lnTo>
                    <a:pt x="9496" y="3374"/>
                  </a:lnTo>
                  <a:lnTo>
                    <a:pt x="9496" y="3374"/>
                  </a:lnTo>
                  <a:lnTo>
                    <a:pt x="9913" y="3526"/>
                  </a:lnTo>
                  <a:lnTo>
                    <a:pt x="10330" y="3678"/>
                  </a:lnTo>
                  <a:lnTo>
                    <a:pt x="10330" y="3678"/>
                  </a:lnTo>
                  <a:lnTo>
                    <a:pt x="9818" y="4019"/>
                  </a:lnTo>
                  <a:lnTo>
                    <a:pt x="9288" y="4360"/>
                  </a:lnTo>
                  <a:lnTo>
                    <a:pt x="8757" y="4663"/>
                  </a:lnTo>
                  <a:lnTo>
                    <a:pt x="8226" y="4929"/>
                  </a:lnTo>
                  <a:lnTo>
                    <a:pt x="7961" y="5042"/>
                  </a:lnTo>
                  <a:lnTo>
                    <a:pt x="7696" y="5137"/>
                  </a:lnTo>
                  <a:lnTo>
                    <a:pt x="7430" y="5232"/>
                  </a:lnTo>
                  <a:lnTo>
                    <a:pt x="7146" y="5308"/>
                  </a:lnTo>
                  <a:lnTo>
                    <a:pt x="6881" y="5365"/>
                  </a:lnTo>
                  <a:lnTo>
                    <a:pt x="6596" y="5421"/>
                  </a:lnTo>
                  <a:lnTo>
                    <a:pt x="6331" y="5440"/>
                  </a:lnTo>
                  <a:lnTo>
                    <a:pt x="6047" y="5459"/>
                  </a:lnTo>
                  <a:lnTo>
                    <a:pt x="6047" y="5459"/>
                  </a:lnTo>
                  <a:lnTo>
                    <a:pt x="5781" y="5440"/>
                  </a:lnTo>
                  <a:lnTo>
                    <a:pt x="5516" y="5421"/>
                  </a:lnTo>
                  <a:lnTo>
                    <a:pt x="5232" y="5365"/>
                  </a:lnTo>
                  <a:lnTo>
                    <a:pt x="4966" y="5308"/>
                  </a:lnTo>
                  <a:lnTo>
                    <a:pt x="4682" y="5213"/>
                  </a:lnTo>
                  <a:lnTo>
                    <a:pt x="4398" y="5118"/>
                  </a:lnTo>
                  <a:lnTo>
                    <a:pt x="4132" y="4986"/>
                  </a:lnTo>
                  <a:lnTo>
                    <a:pt x="3848" y="4834"/>
                  </a:lnTo>
                  <a:lnTo>
                    <a:pt x="3848" y="4834"/>
                  </a:lnTo>
                  <a:lnTo>
                    <a:pt x="3431" y="4569"/>
                  </a:lnTo>
                  <a:lnTo>
                    <a:pt x="3014" y="4284"/>
                  </a:lnTo>
                  <a:lnTo>
                    <a:pt x="2616" y="4000"/>
                  </a:lnTo>
                  <a:lnTo>
                    <a:pt x="2237" y="3697"/>
                  </a:lnTo>
                  <a:lnTo>
                    <a:pt x="2237" y="3697"/>
                  </a:lnTo>
                  <a:lnTo>
                    <a:pt x="2445" y="3754"/>
                  </a:lnTo>
                  <a:lnTo>
                    <a:pt x="2673" y="3810"/>
                  </a:lnTo>
                  <a:lnTo>
                    <a:pt x="2900" y="3829"/>
                  </a:lnTo>
                  <a:lnTo>
                    <a:pt x="3147" y="3829"/>
                  </a:lnTo>
                  <a:lnTo>
                    <a:pt x="3147" y="3829"/>
                  </a:lnTo>
                  <a:lnTo>
                    <a:pt x="3412" y="3829"/>
                  </a:lnTo>
                  <a:lnTo>
                    <a:pt x="3677" y="3810"/>
                  </a:lnTo>
                  <a:lnTo>
                    <a:pt x="3924" y="3773"/>
                  </a:lnTo>
                  <a:lnTo>
                    <a:pt x="4170" y="3716"/>
                  </a:lnTo>
                  <a:lnTo>
                    <a:pt x="4170" y="3716"/>
                  </a:lnTo>
                  <a:lnTo>
                    <a:pt x="4227" y="3697"/>
                  </a:lnTo>
                  <a:lnTo>
                    <a:pt x="4265" y="3640"/>
                  </a:lnTo>
                  <a:lnTo>
                    <a:pt x="4284" y="3602"/>
                  </a:lnTo>
                  <a:lnTo>
                    <a:pt x="4284" y="3545"/>
                  </a:lnTo>
                  <a:lnTo>
                    <a:pt x="4265" y="3488"/>
                  </a:lnTo>
                  <a:lnTo>
                    <a:pt x="4227" y="3431"/>
                  </a:lnTo>
                  <a:lnTo>
                    <a:pt x="4189" y="3412"/>
                  </a:lnTo>
                  <a:lnTo>
                    <a:pt x="4132" y="3393"/>
                  </a:lnTo>
                  <a:lnTo>
                    <a:pt x="4132" y="3393"/>
                  </a:lnTo>
                  <a:lnTo>
                    <a:pt x="4094" y="3393"/>
                  </a:lnTo>
                  <a:lnTo>
                    <a:pt x="4094" y="3393"/>
                  </a:lnTo>
                  <a:lnTo>
                    <a:pt x="3639" y="3469"/>
                  </a:lnTo>
                  <a:lnTo>
                    <a:pt x="3412" y="3488"/>
                  </a:lnTo>
                  <a:lnTo>
                    <a:pt x="3166" y="3507"/>
                  </a:lnTo>
                  <a:lnTo>
                    <a:pt x="3166" y="3507"/>
                  </a:lnTo>
                  <a:lnTo>
                    <a:pt x="2900" y="3488"/>
                  </a:lnTo>
                  <a:lnTo>
                    <a:pt x="2635" y="3450"/>
                  </a:lnTo>
                  <a:lnTo>
                    <a:pt x="2370" y="3393"/>
                  </a:lnTo>
                  <a:lnTo>
                    <a:pt x="2123" y="3299"/>
                  </a:lnTo>
                  <a:lnTo>
                    <a:pt x="2123" y="3299"/>
                  </a:lnTo>
                  <a:lnTo>
                    <a:pt x="2028" y="3242"/>
                  </a:lnTo>
                  <a:lnTo>
                    <a:pt x="1953" y="3166"/>
                  </a:lnTo>
                  <a:lnTo>
                    <a:pt x="1896" y="3071"/>
                  </a:lnTo>
                  <a:lnTo>
                    <a:pt x="1858" y="2976"/>
                  </a:lnTo>
                  <a:lnTo>
                    <a:pt x="1820" y="2863"/>
                  </a:lnTo>
                  <a:lnTo>
                    <a:pt x="1801" y="2749"/>
                  </a:lnTo>
                  <a:lnTo>
                    <a:pt x="1763" y="2484"/>
                  </a:lnTo>
                  <a:lnTo>
                    <a:pt x="1763" y="1953"/>
                  </a:lnTo>
                  <a:lnTo>
                    <a:pt x="1744" y="1726"/>
                  </a:lnTo>
                  <a:lnTo>
                    <a:pt x="1725" y="1631"/>
                  </a:lnTo>
                  <a:lnTo>
                    <a:pt x="1706" y="1536"/>
                  </a:lnTo>
                  <a:lnTo>
                    <a:pt x="1706" y="1536"/>
                  </a:lnTo>
                  <a:lnTo>
                    <a:pt x="1668" y="1479"/>
                  </a:lnTo>
                  <a:lnTo>
                    <a:pt x="1649" y="1441"/>
                  </a:lnTo>
                  <a:lnTo>
                    <a:pt x="1593" y="1422"/>
                  </a:lnTo>
                  <a:lnTo>
                    <a:pt x="1536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22" y="1422"/>
                  </a:lnTo>
                  <a:lnTo>
                    <a:pt x="1384" y="1460"/>
                  </a:lnTo>
                  <a:lnTo>
                    <a:pt x="1346" y="1498"/>
                  </a:lnTo>
                  <a:lnTo>
                    <a:pt x="1346" y="1498"/>
                  </a:lnTo>
                  <a:lnTo>
                    <a:pt x="1346" y="1517"/>
                  </a:lnTo>
                  <a:lnTo>
                    <a:pt x="1346" y="1517"/>
                  </a:lnTo>
                  <a:lnTo>
                    <a:pt x="1327" y="1593"/>
                  </a:lnTo>
                  <a:lnTo>
                    <a:pt x="1327" y="1669"/>
                  </a:lnTo>
                  <a:lnTo>
                    <a:pt x="1365" y="1726"/>
                  </a:lnTo>
                  <a:lnTo>
                    <a:pt x="1422" y="1763"/>
                  </a:lnTo>
                  <a:lnTo>
                    <a:pt x="1422" y="1763"/>
                  </a:lnTo>
                  <a:lnTo>
                    <a:pt x="1441" y="1915"/>
                  </a:lnTo>
                  <a:lnTo>
                    <a:pt x="1460" y="2105"/>
                  </a:lnTo>
                  <a:lnTo>
                    <a:pt x="1460" y="2484"/>
                  </a:lnTo>
                  <a:lnTo>
                    <a:pt x="1479" y="2654"/>
                  </a:lnTo>
                  <a:lnTo>
                    <a:pt x="1498" y="2844"/>
                  </a:lnTo>
                  <a:lnTo>
                    <a:pt x="1517" y="3014"/>
                  </a:lnTo>
                  <a:lnTo>
                    <a:pt x="1574" y="318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72"/>
            <p:cNvSpPr/>
            <p:nvPr/>
          </p:nvSpPr>
          <p:spPr>
            <a:xfrm>
              <a:off x="3066452" y="4181519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fill="none" extrusionOk="0">
                  <a:moveTo>
                    <a:pt x="15353" y="0"/>
                  </a:moveTo>
                  <a:lnTo>
                    <a:pt x="15353" y="0"/>
                  </a:ln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512" y="4701"/>
                  </a:lnTo>
                  <a:lnTo>
                    <a:pt x="4512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740" y="341"/>
                  </a:lnTo>
                  <a:lnTo>
                    <a:pt x="740" y="341"/>
                  </a:lnTo>
                  <a:lnTo>
                    <a:pt x="721" y="341"/>
                  </a:lnTo>
                  <a:lnTo>
                    <a:pt x="721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6995" y="7657"/>
                  </a:lnTo>
                  <a:lnTo>
                    <a:pt x="6995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410" y="19"/>
                  </a:lnTo>
                  <a:lnTo>
                    <a:pt x="15353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4" name="Google Shape;9444;p72"/>
          <p:cNvGrpSpPr/>
          <p:nvPr/>
        </p:nvGrpSpPr>
        <p:grpSpPr>
          <a:xfrm flipH="1">
            <a:off x="713225" y="2729151"/>
            <a:ext cx="474981" cy="650298"/>
            <a:chOff x="1060100" y="3348113"/>
            <a:chExt cx="349225" cy="478125"/>
          </a:xfrm>
        </p:grpSpPr>
        <p:sp>
          <p:nvSpPr>
            <p:cNvPr id="9445" name="Google Shape;9445;p7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7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7" name="Google Shape;9447;p72"/>
          <p:cNvGrpSpPr/>
          <p:nvPr/>
        </p:nvGrpSpPr>
        <p:grpSpPr>
          <a:xfrm flipH="1">
            <a:off x="1223175" y="55482"/>
            <a:ext cx="636765" cy="391233"/>
            <a:chOff x="83000" y="3568688"/>
            <a:chExt cx="468175" cy="287650"/>
          </a:xfrm>
        </p:grpSpPr>
        <p:sp>
          <p:nvSpPr>
            <p:cNvPr id="9448" name="Google Shape;9448;p7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72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72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7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7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7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54" name="Google Shape;9454;p72"/>
          <p:cNvSpPr/>
          <p:nvPr/>
        </p:nvSpPr>
        <p:spPr>
          <a:xfrm>
            <a:off x="5709575" y="3001325"/>
            <a:ext cx="1567275" cy="333225"/>
          </a:xfrm>
          <a:custGeom>
            <a:avLst/>
            <a:gdLst/>
            <a:ahLst/>
            <a:cxnLst/>
            <a:rect l="l" t="t" r="r" b="b"/>
            <a:pathLst>
              <a:path w="62691" h="13329" extrusionOk="0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5" name="Google Shape;9455;p72"/>
          <p:cNvSpPr txBox="1">
            <a:spLocks noGrp="1"/>
          </p:cNvSpPr>
          <p:nvPr>
            <p:ph type="body" idx="4294967295"/>
          </p:nvPr>
        </p:nvSpPr>
        <p:spPr>
          <a:xfrm>
            <a:off x="5710213" y="3019442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HOT DOG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456" name="Google Shape;9456;p72"/>
          <p:cNvSpPr/>
          <p:nvPr/>
        </p:nvSpPr>
        <p:spPr>
          <a:xfrm>
            <a:off x="5269115" y="3827350"/>
            <a:ext cx="2470469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7" name="Google Shape;9457;p72"/>
          <p:cNvSpPr txBox="1">
            <a:spLocks noGrp="1"/>
          </p:cNvSpPr>
          <p:nvPr>
            <p:ph type="body" idx="4294967295"/>
          </p:nvPr>
        </p:nvSpPr>
        <p:spPr>
          <a:xfrm>
            <a:off x="5269105" y="3503250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Earth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458" name="Google Shape;9458;p72"/>
          <p:cNvSpPr txBox="1">
            <a:spLocks noGrp="1"/>
          </p:cNvSpPr>
          <p:nvPr>
            <p:ph type="body" idx="4294967295"/>
          </p:nvPr>
        </p:nvSpPr>
        <p:spPr>
          <a:xfrm>
            <a:off x="6716905" y="3471796"/>
            <a:ext cx="739500" cy="1830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$2.00</a:t>
            </a:r>
            <a:endParaRPr/>
          </a:p>
        </p:txBody>
      </p:sp>
      <p:sp>
        <p:nvSpPr>
          <p:cNvPr id="9459" name="Google Shape;9459;p72"/>
          <p:cNvSpPr txBox="1">
            <a:spLocks noGrp="1"/>
          </p:cNvSpPr>
          <p:nvPr>
            <p:ph type="body" idx="4294967295"/>
          </p:nvPr>
        </p:nvSpPr>
        <p:spPr>
          <a:xfrm>
            <a:off x="5269105" y="3868523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Moon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460" name="Google Shape;9460;p72"/>
          <p:cNvSpPr txBox="1">
            <a:spLocks noGrp="1"/>
          </p:cNvSpPr>
          <p:nvPr>
            <p:ph type="body" idx="4294967295"/>
          </p:nvPr>
        </p:nvSpPr>
        <p:spPr>
          <a:xfrm>
            <a:off x="6716905" y="3852796"/>
            <a:ext cx="739500" cy="1830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$3.50</a:t>
            </a:r>
            <a:endParaRPr/>
          </a:p>
        </p:txBody>
      </p:sp>
      <p:sp>
        <p:nvSpPr>
          <p:cNvPr id="9461" name="Google Shape;9461;p72"/>
          <p:cNvSpPr txBox="1">
            <a:spLocks noGrp="1"/>
          </p:cNvSpPr>
          <p:nvPr>
            <p:ph type="body" idx="4294967295"/>
          </p:nvPr>
        </p:nvSpPr>
        <p:spPr>
          <a:xfrm>
            <a:off x="5269105" y="4233796"/>
            <a:ext cx="940500" cy="183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Sun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462" name="Google Shape;9462;p72"/>
          <p:cNvSpPr txBox="1">
            <a:spLocks noGrp="1"/>
          </p:cNvSpPr>
          <p:nvPr>
            <p:ph type="body" idx="4294967295"/>
          </p:nvPr>
        </p:nvSpPr>
        <p:spPr>
          <a:xfrm>
            <a:off x="6716905" y="4233796"/>
            <a:ext cx="739500" cy="1830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$35.00</a:t>
            </a:r>
            <a:endParaRPr/>
          </a:p>
        </p:txBody>
      </p:sp>
      <p:cxnSp>
        <p:nvCxnSpPr>
          <p:cNvPr id="9463" name="Google Shape;9463;p72"/>
          <p:cNvCxnSpPr/>
          <p:nvPr/>
        </p:nvCxnSpPr>
        <p:spPr>
          <a:xfrm>
            <a:off x="6209605" y="3658593"/>
            <a:ext cx="516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9464" name="Google Shape;9464;p72"/>
          <p:cNvCxnSpPr/>
          <p:nvPr/>
        </p:nvCxnSpPr>
        <p:spPr>
          <a:xfrm>
            <a:off x="6209605" y="4037448"/>
            <a:ext cx="507300" cy="2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9465" name="Google Shape;9465;p72"/>
          <p:cNvCxnSpPr/>
          <p:nvPr/>
        </p:nvCxnSpPr>
        <p:spPr>
          <a:xfrm>
            <a:off x="6209605" y="4421717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9466" name="Google Shape;9466;p72"/>
          <p:cNvGrpSpPr/>
          <p:nvPr/>
        </p:nvGrpSpPr>
        <p:grpSpPr>
          <a:xfrm>
            <a:off x="1841053" y="2977014"/>
            <a:ext cx="1592280" cy="1558627"/>
            <a:chOff x="1816128" y="2977014"/>
            <a:chExt cx="1592280" cy="1558627"/>
          </a:xfrm>
        </p:grpSpPr>
        <p:sp>
          <p:nvSpPr>
            <p:cNvPr id="9467" name="Google Shape;9467;p72"/>
            <p:cNvSpPr/>
            <p:nvPr/>
          </p:nvSpPr>
          <p:spPr>
            <a:xfrm rot="-2172882">
              <a:off x="2009697" y="3231659"/>
              <a:ext cx="1205141" cy="1049337"/>
            </a:xfrm>
            <a:custGeom>
              <a:avLst/>
              <a:gdLst/>
              <a:ahLst/>
              <a:cxnLst/>
              <a:rect l="l" t="t" r="r" b="b"/>
              <a:pathLst>
                <a:path w="30321" h="26401" extrusionOk="0">
                  <a:moveTo>
                    <a:pt x="18197" y="3747"/>
                  </a:moveTo>
                  <a:lnTo>
                    <a:pt x="18369" y="3786"/>
                  </a:lnTo>
                  <a:lnTo>
                    <a:pt x="18504" y="3863"/>
                  </a:lnTo>
                  <a:lnTo>
                    <a:pt x="18619" y="3978"/>
                  </a:lnTo>
                  <a:lnTo>
                    <a:pt x="18696" y="4093"/>
                  </a:lnTo>
                  <a:lnTo>
                    <a:pt x="18754" y="4247"/>
                  </a:lnTo>
                  <a:lnTo>
                    <a:pt x="18792" y="4401"/>
                  </a:lnTo>
                  <a:lnTo>
                    <a:pt x="18811" y="4554"/>
                  </a:lnTo>
                  <a:lnTo>
                    <a:pt x="18811" y="4708"/>
                  </a:lnTo>
                  <a:lnTo>
                    <a:pt x="18831" y="4785"/>
                  </a:lnTo>
                  <a:lnTo>
                    <a:pt x="18850" y="4823"/>
                  </a:lnTo>
                  <a:lnTo>
                    <a:pt x="18907" y="4881"/>
                  </a:lnTo>
                  <a:lnTo>
                    <a:pt x="18965" y="4900"/>
                  </a:lnTo>
                  <a:lnTo>
                    <a:pt x="19023" y="4919"/>
                  </a:lnTo>
                  <a:lnTo>
                    <a:pt x="19080" y="4900"/>
                  </a:lnTo>
                  <a:lnTo>
                    <a:pt x="19119" y="4881"/>
                  </a:lnTo>
                  <a:lnTo>
                    <a:pt x="19157" y="4823"/>
                  </a:lnTo>
                  <a:lnTo>
                    <a:pt x="19215" y="4650"/>
                  </a:lnTo>
                  <a:lnTo>
                    <a:pt x="19234" y="4478"/>
                  </a:lnTo>
                  <a:lnTo>
                    <a:pt x="19253" y="4458"/>
                  </a:lnTo>
                  <a:lnTo>
                    <a:pt x="19426" y="4285"/>
                  </a:lnTo>
                  <a:lnTo>
                    <a:pt x="19618" y="4132"/>
                  </a:lnTo>
                  <a:lnTo>
                    <a:pt x="19811" y="3997"/>
                  </a:lnTo>
                  <a:lnTo>
                    <a:pt x="20041" y="3920"/>
                  </a:lnTo>
                  <a:lnTo>
                    <a:pt x="20272" y="3843"/>
                  </a:lnTo>
                  <a:lnTo>
                    <a:pt x="20502" y="3824"/>
                  </a:lnTo>
                  <a:lnTo>
                    <a:pt x="20733" y="3843"/>
                  </a:lnTo>
                  <a:lnTo>
                    <a:pt x="20983" y="3882"/>
                  </a:lnTo>
                  <a:lnTo>
                    <a:pt x="21194" y="3978"/>
                  </a:lnTo>
                  <a:lnTo>
                    <a:pt x="21367" y="4093"/>
                  </a:lnTo>
                  <a:lnTo>
                    <a:pt x="21501" y="4209"/>
                  </a:lnTo>
                  <a:lnTo>
                    <a:pt x="21636" y="4362"/>
                  </a:lnTo>
                  <a:lnTo>
                    <a:pt x="21751" y="4516"/>
                  </a:lnTo>
                  <a:lnTo>
                    <a:pt x="21847" y="4708"/>
                  </a:lnTo>
                  <a:lnTo>
                    <a:pt x="22039" y="5073"/>
                  </a:lnTo>
                  <a:lnTo>
                    <a:pt x="22039" y="5092"/>
                  </a:lnTo>
                  <a:lnTo>
                    <a:pt x="21367" y="5054"/>
                  </a:lnTo>
                  <a:lnTo>
                    <a:pt x="20694" y="5035"/>
                  </a:lnTo>
                  <a:lnTo>
                    <a:pt x="19868" y="5035"/>
                  </a:lnTo>
                  <a:lnTo>
                    <a:pt x="19042" y="5073"/>
                  </a:lnTo>
                  <a:lnTo>
                    <a:pt x="18235" y="5112"/>
                  </a:lnTo>
                  <a:lnTo>
                    <a:pt x="17409" y="5188"/>
                  </a:lnTo>
                  <a:lnTo>
                    <a:pt x="17409" y="5131"/>
                  </a:lnTo>
                  <a:lnTo>
                    <a:pt x="17409" y="5092"/>
                  </a:lnTo>
                  <a:lnTo>
                    <a:pt x="17351" y="4900"/>
                  </a:lnTo>
                  <a:lnTo>
                    <a:pt x="17274" y="4708"/>
                  </a:lnTo>
                  <a:lnTo>
                    <a:pt x="17313" y="4689"/>
                  </a:lnTo>
                  <a:lnTo>
                    <a:pt x="17332" y="4670"/>
                  </a:lnTo>
                  <a:lnTo>
                    <a:pt x="17351" y="4631"/>
                  </a:lnTo>
                  <a:lnTo>
                    <a:pt x="17370" y="4593"/>
                  </a:lnTo>
                  <a:lnTo>
                    <a:pt x="17390" y="4439"/>
                  </a:lnTo>
                  <a:lnTo>
                    <a:pt x="17428" y="4266"/>
                  </a:lnTo>
                  <a:lnTo>
                    <a:pt x="17505" y="4132"/>
                  </a:lnTo>
                  <a:lnTo>
                    <a:pt x="17601" y="3997"/>
                  </a:lnTo>
                  <a:lnTo>
                    <a:pt x="17735" y="3882"/>
                  </a:lnTo>
                  <a:lnTo>
                    <a:pt x="17870" y="3805"/>
                  </a:lnTo>
                  <a:lnTo>
                    <a:pt x="18024" y="3767"/>
                  </a:lnTo>
                  <a:lnTo>
                    <a:pt x="18197" y="3747"/>
                  </a:lnTo>
                  <a:close/>
                  <a:moveTo>
                    <a:pt x="23365" y="4228"/>
                  </a:moveTo>
                  <a:lnTo>
                    <a:pt x="23576" y="4247"/>
                  </a:lnTo>
                  <a:lnTo>
                    <a:pt x="23769" y="4285"/>
                  </a:lnTo>
                  <a:lnTo>
                    <a:pt x="23942" y="4362"/>
                  </a:lnTo>
                  <a:lnTo>
                    <a:pt x="24114" y="4439"/>
                  </a:lnTo>
                  <a:lnTo>
                    <a:pt x="24268" y="4554"/>
                  </a:lnTo>
                  <a:lnTo>
                    <a:pt x="24403" y="4670"/>
                  </a:lnTo>
                  <a:lnTo>
                    <a:pt x="24518" y="4823"/>
                  </a:lnTo>
                  <a:lnTo>
                    <a:pt x="24633" y="4996"/>
                  </a:lnTo>
                  <a:lnTo>
                    <a:pt x="24710" y="5188"/>
                  </a:lnTo>
                  <a:lnTo>
                    <a:pt x="24768" y="5400"/>
                  </a:lnTo>
                  <a:lnTo>
                    <a:pt x="24787" y="5630"/>
                  </a:lnTo>
                  <a:lnTo>
                    <a:pt x="24787" y="5630"/>
                  </a:lnTo>
                  <a:lnTo>
                    <a:pt x="24191" y="5438"/>
                  </a:lnTo>
                  <a:lnTo>
                    <a:pt x="23576" y="5304"/>
                  </a:lnTo>
                  <a:lnTo>
                    <a:pt x="22962" y="5188"/>
                  </a:lnTo>
                  <a:lnTo>
                    <a:pt x="22347" y="5112"/>
                  </a:lnTo>
                  <a:lnTo>
                    <a:pt x="22366" y="5073"/>
                  </a:lnTo>
                  <a:lnTo>
                    <a:pt x="22385" y="4996"/>
                  </a:lnTo>
                  <a:lnTo>
                    <a:pt x="22366" y="4881"/>
                  </a:lnTo>
                  <a:lnTo>
                    <a:pt x="22347" y="4766"/>
                  </a:lnTo>
                  <a:lnTo>
                    <a:pt x="22270" y="4535"/>
                  </a:lnTo>
                  <a:lnTo>
                    <a:pt x="22347" y="4516"/>
                  </a:lnTo>
                  <a:lnTo>
                    <a:pt x="22539" y="4401"/>
                  </a:lnTo>
                  <a:lnTo>
                    <a:pt x="22750" y="4324"/>
                  </a:lnTo>
                  <a:lnTo>
                    <a:pt x="22962" y="4266"/>
                  </a:lnTo>
                  <a:lnTo>
                    <a:pt x="23173" y="4228"/>
                  </a:lnTo>
                  <a:close/>
                  <a:moveTo>
                    <a:pt x="15045" y="3248"/>
                  </a:moveTo>
                  <a:lnTo>
                    <a:pt x="15218" y="3267"/>
                  </a:lnTo>
                  <a:lnTo>
                    <a:pt x="15372" y="3305"/>
                  </a:lnTo>
                  <a:lnTo>
                    <a:pt x="15545" y="3363"/>
                  </a:lnTo>
                  <a:lnTo>
                    <a:pt x="15699" y="3440"/>
                  </a:lnTo>
                  <a:lnTo>
                    <a:pt x="15833" y="3517"/>
                  </a:lnTo>
                  <a:lnTo>
                    <a:pt x="15968" y="3613"/>
                  </a:lnTo>
                  <a:lnTo>
                    <a:pt x="16083" y="3728"/>
                  </a:lnTo>
                  <a:lnTo>
                    <a:pt x="16198" y="3824"/>
                  </a:lnTo>
                  <a:lnTo>
                    <a:pt x="16410" y="4074"/>
                  </a:lnTo>
                  <a:lnTo>
                    <a:pt x="16583" y="4343"/>
                  </a:lnTo>
                  <a:lnTo>
                    <a:pt x="16736" y="4631"/>
                  </a:lnTo>
                  <a:lnTo>
                    <a:pt x="17063" y="5208"/>
                  </a:lnTo>
                  <a:lnTo>
                    <a:pt x="17063" y="5227"/>
                  </a:lnTo>
                  <a:lnTo>
                    <a:pt x="15968" y="5361"/>
                  </a:lnTo>
                  <a:lnTo>
                    <a:pt x="14892" y="5534"/>
                  </a:lnTo>
                  <a:lnTo>
                    <a:pt x="13796" y="5746"/>
                  </a:lnTo>
                  <a:lnTo>
                    <a:pt x="12740" y="5976"/>
                  </a:lnTo>
                  <a:lnTo>
                    <a:pt x="12740" y="5938"/>
                  </a:lnTo>
                  <a:lnTo>
                    <a:pt x="12740" y="5899"/>
                  </a:lnTo>
                  <a:lnTo>
                    <a:pt x="12720" y="5861"/>
                  </a:lnTo>
                  <a:lnTo>
                    <a:pt x="12663" y="5823"/>
                  </a:lnTo>
                  <a:lnTo>
                    <a:pt x="12586" y="5784"/>
                  </a:lnTo>
                  <a:lnTo>
                    <a:pt x="12509" y="5746"/>
                  </a:lnTo>
                  <a:lnTo>
                    <a:pt x="12451" y="5669"/>
                  </a:lnTo>
                  <a:lnTo>
                    <a:pt x="12394" y="5611"/>
                  </a:lnTo>
                  <a:lnTo>
                    <a:pt x="12355" y="5534"/>
                  </a:lnTo>
                  <a:lnTo>
                    <a:pt x="12317" y="5457"/>
                  </a:lnTo>
                  <a:lnTo>
                    <a:pt x="12279" y="5285"/>
                  </a:lnTo>
                  <a:lnTo>
                    <a:pt x="12298" y="5112"/>
                  </a:lnTo>
                  <a:lnTo>
                    <a:pt x="12317" y="5035"/>
                  </a:lnTo>
                  <a:lnTo>
                    <a:pt x="12355" y="4958"/>
                  </a:lnTo>
                  <a:lnTo>
                    <a:pt x="12394" y="4881"/>
                  </a:lnTo>
                  <a:lnTo>
                    <a:pt x="12451" y="4823"/>
                  </a:lnTo>
                  <a:lnTo>
                    <a:pt x="12528" y="4766"/>
                  </a:lnTo>
                  <a:lnTo>
                    <a:pt x="12605" y="4727"/>
                  </a:lnTo>
                  <a:lnTo>
                    <a:pt x="12759" y="4689"/>
                  </a:lnTo>
                  <a:lnTo>
                    <a:pt x="12932" y="4670"/>
                  </a:lnTo>
                  <a:lnTo>
                    <a:pt x="13086" y="4689"/>
                  </a:lnTo>
                  <a:lnTo>
                    <a:pt x="13220" y="4747"/>
                  </a:lnTo>
                  <a:lnTo>
                    <a:pt x="13374" y="4823"/>
                  </a:lnTo>
                  <a:lnTo>
                    <a:pt x="13489" y="4939"/>
                  </a:lnTo>
                  <a:lnTo>
                    <a:pt x="13739" y="5150"/>
                  </a:lnTo>
                  <a:lnTo>
                    <a:pt x="13777" y="5169"/>
                  </a:lnTo>
                  <a:lnTo>
                    <a:pt x="13854" y="5169"/>
                  </a:lnTo>
                  <a:lnTo>
                    <a:pt x="13912" y="5150"/>
                  </a:lnTo>
                  <a:lnTo>
                    <a:pt x="13931" y="5112"/>
                  </a:lnTo>
                  <a:lnTo>
                    <a:pt x="13969" y="5073"/>
                  </a:lnTo>
                  <a:lnTo>
                    <a:pt x="13969" y="5035"/>
                  </a:lnTo>
                  <a:lnTo>
                    <a:pt x="13969" y="4977"/>
                  </a:lnTo>
                  <a:lnTo>
                    <a:pt x="13931" y="4862"/>
                  </a:lnTo>
                  <a:lnTo>
                    <a:pt x="13873" y="4766"/>
                  </a:lnTo>
                  <a:lnTo>
                    <a:pt x="13893" y="4708"/>
                  </a:lnTo>
                  <a:lnTo>
                    <a:pt x="13893" y="4650"/>
                  </a:lnTo>
                  <a:lnTo>
                    <a:pt x="13854" y="4478"/>
                  </a:lnTo>
                  <a:lnTo>
                    <a:pt x="13835" y="4305"/>
                  </a:lnTo>
                  <a:lnTo>
                    <a:pt x="13854" y="4151"/>
                  </a:lnTo>
                  <a:lnTo>
                    <a:pt x="13873" y="3997"/>
                  </a:lnTo>
                  <a:lnTo>
                    <a:pt x="13931" y="3863"/>
                  </a:lnTo>
                  <a:lnTo>
                    <a:pt x="14008" y="3728"/>
                  </a:lnTo>
                  <a:lnTo>
                    <a:pt x="14085" y="3613"/>
                  </a:lnTo>
                  <a:lnTo>
                    <a:pt x="14200" y="3517"/>
                  </a:lnTo>
                  <a:lnTo>
                    <a:pt x="14315" y="3440"/>
                  </a:lnTo>
                  <a:lnTo>
                    <a:pt x="14450" y="3363"/>
                  </a:lnTo>
                  <a:lnTo>
                    <a:pt x="14584" y="3305"/>
                  </a:lnTo>
                  <a:lnTo>
                    <a:pt x="14738" y="3267"/>
                  </a:lnTo>
                  <a:lnTo>
                    <a:pt x="14892" y="3248"/>
                  </a:lnTo>
                  <a:close/>
                  <a:moveTo>
                    <a:pt x="16410" y="1499"/>
                  </a:moveTo>
                  <a:lnTo>
                    <a:pt x="16467" y="1691"/>
                  </a:lnTo>
                  <a:lnTo>
                    <a:pt x="16563" y="1864"/>
                  </a:lnTo>
                  <a:lnTo>
                    <a:pt x="16698" y="2037"/>
                  </a:lnTo>
                  <a:lnTo>
                    <a:pt x="16852" y="2191"/>
                  </a:lnTo>
                  <a:lnTo>
                    <a:pt x="17005" y="2345"/>
                  </a:lnTo>
                  <a:lnTo>
                    <a:pt x="17178" y="2460"/>
                  </a:lnTo>
                  <a:lnTo>
                    <a:pt x="17505" y="2691"/>
                  </a:lnTo>
                  <a:lnTo>
                    <a:pt x="17716" y="2806"/>
                  </a:lnTo>
                  <a:lnTo>
                    <a:pt x="17947" y="2902"/>
                  </a:lnTo>
                  <a:lnTo>
                    <a:pt x="18197" y="2998"/>
                  </a:lnTo>
                  <a:lnTo>
                    <a:pt x="18427" y="3056"/>
                  </a:lnTo>
                  <a:lnTo>
                    <a:pt x="18638" y="3094"/>
                  </a:lnTo>
                  <a:lnTo>
                    <a:pt x="18850" y="3113"/>
                  </a:lnTo>
                  <a:lnTo>
                    <a:pt x="19061" y="3113"/>
                  </a:lnTo>
                  <a:lnTo>
                    <a:pt x="19253" y="3075"/>
                  </a:lnTo>
                  <a:lnTo>
                    <a:pt x="19445" y="2998"/>
                  </a:lnTo>
                  <a:lnTo>
                    <a:pt x="19599" y="2902"/>
                  </a:lnTo>
                  <a:lnTo>
                    <a:pt x="19753" y="2748"/>
                  </a:lnTo>
                  <a:lnTo>
                    <a:pt x="19887" y="2575"/>
                  </a:lnTo>
                  <a:lnTo>
                    <a:pt x="20003" y="2671"/>
                  </a:lnTo>
                  <a:lnTo>
                    <a:pt x="20137" y="2748"/>
                  </a:lnTo>
                  <a:lnTo>
                    <a:pt x="20252" y="2806"/>
                  </a:lnTo>
                  <a:lnTo>
                    <a:pt x="20387" y="2864"/>
                  </a:lnTo>
                  <a:lnTo>
                    <a:pt x="20541" y="2921"/>
                  </a:lnTo>
                  <a:lnTo>
                    <a:pt x="20675" y="2960"/>
                  </a:lnTo>
                  <a:lnTo>
                    <a:pt x="20829" y="2979"/>
                  </a:lnTo>
                  <a:lnTo>
                    <a:pt x="20963" y="2998"/>
                  </a:lnTo>
                  <a:lnTo>
                    <a:pt x="21156" y="2998"/>
                  </a:lnTo>
                  <a:lnTo>
                    <a:pt x="21367" y="2979"/>
                  </a:lnTo>
                  <a:lnTo>
                    <a:pt x="21578" y="2921"/>
                  </a:lnTo>
                  <a:lnTo>
                    <a:pt x="21770" y="2864"/>
                  </a:lnTo>
                  <a:lnTo>
                    <a:pt x="21962" y="2767"/>
                  </a:lnTo>
                  <a:lnTo>
                    <a:pt x="22135" y="2652"/>
                  </a:lnTo>
                  <a:lnTo>
                    <a:pt x="22270" y="2518"/>
                  </a:lnTo>
                  <a:lnTo>
                    <a:pt x="22328" y="2441"/>
                  </a:lnTo>
                  <a:lnTo>
                    <a:pt x="22366" y="2345"/>
                  </a:lnTo>
                  <a:lnTo>
                    <a:pt x="22481" y="2498"/>
                  </a:lnTo>
                  <a:lnTo>
                    <a:pt x="22616" y="2633"/>
                  </a:lnTo>
                  <a:lnTo>
                    <a:pt x="22769" y="2748"/>
                  </a:lnTo>
                  <a:lnTo>
                    <a:pt x="22904" y="2864"/>
                  </a:lnTo>
                  <a:lnTo>
                    <a:pt x="23077" y="2979"/>
                  </a:lnTo>
                  <a:lnTo>
                    <a:pt x="23231" y="3056"/>
                  </a:lnTo>
                  <a:lnTo>
                    <a:pt x="23404" y="3152"/>
                  </a:lnTo>
                  <a:lnTo>
                    <a:pt x="23576" y="3209"/>
                  </a:lnTo>
                  <a:lnTo>
                    <a:pt x="23769" y="3267"/>
                  </a:lnTo>
                  <a:lnTo>
                    <a:pt x="23942" y="3286"/>
                  </a:lnTo>
                  <a:lnTo>
                    <a:pt x="24134" y="3305"/>
                  </a:lnTo>
                  <a:lnTo>
                    <a:pt x="24307" y="3305"/>
                  </a:lnTo>
                  <a:lnTo>
                    <a:pt x="24499" y="3286"/>
                  </a:lnTo>
                  <a:lnTo>
                    <a:pt x="24672" y="3248"/>
                  </a:lnTo>
                  <a:lnTo>
                    <a:pt x="24845" y="3190"/>
                  </a:lnTo>
                  <a:lnTo>
                    <a:pt x="25018" y="3094"/>
                  </a:lnTo>
                  <a:lnTo>
                    <a:pt x="25075" y="3056"/>
                  </a:lnTo>
                  <a:lnTo>
                    <a:pt x="25094" y="2998"/>
                  </a:lnTo>
                  <a:lnTo>
                    <a:pt x="25114" y="3209"/>
                  </a:lnTo>
                  <a:lnTo>
                    <a:pt x="25133" y="3421"/>
                  </a:lnTo>
                  <a:lnTo>
                    <a:pt x="25190" y="3613"/>
                  </a:lnTo>
                  <a:lnTo>
                    <a:pt x="25248" y="3824"/>
                  </a:lnTo>
                  <a:lnTo>
                    <a:pt x="25344" y="4016"/>
                  </a:lnTo>
                  <a:lnTo>
                    <a:pt x="25440" y="4228"/>
                  </a:lnTo>
                  <a:lnTo>
                    <a:pt x="25575" y="4401"/>
                  </a:lnTo>
                  <a:lnTo>
                    <a:pt x="25709" y="4574"/>
                  </a:lnTo>
                  <a:lnTo>
                    <a:pt x="25844" y="4747"/>
                  </a:lnTo>
                  <a:lnTo>
                    <a:pt x="25997" y="4900"/>
                  </a:lnTo>
                  <a:lnTo>
                    <a:pt x="26170" y="5035"/>
                  </a:lnTo>
                  <a:lnTo>
                    <a:pt x="26363" y="5150"/>
                  </a:lnTo>
                  <a:lnTo>
                    <a:pt x="26555" y="5265"/>
                  </a:lnTo>
                  <a:lnTo>
                    <a:pt x="26747" y="5342"/>
                  </a:lnTo>
                  <a:lnTo>
                    <a:pt x="26939" y="5400"/>
                  </a:lnTo>
                  <a:lnTo>
                    <a:pt x="27150" y="5457"/>
                  </a:lnTo>
                  <a:lnTo>
                    <a:pt x="27131" y="5669"/>
                  </a:lnTo>
                  <a:lnTo>
                    <a:pt x="27131" y="5880"/>
                  </a:lnTo>
                  <a:lnTo>
                    <a:pt x="27131" y="6322"/>
                  </a:lnTo>
                  <a:lnTo>
                    <a:pt x="27170" y="6533"/>
                  </a:lnTo>
                  <a:lnTo>
                    <a:pt x="27208" y="6764"/>
                  </a:lnTo>
                  <a:lnTo>
                    <a:pt x="27246" y="6975"/>
                  </a:lnTo>
                  <a:lnTo>
                    <a:pt x="27304" y="7187"/>
                  </a:lnTo>
                  <a:lnTo>
                    <a:pt x="27131" y="7014"/>
                  </a:lnTo>
                  <a:lnTo>
                    <a:pt x="26939" y="6841"/>
                  </a:lnTo>
                  <a:lnTo>
                    <a:pt x="26555" y="6533"/>
                  </a:lnTo>
                  <a:lnTo>
                    <a:pt x="26132" y="6245"/>
                  </a:lnTo>
                  <a:lnTo>
                    <a:pt x="25709" y="6015"/>
                  </a:lnTo>
                  <a:lnTo>
                    <a:pt x="25267" y="5803"/>
                  </a:lnTo>
                  <a:lnTo>
                    <a:pt x="25267" y="5669"/>
                  </a:lnTo>
                  <a:lnTo>
                    <a:pt x="25267" y="5515"/>
                  </a:lnTo>
                  <a:lnTo>
                    <a:pt x="25210" y="5227"/>
                  </a:lnTo>
                  <a:lnTo>
                    <a:pt x="25133" y="4977"/>
                  </a:lnTo>
                  <a:lnTo>
                    <a:pt x="24998" y="4727"/>
                  </a:lnTo>
                  <a:lnTo>
                    <a:pt x="24845" y="4497"/>
                  </a:lnTo>
                  <a:lnTo>
                    <a:pt x="24652" y="4305"/>
                  </a:lnTo>
                  <a:lnTo>
                    <a:pt x="24441" y="4132"/>
                  </a:lnTo>
                  <a:lnTo>
                    <a:pt x="24211" y="3978"/>
                  </a:lnTo>
                  <a:lnTo>
                    <a:pt x="23980" y="3882"/>
                  </a:lnTo>
                  <a:lnTo>
                    <a:pt x="23711" y="3805"/>
                  </a:lnTo>
                  <a:lnTo>
                    <a:pt x="23461" y="3767"/>
                  </a:lnTo>
                  <a:lnTo>
                    <a:pt x="23192" y="3767"/>
                  </a:lnTo>
                  <a:lnTo>
                    <a:pt x="22923" y="3824"/>
                  </a:lnTo>
                  <a:lnTo>
                    <a:pt x="22789" y="3863"/>
                  </a:lnTo>
                  <a:lnTo>
                    <a:pt x="22654" y="3920"/>
                  </a:lnTo>
                  <a:lnTo>
                    <a:pt x="22539" y="3978"/>
                  </a:lnTo>
                  <a:lnTo>
                    <a:pt x="22404" y="4055"/>
                  </a:lnTo>
                  <a:lnTo>
                    <a:pt x="22289" y="4151"/>
                  </a:lnTo>
                  <a:lnTo>
                    <a:pt x="22174" y="4266"/>
                  </a:lnTo>
                  <a:lnTo>
                    <a:pt x="22155" y="4285"/>
                  </a:lnTo>
                  <a:lnTo>
                    <a:pt x="22039" y="4132"/>
                  </a:lnTo>
                  <a:lnTo>
                    <a:pt x="21924" y="3997"/>
                  </a:lnTo>
                  <a:lnTo>
                    <a:pt x="21770" y="3863"/>
                  </a:lnTo>
                  <a:lnTo>
                    <a:pt x="21617" y="3747"/>
                  </a:lnTo>
                  <a:lnTo>
                    <a:pt x="21463" y="3651"/>
                  </a:lnTo>
                  <a:lnTo>
                    <a:pt x="21290" y="3574"/>
                  </a:lnTo>
                  <a:lnTo>
                    <a:pt x="21117" y="3498"/>
                  </a:lnTo>
                  <a:lnTo>
                    <a:pt x="20944" y="3459"/>
                  </a:lnTo>
                  <a:lnTo>
                    <a:pt x="20694" y="3421"/>
                  </a:lnTo>
                  <a:lnTo>
                    <a:pt x="20445" y="3421"/>
                  </a:lnTo>
                  <a:lnTo>
                    <a:pt x="20195" y="3459"/>
                  </a:lnTo>
                  <a:lnTo>
                    <a:pt x="19964" y="3536"/>
                  </a:lnTo>
                  <a:lnTo>
                    <a:pt x="19734" y="3632"/>
                  </a:lnTo>
                  <a:lnTo>
                    <a:pt x="19542" y="3767"/>
                  </a:lnTo>
                  <a:lnTo>
                    <a:pt x="19349" y="3920"/>
                  </a:lnTo>
                  <a:lnTo>
                    <a:pt x="19176" y="4112"/>
                  </a:lnTo>
                  <a:lnTo>
                    <a:pt x="19119" y="3978"/>
                  </a:lnTo>
                  <a:lnTo>
                    <a:pt x="19042" y="3863"/>
                  </a:lnTo>
                  <a:lnTo>
                    <a:pt x="18946" y="3747"/>
                  </a:lnTo>
                  <a:lnTo>
                    <a:pt x="18850" y="3651"/>
                  </a:lnTo>
                  <a:lnTo>
                    <a:pt x="18735" y="3555"/>
                  </a:lnTo>
                  <a:lnTo>
                    <a:pt x="18619" y="3498"/>
                  </a:lnTo>
                  <a:lnTo>
                    <a:pt x="18504" y="3440"/>
                  </a:lnTo>
                  <a:lnTo>
                    <a:pt x="18369" y="3382"/>
                  </a:lnTo>
                  <a:lnTo>
                    <a:pt x="18254" y="3382"/>
                  </a:lnTo>
                  <a:lnTo>
                    <a:pt x="18139" y="3363"/>
                  </a:lnTo>
                  <a:lnTo>
                    <a:pt x="18043" y="3382"/>
                  </a:lnTo>
                  <a:lnTo>
                    <a:pt x="17831" y="3421"/>
                  </a:lnTo>
                  <a:lnTo>
                    <a:pt x="17639" y="3517"/>
                  </a:lnTo>
                  <a:lnTo>
                    <a:pt x="17486" y="3632"/>
                  </a:lnTo>
                  <a:lnTo>
                    <a:pt x="17332" y="3786"/>
                  </a:lnTo>
                  <a:lnTo>
                    <a:pt x="17217" y="3959"/>
                  </a:lnTo>
                  <a:lnTo>
                    <a:pt x="17140" y="4151"/>
                  </a:lnTo>
                  <a:lnTo>
                    <a:pt x="17101" y="4362"/>
                  </a:lnTo>
                  <a:lnTo>
                    <a:pt x="16909" y="4036"/>
                  </a:lnTo>
                  <a:lnTo>
                    <a:pt x="16679" y="3747"/>
                  </a:lnTo>
                  <a:lnTo>
                    <a:pt x="16429" y="3459"/>
                  </a:lnTo>
                  <a:lnTo>
                    <a:pt x="16294" y="3344"/>
                  </a:lnTo>
                  <a:lnTo>
                    <a:pt x="16160" y="3229"/>
                  </a:lnTo>
                  <a:lnTo>
                    <a:pt x="16006" y="3133"/>
                  </a:lnTo>
                  <a:lnTo>
                    <a:pt x="15852" y="3036"/>
                  </a:lnTo>
                  <a:lnTo>
                    <a:pt x="15679" y="2960"/>
                  </a:lnTo>
                  <a:lnTo>
                    <a:pt x="15507" y="2902"/>
                  </a:lnTo>
                  <a:lnTo>
                    <a:pt x="15334" y="2864"/>
                  </a:lnTo>
                  <a:lnTo>
                    <a:pt x="15161" y="2825"/>
                  </a:lnTo>
                  <a:lnTo>
                    <a:pt x="14776" y="2825"/>
                  </a:lnTo>
                  <a:lnTo>
                    <a:pt x="14623" y="2864"/>
                  </a:lnTo>
                  <a:lnTo>
                    <a:pt x="14488" y="2902"/>
                  </a:lnTo>
                  <a:lnTo>
                    <a:pt x="14354" y="2940"/>
                  </a:lnTo>
                  <a:lnTo>
                    <a:pt x="14219" y="3017"/>
                  </a:lnTo>
                  <a:lnTo>
                    <a:pt x="14104" y="3094"/>
                  </a:lnTo>
                  <a:lnTo>
                    <a:pt x="13989" y="3171"/>
                  </a:lnTo>
                  <a:lnTo>
                    <a:pt x="13873" y="3267"/>
                  </a:lnTo>
                  <a:lnTo>
                    <a:pt x="13777" y="3382"/>
                  </a:lnTo>
                  <a:lnTo>
                    <a:pt x="13700" y="3498"/>
                  </a:lnTo>
                  <a:lnTo>
                    <a:pt x="13624" y="3613"/>
                  </a:lnTo>
                  <a:lnTo>
                    <a:pt x="13566" y="3747"/>
                  </a:lnTo>
                  <a:lnTo>
                    <a:pt x="13527" y="3882"/>
                  </a:lnTo>
                  <a:lnTo>
                    <a:pt x="13489" y="4016"/>
                  </a:lnTo>
                  <a:lnTo>
                    <a:pt x="13489" y="4151"/>
                  </a:lnTo>
                  <a:lnTo>
                    <a:pt x="13489" y="4285"/>
                  </a:lnTo>
                  <a:lnTo>
                    <a:pt x="13508" y="4439"/>
                  </a:lnTo>
                  <a:lnTo>
                    <a:pt x="13355" y="4362"/>
                  </a:lnTo>
                  <a:lnTo>
                    <a:pt x="13182" y="4324"/>
                  </a:lnTo>
                  <a:lnTo>
                    <a:pt x="13009" y="4285"/>
                  </a:lnTo>
                  <a:lnTo>
                    <a:pt x="12817" y="4285"/>
                  </a:lnTo>
                  <a:lnTo>
                    <a:pt x="12644" y="4305"/>
                  </a:lnTo>
                  <a:lnTo>
                    <a:pt x="12490" y="4343"/>
                  </a:lnTo>
                  <a:lnTo>
                    <a:pt x="12336" y="4420"/>
                  </a:lnTo>
                  <a:lnTo>
                    <a:pt x="12202" y="4516"/>
                  </a:lnTo>
                  <a:lnTo>
                    <a:pt x="12125" y="4593"/>
                  </a:lnTo>
                  <a:lnTo>
                    <a:pt x="12067" y="4689"/>
                  </a:lnTo>
                  <a:lnTo>
                    <a:pt x="12010" y="4785"/>
                  </a:lnTo>
                  <a:lnTo>
                    <a:pt x="11971" y="4900"/>
                  </a:lnTo>
                  <a:lnTo>
                    <a:pt x="11933" y="5016"/>
                  </a:lnTo>
                  <a:lnTo>
                    <a:pt x="11933" y="5131"/>
                  </a:lnTo>
                  <a:lnTo>
                    <a:pt x="11933" y="5265"/>
                  </a:lnTo>
                  <a:lnTo>
                    <a:pt x="11933" y="5381"/>
                  </a:lnTo>
                  <a:lnTo>
                    <a:pt x="11971" y="5496"/>
                  </a:lnTo>
                  <a:lnTo>
                    <a:pt x="12010" y="5611"/>
                  </a:lnTo>
                  <a:lnTo>
                    <a:pt x="12048" y="5707"/>
                  </a:lnTo>
                  <a:lnTo>
                    <a:pt x="12125" y="5803"/>
                  </a:lnTo>
                  <a:lnTo>
                    <a:pt x="12202" y="5880"/>
                  </a:lnTo>
                  <a:lnTo>
                    <a:pt x="12279" y="5957"/>
                  </a:lnTo>
                  <a:lnTo>
                    <a:pt x="12375" y="5995"/>
                  </a:lnTo>
                  <a:lnTo>
                    <a:pt x="12490" y="6034"/>
                  </a:lnTo>
                  <a:lnTo>
                    <a:pt x="12336" y="6072"/>
                  </a:lnTo>
                  <a:lnTo>
                    <a:pt x="11414" y="6341"/>
                  </a:lnTo>
                  <a:lnTo>
                    <a:pt x="11279" y="6130"/>
                  </a:lnTo>
                  <a:lnTo>
                    <a:pt x="11107" y="5919"/>
                  </a:lnTo>
                  <a:lnTo>
                    <a:pt x="10934" y="5746"/>
                  </a:lnTo>
                  <a:lnTo>
                    <a:pt x="10722" y="5592"/>
                  </a:lnTo>
                  <a:lnTo>
                    <a:pt x="10511" y="5457"/>
                  </a:lnTo>
                  <a:lnTo>
                    <a:pt x="10280" y="5361"/>
                  </a:lnTo>
                  <a:lnTo>
                    <a:pt x="10050" y="5323"/>
                  </a:lnTo>
                  <a:lnTo>
                    <a:pt x="9915" y="5304"/>
                  </a:lnTo>
                  <a:lnTo>
                    <a:pt x="9800" y="5304"/>
                  </a:lnTo>
                  <a:lnTo>
                    <a:pt x="9665" y="5323"/>
                  </a:lnTo>
                  <a:lnTo>
                    <a:pt x="9454" y="5381"/>
                  </a:lnTo>
                  <a:lnTo>
                    <a:pt x="9262" y="5457"/>
                  </a:lnTo>
                  <a:lnTo>
                    <a:pt x="9089" y="5573"/>
                  </a:lnTo>
                  <a:lnTo>
                    <a:pt x="8935" y="5707"/>
                  </a:lnTo>
                  <a:lnTo>
                    <a:pt x="8801" y="5880"/>
                  </a:lnTo>
                  <a:lnTo>
                    <a:pt x="8705" y="6053"/>
                  </a:lnTo>
                  <a:lnTo>
                    <a:pt x="8647" y="6245"/>
                  </a:lnTo>
                  <a:lnTo>
                    <a:pt x="8628" y="6457"/>
                  </a:lnTo>
                  <a:lnTo>
                    <a:pt x="8551" y="6380"/>
                  </a:lnTo>
                  <a:lnTo>
                    <a:pt x="8474" y="6322"/>
                  </a:lnTo>
                  <a:lnTo>
                    <a:pt x="8263" y="6245"/>
                  </a:lnTo>
                  <a:lnTo>
                    <a:pt x="8071" y="6207"/>
                  </a:lnTo>
                  <a:lnTo>
                    <a:pt x="7840" y="6188"/>
                  </a:lnTo>
                  <a:lnTo>
                    <a:pt x="7629" y="6226"/>
                  </a:lnTo>
                  <a:lnTo>
                    <a:pt x="7417" y="6284"/>
                  </a:lnTo>
                  <a:lnTo>
                    <a:pt x="7225" y="6380"/>
                  </a:lnTo>
                  <a:lnTo>
                    <a:pt x="7052" y="6514"/>
                  </a:lnTo>
                  <a:lnTo>
                    <a:pt x="6975" y="6418"/>
                  </a:lnTo>
                  <a:lnTo>
                    <a:pt x="6899" y="6322"/>
                  </a:lnTo>
                  <a:lnTo>
                    <a:pt x="6803" y="6245"/>
                  </a:lnTo>
                  <a:lnTo>
                    <a:pt x="6687" y="6168"/>
                  </a:lnTo>
                  <a:lnTo>
                    <a:pt x="6591" y="6111"/>
                  </a:lnTo>
                  <a:lnTo>
                    <a:pt x="6476" y="6072"/>
                  </a:lnTo>
                  <a:lnTo>
                    <a:pt x="6361" y="6034"/>
                  </a:lnTo>
                  <a:lnTo>
                    <a:pt x="6226" y="6034"/>
                  </a:lnTo>
                  <a:lnTo>
                    <a:pt x="6072" y="6053"/>
                  </a:lnTo>
                  <a:lnTo>
                    <a:pt x="5919" y="6092"/>
                  </a:lnTo>
                  <a:lnTo>
                    <a:pt x="5765" y="6168"/>
                  </a:lnTo>
                  <a:lnTo>
                    <a:pt x="5650" y="6264"/>
                  </a:lnTo>
                  <a:lnTo>
                    <a:pt x="5534" y="6380"/>
                  </a:lnTo>
                  <a:lnTo>
                    <a:pt x="5438" y="6514"/>
                  </a:lnTo>
                  <a:lnTo>
                    <a:pt x="5361" y="6649"/>
                  </a:lnTo>
                  <a:lnTo>
                    <a:pt x="5323" y="6802"/>
                  </a:lnTo>
                  <a:lnTo>
                    <a:pt x="5131" y="6687"/>
                  </a:lnTo>
                  <a:lnTo>
                    <a:pt x="4920" y="6610"/>
                  </a:lnTo>
                  <a:lnTo>
                    <a:pt x="4708" y="6572"/>
                  </a:lnTo>
                  <a:lnTo>
                    <a:pt x="4478" y="6553"/>
                  </a:lnTo>
                  <a:lnTo>
                    <a:pt x="4247" y="6572"/>
                  </a:lnTo>
                  <a:lnTo>
                    <a:pt x="4036" y="6610"/>
                  </a:lnTo>
                  <a:lnTo>
                    <a:pt x="3844" y="6687"/>
                  </a:lnTo>
                  <a:lnTo>
                    <a:pt x="3671" y="6783"/>
                  </a:lnTo>
                  <a:lnTo>
                    <a:pt x="3555" y="6899"/>
                  </a:lnTo>
                  <a:lnTo>
                    <a:pt x="3459" y="6995"/>
                  </a:lnTo>
                  <a:lnTo>
                    <a:pt x="3382" y="7129"/>
                  </a:lnTo>
                  <a:lnTo>
                    <a:pt x="3306" y="7244"/>
                  </a:lnTo>
                  <a:lnTo>
                    <a:pt x="3267" y="7379"/>
                  </a:lnTo>
                  <a:lnTo>
                    <a:pt x="3229" y="7513"/>
                  </a:lnTo>
                  <a:lnTo>
                    <a:pt x="3209" y="7667"/>
                  </a:lnTo>
                  <a:lnTo>
                    <a:pt x="3209" y="7802"/>
                  </a:lnTo>
                  <a:lnTo>
                    <a:pt x="3209" y="7936"/>
                  </a:lnTo>
                  <a:lnTo>
                    <a:pt x="3248" y="8090"/>
                  </a:lnTo>
                  <a:lnTo>
                    <a:pt x="3286" y="8224"/>
                  </a:lnTo>
                  <a:lnTo>
                    <a:pt x="3325" y="8340"/>
                  </a:lnTo>
                  <a:lnTo>
                    <a:pt x="3402" y="8474"/>
                  </a:lnTo>
                  <a:lnTo>
                    <a:pt x="3478" y="8589"/>
                  </a:lnTo>
                  <a:lnTo>
                    <a:pt x="3575" y="8685"/>
                  </a:lnTo>
                  <a:lnTo>
                    <a:pt x="3690" y="8782"/>
                  </a:lnTo>
                  <a:lnTo>
                    <a:pt x="3459" y="8724"/>
                  </a:lnTo>
                  <a:lnTo>
                    <a:pt x="3229" y="8647"/>
                  </a:lnTo>
                  <a:lnTo>
                    <a:pt x="2998" y="8551"/>
                  </a:lnTo>
                  <a:lnTo>
                    <a:pt x="2806" y="8416"/>
                  </a:lnTo>
                  <a:lnTo>
                    <a:pt x="2595" y="8263"/>
                  </a:lnTo>
                  <a:lnTo>
                    <a:pt x="2422" y="8071"/>
                  </a:lnTo>
                  <a:lnTo>
                    <a:pt x="2249" y="7840"/>
                  </a:lnTo>
                  <a:lnTo>
                    <a:pt x="2076" y="7571"/>
                  </a:lnTo>
                  <a:lnTo>
                    <a:pt x="2037" y="7513"/>
                  </a:lnTo>
                  <a:lnTo>
                    <a:pt x="1999" y="7494"/>
                  </a:lnTo>
                  <a:lnTo>
                    <a:pt x="2114" y="7340"/>
                  </a:lnTo>
                  <a:lnTo>
                    <a:pt x="2210" y="7168"/>
                  </a:lnTo>
                  <a:lnTo>
                    <a:pt x="2287" y="6995"/>
                  </a:lnTo>
                  <a:lnTo>
                    <a:pt x="2364" y="6822"/>
                  </a:lnTo>
                  <a:lnTo>
                    <a:pt x="2402" y="6649"/>
                  </a:lnTo>
                  <a:lnTo>
                    <a:pt x="2441" y="6476"/>
                  </a:lnTo>
                  <a:lnTo>
                    <a:pt x="2441" y="6284"/>
                  </a:lnTo>
                  <a:lnTo>
                    <a:pt x="2460" y="6092"/>
                  </a:lnTo>
                  <a:lnTo>
                    <a:pt x="2633" y="6111"/>
                  </a:lnTo>
                  <a:lnTo>
                    <a:pt x="3017" y="6111"/>
                  </a:lnTo>
                  <a:lnTo>
                    <a:pt x="3190" y="6072"/>
                  </a:lnTo>
                  <a:lnTo>
                    <a:pt x="3363" y="6034"/>
                  </a:lnTo>
                  <a:lnTo>
                    <a:pt x="3536" y="5976"/>
                  </a:lnTo>
                  <a:lnTo>
                    <a:pt x="3709" y="5899"/>
                  </a:lnTo>
                  <a:lnTo>
                    <a:pt x="3863" y="5823"/>
                  </a:lnTo>
                  <a:lnTo>
                    <a:pt x="3997" y="5726"/>
                  </a:lnTo>
                  <a:lnTo>
                    <a:pt x="4132" y="5611"/>
                  </a:lnTo>
                  <a:lnTo>
                    <a:pt x="4266" y="5477"/>
                  </a:lnTo>
                  <a:lnTo>
                    <a:pt x="4362" y="5342"/>
                  </a:lnTo>
                  <a:lnTo>
                    <a:pt x="4458" y="5188"/>
                  </a:lnTo>
                  <a:lnTo>
                    <a:pt x="4535" y="5035"/>
                  </a:lnTo>
                  <a:lnTo>
                    <a:pt x="4612" y="4862"/>
                  </a:lnTo>
                  <a:lnTo>
                    <a:pt x="4651" y="4670"/>
                  </a:lnTo>
                  <a:lnTo>
                    <a:pt x="4785" y="4881"/>
                  </a:lnTo>
                  <a:lnTo>
                    <a:pt x="4939" y="5073"/>
                  </a:lnTo>
                  <a:lnTo>
                    <a:pt x="5112" y="5246"/>
                  </a:lnTo>
                  <a:lnTo>
                    <a:pt x="5304" y="5400"/>
                  </a:lnTo>
                  <a:lnTo>
                    <a:pt x="5515" y="5515"/>
                  </a:lnTo>
                  <a:lnTo>
                    <a:pt x="5746" y="5592"/>
                  </a:lnTo>
                  <a:lnTo>
                    <a:pt x="5976" y="5630"/>
                  </a:lnTo>
                  <a:lnTo>
                    <a:pt x="6111" y="5630"/>
                  </a:lnTo>
                  <a:lnTo>
                    <a:pt x="6226" y="5611"/>
                  </a:lnTo>
                  <a:lnTo>
                    <a:pt x="6437" y="5573"/>
                  </a:lnTo>
                  <a:lnTo>
                    <a:pt x="6630" y="5496"/>
                  </a:lnTo>
                  <a:lnTo>
                    <a:pt x="6783" y="5381"/>
                  </a:lnTo>
                  <a:lnTo>
                    <a:pt x="6937" y="5246"/>
                  </a:lnTo>
                  <a:lnTo>
                    <a:pt x="7052" y="5073"/>
                  </a:lnTo>
                  <a:lnTo>
                    <a:pt x="7129" y="4900"/>
                  </a:lnTo>
                  <a:lnTo>
                    <a:pt x="7187" y="4708"/>
                  </a:lnTo>
                  <a:lnTo>
                    <a:pt x="7187" y="4612"/>
                  </a:lnTo>
                  <a:lnTo>
                    <a:pt x="7187" y="4516"/>
                  </a:lnTo>
                  <a:lnTo>
                    <a:pt x="7321" y="4650"/>
                  </a:lnTo>
                  <a:lnTo>
                    <a:pt x="7456" y="4766"/>
                  </a:lnTo>
                  <a:lnTo>
                    <a:pt x="7629" y="4862"/>
                  </a:lnTo>
                  <a:lnTo>
                    <a:pt x="7802" y="4919"/>
                  </a:lnTo>
                  <a:lnTo>
                    <a:pt x="7975" y="4958"/>
                  </a:lnTo>
                  <a:lnTo>
                    <a:pt x="8148" y="4977"/>
                  </a:lnTo>
                  <a:lnTo>
                    <a:pt x="8340" y="4958"/>
                  </a:lnTo>
                  <a:lnTo>
                    <a:pt x="8513" y="4900"/>
                  </a:lnTo>
                  <a:lnTo>
                    <a:pt x="8628" y="4843"/>
                  </a:lnTo>
                  <a:lnTo>
                    <a:pt x="8724" y="4766"/>
                  </a:lnTo>
                  <a:lnTo>
                    <a:pt x="8820" y="4689"/>
                  </a:lnTo>
                  <a:lnTo>
                    <a:pt x="8897" y="4593"/>
                  </a:lnTo>
                  <a:lnTo>
                    <a:pt x="8974" y="4478"/>
                  </a:lnTo>
                  <a:lnTo>
                    <a:pt x="9031" y="4362"/>
                  </a:lnTo>
                  <a:lnTo>
                    <a:pt x="9070" y="4247"/>
                  </a:lnTo>
                  <a:lnTo>
                    <a:pt x="9108" y="4132"/>
                  </a:lnTo>
                  <a:lnTo>
                    <a:pt x="9281" y="4381"/>
                  </a:lnTo>
                  <a:lnTo>
                    <a:pt x="9473" y="4612"/>
                  </a:lnTo>
                  <a:lnTo>
                    <a:pt x="9589" y="4708"/>
                  </a:lnTo>
                  <a:lnTo>
                    <a:pt x="9704" y="4804"/>
                  </a:lnTo>
                  <a:lnTo>
                    <a:pt x="9838" y="4881"/>
                  </a:lnTo>
                  <a:lnTo>
                    <a:pt x="9973" y="4958"/>
                  </a:lnTo>
                  <a:lnTo>
                    <a:pt x="10088" y="4996"/>
                  </a:lnTo>
                  <a:lnTo>
                    <a:pt x="10203" y="5035"/>
                  </a:lnTo>
                  <a:lnTo>
                    <a:pt x="10319" y="5073"/>
                  </a:lnTo>
                  <a:lnTo>
                    <a:pt x="10722" y="5073"/>
                  </a:lnTo>
                  <a:lnTo>
                    <a:pt x="10857" y="5054"/>
                  </a:lnTo>
                  <a:lnTo>
                    <a:pt x="10991" y="4996"/>
                  </a:lnTo>
                  <a:lnTo>
                    <a:pt x="11107" y="4958"/>
                  </a:lnTo>
                  <a:lnTo>
                    <a:pt x="11222" y="4881"/>
                  </a:lnTo>
                  <a:lnTo>
                    <a:pt x="11337" y="4804"/>
                  </a:lnTo>
                  <a:lnTo>
                    <a:pt x="11452" y="4708"/>
                  </a:lnTo>
                  <a:lnTo>
                    <a:pt x="11548" y="4612"/>
                  </a:lnTo>
                  <a:lnTo>
                    <a:pt x="11625" y="4516"/>
                  </a:lnTo>
                  <a:lnTo>
                    <a:pt x="11702" y="4401"/>
                  </a:lnTo>
                  <a:lnTo>
                    <a:pt x="11779" y="4266"/>
                  </a:lnTo>
                  <a:lnTo>
                    <a:pt x="11837" y="4132"/>
                  </a:lnTo>
                  <a:lnTo>
                    <a:pt x="11875" y="4016"/>
                  </a:lnTo>
                  <a:lnTo>
                    <a:pt x="11913" y="3882"/>
                  </a:lnTo>
                  <a:lnTo>
                    <a:pt x="11913" y="3747"/>
                  </a:lnTo>
                  <a:lnTo>
                    <a:pt x="11913" y="3613"/>
                  </a:lnTo>
                  <a:lnTo>
                    <a:pt x="11894" y="3478"/>
                  </a:lnTo>
                  <a:lnTo>
                    <a:pt x="11856" y="3344"/>
                  </a:lnTo>
                  <a:lnTo>
                    <a:pt x="11817" y="3209"/>
                  </a:lnTo>
                  <a:lnTo>
                    <a:pt x="12182" y="3190"/>
                  </a:lnTo>
                  <a:lnTo>
                    <a:pt x="12355" y="3152"/>
                  </a:lnTo>
                  <a:lnTo>
                    <a:pt x="12528" y="3113"/>
                  </a:lnTo>
                  <a:lnTo>
                    <a:pt x="12701" y="3056"/>
                  </a:lnTo>
                  <a:lnTo>
                    <a:pt x="12855" y="2979"/>
                  </a:lnTo>
                  <a:lnTo>
                    <a:pt x="13009" y="2883"/>
                  </a:lnTo>
                  <a:lnTo>
                    <a:pt x="13143" y="2767"/>
                  </a:lnTo>
                  <a:lnTo>
                    <a:pt x="13239" y="2652"/>
                  </a:lnTo>
                  <a:lnTo>
                    <a:pt x="13316" y="2537"/>
                  </a:lnTo>
                  <a:lnTo>
                    <a:pt x="13374" y="2422"/>
                  </a:lnTo>
                  <a:lnTo>
                    <a:pt x="13431" y="2287"/>
                  </a:lnTo>
                  <a:lnTo>
                    <a:pt x="13451" y="2153"/>
                  </a:lnTo>
                  <a:lnTo>
                    <a:pt x="13470" y="2018"/>
                  </a:lnTo>
                  <a:lnTo>
                    <a:pt x="13451" y="1903"/>
                  </a:lnTo>
                  <a:lnTo>
                    <a:pt x="13412" y="1768"/>
                  </a:lnTo>
                  <a:lnTo>
                    <a:pt x="13604" y="1864"/>
                  </a:lnTo>
                  <a:lnTo>
                    <a:pt x="13816" y="1960"/>
                  </a:lnTo>
                  <a:lnTo>
                    <a:pt x="14027" y="2018"/>
                  </a:lnTo>
                  <a:lnTo>
                    <a:pt x="14238" y="2057"/>
                  </a:lnTo>
                  <a:lnTo>
                    <a:pt x="14450" y="2095"/>
                  </a:lnTo>
                  <a:lnTo>
                    <a:pt x="14892" y="2095"/>
                  </a:lnTo>
                  <a:lnTo>
                    <a:pt x="15122" y="2057"/>
                  </a:lnTo>
                  <a:lnTo>
                    <a:pt x="15449" y="1999"/>
                  </a:lnTo>
                  <a:lnTo>
                    <a:pt x="15795" y="1884"/>
                  </a:lnTo>
                  <a:lnTo>
                    <a:pt x="15948" y="1807"/>
                  </a:lnTo>
                  <a:lnTo>
                    <a:pt x="16121" y="1711"/>
                  </a:lnTo>
                  <a:lnTo>
                    <a:pt x="16275" y="1615"/>
                  </a:lnTo>
                  <a:lnTo>
                    <a:pt x="16410" y="1499"/>
                  </a:lnTo>
                  <a:close/>
                  <a:moveTo>
                    <a:pt x="9896" y="5688"/>
                  </a:moveTo>
                  <a:lnTo>
                    <a:pt x="10069" y="5707"/>
                  </a:lnTo>
                  <a:lnTo>
                    <a:pt x="10242" y="5765"/>
                  </a:lnTo>
                  <a:lnTo>
                    <a:pt x="10396" y="5842"/>
                  </a:lnTo>
                  <a:lnTo>
                    <a:pt x="10549" y="5938"/>
                  </a:lnTo>
                  <a:lnTo>
                    <a:pt x="10684" y="6034"/>
                  </a:lnTo>
                  <a:lnTo>
                    <a:pt x="10799" y="6168"/>
                  </a:lnTo>
                  <a:lnTo>
                    <a:pt x="10914" y="6303"/>
                  </a:lnTo>
                  <a:lnTo>
                    <a:pt x="11030" y="6457"/>
                  </a:lnTo>
                  <a:lnTo>
                    <a:pt x="10338" y="6668"/>
                  </a:lnTo>
                  <a:lnTo>
                    <a:pt x="9646" y="6899"/>
                  </a:lnTo>
                  <a:lnTo>
                    <a:pt x="8974" y="7148"/>
                  </a:lnTo>
                  <a:lnTo>
                    <a:pt x="8301" y="7417"/>
                  </a:lnTo>
                  <a:lnTo>
                    <a:pt x="7840" y="7609"/>
                  </a:lnTo>
                  <a:lnTo>
                    <a:pt x="7341" y="7840"/>
                  </a:lnTo>
                  <a:lnTo>
                    <a:pt x="6822" y="8071"/>
                  </a:lnTo>
                  <a:lnTo>
                    <a:pt x="6265" y="8301"/>
                  </a:lnTo>
                  <a:lnTo>
                    <a:pt x="5707" y="8513"/>
                  </a:lnTo>
                  <a:lnTo>
                    <a:pt x="5438" y="8609"/>
                  </a:lnTo>
                  <a:lnTo>
                    <a:pt x="5150" y="8685"/>
                  </a:lnTo>
                  <a:lnTo>
                    <a:pt x="4862" y="8743"/>
                  </a:lnTo>
                  <a:lnTo>
                    <a:pt x="4593" y="8801"/>
                  </a:lnTo>
                  <a:lnTo>
                    <a:pt x="4324" y="8820"/>
                  </a:lnTo>
                  <a:lnTo>
                    <a:pt x="4055" y="8820"/>
                  </a:lnTo>
                  <a:lnTo>
                    <a:pt x="4036" y="8782"/>
                  </a:lnTo>
                  <a:lnTo>
                    <a:pt x="4016" y="8743"/>
                  </a:lnTo>
                  <a:lnTo>
                    <a:pt x="3920" y="8666"/>
                  </a:lnTo>
                  <a:lnTo>
                    <a:pt x="3844" y="8570"/>
                  </a:lnTo>
                  <a:lnTo>
                    <a:pt x="3786" y="8474"/>
                  </a:lnTo>
                  <a:lnTo>
                    <a:pt x="3709" y="8359"/>
                  </a:lnTo>
                  <a:lnTo>
                    <a:pt x="3671" y="8244"/>
                  </a:lnTo>
                  <a:lnTo>
                    <a:pt x="3632" y="8128"/>
                  </a:lnTo>
                  <a:lnTo>
                    <a:pt x="3594" y="7994"/>
                  </a:lnTo>
                  <a:lnTo>
                    <a:pt x="3594" y="7878"/>
                  </a:lnTo>
                  <a:lnTo>
                    <a:pt x="3575" y="7744"/>
                  </a:lnTo>
                  <a:lnTo>
                    <a:pt x="3594" y="7629"/>
                  </a:lnTo>
                  <a:lnTo>
                    <a:pt x="3613" y="7513"/>
                  </a:lnTo>
                  <a:lnTo>
                    <a:pt x="3671" y="7398"/>
                  </a:lnTo>
                  <a:lnTo>
                    <a:pt x="3728" y="7302"/>
                  </a:lnTo>
                  <a:lnTo>
                    <a:pt x="3805" y="7206"/>
                  </a:lnTo>
                  <a:lnTo>
                    <a:pt x="3901" y="7110"/>
                  </a:lnTo>
                  <a:lnTo>
                    <a:pt x="4016" y="7033"/>
                  </a:lnTo>
                  <a:lnTo>
                    <a:pt x="4113" y="6995"/>
                  </a:lnTo>
                  <a:lnTo>
                    <a:pt x="4209" y="6956"/>
                  </a:lnTo>
                  <a:lnTo>
                    <a:pt x="4324" y="6937"/>
                  </a:lnTo>
                  <a:lnTo>
                    <a:pt x="4420" y="6918"/>
                  </a:lnTo>
                  <a:lnTo>
                    <a:pt x="4516" y="6918"/>
                  </a:lnTo>
                  <a:lnTo>
                    <a:pt x="4612" y="6937"/>
                  </a:lnTo>
                  <a:lnTo>
                    <a:pt x="4785" y="6995"/>
                  </a:lnTo>
                  <a:lnTo>
                    <a:pt x="4958" y="7091"/>
                  </a:lnTo>
                  <a:lnTo>
                    <a:pt x="5112" y="7206"/>
                  </a:lnTo>
                  <a:lnTo>
                    <a:pt x="5265" y="7340"/>
                  </a:lnTo>
                  <a:lnTo>
                    <a:pt x="5400" y="7494"/>
                  </a:lnTo>
                  <a:lnTo>
                    <a:pt x="5458" y="7533"/>
                  </a:lnTo>
                  <a:lnTo>
                    <a:pt x="5496" y="7552"/>
                  </a:lnTo>
                  <a:lnTo>
                    <a:pt x="5554" y="7552"/>
                  </a:lnTo>
                  <a:lnTo>
                    <a:pt x="5592" y="7533"/>
                  </a:lnTo>
                  <a:lnTo>
                    <a:pt x="5630" y="7494"/>
                  </a:lnTo>
                  <a:lnTo>
                    <a:pt x="5669" y="7456"/>
                  </a:lnTo>
                  <a:lnTo>
                    <a:pt x="5688" y="7417"/>
                  </a:lnTo>
                  <a:lnTo>
                    <a:pt x="5688" y="7360"/>
                  </a:lnTo>
                  <a:lnTo>
                    <a:pt x="5630" y="7206"/>
                  </a:lnTo>
                  <a:lnTo>
                    <a:pt x="5573" y="7052"/>
                  </a:lnTo>
                  <a:lnTo>
                    <a:pt x="5592" y="6937"/>
                  </a:lnTo>
                  <a:lnTo>
                    <a:pt x="5630" y="6822"/>
                  </a:lnTo>
                  <a:lnTo>
                    <a:pt x="5688" y="6706"/>
                  </a:lnTo>
                  <a:lnTo>
                    <a:pt x="5765" y="6591"/>
                  </a:lnTo>
                  <a:lnTo>
                    <a:pt x="5861" y="6514"/>
                  </a:lnTo>
                  <a:lnTo>
                    <a:pt x="5957" y="6437"/>
                  </a:lnTo>
                  <a:lnTo>
                    <a:pt x="6092" y="6399"/>
                  </a:lnTo>
                  <a:lnTo>
                    <a:pt x="6226" y="6380"/>
                  </a:lnTo>
                  <a:lnTo>
                    <a:pt x="6341" y="6399"/>
                  </a:lnTo>
                  <a:lnTo>
                    <a:pt x="6437" y="6437"/>
                  </a:lnTo>
                  <a:lnTo>
                    <a:pt x="6534" y="6476"/>
                  </a:lnTo>
                  <a:lnTo>
                    <a:pt x="6610" y="6553"/>
                  </a:lnTo>
                  <a:lnTo>
                    <a:pt x="6687" y="6630"/>
                  </a:lnTo>
                  <a:lnTo>
                    <a:pt x="6745" y="6726"/>
                  </a:lnTo>
                  <a:lnTo>
                    <a:pt x="6783" y="6822"/>
                  </a:lnTo>
                  <a:lnTo>
                    <a:pt x="6822" y="6937"/>
                  </a:lnTo>
                  <a:lnTo>
                    <a:pt x="6860" y="7110"/>
                  </a:lnTo>
                  <a:lnTo>
                    <a:pt x="6860" y="7168"/>
                  </a:lnTo>
                  <a:lnTo>
                    <a:pt x="6899" y="7225"/>
                  </a:lnTo>
                  <a:lnTo>
                    <a:pt x="6956" y="7264"/>
                  </a:lnTo>
                  <a:lnTo>
                    <a:pt x="6995" y="7283"/>
                  </a:lnTo>
                  <a:lnTo>
                    <a:pt x="7052" y="7283"/>
                  </a:lnTo>
                  <a:lnTo>
                    <a:pt x="7110" y="7264"/>
                  </a:lnTo>
                  <a:lnTo>
                    <a:pt x="7148" y="7225"/>
                  </a:lnTo>
                  <a:lnTo>
                    <a:pt x="7187" y="7168"/>
                  </a:lnTo>
                  <a:lnTo>
                    <a:pt x="7206" y="7071"/>
                  </a:lnTo>
                  <a:lnTo>
                    <a:pt x="7206" y="6956"/>
                  </a:lnTo>
                  <a:lnTo>
                    <a:pt x="7187" y="6841"/>
                  </a:lnTo>
                  <a:lnTo>
                    <a:pt x="7168" y="6745"/>
                  </a:lnTo>
                  <a:lnTo>
                    <a:pt x="7302" y="6630"/>
                  </a:lnTo>
                  <a:lnTo>
                    <a:pt x="7456" y="6553"/>
                  </a:lnTo>
                  <a:lnTo>
                    <a:pt x="7629" y="6495"/>
                  </a:lnTo>
                  <a:lnTo>
                    <a:pt x="7802" y="6476"/>
                  </a:lnTo>
                  <a:lnTo>
                    <a:pt x="7936" y="6476"/>
                  </a:lnTo>
                  <a:lnTo>
                    <a:pt x="8051" y="6495"/>
                  </a:lnTo>
                  <a:lnTo>
                    <a:pt x="8148" y="6533"/>
                  </a:lnTo>
                  <a:lnTo>
                    <a:pt x="8244" y="6572"/>
                  </a:lnTo>
                  <a:lnTo>
                    <a:pt x="8340" y="6630"/>
                  </a:lnTo>
                  <a:lnTo>
                    <a:pt x="8436" y="6706"/>
                  </a:lnTo>
                  <a:lnTo>
                    <a:pt x="8589" y="6860"/>
                  </a:lnTo>
                  <a:lnTo>
                    <a:pt x="8628" y="6899"/>
                  </a:lnTo>
                  <a:lnTo>
                    <a:pt x="8666" y="6918"/>
                  </a:lnTo>
                  <a:lnTo>
                    <a:pt x="8705" y="6918"/>
                  </a:lnTo>
                  <a:lnTo>
                    <a:pt x="8743" y="6899"/>
                  </a:lnTo>
                  <a:lnTo>
                    <a:pt x="8801" y="6860"/>
                  </a:lnTo>
                  <a:lnTo>
                    <a:pt x="8820" y="6822"/>
                  </a:lnTo>
                  <a:lnTo>
                    <a:pt x="8839" y="6783"/>
                  </a:lnTo>
                  <a:lnTo>
                    <a:pt x="8878" y="6764"/>
                  </a:lnTo>
                  <a:lnTo>
                    <a:pt x="8897" y="6726"/>
                  </a:lnTo>
                  <a:lnTo>
                    <a:pt x="8916" y="6687"/>
                  </a:lnTo>
                  <a:lnTo>
                    <a:pt x="8916" y="6649"/>
                  </a:lnTo>
                  <a:lnTo>
                    <a:pt x="8916" y="6553"/>
                  </a:lnTo>
                  <a:lnTo>
                    <a:pt x="8916" y="6457"/>
                  </a:lnTo>
                  <a:lnTo>
                    <a:pt x="8935" y="6361"/>
                  </a:lnTo>
                  <a:lnTo>
                    <a:pt x="8974" y="6264"/>
                  </a:lnTo>
                  <a:lnTo>
                    <a:pt x="9070" y="6092"/>
                  </a:lnTo>
                  <a:lnTo>
                    <a:pt x="9185" y="5957"/>
                  </a:lnTo>
                  <a:lnTo>
                    <a:pt x="9339" y="5842"/>
                  </a:lnTo>
                  <a:lnTo>
                    <a:pt x="9512" y="5746"/>
                  </a:lnTo>
                  <a:lnTo>
                    <a:pt x="9704" y="5707"/>
                  </a:lnTo>
                  <a:lnTo>
                    <a:pt x="9896" y="5688"/>
                  </a:lnTo>
                  <a:close/>
                  <a:moveTo>
                    <a:pt x="15948" y="519"/>
                  </a:moveTo>
                  <a:lnTo>
                    <a:pt x="16679" y="558"/>
                  </a:lnTo>
                  <a:lnTo>
                    <a:pt x="17390" y="615"/>
                  </a:lnTo>
                  <a:lnTo>
                    <a:pt x="18081" y="712"/>
                  </a:lnTo>
                  <a:lnTo>
                    <a:pt x="18773" y="846"/>
                  </a:lnTo>
                  <a:lnTo>
                    <a:pt x="19465" y="1038"/>
                  </a:lnTo>
                  <a:lnTo>
                    <a:pt x="20156" y="1250"/>
                  </a:lnTo>
                  <a:lnTo>
                    <a:pt x="20829" y="1499"/>
                  </a:lnTo>
                  <a:lnTo>
                    <a:pt x="21482" y="1788"/>
                  </a:lnTo>
                  <a:lnTo>
                    <a:pt x="22135" y="2114"/>
                  </a:lnTo>
                  <a:lnTo>
                    <a:pt x="22020" y="2191"/>
                  </a:lnTo>
                  <a:lnTo>
                    <a:pt x="21905" y="2287"/>
                  </a:lnTo>
                  <a:lnTo>
                    <a:pt x="21790" y="2383"/>
                  </a:lnTo>
                  <a:lnTo>
                    <a:pt x="21655" y="2460"/>
                  </a:lnTo>
                  <a:lnTo>
                    <a:pt x="21501" y="2537"/>
                  </a:lnTo>
                  <a:lnTo>
                    <a:pt x="21328" y="2575"/>
                  </a:lnTo>
                  <a:lnTo>
                    <a:pt x="21156" y="2614"/>
                  </a:lnTo>
                  <a:lnTo>
                    <a:pt x="20983" y="2614"/>
                  </a:lnTo>
                  <a:lnTo>
                    <a:pt x="20810" y="2595"/>
                  </a:lnTo>
                  <a:lnTo>
                    <a:pt x="20637" y="2575"/>
                  </a:lnTo>
                  <a:lnTo>
                    <a:pt x="20464" y="2518"/>
                  </a:lnTo>
                  <a:lnTo>
                    <a:pt x="20310" y="2460"/>
                  </a:lnTo>
                  <a:lnTo>
                    <a:pt x="20176" y="2364"/>
                  </a:lnTo>
                  <a:lnTo>
                    <a:pt x="20041" y="2249"/>
                  </a:lnTo>
                  <a:lnTo>
                    <a:pt x="19907" y="2133"/>
                  </a:lnTo>
                  <a:lnTo>
                    <a:pt x="19791" y="1999"/>
                  </a:lnTo>
                  <a:lnTo>
                    <a:pt x="19753" y="1960"/>
                  </a:lnTo>
                  <a:lnTo>
                    <a:pt x="19714" y="1941"/>
                  </a:lnTo>
                  <a:lnTo>
                    <a:pt x="19657" y="1941"/>
                  </a:lnTo>
                  <a:lnTo>
                    <a:pt x="19618" y="1980"/>
                  </a:lnTo>
                  <a:lnTo>
                    <a:pt x="19580" y="1999"/>
                  </a:lnTo>
                  <a:lnTo>
                    <a:pt x="19542" y="2057"/>
                  </a:lnTo>
                  <a:lnTo>
                    <a:pt x="19542" y="2095"/>
                  </a:lnTo>
                  <a:lnTo>
                    <a:pt x="19561" y="2153"/>
                  </a:lnTo>
                  <a:lnTo>
                    <a:pt x="19638" y="2287"/>
                  </a:lnTo>
                  <a:lnTo>
                    <a:pt x="19522" y="2383"/>
                  </a:lnTo>
                  <a:lnTo>
                    <a:pt x="19426" y="2460"/>
                  </a:lnTo>
                  <a:lnTo>
                    <a:pt x="19311" y="2518"/>
                  </a:lnTo>
                  <a:lnTo>
                    <a:pt x="19196" y="2575"/>
                  </a:lnTo>
                  <a:lnTo>
                    <a:pt x="19080" y="2614"/>
                  </a:lnTo>
                  <a:lnTo>
                    <a:pt x="18965" y="2633"/>
                  </a:lnTo>
                  <a:lnTo>
                    <a:pt x="18850" y="2652"/>
                  </a:lnTo>
                  <a:lnTo>
                    <a:pt x="18715" y="2652"/>
                  </a:lnTo>
                  <a:lnTo>
                    <a:pt x="18485" y="2614"/>
                  </a:lnTo>
                  <a:lnTo>
                    <a:pt x="18235" y="2556"/>
                  </a:lnTo>
                  <a:lnTo>
                    <a:pt x="17985" y="2441"/>
                  </a:lnTo>
                  <a:lnTo>
                    <a:pt x="17755" y="2326"/>
                  </a:lnTo>
                  <a:lnTo>
                    <a:pt x="17409" y="2114"/>
                  </a:lnTo>
                  <a:lnTo>
                    <a:pt x="17217" y="1980"/>
                  </a:lnTo>
                  <a:lnTo>
                    <a:pt x="17063" y="1845"/>
                  </a:lnTo>
                  <a:lnTo>
                    <a:pt x="16928" y="1691"/>
                  </a:lnTo>
                  <a:lnTo>
                    <a:pt x="16871" y="1595"/>
                  </a:lnTo>
                  <a:lnTo>
                    <a:pt x="16832" y="1519"/>
                  </a:lnTo>
                  <a:lnTo>
                    <a:pt x="16794" y="1422"/>
                  </a:lnTo>
                  <a:lnTo>
                    <a:pt x="16794" y="1326"/>
                  </a:lnTo>
                  <a:lnTo>
                    <a:pt x="16775" y="1211"/>
                  </a:lnTo>
                  <a:lnTo>
                    <a:pt x="16794" y="1115"/>
                  </a:lnTo>
                  <a:lnTo>
                    <a:pt x="16794" y="1019"/>
                  </a:lnTo>
                  <a:lnTo>
                    <a:pt x="16775" y="961"/>
                  </a:lnTo>
                  <a:lnTo>
                    <a:pt x="16717" y="923"/>
                  </a:lnTo>
                  <a:lnTo>
                    <a:pt x="16640" y="904"/>
                  </a:lnTo>
                  <a:lnTo>
                    <a:pt x="16602" y="904"/>
                  </a:lnTo>
                  <a:lnTo>
                    <a:pt x="16563" y="923"/>
                  </a:lnTo>
                  <a:lnTo>
                    <a:pt x="16486" y="904"/>
                  </a:lnTo>
                  <a:lnTo>
                    <a:pt x="16410" y="942"/>
                  </a:lnTo>
                  <a:lnTo>
                    <a:pt x="16256" y="1038"/>
                  </a:lnTo>
                  <a:lnTo>
                    <a:pt x="16121" y="1153"/>
                  </a:lnTo>
                  <a:lnTo>
                    <a:pt x="15968" y="1269"/>
                  </a:lnTo>
                  <a:lnTo>
                    <a:pt x="15814" y="1384"/>
                  </a:lnTo>
                  <a:lnTo>
                    <a:pt x="15641" y="1480"/>
                  </a:lnTo>
                  <a:lnTo>
                    <a:pt x="15468" y="1538"/>
                  </a:lnTo>
                  <a:lnTo>
                    <a:pt x="15276" y="1595"/>
                  </a:lnTo>
                  <a:lnTo>
                    <a:pt x="15084" y="1653"/>
                  </a:lnTo>
                  <a:lnTo>
                    <a:pt x="14892" y="1691"/>
                  </a:lnTo>
                  <a:lnTo>
                    <a:pt x="14488" y="1691"/>
                  </a:lnTo>
                  <a:lnTo>
                    <a:pt x="14296" y="1672"/>
                  </a:lnTo>
                  <a:lnTo>
                    <a:pt x="14104" y="1634"/>
                  </a:lnTo>
                  <a:lnTo>
                    <a:pt x="13912" y="1595"/>
                  </a:lnTo>
                  <a:lnTo>
                    <a:pt x="13720" y="1519"/>
                  </a:lnTo>
                  <a:lnTo>
                    <a:pt x="13527" y="1442"/>
                  </a:lnTo>
                  <a:lnTo>
                    <a:pt x="13451" y="1442"/>
                  </a:lnTo>
                  <a:lnTo>
                    <a:pt x="13393" y="1461"/>
                  </a:lnTo>
                  <a:lnTo>
                    <a:pt x="13335" y="1519"/>
                  </a:lnTo>
                  <a:lnTo>
                    <a:pt x="13316" y="1595"/>
                  </a:lnTo>
                  <a:lnTo>
                    <a:pt x="13278" y="1576"/>
                  </a:lnTo>
                  <a:lnTo>
                    <a:pt x="13220" y="1557"/>
                  </a:lnTo>
                  <a:lnTo>
                    <a:pt x="13182" y="1557"/>
                  </a:lnTo>
                  <a:lnTo>
                    <a:pt x="13143" y="1576"/>
                  </a:lnTo>
                  <a:lnTo>
                    <a:pt x="13086" y="1615"/>
                  </a:lnTo>
                  <a:lnTo>
                    <a:pt x="13066" y="1653"/>
                  </a:lnTo>
                  <a:lnTo>
                    <a:pt x="13047" y="1711"/>
                  </a:lnTo>
                  <a:lnTo>
                    <a:pt x="13047" y="1768"/>
                  </a:lnTo>
                  <a:lnTo>
                    <a:pt x="13066" y="1922"/>
                  </a:lnTo>
                  <a:lnTo>
                    <a:pt x="13066" y="2076"/>
                  </a:lnTo>
                  <a:lnTo>
                    <a:pt x="13047" y="2210"/>
                  </a:lnTo>
                  <a:lnTo>
                    <a:pt x="12989" y="2326"/>
                  </a:lnTo>
                  <a:lnTo>
                    <a:pt x="12932" y="2441"/>
                  </a:lnTo>
                  <a:lnTo>
                    <a:pt x="12855" y="2537"/>
                  </a:lnTo>
                  <a:lnTo>
                    <a:pt x="12759" y="2614"/>
                  </a:lnTo>
                  <a:lnTo>
                    <a:pt x="12644" y="2671"/>
                  </a:lnTo>
                  <a:lnTo>
                    <a:pt x="12509" y="2729"/>
                  </a:lnTo>
                  <a:lnTo>
                    <a:pt x="12394" y="2787"/>
                  </a:lnTo>
                  <a:lnTo>
                    <a:pt x="12106" y="2864"/>
                  </a:lnTo>
                  <a:lnTo>
                    <a:pt x="11817" y="2902"/>
                  </a:lnTo>
                  <a:lnTo>
                    <a:pt x="11548" y="2921"/>
                  </a:lnTo>
                  <a:lnTo>
                    <a:pt x="11491" y="2921"/>
                  </a:lnTo>
                  <a:lnTo>
                    <a:pt x="11452" y="2960"/>
                  </a:lnTo>
                  <a:lnTo>
                    <a:pt x="11433" y="2979"/>
                  </a:lnTo>
                  <a:lnTo>
                    <a:pt x="11414" y="3017"/>
                  </a:lnTo>
                  <a:lnTo>
                    <a:pt x="11395" y="3094"/>
                  </a:lnTo>
                  <a:lnTo>
                    <a:pt x="11414" y="3133"/>
                  </a:lnTo>
                  <a:lnTo>
                    <a:pt x="11433" y="3171"/>
                  </a:lnTo>
                  <a:lnTo>
                    <a:pt x="11433" y="3209"/>
                  </a:lnTo>
                  <a:lnTo>
                    <a:pt x="11491" y="3325"/>
                  </a:lnTo>
                  <a:lnTo>
                    <a:pt x="11510" y="3440"/>
                  </a:lnTo>
                  <a:lnTo>
                    <a:pt x="11529" y="3555"/>
                  </a:lnTo>
                  <a:lnTo>
                    <a:pt x="11548" y="3671"/>
                  </a:lnTo>
                  <a:lnTo>
                    <a:pt x="11529" y="3786"/>
                  </a:lnTo>
                  <a:lnTo>
                    <a:pt x="11529" y="3901"/>
                  </a:lnTo>
                  <a:lnTo>
                    <a:pt x="11491" y="3997"/>
                  </a:lnTo>
                  <a:lnTo>
                    <a:pt x="11452" y="4112"/>
                  </a:lnTo>
                  <a:lnTo>
                    <a:pt x="11395" y="4209"/>
                  </a:lnTo>
                  <a:lnTo>
                    <a:pt x="11337" y="4305"/>
                  </a:lnTo>
                  <a:lnTo>
                    <a:pt x="11279" y="4401"/>
                  </a:lnTo>
                  <a:lnTo>
                    <a:pt x="11183" y="4478"/>
                  </a:lnTo>
                  <a:lnTo>
                    <a:pt x="11107" y="4554"/>
                  </a:lnTo>
                  <a:lnTo>
                    <a:pt x="10991" y="4612"/>
                  </a:lnTo>
                  <a:lnTo>
                    <a:pt x="10895" y="4670"/>
                  </a:lnTo>
                  <a:lnTo>
                    <a:pt x="10780" y="4708"/>
                  </a:lnTo>
                  <a:lnTo>
                    <a:pt x="10626" y="4727"/>
                  </a:lnTo>
                  <a:lnTo>
                    <a:pt x="10338" y="4727"/>
                  </a:lnTo>
                  <a:lnTo>
                    <a:pt x="10203" y="4689"/>
                  </a:lnTo>
                  <a:lnTo>
                    <a:pt x="10088" y="4650"/>
                  </a:lnTo>
                  <a:lnTo>
                    <a:pt x="9954" y="4593"/>
                  </a:lnTo>
                  <a:lnTo>
                    <a:pt x="9838" y="4516"/>
                  </a:lnTo>
                  <a:lnTo>
                    <a:pt x="9723" y="4420"/>
                  </a:lnTo>
                  <a:lnTo>
                    <a:pt x="9608" y="4324"/>
                  </a:lnTo>
                  <a:lnTo>
                    <a:pt x="9512" y="4209"/>
                  </a:lnTo>
                  <a:lnTo>
                    <a:pt x="9358" y="3978"/>
                  </a:lnTo>
                  <a:lnTo>
                    <a:pt x="9224" y="3728"/>
                  </a:lnTo>
                  <a:lnTo>
                    <a:pt x="9127" y="3459"/>
                  </a:lnTo>
                  <a:lnTo>
                    <a:pt x="9108" y="3421"/>
                  </a:lnTo>
                  <a:lnTo>
                    <a:pt x="9089" y="3382"/>
                  </a:lnTo>
                  <a:lnTo>
                    <a:pt x="8955" y="3382"/>
                  </a:lnTo>
                  <a:lnTo>
                    <a:pt x="8916" y="3421"/>
                  </a:lnTo>
                  <a:lnTo>
                    <a:pt x="8897" y="3459"/>
                  </a:lnTo>
                  <a:lnTo>
                    <a:pt x="8897" y="3498"/>
                  </a:lnTo>
                  <a:lnTo>
                    <a:pt x="8801" y="3498"/>
                  </a:lnTo>
                  <a:lnTo>
                    <a:pt x="8743" y="3555"/>
                  </a:lnTo>
                  <a:lnTo>
                    <a:pt x="8705" y="3613"/>
                  </a:lnTo>
                  <a:lnTo>
                    <a:pt x="8705" y="3671"/>
                  </a:lnTo>
                  <a:lnTo>
                    <a:pt x="8705" y="3709"/>
                  </a:lnTo>
                  <a:lnTo>
                    <a:pt x="8743" y="3843"/>
                  </a:lnTo>
                  <a:lnTo>
                    <a:pt x="8762" y="3997"/>
                  </a:lnTo>
                  <a:lnTo>
                    <a:pt x="8762" y="4132"/>
                  </a:lnTo>
                  <a:lnTo>
                    <a:pt x="8724" y="4247"/>
                  </a:lnTo>
                  <a:lnTo>
                    <a:pt x="8666" y="4362"/>
                  </a:lnTo>
                  <a:lnTo>
                    <a:pt x="8570" y="4478"/>
                  </a:lnTo>
                  <a:lnTo>
                    <a:pt x="8474" y="4574"/>
                  </a:lnTo>
                  <a:lnTo>
                    <a:pt x="8340" y="4631"/>
                  </a:lnTo>
                  <a:lnTo>
                    <a:pt x="8244" y="4670"/>
                  </a:lnTo>
                  <a:lnTo>
                    <a:pt x="8148" y="4689"/>
                  </a:lnTo>
                  <a:lnTo>
                    <a:pt x="7975" y="4689"/>
                  </a:lnTo>
                  <a:lnTo>
                    <a:pt x="7802" y="4631"/>
                  </a:lnTo>
                  <a:lnTo>
                    <a:pt x="7629" y="4554"/>
                  </a:lnTo>
                  <a:lnTo>
                    <a:pt x="7475" y="4458"/>
                  </a:lnTo>
                  <a:lnTo>
                    <a:pt x="7321" y="4324"/>
                  </a:lnTo>
                  <a:lnTo>
                    <a:pt x="7206" y="4189"/>
                  </a:lnTo>
                  <a:lnTo>
                    <a:pt x="7091" y="4036"/>
                  </a:lnTo>
                  <a:lnTo>
                    <a:pt x="7072" y="4016"/>
                  </a:lnTo>
                  <a:lnTo>
                    <a:pt x="7052" y="3997"/>
                  </a:lnTo>
                  <a:lnTo>
                    <a:pt x="6995" y="3997"/>
                  </a:lnTo>
                  <a:lnTo>
                    <a:pt x="6937" y="4016"/>
                  </a:lnTo>
                  <a:lnTo>
                    <a:pt x="6899" y="4074"/>
                  </a:lnTo>
                  <a:lnTo>
                    <a:pt x="6841" y="4093"/>
                  </a:lnTo>
                  <a:lnTo>
                    <a:pt x="6783" y="4132"/>
                  </a:lnTo>
                  <a:lnTo>
                    <a:pt x="6764" y="4189"/>
                  </a:lnTo>
                  <a:lnTo>
                    <a:pt x="6764" y="4247"/>
                  </a:lnTo>
                  <a:lnTo>
                    <a:pt x="6803" y="4381"/>
                  </a:lnTo>
                  <a:lnTo>
                    <a:pt x="6803" y="4497"/>
                  </a:lnTo>
                  <a:lnTo>
                    <a:pt x="6803" y="4612"/>
                  </a:lnTo>
                  <a:lnTo>
                    <a:pt x="6783" y="4708"/>
                  </a:lnTo>
                  <a:lnTo>
                    <a:pt x="6745" y="4804"/>
                  </a:lnTo>
                  <a:lnTo>
                    <a:pt x="6687" y="4900"/>
                  </a:lnTo>
                  <a:lnTo>
                    <a:pt x="6630" y="4977"/>
                  </a:lnTo>
                  <a:lnTo>
                    <a:pt x="6572" y="5054"/>
                  </a:lnTo>
                  <a:lnTo>
                    <a:pt x="6476" y="5112"/>
                  </a:lnTo>
                  <a:lnTo>
                    <a:pt x="6399" y="5150"/>
                  </a:lnTo>
                  <a:lnTo>
                    <a:pt x="6303" y="5188"/>
                  </a:lnTo>
                  <a:lnTo>
                    <a:pt x="6188" y="5227"/>
                  </a:lnTo>
                  <a:lnTo>
                    <a:pt x="5976" y="5227"/>
                  </a:lnTo>
                  <a:lnTo>
                    <a:pt x="5861" y="5208"/>
                  </a:lnTo>
                  <a:lnTo>
                    <a:pt x="5727" y="5188"/>
                  </a:lnTo>
                  <a:lnTo>
                    <a:pt x="5515" y="5092"/>
                  </a:lnTo>
                  <a:lnTo>
                    <a:pt x="5342" y="4958"/>
                  </a:lnTo>
                  <a:lnTo>
                    <a:pt x="5189" y="4804"/>
                  </a:lnTo>
                  <a:lnTo>
                    <a:pt x="5035" y="4650"/>
                  </a:lnTo>
                  <a:lnTo>
                    <a:pt x="4920" y="4458"/>
                  </a:lnTo>
                  <a:lnTo>
                    <a:pt x="4804" y="4266"/>
                  </a:lnTo>
                  <a:lnTo>
                    <a:pt x="4593" y="3863"/>
                  </a:lnTo>
                  <a:lnTo>
                    <a:pt x="4554" y="3824"/>
                  </a:lnTo>
                  <a:lnTo>
                    <a:pt x="4497" y="3805"/>
                  </a:lnTo>
                  <a:lnTo>
                    <a:pt x="4439" y="3805"/>
                  </a:lnTo>
                  <a:lnTo>
                    <a:pt x="4401" y="3824"/>
                  </a:lnTo>
                  <a:lnTo>
                    <a:pt x="4343" y="3882"/>
                  </a:lnTo>
                  <a:lnTo>
                    <a:pt x="4343" y="3920"/>
                  </a:lnTo>
                  <a:lnTo>
                    <a:pt x="4343" y="3959"/>
                  </a:lnTo>
                  <a:lnTo>
                    <a:pt x="4382" y="4093"/>
                  </a:lnTo>
                  <a:lnTo>
                    <a:pt x="4343" y="4132"/>
                  </a:lnTo>
                  <a:lnTo>
                    <a:pt x="4324" y="4189"/>
                  </a:lnTo>
                  <a:lnTo>
                    <a:pt x="4305" y="4401"/>
                  </a:lnTo>
                  <a:lnTo>
                    <a:pt x="4247" y="4593"/>
                  </a:lnTo>
                  <a:lnTo>
                    <a:pt x="4189" y="4766"/>
                  </a:lnTo>
                  <a:lnTo>
                    <a:pt x="4113" y="4939"/>
                  </a:lnTo>
                  <a:lnTo>
                    <a:pt x="4036" y="5092"/>
                  </a:lnTo>
                  <a:lnTo>
                    <a:pt x="3920" y="5227"/>
                  </a:lnTo>
                  <a:lnTo>
                    <a:pt x="3805" y="5342"/>
                  </a:lnTo>
                  <a:lnTo>
                    <a:pt x="3690" y="5457"/>
                  </a:lnTo>
                  <a:lnTo>
                    <a:pt x="3536" y="5554"/>
                  </a:lnTo>
                  <a:lnTo>
                    <a:pt x="3402" y="5630"/>
                  </a:lnTo>
                  <a:lnTo>
                    <a:pt x="3229" y="5688"/>
                  </a:lnTo>
                  <a:lnTo>
                    <a:pt x="3056" y="5707"/>
                  </a:lnTo>
                  <a:lnTo>
                    <a:pt x="2883" y="5726"/>
                  </a:lnTo>
                  <a:lnTo>
                    <a:pt x="2691" y="5726"/>
                  </a:lnTo>
                  <a:lnTo>
                    <a:pt x="2499" y="5688"/>
                  </a:lnTo>
                  <a:lnTo>
                    <a:pt x="2287" y="5650"/>
                  </a:lnTo>
                  <a:lnTo>
                    <a:pt x="2249" y="5630"/>
                  </a:lnTo>
                  <a:lnTo>
                    <a:pt x="2191" y="5650"/>
                  </a:lnTo>
                  <a:lnTo>
                    <a:pt x="2133" y="5650"/>
                  </a:lnTo>
                  <a:lnTo>
                    <a:pt x="2095" y="5688"/>
                  </a:lnTo>
                  <a:lnTo>
                    <a:pt x="2076" y="5726"/>
                  </a:lnTo>
                  <a:lnTo>
                    <a:pt x="2057" y="5765"/>
                  </a:lnTo>
                  <a:lnTo>
                    <a:pt x="2037" y="5823"/>
                  </a:lnTo>
                  <a:lnTo>
                    <a:pt x="2037" y="5880"/>
                  </a:lnTo>
                  <a:lnTo>
                    <a:pt x="2076" y="6092"/>
                  </a:lnTo>
                  <a:lnTo>
                    <a:pt x="2076" y="6322"/>
                  </a:lnTo>
                  <a:lnTo>
                    <a:pt x="2057" y="6514"/>
                  </a:lnTo>
                  <a:lnTo>
                    <a:pt x="2018" y="6726"/>
                  </a:lnTo>
                  <a:lnTo>
                    <a:pt x="1961" y="6918"/>
                  </a:lnTo>
                  <a:lnTo>
                    <a:pt x="1884" y="7110"/>
                  </a:lnTo>
                  <a:lnTo>
                    <a:pt x="1788" y="7302"/>
                  </a:lnTo>
                  <a:lnTo>
                    <a:pt x="1672" y="7494"/>
                  </a:lnTo>
                  <a:lnTo>
                    <a:pt x="1672" y="7552"/>
                  </a:lnTo>
                  <a:lnTo>
                    <a:pt x="1672" y="7590"/>
                  </a:lnTo>
                  <a:lnTo>
                    <a:pt x="1692" y="7629"/>
                  </a:lnTo>
                  <a:lnTo>
                    <a:pt x="1730" y="7667"/>
                  </a:lnTo>
                  <a:lnTo>
                    <a:pt x="1749" y="7744"/>
                  </a:lnTo>
                  <a:lnTo>
                    <a:pt x="1903" y="8051"/>
                  </a:lnTo>
                  <a:lnTo>
                    <a:pt x="2095" y="8320"/>
                  </a:lnTo>
                  <a:lnTo>
                    <a:pt x="2306" y="8551"/>
                  </a:lnTo>
                  <a:lnTo>
                    <a:pt x="2537" y="8743"/>
                  </a:lnTo>
                  <a:lnTo>
                    <a:pt x="2768" y="8916"/>
                  </a:lnTo>
                  <a:lnTo>
                    <a:pt x="3037" y="9051"/>
                  </a:lnTo>
                  <a:lnTo>
                    <a:pt x="3306" y="9147"/>
                  </a:lnTo>
                  <a:lnTo>
                    <a:pt x="3575" y="9223"/>
                  </a:lnTo>
                  <a:lnTo>
                    <a:pt x="3882" y="9281"/>
                  </a:lnTo>
                  <a:lnTo>
                    <a:pt x="4170" y="9300"/>
                  </a:lnTo>
                  <a:lnTo>
                    <a:pt x="4478" y="9300"/>
                  </a:lnTo>
                  <a:lnTo>
                    <a:pt x="4785" y="9281"/>
                  </a:lnTo>
                  <a:lnTo>
                    <a:pt x="5092" y="9223"/>
                  </a:lnTo>
                  <a:lnTo>
                    <a:pt x="5419" y="9166"/>
                  </a:lnTo>
                  <a:lnTo>
                    <a:pt x="5727" y="9089"/>
                  </a:lnTo>
                  <a:lnTo>
                    <a:pt x="6034" y="8993"/>
                  </a:lnTo>
                  <a:lnTo>
                    <a:pt x="7129" y="8589"/>
                  </a:lnTo>
                  <a:lnTo>
                    <a:pt x="8205" y="8186"/>
                  </a:lnTo>
                  <a:lnTo>
                    <a:pt x="9281" y="7782"/>
                  </a:lnTo>
                  <a:lnTo>
                    <a:pt x="10357" y="7379"/>
                  </a:lnTo>
                  <a:lnTo>
                    <a:pt x="11433" y="7014"/>
                  </a:lnTo>
                  <a:lnTo>
                    <a:pt x="12528" y="6668"/>
                  </a:lnTo>
                  <a:lnTo>
                    <a:pt x="13086" y="6514"/>
                  </a:lnTo>
                  <a:lnTo>
                    <a:pt x="13643" y="6380"/>
                  </a:lnTo>
                  <a:lnTo>
                    <a:pt x="14219" y="6245"/>
                  </a:lnTo>
                  <a:lnTo>
                    <a:pt x="14796" y="6130"/>
                  </a:lnTo>
                  <a:lnTo>
                    <a:pt x="15968" y="5938"/>
                  </a:lnTo>
                  <a:lnTo>
                    <a:pt x="17197" y="5746"/>
                  </a:lnTo>
                  <a:lnTo>
                    <a:pt x="17831" y="5688"/>
                  </a:lnTo>
                  <a:lnTo>
                    <a:pt x="18466" y="5611"/>
                  </a:lnTo>
                  <a:lnTo>
                    <a:pt x="19119" y="5573"/>
                  </a:lnTo>
                  <a:lnTo>
                    <a:pt x="19753" y="5554"/>
                  </a:lnTo>
                  <a:lnTo>
                    <a:pt x="20406" y="5534"/>
                  </a:lnTo>
                  <a:lnTo>
                    <a:pt x="21040" y="5554"/>
                  </a:lnTo>
                  <a:lnTo>
                    <a:pt x="21674" y="5592"/>
                  </a:lnTo>
                  <a:lnTo>
                    <a:pt x="22289" y="5650"/>
                  </a:lnTo>
                  <a:lnTo>
                    <a:pt x="22904" y="5726"/>
                  </a:lnTo>
                  <a:lnTo>
                    <a:pt x="23519" y="5861"/>
                  </a:lnTo>
                  <a:lnTo>
                    <a:pt x="24095" y="6015"/>
                  </a:lnTo>
                  <a:lnTo>
                    <a:pt x="24672" y="6188"/>
                  </a:lnTo>
                  <a:lnTo>
                    <a:pt x="24998" y="6322"/>
                  </a:lnTo>
                  <a:lnTo>
                    <a:pt x="25306" y="6457"/>
                  </a:lnTo>
                  <a:lnTo>
                    <a:pt x="25594" y="6630"/>
                  </a:lnTo>
                  <a:lnTo>
                    <a:pt x="25863" y="6802"/>
                  </a:lnTo>
                  <a:lnTo>
                    <a:pt x="26132" y="6995"/>
                  </a:lnTo>
                  <a:lnTo>
                    <a:pt x="26382" y="7187"/>
                  </a:lnTo>
                  <a:lnTo>
                    <a:pt x="26632" y="7398"/>
                  </a:lnTo>
                  <a:lnTo>
                    <a:pt x="26862" y="7629"/>
                  </a:lnTo>
                  <a:lnTo>
                    <a:pt x="27073" y="7859"/>
                  </a:lnTo>
                  <a:lnTo>
                    <a:pt x="27285" y="8109"/>
                  </a:lnTo>
                  <a:lnTo>
                    <a:pt x="27477" y="8378"/>
                  </a:lnTo>
                  <a:lnTo>
                    <a:pt x="27669" y="8647"/>
                  </a:lnTo>
                  <a:lnTo>
                    <a:pt x="27842" y="8916"/>
                  </a:lnTo>
                  <a:lnTo>
                    <a:pt x="28015" y="9204"/>
                  </a:lnTo>
                  <a:lnTo>
                    <a:pt x="28169" y="9492"/>
                  </a:lnTo>
                  <a:lnTo>
                    <a:pt x="28303" y="9800"/>
                  </a:lnTo>
                  <a:lnTo>
                    <a:pt x="28572" y="10415"/>
                  </a:lnTo>
                  <a:lnTo>
                    <a:pt x="28803" y="11049"/>
                  </a:lnTo>
                  <a:lnTo>
                    <a:pt x="28995" y="11702"/>
                  </a:lnTo>
                  <a:lnTo>
                    <a:pt x="29168" y="12355"/>
                  </a:lnTo>
                  <a:lnTo>
                    <a:pt x="29322" y="13009"/>
                  </a:lnTo>
                  <a:lnTo>
                    <a:pt x="29437" y="13662"/>
                  </a:lnTo>
                  <a:lnTo>
                    <a:pt x="29533" y="14315"/>
                  </a:lnTo>
                  <a:lnTo>
                    <a:pt x="29610" y="14949"/>
                  </a:lnTo>
                  <a:lnTo>
                    <a:pt x="29667" y="15487"/>
                  </a:lnTo>
                  <a:lnTo>
                    <a:pt x="29706" y="16044"/>
                  </a:lnTo>
                  <a:lnTo>
                    <a:pt x="29744" y="16602"/>
                  </a:lnTo>
                  <a:lnTo>
                    <a:pt x="29763" y="17178"/>
                  </a:lnTo>
                  <a:lnTo>
                    <a:pt x="29744" y="17755"/>
                  </a:lnTo>
                  <a:lnTo>
                    <a:pt x="29744" y="18350"/>
                  </a:lnTo>
                  <a:lnTo>
                    <a:pt x="29706" y="18946"/>
                  </a:lnTo>
                  <a:lnTo>
                    <a:pt x="29648" y="19522"/>
                  </a:lnTo>
                  <a:lnTo>
                    <a:pt x="29591" y="20118"/>
                  </a:lnTo>
                  <a:lnTo>
                    <a:pt x="29494" y="20694"/>
                  </a:lnTo>
                  <a:lnTo>
                    <a:pt x="29379" y="21271"/>
                  </a:lnTo>
                  <a:lnTo>
                    <a:pt x="29245" y="21828"/>
                  </a:lnTo>
                  <a:lnTo>
                    <a:pt x="29091" y="22385"/>
                  </a:lnTo>
                  <a:lnTo>
                    <a:pt x="28918" y="22923"/>
                  </a:lnTo>
                  <a:lnTo>
                    <a:pt x="28726" y="23442"/>
                  </a:lnTo>
                  <a:lnTo>
                    <a:pt x="28495" y="23942"/>
                  </a:lnTo>
                  <a:lnTo>
                    <a:pt x="28361" y="24211"/>
                  </a:lnTo>
                  <a:lnTo>
                    <a:pt x="28226" y="24460"/>
                  </a:lnTo>
                  <a:lnTo>
                    <a:pt x="28092" y="24672"/>
                  </a:lnTo>
                  <a:lnTo>
                    <a:pt x="27938" y="24864"/>
                  </a:lnTo>
                  <a:lnTo>
                    <a:pt x="27804" y="25018"/>
                  </a:lnTo>
                  <a:lnTo>
                    <a:pt x="27650" y="25171"/>
                  </a:lnTo>
                  <a:lnTo>
                    <a:pt x="27515" y="25287"/>
                  </a:lnTo>
                  <a:lnTo>
                    <a:pt x="27362" y="25383"/>
                  </a:lnTo>
                  <a:lnTo>
                    <a:pt x="27208" y="25459"/>
                  </a:lnTo>
                  <a:lnTo>
                    <a:pt x="27073" y="25536"/>
                  </a:lnTo>
                  <a:lnTo>
                    <a:pt x="26920" y="25575"/>
                  </a:lnTo>
                  <a:lnTo>
                    <a:pt x="26766" y="25594"/>
                  </a:lnTo>
                  <a:lnTo>
                    <a:pt x="26612" y="25613"/>
                  </a:lnTo>
                  <a:lnTo>
                    <a:pt x="26459" y="25613"/>
                  </a:lnTo>
                  <a:lnTo>
                    <a:pt x="26305" y="25594"/>
                  </a:lnTo>
                  <a:lnTo>
                    <a:pt x="26151" y="25555"/>
                  </a:lnTo>
                  <a:lnTo>
                    <a:pt x="25825" y="25459"/>
                  </a:lnTo>
                  <a:lnTo>
                    <a:pt x="25517" y="25325"/>
                  </a:lnTo>
                  <a:lnTo>
                    <a:pt x="25190" y="25152"/>
                  </a:lnTo>
                  <a:lnTo>
                    <a:pt x="24864" y="24960"/>
                  </a:lnTo>
                  <a:lnTo>
                    <a:pt x="24211" y="24537"/>
                  </a:lnTo>
                  <a:lnTo>
                    <a:pt x="23538" y="24076"/>
                  </a:lnTo>
                  <a:lnTo>
                    <a:pt x="18792" y="20983"/>
                  </a:lnTo>
                  <a:lnTo>
                    <a:pt x="14354" y="18081"/>
                  </a:lnTo>
                  <a:lnTo>
                    <a:pt x="9934" y="15141"/>
                  </a:lnTo>
                  <a:lnTo>
                    <a:pt x="5515" y="12202"/>
                  </a:lnTo>
                  <a:lnTo>
                    <a:pt x="1115" y="9243"/>
                  </a:lnTo>
                  <a:lnTo>
                    <a:pt x="1096" y="9223"/>
                  </a:lnTo>
                  <a:lnTo>
                    <a:pt x="961" y="8993"/>
                  </a:lnTo>
                  <a:lnTo>
                    <a:pt x="827" y="8762"/>
                  </a:lnTo>
                  <a:lnTo>
                    <a:pt x="712" y="8551"/>
                  </a:lnTo>
                  <a:lnTo>
                    <a:pt x="616" y="8320"/>
                  </a:lnTo>
                  <a:lnTo>
                    <a:pt x="558" y="8109"/>
                  </a:lnTo>
                  <a:lnTo>
                    <a:pt x="500" y="7898"/>
                  </a:lnTo>
                  <a:lnTo>
                    <a:pt x="481" y="7686"/>
                  </a:lnTo>
                  <a:lnTo>
                    <a:pt x="462" y="7494"/>
                  </a:lnTo>
                  <a:lnTo>
                    <a:pt x="462" y="7283"/>
                  </a:lnTo>
                  <a:lnTo>
                    <a:pt x="500" y="7091"/>
                  </a:lnTo>
                  <a:lnTo>
                    <a:pt x="539" y="6879"/>
                  </a:lnTo>
                  <a:lnTo>
                    <a:pt x="596" y="6687"/>
                  </a:lnTo>
                  <a:lnTo>
                    <a:pt x="654" y="6495"/>
                  </a:lnTo>
                  <a:lnTo>
                    <a:pt x="750" y="6303"/>
                  </a:lnTo>
                  <a:lnTo>
                    <a:pt x="846" y="6130"/>
                  </a:lnTo>
                  <a:lnTo>
                    <a:pt x="961" y="5938"/>
                  </a:lnTo>
                  <a:lnTo>
                    <a:pt x="1096" y="5765"/>
                  </a:lnTo>
                  <a:lnTo>
                    <a:pt x="1230" y="5592"/>
                  </a:lnTo>
                  <a:lnTo>
                    <a:pt x="1557" y="5246"/>
                  </a:lnTo>
                  <a:lnTo>
                    <a:pt x="1903" y="4919"/>
                  </a:lnTo>
                  <a:lnTo>
                    <a:pt x="2306" y="4593"/>
                  </a:lnTo>
                  <a:lnTo>
                    <a:pt x="2748" y="4305"/>
                  </a:lnTo>
                  <a:lnTo>
                    <a:pt x="3209" y="3997"/>
                  </a:lnTo>
                  <a:lnTo>
                    <a:pt x="3690" y="3728"/>
                  </a:lnTo>
                  <a:lnTo>
                    <a:pt x="4209" y="3459"/>
                  </a:lnTo>
                  <a:lnTo>
                    <a:pt x="4670" y="3229"/>
                  </a:lnTo>
                  <a:lnTo>
                    <a:pt x="5131" y="3036"/>
                  </a:lnTo>
                  <a:lnTo>
                    <a:pt x="6072" y="2633"/>
                  </a:lnTo>
                  <a:lnTo>
                    <a:pt x="7014" y="2287"/>
                  </a:lnTo>
                  <a:lnTo>
                    <a:pt x="7936" y="1960"/>
                  </a:lnTo>
                  <a:lnTo>
                    <a:pt x="8801" y="1691"/>
                  </a:lnTo>
                  <a:lnTo>
                    <a:pt x="9589" y="1461"/>
                  </a:lnTo>
                  <a:lnTo>
                    <a:pt x="10857" y="1134"/>
                  </a:lnTo>
                  <a:lnTo>
                    <a:pt x="11568" y="961"/>
                  </a:lnTo>
                  <a:lnTo>
                    <a:pt x="12298" y="808"/>
                  </a:lnTo>
                  <a:lnTo>
                    <a:pt x="13028" y="692"/>
                  </a:lnTo>
                  <a:lnTo>
                    <a:pt x="13758" y="596"/>
                  </a:lnTo>
                  <a:lnTo>
                    <a:pt x="14488" y="539"/>
                  </a:lnTo>
                  <a:lnTo>
                    <a:pt x="15218" y="519"/>
                  </a:lnTo>
                  <a:close/>
                  <a:moveTo>
                    <a:pt x="15430" y="1"/>
                  </a:moveTo>
                  <a:lnTo>
                    <a:pt x="14930" y="20"/>
                  </a:lnTo>
                  <a:lnTo>
                    <a:pt x="14431" y="58"/>
                  </a:lnTo>
                  <a:lnTo>
                    <a:pt x="13931" y="97"/>
                  </a:lnTo>
                  <a:lnTo>
                    <a:pt x="13412" y="154"/>
                  </a:lnTo>
                  <a:lnTo>
                    <a:pt x="12913" y="212"/>
                  </a:lnTo>
                  <a:lnTo>
                    <a:pt x="12413" y="308"/>
                  </a:lnTo>
                  <a:lnTo>
                    <a:pt x="11913" y="404"/>
                  </a:lnTo>
                  <a:lnTo>
                    <a:pt x="10914" y="615"/>
                  </a:lnTo>
                  <a:lnTo>
                    <a:pt x="9915" y="865"/>
                  </a:lnTo>
                  <a:lnTo>
                    <a:pt x="8955" y="1153"/>
                  </a:lnTo>
                  <a:lnTo>
                    <a:pt x="7994" y="1480"/>
                  </a:lnTo>
                  <a:lnTo>
                    <a:pt x="6130" y="2133"/>
                  </a:lnTo>
                  <a:lnTo>
                    <a:pt x="5150" y="2479"/>
                  </a:lnTo>
                  <a:lnTo>
                    <a:pt x="4651" y="2671"/>
                  </a:lnTo>
                  <a:lnTo>
                    <a:pt x="4170" y="2883"/>
                  </a:lnTo>
                  <a:lnTo>
                    <a:pt x="3690" y="3113"/>
                  </a:lnTo>
                  <a:lnTo>
                    <a:pt x="3229" y="3344"/>
                  </a:lnTo>
                  <a:lnTo>
                    <a:pt x="2768" y="3594"/>
                  </a:lnTo>
                  <a:lnTo>
                    <a:pt x="2345" y="3863"/>
                  </a:lnTo>
                  <a:lnTo>
                    <a:pt x="1941" y="4151"/>
                  </a:lnTo>
                  <a:lnTo>
                    <a:pt x="1557" y="4478"/>
                  </a:lnTo>
                  <a:lnTo>
                    <a:pt x="1192" y="4804"/>
                  </a:lnTo>
                  <a:lnTo>
                    <a:pt x="865" y="5169"/>
                  </a:lnTo>
                  <a:lnTo>
                    <a:pt x="692" y="5400"/>
                  </a:lnTo>
                  <a:lnTo>
                    <a:pt x="539" y="5630"/>
                  </a:lnTo>
                  <a:lnTo>
                    <a:pt x="404" y="5899"/>
                  </a:lnTo>
                  <a:lnTo>
                    <a:pt x="270" y="6149"/>
                  </a:lnTo>
                  <a:lnTo>
                    <a:pt x="174" y="6418"/>
                  </a:lnTo>
                  <a:lnTo>
                    <a:pt x="97" y="6687"/>
                  </a:lnTo>
                  <a:lnTo>
                    <a:pt x="39" y="6975"/>
                  </a:lnTo>
                  <a:lnTo>
                    <a:pt x="20" y="7244"/>
                  </a:lnTo>
                  <a:lnTo>
                    <a:pt x="1" y="7533"/>
                  </a:lnTo>
                  <a:lnTo>
                    <a:pt x="39" y="7802"/>
                  </a:lnTo>
                  <a:lnTo>
                    <a:pt x="78" y="8071"/>
                  </a:lnTo>
                  <a:lnTo>
                    <a:pt x="154" y="8320"/>
                  </a:lnTo>
                  <a:lnTo>
                    <a:pt x="270" y="8570"/>
                  </a:lnTo>
                  <a:lnTo>
                    <a:pt x="404" y="8820"/>
                  </a:lnTo>
                  <a:lnTo>
                    <a:pt x="577" y="9051"/>
                  </a:lnTo>
                  <a:lnTo>
                    <a:pt x="769" y="9281"/>
                  </a:lnTo>
                  <a:lnTo>
                    <a:pt x="712" y="9358"/>
                  </a:lnTo>
                  <a:lnTo>
                    <a:pt x="692" y="9473"/>
                  </a:lnTo>
                  <a:lnTo>
                    <a:pt x="712" y="9512"/>
                  </a:lnTo>
                  <a:lnTo>
                    <a:pt x="731" y="9569"/>
                  </a:lnTo>
                  <a:lnTo>
                    <a:pt x="769" y="9608"/>
                  </a:lnTo>
                  <a:lnTo>
                    <a:pt x="808" y="9665"/>
                  </a:lnTo>
                  <a:lnTo>
                    <a:pt x="4843" y="12375"/>
                  </a:lnTo>
                  <a:lnTo>
                    <a:pt x="8897" y="15103"/>
                  </a:lnTo>
                  <a:lnTo>
                    <a:pt x="12951" y="17793"/>
                  </a:lnTo>
                  <a:lnTo>
                    <a:pt x="17024" y="20464"/>
                  </a:lnTo>
                  <a:lnTo>
                    <a:pt x="19004" y="21790"/>
                  </a:lnTo>
                  <a:lnTo>
                    <a:pt x="21002" y="23115"/>
                  </a:lnTo>
                  <a:lnTo>
                    <a:pt x="22001" y="23788"/>
                  </a:lnTo>
                  <a:lnTo>
                    <a:pt x="23000" y="24441"/>
                  </a:lnTo>
                  <a:lnTo>
                    <a:pt x="24018" y="25075"/>
                  </a:lnTo>
                  <a:lnTo>
                    <a:pt x="25037" y="25690"/>
                  </a:lnTo>
                  <a:lnTo>
                    <a:pt x="25459" y="25921"/>
                  </a:lnTo>
                  <a:lnTo>
                    <a:pt x="25882" y="26132"/>
                  </a:lnTo>
                  <a:lnTo>
                    <a:pt x="26094" y="26228"/>
                  </a:lnTo>
                  <a:lnTo>
                    <a:pt x="26324" y="26286"/>
                  </a:lnTo>
                  <a:lnTo>
                    <a:pt x="26535" y="26343"/>
                  </a:lnTo>
                  <a:lnTo>
                    <a:pt x="26747" y="26382"/>
                  </a:lnTo>
                  <a:lnTo>
                    <a:pt x="26958" y="26401"/>
                  </a:lnTo>
                  <a:lnTo>
                    <a:pt x="27170" y="26382"/>
                  </a:lnTo>
                  <a:lnTo>
                    <a:pt x="27362" y="26343"/>
                  </a:lnTo>
                  <a:lnTo>
                    <a:pt x="27573" y="26286"/>
                  </a:lnTo>
                  <a:lnTo>
                    <a:pt x="27765" y="26190"/>
                  </a:lnTo>
                  <a:lnTo>
                    <a:pt x="27957" y="26055"/>
                  </a:lnTo>
                  <a:lnTo>
                    <a:pt x="28149" y="25882"/>
                  </a:lnTo>
                  <a:lnTo>
                    <a:pt x="28322" y="25690"/>
                  </a:lnTo>
                  <a:lnTo>
                    <a:pt x="28534" y="25402"/>
                  </a:lnTo>
                  <a:lnTo>
                    <a:pt x="28726" y="25094"/>
                  </a:lnTo>
                  <a:lnTo>
                    <a:pt x="28899" y="24749"/>
                  </a:lnTo>
                  <a:lnTo>
                    <a:pt x="29053" y="24403"/>
                  </a:lnTo>
                  <a:lnTo>
                    <a:pt x="29206" y="24038"/>
                  </a:lnTo>
                  <a:lnTo>
                    <a:pt x="29341" y="23653"/>
                  </a:lnTo>
                  <a:lnTo>
                    <a:pt x="29456" y="23269"/>
                  </a:lnTo>
                  <a:lnTo>
                    <a:pt x="29571" y="22866"/>
                  </a:lnTo>
                  <a:lnTo>
                    <a:pt x="29763" y="22078"/>
                  </a:lnTo>
                  <a:lnTo>
                    <a:pt x="29917" y="21271"/>
                  </a:lnTo>
                  <a:lnTo>
                    <a:pt x="30032" y="20521"/>
                  </a:lnTo>
                  <a:lnTo>
                    <a:pt x="30129" y="19810"/>
                  </a:lnTo>
                  <a:lnTo>
                    <a:pt x="30244" y="18907"/>
                  </a:lnTo>
                  <a:lnTo>
                    <a:pt x="30301" y="18024"/>
                  </a:lnTo>
                  <a:lnTo>
                    <a:pt x="30321" y="17120"/>
                  </a:lnTo>
                  <a:lnTo>
                    <a:pt x="30301" y="16217"/>
                  </a:lnTo>
                  <a:lnTo>
                    <a:pt x="30244" y="15314"/>
                  </a:lnTo>
                  <a:lnTo>
                    <a:pt x="30148" y="14430"/>
                  </a:lnTo>
                  <a:lnTo>
                    <a:pt x="29994" y="13547"/>
                  </a:lnTo>
                  <a:lnTo>
                    <a:pt x="29821" y="12663"/>
                  </a:lnTo>
                  <a:lnTo>
                    <a:pt x="29667" y="12067"/>
                  </a:lnTo>
                  <a:lnTo>
                    <a:pt x="29514" y="11452"/>
                  </a:lnTo>
                  <a:lnTo>
                    <a:pt x="29322" y="10857"/>
                  </a:lnTo>
                  <a:lnTo>
                    <a:pt x="29110" y="10242"/>
                  </a:lnTo>
                  <a:lnTo>
                    <a:pt x="28880" y="9646"/>
                  </a:lnTo>
                  <a:lnTo>
                    <a:pt x="28611" y="9070"/>
                  </a:lnTo>
                  <a:lnTo>
                    <a:pt x="28303" y="8513"/>
                  </a:lnTo>
                  <a:lnTo>
                    <a:pt x="28149" y="8244"/>
                  </a:lnTo>
                  <a:lnTo>
                    <a:pt x="27977" y="7994"/>
                  </a:lnTo>
                  <a:lnTo>
                    <a:pt x="27996" y="7955"/>
                  </a:lnTo>
                  <a:lnTo>
                    <a:pt x="28015" y="7917"/>
                  </a:lnTo>
                  <a:lnTo>
                    <a:pt x="28015" y="7878"/>
                  </a:lnTo>
                  <a:lnTo>
                    <a:pt x="28015" y="7821"/>
                  </a:lnTo>
                  <a:lnTo>
                    <a:pt x="27804" y="7225"/>
                  </a:lnTo>
                  <a:lnTo>
                    <a:pt x="27708" y="6918"/>
                  </a:lnTo>
                  <a:lnTo>
                    <a:pt x="27611" y="6610"/>
                  </a:lnTo>
                  <a:lnTo>
                    <a:pt x="27554" y="6284"/>
                  </a:lnTo>
                  <a:lnTo>
                    <a:pt x="27515" y="5957"/>
                  </a:lnTo>
                  <a:lnTo>
                    <a:pt x="27477" y="5285"/>
                  </a:lnTo>
                  <a:lnTo>
                    <a:pt x="27458" y="5227"/>
                  </a:lnTo>
                  <a:lnTo>
                    <a:pt x="27439" y="5188"/>
                  </a:lnTo>
                  <a:lnTo>
                    <a:pt x="27381" y="5150"/>
                  </a:lnTo>
                  <a:lnTo>
                    <a:pt x="27342" y="5131"/>
                  </a:lnTo>
                  <a:lnTo>
                    <a:pt x="27304" y="5112"/>
                  </a:lnTo>
                  <a:lnTo>
                    <a:pt x="26920" y="4939"/>
                  </a:lnTo>
                  <a:lnTo>
                    <a:pt x="26747" y="4843"/>
                  </a:lnTo>
                  <a:lnTo>
                    <a:pt x="26574" y="4747"/>
                  </a:lnTo>
                  <a:lnTo>
                    <a:pt x="26401" y="4631"/>
                  </a:lnTo>
                  <a:lnTo>
                    <a:pt x="26266" y="4516"/>
                  </a:lnTo>
                  <a:lnTo>
                    <a:pt x="26132" y="4401"/>
                  </a:lnTo>
                  <a:lnTo>
                    <a:pt x="25997" y="4266"/>
                  </a:lnTo>
                  <a:lnTo>
                    <a:pt x="25882" y="4112"/>
                  </a:lnTo>
                  <a:lnTo>
                    <a:pt x="25767" y="3978"/>
                  </a:lnTo>
                  <a:lnTo>
                    <a:pt x="25671" y="3805"/>
                  </a:lnTo>
                  <a:lnTo>
                    <a:pt x="25594" y="3632"/>
                  </a:lnTo>
                  <a:lnTo>
                    <a:pt x="25517" y="3459"/>
                  </a:lnTo>
                  <a:lnTo>
                    <a:pt x="25440" y="3267"/>
                  </a:lnTo>
                  <a:lnTo>
                    <a:pt x="25383" y="3075"/>
                  </a:lnTo>
                  <a:lnTo>
                    <a:pt x="25344" y="2844"/>
                  </a:lnTo>
                  <a:lnTo>
                    <a:pt x="25325" y="2806"/>
                  </a:lnTo>
                  <a:lnTo>
                    <a:pt x="25287" y="2787"/>
                  </a:lnTo>
                  <a:lnTo>
                    <a:pt x="25248" y="2767"/>
                  </a:lnTo>
                  <a:lnTo>
                    <a:pt x="25171" y="2767"/>
                  </a:lnTo>
                  <a:lnTo>
                    <a:pt x="25133" y="2787"/>
                  </a:lnTo>
                  <a:lnTo>
                    <a:pt x="25114" y="2825"/>
                  </a:lnTo>
                  <a:lnTo>
                    <a:pt x="25094" y="2864"/>
                  </a:lnTo>
                  <a:lnTo>
                    <a:pt x="25094" y="2921"/>
                  </a:lnTo>
                  <a:lnTo>
                    <a:pt x="25075" y="2864"/>
                  </a:lnTo>
                  <a:lnTo>
                    <a:pt x="25037" y="2825"/>
                  </a:lnTo>
                  <a:lnTo>
                    <a:pt x="24979" y="2806"/>
                  </a:lnTo>
                  <a:lnTo>
                    <a:pt x="24921" y="2787"/>
                  </a:lnTo>
                  <a:lnTo>
                    <a:pt x="24556" y="2844"/>
                  </a:lnTo>
                  <a:lnTo>
                    <a:pt x="24211" y="2864"/>
                  </a:lnTo>
                  <a:lnTo>
                    <a:pt x="23865" y="2844"/>
                  </a:lnTo>
                  <a:lnTo>
                    <a:pt x="23711" y="2825"/>
                  </a:lnTo>
                  <a:lnTo>
                    <a:pt x="23538" y="2787"/>
                  </a:lnTo>
                  <a:lnTo>
                    <a:pt x="23615" y="2710"/>
                  </a:lnTo>
                  <a:lnTo>
                    <a:pt x="23634" y="2595"/>
                  </a:lnTo>
                  <a:lnTo>
                    <a:pt x="23634" y="2537"/>
                  </a:lnTo>
                  <a:lnTo>
                    <a:pt x="23615" y="2479"/>
                  </a:lnTo>
                  <a:lnTo>
                    <a:pt x="23576" y="2441"/>
                  </a:lnTo>
                  <a:lnTo>
                    <a:pt x="23538" y="2383"/>
                  </a:lnTo>
                  <a:lnTo>
                    <a:pt x="23096" y="2095"/>
                  </a:lnTo>
                  <a:lnTo>
                    <a:pt x="22654" y="1807"/>
                  </a:lnTo>
                  <a:lnTo>
                    <a:pt x="22212" y="1557"/>
                  </a:lnTo>
                  <a:lnTo>
                    <a:pt x="21751" y="1307"/>
                  </a:lnTo>
                  <a:lnTo>
                    <a:pt x="21290" y="1096"/>
                  </a:lnTo>
                  <a:lnTo>
                    <a:pt x="20829" y="904"/>
                  </a:lnTo>
                  <a:lnTo>
                    <a:pt x="20368" y="731"/>
                  </a:lnTo>
                  <a:lnTo>
                    <a:pt x="19887" y="577"/>
                  </a:lnTo>
                  <a:lnTo>
                    <a:pt x="19407" y="443"/>
                  </a:lnTo>
                  <a:lnTo>
                    <a:pt x="18907" y="327"/>
                  </a:lnTo>
                  <a:lnTo>
                    <a:pt x="18427" y="231"/>
                  </a:lnTo>
                  <a:lnTo>
                    <a:pt x="17928" y="154"/>
                  </a:lnTo>
                  <a:lnTo>
                    <a:pt x="17447" y="97"/>
                  </a:lnTo>
                  <a:lnTo>
                    <a:pt x="16948" y="39"/>
                  </a:lnTo>
                  <a:lnTo>
                    <a:pt x="16448" y="20"/>
                  </a:lnTo>
                  <a:lnTo>
                    <a:pt x="159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72"/>
            <p:cNvSpPr/>
            <p:nvPr/>
          </p:nvSpPr>
          <p:spPr>
            <a:xfrm rot="-2172882">
              <a:off x="2059767" y="3360008"/>
              <a:ext cx="1164680" cy="880575"/>
            </a:xfrm>
            <a:custGeom>
              <a:avLst/>
              <a:gdLst/>
              <a:ahLst/>
              <a:cxnLst/>
              <a:rect l="l" t="t" r="r" b="b"/>
              <a:pathLst>
                <a:path w="29303" h="22155" extrusionOk="0">
                  <a:moveTo>
                    <a:pt x="24768" y="4400"/>
                  </a:moveTo>
                  <a:lnTo>
                    <a:pt x="24806" y="4439"/>
                  </a:lnTo>
                  <a:lnTo>
                    <a:pt x="24826" y="4477"/>
                  </a:lnTo>
                  <a:lnTo>
                    <a:pt x="24845" y="4516"/>
                  </a:lnTo>
                  <a:lnTo>
                    <a:pt x="24826" y="4573"/>
                  </a:lnTo>
                  <a:lnTo>
                    <a:pt x="24768" y="4746"/>
                  </a:lnTo>
                  <a:lnTo>
                    <a:pt x="24749" y="4938"/>
                  </a:lnTo>
                  <a:lnTo>
                    <a:pt x="24768" y="5111"/>
                  </a:lnTo>
                  <a:lnTo>
                    <a:pt x="24826" y="5303"/>
                  </a:lnTo>
                  <a:lnTo>
                    <a:pt x="24864" y="5399"/>
                  </a:lnTo>
                  <a:lnTo>
                    <a:pt x="24922" y="5457"/>
                  </a:lnTo>
                  <a:lnTo>
                    <a:pt x="25037" y="5592"/>
                  </a:lnTo>
                  <a:lnTo>
                    <a:pt x="25191" y="5688"/>
                  </a:lnTo>
                  <a:lnTo>
                    <a:pt x="25344" y="5784"/>
                  </a:lnTo>
                  <a:lnTo>
                    <a:pt x="25383" y="5822"/>
                  </a:lnTo>
                  <a:lnTo>
                    <a:pt x="25402" y="5880"/>
                  </a:lnTo>
                  <a:lnTo>
                    <a:pt x="25421" y="5918"/>
                  </a:lnTo>
                  <a:lnTo>
                    <a:pt x="25402" y="5976"/>
                  </a:lnTo>
                  <a:lnTo>
                    <a:pt x="25383" y="6014"/>
                  </a:lnTo>
                  <a:lnTo>
                    <a:pt x="25344" y="6053"/>
                  </a:lnTo>
                  <a:lnTo>
                    <a:pt x="25306" y="6072"/>
                  </a:lnTo>
                  <a:lnTo>
                    <a:pt x="25248" y="6072"/>
                  </a:lnTo>
                  <a:lnTo>
                    <a:pt x="25114" y="6053"/>
                  </a:lnTo>
                  <a:lnTo>
                    <a:pt x="24998" y="6014"/>
                  </a:lnTo>
                  <a:lnTo>
                    <a:pt x="24883" y="5957"/>
                  </a:lnTo>
                  <a:lnTo>
                    <a:pt x="24787" y="5880"/>
                  </a:lnTo>
                  <a:lnTo>
                    <a:pt x="24710" y="5784"/>
                  </a:lnTo>
                  <a:lnTo>
                    <a:pt x="24633" y="5688"/>
                  </a:lnTo>
                  <a:lnTo>
                    <a:pt x="24557" y="5572"/>
                  </a:lnTo>
                  <a:lnTo>
                    <a:pt x="24499" y="5457"/>
                  </a:lnTo>
                  <a:lnTo>
                    <a:pt x="24460" y="5323"/>
                  </a:lnTo>
                  <a:lnTo>
                    <a:pt x="24441" y="5188"/>
                  </a:lnTo>
                  <a:lnTo>
                    <a:pt x="24422" y="5054"/>
                  </a:lnTo>
                  <a:lnTo>
                    <a:pt x="24422" y="4919"/>
                  </a:lnTo>
                  <a:lnTo>
                    <a:pt x="24441" y="4804"/>
                  </a:lnTo>
                  <a:lnTo>
                    <a:pt x="24480" y="4669"/>
                  </a:lnTo>
                  <a:lnTo>
                    <a:pt x="24518" y="4554"/>
                  </a:lnTo>
                  <a:lnTo>
                    <a:pt x="24576" y="4458"/>
                  </a:lnTo>
                  <a:lnTo>
                    <a:pt x="24614" y="4419"/>
                  </a:lnTo>
                  <a:lnTo>
                    <a:pt x="24672" y="4400"/>
                  </a:lnTo>
                  <a:close/>
                  <a:moveTo>
                    <a:pt x="14757" y="4861"/>
                  </a:moveTo>
                  <a:lnTo>
                    <a:pt x="14892" y="4900"/>
                  </a:lnTo>
                  <a:lnTo>
                    <a:pt x="15026" y="4957"/>
                  </a:lnTo>
                  <a:lnTo>
                    <a:pt x="15065" y="4977"/>
                  </a:lnTo>
                  <a:lnTo>
                    <a:pt x="15084" y="5015"/>
                  </a:lnTo>
                  <a:lnTo>
                    <a:pt x="15084" y="5073"/>
                  </a:lnTo>
                  <a:lnTo>
                    <a:pt x="15084" y="5111"/>
                  </a:lnTo>
                  <a:lnTo>
                    <a:pt x="15046" y="5130"/>
                  </a:lnTo>
                  <a:lnTo>
                    <a:pt x="15007" y="5169"/>
                  </a:lnTo>
                  <a:lnTo>
                    <a:pt x="14930" y="5169"/>
                  </a:lnTo>
                  <a:lnTo>
                    <a:pt x="14738" y="5150"/>
                  </a:lnTo>
                  <a:lnTo>
                    <a:pt x="14642" y="5169"/>
                  </a:lnTo>
                  <a:lnTo>
                    <a:pt x="14546" y="5188"/>
                  </a:lnTo>
                  <a:lnTo>
                    <a:pt x="14469" y="5207"/>
                  </a:lnTo>
                  <a:lnTo>
                    <a:pt x="14392" y="5265"/>
                  </a:lnTo>
                  <a:lnTo>
                    <a:pt x="14315" y="5323"/>
                  </a:lnTo>
                  <a:lnTo>
                    <a:pt x="14258" y="5399"/>
                  </a:lnTo>
                  <a:lnTo>
                    <a:pt x="14219" y="5495"/>
                  </a:lnTo>
                  <a:lnTo>
                    <a:pt x="14200" y="5572"/>
                  </a:lnTo>
                  <a:lnTo>
                    <a:pt x="14181" y="5668"/>
                  </a:lnTo>
                  <a:lnTo>
                    <a:pt x="14200" y="5764"/>
                  </a:lnTo>
                  <a:lnTo>
                    <a:pt x="14219" y="5841"/>
                  </a:lnTo>
                  <a:lnTo>
                    <a:pt x="14258" y="5937"/>
                  </a:lnTo>
                  <a:lnTo>
                    <a:pt x="14354" y="6091"/>
                  </a:lnTo>
                  <a:lnTo>
                    <a:pt x="14373" y="6130"/>
                  </a:lnTo>
                  <a:lnTo>
                    <a:pt x="14392" y="6187"/>
                  </a:lnTo>
                  <a:lnTo>
                    <a:pt x="14373" y="6245"/>
                  </a:lnTo>
                  <a:lnTo>
                    <a:pt x="14335" y="6302"/>
                  </a:lnTo>
                  <a:lnTo>
                    <a:pt x="14296" y="6341"/>
                  </a:lnTo>
                  <a:lnTo>
                    <a:pt x="14258" y="6360"/>
                  </a:lnTo>
                  <a:lnTo>
                    <a:pt x="14200" y="6360"/>
                  </a:lnTo>
                  <a:lnTo>
                    <a:pt x="14142" y="6322"/>
                  </a:lnTo>
                  <a:lnTo>
                    <a:pt x="14046" y="6206"/>
                  </a:lnTo>
                  <a:lnTo>
                    <a:pt x="13950" y="6091"/>
                  </a:lnTo>
                  <a:lnTo>
                    <a:pt x="13893" y="5957"/>
                  </a:lnTo>
                  <a:lnTo>
                    <a:pt x="13854" y="5803"/>
                  </a:lnTo>
                  <a:lnTo>
                    <a:pt x="13835" y="5649"/>
                  </a:lnTo>
                  <a:lnTo>
                    <a:pt x="13854" y="5515"/>
                  </a:lnTo>
                  <a:lnTo>
                    <a:pt x="13893" y="5361"/>
                  </a:lnTo>
                  <a:lnTo>
                    <a:pt x="13970" y="5226"/>
                  </a:lnTo>
                  <a:lnTo>
                    <a:pt x="14066" y="5111"/>
                  </a:lnTo>
                  <a:lnTo>
                    <a:pt x="14181" y="5015"/>
                  </a:lnTo>
                  <a:lnTo>
                    <a:pt x="14315" y="4938"/>
                  </a:lnTo>
                  <a:lnTo>
                    <a:pt x="14450" y="4881"/>
                  </a:lnTo>
                  <a:lnTo>
                    <a:pt x="14604" y="4861"/>
                  </a:lnTo>
                  <a:close/>
                  <a:moveTo>
                    <a:pt x="25536" y="4938"/>
                  </a:moveTo>
                  <a:lnTo>
                    <a:pt x="25652" y="4957"/>
                  </a:lnTo>
                  <a:lnTo>
                    <a:pt x="25767" y="4977"/>
                  </a:lnTo>
                  <a:lnTo>
                    <a:pt x="25882" y="5015"/>
                  </a:lnTo>
                  <a:lnTo>
                    <a:pt x="25998" y="5073"/>
                  </a:lnTo>
                  <a:lnTo>
                    <a:pt x="26094" y="5130"/>
                  </a:lnTo>
                  <a:lnTo>
                    <a:pt x="26190" y="5207"/>
                  </a:lnTo>
                  <a:lnTo>
                    <a:pt x="26267" y="5303"/>
                  </a:lnTo>
                  <a:lnTo>
                    <a:pt x="26343" y="5399"/>
                  </a:lnTo>
                  <a:lnTo>
                    <a:pt x="26401" y="5495"/>
                  </a:lnTo>
                  <a:lnTo>
                    <a:pt x="26459" y="5611"/>
                  </a:lnTo>
                  <a:lnTo>
                    <a:pt x="26497" y="5726"/>
                  </a:lnTo>
                  <a:lnTo>
                    <a:pt x="26516" y="5841"/>
                  </a:lnTo>
                  <a:lnTo>
                    <a:pt x="26516" y="5957"/>
                  </a:lnTo>
                  <a:lnTo>
                    <a:pt x="26516" y="6091"/>
                  </a:lnTo>
                  <a:lnTo>
                    <a:pt x="26497" y="6206"/>
                  </a:lnTo>
                  <a:lnTo>
                    <a:pt x="26459" y="6322"/>
                  </a:lnTo>
                  <a:lnTo>
                    <a:pt x="26401" y="6379"/>
                  </a:lnTo>
                  <a:lnTo>
                    <a:pt x="26343" y="6418"/>
                  </a:lnTo>
                  <a:lnTo>
                    <a:pt x="26286" y="6437"/>
                  </a:lnTo>
                  <a:lnTo>
                    <a:pt x="26228" y="6418"/>
                  </a:lnTo>
                  <a:lnTo>
                    <a:pt x="26171" y="6399"/>
                  </a:lnTo>
                  <a:lnTo>
                    <a:pt x="26132" y="6360"/>
                  </a:lnTo>
                  <a:lnTo>
                    <a:pt x="26113" y="6283"/>
                  </a:lnTo>
                  <a:lnTo>
                    <a:pt x="26132" y="6226"/>
                  </a:lnTo>
                  <a:lnTo>
                    <a:pt x="26151" y="6053"/>
                  </a:lnTo>
                  <a:lnTo>
                    <a:pt x="26151" y="5880"/>
                  </a:lnTo>
                  <a:lnTo>
                    <a:pt x="26132" y="5726"/>
                  </a:lnTo>
                  <a:lnTo>
                    <a:pt x="26055" y="5572"/>
                  </a:lnTo>
                  <a:lnTo>
                    <a:pt x="25959" y="5457"/>
                  </a:lnTo>
                  <a:lnTo>
                    <a:pt x="25825" y="5342"/>
                  </a:lnTo>
                  <a:lnTo>
                    <a:pt x="25690" y="5284"/>
                  </a:lnTo>
                  <a:lnTo>
                    <a:pt x="25517" y="5246"/>
                  </a:lnTo>
                  <a:lnTo>
                    <a:pt x="25460" y="5226"/>
                  </a:lnTo>
                  <a:lnTo>
                    <a:pt x="25402" y="5188"/>
                  </a:lnTo>
                  <a:lnTo>
                    <a:pt x="25383" y="5130"/>
                  </a:lnTo>
                  <a:lnTo>
                    <a:pt x="25383" y="5092"/>
                  </a:lnTo>
                  <a:lnTo>
                    <a:pt x="25383" y="5034"/>
                  </a:lnTo>
                  <a:lnTo>
                    <a:pt x="25421" y="4977"/>
                  </a:lnTo>
                  <a:lnTo>
                    <a:pt x="25460" y="4957"/>
                  </a:lnTo>
                  <a:lnTo>
                    <a:pt x="25536" y="4938"/>
                  </a:lnTo>
                  <a:close/>
                  <a:moveTo>
                    <a:pt x="15026" y="5592"/>
                  </a:moveTo>
                  <a:lnTo>
                    <a:pt x="15161" y="5630"/>
                  </a:lnTo>
                  <a:lnTo>
                    <a:pt x="15276" y="5668"/>
                  </a:lnTo>
                  <a:lnTo>
                    <a:pt x="15391" y="5745"/>
                  </a:lnTo>
                  <a:lnTo>
                    <a:pt x="15487" y="5822"/>
                  </a:lnTo>
                  <a:lnTo>
                    <a:pt x="15564" y="5937"/>
                  </a:lnTo>
                  <a:lnTo>
                    <a:pt x="15603" y="6053"/>
                  </a:lnTo>
                  <a:lnTo>
                    <a:pt x="15641" y="6187"/>
                  </a:lnTo>
                  <a:lnTo>
                    <a:pt x="15660" y="6322"/>
                  </a:lnTo>
                  <a:lnTo>
                    <a:pt x="15641" y="6437"/>
                  </a:lnTo>
                  <a:lnTo>
                    <a:pt x="15584" y="6571"/>
                  </a:lnTo>
                  <a:lnTo>
                    <a:pt x="15526" y="6687"/>
                  </a:lnTo>
                  <a:lnTo>
                    <a:pt x="15449" y="6802"/>
                  </a:lnTo>
                  <a:lnTo>
                    <a:pt x="15353" y="6879"/>
                  </a:lnTo>
                  <a:lnTo>
                    <a:pt x="15238" y="6956"/>
                  </a:lnTo>
                  <a:lnTo>
                    <a:pt x="15103" y="6994"/>
                  </a:lnTo>
                  <a:lnTo>
                    <a:pt x="15046" y="7013"/>
                  </a:lnTo>
                  <a:lnTo>
                    <a:pt x="14988" y="6994"/>
                  </a:lnTo>
                  <a:lnTo>
                    <a:pt x="14949" y="6956"/>
                  </a:lnTo>
                  <a:lnTo>
                    <a:pt x="14930" y="6898"/>
                  </a:lnTo>
                  <a:lnTo>
                    <a:pt x="14930" y="6840"/>
                  </a:lnTo>
                  <a:lnTo>
                    <a:pt x="14949" y="6783"/>
                  </a:lnTo>
                  <a:lnTo>
                    <a:pt x="14988" y="6725"/>
                  </a:lnTo>
                  <a:lnTo>
                    <a:pt x="15046" y="6706"/>
                  </a:lnTo>
                  <a:lnTo>
                    <a:pt x="15122" y="6668"/>
                  </a:lnTo>
                  <a:lnTo>
                    <a:pt x="15199" y="6629"/>
                  </a:lnTo>
                  <a:lnTo>
                    <a:pt x="15257" y="6571"/>
                  </a:lnTo>
                  <a:lnTo>
                    <a:pt x="15315" y="6514"/>
                  </a:lnTo>
                  <a:lnTo>
                    <a:pt x="15353" y="6437"/>
                  </a:lnTo>
                  <a:lnTo>
                    <a:pt x="15391" y="6360"/>
                  </a:lnTo>
                  <a:lnTo>
                    <a:pt x="15411" y="6283"/>
                  </a:lnTo>
                  <a:lnTo>
                    <a:pt x="15411" y="6187"/>
                  </a:lnTo>
                  <a:lnTo>
                    <a:pt x="15372" y="6091"/>
                  </a:lnTo>
                  <a:lnTo>
                    <a:pt x="15353" y="6014"/>
                  </a:lnTo>
                  <a:lnTo>
                    <a:pt x="15295" y="5937"/>
                  </a:lnTo>
                  <a:lnTo>
                    <a:pt x="15238" y="5880"/>
                  </a:lnTo>
                  <a:lnTo>
                    <a:pt x="15161" y="5822"/>
                  </a:lnTo>
                  <a:lnTo>
                    <a:pt x="15084" y="5784"/>
                  </a:lnTo>
                  <a:lnTo>
                    <a:pt x="14988" y="5764"/>
                  </a:lnTo>
                  <a:lnTo>
                    <a:pt x="14892" y="5745"/>
                  </a:lnTo>
                  <a:lnTo>
                    <a:pt x="14873" y="5745"/>
                  </a:lnTo>
                  <a:lnTo>
                    <a:pt x="14834" y="5726"/>
                  </a:lnTo>
                  <a:lnTo>
                    <a:pt x="14815" y="5668"/>
                  </a:lnTo>
                  <a:lnTo>
                    <a:pt x="14853" y="5611"/>
                  </a:lnTo>
                  <a:lnTo>
                    <a:pt x="14873" y="5592"/>
                  </a:lnTo>
                  <a:close/>
                  <a:moveTo>
                    <a:pt x="20502" y="13047"/>
                  </a:moveTo>
                  <a:lnTo>
                    <a:pt x="20637" y="13085"/>
                  </a:lnTo>
                  <a:lnTo>
                    <a:pt x="20791" y="13123"/>
                  </a:lnTo>
                  <a:lnTo>
                    <a:pt x="20906" y="13162"/>
                  </a:lnTo>
                  <a:lnTo>
                    <a:pt x="21040" y="13239"/>
                  </a:lnTo>
                  <a:lnTo>
                    <a:pt x="21156" y="13316"/>
                  </a:lnTo>
                  <a:lnTo>
                    <a:pt x="21271" y="13412"/>
                  </a:lnTo>
                  <a:lnTo>
                    <a:pt x="21367" y="13508"/>
                  </a:lnTo>
                  <a:lnTo>
                    <a:pt x="21444" y="13623"/>
                  </a:lnTo>
                  <a:lnTo>
                    <a:pt x="21521" y="13738"/>
                  </a:lnTo>
                  <a:lnTo>
                    <a:pt x="21578" y="13873"/>
                  </a:lnTo>
                  <a:lnTo>
                    <a:pt x="21617" y="14007"/>
                  </a:lnTo>
                  <a:lnTo>
                    <a:pt x="21655" y="14142"/>
                  </a:lnTo>
                  <a:lnTo>
                    <a:pt x="21655" y="14276"/>
                  </a:lnTo>
                  <a:lnTo>
                    <a:pt x="21636" y="14430"/>
                  </a:lnTo>
                  <a:lnTo>
                    <a:pt x="21617" y="14488"/>
                  </a:lnTo>
                  <a:lnTo>
                    <a:pt x="21578" y="14545"/>
                  </a:lnTo>
                  <a:lnTo>
                    <a:pt x="21521" y="14565"/>
                  </a:lnTo>
                  <a:lnTo>
                    <a:pt x="21405" y="14565"/>
                  </a:lnTo>
                  <a:lnTo>
                    <a:pt x="21367" y="14526"/>
                  </a:lnTo>
                  <a:lnTo>
                    <a:pt x="21329" y="14488"/>
                  </a:lnTo>
                  <a:lnTo>
                    <a:pt x="21329" y="14411"/>
                  </a:lnTo>
                  <a:lnTo>
                    <a:pt x="21329" y="14296"/>
                  </a:lnTo>
                  <a:lnTo>
                    <a:pt x="21309" y="14199"/>
                  </a:lnTo>
                  <a:lnTo>
                    <a:pt x="21271" y="13969"/>
                  </a:lnTo>
                  <a:lnTo>
                    <a:pt x="21175" y="13777"/>
                  </a:lnTo>
                  <a:lnTo>
                    <a:pt x="21060" y="13604"/>
                  </a:lnTo>
                  <a:lnTo>
                    <a:pt x="20983" y="13527"/>
                  </a:lnTo>
                  <a:lnTo>
                    <a:pt x="20906" y="13469"/>
                  </a:lnTo>
                  <a:lnTo>
                    <a:pt x="20810" y="13412"/>
                  </a:lnTo>
                  <a:lnTo>
                    <a:pt x="20714" y="13354"/>
                  </a:lnTo>
                  <a:lnTo>
                    <a:pt x="20618" y="13316"/>
                  </a:lnTo>
                  <a:lnTo>
                    <a:pt x="20502" y="13296"/>
                  </a:lnTo>
                  <a:lnTo>
                    <a:pt x="20214" y="13296"/>
                  </a:lnTo>
                  <a:lnTo>
                    <a:pt x="20176" y="13258"/>
                  </a:lnTo>
                  <a:lnTo>
                    <a:pt x="20157" y="13239"/>
                  </a:lnTo>
                  <a:lnTo>
                    <a:pt x="20137" y="13181"/>
                  </a:lnTo>
                  <a:lnTo>
                    <a:pt x="20137" y="13143"/>
                  </a:lnTo>
                  <a:lnTo>
                    <a:pt x="20137" y="13104"/>
                  </a:lnTo>
                  <a:lnTo>
                    <a:pt x="20176" y="13066"/>
                  </a:lnTo>
                  <a:lnTo>
                    <a:pt x="20233" y="13047"/>
                  </a:lnTo>
                  <a:close/>
                  <a:moveTo>
                    <a:pt x="20867" y="15103"/>
                  </a:moveTo>
                  <a:lnTo>
                    <a:pt x="20925" y="15122"/>
                  </a:lnTo>
                  <a:lnTo>
                    <a:pt x="20964" y="15141"/>
                  </a:lnTo>
                  <a:lnTo>
                    <a:pt x="20983" y="15179"/>
                  </a:lnTo>
                  <a:lnTo>
                    <a:pt x="21079" y="15333"/>
                  </a:lnTo>
                  <a:lnTo>
                    <a:pt x="21175" y="15448"/>
                  </a:lnTo>
                  <a:lnTo>
                    <a:pt x="21290" y="15544"/>
                  </a:lnTo>
                  <a:lnTo>
                    <a:pt x="21405" y="15602"/>
                  </a:lnTo>
                  <a:lnTo>
                    <a:pt x="21521" y="15641"/>
                  </a:lnTo>
                  <a:lnTo>
                    <a:pt x="21674" y="15660"/>
                  </a:lnTo>
                  <a:lnTo>
                    <a:pt x="21828" y="15660"/>
                  </a:lnTo>
                  <a:lnTo>
                    <a:pt x="21982" y="15621"/>
                  </a:lnTo>
                  <a:lnTo>
                    <a:pt x="22059" y="15621"/>
                  </a:lnTo>
                  <a:lnTo>
                    <a:pt x="22116" y="15641"/>
                  </a:lnTo>
                  <a:lnTo>
                    <a:pt x="22155" y="15660"/>
                  </a:lnTo>
                  <a:lnTo>
                    <a:pt x="22174" y="15717"/>
                  </a:lnTo>
                  <a:lnTo>
                    <a:pt x="22174" y="15775"/>
                  </a:lnTo>
                  <a:lnTo>
                    <a:pt x="22174" y="15833"/>
                  </a:lnTo>
                  <a:lnTo>
                    <a:pt x="22136" y="15890"/>
                  </a:lnTo>
                  <a:lnTo>
                    <a:pt x="22097" y="15929"/>
                  </a:lnTo>
                  <a:lnTo>
                    <a:pt x="22001" y="15986"/>
                  </a:lnTo>
                  <a:lnTo>
                    <a:pt x="21905" y="16025"/>
                  </a:lnTo>
                  <a:lnTo>
                    <a:pt x="21790" y="16044"/>
                  </a:lnTo>
                  <a:lnTo>
                    <a:pt x="21674" y="16044"/>
                  </a:lnTo>
                  <a:lnTo>
                    <a:pt x="21559" y="16025"/>
                  </a:lnTo>
                  <a:lnTo>
                    <a:pt x="21463" y="16006"/>
                  </a:lnTo>
                  <a:lnTo>
                    <a:pt x="21348" y="15967"/>
                  </a:lnTo>
                  <a:lnTo>
                    <a:pt x="21232" y="15929"/>
                  </a:lnTo>
                  <a:lnTo>
                    <a:pt x="21136" y="15871"/>
                  </a:lnTo>
                  <a:lnTo>
                    <a:pt x="21040" y="15794"/>
                  </a:lnTo>
                  <a:lnTo>
                    <a:pt x="20964" y="15717"/>
                  </a:lnTo>
                  <a:lnTo>
                    <a:pt x="20887" y="15641"/>
                  </a:lnTo>
                  <a:lnTo>
                    <a:pt x="20810" y="15544"/>
                  </a:lnTo>
                  <a:lnTo>
                    <a:pt x="20771" y="15448"/>
                  </a:lnTo>
                  <a:lnTo>
                    <a:pt x="20733" y="15352"/>
                  </a:lnTo>
                  <a:lnTo>
                    <a:pt x="20714" y="15237"/>
                  </a:lnTo>
                  <a:lnTo>
                    <a:pt x="20733" y="15179"/>
                  </a:lnTo>
                  <a:lnTo>
                    <a:pt x="20752" y="15141"/>
                  </a:lnTo>
                  <a:lnTo>
                    <a:pt x="20791" y="15122"/>
                  </a:lnTo>
                  <a:lnTo>
                    <a:pt x="20829" y="15103"/>
                  </a:lnTo>
                  <a:close/>
                  <a:moveTo>
                    <a:pt x="3748" y="0"/>
                  </a:moveTo>
                  <a:lnTo>
                    <a:pt x="3229" y="269"/>
                  </a:lnTo>
                  <a:lnTo>
                    <a:pt x="2748" y="538"/>
                  </a:lnTo>
                  <a:lnTo>
                    <a:pt x="2287" y="846"/>
                  </a:lnTo>
                  <a:lnTo>
                    <a:pt x="1845" y="1134"/>
                  </a:lnTo>
                  <a:lnTo>
                    <a:pt x="1442" y="1460"/>
                  </a:lnTo>
                  <a:lnTo>
                    <a:pt x="1096" y="1787"/>
                  </a:lnTo>
                  <a:lnTo>
                    <a:pt x="769" y="2133"/>
                  </a:lnTo>
                  <a:lnTo>
                    <a:pt x="635" y="2306"/>
                  </a:lnTo>
                  <a:lnTo>
                    <a:pt x="500" y="2479"/>
                  </a:lnTo>
                  <a:lnTo>
                    <a:pt x="385" y="2671"/>
                  </a:lnTo>
                  <a:lnTo>
                    <a:pt x="289" y="2844"/>
                  </a:lnTo>
                  <a:lnTo>
                    <a:pt x="193" y="3036"/>
                  </a:lnTo>
                  <a:lnTo>
                    <a:pt x="135" y="3228"/>
                  </a:lnTo>
                  <a:lnTo>
                    <a:pt x="78" y="3420"/>
                  </a:lnTo>
                  <a:lnTo>
                    <a:pt x="39" y="3632"/>
                  </a:lnTo>
                  <a:lnTo>
                    <a:pt x="1" y="3824"/>
                  </a:lnTo>
                  <a:lnTo>
                    <a:pt x="1" y="4035"/>
                  </a:lnTo>
                  <a:lnTo>
                    <a:pt x="20" y="4227"/>
                  </a:lnTo>
                  <a:lnTo>
                    <a:pt x="39" y="4439"/>
                  </a:lnTo>
                  <a:lnTo>
                    <a:pt x="97" y="4650"/>
                  </a:lnTo>
                  <a:lnTo>
                    <a:pt x="155" y="4861"/>
                  </a:lnTo>
                  <a:lnTo>
                    <a:pt x="251" y="5092"/>
                  </a:lnTo>
                  <a:lnTo>
                    <a:pt x="366" y="5303"/>
                  </a:lnTo>
                  <a:lnTo>
                    <a:pt x="500" y="5534"/>
                  </a:lnTo>
                  <a:lnTo>
                    <a:pt x="635" y="5764"/>
                  </a:lnTo>
                  <a:lnTo>
                    <a:pt x="654" y="5784"/>
                  </a:lnTo>
                  <a:lnTo>
                    <a:pt x="5054" y="8743"/>
                  </a:lnTo>
                  <a:lnTo>
                    <a:pt x="9473" y="11682"/>
                  </a:lnTo>
                  <a:lnTo>
                    <a:pt x="13893" y="14622"/>
                  </a:lnTo>
                  <a:lnTo>
                    <a:pt x="18331" y="17524"/>
                  </a:lnTo>
                  <a:lnTo>
                    <a:pt x="23077" y="20617"/>
                  </a:lnTo>
                  <a:lnTo>
                    <a:pt x="23750" y="21078"/>
                  </a:lnTo>
                  <a:lnTo>
                    <a:pt x="24403" y="21501"/>
                  </a:lnTo>
                  <a:lnTo>
                    <a:pt x="24729" y="21693"/>
                  </a:lnTo>
                  <a:lnTo>
                    <a:pt x="25056" y="21866"/>
                  </a:lnTo>
                  <a:lnTo>
                    <a:pt x="25364" y="22000"/>
                  </a:lnTo>
                  <a:lnTo>
                    <a:pt x="25690" y="22096"/>
                  </a:lnTo>
                  <a:lnTo>
                    <a:pt x="25844" y="22135"/>
                  </a:lnTo>
                  <a:lnTo>
                    <a:pt x="25998" y="22154"/>
                  </a:lnTo>
                  <a:lnTo>
                    <a:pt x="26151" y="22154"/>
                  </a:lnTo>
                  <a:lnTo>
                    <a:pt x="26305" y="22135"/>
                  </a:lnTo>
                  <a:lnTo>
                    <a:pt x="26459" y="22116"/>
                  </a:lnTo>
                  <a:lnTo>
                    <a:pt x="26612" y="22077"/>
                  </a:lnTo>
                  <a:lnTo>
                    <a:pt x="26747" y="22000"/>
                  </a:lnTo>
                  <a:lnTo>
                    <a:pt x="26901" y="21924"/>
                  </a:lnTo>
                  <a:lnTo>
                    <a:pt x="27054" y="21828"/>
                  </a:lnTo>
                  <a:lnTo>
                    <a:pt x="27189" y="21712"/>
                  </a:lnTo>
                  <a:lnTo>
                    <a:pt x="27343" y="21559"/>
                  </a:lnTo>
                  <a:lnTo>
                    <a:pt x="27477" y="21405"/>
                  </a:lnTo>
                  <a:lnTo>
                    <a:pt x="27631" y="21213"/>
                  </a:lnTo>
                  <a:lnTo>
                    <a:pt x="27765" y="21001"/>
                  </a:lnTo>
                  <a:lnTo>
                    <a:pt x="27900" y="20752"/>
                  </a:lnTo>
                  <a:lnTo>
                    <a:pt x="28034" y="20483"/>
                  </a:lnTo>
                  <a:lnTo>
                    <a:pt x="28265" y="19983"/>
                  </a:lnTo>
                  <a:lnTo>
                    <a:pt x="28457" y="19464"/>
                  </a:lnTo>
                  <a:lnTo>
                    <a:pt x="28630" y="18926"/>
                  </a:lnTo>
                  <a:lnTo>
                    <a:pt x="28784" y="18369"/>
                  </a:lnTo>
                  <a:lnTo>
                    <a:pt x="28918" y="17812"/>
                  </a:lnTo>
                  <a:lnTo>
                    <a:pt x="29033" y="17235"/>
                  </a:lnTo>
                  <a:lnTo>
                    <a:pt x="29130" y="16659"/>
                  </a:lnTo>
                  <a:lnTo>
                    <a:pt x="29187" y="16063"/>
                  </a:lnTo>
                  <a:lnTo>
                    <a:pt x="29245" y="15487"/>
                  </a:lnTo>
                  <a:lnTo>
                    <a:pt x="29283" y="14891"/>
                  </a:lnTo>
                  <a:lnTo>
                    <a:pt x="29283" y="14296"/>
                  </a:lnTo>
                  <a:lnTo>
                    <a:pt x="29302" y="13719"/>
                  </a:lnTo>
                  <a:lnTo>
                    <a:pt x="29283" y="13143"/>
                  </a:lnTo>
                  <a:lnTo>
                    <a:pt x="29245" y="12585"/>
                  </a:lnTo>
                  <a:lnTo>
                    <a:pt x="29206" y="12028"/>
                  </a:lnTo>
                  <a:lnTo>
                    <a:pt x="29149" y="11490"/>
                  </a:lnTo>
                  <a:lnTo>
                    <a:pt x="29072" y="10856"/>
                  </a:lnTo>
                  <a:lnTo>
                    <a:pt x="28976" y="10203"/>
                  </a:lnTo>
                  <a:lnTo>
                    <a:pt x="28861" y="9550"/>
                  </a:lnTo>
                  <a:lnTo>
                    <a:pt x="28707" y="8896"/>
                  </a:lnTo>
                  <a:lnTo>
                    <a:pt x="28534" y="8243"/>
                  </a:lnTo>
                  <a:lnTo>
                    <a:pt x="28342" y="7590"/>
                  </a:lnTo>
                  <a:lnTo>
                    <a:pt x="28111" y="6956"/>
                  </a:lnTo>
                  <a:lnTo>
                    <a:pt x="27842" y="6341"/>
                  </a:lnTo>
                  <a:lnTo>
                    <a:pt x="27708" y="6033"/>
                  </a:lnTo>
                  <a:lnTo>
                    <a:pt x="27554" y="5745"/>
                  </a:lnTo>
                  <a:lnTo>
                    <a:pt x="27381" y="5457"/>
                  </a:lnTo>
                  <a:lnTo>
                    <a:pt x="27208" y="5188"/>
                  </a:lnTo>
                  <a:lnTo>
                    <a:pt x="27016" y="4919"/>
                  </a:lnTo>
                  <a:lnTo>
                    <a:pt x="26824" y="4650"/>
                  </a:lnTo>
                  <a:lnTo>
                    <a:pt x="26612" y="4400"/>
                  </a:lnTo>
                  <a:lnTo>
                    <a:pt x="26401" y="4170"/>
                  </a:lnTo>
                  <a:lnTo>
                    <a:pt x="26171" y="3939"/>
                  </a:lnTo>
                  <a:lnTo>
                    <a:pt x="25921" y="3728"/>
                  </a:lnTo>
                  <a:lnTo>
                    <a:pt x="25671" y="3536"/>
                  </a:lnTo>
                  <a:lnTo>
                    <a:pt x="25402" y="3343"/>
                  </a:lnTo>
                  <a:lnTo>
                    <a:pt x="25133" y="3171"/>
                  </a:lnTo>
                  <a:lnTo>
                    <a:pt x="24845" y="2998"/>
                  </a:lnTo>
                  <a:lnTo>
                    <a:pt x="24537" y="2863"/>
                  </a:lnTo>
                  <a:lnTo>
                    <a:pt x="24211" y="2729"/>
                  </a:lnTo>
                  <a:lnTo>
                    <a:pt x="23634" y="2556"/>
                  </a:lnTo>
                  <a:lnTo>
                    <a:pt x="23058" y="2402"/>
                  </a:lnTo>
                  <a:lnTo>
                    <a:pt x="22443" y="2267"/>
                  </a:lnTo>
                  <a:lnTo>
                    <a:pt x="21828" y="2191"/>
                  </a:lnTo>
                  <a:lnTo>
                    <a:pt x="21213" y="2133"/>
                  </a:lnTo>
                  <a:lnTo>
                    <a:pt x="20579" y="2095"/>
                  </a:lnTo>
                  <a:lnTo>
                    <a:pt x="19945" y="2075"/>
                  </a:lnTo>
                  <a:lnTo>
                    <a:pt x="19292" y="2095"/>
                  </a:lnTo>
                  <a:lnTo>
                    <a:pt x="18658" y="2114"/>
                  </a:lnTo>
                  <a:lnTo>
                    <a:pt x="18005" y="2152"/>
                  </a:lnTo>
                  <a:lnTo>
                    <a:pt x="17370" y="2229"/>
                  </a:lnTo>
                  <a:lnTo>
                    <a:pt x="16736" y="2287"/>
                  </a:lnTo>
                  <a:lnTo>
                    <a:pt x="15507" y="2479"/>
                  </a:lnTo>
                  <a:lnTo>
                    <a:pt x="14335" y="2671"/>
                  </a:lnTo>
                  <a:lnTo>
                    <a:pt x="13758" y="2786"/>
                  </a:lnTo>
                  <a:lnTo>
                    <a:pt x="13182" y="2921"/>
                  </a:lnTo>
                  <a:lnTo>
                    <a:pt x="12625" y="3055"/>
                  </a:lnTo>
                  <a:lnTo>
                    <a:pt x="12067" y="3209"/>
                  </a:lnTo>
                  <a:lnTo>
                    <a:pt x="10972" y="3555"/>
                  </a:lnTo>
                  <a:lnTo>
                    <a:pt x="9896" y="3920"/>
                  </a:lnTo>
                  <a:lnTo>
                    <a:pt x="8820" y="4323"/>
                  </a:lnTo>
                  <a:lnTo>
                    <a:pt x="7744" y="4727"/>
                  </a:lnTo>
                  <a:lnTo>
                    <a:pt x="6668" y="5130"/>
                  </a:lnTo>
                  <a:lnTo>
                    <a:pt x="5573" y="5534"/>
                  </a:lnTo>
                  <a:lnTo>
                    <a:pt x="5266" y="5630"/>
                  </a:lnTo>
                  <a:lnTo>
                    <a:pt x="4958" y="5707"/>
                  </a:lnTo>
                  <a:lnTo>
                    <a:pt x="4631" y="5764"/>
                  </a:lnTo>
                  <a:lnTo>
                    <a:pt x="4324" y="5822"/>
                  </a:lnTo>
                  <a:lnTo>
                    <a:pt x="4017" y="5841"/>
                  </a:lnTo>
                  <a:lnTo>
                    <a:pt x="3709" y="5841"/>
                  </a:lnTo>
                  <a:lnTo>
                    <a:pt x="3421" y="5822"/>
                  </a:lnTo>
                  <a:lnTo>
                    <a:pt x="3114" y="5764"/>
                  </a:lnTo>
                  <a:lnTo>
                    <a:pt x="2845" y="5688"/>
                  </a:lnTo>
                  <a:lnTo>
                    <a:pt x="2576" y="5592"/>
                  </a:lnTo>
                  <a:lnTo>
                    <a:pt x="2307" y="5457"/>
                  </a:lnTo>
                  <a:lnTo>
                    <a:pt x="2076" y="5284"/>
                  </a:lnTo>
                  <a:lnTo>
                    <a:pt x="1845" y="5092"/>
                  </a:lnTo>
                  <a:lnTo>
                    <a:pt x="1634" y="4861"/>
                  </a:lnTo>
                  <a:lnTo>
                    <a:pt x="1442" y="4592"/>
                  </a:lnTo>
                  <a:lnTo>
                    <a:pt x="1288" y="4285"/>
                  </a:lnTo>
                  <a:lnTo>
                    <a:pt x="1269" y="4208"/>
                  </a:lnTo>
                  <a:lnTo>
                    <a:pt x="1231" y="4170"/>
                  </a:lnTo>
                  <a:lnTo>
                    <a:pt x="1211" y="4131"/>
                  </a:lnTo>
                  <a:lnTo>
                    <a:pt x="1211" y="4093"/>
                  </a:lnTo>
                  <a:lnTo>
                    <a:pt x="1211" y="4035"/>
                  </a:lnTo>
                  <a:lnTo>
                    <a:pt x="1327" y="3843"/>
                  </a:lnTo>
                  <a:lnTo>
                    <a:pt x="1423" y="3651"/>
                  </a:lnTo>
                  <a:lnTo>
                    <a:pt x="1500" y="3459"/>
                  </a:lnTo>
                  <a:lnTo>
                    <a:pt x="1557" y="3267"/>
                  </a:lnTo>
                  <a:lnTo>
                    <a:pt x="1596" y="3055"/>
                  </a:lnTo>
                  <a:lnTo>
                    <a:pt x="1615" y="2863"/>
                  </a:lnTo>
                  <a:lnTo>
                    <a:pt x="1615" y="2633"/>
                  </a:lnTo>
                  <a:lnTo>
                    <a:pt x="1576" y="2421"/>
                  </a:lnTo>
                  <a:lnTo>
                    <a:pt x="1576" y="2364"/>
                  </a:lnTo>
                  <a:lnTo>
                    <a:pt x="1596" y="2306"/>
                  </a:lnTo>
                  <a:lnTo>
                    <a:pt x="1615" y="2267"/>
                  </a:lnTo>
                  <a:lnTo>
                    <a:pt x="1634" y="2229"/>
                  </a:lnTo>
                  <a:lnTo>
                    <a:pt x="1672" y="2191"/>
                  </a:lnTo>
                  <a:lnTo>
                    <a:pt x="1730" y="2191"/>
                  </a:lnTo>
                  <a:lnTo>
                    <a:pt x="1788" y="2171"/>
                  </a:lnTo>
                  <a:lnTo>
                    <a:pt x="1826" y="2191"/>
                  </a:lnTo>
                  <a:lnTo>
                    <a:pt x="2038" y="2229"/>
                  </a:lnTo>
                  <a:lnTo>
                    <a:pt x="2230" y="2267"/>
                  </a:lnTo>
                  <a:lnTo>
                    <a:pt x="2422" y="2267"/>
                  </a:lnTo>
                  <a:lnTo>
                    <a:pt x="2595" y="2248"/>
                  </a:lnTo>
                  <a:lnTo>
                    <a:pt x="2768" y="2229"/>
                  </a:lnTo>
                  <a:lnTo>
                    <a:pt x="2941" y="2171"/>
                  </a:lnTo>
                  <a:lnTo>
                    <a:pt x="3075" y="2095"/>
                  </a:lnTo>
                  <a:lnTo>
                    <a:pt x="3229" y="1998"/>
                  </a:lnTo>
                  <a:lnTo>
                    <a:pt x="3344" y="1883"/>
                  </a:lnTo>
                  <a:lnTo>
                    <a:pt x="3459" y="1768"/>
                  </a:lnTo>
                  <a:lnTo>
                    <a:pt x="3575" y="1633"/>
                  </a:lnTo>
                  <a:lnTo>
                    <a:pt x="3652" y="1480"/>
                  </a:lnTo>
                  <a:lnTo>
                    <a:pt x="3728" y="1307"/>
                  </a:lnTo>
                  <a:lnTo>
                    <a:pt x="3786" y="1134"/>
                  </a:lnTo>
                  <a:lnTo>
                    <a:pt x="3844" y="942"/>
                  </a:lnTo>
                  <a:lnTo>
                    <a:pt x="3863" y="730"/>
                  </a:lnTo>
                  <a:lnTo>
                    <a:pt x="3882" y="673"/>
                  </a:lnTo>
                  <a:lnTo>
                    <a:pt x="3921" y="634"/>
                  </a:lnTo>
                  <a:lnTo>
                    <a:pt x="3882" y="500"/>
                  </a:lnTo>
                  <a:lnTo>
                    <a:pt x="3882" y="461"/>
                  </a:lnTo>
                  <a:lnTo>
                    <a:pt x="3882" y="423"/>
                  </a:lnTo>
                  <a:lnTo>
                    <a:pt x="3940" y="365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72"/>
            <p:cNvSpPr/>
            <p:nvPr/>
          </p:nvSpPr>
          <p:spPr>
            <a:xfrm rot="-2172882">
              <a:off x="2936465" y="3766198"/>
              <a:ext cx="58069" cy="37481"/>
            </a:xfrm>
            <a:custGeom>
              <a:avLst/>
              <a:gdLst/>
              <a:ahLst/>
              <a:cxnLst/>
              <a:rect l="l" t="t" r="r" b="b"/>
              <a:pathLst>
                <a:path w="1461" h="943" extrusionOk="0">
                  <a:moveTo>
                    <a:pt x="116" y="1"/>
                  </a:moveTo>
                  <a:lnTo>
                    <a:pt x="78" y="20"/>
                  </a:lnTo>
                  <a:lnTo>
                    <a:pt x="39" y="39"/>
                  </a:lnTo>
                  <a:lnTo>
                    <a:pt x="20" y="77"/>
                  </a:lnTo>
                  <a:lnTo>
                    <a:pt x="1" y="135"/>
                  </a:lnTo>
                  <a:lnTo>
                    <a:pt x="20" y="250"/>
                  </a:lnTo>
                  <a:lnTo>
                    <a:pt x="58" y="346"/>
                  </a:lnTo>
                  <a:lnTo>
                    <a:pt x="97" y="442"/>
                  </a:lnTo>
                  <a:lnTo>
                    <a:pt x="174" y="539"/>
                  </a:lnTo>
                  <a:lnTo>
                    <a:pt x="251" y="615"/>
                  </a:lnTo>
                  <a:lnTo>
                    <a:pt x="327" y="692"/>
                  </a:lnTo>
                  <a:lnTo>
                    <a:pt x="423" y="769"/>
                  </a:lnTo>
                  <a:lnTo>
                    <a:pt x="519" y="827"/>
                  </a:lnTo>
                  <a:lnTo>
                    <a:pt x="635" y="865"/>
                  </a:lnTo>
                  <a:lnTo>
                    <a:pt x="750" y="904"/>
                  </a:lnTo>
                  <a:lnTo>
                    <a:pt x="846" y="923"/>
                  </a:lnTo>
                  <a:lnTo>
                    <a:pt x="961" y="942"/>
                  </a:lnTo>
                  <a:lnTo>
                    <a:pt x="1077" y="942"/>
                  </a:lnTo>
                  <a:lnTo>
                    <a:pt x="1192" y="923"/>
                  </a:lnTo>
                  <a:lnTo>
                    <a:pt x="1288" y="884"/>
                  </a:lnTo>
                  <a:lnTo>
                    <a:pt x="1384" y="827"/>
                  </a:lnTo>
                  <a:lnTo>
                    <a:pt x="1423" y="788"/>
                  </a:lnTo>
                  <a:lnTo>
                    <a:pt x="1461" y="731"/>
                  </a:lnTo>
                  <a:lnTo>
                    <a:pt x="1461" y="673"/>
                  </a:lnTo>
                  <a:lnTo>
                    <a:pt x="1461" y="615"/>
                  </a:lnTo>
                  <a:lnTo>
                    <a:pt x="1442" y="558"/>
                  </a:lnTo>
                  <a:lnTo>
                    <a:pt x="1403" y="539"/>
                  </a:lnTo>
                  <a:lnTo>
                    <a:pt x="1346" y="519"/>
                  </a:lnTo>
                  <a:lnTo>
                    <a:pt x="1269" y="519"/>
                  </a:lnTo>
                  <a:lnTo>
                    <a:pt x="1115" y="558"/>
                  </a:lnTo>
                  <a:lnTo>
                    <a:pt x="961" y="558"/>
                  </a:lnTo>
                  <a:lnTo>
                    <a:pt x="808" y="539"/>
                  </a:lnTo>
                  <a:lnTo>
                    <a:pt x="692" y="500"/>
                  </a:lnTo>
                  <a:lnTo>
                    <a:pt x="577" y="442"/>
                  </a:lnTo>
                  <a:lnTo>
                    <a:pt x="462" y="346"/>
                  </a:lnTo>
                  <a:lnTo>
                    <a:pt x="366" y="231"/>
                  </a:lnTo>
                  <a:lnTo>
                    <a:pt x="270" y="77"/>
                  </a:lnTo>
                  <a:lnTo>
                    <a:pt x="251" y="39"/>
                  </a:lnTo>
                  <a:lnTo>
                    <a:pt x="212" y="20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72"/>
            <p:cNvSpPr/>
            <p:nvPr/>
          </p:nvSpPr>
          <p:spPr>
            <a:xfrm rot="-2172882">
              <a:off x="2876251" y="3710901"/>
              <a:ext cx="60374" cy="60374"/>
            </a:xfrm>
            <a:custGeom>
              <a:avLst/>
              <a:gdLst/>
              <a:ahLst/>
              <a:cxnLst/>
              <a:rect l="l" t="t" r="r" b="b"/>
              <a:pathLst>
                <a:path w="1519" h="1519" extrusionOk="0">
                  <a:moveTo>
                    <a:pt x="96" y="1"/>
                  </a:moveTo>
                  <a:lnTo>
                    <a:pt x="39" y="20"/>
                  </a:lnTo>
                  <a:lnTo>
                    <a:pt x="0" y="58"/>
                  </a:lnTo>
                  <a:lnTo>
                    <a:pt x="0" y="97"/>
                  </a:lnTo>
                  <a:lnTo>
                    <a:pt x="0" y="135"/>
                  </a:lnTo>
                  <a:lnTo>
                    <a:pt x="20" y="193"/>
                  </a:lnTo>
                  <a:lnTo>
                    <a:pt x="39" y="212"/>
                  </a:lnTo>
                  <a:lnTo>
                    <a:pt x="77" y="250"/>
                  </a:lnTo>
                  <a:lnTo>
                    <a:pt x="365" y="250"/>
                  </a:lnTo>
                  <a:lnTo>
                    <a:pt x="481" y="270"/>
                  </a:lnTo>
                  <a:lnTo>
                    <a:pt x="577" y="308"/>
                  </a:lnTo>
                  <a:lnTo>
                    <a:pt x="673" y="366"/>
                  </a:lnTo>
                  <a:lnTo>
                    <a:pt x="769" y="423"/>
                  </a:lnTo>
                  <a:lnTo>
                    <a:pt x="846" y="481"/>
                  </a:lnTo>
                  <a:lnTo>
                    <a:pt x="923" y="558"/>
                  </a:lnTo>
                  <a:lnTo>
                    <a:pt x="1038" y="731"/>
                  </a:lnTo>
                  <a:lnTo>
                    <a:pt x="1134" y="923"/>
                  </a:lnTo>
                  <a:lnTo>
                    <a:pt x="1172" y="1153"/>
                  </a:lnTo>
                  <a:lnTo>
                    <a:pt x="1192" y="1250"/>
                  </a:lnTo>
                  <a:lnTo>
                    <a:pt x="1192" y="1365"/>
                  </a:lnTo>
                  <a:lnTo>
                    <a:pt x="1192" y="1442"/>
                  </a:lnTo>
                  <a:lnTo>
                    <a:pt x="1230" y="1480"/>
                  </a:lnTo>
                  <a:lnTo>
                    <a:pt x="1268" y="1519"/>
                  </a:lnTo>
                  <a:lnTo>
                    <a:pt x="1384" y="1519"/>
                  </a:lnTo>
                  <a:lnTo>
                    <a:pt x="1441" y="1499"/>
                  </a:lnTo>
                  <a:lnTo>
                    <a:pt x="1480" y="1442"/>
                  </a:lnTo>
                  <a:lnTo>
                    <a:pt x="1499" y="1384"/>
                  </a:lnTo>
                  <a:lnTo>
                    <a:pt x="1518" y="1230"/>
                  </a:lnTo>
                  <a:lnTo>
                    <a:pt x="1518" y="1096"/>
                  </a:lnTo>
                  <a:lnTo>
                    <a:pt x="1480" y="961"/>
                  </a:lnTo>
                  <a:lnTo>
                    <a:pt x="1441" y="827"/>
                  </a:lnTo>
                  <a:lnTo>
                    <a:pt x="1384" y="692"/>
                  </a:lnTo>
                  <a:lnTo>
                    <a:pt x="1307" y="577"/>
                  </a:lnTo>
                  <a:lnTo>
                    <a:pt x="1230" y="462"/>
                  </a:lnTo>
                  <a:lnTo>
                    <a:pt x="1134" y="366"/>
                  </a:lnTo>
                  <a:lnTo>
                    <a:pt x="1019" y="270"/>
                  </a:lnTo>
                  <a:lnTo>
                    <a:pt x="903" y="193"/>
                  </a:lnTo>
                  <a:lnTo>
                    <a:pt x="769" y="116"/>
                  </a:lnTo>
                  <a:lnTo>
                    <a:pt x="654" y="77"/>
                  </a:lnTo>
                  <a:lnTo>
                    <a:pt x="500" y="39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72"/>
            <p:cNvSpPr/>
            <p:nvPr/>
          </p:nvSpPr>
          <p:spPr>
            <a:xfrm rot="-2172882">
              <a:off x="2855273" y="3332307"/>
              <a:ext cx="45112" cy="59579"/>
            </a:xfrm>
            <a:custGeom>
              <a:avLst/>
              <a:gdLst/>
              <a:ahLst/>
              <a:cxnLst/>
              <a:rect l="l" t="t" r="r" b="b"/>
              <a:pathLst>
                <a:path w="1135" h="1499" extrusionOk="0">
                  <a:moveTo>
                    <a:pt x="154" y="0"/>
                  </a:moveTo>
                  <a:lnTo>
                    <a:pt x="78" y="19"/>
                  </a:lnTo>
                  <a:lnTo>
                    <a:pt x="39" y="39"/>
                  </a:lnTo>
                  <a:lnTo>
                    <a:pt x="1" y="96"/>
                  </a:lnTo>
                  <a:lnTo>
                    <a:pt x="1" y="154"/>
                  </a:lnTo>
                  <a:lnTo>
                    <a:pt x="1" y="192"/>
                  </a:lnTo>
                  <a:lnTo>
                    <a:pt x="20" y="250"/>
                  </a:lnTo>
                  <a:lnTo>
                    <a:pt x="78" y="288"/>
                  </a:lnTo>
                  <a:lnTo>
                    <a:pt x="135" y="308"/>
                  </a:lnTo>
                  <a:lnTo>
                    <a:pt x="308" y="346"/>
                  </a:lnTo>
                  <a:lnTo>
                    <a:pt x="443" y="404"/>
                  </a:lnTo>
                  <a:lnTo>
                    <a:pt x="577" y="519"/>
                  </a:lnTo>
                  <a:lnTo>
                    <a:pt x="673" y="634"/>
                  </a:lnTo>
                  <a:lnTo>
                    <a:pt x="750" y="788"/>
                  </a:lnTo>
                  <a:lnTo>
                    <a:pt x="769" y="942"/>
                  </a:lnTo>
                  <a:lnTo>
                    <a:pt x="769" y="1115"/>
                  </a:lnTo>
                  <a:lnTo>
                    <a:pt x="750" y="1288"/>
                  </a:lnTo>
                  <a:lnTo>
                    <a:pt x="731" y="1345"/>
                  </a:lnTo>
                  <a:lnTo>
                    <a:pt x="750" y="1422"/>
                  </a:lnTo>
                  <a:lnTo>
                    <a:pt x="789" y="1461"/>
                  </a:lnTo>
                  <a:lnTo>
                    <a:pt x="846" y="1480"/>
                  </a:lnTo>
                  <a:lnTo>
                    <a:pt x="904" y="1499"/>
                  </a:lnTo>
                  <a:lnTo>
                    <a:pt x="961" y="1480"/>
                  </a:lnTo>
                  <a:lnTo>
                    <a:pt x="1019" y="1441"/>
                  </a:lnTo>
                  <a:lnTo>
                    <a:pt x="1077" y="1384"/>
                  </a:lnTo>
                  <a:lnTo>
                    <a:pt x="1115" y="1268"/>
                  </a:lnTo>
                  <a:lnTo>
                    <a:pt x="1134" y="1153"/>
                  </a:lnTo>
                  <a:lnTo>
                    <a:pt x="1134" y="1019"/>
                  </a:lnTo>
                  <a:lnTo>
                    <a:pt x="1134" y="903"/>
                  </a:lnTo>
                  <a:lnTo>
                    <a:pt x="1115" y="788"/>
                  </a:lnTo>
                  <a:lnTo>
                    <a:pt x="1077" y="673"/>
                  </a:lnTo>
                  <a:lnTo>
                    <a:pt x="1019" y="557"/>
                  </a:lnTo>
                  <a:lnTo>
                    <a:pt x="961" y="461"/>
                  </a:lnTo>
                  <a:lnTo>
                    <a:pt x="885" y="365"/>
                  </a:lnTo>
                  <a:lnTo>
                    <a:pt x="808" y="269"/>
                  </a:lnTo>
                  <a:lnTo>
                    <a:pt x="712" y="192"/>
                  </a:lnTo>
                  <a:lnTo>
                    <a:pt x="616" y="135"/>
                  </a:lnTo>
                  <a:lnTo>
                    <a:pt x="500" y="77"/>
                  </a:lnTo>
                  <a:lnTo>
                    <a:pt x="385" y="39"/>
                  </a:lnTo>
                  <a:lnTo>
                    <a:pt x="270" y="19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72"/>
            <p:cNvSpPr/>
            <p:nvPr/>
          </p:nvSpPr>
          <p:spPr>
            <a:xfrm rot="-2172882">
              <a:off x="2814404" y="3338521"/>
              <a:ext cx="39746" cy="66455"/>
            </a:xfrm>
            <a:custGeom>
              <a:avLst/>
              <a:gdLst/>
              <a:ahLst/>
              <a:cxnLst/>
              <a:rect l="l" t="t" r="r" b="b"/>
              <a:pathLst>
                <a:path w="1000" h="1672" extrusionOk="0">
                  <a:moveTo>
                    <a:pt x="250" y="0"/>
                  </a:moveTo>
                  <a:lnTo>
                    <a:pt x="192" y="19"/>
                  </a:lnTo>
                  <a:lnTo>
                    <a:pt x="154" y="58"/>
                  </a:lnTo>
                  <a:lnTo>
                    <a:pt x="96" y="154"/>
                  </a:lnTo>
                  <a:lnTo>
                    <a:pt x="58" y="269"/>
                  </a:lnTo>
                  <a:lnTo>
                    <a:pt x="19" y="404"/>
                  </a:lnTo>
                  <a:lnTo>
                    <a:pt x="0" y="519"/>
                  </a:lnTo>
                  <a:lnTo>
                    <a:pt x="0" y="654"/>
                  </a:lnTo>
                  <a:lnTo>
                    <a:pt x="19" y="788"/>
                  </a:lnTo>
                  <a:lnTo>
                    <a:pt x="38" y="923"/>
                  </a:lnTo>
                  <a:lnTo>
                    <a:pt x="77" y="1057"/>
                  </a:lnTo>
                  <a:lnTo>
                    <a:pt x="135" y="1172"/>
                  </a:lnTo>
                  <a:lnTo>
                    <a:pt x="211" y="1288"/>
                  </a:lnTo>
                  <a:lnTo>
                    <a:pt x="288" y="1384"/>
                  </a:lnTo>
                  <a:lnTo>
                    <a:pt x="365" y="1480"/>
                  </a:lnTo>
                  <a:lnTo>
                    <a:pt x="461" y="1557"/>
                  </a:lnTo>
                  <a:lnTo>
                    <a:pt x="576" y="1614"/>
                  </a:lnTo>
                  <a:lnTo>
                    <a:pt x="692" y="1653"/>
                  </a:lnTo>
                  <a:lnTo>
                    <a:pt x="826" y="1672"/>
                  </a:lnTo>
                  <a:lnTo>
                    <a:pt x="884" y="1672"/>
                  </a:lnTo>
                  <a:lnTo>
                    <a:pt x="922" y="1653"/>
                  </a:lnTo>
                  <a:lnTo>
                    <a:pt x="961" y="1614"/>
                  </a:lnTo>
                  <a:lnTo>
                    <a:pt x="980" y="1576"/>
                  </a:lnTo>
                  <a:lnTo>
                    <a:pt x="999" y="1518"/>
                  </a:lnTo>
                  <a:lnTo>
                    <a:pt x="980" y="1480"/>
                  </a:lnTo>
                  <a:lnTo>
                    <a:pt x="961" y="1422"/>
                  </a:lnTo>
                  <a:lnTo>
                    <a:pt x="922" y="1384"/>
                  </a:lnTo>
                  <a:lnTo>
                    <a:pt x="769" y="1288"/>
                  </a:lnTo>
                  <a:lnTo>
                    <a:pt x="615" y="1192"/>
                  </a:lnTo>
                  <a:lnTo>
                    <a:pt x="500" y="1057"/>
                  </a:lnTo>
                  <a:lnTo>
                    <a:pt x="442" y="999"/>
                  </a:lnTo>
                  <a:lnTo>
                    <a:pt x="404" y="903"/>
                  </a:lnTo>
                  <a:lnTo>
                    <a:pt x="346" y="711"/>
                  </a:lnTo>
                  <a:lnTo>
                    <a:pt x="327" y="538"/>
                  </a:lnTo>
                  <a:lnTo>
                    <a:pt x="346" y="346"/>
                  </a:lnTo>
                  <a:lnTo>
                    <a:pt x="404" y="173"/>
                  </a:lnTo>
                  <a:lnTo>
                    <a:pt x="423" y="116"/>
                  </a:lnTo>
                  <a:lnTo>
                    <a:pt x="404" y="77"/>
                  </a:lnTo>
                  <a:lnTo>
                    <a:pt x="384" y="3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72"/>
            <p:cNvSpPr/>
            <p:nvPr/>
          </p:nvSpPr>
          <p:spPr>
            <a:xfrm rot="-2172882">
              <a:off x="2482768" y="3209293"/>
              <a:ext cx="355171" cy="192490"/>
            </a:xfrm>
            <a:custGeom>
              <a:avLst/>
              <a:gdLst/>
              <a:ahLst/>
              <a:cxnLst/>
              <a:rect l="l" t="t" r="r" b="b"/>
              <a:pathLst>
                <a:path w="8936" h="4843" extrusionOk="0">
                  <a:moveTo>
                    <a:pt x="3997" y="1"/>
                  </a:moveTo>
                  <a:lnTo>
                    <a:pt x="3959" y="97"/>
                  </a:lnTo>
                  <a:lnTo>
                    <a:pt x="3901" y="174"/>
                  </a:lnTo>
                  <a:lnTo>
                    <a:pt x="3766" y="308"/>
                  </a:lnTo>
                  <a:lnTo>
                    <a:pt x="3593" y="423"/>
                  </a:lnTo>
                  <a:lnTo>
                    <a:pt x="3401" y="520"/>
                  </a:lnTo>
                  <a:lnTo>
                    <a:pt x="3209" y="577"/>
                  </a:lnTo>
                  <a:lnTo>
                    <a:pt x="2998" y="635"/>
                  </a:lnTo>
                  <a:lnTo>
                    <a:pt x="2787" y="654"/>
                  </a:lnTo>
                  <a:lnTo>
                    <a:pt x="2594" y="654"/>
                  </a:lnTo>
                  <a:lnTo>
                    <a:pt x="2460" y="635"/>
                  </a:lnTo>
                  <a:lnTo>
                    <a:pt x="2306" y="616"/>
                  </a:lnTo>
                  <a:lnTo>
                    <a:pt x="2172" y="577"/>
                  </a:lnTo>
                  <a:lnTo>
                    <a:pt x="2018" y="520"/>
                  </a:lnTo>
                  <a:lnTo>
                    <a:pt x="1883" y="462"/>
                  </a:lnTo>
                  <a:lnTo>
                    <a:pt x="1768" y="404"/>
                  </a:lnTo>
                  <a:lnTo>
                    <a:pt x="1634" y="327"/>
                  </a:lnTo>
                  <a:lnTo>
                    <a:pt x="1518" y="231"/>
                  </a:lnTo>
                  <a:lnTo>
                    <a:pt x="1384" y="404"/>
                  </a:lnTo>
                  <a:lnTo>
                    <a:pt x="1230" y="558"/>
                  </a:lnTo>
                  <a:lnTo>
                    <a:pt x="1076" y="654"/>
                  </a:lnTo>
                  <a:lnTo>
                    <a:pt x="884" y="731"/>
                  </a:lnTo>
                  <a:lnTo>
                    <a:pt x="692" y="769"/>
                  </a:lnTo>
                  <a:lnTo>
                    <a:pt x="481" y="769"/>
                  </a:lnTo>
                  <a:lnTo>
                    <a:pt x="269" y="750"/>
                  </a:lnTo>
                  <a:lnTo>
                    <a:pt x="58" y="712"/>
                  </a:lnTo>
                  <a:lnTo>
                    <a:pt x="0" y="1038"/>
                  </a:lnTo>
                  <a:lnTo>
                    <a:pt x="135" y="1096"/>
                  </a:lnTo>
                  <a:lnTo>
                    <a:pt x="250" y="1154"/>
                  </a:lnTo>
                  <a:lnTo>
                    <a:pt x="366" y="1211"/>
                  </a:lnTo>
                  <a:lnTo>
                    <a:pt x="481" y="1307"/>
                  </a:lnTo>
                  <a:lnTo>
                    <a:pt x="577" y="1403"/>
                  </a:lnTo>
                  <a:lnTo>
                    <a:pt x="673" y="1519"/>
                  </a:lnTo>
                  <a:lnTo>
                    <a:pt x="750" y="1634"/>
                  </a:lnTo>
                  <a:lnTo>
                    <a:pt x="807" y="1768"/>
                  </a:lnTo>
                  <a:lnTo>
                    <a:pt x="980" y="1576"/>
                  </a:lnTo>
                  <a:lnTo>
                    <a:pt x="1173" y="1423"/>
                  </a:lnTo>
                  <a:lnTo>
                    <a:pt x="1365" y="1288"/>
                  </a:lnTo>
                  <a:lnTo>
                    <a:pt x="1595" y="1192"/>
                  </a:lnTo>
                  <a:lnTo>
                    <a:pt x="1826" y="1115"/>
                  </a:lnTo>
                  <a:lnTo>
                    <a:pt x="2076" y="1077"/>
                  </a:lnTo>
                  <a:lnTo>
                    <a:pt x="2325" y="1077"/>
                  </a:lnTo>
                  <a:lnTo>
                    <a:pt x="2575" y="1115"/>
                  </a:lnTo>
                  <a:lnTo>
                    <a:pt x="2748" y="1154"/>
                  </a:lnTo>
                  <a:lnTo>
                    <a:pt x="2921" y="1230"/>
                  </a:lnTo>
                  <a:lnTo>
                    <a:pt x="3094" y="1307"/>
                  </a:lnTo>
                  <a:lnTo>
                    <a:pt x="3248" y="1403"/>
                  </a:lnTo>
                  <a:lnTo>
                    <a:pt x="3401" y="1519"/>
                  </a:lnTo>
                  <a:lnTo>
                    <a:pt x="3555" y="1653"/>
                  </a:lnTo>
                  <a:lnTo>
                    <a:pt x="3670" y="1788"/>
                  </a:lnTo>
                  <a:lnTo>
                    <a:pt x="3786" y="1941"/>
                  </a:lnTo>
                  <a:lnTo>
                    <a:pt x="3805" y="1922"/>
                  </a:lnTo>
                  <a:lnTo>
                    <a:pt x="3920" y="1807"/>
                  </a:lnTo>
                  <a:lnTo>
                    <a:pt x="4035" y="1711"/>
                  </a:lnTo>
                  <a:lnTo>
                    <a:pt x="4170" y="1634"/>
                  </a:lnTo>
                  <a:lnTo>
                    <a:pt x="4285" y="1576"/>
                  </a:lnTo>
                  <a:lnTo>
                    <a:pt x="4420" y="1519"/>
                  </a:lnTo>
                  <a:lnTo>
                    <a:pt x="4554" y="1480"/>
                  </a:lnTo>
                  <a:lnTo>
                    <a:pt x="4823" y="1423"/>
                  </a:lnTo>
                  <a:lnTo>
                    <a:pt x="5092" y="1423"/>
                  </a:lnTo>
                  <a:lnTo>
                    <a:pt x="5342" y="1461"/>
                  </a:lnTo>
                  <a:lnTo>
                    <a:pt x="5611" y="1538"/>
                  </a:lnTo>
                  <a:lnTo>
                    <a:pt x="5842" y="1634"/>
                  </a:lnTo>
                  <a:lnTo>
                    <a:pt x="6072" y="1788"/>
                  </a:lnTo>
                  <a:lnTo>
                    <a:pt x="6283" y="1961"/>
                  </a:lnTo>
                  <a:lnTo>
                    <a:pt x="6476" y="2153"/>
                  </a:lnTo>
                  <a:lnTo>
                    <a:pt x="6629" y="2383"/>
                  </a:lnTo>
                  <a:lnTo>
                    <a:pt x="6764" y="2633"/>
                  </a:lnTo>
                  <a:lnTo>
                    <a:pt x="6841" y="2883"/>
                  </a:lnTo>
                  <a:lnTo>
                    <a:pt x="6898" y="3171"/>
                  </a:lnTo>
                  <a:lnTo>
                    <a:pt x="6898" y="3325"/>
                  </a:lnTo>
                  <a:lnTo>
                    <a:pt x="6898" y="3459"/>
                  </a:lnTo>
                  <a:lnTo>
                    <a:pt x="7340" y="3671"/>
                  </a:lnTo>
                  <a:lnTo>
                    <a:pt x="7763" y="3901"/>
                  </a:lnTo>
                  <a:lnTo>
                    <a:pt x="8186" y="4189"/>
                  </a:lnTo>
                  <a:lnTo>
                    <a:pt x="8570" y="4497"/>
                  </a:lnTo>
                  <a:lnTo>
                    <a:pt x="8762" y="4670"/>
                  </a:lnTo>
                  <a:lnTo>
                    <a:pt x="8935" y="4843"/>
                  </a:lnTo>
                  <a:lnTo>
                    <a:pt x="8877" y="4631"/>
                  </a:lnTo>
                  <a:lnTo>
                    <a:pt x="8839" y="4420"/>
                  </a:lnTo>
                  <a:lnTo>
                    <a:pt x="8801" y="4189"/>
                  </a:lnTo>
                  <a:lnTo>
                    <a:pt x="8762" y="3978"/>
                  </a:lnTo>
                  <a:lnTo>
                    <a:pt x="8762" y="3536"/>
                  </a:lnTo>
                  <a:lnTo>
                    <a:pt x="8762" y="3325"/>
                  </a:lnTo>
                  <a:lnTo>
                    <a:pt x="8781" y="3113"/>
                  </a:lnTo>
                  <a:lnTo>
                    <a:pt x="8570" y="3056"/>
                  </a:lnTo>
                  <a:lnTo>
                    <a:pt x="8378" y="2998"/>
                  </a:lnTo>
                  <a:lnTo>
                    <a:pt x="8186" y="2921"/>
                  </a:lnTo>
                  <a:lnTo>
                    <a:pt x="7994" y="2806"/>
                  </a:lnTo>
                  <a:lnTo>
                    <a:pt x="7801" y="2691"/>
                  </a:lnTo>
                  <a:lnTo>
                    <a:pt x="7628" y="2556"/>
                  </a:lnTo>
                  <a:lnTo>
                    <a:pt x="7475" y="2403"/>
                  </a:lnTo>
                  <a:lnTo>
                    <a:pt x="7340" y="2230"/>
                  </a:lnTo>
                  <a:lnTo>
                    <a:pt x="7206" y="2057"/>
                  </a:lnTo>
                  <a:lnTo>
                    <a:pt x="7071" y="1884"/>
                  </a:lnTo>
                  <a:lnTo>
                    <a:pt x="6975" y="1672"/>
                  </a:lnTo>
                  <a:lnTo>
                    <a:pt x="6879" y="1480"/>
                  </a:lnTo>
                  <a:lnTo>
                    <a:pt x="6821" y="1269"/>
                  </a:lnTo>
                  <a:lnTo>
                    <a:pt x="6764" y="1077"/>
                  </a:lnTo>
                  <a:lnTo>
                    <a:pt x="6745" y="865"/>
                  </a:lnTo>
                  <a:lnTo>
                    <a:pt x="6725" y="654"/>
                  </a:lnTo>
                  <a:lnTo>
                    <a:pt x="6706" y="712"/>
                  </a:lnTo>
                  <a:lnTo>
                    <a:pt x="6649" y="750"/>
                  </a:lnTo>
                  <a:lnTo>
                    <a:pt x="6476" y="846"/>
                  </a:lnTo>
                  <a:lnTo>
                    <a:pt x="6303" y="904"/>
                  </a:lnTo>
                  <a:lnTo>
                    <a:pt x="6130" y="942"/>
                  </a:lnTo>
                  <a:lnTo>
                    <a:pt x="5938" y="961"/>
                  </a:lnTo>
                  <a:lnTo>
                    <a:pt x="5765" y="961"/>
                  </a:lnTo>
                  <a:lnTo>
                    <a:pt x="5573" y="942"/>
                  </a:lnTo>
                  <a:lnTo>
                    <a:pt x="5400" y="923"/>
                  </a:lnTo>
                  <a:lnTo>
                    <a:pt x="5207" y="865"/>
                  </a:lnTo>
                  <a:lnTo>
                    <a:pt x="5035" y="808"/>
                  </a:lnTo>
                  <a:lnTo>
                    <a:pt x="4862" y="712"/>
                  </a:lnTo>
                  <a:lnTo>
                    <a:pt x="4708" y="635"/>
                  </a:lnTo>
                  <a:lnTo>
                    <a:pt x="4535" y="520"/>
                  </a:lnTo>
                  <a:lnTo>
                    <a:pt x="4400" y="404"/>
                  </a:lnTo>
                  <a:lnTo>
                    <a:pt x="4247" y="289"/>
                  </a:lnTo>
                  <a:lnTo>
                    <a:pt x="4112" y="154"/>
                  </a:lnTo>
                  <a:lnTo>
                    <a:pt x="39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72"/>
            <p:cNvSpPr/>
            <p:nvPr/>
          </p:nvSpPr>
          <p:spPr>
            <a:xfrm rot="-2172882">
              <a:off x="2636312" y="3266645"/>
              <a:ext cx="100081" cy="55804"/>
            </a:xfrm>
            <a:custGeom>
              <a:avLst/>
              <a:gdLst/>
              <a:ahLst/>
              <a:cxnLst/>
              <a:rect l="l" t="t" r="r" b="b"/>
              <a:pathLst>
                <a:path w="2518" h="1404" extrusionOk="0">
                  <a:moveTo>
                    <a:pt x="904" y="1"/>
                  </a:moveTo>
                  <a:lnTo>
                    <a:pt x="693" y="39"/>
                  </a:lnTo>
                  <a:lnTo>
                    <a:pt x="481" y="97"/>
                  </a:lnTo>
                  <a:lnTo>
                    <a:pt x="270" y="174"/>
                  </a:lnTo>
                  <a:lnTo>
                    <a:pt x="78" y="289"/>
                  </a:lnTo>
                  <a:lnTo>
                    <a:pt x="1" y="308"/>
                  </a:lnTo>
                  <a:lnTo>
                    <a:pt x="78" y="539"/>
                  </a:lnTo>
                  <a:lnTo>
                    <a:pt x="97" y="654"/>
                  </a:lnTo>
                  <a:lnTo>
                    <a:pt x="116" y="769"/>
                  </a:lnTo>
                  <a:lnTo>
                    <a:pt x="97" y="846"/>
                  </a:lnTo>
                  <a:lnTo>
                    <a:pt x="78" y="885"/>
                  </a:lnTo>
                  <a:lnTo>
                    <a:pt x="693" y="961"/>
                  </a:lnTo>
                  <a:lnTo>
                    <a:pt x="1307" y="1077"/>
                  </a:lnTo>
                  <a:lnTo>
                    <a:pt x="1922" y="1211"/>
                  </a:lnTo>
                  <a:lnTo>
                    <a:pt x="2518" y="1403"/>
                  </a:lnTo>
                  <a:lnTo>
                    <a:pt x="2518" y="1403"/>
                  </a:lnTo>
                  <a:lnTo>
                    <a:pt x="2499" y="1173"/>
                  </a:lnTo>
                  <a:lnTo>
                    <a:pt x="2441" y="961"/>
                  </a:lnTo>
                  <a:lnTo>
                    <a:pt x="2364" y="769"/>
                  </a:lnTo>
                  <a:lnTo>
                    <a:pt x="2249" y="596"/>
                  </a:lnTo>
                  <a:lnTo>
                    <a:pt x="2134" y="443"/>
                  </a:lnTo>
                  <a:lnTo>
                    <a:pt x="1999" y="327"/>
                  </a:lnTo>
                  <a:lnTo>
                    <a:pt x="1845" y="212"/>
                  </a:lnTo>
                  <a:lnTo>
                    <a:pt x="1673" y="135"/>
                  </a:lnTo>
                  <a:lnTo>
                    <a:pt x="1500" y="58"/>
                  </a:lnTo>
                  <a:lnTo>
                    <a:pt x="1307" y="20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72"/>
            <p:cNvSpPr/>
            <p:nvPr/>
          </p:nvSpPr>
          <p:spPr>
            <a:xfrm rot="-2172882">
              <a:off x="2456681" y="3342018"/>
              <a:ext cx="189430" cy="57314"/>
            </a:xfrm>
            <a:custGeom>
              <a:avLst/>
              <a:gdLst/>
              <a:ahLst/>
              <a:cxnLst/>
              <a:rect l="l" t="t" r="r" b="b"/>
              <a:pathLst>
                <a:path w="4766" h="1442" extrusionOk="0">
                  <a:moveTo>
                    <a:pt x="923" y="0"/>
                  </a:moveTo>
                  <a:lnTo>
                    <a:pt x="750" y="20"/>
                  </a:lnTo>
                  <a:lnTo>
                    <a:pt x="596" y="58"/>
                  </a:lnTo>
                  <a:lnTo>
                    <a:pt x="461" y="135"/>
                  </a:lnTo>
                  <a:lnTo>
                    <a:pt x="327" y="250"/>
                  </a:lnTo>
                  <a:lnTo>
                    <a:pt x="231" y="385"/>
                  </a:lnTo>
                  <a:lnTo>
                    <a:pt x="154" y="519"/>
                  </a:lnTo>
                  <a:lnTo>
                    <a:pt x="116" y="692"/>
                  </a:lnTo>
                  <a:lnTo>
                    <a:pt x="96" y="846"/>
                  </a:lnTo>
                  <a:lnTo>
                    <a:pt x="77" y="884"/>
                  </a:lnTo>
                  <a:lnTo>
                    <a:pt x="58" y="923"/>
                  </a:lnTo>
                  <a:lnTo>
                    <a:pt x="39" y="942"/>
                  </a:lnTo>
                  <a:lnTo>
                    <a:pt x="0" y="961"/>
                  </a:lnTo>
                  <a:lnTo>
                    <a:pt x="77" y="1153"/>
                  </a:lnTo>
                  <a:lnTo>
                    <a:pt x="135" y="1345"/>
                  </a:lnTo>
                  <a:lnTo>
                    <a:pt x="135" y="1384"/>
                  </a:lnTo>
                  <a:lnTo>
                    <a:pt x="135" y="1441"/>
                  </a:lnTo>
                  <a:lnTo>
                    <a:pt x="961" y="1365"/>
                  </a:lnTo>
                  <a:lnTo>
                    <a:pt x="1768" y="1326"/>
                  </a:lnTo>
                  <a:lnTo>
                    <a:pt x="2594" y="1288"/>
                  </a:lnTo>
                  <a:lnTo>
                    <a:pt x="3420" y="1288"/>
                  </a:lnTo>
                  <a:lnTo>
                    <a:pt x="4093" y="1307"/>
                  </a:lnTo>
                  <a:lnTo>
                    <a:pt x="4765" y="1345"/>
                  </a:lnTo>
                  <a:lnTo>
                    <a:pt x="4765" y="1326"/>
                  </a:lnTo>
                  <a:lnTo>
                    <a:pt x="4573" y="961"/>
                  </a:lnTo>
                  <a:lnTo>
                    <a:pt x="4477" y="769"/>
                  </a:lnTo>
                  <a:lnTo>
                    <a:pt x="4362" y="615"/>
                  </a:lnTo>
                  <a:lnTo>
                    <a:pt x="4227" y="462"/>
                  </a:lnTo>
                  <a:lnTo>
                    <a:pt x="4093" y="346"/>
                  </a:lnTo>
                  <a:lnTo>
                    <a:pt x="3920" y="231"/>
                  </a:lnTo>
                  <a:lnTo>
                    <a:pt x="3709" y="135"/>
                  </a:lnTo>
                  <a:lnTo>
                    <a:pt x="3459" y="96"/>
                  </a:lnTo>
                  <a:lnTo>
                    <a:pt x="3228" y="77"/>
                  </a:lnTo>
                  <a:lnTo>
                    <a:pt x="2998" y="96"/>
                  </a:lnTo>
                  <a:lnTo>
                    <a:pt x="2767" y="173"/>
                  </a:lnTo>
                  <a:lnTo>
                    <a:pt x="2537" y="250"/>
                  </a:lnTo>
                  <a:lnTo>
                    <a:pt x="2344" y="385"/>
                  </a:lnTo>
                  <a:lnTo>
                    <a:pt x="2152" y="538"/>
                  </a:lnTo>
                  <a:lnTo>
                    <a:pt x="1979" y="711"/>
                  </a:lnTo>
                  <a:lnTo>
                    <a:pt x="1960" y="731"/>
                  </a:lnTo>
                  <a:lnTo>
                    <a:pt x="1941" y="903"/>
                  </a:lnTo>
                  <a:lnTo>
                    <a:pt x="1883" y="1076"/>
                  </a:lnTo>
                  <a:lnTo>
                    <a:pt x="1845" y="1134"/>
                  </a:lnTo>
                  <a:lnTo>
                    <a:pt x="1806" y="1153"/>
                  </a:lnTo>
                  <a:lnTo>
                    <a:pt x="1749" y="1172"/>
                  </a:lnTo>
                  <a:lnTo>
                    <a:pt x="1691" y="1153"/>
                  </a:lnTo>
                  <a:lnTo>
                    <a:pt x="1633" y="1134"/>
                  </a:lnTo>
                  <a:lnTo>
                    <a:pt x="1576" y="1076"/>
                  </a:lnTo>
                  <a:lnTo>
                    <a:pt x="1557" y="1038"/>
                  </a:lnTo>
                  <a:lnTo>
                    <a:pt x="1537" y="961"/>
                  </a:lnTo>
                  <a:lnTo>
                    <a:pt x="1537" y="807"/>
                  </a:lnTo>
                  <a:lnTo>
                    <a:pt x="1518" y="654"/>
                  </a:lnTo>
                  <a:lnTo>
                    <a:pt x="1480" y="500"/>
                  </a:lnTo>
                  <a:lnTo>
                    <a:pt x="1422" y="346"/>
                  </a:lnTo>
                  <a:lnTo>
                    <a:pt x="1345" y="231"/>
                  </a:lnTo>
                  <a:lnTo>
                    <a:pt x="1230" y="116"/>
                  </a:lnTo>
                  <a:lnTo>
                    <a:pt x="1095" y="39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72"/>
            <p:cNvSpPr/>
            <p:nvPr/>
          </p:nvSpPr>
          <p:spPr>
            <a:xfrm rot="-2172882">
              <a:off x="2366312" y="3243529"/>
              <a:ext cx="218445" cy="83308"/>
            </a:xfrm>
            <a:custGeom>
              <a:avLst/>
              <a:gdLst/>
              <a:ahLst/>
              <a:cxnLst/>
              <a:rect l="l" t="t" r="r" b="b"/>
              <a:pathLst>
                <a:path w="5496" h="2096" extrusionOk="0">
                  <a:moveTo>
                    <a:pt x="39" y="1"/>
                  </a:moveTo>
                  <a:lnTo>
                    <a:pt x="0" y="347"/>
                  </a:lnTo>
                  <a:lnTo>
                    <a:pt x="77" y="366"/>
                  </a:lnTo>
                  <a:lnTo>
                    <a:pt x="135" y="404"/>
                  </a:lnTo>
                  <a:lnTo>
                    <a:pt x="154" y="462"/>
                  </a:lnTo>
                  <a:lnTo>
                    <a:pt x="154" y="558"/>
                  </a:lnTo>
                  <a:lnTo>
                    <a:pt x="135" y="654"/>
                  </a:lnTo>
                  <a:lnTo>
                    <a:pt x="154" y="769"/>
                  </a:lnTo>
                  <a:lnTo>
                    <a:pt x="154" y="865"/>
                  </a:lnTo>
                  <a:lnTo>
                    <a:pt x="192" y="962"/>
                  </a:lnTo>
                  <a:lnTo>
                    <a:pt x="231" y="1038"/>
                  </a:lnTo>
                  <a:lnTo>
                    <a:pt x="288" y="1134"/>
                  </a:lnTo>
                  <a:lnTo>
                    <a:pt x="423" y="1288"/>
                  </a:lnTo>
                  <a:lnTo>
                    <a:pt x="577" y="1423"/>
                  </a:lnTo>
                  <a:lnTo>
                    <a:pt x="769" y="1557"/>
                  </a:lnTo>
                  <a:lnTo>
                    <a:pt x="1115" y="1769"/>
                  </a:lnTo>
                  <a:lnTo>
                    <a:pt x="1345" y="1884"/>
                  </a:lnTo>
                  <a:lnTo>
                    <a:pt x="1595" y="1999"/>
                  </a:lnTo>
                  <a:lnTo>
                    <a:pt x="1845" y="2057"/>
                  </a:lnTo>
                  <a:lnTo>
                    <a:pt x="2075" y="2095"/>
                  </a:lnTo>
                  <a:lnTo>
                    <a:pt x="2210" y="2095"/>
                  </a:lnTo>
                  <a:lnTo>
                    <a:pt x="2325" y="2076"/>
                  </a:lnTo>
                  <a:lnTo>
                    <a:pt x="2440" y="2057"/>
                  </a:lnTo>
                  <a:lnTo>
                    <a:pt x="2556" y="2018"/>
                  </a:lnTo>
                  <a:lnTo>
                    <a:pt x="2671" y="1961"/>
                  </a:lnTo>
                  <a:lnTo>
                    <a:pt x="2786" y="1903"/>
                  </a:lnTo>
                  <a:lnTo>
                    <a:pt x="2882" y="1826"/>
                  </a:lnTo>
                  <a:lnTo>
                    <a:pt x="2998" y="1730"/>
                  </a:lnTo>
                  <a:lnTo>
                    <a:pt x="2921" y="1596"/>
                  </a:lnTo>
                  <a:lnTo>
                    <a:pt x="2902" y="1538"/>
                  </a:lnTo>
                  <a:lnTo>
                    <a:pt x="2902" y="1500"/>
                  </a:lnTo>
                  <a:lnTo>
                    <a:pt x="2940" y="1442"/>
                  </a:lnTo>
                  <a:lnTo>
                    <a:pt x="2978" y="1423"/>
                  </a:lnTo>
                  <a:lnTo>
                    <a:pt x="3017" y="1384"/>
                  </a:lnTo>
                  <a:lnTo>
                    <a:pt x="3074" y="1384"/>
                  </a:lnTo>
                  <a:lnTo>
                    <a:pt x="3113" y="1403"/>
                  </a:lnTo>
                  <a:lnTo>
                    <a:pt x="3151" y="1442"/>
                  </a:lnTo>
                  <a:lnTo>
                    <a:pt x="3267" y="1576"/>
                  </a:lnTo>
                  <a:lnTo>
                    <a:pt x="3401" y="1692"/>
                  </a:lnTo>
                  <a:lnTo>
                    <a:pt x="3536" y="1807"/>
                  </a:lnTo>
                  <a:lnTo>
                    <a:pt x="3670" y="1903"/>
                  </a:lnTo>
                  <a:lnTo>
                    <a:pt x="3824" y="1961"/>
                  </a:lnTo>
                  <a:lnTo>
                    <a:pt x="3997" y="2018"/>
                  </a:lnTo>
                  <a:lnTo>
                    <a:pt x="4170" y="2038"/>
                  </a:lnTo>
                  <a:lnTo>
                    <a:pt x="4343" y="2057"/>
                  </a:lnTo>
                  <a:lnTo>
                    <a:pt x="4516" y="2057"/>
                  </a:lnTo>
                  <a:lnTo>
                    <a:pt x="4688" y="2018"/>
                  </a:lnTo>
                  <a:lnTo>
                    <a:pt x="4861" y="1980"/>
                  </a:lnTo>
                  <a:lnTo>
                    <a:pt x="5015" y="1903"/>
                  </a:lnTo>
                  <a:lnTo>
                    <a:pt x="5150" y="1826"/>
                  </a:lnTo>
                  <a:lnTo>
                    <a:pt x="5265" y="1730"/>
                  </a:lnTo>
                  <a:lnTo>
                    <a:pt x="5380" y="1634"/>
                  </a:lnTo>
                  <a:lnTo>
                    <a:pt x="5495" y="1557"/>
                  </a:lnTo>
                  <a:lnTo>
                    <a:pt x="4842" y="1231"/>
                  </a:lnTo>
                  <a:lnTo>
                    <a:pt x="4189" y="942"/>
                  </a:lnTo>
                  <a:lnTo>
                    <a:pt x="3516" y="693"/>
                  </a:lnTo>
                  <a:lnTo>
                    <a:pt x="2825" y="481"/>
                  </a:lnTo>
                  <a:lnTo>
                    <a:pt x="2133" y="289"/>
                  </a:lnTo>
                  <a:lnTo>
                    <a:pt x="1441" y="155"/>
                  </a:lnTo>
                  <a:lnTo>
                    <a:pt x="750" y="58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72"/>
            <p:cNvSpPr/>
            <p:nvPr/>
          </p:nvSpPr>
          <p:spPr>
            <a:xfrm rot="-2172882">
              <a:off x="2531938" y="3605104"/>
              <a:ext cx="33665" cy="56559"/>
            </a:xfrm>
            <a:custGeom>
              <a:avLst/>
              <a:gdLst/>
              <a:ahLst/>
              <a:cxnLst/>
              <a:rect l="l" t="t" r="r" b="b"/>
              <a:pathLst>
                <a:path w="847" h="1423" extrusionOk="0">
                  <a:moveTo>
                    <a:pt x="59" y="1"/>
                  </a:moveTo>
                  <a:lnTo>
                    <a:pt x="39" y="20"/>
                  </a:lnTo>
                  <a:lnTo>
                    <a:pt x="1" y="77"/>
                  </a:lnTo>
                  <a:lnTo>
                    <a:pt x="20" y="135"/>
                  </a:lnTo>
                  <a:lnTo>
                    <a:pt x="59" y="154"/>
                  </a:lnTo>
                  <a:lnTo>
                    <a:pt x="78" y="154"/>
                  </a:lnTo>
                  <a:lnTo>
                    <a:pt x="174" y="173"/>
                  </a:lnTo>
                  <a:lnTo>
                    <a:pt x="270" y="193"/>
                  </a:lnTo>
                  <a:lnTo>
                    <a:pt x="347" y="231"/>
                  </a:lnTo>
                  <a:lnTo>
                    <a:pt x="424" y="289"/>
                  </a:lnTo>
                  <a:lnTo>
                    <a:pt x="481" y="346"/>
                  </a:lnTo>
                  <a:lnTo>
                    <a:pt x="539" y="423"/>
                  </a:lnTo>
                  <a:lnTo>
                    <a:pt x="558" y="500"/>
                  </a:lnTo>
                  <a:lnTo>
                    <a:pt x="597" y="596"/>
                  </a:lnTo>
                  <a:lnTo>
                    <a:pt x="597" y="692"/>
                  </a:lnTo>
                  <a:lnTo>
                    <a:pt x="577" y="769"/>
                  </a:lnTo>
                  <a:lnTo>
                    <a:pt x="539" y="846"/>
                  </a:lnTo>
                  <a:lnTo>
                    <a:pt x="501" y="923"/>
                  </a:lnTo>
                  <a:lnTo>
                    <a:pt x="443" y="980"/>
                  </a:lnTo>
                  <a:lnTo>
                    <a:pt x="385" y="1038"/>
                  </a:lnTo>
                  <a:lnTo>
                    <a:pt x="308" y="1077"/>
                  </a:lnTo>
                  <a:lnTo>
                    <a:pt x="232" y="1115"/>
                  </a:lnTo>
                  <a:lnTo>
                    <a:pt x="174" y="1134"/>
                  </a:lnTo>
                  <a:lnTo>
                    <a:pt x="135" y="1192"/>
                  </a:lnTo>
                  <a:lnTo>
                    <a:pt x="116" y="1249"/>
                  </a:lnTo>
                  <a:lnTo>
                    <a:pt x="116" y="1307"/>
                  </a:lnTo>
                  <a:lnTo>
                    <a:pt x="135" y="1365"/>
                  </a:lnTo>
                  <a:lnTo>
                    <a:pt x="174" y="1403"/>
                  </a:lnTo>
                  <a:lnTo>
                    <a:pt x="232" y="1422"/>
                  </a:lnTo>
                  <a:lnTo>
                    <a:pt x="289" y="1403"/>
                  </a:lnTo>
                  <a:lnTo>
                    <a:pt x="424" y="1365"/>
                  </a:lnTo>
                  <a:lnTo>
                    <a:pt x="539" y="1288"/>
                  </a:lnTo>
                  <a:lnTo>
                    <a:pt x="635" y="1211"/>
                  </a:lnTo>
                  <a:lnTo>
                    <a:pt x="712" y="1096"/>
                  </a:lnTo>
                  <a:lnTo>
                    <a:pt x="770" y="980"/>
                  </a:lnTo>
                  <a:lnTo>
                    <a:pt x="827" y="846"/>
                  </a:lnTo>
                  <a:lnTo>
                    <a:pt x="846" y="731"/>
                  </a:lnTo>
                  <a:lnTo>
                    <a:pt x="827" y="596"/>
                  </a:lnTo>
                  <a:lnTo>
                    <a:pt x="789" y="462"/>
                  </a:lnTo>
                  <a:lnTo>
                    <a:pt x="750" y="346"/>
                  </a:lnTo>
                  <a:lnTo>
                    <a:pt x="673" y="231"/>
                  </a:lnTo>
                  <a:lnTo>
                    <a:pt x="577" y="154"/>
                  </a:lnTo>
                  <a:lnTo>
                    <a:pt x="462" y="77"/>
                  </a:lnTo>
                  <a:lnTo>
                    <a:pt x="347" y="39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72"/>
            <p:cNvSpPr/>
            <p:nvPr/>
          </p:nvSpPr>
          <p:spPr>
            <a:xfrm rot="-2172882">
              <a:off x="2482762" y="3599671"/>
              <a:ext cx="49643" cy="59619"/>
            </a:xfrm>
            <a:custGeom>
              <a:avLst/>
              <a:gdLst/>
              <a:ahLst/>
              <a:cxnLst/>
              <a:rect l="l" t="t" r="r" b="b"/>
              <a:pathLst>
                <a:path w="1249" h="1500" extrusionOk="0">
                  <a:moveTo>
                    <a:pt x="769" y="0"/>
                  </a:moveTo>
                  <a:lnTo>
                    <a:pt x="615" y="20"/>
                  </a:lnTo>
                  <a:lnTo>
                    <a:pt x="480" y="77"/>
                  </a:lnTo>
                  <a:lnTo>
                    <a:pt x="346" y="154"/>
                  </a:lnTo>
                  <a:lnTo>
                    <a:pt x="231" y="250"/>
                  </a:lnTo>
                  <a:lnTo>
                    <a:pt x="135" y="365"/>
                  </a:lnTo>
                  <a:lnTo>
                    <a:pt x="58" y="500"/>
                  </a:lnTo>
                  <a:lnTo>
                    <a:pt x="19" y="654"/>
                  </a:lnTo>
                  <a:lnTo>
                    <a:pt x="0" y="788"/>
                  </a:lnTo>
                  <a:lnTo>
                    <a:pt x="19" y="942"/>
                  </a:lnTo>
                  <a:lnTo>
                    <a:pt x="58" y="1096"/>
                  </a:lnTo>
                  <a:lnTo>
                    <a:pt x="115" y="1230"/>
                  </a:lnTo>
                  <a:lnTo>
                    <a:pt x="211" y="1345"/>
                  </a:lnTo>
                  <a:lnTo>
                    <a:pt x="307" y="1461"/>
                  </a:lnTo>
                  <a:lnTo>
                    <a:pt x="365" y="1499"/>
                  </a:lnTo>
                  <a:lnTo>
                    <a:pt x="423" y="1499"/>
                  </a:lnTo>
                  <a:lnTo>
                    <a:pt x="461" y="1480"/>
                  </a:lnTo>
                  <a:lnTo>
                    <a:pt x="500" y="1441"/>
                  </a:lnTo>
                  <a:lnTo>
                    <a:pt x="538" y="1384"/>
                  </a:lnTo>
                  <a:lnTo>
                    <a:pt x="557" y="1326"/>
                  </a:lnTo>
                  <a:lnTo>
                    <a:pt x="538" y="1269"/>
                  </a:lnTo>
                  <a:lnTo>
                    <a:pt x="519" y="1230"/>
                  </a:lnTo>
                  <a:lnTo>
                    <a:pt x="423" y="1076"/>
                  </a:lnTo>
                  <a:lnTo>
                    <a:pt x="384" y="980"/>
                  </a:lnTo>
                  <a:lnTo>
                    <a:pt x="365" y="903"/>
                  </a:lnTo>
                  <a:lnTo>
                    <a:pt x="346" y="807"/>
                  </a:lnTo>
                  <a:lnTo>
                    <a:pt x="365" y="711"/>
                  </a:lnTo>
                  <a:lnTo>
                    <a:pt x="384" y="634"/>
                  </a:lnTo>
                  <a:lnTo>
                    <a:pt x="423" y="538"/>
                  </a:lnTo>
                  <a:lnTo>
                    <a:pt x="480" y="462"/>
                  </a:lnTo>
                  <a:lnTo>
                    <a:pt x="557" y="404"/>
                  </a:lnTo>
                  <a:lnTo>
                    <a:pt x="634" y="346"/>
                  </a:lnTo>
                  <a:lnTo>
                    <a:pt x="711" y="327"/>
                  </a:lnTo>
                  <a:lnTo>
                    <a:pt x="807" y="308"/>
                  </a:lnTo>
                  <a:lnTo>
                    <a:pt x="903" y="289"/>
                  </a:lnTo>
                  <a:lnTo>
                    <a:pt x="1095" y="308"/>
                  </a:lnTo>
                  <a:lnTo>
                    <a:pt x="1172" y="308"/>
                  </a:lnTo>
                  <a:lnTo>
                    <a:pt x="1211" y="269"/>
                  </a:lnTo>
                  <a:lnTo>
                    <a:pt x="1249" y="250"/>
                  </a:lnTo>
                  <a:lnTo>
                    <a:pt x="1249" y="212"/>
                  </a:lnTo>
                  <a:lnTo>
                    <a:pt x="1249" y="154"/>
                  </a:lnTo>
                  <a:lnTo>
                    <a:pt x="1230" y="116"/>
                  </a:lnTo>
                  <a:lnTo>
                    <a:pt x="1191" y="96"/>
                  </a:lnTo>
                  <a:lnTo>
                    <a:pt x="1057" y="39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72"/>
            <p:cNvSpPr/>
            <p:nvPr/>
          </p:nvSpPr>
          <p:spPr>
            <a:xfrm rot="-2172882">
              <a:off x="2189289" y="3387062"/>
              <a:ext cx="342969" cy="192490"/>
            </a:xfrm>
            <a:custGeom>
              <a:avLst/>
              <a:gdLst/>
              <a:ahLst/>
              <a:cxnLst/>
              <a:rect l="l" t="t" r="r" b="b"/>
              <a:pathLst>
                <a:path w="8629" h="4843" extrusionOk="0">
                  <a:moveTo>
                    <a:pt x="6611" y="0"/>
                  </a:moveTo>
                  <a:lnTo>
                    <a:pt x="6476" y="116"/>
                  </a:lnTo>
                  <a:lnTo>
                    <a:pt x="6322" y="212"/>
                  </a:lnTo>
                  <a:lnTo>
                    <a:pt x="6149" y="308"/>
                  </a:lnTo>
                  <a:lnTo>
                    <a:pt x="5996" y="385"/>
                  </a:lnTo>
                  <a:lnTo>
                    <a:pt x="5650" y="500"/>
                  </a:lnTo>
                  <a:lnTo>
                    <a:pt x="5323" y="558"/>
                  </a:lnTo>
                  <a:lnTo>
                    <a:pt x="5093" y="596"/>
                  </a:lnTo>
                  <a:lnTo>
                    <a:pt x="4651" y="596"/>
                  </a:lnTo>
                  <a:lnTo>
                    <a:pt x="4439" y="558"/>
                  </a:lnTo>
                  <a:lnTo>
                    <a:pt x="4228" y="519"/>
                  </a:lnTo>
                  <a:lnTo>
                    <a:pt x="4017" y="461"/>
                  </a:lnTo>
                  <a:lnTo>
                    <a:pt x="3805" y="365"/>
                  </a:lnTo>
                  <a:lnTo>
                    <a:pt x="3613" y="269"/>
                  </a:lnTo>
                  <a:lnTo>
                    <a:pt x="3652" y="404"/>
                  </a:lnTo>
                  <a:lnTo>
                    <a:pt x="3671" y="519"/>
                  </a:lnTo>
                  <a:lnTo>
                    <a:pt x="3652" y="654"/>
                  </a:lnTo>
                  <a:lnTo>
                    <a:pt x="3632" y="788"/>
                  </a:lnTo>
                  <a:lnTo>
                    <a:pt x="3575" y="923"/>
                  </a:lnTo>
                  <a:lnTo>
                    <a:pt x="3517" y="1038"/>
                  </a:lnTo>
                  <a:lnTo>
                    <a:pt x="3440" y="1153"/>
                  </a:lnTo>
                  <a:lnTo>
                    <a:pt x="3344" y="1268"/>
                  </a:lnTo>
                  <a:lnTo>
                    <a:pt x="3210" y="1384"/>
                  </a:lnTo>
                  <a:lnTo>
                    <a:pt x="3056" y="1480"/>
                  </a:lnTo>
                  <a:lnTo>
                    <a:pt x="2902" y="1557"/>
                  </a:lnTo>
                  <a:lnTo>
                    <a:pt x="2729" y="1614"/>
                  </a:lnTo>
                  <a:lnTo>
                    <a:pt x="2556" y="1653"/>
                  </a:lnTo>
                  <a:lnTo>
                    <a:pt x="2383" y="1691"/>
                  </a:lnTo>
                  <a:lnTo>
                    <a:pt x="2018" y="1710"/>
                  </a:lnTo>
                  <a:lnTo>
                    <a:pt x="2057" y="1845"/>
                  </a:lnTo>
                  <a:lnTo>
                    <a:pt x="2095" y="1979"/>
                  </a:lnTo>
                  <a:lnTo>
                    <a:pt x="2114" y="2114"/>
                  </a:lnTo>
                  <a:lnTo>
                    <a:pt x="2114" y="2248"/>
                  </a:lnTo>
                  <a:lnTo>
                    <a:pt x="2114" y="2383"/>
                  </a:lnTo>
                  <a:lnTo>
                    <a:pt x="2076" y="2517"/>
                  </a:lnTo>
                  <a:lnTo>
                    <a:pt x="2038" y="2633"/>
                  </a:lnTo>
                  <a:lnTo>
                    <a:pt x="1980" y="2767"/>
                  </a:lnTo>
                  <a:lnTo>
                    <a:pt x="1903" y="2902"/>
                  </a:lnTo>
                  <a:lnTo>
                    <a:pt x="1826" y="3017"/>
                  </a:lnTo>
                  <a:lnTo>
                    <a:pt x="1749" y="3113"/>
                  </a:lnTo>
                  <a:lnTo>
                    <a:pt x="1653" y="3209"/>
                  </a:lnTo>
                  <a:lnTo>
                    <a:pt x="1538" y="3305"/>
                  </a:lnTo>
                  <a:lnTo>
                    <a:pt x="1423" y="3382"/>
                  </a:lnTo>
                  <a:lnTo>
                    <a:pt x="1308" y="3459"/>
                  </a:lnTo>
                  <a:lnTo>
                    <a:pt x="1192" y="3497"/>
                  </a:lnTo>
                  <a:lnTo>
                    <a:pt x="1058" y="3555"/>
                  </a:lnTo>
                  <a:lnTo>
                    <a:pt x="923" y="3574"/>
                  </a:lnTo>
                  <a:lnTo>
                    <a:pt x="520" y="3574"/>
                  </a:lnTo>
                  <a:lnTo>
                    <a:pt x="404" y="3536"/>
                  </a:lnTo>
                  <a:lnTo>
                    <a:pt x="289" y="3497"/>
                  </a:lnTo>
                  <a:lnTo>
                    <a:pt x="174" y="3459"/>
                  </a:lnTo>
                  <a:lnTo>
                    <a:pt x="1" y="3805"/>
                  </a:lnTo>
                  <a:lnTo>
                    <a:pt x="116" y="3805"/>
                  </a:lnTo>
                  <a:lnTo>
                    <a:pt x="251" y="3824"/>
                  </a:lnTo>
                  <a:lnTo>
                    <a:pt x="481" y="3862"/>
                  </a:lnTo>
                  <a:lnTo>
                    <a:pt x="712" y="3958"/>
                  </a:lnTo>
                  <a:lnTo>
                    <a:pt x="923" y="4093"/>
                  </a:lnTo>
                  <a:lnTo>
                    <a:pt x="1135" y="4247"/>
                  </a:lnTo>
                  <a:lnTo>
                    <a:pt x="1308" y="4420"/>
                  </a:lnTo>
                  <a:lnTo>
                    <a:pt x="1480" y="4631"/>
                  </a:lnTo>
                  <a:lnTo>
                    <a:pt x="1615" y="4842"/>
                  </a:lnTo>
                  <a:lnTo>
                    <a:pt x="2537" y="4573"/>
                  </a:lnTo>
                  <a:lnTo>
                    <a:pt x="2691" y="4535"/>
                  </a:lnTo>
                  <a:lnTo>
                    <a:pt x="2576" y="4496"/>
                  </a:lnTo>
                  <a:lnTo>
                    <a:pt x="2480" y="4458"/>
                  </a:lnTo>
                  <a:lnTo>
                    <a:pt x="2403" y="4381"/>
                  </a:lnTo>
                  <a:lnTo>
                    <a:pt x="2326" y="4304"/>
                  </a:lnTo>
                  <a:lnTo>
                    <a:pt x="2249" y="4208"/>
                  </a:lnTo>
                  <a:lnTo>
                    <a:pt x="2211" y="4112"/>
                  </a:lnTo>
                  <a:lnTo>
                    <a:pt x="2172" y="3997"/>
                  </a:lnTo>
                  <a:lnTo>
                    <a:pt x="2134" y="3882"/>
                  </a:lnTo>
                  <a:lnTo>
                    <a:pt x="2134" y="3766"/>
                  </a:lnTo>
                  <a:lnTo>
                    <a:pt x="2134" y="3632"/>
                  </a:lnTo>
                  <a:lnTo>
                    <a:pt x="2134" y="3517"/>
                  </a:lnTo>
                  <a:lnTo>
                    <a:pt x="2172" y="3401"/>
                  </a:lnTo>
                  <a:lnTo>
                    <a:pt x="2211" y="3286"/>
                  </a:lnTo>
                  <a:lnTo>
                    <a:pt x="2268" y="3190"/>
                  </a:lnTo>
                  <a:lnTo>
                    <a:pt x="2326" y="3094"/>
                  </a:lnTo>
                  <a:lnTo>
                    <a:pt x="2403" y="3017"/>
                  </a:lnTo>
                  <a:lnTo>
                    <a:pt x="2537" y="2921"/>
                  </a:lnTo>
                  <a:lnTo>
                    <a:pt x="2691" y="2844"/>
                  </a:lnTo>
                  <a:lnTo>
                    <a:pt x="2845" y="2806"/>
                  </a:lnTo>
                  <a:lnTo>
                    <a:pt x="3018" y="2786"/>
                  </a:lnTo>
                  <a:lnTo>
                    <a:pt x="3210" y="2786"/>
                  </a:lnTo>
                  <a:lnTo>
                    <a:pt x="3383" y="2825"/>
                  </a:lnTo>
                  <a:lnTo>
                    <a:pt x="3556" y="2863"/>
                  </a:lnTo>
                  <a:lnTo>
                    <a:pt x="3709" y="2940"/>
                  </a:lnTo>
                  <a:lnTo>
                    <a:pt x="3690" y="2786"/>
                  </a:lnTo>
                  <a:lnTo>
                    <a:pt x="3690" y="2652"/>
                  </a:lnTo>
                  <a:lnTo>
                    <a:pt x="3690" y="2517"/>
                  </a:lnTo>
                  <a:lnTo>
                    <a:pt x="3728" y="2383"/>
                  </a:lnTo>
                  <a:lnTo>
                    <a:pt x="3767" y="2248"/>
                  </a:lnTo>
                  <a:lnTo>
                    <a:pt x="3825" y="2114"/>
                  </a:lnTo>
                  <a:lnTo>
                    <a:pt x="3901" y="1999"/>
                  </a:lnTo>
                  <a:lnTo>
                    <a:pt x="3978" y="1883"/>
                  </a:lnTo>
                  <a:lnTo>
                    <a:pt x="4074" y="1768"/>
                  </a:lnTo>
                  <a:lnTo>
                    <a:pt x="4190" y="1672"/>
                  </a:lnTo>
                  <a:lnTo>
                    <a:pt x="4305" y="1595"/>
                  </a:lnTo>
                  <a:lnTo>
                    <a:pt x="4420" y="1518"/>
                  </a:lnTo>
                  <a:lnTo>
                    <a:pt x="4555" y="1441"/>
                  </a:lnTo>
                  <a:lnTo>
                    <a:pt x="4689" y="1403"/>
                  </a:lnTo>
                  <a:lnTo>
                    <a:pt x="4824" y="1365"/>
                  </a:lnTo>
                  <a:lnTo>
                    <a:pt x="4977" y="1326"/>
                  </a:lnTo>
                  <a:lnTo>
                    <a:pt x="5362" y="1326"/>
                  </a:lnTo>
                  <a:lnTo>
                    <a:pt x="5535" y="1365"/>
                  </a:lnTo>
                  <a:lnTo>
                    <a:pt x="5708" y="1403"/>
                  </a:lnTo>
                  <a:lnTo>
                    <a:pt x="5880" y="1461"/>
                  </a:lnTo>
                  <a:lnTo>
                    <a:pt x="6053" y="1537"/>
                  </a:lnTo>
                  <a:lnTo>
                    <a:pt x="6207" y="1634"/>
                  </a:lnTo>
                  <a:lnTo>
                    <a:pt x="6361" y="1730"/>
                  </a:lnTo>
                  <a:lnTo>
                    <a:pt x="6495" y="1845"/>
                  </a:lnTo>
                  <a:lnTo>
                    <a:pt x="6630" y="1960"/>
                  </a:lnTo>
                  <a:lnTo>
                    <a:pt x="6880" y="2248"/>
                  </a:lnTo>
                  <a:lnTo>
                    <a:pt x="7110" y="2537"/>
                  </a:lnTo>
                  <a:lnTo>
                    <a:pt x="7302" y="2863"/>
                  </a:lnTo>
                  <a:lnTo>
                    <a:pt x="7341" y="2652"/>
                  </a:lnTo>
                  <a:lnTo>
                    <a:pt x="7418" y="2460"/>
                  </a:lnTo>
                  <a:lnTo>
                    <a:pt x="7533" y="2287"/>
                  </a:lnTo>
                  <a:lnTo>
                    <a:pt x="7687" y="2133"/>
                  </a:lnTo>
                  <a:lnTo>
                    <a:pt x="7840" y="2018"/>
                  </a:lnTo>
                  <a:lnTo>
                    <a:pt x="8032" y="1922"/>
                  </a:lnTo>
                  <a:lnTo>
                    <a:pt x="8244" y="1883"/>
                  </a:lnTo>
                  <a:lnTo>
                    <a:pt x="8340" y="1864"/>
                  </a:lnTo>
                  <a:lnTo>
                    <a:pt x="8455" y="1883"/>
                  </a:lnTo>
                  <a:lnTo>
                    <a:pt x="8570" y="1883"/>
                  </a:lnTo>
                  <a:lnTo>
                    <a:pt x="8628" y="1557"/>
                  </a:lnTo>
                  <a:lnTo>
                    <a:pt x="8398" y="1499"/>
                  </a:lnTo>
                  <a:lnTo>
                    <a:pt x="8148" y="1403"/>
                  </a:lnTo>
                  <a:lnTo>
                    <a:pt x="7917" y="1307"/>
                  </a:lnTo>
                  <a:lnTo>
                    <a:pt x="7706" y="1192"/>
                  </a:lnTo>
                  <a:lnTo>
                    <a:pt x="7379" y="961"/>
                  </a:lnTo>
                  <a:lnTo>
                    <a:pt x="7206" y="846"/>
                  </a:lnTo>
                  <a:lnTo>
                    <a:pt x="7053" y="692"/>
                  </a:lnTo>
                  <a:lnTo>
                    <a:pt x="6899" y="538"/>
                  </a:lnTo>
                  <a:lnTo>
                    <a:pt x="6764" y="365"/>
                  </a:lnTo>
                  <a:lnTo>
                    <a:pt x="6668" y="192"/>
                  </a:lnTo>
                  <a:lnTo>
                    <a:pt x="66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72"/>
            <p:cNvSpPr/>
            <p:nvPr/>
          </p:nvSpPr>
          <p:spPr>
            <a:xfrm rot="-2172882">
              <a:off x="2299782" y="3438144"/>
              <a:ext cx="190185" cy="108507"/>
            </a:xfrm>
            <a:custGeom>
              <a:avLst/>
              <a:gdLst/>
              <a:ahLst/>
              <a:cxnLst/>
              <a:rect l="l" t="t" r="r" b="b"/>
              <a:pathLst>
                <a:path w="4785" h="2730" extrusionOk="0">
                  <a:moveTo>
                    <a:pt x="2614" y="1"/>
                  </a:moveTo>
                  <a:lnTo>
                    <a:pt x="2460" y="20"/>
                  </a:lnTo>
                  <a:lnTo>
                    <a:pt x="2306" y="58"/>
                  </a:lnTo>
                  <a:lnTo>
                    <a:pt x="2172" y="116"/>
                  </a:lnTo>
                  <a:lnTo>
                    <a:pt x="2037" y="193"/>
                  </a:lnTo>
                  <a:lnTo>
                    <a:pt x="1922" y="270"/>
                  </a:lnTo>
                  <a:lnTo>
                    <a:pt x="1807" y="366"/>
                  </a:lnTo>
                  <a:lnTo>
                    <a:pt x="1730" y="481"/>
                  </a:lnTo>
                  <a:lnTo>
                    <a:pt x="1653" y="616"/>
                  </a:lnTo>
                  <a:lnTo>
                    <a:pt x="1595" y="750"/>
                  </a:lnTo>
                  <a:lnTo>
                    <a:pt x="1576" y="904"/>
                  </a:lnTo>
                  <a:lnTo>
                    <a:pt x="1557" y="1058"/>
                  </a:lnTo>
                  <a:lnTo>
                    <a:pt x="1576" y="1231"/>
                  </a:lnTo>
                  <a:lnTo>
                    <a:pt x="1615" y="1403"/>
                  </a:lnTo>
                  <a:lnTo>
                    <a:pt x="1615" y="1461"/>
                  </a:lnTo>
                  <a:lnTo>
                    <a:pt x="1595" y="1519"/>
                  </a:lnTo>
                  <a:lnTo>
                    <a:pt x="1653" y="1615"/>
                  </a:lnTo>
                  <a:lnTo>
                    <a:pt x="1691" y="1730"/>
                  </a:lnTo>
                  <a:lnTo>
                    <a:pt x="1691" y="1788"/>
                  </a:lnTo>
                  <a:lnTo>
                    <a:pt x="1691" y="1826"/>
                  </a:lnTo>
                  <a:lnTo>
                    <a:pt x="1653" y="1865"/>
                  </a:lnTo>
                  <a:lnTo>
                    <a:pt x="1634" y="1903"/>
                  </a:lnTo>
                  <a:lnTo>
                    <a:pt x="1576" y="1922"/>
                  </a:lnTo>
                  <a:lnTo>
                    <a:pt x="1499" y="1922"/>
                  </a:lnTo>
                  <a:lnTo>
                    <a:pt x="1461" y="1903"/>
                  </a:lnTo>
                  <a:lnTo>
                    <a:pt x="1211" y="1692"/>
                  </a:lnTo>
                  <a:lnTo>
                    <a:pt x="1096" y="1576"/>
                  </a:lnTo>
                  <a:lnTo>
                    <a:pt x="942" y="1500"/>
                  </a:lnTo>
                  <a:lnTo>
                    <a:pt x="808" y="1442"/>
                  </a:lnTo>
                  <a:lnTo>
                    <a:pt x="654" y="1423"/>
                  </a:lnTo>
                  <a:lnTo>
                    <a:pt x="481" y="1442"/>
                  </a:lnTo>
                  <a:lnTo>
                    <a:pt x="327" y="1480"/>
                  </a:lnTo>
                  <a:lnTo>
                    <a:pt x="250" y="1519"/>
                  </a:lnTo>
                  <a:lnTo>
                    <a:pt x="173" y="1576"/>
                  </a:lnTo>
                  <a:lnTo>
                    <a:pt x="116" y="1634"/>
                  </a:lnTo>
                  <a:lnTo>
                    <a:pt x="77" y="1711"/>
                  </a:lnTo>
                  <a:lnTo>
                    <a:pt x="39" y="1788"/>
                  </a:lnTo>
                  <a:lnTo>
                    <a:pt x="20" y="1865"/>
                  </a:lnTo>
                  <a:lnTo>
                    <a:pt x="1" y="2038"/>
                  </a:lnTo>
                  <a:lnTo>
                    <a:pt x="39" y="2210"/>
                  </a:lnTo>
                  <a:lnTo>
                    <a:pt x="77" y="2287"/>
                  </a:lnTo>
                  <a:lnTo>
                    <a:pt x="116" y="2364"/>
                  </a:lnTo>
                  <a:lnTo>
                    <a:pt x="173" y="2422"/>
                  </a:lnTo>
                  <a:lnTo>
                    <a:pt x="231" y="2499"/>
                  </a:lnTo>
                  <a:lnTo>
                    <a:pt x="308" y="2537"/>
                  </a:lnTo>
                  <a:lnTo>
                    <a:pt x="385" y="2576"/>
                  </a:lnTo>
                  <a:lnTo>
                    <a:pt x="442" y="2614"/>
                  </a:lnTo>
                  <a:lnTo>
                    <a:pt x="462" y="2652"/>
                  </a:lnTo>
                  <a:lnTo>
                    <a:pt x="462" y="2691"/>
                  </a:lnTo>
                  <a:lnTo>
                    <a:pt x="462" y="2729"/>
                  </a:lnTo>
                  <a:lnTo>
                    <a:pt x="1518" y="2499"/>
                  </a:lnTo>
                  <a:lnTo>
                    <a:pt x="2614" y="2287"/>
                  </a:lnTo>
                  <a:lnTo>
                    <a:pt x="3690" y="2114"/>
                  </a:lnTo>
                  <a:lnTo>
                    <a:pt x="4785" y="1980"/>
                  </a:lnTo>
                  <a:lnTo>
                    <a:pt x="4785" y="1961"/>
                  </a:lnTo>
                  <a:lnTo>
                    <a:pt x="4458" y="1384"/>
                  </a:lnTo>
                  <a:lnTo>
                    <a:pt x="4305" y="1096"/>
                  </a:lnTo>
                  <a:lnTo>
                    <a:pt x="4132" y="827"/>
                  </a:lnTo>
                  <a:lnTo>
                    <a:pt x="3920" y="577"/>
                  </a:lnTo>
                  <a:lnTo>
                    <a:pt x="3805" y="481"/>
                  </a:lnTo>
                  <a:lnTo>
                    <a:pt x="3690" y="366"/>
                  </a:lnTo>
                  <a:lnTo>
                    <a:pt x="3555" y="270"/>
                  </a:lnTo>
                  <a:lnTo>
                    <a:pt x="3421" y="193"/>
                  </a:lnTo>
                  <a:lnTo>
                    <a:pt x="3267" y="116"/>
                  </a:lnTo>
                  <a:lnTo>
                    <a:pt x="3094" y="58"/>
                  </a:lnTo>
                  <a:lnTo>
                    <a:pt x="2940" y="20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72"/>
            <p:cNvSpPr/>
            <p:nvPr/>
          </p:nvSpPr>
          <p:spPr>
            <a:xfrm rot="-2172882">
              <a:off x="1970652" y="3442346"/>
              <a:ext cx="495674" cy="187125"/>
            </a:xfrm>
            <a:custGeom>
              <a:avLst/>
              <a:gdLst/>
              <a:ahLst/>
              <a:cxnLst/>
              <a:rect l="l" t="t" r="r" b="b"/>
              <a:pathLst>
                <a:path w="12471" h="4708" extrusionOk="0">
                  <a:moveTo>
                    <a:pt x="11010" y="0"/>
                  </a:moveTo>
                  <a:lnTo>
                    <a:pt x="10280" y="20"/>
                  </a:lnTo>
                  <a:lnTo>
                    <a:pt x="9550" y="77"/>
                  </a:lnTo>
                  <a:lnTo>
                    <a:pt x="8820" y="173"/>
                  </a:lnTo>
                  <a:lnTo>
                    <a:pt x="8090" y="289"/>
                  </a:lnTo>
                  <a:lnTo>
                    <a:pt x="7360" y="442"/>
                  </a:lnTo>
                  <a:lnTo>
                    <a:pt x="6649" y="615"/>
                  </a:lnTo>
                  <a:lnTo>
                    <a:pt x="5381" y="942"/>
                  </a:lnTo>
                  <a:lnTo>
                    <a:pt x="4593" y="1172"/>
                  </a:lnTo>
                  <a:lnTo>
                    <a:pt x="3728" y="1441"/>
                  </a:lnTo>
                  <a:lnTo>
                    <a:pt x="2806" y="1768"/>
                  </a:lnTo>
                  <a:lnTo>
                    <a:pt x="1864" y="2114"/>
                  </a:lnTo>
                  <a:lnTo>
                    <a:pt x="923" y="2517"/>
                  </a:lnTo>
                  <a:lnTo>
                    <a:pt x="462" y="2710"/>
                  </a:lnTo>
                  <a:lnTo>
                    <a:pt x="1" y="2940"/>
                  </a:lnTo>
                  <a:lnTo>
                    <a:pt x="193" y="3305"/>
                  </a:lnTo>
                  <a:lnTo>
                    <a:pt x="231" y="3286"/>
                  </a:lnTo>
                  <a:lnTo>
                    <a:pt x="289" y="3286"/>
                  </a:lnTo>
                  <a:lnTo>
                    <a:pt x="346" y="3305"/>
                  </a:lnTo>
                  <a:lnTo>
                    <a:pt x="385" y="3344"/>
                  </a:lnTo>
                  <a:lnTo>
                    <a:pt x="596" y="3747"/>
                  </a:lnTo>
                  <a:lnTo>
                    <a:pt x="712" y="3939"/>
                  </a:lnTo>
                  <a:lnTo>
                    <a:pt x="827" y="4131"/>
                  </a:lnTo>
                  <a:lnTo>
                    <a:pt x="981" y="4285"/>
                  </a:lnTo>
                  <a:lnTo>
                    <a:pt x="1134" y="4439"/>
                  </a:lnTo>
                  <a:lnTo>
                    <a:pt x="1307" y="4573"/>
                  </a:lnTo>
                  <a:lnTo>
                    <a:pt x="1519" y="4669"/>
                  </a:lnTo>
                  <a:lnTo>
                    <a:pt x="1653" y="4689"/>
                  </a:lnTo>
                  <a:lnTo>
                    <a:pt x="1768" y="4708"/>
                  </a:lnTo>
                  <a:lnTo>
                    <a:pt x="1980" y="4708"/>
                  </a:lnTo>
                  <a:lnTo>
                    <a:pt x="2095" y="4669"/>
                  </a:lnTo>
                  <a:lnTo>
                    <a:pt x="2191" y="4631"/>
                  </a:lnTo>
                  <a:lnTo>
                    <a:pt x="2268" y="4593"/>
                  </a:lnTo>
                  <a:lnTo>
                    <a:pt x="2364" y="4535"/>
                  </a:lnTo>
                  <a:lnTo>
                    <a:pt x="2422" y="4458"/>
                  </a:lnTo>
                  <a:lnTo>
                    <a:pt x="2479" y="4381"/>
                  </a:lnTo>
                  <a:lnTo>
                    <a:pt x="2537" y="4285"/>
                  </a:lnTo>
                  <a:lnTo>
                    <a:pt x="2575" y="4189"/>
                  </a:lnTo>
                  <a:lnTo>
                    <a:pt x="2595" y="4093"/>
                  </a:lnTo>
                  <a:lnTo>
                    <a:pt x="2595" y="3978"/>
                  </a:lnTo>
                  <a:lnTo>
                    <a:pt x="2595" y="3862"/>
                  </a:lnTo>
                  <a:lnTo>
                    <a:pt x="2556" y="3728"/>
                  </a:lnTo>
                  <a:lnTo>
                    <a:pt x="2556" y="3670"/>
                  </a:lnTo>
                  <a:lnTo>
                    <a:pt x="2575" y="3613"/>
                  </a:lnTo>
                  <a:lnTo>
                    <a:pt x="2633" y="3574"/>
                  </a:lnTo>
                  <a:lnTo>
                    <a:pt x="2691" y="3555"/>
                  </a:lnTo>
                  <a:lnTo>
                    <a:pt x="2729" y="3497"/>
                  </a:lnTo>
                  <a:lnTo>
                    <a:pt x="2787" y="3478"/>
                  </a:lnTo>
                  <a:lnTo>
                    <a:pt x="2844" y="3478"/>
                  </a:lnTo>
                  <a:lnTo>
                    <a:pt x="2864" y="3497"/>
                  </a:lnTo>
                  <a:lnTo>
                    <a:pt x="2883" y="3517"/>
                  </a:lnTo>
                  <a:lnTo>
                    <a:pt x="2998" y="3670"/>
                  </a:lnTo>
                  <a:lnTo>
                    <a:pt x="3113" y="3805"/>
                  </a:lnTo>
                  <a:lnTo>
                    <a:pt x="3267" y="3939"/>
                  </a:lnTo>
                  <a:lnTo>
                    <a:pt x="3421" y="4035"/>
                  </a:lnTo>
                  <a:lnTo>
                    <a:pt x="3594" y="4112"/>
                  </a:lnTo>
                  <a:lnTo>
                    <a:pt x="3767" y="4170"/>
                  </a:lnTo>
                  <a:lnTo>
                    <a:pt x="3940" y="4170"/>
                  </a:lnTo>
                  <a:lnTo>
                    <a:pt x="4036" y="4151"/>
                  </a:lnTo>
                  <a:lnTo>
                    <a:pt x="4132" y="4112"/>
                  </a:lnTo>
                  <a:lnTo>
                    <a:pt x="4266" y="4055"/>
                  </a:lnTo>
                  <a:lnTo>
                    <a:pt x="4362" y="3959"/>
                  </a:lnTo>
                  <a:lnTo>
                    <a:pt x="4458" y="3843"/>
                  </a:lnTo>
                  <a:lnTo>
                    <a:pt x="4516" y="3728"/>
                  </a:lnTo>
                  <a:lnTo>
                    <a:pt x="4554" y="3613"/>
                  </a:lnTo>
                  <a:lnTo>
                    <a:pt x="4554" y="3478"/>
                  </a:lnTo>
                  <a:lnTo>
                    <a:pt x="4535" y="3324"/>
                  </a:lnTo>
                  <a:lnTo>
                    <a:pt x="4497" y="3190"/>
                  </a:lnTo>
                  <a:lnTo>
                    <a:pt x="4497" y="3152"/>
                  </a:lnTo>
                  <a:lnTo>
                    <a:pt x="4497" y="3094"/>
                  </a:lnTo>
                  <a:lnTo>
                    <a:pt x="4535" y="3036"/>
                  </a:lnTo>
                  <a:lnTo>
                    <a:pt x="4593" y="2979"/>
                  </a:lnTo>
                  <a:lnTo>
                    <a:pt x="4689" y="2979"/>
                  </a:lnTo>
                  <a:lnTo>
                    <a:pt x="4689" y="2940"/>
                  </a:lnTo>
                  <a:lnTo>
                    <a:pt x="4708" y="2902"/>
                  </a:lnTo>
                  <a:lnTo>
                    <a:pt x="4747" y="2863"/>
                  </a:lnTo>
                  <a:lnTo>
                    <a:pt x="4881" y="2863"/>
                  </a:lnTo>
                  <a:lnTo>
                    <a:pt x="4900" y="2902"/>
                  </a:lnTo>
                  <a:lnTo>
                    <a:pt x="4919" y="2940"/>
                  </a:lnTo>
                  <a:lnTo>
                    <a:pt x="5016" y="3209"/>
                  </a:lnTo>
                  <a:lnTo>
                    <a:pt x="5150" y="3459"/>
                  </a:lnTo>
                  <a:lnTo>
                    <a:pt x="5304" y="3690"/>
                  </a:lnTo>
                  <a:lnTo>
                    <a:pt x="5400" y="3805"/>
                  </a:lnTo>
                  <a:lnTo>
                    <a:pt x="5515" y="3901"/>
                  </a:lnTo>
                  <a:lnTo>
                    <a:pt x="5630" y="3997"/>
                  </a:lnTo>
                  <a:lnTo>
                    <a:pt x="5746" y="4074"/>
                  </a:lnTo>
                  <a:lnTo>
                    <a:pt x="5880" y="4131"/>
                  </a:lnTo>
                  <a:lnTo>
                    <a:pt x="5995" y="4170"/>
                  </a:lnTo>
                  <a:lnTo>
                    <a:pt x="6130" y="4208"/>
                  </a:lnTo>
                  <a:lnTo>
                    <a:pt x="6418" y="4208"/>
                  </a:lnTo>
                  <a:lnTo>
                    <a:pt x="6572" y="4189"/>
                  </a:lnTo>
                  <a:lnTo>
                    <a:pt x="6687" y="4151"/>
                  </a:lnTo>
                  <a:lnTo>
                    <a:pt x="6783" y="4093"/>
                  </a:lnTo>
                  <a:lnTo>
                    <a:pt x="6899" y="4035"/>
                  </a:lnTo>
                  <a:lnTo>
                    <a:pt x="6975" y="3959"/>
                  </a:lnTo>
                  <a:lnTo>
                    <a:pt x="7071" y="3882"/>
                  </a:lnTo>
                  <a:lnTo>
                    <a:pt x="7129" y="3786"/>
                  </a:lnTo>
                  <a:lnTo>
                    <a:pt x="7187" y="3690"/>
                  </a:lnTo>
                  <a:lnTo>
                    <a:pt x="7244" y="3593"/>
                  </a:lnTo>
                  <a:lnTo>
                    <a:pt x="7283" y="3478"/>
                  </a:lnTo>
                  <a:lnTo>
                    <a:pt x="7321" y="3382"/>
                  </a:lnTo>
                  <a:lnTo>
                    <a:pt x="7321" y="3267"/>
                  </a:lnTo>
                  <a:lnTo>
                    <a:pt x="7340" y="3152"/>
                  </a:lnTo>
                  <a:lnTo>
                    <a:pt x="7321" y="3036"/>
                  </a:lnTo>
                  <a:lnTo>
                    <a:pt x="7302" y="2921"/>
                  </a:lnTo>
                  <a:lnTo>
                    <a:pt x="7283" y="2806"/>
                  </a:lnTo>
                  <a:lnTo>
                    <a:pt x="7225" y="2690"/>
                  </a:lnTo>
                  <a:lnTo>
                    <a:pt x="7225" y="2652"/>
                  </a:lnTo>
                  <a:lnTo>
                    <a:pt x="7206" y="2614"/>
                  </a:lnTo>
                  <a:lnTo>
                    <a:pt x="7187" y="2575"/>
                  </a:lnTo>
                  <a:lnTo>
                    <a:pt x="7206" y="2498"/>
                  </a:lnTo>
                  <a:lnTo>
                    <a:pt x="7225" y="2460"/>
                  </a:lnTo>
                  <a:lnTo>
                    <a:pt x="7244" y="2441"/>
                  </a:lnTo>
                  <a:lnTo>
                    <a:pt x="7283" y="2402"/>
                  </a:lnTo>
                  <a:lnTo>
                    <a:pt x="7340" y="2402"/>
                  </a:lnTo>
                  <a:lnTo>
                    <a:pt x="7609" y="2383"/>
                  </a:lnTo>
                  <a:lnTo>
                    <a:pt x="7898" y="2345"/>
                  </a:lnTo>
                  <a:lnTo>
                    <a:pt x="8186" y="2268"/>
                  </a:lnTo>
                  <a:lnTo>
                    <a:pt x="8301" y="2210"/>
                  </a:lnTo>
                  <a:lnTo>
                    <a:pt x="8436" y="2152"/>
                  </a:lnTo>
                  <a:lnTo>
                    <a:pt x="8551" y="2095"/>
                  </a:lnTo>
                  <a:lnTo>
                    <a:pt x="8647" y="2018"/>
                  </a:lnTo>
                  <a:lnTo>
                    <a:pt x="8724" y="1922"/>
                  </a:lnTo>
                  <a:lnTo>
                    <a:pt x="8781" y="1807"/>
                  </a:lnTo>
                  <a:lnTo>
                    <a:pt x="8839" y="1691"/>
                  </a:lnTo>
                  <a:lnTo>
                    <a:pt x="8858" y="1557"/>
                  </a:lnTo>
                  <a:lnTo>
                    <a:pt x="8858" y="1403"/>
                  </a:lnTo>
                  <a:lnTo>
                    <a:pt x="8839" y="1249"/>
                  </a:lnTo>
                  <a:lnTo>
                    <a:pt x="8839" y="1192"/>
                  </a:lnTo>
                  <a:lnTo>
                    <a:pt x="8858" y="1134"/>
                  </a:lnTo>
                  <a:lnTo>
                    <a:pt x="8878" y="1096"/>
                  </a:lnTo>
                  <a:lnTo>
                    <a:pt x="8935" y="1057"/>
                  </a:lnTo>
                  <a:lnTo>
                    <a:pt x="8974" y="1038"/>
                  </a:lnTo>
                  <a:lnTo>
                    <a:pt x="9012" y="1038"/>
                  </a:lnTo>
                  <a:lnTo>
                    <a:pt x="9070" y="1057"/>
                  </a:lnTo>
                  <a:lnTo>
                    <a:pt x="9108" y="1076"/>
                  </a:lnTo>
                  <a:lnTo>
                    <a:pt x="9127" y="1000"/>
                  </a:lnTo>
                  <a:lnTo>
                    <a:pt x="9185" y="942"/>
                  </a:lnTo>
                  <a:lnTo>
                    <a:pt x="9243" y="923"/>
                  </a:lnTo>
                  <a:lnTo>
                    <a:pt x="9319" y="923"/>
                  </a:lnTo>
                  <a:lnTo>
                    <a:pt x="9512" y="1000"/>
                  </a:lnTo>
                  <a:lnTo>
                    <a:pt x="9704" y="1076"/>
                  </a:lnTo>
                  <a:lnTo>
                    <a:pt x="9896" y="1115"/>
                  </a:lnTo>
                  <a:lnTo>
                    <a:pt x="10088" y="1153"/>
                  </a:lnTo>
                  <a:lnTo>
                    <a:pt x="10280" y="1172"/>
                  </a:lnTo>
                  <a:lnTo>
                    <a:pt x="10684" y="1172"/>
                  </a:lnTo>
                  <a:lnTo>
                    <a:pt x="10876" y="1134"/>
                  </a:lnTo>
                  <a:lnTo>
                    <a:pt x="11068" y="1076"/>
                  </a:lnTo>
                  <a:lnTo>
                    <a:pt x="11260" y="1019"/>
                  </a:lnTo>
                  <a:lnTo>
                    <a:pt x="11433" y="961"/>
                  </a:lnTo>
                  <a:lnTo>
                    <a:pt x="11606" y="865"/>
                  </a:lnTo>
                  <a:lnTo>
                    <a:pt x="11760" y="750"/>
                  </a:lnTo>
                  <a:lnTo>
                    <a:pt x="11913" y="634"/>
                  </a:lnTo>
                  <a:lnTo>
                    <a:pt x="12048" y="519"/>
                  </a:lnTo>
                  <a:lnTo>
                    <a:pt x="12202" y="423"/>
                  </a:lnTo>
                  <a:lnTo>
                    <a:pt x="12278" y="385"/>
                  </a:lnTo>
                  <a:lnTo>
                    <a:pt x="12355" y="404"/>
                  </a:lnTo>
                  <a:lnTo>
                    <a:pt x="12394" y="385"/>
                  </a:lnTo>
                  <a:lnTo>
                    <a:pt x="12432" y="385"/>
                  </a:lnTo>
                  <a:lnTo>
                    <a:pt x="12471" y="39"/>
                  </a:lnTo>
                  <a:lnTo>
                    <a:pt x="11740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72"/>
            <p:cNvSpPr/>
            <p:nvPr/>
          </p:nvSpPr>
          <p:spPr>
            <a:xfrm rot="-2172882">
              <a:off x="2072461" y="3687926"/>
              <a:ext cx="296347" cy="124485"/>
            </a:xfrm>
            <a:custGeom>
              <a:avLst/>
              <a:gdLst/>
              <a:ahLst/>
              <a:cxnLst/>
              <a:rect l="l" t="t" r="r" b="b"/>
              <a:pathLst>
                <a:path w="7456" h="3132" extrusionOk="0">
                  <a:moveTo>
                    <a:pt x="6322" y="0"/>
                  </a:moveTo>
                  <a:lnTo>
                    <a:pt x="6130" y="19"/>
                  </a:lnTo>
                  <a:lnTo>
                    <a:pt x="5938" y="58"/>
                  </a:lnTo>
                  <a:lnTo>
                    <a:pt x="5765" y="154"/>
                  </a:lnTo>
                  <a:lnTo>
                    <a:pt x="5611" y="269"/>
                  </a:lnTo>
                  <a:lnTo>
                    <a:pt x="5496" y="404"/>
                  </a:lnTo>
                  <a:lnTo>
                    <a:pt x="5400" y="576"/>
                  </a:lnTo>
                  <a:lnTo>
                    <a:pt x="5361" y="673"/>
                  </a:lnTo>
                  <a:lnTo>
                    <a:pt x="5342" y="769"/>
                  </a:lnTo>
                  <a:lnTo>
                    <a:pt x="5342" y="865"/>
                  </a:lnTo>
                  <a:lnTo>
                    <a:pt x="5342" y="961"/>
                  </a:lnTo>
                  <a:lnTo>
                    <a:pt x="5342" y="999"/>
                  </a:lnTo>
                  <a:lnTo>
                    <a:pt x="5323" y="1038"/>
                  </a:lnTo>
                  <a:lnTo>
                    <a:pt x="5304" y="1076"/>
                  </a:lnTo>
                  <a:lnTo>
                    <a:pt x="5265" y="1095"/>
                  </a:lnTo>
                  <a:lnTo>
                    <a:pt x="5246" y="1134"/>
                  </a:lnTo>
                  <a:lnTo>
                    <a:pt x="5227" y="1172"/>
                  </a:lnTo>
                  <a:lnTo>
                    <a:pt x="5169" y="1211"/>
                  </a:lnTo>
                  <a:lnTo>
                    <a:pt x="5131" y="1230"/>
                  </a:lnTo>
                  <a:lnTo>
                    <a:pt x="5092" y="1230"/>
                  </a:lnTo>
                  <a:lnTo>
                    <a:pt x="5054" y="1211"/>
                  </a:lnTo>
                  <a:lnTo>
                    <a:pt x="5015" y="1172"/>
                  </a:lnTo>
                  <a:lnTo>
                    <a:pt x="4862" y="1018"/>
                  </a:lnTo>
                  <a:lnTo>
                    <a:pt x="4766" y="942"/>
                  </a:lnTo>
                  <a:lnTo>
                    <a:pt x="4670" y="884"/>
                  </a:lnTo>
                  <a:lnTo>
                    <a:pt x="4574" y="845"/>
                  </a:lnTo>
                  <a:lnTo>
                    <a:pt x="4477" y="807"/>
                  </a:lnTo>
                  <a:lnTo>
                    <a:pt x="4362" y="788"/>
                  </a:lnTo>
                  <a:lnTo>
                    <a:pt x="4228" y="788"/>
                  </a:lnTo>
                  <a:lnTo>
                    <a:pt x="4055" y="807"/>
                  </a:lnTo>
                  <a:lnTo>
                    <a:pt x="3882" y="865"/>
                  </a:lnTo>
                  <a:lnTo>
                    <a:pt x="3728" y="942"/>
                  </a:lnTo>
                  <a:lnTo>
                    <a:pt x="3594" y="1057"/>
                  </a:lnTo>
                  <a:lnTo>
                    <a:pt x="3613" y="1153"/>
                  </a:lnTo>
                  <a:lnTo>
                    <a:pt x="3632" y="1268"/>
                  </a:lnTo>
                  <a:lnTo>
                    <a:pt x="3632" y="1383"/>
                  </a:lnTo>
                  <a:lnTo>
                    <a:pt x="3613" y="1480"/>
                  </a:lnTo>
                  <a:lnTo>
                    <a:pt x="3574" y="1537"/>
                  </a:lnTo>
                  <a:lnTo>
                    <a:pt x="3536" y="1576"/>
                  </a:lnTo>
                  <a:lnTo>
                    <a:pt x="3478" y="1595"/>
                  </a:lnTo>
                  <a:lnTo>
                    <a:pt x="3421" y="1595"/>
                  </a:lnTo>
                  <a:lnTo>
                    <a:pt x="3382" y="1576"/>
                  </a:lnTo>
                  <a:lnTo>
                    <a:pt x="3325" y="1537"/>
                  </a:lnTo>
                  <a:lnTo>
                    <a:pt x="3286" y="1480"/>
                  </a:lnTo>
                  <a:lnTo>
                    <a:pt x="3286" y="1422"/>
                  </a:lnTo>
                  <a:lnTo>
                    <a:pt x="3248" y="1249"/>
                  </a:lnTo>
                  <a:lnTo>
                    <a:pt x="3209" y="1134"/>
                  </a:lnTo>
                  <a:lnTo>
                    <a:pt x="3171" y="1038"/>
                  </a:lnTo>
                  <a:lnTo>
                    <a:pt x="3113" y="942"/>
                  </a:lnTo>
                  <a:lnTo>
                    <a:pt x="3036" y="865"/>
                  </a:lnTo>
                  <a:lnTo>
                    <a:pt x="2960" y="788"/>
                  </a:lnTo>
                  <a:lnTo>
                    <a:pt x="2863" y="749"/>
                  </a:lnTo>
                  <a:lnTo>
                    <a:pt x="2767" y="711"/>
                  </a:lnTo>
                  <a:lnTo>
                    <a:pt x="2652" y="692"/>
                  </a:lnTo>
                  <a:lnTo>
                    <a:pt x="2518" y="711"/>
                  </a:lnTo>
                  <a:lnTo>
                    <a:pt x="2383" y="749"/>
                  </a:lnTo>
                  <a:lnTo>
                    <a:pt x="2287" y="826"/>
                  </a:lnTo>
                  <a:lnTo>
                    <a:pt x="2191" y="903"/>
                  </a:lnTo>
                  <a:lnTo>
                    <a:pt x="2114" y="1018"/>
                  </a:lnTo>
                  <a:lnTo>
                    <a:pt x="2056" y="1134"/>
                  </a:lnTo>
                  <a:lnTo>
                    <a:pt x="2018" y="1249"/>
                  </a:lnTo>
                  <a:lnTo>
                    <a:pt x="1999" y="1364"/>
                  </a:lnTo>
                  <a:lnTo>
                    <a:pt x="2056" y="1518"/>
                  </a:lnTo>
                  <a:lnTo>
                    <a:pt x="2114" y="1672"/>
                  </a:lnTo>
                  <a:lnTo>
                    <a:pt x="2114" y="1729"/>
                  </a:lnTo>
                  <a:lnTo>
                    <a:pt x="2095" y="1768"/>
                  </a:lnTo>
                  <a:lnTo>
                    <a:pt x="2056" y="1806"/>
                  </a:lnTo>
                  <a:lnTo>
                    <a:pt x="2018" y="1845"/>
                  </a:lnTo>
                  <a:lnTo>
                    <a:pt x="1980" y="1864"/>
                  </a:lnTo>
                  <a:lnTo>
                    <a:pt x="1922" y="1864"/>
                  </a:lnTo>
                  <a:lnTo>
                    <a:pt x="1884" y="1845"/>
                  </a:lnTo>
                  <a:lnTo>
                    <a:pt x="1826" y="1806"/>
                  </a:lnTo>
                  <a:lnTo>
                    <a:pt x="1691" y="1652"/>
                  </a:lnTo>
                  <a:lnTo>
                    <a:pt x="1538" y="1518"/>
                  </a:lnTo>
                  <a:lnTo>
                    <a:pt x="1384" y="1403"/>
                  </a:lnTo>
                  <a:lnTo>
                    <a:pt x="1211" y="1307"/>
                  </a:lnTo>
                  <a:lnTo>
                    <a:pt x="1038" y="1249"/>
                  </a:lnTo>
                  <a:lnTo>
                    <a:pt x="942" y="1230"/>
                  </a:lnTo>
                  <a:lnTo>
                    <a:pt x="846" y="1230"/>
                  </a:lnTo>
                  <a:lnTo>
                    <a:pt x="750" y="1249"/>
                  </a:lnTo>
                  <a:lnTo>
                    <a:pt x="635" y="1268"/>
                  </a:lnTo>
                  <a:lnTo>
                    <a:pt x="539" y="1307"/>
                  </a:lnTo>
                  <a:lnTo>
                    <a:pt x="442" y="1345"/>
                  </a:lnTo>
                  <a:lnTo>
                    <a:pt x="327" y="1422"/>
                  </a:lnTo>
                  <a:lnTo>
                    <a:pt x="231" y="1518"/>
                  </a:lnTo>
                  <a:lnTo>
                    <a:pt x="154" y="1614"/>
                  </a:lnTo>
                  <a:lnTo>
                    <a:pt x="97" y="1710"/>
                  </a:lnTo>
                  <a:lnTo>
                    <a:pt x="39" y="1825"/>
                  </a:lnTo>
                  <a:lnTo>
                    <a:pt x="20" y="1941"/>
                  </a:lnTo>
                  <a:lnTo>
                    <a:pt x="1" y="2056"/>
                  </a:lnTo>
                  <a:lnTo>
                    <a:pt x="20" y="2190"/>
                  </a:lnTo>
                  <a:lnTo>
                    <a:pt x="20" y="2306"/>
                  </a:lnTo>
                  <a:lnTo>
                    <a:pt x="58" y="2440"/>
                  </a:lnTo>
                  <a:lnTo>
                    <a:pt x="97" y="2556"/>
                  </a:lnTo>
                  <a:lnTo>
                    <a:pt x="135" y="2671"/>
                  </a:lnTo>
                  <a:lnTo>
                    <a:pt x="212" y="2786"/>
                  </a:lnTo>
                  <a:lnTo>
                    <a:pt x="270" y="2882"/>
                  </a:lnTo>
                  <a:lnTo>
                    <a:pt x="346" y="2978"/>
                  </a:lnTo>
                  <a:lnTo>
                    <a:pt x="442" y="3055"/>
                  </a:lnTo>
                  <a:lnTo>
                    <a:pt x="462" y="3094"/>
                  </a:lnTo>
                  <a:lnTo>
                    <a:pt x="481" y="3132"/>
                  </a:lnTo>
                  <a:lnTo>
                    <a:pt x="750" y="3132"/>
                  </a:lnTo>
                  <a:lnTo>
                    <a:pt x="1019" y="3113"/>
                  </a:lnTo>
                  <a:lnTo>
                    <a:pt x="1288" y="3055"/>
                  </a:lnTo>
                  <a:lnTo>
                    <a:pt x="1576" y="2997"/>
                  </a:lnTo>
                  <a:lnTo>
                    <a:pt x="1864" y="2921"/>
                  </a:lnTo>
                  <a:lnTo>
                    <a:pt x="2133" y="2825"/>
                  </a:lnTo>
                  <a:lnTo>
                    <a:pt x="2691" y="2613"/>
                  </a:lnTo>
                  <a:lnTo>
                    <a:pt x="3248" y="2383"/>
                  </a:lnTo>
                  <a:lnTo>
                    <a:pt x="3767" y="2152"/>
                  </a:lnTo>
                  <a:lnTo>
                    <a:pt x="4266" y="1921"/>
                  </a:lnTo>
                  <a:lnTo>
                    <a:pt x="4727" y="1729"/>
                  </a:lnTo>
                  <a:lnTo>
                    <a:pt x="5400" y="1460"/>
                  </a:lnTo>
                  <a:lnTo>
                    <a:pt x="6072" y="1211"/>
                  </a:lnTo>
                  <a:lnTo>
                    <a:pt x="6764" y="980"/>
                  </a:lnTo>
                  <a:lnTo>
                    <a:pt x="7456" y="769"/>
                  </a:lnTo>
                  <a:lnTo>
                    <a:pt x="7340" y="615"/>
                  </a:lnTo>
                  <a:lnTo>
                    <a:pt x="7225" y="480"/>
                  </a:lnTo>
                  <a:lnTo>
                    <a:pt x="7110" y="346"/>
                  </a:lnTo>
                  <a:lnTo>
                    <a:pt x="6975" y="250"/>
                  </a:lnTo>
                  <a:lnTo>
                    <a:pt x="6822" y="154"/>
                  </a:lnTo>
                  <a:lnTo>
                    <a:pt x="6668" y="77"/>
                  </a:lnTo>
                  <a:lnTo>
                    <a:pt x="6495" y="19"/>
                  </a:lnTo>
                  <a:lnTo>
                    <a:pt x="63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72"/>
            <p:cNvSpPr/>
            <p:nvPr/>
          </p:nvSpPr>
          <p:spPr>
            <a:xfrm rot="-2172882">
              <a:off x="2001237" y="3663071"/>
              <a:ext cx="316935" cy="184859"/>
            </a:xfrm>
            <a:custGeom>
              <a:avLst/>
              <a:gdLst/>
              <a:ahLst/>
              <a:cxnLst/>
              <a:rect l="l" t="t" r="r" b="b"/>
              <a:pathLst>
                <a:path w="7974" h="4651" extrusionOk="0">
                  <a:moveTo>
                    <a:pt x="7109" y="1"/>
                  </a:moveTo>
                  <a:lnTo>
                    <a:pt x="7071" y="116"/>
                  </a:lnTo>
                  <a:lnTo>
                    <a:pt x="7032" y="231"/>
                  </a:lnTo>
                  <a:lnTo>
                    <a:pt x="6975" y="347"/>
                  </a:lnTo>
                  <a:lnTo>
                    <a:pt x="6898" y="462"/>
                  </a:lnTo>
                  <a:lnTo>
                    <a:pt x="6821" y="558"/>
                  </a:lnTo>
                  <a:lnTo>
                    <a:pt x="6725" y="635"/>
                  </a:lnTo>
                  <a:lnTo>
                    <a:pt x="6629" y="712"/>
                  </a:lnTo>
                  <a:lnTo>
                    <a:pt x="6514" y="769"/>
                  </a:lnTo>
                  <a:lnTo>
                    <a:pt x="6341" y="827"/>
                  </a:lnTo>
                  <a:lnTo>
                    <a:pt x="6149" y="846"/>
                  </a:lnTo>
                  <a:lnTo>
                    <a:pt x="5976" y="827"/>
                  </a:lnTo>
                  <a:lnTo>
                    <a:pt x="5803" y="788"/>
                  </a:lnTo>
                  <a:lnTo>
                    <a:pt x="5630" y="731"/>
                  </a:lnTo>
                  <a:lnTo>
                    <a:pt x="5457" y="635"/>
                  </a:lnTo>
                  <a:lnTo>
                    <a:pt x="5322" y="519"/>
                  </a:lnTo>
                  <a:lnTo>
                    <a:pt x="5188" y="385"/>
                  </a:lnTo>
                  <a:lnTo>
                    <a:pt x="5188" y="481"/>
                  </a:lnTo>
                  <a:lnTo>
                    <a:pt x="5188" y="577"/>
                  </a:lnTo>
                  <a:lnTo>
                    <a:pt x="5130" y="769"/>
                  </a:lnTo>
                  <a:lnTo>
                    <a:pt x="5053" y="942"/>
                  </a:lnTo>
                  <a:lnTo>
                    <a:pt x="4938" y="1115"/>
                  </a:lnTo>
                  <a:lnTo>
                    <a:pt x="4784" y="1250"/>
                  </a:lnTo>
                  <a:lnTo>
                    <a:pt x="4631" y="1365"/>
                  </a:lnTo>
                  <a:lnTo>
                    <a:pt x="4438" y="1442"/>
                  </a:lnTo>
                  <a:lnTo>
                    <a:pt x="4227" y="1480"/>
                  </a:lnTo>
                  <a:lnTo>
                    <a:pt x="4112" y="1499"/>
                  </a:lnTo>
                  <a:lnTo>
                    <a:pt x="3977" y="1499"/>
                  </a:lnTo>
                  <a:lnTo>
                    <a:pt x="3747" y="1461"/>
                  </a:lnTo>
                  <a:lnTo>
                    <a:pt x="3516" y="1384"/>
                  </a:lnTo>
                  <a:lnTo>
                    <a:pt x="3305" y="1269"/>
                  </a:lnTo>
                  <a:lnTo>
                    <a:pt x="3113" y="1115"/>
                  </a:lnTo>
                  <a:lnTo>
                    <a:pt x="2940" y="942"/>
                  </a:lnTo>
                  <a:lnTo>
                    <a:pt x="2786" y="750"/>
                  </a:lnTo>
                  <a:lnTo>
                    <a:pt x="2652" y="539"/>
                  </a:lnTo>
                  <a:lnTo>
                    <a:pt x="2613" y="731"/>
                  </a:lnTo>
                  <a:lnTo>
                    <a:pt x="2536" y="904"/>
                  </a:lnTo>
                  <a:lnTo>
                    <a:pt x="2459" y="1057"/>
                  </a:lnTo>
                  <a:lnTo>
                    <a:pt x="2363" y="1211"/>
                  </a:lnTo>
                  <a:lnTo>
                    <a:pt x="2267" y="1346"/>
                  </a:lnTo>
                  <a:lnTo>
                    <a:pt x="2133" y="1480"/>
                  </a:lnTo>
                  <a:lnTo>
                    <a:pt x="1998" y="1595"/>
                  </a:lnTo>
                  <a:lnTo>
                    <a:pt x="1864" y="1692"/>
                  </a:lnTo>
                  <a:lnTo>
                    <a:pt x="1710" y="1768"/>
                  </a:lnTo>
                  <a:lnTo>
                    <a:pt x="1537" y="1845"/>
                  </a:lnTo>
                  <a:lnTo>
                    <a:pt x="1364" y="1903"/>
                  </a:lnTo>
                  <a:lnTo>
                    <a:pt x="1191" y="1941"/>
                  </a:lnTo>
                  <a:lnTo>
                    <a:pt x="1018" y="1980"/>
                  </a:lnTo>
                  <a:lnTo>
                    <a:pt x="634" y="1980"/>
                  </a:lnTo>
                  <a:lnTo>
                    <a:pt x="461" y="1961"/>
                  </a:lnTo>
                  <a:lnTo>
                    <a:pt x="442" y="2153"/>
                  </a:lnTo>
                  <a:lnTo>
                    <a:pt x="442" y="2345"/>
                  </a:lnTo>
                  <a:lnTo>
                    <a:pt x="403" y="2518"/>
                  </a:lnTo>
                  <a:lnTo>
                    <a:pt x="365" y="2691"/>
                  </a:lnTo>
                  <a:lnTo>
                    <a:pt x="288" y="2864"/>
                  </a:lnTo>
                  <a:lnTo>
                    <a:pt x="211" y="3037"/>
                  </a:lnTo>
                  <a:lnTo>
                    <a:pt x="115" y="3209"/>
                  </a:lnTo>
                  <a:lnTo>
                    <a:pt x="0" y="3363"/>
                  </a:lnTo>
                  <a:lnTo>
                    <a:pt x="38" y="3382"/>
                  </a:lnTo>
                  <a:lnTo>
                    <a:pt x="77" y="3440"/>
                  </a:lnTo>
                  <a:lnTo>
                    <a:pt x="250" y="3709"/>
                  </a:lnTo>
                  <a:lnTo>
                    <a:pt x="423" y="3940"/>
                  </a:lnTo>
                  <a:lnTo>
                    <a:pt x="596" y="4132"/>
                  </a:lnTo>
                  <a:lnTo>
                    <a:pt x="807" y="4285"/>
                  </a:lnTo>
                  <a:lnTo>
                    <a:pt x="999" y="4420"/>
                  </a:lnTo>
                  <a:lnTo>
                    <a:pt x="1230" y="4516"/>
                  </a:lnTo>
                  <a:lnTo>
                    <a:pt x="1460" y="4593"/>
                  </a:lnTo>
                  <a:lnTo>
                    <a:pt x="1691" y="4651"/>
                  </a:lnTo>
                  <a:lnTo>
                    <a:pt x="1576" y="4554"/>
                  </a:lnTo>
                  <a:lnTo>
                    <a:pt x="1479" y="4458"/>
                  </a:lnTo>
                  <a:lnTo>
                    <a:pt x="1403" y="4343"/>
                  </a:lnTo>
                  <a:lnTo>
                    <a:pt x="1326" y="4209"/>
                  </a:lnTo>
                  <a:lnTo>
                    <a:pt x="1287" y="4093"/>
                  </a:lnTo>
                  <a:lnTo>
                    <a:pt x="1249" y="3959"/>
                  </a:lnTo>
                  <a:lnTo>
                    <a:pt x="1210" y="3805"/>
                  </a:lnTo>
                  <a:lnTo>
                    <a:pt x="1210" y="3671"/>
                  </a:lnTo>
                  <a:lnTo>
                    <a:pt x="1210" y="3536"/>
                  </a:lnTo>
                  <a:lnTo>
                    <a:pt x="1230" y="3382"/>
                  </a:lnTo>
                  <a:lnTo>
                    <a:pt x="1268" y="3248"/>
                  </a:lnTo>
                  <a:lnTo>
                    <a:pt x="1307" y="3113"/>
                  </a:lnTo>
                  <a:lnTo>
                    <a:pt x="1383" y="2998"/>
                  </a:lnTo>
                  <a:lnTo>
                    <a:pt x="1460" y="2864"/>
                  </a:lnTo>
                  <a:lnTo>
                    <a:pt x="1556" y="2768"/>
                  </a:lnTo>
                  <a:lnTo>
                    <a:pt x="1672" y="2652"/>
                  </a:lnTo>
                  <a:lnTo>
                    <a:pt x="1845" y="2556"/>
                  </a:lnTo>
                  <a:lnTo>
                    <a:pt x="2037" y="2479"/>
                  </a:lnTo>
                  <a:lnTo>
                    <a:pt x="2248" y="2441"/>
                  </a:lnTo>
                  <a:lnTo>
                    <a:pt x="2479" y="2422"/>
                  </a:lnTo>
                  <a:lnTo>
                    <a:pt x="2709" y="2441"/>
                  </a:lnTo>
                  <a:lnTo>
                    <a:pt x="2921" y="2479"/>
                  </a:lnTo>
                  <a:lnTo>
                    <a:pt x="3132" y="2556"/>
                  </a:lnTo>
                  <a:lnTo>
                    <a:pt x="3324" y="2671"/>
                  </a:lnTo>
                  <a:lnTo>
                    <a:pt x="3362" y="2518"/>
                  </a:lnTo>
                  <a:lnTo>
                    <a:pt x="3439" y="2383"/>
                  </a:lnTo>
                  <a:lnTo>
                    <a:pt x="3535" y="2249"/>
                  </a:lnTo>
                  <a:lnTo>
                    <a:pt x="3651" y="2133"/>
                  </a:lnTo>
                  <a:lnTo>
                    <a:pt x="3766" y="2037"/>
                  </a:lnTo>
                  <a:lnTo>
                    <a:pt x="3920" y="1961"/>
                  </a:lnTo>
                  <a:lnTo>
                    <a:pt x="4073" y="1922"/>
                  </a:lnTo>
                  <a:lnTo>
                    <a:pt x="4227" y="1903"/>
                  </a:lnTo>
                  <a:lnTo>
                    <a:pt x="4362" y="1903"/>
                  </a:lnTo>
                  <a:lnTo>
                    <a:pt x="4477" y="1941"/>
                  </a:lnTo>
                  <a:lnTo>
                    <a:pt x="4592" y="1980"/>
                  </a:lnTo>
                  <a:lnTo>
                    <a:pt x="4688" y="2037"/>
                  </a:lnTo>
                  <a:lnTo>
                    <a:pt x="4804" y="2114"/>
                  </a:lnTo>
                  <a:lnTo>
                    <a:pt x="4900" y="2191"/>
                  </a:lnTo>
                  <a:lnTo>
                    <a:pt x="4976" y="2287"/>
                  </a:lnTo>
                  <a:lnTo>
                    <a:pt x="5053" y="2383"/>
                  </a:lnTo>
                  <a:lnTo>
                    <a:pt x="5226" y="2249"/>
                  </a:lnTo>
                  <a:lnTo>
                    <a:pt x="5418" y="2153"/>
                  </a:lnTo>
                  <a:lnTo>
                    <a:pt x="5630" y="2095"/>
                  </a:lnTo>
                  <a:lnTo>
                    <a:pt x="5841" y="2057"/>
                  </a:lnTo>
                  <a:lnTo>
                    <a:pt x="6072" y="2076"/>
                  </a:lnTo>
                  <a:lnTo>
                    <a:pt x="6264" y="2114"/>
                  </a:lnTo>
                  <a:lnTo>
                    <a:pt x="6475" y="2191"/>
                  </a:lnTo>
                  <a:lnTo>
                    <a:pt x="6552" y="2249"/>
                  </a:lnTo>
                  <a:lnTo>
                    <a:pt x="6629" y="2326"/>
                  </a:lnTo>
                  <a:lnTo>
                    <a:pt x="6648" y="2114"/>
                  </a:lnTo>
                  <a:lnTo>
                    <a:pt x="6706" y="1922"/>
                  </a:lnTo>
                  <a:lnTo>
                    <a:pt x="6802" y="1749"/>
                  </a:lnTo>
                  <a:lnTo>
                    <a:pt x="6936" y="1576"/>
                  </a:lnTo>
                  <a:lnTo>
                    <a:pt x="7090" y="1442"/>
                  </a:lnTo>
                  <a:lnTo>
                    <a:pt x="7263" y="1326"/>
                  </a:lnTo>
                  <a:lnTo>
                    <a:pt x="7455" y="1250"/>
                  </a:lnTo>
                  <a:lnTo>
                    <a:pt x="7666" y="1192"/>
                  </a:lnTo>
                  <a:lnTo>
                    <a:pt x="7801" y="1173"/>
                  </a:lnTo>
                  <a:lnTo>
                    <a:pt x="7974" y="827"/>
                  </a:lnTo>
                  <a:lnTo>
                    <a:pt x="7839" y="750"/>
                  </a:lnTo>
                  <a:lnTo>
                    <a:pt x="7705" y="673"/>
                  </a:lnTo>
                  <a:lnTo>
                    <a:pt x="7590" y="577"/>
                  </a:lnTo>
                  <a:lnTo>
                    <a:pt x="7474" y="481"/>
                  </a:lnTo>
                  <a:lnTo>
                    <a:pt x="7282" y="250"/>
                  </a:lnTo>
                  <a:lnTo>
                    <a:pt x="71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4" name="Google Shape;9484;p72"/>
          <p:cNvGrpSpPr/>
          <p:nvPr/>
        </p:nvGrpSpPr>
        <p:grpSpPr>
          <a:xfrm>
            <a:off x="6056781" y="1562668"/>
            <a:ext cx="895124" cy="882123"/>
            <a:chOff x="6056789" y="1509845"/>
            <a:chExt cx="895124" cy="882123"/>
          </a:xfrm>
        </p:grpSpPr>
        <p:sp>
          <p:nvSpPr>
            <p:cNvPr id="9485" name="Google Shape;9485;p72"/>
            <p:cNvSpPr/>
            <p:nvPr/>
          </p:nvSpPr>
          <p:spPr>
            <a:xfrm>
              <a:off x="6056789" y="1509845"/>
              <a:ext cx="895124" cy="882123"/>
            </a:xfrm>
            <a:custGeom>
              <a:avLst/>
              <a:gdLst/>
              <a:ahLst/>
              <a:cxnLst/>
              <a:rect l="l" t="t" r="r" b="b"/>
              <a:pathLst>
                <a:path w="27670" h="27266" extrusionOk="0">
                  <a:moveTo>
                    <a:pt x="6822" y="1672"/>
                  </a:moveTo>
                  <a:lnTo>
                    <a:pt x="6822" y="1691"/>
                  </a:lnTo>
                  <a:lnTo>
                    <a:pt x="6860" y="1787"/>
                  </a:lnTo>
                  <a:lnTo>
                    <a:pt x="6918" y="1864"/>
                  </a:lnTo>
                  <a:lnTo>
                    <a:pt x="7110" y="2056"/>
                  </a:lnTo>
                  <a:lnTo>
                    <a:pt x="7456" y="2402"/>
                  </a:lnTo>
                  <a:lnTo>
                    <a:pt x="8417" y="3401"/>
                  </a:lnTo>
                  <a:lnTo>
                    <a:pt x="8282" y="3343"/>
                  </a:lnTo>
                  <a:lnTo>
                    <a:pt x="7936" y="3267"/>
                  </a:lnTo>
                  <a:lnTo>
                    <a:pt x="7418" y="3151"/>
                  </a:lnTo>
                  <a:lnTo>
                    <a:pt x="7149" y="3074"/>
                  </a:lnTo>
                  <a:lnTo>
                    <a:pt x="6880" y="2978"/>
                  </a:lnTo>
                  <a:lnTo>
                    <a:pt x="6649" y="2882"/>
                  </a:lnTo>
                  <a:lnTo>
                    <a:pt x="6553" y="2825"/>
                  </a:lnTo>
                  <a:lnTo>
                    <a:pt x="6476" y="2748"/>
                  </a:lnTo>
                  <a:lnTo>
                    <a:pt x="6457" y="2709"/>
                  </a:lnTo>
                  <a:lnTo>
                    <a:pt x="6438" y="2671"/>
                  </a:lnTo>
                  <a:lnTo>
                    <a:pt x="6380" y="2613"/>
                  </a:lnTo>
                  <a:lnTo>
                    <a:pt x="6342" y="2556"/>
                  </a:lnTo>
                  <a:lnTo>
                    <a:pt x="6342" y="2479"/>
                  </a:lnTo>
                  <a:lnTo>
                    <a:pt x="6342" y="2421"/>
                  </a:lnTo>
                  <a:lnTo>
                    <a:pt x="6303" y="2402"/>
                  </a:lnTo>
                  <a:lnTo>
                    <a:pt x="6322" y="2306"/>
                  </a:lnTo>
                  <a:lnTo>
                    <a:pt x="6361" y="2210"/>
                  </a:lnTo>
                  <a:lnTo>
                    <a:pt x="6418" y="2114"/>
                  </a:lnTo>
                  <a:lnTo>
                    <a:pt x="6495" y="2018"/>
                  </a:lnTo>
                  <a:lnTo>
                    <a:pt x="6649" y="1845"/>
                  </a:lnTo>
                  <a:lnTo>
                    <a:pt x="6822" y="1672"/>
                  </a:lnTo>
                  <a:close/>
                  <a:moveTo>
                    <a:pt x="9589" y="4650"/>
                  </a:moveTo>
                  <a:lnTo>
                    <a:pt x="10204" y="5361"/>
                  </a:lnTo>
                  <a:lnTo>
                    <a:pt x="10818" y="6091"/>
                  </a:lnTo>
                  <a:lnTo>
                    <a:pt x="12010" y="7571"/>
                  </a:lnTo>
                  <a:lnTo>
                    <a:pt x="11664" y="7417"/>
                  </a:lnTo>
                  <a:lnTo>
                    <a:pt x="11299" y="7282"/>
                  </a:lnTo>
                  <a:lnTo>
                    <a:pt x="10511" y="7033"/>
                  </a:lnTo>
                  <a:lnTo>
                    <a:pt x="10319" y="6956"/>
                  </a:lnTo>
                  <a:lnTo>
                    <a:pt x="10146" y="6860"/>
                  </a:lnTo>
                  <a:lnTo>
                    <a:pt x="10011" y="6764"/>
                  </a:lnTo>
                  <a:lnTo>
                    <a:pt x="9896" y="6629"/>
                  </a:lnTo>
                  <a:lnTo>
                    <a:pt x="9819" y="6495"/>
                  </a:lnTo>
                  <a:lnTo>
                    <a:pt x="9742" y="6360"/>
                  </a:lnTo>
                  <a:lnTo>
                    <a:pt x="9704" y="6206"/>
                  </a:lnTo>
                  <a:lnTo>
                    <a:pt x="9666" y="6053"/>
                  </a:lnTo>
                  <a:lnTo>
                    <a:pt x="9646" y="5707"/>
                  </a:lnTo>
                  <a:lnTo>
                    <a:pt x="9646" y="5361"/>
                  </a:lnTo>
                  <a:lnTo>
                    <a:pt x="9627" y="4996"/>
                  </a:lnTo>
                  <a:lnTo>
                    <a:pt x="9608" y="4823"/>
                  </a:lnTo>
                  <a:lnTo>
                    <a:pt x="9589" y="4650"/>
                  </a:lnTo>
                  <a:close/>
                  <a:moveTo>
                    <a:pt x="13432" y="9358"/>
                  </a:moveTo>
                  <a:lnTo>
                    <a:pt x="13758" y="9799"/>
                  </a:lnTo>
                  <a:lnTo>
                    <a:pt x="14085" y="10241"/>
                  </a:lnTo>
                  <a:lnTo>
                    <a:pt x="14431" y="10683"/>
                  </a:lnTo>
                  <a:lnTo>
                    <a:pt x="14796" y="11125"/>
                  </a:lnTo>
                  <a:lnTo>
                    <a:pt x="15161" y="11529"/>
                  </a:lnTo>
                  <a:lnTo>
                    <a:pt x="15545" y="11932"/>
                  </a:lnTo>
                  <a:lnTo>
                    <a:pt x="15929" y="12336"/>
                  </a:lnTo>
                  <a:lnTo>
                    <a:pt x="16333" y="12701"/>
                  </a:lnTo>
                  <a:lnTo>
                    <a:pt x="15968" y="12624"/>
                  </a:lnTo>
                  <a:lnTo>
                    <a:pt x="15603" y="12566"/>
                  </a:lnTo>
                  <a:lnTo>
                    <a:pt x="15007" y="12489"/>
                  </a:lnTo>
                  <a:lnTo>
                    <a:pt x="14719" y="12451"/>
                  </a:lnTo>
                  <a:lnTo>
                    <a:pt x="14450" y="12393"/>
                  </a:lnTo>
                  <a:lnTo>
                    <a:pt x="14315" y="12355"/>
                  </a:lnTo>
                  <a:lnTo>
                    <a:pt x="14181" y="12297"/>
                  </a:lnTo>
                  <a:lnTo>
                    <a:pt x="14066" y="12220"/>
                  </a:lnTo>
                  <a:lnTo>
                    <a:pt x="13970" y="12144"/>
                  </a:lnTo>
                  <a:lnTo>
                    <a:pt x="13873" y="12028"/>
                  </a:lnTo>
                  <a:lnTo>
                    <a:pt x="13777" y="11913"/>
                  </a:lnTo>
                  <a:lnTo>
                    <a:pt x="13701" y="11778"/>
                  </a:lnTo>
                  <a:lnTo>
                    <a:pt x="13643" y="11625"/>
                  </a:lnTo>
                  <a:lnTo>
                    <a:pt x="13585" y="11394"/>
                  </a:lnTo>
                  <a:lnTo>
                    <a:pt x="13547" y="11164"/>
                  </a:lnTo>
                  <a:lnTo>
                    <a:pt x="13547" y="10933"/>
                  </a:lnTo>
                  <a:lnTo>
                    <a:pt x="13547" y="10703"/>
                  </a:lnTo>
                  <a:lnTo>
                    <a:pt x="13566" y="10241"/>
                  </a:lnTo>
                  <a:lnTo>
                    <a:pt x="13547" y="10011"/>
                  </a:lnTo>
                  <a:lnTo>
                    <a:pt x="13528" y="9780"/>
                  </a:lnTo>
                  <a:lnTo>
                    <a:pt x="13489" y="9569"/>
                  </a:lnTo>
                  <a:lnTo>
                    <a:pt x="13432" y="9358"/>
                  </a:lnTo>
                  <a:close/>
                  <a:moveTo>
                    <a:pt x="18485" y="15006"/>
                  </a:moveTo>
                  <a:lnTo>
                    <a:pt x="18831" y="15429"/>
                  </a:lnTo>
                  <a:lnTo>
                    <a:pt x="19196" y="15813"/>
                  </a:lnTo>
                  <a:lnTo>
                    <a:pt x="19599" y="16159"/>
                  </a:lnTo>
                  <a:lnTo>
                    <a:pt x="20022" y="16505"/>
                  </a:lnTo>
                  <a:lnTo>
                    <a:pt x="19599" y="16390"/>
                  </a:lnTo>
                  <a:lnTo>
                    <a:pt x="19388" y="16313"/>
                  </a:lnTo>
                  <a:lnTo>
                    <a:pt x="19196" y="16236"/>
                  </a:lnTo>
                  <a:lnTo>
                    <a:pt x="19023" y="16121"/>
                  </a:lnTo>
                  <a:lnTo>
                    <a:pt x="18850" y="16006"/>
                  </a:lnTo>
                  <a:lnTo>
                    <a:pt x="18715" y="15852"/>
                  </a:lnTo>
                  <a:lnTo>
                    <a:pt x="18600" y="15679"/>
                  </a:lnTo>
                  <a:lnTo>
                    <a:pt x="18523" y="15506"/>
                  </a:lnTo>
                  <a:lnTo>
                    <a:pt x="18504" y="15333"/>
                  </a:lnTo>
                  <a:lnTo>
                    <a:pt x="18485" y="15179"/>
                  </a:lnTo>
                  <a:lnTo>
                    <a:pt x="18485" y="15006"/>
                  </a:lnTo>
                  <a:close/>
                  <a:moveTo>
                    <a:pt x="5957" y="288"/>
                  </a:moveTo>
                  <a:lnTo>
                    <a:pt x="6073" y="365"/>
                  </a:lnTo>
                  <a:lnTo>
                    <a:pt x="6207" y="423"/>
                  </a:lnTo>
                  <a:lnTo>
                    <a:pt x="6342" y="500"/>
                  </a:lnTo>
                  <a:lnTo>
                    <a:pt x="6476" y="557"/>
                  </a:lnTo>
                  <a:lnTo>
                    <a:pt x="6591" y="634"/>
                  </a:lnTo>
                  <a:lnTo>
                    <a:pt x="6668" y="750"/>
                  </a:lnTo>
                  <a:lnTo>
                    <a:pt x="6707" y="807"/>
                  </a:lnTo>
                  <a:lnTo>
                    <a:pt x="6726" y="884"/>
                  </a:lnTo>
                  <a:lnTo>
                    <a:pt x="6745" y="961"/>
                  </a:lnTo>
                  <a:lnTo>
                    <a:pt x="6745" y="1038"/>
                  </a:lnTo>
                  <a:lnTo>
                    <a:pt x="6726" y="1172"/>
                  </a:lnTo>
                  <a:lnTo>
                    <a:pt x="6668" y="1288"/>
                  </a:lnTo>
                  <a:lnTo>
                    <a:pt x="6591" y="1403"/>
                  </a:lnTo>
                  <a:lnTo>
                    <a:pt x="6514" y="1499"/>
                  </a:lnTo>
                  <a:lnTo>
                    <a:pt x="6303" y="1710"/>
                  </a:lnTo>
                  <a:lnTo>
                    <a:pt x="6207" y="1806"/>
                  </a:lnTo>
                  <a:lnTo>
                    <a:pt x="6130" y="1902"/>
                  </a:lnTo>
                  <a:lnTo>
                    <a:pt x="6073" y="2018"/>
                  </a:lnTo>
                  <a:lnTo>
                    <a:pt x="6015" y="2133"/>
                  </a:lnTo>
                  <a:lnTo>
                    <a:pt x="5976" y="2267"/>
                  </a:lnTo>
                  <a:lnTo>
                    <a:pt x="5957" y="2402"/>
                  </a:lnTo>
                  <a:lnTo>
                    <a:pt x="5976" y="2536"/>
                  </a:lnTo>
                  <a:lnTo>
                    <a:pt x="6015" y="2652"/>
                  </a:lnTo>
                  <a:lnTo>
                    <a:pt x="6073" y="2767"/>
                  </a:lnTo>
                  <a:lnTo>
                    <a:pt x="6169" y="2863"/>
                  </a:lnTo>
                  <a:lnTo>
                    <a:pt x="6245" y="2978"/>
                  </a:lnTo>
                  <a:lnTo>
                    <a:pt x="6361" y="3094"/>
                  </a:lnTo>
                  <a:lnTo>
                    <a:pt x="6514" y="3171"/>
                  </a:lnTo>
                  <a:lnTo>
                    <a:pt x="6687" y="3247"/>
                  </a:lnTo>
                  <a:lnTo>
                    <a:pt x="7033" y="3343"/>
                  </a:lnTo>
                  <a:lnTo>
                    <a:pt x="7341" y="3420"/>
                  </a:lnTo>
                  <a:lnTo>
                    <a:pt x="7763" y="3536"/>
                  </a:lnTo>
                  <a:lnTo>
                    <a:pt x="7994" y="3593"/>
                  </a:lnTo>
                  <a:lnTo>
                    <a:pt x="8205" y="3670"/>
                  </a:lnTo>
                  <a:lnTo>
                    <a:pt x="8417" y="3766"/>
                  </a:lnTo>
                  <a:lnTo>
                    <a:pt x="8628" y="3862"/>
                  </a:lnTo>
                  <a:lnTo>
                    <a:pt x="8820" y="3997"/>
                  </a:lnTo>
                  <a:lnTo>
                    <a:pt x="8974" y="4150"/>
                  </a:lnTo>
                  <a:lnTo>
                    <a:pt x="9070" y="4266"/>
                  </a:lnTo>
                  <a:lnTo>
                    <a:pt x="9147" y="4381"/>
                  </a:lnTo>
                  <a:lnTo>
                    <a:pt x="9204" y="4516"/>
                  </a:lnTo>
                  <a:lnTo>
                    <a:pt x="9243" y="4650"/>
                  </a:lnTo>
                  <a:lnTo>
                    <a:pt x="9262" y="4785"/>
                  </a:lnTo>
                  <a:lnTo>
                    <a:pt x="9281" y="4919"/>
                  </a:lnTo>
                  <a:lnTo>
                    <a:pt x="9281" y="5188"/>
                  </a:lnTo>
                  <a:lnTo>
                    <a:pt x="9243" y="5745"/>
                  </a:lnTo>
                  <a:lnTo>
                    <a:pt x="9224" y="6014"/>
                  </a:lnTo>
                  <a:lnTo>
                    <a:pt x="9243" y="6168"/>
                  </a:lnTo>
                  <a:lnTo>
                    <a:pt x="9262" y="6302"/>
                  </a:lnTo>
                  <a:lnTo>
                    <a:pt x="9301" y="6475"/>
                  </a:lnTo>
                  <a:lnTo>
                    <a:pt x="9377" y="6629"/>
                  </a:lnTo>
                  <a:lnTo>
                    <a:pt x="9454" y="6764"/>
                  </a:lnTo>
                  <a:lnTo>
                    <a:pt x="9531" y="6898"/>
                  </a:lnTo>
                  <a:lnTo>
                    <a:pt x="9646" y="6994"/>
                  </a:lnTo>
                  <a:lnTo>
                    <a:pt x="9762" y="7090"/>
                  </a:lnTo>
                  <a:lnTo>
                    <a:pt x="9877" y="7167"/>
                  </a:lnTo>
                  <a:lnTo>
                    <a:pt x="10011" y="7225"/>
                  </a:lnTo>
                  <a:lnTo>
                    <a:pt x="10300" y="7340"/>
                  </a:lnTo>
                  <a:lnTo>
                    <a:pt x="10607" y="7436"/>
                  </a:lnTo>
                  <a:lnTo>
                    <a:pt x="10934" y="7513"/>
                  </a:lnTo>
                  <a:lnTo>
                    <a:pt x="11241" y="7609"/>
                  </a:lnTo>
                  <a:lnTo>
                    <a:pt x="11549" y="7724"/>
                  </a:lnTo>
                  <a:lnTo>
                    <a:pt x="11837" y="7897"/>
                  </a:lnTo>
                  <a:lnTo>
                    <a:pt x="12106" y="8070"/>
                  </a:lnTo>
                  <a:lnTo>
                    <a:pt x="12356" y="8301"/>
                  </a:lnTo>
                  <a:lnTo>
                    <a:pt x="12586" y="8551"/>
                  </a:lnTo>
                  <a:lnTo>
                    <a:pt x="12778" y="8820"/>
                  </a:lnTo>
                  <a:lnTo>
                    <a:pt x="12932" y="9108"/>
                  </a:lnTo>
                  <a:lnTo>
                    <a:pt x="13047" y="9415"/>
                  </a:lnTo>
                  <a:lnTo>
                    <a:pt x="13105" y="9646"/>
                  </a:lnTo>
                  <a:lnTo>
                    <a:pt x="13143" y="9896"/>
                  </a:lnTo>
                  <a:lnTo>
                    <a:pt x="13163" y="10126"/>
                  </a:lnTo>
                  <a:lnTo>
                    <a:pt x="13163" y="10357"/>
                  </a:lnTo>
                  <a:lnTo>
                    <a:pt x="13163" y="10837"/>
                  </a:lnTo>
                  <a:lnTo>
                    <a:pt x="13163" y="11087"/>
                  </a:lnTo>
                  <a:lnTo>
                    <a:pt x="13182" y="11317"/>
                  </a:lnTo>
                  <a:lnTo>
                    <a:pt x="13201" y="11490"/>
                  </a:lnTo>
                  <a:lnTo>
                    <a:pt x="13239" y="11644"/>
                  </a:lnTo>
                  <a:lnTo>
                    <a:pt x="13278" y="11778"/>
                  </a:lnTo>
                  <a:lnTo>
                    <a:pt x="13316" y="11913"/>
                  </a:lnTo>
                  <a:lnTo>
                    <a:pt x="13393" y="12047"/>
                  </a:lnTo>
                  <a:lnTo>
                    <a:pt x="13451" y="12163"/>
                  </a:lnTo>
                  <a:lnTo>
                    <a:pt x="13528" y="12259"/>
                  </a:lnTo>
                  <a:lnTo>
                    <a:pt x="13624" y="12355"/>
                  </a:lnTo>
                  <a:lnTo>
                    <a:pt x="13720" y="12451"/>
                  </a:lnTo>
                  <a:lnTo>
                    <a:pt x="13835" y="12528"/>
                  </a:lnTo>
                  <a:lnTo>
                    <a:pt x="13950" y="12605"/>
                  </a:lnTo>
                  <a:lnTo>
                    <a:pt x="14066" y="12662"/>
                  </a:lnTo>
                  <a:lnTo>
                    <a:pt x="14354" y="12758"/>
                  </a:lnTo>
                  <a:lnTo>
                    <a:pt x="14661" y="12835"/>
                  </a:lnTo>
                  <a:lnTo>
                    <a:pt x="15142" y="12893"/>
                  </a:lnTo>
                  <a:lnTo>
                    <a:pt x="15641" y="12951"/>
                  </a:lnTo>
                  <a:lnTo>
                    <a:pt x="15872" y="12989"/>
                  </a:lnTo>
                  <a:lnTo>
                    <a:pt x="16122" y="13047"/>
                  </a:lnTo>
                  <a:lnTo>
                    <a:pt x="16352" y="13104"/>
                  </a:lnTo>
                  <a:lnTo>
                    <a:pt x="16602" y="13181"/>
                  </a:lnTo>
                  <a:lnTo>
                    <a:pt x="16929" y="13316"/>
                  </a:lnTo>
                  <a:lnTo>
                    <a:pt x="17313" y="13508"/>
                  </a:lnTo>
                  <a:lnTo>
                    <a:pt x="17505" y="13623"/>
                  </a:lnTo>
                  <a:lnTo>
                    <a:pt x="17678" y="13738"/>
                  </a:lnTo>
                  <a:lnTo>
                    <a:pt x="17812" y="13854"/>
                  </a:lnTo>
                  <a:lnTo>
                    <a:pt x="17928" y="13988"/>
                  </a:lnTo>
                  <a:lnTo>
                    <a:pt x="17985" y="14123"/>
                  </a:lnTo>
                  <a:lnTo>
                    <a:pt x="18024" y="14257"/>
                  </a:lnTo>
                  <a:lnTo>
                    <a:pt x="18062" y="14411"/>
                  </a:lnTo>
                  <a:lnTo>
                    <a:pt x="18081" y="14565"/>
                  </a:lnTo>
                  <a:lnTo>
                    <a:pt x="18081" y="14872"/>
                  </a:lnTo>
                  <a:lnTo>
                    <a:pt x="18101" y="15141"/>
                  </a:lnTo>
                  <a:lnTo>
                    <a:pt x="18139" y="15333"/>
                  </a:lnTo>
                  <a:lnTo>
                    <a:pt x="18177" y="15506"/>
                  </a:lnTo>
                  <a:lnTo>
                    <a:pt x="18235" y="15660"/>
                  </a:lnTo>
                  <a:lnTo>
                    <a:pt x="18293" y="15794"/>
                  </a:lnTo>
                  <a:lnTo>
                    <a:pt x="18370" y="15929"/>
                  </a:lnTo>
                  <a:lnTo>
                    <a:pt x="18466" y="16044"/>
                  </a:lnTo>
                  <a:lnTo>
                    <a:pt x="18562" y="16159"/>
                  </a:lnTo>
                  <a:lnTo>
                    <a:pt x="18658" y="16275"/>
                  </a:lnTo>
                  <a:lnTo>
                    <a:pt x="18773" y="16351"/>
                  </a:lnTo>
                  <a:lnTo>
                    <a:pt x="18908" y="16448"/>
                  </a:lnTo>
                  <a:lnTo>
                    <a:pt x="19196" y="16601"/>
                  </a:lnTo>
                  <a:lnTo>
                    <a:pt x="19503" y="16717"/>
                  </a:lnTo>
                  <a:lnTo>
                    <a:pt x="19830" y="16813"/>
                  </a:lnTo>
                  <a:lnTo>
                    <a:pt x="20387" y="16966"/>
                  </a:lnTo>
                  <a:lnTo>
                    <a:pt x="20656" y="17043"/>
                  </a:lnTo>
                  <a:lnTo>
                    <a:pt x="20906" y="17139"/>
                  </a:lnTo>
                  <a:lnTo>
                    <a:pt x="21156" y="17235"/>
                  </a:lnTo>
                  <a:lnTo>
                    <a:pt x="21405" y="17370"/>
                  </a:lnTo>
                  <a:lnTo>
                    <a:pt x="21636" y="17543"/>
                  </a:lnTo>
                  <a:lnTo>
                    <a:pt x="21847" y="17735"/>
                  </a:lnTo>
                  <a:lnTo>
                    <a:pt x="22059" y="17985"/>
                  </a:lnTo>
                  <a:lnTo>
                    <a:pt x="22212" y="18234"/>
                  </a:lnTo>
                  <a:lnTo>
                    <a:pt x="22347" y="18484"/>
                  </a:lnTo>
                  <a:lnTo>
                    <a:pt x="22462" y="18772"/>
                  </a:lnTo>
                  <a:lnTo>
                    <a:pt x="22539" y="19061"/>
                  </a:lnTo>
                  <a:lnTo>
                    <a:pt x="22577" y="19349"/>
                  </a:lnTo>
                  <a:lnTo>
                    <a:pt x="22597" y="19656"/>
                  </a:lnTo>
                  <a:lnTo>
                    <a:pt x="22577" y="19964"/>
                  </a:lnTo>
                  <a:lnTo>
                    <a:pt x="22577" y="20021"/>
                  </a:lnTo>
                  <a:lnTo>
                    <a:pt x="22616" y="20079"/>
                  </a:lnTo>
                  <a:lnTo>
                    <a:pt x="22654" y="20117"/>
                  </a:lnTo>
                  <a:lnTo>
                    <a:pt x="22712" y="20117"/>
                  </a:lnTo>
                  <a:lnTo>
                    <a:pt x="22635" y="20425"/>
                  </a:lnTo>
                  <a:lnTo>
                    <a:pt x="22558" y="20713"/>
                  </a:lnTo>
                  <a:lnTo>
                    <a:pt x="22520" y="20809"/>
                  </a:lnTo>
                  <a:lnTo>
                    <a:pt x="22462" y="20924"/>
                  </a:lnTo>
                  <a:lnTo>
                    <a:pt x="22385" y="21021"/>
                  </a:lnTo>
                  <a:lnTo>
                    <a:pt x="22289" y="21078"/>
                  </a:lnTo>
                  <a:lnTo>
                    <a:pt x="22232" y="21117"/>
                  </a:lnTo>
                  <a:lnTo>
                    <a:pt x="22174" y="21136"/>
                  </a:lnTo>
                  <a:lnTo>
                    <a:pt x="22097" y="21117"/>
                  </a:lnTo>
                  <a:lnTo>
                    <a:pt x="22039" y="21117"/>
                  </a:lnTo>
                  <a:lnTo>
                    <a:pt x="21982" y="21078"/>
                  </a:lnTo>
                  <a:lnTo>
                    <a:pt x="21943" y="21040"/>
                  </a:lnTo>
                  <a:lnTo>
                    <a:pt x="21905" y="20982"/>
                  </a:lnTo>
                  <a:lnTo>
                    <a:pt x="21867" y="20924"/>
                  </a:lnTo>
                  <a:lnTo>
                    <a:pt x="21905" y="20655"/>
                  </a:lnTo>
                  <a:lnTo>
                    <a:pt x="21905" y="20386"/>
                  </a:lnTo>
                  <a:lnTo>
                    <a:pt x="21886" y="20137"/>
                  </a:lnTo>
                  <a:lnTo>
                    <a:pt x="21828" y="19906"/>
                  </a:lnTo>
                  <a:lnTo>
                    <a:pt x="21771" y="19676"/>
                  </a:lnTo>
                  <a:lnTo>
                    <a:pt x="21674" y="19445"/>
                  </a:lnTo>
                  <a:lnTo>
                    <a:pt x="21559" y="19234"/>
                  </a:lnTo>
                  <a:lnTo>
                    <a:pt x="21425" y="19022"/>
                  </a:lnTo>
                  <a:lnTo>
                    <a:pt x="21290" y="18830"/>
                  </a:lnTo>
                  <a:lnTo>
                    <a:pt x="21117" y="18638"/>
                  </a:lnTo>
                  <a:lnTo>
                    <a:pt x="20944" y="18465"/>
                  </a:lnTo>
                  <a:lnTo>
                    <a:pt x="20752" y="18292"/>
                  </a:lnTo>
                  <a:lnTo>
                    <a:pt x="20560" y="18138"/>
                  </a:lnTo>
                  <a:lnTo>
                    <a:pt x="20349" y="18004"/>
                  </a:lnTo>
                  <a:lnTo>
                    <a:pt x="20118" y="17869"/>
                  </a:lnTo>
                  <a:lnTo>
                    <a:pt x="19888" y="17754"/>
                  </a:lnTo>
                  <a:lnTo>
                    <a:pt x="19580" y="17639"/>
                  </a:lnTo>
                  <a:lnTo>
                    <a:pt x="19253" y="17543"/>
                  </a:lnTo>
                  <a:lnTo>
                    <a:pt x="18600" y="17389"/>
                  </a:lnTo>
                  <a:lnTo>
                    <a:pt x="18274" y="17312"/>
                  </a:lnTo>
                  <a:lnTo>
                    <a:pt x="17966" y="17235"/>
                  </a:lnTo>
                  <a:lnTo>
                    <a:pt x="17659" y="17120"/>
                  </a:lnTo>
                  <a:lnTo>
                    <a:pt x="17370" y="16986"/>
                  </a:lnTo>
                  <a:lnTo>
                    <a:pt x="17198" y="16870"/>
                  </a:lnTo>
                  <a:lnTo>
                    <a:pt x="17044" y="16736"/>
                  </a:lnTo>
                  <a:lnTo>
                    <a:pt x="16948" y="16601"/>
                  </a:lnTo>
                  <a:lnTo>
                    <a:pt x="16871" y="16448"/>
                  </a:lnTo>
                  <a:lnTo>
                    <a:pt x="16832" y="16294"/>
                  </a:lnTo>
                  <a:lnTo>
                    <a:pt x="16832" y="16102"/>
                  </a:lnTo>
                  <a:lnTo>
                    <a:pt x="16871" y="15929"/>
                  </a:lnTo>
                  <a:lnTo>
                    <a:pt x="16948" y="15717"/>
                  </a:lnTo>
                  <a:lnTo>
                    <a:pt x="17005" y="15621"/>
                  </a:lnTo>
                  <a:lnTo>
                    <a:pt x="17063" y="15544"/>
                  </a:lnTo>
                  <a:lnTo>
                    <a:pt x="17101" y="15468"/>
                  </a:lnTo>
                  <a:lnTo>
                    <a:pt x="17140" y="15372"/>
                  </a:lnTo>
                  <a:lnTo>
                    <a:pt x="17178" y="15256"/>
                  </a:lnTo>
                  <a:lnTo>
                    <a:pt x="17198" y="15122"/>
                  </a:lnTo>
                  <a:lnTo>
                    <a:pt x="17198" y="14987"/>
                  </a:lnTo>
                  <a:lnTo>
                    <a:pt x="17159" y="14853"/>
                  </a:lnTo>
                  <a:lnTo>
                    <a:pt x="17121" y="14757"/>
                  </a:lnTo>
                  <a:lnTo>
                    <a:pt x="17063" y="14661"/>
                  </a:lnTo>
                  <a:lnTo>
                    <a:pt x="17005" y="14584"/>
                  </a:lnTo>
                  <a:lnTo>
                    <a:pt x="16929" y="14507"/>
                  </a:lnTo>
                  <a:lnTo>
                    <a:pt x="16756" y="14392"/>
                  </a:lnTo>
                  <a:lnTo>
                    <a:pt x="16563" y="14296"/>
                  </a:lnTo>
                  <a:lnTo>
                    <a:pt x="16352" y="14219"/>
                  </a:lnTo>
                  <a:lnTo>
                    <a:pt x="16141" y="14161"/>
                  </a:lnTo>
                  <a:lnTo>
                    <a:pt x="15737" y="14084"/>
                  </a:lnTo>
                  <a:lnTo>
                    <a:pt x="15046" y="13950"/>
                  </a:lnTo>
                  <a:lnTo>
                    <a:pt x="14354" y="13815"/>
                  </a:lnTo>
                  <a:lnTo>
                    <a:pt x="13662" y="13681"/>
                  </a:lnTo>
                  <a:lnTo>
                    <a:pt x="13316" y="13604"/>
                  </a:lnTo>
                  <a:lnTo>
                    <a:pt x="12970" y="13489"/>
                  </a:lnTo>
                  <a:lnTo>
                    <a:pt x="12605" y="13373"/>
                  </a:lnTo>
                  <a:lnTo>
                    <a:pt x="12432" y="13296"/>
                  </a:lnTo>
                  <a:lnTo>
                    <a:pt x="12260" y="13200"/>
                  </a:lnTo>
                  <a:lnTo>
                    <a:pt x="12106" y="13104"/>
                  </a:lnTo>
                  <a:lnTo>
                    <a:pt x="11952" y="12989"/>
                  </a:lnTo>
                  <a:lnTo>
                    <a:pt x="11818" y="12835"/>
                  </a:lnTo>
                  <a:lnTo>
                    <a:pt x="11722" y="12682"/>
                  </a:lnTo>
                  <a:lnTo>
                    <a:pt x="11645" y="12566"/>
                  </a:lnTo>
                  <a:lnTo>
                    <a:pt x="11606" y="12432"/>
                  </a:lnTo>
                  <a:lnTo>
                    <a:pt x="11587" y="12316"/>
                  </a:lnTo>
                  <a:lnTo>
                    <a:pt x="11568" y="12201"/>
                  </a:lnTo>
                  <a:lnTo>
                    <a:pt x="11587" y="12105"/>
                  </a:lnTo>
                  <a:lnTo>
                    <a:pt x="11587" y="11990"/>
                  </a:lnTo>
                  <a:lnTo>
                    <a:pt x="11645" y="11759"/>
                  </a:lnTo>
                  <a:lnTo>
                    <a:pt x="11741" y="11548"/>
                  </a:lnTo>
                  <a:lnTo>
                    <a:pt x="11837" y="11317"/>
                  </a:lnTo>
                  <a:lnTo>
                    <a:pt x="11933" y="11106"/>
                  </a:lnTo>
                  <a:lnTo>
                    <a:pt x="12010" y="10875"/>
                  </a:lnTo>
                  <a:lnTo>
                    <a:pt x="12067" y="10626"/>
                  </a:lnTo>
                  <a:lnTo>
                    <a:pt x="12106" y="10395"/>
                  </a:lnTo>
                  <a:lnTo>
                    <a:pt x="12163" y="10357"/>
                  </a:lnTo>
                  <a:lnTo>
                    <a:pt x="12163" y="10318"/>
                  </a:lnTo>
                  <a:lnTo>
                    <a:pt x="12163" y="10280"/>
                  </a:lnTo>
                  <a:lnTo>
                    <a:pt x="12144" y="10107"/>
                  </a:lnTo>
                  <a:lnTo>
                    <a:pt x="12106" y="9934"/>
                  </a:lnTo>
                  <a:lnTo>
                    <a:pt x="12048" y="9780"/>
                  </a:lnTo>
                  <a:lnTo>
                    <a:pt x="11971" y="9646"/>
                  </a:lnTo>
                  <a:lnTo>
                    <a:pt x="11875" y="9511"/>
                  </a:lnTo>
                  <a:lnTo>
                    <a:pt x="11798" y="9377"/>
                  </a:lnTo>
                  <a:lnTo>
                    <a:pt x="11683" y="9261"/>
                  </a:lnTo>
                  <a:lnTo>
                    <a:pt x="11568" y="9146"/>
                  </a:lnTo>
                  <a:lnTo>
                    <a:pt x="11318" y="8935"/>
                  </a:lnTo>
                  <a:lnTo>
                    <a:pt x="11030" y="8762"/>
                  </a:lnTo>
                  <a:lnTo>
                    <a:pt x="10722" y="8608"/>
                  </a:lnTo>
                  <a:lnTo>
                    <a:pt x="10415" y="8493"/>
                  </a:lnTo>
                  <a:lnTo>
                    <a:pt x="10127" y="8397"/>
                  </a:lnTo>
                  <a:lnTo>
                    <a:pt x="9819" y="8320"/>
                  </a:lnTo>
                  <a:lnTo>
                    <a:pt x="9224" y="8147"/>
                  </a:lnTo>
                  <a:lnTo>
                    <a:pt x="8935" y="8032"/>
                  </a:lnTo>
                  <a:lnTo>
                    <a:pt x="8647" y="7916"/>
                  </a:lnTo>
                  <a:lnTo>
                    <a:pt x="8378" y="7763"/>
                  </a:lnTo>
                  <a:lnTo>
                    <a:pt x="8263" y="7667"/>
                  </a:lnTo>
                  <a:lnTo>
                    <a:pt x="8128" y="7571"/>
                  </a:lnTo>
                  <a:lnTo>
                    <a:pt x="7994" y="7417"/>
                  </a:lnTo>
                  <a:lnTo>
                    <a:pt x="7859" y="7263"/>
                  </a:lnTo>
                  <a:lnTo>
                    <a:pt x="7783" y="7109"/>
                  </a:lnTo>
                  <a:lnTo>
                    <a:pt x="7725" y="6975"/>
                  </a:lnTo>
                  <a:lnTo>
                    <a:pt x="7687" y="6840"/>
                  </a:lnTo>
                  <a:lnTo>
                    <a:pt x="7667" y="6687"/>
                  </a:lnTo>
                  <a:lnTo>
                    <a:pt x="7667" y="6552"/>
                  </a:lnTo>
                  <a:lnTo>
                    <a:pt x="7687" y="6418"/>
                  </a:lnTo>
                  <a:lnTo>
                    <a:pt x="7744" y="6130"/>
                  </a:lnTo>
                  <a:lnTo>
                    <a:pt x="7821" y="5841"/>
                  </a:lnTo>
                  <a:lnTo>
                    <a:pt x="7898" y="5534"/>
                  </a:lnTo>
                  <a:lnTo>
                    <a:pt x="7917" y="5380"/>
                  </a:lnTo>
                  <a:lnTo>
                    <a:pt x="7936" y="5207"/>
                  </a:lnTo>
                  <a:lnTo>
                    <a:pt x="7936" y="5054"/>
                  </a:lnTo>
                  <a:lnTo>
                    <a:pt x="7917" y="4900"/>
                  </a:lnTo>
                  <a:lnTo>
                    <a:pt x="7879" y="4765"/>
                  </a:lnTo>
                  <a:lnTo>
                    <a:pt x="7821" y="4631"/>
                  </a:lnTo>
                  <a:lnTo>
                    <a:pt x="7744" y="4516"/>
                  </a:lnTo>
                  <a:lnTo>
                    <a:pt x="7667" y="4400"/>
                  </a:lnTo>
                  <a:lnTo>
                    <a:pt x="7571" y="4304"/>
                  </a:lnTo>
                  <a:lnTo>
                    <a:pt x="7475" y="4208"/>
                  </a:lnTo>
                  <a:lnTo>
                    <a:pt x="7360" y="4131"/>
                  </a:lnTo>
                  <a:lnTo>
                    <a:pt x="7225" y="4054"/>
                  </a:lnTo>
                  <a:lnTo>
                    <a:pt x="6976" y="3939"/>
                  </a:lnTo>
                  <a:lnTo>
                    <a:pt x="6687" y="3843"/>
                  </a:lnTo>
                  <a:lnTo>
                    <a:pt x="6399" y="3785"/>
                  </a:lnTo>
                  <a:lnTo>
                    <a:pt x="5784" y="3670"/>
                  </a:lnTo>
                  <a:lnTo>
                    <a:pt x="5458" y="3612"/>
                  </a:lnTo>
                  <a:lnTo>
                    <a:pt x="5169" y="3536"/>
                  </a:lnTo>
                  <a:lnTo>
                    <a:pt x="5016" y="3478"/>
                  </a:lnTo>
                  <a:lnTo>
                    <a:pt x="4900" y="3401"/>
                  </a:lnTo>
                  <a:lnTo>
                    <a:pt x="4766" y="3324"/>
                  </a:lnTo>
                  <a:lnTo>
                    <a:pt x="4670" y="3228"/>
                  </a:lnTo>
                  <a:lnTo>
                    <a:pt x="4555" y="3113"/>
                  </a:lnTo>
                  <a:lnTo>
                    <a:pt x="4478" y="2978"/>
                  </a:lnTo>
                  <a:lnTo>
                    <a:pt x="4420" y="2825"/>
                  </a:lnTo>
                  <a:lnTo>
                    <a:pt x="4362" y="2633"/>
                  </a:lnTo>
                  <a:lnTo>
                    <a:pt x="4343" y="2479"/>
                  </a:lnTo>
                  <a:lnTo>
                    <a:pt x="4324" y="2306"/>
                  </a:lnTo>
                  <a:lnTo>
                    <a:pt x="4343" y="2152"/>
                  </a:lnTo>
                  <a:lnTo>
                    <a:pt x="4362" y="2018"/>
                  </a:lnTo>
                  <a:lnTo>
                    <a:pt x="4401" y="1864"/>
                  </a:lnTo>
                  <a:lnTo>
                    <a:pt x="4439" y="1729"/>
                  </a:lnTo>
                  <a:lnTo>
                    <a:pt x="4516" y="1595"/>
                  </a:lnTo>
                  <a:lnTo>
                    <a:pt x="4574" y="1480"/>
                  </a:lnTo>
                  <a:lnTo>
                    <a:pt x="4766" y="1230"/>
                  </a:lnTo>
                  <a:lnTo>
                    <a:pt x="4958" y="1019"/>
                  </a:lnTo>
                  <a:lnTo>
                    <a:pt x="5189" y="807"/>
                  </a:lnTo>
                  <a:lnTo>
                    <a:pt x="5438" y="634"/>
                  </a:lnTo>
                  <a:lnTo>
                    <a:pt x="5496" y="615"/>
                  </a:lnTo>
                  <a:lnTo>
                    <a:pt x="5535" y="577"/>
                  </a:lnTo>
                  <a:lnTo>
                    <a:pt x="5938" y="308"/>
                  </a:lnTo>
                  <a:lnTo>
                    <a:pt x="5957" y="288"/>
                  </a:lnTo>
                  <a:close/>
                  <a:moveTo>
                    <a:pt x="7956" y="365"/>
                  </a:moveTo>
                  <a:lnTo>
                    <a:pt x="8205" y="384"/>
                  </a:lnTo>
                  <a:lnTo>
                    <a:pt x="8455" y="423"/>
                  </a:lnTo>
                  <a:lnTo>
                    <a:pt x="8705" y="500"/>
                  </a:lnTo>
                  <a:lnTo>
                    <a:pt x="8935" y="577"/>
                  </a:lnTo>
                  <a:lnTo>
                    <a:pt x="9166" y="692"/>
                  </a:lnTo>
                  <a:lnTo>
                    <a:pt x="9397" y="826"/>
                  </a:lnTo>
                  <a:lnTo>
                    <a:pt x="9627" y="980"/>
                  </a:lnTo>
                  <a:lnTo>
                    <a:pt x="9839" y="1134"/>
                  </a:lnTo>
                  <a:lnTo>
                    <a:pt x="10069" y="1307"/>
                  </a:lnTo>
                  <a:lnTo>
                    <a:pt x="10261" y="1499"/>
                  </a:lnTo>
                  <a:lnTo>
                    <a:pt x="10665" y="1922"/>
                  </a:lnTo>
                  <a:lnTo>
                    <a:pt x="11049" y="2364"/>
                  </a:lnTo>
                  <a:lnTo>
                    <a:pt x="11414" y="2844"/>
                  </a:lnTo>
                  <a:lnTo>
                    <a:pt x="11760" y="3343"/>
                  </a:lnTo>
                  <a:lnTo>
                    <a:pt x="12087" y="3824"/>
                  </a:lnTo>
                  <a:lnTo>
                    <a:pt x="12682" y="4785"/>
                  </a:lnTo>
                  <a:lnTo>
                    <a:pt x="13182" y="5611"/>
                  </a:lnTo>
                  <a:lnTo>
                    <a:pt x="14181" y="7167"/>
                  </a:lnTo>
                  <a:lnTo>
                    <a:pt x="14680" y="7936"/>
                  </a:lnTo>
                  <a:lnTo>
                    <a:pt x="15199" y="8685"/>
                  </a:lnTo>
                  <a:lnTo>
                    <a:pt x="15737" y="9434"/>
                  </a:lnTo>
                  <a:lnTo>
                    <a:pt x="16314" y="10145"/>
                  </a:lnTo>
                  <a:lnTo>
                    <a:pt x="16621" y="10491"/>
                  </a:lnTo>
                  <a:lnTo>
                    <a:pt x="16929" y="10837"/>
                  </a:lnTo>
                  <a:lnTo>
                    <a:pt x="17236" y="11164"/>
                  </a:lnTo>
                  <a:lnTo>
                    <a:pt x="17563" y="11490"/>
                  </a:lnTo>
                  <a:lnTo>
                    <a:pt x="18312" y="12201"/>
                  </a:lnTo>
                  <a:lnTo>
                    <a:pt x="19061" y="12893"/>
                  </a:lnTo>
                  <a:lnTo>
                    <a:pt x="19849" y="13565"/>
                  </a:lnTo>
                  <a:lnTo>
                    <a:pt x="20618" y="14238"/>
                  </a:lnTo>
                  <a:lnTo>
                    <a:pt x="22193" y="15564"/>
                  </a:lnTo>
                  <a:lnTo>
                    <a:pt x="23750" y="16909"/>
                  </a:lnTo>
                  <a:lnTo>
                    <a:pt x="24480" y="17543"/>
                  </a:lnTo>
                  <a:lnTo>
                    <a:pt x="25210" y="18177"/>
                  </a:lnTo>
                  <a:lnTo>
                    <a:pt x="25556" y="18523"/>
                  </a:lnTo>
                  <a:lnTo>
                    <a:pt x="25902" y="18869"/>
                  </a:lnTo>
                  <a:lnTo>
                    <a:pt x="26209" y="19234"/>
                  </a:lnTo>
                  <a:lnTo>
                    <a:pt x="26497" y="19618"/>
                  </a:lnTo>
                  <a:lnTo>
                    <a:pt x="26805" y="20060"/>
                  </a:lnTo>
                  <a:lnTo>
                    <a:pt x="26939" y="20310"/>
                  </a:lnTo>
                  <a:lnTo>
                    <a:pt x="27074" y="20579"/>
                  </a:lnTo>
                  <a:lnTo>
                    <a:pt x="27189" y="20848"/>
                  </a:lnTo>
                  <a:lnTo>
                    <a:pt x="27285" y="21117"/>
                  </a:lnTo>
                  <a:lnTo>
                    <a:pt x="27323" y="21386"/>
                  </a:lnTo>
                  <a:lnTo>
                    <a:pt x="27323" y="21520"/>
                  </a:lnTo>
                  <a:lnTo>
                    <a:pt x="27323" y="21635"/>
                  </a:lnTo>
                  <a:lnTo>
                    <a:pt x="27285" y="21808"/>
                  </a:lnTo>
                  <a:lnTo>
                    <a:pt x="27247" y="21962"/>
                  </a:lnTo>
                  <a:lnTo>
                    <a:pt x="27170" y="22097"/>
                  </a:lnTo>
                  <a:lnTo>
                    <a:pt x="27093" y="22193"/>
                  </a:lnTo>
                  <a:lnTo>
                    <a:pt x="26997" y="22289"/>
                  </a:lnTo>
                  <a:lnTo>
                    <a:pt x="26901" y="22366"/>
                  </a:lnTo>
                  <a:lnTo>
                    <a:pt x="26766" y="22423"/>
                  </a:lnTo>
                  <a:lnTo>
                    <a:pt x="26651" y="22481"/>
                  </a:lnTo>
                  <a:lnTo>
                    <a:pt x="26382" y="22538"/>
                  </a:lnTo>
                  <a:lnTo>
                    <a:pt x="26094" y="22577"/>
                  </a:lnTo>
                  <a:lnTo>
                    <a:pt x="25517" y="22615"/>
                  </a:lnTo>
                  <a:lnTo>
                    <a:pt x="25421" y="22404"/>
                  </a:lnTo>
                  <a:lnTo>
                    <a:pt x="25306" y="22212"/>
                  </a:lnTo>
                  <a:lnTo>
                    <a:pt x="25056" y="21828"/>
                  </a:lnTo>
                  <a:lnTo>
                    <a:pt x="24787" y="21462"/>
                  </a:lnTo>
                  <a:lnTo>
                    <a:pt x="24480" y="21117"/>
                  </a:lnTo>
                  <a:lnTo>
                    <a:pt x="24153" y="20771"/>
                  </a:lnTo>
                  <a:lnTo>
                    <a:pt x="23807" y="20425"/>
                  </a:lnTo>
                  <a:lnTo>
                    <a:pt x="23173" y="19810"/>
                  </a:lnTo>
                  <a:lnTo>
                    <a:pt x="23115" y="19772"/>
                  </a:lnTo>
                  <a:lnTo>
                    <a:pt x="23058" y="19752"/>
                  </a:lnTo>
                  <a:lnTo>
                    <a:pt x="23000" y="19752"/>
                  </a:lnTo>
                  <a:lnTo>
                    <a:pt x="22943" y="19772"/>
                  </a:lnTo>
                  <a:lnTo>
                    <a:pt x="22943" y="19426"/>
                  </a:lnTo>
                  <a:lnTo>
                    <a:pt x="22904" y="19080"/>
                  </a:lnTo>
                  <a:lnTo>
                    <a:pt x="22827" y="18753"/>
                  </a:lnTo>
                  <a:lnTo>
                    <a:pt x="22731" y="18427"/>
                  </a:lnTo>
                  <a:lnTo>
                    <a:pt x="22577" y="18119"/>
                  </a:lnTo>
                  <a:lnTo>
                    <a:pt x="22405" y="17831"/>
                  </a:lnTo>
                  <a:lnTo>
                    <a:pt x="22193" y="17562"/>
                  </a:lnTo>
                  <a:lnTo>
                    <a:pt x="21943" y="17312"/>
                  </a:lnTo>
                  <a:lnTo>
                    <a:pt x="21694" y="17120"/>
                  </a:lnTo>
                  <a:lnTo>
                    <a:pt x="21405" y="16947"/>
                  </a:lnTo>
                  <a:lnTo>
                    <a:pt x="21117" y="16793"/>
                  </a:lnTo>
                  <a:lnTo>
                    <a:pt x="20810" y="16678"/>
                  </a:lnTo>
                  <a:lnTo>
                    <a:pt x="20464" y="16601"/>
                  </a:lnTo>
                  <a:lnTo>
                    <a:pt x="20445" y="16544"/>
                  </a:lnTo>
                  <a:lnTo>
                    <a:pt x="20406" y="16486"/>
                  </a:lnTo>
                  <a:lnTo>
                    <a:pt x="19907" y="16102"/>
                  </a:lnTo>
                  <a:lnTo>
                    <a:pt x="19407" y="15679"/>
                  </a:lnTo>
                  <a:lnTo>
                    <a:pt x="18965" y="15237"/>
                  </a:lnTo>
                  <a:lnTo>
                    <a:pt x="18523" y="14757"/>
                  </a:lnTo>
                  <a:lnTo>
                    <a:pt x="18523" y="14565"/>
                  </a:lnTo>
                  <a:lnTo>
                    <a:pt x="18523" y="14372"/>
                  </a:lnTo>
                  <a:lnTo>
                    <a:pt x="18485" y="14161"/>
                  </a:lnTo>
                  <a:lnTo>
                    <a:pt x="18427" y="14065"/>
                  </a:lnTo>
                  <a:lnTo>
                    <a:pt x="18389" y="13969"/>
                  </a:lnTo>
                  <a:lnTo>
                    <a:pt x="18274" y="13815"/>
                  </a:lnTo>
                  <a:lnTo>
                    <a:pt x="18158" y="13681"/>
                  </a:lnTo>
                  <a:lnTo>
                    <a:pt x="18024" y="13565"/>
                  </a:lnTo>
                  <a:lnTo>
                    <a:pt x="17870" y="13450"/>
                  </a:lnTo>
                  <a:lnTo>
                    <a:pt x="17563" y="13239"/>
                  </a:lnTo>
                  <a:lnTo>
                    <a:pt x="17236" y="13066"/>
                  </a:lnTo>
                  <a:lnTo>
                    <a:pt x="17005" y="12951"/>
                  </a:lnTo>
                  <a:lnTo>
                    <a:pt x="16756" y="12854"/>
                  </a:lnTo>
                  <a:lnTo>
                    <a:pt x="16756" y="12816"/>
                  </a:lnTo>
                  <a:lnTo>
                    <a:pt x="16736" y="12797"/>
                  </a:lnTo>
                  <a:lnTo>
                    <a:pt x="14911" y="10760"/>
                  </a:lnTo>
                  <a:lnTo>
                    <a:pt x="14008" y="9723"/>
                  </a:lnTo>
                  <a:lnTo>
                    <a:pt x="13124" y="8666"/>
                  </a:lnTo>
                  <a:lnTo>
                    <a:pt x="12970" y="8416"/>
                  </a:lnTo>
                  <a:lnTo>
                    <a:pt x="12759" y="8166"/>
                  </a:lnTo>
                  <a:lnTo>
                    <a:pt x="12528" y="7936"/>
                  </a:lnTo>
                  <a:lnTo>
                    <a:pt x="12548" y="7897"/>
                  </a:lnTo>
                  <a:lnTo>
                    <a:pt x="12528" y="7859"/>
                  </a:lnTo>
                  <a:lnTo>
                    <a:pt x="12163" y="7359"/>
                  </a:lnTo>
                  <a:lnTo>
                    <a:pt x="11779" y="6879"/>
                  </a:lnTo>
                  <a:lnTo>
                    <a:pt x="11011" y="5957"/>
                  </a:lnTo>
                  <a:lnTo>
                    <a:pt x="10204" y="5034"/>
                  </a:lnTo>
                  <a:lnTo>
                    <a:pt x="9397" y="4112"/>
                  </a:lnTo>
                  <a:lnTo>
                    <a:pt x="9320" y="3997"/>
                  </a:lnTo>
                  <a:lnTo>
                    <a:pt x="9224" y="3881"/>
                  </a:lnTo>
                  <a:lnTo>
                    <a:pt x="9070" y="3747"/>
                  </a:lnTo>
                  <a:lnTo>
                    <a:pt x="8359" y="2978"/>
                  </a:lnTo>
                  <a:lnTo>
                    <a:pt x="7994" y="2594"/>
                  </a:lnTo>
                  <a:lnTo>
                    <a:pt x="7629" y="2229"/>
                  </a:lnTo>
                  <a:lnTo>
                    <a:pt x="7475" y="2056"/>
                  </a:lnTo>
                  <a:lnTo>
                    <a:pt x="7302" y="1845"/>
                  </a:lnTo>
                  <a:lnTo>
                    <a:pt x="7129" y="1653"/>
                  </a:lnTo>
                  <a:lnTo>
                    <a:pt x="6956" y="1499"/>
                  </a:lnTo>
                  <a:lnTo>
                    <a:pt x="7033" y="1326"/>
                  </a:lnTo>
                  <a:lnTo>
                    <a:pt x="7072" y="1153"/>
                  </a:lnTo>
                  <a:lnTo>
                    <a:pt x="7072" y="980"/>
                  </a:lnTo>
                  <a:lnTo>
                    <a:pt x="7052" y="807"/>
                  </a:lnTo>
                  <a:lnTo>
                    <a:pt x="6995" y="673"/>
                  </a:lnTo>
                  <a:lnTo>
                    <a:pt x="6899" y="557"/>
                  </a:lnTo>
                  <a:lnTo>
                    <a:pt x="7168" y="461"/>
                  </a:lnTo>
                  <a:lnTo>
                    <a:pt x="7437" y="404"/>
                  </a:lnTo>
                  <a:lnTo>
                    <a:pt x="7706" y="365"/>
                  </a:lnTo>
                  <a:close/>
                  <a:moveTo>
                    <a:pt x="4228" y="423"/>
                  </a:moveTo>
                  <a:lnTo>
                    <a:pt x="4439" y="442"/>
                  </a:lnTo>
                  <a:lnTo>
                    <a:pt x="4651" y="461"/>
                  </a:lnTo>
                  <a:lnTo>
                    <a:pt x="4843" y="500"/>
                  </a:lnTo>
                  <a:lnTo>
                    <a:pt x="5054" y="538"/>
                  </a:lnTo>
                  <a:lnTo>
                    <a:pt x="4824" y="711"/>
                  </a:lnTo>
                  <a:lnTo>
                    <a:pt x="4612" y="903"/>
                  </a:lnTo>
                  <a:lnTo>
                    <a:pt x="4420" y="1115"/>
                  </a:lnTo>
                  <a:lnTo>
                    <a:pt x="4266" y="1345"/>
                  </a:lnTo>
                  <a:lnTo>
                    <a:pt x="4132" y="1595"/>
                  </a:lnTo>
                  <a:lnTo>
                    <a:pt x="4036" y="1864"/>
                  </a:lnTo>
                  <a:lnTo>
                    <a:pt x="3978" y="2152"/>
                  </a:lnTo>
                  <a:lnTo>
                    <a:pt x="3978" y="2306"/>
                  </a:lnTo>
                  <a:lnTo>
                    <a:pt x="3978" y="2460"/>
                  </a:lnTo>
                  <a:lnTo>
                    <a:pt x="4017" y="2709"/>
                  </a:lnTo>
                  <a:lnTo>
                    <a:pt x="4074" y="2921"/>
                  </a:lnTo>
                  <a:lnTo>
                    <a:pt x="4151" y="3113"/>
                  </a:lnTo>
                  <a:lnTo>
                    <a:pt x="4247" y="3286"/>
                  </a:lnTo>
                  <a:lnTo>
                    <a:pt x="4343" y="3382"/>
                  </a:lnTo>
                  <a:lnTo>
                    <a:pt x="4439" y="3478"/>
                  </a:lnTo>
                  <a:lnTo>
                    <a:pt x="4535" y="3574"/>
                  </a:lnTo>
                  <a:lnTo>
                    <a:pt x="4670" y="3651"/>
                  </a:lnTo>
                  <a:lnTo>
                    <a:pt x="4920" y="3766"/>
                  </a:lnTo>
                  <a:lnTo>
                    <a:pt x="5208" y="3881"/>
                  </a:lnTo>
                  <a:lnTo>
                    <a:pt x="5496" y="3958"/>
                  </a:lnTo>
                  <a:lnTo>
                    <a:pt x="5804" y="4016"/>
                  </a:lnTo>
                  <a:lnTo>
                    <a:pt x="6438" y="4131"/>
                  </a:lnTo>
                  <a:lnTo>
                    <a:pt x="6668" y="4208"/>
                  </a:lnTo>
                  <a:lnTo>
                    <a:pt x="6899" y="4304"/>
                  </a:lnTo>
                  <a:lnTo>
                    <a:pt x="7091" y="4439"/>
                  </a:lnTo>
                  <a:lnTo>
                    <a:pt x="7264" y="4592"/>
                  </a:lnTo>
                  <a:lnTo>
                    <a:pt x="7321" y="4688"/>
                  </a:lnTo>
                  <a:lnTo>
                    <a:pt x="7379" y="4785"/>
                  </a:lnTo>
                  <a:lnTo>
                    <a:pt x="7437" y="4900"/>
                  </a:lnTo>
                  <a:lnTo>
                    <a:pt x="7475" y="4996"/>
                  </a:lnTo>
                  <a:lnTo>
                    <a:pt x="7514" y="5130"/>
                  </a:lnTo>
                  <a:lnTo>
                    <a:pt x="7533" y="5246"/>
                  </a:lnTo>
                  <a:lnTo>
                    <a:pt x="7533" y="5380"/>
                  </a:lnTo>
                  <a:lnTo>
                    <a:pt x="7514" y="5515"/>
                  </a:lnTo>
                  <a:lnTo>
                    <a:pt x="7494" y="5630"/>
                  </a:lnTo>
                  <a:lnTo>
                    <a:pt x="7475" y="5745"/>
                  </a:lnTo>
                  <a:lnTo>
                    <a:pt x="7379" y="5976"/>
                  </a:lnTo>
                  <a:lnTo>
                    <a:pt x="7302" y="6206"/>
                  </a:lnTo>
                  <a:lnTo>
                    <a:pt x="7283" y="6322"/>
                  </a:lnTo>
                  <a:lnTo>
                    <a:pt x="7264" y="6456"/>
                  </a:lnTo>
                  <a:lnTo>
                    <a:pt x="7264" y="6629"/>
                  </a:lnTo>
                  <a:lnTo>
                    <a:pt x="7302" y="6802"/>
                  </a:lnTo>
                  <a:lnTo>
                    <a:pt x="7341" y="6975"/>
                  </a:lnTo>
                  <a:lnTo>
                    <a:pt x="7398" y="7148"/>
                  </a:lnTo>
                  <a:lnTo>
                    <a:pt x="7475" y="7302"/>
                  </a:lnTo>
                  <a:lnTo>
                    <a:pt x="7571" y="7455"/>
                  </a:lnTo>
                  <a:lnTo>
                    <a:pt x="7687" y="7590"/>
                  </a:lnTo>
                  <a:lnTo>
                    <a:pt x="7802" y="7724"/>
                  </a:lnTo>
                  <a:lnTo>
                    <a:pt x="8032" y="7916"/>
                  </a:lnTo>
                  <a:lnTo>
                    <a:pt x="8282" y="8089"/>
                  </a:lnTo>
                  <a:lnTo>
                    <a:pt x="8532" y="8224"/>
                  </a:lnTo>
                  <a:lnTo>
                    <a:pt x="8820" y="8339"/>
                  </a:lnTo>
                  <a:lnTo>
                    <a:pt x="9108" y="8454"/>
                  </a:lnTo>
                  <a:lnTo>
                    <a:pt x="9416" y="8551"/>
                  </a:lnTo>
                  <a:lnTo>
                    <a:pt x="10011" y="8723"/>
                  </a:lnTo>
                  <a:lnTo>
                    <a:pt x="10300" y="8820"/>
                  </a:lnTo>
                  <a:lnTo>
                    <a:pt x="10588" y="8935"/>
                  </a:lnTo>
                  <a:lnTo>
                    <a:pt x="10857" y="9050"/>
                  </a:lnTo>
                  <a:lnTo>
                    <a:pt x="11107" y="9204"/>
                  </a:lnTo>
                  <a:lnTo>
                    <a:pt x="11318" y="9377"/>
                  </a:lnTo>
                  <a:lnTo>
                    <a:pt x="11529" y="9569"/>
                  </a:lnTo>
                  <a:lnTo>
                    <a:pt x="11606" y="9684"/>
                  </a:lnTo>
                  <a:lnTo>
                    <a:pt x="11702" y="9819"/>
                  </a:lnTo>
                  <a:lnTo>
                    <a:pt x="11760" y="9953"/>
                  </a:lnTo>
                  <a:lnTo>
                    <a:pt x="11818" y="10107"/>
                  </a:lnTo>
                  <a:lnTo>
                    <a:pt x="11837" y="10222"/>
                  </a:lnTo>
                  <a:lnTo>
                    <a:pt x="11818" y="10337"/>
                  </a:lnTo>
                  <a:lnTo>
                    <a:pt x="11779" y="10587"/>
                  </a:lnTo>
                  <a:lnTo>
                    <a:pt x="11683" y="10818"/>
                  </a:lnTo>
                  <a:lnTo>
                    <a:pt x="11587" y="11068"/>
                  </a:lnTo>
                  <a:lnTo>
                    <a:pt x="11376" y="11548"/>
                  </a:lnTo>
                  <a:lnTo>
                    <a:pt x="11280" y="11778"/>
                  </a:lnTo>
                  <a:lnTo>
                    <a:pt x="11241" y="12028"/>
                  </a:lnTo>
                  <a:lnTo>
                    <a:pt x="11222" y="12201"/>
                  </a:lnTo>
                  <a:lnTo>
                    <a:pt x="11241" y="12374"/>
                  </a:lnTo>
                  <a:lnTo>
                    <a:pt x="11280" y="12547"/>
                  </a:lnTo>
                  <a:lnTo>
                    <a:pt x="11337" y="12701"/>
                  </a:lnTo>
                  <a:lnTo>
                    <a:pt x="11414" y="12854"/>
                  </a:lnTo>
                  <a:lnTo>
                    <a:pt x="11510" y="13008"/>
                  </a:lnTo>
                  <a:lnTo>
                    <a:pt x="11606" y="13143"/>
                  </a:lnTo>
                  <a:lnTo>
                    <a:pt x="11741" y="13258"/>
                  </a:lnTo>
                  <a:lnTo>
                    <a:pt x="11971" y="13431"/>
                  </a:lnTo>
                  <a:lnTo>
                    <a:pt x="12202" y="13585"/>
                  </a:lnTo>
                  <a:lnTo>
                    <a:pt x="12452" y="13700"/>
                  </a:lnTo>
                  <a:lnTo>
                    <a:pt x="12701" y="13815"/>
                  </a:lnTo>
                  <a:lnTo>
                    <a:pt x="12970" y="13892"/>
                  </a:lnTo>
                  <a:lnTo>
                    <a:pt x="13259" y="13969"/>
                  </a:lnTo>
                  <a:lnTo>
                    <a:pt x="13835" y="14103"/>
                  </a:lnTo>
                  <a:lnTo>
                    <a:pt x="14411" y="14199"/>
                  </a:lnTo>
                  <a:lnTo>
                    <a:pt x="14988" y="14276"/>
                  </a:lnTo>
                  <a:lnTo>
                    <a:pt x="15545" y="14372"/>
                  </a:lnTo>
                  <a:lnTo>
                    <a:pt x="15814" y="14430"/>
                  </a:lnTo>
                  <a:lnTo>
                    <a:pt x="16083" y="14488"/>
                  </a:lnTo>
                  <a:lnTo>
                    <a:pt x="16314" y="14565"/>
                  </a:lnTo>
                  <a:lnTo>
                    <a:pt x="16410" y="14603"/>
                  </a:lnTo>
                  <a:lnTo>
                    <a:pt x="16467" y="14641"/>
                  </a:lnTo>
                  <a:lnTo>
                    <a:pt x="16525" y="14718"/>
                  </a:lnTo>
                  <a:lnTo>
                    <a:pt x="16563" y="14795"/>
                  </a:lnTo>
                  <a:lnTo>
                    <a:pt x="16640" y="15064"/>
                  </a:lnTo>
                  <a:lnTo>
                    <a:pt x="16679" y="15352"/>
                  </a:lnTo>
                  <a:lnTo>
                    <a:pt x="16679" y="15429"/>
                  </a:lnTo>
                  <a:lnTo>
                    <a:pt x="16660" y="15487"/>
                  </a:lnTo>
                  <a:lnTo>
                    <a:pt x="16602" y="15621"/>
                  </a:lnTo>
                  <a:lnTo>
                    <a:pt x="16544" y="15698"/>
                  </a:lnTo>
                  <a:lnTo>
                    <a:pt x="16487" y="15852"/>
                  </a:lnTo>
                  <a:lnTo>
                    <a:pt x="16448" y="15967"/>
                  </a:lnTo>
                  <a:lnTo>
                    <a:pt x="16429" y="16082"/>
                  </a:lnTo>
                  <a:lnTo>
                    <a:pt x="16429" y="16198"/>
                  </a:lnTo>
                  <a:lnTo>
                    <a:pt x="16448" y="16332"/>
                  </a:lnTo>
                  <a:lnTo>
                    <a:pt x="16487" y="16524"/>
                  </a:lnTo>
                  <a:lnTo>
                    <a:pt x="16563" y="16697"/>
                  </a:lnTo>
                  <a:lnTo>
                    <a:pt x="16679" y="16851"/>
                  </a:lnTo>
                  <a:lnTo>
                    <a:pt x="16794" y="16986"/>
                  </a:lnTo>
                  <a:lnTo>
                    <a:pt x="16948" y="17101"/>
                  </a:lnTo>
                  <a:lnTo>
                    <a:pt x="17101" y="17216"/>
                  </a:lnTo>
                  <a:lnTo>
                    <a:pt x="17255" y="17312"/>
                  </a:lnTo>
                  <a:lnTo>
                    <a:pt x="17447" y="17389"/>
                  </a:lnTo>
                  <a:lnTo>
                    <a:pt x="17716" y="17485"/>
                  </a:lnTo>
                  <a:lnTo>
                    <a:pt x="18005" y="17562"/>
                  </a:lnTo>
                  <a:lnTo>
                    <a:pt x="18581" y="17716"/>
                  </a:lnTo>
                  <a:lnTo>
                    <a:pt x="19157" y="17869"/>
                  </a:lnTo>
                  <a:lnTo>
                    <a:pt x="19446" y="17965"/>
                  </a:lnTo>
                  <a:lnTo>
                    <a:pt x="19734" y="18081"/>
                  </a:lnTo>
                  <a:lnTo>
                    <a:pt x="19926" y="18177"/>
                  </a:lnTo>
                  <a:lnTo>
                    <a:pt x="20137" y="18292"/>
                  </a:lnTo>
                  <a:lnTo>
                    <a:pt x="20310" y="18407"/>
                  </a:lnTo>
                  <a:lnTo>
                    <a:pt x="20502" y="18542"/>
                  </a:lnTo>
                  <a:lnTo>
                    <a:pt x="20675" y="18676"/>
                  </a:lnTo>
                  <a:lnTo>
                    <a:pt x="20829" y="18830"/>
                  </a:lnTo>
                  <a:lnTo>
                    <a:pt x="20983" y="18984"/>
                  </a:lnTo>
                  <a:lnTo>
                    <a:pt x="21117" y="19157"/>
                  </a:lnTo>
                  <a:lnTo>
                    <a:pt x="21252" y="19349"/>
                  </a:lnTo>
                  <a:lnTo>
                    <a:pt x="21348" y="19522"/>
                  </a:lnTo>
                  <a:lnTo>
                    <a:pt x="21425" y="19733"/>
                  </a:lnTo>
                  <a:lnTo>
                    <a:pt x="21502" y="19945"/>
                  </a:lnTo>
                  <a:lnTo>
                    <a:pt x="21540" y="20156"/>
                  </a:lnTo>
                  <a:lnTo>
                    <a:pt x="21559" y="20367"/>
                  </a:lnTo>
                  <a:lnTo>
                    <a:pt x="21559" y="20598"/>
                  </a:lnTo>
                  <a:lnTo>
                    <a:pt x="21540" y="20848"/>
                  </a:lnTo>
                  <a:lnTo>
                    <a:pt x="21540" y="20924"/>
                  </a:lnTo>
                  <a:lnTo>
                    <a:pt x="21578" y="20982"/>
                  </a:lnTo>
                  <a:lnTo>
                    <a:pt x="21636" y="21040"/>
                  </a:lnTo>
                  <a:lnTo>
                    <a:pt x="21713" y="21059"/>
                  </a:lnTo>
                  <a:lnTo>
                    <a:pt x="21751" y="21155"/>
                  </a:lnTo>
                  <a:lnTo>
                    <a:pt x="21809" y="21232"/>
                  </a:lnTo>
                  <a:lnTo>
                    <a:pt x="21886" y="21309"/>
                  </a:lnTo>
                  <a:lnTo>
                    <a:pt x="21982" y="21347"/>
                  </a:lnTo>
                  <a:lnTo>
                    <a:pt x="22097" y="21386"/>
                  </a:lnTo>
                  <a:lnTo>
                    <a:pt x="22212" y="21405"/>
                  </a:lnTo>
                  <a:lnTo>
                    <a:pt x="22308" y="21405"/>
                  </a:lnTo>
                  <a:lnTo>
                    <a:pt x="22424" y="21366"/>
                  </a:lnTo>
                  <a:lnTo>
                    <a:pt x="22558" y="21270"/>
                  </a:lnTo>
                  <a:lnTo>
                    <a:pt x="22693" y="21174"/>
                  </a:lnTo>
                  <a:lnTo>
                    <a:pt x="22770" y="21040"/>
                  </a:lnTo>
                  <a:lnTo>
                    <a:pt x="22846" y="20886"/>
                  </a:lnTo>
                  <a:lnTo>
                    <a:pt x="22904" y="20713"/>
                  </a:lnTo>
                  <a:lnTo>
                    <a:pt x="22943" y="20559"/>
                  </a:lnTo>
                  <a:lnTo>
                    <a:pt x="23039" y="20233"/>
                  </a:lnTo>
                  <a:lnTo>
                    <a:pt x="23519" y="20713"/>
                  </a:lnTo>
                  <a:lnTo>
                    <a:pt x="24038" y="21232"/>
                  </a:lnTo>
                  <a:lnTo>
                    <a:pt x="24288" y="21501"/>
                  </a:lnTo>
                  <a:lnTo>
                    <a:pt x="24518" y="21789"/>
                  </a:lnTo>
                  <a:lnTo>
                    <a:pt x="24729" y="22077"/>
                  </a:lnTo>
                  <a:lnTo>
                    <a:pt x="24941" y="22366"/>
                  </a:lnTo>
                  <a:lnTo>
                    <a:pt x="25095" y="22673"/>
                  </a:lnTo>
                  <a:lnTo>
                    <a:pt x="25229" y="22980"/>
                  </a:lnTo>
                  <a:lnTo>
                    <a:pt x="25325" y="23288"/>
                  </a:lnTo>
                  <a:lnTo>
                    <a:pt x="25364" y="23461"/>
                  </a:lnTo>
                  <a:lnTo>
                    <a:pt x="25383" y="23614"/>
                  </a:lnTo>
                  <a:lnTo>
                    <a:pt x="25383" y="23787"/>
                  </a:lnTo>
                  <a:lnTo>
                    <a:pt x="25383" y="23960"/>
                  </a:lnTo>
                  <a:lnTo>
                    <a:pt x="25364" y="24114"/>
                  </a:lnTo>
                  <a:lnTo>
                    <a:pt x="25325" y="24287"/>
                  </a:lnTo>
                  <a:lnTo>
                    <a:pt x="25267" y="24460"/>
                  </a:lnTo>
                  <a:lnTo>
                    <a:pt x="25210" y="24633"/>
                  </a:lnTo>
                  <a:lnTo>
                    <a:pt x="25133" y="24806"/>
                  </a:lnTo>
                  <a:lnTo>
                    <a:pt x="25037" y="24979"/>
                  </a:lnTo>
                  <a:lnTo>
                    <a:pt x="24826" y="25286"/>
                  </a:lnTo>
                  <a:lnTo>
                    <a:pt x="24595" y="25536"/>
                  </a:lnTo>
                  <a:lnTo>
                    <a:pt x="24345" y="25766"/>
                  </a:lnTo>
                  <a:lnTo>
                    <a:pt x="24076" y="25959"/>
                  </a:lnTo>
                  <a:lnTo>
                    <a:pt x="23788" y="26112"/>
                  </a:lnTo>
                  <a:lnTo>
                    <a:pt x="23481" y="26247"/>
                  </a:lnTo>
                  <a:lnTo>
                    <a:pt x="23173" y="26343"/>
                  </a:lnTo>
                  <a:lnTo>
                    <a:pt x="22846" y="26420"/>
                  </a:lnTo>
                  <a:lnTo>
                    <a:pt x="22501" y="26477"/>
                  </a:lnTo>
                  <a:lnTo>
                    <a:pt x="22174" y="26516"/>
                  </a:lnTo>
                  <a:lnTo>
                    <a:pt x="21828" y="26535"/>
                  </a:lnTo>
                  <a:lnTo>
                    <a:pt x="21463" y="26535"/>
                  </a:lnTo>
                  <a:lnTo>
                    <a:pt x="21117" y="26516"/>
                  </a:lnTo>
                  <a:lnTo>
                    <a:pt x="20791" y="26497"/>
                  </a:lnTo>
                  <a:lnTo>
                    <a:pt x="20118" y="26420"/>
                  </a:lnTo>
                  <a:lnTo>
                    <a:pt x="20253" y="26285"/>
                  </a:lnTo>
                  <a:lnTo>
                    <a:pt x="20368" y="26151"/>
                  </a:lnTo>
                  <a:lnTo>
                    <a:pt x="20579" y="25843"/>
                  </a:lnTo>
                  <a:lnTo>
                    <a:pt x="20752" y="25497"/>
                  </a:lnTo>
                  <a:lnTo>
                    <a:pt x="20906" y="25152"/>
                  </a:lnTo>
                  <a:lnTo>
                    <a:pt x="21002" y="24767"/>
                  </a:lnTo>
                  <a:lnTo>
                    <a:pt x="21060" y="24383"/>
                  </a:lnTo>
                  <a:lnTo>
                    <a:pt x="21079" y="23999"/>
                  </a:lnTo>
                  <a:lnTo>
                    <a:pt x="21060" y="23595"/>
                  </a:lnTo>
                  <a:lnTo>
                    <a:pt x="20983" y="23192"/>
                  </a:lnTo>
                  <a:lnTo>
                    <a:pt x="20887" y="22788"/>
                  </a:lnTo>
                  <a:lnTo>
                    <a:pt x="20733" y="22423"/>
                  </a:lnTo>
                  <a:lnTo>
                    <a:pt x="20579" y="22058"/>
                  </a:lnTo>
                  <a:lnTo>
                    <a:pt x="20368" y="21712"/>
                  </a:lnTo>
                  <a:lnTo>
                    <a:pt x="20157" y="21386"/>
                  </a:lnTo>
                  <a:lnTo>
                    <a:pt x="19907" y="21078"/>
                  </a:lnTo>
                  <a:lnTo>
                    <a:pt x="19638" y="20771"/>
                  </a:lnTo>
                  <a:lnTo>
                    <a:pt x="19369" y="20483"/>
                  </a:lnTo>
                  <a:lnTo>
                    <a:pt x="19061" y="20214"/>
                  </a:lnTo>
                  <a:lnTo>
                    <a:pt x="18754" y="19945"/>
                  </a:lnTo>
                  <a:lnTo>
                    <a:pt x="18446" y="19695"/>
                  </a:lnTo>
                  <a:lnTo>
                    <a:pt x="17793" y="19214"/>
                  </a:lnTo>
                  <a:lnTo>
                    <a:pt x="17140" y="18753"/>
                  </a:lnTo>
                  <a:lnTo>
                    <a:pt x="16352" y="18234"/>
                  </a:lnTo>
                  <a:lnTo>
                    <a:pt x="15603" y="17716"/>
                  </a:lnTo>
                  <a:lnTo>
                    <a:pt x="14853" y="17158"/>
                  </a:lnTo>
                  <a:lnTo>
                    <a:pt x="14123" y="16601"/>
                  </a:lnTo>
                  <a:lnTo>
                    <a:pt x="13412" y="16025"/>
                  </a:lnTo>
                  <a:lnTo>
                    <a:pt x="12721" y="15410"/>
                  </a:lnTo>
                  <a:lnTo>
                    <a:pt x="12029" y="14776"/>
                  </a:lnTo>
                  <a:lnTo>
                    <a:pt x="11376" y="14123"/>
                  </a:lnTo>
                  <a:lnTo>
                    <a:pt x="10646" y="13354"/>
                  </a:lnTo>
                  <a:lnTo>
                    <a:pt x="9954" y="12585"/>
                  </a:lnTo>
                  <a:lnTo>
                    <a:pt x="9281" y="11778"/>
                  </a:lnTo>
                  <a:lnTo>
                    <a:pt x="8628" y="10952"/>
                  </a:lnTo>
                  <a:lnTo>
                    <a:pt x="8013" y="10107"/>
                  </a:lnTo>
                  <a:lnTo>
                    <a:pt x="7398" y="9261"/>
                  </a:lnTo>
                  <a:lnTo>
                    <a:pt x="6803" y="8397"/>
                  </a:lnTo>
                  <a:lnTo>
                    <a:pt x="6245" y="7513"/>
                  </a:lnTo>
                  <a:lnTo>
                    <a:pt x="5727" y="6648"/>
                  </a:lnTo>
                  <a:lnTo>
                    <a:pt x="5227" y="5784"/>
                  </a:lnTo>
                  <a:lnTo>
                    <a:pt x="4728" y="4919"/>
                  </a:lnTo>
                  <a:lnTo>
                    <a:pt x="4228" y="4054"/>
                  </a:lnTo>
                  <a:lnTo>
                    <a:pt x="4017" y="3747"/>
                  </a:lnTo>
                  <a:lnTo>
                    <a:pt x="3805" y="3478"/>
                  </a:lnTo>
                  <a:lnTo>
                    <a:pt x="3632" y="3305"/>
                  </a:lnTo>
                  <a:lnTo>
                    <a:pt x="3440" y="3151"/>
                  </a:lnTo>
                  <a:lnTo>
                    <a:pt x="3248" y="3036"/>
                  </a:lnTo>
                  <a:lnTo>
                    <a:pt x="3037" y="2921"/>
                  </a:lnTo>
                  <a:lnTo>
                    <a:pt x="2825" y="2863"/>
                  </a:lnTo>
                  <a:lnTo>
                    <a:pt x="2595" y="2825"/>
                  </a:lnTo>
                  <a:lnTo>
                    <a:pt x="2345" y="2825"/>
                  </a:lnTo>
                  <a:lnTo>
                    <a:pt x="2095" y="2882"/>
                  </a:lnTo>
                  <a:lnTo>
                    <a:pt x="2038" y="2902"/>
                  </a:lnTo>
                  <a:lnTo>
                    <a:pt x="1999" y="2940"/>
                  </a:lnTo>
                  <a:lnTo>
                    <a:pt x="1961" y="2978"/>
                  </a:lnTo>
                  <a:lnTo>
                    <a:pt x="1961" y="3036"/>
                  </a:lnTo>
                  <a:lnTo>
                    <a:pt x="1653" y="3209"/>
                  </a:lnTo>
                  <a:lnTo>
                    <a:pt x="1384" y="3420"/>
                  </a:lnTo>
                  <a:lnTo>
                    <a:pt x="1135" y="3670"/>
                  </a:lnTo>
                  <a:lnTo>
                    <a:pt x="923" y="3920"/>
                  </a:lnTo>
                  <a:lnTo>
                    <a:pt x="942" y="3555"/>
                  </a:lnTo>
                  <a:lnTo>
                    <a:pt x="1000" y="3190"/>
                  </a:lnTo>
                  <a:lnTo>
                    <a:pt x="1077" y="2844"/>
                  </a:lnTo>
                  <a:lnTo>
                    <a:pt x="1173" y="2498"/>
                  </a:lnTo>
                  <a:lnTo>
                    <a:pt x="1288" y="2171"/>
                  </a:lnTo>
                  <a:lnTo>
                    <a:pt x="1461" y="1864"/>
                  </a:lnTo>
                  <a:lnTo>
                    <a:pt x="1557" y="1710"/>
                  </a:lnTo>
                  <a:lnTo>
                    <a:pt x="1673" y="1557"/>
                  </a:lnTo>
                  <a:lnTo>
                    <a:pt x="1788" y="1422"/>
                  </a:lnTo>
                  <a:lnTo>
                    <a:pt x="1942" y="1268"/>
                  </a:lnTo>
                  <a:lnTo>
                    <a:pt x="2095" y="1134"/>
                  </a:lnTo>
                  <a:lnTo>
                    <a:pt x="2268" y="999"/>
                  </a:lnTo>
                  <a:lnTo>
                    <a:pt x="2441" y="884"/>
                  </a:lnTo>
                  <a:lnTo>
                    <a:pt x="2614" y="769"/>
                  </a:lnTo>
                  <a:lnTo>
                    <a:pt x="2806" y="692"/>
                  </a:lnTo>
                  <a:lnTo>
                    <a:pt x="2998" y="615"/>
                  </a:lnTo>
                  <a:lnTo>
                    <a:pt x="3190" y="557"/>
                  </a:lnTo>
                  <a:lnTo>
                    <a:pt x="3402" y="500"/>
                  </a:lnTo>
                  <a:lnTo>
                    <a:pt x="3594" y="461"/>
                  </a:lnTo>
                  <a:lnTo>
                    <a:pt x="3805" y="442"/>
                  </a:lnTo>
                  <a:lnTo>
                    <a:pt x="4017" y="423"/>
                  </a:lnTo>
                  <a:close/>
                  <a:moveTo>
                    <a:pt x="2422" y="3190"/>
                  </a:moveTo>
                  <a:lnTo>
                    <a:pt x="2652" y="3209"/>
                  </a:lnTo>
                  <a:lnTo>
                    <a:pt x="2864" y="3247"/>
                  </a:lnTo>
                  <a:lnTo>
                    <a:pt x="3075" y="3343"/>
                  </a:lnTo>
                  <a:lnTo>
                    <a:pt x="3267" y="3459"/>
                  </a:lnTo>
                  <a:lnTo>
                    <a:pt x="3440" y="3612"/>
                  </a:lnTo>
                  <a:lnTo>
                    <a:pt x="3594" y="3785"/>
                  </a:lnTo>
                  <a:lnTo>
                    <a:pt x="3748" y="3978"/>
                  </a:lnTo>
                  <a:lnTo>
                    <a:pt x="3901" y="4170"/>
                  </a:lnTo>
                  <a:lnTo>
                    <a:pt x="4017" y="4400"/>
                  </a:lnTo>
                  <a:lnTo>
                    <a:pt x="4266" y="4842"/>
                  </a:lnTo>
                  <a:lnTo>
                    <a:pt x="4497" y="5265"/>
                  </a:lnTo>
                  <a:lnTo>
                    <a:pt x="4689" y="5649"/>
                  </a:lnTo>
                  <a:lnTo>
                    <a:pt x="5477" y="6975"/>
                  </a:lnTo>
                  <a:lnTo>
                    <a:pt x="5880" y="7647"/>
                  </a:lnTo>
                  <a:lnTo>
                    <a:pt x="6303" y="8282"/>
                  </a:lnTo>
                  <a:lnTo>
                    <a:pt x="7091" y="9473"/>
                  </a:lnTo>
                  <a:lnTo>
                    <a:pt x="7494" y="10049"/>
                  </a:lnTo>
                  <a:lnTo>
                    <a:pt x="7917" y="10626"/>
                  </a:lnTo>
                  <a:lnTo>
                    <a:pt x="8340" y="11183"/>
                  </a:lnTo>
                  <a:lnTo>
                    <a:pt x="8782" y="11740"/>
                  </a:lnTo>
                  <a:lnTo>
                    <a:pt x="9243" y="12297"/>
                  </a:lnTo>
                  <a:lnTo>
                    <a:pt x="9685" y="12835"/>
                  </a:lnTo>
                  <a:lnTo>
                    <a:pt x="10184" y="13392"/>
                  </a:lnTo>
                  <a:lnTo>
                    <a:pt x="10665" y="13930"/>
                  </a:lnTo>
                  <a:lnTo>
                    <a:pt x="11184" y="14468"/>
                  </a:lnTo>
                  <a:lnTo>
                    <a:pt x="11702" y="14987"/>
                  </a:lnTo>
                  <a:lnTo>
                    <a:pt x="12240" y="15487"/>
                  </a:lnTo>
                  <a:lnTo>
                    <a:pt x="12778" y="15986"/>
                  </a:lnTo>
                  <a:lnTo>
                    <a:pt x="13335" y="16467"/>
                  </a:lnTo>
                  <a:lnTo>
                    <a:pt x="13893" y="16928"/>
                  </a:lnTo>
                  <a:lnTo>
                    <a:pt x="14508" y="17389"/>
                  </a:lnTo>
                  <a:lnTo>
                    <a:pt x="15122" y="17831"/>
                  </a:lnTo>
                  <a:lnTo>
                    <a:pt x="16410" y="18676"/>
                  </a:lnTo>
                  <a:lnTo>
                    <a:pt x="17044" y="19118"/>
                  </a:lnTo>
                  <a:lnTo>
                    <a:pt x="17678" y="19541"/>
                  </a:lnTo>
                  <a:lnTo>
                    <a:pt x="18293" y="20021"/>
                  </a:lnTo>
                  <a:lnTo>
                    <a:pt x="18581" y="20252"/>
                  </a:lnTo>
                  <a:lnTo>
                    <a:pt x="18869" y="20502"/>
                  </a:lnTo>
                  <a:lnTo>
                    <a:pt x="19138" y="20790"/>
                  </a:lnTo>
                  <a:lnTo>
                    <a:pt x="19407" y="21078"/>
                  </a:lnTo>
                  <a:lnTo>
                    <a:pt x="19676" y="21405"/>
                  </a:lnTo>
                  <a:lnTo>
                    <a:pt x="19907" y="21751"/>
                  </a:lnTo>
                  <a:lnTo>
                    <a:pt x="20137" y="22116"/>
                  </a:lnTo>
                  <a:lnTo>
                    <a:pt x="20329" y="22500"/>
                  </a:lnTo>
                  <a:lnTo>
                    <a:pt x="20483" y="22884"/>
                  </a:lnTo>
                  <a:lnTo>
                    <a:pt x="20598" y="23288"/>
                  </a:lnTo>
                  <a:lnTo>
                    <a:pt x="20695" y="23691"/>
                  </a:lnTo>
                  <a:lnTo>
                    <a:pt x="20714" y="23883"/>
                  </a:lnTo>
                  <a:lnTo>
                    <a:pt x="20733" y="24095"/>
                  </a:lnTo>
                  <a:lnTo>
                    <a:pt x="20733" y="24287"/>
                  </a:lnTo>
                  <a:lnTo>
                    <a:pt x="20714" y="24479"/>
                  </a:lnTo>
                  <a:lnTo>
                    <a:pt x="20695" y="24671"/>
                  </a:lnTo>
                  <a:lnTo>
                    <a:pt x="20656" y="24863"/>
                  </a:lnTo>
                  <a:lnTo>
                    <a:pt x="20598" y="25056"/>
                  </a:lnTo>
                  <a:lnTo>
                    <a:pt x="20541" y="25248"/>
                  </a:lnTo>
                  <a:lnTo>
                    <a:pt x="20445" y="25440"/>
                  </a:lnTo>
                  <a:lnTo>
                    <a:pt x="20349" y="25613"/>
                  </a:lnTo>
                  <a:lnTo>
                    <a:pt x="20233" y="25786"/>
                  </a:lnTo>
                  <a:lnTo>
                    <a:pt x="20099" y="25959"/>
                  </a:lnTo>
                  <a:lnTo>
                    <a:pt x="19945" y="26132"/>
                  </a:lnTo>
                  <a:lnTo>
                    <a:pt x="19772" y="26285"/>
                  </a:lnTo>
                  <a:lnTo>
                    <a:pt x="19619" y="26420"/>
                  </a:lnTo>
                  <a:lnTo>
                    <a:pt x="19426" y="26535"/>
                  </a:lnTo>
                  <a:lnTo>
                    <a:pt x="19253" y="26631"/>
                  </a:lnTo>
                  <a:lnTo>
                    <a:pt x="19061" y="26727"/>
                  </a:lnTo>
                  <a:lnTo>
                    <a:pt x="18869" y="26785"/>
                  </a:lnTo>
                  <a:lnTo>
                    <a:pt x="18677" y="26842"/>
                  </a:lnTo>
                  <a:lnTo>
                    <a:pt x="18485" y="26881"/>
                  </a:lnTo>
                  <a:lnTo>
                    <a:pt x="18274" y="26919"/>
                  </a:lnTo>
                  <a:lnTo>
                    <a:pt x="18062" y="26938"/>
                  </a:lnTo>
                  <a:lnTo>
                    <a:pt x="17851" y="26938"/>
                  </a:lnTo>
                  <a:lnTo>
                    <a:pt x="17428" y="26919"/>
                  </a:lnTo>
                  <a:lnTo>
                    <a:pt x="16986" y="26842"/>
                  </a:lnTo>
                  <a:lnTo>
                    <a:pt x="16544" y="26746"/>
                  </a:lnTo>
                  <a:lnTo>
                    <a:pt x="16122" y="26612"/>
                  </a:lnTo>
                  <a:lnTo>
                    <a:pt x="15680" y="26458"/>
                  </a:lnTo>
                  <a:lnTo>
                    <a:pt x="15257" y="26285"/>
                  </a:lnTo>
                  <a:lnTo>
                    <a:pt x="14853" y="26093"/>
                  </a:lnTo>
                  <a:lnTo>
                    <a:pt x="14450" y="25901"/>
                  </a:lnTo>
                  <a:lnTo>
                    <a:pt x="14085" y="25709"/>
                  </a:lnTo>
                  <a:lnTo>
                    <a:pt x="13393" y="25305"/>
                  </a:lnTo>
                  <a:lnTo>
                    <a:pt x="12740" y="24902"/>
                  </a:lnTo>
                  <a:lnTo>
                    <a:pt x="12106" y="24460"/>
                  </a:lnTo>
                  <a:lnTo>
                    <a:pt x="11491" y="23980"/>
                  </a:lnTo>
                  <a:lnTo>
                    <a:pt x="10876" y="23499"/>
                  </a:lnTo>
                  <a:lnTo>
                    <a:pt x="10300" y="22980"/>
                  </a:lnTo>
                  <a:lnTo>
                    <a:pt x="9723" y="22442"/>
                  </a:lnTo>
                  <a:lnTo>
                    <a:pt x="9185" y="21885"/>
                  </a:lnTo>
                  <a:lnTo>
                    <a:pt x="8647" y="21309"/>
                  </a:lnTo>
                  <a:lnTo>
                    <a:pt x="8109" y="20713"/>
                  </a:lnTo>
                  <a:lnTo>
                    <a:pt x="7610" y="20117"/>
                  </a:lnTo>
                  <a:lnTo>
                    <a:pt x="7110" y="19503"/>
                  </a:lnTo>
                  <a:lnTo>
                    <a:pt x="6630" y="18888"/>
                  </a:lnTo>
                  <a:lnTo>
                    <a:pt x="5688" y="17639"/>
                  </a:lnTo>
                  <a:lnTo>
                    <a:pt x="4785" y="16390"/>
                  </a:lnTo>
                  <a:lnTo>
                    <a:pt x="4228" y="15602"/>
                  </a:lnTo>
                  <a:lnTo>
                    <a:pt x="3709" y="14814"/>
                  </a:lnTo>
                  <a:lnTo>
                    <a:pt x="3190" y="14007"/>
                  </a:lnTo>
                  <a:lnTo>
                    <a:pt x="2691" y="13181"/>
                  </a:lnTo>
                  <a:lnTo>
                    <a:pt x="2230" y="12355"/>
                  </a:lnTo>
                  <a:lnTo>
                    <a:pt x="1788" y="11490"/>
                  </a:lnTo>
                  <a:lnTo>
                    <a:pt x="1365" y="10626"/>
                  </a:lnTo>
                  <a:lnTo>
                    <a:pt x="1000" y="9761"/>
                  </a:lnTo>
                  <a:lnTo>
                    <a:pt x="846" y="9338"/>
                  </a:lnTo>
                  <a:lnTo>
                    <a:pt x="712" y="8916"/>
                  </a:lnTo>
                  <a:lnTo>
                    <a:pt x="597" y="8474"/>
                  </a:lnTo>
                  <a:lnTo>
                    <a:pt x="500" y="8013"/>
                  </a:lnTo>
                  <a:lnTo>
                    <a:pt x="443" y="7571"/>
                  </a:lnTo>
                  <a:lnTo>
                    <a:pt x="404" y="7109"/>
                  </a:lnTo>
                  <a:lnTo>
                    <a:pt x="385" y="6668"/>
                  </a:lnTo>
                  <a:lnTo>
                    <a:pt x="404" y="6226"/>
                  </a:lnTo>
                  <a:lnTo>
                    <a:pt x="462" y="5784"/>
                  </a:lnTo>
                  <a:lnTo>
                    <a:pt x="558" y="5361"/>
                  </a:lnTo>
                  <a:lnTo>
                    <a:pt x="693" y="4938"/>
                  </a:lnTo>
                  <a:lnTo>
                    <a:pt x="789" y="4746"/>
                  </a:lnTo>
                  <a:lnTo>
                    <a:pt x="885" y="4554"/>
                  </a:lnTo>
                  <a:lnTo>
                    <a:pt x="981" y="4362"/>
                  </a:lnTo>
                  <a:lnTo>
                    <a:pt x="1096" y="4170"/>
                  </a:lnTo>
                  <a:lnTo>
                    <a:pt x="1231" y="3997"/>
                  </a:lnTo>
                  <a:lnTo>
                    <a:pt x="1365" y="3824"/>
                  </a:lnTo>
                  <a:lnTo>
                    <a:pt x="1538" y="3670"/>
                  </a:lnTo>
                  <a:lnTo>
                    <a:pt x="1692" y="3516"/>
                  </a:lnTo>
                  <a:lnTo>
                    <a:pt x="1884" y="3363"/>
                  </a:lnTo>
                  <a:lnTo>
                    <a:pt x="2076" y="3228"/>
                  </a:lnTo>
                  <a:lnTo>
                    <a:pt x="2191" y="3228"/>
                  </a:lnTo>
                  <a:lnTo>
                    <a:pt x="2307" y="3209"/>
                  </a:lnTo>
                  <a:lnTo>
                    <a:pt x="2422" y="3190"/>
                  </a:lnTo>
                  <a:close/>
                  <a:moveTo>
                    <a:pt x="7725" y="0"/>
                  </a:moveTo>
                  <a:lnTo>
                    <a:pt x="7533" y="19"/>
                  </a:lnTo>
                  <a:lnTo>
                    <a:pt x="7321" y="77"/>
                  </a:lnTo>
                  <a:lnTo>
                    <a:pt x="7110" y="135"/>
                  </a:lnTo>
                  <a:lnTo>
                    <a:pt x="6899" y="231"/>
                  </a:lnTo>
                  <a:lnTo>
                    <a:pt x="6687" y="327"/>
                  </a:lnTo>
                  <a:lnTo>
                    <a:pt x="6514" y="212"/>
                  </a:lnTo>
                  <a:lnTo>
                    <a:pt x="6418" y="173"/>
                  </a:lnTo>
                  <a:lnTo>
                    <a:pt x="6322" y="135"/>
                  </a:lnTo>
                  <a:lnTo>
                    <a:pt x="6226" y="115"/>
                  </a:lnTo>
                  <a:lnTo>
                    <a:pt x="6130" y="115"/>
                  </a:lnTo>
                  <a:lnTo>
                    <a:pt x="6015" y="135"/>
                  </a:lnTo>
                  <a:lnTo>
                    <a:pt x="5938" y="173"/>
                  </a:lnTo>
                  <a:lnTo>
                    <a:pt x="5900" y="154"/>
                  </a:lnTo>
                  <a:lnTo>
                    <a:pt x="5880" y="154"/>
                  </a:lnTo>
                  <a:lnTo>
                    <a:pt x="5688" y="231"/>
                  </a:lnTo>
                  <a:lnTo>
                    <a:pt x="5496" y="308"/>
                  </a:lnTo>
                  <a:lnTo>
                    <a:pt x="5438" y="269"/>
                  </a:lnTo>
                  <a:lnTo>
                    <a:pt x="5208" y="192"/>
                  </a:lnTo>
                  <a:lnTo>
                    <a:pt x="4958" y="115"/>
                  </a:lnTo>
                  <a:lnTo>
                    <a:pt x="4728" y="77"/>
                  </a:lnTo>
                  <a:lnTo>
                    <a:pt x="4478" y="58"/>
                  </a:lnTo>
                  <a:lnTo>
                    <a:pt x="4228" y="39"/>
                  </a:lnTo>
                  <a:lnTo>
                    <a:pt x="3997" y="39"/>
                  </a:lnTo>
                  <a:lnTo>
                    <a:pt x="3748" y="58"/>
                  </a:lnTo>
                  <a:lnTo>
                    <a:pt x="3517" y="96"/>
                  </a:lnTo>
                  <a:lnTo>
                    <a:pt x="3267" y="135"/>
                  </a:lnTo>
                  <a:lnTo>
                    <a:pt x="3037" y="212"/>
                  </a:lnTo>
                  <a:lnTo>
                    <a:pt x="2806" y="288"/>
                  </a:lnTo>
                  <a:lnTo>
                    <a:pt x="2576" y="384"/>
                  </a:lnTo>
                  <a:lnTo>
                    <a:pt x="2364" y="500"/>
                  </a:lnTo>
                  <a:lnTo>
                    <a:pt x="2153" y="634"/>
                  </a:lnTo>
                  <a:lnTo>
                    <a:pt x="1961" y="769"/>
                  </a:lnTo>
                  <a:lnTo>
                    <a:pt x="1769" y="942"/>
                  </a:lnTo>
                  <a:lnTo>
                    <a:pt x="1615" y="1076"/>
                  </a:lnTo>
                  <a:lnTo>
                    <a:pt x="1461" y="1249"/>
                  </a:lnTo>
                  <a:lnTo>
                    <a:pt x="1327" y="1422"/>
                  </a:lnTo>
                  <a:lnTo>
                    <a:pt x="1211" y="1595"/>
                  </a:lnTo>
                  <a:lnTo>
                    <a:pt x="1096" y="1787"/>
                  </a:lnTo>
                  <a:lnTo>
                    <a:pt x="981" y="1979"/>
                  </a:lnTo>
                  <a:lnTo>
                    <a:pt x="885" y="2191"/>
                  </a:lnTo>
                  <a:lnTo>
                    <a:pt x="808" y="2402"/>
                  </a:lnTo>
                  <a:lnTo>
                    <a:pt x="731" y="2613"/>
                  </a:lnTo>
                  <a:lnTo>
                    <a:pt x="693" y="2844"/>
                  </a:lnTo>
                  <a:lnTo>
                    <a:pt x="654" y="3055"/>
                  </a:lnTo>
                  <a:lnTo>
                    <a:pt x="635" y="3267"/>
                  </a:lnTo>
                  <a:lnTo>
                    <a:pt x="635" y="3497"/>
                  </a:lnTo>
                  <a:lnTo>
                    <a:pt x="654" y="3709"/>
                  </a:lnTo>
                  <a:lnTo>
                    <a:pt x="693" y="3920"/>
                  </a:lnTo>
                  <a:lnTo>
                    <a:pt x="750" y="4131"/>
                  </a:lnTo>
                  <a:lnTo>
                    <a:pt x="635" y="4323"/>
                  </a:lnTo>
                  <a:lnTo>
                    <a:pt x="520" y="4535"/>
                  </a:lnTo>
                  <a:lnTo>
                    <a:pt x="424" y="4727"/>
                  </a:lnTo>
                  <a:lnTo>
                    <a:pt x="328" y="4938"/>
                  </a:lnTo>
                  <a:lnTo>
                    <a:pt x="251" y="5169"/>
                  </a:lnTo>
                  <a:lnTo>
                    <a:pt x="193" y="5380"/>
                  </a:lnTo>
                  <a:lnTo>
                    <a:pt x="78" y="5841"/>
                  </a:lnTo>
                  <a:lnTo>
                    <a:pt x="20" y="6302"/>
                  </a:lnTo>
                  <a:lnTo>
                    <a:pt x="1" y="6764"/>
                  </a:lnTo>
                  <a:lnTo>
                    <a:pt x="20" y="7244"/>
                  </a:lnTo>
                  <a:lnTo>
                    <a:pt x="59" y="7705"/>
                  </a:lnTo>
                  <a:lnTo>
                    <a:pt x="135" y="8166"/>
                  </a:lnTo>
                  <a:lnTo>
                    <a:pt x="231" y="8608"/>
                  </a:lnTo>
                  <a:lnTo>
                    <a:pt x="347" y="9050"/>
                  </a:lnTo>
                  <a:lnTo>
                    <a:pt x="500" y="9473"/>
                  </a:lnTo>
                  <a:lnTo>
                    <a:pt x="654" y="9915"/>
                  </a:lnTo>
                  <a:lnTo>
                    <a:pt x="827" y="10337"/>
                  </a:lnTo>
                  <a:lnTo>
                    <a:pt x="1000" y="10779"/>
                  </a:lnTo>
                  <a:lnTo>
                    <a:pt x="1192" y="11202"/>
                  </a:lnTo>
                  <a:lnTo>
                    <a:pt x="1634" y="12028"/>
                  </a:lnTo>
                  <a:lnTo>
                    <a:pt x="2076" y="12835"/>
                  </a:lnTo>
                  <a:lnTo>
                    <a:pt x="2556" y="13623"/>
                  </a:lnTo>
                  <a:lnTo>
                    <a:pt x="3017" y="14392"/>
                  </a:lnTo>
                  <a:lnTo>
                    <a:pt x="3978" y="15871"/>
                  </a:lnTo>
                  <a:lnTo>
                    <a:pt x="4478" y="16620"/>
                  </a:lnTo>
                  <a:lnTo>
                    <a:pt x="4977" y="17351"/>
                  </a:lnTo>
                  <a:lnTo>
                    <a:pt x="5515" y="18100"/>
                  </a:lnTo>
                  <a:lnTo>
                    <a:pt x="6053" y="18811"/>
                  </a:lnTo>
                  <a:lnTo>
                    <a:pt x="6611" y="19541"/>
                  </a:lnTo>
                  <a:lnTo>
                    <a:pt x="7187" y="20233"/>
                  </a:lnTo>
                  <a:lnTo>
                    <a:pt x="7783" y="20924"/>
                  </a:lnTo>
                  <a:lnTo>
                    <a:pt x="8397" y="21597"/>
                  </a:lnTo>
                  <a:lnTo>
                    <a:pt x="9012" y="22250"/>
                  </a:lnTo>
                  <a:lnTo>
                    <a:pt x="9666" y="22884"/>
                  </a:lnTo>
                  <a:lnTo>
                    <a:pt x="10319" y="23480"/>
                  </a:lnTo>
                  <a:lnTo>
                    <a:pt x="11011" y="24056"/>
                  </a:lnTo>
                  <a:lnTo>
                    <a:pt x="11702" y="24594"/>
                  </a:lnTo>
                  <a:lnTo>
                    <a:pt x="12432" y="25113"/>
                  </a:lnTo>
                  <a:lnTo>
                    <a:pt x="13086" y="25536"/>
                  </a:lnTo>
                  <a:lnTo>
                    <a:pt x="13777" y="25959"/>
                  </a:lnTo>
                  <a:lnTo>
                    <a:pt x="14142" y="26170"/>
                  </a:lnTo>
                  <a:lnTo>
                    <a:pt x="14527" y="26362"/>
                  </a:lnTo>
                  <a:lnTo>
                    <a:pt x="14911" y="26535"/>
                  </a:lnTo>
                  <a:lnTo>
                    <a:pt x="15295" y="26708"/>
                  </a:lnTo>
                  <a:lnTo>
                    <a:pt x="15699" y="26862"/>
                  </a:lnTo>
                  <a:lnTo>
                    <a:pt x="16102" y="26996"/>
                  </a:lnTo>
                  <a:lnTo>
                    <a:pt x="16506" y="27092"/>
                  </a:lnTo>
                  <a:lnTo>
                    <a:pt x="16909" y="27188"/>
                  </a:lnTo>
                  <a:lnTo>
                    <a:pt x="17313" y="27246"/>
                  </a:lnTo>
                  <a:lnTo>
                    <a:pt x="17697" y="27265"/>
                  </a:lnTo>
                  <a:lnTo>
                    <a:pt x="18101" y="27265"/>
                  </a:lnTo>
                  <a:lnTo>
                    <a:pt x="18504" y="27227"/>
                  </a:lnTo>
                  <a:lnTo>
                    <a:pt x="18696" y="27188"/>
                  </a:lnTo>
                  <a:lnTo>
                    <a:pt x="18888" y="27150"/>
                  </a:lnTo>
                  <a:lnTo>
                    <a:pt x="19081" y="27092"/>
                  </a:lnTo>
                  <a:lnTo>
                    <a:pt x="19253" y="27015"/>
                  </a:lnTo>
                  <a:lnTo>
                    <a:pt x="19426" y="26938"/>
                  </a:lnTo>
                  <a:lnTo>
                    <a:pt x="19580" y="26842"/>
                  </a:lnTo>
                  <a:lnTo>
                    <a:pt x="19734" y="26746"/>
                  </a:lnTo>
                  <a:lnTo>
                    <a:pt x="19888" y="26631"/>
                  </a:lnTo>
                  <a:lnTo>
                    <a:pt x="20253" y="26727"/>
                  </a:lnTo>
                  <a:lnTo>
                    <a:pt x="20618" y="26804"/>
                  </a:lnTo>
                  <a:lnTo>
                    <a:pt x="21021" y="26862"/>
                  </a:lnTo>
                  <a:lnTo>
                    <a:pt x="21405" y="26900"/>
                  </a:lnTo>
                  <a:lnTo>
                    <a:pt x="22193" y="26900"/>
                  </a:lnTo>
                  <a:lnTo>
                    <a:pt x="22597" y="26862"/>
                  </a:lnTo>
                  <a:lnTo>
                    <a:pt x="22981" y="26804"/>
                  </a:lnTo>
                  <a:lnTo>
                    <a:pt x="23346" y="26708"/>
                  </a:lnTo>
                  <a:lnTo>
                    <a:pt x="23711" y="26573"/>
                  </a:lnTo>
                  <a:lnTo>
                    <a:pt x="24057" y="26420"/>
                  </a:lnTo>
                  <a:lnTo>
                    <a:pt x="24384" y="26228"/>
                  </a:lnTo>
                  <a:lnTo>
                    <a:pt x="24691" y="25997"/>
                  </a:lnTo>
                  <a:lnTo>
                    <a:pt x="24845" y="25863"/>
                  </a:lnTo>
                  <a:lnTo>
                    <a:pt x="24979" y="25728"/>
                  </a:lnTo>
                  <a:lnTo>
                    <a:pt x="25095" y="25574"/>
                  </a:lnTo>
                  <a:lnTo>
                    <a:pt x="25229" y="25421"/>
                  </a:lnTo>
                  <a:lnTo>
                    <a:pt x="25344" y="25248"/>
                  </a:lnTo>
                  <a:lnTo>
                    <a:pt x="25440" y="25075"/>
                  </a:lnTo>
                  <a:lnTo>
                    <a:pt x="25575" y="24787"/>
                  </a:lnTo>
                  <a:lnTo>
                    <a:pt x="25690" y="24518"/>
                  </a:lnTo>
                  <a:lnTo>
                    <a:pt x="25748" y="24229"/>
                  </a:lnTo>
                  <a:lnTo>
                    <a:pt x="25786" y="23960"/>
                  </a:lnTo>
                  <a:lnTo>
                    <a:pt x="25786" y="23711"/>
                  </a:lnTo>
                  <a:lnTo>
                    <a:pt x="25767" y="23442"/>
                  </a:lnTo>
                  <a:lnTo>
                    <a:pt x="25709" y="23192"/>
                  </a:lnTo>
                  <a:lnTo>
                    <a:pt x="25652" y="22923"/>
                  </a:lnTo>
                  <a:lnTo>
                    <a:pt x="25652" y="22923"/>
                  </a:lnTo>
                  <a:lnTo>
                    <a:pt x="25863" y="22942"/>
                  </a:lnTo>
                  <a:lnTo>
                    <a:pt x="26074" y="22942"/>
                  </a:lnTo>
                  <a:lnTo>
                    <a:pt x="26305" y="22923"/>
                  </a:lnTo>
                  <a:lnTo>
                    <a:pt x="26516" y="22904"/>
                  </a:lnTo>
                  <a:lnTo>
                    <a:pt x="26728" y="22846"/>
                  </a:lnTo>
                  <a:lnTo>
                    <a:pt x="26920" y="22769"/>
                  </a:lnTo>
                  <a:lnTo>
                    <a:pt x="27112" y="22654"/>
                  </a:lnTo>
                  <a:lnTo>
                    <a:pt x="27285" y="22538"/>
                  </a:lnTo>
                  <a:lnTo>
                    <a:pt x="27381" y="22423"/>
                  </a:lnTo>
                  <a:lnTo>
                    <a:pt x="27477" y="22308"/>
                  </a:lnTo>
                  <a:lnTo>
                    <a:pt x="27535" y="22193"/>
                  </a:lnTo>
                  <a:lnTo>
                    <a:pt x="27592" y="22077"/>
                  </a:lnTo>
                  <a:lnTo>
                    <a:pt x="27631" y="21943"/>
                  </a:lnTo>
                  <a:lnTo>
                    <a:pt x="27650" y="21808"/>
                  </a:lnTo>
                  <a:lnTo>
                    <a:pt x="27669" y="21674"/>
                  </a:lnTo>
                  <a:lnTo>
                    <a:pt x="27669" y="21539"/>
                  </a:lnTo>
                  <a:lnTo>
                    <a:pt x="27650" y="21270"/>
                  </a:lnTo>
                  <a:lnTo>
                    <a:pt x="27573" y="20982"/>
                  </a:lnTo>
                  <a:lnTo>
                    <a:pt x="27496" y="20713"/>
                  </a:lnTo>
                  <a:lnTo>
                    <a:pt x="27400" y="20463"/>
                  </a:lnTo>
                  <a:lnTo>
                    <a:pt x="27208" y="20060"/>
                  </a:lnTo>
                  <a:lnTo>
                    <a:pt x="26997" y="19676"/>
                  </a:lnTo>
                  <a:lnTo>
                    <a:pt x="26747" y="19310"/>
                  </a:lnTo>
                  <a:lnTo>
                    <a:pt x="26478" y="18945"/>
                  </a:lnTo>
                  <a:lnTo>
                    <a:pt x="26171" y="18600"/>
                  </a:lnTo>
                  <a:lnTo>
                    <a:pt x="25863" y="18254"/>
                  </a:lnTo>
                  <a:lnTo>
                    <a:pt x="25536" y="17927"/>
                  </a:lnTo>
                  <a:lnTo>
                    <a:pt x="25210" y="17600"/>
                  </a:lnTo>
                  <a:lnTo>
                    <a:pt x="24499" y="16986"/>
                  </a:lnTo>
                  <a:lnTo>
                    <a:pt x="23788" y="16390"/>
                  </a:lnTo>
                  <a:lnTo>
                    <a:pt x="23096" y="15813"/>
                  </a:lnTo>
                  <a:lnTo>
                    <a:pt x="22424" y="15237"/>
                  </a:lnTo>
                  <a:lnTo>
                    <a:pt x="21655" y="14584"/>
                  </a:lnTo>
                  <a:lnTo>
                    <a:pt x="20867" y="13930"/>
                  </a:lnTo>
                  <a:lnTo>
                    <a:pt x="20099" y="13277"/>
                  </a:lnTo>
                  <a:lnTo>
                    <a:pt x="19311" y="12605"/>
                  </a:lnTo>
                  <a:lnTo>
                    <a:pt x="18562" y="11932"/>
                  </a:lnTo>
                  <a:lnTo>
                    <a:pt x="17812" y="11221"/>
                  </a:lnTo>
                  <a:lnTo>
                    <a:pt x="17467" y="10856"/>
                  </a:lnTo>
                  <a:lnTo>
                    <a:pt x="17121" y="10491"/>
                  </a:lnTo>
                  <a:lnTo>
                    <a:pt x="16775" y="10107"/>
                  </a:lnTo>
                  <a:lnTo>
                    <a:pt x="16448" y="9723"/>
                  </a:lnTo>
                  <a:lnTo>
                    <a:pt x="15853" y="8935"/>
                  </a:lnTo>
                  <a:lnTo>
                    <a:pt x="15276" y="8147"/>
                  </a:lnTo>
                  <a:lnTo>
                    <a:pt x="14738" y="7340"/>
                  </a:lnTo>
                  <a:lnTo>
                    <a:pt x="14200" y="6514"/>
                  </a:lnTo>
                  <a:lnTo>
                    <a:pt x="13143" y="4842"/>
                  </a:lnTo>
                  <a:lnTo>
                    <a:pt x="12625" y="4035"/>
                  </a:lnTo>
                  <a:lnTo>
                    <a:pt x="12067" y="3209"/>
                  </a:lnTo>
                  <a:lnTo>
                    <a:pt x="11587" y="2575"/>
                  </a:lnTo>
                  <a:lnTo>
                    <a:pt x="11337" y="2248"/>
                  </a:lnTo>
                  <a:lnTo>
                    <a:pt x="11049" y="1902"/>
                  </a:lnTo>
                  <a:lnTo>
                    <a:pt x="10761" y="1576"/>
                  </a:lnTo>
                  <a:lnTo>
                    <a:pt x="10453" y="1268"/>
                  </a:lnTo>
                  <a:lnTo>
                    <a:pt x="10127" y="961"/>
                  </a:lnTo>
                  <a:lnTo>
                    <a:pt x="9800" y="692"/>
                  </a:lnTo>
                  <a:lnTo>
                    <a:pt x="9454" y="461"/>
                  </a:lnTo>
                  <a:lnTo>
                    <a:pt x="9089" y="269"/>
                  </a:lnTo>
                  <a:lnTo>
                    <a:pt x="8897" y="192"/>
                  </a:lnTo>
                  <a:lnTo>
                    <a:pt x="8705" y="115"/>
                  </a:lnTo>
                  <a:lnTo>
                    <a:pt x="8513" y="58"/>
                  </a:lnTo>
                  <a:lnTo>
                    <a:pt x="8321" y="19"/>
                  </a:lnTo>
                  <a:lnTo>
                    <a:pt x="8128" y="0"/>
                  </a:lnTo>
                  <a:close/>
                </a:path>
              </a:pathLst>
            </a:custGeom>
            <a:solidFill>
              <a:srgbClr val="3C231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72"/>
            <p:cNvSpPr/>
            <p:nvPr/>
          </p:nvSpPr>
          <p:spPr>
            <a:xfrm>
              <a:off x="6279947" y="1521653"/>
              <a:ext cx="660781" cy="719875"/>
            </a:xfrm>
            <a:custGeom>
              <a:avLst/>
              <a:gdLst/>
              <a:ahLst/>
              <a:cxnLst/>
              <a:rect l="l" t="t" r="r" b="b"/>
              <a:pathLst>
                <a:path w="20426" h="22251" extrusionOk="0">
                  <a:moveTo>
                    <a:pt x="1230" y="730"/>
                  </a:moveTo>
                  <a:lnTo>
                    <a:pt x="1250" y="750"/>
                  </a:lnTo>
                  <a:lnTo>
                    <a:pt x="1653" y="1192"/>
                  </a:lnTo>
                  <a:lnTo>
                    <a:pt x="2037" y="1672"/>
                  </a:lnTo>
                  <a:lnTo>
                    <a:pt x="2057" y="1710"/>
                  </a:lnTo>
                  <a:lnTo>
                    <a:pt x="2057" y="1749"/>
                  </a:lnTo>
                  <a:lnTo>
                    <a:pt x="2057" y="1787"/>
                  </a:lnTo>
                  <a:lnTo>
                    <a:pt x="2037" y="1826"/>
                  </a:lnTo>
                  <a:lnTo>
                    <a:pt x="1999" y="1845"/>
                  </a:lnTo>
                  <a:lnTo>
                    <a:pt x="1922" y="1845"/>
                  </a:lnTo>
                  <a:lnTo>
                    <a:pt x="1903" y="1806"/>
                  </a:lnTo>
                  <a:lnTo>
                    <a:pt x="1519" y="1326"/>
                  </a:lnTo>
                  <a:lnTo>
                    <a:pt x="1154" y="826"/>
                  </a:lnTo>
                  <a:lnTo>
                    <a:pt x="1134" y="807"/>
                  </a:lnTo>
                  <a:lnTo>
                    <a:pt x="1134" y="788"/>
                  </a:lnTo>
                  <a:lnTo>
                    <a:pt x="1173" y="750"/>
                  </a:lnTo>
                  <a:lnTo>
                    <a:pt x="1211" y="730"/>
                  </a:lnTo>
                  <a:close/>
                  <a:moveTo>
                    <a:pt x="616" y="865"/>
                  </a:moveTo>
                  <a:lnTo>
                    <a:pt x="885" y="1115"/>
                  </a:lnTo>
                  <a:lnTo>
                    <a:pt x="1154" y="1384"/>
                  </a:lnTo>
                  <a:lnTo>
                    <a:pt x="1269" y="1518"/>
                  </a:lnTo>
                  <a:lnTo>
                    <a:pt x="1384" y="1672"/>
                  </a:lnTo>
                  <a:lnTo>
                    <a:pt x="1480" y="1826"/>
                  </a:lnTo>
                  <a:lnTo>
                    <a:pt x="1557" y="1979"/>
                  </a:lnTo>
                  <a:lnTo>
                    <a:pt x="1576" y="2018"/>
                  </a:lnTo>
                  <a:lnTo>
                    <a:pt x="1557" y="2056"/>
                  </a:lnTo>
                  <a:lnTo>
                    <a:pt x="1538" y="2114"/>
                  </a:lnTo>
                  <a:lnTo>
                    <a:pt x="1499" y="2133"/>
                  </a:lnTo>
                  <a:lnTo>
                    <a:pt x="1442" y="2133"/>
                  </a:lnTo>
                  <a:lnTo>
                    <a:pt x="1403" y="2095"/>
                  </a:lnTo>
                  <a:lnTo>
                    <a:pt x="1307" y="1960"/>
                  </a:lnTo>
                  <a:lnTo>
                    <a:pt x="1211" y="1826"/>
                  </a:lnTo>
                  <a:lnTo>
                    <a:pt x="1038" y="1557"/>
                  </a:lnTo>
                  <a:lnTo>
                    <a:pt x="789" y="1249"/>
                  </a:lnTo>
                  <a:lnTo>
                    <a:pt x="539" y="961"/>
                  </a:lnTo>
                  <a:lnTo>
                    <a:pt x="520" y="903"/>
                  </a:lnTo>
                  <a:lnTo>
                    <a:pt x="539" y="884"/>
                  </a:lnTo>
                  <a:lnTo>
                    <a:pt x="577" y="865"/>
                  </a:lnTo>
                  <a:close/>
                  <a:moveTo>
                    <a:pt x="16986" y="17024"/>
                  </a:moveTo>
                  <a:lnTo>
                    <a:pt x="17351" y="17255"/>
                  </a:lnTo>
                  <a:lnTo>
                    <a:pt x="17716" y="17524"/>
                  </a:lnTo>
                  <a:lnTo>
                    <a:pt x="17908" y="17658"/>
                  </a:lnTo>
                  <a:lnTo>
                    <a:pt x="18062" y="17812"/>
                  </a:lnTo>
                  <a:lnTo>
                    <a:pt x="18216" y="17985"/>
                  </a:lnTo>
                  <a:lnTo>
                    <a:pt x="18350" y="18158"/>
                  </a:lnTo>
                  <a:lnTo>
                    <a:pt x="18369" y="18177"/>
                  </a:lnTo>
                  <a:lnTo>
                    <a:pt x="18369" y="18215"/>
                  </a:lnTo>
                  <a:lnTo>
                    <a:pt x="18331" y="18254"/>
                  </a:lnTo>
                  <a:lnTo>
                    <a:pt x="18273" y="18273"/>
                  </a:lnTo>
                  <a:lnTo>
                    <a:pt x="18254" y="18273"/>
                  </a:lnTo>
                  <a:lnTo>
                    <a:pt x="18235" y="18254"/>
                  </a:lnTo>
                  <a:lnTo>
                    <a:pt x="17601" y="17658"/>
                  </a:lnTo>
                  <a:lnTo>
                    <a:pt x="17274" y="17370"/>
                  </a:lnTo>
                  <a:lnTo>
                    <a:pt x="16928" y="17101"/>
                  </a:lnTo>
                  <a:lnTo>
                    <a:pt x="16909" y="17082"/>
                  </a:lnTo>
                  <a:lnTo>
                    <a:pt x="16909" y="17043"/>
                  </a:lnTo>
                  <a:lnTo>
                    <a:pt x="16928" y="17024"/>
                  </a:lnTo>
                  <a:close/>
                  <a:moveTo>
                    <a:pt x="17217" y="17658"/>
                  </a:moveTo>
                  <a:lnTo>
                    <a:pt x="17255" y="17677"/>
                  </a:lnTo>
                  <a:lnTo>
                    <a:pt x="17582" y="17869"/>
                  </a:lnTo>
                  <a:lnTo>
                    <a:pt x="17889" y="18100"/>
                  </a:lnTo>
                  <a:lnTo>
                    <a:pt x="18197" y="18350"/>
                  </a:lnTo>
                  <a:lnTo>
                    <a:pt x="18466" y="18619"/>
                  </a:lnTo>
                  <a:lnTo>
                    <a:pt x="18485" y="18657"/>
                  </a:lnTo>
                  <a:lnTo>
                    <a:pt x="18485" y="18696"/>
                  </a:lnTo>
                  <a:lnTo>
                    <a:pt x="18485" y="18715"/>
                  </a:lnTo>
                  <a:lnTo>
                    <a:pt x="18466" y="18753"/>
                  </a:lnTo>
                  <a:lnTo>
                    <a:pt x="18427" y="18773"/>
                  </a:lnTo>
                  <a:lnTo>
                    <a:pt x="18369" y="18773"/>
                  </a:lnTo>
                  <a:lnTo>
                    <a:pt x="18331" y="18753"/>
                  </a:lnTo>
                  <a:lnTo>
                    <a:pt x="18062" y="18484"/>
                  </a:lnTo>
                  <a:lnTo>
                    <a:pt x="17774" y="18235"/>
                  </a:lnTo>
                  <a:lnTo>
                    <a:pt x="17486" y="18004"/>
                  </a:lnTo>
                  <a:lnTo>
                    <a:pt x="17178" y="17793"/>
                  </a:lnTo>
                  <a:lnTo>
                    <a:pt x="17159" y="17773"/>
                  </a:lnTo>
                  <a:lnTo>
                    <a:pt x="17159" y="17754"/>
                  </a:lnTo>
                  <a:lnTo>
                    <a:pt x="17159" y="17697"/>
                  </a:lnTo>
                  <a:lnTo>
                    <a:pt x="17197" y="17677"/>
                  </a:lnTo>
                  <a:lnTo>
                    <a:pt x="17217" y="17658"/>
                  </a:lnTo>
                  <a:close/>
                  <a:moveTo>
                    <a:pt x="808" y="0"/>
                  </a:moveTo>
                  <a:lnTo>
                    <a:pt x="539" y="39"/>
                  </a:lnTo>
                  <a:lnTo>
                    <a:pt x="270" y="96"/>
                  </a:lnTo>
                  <a:lnTo>
                    <a:pt x="1" y="192"/>
                  </a:lnTo>
                  <a:lnTo>
                    <a:pt x="97" y="308"/>
                  </a:lnTo>
                  <a:lnTo>
                    <a:pt x="154" y="442"/>
                  </a:lnTo>
                  <a:lnTo>
                    <a:pt x="174" y="615"/>
                  </a:lnTo>
                  <a:lnTo>
                    <a:pt x="174" y="788"/>
                  </a:lnTo>
                  <a:lnTo>
                    <a:pt x="135" y="961"/>
                  </a:lnTo>
                  <a:lnTo>
                    <a:pt x="58" y="1134"/>
                  </a:lnTo>
                  <a:lnTo>
                    <a:pt x="231" y="1288"/>
                  </a:lnTo>
                  <a:lnTo>
                    <a:pt x="404" y="1480"/>
                  </a:lnTo>
                  <a:lnTo>
                    <a:pt x="577" y="1691"/>
                  </a:lnTo>
                  <a:lnTo>
                    <a:pt x="731" y="1864"/>
                  </a:lnTo>
                  <a:lnTo>
                    <a:pt x="1096" y="2229"/>
                  </a:lnTo>
                  <a:lnTo>
                    <a:pt x="1461" y="2613"/>
                  </a:lnTo>
                  <a:lnTo>
                    <a:pt x="2172" y="3382"/>
                  </a:lnTo>
                  <a:lnTo>
                    <a:pt x="2326" y="3516"/>
                  </a:lnTo>
                  <a:lnTo>
                    <a:pt x="2422" y="3632"/>
                  </a:lnTo>
                  <a:lnTo>
                    <a:pt x="2499" y="3747"/>
                  </a:lnTo>
                  <a:lnTo>
                    <a:pt x="3306" y="4669"/>
                  </a:lnTo>
                  <a:lnTo>
                    <a:pt x="4113" y="5592"/>
                  </a:lnTo>
                  <a:lnTo>
                    <a:pt x="4881" y="6514"/>
                  </a:lnTo>
                  <a:lnTo>
                    <a:pt x="5265" y="6994"/>
                  </a:lnTo>
                  <a:lnTo>
                    <a:pt x="5630" y="7494"/>
                  </a:lnTo>
                  <a:lnTo>
                    <a:pt x="5650" y="7532"/>
                  </a:lnTo>
                  <a:lnTo>
                    <a:pt x="5630" y="7571"/>
                  </a:lnTo>
                  <a:lnTo>
                    <a:pt x="5861" y="7801"/>
                  </a:lnTo>
                  <a:lnTo>
                    <a:pt x="6072" y="8051"/>
                  </a:lnTo>
                  <a:lnTo>
                    <a:pt x="6226" y="8301"/>
                  </a:lnTo>
                  <a:lnTo>
                    <a:pt x="7110" y="9358"/>
                  </a:lnTo>
                  <a:lnTo>
                    <a:pt x="8013" y="10395"/>
                  </a:lnTo>
                  <a:lnTo>
                    <a:pt x="9838" y="12432"/>
                  </a:lnTo>
                  <a:lnTo>
                    <a:pt x="9858" y="12451"/>
                  </a:lnTo>
                  <a:lnTo>
                    <a:pt x="9858" y="12489"/>
                  </a:lnTo>
                  <a:lnTo>
                    <a:pt x="10107" y="12586"/>
                  </a:lnTo>
                  <a:lnTo>
                    <a:pt x="10338" y="12701"/>
                  </a:lnTo>
                  <a:lnTo>
                    <a:pt x="10665" y="12874"/>
                  </a:lnTo>
                  <a:lnTo>
                    <a:pt x="10972" y="13085"/>
                  </a:lnTo>
                  <a:lnTo>
                    <a:pt x="11126" y="13200"/>
                  </a:lnTo>
                  <a:lnTo>
                    <a:pt x="11260" y="13316"/>
                  </a:lnTo>
                  <a:lnTo>
                    <a:pt x="11376" y="13450"/>
                  </a:lnTo>
                  <a:lnTo>
                    <a:pt x="11491" y="13604"/>
                  </a:lnTo>
                  <a:lnTo>
                    <a:pt x="11529" y="13700"/>
                  </a:lnTo>
                  <a:lnTo>
                    <a:pt x="11587" y="13796"/>
                  </a:lnTo>
                  <a:lnTo>
                    <a:pt x="11625" y="14007"/>
                  </a:lnTo>
                  <a:lnTo>
                    <a:pt x="11625" y="14200"/>
                  </a:lnTo>
                  <a:lnTo>
                    <a:pt x="11625" y="14392"/>
                  </a:lnTo>
                  <a:lnTo>
                    <a:pt x="12067" y="14872"/>
                  </a:lnTo>
                  <a:lnTo>
                    <a:pt x="12509" y="15314"/>
                  </a:lnTo>
                  <a:lnTo>
                    <a:pt x="13009" y="15737"/>
                  </a:lnTo>
                  <a:lnTo>
                    <a:pt x="13508" y="16121"/>
                  </a:lnTo>
                  <a:lnTo>
                    <a:pt x="13547" y="16179"/>
                  </a:lnTo>
                  <a:lnTo>
                    <a:pt x="13566" y="16236"/>
                  </a:lnTo>
                  <a:lnTo>
                    <a:pt x="13912" y="16313"/>
                  </a:lnTo>
                  <a:lnTo>
                    <a:pt x="14219" y="16428"/>
                  </a:lnTo>
                  <a:lnTo>
                    <a:pt x="14507" y="16582"/>
                  </a:lnTo>
                  <a:lnTo>
                    <a:pt x="14796" y="16755"/>
                  </a:lnTo>
                  <a:lnTo>
                    <a:pt x="15045" y="16947"/>
                  </a:lnTo>
                  <a:lnTo>
                    <a:pt x="15295" y="17197"/>
                  </a:lnTo>
                  <a:lnTo>
                    <a:pt x="15507" y="17466"/>
                  </a:lnTo>
                  <a:lnTo>
                    <a:pt x="15679" y="17754"/>
                  </a:lnTo>
                  <a:lnTo>
                    <a:pt x="15833" y="18062"/>
                  </a:lnTo>
                  <a:lnTo>
                    <a:pt x="15929" y="18388"/>
                  </a:lnTo>
                  <a:lnTo>
                    <a:pt x="16006" y="18715"/>
                  </a:lnTo>
                  <a:lnTo>
                    <a:pt x="16045" y="19061"/>
                  </a:lnTo>
                  <a:lnTo>
                    <a:pt x="16045" y="19407"/>
                  </a:lnTo>
                  <a:lnTo>
                    <a:pt x="16102" y="19387"/>
                  </a:lnTo>
                  <a:lnTo>
                    <a:pt x="16160" y="19387"/>
                  </a:lnTo>
                  <a:lnTo>
                    <a:pt x="16217" y="19407"/>
                  </a:lnTo>
                  <a:lnTo>
                    <a:pt x="16275" y="19445"/>
                  </a:lnTo>
                  <a:lnTo>
                    <a:pt x="16909" y="20060"/>
                  </a:lnTo>
                  <a:lnTo>
                    <a:pt x="17255" y="20406"/>
                  </a:lnTo>
                  <a:lnTo>
                    <a:pt x="17582" y="20752"/>
                  </a:lnTo>
                  <a:lnTo>
                    <a:pt x="17889" y="21097"/>
                  </a:lnTo>
                  <a:lnTo>
                    <a:pt x="18158" y="21463"/>
                  </a:lnTo>
                  <a:lnTo>
                    <a:pt x="18408" y="21847"/>
                  </a:lnTo>
                  <a:lnTo>
                    <a:pt x="18523" y="22039"/>
                  </a:lnTo>
                  <a:lnTo>
                    <a:pt x="18619" y="22250"/>
                  </a:lnTo>
                  <a:lnTo>
                    <a:pt x="19196" y="22212"/>
                  </a:lnTo>
                  <a:lnTo>
                    <a:pt x="19484" y="22173"/>
                  </a:lnTo>
                  <a:lnTo>
                    <a:pt x="19753" y="22116"/>
                  </a:lnTo>
                  <a:lnTo>
                    <a:pt x="19868" y="22058"/>
                  </a:lnTo>
                  <a:lnTo>
                    <a:pt x="20003" y="22001"/>
                  </a:lnTo>
                  <a:lnTo>
                    <a:pt x="20099" y="21924"/>
                  </a:lnTo>
                  <a:lnTo>
                    <a:pt x="20195" y="21828"/>
                  </a:lnTo>
                  <a:lnTo>
                    <a:pt x="20272" y="21732"/>
                  </a:lnTo>
                  <a:lnTo>
                    <a:pt x="20349" y="21597"/>
                  </a:lnTo>
                  <a:lnTo>
                    <a:pt x="20387" y="21443"/>
                  </a:lnTo>
                  <a:lnTo>
                    <a:pt x="20425" y="21270"/>
                  </a:lnTo>
                  <a:lnTo>
                    <a:pt x="20425" y="21155"/>
                  </a:lnTo>
                  <a:lnTo>
                    <a:pt x="20425" y="21021"/>
                  </a:lnTo>
                  <a:lnTo>
                    <a:pt x="20387" y="20752"/>
                  </a:lnTo>
                  <a:lnTo>
                    <a:pt x="20291" y="20483"/>
                  </a:lnTo>
                  <a:lnTo>
                    <a:pt x="20176" y="20214"/>
                  </a:lnTo>
                  <a:lnTo>
                    <a:pt x="20041" y="19945"/>
                  </a:lnTo>
                  <a:lnTo>
                    <a:pt x="19907" y="19695"/>
                  </a:lnTo>
                  <a:lnTo>
                    <a:pt x="19599" y="19253"/>
                  </a:lnTo>
                  <a:lnTo>
                    <a:pt x="19311" y="18869"/>
                  </a:lnTo>
                  <a:lnTo>
                    <a:pt x="19004" y="18504"/>
                  </a:lnTo>
                  <a:lnTo>
                    <a:pt x="18658" y="18158"/>
                  </a:lnTo>
                  <a:lnTo>
                    <a:pt x="18312" y="17812"/>
                  </a:lnTo>
                  <a:lnTo>
                    <a:pt x="17582" y="17178"/>
                  </a:lnTo>
                  <a:lnTo>
                    <a:pt x="16852" y="16544"/>
                  </a:lnTo>
                  <a:lnTo>
                    <a:pt x="15295" y="15199"/>
                  </a:lnTo>
                  <a:lnTo>
                    <a:pt x="13720" y="13873"/>
                  </a:lnTo>
                  <a:lnTo>
                    <a:pt x="12951" y="13200"/>
                  </a:lnTo>
                  <a:lnTo>
                    <a:pt x="12163" y="12528"/>
                  </a:lnTo>
                  <a:lnTo>
                    <a:pt x="11414" y="11836"/>
                  </a:lnTo>
                  <a:lnTo>
                    <a:pt x="10665" y="11125"/>
                  </a:lnTo>
                  <a:lnTo>
                    <a:pt x="10338" y="10799"/>
                  </a:lnTo>
                  <a:lnTo>
                    <a:pt x="10031" y="10472"/>
                  </a:lnTo>
                  <a:lnTo>
                    <a:pt x="9723" y="10126"/>
                  </a:lnTo>
                  <a:lnTo>
                    <a:pt x="9416" y="9780"/>
                  </a:lnTo>
                  <a:lnTo>
                    <a:pt x="8839" y="9069"/>
                  </a:lnTo>
                  <a:lnTo>
                    <a:pt x="8301" y="8320"/>
                  </a:lnTo>
                  <a:lnTo>
                    <a:pt x="7782" y="7571"/>
                  </a:lnTo>
                  <a:lnTo>
                    <a:pt x="7283" y="6802"/>
                  </a:lnTo>
                  <a:lnTo>
                    <a:pt x="6284" y="5246"/>
                  </a:lnTo>
                  <a:lnTo>
                    <a:pt x="5784" y="4420"/>
                  </a:lnTo>
                  <a:lnTo>
                    <a:pt x="5189" y="3459"/>
                  </a:lnTo>
                  <a:lnTo>
                    <a:pt x="4862" y="2978"/>
                  </a:lnTo>
                  <a:lnTo>
                    <a:pt x="4516" y="2479"/>
                  </a:lnTo>
                  <a:lnTo>
                    <a:pt x="4151" y="1999"/>
                  </a:lnTo>
                  <a:lnTo>
                    <a:pt x="3767" y="1557"/>
                  </a:lnTo>
                  <a:lnTo>
                    <a:pt x="3363" y="1134"/>
                  </a:lnTo>
                  <a:lnTo>
                    <a:pt x="3171" y="942"/>
                  </a:lnTo>
                  <a:lnTo>
                    <a:pt x="2941" y="769"/>
                  </a:lnTo>
                  <a:lnTo>
                    <a:pt x="2729" y="615"/>
                  </a:lnTo>
                  <a:lnTo>
                    <a:pt x="2499" y="461"/>
                  </a:lnTo>
                  <a:lnTo>
                    <a:pt x="2268" y="327"/>
                  </a:lnTo>
                  <a:lnTo>
                    <a:pt x="2037" y="212"/>
                  </a:lnTo>
                  <a:lnTo>
                    <a:pt x="1807" y="135"/>
                  </a:lnTo>
                  <a:lnTo>
                    <a:pt x="1557" y="58"/>
                  </a:lnTo>
                  <a:lnTo>
                    <a:pt x="1307" y="19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72"/>
            <p:cNvSpPr/>
            <p:nvPr/>
          </p:nvSpPr>
          <p:spPr>
            <a:xfrm>
              <a:off x="6835026" y="2092910"/>
              <a:ext cx="42928" cy="36073"/>
            </a:xfrm>
            <a:custGeom>
              <a:avLst/>
              <a:gdLst/>
              <a:ahLst/>
              <a:cxnLst/>
              <a:rect l="l" t="t" r="r" b="b"/>
              <a:pathLst>
                <a:path w="1327" h="1115" extrusionOk="0">
                  <a:moveTo>
                    <a:pt x="59" y="0"/>
                  </a:moveTo>
                  <a:lnTo>
                    <a:pt x="39" y="19"/>
                  </a:lnTo>
                  <a:lnTo>
                    <a:pt x="1" y="39"/>
                  </a:lnTo>
                  <a:lnTo>
                    <a:pt x="1" y="96"/>
                  </a:lnTo>
                  <a:lnTo>
                    <a:pt x="1" y="115"/>
                  </a:lnTo>
                  <a:lnTo>
                    <a:pt x="20" y="135"/>
                  </a:lnTo>
                  <a:lnTo>
                    <a:pt x="328" y="346"/>
                  </a:lnTo>
                  <a:lnTo>
                    <a:pt x="616" y="577"/>
                  </a:lnTo>
                  <a:lnTo>
                    <a:pt x="904" y="826"/>
                  </a:lnTo>
                  <a:lnTo>
                    <a:pt x="1173" y="1095"/>
                  </a:lnTo>
                  <a:lnTo>
                    <a:pt x="1211" y="1115"/>
                  </a:lnTo>
                  <a:lnTo>
                    <a:pt x="1269" y="1115"/>
                  </a:lnTo>
                  <a:lnTo>
                    <a:pt x="1308" y="1095"/>
                  </a:lnTo>
                  <a:lnTo>
                    <a:pt x="1327" y="1057"/>
                  </a:lnTo>
                  <a:lnTo>
                    <a:pt x="1327" y="1038"/>
                  </a:lnTo>
                  <a:lnTo>
                    <a:pt x="1327" y="999"/>
                  </a:lnTo>
                  <a:lnTo>
                    <a:pt x="1308" y="961"/>
                  </a:lnTo>
                  <a:lnTo>
                    <a:pt x="1039" y="692"/>
                  </a:lnTo>
                  <a:lnTo>
                    <a:pt x="731" y="442"/>
                  </a:lnTo>
                  <a:lnTo>
                    <a:pt x="424" y="211"/>
                  </a:lnTo>
                  <a:lnTo>
                    <a:pt x="97" y="19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72"/>
            <p:cNvSpPr/>
            <p:nvPr/>
          </p:nvSpPr>
          <p:spPr>
            <a:xfrm>
              <a:off x="6826971" y="2072399"/>
              <a:ext cx="47263" cy="40408"/>
            </a:xfrm>
            <a:custGeom>
              <a:avLst/>
              <a:gdLst/>
              <a:ahLst/>
              <a:cxnLst/>
              <a:rect l="l" t="t" r="r" b="b"/>
              <a:pathLst>
                <a:path w="1461" h="1249" extrusionOk="0">
                  <a:moveTo>
                    <a:pt x="19" y="0"/>
                  </a:moveTo>
                  <a:lnTo>
                    <a:pt x="0" y="19"/>
                  </a:lnTo>
                  <a:lnTo>
                    <a:pt x="0" y="58"/>
                  </a:lnTo>
                  <a:lnTo>
                    <a:pt x="19" y="77"/>
                  </a:lnTo>
                  <a:lnTo>
                    <a:pt x="365" y="346"/>
                  </a:lnTo>
                  <a:lnTo>
                    <a:pt x="692" y="634"/>
                  </a:lnTo>
                  <a:lnTo>
                    <a:pt x="1326" y="1230"/>
                  </a:lnTo>
                  <a:lnTo>
                    <a:pt x="1345" y="1249"/>
                  </a:lnTo>
                  <a:lnTo>
                    <a:pt x="1364" y="1249"/>
                  </a:lnTo>
                  <a:lnTo>
                    <a:pt x="1422" y="1230"/>
                  </a:lnTo>
                  <a:lnTo>
                    <a:pt x="1460" y="1191"/>
                  </a:lnTo>
                  <a:lnTo>
                    <a:pt x="1460" y="1153"/>
                  </a:lnTo>
                  <a:lnTo>
                    <a:pt x="1441" y="1134"/>
                  </a:lnTo>
                  <a:lnTo>
                    <a:pt x="1307" y="961"/>
                  </a:lnTo>
                  <a:lnTo>
                    <a:pt x="1153" y="788"/>
                  </a:lnTo>
                  <a:lnTo>
                    <a:pt x="999" y="634"/>
                  </a:lnTo>
                  <a:lnTo>
                    <a:pt x="807" y="500"/>
                  </a:lnTo>
                  <a:lnTo>
                    <a:pt x="442" y="231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72"/>
            <p:cNvSpPr/>
            <p:nvPr/>
          </p:nvSpPr>
          <p:spPr>
            <a:xfrm>
              <a:off x="6179885" y="1616119"/>
              <a:ext cx="698048" cy="752196"/>
            </a:xfrm>
            <a:custGeom>
              <a:avLst/>
              <a:gdLst/>
              <a:ahLst/>
              <a:cxnLst/>
              <a:rect l="l" t="t" r="r" b="b"/>
              <a:pathLst>
                <a:path w="21578" h="23250" extrusionOk="0">
                  <a:moveTo>
                    <a:pt x="9588" y="11203"/>
                  </a:moveTo>
                  <a:lnTo>
                    <a:pt x="9934" y="11299"/>
                  </a:lnTo>
                  <a:lnTo>
                    <a:pt x="10299" y="11376"/>
                  </a:lnTo>
                  <a:lnTo>
                    <a:pt x="10645" y="11395"/>
                  </a:lnTo>
                  <a:lnTo>
                    <a:pt x="11029" y="11414"/>
                  </a:lnTo>
                  <a:lnTo>
                    <a:pt x="11048" y="11433"/>
                  </a:lnTo>
                  <a:lnTo>
                    <a:pt x="11087" y="11452"/>
                  </a:lnTo>
                  <a:lnTo>
                    <a:pt x="11106" y="11510"/>
                  </a:lnTo>
                  <a:lnTo>
                    <a:pt x="11087" y="11568"/>
                  </a:lnTo>
                  <a:lnTo>
                    <a:pt x="11048" y="11587"/>
                  </a:lnTo>
                  <a:lnTo>
                    <a:pt x="11029" y="11587"/>
                  </a:lnTo>
                  <a:lnTo>
                    <a:pt x="10837" y="11606"/>
                  </a:lnTo>
                  <a:lnTo>
                    <a:pt x="10645" y="11587"/>
                  </a:lnTo>
                  <a:lnTo>
                    <a:pt x="10453" y="11568"/>
                  </a:lnTo>
                  <a:lnTo>
                    <a:pt x="10280" y="11529"/>
                  </a:lnTo>
                  <a:lnTo>
                    <a:pt x="9896" y="11433"/>
                  </a:lnTo>
                  <a:lnTo>
                    <a:pt x="9550" y="11318"/>
                  </a:lnTo>
                  <a:lnTo>
                    <a:pt x="9511" y="11280"/>
                  </a:lnTo>
                  <a:lnTo>
                    <a:pt x="9511" y="11241"/>
                  </a:lnTo>
                  <a:lnTo>
                    <a:pt x="9530" y="11203"/>
                  </a:lnTo>
                  <a:close/>
                  <a:moveTo>
                    <a:pt x="9857" y="11683"/>
                  </a:moveTo>
                  <a:lnTo>
                    <a:pt x="10088" y="11760"/>
                  </a:lnTo>
                  <a:lnTo>
                    <a:pt x="10318" y="11798"/>
                  </a:lnTo>
                  <a:lnTo>
                    <a:pt x="10549" y="11837"/>
                  </a:lnTo>
                  <a:lnTo>
                    <a:pt x="10799" y="11875"/>
                  </a:lnTo>
                  <a:lnTo>
                    <a:pt x="11279" y="11875"/>
                  </a:lnTo>
                  <a:lnTo>
                    <a:pt x="11510" y="11856"/>
                  </a:lnTo>
                  <a:lnTo>
                    <a:pt x="11759" y="11837"/>
                  </a:lnTo>
                  <a:lnTo>
                    <a:pt x="11817" y="11837"/>
                  </a:lnTo>
                  <a:lnTo>
                    <a:pt x="11855" y="11856"/>
                  </a:lnTo>
                  <a:lnTo>
                    <a:pt x="11875" y="11894"/>
                  </a:lnTo>
                  <a:lnTo>
                    <a:pt x="11894" y="11933"/>
                  </a:lnTo>
                  <a:lnTo>
                    <a:pt x="11894" y="11971"/>
                  </a:lnTo>
                  <a:lnTo>
                    <a:pt x="11875" y="12010"/>
                  </a:lnTo>
                  <a:lnTo>
                    <a:pt x="11836" y="12029"/>
                  </a:lnTo>
                  <a:lnTo>
                    <a:pt x="11779" y="12048"/>
                  </a:lnTo>
                  <a:lnTo>
                    <a:pt x="11529" y="12067"/>
                  </a:lnTo>
                  <a:lnTo>
                    <a:pt x="11279" y="12087"/>
                  </a:lnTo>
                  <a:lnTo>
                    <a:pt x="11029" y="12067"/>
                  </a:lnTo>
                  <a:lnTo>
                    <a:pt x="10779" y="12048"/>
                  </a:lnTo>
                  <a:lnTo>
                    <a:pt x="10530" y="12010"/>
                  </a:lnTo>
                  <a:lnTo>
                    <a:pt x="10299" y="11971"/>
                  </a:lnTo>
                  <a:lnTo>
                    <a:pt x="10049" y="11894"/>
                  </a:lnTo>
                  <a:lnTo>
                    <a:pt x="9819" y="11818"/>
                  </a:lnTo>
                  <a:lnTo>
                    <a:pt x="9780" y="11818"/>
                  </a:lnTo>
                  <a:lnTo>
                    <a:pt x="9761" y="11779"/>
                  </a:lnTo>
                  <a:lnTo>
                    <a:pt x="9761" y="11741"/>
                  </a:lnTo>
                  <a:lnTo>
                    <a:pt x="9799" y="11683"/>
                  </a:lnTo>
                  <a:close/>
                  <a:moveTo>
                    <a:pt x="20963" y="19561"/>
                  </a:moveTo>
                  <a:lnTo>
                    <a:pt x="20982" y="19580"/>
                  </a:lnTo>
                  <a:lnTo>
                    <a:pt x="21021" y="19619"/>
                  </a:lnTo>
                  <a:lnTo>
                    <a:pt x="21078" y="19772"/>
                  </a:lnTo>
                  <a:lnTo>
                    <a:pt x="21136" y="19926"/>
                  </a:lnTo>
                  <a:lnTo>
                    <a:pt x="21193" y="20099"/>
                  </a:lnTo>
                  <a:lnTo>
                    <a:pt x="21213" y="20272"/>
                  </a:lnTo>
                  <a:lnTo>
                    <a:pt x="21232" y="20464"/>
                  </a:lnTo>
                  <a:lnTo>
                    <a:pt x="21213" y="20637"/>
                  </a:lnTo>
                  <a:lnTo>
                    <a:pt x="21193" y="20810"/>
                  </a:lnTo>
                  <a:lnTo>
                    <a:pt x="21155" y="20983"/>
                  </a:lnTo>
                  <a:lnTo>
                    <a:pt x="21136" y="21021"/>
                  </a:lnTo>
                  <a:lnTo>
                    <a:pt x="21097" y="21021"/>
                  </a:lnTo>
                  <a:lnTo>
                    <a:pt x="21059" y="21002"/>
                  </a:lnTo>
                  <a:lnTo>
                    <a:pt x="21040" y="20964"/>
                  </a:lnTo>
                  <a:lnTo>
                    <a:pt x="21040" y="20637"/>
                  </a:lnTo>
                  <a:lnTo>
                    <a:pt x="21001" y="20310"/>
                  </a:lnTo>
                  <a:lnTo>
                    <a:pt x="20944" y="20003"/>
                  </a:lnTo>
                  <a:lnTo>
                    <a:pt x="20828" y="19695"/>
                  </a:lnTo>
                  <a:lnTo>
                    <a:pt x="20828" y="19657"/>
                  </a:lnTo>
                  <a:lnTo>
                    <a:pt x="20828" y="19619"/>
                  </a:lnTo>
                  <a:lnTo>
                    <a:pt x="20848" y="19599"/>
                  </a:lnTo>
                  <a:lnTo>
                    <a:pt x="20886" y="19580"/>
                  </a:lnTo>
                  <a:lnTo>
                    <a:pt x="20963" y="19561"/>
                  </a:lnTo>
                  <a:close/>
                  <a:moveTo>
                    <a:pt x="20713" y="20195"/>
                  </a:moveTo>
                  <a:lnTo>
                    <a:pt x="20752" y="20214"/>
                  </a:lnTo>
                  <a:lnTo>
                    <a:pt x="20771" y="20233"/>
                  </a:lnTo>
                  <a:lnTo>
                    <a:pt x="20828" y="20406"/>
                  </a:lnTo>
                  <a:lnTo>
                    <a:pt x="20867" y="20579"/>
                  </a:lnTo>
                  <a:lnTo>
                    <a:pt x="20905" y="20752"/>
                  </a:lnTo>
                  <a:lnTo>
                    <a:pt x="20905" y="20925"/>
                  </a:lnTo>
                  <a:lnTo>
                    <a:pt x="20886" y="21098"/>
                  </a:lnTo>
                  <a:lnTo>
                    <a:pt x="20848" y="21271"/>
                  </a:lnTo>
                  <a:lnTo>
                    <a:pt x="20809" y="21444"/>
                  </a:lnTo>
                  <a:lnTo>
                    <a:pt x="20732" y="21598"/>
                  </a:lnTo>
                  <a:lnTo>
                    <a:pt x="20694" y="21636"/>
                  </a:lnTo>
                  <a:lnTo>
                    <a:pt x="20655" y="21636"/>
                  </a:lnTo>
                  <a:lnTo>
                    <a:pt x="20617" y="21598"/>
                  </a:lnTo>
                  <a:lnTo>
                    <a:pt x="20617" y="21559"/>
                  </a:lnTo>
                  <a:lnTo>
                    <a:pt x="20675" y="21386"/>
                  </a:lnTo>
                  <a:lnTo>
                    <a:pt x="20694" y="21233"/>
                  </a:lnTo>
                  <a:lnTo>
                    <a:pt x="20713" y="21079"/>
                  </a:lnTo>
                  <a:lnTo>
                    <a:pt x="20713" y="20925"/>
                  </a:lnTo>
                  <a:lnTo>
                    <a:pt x="20713" y="20771"/>
                  </a:lnTo>
                  <a:lnTo>
                    <a:pt x="20675" y="20618"/>
                  </a:lnTo>
                  <a:lnTo>
                    <a:pt x="20636" y="20464"/>
                  </a:lnTo>
                  <a:lnTo>
                    <a:pt x="20598" y="20310"/>
                  </a:lnTo>
                  <a:lnTo>
                    <a:pt x="20579" y="20272"/>
                  </a:lnTo>
                  <a:lnTo>
                    <a:pt x="20598" y="20253"/>
                  </a:lnTo>
                  <a:lnTo>
                    <a:pt x="20655" y="20195"/>
                  </a:lnTo>
                  <a:close/>
                  <a:moveTo>
                    <a:pt x="442" y="1"/>
                  </a:moveTo>
                  <a:lnTo>
                    <a:pt x="0" y="193"/>
                  </a:lnTo>
                  <a:lnTo>
                    <a:pt x="212" y="462"/>
                  </a:lnTo>
                  <a:lnTo>
                    <a:pt x="423" y="769"/>
                  </a:lnTo>
                  <a:lnTo>
                    <a:pt x="923" y="1634"/>
                  </a:lnTo>
                  <a:lnTo>
                    <a:pt x="1422" y="2499"/>
                  </a:lnTo>
                  <a:lnTo>
                    <a:pt x="1922" y="3363"/>
                  </a:lnTo>
                  <a:lnTo>
                    <a:pt x="2440" y="4228"/>
                  </a:lnTo>
                  <a:lnTo>
                    <a:pt x="2998" y="5112"/>
                  </a:lnTo>
                  <a:lnTo>
                    <a:pt x="3593" y="5976"/>
                  </a:lnTo>
                  <a:lnTo>
                    <a:pt x="4208" y="6822"/>
                  </a:lnTo>
                  <a:lnTo>
                    <a:pt x="4823" y="7667"/>
                  </a:lnTo>
                  <a:lnTo>
                    <a:pt x="5476" y="8493"/>
                  </a:lnTo>
                  <a:lnTo>
                    <a:pt x="6149" y="9300"/>
                  </a:lnTo>
                  <a:lnTo>
                    <a:pt x="6841" y="10069"/>
                  </a:lnTo>
                  <a:lnTo>
                    <a:pt x="7571" y="10838"/>
                  </a:lnTo>
                  <a:lnTo>
                    <a:pt x="8224" y="11491"/>
                  </a:lnTo>
                  <a:lnTo>
                    <a:pt x="8916" y="12125"/>
                  </a:lnTo>
                  <a:lnTo>
                    <a:pt x="9607" y="12740"/>
                  </a:lnTo>
                  <a:lnTo>
                    <a:pt x="10318" y="13316"/>
                  </a:lnTo>
                  <a:lnTo>
                    <a:pt x="11048" y="13873"/>
                  </a:lnTo>
                  <a:lnTo>
                    <a:pt x="11798" y="14431"/>
                  </a:lnTo>
                  <a:lnTo>
                    <a:pt x="12547" y="14949"/>
                  </a:lnTo>
                  <a:lnTo>
                    <a:pt x="13335" y="15468"/>
                  </a:lnTo>
                  <a:lnTo>
                    <a:pt x="13988" y="15929"/>
                  </a:lnTo>
                  <a:lnTo>
                    <a:pt x="14641" y="16410"/>
                  </a:lnTo>
                  <a:lnTo>
                    <a:pt x="14949" y="16660"/>
                  </a:lnTo>
                  <a:lnTo>
                    <a:pt x="15256" y="16929"/>
                  </a:lnTo>
                  <a:lnTo>
                    <a:pt x="15564" y="17198"/>
                  </a:lnTo>
                  <a:lnTo>
                    <a:pt x="15833" y="17486"/>
                  </a:lnTo>
                  <a:lnTo>
                    <a:pt x="16102" y="17793"/>
                  </a:lnTo>
                  <a:lnTo>
                    <a:pt x="16352" y="18101"/>
                  </a:lnTo>
                  <a:lnTo>
                    <a:pt x="16563" y="18427"/>
                  </a:lnTo>
                  <a:lnTo>
                    <a:pt x="16774" y="18773"/>
                  </a:lnTo>
                  <a:lnTo>
                    <a:pt x="16928" y="19138"/>
                  </a:lnTo>
                  <a:lnTo>
                    <a:pt x="17082" y="19503"/>
                  </a:lnTo>
                  <a:lnTo>
                    <a:pt x="17178" y="19907"/>
                  </a:lnTo>
                  <a:lnTo>
                    <a:pt x="17255" y="20310"/>
                  </a:lnTo>
                  <a:lnTo>
                    <a:pt x="17274" y="20714"/>
                  </a:lnTo>
                  <a:lnTo>
                    <a:pt x="17255" y="21098"/>
                  </a:lnTo>
                  <a:lnTo>
                    <a:pt x="17197" y="21482"/>
                  </a:lnTo>
                  <a:lnTo>
                    <a:pt x="17101" y="21867"/>
                  </a:lnTo>
                  <a:lnTo>
                    <a:pt x="16947" y="22212"/>
                  </a:lnTo>
                  <a:lnTo>
                    <a:pt x="16774" y="22558"/>
                  </a:lnTo>
                  <a:lnTo>
                    <a:pt x="16563" y="22866"/>
                  </a:lnTo>
                  <a:lnTo>
                    <a:pt x="16448" y="23000"/>
                  </a:lnTo>
                  <a:lnTo>
                    <a:pt x="16313" y="23135"/>
                  </a:lnTo>
                  <a:lnTo>
                    <a:pt x="16986" y="23212"/>
                  </a:lnTo>
                  <a:lnTo>
                    <a:pt x="17312" y="23231"/>
                  </a:lnTo>
                  <a:lnTo>
                    <a:pt x="17658" y="23250"/>
                  </a:lnTo>
                  <a:lnTo>
                    <a:pt x="18023" y="23250"/>
                  </a:lnTo>
                  <a:lnTo>
                    <a:pt x="18369" y="23231"/>
                  </a:lnTo>
                  <a:lnTo>
                    <a:pt x="18696" y="23192"/>
                  </a:lnTo>
                  <a:lnTo>
                    <a:pt x="19041" y="23135"/>
                  </a:lnTo>
                  <a:lnTo>
                    <a:pt x="19368" y="23058"/>
                  </a:lnTo>
                  <a:lnTo>
                    <a:pt x="19676" y="22962"/>
                  </a:lnTo>
                  <a:lnTo>
                    <a:pt x="19983" y="22827"/>
                  </a:lnTo>
                  <a:lnTo>
                    <a:pt x="20271" y="22674"/>
                  </a:lnTo>
                  <a:lnTo>
                    <a:pt x="20540" y="22481"/>
                  </a:lnTo>
                  <a:lnTo>
                    <a:pt x="20790" y="22251"/>
                  </a:lnTo>
                  <a:lnTo>
                    <a:pt x="21021" y="22001"/>
                  </a:lnTo>
                  <a:lnTo>
                    <a:pt x="21232" y="21694"/>
                  </a:lnTo>
                  <a:lnTo>
                    <a:pt x="21328" y="21521"/>
                  </a:lnTo>
                  <a:lnTo>
                    <a:pt x="21405" y="21348"/>
                  </a:lnTo>
                  <a:lnTo>
                    <a:pt x="21462" y="21175"/>
                  </a:lnTo>
                  <a:lnTo>
                    <a:pt x="21520" y="21002"/>
                  </a:lnTo>
                  <a:lnTo>
                    <a:pt x="21559" y="20829"/>
                  </a:lnTo>
                  <a:lnTo>
                    <a:pt x="21578" y="20675"/>
                  </a:lnTo>
                  <a:lnTo>
                    <a:pt x="21578" y="20502"/>
                  </a:lnTo>
                  <a:lnTo>
                    <a:pt x="21578" y="20329"/>
                  </a:lnTo>
                  <a:lnTo>
                    <a:pt x="21559" y="20176"/>
                  </a:lnTo>
                  <a:lnTo>
                    <a:pt x="21520" y="20003"/>
                  </a:lnTo>
                  <a:lnTo>
                    <a:pt x="21424" y="19695"/>
                  </a:lnTo>
                  <a:lnTo>
                    <a:pt x="21290" y="19388"/>
                  </a:lnTo>
                  <a:lnTo>
                    <a:pt x="21136" y="19081"/>
                  </a:lnTo>
                  <a:lnTo>
                    <a:pt x="20924" y="18792"/>
                  </a:lnTo>
                  <a:lnTo>
                    <a:pt x="20713" y="18504"/>
                  </a:lnTo>
                  <a:lnTo>
                    <a:pt x="20483" y="18216"/>
                  </a:lnTo>
                  <a:lnTo>
                    <a:pt x="20233" y="17947"/>
                  </a:lnTo>
                  <a:lnTo>
                    <a:pt x="19714" y="17428"/>
                  </a:lnTo>
                  <a:lnTo>
                    <a:pt x="19234" y="16948"/>
                  </a:lnTo>
                  <a:lnTo>
                    <a:pt x="19138" y="17274"/>
                  </a:lnTo>
                  <a:lnTo>
                    <a:pt x="19099" y="17428"/>
                  </a:lnTo>
                  <a:lnTo>
                    <a:pt x="19041" y="17601"/>
                  </a:lnTo>
                  <a:lnTo>
                    <a:pt x="18965" y="17755"/>
                  </a:lnTo>
                  <a:lnTo>
                    <a:pt x="18888" y="17889"/>
                  </a:lnTo>
                  <a:lnTo>
                    <a:pt x="18753" y="17985"/>
                  </a:lnTo>
                  <a:lnTo>
                    <a:pt x="18619" y="18081"/>
                  </a:lnTo>
                  <a:lnTo>
                    <a:pt x="18503" y="18120"/>
                  </a:lnTo>
                  <a:lnTo>
                    <a:pt x="18407" y="18120"/>
                  </a:lnTo>
                  <a:lnTo>
                    <a:pt x="18292" y="18101"/>
                  </a:lnTo>
                  <a:lnTo>
                    <a:pt x="18177" y="18062"/>
                  </a:lnTo>
                  <a:lnTo>
                    <a:pt x="18081" y="18024"/>
                  </a:lnTo>
                  <a:lnTo>
                    <a:pt x="18004" y="17947"/>
                  </a:lnTo>
                  <a:lnTo>
                    <a:pt x="17946" y="17870"/>
                  </a:lnTo>
                  <a:lnTo>
                    <a:pt x="17908" y="17774"/>
                  </a:lnTo>
                  <a:lnTo>
                    <a:pt x="17831" y="17755"/>
                  </a:lnTo>
                  <a:lnTo>
                    <a:pt x="17773" y="17697"/>
                  </a:lnTo>
                  <a:lnTo>
                    <a:pt x="17735" y="17639"/>
                  </a:lnTo>
                  <a:lnTo>
                    <a:pt x="17735" y="17563"/>
                  </a:lnTo>
                  <a:lnTo>
                    <a:pt x="17754" y="17313"/>
                  </a:lnTo>
                  <a:lnTo>
                    <a:pt x="17754" y="17082"/>
                  </a:lnTo>
                  <a:lnTo>
                    <a:pt x="17735" y="16871"/>
                  </a:lnTo>
                  <a:lnTo>
                    <a:pt x="17697" y="16660"/>
                  </a:lnTo>
                  <a:lnTo>
                    <a:pt x="17620" y="16448"/>
                  </a:lnTo>
                  <a:lnTo>
                    <a:pt x="17543" y="16237"/>
                  </a:lnTo>
                  <a:lnTo>
                    <a:pt x="17447" y="16064"/>
                  </a:lnTo>
                  <a:lnTo>
                    <a:pt x="17312" y="15872"/>
                  </a:lnTo>
                  <a:lnTo>
                    <a:pt x="17178" y="15699"/>
                  </a:lnTo>
                  <a:lnTo>
                    <a:pt x="17024" y="15545"/>
                  </a:lnTo>
                  <a:lnTo>
                    <a:pt x="16870" y="15391"/>
                  </a:lnTo>
                  <a:lnTo>
                    <a:pt x="16697" y="15257"/>
                  </a:lnTo>
                  <a:lnTo>
                    <a:pt x="16505" y="15122"/>
                  </a:lnTo>
                  <a:lnTo>
                    <a:pt x="16332" y="15007"/>
                  </a:lnTo>
                  <a:lnTo>
                    <a:pt x="16121" y="14892"/>
                  </a:lnTo>
                  <a:lnTo>
                    <a:pt x="15929" y="14796"/>
                  </a:lnTo>
                  <a:lnTo>
                    <a:pt x="15641" y="14680"/>
                  </a:lnTo>
                  <a:lnTo>
                    <a:pt x="15352" y="14584"/>
                  </a:lnTo>
                  <a:lnTo>
                    <a:pt x="14776" y="14431"/>
                  </a:lnTo>
                  <a:lnTo>
                    <a:pt x="14200" y="14277"/>
                  </a:lnTo>
                  <a:lnTo>
                    <a:pt x="13911" y="14200"/>
                  </a:lnTo>
                  <a:lnTo>
                    <a:pt x="13642" y="14104"/>
                  </a:lnTo>
                  <a:lnTo>
                    <a:pt x="13450" y="14027"/>
                  </a:lnTo>
                  <a:lnTo>
                    <a:pt x="13296" y="13931"/>
                  </a:lnTo>
                  <a:lnTo>
                    <a:pt x="13143" y="13816"/>
                  </a:lnTo>
                  <a:lnTo>
                    <a:pt x="12989" y="13701"/>
                  </a:lnTo>
                  <a:lnTo>
                    <a:pt x="12874" y="13566"/>
                  </a:lnTo>
                  <a:lnTo>
                    <a:pt x="12758" y="13412"/>
                  </a:lnTo>
                  <a:lnTo>
                    <a:pt x="12682" y="13239"/>
                  </a:lnTo>
                  <a:lnTo>
                    <a:pt x="12643" y="13047"/>
                  </a:lnTo>
                  <a:lnTo>
                    <a:pt x="12624" y="12913"/>
                  </a:lnTo>
                  <a:lnTo>
                    <a:pt x="12624" y="12797"/>
                  </a:lnTo>
                  <a:lnTo>
                    <a:pt x="12643" y="12682"/>
                  </a:lnTo>
                  <a:lnTo>
                    <a:pt x="12682" y="12567"/>
                  </a:lnTo>
                  <a:lnTo>
                    <a:pt x="12739" y="12413"/>
                  </a:lnTo>
                  <a:lnTo>
                    <a:pt x="12797" y="12336"/>
                  </a:lnTo>
                  <a:lnTo>
                    <a:pt x="12855" y="12202"/>
                  </a:lnTo>
                  <a:lnTo>
                    <a:pt x="12874" y="12144"/>
                  </a:lnTo>
                  <a:lnTo>
                    <a:pt x="12874" y="12067"/>
                  </a:lnTo>
                  <a:lnTo>
                    <a:pt x="12835" y="11779"/>
                  </a:lnTo>
                  <a:lnTo>
                    <a:pt x="12758" y="11510"/>
                  </a:lnTo>
                  <a:lnTo>
                    <a:pt x="12720" y="11433"/>
                  </a:lnTo>
                  <a:lnTo>
                    <a:pt x="12662" y="11356"/>
                  </a:lnTo>
                  <a:lnTo>
                    <a:pt x="12605" y="11318"/>
                  </a:lnTo>
                  <a:lnTo>
                    <a:pt x="12509" y="11280"/>
                  </a:lnTo>
                  <a:lnTo>
                    <a:pt x="12278" y="11203"/>
                  </a:lnTo>
                  <a:lnTo>
                    <a:pt x="12009" y="11145"/>
                  </a:lnTo>
                  <a:lnTo>
                    <a:pt x="11740" y="11087"/>
                  </a:lnTo>
                  <a:lnTo>
                    <a:pt x="11183" y="10991"/>
                  </a:lnTo>
                  <a:lnTo>
                    <a:pt x="10606" y="10914"/>
                  </a:lnTo>
                  <a:lnTo>
                    <a:pt x="10030" y="10818"/>
                  </a:lnTo>
                  <a:lnTo>
                    <a:pt x="9454" y="10684"/>
                  </a:lnTo>
                  <a:lnTo>
                    <a:pt x="9165" y="10607"/>
                  </a:lnTo>
                  <a:lnTo>
                    <a:pt x="8896" y="10530"/>
                  </a:lnTo>
                  <a:lnTo>
                    <a:pt x="8647" y="10415"/>
                  </a:lnTo>
                  <a:lnTo>
                    <a:pt x="8397" y="10300"/>
                  </a:lnTo>
                  <a:lnTo>
                    <a:pt x="8166" y="10146"/>
                  </a:lnTo>
                  <a:lnTo>
                    <a:pt x="7936" y="9973"/>
                  </a:lnTo>
                  <a:lnTo>
                    <a:pt x="7801" y="9858"/>
                  </a:lnTo>
                  <a:lnTo>
                    <a:pt x="7705" y="9723"/>
                  </a:lnTo>
                  <a:lnTo>
                    <a:pt x="7609" y="9569"/>
                  </a:lnTo>
                  <a:lnTo>
                    <a:pt x="7532" y="9416"/>
                  </a:lnTo>
                  <a:lnTo>
                    <a:pt x="7475" y="9262"/>
                  </a:lnTo>
                  <a:lnTo>
                    <a:pt x="7436" y="9089"/>
                  </a:lnTo>
                  <a:lnTo>
                    <a:pt x="7417" y="8916"/>
                  </a:lnTo>
                  <a:lnTo>
                    <a:pt x="7436" y="8743"/>
                  </a:lnTo>
                  <a:lnTo>
                    <a:pt x="7475" y="8493"/>
                  </a:lnTo>
                  <a:lnTo>
                    <a:pt x="7571" y="8263"/>
                  </a:lnTo>
                  <a:lnTo>
                    <a:pt x="7782" y="7783"/>
                  </a:lnTo>
                  <a:lnTo>
                    <a:pt x="7878" y="7533"/>
                  </a:lnTo>
                  <a:lnTo>
                    <a:pt x="7974" y="7302"/>
                  </a:lnTo>
                  <a:lnTo>
                    <a:pt x="8013" y="7052"/>
                  </a:lnTo>
                  <a:lnTo>
                    <a:pt x="8032" y="6937"/>
                  </a:lnTo>
                  <a:lnTo>
                    <a:pt x="8013" y="6822"/>
                  </a:lnTo>
                  <a:lnTo>
                    <a:pt x="7955" y="6668"/>
                  </a:lnTo>
                  <a:lnTo>
                    <a:pt x="7897" y="6534"/>
                  </a:lnTo>
                  <a:lnTo>
                    <a:pt x="7801" y="6399"/>
                  </a:lnTo>
                  <a:lnTo>
                    <a:pt x="7724" y="6284"/>
                  </a:lnTo>
                  <a:lnTo>
                    <a:pt x="7513" y="6092"/>
                  </a:lnTo>
                  <a:lnTo>
                    <a:pt x="7302" y="5919"/>
                  </a:lnTo>
                  <a:lnTo>
                    <a:pt x="7052" y="5765"/>
                  </a:lnTo>
                  <a:lnTo>
                    <a:pt x="6783" y="5650"/>
                  </a:lnTo>
                  <a:lnTo>
                    <a:pt x="6495" y="5535"/>
                  </a:lnTo>
                  <a:lnTo>
                    <a:pt x="6206" y="5438"/>
                  </a:lnTo>
                  <a:lnTo>
                    <a:pt x="5611" y="5266"/>
                  </a:lnTo>
                  <a:lnTo>
                    <a:pt x="5303" y="5169"/>
                  </a:lnTo>
                  <a:lnTo>
                    <a:pt x="5015" y="5054"/>
                  </a:lnTo>
                  <a:lnTo>
                    <a:pt x="4727" y="4939"/>
                  </a:lnTo>
                  <a:lnTo>
                    <a:pt x="4477" y="4804"/>
                  </a:lnTo>
                  <a:lnTo>
                    <a:pt x="4227" y="4631"/>
                  </a:lnTo>
                  <a:lnTo>
                    <a:pt x="3997" y="4439"/>
                  </a:lnTo>
                  <a:lnTo>
                    <a:pt x="3882" y="4305"/>
                  </a:lnTo>
                  <a:lnTo>
                    <a:pt x="3766" y="4170"/>
                  </a:lnTo>
                  <a:lnTo>
                    <a:pt x="3670" y="4017"/>
                  </a:lnTo>
                  <a:lnTo>
                    <a:pt x="3593" y="3863"/>
                  </a:lnTo>
                  <a:lnTo>
                    <a:pt x="3536" y="3690"/>
                  </a:lnTo>
                  <a:lnTo>
                    <a:pt x="3497" y="3517"/>
                  </a:lnTo>
                  <a:lnTo>
                    <a:pt x="3459" y="3344"/>
                  </a:lnTo>
                  <a:lnTo>
                    <a:pt x="3459" y="3171"/>
                  </a:lnTo>
                  <a:lnTo>
                    <a:pt x="3478" y="3037"/>
                  </a:lnTo>
                  <a:lnTo>
                    <a:pt x="3497" y="2921"/>
                  </a:lnTo>
                  <a:lnTo>
                    <a:pt x="3574" y="2691"/>
                  </a:lnTo>
                  <a:lnTo>
                    <a:pt x="3670" y="2460"/>
                  </a:lnTo>
                  <a:lnTo>
                    <a:pt x="3689" y="2345"/>
                  </a:lnTo>
                  <a:lnTo>
                    <a:pt x="3709" y="2230"/>
                  </a:lnTo>
                  <a:lnTo>
                    <a:pt x="3728" y="2095"/>
                  </a:lnTo>
                  <a:lnTo>
                    <a:pt x="3728" y="1961"/>
                  </a:lnTo>
                  <a:lnTo>
                    <a:pt x="3709" y="1845"/>
                  </a:lnTo>
                  <a:lnTo>
                    <a:pt x="3670" y="1711"/>
                  </a:lnTo>
                  <a:lnTo>
                    <a:pt x="3632" y="1615"/>
                  </a:lnTo>
                  <a:lnTo>
                    <a:pt x="3574" y="1500"/>
                  </a:lnTo>
                  <a:lnTo>
                    <a:pt x="3516" y="1403"/>
                  </a:lnTo>
                  <a:lnTo>
                    <a:pt x="3459" y="1307"/>
                  </a:lnTo>
                  <a:lnTo>
                    <a:pt x="3286" y="1154"/>
                  </a:lnTo>
                  <a:lnTo>
                    <a:pt x="3094" y="1019"/>
                  </a:lnTo>
                  <a:lnTo>
                    <a:pt x="2863" y="923"/>
                  </a:lnTo>
                  <a:lnTo>
                    <a:pt x="2633" y="846"/>
                  </a:lnTo>
                  <a:lnTo>
                    <a:pt x="1999" y="731"/>
                  </a:lnTo>
                  <a:lnTo>
                    <a:pt x="1691" y="673"/>
                  </a:lnTo>
                  <a:lnTo>
                    <a:pt x="1403" y="596"/>
                  </a:lnTo>
                  <a:lnTo>
                    <a:pt x="1115" y="481"/>
                  </a:lnTo>
                  <a:lnTo>
                    <a:pt x="865" y="366"/>
                  </a:lnTo>
                  <a:lnTo>
                    <a:pt x="730" y="289"/>
                  </a:lnTo>
                  <a:lnTo>
                    <a:pt x="634" y="193"/>
                  </a:lnTo>
                  <a:lnTo>
                    <a:pt x="538" y="97"/>
                  </a:lnTo>
                  <a:lnTo>
                    <a:pt x="44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72"/>
            <p:cNvSpPr/>
            <p:nvPr/>
          </p:nvSpPr>
          <p:spPr>
            <a:xfrm>
              <a:off x="6853693" y="2248907"/>
              <a:ext cx="13069" cy="47299"/>
            </a:xfrm>
            <a:custGeom>
              <a:avLst/>
              <a:gdLst/>
              <a:ahLst/>
              <a:cxnLst/>
              <a:rect l="l" t="t" r="r" b="b"/>
              <a:pathLst>
                <a:path w="404" h="1462" extrusionOk="0">
                  <a:moveTo>
                    <a:pt x="135" y="1"/>
                  </a:moveTo>
                  <a:lnTo>
                    <a:pt x="58" y="20"/>
                  </a:lnTo>
                  <a:lnTo>
                    <a:pt x="20" y="39"/>
                  </a:lnTo>
                  <a:lnTo>
                    <a:pt x="0" y="59"/>
                  </a:lnTo>
                  <a:lnTo>
                    <a:pt x="0" y="97"/>
                  </a:lnTo>
                  <a:lnTo>
                    <a:pt x="0" y="135"/>
                  </a:lnTo>
                  <a:lnTo>
                    <a:pt x="116" y="443"/>
                  </a:lnTo>
                  <a:lnTo>
                    <a:pt x="173" y="750"/>
                  </a:lnTo>
                  <a:lnTo>
                    <a:pt x="212" y="1077"/>
                  </a:lnTo>
                  <a:lnTo>
                    <a:pt x="212" y="1404"/>
                  </a:lnTo>
                  <a:lnTo>
                    <a:pt x="231" y="1442"/>
                  </a:lnTo>
                  <a:lnTo>
                    <a:pt x="269" y="1461"/>
                  </a:lnTo>
                  <a:lnTo>
                    <a:pt x="308" y="1461"/>
                  </a:lnTo>
                  <a:lnTo>
                    <a:pt x="327" y="1423"/>
                  </a:lnTo>
                  <a:lnTo>
                    <a:pt x="365" y="1250"/>
                  </a:lnTo>
                  <a:lnTo>
                    <a:pt x="385" y="1077"/>
                  </a:lnTo>
                  <a:lnTo>
                    <a:pt x="404" y="904"/>
                  </a:lnTo>
                  <a:lnTo>
                    <a:pt x="385" y="712"/>
                  </a:lnTo>
                  <a:lnTo>
                    <a:pt x="365" y="539"/>
                  </a:lnTo>
                  <a:lnTo>
                    <a:pt x="308" y="366"/>
                  </a:lnTo>
                  <a:lnTo>
                    <a:pt x="250" y="212"/>
                  </a:lnTo>
                  <a:lnTo>
                    <a:pt x="193" y="59"/>
                  </a:lnTo>
                  <a:lnTo>
                    <a:pt x="154" y="2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72"/>
            <p:cNvSpPr/>
            <p:nvPr/>
          </p:nvSpPr>
          <p:spPr>
            <a:xfrm>
              <a:off x="6845605" y="2269418"/>
              <a:ext cx="10611" cy="46685"/>
            </a:xfrm>
            <a:custGeom>
              <a:avLst/>
              <a:gdLst/>
              <a:ahLst/>
              <a:cxnLst/>
              <a:rect l="l" t="t" r="r" b="b"/>
              <a:pathLst>
                <a:path w="328" h="1443" extrusionOk="0">
                  <a:moveTo>
                    <a:pt x="77" y="1"/>
                  </a:moveTo>
                  <a:lnTo>
                    <a:pt x="20" y="59"/>
                  </a:lnTo>
                  <a:lnTo>
                    <a:pt x="1" y="78"/>
                  </a:lnTo>
                  <a:lnTo>
                    <a:pt x="20" y="116"/>
                  </a:lnTo>
                  <a:lnTo>
                    <a:pt x="58" y="270"/>
                  </a:lnTo>
                  <a:lnTo>
                    <a:pt x="97" y="424"/>
                  </a:lnTo>
                  <a:lnTo>
                    <a:pt x="135" y="577"/>
                  </a:lnTo>
                  <a:lnTo>
                    <a:pt x="135" y="731"/>
                  </a:lnTo>
                  <a:lnTo>
                    <a:pt x="135" y="885"/>
                  </a:lnTo>
                  <a:lnTo>
                    <a:pt x="116" y="1039"/>
                  </a:lnTo>
                  <a:lnTo>
                    <a:pt x="97" y="1192"/>
                  </a:lnTo>
                  <a:lnTo>
                    <a:pt x="39" y="1365"/>
                  </a:lnTo>
                  <a:lnTo>
                    <a:pt x="39" y="1404"/>
                  </a:lnTo>
                  <a:lnTo>
                    <a:pt x="77" y="1442"/>
                  </a:lnTo>
                  <a:lnTo>
                    <a:pt x="116" y="1442"/>
                  </a:lnTo>
                  <a:lnTo>
                    <a:pt x="154" y="1404"/>
                  </a:lnTo>
                  <a:lnTo>
                    <a:pt x="231" y="1250"/>
                  </a:lnTo>
                  <a:lnTo>
                    <a:pt x="270" y="1077"/>
                  </a:lnTo>
                  <a:lnTo>
                    <a:pt x="308" y="904"/>
                  </a:lnTo>
                  <a:lnTo>
                    <a:pt x="327" y="731"/>
                  </a:lnTo>
                  <a:lnTo>
                    <a:pt x="327" y="558"/>
                  </a:lnTo>
                  <a:lnTo>
                    <a:pt x="289" y="385"/>
                  </a:lnTo>
                  <a:lnTo>
                    <a:pt x="250" y="212"/>
                  </a:lnTo>
                  <a:lnTo>
                    <a:pt x="193" y="39"/>
                  </a:lnTo>
                  <a:lnTo>
                    <a:pt x="174" y="2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72"/>
            <p:cNvSpPr/>
            <p:nvPr/>
          </p:nvSpPr>
          <p:spPr>
            <a:xfrm>
              <a:off x="6196675" y="1519162"/>
              <a:ext cx="594852" cy="674485"/>
            </a:xfrm>
            <a:custGeom>
              <a:avLst/>
              <a:gdLst/>
              <a:ahLst/>
              <a:cxnLst/>
              <a:rect l="l" t="t" r="r" b="b"/>
              <a:pathLst>
                <a:path w="18388" h="20848" extrusionOk="0">
                  <a:moveTo>
                    <a:pt x="1633" y="0"/>
                  </a:moveTo>
                  <a:lnTo>
                    <a:pt x="1614" y="20"/>
                  </a:lnTo>
                  <a:lnTo>
                    <a:pt x="1211" y="289"/>
                  </a:lnTo>
                  <a:lnTo>
                    <a:pt x="1172" y="327"/>
                  </a:lnTo>
                  <a:lnTo>
                    <a:pt x="1114" y="346"/>
                  </a:lnTo>
                  <a:lnTo>
                    <a:pt x="865" y="519"/>
                  </a:lnTo>
                  <a:lnTo>
                    <a:pt x="634" y="731"/>
                  </a:lnTo>
                  <a:lnTo>
                    <a:pt x="442" y="942"/>
                  </a:lnTo>
                  <a:lnTo>
                    <a:pt x="250" y="1192"/>
                  </a:lnTo>
                  <a:lnTo>
                    <a:pt x="192" y="1307"/>
                  </a:lnTo>
                  <a:lnTo>
                    <a:pt x="115" y="1441"/>
                  </a:lnTo>
                  <a:lnTo>
                    <a:pt x="77" y="1576"/>
                  </a:lnTo>
                  <a:lnTo>
                    <a:pt x="38" y="1730"/>
                  </a:lnTo>
                  <a:lnTo>
                    <a:pt x="19" y="1864"/>
                  </a:lnTo>
                  <a:lnTo>
                    <a:pt x="0" y="2018"/>
                  </a:lnTo>
                  <a:lnTo>
                    <a:pt x="19" y="2191"/>
                  </a:lnTo>
                  <a:lnTo>
                    <a:pt x="38" y="2345"/>
                  </a:lnTo>
                  <a:lnTo>
                    <a:pt x="96" y="2537"/>
                  </a:lnTo>
                  <a:lnTo>
                    <a:pt x="154" y="2690"/>
                  </a:lnTo>
                  <a:lnTo>
                    <a:pt x="231" y="2825"/>
                  </a:lnTo>
                  <a:lnTo>
                    <a:pt x="346" y="2940"/>
                  </a:lnTo>
                  <a:lnTo>
                    <a:pt x="442" y="3036"/>
                  </a:lnTo>
                  <a:lnTo>
                    <a:pt x="576" y="3113"/>
                  </a:lnTo>
                  <a:lnTo>
                    <a:pt x="692" y="3190"/>
                  </a:lnTo>
                  <a:lnTo>
                    <a:pt x="845" y="3248"/>
                  </a:lnTo>
                  <a:lnTo>
                    <a:pt x="1134" y="3324"/>
                  </a:lnTo>
                  <a:lnTo>
                    <a:pt x="1460" y="3382"/>
                  </a:lnTo>
                  <a:lnTo>
                    <a:pt x="2075" y="3497"/>
                  </a:lnTo>
                  <a:lnTo>
                    <a:pt x="2363" y="3555"/>
                  </a:lnTo>
                  <a:lnTo>
                    <a:pt x="2652" y="3651"/>
                  </a:lnTo>
                  <a:lnTo>
                    <a:pt x="2901" y="3766"/>
                  </a:lnTo>
                  <a:lnTo>
                    <a:pt x="3036" y="3843"/>
                  </a:lnTo>
                  <a:lnTo>
                    <a:pt x="3151" y="3920"/>
                  </a:lnTo>
                  <a:lnTo>
                    <a:pt x="3247" y="4016"/>
                  </a:lnTo>
                  <a:lnTo>
                    <a:pt x="3343" y="4112"/>
                  </a:lnTo>
                  <a:lnTo>
                    <a:pt x="3420" y="4228"/>
                  </a:lnTo>
                  <a:lnTo>
                    <a:pt x="3497" y="4343"/>
                  </a:lnTo>
                  <a:lnTo>
                    <a:pt x="3555" y="4477"/>
                  </a:lnTo>
                  <a:lnTo>
                    <a:pt x="3593" y="4612"/>
                  </a:lnTo>
                  <a:lnTo>
                    <a:pt x="3612" y="4766"/>
                  </a:lnTo>
                  <a:lnTo>
                    <a:pt x="3612" y="4919"/>
                  </a:lnTo>
                  <a:lnTo>
                    <a:pt x="3593" y="5092"/>
                  </a:lnTo>
                  <a:lnTo>
                    <a:pt x="3574" y="5246"/>
                  </a:lnTo>
                  <a:lnTo>
                    <a:pt x="3497" y="5553"/>
                  </a:lnTo>
                  <a:lnTo>
                    <a:pt x="3420" y="5842"/>
                  </a:lnTo>
                  <a:lnTo>
                    <a:pt x="3363" y="6130"/>
                  </a:lnTo>
                  <a:lnTo>
                    <a:pt x="3343" y="6264"/>
                  </a:lnTo>
                  <a:lnTo>
                    <a:pt x="3343" y="6399"/>
                  </a:lnTo>
                  <a:lnTo>
                    <a:pt x="3363" y="6552"/>
                  </a:lnTo>
                  <a:lnTo>
                    <a:pt x="3401" y="6687"/>
                  </a:lnTo>
                  <a:lnTo>
                    <a:pt x="3459" y="6821"/>
                  </a:lnTo>
                  <a:lnTo>
                    <a:pt x="3535" y="6975"/>
                  </a:lnTo>
                  <a:lnTo>
                    <a:pt x="3670" y="7129"/>
                  </a:lnTo>
                  <a:lnTo>
                    <a:pt x="3804" y="7283"/>
                  </a:lnTo>
                  <a:lnTo>
                    <a:pt x="3939" y="7379"/>
                  </a:lnTo>
                  <a:lnTo>
                    <a:pt x="4054" y="7475"/>
                  </a:lnTo>
                  <a:lnTo>
                    <a:pt x="4323" y="7628"/>
                  </a:lnTo>
                  <a:lnTo>
                    <a:pt x="4611" y="7744"/>
                  </a:lnTo>
                  <a:lnTo>
                    <a:pt x="4900" y="7859"/>
                  </a:lnTo>
                  <a:lnTo>
                    <a:pt x="5495" y="8032"/>
                  </a:lnTo>
                  <a:lnTo>
                    <a:pt x="5803" y="8109"/>
                  </a:lnTo>
                  <a:lnTo>
                    <a:pt x="6091" y="8205"/>
                  </a:lnTo>
                  <a:lnTo>
                    <a:pt x="6398" y="8320"/>
                  </a:lnTo>
                  <a:lnTo>
                    <a:pt x="6706" y="8474"/>
                  </a:lnTo>
                  <a:lnTo>
                    <a:pt x="6994" y="8647"/>
                  </a:lnTo>
                  <a:lnTo>
                    <a:pt x="7244" y="8858"/>
                  </a:lnTo>
                  <a:lnTo>
                    <a:pt x="7359" y="8973"/>
                  </a:lnTo>
                  <a:lnTo>
                    <a:pt x="7474" y="9089"/>
                  </a:lnTo>
                  <a:lnTo>
                    <a:pt x="7551" y="9223"/>
                  </a:lnTo>
                  <a:lnTo>
                    <a:pt x="7647" y="9358"/>
                  </a:lnTo>
                  <a:lnTo>
                    <a:pt x="7724" y="9492"/>
                  </a:lnTo>
                  <a:lnTo>
                    <a:pt x="7782" y="9646"/>
                  </a:lnTo>
                  <a:lnTo>
                    <a:pt x="7820" y="9819"/>
                  </a:lnTo>
                  <a:lnTo>
                    <a:pt x="7839" y="9992"/>
                  </a:lnTo>
                  <a:lnTo>
                    <a:pt x="7839" y="10030"/>
                  </a:lnTo>
                  <a:lnTo>
                    <a:pt x="7839" y="10069"/>
                  </a:lnTo>
                  <a:lnTo>
                    <a:pt x="7782" y="10107"/>
                  </a:lnTo>
                  <a:lnTo>
                    <a:pt x="7743" y="10338"/>
                  </a:lnTo>
                  <a:lnTo>
                    <a:pt x="7686" y="10587"/>
                  </a:lnTo>
                  <a:lnTo>
                    <a:pt x="7609" y="10818"/>
                  </a:lnTo>
                  <a:lnTo>
                    <a:pt x="7513" y="11029"/>
                  </a:lnTo>
                  <a:lnTo>
                    <a:pt x="7417" y="11260"/>
                  </a:lnTo>
                  <a:lnTo>
                    <a:pt x="7321" y="11471"/>
                  </a:lnTo>
                  <a:lnTo>
                    <a:pt x="7263" y="11702"/>
                  </a:lnTo>
                  <a:lnTo>
                    <a:pt x="7263" y="11817"/>
                  </a:lnTo>
                  <a:lnTo>
                    <a:pt x="7244" y="11913"/>
                  </a:lnTo>
                  <a:lnTo>
                    <a:pt x="7263" y="12028"/>
                  </a:lnTo>
                  <a:lnTo>
                    <a:pt x="7282" y="12144"/>
                  </a:lnTo>
                  <a:lnTo>
                    <a:pt x="7321" y="12278"/>
                  </a:lnTo>
                  <a:lnTo>
                    <a:pt x="7398" y="12394"/>
                  </a:lnTo>
                  <a:lnTo>
                    <a:pt x="7494" y="12547"/>
                  </a:lnTo>
                  <a:lnTo>
                    <a:pt x="7628" y="12701"/>
                  </a:lnTo>
                  <a:lnTo>
                    <a:pt x="7782" y="12816"/>
                  </a:lnTo>
                  <a:lnTo>
                    <a:pt x="7936" y="12912"/>
                  </a:lnTo>
                  <a:lnTo>
                    <a:pt x="8108" y="13008"/>
                  </a:lnTo>
                  <a:lnTo>
                    <a:pt x="8281" y="13085"/>
                  </a:lnTo>
                  <a:lnTo>
                    <a:pt x="8646" y="13201"/>
                  </a:lnTo>
                  <a:lnTo>
                    <a:pt x="8992" y="13316"/>
                  </a:lnTo>
                  <a:lnTo>
                    <a:pt x="9338" y="13393"/>
                  </a:lnTo>
                  <a:lnTo>
                    <a:pt x="10030" y="13527"/>
                  </a:lnTo>
                  <a:lnTo>
                    <a:pt x="10722" y="13662"/>
                  </a:lnTo>
                  <a:lnTo>
                    <a:pt x="11413" y="13796"/>
                  </a:lnTo>
                  <a:lnTo>
                    <a:pt x="11817" y="13873"/>
                  </a:lnTo>
                  <a:lnTo>
                    <a:pt x="12028" y="13931"/>
                  </a:lnTo>
                  <a:lnTo>
                    <a:pt x="12239" y="14008"/>
                  </a:lnTo>
                  <a:lnTo>
                    <a:pt x="12432" y="14104"/>
                  </a:lnTo>
                  <a:lnTo>
                    <a:pt x="12605" y="14219"/>
                  </a:lnTo>
                  <a:lnTo>
                    <a:pt x="12681" y="14296"/>
                  </a:lnTo>
                  <a:lnTo>
                    <a:pt x="12739" y="14373"/>
                  </a:lnTo>
                  <a:lnTo>
                    <a:pt x="12797" y="14469"/>
                  </a:lnTo>
                  <a:lnTo>
                    <a:pt x="12835" y="14565"/>
                  </a:lnTo>
                  <a:lnTo>
                    <a:pt x="12874" y="14699"/>
                  </a:lnTo>
                  <a:lnTo>
                    <a:pt x="12874" y="14834"/>
                  </a:lnTo>
                  <a:lnTo>
                    <a:pt x="12854" y="14968"/>
                  </a:lnTo>
                  <a:lnTo>
                    <a:pt x="12816" y="15084"/>
                  </a:lnTo>
                  <a:lnTo>
                    <a:pt x="12777" y="15180"/>
                  </a:lnTo>
                  <a:lnTo>
                    <a:pt x="12739" y="15256"/>
                  </a:lnTo>
                  <a:lnTo>
                    <a:pt x="12681" y="15333"/>
                  </a:lnTo>
                  <a:lnTo>
                    <a:pt x="12624" y="15429"/>
                  </a:lnTo>
                  <a:lnTo>
                    <a:pt x="12547" y="15641"/>
                  </a:lnTo>
                  <a:lnTo>
                    <a:pt x="12508" y="15814"/>
                  </a:lnTo>
                  <a:lnTo>
                    <a:pt x="12508" y="16006"/>
                  </a:lnTo>
                  <a:lnTo>
                    <a:pt x="12547" y="16160"/>
                  </a:lnTo>
                  <a:lnTo>
                    <a:pt x="12624" y="16313"/>
                  </a:lnTo>
                  <a:lnTo>
                    <a:pt x="12720" y="16448"/>
                  </a:lnTo>
                  <a:lnTo>
                    <a:pt x="12874" y="16582"/>
                  </a:lnTo>
                  <a:lnTo>
                    <a:pt x="13046" y="16698"/>
                  </a:lnTo>
                  <a:lnTo>
                    <a:pt x="13335" y="16832"/>
                  </a:lnTo>
                  <a:lnTo>
                    <a:pt x="13642" y="16947"/>
                  </a:lnTo>
                  <a:lnTo>
                    <a:pt x="13950" y="17024"/>
                  </a:lnTo>
                  <a:lnTo>
                    <a:pt x="14276" y="17101"/>
                  </a:lnTo>
                  <a:lnTo>
                    <a:pt x="14929" y="17255"/>
                  </a:lnTo>
                  <a:lnTo>
                    <a:pt x="15256" y="17351"/>
                  </a:lnTo>
                  <a:lnTo>
                    <a:pt x="15564" y="17466"/>
                  </a:lnTo>
                  <a:lnTo>
                    <a:pt x="15794" y="17581"/>
                  </a:lnTo>
                  <a:lnTo>
                    <a:pt x="16025" y="17716"/>
                  </a:lnTo>
                  <a:lnTo>
                    <a:pt x="16236" y="17850"/>
                  </a:lnTo>
                  <a:lnTo>
                    <a:pt x="16428" y="18004"/>
                  </a:lnTo>
                  <a:lnTo>
                    <a:pt x="16620" y="18177"/>
                  </a:lnTo>
                  <a:lnTo>
                    <a:pt x="16793" y="18350"/>
                  </a:lnTo>
                  <a:lnTo>
                    <a:pt x="16966" y="18542"/>
                  </a:lnTo>
                  <a:lnTo>
                    <a:pt x="17101" y="18734"/>
                  </a:lnTo>
                  <a:lnTo>
                    <a:pt x="17235" y="18946"/>
                  </a:lnTo>
                  <a:lnTo>
                    <a:pt x="17350" y="19157"/>
                  </a:lnTo>
                  <a:lnTo>
                    <a:pt x="17447" y="19388"/>
                  </a:lnTo>
                  <a:lnTo>
                    <a:pt x="17504" y="19618"/>
                  </a:lnTo>
                  <a:lnTo>
                    <a:pt x="17562" y="19849"/>
                  </a:lnTo>
                  <a:lnTo>
                    <a:pt x="17581" y="20098"/>
                  </a:lnTo>
                  <a:lnTo>
                    <a:pt x="17581" y="20367"/>
                  </a:lnTo>
                  <a:lnTo>
                    <a:pt x="17543" y="20636"/>
                  </a:lnTo>
                  <a:lnTo>
                    <a:pt x="17581" y="20694"/>
                  </a:lnTo>
                  <a:lnTo>
                    <a:pt x="17619" y="20752"/>
                  </a:lnTo>
                  <a:lnTo>
                    <a:pt x="17658" y="20790"/>
                  </a:lnTo>
                  <a:lnTo>
                    <a:pt x="17715" y="20829"/>
                  </a:lnTo>
                  <a:lnTo>
                    <a:pt x="17773" y="20829"/>
                  </a:lnTo>
                  <a:lnTo>
                    <a:pt x="17850" y="20848"/>
                  </a:lnTo>
                  <a:lnTo>
                    <a:pt x="17908" y="20829"/>
                  </a:lnTo>
                  <a:lnTo>
                    <a:pt x="17965" y="20790"/>
                  </a:lnTo>
                  <a:lnTo>
                    <a:pt x="18061" y="20733"/>
                  </a:lnTo>
                  <a:lnTo>
                    <a:pt x="18138" y="20636"/>
                  </a:lnTo>
                  <a:lnTo>
                    <a:pt x="18196" y="20521"/>
                  </a:lnTo>
                  <a:lnTo>
                    <a:pt x="18234" y="20425"/>
                  </a:lnTo>
                  <a:lnTo>
                    <a:pt x="18311" y="20137"/>
                  </a:lnTo>
                  <a:lnTo>
                    <a:pt x="18388" y="19829"/>
                  </a:lnTo>
                  <a:lnTo>
                    <a:pt x="18330" y="19829"/>
                  </a:lnTo>
                  <a:lnTo>
                    <a:pt x="18292" y="19791"/>
                  </a:lnTo>
                  <a:lnTo>
                    <a:pt x="18253" y="19733"/>
                  </a:lnTo>
                  <a:lnTo>
                    <a:pt x="18253" y="19676"/>
                  </a:lnTo>
                  <a:lnTo>
                    <a:pt x="18273" y="19368"/>
                  </a:lnTo>
                  <a:lnTo>
                    <a:pt x="18253" y="19061"/>
                  </a:lnTo>
                  <a:lnTo>
                    <a:pt x="18215" y="18773"/>
                  </a:lnTo>
                  <a:lnTo>
                    <a:pt x="18138" y="18484"/>
                  </a:lnTo>
                  <a:lnTo>
                    <a:pt x="18023" y="18196"/>
                  </a:lnTo>
                  <a:lnTo>
                    <a:pt x="17888" y="17946"/>
                  </a:lnTo>
                  <a:lnTo>
                    <a:pt x="17735" y="17697"/>
                  </a:lnTo>
                  <a:lnTo>
                    <a:pt x="17523" y="17447"/>
                  </a:lnTo>
                  <a:lnTo>
                    <a:pt x="17312" y="17255"/>
                  </a:lnTo>
                  <a:lnTo>
                    <a:pt x="17081" y="17082"/>
                  </a:lnTo>
                  <a:lnTo>
                    <a:pt x="16832" y="16947"/>
                  </a:lnTo>
                  <a:lnTo>
                    <a:pt x="16582" y="16851"/>
                  </a:lnTo>
                  <a:lnTo>
                    <a:pt x="16332" y="16755"/>
                  </a:lnTo>
                  <a:lnTo>
                    <a:pt x="16063" y="16678"/>
                  </a:lnTo>
                  <a:lnTo>
                    <a:pt x="15506" y="16525"/>
                  </a:lnTo>
                  <a:lnTo>
                    <a:pt x="15179" y="16429"/>
                  </a:lnTo>
                  <a:lnTo>
                    <a:pt x="14872" y="16313"/>
                  </a:lnTo>
                  <a:lnTo>
                    <a:pt x="14584" y="16160"/>
                  </a:lnTo>
                  <a:lnTo>
                    <a:pt x="14449" y="16063"/>
                  </a:lnTo>
                  <a:lnTo>
                    <a:pt x="14334" y="15987"/>
                  </a:lnTo>
                  <a:lnTo>
                    <a:pt x="14238" y="15871"/>
                  </a:lnTo>
                  <a:lnTo>
                    <a:pt x="14142" y="15756"/>
                  </a:lnTo>
                  <a:lnTo>
                    <a:pt x="14046" y="15641"/>
                  </a:lnTo>
                  <a:lnTo>
                    <a:pt x="13969" y="15506"/>
                  </a:lnTo>
                  <a:lnTo>
                    <a:pt x="13911" y="15372"/>
                  </a:lnTo>
                  <a:lnTo>
                    <a:pt x="13853" y="15218"/>
                  </a:lnTo>
                  <a:lnTo>
                    <a:pt x="13815" y="15045"/>
                  </a:lnTo>
                  <a:lnTo>
                    <a:pt x="13777" y="14853"/>
                  </a:lnTo>
                  <a:lnTo>
                    <a:pt x="13757" y="14584"/>
                  </a:lnTo>
                  <a:lnTo>
                    <a:pt x="13757" y="14277"/>
                  </a:lnTo>
                  <a:lnTo>
                    <a:pt x="13738" y="14123"/>
                  </a:lnTo>
                  <a:lnTo>
                    <a:pt x="13700" y="13969"/>
                  </a:lnTo>
                  <a:lnTo>
                    <a:pt x="13661" y="13835"/>
                  </a:lnTo>
                  <a:lnTo>
                    <a:pt x="13604" y="13700"/>
                  </a:lnTo>
                  <a:lnTo>
                    <a:pt x="13488" y="13566"/>
                  </a:lnTo>
                  <a:lnTo>
                    <a:pt x="13354" y="13450"/>
                  </a:lnTo>
                  <a:lnTo>
                    <a:pt x="13181" y="13335"/>
                  </a:lnTo>
                  <a:lnTo>
                    <a:pt x="12989" y="13220"/>
                  </a:lnTo>
                  <a:lnTo>
                    <a:pt x="12605" y="13028"/>
                  </a:lnTo>
                  <a:lnTo>
                    <a:pt x="12278" y="12893"/>
                  </a:lnTo>
                  <a:lnTo>
                    <a:pt x="12028" y="12816"/>
                  </a:lnTo>
                  <a:lnTo>
                    <a:pt x="11798" y="12759"/>
                  </a:lnTo>
                  <a:lnTo>
                    <a:pt x="11548" y="12701"/>
                  </a:lnTo>
                  <a:lnTo>
                    <a:pt x="11317" y="12663"/>
                  </a:lnTo>
                  <a:lnTo>
                    <a:pt x="10818" y="12605"/>
                  </a:lnTo>
                  <a:lnTo>
                    <a:pt x="10337" y="12547"/>
                  </a:lnTo>
                  <a:lnTo>
                    <a:pt x="10030" y="12470"/>
                  </a:lnTo>
                  <a:lnTo>
                    <a:pt x="9742" y="12374"/>
                  </a:lnTo>
                  <a:lnTo>
                    <a:pt x="9626" y="12317"/>
                  </a:lnTo>
                  <a:lnTo>
                    <a:pt x="9511" y="12240"/>
                  </a:lnTo>
                  <a:lnTo>
                    <a:pt x="9396" y="12163"/>
                  </a:lnTo>
                  <a:lnTo>
                    <a:pt x="9300" y="12067"/>
                  </a:lnTo>
                  <a:lnTo>
                    <a:pt x="9204" y="11971"/>
                  </a:lnTo>
                  <a:lnTo>
                    <a:pt x="9127" y="11875"/>
                  </a:lnTo>
                  <a:lnTo>
                    <a:pt x="9069" y="11759"/>
                  </a:lnTo>
                  <a:lnTo>
                    <a:pt x="8992" y="11625"/>
                  </a:lnTo>
                  <a:lnTo>
                    <a:pt x="8954" y="11490"/>
                  </a:lnTo>
                  <a:lnTo>
                    <a:pt x="8915" y="11356"/>
                  </a:lnTo>
                  <a:lnTo>
                    <a:pt x="8877" y="11202"/>
                  </a:lnTo>
                  <a:lnTo>
                    <a:pt x="8858" y="11029"/>
                  </a:lnTo>
                  <a:lnTo>
                    <a:pt x="8839" y="10799"/>
                  </a:lnTo>
                  <a:lnTo>
                    <a:pt x="8839" y="10549"/>
                  </a:lnTo>
                  <a:lnTo>
                    <a:pt x="8839" y="10069"/>
                  </a:lnTo>
                  <a:lnTo>
                    <a:pt x="8839" y="9838"/>
                  </a:lnTo>
                  <a:lnTo>
                    <a:pt x="8819" y="9608"/>
                  </a:lnTo>
                  <a:lnTo>
                    <a:pt x="8781" y="9358"/>
                  </a:lnTo>
                  <a:lnTo>
                    <a:pt x="8723" y="9127"/>
                  </a:lnTo>
                  <a:lnTo>
                    <a:pt x="8608" y="8820"/>
                  </a:lnTo>
                  <a:lnTo>
                    <a:pt x="8454" y="8532"/>
                  </a:lnTo>
                  <a:lnTo>
                    <a:pt x="8262" y="8263"/>
                  </a:lnTo>
                  <a:lnTo>
                    <a:pt x="8032" y="8013"/>
                  </a:lnTo>
                  <a:lnTo>
                    <a:pt x="7782" y="7782"/>
                  </a:lnTo>
                  <a:lnTo>
                    <a:pt x="7513" y="7609"/>
                  </a:lnTo>
                  <a:lnTo>
                    <a:pt x="7225" y="7436"/>
                  </a:lnTo>
                  <a:lnTo>
                    <a:pt x="6917" y="7321"/>
                  </a:lnTo>
                  <a:lnTo>
                    <a:pt x="6610" y="7225"/>
                  </a:lnTo>
                  <a:lnTo>
                    <a:pt x="6283" y="7148"/>
                  </a:lnTo>
                  <a:lnTo>
                    <a:pt x="5976" y="7052"/>
                  </a:lnTo>
                  <a:lnTo>
                    <a:pt x="5687" y="6937"/>
                  </a:lnTo>
                  <a:lnTo>
                    <a:pt x="5553" y="6879"/>
                  </a:lnTo>
                  <a:lnTo>
                    <a:pt x="5438" y="6802"/>
                  </a:lnTo>
                  <a:lnTo>
                    <a:pt x="5322" y="6706"/>
                  </a:lnTo>
                  <a:lnTo>
                    <a:pt x="5207" y="6610"/>
                  </a:lnTo>
                  <a:lnTo>
                    <a:pt x="5130" y="6476"/>
                  </a:lnTo>
                  <a:lnTo>
                    <a:pt x="5053" y="6341"/>
                  </a:lnTo>
                  <a:lnTo>
                    <a:pt x="4977" y="6187"/>
                  </a:lnTo>
                  <a:lnTo>
                    <a:pt x="4938" y="6014"/>
                  </a:lnTo>
                  <a:lnTo>
                    <a:pt x="4919" y="5880"/>
                  </a:lnTo>
                  <a:lnTo>
                    <a:pt x="4900" y="5726"/>
                  </a:lnTo>
                  <a:lnTo>
                    <a:pt x="4919" y="5457"/>
                  </a:lnTo>
                  <a:lnTo>
                    <a:pt x="4957" y="4900"/>
                  </a:lnTo>
                  <a:lnTo>
                    <a:pt x="4957" y="4631"/>
                  </a:lnTo>
                  <a:lnTo>
                    <a:pt x="4938" y="4497"/>
                  </a:lnTo>
                  <a:lnTo>
                    <a:pt x="4919" y="4362"/>
                  </a:lnTo>
                  <a:lnTo>
                    <a:pt x="4880" y="4228"/>
                  </a:lnTo>
                  <a:lnTo>
                    <a:pt x="4823" y="4093"/>
                  </a:lnTo>
                  <a:lnTo>
                    <a:pt x="4746" y="3978"/>
                  </a:lnTo>
                  <a:lnTo>
                    <a:pt x="4650" y="3862"/>
                  </a:lnTo>
                  <a:lnTo>
                    <a:pt x="4496" y="3709"/>
                  </a:lnTo>
                  <a:lnTo>
                    <a:pt x="4304" y="3574"/>
                  </a:lnTo>
                  <a:lnTo>
                    <a:pt x="4093" y="3478"/>
                  </a:lnTo>
                  <a:lnTo>
                    <a:pt x="3881" y="3382"/>
                  </a:lnTo>
                  <a:lnTo>
                    <a:pt x="3670" y="3305"/>
                  </a:lnTo>
                  <a:lnTo>
                    <a:pt x="3439" y="3248"/>
                  </a:lnTo>
                  <a:lnTo>
                    <a:pt x="3017" y="3132"/>
                  </a:lnTo>
                  <a:lnTo>
                    <a:pt x="2709" y="3055"/>
                  </a:lnTo>
                  <a:lnTo>
                    <a:pt x="2363" y="2959"/>
                  </a:lnTo>
                  <a:lnTo>
                    <a:pt x="2190" y="2883"/>
                  </a:lnTo>
                  <a:lnTo>
                    <a:pt x="2037" y="2806"/>
                  </a:lnTo>
                  <a:lnTo>
                    <a:pt x="1921" y="2690"/>
                  </a:lnTo>
                  <a:lnTo>
                    <a:pt x="1845" y="2575"/>
                  </a:lnTo>
                  <a:lnTo>
                    <a:pt x="1749" y="2479"/>
                  </a:lnTo>
                  <a:lnTo>
                    <a:pt x="1691" y="2364"/>
                  </a:lnTo>
                  <a:lnTo>
                    <a:pt x="1652" y="2248"/>
                  </a:lnTo>
                  <a:lnTo>
                    <a:pt x="1633" y="2114"/>
                  </a:lnTo>
                  <a:lnTo>
                    <a:pt x="1652" y="1979"/>
                  </a:lnTo>
                  <a:lnTo>
                    <a:pt x="1691" y="1845"/>
                  </a:lnTo>
                  <a:lnTo>
                    <a:pt x="1749" y="1730"/>
                  </a:lnTo>
                  <a:lnTo>
                    <a:pt x="1806" y="1614"/>
                  </a:lnTo>
                  <a:lnTo>
                    <a:pt x="1883" y="1518"/>
                  </a:lnTo>
                  <a:lnTo>
                    <a:pt x="1979" y="1422"/>
                  </a:lnTo>
                  <a:lnTo>
                    <a:pt x="2190" y="1211"/>
                  </a:lnTo>
                  <a:lnTo>
                    <a:pt x="2267" y="1115"/>
                  </a:lnTo>
                  <a:lnTo>
                    <a:pt x="2344" y="1000"/>
                  </a:lnTo>
                  <a:lnTo>
                    <a:pt x="2402" y="884"/>
                  </a:lnTo>
                  <a:lnTo>
                    <a:pt x="2421" y="750"/>
                  </a:lnTo>
                  <a:lnTo>
                    <a:pt x="2421" y="673"/>
                  </a:lnTo>
                  <a:lnTo>
                    <a:pt x="2402" y="596"/>
                  </a:lnTo>
                  <a:lnTo>
                    <a:pt x="2383" y="519"/>
                  </a:lnTo>
                  <a:lnTo>
                    <a:pt x="2344" y="462"/>
                  </a:lnTo>
                  <a:lnTo>
                    <a:pt x="2267" y="346"/>
                  </a:lnTo>
                  <a:lnTo>
                    <a:pt x="2152" y="269"/>
                  </a:lnTo>
                  <a:lnTo>
                    <a:pt x="2018" y="212"/>
                  </a:lnTo>
                  <a:lnTo>
                    <a:pt x="1883" y="135"/>
                  </a:lnTo>
                  <a:lnTo>
                    <a:pt x="1749" y="77"/>
                  </a:lnTo>
                  <a:lnTo>
                    <a:pt x="16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72"/>
            <p:cNvSpPr/>
            <p:nvPr/>
          </p:nvSpPr>
          <p:spPr>
            <a:xfrm>
              <a:off x="6069244" y="1613013"/>
              <a:ext cx="658258" cy="768372"/>
            </a:xfrm>
            <a:custGeom>
              <a:avLst/>
              <a:gdLst/>
              <a:ahLst/>
              <a:cxnLst/>
              <a:rect l="l" t="t" r="r" b="b"/>
              <a:pathLst>
                <a:path w="20348" h="23750" extrusionOk="0">
                  <a:moveTo>
                    <a:pt x="1537" y="1384"/>
                  </a:moveTo>
                  <a:lnTo>
                    <a:pt x="1557" y="1403"/>
                  </a:lnTo>
                  <a:lnTo>
                    <a:pt x="1576" y="1442"/>
                  </a:lnTo>
                  <a:lnTo>
                    <a:pt x="1576" y="1499"/>
                  </a:lnTo>
                  <a:lnTo>
                    <a:pt x="1557" y="1519"/>
                  </a:lnTo>
                  <a:lnTo>
                    <a:pt x="1518" y="1538"/>
                  </a:lnTo>
                  <a:lnTo>
                    <a:pt x="1403" y="1596"/>
                  </a:lnTo>
                  <a:lnTo>
                    <a:pt x="1307" y="1672"/>
                  </a:lnTo>
                  <a:lnTo>
                    <a:pt x="1211" y="1749"/>
                  </a:lnTo>
                  <a:lnTo>
                    <a:pt x="1134" y="1845"/>
                  </a:lnTo>
                  <a:lnTo>
                    <a:pt x="1057" y="1961"/>
                  </a:lnTo>
                  <a:lnTo>
                    <a:pt x="1019" y="2076"/>
                  </a:lnTo>
                  <a:lnTo>
                    <a:pt x="980" y="2191"/>
                  </a:lnTo>
                  <a:lnTo>
                    <a:pt x="980" y="2326"/>
                  </a:lnTo>
                  <a:lnTo>
                    <a:pt x="961" y="2364"/>
                  </a:lnTo>
                  <a:lnTo>
                    <a:pt x="922" y="2383"/>
                  </a:lnTo>
                  <a:lnTo>
                    <a:pt x="884" y="2364"/>
                  </a:lnTo>
                  <a:lnTo>
                    <a:pt x="865" y="2326"/>
                  </a:lnTo>
                  <a:lnTo>
                    <a:pt x="865" y="2172"/>
                  </a:lnTo>
                  <a:lnTo>
                    <a:pt x="884" y="2018"/>
                  </a:lnTo>
                  <a:lnTo>
                    <a:pt x="942" y="1865"/>
                  </a:lnTo>
                  <a:lnTo>
                    <a:pt x="999" y="1749"/>
                  </a:lnTo>
                  <a:lnTo>
                    <a:pt x="1095" y="1615"/>
                  </a:lnTo>
                  <a:lnTo>
                    <a:pt x="1211" y="1519"/>
                  </a:lnTo>
                  <a:lnTo>
                    <a:pt x="1326" y="1442"/>
                  </a:lnTo>
                  <a:lnTo>
                    <a:pt x="1480" y="1384"/>
                  </a:lnTo>
                  <a:close/>
                  <a:moveTo>
                    <a:pt x="903" y="1307"/>
                  </a:moveTo>
                  <a:lnTo>
                    <a:pt x="961" y="1327"/>
                  </a:lnTo>
                  <a:lnTo>
                    <a:pt x="980" y="1384"/>
                  </a:lnTo>
                  <a:lnTo>
                    <a:pt x="980" y="1403"/>
                  </a:lnTo>
                  <a:lnTo>
                    <a:pt x="961" y="1442"/>
                  </a:lnTo>
                  <a:lnTo>
                    <a:pt x="846" y="1576"/>
                  </a:lnTo>
                  <a:lnTo>
                    <a:pt x="750" y="1711"/>
                  </a:lnTo>
                  <a:lnTo>
                    <a:pt x="653" y="1865"/>
                  </a:lnTo>
                  <a:lnTo>
                    <a:pt x="596" y="1999"/>
                  </a:lnTo>
                  <a:lnTo>
                    <a:pt x="538" y="2153"/>
                  </a:lnTo>
                  <a:lnTo>
                    <a:pt x="481" y="2326"/>
                  </a:lnTo>
                  <a:lnTo>
                    <a:pt x="461" y="2479"/>
                  </a:lnTo>
                  <a:lnTo>
                    <a:pt x="461" y="2652"/>
                  </a:lnTo>
                  <a:lnTo>
                    <a:pt x="442" y="2710"/>
                  </a:lnTo>
                  <a:lnTo>
                    <a:pt x="404" y="2729"/>
                  </a:lnTo>
                  <a:lnTo>
                    <a:pt x="346" y="2710"/>
                  </a:lnTo>
                  <a:lnTo>
                    <a:pt x="327" y="2652"/>
                  </a:lnTo>
                  <a:lnTo>
                    <a:pt x="327" y="2479"/>
                  </a:lnTo>
                  <a:lnTo>
                    <a:pt x="327" y="2287"/>
                  </a:lnTo>
                  <a:lnTo>
                    <a:pt x="365" y="2114"/>
                  </a:lnTo>
                  <a:lnTo>
                    <a:pt x="423" y="1922"/>
                  </a:lnTo>
                  <a:lnTo>
                    <a:pt x="500" y="1749"/>
                  </a:lnTo>
                  <a:lnTo>
                    <a:pt x="596" y="1596"/>
                  </a:lnTo>
                  <a:lnTo>
                    <a:pt x="711" y="1442"/>
                  </a:lnTo>
                  <a:lnTo>
                    <a:pt x="846" y="1327"/>
                  </a:lnTo>
                  <a:lnTo>
                    <a:pt x="865" y="1307"/>
                  </a:lnTo>
                  <a:close/>
                  <a:moveTo>
                    <a:pt x="6591" y="7129"/>
                  </a:moveTo>
                  <a:lnTo>
                    <a:pt x="6629" y="7148"/>
                  </a:lnTo>
                  <a:lnTo>
                    <a:pt x="6898" y="7456"/>
                  </a:lnTo>
                  <a:lnTo>
                    <a:pt x="7167" y="7763"/>
                  </a:lnTo>
                  <a:lnTo>
                    <a:pt x="7474" y="8032"/>
                  </a:lnTo>
                  <a:lnTo>
                    <a:pt x="7782" y="8301"/>
                  </a:lnTo>
                  <a:lnTo>
                    <a:pt x="7801" y="8340"/>
                  </a:lnTo>
                  <a:lnTo>
                    <a:pt x="7801" y="8359"/>
                  </a:lnTo>
                  <a:lnTo>
                    <a:pt x="7782" y="8417"/>
                  </a:lnTo>
                  <a:lnTo>
                    <a:pt x="7724" y="8436"/>
                  </a:lnTo>
                  <a:lnTo>
                    <a:pt x="7667" y="8436"/>
                  </a:lnTo>
                  <a:lnTo>
                    <a:pt x="7513" y="8321"/>
                  </a:lnTo>
                  <a:lnTo>
                    <a:pt x="7340" y="8186"/>
                  </a:lnTo>
                  <a:lnTo>
                    <a:pt x="7186" y="8032"/>
                  </a:lnTo>
                  <a:lnTo>
                    <a:pt x="7052" y="7879"/>
                  </a:lnTo>
                  <a:lnTo>
                    <a:pt x="6783" y="7552"/>
                  </a:lnTo>
                  <a:lnTo>
                    <a:pt x="6552" y="7206"/>
                  </a:lnTo>
                  <a:lnTo>
                    <a:pt x="6533" y="7168"/>
                  </a:lnTo>
                  <a:lnTo>
                    <a:pt x="6552" y="7148"/>
                  </a:lnTo>
                  <a:lnTo>
                    <a:pt x="6591" y="7129"/>
                  </a:lnTo>
                  <a:close/>
                  <a:moveTo>
                    <a:pt x="6437" y="7725"/>
                  </a:moveTo>
                  <a:lnTo>
                    <a:pt x="6456" y="7763"/>
                  </a:lnTo>
                  <a:lnTo>
                    <a:pt x="6571" y="7898"/>
                  </a:lnTo>
                  <a:lnTo>
                    <a:pt x="6687" y="8032"/>
                  </a:lnTo>
                  <a:lnTo>
                    <a:pt x="6821" y="8167"/>
                  </a:lnTo>
                  <a:lnTo>
                    <a:pt x="6936" y="8282"/>
                  </a:lnTo>
                  <a:lnTo>
                    <a:pt x="7090" y="8378"/>
                  </a:lnTo>
                  <a:lnTo>
                    <a:pt x="7244" y="8474"/>
                  </a:lnTo>
                  <a:lnTo>
                    <a:pt x="7398" y="8551"/>
                  </a:lnTo>
                  <a:lnTo>
                    <a:pt x="7571" y="8609"/>
                  </a:lnTo>
                  <a:lnTo>
                    <a:pt x="7609" y="8628"/>
                  </a:lnTo>
                  <a:lnTo>
                    <a:pt x="7628" y="8666"/>
                  </a:lnTo>
                  <a:lnTo>
                    <a:pt x="7628" y="8724"/>
                  </a:lnTo>
                  <a:lnTo>
                    <a:pt x="7609" y="8762"/>
                  </a:lnTo>
                  <a:lnTo>
                    <a:pt x="7590" y="8782"/>
                  </a:lnTo>
                  <a:lnTo>
                    <a:pt x="7532" y="8782"/>
                  </a:lnTo>
                  <a:lnTo>
                    <a:pt x="7340" y="8724"/>
                  </a:lnTo>
                  <a:lnTo>
                    <a:pt x="7167" y="8628"/>
                  </a:lnTo>
                  <a:lnTo>
                    <a:pt x="6994" y="8532"/>
                  </a:lnTo>
                  <a:lnTo>
                    <a:pt x="6840" y="8417"/>
                  </a:lnTo>
                  <a:lnTo>
                    <a:pt x="6706" y="8282"/>
                  </a:lnTo>
                  <a:lnTo>
                    <a:pt x="6571" y="8128"/>
                  </a:lnTo>
                  <a:lnTo>
                    <a:pt x="6475" y="7975"/>
                  </a:lnTo>
                  <a:lnTo>
                    <a:pt x="6379" y="7802"/>
                  </a:lnTo>
                  <a:lnTo>
                    <a:pt x="6379" y="7763"/>
                  </a:lnTo>
                  <a:lnTo>
                    <a:pt x="6398" y="7744"/>
                  </a:lnTo>
                  <a:lnTo>
                    <a:pt x="6437" y="7725"/>
                  </a:lnTo>
                  <a:close/>
                  <a:moveTo>
                    <a:pt x="18830" y="22539"/>
                  </a:moveTo>
                  <a:lnTo>
                    <a:pt x="18868" y="22558"/>
                  </a:lnTo>
                  <a:lnTo>
                    <a:pt x="18888" y="22577"/>
                  </a:lnTo>
                  <a:lnTo>
                    <a:pt x="18888" y="22616"/>
                  </a:lnTo>
                  <a:lnTo>
                    <a:pt x="18888" y="22654"/>
                  </a:lnTo>
                  <a:lnTo>
                    <a:pt x="18888" y="22674"/>
                  </a:lnTo>
                  <a:lnTo>
                    <a:pt x="18849" y="22712"/>
                  </a:lnTo>
                  <a:lnTo>
                    <a:pt x="18638" y="22808"/>
                  </a:lnTo>
                  <a:lnTo>
                    <a:pt x="18427" y="22885"/>
                  </a:lnTo>
                  <a:lnTo>
                    <a:pt x="18196" y="22923"/>
                  </a:lnTo>
                  <a:lnTo>
                    <a:pt x="17965" y="22943"/>
                  </a:lnTo>
                  <a:lnTo>
                    <a:pt x="17735" y="22943"/>
                  </a:lnTo>
                  <a:lnTo>
                    <a:pt x="17523" y="22923"/>
                  </a:lnTo>
                  <a:lnTo>
                    <a:pt x="17293" y="22866"/>
                  </a:lnTo>
                  <a:lnTo>
                    <a:pt x="17082" y="22789"/>
                  </a:lnTo>
                  <a:lnTo>
                    <a:pt x="17043" y="22770"/>
                  </a:lnTo>
                  <a:lnTo>
                    <a:pt x="17043" y="22750"/>
                  </a:lnTo>
                  <a:lnTo>
                    <a:pt x="17024" y="22693"/>
                  </a:lnTo>
                  <a:lnTo>
                    <a:pt x="17062" y="22654"/>
                  </a:lnTo>
                  <a:lnTo>
                    <a:pt x="17120" y="22654"/>
                  </a:lnTo>
                  <a:lnTo>
                    <a:pt x="17312" y="22712"/>
                  </a:lnTo>
                  <a:lnTo>
                    <a:pt x="17523" y="22750"/>
                  </a:lnTo>
                  <a:lnTo>
                    <a:pt x="17735" y="22770"/>
                  </a:lnTo>
                  <a:lnTo>
                    <a:pt x="17946" y="22770"/>
                  </a:lnTo>
                  <a:lnTo>
                    <a:pt x="18158" y="22750"/>
                  </a:lnTo>
                  <a:lnTo>
                    <a:pt x="18350" y="22693"/>
                  </a:lnTo>
                  <a:lnTo>
                    <a:pt x="18561" y="22635"/>
                  </a:lnTo>
                  <a:lnTo>
                    <a:pt x="18753" y="22558"/>
                  </a:lnTo>
                  <a:lnTo>
                    <a:pt x="18792" y="22539"/>
                  </a:lnTo>
                  <a:close/>
                  <a:moveTo>
                    <a:pt x="16582" y="23077"/>
                  </a:moveTo>
                  <a:lnTo>
                    <a:pt x="16813" y="23135"/>
                  </a:lnTo>
                  <a:lnTo>
                    <a:pt x="17043" y="23173"/>
                  </a:lnTo>
                  <a:lnTo>
                    <a:pt x="17274" y="23192"/>
                  </a:lnTo>
                  <a:lnTo>
                    <a:pt x="17504" y="23192"/>
                  </a:lnTo>
                  <a:lnTo>
                    <a:pt x="17965" y="23173"/>
                  </a:lnTo>
                  <a:lnTo>
                    <a:pt x="18446" y="23115"/>
                  </a:lnTo>
                  <a:lnTo>
                    <a:pt x="18465" y="23115"/>
                  </a:lnTo>
                  <a:lnTo>
                    <a:pt x="18484" y="23135"/>
                  </a:lnTo>
                  <a:lnTo>
                    <a:pt x="18503" y="23173"/>
                  </a:lnTo>
                  <a:lnTo>
                    <a:pt x="18503" y="23231"/>
                  </a:lnTo>
                  <a:lnTo>
                    <a:pt x="18465" y="23250"/>
                  </a:lnTo>
                  <a:lnTo>
                    <a:pt x="18234" y="23308"/>
                  </a:lnTo>
                  <a:lnTo>
                    <a:pt x="17985" y="23346"/>
                  </a:lnTo>
                  <a:lnTo>
                    <a:pt x="17754" y="23365"/>
                  </a:lnTo>
                  <a:lnTo>
                    <a:pt x="17504" y="23346"/>
                  </a:lnTo>
                  <a:lnTo>
                    <a:pt x="17254" y="23327"/>
                  </a:lnTo>
                  <a:lnTo>
                    <a:pt x="17024" y="23288"/>
                  </a:lnTo>
                  <a:lnTo>
                    <a:pt x="16774" y="23231"/>
                  </a:lnTo>
                  <a:lnTo>
                    <a:pt x="16544" y="23154"/>
                  </a:lnTo>
                  <a:lnTo>
                    <a:pt x="16524" y="23135"/>
                  </a:lnTo>
                  <a:lnTo>
                    <a:pt x="16524" y="23096"/>
                  </a:lnTo>
                  <a:lnTo>
                    <a:pt x="16544" y="23077"/>
                  </a:lnTo>
                  <a:close/>
                  <a:moveTo>
                    <a:pt x="2037" y="1"/>
                  </a:moveTo>
                  <a:lnTo>
                    <a:pt x="1922" y="20"/>
                  </a:lnTo>
                  <a:lnTo>
                    <a:pt x="1806" y="39"/>
                  </a:lnTo>
                  <a:lnTo>
                    <a:pt x="1691" y="39"/>
                  </a:lnTo>
                  <a:lnTo>
                    <a:pt x="1499" y="174"/>
                  </a:lnTo>
                  <a:lnTo>
                    <a:pt x="1307" y="327"/>
                  </a:lnTo>
                  <a:lnTo>
                    <a:pt x="1153" y="481"/>
                  </a:lnTo>
                  <a:lnTo>
                    <a:pt x="980" y="635"/>
                  </a:lnTo>
                  <a:lnTo>
                    <a:pt x="846" y="808"/>
                  </a:lnTo>
                  <a:lnTo>
                    <a:pt x="711" y="981"/>
                  </a:lnTo>
                  <a:lnTo>
                    <a:pt x="596" y="1173"/>
                  </a:lnTo>
                  <a:lnTo>
                    <a:pt x="500" y="1365"/>
                  </a:lnTo>
                  <a:lnTo>
                    <a:pt x="404" y="1557"/>
                  </a:lnTo>
                  <a:lnTo>
                    <a:pt x="308" y="1749"/>
                  </a:lnTo>
                  <a:lnTo>
                    <a:pt x="173" y="2172"/>
                  </a:lnTo>
                  <a:lnTo>
                    <a:pt x="77" y="2595"/>
                  </a:lnTo>
                  <a:lnTo>
                    <a:pt x="19" y="3037"/>
                  </a:lnTo>
                  <a:lnTo>
                    <a:pt x="0" y="3479"/>
                  </a:lnTo>
                  <a:lnTo>
                    <a:pt x="19" y="3920"/>
                  </a:lnTo>
                  <a:lnTo>
                    <a:pt x="58" y="4382"/>
                  </a:lnTo>
                  <a:lnTo>
                    <a:pt x="115" y="4824"/>
                  </a:lnTo>
                  <a:lnTo>
                    <a:pt x="212" y="5285"/>
                  </a:lnTo>
                  <a:lnTo>
                    <a:pt x="327" y="5727"/>
                  </a:lnTo>
                  <a:lnTo>
                    <a:pt x="461" y="6149"/>
                  </a:lnTo>
                  <a:lnTo>
                    <a:pt x="615" y="6572"/>
                  </a:lnTo>
                  <a:lnTo>
                    <a:pt x="980" y="7437"/>
                  </a:lnTo>
                  <a:lnTo>
                    <a:pt x="1403" y="8301"/>
                  </a:lnTo>
                  <a:lnTo>
                    <a:pt x="1845" y="9166"/>
                  </a:lnTo>
                  <a:lnTo>
                    <a:pt x="2306" y="9992"/>
                  </a:lnTo>
                  <a:lnTo>
                    <a:pt x="2805" y="10818"/>
                  </a:lnTo>
                  <a:lnTo>
                    <a:pt x="3324" y="11625"/>
                  </a:lnTo>
                  <a:lnTo>
                    <a:pt x="3843" y="12413"/>
                  </a:lnTo>
                  <a:lnTo>
                    <a:pt x="4400" y="13201"/>
                  </a:lnTo>
                  <a:lnTo>
                    <a:pt x="5303" y="14450"/>
                  </a:lnTo>
                  <a:lnTo>
                    <a:pt x="6245" y="15699"/>
                  </a:lnTo>
                  <a:lnTo>
                    <a:pt x="6725" y="16314"/>
                  </a:lnTo>
                  <a:lnTo>
                    <a:pt x="7225" y="16928"/>
                  </a:lnTo>
                  <a:lnTo>
                    <a:pt x="7724" y="17524"/>
                  </a:lnTo>
                  <a:lnTo>
                    <a:pt x="8262" y="18120"/>
                  </a:lnTo>
                  <a:lnTo>
                    <a:pt x="8800" y="18696"/>
                  </a:lnTo>
                  <a:lnTo>
                    <a:pt x="9338" y="19253"/>
                  </a:lnTo>
                  <a:lnTo>
                    <a:pt x="9915" y="19791"/>
                  </a:lnTo>
                  <a:lnTo>
                    <a:pt x="10491" y="20310"/>
                  </a:lnTo>
                  <a:lnTo>
                    <a:pt x="11106" y="20791"/>
                  </a:lnTo>
                  <a:lnTo>
                    <a:pt x="11721" y="21271"/>
                  </a:lnTo>
                  <a:lnTo>
                    <a:pt x="12355" y="21713"/>
                  </a:lnTo>
                  <a:lnTo>
                    <a:pt x="13008" y="22116"/>
                  </a:lnTo>
                  <a:lnTo>
                    <a:pt x="13700" y="22520"/>
                  </a:lnTo>
                  <a:lnTo>
                    <a:pt x="14065" y="22712"/>
                  </a:lnTo>
                  <a:lnTo>
                    <a:pt x="14468" y="22904"/>
                  </a:lnTo>
                  <a:lnTo>
                    <a:pt x="14872" y="23096"/>
                  </a:lnTo>
                  <a:lnTo>
                    <a:pt x="15295" y="23269"/>
                  </a:lnTo>
                  <a:lnTo>
                    <a:pt x="15737" y="23423"/>
                  </a:lnTo>
                  <a:lnTo>
                    <a:pt x="16159" y="23557"/>
                  </a:lnTo>
                  <a:lnTo>
                    <a:pt x="16601" y="23653"/>
                  </a:lnTo>
                  <a:lnTo>
                    <a:pt x="17043" y="23730"/>
                  </a:lnTo>
                  <a:lnTo>
                    <a:pt x="17466" y="23749"/>
                  </a:lnTo>
                  <a:lnTo>
                    <a:pt x="17677" y="23749"/>
                  </a:lnTo>
                  <a:lnTo>
                    <a:pt x="17889" y="23730"/>
                  </a:lnTo>
                  <a:lnTo>
                    <a:pt x="18100" y="23692"/>
                  </a:lnTo>
                  <a:lnTo>
                    <a:pt x="18292" y="23653"/>
                  </a:lnTo>
                  <a:lnTo>
                    <a:pt x="18484" y="23596"/>
                  </a:lnTo>
                  <a:lnTo>
                    <a:pt x="18676" y="23538"/>
                  </a:lnTo>
                  <a:lnTo>
                    <a:pt x="18868" y="23442"/>
                  </a:lnTo>
                  <a:lnTo>
                    <a:pt x="19041" y="23346"/>
                  </a:lnTo>
                  <a:lnTo>
                    <a:pt x="19234" y="23231"/>
                  </a:lnTo>
                  <a:lnTo>
                    <a:pt x="19387" y="23096"/>
                  </a:lnTo>
                  <a:lnTo>
                    <a:pt x="19560" y="22943"/>
                  </a:lnTo>
                  <a:lnTo>
                    <a:pt x="19714" y="22770"/>
                  </a:lnTo>
                  <a:lnTo>
                    <a:pt x="19848" y="22597"/>
                  </a:lnTo>
                  <a:lnTo>
                    <a:pt x="19964" y="22424"/>
                  </a:lnTo>
                  <a:lnTo>
                    <a:pt x="20060" y="22251"/>
                  </a:lnTo>
                  <a:lnTo>
                    <a:pt x="20156" y="22059"/>
                  </a:lnTo>
                  <a:lnTo>
                    <a:pt x="20213" y="21867"/>
                  </a:lnTo>
                  <a:lnTo>
                    <a:pt x="20271" y="21674"/>
                  </a:lnTo>
                  <a:lnTo>
                    <a:pt x="20310" y="21482"/>
                  </a:lnTo>
                  <a:lnTo>
                    <a:pt x="20329" y="21290"/>
                  </a:lnTo>
                  <a:lnTo>
                    <a:pt x="20348" y="21098"/>
                  </a:lnTo>
                  <a:lnTo>
                    <a:pt x="20348" y="20906"/>
                  </a:lnTo>
                  <a:lnTo>
                    <a:pt x="20329" y="20694"/>
                  </a:lnTo>
                  <a:lnTo>
                    <a:pt x="20310" y="20502"/>
                  </a:lnTo>
                  <a:lnTo>
                    <a:pt x="20213" y="20099"/>
                  </a:lnTo>
                  <a:lnTo>
                    <a:pt x="20098" y="19695"/>
                  </a:lnTo>
                  <a:lnTo>
                    <a:pt x="19944" y="19311"/>
                  </a:lnTo>
                  <a:lnTo>
                    <a:pt x="19752" y="18927"/>
                  </a:lnTo>
                  <a:lnTo>
                    <a:pt x="19522" y="18562"/>
                  </a:lnTo>
                  <a:lnTo>
                    <a:pt x="19291" y="18216"/>
                  </a:lnTo>
                  <a:lnTo>
                    <a:pt x="19022" y="17889"/>
                  </a:lnTo>
                  <a:lnTo>
                    <a:pt x="18753" y="17601"/>
                  </a:lnTo>
                  <a:lnTo>
                    <a:pt x="18484" y="17313"/>
                  </a:lnTo>
                  <a:lnTo>
                    <a:pt x="18196" y="17063"/>
                  </a:lnTo>
                  <a:lnTo>
                    <a:pt x="17908" y="16832"/>
                  </a:lnTo>
                  <a:lnTo>
                    <a:pt x="17293" y="16352"/>
                  </a:lnTo>
                  <a:lnTo>
                    <a:pt x="16659" y="15929"/>
                  </a:lnTo>
                  <a:lnTo>
                    <a:pt x="16025" y="15487"/>
                  </a:lnTo>
                  <a:lnTo>
                    <a:pt x="14737" y="14642"/>
                  </a:lnTo>
                  <a:lnTo>
                    <a:pt x="14123" y="14200"/>
                  </a:lnTo>
                  <a:lnTo>
                    <a:pt x="13508" y="13739"/>
                  </a:lnTo>
                  <a:lnTo>
                    <a:pt x="12950" y="13278"/>
                  </a:lnTo>
                  <a:lnTo>
                    <a:pt x="12393" y="12797"/>
                  </a:lnTo>
                  <a:lnTo>
                    <a:pt x="11855" y="12298"/>
                  </a:lnTo>
                  <a:lnTo>
                    <a:pt x="11317" y="11798"/>
                  </a:lnTo>
                  <a:lnTo>
                    <a:pt x="10799" y="11279"/>
                  </a:lnTo>
                  <a:lnTo>
                    <a:pt x="10280" y="10741"/>
                  </a:lnTo>
                  <a:lnTo>
                    <a:pt x="9799" y="10203"/>
                  </a:lnTo>
                  <a:lnTo>
                    <a:pt x="9300" y="9646"/>
                  </a:lnTo>
                  <a:lnTo>
                    <a:pt x="8858" y="9108"/>
                  </a:lnTo>
                  <a:lnTo>
                    <a:pt x="8397" y="8551"/>
                  </a:lnTo>
                  <a:lnTo>
                    <a:pt x="7955" y="7994"/>
                  </a:lnTo>
                  <a:lnTo>
                    <a:pt x="7532" y="7437"/>
                  </a:lnTo>
                  <a:lnTo>
                    <a:pt x="7109" y="6860"/>
                  </a:lnTo>
                  <a:lnTo>
                    <a:pt x="6706" y="6284"/>
                  </a:lnTo>
                  <a:lnTo>
                    <a:pt x="5918" y="5093"/>
                  </a:lnTo>
                  <a:lnTo>
                    <a:pt x="5495" y="4458"/>
                  </a:lnTo>
                  <a:lnTo>
                    <a:pt x="5092" y="3786"/>
                  </a:lnTo>
                  <a:lnTo>
                    <a:pt x="4304" y="2460"/>
                  </a:lnTo>
                  <a:lnTo>
                    <a:pt x="4112" y="2076"/>
                  </a:lnTo>
                  <a:lnTo>
                    <a:pt x="3881" y="1653"/>
                  </a:lnTo>
                  <a:lnTo>
                    <a:pt x="3632" y="1211"/>
                  </a:lnTo>
                  <a:lnTo>
                    <a:pt x="3516" y="981"/>
                  </a:lnTo>
                  <a:lnTo>
                    <a:pt x="3363" y="789"/>
                  </a:lnTo>
                  <a:lnTo>
                    <a:pt x="3209" y="596"/>
                  </a:lnTo>
                  <a:lnTo>
                    <a:pt x="3055" y="423"/>
                  </a:lnTo>
                  <a:lnTo>
                    <a:pt x="2882" y="270"/>
                  </a:lnTo>
                  <a:lnTo>
                    <a:pt x="2690" y="154"/>
                  </a:lnTo>
                  <a:lnTo>
                    <a:pt x="2479" y="58"/>
                  </a:lnTo>
                  <a:lnTo>
                    <a:pt x="2267" y="20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72"/>
            <p:cNvSpPr/>
            <p:nvPr/>
          </p:nvSpPr>
          <p:spPr>
            <a:xfrm>
              <a:off x="6654766" y="1995307"/>
              <a:ext cx="49754" cy="48529"/>
            </a:xfrm>
            <a:custGeom>
              <a:avLst/>
              <a:gdLst/>
              <a:ahLst/>
              <a:cxnLst/>
              <a:rect l="l" t="t" r="r" b="b"/>
              <a:pathLst>
                <a:path w="1538" h="1500" extrusionOk="0">
                  <a:moveTo>
                    <a:pt x="1" y="0"/>
                  </a:moveTo>
                  <a:lnTo>
                    <a:pt x="1" y="173"/>
                  </a:lnTo>
                  <a:lnTo>
                    <a:pt x="20" y="327"/>
                  </a:lnTo>
                  <a:lnTo>
                    <a:pt x="39" y="500"/>
                  </a:lnTo>
                  <a:lnTo>
                    <a:pt x="116" y="673"/>
                  </a:lnTo>
                  <a:lnTo>
                    <a:pt x="231" y="846"/>
                  </a:lnTo>
                  <a:lnTo>
                    <a:pt x="366" y="1000"/>
                  </a:lnTo>
                  <a:lnTo>
                    <a:pt x="539" y="1115"/>
                  </a:lnTo>
                  <a:lnTo>
                    <a:pt x="712" y="1230"/>
                  </a:lnTo>
                  <a:lnTo>
                    <a:pt x="904" y="1307"/>
                  </a:lnTo>
                  <a:lnTo>
                    <a:pt x="1115" y="1384"/>
                  </a:lnTo>
                  <a:lnTo>
                    <a:pt x="1538" y="1499"/>
                  </a:lnTo>
                  <a:lnTo>
                    <a:pt x="1115" y="1153"/>
                  </a:lnTo>
                  <a:lnTo>
                    <a:pt x="712" y="807"/>
                  </a:lnTo>
                  <a:lnTo>
                    <a:pt x="347" y="4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171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72"/>
            <p:cNvSpPr/>
            <p:nvPr/>
          </p:nvSpPr>
          <p:spPr>
            <a:xfrm>
              <a:off x="6619956" y="2342176"/>
              <a:ext cx="60333" cy="13070"/>
            </a:xfrm>
            <a:custGeom>
              <a:avLst/>
              <a:gdLst/>
              <a:ahLst/>
              <a:cxnLst/>
              <a:rect l="l" t="t" r="r" b="b"/>
              <a:pathLst>
                <a:path w="1865" h="404" extrusionOk="0">
                  <a:moveTo>
                    <a:pt x="1769" y="0"/>
                  </a:moveTo>
                  <a:lnTo>
                    <a:pt x="1730" y="19"/>
                  </a:lnTo>
                  <a:lnTo>
                    <a:pt x="1538" y="96"/>
                  </a:lnTo>
                  <a:lnTo>
                    <a:pt x="1327" y="154"/>
                  </a:lnTo>
                  <a:lnTo>
                    <a:pt x="1135" y="211"/>
                  </a:lnTo>
                  <a:lnTo>
                    <a:pt x="923" y="231"/>
                  </a:lnTo>
                  <a:lnTo>
                    <a:pt x="712" y="231"/>
                  </a:lnTo>
                  <a:lnTo>
                    <a:pt x="500" y="211"/>
                  </a:lnTo>
                  <a:lnTo>
                    <a:pt x="289" y="173"/>
                  </a:lnTo>
                  <a:lnTo>
                    <a:pt x="97" y="115"/>
                  </a:lnTo>
                  <a:lnTo>
                    <a:pt x="39" y="115"/>
                  </a:lnTo>
                  <a:lnTo>
                    <a:pt x="1" y="154"/>
                  </a:lnTo>
                  <a:lnTo>
                    <a:pt x="20" y="211"/>
                  </a:lnTo>
                  <a:lnTo>
                    <a:pt x="20" y="231"/>
                  </a:lnTo>
                  <a:lnTo>
                    <a:pt x="59" y="250"/>
                  </a:lnTo>
                  <a:lnTo>
                    <a:pt x="270" y="327"/>
                  </a:lnTo>
                  <a:lnTo>
                    <a:pt x="500" y="384"/>
                  </a:lnTo>
                  <a:lnTo>
                    <a:pt x="712" y="404"/>
                  </a:lnTo>
                  <a:lnTo>
                    <a:pt x="942" y="404"/>
                  </a:lnTo>
                  <a:lnTo>
                    <a:pt x="1173" y="384"/>
                  </a:lnTo>
                  <a:lnTo>
                    <a:pt x="1404" y="346"/>
                  </a:lnTo>
                  <a:lnTo>
                    <a:pt x="1615" y="269"/>
                  </a:lnTo>
                  <a:lnTo>
                    <a:pt x="1826" y="173"/>
                  </a:lnTo>
                  <a:lnTo>
                    <a:pt x="1865" y="135"/>
                  </a:lnTo>
                  <a:lnTo>
                    <a:pt x="1865" y="115"/>
                  </a:lnTo>
                  <a:lnTo>
                    <a:pt x="1865" y="77"/>
                  </a:lnTo>
                  <a:lnTo>
                    <a:pt x="1865" y="38"/>
                  </a:lnTo>
                  <a:lnTo>
                    <a:pt x="1845" y="19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72"/>
            <p:cNvSpPr/>
            <p:nvPr/>
          </p:nvSpPr>
          <p:spPr>
            <a:xfrm>
              <a:off x="6603813" y="2359581"/>
              <a:ext cx="64053" cy="9350"/>
            </a:xfrm>
            <a:custGeom>
              <a:avLst/>
              <a:gdLst/>
              <a:ahLst/>
              <a:cxnLst/>
              <a:rect l="l" t="t" r="r" b="b"/>
              <a:pathLst>
                <a:path w="1980" h="289" extrusionOk="0">
                  <a:moveTo>
                    <a:pt x="20" y="0"/>
                  </a:moveTo>
                  <a:lnTo>
                    <a:pt x="0" y="19"/>
                  </a:lnTo>
                  <a:lnTo>
                    <a:pt x="0" y="58"/>
                  </a:lnTo>
                  <a:lnTo>
                    <a:pt x="20" y="77"/>
                  </a:lnTo>
                  <a:lnTo>
                    <a:pt x="250" y="154"/>
                  </a:lnTo>
                  <a:lnTo>
                    <a:pt x="500" y="211"/>
                  </a:lnTo>
                  <a:lnTo>
                    <a:pt x="730" y="250"/>
                  </a:lnTo>
                  <a:lnTo>
                    <a:pt x="980" y="269"/>
                  </a:lnTo>
                  <a:lnTo>
                    <a:pt x="1230" y="288"/>
                  </a:lnTo>
                  <a:lnTo>
                    <a:pt x="1461" y="269"/>
                  </a:lnTo>
                  <a:lnTo>
                    <a:pt x="1710" y="231"/>
                  </a:lnTo>
                  <a:lnTo>
                    <a:pt x="1941" y="173"/>
                  </a:lnTo>
                  <a:lnTo>
                    <a:pt x="1979" y="154"/>
                  </a:lnTo>
                  <a:lnTo>
                    <a:pt x="1979" y="96"/>
                  </a:lnTo>
                  <a:lnTo>
                    <a:pt x="1960" y="58"/>
                  </a:lnTo>
                  <a:lnTo>
                    <a:pt x="1941" y="38"/>
                  </a:lnTo>
                  <a:lnTo>
                    <a:pt x="1922" y="38"/>
                  </a:lnTo>
                  <a:lnTo>
                    <a:pt x="1441" y="96"/>
                  </a:lnTo>
                  <a:lnTo>
                    <a:pt x="980" y="115"/>
                  </a:lnTo>
                  <a:lnTo>
                    <a:pt x="750" y="115"/>
                  </a:lnTo>
                  <a:lnTo>
                    <a:pt x="519" y="96"/>
                  </a:lnTo>
                  <a:lnTo>
                    <a:pt x="289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72"/>
            <p:cNvSpPr/>
            <p:nvPr/>
          </p:nvSpPr>
          <p:spPr>
            <a:xfrm>
              <a:off x="6491296" y="1812555"/>
              <a:ext cx="93880" cy="108187"/>
            </a:xfrm>
            <a:custGeom>
              <a:avLst/>
              <a:gdLst/>
              <a:ahLst/>
              <a:cxnLst/>
              <a:rect l="l" t="t" r="r" b="b"/>
              <a:pathLst>
                <a:path w="2902" h="3344" extrusionOk="0">
                  <a:moveTo>
                    <a:pt x="1" y="1"/>
                  </a:moveTo>
                  <a:lnTo>
                    <a:pt x="58" y="212"/>
                  </a:lnTo>
                  <a:lnTo>
                    <a:pt x="97" y="423"/>
                  </a:lnTo>
                  <a:lnTo>
                    <a:pt x="116" y="654"/>
                  </a:lnTo>
                  <a:lnTo>
                    <a:pt x="135" y="884"/>
                  </a:lnTo>
                  <a:lnTo>
                    <a:pt x="116" y="1346"/>
                  </a:lnTo>
                  <a:lnTo>
                    <a:pt x="116" y="1576"/>
                  </a:lnTo>
                  <a:lnTo>
                    <a:pt x="116" y="1807"/>
                  </a:lnTo>
                  <a:lnTo>
                    <a:pt x="154" y="2037"/>
                  </a:lnTo>
                  <a:lnTo>
                    <a:pt x="212" y="2268"/>
                  </a:lnTo>
                  <a:lnTo>
                    <a:pt x="270" y="2421"/>
                  </a:lnTo>
                  <a:lnTo>
                    <a:pt x="346" y="2556"/>
                  </a:lnTo>
                  <a:lnTo>
                    <a:pt x="442" y="2671"/>
                  </a:lnTo>
                  <a:lnTo>
                    <a:pt x="539" y="2787"/>
                  </a:lnTo>
                  <a:lnTo>
                    <a:pt x="635" y="2863"/>
                  </a:lnTo>
                  <a:lnTo>
                    <a:pt x="750" y="2940"/>
                  </a:lnTo>
                  <a:lnTo>
                    <a:pt x="884" y="2998"/>
                  </a:lnTo>
                  <a:lnTo>
                    <a:pt x="1019" y="3036"/>
                  </a:lnTo>
                  <a:lnTo>
                    <a:pt x="1288" y="3094"/>
                  </a:lnTo>
                  <a:lnTo>
                    <a:pt x="1576" y="3132"/>
                  </a:lnTo>
                  <a:lnTo>
                    <a:pt x="2172" y="3209"/>
                  </a:lnTo>
                  <a:lnTo>
                    <a:pt x="2537" y="3267"/>
                  </a:lnTo>
                  <a:lnTo>
                    <a:pt x="2902" y="3344"/>
                  </a:lnTo>
                  <a:lnTo>
                    <a:pt x="2498" y="2979"/>
                  </a:lnTo>
                  <a:lnTo>
                    <a:pt x="2114" y="2575"/>
                  </a:lnTo>
                  <a:lnTo>
                    <a:pt x="1730" y="2172"/>
                  </a:lnTo>
                  <a:lnTo>
                    <a:pt x="1365" y="1768"/>
                  </a:lnTo>
                  <a:lnTo>
                    <a:pt x="1000" y="1326"/>
                  </a:lnTo>
                  <a:lnTo>
                    <a:pt x="654" y="884"/>
                  </a:lnTo>
                  <a:lnTo>
                    <a:pt x="327" y="4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71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72"/>
            <p:cNvSpPr/>
            <p:nvPr/>
          </p:nvSpPr>
          <p:spPr>
            <a:xfrm>
              <a:off x="6495664" y="1994077"/>
              <a:ext cx="69003" cy="13070"/>
            </a:xfrm>
            <a:custGeom>
              <a:avLst/>
              <a:gdLst/>
              <a:ahLst/>
              <a:cxnLst/>
              <a:rect l="l" t="t" r="r" b="b"/>
              <a:pathLst>
                <a:path w="2133" h="404" extrusionOk="0">
                  <a:moveTo>
                    <a:pt x="38" y="0"/>
                  </a:moveTo>
                  <a:lnTo>
                    <a:pt x="0" y="58"/>
                  </a:lnTo>
                  <a:lnTo>
                    <a:pt x="0" y="96"/>
                  </a:lnTo>
                  <a:lnTo>
                    <a:pt x="19" y="135"/>
                  </a:lnTo>
                  <a:lnTo>
                    <a:pt x="58" y="135"/>
                  </a:lnTo>
                  <a:lnTo>
                    <a:pt x="288" y="211"/>
                  </a:lnTo>
                  <a:lnTo>
                    <a:pt x="538" y="288"/>
                  </a:lnTo>
                  <a:lnTo>
                    <a:pt x="769" y="327"/>
                  </a:lnTo>
                  <a:lnTo>
                    <a:pt x="1018" y="365"/>
                  </a:lnTo>
                  <a:lnTo>
                    <a:pt x="1268" y="384"/>
                  </a:lnTo>
                  <a:lnTo>
                    <a:pt x="1518" y="404"/>
                  </a:lnTo>
                  <a:lnTo>
                    <a:pt x="1768" y="384"/>
                  </a:lnTo>
                  <a:lnTo>
                    <a:pt x="2018" y="365"/>
                  </a:lnTo>
                  <a:lnTo>
                    <a:pt x="2075" y="346"/>
                  </a:lnTo>
                  <a:lnTo>
                    <a:pt x="2114" y="327"/>
                  </a:lnTo>
                  <a:lnTo>
                    <a:pt x="2133" y="288"/>
                  </a:lnTo>
                  <a:lnTo>
                    <a:pt x="2133" y="250"/>
                  </a:lnTo>
                  <a:lnTo>
                    <a:pt x="2114" y="211"/>
                  </a:lnTo>
                  <a:lnTo>
                    <a:pt x="2094" y="173"/>
                  </a:lnTo>
                  <a:lnTo>
                    <a:pt x="2056" y="154"/>
                  </a:lnTo>
                  <a:lnTo>
                    <a:pt x="1998" y="154"/>
                  </a:lnTo>
                  <a:lnTo>
                    <a:pt x="1749" y="173"/>
                  </a:lnTo>
                  <a:lnTo>
                    <a:pt x="1518" y="192"/>
                  </a:lnTo>
                  <a:lnTo>
                    <a:pt x="1038" y="192"/>
                  </a:lnTo>
                  <a:lnTo>
                    <a:pt x="788" y="154"/>
                  </a:lnTo>
                  <a:lnTo>
                    <a:pt x="557" y="115"/>
                  </a:lnTo>
                  <a:lnTo>
                    <a:pt x="327" y="77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72"/>
            <p:cNvSpPr/>
            <p:nvPr/>
          </p:nvSpPr>
          <p:spPr>
            <a:xfrm>
              <a:off x="6487576" y="1978516"/>
              <a:ext cx="51631" cy="13103"/>
            </a:xfrm>
            <a:custGeom>
              <a:avLst/>
              <a:gdLst/>
              <a:ahLst/>
              <a:cxnLst/>
              <a:rect l="l" t="t" r="r" b="b"/>
              <a:pathLst>
                <a:path w="1596" h="405" extrusionOk="0">
                  <a:moveTo>
                    <a:pt x="19" y="1"/>
                  </a:moveTo>
                  <a:lnTo>
                    <a:pt x="0" y="39"/>
                  </a:lnTo>
                  <a:lnTo>
                    <a:pt x="0" y="78"/>
                  </a:lnTo>
                  <a:lnTo>
                    <a:pt x="39" y="116"/>
                  </a:lnTo>
                  <a:lnTo>
                    <a:pt x="385" y="231"/>
                  </a:lnTo>
                  <a:lnTo>
                    <a:pt x="769" y="327"/>
                  </a:lnTo>
                  <a:lnTo>
                    <a:pt x="942" y="366"/>
                  </a:lnTo>
                  <a:lnTo>
                    <a:pt x="1134" y="385"/>
                  </a:lnTo>
                  <a:lnTo>
                    <a:pt x="1326" y="404"/>
                  </a:lnTo>
                  <a:lnTo>
                    <a:pt x="1518" y="385"/>
                  </a:lnTo>
                  <a:lnTo>
                    <a:pt x="1537" y="385"/>
                  </a:lnTo>
                  <a:lnTo>
                    <a:pt x="1576" y="366"/>
                  </a:lnTo>
                  <a:lnTo>
                    <a:pt x="1595" y="308"/>
                  </a:lnTo>
                  <a:lnTo>
                    <a:pt x="1576" y="250"/>
                  </a:lnTo>
                  <a:lnTo>
                    <a:pt x="1537" y="231"/>
                  </a:lnTo>
                  <a:lnTo>
                    <a:pt x="1518" y="212"/>
                  </a:lnTo>
                  <a:lnTo>
                    <a:pt x="1134" y="193"/>
                  </a:lnTo>
                  <a:lnTo>
                    <a:pt x="788" y="174"/>
                  </a:lnTo>
                  <a:lnTo>
                    <a:pt x="423" y="97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72"/>
            <p:cNvSpPr/>
            <p:nvPr/>
          </p:nvSpPr>
          <p:spPr>
            <a:xfrm>
              <a:off x="6366971" y="1660278"/>
              <a:ext cx="78352" cy="94502"/>
            </a:xfrm>
            <a:custGeom>
              <a:avLst/>
              <a:gdLst/>
              <a:ahLst/>
              <a:cxnLst/>
              <a:rect l="l" t="t" r="r" b="b"/>
              <a:pathLst>
                <a:path w="2422" h="2921" extrusionOk="0">
                  <a:moveTo>
                    <a:pt x="1" y="0"/>
                  </a:moveTo>
                  <a:lnTo>
                    <a:pt x="20" y="173"/>
                  </a:lnTo>
                  <a:lnTo>
                    <a:pt x="39" y="346"/>
                  </a:lnTo>
                  <a:lnTo>
                    <a:pt x="58" y="711"/>
                  </a:lnTo>
                  <a:lnTo>
                    <a:pt x="58" y="1057"/>
                  </a:lnTo>
                  <a:lnTo>
                    <a:pt x="78" y="1403"/>
                  </a:lnTo>
                  <a:lnTo>
                    <a:pt x="116" y="1556"/>
                  </a:lnTo>
                  <a:lnTo>
                    <a:pt x="154" y="1710"/>
                  </a:lnTo>
                  <a:lnTo>
                    <a:pt x="231" y="1845"/>
                  </a:lnTo>
                  <a:lnTo>
                    <a:pt x="308" y="1979"/>
                  </a:lnTo>
                  <a:lnTo>
                    <a:pt x="423" y="2114"/>
                  </a:lnTo>
                  <a:lnTo>
                    <a:pt x="558" y="2210"/>
                  </a:lnTo>
                  <a:lnTo>
                    <a:pt x="731" y="2306"/>
                  </a:lnTo>
                  <a:lnTo>
                    <a:pt x="923" y="2383"/>
                  </a:lnTo>
                  <a:lnTo>
                    <a:pt x="1711" y="2632"/>
                  </a:lnTo>
                  <a:lnTo>
                    <a:pt x="2076" y="2767"/>
                  </a:lnTo>
                  <a:lnTo>
                    <a:pt x="2422" y="2921"/>
                  </a:lnTo>
                  <a:lnTo>
                    <a:pt x="1230" y="1441"/>
                  </a:lnTo>
                  <a:lnTo>
                    <a:pt x="616" y="7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171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72"/>
            <p:cNvSpPr/>
            <p:nvPr/>
          </p:nvSpPr>
          <p:spPr>
            <a:xfrm>
              <a:off x="6316633" y="1545270"/>
              <a:ext cx="29859" cy="36073"/>
            </a:xfrm>
            <a:custGeom>
              <a:avLst/>
              <a:gdLst/>
              <a:ahLst/>
              <a:cxnLst/>
              <a:rect l="l" t="t" r="r" b="b"/>
              <a:pathLst>
                <a:path w="923" h="1115" extrusionOk="0">
                  <a:moveTo>
                    <a:pt x="77" y="0"/>
                  </a:moveTo>
                  <a:lnTo>
                    <a:pt x="39" y="20"/>
                  </a:lnTo>
                  <a:lnTo>
                    <a:pt x="0" y="58"/>
                  </a:lnTo>
                  <a:lnTo>
                    <a:pt x="0" y="77"/>
                  </a:lnTo>
                  <a:lnTo>
                    <a:pt x="20" y="96"/>
                  </a:lnTo>
                  <a:lnTo>
                    <a:pt x="385" y="596"/>
                  </a:lnTo>
                  <a:lnTo>
                    <a:pt x="769" y="1076"/>
                  </a:lnTo>
                  <a:lnTo>
                    <a:pt x="788" y="1115"/>
                  </a:lnTo>
                  <a:lnTo>
                    <a:pt x="865" y="1115"/>
                  </a:lnTo>
                  <a:lnTo>
                    <a:pt x="903" y="1096"/>
                  </a:lnTo>
                  <a:lnTo>
                    <a:pt x="923" y="1057"/>
                  </a:lnTo>
                  <a:lnTo>
                    <a:pt x="923" y="1019"/>
                  </a:lnTo>
                  <a:lnTo>
                    <a:pt x="923" y="980"/>
                  </a:lnTo>
                  <a:lnTo>
                    <a:pt x="903" y="942"/>
                  </a:lnTo>
                  <a:lnTo>
                    <a:pt x="519" y="462"/>
                  </a:lnTo>
                  <a:lnTo>
                    <a:pt x="116" y="2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72"/>
            <p:cNvSpPr/>
            <p:nvPr/>
          </p:nvSpPr>
          <p:spPr>
            <a:xfrm>
              <a:off x="6296737" y="1549605"/>
              <a:ext cx="34226" cy="41088"/>
            </a:xfrm>
            <a:custGeom>
              <a:avLst/>
              <a:gdLst/>
              <a:ahLst/>
              <a:cxnLst/>
              <a:rect l="l" t="t" r="r" b="b"/>
              <a:pathLst>
                <a:path w="1058" h="1270" extrusionOk="0">
                  <a:moveTo>
                    <a:pt x="58" y="1"/>
                  </a:moveTo>
                  <a:lnTo>
                    <a:pt x="20" y="20"/>
                  </a:lnTo>
                  <a:lnTo>
                    <a:pt x="1" y="39"/>
                  </a:lnTo>
                  <a:lnTo>
                    <a:pt x="20" y="97"/>
                  </a:lnTo>
                  <a:lnTo>
                    <a:pt x="270" y="385"/>
                  </a:lnTo>
                  <a:lnTo>
                    <a:pt x="519" y="693"/>
                  </a:lnTo>
                  <a:lnTo>
                    <a:pt x="692" y="962"/>
                  </a:lnTo>
                  <a:lnTo>
                    <a:pt x="788" y="1096"/>
                  </a:lnTo>
                  <a:lnTo>
                    <a:pt x="884" y="1231"/>
                  </a:lnTo>
                  <a:lnTo>
                    <a:pt x="923" y="1269"/>
                  </a:lnTo>
                  <a:lnTo>
                    <a:pt x="980" y="1269"/>
                  </a:lnTo>
                  <a:lnTo>
                    <a:pt x="1019" y="1250"/>
                  </a:lnTo>
                  <a:lnTo>
                    <a:pt x="1038" y="1192"/>
                  </a:lnTo>
                  <a:lnTo>
                    <a:pt x="1057" y="1154"/>
                  </a:lnTo>
                  <a:lnTo>
                    <a:pt x="1038" y="1115"/>
                  </a:lnTo>
                  <a:lnTo>
                    <a:pt x="961" y="962"/>
                  </a:lnTo>
                  <a:lnTo>
                    <a:pt x="865" y="808"/>
                  </a:lnTo>
                  <a:lnTo>
                    <a:pt x="750" y="654"/>
                  </a:lnTo>
                  <a:lnTo>
                    <a:pt x="635" y="520"/>
                  </a:lnTo>
                  <a:lnTo>
                    <a:pt x="366" y="251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72"/>
            <p:cNvSpPr/>
            <p:nvPr/>
          </p:nvSpPr>
          <p:spPr>
            <a:xfrm>
              <a:off x="6260698" y="1563904"/>
              <a:ext cx="68388" cy="56002"/>
            </a:xfrm>
            <a:custGeom>
              <a:avLst/>
              <a:gdLst/>
              <a:ahLst/>
              <a:cxnLst/>
              <a:rect l="l" t="t" r="r" b="b"/>
              <a:pathLst>
                <a:path w="2114" h="1731" extrusionOk="0">
                  <a:moveTo>
                    <a:pt x="519" y="1"/>
                  </a:moveTo>
                  <a:lnTo>
                    <a:pt x="346" y="174"/>
                  </a:lnTo>
                  <a:lnTo>
                    <a:pt x="192" y="347"/>
                  </a:lnTo>
                  <a:lnTo>
                    <a:pt x="115" y="443"/>
                  </a:lnTo>
                  <a:lnTo>
                    <a:pt x="58" y="539"/>
                  </a:lnTo>
                  <a:lnTo>
                    <a:pt x="19" y="635"/>
                  </a:lnTo>
                  <a:lnTo>
                    <a:pt x="0" y="731"/>
                  </a:lnTo>
                  <a:lnTo>
                    <a:pt x="39" y="750"/>
                  </a:lnTo>
                  <a:lnTo>
                    <a:pt x="39" y="808"/>
                  </a:lnTo>
                  <a:lnTo>
                    <a:pt x="39" y="885"/>
                  </a:lnTo>
                  <a:lnTo>
                    <a:pt x="77" y="942"/>
                  </a:lnTo>
                  <a:lnTo>
                    <a:pt x="135" y="1000"/>
                  </a:lnTo>
                  <a:lnTo>
                    <a:pt x="154" y="1038"/>
                  </a:lnTo>
                  <a:lnTo>
                    <a:pt x="173" y="1077"/>
                  </a:lnTo>
                  <a:lnTo>
                    <a:pt x="250" y="1154"/>
                  </a:lnTo>
                  <a:lnTo>
                    <a:pt x="346" y="1211"/>
                  </a:lnTo>
                  <a:lnTo>
                    <a:pt x="577" y="1307"/>
                  </a:lnTo>
                  <a:lnTo>
                    <a:pt x="846" y="1403"/>
                  </a:lnTo>
                  <a:lnTo>
                    <a:pt x="1115" y="1480"/>
                  </a:lnTo>
                  <a:lnTo>
                    <a:pt x="1633" y="1596"/>
                  </a:lnTo>
                  <a:lnTo>
                    <a:pt x="1979" y="1672"/>
                  </a:lnTo>
                  <a:lnTo>
                    <a:pt x="2114" y="1730"/>
                  </a:lnTo>
                  <a:lnTo>
                    <a:pt x="1153" y="731"/>
                  </a:lnTo>
                  <a:lnTo>
                    <a:pt x="807" y="385"/>
                  </a:lnTo>
                  <a:lnTo>
                    <a:pt x="615" y="193"/>
                  </a:lnTo>
                  <a:lnTo>
                    <a:pt x="557" y="116"/>
                  </a:lnTo>
                  <a:lnTo>
                    <a:pt x="519" y="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rgbClr val="F171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72"/>
            <p:cNvSpPr/>
            <p:nvPr/>
          </p:nvSpPr>
          <p:spPr>
            <a:xfrm>
              <a:off x="6280561" y="1843644"/>
              <a:ext cx="41085" cy="42285"/>
            </a:xfrm>
            <a:custGeom>
              <a:avLst/>
              <a:gdLst/>
              <a:ahLst/>
              <a:cxnLst/>
              <a:rect l="l" t="t" r="r" b="b"/>
              <a:pathLst>
                <a:path w="1270" h="1307" extrusionOk="0">
                  <a:moveTo>
                    <a:pt x="59" y="0"/>
                  </a:moveTo>
                  <a:lnTo>
                    <a:pt x="20" y="19"/>
                  </a:lnTo>
                  <a:lnTo>
                    <a:pt x="1" y="39"/>
                  </a:lnTo>
                  <a:lnTo>
                    <a:pt x="20" y="77"/>
                  </a:lnTo>
                  <a:lnTo>
                    <a:pt x="251" y="423"/>
                  </a:lnTo>
                  <a:lnTo>
                    <a:pt x="520" y="750"/>
                  </a:lnTo>
                  <a:lnTo>
                    <a:pt x="654" y="903"/>
                  </a:lnTo>
                  <a:lnTo>
                    <a:pt x="808" y="1057"/>
                  </a:lnTo>
                  <a:lnTo>
                    <a:pt x="981" y="1192"/>
                  </a:lnTo>
                  <a:lnTo>
                    <a:pt x="1135" y="1307"/>
                  </a:lnTo>
                  <a:lnTo>
                    <a:pt x="1192" y="1307"/>
                  </a:lnTo>
                  <a:lnTo>
                    <a:pt x="1250" y="1288"/>
                  </a:lnTo>
                  <a:lnTo>
                    <a:pt x="1269" y="1230"/>
                  </a:lnTo>
                  <a:lnTo>
                    <a:pt x="1269" y="1211"/>
                  </a:lnTo>
                  <a:lnTo>
                    <a:pt x="1250" y="1172"/>
                  </a:lnTo>
                  <a:lnTo>
                    <a:pt x="942" y="903"/>
                  </a:lnTo>
                  <a:lnTo>
                    <a:pt x="635" y="634"/>
                  </a:lnTo>
                  <a:lnTo>
                    <a:pt x="366" y="327"/>
                  </a:lnTo>
                  <a:lnTo>
                    <a:pt x="97" y="19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72"/>
            <p:cNvSpPr/>
            <p:nvPr/>
          </p:nvSpPr>
          <p:spPr>
            <a:xfrm>
              <a:off x="6275612" y="1862893"/>
              <a:ext cx="40438" cy="34229"/>
            </a:xfrm>
            <a:custGeom>
              <a:avLst/>
              <a:gdLst/>
              <a:ahLst/>
              <a:cxnLst/>
              <a:rect l="l" t="t" r="r" b="b"/>
              <a:pathLst>
                <a:path w="1250" h="1058" extrusionOk="0">
                  <a:moveTo>
                    <a:pt x="58" y="1"/>
                  </a:moveTo>
                  <a:lnTo>
                    <a:pt x="19" y="20"/>
                  </a:lnTo>
                  <a:lnTo>
                    <a:pt x="0" y="39"/>
                  </a:lnTo>
                  <a:lnTo>
                    <a:pt x="0" y="78"/>
                  </a:lnTo>
                  <a:lnTo>
                    <a:pt x="96" y="251"/>
                  </a:lnTo>
                  <a:lnTo>
                    <a:pt x="192" y="404"/>
                  </a:lnTo>
                  <a:lnTo>
                    <a:pt x="327" y="558"/>
                  </a:lnTo>
                  <a:lnTo>
                    <a:pt x="461" y="693"/>
                  </a:lnTo>
                  <a:lnTo>
                    <a:pt x="615" y="808"/>
                  </a:lnTo>
                  <a:lnTo>
                    <a:pt x="788" y="904"/>
                  </a:lnTo>
                  <a:lnTo>
                    <a:pt x="961" y="1000"/>
                  </a:lnTo>
                  <a:lnTo>
                    <a:pt x="1153" y="1058"/>
                  </a:lnTo>
                  <a:lnTo>
                    <a:pt x="1211" y="1058"/>
                  </a:lnTo>
                  <a:lnTo>
                    <a:pt x="1230" y="1038"/>
                  </a:lnTo>
                  <a:lnTo>
                    <a:pt x="1249" y="1000"/>
                  </a:lnTo>
                  <a:lnTo>
                    <a:pt x="1249" y="942"/>
                  </a:lnTo>
                  <a:lnTo>
                    <a:pt x="1230" y="904"/>
                  </a:lnTo>
                  <a:lnTo>
                    <a:pt x="1192" y="885"/>
                  </a:lnTo>
                  <a:lnTo>
                    <a:pt x="1019" y="827"/>
                  </a:lnTo>
                  <a:lnTo>
                    <a:pt x="865" y="750"/>
                  </a:lnTo>
                  <a:lnTo>
                    <a:pt x="711" y="654"/>
                  </a:lnTo>
                  <a:lnTo>
                    <a:pt x="557" y="558"/>
                  </a:lnTo>
                  <a:lnTo>
                    <a:pt x="442" y="443"/>
                  </a:lnTo>
                  <a:lnTo>
                    <a:pt x="308" y="308"/>
                  </a:lnTo>
                  <a:lnTo>
                    <a:pt x="192" y="174"/>
                  </a:lnTo>
                  <a:lnTo>
                    <a:pt x="77" y="39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72"/>
            <p:cNvSpPr/>
            <p:nvPr/>
          </p:nvSpPr>
          <p:spPr>
            <a:xfrm>
              <a:off x="6086649" y="1523497"/>
              <a:ext cx="133670" cy="113169"/>
            </a:xfrm>
            <a:custGeom>
              <a:avLst/>
              <a:gdLst/>
              <a:ahLst/>
              <a:cxnLst/>
              <a:rect l="l" t="t" r="r" b="b"/>
              <a:pathLst>
                <a:path w="4132" h="3498" extrusionOk="0">
                  <a:moveTo>
                    <a:pt x="2901" y="289"/>
                  </a:moveTo>
                  <a:lnTo>
                    <a:pt x="3113" y="328"/>
                  </a:lnTo>
                  <a:lnTo>
                    <a:pt x="3151" y="328"/>
                  </a:lnTo>
                  <a:lnTo>
                    <a:pt x="3170" y="366"/>
                  </a:lnTo>
                  <a:lnTo>
                    <a:pt x="3190" y="404"/>
                  </a:lnTo>
                  <a:lnTo>
                    <a:pt x="3190" y="443"/>
                  </a:lnTo>
                  <a:lnTo>
                    <a:pt x="3170" y="462"/>
                  </a:lnTo>
                  <a:lnTo>
                    <a:pt x="3151" y="500"/>
                  </a:lnTo>
                  <a:lnTo>
                    <a:pt x="3132" y="520"/>
                  </a:lnTo>
                  <a:lnTo>
                    <a:pt x="2690" y="520"/>
                  </a:lnTo>
                  <a:lnTo>
                    <a:pt x="2498" y="558"/>
                  </a:lnTo>
                  <a:lnTo>
                    <a:pt x="2325" y="597"/>
                  </a:lnTo>
                  <a:lnTo>
                    <a:pt x="2152" y="654"/>
                  </a:lnTo>
                  <a:lnTo>
                    <a:pt x="1979" y="731"/>
                  </a:lnTo>
                  <a:lnTo>
                    <a:pt x="1614" y="904"/>
                  </a:lnTo>
                  <a:lnTo>
                    <a:pt x="1595" y="904"/>
                  </a:lnTo>
                  <a:lnTo>
                    <a:pt x="1576" y="885"/>
                  </a:lnTo>
                  <a:lnTo>
                    <a:pt x="1557" y="866"/>
                  </a:lnTo>
                  <a:lnTo>
                    <a:pt x="1576" y="846"/>
                  </a:lnTo>
                  <a:lnTo>
                    <a:pt x="1710" y="693"/>
                  </a:lnTo>
                  <a:lnTo>
                    <a:pt x="1864" y="558"/>
                  </a:lnTo>
                  <a:lnTo>
                    <a:pt x="2056" y="462"/>
                  </a:lnTo>
                  <a:lnTo>
                    <a:pt x="2267" y="385"/>
                  </a:lnTo>
                  <a:lnTo>
                    <a:pt x="2479" y="328"/>
                  </a:lnTo>
                  <a:lnTo>
                    <a:pt x="2690" y="289"/>
                  </a:lnTo>
                  <a:close/>
                  <a:moveTo>
                    <a:pt x="2959" y="731"/>
                  </a:moveTo>
                  <a:lnTo>
                    <a:pt x="3113" y="750"/>
                  </a:lnTo>
                  <a:lnTo>
                    <a:pt x="3151" y="750"/>
                  </a:lnTo>
                  <a:lnTo>
                    <a:pt x="3170" y="789"/>
                  </a:lnTo>
                  <a:lnTo>
                    <a:pt x="3170" y="846"/>
                  </a:lnTo>
                  <a:lnTo>
                    <a:pt x="3151" y="904"/>
                  </a:lnTo>
                  <a:lnTo>
                    <a:pt x="3132" y="923"/>
                  </a:lnTo>
                  <a:lnTo>
                    <a:pt x="2805" y="923"/>
                  </a:lnTo>
                  <a:lnTo>
                    <a:pt x="2536" y="962"/>
                  </a:lnTo>
                  <a:lnTo>
                    <a:pt x="2267" y="1019"/>
                  </a:lnTo>
                  <a:lnTo>
                    <a:pt x="2133" y="1058"/>
                  </a:lnTo>
                  <a:lnTo>
                    <a:pt x="1998" y="1115"/>
                  </a:lnTo>
                  <a:lnTo>
                    <a:pt x="1979" y="1135"/>
                  </a:lnTo>
                  <a:lnTo>
                    <a:pt x="1941" y="1115"/>
                  </a:lnTo>
                  <a:lnTo>
                    <a:pt x="1902" y="1096"/>
                  </a:lnTo>
                  <a:lnTo>
                    <a:pt x="1902" y="1038"/>
                  </a:lnTo>
                  <a:lnTo>
                    <a:pt x="1902" y="1019"/>
                  </a:lnTo>
                  <a:lnTo>
                    <a:pt x="1941" y="1000"/>
                  </a:lnTo>
                  <a:lnTo>
                    <a:pt x="2075" y="923"/>
                  </a:lnTo>
                  <a:lnTo>
                    <a:pt x="2210" y="866"/>
                  </a:lnTo>
                  <a:lnTo>
                    <a:pt x="2344" y="808"/>
                  </a:lnTo>
                  <a:lnTo>
                    <a:pt x="2498" y="769"/>
                  </a:lnTo>
                  <a:lnTo>
                    <a:pt x="2652" y="750"/>
                  </a:lnTo>
                  <a:lnTo>
                    <a:pt x="2805" y="731"/>
                  </a:lnTo>
                  <a:close/>
                  <a:moveTo>
                    <a:pt x="3094" y="1"/>
                  </a:moveTo>
                  <a:lnTo>
                    <a:pt x="2882" y="20"/>
                  </a:lnTo>
                  <a:lnTo>
                    <a:pt x="2671" y="39"/>
                  </a:lnTo>
                  <a:lnTo>
                    <a:pt x="2479" y="78"/>
                  </a:lnTo>
                  <a:lnTo>
                    <a:pt x="2267" y="135"/>
                  </a:lnTo>
                  <a:lnTo>
                    <a:pt x="2075" y="193"/>
                  </a:lnTo>
                  <a:lnTo>
                    <a:pt x="1883" y="270"/>
                  </a:lnTo>
                  <a:lnTo>
                    <a:pt x="1691" y="347"/>
                  </a:lnTo>
                  <a:lnTo>
                    <a:pt x="1518" y="462"/>
                  </a:lnTo>
                  <a:lnTo>
                    <a:pt x="1345" y="577"/>
                  </a:lnTo>
                  <a:lnTo>
                    <a:pt x="1172" y="712"/>
                  </a:lnTo>
                  <a:lnTo>
                    <a:pt x="1019" y="846"/>
                  </a:lnTo>
                  <a:lnTo>
                    <a:pt x="865" y="1000"/>
                  </a:lnTo>
                  <a:lnTo>
                    <a:pt x="750" y="1135"/>
                  </a:lnTo>
                  <a:lnTo>
                    <a:pt x="634" y="1288"/>
                  </a:lnTo>
                  <a:lnTo>
                    <a:pt x="538" y="1442"/>
                  </a:lnTo>
                  <a:lnTo>
                    <a:pt x="365" y="1749"/>
                  </a:lnTo>
                  <a:lnTo>
                    <a:pt x="250" y="2076"/>
                  </a:lnTo>
                  <a:lnTo>
                    <a:pt x="154" y="2422"/>
                  </a:lnTo>
                  <a:lnTo>
                    <a:pt x="77" y="2768"/>
                  </a:lnTo>
                  <a:lnTo>
                    <a:pt x="19" y="3133"/>
                  </a:lnTo>
                  <a:lnTo>
                    <a:pt x="0" y="3498"/>
                  </a:lnTo>
                  <a:lnTo>
                    <a:pt x="212" y="3248"/>
                  </a:lnTo>
                  <a:lnTo>
                    <a:pt x="461" y="2998"/>
                  </a:lnTo>
                  <a:lnTo>
                    <a:pt x="730" y="2787"/>
                  </a:lnTo>
                  <a:lnTo>
                    <a:pt x="1038" y="2614"/>
                  </a:lnTo>
                  <a:lnTo>
                    <a:pt x="1038" y="2556"/>
                  </a:lnTo>
                  <a:lnTo>
                    <a:pt x="1076" y="2518"/>
                  </a:lnTo>
                  <a:lnTo>
                    <a:pt x="1115" y="2480"/>
                  </a:lnTo>
                  <a:lnTo>
                    <a:pt x="1172" y="2460"/>
                  </a:lnTo>
                  <a:lnTo>
                    <a:pt x="1422" y="2403"/>
                  </a:lnTo>
                  <a:lnTo>
                    <a:pt x="1672" y="2403"/>
                  </a:lnTo>
                  <a:lnTo>
                    <a:pt x="1902" y="2441"/>
                  </a:lnTo>
                  <a:lnTo>
                    <a:pt x="2114" y="2499"/>
                  </a:lnTo>
                  <a:lnTo>
                    <a:pt x="2325" y="2614"/>
                  </a:lnTo>
                  <a:lnTo>
                    <a:pt x="2517" y="2729"/>
                  </a:lnTo>
                  <a:lnTo>
                    <a:pt x="2709" y="2883"/>
                  </a:lnTo>
                  <a:lnTo>
                    <a:pt x="2882" y="3056"/>
                  </a:lnTo>
                  <a:lnTo>
                    <a:pt x="3324" y="2864"/>
                  </a:lnTo>
                  <a:lnTo>
                    <a:pt x="3228" y="2691"/>
                  </a:lnTo>
                  <a:lnTo>
                    <a:pt x="3151" y="2499"/>
                  </a:lnTo>
                  <a:lnTo>
                    <a:pt x="3094" y="2287"/>
                  </a:lnTo>
                  <a:lnTo>
                    <a:pt x="3055" y="2038"/>
                  </a:lnTo>
                  <a:lnTo>
                    <a:pt x="3055" y="1884"/>
                  </a:lnTo>
                  <a:lnTo>
                    <a:pt x="3055" y="1730"/>
                  </a:lnTo>
                  <a:lnTo>
                    <a:pt x="3113" y="1442"/>
                  </a:lnTo>
                  <a:lnTo>
                    <a:pt x="3209" y="1173"/>
                  </a:lnTo>
                  <a:lnTo>
                    <a:pt x="3343" y="923"/>
                  </a:lnTo>
                  <a:lnTo>
                    <a:pt x="3497" y="693"/>
                  </a:lnTo>
                  <a:lnTo>
                    <a:pt x="3689" y="481"/>
                  </a:lnTo>
                  <a:lnTo>
                    <a:pt x="3901" y="289"/>
                  </a:lnTo>
                  <a:lnTo>
                    <a:pt x="4131" y="116"/>
                  </a:lnTo>
                  <a:lnTo>
                    <a:pt x="3920" y="78"/>
                  </a:lnTo>
                  <a:lnTo>
                    <a:pt x="3728" y="39"/>
                  </a:lnTo>
                  <a:lnTo>
                    <a:pt x="3516" y="20"/>
                  </a:lnTo>
                  <a:lnTo>
                    <a:pt x="3305" y="1"/>
                  </a:lnTo>
                  <a:close/>
                </a:path>
              </a:pathLst>
            </a:custGeom>
            <a:solidFill>
              <a:srgbClr val="F171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72"/>
            <p:cNvSpPr/>
            <p:nvPr/>
          </p:nvSpPr>
          <p:spPr>
            <a:xfrm>
              <a:off x="6136987" y="1532847"/>
              <a:ext cx="52860" cy="19897"/>
            </a:xfrm>
            <a:custGeom>
              <a:avLst/>
              <a:gdLst/>
              <a:ahLst/>
              <a:cxnLst/>
              <a:rect l="l" t="t" r="r" b="b"/>
              <a:pathLst>
                <a:path w="1634" h="615" extrusionOk="0">
                  <a:moveTo>
                    <a:pt x="1134" y="0"/>
                  </a:moveTo>
                  <a:lnTo>
                    <a:pt x="923" y="39"/>
                  </a:lnTo>
                  <a:lnTo>
                    <a:pt x="711" y="96"/>
                  </a:lnTo>
                  <a:lnTo>
                    <a:pt x="500" y="173"/>
                  </a:lnTo>
                  <a:lnTo>
                    <a:pt x="308" y="269"/>
                  </a:lnTo>
                  <a:lnTo>
                    <a:pt x="154" y="404"/>
                  </a:lnTo>
                  <a:lnTo>
                    <a:pt x="20" y="557"/>
                  </a:lnTo>
                  <a:lnTo>
                    <a:pt x="1" y="577"/>
                  </a:lnTo>
                  <a:lnTo>
                    <a:pt x="20" y="596"/>
                  </a:lnTo>
                  <a:lnTo>
                    <a:pt x="39" y="615"/>
                  </a:lnTo>
                  <a:lnTo>
                    <a:pt x="58" y="615"/>
                  </a:lnTo>
                  <a:lnTo>
                    <a:pt x="423" y="442"/>
                  </a:lnTo>
                  <a:lnTo>
                    <a:pt x="596" y="365"/>
                  </a:lnTo>
                  <a:lnTo>
                    <a:pt x="769" y="308"/>
                  </a:lnTo>
                  <a:lnTo>
                    <a:pt x="942" y="269"/>
                  </a:lnTo>
                  <a:lnTo>
                    <a:pt x="1134" y="231"/>
                  </a:lnTo>
                  <a:lnTo>
                    <a:pt x="1576" y="231"/>
                  </a:lnTo>
                  <a:lnTo>
                    <a:pt x="1595" y="211"/>
                  </a:lnTo>
                  <a:lnTo>
                    <a:pt x="1614" y="173"/>
                  </a:lnTo>
                  <a:lnTo>
                    <a:pt x="1634" y="154"/>
                  </a:lnTo>
                  <a:lnTo>
                    <a:pt x="1634" y="115"/>
                  </a:lnTo>
                  <a:lnTo>
                    <a:pt x="1614" y="77"/>
                  </a:lnTo>
                  <a:lnTo>
                    <a:pt x="1595" y="39"/>
                  </a:lnTo>
                  <a:lnTo>
                    <a:pt x="1557" y="39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72"/>
            <p:cNvSpPr/>
            <p:nvPr/>
          </p:nvSpPr>
          <p:spPr>
            <a:xfrm>
              <a:off x="6148181" y="1547146"/>
              <a:ext cx="41052" cy="13070"/>
            </a:xfrm>
            <a:custGeom>
              <a:avLst/>
              <a:gdLst/>
              <a:ahLst/>
              <a:cxnLst/>
              <a:rect l="l" t="t" r="r" b="b"/>
              <a:pathLst>
                <a:path w="1269" h="404" extrusionOk="0">
                  <a:moveTo>
                    <a:pt x="903" y="0"/>
                  </a:moveTo>
                  <a:lnTo>
                    <a:pt x="750" y="19"/>
                  </a:lnTo>
                  <a:lnTo>
                    <a:pt x="596" y="38"/>
                  </a:lnTo>
                  <a:lnTo>
                    <a:pt x="442" y="77"/>
                  </a:lnTo>
                  <a:lnTo>
                    <a:pt x="308" y="135"/>
                  </a:lnTo>
                  <a:lnTo>
                    <a:pt x="173" y="192"/>
                  </a:lnTo>
                  <a:lnTo>
                    <a:pt x="39" y="269"/>
                  </a:lnTo>
                  <a:lnTo>
                    <a:pt x="0" y="288"/>
                  </a:lnTo>
                  <a:lnTo>
                    <a:pt x="0" y="307"/>
                  </a:lnTo>
                  <a:lnTo>
                    <a:pt x="0" y="365"/>
                  </a:lnTo>
                  <a:lnTo>
                    <a:pt x="39" y="384"/>
                  </a:lnTo>
                  <a:lnTo>
                    <a:pt x="77" y="404"/>
                  </a:lnTo>
                  <a:lnTo>
                    <a:pt x="96" y="384"/>
                  </a:lnTo>
                  <a:lnTo>
                    <a:pt x="231" y="327"/>
                  </a:lnTo>
                  <a:lnTo>
                    <a:pt x="365" y="288"/>
                  </a:lnTo>
                  <a:lnTo>
                    <a:pt x="634" y="231"/>
                  </a:lnTo>
                  <a:lnTo>
                    <a:pt x="903" y="192"/>
                  </a:lnTo>
                  <a:lnTo>
                    <a:pt x="1230" y="192"/>
                  </a:lnTo>
                  <a:lnTo>
                    <a:pt x="1249" y="173"/>
                  </a:lnTo>
                  <a:lnTo>
                    <a:pt x="1268" y="115"/>
                  </a:lnTo>
                  <a:lnTo>
                    <a:pt x="1268" y="58"/>
                  </a:lnTo>
                  <a:lnTo>
                    <a:pt x="1249" y="19"/>
                  </a:lnTo>
                  <a:lnTo>
                    <a:pt x="1211" y="19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72"/>
            <p:cNvSpPr/>
            <p:nvPr/>
          </p:nvSpPr>
          <p:spPr>
            <a:xfrm>
              <a:off x="6097195" y="1657787"/>
              <a:ext cx="23033" cy="32353"/>
            </a:xfrm>
            <a:custGeom>
              <a:avLst/>
              <a:gdLst/>
              <a:ahLst/>
              <a:cxnLst/>
              <a:rect l="l" t="t" r="r" b="b"/>
              <a:pathLst>
                <a:path w="712" h="1000" extrusionOk="0">
                  <a:moveTo>
                    <a:pt x="616" y="0"/>
                  </a:moveTo>
                  <a:lnTo>
                    <a:pt x="462" y="58"/>
                  </a:lnTo>
                  <a:lnTo>
                    <a:pt x="347" y="135"/>
                  </a:lnTo>
                  <a:lnTo>
                    <a:pt x="231" y="231"/>
                  </a:lnTo>
                  <a:lnTo>
                    <a:pt x="135" y="365"/>
                  </a:lnTo>
                  <a:lnTo>
                    <a:pt x="78" y="481"/>
                  </a:lnTo>
                  <a:lnTo>
                    <a:pt x="20" y="634"/>
                  </a:lnTo>
                  <a:lnTo>
                    <a:pt x="1" y="788"/>
                  </a:lnTo>
                  <a:lnTo>
                    <a:pt x="1" y="942"/>
                  </a:lnTo>
                  <a:lnTo>
                    <a:pt x="20" y="980"/>
                  </a:lnTo>
                  <a:lnTo>
                    <a:pt x="58" y="999"/>
                  </a:lnTo>
                  <a:lnTo>
                    <a:pt x="97" y="980"/>
                  </a:lnTo>
                  <a:lnTo>
                    <a:pt x="116" y="942"/>
                  </a:lnTo>
                  <a:lnTo>
                    <a:pt x="116" y="807"/>
                  </a:lnTo>
                  <a:lnTo>
                    <a:pt x="155" y="692"/>
                  </a:lnTo>
                  <a:lnTo>
                    <a:pt x="193" y="577"/>
                  </a:lnTo>
                  <a:lnTo>
                    <a:pt x="270" y="461"/>
                  </a:lnTo>
                  <a:lnTo>
                    <a:pt x="347" y="365"/>
                  </a:lnTo>
                  <a:lnTo>
                    <a:pt x="443" y="288"/>
                  </a:lnTo>
                  <a:lnTo>
                    <a:pt x="539" y="212"/>
                  </a:lnTo>
                  <a:lnTo>
                    <a:pt x="654" y="154"/>
                  </a:lnTo>
                  <a:lnTo>
                    <a:pt x="693" y="135"/>
                  </a:lnTo>
                  <a:lnTo>
                    <a:pt x="712" y="115"/>
                  </a:lnTo>
                  <a:lnTo>
                    <a:pt x="712" y="58"/>
                  </a:lnTo>
                  <a:lnTo>
                    <a:pt x="693" y="19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72"/>
            <p:cNvSpPr/>
            <p:nvPr/>
          </p:nvSpPr>
          <p:spPr>
            <a:xfrm>
              <a:off x="6079790" y="1655296"/>
              <a:ext cx="21189" cy="46038"/>
            </a:xfrm>
            <a:custGeom>
              <a:avLst/>
              <a:gdLst/>
              <a:ahLst/>
              <a:cxnLst/>
              <a:rect l="l" t="t" r="r" b="b"/>
              <a:pathLst>
                <a:path w="655" h="1423" extrusionOk="0">
                  <a:moveTo>
                    <a:pt x="539" y="0"/>
                  </a:moveTo>
                  <a:lnTo>
                    <a:pt x="520" y="20"/>
                  </a:lnTo>
                  <a:lnTo>
                    <a:pt x="385" y="135"/>
                  </a:lnTo>
                  <a:lnTo>
                    <a:pt x="270" y="289"/>
                  </a:lnTo>
                  <a:lnTo>
                    <a:pt x="174" y="442"/>
                  </a:lnTo>
                  <a:lnTo>
                    <a:pt x="97" y="615"/>
                  </a:lnTo>
                  <a:lnTo>
                    <a:pt x="39" y="807"/>
                  </a:lnTo>
                  <a:lnTo>
                    <a:pt x="1" y="980"/>
                  </a:lnTo>
                  <a:lnTo>
                    <a:pt x="1" y="1172"/>
                  </a:lnTo>
                  <a:lnTo>
                    <a:pt x="1" y="1345"/>
                  </a:lnTo>
                  <a:lnTo>
                    <a:pt x="20" y="1403"/>
                  </a:lnTo>
                  <a:lnTo>
                    <a:pt x="78" y="1422"/>
                  </a:lnTo>
                  <a:lnTo>
                    <a:pt x="116" y="1403"/>
                  </a:lnTo>
                  <a:lnTo>
                    <a:pt x="135" y="1345"/>
                  </a:lnTo>
                  <a:lnTo>
                    <a:pt x="135" y="1172"/>
                  </a:lnTo>
                  <a:lnTo>
                    <a:pt x="155" y="1019"/>
                  </a:lnTo>
                  <a:lnTo>
                    <a:pt x="212" y="846"/>
                  </a:lnTo>
                  <a:lnTo>
                    <a:pt x="270" y="692"/>
                  </a:lnTo>
                  <a:lnTo>
                    <a:pt x="327" y="558"/>
                  </a:lnTo>
                  <a:lnTo>
                    <a:pt x="424" y="404"/>
                  </a:lnTo>
                  <a:lnTo>
                    <a:pt x="520" y="269"/>
                  </a:lnTo>
                  <a:lnTo>
                    <a:pt x="635" y="135"/>
                  </a:lnTo>
                  <a:lnTo>
                    <a:pt x="654" y="96"/>
                  </a:lnTo>
                  <a:lnTo>
                    <a:pt x="654" y="77"/>
                  </a:lnTo>
                  <a:lnTo>
                    <a:pt x="635" y="20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5" name="Google Shape;9515;p73"/>
          <p:cNvSpPr/>
          <p:nvPr/>
        </p:nvSpPr>
        <p:spPr>
          <a:xfrm rot="82129" flipH="1">
            <a:off x="923160" y="1238264"/>
            <a:ext cx="3444401" cy="3276571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6" name="Google Shape;9516;p73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FAVORITE PIZZA</a:t>
            </a:r>
            <a:endParaRPr/>
          </a:p>
        </p:txBody>
      </p:sp>
      <p:sp>
        <p:nvSpPr>
          <p:cNvPr id="9517" name="Google Shape;9517;p73"/>
          <p:cNvSpPr/>
          <p:nvPr/>
        </p:nvSpPr>
        <p:spPr>
          <a:xfrm>
            <a:off x="5805368" y="1728239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extrusionOk="0">
                <a:moveTo>
                  <a:pt x="3953" y="0"/>
                </a:moveTo>
                <a:lnTo>
                  <a:pt x="3277" y="20"/>
                </a:lnTo>
                <a:lnTo>
                  <a:pt x="2582" y="40"/>
                </a:lnTo>
                <a:lnTo>
                  <a:pt x="1907" y="80"/>
                </a:lnTo>
                <a:lnTo>
                  <a:pt x="1212" y="139"/>
                </a:lnTo>
                <a:lnTo>
                  <a:pt x="1053" y="1331"/>
                </a:lnTo>
                <a:lnTo>
                  <a:pt x="854" y="2522"/>
                </a:lnTo>
                <a:lnTo>
                  <a:pt x="457" y="4886"/>
                </a:lnTo>
                <a:lnTo>
                  <a:pt x="0" y="7647"/>
                </a:lnTo>
                <a:lnTo>
                  <a:pt x="0" y="7647"/>
                </a:lnTo>
                <a:lnTo>
                  <a:pt x="1669" y="7428"/>
                </a:lnTo>
                <a:lnTo>
                  <a:pt x="2681" y="7309"/>
                </a:lnTo>
                <a:lnTo>
                  <a:pt x="3714" y="7190"/>
                </a:lnTo>
                <a:lnTo>
                  <a:pt x="4747" y="7110"/>
                </a:lnTo>
                <a:lnTo>
                  <a:pt x="5780" y="7051"/>
                </a:lnTo>
                <a:lnTo>
                  <a:pt x="6773" y="7011"/>
                </a:lnTo>
                <a:lnTo>
                  <a:pt x="7786" y="6971"/>
                </a:lnTo>
                <a:lnTo>
                  <a:pt x="8779" y="6951"/>
                </a:lnTo>
                <a:lnTo>
                  <a:pt x="9772" y="6951"/>
                </a:lnTo>
                <a:lnTo>
                  <a:pt x="11778" y="6971"/>
                </a:lnTo>
                <a:lnTo>
                  <a:pt x="13784" y="7031"/>
                </a:lnTo>
                <a:lnTo>
                  <a:pt x="15790" y="7110"/>
                </a:lnTo>
                <a:lnTo>
                  <a:pt x="17795" y="7210"/>
                </a:lnTo>
                <a:lnTo>
                  <a:pt x="21787" y="7428"/>
                </a:lnTo>
                <a:lnTo>
                  <a:pt x="23356" y="7488"/>
                </a:lnTo>
                <a:lnTo>
                  <a:pt x="24925" y="7547"/>
                </a:lnTo>
                <a:lnTo>
                  <a:pt x="25084" y="6475"/>
                </a:lnTo>
                <a:lnTo>
                  <a:pt x="25323" y="4628"/>
                </a:lnTo>
                <a:lnTo>
                  <a:pt x="25541" y="2761"/>
                </a:lnTo>
                <a:lnTo>
                  <a:pt x="25740" y="914"/>
                </a:lnTo>
                <a:lnTo>
                  <a:pt x="23674" y="914"/>
                </a:lnTo>
                <a:lnTo>
                  <a:pt x="21629" y="874"/>
                </a:lnTo>
                <a:lnTo>
                  <a:pt x="19781" y="795"/>
                </a:lnTo>
                <a:lnTo>
                  <a:pt x="17915" y="675"/>
                </a:lnTo>
                <a:lnTo>
                  <a:pt x="14221" y="417"/>
                </a:lnTo>
                <a:lnTo>
                  <a:pt x="12334" y="298"/>
                </a:lnTo>
                <a:lnTo>
                  <a:pt x="10447" y="179"/>
                </a:lnTo>
                <a:lnTo>
                  <a:pt x="8560" y="80"/>
                </a:lnTo>
                <a:lnTo>
                  <a:pt x="6673" y="40"/>
                </a:lnTo>
                <a:lnTo>
                  <a:pt x="5323" y="20"/>
                </a:lnTo>
                <a:lnTo>
                  <a:pt x="3953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8" name="Google Shape;9518;p73"/>
          <p:cNvSpPr/>
          <p:nvPr/>
        </p:nvSpPr>
        <p:spPr>
          <a:xfrm>
            <a:off x="5805368" y="1728239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fill="none" extrusionOk="0">
                <a:moveTo>
                  <a:pt x="25541" y="2761"/>
                </a:moveTo>
                <a:lnTo>
                  <a:pt x="25541" y="2761"/>
                </a:lnTo>
                <a:lnTo>
                  <a:pt x="25323" y="4628"/>
                </a:lnTo>
                <a:lnTo>
                  <a:pt x="25084" y="6475"/>
                </a:lnTo>
                <a:lnTo>
                  <a:pt x="25084" y="6475"/>
                </a:lnTo>
                <a:lnTo>
                  <a:pt x="24925" y="7547"/>
                </a:lnTo>
                <a:lnTo>
                  <a:pt x="24925" y="7547"/>
                </a:lnTo>
                <a:lnTo>
                  <a:pt x="23356" y="7488"/>
                </a:lnTo>
                <a:lnTo>
                  <a:pt x="21787" y="7428"/>
                </a:lnTo>
                <a:lnTo>
                  <a:pt x="21787" y="7428"/>
                </a:lnTo>
                <a:lnTo>
                  <a:pt x="17795" y="7210"/>
                </a:lnTo>
                <a:lnTo>
                  <a:pt x="15790" y="7110"/>
                </a:lnTo>
                <a:lnTo>
                  <a:pt x="13784" y="7031"/>
                </a:lnTo>
                <a:lnTo>
                  <a:pt x="13784" y="7031"/>
                </a:lnTo>
                <a:lnTo>
                  <a:pt x="11778" y="6971"/>
                </a:lnTo>
                <a:lnTo>
                  <a:pt x="9772" y="6951"/>
                </a:lnTo>
                <a:lnTo>
                  <a:pt x="8779" y="6951"/>
                </a:lnTo>
                <a:lnTo>
                  <a:pt x="7786" y="6971"/>
                </a:lnTo>
                <a:lnTo>
                  <a:pt x="6773" y="7011"/>
                </a:lnTo>
                <a:lnTo>
                  <a:pt x="5780" y="7051"/>
                </a:lnTo>
                <a:lnTo>
                  <a:pt x="5780" y="7051"/>
                </a:lnTo>
                <a:lnTo>
                  <a:pt x="4747" y="7110"/>
                </a:lnTo>
                <a:lnTo>
                  <a:pt x="3714" y="7190"/>
                </a:lnTo>
                <a:lnTo>
                  <a:pt x="2681" y="7309"/>
                </a:lnTo>
                <a:lnTo>
                  <a:pt x="1669" y="7428"/>
                </a:lnTo>
                <a:lnTo>
                  <a:pt x="1669" y="7428"/>
                </a:lnTo>
                <a:lnTo>
                  <a:pt x="0" y="7647"/>
                </a:lnTo>
                <a:lnTo>
                  <a:pt x="0" y="7647"/>
                </a:lnTo>
                <a:lnTo>
                  <a:pt x="457" y="4886"/>
                </a:lnTo>
                <a:lnTo>
                  <a:pt x="457" y="4886"/>
                </a:lnTo>
                <a:lnTo>
                  <a:pt x="854" y="2522"/>
                </a:lnTo>
                <a:lnTo>
                  <a:pt x="1053" y="1331"/>
                </a:lnTo>
                <a:lnTo>
                  <a:pt x="1212" y="139"/>
                </a:lnTo>
                <a:lnTo>
                  <a:pt x="1212" y="139"/>
                </a:lnTo>
                <a:lnTo>
                  <a:pt x="1907" y="80"/>
                </a:lnTo>
                <a:lnTo>
                  <a:pt x="2582" y="40"/>
                </a:lnTo>
                <a:lnTo>
                  <a:pt x="3277" y="20"/>
                </a:lnTo>
                <a:lnTo>
                  <a:pt x="3953" y="0"/>
                </a:lnTo>
                <a:lnTo>
                  <a:pt x="5323" y="20"/>
                </a:lnTo>
                <a:lnTo>
                  <a:pt x="6673" y="40"/>
                </a:lnTo>
                <a:lnTo>
                  <a:pt x="6673" y="40"/>
                </a:lnTo>
                <a:lnTo>
                  <a:pt x="8560" y="80"/>
                </a:lnTo>
                <a:lnTo>
                  <a:pt x="10447" y="179"/>
                </a:lnTo>
                <a:lnTo>
                  <a:pt x="12334" y="298"/>
                </a:lnTo>
                <a:lnTo>
                  <a:pt x="14221" y="417"/>
                </a:lnTo>
                <a:lnTo>
                  <a:pt x="14221" y="417"/>
                </a:lnTo>
                <a:lnTo>
                  <a:pt x="17915" y="675"/>
                </a:lnTo>
                <a:lnTo>
                  <a:pt x="19781" y="795"/>
                </a:lnTo>
                <a:lnTo>
                  <a:pt x="21629" y="874"/>
                </a:lnTo>
                <a:lnTo>
                  <a:pt x="21629" y="874"/>
                </a:lnTo>
                <a:lnTo>
                  <a:pt x="23674" y="914"/>
                </a:lnTo>
                <a:lnTo>
                  <a:pt x="24707" y="914"/>
                </a:lnTo>
                <a:lnTo>
                  <a:pt x="25740" y="914"/>
                </a:lnTo>
                <a:lnTo>
                  <a:pt x="25740" y="914"/>
                </a:lnTo>
                <a:lnTo>
                  <a:pt x="25541" y="27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9" name="Google Shape;9519;p73"/>
          <p:cNvSpPr txBox="1">
            <a:spLocks noGrp="1"/>
          </p:cNvSpPr>
          <p:nvPr>
            <p:ph type="body" idx="4294967295"/>
          </p:nvPr>
        </p:nvSpPr>
        <p:spPr>
          <a:xfrm>
            <a:off x="5597692" y="1789885"/>
            <a:ext cx="18288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PEPPERONI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520" name="Google Shape;9520;p73"/>
          <p:cNvSpPr/>
          <p:nvPr/>
        </p:nvSpPr>
        <p:spPr>
          <a:xfrm flipH="1">
            <a:off x="5937390" y="3451408"/>
            <a:ext cx="1149403" cy="292649"/>
          </a:xfrm>
          <a:custGeom>
            <a:avLst/>
            <a:gdLst/>
            <a:ahLst/>
            <a:cxnLst/>
            <a:rect l="l" t="t" r="r" b="b"/>
            <a:pathLst>
              <a:path w="261674" h="177363" extrusionOk="0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9521" name="Google Shape;9521;p73"/>
          <p:cNvSpPr txBox="1">
            <a:spLocks noGrp="1"/>
          </p:cNvSpPr>
          <p:nvPr>
            <p:ph type="body" idx="4294967295"/>
          </p:nvPr>
        </p:nvSpPr>
        <p:spPr>
          <a:xfrm>
            <a:off x="4942942" y="2389183"/>
            <a:ext cx="3138300" cy="7950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9522" name="Google Shape;9522;p73"/>
          <p:cNvSpPr txBox="1">
            <a:spLocks noGrp="1"/>
          </p:cNvSpPr>
          <p:nvPr>
            <p:ph type="body" idx="4294967295"/>
          </p:nvPr>
        </p:nvSpPr>
        <p:spPr>
          <a:xfrm>
            <a:off x="6142342" y="3474639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</a:rPr>
              <a:t>$12.50</a:t>
            </a:r>
            <a:endParaRPr b="1">
              <a:solidFill>
                <a:schemeClr val="lt1"/>
              </a:solidFill>
            </a:endParaRPr>
          </a:p>
        </p:txBody>
      </p:sp>
      <p:grpSp>
        <p:nvGrpSpPr>
          <p:cNvPr id="9523" name="Google Shape;9523;p73"/>
          <p:cNvGrpSpPr/>
          <p:nvPr/>
        </p:nvGrpSpPr>
        <p:grpSpPr>
          <a:xfrm>
            <a:off x="1055694" y="1249394"/>
            <a:ext cx="3179333" cy="3254312"/>
            <a:chOff x="1164175" y="238125"/>
            <a:chExt cx="5118050" cy="5238750"/>
          </a:xfrm>
        </p:grpSpPr>
        <p:sp>
          <p:nvSpPr>
            <p:cNvPr id="9524" name="Google Shape;9524;p73"/>
            <p:cNvSpPr/>
            <p:nvPr/>
          </p:nvSpPr>
          <p:spPr>
            <a:xfrm>
              <a:off x="2027750" y="300800"/>
              <a:ext cx="3910475" cy="4491175"/>
            </a:xfrm>
            <a:custGeom>
              <a:avLst/>
              <a:gdLst/>
              <a:ahLst/>
              <a:cxnLst/>
              <a:rect l="l" t="t" r="r" b="b"/>
              <a:pathLst>
                <a:path w="156419" h="179647" extrusionOk="0">
                  <a:moveTo>
                    <a:pt x="59903" y="21661"/>
                  </a:moveTo>
                  <a:lnTo>
                    <a:pt x="60091" y="21692"/>
                  </a:lnTo>
                  <a:lnTo>
                    <a:pt x="60561" y="21849"/>
                  </a:lnTo>
                  <a:lnTo>
                    <a:pt x="61032" y="22037"/>
                  </a:lnTo>
                  <a:lnTo>
                    <a:pt x="61470" y="22257"/>
                  </a:lnTo>
                  <a:lnTo>
                    <a:pt x="61909" y="22476"/>
                  </a:lnTo>
                  <a:lnTo>
                    <a:pt x="62317" y="22758"/>
                  </a:lnTo>
                  <a:lnTo>
                    <a:pt x="62756" y="23040"/>
                  </a:lnTo>
                  <a:lnTo>
                    <a:pt x="63163" y="23322"/>
                  </a:lnTo>
                  <a:lnTo>
                    <a:pt x="63539" y="23636"/>
                  </a:lnTo>
                  <a:lnTo>
                    <a:pt x="63915" y="23981"/>
                  </a:lnTo>
                  <a:lnTo>
                    <a:pt x="64292" y="24357"/>
                  </a:lnTo>
                  <a:lnTo>
                    <a:pt x="64636" y="24733"/>
                  </a:lnTo>
                  <a:lnTo>
                    <a:pt x="64981" y="25109"/>
                  </a:lnTo>
                  <a:lnTo>
                    <a:pt x="65326" y="25517"/>
                  </a:lnTo>
                  <a:lnTo>
                    <a:pt x="65639" y="25955"/>
                  </a:lnTo>
                  <a:lnTo>
                    <a:pt x="66235" y="26833"/>
                  </a:lnTo>
                  <a:lnTo>
                    <a:pt x="66768" y="27742"/>
                  </a:lnTo>
                  <a:lnTo>
                    <a:pt x="67238" y="28683"/>
                  </a:lnTo>
                  <a:lnTo>
                    <a:pt x="67646" y="29654"/>
                  </a:lnTo>
                  <a:lnTo>
                    <a:pt x="67959" y="30657"/>
                  </a:lnTo>
                  <a:lnTo>
                    <a:pt x="68241" y="31629"/>
                  </a:lnTo>
                  <a:lnTo>
                    <a:pt x="68429" y="32632"/>
                  </a:lnTo>
                  <a:lnTo>
                    <a:pt x="68492" y="33102"/>
                  </a:lnTo>
                  <a:lnTo>
                    <a:pt x="68555" y="33604"/>
                  </a:lnTo>
                  <a:lnTo>
                    <a:pt x="68586" y="34074"/>
                  </a:lnTo>
                  <a:lnTo>
                    <a:pt x="68586" y="34544"/>
                  </a:lnTo>
                  <a:lnTo>
                    <a:pt x="68586" y="34701"/>
                  </a:lnTo>
                  <a:lnTo>
                    <a:pt x="68523" y="34826"/>
                  </a:lnTo>
                  <a:lnTo>
                    <a:pt x="68461" y="34952"/>
                  </a:lnTo>
                  <a:lnTo>
                    <a:pt x="68398" y="35046"/>
                  </a:lnTo>
                  <a:lnTo>
                    <a:pt x="68304" y="35109"/>
                  </a:lnTo>
                  <a:lnTo>
                    <a:pt x="68178" y="35171"/>
                  </a:lnTo>
                  <a:lnTo>
                    <a:pt x="68053" y="35234"/>
                  </a:lnTo>
                  <a:lnTo>
                    <a:pt x="67928" y="35265"/>
                  </a:lnTo>
                  <a:lnTo>
                    <a:pt x="67677" y="35265"/>
                  </a:lnTo>
                  <a:lnTo>
                    <a:pt x="67583" y="35234"/>
                  </a:lnTo>
                  <a:lnTo>
                    <a:pt x="67458" y="35171"/>
                  </a:lnTo>
                  <a:lnTo>
                    <a:pt x="67363" y="35109"/>
                  </a:lnTo>
                  <a:lnTo>
                    <a:pt x="67269" y="35015"/>
                  </a:lnTo>
                  <a:lnTo>
                    <a:pt x="67207" y="34889"/>
                  </a:lnTo>
                  <a:lnTo>
                    <a:pt x="67144" y="34732"/>
                  </a:lnTo>
                  <a:lnTo>
                    <a:pt x="66925" y="33855"/>
                  </a:lnTo>
                  <a:lnTo>
                    <a:pt x="66674" y="32977"/>
                  </a:lnTo>
                  <a:lnTo>
                    <a:pt x="66392" y="32099"/>
                  </a:lnTo>
                  <a:lnTo>
                    <a:pt x="66110" y="31253"/>
                  </a:lnTo>
                  <a:lnTo>
                    <a:pt x="65765" y="30407"/>
                  </a:lnTo>
                  <a:lnTo>
                    <a:pt x="65389" y="29560"/>
                  </a:lnTo>
                  <a:lnTo>
                    <a:pt x="64981" y="28745"/>
                  </a:lnTo>
                  <a:lnTo>
                    <a:pt x="64511" y="27962"/>
                  </a:lnTo>
                  <a:lnTo>
                    <a:pt x="63978" y="27178"/>
                  </a:lnTo>
                  <a:lnTo>
                    <a:pt x="63414" y="26488"/>
                  </a:lnTo>
                  <a:lnTo>
                    <a:pt x="62787" y="25799"/>
                  </a:lnTo>
                  <a:lnTo>
                    <a:pt x="62160" y="25172"/>
                  </a:lnTo>
                  <a:lnTo>
                    <a:pt x="60875" y="23918"/>
                  </a:lnTo>
                  <a:lnTo>
                    <a:pt x="60217" y="23291"/>
                  </a:lnTo>
                  <a:lnTo>
                    <a:pt x="59558" y="22633"/>
                  </a:lnTo>
                  <a:lnTo>
                    <a:pt x="59464" y="22476"/>
                  </a:lnTo>
                  <a:lnTo>
                    <a:pt x="59402" y="22288"/>
                  </a:lnTo>
                  <a:lnTo>
                    <a:pt x="59433" y="22131"/>
                  </a:lnTo>
                  <a:lnTo>
                    <a:pt x="59496" y="21943"/>
                  </a:lnTo>
                  <a:lnTo>
                    <a:pt x="59590" y="21818"/>
                  </a:lnTo>
                  <a:lnTo>
                    <a:pt x="59746" y="21724"/>
                  </a:lnTo>
                  <a:lnTo>
                    <a:pt x="59903" y="21661"/>
                  </a:lnTo>
                  <a:close/>
                  <a:moveTo>
                    <a:pt x="33729" y="66831"/>
                  </a:moveTo>
                  <a:lnTo>
                    <a:pt x="33854" y="66862"/>
                  </a:lnTo>
                  <a:lnTo>
                    <a:pt x="35140" y="67301"/>
                  </a:lnTo>
                  <a:lnTo>
                    <a:pt x="36456" y="67709"/>
                  </a:lnTo>
                  <a:lnTo>
                    <a:pt x="37114" y="67865"/>
                  </a:lnTo>
                  <a:lnTo>
                    <a:pt x="37773" y="68022"/>
                  </a:lnTo>
                  <a:lnTo>
                    <a:pt x="38462" y="68116"/>
                  </a:lnTo>
                  <a:lnTo>
                    <a:pt x="39152" y="68210"/>
                  </a:lnTo>
                  <a:lnTo>
                    <a:pt x="39779" y="68242"/>
                  </a:lnTo>
                  <a:lnTo>
                    <a:pt x="40406" y="68273"/>
                  </a:lnTo>
                  <a:lnTo>
                    <a:pt x="41628" y="68242"/>
                  </a:lnTo>
                  <a:lnTo>
                    <a:pt x="42882" y="68210"/>
                  </a:lnTo>
                  <a:lnTo>
                    <a:pt x="44136" y="68179"/>
                  </a:lnTo>
                  <a:lnTo>
                    <a:pt x="44293" y="68179"/>
                  </a:lnTo>
                  <a:lnTo>
                    <a:pt x="44418" y="68210"/>
                  </a:lnTo>
                  <a:lnTo>
                    <a:pt x="44543" y="68273"/>
                  </a:lnTo>
                  <a:lnTo>
                    <a:pt x="44637" y="68367"/>
                  </a:lnTo>
                  <a:lnTo>
                    <a:pt x="44732" y="68461"/>
                  </a:lnTo>
                  <a:lnTo>
                    <a:pt x="44794" y="68555"/>
                  </a:lnTo>
                  <a:lnTo>
                    <a:pt x="44826" y="68649"/>
                  </a:lnTo>
                  <a:lnTo>
                    <a:pt x="44826" y="68774"/>
                  </a:lnTo>
                  <a:lnTo>
                    <a:pt x="44826" y="69025"/>
                  </a:lnTo>
                  <a:lnTo>
                    <a:pt x="44794" y="69151"/>
                  </a:lnTo>
                  <a:lnTo>
                    <a:pt x="44732" y="69276"/>
                  </a:lnTo>
                  <a:lnTo>
                    <a:pt x="44669" y="69370"/>
                  </a:lnTo>
                  <a:lnTo>
                    <a:pt x="44575" y="69464"/>
                  </a:lnTo>
                  <a:lnTo>
                    <a:pt x="44449" y="69558"/>
                  </a:lnTo>
                  <a:lnTo>
                    <a:pt x="44324" y="69621"/>
                  </a:lnTo>
                  <a:lnTo>
                    <a:pt x="43666" y="69840"/>
                  </a:lnTo>
                  <a:lnTo>
                    <a:pt x="43007" y="70028"/>
                  </a:lnTo>
                  <a:lnTo>
                    <a:pt x="42287" y="70154"/>
                  </a:lnTo>
                  <a:lnTo>
                    <a:pt x="41597" y="70248"/>
                  </a:lnTo>
                  <a:lnTo>
                    <a:pt x="40876" y="70279"/>
                  </a:lnTo>
                  <a:lnTo>
                    <a:pt x="40155" y="70248"/>
                  </a:lnTo>
                  <a:lnTo>
                    <a:pt x="39403" y="70216"/>
                  </a:lnTo>
                  <a:lnTo>
                    <a:pt x="38682" y="70122"/>
                  </a:lnTo>
                  <a:lnTo>
                    <a:pt x="37961" y="69966"/>
                  </a:lnTo>
                  <a:lnTo>
                    <a:pt x="37240" y="69778"/>
                  </a:lnTo>
                  <a:lnTo>
                    <a:pt x="36550" y="69589"/>
                  </a:lnTo>
                  <a:lnTo>
                    <a:pt x="35861" y="69339"/>
                  </a:lnTo>
                  <a:lnTo>
                    <a:pt x="35202" y="69025"/>
                  </a:lnTo>
                  <a:lnTo>
                    <a:pt x="34575" y="68712"/>
                  </a:lnTo>
                  <a:lnTo>
                    <a:pt x="33948" y="68367"/>
                  </a:lnTo>
                  <a:lnTo>
                    <a:pt x="33384" y="67991"/>
                  </a:lnTo>
                  <a:lnTo>
                    <a:pt x="33290" y="67928"/>
                  </a:lnTo>
                  <a:lnTo>
                    <a:pt x="33227" y="67834"/>
                  </a:lnTo>
                  <a:lnTo>
                    <a:pt x="33165" y="67740"/>
                  </a:lnTo>
                  <a:lnTo>
                    <a:pt x="33133" y="67615"/>
                  </a:lnTo>
                  <a:lnTo>
                    <a:pt x="33102" y="67395"/>
                  </a:lnTo>
                  <a:lnTo>
                    <a:pt x="33165" y="67207"/>
                  </a:lnTo>
                  <a:lnTo>
                    <a:pt x="33259" y="67019"/>
                  </a:lnTo>
                  <a:lnTo>
                    <a:pt x="33322" y="66956"/>
                  </a:lnTo>
                  <a:lnTo>
                    <a:pt x="33416" y="66894"/>
                  </a:lnTo>
                  <a:lnTo>
                    <a:pt x="33510" y="66862"/>
                  </a:lnTo>
                  <a:lnTo>
                    <a:pt x="33604" y="66831"/>
                  </a:lnTo>
                  <a:close/>
                  <a:moveTo>
                    <a:pt x="81657" y="33855"/>
                  </a:moveTo>
                  <a:lnTo>
                    <a:pt x="81814" y="33917"/>
                  </a:lnTo>
                  <a:lnTo>
                    <a:pt x="81971" y="33980"/>
                  </a:lnTo>
                  <a:lnTo>
                    <a:pt x="82096" y="34105"/>
                  </a:lnTo>
                  <a:lnTo>
                    <a:pt x="82190" y="34231"/>
                  </a:lnTo>
                  <a:lnTo>
                    <a:pt x="84008" y="36770"/>
                  </a:lnTo>
                  <a:lnTo>
                    <a:pt x="84855" y="38086"/>
                  </a:lnTo>
                  <a:lnTo>
                    <a:pt x="85701" y="39372"/>
                  </a:lnTo>
                  <a:lnTo>
                    <a:pt x="86516" y="40688"/>
                  </a:lnTo>
                  <a:lnTo>
                    <a:pt x="87300" y="42036"/>
                  </a:lnTo>
                  <a:lnTo>
                    <a:pt x="88021" y="43384"/>
                  </a:lnTo>
                  <a:lnTo>
                    <a:pt x="88710" y="44763"/>
                  </a:lnTo>
                  <a:lnTo>
                    <a:pt x="89306" y="46174"/>
                  </a:lnTo>
                  <a:lnTo>
                    <a:pt x="89870" y="47584"/>
                  </a:lnTo>
                  <a:lnTo>
                    <a:pt x="90121" y="48305"/>
                  </a:lnTo>
                  <a:lnTo>
                    <a:pt x="90340" y="49026"/>
                  </a:lnTo>
                  <a:lnTo>
                    <a:pt x="90560" y="49779"/>
                  </a:lnTo>
                  <a:lnTo>
                    <a:pt x="90748" y="50500"/>
                  </a:lnTo>
                  <a:lnTo>
                    <a:pt x="90936" y="51252"/>
                  </a:lnTo>
                  <a:lnTo>
                    <a:pt x="91093" y="52004"/>
                  </a:lnTo>
                  <a:lnTo>
                    <a:pt x="91218" y="52788"/>
                  </a:lnTo>
                  <a:lnTo>
                    <a:pt x="91312" y="53540"/>
                  </a:lnTo>
                  <a:lnTo>
                    <a:pt x="91406" y="54324"/>
                  </a:lnTo>
                  <a:lnTo>
                    <a:pt x="91437" y="55107"/>
                  </a:lnTo>
                  <a:lnTo>
                    <a:pt x="91469" y="55923"/>
                  </a:lnTo>
                  <a:lnTo>
                    <a:pt x="91469" y="56706"/>
                  </a:lnTo>
                  <a:lnTo>
                    <a:pt x="91437" y="58054"/>
                  </a:lnTo>
                  <a:lnTo>
                    <a:pt x="91312" y="59371"/>
                  </a:lnTo>
                  <a:lnTo>
                    <a:pt x="91155" y="60718"/>
                  </a:lnTo>
                  <a:lnTo>
                    <a:pt x="90904" y="62035"/>
                  </a:lnTo>
                  <a:lnTo>
                    <a:pt x="90591" y="63320"/>
                  </a:lnTo>
                  <a:lnTo>
                    <a:pt x="90215" y="64637"/>
                  </a:lnTo>
                  <a:lnTo>
                    <a:pt x="89807" y="65891"/>
                  </a:lnTo>
                  <a:lnTo>
                    <a:pt x="89306" y="67144"/>
                  </a:lnTo>
                  <a:lnTo>
                    <a:pt x="88742" y="68367"/>
                  </a:lnTo>
                  <a:lnTo>
                    <a:pt x="88146" y="69558"/>
                  </a:lnTo>
                  <a:lnTo>
                    <a:pt x="87456" y="70718"/>
                  </a:lnTo>
                  <a:lnTo>
                    <a:pt x="86735" y="71846"/>
                  </a:lnTo>
                  <a:lnTo>
                    <a:pt x="85952" y="72912"/>
                  </a:lnTo>
                  <a:lnTo>
                    <a:pt x="85513" y="73445"/>
                  </a:lnTo>
                  <a:lnTo>
                    <a:pt x="85074" y="73947"/>
                  </a:lnTo>
                  <a:lnTo>
                    <a:pt x="84635" y="74448"/>
                  </a:lnTo>
                  <a:lnTo>
                    <a:pt x="84165" y="74918"/>
                  </a:lnTo>
                  <a:lnTo>
                    <a:pt x="83695" y="75389"/>
                  </a:lnTo>
                  <a:lnTo>
                    <a:pt x="83193" y="75859"/>
                  </a:lnTo>
                  <a:lnTo>
                    <a:pt x="83037" y="75953"/>
                  </a:lnTo>
                  <a:lnTo>
                    <a:pt x="82849" y="76015"/>
                  </a:lnTo>
                  <a:lnTo>
                    <a:pt x="82692" y="76047"/>
                  </a:lnTo>
                  <a:lnTo>
                    <a:pt x="82504" y="75984"/>
                  </a:lnTo>
                  <a:lnTo>
                    <a:pt x="82347" y="75921"/>
                  </a:lnTo>
                  <a:lnTo>
                    <a:pt x="82222" y="75796"/>
                  </a:lnTo>
                  <a:lnTo>
                    <a:pt x="82128" y="75671"/>
                  </a:lnTo>
                  <a:lnTo>
                    <a:pt x="82065" y="75514"/>
                  </a:lnTo>
                  <a:lnTo>
                    <a:pt x="81375" y="75326"/>
                  </a:lnTo>
                  <a:lnTo>
                    <a:pt x="80717" y="75075"/>
                  </a:lnTo>
                  <a:lnTo>
                    <a:pt x="80090" y="74793"/>
                  </a:lnTo>
                  <a:lnTo>
                    <a:pt x="79463" y="74511"/>
                  </a:lnTo>
                  <a:lnTo>
                    <a:pt x="78868" y="74197"/>
                  </a:lnTo>
                  <a:lnTo>
                    <a:pt x="78303" y="73853"/>
                  </a:lnTo>
                  <a:lnTo>
                    <a:pt x="77739" y="73476"/>
                  </a:lnTo>
                  <a:lnTo>
                    <a:pt x="77206" y="73069"/>
                  </a:lnTo>
                  <a:lnTo>
                    <a:pt x="76673" y="72661"/>
                  </a:lnTo>
                  <a:lnTo>
                    <a:pt x="76172" y="72223"/>
                  </a:lnTo>
                  <a:lnTo>
                    <a:pt x="75702" y="71752"/>
                  </a:lnTo>
                  <a:lnTo>
                    <a:pt x="75231" y="71282"/>
                  </a:lnTo>
                  <a:lnTo>
                    <a:pt x="74793" y="70781"/>
                  </a:lnTo>
                  <a:lnTo>
                    <a:pt x="74385" y="70248"/>
                  </a:lnTo>
                  <a:lnTo>
                    <a:pt x="73978" y="69715"/>
                  </a:lnTo>
                  <a:lnTo>
                    <a:pt x="73601" y="69182"/>
                  </a:lnTo>
                  <a:lnTo>
                    <a:pt x="73225" y="68618"/>
                  </a:lnTo>
                  <a:lnTo>
                    <a:pt x="72880" y="68022"/>
                  </a:lnTo>
                  <a:lnTo>
                    <a:pt x="72567" y="67427"/>
                  </a:lnTo>
                  <a:lnTo>
                    <a:pt x="72253" y="66831"/>
                  </a:lnTo>
                  <a:lnTo>
                    <a:pt x="72003" y="66204"/>
                  </a:lnTo>
                  <a:lnTo>
                    <a:pt x="71721" y="65577"/>
                  </a:lnTo>
                  <a:lnTo>
                    <a:pt x="71501" y="64950"/>
                  </a:lnTo>
                  <a:lnTo>
                    <a:pt x="71282" y="64292"/>
                  </a:lnTo>
                  <a:lnTo>
                    <a:pt x="71094" y="63634"/>
                  </a:lnTo>
                  <a:lnTo>
                    <a:pt x="70906" y="62975"/>
                  </a:lnTo>
                  <a:lnTo>
                    <a:pt x="70749" y="62317"/>
                  </a:lnTo>
                  <a:lnTo>
                    <a:pt x="70623" y="61628"/>
                  </a:lnTo>
                  <a:lnTo>
                    <a:pt x="70529" y="60938"/>
                  </a:lnTo>
                  <a:lnTo>
                    <a:pt x="70435" y="60280"/>
                  </a:lnTo>
                  <a:lnTo>
                    <a:pt x="70373" y="59590"/>
                  </a:lnTo>
                  <a:lnTo>
                    <a:pt x="70341" y="58900"/>
                  </a:lnTo>
                  <a:lnTo>
                    <a:pt x="70310" y="58023"/>
                  </a:lnTo>
                  <a:lnTo>
                    <a:pt x="70310" y="57145"/>
                  </a:lnTo>
                  <a:lnTo>
                    <a:pt x="70373" y="56267"/>
                  </a:lnTo>
                  <a:lnTo>
                    <a:pt x="70435" y="55390"/>
                  </a:lnTo>
                  <a:lnTo>
                    <a:pt x="70529" y="54543"/>
                  </a:lnTo>
                  <a:lnTo>
                    <a:pt x="70655" y="53697"/>
                  </a:lnTo>
                  <a:lnTo>
                    <a:pt x="70812" y="52851"/>
                  </a:lnTo>
                  <a:lnTo>
                    <a:pt x="71000" y="52004"/>
                  </a:lnTo>
                  <a:lnTo>
                    <a:pt x="71219" y="51158"/>
                  </a:lnTo>
                  <a:lnTo>
                    <a:pt x="71438" y="50343"/>
                  </a:lnTo>
                  <a:lnTo>
                    <a:pt x="71689" y="49528"/>
                  </a:lnTo>
                  <a:lnTo>
                    <a:pt x="71971" y="48713"/>
                  </a:lnTo>
                  <a:lnTo>
                    <a:pt x="72285" y="47898"/>
                  </a:lnTo>
                  <a:lnTo>
                    <a:pt x="72598" y="47114"/>
                  </a:lnTo>
                  <a:lnTo>
                    <a:pt x="72943" y="46331"/>
                  </a:lnTo>
                  <a:lnTo>
                    <a:pt x="73319" y="45547"/>
                  </a:lnTo>
                  <a:lnTo>
                    <a:pt x="73695" y="44763"/>
                  </a:lnTo>
                  <a:lnTo>
                    <a:pt x="74103" y="44011"/>
                  </a:lnTo>
                  <a:lnTo>
                    <a:pt x="74949" y="42506"/>
                  </a:lnTo>
                  <a:lnTo>
                    <a:pt x="75858" y="41002"/>
                  </a:lnTo>
                  <a:lnTo>
                    <a:pt x="76830" y="39560"/>
                  </a:lnTo>
                  <a:lnTo>
                    <a:pt x="77833" y="38149"/>
                  </a:lnTo>
                  <a:lnTo>
                    <a:pt x="78868" y="36770"/>
                  </a:lnTo>
                  <a:lnTo>
                    <a:pt x="79933" y="35391"/>
                  </a:lnTo>
                  <a:lnTo>
                    <a:pt x="81030" y="34074"/>
                  </a:lnTo>
                  <a:lnTo>
                    <a:pt x="81156" y="33949"/>
                  </a:lnTo>
                  <a:lnTo>
                    <a:pt x="81313" y="33886"/>
                  </a:lnTo>
                  <a:lnTo>
                    <a:pt x="81469" y="33855"/>
                  </a:lnTo>
                  <a:close/>
                  <a:moveTo>
                    <a:pt x="100120" y="59653"/>
                  </a:moveTo>
                  <a:lnTo>
                    <a:pt x="100214" y="59684"/>
                  </a:lnTo>
                  <a:lnTo>
                    <a:pt x="100277" y="59747"/>
                  </a:lnTo>
                  <a:lnTo>
                    <a:pt x="100340" y="59809"/>
                  </a:lnTo>
                  <a:lnTo>
                    <a:pt x="100371" y="59903"/>
                  </a:lnTo>
                  <a:lnTo>
                    <a:pt x="100371" y="59998"/>
                  </a:lnTo>
                  <a:lnTo>
                    <a:pt x="100340" y="60123"/>
                  </a:lnTo>
                  <a:lnTo>
                    <a:pt x="100026" y="60624"/>
                  </a:lnTo>
                  <a:lnTo>
                    <a:pt x="99650" y="61095"/>
                  </a:lnTo>
                  <a:lnTo>
                    <a:pt x="99305" y="61565"/>
                  </a:lnTo>
                  <a:lnTo>
                    <a:pt x="98929" y="62004"/>
                  </a:lnTo>
                  <a:lnTo>
                    <a:pt x="98114" y="62881"/>
                  </a:lnTo>
                  <a:lnTo>
                    <a:pt x="97299" y="63728"/>
                  </a:lnTo>
                  <a:lnTo>
                    <a:pt x="96484" y="64574"/>
                  </a:lnTo>
                  <a:lnTo>
                    <a:pt x="96108" y="65013"/>
                  </a:lnTo>
                  <a:lnTo>
                    <a:pt x="95732" y="65483"/>
                  </a:lnTo>
                  <a:lnTo>
                    <a:pt x="95356" y="65953"/>
                  </a:lnTo>
                  <a:lnTo>
                    <a:pt x="95011" y="66424"/>
                  </a:lnTo>
                  <a:lnTo>
                    <a:pt x="94697" y="66956"/>
                  </a:lnTo>
                  <a:lnTo>
                    <a:pt x="94415" y="67489"/>
                  </a:lnTo>
                  <a:lnTo>
                    <a:pt x="94133" y="68054"/>
                  </a:lnTo>
                  <a:lnTo>
                    <a:pt x="93882" y="68618"/>
                  </a:lnTo>
                  <a:lnTo>
                    <a:pt x="93412" y="69746"/>
                  </a:lnTo>
                  <a:lnTo>
                    <a:pt x="93036" y="70906"/>
                  </a:lnTo>
                  <a:lnTo>
                    <a:pt x="92660" y="72097"/>
                  </a:lnTo>
                  <a:lnTo>
                    <a:pt x="92002" y="74480"/>
                  </a:lnTo>
                  <a:lnTo>
                    <a:pt x="91657" y="75671"/>
                  </a:lnTo>
                  <a:lnTo>
                    <a:pt x="91312" y="76830"/>
                  </a:lnTo>
                  <a:lnTo>
                    <a:pt x="91249" y="77019"/>
                  </a:lnTo>
                  <a:lnTo>
                    <a:pt x="91155" y="77175"/>
                  </a:lnTo>
                  <a:lnTo>
                    <a:pt x="91030" y="77301"/>
                  </a:lnTo>
                  <a:lnTo>
                    <a:pt x="90904" y="77363"/>
                  </a:lnTo>
                  <a:lnTo>
                    <a:pt x="90779" y="77426"/>
                  </a:lnTo>
                  <a:lnTo>
                    <a:pt x="90622" y="77457"/>
                  </a:lnTo>
                  <a:lnTo>
                    <a:pt x="90466" y="77457"/>
                  </a:lnTo>
                  <a:lnTo>
                    <a:pt x="90309" y="77426"/>
                  </a:lnTo>
                  <a:lnTo>
                    <a:pt x="90152" y="77363"/>
                  </a:lnTo>
                  <a:lnTo>
                    <a:pt x="90027" y="77269"/>
                  </a:lnTo>
                  <a:lnTo>
                    <a:pt x="89901" y="77175"/>
                  </a:lnTo>
                  <a:lnTo>
                    <a:pt x="89807" y="77050"/>
                  </a:lnTo>
                  <a:lnTo>
                    <a:pt x="89713" y="76925"/>
                  </a:lnTo>
                  <a:lnTo>
                    <a:pt x="89682" y="76736"/>
                  </a:lnTo>
                  <a:lnTo>
                    <a:pt x="89651" y="76580"/>
                  </a:lnTo>
                  <a:lnTo>
                    <a:pt x="89651" y="76392"/>
                  </a:lnTo>
                  <a:lnTo>
                    <a:pt x="89901" y="75138"/>
                  </a:lnTo>
                  <a:lnTo>
                    <a:pt x="90152" y="73884"/>
                  </a:lnTo>
                  <a:lnTo>
                    <a:pt x="90466" y="72630"/>
                  </a:lnTo>
                  <a:lnTo>
                    <a:pt x="90810" y="71376"/>
                  </a:lnTo>
                  <a:lnTo>
                    <a:pt x="91218" y="70154"/>
                  </a:lnTo>
                  <a:lnTo>
                    <a:pt x="91657" y="68963"/>
                  </a:lnTo>
                  <a:lnTo>
                    <a:pt x="92190" y="67803"/>
                  </a:lnTo>
                  <a:lnTo>
                    <a:pt x="92754" y="66674"/>
                  </a:lnTo>
                  <a:lnTo>
                    <a:pt x="93067" y="66110"/>
                  </a:lnTo>
                  <a:lnTo>
                    <a:pt x="93381" y="65577"/>
                  </a:lnTo>
                  <a:lnTo>
                    <a:pt x="93726" y="65044"/>
                  </a:lnTo>
                  <a:lnTo>
                    <a:pt x="94102" y="64543"/>
                  </a:lnTo>
                  <a:lnTo>
                    <a:pt x="94478" y="64041"/>
                  </a:lnTo>
                  <a:lnTo>
                    <a:pt x="94854" y="63540"/>
                  </a:lnTo>
                  <a:lnTo>
                    <a:pt x="95262" y="63069"/>
                  </a:lnTo>
                  <a:lnTo>
                    <a:pt x="95700" y="62631"/>
                  </a:lnTo>
                  <a:lnTo>
                    <a:pt x="96171" y="62192"/>
                  </a:lnTo>
                  <a:lnTo>
                    <a:pt x="96641" y="61753"/>
                  </a:lnTo>
                  <a:lnTo>
                    <a:pt x="97111" y="61377"/>
                  </a:lnTo>
                  <a:lnTo>
                    <a:pt x="97644" y="61001"/>
                  </a:lnTo>
                  <a:lnTo>
                    <a:pt x="98177" y="60624"/>
                  </a:lnTo>
                  <a:lnTo>
                    <a:pt x="98710" y="60280"/>
                  </a:lnTo>
                  <a:lnTo>
                    <a:pt x="99305" y="59966"/>
                  </a:lnTo>
                  <a:lnTo>
                    <a:pt x="99901" y="59684"/>
                  </a:lnTo>
                  <a:lnTo>
                    <a:pt x="99995" y="59653"/>
                  </a:lnTo>
                  <a:close/>
                  <a:moveTo>
                    <a:pt x="54982" y="72097"/>
                  </a:moveTo>
                  <a:lnTo>
                    <a:pt x="55577" y="72129"/>
                  </a:lnTo>
                  <a:lnTo>
                    <a:pt x="56173" y="72191"/>
                  </a:lnTo>
                  <a:lnTo>
                    <a:pt x="56737" y="72285"/>
                  </a:lnTo>
                  <a:lnTo>
                    <a:pt x="57333" y="72379"/>
                  </a:lnTo>
                  <a:lnTo>
                    <a:pt x="57897" y="72536"/>
                  </a:lnTo>
                  <a:lnTo>
                    <a:pt x="58493" y="72755"/>
                  </a:lnTo>
                  <a:lnTo>
                    <a:pt x="59088" y="73006"/>
                  </a:lnTo>
                  <a:lnTo>
                    <a:pt x="59684" y="73288"/>
                  </a:lnTo>
                  <a:lnTo>
                    <a:pt x="60311" y="73633"/>
                  </a:lnTo>
                  <a:lnTo>
                    <a:pt x="60749" y="73947"/>
                  </a:lnTo>
                  <a:lnTo>
                    <a:pt x="61188" y="74260"/>
                  </a:lnTo>
                  <a:lnTo>
                    <a:pt x="61627" y="74605"/>
                  </a:lnTo>
                  <a:lnTo>
                    <a:pt x="62035" y="74950"/>
                  </a:lnTo>
                  <a:lnTo>
                    <a:pt x="62411" y="75326"/>
                  </a:lnTo>
                  <a:lnTo>
                    <a:pt x="62787" y="75733"/>
                  </a:lnTo>
                  <a:lnTo>
                    <a:pt x="63132" y="76141"/>
                  </a:lnTo>
                  <a:lnTo>
                    <a:pt x="63445" y="76548"/>
                  </a:lnTo>
                  <a:lnTo>
                    <a:pt x="63759" y="76987"/>
                  </a:lnTo>
                  <a:lnTo>
                    <a:pt x="64041" y="77457"/>
                  </a:lnTo>
                  <a:lnTo>
                    <a:pt x="64292" y="77928"/>
                  </a:lnTo>
                  <a:lnTo>
                    <a:pt x="64542" y="78398"/>
                  </a:lnTo>
                  <a:lnTo>
                    <a:pt x="64762" y="78899"/>
                  </a:lnTo>
                  <a:lnTo>
                    <a:pt x="64918" y="79401"/>
                  </a:lnTo>
                  <a:lnTo>
                    <a:pt x="65075" y="79934"/>
                  </a:lnTo>
                  <a:lnTo>
                    <a:pt x="65201" y="80467"/>
                  </a:lnTo>
                  <a:lnTo>
                    <a:pt x="65232" y="80592"/>
                  </a:lnTo>
                  <a:lnTo>
                    <a:pt x="65232" y="80717"/>
                  </a:lnTo>
                  <a:lnTo>
                    <a:pt x="65169" y="80843"/>
                  </a:lnTo>
                  <a:lnTo>
                    <a:pt x="65138" y="80937"/>
                  </a:lnTo>
                  <a:lnTo>
                    <a:pt x="65044" y="81062"/>
                  </a:lnTo>
                  <a:lnTo>
                    <a:pt x="64981" y="81125"/>
                  </a:lnTo>
                  <a:lnTo>
                    <a:pt x="64762" y="81282"/>
                  </a:lnTo>
                  <a:lnTo>
                    <a:pt x="64668" y="81313"/>
                  </a:lnTo>
                  <a:lnTo>
                    <a:pt x="64542" y="81344"/>
                  </a:lnTo>
                  <a:lnTo>
                    <a:pt x="64448" y="81344"/>
                  </a:lnTo>
                  <a:lnTo>
                    <a:pt x="64323" y="81313"/>
                  </a:lnTo>
                  <a:lnTo>
                    <a:pt x="64229" y="81282"/>
                  </a:lnTo>
                  <a:lnTo>
                    <a:pt x="64103" y="81219"/>
                  </a:lnTo>
                  <a:lnTo>
                    <a:pt x="64041" y="81125"/>
                  </a:lnTo>
                  <a:lnTo>
                    <a:pt x="63947" y="81000"/>
                  </a:lnTo>
                  <a:lnTo>
                    <a:pt x="63477" y="80028"/>
                  </a:lnTo>
                  <a:lnTo>
                    <a:pt x="62975" y="79119"/>
                  </a:lnTo>
                  <a:lnTo>
                    <a:pt x="62411" y="78241"/>
                  </a:lnTo>
                  <a:lnTo>
                    <a:pt x="62129" y="77802"/>
                  </a:lnTo>
                  <a:lnTo>
                    <a:pt x="61815" y="77395"/>
                  </a:lnTo>
                  <a:lnTo>
                    <a:pt x="61470" y="77019"/>
                  </a:lnTo>
                  <a:lnTo>
                    <a:pt x="61126" y="76642"/>
                  </a:lnTo>
                  <a:lnTo>
                    <a:pt x="60781" y="76266"/>
                  </a:lnTo>
                  <a:lnTo>
                    <a:pt x="60405" y="75921"/>
                  </a:lnTo>
                  <a:lnTo>
                    <a:pt x="59997" y="75577"/>
                  </a:lnTo>
                  <a:lnTo>
                    <a:pt x="59558" y="75263"/>
                  </a:lnTo>
                  <a:lnTo>
                    <a:pt x="59119" y="74981"/>
                  </a:lnTo>
                  <a:lnTo>
                    <a:pt x="58649" y="74699"/>
                  </a:lnTo>
                  <a:lnTo>
                    <a:pt x="58148" y="74448"/>
                  </a:lnTo>
                  <a:lnTo>
                    <a:pt x="57646" y="74229"/>
                  </a:lnTo>
                  <a:lnTo>
                    <a:pt x="57145" y="74072"/>
                  </a:lnTo>
                  <a:lnTo>
                    <a:pt x="56643" y="73915"/>
                  </a:lnTo>
                  <a:lnTo>
                    <a:pt x="56142" y="73821"/>
                  </a:lnTo>
                  <a:lnTo>
                    <a:pt x="55609" y="73727"/>
                  </a:lnTo>
                  <a:lnTo>
                    <a:pt x="54606" y="73633"/>
                  </a:lnTo>
                  <a:lnTo>
                    <a:pt x="53603" y="73570"/>
                  </a:lnTo>
                  <a:lnTo>
                    <a:pt x="52568" y="73508"/>
                  </a:lnTo>
                  <a:lnTo>
                    <a:pt x="51502" y="73445"/>
                  </a:lnTo>
                  <a:lnTo>
                    <a:pt x="51001" y="73382"/>
                  </a:lnTo>
                  <a:lnTo>
                    <a:pt x="50468" y="73320"/>
                  </a:lnTo>
                  <a:lnTo>
                    <a:pt x="50343" y="73288"/>
                  </a:lnTo>
                  <a:lnTo>
                    <a:pt x="50248" y="73226"/>
                  </a:lnTo>
                  <a:lnTo>
                    <a:pt x="50186" y="73163"/>
                  </a:lnTo>
                  <a:lnTo>
                    <a:pt x="50123" y="73100"/>
                  </a:lnTo>
                  <a:lnTo>
                    <a:pt x="50060" y="72944"/>
                  </a:lnTo>
                  <a:lnTo>
                    <a:pt x="50060" y="72755"/>
                  </a:lnTo>
                  <a:lnTo>
                    <a:pt x="50123" y="72567"/>
                  </a:lnTo>
                  <a:lnTo>
                    <a:pt x="50248" y="72411"/>
                  </a:lnTo>
                  <a:lnTo>
                    <a:pt x="50405" y="72285"/>
                  </a:lnTo>
                  <a:lnTo>
                    <a:pt x="50499" y="72254"/>
                  </a:lnTo>
                  <a:lnTo>
                    <a:pt x="50593" y="72254"/>
                  </a:lnTo>
                  <a:lnTo>
                    <a:pt x="53195" y="72129"/>
                  </a:lnTo>
                  <a:lnTo>
                    <a:pt x="54386" y="72097"/>
                  </a:lnTo>
                  <a:close/>
                  <a:moveTo>
                    <a:pt x="68492" y="83507"/>
                  </a:moveTo>
                  <a:lnTo>
                    <a:pt x="68774" y="83633"/>
                  </a:lnTo>
                  <a:lnTo>
                    <a:pt x="69056" y="83727"/>
                  </a:lnTo>
                  <a:lnTo>
                    <a:pt x="69307" y="83852"/>
                  </a:lnTo>
                  <a:lnTo>
                    <a:pt x="69558" y="84009"/>
                  </a:lnTo>
                  <a:lnTo>
                    <a:pt x="69777" y="84166"/>
                  </a:lnTo>
                  <a:lnTo>
                    <a:pt x="69997" y="84354"/>
                  </a:lnTo>
                  <a:lnTo>
                    <a:pt x="70404" y="84730"/>
                  </a:lnTo>
                  <a:lnTo>
                    <a:pt x="70718" y="85169"/>
                  </a:lnTo>
                  <a:lnTo>
                    <a:pt x="71031" y="85670"/>
                  </a:lnTo>
                  <a:lnTo>
                    <a:pt x="71282" y="86172"/>
                  </a:lnTo>
                  <a:lnTo>
                    <a:pt x="71533" y="86736"/>
                  </a:lnTo>
                  <a:lnTo>
                    <a:pt x="71815" y="87551"/>
                  </a:lnTo>
                  <a:lnTo>
                    <a:pt x="72065" y="88397"/>
                  </a:lnTo>
                  <a:lnTo>
                    <a:pt x="72285" y="89118"/>
                  </a:lnTo>
                  <a:lnTo>
                    <a:pt x="72536" y="89839"/>
                  </a:lnTo>
                  <a:lnTo>
                    <a:pt x="72880" y="90654"/>
                  </a:lnTo>
                  <a:lnTo>
                    <a:pt x="73225" y="91469"/>
                  </a:lnTo>
                  <a:lnTo>
                    <a:pt x="73570" y="92284"/>
                  </a:lnTo>
                  <a:lnTo>
                    <a:pt x="73727" y="92692"/>
                  </a:lnTo>
                  <a:lnTo>
                    <a:pt x="73852" y="93099"/>
                  </a:lnTo>
                  <a:lnTo>
                    <a:pt x="73883" y="93225"/>
                  </a:lnTo>
                  <a:lnTo>
                    <a:pt x="73883" y="93350"/>
                  </a:lnTo>
                  <a:lnTo>
                    <a:pt x="73852" y="93444"/>
                  </a:lnTo>
                  <a:lnTo>
                    <a:pt x="73821" y="93569"/>
                  </a:lnTo>
                  <a:lnTo>
                    <a:pt x="73695" y="93757"/>
                  </a:lnTo>
                  <a:lnTo>
                    <a:pt x="73507" y="93883"/>
                  </a:lnTo>
                  <a:lnTo>
                    <a:pt x="73319" y="93977"/>
                  </a:lnTo>
                  <a:lnTo>
                    <a:pt x="73194" y="94008"/>
                  </a:lnTo>
                  <a:lnTo>
                    <a:pt x="73100" y="94008"/>
                  </a:lnTo>
                  <a:lnTo>
                    <a:pt x="72974" y="93977"/>
                  </a:lnTo>
                  <a:lnTo>
                    <a:pt x="72880" y="93946"/>
                  </a:lnTo>
                  <a:lnTo>
                    <a:pt x="72755" y="93883"/>
                  </a:lnTo>
                  <a:lnTo>
                    <a:pt x="72661" y="93789"/>
                  </a:lnTo>
                  <a:lnTo>
                    <a:pt x="72316" y="93350"/>
                  </a:lnTo>
                  <a:lnTo>
                    <a:pt x="71971" y="92880"/>
                  </a:lnTo>
                  <a:lnTo>
                    <a:pt x="71689" y="92378"/>
                  </a:lnTo>
                  <a:lnTo>
                    <a:pt x="71438" y="91877"/>
                  </a:lnTo>
                  <a:lnTo>
                    <a:pt x="71188" y="91344"/>
                  </a:lnTo>
                  <a:lnTo>
                    <a:pt x="71000" y="90811"/>
                  </a:lnTo>
                  <a:lnTo>
                    <a:pt x="70623" y="89714"/>
                  </a:lnTo>
                  <a:lnTo>
                    <a:pt x="70373" y="88962"/>
                  </a:lnTo>
                  <a:lnTo>
                    <a:pt x="70185" y="88178"/>
                  </a:lnTo>
                  <a:lnTo>
                    <a:pt x="69965" y="87394"/>
                  </a:lnTo>
                  <a:lnTo>
                    <a:pt x="69714" y="86642"/>
                  </a:lnTo>
                  <a:lnTo>
                    <a:pt x="69589" y="86297"/>
                  </a:lnTo>
                  <a:lnTo>
                    <a:pt x="69464" y="86015"/>
                  </a:lnTo>
                  <a:lnTo>
                    <a:pt x="69276" y="85701"/>
                  </a:lnTo>
                  <a:lnTo>
                    <a:pt x="69088" y="85419"/>
                  </a:lnTo>
                  <a:lnTo>
                    <a:pt x="68899" y="85169"/>
                  </a:lnTo>
                  <a:lnTo>
                    <a:pt x="68649" y="84918"/>
                  </a:lnTo>
                  <a:lnTo>
                    <a:pt x="68398" y="84698"/>
                  </a:lnTo>
                  <a:lnTo>
                    <a:pt x="68084" y="84479"/>
                  </a:lnTo>
                  <a:lnTo>
                    <a:pt x="68022" y="84416"/>
                  </a:lnTo>
                  <a:lnTo>
                    <a:pt x="67959" y="84354"/>
                  </a:lnTo>
                  <a:lnTo>
                    <a:pt x="67865" y="84166"/>
                  </a:lnTo>
                  <a:lnTo>
                    <a:pt x="67834" y="83977"/>
                  </a:lnTo>
                  <a:lnTo>
                    <a:pt x="67896" y="83821"/>
                  </a:lnTo>
                  <a:lnTo>
                    <a:pt x="67990" y="83664"/>
                  </a:lnTo>
                  <a:lnTo>
                    <a:pt x="68116" y="83539"/>
                  </a:lnTo>
                  <a:lnTo>
                    <a:pt x="68210" y="83507"/>
                  </a:lnTo>
                  <a:close/>
                  <a:moveTo>
                    <a:pt x="90058" y="87770"/>
                  </a:moveTo>
                  <a:lnTo>
                    <a:pt x="90215" y="87802"/>
                  </a:lnTo>
                  <a:lnTo>
                    <a:pt x="90372" y="87896"/>
                  </a:lnTo>
                  <a:lnTo>
                    <a:pt x="90434" y="87958"/>
                  </a:lnTo>
                  <a:lnTo>
                    <a:pt x="90466" y="88021"/>
                  </a:lnTo>
                  <a:lnTo>
                    <a:pt x="90497" y="88115"/>
                  </a:lnTo>
                  <a:lnTo>
                    <a:pt x="90497" y="88241"/>
                  </a:lnTo>
                  <a:lnTo>
                    <a:pt x="90466" y="89087"/>
                  </a:lnTo>
                  <a:lnTo>
                    <a:pt x="90497" y="89871"/>
                  </a:lnTo>
                  <a:lnTo>
                    <a:pt x="90591" y="90654"/>
                  </a:lnTo>
                  <a:lnTo>
                    <a:pt x="90716" y="91375"/>
                  </a:lnTo>
                  <a:lnTo>
                    <a:pt x="90873" y="91908"/>
                  </a:lnTo>
                  <a:lnTo>
                    <a:pt x="91061" y="92410"/>
                  </a:lnTo>
                  <a:lnTo>
                    <a:pt x="91249" y="92911"/>
                  </a:lnTo>
                  <a:lnTo>
                    <a:pt x="91500" y="93413"/>
                  </a:lnTo>
                  <a:lnTo>
                    <a:pt x="91751" y="93883"/>
                  </a:lnTo>
                  <a:lnTo>
                    <a:pt x="92033" y="94322"/>
                  </a:lnTo>
                  <a:lnTo>
                    <a:pt x="92346" y="94792"/>
                  </a:lnTo>
                  <a:lnTo>
                    <a:pt x="92660" y="95231"/>
                  </a:lnTo>
                  <a:lnTo>
                    <a:pt x="93381" y="96108"/>
                  </a:lnTo>
                  <a:lnTo>
                    <a:pt x="94133" y="96955"/>
                  </a:lnTo>
                  <a:lnTo>
                    <a:pt x="94948" y="97833"/>
                  </a:lnTo>
                  <a:lnTo>
                    <a:pt x="95794" y="98710"/>
                  </a:lnTo>
                  <a:lnTo>
                    <a:pt x="95889" y="98836"/>
                  </a:lnTo>
                  <a:lnTo>
                    <a:pt x="95951" y="98930"/>
                  </a:lnTo>
                  <a:lnTo>
                    <a:pt x="95983" y="99055"/>
                  </a:lnTo>
                  <a:lnTo>
                    <a:pt x="95983" y="99180"/>
                  </a:lnTo>
                  <a:lnTo>
                    <a:pt x="95983" y="99306"/>
                  </a:lnTo>
                  <a:lnTo>
                    <a:pt x="95951" y="99431"/>
                  </a:lnTo>
                  <a:lnTo>
                    <a:pt x="95826" y="99651"/>
                  </a:lnTo>
                  <a:lnTo>
                    <a:pt x="95732" y="99745"/>
                  </a:lnTo>
                  <a:lnTo>
                    <a:pt x="95638" y="99839"/>
                  </a:lnTo>
                  <a:lnTo>
                    <a:pt x="95544" y="99901"/>
                  </a:lnTo>
                  <a:lnTo>
                    <a:pt x="95418" y="99933"/>
                  </a:lnTo>
                  <a:lnTo>
                    <a:pt x="95324" y="99964"/>
                  </a:lnTo>
                  <a:lnTo>
                    <a:pt x="95199" y="99933"/>
                  </a:lnTo>
                  <a:lnTo>
                    <a:pt x="95074" y="99901"/>
                  </a:lnTo>
                  <a:lnTo>
                    <a:pt x="94948" y="99807"/>
                  </a:lnTo>
                  <a:lnTo>
                    <a:pt x="93976" y="99055"/>
                  </a:lnTo>
                  <a:lnTo>
                    <a:pt x="93130" y="98303"/>
                  </a:lnTo>
                  <a:lnTo>
                    <a:pt x="92723" y="97927"/>
                  </a:lnTo>
                  <a:lnTo>
                    <a:pt x="92346" y="97519"/>
                  </a:lnTo>
                  <a:lnTo>
                    <a:pt x="92002" y="97112"/>
                  </a:lnTo>
                  <a:lnTo>
                    <a:pt x="91657" y="96704"/>
                  </a:lnTo>
                  <a:lnTo>
                    <a:pt x="91343" y="96265"/>
                  </a:lnTo>
                  <a:lnTo>
                    <a:pt x="91061" y="95858"/>
                  </a:lnTo>
                  <a:lnTo>
                    <a:pt x="90810" y="95419"/>
                  </a:lnTo>
                  <a:lnTo>
                    <a:pt x="90560" y="94980"/>
                  </a:lnTo>
                  <a:lnTo>
                    <a:pt x="90340" y="94510"/>
                  </a:lnTo>
                  <a:lnTo>
                    <a:pt x="90152" y="94040"/>
                  </a:lnTo>
                  <a:lnTo>
                    <a:pt x="89995" y="93569"/>
                  </a:lnTo>
                  <a:lnTo>
                    <a:pt x="89839" y="93068"/>
                  </a:lnTo>
                  <a:lnTo>
                    <a:pt x="89713" y="92535"/>
                  </a:lnTo>
                  <a:lnTo>
                    <a:pt x="89588" y="91971"/>
                  </a:lnTo>
                  <a:lnTo>
                    <a:pt x="89525" y="91407"/>
                  </a:lnTo>
                  <a:lnTo>
                    <a:pt x="89463" y="90811"/>
                  </a:lnTo>
                  <a:lnTo>
                    <a:pt x="89431" y="90184"/>
                  </a:lnTo>
                  <a:lnTo>
                    <a:pt x="89431" y="89557"/>
                  </a:lnTo>
                  <a:lnTo>
                    <a:pt x="89463" y="88899"/>
                  </a:lnTo>
                  <a:lnTo>
                    <a:pt x="89525" y="88241"/>
                  </a:lnTo>
                  <a:lnTo>
                    <a:pt x="89557" y="88115"/>
                  </a:lnTo>
                  <a:lnTo>
                    <a:pt x="89588" y="88021"/>
                  </a:lnTo>
                  <a:lnTo>
                    <a:pt x="89651" y="87958"/>
                  </a:lnTo>
                  <a:lnTo>
                    <a:pt x="89713" y="87896"/>
                  </a:lnTo>
                  <a:lnTo>
                    <a:pt x="89870" y="87802"/>
                  </a:lnTo>
                  <a:lnTo>
                    <a:pt x="90058" y="87770"/>
                  </a:lnTo>
                  <a:close/>
                  <a:moveTo>
                    <a:pt x="121906" y="104948"/>
                  </a:moveTo>
                  <a:lnTo>
                    <a:pt x="122219" y="104979"/>
                  </a:lnTo>
                  <a:lnTo>
                    <a:pt x="122376" y="105011"/>
                  </a:lnTo>
                  <a:lnTo>
                    <a:pt x="122470" y="105073"/>
                  </a:lnTo>
                  <a:lnTo>
                    <a:pt x="122564" y="105136"/>
                  </a:lnTo>
                  <a:lnTo>
                    <a:pt x="122658" y="105230"/>
                  </a:lnTo>
                  <a:lnTo>
                    <a:pt x="122690" y="105324"/>
                  </a:lnTo>
                  <a:lnTo>
                    <a:pt x="122721" y="105418"/>
                  </a:lnTo>
                  <a:lnTo>
                    <a:pt x="122752" y="105638"/>
                  </a:lnTo>
                  <a:lnTo>
                    <a:pt x="122690" y="105889"/>
                  </a:lnTo>
                  <a:lnTo>
                    <a:pt x="122595" y="106108"/>
                  </a:lnTo>
                  <a:lnTo>
                    <a:pt x="122439" y="106265"/>
                  </a:lnTo>
                  <a:lnTo>
                    <a:pt x="122345" y="106359"/>
                  </a:lnTo>
                  <a:lnTo>
                    <a:pt x="122219" y="106390"/>
                  </a:lnTo>
                  <a:lnTo>
                    <a:pt x="121906" y="106515"/>
                  </a:lnTo>
                  <a:lnTo>
                    <a:pt x="121530" y="106609"/>
                  </a:lnTo>
                  <a:lnTo>
                    <a:pt x="121185" y="106672"/>
                  </a:lnTo>
                  <a:lnTo>
                    <a:pt x="120840" y="106704"/>
                  </a:lnTo>
                  <a:lnTo>
                    <a:pt x="120464" y="106704"/>
                  </a:lnTo>
                  <a:lnTo>
                    <a:pt x="120088" y="106672"/>
                  </a:lnTo>
                  <a:lnTo>
                    <a:pt x="119712" y="106641"/>
                  </a:lnTo>
                  <a:lnTo>
                    <a:pt x="119335" y="106609"/>
                  </a:lnTo>
                  <a:lnTo>
                    <a:pt x="118583" y="106453"/>
                  </a:lnTo>
                  <a:lnTo>
                    <a:pt x="117862" y="106233"/>
                  </a:lnTo>
                  <a:lnTo>
                    <a:pt x="117173" y="105983"/>
                  </a:lnTo>
                  <a:lnTo>
                    <a:pt x="116546" y="105732"/>
                  </a:lnTo>
                  <a:lnTo>
                    <a:pt x="116420" y="105669"/>
                  </a:lnTo>
                  <a:lnTo>
                    <a:pt x="116389" y="105575"/>
                  </a:lnTo>
                  <a:lnTo>
                    <a:pt x="116358" y="105450"/>
                  </a:lnTo>
                  <a:lnTo>
                    <a:pt x="116389" y="105356"/>
                  </a:lnTo>
                  <a:lnTo>
                    <a:pt x="116420" y="105262"/>
                  </a:lnTo>
                  <a:lnTo>
                    <a:pt x="116483" y="105168"/>
                  </a:lnTo>
                  <a:lnTo>
                    <a:pt x="116577" y="105105"/>
                  </a:lnTo>
                  <a:lnTo>
                    <a:pt x="116702" y="105105"/>
                  </a:lnTo>
                  <a:lnTo>
                    <a:pt x="118113" y="105073"/>
                  </a:lnTo>
                  <a:lnTo>
                    <a:pt x="119555" y="105042"/>
                  </a:lnTo>
                  <a:lnTo>
                    <a:pt x="120213" y="105011"/>
                  </a:lnTo>
                  <a:lnTo>
                    <a:pt x="120903" y="104948"/>
                  </a:lnTo>
                  <a:close/>
                  <a:moveTo>
                    <a:pt x="17398" y="105763"/>
                  </a:moveTo>
                  <a:lnTo>
                    <a:pt x="18025" y="105826"/>
                  </a:lnTo>
                  <a:lnTo>
                    <a:pt x="18620" y="105889"/>
                  </a:lnTo>
                  <a:lnTo>
                    <a:pt x="19247" y="106014"/>
                  </a:lnTo>
                  <a:lnTo>
                    <a:pt x="19811" y="106202"/>
                  </a:lnTo>
                  <a:lnTo>
                    <a:pt x="20376" y="106421"/>
                  </a:lnTo>
                  <a:lnTo>
                    <a:pt x="20940" y="106672"/>
                  </a:lnTo>
                  <a:lnTo>
                    <a:pt x="21473" y="106986"/>
                  </a:lnTo>
                  <a:lnTo>
                    <a:pt x="21974" y="107330"/>
                  </a:lnTo>
                  <a:lnTo>
                    <a:pt x="22476" y="107707"/>
                  </a:lnTo>
                  <a:lnTo>
                    <a:pt x="22915" y="108145"/>
                  </a:lnTo>
                  <a:lnTo>
                    <a:pt x="23353" y="108616"/>
                  </a:lnTo>
                  <a:lnTo>
                    <a:pt x="23730" y="109117"/>
                  </a:lnTo>
                  <a:lnTo>
                    <a:pt x="23792" y="109243"/>
                  </a:lnTo>
                  <a:lnTo>
                    <a:pt x="23855" y="109368"/>
                  </a:lnTo>
                  <a:lnTo>
                    <a:pt x="23855" y="109493"/>
                  </a:lnTo>
                  <a:lnTo>
                    <a:pt x="23824" y="109619"/>
                  </a:lnTo>
                  <a:lnTo>
                    <a:pt x="23792" y="109744"/>
                  </a:lnTo>
                  <a:lnTo>
                    <a:pt x="23730" y="109838"/>
                  </a:lnTo>
                  <a:lnTo>
                    <a:pt x="23667" y="109932"/>
                  </a:lnTo>
                  <a:lnTo>
                    <a:pt x="23573" y="110026"/>
                  </a:lnTo>
                  <a:lnTo>
                    <a:pt x="23447" y="110089"/>
                  </a:lnTo>
                  <a:lnTo>
                    <a:pt x="23322" y="110120"/>
                  </a:lnTo>
                  <a:lnTo>
                    <a:pt x="23197" y="110152"/>
                  </a:lnTo>
                  <a:lnTo>
                    <a:pt x="23071" y="110183"/>
                  </a:lnTo>
                  <a:lnTo>
                    <a:pt x="22946" y="110152"/>
                  </a:lnTo>
                  <a:lnTo>
                    <a:pt x="22821" y="110120"/>
                  </a:lnTo>
                  <a:lnTo>
                    <a:pt x="22727" y="110058"/>
                  </a:lnTo>
                  <a:lnTo>
                    <a:pt x="22601" y="109964"/>
                  </a:lnTo>
                  <a:lnTo>
                    <a:pt x="21912" y="109337"/>
                  </a:lnTo>
                  <a:lnTo>
                    <a:pt x="21535" y="109054"/>
                  </a:lnTo>
                  <a:lnTo>
                    <a:pt x="21159" y="108772"/>
                  </a:lnTo>
                  <a:lnTo>
                    <a:pt x="20783" y="108522"/>
                  </a:lnTo>
                  <a:lnTo>
                    <a:pt x="20407" y="108271"/>
                  </a:lnTo>
                  <a:lnTo>
                    <a:pt x="19999" y="108051"/>
                  </a:lnTo>
                  <a:lnTo>
                    <a:pt x="19592" y="107863"/>
                  </a:lnTo>
                  <a:lnTo>
                    <a:pt x="19184" y="107675"/>
                  </a:lnTo>
                  <a:lnTo>
                    <a:pt x="18777" y="107519"/>
                  </a:lnTo>
                  <a:lnTo>
                    <a:pt x="18338" y="107393"/>
                  </a:lnTo>
                  <a:lnTo>
                    <a:pt x="17899" y="107299"/>
                  </a:lnTo>
                  <a:lnTo>
                    <a:pt x="17460" y="107205"/>
                  </a:lnTo>
                  <a:lnTo>
                    <a:pt x="17021" y="107142"/>
                  </a:lnTo>
                  <a:lnTo>
                    <a:pt x="16551" y="107080"/>
                  </a:lnTo>
                  <a:lnTo>
                    <a:pt x="15580" y="107080"/>
                  </a:lnTo>
                  <a:lnTo>
                    <a:pt x="15047" y="107142"/>
                  </a:lnTo>
                  <a:lnTo>
                    <a:pt x="14953" y="107142"/>
                  </a:lnTo>
                  <a:lnTo>
                    <a:pt x="14859" y="107111"/>
                  </a:lnTo>
                  <a:lnTo>
                    <a:pt x="14733" y="107017"/>
                  </a:lnTo>
                  <a:lnTo>
                    <a:pt x="14608" y="106892"/>
                  </a:lnTo>
                  <a:lnTo>
                    <a:pt x="14545" y="106735"/>
                  </a:lnTo>
                  <a:lnTo>
                    <a:pt x="14545" y="106578"/>
                  </a:lnTo>
                  <a:lnTo>
                    <a:pt x="14576" y="106390"/>
                  </a:lnTo>
                  <a:lnTo>
                    <a:pt x="14639" y="106233"/>
                  </a:lnTo>
                  <a:lnTo>
                    <a:pt x="14796" y="106139"/>
                  </a:lnTo>
                  <a:lnTo>
                    <a:pt x="14921" y="106077"/>
                  </a:lnTo>
                  <a:lnTo>
                    <a:pt x="15548" y="105920"/>
                  </a:lnTo>
                  <a:lnTo>
                    <a:pt x="16175" y="105826"/>
                  </a:lnTo>
                  <a:lnTo>
                    <a:pt x="16771" y="105794"/>
                  </a:lnTo>
                  <a:lnTo>
                    <a:pt x="17398" y="105763"/>
                  </a:lnTo>
                  <a:close/>
                  <a:moveTo>
                    <a:pt x="52349" y="76862"/>
                  </a:moveTo>
                  <a:lnTo>
                    <a:pt x="52944" y="76925"/>
                  </a:lnTo>
                  <a:lnTo>
                    <a:pt x="53508" y="76987"/>
                  </a:lnTo>
                  <a:lnTo>
                    <a:pt x="54104" y="77081"/>
                  </a:lnTo>
                  <a:lnTo>
                    <a:pt x="54668" y="77207"/>
                  </a:lnTo>
                  <a:lnTo>
                    <a:pt x="55233" y="77363"/>
                  </a:lnTo>
                  <a:lnTo>
                    <a:pt x="55828" y="77520"/>
                  </a:lnTo>
                  <a:lnTo>
                    <a:pt x="56392" y="77740"/>
                  </a:lnTo>
                  <a:lnTo>
                    <a:pt x="56957" y="77959"/>
                  </a:lnTo>
                  <a:lnTo>
                    <a:pt x="57583" y="78272"/>
                  </a:lnTo>
                  <a:lnTo>
                    <a:pt x="58179" y="78586"/>
                  </a:lnTo>
                  <a:lnTo>
                    <a:pt x="58743" y="78931"/>
                  </a:lnTo>
                  <a:lnTo>
                    <a:pt x="59308" y="79275"/>
                  </a:lnTo>
                  <a:lnTo>
                    <a:pt x="59840" y="79683"/>
                  </a:lnTo>
                  <a:lnTo>
                    <a:pt x="60342" y="80090"/>
                  </a:lnTo>
                  <a:lnTo>
                    <a:pt x="60812" y="80529"/>
                  </a:lnTo>
                  <a:lnTo>
                    <a:pt x="61282" y="80968"/>
                  </a:lnTo>
                  <a:lnTo>
                    <a:pt x="61690" y="81470"/>
                  </a:lnTo>
                  <a:lnTo>
                    <a:pt x="62097" y="81940"/>
                  </a:lnTo>
                  <a:lnTo>
                    <a:pt x="62473" y="82473"/>
                  </a:lnTo>
                  <a:lnTo>
                    <a:pt x="62818" y="82974"/>
                  </a:lnTo>
                  <a:lnTo>
                    <a:pt x="63163" y="83539"/>
                  </a:lnTo>
                  <a:lnTo>
                    <a:pt x="63445" y="84103"/>
                  </a:lnTo>
                  <a:lnTo>
                    <a:pt x="63727" y="84667"/>
                  </a:lnTo>
                  <a:lnTo>
                    <a:pt x="63978" y="85263"/>
                  </a:lnTo>
                  <a:lnTo>
                    <a:pt x="64292" y="86203"/>
                  </a:lnTo>
                  <a:lnTo>
                    <a:pt x="64574" y="87175"/>
                  </a:lnTo>
                  <a:lnTo>
                    <a:pt x="64762" y="88146"/>
                  </a:lnTo>
                  <a:lnTo>
                    <a:pt x="64887" y="89150"/>
                  </a:lnTo>
                  <a:lnTo>
                    <a:pt x="64950" y="90184"/>
                  </a:lnTo>
                  <a:lnTo>
                    <a:pt x="64918" y="91218"/>
                  </a:lnTo>
                  <a:lnTo>
                    <a:pt x="64856" y="92253"/>
                  </a:lnTo>
                  <a:lnTo>
                    <a:pt x="64699" y="93287"/>
                  </a:lnTo>
                  <a:lnTo>
                    <a:pt x="65075" y="93444"/>
                  </a:lnTo>
                  <a:lnTo>
                    <a:pt x="65420" y="93663"/>
                  </a:lnTo>
                  <a:lnTo>
                    <a:pt x="65765" y="93852"/>
                  </a:lnTo>
                  <a:lnTo>
                    <a:pt x="66078" y="94071"/>
                  </a:lnTo>
                  <a:lnTo>
                    <a:pt x="66705" y="94541"/>
                  </a:lnTo>
                  <a:lnTo>
                    <a:pt x="67269" y="95074"/>
                  </a:lnTo>
                  <a:lnTo>
                    <a:pt x="67771" y="95638"/>
                  </a:lnTo>
                  <a:lnTo>
                    <a:pt x="68210" y="96234"/>
                  </a:lnTo>
                  <a:lnTo>
                    <a:pt x="68617" y="96861"/>
                  </a:lnTo>
                  <a:lnTo>
                    <a:pt x="68962" y="97550"/>
                  </a:lnTo>
                  <a:lnTo>
                    <a:pt x="69244" y="98240"/>
                  </a:lnTo>
                  <a:lnTo>
                    <a:pt x="69495" y="98992"/>
                  </a:lnTo>
                  <a:lnTo>
                    <a:pt x="69683" y="99745"/>
                  </a:lnTo>
                  <a:lnTo>
                    <a:pt x="69840" y="100528"/>
                  </a:lnTo>
                  <a:lnTo>
                    <a:pt x="69934" y="101312"/>
                  </a:lnTo>
                  <a:lnTo>
                    <a:pt x="69997" y="102127"/>
                  </a:lnTo>
                  <a:lnTo>
                    <a:pt x="70028" y="102942"/>
                  </a:lnTo>
                  <a:lnTo>
                    <a:pt x="69997" y="103757"/>
                  </a:lnTo>
                  <a:lnTo>
                    <a:pt x="69934" y="104572"/>
                  </a:lnTo>
                  <a:lnTo>
                    <a:pt x="69840" y="105387"/>
                  </a:lnTo>
                  <a:lnTo>
                    <a:pt x="69683" y="106233"/>
                  </a:lnTo>
                  <a:lnTo>
                    <a:pt x="69495" y="107048"/>
                  </a:lnTo>
                  <a:lnTo>
                    <a:pt x="69276" y="107832"/>
                  </a:lnTo>
                  <a:lnTo>
                    <a:pt x="68993" y="108616"/>
                  </a:lnTo>
                  <a:lnTo>
                    <a:pt x="68711" y="109399"/>
                  </a:lnTo>
                  <a:lnTo>
                    <a:pt x="68367" y="110152"/>
                  </a:lnTo>
                  <a:lnTo>
                    <a:pt x="68022" y="110873"/>
                  </a:lnTo>
                  <a:lnTo>
                    <a:pt x="67614" y="111562"/>
                  </a:lnTo>
                  <a:lnTo>
                    <a:pt x="67175" y="112220"/>
                  </a:lnTo>
                  <a:lnTo>
                    <a:pt x="66705" y="112847"/>
                  </a:lnTo>
                  <a:lnTo>
                    <a:pt x="66235" y="113443"/>
                  </a:lnTo>
                  <a:lnTo>
                    <a:pt x="65702" y="113976"/>
                  </a:lnTo>
                  <a:lnTo>
                    <a:pt x="65169" y="114477"/>
                  </a:lnTo>
                  <a:lnTo>
                    <a:pt x="64605" y="114948"/>
                  </a:lnTo>
                  <a:lnTo>
                    <a:pt x="63915" y="115386"/>
                  </a:lnTo>
                  <a:lnTo>
                    <a:pt x="63257" y="115794"/>
                  </a:lnTo>
                  <a:lnTo>
                    <a:pt x="62599" y="116107"/>
                  </a:lnTo>
                  <a:lnTo>
                    <a:pt x="61909" y="116390"/>
                  </a:lnTo>
                  <a:lnTo>
                    <a:pt x="61220" y="116609"/>
                  </a:lnTo>
                  <a:lnTo>
                    <a:pt x="60561" y="116797"/>
                  </a:lnTo>
                  <a:lnTo>
                    <a:pt x="59872" y="116891"/>
                  </a:lnTo>
                  <a:lnTo>
                    <a:pt x="59151" y="116985"/>
                  </a:lnTo>
                  <a:lnTo>
                    <a:pt x="58461" y="117016"/>
                  </a:lnTo>
                  <a:lnTo>
                    <a:pt x="57772" y="117016"/>
                  </a:lnTo>
                  <a:lnTo>
                    <a:pt x="57051" y="116954"/>
                  </a:lnTo>
                  <a:lnTo>
                    <a:pt x="56330" y="116860"/>
                  </a:lnTo>
                  <a:lnTo>
                    <a:pt x="55609" y="116734"/>
                  </a:lnTo>
                  <a:lnTo>
                    <a:pt x="54888" y="116578"/>
                  </a:lnTo>
                  <a:lnTo>
                    <a:pt x="54167" y="116390"/>
                  </a:lnTo>
                  <a:lnTo>
                    <a:pt x="53414" y="116170"/>
                  </a:lnTo>
                  <a:lnTo>
                    <a:pt x="53007" y="116076"/>
                  </a:lnTo>
                  <a:lnTo>
                    <a:pt x="52631" y="116013"/>
                  </a:lnTo>
                  <a:lnTo>
                    <a:pt x="51973" y="116013"/>
                  </a:lnTo>
                  <a:lnTo>
                    <a:pt x="51659" y="116076"/>
                  </a:lnTo>
                  <a:lnTo>
                    <a:pt x="51377" y="116170"/>
                  </a:lnTo>
                  <a:lnTo>
                    <a:pt x="51095" y="116264"/>
                  </a:lnTo>
                  <a:lnTo>
                    <a:pt x="50813" y="116421"/>
                  </a:lnTo>
                  <a:lnTo>
                    <a:pt x="50280" y="116734"/>
                  </a:lnTo>
                  <a:lnTo>
                    <a:pt x="49684" y="117110"/>
                  </a:lnTo>
                  <a:lnTo>
                    <a:pt x="48995" y="117487"/>
                  </a:lnTo>
                  <a:lnTo>
                    <a:pt x="48618" y="117675"/>
                  </a:lnTo>
                  <a:lnTo>
                    <a:pt x="48211" y="117863"/>
                  </a:lnTo>
                  <a:lnTo>
                    <a:pt x="47709" y="118051"/>
                  </a:lnTo>
                  <a:lnTo>
                    <a:pt x="47177" y="118239"/>
                  </a:lnTo>
                  <a:lnTo>
                    <a:pt x="46456" y="118458"/>
                  </a:lnTo>
                  <a:lnTo>
                    <a:pt x="45703" y="118615"/>
                  </a:lnTo>
                  <a:lnTo>
                    <a:pt x="44920" y="118772"/>
                  </a:lnTo>
                  <a:lnTo>
                    <a:pt x="44167" y="118866"/>
                  </a:lnTo>
                  <a:lnTo>
                    <a:pt x="43384" y="118897"/>
                  </a:lnTo>
                  <a:lnTo>
                    <a:pt x="42600" y="118897"/>
                  </a:lnTo>
                  <a:lnTo>
                    <a:pt x="41848" y="118835"/>
                  </a:lnTo>
                  <a:lnTo>
                    <a:pt x="41064" y="118740"/>
                  </a:lnTo>
                  <a:lnTo>
                    <a:pt x="40280" y="118584"/>
                  </a:lnTo>
                  <a:lnTo>
                    <a:pt x="39497" y="118364"/>
                  </a:lnTo>
                  <a:lnTo>
                    <a:pt x="38744" y="118082"/>
                  </a:lnTo>
                  <a:lnTo>
                    <a:pt x="37992" y="117769"/>
                  </a:lnTo>
                  <a:lnTo>
                    <a:pt x="37302" y="117424"/>
                  </a:lnTo>
                  <a:lnTo>
                    <a:pt x="36613" y="117016"/>
                  </a:lnTo>
                  <a:lnTo>
                    <a:pt x="35955" y="116546"/>
                  </a:lnTo>
                  <a:lnTo>
                    <a:pt x="35328" y="116045"/>
                  </a:lnTo>
                  <a:lnTo>
                    <a:pt x="34732" y="115512"/>
                  </a:lnTo>
                  <a:lnTo>
                    <a:pt x="34199" y="114916"/>
                  </a:lnTo>
                  <a:lnTo>
                    <a:pt x="33698" y="114321"/>
                  </a:lnTo>
                  <a:lnTo>
                    <a:pt x="33227" y="113662"/>
                  </a:lnTo>
                  <a:lnTo>
                    <a:pt x="32820" y="112973"/>
                  </a:lnTo>
                  <a:lnTo>
                    <a:pt x="32444" y="112252"/>
                  </a:lnTo>
                  <a:lnTo>
                    <a:pt x="32130" y="111499"/>
                  </a:lnTo>
                  <a:lnTo>
                    <a:pt x="31880" y="110747"/>
                  </a:lnTo>
                  <a:lnTo>
                    <a:pt x="31754" y="110246"/>
                  </a:lnTo>
                  <a:lnTo>
                    <a:pt x="31660" y="109744"/>
                  </a:lnTo>
                  <a:lnTo>
                    <a:pt x="31597" y="109243"/>
                  </a:lnTo>
                  <a:lnTo>
                    <a:pt x="31566" y="108710"/>
                  </a:lnTo>
                  <a:lnTo>
                    <a:pt x="31535" y="108208"/>
                  </a:lnTo>
                  <a:lnTo>
                    <a:pt x="31535" y="107675"/>
                  </a:lnTo>
                  <a:lnTo>
                    <a:pt x="31566" y="107174"/>
                  </a:lnTo>
                  <a:lnTo>
                    <a:pt x="31597" y="106672"/>
                  </a:lnTo>
                  <a:lnTo>
                    <a:pt x="31692" y="106202"/>
                  </a:lnTo>
                  <a:lnTo>
                    <a:pt x="31848" y="105669"/>
                  </a:lnTo>
                  <a:lnTo>
                    <a:pt x="32256" y="104509"/>
                  </a:lnTo>
                  <a:lnTo>
                    <a:pt x="32444" y="103914"/>
                  </a:lnTo>
                  <a:lnTo>
                    <a:pt x="32601" y="103349"/>
                  </a:lnTo>
                  <a:lnTo>
                    <a:pt x="32695" y="102848"/>
                  </a:lnTo>
                  <a:lnTo>
                    <a:pt x="32726" y="102628"/>
                  </a:lnTo>
                  <a:lnTo>
                    <a:pt x="32695" y="102440"/>
                  </a:lnTo>
                  <a:lnTo>
                    <a:pt x="32632" y="102127"/>
                  </a:lnTo>
                  <a:lnTo>
                    <a:pt x="32538" y="101813"/>
                  </a:lnTo>
                  <a:lnTo>
                    <a:pt x="32444" y="101531"/>
                  </a:lnTo>
                  <a:lnTo>
                    <a:pt x="32287" y="101281"/>
                  </a:lnTo>
                  <a:lnTo>
                    <a:pt x="32130" y="100998"/>
                  </a:lnTo>
                  <a:lnTo>
                    <a:pt x="31942" y="100748"/>
                  </a:lnTo>
                  <a:lnTo>
                    <a:pt x="31535" y="100278"/>
                  </a:lnTo>
                  <a:lnTo>
                    <a:pt x="30626" y="99274"/>
                  </a:lnTo>
                  <a:lnTo>
                    <a:pt x="30187" y="98742"/>
                  </a:lnTo>
                  <a:lnTo>
                    <a:pt x="29999" y="98428"/>
                  </a:lnTo>
                  <a:lnTo>
                    <a:pt x="29811" y="98146"/>
                  </a:lnTo>
                  <a:lnTo>
                    <a:pt x="29466" y="97425"/>
                  </a:lnTo>
                  <a:lnTo>
                    <a:pt x="29152" y="96704"/>
                  </a:lnTo>
                  <a:lnTo>
                    <a:pt x="28902" y="95952"/>
                  </a:lnTo>
                  <a:lnTo>
                    <a:pt x="28714" y="95231"/>
                  </a:lnTo>
                  <a:lnTo>
                    <a:pt x="28588" y="94510"/>
                  </a:lnTo>
                  <a:lnTo>
                    <a:pt x="28526" y="93757"/>
                  </a:lnTo>
                  <a:lnTo>
                    <a:pt x="28494" y="93037"/>
                  </a:lnTo>
                  <a:lnTo>
                    <a:pt x="28526" y="92347"/>
                  </a:lnTo>
                  <a:lnTo>
                    <a:pt x="28620" y="91626"/>
                  </a:lnTo>
                  <a:lnTo>
                    <a:pt x="28745" y="90936"/>
                  </a:lnTo>
                  <a:lnTo>
                    <a:pt x="28902" y="90247"/>
                  </a:lnTo>
                  <a:lnTo>
                    <a:pt x="29121" y="89588"/>
                  </a:lnTo>
                  <a:lnTo>
                    <a:pt x="29403" y="88930"/>
                  </a:lnTo>
                  <a:lnTo>
                    <a:pt x="29717" y="88303"/>
                  </a:lnTo>
                  <a:lnTo>
                    <a:pt x="30062" y="87708"/>
                  </a:lnTo>
                  <a:lnTo>
                    <a:pt x="30438" y="87112"/>
                  </a:lnTo>
                  <a:lnTo>
                    <a:pt x="30845" y="86579"/>
                  </a:lnTo>
                  <a:lnTo>
                    <a:pt x="31315" y="86046"/>
                  </a:lnTo>
                  <a:lnTo>
                    <a:pt x="31817" y="85545"/>
                  </a:lnTo>
                  <a:lnTo>
                    <a:pt x="32350" y="85075"/>
                  </a:lnTo>
                  <a:lnTo>
                    <a:pt x="32883" y="84667"/>
                  </a:lnTo>
                  <a:lnTo>
                    <a:pt x="33478" y="84260"/>
                  </a:lnTo>
                  <a:lnTo>
                    <a:pt x="34074" y="83915"/>
                  </a:lnTo>
                  <a:lnTo>
                    <a:pt x="34732" y="83601"/>
                  </a:lnTo>
                  <a:lnTo>
                    <a:pt x="35390" y="83319"/>
                  </a:lnTo>
                  <a:lnTo>
                    <a:pt x="36080" y="83100"/>
                  </a:lnTo>
                  <a:lnTo>
                    <a:pt x="36770" y="82912"/>
                  </a:lnTo>
                  <a:lnTo>
                    <a:pt x="37491" y="82786"/>
                  </a:lnTo>
                  <a:lnTo>
                    <a:pt x="38243" y="82692"/>
                  </a:lnTo>
                  <a:lnTo>
                    <a:pt x="38995" y="82661"/>
                  </a:lnTo>
                  <a:lnTo>
                    <a:pt x="39779" y="82692"/>
                  </a:lnTo>
                  <a:lnTo>
                    <a:pt x="40562" y="82786"/>
                  </a:lnTo>
                  <a:lnTo>
                    <a:pt x="40907" y="82285"/>
                  </a:lnTo>
                  <a:lnTo>
                    <a:pt x="41283" y="81815"/>
                  </a:lnTo>
                  <a:lnTo>
                    <a:pt x="41660" y="81376"/>
                  </a:lnTo>
                  <a:lnTo>
                    <a:pt x="42067" y="80937"/>
                  </a:lnTo>
                  <a:lnTo>
                    <a:pt x="42475" y="80529"/>
                  </a:lnTo>
                  <a:lnTo>
                    <a:pt x="42913" y="80153"/>
                  </a:lnTo>
                  <a:lnTo>
                    <a:pt x="43352" y="79777"/>
                  </a:lnTo>
                  <a:lnTo>
                    <a:pt x="43822" y="79432"/>
                  </a:lnTo>
                  <a:lnTo>
                    <a:pt x="44293" y="79087"/>
                  </a:lnTo>
                  <a:lnTo>
                    <a:pt x="44763" y="78774"/>
                  </a:lnTo>
                  <a:lnTo>
                    <a:pt x="45264" y="78492"/>
                  </a:lnTo>
                  <a:lnTo>
                    <a:pt x="45766" y="78241"/>
                  </a:lnTo>
                  <a:lnTo>
                    <a:pt x="46267" y="77990"/>
                  </a:lnTo>
                  <a:lnTo>
                    <a:pt x="46800" y="77771"/>
                  </a:lnTo>
                  <a:lnTo>
                    <a:pt x="47333" y="77583"/>
                  </a:lnTo>
                  <a:lnTo>
                    <a:pt x="47866" y="77395"/>
                  </a:lnTo>
                  <a:lnTo>
                    <a:pt x="48399" y="77238"/>
                  </a:lnTo>
                  <a:lnTo>
                    <a:pt x="48963" y="77113"/>
                  </a:lnTo>
                  <a:lnTo>
                    <a:pt x="49528" y="77019"/>
                  </a:lnTo>
                  <a:lnTo>
                    <a:pt x="50092" y="76925"/>
                  </a:lnTo>
                  <a:lnTo>
                    <a:pt x="50656" y="76893"/>
                  </a:lnTo>
                  <a:lnTo>
                    <a:pt x="51220" y="76862"/>
                  </a:lnTo>
                  <a:close/>
                  <a:moveTo>
                    <a:pt x="62160" y="121185"/>
                  </a:moveTo>
                  <a:lnTo>
                    <a:pt x="62379" y="121248"/>
                  </a:lnTo>
                  <a:lnTo>
                    <a:pt x="62599" y="121342"/>
                  </a:lnTo>
                  <a:lnTo>
                    <a:pt x="62756" y="121499"/>
                  </a:lnTo>
                  <a:lnTo>
                    <a:pt x="62881" y="121687"/>
                  </a:lnTo>
                  <a:lnTo>
                    <a:pt x="62944" y="121906"/>
                  </a:lnTo>
                  <a:lnTo>
                    <a:pt x="62944" y="122032"/>
                  </a:lnTo>
                  <a:lnTo>
                    <a:pt x="62912" y="122157"/>
                  </a:lnTo>
                  <a:lnTo>
                    <a:pt x="62881" y="122283"/>
                  </a:lnTo>
                  <a:lnTo>
                    <a:pt x="62818" y="122377"/>
                  </a:lnTo>
                  <a:lnTo>
                    <a:pt x="62599" y="122721"/>
                  </a:lnTo>
                  <a:lnTo>
                    <a:pt x="62379" y="123035"/>
                  </a:lnTo>
                  <a:lnTo>
                    <a:pt x="61878" y="123662"/>
                  </a:lnTo>
                  <a:lnTo>
                    <a:pt x="61376" y="124257"/>
                  </a:lnTo>
                  <a:lnTo>
                    <a:pt x="61157" y="124602"/>
                  </a:lnTo>
                  <a:lnTo>
                    <a:pt x="60938" y="124947"/>
                  </a:lnTo>
                  <a:lnTo>
                    <a:pt x="60593" y="125668"/>
                  </a:lnTo>
                  <a:lnTo>
                    <a:pt x="60248" y="126420"/>
                  </a:lnTo>
                  <a:lnTo>
                    <a:pt x="59684" y="127988"/>
                  </a:lnTo>
                  <a:lnTo>
                    <a:pt x="59621" y="128113"/>
                  </a:lnTo>
                  <a:lnTo>
                    <a:pt x="59558" y="128207"/>
                  </a:lnTo>
                  <a:lnTo>
                    <a:pt x="59464" y="128301"/>
                  </a:lnTo>
                  <a:lnTo>
                    <a:pt x="59370" y="128395"/>
                  </a:lnTo>
                  <a:lnTo>
                    <a:pt x="59119" y="128489"/>
                  </a:lnTo>
                  <a:lnTo>
                    <a:pt x="58869" y="128552"/>
                  </a:lnTo>
                  <a:lnTo>
                    <a:pt x="58618" y="128552"/>
                  </a:lnTo>
                  <a:lnTo>
                    <a:pt x="58493" y="128489"/>
                  </a:lnTo>
                  <a:lnTo>
                    <a:pt x="58398" y="128426"/>
                  </a:lnTo>
                  <a:lnTo>
                    <a:pt x="58304" y="128364"/>
                  </a:lnTo>
                  <a:lnTo>
                    <a:pt x="58210" y="128238"/>
                  </a:lnTo>
                  <a:lnTo>
                    <a:pt x="58148" y="128113"/>
                  </a:lnTo>
                  <a:lnTo>
                    <a:pt x="58116" y="127988"/>
                  </a:lnTo>
                  <a:lnTo>
                    <a:pt x="58054" y="127517"/>
                  </a:lnTo>
                  <a:lnTo>
                    <a:pt x="58022" y="127079"/>
                  </a:lnTo>
                  <a:lnTo>
                    <a:pt x="58022" y="126640"/>
                  </a:lnTo>
                  <a:lnTo>
                    <a:pt x="58054" y="126201"/>
                  </a:lnTo>
                  <a:lnTo>
                    <a:pt x="58116" y="125793"/>
                  </a:lnTo>
                  <a:lnTo>
                    <a:pt x="58242" y="125355"/>
                  </a:lnTo>
                  <a:lnTo>
                    <a:pt x="58367" y="124947"/>
                  </a:lnTo>
                  <a:lnTo>
                    <a:pt x="58555" y="124540"/>
                  </a:lnTo>
                  <a:lnTo>
                    <a:pt x="58022" y="124728"/>
                  </a:lnTo>
                  <a:lnTo>
                    <a:pt x="57489" y="124884"/>
                  </a:lnTo>
                  <a:lnTo>
                    <a:pt x="56925" y="125010"/>
                  </a:lnTo>
                  <a:lnTo>
                    <a:pt x="56361" y="125104"/>
                  </a:lnTo>
                  <a:lnTo>
                    <a:pt x="55828" y="125198"/>
                  </a:lnTo>
                  <a:lnTo>
                    <a:pt x="55264" y="125229"/>
                  </a:lnTo>
                  <a:lnTo>
                    <a:pt x="54700" y="125261"/>
                  </a:lnTo>
                  <a:lnTo>
                    <a:pt x="54135" y="125261"/>
                  </a:lnTo>
                  <a:lnTo>
                    <a:pt x="53352" y="125198"/>
                  </a:lnTo>
                  <a:lnTo>
                    <a:pt x="52537" y="125104"/>
                  </a:lnTo>
                  <a:lnTo>
                    <a:pt x="51753" y="124947"/>
                  </a:lnTo>
                  <a:lnTo>
                    <a:pt x="51001" y="124728"/>
                  </a:lnTo>
                  <a:lnTo>
                    <a:pt x="50499" y="124508"/>
                  </a:lnTo>
                  <a:lnTo>
                    <a:pt x="49622" y="124101"/>
                  </a:lnTo>
                  <a:lnTo>
                    <a:pt x="48807" y="123756"/>
                  </a:lnTo>
                  <a:lnTo>
                    <a:pt x="48524" y="123662"/>
                  </a:lnTo>
                  <a:lnTo>
                    <a:pt x="48462" y="123631"/>
                  </a:lnTo>
                  <a:lnTo>
                    <a:pt x="48399" y="123631"/>
                  </a:lnTo>
                  <a:lnTo>
                    <a:pt x="48336" y="123725"/>
                  </a:lnTo>
                  <a:lnTo>
                    <a:pt x="48242" y="123756"/>
                  </a:lnTo>
                  <a:lnTo>
                    <a:pt x="48180" y="123756"/>
                  </a:lnTo>
                  <a:lnTo>
                    <a:pt x="48086" y="123725"/>
                  </a:lnTo>
                  <a:lnTo>
                    <a:pt x="47992" y="123693"/>
                  </a:lnTo>
                  <a:lnTo>
                    <a:pt x="47929" y="123631"/>
                  </a:lnTo>
                  <a:lnTo>
                    <a:pt x="47866" y="123568"/>
                  </a:lnTo>
                  <a:lnTo>
                    <a:pt x="47835" y="123474"/>
                  </a:lnTo>
                  <a:lnTo>
                    <a:pt x="47741" y="123223"/>
                  </a:lnTo>
                  <a:lnTo>
                    <a:pt x="47709" y="122972"/>
                  </a:lnTo>
                  <a:lnTo>
                    <a:pt x="47709" y="122784"/>
                  </a:lnTo>
                  <a:lnTo>
                    <a:pt x="47803" y="122659"/>
                  </a:lnTo>
                  <a:lnTo>
                    <a:pt x="47898" y="122533"/>
                  </a:lnTo>
                  <a:lnTo>
                    <a:pt x="48054" y="122471"/>
                  </a:lnTo>
                  <a:lnTo>
                    <a:pt x="48211" y="122408"/>
                  </a:lnTo>
                  <a:lnTo>
                    <a:pt x="48430" y="122377"/>
                  </a:lnTo>
                  <a:lnTo>
                    <a:pt x="48869" y="122377"/>
                  </a:lnTo>
                  <a:lnTo>
                    <a:pt x="49308" y="122439"/>
                  </a:lnTo>
                  <a:lnTo>
                    <a:pt x="49716" y="122533"/>
                  </a:lnTo>
                  <a:lnTo>
                    <a:pt x="50060" y="122627"/>
                  </a:lnTo>
                  <a:lnTo>
                    <a:pt x="50687" y="122816"/>
                  </a:lnTo>
                  <a:lnTo>
                    <a:pt x="51314" y="122972"/>
                  </a:lnTo>
                  <a:lnTo>
                    <a:pt x="51910" y="123098"/>
                  </a:lnTo>
                  <a:lnTo>
                    <a:pt x="52537" y="123192"/>
                  </a:lnTo>
                  <a:lnTo>
                    <a:pt x="53101" y="123254"/>
                  </a:lnTo>
                  <a:lnTo>
                    <a:pt x="53697" y="123286"/>
                  </a:lnTo>
                  <a:lnTo>
                    <a:pt x="54292" y="123286"/>
                  </a:lnTo>
                  <a:lnTo>
                    <a:pt x="54856" y="123254"/>
                  </a:lnTo>
                  <a:lnTo>
                    <a:pt x="55421" y="123192"/>
                  </a:lnTo>
                  <a:lnTo>
                    <a:pt x="56016" y="123129"/>
                  </a:lnTo>
                  <a:lnTo>
                    <a:pt x="56580" y="123035"/>
                  </a:lnTo>
                  <a:lnTo>
                    <a:pt x="57176" y="122910"/>
                  </a:lnTo>
                  <a:lnTo>
                    <a:pt x="58367" y="122627"/>
                  </a:lnTo>
                  <a:lnTo>
                    <a:pt x="59590" y="122251"/>
                  </a:lnTo>
                  <a:lnTo>
                    <a:pt x="59746" y="122189"/>
                  </a:lnTo>
                  <a:lnTo>
                    <a:pt x="59903" y="122189"/>
                  </a:lnTo>
                  <a:lnTo>
                    <a:pt x="60028" y="122220"/>
                  </a:lnTo>
                  <a:lnTo>
                    <a:pt x="60154" y="122283"/>
                  </a:lnTo>
                  <a:lnTo>
                    <a:pt x="60561" y="121906"/>
                  </a:lnTo>
                  <a:lnTo>
                    <a:pt x="61000" y="121624"/>
                  </a:lnTo>
                  <a:lnTo>
                    <a:pt x="61439" y="121374"/>
                  </a:lnTo>
                  <a:lnTo>
                    <a:pt x="61690" y="121280"/>
                  </a:lnTo>
                  <a:lnTo>
                    <a:pt x="61909" y="121217"/>
                  </a:lnTo>
                  <a:lnTo>
                    <a:pt x="62035" y="121185"/>
                  </a:lnTo>
                  <a:close/>
                  <a:moveTo>
                    <a:pt x="112690" y="111750"/>
                  </a:moveTo>
                  <a:lnTo>
                    <a:pt x="112815" y="111782"/>
                  </a:lnTo>
                  <a:lnTo>
                    <a:pt x="112941" y="111844"/>
                  </a:lnTo>
                  <a:lnTo>
                    <a:pt x="113505" y="112283"/>
                  </a:lnTo>
                  <a:lnTo>
                    <a:pt x="114069" y="112691"/>
                  </a:lnTo>
                  <a:lnTo>
                    <a:pt x="114634" y="113161"/>
                  </a:lnTo>
                  <a:lnTo>
                    <a:pt x="115166" y="113631"/>
                  </a:lnTo>
                  <a:lnTo>
                    <a:pt x="115668" y="114133"/>
                  </a:lnTo>
                  <a:lnTo>
                    <a:pt x="116170" y="114665"/>
                  </a:lnTo>
                  <a:lnTo>
                    <a:pt x="116640" y="115198"/>
                  </a:lnTo>
                  <a:lnTo>
                    <a:pt x="117110" y="115763"/>
                  </a:lnTo>
                  <a:lnTo>
                    <a:pt x="117549" y="116327"/>
                  </a:lnTo>
                  <a:lnTo>
                    <a:pt x="117988" y="116922"/>
                  </a:lnTo>
                  <a:lnTo>
                    <a:pt x="118395" y="117518"/>
                  </a:lnTo>
                  <a:lnTo>
                    <a:pt x="118803" y="118145"/>
                  </a:lnTo>
                  <a:lnTo>
                    <a:pt x="119147" y="118803"/>
                  </a:lnTo>
                  <a:lnTo>
                    <a:pt x="119492" y="119430"/>
                  </a:lnTo>
                  <a:lnTo>
                    <a:pt x="119837" y="120088"/>
                  </a:lnTo>
                  <a:lnTo>
                    <a:pt x="120150" y="120778"/>
                  </a:lnTo>
                  <a:lnTo>
                    <a:pt x="120433" y="121436"/>
                  </a:lnTo>
                  <a:lnTo>
                    <a:pt x="120683" y="122126"/>
                  </a:lnTo>
                  <a:lnTo>
                    <a:pt x="120934" y="122816"/>
                  </a:lnTo>
                  <a:lnTo>
                    <a:pt x="121154" y="123536"/>
                  </a:lnTo>
                  <a:lnTo>
                    <a:pt x="121373" y="124226"/>
                  </a:lnTo>
                  <a:lnTo>
                    <a:pt x="121530" y="124947"/>
                  </a:lnTo>
                  <a:lnTo>
                    <a:pt x="121686" y="125668"/>
                  </a:lnTo>
                  <a:lnTo>
                    <a:pt x="121812" y="126389"/>
                  </a:lnTo>
                  <a:lnTo>
                    <a:pt x="121937" y="127110"/>
                  </a:lnTo>
                  <a:lnTo>
                    <a:pt x="122000" y="127831"/>
                  </a:lnTo>
                  <a:lnTo>
                    <a:pt x="122063" y="128521"/>
                  </a:lnTo>
                  <a:lnTo>
                    <a:pt x="122094" y="129241"/>
                  </a:lnTo>
                  <a:lnTo>
                    <a:pt x="122094" y="129962"/>
                  </a:lnTo>
                  <a:lnTo>
                    <a:pt x="122094" y="130683"/>
                  </a:lnTo>
                  <a:lnTo>
                    <a:pt x="122031" y="131404"/>
                  </a:lnTo>
                  <a:lnTo>
                    <a:pt x="121969" y="132094"/>
                  </a:lnTo>
                  <a:lnTo>
                    <a:pt x="121937" y="132251"/>
                  </a:lnTo>
                  <a:lnTo>
                    <a:pt x="121875" y="132376"/>
                  </a:lnTo>
                  <a:lnTo>
                    <a:pt x="121812" y="132502"/>
                  </a:lnTo>
                  <a:lnTo>
                    <a:pt x="121718" y="132596"/>
                  </a:lnTo>
                  <a:lnTo>
                    <a:pt x="121592" y="132658"/>
                  </a:lnTo>
                  <a:lnTo>
                    <a:pt x="121467" y="132721"/>
                  </a:lnTo>
                  <a:lnTo>
                    <a:pt x="121342" y="132752"/>
                  </a:lnTo>
                  <a:lnTo>
                    <a:pt x="121216" y="132784"/>
                  </a:lnTo>
                  <a:lnTo>
                    <a:pt x="121091" y="132752"/>
                  </a:lnTo>
                  <a:lnTo>
                    <a:pt x="120965" y="132721"/>
                  </a:lnTo>
                  <a:lnTo>
                    <a:pt x="120871" y="132690"/>
                  </a:lnTo>
                  <a:lnTo>
                    <a:pt x="120777" y="132596"/>
                  </a:lnTo>
                  <a:lnTo>
                    <a:pt x="120683" y="132502"/>
                  </a:lnTo>
                  <a:lnTo>
                    <a:pt x="120621" y="132407"/>
                  </a:lnTo>
                  <a:lnTo>
                    <a:pt x="120558" y="132251"/>
                  </a:lnTo>
                  <a:lnTo>
                    <a:pt x="120558" y="132094"/>
                  </a:lnTo>
                  <a:lnTo>
                    <a:pt x="120464" y="130621"/>
                  </a:lnTo>
                  <a:lnTo>
                    <a:pt x="120339" y="129210"/>
                  </a:lnTo>
                  <a:lnTo>
                    <a:pt x="120150" y="127862"/>
                  </a:lnTo>
                  <a:lnTo>
                    <a:pt x="119900" y="126546"/>
                  </a:lnTo>
                  <a:lnTo>
                    <a:pt x="119618" y="125261"/>
                  </a:lnTo>
                  <a:lnTo>
                    <a:pt x="119241" y="124007"/>
                  </a:lnTo>
                  <a:lnTo>
                    <a:pt x="118803" y="122816"/>
                  </a:lnTo>
                  <a:lnTo>
                    <a:pt x="118301" y="121624"/>
                  </a:lnTo>
                  <a:lnTo>
                    <a:pt x="117768" y="120465"/>
                  </a:lnTo>
                  <a:lnTo>
                    <a:pt x="117141" y="119336"/>
                  </a:lnTo>
                  <a:lnTo>
                    <a:pt x="116483" y="118239"/>
                  </a:lnTo>
                  <a:lnTo>
                    <a:pt x="115731" y="117142"/>
                  </a:lnTo>
                  <a:lnTo>
                    <a:pt x="114916" y="116076"/>
                  </a:lnTo>
                  <a:lnTo>
                    <a:pt x="114069" y="115010"/>
                  </a:lnTo>
                  <a:lnTo>
                    <a:pt x="113129" y="113944"/>
                  </a:lnTo>
                  <a:lnTo>
                    <a:pt x="112126" y="112910"/>
                  </a:lnTo>
                  <a:lnTo>
                    <a:pt x="112032" y="112816"/>
                  </a:lnTo>
                  <a:lnTo>
                    <a:pt x="111969" y="112691"/>
                  </a:lnTo>
                  <a:lnTo>
                    <a:pt x="111938" y="112565"/>
                  </a:lnTo>
                  <a:lnTo>
                    <a:pt x="111938" y="112471"/>
                  </a:lnTo>
                  <a:lnTo>
                    <a:pt x="111938" y="112346"/>
                  </a:lnTo>
                  <a:lnTo>
                    <a:pt x="111969" y="112220"/>
                  </a:lnTo>
                  <a:lnTo>
                    <a:pt x="112095" y="112032"/>
                  </a:lnTo>
                  <a:lnTo>
                    <a:pt x="112251" y="111844"/>
                  </a:lnTo>
                  <a:lnTo>
                    <a:pt x="112345" y="111813"/>
                  </a:lnTo>
                  <a:lnTo>
                    <a:pt x="112471" y="111750"/>
                  </a:lnTo>
                  <a:close/>
                  <a:moveTo>
                    <a:pt x="58743" y="131875"/>
                  </a:moveTo>
                  <a:lnTo>
                    <a:pt x="58869" y="131906"/>
                  </a:lnTo>
                  <a:lnTo>
                    <a:pt x="58994" y="132000"/>
                  </a:lnTo>
                  <a:lnTo>
                    <a:pt x="59088" y="132094"/>
                  </a:lnTo>
                  <a:lnTo>
                    <a:pt x="59119" y="132251"/>
                  </a:lnTo>
                  <a:lnTo>
                    <a:pt x="59119" y="132407"/>
                  </a:lnTo>
                  <a:lnTo>
                    <a:pt x="58963" y="132972"/>
                  </a:lnTo>
                  <a:lnTo>
                    <a:pt x="58806" y="133536"/>
                  </a:lnTo>
                  <a:lnTo>
                    <a:pt x="58712" y="134100"/>
                  </a:lnTo>
                  <a:lnTo>
                    <a:pt x="58618" y="134664"/>
                  </a:lnTo>
                  <a:lnTo>
                    <a:pt x="58524" y="135229"/>
                  </a:lnTo>
                  <a:lnTo>
                    <a:pt x="58493" y="135793"/>
                  </a:lnTo>
                  <a:lnTo>
                    <a:pt x="58461" y="136357"/>
                  </a:lnTo>
                  <a:lnTo>
                    <a:pt x="58461" y="136921"/>
                  </a:lnTo>
                  <a:lnTo>
                    <a:pt x="58461" y="137486"/>
                  </a:lnTo>
                  <a:lnTo>
                    <a:pt x="58493" y="138081"/>
                  </a:lnTo>
                  <a:lnTo>
                    <a:pt x="58587" y="139210"/>
                  </a:lnTo>
                  <a:lnTo>
                    <a:pt x="58775" y="140338"/>
                  </a:lnTo>
                  <a:lnTo>
                    <a:pt x="59025" y="141467"/>
                  </a:lnTo>
                  <a:lnTo>
                    <a:pt x="59057" y="141686"/>
                  </a:lnTo>
                  <a:lnTo>
                    <a:pt x="59057" y="141874"/>
                  </a:lnTo>
                  <a:lnTo>
                    <a:pt x="58994" y="142031"/>
                  </a:lnTo>
                  <a:lnTo>
                    <a:pt x="58931" y="142188"/>
                  </a:lnTo>
                  <a:lnTo>
                    <a:pt x="58837" y="142313"/>
                  </a:lnTo>
                  <a:lnTo>
                    <a:pt x="58712" y="142407"/>
                  </a:lnTo>
                  <a:lnTo>
                    <a:pt x="58555" y="142501"/>
                  </a:lnTo>
                  <a:lnTo>
                    <a:pt x="58398" y="142532"/>
                  </a:lnTo>
                  <a:lnTo>
                    <a:pt x="58242" y="142564"/>
                  </a:lnTo>
                  <a:lnTo>
                    <a:pt x="57928" y="142564"/>
                  </a:lnTo>
                  <a:lnTo>
                    <a:pt x="57772" y="142501"/>
                  </a:lnTo>
                  <a:lnTo>
                    <a:pt x="57615" y="142407"/>
                  </a:lnTo>
                  <a:lnTo>
                    <a:pt x="57489" y="142282"/>
                  </a:lnTo>
                  <a:lnTo>
                    <a:pt x="57364" y="142156"/>
                  </a:lnTo>
                  <a:lnTo>
                    <a:pt x="57301" y="141968"/>
                  </a:lnTo>
                  <a:lnTo>
                    <a:pt x="57082" y="141310"/>
                  </a:lnTo>
                  <a:lnTo>
                    <a:pt x="56925" y="140683"/>
                  </a:lnTo>
                  <a:lnTo>
                    <a:pt x="56768" y="140056"/>
                  </a:lnTo>
                  <a:lnTo>
                    <a:pt x="56706" y="139429"/>
                  </a:lnTo>
                  <a:lnTo>
                    <a:pt x="56643" y="138771"/>
                  </a:lnTo>
                  <a:lnTo>
                    <a:pt x="56612" y="138144"/>
                  </a:lnTo>
                  <a:lnTo>
                    <a:pt x="56643" y="137517"/>
                  </a:lnTo>
                  <a:lnTo>
                    <a:pt x="56706" y="136890"/>
                  </a:lnTo>
                  <a:lnTo>
                    <a:pt x="56800" y="136263"/>
                  </a:lnTo>
                  <a:lnTo>
                    <a:pt x="56925" y="135636"/>
                  </a:lnTo>
                  <a:lnTo>
                    <a:pt x="57082" y="135041"/>
                  </a:lnTo>
                  <a:lnTo>
                    <a:pt x="57270" y="134414"/>
                  </a:lnTo>
                  <a:lnTo>
                    <a:pt x="57489" y="133818"/>
                  </a:lnTo>
                  <a:lnTo>
                    <a:pt x="57740" y="133222"/>
                  </a:lnTo>
                  <a:lnTo>
                    <a:pt x="58022" y="132658"/>
                  </a:lnTo>
                  <a:lnTo>
                    <a:pt x="58336" y="132063"/>
                  </a:lnTo>
                  <a:lnTo>
                    <a:pt x="58461" y="131937"/>
                  </a:lnTo>
                  <a:lnTo>
                    <a:pt x="58587" y="131875"/>
                  </a:lnTo>
                  <a:close/>
                  <a:moveTo>
                    <a:pt x="13354" y="110214"/>
                  </a:moveTo>
                  <a:lnTo>
                    <a:pt x="14326" y="110340"/>
                  </a:lnTo>
                  <a:lnTo>
                    <a:pt x="15266" y="110528"/>
                  </a:lnTo>
                  <a:lnTo>
                    <a:pt x="16206" y="110716"/>
                  </a:lnTo>
                  <a:lnTo>
                    <a:pt x="17147" y="110967"/>
                  </a:lnTo>
                  <a:lnTo>
                    <a:pt x="18056" y="111217"/>
                  </a:lnTo>
                  <a:lnTo>
                    <a:pt x="18965" y="111531"/>
                  </a:lnTo>
                  <a:lnTo>
                    <a:pt x="19874" y="111876"/>
                  </a:lnTo>
                  <a:lnTo>
                    <a:pt x="20783" y="112252"/>
                  </a:lnTo>
                  <a:lnTo>
                    <a:pt x="22037" y="112816"/>
                  </a:lnTo>
                  <a:lnTo>
                    <a:pt x="23291" y="113474"/>
                  </a:lnTo>
                  <a:lnTo>
                    <a:pt x="24482" y="114164"/>
                  </a:lnTo>
                  <a:lnTo>
                    <a:pt x="25673" y="114916"/>
                  </a:lnTo>
                  <a:lnTo>
                    <a:pt x="26802" y="115731"/>
                  </a:lnTo>
                  <a:lnTo>
                    <a:pt x="27899" y="116578"/>
                  </a:lnTo>
                  <a:lnTo>
                    <a:pt x="28964" y="117487"/>
                  </a:lnTo>
                  <a:lnTo>
                    <a:pt x="29967" y="118458"/>
                  </a:lnTo>
                  <a:lnTo>
                    <a:pt x="30939" y="119461"/>
                  </a:lnTo>
                  <a:lnTo>
                    <a:pt x="31848" y="120496"/>
                  </a:lnTo>
                  <a:lnTo>
                    <a:pt x="32726" y="121562"/>
                  </a:lnTo>
                  <a:lnTo>
                    <a:pt x="33541" y="122690"/>
                  </a:lnTo>
                  <a:lnTo>
                    <a:pt x="34262" y="123819"/>
                  </a:lnTo>
                  <a:lnTo>
                    <a:pt x="34952" y="125010"/>
                  </a:lnTo>
                  <a:lnTo>
                    <a:pt x="35578" y="126201"/>
                  </a:lnTo>
                  <a:lnTo>
                    <a:pt x="36143" y="127455"/>
                  </a:lnTo>
                  <a:lnTo>
                    <a:pt x="36519" y="128489"/>
                  </a:lnTo>
                  <a:lnTo>
                    <a:pt x="36864" y="129524"/>
                  </a:lnTo>
                  <a:lnTo>
                    <a:pt x="37177" y="130558"/>
                  </a:lnTo>
                  <a:lnTo>
                    <a:pt x="37397" y="131624"/>
                  </a:lnTo>
                  <a:lnTo>
                    <a:pt x="37585" y="132721"/>
                  </a:lnTo>
                  <a:lnTo>
                    <a:pt x="37741" y="133787"/>
                  </a:lnTo>
                  <a:lnTo>
                    <a:pt x="37804" y="134884"/>
                  </a:lnTo>
                  <a:lnTo>
                    <a:pt x="37835" y="135981"/>
                  </a:lnTo>
                  <a:lnTo>
                    <a:pt x="37773" y="137078"/>
                  </a:lnTo>
                  <a:lnTo>
                    <a:pt x="37679" y="138207"/>
                  </a:lnTo>
                  <a:lnTo>
                    <a:pt x="37522" y="139304"/>
                  </a:lnTo>
                  <a:lnTo>
                    <a:pt x="37271" y="140432"/>
                  </a:lnTo>
                  <a:lnTo>
                    <a:pt x="36989" y="141561"/>
                  </a:lnTo>
                  <a:lnTo>
                    <a:pt x="36613" y="142658"/>
                  </a:lnTo>
                  <a:lnTo>
                    <a:pt x="36174" y="143786"/>
                  </a:lnTo>
                  <a:lnTo>
                    <a:pt x="35672" y="144883"/>
                  </a:lnTo>
                  <a:lnTo>
                    <a:pt x="35578" y="145040"/>
                  </a:lnTo>
                  <a:lnTo>
                    <a:pt x="35453" y="145165"/>
                  </a:lnTo>
                  <a:lnTo>
                    <a:pt x="35422" y="145353"/>
                  </a:lnTo>
                  <a:lnTo>
                    <a:pt x="35390" y="145448"/>
                  </a:lnTo>
                  <a:lnTo>
                    <a:pt x="35328" y="145510"/>
                  </a:lnTo>
                  <a:lnTo>
                    <a:pt x="35265" y="145573"/>
                  </a:lnTo>
                  <a:lnTo>
                    <a:pt x="35171" y="145636"/>
                  </a:lnTo>
                  <a:lnTo>
                    <a:pt x="35077" y="145667"/>
                  </a:lnTo>
                  <a:lnTo>
                    <a:pt x="34262" y="145667"/>
                  </a:lnTo>
                  <a:lnTo>
                    <a:pt x="33572" y="145604"/>
                  </a:lnTo>
                  <a:lnTo>
                    <a:pt x="32883" y="145542"/>
                  </a:lnTo>
                  <a:lnTo>
                    <a:pt x="32193" y="145479"/>
                  </a:lnTo>
                  <a:lnTo>
                    <a:pt x="31535" y="145353"/>
                  </a:lnTo>
                  <a:lnTo>
                    <a:pt x="30845" y="145228"/>
                  </a:lnTo>
                  <a:lnTo>
                    <a:pt x="30187" y="145071"/>
                  </a:lnTo>
                  <a:lnTo>
                    <a:pt x="29529" y="144915"/>
                  </a:lnTo>
                  <a:lnTo>
                    <a:pt x="28870" y="144695"/>
                  </a:lnTo>
                  <a:lnTo>
                    <a:pt x="28243" y="144476"/>
                  </a:lnTo>
                  <a:lnTo>
                    <a:pt x="27617" y="144256"/>
                  </a:lnTo>
                  <a:lnTo>
                    <a:pt x="26990" y="144006"/>
                  </a:lnTo>
                  <a:lnTo>
                    <a:pt x="26363" y="143723"/>
                  </a:lnTo>
                  <a:lnTo>
                    <a:pt x="25767" y="143441"/>
                  </a:lnTo>
                  <a:lnTo>
                    <a:pt x="25172" y="143128"/>
                  </a:lnTo>
                  <a:lnTo>
                    <a:pt x="24576" y="142783"/>
                  </a:lnTo>
                  <a:lnTo>
                    <a:pt x="23980" y="142438"/>
                  </a:lnTo>
                  <a:lnTo>
                    <a:pt x="23416" y="142062"/>
                  </a:lnTo>
                  <a:lnTo>
                    <a:pt x="22883" y="141655"/>
                  </a:lnTo>
                  <a:lnTo>
                    <a:pt x="22350" y="141278"/>
                  </a:lnTo>
                  <a:lnTo>
                    <a:pt x="21817" y="140840"/>
                  </a:lnTo>
                  <a:lnTo>
                    <a:pt x="21285" y="140401"/>
                  </a:lnTo>
                  <a:lnTo>
                    <a:pt x="20783" y="139931"/>
                  </a:lnTo>
                  <a:lnTo>
                    <a:pt x="20281" y="139460"/>
                  </a:lnTo>
                  <a:lnTo>
                    <a:pt x="19811" y="138990"/>
                  </a:lnTo>
                  <a:lnTo>
                    <a:pt x="19372" y="138489"/>
                  </a:lnTo>
                  <a:lnTo>
                    <a:pt x="18902" y="137956"/>
                  </a:lnTo>
                  <a:lnTo>
                    <a:pt x="18463" y="137423"/>
                  </a:lnTo>
                  <a:lnTo>
                    <a:pt x="18056" y="136859"/>
                  </a:lnTo>
                  <a:lnTo>
                    <a:pt x="17648" y="136294"/>
                  </a:lnTo>
                  <a:lnTo>
                    <a:pt x="17272" y="135730"/>
                  </a:lnTo>
                  <a:lnTo>
                    <a:pt x="16896" y="135135"/>
                  </a:lnTo>
                  <a:lnTo>
                    <a:pt x="16551" y="134508"/>
                  </a:lnTo>
                  <a:lnTo>
                    <a:pt x="16206" y="133849"/>
                  </a:lnTo>
                  <a:lnTo>
                    <a:pt x="15862" y="133191"/>
                  </a:lnTo>
                  <a:lnTo>
                    <a:pt x="15548" y="132533"/>
                  </a:lnTo>
                  <a:lnTo>
                    <a:pt x="15266" y="131843"/>
                  </a:lnTo>
                  <a:lnTo>
                    <a:pt x="14984" y="131185"/>
                  </a:lnTo>
                  <a:lnTo>
                    <a:pt x="14733" y="130495"/>
                  </a:lnTo>
                  <a:lnTo>
                    <a:pt x="14514" y="129774"/>
                  </a:lnTo>
                  <a:lnTo>
                    <a:pt x="14294" y="129085"/>
                  </a:lnTo>
                  <a:lnTo>
                    <a:pt x="14106" y="128364"/>
                  </a:lnTo>
                  <a:lnTo>
                    <a:pt x="13918" y="127674"/>
                  </a:lnTo>
                  <a:lnTo>
                    <a:pt x="13761" y="126953"/>
                  </a:lnTo>
                  <a:lnTo>
                    <a:pt x="13636" y="126232"/>
                  </a:lnTo>
                  <a:lnTo>
                    <a:pt x="13511" y="125511"/>
                  </a:lnTo>
                  <a:lnTo>
                    <a:pt x="13417" y="124790"/>
                  </a:lnTo>
                  <a:lnTo>
                    <a:pt x="13323" y="124038"/>
                  </a:lnTo>
                  <a:lnTo>
                    <a:pt x="13260" y="123254"/>
                  </a:lnTo>
                  <a:lnTo>
                    <a:pt x="13229" y="122439"/>
                  </a:lnTo>
                  <a:lnTo>
                    <a:pt x="13166" y="120809"/>
                  </a:lnTo>
                  <a:lnTo>
                    <a:pt x="13197" y="117549"/>
                  </a:lnTo>
                  <a:lnTo>
                    <a:pt x="13166" y="115951"/>
                  </a:lnTo>
                  <a:lnTo>
                    <a:pt x="13103" y="115136"/>
                  </a:lnTo>
                  <a:lnTo>
                    <a:pt x="13041" y="114321"/>
                  </a:lnTo>
                  <a:lnTo>
                    <a:pt x="12978" y="113537"/>
                  </a:lnTo>
                  <a:lnTo>
                    <a:pt x="12852" y="112722"/>
                  </a:lnTo>
                  <a:lnTo>
                    <a:pt x="12696" y="111938"/>
                  </a:lnTo>
                  <a:lnTo>
                    <a:pt x="12508" y="111123"/>
                  </a:lnTo>
                  <a:lnTo>
                    <a:pt x="12476" y="110935"/>
                  </a:lnTo>
                  <a:lnTo>
                    <a:pt x="12508" y="110779"/>
                  </a:lnTo>
                  <a:lnTo>
                    <a:pt x="12602" y="110590"/>
                  </a:lnTo>
                  <a:lnTo>
                    <a:pt x="12727" y="110465"/>
                  </a:lnTo>
                  <a:lnTo>
                    <a:pt x="12852" y="110340"/>
                  </a:lnTo>
                  <a:lnTo>
                    <a:pt x="13009" y="110277"/>
                  </a:lnTo>
                  <a:lnTo>
                    <a:pt x="13197" y="110214"/>
                  </a:lnTo>
                  <a:close/>
                  <a:moveTo>
                    <a:pt x="91155" y="107769"/>
                  </a:moveTo>
                  <a:lnTo>
                    <a:pt x="92158" y="107801"/>
                  </a:lnTo>
                  <a:lnTo>
                    <a:pt x="93193" y="107863"/>
                  </a:lnTo>
                  <a:lnTo>
                    <a:pt x="94196" y="107989"/>
                  </a:lnTo>
                  <a:lnTo>
                    <a:pt x="95199" y="108145"/>
                  </a:lnTo>
                  <a:lnTo>
                    <a:pt x="96171" y="108334"/>
                  </a:lnTo>
                  <a:lnTo>
                    <a:pt x="97174" y="108584"/>
                  </a:lnTo>
                  <a:lnTo>
                    <a:pt x="98114" y="108866"/>
                  </a:lnTo>
                  <a:lnTo>
                    <a:pt x="99086" y="109180"/>
                  </a:lnTo>
                  <a:lnTo>
                    <a:pt x="100026" y="109525"/>
                  </a:lnTo>
                  <a:lnTo>
                    <a:pt x="100935" y="109901"/>
                  </a:lnTo>
                  <a:lnTo>
                    <a:pt x="101844" y="110340"/>
                  </a:lnTo>
                  <a:lnTo>
                    <a:pt x="102753" y="110779"/>
                  </a:lnTo>
                  <a:lnTo>
                    <a:pt x="103600" y="111280"/>
                  </a:lnTo>
                  <a:lnTo>
                    <a:pt x="104477" y="111813"/>
                  </a:lnTo>
                  <a:lnTo>
                    <a:pt x="105292" y="112377"/>
                  </a:lnTo>
                  <a:lnTo>
                    <a:pt x="106107" y="112973"/>
                  </a:lnTo>
                  <a:lnTo>
                    <a:pt x="106891" y="113568"/>
                  </a:lnTo>
                  <a:lnTo>
                    <a:pt x="107675" y="114227"/>
                  </a:lnTo>
                  <a:lnTo>
                    <a:pt x="108396" y="114916"/>
                  </a:lnTo>
                  <a:lnTo>
                    <a:pt x="109117" y="115606"/>
                  </a:lnTo>
                  <a:lnTo>
                    <a:pt x="109806" y="116358"/>
                  </a:lnTo>
                  <a:lnTo>
                    <a:pt x="110465" y="117110"/>
                  </a:lnTo>
                  <a:lnTo>
                    <a:pt x="111091" y="117894"/>
                  </a:lnTo>
                  <a:lnTo>
                    <a:pt x="111687" y="118709"/>
                  </a:lnTo>
                  <a:lnTo>
                    <a:pt x="112283" y="119555"/>
                  </a:lnTo>
                  <a:lnTo>
                    <a:pt x="112815" y="120402"/>
                  </a:lnTo>
                  <a:lnTo>
                    <a:pt x="113317" y="121311"/>
                  </a:lnTo>
                  <a:lnTo>
                    <a:pt x="113787" y="122220"/>
                  </a:lnTo>
                  <a:lnTo>
                    <a:pt x="114226" y="123129"/>
                  </a:lnTo>
                  <a:lnTo>
                    <a:pt x="114634" y="124069"/>
                  </a:lnTo>
                  <a:lnTo>
                    <a:pt x="115041" y="125135"/>
                  </a:lnTo>
                  <a:lnTo>
                    <a:pt x="115386" y="126232"/>
                  </a:lnTo>
                  <a:lnTo>
                    <a:pt x="115699" y="127298"/>
                  </a:lnTo>
                  <a:lnTo>
                    <a:pt x="115950" y="128395"/>
                  </a:lnTo>
                  <a:lnTo>
                    <a:pt x="116170" y="129492"/>
                  </a:lnTo>
                  <a:lnTo>
                    <a:pt x="116326" y="130589"/>
                  </a:lnTo>
                  <a:lnTo>
                    <a:pt x="116452" y="131718"/>
                  </a:lnTo>
                  <a:lnTo>
                    <a:pt x="116514" y="132815"/>
                  </a:lnTo>
                  <a:lnTo>
                    <a:pt x="116546" y="133912"/>
                  </a:lnTo>
                  <a:lnTo>
                    <a:pt x="116514" y="135041"/>
                  </a:lnTo>
                  <a:lnTo>
                    <a:pt x="116452" y="136138"/>
                  </a:lnTo>
                  <a:lnTo>
                    <a:pt x="116358" y="137235"/>
                  </a:lnTo>
                  <a:lnTo>
                    <a:pt x="116201" y="138332"/>
                  </a:lnTo>
                  <a:lnTo>
                    <a:pt x="116013" y="139429"/>
                  </a:lnTo>
                  <a:lnTo>
                    <a:pt x="115762" y="140495"/>
                  </a:lnTo>
                  <a:lnTo>
                    <a:pt x="115511" y="141561"/>
                  </a:lnTo>
                  <a:lnTo>
                    <a:pt x="115166" y="142626"/>
                  </a:lnTo>
                  <a:lnTo>
                    <a:pt x="114822" y="143692"/>
                  </a:lnTo>
                  <a:lnTo>
                    <a:pt x="114414" y="144695"/>
                  </a:lnTo>
                  <a:lnTo>
                    <a:pt x="113975" y="145730"/>
                  </a:lnTo>
                  <a:lnTo>
                    <a:pt x="113505" y="146733"/>
                  </a:lnTo>
                  <a:lnTo>
                    <a:pt x="112972" y="147704"/>
                  </a:lnTo>
                  <a:lnTo>
                    <a:pt x="112439" y="148676"/>
                  </a:lnTo>
                  <a:lnTo>
                    <a:pt x="111844" y="149617"/>
                  </a:lnTo>
                  <a:lnTo>
                    <a:pt x="111217" y="150526"/>
                  </a:lnTo>
                  <a:lnTo>
                    <a:pt x="110527" y="151403"/>
                  </a:lnTo>
                  <a:lnTo>
                    <a:pt x="109838" y="152281"/>
                  </a:lnTo>
                  <a:lnTo>
                    <a:pt x="109085" y="153127"/>
                  </a:lnTo>
                  <a:lnTo>
                    <a:pt x="108333" y="153911"/>
                  </a:lnTo>
                  <a:lnTo>
                    <a:pt x="107518" y="154695"/>
                  </a:lnTo>
                  <a:lnTo>
                    <a:pt x="106672" y="155447"/>
                  </a:lnTo>
                  <a:lnTo>
                    <a:pt x="105794" y="156168"/>
                  </a:lnTo>
                  <a:lnTo>
                    <a:pt x="104854" y="156889"/>
                  </a:lnTo>
                  <a:lnTo>
                    <a:pt x="103882" y="157516"/>
                  </a:lnTo>
                  <a:lnTo>
                    <a:pt x="102910" y="158143"/>
                  </a:lnTo>
                  <a:lnTo>
                    <a:pt x="101907" y="158676"/>
                  </a:lnTo>
                  <a:lnTo>
                    <a:pt x="100904" y="159177"/>
                  </a:lnTo>
                  <a:lnTo>
                    <a:pt x="99901" y="159647"/>
                  </a:lnTo>
                  <a:lnTo>
                    <a:pt x="98866" y="160055"/>
                  </a:lnTo>
                  <a:lnTo>
                    <a:pt x="97832" y="160400"/>
                  </a:lnTo>
                  <a:lnTo>
                    <a:pt x="96798" y="160713"/>
                  </a:lnTo>
                  <a:lnTo>
                    <a:pt x="95763" y="160964"/>
                  </a:lnTo>
                  <a:lnTo>
                    <a:pt x="94697" y="161183"/>
                  </a:lnTo>
                  <a:lnTo>
                    <a:pt x="93632" y="161371"/>
                  </a:lnTo>
                  <a:lnTo>
                    <a:pt x="92566" y="161465"/>
                  </a:lnTo>
                  <a:lnTo>
                    <a:pt x="91500" y="161560"/>
                  </a:lnTo>
                  <a:lnTo>
                    <a:pt x="90434" y="161591"/>
                  </a:lnTo>
                  <a:lnTo>
                    <a:pt x="89369" y="161591"/>
                  </a:lnTo>
                  <a:lnTo>
                    <a:pt x="88303" y="161528"/>
                  </a:lnTo>
                  <a:lnTo>
                    <a:pt x="87237" y="161434"/>
                  </a:lnTo>
                  <a:lnTo>
                    <a:pt x="86171" y="161309"/>
                  </a:lnTo>
                  <a:lnTo>
                    <a:pt x="85105" y="161121"/>
                  </a:lnTo>
                  <a:lnTo>
                    <a:pt x="84040" y="160901"/>
                  </a:lnTo>
                  <a:lnTo>
                    <a:pt x="82974" y="160650"/>
                  </a:lnTo>
                  <a:lnTo>
                    <a:pt x="81939" y="160337"/>
                  </a:lnTo>
                  <a:lnTo>
                    <a:pt x="80874" y="159992"/>
                  </a:lnTo>
                  <a:lnTo>
                    <a:pt x="79839" y="159647"/>
                  </a:lnTo>
                  <a:lnTo>
                    <a:pt x="78805" y="159209"/>
                  </a:lnTo>
                  <a:lnTo>
                    <a:pt x="77802" y="158770"/>
                  </a:lnTo>
                  <a:lnTo>
                    <a:pt x="76799" y="158268"/>
                  </a:lnTo>
                  <a:lnTo>
                    <a:pt x="75796" y="157767"/>
                  </a:lnTo>
                  <a:lnTo>
                    <a:pt x="74793" y="157202"/>
                  </a:lnTo>
                  <a:lnTo>
                    <a:pt x="73821" y="156607"/>
                  </a:lnTo>
                  <a:lnTo>
                    <a:pt x="72880" y="155980"/>
                  </a:lnTo>
                  <a:lnTo>
                    <a:pt x="72065" y="155416"/>
                  </a:lnTo>
                  <a:lnTo>
                    <a:pt x="71282" y="154789"/>
                  </a:lnTo>
                  <a:lnTo>
                    <a:pt x="70529" y="154130"/>
                  </a:lnTo>
                  <a:lnTo>
                    <a:pt x="69808" y="153472"/>
                  </a:lnTo>
                  <a:lnTo>
                    <a:pt x="69119" y="152751"/>
                  </a:lnTo>
                  <a:lnTo>
                    <a:pt x="68461" y="152030"/>
                  </a:lnTo>
                  <a:lnTo>
                    <a:pt x="67865" y="151247"/>
                  </a:lnTo>
                  <a:lnTo>
                    <a:pt x="67269" y="150463"/>
                  </a:lnTo>
                  <a:lnTo>
                    <a:pt x="66737" y="149648"/>
                  </a:lnTo>
                  <a:lnTo>
                    <a:pt x="66204" y="148833"/>
                  </a:lnTo>
                  <a:lnTo>
                    <a:pt x="65733" y="147987"/>
                  </a:lnTo>
                  <a:lnTo>
                    <a:pt x="65295" y="147109"/>
                  </a:lnTo>
                  <a:lnTo>
                    <a:pt x="64887" y="146200"/>
                  </a:lnTo>
                  <a:lnTo>
                    <a:pt x="64542" y="145322"/>
                  </a:lnTo>
                  <a:lnTo>
                    <a:pt x="64198" y="144382"/>
                  </a:lnTo>
                  <a:lnTo>
                    <a:pt x="63915" y="143473"/>
                  </a:lnTo>
                  <a:lnTo>
                    <a:pt x="63665" y="142532"/>
                  </a:lnTo>
                  <a:lnTo>
                    <a:pt x="63445" y="141561"/>
                  </a:lnTo>
                  <a:lnTo>
                    <a:pt x="63288" y="140620"/>
                  </a:lnTo>
                  <a:lnTo>
                    <a:pt x="63132" y="139648"/>
                  </a:lnTo>
                  <a:lnTo>
                    <a:pt x="63038" y="138677"/>
                  </a:lnTo>
                  <a:lnTo>
                    <a:pt x="62975" y="137705"/>
                  </a:lnTo>
                  <a:lnTo>
                    <a:pt x="62975" y="136702"/>
                  </a:lnTo>
                  <a:lnTo>
                    <a:pt x="63006" y="135730"/>
                  </a:lnTo>
                  <a:lnTo>
                    <a:pt x="63069" y="134758"/>
                  </a:lnTo>
                  <a:lnTo>
                    <a:pt x="63163" y="133787"/>
                  </a:lnTo>
                  <a:lnTo>
                    <a:pt x="63320" y="132815"/>
                  </a:lnTo>
                  <a:lnTo>
                    <a:pt x="63508" y="131843"/>
                  </a:lnTo>
                  <a:lnTo>
                    <a:pt x="63727" y="130903"/>
                  </a:lnTo>
                  <a:lnTo>
                    <a:pt x="64009" y="129962"/>
                  </a:lnTo>
                  <a:lnTo>
                    <a:pt x="64323" y="129022"/>
                  </a:lnTo>
                  <a:lnTo>
                    <a:pt x="64699" y="128082"/>
                  </a:lnTo>
                  <a:lnTo>
                    <a:pt x="65013" y="127079"/>
                  </a:lnTo>
                  <a:lnTo>
                    <a:pt x="65357" y="126107"/>
                  </a:lnTo>
                  <a:lnTo>
                    <a:pt x="65733" y="125135"/>
                  </a:lnTo>
                  <a:lnTo>
                    <a:pt x="66172" y="124163"/>
                  </a:lnTo>
                  <a:lnTo>
                    <a:pt x="66611" y="123223"/>
                  </a:lnTo>
                  <a:lnTo>
                    <a:pt x="67113" y="122314"/>
                  </a:lnTo>
                  <a:lnTo>
                    <a:pt x="67646" y="121405"/>
                  </a:lnTo>
                  <a:lnTo>
                    <a:pt x="68210" y="120496"/>
                  </a:lnTo>
                  <a:lnTo>
                    <a:pt x="68805" y="119650"/>
                  </a:lnTo>
                  <a:lnTo>
                    <a:pt x="69401" y="118803"/>
                  </a:lnTo>
                  <a:lnTo>
                    <a:pt x="70059" y="117988"/>
                  </a:lnTo>
                  <a:lnTo>
                    <a:pt x="70749" y="117173"/>
                  </a:lnTo>
                  <a:lnTo>
                    <a:pt x="71470" y="116390"/>
                  </a:lnTo>
                  <a:lnTo>
                    <a:pt x="72222" y="115669"/>
                  </a:lnTo>
                  <a:lnTo>
                    <a:pt x="72974" y="114948"/>
                  </a:lnTo>
                  <a:lnTo>
                    <a:pt x="73758" y="114227"/>
                  </a:lnTo>
                  <a:lnTo>
                    <a:pt x="74573" y="113568"/>
                  </a:lnTo>
                  <a:lnTo>
                    <a:pt x="75419" y="112941"/>
                  </a:lnTo>
                  <a:lnTo>
                    <a:pt x="76266" y="112346"/>
                  </a:lnTo>
                  <a:lnTo>
                    <a:pt x="77175" y="111782"/>
                  </a:lnTo>
                  <a:lnTo>
                    <a:pt x="78053" y="111217"/>
                  </a:lnTo>
                  <a:lnTo>
                    <a:pt x="78993" y="110716"/>
                  </a:lnTo>
                  <a:lnTo>
                    <a:pt x="79933" y="110246"/>
                  </a:lnTo>
                  <a:lnTo>
                    <a:pt x="80905" y="109838"/>
                  </a:lnTo>
                  <a:lnTo>
                    <a:pt x="81877" y="109431"/>
                  </a:lnTo>
                  <a:lnTo>
                    <a:pt x="82849" y="109086"/>
                  </a:lnTo>
                  <a:lnTo>
                    <a:pt x="83852" y="108772"/>
                  </a:lnTo>
                  <a:lnTo>
                    <a:pt x="84886" y="108490"/>
                  </a:lnTo>
                  <a:lnTo>
                    <a:pt x="85920" y="108271"/>
                  </a:lnTo>
                  <a:lnTo>
                    <a:pt x="86955" y="108083"/>
                  </a:lnTo>
                  <a:lnTo>
                    <a:pt x="88021" y="107926"/>
                  </a:lnTo>
                  <a:lnTo>
                    <a:pt x="89086" y="107832"/>
                  </a:lnTo>
                  <a:lnTo>
                    <a:pt x="90121" y="107769"/>
                  </a:lnTo>
                  <a:close/>
                  <a:moveTo>
                    <a:pt x="109744" y="160462"/>
                  </a:moveTo>
                  <a:lnTo>
                    <a:pt x="109838" y="160494"/>
                  </a:lnTo>
                  <a:lnTo>
                    <a:pt x="109932" y="160525"/>
                  </a:lnTo>
                  <a:lnTo>
                    <a:pt x="110057" y="160650"/>
                  </a:lnTo>
                  <a:lnTo>
                    <a:pt x="110151" y="160807"/>
                  </a:lnTo>
                  <a:lnTo>
                    <a:pt x="110214" y="160995"/>
                  </a:lnTo>
                  <a:lnTo>
                    <a:pt x="110182" y="161183"/>
                  </a:lnTo>
                  <a:lnTo>
                    <a:pt x="110088" y="161371"/>
                  </a:lnTo>
                  <a:lnTo>
                    <a:pt x="110026" y="161434"/>
                  </a:lnTo>
                  <a:lnTo>
                    <a:pt x="109932" y="161528"/>
                  </a:lnTo>
                  <a:lnTo>
                    <a:pt x="109054" y="162061"/>
                  </a:lnTo>
                  <a:lnTo>
                    <a:pt x="108145" y="162594"/>
                  </a:lnTo>
                  <a:lnTo>
                    <a:pt x="107205" y="163064"/>
                  </a:lnTo>
                  <a:lnTo>
                    <a:pt x="106233" y="163534"/>
                  </a:lnTo>
                  <a:lnTo>
                    <a:pt x="104321" y="164443"/>
                  </a:lnTo>
                  <a:lnTo>
                    <a:pt x="103380" y="164914"/>
                  </a:lnTo>
                  <a:lnTo>
                    <a:pt x="102471" y="165415"/>
                  </a:lnTo>
                  <a:lnTo>
                    <a:pt x="102377" y="165478"/>
                  </a:lnTo>
                  <a:lnTo>
                    <a:pt x="102126" y="165478"/>
                  </a:lnTo>
                  <a:lnTo>
                    <a:pt x="102001" y="165384"/>
                  </a:lnTo>
                  <a:lnTo>
                    <a:pt x="101907" y="165258"/>
                  </a:lnTo>
                  <a:lnTo>
                    <a:pt x="101844" y="165133"/>
                  </a:lnTo>
                  <a:lnTo>
                    <a:pt x="101844" y="164976"/>
                  </a:lnTo>
                  <a:lnTo>
                    <a:pt x="101907" y="164820"/>
                  </a:lnTo>
                  <a:lnTo>
                    <a:pt x="102032" y="164694"/>
                  </a:lnTo>
                  <a:lnTo>
                    <a:pt x="103788" y="163472"/>
                  </a:lnTo>
                  <a:lnTo>
                    <a:pt x="104665" y="162845"/>
                  </a:lnTo>
                  <a:lnTo>
                    <a:pt x="105606" y="162249"/>
                  </a:lnTo>
                  <a:lnTo>
                    <a:pt x="106546" y="161716"/>
                  </a:lnTo>
                  <a:lnTo>
                    <a:pt x="107518" y="161215"/>
                  </a:lnTo>
                  <a:lnTo>
                    <a:pt x="108020" y="160995"/>
                  </a:lnTo>
                  <a:lnTo>
                    <a:pt x="108490" y="160807"/>
                  </a:lnTo>
                  <a:lnTo>
                    <a:pt x="108991" y="160619"/>
                  </a:lnTo>
                  <a:lnTo>
                    <a:pt x="109493" y="160462"/>
                  </a:lnTo>
                  <a:close/>
                  <a:moveTo>
                    <a:pt x="16645" y="147579"/>
                  </a:moveTo>
                  <a:lnTo>
                    <a:pt x="16708" y="147642"/>
                  </a:lnTo>
                  <a:lnTo>
                    <a:pt x="16739" y="147704"/>
                  </a:lnTo>
                  <a:lnTo>
                    <a:pt x="16959" y="148269"/>
                  </a:lnTo>
                  <a:lnTo>
                    <a:pt x="17147" y="148833"/>
                  </a:lnTo>
                  <a:lnTo>
                    <a:pt x="17304" y="149397"/>
                  </a:lnTo>
                  <a:lnTo>
                    <a:pt x="17429" y="149993"/>
                  </a:lnTo>
                  <a:lnTo>
                    <a:pt x="17492" y="150588"/>
                  </a:lnTo>
                  <a:lnTo>
                    <a:pt x="17554" y="151215"/>
                  </a:lnTo>
                  <a:lnTo>
                    <a:pt x="17554" y="151811"/>
                  </a:lnTo>
                  <a:lnTo>
                    <a:pt x="17554" y="152438"/>
                  </a:lnTo>
                  <a:lnTo>
                    <a:pt x="17492" y="153065"/>
                  </a:lnTo>
                  <a:lnTo>
                    <a:pt x="17429" y="153692"/>
                  </a:lnTo>
                  <a:lnTo>
                    <a:pt x="17335" y="154319"/>
                  </a:lnTo>
                  <a:lnTo>
                    <a:pt x="17210" y="154945"/>
                  </a:lnTo>
                  <a:lnTo>
                    <a:pt x="17084" y="155604"/>
                  </a:lnTo>
                  <a:lnTo>
                    <a:pt x="16927" y="156231"/>
                  </a:lnTo>
                  <a:lnTo>
                    <a:pt x="16551" y="157485"/>
                  </a:lnTo>
                  <a:lnTo>
                    <a:pt x="16081" y="158738"/>
                  </a:lnTo>
                  <a:lnTo>
                    <a:pt x="15580" y="159961"/>
                  </a:lnTo>
                  <a:lnTo>
                    <a:pt x="15047" y="161183"/>
                  </a:lnTo>
                  <a:lnTo>
                    <a:pt x="14451" y="162343"/>
                  </a:lnTo>
                  <a:lnTo>
                    <a:pt x="13856" y="163472"/>
                  </a:lnTo>
                  <a:lnTo>
                    <a:pt x="13260" y="164569"/>
                  </a:lnTo>
                  <a:lnTo>
                    <a:pt x="12664" y="165603"/>
                  </a:lnTo>
                  <a:lnTo>
                    <a:pt x="12069" y="166544"/>
                  </a:lnTo>
                  <a:lnTo>
                    <a:pt x="11943" y="166700"/>
                  </a:lnTo>
                  <a:lnTo>
                    <a:pt x="11818" y="166826"/>
                  </a:lnTo>
                  <a:lnTo>
                    <a:pt x="11693" y="166888"/>
                  </a:lnTo>
                  <a:lnTo>
                    <a:pt x="11536" y="166951"/>
                  </a:lnTo>
                  <a:lnTo>
                    <a:pt x="11254" y="166951"/>
                  </a:lnTo>
                  <a:lnTo>
                    <a:pt x="11128" y="166888"/>
                  </a:lnTo>
                  <a:lnTo>
                    <a:pt x="11003" y="166826"/>
                  </a:lnTo>
                  <a:lnTo>
                    <a:pt x="10878" y="166763"/>
                  </a:lnTo>
                  <a:lnTo>
                    <a:pt x="10784" y="166638"/>
                  </a:lnTo>
                  <a:lnTo>
                    <a:pt x="10690" y="166512"/>
                  </a:lnTo>
                  <a:lnTo>
                    <a:pt x="10627" y="166387"/>
                  </a:lnTo>
                  <a:lnTo>
                    <a:pt x="10596" y="166230"/>
                  </a:lnTo>
                  <a:lnTo>
                    <a:pt x="10596" y="166073"/>
                  </a:lnTo>
                  <a:lnTo>
                    <a:pt x="10596" y="165917"/>
                  </a:lnTo>
                  <a:lnTo>
                    <a:pt x="10658" y="165760"/>
                  </a:lnTo>
                  <a:lnTo>
                    <a:pt x="11191" y="164600"/>
                  </a:lnTo>
                  <a:lnTo>
                    <a:pt x="11755" y="163472"/>
                  </a:lnTo>
                  <a:lnTo>
                    <a:pt x="12884" y="161215"/>
                  </a:lnTo>
                  <a:lnTo>
                    <a:pt x="13417" y="160086"/>
                  </a:lnTo>
                  <a:lnTo>
                    <a:pt x="13918" y="158926"/>
                  </a:lnTo>
                  <a:lnTo>
                    <a:pt x="14420" y="157767"/>
                  </a:lnTo>
                  <a:lnTo>
                    <a:pt x="14827" y="156575"/>
                  </a:lnTo>
                  <a:lnTo>
                    <a:pt x="15015" y="156011"/>
                  </a:lnTo>
                  <a:lnTo>
                    <a:pt x="15172" y="155478"/>
                  </a:lnTo>
                  <a:lnTo>
                    <a:pt x="15423" y="154381"/>
                  </a:lnTo>
                  <a:lnTo>
                    <a:pt x="15611" y="153284"/>
                  </a:lnTo>
                  <a:lnTo>
                    <a:pt x="15736" y="152187"/>
                  </a:lnTo>
                  <a:lnTo>
                    <a:pt x="15987" y="149993"/>
                  </a:lnTo>
                  <a:lnTo>
                    <a:pt x="16144" y="148864"/>
                  </a:lnTo>
                  <a:lnTo>
                    <a:pt x="16301" y="147767"/>
                  </a:lnTo>
                  <a:lnTo>
                    <a:pt x="16301" y="147673"/>
                  </a:lnTo>
                  <a:lnTo>
                    <a:pt x="16363" y="147642"/>
                  </a:lnTo>
                  <a:lnTo>
                    <a:pt x="16426" y="147610"/>
                  </a:lnTo>
                  <a:lnTo>
                    <a:pt x="16489" y="147579"/>
                  </a:lnTo>
                  <a:close/>
                  <a:moveTo>
                    <a:pt x="74604" y="163284"/>
                  </a:moveTo>
                  <a:lnTo>
                    <a:pt x="74698" y="163346"/>
                  </a:lnTo>
                  <a:lnTo>
                    <a:pt x="75325" y="163722"/>
                  </a:lnTo>
                  <a:lnTo>
                    <a:pt x="75984" y="164099"/>
                  </a:lnTo>
                  <a:lnTo>
                    <a:pt x="76611" y="164443"/>
                  </a:lnTo>
                  <a:lnTo>
                    <a:pt x="77269" y="164757"/>
                  </a:lnTo>
                  <a:lnTo>
                    <a:pt x="77927" y="165039"/>
                  </a:lnTo>
                  <a:lnTo>
                    <a:pt x="78585" y="165321"/>
                  </a:lnTo>
                  <a:lnTo>
                    <a:pt x="79244" y="165572"/>
                  </a:lnTo>
                  <a:lnTo>
                    <a:pt x="79933" y="165791"/>
                  </a:lnTo>
                  <a:lnTo>
                    <a:pt x="80592" y="166011"/>
                  </a:lnTo>
                  <a:lnTo>
                    <a:pt x="81281" y="166199"/>
                  </a:lnTo>
                  <a:lnTo>
                    <a:pt x="81971" y="166356"/>
                  </a:lnTo>
                  <a:lnTo>
                    <a:pt x="82660" y="166512"/>
                  </a:lnTo>
                  <a:lnTo>
                    <a:pt x="83319" y="166606"/>
                  </a:lnTo>
                  <a:lnTo>
                    <a:pt x="84040" y="166732"/>
                  </a:lnTo>
                  <a:lnTo>
                    <a:pt x="84729" y="166794"/>
                  </a:lnTo>
                  <a:lnTo>
                    <a:pt x="85419" y="166857"/>
                  </a:lnTo>
                  <a:lnTo>
                    <a:pt x="86109" y="166888"/>
                  </a:lnTo>
                  <a:lnTo>
                    <a:pt x="86829" y="166920"/>
                  </a:lnTo>
                  <a:lnTo>
                    <a:pt x="87519" y="166920"/>
                  </a:lnTo>
                  <a:lnTo>
                    <a:pt x="88209" y="166888"/>
                  </a:lnTo>
                  <a:lnTo>
                    <a:pt x="88930" y="166857"/>
                  </a:lnTo>
                  <a:lnTo>
                    <a:pt x="89619" y="166794"/>
                  </a:lnTo>
                  <a:lnTo>
                    <a:pt x="90340" y="166700"/>
                  </a:lnTo>
                  <a:lnTo>
                    <a:pt x="91030" y="166606"/>
                  </a:lnTo>
                  <a:lnTo>
                    <a:pt x="92440" y="166356"/>
                  </a:lnTo>
                  <a:lnTo>
                    <a:pt x="93851" y="166011"/>
                  </a:lnTo>
                  <a:lnTo>
                    <a:pt x="95230" y="165603"/>
                  </a:lnTo>
                  <a:lnTo>
                    <a:pt x="96609" y="165133"/>
                  </a:lnTo>
                  <a:lnTo>
                    <a:pt x="96766" y="165102"/>
                  </a:lnTo>
                  <a:lnTo>
                    <a:pt x="97017" y="165102"/>
                  </a:lnTo>
                  <a:lnTo>
                    <a:pt x="97142" y="165164"/>
                  </a:lnTo>
                  <a:lnTo>
                    <a:pt x="97236" y="165227"/>
                  </a:lnTo>
                  <a:lnTo>
                    <a:pt x="97299" y="165321"/>
                  </a:lnTo>
                  <a:lnTo>
                    <a:pt x="97362" y="165415"/>
                  </a:lnTo>
                  <a:lnTo>
                    <a:pt x="97424" y="165509"/>
                  </a:lnTo>
                  <a:lnTo>
                    <a:pt x="97487" y="165760"/>
                  </a:lnTo>
                  <a:lnTo>
                    <a:pt x="97487" y="165885"/>
                  </a:lnTo>
                  <a:lnTo>
                    <a:pt x="97456" y="166011"/>
                  </a:lnTo>
                  <a:lnTo>
                    <a:pt x="97424" y="166136"/>
                  </a:lnTo>
                  <a:lnTo>
                    <a:pt x="97362" y="166261"/>
                  </a:lnTo>
                  <a:lnTo>
                    <a:pt x="97268" y="166356"/>
                  </a:lnTo>
                  <a:lnTo>
                    <a:pt x="97174" y="166450"/>
                  </a:lnTo>
                  <a:lnTo>
                    <a:pt x="96578" y="166794"/>
                  </a:lnTo>
                  <a:lnTo>
                    <a:pt x="95983" y="167139"/>
                  </a:lnTo>
                  <a:lnTo>
                    <a:pt x="95324" y="167453"/>
                  </a:lnTo>
                  <a:lnTo>
                    <a:pt x="94635" y="167735"/>
                  </a:lnTo>
                  <a:lnTo>
                    <a:pt x="93945" y="167986"/>
                  </a:lnTo>
                  <a:lnTo>
                    <a:pt x="93193" y="168236"/>
                  </a:lnTo>
                  <a:lnTo>
                    <a:pt x="92440" y="168456"/>
                  </a:lnTo>
                  <a:lnTo>
                    <a:pt x="91657" y="168612"/>
                  </a:lnTo>
                  <a:lnTo>
                    <a:pt x="90873" y="168769"/>
                  </a:lnTo>
                  <a:lnTo>
                    <a:pt x="90058" y="168895"/>
                  </a:lnTo>
                  <a:lnTo>
                    <a:pt x="89243" y="168989"/>
                  </a:lnTo>
                  <a:lnTo>
                    <a:pt x="88397" y="169083"/>
                  </a:lnTo>
                  <a:lnTo>
                    <a:pt x="87582" y="169114"/>
                  </a:lnTo>
                  <a:lnTo>
                    <a:pt x="85889" y="169114"/>
                  </a:lnTo>
                  <a:lnTo>
                    <a:pt x="85074" y="169051"/>
                  </a:lnTo>
                  <a:lnTo>
                    <a:pt x="84228" y="168989"/>
                  </a:lnTo>
                  <a:lnTo>
                    <a:pt x="83413" y="168863"/>
                  </a:lnTo>
                  <a:lnTo>
                    <a:pt x="82598" y="168738"/>
                  </a:lnTo>
                  <a:lnTo>
                    <a:pt x="81783" y="168550"/>
                  </a:lnTo>
                  <a:lnTo>
                    <a:pt x="80999" y="168362"/>
                  </a:lnTo>
                  <a:lnTo>
                    <a:pt x="80247" y="168111"/>
                  </a:lnTo>
                  <a:lnTo>
                    <a:pt x="79494" y="167829"/>
                  </a:lnTo>
                  <a:lnTo>
                    <a:pt x="78774" y="167547"/>
                  </a:lnTo>
                  <a:lnTo>
                    <a:pt x="78084" y="167202"/>
                  </a:lnTo>
                  <a:lnTo>
                    <a:pt x="77426" y="166826"/>
                  </a:lnTo>
                  <a:lnTo>
                    <a:pt x="76799" y="166418"/>
                  </a:lnTo>
                  <a:lnTo>
                    <a:pt x="76203" y="165979"/>
                  </a:lnTo>
                  <a:lnTo>
                    <a:pt x="75639" y="165478"/>
                  </a:lnTo>
                  <a:lnTo>
                    <a:pt x="75137" y="164976"/>
                  </a:lnTo>
                  <a:lnTo>
                    <a:pt x="74667" y="164412"/>
                  </a:lnTo>
                  <a:lnTo>
                    <a:pt x="74228" y="163816"/>
                  </a:lnTo>
                  <a:lnTo>
                    <a:pt x="74197" y="163722"/>
                  </a:lnTo>
                  <a:lnTo>
                    <a:pt x="74197" y="163597"/>
                  </a:lnTo>
                  <a:lnTo>
                    <a:pt x="74228" y="163503"/>
                  </a:lnTo>
                  <a:lnTo>
                    <a:pt x="74291" y="163409"/>
                  </a:lnTo>
                  <a:lnTo>
                    <a:pt x="74385" y="163346"/>
                  </a:lnTo>
                  <a:lnTo>
                    <a:pt x="74479" y="163284"/>
                  </a:lnTo>
                  <a:close/>
                  <a:moveTo>
                    <a:pt x="137892" y="130589"/>
                  </a:moveTo>
                  <a:lnTo>
                    <a:pt x="138081" y="130652"/>
                  </a:lnTo>
                  <a:lnTo>
                    <a:pt x="138237" y="130715"/>
                  </a:lnTo>
                  <a:lnTo>
                    <a:pt x="138394" y="130840"/>
                  </a:lnTo>
                  <a:lnTo>
                    <a:pt x="138488" y="130997"/>
                  </a:lnTo>
                  <a:lnTo>
                    <a:pt x="138801" y="131592"/>
                  </a:lnTo>
                  <a:lnTo>
                    <a:pt x="139115" y="132219"/>
                  </a:lnTo>
                  <a:lnTo>
                    <a:pt x="139648" y="133505"/>
                  </a:lnTo>
                  <a:lnTo>
                    <a:pt x="140149" y="134790"/>
                  </a:lnTo>
                  <a:lnTo>
                    <a:pt x="140557" y="136106"/>
                  </a:lnTo>
                  <a:lnTo>
                    <a:pt x="140933" y="137486"/>
                  </a:lnTo>
                  <a:lnTo>
                    <a:pt x="141215" y="138833"/>
                  </a:lnTo>
                  <a:lnTo>
                    <a:pt x="141435" y="140213"/>
                  </a:lnTo>
                  <a:lnTo>
                    <a:pt x="141591" y="141623"/>
                  </a:lnTo>
                  <a:lnTo>
                    <a:pt x="141654" y="142783"/>
                  </a:lnTo>
                  <a:lnTo>
                    <a:pt x="141685" y="143943"/>
                  </a:lnTo>
                  <a:lnTo>
                    <a:pt x="141685" y="145103"/>
                  </a:lnTo>
                  <a:lnTo>
                    <a:pt x="141623" y="146263"/>
                  </a:lnTo>
                  <a:lnTo>
                    <a:pt x="141529" y="147422"/>
                  </a:lnTo>
                  <a:lnTo>
                    <a:pt x="141403" y="148551"/>
                  </a:lnTo>
                  <a:lnTo>
                    <a:pt x="141215" y="149711"/>
                  </a:lnTo>
                  <a:lnTo>
                    <a:pt x="140964" y="150839"/>
                  </a:lnTo>
                  <a:lnTo>
                    <a:pt x="140714" y="151936"/>
                  </a:lnTo>
                  <a:lnTo>
                    <a:pt x="140400" y="153033"/>
                  </a:lnTo>
                  <a:lnTo>
                    <a:pt x="140024" y="154130"/>
                  </a:lnTo>
                  <a:lnTo>
                    <a:pt x="139648" y="155196"/>
                  </a:lnTo>
                  <a:lnTo>
                    <a:pt x="139178" y="156231"/>
                  </a:lnTo>
                  <a:lnTo>
                    <a:pt x="138707" y="157265"/>
                  </a:lnTo>
                  <a:lnTo>
                    <a:pt x="138175" y="158268"/>
                  </a:lnTo>
                  <a:lnTo>
                    <a:pt x="137610" y="159240"/>
                  </a:lnTo>
                  <a:lnTo>
                    <a:pt x="136983" y="160180"/>
                  </a:lnTo>
                  <a:lnTo>
                    <a:pt x="136356" y="161058"/>
                  </a:lnTo>
                  <a:lnTo>
                    <a:pt x="135636" y="161936"/>
                  </a:lnTo>
                  <a:lnTo>
                    <a:pt x="134915" y="162782"/>
                  </a:lnTo>
                  <a:lnTo>
                    <a:pt x="134131" y="163566"/>
                  </a:lnTo>
                  <a:lnTo>
                    <a:pt x="133316" y="164318"/>
                  </a:lnTo>
                  <a:lnTo>
                    <a:pt x="132470" y="165039"/>
                  </a:lnTo>
                  <a:lnTo>
                    <a:pt x="131560" y="165697"/>
                  </a:lnTo>
                  <a:lnTo>
                    <a:pt x="130620" y="166324"/>
                  </a:lnTo>
                  <a:lnTo>
                    <a:pt x="129617" y="166888"/>
                  </a:lnTo>
                  <a:lnTo>
                    <a:pt x="128614" y="167421"/>
                  </a:lnTo>
                  <a:lnTo>
                    <a:pt x="127548" y="167891"/>
                  </a:lnTo>
                  <a:lnTo>
                    <a:pt x="126451" y="168299"/>
                  </a:lnTo>
                  <a:lnTo>
                    <a:pt x="125291" y="168644"/>
                  </a:lnTo>
                  <a:lnTo>
                    <a:pt x="124131" y="168926"/>
                  </a:lnTo>
                  <a:lnTo>
                    <a:pt x="122909" y="169145"/>
                  </a:lnTo>
                  <a:lnTo>
                    <a:pt x="122533" y="169145"/>
                  </a:lnTo>
                  <a:lnTo>
                    <a:pt x="122376" y="169208"/>
                  </a:lnTo>
                  <a:lnTo>
                    <a:pt x="122282" y="169239"/>
                  </a:lnTo>
                  <a:lnTo>
                    <a:pt x="122188" y="169239"/>
                  </a:lnTo>
                  <a:lnTo>
                    <a:pt x="122094" y="169208"/>
                  </a:lnTo>
                  <a:lnTo>
                    <a:pt x="122000" y="169177"/>
                  </a:lnTo>
                  <a:lnTo>
                    <a:pt x="121937" y="169114"/>
                  </a:lnTo>
                  <a:lnTo>
                    <a:pt x="121843" y="169020"/>
                  </a:lnTo>
                  <a:lnTo>
                    <a:pt x="121467" y="168424"/>
                  </a:lnTo>
                  <a:lnTo>
                    <a:pt x="121091" y="167860"/>
                  </a:lnTo>
                  <a:lnTo>
                    <a:pt x="120746" y="167233"/>
                  </a:lnTo>
                  <a:lnTo>
                    <a:pt x="120433" y="166638"/>
                  </a:lnTo>
                  <a:lnTo>
                    <a:pt x="120119" y="166011"/>
                  </a:lnTo>
                  <a:lnTo>
                    <a:pt x="119837" y="165384"/>
                  </a:lnTo>
                  <a:lnTo>
                    <a:pt x="119586" y="164757"/>
                  </a:lnTo>
                  <a:lnTo>
                    <a:pt x="119367" y="164130"/>
                  </a:lnTo>
                  <a:lnTo>
                    <a:pt x="119147" y="163472"/>
                  </a:lnTo>
                  <a:lnTo>
                    <a:pt x="118959" y="162845"/>
                  </a:lnTo>
                  <a:lnTo>
                    <a:pt x="118771" y="162186"/>
                  </a:lnTo>
                  <a:lnTo>
                    <a:pt x="118615" y="161528"/>
                  </a:lnTo>
                  <a:lnTo>
                    <a:pt x="118489" y="160870"/>
                  </a:lnTo>
                  <a:lnTo>
                    <a:pt x="118395" y="160180"/>
                  </a:lnTo>
                  <a:lnTo>
                    <a:pt x="118301" y="159522"/>
                  </a:lnTo>
                  <a:lnTo>
                    <a:pt x="118238" y="158864"/>
                  </a:lnTo>
                  <a:lnTo>
                    <a:pt x="118207" y="158174"/>
                  </a:lnTo>
                  <a:lnTo>
                    <a:pt x="118176" y="157516"/>
                  </a:lnTo>
                  <a:lnTo>
                    <a:pt x="118176" y="156826"/>
                  </a:lnTo>
                  <a:lnTo>
                    <a:pt x="118207" y="156137"/>
                  </a:lnTo>
                  <a:lnTo>
                    <a:pt x="118238" y="155478"/>
                  </a:lnTo>
                  <a:lnTo>
                    <a:pt x="118301" y="154789"/>
                  </a:lnTo>
                  <a:lnTo>
                    <a:pt x="118395" y="154130"/>
                  </a:lnTo>
                  <a:lnTo>
                    <a:pt x="118489" y="153441"/>
                  </a:lnTo>
                  <a:lnTo>
                    <a:pt x="118615" y="152783"/>
                  </a:lnTo>
                  <a:lnTo>
                    <a:pt x="118771" y="152124"/>
                  </a:lnTo>
                  <a:lnTo>
                    <a:pt x="118959" y="151435"/>
                  </a:lnTo>
                  <a:lnTo>
                    <a:pt x="119147" y="150776"/>
                  </a:lnTo>
                  <a:lnTo>
                    <a:pt x="119335" y="150118"/>
                  </a:lnTo>
                  <a:lnTo>
                    <a:pt x="119586" y="149491"/>
                  </a:lnTo>
                  <a:lnTo>
                    <a:pt x="119837" y="148833"/>
                  </a:lnTo>
                  <a:lnTo>
                    <a:pt x="120119" y="148175"/>
                  </a:lnTo>
                  <a:lnTo>
                    <a:pt x="120433" y="147516"/>
                  </a:lnTo>
                  <a:lnTo>
                    <a:pt x="120746" y="146858"/>
                  </a:lnTo>
                  <a:lnTo>
                    <a:pt x="121091" y="146231"/>
                  </a:lnTo>
                  <a:lnTo>
                    <a:pt x="121467" y="145573"/>
                  </a:lnTo>
                  <a:lnTo>
                    <a:pt x="121843" y="144977"/>
                  </a:lnTo>
                  <a:lnTo>
                    <a:pt x="122251" y="144350"/>
                  </a:lnTo>
                  <a:lnTo>
                    <a:pt x="122658" y="143755"/>
                  </a:lnTo>
                  <a:lnTo>
                    <a:pt x="123097" y="143159"/>
                  </a:lnTo>
                  <a:lnTo>
                    <a:pt x="123567" y="142564"/>
                  </a:lnTo>
                  <a:lnTo>
                    <a:pt x="124037" y="141999"/>
                  </a:lnTo>
                  <a:lnTo>
                    <a:pt x="124508" y="141467"/>
                  </a:lnTo>
                  <a:lnTo>
                    <a:pt x="125009" y="140934"/>
                  </a:lnTo>
                  <a:lnTo>
                    <a:pt x="125511" y="140401"/>
                  </a:lnTo>
                  <a:lnTo>
                    <a:pt x="126044" y="139868"/>
                  </a:lnTo>
                  <a:lnTo>
                    <a:pt x="126576" y="139366"/>
                  </a:lnTo>
                  <a:lnTo>
                    <a:pt x="127141" y="138896"/>
                  </a:lnTo>
                  <a:lnTo>
                    <a:pt x="127830" y="138301"/>
                  </a:lnTo>
                  <a:lnTo>
                    <a:pt x="128583" y="137736"/>
                  </a:lnTo>
                  <a:lnTo>
                    <a:pt x="130056" y="136639"/>
                  </a:lnTo>
                  <a:lnTo>
                    <a:pt x="131560" y="135605"/>
                  </a:lnTo>
                  <a:lnTo>
                    <a:pt x="133065" y="134539"/>
                  </a:lnTo>
                  <a:lnTo>
                    <a:pt x="134194" y="133693"/>
                  </a:lnTo>
                  <a:lnTo>
                    <a:pt x="134726" y="133254"/>
                  </a:lnTo>
                  <a:lnTo>
                    <a:pt x="135259" y="132815"/>
                  </a:lnTo>
                  <a:lnTo>
                    <a:pt x="135792" y="132345"/>
                  </a:lnTo>
                  <a:lnTo>
                    <a:pt x="136294" y="131843"/>
                  </a:lnTo>
                  <a:lnTo>
                    <a:pt x="136764" y="131342"/>
                  </a:lnTo>
                  <a:lnTo>
                    <a:pt x="137234" y="130809"/>
                  </a:lnTo>
                  <a:lnTo>
                    <a:pt x="137391" y="130683"/>
                  </a:lnTo>
                  <a:lnTo>
                    <a:pt x="137548" y="130621"/>
                  </a:lnTo>
                  <a:lnTo>
                    <a:pt x="137736" y="130589"/>
                  </a:lnTo>
                  <a:close/>
                  <a:moveTo>
                    <a:pt x="69088" y="1"/>
                  </a:moveTo>
                  <a:lnTo>
                    <a:pt x="61972" y="12539"/>
                  </a:lnTo>
                  <a:lnTo>
                    <a:pt x="54825" y="25109"/>
                  </a:lnTo>
                  <a:lnTo>
                    <a:pt x="55734" y="25642"/>
                  </a:lnTo>
                  <a:lnTo>
                    <a:pt x="56580" y="26238"/>
                  </a:lnTo>
                  <a:lnTo>
                    <a:pt x="57395" y="26864"/>
                  </a:lnTo>
                  <a:lnTo>
                    <a:pt x="58179" y="27523"/>
                  </a:lnTo>
                  <a:lnTo>
                    <a:pt x="58931" y="28212"/>
                  </a:lnTo>
                  <a:lnTo>
                    <a:pt x="59621" y="28965"/>
                  </a:lnTo>
                  <a:lnTo>
                    <a:pt x="60279" y="29717"/>
                  </a:lnTo>
                  <a:lnTo>
                    <a:pt x="60906" y="30532"/>
                  </a:lnTo>
                  <a:lnTo>
                    <a:pt x="61502" y="31347"/>
                  </a:lnTo>
                  <a:lnTo>
                    <a:pt x="62035" y="32193"/>
                  </a:lnTo>
                  <a:lnTo>
                    <a:pt x="62505" y="33071"/>
                  </a:lnTo>
                  <a:lnTo>
                    <a:pt x="62975" y="33949"/>
                  </a:lnTo>
                  <a:lnTo>
                    <a:pt x="63383" y="34858"/>
                  </a:lnTo>
                  <a:lnTo>
                    <a:pt x="63759" y="35798"/>
                  </a:lnTo>
                  <a:lnTo>
                    <a:pt x="64072" y="36739"/>
                  </a:lnTo>
                  <a:lnTo>
                    <a:pt x="64354" y="37710"/>
                  </a:lnTo>
                  <a:lnTo>
                    <a:pt x="64574" y="38682"/>
                  </a:lnTo>
                  <a:lnTo>
                    <a:pt x="64762" y="39654"/>
                  </a:lnTo>
                  <a:lnTo>
                    <a:pt x="64918" y="40657"/>
                  </a:lnTo>
                  <a:lnTo>
                    <a:pt x="65013" y="41660"/>
                  </a:lnTo>
                  <a:lnTo>
                    <a:pt x="65075" y="42663"/>
                  </a:lnTo>
                  <a:lnTo>
                    <a:pt x="65075" y="43666"/>
                  </a:lnTo>
                  <a:lnTo>
                    <a:pt x="65044" y="44669"/>
                  </a:lnTo>
                  <a:lnTo>
                    <a:pt x="64950" y="45704"/>
                  </a:lnTo>
                  <a:lnTo>
                    <a:pt x="64824" y="46707"/>
                  </a:lnTo>
                  <a:lnTo>
                    <a:pt x="64636" y="47710"/>
                  </a:lnTo>
                  <a:lnTo>
                    <a:pt x="64417" y="48713"/>
                  </a:lnTo>
                  <a:lnTo>
                    <a:pt x="64135" y="49685"/>
                  </a:lnTo>
                  <a:lnTo>
                    <a:pt x="63821" y="50656"/>
                  </a:lnTo>
                  <a:lnTo>
                    <a:pt x="63445" y="51628"/>
                  </a:lnTo>
                  <a:lnTo>
                    <a:pt x="63006" y="52568"/>
                  </a:lnTo>
                  <a:lnTo>
                    <a:pt x="62536" y="53509"/>
                  </a:lnTo>
                  <a:lnTo>
                    <a:pt x="61972" y="54481"/>
                  </a:lnTo>
                  <a:lnTo>
                    <a:pt x="61408" y="55390"/>
                  </a:lnTo>
                  <a:lnTo>
                    <a:pt x="60781" y="56267"/>
                  </a:lnTo>
                  <a:lnTo>
                    <a:pt x="60091" y="57082"/>
                  </a:lnTo>
                  <a:lnTo>
                    <a:pt x="59402" y="57897"/>
                  </a:lnTo>
                  <a:lnTo>
                    <a:pt x="58681" y="58650"/>
                  </a:lnTo>
                  <a:lnTo>
                    <a:pt x="57897" y="59371"/>
                  </a:lnTo>
                  <a:lnTo>
                    <a:pt x="57082" y="60029"/>
                  </a:lnTo>
                  <a:lnTo>
                    <a:pt x="56267" y="60656"/>
                  </a:lnTo>
                  <a:lnTo>
                    <a:pt x="55421" y="61251"/>
                  </a:lnTo>
                  <a:lnTo>
                    <a:pt x="54543" y="61784"/>
                  </a:lnTo>
                  <a:lnTo>
                    <a:pt x="53634" y="62286"/>
                  </a:lnTo>
                  <a:lnTo>
                    <a:pt x="52693" y="62756"/>
                  </a:lnTo>
                  <a:lnTo>
                    <a:pt x="51753" y="63163"/>
                  </a:lnTo>
                  <a:lnTo>
                    <a:pt x="50781" y="63540"/>
                  </a:lnTo>
                  <a:lnTo>
                    <a:pt x="49810" y="63853"/>
                  </a:lnTo>
                  <a:lnTo>
                    <a:pt x="48838" y="64135"/>
                  </a:lnTo>
                  <a:lnTo>
                    <a:pt x="47803" y="64386"/>
                  </a:lnTo>
                  <a:lnTo>
                    <a:pt x="46800" y="64543"/>
                  </a:lnTo>
                  <a:lnTo>
                    <a:pt x="45766" y="64699"/>
                  </a:lnTo>
                  <a:lnTo>
                    <a:pt x="44763" y="64794"/>
                  </a:lnTo>
                  <a:lnTo>
                    <a:pt x="43697" y="64825"/>
                  </a:lnTo>
                  <a:lnTo>
                    <a:pt x="42663" y="64825"/>
                  </a:lnTo>
                  <a:lnTo>
                    <a:pt x="41628" y="64762"/>
                  </a:lnTo>
                  <a:lnTo>
                    <a:pt x="40594" y="64668"/>
                  </a:lnTo>
                  <a:lnTo>
                    <a:pt x="39559" y="64511"/>
                  </a:lnTo>
                  <a:lnTo>
                    <a:pt x="38525" y="64292"/>
                  </a:lnTo>
                  <a:lnTo>
                    <a:pt x="37491" y="64041"/>
                  </a:lnTo>
                  <a:lnTo>
                    <a:pt x="36487" y="63728"/>
                  </a:lnTo>
                  <a:lnTo>
                    <a:pt x="35484" y="63383"/>
                  </a:lnTo>
                  <a:lnTo>
                    <a:pt x="34481" y="62975"/>
                  </a:lnTo>
                  <a:lnTo>
                    <a:pt x="33510" y="62505"/>
                  </a:lnTo>
                  <a:lnTo>
                    <a:pt x="21786" y="83131"/>
                  </a:lnTo>
                  <a:lnTo>
                    <a:pt x="10063" y="103757"/>
                  </a:lnTo>
                  <a:lnTo>
                    <a:pt x="5611" y="111562"/>
                  </a:lnTo>
                  <a:lnTo>
                    <a:pt x="3104" y="115951"/>
                  </a:lnTo>
                  <a:lnTo>
                    <a:pt x="627" y="120339"/>
                  </a:lnTo>
                  <a:lnTo>
                    <a:pt x="1442" y="120715"/>
                  </a:lnTo>
                  <a:lnTo>
                    <a:pt x="2195" y="121123"/>
                  </a:lnTo>
                  <a:lnTo>
                    <a:pt x="2947" y="121562"/>
                  </a:lnTo>
                  <a:lnTo>
                    <a:pt x="3637" y="122032"/>
                  </a:lnTo>
                  <a:lnTo>
                    <a:pt x="4326" y="122565"/>
                  </a:lnTo>
                  <a:lnTo>
                    <a:pt x="4985" y="123129"/>
                  </a:lnTo>
                  <a:lnTo>
                    <a:pt x="5611" y="123756"/>
                  </a:lnTo>
                  <a:lnTo>
                    <a:pt x="6207" y="124383"/>
                  </a:lnTo>
                  <a:lnTo>
                    <a:pt x="6771" y="125041"/>
                  </a:lnTo>
                  <a:lnTo>
                    <a:pt x="7304" y="125731"/>
                  </a:lnTo>
                  <a:lnTo>
                    <a:pt x="7837" y="126452"/>
                  </a:lnTo>
                  <a:lnTo>
                    <a:pt x="8307" y="127204"/>
                  </a:lnTo>
                  <a:lnTo>
                    <a:pt x="8777" y="127988"/>
                  </a:lnTo>
                  <a:lnTo>
                    <a:pt x="9216" y="128771"/>
                  </a:lnTo>
                  <a:lnTo>
                    <a:pt x="9624" y="129586"/>
                  </a:lnTo>
                  <a:lnTo>
                    <a:pt x="10000" y="130401"/>
                  </a:lnTo>
                  <a:lnTo>
                    <a:pt x="10376" y="131248"/>
                  </a:lnTo>
                  <a:lnTo>
                    <a:pt x="10690" y="132125"/>
                  </a:lnTo>
                  <a:lnTo>
                    <a:pt x="11003" y="132972"/>
                  </a:lnTo>
                  <a:lnTo>
                    <a:pt x="11285" y="133849"/>
                  </a:lnTo>
                  <a:lnTo>
                    <a:pt x="11536" y="134727"/>
                  </a:lnTo>
                  <a:lnTo>
                    <a:pt x="11787" y="135605"/>
                  </a:lnTo>
                  <a:lnTo>
                    <a:pt x="11975" y="136514"/>
                  </a:lnTo>
                  <a:lnTo>
                    <a:pt x="12163" y="137392"/>
                  </a:lnTo>
                  <a:lnTo>
                    <a:pt x="12320" y="138269"/>
                  </a:lnTo>
                  <a:lnTo>
                    <a:pt x="12445" y="139147"/>
                  </a:lnTo>
                  <a:lnTo>
                    <a:pt x="12570" y="140025"/>
                  </a:lnTo>
                  <a:lnTo>
                    <a:pt x="12664" y="140902"/>
                  </a:lnTo>
                  <a:lnTo>
                    <a:pt x="12727" y="141749"/>
                  </a:lnTo>
                  <a:lnTo>
                    <a:pt x="12758" y="142595"/>
                  </a:lnTo>
                  <a:lnTo>
                    <a:pt x="12790" y="143410"/>
                  </a:lnTo>
                  <a:lnTo>
                    <a:pt x="12790" y="144225"/>
                  </a:lnTo>
                  <a:lnTo>
                    <a:pt x="12758" y="145134"/>
                  </a:lnTo>
                  <a:lnTo>
                    <a:pt x="12696" y="146074"/>
                  </a:lnTo>
                  <a:lnTo>
                    <a:pt x="12602" y="146984"/>
                  </a:lnTo>
                  <a:lnTo>
                    <a:pt x="12508" y="147893"/>
                  </a:lnTo>
                  <a:lnTo>
                    <a:pt x="12382" y="148802"/>
                  </a:lnTo>
                  <a:lnTo>
                    <a:pt x="12194" y="149679"/>
                  </a:lnTo>
                  <a:lnTo>
                    <a:pt x="12006" y="150588"/>
                  </a:lnTo>
                  <a:lnTo>
                    <a:pt x="11818" y="151466"/>
                  </a:lnTo>
                  <a:lnTo>
                    <a:pt x="11567" y="152312"/>
                  </a:lnTo>
                  <a:lnTo>
                    <a:pt x="11316" y="153190"/>
                  </a:lnTo>
                  <a:lnTo>
                    <a:pt x="11003" y="154036"/>
                  </a:lnTo>
                  <a:lnTo>
                    <a:pt x="10721" y="154883"/>
                  </a:lnTo>
                  <a:lnTo>
                    <a:pt x="10376" y="155729"/>
                  </a:lnTo>
                  <a:lnTo>
                    <a:pt x="10000" y="156544"/>
                  </a:lnTo>
                  <a:lnTo>
                    <a:pt x="9624" y="157359"/>
                  </a:lnTo>
                  <a:lnTo>
                    <a:pt x="9216" y="158143"/>
                  </a:lnTo>
                  <a:lnTo>
                    <a:pt x="8809" y="158926"/>
                  </a:lnTo>
                  <a:lnTo>
                    <a:pt x="8370" y="159710"/>
                  </a:lnTo>
                  <a:lnTo>
                    <a:pt x="7900" y="160494"/>
                  </a:lnTo>
                  <a:lnTo>
                    <a:pt x="7398" y="161246"/>
                  </a:lnTo>
                  <a:lnTo>
                    <a:pt x="6897" y="161967"/>
                  </a:lnTo>
                  <a:lnTo>
                    <a:pt x="6364" y="162688"/>
                  </a:lnTo>
                  <a:lnTo>
                    <a:pt x="5800" y="163409"/>
                  </a:lnTo>
                  <a:lnTo>
                    <a:pt x="5235" y="164099"/>
                  </a:lnTo>
                  <a:lnTo>
                    <a:pt x="4640" y="164788"/>
                  </a:lnTo>
                  <a:lnTo>
                    <a:pt x="4044" y="165478"/>
                  </a:lnTo>
                  <a:lnTo>
                    <a:pt x="3417" y="166136"/>
                  </a:lnTo>
                  <a:lnTo>
                    <a:pt x="2759" y="166763"/>
                  </a:lnTo>
                  <a:lnTo>
                    <a:pt x="2101" y="167390"/>
                  </a:lnTo>
                  <a:lnTo>
                    <a:pt x="1411" y="167986"/>
                  </a:lnTo>
                  <a:lnTo>
                    <a:pt x="721" y="168581"/>
                  </a:lnTo>
                  <a:lnTo>
                    <a:pt x="1" y="169145"/>
                  </a:lnTo>
                  <a:lnTo>
                    <a:pt x="2007" y="170054"/>
                  </a:lnTo>
                  <a:lnTo>
                    <a:pt x="4044" y="170901"/>
                  </a:lnTo>
                  <a:lnTo>
                    <a:pt x="5047" y="171277"/>
                  </a:lnTo>
                  <a:lnTo>
                    <a:pt x="6082" y="171653"/>
                  </a:lnTo>
                  <a:lnTo>
                    <a:pt x="7116" y="171998"/>
                  </a:lnTo>
                  <a:lnTo>
                    <a:pt x="8151" y="172311"/>
                  </a:lnTo>
                  <a:lnTo>
                    <a:pt x="9185" y="172625"/>
                  </a:lnTo>
                  <a:lnTo>
                    <a:pt x="10219" y="172938"/>
                  </a:lnTo>
                  <a:lnTo>
                    <a:pt x="11285" y="173189"/>
                  </a:lnTo>
                  <a:lnTo>
                    <a:pt x="12351" y="173440"/>
                  </a:lnTo>
                  <a:lnTo>
                    <a:pt x="13417" y="173691"/>
                  </a:lnTo>
                  <a:lnTo>
                    <a:pt x="14482" y="173910"/>
                  </a:lnTo>
                  <a:lnTo>
                    <a:pt x="15580" y="174098"/>
                  </a:lnTo>
                  <a:lnTo>
                    <a:pt x="16677" y="174286"/>
                  </a:lnTo>
                  <a:lnTo>
                    <a:pt x="16677" y="173220"/>
                  </a:lnTo>
                  <a:lnTo>
                    <a:pt x="16739" y="172123"/>
                  </a:lnTo>
                  <a:lnTo>
                    <a:pt x="16865" y="171057"/>
                  </a:lnTo>
                  <a:lnTo>
                    <a:pt x="17084" y="169992"/>
                  </a:lnTo>
                  <a:lnTo>
                    <a:pt x="17335" y="168926"/>
                  </a:lnTo>
                  <a:lnTo>
                    <a:pt x="17492" y="168424"/>
                  </a:lnTo>
                  <a:lnTo>
                    <a:pt x="17680" y="167891"/>
                  </a:lnTo>
                  <a:lnTo>
                    <a:pt x="17899" y="167390"/>
                  </a:lnTo>
                  <a:lnTo>
                    <a:pt x="18087" y="166920"/>
                  </a:lnTo>
                  <a:lnTo>
                    <a:pt x="18338" y="166418"/>
                  </a:lnTo>
                  <a:lnTo>
                    <a:pt x="18589" y="165948"/>
                  </a:lnTo>
                  <a:lnTo>
                    <a:pt x="18871" y="165478"/>
                  </a:lnTo>
                  <a:lnTo>
                    <a:pt x="19153" y="165008"/>
                  </a:lnTo>
                  <a:lnTo>
                    <a:pt x="19466" y="164569"/>
                  </a:lnTo>
                  <a:lnTo>
                    <a:pt x="19780" y="164130"/>
                  </a:lnTo>
                  <a:lnTo>
                    <a:pt x="20125" y="163691"/>
                  </a:lnTo>
                  <a:lnTo>
                    <a:pt x="20501" y="163284"/>
                  </a:lnTo>
                  <a:lnTo>
                    <a:pt x="20908" y="162907"/>
                  </a:lnTo>
                  <a:lnTo>
                    <a:pt x="21285" y="162531"/>
                  </a:lnTo>
                  <a:lnTo>
                    <a:pt x="21723" y="162155"/>
                  </a:lnTo>
                  <a:lnTo>
                    <a:pt x="22162" y="161810"/>
                  </a:lnTo>
                  <a:lnTo>
                    <a:pt x="22632" y="161465"/>
                  </a:lnTo>
                  <a:lnTo>
                    <a:pt x="23103" y="161152"/>
                  </a:lnTo>
                  <a:lnTo>
                    <a:pt x="23636" y="160839"/>
                  </a:lnTo>
                  <a:lnTo>
                    <a:pt x="24137" y="160588"/>
                  </a:lnTo>
                  <a:lnTo>
                    <a:pt x="24701" y="160306"/>
                  </a:lnTo>
                  <a:lnTo>
                    <a:pt x="25266" y="160086"/>
                  </a:lnTo>
                  <a:lnTo>
                    <a:pt x="25704" y="159930"/>
                  </a:lnTo>
                  <a:lnTo>
                    <a:pt x="26175" y="159804"/>
                  </a:lnTo>
                  <a:lnTo>
                    <a:pt x="27146" y="159616"/>
                  </a:lnTo>
                  <a:lnTo>
                    <a:pt x="28087" y="159459"/>
                  </a:lnTo>
                  <a:lnTo>
                    <a:pt x="28526" y="159365"/>
                  </a:lnTo>
                  <a:lnTo>
                    <a:pt x="28964" y="159209"/>
                  </a:lnTo>
                  <a:lnTo>
                    <a:pt x="29247" y="159083"/>
                  </a:lnTo>
                  <a:lnTo>
                    <a:pt x="29466" y="158989"/>
                  </a:lnTo>
                  <a:lnTo>
                    <a:pt x="29685" y="158864"/>
                  </a:lnTo>
                  <a:lnTo>
                    <a:pt x="29873" y="158707"/>
                  </a:lnTo>
                  <a:lnTo>
                    <a:pt x="30030" y="158582"/>
                  </a:lnTo>
                  <a:lnTo>
                    <a:pt x="30187" y="158425"/>
                  </a:lnTo>
                  <a:lnTo>
                    <a:pt x="30406" y="158111"/>
                  </a:lnTo>
                  <a:lnTo>
                    <a:pt x="30626" y="157735"/>
                  </a:lnTo>
                  <a:lnTo>
                    <a:pt x="30845" y="157359"/>
                  </a:lnTo>
                  <a:lnTo>
                    <a:pt x="31065" y="156889"/>
                  </a:lnTo>
                  <a:lnTo>
                    <a:pt x="31347" y="156387"/>
                  </a:lnTo>
                  <a:lnTo>
                    <a:pt x="31942" y="155447"/>
                  </a:lnTo>
                  <a:lnTo>
                    <a:pt x="32569" y="154538"/>
                  </a:lnTo>
                  <a:lnTo>
                    <a:pt x="33259" y="153660"/>
                  </a:lnTo>
                  <a:lnTo>
                    <a:pt x="33980" y="152814"/>
                  </a:lnTo>
                  <a:lnTo>
                    <a:pt x="34763" y="152030"/>
                  </a:lnTo>
                  <a:lnTo>
                    <a:pt x="35610" y="151247"/>
                  </a:lnTo>
                  <a:lnTo>
                    <a:pt x="36487" y="150557"/>
                  </a:lnTo>
                  <a:lnTo>
                    <a:pt x="37428" y="149867"/>
                  </a:lnTo>
                  <a:lnTo>
                    <a:pt x="37961" y="149523"/>
                  </a:lnTo>
                  <a:lnTo>
                    <a:pt x="38494" y="149209"/>
                  </a:lnTo>
                  <a:lnTo>
                    <a:pt x="39058" y="148896"/>
                  </a:lnTo>
                  <a:lnTo>
                    <a:pt x="39622" y="148614"/>
                  </a:lnTo>
                  <a:lnTo>
                    <a:pt x="40186" y="148363"/>
                  </a:lnTo>
                  <a:lnTo>
                    <a:pt x="40782" y="148112"/>
                  </a:lnTo>
                  <a:lnTo>
                    <a:pt x="41377" y="147893"/>
                  </a:lnTo>
                  <a:lnTo>
                    <a:pt x="41973" y="147673"/>
                  </a:lnTo>
                  <a:lnTo>
                    <a:pt x="42569" y="147516"/>
                  </a:lnTo>
                  <a:lnTo>
                    <a:pt x="43164" y="147328"/>
                  </a:lnTo>
                  <a:lnTo>
                    <a:pt x="43791" y="147203"/>
                  </a:lnTo>
                  <a:lnTo>
                    <a:pt x="44387" y="147078"/>
                  </a:lnTo>
                  <a:lnTo>
                    <a:pt x="45014" y="146984"/>
                  </a:lnTo>
                  <a:lnTo>
                    <a:pt x="45641" y="146921"/>
                  </a:lnTo>
                  <a:lnTo>
                    <a:pt x="46267" y="146858"/>
                  </a:lnTo>
                  <a:lnTo>
                    <a:pt x="48117" y="146858"/>
                  </a:lnTo>
                  <a:lnTo>
                    <a:pt x="48744" y="146921"/>
                  </a:lnTo>
                  <a:lnTo>
                    <a:pt x="49371" y="146984"/>
                  </a:lnTo>
                  <a:lnTo>
                    <a:pt x="49966" y="147078"/>
                  </a:lnTo>
                  <a:lnTo>
                    <a:pt x="50593" y="147172"/>
                  </a:lnTo>
                  <a:lnTo>
                    <a:pt x="51189" y="147328"/>
                  </a:lnTo>
                  <a:lnTo>
                    <a:pt x="51784" y="147485"/>
                  </a:lnTo>
                  <a:lnTo>
                    <a:pt x="52380" y="147673"/>
                  </a:lnTo>
                  <a:lnTo>
                    <a:pt x="52976" y="147893"/>
                  </a:lnTo>
                  <a:lnTo>
                    <a:pt x="53540" y="148143"/>
                  </a:lnTo>
                  <a:lnTo>
                    <a:pt x="54104" y="148394"/>
                  </a:lnTo>
                  <a:lnTo>
                    <a:pt x="54668" y="148708"/>
                  </a:lnTo>
                  <a:lnTo>
                    <a:pt x="55233" y="149021"/>
                  </a:lnTo>
                  <a:lnTo>
                    <a:pt x="55765" y="149366"/>
                  </a:lnTo>
                  <a:lnTo>
                    <a:pt x="56298" y="149742"/>
                  </a:lnTo>
                  <a:lnTo>
                    <a:pt x="56768" y="150118"/>
                  </a:lnTo>
                  <a:lnTo>
                    <a:pt x="57207" y="150494"/>
                  </a:lnTo>
                  <a:lnTo>
                    <a:pt x="57646" y="150870"/>
                  </a:lnTo>
                  <a:lnTo>
                    <a:pt x="58054" y="151278"/>
                  </a:lnTo>
                  <a:lnTo>
                    <a:pt x="58430" y="151685"/>
                  </a:lnTo>
                  <a:lnTo>
                    <a:pt x="58775" y="152124"/>
                  </a:lnTo>
                  <a:lnTo>
                    <a:pt x="59088" y="152532"/>
                  </a:lnTo>
                  <a:lnTo>
                    <a:pt x="59402" y="152971"/>
                  </a:lnTo>
                  <a:lnTo>
                    <a:pt x="59684" y="153441"/>
                  </a:lnTo>
                  <a:lnTo>
                    <a:pt x="59934" y="153880"/>
                  </a:lnTo>
                  <a:lnTo>
                    <a:pt x="60185" y="154350"/>
                  </a:lnTo>
                  <a:lnTo>
                    <a:pt x="60405" y="154820"/>
                  </a:lnTo>
                  <a:lnTo>
                    <a:pt x="60593" y="155290"/>
                  </a:lnTo>
                  <a:lnTo>
                    <a:pt x="60781" y="155792"/>
                  </a:lnTo>
                  <a:lnTo>
                    <a:pt x="60938" y="156262"/>
                  </a:lnTo>
                  <a:lnTo>
                    <a:pt x="61094" y="156764"/>
                  </a:lnTo>
                  <a:lnTo>
                    <a:pt x="61314" y="157767"/>
                  </a:lnTo>
                  <a:lnTo>
                    <a:pt x="61502" y="158801"/>
                  </a:lnTo>
                  <a:lnTo>
                    <a:pt x="61627" y="159835"/>
                  </a:lnTo>
                  <a:lnTo>
                    <a:pt x="61690" y="160901"/>
                  </a:lnTo>
                  <a:lnTo>
                    <a:pt x="61690" y="161967"/>
                  </a:lnTo>
                  <a:lnTo>
                    <a:pt x="61658" y="163033"/>
                  </a:lnTo>
                  <a:lnTo>
                    <a:pt x="61596" y="164099"/>
                  </a:lnTo>
                  <a:lnTo>
                    <a:pt x="61502" y="165164"/>
                  </a:lnTo>
                  <a:lnTo>
                    <a:pt x="62097" y="165196"/>
                  </a:lnTo>
                  <a:lnTo>
                    <a:pt x="62693" y="165290"/>
                  </a:lnTo>
                  <a:lnTo>
                    <a:pt x="63257" y="165415"/>
                  </a:lnTo>
                  <a:lnTo>
                    <a:pt x="63790" y="165603"/>
                  </a:lnTo>
                  <a:lnTo>
                    <a:pt x="64323" y="165854"/>
                  </a:lnTo>
                  <a:lnTo>
                    <a:pt x="64793" y="166105"/>
                  </a:lnTo>
                  <a:lnTo>
                    <a:pt x="65263" y="166418"/>
                  </a:lnTo>
                  <a:lnTo>
                    <a:pt x="65702" y="166763"/>
                  </a:lnTo>
                  <a:lnTo>
                    <a:pt x="66141" y="167139"/>
                  </a:lnTo>
                  <a:lnTo>
                    <a:pt x="66548" y="167547"/>
                  </a:lnTo>
                  <a:lnTo>
                    <a:pt x="66925" y="167986"/>
                  </a:lnTo>
                  <a:lnTo>
                    <a:pt x="67269" y="168456"/>
                  </a:lnTo>
                  <a:lnTo>
                    <a:pt x="67583" y="168957"/>
                  </a:lnTo>
                  <a:lnTo>
                    <a:pt x="67896" y="169459"/>
                  </a:lnTo>
                  <a:lnTo>
                    <a:pt x="68178" y="169992"/>
                  </a:lnTo>
                  <a:lnTo>
                    <a:pt x="68429" y="170556"/>
                  </a:lnTo>
                  <a:lnTo>
                    <a:pt x="68680" y="171120"/>
                  </a:lnTo>
                  <a:lnTo>
                    <a:pt x="68899" y="171684"/>
                  </a:lnTo>
                  <a:lnTo>
                    <a:pt x="69056" y="172280"/>
                  </a:lnTo>
                  <a:lnTo>
                    <a:pt x="69244" y="172876"/>
                  </a:lnTo>
                  <a:lnTo>
                    <a:pt x="69370" y="173471"/>
                  </a:lnTo>
                  <a:lnTo>
                    <a:pt x="69495" y="174067"/>
                  </a:lnTo>
                  <a:lnTo>
                    <a:pt x="69589" y="174662"/>
                  </a:lnTo>
                  <a:lnTo>
                    <a:pt x="69652" y="175258"/>
                  </a:lnTo>
                  <a:lnTo>
                    <a:pt x="69683" y="175853"/>
                  </a:lnTo>
                  <a:lnTo>
                    <a:pt x="69714" y="176449"/>
                  </a:lnTo>
                  <a:lnTo>
                    <a:pt x="69714" y="177013"/>
                  </a:lnTo>
                  <a:lnTo>
                    <a:pt x="69683" y="177577"/>
                  </a:lnTo>
                  <a:lnTo>
                    <a:pt x="69620" y="178110"/>
                  </a:lnTo>
                  <a:lnTo>
                    <a:pt x="69558" y="178643"/>
                  </a:lnTo>
                  <a:lnTo>
                    <a:pt x="69464" y="179145"/>
                  </a:lnTo>
                  <a:lnTo>
                    <a:pt x="69338" y="179646"/>
                  </a:lnTo>
                  <a:lnTo>
                    <a:pt x="72253" y="179396"/>
                  </a:lnTo>
                  <a:lnTo>
                    <a:pt x="75169" y="179145"/>
                  </a:lnTo>
                  <a:lnTo>
                    <a:pt x="80999" y="178612"/>
                  </a:lnTo>
                  <a:lnTo>
                    <a:pt x="83914" y="178330"/>
                  </a:lnTo>
                  <a:lnTo>
                    <a:pt x="86829" y="178079"/>
                  </a:lnTo>
                  <a:lnTo>
                    <a:pt x="89713" y="177860"/>
                  </a:lnTo>
                  <a:lnTo>
                    <a:pt x="92629" y="177703"/>
                  </a:lnTo>
                  <a:lnTo>
                    <a:pt x="94948" y="177546"/>
                  </a:lnTo>
                  <a:lnTo>
                    <a:pt x="97236" y="177389"/>
                  </a:lnTo>
                  <a:lnTo>
                    <a:pt x="99525" y="177201"/>
                  </a:lnTo>
                  <a:lnTo>
                    <a:pt x="101782" y="176982"/>
                  </a:lnTo>
                  <a:lnTo>
                    <a:pt x="104039" y="176731"/>
                  </a:lnTo>
                  <a:lnTo>
                    <a:pt x="106264" y="176418"/>
                  </a:lnTo>
                  <a:lnTo>
                    <a:pt x="108490" y="176073"/>
                  </a:lnTo>
                  <a:lnTo>
                    <a:pt x="110715" y="175697"/>
                  </a:lnTo>
                  <a:lnTo>
                    <a:pt x="112910" y="175289"/>
                  </a:lnTo>
                  <a:lnTo>
                    <a:pt x="115104" y="174819"/>
                  </a:lnTo>
                  <a:lnTo>
                    <a:pt x="117298" y="174286"/>
                  </a:lnTo>
                  <a:lnTo>
                    <a:pt x="119492" y="173691"/>
                  </a:lnTo>
                  <a:lnTo>
                    <a:pt x="121655" y="173064"/>
                  </a:lnTo>
                  <a:lnTo>
                    <a:pt x="123849" y="172343"/>
                  </a:lnTo>
                  <a:lnTo>
                    <a:pt x="126012" y="171590"/>
                  </a:lnTo>
                  <a:lnTo>
                    <a:pt x="128206" y="170775"/>
                  </a:lnTo>
                  <a:lnTo>
                    <a:pt x="132250" y="169145"/>
                  </a:lnTo>
                  <a:lnTo>
                    <a:pt x="134288" y="168299"/>
                  </a:lnTo>
                  <a:lnTo>
                    <a:pt x="136294" y="167453"/>
                  </a:lnTo>
                  <a:lnTo>
                    <a:pt x="138331" y="166575"/>
                  </a:lnTo>
                  <a:lnTo>
                    <a:pt x="140306" y="165666"/>
                  </a:lnTo>
                  <a:lnTo>
                    <a:pt x="142281" y="164726"/>
                  </a:lnTo>
                  <a:lnTo>
                    <a:pt x="144256" y="163785"/>
                  </a:lnTo>
                  <a:lnTo>
                    <a:pt x="145133" y="163315"/>
                  </a:lnTo>
                  <a:lnTo>
                    <a:pt x="145980" y="162845"/>
                  </a:lnTo>
                  <a:lnTo>
                    <a:pt x="146795" y="162343"/>
                  </a:lnTo>
                  <a:lnTo>
                    <a:pt x="147578" y="161842"/>
                  </a:lnTo>
                  <a:lnTo>
                    <a:pt x="148331" y="161340"/>
                  </a:lnTo>
                  <a:lnTo>
                    <a:pt x="149083" y="160776"/>
                  </a:lnTo>
                  <a:lnTo>
                    <a:pt x="149804" y="160212"/>
                  </a:lnTo>
                  <a:lnTo>
                    <a:pt x="150494" y="159647"/>
                  </a:lnTo>
                  <a:lnTo>
                    <a:pt x="151183" y="159052"/>
                  </a:lnTo>
                  <a:lnTo>
                    <a:pt x="151841" y="158425"/>
                  </a:lnTo>
                  <a:lnTo>
                    <a:pt x="152500" y="157798"/>
                  </a:lnTo>
                  <a:lnTo>
                    <a:pt x="153127" y="157140"/>
                  </a:lnTo>
                  <a:lnTo>
                    <a:pt x="153785" y="156450"/>
                  </a:lnTo>
                  <a:lnTo>
                    <a:pt x="154412" y="155760"/>
                  </a:lnTo>
                  <a:lnTo>
                    <a:pt x="155666" y="154287"/>
                  </a:lnTo>
                  <a:lnTo>
                    <a:pt x="155822" y="154130"/>
                  </a:lnTo>
                  <a:lnTo>
                    <a:pt x="156011" y="154068"/>
                  </a:lnTo>
                  <a:lnTo>
                    <a:pt x="156230" y="154036"/>
                  </a:lnTo>
                  <a:lnTo>
                    <a:pt x="156418" y="154068"/>
                  </a:lnTo>
                  <a:lnTo>
                    <a:pt x="155101" y="152218"/>
                  </a:lnTo>
                  <a:lnTo>
                    <a:pt x="153816" y="150463"/>
                  </a:lnTo>
                  <a:lnTo>
                    <a:pt x="151465" y="147297"/>
                  </a:lnTo>
                  <a:lnTo>
                    <a:pt x="149585" y="144789"/>
                  </a:lnTo>
                  <a:lnTo>
                    <a:pt x="148864" y="143786"/>
                  </a:lnTo>
                  <a:lnTo>
                    <a:pt x="148299" y="143003"/>
                  </a:lnTo>
                  <a:lnTo>
                    <a:pt x="147265" y="141404"/>
                  </a:lnTo>
                  <a:lnTo>
                    <a:pt x="146011" y="139335"/>
                  </a:lnTo>
                  <a:lnTo>
                    <a:pt x="144789" y="137266"/>
                  </a:lnTo>
                  <a:lnTo>
                    <a:pt x="143629" y="135135"/>
                  </a:lnTo>
                  <a:lnTo>
                    <a:pt x="142500" y="133003"/>
                  </a:lnTo>
                  <a:lnTo>
                    <a:pt x="141435" y="130840"/>
                  </a:lnTo>
                  <a:lnTo>
                    <a:pt x="140369" y="128677"/>
                  </a:lnTo>
                  <a:lnTo>
                    <a:pt x="139334" y="126483"/>
                  </a:lnTo>
                  <a:lnTo>
                    <a:pt x="138331" y="124289"/>
                  </a:lnTo>
                  <a:lnTo>
                    <a:pt x="136325" y="119900"/>
                  </a:lnTo>
                  <a:lnTo>
                    <a:pt x="134288" y="115512"/>
                  </a:lnTo>
                  <a:lnTo>
                    <a:pt x="133253" y="113349"/>
                  </a:lnTo>
                  <a:lnTo>
                    <a:pt x="132156" y="111155"/>
                  </a:lnTo>
                  <a:lnTo>
                    <a:pt x="131059" y="109023"/>
                  </a:lnTo>
                  <a:lnTo>
                    <a:pt x="129930" y="106892"/>
                  </a:lnTo>
                  <a:lnTo>
                    <a:pt x="128865" y="105042"/>
                  </a:lnTo>
                  <a:lnTo>
                    <a:pt x="127799" y="103193"/>
                  </a:lnTo>
                  <a:lnTo>
                    <a:pt x="126702" y="101406"/>
                  </a:lnTo>
                  <a:lnTo>
                    <a:pt x="125573" y="99588"/>
                  </a:lnTo>
                  <a:lnTo>
                    <a:pt x="125417" y="99651"/>
                  </a:lnTo>
                  <a:lnTo>
                    <a:pt x="124445" y="99964"/>
                  </a:lnTo>
                  <a:lnTo>
                    <a:pt x="123442" y="100215"/>
                  </a:lnTo>
                  <a:lnTo>
                    <a:pt x="122407" y="100497"/>
                  </a:lnTo>
                  <a:lnTo>
                    <a:pt x="121342" y="100716"/>
                  </a:lnTo>
                  <a:lnTo>
                    <a:pt x="120433" y="100873"/>
                  </a:lnTo>
                  <a:lnTo>
                    <a:pt x="119492" y="101030"/>
                  </a:lnTo>
                  <a:lnTo>
                    <a:pt x="118552" y="101155"/>
                  </a:lnTo>
                  <a:lnTo>
                    <a:pt x="117580" y="101281"/>
                  </a:lnTo>
                  <a:lnTo>
                    <a:pt x="116640" y="101375"/>
                  </a:lnTo>
                  <a:lnTo>
                    <a:pt x="115668" y="101406"/>
                  </a:lnTo>
                  <a:lnTo>
                    <a:pt x="114728" y="101437"/>
                  </a:lnTo>
                  <a:lnTo>
                    <a:pt x="113756" y="101469"/>
                  </a:lnTo>
                  <a:lnTo>
                    <a:pt x="112815" y="101437"/>
                  </a:lnTo>
                  <a:lnTo>
                    <a:pt x="111844" y="101375"/>
                  </a:lnTo>
                  <a:lnTo>
                    <a:pt x="110903" y="101312"/>
                  </a:lnTo>
                  <a:lnTo>
                    <a:pt x="109963" y="101187"/>
                  </a:lnTo>
                  <a:lnTo>
                    <a:pt x="109023" y="101030"/>
                  </a:lnTo>
                  <a:lnTo>
                    <a:pt x="108114" y="100873"/>
                  </a:lnTo>
                  <a:lnTo>
                    <a:pt x="107205" y="100654"/>
                  </a:lnTo>
                  <a:lnTo>
                    <a:pt x="106327" y="100403"/>
                  </a:lnTo>
                  <a:lnTo>
                    <a:pt x="105449" y="100121"/>
                  </a:lnTo>
                  <a:lnTo>
                    <a:pt x="104603" y="99807"/>
                  </a:lnTo>
                  <a:lnTo>
                    <a:pt x="103756" y="99431"/>
                  </a:lnTo>
                  <a:lnTo>
                    <a:pt x="102941" y="99024"/>
                  </a:lnTo>
                  <a:lnTo>
                    <a:pt x="102158" y="98585"/>
                  </a:lnTo>
                  <a:lnTo>
                    <a:pt x="101374" y="98115"/>
                  </a:lnTo>
                  <a:lnTo>
                    <a:pt x="100653" y="97582"/>
                  </a:lnTo>
                  <a:lnTo>
                    <a:pt x="99932" y="97017"/>
                  </a:lnTo>
                  <a:lnTo>
                    <a:pt x="99274" y="96422"/>
                  </a:lnTo>
                  <a:lnTo>
                    <a:pt x="98616" y="95764"/>
                  </a:lnTo>
                  <a:lnTo>
                    <a:pt x="98020" y="95074"/>
                  </a:lnTo>
                  <a:lnTo>
                    <a:pt x="97424" y="94322"/>
                  </a:lnTo>
                  <a:lnTo>
                    <a:pt x="96892" y="93538"/>
                  </a:lnTo>
                  <a:lnTo>
                    <a:pt x="96421" y="92692"/>
                  </a:lnTo>
                  <a:lnTo>
                    <a:pt x="95951" y="91783"/>
                  </a:lnTo>
                  <a:lnTo>
                    <a:pt x="95544" y="90842"/>
                  </a:lnTo>
                  <a:lnTo>
                    <a:pt x="95230" y="89996"/>
                  </a:lnTo>
                  <a:lnTo>
                    <a:pt x="94979" y="89118"/>
                  </a:lnTo>
                  <a:lnTo>
                    <a:pt x="94760" y="88209"/>
                  </a:lnTo>
                  <a:lnTo>
                    <a:pt x="94572" y="87269"/>
                  </a:lnTo>
                  <a:lnTo>
                    <a:pt x="94447" y="86328"/>
                  </a:lnTo>
                  <a:lnTo>
                    <a:pt x="94384" y="85357"/>
                  </a:lnTo>
                  <a:lnTo>
                    <a:pt x="94321" y="84354"/>
                  </a:lnTo>
                  <a:lnTo>
                    <a:pt x="94321" y="83351"/>
                  </a:lnTo>
                  <a:lnTo>
                    <a:pt x="94384" y="82316"/>
                  </a:lnTo>
                  <a:lnTo>
                    <a:pt x="94447" y="81282"/>
                  </a:lnTo>
                  <a:lnTo>
                    <a:pt x="94572" y="80247"/>
                  </a:lnTo>
                  <a:lnTo>
                    <a:pt x="94760" y="79213"/>
                  </a:lnTo>
                  <a:lnTo>
                    <a:pt x="94948" y="78178"/>
                  </a:lnTo>
                  <a:lnTo>
                    <a:pt x="95199" y="77144"/>
                  </a:lnTo>
                  <a:lnTo>
                    <a:pt x="95481" y="76141"/>
                  </a:lnTo>
                  <a:lnTo>
                    <a:pt x="95794" y="75106"/>
                  </a:lnTo>
                  <a:lnTo>
                    <a:pt x="96139" y="74135"/>
                  </a:lnTo>
                  <a:lnTo>
                    <a:pt x="96547" y="73132"/>
                  </a:lnTo>
                  <a:lnTo>
                    <a:pt x="96986" y="72191"/>
                  </a:lnTo>
                  <a:lnTo>
                    <a:pt x="97424" y="71251"/>
                  </a:lnTo>
                  <a:lnTo>
                    <a:pt x="97926" y="70310"/>
                  </a:lnTo>
                  <a:lnTo>
                    <a:pt x="98459" y="69433"/>
                  </a:lnTo>
                  <a:lnTo>
                    <a:pt x="99023" y="68586"/>
                  </a:lnTo>
                  <a:lnTo>
                    <a:pt x="99650" y="67771"/>
                  </a:lnTo>
                  <a:lnTo>
                    <a:pt x="100277" y="66988"/>
                  </a:lnTo>
                  <a:lnTo>
                    <a:pt x="100935" y="66235"/>
                  </a:lnTo>
                  <a:lnTo>
                    <a:pt x="101625" y="65546"/>
                  </a:lnTo>
                  <a:lnTo>
                    <a:pt x="102346" y="64919"/>
                  </a:lnTo>
                  <a:lnTo>
                    <a:pt x="103129" y="64323"/>
                  </a:lnTo>
                  <a:lnTo>
                    <a:pt x="103913" y="63759"/>
                  </a:lnTo>
                  <a:lnTo>
                    <a:pt x="104728" y="63289"/>
                  </a:lnTo>
                  <a:lnTo>
                    <a:pt x="105574" y="62850"/>
                  </a:lnTo>
                  <a:lnTo>
                    <a:pt x="104854" y="61345"/>
                  </a:lnTo>
                  <a:lnTo>
                    <a:pt x="103662" y="58963"/>
                  </a:lnTo>
                  <a:lnTo>
                    <a:pt x="102440" y="56612"/>
                  </a:lnTo>
                  <a:lnTo>
                    <a:pt x="101155" y="54261"/>
                  </a:lnTo>
                  <a:lnTo>
                    <a:pt x="100496" y="53101"/>
                  </a:lnTo>
                  <a:lnTo>
                    <a:pt x="99807" y="51973"/>
                  </a:lnTo>
                  <a:lnTo>
                    <a:pt x="99149" y="50876"/>
                  </a:lnTo>
                  <a:lnTo>
                    <a:pt x="98459" y="49779"/>
                  </a:lnTo>
                  <a:lnTo>
                    <a:pt x="97017" y="47647"/>
                  </a:lnTo>
                  <a:lnTo>
                    <a:pt x="95544" y="45547"/>
                  </a:lnTo>
                  <a:lnTo>
                    <a:pt x="94070" y="43478"/>
                  </a:lnTo>
                  <a:lnTo>
                    <a:pt x="91061" y="39309"/>
                  </a:lnTo>
                  <a:lnTo>
                    <a:pt x="89588" y="37209"/>
                  </a:lnTo>
                  <a:lnTo>
                    <a:pt x="88146" y="35077"/>
                  </a:lnTo>
                  <a:lnTo>
                    <a:pt x="86673" y="32820"/>
                  </a:lnTo>
                  <a:lnTo>
                    <a:pt x="85262" y="30501"/>
                  </a:lnTo>
                  <a:lnTo>
                    <a:pt x="83883" y="28181"/>
                  </a:lnTo>
                  <a:lnTo>
                    <a:pt x="82566" y="25830"/>
                  </a:lnTo>
                  <a:lnTo>
                    <a:pt x="81250" y="23448"/>
                  </a:lnTo>
                  <a:lnTo>
                    <a:pt x="79996" y="21065"/>
                  </a:lnTo>
                  <a:lnTo>
                    <a:pt x="77457" y="16269"/>
                  </a:lnTo>
                  <a:lnTo>
                    <a:pt x="76391" y="14263"/>
                  </a:lnTo>
                  <a:lnTo>
                    <a:pt x="75294" y="12257"/>
                  </a:lnTo>
                  <a:lnTo>
                    <a:pt x="73100" y="8213"/>
                  </a:lnTo>
                  <a:lnTo>
                    <a:pt x="72034" y="6176"/>
                  </a:lnTo>
                  <a:lnTo>
                    <a:pt x="71000" y="4138"/>
                  </a:lnTo>
                  <a:lnTo>
                    <a:pt x="69997" y="2070"/>
                  </a:lnTo>
                  <a:lnTo>
                    <a:pt x="69526" y="1035"/>
                  </a:lnTo>
                  <a:lnTo>
                    <a:pt x="69088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73"/>
            <p:cNvSpPr/>
            <p:nvPr/>
          </p:nvSpPr>
          <p:spPr>
            <a:xfrm>
              <a:off x="2027750" y="300800"/>
              <a:ext cx="3910475" cy="4491175"/>
            </a:xfrm>
            <a:custGeom>
              <a:avLst/>
              <a:gdLst/>
              <a:ahLst/>
              <a:cxnLst/>
              <a:rect l="l" t="t" r="r" b="b"/>
              <a:pathLst>
                <a:path w="156419" h="179647" fill="none" extrusionOk="0">
                  <a:moveTo>
                    <a:pt x="148299" y="143003"/>
                  </a:moveTo>
                  <a:lnTo>
                    <a:pt x="148299" y="143003"/>
                  </a:lnTo>
                  <a:lnTo>
                    <a:pt x="147265" y="141404"/>
                  </a:lnTo>
                  <a:lnTo>
                    <a:pt x="147265" y="141404"/>
                  </a:lnTo>
                  <a:lnTo>
                    <a:pt x="146011" y="139335"/>
                  </a:lnTo>
                  <a:lnTo>
                    <a:pt x="144789" y="137266"/>
                  </a:lnTo>
                  <a:lnTo>
                    <a:pt x="143629" y="135135"/>
                  </a:lnTo>
                  <a:lnTo>
                    <a:pt x="142500" y="133003"/>
                  </a:lnTo>
                  <a:lnTo>
                    <a:pt x="141435" y="130840"/>
                  </a:lnTo>
                  <a:lnTo>
                    <a:pt x="140369" y="128677"/>
                  </a:lnTo>
                  <a:lnTo>
                    <a:pt x="139334" y="126483"/>
                  </a:lnTo>
                  <a:lnTo>
                    <a:pt x="138331" y="124289"/>
                  </a:lnTo>
                  <a:lnTo>
                    <a:pt x="136325" y="119900"/>
                  </a:lnTo>
                  <a:lnTo>
                    <a:pt x="134288" y="115512"/>
                  </a:lnTo>
                  <a:lnTo>
                    <a:pt x="133253" y="113349"/>
                  </a:lnTo>
                  <a:lnTo>
                    <a:pt x="132156" y="111155"/>
                  </a:lnTo>
                  <a:lnTo>
                    <a:pt x="131059" y="109023"/>
                  </a:lnTo>
                  <a:lnTo>
                    <a:pt x="129930" y="106892"/>
                  </a:lnTo>
                  <a:lnTo>
                    <a:pt x="129930" y="106892"/>
                  </a:lnTo>
                  <a:lnTo>
                    <a:pt x="128865" y="105042"/>
                  </a:lnTo>
                  <a:lnTo>
                    <a:pt x="127799" y="103193"/>
                  </a:lnTo>
                  <a:lnTo>
                    <a:pt x="126702" y="101406"/>
                  </a:lnTo>
                  <a:lnTo>
                    <a:pt x="125573" y="99588"/>
                  </a:lnTo>
                  <a:lnTo>
                    <a:pt x="125573" y="99588"/>
                  </a:lnTo>
                  <a:lnTo>
                    <a:pt x="125417" y="99651"/>
                  </a:lnTo>
                  <a:lnTo>
                    <a:pt x="125417" y="99651"/>
                  </a:lnTo>
                  <a:lnTo>
                    <a:pt x="124445" y="99964"/>
                  </a:lnTo>
                  <a:lnTo>
                    <a:pt x="123442" y="100215"/>
                  </a:lnTo>
                  <a:lnTo>
                    <a:pt x="122407" y="100497"/>
                  </a:lnTo>
                  <a:lnTo>
                    <a:pt x="121342" y="100716"/>
                  </a:lnTo>
                  <a:lnTo>
                    <a:pt x="121342" y="100716"/>
                  </a:lnTo>
                  <a:lnTo>
                    <a:pt x="120433" y="100873"/>
                  </a:lnTo>
                  <a:lnTo>
                    <a:pt x="119492" y="101030"/>
                  </a:lnTo>
                  <a:lnTo>
                    <a:pt x="118552" y="101155"/>
                  </a:lnTo>
                  <a:lnTo>
                    <a:pt x="117580" y="101281"/>
                  </a:lnTo>
                  <a:lnTo>
                    <a:pt x="116640" y="101375"/>
                  </a:lnTo>
                  <a:lnTo>
                    <a:pt x="115668" y="101406"/>
                  </a:lnTo>
                  <a:lnTo>
                    <a:pt x="114728" y="101437"/>
                  </a:lnTo>
                  <a:lnTo>
                    <a:pt x="113756" y="101469"/>
                  </a:lnTo>
                  <a:lnTo>
                    <a:pt x="112815" y="101437"/>
                  </a:lnTo>
                  <a:lnTo>
                    <a:pt x="111844" y="101375"/>
                  </a:lnTo>
                  <a:lnTo>
                    <a:pt x="110903" y="101312"/>
                  </a:lnTo>
                  <a:lnTo>
                    <a:pt x="109963" y="101187"/>
                  </a:lnTo>
                  <a:lnTo>
                    <a:pt x="109023" y="101030"/>
                  </a:lnTo>
                  <a:lnTo>
                    <a:pt x="108114" y="100873"/>
                  </a:lnTo>
                  <a:lnTo>
                    <a:pt x="107205" y="100654"/>
                  </a:lnTo>
                  <a:lnTo>
                    <a:pt x="106327" y="100403"/>
                  </a:lnTo>
                  <a:lnTo>
                    <a:pt x="105449" y="100121"/>
                  </a:lnTo>
                  <a:lnTo>
                    <a:pt x="104603" y="99807"/>
                  </a:lnTo>
                  <a:lnTo>
                    <a:pt x="103756" y="99431"/>
                  </a:lnTo>
                  <a:lnTo>
                    <a:pt x="102941" y="99024"/>
                  </a:lnTo>
                  <a:lnTo>
                    <a:pt x="102158" y="98585"/>
                  </a:lnTo>
                  <a:lnTo>
                    <a:pt x="101374" y="98115"/>
                  </a:lnTo>
                  <a:lnTo>
                    <a:pt x="100653" y="97582"/>
                  </a:lnTo>
                  <a:lnTo>
                    <a:pt x="99932" y="97017"/>
                  </a:lnTo>
                  <a:lnTo>
                    <a:pt x="99274" y="96422"/>
                  </a:lnTo>
                  <a:lnTo>
                    <a:pt x="98616" y="95764"/>
                  </a:lnTo>
                  <a:lnTo>
                    <a:pt x="98020" y="95074"/>
                  </a:lnTo>
                  <a:lnTo>
                    <a:pt x="97424" y="94322"/>
                  </a:lnTo>
                  <a:lnTo>
                    <a:pt x="96892" y="93538"/>
                  </a:lnTo>
                  <a:lnTo>
                    <a:pt x="96421" y="92692"/>
                  </a:lnTo>
                  <a:lnTo>
                    <a:pt x="95951" y="91783"/>
                  </a:lnTo>
                  <a:lnTo>
                    <a:pt x="95544" y="90842"/>
                  </a:lnTo>
                  <a:lnTo>
                    <a:pt x="95544" y="90842"/>
                  </a:lnTo>
                  <a:lnTo>
                    <a:pt x="95230" y="89996"/>
                  </a:lnTo>
                  <a:lnTo>
                    <a:pt x="94979" y="89118"/>
                  </a:lnTo>
                  <a:lnTo>
                    <a:pt x="94760" y="88209"/>
                  </a:lnTo>
                  <a:lnTo>
                    <a:pt x="94572" y="87269"/>
                  </a:lnTo>
                  <a:lnTo>
                    <a:pt x="94447" y="86328"/>
                  </a:lnTo>
                  <a:lnTo>
                    <a:pt x="94384" y="85357"/>
                  </a:lnTo>
                  <a:lnTo>
                    <a:pt x="94321" y="84354"/>
                  </a:lnTo>
                  <a:lnTo>
                    <a:pt x="94321" y="83351"/>
                  </a:lnTo>
                  <a:lnTo>
                    <a:pt x="94384" y="82316"/>
                  </a:lnTo>
                  <a:lnTo>
                    <a:pt x="94447" y="81282"/>
                  </a:lnTo>
                  <a:lnTo>
                    <a:pt x="94572" y="80247"/>
                  </a:lnTo>
                  <a:lnTo>
                    <a:pt x="94760" y="79213"/>
                  </a:lnTo>
                  <a:lnTo>
                    <a:pt x="94948" y="78178"/>
                  </a:lnTo>
                  <a:lnTo>
                    <a:pt x="95199" y="77144"/>
                  </a:lnTo>
                  <a:lnTo>
                    <a:pt x="95481" y="76141"/>
                  </a:lnTo>
                  <a:lnTo>
                    <a:pt x="95794" y="75106"/>
                  </a:lnTo>
                  <a:lnTo>
                    <a:pt x="96139" y="74135"/>
                  </a:lnTo>
                  <a:lnTo>
                    <a:pt x="96547" y="73132"/>
                  </a:lnTo>
                  <a:lnTo>
                    <a:pt x="96986" y="72191"/>
                  </a:lnTo>
                  <a:lnTo>
                    <a:pt x="97424" y="71251"/>
                  </a:lnTo>
                  <a:lnTo>
                    <a:pt x="97926" y="70310"/>
                  </a:lnTo>
                  <a:lnTo>
                    <a:pt x="98459" y="69433"/>
                  </a:lnTo>
                  <a:lnTo>
                    <a:pt x="99023" y="68586"/>
                  </a:lnTo>
                  <a:lnTo>
                    <a:pt x="99650" y="67771"/>
                  </a:lnTo>
                  <a:lnTo>
                    <a:pt x="100277" y="66988"/>
                  </a:lnTo>
                  <a:lnTo>
                    <a:pt x="100935" y="66235"/>
                  </a:lnTo>
                  <a:lnTo>
                    <a:pt x="101625" y="65546"/>
                  </a:lnTo>
                  <a:lnTo>
                    <a:pt x="102346" y="64919"/>
                  </a:lnTo>
                  <a:lnTo>
                    <a:pt x="103129" y="64323"/>
                  </a:lnTo>
                  <a:lnTo>
                    <a:pt x="103913" y="63759"/>
                  </a:lnTo>
                  <a:lnTo>
                    <a:pt x="104728" y="63289"/>
                  </a:lnTo>
                  <a:lnTo>
                    <a:pt x="105574" y="62850"/>
                  </a:lnTo>
                  <a:lnTo>
                    <a:pt x="105574" y="62850"/>
                  </a:lnTo>
                  <a:lnTo>
                    <a:pt x="104854" y="61345"/>
                  </a:lnTo>
                  <a:lnTo>
                    <a:pt x="104854" y="61345"/>
                  </a:lnTo>
                  <a:lnTo>
                    <a:pt x="103662" y="58963"/>
                  </a:lnTo>
                  <a:lnTo>
                    <a:pt x="102440" y="56612"/>
                  </a:lnTo>
                  <a:lnTo>
                    <a:pt x="101155" y="54261"/>
                  </a:lnTo>
                  <a:lnTo>
                    <a:pt x="100496" y="53101"/>
                  </a:lnTo>
                  <a:lnTo>
                    <a:pt x="99807" y="51973"/>
                  </a:lnTo>
                  <a:lnTo>
                    <a:pt x="99807" y="51973"/>
                  </a:lnTo>
                  <a:lnTo>
                    <a:pt x="99149" y="50876"/>
                  </a:lnTo>
                  <a:lnTo>
                    <a:pt x="98459" y="49779"/>
                  </a:lnTo>
                  <a:lnTo>
                    <a:pt x="97017" y="47647"/>
                  </a:lnTo>
                  <a:lnTo>
                    <a:pt x="95544" y="45547"/>
                  </a:lnTo>
                  <a:lnTo>
                    <a:pt x="94070" y="43478"/>
                  </a:lnTo>
                  <a:lnTo>
                    <a:pt x="91061" y="39309"/>
                  </a:lnTo>
                  <a:lnTo>
                    <a:pt x="89588" y="37209"/>
                  </a:lnTo>
                  <a:lnTo>
                    <a:pt x="88146" y="35077"/>
                  </a:lnTo>
                  <a:lnTo>
                    <a:pt x="88146" y="35077"/>
                  </a:lnTo>
                  <a:lnTo>
                    <a:pt x="86673" y="32820"/>
                  </a:lnTo>
                  <a:lnTo>
                    <a:pt x="85262" y="30501"/>
                  </a:lnTo>
                  <a:lnTo>
                    <a:pt x="83883" y="28181"/>
                  </a:lnTo>
                  <a:lnTo>
                    <a:pt x="82566" y="25830"/>
                  </a:lnTo>
                  <a:lnTo>
                    <a:pt x="81250" y="23448"/>
                  </a:lnTo>
                  <a:lnTo>
                    <a:pt x="79996" y="21065"/>
                  </a:lnTo>
                  <a:lnTo>
                    <a:pt x="77457" y="16269"/>
                  </a:lnTo>
                  <a:lnTo>
                    <a:pt x="77457" y="16269"/>
                  </a:lnTo>
                  <a:lnTo>
                    <a:pt x="76391" y="14263"/>
                  </a:lnTo>
                  <a:lnTo>
                    <a:pt x="75294" y="12257"/>
                  </a:lnTo>
                  <a:lnTo>
                    <a:pt x="73100" y="8213"/>
                  </a:lnTo>
                  <a:lnTo>
                    <a:pt x="72034" y="6176"/>
                  </a:lnTo>
                  <a:lnTo>
                    <a:pt x="71000" y="4138"/>
                  </a:lnTo>
                  <a:lnTo>
                    <a:pt x="69997" y="2070"/>
                  </a:lnTo>
                  <a:lnTo>
                    <a:pt x="69526" y="1035"/>
                  </a:lnTo>
                  <a:lnTo>
                    <a:pt x="69088" y="1"/>
                  </a:lnTo>
                  <a:lnTo>
                    <a:pt x="69088" y="1"/>
                  </a:lnTo>
                  <a:lnTo>
                    <a:pt x="61972" y="12539"/>
                  </a:lnTo>
                  <a:lnTo>
                    <a:pt x="54825" y="25109"/>
                  </a:lnTo>
                  <a:lnTo>
                    <a:pt x="54825" y="25109"/>
                  </a:lnTo>
                  <a:lnTo>
                    <a:pt x="55734" y="25642"/>
                  </a:lnTo>
                  <a:lnTo>
                    <a:pt x="56580" y="26238"/>
                  </a:lnTo>
                  <a:lnTo>
                    <a:pt x="57395" y="26864"/>
                  </a:lnTo>
                  <a:lnTo>
                    <a:pt x="58179" y="27523"/>
                  </a:lnTo>
                  <a:lnTo>
                    <a:pt x="58931" y="28212"/>
                  </a:lnTo>
                  <a:lnTo>
                    <a:pt x="59621" y="28965"/>
                  </a:lnTo>
                  <a:lnTo>
                    <a:pt x="60279" y="29717"/>
                  </a:lnTo>
                  <a:lnTo>
                    <a:pt x="60906" y="30532"/>
                  </a:lnTo>
                  <a:lnTo>
                    <a:pt x="61502" y="31347"/>
                  </a:lnTo>
                  <a:lnTo>
                    <a:pt x="62035" y="32193"/>
                  </a:lnTo>
                  <a:lnTo>
                    <a:pt x="62505" y="33071"/>
                  </a:lnTo>
                  <a:lnTo>
                    <a:pt x="62975" y="33949"/>
                  </a:lnTo>
                  <a:lnTo>
                    <a:pt x="63383" y="34858"/>
                  </a:lnTo>
                  <a:lnTo>
                    <a:pt x="63759" y="35798"/>
                  </a:lnTo>
                  <a:lnTo>
                    <a:pt x="64072" y="36739"/>
                  </a:lnTo>
                  <a:lnTo>
                    <a:pt x="64354" y="37710"/>
                  </a:lnTo>
                  <a:lnTo>
                    <a:pt x="64574" y="38682"/>
                  </a:lnTo>
                  <a:lnTo>
                    <a:pt x="64762" y="39654"/>
                  </a:lnTo>
                  <a:lnTo>
                    <a:pt x="64918" y="40657"/>
                  </a:lnTo>
                  <a:lnTo>
                    <a:pt x="65013" y="41660"/>
                  </a:lnTo>
                  <a:lnTo>
                    <a:pt x="65075" y="42663"/>
                  </a:lnTo>
                  <a:lnTo>
                    <a:pt x="65075" y="43666"/>
                  </a:lnTo>
                  <a:lnTo>
                    <a:pt x="65044" y="44669"/>
                  </a:lnTo>
                  <a:lnTo>
                    <a:pt x="64950" y="45704"/>
                  </a:lnTo>
                  <a:lnTo>
                    <a:pt x="64824" y="46707"/>
                  </a:lnTo>
                  <a:lnTo>
                    <a:pt x="64636" y="47710"/>
                  </a:lnTo>
                  <a:lnTo>
                    <a:pt x="64417" y="48713"/>
                  </a:lnTo>
                  <a:lnTo>
                    <a:pt x="64135" y="49685"/>
                  </a:lnTo>
                  <a:lnTo>
                    <a:pt x="63821" y="50656"/>
                  </a:lnTo>
                  <a:lnTo>
                    <a:pt x="63445" y="51628"/>
                  </a:lnTo>
                  <a:lnTo>
                    <a:pt x="63006" y="52568"/>
                  </a:lnTo>
                  <a:lnTo>
                    <a:pt x="62536" y="53509"/>
                  </a:lnTo>
                  <a:lnTo>
                    <a:pt x="62536" y="53509"/>
                  </a:lnTo>
                  <a:lnTo>
                    <a:pt x="61972" y="54481"/>
                  </a:lnTo>
                  <a:lnTo>
                    <a:pt x="61408" y="55390"/>
                  </a:lnTo>
                  <a:lnTo>
                    <a:pt x="60781" y="56267"/>
                  </a:lnTo>
                  <a:lnTo>
                    <a:pt x="60091" y="57082"/>
                  </a:lnTo>
                  <a:lnTo>
                    <a:pt x="59402" y="57897"/>
                  </a:lnTo>
                  <a:lnTo>
                    <a:pt x="58681" y="58650"/>
                  </a:lnTo>
                  <a:lnTo>
                    <a:pt x="57897" y="59371"/>
                  </a:lnTo>
                  <a:lnTo>
                    <a:pt x="57082" y="60029"/>
                  </a:lnTo>
                  <a:lnTo>
                    <a:pt x="56267" y="60656"/>
                  </a:lnTo>
                  <a:lnTo>
                    <a:pt x="55421" y="61251"/>
                  </a:lnTo>
                  <a:lnTo>
                    <a:pt x="54543" y="61784"/>
                  </a:lnTo>
                  <a:lnTo>
                    <a:pt x="53634" y="62286"/>
                  </a:lnTo>
                  <a:lnTo>
                    <a:pt x="52693" y="62756"/>
                  </a:lnTo>
                  <a:lnTo>
                    <a:pt x="51753" y="63163"/>
                  </a:lnTo>
                  <a:lnTo>
                    <a:pt x="50781" y="63540"/>
                  </a:lnTo>
                  <a:lnTo>
                    <a:pt x="49810" y="63853"/>
                  </a:lnTo>
                  <a:lnTo>
                    <a:pt x="48838" y="64135"/>
                  </a:lnTo>
                  <a:lnTo>
                    <a:pt x="47803" y="64386"/>
                  </a:lnTo>
                  <a:lnTo>
                    <a:pt x="46800" y="64543"/>
                  </a:lnTo>
                  <a:lnTo>
                    <a:pt x="45766" y="64699"/>
                  </a:lnTo>
                  <a:lnTo>
                    <a:pt x="44763" y="64794"/>
                  </a:lnTo>
                  <a:lnTo>
                    <a:pt x="43697" y="64825"/>
                  </a:lnTo>
                  <a:lnTo>
                    <a:pt x="42663" y="64825"/>
                  </a:lnTo>
                  <a:lnTo>
                    <a:pt x="41628" y="64762"/>
                  </a:lnTo>
                  <a:lnTo>
                    <a:pt x="40594" y="64668"/>
                  </a:lnTo>
                  <a:lnTo>
                    <a:pt x="39559" y="64511"/>
                  </a:lnTo>
                  <a:lnTo>
                    <a:pt x="38525" y="64292"/>
                  </a:lnTo>
                  <a:lnTo>
                    <a:pt x="37491" y="64041"/>
                  </a:lnTo>
                  <a:lnTo>
                    <a:pt x="36487" y="63728"/>
                  </a:lnTo>
                  <a:lnTo>
                    <a:pt x="35484" y="63383"/>
                  </a:lnTo>
                  <a:lnTo>
                    <a:pt x="34481" y="62975"/>
                  </a:lnTo>
                  <a:lnTo>
                    <a:pt x="33510" y="62505"/>
                  </a:lnTo>
                  <a:lnTo>
                    <a:pt x="33510" y="62505"/>
                  </a:lnTo>
                  <a:lnTo>
                    <a:pt x="21786" y="83131"/>
                  </a:lnTo>
                  <a:lnTo>
                    <a:pt x="10063" y="103757"/>
                  </a:lnTo>
                  <a:lnTo>
                    <a:pt x="10063" y="103757"/>
                  </a:lnTo>
                  <a:lnTo>
                    <a:pt x="5611" y="111562"/>
                  </a:lnTo>
                  <a:lnTo>
                    <a:pt x="5611" y="111562"/>
                  </a:lnTo>
                  <a:lnTo>
                    <a:pt x="3104" y="115951"/>
                  </a:lnTo>
                  <a:lnTo>
                    <a:pt x="627" y="120339"/>
                  </a:lnTo>
                  <a:lnTo>
                    <a:pt x="627" y="120339"/>
                  </a:lnTo>
                  <a:lnTo>
                    <a:pt x="1442" y="120715"/>
                  </a:lnTo>
                  <a:lnTo>
                    <a:pt x="2195" y="121123"/>
                  </a:lnTo>
                  <a:lnTo>
                    <a:pt x="2947" y="121562"/>
                  </a:lnTo>
                  <a:lnTo>
                    <a:pt x="3637" y="122032"/>
                  </a:lnTo>
                  <a:lnTo>
                    <a:pt x="4326" y="122565"/>
                  </a:lnTo>
                  <a:lnTo>
                    <a:pt x="4985" y="123129"/>
                  </a:lnTo>
                  <a:lnTo>
                    <a:pt x="5611" y="123756"/>
                  </a:lnTo>
                  <a:lnTo>
                    <a:pt x="6207" y="124383"/>
                  </a:lnTo>
                  <a:lnTo>
                    <a:pt x="6771" y="125041"/>
                  </a:lnTo>
                  <a:lnTo>
                    <a:pt x="7304" y="125731"/>
                  </a:lnTo>
                  <a:lnTo>
                    <a:pt x="7837" y="126452"/>
                  </a:lnTo>
                  <a:lnTo>
                    <a:pt x="8307" y="127204"/>
                  </a:lnTo>
                  <a:lnTo>
                    <a:pt x="8777" y="127988"/>
                  </a:lnTo>
                  <a:lnTo>
                    <a:pt x="9216" y="128771"/>
                  </a:lnTo>
                  <a:lnTo>
                    <a:pt x="9624" y="129586"/>
                  </a:lnTo>
                  <a:lnTo>
                    <a:pt x="10000" y="130401"/>
                  </a:lnTo>
                  <a:lnTo>
                    <a:pt x="10376" y="131248"/>
                  </a:lnTo>
                  <a:lnTo>
                    <a:pt x="10690" y="132125"/>
                  </a:lnTo>
                  <a:lnTo>
                    <a:pt x="11003" y="132972"/>
                  </a:lnTo>
                  <a:lnTo>
                    <a:pt x="11285" y="133849"/>
                  </a:lnTo>
                  <a:lnTo>
                    <a:pt x="11536" y="134727"/>
                  </a:lnTo>
                  <a:lnTo>
                    <a:pt x="11787" y="135605"/>
                  </a:lnTo>
                  <a:lnTo>
                    <a:pt x="11975" y="136514"/>
                  </a:lnTo>
                  <a:lnTo>
                    <a:pt x="12163" y="137392"/>
                  </a:lnTo>
                  <a:lnTo>
                    <a:pt x="12320" y="138269"/>
                  </a:lnTo>
                  <a:lnTo>
                    <a:pt x="12445" y="139147"/>
                  </a:lnTo>
                  <a:lnTo>
                    <a:pt x="12570" y="140025"/>
                  </a:lnTo>
                  <a:lnTo>
                    <a:pt x="12664" y="140902"/>
                  </a:lnTo>
                  <a:lnTo>
                    <a:pt x="12727" y="141749"/>
                  </a:lnTo>
                  <a:lnTo>
                    <a:pt x="12758" y="142595"/>
                  </a:lnTo>
                  <a:lnTo>
                    <a:pt x="12790" y="143410"/>
                  </a:lnTo>
                  <a:lnTo>
                    <a:pt x="12790" y="144225"/>
                  </a:lnTo>
                  <a:lnTo>
                    <a:pt x="12790" y="144225"/>
                  </a:lnTo>
                  <a:lnTo>
                    <a:pt x="12758" y="145134"/>
                  </a:lnTo>
                  <a:lnTo>
                    <a:pt x="12696" y="146074"/>
                  </a:lnTo>
                  <a:lnTo>
                    <a:pt x="12602" y="146984"/>
                  </a:lnTo>
                  <a:lnTo>
                    <a:pt x="12508" y="147893"/>
                  </a:lnTo>
                  <a:lnTo>
                    <a:pt x="12382" y="148802"/>
                  </a:lnTo>
                  <a:lnTo>
                    <a:pt x="12194" y="149679"/>
                  </a:lnTo>
                  <a:lnTo>
                    <a:pt x="12006" y="150588"/>
                  </a:lnTo>
                  <a:lnTo>
                    <a:pt x="11818" y="151466"/>
                  </a:lnTo>
                  <a:lnTo>
                    <a:pt x="11567" y="152312"/>
                  </a:lnTo>
                  <a:lnTo>
                    <a:pt x="11316" y="153190"/>
                  </a:lnTo>
                  <a:lnTo>
                    <a:pt x="11003" y="154036"/>
                  </a:lnTo>
                  <a:lnTo>
                    <a:pt x="10721" y="154883"/>
                  </a:lnTo>
                  <a:lnTo>
                    <a:pt x="10376" y="155729"/>
                  </a:lnTo>
                  <a:lnTo>
                    <a:pt x="10000" y="156544"/>
                  </a:lnTo>
                  <a:lnTo>
                    <a:pt x="9624" y="157359"/>
                  </a:lnTo>
                  <a:lnTo>
                    <a:pt x="9216" y="158143"/>
                  </a:lnTo>
                  <a:lnTo>
                    <a:pt x="8809" y="158926"/>
                  </a:lnTo>
                  <a:lnTo>
                    <a:pt x="8370" y="159710"/>
                  </a:lnTo>
                  <a:lnTo>
                    <a:pt x="7900" y="160494"/>
                  </a:lnTo>
                  <a:lnTo>
                    <a:pt x="7398" y="161246"/>
                  </a:lnTo>
                  <a:lnTo>
                    <a:pt x="6897" y="161967"/>
                  </a:lnTo>
                  <a:lnTo>
                    <a:pt x="6364" y="162688"/>
                  </a:lnTo>
                  <a:lnTo>
                    <a:pt x="5800" y="163409"/>
                  </a:lnTo>
                  <a:lnTo>
                    <a:pt x="5235" y="164099"/>
                  </a:lnTo>
                  <a:lnTo>
                    <a:pt x="4640" y="164788"/>
                  </a:lnTo>
                  <a:lnTo>
                    <a:pt x="4044" y="165478"/>
                  </a:lnTo>
                  <a:lnTo>
                    <a:pt x="3417" y="166136"/>
                  </a:lnTo>
                  <a:lnTo>
                    <a:pt x="2759" y="166763"/>
                  </a:lnTo>
                  <a:lnTo>
                    <a:pt x="2101" y="167390"/>
                  </a:lnTo>
                  <a:lnTo>
                    <a:pt x="1411" y="167986"/>
                  </a:lnTo>
                  <a:lnTo>
                    <a:pt x="721" y="168581"/>
                  </a:lnTo>
                  <a:lnTo>
                    <a:pt x="1" y="169145"/>
                  </a:lnTo>
                  <a:lnTo>
                    <a:pt x="1" y="169145"/>
                  </a:lnTo>
                  <a:lnTo>
                    <a:pt x="2007" y="170054"/>
                  </a:lnTo>
                  <a:lnTo>
                    <a:pt x="4044" y="170901"/>
                  </a:lnTo>
                  <a:lnTo>
                    <a:pt x="5047" y="171277"/>
                  </a:lnTo>
                  <a:lnTo>
                    <a:pt x="6082" y="171653"/>
                  </a:lnTo>
                  <a:lnTo>
                    <a:pt x="7116" y="171998"/>
                  </a:lnTo>
                  <a:lnTo>
                    <a:pt x="8151" y="172311"/>
                  </a:lnTo>
                  <a:lnTo>
                    <a:pt x="9185" y="172625"/>
                  </a:lnTo>
                  <a:lnTo>
                    <a:pt x="10219" y="172938"/>
                  </a:lnTo>
                  <a:lnTo>
                    <a:pt x="11285" y="173189"/>
                  </a:lnTo>
                  <a:lnTo>
                    <a:pt x="12351" y="173440"/>
                  </a:lnTo>
                  <a:lnTo>
                    <a:pt x="13417" y="173691"/>
                  </a:lnTo>
                  <a:lnTo>
                    <a:pt x="14482" y="173910"/>
                  </a:lnTo>
                  <a:lnTo>
                    <a:pt x="15580" y="174098"/>
                  </a:lnTo>
                  <a:lnTo>
                    <a:pt x="16677" y="174286"/>
                  </a:lnTo>
                  <a:lnTo>
                    <a:pt x="16677" y="174286"/>
                  </a:lnTo>
                  <a:lnTo>
                    <a:pt x="16677" y="173220"/>
                  </a:lnTo>
                  <a:lnTo>
                    <a:pt x="16739" y="172123"/>
                  </a:lnTo>
                  <a:lnTo>
                    <a:pt x="16865" y="171057"/>
                  </a:lnTo>
                  <a:lnTo>
                    <a:pt x="17084" y="169992"/>
                  </a:lnTo>
                  <a:lnTo>
                    <a:pt x="17335" y="168926"/>
                  </a:lnTo>
                  <a:lnTo>
                    <a:pt x="17492" y="168424"/>
                  </a:lnTo>
                  <a:lnTo>
                    <a:pt x="17680" y="167891"/>
                  </a:lnTo>
                  <a:lnTo>
                    <a:pt x="17899" y="167390"/>
                  </a:lnTo>
                  <a:lnTo>
                    <a:pt x="18087" y="166920"/>
                  </a:lnTo>
                  <a:lnTo>
                    <a:pt x="18338" y="166418"/>
                  </a:lnTo>
                  <a:lnTo>
                    <a:pt x="18589" y="165948"/>
                  </a:lnTo>
                  <a:lnTo>
                    <a:pt x="18871" y="165478"/>
                  </a:lnTo>
                  <a:lnTo>
                    <a:pt x="19153" y="165008"/>
                  </a:lnTo>
                  <a:lnTo>
                    <a:pt x="19466" y="164569"/>
                  </a:lnTo>
                  <a:lnTo>
                    <a:pt x="19780" y="164130"/>
                  </a:lnTo>
                  <a:lnTo>
                    <a:pt x="20125" y="163691"/>
                  </a:lnTo>
                  <a:lnTo>
                    <a:pt x="20501" y="163284"/>
                  </a:lnTo>
                  <a:lnTo>
                    <a:pt x="20908" y="162907"/>
                  </a:lnTo>
                  <a:lnTo>
                    <a:pt x="21285" y="162531"/>
                  </a:lnTo>
                  <a:lnTo>
                    <a:pt x="21723" y="162155"/>
                  </a:lnTo>
                  <a:lnTo>
                    <a:pt x="22162" y="161810"/>
                  </a:lnTo>
                  <a:lnTo>
                    <a:pt x="22632" y="161465"/>
                  </a:lnTo>
                  <a:lnTo>
                    <a:pt x="23103" y="161152"/>
                  </a:lnTo>
                  <a:lnTo>
                    <a:pt x="23636" y="160839"/>
                  </a:lnTo>
                  <a:lnTo>
                    <a:pt x="24137" y="160588"/>
                  </a:lnTo>
                  <a:lnTo>
                    <a:pt x="24701" y="160306"/>
                  </a:lnTo>
                  <a:lnTo>
                    <a:pt x="25266" y="160086"/>
                  </a:lnTo>
                  <a:lnTo>
                    <a:pt x="25266" y="160086"/>
                  </a:lnTo>
                  <a:lnTo>
                    <a:pt x="25704" y="159930"/>
                  </a:lnTo>
                  <a:lnTo>
                    <a:pt x="26175" y="159804"/>
                  </a:lnTo>
                  <a:lnTo>
                    <a:pt x="27146" y="159616"/>
                  </a:lnTo>
                  <a:lnTo>
                    <a:pt x="28087" y="159459"/>
                  </a:lnTo>
                  <a:lnTo>
                    <a:pt x="28526" y="159365"/>
                  </a:lnTo>
                  <a:lnTo>
                    <a:pt x="28964" y="159209"/>
                  </a:lnTo>
                  <a:lnTo>
                    <a:pt x="28964" y="159209"/>
                  </a:lnTo>
                  <a:lnTo>
                    <a:pt x="29247" y="159083"/>
                  </a:lnTo>
                  <a:lnTo>
                    <a:pt x="29466" y="158989"/>
                  </a:lnTo>
                  <a:lnTo>
                    <a:pt x="29685" y="158864"/>
                  </a:lnTo>
                  <a:lnTo>
                    <a:pt x="29873" y="158707"/>
                  </a:lnTo>
                  <a:lnTo>
                    <a:pt x="30030" y="158582"/>
                  </a:lnTo>
                  <a:lnTo>
                    <a:pt x="30187" y="158425"/>
                  </a:lnTo>
                  <a:lnTo>
                    <a:pt x="30406" y="158111"/>
                  </a:lnTo>
                  <a:lnTo>
                    <a:pt x="30626" y="157735"/>
                  </a:lnTo>
                  <a:lnTo>
                    <a:pt x="30845" y="157359"/>
                  </a:lnTo>
                  <a:lnTo>
                    <a:pt x="31065" y="156889"/>
                  </a:lnTo>
                  <a:lnTo>
                    <a:pt x="31347" y="156387"/>
                  </a:lnTo>
                  <a:lnTo>
                    <a:pt x="31347" y="156387"/>
                  </a:lnTo>
                  <a:lnTo>
                    <a:pt x="31942" y="155447"/>
                  </a:lnTo>
                  <a:lnTo>
                    <a:pt x="32569" y="154538"/>
                  </a:lnTo>
                  <a:lnTo>
                    <a:pt x="33259" y="153660"/>
                  </a:lnTo>
                  <a:lnTo>
                    <a:pt x="33980" y="152814"/>
                  </a:lnTo>
                  <a:lnTo>
                    <a:pt x="34763" y="152030"/>
                  </a:lnTo>
                  <a:lnTo>
                    <a:pt x="35610" y="151247"/>
                  </a:lnTo>
                  <a:lnTo>
                    <a:pt x="36487" y="150557"/>
                  </a:lnTo>
                  <a:lnTo>
                    <a:pt x="37428" y="149867"/>
                  </a:lnTo>
                  <a:lnTo>
                    <a:pt x="37428" y="149867"/>
                  </a:lnTo>
                  <a:lnTo>
                    <a:pt x="37961" y="149523"/>
                  </a:lnTo>
                  <a:lnTo>
                    <a:pt x="38494" y="149209"/>
                  </a:lnTo>
                  <a:lnTo>
                    <a:pt x="39058" y="148896"/>
                  </a:lnTo>
                  <a:lnTo>
                    <a:pt x="39622" y="148614"/>
                  </a:lnTo>
                  <a:lnTo>
                    <a:pt x="40186" y="148363"/>
                  </a:lnTo>
                  <a:lnTo>
                    <a:pt x="40782" y="148112"/>
                  </a:lnTo>
                  <a:lnTo>
                    <a:pt x="41377" y="147893"/>
                  </a:lnTo>
                  <a:lnTo>
                    <a:pt x="41973" y="147673"/>
                  </a:lnTo>
                  <a:lnTo>
                    <a:pt x="42569" y="147516"/>
                  </a:lnTo>
                  <a:lnTo>
                    <a:pt x="43164" y="147328"/>
                  </a:lnTo>
                  <a:lnTo>
                    <a:pt x="43791" y="147203"/>
                  </a:lnTo>
                  <a:lnTo>
                    <a:pt x="44387" y="147078"/>
                  </a:lnTo>
                  <a:lnTo>
                    <a:pt x="45014" y="146984"/>
                  </a:lnTo>
                  <a:lnTo>
                    <a:pt x="45641" y="146921"/>
                  </a:lnTo>
                  <a:lnTo>
                    <a:pt x="46267" y="146858"/>
                  </a:lnTo>
                  <a:lnTo>
                    <a:pt x="46894" y="146858"/>
                  </a:lnTo>
                  <a:lnTo>
                    <a:pt x="47490" y="146858"/>
                  </a:lnTo>
                  <a:lnTo>
                    <a:pt x="48117" y="146858"/>
                  </a:lnTo>
                  <a:lnTo>
                    <a:pt x="48744" y="146921"/>
                  </a:lnTo>
                  <a:lnTo>
                    <a:pt x="49371" y="146984"/>
                  </a:lnTo>
                  <a:lnTo>
                    <a:pt x="49966" y="147078"/>
                  </a:lnTo>
                  <a:lnTo>
                    <a:pt x="50593" y="147172"/>
                  </a:lnTo>
                  <a:lnTo>
                    <a:pt x="51189" y="147328"/>
                  </a:lnTo>
                  <a:lnTo>
                    <a:pt x="51784" y="147485"/>
                  </a:lnTo>
                  <a:lnTo>
                    <a:pt x="52380" y="147673"/>
                  </a:lnTo>
                  <a:lnTo>
                    <a:pt x="52976" y="147893"/>
                  </a:lnTo>
                  <a:lnTo>
                    <a:pt x="53540" y="148143"/>
                  </a:lnTo>
                  <a:lnTo>
                    <a:pt x="54104" y="148394"/>
                  </a:lnTo>
                  <a:lnTo>
                    <a:pt x="54668" y="148708"/>
                  </a:lnTo>
                  <a:lnTo>
                    <a:pt x="55233" y="149021"/>
                  </a:lnTo>
                  <a:lnTo>
                    <a:pt x="55765" y="149366"/>
                  </a:lnTo>
                  <a:lnTo>
                    <a:pt x="56298" y="149742"/>
                  </a:lnTo>
                  <a:lnTo>
                    <a:pt x="56298" y="149742"/>
                  </a:lnTo>
                  <a:lnTo>
                    <a:pt x="56768" y="150118"/>
                  </a:lnTo>
                  <a:lnTo>
                    <a:pt x="57207" y="150494"/>
                  </a:lnTo>
                  <a:lnTo>
                    <a:pt x="57646" y="150870"/>
                  </a:lnTo>
                  <a:lnTo>
                    <a:pt x="58054" y="151278"/>
                  </a:lnTo>
                  <a:lnTo>
                    <a:pt x="58430" y="151685"/>
                  </a:lnTo>
                  <a:lnTo>
                    <a:pt x="58775" y="152124"/>
                  </a:lnTo>
                  <a:lnTo>
                    <a:pt x="59088" y="152532"/>
                  </a:lnTo>
                  <a:lnTo>
                    <a:pt x="59402" y="152971"/>
                  </a:lnTo>
                  <a:lnTo>
                    <a:pt x="59684" y="153441"/>
                  </a:lnTo>
                  <a:lnTo>
                    <a:pt x="59934" y="153880"/>
                  </a:lnTo>
                  <a:lnTo>
                    <a:pt x="60185" y="154350"/>
                  </a:lnTo>
                  <a:lnTo>
                    <a:pt x="60405" y="154820"/>
                  </a:lnTo>
                  <a:lnTo>
                    <a:pt x="60593" y="155290"/>
                  </a:lnTo>
                  <a:lnTo>
                    <a:pt x="60781" y="155792"/>
                  </a:lnTo>
                  <a:lnTo>
                    <a:pt x="60938" y="156262"/>
                  </a:lnTo>
                  <a:lnTo>
                    <a:pt x="61094" y="156764"/>
                  </a:lnTo>
                  <a:lnTo>
                    <a:pt x="61314" y="157767"/>
                  </a:lnTo>
                  <a:lnTo>
                    <a:pt x="61502" y="158801"/>
                  </a:lnTo>
                  <a:lnTo>
                    <a:pt x="61627" y="159835"/>
                  </a:lnTo>
                  <a:lnTo>
                    <a:pt x="61690" y="160901"/>
                  </a:lnTo>
                  <a:lnTo>
                    <a:pt x="61690" y="161967"/>
                  </a:lnTo>
                  <a:lnTo>
                    <a:pt x="61658" y="163033"/>
                  </a:lnTo>
                  <a:lnTo>
                    <a:pt x="61596" y="164099"/>
                  </a:lnTo>
                  <a:lnTo>
                    <a:pt x="61502" y="165164"/>
                  </a:lnTo>
                  <a:lnTo>
                    <a:pt x="61502" y="165164"/>
                  </a:lnTo>
                  <a:lnTo>
                    <a:pt x="62097" y="165196"/>
                  </a:lnTo>
                  <a:lnTo>
                    <a:pt x="62693" y="165290"/>
                  </a:lnTo>
                  <a:lnTo>
                    <a:pt x="63257" y="165415"/>
                  </a:lnTo>
                  <a:lnTo>
                    <a:pt x="63790" y="165603"/>
                  </a:lnTo>
                  <a:lnTo>
                    <a:pt x="64323" y="165854"/>
                  </a:lnTo>
                  <a:lnTo>
                    <a:pt x="64793" y="166105"/>
                  </a:lnTo>
                  <a:lnTo>
                    <a:pt x="65263" y="166418"/>
                  </a:lnTo>
                  <a:lnTo>
                    <a:pt x="65702" y="166763"/>
                  </a:lnTo>
                  <a:lnTo>
                    <a:pt x="66141" y="167139"/>
                  </a:lnTo>
                  <a:lnTo>
                    <a:pt x="66548" y="167547"/>
                  </a:lnTo>
                  <a:lnTo>
                    <a:pt x="66925" y="167986"/>
                  </a:lnTo>
                  <a:lnTo>
                    <a:pt x="67269" y="168456"/>
                  </a:lnTo>
                  <a:lnTo>
                    <a:pt x="67583" y="168957"/>
                  </a:lnTo>
                  <a:lnTo>
                    <a:pt x="67896" y="169459"/>
                  </a:lnTo>
                  <a:lnTo>
                    <a:pt x="68178" y="169992"/>
                  </a:lnTo>
                  <a:lnTo>
                    <a:pt x="68429" y="170556"/>
                  </a:lnTo>
                  <a:lnTo>
                    <a:pt x="68680" y="171120"/>
                  </a:lnTo>
                  <a:lnTo>
                    <a:pt x="68899" y="171684"/>
                  </a:lnTo>
                  <a:lnTo>
                    <a:pt x="69056" y="172280"/>
                  </a:lnTo>
                  <a:lnTo>
                    <a:pt x="69244" y="172876"/>
                  </a:lnTo>
                  <a:lnTo>
                    <a:pt x="69370" y="173471"/>
                  </a:lnTo>
                  <a:lnTo>
                    <a:pt x="69495" y="174067"/>
                  </a:lnTo>
                  <a:lnTo>
                    <a:pt x="69589" y="174662"/>
                  </a:lnTo>
                  <a:lnTo>
                    <a:pt x="69652" y="175258"/>
                  </a:lnTo>
                  <a:lnTo>
                    <a:pt x="69683" y="175853"/>
                  </a:lnTo>
                  <a:lnTo>
                    <a:pt x="69714" y="176449"/>
                  </a:lnTo>
                  <a:lnTo>
                    <a:pt x="69714" y="177013"/>
                  </a:lnTo>
                  <a:lnTo>
                    <a:pt x="69683" y="177577"/>
                  </a:lnTo>
                  <a:lnTo>
                    <a:pt x="69620" y="178110"/>
                  </a:lnTo>
                  <a:lnTo>
                    <a:pt x="69558" y="178643"/>
                  </a:lnTo>
                  <a:lnTo>
                    <a:pt x="69464" y="179145"/>
                  </a:lnTo>
                  <a:lnTo>
                    <a:pt x="69338" y="179646"/>
                  </a:lnTo>
                  <a:lnTo>
                    <a:pt x="69338" y="179646"/>
                  </a:lnTo>
                  <a:lnTo>
                    <a:pt x="72253" y="179396"/>
                  </a:lnTo>
                  <a:lnTo>
                    <a:pt x="75169" y="179145"/>
                  </a:lnTo>
                  <a:lnTo>
                    <a:pt x="80999" y="178612"/>
                  </a:lnTo>
                  <a:lnTo>
                    <a:pt x="83914" y="178330"/>
                  </a:lnTo>
                  <a:lnTo>
                    <a:pt x="86829" y="178079"/>
                  </a:lnTo>
                  <a:lnTo>
                    <a:pt x="89713" y="177860"/>
                  </a:lnTo>
                  <a:lnTo>
                    <a:pt x="92629" y="177703"/>
                  </a:lnTo>
                  <a:lnTo>
                    <a:pt x="92629" y="177703"/>
                  </a:lnTo>
                  <a:lnTo>
                    <a:pt x="94948" y="177546"/>
                  </a:lnTo>
                  <a:lnTo>
                    <a:pt x="97236" y="177389"/>
                  </a:lnTo>
                  <a:lnTo>
                    <a:pt x="99525" y="177201"/>
                  </a:lnTo>
                  <a:lnTo>
                    <a:pt x="101782" y="176982"/>
                  </a:lnTo>
                  <a:lnTo>
                    <a:pt x="104039" y="176731"/>
                  </a:lnTo>
                  <a:lnTo>
                    <a:pt x="106264" y="176418"/>
                  </a:lnTo>
                  <a:lnTo>
                    <a:pt x="108490" y="176073"/>
                  </a:lnTo>
                  <a:lnTo>
                    <a:pt x="110715" y="175697"/>
                  </a:lnTo>
                  <a:lnTo>
                    <a:pt x="112910" y="175289"/>
                  </a:lnTo>
                  <a:lnTo>
                    <a:pt x="115104" y="174819"/>
                  </a:lnTo>
                  <a:lnTo>
                    <a:pt x="117298" y="174286"/>
                  </a:lnTo>
                  <a:lnTo>
                    <a:pt x="119492" y="173691"/>
                  </a:lnTo>
                  <a:lnTo>
                    <a:pt x="121655" y="173064"/>
                  </a:lnTo>
                  <a:lnTo>
                    <a:pt x="123849" y="172343"/>
                  </a:lnTo>
                  <a:lnTo>
                    <a:pt x="126012" y="171590"/>
                  </a:lnTo>
                  <a:lnTo>
                    <a:pt x="128206" y="170775"/>
                  </a:lnTo>
                  <a:lnTo>
                    <a:pt x="128206" y="170775"/>
                  </a:lnTo>
                  <a:lnTo>
                    <a:pt x="132250" y="169145"/>
                  </a:lnTo>
                  <a:lnTo>
                    <a:pt x="134288" y="168299"/>
                  </a:lnTo>
                  <a:lnTo>
                    <a:pt x="136294" y="167453"/>
                  </a:lnTo>
                  <a:lnTo>
                    <a:pt x="138331" y="166575"/>
                  </a:lnTo>
                  <a:lnTo>
                    <a:pt x="140306" y="165666"/>
                  </a:lnTo>
                  <a:lnTo>
                    <a:pt x="142281" y="164726"/>
                  </a:lnTo>
                  <a:lnTo>
                    <a:pt x="144256" y="163785"/>
                  </a:lnTo>
                  <a:lnTo>
                    <a:pt x="144256" y="163785"/>
                  </a:lnTo>
                  <a:lnTo>
                    <a:pt x="145133" y="163315"/>
                  </a:lnTo>
                  <a:lnTo>
                    <a:pt x="145980" y="162845"/>
                  </a:lnTo>
                  <a:lnTo>
                    <a:pt x="146795" y="162343"/>
                  </a:lnTo>
                  <a:lnTo>
                    <a:pt x="147578" y="161842"/>
                  </a:lnTo>
                  <a:lnTo>
                    <a:pt x="148331" y="161340"/>
                  </a:lnTo>
                  <a:lnTo>
                    <a:pt x="149083" y="160776"/>
                  </a:lnTo>
                  <a:lnTo>
                    <a:pt x="149804" y="160212"/>
                  </a:lnTo>
                  <a:lnTo>
                    <a:pt x="150494" y="159647"/>
                  </a:lnTo>
                  <a:lnTo>
                    <a:pt x="151183" y="159052"/>
                  </a:lnTo>
                  <a:lnTo>
                    <a:pt x="151841" y="158425"/>
                  </a:lnTo>
                  <a:lnTo>
                    <a:pt x="152500" y="157798"/>
                  </a:lnTo>
                  <a:lnTo>
                    <a:pt x="153127" y="157140"/>
                  </a:lnTo>
                  <a:lnTo>
                    <a:pt x="153785" y="156450"/>
                  </a:lnTo>
                  <a:lnTo>
                    <a:pt x="154412" y="155760"/>
                  </a:lnTo>
                  <a:lnTo>
                    <a:pt x="155666" y="154287"/>
                  </a:lnTo>
                  <a:lnTo>
                    <a:pt x="155666" y="154287"/>
                  </a:lnTo>
                  <a:lnTo>
                    <a:pt x="155822" y="154130"/>
                  </a:lnTo>
                  <a:lnTo>
                    <a:pt x="156011" y="154068"/>
                  </a:lnTo>
                  <a:lnTo>
                    <a:pt x="156230" y="154036"/>
                  </a:lnTo>
                  <a:lnTo>
                    <a:pt x="156418" y="154068"/>
                  </a:lnTo>
                  <a:lnTo>
                    <a:pt x="156418" y="154068"/>
                  </a:lnTo>
                  <a:lnTo>
                    <a:pt x="155101" y="152218"/>
                  </a:lnTo>
                  <a:lnTo>
                    <a:pt x="153816" y="150463"/>
                  </a:lnTo>
                  <a:lnTo>
                    <a:pt x="151465" y="147297"/>
                  </a:lnTo>
                  <a:lnTo>
                    <a:pt x="149585" y="144789"/>
                  </a:lnTo>
                  <a:lnTo>
                    <a:pt x="148864" y="143786"/>
                  </a:lnTo>
                  <a:lnTo>
                    <a:pt x="148299" y="1430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73"/>
            <p:cNvSpPr/>
            <p:nvPr/>
          </p:nvSpPr>
          <p:spPr>
            <a:xfrm>
              <a:off x="4936675" y="2924500"/>
              <a:ext cx="159900" cy="43900"/>
            </a:xfrm>
            <a:custGeom>
              <a:avLst/>
              <a:gdLst/>
              <a:ahLst/>
              <a:cxnLst/>
              <a:rect l="l" t="t" r="r" b="b"/>
              <a:pathLst>
                <a:path w="6396" h="1756" fill="none" extrusionOk="0">
                  <a:moveTo>
                    <a:pt x="345" y="157"/>
                  </a:moveTo>
                  <a:lnTo>
                    <a:pt x="345" y="157"/>
                  </a:lnTo>
                  <a:lnTo>
                    <a:pt x="1756" y="125"/>
                  </a:lnTo>
                  <a:lnTo>
                    <a:pt x="3198" y="94"/>
                  </a:lnTo>
                  <a:lnTo>
                    <a:pt x="3198" y="94"/>
                  </a:lnTo>
                  <a:lnTo>
                    <a:pt x="3856" y="63"/>
                  </a:lnTo>
                  <a:lnTo>
                    <a:pt x="4546" y="0"/>
                  </a:lnTo>
                  <a:lnTo>
                    <a:pt x="5204" y="0"/>
                  </a:lnTo>
                  <a:lnTo>
                    <a:pt x="5549" y="0"/>
                  </a:lnTo>
                  <a:lnTo>
                    <a:pt x="5862" y="31"/>
                  </a:lnTo>
                  <a:lnTo>
                    <a:pt x="5862" y="31"/>
                  </a:lnTo>
                  <a:lnTo>
                    <a:pt x="6019" y="63"/>
                  </a:lnTo>
                  <a:lnTo>
                    <a:pt x="6113" y="125"/>
                  </a:lnTo>
                  <a:lnTo>
                    <a:pt x="6207" y="188"/>
                  </a:lnTo>
                  <a:lnTo>
                    <a:pt x="6301" y="282"/>
                  </a:lnTo>
                  <a:lnTo>
                    <a:pt x="6333" y="376"/>
                  </a:lnTo>
                  <a:lnTo>
                    <a:pt x="6364" y="470"/>
                  </a:lnTo>
                  <a:lnTo>
                    <a:pt x="6395" y="690"/>
                  </a:lnTo>
                  <a:lnTo>
                    <a:pt x="6333" y="941"/>
                  </a:lnTo>
                  <a:lnTo>
                    <a:pt x="6238" y="1160"/>
                  </a:lnTo>
                  <a:lnTo>
                    <a:pt x="6082" y="1317"/>
                  </a:lnTo>
                  <a:lnTo>
                    <a:pt x="5988" y="1411"/>
                  </a:lnTo>
                  <a:lnTo>
                    <a:pt x="5862" y="1442"/>
                  </a:lnTo>
                  <a:lnTo>
                    <a:pt x="5862" y="1442"/>
                  </a:lnTo>
                  <a:lnTo>
                    <a:pt x="5549" y="1567"/>
                  </a:lnTo>
                  <a:lnTo>
                    <a:pt x="5173" y="1661"/>
                  </a:lnTo>
                  <a:lnTo>
                    <a:pt x="4828" y="1724"/>
                  </a:lnTo>
                  <a:lnTo>
                    <a:pt x="4483" y="1756"/>
                  </a:lnTo>
                  <a:lnTo>
                    <a:pt x="4107" y="1756"/>
                  </a:lnTo>
                  <a:lnTo>
                    <a:pt x="3731" y="1724"/>
                  </a:lnTo>
                  <a:lnTo>
                    <a:pt x="3355" y="1693"/>
                  </a:lnTo>
                  <a:lnTo>
                    <a:pt x="2978" y="1661"/>
                  </a:lnTo>
                  <a:lnTo>
                    <a:pt x="2226" y="1505"/>
                  </a:lnTo>
                  <a:lnTo>
                    <a:pt x="1505" y="1285"/>
                  </a:lnTo>
                  <a:lnTo>
                    <a:pt x="816" y="1035"/>
                  </a:lnTo>
                  <a:lnTo>
                    <a:pt x="189" y="784"/>
                  </a:lnTo>
                  <a:lnTo>
                    <a:pt x="189" y="784"/>
                  </a:lnTo>
                  <a:lnTo>
                    <a:pt x="63" y="721"/>
                  </a:lnTo>
                  <a:lnTo>
                    <a:pt x="32" y="627"/>
                  </a:lnTo>
                  <a:lnTo>
                    <a:pt x="1" y="502"/>
                  </a:lnTo>
                  <a:lnTo>
                    <a:pt x="32" y="408"/>
                  </a:lnTo>
                  <a:lnTo>
                    <a:pt x="63" y="314"/>
                  </a:lnTo>
                  <a:lnTo>
                    <a:pt x="126" y="220"/>
                  </a:lnTo>
                  <a:lnTo>
                    <a:pt x="220" y="157"/>
                  </a:lnTo>
                  <a:lnTo>
                    <a:pt x="345" y="1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73"/>
            <p:cNvSpPr/>
            <p:nvPr/>
          </p:nvSpPr>
          <p:spPr>
            <a:xfrm>
              <a:off x="4826175" y="3094550"/>
              <a:ext cx="253925" cy="525850"/>
            </a:xfrm>
            <a:custGeom>
              <a:avLst/>
              <a:gdLst/>
              <a:ahLst/>
              <a:cxnLst/>
              <a:rect l="l" t="t" r="r" b="b"/>
              <a:pathLst>
                <a:path w="10157" h="21034" fill="none" extrusionOk="0">
                  <a:moveTo>
                    <a:pt x="1004" y="94"/>
                  </a:moveTo>
                  <a:lnTo>
                    <a:pt x="1004" y="94"/>
                  </a:lnTo>
                  <a:lnTo>
                    <a:pt x="1568" y="533"/>
                  </a:lnTo>
                  <a:lnTo>
                    <a:pt x="2132" y="941"/>
                  </a:lnTo>
                  <a:lnTo>
                    <a:pt x="2697" y="1411"/>
                  </a:lnTo>
                  <a:lnTo>
                    <a:pt x="3229" y="1881"/>
                  </a:lnTo>
                  <a:lnTo>
                    <a:pt x="3731" y="2383"/>
                  </a:lnTo>
                  <a:lnTo>
                    <a:pt x="4233" y="2915"/>
                  </a:lnTo>
                  <a:lnTo>
                    <a:pt x="4703" y="3448"/>
                  </a:lnTo>
                  <a:lnTo>
                    <a:pt x="5173" y="4013"/>
                  </a:lnTo>
                  <a:lnTo>
                    <a:pt x="5612" y="4577"/>
                  </a:lnTo>
                  <a:lnTo>
                    <a:pt x="6051" y="5172"/>
                  </a:lnTo>
                  <a:lnTo>
                    <a:pt x="6458" y="5768"/>
                  </a:lnTo>
                  <a:lnTo>
                    <a:pt x="6866" y="6395"/>
                  </a:lnTo>
                  <a:lnTo>
                    <a:pt x="7210" y="7053"/>
                  </a:lnTo>
                  <a:lnTo>
                    <a:pt x="7555" y="7680"/>
                  </a:lnTo>
                  <a:lnTo>
                    <a:pt x="7900" y="8338"/>
                  </a:lnTo>
                  <a:lnTo>
                    <a:pt x="8213" y="9028"/>
                  </a:lnTo>
                  <a:lnTo>
                    <a:pt x="8496" y="9686"/>
                  </a:lnTo>
                  <a:lnTo>
                    <a:pt x="8746" y="10376"/>
                  </a:lnTo>
                  <a:lnTo>
                    <a:pt x="8997" y="11066"/>
                  </a:lnTo>
                  <a:lnTo>
                    <a:pt x="9217" y="11786"/>
                  </a:lnTo>
                  <a:lnTo>
                    <a:pt x="9436" y="12476"/>
                  </a:lnTo>
                  <a:lnTo>
                    <a:pt x="9593" y="13197"/>
                  </a:lnTo>
                  <a:lnTo>
                    <a:pt x="9749" y="13918"/>
                  </a:lnTo>
                  <a:lnTo>
                    <a:pt x="9875" y="14639"/>
                  </a:lnTo>
                  <a:lnTo>
                    <a:pt x="10000" y="15360"/>
                  </a:lnTo>
                  <a:lnTo>
                    <a:pt x="10063" y="16081"/>
                  </a:lnTo>
                  <a:lnTo>
                    <a:pt x="10126" y="16771"/>
                  </a:lnTo>
                  <a:lnTo>
                    <a:pt x="10157" y="17491"/>
                  </a:lnTo>
                  <a:lnTo>
                    <a:pt x="10157" y="18212"/>
                  </a:lnTo>
                  <a:lnTo>
                    <a:pt x="10157" y="18933"/>
                  </a:lnTo>
                  <a:lnTo>
                    <a:pt x="10094" y="19654"/>
                  </a:lnTo>
                  <a:lnTo>
                    <a:pt x="10032" y="20344"/>
                  </a:lnTo>
                  <a:lnTo>
                    <a:pt x="10032" y="20344"/>
                  </a:lnTo>
                  <a:lnTo>
                    <a:pt x="10000" y="20501"/>
                  </a:lnTo>
                  <a:lnTo>
                    <a:pt x="9938" y="20626"/>
                  </a:lnTo>
                  <a:lnTo>
                    <a:pt x="9875" y="20752"/>
                  </a:lnTo>
                  <a:lnTo>
                    <a:pt x="9781" y="20846"/>
                  </a:lnTo>
                  <a:lnTo>
                    <a:pt x="9655" y="20908"/>
                  </a:lnTo>
                  <a:lnTo>
                    <a:pt x="9530" y="20971"/>
                  </a:lnTo>
                  <a:lnTo>
                    <a:pt x="9405" y="21002"/>
                  </a:lnTo>
                  <a:lnTo>
                    <a:pt x="9279" y="21034"/>
                  </a:lnTo>
                  <a:lnTo>
                    <a:pt x="9154" y="21002"/>
                  </a:lnTo>
                  <a:lnTo>
                    <a:pt x="9028" y="20971"/>
                  </a:lnTo>
                  <a:lnTo>
                    <a:pt x="8934" y="20940"/>
                  </a:lnTo>
                  <a:lnTo>
                    <a:pt x="8840" y="20846"/>
                  </a:lnTo>
                  <a:lnTo>
                    <a:pt x="8746" y="20752"/>
                  </a:lnTo>
                  <a:lnTo>
                    <a:pt x="8684" y="20657"/>
                  </a:lnTo>
                  <a:lnTo>
                    <a:pt x="8621" y="20501"/>
                  </a:lnTo>
                  <a:lnTo>
                    <a:pt x="8621" y="20344"/>
                  </a:lnTo>
                  <a:lnTo>
                    <a:pt x="8621" y="20344"/>
                  </a:lnTo>
                  <a:lnTo>
                    <a:pt x="8527" y="18871"/>
                  </a:lnTo>
                  <a:lnTo>
                    <a:pt x="8402" y="17460"/>
                  </a:lnTo>
                  <a:lnTo>
                    <a:pt x="8213" y="16112"/>
                  </a:lnTo>
                  <a:lnTo>
                    <a:pt x="7963" y="14796"/>
                  </a:lnTo>
                  <a:lnTo>
                    <a:pt x="7681" y="13511"/>
                  </a:lnTo>
                  <a:lnTo>
                    <a:pt x="7304" y="12257"/>
                  </a:lnTo>
                  <a:lnTo>
                    <a:pt x="6866" y="11066"/>
                  </a:lnTo>
                  <a:lnTo>
                    <a:pt x="6364" y="9874"/>
                  </a:lnTo>
                  <a:lnTo>
                    <a:pt x="5831" y="8715"/>
                  </a:lnTo>
                  <a:lnTo>
                    <a:pt x="5204" y="7586"/>
                  </a:lnTo>
                  <a:lnTo>
                    <a:pt x="4546" y="6489"/>
                  </a:lnTo>
                  <a:lnTo>
                    <a:pt x="3794" y="5392"/>
                  </a:lnTo>
                  <a:lnTo>
                    <a:pt x="2979" y="4326"/>
                  </a:lnTo>
                  <a:lnTo>
                    <a:pt x="2132" y="3260"/>
                  </a:lnTo>
                  <a:lnTo>
                    <a:pt x="1192" y="2194"/>
                  </a:lnTo>
                  <a:lnTo>
                    <a:pt x="189" y="1160"/>
                  </a:lnTo>
                  <a:lnTo>
                    <a:pt x="189" y="1160"/>
                  </a:lnTo>
                  <a:lnTo>
                    <a:pt x="95" y="1066"/>
                  </a:lnTo>
                  <a:lnTo>
                    <a:pt x="32" y="941"/>
                  </a:lnTo>
                  <a:lnTo>
                    <a:pt x="1" y="815"/>
                  </a:lnTo>
                  <a:lnTo>
                    <a:pt x="1" y="721"/>
                  </a:lnTo>
                  <a:lnTo>
                    <a:pt x="1" y="596"/>
                  </a:lnTo>
                  <a:lnTo>
                    <a:pt x="32" y="470"/>
                  </a:lnTo>
                  <a:lnTo>
                    <a:pt x="158" y="282"/>
                  </a:lnTo>
                  <a:lnTo>
                    <a:pt x="314" y="94"/>
                  </a:lnTo>
                  <a:lnTo>
                    <a:pt x="408" y="63"/>
                  </a:lnTo>
                  <a:lnTo>
                    <a:pt x="534" y="0"/>
                  </a:lnTo>
                  <a:lnTo>
                    <a:pt x="628" y="0"/>
                  </a:lnTo>
                  <a:lnTo>
                    <a:pt x="753" y="0"/>
                  </a:lnTo>
                  <a:lnTo>
                    <a:pt x="878" y="32"/>
                  </a:lnTo>
                  <a:lnTo>
                    <a:pt x="1004" y="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73"/>
            <p:cNvSpPr/>
            <p:nvPr/>
          </p:nvSpPr>
          <p:spPr>
            <a:xfrm>
              <a:off x="4263525" y="2495050"/>
              <a:ext cx="163800" cy="304875"/>
            </a:xfrm>
            <a:custGeom>
              <a:avLst/>
              <a:gdLst/>
              <a:ahLst/>
              <a:cxnLst/>
              <a:rect l="l" t="t" r="r" b="b"/>
              <a:pathLst>
                <a:path w="6552" h="12195" fill="none" extrusionOk="0">
                  <a:moveTo>
                    <a:pt x="6363" y="10940"/>
                  </a:moveTo>
                  <a:lnTo>
                    <a:pt x="6363" y="10940"/>
                  </a:lnTo>
                  <a:lnTo>
                    <a:pt x="6458" y="11066"/>
                  </a:lnTo>
                  <a:lnTo>
                    <a:pt x="6520" y="11160"/>
                  </a:lnTo>
                  <a:lnTo>
                    <a:pt x="6552" y="11285"/>
                  </a:lnTo>
                  <a:lnTo>
                    <a:pt x="6552" y="11410"/>
                  </a:lnTo>
                  <a:lnTo>
                    <a:pt x="6552" y="11536"/>
                  </a:lnTo>
                  <a:lnTo>
                    <a:pt x="6520" y="11661"/>
                  </a:lnTo>
                  <a:lnTo>
                    <a:pt x="6395" y="11881"/>
                  </a:lnTo>
                  <a:lnTo>
                    <a:pt x="6301" y="11975"/>
                  </a:lnTo>
                  <a:lnTo>
                    <a:pt x="6207" y="12069"/>
                  </a:lnTo>
                  <a:lnTo>
                    <a:pt x="6113" y="12131"/>
                  </a:lnTo>
                  <a:lnTo>
                    <a:pt x="5987" y="12163"/>
                  </a:lnTo>
                  <a:lnTo>
                    <a:pt x="5893" y="12194"/>
                  </a:lnTo>
                  <a:lnTo>
                    <a:pt x="5768" y="12163"/>
                  </a:lnTo>
                  <a:lnTo>
                    <a:pt x="5643" y="12131"/>
                  </a:lnTo>
                  <a:lnTo>
                    <a:pt x="5517" y="12037"/>
                  </a:lnTo>
                  <a:lnTo>
                    <a:pt x="5517" y="12037"/>
                  </a:lnTo>
                  <a:lnTo>
                    <a:pt x="4545" y="11285"/>
                  </a:lnTo>
                  <a:lnTo>
                    <a:pt x="3699" y="10533"/>
                  </a:lnTo>
                  <a:lnTo>
                    <a:pt x="3292" y="10157"/>
                  </a:lnTo>
                  <a:lnTo>
                    <a:pt x="2915" y="9749"/>
                  </a:lnTo>
                  <a:lnTo>
                    <a:pt x="2571" y="9342"/>
                  </a:lnTo>
                  <a:lnTo>
                    <a:pt x="2226" y="8934"/>
                  </a:lnTo>
                  <a:lnTo>
                    <a:pt x="1912" y="8495"/>
                  </a:lnTo>
                  <a:lnTo>
                    <a:pt x="1630" y="8088"/>
                  </a:lnTo>
                  <a:lnTo>
                    <a:pt x="1379" y="7649"/>
                  </a:lnTo>
                  <a:lnTo>
                    <a:pt x="1129" y="7210"/>
                  </a:lnTo>
                  <a:lnTo>
                    <a:pt x="909" y="6740"/>
                  </a:lnTo>
                  <a:lnTo>
                    <a:pt x="721" y="6270"/>
                  </a:lnTo>
                  <a:lnTo>
                    <a:pt x="564" y="5799"/>
                  </a:lnTo>
                  <a:lnTo>
                    <a:pt x="408" y="5298"/>
                  </a:lnTo>
                  <a:lnTo>
                    <a:pt x="408" y="5298"/>
                  </a:lnTo>
                  <a:lnTo>
                    <a:pt x="282" y="4765"/>
                  </a:lnTo>
                  <a:lnTo>
                    <a:pt x="157" y="4201"/>
                  </a:lnTo>
                  <a:lnTo>
                    <a:pt x="94" y="3637"/>
                  </a:lnTo>
                  <a:lnTo>
                    <a:pt x="32" y="3041"/>
                  </a:lnTo>
                  <a:lnTo>
                    <a:pt x="0" y="2414"/>
                  </a:lnTo>
                  <a:lnTo>
                    <a:pt x="0" y="1787"/>
                  </a:lnTo>
                  <a:lnTo>
                    <a:pt x="32" y="1129"/>
                  </a:lnTo>
                  <a:lnTo>
                    <a:pt x="94" y="471"/>
                  </a:lnTo>
                  <a:lnTo>
                    <a:pt x="94" y="471"/>
                  </a:lnTo>
                  <a:lnTo>
                    <a:pt x="126" y="345"/>
                  </a:lnTo>
                  <a:lnTo>
                    <a:pt x="157" y="251"/>
                  </a:lnTo>
                  <a:lnTo>
                    <a:pt x="220" y="188"/>
                  </a:lnTo>
                  <a:lnTo>
                    <a:pt x="282" y="126"/>
                  </a:lnTo>
                  <a:lnTo>
                    <a:pt x="439" y="32"/>
                  </a:lnTo>
                  <a:lnTo>
                    <a:pt x="627" y="0"/>
                  </a:lnTo>
                  <a:lnTo>
                    <a:pt x="784" y="32"/>
                  </a:lnTo>
                  <a:lnTo>
                    <a:pt x="941" y="126"/>
                  </a:lnTo>
                  <a:lnTo>
                    <a:pt x="1003" y="188"/>
                  </a:lnTo>
                  <a:lnTo>
                    <a:pt x="1035" y="251"/>
                  </a:lnTo>
                  <a:lnTo>
                    <a:pt x="1066" y="345"/>
                  </a:lnTo>
                  <a:lnTo>
                    <a:pt x="1066" y="471"/>
                  </a:lnTo>
                  <a:lnTo>
                    <a:pt x="1066" y="471"/>
                  </a:lnTo>
                  <a:lnTo>
                    <a:pt x="1035" y="1317"/>
                  </a:lnTo>
                  <a:lnTo>
                    <a:pt x="1066" y="2101"/>
                  </a:lnTo>
                  <a:lnTo>
                    <a:pt x="1160" y="2884"/>
                  </a:lnTo>
                  <a:lnTo>
                    <a:pt x="1285" y="3605"/>
                  </a:lnTo>
                  <a:lnTo>
                    <a:pt x="1285" y="3605"/>
                  </a:lnTo>
                  <a:lnTo>
                    <a:pt x="1442" y="4138"/>
                  </a:lnTo>
                  <a:lnTo>
                    <a:pt x="1630" y="4640"/>
                  </a:lnTo>
                  <a:lnTo>
                    <a:pt x="1818" y="5141"/>
                  </a:lnTo>
                  <a:lnTo>
                    <a:pt x="2069" y="5643"/>
                  </a:lnTo>
                  <a:lnTo>
                    <a:pt x="2320" y="6113"/>
                  </a:lnTo>
                  <a:lnTo>
                    <a:pt x="2602" y="6552"/>
                  </a:lnTo>
                  <a:lnTo>
                    <a:pt x="2915" y="7022"/>
                  </a:lnTo>
                  <a:lnTo>
                    <a:pt x="3229" y="7461"/>
                  </a:lnTo>
                  <a:lnTo>
                    <a:pt x="3950" y="8338"/>
                  </a:lnTo>
                  <a:lnTo>
                    <a:pt x="4702" y="9185"/>
                  </a:lnTo>
                  <a:lnTo>
                    <a:pt x="5517" y="10063"/>
                  </a:lnTo>
                  <a:lnTo>
                    <a:pt x="6363" y="10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73"/>
            <p:cNvSpPr/>
            <p:nvPr/>
          </p:nvSpPr>
          <p:spPr>
            <a:xfrm>
              <a:off x="4269000" y="1792100"/>
              <a:ext cx="268050" cy="445150"/>
            </a:xfrm>
            <a:custGeom>
              <a:avLst/>
              <a:gdLst/>
              <a:ahLst/>
              <a:cxnLst/>
              <a:rect l="l" t="t" r="r" b="b"/>
              <a:pathLst>
                <a:path w="10722" h="17806" fill="none" extrusionOk="0">
                  <a:moveTo>
                    <a:pt x="10251" y="32"/>
                  </a:moveTo>
                  <a:lnTo>
                    <a:pt x="10251" y="32"/>
                  </a:lnTo>
                  <a:lnTo>
                    <a:pt x="10345" y="1"/>
                  </a:lnTo>
                  <a:lnTo>
                    <a:pt x="10470" y="1"/>
                  </a:lnTo>
                  <a:lnTo>
                    <a:pt x="10564" y="32"/>
                  </a:lnTo>
                  <a:lnTo>
                    <a:pt x="10627" y="95"/>
                  </a:lnTo>
                  <a:lnTo>
                    <a:pt x="10690" y="157"/>
                  </a:lnTo>
                  <a:lnTo>
                    <a:pt x="10721" y="251"/>
                  </a:lnTo>
                  <a:lnTo>
                    <a:pt x="10721" y="346"/>
                  </a:lnTo>
                  <a:lnTo>
                    <a:pt x="10690" y="471"/>
                  </a:lnTo>
                  <a:lnTo>
                    <a:pt x="10690" y="471"/>
                  </a:lnTo>
                  <a:lnTo>
                    <a:pt x="10376" y="972"/>
                  </a:lnTo>
                  <a:lnTo>
                    <a:pt x="10000" y="1443"/>
                  </a:lnTo>
                  <a:lnTo>
                    <a:pt x="9655" y="1913"/>
                  </a:lnTo>
                  <a:lnTo>
                    <a:pt x="9279" y="2352"/>
                  </a:lnTo>
                  <a:lnTo>
                    <a:pt x="8464" y="3229"/>
                  </a:lnTo>
                  <a:lnTo>
                    <a:pt x="7649" y="4076"/>
                  </a:lnTo>
                  <a:lnTo>
                    <a:pt x="6834" y="4922"/>
                  </a:lnTo>
                  <a:lnTo>
                    <a:pt x="6458" y="5361"/>
                  </a:lnTo>
                  <a:lnTo>
                    <a:pt x="6082" y="5831"/>
                  </a:lnTo>
                  <a:lnTo>
                    <a:pt x="5706" y="6301"/>
                  </a:lnTo>
                  <a:lnTo>
                    <a:pt x="5361" y="6772"/>
                  </a:lnTo>
                  <a:lnTo>
                    <a:pt x="5047" y="7304"/>
                  </a:lnTo>
                  <a:lnTo>
                    <a:pt x="4765" y="7837"/>
                  </a:lnTo>
                  <a:lnTo>
                    <a:pt x="4765" y="7837"/>
                  </a:lnTo>
                  <a:lnTo>
                    <a:pt x="4483" y="8402"/>
                  </a:lnTo>
                  <a:lnTo>
                    <a:pt x="4232" y="8966"/>
                  </a:lnTo>
                  <a:lnTo>
                    <a:pt x="3762" y="10094"/>
                  </a:lnTo>
                  <a:lnTo>
                    <a:pt x="3386" y="11254"/>
                  </a:lnTo>
                  <a:lnTo>
                    <a:pt x="3010" y="12445"/>
                  </a:lnTo>
                  <a:lnTo>
                    <a:pt x="2352" y="14828"/>
                  </a:lnTo>
                  <a:lnTo>
                    <a:pt x="2007" y="16019"/>
                  </a:lnTo>
                  <a:lnTo>
                    <a:pt x="1662" y="17178"/>
                  </a:lnTo>
                  <a:lnTo>
                    <a:pt x="1662" y="17178"/>
                  </a:lnTo>
                  <a:lnTo>
                    <a:pt x="1599" y="17367"/>
                  </a:lnTo>
                  <a:lnTo>
                    <a:pt x="1505" y="17523"/>
                  </a:lnTo>
                  <a:lnTo>
                    <a:pt x="1380" y="17649"/>
                  </a:lnTo>
                  <a:lnTo>
                    <a:pt x="1254" y="17711"/>
                  </a:lnTo>
                  <a:lnTo>
                    <a:pt x="1129" y="17774"/>
                  </a:lnTo>
                  <a:lnTo>
                    <a:pt x="972" y="17805"/>
                  </a:lnTo>
                  <a:lnTo>
                    <a:pt x="816" y="17805"/>
                  </a:lnTo>
                  <a:lnTo>
                    <a:pt x="659" y="17774"/>
                  </a:lnTo>
                  <a:lnTo>
                    <a:pt x="502" y="17711"/>
                  </a:lnTo>
                  <a:lnTo>
                    <a:pt x="377" y="17617"/>
                  </a:lnTo>
                  <a:lnTo>
                    <a:pt x="251" y="17523"/>
                  </a:lnTo>
                  <a:lnTo>
                    <a:pt x="157" y="17398"/>
                  </a:lnTo>
                  <a:lnTo>
                    <a:pt x="63" y="17273"/>
                  </a:lnTo>
                  <a:lnTo>
                    <a:pt x="32" y="17084"/>
                  </a:lnTo>
                  <a:lnTo>
                    <a:pt x="1" y="16928"/>
                  </a:lnTo>
                  <a:lnTo>
                    <a:pt x="1" y="16740"/>
                  </a:lnTo>
                  <a:lnTo>
                    <a:pt x="1" y="16740"/>
                  </a:lnTo>
                  <a:lnTo>
                    <a:pt x="251" y="15486"/>
                  </a:lnTo>
                  <a:lnTo>
                    <a:pt x="502" y="14232"/>
                  </a:lnTo>
                  <a:lnTo>
                    <a:pt x="816" y="12978"/>
                  </a:lnTo>
                  <a:lnTo>
                    <a:pt x="1160" y="11724"/>
                  </a:lnTo>
                  <a:lnTo>
                    <a:pt x="1568" y="10502"/>
                  </a:lnTo>
                  <a:lnTo>
                    <a:pt x="2007" y="9311"/>
                  </a:lnTo>
                  <a:lnTo>
                    <a:pt x="2540" y="8151"/>
                  </a:lnTo>
                  <a:lnTo>
                    <a:pt x="3104" y="7022"/>
                  </a:lnTo>
                  <a:lnTo>
                    <a:pt x="3417" y="6458"/>
                  </a:lnTo>
                  <a:lnTo>
                    <a:pt x="3731" y="5925"/>
                  </a:lnTo>
                  <a:lnTo>
                    <a:pt x="4076" y="5392"/>
                  </a:lnTo>
                  <a:lnTo>
                    <a:pt x="4452" y="4891"/>
                  </a:lnTo>
                  <a:lnTo>
                    <a:pt x="4828" y="4389"/>
                  </a:lnTo>
                  <a:lnTo>
                    <a:pt x="5204" y="3888"/>
                  </a:lnTo>
                  <a:lnTo>
                    <a:pt x="5612" y="3417"/>
                  </a:lnTo>
                  <a:lnTo>
                    <a:pt x="6050" y="2979"/>
                  </a:lnTo>
                  <a:lnTo>
                    <a:pt x="6521" y="2540"/>
                  </a:lnTo>
                  <a:lnTo>
                    <a:pt x="6991" y="2101"/>
                  </a:lnTo>
                  <a:lnTo>
                    <a:pt x="7461" y="1725"/>
                  </a:lnTo>
                  <a:lnTo>
                    <a:pt x="7994" y="1349"/>
                  </a:lnTo>
                  <a:lnTo>
                    <a:pt x="8527" y="972"/>
                  </a:lnTo>
                  <a:lnTo>
                    <a:pt x="9060" y="628"/>
                  </a:lnTo>
                  <a:lnTo>
                    <a:pt x="9655" y="314"/>
                  </a:lnTo>
                  <a:lnTo>
                    <a:pt x="10251" y="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73"/>
            <p:cNvSpPr/>
            <p:nvPr/>
          </p:nvSpPr>
          <p:spPr>
            <a:xfrm>
              <a:off x="3785500" y="1147150"/>
              <a:ext cx="528975" cy="1054825"/>
            </a:xfrm>
            <a:custGeom>
              <a:avLst/>
              <a:gdLst/>
              <a:ahLst/>
              <a:cxnLst/>
              <a:rect l="l" t="t" r="r" b="b"/>
              <a:pathLst>
                <a:path w="21159" h="42193" fill="none" extrusionOk="0">
                  <a:moveTo>
                    <a:pt x="10720" y="220"/>
                  </a:moveTo>
                  <a:lnTo>
                    <a:pt x="10720" y="220"/>
                  </a:lnTo>
                  <a:lnTo>
                    <a:pt x="10846" y="95"/>
                  </a:lnTo>
                  <a:lnTo>
                    <a:pt x="11003" y="32"/>
                  </a:lnTo>
                  <a:lnTo>
                    <a:pt x="11159" y="1"/>
                  </a:lnTo>
                  <a:lnTo>
                    <a:pt x="11347" y="1"/>
                  </a:lnTo>
                  <a:lnTo>
                    <a:pt x="11504" y="63"/>
                  </a:lnTo>
                  <a:lnTo>
                    <a:pt x="11661" y="126"/>
                  </a:lnTo>
                  <a:lnTo>
                    <a:pt x="11786" y="251"/>
                  </a:lnTo>
                  <a:lnTo>
                    <a:pt x="11880" y="377"/>
                  </a:lnTo>
                  <a:lnTo>
                    <a:pt x="11880" y="377"/>
                  </a:lnTo>
                  <a:lnTo>
                    <a:pt x="13698" y="2916"/>
                  </a:lnTo>
                  <a:lnTo>
                    <a:pt x="14545" y="4232"/>
                  </a:lnTo>
                  <a:lnTo>
                    <a:pt x="15391" y="5518"/>
                  </a:lnTo>
                  <a:lnTo>
                    <a:pt x="16206" y="6834"/>
                  </a:lnTo>
                  <a:lnTo>
                    <a:pt x="16990" y="8182"/>
                  </a:lnTo>
                  <a:lnTo>
                    <a:pt x="17711" y="9530"/>
                  </a:lnTo>
                  <a:lnTo>
                    <a:pt x="18400" y="10909"/>
                  </a:lnTo>
                  <a:lnTo>
                    <a:pt x="18996" y="12320"/>
                  </a:lnTo>
                  <a:lnTo>
                    <a:pt x="19560" y="13730"/>
                  </a:lnTo>
                  <a:lnTo>
                    <a:pt x="19811" y="14451"/>
                  </a:lnTo>
                  <a:lnTo>
                    <a:pt x="20030" y="15172"/>
                  </a:lnTo>
                  <a:lnTo>
                    <a:pt x="20250" y="15925"/>
                  </a:lnTo>
                  <a:lnTo>
                    <a:pt x="20438" y="16646"/>
                  </a:lnTo>
                  <a:lnTo>
                    <a:pt x="20626" y="17398"/>
                  </a:lnTo>
                  <a:lnTo>
                    <a:pt x="20783" y="18150"/>
                  </a:lnTo>
                  <a:lnTo>
                    <a:pt x="20908" y="18934"/>
                  </a:lnTo>
                  <a:lnTo>
                    <a:pt x="21002" y="19686"/>
                  </a:lnTo>
                  <a:lnTo>
                    <a:pt x="21096" y="20470"/>
                  </a:lnTo>
                  <a:lnTo>
                    <a:pt x="21127" y="21253"/>
                  </a:lnTo>
                  <a:lnTo>
                    <a:pt x="21159" y="22069"/>
                  </a:lnTo>
                  <a:lnTo>
                    <a:pt x="21159" y="22852"/>
                  </a:lnTo>
                  <a:lnTo>
                    <a:pt x="21159" y="22852"/>
                  </a:lnTo>
                  <a:lnTo>
                    <a:pt x="21127" y="24200"/>
                  </a:lnTo>
                  <a:lnTo>
                    <a:pt x="21002" y="25517"/>
                  </a:lnTo>
                  <a:lnTo>
                    <a:pt x="20845" y="26864"/>
                  </a:lnTo>
                  <a:lnTo>
                    <a:pt x="20594" y="28181"/>
                  </a:lnTo>
                  <a:lnTo>
                    <a:pt x="20281" y="29466"/>
                  </a:lnTo>
                  <a:lnTo>
                    <a:pt x="19905" y="30783"/>
                  </a:lnTo>
                  <a:lnTo>
                    <a:pt x="19497" y="32037"/>
                  </a:lnTo>
                  <a:lnTo>
                    <a:pt x="18996" y="33290"/>
                  </a:lnTo>
                  <a:lnTo>
                    <a:pt x="18432" y="34513"/>
                  </a:lnTo>
                  <a:lnTo>
                    <a:pt x="17836" y="35704"/>
                  </a:lnTo>
                  <a:lnTo>
                    <a:pt x="17146" y="36864"/>
                  </a:lnTo>
                  <a:lnTo>
                    <a:pt x="16425" y="37992"/>
                  </a:lnTo>
                  <a:lnTo>
                    <a:pt x="15642" y="39058"/>
                  </a:lnTo>
                  <a:lnTo>
                    <a:pt x="15203" y="39591"/>
                  </a:lnTo>
                  <a:lnTo>
                    <a:pt x="14764" y="40093"/>
                  </a:lnTo>
                  <a:lnTo>
                    <a:pt x="14325" y="40594"/>
                  </a:lnTo>
                  <a:lnTo>
                    <a:pt x="13855" y="41064"/>
                  </a:lnTo>
                  <a:lnTo>
                    <a:pt x="13385" y="41535"/>
                  </a:lnTo>
                  <a:lnTo>
                    <a:pt x="12883" y="42005"/>
                  </a:lnTo>
                  <a:lnTo>
                    <a:pt x="12883" y="42005"/>
                  </a:lnTo>
                  <a:lnTo>
                    <a:pt x="12727" y="42099"/>
                  </a:lnTo>
                  <a:lnTo>
                    <a:pt x="12539" y="42161"/>
                  </a:lnTo>
                  <a:lnTo>
                    <a:pt x="12382" y="42193"/>
                  </a:lnTo>
                  <a:lnTo>
                    <a:pt x="12194" y="42130"/>
                  </a:lnTo>
                  <a:lnTo>
                    <a:pt x="12037" y="42067"/>
                  </a:lnTo>
                  <a:lnTo>
                    <a:pt x="11912" y="41942"/>
                  </a:lnTo>
                  <a:lnTo>
                    <a:pt x="11818" y="41817"/>
                  </a:lnTo>
                  <a:lnTo>
                    <a:pt x="11755" y="41660"/>
                  </a:lnTo>
                  <a:lnTo>
                    <a:pt x="11755" y="41660"/>
                  </a:lnTo>
                  <a:lnTo>
                    <a:pt x="11065" y="41472"/>
                  </a:lnTo>
                  <a:lnTo>
                    <a:pt x="10407" y="41221"/>
                  </a:lnTo>
                  <a:lnTo>
                    <a:pt x="9780" y="40939"/>
                  </a:lnTo>
                  <a:lnTo>
                    <a:pt x="9153" y="40657"/>
                  </a:lnTo>
                  <a:lnTo>
                    <a:pt x="8558" y="40343"/>
                  </a:lnTo>
                  <a:lnTo>
                    <a:pt x="7993" y="39999"/>
                  </a:lnTo>
                  <a:lnTo>
                    <a:pt x="7429" y="39622"/>
                  </a:lnTo>
                  <a:lnTo>
                    <a:pt x="6896" y="39215"/>
                  </a:lnTo>
                  <a:lnTo>
                    <a:pt x="6363" y="38807"/>
                  </a:lnTo>
                  <a:lnTo>
                    <a:pt x="5862" y="38369"/>
                  </a:lnTo>
                  <a:lnTo>
                    <a:pt x="5392" y="37898"/>
                  </a:lnTo>
                  <a:lnTo>
                    <a:pt x="4921" y="37428"/>
                  </a:lnTo>
                  <a:lnTo>
                    <a:pt x="4483" y="36927"/>
                  </a:lnTo>
                  <a:lnTo>
                    <a:pt x="4075" y="36394"/>
                  </a:lnTo>
                  <a:lnTo>
                    <a:pt x="3668" y="35861"/>
                  </a:lnTo>
                  <a:lnTo>
                    <a:pt x="3291" y="35328"/>
                  </a:lnTo>
                  <a:lnTo>
                    <a:pt x="2915" y="34764"/>
                  </a:lnTo>
                  <a:lnTo>
                    <a:pt x="2570" y="34168"/>
                  </a:lnTo>
                  <a:lnTo>
                    <a:pt x="2257" y="33573"/>
                  </a:lnTo>
                  <a:lnTo>
                    <a:pt x="1943" y="32977"/>
                  </a:lnTo>
                  <a:lnTo>
                    <a:pt x="1693" y="32350"/>
                  </a:lnTo>
                  <a:lnTo>
                    <a:pt x="1411" y="31723"/>
                  </a:lnTo>
                  <a:lnTo>
                    <a:pt x="1191" y="31096"/>
                  </a:lnTo>
                  <a:lnTo>
                    <a:pt x="972" y="30438"/>
                  </a:lnTo>
                  <a:lnTo>
                    <a:pt x="784" y="29780"/>
                  </a:lnTo>
                  <a:lnTo>
                    <a:pt x="596" y="29121"/>
                  </a:lnTo>
                  <a:lnTo>
                    <a:pt x="439" y="28463"/>
                  </a:lnTo>
                  <a:lnTo>
                    <a:pt x="313" y="27774"/>
                  </a:lnTo>
                  <a:lnTo>
                    <a:pt x="219" y="27084"/>
                  </a:lnTo>
                  <a:lnTo>
                    <a:pt x="125" y="26426"/>
                  </a:lnTo>
                  <a:lnTo>
                    <a:pt x="63" y="25736"/>
                  </a:lnTo>
                  <a:lnTo>
                    <a:pt x="31" y="25046"/>
                  </a:lnTo>
                  <a:lnTo>
                    <a:pt x="31" y="25046"/>
                  </a:lnTo>
                  <a:lnTo>
                    <a:pt x="0" y="24169"/>
                  </a:lnTo>
                  <a:lnTo>
                    <a:pt x="0" y="23291"/>
                  </a:lnTo>
                  <a:lnTo>
                    <a:pt x="63" y="22413"/>
                  </a:lnTo>
                  <a:lnTo>
                    <a:pt x="125" y="21536"/>
                  </a:lnTo>
                  <a:lnTo>
                    <a:pt x="219" y="20689"/>
                  </a:lnTo>
                  <a:lnTo>
                    <a:pt x="345" y="19843"/>
                  </a:lnTo>
                  <a:lnTo>
                    <a:pt x="502" y="18997"/>
                  </a:lnTo>
                  <a:lnTo>
                    <a:pt x="690" y="18150"/>
                  </a:lnTo>
                  <a:lnTo>
                    <a:pt x="909" y="17304"/>
                  </a:lnTo>
                  <a:lnTo>
                    <a:pt x="1128" y="16489"/>
                  </a:lnTo>
                  <a:lnTo>
                    <a:pt x="1379" y="15674"/>
                  </a:lnTo>
                  <a:lnTo>
                    <a:pt x="1661" y="14859"/>
                  </a:lnTo>
                  <a:lnTo>
                    <a:pt x="1975" y="14044"/>
                  </a:lnTo>
                  <a:lnTo>
                    <a:pt x="2288" y="13260"/>
                  </a:lnTo>
                  <a:lnTo>
                    <a:pt x="2633" y="12477"/>
                  </a:lnTo>
                  <a:lnTo>
                    <a:pt x="3009" y="11693"/>
                  </a:lnTo>
                  <a:lnTo>
                    <a:pt x="3385" y="10909"/>
                  </a:lnTo>
                  <a:lnTo>
                    <a:pt x="3793" y="10157"/>
                  </a:lnTo>
                  <a:lnTo>
                    <a:pt x="4639" y="8652"/>
                  </a:lnTo>
                  <a:lnTo>
                    <a:pt x="5548" y="7148"/>
                  </a:lnTo>
                  <a:lnTo>
                    <a:pt x="6520" y="5706"/>
                  </a:lnTo>
                  <a:lnTo>
                    <a:pt x="7523" y="4295"/>
                  </a:lnTo>
                  <a:lnTo>
                    <a:pt x="8558" y="2916"/>
                  </a:lnTo>
                  <a:lnTo>
                    <a:pt x="9623" y="1537"/>
                  </a:lnTo>
                  <a:lnTo>
                    <a:pt x="10720" y="2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73"/>
            <p:cNvSpPr/>
            <p:nvPr/>
          </p:nvSpPr>
          <p:spPr>
            <a:xfrm>
              <a:off x="3723575" y="2388475"/>
              <a:ext cx="151275" cy="262550"/>
            </a:xfrm>
            <a:custGeom>
              <a:avLst/>
              <a:gdLst/>
              <a:ahLst/>
              <a:cxnLst/>
              <a:rect l="l" t="t" r="r" b="b"/>
              <a:pathLst>
                <a:path w="6051" h="10502" fill="none" extrusionOk="0">
                  <a:moveTo>
                    <a:pt x="3700" y="3229"/>
                  </a:moveTo>
                  <a:lnTo>
                    <a:pt x="3700" y="3229"/>
                  </a:lnTo>
                  <a:lnTo>
                    <a:pt x="3982" y="4044"/>
                  </a:lnTo>
                  <a:lnTo>
                    <a:pt x="4232" y="4890"/>
                  </a:lnTo>
                  <a:lnTo>
                    <a:pt x="4232" y="4890"/>
                  </a:lnTo>
                  <a:lnTo>
                    <a:pt x="4452" y="5611"/>
                  </a:lnTo>
                  <a:lnTo>
                    <a:pt x="4703" y="6332"/>
                  </a:lnTo>
                  <a:lnTo>
                    <a:pt x="4703" y="6332"/>
                  </a:lnTo>
                  <a:lnTo>
                    <a:pt x="5047" y="7147"/>
                  </a:lnTo>
                  <a:lnTo>
                    <a:pt x="5392" y="7962"/>
                  </a:lnTo>
                  <a:lnTo>
                    <a:pt x="5737" y="8777"/>
                  </a:lnTo>
                  <a:lnTo>
                    <a:pt x="5894" y="9185"/>
                  </a:lnTo>
                  <a:lnTo>
                    <a:pt x="6019" y="9592"/>
                  </a:lnTo>
                  <a:lnTo>
                    <a:pt x="6019" y="9592"/>
                  </a:lnTo>
                  <a:lnTo>
                    <a:pt x="6050" y="9718"/>
                  </a:lnTo>
                  <a:lnTo>
                    <a:pt x="6050" y="9843"/>
                  </a:lnTo>
                  <a:lnTo>
                    <a:pt x="6019" y="9937"/>
                  </a:lnTo>
                  <a:lnTo>
                    <a:pt x="5988" y="10062"/>
                  </a:lnTo>
                  <a:lnTo>
                    <a:pt x="5862" y="10250"/>
                  </a:lnTo>
                  <a:lnTo>
                    <a:pt x="5674" y="10376"/>
                  </a:lnTo>
                  <a:lnTo>
                    <a:pt x="5486" y="10470"/>
                  </a:lnTo>
                  <a:lnTo>
                    <a:pt x="5361" y="10501"/>
                  </a:lnTo>
                  <a:lnTo>
                    <a:pt x="5267" y="10501"/>
                  </a:lnTo>
                  <a:lnTo>
                    <a:pt x="5141" y="10470"/>
                  </a:lnTo>
                  <a:lnTo>
                    <a:pt x="5047" y="10439"/>
                  </a:lnTo>
                  <a:lnTo>
                    <a:pt x="4922" y="10376"/>
                  </a:lnTo>
                  <a:lnTo>
                    <a:pt x="4828" y="10282"/>
                  </a:lnTo>
                  <a:lnTo>
                    <a:pt x="4828" y="10282"/>
                  </a:lnTo>
                  <a:lnTo>
                    <a:pt x="4483" y="9843"/>
                  </a:lnTo>
                  <a:lnTo>
                    <a:pt x="4138" y="9373"/>
                  </a:lnTo>
                  <a:lnTo>
                    <a:pt x="3856" y="8871"/>
                  </a:lnTo>
                  <a:lnTo>
                    <a:pt x="3605" y="8370"/>
                  </a:lnTo>
                  <a:lnTo>
                    <a:pt x="3355" y="7837"/>
                  </a:lnTo>
                  <a:lnTo>
                    <a:pt x="3167" y="7304"/>
                  </a:lnTo>
                  <a:lnTo>
                    <a:pt x="2790" y="6207"/>
                  </a:lnTo>
                  <a:lnTo>
                    <a:pt x="2790" y="6207"/>
                  </a:lnTo>
                  <a:lnTo>
                    <a:pt x="2540" y="5455"/>
                  </a:lnTo>
                  <a:lnTo>
                    <a:pt x="2352" y="4671"/>
                  </a:lnTo>
                  <a:lnTo>
                    <a:pt x="2132" y="3887"/>
                  </a:lnTo>
                  <a:lnTo>
                    <a:pt x="1881" y="3135"/>
                  </a:lnTo>
                  <a:lnTo>
                    <a:pt x="1881" y="3135"/>
                  </a:lnTo>
                  <a:lnTo>
                    <a:pt x="1756" y="2790"/>
                  </a:lnTo>
                  <a:lnTo>
                    <a:pt x="1631" y="2508"/>
                  </a:lnTo>
                  <a:lnTo>
                    <a:pt x="1443" y="2194"/>
                  </a:lnTo>
                  <a:lnTo>
                    <a:pt x="1255" y="1912"/>
                  </a:lnTo>
                  <a:lnTo>
                    <a:pt x="1066" y="1662"/>
                  </a:lnTo>
                  <a:lnTo>
                    <a:pt x="816" y="1411"/>
                  </a:lnTo>
                  <a:lnTo>
                    <a:pt x="565" y="1191"/>
                  </a:lnTo>
                  <a:lnTo>
                    <a:pt x="251" y="972"/>
                  </a:lnTo>
                  <a:lnTo>
                    <a:pt x="251" y="972"/>
                  </a:lnTo>
                  <a:lnTo>
                    <a:pt x="189" y="909"/>
                  </a:lnTo>
                  <a:lnTo>
                    <a:pt x="126" y="847"/>
                  </a:lnTo>
                  <a:lnTo>
                    <a:pt x="32" y="659"/>
                  </a:lnTo>
                  <a:lnTo>
                    <a:pt x="1" y="470"/>
                  </a:lnTo>
                  <a:lnTo>
                    <a:pt x="63" y="314"/>
                  </a:lnTo>
                  <a:lnTo>
                    <a:pt x="157" y="157"/>
                  </a:lnTo>
                  <a:lnTo>
                    <a:pt x="283" y="32"/>
                  </a:lnTo>
                  <a:lnTo>
                    <a:pt x="377" y="0"/>
                  </a:lnTo>
                  <a:lnTo>
                    <a:pt x="471" y="0"/>
                  </a:lnTo>
                  <a:lnTo>
                    <a:pt x="565" y="0"/>
                  </a:lnTo>
                  <a:lnTo>
                    <a:pt x="659" y="0"/>
                  </a:lnTo>
                  <a:lnTo>
                    <a:pt x="659" y="0"/>
                  </a:lnTo>
                  <a:lnTo>
                    <a:pt x="941" y="126"/>
                  </a:lnTo>
                  <a:lnTo>
                    <a:pt x="1223" y="220"/>
                  </a:lnTo>
                  <a:lnTo>
                    <a:pt x="1474" y="345"/>
                  </a:lnTo>
                  <a:lnTo>
                    <a:pt x="1725" y="502"/>
                  </a:lnTo>
                  <a:lnTo>
                    <a:pt x="1944" y="659"/>
                  </a:lnTo>
                  <a:lnTo>
                    <a:pt x="2164" y="847"/>
                  </a:lnTo>
                  <a:lnTo>
                    <a:pt x="2571" y="1223"/>
                  </a:lnTo>
                  <a:lnTo>
                    <a:pt x="2885" y="1662"/>
                  </a:lnTo>
                  <a:lnTo>
                    <a:pt x="3198" y="2163"/>
                  </a:lnTo>
                  <a:lnTo>
                    <a:pt x="3449" y="2665"/>
                  </a:lnTo>
                  <a:lnTo>
                    <a:pt x="3700" y="32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73"/>
            <p:cNvSpPr/>
            <p:nvPr/>
          </p:nvSpPr>
          <p:spPr>
            <a:xfrm>
              <a:off x="3512775" y="842300"/>
              <a:ext cx="229625" cy="340150"/>
            </a:xfrm>
            <a:custGeom>
              <a:avLst/>
              <a:gdLst/>
              <a:ahLst/>
              <a:cxnLst/>
              <a:rect l="l" t="t" r="r" b="b"/>
              <a:pathLst>
                <a:path w="9185" h="13606" fill="none" extrusionOk="0">
                  <a:moveTo>
                    <a:pt x="5110" y="6302"/>
                  </a:moveTo>
                  <a:lnTo>
                    <a:pt x="5110" y="6302"/>
                  </a:lnTo>
                  <a:lnTo>
                    <a:pt x="4577" y="5518"/>
                  </a:lnTo>
                  <a:lnTo>
                    <a:pt x="4013" y="4828"/>
                  </a:lnTo>
                  <a:lnTo>
                    <a:pt x="3386" y="4139"/>
                  </a:lnTo>
                  <a:lnTo>
                    <a:pt x="2759" y="3512"/>
                  </a:lnTo>
                  <a:lnTo>
                    <a:pt x="1474" y="2258"/>
                  </a:lnTo>
                  <a:lnTo>
                    <a:pt x="816" y="1631"/>
                  </a:lnTo>
                  <a:lnTo>
                    <a:pt x="157" y="973"/>
                  </a:lnTo>
                  <a:lnTo>
                    <a:pt x="157" y="973"/>
                  </a:lnTo>
                  <a:lnTo>
                    <a:pt x="63" y="816"/>
                  </a:lnTo>
                  <a:lnTo>
                    <a:pt x="1" y="628"/>
                  </a:lnTo>
                  <a:lnTo>
                    <a:pt x="32" y="471"/>
                  </a:lnTo>
                  <a:lnTo>
                    <a:pt x="95" y="283"/>
                  </a:lnTo>
                  <a:lnTo>
                    <a:pt x="189" y="158"/>
                  </a:lnTo>
                  <a:lnTo>
                    <a:pt x="345" y="64"/>
                  </a:lnTo>
                  <a:lnTo>
                    <a:pt x="502" y="1"/>
                  </a:lnTo>
                  <a:lnTo>
                    <a:pt x="690" y="32"/>
                  </a:lnTo>
                  <a:lnTo>
                    <a:pt x="690" y="32"/>
                  </a:lnTo>
                  <a:lnTo>
                    <a:pt x="1160" y="189"/>
                  </a:lnTo>
                  <a:lnTo>
                    <a:pt x="1631" y="377"/>
                  </a:lnTo>
                  <a:lnTo>
                    <a:pt x="2069" y="597"/>
                  </a:lnTo>
                  <a:lnTo>
                    <a:pt x="2508" y="816"/>
                  </a:lnTo>
                  <a:lnTo>
                    <a:pt x="2916" y="1098"/>
                  </a:lnTo>
                  <a:lnTo>
                    <a:pt x="3355" y="1380"/>
                  </a:lnTo>
                  <a:lnTo>
                    <a:pt x="3762" y="1662"/>
                  </a:lnTo>
                  <a:lnTo>
                    <a:pt x="4138" y="1976"/>
                  </a:lnTo>
                  <a:lnTo>
                    <a:pt x="4514" y="2321"/>
                  </a:lnTo>
                  <a:lnTo>
                    <a:pt x="4891" y="2697"/>
                  </a:lnTo>
                  <a:lnTo>
                    <a:pt x="5235" y="3073"/>
                  </a:lnTo>
                  <a:lnTo>
                    <a:pt x="5580" y="3449"/>
                  </a:lnTo>
                  <a:lnTo>
                    <a:pt x="5925" y="3857"/>
                  </a:lnTo>
                  <a:lnTo>
                    <a:pt x="6238" y="4295"/>
                  </a:lnTo>
                  <a:lnTo>
                    <a:pt x="6834" y="5173"/>
                  </a:lnTo>
                  <a:lnTo>
                    <a:pt x="7367" y="6082"/>
                  </a:lnTo>
                  <a:lnTo>
                    <a:pt x="7837" y="7023"/>
                  </a:lnTo>
                  <a:lnTo>
                    <a:pt x="8245" y="7994"/>
                  </a:lnTo>
                  <a:lnTo>
                    <a:pt x="8558" y="8997"/>
                  </a:lnTo>
                  <a:lnTo>
                    <a:pt x="8840" y="9969"/>
                  </a:lnTo>
                  <a:lnTo>
                    <a:pt x="9028" y="10972"/>
                  </a:lnTo>
                  <a:lnTo>
                    <a:pt x="9091" y="11442"/>
                  </a:lnTo>
                  <a:lnTo>
                    <a:pt x="9154" y="11944"/>
                  </a:lnTo>
                  <a:lnTo>
                    <a:pt x="9185" y="12414"/>
                  </a:lnTo>
                  <a:lnTo>
                    <a:pt x="9185" y="12884"/>
                  </a:lnTo>
                  <a:lnTo>
                    <a:pt x="9185" y="12884"/>
                  </a:lnTo>
                  <a:lnTo>
                    <a:pt x="9185" y="13041"/>
                  </a:lnTo>
                  <a:lnTo>
                    <a:pt x="9122" y="13166"/>
                  </a:lnTo>
                  <a:lnTo>
                    <a:pt x="9060" y="13292"/>
                  </a:lnTo>
                  <a:lnTo>
                    <a:pt x="8997" y="13386"/>
                  </a:lnTo>
                  <a:lnTo>
                    <a:pt x="8903" y="13449"/>
                  </a:lnTo>
                  <a:lnTo>
                    <a:pt x="8777" y="13511"/>
                  </a:lnTo>
                  <a:lnTo>
                    <a:pt x="8652" y="13574"/>
                  </a:lnTo>
                  <a:lnTo>
                    <a:pt x="8527" y="13605"/>
                  </a:lnTo>
                  <a:lnTo>
                    <a:pt x="8401" y="13605"/>
                  </a:lnTo>
                  <a:lnTo>
                    <a:pt x="8276" y="13605"/>
                  </a:lnTo>
                  <a:lnTo>
                    <a:pt x="8182" y="13574"/>
                  </a:lnTo>
                  <a:lnTo>
                    <a:pt x="8057" y="13511"/>
                  </a:lnTo>
                  <a:lnTo>
                    <a:pt x="7962" y="13449"/>
                  </a:lnTo>
                  <a:lnTo>
                    <a:pt x="7868" y="13355"/>
                  </a:lnTo>
                  <a:lnTo>
                    <a:pt x="7806" y="13229"/>
                  </a:lnTo>
                  <a:lnTo>
                    <a:pt x="7743" y="13072"/>
                  </a:lnTo>
                  <a:lnTo>
                    <a:pt x="7743" y="13072"/>
                  </a:lnTo>
                  <a:lnTo>
                    <a:pt x="7524" y="12195"/>
                  </a:lnTo>
                  <a:lnTo>
                    <a:pt x="7273" y="11317"/>
                  </a:lnTo>
                  <a:lnTo>
                    <a:pt x="6991" y="10439"/>
                  </a:lnTo>
                  <a:lnTo>
                    <a:pt x="6709" y="9593"/>
                  </a:lnTo>
                  <a:lnTo>
                    <a:pt x="6364" y="8747"/>
                  </a:lnTo>
                  <a:lnTo>
                    <a:pt x="5988" y="7900"/>
                  </a:lnTo>
                  <a:lnTo>
                    <a:pt x="5580" y="7085"/>
                  </a:lnTo>
                  <a:lnTo>
                    <a:pt x="5110" y="63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73"/>
            <p:cNvSpPr/>
            <p:nvPr/>
          </p:nvSpPr>
          <p:spPr>
            <a:xfrm>
              <a:off x="3279250" y="2103225"/>
              <a:ext cx="379300" cy="231200"/>
            </a:xfrm>
            <a:custGeom>
              <a:avLst/>
              <a:gdLst/>
              <a:ahLst/>
              <a:cxnLst/>
              <a:rect l="l" t="t" r="r" b="b"/>
              <a:pathLst>
                <a:path w="15172" h="9248" fill="none" extrusionOk="0">
                  <a:moveTo>
                    <a:pt x="533" y="157"/>
                  </a:moveTo>
                  <a:lnTo>
                    <a:pt x="533" y="157"/>
                  </a:lnTo>
                  <a:lnTo>
                    <a:pt x="3135" y="32"/>
                  </a:lnTo>
                  <a:lnTo>
                    <a:pt x="4326" y="0"/>
                  </a:lnTo>
                  <a:lnTo>
                    <a:pt x="4922" y="0"/>
                  </a:lnTo>
                  <a:lnTo>
                    <a:pt x="5517" y="32"/>
                  </a:lnTo>
                  <a:lnTo>
                    <a:pt x="6113" y="94"/>
                  </a:lnTo>
                  <a:lnTo>
                    <a:pt x="6677" y="188"/>
                  </a:lnTo>
                  <a:lnTo>
                    <a:pt x="7273" y="282"/>
                  </a:lnTo>
                  <a:lnTo>
                    <a:pt x="7837" y="439"/>
                  </a:lnTo>
                  <a:lnTo>
                    <a:pt x="8433" y="658"/>
                  </a:lnTo>
                  <a:lnTo>
                    <a:pt x="9028" y="909"/>
                  </a:lnTo>
                  <a:lnTo>
                    <a:pt x="9624" y="1191"/>
                  </a:lnTo>
                  <a:lnTo>
                    <a:pt x="10251" y="1536"/>
                  </a:lnTo>
                  <a:lnTo>
                    <a:pt x="10251" y="1536"/>
                  </a:lnTo>
                  <a:lnTo>
                    <a:pt x="10689" y="1850"/>
                  </a:lnTo>
                  <a:lnTo>
                    <a:pt x="11128" y="2163"/>
                  </a:lnTo>
                  <a:lnTo>
                    <a:pt x="11567" y="2508"/>
                  </a:lnTo>
                  <a:lnTo>
                    <a:pt x="11975" y="2853"/>
                  </a:lnTo>
                  <a:lnTo>
                    <a:pt x="12351" y="3229"/>
                  </a:lnTo>
                  <a:lnTo>
                    <a:pt x="12727" y="3636"/>
                  </a:lnTo>
                  <a:lnTo>
                    <a:pt x="13072" y="4044"/>
                  </a:lnTo>
                  <a:lnTo>
                    <a:pt x="13385" y="4451"/>
                  </a:lnTo>
                  <a:lnTo>
                    <a:pt x="13699" y="4890"/>
                  </a:lnTo>
                  <a:lnTo>
                    <a:pt x="13981" y="5360"/>
                  </a:lnTo>
                  <a:lnTo>
                    <a:pt x="14232" y="5831"/>
                  </a:lnTo>
                  <a:lnTo>
                    <a:pt x="14482" y="6301"/>
                  </a:lnTo>
                  <a:lnTo>
                    <a:pt x="14702" y="6802"/>
                  </a:lnTo>
                  <a:lnTo>
                    <a:pt x="14858" y="7304"/>
                  </a:lnTo>
                  <a:lnTo>
                    <a:pt x="15015" y="7837"/>
                  </a:lnTo>
                  <a:lnTo>
                    <a:pt x="15141" y="8370"/>
                  </a:lnTo>
                  <a:lnTo>
                    <a:pt x="15141" y="8370"/>
                  </a:lnTo>
                  <a:lnTo>
                    <a:pt x="15172" y="8495"/>
                  </a:lnTo>
                  <a:lnTo>
                    <a:pt x="15172" y="8620"/>
                  </a:lnTo>
                  <a:lnTo>
                    <a:pt x="15109" y="8746"/>
                  </a:lnTo>
                  <a:lnTo>
                    <a:pt x="15078" y="8840"/>
                  </a:lnTo>
                  <a:lnTo>
                    <a:pt x="14984" y="8965"/>
                  </a:lnTo>
                  <a:lnTo>
                    <a:pt x="14921" y="9028"/>
                  </a:lnTo>
                  <a:lnTo>
                    <a:pt x="14702" y="9185"/>
                  </a:lnTo>
                  <a:lnTo>
                    <a:pt x="14608" y="9216"/>
                  </a:lnTo>
                  <a:lnTo>
                    <a:pt x="14482" y="9247"/>
                  </a:lnTo>
                  <a:lnTo>
                    <a:pt x="14388" y="9247"/>
                  </a:lnTo>
                  <a:lnTo>
                    <a:pt x="14263" y="9216"/>
                  </a:lnTo>
                  <a:lnTo>
                    <a:pt x="14169" y="9185"/>
                  </a:lnTo>
                  <a:lnTo>
                    <a:pt x="14043" y="9122"/>
                  </a:lnTo>
                  <a:lnTo>
                    <a:pt x="13981" y="9028"/>
                  </a:lnTo>
                  <a:lnTo>
                    <a:pt x="13887" y="8903"/>
                  </a:lnTo>
                  <a:lnTo>
                    <a:pt x="13887" y="8903"/>
                  </a:lnTo>
                  <a:lnTo>
                    <a:pt x="13417" y="7931"/>
                  </a:lnTo>
                  <a:lnTo>
                    <a:pt x="12915" y="7022"/>
                  </a:lnTo>
                  <a:lnTo>
                    <a:pt x="12351" y="6144"/>
                  </a:lnTo>
                  <a:lnTo>
                    <a:pt x="12069" y="5705"/>
                  </a:lnTo>
                  <a:lnTo>
                    <a:pt x="11755" y="5298"/>
                  </a:lnTo>
                  <a:lnTo>
                    <a:pt x="11410" y="4922"/>
                  </a:lnTo>
                  <a:lnTo>
                    <a:pt x="11066" y="4545"/>
                  </a:lnTo>
                  <a:lnTo>
                    <a:pt x="10721" y="4169"/>
                  </a:lnTo>
                  <a:lnTo>
                    <a:pt x="10345" y="3824"/>
                  </a:lnTo>
                  <a:lnTo>
                    <a:pt x="9937" y="3480"/>
                  </a:lnTo>
                  <a:lnTo>
                    <a:pt x="9498" y="3166"/>
                  </a:lnTo>
                  <a:lnTo>
                    <a:pt x="9059" y="2884"/>
                  </a:lnTo>
                  <a:lnTo>
                    <a:pt x="8589" y="2602"/>
                  </a:lnTo>
                  <a:lnTo>
                    <a:pt x="8589" y="2602"/>
                  </a:lnTo>
                  <a:lnTo>
                    <a:pt x="8088" y="2351"/>
                  </a:lnTo>
                  <a:lnTo>
                    <a:pt x="7586" y="2132"/>
                  </a:lnTo>
                  <a:lnTo>
                    <a:pt x="7085" y="1975"/>
                  </a:lnTo>
                  <a:lnTo>
                    <a:pt x="6583" y="1818"/>
                  </a:lnTo>
                  <a:lnTo>
                    <a:pt x="6082" y="1724"/>
                  </a:lnTo>
                  <a:lnTo>
                    <a:pt x="5549" y="1630"/>
                  </a:lnTo>
                  <a:lnTo>
                    <a:pt x="4546" y="1536"/>
                  </a:lnTo>
                  <a:lnTo>
                    <a:pt x="3543" y="1473"/>
                  </a:lnTo>
                  <a:lnTo>
                    <a:pt x="2508" y="1411"/>
                  </a:lnTo>
                  <a:lnTo>
                    <a:pt x="1442" y="1348"/>
                  </a:lnTo>
                  <a:lnTo>
                    <a:pt x="941" y="1285"/>
                  </a:lnTo>
                  <a:lnTo>
                    <a:pt x="408" y="1223"/>
                  </a:lnTo>
                  <a:lnTo>
                    <a:pt x="408" y="1223"/>
                  </a:lnTo>
                  <a:lnTo>
                    <a:pt x="283" y="1191"/>
                  </a:lnTo>
                  <a:lnTo>
                    <a:pt x="188" y="1129"/>
                  </a:lnTo>
                  <a:lnTo>
                    <a:pt x="126" y="1066"/>
                  </a:lnTo>
                  <a:lnTo>
                    <a:pt x="63" y="1003"/>
                  </a:lnTo>
                  <a:lnTo>
                    <a:pt x="0" y="847"/>
                  </a:lnTo>
                  <a:lnTo>
                    <a:pt x="0" y="658"/>
                  </a:lnTo>
                  <a:lnTo>
                    <a:pt x="63" y="470"/>
                  </a:lnTo>
                  <a:lnTo>
                    <a:pt x="188" y="314"/>
                  </a:lnTo>
                  <a:lnTo>
                    <a:pt x="345" y="188"/>
                  </a:lnTo>
                  <a:lnTo>
                    <a:pt x="439" y="157"/>
                  </a:lnTo>
                  <a:lnTo>
                    <a:pt x="533" y="1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73"/>
            <p:cNvSpPr/>
            <p:nvPr/>
          </p:nvSpPr>
          <p:spPr>
            <a:xfrm>
              <a:off x="2855300" y="1971575"/>
              <a:ext cx="293100" cy="86225"/>
            </a:xfrm>
            <a:custGeom>
              <a:avLst/>
              <a:gdLst/>
              <a:ahLst/>
              <a:cxnLst/>
              <a:rect l="l" t="t" r="r" b="b"/>
              <a:pathLst>
                <a:path w="11724" h="3449" fill="none" extrusionOk="0">
                  <a:moveTo>
                    <a:pt x="752" y="31"/>
                  </a:moveTo>
                  <a:lnTo>
                    <a:pt x="752" y="31"/>
                  </a:lnTo>
                  <a:lnTo>
                    <a:pt x="2038" y="470"/>
                  </a:lnTo>
                  <a:lnTo>
                    <a:pt x="3354" y="878"/>
                  </a:lnTo>
                  <a:lnTo>
                    <a:pt x="4012" y="1034"/>
                  </a:lnTo>
                  <a:lnTo>
                    <a:pt x="4671" y="1191"/>
                  </a:lnTo>
                  <a:lnTo>
                    <a:pt x="5360" y="1285"/>
                  </a:lnTo>
                  <a:lnTo>
                    <a:pt x="6050" y="1379"/>
                  </a:lnTo>
                  <a:lnTo>
                    <a:pt x="6050" y="1379"/>
                  </a:lnTo>
                  <a:lnTo>
                    <a:pt x="6677" y="1411"/>
                  </a:lnTo>
                  <a:lnTo>
                    <a:pt x="7304" y="1442"/>
                  </a:lnTo>
                  <a:lnTo>
                    <a:pt x="8526" y="1411"/>
                  </a:lnTo>
                  <a:lnTo>
                    <a:pt x="9780" y="1379"/>
                  </a:lnTo>
                  <a:lnTo>
                    <a:pt x="11034" y="1348"/>
                  </a:lnTo>
                  <a:lnTo>
                    <a:pt x="11034" y="1348"/>
                  </a:lnTo>
                  <a:lnTo>
                    <a:pt x="11191" y="1348"/>
                  </a:lnTo>
                  <a:lnTo>
                    <a:pt x="11316" y="1379"/>
                  </a:lnTo>
                  <a:lnTo>
                    <a:pt x="11441" y="1442"/>
                  </a:lnTo>
                  <a:lnTo>
                    <a:pt x="11535" y="1536"/>
                  </a:lnTo>
                  <a:lnTo>
                    <a:pt x="11630" y="1630"/>
                  </a:lnTo>
                  <a:lnTo>
                    <a:pt x="11692" y="1724"/>
                  </a:lnTo>
                  <a:lnTo>
                    <a:pt x="11724" y="1818"/>
                  </a:lnTo>
                  <a:lnTo>
                    <a:pt x="11724" y="1943"/>
                  </a:lnTo>
                  <a:lnTo>
                    <a:pt x="11724" y="2194"/>
                  </a:lnTo>
                  <a:lnTo>
                    <a:pt x="11692" y="2320"/>
                  </a:lnTo>
                  <a:lnTo>
                    <a:pt x="11630" y="2445"/>
                  </a:lnTo>
                  <a:lnTo>
                    <a:pt x="11567" y="2539"/>
                  </a:lnTo>
                  <a:lnTo>
                    <a:pt x="11473" y="2633"/>
                  </a:lnTo>
                  <a:lnTo>
                    <a:pt x="11347" y="2727"/>
                  </a:lnTo>
                  <a:lnTo>
                    <a:pt x="11222" y="2790"/>
                  </a:lnTo>
                  <a:lnTo>
                    <a:pt x="11222" y="2790"/>
                  </a:lnTo>
                  <a:lnTo>
                    <a:pt x="10564" y="3009"/>
                  </a:lnTo>
                  <a:lnTo>
                    <a:pt x="9905" y="3197"/>
                  </a:lnTo>
                  <a:lnTo>
                    <a:pt x="9185" y="3323"/>
                  </a:lnTo>
                  <a:lnTo>
                    <a:pt x="8495" y="3417"/>
                  </a:lnTo>
                  <a:lnTo>
                    <a:pt x="7774" y="3448"/>
                  </a:lnTo>
                  <a:lnTo>
                    <a:pt x="7053" y="3417"/>
                  </a:lnTo>
                  <a:lnTo>
                    <a:pt x="6301" y="3385"/>
                  </a:lnTo>
                  <a:lnTo>
                    <a:pt x="5580" y="3291"/>
                  </a:lnTo>
                  <a:lnTo>
                    <a:pt x="4859" y="3135"/>
                  </a:lnTo>
                  <a:lnTo>
                    <a:pt x="4138" y="2947"/>
                  </a:lnTo>
                  <a:lnTo>
                    <a:pt x="3448" y="2758"/>
                  </a:lnTo>
                  <a:lnTo>
                    <a:pt x="2759" y="2508"/>
                  </a:lnTo>
                  <a:lnTo>
                    <a:pt x="2100" y="2194"/>
                  </a:lnTo>
                  <a:lnTo>
                    <a:pt x="1473" y="1881"/>
                  </a:lnTo>
                  <a:lnTo>
                    <a:pt x="846" y="1536"/>
                  </a:lnTo>
                  <a:lnTo>
                    <a:pt x="282" y="1160"/>
                  </a:lnTo>
                  <a:lnTo>
                    <a:pt x="282" y="1160"/>
                  </a:lnTo>
                  <a:lnTo>
                    <a:pt x="188" y="1097"/>
                  </a:lnTo>
                  <a:lnTo>
                    <a:pt x="125" y="1003"/>
                  </a:lnTo>
                  <a:lnTo>
                    <a:pt x="63" y="909"/>
                  </a:lnTo>
                  <a:lnTo>
                    <a:pt x="31" y="784"/>
                  </a:lnTo>
                  <a:lnTo>
                    <a:pt x="0" y="564"/>
                  </a:lnTo>
                  <a:lnTo>
                    <a:pt x="63" y="376"/>
                  </a:lnTo>
                  <a:lnTo>
                    <a:pt x="157" y="188"/>
                  </a:lnTo>
                  <a:lnTo>
                    <a:pt x="220" y="125"/>
                  </a:lnTo>
                  <a:lnTo>
                    <a:pt x="314" y="63"/>
                  </a:lnTo>
                  <a:lnTo>
                    <a:pt x="408" y="31"/>
                  </a:lnTo>
                  <a:lnTo>
                    <a:pt x="502" y="0"/>
                  </a:lnTo>
                  <a:lnTo>
                    <a:pt x="627" y="0"/>
                  </a:lnTo>
                  <a:lnTo>
                    <a:pt x="752" y="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73"/>
            <p:cNvSpPr/>
            <p:nvPr/>
          </p:nvSpPr>
          <p:spPr>
            <a:xfrm>
              <a:off x="2391375" y="2944875"/>
              <a:ext cx="232750" cy="110500"/>
            </a:xfrm>
            <a:custGeom>
              <a:avLst/>
              <a:gdLst/>
              <a:ahLst/>
              <a:cxnLst/>
              <a:rect l="l" t="t" r="r" b="b"/>
              <a:pathLst>
                <a:path w="9310" h="4420" fill="none" extrusionOk="0">
                  <a:moveTo>
                    <a:pt x="376" y="314"/>
                  </a:moveTo>
                  <a:lnTo>
                    <a:pt x="376" y="314"/>
                  </a:lnTo>
                  <a:lnTo>
                    <a:pt x="1003" y="157"/>
                  </a:lnTo>
                  <a:lnTo>
                    <a:pt x="1630" y="63"/>
                  </a:lnTo>
                  <a:lnTo>
                    <a:pt x="2226" y="31"/>
                  </a:lnTo>
                  <a:lnTo>
                    <a:pt x="2853" y="0"/>
                  </a:lnTo>
                  <a:lnTo>
                    <a:pt x="3480" y="63"/>
                  </a:lnTo>
                  <a:lnTo>
                    <a:pt x="4075" y="126"/>
                  </a:lnTo>
                  <a:lnTo>
                    <a:pt x="4702" y="251"/>
                  </a:lnTo>
                  <a:lnTo>
                    <a:pt x="5266" y="439"/>
                  </a:lnTo>
                  <a:lnTo>
                    <a:pt x="5831" y="658"/>
                  </a:lnTo>
                  <a:lnTo>
                    <a:pt x="6395" y="909"/>
                  </a:lnTo>
                  <a:lnTo>
                    <a:pt x="6928" y="1223"/>
                  </a:lnTo>
                  <a:lnTo>
                    <a:pt x="7429" y="1567"/>
                  </a:lnTo>
                  <a:lnTo>
                    <a:pt x="7931" y="1944"/>
                  </a:lnTo>
                  <a:lnTo>
                    <a:pt x="8370" y="2382"/>
                  </a:lnTo>
                  <a:lnTo>
                    <a:pt x="8808" y="2853"/>
                  </a:lnTo>
                  <a:lnTo>
                    <a:pt x="9185" y="3354"/>
                  </a:lnTo>
                  <a:lnTo>
                    <a:pt x="9185" y="3354"/>
                  </a:lnTo>
                  <a:lnTo>
                    <a:pt x="9247" y="3480"/>
                  </a:lnTo>
                  <a:lnTo>
                    <a:pt x="9310" y="3605"/>
                  </a:lnTo>
                  <a:lnTo>
                    <a:pt x="9310" y="3730"/>
                  </a:lnTo>
                  <a:lnTo>
                    <a:pt x="9279" y="3856"/>
                  </a:lnTo>
                  <a:lnTo>
                    <a:pt x="9247" y="3981"/>
                  </a:lnTo>
                  <a:lnTo>
                    <a:pt x="9185" y="4075"/>
                  </a:lnTo>
                  <a:lnTo>
                    <a:pt x="9122" y="4169"/>
                  </a:lnTo>
                  <a:lnTo>
                    <a:pt x="9028" y="4263"/>
                  </a:lnTo>
                  <a:lnTo>
                    <a:pt x="8902" y="4326"/>
                  </a:lnTo>
                  <a:lnTo>
                    <a:pt x="8777" y="4357"/>
                  </a:lnTo>
                  <a:lnTo>
                    <a:pt x="8652" y="4389"/>
                  </a:lnTo>
                  <a:lnTo>
                    <a:pt x="8526" y="4420"/>
                  </a:lnTo>
                  <a:lnTo>
                    <a:pt x="8401" y="4389"/>
                  </a:lnTo>
                  <a:lnTo>
                    <a:pt x="8276" y="4357"/>
                  </a:lnTo>
                  <a:lnTo>
                    <a:pt x="8182" y="4295"/>
                  </a:lnTo>
                  <a:lnTo>
                    <a:pt x="8056" y="4201"/>
                  </a:lnTo>
                  <a:lnTo>
                    <a:pt x="8056" y="4201"/>
                  </a:lnTo>
                  <a:lnTo>
                    <a:pt x="7367" y="3574"/>
                  </a:lnTo>
                  <a:lnTo>
                    <a:pt x="6990" y="3291"/>
                  </a:lnTo>
                  <a:lnTo>
                    <a:pt x="6614" y="3009"/>
                  </a:lnTo>
                  <a:lnTo>
                    <a:pt x="6238" y="2759"/>
                  </a:lnTo>
                  <a:lnTo>
                    <a:pt x="5862" y="2508"/>
                  </a:lnTo>
                  <a:lnTo>
                    <a:pt x="5454" y="2288"/>
                  </a:lnTo>
                  <a:lnTo>
                    <a:pt x="5047" y="2100"/>
                  </a:lnTo>
                  <a:lnTo>
                    <a:pt x="4639" y="1912"/>
                  </a:lnTo>
                  <a:lnTo>
                    <a:pt x="4232" y="1756"/>
                  </a:lnTo>
                  <a:lnTo>
                    <a:pt x="3793" y="1630"/>
                  </a:lnTo>
                  <a:lnTo>
                    <a:pt x="3354" y="1536"/>
                  </a:lnTo>
                  <a:lnTo>
                    <a:pt x="2915" y="1442"/>
                  </a:lnTo>
                  <a:lnTo>
                    <a:pt x="2476" y="1379"/>
                  </a:lnTo>
                  <a:lnTo>
                    <a:pt x="2006" y="1317"/>
                  </a:lnTo>
                  <a:lnTo>
                    <a:pt x="1536" y="1317"/>
                  </a:lnTo>
                  <a:lnTo>
                    <a:pt x="1536" y="1317"/>
                  </a:lnTo>
                  <a:lnTo>
                    <a:pt x="1035" y="1317"/>
                  </a:lnTo>
                  <a:lnTo>
                    <a:pt x="502" y="1379"/>
                  </a:lnTo>
                  <a:lnTo>
                    <a:pt x="502" y="1379"/>
                  </a:lnTo>
                  <a:lnTo>
                    <a:pt x="408" y="1379"/>
                  </a:lnTo>
                  <a:lnTo>
                    <a:pt x="314" y="1348"/>
                  </a:lnTo>
                  <a:lnTo>
                    <a:pt x="188" y="1254"/>
                  </a:lnTo>
                  <a:lnTo>
                    <a:pt x="63" y="1129"/>
                  </a:lnTo>
                  <a:lnTo>
                    <a:pt x="0" y="972"/>
                  </a:lnTo>
                  <a:lnTo>
                    <a:pt x="0" y="815"/>
                  </a:lnTo>
                  <a:lnTo>
                    <a:pt x="31" y="627"/>
                  </a:lnTo>
                  <a:lnTo>
                    <a:pt x="94" y="470"/>
                  </a:lnTo>
                  <a:lnTo>
                    <a:pt x="251" y="376"/>
                  </a:lnTo>
                  <a:lnTo>
                    <a:pt x="251" y="376"/>
                  </a:lnTo>
                  <a:lnTo>
                    <a:pt x="376" y="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73"/>
            <p:cNvSpPr/>
            <p:nvPr/>
          </p:nvSpPr>
          <p:spPr>
            <a:xfrm>
              <a:off x="2292625" y="3990275"/>
              <a:ext cx="174000" cy="484325"/>
            </a:xfrm>
            <a:custGeom>
              <a:avLst/>
              <a:gdLst/>
              <a:ahLst/>
              <a:cxnLst/>
              <a:rect l="l" t="t" r="r" b="b"/>
              <a:pathLst>
                <a:path w="6960" h="19373" fill="none" extrusionOk="0">
                  <a:moveTo>
                    <a:pt x="1474" y="18965"/>
                  </a:moveTo>
                  <a:lnTo>
                    <a:pt x="1474" y="18965"/>
                  </a:lnTo>
                  <a:lnTo>
                    <a:pt x="1348" y="19121"/>
                  </a:lnTo>
                  <a:lnTo>
                    <a:pt x="1223" y="19247"/>
                  </a:lnTo>
                  <a:lnTo>
                    <a:pt x="1098" y="19309"/>
                  </a:lnTo>
                  <a:lnTo>
                    <a:pt x="941" y="19372"/>
                  </a:lnTo>
                  <a:lnTo>
                    <a:pt x="816" y="19372"/>
                  </a:lnTo>
                  <a:lnTo>
                    <a:pt x="659" y="19372"/>
                  </a:lnTo>
                  <a:lnTo>
                    <a:pt x="533" y="19309"/>
                  </a:lnTo>
                  <a:lnTo>
                    <a:pt x="408" y="19247"/>
                  </a:lnTo>
                  <a:lnTo>
                    <a:pt x="283" y="19184"/>
                  </a:lnTo>
                  <a:lnTo>
                    <a:pt x="189" y="19059"/>
                  </a:lnTo>
                  <a:lnTo>
                    <a:pt x="95" y="18933"/>
                  </a:lnTo>
                  <a:lnTo>
                    <a:pt x="32" y="18808"/>
                  </a:lnTo>
                  <a:lnTo>
                    <a:pt x="1" y="18651"/>
                  </a:lnTo>
                  <a:lnTo>
                    <a:pt x="1" y="18494"/>
                  </a:lnTo>
                  <a:lnTo>
                    <a:pt x="1" y="18338"/>
                  </a:lnTo>
                  <a:lnTo>
                    <a:pt x="63" y="18181"/>
                  </a:lnTo>
                  <a:lnTo>
                    <a:pt x="63" y="18181"/>
                  </a:lnTo>
                  <a:lnTo>
                    <a:pt x="596" y="17021"/>
                  </a:lnTo>
                  <a:lnTo>
                    <a:pt x="1160" y="15893"/>
                  </a:lnTo>
                  <a:lnTo>
                    <a:pt x="2289" y="13636"/>
                  </a:lnTo>
                  <a:lnTo>
                    <a:pt x="2822" y="12507"/>
                  </a:lnTo>
                  <a:lnTo>
                    <a:pt x="3323" y="11347"/>
                  </a:lnTo>
                  <a:lnTo>
                    <a:pt x="3825" y="10188"/>
                  </a:lnTo>
                  <a:lnTo>
                    <a:pt x="4232" y="8996"/>
                  </a:lnTo>
                  <a:lnTo>
                    <a:pt x="4232" y="8996"/>
                  </a:lnTo>
                  <a:lnTo>
                    <a:pt x="4420" y="8432"/>
                  </a:lnTo>
                  <a:lnTo>
                    <a:pt x="4577" y="7899"/>
                  </a:lnTo>
                  <a:lnTo>
                    <a:pt x="4828" y="6802"/>
                  </a:lnTo>
                  <a:lnTo>
                    <a:pt x="5016" y="5705"/>
                  </a:lnTo>
                  <a:lnTo>
                    <a:pt x="5141" y="4608"/>
                  </a:lnTo>
                  <a:lnTo>
                    <a:pt x="5392" y="2414"/>
                  </a:lnTo>
                  <a:lnTo>
                    <a:pt x="5549" y="1285"/>
                  </a:lnTo>
                  <a:lnTo>
                    <a:pt x="5706" y="188"/>
                  </a:lnTo>
                  <a:lnTo>
                    <a:pt x="5706" y="188"/>
                  </a:lnTo>
                  <a:lnTo>
                    <a:pt x="5706" y="94"/>
                  </a:lnTo>
                  <a:lnTo>
                    <a:pt x="5768" y="63"/>
                  </a:lnTo>
                  <a:lnTo>
                    <a:pt x="5831" y="31"/>
                  </a:lnTo>
                  <a:lnTo>
                    <a:pt x="5894" y="0"/>
                  </a:lnTo>
                  <a:lnTo>
                    <a:pt x="5988" y="0"/>
                  </a:lnTo>
                  <a:lnTo>
                    <a:pt x="6050" y="0"/>
                  </a:lnTo>
                  <a:lnTo>
                    <a:pt x="6113" y="63"/>
                  </a:lnTo>
                  <a:lnTo>
                    <a:pt x="6144" y="125"/>
                  </a:lnTo>
                  <a:lnTo>
                    <a:pt x="6144" y="125"/>
                  </a:lnTo>
                  <a:lnTo>
                    <a:pt x="6364" y="690"/>
                  </a:lnTo>
                  <a:lnTo>
                    <a:pt x="6552" y="1254"/>
                  </a:lnTo>
                  <a:lnTo>
                    <a:pt x="6709" y="1818"/>
                  </a:lnTo>
                  <a:lnTo>
                    <a:pt x="6834" y="2414"/>
                  </a:lnTo>
                  <a:lnTo>
                    <a:pt x="6897" y="3009"/>
                  </a:lnTo>
                  <a:lnTo>
                    <a:pt x="6959" y="3636"/>
                  </a:lnTo>
                  <a:lnTo>
                    <a:pt x="6959" y="4232"/>
                  </a:lnTo>
                  <a:lnTo>
                    <a:pt x="6959" y="4859"/>
                  </a:lnTo>
                  <a:lnTo>
                    <a:pt x="6897" y="5486"/>
                  </a:lnTo>
                  <a:lnTo>
                    <a:pt x="6834" y="6113"/>
                  </a:lnTo>
                  <a:lnTo>
                    <a:pt x="6740" y="6740"/>
                  </a:lnTo>
                  <a:lnTo>
                    <a:pt x="6615" y="7366"/>
                  </a:lnTo>
                  <a:lnTo>
                    <a:pt x="6489" y="8025"/>
                  </a:lnTo>
                  <a:lnTo>
                    <a:pt x="6332" y="8652"/>
                  </a:lnTo>
                  <a:lnTo>
                    <a:pt x="5956" y="9906"/>
                  </a:lnTo>
                  <a:lnTo>
                    <a:pt x="5486" y="11159"/>
                  </a:lnTo>
                  <a:lnTo>
                    <a:pt x="4985" y="12382"/>
                  </a:lnTo>
                  <a:lnTo>
                    <a:pt x="4452" y="13604"/>
                  </a:lnTo>
                  <a:lnTo>
                    <a:pt x="3856" y="14764"/>
                  </a:lnTo>
                  <a:lnTo>
                    <a:pt x="3261" y="15893"/>
                  </a:lnTo>
                  <a:lnTo>
                    <a:pt x="2665" y="16990"/>
                  </a:lnTo>
                  <a:lnTo>
                    <a:pt x="2069" y="18024"/>
                  </a:lnTo>
                  <a:lnTo>
                    <a:pt x="1474" y="189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73"/>
            <p:cNvSpPr/>
            <p:nvPr/>
          </p:nvSpPr>
          <p:spPr>
            <a:xfrm>
              <a:off x="2339650" y="3056150"/>
              <a:ext cx="634000" cy="886325"/>
            </a:xfrm>
            <a:custGeom>
              <a:avLst/>
              <a:gdLst/>
              <a:ahLst/>
              <a:cxnLst/>
              <a:rect l="l" t="t" r="r" b="b"/>
              <a:pathLst>
                <a:path w="25360" h="35453" fill="none" extrusionOk="0">
                  <a:moveTo>
                    <a:pt x="23196" y="34669"/>
                  </a:moveTo>
                  <a:lnTo>
                    <a:pt x="23196" y="34669"/>
                  </a:lnTo>
                  <a:lnTo>
                    <a:pt x="23102" y="34826"/>
                  </a:lnTo>
                  <a:lnTo>
                    <a:pt x="22977" y="34951"/>
                  </a:lnTo>
                  <a:lnTo>
                    <a:pt x="22977" y="34951"/>
                  </a:lnTo>
                  <a:lnTo>
                    <a:pt x="22946" y="35139"/>
                  </a:lnTo>
                  <a:lnTo>
                    <a:pt x="22914" y="35234"/>
                  </a:lnTo>
                  <a:lnTo>
                    <a:pt x="22852" y="35296"/>
                  </a:lnTo>
                  <a:lnTo>
                    <a:pt x="22789" y="35359"/>
                  </a:lnTo>
                  <a:lnTo>
                    <a:pt x="22695" y="35422"/>
                  </a:lnTo>
                  <a:lnTo>
                    <a:pt x="22601" y="35453"/>
                  </a:lnTo>
                  <a:lnTo>
                    <a:pt x="22476" y="35453"/>
                  </a:lnTo>
                  <a:lnTo>
                    <a:pt x="22476" y="35453"/>
                  </a:lnTo>
                  <a:lnTo>
                    <a:pt x="21786" y="35453"/>
                  </a:lnTo>
                  <a:lnTo>
                    <a:pt x="21096" y="35390"/>
                  </a:lnTo>
                  <a:lnTo>
                    <a:pt x="20407" y="35328"/>
                  </a:lnTo>
                  <a:lnTo>
                    <a:pt x="19717" y="35265"/>
                  </a:lnTo>
                  <a:lnTo>
                    <a:pt x="19059" y="35139"/>
                  </a:lnTo>
                  <a:lnTo>
                    <a:pt x="18369" y="35014"/>
                  </a:lnTo>
                  <a:lnTo>
                    <a:pt x="17711" y="34857"/>
                  </a:lnTo>
                  <a:lnTo>
                    <a:pt x="17053" y="34701"/>
                  </a:lnTo>
                  <a:lnTo>
                    <a:pt x="16394" y="34481"/>
                  </a:lnTo>
                  <a:lnTo>
                    <a:pt x="15767" y="34262"/>
                  </a:lnTo>
                  <a:lnTo>
                    <a:pt x="15141" y="34042"/>
                  </a:lnTo>
                  <a:lnTo>
                    <a:pt x="14514" y="33792"/>
                  </a:lnTo>
                  <a:lnTo>
                    <a:pt x="13887" y="33509"/>
                  </a:lnTo>
                  <a:lnTo>
                    <a:pt x="13291" y="33227"/>
                  </a:lnTo>
                  <a:lnTo>
                    <a:pt x="12696" y="32914"/>
                  </a:lnTo>
                  <a:lnTo>
                    <a:pt x="12100" y="32569"/>
                  </a:lnTo>
                  <a:lnTo>
                    <a:pt x="11504" y="32224"/>
                  </a:lnTo>
                  <a:lnTo>
                    <a:pt x="10940" y="31848"/>
                  </a:lnTo>
                  <a:lnTo>
                    <a:pt x="10407" y="31441"/>
                  </a:lnTo>
                  <a:lnTo>
                    <a:pt x="9874" y="31064"/>
                  </a:lnTo>
                  <a:lnTo>
                    <a:pt x="9341" y="30626"/>
                  </a:lnTo>
                  <a:lnTo>
                    <a:pt x="8809" y="30187"/>
                  </a:lnTo>
                  <a:lnTo>
                    <a:pt x="8307" y="29717"/>
                  </a:lnTo>
                  <a:lnTo>
                    <a:pt x="7805" y="29246"/>
                  </a:lnTo>
                  <a:lnTo>
                    <a:pt x="7335" y="28776"/>
                  </a:lnTo>
                  <a:lnTo>
                    <a:pt x="6896" y="28275"/>
                  </a:lnTo>
                  <a:lnTo>
                    <a:pt x="6426" y="27742"/>
                  </a:lnTo>
                  <a:lnTo>
                    <a:pt x="5987" y="27209"/>
                  </a:lnTo>
                  <a:lnTo>
                    <a:pt x="5580" y="26645"/>
                  </a:lnTo>
                  <a:lnTo>
                    <a:pt x="5172" y="26080"/>
                  </a:lnTo>
                  <a:lnTo>
                    <a:pt x="4796" y="25516"/>
                  </a:lnTo>
                  <a:lnTo>
                    <a:pt x="4420" y="24921"/>
                  </a:lnTo>
                  <a:lnTo>
                    <a:pt x="4420" y="24921"/>
                  </a:lnTo>
                  <a:lnTo>
                    <a:pt x="4075" y="24294"/>
                  </a:lnTo>
                  <a:lnTo>
                    <a:pt x="3730" y="23635"/>
                  </a:lnTo>
                  <a:lnTo>
                    <a:pt x="3386" y="22977"/>
                  </a:lnTo>
                  <a:lnTo>
                    <a:pt x="3072" y="22319"/>
                  </a:lnTo>
                  <a:lnTo>
                    <a:pt x="2790" y="21629"/>
                  </a:lnTo>
                  <a:lnTo>
                    <a:pt x="2508" y="20971"/>
                  </a:lnTo>
                  <a:lnTo>
                    <a:pt x="2257" y="20281"/>
                  </a:lnTo>
                  <a:lnTo>
                    <a:pt x="2038" y="19560"/>
                  </a:lnTo>
                  <a:lnTo>
                    <a:pt x="1818" y="18871"/>
                  </a:lnTo>
                  <a:lnTo>
                    <a:pt x="1630" y="18150"/>
                  </a:lnTo>
                  <a:lnTo>
                    <a:pt x="1442" y="17460"/>
                  </a:lnTo>
                  <a:lnTo>
                    <a:pt x="1285" y="16739"/>
                  </a:lnTo>
                  <a:lnTo>
                    <a:pt x="1160" y="16018"/>
                  </a:lnTo>
                  <a:lnTo>
                    <a:pt x="1035" y="15297"/>
                  </a:lnTo>
                  <a:lnTo>
                    <a:pt x="941" y="14576"/>
                  </a:lnTo>
                  <a:lnTo>
                    <a:pt x="847" y="13824"/>
                  </a:lnTo>
                  <a:lnTo>
                    <a:pt x="847" y="13824"/>
                  </a:lnTo>
                  <a:lnTo>
                    <a:pt x="784" y="13040"/>
                  </a:lnTo>
                  <a:lnTo>
                    <a:pt x="753" y="12225"/>
                  </a:lnTo>
                  <a:lnTo>
                    <a:pt x="690" y="10595"/>
                  </a:lnTo>
                  <a:lnTo>
                    <a:pt x="721" y="7335"/>
                  </a:lnTo>
                  <a:lnTo>
                    <a:pt x="690" y="5737"/>
                  </a:lnTo>
                  <a:lnTo>
                    <a:pt x="627" y="4922"/>
                  </a:lnTo>
                  <a:lnTo>
                    <a:pt x="565" y="4107"/>
                  </a:lnTo>
                  <a:lnTo>
                    <a:pt x="502" y="3323"/>
                  </a:lnTo>
                  <a:lnTo>
                    <a:pt x="376" y="2508"/>
                  </a:lnTo>
                  <a:lnTo>
                    <a:pt x="220" y="1724"/>
                  </a:lnTo>
                  <a:lnTo>
                    <a:pt x="32" y="909"/>
                  </a:lnTo>
                  <a:lnTo>
                    <a:pt x="32" y="909"/>
                  </a:lnTo>
                  <a:lnTo>
                    <a:pt x="0" y="721"/>
                  </a:lnTo>
                  <a:lnTo>
                    <a:pt x="32" y="565"/>
                  </a:lnTo>
                  <a:lnTo>
                    <a:pt x="126" y="376"/>
                  </a:lnTo>
                  <a:lnTo>
                    <a:pt x="251" y="251"/>
                  </a:lnTo>
                  <a:lnTo>
                    <a:pt x="376" y="126"/>
                  </a:lnTo>
                  <a:lnTo>
                    <a:pt x="533" y="63"/>
                  </a:lnTo>
                  <a:lnTo>
                    <a:pt x="721" y="0"/>
                  </a:lnTo>
                  <a:lnTo>
                    <a:pt x="878" y="0"/>
                  </a:lnTo>
                  <a:lnTo>
                    <a:pt x="878" y="0"/>
                  </a:lnTo>
                  <a:lnTo>
                    <a:pt x="1850" y="126"/>
                  </a:lnTo>
                  <a:lnTo>
                    <a:pt x="2790" y="314"/>
                  </a:lnTo>
                  <a:lnTo>
                    <a:pt x="3730" y="502"/>
                  </a:lnTo>
                  <a:lnTo>
                    <a:pt x="4671" y="753"/>
                  </a:lnTo>
                  <a:lnTo>
                    <a:pt x="5580" y="1003"/>
                  </a:lnTo>
                  <a:lnTo>
                    <a:pt x="6489" y="1317"/>
                  </a:lnTo>
                  <a:lnTo>
                    <a:pt x="7398" y="1662"/>
                  </a:lnTo>
                  <a:lnTo>
                    <a:pt x="8307" y="2038"/>
                  </a:lnTo>
                  <a:lnTo>
                    <a:pt x="8307" y="2038"/>
                  </a:lnTo>
                  <a:lnTo>
                    <a:pt x="9561" y="2602"/>
                  </a:lnTo>
                  <a:lnTo>
                    <a:pt x="10815" y="3260"/>
                  </a:lnTo>
                  <a:lnTo>
                    <a:pt x="12006" y="3950"/>
                  </a:lnTo>
                  <a:lnTo>
                    <a:pt x="13197" y="4702"/>
                  </a:lnTo>
                  <a:lnTo>
                    <a:pt x="14326" y="5517"/>
                  </a:lnTo>
                  <a:lnTo>
                    <a:pt x="15423" y="6364"/>
                  </a:lnTo>
                  <a:lnTo>
                    <a:pt x="16488" y="7273"/>
                  </a:lnTo>
                  <a:lnTo>
                    <a:pt x="17491" y="8244"/>
                  </a:lnTo>
                  <a:lnTo>
                    <a:pt x="18463" y="9247"/>
                  </a:lnTo>
                  <a:lnTo>
                    <a:pt x="19372" y="10282"/>
                  </a:lnTo>
                  <a:lnTo>
                    <a:pt x="20250" y="11348"/>
                  </a:lnTo>
                  <a:lnTo>
                    <a:pt x="21065" y="12476"/>
                  </a:lnTo>
                  <a:lnTo>
                    <a:pt x="21786" y="13605"/>
                  </a:lnTo>
                  <a:lnTo>
                    <a:pt x="22476" y="14796"/>
                  </a:lnTo>
                  <a:lnTo>
                    <a:pt x="23102" y="15987"/>
                  </a:lnTo>
                  <a:lnTo>
                    <a:pt x="23667" y="17241"/>
                  </a:lnTo>
                  <a:lnTo>
                    <a:pt x="23667" y="17241"/>
                  </a:lnTo>
                  <a:lnTo>
                    <a:pt x="24043" y="18275"/>
                  </a:lnTo>
                  <a:lnTo>
                    <a:pt x="24388" y="19310"/>
                  </a:lnTo>
                  <a:lnTo>
                    <a:pt x="24701" y="20344"/>
                  </a:lnTo>
                  <a:lnTo>
                    <a:pt x="24921" y="21410"/>
                  </a:lnTo>
                  <a:lnTo>
                    <a:pt x="25109" y="22507"/>
                  </a:lnTo>
                  <a:lnTo>
                    <a:pt x="25265" y="23573"/>
                  </a:lnTo>
                  <a:lnTo>
                    <a:pt x="25328" y="24670"/>
                  </a:lnTo>
                  <a:lnTo>
                    <a:pt x="25359" y="25767"/>
                  </a:lnTo>
                  <a:lnTo>
                    <a:pt x="25297" y="26864"/>
                  </a:lnTo>
                  <a:lnTo>
                    <a:pt x="25203" y="27993"/>
                  </a:lnTo>
                  <a:lnTo>
                    <a:pt x="25046" y="29090"/>
                  </a:lnTo>
                  <a:lnTo>
                    <a:pt x="24795" y="30218"/>
                  </a:lnTo>
                  <a:lnTo>
                    <a:pt x="24513" y="31347"/>
                  </a:lnTo>
                  <a:lnTo>
                    <a:pt x="24137" y="32444"/>
                  </a:lnTo>
                  <a:lnTo>
                    <a:pt x="23698" y="33572"/>
                  </a:lnTo>
                  <a:lnTo>
                    <a:pt x="23196" y="346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73"/>
            <p:cNvSpPr/>
            <p:nvPr/>
          </p:nvSpPr>
          <p:spPr>
            <a:xfrm>
              <a:off x="2740100" y="2222325"/>
              <a:ext cx="1038350" cy="1050925"/>
            </a:xfrm>
            <a:custGeom>
              <a:avLst/>
              <a:gdLst/>
              <a:ahLst/>
              <a:cxnLst/>
              <a:rect l="l" t="t" r="r" b="b"/>
              <a:pathLst>
                <a:path w="41534" h="42037" fill="none" extrusionOk="0">
                  <a:moveTo>
                    <a:pt x="12570" y="41879"/>
                  </a:moveTo>
                  <a:lnTo>
                    <a:pt x="12570" y="41879"/>
                  </a:lnTo>
                  <a:lnTo>
                    <a:pt x="11786" y="41723"/>
                  </a:lnTo>
                  <a:lnTo>
                    <a:pt x="11003" y="41503"/>
                  </a:lnTo>
                  <a:lnTo>
                    <a:pt x="10250" y="41221"/>
                  </a:lnTo>
                  <a:lnTo>
                    <a:pt x="9498" y="40908"/>
                  </a:lnTo>
                  <a:lnTo>
                    <a:pt x="8808" y="40563"/>
                  </a:lnTo>
                  <a:lnTo>
                    <a:pt x="8119" y="40155"/>
                  </a:lnTo>
                  <a:lnTo>
                    <a:pt x="7461" y="39685"/>
                  </a:lnTo>
                  <a:lnTo>
                    <a:pt x="6834" y="39184"/>
                  </a:lnTo>
                  <a:lnTo>
                    <a:pt x="6238" y="38651"/>
                  </a:lnTo>
                  <a:lnTo>
                    <a:pt x="5705" y="38055"/>
                  </a:lnTo>
                  <a:lnTo>
                    <a:pt x="5204" y="37460"/>
                  </a:lnTo>
                  <a:lnTo>
                    <a:pt x="4733" y="36801"/>
                  </a:lnTo>
                  <a:lnTo>
                    <a:pt x="4326" y="36112"/>
                  </a:lnTo>
                  <a:lnTo>
                    <a:pt x="3950" y="35391"/>
                  </a:lnTo>
                  <a:lnTo>
                    <a:pt x="3636" y="34638"/>
                  </a:lnTo>
                  <a:lnTo>
                    <a:pt x="3386" y="33886"/>
                  </a:lnTo>
                  <a:lnTo>
                    <a:pt x="3386" y="33886"/>
                  </a:lnTo>
                  <a:lnTo>
                    <a:pt x="3260" y="33385"/>
                  </a:lnTo>
                  <a:lnTo>
                    <a:pt x="3166" y="32883"/>
                  </a:lnTo>
                  <a:lnTo>
                    <a:pt x="3103" y="32382"/>
                  </a:lnTo>
                  <a:lnTo>
                    <a:pt x="3072" y="31849"/>
                  </a:lnTo>
                  <a:lnTo>
                    <a:pt x="3041" y="31347"/>
                  </a:lnTo>
                  <a:lnTo>
                    <a:pt x="3041" y="30814"/>
                  </a:lnTo>
                  <a:lnTo>
                    <a:pt x="3072" y="30313"/>
                  </a:lnTo>
                  <a:lnTo>
                    <a:pt x="3103" y="29811"/>
                  </a:lnTo>
                  <a:lnTo>
                    <a:pt x="3103" y="29811"/>
                  </a:lnTo>
                  <a:lnTo>
                    <a:pt x="3198" y="29341"/>
                  </a:lnTo>
                  <a:lnTo>
                    <a:pt x="3354" y="28808"/>
                  </a:lnTo>
                  <a:lnTo>
                    <a:pt x="3762" y="27648"/>
                  </a:lnTo>
                  <a:lnTo>
                    <a:pt x="3950" y="27053"/>
                  </a:lnTo>
                  <a:lnTo>
                    <a:pt x="4107" y="26488"/>
                  </a:lnTo>
                  <a:lnTo>
                    <a:pt x="4201" y="25987"/>
                  </a:lnTo>
                  <a:lnTo>
                    <a:pt x="4232" y="25767"/>
                  </a:lnTo>
                  <a:lnTo>
                    <a:pt x="4201" y="25579"/>
                  </a:lnTo>
                  <a:lnTo>
                    <a:pt x="4201" y="25579"/>
                  </a:lnTo>
                  <a:lnTo>
                    <a:pt x="4138" y="25266"/>
                  </a:lnTo>
                  <a:lnTo>
                    <a:pt x="4044" y="24952"/>
                  </a:lnTo>
                  <a:lnTo>
                    <a:pt x="3950" y="24670"/>
                  </a:lnTo>
                  <a:lnTo>
                    <a:pt x="3793" y="24420"/>
                  </a:lnTo>
                  <a:lnTo>
                    <a:pt x="3636" y="24137"/>
                  </a:lnTo>
                  <a:lnTo>
                    <a:pt x="3448" y="23887"/>
                  </a:lnTo>
                  <a:lnTo>
                    <a:pt x="3041" y="23417"/>
                  </a:lnTo>
                  <a:lnTo>
                    <a:pt x="2132" y="22413"/>
                  </a:lnTo>
                  <a:lnTo>
                    <a:pt x="1693" y="21881"/>
                  </a:lnTo>
                  <a:lnTo>
                    <a:pt x="1505" y="21567"/>
                  </a:lnTo>
                  <a:lnTo>
                    <a:pt x="1317" y="21285"/>
                  </a:lnTo>
                  <a:lnTo>
                    <a:pt x="1317" y="21285"/>
                  </a:lnTo>
                  <a:lnTo>
                    <a:pt x="972" y="20564"/>
                  </a:lnTo>
                  <a:lnTo>
                    <a:pt x="658" y="19843"/>
                  </a:lnTo>
                  <a:lnTo>
                    <a:pt x="408" y="19091"/>
                  </a:lnTo>
                  <a:lnTo>
                    <a:pt x="220" y="18370"/>
                  </a:lnTo>
                  <a:lnTo>
                    <a:pt x="94" y="17649"/>
                  </a:lnTo>
                  <a:lnTo>
                    <a:pt x="32" y="16896"/>
                  </a:lnTo>
                  <a:lnTo>
                    <a:pt x="0" y="16176"/>
                  </a:lnTo>
                  <a:lnTo>
                    <a:pt x="32" y="15486"/>
                  </a:lnTo>
                  <a:lnTo>
                    <a:pt x="126" y="14765"/>
                  </a:lnTo>
                  <a:lnTo>
                    <a:pt x="251" y="14075"/>
                  </a:lnTo>
                  <a:lnTo>
                    <a:pt x="408" y="13386"/>
                  </a:lnTo>
                  <a:lnTo>
                    <a:pt x="627" y="12727"/>
                  </a:lnTo>
                  <a:lnTo>
                    <a:pt x="909" y="12069"/>
                  </a:lnTo>
                  <a:lnTo>
                    <a:pt x="1223" y="11442"/>
                  </a:lnTo>
                  <a:lnTo>
                    <a:pt x="1568" y="10847"/>
                  </a:lnTo>
                  <a:lnTo>
                    <a:pt x="1944" y="10251"/>
                  </a:lnTo>
                  <a:lnTo>
                    <a:pt x="2351" y="9718"/>
                  </a:lnTo>
                  <a:lnTo>
                    <a:pt x="2821" y="9185"/>
                  </a:lnTo>
                  <a:lnTo>
                    <a:pt x="3323" y="8684"/>
                  </a:lnTo>
                  <a:lnTo>
                    <a:pt x="3856" y="8214"/>
                  </a:lnTo>
                  <a:lnTo>
                    <a:pt x="4389" y="7806"/>
                  </a:lnTo>
                  <a:lnTo>
                    <a:pt x="4984" y="7399"/>
                  </a:lnTo>
                  <a:lnTo>
                    <a:pt x="5580" y="7054"/>
                  </a:lnTo>
                  <a:lnTo>
                    <a:pt x="6238" y="6740"/>
                  </a:lnTo>
                  <a:lnTo>
                    <a:pt x="6896" y="6458"/>
                  </a:lnTo>
                  <a:lnTo>
                    <a:pt x="7586" y="6239"/>
                  </a:lnTo>
                  <a:lnTo>
                    <a:pt x="8276" y="6051"/>
                  </a:lnTo>
                  <a:lnTo>
                    <a:pt x="8997" y="5925"/>
                  </a:lnTo>
                  <a:lnTo>
                    <a:pt x="9749" y="5831"/>
                  </a:lnTo>
                  <a:lnTo>
                    <a:pt x="10501" y="5800"/>
                  </a:lnTo>
                  <a:lnTo>
                    <a:pt x="11285" y="5831"/>
                  </a:lnTo>
                  <a:lnTo>
                    <a:pt x="12068" y="5925"/>
                  </a:lnTo>
                  <a:lnTo>
                    <a:pt x="12068" y="5925"/>
                  </a:lnTo>
                  <a:lnTo>
                    <a:pt x="12413" y="5424"/>
                  </a:lnTo>
                  <a:lnTo>
                    <a:pt x="12789" y="4954"/>
                  </a:lnTo>
                  <a:lnTo>
                    <a:pt x="13166" y="4515"/>
                  </a:lnTo>
                  <a:lnTo>
                    <a:pt x="13573" y="4076"/>
                  </a:lnTo>
                  <a:lnTo>
                    <a:pt x="13981" y="3668"/>
                  </a:lnTo>
                  <a:lnTo>
                    <a:pt x="14419" y="3292"/>
                  </a:lnTo>
                  <a:lnTo>
                    <a:pt x="14858" y="2916"/>
                  </a:lnTo>
                  <a:lnTo>
                    <a:pt x="15328" y="2571"/>
                  </a:lnTo>
                  <a:lnTo>
                    <a:pt x="15799" y="2226"/>
                  </a:lnTo>
                  <a:lnTo>
                    <a:pt x="16269" y="1913"/>
                  </a:lnTo>
                  <a:lnTo>
                    <a:pt x="16770" y="1631"/>
                  </a:lnTo>
                  <a:lnTo>
                    <a:pt x="17272" y="1380"/>
                  </a:lnTo>
                  <a:lnTo>
                    <a:pt x="17773" y="1129"/>
                  </a:lnTo>
                  <a:lnTo>
                    <a:pt x="18306" y="910"/>
                  </a:lnTo>
                  <a:lnTo>
                    <a:pt x="18839" y="722"/>
                  </a:lnTo>
                  <a:lnTo>
                    <a:pt x="19372" y="534"/>
                  </a:lnTo>
                  <a:lnTo>
                    <a:pt x="19905" y="377"/>
                  </a:lnTo>
                  <a:lnTo>
                    <a:pt x="20469" y="252"/>
                  </a:lnTo>
                  <a:lnTo>
                    <a:pt x="21034" y="158"/>
                  </a:lnTo>
                  <a:lnTo>
                    <a:pt x="21598" y="64"/>
                  </a:lnTo>
                  <a:lnTo>
                    <a:pt x="22162" y="32"/>
                  </a:lnTo>
                  <a:lnTo>
                    <a:pt x="22726" y="1"/>
                  </a:lnTo>
                  <a:lnTo>
                    <a:pt x="23290" y="1"/>
                  </a:lnTo>
                  <a:lnTo>
                    <a:pt x="23855" y="1"/>
                  </a:lnTo>
                  <a:lnTo>
                    <a:pt x="24450" y="64"/>
                  </a:lnTo>
                  <a:lnTo>
                    <a:pt x="25014" y="126"/>
                  </a:lnTo>
                  <a:lnTo>
                    <a:pt x="25610" y="220"/>
                  </a:lnTo>
                  <a:lnTo>
                    <a:pt x="26174" y="346"/>
                  </a:lnTo>
                  <a:lnTo>
                    <a:pt x="26739" y="502"/>
                  </a:lnTo>
                  <a:lnTo>
                    <a:pt x="27334" y="659"/>
                  </a:lnTo>
                  <a:lnTo>
                    <a:pt x="27898" y="879"/>
                  </a:lnTo>
                  <a:lnTo>
                    <a:pt x="28463" y="1098"/>
                  </a:lnTo>
                  <a:lnTo>
                    <a:pt x="28463" y="1098"/>
                  </a:lnTo>
                  <a:lnTo>
                    <a:pt x="29089" y="1411"/>
                  </a:lnTo>
                  <a:lnTo>
                    <a:pt x="29685" y="1725"/>
                  </a:lnTo>
                  <a:lnTo>
                    <a:pt x="30249" y="2070"/>
                  </a:lnTo>
                  <a:lnTo>
                    <a:pt x="30814" y="2414"/>
                  </a:lnTo>
                  <a:lnTo>
                    <a:pt x="31346" y="2822"/>
                  </a:lnTo>
                  <a:lnTo>
                    <a:pt x="31848" y="3229"/>
                  </a:lnTo>
                  <a:lnTo>
                    <a:pt x="32318" y="3668"/>
                  </a:lnTo>
                  <a:lnTo>
                    <a:pt x="32788" y="4107"/>
                  </a:lnTo>
                  <a:lnTo>
                    <a:pt x="33196" y="4609"/>
                  </a:lnTo>
                  <a:lnTo>
                    <a:pt x="33603" y="5079"/>
                  </a:lnTo>
                  <a:lnTo>
                    <a:pt x="33979" y="5612"/>
                  </a:lnTo>
                  <a:lnTo>
                    <a:pt x="34324" y="6113"/>
                  </a:lnTo>
                  <a:lnTo>
                    <a:pt x="34669" y="6678"/>
                  </a:lnTo>
                  <a:lnTo>
                    <a:pt x="34951" y="7242"/>
                  </a:lnTo>
                  <a:lnTo>
                    <a:pt x="35233" y="7806"/>
                  </a:lnTo>
                  <a:lnTo>
                    <a:pt x="35484" y="8402"/>
                  </a:lnTo>
                  <a:lnTo>
                    <a:pt x="35484" y="8402"/>
                  </a:lnTo>
                  <a:lnTo>
                    <a:pt x="35798" y="9342"/>
                  </a:lnTo>
                  <a:lnTo>
                    <a:pt x="36080" y="10314"/>
                  </a:lnTo>
                  <a:lnTo>
                    <a:pt x="36268" y="11285"/>
                  </a:lnTo>
                  <a:lnTo>
                    <a:pt x="36393" y="12289"/>
                  </a:lnTo>
                  <a:lnTo>
                    <a:pt x="36456" y="13323"/>
                  </a:lnTo>
                  <a:lnTo>
                    <a:pt x="36424" y="14357"/>
                  </a:lnTo>
                  <a:lnTo>
                    <a:pt x="36362" y="15392"/>
                  </a:lnTo>
                  <a:lnTo>
                    <a:pt x="36205" y="16426"/>
                  </a:lnTo>
                  <a:lnTo>
                    <a:pt x="36205" y="16426"/>
                  </a:lnTo>
                  <a:lnTo>
                    <a:pt x="36581" y="16583"/>
                  </a:lnTo>
                  <a:lnTo>
                    <a:pt x="36926" y="16802"/>
                  </a:lnTo>
                  <a:lnTo>
                    <a:pt x="37271" y="16991"/>
                  </a:lnTo>
                  <a:lnTo>
                    <a:pt x="37584" y="17210"/>
                  </a:lnTo>
                  <a:lnTo>
                    <a:pt x="38211" y="17680"/>
                  </a:lnTo>
                  <a:lnTo>
                    <a:pt x="38775" y="18213"/>
                  </a:lnTo>
                  <a:lnTo>
                    <a:pt x="39277" y="18777"/>
                  </a:lnTo>
                  <a:lnTo>
                    <a:pt x="39716" y="19373"/>
                  </a:lnTo>
                  <a:lnTo>
                    <a:pt x="40123" y="20000"/>
                  </a:lnTo>
                  <a:lnTo>
                    <a:pt x="40468" y="20689"/>
                  </a:lnTo>
                  <a:lnTo>
                    <a:pt x="40750" y="21379"/>
                  </a:lnTo>
                  <a:lnTo>
                    <a:pt x="41001" y="22131"/>
                  </a:lnTo>
                  <a:lnTo>
                    <a:pt x="41189" y="22884"/>
                  </a:lnTo>
                  <a:lnTo>
                    <a:pt x="41346" y="23667"/>
                  </a:lnTo>
                  <a:lnTo>
                    <a:pt x="41440" y="24451"/>
                  </a:lnTo>
                  <a:lnTo>
                    <a:pt x="41503" y="25266"/>
                  </a:lnTo>
                  <a:lnTo>
                    <a:pt x="41534" y="26081"/>
                  </a:lnTo>
                  <a:lnTo>
                    <a:pt x="41503" y="26896"/>
                  </a:lnTo>
                  <a:lnTo>
                    <a:pt x="41440" y="27711"/>
                  </a:lnTo>
                  <a:lnTo>
                    <a:pt x="41346" y="28526"/>
                  </a:lnTo>
                  <a:lnTo>
                    <a:pt x="41189" y="29372"/>
                  </a:lnTo>
                  <a:lnTo>
                    <a:pt x="41001" y="30187"/>
                  </a:lnTo>
                  <a:lnTo>
                    <a:pt x="40782" y="30971"/>
                  </a:lnTo>
                  <a:lnTo>
                    <a:pt x="40499" y="31755"/>
                  </a:lnTo>
                  <a:lnTo>
                    <a:pt x="40217" y="32538"/>
                  </a:lnTo>
                  <a:lnTo>
                    <a:pt x="39873" y="33291"/>
                  </a:lnTo>
                  <a:lnTo>
                    <a:pt x="39528" y="34012"/>
                  </a:lnTo>
                  <a:lnTo>
                    <a:pt x="39120" y="34701"/>
                  </a:lnTo>
                  <a:lnTo>
                    <a:pt x="38681" y="35359"/>
                  </a:lnTo>
                  <a:lnTo>
                    <a:pt x="38211" y="35986"/>
                  </a:lnTo>
                  <a:lnTo>
                    <a:pt x="37741" y="36582"/>
                  </a:lnTo>
                  <a:lnTo>
                    <a:pt x="37208" y="37115"/>
                  </a:lnTo>
                  <a:lnTo>
                    <a:pt x="36675" y="37616"/>
                  </a:lnTo>
                  <a:lnTo>
                    <a:pt x="36111" y="38087"/>
                  </a:lnTo>
                  <a:lnTo>
                    <a:pt x="36111" y="38087"/>
                  </a:lnTo>
                  <a:lnTo>
                    <a:pt x="35421" y="38525"/>
                  </a:lnTo>
                  <a:lnTo>
                    <a:pt x="34763" y="38933"/>
                  </a:lnTo>
                  <a:lnTo>
                    <a:pt x="34105" y="39246"/>
                  </a:lnTo>
                  <a:lnTo>
                    <a:pt x="33415" y="39529"/>
                  </a:lnTo>
                  <a:lnTo>
                    <a:pt x="32726" y="39748"/>
                  </a:lnTo>
                  <a:lnTo>
                    <a:pt x="32067" y="39936"/>
                  </a:lnTo>
                  <a:lnTo>
                    <a:pt x="31378" y="40030"/>
                  </a:lnTo>
                  <a:lnTo>
                    <a:pt x="30657" y="40124"/>
                  </a:lnTo>
                  <a:lnTo>
                    <a:pt x="29967" y="40155"/>
                  </a:lnTo>
                  <a:lnTo>
                    <a:pt x="29278" y="40155"/>
                  </a:lnTo>
                  <a:lnTo>
                    <a:pt x="28557" y="40093"/>
                  </a:lnTo>
                  <a:lnTo>
                    <a:pt x="27836" y="39999"/>
                  </a:lnTo>
                  <a:lnTo>
                    <a:pt x="27115" y="39873"/>
                  </a:lnTo>
                  <a:lnTo>
                    <a:pt x="26394" y="39717"/>
                  </a:lnTo>
                  <a:lnTo>
                    <a:pt x="25673" y="39529"/>
                  </a:lnTo>
                  <a:lnTo>
                    <a:pt x="24920" y="39309"/>
                  </a:lnTo>
                  <a:lnTo>
                    <a:pt x="24920" y="39309"/>
                  </a:lnTo>
                  <a:lnTo>
                    <a:pt x="24513" y="39215"/>
                  </a:lnTo>
                  <a:lnTo>
                    <a:pt x="24137" y="39152"/>
                  </a:lnTo>
                  <a:lnTo>
                    <a:pt x="23792" y="39152"/>
                  </a:lnTo>
                  <a:lnTo>
                    <a:pt x="23479" y="39152"/>
                  </a:lnTo>
                  <a:lnTo>
                    <a:pt x="23165" y="39215"/>
                  </a:lnTo>
                  <a:lnTo>
                    <a:pt x="22883" y="39309"/>
                  </a:lnTo>
                  <a:lnTo>
                    <a:pt x="22601" y="39403"/>
                  </a:lnTo>
                  <a:lnTo>
                    <a:pt x="22319" y="39560"/>
                  </a:lnTo>
                  <a:lnTo>
                    <a:pt x="21786" y="39873"/>
                  </a:lnTo>
                  <a:lnTo>
                    <a:pt x="21190" y="40249"/>
                  </a:lnTo>
                  <a:lnTo>
                    <a:pt x="20501" y="40626"/>
                  </a:lnTo>
                  <a:lnTo>
                    <a:pt x="20124" y="40814"/>
                  </a:lnTo>
                  <a:lnTo>
                    <a:pt x="19717" y="41002"/>
                  </a:lnTo>
                  <a:lnTo>
                    <a:pt x="19717" y="41002"/>
                  </a:lnTo>
                  <a:lnTo>
                    <a:pt x="19215" y="41190"/>
                  </a:lnTo>
                  <a:lnTo>
                    <a:pt x="18683" y="41378"/>
                  </a:lnTo>
                  <a:lnTo>
                    <a:pt x="18683" y="41378"/>
                  </a:lnTo>
                  <a:lnTo>
                    <a:pt x="17962" y="41597"/>
                  </a:lnTo>
                  <a:lnTo>
                    <a:pt x="17209" y="41754"/>
                  </a:lnTo>
                  <a:lnTo>
                    <a:pt x="16426" y="41911"/>
                  </a:lnTo>
                  <a:lnTo>
                    <a:pt x="15673" y="42005"/>
                  </a:lnTo>
                  <a:lnTo>
                    <a:pt x="14890" y="42036"/>
                  </a:lnTo>
                  <a:lnTo>
                    <a:pt x="14106" y="42036"/>
                  </a:lnTo>
                  <a:lnTo>
                    <a:pt x="13354" y="41974"/>
                  </a:lnTo>
                  <a:lnTo>
                    <a:pt x="12570" y="418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73"/>
            <p:cNvSpPr/>
            <p:nvPr/>
          </p:nvSpPr>
          <p:spPr>
            <a:xfrm>
              <a:off x="3443025" y="3597650"/>
              <a:ext cx="62725" cy="267250"/>
            </a:xfrm>
            <a:custGeom>
              <a:avLst/>
              <a:gdLst/>
              <a:ahLst/>
              <a:cxnLst/>
              <a:rect l="l" t="t" r="r" b="b"/>
              <a:pathLst>
                <a:path w="2509" h="10690" fill="none" extrusionOk="0">
                  <a:moveTo>
                    <a:pt x="2508" y="533"/>
                  </a:moveTo>
                  <a:lnTo>
                    <a:pt x="2508" y="533"/>
                  </a:lnTo>
                  <a:lnTo>
                    <a:pt x="2352" y="1098"/>
                  </a:lnTo>
                  <a:lnTo>
                    <a:pt x="2195" y="1662"/>
                  </a:lnTo>
                  <a:lnTo>
                    <a:pt x="2101" y="2226"/>
                  </a:lnTo>
                  <a:lnTo>
                    <a:pt x="2007" y="2790"/>
                  </a:lnTo>
                  <a:lnTo>
                    <a:pt x="1913" y="3355"/>
                  </a:lnTo>
                  <a:lnTo>
                    <a:pt x="1882" y="3919"/>
                  </a:lnTo>
                  <a:lnTo>
                    <a:pt x="1850" y="4483"/>
                  </a:lnTo>
                  <a:lnTo>
                    <a:pt x="1850" y="5047"/>
                  </a:lnTo>
                  <a:lnTo>
                    <a:pt x="1850" y="5612"/>
                  </a:lnTo>
                  <a:lnTo>
                    <a:pt x="1882" y="6207"/>
                  </a:lnTo>
                  <a:lnTo>
                    <a:pt x="1976" y="7336"/>
                  </a:lnTo>
                  <a:lnTo>
                    <a:pt x="2164" y="8464"/>
                  </a:lnTo>
                  <a:lnTo>
                    <a:pt x="2414" y="9593"/>
                  </a:lnTo>
                  <a:lnTo>
                    <a:pt x="2414" y="9593"/>
                  </a:lnTo>
                  <a:lnTo>
                    <a:pt x="2446" y="9812"/>
                  </a:lnTo>
                  <a:lnTo>
                    <a:pt x="2446" y="10000"/>
                  </a:lnTo>
                  <a:lnTo>
                    <a:pt x="2383" y="10157"/>
                  </a:lnTo>
                  <a:lnTo>
                    <a:pt x="2320" y="10314"/>
                  </a:lnTo>
                  <a:lnTo>
                    <a:pt x="2226" y="10439"/>
                  </a:lnTo>
                  <a:lnTo>
                    <a:pt x="2101" y="10533"/>
                  </a:lnTo>
                  <a:lnTo>
                    <a:pt x="1944" y="10627"/>
                  </a:lnTo>
                  <a:lnTo>
                    <a:pt x="1787" y="10658"/>
                  </a:lnTo>
                  <a:lnTo>
                    <a:pt x="1631" y="10690"/>
                  </a:lnTo>
                  <a:lnTo>
                    <a:pt x="1474" y="10690"/>
                  </a:lnTo>
                  <a:lnTo>
                    <a:pt x="1317" y="10690"/>
                  </a:lnTo>
                  <a:lnTo>
                    <a:pt x="1161" y="10627"/>
                  </a:lnTo>
                  <a:lnTo>
                    <a:pt x="1004" y="10533"/>
                  </a:lnTo>
                  <a:lnTo>
                    <a:pt x="878" y="10408"/>
                  </a:lnTo>
                  <a:lnTo>
                    <a:pt x="753" y="10282"/>
                  </a:lnTo>
                  <a:lnTo>
                    <a:pt x="690" y="10094"/>
                  </a:lnTo>
                  <a:lnTo>
                    <a:pt x="690" y="10094"/>
                  </a:lnTo>
                  <a:lnTo>
                    <a:pt x="471" y="9436"/>
                  </a:lnTo>
                  <a:lnTo>
                    <a:pt x="314" y="8809"/>
                  </a:lnTo>
                  <a:lnTo>
                    <a:pt x="157" y="8182"/>
                  </a:lnTo>
                  <a:lnTo>
                    <a:pt x="95" y="7555"/>
                  </a:lnTo>
                  <a:lnTo>
                    <a:pt x="32" y="6897"/>
                  </a:lnTo>
                  <a:lnTo>
                    <a:pt x="1" y="6270"/>
                  </a:lnTo>
                  <a:lnTo>
                    <a:pt x="32" y="5643"/>
                  </a:lnTo>
                  <a:lnTo>
                    <a:pt x="95" y="5016"/>
                  </a:lnTo>
                  <a:lnTo>
                    <a:pt x="189" y="4389"/>
                  </a:lnTo>
                  <a:lnTo>
                    <a:pt x="314" y="3762"/>
                  </a:lnTo>
                  <a:lnTo>
                    <a:pt x="471" y="3167"/>
                  </a:lnTo>
                  <a:lnTo>
                    <a:pt x="659" y="2540"/>
                  </a:lnTo>
                  <a:lnTo>
                    <a:pt x="878" y="1944"/>
                  </a:lnTo>
                  <a:lnTo>
                    <a:pt x="1129" y="1348"/>
                  </a:lnTo>
                  <a:lnTo>
                    <a:pt x="1411" y="784"/>
                  </a:lnTo>
                  <a:lnTo>
                    <a:pt x="1725" y="189"/>
                  </a:lnTo>
                  <a:lnTo>
                    <a:pt x="1725" y="189"/>
                  </a:lnTo>
                  <a:lnTo>
                    <a:pt x="1850" y="63"/>
                  </a:lnTo>
                  <a:lnTo>
                    <a:pt x="1976" y="1"/>
                  </a:lnTo>
                  <a:lnTo>
                    <a:pt x="2132" y="1"/>
                  </a:lnTo>
                  <a:lnTo>
                    <a:pt x="2258" y="32"/>
                  </a:lnTo>
                  <a:lnTo>
                    <a:pt x="2383" y="126"/>
                  </a:lnTo>
                  <a:lnTo>
                    <a:pt x="2477" y="220"/>
                  </a:lnTo>
                  <a:lnTo>
                    <a:pt x="2508" y="377"/>
                  </a:lnTo>
                  <a:lnTo>
                    <a:pt x="2508" y="5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73"/>
            <p:cNvSpPr/>
            <p:nvPr/>
          </p:nvSpPr>
          <p:spPr>
            <a:xfrm>
              <a:off x="3220475" y="3330425"/>
              <a:ext cx="380875" cy="184175"/>
            </a:xfrm>
            <a:custGeom>
              <a:avLst/>
              <a:gdLst/>
              <a:ahLst/>
              <a:cxnLst/>
              <a:rect l="l" t="t" r="r" b="b"/>
              <a:pathLst>
                <a:path w="15235" h="7367" fill="none" extrusionOk="0">
                  <a:moveTo>
                    <a:pt x="15109" y="1192"/>
                  </a:moveTo>
                  <a:lnTo>
                    <a:pt x="15109" y="1192"/>
                  </a:lnTo>
                  <a:lnTo>
                    <a:pt x="14890" y="1536"/>
                  </a:lnTo>
                  <a:lnTo>
                    <a:pt x="14670" y="1850"/>
                  </a:lnTo>
                  <a:lnTo>
                    <a:pt x="14169" y="2477"/>
                  </a:lnTo>
                  <a:lnTo>
                    <a:pt x="13667" y="3072"/>
                  </a:lnTo>
                  <a:lnTo>
                    <a:pt x="13448" y="3417"/>
                  </a:lnTo>
                  <a:lnTo>
                    <a:pt x="13229" y="3762"/>
                  </a:lnTo>
                  <a:lnTo>
                    <a:pt x="13229" y="3762"/>
                  </a:lnTo>
                  <a:lnTo>
                    <a:pt x="12884" y="4483"/>
                  </a:lnTo>
                  <a:lnTo>
                    <a:pt x="12539" y="5235"/>
                  </a:lnTo>
                  <a:lnTo>
                    <a:pt x="11975" y="6803"/>
                  </a:lnTo>
                  <a:lnTo>
                    <a:pt x="11975" y="6803"/>
                  </a:lnTo>
                  <a:lnTo>
                    <a:pt x="11912" y="6928"/>
                  </a:lnTo>
                  <a:lnTo>
                    <a:pt x="11849" y="7022"/>
                  </a:lnTo>
                  <a:lnTo>
                    <a:pt x="11755" y="7116"/>
                  </a:lnTo>
                  <a:lnTo>
                    <a:pt x="11661" y="7210"/>
                  </a:lnTo>
                  <a:lnTo>
                    <a:pt x="11410" y="7304"/>
                  </a:lnTo>
                  <a:lnTo>
                    <a:pt x="11160" y="7367"/>
                  </a:lnTo>
                  <a:lnTo>
                    <a:pt x="11034" y="7367"/>
                  </a:lnTo>
                  <a:lnTo>
                    <a:pt x="10909" y="7367"/>
                  </a:lnTo>
                  <a:lnTo>
                    <a:pt x="10784" y="7304"/>
                  </a:lnTo>
                  <a:lnTo>
                    <a:pt x="10689" y="7241"/>
                  </a:lnTo>
                  <a:lnTo>
                    <a:pt x="10595" y="7179"/>
                  </a:lnTo>
                  <a:lnTo>
                    <a:pt x="10501" y="7053"/>
                  </a:lnTo>
                  <a:lnTo>
                    <a:pt x="10439" y="6928"/>
                  </a:lnTo>
                  <a:lnTo>
                    <a:pt x="10407" y="6803"/>
                  </a:lnTo>
                  <a:lnTo>
                    <a:pt x="10407" y="6803"/>
                  </a:lnTo>
                  <a:lnTo>
                    <a:pt x="10345" y="6332"/>
                  </a:lnTo>
                  <a:lnTo>
                    <a:pt x="10313" y="5894"/>
                  </a:lnTo>
                  <a:lnTo>
                    <a:pt x="10313" y="5455"/>
                  </a:lnTo>
                  <a:lnTo>
                    <a:pt x="10345" y="5016"/>
                  </a:lnTo>
                  <a:lnTo>
                    <a:pt x="10407" y="4608"/>
                  </a:lnTo>
                  <a:lnTo>
                    <a:pt x="10533" y="4170"/>
                  </a:lnTo>
                  <a:lnTo>
                    <a:pt x="10658" y="3762"/>
                  </a:lnTo>
                  <a:lnTo>
                    <a:pt x="10846" y="3355"/>
                  </a:lnTo>
                  <a:lnTo>
                    <a:pt x="10846" y="3355"/>
                  </a:lnTo>
                  <a:lnTo>
                    <a:pt x="10313" y="3543"/>
                  </a:lnTo>
                  <a:lnTo>
                    <a:pt x="9780" y="3699"/>
                  </a:lnTo>
                  <a:lnTo>
                    <a:pt x="9216" y="3825"/>
                  </a:lnTo>
                  <a:lnTo>
                    <a:pt x="8652" y="3919"/>
                  </a:lnTo>
                  <a:lnTo>
                    <a:pt x="8119" y="4013"/>
                  </a:lnTo>
                  <a:lnTo>
                    <a:pt x="7555" y="4044"/>
                  </a:lnTo>
                  <a:lnTo>
                    <a:pt x="6991" y="4076"/>
                  </a:lnTo>
                  <a:lnTo>
                    <a:pt x="6426" y="4076"/>
                  </a:lnTo>
                  <a:lnTo>
                    <a:pt x="6426" y="4076"/>
                  </a:lnTo>
                  <a:lnTo>
                    <a:pt x="5643" y="4013"/>
                  </a:lnTo>
                  <a:lnTo>
                    <a:pt x="4828" y="3919"/>
                  </a:lnTo>
                  <a:lnTo>
                    <a:pt x="4044" y="3762"/>
                  </a:lnTo>
                  <a:lnTo>
                    <a:pt x="3292" y="3543"/>
                  </a:lnTo>
                  <a:lnTo>
                    <a:pt x="3292" y="3543"/>
                  </a:lnTo>
                  <a:lnTo>
                    <a:pt x="2790" y="3323"/>
                  </a:lnTo>
                  <a:lnTo>
                    <a:pt x="1913" y="2916"/>
                  </a:lnTo>
                  <a:lnTo>
                    <a:pt x="1098" y="2571"/>
                  </a:lnTo>
                  <a:lnTo>
                    <a:pt x="815" y="2477"/>
                  </a:lnTo>
                  <a:lnTo>
                    <a:pt x="753" y="2446"/>
                  </a:lnTo>
                  <a:lnTo>
                    <a:pt x="690" y="2446"/>
                  </a:lnTo>
                  <a:lnTo>
                    <a:pt x="690" y="2446"/>
                  </a:lnTo>
                  <a:lnTo>
                    <a:pt x="627" y="2540"/>
                  </a:lnTo>
                  <a:lnTo>
                    <a:pt x="533" y="2571"/>
                  </a:lnTo>
                  <a:lnTo>
                    <a:pt x="471" y="2571"/>
                  </a:lnTo>
                  <a:lnTo>
                    <a:pt x="377" y="2540"/>
                  </a:lnTo>
                  <a:lnTo>
                    <a:pt x="283" y="2508"/>
                  </a:lnTo>
                  <a:lnTo>
                    <a:pt x="220" y="2446"/>
                  </a:lnTo>
                  <a:lnTo>
                    <a:pt x="157" y="2383"/>
                  </a:lnTo>
                  <a:lnTo>
                    <a:pt x="126" y="2289"/>
                  </a:lnTo>
                  <a:lnTo>
                    <a:pt x="126" y="2289"/>
                  </a:lnTo>
                  <a:lnTo>
                    <a:pt x="32" y="2038"/>
                  </a:lnTo>
                  <a:lnTo>
                    <a:pt x="0" y="1787"/>
                  </a:lnTo>
                  <a:lnTo>
                    <a:pt x="0" y="1599"/>
                  </a:lnTo>
                  <a:lnTo>
                    <a:pt x="94" y="1474"/>
                  </a:lnTo>
                  <a:lnTo>
                    <a:pt x="189" y="1348"/>
                  </a:lnTo>
                  <a:lnTo>
                    <a:pt x="345" y="1286"/>
                  </a:lnTo>
                  <a:lnTo>
                    <a:pt x="502" y="1223"/>
                  </a:lnTo>
                  <a:lnTo>
                    <a:pt x="721" y="1192"/>
                  </a:lnTo>
                  <a:lnTo>
                    <a:pt x="909" y="1192"/>
                  </a:lnTo>
                  <a:lnTo>
                    <a:pt x="1160" y="1192"/>
                  </a:lnTo>
                  <a:lnTo>
                    <a:pt x="1599" y="1254"/>
                  </a:lnTo>
                  <a:lnTo>
                    <a:pt x="2007" y="1348"/>
                  </a:lnTo>
                  <a:lnTo>
                    <a:pt x="2351" y="1442"/>
                  </a:lnTo>
                  <a:lnTo>
                    <a:pt x="2351" y="1442"/>
                  </a:lnTo>
                  <a:lnTo>
                    <a:pt x="2978" y="1631"/>
                  </a:lnTo>
                  <a:lnTo>
                    <a:pt x="3605" y="1787"/>
                  </a:lnTo>
                  <a:lnTo>
                    <a:pt x="4201" y="1913"/>
                  </a:lnTo>
                  <a:lnTo>
                    <a:pt x="4828" y="2007"/>
                  </a:lnTo>
                  <a:lnTo>
                    <a:pt x="5392" y="2069"/>
                  </a:lnTo>
                  <a:lnTo>
                    <a:pt x="5988" y="2101"/>
                  </a:lnTo>
                  <a:lnTo>
                    <a:pt x="6583" y="2101"/>
                  </a:lnTo>
                  <a:lnTo>
                    <a:pt x="7147" y="2069"/>
                  </a:lnTo>
                  <a:lnTo>
                    <a:pt x="7712" y="2007"/>
                  </a:lnTo>
                  <a:lnTo>
                    <a:pt x="8307" y="1944"/>
                  </a:lnTo>
                  <a:lnTo>
                    <a:pt x="8871" y="1850"/>
                  </a:lnTo>
                  <a:lnTo>
                    <a:pt x="9467" y="1725"/>
                  </a:lnTo>
                  <a:lnTo>
                    <a:pt x="10658" y="1442"/>
                  </a:lnTo>
                  <a:lnTo>
                    <a:pt x="11881" y="1066"/>
                  </a:lnTo>
                  <a:lnTo>
                    <a:pt x="11881" y="1066"/>
                  </a:lnTo>
                  <a:lnTo>
                    <a:pt x="12037" y="1004"/>
                  </a:lnTo>
                  <a:lnTo>
                    <a:pt x="12194" y="1004"/>
                  </a:lnTo>
                  <a:lnTo>
                    <a:pt x="12319" y="1035"/>
                  </a:lnTo>
                  <a:lnTo>
                    <a:pt x="12445" y="1098"/>
                  </a:lnTo>
                  <a:lnTo>
                    <a:pt x="12445" y="1098"/>
                  </a:lnTo>
                  <a:lnTo>
                    <a:pt x="12852" y="721"/>
                  </a:lnTo>
                  <a:lnTo>
                    <a:pt x="13291" y="439"/>
                  </a:lnTo>
                  <a:lnTo>
                    <a:pt x="13730" y="189"/>
                  </a:lnTo>
                  <a:lnTo>
                    <a:pt x="13981" y="95"/>
                  </a:lnTo>
                  <a:lnTo>
                    <a:pt x="14200" y="32"/>
                  </a:lnTo>
                  <a:lnTo>
                    <a:pt x="14200" y="32"/>
                  </a:lnTo>
                  <a:lnTo>
                    <a:pt x="14326" y="0"/>
                  </a:lnTo>
                  <a:lnTo>
                    <a:pt x="14451" y="0"/>
                  </a:lnTo>
                  <a:lnTo>
                    <a:pt x="14670" y="63"/>
                  </a:lnTo>
                  <a:lnTo>
                    <a:pt x="14890" y="157"/>
                  </a:lnTo>
                  <a:lnTo>
                    <a:pt x="15047" y="314"/>
                  </a:lnTo>
                  <a:lnTo>
                    <a:pt x="15172" y="502"/>
                  </a:lnTo>
                  <a:lnTo>
                    <a:pt x="15235" y="721"/>
                  </a:lnTo>
                  <a:lnTo>
                    <a:pt x="15235" y="847"/>
                  </a:lnTo>
                  <a:lnTo>
                    <a:pt x="15203" y="972"/>
                  </a:lnTo>
                  <a:lnTo>
                    <a:pt x="15172" y="1098"/>
                  </a:lnTo>
                  <a:lnTo>
                    <a:pt x="15109" y="1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73"/>
            <p:cNvSpPr/>
            <p:nvPr/>
          </p:nvSpPr>
          <p:spPr>
            <a:xfrm>
              <a:off x="3882650" y="4382875"/>
              <a:ext cx="582300" cy="145775"/>
            </a:xfrm>
            <a:custGeom>
              <a:avLst/>
              <a:gdLst/>
              <a:ahLst/>
              <a:cxnLst/>
              <a:rect l="l" t="t" r="r" b="b"/>
              <a:pathLst>
                <a:path w="23292" h="5831" fill="none" extrusionOk="0">
                  <a:moveTo>
                    <a:pt x="22978" y="3167"/>
                  </a:moveTo>
                  <a:lnTo>
                    <a:pt x="22978" y="3167"/>
                  </a:lnTo>
                  <a:lnTo>
                    <a:pt x="22382" y="3511"/>
                  </a:lnTo>
                  <a:lnTo>
                    <a:pt x="21787" y="3856"/>
                  </a:lnTo>
                  <a:lnTo>
                    <a:pt x="21128" y="4170"/>
                  </a:lnTo>
                  <a:lnTo>
                    <a:pt x="20439" y="4452"/>
                  </a:lnTo>
                  <a:lnTo>
                    <a:pt x="19749" y="4703"/>
                  </a:lnTo>
                  <a:lnTo>
                    <a:pt x="18997" y="4953"/>
                  </a:lnTo>
                  <a:lnTo>
                    <a:pt x="18244" y="5173"/>
                  </a:lnTo>
                  <a:lnTo>
                    <a:pt x="17461" y="5329"/>
                  </a:lnTo>
                  <a:lnTo>
                    <a:pt x="16677" y="5486"/>
                  </a:lnTo>
                  <a:lnTo>
                    <a:pt x="15862" y="5612"/>
                  </a:lnTo>
                  <a:lnTo>
                    <a:pt x="15047" y="5706"/>
                  </a:lnTo>
                  <a:lnTo>
                    <a:pt x="14201" y="5800"/>
                  </a:lnTo>
                  <a:lnTo>
                    <a:pt x="13386" y="5831"/>
                  </a:lnTo>
                  <a:lnTo>
                    <a:pt x="12539" y="5831"/>
                  </a:lnTo>
                  <a:lnTo>
                    <a:pt x="11693" y="5831"/>
                  </a:lnTo>
                  <a:lnTo>
                    <a:pt x="10878" y="5768"/>
                  </a:lnTo>
                  <a:lnTo>
                    <a:pt x="10032" y="5706"/>
                  </a:lnTo>
                  <a:lnTo>
                    <a:pt x="9217" y="5580"/>
                  </a:lnTo>
                  <a:lnTo>
                    <a:pt x="8402" y="5455"/>
                  </a:lnTo>
                  <a:lnTo>
                    <a:pt x="7587" y="5267"/>
                  </a:lnTo>
                  <a:lnTo>
                    <a:pt x="6803" y="5079"/>
                  </a:lnTo>
                  <a:lnTo>
                    <a:pt x="6051" y="4828"/>
                  </a:lnTo>
                  <a:lnTo>
                    <a:pt x="5298" y="4546"/>
                  </a:lnTo>
                  <a:lnTo>
                    <a:pt x="4578" y="4264"/>
                  </a:lnTo>
                  <a:lnTo>
                    <a:pt x="3888" y="3919"/>
                  </a:lnTo>
                  <a:lnTo>
                    <a:pt x="3230" y="3543"/>
                  </a:lnTo>
                  <a:lnTo>
                    <a:pt x="2603" y="3135"/>
                  </a:lnTo>
                  <a:lnTo>
                    <a:pt x="2007" y="2696"/>
                  </a:lnTo>
                  <a:lnTo>
                    <a:pt x="1443" y="2195"/>
                  </a:lnTo>
                  <a:lnTo>
                    <a:pt x="941" y="1693"/>
                  </a:lnTo>
                  <a:lnTo>
                    <a:pt x="471" y="1129"/>
                  </a:lnTo>
                  <a:lnTo>
                    <a:pt x="32" y="533"/>
                  </a:lnTo>
                  <a:lnTo>
                    <a:pt x="32" y="533"/>
                  </a:lnTo>
                  <a:lnTo>
                    <a:pt x="1" y="439"/>
                  </a:lnTo>
                  <a:lnTo>
                    <a:pt x="1" y="314"/>
                  </a:lnTo>
                  <a:lnTo>
                    <a:pt x="32" y="220"/>
                  </a:lnTo>
                  <a:lnTo>
                    <a:pt x="95" y="126"/>
                  </a:lnTo>
                  <a:lnTo>
                    <a:pt x="189" y="63"/>
                  </a:lnTo>
                  <a:lnTo>
                    <a:pt x="283" y="1"/>
                  </a:lnTo>
                  <a:lnTo>
                    <a:pt x="408" y="1"/>
                  </a:lnTo>
                  <a:lnTo>
                    <a:pt x="502" y="63"/>
                  </a:lnTo>
                  <a:lnTo>
                    <a:pt x="502" y="63"/>
                  </a:lnTo>
                  <a:lnTo>
                    <a:pt x="1129" y="439"/>
                  </a:lnTo>
                  <a:lnTo>
                    <a:pt x="1788" y="816"/>
                  </a:lnTo>
                  <a:lnTo>
                    <a:pt x="2415" y="1160"/>
                  </a:lnTo>
                  <a:lnTo>
                    <a:pt x="3073" y="1474"/>
                  </a:lnTo>
                  <a:lnTo>
                    <a:pt x="3731" y="1756"/>
                  </a:lnTo>
                  <a:lnTo>
                    <a:pt x="4389" y="2038"/>
                  </a:lnTo>
                  <a:lnTo>
                    <a:pt x="5048" y="2289"/>
                  </a:lnTo>
                  <a:lnTo>
                    <a:pt x="5737" y="2508"/>
                  </a:lnTo>
                  <a:lnTo>
                    <a:pt x="6396" y="2728"/>
                  </a:lnTo>
                  <a:lnTo>
                    <a:pt x="7085" y="2916"/>
                  </a:lnTo>
                  <a:lnTo>
                    <a:pt x="7775" y="3073"/>
                  </a:lnTo>
                  <a:lnTo>
                    <a:pt x="8464" y="3229"/>
                  </a:lnTo>
                  <a:lnTo>
                    <a:pt x="9123" y="3323"/>
                  </a:lnTo>
                  <a:lnTo>
                    <a:pt x="9844" y="3449"/>
                  </a:lnTo>
                  <a:lnTo>
                    <a:pt x="10533" y="3511"/>
                  </a:lnTo>
                  <a:lnTo>
                    <a:pt x="11223" y="3574"/>
                  </a:lnTo>
                  <a:lnTo>
                    <a:pt x="11913" y="3605"/>
                  </a:lnTo>
                  <a:lnTo>
                    <a:pt x="12633" y="3637"/>
                  </a:lnTo>
                  <a:lnTo>
                    <a:pt x="13323" y="3637"/>
                  </a:lnTo>
                  <a:lnTo>
                    <a:pt x="14013" y="3605"/>
                  </a:lnTo>
                  <a:lnTo>
                    <a:pt x="14734" y="3574"/>
                  </a:lnTo>
                  <a:lnTo>
                    <a:pt x="15423" y="3511"/>
                  </a:lnTo>
                  <a:lnTo>
                    <a:pt x="16144" y="3417"/>
                  </a:lnTo>
                  <a:lnTo>
                    <a:pt x="16834" y="3323"/>
                  </a:lnTo>
                  <a:lnTo>
                    <a:pt x="18244" y="3073"/>
                  </a:lnTo>
                  <a:lnTo>
                    <a:pt x="19655" y="2728"/>
                  </a:lnTo>
                  <a:lnTo>
                    <a:pt x="21034" y="2320"/>
                  </a:lnTo>
                  <a:lnTo>
                    <a:pt x="22413" y="1850"/>
                  </a:lnTo>
                  <a:lnTo>
                    <a:pt x="22413" y="1850"/>
                  </a:lnTo>
                  <a:lnTo>
                    <a:pt x="22570" y="1819"/>
                  </a:lnTo>
                  <a:lnTo>
                    <a:pt x="22696" y="1819"/>
                  </a:lnTo>
                  <a:lnTo>
                    <a:pt x="22821" y="1819"/>
                  </a:lnTo>
                  <a:lnTo>
                    <a:pt x="22946" y="1881"/>
                  </a:lnTo>
                  <a:lnTo>
                    <a:pt x="23040" y="1944"/>
                  </a:lnTo>
                  <a:lnTo>
                    <a:pt x="23103" y="2038"/>
                  </a:lnTo>
                  <a:lnTo>
                    <a:pt x="23166" y="2132"/>
                  </a:lnTo>
                  <a:lnTo>
                    <a:pt x="23228" y="2226"/>
                  </a:lnTo>
                  <a:lnTo>
                    <a:pt x="23291" y="2477"/>
                  </a:lnTo>
                  <a:lnTo>
                    <a:pt x="23291" y="2602"/>
                  </a:lnTo>
                  <a:lnTo>
                    <a:pt x="23260" y="2728"/>
                  </a:lnTo>
                  <a:lnTo>
                    <a:pt x="23228" y="2853"/>
                  </a:lnTo>
                  <a:lnTo>
                    <a:pt x="23166" y="2978"/>
                  </a:lnTo>
                  <a:lnTo>
                    <a:pt x="23072" y="3073"/>
                  </a:lnTo>
                  <a:lnTo>
                    <a:pt x="22978" y="31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73"/>
            <p:cNvSpPr/>
            <p:nvPr/>
          </p:nvSpPr>
          <p:spPr>
            <a:xfrm>
              <a:off x="4573850" y="4312350"/>
              <a:ext cx="209250" cy="125400"/>
            </a:xfrm>
            <a:custGeom>
              <a:avLst/>
              <a:gdLst/>
              <a:ahLst/>
              <a:cxnLst/>
              <a:rect l="l" t="t" r="r" b="b"/>
              <a:pathLst>
                <a:path w="8370" h="5016" fill="none" extrusionOk="0">
                  <a:moveTo>
                    <a:pt x="8088" y="1066"/>
                  </a:moveTo>
                  <a:lnTo>
                    <a:pt x="8088" y="1066"/>
                  </a:lnTo>
                  <a:lnTo>
                    <a:pt x="7210" y="1599"/>
                  </a:lnTo>
                  <a:lnTo>
                    <a:pt x="6301" y="2132"/>
                  </a:lnTo>
                  <a:lnTo>
                    <a:pt x="5361" y="2602"/>
                  </a:lnTo>
                  <a:lnTo>
                    <a:pt x="4389" y="3072"/>
                  </a:lnTo>
                  <a:lnTo>
                    <a:pt x="2477" y="3981"/>
                  </a:lnTo>
                  <a:lnTo>
                    <a:pt x="1536" y="4452"/>
                  </a:lnTo>
                  <a:lnTo>
                    <a:pt x="627" y="4953"/>
                  </a:lnTo>
                  <a:lnTo>
                    <a:pt x="627" y="4953"/>
                  </a:lnTo>
                  <a:lnTo>
                    <a:pt x="533" y="5016"/>
                  </a:lnTo>
                  <a:lnTo>
                    <a:pt x="439" y="5016"/>
                  </a:lnTo>
                  <a:lnTo>
                    <a:pt x="282" y="5016"/>
                  </a:lnTo>
                  <a:lnTo>
                    <a:pt x="157" y="4922"/>
                  </a:lnTo>
                  <a:lnTo>
                    <a:pt x="63" y="4796"/>
                  </a:lnTo>
                  <a:lnTo>
                    <a:pt x="0" y="4671"/>
                  </a:lnTo>
                  <a:lnTo>
                    <a:pt x="0" y="4514"/>
                  </a:lnTo>
                  <a:lnTo>
                    <a:pt x="63" y="4358"/>
                  </a:lnTo>
                  <a:lnTo>
                    <a:pt x="188" y="4232"/>
                  </a:lnTo>
                  <a:lnTo>
                    <a:pt x="188" y="4232"/>
                  </a:lnTo>
                  <a:lnTo>
                    <a:pt x="1944" y="3010"/>
                  </a:lnTo>
                  <a:lnTo>
                    <a:pt x="2821" y="2383"/>
                  </a:lnTo>
                  <a:lnTo>
                    <a:pt x="3762" y="1787"/>
                  </a:lnTo>
                  <a:lnTo>
                    <a:pt x="4702" y="1254"/>
                  </a:lnTo>
                  <a:lnTo>
                    <a:pt x="5674" y="753"/>
                  </a:lnTo>
                  <a:lnTo>
                    <a:pt x="6176" y="533"/>
                  </a:lnTo>
                  <a:lnTo>
                    <a:pt x="6646" y="345"/>
                  </a:lnTo>
                  <a:lnTo>
                    <a:pt x="7147" y="157"/>
                  </a:lnTo>
                  <a:lnTo>
                    <a:pt x="7649" y="0"/>
                  </a:lnTo>
                  <a:lnTo>
                    <a:pt x="7649" y="0"/>
                  </a:lnTo>
                  <a:lnTo>
                    <a:pt x="7774" y="0"/>
                  </a:lnTo>
                  <a:lnTo>
                    <a:pt x="7900" y="0"/>
                  </a:lnTo>
                  <a:lnTo>
                    <a:pt x="7994" y="32"/>
                  </a:lnTo>
                  <a:lnTo>
                    <a:pt x="8088" y="63"/>
                  </a:lnTo>
                  <a:lnTo>
                    <a:pt x="8213" y="188"/>
                  </a:lnTo>
                  <a:lnTo>
                    <a:pt x="8307" y="345"/>
                  </a:lnTo>
                  <a:lnTo>
                    <a:pt x="8370" y="533"/>
                  </a:lnTo>
                  <a:lnTo>
                    <a:pt x="8338" y="721"/>
                  </a:lnTo>
                  <a:lnTo>
                    <a:pt x="8244" y="909"/>
                  </a:lnTo>
                  <a:lnTo>
                    <a:pt x="8182" y="972"/>
                  </a:lnTo>
                  <a:lnTo>
                    <a:pt x="8088" y="1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73"/>
            <p:cNvSpPr/>
            <p:nvPr/>
          </p:nvSpPr>
          <p:spPr>
            <a:xfrm>
              <a:off x="3602125" y="2995025"/>
              <a:ext cx="1339275" cy="1345550"/>
            </a:xfrm>
            <a:custGeom>
              <a:avLst/>
              <a:gdLst/>
              <a:ahLst/>
              <a:cxnLst/>
              <a:rect l="l" t="t" r="r" b="b"/>
              <a:pathLst>
                <a:path w="53571" h="53822" fill="none" extrusionOk="0">
                  <a:moveTo>
                    <a:pt x="42819" y="48399"/>
                  </a:moveTo>
                  <a:lnTo>
                    <a:pt x="42819" y="48399"/>
                  </a:lnTo>
                  <a:lnTo>
                    <a:pt x="41879" y="49120"/>
                  </a:lnTo>
                  <a:lnTo>
                    <a:pt x="40907" y="49747"/>
                  </a:lnTo>
                  <a:lnTo>
                    <a:pt x="39935" y="50374"/>
                  </a:lnTo>
                  <a:lnTo>
                    <a:pt x="38932" y="50907"/>
                  </a:lnTo>
                  <a:lnTo>
                    <a:pt x="37929" y="51408"/>
                  </a:lnTo>
                  <a:lnTo>
                    <a:pt x="36926" y="51878"/>
                  </a:lnTo>
                  <a:lnTo>
                    <a:pt x="35891" y="52286"/>
                  </a:lnTo>
                  <a:lnTo>
                    <a:pt x="34857" y="52631"/>
                  </a:lnTo>
                  <a:lnTo>
                    <a:pt x="33823" y="52944"/>
                  </a:lnTo>
                  <a:lnTo>
                    <a:pt x="32788" y="53195"/>
                  </a:lnTo>
                  <a:lnTo>
                    <a:pt x="31722" y="53414"/>
                  </a:lnTo>
                  <a:lnTo>
                    <a:pt x="30657" y="53602"/>
                  </a:lnTo>
                  <a:lnTo>
                    <a:pt x="29591" y="53696"/>
                  </a:lnTo>
                  <a:lnTo>
                    <a:pt x="28525" y="53791"/>
                  </a:lnTo>
                  <a:lnTo>
                    <a:pt x="27459" y="53822"/>
                  </a:lnTo>
                  <a:lnTo>
                    <a:pt x="26394" y="53822"/>
                  </a:lnTo>
                  <a:lnTo>
                    <a:pt x="25328" y="53759"/>
                  </a:lnTo>
                  <a:lnTo>
                    <a:pt x="24262" y="53665"/>
                  </a:lnTo>
                  <a:lnTo>
                    <a:pt x="23196" y="53540"/>
                  </a:lnTo>
                  <a:lnTo>
                    <a:pt x="22130" y="53352"/>
                  </a:lnTo>
                  <a:lnTo>
                    <a:pt x="21065" y="53132"/>
                  </a:lnTo>
                  <a:lnTo>
                    <a:pt x="19999" y="52881"/>
                  </a:lnTo>
                  <a:lnTo>
                    <a:pt x="18964" y="52568"/>
                  </a:lnTo>
                  <a:lnTo>
                    <a:pt x="17899" y="52223"/>
                  </a:lnTo>
                  <a:lnTo>
                    <a:pt x="16864" y="51878"/>
                  </a:lnTo>
                  <a:lnTo>
                    <a:pt x="15830" y="51440"/>
                  </a:lnTo>
                  <a:lnTo>
                    <a:pt x="14827" y="51001"/>
                  </a:lnTo>
                  <a:lnTo>
                    <a:pt x="13824" y="50499"/>
                  </a:lnTo>
                  <a:lnTo>
                    <a:pt x="12821" y="49998"/>
                  </a:lnTo>
                  <a:lnTo>
                    <a:pt x="11818" y="49433"/>
                  </a:lnTo>
                  <a:lnTo>
                    <a:pt x="10846" y="48838"/>
                  </a:lnTo>
                  <a:lnTo>
                    <a:pt x="9905" y="48211"/>
                  </a:lnTo>
                  <a:lnTo>
                    <a:pt x="9905" y="48211"/>
                  </a:lnTo>
                  <a:lnTo>
                    <a:pt x="9090" y="47647"/>
                  </a:lnTo>
                  <a:lnTo>
                    <a:pt x="8307" y="47020"/>
                  </a:lnTo>
                  <a:lnTo>
                    <a:pt x="7554" y="46361"/>
                  </a:lnTo>
                  <a:lnTo>
                    <a:pt x="6833" y="45703"/>
                  </a:lnTo>
                  <a:lnTo>
                    <a:pt x="6144" y="44982"/>
                  </a:lnTo>
                  <a:lnTo>
                    <a:pt x="5486" y="44261"/>
                  </a:lnTo>
                  <a:lnTo>
                    <a:pt x="4890" y="43478"/>
                  </a:lnTo>
                  <a:lnTo>
                    <a:pt x="4294" y="42694"/>
                  </a:lnTo>
                  <a:lnTo>
                    <a:pt x="3762" y="41879"/>
                  </a:lnTo>
                  <a:lnTo>
                    <a:pt x="3229" y="41064"/>
                  </a:lnTo>
                  <a:lnTo>
                    <a:pt x="2758" y="40218"/>
                  </a:lnTo>
                  <a:lnTo>
                    <a:pt x="2320" y="39340"/>
                  </a:lnTo>
                  <a:lnTo>
                    <a:pt x="1912" y="38431"/>
                  </a:lnTo>
                  <a:lnTo>
                    <a:pt x="1567" y="37553"/>
                  </a:lnTo>
                  <a:lnTo>
                    <a:pt x="1223" y="36613"/>
                  </a:lnTo>
                  <a:lnTo>
                    <a:pt x="940" y="35704"/>
                  </a:lnTo>
                  <a:lnTo>
                    <a:pt x="690" y="34763"/>
                  </a:lnTo>
                  <a:lnTo>
                    <a:pt x="470" y="33792"/>
                  </a:lnTo>
                  <a:lnTo>
                    <a:pt x="313" y="32851"/>
                  </a:lnTo>
                  <a:lnTo>
                    <a:pt x="157" y="31879"/>
                  </a:lnTo>
                  <a:lnTo>
                    <a:pt x="63" y="30908"/>
                  </a:lnTo>
                  <a:lnTo>
                    <a:pt x="0" y="29936"/>
                  </a:lnTo>
                  <a:lnTo>
                    <a:pt x="0" y="28933"/>
                  </a:lnTo>
                  <a:lnTo>
                    <a:pt x="31" y="27961"/>
                  </a:lnTo>
                  <a:lnTo>
                    <a:pt x="94" y="26989"/>
                  </a:lnTo>
                  <a:lnTo>
                    <a:pt x="188" y="26018"/>
                  </a:lnTo>
                  <a:lnTo>
                    <a:pt x="345" y="25046"/>
                  </a:lnTo>
                  <a:lnTo>
                    <a:pt x="533" y="24074"/>
                  </a:lnTo>
                  <a:lnTo>
                    <a:pt x="752" y="23134"/>
                  </a:lnTo>
                  <a:lnTo>
                    <a:pt x="1034" y="22193"/>
                  </a:lnTo>
                  <a:lnTo>
                    <a:pt x="1348" y="21253"/>
                  </a:lnTo>
                  <a:lnTo>
                    <a:pt x="1724" y="20313"/>
                  </a:lnTo>
                  <a:lnTo>
                    <a:pt x="1724" y="20313"/>
                  </a:lnTo>
                  <a:lnTo>
                    <a:pt x="2038" y="19310"/>
                  </a:lnTo>
                  <a:lnTo>
                    <a:pt x="2382" y="18338"/>
                  </a:lnTo>
                  <a:lnTo>
                    <a:pt x="2758" y="17366"/>
                  </a:lnTo>
                  <a:lnTo>
                    <a:pt x="3197" y="16394"/>
                  </a:lnTo>
                  <a:lnTo>
                    <a:pt x="3636" y="15454"/>
                  </a:lnTo>
                  <a:lnTo>
                    <a:pt x="4138" y="14545"/>
                  </a:lnTo>
                  <a:lnTo>
                    <a:pt x="4671" y="13636"/>
                  </a:lnTo>
                  <a:lnTo>
                    <a:pt x="5235" y="12727"/>
                  </a:lnTo>
                  <a:lnTo>
                    <a:pt x="5830" y="11881"/>
                  </a:lnTo>
                  <a:lnTo>
                    <a:pt x="6426" y="11034"/>
                  </a:lnTo>
                  <a:lnTo>
                    <a:pt x="7084" y="10219"/>
                  </a:lnTo>
                  <a:lnTo>
                    <a:pt x="7774" y="9404"/>
                  </a:lnTo>
                  <a:lnTo>
                    <a:pt x="8495" y="8621"/>
                  </a:lnTo>
                  <a:lnTo>
                    <a:pt x="9247" y="7900"/>
                  </a:lnTo>
                  <a:lnTo>
                    <a:pt x="9999" y="7179"/>
                  </a:lnTo>
                  <a:lnTo>
                    <a:pt x="10783" y="6458"/>
                  </a:lnTo>
                  <a:lnTo>
                    <a:pt x="11598" y="5799"/>
                  </a:lnTo>
                  <a:lnTo>
                    <a:pt x="12444" y="5172"/>
                  </a:lnTo>
                  <a:lnTo>
                    <a:pt x="13291" y="4577"/>
                  </a:lnTo>
                  <a:lnTo>
                    <a:pt x="14200" y="4013"/>
                  </a:lnTo>
                  <a:lnTo>
                    <a:pt x="15078" y="3448"/>
                  </a:lnTo>
                  <a:lnTo>
                    <a:pt x="16018" y="2947"/>
                  </a:lnTo>
                  <a:lnTo>
                    <a:pt x="16958" y="2477"/>
                  </a:lnTo>
                  <a:lnTo>
                    <a:pt x="17930" y="2069"/>
                  </a:lnTo>
                  <a:lnTo>
                    <a:pt x="18902" y="1662"/>
                  </a:lnTo>
                  <a:lnTo>
                    <a:pt x="19874" y="1317"/>
                  </a:lnTo>
                  <a:lnTo>
                    <a:pt x="20877" y="1003"/>
                  </a:lnTo>
                  <a:lnTo>
                    <a:pt x="21911" y="721"/>
                  </a:lnTo>
                  <a:lnTo>
                    <a:pt x="22945" y="502"/>
                  </a:lnTo>
                  <a:lnTo>
                    <a:pt x="23980" y="314"/>
                  </a:lnTo>
                  <a:lnTo>
                    <a:pt x="25046" y="157"/>
                  </a:lnTo>
                  <a:lnTo>
                    <a:pt x="26111" y="63"/>
                  </a:lnTo>
                  <a:lnTo>
                    <a:pt x="26111" y="63"/>
                  </a:lnTo>
                  <a:lnTo>
                    <a:pt x="27146" y="0"/>
                  </a:lnTo>
                  <a:lnTo>
                    <a:pt x="28180" y="0"/>
                  </a:lnTo>
                  <a:lnTo>
                    <a:pt x="29183" y="32"/>
                  </a:lnTo>
                  <a:lnTo>
                    <a:pt x="30218" y="94"/>
                  </a:lnTo>
                  <a:lnTo>
                    <a:pt x="31221" y="220"/>
                  </a:lnTo>
                  <a:lnTo>
                    <a:pt x="32224" y="376"/>
                  </a:lnTo>
                  <a:lnTo>
                    <a:pt x="33196" y="565"/>
                  </a:lnTo>
                  <a:lnTo>
                    <a:pt x="34199" y="815"/>
                  </a:lnTo>
                  <a:lnTo>
                    <a:pt x="35139" y="1097"/>
                  </a:lnTo>
                  <a:lnTo>
                    <a:pt x="36111" y="1411"/>
                  </a:lnTo>
                  <a:lnTo>
                    <a:pt x="37051" y="1756"/>
                  </a:lnTo>
                  <a:lnTo>
                    <a:pt x="37960" y="2132"/>
                  </a:lnTo>
                  <a:lnTo>
                    <a:pt x="38869" y="2571"/>
                  </a:lnTo>
                  <a:lnTo>
                    <a:pt x="39778" y="3010"/>
                  </a:lnTo>
                  <a:lnTo>
                    <a:pt x="40625" y="3511"/>
                  </a:lnTo>
                  <a:lnTo>
                    <a:pt x="41502" y="4044"/>
                  </a:lnTo>
                  <a:lnTo>
                    <a:pt x="42317" y="4608"/>
                  </a:lnTo>
                  <a:lnTo>
                    <a:pt x="43132" y="5204"/>
                  </a:lnTo>
                  <a:lnTo>
                    <a:pt x="43916" y="5799"/>
                  </a:lnTo>
                  <a:lnTo>
                    <a:pt x="44700" y="6458"/>
                  </a:lnTo>
                  <a:lnTo>
                    <a:pt x="45421" y="7147"/>
                  </a:lnTo>
                  <a:lnTo>
                    <a:pt x="46142" y="7837"/>
                  </a:lnTo>
                  <a:lnTo>
                    <a:pt x="46831" y="8589"/>
                  </a:lnTo>
                  <a:lnTo>
                    <a:pt x="47490" y="9341"/>
                  </a:lnTo>
                  <a:lnTo>
                    <a:pt x="48116" y="10125"/>
                  </a:lnTo>
                  <a:lnTo>
                    <a:pt x="48712" y="10940"/>
                  </a:lnTo>
                  <a:lnTo>
                    <a:pt x="49308" y="11786"/>
                  </a:lnTo>
                  <a:lnTo>
                    <a:pt x="49840" y="12633"/>
                  </a:lnTo>
                  <a:lnTo>
                    <a:pt x="50342" y="13542"/>
                  </a:lnTo>
                  <a:lnTo>
                    <a:pt x="50812" y="14451"/>
                  </a:lnTo>
                  <a:lnTo>
                    <a:pt x="51251" y="15360"/>
                  </a:lnTo>
                  <a:lnTo>
                    <a:pt x="51659" y="16300"/>
                  </a:lnTo>
                  <a:lnTo>
                    <a:pt x="51659" y="16300"/>
                  </a:lnTo>
                  <a:lnTo>
                    <a:pt x="52066" y="17366"/>
                  </a:lnTo>
                  <a:lnTo>
                    <a:pt x="52411" y="18463"/>
                  </a:lnTo>
                  <a:lnTo>
                    <a:pt x="52724" y="19529"/>
                  </a:lnTo>
                  <a:lnTo>
                    <a:pt x="52975" y="20626"/>
                  </a:lnTo>
                  <a:lnTo>
                    <a:pt x="53195" y="21723"/>
                  </a:lnTo>
                  <a:lnTo>
                    <a:pt x="53351" y="22820"/>
                  </a:lnTo>
                  <a:lnTo>
                    <a:pt x="53477" y="23949"/>
                  </a:lnTo>
                  <a:lnTo>
                    <a:pt x="53539" y="25046"/>
                  </a:lnTo>
                  <a:lnTo>
                    <a:pt x="53571" y="26143"/>
                  </a:lnTo>
                  <a:lnTo>
                    <a:pt x="53539" y="27272"/>
                  </a:lnTo>
                  <a:lnTo>
                    <a:pt x="53477" y="28369"/>
                  </a:lnTo>
                  <a:lnTo>
                    <a:pt x="53383" y="29466"/>
                  </a:lnTo>
                  <a:lnTo>
                    <a:pt x="53226" y="30563"/>
                  </a:lnTo>
                  <a:lnTo>
                    <a:pt x="53038" y="31660"/>
                  </a:lnTo>
                  <a:lnTo>
                    <a:pt x="52787" y="32726"/>
                  </a:lnTo>
                  <a:lnTo>
                    <a:pt x="52536" y="33792"/>
                  </a:lnTo>
                  <a:lnTo>
                    <a:pt x="52191" y="34857"/>
                  </a:lnTo>
                  <a:lnTo>
                    <a:pt x="51847" y="35923"/>
                  </a:lnTo>
                  <a:lnTo>
                    <a:pt x="51439" y="36926"/>
                  </a:lnTo>
                  <a:lnTo>
                    <a:pt x="51000" y="37961"/>
                  </a:lnTo>
                  <a:lnTo>
                    <a:pt x="50530" y="38964"/>
                  </a:lnTo>
                  <a:lnTo>
                    <a:pt x="49997" y="39935"/>
                  </a:lnTo>
                  <a:lnTo>
                    <a:pt x="49464" y="40907"/>
                  </a:lnTo>
                  <a:lnTo>
                    <a:pt x="48869" y="41848"/>
                  </a:lnTo>
                  <a:lnTo>
                    <a:pt x="48242" y="42757"/>
                  </a:lnTo>
                  <a:lnTo>
                    <a:pt x="47552" y="43634"/>
                  </a:lnTo>
                  <a:lnTo>
                    <a:pt x="46863" y="44512"/>
                  </a:lnTo>
                  <a:lnTo>
                    <a:pt x="46110" y="45358"/>
                  </a:lnTo>
                  <a:lnTo>
                    <a:pt x="45358" y="46142"/>
                  </a:lnTo>
                  <a:lnTo>
                    <a:pt x="44543" y="46926"/>
                  </a:lnTo>
                  <a:lnTo>
                    <a:pt x="43697" y="47678"/>
                  </a:lnTo>
                  <a:lnTo>
                    <a:pt x="42819" y="483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73"/>
            <p:cNvSpPr/>
            <p:nvPr/>
          </p:nvSpPr>
          <p:spPr>
            <a:xfrm>
              <a:off x="4982125" y="3565525"/>
              <a:ext cx="587775" cy="966275"/>
            </a:xfrm>
            <a:custGeom>
              <a:avLst/>
              <a:gdLst/>
              <a:ahLst/>
              <a:cxnLst/>
              <a:rect l="l" t="t" r="r" b="b"/>
              <a:pathLst>
                <a:path w="23511" h="38651" fill="none" extrusionOk="0">
                  <a:moveTo>
                    <a:pt x="4734" y="38556"/>
                  </a:moveTo>
                  <a:lnTo>
                    <a:pt x="4734" y="38556"/>
                  </a:lnTo>
                  <a:lnTo>
                    <a:pt x="4546" y="38556"/>
                  </a:lnTo>
                  <a:lnTo>
                    <a:pt x="4358" y="38556"/>
                  </a:lnTo>
                  <a:lnTo>
                    <a:pt x="4358" y="38556"/>
                  </a:lnTo>
                  <a:lnTo>
                    <a:pt x="4201" y="38619"/>
                  </a:lnTo>
                  <a:lnTo>
                    <a:pt x="4107" y="38650"/>
                  </a:lnTo>
                  <a:lnTo>
                    <a:pt x="4013" y="38650"/>
                  </a:lnTo>
                  <a:lnTo>
                    <a:pt x="3919" y="38619"/>
                  </a:lnTo>
                  <a:lnTo>
                    <a:pt x="3825" y="38588"/>
                  </a:lnTo>
                  <a:lnTo>
                    <a:pt x="3762" y="38525"/>
                  </a:lnTo>
                  <a:lnTo>
                    <a:pt x="3668" y="38431"/>
                  </a:lnTo>
                  <a:lnTo>
                    <a:pt x="3668" y="38431"/>
                  </a:lnTo>
                  <a:lnTo>
                    <a:pt x="3292" y="37835"/>
                  </a:lnTo>
                  <a:lnTo>
                    <a:pt x="2916" y="37271"/>
                  </a:lnTo>
                  <a:lnTo>
                    <a:pt x="2571" y="36644"/>
                  </a:lnTo>
                  <a:lnTo>
                    <a:pt x="2258" y="36049"/>
                  </a:lnTo>
                  <a:lnTo>
                    <a:pt x="1944" y="35422"/>
                  </a:lnTo>
                  <a:lnTo>
                    <a:pt x="1662" y="34795"/>
                  </a:lnTo>
                  <a:lnTo>
                    <a:pt x="1411" y="34168"/>
                  </a:lnTo>
                  <a:lnTo>
                    <a:pt x="1192" y="33541"/>
                  </a:lnTo>
                  <a:lnTo>
                    <a:pt x="972" y="32883"/>
                  </a:lnTo>
                  <a:lnTo>
                    <a:pt x="784" y="32256"/>
                  </a:lnTo>
                  <a:lnTo>
                    <a:pt x="596" y="31597"/>
                  </a:lnTo>
                  <a:lnTo>
                    <a:pt x="440" y="30939"/>
                  </a:lnTo>
                  <a:lnTo>
                    <a:pt x="314" y="30281"/>
                  </a:lnTo>
                  <a:lnTo>
                    <a:pt x="220" y="29591"/>
                  </a:lnTo>
                  <a:lnTo>
                    <a:pt x="126" y="28933"/>
                  </a:lnTo>
                  <a:lnTo>
                    <a:pt x="63" y="28275"/>
                  </a:lnTo>
                  <a:lnTo>
                    <a:pt x="32" y="27585"/>
                  </a:lnTo>
                  <a:lnTo>
                    <a:pt x="1" y="26927"/>
                  </a:lnTo>
                  <a:lnTo>
                    <a:pt x="1" y="26237"/>
                  </a:lnTo>
                  <a:lnTo>
                    <a:pt x="32" y="25548"/>
                  </a:lnTo>
                  <a:lnTo>
                    <a:pt x="63" y="24889"/>
                  </a:lnTo>
                  <a:lnTo>
                    <a:pt x="126" y="24200"/>
                  </a:lnTo>
                  <a:lnTo>
                    <a:pt x="220" y="23541"/>
                  </a:lnTo>
                  <a:lnTo>
                    <a:pt x="314" y="22852"/>
                  </a:lnTo>
                  <a:lnTo>
                    <a:pt x="440" y="22194"/>
                  </a:lnTo>
                  <a:lnTo>
                    <a:pt x="596" y="21535"/>
                  </a:lnTo>
                  <a:lnTo>
                    <a:pt x="784" y="20846"/>
                  </a:lnTo>
                  <a:lnTo>
                    <a:pt x="972" y="20187"/>
                  </a:lnTo>
                  <a:lnTo>
                    <a:pt x="1160" y="19529"/>
                  </a:lnTo>
                  <a:lnTo>
                    <a:pt x="1411" y="18902"/>
                  </a:lnTo>
                  <a:lnTo>
                    <a:pt x="1662" y="18244"/>
                  </a:lnTo>
                  <a:lnTo>
                    <a:pt x="1944" y="17586"/>
                  </a:lnTo>
                  <a:lnTo>
                    <a:pt x="1944" y="17586"/>
                  </a:lnTo>
                  <a:lnTo>
                    <a:pt x="2258" y="16927"/>
                  </a:lnTo>
                  <a:lnTo>
                    <a:pt x="2571" y="16269"/>
                  </a:lnTo>
                  <a:lnTo>
                    <a:pt x="2916" y="15642"/>
                  </a:lnTo>
                  <a:lnTo>
                    <a:pt x="3292" y="14984"/>
                  </a:lnTo>
                  <a:lnTo>
                    <a:pt x="3668" y="14388"/>
                  </a:lnTo>
                  <a:lnTo>
                    <a:pt x="4076" y="13761"/>
                  </a:lnTo>
                  <a:lnTo>
                    <a:pt x="4483" y="13166"/>
                  </a:lnTo>
                  <a:lnTo>
                    <a:pt x="4922" y="12570"/>
                  </a:lnTo>
                  <a:lnTo>
                    <a:pt x="5392" y="11975"/>
                  </a:lnTo>
                  <a:lnTo>
                    <a:pt x="5862" y="11410"/>
                  </a:lnTo>
                  <a:lnTo>
                    <a:pt x="6333" y="10878"/>
                  </a:lnTo>
                  <a:lnTo>
                    <a:pt x="6834" y="10345"/>
                  </a:lnTo>
                  <a:lnTo>
                    <a:pt x="7336" y="9812"/>
                  </a:lnTo>
                  <a:lnTo>
                    <a:pt x="7869" y="9279"/>
                  </a:lnTo>
                  <a:lnTo>
                    <a:pt x="8401" y="8777"/>
                  </a:lnTo>
                  <a:lnTo>
                    <a:pt x="8966" y="8307"/>
                  </a:lnTo>
                  <a:lnTo>
                    <a:pt x="8966" y="8307"/>
                  </a:lnTo>
                  <a:lnTo>
                    <a:pt x="9655" y="7712"/>
                  </a:lnTo>
                  <a:lnTo>
                    <a:pt x="10408" y="7147"/>
                  </a:lnTo>
                  <a:lnTo>
                    <a:pt x="11881" y="6050"/>
                  </a:lnTo>
                  <a:lnTo>
                    <a:pt x="13385" y="5016"/>
                  </a:lnTo>
                  <a:lnTo>
                    <a:pt x="14890" y="3950"/>
                  </a:lnTo>
                  <a:lnTo>
                    <a:pt x="14890" y="3950"/>
                  </a:lnTo>
                  <a:lnTo>
                    <a:pt x="16019" y="3104"/>
                  </a:lnTo>
                  <a:lnTo>
                    <a:pt x="16551" y="2665"/>
                  </a:lnTo>
                  <a:lnTo>
                    <a:pt x="17084" y="2226"/>
                  </a:lnTo>
                  <a:lnTo>
                    <a:pt x="17617" y="1756"/>
                  </a:lnTo>
                  <a:lnTo>
                    <a:pt x="18119" y="1254"/>
                  </a:lnTo>
                  <a:lnTo>
                    <a:pt x="18589" y="753"/>
                  </a:lnTo>
                  <a:lnTo>
                    <a:pt x="19059" y="220"/>
                  </a:lnTo>
                  <a:lnTo>
                    <a:pt x="19059" y="220"/>
                  </a:lnTo>
                  <a:lnTo>
                    <a:pt x="19216" y="94"/>
                  </a:lnTo>
                  <a:lnTo>
                    <a:pt x="19373" y="32"/>
                  </a:lnTo>
                  <a:lnTo>
                    <a:pt x="19561" y="0"/>
                  </a:lnTo>
                  <a:lnTo>
                    <a:pt x="19717" y="0"/>
                  </a:lnTo>
                  <a:lnTo>
                    <a:pt x="19906" y="63"/>
                  </a:lnTo>
                  <a:lnTo>
                    <a:pt x="20062" y="126"/>
                  </a:lnTo>
                  <a:lnTo>
                    <a:pt x="20219" y="251"/>
                  </a:lnTo>
                  <a:lnTo>
                    <a:pt x="20313" y="408"/>
                  </a:lnTo>
                  <a:lnTo>
                    <a:pt x="20313" y="408"/>
                  </a:lnTo>
                  <a:lnTo>
                    <a:pt x="20626" y="1003"/>
                  </a:lnTo>
                  <a:lnTo>
                    <a:pt x="20940" y="1630"/>
                  </a:lnTo>
                  <a:lnTo>
                    <a:pt x="21473" y="2916"/>
                  </a:lnTo>
                  <a:lnTo>
                    <a:pt x="21974" y="4201"/>
                  </a:lnTo>
                  <a:lnTo>
                    <a:pt x="22382" y="5517"/>
                  </a:lnTo>
                  <a:lnTo>
                    <a:pt x="22758" y="6897"/>
                  </a:lnTo>
                  <a:lnTo>
                    <a:pt x="23040" y="8244"/>
                  </a:lnTo>
                  <a:lnTo>
                    <a:pt x="23260" y="9624"/>
                  </a:lnTo>
                  <a:lnTo>
                    <a:pt x="23416" y="11034"/>
                  </a:lnTo>
                  <a:lnTo>
                    <a:pt x="23416" y="11034"/>
                  </a:lnTo>
                  <a:lnTo>
                    <a:pt x="23479" y="12194"/>
                  </a:lnTo>
                  <a:lnTo>
                    <a:pt x="23510" y="13354"/>
                  </a:lnTo>
                  <a:lnTo>
                    <a:pt x="23510" y="14514"/>
                  </a:lnTo>
                  <a:lnTo>
                    <a:pt x="23448" y="15674"/>
                  </a:lnTo>
                  <a:lnTo>
                    <a:pt x="23354" y="16833"/>
                  </a:lnTo>
                  <a:lnTo>
                    <a:pt x="23228" y="17962"/>
                  </a:lnTo>
                  <a:lnTo>
                    <a:pt x="23040" y="19122"/>
                  </a:lnTo>
                  <a:lnTo>
                    <a:pt x="22789" y="20250"/>
                  </a:lnTo>
                  <a:lnTo>
                    <a:pt x="22539" y="21347"/>
                  </a:lnTo>
                  <a:lnTo>
                    <a:pt x="22225" y="22444"/>
                  </a:lnTo>
                  <a:lnTo>
                    <a:pt x="21849" y="23541"/>
                  </a:lnTo>
                  <a:lnTo>
                    <a:pt x="21473" y="24607"/>
                  </a:lnTo>
                  <a:lnTo>
                    <a:pt x="21003" y="25642"/>
                  </a:lnTo>
                  <a:lnTo>
                    <a:pt x="20532" y="26676"/>
                  </a:lnTo>
                  <a:lnTo>
                    <a:pt x="20000" y="27679"/>
                  </a:lnTo>
                  <a:lnTo>
                    <a:pt x="19435" y="28651"/>
                  </a:lnTo>
                  <a:lnTo>
                    <a:pt x="18808" y="29591"/>
                  </a:lnTo>
                  <a:lnTo>
                    <a:pt x="18181" y="30469"/>
                  </a:lnTo>
                  <a:lnTo>
                    <a:pt x="17461" y="31347"/>
                  </a:lnTo>
                  <a:lnTo>
                    <a:pt x="16740" y="32193"/>
                  </a:lnTo>
                  <a:lnTo>
                    <a:pt x="15956" y="32977"/>
                  </a:lnTo>
                  <a:lnTo>
                    <a:pt x="15141" y="33729"/>
                  </a:lnTo>
                  <a:lnTo>
                    <a:pt x="14295" y="34450"/>
                  </a:lnTo>
                  <a:lnTo>
                    <a:pt x="13385" y="35108"/>
                  </a:lnTo>
                  <a:lnTo>
                    <a:pt x="12445" y="35735"/>
                  </a:lnTo>
                  <a:lnTo>
                    <a:pt x="11442" y="36299"/>
                  </a:lnTo>
                  <a:lnTo>
                    <a:pt x="10439" y="36832"/>
                  </a:lnTo>
                  <a:lnTo>
                    <a:pt x="9373" y="37302"/>
                  </a:lnTo>
                  <a:lnTo>
                    <a:pt x="8276" y="37710"/>
                  </a:lnTo>
                  <a:lnTo>
                    <a:pt x="7116" y="38055"/>
                  </a:lnTo>
                  <a:lnTo>
                    <a:pt x="5956" y="38337"/>
                  </a:lnTo>
                  <a:lnTo>
                    <a:pt x="4734" y="385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73"/>
            <p:cNvSpPr/>
            <p:nvPr/>
          </p:nvSpPr>
          <p:spPr>
            <a:xfrm>
              <a:off x="1896875" y="537475"/>
              <a:ext cx="4016250" cy="4142425"/>
            </a:xfrm>
            <a:custGeom>
              <a:avLst/>
              <a:gdLst/>
              <a:ahLst/>
              <a:cxnLst/>
              <a:rect l="l" t="t" r="r" b="b"/>
              <a:pathLst>
                <a:path w="160650" h="165697" extrusionOk="0">
                  <a:moveTo>
                    <a:pt x="67646" y="0"/>
                  </a:moveTo>
                  <a:lnTo>
                    <a:pt x="66204" y="2069"/>
                  </a:lnTo>
                  <a:lnTo>
                    <a:pt x="65890" y="2978"/>
                  </a:lnTo>
                  <a:lnTo>
                    <a:pt x="65546" y="3887"/>
                  </a:lnTo>
                  <a:lnTo>
                    <a:pt x="65138" y="4734"/>
                  </a:lnTo>
                  <a:lnTo>
                    <a:pt x="64731" y="5580"/>
                  </a:lnTo>
                  <a:lnTo>
                    <a:pt x="64292" y="6426"/>
                  </a:lnTo>
                  <a:lnTo>
                    <a:pt x="63822" y="7210"/>
                  </a:lnTo>
                  <a:lnTo>
                    <a:pt x="63320" y="8025"/>
                  </a:lnTo>
                  <a:lnTo>
                    <a:pt x="62818" y="8809"/>
                  </a:lnTo>
                  <a:lnTo>
                    <a:pt x="63101" y="9279"/>
                  </a:lnTo>
                  <a:lnTo>
                    <a:pt x="63320" y="9812"/>
                  </a:lnTo>
                  <a:lnTo>
                    <a:pt x="63508" y="10345"/>
                  </a:lnTo>
                  <a:lnTo>
                    <a:pt x="63539" y="10627"/>
                  </a:lnTo>
                  <a:lnTo>
                    <a:pt x="63602" y="10940"/>
                  </a:lnTo>
                  <a:lnTo>
                    <a:pt x="63602" y="11222"/>
                  </a:lnTo>
                  <a:lnTo>
                    <a:pt x="63602" y="11536"/>
                  </a:lnTo>
                  <a:lnTo>
                    <a:pt x="63602" y="11818"/>
                  </a:lnTo>
                  <a:lnTo>
                    <a:pt x="63539" y="12131"/>
                  </a:lnTo>
                  <a:lnTo>
                    <a:pt x="63477" y="12445"/>
                  </a:lnTo>
                  <a:lnTo>
                    <a:pt x="63383" y="12758"/>
                  </a:lnTo>
                  <a:lnTo>
                    <a:pt x="63289" y="13072"/>
                  </a:lnTo>
                  <a:lnTo>
                    <a:pt x="63132" y="13385"/>
                  </a:lnTo>
                  <a:lnTo>
                    <a:pt x="62599" y="14482"/>
                  </a:lnTo>
                  <a:lnTo>
                    <a:pt x="62003" y="15517"/>
                  </a:lnTo>
                  <a:lnTo>
                    <a:pt x="61377" y="16488"/>
                  </a:lnTo>
                  <a:lnTo>
                    <a:pt x="60687" y="17460"/>
                  </a:lnTo>
                  <a:lnTo>
                    <a:pt x="59966" y="18401"/>
                  </a:lnTo>
                  <a:lnTo>
                    <a:pt x="59214" y="19310"/>
                  </a:lnTo>
                  <a:lnTo>
                    <a:pt x="58461" y="20187"/>
                  </a:lnTo>
                  <a:lnTo>
                    <a:pt x="57678" y="21065"/>
                  </a:lnTo>
                  <a:lnTo>
                    <a:pt x="56048" y="22789"/>
                  </a:lnTo>
                  <a:lnTo>
                    <a:pt x="54418" y="24513"/>
                  </a:lnTo>
                  <a:lnTo>
                    <a:pt x="52819" y="26237"/>
                  </a:lnTo>
                  <a:lnTo>
                    <a:pt x="52035" y="27146"/>
                  </a:lnTo>
                  <a:lnTo>
                    <a:pt x="51252" y="28055"/>
                  </a:lnTo>
                  <a:lnTo>
                    <a:pt x="50593" y="29497"/>
                  </a:lnTo>
                  <a:lnTo>
                    <a:pt x="50249" y="30187"/>
                  </a:lnTo>
                  <a:lnTo>
                    <a:pt x="49872" y="30876"/>
                  </a:lnTo>
                  <a:lnTo>
                    <a:pt x="49057" y="32224"/>
                  </a:lnTo>
                  <a:lnTo>
                    <a:pt x="49465" y="32224"/>
                  </a:lnTo>
                  <a:lnTo>
                    <a:pt x="48932" y="32475"/>
                  </a:lnTo>
                  <a:lnTo>
                    <a:pt x="48399" y="33321"/>
                  </a:lnTo>
                  <a:lnTo>
                    <a:pt x="47835" y="34136"/>
                  </a:lnTo>
                  <a:lnTo>
                    <a:pt x="46675" y="35798"/>
                  </a:lnTo>
                  <a:lnTo>
                    <a:pt x="45453" y="37459"/>
                  </a:lnTo>
                  <a:lnTo>
                    <a:pt x="44199" y="39089"/>
                  </a:lnTo>
                  <a:lnTo>
                    <a:pt x="43415" y="40562"/>
                  </a:lnTo>
                  <a:lnTo>
                    <a:pt x="42632" y="42098"/>
                  </a:lnTo>
                  <a:lnTo>
                    <a:pt x="41534" y="45076"/>
                  </a:lnTo>
                  <a:lnTo>
                    <a:pt x="40939" y="46550"/>
                  </a:lnTo>
                  <a:lnTo>
                    <a:pt x="40312" y="48023"/>
                  </a:lnTo>
                  <a:lnTo>
                    <a:pt x="40155" y="48368"/>
                  </a:lnTo>
                  <a:lnTo>
                    <a:pt x="39936" y="48712"/>
                  </a:lnTo>
                  <a:lnTo>
                    <a:pt x="39716" y="48995"/>
                  </a:lnTo>
                  <a:lnTo>
                    <a:pt x="39497" y="49245"/>
                  </a:lnTo>
                  <a:lnTo>
                    <a:pt x="39246" y="49496"/>
                  </a:lnTo>
                  <a:lnTo>
                    <a:pt x="38964" y="49684"/>
                  </a:lnTo>
                  <a:lnTo>
                    <a:pt x="38682" y="49841"/>
                  </a:lnTo>
                  <a:lnTo>
                    <a:pt x="38400" y="49998"/>
                  </a:lnTo>
                  <a:lnTo>
                    <a:pt x="37021" y="52443"/>
                  </a:lnTo>
                  <a:lnTo>
                    <a:pt x="35579" y="54856"/>
                  </a:lnTo>
                  <a:lnTo>
                    <a:pt x="34826" y="56267"/>
                  </a:lnTo>
                  <a:lnTo>
                    <a:pt x="34607" y="56612"/>
                  </a:lnTo>
                  <a:lnTo>
                    <a:pt x="34387" y="56957"/>
                  </a:lnTo>
                  <a:lnTo>
                    <a:pt x="34168" y="57239"/>
                  </a:lnTo>
                  <a:lnTo>
                    <a:pt x="33917" y="57489"/>
                  </a:lnTo>
                  <a:lnTo>
                    <a:pt x="32757" y="59245"/>
                  </a:lnTo>
                  <a:lnTo>
                    <a:pt x="31598" y="61000"/>
                  </a:lnTo>
                  <a:lnTo>
                    <a:pt x="29905" y="64480"/>
                  </a:lnTo>
                  <a:lnTo>
                    <a:pt x="31033" y="64605"/>
                  </a:lnTo>
                  <a:lnTo>
                    <a:pt x="32131" y="64668"/>
                  </a:lnTo>
                  <a:lnTo>
                    <a:pt x="33290" y="64699"/>
                  </a:lnTo>
                  <a:lnTo>
                    <a:pt x="34419" y="64699"/>
                  </a:lnTo>
                  <a:lnTo>
                    <a:pt x="36676" y="64636"/>
                  </a:lnTo>
                  <a:lnTo>
                    <a:pt x="38933" y="64542"/>
                  </a:lnTo>
                  <a:lnTo>
                    <a:pt x="41973" y="64354"/>
                  </a:lnTo>
                  <a:lnTo>
                    <a:pt x="45045" y="64166"/>
                  </a:lnTo>
                  <a:lnTo>
                    <a:pt x="40281" y="66172"/>
                  </a:lnTo>
                  <a:lnTo>
                    <a:pt x="35516" y="68210"/>
                  </a:lnTo>
                  <a:lnTo>
                    <a:pt x="30783" y="70279"/>
                  </a:lnTo>
                  <a:lnTo>
                    <a:pt x="26081" y="72379"/>
                  </a:lnTo>
                  <a:lnTo>
                    <a:pt x="24325" y="75890"/>
                  </a:lnTo>
                  <a:lnTo>
                    <a:pt x="22507" y="79338"/>
                  </a:lnTo>
                  <a:lnTo>
                    <a:pt x="21567" y="81062"/>
                  </a:lnTo>
                  <a:lnTo>
                    <a:pt x="20626" y="82786"/>
                  </a:lnTo>
                  <a:lnTo>
                    <a:pt x="19686" y="84479"/>
                  </a:lnTo>
                  <a:lnTo>
                    <a:pt x="18683" y="86171"/>
                  </a:lnTo>
                  <a:lnTo>
                    <a:pt x="18526" y="86453"/>
                  </a:lnTo>
                  <a:lnTo>
                    <a:pt x="18338" y="86704"/>
                  </a:lnTo>
                  <a:lnTo>
                    <a:pt x="18150" y="86924"/>
                  </a:lnTo>
                  <a:lnTo>
                    <a:pt x="17931" y="87143"/>
                  </a:lnTo>
                  <a:lnTo>
                    <a:pt x="17523" y="87519"/>
                  </a:lnTo>
                  <a:lnTo>
                    <a:pt x="17084" y="87801"/>
                  </a:lnTo>
                  <a:lnTo>
                    <a:pt x="15893" y="89839"/>
                  </a:lnTo>
                  <a:lnTo>
                    <a:pt x="14702" y="91876"/>
                  </a:lnTo>
                  <a:lnTo>
                    <a:pt x="15235" y="92158"/>
                  </a:lnTo>
                  <a:lnTo>
                    <a:pt x="15799" y="92378"/>
                  </a:lnTo>
                  <a:lnTo>
                    <a:pt x="16363" y="92597"/>
                  </a:lnTo>
                  <a:lnTo>
                    <a:pt x="16928" y="92785"/>
                  </a:lnTo>
                  <a:lnTo>
                    <a:pt x="17492" y="92942"/>
                  </a:lnTo>
                  <a:lnTo>
                    <a:pt x="18087" y="93099"/>
                  </a:lnTo>
                  <a:lnTo>
                    <a:pt x="18683" y="93224"/>
                  </a:lnTo>
                  <a:lnTo>
                    <a:pt x="19279" y="93318"/>
                  </a:lnTo>
                  <a:lnTo>
                    <a:pt x="20501" y="93475"/>
                  </a:lnTo>
                  <a:lnTo>
                    <a:pt x="21755" y="93569"/>
                  </a:lnTo>
                  <a:lnTo>
                    <a:pt x="23040" y="93600"/>
                  </a:lnTo>
                  <a:lnTo>
                    <a:pt x="24325" y="93569"/>
                  </a:lnTo>
                  <a:lnTo>
                    <a:pt x="18056" y="95199"/>
                  </a:lnTo>
                  <a:lnTo>
                    <a:pt x="11787" y="96892"/>
                  </a:lnTo>
                  <a:lnTo>
                    <a:pt x="9624" y="100559"/>
                  </a:lnTo>
                  <a:lnTo>
                    <a:pt x="7398" y="104195"/>
                  </a:lnTo>
                  <a:lnTo>
                    <a:pt x="6615" y="106045"/>
                  </a:lnTo>
                  <a:lnTo>
                    <a:pt x="5800" y="107894"/>
                  </a:lnTo>
                  <a:lnTo>
                    <a:pt x="4953" y="109712"/>
                  </a:lnTo>
                  <a:lnTo>
                    <a:pt x="4076" y="111499"/>
                  </a:lnTo>
                  <a:lnTo>
                    <a:pt x="3135" y="113254"/>
                  </a:lnTo>
                  <a:lnTo>
                    <a:pt x="2164" y="114979"/>
                  </a:lnTo>
                  <a:lnTo>
                    <a:pt x="1631" y="115825"/>
                  </a:lnTo>
                  <a:lnTo>
                    <a:pt x="1098" y="116671"/>
                  </a:lnTo>
                  <a:lnTo>
                    <a:pt x="565" y="117486"/>
                  </a:lnTo>
                  <a:lnTo>
                    <a:pt x="1" y="118301"/>
                  </a:lnTo>
                  <a:lnTo>
                    <a:pt x="3386" y="118364"/>
                  </a:lnTo>
                  <a:lnTo>
                    <a:pt x="6771" y="118395"/>
                  </a:lnTo>
                  <a:lnTo>
                    <a:pt x="10188" y="118395"/>
                  </a:lnTo>
                  <a:lnTo>
                    <a:pt x="13574" y="118333"/>
                  </a:lnTo>
                  <a:lnTo>
                    <a:pt x="16959" y="118239"/>
                  </a:lnTo>
                  <a:lnTo>
                    <a:pt x="20344" y="118113"/>
                  </a:lnTo>
                  <a:lnTo>
                    <a:pt x="23730" y="117925"/>
                  </a:lnTo>
                  <a:lnTo>
                    <a:pt x="27115" y="117737"/>
                  </a:lnTo>
                  <a:lnTo>
                    <a:pt x="30469" y="117518"/>
                  </a:lnTo>
                  <a:lnTo>
                    <a:pt x="33855" y="117267"/>
                  </a:lnTo>
                  <a:lnTo>
                    <a:pt x="37240" y="116985"/>
                  </a:lnTo>
                  <a:lnTo>
                    <a:pt x="40625" y="116671"/>
                  </a:lnTo>
                  <a:lnTo>
                    <a:pt x="44011" y="116358"/>
                  </a:lnTo>
                  <a:lnTo>
                    <a:pt x="47365" y="116013"/>
                  </a:lnTo>
                  <a:lnTo>
                    <a:pt x="54136" y="115261"/>
                  </a:lnTo>
                  <a:lnTo>
                    <a:pt x="60875" y="114508"/>
                  </a:lnTo>
                  <a:lnTo>
                    <a:pt x="67614" y="113693"/>
                  </a:lnTo>
                  <a:lnTo>
                    <a:pt x="81125" y="112063"/>
                  </a:lnTo>
                  <a:lnTo>
                    <a:pt x="87864" y="111248"/>
                  </a:lnTo>
                  <a:lnTo>
                    <a:pt x="94604" y="110496"/>
                  </a:lnTo>
                  <a:lnTo>
                    <a:pt x="101374" y="109806"/>
                  </a:lnTo>
                  <a:lnTo>
                    <a:pt x="104760" y="109493"/>
                  </a:lnTo>
                  <a:lnTo>
                    <a:pt x="108114" y="109211"/>
                  </a:lnTo>
                  <a:lnTo>
                    <a:pt x="104666" y="110684"/>
                  </a:lnTo>
                  <a:lnTo>
                    <a:pt x="101218" y="112189"/>
                  </a:lnTo>
                  <a:lnTo>
                    <a:pt x="97801" y="113693"/>
                  </a:lnTo>
                  <a:lnTo>
                    <a:pt x="94384" y="115261"/>
                  </a:lnTo>
                  <a:lnTo>
                    <a:pt x="90967" y="116828"/>
                  </a:lnTo>
                  <a:lnTo>
                    <a:pt x="87551" y="118427"/>
                  </a:lnTo>
                  <a:lnTo>
                    <a:pt x="84165" y="120057"/>
                  </a:lnTo>
                  <a:lnTo>
                    <a:pt x="80811" y="121749"/>
                  </a:lnTo>
                  <a:lnTo>
                    <a:pt x="80341" y="122000"/>
                  </a:lnTo>
                  <a:lnTo>
                    <a:pt x="79902" y="122314"/>
                  </a:lnTo>
                  <a:lnTo>
                    <a:pt x="79526" y="122627"/>
                  </a:lnTo>
                  <a:lnTo>
                    <a:pt x="79213" y="122972"/>
                  </a:lnTo>
                  <a:lnTo>
                    <a:pt x="78899" y="123348"/>
                  </a:lnTo>
                  <a:lnTo>
                    <a:pt x="78648" y="123755"/>
                  </a:lnTo>
                  <a:lnTo>
                    <a:pt x="78429" y="124163"/>
                  </a:lnTo>
                  <a:lnTo>
                    <a:pt x="78272" y="124602"/>
                  </a:lnTo>
                  <a:lnTo>
                    <a:pt x="78115" y="125041"/>
                  </a:lnTo>
                  <a:lnTo>
                    <a:pt x="78021" y="125511"/>
                  </a:lnTo>
                  <a:lnTo>
                    <a:pt x="77959" y="125981"/>
                  </a:lnTo>
                  <a:lnTo>
                    <a:pt x="77927" y="126451"/>
                  </a:lnTo>
                  <a:lnTo>
                    <a:pt x="77959" y="126921"/>
                  </a:lnTo>
                  <a:lnTo>
                    <a:pt x="77990" y="127392"/>
                  </a:lnTo>
                  <a:lnTo>
                    <a:pt x="78084" y="127862"/>
                  </a:lnTo>
                  <a:lnTo>
                    <a:pt x="78178" y="128332"/>
                  </a:lnTo>
                  <a:lnTo>
                    <a:pt x="78335" y="128771"/>
                  </a:lnTo>
                  <a:lnTo>
                    <a:pt x="78492" y="129210"/>
                  </a:lnTo>
                  <a:lnTo>
                    <a:pt x="78711" y="129649"/>
                  </a:lnTo>
                  <a:lnTo>
                    <a:pt x="78930" y="130056"/>
                  </a:lnTo>
                  <a:lnTo>
                    <a:pt x="79213" y="130464"/>
                  </a:lnTo>
                  <a:lnTo>
                    <a:pt x="79495" y="130840"/>
                  </a:lnTo>
                  <a:lnTo>
                    <a:pt x="79808" y="131185"/>
                  </a:lnTo>
                  <a:lnTo>
                    <a:pt x="80153" y="131498"/>
                  </a:lnTo>
                  <a:lnTo>
                    <a:pt x="80529" y="131811"/>
                  </a:lnTo>
                  <a:lnTo>
                    <a:pt x="80937" y="132062"/>
                  </a:lnTo>
                  <a:lnTo>
                    <a:pt x="81344" y="132282"/>
                  </a:lnTo>
                  <a:lnTo>
                    <a:pt x="81814" y="132470"/>
                  </a:lnTo>
                  <a:lnTo>
                    <a:pt x="82253" y="132595"/>
                  </a:lnTo>
                  <a:lnTo>
                    <a:pt x="82755" y="132689"/>
                  </a:lnTo>
                  <a:lnTo>
                    <a:pt x="83256" y="132752"/>
                  </a:lnTo>
                  <a:lnTo>
                    <a:pt x="83789" y="132752"/>
                  </a:lnTo>
                  <a:lnTo>
                    <a:pt x="90623" y="132470"/>
                  </a:lnTo>
                  <a:lnTo>
                    <a:pt x="97425" y="132125"/>
                  </a:lnTo>
                  <a:lnTo>
                    <a:pt x="104258" y="131780"/>
                  </a:lnTo>
                  <a:lnTo>
                    <a:pt x="111060" y="131404"/>
                  </a:lnTo>
                  <a:lnTo>
                    <a:pt x="117862" y="130996"/>
                  </a:lnTo>
                  <a:lnTo>
                    <a:pt x="124696" y="130589"/>
                  </a:lnTo>
                  <a:lnTo>
                    <a:pt x="131498" y="130119"/>
                  </a:lnTo>
                  <a:lnTo>
                    <a:pt x="138300" y="129649"/>
                  </a:lnTo>
                  <a:lnTo>
                    <a:pt x="136921" y="130683"/>
                  </a:lnTo>
                  <a:lnTo>
                    <a:pt x="135479" y="131655"/>
                  </a:lnTo>
                  <a:lnTo>
                    <a:pt x="134006" y="132595"/>
                  </a:lnTo>
                  <a:lnTo>
                    <a:pt x="132501" y="133473"/>
                  </a:lnTo>
                  <a:lnTo>
                    <a:pt x="130996" y="134319"/>
                  </a:lnTo>
                  <a:lnTo>
                    <a:pt x="129429" y="135103"/>
                  </a:lnTo>
                  <a:lnTo>
                    <a:pt x="127862" y="135886"/>
                  </a:lnTo>
                  <a:lnTo>
                    <a:pt x="126263" y="136607"/>
                  </a:lnTo>
                  <a:lnTo>
                    <a:pt x="124633" y="137297"/>
                  </a:lnTo>
                  <a:lnTo>
                    <a:pt x="123003" y="137924"/>
                  </a:lnTo>
                  <a:lnTo>
                    <a:pt x="121373" y="138551"/>
                  </a:lnTo>
                  <a:lnTo>
                    <a:pt x="119712" y="139115"/>
                  </a:lnTo>
                  <a:lnTo>
                    <a:pt x="118050" y="139679"/>
                  </a:lnTo>
                  <a:lnTo>
                    <a:pt x="116389" y="140212"/>
                  </a:lnTo>
                  <a:lnTo>
                    <a:pt x="114728" y="140682"/>
                  </a:lnTo>
                  <a:lnTo>
                    <a:pt x="113066" y="141153"/>
                  </a:lnTo>
                  <a:lnTo>
                    <a:pt x="110026" y="141968"/>
                  </a:lnTo>
                  <a:lnTo>
                    <a:pt x="106985" y="142720"/>
                  </a:lnTo>
                  <a:lnTo>
                    <a:pt x="103913" y="143472"/>
                  </a:lnTo>
                  <a:lnTo>
                    <a:pt x="100873" y="144162"/>
                  </a:lnTo>
                  <a:lnTo>
                    <a:pt x="94729" y="145541"/>
                  </a:lnTo>
                  <a:lnTo>
                    <a:pt x="91688" y="146231"/>
                  </a:lnTo>
                  <a:lnTo>
                    <a:pt x="88648" y="146952"/>
                  </a:lnTo>
                  <a:lnTo>
                    <a:pt x="85607" y="147704"/>
                  </a:lnTo>
                  <a:lnTo>
                    <a:pt x="82598" y="148488"/>
                  </a:lnTo>
                  <a:lnTo>
                    <a:pt x="79589" y="149303"/>
                  </a:lnTo>
                  <a:lnTo>
                    <a:pt x="76579" y="150212"/>
                  </a:lnTo>
                  <a:lnTo>
                    <a:pt x="75075" y="150682"/>
                  </a:lnTo>
                  <a:lnTo>
                    <a:pt x="73602" y="151183"/>
                  </a:lnTo>
                  <a:lnTo>
                    <a:pt x="72128" y="151685"/>
                  </a:lnTo>
                  <a:lnTo>
                    <a:pt x="70655" y="152218"/>
                  </a:lnTo>
                  <a:lnTo>
                    <a:pt x="69182" y="152782"/>
                  </a:lnTo>
                  <a:lnTo>
                    <a:pt x="67708" y="153378"/>
                  </a:lnTo>
                  <a:lnTo>
                    <a:pt x="66235" y="154005"/>
                  </a:lnTo>
                  <a:lnTo>
                    <a:pt x="64793" y="154632"/>
                  </a:lnTo>
                  <a:lnTo>
                    <a:pt x="64292" y="154882"/>
                  </a:lnTo>
                  <a:lnTo>
                    <a:pt x="63822" y="155164"/>
                  </a:lnTo>
                  <a:lnTo>
                    <a:pt x="63445" y="155478"/>
                  </a:lnTo>
                  <a:lnTo>
                    <a:pt x="63069" y="155823"/>
                  </a:lnTo>
                  <a:lnTo>
                    <a:pt x="62756" y="156199"/>
                  </a:lnTo>
                  <a:lnTo>
                    <a:pt x="62505" y="156575"/>
                  </a:lnTo>
                  <a:lnTo>
                    <a:pt x="62286" y="156951"/>
                  </a:lnTo>
                  <a:lnTo>
                    <a:pt x="62129" y="157390"/>
                  </a:lnTo>
                  <a:lnTo>
                    <a:pt x="62003" y="157798"/>
                  </a:lnTo>
                  <a:lnTo>
                    <a:pt x="61909" y="158236"/>
                  </a:lnTo>
                  <a:lnTo>
                    <a:pt x="61847" y="158675"/>
                  </a:lnTo>
                  <a:lnTo>
                    <a:pt x="61847" y="159145"/>
                  </a:lnTo>
                  <a:lnTo>
                    <a:pt x="61878" y="159584"/>
                  </a:lnTo>
                  <a:lnTo>
                    <a:pt x="61941" y="160023"/>
                  </a:lnTo>
                  <a:lnTo>
                    <a:pt x="62035" y="160493"/>
                  </a:lnTo>
                  <a:lnTo>
                    <a:pt x="62160" y="160932"/>
                  </a:lnTo>
                  <a:lnTo>
                    <a:pt x="62348" y="161371"/>
                  </a:lnTo>
                  <a:lnTo>
                    <a:pt x="62536" y="161810"/>
                  </a:lnTo>
                  <a:lnTo>
                    <a:pt x="62756" y="162217"/>
                  </a:lnTo>
                  <a:lnTo>
                    <a:pt x="63007" y="162625"/>
                  </a:lnTo>
                  <a:lnTo>
                    <a:pt x="63289" y="163032"/>
                  </a:lnTo>
                  <a:lnTo>
                    <a:pt x="63602" y="163377"/>
                  </a:lnTo>
                  <a:lnTo>
                    <a:pt x="63916" y="163753"/>
                  </a:lnTo>
                  <a:lnTo>
                    <a:pt x="64260" y="164067"/>
                  </a:lnTo>
                  <a:lnTo>
                    <a:pt x="64637" y="164349"/>
                  </a:lnTo>
                  <a:lnTo>
                    <a:pt x="65044" y="164631"/>
                  </a:lnTo>
                  <a:lnTo>
                    <a:pt x="65452" y="164882"/>
                  </a:lnTo>
                  <a:lnTo>
                    <a:pt x="65890" y="165070"/>
                  </a:lnTo>
                  <a:lnTo>
                    <a:pt x="66329" y="165258"/>
                  </a:lnTo>
                  <a:lnTo>
                    <a:pt x="66799" y="165383"/>
                  </a:lnTo>
                  <a:lnTo>
                    <a:pt x="67270" y="165477"/>
                  </a:lnTo>
                  <a:lnTo>
                    <a:pt x="67740" y="165540"/>
                  </a:lnTo>
                  <a:lnTo>
                    <a:pt x="69495" y="165603"/>
                  </a:lnTo>
                  <a:lnTo>
                    <a:pt x="71251" y="165665"/>
                  </a:lnTo>
                  <a:lnTo>
                    <a:pt x="72975" y="165697"/>
                  </a:lnTo>
                  <a:lnTo>
                    <a:pt x="76485" y="165697"/>
                  </a:lnTo>
                  <a:lnTo>
                    <a:pt x="78241" y="165665"/>
                  </a:lnTo>
                  <a:lnTo>
                    <a:pt x="81783" y="165571"/>
                  </a:lnTo>
                  <a:lnTo>
                    <a:pt x="85294" y="165415"/>
                  </a:lnTo>
                  <a:lnTo>
                    <a:pt x="88804" y="165195"/>
                  </a:lnTo>
                  <a:lnTo>
                    <a:pt x="92284" y="164976"/>
                  </a:lnTo>
                  <a:lnTo>
                    <a:pt x="95763" y="164725"/>
                  </a:lnTo>
                  <a:lnTo>
                    <a:pt x="99337" y="164443"/>
                  </a:lnTo>
                  <a:lnTo>
                    <a:pt x="102910" y="164130"/>
                  </a:lnTo>
                  <a:lnTo>
                    <a:pt x="106452" y="163753"/>
                  </a:lnTo>
                  <a:lnTo>
                    <a:pt x="110026" y="163283"/>
                  </a:lnTo>
                  <a:lnTo>
                    <a:pt x="111781" y="163032"/>
                  </a:lnTo>
                  <a:lnTo>
                    <a:pt x="113568" y="162782"/>
                  </a:lnTo>
                  <a:lnTo>
                    <a:pt x="115323" y="162468"/>
                  </a:lnTo>
                  <a:lnTo>
                    <a:pt x="117079" y="162155"/>
                  </a:lnTo>
                  <a:lnTo>
                    <a:pt x="118834" y="161810"/>
                  </a:lnTo>
                  <a:lnTo>
                    <a:pt x="120590" y="161465"/>
                  </a:lnTo>
                  <a:lnTo>
                    <a:pt x="122345" y="161058"/>
                  </a:lnTo>
                  <a:lnTo>
                    <a:pt x="124069" y="160650"/>
                  </a:lnTo>
                  <a:lnTo>
                    <a:pt x="125385" y="160337"/>
                  </a:lnTo>
                  <a:lnTo>
                    <a:pt x="126639" y="159992"/>
                  </a:lnTo>
                  <a:lnTo>
                    <a:pt x="127925" y="159616"/>
                  </a:lnTo>
                  <a:lnTo>
                    <a:pt x="129210" y="159239"/>
                  </a:lnTo>
                  <a:lnTo>
                    <a:pt x="130464" y="158832"/>
                  </a:lnTo>
                  <a:lnTo>
                    <a:pt x="131749" y="158393"/>
                  </a:lnTo>
                  <a:lnTo>
                    <a:pt x="133003" y="157954"/>
                  </a:lnTo>
                  <a:lnTo>
                    <a:pt x="134225" y="157515"/>
                  </a:lnTo>
                  <a:lnTo>
                    <a:pt x="135479" y="157014"/>
                  </a:lnTo>
                  <a:lnTo>
                    <a:pt x="136701" y="156512"/>
                  </a:lnTo>
                  <a:lnTo>
                    <a:pt x="137924" y="156011"/>
                  </a:lnTo>
                  <a:lnTo>
                    <a:pt x="139146" y="155447"/>
                  </a:lnTo>
                  <a:lnTo>
                    <a:pt x="140338" y="154882"/>
                  </a:lnTo>
                  <a:lnTo>
                    <a:pt x="141529" y="154318"/>
                  </a:lnTo>
                  <a:lnTo>
                    <a:pt x="142720" y="153723"/>
                  </a:lnTo>
                  <a:lnTo>
                    <a:pt x="143880" y="153096"/>
                  </a:lnTo>
                  <a:lnTo>
                    <a:pt x="145040" y="152437"/>
                  </a:lnTo>
                  <a:lnTo>
                    <a:pt x="146199" y="151779"/>
                  </a:lnTo>
                  <a:lnTo>
                    <a:pt x="147328" y="151089"/>
                  </a:lnTo>
                  <a:lnTo>
                    <a:pt x="148456" y="150400"/>
                  </a:lnTo>
                  <a:lnTo>
                    <a:pt x="149553" y="149679"/>
                  </a:lnTo>
                  <a:lnTo>
                    <a:pt x="150651" y="148927"/>
                  </a:lnTo>
                  <a:lnTo>
                    <a:pt x="151716" y="148143"/>
                  </a:lnTo>
                  <a:lnTo>
                    <a:pt x="152782" y="147359"/>
                  </a:lnTo>
                  <a:lnTo>
                    <a:pt x="153816" y="146544"/>
                  </a:lnTo>
                  <a:lnTo>
                    <a:pt x="154851" y="145729"/>
                  </a:lnTo>
                  <a:lnTo>
                    <a:pt x="155854" y="144883"/>
                  </a:lnTo>
                  <a:lnTo>
                    <a:pt x="156857" y="144005"/>
                  </a:lnTo>
                  <a:lnTo>
                    <a:pt x="157829" y="143096"/>
                  </a:lnTo>
                  <a:lnTo>
                    <a:pt x="158801" y="142187"/>
                  </a:lnTo>
                  <a:lnTo>
                    <a:pt x="159741" y="141247"/>
                  </a:lnTo>
                  <a:lnTo>
                    <a:pt x="160650" y="140275"/>
                  </a:lnTo>
                  <a:lnTo>
                    <a:pt x="159866" y="139397"/>
                  </a:lnTo>
                  <a:lnTo>
                    <a:pt x="159145" y="138488"/>
                  </a:lnTo>
                  <a:lnTo>
                    <a:pt x="158456" y="137548"/>
                  </a:lnTo>
                  <a:lnTo>
                    <a:pt x="157797" y="136607"/>
                  </a:lnTo>
                  <a:lnTo>
                    <a:pt x="156763" y="135698"/>
                  </a:lnTo>
                  <a:lnTo>
                    <a:pt x="155729" y="134789"/>
                  </a:lnTo>
                  <a:lnTo>
                    <a:pt x="154130" y="136106"/>
                  </a:lnTo>
                  <a:lnTo>
                    <a:pt x="152500" y="137360"/>
                  </a:lnTo>
                  <a:lnTo>
                    <a:pt x="150839" y="138520"/>
                  </a:lnTo>
                  <a:lnTo>
                    <a:pt x="149146" y="139648"/>
                  </a:lnTo>
                  <a:lnTo>
                    <a:pt x="147391" y="140745"/>
                  </a:lnTo>
                  <a:lnTo>
                    <a:pt x="145635" y="141748"/>
                  </a:lnTo>
                  <a:lnTo>
                    <a:pt x="143817" y="142720"/>
                  </a:lnTo>
                  <a:lnTo>
                    <a:pt x="141999" y="143629"/>
                  </a:lnTo>
                  <a:lnTo>
                    <a:pt x="140118" y="144507"/>
                  </a:lnTo>
                  <a:lnTo>
                    <a:pt x="138237" y="145322"/>
                  </a:lnTo>
                  <a:lnTo>
                    <a:pt x="136357" y="146074"/>
                  </a:lnTo>
                  <a:lnTo>
                    <a:pt x="134413" y="146795"/>
                  </a:lnTo>
                  <a:lnTo>
                    <a:pt x="132470" y="147485"/>
                  </a:lnTo>
                  <a:lnTo>
                    <a:pt x="130526" y="148112"/>
                  </a:lnTo>
                  <a:lnTo>
                    <a:pt x="128551" y="148707"/>
                  </a:lnTo>
                  <a:lnTo>
                    <a:pt x="126577" y="149271"/>
                  </a:lnTo>
                  <a:lnTo>
                    <a:pt x="126577" y="149271"/>
                  </a:lnTo>
                  <a:lnTo>
                    <a:pt x="128457" y="148519"/>
                  </a:lnTo>
                  <a:lnTo>
                    <a:pt x="130307" y="147735"/>
                  </a:lnTo>
                  <a:lnTo>
                    <a:pt x="132125" y="146920"/>
                  </a:lnTo>
                  <a:lnTo>
                    <a:pt x="133912" y="146074"/>
                  </a:lnTo>
                  <a:lnTo>
                    <a:pt x="135698" y="145165"/>
                  </a:lnTo>
                  <a:lnTo>
                    <a:pt x="137454" y="144225"/>
                  </a:lnTo>
                  <a:lnTo>
                    <a:pt x="139178" y="143222"/>
                  </a:lnTo>
                  <a:lnTo>
                    <a:pt x="140871" y="142187"/>
                  </a:lnTo>
                  <a:lnTo>
                    <a:pt x="142532" y="141090"/>
                  </a:lnTo>
                  <a:lnTo>
                    <a:pt x="144162" y="139962"/>
                  </a:lnTo>
                  <a:lnTo>
                    <a:pt x="145761" y="138770"/>
                  </a:lnTo>
                  <a:lnTo>
                    <a:pt x="147296" y="137517"/>
                  </a:lnTo>
                  <a:lnTo>
                    <a:pt x="148801" y="136231"/>
                  </a:lnTo>
                  <a:lnTo>
                    <a:pt x="150243" y="134883"/>
                  </a:lnTo>
                  <a:lnTo>
                    <a:pt x="151654" y="133473"/>
                  </a:lnTo>
                  <a:lnTo>
                    <a:pt x="152343" y="132752"/>
                  </a:lnTo>
                  <a:lnTo>
                    <a:pt x="153001" y="132031"/>
                  </a:lnTo>
                  <a:lnTo>
                    <a:pt x="152437" y="131279"/>
                  </a:lnTo>
                  <a:lnTo>
                    <a:pt x="151904" y="130495"/>
                  </a:lnTo>
                  <a:lnTo>
                    <a:pt x="150995" y="128959"/>
                  </a:lnTo>
                  <a:lnTo>
                    <a:pt x="150118" y="127392"/>
                  </a:lnTo>
                  <a:lnTo>
                    <a:pt x="149271" y="125762"/>
                  </a:lnTo>
                  <a:lnTo>
                    <a:pt x="148488" y="124100"/>
                  </a:lnTo>
                  <a:lnTo>
                    <a:pt x="147767" y="122408"/>
                  </a:lnTo>
                  <a:lnTo>
                    <a:pt x="147077" y="120715"/>
                  </a:lnTo>
                  <a:lnTo>
                    <a:pt x="146419" y="118991"/>
                  </a:lnTo>
                  <a:lnTo>
                    <a:pt x="145855" y="117267"/>
                  </a:lnTo>
                  <a:lnTo>
                    <a:pt x="138049" y="117831"/>
                  </a:lnTo>
                  <a:lnTo>
                    <a:pt x="130275" y="118364"/>
                  </a:lnTo>
                  <a:lnTo>
                    <a:pt x="122470" y="118897"/>
                  </a:lnTo>
                  <a:lnTo>
                    <a:pt x="114696" y="119367"/>
                  </a:lnTo>
                  <a:lnTo>
                    <a:pt x="118239" y="117925"/>
                  </a:lnTo>
                  <a:lnTo>
                    <a:pt x="121781" y="116483"/>
                  </a:lnTo>
                  <a:lnTo>
                    <a:pt x="128928" y="113662"/>
                  </a:lnTo>
                  <a:lnTo>
                    <a:pt x="136075" y="110903"/>
                  </a:lnTo>
                  <a:lnTo>
                    <a:pt x="143253" y="108176"/>
                  </a:lnTo>
                  <a:lnTo>
                    <a:pt x="141090" y="105042"/>
                  </a:lnTo>
                  <a:lnTo>
                    <a:pt x="138990" y="101876"/>
                  </a:lnTo>
                  <a:lnTo>
                    <a:pt x="137955" y="100308"/>
                  </a:lnTo>
                  <a:lnTo>
                    <a:pt x="136921" y="98710"/>
                  </a:lnTo>
                  <a:lnTo>
                    <a:pt x="135949" y="97111"/>
                  </a:lnTo>
                  <a:lnTo>
                    <a:pt x="135009" y="95512"/>
                  </a:lnTo>
                  <a:lnTo>
                    <a:pt x="132156" y="95512"/>
                  </a:lnTo>
                  <a:lnTo>
                    <a:pt x="129304" y="95575"/>
                  </a:lnTo>
                  <a:lnTo>
                    <a:pt x="126451" y="95638"/>
                  </a:lnTo>
                  <a:lnTo>
                    <a:pt x="123599" y="95732"/>
                  </a:lnTo>
                  <a:lnTo>
                    <a:pt x="120746" y="95857"/>
                  </a:lnTo>
                  <a:lnTo>
                    <a:pt x="117894" y="95983"/>
                  </a:lnTo>
                  <a:lnTo>
                    <a:pt x="115041" y="96139"/>
                  </a:lnTo>
                  <a:lnTo>
                    <a:pt x="112189" y="96327"/>
                  </a:lnTo>
                  <a:lnTo>
                    <a:pt x="106484" y="96735"/>
                  </a:lnTo>
                  <a:lnTo>
                    <a:pt x="100779" y="97237"/>
                  </a:lnTo>
                  <a:lnTo>
                    <a:pt x="95105" y="97769"/>
                  </a:lnTo>
                  <a:lnTo>
                    <a:pt x="89400" y="98334"/>
                  </a:lnTo>
                  <a:lnTo>
                    <a:pt x="83726" y="98929"/>
                  </a:lnTo>
                  <a:lnTo>
                    <a:pt x="78021" y="99556"/>
                  </a:lnTo>
                  <a:lnTo>
                    <a:pt x="66643" y="100841"/>
                  </a:lnTo>
                  <a:lnTo>
                    <a:pt x="60969" y="101468"/>
                  </a:lnTo>
                  <a:lnTo>
                    <a:pt x="55295" y="102064"/>
                  </a:lnTo>
                  <a:lnTo>
                    <a:pt x="49590" y="102628"/>
                  </a:lnTo>
                  <a:lnTo>
                    <a:pt x="43917" y="103161"/>
                  </a:lnTo>
                  <a:lnTo>
                    <a:pt x="51158" y="101406"/>
                  </a:lnTo>
                  <a:lnTo>
                    <a:pt x="58430" y="99682"/>
                  </a:lnTo>
                  <a:lnTo>
                    <a:pt x="67019" y="97738"/>
                  </a:lnTo>
                  <a:lnTo>
                    <a:pt x="75608" y="95826"/>
                  </a:lnTo>
                  <a:lnTo>
                    <a:pt x="84228" y="94008"/>
                  </a:lnTo>
                  <a:lnTo>
                    <a:pt x="92848" y="92221"/>
                  </a:lnTo>
                  <a:lnTo>
                    <a:pt x="96986" y="91406"/>
                  </a:lnTo>
                  <a:lnTo>
                    <a:pt x="101155" y="90591"/>
                  </a:lnTo>
                  <a:lnTo>
                    <a:pt x="105293" y="89776"/>
                  </a:lnTo>
                  <a:lnTo>
                    <a:pt x="107361" y="89306"/>
                  </a:lnTo>
                  <a:lnTo>
                    <a:pt x="109399" y="88867"/>
                  </a:lnTo>
                  <a:lnTo>
                    <a:pt x="111436" y="88366"/>
                  </a:lnTo>
                  <a:lnTo>
                    <a:pt x="113474" y="87833"/>
                  </a:lnTo>
                  <a:lnTo>
                    <a:pt x="115511" y="87268"/>
                  </a:lnTo>
                  <a:lnTo>
                    <a:pt x="117549" y="86673"/>
                  </a:lnTo>
                  <a:lnTo>
                    <a:pt x="119555" y="86015"/>
                  </a:lnTo>
                  <a:lnTo>
                    <a:pt x="121530" y="85325"/>
                  </a:lnTo>
                  <a:lnTo>
                    <a:pt x="123505" y="84573"/>
                  </a:lnTo>
                  <a:lnTo>
                    <a:pt x="125480" y="83758"/>
                  </a:lnTo>
                  <a:lnTo>
                    <a:pt x="125981" y="83538"/>
                  </a:lnTo>
                  <a:lnTo>
                    <a:pt x="126420" y="83256"/>
                  </a:lnTo>
                  <a:lnTo>
                    <a:pt x="126827" y="82974"/>
                  </a:lnTo>
                  <a:lnTo>
                    <a:pt x="127204" y="82660"/>
                  </a:lnTo>
                  <a:lnTo>
                    <a:pt x="125542" y="79651"/>
                  </a:lnTo>
                  <a:lnTo>
                    <a:pt x="123912" y="76642"/>
                  </a:lnTo>
                  <a:lnTo>
                    <a:pt x="122314" y="73601"/>
                  </a:lnTo>
                  <a:lnTo>
                    <a:pt x="120715" y="70561"/>
                  </a:lnTo>
                  <a:lnTo>
                    <a:pt x="117518" y="70592"/>
                  </a:lnTo>
                  <a:lnTo>
                    <a:pt x="114320" y="70655"/>
                  </a:lnTo>
                  <a:lnTo>
                    <a:pt x="111123" y="70718"/>
                  </a:lnTo>
                  <a:lnTo>
                    <a:pt x="107926" y="70812"/>
                  </a:lnTo>
                  <a:lnTo>
                    <a:pt x="104728" y="70937"/>
                  </a:lnTo>
                  <a:lnTo>
                    <a:pt x="101531" y="71094"/>
                  </a:lnTo>
                  <a:lnTo>
                    <a:pt x="98334" y="71250"/>
                  </a:lnTo>
                  <a:lnTo>
                    <a:pt x="95136" y="71439"/>
                  </a:lnTo>
                  <a:lnTo>
                    <a:pt x="91939" y="71658"/>
                  </a:lnTo>
                  <a:lnTo>
                    <a:pt x="88742" y="71909"/>
                  </a:lnTo>
                  <a:lnTo>
                    <a:pt x="85544" y="72159"/>
                  </a:lnTo>
                  <a:lnTo>
                    <a:pt x="82379" y="72442"/>
                  </a:lnTo>
                  <a:lnTo>
                    <a:pt x="79181" y="72755"/>
                  </a:lnTo>
                  <a:lnTo>
                    <a:pt x="76015" y="73100"/>
                  </a:lnTo>
                  <a:lnTo>
                    <a:pt x="72818" y="73445"/>
                  </a:lnTo>
                  <a:lnTo>
                    <a:pt x="69652" y="73821"/>
                  </a:lnTo>
                  <a:lnTo>
                    <a:pt x="63226" y="74636"/>
                  </a:lnTo>
                  <a:lnTo>
                    <a:pt x="56800" y="75482"/>
                  </a:lnTo>
                  <a:lnTo>
                    <a:pt x="63696" y="72818"/>
                  </a:lnTo>
                  <a:lnTo>
                    <a:pt x="70592" y="70153"/>
                  </a:lnTo>
                  <a:lnTo>
                    <a:pt x="77520" y="67552"/>
                  </a:lnTo>
                  <a:lnTo>
                    <a:pt x="84479" y="64981"/>
                  </a:lnTo>
                  <a:lnTo>
                    <a:pt x="91438" y="62442"/>
                  </a:lnTo>
                  <a:lnTo>
                    <a:pt x="98396" y="59934"/>
                  </a:lnTo>
                  <a:lnTo>
                    <a:pt x="112345" y="54950"/>
                  </a:lnTo>
                  <a:lnTo>
                    <a:pt x="113129" y="54637"/>
                  </a:lnTo>
                  <a:lnTo>
                    <a:pt x="113850" y="54261"/>
                  </a:lnTo>
                  <a:lnTo>
                    <a:pt x="113192" y="53038"/>
                  </a:lnTo>
                  <a:lnTo>
                    <a:pt x="112502" y="51847"/>
                  </a:lnTo>
                  <a:lnTo>
                    <a:pt x="111813" y="50656"/>
                  </a:lnTo>
                  <a:lnTo>
                    <a:pt x="111092" y="49496"/>
                  </a:lnTo>
                  <a:lnTo>
                    <a:pt x="110339" y="48336"/>
                  </a:lnTo>
                  <a:lnTo>
                    <a:pt x="109587" y="47208"/>
                  </a:lnTo>
                  <a:lnTo>
                    <a:pt x="108772" y="46111"/>
                  </a:lnTo>
                  <a:lnTo>
                    <a:pt x="107926" y="45045"/>
                  </a:lnTo>
                  <a:lnTo>
                    <a:pt x="107048" y="43948"/>
                  </a:lnTo>
                  <a:lnTo>
                    <a:pt x="106233" y="42882"/>
                  </a:lnTo>
                  <a:lnTo>
                    <a:pt x="105481" y="41816"/>
                  </a:lnTo>
                  <a:lnTo>
                    <a:pt x="104760" y="40750"/>
                  </a:lnTo>
                  <a:lnTo>
                    <a:pt x="95199" y="42318"/>
                  </a:lnTo>
                  <a:lnTo>
                    <a:pt x="90403" y="43101"/>
                  </a:lnTo>
                  <a:lnTo>
                    <a:pt x="85607" y="43854"/>
                  </a:lnTo>
                  <a:lnTo>
                    <a:pt x="80811" y="44606"/>
                  </a:lnTo>
                  <a:lnTo>
                    <a:pt x="76015" y="45296"/>
                  </a:lnTo>
                  <a:lnTo>
                    <a:pt x="71188" y="45954"/>
                  </a:lnTo>
                  <a:lnTo>
                    <a:pt x="66361" y="46581"/>
                  </a:lnTo>
                  <a:lnTo>
                    <a:pt x="62913" y="46988"/>
                  </a:lnTo>
                  <a:lnTo>
                    <a:pt x="59464" y="47365"/>
                  </a:lnTo>
                  <a:lnTo>
                    <a:pt x="55985" y="47709"/>
                  </a:lnTo>
                  <a:lnTo>
                    <a:pt x="52537" y="48023"/>
                  </a:lnTo>
                  <a:lnTo>
                    <a:pt x="55076" y="46800"/>
                  </a:lnTo>
                  <a:lnTo>
                    <a:pt x="57615" y="45578"/>
                  </a:lnTo>
                  <a:lnTo>
                    <a:pt x="62756" y="43164"/>
                  </a:lnTo>
                  <a:lnTo>
                    <a:pt x="67897" y="40845"/>
                  </a:lnTo>
                  <a:lnTo>
                    <a:pt x="73069" y="38556"/>
                  </a:lnTo>
                  <a:lnTo>
                    <a:pt x="78272" y="36299"/>
                  </a:lnTo>
                  <a:lnTo>
                    <a:pt x="83476" y="34074"/>
                  </a:lnTo>
                  <a:lnTo>
                    <a:pt x="88710" y="31879"/>
                  </a:lnTo>
                  <a:lnTo>
                    <a:pt x="93914" y="29685"/>
                  </a:lnTo>
                  <a:lnTo>
                    <a:pt x="94666" y="29372"/>
                  </a:lnTo>
                  <a:lnTo>
                    <a:pt x="95387" y="28964"/>
                  </a:lnTo>
                  <a:lnTo>
                    <a:pt x="96077" y="28525"/>
                  </a:lnTo>
                  <a:lnTo>
                    <a:pt x="96704" y="28055"/>
                  </a:lnTo>
                  <a:lnTo>
                    <a:pt x="95638" y="26457"/>
                  </a:lnTo>
                  <a:lnTo>
                    <a:pt x="94604" y="24858"/>
                  </a:lnTo>
                  <a:lnTo>
                    <a:pt x="93757" y="23604"/>
                  </a:lnTo>
                  <a:lnTo>
                    <a:pt x="92911" y="22382"/>
                  </a:lnTo>
                  <a:lnTo>
                    <a:pt x="92127" y="21096"/>
                  </a:lnTo>
                  <a:lnTo>
                    <a:pt x="91344" y="19811"/>
                  </a:lnTo>
                  <a:lnTo>
                    <a:pt x="90591" y="18526"/>
                  </a:lnTo>
                  <a:lnTo>
                    <a:pt x="89870" y="17209"/>
                  </a:lnTo>
                  <a:lnTo>
                    <a:pt x="89181" y="15862"/>
                  </a:lnTo>
                  <a:lnTo>
                    <a:pt x="88491" y="14514"/>
                  </a:lnTo>
                  <a:lnTo>
                    <a:pt x="88491" y="14482"/>
                  </a:lnTo>
                  <a:lnTo>
                    <a:pt x="79432" y="14921"/>
                  </a:lnTo>
                  <a:lnTo>
                    <a:pt x="79839" y="14388"/>
                  </a:lnTo>
                  <a:lnTo>
                    <a:pt x="80184" y="13824"/>
                  </a:lnTo>
                  <a:lnTo>
                    <a:pt x="80466" y="13228"/>
                  </a:lnTo>
                  <a:lnTo>
                    <a:pt x="80717" y="12633"/>
                  </a:lnTo>
                  <a:lnTo>
                    <a:pt x="80905" y="12006"/>
                  </a:lnTo>
                  <a:lnTo>
                    <a:pt x="81062" y="11348"/>
                  </a:lnTo>
                  <a:lnTo>
                    <a:pt x="81156" y="10689"/>
                  </a:lnTo>
                  <a:lnTo>
                    <a:pt x="81156" y="10031"/>
                  </a:lnTo>
                  <a:lnTo>
                    <a:pt x="81125" y="9373"/>
                  </a:lnTo>
                  <a:lnTo>
                    <a:pt x="81031" y="8715"/>
                  </a:lnTo>
                  <a:lnTo>
                    <a:pt x="80874" y="8056"/>
                  </a:lnTo>
                  <a:lnTo>
                    <a:pt x="80623" y="7367"/>
                  </a:lnTo>
                  <a:lnTo>
                    <a:pt x="80310" y="6740"/>
                  </a:lnTo>
                  <a:lnTo>
                    <a:pt x="79902" y="6081"/>
                  </a:lnTo>
                  <a:lnTo>
                    <a:pt x="79432" y="5455"/>
                  </a:lnTo>
                  <a:lnTo>
                    <a:pt x="79150" y="5141"/>
                  </a:lnTo>
                  <a:lnTo>
                    <a:pt x="78868" y="4828"/>
                  </a:lnTo>
                  <a:lnTo>
                    <a:pt x="78272" y="4263"/>
                  </a:lnTo>
                  <a:lnTo>
                    <a:pt x="77677" y="3730"/>
                  </a:lnTo>
                  <a:lnTo>
                    <a:pt x="77050" y="3260"/>
                  </a:lnTo>
                  <a:lnTo>
                    <a:pt x="76423" y="2790"/>
                  </a:lnTo>
                  <a:lnTo>
                    <a:pt x="75733" y="2351"/>
                  </a:lnTo>
                  <a:lnTo>
                    <a:pt x="75075" y="1975"/>
                  </a:lnTo>
                  <a:lnTo>
                    <a:pt x="74385" y="1599"/>
                  </a:lnTo>
                  <a:lnTo>
                    <a:pt x="73664" y="1285"/>
                  </a:lnTo>
                  <a:lnTo>
                    <a:pt x="72943" y="1003"/>
                  </a:lnTo>
                  <a:lnTo>
                    <a:pt x="72191" y="753"/>
                  </a:lnTo>
                  <a:lnTo>
                    <a:pt x="71470" y="533"/>
                  </a:lnTo>
                  <a:lnTo>
                    <a:pt x="70718" y="345"/>
                  </a:lnTo>
                  <a:lnTo>
                    <a:pt x="69965" y="220"/>
                  </a:lnTo>
                  <a:lnTo>
                    <a:pt x="69182" y="94"/>
                  </a:lnTo>
                  <a:lnTo>
                    <a:pt x="68429" y="32"/>
                  </a:lnTo>
                  <a:lnTo>
                    <a:pt x="67646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73"/>
            <p:cNvSpPr/>
            <p:nvPr/>
          </p:nvSpPr>
          <p:spPr>
            <a:xfrm>
              <a:off x="1896875" y="537475"/>
              <a:ext cx="4016250" cy="4142425"/>
            </a:xfrm>
            <a:custGeom>
              <a:avLst/>
              <a:gdLst/>
              <a:ahLst/>
              <a:cxnLst/>
              <a:rect l="l" t="t" r="r" b="b"/>
              <a:pathLst>
                <a:path w="160650" h="165697" fill="none" extrusionOk="0">
                  <a:moveTo>
                    <a:pt x="157797" y="136607"/>
                  </a:moveTo>
                  <a:lnTo>
                    <a:pt x="157797" y="136607"/>
                  </a:lnTo>
                  <a:lnTo>
                    <a:pt x="156763" y="135698"/>
                  </a:lnTo>
                  <a:lnTo>
                    <a:pt x="155729" y="134789"/>
                  </a:lnTo>
                  <a:lnTo>
                    <a:pt x="155729" y="134789"/>
                  </a:lnTo>
                  <a:lnTo>
                    <a:pt x="154130" y="136106"/>
                  </a:lnTo>
                  <a:lnTo>
                    <a:pt x="152500" y="137360"/>
                  </a:lnTo>
                  <a:lnTo>
                    <a:pt x="150839" y="138520"/>
                  </a:lnTo>
                  <a:lnTo>
                    <a:pt x="149146" y="139648"/>
                  </a:lnTo>
                  <a:lnTo>
                    <a:pt x="147391" y="140745"/>
                  </a:lnTo>
                  <a:lnTo>
                    <a:pt x="145635" y="141748"/>
                  </a:lnTo>
                  <a:lnTo>
                    <a:pt x="143817" y="142720"/>
                  </a:lnTo>
                  <a:lnTo>
                    <a:pt x="141999" y="143629"/>
                  </a:lnTo>
                  <a:lnTo>
                    <a:pt x="140118" y="144507"/>
                  </a:lnTo>
                  <a:lnTo>
                    <a:pt x="138237" y="145322"/>
                  </a:lnTo>
                  <a:lnTo>
                    <a:pt x="136357" y="146074"/>
                  </a:lnTo>
                  <a:lnTo>
                    <a:pt x="134413" y="146795"/>
                  </a:lnTo>
                  <a:lnTo>
                    <a:pt x="132470" y="147485"/>
                  </a:lnTo>
                  <a:lnTo>
                    <a:pt x="130526" y="148112"/>
                  </a:lnTo>
                  <a:lnTo>
                    <a:pt x="128551" y="148707"/>
                  </a:lnTo>
                  <a:lnTo>
                    <a:pt x="126577" y="149271"/>
                  </a:lnTo>
                  <a:lnTo>
                    <a:pt x="126577" y="149271"/>
                  </a:lnTo>
                  <a:lnTo>
                    <a:pt x="128457" y="148519"/>
                  </a:lnTo>
                  <a:lnTo>
                    <a:pt x="130307" y="147735"/>
                  </a:lnTo>
                  <a:lnTo>
                    <a:pt x="132125" y="146920"/>
                  </a:lnTo>
                  <a:lnTo>
                    <a:pt x="133912" y="146074"/>
                  </a:lnTo>
                  <a:lnTo>
                    <a:pt x="135698" y="145165"/>
                  </a:lnTo>
                  <a:lnTo>
                    <a:pt x="137454" y="144225"/>
                  </a:lnTo>
                  <a:lnTo>
                    <a:pt x="139178" y="143222"/>
                  </a:lnTo>
                  <a:lnTo>
                    <a:pt x="140871" y="142187"/>
                  </a:lnTo>
                  <a:lnTo>
                    <a:pt x="142532" y="141090"/>
                  </a:lnTo>
                  <a:lnTo>
                    <a:pt x="144162" y="139962"/>
                  </a:lnTo>
                  <a:lnTo>
                    <a:pt x="145761" y="138770"/>
                  </a:lnTo>
                  <a:lnTo>
                    <a:pt x="147296" y="137517"/>
                  </a:lnTo>
                  <a:lnTo>
                    <a:pt x="148801" y="136231"/>
                  </a:lnTo>
                  <a:lnTo>
                    <a:pt x="150243" y="134883"/>
                  </a:lnTo>
                  <a:lnTo>
                    <a:pt x="151654" y="133473"/>
                  </a:lnTo>
                  <a:lnTo>
                    <a:pt x="152343" y="132752"/>
                  </a:lnTo>
                  <a:lnTo>
                    <a:pt x="153001" y="132031"/>
                  </a:lnTo>
                  <a:lnTo>
                    <a:pt x="153001" y="132031"/>
                  </a:lnTo>
                  <a:lnTo>
                    <a:pt x="152437" y="131279"/>
                  </a:lnTo>
                  <a:lnTo>
                    <a:pt x="151904" y="130495"/>
                  </a:lnTo>
                  <a:lnTo>
                    <a:pt x="151904" y="130495"/>
                  </a:lnTo>
                  <a:lnTo>
                    <a:pt x="150995" y="128959"/>
                  </a:lnTo>
                  <a:lnTo>
                    <a:pt x="150118" y="127392"/>
                  </a:lnTo>
                  <a:lnTo>
                    <a:pt x="149271" y="125762"/>
                  </a:lnTo>
                  <a:lnTo>
                    <a:pt x="148488" y="124100"/>
                  </a:lnTo>
                  <a:lnTo>
                    <a:pt x="147767" y="122408"/>
                  </a:lnTo>
                  <a:lnTo>
                    <a:pt x="147077" y="120715"/>
                  </a:lnTo>
                  <a:lnTo>
                    <a:pt x="146419" y="118991"/>
                  </a:lnTo>
                  <a:lnTo>
                    <a:pt x="145855" y="117267"/>
                  </a:lnTo>
                  <a:lnTo>
                    <a:pt x="145855" y="117267"/>
                  </a:lnTo>
                  <a:lnTo>
                    <a:pt x="138049" y="117831"/>
                  </a:lnTo>
                  <a:lnTo>
                    <a:pt x="130275" y="118364"/>
                  </a:lnTo>
                  <a:lnTo>
                    <a:pt x="122470" y="118897"/>
                  </a:lnTo>
                  <a:lnTo>
                    <a:pt x="114696" y="119367"/>
                  </a:lnTo>
                  <a:lnTo>
                    <a:pt x="114696" y="119367"/>
                  </a:lnTo>
                  <a:lnTo>
                    <a:pt x="118239" y="117925"/>
                  </a:lnTo>
                  <a:lnTo>
                    <a:pt x="121781" y="116483"/>
                  </a:lnTo>
                  <a:lnTo>
                    <a:pt x="128928" y="113662"/>
                  </a:lnTo>
                  <a:lnTo>
                    <a:pt x="136075" y="110903"/>
                  </a:lnTo>
                  <a:lnTo>
                    <a:pt x="143253" y="108176"/>
                  </a:lnTo>
                  <a:lnTo>
                    <a:pt x="143253" y="108176"/>
                  </a:lnTo>
                  <a:lnTo>
                    <a:pt x="141090" y="105042"/>
                  </a:lnTo>
                  <a:lnTo>
                    <a:pt x="138990" y="101876"/>
                  </a:lnTo>
                  <a:lnTo>
                    <a:pt x="137955" y="100308"/>
                  </a:lnTo>
                  <a:lnTo>
                    <a:pt x="136921" y="98710"/>
                  </a:lnTo>
                  <a:lnTo>
                    <a:pt x="135949" y="97111"/>
                  </a:lnTo>
                  <a:lnTo>
                    <a:pt x="135009" y="95512"/>
                  </a:lnTo>
                  <a:lnTo>
                    <a:pt x="135009" y="95512"/>
                  </a:lnTo>
                  <a:lnTo>
                    <a:pt x="132156" y="95512"/>
                  </a:lnTo>
                  <a:lnTo>
                    <a:pt x="129304" y="95575"/>
                  </a:lnTo>
                  <a:lnTo>
                    <a:pt x="126451" y="95638"/>
                  </a:lnTo>
                  <a:lnTo>
                    <a:pt x="123599" y="95732"/>
                  </a:lnTo>
                  <a:lnTo>
                    <a:pt x="120746" y="95857"/>
                  </a:lnTo>
                  <a:lnTo>
                    <a:pt x="117894" y="95983"/>
                  </a:lnTo>
                  <a:lnTo>
                    <a:pt x="115041" y="96139"/>
                  </a:lnTo>
                  <a:lnTo>
                    <a:pt x="112189" y="96327"/>
                  </a:lnTo>
                  <a:lnTo>
                    <a:pt x="106484" y="96735"/>
                  </a:lnTo>
                  <a:lnTo>
                    <a:pt x="100779" y="97237"/>
                  </a:lnTo>
                  <a:lnTo>
                    <a:pt x="95105" y="97769"/>
                  </a:lnTo>
                  <a:lnTo>
                    <a:pt x="89400" y="98334"/>
                  </a:lnTo>
                  <a:lnTo>
                    <a:pt x="83726" y="98929"/>
                  </a:lnTo>
                  <a:lnTo>
                    <a:pt x="78021" y="99556"/>
                  </a:lnTo>
                  <a:lnTo>
                    <a:pt x="66643" y="100841"/>
                  </a:lnTo>
                  <a:lnTo>
                    <a:pt x="60969" y="101468"/>
                  </a:lnTo>
                  <a:lnTo>
                    <a:pt x="55295" y="102064"/>
                  </a:lnTo>
                  <a:lnTo>
                    <a:pt x="49590" y="102628"/>
                  </a:lnTo>
                  <a:lnTo>
                    <a:pt x="43917" y="103161"/>
                  </a:lnTo>
                  <a:lnTo>
                    <a:pt x="43917" y="103161"/>
                  </a:lnTo>
                  <a:lnTo>
                    <a:pt x="51158" y="101406"/>
                  </a:lnTo>
                  <a:lnTo>
                    <a:pt x="58430" y="99682"/>
                  </a:lnTo>
                  <a:lnTo>
                    <a:pt x="58430" y="99682"/>
                  </a:lnTo>
                  <a:lnTo>
                    <a:pt x="67019" y="97738"/>
                  </a:lnTo>
                  <a:lnTo>
                    <a:pt x="75608" y="95826"/>
                  </a:lnTo>
                  <a:lnTo>
                    <a:pt x="84228" y="94008"/>
                  </a:lnTo>
                  <a:lnTo>
                    <a:pt x="92848" y="92221"/>
                  </a:lnTo>
                  <a:lnTo>
                    <a:pt x="92848" y="92221"/>
                  </a:lnTo>
                  <a:lnTo>
                    <a:pt x="96986" y="91406"/>
                  </a:lnTo>
                  <a:lnTo>
                    <a:pt x="101155" y="90591"/>
                  </a:lnTo>
                  <a:lnTo>
                    <a:pt x="105293" y="89776"/>
                  </a:lnTo>
                  <a:lnTo>
                    <a:pt x="107361" y="89306"/>
                  </a:lnTo>
                  <a:lnTo>
                    <a:pt x="109399" y="88867"/>
                  </a:lnTo>
                  <a:lnTo>
                    <a:pt x="111436" y="88366"/>
                  </a:lnTo>
                  <a:lnTo>
                    <a:pt x="113474" y="87833"/>
                  </a:lnTo>
                  <a:lnTo>
                    <a:pt x="115511" y="87268"/>
                  </a:lnTo>
                  <a:lnTo>
                    <a:pt x="117549" y="86673"/>
                  </a:lnTo>
                  <a:lnTo>
                    <a:pt x="119555" y="86015"/>
                  </a:lnTo>
                  <a:lnTo>
                    <a:pt x="121530" y="85325"/>
                  </a:lnTo>
                  <a:lnTo>
                    <a:pt x="123505" y="84573"/>
                  </a:lnTo>
                  <a:lnTo>
                    <a:pt x="125480" y="83758"/>
                  </a:lnTo>
                  <a:lnTo>
                    <a:pt x="125480" y="83758"/>
                  </a:lnTo>
                  <a:lnTo>
                    <a:pt x="125981" y="83538"/>
                  </a:lnTo>
                  <a:lnTo>
                    <a:pt x="126420" y="83256"/>
                  </a:lnTo>
                  <a:lnTo>
                    <a:pt x="126827" y="82974"/>
                  </a:lnTo>
                  <a:lnTo>
                    <a:pt x="127204" y="82660"/>
                  </a:lnTo>
                  <a:lnTo>
                    <a:pt x="127204" y="82660"/>
                  </a:lnTo>
                  <a:lnTo>
                    <a:pt x="125542" y="79651"/>
                  </a:lnTo>
                  <a:lnTo>
                    <a:pt x="123912" y="76642"/>
                  </a:lnTo>
                  <a:lnTo>
                    <a:pt x="122314" y="73601"/>
                  </a:lnTo>
                  <a:lnTo>
                    <a:pt x="120715" y="70561"/>
                  </a:lnTo>
                  <a:lnTo>
                    <a:pt x="120715" y="70561"/>
                  </a:lnTo>
                  <a:lnTo>
                    <a:pt x="117518" y="70592"/>
                  </a:lnTo>
                  <a:lnTo>
                    <a:pt x="114320" y="70655"/>
                  </a:lnTo>
                  <a:lnTo>
                    <a:pt x="111123" y="70718"/>
                  </a:lnTo>
                  <a:lnTo>
                    <a:pt x="107926" y="70812"/>
                  </a:lnTo>
                  <a:lnTo>
                    <a:pt x="104728" y="70937"/>
                  </a:lnTo>
                  <a:lnTo>
                    <a:pt x="101531" y="71094"/>
                  </a:lnTo>
                  <a:lnTo>
                    <a:pt x="98334" y="71250"/>
                  </a:lnTo>
                  <a:lnTo>
                    <a:pt x="95136" y="71439"/>
                  </a:lnTo>
                  <a:lnTo>
                    <a:pt x="91939" y="71658"/>
                  </a:lnTo>
                  <a:lnTo>
                    <a:pt x="88742" y="71909"/>
                  </a:lnTo>
                  <a:lnTo>
                    <a:pt x="85544" y="72159"/>
                  </a:lnTo>
                  <a:lnTo>
                    <a:pt x="82379" y="72442"/>
                  </a:lnTo>
                  <a:lnTo>
                    <a:pt x="79181" y="72755"/>
                  </a:lnTo>
                  <a:lnTo>
                    <a:pt x="76015" y="73100"/>
                  </a:lnTo>
                  <a:lnTo>
                    <a:pt x="72818" y="73445"/>
                  </a:lnTo>
                  <a:lnTo>
                    <a:pt x="69652" y="73821"/>
                  </a:lnTo>
                  <a:lnTo>
                    <a:pt x="69652" y="73821"/>
                  </a:lnTo>
                  <a:lnTo>
                    <a:pt x="63226" y="74636"/>
                  </a:lnTo>
                  <a:lnTo>
                    <a:pt x="56800" y="75482"/>
                  </a:lnTo>
                  <a:lnTo>
                    <a:pt x="56800" y="75482"/>
                  </a:lnTo>
                  <a:lnTo>
                    <a:pt x="63696" y="72818"/>
                  </a:lnTo>
                  <a:lnTo>
                    <a:pt x="70592" y="70153"/>
                  </a:lnTo>
                  <a:lnTo>
                    <a:pt x="77520" y="67552"/>
                  </a:lnTo>
                  <a:lnTo>
                    <a:pt x="84479" y="64981"/>
                  </a:lnTo>
                  <a:lnTo>
                    <a:pt x="91438" y="62442"/>
                  </a:lnTo>
                  <a:lnTo>
                    <a:pt x="98396" y="59934"/>
                  </a:lnTo>
                  <a:lnTo>
                    <a:pt x="112345" y="54950"/>
                  </a:lnTo>
                  <a:lnTo>
                    <a:pt x="112345" y="54950"/>
                  </a:lnTo>
                  <a:lnTo>
                    <a:pt x="113129" y="54637"/>
                  </a:lnTo>
                  <a:lnTo>
                    <a:pt x="113850" y="54261"/>
                  </a:lnTo>
                  <a:lnTo>
                    <a:pt x="113850" y="54261"/>
                  </a:lnTo>
                  <a:lnTo>
                    <a:pt x="113192" y="53038"/>
                  </a:lnTo>
                  <a:lnTo>
                    <a:pt x="112502" y="51847"/>
                  </a:lnTo>
                  <a:lnTo>
                    <a:pt x="111813" y="50656"/>
                  </a:lnTo>
                  <a:lnTo>
                    <a:pt x="111092" y="49496"/>
                  </a:lnTo>
                  <a:lnTo>
                    <a:pt x="110339" y="48336"/>
                  </a:lnTo>
                  <a:lnTo>
                    <a:pt x="109587" y="47208"/>
                  </a:lnTo>
                  <a:lnTo>
                    <a:pt x="108772" y="46111"/>
                  </a:lnTo>
                  <a:lnTo>
                    <a:pt x="107926" y="45045"/>
                  </a:lnTo>
                  <a:lnTo>
                    <a:pt x="107926" y="45045"/>
                  </a:lnTo>
                  <a:lnTo>
                    <a:pt x="107048" y="43948"/>
                  </a:lnTo>
                  <a:lnTo>
                    <a:pt x="106233" y="42882"/>
                  </a:lnTo>
                  <a:lnTo>
                    <a:pt x="105481" y="41816"/>
                  </a:lnTo>
                  <a:lnTo>
                    <a:pt x="104760" y="40750"/>
                  </a:lnTo>
                  <a:lnTo>
                    <a:pt x="104760" y="40750"/>
                  </a:lnTo>
                  <a:lnTo>
                    <a:pt x="95199" y="42318"/>
                  </a:lnTo>
                  <a:lnTo>
                    <a:pt x="90403" y="43101"/>
                  </a:lnTo>
                  <a:lnTo>
                    <a:pt x="85607" y="43854"/>
                  </a:lnTo>
                  <a:lnTo>
                    <a:pt x="80811" y="44606"/>
                  </a:lnTo>
                  <a:lnTo>
                    <a:pt x="76015" y="45296"/>
                  </a:lnTo>
                  <a:lnTo>
                    <a:pt x="71188" y="45954"/>
                  </a:lnTo>
                  <a:lnTo>
                    <a:pt x="66361" y="46581"/>
                  </a:lnTo>
                  <a:lnTo>
                    <a:pt x="66361" y="46581"/>
                  </a:lnTo>
                  <a:lnTo>
                    <a:pt x="62913" y="46988"/>
                  </a:lnTo>
                  <a:lnTo>
                    <a:pt x="59464" y="47365"/>
                  </a:lnTo>
                  <a:lnTo>
                    <a:pt x="55985" y="47709"/>
                  </a:lnTo>
                  <a:lnTo>
                    <a:pt x="52537" y="48023"/>
                  </a:lnTo>
                  <a:lnTo>
                    <a:pt x="52537" y="48023"/>
                  </a:lnTo>
                  <a:lnTo>
                    <a:pt x="55076" y="46800"/>
                  </a:lnTo>
                  <a:lnTo>
                    <a:pt x="57615" y="45578"/>
                  </a:lnTo>
                  <a:lnTo>
                    <a:pt x="62756" y="43164"/>
                  </a:lnTo>
                  <a:lnTo>
                    <a:pt x="67897" y="40845"/>
                  </a:lnTo>
                  <a:lnTo>
                    <a:pt x="73069" y="38556"/>
                  </a:lnTo>
                  <a:lnTo>
                    <a:pt x="78272" y="36299"/>
                  </a:lnTo>
                  <a:lnTo>
                    <a:pt x="83476" y="34074"/>
                  </a:lnTo>
                  <a:lnTo>
                    <a:pt x="88710" y="31879"/>
                  </a:lnTo>
                  <a:lnTo>
                    <a:pt x="93914" y="29685"/>
                  </a:lnTo>
                  <a:lnTo>
                    <a:pt x="93914" y="29685"/>
                  </a:lnTo>
                  <a:lnTo>
                    <a:pt x="94666" y="29372"/>
                  </a:lnTo>
                  <a:lnTo>
                    <a:pt x="95387" y="28964"/>
                  </a:lnTo>
                  <a:lnTo>
                    <a:pt x="96077" y="28525"/>
                  </a:lnTo>
                  <a:lnTo>
                    <a:pt x="96704" y="28055"/>
                  </a:lnTo>
                  <a:lnTo>
                    <a:pt x="96704" y="28055"/>
                  </a:lnTo>
                  <a:lnTo>
                    <a:pt x="95638" y="26457"/>
                  </a:lnTo>
                  <a:lnTo>
                    <a:pt x="94604" y="24858"/>
                  </a:lnTo>
                  <a:lnTo>
                    <a:pt x="94604" y="24858"/>
                  </a:lnTo>
                  <a:lnTo>
                    <a:pt x="93757" y="23604"/>
                  </a:lnTo>
                  <a:lnTo>
                    <a:pt x="92911" y="22382"/>
                  </a:lnTo>
                  <a:lnTo>
                    <a:pt x="92127" y="21096"/>
                  </a:lnTo>
                  <a:lnTo>
                    <a:pt x="91344" y="19811"/>
                  </a:lnTo>
                  <a:lnTo>
                    <a:pt x="90591" y="18526"/>
                  </a:lnTo>
                  <a:lnTo>
                    <a:pt x="89870" y="17209"/>
                  </a:lnTo>
                  <a:lnTo>
                    <a:pt x="89181" y="15862"/>
                  </a:lnTo>
                  <a:lnTo>
                    <a:pt x="88491" y="14514"/>
                  </a:lnTo>
                  <a:lnTo>
                    <a:pt x="88491" y="14514"/>
                  </a:lnTo>
                  <a:lnTo>
                    <a:pt x="88491" y="14482"/>
                  </a:lnTo>
                  <a:lnTo>
                    <a:pt x="88491" y="14482"/>
                  </a:lnTo>
                  <a:lnTo>
                    <a:pt x="79432" y="14921"/>
                  </a:lnTo>
                  <a:lnTo>
                    <a:pt x="79432" y="14921"/>
                  </a:lnTo>
                  <a:lnTo>
                    <a:pt x="79839" y="14388"/>
                  </a:lnTo>
                  <a:lnTo>
                    <a:pt x="80184" y="13824"/>
                  </a:lnTo>
                  <a:lnTo>
                    <a:pt x="80466" y="13228"/>
                  </a:lnTo>
                  <a:lnTo>
                    <a:pt x="80717" y="12633"/>
                  </a:lnTo>
                  <a:lnTo>
                    <a:pt x="80905" y="12006"/>
                  </a:lnTo>
                  <a:lnTo>
                    <a:pt x="81062" y="11348"/>
                  </a:lnTo>
                  <a:lnTo>
                    <a:pt x="81156" y="10689"/>
                  </a:lnTo>
                  <a:lnTo>
                    <a:pt x="81156" y="10031"/>
                  </a:lnTo>
                  <a:lnTo>
                    <a:pt x="81125" y="9373"/>
                  </a:lnTo>
                  <a:lnTo>
                    <a:pt x="81031" y="8715"/>
                  </a:lnTo>
                  <a:lnTo>
                    <a:pt x="80874" y="8056"/>
                  </a:lnTo>
                  <a:lnTo>
                    <a:pt x="80623" y="7367"/>
                  </a:lnTo>
                  <a:lnTo>
                    <a:pt x="80310" y="6740"/>
                  </a:lnTo>
                  <a:lnTo>
                    <a:pt x="79902" y="6081"/>
                  </a:lnTo>
                  <a:lnTo>
                    <a:pt x="79432" y="5455"/>
                  </a:lnTo>
                  <a:lnTo>
                    <a:pt x="79150" y="5141"/>
                  </a:lnTo>
                  <a:lnTo>
                    <a:pt x="78868" y="4828"/>
                  </a:lnTo>
                  <a:lnTo>
                    <a:pt x="78868" y="4828"/>
                  </a:lnTo>
                  <a:lnTo>
                    <a:pt x="78272" y="4263"/>
                  </a:lnTo>
                  <a:lnTo>
                    <a:pt x="77677" y="3730"/>
                  </a:lnTo>
                  <a:lnTo>
                    <a:pt x="77050" y="3260"/>
                  </a:lnTo>
                  <a:lnTo>
                    <a:pt x="76423" y="2790"/>
                  </a:lnTo>
                  <a:lnTo>
                    <a:pt x="75733" y="2351"/>
                  </a:lnTo>
                  <a:lnTo>
                    <a:pt x="75075" y="1975"/>
                  </a:lnTo>
                  <a:lnTo>
                    <a:pt x="74385" y="1599"/>
                  </a:lnTo>
                  <a:lnTo>
                    <a:pt x="73664" y="1285"/>
                  </a:lnTo>
                  <a:lnTo>
                    <a:pt x="72943" y="1003"/>
                  </a:lnTo>
                  <a:lnTo>
                    <a:pt x="72191" y="753"/>
                  </a:lnTo>
                  <a:lnTo>
                    <a:pt x="71470" y="533"/>
                  </a:lnTo>
                  <a:lnTo>
                    <a:pt x="70718" y="345"/>
                  </a:lnTo>
                  <a:lnTo>
                    <a:pt x="69965" y="220"/>
                  </a:lnTo>
                  <a:lnTo>
                    <a:pt x="69182" y="94"/>
                  </a:lnTo>
                  <a:lnTo>
                    <a:pt x="68429" y="32"/>
                  </a:lnTo>
                  <a:lnTo>
                    <a:pt x="67646" y="0"/>
                  </a:lnTo>
                  <a:lnTo>
                    <a:pt x="67646" y="0"/>
                  </a:lnTo>
                  <a:lnTo>
                    <a:pt x="66204" y="2069"/>
                  </a:lnTo>
                  <a:lnTo>
                    <a:pt x="66204" y="2069"/>
                  </a:lnTo>
                  <a:lnTo>
                    <a:pt x="65890" y="2978"/>
                  </a:lnTo>
                  <a:lnTo>
                    <a:pt x="65546" y="3887"/>
                  </a:lnTo>
                  <a:lnTo>
                    <a:pt x="65138" y="4734"/>
                  </a:lnTo>
                  <a:lnTo>
                    <a:pt x="64731" y="5580"/>
                  </a:lnTo>
                  <a:lnTo>
                    <a:pt x="64292" y="6426"/>
                  </a:lnTo>
                  <a:lnTo>
                    <a:pt x="63822" y="7210"/>
                  </a:lnTo>
                  <a:lnTo>
                    <a:pt x="63320" y="8025"/>
                  </a:lnTo>
                  <a:lnTo>
                    <a:pt x="62818" y="8809"/>
                  </a:lnTo>
                  <a:lnTo>
                    <a:pt x="62818" y="8809"/>
                  </a:lnTo>
                  <a:lnTo>
                    <a:pt x="63101" y="9279"/>
                  </a:lnTo>
                  <a:lnTo>
                    <a:pt x="63320" y="9812"/>
                  </a:lnTo>
                  <a:lnTo>
                    <a:pt x="63508" y="10345"/>
                  </a:lnTo>
                  <a:lnTo>
                    <a:pt x="63539" y="10627"/>
                  </a:lnTo>
                  <a:lnTo>
                    <a:pt x="63602" y="10940"/>
                  </a:lnTo>
                  <a:lnTo>
                    <a:pt x="63602" y="11222"/>
                  </a:lnTo>
                  <a:lnTo>
                    <a:pt x="63602" y="11536"/>
                  </a:lnTo>
                  <a:lnTo>
                    <a:pt x="63602" y="11818"/>
                  </a:lnTo>
                  <a:lnTo>
                    <a:pt x="63539" y="12131"/>
                  </a:lnTo>
                  <a:lnTo>
                    <a:pt x="63477" y="12445"/>
                  </a:lnTo>
                  <a:lnTo>
                    <a:pt x="63383" y="12758"/>
                  </a:lnTo>
                  <a:lnTo>
                    <a:pt x="63289" y="13072"/>
                  </a:lnTo>
                  <a:lnTo>
                    <a:pt x="63132" y="13385"/>
                  </a:lnTo>
                  <a:lnTo>
                    <a:pt x="63132" y="13385"/>
                  </a:lnTo>
                  <a:lnTo>
                    <a:pt x="62599" y="14482"/>
                  </a:lnTo>
                  <a:lnTo>
                    <a:pt x="62003" y="15517"/>
                  </a:lnTo>
                  <a:lnTo>
                    <a:pt x="61377" y="16488"/>
                  </a:lnTo>
                  <a:lnTo>
                    <a:pt x="60687" y="17460"/>
                  </a:lnTo>
                  <a:lnTo>
                    <a:pt x="59966" y="18401"/>
                  </a:lnTo>
                  <a:lnTo>
                    <a:pt x="59214" y="19310"/>
                  </a:lnTo>
                  <a:lnTo>
                    <a:pt x="58461" y="20187"/>
                  </a:lnTo>
                  <a:lnTo>
                    <a:pt x="57678" y="21065"/>
                  </a:lnTo>
                  <a:lnTo>
                    <a:pt x="56048" y="22789"/>
                  </a:lnTo>
                  <a:lnTo>
                    <a:pt x="54418" y="24513"/>
                  </a:lnTo>
                  <a:lnTo>
                    <a:pt x="52819" y="26237"/>
                  </a:lnTo>
                  <a:lnTo>
                    <a:pt x="52035" y="27146"/>
                  </a:lnTo>
                  <a:lnTo>
                    <a:pt x="51252" y="28055"/>
                  </a:lnTo>
                  <a:lnTo>
                    <a:pt x="51252" y="28055"/>
                  </a:lnTo>
                  <a:lnTo>
                    <a:pt x="50593" y="29497"/>
                  </a:lnTo>
                  <a:lnTo>
                    <a:pt x="50593" y="29497"/>
                  </a:lnTo>
                  <a:lnTo>
                    <a:pt x="50249" y="30187"/>
                  </a:lnTo>
                  <a:lnTo>
                    <a:pt x="49872" y="30876"/>
                  </a:lnTo>
                  <a:lnTo>
                    <a:pt x="49057" y="32224"/>
                  </a:lnTo>
                  <a:lnTo>
                    <a:pt x="49465" y="32224"/>
                  </a:lnTo>
                  <a:lnTo>
                    <a:pt x="49465" y="32224"/>
                  </a:lnTo>
                  <a:lnTo>
                    <a:pt x="48932" y="32475"/>
                  </a:lnTo>
                  <a:lnTo>
                    <a:pt x="48932" y="32475"/>
                  </a:lnTo>
                  <a:lnTo>
                    <a:pt x="48399" y="33321"/>
                  </a:lnTo>
                  <a:lnTo>
                    <a:pt x="47835" y="34136"/>
                  </a:lnTo>
                  <a:lnTo>
                    <a:pt x="46675" y="35798"/>
                  </a:lnTo>
                  <a:lnTo>
                    <a:pt x="45453" y="37459"/>
                  </a:lnTo>
                  <a:lnTo>
                    <a:pt x="44199" y="39089"/>
                  </a:lnTo>
                  <a:lnTo>
                    <a:pt x="44199" y="39089"/>
                  </a:lnTo>
                  <a:lnTo>
                    <a:pt x="43415" y="40562"/>
                  </a:lnTo>
                  <a:lnTo>
                    <a:pt x="42632" y="42098"/>
                  </a:lnTo>
                  <a:lnTo>
                    <a:pt x="42632" y="42098"/>
                  </a:lnTo>
                  <a:lnTo>
                    <a:pt x="41534" y="45076"/>
                  </a:lnTo>
                  <a:lnTo>
                    <a:pt x="40939" y="46550"/>
                  </a:lnTo>
                  <a:lnTo>
                    <a:pt x="40312" y="48023"/>
                  </a:lnTo>
                  <a:lnTo>
                    <a:pt x="40312" y="48023"/>
                  </a:lnTo>
                  <a:lnTo>
                    <a:pt x="40155" y="48368"/>
                  </a:lnTo>
                  <a:lnTo>
                    <a:pt x="39936" y="48712"/>
                  </a:lnTo>
                  <a:lnTo>
                    <a:pt x="39716" y="48995"/>
                  </a:lnTo>
                  <a:lnTo>
                    <a:pt x="39497" y="49245"/>
                  </a:lnTo>
                  <a:lnTo>
                    <a:pt x="39246" y="49496"/>
                  </a:lnTo>
                  <a:lnTo>
                    <a:pt x="38964" y="49684"/>
                  </a:lnTo>
                  <a:lnTo>
                    <a:pt x="38682" y="49841"/>
                  </a:lnTo>
                  <a:lnTo>
                    <a:pt x="38400" y="49998"/>
                  </a:lnTo>
                  <a:lnTo>
                    <a:pt x="38400" y="49998"/>
                  </a:lnTo>
                  <a:lnTo>
                    <a:pt x="37021" y="52443"/>
                  </a:lnTo>
                  <a:lnTo>
                    <a:pt x="35579" y="54856"/>
                  </a:lnTo>
                  <a:lnTo>
                    <a:pt x="35579" y="54856"/>
                  </a:lnTo>
                  <a:lnTo>
                    <a:pt x="34826" y="56267"/>
                  </a:lnTo>
                  <a:lnTo>
                    <a:pt x="34826" y="56267"/>
                  </a:lnTo>
                  <a:lnTo>
                    <a:pt x="34607" y="56612"/>
                  </a:lnTo>
                  <a:lnTo>
                    <a:pt x="34387" y="56957"/>
                  </a:lnTo>
                  <a:lnTo>
                    <a:pt x="34168" y="57239"/>
                  </a:lnTo>
                  <a:lnTo>
                    <a:pt x="33917" y="57489"/>
                  </a:lnTo>
                  <a:lnTo>
                    <a:pt x="33917" y="57489"/>
                  </a:lnTo>
                  <a:lnTo>
                    <a:pt x="32757" y="59245"/>
                  </a:lnTo>
                  <a:lnTo>
                    <a:pt x="31598" y="61000"/>
                  </a:lnTo>
                  <a:lnTo>
                    <a:pt x="31598" y="61000"/>
                  </a:lnTo>
                  <a:lnTo>
                    <a:pt x="29905" y="64480"/>
                  </a:lnTo>
                  <a:lnTo>
                    <a:pt x="29905" y="64480"/>
                  </a:lnTo>
                  <a:lnTo>
                    <a:pt x="31033" y="64605"/>
                  </a:lnTo>
                  <a:lnTo>
                    <a:pt x="32131" y="64668"/>
                  </a:lnTo>
                  <a:lnTo>
                    <a:pt x="33290" y="64699"/>
                  </a:lnTo>
                  <a:lnTo>
                    <a:pt x="34419" y="64699"/>
                  </a:lnTo>
                  <a:lnTo>
                    <a:pt x="36676" y="64636"/>
                  </a:lnTo>
                  <a:lnTo>
                    <a:pt x="38933" y="64542"/>
                  </a:lnTo>
                  <a:lnTo>
                    <a:pt x="38933" y="64542"/>
                  </a:lnTo>
                  <a:lnTo>
                    <a:pt x="41973" y="64354"/>
                  </a:lnTo>
                  <a:lnTo>
                    <a:pt x="45045" y="64166"/>
                  </a:lnTo>
                  <a:lnTo>
                    <a:pt x="45045" y="64166"/>
                  </a:lnTo>
                  <a:lnTo>
                    <a:pt x="40281" y="66172"/>
                  </a:lnTo>
                  <a:lnTo>
                    <a:pt x="35516" y="68210"/>
                  </a:lnTo>
                  <a:lnTo>
                    <a:pt x="30783" y="70279"/>
                  </a:lnTo>
                  <a:lnTo>
                    <a:pt x="26081" y="72379"/>
                  </a:lnTo>
                  <a:lnTo>
                    <a:pt x="26081" y="72379"/>
                  </a:lnTo>
                  <a:lnTo>
                    <a:pt x="24325" y="75890"/>
                  </a:lnTo>
                  <a:lnTo>
                    <a:pt x="22507" y="79338"/>
                  </a:lnTo>
                  <a:lnTo>
                    <a:pt x="21567" y="81062"/>
                  </a:lnTo>
                  <a:lnTo>
                    <a:pt x="20626" y="82786"/>
                  </a:lnTo>
                  <a:lnTo>
                    <a:pt x="19686" y="84479"/>
                  </a:lnTo>
                  <a:lnTo>
                    <a:pt x="18683" y="86171"/>
                  </a:lnTo>
                  <a:lnTo>
                    <a:pt x="18683" y="86171"/>
                  </a:lnTo>
                  <a:lnTo>
                    <a:pt x="18526" y="86453"/>
                  </a:lnTo>
                  <a:lnTo>
                    <a:pt x="18338" y="86704"/>
                  </a:lnTo>
                  <a:lnTo>
                    <a:pt x="18150" y="86924"/>
                  </a:lnTo>
                  <a:lnTo>
                    <a:pt x="17931" y="87143"/>
                  </a:lnTo>
                  <a:lnTo>
                    <a:pt x="17523" y="87519"/>
                  </a:lnTo>
                  <a:lnTo>
                    <a:pt x="17084" y="87801"/>
                  </a:lnTo>
                  <a:lnTo>
                    <a:pt x="17084" y="87801"/>
                  </a:lnTo>
                  <a:lnTo>
                    <a:pt x="15893" y="89839"/>
                  </a:lnTo>
                  <a:lnTo>
                    <a:pt x="14702" y="91876"/>
                  </a:lnTo>
                  <a:lnTo>
                    <a:pt x="14702" y="91876"/>
                  </a:lnTo>
                  <a:lnTo>
                    <a:pt x="15235" y="92158"/>
                  </a:lnTo>
                  <a:lnTo>
                    <a:pt x="15799" y="92378"/>
                  </a:lnTo>
                  <a:lnTo>
                    <a:pt x="16363" y="92597"/>
                  </a:lnTo>
                  <a:lnTo>
                    <a:pt x="16928" y="92785"/>
                  </a:lnTo>
                  <a:lnTo>
                    <a:pt x="17492" y="92942"/>
                  </a:lnTo>
                  <a:lnTo>
                    <a:pt x="18087" y="93099"/>
                  </a:lnTo>
                  <a:lnTo>
                    <a:pt x="18683" y="93224"/>
                  </a:lnTo>
                  <a:lnTo>
                    <a:pt x="19279" y="93318"/>
                  </a:lnTo>
                  <a:lnTo>
                    <a:pt x="20501" y="93475"/>
                  </a:lnTo>
                  <a:lnTo>
                    <a:pt x="21755" y="93569"/>
                  </a:lnTo>
                  <a:lnTo>
                    <a:pt x="23040" y="93600"/>
                  </a:lnTo>
                  <a:lnTo>
                    <a:pt x="24325" y="93569"/>
                  </a:lnTo>
                  <a:lnTo>
                    <a:pt x="24325" y="93569"/>
                  </a:lnTo>
                  <a:lnTo>
                    <a:pt x="18056" y="95199"/>
                  </a:lnTo>
                  <a:lnTo>
                    <a:pt x="11787" y="96892"/>
                  </a:lnTo>
                  <a:lnTo>
                    <a:pt x="11787" y="96892"/>
                  </a:lnTo>
                  <a:lnTo>
                    <a:pt x="9624" y="100559"/>
                  </a:lnTo>
                  <a:lnTo>
                    <a:pt x="7398" y="104195"/>
                  </a:lnTo>
                  <a:lnTo>
                    <a:pt x="7398" y="104195"/>
                  </a:lnTo>
                  <a:lnTo>
                    <a:pt x="6615" y="106045"/>
                  </a:lnTo>
                  <a:lnTo>
                    <a:pt x="5800" y="107894"/>
                  </a:lnTo>
                  <a:lnTo>
                    <a:pt x="4953" y="109712"/>
                  </a:lnTo>
                  <a:lnTo>
                    <a:pt x="4076" y="111499"/>
                  </a:lnTo>
                  <a:lnTo>
                    <a:pt x="3135" y="113254"/>
                  </a:lnTo>
                  <a:lnTo>
                    <a:pt x="2164" y="114979"/>
                  </a:lnTo>
                  <a:lnTo>
                    <a:pt x="1631" y="115825"/>
                  </a:lnTo>
                  <a:lnTo>
                    <a:pt x="1098" y="116671"/>
                  </a:lnTo>
                  <a:lnTo>
                    <a:pt x="565" y="117486"/>
                  </a:lnTo>
                  <a:lnTo>
                    <a:pt x="1" y="118301"/>
                  </a:lnTo>
                  <a:lnTo>
                    <a:pt x="1" y="118301"/>
                  </a:lnTo>
                  <a:lnTo>
                    <a:pt x="3386" y="118364"/>
                  </a:lnTo>
                  <a:lnTo>
                    <a:pt x="6771" y="118395"/>
                  </a:lnTo>
                  <a:lnTo>
                    <a:pt x="10188" y="118395"/>
                  </a:lnTo>
                  <a:lnTo>
                    <a:pt x="13574" y="118333"/>
                  </a:lnTo>
                  <a:lnTo>
                    <a:pt x="16959" y="118239"/>
                  </a:lnTo>
                  <a:lnTo>
                    <a:pt x="20344" y="118113"/>
                  </a:lnTo>
                  <a:lnTo>
                    <a:pt x="23730" y="117925"/>
                  </a:lnTo>
                  <a:lnTo>
                    <a:pt x="27115" y="117737"/>
                  </a:lnTo>
                  <a:lnTo>
                    <a:pt x="30469" y="117518"/>
                  </a:lnTo>
                  <a:lnTo>
                    <a:pt x="33855" y="117267"/>
                  </a:lnTo>
                  <a:lnTo>
                    <a:pt x="37240" y="116985"/>
                  </a:lnTo>
                  <a:lnTo>
                    <a:pt x="40625" y="116671"/>
                  </a:lnTo>
                  <a:lnTo>
                    <a:pt x="44011" y="116358"/>
                  </a:lnTo>
                  <a:lnTo>
                    <a:pt x="47365" y="116013"/>
                  </a:lnTo>
                  <a:lnTo>
                    <a:pt x="54136" y="115261"/>
                  </a:lnTo>
                  <a:lnTo>
                    <a:pt x="60875" y="114508"/>
                  </a:lnTo>
                  <a:lnTo>
                    <a:pt x="67614" y="113693"/>
                  </a:lnTo>
                  <a:lnTo>
                    <a:pt x="81125" y="112063"/>
                  </a:lnTo>
                  <a:lnTo>
                    <a:pt x="87864" y="111248"/>
                  </a:lnTo>
                  <a:lnTo>
                    <a:pt x="94604" y="110496"/>
                  </a:lnTo>
                  <a:lnTo>
                    <a:pt x="101374" y="109806"/>
                  </a:lnTo>
                  <a:lnTo>
                    <a:pt x="104760" y="109493"/>
                  </a:lnTo>
                  <a:lnTo>
                    <a:pt x="108114" y="109211"/>
                  </a:lnTo>
                  <a:lnTo>
                    <a:pt x="108114" y="109211"/>
                  </a:lnTo>
                  <a:lnTo>
                    <a:pt x="104666" y="110684"/>
                  </a:lnTo>
                  <a:lnTo>
                    <a:pt x="101218" y="112189"/>
                  </a:lnTo>
                  <a:lnTo>
                    <a:pt x="97801" y="113693"/>
                  </a:lnTo>
                  <a:lnTo>
                    <a:pt x="94384" y="115261"/>
                  </a:lnTo>
                  <a:lnTo>
                    <a:pt x="90967" y="116828"/>
                  </a:lnTo>
                  <a:lnTo>
                    <a:pt x="87551" y="118427"/>
                  </a:lnTo>
                  <a:lnTo>
                    <a:pt x="84165" y="120057"/>
                  </a:lnTo>
                  <a:lnTo>
                    <a:pt x="80811" y="121749"/>
                  </a:lnTo>
                  <a:lnTo>
                    <a:pt x="80811" y="121749"/>
                  </a:lnTo>
                  <a:lnTo>
                    <a:pt x="80341" y="122000"/>
                  </a:lnTo>
                  <a:lnTo>
                    <a:pt x="79902" y="122314"/>
                  </a:lnTo>
                  <a:lnTo>
                    <a:pt x="79526" y="122627"/>
                  </a:lnTo>
                  <a:lnTo>
                    <a:pt x="79213" y="122972"/>
                  </a:lnTo>
                  <a:lnTo>
                    <a:pt x="78899" y="123348"/>
                  </a:lnTo>
                  <a:lnTo>
                    <a:pt x="78648" y="123755"/>
                  </a:lnTo>
                  <a:lnTo>
                    <a:pt x="78429" y="124163"/>
                  </a:lnTo>
                  <a:lnTo>
                    <a:pt x="78272" y="124602"/>
                  </a:lnTo>
                  <a:lnTo>
                    <a:pt x="78115" y="125041"/>
                  </a:lnTo>
                  <a:lnTo>
                    <a:pt x="78021" y="125511"/>
                  </a:lnTo>
                  <a:lnTo>
                    <a:pt x="77959" y="125981"/>
                  </a:lnTo>
                  <a:lnTo>
                    <a:pt x="77927" y="126451"/>
                  </a:lnTo>
                  <a:lnTo>
                    <a:pt x="77959" y="126921"/>
                  </a:lnTo>
                  <a:lnTo>
                    <a:pt x="77990" y="127392"/>
                  </a:lnTo>
                  <a:lnTo>
                    <a:pt x="78084" y="127862"/>
                  </a:lnTo>
                  <a:lnTo>
                    <a:pt x="78178" y="128332"/>
                  </a:lnTo>
                  <a:lnTo>
                    <a:pt x="78335" y="128771"/>
                  </a:lnTo>
                  <a:lnTo>
                    <a:pt x="78492" y="129210"/>
                  </a:lnTo>
                  <a:lnTo>
                    <a:pt x="78711" y="129649"/>
                  </a:lnTo>
                  <a:lnTo>
                    <a:pt x="78930" y="130056"/>
                  </a:lnTo>
                  <a:lnTo>
                    <a:pt x="79213" y="130464"/>
                  </a:lnTo>
                  <a:lnTo>
                    <a:pt x="79495" y="130840"/>
                  </a:lnTo>
                  <a:lnTo>
                    <a:pt x="79808" y="131185"/>
                  </a:lnTo>
                  <a:lnTo>
                    <a:pt x="80153" y="131498"/>
                  </a:lnTo>
                  <a:lnTo>
                    <a:pt x="80529" y="131811"/>
                  </a:lnTo>
                  <a:lnTo>
                    <a:pt x="80937" y="132062"/>
                  </a:lnTo>
                  <a:lnTo>
                    <a:pt x="81344" y="132282"/>
                  </a:lnTo>
                  <a:lnTo>
                    <a:pt x="81814" y="132470"/>
                  </a:lnTo>
                  <a:lnTo>
                    <a:pt x="82253" y="132595"/>
                  </a:lnTo>
                  <a:lnTo>
                    <a:pt x="82755" y="132689"/>
                  </a:lnTo>
                  <a:lnTo>
                    <a:pt x="83256" y="132752"/>
                  </a:lnTo>
                  <a:lnTo>
                    <a:pt x="83789" y="132752"/>
                  </a:lnTo>
                  <a:lnTo>
                    <a:pt x="83789" y="132752"/>
                  </a:lnTo>
                  <a:lnTo>
                    <a:pt x="90623" y="132470"/>
                  </a:lnTo>
                  <a:lnTo>
                    <a:pt x="97425" y="132125"/>
                  </a:lnTo>
                  <a:lnTo>
                    <a:pt x="104258" y="131780"/>
                  </a:lnTo>
                  <a:lnTo>
                    <a:pt x="111060" y="131404"/>
                  </a:lnTo>
                  <a:lnTo>
                    <a:pt x="117862" y="130996"/>
                  </a:lnTo>
                  <a:lnTo>
                    <a:pt x="124696" y="130589"/>
                  </a:lnTo>
                  <a:lnTo>
                    <a:pt x="131498" y="130119"/>
                  </a:lnTo>
                  <a:lnTo>
                    <a:pt x="138300" y="129649"/>
                  </a:lnTo>
                  <a:lnTo>
                    <a:pt x="138300" y="129649"/>
                  </a:lnTo>
                  <a:lnTo>
                    <a:pt x="136921" y="130683"/>
                  </a:lnTo>
                  <a:lnTo>
                    <a:pt x="135479" y="131655"/>
                  </a:lnTo>
                  <a:lnTo>
                    <a:pt x="134006" y="132595"/>
                  </a:lnTo>
                  <a:lnTo>
                    <a:pt x="132501" y="133473"/>
                  </a:lnTo>
                  <a:lnTo>
                    <a:pt x="130996" y="134319"/>
                  </a:lnTo>
                  <a:lnTo>
                    <a:pt x="129429" y="135103"/>
                  </a:lnTo>
                  <a:lnTo>
                    <a:pt x="127862" y="135886"/>
                  </a:lnTo>
                  <a:lnTo>
                    <a:pt x="126263" y="136607"/>
                  </a:lnTo>
                  <a:lnTo>
                    <a:pt x="124633" y="137297"/>
                  </a:lnTo>
                  <a:lnTo>
                    <a:pt x="123003" y="137924"/>
                  </a:lnTo>
                  <a:lnTo>
                    <a:pt x="121373" y="138551"/>
                  </a:lnTo>
                  <a:lnTo>
                    <a:pt x="119712" y="139115"/>
                  </a:lnTo>
                  <a:lnTo>
                    <a:pt x="118050" y="139679"/>
                  </a:lnTo>
                  <a:lnTo>
                    <a:pt x="116389" y="140212"/>
                  </a:lnTo>
                  <a:lnTo>
                    <a:pt x="114728" y="140682"/>
                  </a:lnTo>
                  <a:lnTo>
                    <a:pt x="113066" y="141153"/>
                  </a:lnTo>
                  <a:lnTo>
                    <a:pt x="113066" y="141153"/>
                  </a:lnTo>
                  <a:lnTo>
                    <a:pt x="110026" y="141968"/>
                  </a:lnTo>
                  <a:lnTo>
                    <a:pt x="106985" y="142720"/>
                  </a:lnTo>
                  <a:lnTo>
                    <a:pt x="103913" y="143472"/>
                  </a:lnTo>
                  <a:lnTo>
                    <a:pt x="100873" y="144162"/>
                  </a:lnTo>
                  <a:lnTo>
                    <a:pt x="94729" y="145541"/>
                  </a:lnTo>
                  <a:lnTo>
                    <a:pt x="91688" y="146231"/>
                  </a:lnTo>
                  <a:lnTo>
                    <a:pt x="88648" y="146952"/>
                  </a:lnTo>
                  <a:lnTo>
                    <a:pt x="85607" y="147704"/>
                  </a:lnTo>
                  <a:lnTo>
                    <a:pt x="82598" y="148488"/>
                  </a:lnTo>
                  <a:lnTo>
                    <a:pt x="79589" y="149303"/>
                  </a:lnTo>
                  <a:lnTo>
                    <a:pt x="76579" y="150212"/>
                  </a:lnTo>
                  <a:lnTo>
                    <a:pt x="75075" y="150682"/>
                  </a:lnTo>
                  <a:lnTo>
                    <a:pt x="73602" y="151183"/>
                  </a:lnTo>
                  <a:lnTo>
                    <a:pt x="72128" y="151685"/>
                  </a:lnTo>
                  <a:lnTo>
                    <a:pt x="70655" y="152218"/>
                  </a:lnTo>
                  <a:lnTo>
                    <a:pt x="69182" y="152782"/>
                  </a:lnTo>
                  <a:lnTo>
                    <a:pt x="67708" y="153378"/>
                  </a:lnTo>
                  <a:lnTo>
                    <a:pt x="66235" y="154005"/>
                  </a:lnTo>
                  <a:lnTo>
                    <a:pt x="64793" y="154632"/>
                  </a:lnTo>
                  <a:lnTo>
                    <a:pt x="64793" y="154632"/>
                  </a:lnTo>
                  <a:lnTo>
                    <a:pt x="64292" y="154882"/>
                  </a:lnTo>
                  <a:lnTo>
                    <a:pt x="63822" y="155164"/>
                  </a:lnTo>
                  <a:lnTo>
                    <a:pt x="63445" y="155478"/>
                  </a:lnTo>
                  <a:lnTo>
                    <a:pt x="63069" y="155823"/>
                  </a:lnTo>
                  <a:lnTo>
                    <a:pt x="62756" y="156199"/>
                  </a:lnTo>
                  <a:lnTo>
                    <a:pt x="62505" y="156575"/>
                  </a:lnTo>
                  <a:lnTo>
                    <a:pt x="62286" y="156951"/>
                  </a:lnTo>
                  <a:lnTo>
                    <a:pt x="62129" y="157390"/>
                  </a:lnTo>
                  <a:lnTo>
                    <a:pt x="62003" y="157798"/>
                  </a:lnTo>
                  <a:lnTo>
                    <a:pt x="61909" y="158236"/>
                  </a:lnTo>
                  <a:lnTo>
                    <a:pt x="61847" y="158675"/>
                  </a:lnTo>
                  <a:lnTo>
                    <a:pt x="61847" y="159145"/>
                  </a:lnTo>
                  <a:lnTo>
                    <a:pt x="61878" y="159584"/>
                  </a:lnTo>
                  <a:lnTo>
                    <a:pt x="61941" y="160023"/>
                  </a:lnTo>
                  <a:lnTo>
                    <a:pt x="62035" y="160493"/>
                  </a:lnTo>
                  <a:lnTo>
                    <a:pt x="62160" y="160932"/>
                  </a:lnTo>
                  <a:lnTo>
                    <a:pt x="62348" y="161371"/>
                  </a:lnTo>
                  <a:lnTo>
                    <a:pt x="62536" y="161810"/>
                  </a:lnTo>
                  <a:lnTo>
                    <a:pt x="62756" y="162217"/>
                  </a:lnTo>
                  <a:lnTo>
                    <a:pt x="63007" y="162625"/>
                  </a:lnTo>
                  <a:lnTo>
                    <a:pt x="63289" y="163032"/>
                  </a:lnTo>
                  <a:lnTo>
                    <a:pt x="63602" y="163377"/>
                  </a:lnTo>
                  <a:lnTo>
                    <a:pt x="63916" y="163753"/>
                  </a:lnTo>
                  <a:lnTo>
                    <a:pt x="64260" y="164067"/>
                  </a:lnTo>
                  <a:lnTo>
                    <a:pt x="64637" y="164349"/>
                  </a:lnTo>
                  <a:lnTo>
                    <a:pt x="65044" y="164631"/>
                  </a:lnTo>
                  <a:lnTo>
                    <a:pt x="65452" y="164882"/>
                  </a:lnTo>
                  <a:lnTo>
                    <a:pt x="65890" y="165070"/>
                  </a:lnTo>
                  <a:lnTo>
                    <a:pt x="66329" y="165258"/>
                  </a:lnTo>
                  <a:lnTo>
                    <a:pt x="66799" y="165383"/>
                  </a:lnTo>
                  <a:lnTo>
                    <a:pt x="67270" y="165477"/>
                  </a:lnTo>
                  <a:lnTo>
                    <a:pt x="67740" y="165540"/>
                  </a:lnTo>
                  <a:lnTo>
                    <a:pt x="67740" y="165540"/>
                  </a:lnTo>
                  <a:lnTo>
                    <a:pt x="69495" y="165603"/>
                  </a:lnTo>
                  <a:lnTo>
                    <a:pt x="71251" y="165665"/>
                  </a:lnTo>
                  <a:lnTo>
                    <a:pt x="72975" y="165697"/>
                  </a:lnTo>
                  <a:lnTo>
                    <a:pt x="74730" y="165697"/>
                  </a:lnTo>
                  <a:lnTo>
                    <a:pt x="76485" y="165697"/>
                  </a:lnTo>
                  <a:lnTo>
                    <a:pt x="78241" y="165665"/>
                  </a:lnTo>
                  <a:lnTo>
                    <a:pt x="81783" y="165571"/>
                  </a:lnTo>
                  <a:lnTo>
                    <a:pt x="85294" y="165415"/>
                  </a:lnTo>
                  <a:lnTo>
                    <a:pt x="88804" y="165195"/>
                  </a:lnTo>
                  <a:lnTo>
                    <a:pt x="92284" y="164976"/>
                  </a:lnTo>
                  <a:lnTo>
                    <a:pt x="95763" y="164725"/>
                  </a:lnTo>
                  <a:lnTo>
                    <a:pt x="95763" y="164725"/>
                  </a:lnTo>
                  <a:lnTo>
                    <a:pt x="99337" y="164443"/>
                  </a:lnTo>
                  <a:lnTo>
                    <a:pt x="102910" y="164130"/>
                  </a:lnTo>
                  <a:lnTo>
                    <a:pt x="106452" y="163753"/>
                  </a:lnTo>
                  <a:lnTo>
                    <a:pt x="110026" y="163283"/>
                  </a:lnTo>
                  <a:lnTo>
                    <a:pt x="111781" y="163032"/>
                  </a:lnTo>
                  <a:lnTo>
                    <a:pt x="113568" y="162782"/>
                  </a:lnTo>
                  <a:lnTo>
                    <a:pt x="115323" y="162468"/>
                  </a:lnTo>
                  <a:lnTo>
                    <a:pt x="117079" y="162155"/>
                  </a:lnTo>
                  <a:lnTo>
                    <a:pt x="118834" y="161810"/>
                  </a:lnTo>
                  <a:lnTo>
                    <a:pt x="120590" y="161465"/>
                  </a:lnTo>
                  <a:lnTo>
                    <a:pt x="122345" y="161058"/>
                  </a:lnTo>
                  <a:lnTo>
                    <a:pt x="124069" y="160650"/>
                  </a:lnTo>
                  <a:lnTo>
                    <a:pt x="124069" y="160650"/>
                  </a:lnTo>
                  <a:lnTo>
                    <a:pt x="125385" y="160337"/>
                  </a:lnTo>
                  <a:lnTo>
                    <a:pt x="126639" y="159992"/>
                  </a:lnTo>
                  <a:lnTo>
                    <a:pt x="127925" y="159616"/>
                  </a:lnTo>
                  <a:lnTo>
                    <a:pt x="129210" y="159239"/>
                  </a:lnTo>
                  <a:lnTo>
                    <a:pt x="130464" y="158832"/>
                  </a:lnTo>
                  <a:lnTo>
                    <a:pt x="131749" y="158393"/>
                  </a:lnTo>
                  <a:lnTo>
                    <a:pt x="133003" y="157954"/>
                  </a:lnTo>
                  <a:lnTo>
                    <a:pt x="134225" y="157515"/>
                  </a:lnTo>
                  <a:lnTo>
                    <a:pt x="135479" y="157014"/>
                  </a:lnTo>
                  <a:lnTo>
                    <a:pt x="136701" y="156512"/>
                  </a:lnTo>
                  <a:lnTo>
                    <a:pt x="137924" y="156011"/>
                  </a:lnTo>
                  <a:lnTo>
                    <a:pt x="139146" y="155447"/>
                  </a:lnTo>
                  <a:lnTo>
                    <a:pt x="140338" y="154882"/>
                  </a:lnTo>
                  <a:lnTo>
                    <a:pt x="141529" y="154318"/>
                  </a:lnTo>
                  <a:lnTo>
                    <a:pt x="142720" y="153723"/>
                  </a:lnTo>
                  <a:lnTo>
                    <a:pt x="143880" y="153096"/>
                  </a:lnTo>
                  <a:lnTo>
                    <a:pt x="145040" y="152437"/>
                  </a:lnTo>
                  <a:lnTo>
                    <a:pt x="146199" y="151779"/>
                  </a:lnTo>
                  <a:lnTo>
                    <a:pt x="147328" y="151089"/>
                  </a:lnTo>
                  <a:lnTo>
                    <a:pt x="148456" y="150400"/>
                  </a:lnTo>
                  <a:lnTo>
                    <a:pt x="149553" y="149679"/>
                  </a:lnTo>
                  <a:lnTo>
                    <a:pt x="150651" y="148927"/>
                  </a:lnTo>
                  <a:lnTo>
                    <a:pt x="151716" y="148143"/>
                  </a:lnTo>
                  <a:lnTo>
                    <a:pt x="152782" y="147359"/>
                  </a:lnTo>
                  <a:lnTo>
                    <a:pt x="153816" y="146544"/>
                  </a:lnTo>
                  <a:lnTo>
                    <a:pt x="154851" y="145729"/>
                  </a:lnTo>
                  <a:lnTo>
                    <a:pt x="155854" y="144883"/>
                  </a:lnTo>
                  <a:lnTo>
                    <a:pt x="156857" y="144005"/>
                  </a:lnTo>
                  <a:lnTo>
                    <a:pt x="157829" y="143096"/>
                  </a:lnTo>
                  <a:lnTo>
                    <a:pt x="158801" y="142187"/>
                  </a:lnTo>
                  <a:lnTo>
                    <a:pt x="159741" y="141247"/>
                  </a:lnTo>
                  <a:lnTo>
                    <a:pt x="160650" y="140275"/>
                  </a:lnTo>
                  <a:lnTo>
                    <a:pt x="160650" y="140275"/>
                  </a:lnTo>
                  <a:lnTo>
                    <a:pt x="159866" y="139397"/>
                  </a:lnTo>
                  <a:lnTo>
                    <a:pt x="159145" y="138488"/>
                  </a:lnTo>
                  <a:lnTo>
                    <a:pt x="158456" y="137548"/>
                  </a:lnTo>
                  <a:lnTo>
                    <a:pt x="157797" y="136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73"/>
            <p:cNvSpPr/>
            <p:nvPr/>
          </p:nvSpPr>
          <p:spPr>
            <a:xfrm>
              <a:off x="2412525" y="3947950"/>
              <a:ext cx="1365150" cy="891825"/>
            </a:xfrm>
            <a:custGeom>
              <a:avLst/>
              <a:gdLst/>
              <a:ahLst/>
              <a:cxnLst/>
              <a:rect l="l" t="t" r="r" b="b"/>
              <a:pathLst>
                <a:path w="54606" h="35673" extrusionOk="0">
                  <a:moveTo>
                    <a:pt x="29529" y="0"/>
                  </a:moveTo>
                  <a:lnTo>
                    <a:pt x="28557" y="63"/>
                  </a:lnTo>
                  <a:lnTo>
                    <a:pt x="27648" y="157"/>
                  </a:lnTo>
                  <a:lnTo>
                    <a:pt x="26770" y="314"/>
                  </a:lnTo>
                  <a:lnTo>
                    <a:pt x="25924" y="533"/>
                  </a:lnTo>
                  <a:lnTo>
                    <a:pt x="25109" y="815"/>
                  </a:lnTo>
                  <a:lnTo>
                    <a:pt x="24325" y="1160"/>
                  </a:lnTo>
                  <a:lnTo>
                    <a:pt x="23541" y="1536"/>
                  </a:lnTo>
                  <a:lnTo>
                    <a:pt x="22821" y="1975"/>
                  </a:lnTo>
                  <a:lnTo>
                    <a:pt x="22100" y="2477"/>
                  </a:lnTo>
                  <a:lnTo>
                    <a:pt x="21410" y="3041"/>
                  </a:lnTo>
                  <a:lnTo>
                    <a:pt x="20720" y="3668"/>
                  </a:lnTo>
                  <a:lnTo>
                    <a:pt x="20062" y="4358"/>
                  </a:lnTo>
                  <a:lnTo>
                    <a:pt x="19435" y="5110"/>
                  </a:lnTo>
                  <a:lnTo>
                    <a:pt x="18808" y="5925"/>
                  </a:lnTo>
                  <a:lnTo>
                    <a:pt x="18401" y="6520"/>
                  </a:lnTo>
                  <a:lnTo>
                    <a:pt x="17993" y="7147"/>
                  </a:lnTo>
                  <a:lnTo>
                    <a:pt x="17147" y="8558"/>
                  </a:lnTo>
                  <a:lnTo>
                    <a:pt x="16708" y="9216"/>
                  </a:lnTo>
                  <a:lnTo>
                    <a:pt x="16238" y="9874"/>
                  </a:lnTo>
                  <a:lnTo>
                    <a:pt x="16018" y="10157"/>
                  </a:lnTo>
                  <a:lnTo>
                    <a:pt x="15768" y="10439"/>
                  </a:lnTo>
                  <a:lnTo>
                    <a:pt x="15486" y="10689"/>
                  </a:lnTo>
                  <a:lnTo>
                    <a:pt x="15235" y="10940"/>
                  </a:lnTo>
                  <a:lnTo>
                    <a:pt x="14953" y="11128"/>
                  </a:lnTo>
                  <a:lnTo>
                    <a:pt x="14671" y="11285"/>
                  </a:lnTo>
                  <a:lnTo>
                    <a:pt x="14357" y="11442"/>
                  </a:lnTo>
                  <a:lnTo>
                    <a:pt x="14044" y="11567"/>
                  </a:lnTo>
                  <a:lnTo>
                    <a:pt x="13354" y="11787"/>
                  </a:lnTo>
                  <a:lnTo>
                    <a:pt x="12633" y="11975"/>
                  </a:lnTo>
                  <a:lnTo>
                    <a:pt x="11191" y="12319"/>
                  </a:lnTo>
                  <a:lnTo>
                    <a:pt x="10501" y="12508"/>
                  </a:lnTo>
                  <a:lnTo>
                    <a:pt x="10188" y="12633"/>
                  </a:lnTo>
                  <a:lnTo>
                    <a:pt x="9875" y="12758"/>
                  </a:lnTo>
                  <a:lnTo>
                    <a:pt x="9279" y="13040"/>
                  </a:lnTo>
                  <a:lnTo>
                    <a:pt x="8683" y="13323"/>
                  </a:lnTo>
                  <a:lnTo>
                    <a:pt x="8088" y="13667"/>
                  </a:lnTo>
                  <a:lnTo>
                    <a:pt x="7524" y="13981"/>
                  </a:lnTo>
                  <a:lnTo>
                    <a:pt x="6959" y="14357"/>
                  </a:lnTo>
                  <a:lnTo>
                    <a:pt x="6395" y="14733"/>
                  </a:lnTo>
                  <a:lnTo>
                    <a:pt x="5862" y="15141"/>
                  </a:lnTo>
                  <a:lnTo>
                    <a:pt x="5329" y="15579"/>
                  </a:lnTo>
                  <a:lnTo>
                    <a:pt x="4828" y="16018"/>
                  </a:lnTo>
                  <a:lnTo>
                    <a:pt x="4358" y="16489"/>
                  </a:lnTo>
                  <a:lnTo>
                    <a:pt x="3919" y="16959"/>
                  </a:lnTo>
                  <a:lnTo>
                    <a:pt x="3480" y="17492"/>
                  </a:lnTo>
                  <a:lnTo>
                    <a:pt x="3072" y="17993"/>
                  </a:lnTo>
                  <a:lnTo>
                    <a:pt x="2696" y="18557"/>
                  </a:lnTo>
                  <a:lnTo>
                    <a:pt x="2320" y="19122"/>
                  </a:lnTo>
                  <a:lnTo>
                    <a:pt x="2007" y="19717"/>
                  </a:lnTo>
                  <a:lnTo>
                    <a:pt x="1725" y="20313"/>
                  </a:lnTo>
                  <a:lnTo>
                    <a:pt x="1505" y="20940"/>
                  </a:lnTo>
                  <a:lnTo>
                    <a:pt x="1286" y="21567"/>
                  </a:lnTo>
                  <a:lnTo>
                    <a:pt x="1098" y="22194"/>
                  </a:lnTo>
                  <a:lnTo>
                    <a:pt x="941" y="22852"/>
                  </a:lnTo>
                  <a:lnTo>
                    <a:pt x="815" y="23510"/>
                  </a:lnTo>
                  <a:lnTo>
                    <a:pt x="565" y="24795"/>
                  </a:lnTo>
                  <a:lnTo>
                    <a:pt x="314" y="25924"/>
                  </a:lnTo>
                  <a:lnTo>
                    <a:pt x="189" y="26645"/>
                  </a:lnTo>
                  <a:lnTo>
                    <a:pt x="95" y="27397"/>
                  </a:lnTo>
                  <a:lnTo>
                    <a:pt x="32" y="28118"/>
                  </a:lnTo>
                  <a:lnTo>
                    <a:pt x="0" y="28494"/>
                  </a:lnTo>
                  <a:lnTo>
                    <a:pt x="32" y="28808"/>
                  </a:lnTo>
                  <a:lnTo>
                    <a:pt x="63" y="29121"/>
                  </a:lnTo>
                  <a:lnTo>
                    <a:pt x="126" y="29372"/>
                  </a:lnTo>
                  <a:lnTo>
                    <a:pt x="220" y="29623"/>
                  </a:lnTo>
                  <a:lnTo>
                    <a:pt x="377" y="29811"/>
                  </a:lnTo>
                  <a:lnTo>
                    <a:pt x="471" y="29873"/>
                  </a:lnTo>
                  <a:lnTo>
                    <a:pt x="627" y="29967"/>
                  </a:lnTo>
                  <a:lnTo>
                    <a:pt x="972" y="30093"/>
                  </a:lnTo>
                  <a:lnTo>
                    <a:pt x="1411" y="30187"/>
                  </a:lnTo>
                  <a:lnTo>
                    <a:pt x="1881" y="30250"/>
                  </a:lnTo>
                  <a:lnTo>
                    <a:pt x="2853" y="30344"/>
                  </a:lnTo>
                  <a:lnTo>
                    <a:pt x="3574" y="30438"/>
                  </a:lnTo>
                  <a:lnTo>
                    <a:pt x="6991" y="30939"/>
                  </a:lnTo>
                  <a:lnTo>
                    <a:pt x="8683" y="31159"/>
                  </a:lnTo>
                  <a:lnTo>
                    <a:pt x="9342" y="31221"/>
                  </a:lnTo>
                  <a:lnTo>
                    <a:pt x="9749" y="31253"/>
                  </a:lnTo>
                  <a:lnTo>
                    <a:pt x="10282" y="31221"/>
                  </a:lnTo>
                  <a:lnTo>
                    <a:pt x="10815" y="31221"/>
                  </a:lnTo>
                  <a:lnTo>
                    <a:pt x="11348" y="31253"/>
                  </a:lnTo>
                  <a:lnTo>
                    <a:pt x="11818" y="31221"/>
                  </a:lnTo>
                  <a:lnTo>
                    <a:pt x="11912" y="30908"/>
                  </a:lnTo>
                  <a:lnTo>
                    <a:pt x="12006" y="30532"/>
                  </a:lnTo>
                  <a:lnTo>
                    <a:pt x="12163" y="30156"/>
                  </a:lnTo>
                  <a:lnTo>
                    <a:pt x="12351" y="29779"/>
                  </a:lnTo>
                  <a:lnTo>
                    <a:pt x="12758" y="28964"/>
                  </a:lnTo>
                  <a:lnTo>
                    <a:pt x="13291" y="28118"/>
                  </a:lnTo>
                  <a:lnTo>
                    <a:pt x="13824" y="27334"/>
                  </a:lnTo>
                  <a:lnTo>
                    <a:pt x="14420" y="26613"/>
                  </a:lnTo>
                  <a:lnTo>
                    <a:pt x="14984" y="25986"/>
                  </a:lnTo>
                  <a:lnTo>
                    <a:pt x="15235" y="25736"/>
                  </a:lnTo>
                  <a:lnTo>
                    <a:pt x="15486" y="25548"/>
                  </a:lnTo>
                  <a:lnTo>
                    <a:pt x="15830" y="25328"/>
                  </a:lnTo>
                  <a:lnTo>
                    <a:pt x="16175" y="25109"/>
                  </a:lnTo>
                  <a:lnTo>
                    <a:pt x="16551" y="24921"/>
                  </a:lnTo>
                  <a:lnTo>
                    <a:pt x="16927" y="24795"/>
                  </a:lnTo>
                  <a:lnTo>
                    <a:pt x="17335" y="24670"/>
                  </a:lnTo>
                  <a:lnTo>
                    <a:pt x="17742" y="24607"/>
                  </a:lnTo>
                  <a:lnTo>
                    <a:pt x="18181" y="24545"/>
                  </a:lnTo>
                  <a:lnTo>
                    <a:pt x="18557" y="24545"/>
                  </a:lnTo>
                  <a:lnTo>
                    <a:pt x="18965" y="24607"/>
                  </a:lnTo>
                  <a:lnTo>
                    <a:pt x="19278" y="24701"/>
                  </a:lnTo>
                  <a:lnTo>
                    <a:pt x="19561" y="24827"/>
                  </a:lnTo>
                  <a:lnTo>
                    <a:pt x="19811" y="24983"/>
                  </a:lnTo>
                  <a:lnTo>
                    <a:pt x="20281" y="25360"/>
                  </a:lnTo>
                  <a:lnTo>
                    <a:pt x="20564" y="25548"/>
                  </a:lnTo>
                  <a:lnTo>
                    <a:pt x="20877" y="25736"/>
                  </a:lnTo>
                  <a:lnTo>
                    <a:pt x="21159" y="25046"/>
                  </a:lnTo>
                  <a:lnTo>
                    <a:pt x="21473" y="24388"/>
                  </a:lnTo>
                  <a:lnTo>
                    <a:pt x="21817" y="23761"/>
                  </a:lnTo>
                  <a:lnTo>
                    <a:pt x="22194" y="23103"/>
                  </a:lnTo>
                  <a:lnTo>
                    <a:pt x="22570" y="22507"/>
                  </a:lnTo>
                  <a:lnTo>
                    <a:pt x="23009" y="21911"/>
                  </a:lnTo>
                  <a:lnTo>
                    <a:pt x="23447" y="21347"/>
                  </a:lnTo>
                  <a:lnTo>
                    <a:pt x="23918" y="20814"/>
                  </a:lnTo>
                  <a:lnTo>
                    <a:pt x="24419" y="20313"/>
                  </a:lnTo>
                  <a:lnTo>
                    <a:pt x="24952" y="19843"/>
                  </a:lnTo>
                  <a:lnTo>
                    <a:pt x="25548" y="19435"/>
                  </a:lnTo>
                  <a:lnTo>
                    <a:pt x="26143" y="19059"/>
                  </a:lnTo>
                  <a:lnTo>
                    <a:pt x="26770" y="18714"/>
                  </a:lnTo>
                  <a:lnTo>
                    <a:pt x="27460" y="18432"/>
                  </a:lnTo>
                  <a:lnTo>
                    <a:pt x="28149" y="18181"/>
                  </a:lnTo>
                  <a:lnTo>
                    <a:pt x="28902" y="17993"/>
                  </a:lnTo>
                  <a:lnTo>
                    <a:pt x="29278" y="17930"/>
                  </a:lnTo>
                  <a:lnTo>
                    <a:pt x="29654" y="17899"/>
                  </a:lnTo>
                  <a:lnTo>
                    <a:pt x="30563" y="17868"/>
                  </a:lnTo>
                  <a:lnTo>
                    <a:pt x="31503" y="17899"/>
                  </a:lnTo>
                  <a:lnTo>
                    <a:pt x="32005" y="17930"/>
                  </a:lnTo>
                  <a:lnTo>
                    <a:pt x="32475" y="17993"/>
                  </a:lnTo>
                  <a:lnTo>
                    <a:pt x="32977" y="18087"/>
                  </a:lnTo>
                  <a:lnTo>
                    <a:pt x="33447" y="18181"/>
                  </a:lnTo>
                  <a:lnTo>
                    <a:pt x="33886" y="18307"/>
                  </a:lnTo>
                  <a:lnTo>
                    <a:pt x="34325" y="18463"/>
                  </a:lnTo>
                  <a:lnTo>
                    <a:pt x="34732" y="18651"/>
                  </a:lnTo>
                  <a:lnTo>
                    <a:pt x="35108" y="18871"/>
                  </a:lnTo>
                  <a:lnTo>
                    <a:pt x="35422" y="19090"/>
                  </a:lnTo>
                  <a:lnTo>
                    <a:pt x="35704" y="19341"/>
                  </a:lnTo>
                  <a:lnTo>
                    <a:pt x="35861" y="19498"/>
                  </a:lnTo>
                  <a:lnTo>
                    <a:pt x="35986" y="19655"/>
                  </a:lnTo>
                  <a:lnTo>
                    <a:pt x="36174" y="20062"/>
                  </a:lnTo>
                  <a:lnTo>
                    <a:pt x="36331" y="20501"/>
                  </a:lnTo>
                  <a:lnTo>
                    <a:pt x="36456" y="21002"/>
                  </a:lnTo>
                  <a:lnTo>
                    <a:pt x="36519" y="21535"/>
                  </a:lnTo>
                  <a:lnTo>
                    <a:pt x="36582" y="22100"/>
                  </a:lnTo>
                  <a:lnTo>
                    <a:pt x="36582" y="22695"/>
                  </a:lnTo>
                  <a:lnTo>
                    <a:pt x="36550" y="23291"/>
                  </a:lnTo>
                  <a:lnTo>
                    <a:pt x="36519" y="23886"/>
                  </a:lnTo>
                  <a:lnTo>
                    <a:pt x="36456" y="24482"/>
                  </a:lnTo>
                  <a:lnTo>
                    <a:pt x="36362" y="25077"/>
                  </a:lnTo>
                  <a:lnTo>
                    <a:pt x="36268" y="25642"/>
                  </a:lnTo>
                  <a:lnTo>
                    <a:pt x="36143" y="26143"/>
                  </a:lnTo>
                  <a:lnTo>
                    <a:pt x="36017" y="26613"/>
                  </a:lnTo>
                  <a:lnTo>
                    <a:pt x="35892" y="27052"/>
                  </a:lnTo>
                  <a:lnTo>
                    <a:pt x="35767" y="27428"/>
                  </a:lnTo>
                  <a:lnTo>
                    <a:pt x="36205" y="27397"/>
                  </a:lnTo>
                  <a:lnTo>
                    <a:pt x="36707" y="27397"/>
                  </a:lnTo>
                  <a:lnTo>
                    <a:pt x="37240" y="27460"/>
                  </a:lnTo>
                  <a:lnTo>
                    <a:pt x="37804" y="27522"/>
                  </a:lnTo>
                  <a:lnTo>
                    <a:pt x="38368" y="27616"/>
                  </a:lnTo>
                  <a:lnTo>
                    <a:pt x="38870" y="27742"/>
                  </a:lnTo>
                  <a:lnTo>
                    <a:pt x="39340" y="27899"/>
                  </a:lnTo>
                  <a:lnTo>
                    <a:pt x="39528" y="27993"/>
                  </a:lnTo>
                  <a:lnTo>
                    <a:pt x="39716" y="28087"/>
                  </a:lnTo>
                  <a:lnTo>
                    <a:pt x="39904" y="28243"/>
                  </a:lnTo>
                  <a:lnTo>
                    <a:pt x="40061" y="28369"/>
                  </a:lnTo>
                  <a:lnTo>
                    <a:pt x="40186" y="28557"/>
                  </a:lnTo>
                  <a:lnTo>
                    <a:pt x="40343" y="28714"/>
                  </a:lnTo>
                  <a:lnTo>
                    <a:pt x="40562" y="29090"/>
                  </a:lnTo>
                  <a:lnTo>
                    <a:pt x="40719" y="29529"/>
                  </a:lnTo>
                  <a:lnTo>
                    <a:pt x="40876" y="29967"/>
                  </a:lnTo>
                  <a:lnTo>
                    <a:pt x="40970" y="30438"/>
                  </a:lnTo>
                  <a:lnTo>
                    <a:pt x="41033" y="30939"/>
                  </a:lnTo>
                  <a:lnTo>
                    <a:pt x="41064" y="31441"/>
                  </a:lnTo>
                  <a:lnTo>
                    <a:pt x="41064" y="32475"/>
                  </a:lnTo>
                  <a:lnTo>
                    <a:pt x="41001" y="33478"/>
                  </a:lnTo>
                  <a:lnTo>
                    <a:pt x="40970" y="34450"/>
                  </a:lnTo>
                  <a:lnTo>
                    <a:pt x="40970" y="34889"/>
                  </a:lnTo>
                  <a:lnTo>
                    <a:pt x="40970" y="35296"/>
                  </a:lnTo>
                  <a:lnTo>
                    <a:pt x="43321" y="35359"/>
                  </a:lnTo>
                  <a:lnTo>
                    <a:pt x="45609" y="35453"/>
                  </a:lnTo>
                  <a:lnTo>
                    <a:pt x="47929" y="35547"/>
                  </a:lnTo>
                  <a:lnTo>
                    <a:pt x="50248" y="35578"/>
                  </a:lnTo>
                  <a:lnTo>
                    <a:pt x="51126" y="35610"/>
                  </a:lnTo>
                  <a:lnTo>
                    <a:pt x="52129" y="35672"/>
                  </a:lnTo>
                  <a:lnTo>
                    <a:pt x="52631" y="35672"/>
                  </a:lnTo>
                  <a:lnTo>
                    <a:pt x="53101" y="35641"/>
                  </a:lnTo>
                  <a:lnTo>
                    <a:pt x="53540" y="35578"/>
                  </a:lnTo>
                  <a:lnTo>
                    <a:pt x="53728" y="35516"/>
                  </a:lnTo>
                  <a:lnTo>
                    <a:pt x="53916" y="35453"/>
                  </a:lnTo>
                  <a:lnTo>
                    <a:pt x="54198" y="35296"/>
                  </a:lnTo>
                  <a:lnTo>
                    <a:pt x="54386" y="35140"/>
                  </a:lnTo>
                  <a:lnTo>
                    <a:pt x="54512" y="34983"/>
                  </a:lnTo>
                  <a:lnTo>
                    <a:pt x="54574" y="34826"/>
                  </a:lnTo>
                  <a:lnTo>
                    <a:pt x="54606" y="34607"/>
                  </a:lnTo>
                  <a:lnTo>
                    <a:pt x="54606" y="34356"/>
                  </a:lnTo>
                  <a:lnTo>
                    <a:pt x="54606" y="33604"/>
                  </a:lnTo>
                  <a:lnTo>
                    <a:pt x="54574" y="32883"/>
                  </a:lnTo>
                  <a:lnTo>
                    <a:pt x="54543" y="32162"/>
                  </a:lnTo>
                  <a:lnTo>
                    <a:pt x="54417" y="30751"/>
                  </a:lnTo>
                  <a:lnTo>
                    <a:pt x="54261" y="29372"/>
                  </a:lnTo>
                  <a:lnTo>
                    <a:pt x="54073" y="27961"/>
                  </a:lnTo>
                  <a:lnTo>
                    <a:pt x="53979" y="27021"/>
                  </a:lnTo>
                  <a:lnTo>
                    <a:pt x="53885" y="26143"/>
                  </a:lnTo>
                  <a:lnTo>
                    <a:pt x="53791" y="25297"/>
                  </a:lnTo>
                  <a:lnTo>
                    <a:pt x="53665" y="24482"/>
                  </a:lnTo>
                  <a:lnTo>
                    <a:pt x="53602" y="24106"/>
                  </a:lnTo>
                  <a:lnTo>
                    <a:pt x="53477" y="23698"/>
                  </a:lnTo>
                  <a:lnTo>
                    <a:pt x="53352" y="23322"/>
                  </a:lnTo>
                  <a:lnTo>
                    <a:pt x="53195" y="22946"/>
                  </a:lnTo>
                  <a:lnTo>
                    <a:pt x="53007" y="22570"/>
                  </a:lnTo>
                  <a:lnTo>
                    <a:pt x="52787" y="22194"/>
                  </a:lnTo>
                  <a:lnTo>
                    <a:pt x="52505" y="21817"/>
                  </a:lnTo>
                  <a:lnTo>
                    <a:pt x="52223" y="21410"/>
                  </a:lnTo>
                  <a:lnTo>
                    <a:pt x="51690" y="20877"/>
                  </a:lnTo>
                  <a:lnTo>
                    <a:pt x="51126" y="20313"/>
                  </a:lnTo>
                  <a:lnTo>
                    <a:pt x="50562" y="19811"/>
                  </a:lnTo>
                  <a:lnTo>
                    <a:pt x="49966" y="19310"/>
                  </a:lnTo>
                  <a:lnTo>
                    <a:pt x="49716" y="19122"/>
                  </a:lnTo>
                  <a:lnTo>
                    <a:pt x="49371" y="18934"/>
                  </a:lnTo>
                  <a:lnTo>
                    <a:pt x="48681" y="18589"/>
                  </a:lnTo>
                  <a:lnTo>
                    <a:pt x="48023" y="18244"/>
                  </a:lnTo>
                  <a:lnTo>
                    <a:pt x="47741" y="18056"/>
                  </a:lnTo>
                  <a:lnTo>
                    <a:pt x="47490" y="17868"/>
                  </a:lnTo>
                  <a:lnTo>
                    <a:pt x="47365" y="17711"/>
                  </a:lnTo>
                  <a:lnTo>
                    <a:pt x="47239" y="17523"/>
                  </a:lnTo>
                  <a:lnTo>
                    <a:pt x="47177" y="17304"/>
                  </a:lnTo>
                  <a:lnTo>
                    <a:pt x="47114" y="17053"/>
                  </a:lnTo>
                  <a:lnTo>
                    <a:pt x="47082" y="16802"/>
                  </a:lnTo>
                  <a:lnTo>
                    <a:pt x="47051" y="16551"/>
                  </a:lnTo>
                  <a:lnTo>
                    <a:pt x="47051" y="15956"/>
                  </a:lnTo>
                  <a:lnTo>
                    <a:pt x="47082" y="14796"/>
                  </a:lnTo>
                  <a:lnTo>
                    <a:pt x="47114" y="14232"/>
                  </a:lnTo>
                  <a:lnTo>
                    <a:pt x="47114" y="13730"/>
                  </a:lnTo>
                  <a:lnTo>
                    <a:pt x="47051" y="13291"/>
                  </a:lnTo>
                  <a:lnTo>
                    <a:pt x="46988" y="12852"/>
                  </a:lnTo>
                  <a:lnTo>
                    <a:pt x="46894" y="12445"/>
                  </a:lnTo>
                  <a:lnTo>
                    <a:pt x="46800" y="12037"/>
                  </a:lnTo>
                  <a:lnTo>
                    <a:pt x="46518" y="11222"/>
                  </a:lnTo>
                  <a:lnTo>
                    <a:pt x="46173" y="10439"/>
                  </a:lnTo>
                  <a:lnTo>
                    <a:pt x="45797" y="9686"/>
                  </a:lnTo>
                  <a:lnTo>
                    <a:pt x="45390" y="8934"/>
                  </a:lnTo>
                  <a:lnTo>
                    <a:pt x="44481" y="7429"/>
                  </a:lnTo>
                  <a:lnTo>
                    <a:pt x="43948" y="6552"/>
                  </a:lnTo>
                  <a:lnTo>
                    <a:pt x="43415" y="5768"/>
                  </a:lnTo>
                  <a:lnTo>
                    <a:pt x="42882" y="5016"/>
                  </a:lnTo>
                  <a:lnTo>
                    <a:pt x="42569" y="4671"/>
                  </a:lnTo>
                  <a:lnTo>
                    <a:pt x="42287" y="4326"/>
                  </a:lnTo>
                  <a:lnTo>
                    <a:pt x="41973" y="4013"/>
                  </a:lnTo>
                  <a:lnTo>
                    <a:pt x="41628" y="3699"/>
                  </a:lnTo>
                  <a:lnTo>
                    <a:pt x="41283" y="3417"/>
                  </a:lnTo>
                  <a:lnTo>
                    <a:pt x="40907" y="3135"/>
                  </a:lnTo>
                  <a:lnTo>
                    <a:pt x="40500" y="2884"/>
                  </a:lnTo>
                  <a:lnTo>
                    <a:pt x="40061" y="2633"/>
                  </a:lnTo>
                  <a:lnTo>
                    <a:pt x="39622" y="2414"/>
                  </a:lnTo>
                  <a:lnTo>
                    <a:pt x="39121" y="2226"/>
                  </a:lnTo>
                  <a:lnTo>
                    <a:pt x="37302" y="1505"/>
                  </a:lnTo>
                  <a:lnTo>
                    <a:pt x="36362" y="1160"/>
                  </a:lnTo>
                  <a:lnTo>
                    <a:pt x="35390" y="878"/>
                  </a:lnTo>
                  <a:lnTo>
                    <a:pt x="34450" y="596"/>
                  </a:lnTo>
                  <a:lnTo>
                    <a:pt x="33478" y="345"/>
                  </a:lnTo>
                  <a:lnTo>
                    <a:pt x="32507" y="188"/>
                  </a:lnTo>
                  <a:lnTo>
                    <a:pt x="31503" y="63"/>
                  </a:lnTo>
                  <a:lnTo>
                    <a:pt x="30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73"/>
            <p:cNvSpPr/>
            <p:nvPr/>
          </p:nvSpPr>
          <p:spPr>
            <a:xfrm>
              <a:off x="2783200" y="2257600"/>
              <a:ext cx="946675" cy="968625"/>
            </a:xfrm>
            <a:custGeom>
              <a:avLst/>
              <a:gdLst/>
              <a:ahLst/>
              <a:cxnLst/>
              <a:rect l="l" t="t" r="r" b="b"/>
              <a:pathLst>
                <a:path w="37867" h="38745" extrusionOk="0">
                  <a:moveTo>
                    <a:pt x="6740" y="10533"/>
                  </a:moveTo>
                  <a:lnTo>
                    <a:pt x="6802" y="10595"/>
                  </a:lnTo>
                  <a:lnTo>
                    <a:pt x="6865" y="10658"/>
                  </a:lnTo>
                  <a:lnTo>
                    <a:pt x="6896" y="10752"/>
                  </a:lnTo>
                  <a:lnTo>
                    <a:pt x="6928" y="10846"/>
                  </a:lnTo>
                  <a:lnTo>
                    <a:pt x="6896" y="10940"/>
                  </a:lnTo>
                  <a:lnTo>
                    <a:pt x="6834" y="11003"/>
                  </a:lnTo>
                  <a:lnTo>
                    <a:pt x="6207" y="11599"/>
                  </a:lnTo>
                  <a:lnTo>
                    <a:pt x="5611" y="12194"/>
                  </a:lnTo>
                  <a:lnTo>
                    <a:pt x="5298" y="12476"/>
                  </a:lnTo>
                  <a:lnTo>
                    <a:pt x="5016" y="12790"/>
                  </a:lnTo>
                  <a:lnTo>
                    <a:pt x="4765" y="13135"/>
                  </a:lnTo>
                  <a:lnTo>
                    <a:pt x="4514" y="13511"/>
                  </a:lnTo>
                  <a:lnTo>
                    <a:pt x="4326" y="13887"/>
                  </a:lnTo>
                  <a:lnTo>
                    <a:pt x="4138" y="14294"/>
                  </a:lnTo>
                  <a:lnTo>
                    <a:pt x="3981" y="14670"/>
                  </a:lnTo>
                  <a:lnTo>
                    <a:pt x="3856" y="15078"/>
                  </a:lnTo>
                  <a:lnTo>
                    <a:pt x="3636" y="15893"/>
                  </a:lnTo>
                  <a:lnTo>
                    <a:pt x="3386" y="16708"/>
                  </a:lnTo>
                  <a:lnTo>
                    <a:pt x="3354" y="16833"/>
                  </a:lnTo>
                  <a:lnTo>
                    <a:pt x="3292" y="16896"/>
                  </a:lnTo>
                  <a:lnTo>
                    <a:pt x="3198" y="16927"/>
                  </a:lnTo>
                  <a:lnTo>
                    <a:pt x="3104" y="16927"/>
                  </a:lnTo>
                  <a:lnTo>
                    <a:pt x="3009" y="16896"/>
                  </a:lnTo>
                  <a:lnTo>
                    <a:pt x="2947" y="16833"/>
                  </a:lnTo>
                  <a:lnTo>
                    <a:pt x="2884" y="16739"/>
                  </a:lnTo>
                  <a:lnTo>
                    <a:pt x="2853" y="16645"/>
                  </a:lnTo>
                  <a:lnTo>
                    <a:pt x="2821" y="16206"/>
                  </a:lnTo>
                  <a:lnTo>
                    <a:pt x="2853" y="15768"/>
                  </a:lnTo>
                  <a:lnTo>
                    <a:pt x="2884" y="15297"/>
                  </a:lnTo>
                  <a:lnTo>
                    <a:pt x="3009" y="14827"/>
                  </a:lnTo>
                  <a:lnTo>
                    <a:pt x="3135" y="14357"/>
                  </a:lnTo>
                  <a:lnTo>
                    <a:pt x="3323" y="13918"/>
                  </a:lnTo>
                  <a:lnTo>
                    <a:pt x="3542" y="13479"/>
                  </a:lnTo>
                  <a:lnTo>
                    <a:pt x="3762" y="13040"/>
                  </a:lnTo>
                  <a:lnTo>
                    <a:pt x="4044" y="12602"/>
                  </a:lnTo>
                  <a:lnTo>
                    <a:pt x="4357" y="12225"/>
                  </a:lnTo>
                  <a:lnTo>
                    <a:pt x="4671" y="11849"/>
                  </a:lnTo>
                  <a:lnTo>
                    <a:pt x="5016" y="11505"/>
                  </a:lnTo>
                  <a:lnTo>
                    <a:pt x="5392" y="11222"/>
                  </a:lnTo>
                  <a:lnTo>
                    <a:pt x="5768" y="10940"/>
                  </a:lnTo>
                  <a:lnTo>
                    <a:pt x="6144" y="10721"/>
                  </a:lnTo>
                  <a:lnTo>
                    <a:pt x="6552" y="10533"/>
                  </a:lnTo>
                  <a:close/>
                  <a:moveTo>
                    <a:pt x="22601" y="5486"/>
                  </a:moveTo>
                  <a:lnTo>
                    <a:pt x="23040" y="5549"/>
                  </a:lnTo>
                  <a:lnTo>
                    <a:pt x="23510" y="5611"/>
                  </a:lnTo>
                  <a:lnTo>
                    <a:pt x="23917" y="5674"/>
                  </a:lnTo>
                  <a:lnTo>
                    <a:pt x="24356" y="5799"/>
                  </a:lnTo>
                  <a:lnTo>
                    <a:pt x="24795" y="5925"/>
                  </a:lnTo>
                  <a:lnTo>
                    <a:pt x="25203" y="6082"/>
                  </a:lnTo>
                  <a:lnTo>
                    <a:pt x="25610" y="6238"/>
                  </a:lnTo>
                  <a:lnTo>
                    <a:pt x="25986" y="6458"/>
                  </a:lnTo>
                  <a:lnTo>
                    <a:pt x="26362" y="6677"/>
                  </a:lnTo>
                  <a:lnTo>
                    <a:pt x="26707" y="6897"/>
                  </a:lnTo>
                  <a:lnTo>
                    <a:pt x="27083" y="7147"/>
                  </a:lnTo>
                  <a:lnTo>
                    <a:pt x="27397" y="7398"/>
                  </a:lnTo>
                  <a:lnTo>
                    <a:pt x="27710" y="7680"/>
                  </a:lnTo>
                  <a:lnTo>
                    <a:pt x="28024" y="7994"/>
                  </a:lnTo>
                  <a:lnTo>
                    <a:pt x="28306" y="8307"/>
                  </a:lnTo>
                  <a:lnTo>
                    <a:pt x="28557" y="8621"/>
                  </a:lnTo>
                  <a:lnTo>
                    <a:pt x="28807" y="8965"/>
                  </a:lnTo>
                  <a:lnTo>
                    <a:pt x="29058" y="9310"/>
                  </a:lnTo>
                  <a:lnTo>
                    <a:pt x="29278" y="9655"/>
                  </a:lnTo>
                  <a:lnTo>
                    <a:pt x="29466" y="10000"/>
                  </a:lnTo>
                  <a:lnTo>
                    <a:pt x="29654" y="10376"/>
                  </a:lnTo>
                  <a:lnTo>
                    <a:pt x="29810" y="10752"/>
                  </a:lnTo>
                  <a:lnTo>
                    <a:pt x="29967" y="11160"/>
                  </a:lnTo>
                  <a:lnTo>
                    <a:pt x="30093" y="11536"/>
                  </a:lnTo>
                  <a:lnTo>
                    <a:pt x="30218" y="11943"/>
                  </a:lnTo>
                  <a:lnTo>
                    <a:pt x="30281" y="12320"/>
                  </a:lnTo>
                  <a:lnTo>
                    <a:pt x="30375" y="12727"/>
                  </a:lnTo>
                  <a:lnTo>
                    <a:pt x="30406" y="13135"/>
                  </a:lnTo>
                  <a:lnTo>
                    <a:pt x="30437" y="13542"/>
                  </a:lnTo>
                  <a:lnTo>
                    <a:pt x="30469" y="13950"/>
                  </a:lnTo>
                  <a:lnTo>
                    <a:pt x="30437" y="14357"/>
                  </a:lnTo>
                  <a:lnTo>
                    <a:pt x="30406" y="14765"/>
                  </a:lnTo>
                  <a:lnTo>
                    <a:pt x="30343" y="15172"/>
                  </a:lnTo>
                  <a:lnTo>
                    <a:pt x="30281" y="15580"/>
                  </a:lnTo>
                  <a:lnTo>
                    <a:pt x="30187" y="15987"/>
                  </a:lnTo>
                  <a:lnTo>
                    <a:pt x="30061" y="16363"/>
                  </a:lnTo>
                  <a:lnTo>
                    <a:pt x="29905" y="16771"/>
                  </a:lnTo>
                  <a:lnTo>
                    <a:pt x="29748" y="17147"/>
                  </a:lnTo>
                  <a:lnTo>
                    <a:pt x="29560" y="17523"/>
                  </a:lnTo>
                  <a:lnTo>
                    <a:pt x="29340" y="17899"/>
                  </a:lnTo>
                  <a:lnTo>
                    <a:pt x="29779" y="18025"/>
                  </a:lnTo>
                  <a:lnTo>
                    <a:pt x="30187" y="18150"/>
                  </a:lnTo>
                  <a:lnTo>
                    <a:pt x="30563" y="18338"/>
                  </a:lnTo>
                  <a:lnTo>
                    <a:pt x="30908" y="18495"/>
                  </a:lnTo>
                  <a:lnTo>
                    <a:pt x="31252" y="18714"/>
                  </a:lnTo>
                  <a:lnTo>
                    <a:pt x="31535" y="18934"/>
                  </a:lnTo>
                  <a:lnTo>
                    <a:pt x="31817" y="19153"/>
                  </a:lnTo>
                  <a:lnTo>
                    <a:pt x="32099" y="19404"/>
                  </a:lnTo>
                  <a:lnTo>
                    <a:pt x="32318" y="19655"/>
                  </a:lnTo>
                  <a:lnTo>
                    <a:pt x="32538" y="19937"/>
                  </a:lnTo>
                  <a:lnTo>
                    <a:pt x="32726" y="20250"/>
                  </a:lnTo>
                  <a:lnTo>
                    <a:pt x="32914" y="20532"/>
                  </a:lnTo>
                  <a:lnTo>
                    <a:pt x="33039" y="20846"/>
                  </a:lnTo>
                  <a:lnTo>
                    <a:pt x="33165" y="21191"/>
                  </a:lnTo>
                  <a:lnTo>
                    <a:pt x="33290" y="21504"/>
                  </a:lnTo>
                  <a:lnTo>
                    <a:pt x="33384" y="21849"/>
                  </a:lnTo>
                  <a:lnTo>
                    <a:pt x="33447" y="22225"/>
                  </a:lnTo>
                  <a:lnTo>
                    <a:pt x="33509" y="22570"/>
                  </a:lnTo>
                  <a:lnTo>
                    <a:pt x="33509" y="22946"/>
                  </a:lnTo>
                  <a:lnTo>
                    <a:pt x="33541" y="23322"/>
                  </a:lnTo>
                  <a:lnTo>
                    <a:pt x="33509" y="24074"/>
                  </a:lnTo>
                  <a:lnTo>
                    <a:pt x="33415" y="24827"/>
                  </a:lnTo>
                  <a:lnTo>
                    <a:pt x="33259" y="25610"/>
                  </a:lnTo>
                  <a:lnTo>
                    <a:pt x="33008" y="26394"/>
                  </a:lnTo>
                  <a:lnTo>
                    <a:pt x="32726" y="27146"/>
                  </a:lnTo>
                  <a:lnTo>
                    <a:pt x="32381" y="27899"/>
                  </a:lnTo>
                  <a:lnTo>
                    <a:pt x="31973" y="28620"/>
                  </a:lnTo>
                  <a:lnTo>
                    <a:pt x="31535" y="29341"/>
                  </a:lnTo>
                  <a:lnTo>
                    <a:pt x="31033" y="29999"/>
                  </a:lnTo>
                  <a:lnTo>
                    <a:pt x="30469" y="30626"/>
                  </a:lnTo>
                  <a:lnTo>
                    <a:pt x="29905" y="31190"/>
                  </a:lnTo>
                  <a:lnTo>
                    <a:pt x="29278" y="31723"/>
                  </a:lnTo>
                  <a:lnTo>
                    <a:pt x="28619" y="32193"/>
                  </a:lnTo>
                  <a:lnTo>
                    <a:pt x="28275" y="32412"/>
                  </a:lnTo>
                  <a:lnTo>
                    <a:pt x="27930" y="32601"/>
                  </a:lnTo>
                  <a:lnTo>
                    <a:pt x="27554" y="32757"/>
                  </a:lnTo>
                  <a:lnTo>
                    <a:pt x="27177" y="32914"/>
                  </a:lnTo>
                  <a:lnTo>
                    <a:pt x="26833" y="33039"/>
                  </a:lnTo>
                  <a:lnTo>
                    <a:pt x="26456" y="33165"/>
                  </a:lnTo>
                  <a:lnTo>
                    <a:pt x="26049" y="33227"/>
                  </a:lnTo>
                  <a:lnTo>
                    <a:pt x="25673" y="33290"/>
                  </a:lnTo>
                  <a:lnTo>
                    <a:pt x="25265" y="33353"/>
                  </a:lnTo>
                  <a:lnTo>
                    <a:pt x="24482" y="33353"/>
                  </a:lnTo>
                  <a:lnTo>
                    <a:pt x="24074" y="33322"/>
                  </a:lnTo>
                  <a:lnTo>
                    <a:pt x="23635" y="33259"/>
                  </a:lnTo>
                  <a:lnTo>
                    <a:pt x="23228" y="33165"/>
                  </a:lnTo>
                  <a:lnTo>
                    <a:pt x="22820" y="33039"/>
                  </a:lnTo>
                  <a:lnTo>
                    <a:pt x="22381" y="32914"/>
                  </a:lnTo>
                  <a:lnTo>
                    <a:pt x="21974" y="32726"/>
                  </a:lnTo>
                  <a:lnTo>
                    <a:pt x="21535" y="32507"/>
                  </a:lnTo>
                  <a:lnTo>
                    <a:pt x="21347" y="32381"/>
                  </a:lnTo>
                  <a:lnTo>
                    <a:pt x="21065" y="32130"/>
                  </a:lnTo>
                  <a:lnTo>
                    <a:pt x="20469" y="31535"/>
                  </a:lnTo>
                  <a:lnTo>
                    <a:pt x="19905" y="31002"/>
                  </a:lnTo>
                  <a:lnTo>
                    <a:pt x="19686" y="30814"/>
                  </a:lnTo>
                  <a:lnTo>
                    <a:pt x="19623" y="30751"/>
                  </a:lnTo>
                  <a:lnTo>
                    <a:pt x="19466" y="30751"/>
                  </a:lnTo>
                  <a:lnTo>
                    <a:pt x="19372" y="30814"/>
                  </a:lnTo>
                  <a:lnTo>
                    <a:pt x="19153" y="30971"/>
                  </a:lnTo>
                  <a:lnTo>
                    <a:pt x="18933" y="31190"/>
                  </a:lnTo>
                  <a:lnTo>
                    <a:pt x="18683" y="31441"/>
                  </a:lnTo>
                  <a:lnTo>
                    <a:pt x="18181" y="32005"/>
                  </a:lnTo>
                  <a:lnTo>
                    <a:pt x="17993" y="32256"/>
                  </a:lnTo>
                  <a:lnTo>
                    <a:pt x="17805" y="32412"/>
                  </a:lnTo>
                  <a:lnTo>
                    <a:pt x="17491" y="32663"/>
                  </a:lnTo>
                  <a:lnTo>
                    <a:pt x="17147" y="32883"/>
                  </a:lnTo>
                  <a:lnTo>
                    <a:pt x="16802" y="33102"/>
                  </a:lnTo>
                  <a:lnTo>
                    <a:pt x="16457" y="33259"/>
                  </a:lnTo>
                  <a:lnTo>
                    <a:pt x="16112" y="33447"/>
                  </a:lnTo>
                  <a:lnTo>
                    <a:pt x="15736" y="33572"/>
                  </a:lnTo>
                  <a:lnTo>
                    <a:pt x="15360" y="33698"/>
                  </a:lnTo>
                  <a:lnTo>
                    <a:pt x="14952" y="33792"/>
                  </a:lnTo>
                  <a:lnTo>
                    <a:pt x="14576" y="33886"/>
                  </a:lnTo>
                  <a:lnTo>
                    <a:pt x="14169" y="33948"/>
                  </a:lnTo>
                  <a:lnTo>
                    <a:pt x="13793" y="33980"/>
                  </a:lnTo>
                  <a:lnTo>
                    <a:pt x="13385" y="34011"/>
                  </a:lnTo>
                  <a:lnTo>
                    <a:pt x="13009" y="33980"/>
                  </a:lnTo>
                  <a:lnTo>
                    <a:pt x="12601" y="33948"/>
                  </a:lnTo>
                  <a:lnTo>
                    <a:pt x="12225" y="33917"/>
                  </a:lnTo>
                  <a:lnTo>
                    <a:pt x="11818" y="33823"/>
                  </a:lnTo>
                  <a:lnTo>
                    <a:pt x="11379" y="33698"/>
                  </a:lnTo>
                  <a:lnTo>
                    <a:pt x="10971" y="33572"/>
                  </a:lnTo>
                  <a:lnTo>
                    <a:pt x="10595" y="33416"/>
                  </a:lnTo>
                  <a:lnTo>
                    <a:pt x="10250" y="33227"/>
                  </a:lnTo>
                  <a:lnTo>
                    <a:pt x="9937" y="33039"/>
                  </a:lnTo>
                  <a:lnTo>
                    <a:pt x="9624" y="32820"/>
                  </a:lnTo>
                  <a:lnTo>
                    <a:pt x="9341" y="32569"/>
                  </a:lnTo>
                  <a:lnTo>
                    <a:pt x="9059" y="32318"/>
                  </a:lnTo>
                  <a:lnTo>
                    <a:pt x="8840" y="32036"/>
                  </a:lnTo>
                  <a:lnTo>
                    <a:pt x="8620" y="31754"/>
                  </a:lnTo>
                  <a:lnTo>
                    <a:pt x="8432" y="31441"/>
                  </a:lnTo>
                  <a:lnTo>
                    <a:pt x="8244" y="31127"/>
                  </a:lnTo>
                  <a:lnTo>
                    <a:pt x="8088" y="30814"/>
                  </a:lnTo>
                  <a:lnTo>
                    <a:pt x="7962" y="30469"/>
                  </a:lnTo>
                  <a:lnTo>
                    <a:pt x="7837" y="30124"/>
                  </a:lnTo>
                  <a:lnTo>
                    <a:pt x="7743" y="29748"/>
                  </a:lnTo>
                  <a:lnTo>
                    <a:pt x="7680" y="29403"/>
                  </a:lnTo>
                  <a:lnTo>
                    <a:pt x="7617" y="29027"/>
                  </a:lnTo>
                  <a:lnTo>
                    <a:pt x="7555" y="28275"/>
                  </a:lnTo>
                  <a:lnTo>
                    <a:pt x="7586" y="27491"/>
                  </a:lnTo>
                  <a:lnTo>
                    <a:pt x="7649" y="26707"/>
                  </a:lnTo>
                  <a:lnTo>
                    <a:pt x="7774" y="25955"/>
                  </a:lnTo>
                  <a:lnTo>
                    <a:pt x="7962" y="25171"/>
                  </a:lnTo>
                  <a:lnTo>
                    <a:pt x="8213" y="24451"/>
                  </a:lnTo>
                  <a:lnTo>
                    <a:pt x="8495" y="23730"/>
                  </a:lnTo>
                  <a:lnTo>
                    <a:pt x="8119" y="23636"/>
                  </a:lnTo>
                  <a:lnTo>
                    <a:pt x="7743" y="23510"/>
                  </a:lnTo>
                  <a:lnTo>
                    <a:pt x="7398" y="23353"/>
                  </a:lnTo>
                  <a:lnTo>
                    <a:pt x="7084" y="23197"/>
                  </a:lnTo>
                  <a:lnTo>
                    <a:pt x="6802" y="22977"/>
                  </a:lnTo>
                  <a:lnTo>
                    <a:pt x="6520" y="22758"/>
                  </a:lnTo>
                  <a:lnTo>
                    <a:pt x="6269" y="22538"/>
                  </a:lnTo>
                  <a:lnTo>
                    <a:pt x="6050" y="22288"/>
                  </a:lnTo>
                  <a:lnTo>
                    <a:pt x="5862" y="22006"/>
                  </a:lnTo>
                  <a:lnTo>
                    <a:pt x="5674" y="21723"/>
                  </a:lnTo>
                  <a:lnTo>
                    <a:pt x="5517" y="21410"/>
                  </a:lnTo>
                  <a:lnTo>
                    <a:pt x="5360" y="21096"/>
                  </a:lnTo>
                  <a:lnTo>
                    <a:pt x="5266" y="20783"/>
                  </a:lnTo>
                  <a:lnTo>
                    <a:pt x="5141" y="20438"/>
                  </a:lnTo>
                  <a:lnTo>
                    <a:pt x="5078" y="20093"/>
                  </a:lnTo>
                  <a:lnTo>
                    <a:pt x="5016" y="19717"/>
                  </a:lnTo>
                  <a:lnTo>
                    <a:pt x="4922" y="18996"/>
                  </a:lnTo>
                  <a:lnTo>
                    <a:pt x="4922" y="18244"/>
                  </a:lnTo>
                  <a:lnTo>
                    <a:pt x="4984" y="17492"/>
                  </a:lnTo>
                  <a:lnTo>
                    <a:pt x="5078" y="16771"/>
                  </a:lnTo>
                  <a:lnTo>
                    <a:pt x="5235" y="16050"/>
                  </a:lnTo>
                  <a:lnTo>
                    <a:pt x="5454" y="15329"/>
                  </a:lnTo>
                  <a:lnTo>
                    <a:pt x="5705" y="14670"/>
                  </a:lnTo>
                  <a:lnTo>
                    <a:pt x="6019" y="14075"/>
                  </a:lnTo>
                  <a:lnTo>
                    <a:pt x="6301" y="13605"/>
                  </a:lnTo>
                  <a:lnTo>
                    <a:pt x="6646" y="13135"/>
                  </a:lnTo>
                  <a:lnTo>
                    <a:pt x="7022" y="12696"/>
                  </a:lnTo>
                  <a:lnTo>
                    <a:pt x="7461" y="12225"/>
                  </a:lnTo>
                  <a:lnTo>
                    <a:pt x="7931" y="11787"/>
                  </a:lnTo>
                  <a:lnTo>
                    <a:pt x="8464" y="11410"/>
                  </a:lnTo>
                  <a:lnTo>
                    <a:pt x="8997" y="11034"/>
                  </a:lnTo>
                  <a:lnTo>
                    <a:pt x="9561" y="10690"/>
                  </a:lnTo>
                  <a:lnTo>
                    <a:pt x="10125" y="10439"/>
                  </a:lnTo>
                  <a:lnTo>
                    <a:pt x="10721" y="10219"/>
                  </a:lnTo>
                  <a:lnTo>
                    <a:pt x="11316" y="10063"/>
                  </a:lnTo>
                  <a:lnTo>
                    <a:pt x="11598" y="10000"/>
                  </a:lnTo>
                  <a:lnTo>
                    <a:pt x="11880" y="10000"/>
                  </a:lnTo>
                  <a:lnTo>
                    <a:pt x="12194" y="9969"/>
                  </a:lnTo>
                  <a:lnTo>
                    <a:pt x="12476" y="10000"/>
                  </a:lnTo>
                  <a:lnTo>
                    <a:pt x="12758" y="10031"/>
                  </a:lnTo>
                  <a:lnTo>
                    <a:pt x="13040" y="10094"/>
                  </a:lnTo>
                  <a:lnTo>
                    <a:pt x="13291" y="10188"/>
                  </a:lnTo>
                  <a:lnTo>
                    <a:pt x="13573" y="10313"/>
                  </a:lnTo>
                  <a:lnTo>
                    <a:pt x="13824" y="10439"/>
                  </a:lnTo>
                  <a:lnTo>
                    <a:pt x="14075" y="10595"/>
                  </a:lnTo>
                  <a:lnTo>
                    <a:pt x="14231" y="10157"/>
                  </a:lnTo>
                  <a:lnTo>
                    <a:pt x="14388" y="9749"/>
                  </a:lnTo>
                  <a:lnTo>
                    <a:pt x="14608" y="9342"/>
                  </a:lnTo>
                  <a:lnTo>
                    <a:pt x="14827" y="8965"/>
                  </a:lnTo>
                  <a:lnTo>
                    <a:pt x="15078" y="8621"/>
                  </a:lnTo>
                  <a:lnTo>
                    <a:pt x="15360" y="8276"/>
                  </a:lnTo>
                  <a:lnTo>
                    <a:pt x="15642" y="7931"/>
                  </a:lnTo>
                  <a:lnTo>
                    <a:pt x="15955" y="7649"/>
                  </a:lnTo>
                  <a:lnTo>
                    <a:pt x="16300" y="7367"/>
                  </a:lnTo>
                  <a:lnTo>
                    <a:pt x="16645" y="7085"/>
                  </a:lnTo>
                  <a:lnTo>
                    <a:pt x="17021" y="6834"/>
                  </a:lnTo>
                  <a:lnTo>
                    <a:pt x="17397" y="6614"/>
                  </a:lnTo>
                  <a:lnTo>
                    <a:pt x="17805" y="6395"/>
                  </a:lnTo>
                  <a:lnTo>
                    <a:pt x="18181" y="6238"/>
                  </a:lnTo>
                  <a:lnTo>
                    <a:pt x="18620" y="6050"/>
                  </a:lnTo>
                  <a:lnTo>
                    <a:pt x="19027" y="5925"/>
                  </a:lnTo>
                  <a:lnTo>
                    <a:pt x="19466" y="5799"/>
                  </a:lnTo>
                  <a:lnTo>
                    <a:pt x="19905" y="5674"/>
                  </a:lnTo>
                  <a:lnTo>
                    <a:pt x="20344" y="5611"/>
                  </a:lnTo>
                  <a:lnTo>
                    <a:pt x="20814" y="5549"/>
                  </a:lnTo>
                  <a:lnTo>
                    <a:pt x="21253" y="5486"/>
                  </a:lnTo>
                  <a:close/>
                  <a:moveTo>
                    <a:pt x="33854" y="26990"/>
                  </a:moveTo>
                  <a:lnTo>
                    <a:pt x="33948" y="27021"/>
                  </a:lnTo>
                  <a:lnTo>
                    <a:pt x="34011" y="27084"/>
                  </a:lnTo>
                  <a:lnTo>
                    <a:pt x="34042" y="27178"/>
                  </a:lnTo>
                  <a:lnTo>
                    <a:pt x="34074" y="27773"/>
                  </a:lnTo>
                  <a:lnTo>
                    <a:pt x="34074" y="28369"/>
                  </a:lnTo>
                  <a:lnTo>
                    <a:pt x="33980" y="28964"/>
                  </a:lnTo>
                  <a:lnTo>
                    <a:pt x="33854" y="29560"/>
                  </a:lnTo>
                  <a:lnTo>
                    <a:pt x="33666" y="30156"/>
                  </a:lnTo>
                  <a:lnTo>
                    <a:pt x="33415" y="30720"/>
                  </a:lnTo>
                  <a:lnTo>
                    <a:pt x="33133" y="31284"/>
                  </a:lnTo>
                  <a:lnTo>
                    <a:pt x="32788" y="31817"/>
                  </a:lnTo>
                  <a:lnTo>
                    <a:pt x="32412" y="32318"/>
                  </a:lnTo>
                  <a:lnTo>
                    <a:pt x="31973" y="32789"/>
                  </a:lnTo>
                  <a:lnTo>
                    <a:pt x="31535" y="33227"/>
                  </a:lnTo>
                  <a:lnTo>
                    <a:pt x="31033" y="33604"/>
                  </a:lnTo>
                  <a:lnTo>
                    <a:pt x="30531" y="33917"/>
                  </a:lnTo>
                  <a:lnTo>
                    <a:pt x="29999" y="34199"/>
                  </a:lnTo>
                  <a:lnTo>
                    <a:pt x="29434" y="34387"/>
                  </a:lnTo>
                  <a:lnTo>
                    <a:pt x="29121" y="34450"/>
                  </a:lnTo>
                  <a:lnTo>
                    <a:pt x="28839" y="34513"/>
                  </a:lnTo>
                  <a:lnTo>
                    <a:pt x="28745" y="34513"/>
                  </a:lnTo>
                  <a:lnTo>
                    <a:pt x="28682" y="34481"/>
                  </a:lnTo>
                  <a:lnTo>
                    <a:pt x="28619" y="34450"/>
                  </a:lnTo>
                  <a:lnTo>
                    <a:pt x="28557" y="34387"/>
                  </a:lnTo>
                  <a:lnTo>
                    <a:pt x="28557" y="34293"/>
                  </a:lnTo>
                  <a:lnTo>
                    <a:pt x="28557" y="34231"/>
                  </a:lnTo>
                  <a:lnTo>
                    <a:pt x="28588" y="34168"/>
                  </a:lnTo>
                  <a:lnTo>
                    <a:pt x="28651" y="34105"/>
                  </a:lnTo>
                  <a:lnTo>
                    <a:pt x="29654" y="33478"/>
                  </a:lnTo>
                  <a:lnTo>
                    <a:pt x="30124" y="33165"/>
                  </a:lnTo>
                  <a:lnTo>
                    <a:pt x="30563" y="32851"/>
                  </a:lnTo>
                  <a:lnTo>
                    <a:pt x="31002" y="32507"/>
                  </a:lnTo>
                  <a:lnTo>
                    <a:pt x="31409" y="32099"/>
                  </a:lnTo>
                  <a:lnTo>
                    <a:pt x="31785" y="31692"/>
                  </a:lnTo>
                  <a:lnTo>
                    <a:pt x="32130" y="31190"/>
                  </a:lnTo>
                  <a:lnTo>
                    <a:pt x="32412" y="30751"/>
                  </a:lnTo>
                  <a:lnTo>
                    <a:pt x="32663" y="30250"/>
                  </a:lnTo>
                  <a:lnTo>
                    <a:pt x="32851" y="29779"/>
                  </a:lnTo>
                  <a:lnTo>
                    <a:pt x="33039" y="29278"/>
                  </a:lnTo>
                  <a:lnTo>
                    <a:pt x="33165" y="28776"/>
                  </a:lnTo>
                  <a:lnTo>
                    <a:pt x="33290" y="28243"/>
                  </a:lnTo>
                  <a:lnTo>
                    <a:pt x="33478" y="27178"/>
                  </a:lnTo>
                  <a:lnTo>
                    <a:pt x="33509" y="27084"/>
                  </a:lnTo>
                  <a:lnTo>
                    <a:pt x="33572" y="27021"/>
                  </a:lnTo>
                  <a:lnTo>
                    <a:pt x="33666" y="26990"/>
                  </a:lnTo>
                  <a:close/>
                  <a:moveTo>
                    <a:pt x="21190" y="0"/>
                  </a:moveTo>
                  <a:lnTo>
                    <a:pt x="20720" y="32"/>
                  </a:lnTo>
                  <a:lnTo>
                    <a:pt x="20219" y="63"/>
                  </a:lnTo>
                  <a:lnTo>
                    <a:pt x="19748" y="126"/>
                  </a:lnTo>
                  <a:lnTo>
                    <a:pt x="19247" y="188"/>
                  </a:lnTo>
                  <a:lnTo>
                    <a:pt x="18777" y="314"/>
                  </a:lnTo>
                  <a:lnTo>
                    <a:pt x="18306" y="408"/>
                  </a:lnTo>
                  <a:lnTo>
                    <a:pt x="17836" y="565"/>
                  </a:lnTo>
                  <a:lnTo>
                    <a:pt x="17366" y="721"/>
                  </a:lnTo>
                  <a:lnTo>
                    <a:pt x="16896" y="878"/>
                  </a:lnTo>
                  <a:lnTo>
                    <a:pt x="16457" y="1098"/>
                  </a:lnTo>
                  <a:lnTo>
                    <a:pt x="15579" y="1536"/>
                  </a:lnTo>
                  <a:lnTo>
                    <a:pt x="14733" y="2038"/>
                  </a:lnTo>
                  <a:lnTo>
                    <a:pt x="13918" y="2602"/>
                  </a:lnTo>
                  <a:lnTo>
                    <a:pt x="13134" y="3229"/>
                  </a:lnTo>
                  <a:lnTo>
                    <a:pt x="12382" y="3919"/>
                  </a:lnTo>
                  <a:lnTo>
                    <a:pt x="11692" y="4671"/>
                  </a:lnTo>
                  <a:lnTo>
                    <a:pt x="11034" y="5455"/>
                  </a:lnTo>
                  <a:lnTo>
                    <a:pt x="10971" y="5549"/>
                  </a:lnTo>
                  <a:lnTo>
                    <a:pt x="10846" y="5611"/>
                  </a:lnTo>
                  <a:lnTo>
                    <a:pt x="10752" y="5674"/>
                  </a:lnTo>
                  <a:lnTo>
                    <a:pt x="10658" y="5705"/>
                  </a:lnTo>
                  <a:lnTo>
                    <a:pt x="10501" y="5768"/>
                  </a:lnTo>
                  <a:lnTo>
                    <a:pt x="10407" y="5799"/>
                  </a:lnTo>
                  <a:lnTo>
                    <a:pt x="9435" y="5799"/>
                  </a:lnTo>
                  <a:lnTo>
                    <a:pt x="8589" y="5831"/>
                  </a:lnTo>
                  <a:lnTo>
                    <a:pt x="7774" y="5956"/>
                  </a:lnTo>
                  <a:lnTo>
                    <a:pt x="6990" y="6144"/>
                  </a:lnTo>
                  <a:lnTo>
                    <a:pt x="6238" y="6364"/>
                  </a:lnTo>
                  <a:lnTo>
                    <a:pt x="5517" y="6646"/>
                  </a:lnTo>
                  <a:lnTo>
                    <a:pt x="4828" y="6991"/>
                  </a:lnTo>
                  <a:lnTo>
                    <a:pt x="4201" y="7398"/>
                  </a:lnTo>
                  <a:lnTo>
                    <a:pt x="3574" y="7806"/>
                  </a:lnTo>
                  <a:lnTo>
                    <a:pt x="3009" y="8307"/>
                  </a:lnTo>
                  <a:lnTo>
                    <a:pt x="2508" y="8809"/>
                  </a:lnTo>
                  <a:lnTo>
                    <a:pt x="2038" y="9342"/>
                  </a:lnTo>
                  <a:lnTo>
                    <a:pt x="1599" y="9937"/>
                  </a:lnTo>
                  <a:lnTo>
                    <a:pt x="1223" y="10533"/>
                  </a:lnTo>
                  <a:lnTo>
                    <a:pt x="878" y="11160"/>
                  </a:lnTo>
                  <a:lnTo>
                    <a:pt x="596" y="11818"/>
                  </a:lnTo>
                  <a:lnTo>
                    <a:pt x="376" y="12476"/>
                  </a:lnTo>
                  <a:lnTo>
                    <a:pt x="188" y="13166"/>
                  </a:lnTo>
                  <a:lnTo>
                    <a:pt x="63" y="13855"/>
                  </a:lnTo>
                  <a:lnTo>
                    <a:pt x="0" y="14576"/>
                  </a:lnTo>
                  <a:lnTo>
                    <a:pt x="0" y="15266"/>
                  </a:lnTo>
                  <a:lnTo>
                    <a:pt x="63" y="15987"/>
                  </a:lnTo>
                  <a:lnTo>
                    <a:pt x="188" y="16677"/>
                  </a:lnTo>
                  <a:lnTo>
                    <a:pt x="376" y="17366"/>
                  </a:lnTo>
                  <a:lnTo>
                    <a:pt x="627" y="18056"/>
                  </a:lnTo>
                  <a:lnTo>
                    <a:pt x="941" y="18745"/>
                  </a:lnTo>
                  <a:lnTo>
                    <a:pt x="1317" y="19404"/>
                  </a:lnTo>
                  <a:lnTo>
                    <a:pt x="1787" y="20031"/>
                  </a:lnTo>
                  <a:lnTo>
                    <a:pt x="2289" y="20658"/>
                  </a:lnTo>
                  <a:lnTo>
                    <a:pt x="2915" y="21253"/>
                  </a:lnTo>
                  <a:lnTo>
                    <a:pt x="3574" y="21817"/>
                  </a:lnTo>
                  <a:lnTo>
                    <a:pt x="4326" y="22350"/>
                  </a:lnTo>
                  <a:lnTo>
                    <a:pt x="4451" y="22413"/>
                  </a:lnTo>
                  <a:lnTo>
                    <a:pt x="4545" y="22538"/>
                  </a:lnTo>
                  <a:lnTo>
                    <a:pt x="4639" y="22632"/>
                  </a:lnTo>
                  <a:lnTo>
                    <a:pt x="4702" y="22789"/>
                  </a:lnTo>
                  <a:lnTo>
                    <a:pt x="4765" y="22915"/>
                  </a:lnTo>
                  <a:lnTo>
                    <a:pt x="4796" y="23040"/>
                  </a:lnTo>
                  <a:lnTo>
                    <a:pt x="4765" y="23197"/>
                  </a:lnTo>
                  <a:lnTo>
                    <a:pt x="4734" y="23353"/>
                  </a:lnTo>
                  <a:lnTo>
                    <a:pt x="4389" y="24262"/>
                  </a:lnTo>
                  <a:lnTo>
                    <a:pt x="4075" y="25171"/>
                  </a:lnTo>
                  <a:lnTo>
                    <a:pt x="3824" y="26081"/>
                  </a:lnTo>
                  <a:lnTo>
                    <a:pt x="3605" y="27021"/>
                  </a:lnTo>
                  <a:lnTo>
                    <a:pt x="3448" y="27930"/>
                  </a:lnTo>
                  <a:lnTo>
                    <a:pt x="3354" y="28839"/>
                  </a:lnTo>
                  <a:lnTo>
                    <a:pt x="3323" y="29748"/>
                  </a:lnTo>
                  <a:lnTo>
                    <a:pt x="3354" y="30187"/>
                  </a:lnTo>
                  <a:lnTo>
                    <a:pt x="3386" y="30626"/>
                  </a:lnTo>
                  <a:lnTo>
                    <a:pt x="3417" y="31065"/>
                  </a:lnTo>
                  <a:lnTo>
                    <a:pt x="3480" y="31503"/>
                  </a:lnTo>
                  <a:lnTo>
                    <a:pt x="3574" y="31942"/>
                  </a:lnTo>
                  <a:lnTo>
                    <a:pt x="3699" y="32350"/>
                  </a:lnTo>
                  <a:lnTo>
                    <a:pt x="3824" y="32789"/>
                  </a:lnTo>
                  <a:lnTo>
                    <a:pt x="3981" y="33196"/>
                  </a:lnTo>
                  <a:lnTo>
                    <a:pt x="4169" y="33604"/>
                  </a:lnTo>
                  <a:lnTo>
                    <a:pt x="4389" y="33980"/>
                  </a:lnTo>
                  <a:lnTo>
                    <a:pt x="4608" y="34387"/>
                  </a:lnTo>
                  <a:lnTo>
                    <a:pt x="4859" y="34763"/>
                  </a:lnTo>
                  <a:lnTo>
                    <a:pt x="5141" y="35140"/>
                  </a:lnTo>
                  <a:lnTo>
                    <a:pt x="5454" y="35516"/>
                  </a:lnTo>
                  <a:lnTo>
                    <a:pt x="5799" y="35861"/>
                  </a:lnTo>
                  <a:lnTo>
                    <a:pt x="6144" y="36205"/>
                  </a:lnTo>
                  <a:lnTo>
                    <a:pt x="6552" y="36550"/>
                  </a:lnTo>
                  <a:lnTo>
                    <a:pt x="6959" y="36864"/>
                  </a:lnTo>
                  <a:lnTo>
                    <a:pt x="7398" y="37146"/>
                  </a:lnTo>
                  <a:lnTo>
                    <a:pt x="7837" y="37428"/>
                  </a:lnTo>
                  <a:lnTo>
                    <a:pt x="8276" y="37679"/>
                  </a:lnTo>
                  <a:lnTo>
                    <a:pt x="8714" y="37898"/>
                  </a:lnTo>
                  <a:lnTo>
                    <a:pt x="9185" y="38086"/>
                  </a:lnTo>
                  <a:lnTo>
                    <a:pt x="9624" y="38243"/>
                  </a:lnTo>
                  <a:lnTo>
                    <a:pt x="10094" y="38400"/>
                  </a:lnTo>
                  <a:lnTo>
                    <a:pt x="10564" y="38494"/>
                  </a:lnTo>
                  <a:lnTo>
                    <a:pt x="11034" y="38588"/>
                  </a:lnTo>
                  <a:lnTo>
                    <a:pt x="11473" y="38682"/>
                  </a:lnTo>
                  <a:lnTo>
                    <a:pt x="11943" y="38713"/>
                  </a:lnTo>
                  <a:lnTo>
                    <a:pt x="12445" y="38744"/>
                  </a:lnTo>
                  <a:lnTo>
                    <a:pt x="13385" y="38744"/>
                  </a:lnTo>
                  <a:lnTo>
                    <a:pt x="13855" y="38682"/>
                  </a:lnTo>
                  <a:lnTo>
                    <a:pt x="14325" y="38619"/>
                  </a:lnTo>
                  <a:lnTo>
                    <a:pt x="14796" y="38556"/>
                  </a:lnTo>
                  <a:lnTo>
                    <a:pt x="15266" y="38462"/>
                  </a:lnTo>
                  <a:lnTo>
                    <a:pt x="16175" y="38212"/>
                  </a:lnTo>
                  <a:lnTo>
                    <a:pt x="17084" y="37898"/>
                  </a:lnTo>
                  <a:lnTo>
                    <a:pt x="17962" y="37491"/>
                  </a:lnTo>
                  <a:lnTo>
                    <a:pt x="18839" y="37052"/>
                  </a:lnTo>
                  <a:lnTo>
                    <a:pt x="19686" y="36519"/>
                  </a:lnTo>
                  <a:lnTo>
                    <a:pt x="20469" y="35955"/>
                  </a:lnTo>
                  <a:lnTo>
                    <a:pt x="21253" y="35328"/>
                  </a:lnTo>
                  <a:lnTo>
                    <a:pt x="21378" y="35234"/>
                  </a:lnTo>
                  <a:lnTo>
                    <a:pt x="21504" y="35171"/>
                  </a:lnTo>
                  <a:lnTo>
                    <a:pt x="21629" y="35108"/>
                  </a:lnTo>
                  <a:lnTo>
                    <a:pt x="21786" y="35077"/>
                  </a:lnTo>
                  <a:lnTo>
                    <a:pt x="21943" y="35046"/>
                  </a:lnTo>
                  <a:lnTo>
                    <a:pt x="22099" y="35077"/>
                  </a:lnTo>
                  <a:lnTo>
                    <a:pt x="22225" y="35108"/>
                  </a:lnTo>
                  <a:lnTo>
                    <a:pt x="22381" y="35171"/>
                  </a:lnTo>
                  <a:lnTo>
                    <a:pt x="22820" y="35484"/>
                  </a:lnTo>
                  <a:lnTo>
                    <a:pt x="23290" y="35767"/>
                  </a:lnTo>
                  <a:lnTo>
                    <a:pt x="23761" y="36017"/>
                  </a:lnTo>
                  <a:lnTo>
                    <a:pt x="24231" y="36237"/>
                  </a:lnTo>
                  <a:lnTo>
                    <a:pt x="24701" y="36425"/>
                  </a:lnTo>
                  <a:lnTo>
                    <a:pt x="25171" y="36582"/>
                  </a:lnTo>
                  <a:lnTo>
                    <a:pt x="25641" y="36707"/>
                  </a:lnTo>
                  <a:lnTo>
                    <a:pt x="26143" y="36801"/>
                  </a:lnTo>
                  <a:lnTo>
                    <a:pt x="26613" y="36895"/>
                  </a:lnTo>
                  <a:lnTo>
                    <a:pt x="27115" y="36926"/>
                  </a:lnTo>
                  <a:lnTo>
                    <a:pt x="28086" y="36926"/>
                  </a:lnTo>
                  <a:lnTo>
                    <a:pt x="28557" y="36895"/>
                  </a:lnTo>
                  <a:lnTo>
                    <a:pt x="29058" y="36832"/>
                  </a:lnTo>
                  <a:lnTo>
                    <a:pt x="29528" y="36738"/>
                  </a:lnTo>
                  <a:lnTo>
                    <a:pt x="29999" y="36613"/>
                  </a:lnTo>
                  <a:lnTo>
                    <a:pt x="30469" y="36488"/>
                  </a:lnTo>
                  <a:lnTo>
                    <a:pt x="30908" y="36331"/>
                  </a:lnTo>
                  <a:lnTo>
                    <a:pt x="31378" y="36143"/>
                  </a:lnTo>
                  <a:lnTo>
                    <a:pt x="31817" y="35923"/>
                  </a:lnTo>
                  <a:lnTo>
                    <a:pt x="32255" y="35672"/>
                  </a:lnTo>
                  <a:lnTo>
                    <a:pt x="32663" y="35422"/>
                  </a:lnTo>
                  <a:lnTo>
                    <a:pt x="33102" y="35140"/>
                  </a:lnTo>
                  <a:lnTo>
                    <a:pt x="33478" y="34857"/>
                  </a:lnTo>
                  <a:lnTo>
                    <a:pt x="33885" y="34544"/>
                  </a:lnTo>
                  <a:lnTo>
                    <a:pt x="34262" y="34199"/>
                  </a:lnTo>
                  <a:lnTo>
                    <a:pt x="34606" y="33823"/>
                  </a:lnTo>
                  <a:lnTo>
                    <a:pt x="34951" y="33447"/>
                  </a:lnTo>
                  <a:lnTo>
                    <a:pt x="35296" y="33039"/>
                  </a:lnTo>
                  <a:lnTo>
                    <a:pt x="35610" y="32632"/>
                  </a:lnTo>
                  <a:lnTo>
                    <a:pt x="35892" y="32193"/>
                  </a:lnTo>
                  <a:lnTo>
                    <a:pt x="36174" y="31754"/>
                  </a:lnTo>
                  <a:lnTo>
                    <a:pt x="36393" y="31315"/>
                  </a:lnTo>
                  <a:lnTo>
                    <a:pt x="36613" y="30877"/>
                  </a:lnTo>
                  <a:lnTo>
                    <a:pt x="36832" y="30406"/>
                  </a:lnTo>
                  <a:lnTo>
                    <a:pt x="37020" y="29936"/>
                  </a:lnTo>
                  <a:lnTo>
                    <a:pt x="37177" y="29403"/>
                  </a:lnTo>
                  <a:lnTo>
                    <a:pt x="37334" y="28902"/>
                  </a:lnTo>
                  <a:lnTo>
                    <a:pt x="37459" y="28369"/>
                  </a:lnTo>
                  <a:lnTo>
                    <a:pt x="37584" y="27805"/>
                  </a:lnTo>
                  <a:lnTo>
                    <a:pt x="37678" y="27240"/>
                  </a:lnTo>
                  <a:lnTo>
                    <a:pt x="37741" y="26676"/>
                  </a:lnTo>
                  <a:lnTo>
                    <a:pt x="37804" y="26112"/>
                  </a:lnTo>
                  <a:lnTo>
                    <a:pt x="37835" y="25548"/>
                  </a:lnTo>
                  <a:lnTo>
                    <a:pt x="37866" y="24952"/>
                  </a:lnTo>
                  <a:lnTo>
                    <a:pt x="37866" y="24388"/>
                  </a:lnTo>
                  <a:lnTo>
                    <a:pt x="37835" y="23824"/>
                  </a:lnTo>
                  <a:lnTo>
                    <a:pt x="37772" y="23259"/>
                  </a:lnTo>
                  <a:lnTo>
                    <a:pt x="37710" y="22695"/>
                  </a:lnTo>
                  <a:lnTo>
                    <a:pt x="37584" y="22131"/>
                  </a:lnTo>
                  <a:lnTo>
                    <a:pt x="37459" y="21598"/>
                  </a:lnTo>
                  <a:lnTo>
                    <a:pt x="37334" y="21065"/>
                  </a:lnTo>
                  <a:lnTo>
                    <a:pt x="37145" y="20532"/>
                  </a:lnTo>
                  <a:lnTo>
                    <a:pt x="36926" y="20031"/>
                  </a:lnTo>
                  <a:lnTo>
                    <a:pt x="36707" y="19561"/>
                  </a:lnTo>
                  <a:lnTo>
                    <a:pt x="36425" y="19122"/>
                  </a:lnTo>
                  <a:lnTo>
                    <a:pt x="36142" y="18683"/>
                  </a:lnTo>
                  <a:lnTo>
                    <a:pt x="35829" y="18275"/>
                  </a:lnTo>
                  <a:lnTo>
                    <a:pt x="35453" y="17868"/>
                  </a:lnTo>
                  <a:lnTo>
                    <a:pt x="35077" y="17523"/>
                  </a:lnTo>
                  <a:lnTo>
                    <a:pt x="34669" y="17210"/>
                  </a:lnTo>
                  <a:lnTo>
                    <a:pt x="34199" y="16927"/>
                  </a:lnTo>
                  <a:lnTo>
                    <a:pt x="33729" y="16677"/>
                  </a:lnTo>
                  <a:lnTo>
                    <a:pt x="33196" y="16457"/>
                  </a:lnTo>
                  <a:lnTo>
                    <a:pt x="33039" y="16395"/>
                  </a:lnTo>
                  <a:lnTo>
                    <a:pt x="32882" y="16269"/>
                  </a:lnTo>
                  <a:lnTo>
                    <a:pt x="32757" y="16175"/>
                  </a:lnTo>
                  <a:lnTo>
                    <a:pt x="32663" y="16018"/>
                  </a:lnTo>
                  <a:lnTo>
                    <a:pt x="32569" y="15862"/>
                  </a:lnTo>
                  <a:lnTo>
                    <a:pt x="32538" y="15705"/>
                  </a:lnTo>
                  <a:lnTo>
                    <a:pt x="32538" y="15517"/>
                  </a:lnTo>
                  <a:lnTo>
                    <a:pt x="32569" y="15329"/>
                  </a:lnTo>
                  <a:lnTo>
                    <a:pt x="32694" y="14765"/>
                  </a:lnTo>
                  <a:lnTo>
                    <a:pt x="32788" y="14200"/>
                  </a:lnTo>
                  <a:lnTo>
                    <a:pt x="32882" y="13636"/>
                  </a:lnTo>
                  <a:lnTo>
                    <a:pt x="32945" y="13072"/>
                  </a:lnTo>
                  <a:lnTo>
                    <a:pt x="32976" y="12508"/>
                  </a:lnTo>
                  <a:lnTo>
                    <a:pt x="32976" y="11912"/>
                  </a:lnTo>
                  <a:lnTo>
                    <a:pt x="32976" y="11348"/>
                  </a:lnTo>
                  <a:lnTo>
                    <a:pt x="32914" y="10815"/>
                  </a:lnTo>
                  <a:lnTo>
                    <a:pt x="32851" y="10251"/>
                  </a:lnTo>
                  <a:lnTo>
                    <a:pt x="32788" y="9686"/>
                  </a:lnTo>
                  <a:lnTo>
                    <a:pt x="32663" y="9154"/>
                  </a:lnTo>
                  <a:lnTo>
                    <a:pt x="32538" y="8589"/>
                  </a:lnTo>
                  <a:lnTo>
                    <a:pt x="32381" y="8088"/>
                  </a:lnTo>
                  <a:lnTo>
                    <a:pt x="32193" y="7555"/>
                  </a:lnTo>
                  <a:lnTo>
                    <a:pt x="31973" y="7022"/>
                  </a:lnTo>
                  <a:lnTo>
                    <a:pt x="31754" y="6520"/>
                  </a:lnTo>
                  <a:lnTo>
                    <a:pt x="31503" y="6050"/>
                  </a:lnTo>
                  <a:lnTo>
                    <a:pt x="31252" y="5580"/>
                  </a:lnTo>
                  <a:lnTo>
                    <a:pt x="30939" y="5110"/>
                  </a:lnTo>
                  <a:lnTo>
                    <a:pt x="30625" y="4640"/>
                  </a:lnTo>
                  <a:lnTo>
                    <a:pt x="30312" y="4201"/>
                  </a:lnTo>
                  <a:lnTo>
                    <a:pt x="29936" y="3793"/>
                  </a:lnTo>
                  <a:lnTo>
                    <a:pt x="29560" y="3386"/>
                  </a:lnTo>
                  <a:lnTo>
                    <a:pt x="29152" y="3010"/>
                  </a:lnTo>
                  <a:lnTo>
                    <a:pt x="28745" y="2634"/>
                  </a:lnTo>
                  <a:lnTo>
                    <a:pt x="28306" y="2289"/>
                  </a:lnTo>
                  <a:lnTo>
                    <a:pt x="27836" y="1944"/>
                  </a:lnTo>
                  <a:lnTo>
                    <a:pt x="27365" y="1662"/>
                  </a:lnTo>
                  <a:lnTo>
                    <a:pt x="26833" y="1380"/>
                  </a:lnTo>
                  <a:lnTo>
                    <a:pt x="26331" y="1098"/>
                  </a:lnTo>
                  <a:lnTo>
                    <a:pt x="25767" y="878"/>
                  </a:lnTo>
                  <a:lnTo>
                    <a:pt x="25203" y="659"/>
                  </a:lnTo>
                  <a:lnTo>
                    <a:pt x="24701" y="502"/>
                  </a:lnTo>
                  <a:lnTo>
                    <a:pt x="24200" y="345"/>
                  </a:lnTo>
                  <a:lnTo>
                    <a:pt x="23698" y="251"/>
                  </a:lnTo>
                  <a:lnTo>
                    <a:pt x="23196" y="157"/>
                  </a:lnTo>
                  <a:lnTo>
                    <a:pt x="22695" y="94"/>
                  </a:lnTo>
                  <a:lnTo>
                    <a:pt x="22193" y="32"/>
                  </a:lnTo>
                  <a:lnTo>
                    <a:pt x="216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73"/>
            <p:cNvSpPr/>
            <p:nvPr/>
          </p:nvSpPr>
          <p:spPr>
            <a:xfrm>
              <a:off x="2949325" y="2430000"/>
              <a:ext cx="640275" cy="642625"/>
            </a:xfrm>
            <a:custGeom>
              <a:avLst/>
              <a:gdLst/>
              <a:ahLst/>
              <a:cxnLst/>
              <a:rect l="l" t="t" r="r" b="b"/>
              <a:pathLst>
                <a:path w="25611" h="25705" extrusionOk="0">
                  <a:moveTo>
                    <a:pt x="15298" y="1"/>
                  </a:moveTo>
                  <a:lnTo>
                    <a:pt x="14953" y="32"/>
                  </a:lnTo>
                  <a:lnTo>
                    <a:pt x="14608" y="63"/>
                  </a:lnTo>
                  <a:lnTo>
                    <a:pt x="14263" y="126"/>
                  </a:lnTo>
                  <a:lnTo>
                    <a:pt x="13950" y="189"/>
                  </a:lnTo>
                  <a:lnTo>
                    <a:pt x="13605" y="283"/>
                  </a:lnTo>
                  <a:lnTo>
                    <a:pt x="13291" y="377"/>
                  </a:lnTo>
                  <a:lnTo>
                    <a:pt x="12665" y="659"/>
                  </a:lnTo>
                  <a:lnTo>
                    <a:pt x="12069" y="1004"/>
                  </a:lnTo>
                  <a:lnTo>
                    <a:pt x="11505" y="1380"/>
                  </a:lnTo>
                  <a:lnTo>
                    <a:pt x="10940" y="1850"/>
                  </a:lnTo>
                  <a:lnTo>
                    <a:pt x="10408" y="2320"/>
                  </a:lnTo>
                  <a:lnTo>
                    <a:pt x="9906" y="2853"/>
                  </a:lnTo>
                  <a:lnTo>
                    <a:pt x="9404" y="3417"/>
                  </a:lnTo>
                  <a:lnTo>
                    <a:pt x="8934" y="4013"/>
                  </a:lnTo>
                  <a:lnTo>
                    <a:pt x="8495" y="4609"/>
                  </a:lnTo>
                  <a:lnTo>
                    <a:pt x="8433" y="4703"/>
                  </a:lnTo>
                  <a:lnTo>
                    <a:pt x="8339" y="4797"/>
                  </a:lnTo>
                  <a:lnTo>
                    <a:pt x="8151" y="4891"/>
                  </a:lnTo>
                  <a:lnTo>
                    <a:pt x="8057" y="4953"/>
                  </a:lnTo>
                  <a:lnTo>
                    <a:pt x="7931" y="4985"/>
                  </a:lnTo>
                  <a:lnTo>
                    <a:pt x="6865" y="5016"/>
                  </a:lnTo>
                  <a:lnTo>
                    <a:pt x="5894" y="5079"/>
                  </a:lnTo>
                  <a:lnTo>
                    <a:pt x="5424" y="5110"/>
                  </a:lnTo>
                  <a:lnTo>
                    <a:pt x="4953" y="5173"/>
                  </a:lnTo>
                  <a:lnTo>
                    <a:pt x="4514" y="5267"/>
                  </a:lnTo>
                  <a:lnTo>
                    <a:pt x="4076" y="5392"/>
                  </a:lnTo>
                  <a:lnTo>
                    <a:pt x="3668" y="5549"/>
                  </a:lnTo>
                  <a:lnTo>
                    <a:pt x="3292" y="5737"/>
                  </a:lnTo>
                  <a:lnTo>
                    <a:pt x="2884" y="5956"/>
                  </a:lnTo>
                  <a:lnTo>
                    <a:pt x="2508" y="6207"/>
                  </a:lnTo>
                  <a:lnTo>
                    <a:pt x="2164" y="6521"/>
                  </a:lnTo>
                  <a:lnTo>
                    <a:pt x="1819" y="6897"/>
                  </a:lnTo>
                  <a:lnTo>
                    <a:pt x="1474" y="7336"/>
                  </a:lnTo>
                  <a:lnTo>
                    <a:pt x="1160" y="7806"/>
                  </a:lnTo>
                  <a:lnTo>
                    <a:pt x="878" y="8339"/>
                  </a:lnTo>
                  <a:lnTo>
                    <a:pt x="628" y="8872"/>
                  </a:lnTo>
                  <a:lnTo>
                    <a:pt x="408" y="9436"/>
                  </a:lnTo>
                  <a:lnTo>
                    <a:pt x="251" y="10000"/>
                  </a:lnTo>
                  <a:lnTo>
                    <a:pt x="126" y="10596"/>
                  </a:lnTo>
                  <a:lnTo>
                    <a:pt x="32" y="11160"/>
                  </a:lnTo>
                  <a:lnTo>
                    <a:pt x="1" y="11724"/>
                  </a:lnTo>
                  <a:lnTo>
                    <a:pt x="32" y="12288"/>
                  </a:lnTo>
                  <a:lnTo>
                    <a:pt x="95" y="12853"/>
                  </a:lnTo>
                  <a:lnTo>
                    <a:pt x="251" y="13385"/>
                  </a:lnTo>
                  <a:lnTo>
                    <a:pt x="439" y="13887"/>
                  </a:lnTo>
                  <a:lnTo>
                    <a:pt x="690" y="14389"/>
                  </a:lnTo>
                  <a:lnTo>
                    <a:pt x="1035" y="14827"/>
                  </a:lnTo>
                  <a:lnTo>
                    <a:pt x="1223" y="15047"/>
                  </a:lnTo>
                  <a:lnTo>
                    <a:pt x="1443" y="15266"/>
                  </a:lnTo>
                  <a:lnTo>
                    <a:pt x="1662" y="15454"/>
                  </a:lnTo>
                  <a:lnTo>
                    <a:pt x="1913" y="15642"/>
                  </a:lnTo>
                  <a:lnTo>
                    <a:pt x="2164" y="15830"/>
                  </a:lnTo>
                  <a:lnTo>
                    <a:pt x="2446" y="15987"/>
                  </a:lnTo>
                  <a:lnTo>
                    <a:pt x="2602" y="16113"/>
                  </a:lnTo>
                  <a:lnTo>
                    <a:pt x="2665" y="16238"/>
                  </a:lnTo>
                  <a:lnTo>
                    <a:pt x="2696" y="16395"/>
                  </a:lnTo>
                  <a:lnTo>
                    <a:pt x="2665" y="16520"/>
                  </a:lnTo>
                  <a:lnTo>
                    <a:pt x="2602" y="17335"/>
                  </a:lnTo>
                  <a:lnTo>
                    <a:pt x="2508" y="18119"/>
                  </a:lnTo>
                  <a:lnTo>
                    <a:pt x="2446" y="18902"/>
                  </a:lnTo>
                  <a:lnTo>
                    <a:pt x="2383" y="19717"/>
                  </a:lnTo>
                  <a:lnTo>
                    <a:pt x="2352" y="20501"/>
                  </a:lnTo>
                  <a:lnTo>
                    <a:pt x="2383" y="20909"/>
                  </a:lnTo>
                  <a:lnTo>
                    <a:pt x="2414" y="21285"/>
                  </a:lnTo>
                  <a:lnTo>
                    <a:pt x="2477" y="21692"/>
                  </a:lnTo>
                  <a:lnTo>
                    <a:pt x="2540" y="22068"/>
                  </a:lnTo>
                  <a:lnTo>
                    <a:pt x="2665" y="22445"/>
                  </a:lnTo>
                  <a:lnTo>
                    <a:pt x="2790" y="22852"/>
                  </a:lnTo>
                  <a:lnTo>
                    <a:pt x="2979" y="23260"/>
                  </a:lnTo>
                  <a:lnTo>
                    <a:pt x="3167" y="23667"/>
                  </a:lnTo>
                  <a:lnTo>
                    <a:pt x="3417" y="24012"/>
                  </a:lnTo>
                  <a:lnTo>
                    <a:pt x="3668" y="24357"/>
                  </a:lnTo>
                  <a:lnTo>
                    <a:pt x="3919" y="24639"/>
                  </a:lnTo>
                  <a:lnTo>
                    <a:pt x="4201" y="24858"/>
                  </a:lnTo>
                  <a:lnTo>
                    <a:pt x="4483" y="25078"/>
                  </a:lnTo>
                  <a:lnTo>
                    <a:pt x="4797" y="25266"/>
                  </a:lnTo>
                  <a:lnTo>
                    <a:pt x="5110" y="25391"/>
                  </a:lnTo>
                  <a:lnTo>
                    <a:pt x="5455" y="25516"/>
                  </a:lnTo>
                  <a:lnTo>
                    <a:pt x="5768" y="25611"/>
                  </a:lnTo>
                  <a:lnTo>
                    <a:pt x="6113" y="25673"/>
                  </a:lnTo>
                  <a:lnTo>
                    <a:pt x="6458" y="25673"/>
                  </a:lnTo>
                  <a:lnTo>
                    <a:pt x="6834" y="25705"/>
                  </a:lnTo>
                  <a:lnTo>
                    <a:pt x="7179" y="25673"/>
                  </a:lnTo>
                  <a:lnTo>
                    <a:pt x="7555" y="25611"/>
                  </a:lnTo>
                  <a:lnTo>
                    <a:pt x="7900" y="25548"/>
                  </a:lnTo>
                  <a:lnTo>
                    <a:pt x="8276" y="25454"/>
                  </a:lnTo>
                  <a:lnTo>
                    <a:pt x="8621" y="25360"/>
                  </a:lnTo>
                  <a:lnTo>
                    <a:pt x="8966" y="25234"/>
                  </a:lnTo>
                  <a:lnTo>
                    <a:pt x="9655" y="24921"/>
                  </a:lnTo>
                  <a:lnTo>
                    <a:pt x="10345" y="24545"/>
                  </a:lnTo>
                  <a:lnTo>
                    <a:pt x="10972" y="24106"/>
                  </a:lnTo>
                  <a:lnTo>
                    <a:pt x="11536" y="23636"/>
                  </a:lnTo>
                  <a:lnTo>
                    <a:pt x="12038" y="23134"/>
                  </a:lnTo>
                  <a:lnTo>
                    <a:pt x="12508" y="22601"/>
                  </a:lnTo>
                  <a:lnTo>
                    <a:pt x="12570" y="22539"/>
                  </a:lnTo>
                  <a:lnTo>
                    <a:pt x="12633" y="22476"/>
                  </a:lnTo>
                  <a:lnTo>
                    <a:pt x="12727" y="22445"/>
                  </a:lnTo>
                  <a:lnTo>
                    <a:pt x="12884" y="22445"/>
                  </a:lnTo>
                  <a:lnTo>
                    <a:pt x="12947" y="22476"/>
                  </a:lnTo>
                  <a:lnTo>
                    <a:pt x="13041" y="22539"/>
                  </a:lnTo>
                  <a:lnTo>
                    <a:pt x="13103" y="22601"/>
                  </a:lnTo>
                  <a:lnTo>
                    <a:pt x="13354" y="22915"/>
                  </a:lnTo>
                  <a:lnTo>
                    <a:pt x="13605" y="23228"/>
                  </a:lnTo>
                  <a:lnTo>
                    <a:pt x="13887" y="23479"/>
                  </a:lnTo>
                  <a:lnTo>
                    <a:pt x="14169" y="23730"/>
                  </a:lnTo>
                  <a:lnTo>
                    <a:pt x="14451" y="23981"/>
                  </a:lnTo>
                  <a:lnTo>
                    <a:pt x="14733" y="24169"/>
                  </a:lnTo>
                  <a:lnTo>
                    <a:pt x="15047" y="24357"/>
                  </a:lnTo>
                  <a:lnTo>
                    <a:pt x="15360" y="24513"/>
                  </a:lnTo>
                  <a:lnTo>
                    <a:pt x="15705" y="24670"/>
                  </a:lnTo>
                  <a:lnTo>
                    <a:pt x="16019" y="24796"/>
                  </a:lnTo>
                  <a:lnTo>
                    <a:pt x="16363" y="24890"/>
                  </a:lnTo>
                  <a:lnTo>
                    <a:pt x="16677" y="24952"/>
                  </a:lnTo>
                  <a:lnTo>
                    <a:pt x="17022" y="25015"/>
                  </a:lnTo>
                  <a:lnTo>
                    <a:pt x="17366" y="25078"/>
                  </a:lnTo>
                  <a:lnTo>
                    <a:pt x="18056" y="25078"/>
                  </a:lnTo>
                  <a:lnTo>
                    <a:pt x="18746" y="25046"/>
                  </a:lnTo>
                  <a:lnTo>
                    <a:pt x="19435" y="24921"/>
                  </a:lnTo>
                  <a:lnTo>
                    <a:pt x="20125" y="24733"/>
                  </a:lnTo>
                  <a:lnTo>
                    <a:pt x="20815" y="24482"/>
                  </a:lnTo>
                  <a:lnTo>
                    <a:pt x="21441" y="24169"/>
                  </a:lnTo>
                  <a:lnTo>
                    <a:pt x="22068" y="23792"/>
                  </a:lnTo>
                  <a:lnTo>
                    <a:pt x="22664" y="23354"/>
                  </a:lnTo>
                  <a:lnTo>
                    <a:pt x="23228" y="22883"/>
                  </a:lnTo>
                  <a:lnTo>
                    <a:pt x="23479" y="22601"/>
                  </a:lnTo>
                  <a:lnTo>
                    <a:pt x="23698" y="22319"/>
                  </a:lnTo>
                  <a:lnTo>
                    <a:pt x="23949" y="22006"/>
                  </a:lnTo>
                  <a:lnTo>
                    <a:pt x="24169" y="21692"/>
                  </a:lnTo>
                  <a:lnTo>
                    <a:pt x="24388" y="21347"/>
                  </a:lnTo>
                  <a:lnTo>
                    <a:pt x="24576" y="21003"/>
                  </a:lnTo>
                  <a:lnTo>
                    <a:pt x="24921" y="20219"/>
                  </a:lnTo>
                  <a:lnTo>
                    <a:pt x="25203" y="19435"/>
                  </a:lnTo>
                  <a:lnTo>
                    <a:pt x="25328" y="19028"/>
                  </a:lnTo>
                  <a:lnTo>
                    <a:pt x="25422" y="18620"/>
                  </a:lnTo>
                  <a:lnTo>
                    <a:pt x="25516" y="18181"/>
                  </a:lnTo>
                  <a:lnTo>
                    <a:pt x="25579" y="17774"/>
                  </a:lnTo>
                  <a:lnTo>
                    <a:pt x="25610" y="17366"/>
                  </a:lnTo>
                  <a:lnTo>
                    <a:pt x="25610" y="16959"/>
                  </a:lnTo>
                  <a:lnTo>
                    <a:pt x="25610" y="16551"/>
                  </a:lnTo>
                  <a:lnTo>
                    <a:pt x="25579" y="16144"/>
                  </a:lnTo>
                  <a:lnTo>
                    <a:pt x="25516" y="15736"/>
                  </a:lnTo>
                  <a:lnTo>
                    <a:pt x="25454" y="15360"/>
                  </a:lnTo>
                  <a:lnTo>
                    <a:pt x="25360" y="15015"/>
                  </a:lnTo>
                  <a:lnTo>
                    <a:pt x="25203" y="14639"/>
                  </a:lnTo>
                  <a:lnTo>
                    <a:pt x="25046" y="14326"/>
                  </a:lnTo>
                  <a:lnTo>
                    <a:pt x="24858" y="14012"/>
                  </a:lnTo>
                  <a:lnTo>
                    <a:pt x="24639" y="13699"/>
                  </a:lnTo>
                  <a:lnTo>
                    <a:pt x="24388" y="13417"/>
                  </a:lnTo>
                  <a:lnTo>
                    <a:pt x="24106" y="13166"/>
                  </a:lnTo>
                  <a:lnTo>
                    <a:pt x="23792" y="12947"/>
                  </a:lnTo>
                  <a:lnTo>
                    <a:pt x="23448" y="12759"/>
                  </a:lnTo>
                  <a:lnTo>
                    <a:pt x="23040" y="12570"/>
                  </a:lnTo>
                  <a:lnTo>
                    <a:pt x="22633" y="12445"/>
                  </a:lnTo>
                  <a:lnTo>
                    <a:pt x="22162" y="12351"/>
                  </a:lnTo>
                  <a:lnTo>
                    <a:pt x="22037" y="12320"/>
                  </a:lnTo>
                  <a:lnTo>
                    <a:pt x="21912" y="12257"/>
                  </a:lnTo>
                  <a:lnTo>
                    <a:pt x="21849" y="12163"/>
                  </a:lnTo>
                  <a:lnTo>
                    <a:pt x="21755" y="12069"/>
                  </a:lnTo>
                  <a:lnTo>
                    <a:pt x="21661" y="12069"/>
                  </a:lnTo>
                  <a:lnTo>
                    <a:pt x="21567" y="12038"/>
                  </a:lnTo>
                  <a:lnTo>
                    <a:pt x="21473" y="11975"/>
                  </a:lnTo>
                  <a:lnTo>
                    <a:pt x="21410" y="11881"/>
                  </a:lnTo>
                  <a:lnTo>
                    <a:pt x="21347" y="11755"/>
                  </a:lnTo>
                  <a:lnTo>
                    <a:pt x="21347" y="11661"/>
                  </a:lnTo>
                  <a:lnTo>
                    <a:pt x="21347" y="11536"/>
                  </a:lnTo>
                  <a:lnTo>
                    <a:pt x="21379" y="11411"/>
                  </a:lnTo>
                  <a:lnTo>
                    <a:pt x="21661" y="10658"/>
                  </a:lnTo>
                  <a:lnTo>
                    <a:pt x="21912" y="9906"/>
                  </a:lnTo>
                  <a:lnTo>
                    <a:pt x="22100" y="9122"/>
                  </a:lnTo>
                  <a:lnTo>
                    <a:pt x="22225" y="8370"/>
                  </a:lnTo>
                  <a:lnTo>
                    <a:pt x="22288" y="7586"/>
                  </a:lnTo>
                  <a:lnTo>
                    <a:pt x="22288" y="6834"/>
                  </a:lnTo>
                  <a:lnTo>
                    <a:pt x="22225" y="6082"/>
                  </a:lnTo>
                  <a:lnTo>
                    <a:pt x="22100" y="5361"/>
                  </a:lnTo>
                  <a:lnTo>
                    <a:pt x="22006" y="5016"/>
                  </a:lnTo>
                  <a:lnTo>
                    <a:pt x="21880" y="4671"/>
                  </a:lnTo>
                  <a:lnTo>
                    <a:pt x="21755" y="4326"/>
                  </a:lnTo>
                  <a:lnTo>
                    <a:pt x="21598" y="3982"/>
                  </a:lnTo>
                  <a:lnTo>
                    <a:pt x="21441" y="3668"/>
                  </a:lnTo>
                  <a:lnTo>
                    <a:pt x="21253" y="3355"/>
                  </a:lnTo>
                  <a:lnTo>
                    <a:pt x="21065" y="3041"/>
                  </a:lnTo>
                  <a:lnTo>
                    <a:pt x="20815" y="2728"/>
                  </a:lnTo>
                  <a:lnTo>
                    <a:pt x="20595" y="2446"/>
                  </a:lnTo>
                  <a:lnTo>
                    <a:pt x="20313" y="2163"/>
                  </a:lnTo>
                  <a:lnTo>
                    <a:pt x="20031" y="1881"/>
                  </a:lnTo>
                  <a:lnTo>
                    <a:pt x="19717" y="1631"/>
                  </a:lnTo>
                  <a:lnTo>
                    <a:pt x="19404" y="1411"/>
                  </a:lnTo>
                  <a:lnTo>
                    <a:pt x="19059" y="1160"/>
                  </a:lnTo>
                  <a:lnTo>
                    <a:pt x="18683" y="941"/>
                  </a:lnTo>
                  <a:lnTo>
                    <a:pt x="18307" y="753"/>
                  </a:lnTo>
                  <a:lnTo>
                    <a:pt x="17899" y="565"/>
                  </a:lnTo>
                  <a:lnTo>
                    <a:pt x="17523" y="408"/>
                  </a:lnTo>
                  <a:lnTo>
                    <a:pt x="17116" y="283"/>
                  </a:lnTo>
                  <a:lnTo>
                    <a:pt x="16740" y="189"/>
                  </a:lnTo>
                  <a:lnTo>
                    <a:pt x="16363" y="95"/>
                  </a:lnTo>
                  <a:lnTo>
                    <a:pt x="16019" y="63"/>
                  </a:lnTo>
                  <a:lnTo>
                    <a:pt x="15642" y="32"/>
                  </a:lnTo>
                  <a:lnTo>
                    <a:pt x="15298" y="1"/>
                  </a:lnTo>
                  <a:close/>
                </a:path>
              </a:pathLst>
            </a:custGeom>
            <a:solidFill>
              <a:srgbClr val="FF9D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73"/>
            <p:cNvSpPr/>
            <p:nvPr/>
          </p:nvSpPr>
          <p:spPr>
            <a:xfrm>
              <a:off x="5029150" y="3621950"/>
              <a:ext cx="488250" cy="858900"/>
            </a:xfrm>
            <a:custGeom>
              <a:avLst/>
              <a:gdLst/>
              <a:ahLst/>
              <a:cxnLst/>
              <a:rect l="l" t="t" r="r" b="b"/>
              <a:pathLst>
                <a:path w="19530" h="34356" extrusionOk="0">
                  <a:moveTo>
                    <a:pt x="17460" y="0"/>
                  </a:moveTo>
                  <a:lnTo>
                    <a:pt x="16614" y="878"/>
                  </a:lnTo>
                  <a:lnTo>
                    <a:pt x="15736" y="1693"/>
                  </a:lnTo>
                  <a:lnTo>
                    <a:pt x="14827" y="2477"/>
                  </a:lnTo>
                  <a:lnTo>
                    <a:pt x="13918" y="3260"/>
                  </a:lnTo>
                  <a:lnTo>
                    <a:pt x="12006" y="4734"/>
                  </a:lnTo>
                  <a:lnTo>
                    <a:pt x="10125" y="6207"/>
                  </a:lnTo>
                  <a:lnTo>
                    <a:pt x="9185" y="6928"/>
                  </a:lnTo>
                  <a:lnTo>
                    <a:pt x="8244" y="7712"/>
                  </a:lnTo>
                  <a:lnTo>
                    <a:pt x="7335" y="8495"/>
                  </a:lnTo>
                  <a:lnTo>
                    <a:pt x="6458" y="9310"/>
                  </a:lnTo>
                  <a:lnTo>
                    <a:pt x="5611" y="10188"/>
                  </a:lnTo>
                  <a:lnTo>
                    <a:pt x="4828" y="11097"/>
                  </a:lnTo>
                  <a:lnTo>
                    <a:pt x="4420" y="11598"/>
                  </a:lnTo>
                  <a:lnTo>
                    <a:pt x="4044" y="12069"/>
                  </a:lnTo>
                  <a:lnTo>
                    <a:pt x="3699" y="12602"/>
                  </a:lnTo>
                  <a:lnTo>
                    <a:pt x="3354" y="13103"/>
                  </a:lnTo>
                  <a:lnTo>
                    <a:pt x="2978" y="13730"/>
                  </a:lnTo>
                  <a:lnTo>
                    <a:pt x="2602" y="14357"/>
                  </a:lnTo>
                  <a:lnTo>
                    <a:pt x="2289" y="14984"/>
                  </a:lnTo>
                  <a:lnTo>
                    <a:pt x="1975" y="15611"/>
                  </a:lnTo>
                  <a:lnTo>
                    <a:pt x="1693" y="16269"/>
                  </a:lnTo>
                  <a:lnTo>
                    <a:pt x="1411" y="16927"/>
                  </a:lnTo>
                  <a:lnTo>
                    <a:pt x="1192" y="17554"/>
                  </a:lnTo>
                  <a:lnTo>
                    <a:pt x="972" y="18213"/>
                  </a:lnTo>
                  <a:lnTo>
                    <a:pt x="784" y="18871"/>
                  </a:lnTo>
                  <a:lnTo>
                    <a:pt x="596" y="19529"/>
                  </a:lnTo>
                  <a:lnTo>
                    <a:pt x="439" y="20219"/>
                  </a:lnTo>
                  <a:lnTo>
                    <a:pt x="314" y="20877"/>
                  </a:lnTo>
                  <a:lnTo>
                    <a:pt x="220" y="21567"/>
                  </a:lnTo>
                  <a:lnTo>
                    <a:pt x="126" y="22225"/>
                  </a:lnTo>
                  <a:lnTo>
                    <a:pt x="63" y="22914"/>
                  </a:lnTo>
                  <a:lnTo>
                    <a:pt x="32" y="23573"/>
                  </a:lnTo>
                  <a:lnTo>
                    <a:pt x="0" y="24262"/>
                  </a:lnTo>
                  <a:lnTo>
                    <a:pt x="0" y="24952"/>
                  </a:lnTo>
                  <a:lnTo>
                    <a:pt x="32" y="25610"/>
                  </a:lnTo>
                  <a:lnTo>
                    <a:pt x="63" y="26300"/>
                  </a:lnTo>
                  <a:lnTo>
                    <a:pt x="126" y="26989"/>
                  </a:lnTo>
                  <a:lnTo>
                    <a:pt x="189" y="27648"/>
                  </a:lnTo>
                  <a:lnTo>
                    <a:pt x="314" y="28337"/>
                  </a:lnTo>
                  <a:lnTo>
                    <a:pt x="408" y="29027"/>
                  </a:lnTo>
                  <a:lnTo>
                    <a:pt x="721" y="30375"/>
                  </a:lnTo>
                  <a:lnTo>
                    <a:pt x="1066" y="31723"/>
                  </a:lnTo>
                  <a:lnTo>
                    <a:pt x="1505" y="33039"/>
                  </a:lnTo>
                  <a:lnTo>
                    <a:pt x="2038" y="34356"/>
                  </a:lnTo>
                  <a:lnTo>
                    <a:pt x="2884" y="31597"/>
                  </a:lnTo>
                  <a:lnTo>
                    <a:pt x="3323" y="30187"/>
                  </a:lnTo>
                  <a:lnTo>
                    <a:pt x="3793" y="28808"/>
                  </a:lnTo>
                  <a:lnTo>
                    <a:pt x="3135" y="26018"/>
                  </a:lnTo>
                  <a:lnTo>
                    <a:pt x="2477" y="23228"/>
                  </a:lnTo>
                  <a:lnTo>
                    <a:pt x="2163" y="21817"/>
                  </a:lnTo>
                  <a:lnTo>
                    <a:pt x="1881" y="20407"/>
                  </a:lnTo>
                  <a:lnTo>
                    <a:pt x="1662" y="18996"/>
                  </a:lnTo>
                  <a:lnTo>
                    <a:pt x="1536" y="17586"/>
                  </a:lnTo>
                  <a:lnTo>
                    <a:pt x="1536" y="17460"/>
                  </a:lnTo>
                  <a:lnTo>
                    <a:pt x="1599" y="17335"/>
                  </a:lnTo>
                  <a:lnTo>
                    <a:pt x="1693" y="17272"/>
                  </a:lnTo>
                  <a:lnTo>
                    <a:pt x="1944" y="17272"/>
                  </a:lnTo>
                  <a:lnTo>
                    <a:pt x="2038" y="17303"/>
                  </a:lnTo>
                  <a:lnTo>
                    <a:pt x="2163" y="17398"/>
                  </a:lnTo>
                  <a:lnTo>
                    <a:pt x="2226" y="17523"/>
                  </a:lnTo>
                  <a:lnTo>
                    <a:pt x="2634" y="18589"/>
                  </a:lnTo>
                  <a:lnTo>
                    <a:pt x="2978" y="19686"/>
                  </a:lnTo>
                  <a:lnTo>
                    <a:pt x="3323" y="20814"/>
                  </a:lnTo>
                  <a:lnTo>
                    <a:pt x="3605" y="21943"/>
                  </a:lnTo>
                  <a:lnTo>
                    <a:pt x="4169" y="24200"/>
                  </a:lnTo>
                  <a:lnTo>
                    <a:pt x="4671" y="26488"/>
                  </a:lnTo>
                  <a:lnTo>
                    <a:pt x="5267" y="24952"/>
                  </a:lnTo>
                  <a:lnTo>
                    <a:pt x="5925" y="23447"/>
                  </a:lnTo>
                  <a:lnTo>
                    <a:pt x="6614" y="21974"/>
                  </a:lnTo>
                  <a:lnTo>
                    <a:pt x="7335" y="20532"/>
                  </a:lnTo>
                  <a:lnTo>
                    <a:pt x="7743" y="19780"/>
                  </a:lnTo>
                  <a:lnTo>
                    <a:pt x="8119" y="19090"/>
                  </a:lnTo>
                  <a:lnTo>
                    <a:pt x="8965" y="17680"/>
                  </a:lnTo>
                  <a:lnTo>
                    <a:pt x="8495" y="15423"/>
                  </a:lnTo>
                  <a:lnTo>
                    <a:pt x="8276" y="14294"/>
                  </a:lnTo>
                  <a:lnTo>
                    <a:pt x="8056" y="13197"/>
                  </a:lnTo>
                  <a:lnTo>
                    <a:pt x="7868" y="12037"/>
                  </a:lnTo>
                  <a:lnTo>
                    <a:pt x="7712" y="10909"/>
                  </a:lnTo>
                  <a:lnTo>
                    <a:pt x="7586" y="9780"/>
                  </a:lnTo>
                  <a:lnTo>
                    <a:pt x="7524" y="8621"/>
                  </a:lnTo>
                  <a:lnTo>
                    <a:pt x="7555" y="8527"/>
                  </a:lnTo>
                  <a:lnTo>
                    <a:pt x="7586" y="8464"/>
                  </a:lnTo>
                  <a:lnTo>
                    <a:pt x="7649" y="8432"/>
                  </a:lnTo>
                  <a:lnTo>
                    <a:pt x="7743" y="8401"/>
                  </a:lnTo>
                  <a:lnTo>
                    <a:pt x="7837" y="8401"/>
                  </a:lnTo>
                  <a:lnTo>
                    <a:pt x="7900" y="8432"/>
                  </a:lnTo>
                  <a:lnTo>
                    <a:pt x="7994" y="8495"/>
                  </a:lnTo>
                  <a:lnTo>
                    <a:pt x="8025" y="8589"/>
                  </a:lnTo>
                  <a:lnTo>
                    <a:pt x="8370" y="9498"/>
                  </a:lnTo>
                  <a:lnTo>
                    <a:pt x="8652" y="10407"/>
                  </a:lnTo>
                  <a:lnTo>
                    <a:pt x="8934" y="11316"/>
                  </a:lnTo>
                  <a:lnTo>
                    <a:pt x="9185" y="12257"/>
                  </a:lnTo>
                  <a:lnTo>
                    <a:pt x="9624" y="14138"/>
                  </a:lnTo>
                  <a:lnTo>
                    <a:pt x="10000" y="16050"/>
                  </a:lnTo>
                  <a:lnTo>
                    <a:pt x="10878" y="14639"/>
                  </a:lnTo>
                  <a:lnTo>
                    <a:pt x="11755" y="13228"/>
                  </a:lnTo>
                  <a:lnTo>
                    <a:pt x="12602" y="11787"/>
                  </a:lnTo>
                  <a:lnTo>
                    <a:pt x="12978" y="11066"/>
                  </a:lnTo>
                  <a:lnTo>
                    <a:pt x="13354" y="10313"/>
                  </a:lnTo>
                  <a:lnTo>
                    <a:pt x="13699" y="9592"/>
                  </a:lnTo>
                  <a:lnTo>
                    <a:pt x="14012" y="8809"/>
                  </a:lnTo>
                  <a:lnTo>
                    <a:pt x="14294" y="8056"/>
                  </a:lnTo>
                  <a:lnTo>
                    <a:pt x="14545" y="7273"/>
                  </a:lnTo>
                  <a:lnTo>
                    <a:pt x="14796" y="6458"/>
                  </a:lnTo>
                  <a:lnTo>
                    <a:pt x="14984" y="5611"/>
                  </a:lnTo>
                  <a:lnTo>
                    <a:pt x="15109" y="4796"/>
                  </a:lnTo>
                  <a:lnTo>
                    <a:pt x="15203" y="3919"/>
                  </a:lnTo>
                  <a:lnTo>
                    <a:pt x="15235" y="3825"/>
                  </a:lnTo>
                  <a:lnTo>
                    <a:pt x="15297" y="3762"/>
                  </a:lnTo>
                  <a:lnTo>
                    <a:pt x="15360" y="3731"/>
                  </a:lnTo>
                  <a:lnTo>
                    <a:pt x="15423" y="3699"/>
                  </a:lnTo>
                  <a:lnTo>
                    <a:pt x="15517" y="3699"/>
                  </a:lnTo>
                  <a:lnTo>
                    <a:pt x="15580" y="3731"/>
                  </a:lnTo>
                  <a:lnTo>
                    <a:pt x="15642" y="3762"/>
                  </a:lnTo>
                  <a:lnTo>
                    <a:pt x="15674" y="3856"/>
                  </a:lnTo>
                  <a:lnTo>
                    <a:pt x="15799" y="4671"/>
                  </a:lnTo>
                  <a:lnTo>
                    <a:pt x="15862" y="5455"/>
                  </a:lnTo>
                  <a:lnTo>
                    <a:pt x="15893" y="6238"/>
                  </a:lnTo>
                  <a:lnTo>
                    <a:pt x="15862" y="7022"/>
                  </a:lnTo>
                  <a:lnTo>
                    <a:pt x="15768" y="7774"/>
                  </a:lnTo>
                  <a:lnTo>
                    <a:pt x="15611" y="8495"/>
                  </a:lnTo>
                  <a:lnTo>
                    <a:pt x="15454" y="9216"/>
                  </a:lnTo>
                  <a:lnTo>
                    <a:pt x="15235" y="9937"/>
                  </a:lnTo>
                  <a:lnTo>
                    <a:pt x="14953" y="10658"/>
                  </a:lnTo>
                  <a:lnTo>
                    <a:pt x="14670" y="11348"/>
                  </a:lnTo>
                  <a:lnTo>
                    <a:pt x="14357" y="12037"/>
                  </a:lnTo>
                  <a:lnTo>
                    <a:pt x="14012" y="12727"/>
                  </a:lnTo>
                  <a:lnTo>
                    <a:pt x="13636" y="13417"/>
                  </a:lnTo>
                  <a:lnTo>
                    <a:pt x="13260" y="14075"/>
                  </a:lnTo>
                  <a:lnTo>
                    <a:pt x="12445" y="15423"/>
                  </a:lnTo>
                  <a:lnTo>
                    <a:pt x="14263" y="14482"/>
                  </a:lnTo>
                  <a:lnTo>
                    <a:pt x="16050" y="13511"/>
                  </a:lnTo>
                  <a:lnTo>
                    <a:pt x="16175" y="13448"/>
                  </a:lnTo>
                  <a:lnTo>
                    <a:pt x="16300" y="13417"/>
                  </a:lnTo>
                  <a:lnTo>
                    <a:pt x="16426" y="13417"/>
                  </a:lnTo>
                  <a:lnTo>
                    <a:pt x="16551" y="13448"/>
                  </a:lnTo>
                  <a:lnTo>
                    <a:pt x="16645" y="13511"/>
                  </a:lnTo>
                  <a:lnTo>
                    <a:pt x="16739" y="13573"/>
                  </a:lnTo>
                  <a:lnTo>
                    <a:pt x="16833" y="13667"/>
                  </a:lnTo>
                  <a:lnTo>
                    <a:pt x="16896" y="13761"/>
                  </a:lnTo>
                  <a:lnTo>
                    <a:pt x="16927" y="13855"/>
                  </a:lnTo>
                  <a:lnTo>
                    <a:pt x="16959" y="13981"/>
                  </a:lnTo>
                  <a:lnTo>
                    <a:pt x="16990" y="14106"/>
                  </a:lnTo>
                  <a:lnTo>
                    <a:pt x="16959" y="14200"/>
                  </a:lnTo>
                  <a:lnTo>
                    <a:pt x="16927" y="14326"/>
                  </a:lnTo>
                  <a:lnTo>
                    <a:pt x="16865" y="14451"/>
                  </a:lnTo>
                  <a:lnTo>
                    <a:pt x="16771" y="14545"/>
                  </a:lnTo>
                  <a:lnTo>
                    <a:pt x="16677" y="14639"/>
                  </a:lnTo>
                  <a:lnTo>
                    <a:pt x="15297" y="15391"/>
                  </a:lnTo>
                  <a:lnTo>
                    <a:pt x="13918" y="16144"/>
                  </a:lnTo>
                  <a:lnTo>
                    <a:pt x="12508" y="16865"/>
                  </a:lnTo>
                  <a:lnTo>
                    <a:pt x="11097" y="17554"/>
                  </a:lnTo>
                  <a:lnTo>
                    <a:pt x="10407" y="18683"/>
                  </a:lnTo>
                  <a:lnTo>
                    <a:pt x="9749" y="19843"/>
                  </a:lnTo>
                  <a:lnTo>
                    <a:pt x="9154" y="21002"/>
                  </a:lnTo>
                  <a:lnTo>
                    <a:pt x="8558" y="22162"/>
                  </a:lnTo>
                  <a:lnTo>
                    <a:pt x="7994" y="23353"/>
                  </a:lnTo>
                  <a:lnTo>
                    <a:pt x="7461" y="24544"/>
                  </a:lnTo>
                  <a:lnTo>
                    <a:pt x="6959" y="25736"/>
                  </a:lnTo>
                  <a:lnTo>
                    <a:pt x="6489" y="26958"/>
                  </a:lnTo>
                  <a:lnTo>
                    <a:pt x="10439" y="24795"/>
                  </a:lnTo>
                  <a:lnTo>
                    <a:pt x="12414" y="23698"/>
                  </a:lnTo>
                  <a:lnTo>
                    <a:pt x="14357" y="22570"/>
                  </a:lnTo>
                  <a:lnTo>
                    <a:pt x="14482" y="22507"/>
                  </a:lnTo>
                  <a:lnTo>
                    <a:pt x="14608" y="22476"/>
                  </a:lnTo>
                  <a:lnTo>
                    <a:pt x="14733" y="22476"/>
                  </a:lnTo>
                  <a:lnTo>
                    <a:pt x="14827" y="22507"/>
                  </a:lnTo>
                  <a:lnTo>
                    <a:pt x="14953" y="22538"/>
                  </a:lnTo>
                  <a:lnTo>
                    <a:pt x="15047" y="22632"/>
                  </a:lnTo>
                  <a:lnTo>
                    <a:pt x="15109" y="22695"/>
                  </a:lnTo>
                  <a:lnTo>
                    <a:pt x="15172" y="22789"/>
                  </a:lnTo>
                  <a:lnTo>
                    <a:pt x="15235" y="22914"/>
                  </a:lnTo>
                  <a:lnTo>
                    <a:pt x="15266" y="23009"/>
                  </a:lnTo>
                  <a:lnTo>
                    <a:pt x="15266" y="23134"/>
                  </a:lnTo>
                  <a:lnTo>
                    <a:pt x="15266" y="23259"/>
                  </a:lnTo>
                  <a:lnTo>
                    <a:pt x="15235" y="23353"/>
                  </a:lnTo>
                  <a:lnTo>
                    <a:pt x="15172" y="23479"/>
                  </a:lnTo>
                  <a:lnTo>
                    <a:pt x="15078" y="23573"/>
                  </a:lnTo>
                  <a:lnTo>
                    <a:pt x="14984" y="23667"/>
                  </a:lnTo>
                  <a:lnTo>
                    <a:pt x="12696" y="25046"/>
                  </a:lnTo>
                  <a:lnTo>
                    <a:pt x="10376" y="26394"/>
                  </a:lnTo>
                  <a:lnTo>
                    <a:pt x="8056" y="27710"/>
                  </a:lnTo>
                  <a:lnTo>
                    <a:pt x="6897" y="28337"/>
                  </a:lnTo>
                  <a:lnTo>
                    <a:pt x="5705" y="28964"/>
                  </a:lnTo>
                  <a:lnTo>
                    <a:pt x="4734" y="31597"/>
                  </a:lnTo>
                  <a:lnTo>
                    <a:pt x="3793" y="34230"/>
                  </a:lnTo>
                  <a:lnTo>
                    <a:pt x="4483" y="34074"/>
                  </a:lnTo>
                  <a:lnTo>
                    <a:pt x="5173" y="33886"/>
                  </a:lnTo>
                  <a:lnTo>
                    <a:pt x="5831" y="33666"/>
                  </a:lnTo>
                  <a:lnTo>
                    <a:pt x="6489" y="33447"/>
                  </a:lnTo>
                  <a:lnTo>
                    <a:pt x="7116" y="33196"/>
                  </a:lnTo>
                  <a:lnTo>
                    <a:pt x="7743" y="32914"/>
                  </a:lnTo>
                  <a:lnTo>
                    <a:pt x="8339" y="32632"/>
                  </a:lnTo>
                  <a:lnTo>
                    <a:pt x="8934" y="32318"/>
                  </a:lnTo>
                  <a:lnTo>
                    <a:pt x="9498" y="32005"/>
                  </a:lnTo>
                  <a:lnTo>
                    <a:pt x="10063" y="31660"/>
                  </a:lnTo>
                  <a:lnTo>
                    <a:pt x="10595" y="31284"/>
                  </a:lnTo>
                  <a:lnTo>
                    <a:pt x="11097" y="30939"/>
                  </a:lnTo>
                  <a:lnTo>
                    <a:pt x="11599" y="30532"/>
                  </a:lnTo>
                  <a:lnTo>
                    <a:pt x="12100" y="30124"/>
                  </a:lnTo>
                  <a:lnTo>
                    <a:pt x="12570" y="29717"/>
                  </a:lnTo>
                  <a:lnTo>
                    <a:pt x="13009" y="29278"/>
                  </a:lnTo>
                  <a:lnTo>
                    <a:pt x="13448" y="28839"/>
                  </a:lnTo>
                  <a:lnTo>
                    <a:pt x="13887" y="28369"/>
                  </a:lnTo>
                  <a:lnTo>
                    <a:pt x="14263" y="27899"/>
                  </a:lnTo>
                  <a:lnTo>
                    <a:pt x="14670" y="27397"/>
                  </a:lnTo>
                  <a:lnTo>
                    <a:pt x="15047" y="26895"/>
                  </a:lnTo>
                  <a:lnTo>
                    <a:pt x="15391" y="26394"/>
                  </a:lnTo>
                  <a:lnTo>
                    <a:pt x="15736" y="25861"/>
                  </a:lnTo>
                  <a:lnTo>
                    <a:pt x="16081" y="25328"/>
                  </a:lnTo>
                  <a:lnTo>
                    <a:pt x="16677" y="24231"/>
                  </a:lnTo>
                  <a:lnTo>
                    <a:pt x="17210" y="23103"/>
                  </a:lnTo>
                  <a:lnTo>
                    <a:pt x="17711" y="21911"/>
                  </a:lnTo>
                  <a:lnTo>
                    <a:pt x="18150" y="20720"/>
                  </a:lnTo>
                  <a:lnTo>
                    <a:pt x="18495" y="19466"/>
                  </a:lnTo>
                  <a:lnTo>
                    <a:pt x="18808" y="18213"/>
                  </a:lnTo>
                  <a:lnTo>
                    <a:pt x="19090" y="16927"/>
                  </a:lnTo>
                  <a:lnTo>
                    <a:pt x="19278" y="15642"/>
                  </a:lnTo>
                  <a:lnTo>
                    <a:pt x="19404" y="14326"/>
                  </a:lnTo>
                  <a:lnTo>
                    <a:pt x="19498" y="13009"/>
                  </a:lnTo>
                  <a:lnTo>
                    <a:pt x="19529" y="11692"/>
                  </a:lnTo>
                  <a:lnTo>
                    <a:pt x="19498" y="10345"/>
                  </a:lnTo>
                  <a:lnTo>
                    <a:pt x="19435" y="9028"/>
                  </a:lnTo>
                  <a:lnTo>
                    <a:pt x="19310" y="7712"/>
                  </a:lnTo>
                  <a:lnTo>
                    <a:pt x="19122" y="6364"/>
                  </a:lnTo>
                  <a:lnTo>
                    <a:pt x="18902" y="5078"/>
                  </a:lnTo>
                  <a:lnTo>
                    <a:pt x="18620" y="3762"/>
                  </a:lnTo>
                  <a:lnTo>
                    <a:pt x="18275" y="2508"/>
                  </a:lnTo>
                  <a:lnTo>
                    <a:pt x="17899" y="1254"/>
                  </a:lnTo>
                  <a:lnTo>
                    <a:pt x="174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73"/>
            <p:cNvSpPr/>
            <p:nvPr/>
          </p:nvSpPr>
          <p:spPr>
            <a:xfrm>
              <a:off x="4443750" y="1903375"/>
              <a:ext cx="692000" cy="872250"/>
            </a:xfrm>
            <a:custGeom>
              <a:avLst/>
              <a:gdLst/>
              <a:ahLst/>
              <a:cxnLst/>
              <a:rect l="l" t="t" r="r" b="b"/>
              <a:pathLst>
                <a:path w="27680" h="34890" extrusionOk="0">
                  <a:moveTo>
                    <a:pt x="8527" y="4233"/>
                  </a:moveTo>
                  <a:lnTo>
                    <a:pt x="8778" y="4264"/>
                  </a:lnTo>
                  <a:lnTo>
                    <a:pt x="8903" y="4295"/>
                  </a:lnTo>
                  <a:lnTo>
                    <a:pt x="9029" y="4327"/>
                  </a:lnTo>
                  <a:lnTo>
                    <a:pt x="9154" y="4389"/>
                  </a:lnTo>
                  <a:lnTo>
                    <a:pt x="9248" y="4483"/>
                  </a:lnTo>
                  <a:lnTo>
                    <a:pt x="9530" y="4797"/>
                  </a:lnTo>
                  <a:lnTo>
                    <a:pt x="9750" y="5142"/>
                  </a:lnTo>
                  <a:lnTo>
                    <a:pt x="9938" y="5518"/>
                  </a:lnTo>
                  <a:lnTo>
                    <a:pt x="10063" y="5925"/>
                  </a:lnTo>
                  <a:lnTo>
                    <a:pt x="10157" y="6364"/>
                  </a:lnTo>
                  <a:lnTo>
                    <a:pt x="10220" y="6772"/>
                  </a:lnTo>
                  <a:lnTo>
                    <a:pt x="10251" y="7211"/>
                  </a:lnTo>
                  <a:lnTo>
                    <a:pt x="10220" y="7618"/>
                  </a:lnTo>
                  <a:lnTo>
                    <a:pt x="10188" y="7869"/>
                  </a:lnTo>
                  <a:lnTo>
                    <a:pt x="10094" y="8057"/>
                  </a:lnTo>
                  <a:lnTo>
                    <a:pt x="10000" y="8245"/>
                  </a:lnTo>
                  <a:lnTo>
                    <a:pt x="9844" y="8402"/>
                  </a:lnTo>
                  <a:lnTo>
                    <a:pt x="9687" y="8527"/>
                  </a:lnTo>
                  <a:lnTo>
                    <a:pt x="9499" y="8590"/>
                  </a:lnTo>
                  <a:lnTo>
                    <a:pt x="9279" y="8652"/>
                  </a:lnTo>
                  <a:lnTo>
                    <a:pt x="9091" y="8684"/>
                  </a:lnTo>
                  <a:lnTo>
                    <a:pt x="8872" y="8652"/>
                  </a:lnTo>
                  <a:lnTo>
                    <a:pt x="8684" y="8621"/>
                  </a:lnTo>
                  <a:lnTo>
                    <a:pt x="8496" y="8527"/>
                  </a:lnTo>
                  <a:lnTo>
                    <a:pt x="8339" y="8402"/>
                  </a:lnTo>
                  <a:lnTo>
                    <a:pt x="8214" y="8276"/>
                  </a:lnTo>
                  <a:lnTo>
                    <a:pt x="8119" y="8088"/>
                  </a:lnTo>
                  <a:lnTo>
                    <a:pt x="8025" y="7869"/>
                  </a:lnTo>
                  <a:lnTo>
                    <a:pt x="8025" y="7618"/>
                  </a:lnTo>
                  <a:lnTo>
                    <a:pt x="8025" y="7273"/>
                  </a:lnTo>
                  <a:lnTo>
                    <a:pt x="7994" y="6960"/>
                  </a:lnTo>
                  <a:lnTo>
                    <a:pt x="7900" y="6364"/>
                  </a:lnTo>
                  <a:lnTo>
                    <a:pt x="7775" y="5737"/>
                  </a:lnTo>
                  <a:lnTo>
                    <a:pt x="7712" y="5110"/>
                  </a:lnTo>
                  <a:lnTo>
                    <a:pt x="7712" y="4985"/>
                  </a:lnTo>
                  <a:lnTo>
                    <a:pt x="7743" y="4828"/>
                  </a:lnTo>
                  <a:lnTo>
                    <a:pt x="7806" y="4703"/>
                  </a:lnTo>
                  <a:lnTo>
                    <a:pt x="7869" y="4609"/>
                  </a:lnTo>
                  <a:lnTo>
                    <a:pt x="7931" y="4515"/>
                  </a:lnTo>
                  <a:lnTo>
                    <a:pt x="8025" y="4421"/>
                  </a:lnTo>
                  <a:lnTo>
                    <a:pt x="8276" y="4295"/>
                  </a:lnTo>
                  <a:lnTo>
                    <a:pt x="8527" y="4233"/>
                  </a:lnTo>
                  <a:close/>
                  <a:moveTo>
                    <a:pt x="7931" y="11129"/>
                  </a:moveTo>
                  <a:lnTo>
                    <a:pt x="8057" y="11160"/>
                  </a:lnTo>
                  <a:lnTo>
                    <a:pt x="8182" y="11223"/>
                  </a:lnTo>
                  <a:lnTo>
                    <a:pt x="8276" y="11286"/>
                  </a:lnTo>
                  <a:lnTo>
                    <a:pt x="8370" y="11411"/>
                  </a:lnTo>
                  <a:lnTo>
                    <a:pt x="8464" y="11505"/>
                  </a:lnTo>
                  <a:lnTo>
                    <a:pt x="8496" y="11630"/>
                  </a:lnTo>
                  <a:lnTo>
                    <a:pt x="8527" y="11818"/>
                  </a:lnTo>
                  <a:lnTo>
                    <a:pt x="8527" y="12007"/>
                  </a:lnTo>
                  <a:lnTo>
                    <a:pt x="8527" y="12383"/>
                  </a:lnTo>
                  <a:lnTo>
                    <a:pt x="8433" y="12727"/>
                  </a:lnTo>
                  <a:lnTo>
                    <a:pt x="8339" y="13104"/>
                  </a:lnTo>
                  <a:lnTo>
                    <a:pt x="8276" y="13480"/>
                  </a:lnTo>
                  <a:lnTo>
                    <a:pt x="8214" y="13825"/>
                  </a:lnTo>
                  <a:lnTo>
                    <a:pt x="8151" y="14169"/>
                  </a:lnTo>
                  <a:lnTo>
                    <a:pt x="8057" y="14546"/>
                  </a:lnTo>
                  <a:lnTo>
                    <a:pt x="7994" y="14702"/>
                  </a:lnTo>
                  <a:lnTo>
                    <a:pt x="7900" y="14828"/>
                  </a:lnTo>
                  <a:lnTo>
                    <a:pt x="7806" y="14922"/>
                  </a:lnTo>
                  <a:lnTo>
                    <a:pt x="7681" y="15016"/>
                  </a:lnTo>
                  <a:lnTo>
                    <a:pt x="7555" y="15078"/>
                  </a:lnTo>
                  <a:lnTo>
                    <a:pt x="7430" y="15141"/>
                  </a:lnTo>
                  <a:lnTo>
                    <a:pt x="7304" y="15172"/>
                  </a:lnTo>
                  <a:lnTo>
                    <a:pt x="7148" y="15204"/>
                  </a:lnTo>
                  <a:lnTo>
                    <a:pt x="7022" y="15172"/>
                  </a:lnTo>
                  <a:lnTo>
                    <a:pt x="6897" y="15141"/>
                  </a:lnTo>
                  <a:lnTo>
                    <a:pt x="6740" y="15110"/>
                  </a:lnTo>
                  <a:lnTo>
                    <a:pt x="6646" y="15047"/>
                  </a:lnTo>
                  <a:lnTo>
                    <a:pt x="6521" y="14953"/>
                  </a:lnTo>
                  <a:lnTo>
                    <a:pt x="6427" y="14828"/>
                  </a:lnTo>
                  <a:lnTo>
                    <a:pt x="6333" y="14702"/>
                  </a:lnTo>
                  <a:lnTo>
                    <a:pt x="6301" y="14546"/>
                  </a:lnTo>
                  <a:lnTo>
                    <a:pt x="6239" y="14295"/>
                  </a:lnTo>
                  <a:lnTo>
                    <a:pt x="6176" y="14044"/>
                  </a:lnTo>
                  <a:lnTo>
                    <a:pt x="6176" y="13793"/>
                  </a:lnTo>
                  <a:lnTo>
                    <a:pt x="6207" y="13542"/>
                  </a:lnTo>
                  <a:lnTo>
                    <a:pt x="6239" y="13323"/>
                  </a:lnTo>
                  <a:lnTo>
                    <a:pt x="6270" y="13072"/>
                  </a:lnTo>
                  <a:lnTo>
                    <a:pt x="6427" y="12571"/>
                  </a:lnTo>
                  <a:lnTo>
                    <a:pt x="6646" y="12101"/>
                  </a:lnTo>
                  <a:lnTo>
                    <a:pt x="6740" y="11912"/>
                  </a:lnTo>
                  <a:lnTo>
                    <a:pt x="6897" y="11724"/>
                  </a:lnTo>
                  <a:lnTo>
                    <a:pt x="7022" y="11536"/>
                  </a:lnTo>
                  <a:lnTo>
                    <a:pt x="7210" y="11380"/>
                  </a:lnTo>
                  <a:lnTo>
                    <a:pt x="7430" y="11254"/>
                  </a:lnTo>
                  <a:lnTo>
                    <a:pt x="7649" y="11160"/>
                  </a:lnTo>
                  <a:lnTo>
                    <a:pt x="7775" y="11129"/>
                  </a:lnTo>
                  <a:close/>
                  <a:moveTo>
                    <a:pt x="10972" y="11850"/>
                  </a:moveTo>
                  <a:lnTo>
                    <a:pt x="11223" y="11881"/>
                  </a:lnTo>
                  <a:lnTo>
                    <a:pt x="11442" y="11944"/>
                  </a:lnTo>
                  <a:lnTo>
                    <a:pt x="11693" y="12069"/>
                  </a:lnTo>
                  <a:lnTo>
                    <a:pt x="11881" y="12226"/>
                  </a:lnTo>
                  <a:lnTo>
                    <a:pt x="12069" y="12383"/>
                  </a:lnTo>
                  <a:lnTo>
                    <a:pt x="12257" y="12571"/>
                  </a:lnTo>
                  <a:lnTo>
                    <a:pt x="12414" y="12790"/>
                  </a:lnTo>
                  <a:lnTo>
                    <a:pt x="12539" y="13041"/>
                  </a:lnTo>
                  <a:lnTo>
                    <a:pt x="12665" y="13292"/>
                  </a:lnTo>
                  <a:lnTo>
                    <a:pt x="12727" y="13542"/>
                  </a:lnTo>
                  <a:lnTo>
                    <a:pt x="12790" y="13793"/>
                  </a:lnTo>
                  <a:lnTo>
                    <a:pt x="12821" y="14044"/>
                  </a:lnTo>
                  <a:lnTo>
                    <a:pt x="12821" y="14326"/>
                  </a:lnTo>
                  <a:lnTo>
                    <a:pt x="12790" y="14546"/>
                  </a:lnTo>
                  <a:lnTo>
                    <a:pt x="12727" y="14796"/>
                  </a:lnTo>
                  <a:lnTo>
                    <a:pt x="12665" y="14922"/>
                  </a:lnTo>
                  <a:lnTo>
                    <a:pt x="12571" y="15047"/>
                  </a:lnTo>
                  <a:lnTo>
                    <a:pt x="12508" y="15141"/>
                  </a:lnTo>
                  <a:lnTo>
                    <a:pt x="12383" y="15235"/>
                  </a:lnTo>
                  <a:lnTo>
                    <a:pt x="12289" y="15298"/>
                  </a:lnTo>
                  <a:lnTo>
                    <a:pt x="12163" y="15361"/>
                  </a:lnTo>
                  <a:lnTo>
                    <a:pt x="12038" y="15392"/>
                  </a:lnTo>
                  <a:lnTo>
                    <a:pt x="11912" y="15392"/>
                  </a:lnTo>
                  <a:lnTo>
                    <a:pt x="11787" y="15361"/>
                  </a:lnTo>
                  <a:lnTo>
                    <a:pt x="11662" y="15361"/>
                  </a:lnTo>
                  <a:lnTo>
                    <a:pt x="11536" y="15298"/>
                  </a:lnTo>
                  <a:lnTo>
                    <a:pt x="11442" y="15235"/>
                  </a:lnTo>
                  <a:lnTo>
                    <a:pt x="11317" y="15141"/>
                  </a:lnTo>
                  <a:lnTo>
                    <a:pt x="11254" y="15047"/>
                  </a:lnTo>
                  <a:lnTo>
                    <a:pt x="11160" y="14922"/>
                  </a:lnTo>
                  <a:lnTo>
                    <a:pt x="11097" y="14796"/>
                  </a:lnTo>
                  <a:lnTo>
                    <a:pt x="10972" y="14452"/>
                  </a:lnTo>
                  <a:lnTo>
                    <a:pt x="10909" y="14107"/>
                  </a:lnTo>
                  <a:lnTo>
                    <a:pt x="10753" y="13448"/>
                  </a:lnTo>
                  <a:lnTo>
                    <a:pt x="10565" y="12853"/>
                  </a:lnTo>
                  <a:lnTo>
                    <a:pt x="10470" y="12539"/>
                  </a:lnTo>
                  <a:lnTo>
                    <a:pt x="10439" y="12226"/>
                  </a:lnTo>
                  <a:lnTo>
                    <a:pt x="10470" y="12132"/>
                  </a:lnTo>
                  <a:lnTo>
                    <a:pt x="10533" y="12007"/>
                  </a:lnTo>
                  <a:lnTo>
                    <a:pt x="10596" y="11912"/>
                  </a:lnTo>
                  <a:lnTo>
                    <a:pt x="10721" y="11881"/>
                  </a:lnTo>
                  <a:lnTo>
                    <a:pt x="10972" y="11850"/>
                  </a:lnTo>
                  <a:close/>
                  <a:moveTo>
                    <a:pt x="3825" y="17712"/>
                  </a:moveTo>
                  <a:lnTo>
                    <a:pt x="4107" y="17743"/>
                  </a:lnTo>
                  <a:lnTo>
                    <a:pt x="4358" y="17837"/>
                  </a:lnTo>
                  <a:lnTo>
                    <a:pt x="4452" y="17900"/>
                  </a:lnTo>
                  <a:lnTo>
                    <a:pt x="4577" y="17994"/>
                  </a:lnTo>
                  <a:lnTo>
                    <a:pt x="4640" y="18088"/>
                  </a:lnTo>
                  <a:lnTo>
                    <a:pt x="4703" y="18182"/>
                  </a:lnTo>
                  <a:lnTo>
                    <a:pt x="4765" y="18307"/>
                  </a:lnTo>
                  <a:lnTo>
                    <a:pt x="4765" y="18433"/>
                  </a:lnTo>
                  <a:lnTo>
                    <a:pt x="4765" y="18589"/>
                  </a:lnTo>
                  <a:lnTo>
                    <a:pt x="4703" y="18715"/>
                  </a:lnTo>
                  <a:lnTo>
                    <a:pt x="4515" y="19248"/>
                  </a:lnTo>
                  <a:lnTo>
                    <a:pt x="4327" y="19749"/>
                  </a:lnTo>
                  <a:lnTo>
                    <a:pt x="4295" y="20000"/>
                  </a:lnTo>
                  <a:lnTo>
                    <a:pt x="4233" y="20282"/>
                  </a:lnTo>
                  <a:lnTo>
                    <a:pt x="4233" y="20533"/>
                  </a:lnTo>
                  <a:lnTo>
                    <a:pt x="4233" y="20815"/>
                  </a:lnTo>
                  <a:lnTo>
                    <a:pt x="4264" y="21097"/>
                  </a:lnTo>
                  <a:lnTo>
                    <a:pt x="4295" y="21348"/>
                  </a:lnTo>
                  <a:lnTo>
                    <a:pt x="4421" y="21881"/>
                  </a:lnTo>
                  <a:lnTo>
                    <a:pt x="4515" y="22382"/>
                  </a:lnTo>
                  <a:lnTo>
                    <a:pt x="4515" y="22664"/>
                  </a:lnTo>
                  <a:lnTo>
                    <a:pt x="4515" y="22915"/>
                  </a:lnTo>
                  <a:lnTo>
                    <a:pt x="4483" y="23072"/>
                  </a:lnTo>
                  <a:lnTo>
                    <a:pt x="4421" y="23228"/>
                  </a:lnTo>
                  <a:lnTo>
                    <a:pt x="4327" y="23385"/>
                  </a:lnTo>
                  <a:lnTo>
                    <a:pt x="4233" y="23511"/>
                  </a:lnTo>
                  <a:lnTo>
                    <a:pt x="4076" y="23573"/>
                  </a:lnTo>
                  <a:lnTo>
                    <a:pt x="3950" y="23636"/>
                  </a:lnTo>
                  <a:lnTo>
                    <a:pt x="3762" y="23667"/>
                  </a:lnTo>
                  <a:lnTo>
                    <a:pt x="3606" y="23605"/>
                  </a:lnTo>
                  <a:lnTo>
                    <a:pt x="3386" y="23542"/>
                  </a:lnTo>
                  <a:lnTo>
                    <a:pt x="3229" y="23448"/>
                  </a:lnTo>
                  <a:lnTo>
                    <a:pt x="3041" y="23323"/>
                  </a:lnTo>
                  <a:lnTo>
                    <a:pt x="2885" y="23197"/>
                  </a:lnTo>
                  <a:lnTo>
                    <a:pt x="2634" y="22915"/>
                  </a:lnTo>
                  <a:lnTo>
                    <a:pt x="2414" y="22570"/>
                  </a:lnTo>
                  <a:lnTo>
                    <a:pt x="2258" y="22194"/>
                  </a:lnTo>
                  <a:lnTo>
                    <a:pt x="2164" y="21818"/>
                  </a:lnTo>
                  <a:lnTo>
                    <a:pt x="2101" y="21379"/>
                  </a:lnTo>
                  <a:lnTo>
                    <a:pt x="2070" y="20972"/>
                  </a:lnTo>
                  <a:lnTo>
                    <a:pt x="2101" y="20533"/>
                  </a:lnTo>
                  <a:lnTo>
                    <a:pt x="2195" y="20094"/>
                  </a:lnTo>
                  <a:lnTo>
                    <a:pt x="2289" y="19655"/>
                  </a:lnTo>
                  <a:lnTo>
                    <a:pt x="2446" y="19248"/>
                  </a:lnTo>
                  <a:lnTo>
                    <a:pt x="2634" y="18871"/>
                  </a:lnTo>
                  <a:lnTo>
                    <a:pt x="2822" y="18527"/>
                  </a:lnTo>
                  <a:lnTo>
                    <a:pt x="3073" y="18213"/>
                  </a:lnTo>
                  <a:lnTo>
                    <a:pt x="3324" y="17931"/>
                  </a:lnTo>
                  <a:lnTo>
                    <a:pt x="3449" y="17837"/>
                  </a:lnTo>
                  <a:lnTo>
                    <a:pt x="3574" y="17774"/>
                  </a:lnTo>
                  <a:lnTo>
                    <a:pt x="3700" y="17743"/>
                  </a:lnTo>
                  <a:lnTo>
                    <a:pt x="3825" y="17712"/>
                  </a:lnTo>
                  <a:close/>
                  <a:moveTo>
                    <a:pt x="13699" y="22194"/>
                  </a:moveTo>
                  <a:lnTo>
                    <a:pt x="13887" y="22225"/>
                  </a:lnTo>
                  <a:lnTo>
                    <a:pt x="14075" y="22319"/>
                  </a:lnTo>
                  <a:lnTo>
                    <a:pt x="14295" y="22476"/>
                  </a:lnTo>
                  <a:lnTo>
                    <a:pt x="14483" y="22664"/>
                  </a:lnTo>
                  <a:lnTo>
                    <a:pt x="14702" y="22852"/>
                  </a:lnTo>
                  <a:lnTo>
                    <a:pt x="14890" y="22978"/>
                  </a:lnTo>
                  <a:lnTo>
                    <a:pt x="15172" y="23134"/>
                  </a:lnTo>
                  <a:lnTo>
                    <a:pt x="15423" y="23260"/>
                  </a:lnTo>
                  <a:lnTo>
                    <a:pt x="15580" y="23385"/>
                  </a:lnTo>
                  <a:lnTo>
                    <a:pt x="15737" y="23511"/>
                  </a:lnTo>
                  <a:lnTo>
                    <a:pt x="15893" y="23636"/>
                  </a:lnTo>
                  <a:lnTo>
                    <a:pt x="16019" y="23824"/>
                  </a:lnTo>
                  <a:lnTo>
                    <a:pt x="16081" y="23981"/>
                  </a:lnTo>
                  <a:lnTo>
                    <a:pt x="16113" y="24169"/>
                  </a:lnTo>
                  <a:lnTo>
                    <a:pt x="16113" y="24357"/>
                  </a:lnTo>
                  <a:lnTo>
                    <a:pt x="16081" y="24514"/>
                  </a:lnTo>
                  <a:lnTo>
                    <a:pt x="16050" y="24702"/>
                  </a:lnTo>
                  <a:lnTo>
                    <a:pt x="15956" y="24859"/>
                  </a:lnTo>
                  <a:lnTo>
                    <a:pt x="15831" y="24984"/>
                  </a:lnTo>
                  <a:lnTo>
                    <a:pt x="15674" y="25078"/>
                  </a:lnTo>
                  <a:lnTo>
                    <a:pt x="15392" y="25172"/>
                  </a:lnTo>
                  <a:lnTo>
                    <a:pt x="15141" y="25235"/>
                  </a:lnTo>
                  <a:lnTo>
                    <a:pt x="14859" y="25203"/>
                  </a:lnTo>
                  <a:lnTo>
                    <a:pt x="14608" y="25172"/>
                  </a:lnTo>
                  <a:lnTo>
                    <a:pt x="14357" y="25047"/>
                  </a:lnTo>
                  <a:lnTo>
                    <a:pt x="14138" y="24921"/>
                  </a:lnTo>
                  <a:lnTo>
                    <a:pt x="13887" y="24764"/>
                  </a:lnTo>
                  <a:lnTo>
                    <a:pt x="13699" y="24576"/>
                  </a:lnTo>
                  <a:lnTo>
                    <a:pt x="13417" y="24232"/>
                  </a:lnTo>
                  <a:lnTo>
                    <a:pt x="13260" y="24043"/>
                  </a:lnTo>
                  <a:lnTo>
                    <a:pt x="13166" y="23824"/>
                  </a:lnTo>
                  <a:lnTo>
                    <a:pt x="13072" y="23605"/>
                  </a:lnTo>
                  <a:lnTo>
                    <a:pt x="13010" y="23385"/>
                  </a:lnTo>
                  <a:lnTo>
                    <a:pt x="12978" y="23166"/>
                  </a:lnTo>
                  <a:lnTo>
                    <a:pt x="12978" y="22946"/>
                  </a:lnTo>
                  <a:lnTo>
                    <a:pt x="13010" y="22758"/>
                  </a:lnTo>
                  <a:lnTo>
                    <a:pt x="13104" y="22602"/>
                  </a:lnTo>
                  <a:lnTo>
                    <a:pt x="13198" y="22445"/>
                  </a:lnTo>
                  <a:lnTo>
                    <a:pt x="13354" y="22319"/>
                  </a:lnTo>
                  <a:lnTo>
                    <a:pt x="13511" y="22225"/>
                  </a:lnTo>
                  <a:lnTo>
                    <a:pt x="13699" y="22194"/>
                  </a:lnTo>
                  <a:close/>
                  <a:moveTo>
                    <a:pt x="7869" y="26081"/>
                  </a:moveTo>
                  <a:lnTo>
                    <a:pt x="8025" y="26112"/>
                  </a:lnTo>
                  <a:lnTo>
                    <a:pt x="8182" y="26206"/>
                  </a:lnTo>
                  <a:lnTo>
                    <a:pt x="8308" y="26332"/>
                  </a:lnTo>
                  <a:lnTo>
                    <a:pt x="8527" y="26645"/>
                  </a:lnTo>
                  <a:lnTo>
                    <a:pt x="8809" y="26959"/>
                  </a:lnTo>
                  <a:lnTo>
                    <a:pt x="9373" y="27492"/>
                  </a:lnTo>
                  <a:lnTo>
                    <a:pt x="9718" y="27805"/>
                  </a:lnTo>
                  <a:lnTo>
                    <a:pt x="10032" y="28119"/>
                  </a:lnTo>
                  <a:lnTo>
                    <a:pt x="10188" y="28275"/>
                  </a:lnTo>
                  <a:lnTo>
                    <a:pt x="10314" y="28463"/>
                  </a:lnTo>
                  <a:lnTo>
                    <a:pt x="10439" y="28651"/>
                  </a:lnTo>
                  <a:lnTo>
                    <a:pt x="10502" y="28871"/>
                  </a:lnTo>
                  <a:lnTo>
                    <a:pt x="10533" y="29028"/>
                  </a:lnTo>
                  <a:lnTo>
                    <a:pt x="10533" y="29216"/>
                  </a:lnTo>
                  <a:lnTo>
                    <a:pt x="10470" y="29372"/>
                  </a:lnTo>
                  <a:lnTo>
                    <a:pt x="10408" y="29529"/>
                  </a:lnTo>
                  <a:lnTo>
                    <a:pt x="10314" y="29686"/>
                  </a:lnTo>
                  <a:lnTo>
                    <a:pt x="10220" y="29811"/>
                  </a:lnTo>
                  <a:lnTo>
                    <a:pt x="10063" y="29905"/>
                  </a:lnTo>
                  <a:lnTo>
                    <a:pt x="9906" y="29937"/>
                  </a:lnTo>
                  <a:lnTo>
                    <a:pt x="9561" y="29968"/>
                  </a:lnTo>
                  <a:lnTo>
                    <a:pt x="9248" y="29937"/>
                  </a:lnTo>
                  <a:lnTo>
                    <a:pt x="8934" y="29811"/>
                  </a:lnTo>
                  <a:lnTo>
                    <a:pt x="8684" y="29654"/>
                  </a:lnTo>
                  <a:lnTo>
                    <a:pt x="8433" y="29466"/>
                  </a:lnTo>
                  <a:lnTo>
                    <a:pt x="8214" y="29247"/>
                  </a:lnTo>
                  <a:lnTo>
                    <a:pt x="7994" y="28996"/>
                  </a:lnTo>
                  <a:lnTo>
                    <a:pt x="7806" y="28714"/>
                  </a:lnTo>
                  <a:lnTo>
                    <a:pt x="7649" y="28463"/>
                  </a:lnTo>
                  <a:lnTo>
                    <a:pt x="7524" y="28213"/>
                  </a:lnTo>
                  <a:lnTo>
                    <a:pt x="7461" y="27962"/>
                  </a:lnTo>
                  <a:lnTo>
                    <a:pt x="7399" y="27711"/>
                  </a:lnTo>
                  <a:lnTo>
                    <a:pt x="7304" y="27178"/>
                  </a:lnTo>
                  <a:lnTo>
                    <a:pt x="7304" y="26614"/>
                  </a:lnTo>
                  <a:lnTo>
                    <a:pt x="7336" y="26426"/>
                  </a:lnTo>
                  <a:lnTo>
                    <a:pt x="7399" y="26269"/>
                  </a:lnTo>
                  <a:lnTo>
                    <a:pt x="7555" y="26175"/>
                  </a:lnTo>
                  <a:lnTo>
                    <a:pt x="7712" y="26112"/>
                  </a:lnTo>
                  <a:lnTo>
                    <a:pt x="7869" y="26081"/>
                  </a:lnTo>
                  <a:close/>
                  <a:moveTo>
                    <a:pt x="20815" y="30877"/>
                  </a:moveTo>
                  <a:lnTo>
                    <a:pt x="21598" y="30940"/>
                  </a:lnTo>
                  <a:lnTo>
                    <a:pt x="21755" y="30971"/>
                  </a:lnTo>
                  <a:lnTo>
                    <a:pt x="21912" y="31034"/>
                  </a:lnTo>
                  <a:lnTo>
                    <a:pt x="22037" y="31096"/>
                  </a:lnTo>
                  <a:lnTo>
                    <a:pt x="22100" y="31222"/>
                  </a:lnTo>
                  <a:lnTo>
                    <a:pt x="22194" y="31316"/>
                  </a:lnTo>
                  <a:lnTo>
                    <a:pt x="22225" y="31441"/>
                  </a:lnTo>
                  <a:lnTo>
                    <a:pt x="22225" y="31567"/>
                  </a:lnTo>
                  <a:lnTo>
                    <a:pt x="22225" y="31723"/>
                  </a:lnTo>
                  <a:lnTo>
                    <a:pt x="22194" y="31849"/>
                  </a:lnTo>
                  <a:lnTo>
                    <a:pt x="22131" y="31943"/>
                  </a:lnTo>
                  <a:lnTo>
                    <a:pt x="22069" y="32068"/>
                  </a:lnTo>
                  <a:lnTo>
                    <a:pt x="21975" y="32162"/>
                  </a:lnTo>
                  <a:lnTo>
                    <a:pt x="21849" y="32225"/>
                  </a:lnTo>
                  <a:lnTo>
                    <a:pt x="21724" y="32256"/>
                  </a:lnTo>
                  <a:lnTo>
                    <a:pt x="21598" y="32288"/>
                  </a:lnTo>
                  <a:lnTo>
                    <a:pt x="21410" y="32256"/>
                  </a:lnTo>
                  <a:lnTo>
                    <a:pt x="20658" y="32068"/>
                  </a:lnTo>
                  <a:lnTo>
                    <a:pt x="20533" y="32005"/>
                  </a:lnTo>
                  <a:lnTo>
                    <a:pt x="20439" y="31974"/>
                  </a:lnTo>
                  <a:lnTo>
                    <a:pt x="20345" y="31880"/>
                  </a:lnTo>
                  <a:lnTo>
                    <a:pt x="20313" y="31786"/>
                  </a:lnTo>
                  <a:lnTo>
                    <a:pt x="20219" y="31598"/>
                  </a:lnTo>
                  <a:lnTo>
                    <a:pt x="20219" y="31379"/>
                  </a:lnTo>
                  <a:lnTo>
                    <a:pt x="20282" y="31159"/>
                  </a:lnTo>
                  <a:lnTo>
                    <a:pt x="20345" y="31096"/>
                  </a:lnTo>
                  <a:lnTo>
                    <a:pt x="20407" y="31002"/>
                  </a:lnTo>
                  <a:lnTo>
                    <a:pt x="20470" y="30940"/>
                  </a:lnTo>
                  <a:lnTo>
                    <a:pt x="20564" y="30877"/>
                  </a:lnTo>
                  <a:close/>
                  <a:moveTo>
                    <a:pt x="15674" y="31379"/>
                  </a:moveTo>
                  <a:lnTo>
                    <a:pt x="15862" y="31410"/>
                  </a:lnTo>
                  <a:lnTo>
                    <a:pt x="16207" y="31473"/>
                  </a:lnTo>
                  <a:lnTo>
                    <a:pt x="16552" y="31598"/>
                  </a:lnTo>
                  <a:lnTo>
                    <a:pt x="16740" y="31629"/>
                  </a:lnTo>
                  <a:lnTo>
                    <a:pt x="16928" y="31661"/>
                  </a:lnTo>
                  <a:lnTo>
                    <a:pt x="17116" y="31661"/>
                  </a:lnTo>
                  <a:lnTo>
                    <a:pt x="17335" y="31629"/>
                  </a:lnTo>
                  <a:lnTo>
                    <a:pt x="17711" y="31598"/>
                  </a:lnTo>
                  <a:lnTo>
                    <a:pt x="17962" y="31598"/>
                  </a:lnTo>
                  <a:lnTo>
                    <a:pt x="18182" y="31629"/>
                  </a:lnTo>
                  <a:lnTo>
                    <a:pt x="18401" y="31692"/>
                  </a:lnTo>
                  <a:lnTo>
                    <a:pt x="18620" y="31786"/>
                  </a:lnTo>
                  <a:lnTo>
                    <a:pt x="18777" y="31880"/>
                  </a:lnTo>
                  <a:lnTo>
                    <a:pt x="18871" y="32005"/>
                  </a:lnTo>
                  <a:lnTo>
                    <a:pt x="18965" y="32162"/>
                  </a:lnTo>
                  <a:lnTo>
                    <a:pt x="19028" y="32319"/>
                  </a:lnTo>
                  <a:lnTo>
                    <a:pt x="19059" y="32476"/>
                  </a:lnTo>
                  <a:lnTo>
                    <a:pt x="19028" y="32664"/>
                  </a:lnTo>
                  <a:lnTo>
                    <a:pt x="18997" y="32820"/>
                  </a:lnTo>
                  <a:lnTo>
                    <a:pt x="18934" y="32977"/>
                  </a:lnTo>
                  <a:lnTo>
                    <a:pt x="18840" y="33134"/>
                  </a:lnTo>
                  <a:lnTo>
                    <a:pt x="18715" y="33259"/>
                  </a:lnTo>
                  <a:lnTo>
                    <a:pt x="18589" y="33385"/>
                  </a:lnTo>
                  <a:lnTo>
                    <a:pt x="18464" y="33479"/>
                  </a:lnTo>
                  <a:lnTo>
                    <a:pt x="18182" y="33604"/>
                  </a:lnTo>
                  <a:lnTo>
                    <a:pt x="17837" y="33698"/>
                  </a:lnTo>
                  <a:lnTo>
                    <a:pt x="17523" y="33730"/>
                  </a:lnTo>
                  <a:lnTo>
                    <a:pt x="17179" y="33698"/>
                  </a:lnTo>
                  <a:lnTo>
                    <a:pt x="16834" y="33635"/>
                  </a:lnTo>
                  <a:lnTo>
                    <a:pt x="16489" y="33541"/>
                  </a:lnTo>
                  <a:lnTo>
                    <a:pt x="16238" y="33447"/>
                  </a:lnTo>
                  <a:lnTo>
                    <a:pt x="15956" y="33322"/>
                  </a:lnTo>
                  <a:lnTo>
                    <a:pt x="15674" y="33165"/>
                  </a:lnTo>
                  <a:lnTo>
                    <a:pt x="15423" y="32977"/>
                  </a:lnTo>
                  <a:lnTo>
                    <a:pt x="15235" y="32758"/>
                  </a:lnTo>
                  <a:lnTo>
                    <a:pt x="15078" y="32538"/>
                  </a:lnTo>
                  <a:lnTo>
                    <a:pt x="14953" y="32256"/>
                  </a:lnTo>
                  <a:lnTo>
                    <a:pt x="14953" y="32099"/>
                  </a:lnTo>
                  <a:lnTo>
                    <a:pt x="14922" y="31943"/>
                  </a:lnTo>
                  <a:lnTo>
                    <a:pt x="14953" y="31817"/>
                  </a:lnTo>
                  <a:lnTo>
                    <a:pt x="14984" y="31723"/>
                  </a:lnTo>
                  <a:lnTo>
                    <a:pt x="15016" y="31629"/>
                  </a:lnTo>
                  <a:lnTo>
                    <a:pt x="15110" y="31535"/>
                  </a:lnTo>
                  <a:lnTo>
                    <a:pt x="15266" y="31441"/>
                  </a:lnTo>
                  <a:lnTo>
                    <a:pt x="15486" y="31379"/>
                  </a:lnTo>
                  <a:close/>
                  <a:moveTo>
                    <a:pt x="9499" y="1"/>
                  </a:moveTo>
                  <a:lnTo>
                    <a:pt x="8339" y="1161"/>
                  </a:lnTo>
                  <a:lnTo>
                    <a:pt x="7210" y="2321"/>
                  </a:lnTo>
                  <a:lnTo>
                    <a:pt x="6145" y="3512"/>
                  </a:lnTo>
                  <a:lnTo>
                    <a:pt x="5612" y="4139"/>
                  </a:lnTo>
                  <a:lnTo>
                    <a:pt x="5110" y="4734"/>
                  </a:lnTo>
                  <a:lnTo>
                    <a:pt x="4640" y="5392"/>
                  </a:lnTo>
                  <a:lnTo>
                    <a:pt x="4170" y="6051"/>
                  </a:lnTo>
                  <a:lnTo>
                    <a:pt x="3731" y="6709"/>
                  </a:lnTo>
                  <a:lnTo>
                    <a:pt x="3324" y="7399"/>
                  </a:lnTo>
                  <a:lnTo>
                    <a:pt x="2916" y="8120"/>
                  </a:lnTo>
                  <a:lnTo>
                    <a:pt x="2540" y="8872"/>
                  </a:lnTo>
                  <a:lnTo>
                    <a:pt x="2195" y="9624"/>
                  </a:lnTo>
                  <a:lnTo>
                    <a:pt x="1882" y="10439"/>
                  </a:lnTo>
                  <a:lnTo>
                    <a:pt x="1537" y="11286"/>
                  </a:lnTo>
                  <a:lnTo>
                    <a:pt x="1255" y="12195"/>
                  </a:lnTo>
                  <a:lnTo>
                    <a:pt x="973" y="13104"/>
                  </a:lnTo>
                  <a:lnTo>
                    <a:pt x="722" y="14044"/>
                  </a:lnTo>
                  <a:lnTo>
                    <a:pt x="534" y="14984"/>
                  </a:lnTo>
                  <a:lnTo>
                    <a:pt x="346" y="15925"/>
                  </a:lnTo>
                  <a:lnTo>
                    <a:pt x="189" y="16897"/>
                  </a:lnTo>
                  <a:lnTo>
                    <a:pt x="95" y="17837"/>
                  </a:lnTo>
                  <a:lnTo>
                    <a:pt x="32" y="18809"/>
                  </a:lnTo>
                  <a:lnTo>
                    <a:pt x="1" y="19780"/>
                  </a:lnTo>
                  <a:lnTo>
                    <a:pt x="1" y="20721"/>
                  </a:lnTo>
                  <a:lnTo>
                    <a:pt x="95" y="21661"/>
                  </a:lnTo>
                  <a:lnTo>
                    <a:pt x="220" y="22602"/>
                  </a:lnTo>
                  <a:lnTo>
                    <a:pt x="377" y="23542"/>
                  </a:lnTo>
                  <a:lnTo>
                    <a:pt x="628" y="24451"/>
                  </a:lnTo>
                  <a:lnTo>
                    <a:pt x="910" y="25360"/>
                  </a:lnTo>
                  <a:lnTo>
                    <a:pt x="1098" y="25862"/>
                  </a:lnTo>
                  <a:lnTo>
                    <a:pt x="1317" y="26363"/>
                  </a:lnTo>
                  <a:lnTo>
                    <a:pt x="1756" y="27304"/>
                  </a:lnTo>
                  <a:lnTo>
                    <a:pt x="2258" y="28150"/>
                  </a:lnTo>
                  <a:lnTo>
                    <a:pt x="2822" y="28965"/>
                  </a:lnTo>
                  <a:lnTo>
                    <a:pt x="3418" y="29717"/>
                  </a:lnTo>
                  <a:lnTo>
                    <a:pt x="4076" y="30407"/>
                  </a:lnTo>
                  <a:lnTo>
                    <a:pt x="4734" y="31034"/>
                  </a:lnTo>
                  <a:lnTo>
                    <a:pt x="5455" y="31629"/>
                  </a:lnTo>
                  <a:lnTo>
                    <a:pt x="6207" y="32131"/>
                  </a:lnTo>
                  <a:lnTo>
                    <a:pt x="6991" y="32601"/>
                  </a:lnTo>
                  <a:lnTo>
                    <a:pt x="7837" y="33040"/>
                  </a:lnTo>
                  <a:lnTo>
                    <a:pt x="8684" y="33416"/>
                  </a:lnTo>
                  <a:lnTo>
                    <a:pt x="9530" y="33730"/>
                  </a:lnTo>
                  <a:lnTo>
                    <a:pt x="10439" y="34012"/>
                  </a:lnTo>
                  <a:lnTo>
                    <a:pt x="11348" y="34262"/>
                  </a:lnTo>
                  <a:lnTo>
                    <a:pt x="12289" y="34450"/>
                  </a:lnTo>
                  <a:lnTo>
                    <a:pt x="13229" y="34607"/>
                  </a:lnTo>
                  <a:lnTo>
                    <a:pt x="14201" y="34733"/>
                  </a:lnTo>
                  <a:lnTo>
                    <a:pt x="15172" y="34827"/>
                  </a:lnTo>
                  <a:lnTo>
                    <a:pt x="16144" y="34889"/>
                  </a:lnTo>
                  <a:lnTo>
                    <a:pt x="18119" y="34889"/>
                  </a:lnTo>
                  <a:lnTo>
                    <a:pt x="19122" y="34858"/>
                  </a:lnTo>
                  <a:lnTo>
                    <a:pt x="20094" y="34795"/>
                  </a:lnTo>
                  <a:lnTo>
                    <a:pt x="21097" y="34701"/>
                  </a:lnTo>
                  <a:lnTo>
                    <a:pt x="22069" y="34576"/>
                  </a:lnTo>
                  <a:lnTo>
                    <a:pt x="23040" y="34450"/>
                  </a:lnTo>
                  <a:lnTo>
                    <a:pt x="24012" y="34294"/>
                  </a:lnTo>
                  <a:lnTo>
                    <a:pt x="24952" y="34137"/>
                  </a:lnTo>
                  <a:lnTo>
                    <a:pt x="25861" y="33949"/>
                  </a:lnTo>
                  <a:lnTo>
                    <a:pt x="27680" y="33510"/>
                  </a:lnTo>
                  <a:lnTo>
                    <a:pt x="24827" y="29122"/>
                  </a:lnTo>
                  <a:lnTo>
                    <a:pt x="23385" y="26896"/>
                  </a:lnTo>
                  <a:lnTo>
                    <a:pt x="22006" y="24702"/>
                  </a:lnTo>
                  <a:lnTo>
                    <a:pt x="20658" y="22476"/>
                  </a:lnTo>
                  <a:lnTo>
                    <a:pt x="19341" y="20219"/>
                  </a:lnTo>
                  <a:lnTo>
                    <a:pt x="18088" y="17931"/>
                  </a:lnTo>
                  <a:lnTo>
                    <a:pt x="16896" y="15643"/>
                  </a:lnTo>
                  <a:lnTo>
                    <a:pt x="15705" y="13323"/>
                  </a:lnTo>
                  <a:lnTo>
                    <a:pt x="14577" y="10972"/>
                  </a:lnTo>
                  <a:lnTo>
                    <a:pt x="13480" y="8621"/>
                  </a:lnTo>
                  <a:lnTo>
                    <a:pt x="12383" y="6239"/>
                  </a:lnTo>
                  <a:lnTo>
                    <a:pt x="10941" y="3136"/>
                  </a:lnTo>
                  <a:lnTo>
                    <a:pt x="94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73"/>
            <p:cNvSpPr/>
            <p:nvPr/>
          </p:nvSpPr>
          <p:spPr>
            <a:xfrm>
              <a:off x="3641300" y="3030275"/>
              <a:ext cx="1257775" cy="1268775"/>
            </a:xfrm>
            <a:custGeom>
              <a:avLst/>
              <a:gdLst/>
              <a:ahLst/>
              <a:cxnLst/>
              <a:rect l="l" t="t" r="r" b="b"/>
              <a:pathLst>
                <a:path w="50311" h="50751" extrusionOk="0">
                  <a:moveTo>
                    <a:pt x="29027" y="8308"/>
                  </a:moveTo>
                  <a:lnTo>
                    <a:pt x="29246" y="8339"/>
                  </a:lnTo>
                  <a:lnTo>
                    <a:pt x="29466" y="8402"/>
                  </a:lnTo>
                  <a:lnTo>
                    <a:pt x="29685" y="8464"/>
                  </a:lnTo>
                  <a:lnTo>
                    <a:pt x="29873" y="8558"/>
                  </a:lnTo>
                  <a:lnTo>
                    <a:pt x="29999" y="8684"/>
                  </a:lnTo>
                  <a:lnTo>
                    <a:pt x="30155" y="8809"/>
                  </a:lnTo>
                  <a:lnTo>
                    <a:pt x="30249" y="8966"/>
                  </a:lnTo>
                  <a:lnTo>
                    <a:pt x="30343" y="9123"/>
                  </a:lnTo>
                  <a:lnTo>
                    <a:pt x="30406" y="9311"/>
                  </a:lnTo>
                  <a:lnTo>
                    <a:pt x="30469" y="9530"/>
                  </a:lnTo>
                  <a:lnTo>
                    <a:pt x="30500" y="9718"/>
                  </a:lnTo>
                  <a:lnTo>
                    <a:pt x="30500" y="10157"/>
                  </a:lnTo>
                  <a:lnTo>
                    <a:pt x="30437" y="10627"/>
                  </a:lnTo>
                  <a:lnTo>
                    <a:pt x="30343" y="11129"/>
                  </a:lnTo>
                  <a:lnTo>
                    <a:pt x="30187" y="11630"/>
                  </a:lnTo>
                  <a:lnTo>
                    <a:pt x="30030" y="12132"/>
                  </a:lnTo>
                  <a:lnTo>
                    <a:pt x="29811" y="12602"/>
                  </a:lnTo>
                  <a:lnTo>
                    <a:pt x="29560" y="13041"/>
                  </a:lnTo>
                  <a:lnTo>
                    <a:pt x="29309" y="13448"/>
                  </a:lnTo>
                  <a:lnTo>
                    <a:pt x="29058" y="13793"/>
                  </a:lnTo>
                  <a:lnTo>
                    <a:pt x="28807" y="14075"/>
                  </a:lnTo>
                  <a:lnTo>
                    <a:pt x="28588" y="14263"/>
                  </a:lnTo>
                  <a:lnTo>
                    <a:pt x="28463" y="14326"/>
                  </a:lnTo>
                  <a:lnTo>
                    <a:pt x="28337" y="14326"/>
                  </a:lnTo>
                  <a:lnTo>
                    <a:pt x="28212" y="14295"/>
                  </a:lnTo>
                  <a:lnTo>
                    <a:pt x="28118" y="14232"/>
                  </a:lnTo>
                  <a:lnTo>
                    <a:pt x="28055" y="14107"/>
                  </a:lnTo>
                  <a:lnTo>
                    <a:pt x="27992" y="13981"/>
                  </a:lnTo>
                  <a:lnTo>
                    <a:pt x="27992" y="13856"/>
                  </a:lnTo>
                  <a:lnTo>
                    <a:pt x="28055" y="13731"/>
                  </a:lnTo>
                  <a:lnTo>
                    <a:pt x="28369" y="13198"/>
                  </a:lnTo>
                  <a:lnTo>
                    <a:pt x="28713" y="12665"/>
                  </a:lnTo>
                  <a:lnTo>
                    <a:pt x="29027" y="12101"/>
                  </a:lnTo>
                  <a:lnTo>
                    <a:pt x="29152" y="11818"/>
                  </a:lnTo>
                  <a:lnTo>
                    <a:pt x="29278" y="11505"/>
                  </a:lnTo>
                  <a:lnTo>
                    <a:pt x="29403" y="10909"/>
                  </a:lnTo>
                  <a:lnTo>
                    <a:pt x="29466" y="10596"/>
                  </a:lnTo>
                  <a:lnTo>
                    <a:pt x="29466" y="10314"/>
                  </a:lnTo>
                  <a:lnTo>
                    <a:pt x="29466" y="10063"/>
                  </a:lnTo>
                  <a:lnTo>
                    <a:pt x="29466" y="9875"/>
                  </a:lnTo>
                  <a:lnTo>
                    <a:pt x="29434" y="9687"/>
                  </a:lnTo>
                  <a:lnTo>
                    <a:pt x="29372" y="9561"/>
                  </a:lnTo>
                  <a:lnTo>
                    <a:pt x="29278" y="9467"/>
                  </a:lnTo>
                  <a:lnTo>
                    <a:pt x="29121" y="9373"/>
                  </a:lnTo>
                  <a:lnTo>
                    <a:pt x="28713" y="9373"/>
                  </a:lnTo>
                  <a:lnTo>
                    <a:pt x="28525" y="9405"/>
                  </a:lnTo>
                  <a:lnTo>
                    <a:pt x="28369" y="9467"/>
                  </a:lnTo>
                  <a:lnTo>
                    <a:pt x="28212" y="9530"/>
                  </a:lnTo>
                  <a:lnTo>
                    <a:pt x="28024" y="9656"/>
                  </a:lnTo>
                  <a:lnTo>
                    <a:pt x="27742" y="9906"/>
                  </a:lnTo>
                  <a:lnTo>
                    <a:pt x="27460" y="10188"/>
                  </a:lnTo>
                  <a:lnTo>
                    <a:pt x="27209" y="10533"/>
                  </a:lnTo>
                  <a:lnTo>
                    <a:pt x="27021" y="10878"/>
                  </a:lnTo>
                  <a:lnTo>
                    <a:pt x="26895" y="11223"/>
                  </a:lnTo>
                  <a:lnTo>
                    <a:pt x="26801" y="11568"/>
                  </a:lnTo>
                  <a:lnTo>
                    <a:pt x="26801" y="11881"/>
                  </a:lnTo>
                  <a:lnTo>
                    <a:pt x="26801" y="12163"/>
                  </a:lnTo>
                  <a:lnTo>
                    <a:pt x="26864" y="12759"/>
                  </a:lnTo>
                  <a:lnTo>
                    <a:pt x="26927" y="13386"/>
                  </a:lnTo>
                  <a:lnTo>
                    <a:pt x="26989" y="13950"/>
                  </a:lnTo>
                  <a:lnTo>
                    <a:pt x="26989" y="14044"/>
                  </a:lnTo>
                  <a:lnTo>
                    <a:pt x="26958" y="14075"/>
                  </a:lnTo>
                  <a:lnTo>
                    <a:pt x="26927" y="14107"/>
                  </a:lnTo>
                  <a:lnTo>
                    <a:pt x="26864" y="14138"/>
                  </a:lnTo>
                  <a:lnTo>
                    <a:pt x="26739" y="14138"/>
                  </a:lnTo>
                  <a:lnTo>
                    <a:pt x="26707" y="14107"/>
                  </a:lnTo>
                  <a:lnTo>
                    <a:pt x="26645" y="14075"/>
                  </a:lnTo>
                  <a:lnTo>
                    <a:pt x="26425" y="13637"/>
                  </a:lnTo>
                  <a:lnTo>
                    <a:pt x="26206" y="13166"/>
                  </a:lnTo>
                  <a:lnTo>
                    <a:pt x="26080" y="12633"/>
                  </a:lnTo>
                  <a:lnTo>
                    <a:pt x="25986" y="12132"/>
                  </a:lnTo>
                  <a:lnTo>
                    <a:pt x="25955" y="11599"/>
                  </a:lnTo>
                  <a:lnTo>
                    <a:pt x="25955" y="11348"/>
                  </a:lnTo>
                  <a:lnTo>
                    <a:pt x="25986" y="11097"/>
                  </a:lnTo>
                  <a:lnTo>
                    <a:pt x="26049" y="10847"/>
                  </a:lnTo>
                  <a:lnTo>
                    <a:pt x="26112" y="10596"/>
                  </a:lnTo>
                  <a:lnTo>
                    <a:pt x="26206" y="10345"/>
                  </a:lnTo>
                  <a:lnTo>
                    <a:pt x="26331" y="10126"/>
                  </a:lnTo>
                  <a:lnTo>
                    <a:pt x="26582" y="9781"/>
                  </a:lnTo>
                  <a:lnTo>
                    <a:pt x="26864" y="9436"/>
                  </a:lnTo>
                  <a:lnTo>
                    <a:pt x="27209" y="9123"/>
                  </a:lnTo>
                  <a:lnTo>
                    <a:pt x="27554" y="8809"/>
                  </a:lnTo>
                  <a:lnTo>
                    <a:pt x="27961" y="8558"/>
                  </a:lnTo>
                  <a:lnTo>
                    <a:pt x="28181" y="8464"/>
                  </a:lnTo>
                  <a:lnTo>
                    <a:pt x="28369" y="8402"/>
                  </a:lnTo>
                  <a:lnTo>
                    <a:pt x="28588" y="8339"/>
                  </a:lnTo>
                  <a:lnTo>
                    <a:pt x="28807" y="8308"/>
                  </a:lnTo>
                  <a:close/>
                  <a:moveTo>
                    <a:pt x="19560" y="10878"/>
                  </a:moveTo>
                  <a:lnTo>
                    <a:pt x="19780" y="10909"/>
                  </a:lnTo>
                  <a:lnTo>
                    <a:pt x="19999" y="10972"/>
                  </a:lnTo>
                  <a:lnTo>
                    <a:pt x="20219" y="11035"/>
                  </a:lnTo>
                  <a:lnTo>
                    <a:pt x="20626" y="11223"/>
                  </a:lnTo>
                  <a:lnTo>
                    <a:pt x="21002" y="11474"/>
                  </a:lnTo>
                  <a:lnTo>
                    <a:pt x="21378" y="11787"/>
                  </a:lnTo>
                  <a:lnTo>
                    <a:pt x="21692" y="12163"/>
                  </a:lnTo>
                  <a:lnTo>
                    <a:pt x="21974" y="12539"/>
                  </a:lnTo>
                  <a:lnTo>
                    <a:pt x="22225" y="12947"/>
                  </a:lnTo>
                  <a:lnTo>
                    <a:pt x="22413" y="13417"/>
                  </a:lnTo>
                  <a:lnTo>
                    <a:pt x="22538" y="13856"/>
                  </a:lnTo>
                  <a:lnTo>
                    <a:pt x="22570" y="14326"/>
                  </a:lnTo>
                  <a:lnTo>
                    <a:pt x="22570" y="14546"/>
                  </a:lnTo>
                  <a:lnTo>
                    <a:pt x="22538" y="14765"/>
                  </a:lnTo>
                  <a:lnTo>
                    <a:pt x="22507" y="14890"/>
                  </a:lnTo>
                  <a:lnTo>
                    <a:pt x="22413" y="14984"/>
                  </a:lnTo>
                  <a:lnTo>
                    <a:pt x="22319" y="15016"/>
                  </a:lnTo>
                  <a:lnTo>
                    <a:pt x="22193" y="15047"/>
                  </a:lnTo>
                  <a:lnTo>
                    <a:pt x="22068" y="15016"/>
                  </a:lnTo>
                  <a:lnTo>
                    <a:pt x="21943" y="14953"/>
                  </a:lnTo>
                  <a:lnTo>
                    <a:pt x="21849" y="14859"/>
                  </a:lnTo>
                  <a:lnTo>
                    <a:pt x="21817" y="14765"/>
                  </a:lnTo>
                  <a:lnTo>
                    <a:pt x="21598" y="14107"/>
                  </a:lnTo>
                  <a:lnTo>
                    <a:pt x="21378" y="13480"/>
                  </a:lnTo>
                  <a:lnTo>
                    <a:pt x="21253" y="13198"/>
                  </a:lnTo>
                  <a:lnTo>
                    <a:pt x="21096" y="12916"/>
                  </a:lnTo>
                  <a:lnTo>
                    <a:pt x="20908" y="12633"/>
                  </a:lnTo>
                  <a:lnTo>
                    <a:pt x="20657" y="12383"/>
                  </a:lnTo>
                  <a:lnTo>
                    <a:pt x="20407" y="12132"/>
                  </a:lnTo>
                  <a:lnTo>
                    <a:pt x="20093" y="11975"/>
                  </a:lnTo>
                  <a:lnTo>
                    <a:pt x="19780" y="11850"/>
                  </a:lnTo>
                  <a:lnTo>
                    <a:pt x="19435" y="11818"/>
                  </a:lnTo>
                  <a:lnTo>
                    <a:pt x="19278" y="11818"/>
                  </a:lnTo>
                  <a:lnTo>
                    <a:pt x="19122" y="11850"/>
                  </a:lnTo>
                  <a:lnTo>
                    <a:pt x="18965" y="11881"/>
                  </a:lnTo>
                  <a:lnTo>
                    <a:pt x="18808" y="11944"/>
                  </a:lnTo>
                  <a:lnTo>
                    <a:pt x="18651" y="12038"/>
                  </a:lnTo>
                  <a:lnTo>
                    <a:pt x="18495" y="12132"/>
                  </a:lnTo>
                  <a:lnTo>
                    <a:pt x="18369" y="12257"/>
                  </a:lnTo>
                  <a:lnTo>
                    <a:pt x="18275" y="12414"/>
                  </a:lnTo>
                  <a:lnTo>
                    <a:pt x="18150" y="12571"/>
                  </a:lnTo>
                  <a:lnTo>
                    <a:pt x="18087" y="12727"/>
                  </a:lnTo>
                  <a:lnTo>
                    <a:pt x="18056" y="12884"/>
                  </a:lnTo>
                  <a:lnTo>
                    <a:pt x="18024" y="13041"/>
                  </a:lnTo>
                  <a:lnTo>
                    <a:pt x="17993" y="13198"/>
                  </a:lnTo>
                  <a:lnTo>
                    <a:pt x="17993" y="13354"/>
                  </a:lnTo>
                  <a:lnTo>
                    <a:pt x="18087" y="13668"/>
                  </a:lnTo>
                  <a:lnTo>
                    <a:pt x="18212" y="13950"/>
                  </a:lnTo>
                  <a:lnTo>
                    <a:pt x="18401" y="14232"/>
                  </a:lnTo>
                  <a:lnTo>
                    <a:pt x="18620" y="14452"/>
                  </a:lnTo>
                  <a:lnTo>
                    <a:pt x="18902" y="14671"/>
                  </a:lnTo>
                  <a:lnTo>
                    <a:pt x="19184" y="14828"/>
                  </a:lnTo>
                  <a:lnTo>
                    <a:pt x="19498" y="14984"/>
                  </a:lnTo>
                  <a:lnTo>
                    <a:pt x="19842" y="15078"/>
                  </a:lnTo>
                  <a:lnTo>
                    <a:pt x="20156" y="15141"/>
                  </a:lnTo>
                  <a:lnTo>
                    <a:pt x="20846" y="15267"/>
                  </a:lnTo>
                  <a:lnTo>
                    <a:pt x="21159" y="15329"/>
                  </a:lnTo>
                  <a:lnTo>
                    <a:pt x="21504" y="15423"/>
                  </a:lnTo>
                  <a:lnTo>
                    <a:pt x="21567" y="15423"/>
                  </a:lnTo>
                  <a:lnTo>
                    <a:pt x="21598" y="15486"/>
                  </a:lnTo>
                  <a:lnTo>
                    <a:pt x="21629" y="15580"/>
                  </a:lnTo>
                  <a:lnTo>
                    <a:pt x="21598" y="15674"/>
                  </a:lnTo>
                  <a:lnTo>
                    <a:pt x="21567" y="15705"/>
                  </a:lnTo>
                  <a:lnTo>
                    <a:pt x="21504" y="15705"/>
                  </a:lnTo>
                  <a:lnTo>
                    <a:pt x="21002" y="15831"/>
                  </a:lnTo>
                  <a:lnTo>
                    <a:pt x="20438" y="15862"/>
                  </a:lnTo>
                  <a:lnTo>
                    <a:pt x="19905" y="15831"/>
                  </a:lnTo>
                  <a:lnTo>
                    <a:pt x="19372" y="15768"/>
                  </a:lnTo>
                  <a:lnTo>
                    <a:pt x="19122" y="15674"/>
                  </a:lnTo>
                  <a:lnTo>
                    <a:pt x="18871" y="15580"/>
                  </a:lnTo>
                  <a:lnTo>
                    <a:pt x="18620" y="15486"/>
                  </a:lnTo>
                  <a:lnTo>
                    <a:pt x="18401" y="15361"/>
                  </a:lnTo>
                  <a:lnTo>
                    <a:pt x="18150" y="15204"/>
                  </a:lnTo>
                  <a:lnTo>
                    <a:pt x="17962" y="15047"/>
                  </a:lnTo>
                  <a:lnTo>
                    <a:pt x="17742" y="14859"/>
                  </a:lnTo>
                  <a:lnTo>
                    <a:pt x="17586" y="14671"/>
                  </a:lnTo>
                  <a:lnTo>
                    <a:pt x="17460" y="14483"/>
                  </a:lnTo>
                  <a:lnTo>
                    <a:pt x="17335" y="14326"/>
                  </a:lnTo>
                  <a:lnTo>
                    <a:pt x="17178" y="13950"/>
                  </a:lnTo>
                  <a:lnTo>
                    <a:pt x="17084" y="13542"/>
                  </a:lnTo>
                  <a:lnTo>
                    <a:pt x="17084" y="13135"/>
                  </a:lnTo>
                  <a:lnTo>
                    <a:pt x="17115" y="12727"/>
                  </a:lnTo>
                  <a:lnTo>
                    <a:pt x="17241" y="12351"/>
                  </a:lnTo>
                  <a:lnTo>
                    <a:pt x="17429" y="11975"/>
                  </a:lnTo>
                  <a:lnTo>
                    <a:pt x="17554" y="11818"/>
                  </a:lnTo>
                  <a:lnTo>
                    <a:pt x="17680" y="11630"/>
                  </a:lnTo>
                  <a:lnTo>
                    <a:pt x="17868" y="11442"/>
                  </a:lnTo>
                  <a:lnTo>
                    <a:pt x="18087" y="11286"/>
                  </a:lnTo>
                  <a:lnTo>
                    <a:pt x="18275" y="11160"/>
                  </a:lnTo>
                  <a:lnTo>
                    <a:pt x="18495" y="11035"/>
                  </a:lnTo>
                  <a:lnTo>
                    <a:pt x="18714" y="10972"/>
                  </a:lnTo>
                  <a:lnTo>
                    <a:pt x="18902" y="10909"/>
                  </a:lnTo>
                  <a:lnTo>
                    <a:pt x="19122" y="10878"/>
                  </a:lnTo>
                  <a:close/>
                  <a:moveTo>
                    <a:pt x="27397" y="20376"/>
                  </a:moveTo>
                  <a:lnTo>
                    <a:pt x="27491" y="20407"/>
                  </a:lnTo>
                  <a:lnTo>
                    <a:pt x="27554" y="20470"/>
                  </a:lnTo>
                  <a:lnTo>
                    <a:pt x="27616" y="20564"/>
                  </a:lnTo>
                  <a:lnTo>
                    <a:pt x="27804" y="21191"/>
                  </a:lnTo>
                  <a:lnTo>
                    <a:pt x="27898" y="21504"/>
                  </a:lnTo>
                  <a:lnTo>
                    <a:pt x="27992" y="21818"/>
                  </a:lnTo>
                  <a:lnTo>
                    <a:pt x="27992" y="21912"/>
                  </a:lnTo>
                  <a:lnTo>
                    <a:pt x="27961" y="22006"/>
                  </a:lnTo>
                  <a:lnTo>
                    <a:pt x="27898" y="22100"/>
                  </a:lnTo>
                  <a:lnTo>
                    <a:pt x="27836" y="22163"/>
                  </a:lnTo>
                  <a:lnTo>
                    <a:pt x="27616" y="22163"/>
                  </a:lnTo>
                  <a:lnTo>
                    <a:pt x="27554" y="22131"/>
                  </a:lnTo>
                  <a:lnTo>
                    <a:pt x="27460" y="22037"/>
                  </a:lnTo>
                  <a:lnTo>
                    <a:pt x="27334" y="21724"/>
                  </a:lnTo>
                  <a:lnTo>
                    <a:pt x="27240" y="21379"/>
                  </a:lnTo>
                  <a:lnTo>
                    <a:pt x="27146" y="21066"/>
                  </a:lnTo>
                  <a:lnTo>
                    <a:pt x="27115" y="20721"/>
                  </a:lnTo>
                  <a:lnTo>
                    <a:pt x="27115" y="20595"/>
                  </a:lnTo>
                  <a:lnTo>
                    <a:pt x="27146" y="20501"/>
                  </a:lnTo>
                  <a:lnTo>
                    <a:pt x="27209" y="20439"/>
                  </a:lnTo>
                  <a:lnTo>
                    <a:pt x="27303" y="20376"/>
                  </a:lnTo>
                  <a:close/>
                  <a:moveTo>
                    <a:pt x="14357" y="17837"/>
                  </a:moveTo>
                  <a:lnTo>
                    <a:pt x="14858" y="17900"/>
                  </a:lnTo>
                  <a:lnTo>
                    <a:pt x="15360" y="17962"/>
                  </a:lnTo>
                  <a:lnTo>
                    <a:pt x="15830" y="18119"/>
                  </a:lnTo>
                  <a:lnTo>
                    <a:pt x="16332" y="18276"/>
                  </a:lnTo>
                  <a:lnTo>
                    <a:pt x="16802" y="18495"/>
                  </a:lnTo>
                  <a:lnTo>
                    <a:pt x="17241" y="18746"/>
                  </a:lnTo>
                  <a:lnTo>
                    <a:pt x="17648" y="18997"/>
                  </a:lnTo>
                  <a:lnTo>
                    <a:pt x="18024" y="19279"/>
                  </a:lnTo>
                  <a:lnTo>
                    <a:pt x="18338" y="19561"/>
                  </a:lnTo>
                  <a:lnTo>
                    <a:pt x="18401" y="19655"/>
                  </a:lnTo>
                  <a:lnTo>
                    <a:pt x="18463" y="19718"/>
                  </a:lnTo>
                  <a:lnTo>
                    <a:pt x="18495" y="19874"/>
                  </a:lnTo>
                  <a:lnTo>
                    <a:pt x="18463" y="20031"/>
                  </a:lnTo>
                  <a:lnTo>
                    <a:pt x="18369" y="20188"/>
                  </a:lnTo>
                  <a:lnTo>
                    <a:pt x="18244" y="20313"/>
                  </a:lnTo>
                  <a:lnTo>
                    <a:pt x="18118" y="20376"/>
                  </a:lnTo>
                  <a:lnTo>
                    <a:pt x="17962" y="20376"/>
                  </a:lnTo>
                  <a:lnTo>
                    <a:pt x="17868" y="20345"/>
                  </a:lnTo>
                  <a:lnTo>
                    <a:pt x="17774" y="20313"/>
                  </a:lnTo>
                  <a:lnTo>
                    <a:pt x="17303" y="20000"/>
                  </a:lnTo>
                  <a:lnTo>
                    <a:pt x="16708" y="19655"/>
                  </a:lnTo>
                  <a:lnTo>
                    <a:pt x="16018" y="19279"/>
                  </a:lnTo>
                  <a:lnTo>
                    <a:pt x="15642" y="19153"/>
                  </a:lnTo>
                  <a:lnTo>
                    <a:pt x="15297" y="18997"/>
                  </a:lnTo>
                  <a:lnTo>
                    <a:pt x="14921" y="18903"/>
                  </a:lnTo>
                  <a:lnTo>
                    <a:pt x="14576" y="18871"/>
                  </a:lnTo>
                  <a:lnTo>
                    <a:pt x="14263" y="18840"/>
                  </a:lnTo>
                  <a:lnTo>
                    <a:pt x="13949" y="18903"/>
                  </a:lnTo>
                  <a:lnTo>
                    <a:pt x="13636" y="18997"/>
                  </a:lnTo>
                  <a:lnTo>
                    <a:pt x="13511" y="19059"/>
                  </a:lnTo>
                  <a:lnTo>
                    <a:pt x="13385" y="19153"/>
                  </a:lnTo>
                  <a:lnTo>
                    <a:pt x="13291" y="19279"/>
                  </a:lnTo>
                  <a:lnTo>
                    <a:pt x="13197" y="19404"/>
                  </a:lnTo>
                  <a:lnTo>
                    <a:pt x="13103" y="19561"/>
                  </a:lnTo>
                  <a:lnTo>
                    <a:pt x="13009" y="19749"/>
                  </a:lnTo>
                  <a:lnTo>
                    <a:pt x="12946" y="20031"/>
                  </a:lnTo>
                  <a:lnTo>
                    <a:pt x="12915" y="20282"/>
                  </a:lnTo>
                  <a:lnTo>
                    <a:pt x="12915" y="20501"/>
                  </a:lnTo>
                  <a:lnTo>
                    <a:pt x="13009" y="20689"/>
                  </a:lnTo>
                  <a:lnTo>
                    <a:pt x="13103" y="20846"/>
                  </a:lnTo>
                  <a:lnTo>
                    <a:pt x="13228" y="21003"/>
                  </a:lnTo>
                  <a:lnTo>
                    <a:pt x="13417" y="21128"/>
                  </a:lnTo>
                  <a:lnTo>
                    <a:pt x="13605" y="21254"/>
                  </a:lnTo>
                  <a:lnTo>
                    <a:pt x="13824" y="21348"/>
                  </a:lnTo>
                  <a:lnTo>
                    <a:pt x="14043" y="21410"/>
                  </a:lnTo>
                  <a:lnTo>
                    <a:pt x="14514" y="21536"/>
                  </a:lnTo>
                  <a:lnTo>
                    <a:pt x="14984" y="21567"/>
                  </a:lnTo>
                  <a:lnTo>
                    <a:pt x="15391" y="21567"/>
                  </a:lnTo>
                  <a:lnTo>
                    <a:pt x="15924" y="21536"/>
                  </a:lnTo>
                  <a:lnTo>
                    <a:pt x="16457" y="21473"/>
                  </a:lnTo>
                  <a:lnTo>
                    <a:pt x="16990" y="21410"/>
                  </a:lnTo>
                  <a:lnTo>
                    <a:pt x="17523" y="21410"/>
                  </a:lnTo>
                  <a:lnTo>
                    <a:pt x="17586" y="21442"/>
                  </a:lnTo>
                  <a:lnTo>
                    <a:pt x="17648" y="21473"/>
                  </a:lnTo>
                  <a:lnTo>
                    <a:pt x="17711" y="21567"/>
                  </a:lnTo>
                  <a:lnTo>
                    <a:pt x="17711" y="21630"/>
                  </a:lnTo>
                  <a:lnTo>
                    <a:pt x="17711" y="21693"/>
                  </a:lnTo>
                  <a:lnTo>
                    <a:pt x="17680" y="21755"/>
                  </a:lnTo>
                  <a:lnTo>
                    <a:pt x="17617" y="21787"/>
                  </a:lnTo>
                  <a:lnTo>
                    <a:pt x="17147" y="22006"/>
                  </a:lnTo>
                  <a:lnTo>
                    <a:pt x="16645" y="22163"/>
                  </a:lnTo>
                  <a:lnTo>
                    <a:pt x="16112" y="22319"/>
                  </a:lnTo>
                  <a:lnTo>
                    <a:pt x="15579" y="22445"/>
                  </a:lnTo>
                  <a:lnTo>
                    <a:pt x="15047" y="22476"/>
                  </a:lnTo>
                  <a:lnTo>
                    <a:pt x="14482" y="22508"/>
                  </a:lnTo>
                  <a:lnTo>
                    <a:pt x="13949" y="22445"/>
                  </a:lnTo>
                  <a:lnTo>
                    <a:pt x="13699" y="22382"/>
                  </a:lnTo>
                  <a:lnTo>
                    <a:pt x="13479" y="22288"/>
                  </a:lnTo>
                  <a:lnTo>
                    <a:pt x="13072" y="22131"/>
                  </a:lnTo>
                  <a:lnTo>
                    <a:pt x="12727" y="21881"/>
                  </a:lnTo>
                  <a:lnTo>
                    <a:pt x="12413" y="21598"/>
                  </a:lnTo>
                  <a:lnTo>
                    <a:pt x="12194" y="21254"/>
                  </a:lnTo>
                  <a:lnTo>
                    <a:pt x="12069" y="21097"/>
                  </a:lnTo>
                  <a:lnTo>
                    <a:pt x="12006" y="20909"/>
                  </a:lnTo>
                  <a:lnTo>
                    <a:pt x="11943" y="20721"/>
                  </a:lnTo>
                  <a:lnTo>
                    <a:pt x="11881" y="20501"/>
                  </a:lnTo>
                  <a:lnTo>
                    <a:pt x="11849" y="20313"/>
                  </a:lnTo>
                  <a:lnTo>
                    <a:pt x="11849" y="20094"/>
                  </a:lnTo>
                  <a:lnTo>
                    <a:pt x="11881" y="19874"/>
                  </a:lnTo>
                  <a:lnTo>
                    <a:pt x="11912" y="19655"/>
                  </a:lnTo>
                  <a:lnTo>
                    <a:pt x="12006" y="19404"/>
                  </a:lnTo>
                  <a:lnTo>
                    <a:pt x="12100" y="19153"/>
                  </a:lnTo>
                  <a:lnTo>
                    <a:pt x="12225" y="18903"/>
                  </a:lnTo>
                  <a:lnTo>
                    <a:pt x="12382" y="18715"/>
                  </a:lnTo>
                  <a:lnTo>
                    <a:pt x="12507" y="18527"/>
                  </a:lnTo>
                  <a:lnTo>
                    <a:pt x="12696" y="18401"/>
                  </a:lnTo>
                  <a:lnTo>
                    <a:pt x="12852" y="18244"/>
                  </a:lnTo>
                  <a:lnTo>
                    <a:pt x="13040" y="18150"/>
                  </a:lnTo>
                  <a:lnTo>
                    <a:pt x="13260" y="18056"/>
                  </a:lnTo>
                  <a:lnTo>
                    <a:pt x="13448" y="17962"/>
                  </a:lnTo>
                  <a:lnTo>
                    <a:pt x="13667" y="17931"/>
                  </a:lnTo>
                  <a:lnTo>
                    <a:pt x="13887" y="17868"/>
                  </a:lnTo>
                  <a:lnTo>
                    <a:pt x="14357" y="17837"/>
                  </a:lnTo>
                  <a:close/>
                  <a:moveTo>
                    <a:pt x="43603" y="19153"/>
                  </a:moveTo>
                  <a:lnTo>
                    <a:pt x="43979" y="19216"/>
                  </a:lnTo>
                  <a:lnTo>
                    <a:pt x="44136" y="19247"/>
                  </a:lnTo>
                  <a:lnTo>
                    <a:pt x="44293" y="19342"/>
                  </a:lnTo>
                  <a:lnTo>
                    <a:pt x="44449" y="19436"/>
                  </a:lnTo>
                  <a:lnTo>
                    <a:pt x="44606" y="19530"/>
                  </a:lnTo>
                  <a:lnTo>
                    <a:pt x="44731" y="19655"/>
                  </a:lnTo>
                  <a:lnTo>
                    <a:pt x="44857" y="19812"/>
                  </a:lnTo>
                  <a:lnTo>
                    <a:pt x="44982" y="19968"/>
                  </a:lnTo>
                  <a:lnTo>
                    <a:pt x="45076" y="20188"/>
                  </a:lnTo>
                  <a:lnTo>
                    <a:pt x="45170" y="20407"/>
                  </a:lnTo>
                  <a:lnTo>
                    <a:pt x="45264" y="20595"/>
                  </a:lnTo>
                  <a:lnTo>
                    <a:pt x="45296" y="20815"/>
                  </a:lnTo>
                  <a:lnTo>
                    <a:pt x="45296" y="21003"/>
                  </a:lnTo>
                  <a:lnTo>
                    <a:pt x="45296" y="21160"/>
                  </a:lnTo>
                  <a:lnTo>
                    <a:pt x="45264" y="21348"/>
                  </a:lnTo>
                  <a:lnTo>
                    <a:pt x="45202" y="21504"/>
                  </a:lnTo>
                  <a:lnTo>
                    <a:pt x="45139" y="21661"/>
                  </a:lnTo>
                  <a:lnTo>
                    <a:pt x="45045" y="21787"/>
                  </a:lnTo>
                  <a:lnTo>
                    <a:pt x="44951" y="21943"/>
                  </a:lnTo>
                  <a:lnTo>
                    <a:pt x="44700" y="22163"/>
                  </a:lnTo>
                  <a:lnTo>
                    <a:pt x="44387" y="22382"/>
                  </a:lnTo>
                  <a:lnTo>
                    <a:pt x="44010" y="22539"/>
                  </a:lnTo>
                  <a:lnTo>
                    <a:pt x="43634" y="22696"/>
                  </a:lnTo>
                  <a:lnTo>
                    <a:pt x="43227" y="22790"/>
                  </a:lnTo>
                  <a:lnTo>
                    <a:pt x="42819" y="22852"/>
                  </a:lnTo>
                  <a:lnTo>
                    <a:pt x="42412" y="22915"/>
                  </a:lnTo>
                  <a:lnTo>
                    <a:pt x="42004" y="22915"/>
                  </a:lnTo>
                  <a:lnTo>
                    <a:pt x="41597" y="22884"/>
                  </a:lnTo>
                  <a:lnTo>
                    <a:pt x="41252" y="22821"/>
                  </a:lnTo>
                  <a:lnTo>
                    <a:pt x="40938" y="22758"/>
                  </a:lnTo>
                  <a:lnTo>
                    <a:pt x="40813" y="22696"/>
                  </a:lnTo>
                  <a:lnTo>
                    <a:pt x="40750" y="22602"/>
                  </a:lnTo>
                  <a:lnTo>
                    <a:pt x="40688" y="22476"/>
                  </a:lnTo>
                  <a:lnTo>
                    <a:pt x="40656" y="22351"/>
                  </a:lnTo>
                  <a:lnTo>
                    <a:pt x="40688" y="22225"/>
                  </a:lnTo>
                  <a:lnTo>
                    <a:pt x="40719" y="22131"/>
                  </a:lnTo>
                  <a:lnTo>
                    <a:pt x="40813" y="22037"/>
                  </a:lnTo>
                  <a:lnTo>
                    <a:pt x="40938" y="21975"/>
                  </a:lnTo>
                  <a:lnTo>
                    <a:pt x="41315" y="21912"/>
                  </a:lnTo>
                  <a:lnTo>
                    <a:pt x="41848" y="21912"/>
                  </a:lnTo>
                  <a:lnTo>
                    <a:pt x="42443" y="21881"/>
                  </a:lnTo>
                  <a:lnTo>
                    <a:pt x="43070" y="21818"/>
                  </a:lnTo>
                  <a:lnTo>
                    <a:pt x="43352" y="21755"/>
                  </a:lnTo>
                  <a:lnTo>
                    <a:pt x="43603" y="21693"/>
                  </a:lnTo>
                  <a:lnTo>
                    <a:pt x="43822" y="21598"/>
                  </a:lnTo>
                  <a:lnTo>
                    <a:pt x="44010" y="21473"/>
                  </a:lnTo>
                  <a:lnTo>
                    <a:pt x="44136" y="21316"/>
                  </a:lnTo>
                  <a:lnTo>
                    <a:pt x="44198" y="21128"/>
                  </a:lnTo>
                  <a:lnTo>
                    <a:pt x="44230" y="21034"/>
                  </a:lnTo>
                  <a:lnTo>
                    <a:pt x="44230" y="20909"/>
                  </a:lnTo>
                  <a:lnTo>
                    <a:pt x="44136" y="20627"/>
                  </a:lnTo>
                  <a:lnTo>
                    <a:pt x="44010" y="20407"/>
                  </a:lnTo>
                  <a:lnTo>
                    <a:pt x="43854" y="20219"/>
                  </a:lnTo>
                  <a:lnTo>
                    <a:pt x="43634" y="20125"/>
                  </a:lnTo>
                  <a:lnTo>
                    <a:pt x="43415" y="20062"/>
                  </a:lnTo>
                  <a:lnTo>
                    <a:pt x="43164" y="20062"/>
                  </a:lnTo>
                  <a:lnTo>
                    <a:pt x="42882" y="20094"/>
                  </a:lnTo>
                  <a:lnTo>
                    <a:pt x="42600" y="20188"/>
                  </a:lnTo>
                  <a:lnTo>
                    <a:pt x="42318" y="20282"/>
                  </a:lnTo>
                  <a:lnTo>
                    <a:pt x="42036" y="20407"/>
                  </a:lnTo>
                  <a:lnTo>
                    <a:pt x="41753" y="20564"/>
                  </a:lnTo>
                  <a:lnTo>
                    <a:pt x="41221" y="20909"/>
                  </a:lnTo>
                  <a:lnTo>
                    <a:pt x="40782" y="21222"/>
                  </a:lnTo>
                  <a:lnTo>
                    <a:pt x="40468" y="21504"/>
                  </a:lnTo>
                  <a:lnTo>
                    <a:pt x="40406" y="21536"/>
                  </a:lnTo>
                  <a:lnTo>
                    <a:pt x="40312" y="21567"/>
                  </a:lnTo>
                  <a:lnTo>
                    <a:pt x="40249" y="21536"/>
                  </a:lnTo>
                  <a:lnTo>
                    <a:pt x="40186" y="21504"/>
                  </a:lnTo>
                  <a:lnTo>
                    <a:pt x="40123" y="21473"/>
                  </a:lnTo>
                  <a:lnTo>
                    <a:pt x="40092" y="21379"/>
                  </a:lnTo>
                  <a:lnTo>
                    <a:pt x="40092" y="21316"/>
                  </a:lnTo>
                  <a:lnTo>
                    <a:pt x="40123" y="21222"/>
                  </a:lnTo>
                  <a:lnTo>
                    <a:pt x="40280" y="20940"/>
                  </a:lnTo>
                  <a:lnTo>
                    <a:pt x="40500" y="20658"/>
                  </a:lnTo>
                  <a:lnTo>
                    <a:pt x="40782" y="20376"/>
                  </a:lnTo>
                  <a:lnTo>
                    <a:pt x="41064" y="20094"/>
                  </a:lnTo>
                  <a:lnTo>
                    <a:pt x="41409" y="19874"/>
                  </a:lnTo>
                  <a:lnTo>
                    <a:pt x="41753" y="19655"/>
                  </a:lnTo>
                  <a:lnTo>
                    <a:pt x="42098" y="19467"/>
                  </a:lnTo>
                  <a:lnTo>
                    <a:pt x="42506" y="19310"/>
                  </a:lnTo>
                  <a:lnTo>
                    <a:pt x="42882" y="19185"/>
                  </a:lnTo>
                  <a:lnTo>
                    <a:pt x="43258" y="19153"/>
                  </a:lnTo>
                  <a:close/>
                  <a:moveTo>
                    <a:pt x="24983" y="21755"/>
                  </a:moveTo>
                  <a:lnTo>
                    <a:pt x="25077" y="21787"/>
                  </a:lnTo>
                  <a:lnTo>
                    <a:pt x="25171" y="21818"/>
                  </a:lnTo>
                  <a:lnTo>
                    <a:pt x="25359" y="21975"/>
                  </a:lnTo>
                  <a:lnTo>
                    <a:pt x="25453" y="22131"/>
                  </a:lnTo>
                  <a:lnTo>
                    <a:pt x="25642" y="22382"/>
                  </a:lnTo>
                  <a:lnTo>
                    <a:pt x="25798" y="22633"/>
                  </a:lnTo>
                  <a:lnTo>
                    <a:pt x="25924" y="22915"/>
                  </a:lnTo>
                  <a:lnTo>
                    <a:pt x="25986" y="23228"/>
                  </a:lnTo>
                  <a:lnTo>
                    <a:pt x="25986" y="23291"/>
                  </a:lnTo>
                  <a:lnTo>
                    <a:pt x="25955" y="23385"/>
                  </a:lnTo>
                  <a:lnTo>
                    <a:pt x="25892" y="23448"/>
                  </a:lnTo>
                  <a:lnTo>
                    <a:pt x="25830" y="23511"/>
                  </a:lnTo>
                  <a:lnTo>
                    <a:pt x="25767" y="23542"/>
                  </a:lnTo>
                  <a:lnTo>
                    <a:pt x="25673" y="23573"/>
                  </a:lnTo>
                  <a:lnTo>
                    <a:pt x="25516" y="23573"/>
                  </a:lnTo>
                  <a:lnTo>
                    <a:pt x="25328" y="23448"/>
                  </a:lnTo>
                  <a:lnTo>
                    <a:pt x="25109" y="23291"/>
                  </a:lnTo>
                  <a:lnTo>
                    <a:pt x="24921" y="23072"/>
                  </a:lnTo>
                  <a:lnTo>
                    <a:pt x="24795" y="22821"/>
                  </a:lnTo>
                  <a:lnTo>
                    <a:pt x="24670" y="22570"/>
                  </a:lnTo>
                  <a:lnTo>
                    <a:pt x="24638" y="22319"/>
                  </a:lnTo>
                  <a:lnTo>
                    <a:pt x="24638" y="22194"/>
                  </a:lnTo>
                  <a:lnTo>
                    <a:pt x="24670" y="22069"/>
                  </a:lnTo>
                  <a:lnTo>
                    <a:pt x="24732" y="21943"/>
                  </a:lnTo>
                  <a:lnTo>
                    <a:pt x="24795" y="21849"/>
                  </a:lnTo>
                  <a:lnTo>
                    <a:pt x="24889" y="21787"/>
                  </a:lnTo>
                  <a:lnTo>
                    <a:pt x="24983" y="21755"/>
                  </a:lnTo>
                  <a:close/>
                  <a:moveTo>
                    <a:pt x="34136" y="23855"/>
                  </a:moveTo>
                  <a:lnTo>
                    <a:pt x="34293" y="23918"/>
                  </a:lnTo>
                  <a:lnTo>
                    <a:pt x="34607" y="24043"/>
                  </a:lnTo>
                  <a:lnTo>
                    <a:pt x="34669" y="24075"/>
                  </a:lnTo>
                  <a:lnTo>
                    <a:pt x="34732" y="24138"/>
                  </a:lnTo>
                  <a:lnTo>
                    <a:pt x="34763" y="24200"/>
                  </a:lnTo>
                  <a:lnTo>
                    <a:pt x="34795" y="24263"/>
                  </a:lnTo>
                  <a:lnTo>
                    <a:pt x="34795" y="24420"/>
                  </a:lnTo>
                  <a:lnTo>
                    <a:pt x="34732" y="24576"/>
                  </a:lnTo>
                  <a:lnTo>
                    <a:pt x="34638" y="24702"/>
                  </a:lnTo>
                  <a:lnTo>
                    <a:pt x="34512" y="24764"/>
                  </a:lnTo>
                  <a:lnTo>
                    <a:pt x="34356" y="24796"/>
                  </a:lnTo>
                  <a:lnTo>
                    <a:pt x="34262" y="24796"/>
                  </a:lnTo>
                  <a:lnTo>
                    <a:pt x="34168" y="24733"/>
                  </a:lnTo>
                  <a:lnTo>
                    <a:pt x="33917" y="24608"/>
                  </a:lnTo>
                  <a:lnTo>
                    <a:pt x="33760" y="24482"/>
                  </a:lnTo>
                  <a:lnTo>
                    <a:pt x="33729" y="24357"/>
                  </a:lnTo>
                  <a:lnTo>
                    <a:pt x="33729" y="24200"/>
                  </a:lnTo>
                  <a:lnTo>
                    <a:pt x="33760" y="24075"/>
                  </a:lnTo>
                  <a:lnTo>
                    <a:pt x="33854" y="23981"/>
                  </a:lnTo>
                  <a:lnTo>
                    <a:pt x="33980" y="23887"/>
                  </a:lnTo>
                  <a:lnTo>
                    <a:pt x="34136" y="23855"/>
                  </a:lnTo>
                  <a:close/>
                  <a:moveTo>
                    <a:pt x="23416" y="23197"/>
                  </a:moveTo>
                  <a:lnTo>
                    <a:pt x="23510" y="23260"/>
                  </a:lnTo>
                  <a:lnTo>
                    <a:pt x="23949" y="23636"/>
                  </a:lnTo>
                  <a:lnTo>
                    <a:pt x="24419" y="24043"/>
                  </a:lnTo>
                  <a:lnTo>
                    <a:pt x="24607" y="24232"/>
                  </a:lnTo>
                  <a:lnTo>
                    <a:pt x="24795" y="24451"/>
                  </a:lnTo>
                  <a:lnTo>
                    <a:pt x="24921" y="24670"/>
                  </a:lnTo>
                  <a:lnTo>
                    <a:pt x="25015" y="24953"/>
                  </a:lnTo>
                  <a:lnTo>
                    <a:pt x="25015" y="25047"/>
                  </a:lnTo>
                  <a:lnTo>
                    <a:pt x="24983" y="25109"/>
                  </a:lnTo>
                  <a:lnTo>
                    <a:pt x="24952" y="25203"/>
                  </a:lnTo>
                  <a:lnTo>
                    <a:pt x="24889" y="25266"/>
                  </a:lnTo>
                  <a:lnTo>
                    <a:pt x="24827" y="25329"/>
                  </a:lnTo>
                  <a:lnTo>
                    <a:pt x="24638" y="25329"/>
                  </a:lnTo>
                  <a:lnTo>
                    <a:pt x="24544" y="25297"/>
                  </a:lnTo>
                  <a:lnTo>
                    <a:pt x="24356" y="25141"/>
                  </a:lnTo>
                  <a:lnTo>
                    <a:pt x="24200" y="24953"/>
                  </a:lnTo>
                  <a:lnTo>
                    <a:pt x="24043" y="24764"/>
                  </a:lnTo>
                  <a:lnTo>
                    <a:pt x="23917" y="24545"/>
                  </a:lnTo>
                  <a:lnTo>
                    <a:pt x="23573" y="24012"/>
                  </a:lnTo>
                  <a:lnTo>
                    <a:pt x="23416" y="23761"/>
                  </a:lnTo>
                  <a:lnTo>
                    <a:pt x="23228" y="23542"/>
                  </a:lnTo>
                  <a:lnTo>
                    <a:pt x="23165" y="23448"/>
                  </a:lnTo>
                  <a:lnTo>
                    <a:pt x="23165" y="23385"/>
                  </a:lnTo>
                  <a:lnTo>
                    <a:pt x="23197" y="23323"/>
                  </a:lnTo>
                  <a:lnTo>
                    <a:pt x="23228" y="23260"/>
                  </a:lnTo>
                  <a:lnTo>
                    <a:pt x="23291" y="23228"/>
                  </a:lnTo>
                  <a:lnTo>
                    <a:pt x="23353" y="23197"/>
                  </a:lnTo>
                  <a:close/>
                  <a:moveTo>
                    <a:pt x="32475" y="26426"/>
                  </a:moveTo>
                  <a:lnTo>
                    <a:pt x="33447" y="26614"/>
                  </a:lnTo>
                  <a:lnTo>
                    <a:pt x="33948" y="26739"/>
                  </a:lnTo>
                  <a:lnTo>
                    <a:pt x="34199" y="26833"/>
                  </a:lnTo>
                  <a:lnTo>
                    <a:pt x="34387" y="26959"/>
                  </a:lnTo>
                  <a:lnTo>
                    <a:pt x="34512" y="27053"/>
                  </a:lnTo>
                  <a:lnTo>
                    <a:pt x="34575" y="27147"/>
                  </a:lnTo>
                  <a:lnTo>
                    <a:pt x="34607" y="27303"/>
                  </a:lnTo>
                  <a:lnTo>
                    <a:pt x="34607" y="27429"/>
                  </a:lnTo>
                  <a:lnTo>
                    <a:pt x="34607" y="27554"/>
                  </a:lnTo>
                  <a:lnTo>
                    <a:pt x="34544" y="27680"/>
                  </a:lnTo>
                  <a:lnTo>
                    <a:pt x="34418" y="27742"/>
                  </a:lnTo>
                  <a:lnTo>
                    <a:pt x="34293" y="27805"/>
                  </a:lnTo>
                  <a:lnTo>
                    <a:pt x="34011" y="27805"/>
                  </a:lnTo>
                  <a:lnTo>
                    <a:pt x="33697" y="27774"/>
                  </a:lnTo>
                  <a:lnTo>
                    <a:pt x="33415" y="27711"/>
                  </a:lnTo>
                  <a:lnTo>
                    <a:pt x="33165" y="27617"/>
                  </a:lnTo>
                  <a:lnTo>
                    <a:pt x="32882" y="27460"/>
                  </a:lnTo>
                  <a:lnTo>
                    <a:pt x="32632" y="27303"/>
                  </a:lnTo>
                  <a:lnTo>
                    <a:pt x="32162" y="26959"/>
                  </a:lnTo>
                  <a:lnTo>
                    <a:pt x="32099" y="26865"/>
                  </a:lnTo>
                  <a:lnTo>
                    <a:pt x="32067" y="26771"/>
                  </a:lnTo>
                  <a:lnTo>
                    <a:pt x="32067" y="26677"/>
                  </a:lnTo>
                  <a:lnTo>
                    <a:pt x="32099" y="26583"/>
                  </a:lnTo>
                  <a:lnTo>
                    <a:pt x="32162" y="26520"/>
                  </a:lnTo>
                  <a:lnTo>
                    <a:pt x="32256" y="26457"/>
                  </a:lnTo>
                  <a:lnTo>
                    <a:pt x="32350" y="26426"/>
                  </a:lnTo>
                  <a:close/>
                  <a:moveTo>
                    <a:pt x="32506" y="14859"/>
                  </a:moveTo>
                  <a:lnTo>
                    <a:pt x="32600" y="14890"/>
                  </a:lnTo>
                  <a:lnTo>
                    <a:pt x="32694" y="14953"/>
                  </a:lnTo>
                  <a:lnTo>
                    <a:pt x="32788" y="15047"/>
                  </a:lnTo>
                  <a:lnTo>
                    <a:pt x="32851" y="15172"/>
                  </a:lnTo>
                  <a:lnTo>
                    <a:pt x="32914" y="15267"/>
                  </a:lnTo>
                  <a:lnTo>
                    <a:pt x="32914" y="15392"/>
                  </a:lnTo>
                  <a:lnTo>
                    <a:pt x="32914" y="15549"/>
                  </a:lnTo>
                  <a:lnTo>
                    <a:pt x="32851" y="15831"/>
                  </a:lnTo>
                  <a:lnTo>
                    <a:pt x="32757" y="16113"/>
                  </a:lnTo>
                  <a:lnTo>
                    <a:pt x="32632" y="16395"/>
                  </a:lnTo>
                  <a:lnTo>
                    <a:pt x="32381" y="16834"/>
                  </a:lnTo>
                  <a:lnTo>
                    <a:pt x="32005" y="17367"/>
                  </a:lnTo>
                  <a:lnTo>
                    <a:pt x="31785" y="17649"/>
                  </a:lnTo>
                  <a:lnTo>
                    <a:pt x="31566" y="17900"/>
                  </a:lnTo>
                  <a:lnTo>
                    <a:pt x="31347" y="18119"/>
                  </a:lnTo>
                  <a:lnTo>
                    <a:pt x="31064" y="18338"/>
                  </a:lnTo>
                  <a:lnTo>
                    <a:pt x="30814" y="18558"/>
                  </a:lnTo>
                  <a:lnTo>
                    <a:pt x="30532" y="18715"/>
                  </a:lnTo>
                  <a:lnTo>
                    <a:pt x="30406" y="18809"/>
                  </a:lnTo>
                  <a:lnTo>
                    <a:pt x="30281" y="18903"/>
                  </a:lnTo>
                  <a:lnTo>
                    <a:pt x="30155" y="18934"/>
                  </a:lnTo>
                  <a:lnTo>
                    <a:pt x="29999" y="18934"/>
                  </a:lnTo>
                  <a:lnTo>
                    <a:pt x="29873" y="18903"/>
                  </a:lnTo>
                  <a:lnTo>
                    <a:pt x="29748" y="18840"/>
                  </a:lnTo>
                  <a:lnTo>
                    <a:pt x="29654" y="18715"/>
                  </a:lnTo>
                  <a:lnTo>
                    <a:pt x="29591" y="18558"/>
                  </a:lnTo>
                  <a:lnTo>
                    <a:pt x="29528" y="18276"/>
                  </a:lnTo>
                  <a:lnTo>
                    <a:pt x="29434" y="18056"/>
                  </a:lnTo>
                  <a:lnTo>
                    <a:pt x="29340" y="17806"/>
                  </a:lnTo>
                  <a:lnTo>
                    <a:pt x="29246" y="17586"/>
                  </a:lnTo>
                  <a:lnTo>
                    <a:pt x="29090" y="17398"/>
                  </a:lnTo>
                  <a:lnTo>
                    <a:pt x="28964" y="17241"/>
                  </a:lnTo>
                  <a:lnTo>
                    <a:pt x="28776" y="17053"/>
                  </a:lnTo>
                  <a:lnTo>
                    <a:pt x="28619" y="16928"/>
                  </a:lnTo>
                  <a:lnTo>
                    <a:pt x="28400" y="16802"/>
                  </a:lnTo>
                  <a:lnTo>
                    <a:pt x="28212" y="16677"/>
                  </a:lnTo>
                  <a:lnTo>
                    <a:pt x="27992" y="16583"/>
                  </a:lnTo>
                  <a:lnTo>
                    <a:pt x="27773" y="16520"/>
                  </a:lnTo>
                  <a:lnTo>
                    <a:pt x="27522" y="16489"/>
                  </a:lnTo>
                  <a:lnTo>
                    <a:pt x="27272" y="16458"/>
                  </a:lnTo>
                  <a:lnTo>
                    <a:pt x="27021" y="16426"/>
                  </a:lnTo>
                  <a:lnTo>
                    <a:pt x="26739" y="16458"/>
                  </a:lnTo>
                  <a:lnTo>
                    <a:pt x="26551" y="16489"/>
                  </a:lnTo>
                  <a:lnTo>
                    <a:pt x="26331" y="16520"/>
                  </a:lnTo>
                  <a:lnTo>
                    <a:pt x="25892" y="16708"/>
                  </a:lnTo>
                  <a:lnTo>
                    <a:pt x="25485" y="16897"/>
                  </a:lnTo>
                  <a:lnTo>
                    <a:pt x="25077" y="17053"/>
                  </a:lnTo>
                  <a:lnTo>
                    <a:pt x="24513" y="17210"/>
                  </a:lnTo>
                  <a:lnTo>
                    <a:pt x="23980" y="17304"/>
                  </a:lnTo>
                  <a:lnTo>
                    <a:pt x="23447" y="17429"/>
                  </a:lnTo>
                  <a:lnTo>
                    <a:pt x="22914" y="17586"/>
                  </a:lnTo>
                  <a:lnTo>
                    <a:pt x="22444" y="17774"/>
                  </a:lnTo>
                  <a:lnTo>
                    <a:pt x="22225" y="17868"/>
                  </a:lnTo>
                  <a:lnTo>
                    <a:pt x="22005" y="18025"/>
                  </a:lnTo>
                  <a:lnTo>
                    <a:pt x="21786" y="18182"/>
                  </a:lnTo>
                  <a:lnTo>
                    <a:pt x="21598" y="18370"/>
                  </a:lnTo>
                  <a:lnTo>
                    <a:pt x="21410" y="18589"/>
                  </a:lnTo>
                  <a:lnTo>
                    <a:pt x="21222" y="18871"/>
                  </a:lnTo>
                  <a:lnTo>
                    <a:pt x="21096" y="19091"/>
                  </a:lnTo>
                  <a:lnTo>
                    <a:pt x="21002" y="19310"/>
                  </a:lnTo>
                  <a:lnTo>
                    <a:pt x="20846" y="19718"/>
                  </a:lnTo>
                  <a:lnTo>
                    <a:pt x="20783" y="20157"/>
                  </a:lnTo>
                  <a:lnTo>
                    <a:pt x="20752" y="20595"/>
                  </a:lnTo>
                  <a:lnTo>
                    <a:pt x="20752" y="21473"/>
                  </a:lnTo>
                  <a:lnTo>
                    <a:pt x="20720" y="21912"/>
                  </a:lnTo>
                  <a:lnTo>
                    <a:pt x="20657" y="22382"/>
                  </a:lnTo>
                  <a:lnTo>
                    <a:pt x="20563" y="22696"/>
                  </a:lnTo>
                  <a:lnTo>
                    <a:pt x="20438" y="23040"/>
                  </a:lnTo>
                  <a:lnTo>
                    <a:pt x="20187" y="23699"/>
                  </a:lnTo>
                  <a:lnTo>
                    <a:pt x="19905" y="24326"/>
                  </a:lnTo>
                  <a:lnTo>
                    <a:pt x="19811" y="24639"/>
                  </a:lnTo>
                  <a:lnTo>
                    <a:pt x="19717" y="24953"/>
                  </a:lnTo>
                  <a:lnTo>
                    <a:pt x="19654" y="25266"/>
                  </a:lnTo>
                  <a:lnTo>
                    <a:pt x="19623" y="25579"/>
                  </a:lnTo>
                  <a:lnTo>
                    <a:pt x="19654" y="25862"/>
                  </a:lnTo>
                  <a:lnTo>
                    <a:pt x="19717" y="26144"/>
                  </a:lnTo>
                  <a:lnTo>
                    <a:pt x="19874" y="26426"/>
                  </a:lnTo>
                  <a:lnTo>
                    <a:pt x="20062" y="26708"/>
                  </a:lnTo>
                  <a:lnTo>
                    <a:pt x="20375" y="26990"/>
                  </a:lnTo>
                  <a:lnTo>
                    <a:pt x="20752" y="27241"/>
                  </a:lnTo>
                  <a:lnTo>
                    <a:pt x="20846" y="27335"/>
                  </a:lnTo>
                  <a:lnTo>
                    <a:pt x="20877" y="27429"/>
                  </a:lnTo>
                  <a:lnTo>
                    <a:pt x="20908" y="27554"/>
                  </a:lnTo>
                  <a:lnTo>
                    <a:pt x="20877" y="27680"/>
                  </a:lnTo>
                  <a:lnTo>
                    <a:pt x="20814" y="27774"/>
                  </a:lnTo>
                  <a:lnTo>
                    <a:pt x="20720" y="27836"/>
                  </a:lnTo>
                  <a:lnTo>
                    <a:pt x="20595" y="27868"/>
                  </a:lnTo>
                  <a:lnTo>
                    <a:pt x="20469" y="27868"/>
                  </a:lnTo>
                  <a:lnTo>
                    <a:pt x="20156" y="27742"/>
                  </a:lnTo>
                  <a:lnTo>
                    <a:pt x="19842" y="27617"/>
                  </a:lnTo>
                  <a:lnTo>
                    <a:pt x="19560" y="27460"/>
                  </a:lnTo>
                  <a:lnTo>
                    <a:pt x="19310" y="27272"/>
                  </a:lnTo>
                  <a:lnTo>
                    <a:pt x="19090" y="27053"/>
                  </a:lnTo>
                  <a:lnTo>
                    <a:pt x="18902" y="26833"/>
                  </a:lnTo>
                  <a:lnTo>
                    <a:pt x="18714" y="26583"/>
                  </a:lnTo>
                  <a:lnTo>
                    <a:pt x="18589" y="26332"/>
                  </a:lnTo>
                  <a:lnTo>
                    <a:pt x="18463" y="26050"/>
                  </a:lnTo>
                  <a:lnTo>
                    <a:pt x="18401" y="25768"/>
                  </a:lnTo>
                  <a:lnTo>
                    <a:pt x="18338" y="25485"/>
                  </a:lnTo>
                  <a:lnTo>
                    <a:pt x="18307" y="25172"/>
                  </a:lnTo>
                  <a:lnTo>
                    <a:pt x="18307" y="24858"/>
                  </a:lnTo>
                  <a:lnTo>
                    <a:pt x="18369" y="24545"/>
                  </a:lnTo>
                  <a:lnTo>
                    <a:pt x="18432" y="24200"/>
                  </a:lnTo>
                  <a:lnTo>
                    <a:pt x="18526" y="23887"/>
                  </a:lnTo>
                  <a:lnTo>
                    <a:pt x="18714" y="23511"/>
                  </a:lnTo>
                  <a:lnTo>
                    <a:pt x="18839" y="23323"/>
                  </a:lnTo>
                  <a:lnTo>
                    <a:pt x="18965" y="23197"/>
                  </a:lnTo>
                  <a:lnTo>
                    <a:pt x="19059" y="23134"/>
                  </a:lnTo>
                  <a:lnTo>
                    <a:pt x="19184" y="22978"/>
                  </a:lnTo>
                  <a:lnTo>
                    <a:pt x="19310" y="22758"/>
                  </a:lnTo>
                  <a:lnTo>
                    <a:pt x="19404" y="22351"/>
                  </a:lnTo>
                  <a:lnTo>
                    <a:pt x="19560" y="21693"/>
                  </a:lnTo>
                  <a:lnTo>
                    <a:pt x="19592" y="21222"/>
                  </a:lnTo>
                  <a:lnTo>
                    <a:pt x="19592" y="20752"/>
                  </a:lnTo>
                  <a:lnTo>
                    <a:pt x="19592" y="20282"/>
                  </a:lnTo>
                  <a:lnTo>
                    <a:pt x="19654" y="19812"/>
                  </a:lnTo>
                  <a:lnTo>
                    <a:pt x="19811" y="19185"/>
                  </a:lnTo>
                  <a:lnTo>
                    <a:pt x="19905" y="18840"/>
                  </a:lnTo>
                  <a:lnTo>
                    <a:pt x="20031" y="18558"/>
                  </a:lnTo>
                  <a:lnTo>
                    <a:pt x="20156" y="18244"/>
                  </a:lnTo>
                  <a:lnTo>
                    <a:pt x="20344" y="17962"/>
                  </a:lnTo>
                  <a:lnTo>
                    <a:pt x="20532" y="17680"/>
                  </a:lnTo>
                  <a:lnTo>
                    <a:pt x="20752" y="17429"/>
                  </a:lnTo>
                  <a:lnTo>
                    <a:pt x="21065" y="17179"/>
                  </a:lnTo>
                  <a:lnTo>
                    <a:pt x="21378" y="16959"/>
                  </a:lnTo>
                  <a:lnTo>
                    <a:pt x="21723" y="16771"/>
                  </a:lnTo>
                  <a:lnTo>
                    <a:pt x="22099" y="16646"/>
                  </a:lnTo>
                  <a:lnTo>
                    <a:pt x="22476" y="16520"/>
                  </a:lnTo>
                  <a:lnTo>
                    <a:pt x="22852" y="16395"/>
                  </a:lnTo>
                  <a:lnTo>
                    <a:pt x="23604" y="16207"/>
                  </a:lnTo>
                  <a:lnTo>
                    <a:pt x="24043" y="16113"/>
                  </a:lnTo>
                  <a:lnTo>
                    <a:pt x="24450" y="15987"/>
                  </a:lnTo>
                  <a:lnTo>
                    <a:pt x="25297" y="15674"/>
                  </a:lnTo>
                  <a:lnTo>
                    <a:pt x="25704" y="15549"/>
                  </a:lnTo>
                  <a:lnTo>
                    <a:pt x="26143" y="15423"/>
                  </a:lnTo>
                  <a:lnTo>
                    <a:pt x="26551" y="15329"/>
                  </a:lnTo>
                  <a:lnTo>
                    <a:pt x="26989" y="15267"/>
                  </a:lnTo>
                  <a:lnTo>
                    <a:pt x="27554" y="15267"/>
                  </a:lnTo>
                  <a:lnTo>
                    <a:pt x="27836" y="15298"/>
                  </a:lnTo>
                  <a:lnTo>
                    <a:pt x="28118" y="15361"/>
                  </a:lnTo>
                  <a:lnTo>
                    <a:pt x="28369" y="15455"/>
                  </a:lnTo>
                  <a:lnTo>
                    <a:pt x="28619" y="15549"/>
                  </a:lnTo>
                  <a:lnTo>
                    <a:pt x="28870" y="15674"/>
                  </a:lnTo>
                  <a:lnTo>
                    <a:pt x="29090" y="15831"/>
                  </a:lnTo>
                  <a:lnTo>
                    <a:pt x="29309" y="15987"/>
                  </a:lnTo>
                  <a:lnTo>
                    <a:pt x="29528" y="16176"/>
                  </a:lnTo>
                  <a:lnTo>
                    <a:pt x="29717" y="16364"/>
                  </a:lnTo>
                  <a:lnTo>
                    <a:pt x="29905" y="16583"/>
                  </a:lnTo>
                  <a:lnTo>
                    <a:pt x="30061" y="16802"/>
                  </a:lnTo>
                  <a:lnTo>
                    <a:pt x="30187" y="17053"/>
                  </a:lnTo>
                  <a:lnTo>
                    <a:pt x="30343" y="17304"/>
                  </a:lnTo>
                  <a:lnTo>
                    <a:pt x="30437" y="17555"/>
                  </a:lnTo>
                  <a:lnTo>
                    <a:pt x="31064" y="16991"/>
                  </a:lnTo>
                  <a:lnTo>
                    <a:pt x="31347" y="16708"/>
                  </a:lnTo>
                  <a:lnTo>
                    <a:pt x="31597" y="16426"/>
                  </a:lnTo>
                  <a:lnTo>
                    <a:pt x="31848" y="16082"/>
                  </a:lnTo>
                  <a:lnTo>
                    <a:pt x="32067" y="15737"/>
                  </a:lnTo>
                  <a:lnTo>
                    <a:pt x="32224" y="15392"/>
                  </a:lnTo>
                  <a:lnTo>
                    <a:pt x="32381" y="14984"/>
                  </a:lnTo>
                  <a:lnTo>
                    <a:pt x="32412" y="14922"/>
                  </a:lnTo>
                  <a:lnTo>
                    <a:pt x="32444" y="14890"/>
                  </a:lnTo>
                  <a:lnTo>
                    <a:pt x="32506" y="14859"/>
                  </a:lnTo>
                  <a:close/>
                  <a:moveTo>
                    <a:pt x="27554" y="4327"/>
                  </a:moveTo>
                  <a:lnTo>
                    <a:pt x="27961" y="4358"/>
                  </a:lnTo>
                  <a:lnTo>
                    <a:pt x="28400" y="4421"/>
                  </a:lnTo>
                  <a:lnTo>
                    <a:pt x="28870" y="4515"/>
                  </a:lnTo>
                  <a:lnTo>
                    <a:pt x="29215" y="4640"/>
                  </a:lnTo>
                  <a:lnTo>
                    <a:pt x="29560" y="4765"/>
                  </a:lnTo>
                  <a:lnTo>
                    <a:pt x="29905" y="4922"/>
                  </a:lnTo>
                  <a:lnTo>
                    <a:pt x="30218" y="5110"/>
                  </a:lnTo>
                  <a:lnTo>
                    <a:pt x="30532" y="5298"/>
                  </a:lnTo>
                  <a:lnTo>
                    <a:pt x="30814" y="5486"/>
                  </a:lnTo>
                  <a:lnTo>
                    <a:pt x="31096" y="5706"/>
                  </a:lnTo>
                  <a:lnTo>
                    <a:pt x="31378" y="5925"/>
                  </a:lnTo>
                  <a:lnTo>
                    <a:pt x="31879" y="6427"/>
                  </a:lnTo>
                  <a:lnTo>
                    <a:pt x="32318" y="6960"/>
                  </a:lnTo>
                  <a:lnTo>
                    <a:pt x="32694" y="7524"/>
                  </a:lnTo>
                  <a:lnTo>
                    <a:pt x="33039" y="8151"/>
                  </a:lnTo>
                  <a:lnTo>
                    <a:pt x="33290" y="8778"/>
                  </a:lnTo>
                  <a:lnTo>
                    <a:pt x="33509" y="9467"/>
                  </a:lnTo>
                  <a:lnTo>
                    <a:pt x="33635" y="10157"/>
                  </a:lnTo>
                  <a:lnTo>
                    <a:pt x="33729" y="10847"/>
                  </a:lnTo>
                  <a:lnTo>
                    <a:pt x="33760" y="11568"/>
                  </a:lnTo>
                  <a:lnTo>
                    <a:pt x="33697" y="12257"/>
                  </a:lnTo>
                  <a:lnTo>
                    <a:pt x="33572" y="12978"/>
                  </a:lnTo>
                  <a:lnTo>
                    <a:pt x="33384" y="13668"/>
                  </a:lnTo>
                  <a:lnTo>
                    <a:pt x="33353" y="13793"/>
                  </a:lnTo>
                  <a:lnTo>
                    <a:pt x="33290" y="13856"/>
                  </a:lnTo>
                  <a:lnTo>
                    <a:pt x="33227" y="13919"/>
                  </a:lnTo>
                  <a:lnTo>
                    <a:pt x="33133" y="13981"/>
                  </a:lnTo>
                  <a:lnTo>
                    <a:pt x="32977" y="14013"/>
                  </a:lnTo>
                  <a:lnTo>
                    <a:pt x="32788" y="14013"/>
                  </a:lnTo>
                  <a:lnTo>
                    <a:pt x="32632" y="13919"/>
                  </a:lnTo>
                  <a:lnTo>
                    <a:pt x="32475" y="13793"/>
                  </a:lnTo>
                  <a:lnTo>
                    <a:pt x="32444" y="13731"/>
                  </a:lnTo>
                  <a:lnTo>
                    <a:pt x="32412" y="13637"/>
                  </a:lnTo>
                  <a:lnTo>
                    <a:pt x="32412" y="13511"/>
                  </a:lnTo>
                  <a:lnTo>
                    <a:pt x="32444" y="13417"/>
                  </a:lnTo>
                  <a:lnTo>
                    <a:pt x="32538" y="12947"/>
                  </a:lnTo>
                  <a:lnTo>
                    <a:pt x="32632" y="12477"/>
                  </a:lnTo>
                  <a:lnTo>
                    <a:pt x="32694" y="12006"/>
                  </a:lnTo>
                  <a:lnTo>
                    <a:pt x="32726" y="11536"/>
                  </a:lnTo>
                  <a:lnTo>
                    <a:pt x="32726" y="11066"/>
                  </a:lnTo>
                  <a:lnTo>
                    <a:pt x="32694" y="10627"/>
                  </a:lnTo>
                  <a:lnTo>
                    <a:pt x="32632" y="10188"/>
                  </a:lnTo>
                  <a:lnTo>
                    <a:pt x="32538" y="9718"/>
                  </a:lnTo>
                  <a:lnTo>
                    <a:pt x="32412" y="9311"/>
                  </a:lnTo>
                  <a:lnTo>
                    <a:pt x="32256" y="8872"/>
                  </a:lnTo>
                  <a:lnTo>
                    <a:pt x="32067" y="8464"/>
                  </a:lnTo>
                  <a:lnTo>
                    <a:pt x="31817" y="8057"/>
                  </a:lnTo>
                  <a:lnTo>
                    <a:pt x="31566" y="7681"/>
                  </a:lnTo>
                  <a:lnTo>
                    <a:pt x="31284" y="7305"/>
                  </a:lnTo>
                  <a:lnTo>
                    <a:pt x="30939" y="6960"/>
                  </a:lnTo>
                  <a:lnTo>
                    <a:pt x="30563" y="6646"/>
                  </a:lnTo>
                  <a:lnTo>
                    <a:pt x="30030" y="6207"/>
                  </a:lnTo>
                  <a:lnTo>
                    <a:pt x="29748" y="6051"/>
                  </a:lnTo>
                  <a:lnTo>
                    <a:pt x="29466" y="5894"/>
                  </a:lnTo>
                  <a:lnTo>
                    <a:pt x="29152" y="5737"/>
                  </a:lnTo>
                  <a:lnTo>
                    <a:pt x="28870" y="5643"/>
                  </a:lnTo>
                  <a:lnTo>
                    <a:pt x="28588" y="5549"/>
                  </a:lnTo>
                  <a:lnTo>
                    <a:pt x="28275" y="5486"/>
                  </a:lnTo>
                  <a:lnTo>
                    <a:pt x="27961" y="5424"/>
                  </a:lnTo>
                  <a:lnTo>
                    <a:pt x="27021" y="5424"/>
                  </a:lnTo>
                  <a:lnTo>
                    <a:pt x="26707" y="5486"/>
                  </a:lnTo>
                  <a:lnTo>
                    <a:pt x="26394" y="5549"/>
                  </a:lnTo>
                  <a:lnTo>
                    <a:pt x="26049" y="5643"/>
                  </a:lnTo>
                  <a:lnTo>
                    <a:pt x="25704" y="5769"/>
                  </a:lnTo>
                  <a:lnTo>
                    <a:pt x="25391" y="5894"/>
                  </a:lnTo>
                  <a:lnTo>
                    <a:pt x="25109" y="6051"/>
                  </a:lnTo>
                  <a:lnTo>
                    <a:pt x="24795" y="6207"/>
                  </a:lnTo>
                  <a:lnTo>
                    <a:pt x="24482" y="6364"/>
                  </a:lnTo>
                  <a:lnTo>
                    <a:pt x="24106" y="6490"/>
                  </a:lnTo>
                  <a:lnTo>
                    <a:pt x="23761" y="6584"/>
                  </a:lnTo>
                  <a:lnTo>
                    <a:pt x="23040" y="6740"/>
                  </a:lnTo>
                  <a:lnTo>
                    <a:pt x="22319" y="6866"/>
                  </a:lnTo>
                  <a:lnTo>
                    <a:pt x="21598" y="6991"/>
                  </a:lnTo>
                  <a:lnTo>
                    <a:pt x="20908" y="7179"/>
                  </a:lnTo>
                  <a:lnTo>
                    <a:pt x="20595" y="7273"/>
                  </a:lnTo>
                  <a:lnTo>
                    <a:pt x="20250" y="7430"/>
                  </a:lnTo>
                  <a:lnTo>
                    <a:pt x="19937" y="7587"/>
                  </a:lnTo>
                  <a:lnTo>
                    <a:pt x="19623" y="7806"/>
                  </a:lnTo>
                  <a:lnTo>
                    <a:pt x="19341" y="8057"/>
                  </a:lnTo>
                  <a:lnTo>
                    <a:pt x="19059" y="8339"/>
                  </a:lnTo>
                  <a:lnTo>
                    <a:pt x="18745" y="8715"/>
                  </a:lnTo>
                  <a:lnTo>
                    <a:pt x="18463" y="9123"/>
                  </a:lnTo>
                  <a:lnTo>
                    <a:pt x="17962" y="9906"/>
                  </a:lnTo>
                  <a:lnTo>
                    <a:pt x="17429" y="10721"/>
                  </a:lnTo>
                  <a:lnTo>
                    <a:pt x="17178" y="11129"/>
                  </a:lnTo>
                  <a:lnTo>
                    <a:pt x="16865" y="11505"/>
                  </a:lnTo>
                  <a:lnTo>
                    <a:pt x="16582" y="11818"/>
                  </a:lnTo>
                  <a:lnTo>
                    <a:pt x="16269" y="12132"/>
                  </a:lnTo>
                  <a:lnTo>
                    <a:pt x="15956" y="12414"/>
                  </a:lnTo>
                  <a:lnTo>
                    <a:pt x="15611" y="12665"/>
                  </a:lnTo>
                  <a:lnTo>
                    <a:pt x="14921" y="13135"/>
                  </a:lnTo>
                  <a:lnTo>
                    <a:pt x="14169" y="13574"/>
                  </a:lnTo>
                  <a:lnTo>
                    <a:pt x="13417" y="14044"/>
                  </a:lnTo>
                  <a:lnTo>
                    <a:pt x="13103" y="14263"/>
                  </a:lnTo>
                  <a:lnTo>
                    <a:pt x="12790" y="14514"/>
                  </a:lnTo>
                  <a:lnTo>
                    <a:pt x="12539" y="14765"/>
                  </a:lnTo>
                  <a:lnTo>
                    <a:pt x="12288" y="15016"/>
                  </a:lnTo>
                  <a:lnTo>
                    <a:pt x="12037" y="15298"/>
                  </a:lnTo>
                  <a:lnTo>
                    <a:pt x="11849" y="15580"/>
                  </a:lnTo>
                  <a:lnTo>
                    <a:pt x="11661" y="15862"/>
                  </a:lnTo>
                  <a:lnTo>
                    <a:pt x="11504" y="16176"/>
                  </a:lnTo>
                  <a:lnTo>
                    <a:pt x="11379" y="16520"/>
                  </a:lnTo>
                  <a:lnTo>
                    <a:pt x="11254" y="16865"/>
                  </a:lnTo>
                  <a:lnTo>
                    <a:pt x="11128" y="17241"/>
                  </a:lnTo>
                  <a:lnTo>
                    <a:pt x="11066" y="17649"/>
                  </a:lnTo>
                  <a:lnTo>
                    <a:pt x="10909" y="18495"/>
                  </a:lnTo>
                  <a:lnTo>
                    <a:pt x="10815" y="19436"/>
                  </a:lnTo>
                  <a:lnTo>
                    <a:pt x="10689" y="20345"/>
                  </a:lnTo>
                  <a:lnTo>
                    <a:pt x="10595" y="20783"/>
                  </a:lnTo>
                  <a:lnTo>
                    <a:pt x="10501" y="21254"/>
                  </a:lnTo>
                  <a:lnTo>
                    <a:pt x="10345" y="21693"/>
                  </a:lnTo>
                  <a:lnTo>
                    <a:pt x="10188" y="22131"/>
                  </a:lnTo>
                  <a:lnTo>
                    <a:pt x="10000" y="22508"/>
                  </a:lnTo>
                  <a:lnTo>
                    <a:pt x="9780" y="22915"/>
                  </a:lnTo>
                  <a:lnTo>
                    <a:pt x="9530" y="23260"/>
                  </a:lnTo>
                  <a:lnTo>
                    <a:pt x="9279" y="23636"/>
                  </a:lnTo>
                  <a:lnTo>
                    <a:pt x="8746" y="24357"/>
                  </a:lnTo>
                  <a:lnTo>
                    <a:pt x="8213" y="25047"/>
                  </a:lnTo>
                  <a:lnTo>
                    <a:pt x="7962" y="25423"/>
                  </a:lnTo>
                  <a:lnTo>
                    <a:pt x="7774" y="25799"/>
                  </a:lnTo>
                  <a:lnTo>
                    <a:pt x="7586" y="26175"/>
                  </a:lnTo>
                  <a:lnTo>
                    <a:pt x="7429" y="26551"/>
                  </a:lnTo>
                  <a:lnTo>
                    <a:pt x="7304" y="26959"/>
                  </a:lnTo>
                  <a:lnTo>
                    <a:pt x="7273" y="27398"/>
                  </a:lnTo>
                  <a:lnTo>
                    <a:pt x="7273" y="27868"/>
                  </a:lnTo>
                  <a:lnTo>
                    <a:pt x="7335" y="28338"/>
                  </a:lnTo>
                  <a:lnTo>
                    <a:pt x="7335" y="28432"/>
                  </a:lnTo>
                  <a:lnTo>
                    <a:pt x="7304" y="28526"/>
                  </a:lnTo>
                  <a:lnTo>
                    <a:pt x="7241" y="28589"/>
                  </a:lnTo>
                  <a:lnTo>
                    <a:pt x="7147" y="28651"/>
                  </a:lnTo>
                  <a:lnTo>
                    <a:pt x="7053" y="28683"/>
                  </a:lnTo>
                  <a:lnTo>
                    <a:pt x="6959" y="28651"/>
                  </a:lnTo>
                  <a:lnTo>
                    <a:pt x="6896" y="28620"/>
                  </a:lnTo>
                  <a:lnTo>
                    <a:pt x="6834" y="28526"/>
                  </a:lnTo>
                  <a:lnTo>
                    <a:pt x="6708" y="28181"/>
                  </a:lnTo>
                  <a:lnTo>
                    <a:pt x="6614" y="27836"/>
                  </a:lnTo>
                  <a:lnTo>
                    <a:pt x="6552" y="27523"/>
                  </a:lnTo>
                  <a:lnTo>
                    <a:pt x="6520" y="27178"/>
                  </a:lnTo>
                  <a:lnTo>
                    <a:pt x="6552" y="26865"/>
                  </a:lnTo>
                  <a:lnTo>
                    <a:pt x="6583" y="26551"/>
                  </a:lnTo>
                  <a:lnTo>
                    <a:pt x="6646" y="26269"/>
                  </a:lnTo>
                  <a:lnTo>
                    <a:pt x="6740" y="25956"/>
                  </a:lnTo>
                  <a:lnTo>
                    <a:pt x="6865" y="25673"/>
                  </a:lnTo>
                  <a:lnTo>
                    <a:pt x="6991" y="25360"/>
                  </a:lnTo>
                  <a:lnTo>
                    <a:pt x="7304" y="24796"/>
                  </a:lnTo>
                  <a:lnTo>
                    <a:pt x="7680" y="24232"/>
                  </a:lnTo>
                  <a:lnTo>
                    <a:pt x="8088" y="23636"/>
                  </a:lnTo>
                  <a:lnTo>
                    <a:pt x="8401" y="23197"/>
                  </a:lnTo>
                  <a:lnTo>
                    <a:pt x="8652" y="22758"/>
                  </a:lnTo>
                  <a:lnTo>
                    <a:pt x="8871" y="22319"/>
                  </a:lnTo>
                  <a:lnTo>
                    <a:pt x="9028" y="21881"/>
                  </a:lnTo>
                  <a:lnTo>
                    <a:pt x="9185" y="21442"/>
                  </a:lnTo>
                  <a:lnTo>
                    <a:pt x="9310" y="20972"/>
                  </a:lnTo>
                  <a:lnTo>
                    <a:pt x="9530" y="20062"/>
                  </a:lnTo>
                  <a:lnTo>
                    <a:pt x="9686" y="19153"/>
                  </a:lnTo>
                  <a:lnTo>
                    <a:pt x="9812" y="18213"/>
                  </a:lnTo>
                  <a:lnTo>
                    <a:pt x="10000" y="17273"/>
                  </a:lnTo>
                  <a:lnTo>
                    <a:pt x="10094" y="16771"/>
                  </a:lnTo>
                  <a:lnTo>
                    <a:pt x="10219" y="16301"/>
                  </a:lnTo>
                  <a:lnTo>
                    <a:pt x="10345" y="15987"/>
                  </a:lnTo>
                  <a:lnTo>
                    <a:pt x="10439" y="15705"/>
                  </a:lnTo>
                  <a:lnTo>
                    <a:pt x="10564" y="15423"/>
                  </a:lnTo>
                  <a:lnTo>
                    <a:pt x="10721" y="15141"/>
                  </a:lnTo>
                  <a:lnTo>
                    <a:pt x="10877" y="14890"/>
                  </a:lnTo>
                  <a:lnTo>
                    <a:pt x="11066" y="14671"/>
                  </a:lnTo>
                  <a:lnTo>
                    <a:pt x="11442" y="14232"/>
                  </a:lnTo>
                  <a:lnTo>
                    <a:pt x="11881" y="13856"/>
                  </a:lnTo>
                  <a:lnTo>
                    <a:pt x="12351" y="13480"/>
                  </a:lnTo>
                  <a:lnTo>
                    <a:pt x="12852" y="13166"/>
                  </a:lnTo>
                  <a:lnTo>
                    <a:pt x="13417" y="12822"/>
                  </a:lnTo>
                  <a:lnTo>
                    <a:pt x="13793" y="12602"/>
                  </a:lnTo>
                  <a:lnTo>
                    <a:pt x="14169" y="12351"/>
                  </a:lnTo>
                  <a:lnTo>
                    <a:pt x="14514" y="12101"/>
                  </a:lnTo>
                  <a:lnTo>
                    <a:pt x="14827" y="11850"/>
                  </a:lnTo>
                  <a:lnTo>
                    <a:pt x="15423" y="11286"/>
                  </a:lnTo>
                  <a:lnTo>
                    <a:pt x="15956" y="10721"/>
                  </a:lnTo>
                  <a:lnTo>
                    <a:pt x="16457" y="10126"/>
                  </a:lnTo>
                  <a:lnTo>
                    <a:pt x="16927" y="9467"/>
                  </a:lnTo>
                  <a:lnTo>
                    <a:pt x="17962" y="8088"/>
                  </a:lnTo>
                  <a:lnTo>
                    <a:pt x="18181" y="7806"/>
                  </a:lnTo>
                  <a:lnTo>
                    <a:pt x="18432" y="7555"/>
                  </a:lnTo>
                  <a:lnTo>
                    <a:pt x="18651" y="7305"/>
                  </a:lnTo>
                  <a:lnTo>
                    <a:pt x="18902" y="7085"/>
                  </a:lnTo>
                  <a:lnTo>
                    <a:pt x="19122" y="6897"/>
                  </a:lnTo>
                  <a:lnTo>
                    <a:pt x="19372" y="6740"/>
                  </a:lnTo>
                  <a:lnTo>
                    <a:pt x="19654" y="6584"/>
                  </a:lnTo>
                  <a:lnTo>
                    <a:pt x="19905" y="6458"/>
                  </a:lnTo>
                  <a:lnTo>
                    <a:pt x="20469" y="6239"/>
                  </a:lnTo>
                  <a:lnTo>
                    <a:pt x="21034" y="6051"/>
                  </a:lnTo>
                  <a:lnTo>
                    <a:pt x="21692" y="5925"/>
                  </a:lnTo>
                  <a:lnTo>
                    <a:pt x="22382" y="5800"/>
                  </a:lnTo>
                  <a:lnTo>
                    <a:pt x="22820" y="5706"/>
                  </a:lnTo>
                  <a:lnTo>
                    <a:pt x="23228" y="5612"/>
                  </a:lnTo>
                  <a:lnTo>
                    <a:pt x="24043" y="5361"/>
                  </a:lnTo>
                  <a:lnTo>
                    <a:pt x="25579" y="4765"/>
                  </a:lnTo>
                  <a:lnTo>
                    <a:pt x="25955" y="4640"/>
                  </a:lnTo>
                  <a:lnTo>
                    <a:pt x="26331" y="4515"/>
                  </a:lnTo>
                  <a:lnTo>
                    <a:pt x="26739" y="4421"/>
                  </a:lnTo>
                  <a:lnTo>
                    <a:pt x="27146" y="4358"/>
                  </a:lnTo>
                  <a:lnTo>
                    <a:pt x="27554" y="4327"/>
                  </a:lnTo>
                  <a:close/>
                  <a:moveTo>
                    <a:pt x="31033" y="27805"/>
                  </a:moveTo>
                  <a:lnTo>
                    <a:pt x="31127" y="27868"/>
                  </a:lnTo>
                  <a:lnTo>
                    <a:pt x="31347" y="27993"/>
                  </a:lnTo>
                  <a:lnTo>
                    <a:pt x="31597" y="28118"/>
                  </a:lnTo>
                  <a:lnTo>
                    <a:pt x="32036" y="28338"/>
                  </a:lnTo>
                  <a:lnTo>
                    <a:pt x="32475" y="28589"/>
                  </a:lnTo>
                  <a:lnTo>
                    <a:pt x="32694" y="28714"/>
                  </a:lnTo>
                  <a:lnTo>
                    <a:pt x="32882" y="28871"/>
                  </a:lnTo>
                  <a:lnTo>
                    <a:pt x="33008" y="28996"/>
                  </a:lnTo>
                  <a:lnTo>
                    <a:pt x="33039" y="29153"/>
                  </a:lnTo>
                  <a:lnTo>
                    <a:pt x="33008" y="29278"/>
                  </a:lnTo>
                  <a:lnTo>
                    <a:pt x="32977" y="29404"/>
                  </a:lnTo>
                  <a:lnTo>
                    <a:pt x="32851" y="29498"/>
                  </a:lnTo>
                  <a:lnTo>
                    <a:pt x="32757" y="29592"/>
                  </a:lnTo>
                  <a:lnTo>
                    <a:pt x="32600" y="29623"/>
                  </a:lnTo>
                  <a:lnTo>
                    <a:pt x="32444" y="29623"/>
                  </a:lnTo>
                  <a:lnTo>
                    <a:pt x="32162" y="29529"/>
                  </a:lnTo>
                  <a:lnTo>
                    <a:pt x="31911" y="29435"/>
                  </a:lnTo>
                  <a:lnTo>
                    <a:pt x="31660" y="29278"/>
                  </a:lnTo>
                  <a:lnTo>
                    <a:pt x="31441" y="29090"/>
                  </a:lnTo>
                  <a:lnTo>
                    <a:pt x="31252" y="28933"/>
                  </a:lnTo>
                  <a:lnTo>
                    <a:pt x="31096" y="28745"/>
                  </a:lnTo>
                  <a:lnTo>
                    <a:pt x="30751" y="28369"/>
                  </a:lnTo>
                  <a:lnTo>
                    <a:pt x="30688" y="28275"/>
                  </a:lnTo>
                  <a:lnTo>
                    <a:pt x="30688" y="28150"/>
                  </a:lnTo>
                  <a:lnTo>
                    <a:pt x="30688" y="28024"/>
                  </a:lnTo>
                  <a:lnTo>
                    <a:pt x="30751" y="27930"/>
                  </a:lnTo>
                  <a:lnTo>
                    <a:pt x="30814" y="27868"/>
                  </a:lnTo>
                  <a:lnTo>
                    <a:pt x="30908" y="27805"/>
                  </a:lnTo>
                  <a:close/>
                  <a:moveTo>
                    <a:pt x="41973" y="26206"/>
                  </a:moveTo>
                  <a:lnTo>
                    <a:pt x="42506" y="26238"/>
                  </a:lnTo>
                  <a:lnTo>
                    <a:pt x="43007" y="26300"/>
                  </a:lnTo>
                  <a:lnTo>
                    <a:pt x="43478" y="26394"/>
                  </a:lnTo>
                  <a:lnTo>
                    <a:pt x="43948" y="26551"/>
                  </a:lnTo>
                  <a:lnTo>
                    <a:pt x="44387" y="26739"/>
                  </a:lnTo>
                  <a:lnTo>
                    <a:pt x="44763" y="26990"/>
                  </a:lnTo>
                  <a:lnTo>
                    <a:pt x="44919" y="27147"/>
                  </a:lnTo>
                  <a:lnTo>
                    <a:pt x="45076" y="27272"/>
                  </a:lnTo>
                  <a:lnTo>
                    <a:pt x="45202" y="27460"/>
                  </a:lnTo>
                  <a:lnTo>
                    <a:pt x="45327" y="27617"/>
                  </a:lnTo>
                  <a:lnTo>
                    <a:pt x="45421" y="27805"/>
                  </a:lnTo>
                  <a:lnTo>
                    <a:pt x="45484" y="28024"/>
                  </a:lnTo>
                  <a:lnTo>
                    <a:pt x="45546" y="28244"/>
                  </a:lnTo>
                  <a:lnTo>
                    <a:pt x="45546" y="28463"/>
                  </a:lnTo>
                  <a:lnTo>
                    <a:pt x="45546" y="28714"/>
                  </a:lnTo>
                  <a:lnTo>
                    <a:pt x="45515" y="28965"/>
                  </a:lnTo>
                  <a:lnTo>
                    <a:pt x="45452" y="29247"/>
                  </a:lnTo>
                  <a:lnTo>
                    <a:pt x="45358" y="29529"/>
                  </a:lnTo>
                  <a:lnTo>
                    <a:pt x="45264" y="29749"/>
                  </a:lnTo>
                  <a:lnTo>
                    <a:pt x="45139" y="29937"/>
                  </a:lnTo>
                  <a:lnTo>
                    <a:pt x="45013" y="30125"/>
                  </a:lnTo>
                  <a:lnTo>
                    <a:pt x="44888" y="30281"/>
                  </a:lnTo>
                  <a:lnTo>
                    <a:pt x="44731" y="30438"/>
                  </a:lnTo>
                  <a:lnTo>
                    <a:pt x="44575" y="30564"/>
                  </a:lnTo>
                  <a:lnTo>
                    <a:pt x="44387" y="30689"/>
                  </a:lnTo>
                  <a:lnTo>
                    <a:pt x="44198" y="30814"/>
                  </a:lnTo>
                  <a:lnTo>
                    <a:pt x="43822" y="30971"/>
                  </a:lnTo>
                  <a:lnTo>
                    <a:pt x="43383" y="31065"/>
                  </a:lnTo>
                  <a:lnTo>
                    <a:pt x="42725" y="31065"/>
                  </a:lnTo>
                  <a:lnTo>
                    <a:pt x="42506" y="31002"/>
                  </a:lnTo>
                  <a:lnTo>
                    <a:pt x="42255" y="30940"/>
                  </a:lnTo>
                  <a:lnTo>
                    <a:pt x="42004" y="30846"/>
                  </a:lnTo>
                  <a:lnTo>
                    <a:pt x="41785" y="30720"/>
                  </a:lnTo>
                  <a:lnTo>
                    <a:pt x="41565" y="30595"/>
                  </a:lnTo>
                  <a:lnTo>
                    <a:pt x="41127" y="30281"/>
                  </a:lnTo>
                  <a:lnTo>
                    <a:pt x="40719" y="29937"/>
                  </a:lnTo>
                  <a:lnTo>
                    <a:pt x="40374" y="29529"/>
                  </a:lnTo>
                  <a:lnTo>
                    <a:pt x="40061" y="29090"/>
                  </a:lnTo>
                  <a:lnTo>
                    <a:pt x="39779" y="28620"/>
                  </a:lnTo>
                  <a:lnTo>
                    <a:pt x="39559" y="28150"/>
                  </a:lnTo>
                  <a:lnTo>
                    <a:pt x="39528" y="27962"/>
                  </a:lnTo>
                  <a:lnTo>
                    <a:pt x="39528" y="27805"/>
                  </a:lnTo>
                  <a:lnTo>
                    <a:pt x="39622" y="27680"/>
                  </a:lnTo>
                  <a:lnTo>
                    <a:pt x="39747" y="27586"/>
                  </a:lnTo>
                  <a:lnTo>
                    <a:pt x="39873" y="27523"/>
                  </a:lnTo>
                  <a:lnTo>
                    <a:pt x="40029" y="27523"/>
                  </a:lnTo>
                  <a:lnTo>
                    <a:pt x="40186" y="27586"/>
                  </a:lnTo>
                  <a:lnTo>
                    <a:pt x="40343" y="27711"/>
                  </a:lnTo>
                  <a:lnTo>
                    <a:pt x="40750" y="28338"/>
                  </a:lnTo>
                  <a:lnTo>
                    <a:pt x="41189" y="28933"/>
                  </a:lnTo>
                  <a:lnTo>
                    <a:pt x="41409" y="29216"/>
                  </a:lnTo>
                  <a:lnTo>
                    <a:pt x="41659" y="29466"/>
                  </a:lnTo>
                  <a:lnTo>
                    <a:pt x="41942" y="29686"/>
                  </a:lnTo>
                  <a:lnTo>
                    <a:pt x="42286" y="29874"/>
                  </a:lnTo>
                  <a:lnTo>
                    <a:pt x="42474" y="29968"/>
                  </a:lnTo>
                  <a:lnTo>
                    <a:pt x="42694" y="29999"/>
                  </a:lnTo>
                  <a:lnTo>
                    <a:pt x="42882" y="30031"/>
                  </a:lnTo>
                  <a:lnTo>
                    <a:pt x="43101" y="30062"/>
                  </a:lnTo>
                  <a:lnTo>
                    <a:pt x="43289" y="30031"/>
                  </a:lnTo>
                  <a:lnTo>
                    <a:pt x="43478" y="29999"/>
                  </a:lnTo>
                  <a:lnTo>
                    <a:pt x="43666" y="29937"/>
                  </a:lnTo>
                  <a:lnTo>
                    <a:pt x="43854" y="29874"/>
                  </a:lnTo>
                  <a:lnTo>
                    <a:pt x="44010" y="29749"/>
                  </a:lnTo>
                  <a:lnTo>
                    <a:pt x="44136" y="29654"/>
                  </a:lnTo>
                  <a:lnTo>
                    <a:pt x="44261" y="29498"/>
                  </a:lnTo>
                  <a:lnTo>
                    <a:pt x="44387" y="29341"/>
                  </a:lnTo>
                  <a:lnTo>
                    <a:pt x="44449" y="29153"/>
                  </a:lnTo>
                  <a:lnTo>
                    <a:pt x="44512" y="28965"/>
                  </a:lnTo>
                  <a:lnTo>
                    <a:pt x="44512" y="28745"/>
                  </a:lnTo>
                  <a:lnTo>
                    <a:pt x="44512" y="28495"/>
                  </a:lnTo>
                  <a:lnTo>
                    <a:pt x="44449" y="28244"/>
                  </a:lnTo>
                  <a:lnTo>
                    <a:pt x="44355" y="27993"/>
                  </a:lnTo>
                  <a:lnTo>
                    <a:pt x="44261" y="27805"/>
                  </a:lnTo>
                  <a:lnTo>
                    <a:pt x="44104" y="27648"/>
                  </a:lnTo>
                  <a:lnTo>
                    <a:pt x="43948" y="27492"/>
                  </a:lnTo>
                  <a:lnTo>
                    <a:pt x="43791" y="27398"/>
                  </a:lnTo>
                  <a:lnTo>
                    <a:pt x="43572" y="27303"/>
                  </a:lnTo>
                  <a:lnTo>
                    <a:pt x="43383" y="27209"/>
                  </a:lnTo>
                  <a:lnTo>
                    <a:pt x="42913" y="27115"/>
                  </a:lnTo>
                  <a:lnTo>
                    <a:pt x="42412" y="27084"/>
                  </a:lnTo>
                  <a:lnTo>
                    <a:pt x="40437" y="27084"/>
                  </a:lnTo>
                  <a:lnTo>
                    <a:pt x="40155" y="27053"/>
                  </a:lnTo>
                  <a:lnTo>
                    <a:pt x="40061" y="27021"/>
                  </a:lnTo>
                  <a:lnTo>
                    <a:pt x="39998" y="26990"/>
                  </a:lnTo>
                  <a:lnTo>
                    <a:pt x="39967" y="26896"/>
                  </a:lnTo>
                  <a:lnTo>
                    <a:pt x="39967" y="26833"/>
                  </a:lnTo>
                  <a:lnTo>
                    <a:pt x="39967" y="26739"/>
                  </a:lnTo>
                  <a:lnTo>
                    <a:pt x="40029" y="26645"/>
                  </a:lnTo>
                  <a:lnTo>
                    <a:pt x="40092" y="26583"/>
                  </a:lnTo>
                  <a:lnTo>
                    <a:pt x="40155" y="26551"/>
                  </a:lnTo>
                  <a:lnTo>
                    <a:pt x="40562" y="26394"/>
                  </a:lnTo>
                  <a:lnTo>
                    <a:pt x="41001" y="26300"/>
                  </a:lnTo>
                  <a:lnTo>
                    <a:pt x="41471" y="26238"/>
                  </a:lnTo>
                  <a:lnTo>
                    <a:pt x="41973" y="26206"/>
                  </a:lnTo>
                  <a:close/>
                  <a:moveTo>
                    <a:pt x="17115" y="26144"/>
                  </a:moveTo>
                  <a:lnTo>
                    <a:pt x="17178" y="26206"/>
                  </a:lnTo>
                  <a:lnTo>
                    <a:pt x="17209" y="26269"/>
                  </a:lnTo>
                  <a:lnTo>
                    <a:pt x="17241" y="26332"/>
                  </a:lnTo>
                  <a:lnTo>
                    <a:pt x="17241" y="26426"/>
                  </a:lnTo>
                  <a:lnTo>
                    <a:pt x="17209" y="26488"/>
                  </a:lnTo>
                  <a:lnTo>
                    <a:pt x="17147" y="26551"/>
                  </a:lnTo>
                  <a:lnTo>
                    <a:pt x="17084" y="26583"/>
                  </a:lnTo>
                  <a:lnTo>
                    <a:pt x="15548" y="26865"/>
                  </a:lnTo>
                  <a:lnTo>
                    <a:pt x="14670" y="27021"/>
                  </a:lnTo>
                  <a:lnTo>
                    <a:pt x="14200" y="27147"/>
                  </a:lnTo>
                  <a:lnTo>
                    <a:pt x="13761" y="27272"/>
                  </a:lnTo>
                  <a:lnTo>
                    <a:pt x="13322" y="27398"/>
                  </a:lnTo>
                  <a:lnTo>
                    <a:pt x="12915" y="27586"/>
                  </a:lnTo>
                  <a:lnTo>
                    <a:pt x="12507" y="27774"/>
                  </a:lnTo>
                  <a:lnTo>
                    <a:pt x="12163" y="27993"/>
                  </a:lnTo>
                  <a:lnTo>
                    <a:pt x="11849" y="28244"/>
                  </a:lnTo>
                  <a:lnTo>
                    <a:pt x="11598" y="28526"/>
                  </a:lnTo>
                  <a:lnTo>
                    <a:pt x="11410" y="28839"/>
                  </a:lnTo>
                  <a:lnTo>
                    <a:pt x="11316" y="29028"/>
                  </a:lnTo>
                  <a:lnTo>
                    <a:pt x="11254" y="29216"/>
                  </a:lnTo>
                  <a:lnTo>
                    <a:pt x="11222" y="29435"/>
                  </a:lnTo>
                  <a:lnTo>
                    <a:pt x="11222" y="29654"/>
                  </a:lnTo>
                  <a:lnTo>
                    <a:pt x="11254" y="29811"/>
                  </a:lnTo>
                  <a:lnTo>
                    <a:pt x="11316" y="29968"/>
                  </a:lnTo>
                  <a:lnTo>
                    <a:pt x="11410" y="30093"/>
                  </a:lnTo>
                  <a:lnTo>
                    <a:pt x="11536" y="30219"/>
                  </a:lnTo>
                  <a:lnTo>
                    <a:pt x="11661" y="30313"/>
                  </a:lnTo>
                  <a:lnTo>
                    <a:pt x="11818" y="30375"/>
                  </a:lnTo>
                  <a:lnTo>
                    <a:pt x="12006" y="30407"/>
                  </a:lnTo>
                  <a:lnTo>
                    <a:pt x="12163" y="30438"/>
                  </a:lnTo>
                  <a:lnTo>
                    <a:pt x="12570" y="30469"/>
                  </a:lnTo>
                  <a:lnTo>
                    <a:pt x="12946" y="30407"/>
                  </a:lnTo>
                  <a:lnTo>
                    <a:pt x="13291" y="30344"/>
                  </a:lnTo>
                  <a:lnTo>
                    <a:pt x="13699" y="30156"/>
                  </a:lnTo>
                  <a:lnTo>
                    <a:pt x="14075" y="29905"/>
                  </a:lnTo>
                  <a:lnTo>
                    <a:pt x="14420" y="29654"/>
                  </a:lnTo>
                  <a:lnTo>
                    <a:pt x="14764" y="29372"/>
                  </a:lnTo>
                  <a:lnTo>
                    <a:pt x="15047" y="29090"/>
                  </a:lnTo>
                  <a:lnTo>
                    <a:pt x="15297" y="28839"/>
                  </a:lnTo>
                  <a:lnTo>
                    <a:pt x="15767" y="28275"/>
                  </a:lnTo>
                  <a:lnTo>
                    <a:pt x="16269" y="27711"/>
                  </a:lnTo>
                  <a:lnTo>
                    <a:pt x="16520" y="27460"/>
                  </a:lnTo>
                  <a:lnTo>
                    <a:pt x="16771" y="27209"/>
                  </a:lnTo>
                  <a:lnTo>
                    <a:pt x="16927" y="27115"/>
                  </a:lnTo>
                  <a:lnTo>
                    <a:pt x="17084" y="27084"/>
                  </a:lnTo>
                  <a:lnTo>
                    <a:pt x="17209" y="27115"/>
                  </a:lnTo>
                  <a:lnTo>
                    <a:pt x="17335" y="27178"/>
                  </a:lnTo>
                  <a:lnTo>
                    <a:pt x="17429" y="27272"/>
                  </a:lnTo>
                  <a:lnTo>
                    <a:pt x="17492" y="27398"/>
                  </a:lnTo>
                  <a:lnTo>
                    <a:pt x="17492" y="27554"/>
                  </a:lnTo>
                  <a:lnTo>
                    <a:pt x="17429" y="27711"/>
                  </a:lnTo>
                  <a:lnTo>
                    <a:pt x="17115" y="28213"/>
                  </a:lnTo>
                  <a:lnTo>
                    <a:pt x="16739" y="28745"/>
                  </a:lnTo>
                  <a:lnTo>
                    <a:pt x="16300" y="29247"/>
                  </a:lnTo>
                  <a:lnTo>
                    <a:pt x="15862" y="29749"/>
                  </a:lnTo>
                  <a:lnTo>
                    <a:pt x="15360" y="30187"/>
                  </a:lnTo>
                  <a:lnTo>
                    <a:pt x="14827" y="30595"/>
                  </a:lnTo>
                  <a:lnTo>
                    <a:pt x="14294" y="30940"/>
                  </a:lnTo>
                  <a:lnTo>
                    <a:pt x="14012" y="31096"/>
                  </a:lnTo>
                  <a:lnTo>
                    <a:pt x="13730" y="31222"/>
                  </a:lnTo>
                  <a:lnTo>
                    <a:pt x="13291" y="31347"/>
                  </a:lnTo>
                  <a:lnTo>
                    <a:pt x="12821" y="31441"/>
                  </a:lnTo>
                  <a:lnTo>
                    <a:pt x="12319" y="31473"/>
                  </a:lnTo>
                  <a:lnTo>
                    <a:pt x="12037" y="31473"/>
                  </a:lnTo>
                  <a:lnTo>
                    <a:pt x="11786" y="31441"/>
                  </a:lnTo>
                  <a:lnTo>
                    <a:pt x="11567" y="31379"/>
                  </a:lnTo>
                  <a:lnTo>
                    <a:pt x="11316" y="31316"/>
                  </a:lnTo>
                  <a:lnTo>
                    <a:pt x="11097" y="31222"/>
                  </a:lnTo>
                  <a:lnTo>
                    <a:pt x="10877" y="31096"/>
                  </a:lnTo>
                  <a:lnTo>
                    <a:pt x="10689" y="30971"/>
                  </a:lnTo>
                  <a:lnTo>
                    <a:pt x="10533" y="30783"/>
                  </a:lnTo>
                  <a:lnTo>
                    <a:pt x="10376" y="30595"/>
                  </a:lnTo>
                  <a:lnTo>
                    <a:pt x="10251" y="30375"/>
                  </a:lnTo>
                  <a:lnTo>
                    <a:pt x="10156" y="30156"/>
                  </a:lnTo>
                  <a:lnTo>
                    <a:pt x="10125" y="29905"/>
                  </a:lnTo>
                  <a:lnTo>
                    <a:pt x="10094" y="29686"/>
                  </a:lnTo>
                  <a:lnTo>
                    <a:pt x="10125" y="29466"/>
                  </a:lnTo>
                  <a:lnTo>
                    <a:pt x="10156" y="29247"/>
                  </a:lnTo>
                  <a:lnTo>
                    <a:pt x="10251" y="29028"/>
                  </a:lnTo>
                  <a:lnTo>
                    <a:pt x="10345" y="28808"/>
                  </a:lnTo>
                  <a:lnTo>
                    <a:pt x="10439" y="28589"/>
                  </a:lnTo>
                  <a:lnTo>
                    <a:pt x="10721" y="28181"/>
                  </a:lnTo>
                  <a:lnTo>
                    <a:pt x="11066" y="27836"/>
                  </a:lnTo>
                  <a:lnTo>
                    <a:pt x="11410" y="27523"/>
                  </a:lnTo>
                  <a:lnTo>
                    <a:pt x="11755" y="27272"/>
                  </a:lnTo>
                  <a:lnTo>
                    <a:pt x="12037" y="27084"/>
                  </a:lnTo>
                  <a:lnTo>
                    <a:pt x="12319" y="26927"/>
                  </a:lnTo>
                  <a:lnTo>
                    <a:pt x="12633" y="26802"/>
                  </a:lnTo>
                  <a:lnTo>
                    <a:pt x="12946" y="26677"/>
                  </a:lnTo>
                  <a:lnTo>
                    <a:pt x="13605" y="26457"/>
                  </a:lnTo>
                  <a:lnTo>
                    <a:pt x="14294" y="26332"/>
                  </a:lnTo>
                  <a:lnTo>
                    <a:pt x="14984" y="26238"/>
                  </a:lnTo>
                  <a:lnTo>
                    <a:pt x="15673" y="26175"/>
                  </a:lnTo>
                  <a:lnTo>
                    <a:pt x="16363" y="26144"/>
                  </a:lnTo>
                  <a:close/>
                  <a:moveTo>
                    <a:pt x="4671" y="14169"/>
                  </a:moveTo>
                  <a:lnTo>
                    <a:pt x="4734" y="14201"/>
                  </a:lnTo>
                  <a:lnTo>
                    <a:pt x="4796" y="14232"/>
                  </a:lnTo>
                  <a:lnTo>
                    <a:pt x="4859" y="14295"/>
                  </a:lnTo>
                  <a:lnTo>
                    <a:pt x="4890" y="14357"/>
                  </a:lnTo>
                  <a:lnTo>
                    <a:pt x="4859" y="14452"/>
                  </a:lnTo>
                  <a:lnTo>
                    <a:pt x="4451" y="15643"/>
                  </a:lnTo>
                  <a:lnTo>
                    <a:pt x="4075" y="16865"/>
                  </a:lnTo>
                  <a:lnTo>
                    <a:pt x="3731" y="18056"/>
                  </a:lnTo>
                  <a:lnTo>
                    <a:pt x="3448" y="19247"/>
                  </a:lnTo>
                  <a:lnTo>
                    <a:pt x="3198" y="20470"/>
                  </a:lnTo>
                  <a:lnTo>
                    <a:pt x="3010" y="21693"/>
                  </a:lnTo>
                  <a:lnTo>
                    <a:pt x="2853" y="22884"/>
                  </a:lnTo>
                  <a:lnTo>
                    <a:pt x="2727" y="24106"/>
                  </a:lnTo>
                  <a:lnTo>
                    <a:pt x="2665" y="25329"/>
                  </a:lnTo>
                  <a:lnTo>
                    <a:pt x="2633" y="26551"/>
                  </a:lnTo>
                  <a:lnTo>
                    <a:pt x="2665" y="27774"/>
                  </a:lnTo>
                  <a:lnTo>
                    <a:pt x="2759" y="28996"/>
                  </a:lnTo>
                  <a:lnTo>
                    <a:pt x="2884" y="30250"/>
                  </a:lnTo>
                  <a:lnTo>
                    <a:pt x="3072" y="31473"/>
                  </a:lnTo>
                  <a:lnTo>
                    <a:pt x="3292" y="32726"/>
                  </a:lnTo>
                  <a:lnTo>
                    <a:pt x="3574" y="33949"/>
                  </a:lnTo>
                  <a:lnTo>
                    <a:pt x="3574" y="34137"/>
                  </a:lnTo>
                  <a:lnTo>
                    <a:pt x="3542" y="34262"/>
                  </a:lnTo>
                  <a:lnTo>
                    <a:pt x="3448" y="34388"/>
                  </a:lnTo>
                  <a:lnTo>
                    <a:pt x="3292" y="34419"/>
                  </a:lnTo>
                  <a:lnTo>
                    <a:pt x="3166" y="34450"/>
                  </a:lnTo>
                  <a:lnTo>
                    <a:pt x="3010" y="34419"/>
                  </a:lnTo>
                  <a:lnTo>
                    <a:pt x="2884" y="34325"/>
                  </a:lnTo>
                  <a:lnTo>
                    <a:pt x="2821" y="34168"/>
                  </a:lnTo>
                  <a:lnTo>
                    <a:pt x="2445" y="32946"/>
                  </a:lnTo>
                  <a:lnTo>
                    <a:pt x="2101" y="31692"/>
                  </a:lnTo>
                  <a:lnTo>
                    <a:pt x="1850" y="30438"/>
                  </a:lnTo>
                  <a:lnTo>
                    <a:pt x="1662" y="29184"/>
                  </a:lnTo>
                  <a:lnTo>
                    <a:pt x="1536" y="27899"/>
                  </a:lnTo>
                  <a:lnTo>
                    <a:pt x="1474" y="26614"/>
                  </a:lnTo>
                  <a:lnTo>
                    <a:pt x="1474" y="25329"/>
                  </a:lnTo>
                  <a:lnTo>
                    <a:pt x="1568" y="24043"/>
                  </a:lnTo>
                  <a:lnTo>
                    <a:pt x="1693" y="22758"/>
                  </a:lnTo>
                  <a:lnTo>
                    <a:pt x="1881" y="21504"/>
                  </a:lnTo>
                  <a:lnTo>
                    <a:pt x="2163" y="20251"/>
                  </a:lnTo>
                  <a:lnTo>
                    <a:pt x="2477" y="18997"/>
                  </a:lnTo>
                  <a:lnTo>
                    <a:pt x="2884" y="17774"/>
                  </a:lnTo>
                  <a:lnTo>
                    <a:pt x="3354" y="16583"/>
                  </a:lnTo>
                  <a:lnTo>
                    <a:pt x="3887" y="15423"/>
                  </a:lnTo>
                  <a:lnTo>
                    <a:pt x="4169" y="14859"/>
                  </a:lnTo>
                  <a:lnTo>
                    <a:pt x="4483" y="14295"/>
                  </a:lnTo>
                  <a:lnTo>
                    <a:pt x="4546" y="14232"/>
                  </a:lnTo>
                  <a:lnTo>
                    <a:pt x="4608" y="14201"/>
                  </a:lnTo>
                  <a:lnTo>
                    <a:pt x="4671" y="14169"/>
                  </a:lnTo>
                  <a:close/>
                  <a:moveTo>
                    <a:pt x="21661" y="27836"/>
                  </a:moveTo>
                  <a:lnTo>
                    <a:pt x="21786" y="27868"/>
                  </a:lnTo>
                  <a:lnTo>
                    <a:pt x="21880" y="27899"/>
                  </a:lnTo>
                  <a:lnTo>
                    <a:pt x="22068" y="27993"/>
                  </a:lnTo>
                  <a:lnTo>
                    <a:pt x="22225" y="28150"/>
                  </a:lnTo>
                  <a:lnTo>
                    <a:pt x="22287" y="28244"/>
                  </a:lnTo>
                  <a:lnTo>
                    <a:pt x="22319" y="28369"/>
                  </a:lnTo>
                  <a:lnTo>
                    <a:pt x="22350" y="28463"/>
                  </a:lnTo>
                  <a:lnTo>
                    <a:pt x="22350" y="28589"/>
                  </a:lnTo>
                  <a:lnTo>
                    <a:pt x="22319" y="28683"/>
                  </a:lnTo>
                  <a:lnTo>
                    <a:pt x="22256" y="28808"/>
                  </a:lnTo>
                  <a:lnTo>
                    <a:pt x="21849" y="29404"/>
                  </a:lnTo>
                  <a:lnTo>
                    <a:pt x="21410" y="29999"/>
                  </a:lnTo>
                  <a:lnTo>
                    <a:pt x="20940" y="30564"/>
                  </a:lnTo>
                  <a:lnTo>
                    <a:pt x="20438" y="31159"/>
                  </a:lnTo>
                  <a:lnTo>
                    <a:pt x="19937" y="31723"/>
                  </a:lnTo>
                  <a:lnTo>
                    <a:pt x="19404" y="32288"/>
                  </a:lnTo>
                  <a:lnTo>
                    <a:pt x="18839" y="32789"/>
                  </a:lnTo>
                  <a:lnTo>
                    <a:pt x="18275" y="33291"/>
                  </a:lnTo>
                  <a:lnTo>
                    <a:pt x="17680" y="33761"/>
                  </a:lnTo>
                  <a:lnTo>
                    <a:pt x="17053" y="34168"/>
                  </a:lnTo>
                  <a:lnTo>
                    <a:pt x="16394" y="34544"/>
                  </a:lnTo>
                  <a:lnTo>
                    <a:pt x="15736" y="34858"/>
                  </a:lnTo>
                  <a:lnTo>
                    <a:pt x="15047" y="35109"/>
                  </a:lnTo>
                  <a:lnTo>
                    <a:pt x="14326" y="35328"/>
                  </a:lnTo>
                  <a:lnTo>
                    <a:pt x="13605" y="35454"/>
                  </a:lnTo>
                  <a:lnTo>
                    <a:pt x="13228" y="35485"/>
                  </a:lnTo>
                  <a:lnTo>
                    <a:pt x="12821" y="35516"/>
                  </a:lnTo>
                  <a:lnTo>
                    <a:pt x="12257" y="35516"/>
                  </a:lnTo>
                  <a:lnTo>
                    <a:pt x="11724" y="35454"/>
                  </a:lnTo>
                  <a:lnTo>
                    <a:pt x="11160" y="35328"/>
                  </a:lnTo>
                  <a:lnTo>
                    <a:pt x="10627" y="35203"/>
                  </a:lnTo>
                  <a:lnTo>
                    <a:pt x="10125" y="35015"/>
                  </a:lnTo>
                  <a:lnTo>
                    <a:pt x="9624" y="34764"/>
                  </a:lnTo>
                  <a:lnTo>
                    <a:pt x="9185" y="34513"/>
                  </a:lnTo>
                  <a:lnTo>
                    <a:pt x="8746" y="34200"/>
                  </a:lnTo>
                  <a:lnTo>
                    <a:pt x="8338" y="33855"/>
                  </a:lnTo>
                  <a:lnTo>
                    <a:pt x="7962" y="33447"/>
                  </a:lnTo>
                  <a:lnTo>
                    <a:pt x="7617" y="33040"/>
                  </a:lnTo>
                  <a:lnTo>
                    <a:pt x="7335" y="32601"/>
                  </a:lnTo>
                  <a:lnTo>
                    <a:pt x="7116" y="32099"/>
                  </a:lnTo>
                  <a:lnTo>
                    <a:pt x="6928" y="31598"/>
                  </a:lnTo>
                  <a:lnTo>
                    <a:pt x="6771" y="31065"/>
                  </a:lnTo>
                  <a:lnTo>
                    <a:pt x="6708" y="30501"/>
                  </a:lnTo>
                  <a:lnTo>
                    <a:pt x="6708" y="30375"/>
                  </a:lnTo>
                  <a:lnTo>
                    <a:pt x="6771" y="30281"/>
                  </a:lnTo>
                  <a:lnTo>
                    <a:pt x="6865" y="30187"/>
                  </a:lnTo>
                  <a:lnTo>
                    <a:pt x="6959" y="30156"/>
                  </a:lnTo>
                  <a:lnTo>
                    <a:pt x="7179" y="30156"/>
                  </a:lnTo>
                  <a:lnTo>
                    <a:pt x="7273" y="30219"/>
                  </a:lnTo>
                  <a:lnTo>
                    <a:pt x="7367" y="30313"/>
                  </a:lnTo>
                  <a:lnTo>
                    <a:pt x="7680" y="30877"/>
                  </a:lnTo>
                  <a:lnTo>
                    <a:pt x="8025" y="31441"/>
                  </a:lnTo>
                  <a:lnTo>
                    <a:pt x="8401" y="31911"/>
                  </a:lnTo>
                  <a:lnTo>
                    <a:pt x="8809" y="32382"/>
                  </a:lnTo>
                  <a:lnTo>
                    <a:pt x="9216" y="32789"/>
                  </a:lnTo>
                  <a:lnTo>
                    <a:pt x="9655" y="33134"/>
                  </a:lnTo>
                  <a:lnTo>
                    <a:pt x="10125" y="33447"/>
                  </a:lnTo>
                  <a:lnTo>
                    <a:pt x="10627" y="33698"/>
                  </a:lnTo>
                  <a:lnTo>
                    <a:pt x="11128" y="33886"/>
                  </a:lnTo>
                  <a:lnTo>
                    <a:pt x="11630" y="34012"/>
                  </a:lnTo>
                  <a:lnTo>
                    <a:pt x="12194" y="34106"/>
                  </a:lnTo>
                  <a:lnTo>
                    <a:pt x="12758" y="34106"/>
                  </a:lnTo>
                  <a:lnTo>
                    <a:pt x="13354" y="34074"/>
                  </a:lnTo>
                  <a:lnTo>
                    <a:pt x="13981" y="33949"/>
                  </a:lnTo>
                  <a:lnTo>
                    <a:pt x="14608" y="33761"/>
                  </a:lnTo>
                  <a:lnTo>
                    <a:pt x="15266" y="33510"/>
                  </a:lnTo>
                  <a:lnTo>
                    <a:pt x="15767" y="33291"/>
                  </a:lnTo>
                  <a:lnTo>
                    <a:pt x="16206" y="33040"/>
                  </a:lnTo>
                  <a:lnTo>
                    <a:pt x="16645" y="32758"/>
                  </a:lnTo>
                  <a:lnTo>
                    <a:pt x="17053" y="32476"/>
                  </a:lnTo>
                  <a:lnTo>
                    <a:pt x="17460" y="32162"/>
                  </a:lnTo>
                  <a:lnTo>
                    <a:pt x="17836" y="31817"/>
                  </a:lnTo>
                  <a:lnTo>
                    <a:pt x="18557" y="31128"/>
                  </a:lnTo>
                  <a:lnTo>
                    <a:pt x="19247" y="30375"/>
                  </a:lnTo>
                  <a:lnTo>
                    <a:pt x="19937" y="29592"/>
                  </a:lnTo>
                  <a:lnTo>
                    <a:pt x="21253" y="28024"/>
                  </a:lnTo>
                  <a:lnTo>
                    <a:pt x="21347" y="27962"/>
                  </a:lnTo>
                  <a:lnTo>
                    <a:pt x="21472" y="27899"/>
                  </a:lnTo>
                  <a:lnTo>
                    <a:pt x="21567" y="27868"/>
                  </a:lnTo>
                  <a:lnTo>
                    <a:pt x="21661" y="27836"/>
                  </a:lnTo>
                  <a:close/>
                  <a:moveTo>
                    <a:pt x="36456" y="32005"/>
                  </a:moveTo>
                  <a:lnTo>
                    <a:pt x="36926" y="32068"/>
                  </a:lnTo>
                  <a:lnTo>
                    <a:pt x="37396" y="32162"/>
                  </a:lnTo>
                  <a:lnTo>
                    <a:pt x="37835" y="32350"/>
                  </a:lnTo>
                  <a:lnTo>
                    <a:pt x="38305" y="32570"/>
                  </a:lnTo>
                  <a:lnTo>
                    <a:pt x="38744" y="32852"/>
                  </a:lnTo>
                  <a:lnTo>
                    <a:pt x="39120" y="33197"/>
                  </a:lnTo>
                  <a:lnTo>
                    <a:pt x="39465" y="33541"/>
                  </a:lnTo>
                  <a:lnTo>
                    <a:pt x="39779" y="33949"/>
                  </a:lnTo>
                  <a:lnTo>
                    <a:pt x="40029" y="34356"/>
                  </a:lnTo>
                  <a:lnTo>
                    <a:pt x="40123" y="34576"/>
                  </a:lnTo>
                  <a:lnTo>
                    <a:pt x="40186" y="34795"/>
                  </a:lnTo>
                  <a:lnTo>
                    <a:pt x="40249" y="35015"/>
                  </a:lnTo>
                  <a:lnTo>
                    <a:pt x="40280" y="35234"/>
                  </a:lnTo>
                  <a:lnTo>
                    <a:pt x="40280" y="35485"/>
                  </a:lnTo>
                  <a:lnTo>
                    <a:pt x="40280" y="35704"/>
                  </a:lnTo>
                  <a:lnTo>
                    <a:pt x="40217" y="35924"/>
                  </a:lnTo>
                  <a:lnTo>
                    <a:pt x="40155" y="36143"/>
                  </a:lnTo>
                  <a:lnTo>
                    <a:pt x="40061" y="36363"/>
                  </a:lnTo>
                  <a:lnTo>
                    <a:pt x="39935" y="36582"/>
                  </a:lnTo>
                  <a:lnTo>
                    <a:pt x="39779" y="36801"/>
                  </a:lnTo>
                  <a:lnTo>
                    <a:pt x="39622" y="36989"/>
                  </a:lnTo>
                  <a:lnTo>
                    <a:pt x="39434" y="37178"/>
                  </a:lnTo>
                  <a:lnTo>
                    <a:pt x="39246" y="37303"/>
                  </a:lnTo>
                  <a:lnTo>
                    <a:pt x="39058" y="37428"/>
                  </a:lnTo>
                  <a:lnTo>
                    <a:pt x="38870" y="37522"/>
                  </a:lnTo>
                  <a:lnTo>
                    <a:pt x="38650" y="37616"/>
                  </a:lnTo>
                  <a:lnTo>
                    <a:pt x="38462" y="37648"/>
                  </a:lnTo>
                  <a:lnTo>
                    <a:pt x="38243" y="37679"/>
                  </a:lnTo>
                  <a:lnTo>
                    <a:pt x="38023" y="37710"/>
                  </a:lnTo>
                  <a:lnTo>
                    <a:pt x="37835" y="37679"/>
                  </a:lnTo>
                  <a:lnTo>
                    <a:pt x="37616" y="37648"/>
                  </a:lnTo>
                  <a:lnTo>
                    <a:pt x="37428" y="37585"/>
                  </a:lnTo>
                  <a:lnTo>
                    <a:pt x="37208" y="37522"/>
                  </a:lnTo>
                  <a:lnTo>
                    <a:pt x="37020" y="37397"/>
                  </a:lnTo>
                  <a:lnTo>
                    <a:pt x="36832" y="37272"/>
                  </a:lnTo>
                  <a:lnTo>
                    <a:pt x="36675" y="37146"/>
                  </a:lnTo>
                  <a:lnTo>
                    <a:pt x="36519" y="36958"/>
                  </a:lnTo>
                  <a:lnTo>
                    <a:pt x="36205" y="36551"/>
                  </a:lnTo>
                  <a:lnTo>
                    <a:pt x="35954" y="36080"/>
                  </a:lnTo>
                  <a:lnTo>
                    <a:pt x="35735" y="35610"/>
                  </a:lnTo>
                  <a:lnTo>
                    <a:pt x="35578" y="35109"/>
                  </a:lnTo>
                  <a:lnTo>
                    <a:pt x="35453" y="34576"/>
                  </a:lnTo>
                  <a:lnTo>
                    <a:pt x="35359" y="34043"/>
                  </a:lnTo>
                  <a:lnTo>
                    <a:pt x="35296" y="33510"/>
                  </a:lnTo>
                  <a:lnTo>
                    <a:pt x="35296" y="33009"/>
                  </a:lnTo>
                  <a:lnTo>
                    <a:pt x="35327" y="32820"/>
                  </a:lnTo>
                  <a:lnTo>
                    <a:pt x="35422" y="32695"/>
                  </a:lnTo>
                  <a:lnTo>
                    <a:pt x="35547" y="32601"/>
                  </a:lnTo>
                  <a:lnTo>
                    <a:pt x="35704" y="32570"/>
                  </a:lnTo>
                  <a:lnTo>
                    <a:pt x="35860" y="32570"/>
                  </a:lnTo>
                  <a:lnTo>
                    <a:pt x="36017" y="32632"/>
                  </a:lnTo>
                  <a:lnTo>
                    <a:pt x="36111" y="32726"/>
                  </a:lnTo>
                  <a:lnTo>
                    <a:pt x="36174" y="32789"/>
                  </a:lnTo>
                  <a:lnTo>
                    <a:pt x="36174" y="32883"/>
                  </a:lnTo>
                  <a:lnTo>
                    <a:pt x="36425" y="34074"/>
                  </a:lnTo>
                  <a:lnTo>
                    <a:pt x="36644" y="34889"/>
                  </a:lnTo>
                  <a:lnTo>
                    <a:pt x="36769" y="35297"/>
                  </a:lnTo>
                  <a:lnTo>
                    <a:pt x="36926" y="35704"/>
                  </a:lnTo>
                  <a:lnTo>
                    <a:pt x="37083" y="36049"/>
                  </a:lnTo>
                  <a:lnTo>
                    <a:pt x="37271" y="36363"/>
                  </a:lnTo>
                  <a:lnTo>
                    <a:pt x="37490" y="36582"/>
                  </a:lnTo>
                  <a:lnTo>
                    <a:pt x="37584" y="36676"/>
                  </a:lnTo>
                  <a:lnTo>
                    <a:pt x="37710" y="36739"/>
                  </a:lnTo>
                  <a:lnTo>
                    <a:pt x="37835" y="36801"/>
                  </a:lnTo>
                  <a:lnTo>
                    <a:pt x="38117" y="36801"/>
                  </a:lnTo>
                  <a:lnTo>
                    <a:pt x="38274" y="36770"/>
                  </a:lnTo>
                  <a:lnTo>
                    <a:pt x="38399" y="36707"/>
                  </a:lnTo>
                  <a:lnTo>
                    <a:pt x="38587" y="36613"/>
                  </a:lnTo>
                  <a:lnTo>
                    <a:pt x="38744" y="36488"/>
                  </a:lnTo>
                  <a:lnTo>
                    <a:pt x="38901" y="36300"/>
                  </a:lnTo>
                  <a:lnTo>
                    <a:pt x="39058" y="36143"/>
                  </a:lnTo>
                  <a:lnTo>
                    <a:pt x="39183" y="35955"/>
                  </a:lnTo>
                  <a:lnTo>
                    <a:pt x="39277" y="35798"/>
                  </a:lnTo>
                  <a:lnTo>
                    <a:pt x="39340" y="35642"/>
                  </a:lnTo>
                  <a:lnTo>
                    <a:pt x="39371" y="35454"/>
                  </a:lnTo>
                  <a:lnTo>
                    <a:pt x="39371" y="35297"/>
                  </a:lnTo>
                  <a:lnTo>
                    <a:pt x="39371" y="35140"/>
                  </a:lnTo>
                  <a:lnTo>
                    <a:pt x="39340" y="35015"/>
                  </a:lnTo>
                  <a:lnTo>
                    <a:pt x="39214" y="34701"/>
                  </a:lnTo>
                  <a:lnTo>
                    <a:pt x="39026" y="34419"/>
                  </a:lnTo>
                  <a:lnTo>
                    <a:pt x="38776" y="34168"/>
                  </a:lnTo>
                  <a:lnTo>
                    <a:pt x="38493" y="33886"/>
                  </a:lnTo>
                  <a:lnTo>
                    <a:pt x="38149" y="33667"/>
                  </a:lnTo>
                  <a:lnTo>
                    <a:pt x="37804" y="33447"/>
                  </a:lnTo>
                  <a:lnTo>
                    <a:pt x="37114" y="33009"/>
                  </a:lnTo>
                  <a:lnTo>
                    <a:pt x="36456" y="32664"/>
                  </a:lnTo>
                  <a:lnTo>
                    <a:pt x="35954" y="32413"/>
                  </a:lnTo>
                  <a:lnTo>
                    <a:pt x="35892" y="32319"/>
                  </a:lnTo>
                  <a:lnTo>
                    <a:pt x="35860" y="32194"/>
                  </a:lnTo>
                  <a:lnTo>
                    <a:pt x="35892" y="32099"/>
                  </a:lnTo>
                  <a:lnTo>
                    <a:pt x="35954" y="32068"/>
                  </a:lnTo>
                  <a:lnTo>
                    <a:pt x="35986" y="32037"/>
                  </a:lnTo>
                  <a:lnTo>
                    <a:pt x="36205" y="32037"/>
                  </a:lnTo>
                  <a:lnTo>
                    <a:pt x="36456" y="32005"/>
                  </a:lnTo>
                  <a:close/>
                  <a:moveTo>
                    <a:pt x="29528" y="34388"/>
                  </a:moveTo>
                  <a:lnTo>
                    <a:pt x="29748" y="34513"/>
                  </a:lnTo>
                  <a:lnTo>
                    <a:pt x="29936" y="34639"/>
                  </a:lnTo>
                  <a:lnTo>
                    <a:pt x="30155" y="34795"/>
                  </a:lnTo>
                  <a:lnTo>
                    <a:pt x="30343" y="34952"/>
                  </a:lnTo>
                  <a:lnTo>
                    <a:pt x="30500" y="35109"/>
                  </a:lnTo>
                  <a:lnTo>
                    <a:pt x="30657" y="35328"/>
                  </a:lnTo>
                  <a:lnTo>
                    <a:pt x="30908" y="35736"/>
                  </a:lnTo>
                  <a:lnTo>
                    <a:pt x="31127" y="36206"/>
                  </a:lnTo>
                  <a:lnTo>
                    <a:pt x="31284" y="36707"/>
                  </a:lnTo>
                  <a:lnTo>
                    <a:pt x="31378" y="37240"/>
                  </a:lnTo>
                  <a:lnTo>
                    <a:pt x="31409" y="37742"/>
                  </a:lnTo>
                  <a:lnTo>
                    <a:pt x="31378" y="38275"/>
                  </a:lnTo>
                  <a:lnTo>
                    <a:pt x="31284" y="38776"/>
                  </a:lnTo>
                  <a:lnTo>
                    <a:pt x="31190" y="38996"/>
                  </a:lnTo>
                  <a:lnTo>
                    <a:pt x="31096" y="39246"/>
                  </a:lnTo>
                  <a:lnTo>
                    <a:pt x="31002" y="39466"/>
                  </a:lnTo>
                  <a:lnTo>
                    <a:pt x="30876" y="39654"/>
                  </a:lnTo>
                  <a:lnTo>
                    <a:pt x="30720" y="39873"/>
                  </a:lnTo>
                  <a:lnTo>
                    <a:pt x="30563" y="40030"/>
                  </a:lnTo>
                  <a:lnTo>
                    <a:pt x="30375" y="40218"/>
                  </a:lnTo>
                  <a:lnTo>
                    <a:pt x="30187" y="40344"/>
                  </a:lnTo>
                  <a:lnTo>
                    <a:pt x="29967" y="40469"/>
                  </a:lnTo>
                  <a:lnTo>
                    <a:pt x="29748" y="40594"/>
                  </a:lnTo>
                  <a:lnTo>
                    <a:pt x="29497" y="40657"/>
                  </a:lnTo>
                  <a:lnTo>
                    <a:pt x="29246" y="40720"/>
                  </a:lnTo>
                  <a:lnTo>
                    <a:pt x="28996" y="40751"/>
                  </a:lnTo>
                  <a:lnTo>
                    <a:pt x="28525" y="40751"/>
                  </a:lnTo>
                  <a:lnTo>
                    <a:pt x="28306" y="40688"/>
                  </a:lnTo>
                  <a:lnTo>
                    <a:pt x="28118" y="40626"/>
                  </a:lnTo>
                  <a:lnTo>
                    <a:pt x="27930" y="40532"/>
                  </a:lnTo>
                  <a:lnTo>
                    <a:pt x="27742" y="40438"/>
                  </a:lnTo>
                  <a:lnTo>
                    <a:pt x="27554" y="40312"/>
                  </a:lnTo>
                  <a:lnTo>
                    <a:pt x="27397" y="40187"/>
                  </a:lnTo>
                  <a:lnTo>
                    <a:pt x="27240" y="40030"/>
                  </a:lnTo>
                  <a:lnTo>
                    <a:pt x="27115" y="39842"/>
                  </a:lnTo>
                  <a:lnTo>
                    <a:pt x="27021" y="39654"/>
                  </a:lnTo>
                  <a:lnTo>
                    <a:pt x="26927" y="39466"/>
                  </a:lnTo>
                  <a:lnTo>
                    <a:pt x="26833" y="39246"/>
                  </a:lnTo>
                  <a:lnTo>
                    <a:pt x="26770" y="39027"/>
                  </a:lnTo>
                  <a:lnTo>
                    <a:pt x="26739" y="38776"/>
                  </a:lnTo>
                  <a:lnTo>
                    <a:pt x="26739" y="38525"/>
                  </a:lnTo>
                  <a:lnTo>
                    <a:pt x="26770" y="38275"/>
                  </a:lnTo>
                  <a:lnTo>
                    <a:pt x="26801" y="37993"/>
                  </a:lnTo>
                  <a:lnTo>
                    <a:pt x="26833" y="37710"/>
                  </a:lnTo>
                  <a:lnTo>
                    <a:pt x="27021" y="37178"/>
                  </a:lnTo>
                  <a:lnTo>
                    <a:pt x="27240" y="36645"/>
                  </a:lnTo>
                  <a:lnTo>
                    <a:pt x="27554" y="36112"/>
                  </a:lnTo>
                  <a:lnTo>
                    <a:pt x="27867" y="35642"/>
                  </a:lnTo>
                  <a:lnTo>
                    <a:pt x="28212" y="35203"/>
                  </a:lnTo>
                  <a:lnTo>
                    <a:pt x="28588" y="34827"/>
                  </a:lnTo>
                  <a:lnTo>
                    <a:pt x="28682" y="34764"/>
                  </a:lnTo>
                  <a:lnTo>
                    <a:pt x="28776" y="34733"/>
                  </a:lnTo>
                  <a:lnTo>
                    <a:pt x="28902" y="34764"/>
                  </a:lnTo>
                  <a:lnTo>
                    <a:pt x="29027" y="34795"/>
                  </a:lnTo>
                  <a:lnTo>
                    <a:pt x="29121" y="34858"/>
                  </a:lnTo>
                  <a:lnTo>
                    <a:pt x="29184" y="34952"/>
                  </a:lnTo>
                  <a:lnTo>
                    <a:pt x="29184" y="35046"/>
                  </a:lnTo>
                  <a:lnTo>
                    <a:pt x="29184" y="35171"/>
                  </a:lnTo>
                  <a:lnTo>
                    <a:pt x="28933" y="35673"/>
                  </a:lnTo>
                  <a:lnTo>
                    <a:pt x="28651" y="36174"/>
                  </a:lnTo>
                  <a:lnTo>
                    <a:pt x="28369" y="36645"/>
                  </a:lnTo>
                  <a:lnTo>
                    <a:pt x="28118" y="37146"/>
                  </a:lnTo>
                  <a:lnTo>
                    <a:pt x="27961" y="37491"/>
                  </a:lnTo>
                  <a:lnTo>
                    <a:pt x="27836" y="37899"/>
                  </a:lnTo>
                  <a:lnTo>
                    <a:pt x="27773" y="38337"/>
                  </a:lnTo>
                  <a:lnTo>
                    <a:pt x="27742" y="38557"/>
                  </a:lnTo>
                  <a:lnTo>
                    <a:pt x="27742" y="38776"/>
                  </a:lnTo>
                  <a:lnTo>
                    <a:pt x="27773" y="38964"/>
                  </a:lnTo>
                  <a:lnTo>
                    <a:pt x="27836" y="39152"/>
                  </a:lnTo>
                  <a:lnTo>
                    <a:pt x="27898" y="39340"/>
                  </a:lnTo>
                  <a:lnTo>
                    <a:pt x="28024" y="39497"/>
                  </a:lnTo>
                  <a:lnTo>
                    <a:pt x="28181" y="39623"/>
                  </a:lnTo>
                  <a:lnTo>
                    <a:pt x="28369" y="39717"/>
                  </a:lnTo>
                  <a:lnTo>
                    <a:pt x="28588" y="39779"/>
                  </a:lnTo>
                  <a:lnTo>
                    <a:pt x="28839" y="39811"/>
                  </a:lnTo>
                  <a:lnTo>
                    <a:pt x="29090" y="39779"/>
                  </a:lnTo>
                  <a:lnTo>
                    <a:pt x="29340" y="39717"/>
                  </a:lnTo>
                  <a:lnTo>
                    <a:pt x="29528" y="39654"/>
                  </a:lnTo>
                  <a:lnTo>
                    <a:pt x="29717" y="39529"/>
                  </a:lnTo>
                  <a:lnTo>
                    <a:pt x="29873" y="39372"/>
                  </a:lnTo>
                  <a:lnTo>
                    <a:pt x="30030" y="39215"/>
                  </a:lnTo>
                  <a:lnTo>
                    <a:pt x="30155" y="38996"/>
                  </a:lnTo>
                  <a:lnTo>
                    <a:pt x="30249" y="38808"/>
                  </a:lnTo>
                  <a:lnTo>
                    <a:pt x="30312" y="38588"/>
                  </a:lnTo>
                  <a:lnTo>
                    <a:pt x="30375" y="38337"/>
                  </a:lnTo>
                  <a:lnTo>
                    <a:pt x="30437" y="37867"/>
                  </a:lnTo>
                  <a:lnTo>
                    <a:pt x="30437" y="37397"/>
                  </a:lnTo>
                  <a:lnTo>
                    <a:pt x="30406" y="36989"/>
                  </a:lnTo>
                  <a:lnTo>
                    <a:pt x="30343" y="36645"/>
                  </a:lnTo>
                  <a:lnTo>
                    <a:pt x="30249" y="36363"/>
                  </a:lnTo>
                  <a:lnTo>
                    <a:pt x="30124" y="36049"/>
                  </a:lnTo>
                  <a:lnTo>
                    <a:pt x="29967" y="35767"/>
                  </a:lnTo>
                  <a:lnTo>
                    <a:pt x="29654" y="35234"/>
                  </a:lnTo>
                  <a:lnTo>
                    <a:pt x="29309" y="34670"/>
                  </a:lnTo>
                  <a:lnTo>
                    <a:pt x="29278" y="34639"/>
                  </a:lnTo>
                  <a:lnTo>
                    <a:pt x="29278" y="34576"/>
                  </a:lnTo>
                  <a:lnTo>
                    <a:pt x="29309" y="34482"/>
                  </a:lnTo>
                  <a:lnTo>
                    <a:pt x="29403" y="34388"/>
                  </a:lnTo>
                  <a:close/>
                  <a:moveTo>
                    <a:pt x="40813" y="14828"/>
                  </a:moveTo>
                  <a:lnTo>
                    <a:pt x="41252" y="14859"/>
                  </a:lnTo>
                  <a:lnTo>
                    <a:pt x="41691" y="14890"/>
                  </a:lnTo>
                  <a:lnTo>
                    <a:pt x="42130" y="14953"/>
                  </a:lnTo>
                  <a:lnTo>
                    <a:pt x="42537" y="15047"/>
                  </a:lnTo>
                  <a:lnTo>
                    <a:pt x="42976" y="15172"/>
                  </a:lnTo>
                  <a:lnTo>
                    <a:pt x="43383" y="15329"/>
                  </a:lnTo>
                  <a:lnTo>
                    <a:pt x="43791" y="15486"/>
                  </a:lnTo>
                  <a:lnTo>
                    <a:pt x="44167" y="15705"/>
                  </a:lnTo>
                  <a:lnTo>
                    <a:pt x="44543" y="15925"/>
                  </a:lnTo>
                  <a:lnTo>
                    <a:pt x="44888" y="16176"/>
                  </a:lnTo>
                  <a:lnTo>
                    <a:pt x="45233" y="16458"/>
                  </a:lnTo>
                  <a:lnTo>
                    <a:pt x="45546" y="16771"/>
                  </a:lnTo>
                  <a:lnTo>
                    <a:pt x="45828" y="17116"/>
                  </a:lnTo>
                  <a:lnTo>
                    <a:pt x="46079" y="17461"/>
                  </a:lnTo>
                  <a:lnTo>
                    <a:pt x="46330" y="17931"/>
                  </a:lnTo>
                  <a:lnTo>
                    <a:pt x="46549" y="18401"/>
                  </a:lnTo>
                  <a:lnTo>
                    <a:pt x="46769" y="18903"/>
                  </a:lnTo>
                  <a:lnTo>
                    <a:pt x="46957" y="19404"/>
                  </a:lnTo>
                  <a:lnTo>
                    <a:pt x="47333" y="20407"/>
                  </a:lnTo>
                  <a:lnTo>
                    <a:pt x="47521" y="20878"/>
                  </a:lnTo>
                  <a:lnTo>
                    <a:pt x="47772" y="21348"/>
                  </a:lnTo>
                  <a:lnTo>
                    <a:pt x="48085" y="22006"/>
                  </a:lnTo>
                  <a:lnTo>
                    <a:pt x="48211" y="22319"/>
                  </a:lnTo>
                  <a:lnTo>
                    <a:pt x="48305" y="22633"/>
                  </a:lnTo>
                  <a:lnTo>
                    <a:pt x="48399" y="22978"/>
                  </a:lnTo>
                  <a:lnTo>
                    <a:pt x="48430" y="23323"/>
                  </a:lnTo>
                  <a:lnTo>
                    <a:pt x="48462" y="23667"/>
                  </a:lnTo>
                  <a:lnTo>
                    <a:pt x="48430" y="24043"/>
                  </a:lnTo>
                  <a:lnTo>
                    <a:pt x="48336" y="24576"/>
                  </a:lnTo>
                  <a:lnTo>
                    <a:pt x="48211" y="25109"/>
                  </a:lnTo>
                  <a:lnTo>
                    <a:pt x="47866" y="26112"/>
                  </a:lnTo>
                  <a:lnTo>
                    <a:pt x="47678" y="26614"/>
                  </a:lnTo>
                  <a:lnTo>
                    <a:pt x="47553" y="27147"/>
                  </a:lnTo>
                  <a:lnTo>
                    <a:pt x="47427" y="27680"/>
                  </a:lnTo>
                  <a:lnTo>
                    <a:pt x="47396" y="28213"/>
                  </a:lnTo>
                  <a:lnTo>
                    <a:pt x="47396" y="29090"/>
                  </a:lnTo>
                  <a:lnTo>
                    <a:pt x="47396" y="29968"/>
                  </a:lnTo>
                  <a:lnTo>
                    <a:pt x="47396" y="30375"/>
                  </a:lnTo>
                  <a:lnTo>
                    <a:pt x="47333" y="30814"/>
                  </a:lnTo>
                  <a:lnTo>
                    <a:pt x="47208" y="31222"/>
                  </a:lnTo>
                  <a:lnTo>
                    <a:pt x="47020" y="31629"/>
                  </a:lnTo>
                  <a:lnTo>
                    <a:pt x="46832" y="31943"/>
                  </a:lnTo>
                  <a:lnTo>
                    <a:pt x="46612" y="32225"/>
                  </a:lnTo>
                  <a:lnTo>
                    <a:pt x="46361" y="32507"/>
                  </a:lnTo>
                  <a:lnTo>
                    <a:pt x="46079" y="32758"/>
                  </a:lnTo>
                  <a:lnTo>
                    <a:pt x="45484" y="33197"/>
                  </a:lnTo>
                  <a:lnTo>
                    <a:pt x="44888" y="33635"/>
                  </a:lnTo>
                  <a:lnTo>
                    <a:pt x="44324" y="34043"/>
                  </a:lnTo>
                  <a:lnTo>
                    <a:pt x="43885" y="34482"/>
                  </a:lnTo>
                  <a:lnTo>
                    <a:pt x="43478" y="34921"/>
                  </a:lnTo>
                  <a:lnTo>
                    <a:pt x="43164" y="35391"/>
                  </a:lnTo>
                  <a:lnTo>
                    <a:pt x="42851" y="35892"/>
                  </a:lnTo>
                  <a:lnTo>
                    <a:pt x="42600" y="36425"/>
                  </a:lnTo>
                  <a:lnTo>
                    <a:pt x="42318" y="37021"/>
                  </a:lnTo>
                  <a:lnTo>
                    <a:pt x="42067" y="37648"/>
                  </a:lnTo>
                  <a:lnTo>
                    <a:pt x="41785" y="38337"/>
                  </a:lnTo>
                  <a:lnTo>
                    <a:pt x="41440" y="38996"/>
                  </a:lnTo>
                  <a:lnTo>
                    <a:pt x="41064" y="39623"/>
                  </a:lnTo>
                  <a:lnTo>
                    <a:pt x="40844" y="39936"/>
                  </a:lnTo>
                  <a:lnTo>
                    <a:pt x="40625" y="40218"/>
                  </a:lnTo>
                  <a:lnTo>
                    <a:pt x="40374" y="40469"/>
                  </a:lnTo>
                  <a:lnTo>
                    <a:pt x="40123" y="40751"/>
                  </a:lnTo>
                  <a:lnTo>
                    <a:pt x="39841" y="40970"/>
                  </a:lnTo>
                  <a:lnTo>
                    <a:pt x="39559" y="41190"/>
                  </a:lnTo>
                  <a:lnTo>
                    <a:pt x="39246" y="41378"/>
                  </a:lnTo>
                  <a:lnTo>
                    <a:pt x="38901" y="41566"/>
                  </a:lnTo>
                  <a:lnTo>
                    <a:pt x="38556" y="41691"/>
                  </a:lnTo>
                  <a:lnTo>
                    <a:pt x="38211" y="41817"/>
                  </a:lnTo>
                  <a:lnTo>
                    <a:pt x="37929" y="41880"/>
                  </a:lnTo>
                  <a:lnTo>
                    <a:pt x="37616" y="41911"/>
                  </a:lnTo>
                  <a:lnTo>
                    <a:pt x="37052" y="41942"/>
                  </a:lnTo>
                  <a:lnTo>
                    <a:pt x="36487" y="41974"/>
                  </a:lnTo>
                  <a:lnTo>
                    <a:pt x="35923" y="41974"/>
                  </a:lnTo>
                  <a:lnTo>
                    <a:pt x="35484" y="42036"/>
                  </a:lnTo>
                  <a:lnTo>
                    <a:pt x="35108" y="42099"/>
                  </a:lnTo>
                  <a:lnTo>
                    <a:pt x="34732" y="42193"/>
                  </a:lnTo>
                  <a:lnTo>
                    <a:pt x="34356" y="42287"/>
                  </a:lnTo>
                  <a:lnTo>
                    <a:pt x="34011" y="42444"/>
                  </a:lnTo>
                  <a:lnTo>
                    <a:pt x="33635" y="42600"/>
                  </a:lnTo>
                  <a:lnTo>
                    <a:pt x="32914" y="42977"/>
                  </a:lnTo>
                  <a:lnTo>
                    <a:pt x="32162" y="43415"/>
                  </a:lnTo>
                  <a:lnTo>
                    <a:pt x="31378" y="43792"/>
                  </a:lnTo>
                  <a:lnTo>
                    <a:pt x="30970" y="43948"/>
                  </a:lnTo>
                  <a:lnTo>
                    <a:pt x="30563" y="44105"/>
                  </a:lnTo>
                  <a:lnTo>
                    <a:pt x="30155" y="44199"/>
                  </a:lnTo>
                  <a:lnTo>
                    <a:pt x="29685" y="44293"/>
                  </a:lnTo>
                  <a:lnTo>
                    <a:pt x="29278" y="44325"/>
                  </a:lnTo>
                  <a:lnTo>
                    <a:pt x="28870" y="44356"/>
                  </a:lnTo>
                  <a:lnTo>
                    <a:pt x="28431" y="44325"/>
                  </a:lnTo>
                  <a:lnTo>
                    <a:pt x="27992" y="44293"/>
                  </a:lnTo>
                  <a:lnTo>
                    <a:pt x="27585" y="44230"/>
                  </a:lnTo>
                  <a:lnTo>
                    <a:pt x="27177" y="44105"/>
                  </a:lnTo>
                  <a:lnTo>
                    <a:pt x="26770" y="43980"/>
                  </a:lnTo>
                  <a:lnTo>
                    <a:pt x="26362" y="43823"/>
                  </a:lnTo>
                  <a:lnTo>
                    <a:pt x="26049" y="43635"/>
                  </a:lnTo>
                  <a:lnTo>
                    <a:pt x="25736" y="43415"/>
                  </a:lnTo>
                  <a:lnTo>
                    <a:pt x="25485" y="43165"/>
                  </a:lnTo>
                  <a:lnTo>
                    <a:pt x="25234" y="42914"/>
                  </a:lnTo>
                  <a:lnTo>
                    <a:pt x="24764" y="42412"/>
                  </a:lnTo>
                  <a:lnTo>
                    <a:pt x="24513" y="42162"/>
                  </a:lnTo>
                  <a:lnTo>
                    <a:pt x="24200" y="41911"/>
                  </a:lnTo>
                  <a:lnTo>
                    <a:pt x="24074" y="41817"/>
                  </a:lnTo>
                  <a:lnTo>
                    <a:pt x="23917" y="41754"/>
                  </a:lnTo>
                  <a:lnTo>
                    <a:pt x="23604" y="41660"/>
                  </a:lnTo>
                  <a:lnTo>
                    <a:pt x="23259" y="41566"/>
                  </a:lnTo>
                  <a:lnTo>
                    <a:pt x="22914" y="41503"/>
                  </a:lnTo>
                  <a:lnTo>
                    <a:pt x="22570" y="41441"/>
                  </a:lnTo>
                  <a:lnTo>
                    <a:pt x="22256" y="41347"/>
                  </a:lnTo>
                  <a:lnTo>
                    <a:pt x="22099" y="41253"/>
                  </a:lnTo>
                  <a:lnTo>
                    <a:pt x="21974" y="41190"/>
                  </a:lnTo>
                  <a:lnTo>
                    <a:pt x="21849" y="41065"/>
                  </a:lnTo>
                  <a:lnTo>
                    <a:pt x="21755" y="40939"/>
                  </a:lnTo>
                  <a:lnTo>
                    <a:pt x="21629" y="40720"/>
                  </a:lnTo>
                  <a:lnTo>
                    <a:pt x="21535" y="40469"/>
                  </a:lnTo>
                  <a:lnTo>
                    <a:pt x="21535" y="40218"/>
                  </a:lnTo>
                  <a:lnTo>
                    <a:pt x="21535" y="39936"/>
                  </a:lnTo>
                  <a:lnTo>
                    <a:pt x="21567" y="39654"/>
                  </a:lnTo>
                  <a:lnTo>
                    <a:pt x="21598" y="39372"/>
                  </a:lnTo>
                  <a:lnTo>
                    <a:pt x="21755" y="38902"/>
                  </a:lnTo>
                  <a:lnTo>
                    <a:pt x="21943" y="38369"/>
                  </a:lnTo>
                  <a:lnTo>
                    <a:pt x="22225" y="37899"/>
                  </a:lnTo>
                  <a:lnTo>
                    <a:pt x="22507" y="37397"/>
                  </a:lnTo>
                  <a:lnTo>
                    <a:pt x="22852" y="36927"/>
                  </a:lnTo>
                  <a:lnTo>
                    <a:pt x="23541" y="36018"/>
                  </a:lnTo>
                  <a:lnTo>
                    <a:pt x="23855" y="35579"/>
                  </a:lnTo>
                  <a:lnTo>
                    <a:pt x="24168" y="35109"/>
                  </a:lnTo>
                  <a:lnTo>
                    <a:pt x="24482" y="34544"/>
                  </a:lnTo>
                  <a:lnTo>
                    <a:pt x="24795" y="33980"/>
                  </a:lnTo>
                  <a:lnTo>
                    <a:pt x="25359" y="32852"/>
                  </a:lnTo>
                  <a:lnTo>
                    <a:pt x="25892" y="31692"/>
                  </a:lnTo>
                  <a:lnTo>
                    <a:pt x="26362" y="30501"/>
                  </a:lnTo>
                  <a:lnTo>
                    <a:pt x="26425" y="30375"/>
                  </a:lnTo>
                  <a:lnTo>
                    <a:pt x="26519" y="30313"/>
                  </a:lnTo>
                  <a:lnTo>
                    <a:pt x="26613" y="30281"/>
                  </a:lnTo>
                  <a:lnTo>
                    <a:pt x="26739" y="30281"/>
                  </a:lnTo>
                  <a:lnTo>
                    <a:pt x="26864" y="30187"/>
                  </a:lnTo>
                  <a:lnTo>
                    <a:pt x="26989" y="30125"/>
                  </a:lnTo>
                  <a:lnTo>
                    <a:pt x="27146" y="30093"/>
                  </a:lnTo>
                  <a:lnTo>
                    <a:pt x="27303" y="30125"/>
                  </a:lnTo>
                  <a:lnTo>
                    <a:pt x="27428" y="30187"/>
                  </a:lnTo>
                  <a:lnTo>
                    <a:pt x="27522" y="30281"/>
                  </a:lnTo>
                  <a:lnTo>
                    <a:pt x="27585" y="30407"/>
                  </a:lnTo>
                  <a:lnTo>
                    <a:pt x="27616" y="30564"/>
                  </a:lnTo>
                  <a:lnTo>
                    <a:pt x="27585" y="30940"/>
                  </a:lnTo>
                  <a:lnTo>
                    <a:pt x="27648" y="31253"/>
                  </a:lnTo>
                  <a:lnTo>
                    <a:pt x="27742" y="31535"/>
                  </a:lnTo>
                  <a:lnTo>
                    <a:pt x="27930" y="31786"/>
                  </a:lnTo>
                  <a:lnTo>
                    <a:pt x="28118" y="32005"/>
                  </a:lnTo>
                  <a:lnTo>
                    <a:pt x="28369" y="32162"/>
                  </a:lnTo>
                  <a:lnTo>
                    <a:pt x="28651" y="32319"/>
                  </a:lnTo>
                  <a:lnTo>
                    <a:pt x="28964" y="32444"/>
                  </a:lnTo>
                  <a:lnTo>
                    <a:pt x="29278" y="32538"/>
                  </a:lnTo>
                  <a:lnTo>
                    <a:pt x="29591" y="32601"/>
                  </a:lnTo>
                  <a:lnTo>
                    <a:pt x="29936" y="32664"/>
                  </a:lnTo>
                  <a:lnTo>
                    <a:pt x="30249" y="32664"/>
                  </a:lnTo>
                  <a:lnTo>
                    <a:pt x="30876" y="32695"/>
                  </a:lnTo>
                  <a:lnTo>
                    <a:pt x="31409" y="32632"/>
                  </a:lnTo>
                  <a:lnTo>
                    <a:pt x="31817" y="32570"/>
                  </a:lnTo>
                  <a:lnTo>
                    <a:pt x="32224" y="32476"/>
                  </a:lnTo>
                  <a:lnTo>
                    <a:pt x="32569" y="32319"/>
                  </a:lnTo>
                  <a:lnTo>
                    <a:pt x="32914" y="32131"/>
                  </a:lnTo>
                  <a:lnTo>
                    <a:pt x="33196" y="31911"/>
                  </a:lnTo>
                  <a:lnTo>
                    <a:pt x="33509" y="31692"/>
                  </a:lnTo>
                  <a:lnTo>
                    <a:pt x="33792" y="31410"/>
                  </a:lnTo>
                  <a:lnTo>
                    <a:pt x="34105" y="31128"/>
                  </a:lnTo>
                  <a:lnTo>
                    <a:pt x="34638" y="30564"/>
                  </a:lnTo>
                  <a:lnTo>
                    <a:pt x="35171" y="30093"/>
                  </a:lnTo>
                  <a:lnTo>
                    <a:pt x="35735" y="29654"/>
                  </a:lnTo>
                  <a:lnTo>
                    <a:pt x="36362" y="29216"/>
                  </a:lnTo>
                  <a:lnTo>
                    <a:pt x="36644" y="28965"/>
                  </a:lnTo>
                  <a:lnTo>
                    <a:pt x="36895" y="28714"/>
                  </a:lnTo>
                  <a:lnTo>
                    <a:pt x="37114" y="28432"/>
                  </a:lnTo>
                  <a:lnTo>
                    <a:pt x="37271" y="28150"/>
                  </a:lnTo>
                  <a:lnTo>
                    <a:pt x="37396" y="27899"/>
                  </a:lnTo>
                  <a:lnTo>
                    <a:pt x="37459" y="27617"/>
                  </a:lnTo>
                  <a:lnTo>
                    <a:pt x="37522" y="27335"/>
                  </a:lnTo>
                  <a:lnTo>
                    <a:pt x="37553" y="27021"/>
                  </a:lnTo>
                  <a:lnTo>
                    <a:pt x="37584" y="26457"/>
                  </a:lnTo>
                  <a:lnTo>
                    <a:pt x="37616" y="25830"/>
                  </a:lnTo>
                  <a:lnTo>
                    <a:pt x="37647" y="25203"/>
                  </a:lnTo>
                  <a:lnTo>
                    <a:pt x="37678" y="24858"/>
                  </a:lnTo>
                  <a:lnTo>
                    <a:pt x="37741" y="24545"/>
                  </a:lnTo>
                  <a:lnTo>
                    <a:pt x="37867" y="24263"/>
                  </a:lnTo>
                  <a:lnTo>
                    <a:pt x="37992" y="23981"/>
                  </a:lnTo>
                  <a:lnTo>
                    <a:pt x="38117" y="23699"/>
                  </a:lnTo>
                  <a:lnTo>
                    <a:pt x="38211" y="23417"/>
                  </a:lnTo>
                  <a:lnTo>
                    <a:pt x="38274" y="23072"/>
                  </a:lnTo>
                  <a:lnTo>
                    <a:pt x="38305" y="22758"/>
                  </a:lnTo>
                  <a:lnTo>
                    <a:pt x="38274" y="22445"/>
                  </a:lnTo>
                  <a:lnTo>
                    <a:pt x="38211" y="22163"/>
                  </a:lnTo>
                  <a:lnTo>
                    <a:pt x="38086" y="21881"/>
                  </a:lnTo>
                  <a:lnTo>
                    <a:pt x="37961" y="21661"/>
                  </a:lnTo>
                  <a:lnTo>
                    <a:pt x="37772" y="21442"/>
                  </a:lnTo>
                  <a:lnTo>
                    <a:pt x="37584" y="21222"/>
                  </a:lnTo>
                  <a:lnTo>
                    <a:pt x="37334" y="21034"/>
                  </a:lnTo>
                  <a:lnTo>
                    <a:pt x="37083" y="20878"/>
                  </a:lnTo>
                  <a:lnTo>
                    <a:pt x="36832" y="20721"/>
                  </a:lnTo>
                  <a:lnTo>
                    <a:pt x="36581" y="20595"/>
                  </a:lnTo>
                  <a:lnTo>
                    <a:pt x="36017" y="20345"/>
                  </a:lnTo>
                  <a:lnTo>
                    <a:pt x="35484" y="20188"/>
                  </a:lnTo>
                  <a:lnTo>
                    <a:pt x="35422" y="20157"/>
                  </a:lnTo>
                  <a:lnTo>
                    <a:pt x="35390" y="20125"/>
                  </a:lnTo>
                  <a:lnTo>
                    <a:pt x="35359" y="20031"/>
                  </a:lnTo>
                  <a:lnTo>
                    <a:pt x="35422" y="19937"/>
                  </a:lnTo>
                  <a:lnTo>
                    <a:pt x="35453" y="19906"/>
                  </a:lnTo>
                  <a:lnTo>
                    <a:pt x="35829" y="19906"/>
                  </a:lnTo>
                  <a:lnTo>
                    <a:pt x="36205" y="19937"/>
                  </a:lnTo>
                  <a:lnTo>
                    <a:pt x="36550" y="20000"/>
                  </a:lnTo>
                  <a:lnTo>
                    <a:pt x="36926" y="20094"/>
                  </a:lnTo>
                  <a:lnTo>
                    <a:pt x="37271" y="20219"/>
                  </a:lnTo>
                  <a:lnTo>
                    <a:pt x="37616" y="20376"/>
                  </a:lnTo>
                  <a:lnTo>
                    <a:pt x="37961" y="20533"/>
                  </a:lnTo>
                  <a:lnTo>
                    <a:pt x="38274" y="20752"/>
                  </a:lnTo>
                  <a:lnTo>
                    <a:pt x="38556" y="20972"/>
                  </a:lnTo>
                  <a:lnTo>
                    <a:pt x="38807" y="21191"/>
                  </a:lnTo>
                  <a:lnTo>
                    <a:pt x="39026" y="21473"/>
                  </a:lnTo>
                  <a:lnTo>
                    <a:pt x="39214" y="21755"/>
                  </a:lnTo>
                  <a:lnTo>
                    <a:pt x="39340" y="22100"/>
                  </a:lnTo>
                  <a:lnTo>
                    <a:pt x="39434" y="22445"/>
                  </a:lnTo>
                  <a:lnTo>
                    <a:pt x="39465" y="22790"/>
                  </a:lnTo>
                  <a:lnTo>
                    <a:pt x="39402" y="23197"/>
                  </a:lnTo>
                  <a:lnTo>
                    <a:pt x="39308" y="23511"/>
                  </a:lnTo>
                  <a:lnTo>
                    <a:pt x="39214" y="23793"/>
                  </a:lnTo>
                  <a:lnTo>
                    <a:pt x="38964" y="24326"/>
                  </a:lnTo>
                  <a:lnTo>
                    <a:pt x="38838" y="24608"/>
                  </a:lnTo>
                  <a:lnTo>
                    <a:pt x="38713" y="24890"/>
                  </a:lnTo>
                  <a:lnTo>
                    <a:pt x="38650" y="25172"/>
                  </a:lnTo>
                  <a:lnTo>
                    <a:pt x="38587" y="25517"/>
                  </a:lnTo>
                  <a:lnTo>
                    <a:pt x="38587" y="25987"/>
                  </a:lnTo>
                  <a:lnTo>
                    <a:pt x="38587" y="26488"/>
                  </a:lnTo>
                  <a:lnTo>
                    <a:pt x="38587" y="26959"/>
                  </a:lnTo>
                  <a:lnTo>
                    <a:pt x="38525" y="27429"/>
                  </a:lnTo>
                  <a:lnTo>
                    <a:pt x="38493" y="27774"/>
                  </a:lnTo>
                  <a:lnTo>
                    <a:pt x="38399" y="28087"/>
                  </a:lnTo>
                  <a:lnTo>
                    <a:pt x="38305" y="28401"/>
                  </a:lnTo>
                  <a:lnTo>
                    <a:pt x="38211" y="28714"/>
                  </a:lnTo>
                  <a:lnTo>
                    <a:pt x="38055" y="28996"/>
                  </a:lnTo>
                  <a:lnTo>
                    <a:pt x="37867" y="29247"/>
                  </a:lnTo>
                  <a:lnTo>
                    <a:pt x="37647" y="29498"/>
                  </a:lnTo>
                  <a:lnTo>
                    <a:pt x="37396" y="29749"/>
                  </a:lnTo>
                  <a:lnTo>
                    <a:pt x="37114" y="29968"/>
                  </a:lnTo>
                  <a:lnTo>
                    <a:pt x="36832" y="30156"/>
                  </a:lnTo>
                  <a:lnTo>
                    <a:pt x="36237" y="30501"/>
                  </a:lnTo>
                  <a:lnTo>
                    <a:pt x="35672" y="30908"/>
                  </a:lnTo>
                  <a:lnTo>
                    <a:pt x="35422" y="31128"/>
                  </a:lnTo>
                  <a:lnTo>
                    <a:pt x="35139" y="31379"/>
                  </a:lnTo>
                  <a:lnTo>
                    <a:pt x="34857" y="31692"/>
                  </a:lnTo>
                  <a:lnTo>
                    <a:pt x="34607" y="32005"/>
                  </a:lnTo>
                  <a:lnTo>
                    <a:pt x="34324" y="32319"/>
                  </a:lnTo>
                  <a:lnTo>
                    <a:pt x="34011" y="32601"/>
                  </a:lnTo>
                  <a:lnTo>
                    <a:pt x="33666" y="32883"/>
                  </a:lnTo>
                  <a:lnTo>
                    <a:pt x="33290" y="33103"/>
                  </a:lnTo>
                  <a:lnTo>
                    <a:pt x="32882" y="33291"/>
                  </a:lnTo>
                  <a:lnTo>
                    <a:pt x="32475" y="33416"/>
                  </a:lnTo>
                  <a:lnTo>
                    <a:pt x="32067" y="33541"/>
                  </a:lnTo>
                  <a:lnTo>
                    <a:pt x="31629" y="33604"/>
                  </a:lnTo>
                  <a:lnTo>
                    <a:pt x="31190" y="33635"/>
                  </a:lnTo>
                  <a:lnTo>
                    <a:pt x="30751" y="33635"/>
                  </a:lnTo>
                  <a:lnTo>
                    <a:pt x="30155" y="33604"/>
                  </a:lnTo>
                  <a:lnTo>
                    <a:pt x="29528" y="33541"/>
                  </a:lnTo>
                  <a:lnTo>
                    <a:pt x="28902" y="33416"/>
                  </a:lnTo>
                  <a:lnTo>
                    <a:pt x="28619" y="33322"/>
                  </a:lnTo>
                  <a:lnTo>
                    <a:pt x="28337" y="33228"/>
                  </a:lnTo>
                  <a:lnTo>
                    <a:pt x="28055" y="33103"/>
                  </a:lnTo>
                  <a:lnTo>
                    <a:pt x="27804" y="32977"/>
                  </a:lnTo>
                  <a:lnTo>
                    <a:pt x="27554" y="32820"/>
                  </a:lnTo>
                  <a:lnTo>
                    <a:pt x="27334" y="32632"/>
                  </a:lnTo>
                  <a:lnTo>
                    <a:pt x="27146" y="32444"/>
                  </a:lnTo>
                  <a:lnTo>
                    <a:pt x="26958" y="32225"/>
                  </a:lnTo>
                  <a:lnTo>
                    <a:pt x="26833" y="31974"/>
                  </a:lnTo>
                  <a:lnTo>
                    <a:pt x="26707" y="31723"/>
                  </a:lnTo>
                  <a:lnTo>
                    <a:pt x="26425" y="32507"/>
                  </a:lnTo>
                  <a:lnTo>
                    <a:pt x="26112" y="33259"/>
                  </a:lnTo>
                  <a:lnTo>
                    <a:pt x="25767" y="34012"/>
                  </a:lnTo>
                  <a:lnTo>
                    <a:pt x="25391" y="34733"/>
                  </a:lnTo>
                  <a:lnTo>
                    <a:pt x="24952" y="35454"/>
                  </a:lnTo>
                  <a:lnTo>
                    <a:pt x="24513" y="36143"/>
                  </a:lnTo>
                  <a:lnTo>
                    <a:pt x="23573" y="37554"/>
                  </a:lnTo>
                  <a:lnTo>
                    <a:pt x="23165" y="38181"/>
                  </a:lnTo>
                  <a:lnTo>
                    <a:pt x="22914" y="38557"/>
                  </a:lnTo>
                  <a:lnTo>
                    <a:pt x="22726" y="38964"/>
                  </a:lnTo>
                  <a:lnTo>
                    <a:pt x="22632" y="39152"/>
                  </a:lnTo>
                  <a:lnTo>
                    <a:pt x="22570" y="39372"/>
                  </a:lnTo>
                  <a:lnTo>
                    <a:pt x="22538" y="39560"/>
                  </a:lnTo>
                  <a:lnTo>
                    <a:pt x="22538" y="39779"/>
                  </a:lnTo>
                  <a:lnTo>
                    <a:pt x="22570" y="39967"/>
                  </a:lnTo>
                  <a:lnTo>
                    <a:pt x="22632" y="40124"/>
                  </a:lnTo>
                  <a:lnTo>
                    <a:pt x="22726" y="40281"/>
                  </a:lnTo>
                  <a:lnTo>
                    <a:pt x="22883" y="40438"/>
                  </a:lnTo>
                  <a:lnTo>
                    <a:pt x="22946" y="40469"/>
                  </a:lnTo>
                  <a:lnTo>
                    <a:pt x="23604" y="40469"/>
                  </a:lnTo>
                  <a:lnTo>
                    <a:pt x="23667" y="40500"/>
                  </a:lnTo>
                  <a:lnTo>
                    <a:pt x="24106" y="40720"/>
                  </a:lnTo>
                  <a:lnTo>
                    <a:pt x="24513" y="40970"/>
                  </a:lnTo>
                  <a:lnTo>
                    <a:pt x="24858" y="41253"/>
                  </a:lnTo>
                  <a:lnTo>
                    <a:pt x="25234" y="41629"/>
                  </a:lnTo>
                  <a:lnTo>
                    <a:pt x="25736" y="42130"/>
                  </a:lnTo>
                  <a:lnTo>
                    <a:pt x="26018" y="42350"/>
                  </a:lnTo>
                  <a:lnTo>
                    <a:pt x="26300" y="42538"/>
                  </a:lnTo>
                  <a:lnTo>
                    <a:pt x="26582" y="42726"/>
                  </a:lnTo>
                  <a:lnTo>
                    <a:pt x="26864" y="42883"/>
                  </a:lnTo>
                  <a:lnTo>
                    <a:pt x="27146" y="43008"/>
                  </a:lnTo>
                  <a:lnTo>
                    <a:pt x="27460" y="43133"/>
                  </a:lnTo>
                  <a:lnTo>
                    <a:pt x="27773" y="43227"/>
                  </a:lnTo>
                  <a:lnTo>
                    <a:pt x="28087" y="43290"/>
                  </a:lnTo>
                  <a:lnTo>
                    <a:pt x="28400" y="43353"/>
                  </a:lnTo>
                  <a:lnTo>
                    <a:pt x="28745" y="43384"/>
                  </a:lnTo>
                  <a:lnTo>
                    <a:pt x="29090" y="43384"/>
                  </a:lnTo>
                  <a:lnTo>
                    <a:pt x="29434" y="43353"/>
                  </a:lnTo>
                  <a:lnTo>
                    <a:pt x="29779" y="43290"/>
                  </a:lnTo>
                  <a:lnTo>
                    <a:pt x="30155" y="43227"/>
                  </a:lnTo>
                  <a:lnTo>
                    <a:pt x="30657" y="43071"/>
                  </a:lnTo>
                  <a:lnTo>
                    <a:pt x="31096" y="42883"/>
                  </a:lnTo>
                  <a:lnTo>
                    <a:pt x="31535" y="42632"/>
                  </a:lnTo>
                  <a:lnTo>
                    <a:pt x="31973" y="42381"/>
                  </a:lnTo>
                  <a:lnTo>
                    <a:pt x="32820" y="41880"/>
                  </a:lnTo>
                  <a:lnTo>
                    <a:pt x="33259" y="41629"/>
                  </a:lnTo>
                  <a:lnTo>
                    <a:pt x="33729" y="41409"/>
                  </a:lnTo>
                  <a:lnTo>
                    <a:pt x="34168" y="41253"/>
                  </a:lnTo>
                  <a:lnTo>
                    <a:pt x="34607" y="41159"/>
                  </a:lnTo>
                  <a:lnTo>
                    <a:pt x="35045" y="41096"/>
                  </a:lnTo>
                  <a:lnTo>
                    <a:pt x="35484" y="41065"/>
                  </a:lnTo>
                  <a:lnTo>
                    <a:pt x="36362" y="41002"/>
                  </a:lnTo>
                  <a:lnTo>
                    <a:pt x="36832" y="40970"/>
                  </a:lnTo>
                  <a:lnTo>
                    <a:pt x="37271" y="40908"/>
                  </a:lnTo>
                  <a:lnTo>
                    <a:pt x="37647" y="40814"/>
                  </a:lnTo>
                  <a:lnTo>
                    <a:pt x="37992" y="40720"/>
                  </a:lnTo>
                  <a:lnTo>
                    <a:pt x="38305" y="40594"/>
                  </a:lnTo>
                  <a:lnTo>
                    <a:pt x="38619" y="40469"/>
                  </a:lnTo>
                  <a:lnTo>
                    <a:pt x="38901" y="40281"/>
                  </a:lnTo>
                  <a:lnTo>
                    <a:pt x="39152" y="40124"/>
                  </a:lnTo>
                  <a:lnTo>
                    <a:pt x="39402" y="39905"/>
                  </a:lnTo>
                  <a:lnTo>
                    <a:pt x="39653" y="39685"/>
                  </a:lnTo>
                  <a:lnTo>
                    <a:pt x="39873" y="39466"/>
                  </a:lnTo>
                  <a:lnTo>
                    <a:pt x="40061" y="39184"/>
                  </a:lnTo>
                  <a:lnTo>
                    <a:pt x="40249" y="38933"/>
                  </a:lnTo>
                  <a:lnTo>
                    <a:pt x="40437" y="38651"/>
                  </a:lnTo>
                  <a:lnTo>
                    <a:pt x="40750" y="38024"/>
                  </a:lnTo>
                  <a:lnTo>
                    <a:pt x="41032" y="37366"/>
                  </a:lnTo>
                  <a:lnTo>
                    <a:pt x="41534" y="36080"/>
                  </a:lnTo>
                  <a:lnTo>
                    <a:pt x="41816" y="35485"/>
                  </a:lnTo>
                  <a:lnTo>
                    <a:pt x="42098" y="34921"/>
                  </a:lnTo>
                  <a:lnTo>
                    <a:pt x="42443" y="34388"/>
                  </a:lnTo>
                  <a:lnTo>
                    <a:pt x="42819" y="33886"/>
                  </a:lnTo>
                  <a:lnTo>
                    <a:pt x="43289" y="33416"/>
                  </a:lnTo>
                  <a:lnTo>
                    <a:pt x="43572" y="33165"/>
                  </a:lnTo>
                  <a:lnTo>
                    <a:pt x="43854" y="32946"/>
                  </a:lnTo>
                  <a:lnTo>
                    <a:pt x="44418" y="32507"/>
                  </a:lnTo>
                  <a:lnTo>
                    <a:pt x="44888" y="32131"/>
                  </a:lnTo>
                  <a:lnTo>
                    <a:pt x="45296" y="31755"/>
                  </a:lnTo>
                  <a:lnTo>
                    <a:pt x="45452" y="31567"/>
                  </a:lnTo>
                  <a:lnTo>
                    <a:pt x="45609" y="31347"/>
                  </a:lnTo>
                  <a:lnTo>
                    <a:pt x="45734" y="31128"/>
                  </a:lnTo>
                  <a:lnTo>
                    <a:pt x="45860" y="30908"/>
                  </a:lnTo>
                  <a:lnTo>
                    <a:pt x="45954" y="30658"/>
                  </a:lnTo>
                  <a:lnTo>
                    <a:pt x="46048" y="30375"/>
                  </a:lnTo>
                  <a:lnTo>
                    <a:pt x="46111" y="30062"/>
                  </a:lnTo>
                  <a:lnTo>
                    <a:pt x="46173" y="29749"/>
                  </a:lnTo>
                  <a:lnTo>
                    <a:pt x="46236" y="28965"/>
                  </a:lnTo>
                  <a:lnTo>
                    <a:pt x="46299" y="28056"/>
                  </a:lnTo>
                  <a:lnTo>
                    <a:pt x="46361" y="27272"/>
                  </a:lnTo>
                  <a:lnTo>
                    <a:pt x="46424" y="26865"/>
                  </a:lnTo>
                  <a:lnTo>
                    <a:pt x="46518" y="26457"/>
                  </a:lnTo>
                  <a:lnTo>
                    <a:pt x="46612" y="26050"/>
                  </a:lnTo>
                  <a:lnTo>
                    <a:pt x="46769" y="25611"/>
                  </a:lnTo>
                  <a:lnTo>
                    <a:pt x="46926" y="25078"/>
                  </a:lnTo>
                  <a:lnTo>
                    <a:pt x="47114" y="24545"/>
                  </a:lnTo>
                  <a:lnTo>
                    <a:pt x="47208" y="24294"/>
                  </a:lnTo>
                  <a:lnTo>
                    <a:pt x="47270" y="24012"/>
                  </a:lnTo>
                  <a:lnTo>
                    <a:pt x="47302" y="23730"/>
                  </a:lnTo>
                  <a:lnTo>
                    <a:pt x="47302" y="23479"/>
                  </a:lnTo>
                  <a:lnTo>
                    <a:pt x="47270" y="23166"/>
                  </a:lnTo>
                  <a:lnTo>
                    <a:pt x="47176" y="22884"/>
                  </a:lnTo>
                  <a:lnTo>
                    <a:pt x="47051" y="22602"/>
                  </a:lnTo>
                  <a:lnTo>
                    <a:pt x="46926" y="22319"/>
                  </a:lnTo>
                  <a:lnTo>
                    <a:pt x="46612" y="21787"/>
                  </a:lnTo>
                  <a:lnTo>
                    <a:pt x="46330" y="21254"/>
                  </a:lnTo>
                  <a:lnTo>
                    <a:pt x="46111" y="20846"/>
                  </a:lnTo>
                  <a:lnTo>
                    <a:pt x="45954" y="20407"/>
                  </a:lnTo>
                  <a:lnTo>
                    <a:pt x="45672" y="19530"/>
                  </a:lnTo>
                  <a:lnTo>
                    <a:pt x="45515" y="19122"/>
                  </a:lnTo>
                  <a:lnTo>
                    <a:pt x="45358" y="18683"/>
                  </a:lnTo>
                  <a:lnTo>
                    <a:pt x="45170" y="18307"/>
                  </a:lnTo>
                  <a:lnTo>
                    <a:pt x="44919" y="17900"/>
                  </a:lnTo>
                  <a:lnTo>
                    <a:pt x="44700" y="17649"/>
                  </a:lnTo>
                  <a:lnTo>
                    <a:pt x="44481" y="17367"/>
                  </a:lnTo>
                  <a:lnTo>
                    <a:pt x="44230" y="17147"/>
                  </a:lnTo>
                  <a:lnTo>
                    <a:pt x="43948" y="16928"/>
                  </a:lnTo>
                  <a:lnTo>
                    <a:pt x="43666" y="16740"/>
                  </a:lnTo>
                  <a:lnTo>
                    <a:pt x="43383" y="16583"/>
                  </a:lnTo>
                  <a:lnTo>
                    <a:pt x="43070" y="16426"/>
                  </a:lnTo>
                  <a:lnTo>
                    <a:pt x="42757" y="16301"/>
                  </a:lnTo>
                  <a:lnTo>
                    <a:pt x="42443" y="16207"/>
                  </a:lnTo>
                  <a:lnTo>
                    <a:pt x="42130" y="16113"/>
                  </a:lnTo>
                  <a:lnTo>
                    <a:pt x="41785" y="16050"/>
                  </a:lnTo>
                  <a:lnTo>
                    <a:pt x="41471" y="16019"/>
                  </a:lnTo>
                  <a:lnTo>
                    <a:pt x="41127" y="15987"/>
                  </a:lnTo>
                  <a:lnTo>
                    <a:pt x="40782" y="15987"/>
                  </a:lnTo>
                  <a:lnTo>
                    <a:pt x="40468" y="16019"/>
                  </a:lnTo>
                  <a:lnTo>
                    <a:pt x="40123" y="16050"/>
                  </a:lnTo>
                  <a:lnTo>
                    <a:pt x="39810" y="16113"/>
                  </a:lnTo>
                  <a:lnTo>
                    <a:pt x="39497" y="16207"/>
                  </a:lnTo>
                  <a:lnTo>
                    <a:pt x="39183" y="16301"/>
                  </a:lnTo>
                  <a:lnTo>
                    <a:pt x="38870" y="16426"/>
                  </a:lnTo>
                  <a:lnTo>
                    <a:pt x="38587" y="16552"/>
                  </a:lnTo>
                  <a:lnTo>
                    <a:pt x="38305" y="16740"/>
                  </a:lnTo>
                  <a:lnTo>
                    <a:pt x="38023" y="16897"/>
                  </a:lnTo>
                  <a:lnTo>
                    <a:pt x="37772" y="17116"/>
                  </a:lnTo>
                  <a:lnTo>
                    <a:pt x="37553" y="17335"/>
                  </a:lnTo>
                  <a:lnTo>
                    <a:pt x="37334" y="17586"/>
                  </a:lnTo>
                  <a:lnTo>
                    <a:pt x="37146" y="17837"/>
                  </a:lnTo>
                  <a:lnTo>
                    <a:pt x="36957" y="18119"/>
                  </a:lnTo>
                  <a:lnTo>
                    <a:pt x="36801" y="18432"/>
                  </a:lnTo>
                  <a:lnTo>
                    <a:pt x="36675" y="18746"/>
                  </a:lnTo>
                  <a:lnTo>
                    <a:pt x="36581" y="19091"/>
                  </a:lnTo>
                  <a:lnTo>
                    <a:pt x="36487" y="19436"/>
                  </a:lnTo>
                  <a:lnTo>
                    <a:pt x="36456" y="19561"/>
                  </a:lnTo>
                  <a:lnTo>
                    <a:pt x="36425" y="19624"/>
                  </a:lnTo>
                  <a:lnTo>
                    <a:pt x="36362" y="19718"/>
                  </a:lnTo>
                  <a:lnTo>
                    <a:pt x="36299" y="19749"/>
                  </a:lnTo>
                  <a:lnTo>
                    <a:pt x="36111" y="19812"/>
                  </a:lnTo>
                  <a:lnTo>
                    <a:pt x="35923" y="19812"/>
                  </a:lnTo>
                  <a:lnTo>
                    <a:pt x="35735" y="19780"/>
                  </a:lnTo>
                  <a:lnTo>
                    <a:pt x="35610" y="19655"/>
                  </a:lnTo>
                  <a:lnTo>
                    <a:pt x="35547" y="19592"/>
                  </a:lnTo>
                  <a:lnTo>
                    <a:pt x="35484" y="19498"/>
                  </a:lnTo>
                  <a:lnTo>
                    <a:pt x="35453" y="19404"/>
                  </a:lnTo>
                  <a:lnTo>
                    <a:pt x="35453" y="19310"/>
                  </a:lnTo>
                  <a:lnTo>
                    <a:pt x="35516" y="18840"/>
                  </a:lnTo>
                  <a:lnTo>
                    <a:pt x="35610" y="18370"/>
                  </a:lnTo>
                  <a:lnTo>
                    <a:pt x="35735" y="17931"/>
                  </a:lnTo>
                  <a:lnTo>
                    <a:pt x="35892" y="17555"/>
                  </a:lnTo>
                  <a:lnTo>
                    <a:pt x="36111" y="17179"/>
                  </a:lnTo>
                  <a:lnTo>
                    <a:pt x="36331" y="16834"/>
                  </a:lnTo>
                  <a:lnTo>
                    <a:pt x="36613" y="16520"/>
                  </a:lnTo>
                  <a:lnTo>
                    <a:pt x="36895" y="16207"/>
                  </a:lnTo>
                  <a:lnTo>
                    <a:pt x="37208" y="15956"/>
                  </a:lnTo>
                  <a:lnTo>
                    <a:pt x="37553" y="15737"/>
                  </a:lnTo>
                  <a:lnTo>
                    <a:pt x="37898" y="15517"/>
                  </a:lnTo>
                  <a:lnTo>
                    <a:pt x="38274" y="15329"/>
                  </a:lnTo>
                  <a:lnTo>
                    <a:pt x="38682" y="15172"/>
                  </a:lnTo>
                  <a:lnTo>
                    <a:pt x="39089" y="15047"/>
                  </a:lnTo>
                  <a:lnTo>
                    <a:pt x="39497" y="14953"/>
                  </a:lnTo>
                  <a:lnTo>
                    <a:pt x="39935" y="14890"/>
                  </a:lnTo>
                  <a:lnTo>
                    <a:pt x="40374" y="14859"/>
                  </a:lnTo>
                  <a:lnTo>
                    <a:pt x="40813" y="14828"/>
                  </a:lnTo>
                  <a:close/>
                  <a:moveTo>
                    <a:pt x="4859" y="35077"/>
                  </a:moveTo>
                  <a:lnTo>
                    <a:pt x="4922" y="35109"/>
                  </a:lnTo>
                  <a:lnTo>
                    <a:pt x="4984" y="35140"/>
                  </a:lnTo>
                  <a:lnTo>
                    <a:pt x="5517" y="35924"/>
                  </a:lnTo>
                  <a:lnTo>
                    <a:pt x="6081" y="36645"/>
                  </a:lnTo>
                  <a:lnTo>
                    <a:pt x="6646" y="37366"/>
                  </a:lnTo>
                  <a:lnTo>
                    <a:pt x="7241" y="38024"/>
                  </a:lnTo>
                  <a:lnTo>
                    <a:pt x="7837" y="38682"/>
                  </a:lnTo>
                  <a:lnTo>
                    <a:pt x="8464" y="39278"/>
                  </a:lnTo>
                  <a:lnTo>
                    <a:pt x="9091" y="39873"/>
                  </a:lnTo>
                  <a:lnTo>
                    <a:pt x="9749" y="40438"/>
                  </a:lnTo>
                  <a:lnTo>
                    <a:pt x="10407" y="40970"/>
                  </a:lnTo>
                  <a:lnTo>
                    <a:pt x="11128" y="41472"/>
                  </a:lnTo>
                  <a:lnTo>
                    <a:pt x="11849" y="41974"/>
                  </a:lnTo>
                  <a:lnTo>
                    <a:pt x="12570" y="42444"/>
                  </a:lnTo>
                  <a:lnTo>
                    <a:pt x="13354" y="42883"/>
                  </a:lnTo>
                  <a:lnTo>
                    <a:pt x="14137" y="43290"/>
                  </a:lnTo>
                  <a:lnTo>
                    <a:pt x="14984" y="43698"/>
                  </a:lnTo>
                  <a:lnTo>
                    <a:pt x="15830" y="44105"/>
                  </a:lnTo>
                  <a:lnTo>
                    <a:pt x="15956" y="44168"/>
                  </a:lnTo>
                  <a:lnTo>
                    <a:pt x="16018" y="44293"/>
                  </a:lnTo>
                  <a:lnTo>
                    <a:pt x="16050" y="44419"/>
                  </a:lnTo>
                  <a:lnTo>
                    <a:pt x="15987" y="44544"/>
                  </a:lnTo>
                  <a:lnTo>
                    <a:pt x="15924" y="44669"/>
                  </a:lnTo>
                  <a:lnTo>
                    <a:pt x="15799" y="44763"/>
                  </a:lnTo>
                  <a:lnTo>
                    <a:pt x="15673" y="44826"/>
                  </a:lnTo>
                  <a:lnTo>
                    <a:pt x="15517" y="44826"/>
                  </a:lnTo>
                  <a:lnTo>
                    <a:pt x="14639" y="44575"/>
                  </a:lnTo>
                  <a:lnTo>
                    <a:pt x="13761" y="44293"/>
                  </a:lnTo>
                  <a:lnTo>
                    <a:pt x="12884" y="43948"/>
                  </a:lnTo>
                  <a:lnTo>
                    <a:pt x="12037" y="43541"/>
                  </a:lnTo>
                  <a:lnTo>
                    <a:pt x="11222" y="43071"/>
                  </a:lnTo>
                  <a:lnTo>
                    <a:pt x="10407" y="42538"/>
                  </a:lnTo>
                  <a:lnTo>
                    <a:pt x="9655" y="42005"/>
                  </a:lnTo>
                  <a:lnTo>
                    <a:pt x="8903" y="41378"/>
                  </a:lnTo>
                  <a:lnTo>
                    <a:pt x="8213" y="40751"/>
                  </a:lnTo>
                  <a:lnTo>
                    <a:pt x="7555" y="40061"/>
                  </a:lnTo>
                  <a:lnTo>
                    <a:pt x="6928" y="39340"/>
                  </a:lnTo>
                  <a:lnTo>
                    <a:pt x="6364" y="38588"/>
                  </a:lnTo>
                  <a:lnTo>
                    <a:pt x="5831" y="37805"/>
                  </a:lnTo>
                  <a:lnTo>
                    <a:pt x="5361" y="36989"/>
                  </a:lnTo>
                  <a:lnTo>
                    <a:pt x="4953" y="36174"/>
                  </a:lnTo>
                  <a:lnTo>
                    <a:pt x="4608" y="35297"/>
                  </a:lnTo>
                  <a:lnTo>
                    <a:pt x="4608" y="35234"/>
                  </a:lnTo>
                  <a:lnTo>
                    <a:pt x="4608" y="35171"/>
                  </a:lnTo>
                  <a:lnTo>
                    <a:pt x="4671" y="35109"/>
                  </a:lnTo>
                  <a:lnTo>
                    <a:pt x="4734" y="35077"/>
                  </a:lnTo>
                  <a:close/>
                  <a:moveTo>
                    <a:pt x="25955" y="1"/>
                  </a:moveTo>
                  <a:lnTo>
                    <a:pt x="24670" y="64"/>
                  </a:lnTo>
                  <a:lnTo>
                    <a:pt x="23416" y="189"/>
                  </a:lnTo>
                  <a:lnTo>
                    <a:pt x="22131" y="408"/>
                  </a:lnTo>
                  <a:lnTo>
                    <a:pt x="20908" y="690"/>
                  </a:lnTo>
                  <a:lnTo>
                    <a:pt x="19654" y="1004"/>
                  </a:lnTo>
                  <a:lnTo>
                    <a:pt x="18432" y="1411"/>
                  </a:lnTo>
                  <a:lnTo>
                    <a:pt x="17241" y="1882"/>
                  </a:lnTo>
                  <a:lnTo>
                    <a:pt x="16050" y="2415"/>
                  </a:lnTo>
                  <a:lnTo>
                    <a:pt x="14921" y="3010"/>
                  </a:lnTo>
                  <a:lnTo>
                    <a:pt x="13793" y="3637"/>
                  </a:lnTo>
                  <a:lnTo>
                    <a:pt x="12696" y="4327"/>
                  </a:lnTo>
                  <a:lnTo>
                    <a:pt x="11630" y="5048"/>
                  </a:lnTo>
                  <a:lnTo>
                    <a:pt x="10595" y="5863"/>
                  </a:lnTo>
                  <a:lnTo>
                    <a:pt x="9592" y="6678"/>
                  </a:lnTo>
                  <a:lnTo>
                    <a:pt x="8621" y="7555"/>
                  </a:lnTo>
                  <a:lnTo>
                    <a:pt x="7680" y="8496"/>
                  </a:lnTo>
                  <a:lnTo>
                    <a:pt x="6802" y="9436"/>
                  </a:lnTo>
                  <a:lnTo>
                    <a:pt x="5987" y="10439"/>
                  </a:lnTo>
                  <a:lnTo>
                    <a:pt x="5172" y="11474"/>
                  </a:lnTo>
                  <a:lnTo>
                    <a:pt x="4451" y="12539"/>
                  </a:lnTo>
                  <a:lnTo>
                    <a:pt x="3762" y="13637"/>
                  </a:lnTo>
                  <a:lnTo>
                    <a:pt x="3104" y="14765"/>
                  </a:lnTo>
                  <a:lnTo>
                    <a:pt x="2539" y="15893"/>
                  </a:lnTo>
                  <a:lnTo>
                    <a:pt x="2006" y="17085"/>
                  </a:lnTo>
                  <a:lnTo>
                    <a:pt x="1536" y="18276"/>
                  </a:lnTo>
                  <a:lnTo>
                    <a:pt x="1129" y="19498"/>
                  </a:lnTo>
                  <a:lnTo>
                    <a:pt x="784" y="20721"/>
                  </a:lnTo>
                  <a:lnTo>
                    <a:pt x="533" y="21975"/>
                  </a:lnTo>
                  <a:lnTo>
                    <a:pt x="314" y="23260"/>
                  </a:lnTo>
                  <a:lnTo>
                    <a:pt x="188" y="24514"/>
                  </a:lnTo>
                  <a:lnTo>
                    <a:pt x="188" y="24639"/>
                  </a:lnTo>
                  <a:lnTo>
                    <a:pt x="126" y="24702"/>
                  </a:lnTo>
                  <a:lnTo>
                    <a:pt x="32" y="24858"/>
                  </a:lnTo>
                  <a:lnTo>
                    <a:pt x="0" y="25799"/>
                  </a:lnTo>
                  <a:lnTo>
                    <a:pt x="0" y="26739"/>
                  </a:lnTo>
                  <a:lnTo>
                    <a:pt x="32" y="27711"/>
                  </a:lnTo>
                  <a:lnTo>
                    <a:pt x="94" y="28651"/>
                  </a:lnTo>
                  <a:lnTo>
                    <a:pt x="220" y="29592"/>
                  </a:lnTo>
                  <a:lnTo>
                    <a:pt x="345" y="30532"/>
                  </a:lnTo>
                  <a:lnTo>
                    <a:pt x="502" y="31473"/>
                  </a:lnTo>
                  <a:lnTo>
                    <a:pt x="721" y="32413"/>
                  </a:lnTo>
                  <a:lnTo>
                    <a:pt x="941" y="33322"/>
                  </a:lnTo>
                  <a:lnTo>
                    <a:pt x="1223" y="34231"/>
                  </a:lnTo>
                  <a:lnTo>
                    <a:pt x="1505" y="35140"/>
                  </a:lnTo>
                  <a:lnTo>
                    <a:pt x="1850" y="36018"/>
                  </a:lnTo>
                  <a:lnTo>
                    <a:pt x="2195" y="36864"/>
                  </a:lnTo>
                  <a:lnTo>
                    <a:pt x="2571" y="37710"/>
                  </a:lnTo>
                  <a:lnTo>
                    <a:pt x="2978" y="38525"/>
                  </a:lnTo>
                  <a:lnTo>
                    <a:pt x="3417" y="39340"/>
                  </a:lnTo>
                  <a:lnTo>
                    <a:pt x="3731" y="39842"/>
                  </a:lnTo>
                  <a:lnTo>
                    <a:pt x="4075" y="40375"/>
                  </a:lnTo>
                  <a:lnTo>
                    <a:pt x="4420" y="40845"/>
                  </a:lnTo>
                  <a:lnTo>
                    <a:pt x="4796" y="41347"/>
                  </a:lnTo>
                  <a:lnTo>
                    <a:pt x="5204" y="41848"/>
                  </a:lnTo>
                  <a:lnTo>
                    <a:pt x="5611" y="42318"/>
                  </a:lnTo>
                  <a:lnTo>
                    <a:pt x="6081" y="42757"/>
                  </a:lnTo>
                  <a:lnTo>
                    <a:pt x="6520" y="43227"/>
                  </a:lnTo>
                  <a:lnTo>
                    <a:pt x="6991" y="43666"/>
                  </a:lnTo>
                  <a:lnTo>
                    <a:pt x="7492" y="44105"/>
                  </a:lnTo>
                  <a:lnTo>
                    <a:pt x="8526" y="44920"/>
                  </a:lnTo>
                  <a:lnTo>
                    <a:pt x="9592" y="45704"/>
                  </a:lnTo>
                  <a:lnTo>
                    <a:pt x="10721" y="46425"/>
                  </a:lnTo>
                  <a:lnTo>
                    <a:pt x="11881" y="47114"/>
                  </a:lnTo>
                  <a:lnTo>
                    <a:pt x="13072" y="47741"/>
                  </a:lnTo>
                  <a:lnTo>
                    <a:pt x="14263" y="48306"/>
                  </a:lnTo>
                  <a:lnTo>
                    <a:pt x="15485" y="48838"/>
                  </a:lnTo>
                  <a:lnTo>
                    <a:pt x="16708" y="49277"/>
                  </a:lnTo>
                  <a:lnTo>
                    <a:pt x="17899" y="49685"/>
                  </a:lnTo>
                  <a:lnTo>
                    <a:pt x="19090" y="50030"/>
                  </a:lnTo>
                  <a:lnTo>
                    <a:pt x="20250" y="50280"/>
                  </a:lnTo>
                  <a:lnTo>
                    <a:pt x="21535" y="50500"/>
                  </a:lnTo>
                  <a:lnTo>
                    <a:pt x="22789" y="50656"/>
                  </a:lnTo>
                  <a:lnTo>
                    <a:pt x="24074" y="50751"/>
                  </a:lnTo>
                  <a:lnTo>
                    <a:pt x="25297" y="50751"/>
                  </a:lnTo>
                  <a:lnTo>
                    <a:pt x="26551" y="50719"/>
                  </a:lnTo>
                  <a:lnTo>
                    <a:pt x="27773" y="50594"/>
                  </a:lnTo>
                  <a:lnTo>
                    <a:pt x="28996" y="50437"/>
                  </a:lnTo>
                  <a:lnTo>
                    <a:pt x="30218" y="50186"/>
                  </a:lnTo>
                  <a:lnTo>
                    <a:pt x="31378" y="49904"/>
                  </a:lnTo>
                  <a:lnTo>
                    <a:pt x="32569" y="49528"/>
                  </a:lnTo>
                  <a:lnTo>
                    <a:pt x="33697" y="49121"/>
                  </a:lnTo>
                  <a:lnTo>
                    <a:pt x="34826" y="48650"/>
                  </a:lnTo>
                  <a:lnTo>
                    <a:pt x="35923" y="48149"/>
                  </a:lnTo>
                  <a:lnTo>
                    <a:pt x="36989" y="47553"/>
                  </a:lnTo>
                  <a:lnTo>
                    <a:pt x="38055" y="46958"/>
                  </a:lnTo>
                  <a:lnTo>
                    <a:pt x="39058" y="46268"/>
                  </a:lnTo>
                  <a:lnTo>
                    <a:pt x="40061" y="45547"/>
                  </a:lnTo>
                  <a:lnTo>
                    <a:pt x="41001" y="44795"/>
                  </a:lnTo>
                  <a:lnTo>
                    <a:pt x="41910" y="43980"/>
                  </a:lnTo>
                  <a:lnTo>
                    <a:pt x="42788" y="43133"/>
                  </a:lnTo>
                  <a:lnTo>
                    <a:pt x="43634" y="42256"/>
                  </a:lnTo>
                  <a:lnTo>
                    <a:pt x="44418" y="41315"/>
                  </a:lnTo>
                  <a:lnTo>
                    <a:pt x="45170" y="40344"/>
                  </a:lnTo>
                  <a:lnTo>
                    <a:pt x="45891" y="39340"/>
                  </a:lnTo>
                  <a:lnTo>
                    <a:pt x="46549" y="38306"/>
                  </a:lnTo>
                  <a:lnTo>
                    <a:pt x="47176" y="37240"/>
                  </a:lnTo>
                  <a:lnTo>
                    <a:pt x="47741" y="36143"/>
                  </a:lnTo>
                  <a:lnTo>
                    <a:pt x="48273" y="34983"/>
                  </a:lnTo>
                  <a:lnTo>
                    <a:pt x="48712" y="33824"/>
                  </a:lnTo>
                  <a:lnTo>
                    <a:pt x="49120" y="32664"/>
                  </a:lnTo>
                  <a:lnTo>
                    <a:pt x="49465" y="31441"/>
                  </a:lnTo>
                  <a:lnTo>
                    <a:pt x="49778" y="30187"/>
                  </a:lnTo>
                  <a:lnTo>
                    <a:pt x="49998" y="28871"/>
                  </a:lnTo>
                  <a:lnTo>
                    <a:pt x="50186" y="27554"/>
                  </a:lnTo>
                  <a:lnTo>
                    <a:pt x="50280" y="26238"/>
                  </a:lnTo>
                  <a:lnTo>
                    <a:pt x="50311" y="24921"/>
                  </a:lnTo>
                  <a:lnTo>
                    <a:pt x="50248" y="23636"/>
                  </a:lnTo>
                  <a:lnTo>
                    <a:pt x="50154" y="22319"/>
                  </a:lnTo>
                  <a:lnTo>
                    <a:pt x="49966" y="21034"/>
                  </a:lnTo>
                  <a:lnTo>
                    <a:pt x="49747" y="19780"/>
                  </a:lnTo>
                  <a:lnTo>
                    <a:pt x="49433" y="18527"/>
                  </a:lnTo>
                  <a:lnTo>
                    <a:pt x="49088" y="17273"/>
                  </a:lnTo>
                  <a:lnTo>
                    <a:pt x="48681" y="16050"/>
                  </a:lnTo>
                  <a:lnTo>
                    <a:pt x="48211" y="14859"/>
                  </a:lnTo>
                  <a:lnTo>
                    <a:pt x="47678" y="13699"/>
                  </a:lnTo>
                  <a:lnTo>
                    <a:pt x="47082" y="12571"/>
                  </a:lnTo>
                  <a:lnTo>
                    <a:pt x="46424" y="11474"/>
                  </a:lnTo>
                  <a:lnTo>
                    <a:pt x="45734" y="10408"/>
                  </a:lnTo>
                  <a:lnTo>
                    <a:pt x="44982" y="9373"/>
                  </a:lnTo>
                  <a:lnTo>
                    <a:pt x="44198" y="8370"/>
                  </a:lnTo>
                  <a:lnTo>
                    <a:pt x="43352" y="7430"/>
                  </a:lnTo>
                  <a:lnTo>
                    <a:pt x="42474" y="6521"/>
                  </a:lnTo>
                  <a:lnTo>
                    <a:pt x="41534" y="5675"/>
                  </a:lnTo>
                  <a:lnTo>
                    <a:pt x="40531" y="4860"/>
                  </a:lnTo>
                  <a:lnTo>
                    <a:pt x="39497" y="4107"/>
                  </a:lnTo>
                  <a:lnTo>
                    <a:pt x="38431" y="3418"/>
                  </a:lnTo>
                  <a:lnTo>
                    <a:pt x="37334" y="2759"/>
                  </a:lnTo>
                  <a:lnTo>
                    <a:pt x="36174" y="2195"/>
                  </a:lnTo>
                  <a:lnTo>
                    <a:pt x="34983" y="1662"/>
                  </a:lnTo>
                  <a:lnTo>
                    <a:pt x="33760" y="1223"/>
                  </a:lnTo>
                  <a:lnTo>
                    <a:pt x="33133" y="1004"/>
                  </a:lnTo>
                  <a:lnTo>
                    <a:pt x="32506" y="816"/>
                  </a:lnTo>
                  <a:lnTo>
                    <a:pt x="31879" y="659"/>
                  </a:lnTo>
                  <a:lnTo>
                    <a:pt x="31221" y="502"/>
                  </a:lnTo>
                  <a:lnTo>
                    <a:pt x="30563" y="377"/>
                  </a:lnTo>
                  <a:lnTo>
                    <a:pt x="29905" y="252"/>
                  </a:lnTo>
                  <a:lnTo>
                    <a:pt x="29215" y="158"/>
                  </a:lnTo>
                  <a:lnTo>
                    <a:pt x="28525" y="95"/>
                  </a:lnTo>
                  <a:lnTo>
                    <a:pt x="27898" y="32"/>
                  </a:lnTo>
                  <a:lnTo>
                    <a:pt x="272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73"/>
            <p:cNvSpPr/>
            <p:nvPr/>
          </p:nvSpPr>
          <p:spPr>
            <a:xfrm>
              <a:off x="3641300" y="3030275"/>
              <a:ext cx="1257775" cy="1268775"/>
            </a:xfrm>
            <a:custGeom>
              <a:avLst/>
              <a:gdLst/>
              <a:ahLst/>
              <a:cxnLst/>
              <a:rect l="l" t="t" r="r" b="b"/>
              <a:pathLst>
                <a:path w="50311" h="50751" fill="none" extrusionOk="0">
                  <a:moveTo>
                    <a:pt x="28525" y="95"/>
                  </a:moveTo>
                  <a:lnTo>
                    <a:pt x="28525" y="95"/>
                  </a:lnTo>
                  <a:lnTo>
                    <a:pt x="27898" y="32"/>
                  </a:lnTo>
                  <a:lnTo>
                    <a:pt x="27240" y="1"/>
                  </a:lnTo>
                  <a:lnTo>
                    <a:pt x="26613" y="1"/>
                  </a:lnTo>
                  <a:lnTo>
                    <a:pt x="25955" y="1"/>
                  </a:lnTo>
                  <a:lnTo>
                    <a:pt x="24670" y="64"/>
                  </a:lnTo>
                  <a:lnTo>
                    <a:pt x="23416" y="189"/>
                  </a:lnTo>
                  <a:lnTo>
                    <a:pt x="22131" y="408"/>
                  </a:lnTo>
                  <a:lnTo>
                    <a:pt x="20908" y="690"/>
                  </a:lnTo>
                  <a:lnTo>
                    <a:pt x="19654" y="1004"/>
                  </a:lnTo>
                  <a:lnTo>
                    <a:pt x="18432" y="1411"/>
                  </a:lnTo>
                  <a:lnTo>
                    <a:pt x="17241" y="1882"/>
                  </a:lnTo>
                  <a:lnTo>
                    <a:pt x="16050" y="2415"/>
                  </a:lnTo>
                  <a:lnTo>
                    <a:pt x="14921" y="3010"/>
                  </a:lnTo>
                  <a:lnTo>
                    <a:pt x="13793" y="3637"/>
                  </a:lnTo>
                  <a:lnTo>
                    <a:pt x="12696" y="4327"/>
                  </a:lnTo>
                  <a:lnTo>
                    <a:pt x="11630" y="5048"/>
                  </a:lnTo>
                  <a:lnTo>
                    <a:pt x="10595" y="5863"/>
                  </a:lnTo>
                  <a:lnTo>
                    <a:pt x="9592" y="6678"/>
                  </a:lnTo>
                  <a:lnTo>
                    <a:pt x="8621" y="7555"/>
                  </a:lnTo>
                  <a:lnTo>
                    <a:pt x="7680" y="8496"/>
                  </a:lnTo>
                  <a:lnTo>
                    <a:pt x="6802" y="9436"/>
                  </a:lnTo>
                  <a:lnTo>
                    <a:pt x="5987" y="10439"/>
                  </a:lnTo>
                  <a:lnTo>
                    <a:pt x="5172" y="11474"/>
                  </a:lnTo>
                  <a:lnTo>
                    <a:pt x="4451" y="12539"/>
                  </a:lnTo>
                  <a:lnTo>
                    <a:pt x="3762" y="13637"/>
                  </a:lnTo>
                  <a:lnTo>
                    <a:pt x="3104" y="14765"/>
                  </a:lnTo>
                  <a:lnTo>
                    <a:pt x="2539" y="15893"/>
                  </a:lnTo>
                  <a:lnTo>
                    <a:pt x="2006" y="17085"/>
                  </a:lnTo>
                  <a:lnTo>
                    <a:pt x="1536" y="18276"/>
                  </a:lnTo>
                  <a:lnTo>
                    <a:pt x="1129" y="19498"/>
                  </a:lnTo>
                  <a:lnTo>
                    <a:pt x="784" y="20721"/>
                  </a:lnTo>
                  <a:lnTo>
                    <a:pt x="533" y="21975"/>
                  </a:lnTo>
                  <a:lnTo>
                    <a:pt x="314" y="23260"/>
                  </a:lnTo>
                  <a:lnTo>
                    <a:pt x="188" y="24514"/>
                  </a:lnTo>
                  <a:lnTo>
                    <a:pt x="188" y="24514"/>
                  </a:lnTo>
                  <a:lnTo>
                    <a:pt x="188" y="24639"/>
                  </a:lnTo>
                  <a:lnTo>
                    <a:pt x="126" y="24702"/>
                  </a:lnTo>
                  <a:lnTo>
                    <a:pt x="32" y="24858"/>
                  </a:lnTo>
                  <a:lnTo>
                    <a:pt x="32" y="24858"/>
                  </a:lnTo>
                  <a:lnTo>
                    <a:pt x="0" y="25799"/>
                  </a:lnTo>
                  <a:lnTo>
                    <a:pt x="0" y="26739"/>
                  </a:lnTo>
                  <a:lnTo>
                    <a:pt x="32" y="27711"/>
                  </a:lnTo>
                  <a:lnTo>
                    <a:pt x="94" y="28651"/>
                  </a:lnTo>
                  <a:lnTo>
                    <a:pt x="220" y="29592"/>
                  </a:lnTo>
                  <a:lnTo>
                    <a:pt x="345" y="30532"/>
                  </a:lnTo>
                  <a:lnTo>
                    <a:pt x="502" y="31473"/>
                  </a:lnTo>
                  <a:lnTo>
                    <a:pt x="721" y="32413"/>
                  </a:lnTo>
                  <a:lnTo>
                    <a:pt x="941" y="33322"/>
                  </a:lnTo>
                  <a:lnTo>
                    <a:pt x="1223" y="34231"/>
                  </a:lnTo>
                  <a:lnTo>
                    <a:pt x="1505" y="35140"/>
                  </a:lnTo>
                  <a:lnTo>
                    <a:pt x="1850" y="36018"/>
                  </a:lnTo>
                  <a:lnTo>
                    <a:pt x="2195" y="36864"/>
                  </a:lnTo>
                  <a:lnTo>
                    <a:pt x="2571" y="37710"/>
                  </a:lnTo>
                  <a:lnTo>
                    <a:pt x="2978" y="38525"/>
                  </a:lnTo>
                  <a:lnTo>
                    <a:pt x="3417" y="39340"/>
                  </a:lnTo>
                  <a:lnTo>
                    <a:pt x="3417" y="39340"/>
                  </a:lnTo>
                  <a:lnTo>
                    <a:pt x="3731" y="39842"/>
                  </a:lnTo>
                  <a:lnTo>
                    <a:pt x="4075" y="40375"/>
                  </a:lnTo>
                  <a:lnTo>
                    <a:pt x="4420" y="40845"/>
                  </a:lnTo>
                  <a:lnTo>
                    <a:pt x="4796" y="41347"/>
                  </a:lnTo>
                  <a:lnTo>
                    <a:pt x="5204" y="41848"/>
                  </a:lnTo>
                  <a:lnTo>
                    <a:pt x="5611" y="42318"/>
                  </a:lnTo>
                  <a:lnTo>
                    <a:pt x="6081" y="42757"/>
                  </a:lnTo>
                  <a:lnTo>
                    <a:pt x="6520" y="43227"/>
                  </a:lnTo>
                  <a:lnTo>
                    <a:pt x="6991" y="43666"/>
                  </a:lnTo>
                  <a:lnTo>
                    <a:pt x="7492" y="44105"/>
                  </a:lnTo>
                  <a:lnTo>
                    <a:pt x="8526" y="44920"/>
                  </a:lnTo>
                  <a:lnTo>
                    <a:pt x="9592" y="45704"/>
                  </a:lnTo>
                  <a:lnTo>
                    <a:pt x="10721" y="46425"/>
                  </a:lnTo>
                  <a:lnTo>
                    <a:pt x="11881" y="47114"/>
                  </a:lnTo>
                  <a:lnTo>
                    <a:pt x="13072" y="47741"/>
                  </a:lnTo>
                  <a:lnTo>
                    <a:pt x="14263" y="48306"/>
                  </a:lnTo>
                  <a:lnTo>
                    <a:pt x="15485" y="48838"/>
                  </a:lnTo>
                  <a:lnTo>
                    <a:pt x="16708" y="49277"/>
                  </a:lnTo>
                  <a:lnTo>
                    <a:pt x="17899" y="49685"/>
                  </a:lnTo>
                  <a:lnTo>
                    <a:pt x="19090" y="50030"/>
                  </a:lnTo>
                  <a:lnTo>
                    <a:pt x="20250" y="50280"/>
                  </a:lnTo>
                  <a:lnTo>
                    <a:pt x="20250" y="50280"/>
                  </a:lnTo>
                  <a:lnTo>
                    <a:pt x="21535" y="50500"/>
                  </a:lnTo>
                  <a:lnTo>
                    <a:pt x="22789" y="50656"/>
                  </a:lnTo>
                  <a:lnTo>
                    <a:pt x="24074" y="50751"/>
                  </a:lnTo>
                  <a:lnTo>
                    <a:pt x="25297" y="50751"/>
                  </a:lnTo>
                  <a:lnTo>
                    <a:pt x="26551" y="50719"/>
                  </a:lnTo>
                  <a:lnTo>
                    <a:pt x="27773" y="50594"/>
                  </a:lnTo>
                  <a:lnTo>
                    <a:pt x="28996" y="50437"/>
                  </a:lnTo>
                  <a:lnTo>
                    <a:pt x="30218" y="50186"/>
                  </a:lnTo>
                  <a:lnTo>
                    <a:pt x="31378" y="49904"/>
                  </a:lnTo>
                  <a:lnTo>
                    <a:pt x="32569" y="49528"/>
                  </a:lnTo>
                  <a:lnTo>
                    <a:pt x="33697" y="49121"/>
                  </a:lnTo>
                  <a:lnTo>
                    <a:pt x="34826" y="48650"/>
                  </a:lnTo>
                  <a:lnTo>
                    <a:pt x="35923" y="48149"/>
                  </a:lnTo>
                  <a:lnTo>
                    <a:pt x="36989" y="47553"/>
                  </a:lnTo>
                  <a:lnTo>
                    <a:pt x="38055" y="46958"/>
                  </a:lnTo>
                  <a:lnTo>
                    <a:pt x="39058" y="46268"/>
                  </a:lnTo>
                  <a:lnTo>
                    <a:pt x="40061" y="45547"/>
                  </a:lnTo>
                  <a:lnTo>
                    <a:pt x="41001" y="44795"/>
                  </a:lnTo>
                  <a:lnTo>
                    <a:pt x="41910" y="43980"/>
                  </a:lnTo>
                  <a:lnTo>
                    <a:pt x="42788" y="43133"/>
                  </a:lnTo>
                  <a:lnTo>
                    <a:pt x="43634" y="42256"/>
                  </a:lnTo>
                  <a:lnTo>
                    <a:pt x="44418" y="41315"/>
                  </a:lnTo>
                  <a:lnTo>
                    <a:pt x="45170" y="40344"/>
                  </a:lnTo>
                  <a:lnTo>
                    <a:pt x="45891" y="39340"/>
                  </a:lnTo>
                  <a:lnTo>
                    <a:pt x="46549" y="38306"/>
                  </a:lnTo>
                  <a:lnTo>
                    <a:pt x="47176" y="37240"/>
                  </a:lnTo>
                  <a:lnTo>
                    <a:pt x="47741" y="36143"/>
                  </a:lnTo>
                  <a:lnTo>
                    <a:pt x="48273" y="34983"/>
                  </a:lnTo>
                  <a:lnTo>
                    <a:pt x="48712" y="33824"/>
                  </a:lnTo>
                  <a:lnTo>
                    <a:pt x="49120" y="32664"/>
                  </a:lnTo>
                  <a:lnTo>
                    <a:pt x="49465" y="31441"/>
                  </a:lnTo>
                  <a:lnTo>
                    <a:pt x="49778" y="30187"/>
                  </a:lnTo>
                  <a:lnTo>
                    <a:pt x="49778" y="30187"/>
                  </a:lnTo>
                  <a:lnTo>
                    <a:pt x="49998" y="28871"/>
                  </a:lnTo>
                  <a:lnTo>
                    <a:pt x="50186" y="27554"/>
                  </a:lnTo>
                  <a:lnTo>
                    <a:pt x="50280" y="26238"/>
                  </a:lnTo>
                  <a:lnTo>
                    <a:pt x="50311" y="24921"/>
                  </a:lnTo>
                  <a:lnTo>
                    <a:pt x="50248" y="23636"/>
                  </a:lnTo>
                  <a:lnTo>
                    <a:pt x="50154" y="22319"/>
                  </a:lnTo>
                  <a:lnTo>
                    <a:pt x="49966" y="21034"/>
                  </a:lnTo>
                  <a:lnTo>
                    <a:pt x="49747" y="19780"/>
                  </a:lnTo>
                  <a:lnTo>
                    <a:pt x="49433" y="18527"/>
                  </a:lnTo>
                  <a:lnTo>
                    <a:pt x="49088" y="17273"/>
                  </a:lnTo>
                  <a:lnTo>
                    <a:pt x="48681" y="16050"/>
                  </a:lnTo>
                  <a:lnTo>
                    <a:pt x="48211" y="14859"/>
                  </a:lnTo>
                  <a:lnTo>
                    <a:pt x="47678" y="13699"/>
                  </a:lnTo>
                  <a:lnTo>
                    <a:pt x="47082" y="12571"/>
                  </a:lnTo>
                  <a:lnTo>
                    <a:pt x="46424" y="11474"/>
                  </a:lnTo>
                  <a:lnTo>
                    <a:pt x="45734" y="10408"/>
                  </a:lnTo>
                  <a:lnTo>
                    <a:pt x="44982" y="9373"/>
                  </a:lnTo>
                  <a:lnTo>
                    <a:pt x="44198" y="8370"/>
                  </a:lnTo>
                  <a:lnTo>
                    <a:pt x="43352" y="7430"/>
                  </a:lnTo>
                  <a:lnTo>
                    <a:pt x="42474" y="6521"/>
                  </a:lnTo>
                  <a:lnTo>
                    <a:pt x="41534" y="5675"/>
                  </a:lnTo>
                  <a:lnTo>
                    <a:pt x="40531" y="4860"/>
                  </a:lnTo>
                  <a:lnTo>
                    <a:pt x="39497" y="4107"/>
                  </a:lnTo>
                  <a:lnTo>
                    <a:pt x="38431" y="3418"/>
                  </a:lnTo>
                  <a:lnTo>
                    <a:pt x="37334" y="2759"/>
                  </a:lnTo>
                  <a:lnTo>
                    <a:pt x="36174" y="2195"/>
                  </a:lnTo>
                  <a:lnTo>
                    <a:pt x="34983" y="1662"/>
                  </a:lnTo>
                  <a:lnTo>
                    <a:pt x="33760" y="1223"/>
                  </a:lnTo>
                  <a:lnTo>
                    <a:pt x="33133" y="1004"/>
                  </a:lnTo>
                  <a:lnTo>
                    <a:pt x="32506" y="816"/>
                  </a:lnTo>
                  <a:lnTo>
                    <a:pt x="31879" y="659"/>
                  </a:lnTo>
                  <a:lnTo>
                    <a:pt x="31221" y="502"/>
                  </a:lnTo>
                  <a:lnTo>
                    <a:pt x="30563" y="377"/>
                  </a:lnTo>
                  <a:lnTo>
                    <a:pt x="29905" y="252"/>
                  </a:lnTo>
                  <a:lnTo>
                    <a:pt x="29215" y="158"/>
                  </a:lnTo>
                  <a:lnTo>
                    <a:pt x="28525" y="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73"/>
            <p:cNvSpPr/>
            <p:nvPr/>
          </p:nvSpPr>
          <p:spPr>
            <a:xfrm>
              <a:off x="4484500" y="3626650"/>
              <a:ext cx="26675" cy="23525"/>
            </a:xfrm>
            <a:custGeom>
              <a:avLst/>
              <a:gdLst/>
              <a:ahLst/>
              <a:cxnLst/>
              <a:rect l="l" t="t" r="r" b="b"/>
              <a:pathLst>
                <a:path w="1067" h="941" fill="none" extrusionOk="0">
                  <a:moveTo>
                    <a:pt x="565" y="63"/>
                  </a:moveTo>
                  <a:lnTo>
                    <a:pt x="879" y="188"/>
                  </a:lnTo>
                  <a:lnTo>
                    <a:pt x="879" y="188"/>
                  </a:lnTo>
                  <a:lnTo>
                    <a:pt x="941" y="220"/>
                  </a:lnTo>
                  <a:lnTo>
                    <a:pt x="1004" y="283"/>
                  </a:lnTo>
                  <a:lnTo>
                    <a:pt x="1035" y="345"/>
                  </a:lnTo>
                  <a:lnTo>
                    <a:pt x="1067" y="408"/>
                  </a:lnTo>
                  <a:lnTo>
                    <a:pt x="1067" y="565"/>
                  </a:lnTo>
                  <a:lnTo>
                    <a:pt x="1004" y="721"/>
                  </a:lnTo>
                  <a:lnTo>
                    <a:pt x="910" y="847"/>
                  </a:lnTo>
                  <a:lnTo>
                    <a:pt x="784" y="909"/>
                  </a:lnTo>
                  <a:lnTo>
                    <a:pt x="628" y="941"/>
                  </a:lnTo>
                  <a:lnTo>
                    <a:pt x="534" y="941"/>
                  </a:lnTo>
                  <a:lnTo>
                    <a:pt x="440" y="878"/>
                  </a:lnTo>
                  <a:lnTo>
                    <a:pt x="440" y="878"/>
                  </a:lnTo>
                  <a:lnTo>
                    <a:pt x="189" y="753"/>
                  </a:lnTo>
                  <a:lnTo>
                    <a:pt x="189" y="753"/>
                  </a:lnTo>
                  <a:lnTo>
                    <a:pt x="32" y="627"/>
                  </a:lnTo>
                  <a:lnTo>
                    <a:pt x="1" y="502"/>
                  </a:lnTo>
                  <a:lnTo>
                    <a:pt x="1" y="345"/>
                  </a:lnTo>
                  <a:lnTo>
                    <a:pt x="32" y="220"/>
                  </a:lnTo>
                  <a:lnTo>
                    <a:pt x="126" y="126"/>
                  </a:lnTo>
                  <a:lnTo>
                    <a:pt x="252" y="32"/>
                  </a:lnTo>
                  <a:lnTo>
                    <a:pt x="408" y="0"/>
                  </a:lnTo>
                  <a:lnTo>
                    <a:pt x="565" y="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73"/>
            <p:cNvSpPr/>
            <p:nvPr/>
          </p:nvSpPr>
          <p:spPr>
            <a:xfrm>
              <a:off x="4098950" y="3401750"/>
              <a:ext cx="365200" cy="325225"/>
            </a:xfrm>
            <a:custGeom>
              <a:avLst/>
              <a:gdLst/>
              <a:ahLst/>
              <a:cxnLst/>
              <a:rect l="l" t="t" r="r" b="b"/>
              <a:pathLst>
                <a:path w="14608" h="13009" fill="none" extrusionOk="0">
                  <a:moveTo>
                    <a:pt x="8433" y="1599"/>
                  </a:moveTo>
                  <a:lnTo>
                    <a:pt x="8433" y="1599"/>
                  </a:lnTo>
                  <a:lnTo>
                    <a:pt x="8245" y="1630"/>
                  </a:lnTo>
                  <a:lnTo>
                    <a:pt x="8025" y="1661"/>
                  </a:lnTo>
                  <a:lnTo>
                    <a:pt x="7586" y="1849"/>
                  </a:lnTo>
                  <a:lnTo>
                    <a:pt x="7179" y="2038"/>
                  </a:lnTo>
                  <a:lnTo>
                    <a:pt x="6771" y="2194"/>
                  </a:lnTo>
                  <a:lnTo>
                    <a:pt x="6771" y="2194"/>
                  </a:lnTo>
                  <a:lnTo>
                    <a:pt x="6207" y="2351"/>
                  </a:lnTo>
                  <a:lnTo>
                    <a:pt x="5674" y="2445"/>
                  </a:lnTo>
                  <a:lnTo>
                    <a:pt x="5141" y="2570"/>
                  </a:lnTo>
                  <a:lnTo>
                    <a:pt x="4608" y="2727"/>
                  </a:lnTo>
                  <a:lnTo>
                    <a:pt x="4138" y="2915"/>
                  </a:lnTo>
                  <a:lnTo>
                    <a:pt x="3919" y="3009"/>
                  </a:lnTo>
                  <a:lnTo>
                    <a:pt x="3699" y="3166"/>
                  </a:lnTo>
                  <a:lnTo>
                    <a:pt x="3480" y="3323"/>
                  </a:lnTo>
                  <a:lnTo>
                    <a:pt x="3292" y="3511"/>
                  </a:lnTo>
                  <a:lnTo>
                    <a:pt x="3104" y="3730"/>
                  </a:lnTo>
                  <a:lnTo>
                    <a:pt x="2916" y="4012"/>
                  </a:lnTo>
                  <a:lnTo>
                    <a:pt x="2916" y="4012"/>
                  </a:lnTo>
                  <a:lnTo>
                    <a:pt x="2790" y="4232"/>
                  </a:lnTo>
                  <a:lnTo>
                    <a:pt x="2696" y="4451"/>
                  </a:lnTo>
                  <a:lnTo>
                    <a:pt x="2540" y="4859"/>
                  </a:lnTo>
                  <a:lnTo>
                    <a:pt x="2477" y="5298"/>
                  </a:lnTo>
                  <a:lnTo>
                    <a:pt x="2446" y="5736"/>
                  </a:lnTo>
                  <a:lnTo>
                    <a:pt x="2446" y="6614"/>
                  </a:lnTo>
                  <a:lnTo>
                    <a:pt x="2414" y="7053"/>
                  </a:lnTo>
                  <a:lnTo>
                    <a:pt x="2351" y="7523"/>
                  </a:lnTo>
                  <a:lnTo>
                    <a:pt x="2351" y="7523"/>
                  </a:lnTo>
                  <a:lnTo>
                    <a:pt x="2257" y="7837"/>
                  </a:lnTo>
                  <a:lnTo>
                    <a:pt x="2132" y="8181"/>
                  </a:lnTo>
                  <a:lnTo>
                    <a:pt x="1881" y="8840"/>
                  </a:lnTo>
                  <a:lnTo>
                    <a:pt x="1599" y="9467"/>
                  </a:lnTo>
                  <a:lnTo>
                    <a:pt x="1505" y="9780"/>
                  </a:lnTo>
                  <a:lnTo>
                    <a:pt x="1411" y="10094"/>
                  </a:lnTo>
                  <a:lnTo>
                    <a:pt x="1348" y="10407"/>
                  </a:lnTo>
                  <a:lnTo>
                    <a:pt x="1317" y="10720"/>
                  </a:lnTo>
                  <a:lnTo>
                    <a:pt x="1348" y="11003"/>
                  </a:lnTo>
                  <a:lnTo>
                    <a:pt x="1411" y="11285"/>
                  </a:lnTo>
                  <a:lnTo>
                    <a:pt x="1568" y="11567"/>
                  </a:lnTo>
                  <a:lnTo>
                    <a:pt x="1756" y="11849"/>
                  </a:lnTo>
                  <a:lnTo>
                    <a:pt x="2069" y="12131"/>
                  </a:lnTo>
                  <a:lnTo>
                    <a:pt x="2446" y="12382"/>
                  </a:lnTo>
                  <a:lnTo>
                    <a:pt x="2446" y="12382"/>
                  </a:lnTo>
                  <a:lnTo>
                    <a:pt x="2540" y="12476"/>
                  </a:lnTo>
                  <a:lnTo>
                    <a:pt x="2571" y="12570"/>
                  </a:lnTo>
                  <a:lnTo>
                    <a:pt x="2602" y="12695"/>
                  </a:lnTo>
                  <a:lnTo>
                    <a:pt x="2571" y="12821"/>
                  </a:lnTo>
                  <a:lnTo>
                    <a:pt x="2508" y="12915"/>
                  </a:lnTo>
                  <a:lnTo>
                    <a:pt x="2414" y="12977"/>
                  </a:lnTo>
                  <a:lnTo>
                    <a:pt x="2289" y="13009"/>
                  </a:lnTo>
                  <a:lnTo>
                    <a:pt x="2163" y="13009"/>
                  </a:lnTo>
                  <a:lnTo>
                    <a:pt x="2163" y="13009"/>
                  </a:lnTo>
                  <a:lnTo>
                    <a:pt x="1850" y="12883"/>
                  </a:lnTo>
                  <a:lnTo>
                    <a:pt x="1536" y="12758"/>
                  </a:lnTo>
                  <a:lnTo>
                    <a:pt x="1254" y="12601"/>
                  </a:lnTo>
                  <a:lnTo>
                    <a:pt x="1004" y="12413"/>
                  </a:lnTo>
                  <a:lnTo>
                    <a:pt x="784" y="12194"/>
                  </a:lnTo>
                  <a:lnTo>
                    <a:pt x="596" y="11974"/>
                  </a:lnTo>
                  <a:lnTo>
                    <a:pt x="408" y="11724"/>
                  </a:lnTo>
                  <a:lnTo>
                    <a:pt x="283" y="11473"/>
                  </a:lnTo>
                  <a:lnTo>
                    <a:pt x="157" y="11191"/>
                  </a:lnTo>
                  <a:lnTo>
                    <a:pt x="95" y="10909"/>
                  </a:lnTo>
                  <a:lnTo>
                    <a:pt x="32" y="10626"/>
                  </a:lnTo>
                  <a:lnTo>
                    <a:pt x="1" y="10313"/>
                  </a:lnTo>
                  <a:lnTo>
                    <a:pt x="1" y="9999"/>
                  </a:lnTo>
                  <a:lnTo>
                    <a:pt x="63" y="9686"/>
                  </a:lnTo>
                  <a:lnTo>
                    <a:pt x="126" y="9341"/>
                  </a:lnTo>
                  <a:lnTo>
                    <a:pt x="220" y="9028"/>
                  </a:lnTo>
                  <a:lnTo>
                    <a:pt x="220" y="9028"/>
                  </a:lnTo>
                  <a:lnTo>
                    <a:pt x="408" y="8652"/>
                  </a:lnTo>
                  <a:lnTo>
                    <a:pt x="533" y="8464"/>
                  </a:lnTo>
                  <a:lnTo>
                    <a:pt x="659" y="8338"/>
                  </a:lnTo>
                  <a:lnTo>
                    <a:pt x="753" y="8275"/>
                  </a:lnTo>
                  <a:lnTo>
                    <a:pt x="878" y="8119"/>
                  </a:lnTo>
                  <a:lnTo>
                    <a:pt x="1004" y="7899"/>
                  </a:lnTo>
                  <a:lnTo>
                    <a:pt x="1098" y="7492"/>
                  </a:lnTo>
                  <a:lnTo>
                    <a:pt x="1254" y="6834"/>
                  </a:lnTo>
                  <a:lnTo>
                    <a:pt x="1254" y="6834"/>
                  </a:lnTo>
                  <a:lnTo>
                    <a:pt x="1286" y="6363"/>
                  </a:lnTo>
                  <a:lnTo>
                    <a:pt x="1286" y="5893"/>
                  </a:lnTo>
                  <a:lnTo>
                    <a:pt x="1286" y="5423"/>
                  </a:lnTo>
                  <a:lnTo>
                    <a:pt x="1348" y="4953"/>
                  </a:lnTo>
                  <a:lnTo>
                    <a:pt x="1348" y="4953"/>
                  </a:lnTo>
                  <a:lnTo>
                    <a:pt x="1505" y="4326"/>
                  </a:lnTo>
                  <a:lnTo>
                    <a:pt x="1599" y="3981"/>
                  </a:lnTo>
                  <a:lnTo>
                    <a:pt x="1725" y="3699"/>
                  </a:lnTo>
                  <a:lnTo>
                    <a:pt x="1850" y="3385"/>
                  </a:lnTo>
                  <a:lnTo>
                    <a:pt x="2038" y="3103"/>
                  </a:lnTo>
                  <a:lnTo>
                    <a:pt x="2226" y="2821"/>
                  </a:lnTo>
                  <a:lnTo>
                    <a:pt x="2446" y="2570"/>
                  </a:lnTo>
                  <a:lnTo>
                    <a:pt x="2446" y="2570"/>
                  </a:lnTo>
                  <a:lnTo>
                    <a:pt x="2759" y="2320"/>
                  </a:lnTo>
                  <a:lnTo>
                    <a:pt x="3072" y="2100"/>
                  </a:lnTo>
                  <a:lnTo>
                    <a:pt x="3417" y="1912"/>
                  </a:lnTo>
                  <a:lnTo>
                    <a:pt x="3793" y="1787"/>
                  </a:lnTo>
                  <a:lnTo>
                    <a:pt x="4170" y="1661"/>
                  </a:lnTo>
                  <a:lnTo>
                    <a:pt x="4546" y="1536"/>
                  </a:lnTo>
                  <a:lnTo>
                    <a:pt x="5298" y="1348"/>
                  </a:lnTo>
                  <a:lnTo>
                    <a:pt x="5298" y="1348"/>
                  </a:lnTo>
                  <a:lnTo>
                    <a:pt x="5737" y="1254"/>
                  </a:lnTo>
                  <a:lnTo>
                    <a:pt x="6144" y="1128"/>
                  </a:lnTo>
                  <a:lnTo>
                    <a:pt x="6991" y="815"/>
                  </a:lnTo>
                  <a:lnTo>
                    <a:pt x="7398" y="690"/>
                  </a:lnTo>
                  <a:lnTo>
                    <a:pt x="7837" y="564"/>
                  </a:lnTo>
                  <a:lnTo>
                    <a:pt x="8245" y="470"/>
                  </a:lnTo>
                  <a:lnTo>
                    <a:pt x="8683" y="408"/>
                  </a:lnTo>
                  <a:lnTo>
                    <a:pt x="8683" y="408"/>
                  </a:lnTo>
                  <a:lnTo>
                    <a:pt x="8966" y="408"/>
                  </a:lnTo>
                  <a:lnTo>
                    <a:pt x="9248" y="408"/>
                  </a:lnTo>
                  <a:lnTo>
                    <a:pt x="9530" y="439"/>
                  </a:lnTo>
                  <a:lnTo>
                    <a:pt x="9812" y="502"/>
                  </a:lnTo>
                  <a:lnTo>
                    <a:pt x="10063" y="596"/>
                  </a:lnTo>
                  <a:lnTo>
                    <a:pt x="10313" y="690"/>
                  </a:lnTo>
                  <a:lnTo>
                    <a:pt x="10564" y="815"/>
                  </a:lnTo>
                  <a:lnTo>
                    <a:pt x="10784" y="972"/>
                  </a:lnTo>
                  <a:lnTo>
                    <a:pt x="11003" y="1128"/>
                  </a:lnTo>
                  <a:lnTo>
                    <a:pt x="11222" y="1317"/>
                  </a:lnTo>
                  <a:lnTo>
                    <a:pt x="11411" y="1505"/>
                  </a:lnTo>
                  <a:lnTo>
                    <a:pt x="11599" y="1724"/>
                  </a:lnTo>
                  <a:lnTo>
                    <a:pt x="11755" y="1943"/>
                  </a:lnTo>
                  <a:lnTo>
                    <a:pt x="11881" y="2194"/>
                  </a:lnTo>
                  <a:lnTo>
                    <a:pt x="12037" y="2445"/>
                  </a:lnTo>
                  <a:lnTo>
                    <a:pt x="12131" y="2696"/>
                  </a:lnTo>
                  <a:lnTo>
                    <a:pt x="12131" y="2696"/>
                  </a:lnTo>
                  <a:lnTo>
                    <a:pt x="12758" y="2132"/>
                  </a:lnTo>
                  <a:lnTo>
                    <a:pt x="13041" y="1849"/>
                  </a:lnTo>
                  <a:lnTo>
                    <a:pt x="13291" y="1567"/>
                  </a:lnTo>
                  <a:lnTo>
                    <a:pt x="13542" y="1223"/>
                  </a:lnTo>
                  <a:lnTo>
                    <a:pt x="13761" y="878"/>
                  </a:lnTo>
                  <a:lnTo>
                    <a:pt x="13918" y="533"/>
                  </a:lnTo>
                  <a:lnTo>
                    <a:pt x="14075" y="125"/>
                  </a:lnTo>
                  <a:lnTo>
                    <a:pt x="14075" y="125"/>
                  </a:lnTo>
                  <a:lnTo>
                    <a:pt x="14106" y="63"/>
                  </a:lnTo>
                  <a:lnTo>
                    <a:pt x="14138" y="31"/>
                  </a:lnTo>
                  <a:lnTo>
                    <a:pt x="14200" y="0"/>
                  </a:lnTo>
                  <a:lnTo>
                    <a:pt x="14294" y="31"/>
                  </a:lnTo>
                  <a:lnTo>
                    <a:pt x="14294" y="31"/>
                  </a:lnTo>
                  <a:lnTo>
                    <a:pt x="14388" y="94"/>
                  </a:lnTo>
                  <a:lnTo>
                    <a:pt x="14482" y="188"/>
                  </a:lnTo>
                  <a:lnTo>
                    <a:pt x="14545" y="313"/>
                  </a:lnTo>
                  <a:lnTo>
                    <a:pt x="14608" y="408"/>
                  </a:lnTo>
                  <a:lnTo>
                    <a:pt x="14608" y="533"/>
                  </a:lnTo>
                  <a:lnTo>
                    <a:pt x="14608" y="690"/>
                  </a:lnTo>
                  <a:lnTo>
                    <a:pt x="14545" y="972"/>
                  </a:lnTo>
                  <a:lnTo>
                    <a:pt x="14451" y="1254"/>
                  </a:lnTo>
                  <a:lnTo>
                    <a:pt x="14326" y="1536"/>
                  </a:lnTo>
                  <a:lnTo>
                    <a:pt x="14075" y="1975"/>
                  </a:lnTo>
                  <a:lnTo>
                    <a:pt x="14075" y="1975"/>
                  </a:lnTo>
                  <a:lnTo>
                    <a:pt x="13699" y="2508"/>
                  </a:lnTo>
                  <a:lnTo>
                    <a:pt x="13479" y="2790"/>
                  </a:lnTo>
                  <a:lnTo>
                    <a:pt x="13260" y="3041"/>
                  </a:lnTo>
                  <a:lnTo>
                    <a:pt x="13041" y="3260"/>
                  </a:lnTo>
                  <a:lnTo>
                    <a:pt x="12758" y="3479"/>
                  </a:lnTo>
                  <a:lnTo>
                    <a:pt x="12508" y="3699"/>
                  </a:lnTo>
                  <a:lnTo>
                    <a:pt x="12226" y="3856"/>
                  </a:lnTo>
                  <a:lnTo>
                    <a:pt x="12226" y="3856"/>
                  </a:lnTo>
                  <a:lnTo>
                    <a:pt x="12100" y="3950"/>
                  </a:lnTo>
                  <a:lnTo>
                    <a:pt x="11975" y="4044"/>
                  </a:lnTo>
                  <a:lnTo>
                    <a:pt x="11849" y="4075"/>
                  </a:lnTo>
                  <a:lnTo>
                    <a:pt x="11693" y="4075"/>
                  </a:lnTo>
                  <a:lnTo>
                    <a:pt x="11567" y="4044"/>
                  </a:lnTo>
                  <a:lnTo>
                    <a:pt x="11442" y="3981"/>
                  </a:lnTo>
                  <a:lnTo>
                    <a:pt x="11348" y="3856"/>
                  </a:lnTo>
                  <a:lnTo>
                    <a:pt x="11285" y="3699"/>
                  </a:lnTo>
                  <a:lnTo>
                    <a:pt x="11285" y="3699"/>
                  </a:lnTo>
                  <a:lnTo>
                    <a:pt x="11222" y="3417"/>
                  </a:lnTo>
                  <a:lnTo>
                    <a:pt x="11128" y="3197"/>
                  </a:lnTo>
                  <a:lnTo>
                    <a:pt x="11034" y="2947"/>
                  </a:lnTo>
                  <a:lnTo>
                    <a:pt x="10940" y="2727"/>
                  </a:lnTo>
                  <a:lnTo>
                    <a:pt x="10784" y="2539"/>
                  </a:lnTo>
                  <a:lnTo>
                    <a:pt x="10658" y="2382"/>
                  </a:lnTo>
                  <a:lnTo>
                    <a:pt x="10470" y="2194"/>
                  </a:lnTo>
                  <a:lnTo>
                    <a:pt x="10313" y="2069"/>
                  </a:lnTo>
                  <a:lnTo>
                    <a:pt x="10094" y="1943"/>
                  </a:lnTo>
                  <a:lnTo>
                    <a:pt x="9906" y="1818"/>
                  </a:lnTo>
                  <a:lnTo>
                    <a:pt x="9686" y="1724"/>
                  </a:lnTo>
                  <a:lnTo>
                    <a:pt x="9467" y="1661"/>
                  </a:lnTo>
                  <a:lnTo>
                    <a:pt x="9216" y="1630"/>
                  </a:lnTo>
                  <a:lnTo>
                    <a:pt x="8966" y="1599"/>
                  </a:lnTo>
                  <a:lnTo>
                    <a:pt x="8715" y="1567"/>
                  </a:lnTo>
                  <a:lnTo>
                    <a:pt x="8433" y="15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73"/>
            <p:cNvSpPr/>
            <p:nvPr/>
          </p:nvSpPr>
          <p:spPr>
            <a:xfrm>
              <a:off x="4319150" y="3539650"/>
              <a:ext cx="21975" cy="44700"/>
            </a:xfrm>
            <a:custGeom>
              <a:avLst/>
              <a:gdLst/>
              <a:ahLst/>
              <a:cxnLst/>
              <a:rect l="l" t="t" r="r" b="b"/>
              <a:pathLst>
                <a:path w="879" h="1788" fill="none" extrusionOk="0">
                  <a:moveTo>
                    <a:pt x="346" y="1662"/>
                  </a:moveTo>
                  <a:lnTo>
                    <a:pt x="346" y="1662"/>
                  </a:lnTo>
                  <a:lnTo>
                    <a:pt x="220" y="1349"/>
                  </a:lnTo>
                  <a:lnTo>
                    <a:pt x="126" y="1004"/>
                  </a:lnTo>
                  <a:lnTo>
                    <a:pt x="32" y="691"/>
                  </a:lnTo>
                  <a:lnTo>
                    <a:pt x="1" y="346"/>
                  </a:lnTo>
                  <a:lnTo>
                    <a:pt x="1" y="346"/>
                  </a:lnTo>
                  <a:lnTo>
                    <a:pt x="1" y="220"/>
                  </a:lnTo>
                  <a:lnTo>
                    <a:pt x="32" y="126"/>
                  </a:lnTo>
                  <a:lnTo>
                    <a:pt x="95" y="64"/>
                  </a:lnTo>
                  <a:lnTo>
                    <a:pt x="189" y="1"/>
                  </a:lnTo>
                  <a:lnTo>
                    <a:pt x="283" y="1"/>
                  </a:lnTo>
                  <a:lnTo>
                    <a:pt x="377" y="32"/>
                  </a:lnTo>
                  <a:lnTo>
                    <a:pt x="440" y="95"/>
                  </a:lnTo>
                  <a:lnTo>
                    <a:pt x="502" y="189"/>
                  </a:lnTo>
                  <a:lnTo>
                    <a:pt x="502" y="189"/>
                  </a:lnTo>
                  <a:lnTo>
                    <a:pt x="690" y="816"/>
                  </a:lnTo>
                  <a:lnTo>
                    <a:pt x="784" y="1129"/>
                  </a:lnTo>
                  <a:lnTo>
                    <a:pt x="878" y="1443"/>
                  </a:lnTo>
                  <a:lnTo>
                    <a:pt x="878" y="1443"/>
                  </a:lnTo>
                  <a:lnTo>
                    <a:pt x="878" y="1537"/>
                  </a:lnTo>
                  <a:lnTo>
                    <a:pt x="847" y="1631"/>
                  </a:lnTo>
                  <a:lnTo>
                    <a:pt x="784" y="1725"/>
                  </a:lnTo>
                  <a:lnTo>
                    <a:pt x="722" y="1788"/>
                  </a:lnTo>
                  <a:lnTo>
                    <a:pt x="628" y="1788"/>
                  </a:lnTo>
                  <a:lnTo>
                    <a:pt x="502" y="1788"/>
                  </a:lnTo>
                  <a:lnTo>
                    <a:pt x="440" y="1756"/>
                  </a:lnTo>
                  <a:lnTo>
                    <a:pt x="346" y="1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73"/>
            <p:cNvSpPr/>
            <p:nvPr/>
          </p:nvSpPr>
          <p:spPr>
            <a:xfrm>
              <a:off x="4257250" y="3574150"/>
              <a:ext cx="33725" cy="45475"/>
            </a:xfrm>
            <a:custGeom>
              <a:avLst/>
              <a:gdLst/>
              <a:ahLst/>
              <a:cxnLst/>
              <a:rect l="l" t="t" r="r" b="b"/>
              <a:pathLst>
                <a:path w="1349" h="1819" fill="none" extrusionOk="0">
                  <a:moveTo>
                    <a:pt x="157" y="94"/>
                  </a:moveTo>
                  <a:lnTo>
                    <a:pt x="157" y="94"/>
                  </a:lnTo>
                  <a:lnTo>
                    <a:pt x="251" y="32"/>
                  </a:lnTo>
                  <a:lnTo>
                    <a:pt x="345" y="0"/>
                  </a:lnTo>
                  <a:lnTo>
                    <a:pt x="439" y="32"/>
                  </a:lnTo>
                  <a:lnTo>
                    <a:pt x="533" y="63"/>
                  </a:lnTo>
                  <a:lnTo>
                    <a:pt x="721" y="220"/>
                  </a:lnTo>
                  <a:lnTo>
                    <a:pt x="815" y="376"/>
                  </a:lnTo>
                  <a:lnTo>
                    <a:pt x="815" y="376"/>
                  </a:lnTo>
                  <a:lnTo>
                    <a:pt x="1004" y="627"/>
                  </a:lnTo>
                  <a:lnTo>
                    <a:pt x="1160" y="878"/>
                  </a:lnTo>
                  <a:lnTo>
                    <a:pt x="1286" y="1160"/>
                  </a:lnTo>
                  <a:lnTo>
                    <a:pt x="1348" y="1473"/>
                  </a:lnTo>
                  <a:lnTo>
                    <a:pt x="1348" y="1473"/>
                  </a:lnTo>
                  <a:lnTo>
                    <a:pt x="1348" y="1536"/>
                  </a:lnTo>
                  <a:lnTo>
                    <a:pt x="1317" y="1630"/>
                  </a:lnTo>
                  <a:lnTo>
                    <a:pt x="1254" y="1693"/>
                  </a:lnTo>
                  <a:lnTo>
                    <a:pt x="1192" y="1756"/>
                  </a:lnTo>
                  <a:lnTo>
                    <a:pt x="1129" y="1787"/>
                  </a:lnTo>
                  <a:lnTo>
                    <a:pt x="1035" y="1818"/>
                  </a:lnTo>
                  <a:lnTo>
                    <a:pt x="972" y="1818"/>
                  </a:lnTo>
                  <a:lnTo>
                    <a:pt x="878" y="1818"/>
                  </a:lnTo>
                  <a:lnTo>
                    <a:pt x="878" y="1818"/>
                  </a:lnTo>
                  <a:lnTo>
                    <a:pt x="690" y="1693"/>
                  </a:lnTo>
                  <a:lnTo>
                    <a:pt x="471" y="1536"/>
                  </a:lnTo>
                  <a:lnTo>
                    <a:pt x="283" y="1317"/>
                  </a:lnTo>
                  <a:lnTo>
                    <a:pt x="157" y="1066"/>
                  </a:lnTo>
                  <a:lnTo>
                    <a:pt x="32" y="815"/>
                  </a:lnTo>
                  <a:lnTo>
                    <a:pt x="0" y="564"/>
                  </a:lnTo>
                  <a:lnTo>
                    <a:pt x="0" y="439"/>
                  </a:lnTo>
                  <a:lnTo>
                    <a:pt x="32" y="314"/>
                  </a:lnTo>
                  <a:lnTo>
                    <a:pt x="94" y="188"/>
                  </a:lnTo>
                  <a:lnTo>
                    <a:pt x="157" y="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73"/>
            <p:cNvSpPr/>
            <p:nvPr/>
          </p:nvSpPr>
          <p:spPr>
            <a:xfrm>
              <a:off x="4220425" y="3610200"/>
              <a:ext cx="46250" cy="53300"/>
            </a:xfrm>
            <a:custGeom>
              <a:avLst/>
              <a:gdLst/>
              <a:ahLst/>
              <a:cxnLst/>
              <a:rect l="l" t="t" r="r" b="b"/>
              <a:pathLst>
                <a:path w="1850" h="2132" fill="none" extrusionOk="0">
                  <a:moveTo>
                    <a:pt x="1850" y="1756"/>
                  </a:moveTo>
                  <a:lnTo>
                    <a:pt x="1850" y="1756"/>
                  </a:lnTo>
                  <a:lnTo>
                    <a:pt x="1850" y="1850"/>
                  </a:lnTo>
                  <a:lnTo>
                    <a:pt x="1818" y="1912"/>
                  </a:lnTo>
                  <a:lnTo>
                    <a:pt x="1787" y="2006"/>
                  </a:lnTo>
                  <a:lnTo>
                    <a:pt x="1724" y="2069"/>
                  </a:lnTo>
                  <a:lnTo>
                    <a:pt x="1662" y="2132"/>
                  </a:lnTo>
                  <a:lnTo>
                    <a:pt x="1567" y="2132"/>
                  </a:lnTo>
                  <a:lnTo>
                    <a:pt x="1473" y="2132"/>
                  </a:lnTo>
                  <a:lnTo>
                    <a:pt x="1379" y="2100"/>
                  </a:lnTo>
                  <a:lnTo>
                    <a:pt x="1379" y="2100"/>
                  </a:lnTo>
                  <a:lnTo>
                    <a:pt x="1191" y="1944"/>
                  </a:lnTo>
                  <a:lnTo>
                    <a:pt x="1035" y="1756"/>
                  </a:lnTo>
                  <a:lnTo>
                    <a:pt x="878" y="1567"/>
                  </a:lnTo>
                  <a:lnTo>
                    <a:pt x="752" y="1348"/>
                  </a:lnTo>
                  <a:lnTo>
                    <a:pt x="752" y="1348"/>
                  </a:lnTo>
                  <a:lnTo>
                    <a:pt x="408" y="815"/>
                  </a:lnTo>
                  <a:lnTo>
                    <a:pt x="251" y="564"/>
                  </a:lnTo>
                  <a:lnTo>
                    <a:pt x="63" y="345"/>
                  </a:lnTo>
                  <a:lnTo>
                    <a:pt x="63" y="345"/>
                  </a:lnTo>
                  <a:lnTo>
                    <a:pt x="0" y="251"/>
                  </a:lnTo>
                  <a:lnTo>
                    <a:pt x="0" y="188"/>
                  </a:lnTo>
                  <a:lnTo>
                    <a:pt x="32" y="126"/>
                  </a:lnTo>
                  <a:lnTo>
                    <a:pt x="63" y="63"/>
                  </a:lnTo>
                  <a:lnTo>
                    <a:pt x="126" y="31"/>
                  </a:lnTo>
                  <a:lnTo>
                    <a:pt x="188" y="0"/>
                  </a:lnTo>
                  <a:lnTo>
                    <a:pt x="251" y="0"/>
                  </a:lnTo>
                  <a:lnTo>
                    <a:pt x="345" y="63"/>
                  </a:lnTo>
                  <a:lnTo>
                    <a:pt x="345" y="63"/>
                  </a:lnTo>
                  <a:lnTo>
                    <a:pt x="784" y="439"/>
                  </a:lnTo>
                  <a:lnTo>
                    <a:pt x="1254" y="846"/>
                  </a:lnTo>
                  <a:lnTo>
                    <a:pt x="1254" y="846"/>
                  </a:lnTo>
                  <a:lnTo>
                    <a:pt x="1442" y="1035"/>
                  </a:lnTo>
                  <a:lnTo>
                    <a:pt x="1630" y="1254"/>
                  </a:lnTo>
                  <a:lnTo>
                    <a:pt x="1756" y="1473"/>
                  </a:lnTo>
                  <a:lnTo>
                    <a:pt x="1850" y="1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73"/>
            <p:cNvSpPr/>
            <p:nvPr/>
          </p:nvSpPr>
          <p:spPr>
            <a:xfrm>
              <a:off x="3937525" y="3476175"/>
              <a:ext cx="166150" cy="116800"/>
            </a:xfrm>
            <a:custGeom>
              <a:avLst/>
              <a:gdLst/>
              <a:ahLst/>
              <a:cxnLst/>
              <a:rect l="l" t="t" r="r" b="b"/>
              <a:pathLst>
                <a:path w="6646" h="4672" fill="none" extrusionOk="0">
                  <a:moveTo>
                    <a:pt x="3542" y="3731"/>
                  </a:moveTo>
                  <a:lnTo>
                    <a:pt x="3542" y="3731"/>
                  </a:lnTo>
                  <a:lnTo>
                    <a:pt x="4075" y="3700"/>
                  </a:lnTo>
                  <a:lnTo>
                    <a:pt x="4608" y="3637"/>
                  </a:lnTo>
                  <a:lnTo>
                    <a:pt x="5141" y="3574"/>
                  </a:lnTo>
                  <a:lnTo>
                    <a:pt x="5674" y="3574"/>
                  </a:lnTo>
                  <a:lnTo>
                    <a:pt x="5674" y="3574"/>
                  </a:lnTo>
                  <a:lnTo>
                    <a:pt x="5737" y="3606"/>
                  </a:lnTo>
                  <a:lnTo>
                    <a:pt x="5799" y="3637"/>
                  </a:lnTo>
                  <a:lnTo>
                    <a:pt x="5862" y="3731"/>
                  </a:lnTo>
                  <a:lnTo>
                    <a:pt x="5862" y="3794"/>
                  </a:lnTo>
                  <a:lnTo>
                    <a:pt x="5862" y="3857"/>
                  </a:lnTo>
                  <a:lnTo>
                    <a:pt x="5831" y="3919"/>
                  </a:lnTo>
                  <a:lnTo>
                    <a:pt x="5768" y="3951"/>
                  </a:lnTo>
                  <a:lnTo>
                    <a:pt x="5768" y="3951"/>
                  </a:lnTo>
                  <a:lnTo>
                    <a:pt x="5298" y="4170"/>
                  </a:lnTo>
                  <a:lnTo>
                    <a:pt x="4796" y="4327"/>
                  </a:lnTo>
                  <a:lnTo>
                    <a:pt x="4263" y="4483"/>
                  </a:lnTo>
                  <a:lnTo>
                    <a:pt x="3730" y="4609"/>
                  </a:lnTo>
                  <a:lnTo>
                    <a:pt x="3198" y="4640"/>
                  </a:lnTo>
                  <a:lnTo>
                    <a:pt x="2633" y="4672"/>
                  </a:lnTo>
                  <a:lnTo>
                    <a:pt x="2100" y="4609"/>
                  </a:lnTo>
                  <a:lnTo>
                    <a:pt x="1850" y="4546"/>
                  </a:lnTo>
                  <a:lnTo>
                    <a:pt x="1630" y="4452"/>
                  </a:lnTo>
                  <a:lnTo>
                    <a:pt x="1630" y="4452"/>
                  </a:lnTo>
                  <a:lnTo>
                    <a:pt x="1223" y="4295"/>
                  </a:lnTo>
                  <a:lnTo>
                    <a:pt x="878" y="4045"/>
                  </a:lnTo>
                  <a:lnTo>
                    <a:pt x="564" y="3762"/>
                  </a:lnTo>
                  <a:lnTo>
                    <a:pt x="345" y="3418"/>
                  </a:lnTo>
                  <a:lnTo>
                    <a:pt x="220" y="3261"/>
                  </a:lnTo>
                  <a:lnTo>
                    <a:pt x="157" y="3073"/>
                  </a:lnTo>
                  <a:lnTo>
                    <a:pt x="94" y="2885"/>
                  </a:lnTo>
                  <a:lnTo>
                    <a:pt x="32" y="2665"/>
                  </a:lnTo>
                  <a:lnTo>
                    <a:pt x="0" y="2477"/>
                  </a:lnTo>
                  <a:lnTo>
                    <a:pt x="0" y="2258"/>
                  </a:lnTo>
                  <a:lnTo>
                    <a:pt x="32" y="2038"/>
                  </a:lnTo>
                  <a:lnTo>
                    <a:pt x="63" y="1819"/>
                  </a:lnTo>
                  <a:lnTo>
                    <a:pt x="63" y="1819"/>
                  </a:lnTo>
                  <a:lnTo>
                    <a:pt x="157" y="1568"/>
                  </a:lnTo>
                  <a:lnTo>
                    <a:pt x="251" y="1317"/>
                  </a:lnTo>
                  <a:lnTo>
                    <a:pt x="376" y="1067"/>
                  </a:lnTo>
                  <a:lnTo>
                    <a:pt x="533" y="879"/>
                  </a:lnTo>
                  <a:lnTo>
                    <a:pt x="658" y="691"/>
                  </a:lnTo>
                  <a:lnTo>
                    <a:pt x="847" y="565"/>
                  </a:lnTo>
                  <a:lnTo>
                    <a:pt x="1003" y="408"/>
                  </a:lnTo>
                  <a:lnTo>
                    <a:pt x="1191" y="314"/>
                  </a:lnTo>
                  <a:lnTo>
                    <a:pt x="1411" y="220"/>
                  </a:lnTo>
                  <a:lnTo>
                    <a:pt x="1599" y="126"/>
                  </a:lnTo>
                  <a:lnTo>
                    <a:pt x="1818" y="95"/>
                  </a:lnTo>
                  <a:lnTo>
                    <a:pt x="2038" y="32"/>
                  </a:lnTo>
                  <a:lnTo>
                    <a:pt x="2508" y="1"/>
                  </a:lnTo>
                  <a:lnTo>
                    <a:pt x="3009" y="64"/>
                  </a:lnTo>
                  <a:lnTo>
                    <a:pt x="3511" y="126"/>
                  </a:lnTo>
                  <a:lnTo>
                    <a:pt x="3981" y="283"/>
                  </a:lnTo>
                  <a:lnTo>
                    <a:pt x="4483" y="440"/>
                  </a:lnTo>
                  <a:lnTo>
                    <a:pt x="4953" y="659"/>
                  </a:lnTo>
                  <a:lnTo>
                    <a:pt x="5392" y="910"/>
                  </a:lnTo>
                  <a:lnTo>
                    <a:pt x="5799" y="1161"/>
                  </a:lnTo>
                  <a:lnTo>
                    <a:pt x="6175" y="1443"/>
                  </a:lnTo>
                  <a:lnTo>
                    <a:pt x="6489" y="1725"/>
                  </a:lnTo>
                  <a:lnTo>
                    <a:pt x="6489" y="1725"/>
                  </a:lnTo>
                  <a:lnTo>
                    <a:pt x="6552" y="1819"/>
                  </a:lnTo>
                  <a:lnTo>
                    <a:pt x="6614" y="1882"/>
                  </a:lnTo>
                  <a:lnTo>
                    <a:pt x="6646" y="2038"/>
                  </a:lnTo>
                  <a:lnTo>
                    <a:pt x="6614" y="2195"/>
                  </a:lnTo>
                  <a:lnTo>
                    <a:pt x="6520" y="2352"/>
                  </a:lnTo>
                  <a:lnTo>
                    <a:pt x="6395" y="2477"/>
                  </a:lnTo>
                  <a:lnTo>
                    <a:pt x="6269" y="2540"/>
                  </a:lnTo>
                  <a:lnTo>
                    <a:pt x="6113" y="2540"/>
                  </a:lnTo>
                  <a:lnTo>
                    <a:pt x="6019" y="2509"/>
                  </a:lnTo>
                  <a:lnTo>
                    <a:pt x="5925" y="2477"/>
                  </a:lnTo>
                  <a:lnTo>
                    <a:pt x="5925" y="2477"/>
                  </a:lnTo>
                  <a:lnTo>
                    <a:pt x="5454" y="2164"/>
                  </a:lnTo>
                  <a:lnTo>
                    <a:pt x="4859" y="1819"/>
                  </a:lnTo>
                  <a:lnTo>
                    <a:pt x="4169" y="1443"/>
                  </a:lnTo>
                  <a:lnTo>
                    <a:pt x="3793" y="1317"/>
                  </a:lnTo>
                  <a:lnTo>
                    <a:pt x="3448" y="1161"/>
                  </a:lnTo>
                  <a:lnTo>
                    <a:pt x="3072" y="1067"/>
                  </a:lnTo>
                  <a:lnTo>
                    <a:pt x="2727" y="1035"/>
                  </a:lnTo>
                  <a:lnTo>
                    <a:pt x="2414" y="1004"/>
                  </a:lnTo>
                  <a:lnTo>
                    <a:pt x="2100" y="1067"/>
                  </a:lnTo>
                  <a:lnTo>
                    <a:pt x="1787" y="1161"/>
                  </a:lnTo>
                  <a:lnTo>
                    <a:pt x="1662" y="1223"/>
                  </a:lnTo>
                  <a:lnTo>
                    <a:pt x="1536" y="1317"/>
                  </a:lnTo>
                  <a:lnTo>
                    <a:pt x="1442" y="1443"/>
                  </a:lnTo>
                  <a:lnTo>
                    <a:pt x="1348" y="1568"/>
                  </a:lnTo>
                  <a:lnTo>
                    <a:pt x="1254" y="1725"/>
                  </a:lnTo>
                  <a:lnTo>
                    <a:pt x="1160" y="1913"/>
                  </a:lnTo>
                  <a:lnTo>
                    <a:pt x="1160" y="1913"/>
                  </a:lnTo>
                  <a:lnTo>
                    <a:pt x="1097" y="2195"/>
                  </a:lnTo>
                  <a:lnTo>
                    <a:pt x="1066" y="2446"/>
                  </a:lnTo>
                  <a:lnTo>
                    <a:pt x="1066" y="2665"/>
                  </a:lnTo>
                  <a:lnTo>
                    <a:pt x="1160" y="2853"/>
                  </a:lnTo>
                  <a:lnTo>
                    <a:pt x="1254" y="3010"/>
                  </a:lnTo>
                  <a:lnTo>
                    <a:pt x="1379" y="3167"/>
                  </a:lnTo>
                  <a:lnTo>
                    <a:pt x="1568" y="3292"/>
                  </a:lnTo>
                  <a:lnTo>
                    <a:pt x="1756" y="3418"/>
                  </a:lnTo>
                  <a:lnTo>
                    <a:pt x="1975" y="3512"/>
                  </a:lnTo>
                  <a:lnTo>
                    <a:pt x="2194" y="3574"/>
                  </a:lnTo>
                  <a:lnTo>
                    <a:pt x="2665" y="3700"/>
                  </a:lnTo>
                  <a:lnTo>
                    <a:pt x="3135" y="3731"/>
                  </a:lnTo>
                  <a:lnTo>
                    <a:pt x="3542" y="37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73"/>
            <p:cNvSpPr/>
            <p:nvPr/>
          </p:nvSpPr>
          <p:spPr>
            <a:xfrm>
              <a:off x="3893625" y="3683850"/>
              <a:ext cx="184975" cy="133250"/>
            </a:xfrm>
            <a:custGeom>
              <a:avLst/>
              <a:gdLst/>
              <a:ahLst/>
              <a:cxnLst/>
              <a:rect l="l" t="t" r="r" b="b"/>
              <a:pathLst>
                <a:path w="7399" h="5330" fill="none" extrusionOk="0">
                  <a:moveTo>
                    <a:pt x="3198" y="4201"/>
                  </a:moveTo>
                  <a:lnTo>
                    <a:pt x="3198" y="4201"/>
                  </a:lnTo>
                  <a:lnTo>
                    <a:pt x="3606" y="4013"/>
                  </a:lnTo>
                  <a:lnTo>
                    <a:pt x="3982" y="3762"/>
                  </a:lnTo>
                  <a:lnTo>
                    <a:pt x="4327" y="3511"/>
                  </a:lnTo>
                  <a:lnTo>
                    <a:pt x="4671" y="3229"/>
                  </a:lnTo>
                  <a:lnTo>
                    <a:pt x="4671" y="3229"/>
                  </a:lnTo>
                  <a:lnTo>
                    <a:pt x="4954" y="2947"/>
                  </a:lnTo>
                  <a:lnTo>
                    <a:pt x="5204" y="2696"/>
                  </a:lnTo>
                  <a:lnTo>
                    <a:pt x="5674" y="2132"/>
                  </a:lnTo>
                  <a:lnTo>
                    <a:pt x="6176" y="1568"/>
                  </a:lnTo>
                  <a:lnTo>
                    <a:pt x="6427" y="1317"/>
                  </a:lnTo>
                  <a:lnTo>
                    <a:pt x="6678" y="1066"/>
                  </a:lnTo>
                  <a:lnTo>
                    <a:pt x="6678" y="1066"/>
                  </a:lnTo>
                  <a:lnTo>
                    <a:pt x="6834" y="972"/>
                  </a:lnTo>
                  <a:lnTo>
                    <a:pt x="6991" y="941"/>
                  </a:lnTo>
                  <a:lnTo>
                    <a:pt x="7116" y="972"/>
                  </a:lnTo>
                  <a:lnTo>
                    <a:pt x="7242" y="1035"/>
                  </a:lnTo>
                  <a:lnTo>
                    <a:pt x="7336" y="1129"/>
                  </a:lnTo>
                  <a:lnTo>
                    <a:pt x="7399" y="1255"/>
                  </a:lnTo>
                  <a:lnTo>
                    <a:pt x="7399" y="1411"/>
                  </a:lnTo>
                  <a:lnTo>
                    <a:pt x="7336" y="1568"/>
                  </a:lnTo>
                  <a:lnTo>
                    <a:pt x="7336" y="1568"/>
                  </a:lnTo>
                  <a:lnTo>
                    <a:pt x="7022" y="2070"/>
                  </a:lnTo>
                  <a:lnTo>
                    <a:pt x="6646" y="2602"/>
                  </a:lnTo>
                  <a:lnTo>
                    <a:pt x="6207" y="3104"/>
                  </a:lnTo>
                  <a:lnTo>
                    <a:pt x="5769" y="3606"/>
                  </a:lnTo>
                  <a:lnTo>
                    <a:pt x="5267" y="4044"/>
                  </a:lnTo>
                  <a:lnTo>
                    <a:pt x="4734" y="4452"/>
                  </a:lnTo>
                  <a:lnTo>
                    <a:pt x="4201" y="4797"/>
                  </a:lnTo>
                  <a:lnTo>
                    <a:pt x="3919" y="4953"/>
                  </a:lnTo>
                  <a:lnTo>
                    <a:pt x="3637" y="5079"/>
                  </a:lnTo>
                  <a:lnTo>
                    <a:pt x="3637" y="5079"/>
                  </a:lnTo>
                  <a:lnTo>
                    <a:pt x="3198" y="5204"/>
                  </a:lnTo>
                  <a:lnTo>
                    <a:pt x="2728" y="5298"/>
                  </a:lnTo>
                  <a:lnTo>
                    <a:pt x="2226" y="5330"/>
                  </a:lnTo>
                  <a:lnTo>
                    <a:pt x="1944" y="5330"/>
                  </a:lnTo>
                  <a:lnTo>
                    <a:pt x="1693" y="5298"/>
                  </a:lnTo>
                  <a:lnTo>
                    <a:pt x="1474" y="5236"/>
                  </a:lnTo>
                  <a:lnTo>
                    <a:pt x="1223" y="5173"/>
                  </a:lnTo>
                  <a:lnTo>
                    <a:pt x="1004" y="5079"/>
                  </a:lnTo>
                  <a:lnTo>
                    <a:pt x="784" y="4953"/>
                  </a:lnTo>
                  <a:lnTo>
                    <a:pt x="596" y="4828"/>
                  </a:lnTo>
                  <a:lnTo>
                    <a:pt x="440" y="4640"/>
                  </a:lnTo>
                  <a:lnTo>
                    <a:pt x="283" y="4452"/>
                  </a:lnTo>
                  <a:lnTo>
                    <a:pt x="158" y="4232"/>
                  </a:lnTo>
                  <a:lnTo>
                    <a:pt x="158" y="4232"/>
                  </a:lnTo>
                  <a:lnTo>
                    <a:pt x="63" y="4013"/>
                  </a:lnTo>
                  <a:lnTo>
                    <a:pt x="32" y="3762"/>
                  </a:lnTo>
                  <a:lnTo>
                    <a:pt x="1" y="3543"/>
                  </a:lnTo>
                  <a:lnTo>
                    <a:pt x="32" y="3323"/>
                  </a:lnTo>
                  <a:lnTo>
                    <a:pt x="63" y="3104"/>
                  </a:lnTo>
                  <a:lnTo>
                    <a:pt x="158" y="2885"/>
                  </a:lnTo>
                  <a:lnTo>
                    <a:pt x="252" y="2665"/>
                  </a:lnTo>
                  <a:lnTo>
                    <a:pt x="346" y="2446"/>
                  </a:lnTo>
                  <a:lnTo>
                    <a:pt x="628" y="2038"/>
                  </a:lnTo>
                  <a:lnTo>
                    <a:pt x="973" y="1693"/>
                  </a:lnTo>
                  <a:lnTo>
                    <a:pt x="1317" y="1380"/>
                  </a:lnTo>
                  <a:lnTo>
                    <a:pt x="1662" y="1129"/>
                  </a:lnTo>
                  <a:lnTo>
                    <a:pt x="1662" y="1129"/>
                  </a:lnTo>
                  <a:lnTo>
                    <a:pt x="1944" y="941"/>
                  </a:lnTo>
                  <a:lnTo>
                    <a:pt x="2226" y="784"/>
                  </a:lnTo>
                  <a:lnTo>
                    <a:pt x="2540" y="659"/>
                  </a:lnTo>
                  <a:lnTo>
                    <a:pt x="2853" y="534"/>
                  </a:lnTo>
                  <a:lnTo>
                    <a:pt x="3512" y="314"/>
                  </a:lnTo>
                  <a:lnTo>
                    <a:pt x="4201" y="189"/>
                  </a:lnTo>
                  <a:lnTo>
                    <a:pt x="4891" y="95"/>
                  </a:lnTo>
                  <a:lnTo>
                    <a:pt x="5580" y="32"/>
                  </a:lnTo>
                  <a:lnTo>
                    <a:pt x="6270" y="1"/>
                  </a:lnTo>
                  <a:lnTo>
                    <a:pt x="6928" y="1"/>
                  </a:lnTo>
                  <a:lnTo>
                    <a:pt x="6928" y="1"/>
                  </a:lnTo>
                  <a:lnTo>
                    <a:pt x="7022" y="1"/>
                  </a:lnTo>
                  <a:lnTo>
                    <a:pt x="7085" y="63"/>
                  </a:lnTo>
                  <a:lnTo>
                    <a:pt x="7116" y="126"/>
                  </a:lnTo>
                  <a:lnTo>
                    <a:pt x="7148" y="189"/>
                  </a:lnTo>
                  <a:lnTo>
                    <a:pt x="7148" y="283"/>
                  </a:lnTo>
                  <a:lnTo>
                    <a:pt x="7116" y="345"/>
                  </a:lnTo>
                  <a:lnTo>
                    <a:pt x="7054" y="408"/>
                  </a:lnTo>
                  <a:lnTo>
                    <a:pt x="6991" y="440"/>
                  </a:lnTo>
                  <a:lnTo>
                    <a:pt x="6991" y="440"/>
                  </a:lnTo>
                  <a:lnTo>
                    <a:pt x="5455" y="722"/>
                  </a:lnTo>
                  <a:lnTo>
                    <a:pt x="4577" y="878"/>
                  </a:lnTo>
                  <a:lnTo>
                    <a:pt x="4107" y="1004"/>
                  </a:lnTo>
                  <a:lnTo>
                    <a:pt x="3668" y="1129"/>
                  </a:lnTo>
                  <a:lnTo>
                    <a:pt x="3229" y="1255"/>
                  </a:lnTo>
                  <a:lnTo>
                    <a:pt x="2822" y="1443"/>
                  </a:lnTo>
                  <a:lnTo>
                    <a:pt x="2414" y="1631"/>
                  </a:lnTo>
                  <a:lnTo>
                    <a:pt x="2070" y="1850"/>
                  </a:lnTo>
                  <a:lnTo>
                    <a:pt x="1756" y="2101"/>
                  </a:lnTo>
                  <a:lnTo>
                    <a:pt x="1505" y="2383"/>
                  </a:lnTo>
                  <a:lnTo>
                    <a:pt x="1317" y="2696"/>
                  </a:lnTo>
                  <a:lnTo>
                    <a:pt x="1223" y="2885"/>
                  </a:lnTo>
                  <a:lnTo>
                    <a:pt x="1161" y="3073"/>
                  </a:lnTo>
                  <a:lnTo>
                    <a:pt x="1161" y="3073"/>
                  </a:lnTo>
                  <a:lnTo>
                    <a:pt x="1129" y="3292"/>
                  </a:lnTo>
                  <a:lnTo>
                    <a:pt x="1129" y="3511"/>
                  </a:lnTo>
                  <a:lnTo>
                    <a:pt x="1161" y="3668"/>
                  </a:lnTo>
                  <a:lnTo>
                    <a:pt x="1223" y="3825"/>
                  </a:lnTo>
                  <a:lnTo>
                    <a:pt x="1317" y="3950"/>
                  </a:lnTo>
                  <a:lnTo>
                    <a:pt x="1443" y="4076"/>
                  </a:lnTo>
                  <a:lnTo>
                    <a:pt x="1568" y="4170"/>
                  </a:lnTo>
                  <a:lnTo>
                    <a:pt x="1725" y="4232"/>
                  </a:lnTo>
                  <a:lnTo>
                    <a:pt x="1913" y="4264"/>
                  </a:lnTo>
                  <a:lnTo>
                    <a:pt x="2070" y="4295"/>
                  </a:lnTo>
                  <a:lnTo>
                    <a:pt x="2477" y="4326"/>
                  </a:lnTo>
                  <a:lnTo>
                    <a:pt x="2853" y="4264"/>
                  </a:lnTo>
                  <a:lnTo>
                    <a:pt x="3198" y="42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73"/>
            <p:cNvSpPr/>
            <p:nvPr/>
          </p:nvSpPr>
          <p:spPr>
            <a:xfrm>
              <a:off x="4068400" y="3302225"/>
              <a:ext cx="137150" cy="124625"/>
            </a:xfrm>
            <a:custGeom>
              <a:avLst/>
              <a:gdLst/>
              <a:ahLst/>
              <a:cxnLst/>
              <a:rect l="l" t="t" r="r" b="b"/>
              <a:pathLst>
                <a:path w="5486" h="4985" fill="none" extrusionOk="0">
                  <a:moveTo>
                    <a:pt x="1818" y="3793"/>
                  </a:moveTo>
                  <a:lnTo>
                    <a:pt x="1818" y="3793"/>
                  </a:lnTo>
                  <a:lnTo>
                    <a:pt x="2100" y="3950"/>
                  </a:lnTo>
                  <a:lnTo>
                    <a:pt x="2414" y="4106"/>
                  </a:lnTo>
                  <a:lnTo>
                    <a:pt x="2758" y="4200"/>
                  </a:lnTo>
                  <a:lnTo>
                    <a:pt x="3072" y="4263"/>
                  </a:lnTo>
                  <a:lnTo>
                    <a:pt x="3762" y="4389"/>
                  </a:lnTo>
                  <a:lnTo>
                    <a:pt x="4075" y="4451"/>
                  </a:lnTo>
                  <a:lnTo>
                    <a:pt x="4420" y="4545"/>
                  </a:lnTo>
                  <a:lnTo>
                    <a:pt x="4420" y="4545"/>
                  </a:lnTo>
                  <a:lnTo>
                    <a:pt x="4483" y="4545"/>
                  </a:lnTo>
                  <a:lnTo>
                    <a:pt x="4514" y="4608"/>
                  </a:lnTo>
                  <a:lnTo>
                    <a:pt x="4545" y="4702"/>
                  </a:lnTo>
                  <a:lnTo>
                    <a:pt x="4514" y="4796"/>
                  </a:lnTo>
                  <a:lnTo>
                    <a:pt x="4483" y="4827"/>
                  </a:lnTo>
                  <a:lnTo>
                    <a:pt x="4420" y="4827"/>
                  </a:lnTo>
                  <a:lnTo>
                    <a:pt x="4420" y="4827"/>
                  </a:lnTo>
                  <a:lnTo>
                    <a:pt x="3918" y="4953"/>
                  </a:lnTo>
                  <a:lnTo>
                    <a:pt x="3354" y="4984"/>
                  </a:lnTo>
                  <a:lnTo>
                    <a:pt x="2821" y="4953"/>
                  </a:lnTo>
                  <a:lnTo>
                    <a:pt x="2288" y="4890"/>
                  </a:lnTo>
                  <a:lnTo>
                    <a:pt x="2038" y="4796"/>
                  </a:lnTo>
                  <a:lnTo>
                    <a:pt x="1787" y="4702"/>
                  </a:lnTo>
                  <a:lnTo>
                    <a:pt x="1536" y="4608"/>
                  </a:lnTo>
                  <a:lnTo>
                    <a:pt x="1317" y="4483"/>
                  </a:lnTo>
                  <a:lnTo>
                    <a:pt x="1066" y="4326"/>
                  </a:lnTo>
                  <a:lnTo>
                    <a:pt x="878" y="4169"/>
                  </a:lnTo>
                  <a:lnTo>
                    <a:pt x="658" y="3981"/>
                  </a:lnTo>
                  <a:lnTo>
                    <a:pt x="502" y="3793"/>
                  </a:lnTo>
                  <a:lnTo>
                    <a:pt x="502" y="3793"/>
                  </a:lnTo>
                  <a:lnTo>
                    <a:pt x="376" y="3605"/>
                  </a:lnTo>
                  <a:lnTo>
                    <a:pt x="251" y="3448"/>
                  </a:lnTo>
                  <a:lnTo>
                    <a:pt x="94" y="3072"/>
                  </a:lnTo>
                  <a:lnTo>
                    <a:pt x="0" y="2664"/>
                  </a:lnTo>
                  <a:lnTo>
                    <a:pt x="0" y="2257"/>
                  </a:lnTo>
                  <a:lnTo>
                    <a:pt x="31" y="1849"/>
                  </a:lnTo>
                  <a:lnTo>
                    <a:pt x="157" y="1473"/>
                  </a:lnTo>
                  <a:lnTo>
                    <a:pt x="345" y="1097"/>
                  </a:lnTo>
                  <a:lnTo>
                    <a:pt x="470" y="940"/>
                  </a:lnTo>
                  <a:lnTo>
                    <a:pt x="596" y="752"/>
                  </a:lnTo>
                  <a:lnTo>
                    <a:pt x="596" y="752"/>
                  </a:lnTo>
                  <a:lnTo>
                    <a:pt x="784" y="564"/>
                  </a:lnTo>
                  <a:lnTo>
                    <a:pt x="1003" y="408"/>
                  </a:lnTo>
                  <a:lnTo>
                    <a:pt x="1191" y="282"/>
                  </a:lnTo>
                  <a:lnTo>
                    <a:pt x="1411" y="157"/>
                  </a:lnTo>
                  <a:lnTo>
                    <a:pt x="1630" y="94"/>
                  </a:lnTo>
                  <a:lnTo>
                    <a:pt x="1818" y="31"/>
                  </a:lnTo>
                  <a:lnTo>
                    <a:pt x="2038" y="0"/>
                  </a:lnTo>
                  <a:lnTo>
                    <a:pt x="2257" y="0"/>
                  </a:lnTo>
                  <a:lnTo>
                    <a:pt x="2476" y="0"/>
                  </a:lnTo>
                  <a:lnTo>
                    <a:pt x="2696" y="31"/>
                  </a:lnTo>
                  <a:lnTo>
                    <a:pt x="2915" y="94"/>
                  </a:lnTo>
                  <a:lnTo>
                    <a:pt x="3135" y="157"/>
                  </a:lnTo>
                  <a:lnTo>
                    <a:pt x="3542" y="345"/>
                  </a:lnTo>
                  <a:lnTo>
                    <a:pt x="3918" y="596"/>
                  </a:lnTo>
                  <a:lnTo>
                    <a:pt x="4294" y="909"/>
                  </a:lnTo>
                  <a:lnTo>
                    <a:pt x="4608" y="1285"/>
                  </a:lnTo>
                  <a:lnTo>
                    <a:pt x="4890" y="1661"/>
                  </a:lnTo>
                  <a:lnTo>
                    <a:pt x="5141" y="2069"/>
                  </a:lnTo>
                  <a:lnTo>
                    <a:pt x="5329" y="2539"/>
                  </a:lnTo>
                  <a:lnTo>
                    <a:pt x="5454" y="2978"/>
                  </a:lnTo>
                  <a:lnTo>
                    <a:pt x="5486" y="3448"/>
                  </a:lnTo>
                  <a:lnTo>
                    <a:pt x="5486" y="3668"/>
                  </a:lnTo>
                  <a:lnTo>
                    <a:pt x="5454" y="3887"/>
                  </a:lnTo>
                  <a:lnTo>
                    <a:pt x="5454" y="3887"/>
                  </a:lnTo>
                  <a:lnTo>
                    <a:pt x="5423" y="4012"/>
                  </a:lnTo>
                  <a:lnTo>
                    <a:pt x="5329" y="4106"/>
                  </a:lnTo>
                  <a:lnTo>
                    <a:pt x="5235" y="4138"/>
                  </a:lnTo>
                  <a:lnTo>
                    <a:pt x="5109" y="4169"/>
                  </a:lnTo>
                  <a:lnTo>
                    <a:pt x="4984" y="4138"/>
                  </a:lnTo>
                  <a:lnTo>
                    <a:pt x="4859" y="4075"/>
                  </a:lnTo>
                  <a:lnTo>
                    <a:pt x="4765" y="3981"/>
                  </a:lnTo>
                  <a:lnTo>
                    <a:pt x="4733" y="3887"/>
                  </a:lnTo>
                  <a:lnTo>
                    <a:pt x="4733" y="3887"/>
                  </a:lnTo>
                  <a:lnTo>
                    <a:pt x="4514" y="3229"/>
                  </a:lnTo>
                  <a:lnTo>
                    <a:pt x="4294" y="2602"/>
                  </a:lnTo>
                  <a:lnTo>
                    <a:pt x="4169" y="2320"/>
                  </a:lnTo>
                  <a:lnTo>
                    <a:pt x="4012" y="2038"/>
                  </a:lnTo>
                  <a:lnTo>
                    <a:pt x="3824" y="1755"/>
                  </a:lnTo>
                  <a:lnTo>
                    <a:pt x="3573" y="1505"/>
                  </a:lnTo>
                  <a:lnTo>
                    <a:pt x="3573" y="1505"/>
                  </a:lnTo>
                  <a:lnTo>
                    <a:pt x="3323" y="1254"/>
                  </a:lnTo>
                  <a:lnTo>
                    <a:pt x="3009" y="1097"/>
                  </a:lnTo>
                  <a:lnTo>
                    <a:pt x="2696" y="972"/>
                  </a:lnTo>
                  <a:lnTo>
                    <a:pt x="2351" y="940"/>
                  </a:lnTo>
                  <a:lnTo>
                    <a:pt x="2194" y="940"/>
                  </a:lnTo>
                  <a:lnTo>
                    <a:pt x="2038" y="972"/>
                  </a:lnTo>
                  <a:lnTo>
                    <a:pt x="1881" y="1003"/>
                  </a:lnTo>
                  <a:lnTo>
                    <a:pt x="1724" y="1066"/>
                  </a:lnTo>
                  <a:lnTo>
                    <a:pt x="1567" y="1160"/>
                  </a:lnTo>
                  <a:lnTo>
                    <a:pt x="1411" y="1254"/>
                  </a:lnTo>
                  <a:lnTo>
                    <a:pt x="1285" y="1379"/>
                  </a:lnTo>
                  <a:lnTo>
                    <a:pt x="1191" y="1536"/>
                  </a:lnTo>
                  <a:lnTo>
                    <a:pt x="1191" y="1536"/>
                  </a:lnTo>
                  <a:lnTo>
                    <a:pt x="1066" y="1693"/>
                  </a:lnTo>
                  <a:lnTo>
                    <a:pt x="1003" y="1849"/>
                  </a:lnTo>
                  <a:lnTo>
                    <a:pt x="972" y="2006"/>
                  </a:lnTo>
                  <a:lnTo>
                    <a:pt x="940" y="2163"/>
                  </a:lnTo>
                  <a:lnTo>
                    <a:pt x="909" y="2320"/>
                  </a:lnTo>
                  <a:lnTo>
                    <a:pt x="909" y="2476"/>
                  </a:lnTo>
                  <a:lnTo>
                    <a:pt x="1003" y="2790"/>
                  </a:lnTo>
                  <a:lnTo>
                    <a:pt x="1128" y="3072"/>
                  </a:lnTo>
                  <a:lnTo>
                    <a:pt x="1317" y="3354"/>
                  </a:lnTo>
                  <a:lnTo>
                    <a:pt x="1536" y="3574"/>
                  </a:lnTo>
                  <a:lnTo>
                    <a:pt x="1818" y="37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73"/>
            <p:cNvSpPr/>
            <p:nvPr/>
          </p:nvSpPr>
          <p:spPr>
            <a:xfrm>
              <a:off x="4290150" y="3237950"/>
              <a:ext cx="113675" cy="150500"/>
            </a:xfrm>
            <a:custGeom>
              <a:avLst/>
              <a:gdLst/>
              <a:ahLst/>
              <a:cxnLst/>
              <a:rect l="l" t="t" r="r" b="b"/>
              <a:pathLst>
                <a:path w="4547" h="6020" fill="none" extrusionOk="0">
                  <a:moveTo>
                    <a:pt x="2759" y="1066"/>
                  </a:moveTo>
                  <a:lnTo>
                    <a:pt x="2759" y="1066"/>
                  </a:lnTo>
                  <a:lnTo>
                    <a:pt x="2571" y="1098"/>
                  </a:lnTo>
                  <a:lnTo>
                    <a:pt x="2415" y="1160"/>
                  </a:lnTo>
                  <a:lnTo>
                    <a:pt x="2258" y="1223"/>
                  </a:lnTo>
                  <a:lnTo>
                    <a:pt x="2070" y="1349"/>
                  </a:lnTo>
                  <a:lnTo>
                    <a:pt x="1788" y="1599"/>
                  </a:lnTo>
                  <a:lnTo>
                    <a:pt x="1506" y="1881"/>
                  </a:lnTo>
                  <a:lnTo>
                    <a:pt x="1255" y="2226"/>
                  </a:lnTo>
                  <a:lnTo>
                    <a:pt x="1067" y="2571"/>
                  </a:lnTo>
                  <a:lnTo>
                    <a:pt x="941" y="2916"/>
                  </a:lnTo>
                  <a:lnTo>
                    <a:pt x="847" y="3261"/>
                  </a:lnTo>
                  <a:lnTo>
                    <a:pt x="847" y="3261"/>
                  </a:lnTo>
                  <a:lnTo>
                    <a:pt x="847" y="3574"/>
                  </a:lnTo>
                  <a:lnTo>
                    <a:pt x="847" y="3856"/>
                  </a:lnTo>
                  <a:lnTo>
                    <a:pt x="910" y="4452"/>
                  </a:lnTo>
                  <a:lnTo>
                    <a:pt x="973" y="5079"/>
                  </a:lnTo>
                  <a:lnTo>
                    <a:pt x="1035" y="5643"/>
                  </a:lnTo>
                  <a:lnTo>
                    <a:pt x="1035" y="5643"/>
                  </a:lnTo>
                  <a:lnTo>
                    <a:pt x="1035" y="5737"/>
                  </a:lnTo>
                  <a:lnTo>
                    <a:pt x="1004" y="5768"/>
                  </a:lnTo>
                  <a:lnTo>
                    <a:pt x="973" y="5800"/>
                  </a:lnTo>
                  <a:lnTo>
                    <a:pt x="910" y="5831"/>
                  </a:lnTo>
                  <a:lnTo>
                    <a:pt x="785" y="5831"/>
                  </a:lnTo>
                  <a:lnTo>
                    <a:pt x="753" y="5800"/>
                  </a:lnTo>
                  <a:lnTo>
                    <a:pt x="691" y="5768"/>
                  </a:lnTo>
                  <a:lnTo>
                    <a:pt x="691" y="5768"/>
                  </a:lnTo>
                  <a:lnTo>
                    <a:pt x="471" y="5330"/>
                  </a:lnTo>
                  <a:lnTo>
                    <a:pt x="252" y="4859"/>
                  </a:lnTo>
                  <a:lnTo>
                    <a:pt x="126" y="4326"/>
                  </a:lnTo>
                  <a:lnTo>
                    <a:pt x="32" y="3825"/>
                  </a:lnTo>
                  <a:lnTo>
                    <a:pt x="1" y="3292"/>
                  </a:lnTo>
                  <a:lnTo>
                    <a:pt x="1" y="3041"/>
                  </a:lnTo>
                  <a:lnTo>
                    <a:pt x="32" y="2790"/>
                  </a:lnTo>
                  <a:lnTo>
                    <a:pt x="95" y="2540"/>
                  </a:lnTo>
                  <a:lnTo>
                    <a:pt x="158" y="2289"/>
                  </a:lnTo>
                  <a:lnTo>
                    <a:pt x="252" y="2038"/>
                  </a:lnTo>
                  <a:lnTo>
                    <a:pt x="377" y="1819"/>
                  </a:lnTo>
                  <a:lnTo>
                    <a:pt x="377" y="1819"/>
                  </a:lnTo>
                  <a:lnTo>
                    <a:pt x="628" y="1474"/>
                  </a:lnTo>
                  <a:lnTo>
                    <a:pt x="910" y="1129"/>
                  </a:lnTo>
                  <a:lnTo>
                    <a:pt x="1255" y="816"/>
                  </a:lnTo>
                  <a:lnTo>
                    <a:pt x="1600" y="502"/>
                  </a:lnTo>
                  <a:lnTo>
                    <a:pt x="2007" y="251"/>
                  </a:lnTo>
                  <a:lnTo>
                    <a:pt x="2227" y="157"/>
                  </a:lnTo>
                  <a:lnTo>
                    <a:pt x="2415" y="95"/>
                  </a:lnTo>
                  <a:lnTo>
                    <a:pt x="2634" y="32"/>
                  </a:lnTo>
                  <a:lnTo>
                    <a:pt x="2853" y="1"/>
                  </a:lnTo>
                  <a:lnTo>
                    <a:pt x="3073" y="1"/>
                  </a:lnTo>
                  <a:lnTo>
                    <a:pt x="3292" y="32"/>
                  </a:lnTo>
                  <a:lnTo>
                    <a:pt x="3292" y="32"/>
                  </a:lnTo>
                  <a:lnTo>
                    <a:pt x="3512" y="95"/>
                  </a:lnTo>
                  <a:lnTo>
                    <a:pt x="3731" y="157"/>
                  </a:lnTo>
                  <a:lnTo>
                    <a:pt x="3919" y="251"/>
                  </a:lnTo>
                  <a:lnTo>
                    <a:pt x="4045" y="377"/>
                  </a:lnTo>
                  <a:lnTo>
                    <a:pt x="4201" y="502"/>
                  </a:lnTo>
                  <a:lnTo>
                    <a:pt x="4295" y="659"/>
                  </a:lnTo>
                  <a:lnTo>
                    <a:pt x="4389" y="816"/>
                  </a:lnTo>
                  <a:lnTo>
                    <a:pt x="4452" y="1004"/>
                  </a:lnTo>
                  <a:lnTo>
                    <a:pt x="4515" y="1223"/>
                  </a:lnTo>
                  <a:lnTo>
                    <a:pt x="4546" y="1411"/>
                  </a:lnTo>
                  <a:lnTo>
                    <a:pt x="4546" y="1850"/>
                  </a:lnTo>
                  <a:lnTo>
                    <a:pt x="4483" y="2320"/>
                  </a:lnTo>
                  <a:lnTo>
                    <a:pt x="4389" y="2822"/>
                  </a:lnTo>
                  <a:lnTo>
                    <a:pt x="4233" y="3323"/>
                  </a:lnTo>
                  <a:lnTo>
                    <a:pt x="4076" y="3825"/>
                  </a:lnTo>
                  <a:lnTo>
                    <a:pt x="3857" y="4295"/>
                  </a:lnTo>
                  <a:lnTo>
                    <a:pt x="3606" y="4734"/>
                  </a:lnTo>
                  <a:lnTo>
                    <a:pt x="3355" y="5141"/>
                  </a:lnTo>
                  <a:lnTo>
                    <a:pt x="3104" y="5486"/>
                  </a:lnTo>
                  <a:lnTo>
                    <a:pt x="2853" y="5768"/>
                  </a:lnTo>
                  <a:lnTo>
                    <a:pt x="2634" y="5956"/>
                  </a:lnTo>
                  <a:lnTo>
                    <a:pt x="2634" y="5956"/>
                  </a:lnTo>
                  <a:lnTo>
                    <a:pt x="2509" y="6019"/>
                  </a:lnTo>
                  <a:lnTo>
                    <a:pt x="2383" y="6019"/>
                  </a:lnTo>
                  <a:lnTo>
                    <a:pt x="2258" y="5988"/>
                  </a:lnTo>
                  <a:lnTo>
                    <a:pt x="2164" y="5925"/>
                  </a:lnTo>
                  <a:lnTo>
                    <a:pt x="2101" y="5800"/>
                  </a:lnTo>
                  <a:lnTo>
                    <a:pt x="2038" y="5674"/>
                  </a:lnTo>
                  <a:lnTo>
                    <a:pt x="2038" y="5549"/>
                  </a:lnTo>
                  <a:lnTo>
                    <a:pt x="2101" y="5424"/>
                  </a:lnTo>
                  <a:lnTo>
                    <a:pt x="2101" y="5424"/>
                  </a:lnTo>
                  <a:lnTo>
                    <a:pt x="2415" y="4891"/>
                  </a:lnTo>
                  <a:lnTo>
                    <a:pt x="2759" y="4358"/>
                  </a:lnTo>
                  <a:lnTo>
                    <a:pt x="3073" y="3794"/>
                  </a:lnTo>
                  <a:lnTo>
                    <a:pt x="3198" y="3511"/>
                  </a:lnTo>
                  <a:lnTo>
                    <a:pt x="3324" y="3198"/>
                  </a:lnTo>
                  <a:lnTo>
                    <a:pt x="3324" y="3198"/>
                  </a:lnTo>
                  <a:lnTo>
                    <a:pt x="3449" y="2602"/>
                  </a:lnTo>
                  <a:lnTo>
                    <a:pt x="3512" y="2289"/>
                  </a:lnTo>
                  <a:lnTo>
                    <a:pt x="3512" y="2007"/>
                  </a:lnTo>
                  <a:lnTo>
                    <a:pt x="3512" y="2007"/>
                  </a:lnTo>
                  <a:lnTo>
                    <a:pt x="3512" y="1756"/>
                  </a:lnTo>
                  <a:lnTo>
                    <a:pt x="3512" y="1568"/>
                  </a:lnTo>
                  <a:lnTo>
                    <a:pt x="3480" y="1380"/>
                  </a:lnTo>
                  <a:lnTo>
                    <a:pt x="3418" y="1254"/>
                  </a:lnTo>
                  <a:lnTo>
                    <a:pt x="3324" y="1160"/>
                  </a:lnTo>
                  <a:lnTo>
                    <a:pt x="3167" y="1066"/>
                  </a:lnTo>
                  <a:lnTo>
                    <a:pt x="2979" y="1066"/>
                  </a:lnTo>
                  <a:lnTo>
                    <a:pt x="2759" y="1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73"/>
            <p:cNvSpPr/>
            <p:nvPr/>
          </p:nvSpPr>
          <p:spPr>
            <a:xfrm>
              <a:off x="4408500" y="3725400"/>
              <a:ext cx="58800" cy="45475"/>
            </a:xfrm>
            <a:custGeom>
              <a:avLst/>
              <a:gdLst/>
              <a:ahLst/>
              <a:cxnLst/>
              <a:rect l="l" t="t" r="r" b="b"/>
              <a:pathLst>
                <a:path w="2352" h="1819" fill="none" extrusionOk="0">
                  <a:moveTo>
                    <a:pt x="439" y="63"/>
                  </a:moveTo>
                  <a:lnTo>
                    <a:pt x="439" y="63"/>
                  </a:lnTo>
                  <a:lnTo>
                    <a:pt x="659" y="188"/>
                  </a:lnTo>
                  <a:lnTo>
                    <a:pt x="909" y="313"/>
                  </a:lnTo>
                  <a:lnTo>
                    <a:pt x="1348" y="533"/>
                  </a:lnTo>
                  <a:lnTo>
                    <a:pt x="1348" y="533"/>
                  </a:lnTo>
                  <a:lnTo>
                    <a:pt x="1787" y="784"/>
                  </a:lnTo>
                  <a:lnTo>
                    <a:pt x="2006" y="909"/>
                  </a:lnTo>
                  <a:lnTo>
                    <a:pt x="2194" y="1066"/>
                  </a:lnTo>
                  <a:lnTo>
                    <a:pt x="2194" y="1066"/>
                  </a:lnTo>
                  <a:lnTo>
                    <a:pt x="2320" y="1191"/>
                  </a:lnTo>
                  <a:lnTo>
                    <a:pt x="2351" y="1348"/>
                  </a:lnTo>
                  <a:lnTo>
                    <a:pt x="2320" y="1473"/>
                  </a:lnTo>
                  <a:lnTo>
                    <a:pt x="2289" y="1599"/>
                  </a:lnTo>
                  <a:lnTo>
                    <a:pt x="2163" y="1693"/>
                  </a:lnTo>
                  <a:lnTo>
                    <a:pt x="2069" y="1787"/>
                  </a:lnTo>
                  <a:lnTo>
                    <a:pt x="1912" y="1818"/>
                  </a:lnTo>
                  <a:lnTo>
                    <a:pt x="1756" y="1818"/>
                  </a:lnTo>
                  <a:lnTo>
                    <a:pt x="1756" y="1818"/>
                  </a:lnTo>
                  <a:lnTo>
                    <a:pt x="1474" y="1724"/>
                  </a:lnTo>
                  <a:lnTo>
                    <a:pt x="1223" y="1630"/>
                  </a:lnTo>
                  <a:lnTo>
                    <a:pt x="972" y="1473"/>
                  </a:lnTo>
                  <a:lnTo>
                    <a:pt x="753" y="1285"/>
                  </a:lnTo>
                  <a:lnTo>
                    <a:pt x="753" y="1285"/>
                  </a:lnTo>
                  <a:lnTo>
                    <a:pt x="564" y="1128"/>
                  </a:lnTo>
                  <a:lnTo>
                    <a:pt x="408" y="940"/>
                  </a:lnTo>
                  <a:lnTo>
                    <a:pt x="63" y="564"/>
                  </a:lnTo>
                  <a:lnTo>
                    <a:pt x="63" y="564"/>
                  </a:lnTo>
                  <a:lnTo>
                    <a:pt x="0" y="470"/>
                  </a:lnTo>
                  <a:lnTo>
                    <a:pt x="0" y="345"/>
                  </a:lnTo>
                  <a:lnTo>
                    <a:pt x="0" y="219"/>
                  </a:lnTo>
                  <a:lnTo>
                    <a:pt x="63" y="125"/>
                  </a:lnTo>
                  <a:lnTo>
                    <a:pt x="126" y="63"/>
                  </a:lnTo>
                  <a:lnTo>
                    <a:pt x="220" y="0"/>
                  </a:lnTo>
                  <a:lnTo>
                    <a:pt x="345" y="0"/>
                  </a:lnTo>
                  <a:lnTo>
                    <a:pt x="439" y="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73"/>
            <p:cNvSpPr/>
            <p:nvPr/>
          </p:nvSpPr>
          <p:spPr>
            <a:xfrm>
              <a:off x="4442975" y="3690900"/>
              <a:ext cx="63500" cy="34525"/>
            </a:xfrm>
            <a:custGeom>
              <a:avLst/>
              <a:gdLst/>
              <a:ahLst/>
              <a:cxnLst/>
              <a:rect l="l" t="t" r="r" b="b"/>
              <a:pathLst>
                <a:path w="2540" h="1381" fill="none" extrusionOk="0">
                  <a:moveTo>
                    <a:pt x="95" y="534"/>
                  </a:moveTo>
                  <a:lnTo>
                    <a:pt x="95" y="534"/>
                  </a:lnTo>
                  <a:lnTo>
                    <a:pt x="32" y="440"/>
                  </a:lnTo>
                  <a:lnTo>
                    <a:pt x="0" y="346"/>
                  </a:lnTo>
                  <a:lnTo>
                    <a:pt x="0" y="252"/>
                  </a:lnTo>
                  <a:lnTo>
                    <a:pt x="32" y="158"/>
                  </a:lnTo>
                  <a:lnTo>
                    <a:pt x="95" y="95"/>
                  </a:lnTo>
                  <a:lnTo>
                    <a:pt x="189" y="32"/>
                  </a:lnTo>
                  <a:lnTo>
                    <a:pt x="283" y="1"/>
                  </a:lnTo>
                  <a:lnTo>
                    <a:pt x="408" y="1"/>
                  </a:lnTo>
                  <a:lnTo>
                    <a:pt x="408" y="1"/>
                  </a:lnTo>
                  <a:lnTo>
                    <a:pt x="1380" y="189"/>
                  </a:lnTo>
                  <a:lnTo>
                    <a:pt x="1881" y="314"/>
                  </a:lnTo>
                  <a:lnTo>
                    <a:pt x="2132" y="408"/>
                  </a:lnTo>
                  <a:lnTo>
                    <a:pt x="2320" y="534"/>
                  </a:lnTo>
                  <a:lnTo>
                    <a:pt x="2320" y="534"/>
                  </a:lnTo>
                  <a:lnTo>
                    <a:pt x="2445" y="628"/>
                  </a:lnTo>
                  <a:lnTo>
                    <a:pt x="2508" y="722"/>
                  </a:lnTo>
                  <a:lnTo>
                    <a:pt x="2540" y="878"/>
                  </a:lnTo>
                  <a:lnTo>
                    <a:pt x="2540" y="1004"/>
                  </a:lnTo>
                  <a:lnTo>
                    <a:pt x="2540" y="1129"/>
                  </a:lnTo>
                  <a:lnTo>
                    <a:pt x="2477" y="1255"/>
                  </a:lnTo>
                  <a:lnTo>
                    <a:pt x="2351" y="1317"/>
                  </a:lnTo>
                  <a:lnTo>
                    <a:pt x="2226" y="1380"/>
                  </a:lnTo>
                  <a:lnTo>
                    <a:pt x="2226" y="1380"/>
                  </a:lnTo>
                  <a:lnTo>
                    <a:pt x="1944" y="1380"/>
                  </a:lnTo>
                  <a:lnTo>
                    <a:pt x="1630" y="1349"/>
                  </a:lnTo>
                  <a:lnTo>
                    <a:pt x="1348" y="1286"/>
                  </a:lnTo>
                  <a:lnTo>
                    <a:pt x="1098" y="1192"/>
                  </a:lnTo>
                  <a:lnTo>
                    <a:pt x="815" y="1035"/>
                  </a:lnTo>
                  <a:lnTo>
                    <a:pt x="565" y="878"/>
                  </a:lnTo>
                  <a:lnTo>
                    <a:pt x="95" y="5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73"/>
            <p:cNvSpPr/>
            <p:nvPr/>
          </p:nvSpPr>
          <p:spPr>
            <a:xfrm>
              <a:off x="3804300" y="3138425"/>
              <a:ext cx="681025" cy="608925"/>
            </a:xfrm>
            <a:custGeom>
              <a:avLst/>
              <a:gdLst/>
              <a:ahLst/>
              <a:cxnLst/>
              <a:rect l="l" t="t" r="r" b="b"/>
              <a:pathLst>
                <a:path w="27241" h="24357" fill="none" extrusionOk="0">
                  <a:moveTo>
                    <a:pt x="1568" y="19310"/>
                  </a:moveTo>
                  <a:lnTo>
                    <a:pt x="1568" y="19310"/>
                  </a:lnTo>
                  <a:lnTo>
                    <a:pt x="1881" y="18871"/>
                  </a:lnTo>
                  <a:lnTo>
                    <a:pt x="2132" y="18432"/>
                  </a:lnTo>
                  <a:lnTo>
                    <a:pt x="2351" y="17993"/>
                  </a:lnTo>
                  <a:lnTo>
                    <a:pt x="2508" y="17555"/>
                  </a:lnTo>
                  <a:lnTo>
                    <a:pt x="2665" y="17116"/>
                  </a:lnTo>
                  <a:lnTo>
                    <a:pt x="2790" y="16646"/>
                  </a:lnTo>
                  <a:lnTo>
                    <a:pt x="3010" y="15736"/>
                  </a:lnTo>
                  <a:lnTo>
                    <a:pt x="3166" y="14827"/>
                  </a:lnTo>
                  <a:lnTo>
                    <a:pt x="3292" y="13887"/>
                  </a:lnTo>
                  <a:lnTo>
                    <a:pt x="3480" y="12947"/>
                  </a:lnTo>
                  <a:lnTo>
                    <a:pt x="3574" y="12445"/>
                  </a:lnTo>
                  <a:lnTo>
                    <a:pt x="3699" y="11975"/>
                  </a:lnTo>
                  <a:lnTo>
                    <a:pt x="3699" y="11975"/>
                  </a:lnTo>
                  <a:lnTo>
                    <a:pt x="3825" y="11661"/>
                  </a:lnTo>
                  <a:lnTo>
                    <a:pt x="3919" y="11379"/>
                  </a:lnTo>
                  <a:lnTo>
                    <a:pt x="4044" y="11097"/>
                  </a:lnTo>
                  <a:lnTo>
                    <a:pt x="4201" y="10815"/>
                  </a:lnTo>
                  <a:lnTo>
                    <a:pt x="4357" y="10564"/>
                  </a:lnTo>
                  <a:lnTo>
                    <a:pt x="4546" y="10345"/>
                  </a:lnTo>
                  <a:lnTo>
                    <a:pt x="4922" y="9906"/>
                  </a:lnTo>
                  <a:lnTo>
                    <a:pt x="5361" y="9530"/>
                  </a:lnTo>
                  <a:lnTo>
                    <a:pt x="5831" y="9154"/>
                  </a:lnTo>
                  <a:lnTo>
                    <a:pt x="6332" y="8840"/>
                  </a:lnTo>
                  <a:lnTo>
                    <a:pt x="6897" y="8496"/>
                  </a:lnTo>
                  <a:lnTo>
                    <a:pt x="6897" y="8496"/>
                  </a:lnTo>
                  <a:lnTo>
                    <a:pt x="7273" y="8276"/>
                  </a:lnTo>
                  <a:lnTo>
                    <a:pt x="7649" y="8025"/>
                  </a:lnTo>
                  <a:lnTo>
                    <a:pt x="7994" y="7775"/>
                  </a:lnTo>
                  <a:lnTo>
                    <a:pt x="8307" y="7524"/>
                  </a:lnTo>
                  <a:lnTo>
                    <a:pt x="8903" y="6960"/>
                  </a:lnTo>
                  <a:lnTo>
                    <a:pt x="9436" y="6395"/>
                  </a:lnTo>
                  <a:lnTo>
                    <a:pt x="9937" y="5800"/>
                  </a:lnTo>
                  <a:lnTo>
                    <a:pt x="10407" y="5141"/>
                  </a:lnTo>
                  <a:lnTo>
                    <a:pt x="11442" y="3762"/>
                  </a:lnTo>
                  <a:lnTo>
                    <a:pt x="11442" y="3762"/>
                  </a:lnTo>
                  <a:lnTo>
                    <a:pt x="11661" y="3480"/>
                  </a:lnTo>
                  <a:lnTo>
                    <a:pt x="11912" y="3229"/>
                  </a:lnTo>
                  <a:lnTo>
                    <a:pt x="12131" y="2979"/>
                  </a:lnTo>
                  <a:lnTo>
                    <a:pt x="12382" y="2759"/>
                  </a:lnTo>
                  <a:lnTo>
                    <a:pt x="12602" y="2571"/>
                  </a:lnTo>
                  <a:lnTo>
                    <a:pt x="12852" y="2414"/>
                  </a:lnTo>
                  <a:lnTo>
                    <a:pt x="13134" y="2258"/>
                  </a:lnTo>
                  <a:lnTo>
                    <a:pt x="13385" y="2132"/>
                  </a:lnTo>
                  <a:lnTo>
                    <a:pt x="13949" y="1913"/>
                  </a:lnTo>
                  <a:lnTo>
                    <a:pt x="14514" y="1725"/>
                  </a:lnTo>
                  <a:lnTo>
                    <a:pt x="15172" y="1599"/>
                  </a:lnTo>
                  <a:lnTo>
                    <a:pt x="15862" y="1474"/>
                  </a:lnTo>
                  <a:lnTo>
                    <a:pt x="15862" y="1474"/>
                  </a:lnTo>
                  <a:lnTo>
                    <a:pt x="16300" y="1380"/>
                  </a:lnTo>
                  <a:lnTo>
                    <a:pt x="16708" y="1286"/>
                  </a:lnTo>
                  <a:lnTo>
                    <a:pt x="17523" y="1035"/>
                  </a:lnTo>
                  <a:lnTo>
                    <a:pt x="19059" y="439"/>
                  </a:lnTo>
                  <a:lnTo>
                    <a:pt x="19435" y="314"/>
                  </a:lnTo>
                  <a:lnTo>
                    <a:pt x="19811" y="189"/>
                  </a:lnTo>
                  <a:lnTo>
                    <a:pt x="20219" y="95"/>
                  </a:lnTo>
                  <a:lnTo>
                    <a:pt x="20626" y="32"/>
                  </a:lnTo>
                  <a:lnTo>
                    <a:pt x="21034" y="1"/>
                  </a:lnTo>
                  <a:lnTo>
                    <a:pt x="21441" y="32"/>
                  </a:lnTo>
                  <a:lnTo>
                    <a:pt x="21880" y="95"/>
                  </a:lnTo>
                  <a:lnTo>
                    <a:pt x="22350" y="189"/>
                  </a:lnTo>
                  <a:lnTo>
                    <a:pt x="22350" y="189"/>
                  </a:lnTo>
                  <a:lnTo>
                    <a:pt x="22695" y="314"/>
                  </a:lnTo>
                  <a:lnTo>
                    <a:pt x="23040" y="439"/>
                  </a:lnTo>
                  <a:lnTo>
                    <a:pt x="23385" y="596"/>
                  </a:lnTo>
                  <a:lnTo>
                    <a:pt x="23698" y="784"/>
                  </a:lnTo>
                  <a:lnTo>
                    <a:pt x="24012" y="972"/>
                  </a:lnTo>
                  <a:lnTo>
                    <a:pt x="24294" y="1160"/>
                  </a:lnTo>
                  <a:lnTo>
                    <a:pt x="24576" y="1380"/>
                  </a:lnTo>
                  <a:lnTo>
                    <a:pt x="24858" y="1599"/>
                  </a:lnTo>
                  <a:lnTo>
                    <a:pt x="25359" y="2101"/>
                  </a:lnTo>
                  <a:lnTo>
                    <a:pt x="25798" y="2634"/>
                  </a:lnTo>
                  <a:lnTo>
                    <a:pt x="26174" y="3198"/>
                  </a:lnTo>
                  <a:lnTo>
                    <a:pt x="26519" y="3825"/>
                  </a:lnTo>
                  <a:lnTo>
                    <a:pt x="26770" y="4452"/>
                  </a:lnTo>
                  <a:lnTo>
                    <a:pt x="26989" y="5141"/>
                  </a:lnTo>
                  <a:lnTo>
                    <a:pt x="27115" y="5831"/>
                  </a:lnTo>
                  <a:lnTo>
                    <a:pt x="27209" y="6521"/>
                  </a:lnTo>
                  <a:lnTo>
                    <a:pt x="27240" y="7242"/>
                  </a:lnTo>
                  <a:lnTo>
                    <a:pt x="27177" y="7931"/>
                  </a:lnTo>
                  <a:lnTo>
                    <a:pt x="27052" y="8652"/>
                  </a:lnTo>
                  <a:lnTo>
                    <a:pt x="26864" y="9342"/>
                  </a:lnTo>
                  <a:lnTo>
                    <a:pt x="26864" y="9342"/>
                  </a:lnTo>
                  <a:lnTo>
                    <a:pt x="26833" y="9467"/>
                  </a:lnTo>
                  <a:lnTo>
                    <a:pt x="26770" y="9530"/>
                  </a:lnTo>
                  <a:lnTo>
                    <a:pt x="26707" y="9593"/>
                  </a:lnTo>
                  <a:lnTo>
                    <a:pt x="26613" y="9655"/>
                  </a:lnTo>
                  <a:lnTo>
                    <a:pt x="26457" y="9687"/>
                  </a:lnTo>
                  <a:lnTo>
                    <a:pt x="26268" y="9687"/>
                  </a:lnTo>
                  <a:lnTo>
                    <a:pt x="26112" y="9593"/>
                  </a:lnTo>
                  <a:lnTo>
                    <a:pt x="25955" y="9467"/>
                  </a:lnTo>
                  <a:lnTo>
                    <a:pt x="25924" y="9405"/>
                  </a:lnTo>
                  <a:lnTo>
                    <a:pt x="25892" y="9311"/>
                  </a:lnTo>
                  <a:lnTo>
                    <a:pt x="25892" y="9185"/>
                  </a:lnTo>
                  <a:lnTo>
                    <a:pt x="25924" y="9091"/>
                  </a:lnTo>
                  <a:lnTo>
                    <a:pt x="25924" y="9091"/>
                  </a:lnTo>
                  <a:lnTo>
                    <a:pt x="26018" y="8621"/>
                  </a:lnTo>
                  <a:lnTo>
                    <a:pt x="26112" y="8151"/>
                  </a:lnTo>
                  <a:lnTo>
                    <a:pt x="26174" y="7680"/>
                  </a:lnTo>
                  <a:lnTo>
                    <a:pt x="26206" y="7210"/>
                  </a:lnTo>
                  <a:lnTo>
                    <a:pt x="26206" y="6740"/>
                  </a:lnTo>
                  <a:lnTo>
                    <a:pt x="26174" y="6301"/>
                  </a:lnTo>
                  <a:lnTo>
                    <a:pt x="26112" y="5862"/>
                  </a:lnTo>
                  <a:lnTo>
                    <a:pt x="26018" y="5392"/>
                  </a:lnTo>
                  <a:lnTo>
                    <a:pt x="25892" y="4985"/>
                  </a:lnTo>
                  <a:lnTo>
                    <a:pt x="25736" y="4546"/>
                  </a:lnTo>
                  <a:lnTo>
                    <a:pt x="25547" y="4138"/>
                  </a:lnTo>
                  <a:lnTo>
                    <a:pt x="25297" y="3731"/>
                  </a:lnTo>
                  <a:lnTo>
                    <a:pt x="25046" y="3355"/>
                  </a:lnTo>
                  <a:lnTo>
                    <a:pt x="24764" y="2979"/>
                  </a:lnTo>
                  <a:lnTo>
                    <a:pt x="24419" y="2634"/>
                  </a:lnTo>
                  <a:lnTo>
                    <a:pt x="24043" y="2320"/>
                  </a:lnTo>
                  <a:lnTo>
                    <a:pt x="24043" y="2320"/>
                  </a:lnTo>
                  <a:lnTo>
                    <a:pt x="23510" y="1881"/>
                  </a:lnTo>
                  <a:lnTo>
                    <a:pt x="23228" y="1725"/>
                  </a:lnTo>
                  <a:lnTo>
                    <a:pt x="22946" y="1568"/>
                  </a:lnTo>
                  <a:lnTo>
                    <a:pt x="22632" y="1411"/>
                  </a:lnTo>
                  <a:lnTo>
                    <a:pt x="22350" y="1317"/>
                  </a:lnTo>
                  <a:lnTo>
                    <a:pt x="22068" y="1223"/>
                  </a:lnTo>
                  <a:lnTo>
                    <a:pt x="21755" y="1160"/>
                  </a:lnTo>
                  <a:lnTo>
                    <a:pt x="21441" y="1098"/>
                  </a:lnTo>
                  <a:lnTo>
                    <a:pt x="21128" y="1098"/>
                  </a:lnTo>
                  <a:lnTo>
                    <a:pt x="20814" y="1098"/>
                  </a:lnTo>
                  <a:lnTo>
                    <a:pt x="20501" y="1098"/>
                  </a:lnTo>
                  <a:lnTo>
                    <a:pt x="20187" y="1160"/>
                  </a:lnTo>
                  <a:lnTo>
                    <a:pt x="19874" y="1223"/>
                  </a:lnTo>
                  <a:lnTo>
                    <a:pt x="19529" y="1317"/>
                  </a:lnTo>
                  <a:lnTo>
                    <a:pt x="19184" y="1443"/>
                  </a:lnTo>
                  <a:lnTo>
                    <a:pt x="19184" y="1443"/>
                  </a:lnTo>
                  <a:lnTo>
                    <a:pt x="18871" y="1568"/>
                  </a:lnTo>
                  <a:lnTo>
                    <a:pt x="18589" y="1725"/>
                  </a:lnTo>
                  <a:lnTo>
                    <a:pt x="18275" y="1881"/>
                  </a:lnTo>
                  <a:lnTo>
                    <a:pt x="17962" y="2038"/>
                  </a:lnTo>
                  <a:lnTo>
                    <a:pt x="17962" y="2038"/>
                  </a:lnTo>
                  <a:lnTo>
                    <a:pt x="17586" y="2164"/>
                  </a:lnTo>
                  <a:lnTo>
                    <a:pt x="17241" y="2258"/>
                  </a:lnTo>
                  <a:lnTo>
                    <a:pt x="16520" y="2414"/>
                  </a:lnTo>
                  <a:lnTo>
                    <a:pt x="15799" y="2540"/>
                  </a:lnTo>
                  <a:lnTo>
                    <a:pt x="15078" y="2665"/>
                  </a:lnTo>
                  <a:lnTo>
                    <a:pt x="14388" y="2853"/>
                  </a:lnTo>
                  <a:lnTo>
                    <a:pt x="14075" y="2947"/>
                  </a:lnTo>
                  <a:lnTo>
                    <a:pt x="13730" y="3104"/>
                  </a:lnTo>
                  <a:lnTo>
                    <a:pt x="13417" y="3261"/>
                  </a:lnTo>
                  <a:lnTo>
                    <a:pt x="13103" y="3480"/>
                  </a:lnTo>
                  <a:lnTo>
                    <a:pt x="12821" y="3731"/>
                  </a:lnTo>
                  <a:lnTo>
                    <a:pt x="12539" y="4013"/>
                  </a:lnTo>
                  <a:lnTo>
                    <a:pt x="12539" y="4013"/>
                  </a:lnTo>
                  <a:lnTo>
                    <a:pt x="12225" y="4389"/>
                  </a:lnTo>
                  <a:lnTo>
                    <a:pt x="11943" y="4797"/>
                  </a:lnTo>
                  <a:lnTo>
                    <a:pt x="11442" y="5580"/>
                  </a:lnTo>
                  <a:lnTo>
                    <a:pt x="10909" y="6395"/>
                  </a:lnTo>
                  <a:lnTo>
                    <a:pt x="10658" y="6803"/>
                  </a:lnTo>
                  <a:lnTo>
                    <a:pt x="10345" y="7179"/>
                  </a:lnTo>
                  <a:lnTo>
                    <a:pt x="10345" y="7179"/>
                  </a:lnTo>
                  <a:lnTo>
                    <a:pt x="10062" y="7492"/>
                  </a:lnTo>
                  <a:lnTo>
                    <a:pt x="9749" y="7806"/>
                  </a:lnTo>
                  <a:lnTo>
                    <a:pt x="9436" y="8088"/>
                  </a:lnTo>
                  <a:lnTo>
                    <a:pt x="9091" y="8339"/>
                  </a:lnTo>
                  <a:lnTo>
                    <a:pt x="8401" y="8809"/>
                  </a:lnTo>
                  <a:lnTo>
                    <a:pt x="7649" y="9248"/>
                  </a:lnTo>
                  <a:lnTo>
                    <a:pt x="7649" y="9248"/>
                  </a:lnTo>
                  <a:lnTo>
                    <a:pt x="6897" y="9718"/>
                  </a:lnTo>
                  <a:lnTo>
                    <a:pt x="6583" y="9937"/>
                  </a:lnTo>
                  <a:lnTo>
                    <a:pt x="6270" y="10188"/>
                  </a:lnTo>
                  <a:lnTo>
                    <a:pt x="6019" y="10439"/>
                  </a:lnTo>
                  <a:lnTo>
                    <a:pt x="5768" y="10690"/>
                  </a:lnTo>
                  <a:lnTo>
                    <a:pt x="5517" y="10972"/>
                  </a:lnTo>
                  <a:lnTo>
                    <a:pt x="5329" y="11254"/>
                  </a:lnTo>
                  <a:lnTo>
                    <a:pt x="5141" y="11536"/>
                  </a:lnTo>
                  <a:lnTo>
                    <a:pt x="4984" y="11850"/>
                  </a:lnTo>
                  <a:lnTo>
                    <a:pt x="4859" y="12194"/>
                  </a:lnTo>
                  <a:lnTo>
                    <a:pt x="4734" y="12539"/>
                  </a:lnTo>
                  <a:lnTo>
                    <a:pt x="4608" y="12915"/>
                  </a:lnTo>
                  <a:lnTo>
                    <a:pt x="4546" y="13323"/>
                  </a:lnTo>
                  <a:lnTo>
                    <a:pt x="4389" y="14169"/>
                  </a:lnTo>
                  <a:lnTo>
                    <a:pt x="4389" y="14169"/>
                  </a:lnTo>
                  <a:lnTo>
                    <a:pt x="4295" y="15110"/>
                  </a:lnTo>
                  <a:lnTo>
                    <a:pt x="4169" y="16019"/>
                  </a:lnTo>
                  <a:lnTo>
                    <a:pt x="4075" y="16457"/>
                  </a:lnTo>
                  <a:lnTo>
                    <a:pt x="3981" y="16928"/>
                  </a:lnTo>
                  <a:lnTo>
                    <a:pt x="3825" y="17367"/>
                  </a:lnTo>
                  <a:lnTo>
                    <a:pt x="3668" y="17805"/>
                  </a:lnTo>
                  <a:lnTo>
                    <a:pt x="3668" y="17805"/>
                  </a:lnTo>
                  <a:lnTo>
                    <a:pt x="3480" y="18182"/>
                  </a:lnTo>
                  <a:lnTo>
                    <a:pt x="3260" y="18589"/>
                  </a:lnTo>
                  <a:lnTo>
                    <a:pt x="3010" y="18934"/>
                  </a:lnTo>
                  <a:lnTo>
                    <a:pt x="2759" y="19310"/>
                  </a:lnTo>
                  <a:lnTo>
                    <a:pt x="2226" y="20031"/>
                  </a:lnTo>
                  <a:lnTo>
                    <a:pt x="1693" y="20721"/>
                  </a:lnTo>
                  <a:lnTo>
                    <a:pt x="1442" y="21097"/>
                  </a:lnTo>
                  <a:lnTo>
                    <a:pt x="1254" y="21473"/>
                  </a:lnTo>
                  <a:lnTo>
                    <a:pt x="1066" y="21849"/>
                  </a:lnTo>
                  <a:lnTo>
                    <a:pt x="909" y="22225"/>
                  </a:lnTo>
                  <a:lnTo>
                    <a:pt x="784" y="22633"/>
                  </a:lnTo>
                  <a:lnTo>
                    <a:pt x="753" y="23072"/>
                  </a:lnTo>
                  <a:lnTo>
                    <a:pt x="753" y="23542"/>
                  </a:lnTo>
                  <a:lnTo>
                    <a:pt x="815" y="24012"/>
                  </a:lnTo>
                  <a:lnTo>
                    <a:pt x="815" y="24012"/>
                  </a:lnTo>
                  <a:lnTo>
                    <a:pt x="815" y="24106"/>
                  </a:lnTo>
                  <a:lnTo>
                    <a:pt x="784" y="24200"/>
                  </a:lnTo>
                  <a:lnTo>
                    <a:pt x="721" y="24263"/>
                  </a:lnTo>
                  <a:lnTo>
                    <a:pt x="627" y="24325"/>
                  </a:lnTo>
                  <a:lnTo>
                    <a:pt x="533" y="24357"/>
                  </a:lnTo>
                  <a:lnTo>
                    <a:pt x="439" y="24325"/>
                  </a:lnTo>
                  <a:lnTo>
                    <a:pt x="376" y="24294"/>
                  </a:lnTo>
                  <a:lnTo>
                    <a:pt x="314" y="24200"/>
                  </a:lnTo>
                  <a:lnTo>
                    <a:pt x="314" y="24200"/>
                  </a:lnTo>
                  <a:lnTo>
                    <a:pt x="188" y="23855"/>
                  </a:lnTo>
                  <a:lnTo>
                    <a:pt x="94" y="23510"/>
                  </a:lnTo>
                  <a:lnTo>
                    <a:pt x="32" y="23197"/>
                  </a:lnTo>
                  <a:lnTo>
                    <a:pt x="0" y="22852"/>
                  </a:lnTo>
                  <a:lnTo>
                    <a:pt x="32" y="22539"/>
                  </a:lnTo>
                  <a:lnTo>
                    <a:pt x="63" y="22225"/>
                  </a:lnTo>
                  <a:lnTo>
                    <a:pt x="126" y="21943"/>
                  </a:lnTo>
                  <a:lnTo>
                    <a:pt x="220" y="21630"/>
                  </a:lnTo>
                  <a:lnTo>
                    <a:pt x="345" y="21347"/>
                  </a:lnTo>
                  <a:lnTo>
                    <a:pt x="471" y="21034"/>
                  </a:lnTo>
                  <a:lnTo>
                    <a:pt x="784" y="20470"/>
                  </a:lnTo>
                  <a:lnTo>
                    <a:pt x="1160" y="19906"/>
                  </a:lnTo>
                  <a:lnTo>
                    <a:pt x="1568" y="193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73"/>
            <p:cNvSpPr/>
            <p:nvPr/>
          </p:nvSpPr>
          <p:spPr>
            <a:xfrm>
              <a:off x="3678125" y="3384500"/>
              <a:ext cx="85450" cy="507050"/>
            </a:xfrm>
            <a:custGeom>
              <a:avLst/>
              <a:gdLst/>
              <a:ahLst/>
              <a:cxnLst/>
              <a:rect l="l" t="t" r="r" b="b"/>
              <a:pathLst>
                <a:path w="3418" h="20282" fill="none" extrusionOk="0">
                  <a:moveTo>
                    <a:pt x="1348" y="19999"/>
                  </a:moveTo>
                  <a:lnTo>
                    <a:pt x="1348" y="19999"/>
                  </a:lnTo>
                  <a:lnTo>
                    <a:pt x="972" y="18777"/>
                  </a:lnTo>
                  <a:lnTo>
                    <a:pt x="628" y="17523"/>
                  </a:lnTo>
                  <a:lnTo>
                    <a:pt x="377" y="16269"/>
                  </a:lnTo>
                  <a:lnTo>
                    <a:pt x="189" y="15015"/>
                  </a:lnTo>
                  <a:lnTo>
                    <a:pt x="63" y="13730"/>
                  </a:lnTo>
                  <a:lnTo>
                    <a:pt x="1" y="12445"/>
                  </a:lnTo>
                  <a:lnTo>
                    <a:pt x="1" y="11160"/>
                  </a:lnTo>
                  <a:lnTo>
                    <a:pt x="95" y="9874"/>
                  </a:lnTo>
                  <a:lnTo>
                    <a:pt x="220" y="8589"/>
                  </a:lnTo>
                  <a:lnTo>
                    <a:pt x="408" y="7335"/>
                  </a:lnTo>
                  <a:lnTo>
                    <a:pt x="690" y="6082"/>
                  </a:lnTo>
                  <a:lnTo>
                    <a:pt x="1004" y="4828"/>
                  </a:lnTo>
                  <a:lnTo>
                    <a:pt x="1411" y="3605"/>
                  </a:lnTo>
                  <a:lnTo>
                    <a:pt x="1881" y="2414"/>
                  </a:lnTo>
                  <a:lnTo>
                    <a:pt x="2414" y="1254"/>
                  </a:lnTo>
                  <a:lnTo>
                    <a:pt x="2696" y="690"/>
                  </a:lnTo>
                  <a:lnTo>
                    <a:pt x="3010" y="126"/>
                  </a:lnTo>
                  <a:lnTo>
                    <a:pt x="3010" y="126"/>
                  </a:lnTo>
                  <a:lnTo>
                    <a:pt x="3073" y="63"/>
                  </a:lnTo>
                  <a:lnTo>
                    <a:pt x="3135" y="32"/>
                  </a:lnTo>
                  <a:lnTo>
                    <a:pt x="3198" y="0"/>
                  </a:lnTo>
                  <a:lnTo>
                    <a:pt x="3261" y="32"/>
                  </a:lnTo>
                  <a:lnTo>
                    <a:pt x="3323" y="63"/>
                  </a:lnTo>
                  <a:lnTo>
                    <a:pt x="3386" y="126"/>
                  </a:lnTo>
                  <a:lnTo>
                    <a:pt x="3417" y="188"/>
                  </a:lnTo>
                  <a:lnTo>
                    <a:pt x="3386" y="283"/>
                  </a:lnTo>
                  <a:lnTo>
                    <a:pt x="3386" y="283"/>
                  </a:lnTo>
                  <a:lnTo>
                    <a:pt x="2978" y="1474"/>
                  </a:lnTo>
                  <a:lnTo>
                    <a:pt x="2602" y="2696"/>
                  </a:lnTo>
                  <a:lnTo>
                    <a:pt x="2258" y="3887"/>
                  </a:lnTo>
                  <a:lnTo>
                    <a:pt x="1975" y="5078"/>
                  </a:lnTo>
                  <a:lnTo>
                    <a:pt x="1725" y="6301"/>
                  </a:lnTo>
                  <a:lnTo>
                    <a:pt x="1537" y="7524"/>
                  </a:lnTo>
                  <a:lnTo>
                    <a:pt x="1380" y="8715"/>
                  </a:lnTo>
                  <a:lnTo>
                    <a:pt x="1254" y="9937"/>
                  </a:lnTo>
                  <a:lnTo>
                    <a:pt x="1192" y="11160"/>
                  </a:lnTo>
                  <a:lnTo>
                    <a:pt x="1160" y="12382"/>
                  </a:lnTo>
                  <a:lnTo>
                    <a:pt x="1192" y="13605"/>
                  </a:lnTo>
                  <a:lnTo>
                    <a:pt x="1286" y="14827"/>
                  </a:lnTo>
                  <a:lnTo>
                    <a:pt x="1411" y="16081"/>
                  </a:lnTo>
                  <a:lnTo>
                    <a:pt x="1599" y="17304"/>
                  </a:lnTo>
                  <a:lnTo>
                    <a:pt x="1819" y="18557"/>
                  </a:lnTo>
                  <a:lnTo>
                    <a:pt x="2101" y="19780"/>
                  </a:lnTo>
                  <a:lnTo>
                    <a:pt x="2101" y="19780"/>
                  </a:lnTo>
                  <a:lnTo>
                    <a:pt x="2101" y="19968"/>
                  </a:lnTo>
                  <a:lnTo>
                    <a:pt x="2069" y="20093"/>
                  </a:lnTo>
                  <a:lnTo>
                    <a:pt x="1975" y="20219"/>
                  </a:lnTo>
                  <a:lnTo>
                    <a:pt x="1819" y="20250"/>
                  </a:lnTo>
                  <a:lnTo>
                    <a:pt x="1693" y="20281"/>
                  </a:lnTo>
                  <a:lnTo>
                    <a:pt x="1537" y="20250"/>
                  </a:lnTo>
                  <a:lnTo>
                    <a:pt x="1411" y="20156"/>
                  </a:lnTo>
                  <a:lnTo>
                    <a:pt x="1348" y="199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73"/>
            <p:cNvSpPr/>
            <p:nvPr/>
          </p:nvSpPr>
          <p:spPr>
            <a:xfrm>
              <a:off x="3756500" y="3907200"/>
              <a:ext cx="286050" cy="243750"/>
            </a:xfrm>
            <a:custGeom>
              <a:avLst/>
              <a:gdLst/>
              <a:ahLst/>
              <a:cxnLst/>
              <a:rect l="l" t="t" r="r" b="b"/>
              <a:pathLst>
                <a:path w="11442" h="9750" fill="none" extrusionOk="0">
                  <a:moveTo>
                    <a:pt x="10909" y="9749"/>
                  </a:moveTo>
                  <a:lnTo>
                    <a:pt x="10909" y="9749"/>
                  </a:lnTo>
                  <a:lnTo>
                    <a:pt x="10031" y="9498"/>
                  </a:lnTo>
                  <a:lnTo>
                    <a:pt x="9153" y="9216"/>
                  </a:lnTo>
                  <a:lnTo>
                    <a:pt x="8276" y="8871"/>
                  </a:lnTo>
                  <a:lnTo>
                    <a:pt x="7429" y="8464"/>
                  </a:lnTo>
                  <a:lnTo>
                    <a:pt x="6614" y="7994"/>
                  </a:lnTo>
                  <a:lnTo>
                    <a:pt x="5799" y="7461"/>
                  </a:lnTo>
                  <a:lnTo>
                    <a:pt x="5047" y="6928"/>
                  </a:lnTo>
                  <a:lnTo>
                    <a:pt x="4295" y="6301"/>
                  </a:lnTo>
                  <a:lnTo>
                    <a:pt x="3605" y="5674"/>
                  </a:lnTo>
                  <a:lnTo>
                    <a:pt x="2947" y="4984"/>
                  </a:lnTo>
                  <a:lnTo>
                    <a:pt x="2320" y="4263"/>
                  </a:lnTo>
                  <a:lnTo>
                    <a:pt x="1756" y="3511"/>
                  </a:lnTo>
                  <a:lnTo>
                    <a:pt x="1223" y="2728"/>
                  </a:lnTo>
                  <a:lnTo>
                    <a:pt x="753" y="1912"/>
                  </a:lnTo>
                  <a:lnTo>
                    <a:pt x="345" y="1097"/>
                  </a:lnTo>
                  <a:lnTo>
                    <a:pt x="0" y="220"/>
                  </a:lnTo>
                  <a:lnTo>
                    <a:pt x="0" y="220"/>
                  </a:lnTo>
                  <a:lnTo>
                    <a:pt x="0" y="157"/>
                  </a:lnTo>
                  <a:lnTo>
                    <a:pt x="0" y="94"/>
                  </a:lnTo>
                  <a:lnTo>
                    <a:pt x="63" y="32"/>
                  </a:lnTo>
                  <a:lnTo>
                    <a:pt x="126" y="0"/>
                  </a:lnTo>
                  <a:lnTo>
                    <a:pt x="188" y="0"/>
                  </a:lnTo>
                  <a:lnTo>
                    <a:pt x="251" y="0"/>
                  </a:lnTo>
                  <a:lnTo>
                    <a:pt x="314" y="32"/>
                  </a:lnTo>
                  <a:lnTo>
                    <a:pt x="376" y="63"/>
                  </a:lnTo>
                  <a:lnTo>
                    <a:pt x="376" y="63"/>
                  </a:lnTo>
                  <a:lnTo>
                    <a:pt x="909" y="847"/>
                  </a:lnTo>
                  <a:lnTo>
                    <a:pt x="1473" y="1568"/>
                  </a:lnTo>
                  <a:lnTo>
                    <a:pt x="2038" y="2289"/>
                  </a:lnTo>
                  <a:lnTo>
                    <a:pt x="2633" y="2947"/>
                  </a:lnTo>
                  <a:lnTo>
                    <a:pt x="3229" y="3605"/>
                  </a:lnTo>
                  <a:lnTo>
                    <a:pt x="3856" y="4201"/>
                  </a:lnTo>
                  <a:lnTo>
                    <a:pt x="4483" y="4796"/>
                  </a:lnTo>
                  <a:lnTo>
                    <a:pt x="5141" y="5361"/>
                  </a:lnTo>
                  <a:lnTo>
                    <a:pt x="5799" y="5893"/>
                  </a:lnTo>
                  <a:lnTo>
                    <a:pt x="6520" y="6395"/>
                  </a:lnTo>
                  <a:lnTo>
                    <a:pt x="7241" y="6897"/>
                  </a:lnTo>
                  <a:lnTo>
                    <a:pt x="7962" y="7367"/>
                  </a:lnTo>
                  <a:lnTo>
                    <a:pt x="8746" y="7806"/>
                  </a:lnTo>
                  <a:lnTo>
                    <a:pt x="9529" y="8213"/>
                  </a:lnTo>
                  <a:lnTo>
                    <a:pt x="10376" y="8621"/>
                  </a:lnTo>
                  <a:lnTo>
                    <a:pt x="11222" y="9028"/>
                  </a:lnTo>
                  <a:lnTo>
                    <a:pt x="11222" y="9028"/>
                  </a:lnTo>
                  <a:lnTo>
                    <a:pt x="11348" y="9091"/>
                  </a:lnTo>
                  <a:lnTo>
                    <a:pt x="11410" y="9216"/>
                  </a:lnTo>
                  <a:lnTo>
                    <a:pt x="11442" y="9342"/>
                  </a:lnTo>
                  <a:lnTo>
                    <a:pt x="11379" y="9467"/>
                  </a:lnTo>
                  <a:lnTo>
                    <a:pt x="11316" y="9592"/>
                  </a:lnTo>
                  <a:lnTo>
                    <a:pt x="11191" y="9686"/>
                  </a:lnTo>
                  <a:lnTo>
                    <a:pt x="11065" y="9749"/>
                  </a:lnTo>
                  <a:lnTo>
                    <a:pt x="10909" y="97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73"/>
            <p:cNvSpPr/>
            <p:nvPr/>
          </p:nvSpPr>
          <p:spPr>
            <a:xfrm>
              <a:off x="3809000" y="3726175"/>
              <a:ext cx="391075" cy="192025"/>
            </a:xfrm>
            <a:custGeom>
              <a:avLst/>
              <a:gdLst/>
              <a:ahLst/>
              <a:cxnLst/>
              <a:rect l="l" t="t" r="r" b="b"/>
              <a:pathLst>
                <a:path w="15643" h="7681" fill="none" extrusionOk="0">
                  <a:moveTo>
                    <a:pt x="6113" y="7680"/>
                  </a:moveTo>
                  <a:lnTo>
                    <a:pt x="6113" y="7680"/>
                  </a:lnTo>
                  <a:lnTo>
                    <a:pt x="5549" y="7680"/>
                  </a:lnTo>
                  <a:lnTo>
                    <a:pt x="5016" y="7618"/>
                  </a:lnTo>
                  <a:lnTo>
                    <a:pt x="4452" y="7492"/>
                  </a:lnTo>
                  <a:lnTo>
                    <a:pt x="3919" y="7367"/>
                  </a:lnTo>
                  <a:lnTo>
                    <a:pt x="3417" y="7179"/>
                  </a:lnTo>
                  <a:lnTo>
                    <a:pt x="2916" y="6928"/>
                  </a:lnTo>
                  <a:lnTo>
                    <a:pt x="2477" y="6677"/>
                  </a:lnTo>
                  <a:lnTo>
                    <a:pt x="2038" y="6364"/>
                  </a:lnTo>
                  <a:lnTo>
                    <a:pt x="1630" y="6019"/>
                  </a:lnTo>
                  <a:lnTo>
                    <a:pt x="1254" y="5611"/>
                  </a:lnTo>
                  <a:lnTo>
                    <a:pt x="909" y="5204"/>
                  </a:lnTo>
                  <a:lnTo>
                    <a:pt x="627" y="4765"/>
                  </a:lnTo>
                  <a:lnTo>
                    <a:pt x="408" y="4263"/>
                  </a:lnTo>
                  <a:lnTo>
                    <a:pt x="220" y="3762"/>
                  </a:lnTo>
                  <a:lnTo>
                    <a:pt x="63" y="3229"/>
                  </a:lnTo>
                  <a:lnTo>
                    <a:pt x="0" y="2665"/>
                  </a:lnTo>
                  <a:lnTo>
                    <a:pt x="0" y="2665"/>
                  </a:lnTo>
                  <a:lnTo>
                    <a:pt x="0" y="2539"/>
                  </a:lnTo>
                  <a:lnTo>
                    <a:pt x="63" y="2445"/>
                  </a:lnTo>
                  <a:lnTo>
                    <a:pt x="157" y="2351"/>
                  </a:lnTo>
                  <a:lnTo>
                    <a:pt x="251" y="2320"/>
                  </a:lnTo>
                  <a:lnTo>
                    <a:pt x="345" y="2320"/>
                  </a:lnTo>
                  <a:lnTo>
                    <a:pt x="471" y="2320"/>
                  </a:lnTo>
                  <a:lnTo>
                    <a:pt x="565" y="2383"/>
                  </a:lnTo>
                  <a:lnTo>
                    <a:pt x="659" y="2477"/>
                  </a:lnTo>
                  <a:lnTo>
                    <a:pt x="659" y="2477"/>
                  </a:lnTo>
                  <a:lnTo>
                    <a:pt x="972" y="3041"/>
                  </a:lnTo>
                  <a:lnTo>
                    <a:pt x="1317" y="3605"/>
                  </a:lnTo>
                  <a:lnTo>
                    <a:pt x="1693" y="4075"/>
                  </a:lnTo>
                  <a:lnTo>
                    <a:pt x="2101" y="4546"/>
                  </a:lnTo>
                  <a:lnTo>
                    <a:pt x="2508" y="4953"/>
                  </a:lnTo>
                  <a:lnTo>
                    <a:pt x="2947" y="5298"/>
                  </a:lnTo>
                  <a:lnTo>
                    <a:pt x="3417" y="5611"/>
                  </a:lnTo>
                  <a:lnTo>
                    <a:pt x="3919" y="5862"/>
                  </a:lnTo>
                  <a:lnTo>
                    <a:pt x="4420" y="6050"/>
                  </a:lnTo>
                  <a:lnTo>
                    <a:pt x="4922" y="6176"/>
                  </a:lnTo>
                  <a:lnTo>
                    <a:pt x="5486" y="6270"/>
                  </a:lnTo>
                  <a:lnTo>
                    <a:pt x="6050" y="6270"/>
                  </a:lnTo>
                  <a:lnTo>
                    <a:pt x="6646" y="6238"/>
                  </a:lnTo>
                  <a:lnTo>
                    <a:pt x="7273" y="6113"/>
                  </a:lnTo>
                  <a:lnTo>
                    <a:pt x="7900" y="5925"/>
                  </a:lnTo>
                  <a:lnTo>
                    <a:pt x="8558" y="5674"/>
                  </a:lnTo>
                  <a:lnTo>
                    <a:pt x="8558" y="5674"/>
                  </a:lnTo>
                  <a:lnTo>
                    <a:pt x="9059" y="5455"/>
                  </a:lnTo>
                  <a:lnTo>
                    <a:pt x="9498" y="5204"/>
                  </a:lnTo>
                  <a:lnTo>
                    <a:pt x="9937" y="4922"/>
                  </a:lnTo>
                  <a:lnTo>
                    <a:pt x="10345" y="4640"/>
                  </a:lnTo>
                  <a:lnTo>
                    <a:pt x="10752" y="4326"/>
                  </a:lnTo>
                  <a:lnTo>
                    <a:pt x="11128" y="3981"/>
                  </a:lnTo>
                  <a:lnTo>
                    <a:pt x="11849" y="3292"/>
                  </a:lnTo>
                  <a:lnTo>
                    <a:pt x="12539" y="2539"/>
                  </a:lnTo>
                  <a:lnTo>
                    <a:pt x="13229" y="1756"/>
                  </a:lnTo>
                  <a:lnTo>
                    <a:pt x="14545" y="188"/>
                  </a:lnTo>
                  <a:lnTo>
                    <a:pt x="14545" y="188"/>
                  </a:lnTo>
                  <a:lnTo>
                    <a:pt x="14639" y="126"/>
                  </a:lnTo>
                  <a:lnTo>
                    <a:pt x="14764" y="63"/>
                  </a:lnTo>
                  <a:lnTo>
                    <a:pt x="14859" y="32"/>
                  </a:lnTo>
                  <a:lnTo>
                    <a:pt x="14953" y="0"/>
                  </a:lnTo>
                  <a:lnTo>
                    <a:pt x="15078" y="32"/>
                  </a:lnTo>
                  <a:lnTo>
                    <a:pt x="15172" y="63"/>
                  </a:lnTo>
                  <a:lnTo>
                    <a:pt x="15360" y="157"/>
                  </a:lnTo>
                  <a:lnTo>
                    <a:pt x="15517" y="314"/>
                  </a:lnTo>
                  <a:lnTo>
                    <a:pt x="15579" y="408"/>
                  </a:lnTo>
                  <a:lnTo>
                    <a:pt x="15611" y="533"/>
                  </a:lnTo>
                  <a:lnTo>
                    <a:pt x="15642" y="627"/>
                  </a:lnTo>
                  <a:lnTo>
                    <a:pt x="15642" y="753"/>
                  </a:lnTo>
                  <a:lnTo>
                    <a:pt x="15611" y="847"/>
                  </a:lnTo>
                  <a:lnTo>
                    <a:pt x="15548" y="972"/>
                  </a:lnTo>
                  <a:lnTo>
                    <a:pt x="15548" y="972"/>
                  </a:lnTo>
                  <a:lnTo>
                    <a:pt x="15141" y="1568"/>
                  </a:lnTo>
                  <a:lnTo>
                    <a:pt x="14702" y="2163"/>
                  </a:lnTo>
                  <a:lnTo>
                    <a:pt x="14232" y="2728"/>
                  </a:lnTo>
                  <a:lnTo>
                    <a:pt x="13730" y="3323"/>
                  </a:lnTo>
                  <a:lnTo>
                    <a:pt x="13229" y="3887"/>
                  </a:lnTo>
                  <a:lnTo>
                    <a:pt x="12696" y="4452"/>
                  </a:lnTo>
                  <a:lnTo>
                    <a:pt x="12131" y="4953"/>
                  </a:lnTo>
                  <a:lnTo>
                    <a:pt x="11567" y="5455"/>
                  </a:lnTo>
                  <a:lnTo>
                    <a:pt x="10972" y="5925"/>
                  </a:lnTo>
                  <a:lnTo>
                    <a:pt x="10345" y="6332"/>
                  </a:lnTo>
                  <a:lnTo>
                    <a:pt x="9686" y="6708"/>
                  </a:lnTo>
                  <a:lnTo>
                    <a:pt x="9028" y="7022"/>
                  </a:lnTo>
                  <a:lnTo>
                    <a:pt x="8339" y="7273"/>
                  </a:lnTo>
                  <a:lnTo>
                    <a:pt x="7618" y="7492"/>
                  </a:lnTo>
                  <a:lnTo>
                    <a:pt x="6897" y="7618"/>
                  </a:lnTo>
                  <a:lnTo>
                    <a:pt x="6520" y="7649"/>
                  </a:lnTo>
                  <a:lnTo>
                    <a:pt x="6113" y="76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73"/>
            <p:cNvSpPr/>
            <p:nvPr/>
          </p:nvSpPr>
          <p:spPr>
            <a:xfrm>
              <a:off x="4179675" y="3400950"/>
              <a:ext cx="673175" cy="738225"/>
            </a:xfrm>
            <a:custGeom>
              <a:avLst/>
              <a:gdLst/>
              <a:ahLst/>
              <a:cxnLst/>
              <a:rect l="l" t="t" r="r" b="b"/>
              <a:pathLst>
                <a:path w="26927" h="29529" fill="none" extrusionOk="0">
                  <a:moveTo>
                    <a:pt x="24544" y="2634"/>
                  </a:moveTo>
                  <a:lnTo>
                    <a:pt x="24544" y="2634"/>
                  </a:lnTo>
                  <a:lnTo>
                    <a:pt x="24795" y="3104"/>
                  </a:lnTo>
                  <a:lnTo>
                    <a:pt x="25014" y="3574"/>
                  </a:lnTo>
                  <a:lnTo>
                    <a:pt x="25234" y="4076"/>
                  </a:lnTo>
                  <a:lnTo>
                    <a:pt x="25422" y="4577"/>
                  </a:lnTo>
                  <a:lnTo>
                    <a:pt x="25798" y="5580"/>
                  </a:lnTo>
                  <a:lnTo>
                    <a:pt x="25986" y="6051"/>
                  </a:lnTo>
                  <a:lnTo>
                    <a:pt x="26237" y="6521"/>
                  </a:lnTo>
                  <a:lnTo>
                    <a:pt x="26237" y="6521"/>
                  </a:lnTo>
                  <a:lnTo>
                    <a:pt x="26550" y="7179"/>
                  </a:lnTo>
                  <a:lnTo>
                    <a:pt x="26676" y="7492"/>
                  </a:lnTo>
                  <a:lnTo>
                    <a:pt x="26770" y="7806"/>
                  </a:lnTo>
                  <a:lnTo>
                    <a:pt x="26864" y="8151"/>
                  </a:lnTo>
                  <a:lnTo>
                    <a:pt x="26895" y="8496"/>
                  </a:lnTo>
                  <a:lnTo>
                    <a:pt x="26927" y="8840"/>
                  </a:lnTo>
                  <a:lnTo>
                    <a:pt x="26895" y="9216"/>
                  </a:lnTo>
                  <a:lnTo>
                    <a:pt x="26895" y="9216"/>
                  </a:lnTo>
                  <a:lnTo>
                    <a:pt x="26801" y="9749"/>
                  </a:lnTo>
                  <a:lnTo>
                    <a:pt x="26676" y="10282"/>
                  </a:lnTo>
                  <a:lnTo>
                    <a:pt x="26331" y="11285"/>
                  </a:lnTo>
                  <a:lnTo>
                    <a:pt x="26143" y="11787"/>
                  </a:lnTo>
                  <a:lnTo>
                    <a:pt x="26018" y="12320"/>
                  </a:lnTo>
                  <a:lnTo>
                    <a:pt x="25892" y="12853"/>
                  </a:lnTo>
                  <a:lnTo>
                    <a:pt x="25861" y="13386"/>
                  </a:lnTo>
                  <a:lnTo>
                    <a:pt x="25861" y="13386"/>
                  </a:lnTo>
                  <a:lnTo>
                    <a:pt x="25861" y="14263"/>
                  </a:lnTo>
                  <a:lnTo>
                    <a:pt x="25861" y="15141"/>
                  </a:lnTo>
                  <a:lnTo>
                    <a:pt x="25861" y="15548"/>
                  </a:lnTo>
                  <a:lnTo>
                    <a:pt x="25798" y="15987"/>
                  </a:lnTo>
                  <a:lnTo>
                    <a:pt x="25673" y="16395"/>
                  </a:lnTo>
                  <a:lnTo>
                    <a:pt x="25485" y="16802"/>
                  </a:lnTo>
                  <a:lnTo>
                    <a:pt x="25485" y="16802"/>
                  </a:lnTo>
                  <a:lnTo>
                    <a:pt x="25297" y="17116"/>
                  </a:lnTo>
                  <a:lnTo>
                    <a:pt x="25077" y="17398"/>
                  </a:lnTo>
                  <a:lnTo>
                    <a:pt x="24826" y="17680"/>
                  </a:lnTo>
                  <a:lnTo>
                    <a:pt x="24544" y="17931"/>
                  </a:lnTo>
                  <a:lnTo>
                    <a:pt x="23949" y="18370"/>
                  </a:lnTo>
                  <a:lnTo>
                    <a:pt x="23353" y="18808"/>
                  </a:lnTo>
                  <a:lnTo>
                    <a:pt x="23353" y="18808"/>
                  </a:lnTo>
                  <a:lnTo>
                    <a:pt x="22789" y="19216"/>
                  </a:lnTo>
                  <a:lnTo>
                    <a:pt x="22350" y="19655"/>
                  </a:lnTo>
                  <a:lnTo>
                    <a:pt x="21943" y="20094"/>
                  </a:lnTo>
                  <a:lnTo>
                    <a:pt x="21629" y="20564"/>
                  </a:lnTo>
                  <a:lnTo>
                    <a:pt x="21316" y="21065"/>
                  </a:lnTo>
                  <a:lnTo>
                    <a:pt x="21065" y="21598"/>
                  </a:lnTo>
                  <a:lnTo>
                    <a:pt x="20783" y="22194"/>
                  </a:lnTo>
                  <a:lnTo>
                    <a:pt x="20532" y="22821"/>
                  </a:lnTo>
                  <a:lnTo>
                    <a:pt x="20532" y="22821"/>
                  </a:lnTo>
                  <a:lnTo>
                    <a:pt x="20250" y="23510"/>
                  </a:lnTo>
                  <a:lnTo>
                    <a:pt x="19905" y="24169"/>
                  </a:lnTo>
                  <a:lnTo>
                    <a:pt x="19529" y="24796"/>
                  </a:lnTo>
                  <a:lnTo>
                    <a:pt x="19309" y="25109"/>
                  </a:lnTo>
                  <a:lnTo>
                    <a:pt x="19090" y="25391"/>
                  </a:lnTo>
                  <a:lnTo>
                    <a:pt x="18839" y="25642"/>
                  </a:lnTo>
                  <a:lnTo>
                    <a:pt x="18588" y="25924"/>
                  </a:lnTo>
                  <a:lnTo>
                    <a:pt x="18306" y="26143"/>
                  </a:lnTo>
                  <a:lnTo>
                    <a:pt x="18024" y="26363"/>
                  </a:lnTo>
                  <a:lnTo>
                    <a:pt x="17711" y="26551"/>
                  </a:lnTo>
                  <a:lnTo>
                    <a:pt x="17366" y="26739"/>
                  </a:lnTo>
                  <a:lnTo>
                    <a:pt x="17021" y="26864"/>
                  </a:lnTo>
                  <a:lnTo>
                    <a:pt x="16676" y="26990"/>
                  </a:lnTo>
                  <a:lnTo>
                    <a:pt x="16676" y="26990"/>
                  </a:lnTo>
                  <a:lnTo>
                    <a:pt x="16394" y="27053"/>
                  </a:lnTo>
                  <a:lnTo>
                    <a:pt x="16081" y="27084"/>
                  </a:lnTo>
                  <a:lnTo>
                    <a:pt x="15517" y="27115"/>
                  </a:lnTo>
                  <a:lnTo>
                    <a:pt x="14952" y="27147"/>
                  </a:lnTo>
                  <a:lnTo>
                    <a:pt x="14388" y="27147"/>
                  </a:lnTo>
                  <a:lnTo>
                    <a:pt x="14388" y="27147"/>
                  </a:lnTo>
                  <a:lnTo>
                    <a:pt x="13949" y="27209"/>
                  </a:lnTo>
                  <a:lnTo>
                    <a:pt x="13573" y="27272"/>
                  </a:lnTo>
                  <a:lnTo>
                    <a:pt x="13197" y="27366"/>
                  </a:lnTo>
                  <a:lnTo>
                    <a:pt x="12821" y="27460"/>
                  </a:lnTo>
                  <a:lnTo>
                    <a:pt x="12476" y="27617"/>
                  </a:lnTo>
                  <a:lnTo>
                    <a:pt x="12100" y="27773"/>
                  </a:lnTo>
                  <a:lnTo>
                    <a:pt x="11379" y="28150"/>
                  </a:lnTo>
                  <a:lnTo>
                    <a:pt x="11379" y="28150"/>
                  </a:lnTo>
                  <a:lnTo>
                    <a:pt x="10627" y="28588"/>
                  </a:lnTo>
                  <a:lnTo>
                    <a:pt x="9843" y="28965"/>
                  </a:lnTo>
                  <a:lnTo>
                    <a:pt x="9435" y="29121"/>
                  </a:lnTo>
                  <a:lnTo>
                    <a:pt x="9028" y="29278"/>
                  </a:lnTo>
                  <a:lnTo>
                    <a:pt x="8620" y="29372"/>
                  </a:lnTo>
                  <a:lnTo>
                    <a:pt x="8150" y="29466"/>
                  </a:lnTo>
                  <a:lnTo>
                    <a:pt x="8150" y="29466"/>
                  </a:lnTo>
                  <a:lnTo>
                    <a:pt x="7743" y="29498"/>
                  </a:lnTo>
                  <a:lnTo>
                    <a:pt x="7335" y="29529"/>
                  </a:lnTo>
                  <a:lnTo>
                    <a:pt x="6896" y="29498"/>
                  </a:lnTo>
                  <a:lnTo>
                    <a:pt x="6457" y="29466"/>
                  </a:lnTo>
                  <a:lnTo>
                    <a:pt x="6050" y="29403"/>
                  </a:lnTo>
                  <a:lnTo>
                    <a:pt x="5642" y="29278"/>
                  </a:lnTo>
                  <a:lnTo>
                    <a:pt x="5235" y="29153"/>
                  </a:lnTo>
                  <a:lnTo>
                    <a:pt x="4827" y="28996"/>
                  </a:lnTo>
                  <a:lnTo>
                    <a:pt x="4827" y="28996"/>
                  </a:lnTo>
                  <a:lnTo>
                    <a:pt x="4514" y="28808"/>
                  </a:lnTo>
                  <a:lnTo>
                    <a:pt x="4201" y="28588"/>
                  </a:lnTo>
                  <a:lnTo>
                    <a:pt x="3950" y="28338"/>
                  </a:lnTo>
                  <a:lnTo>
                    <a:pt x="3699" y="28087"/>
                  </a:lnTo>
                  <a:lnTo>
                    <a:pt x="3229" y="27585"/>
                  </a:lnTo>
                  <a:lnTo>
                    <a:pt x="2978" y="27335"/>
                  </a:lnTo>
                  <a:lnTo>
                    <a:pt x="2665" y="27084"/>
                  </a:lnTo>
                  <a:lnTo>
                    <a:pt x="2665" y="27084"/>
                  </a:lnTo>
                  <a:lnTo>
                    <a:pt x="2539" y="26990"/>
                  </a:lnTo>
                  <a:lnTo>
                    <a:pt x="2382" y="26927"/>
                  </a:lnTo>
                  <a:lnTo>
                    <a:pt x="2069" y="26833"/>
                  </a:lnTo>
                  <a:lnTo>
                    <a:pt x="1724" y="26739"/>
                  </a:lnTo>
                  <a:lnTo>
                    <a:pt x="1379" y="26676"/>
                  </a:lnTo>
                  <a:lnTo>
                    <a:pt x="1035" y="26614"/>
                  </a:lnTo>
                  <a:lnTo>
                    <a:pt x="721" y="26520"/>
                  </a:lnTo>
                  <a:lnTo>
                    <a:pt x="564" y="26426"/>
                  </a:lnTo>
                  <a:lnTo>
                    <a:pt x="439" y="26363"/>
                  </a:lnTo>
                  <a:lnTo>
                    <a:pt x="314" y="26238"/>
                  </a:lnTo>
                  <a:lnTo>
                    <a:pt x="220" y="26112"/>
                  </a:lnTo>
                  <a:lnTo>
                    <a:pt x="220" y="26112"/>
                  </a:lnTo>
                  <a:lnTo>
                    <a:pt x="94" y="25893"/>
                  </a:lnTo>
                  <a:lnTo>
                    <a:pt x="0" y="25642"/>
                  </a:lnTo>
                  <a:lnTo>
                    <a:pt x="0" y="25391"/>
                  </a:lnTo>
                  <a:lnTo>
                    <a:pt x="0" y="25109"/>
                  </a:lnTo>
                  <a:lnTo>
                    <a:pt x="32" y="24827"/>
                  </a:lnTo>
                  <a:lnTo>
                    <a:pt x="63" y="24545"/>
                  </a:lnTo>
                  <a:lnTo>
                    <a:pt x="220" y="24075"/>
                  </a:lnTo>
                  <a:lnTo>
                    <a:pt x="220" y="24075"/>
                  </a:lnTo>
                  <a:lnTo>
                    <a:pt x="408" y="23542"/>
                  </a:lnTo>
                  <a:lnTo>
                    <a:pt x="690" y="23072"/>
                  </a:lnTo>
                  <a:lnTo>
                    <a:pt x="972" y="22570"/>
                  </a:lnTo>
                  <a:lnTo>
                    <a:pt x="1317" y="22100"/>
                  </a:lnTo>
                  <a:lnTo>
                    <a:pt x="2006" y="21191"/>
                  </a:lnTo>
                  <a:lnTo>
                    <a:pt x="2320" y="20752"/>
                  </a:lnTo>
                  <a:lnTo>
                    <a:pt x="2633" y="20282"/>
                  </a:lnTo>
                  <a:lnTo>
                    <a:pt x="2633" y="20282"/>
                  </a:lnTo>
                  <a:lnTo>
                    <a:pt x="2947" y="19717"/>
                  </a:lnTo>
                  <a:lnTo>
                    <a:pt x="3260" y="19153"/>
                  </a:lnTo>
                  <a:lnTo>
                    <a:pt x="3824" y="18025"/>
                  </a:lnTo>
                  <a:lnTo>
                    <a:pt x="4357" y="16865"/>
                  </a:lnTo>
                  <a:lnTo>
                    <a:pt x="4827" y="15674"/>
                  </a:lnTo>
                  <a:lnTo>
                    <a:pt x="4827" y="15674"/>
                  </a:lnTo>
                  <a:lnTo>
                    <a:pt x="4890" y="15548"/>
                  </a:lnTo>
                  <a:lnTo>
                    <a:pt x="4984" y="15486"/>
                  </a:lnTo>
                  <a:lnTo>
                    <a:pt x="5078" y="15454"/>
                  </a:lnTo>
                  <a:lnTo>
                    <a:pt x="5204" y="15454"/>
                  </a:lnTo>
                  <a:lnTo>
                    <a:pt x="5204" y="15454"/>
                  </a:lnTo>
                  <a:lnTo>
                    <a:pt x="5329" y="15360"/>
                  </a:lnTo>
                  <a:lnTo>
                    <a:pt x="5454" y="15298"/>
                  </a:lnTo>
                  <a:lnTo>
                    <a:pt x="5611" y="15266"/>
                  </a:lnTo>
                  <a:lnTo>
                    <a:pt x="5768" y="15298"/>
                  </a:lnTo>
                  <a:lnTo>
                    <a:pt x="5893" y="15360"/>
                  </a:lnTo>
                  <a:lnTo>
                    <a:pt x="5987" y="15454"/>
                  </a:lnTo>
                  <a:lnTo>
                    <a:pt x="6050" y="15580"/>
                  </a:lnTo>
                  <a:lnTo>
                    <a:pt x="6081" y="15737"/>
                  </a:lnTo>
                  <a:lnTo>
                    <a:pt x="6081" y="15737"/>
                  </a:lnTo>
                  <a:lnTo>
                    <a:pt x="6050" y="16113"/>
                  </a:lnTo>
                  <a:lnTo>
                    <a:pt x="6113" y="16426"/>
                  </a:lnTo>
                  <a:lnTo>
                    <a:pt x="6207" y="16708"/>
                  </a:lnTo>
                  <a:lnTo>
                    <a:pt x="6395" y="16959"/>
                  </a:lnTo>
                  <a:lnTo>
                    <a:pt x="6583" y="17178"/>
                  </a:lnTo>
                  <a:lnTo>
                    <a:pt x="6834" y="17335"/>
                  </a:lnTo>
                  <a:lnTo>
                    <a:pt x="7116" y="17492"/>
                  </a:lnTo>
                  <a:lnTo>
                    <a:pt x="7429" y="17617"/>
                  </a:lnTo>
                  <a:lnTo>
                    <a:pt x="7743" y="17711"/>
                  </a:lnTo>
                  <a:lnTo>
                    <a:pt x="8056" y="17774"/>
                  </a:lnTo>
                  <a:lnTo>
                    <a:pt x="8401" y="17837"/>
                  </a:lnTo>
                  <a:lnTo>
                    <a:pt x="8714" y="17837"/>
                  </a:lnTo>
                  <a:lnTo>
                    <a:pt x="9341" y="17868"/>
                  </a:lnTo>
                  <a:lnTo>
                    <a:pt x="9874" y="17805"/>
                  </a:lnTo>
                  <a:lnTo>
                    <a:pt x="9874" y="17805"/>
                  </a:lnTo>
                  <a:lnTo>
                    <a:pt x="10282" y="17743"/>
                  </a:lnTo>
                  <a:lnTo>
                    <a:pt x="10689" y="17649"/>
                  </a:lnTo>
                  <a:lnTo>
                    <a:pt x="11034" y="17492"/>
                  </a:lnTo>
                  <a:lnTo>
                    <a:pt x="11379" y="17304"/>
                  </a:lnTo>
                  <a:lnTo>
                    <a:pt x="11661" y="17084"/>
                  </a:lnTo>
                  <a:lnTo>
                    <a:pt x="11974" y="16865"/>
                  </a:lnTo>
                  <a:lnTo>
                    <a:pt x="12257" y="16583"/>
                  </a:lnTo>
                  <a:lnTo>
                    <a:pt x="12570" y="16301"/>
                  </a:lnTo>
                  <a:lnTo>
                    <a:pt x="12570" y="16301"/>
                  </a:lnTo>
                  <a:lnTo>
                    <a:pt x="13103" y="15737"/>
                  </a:lnTo>
                  <a:lnTo>
                    <a:pt x="13636" y="15266"/>
                  </a:lnTo>
                  <a:lnTo>
                    <a:pt x="14200" y="14827"/>
                  </a:lnTo>
                  <a:lnTo>
                    <a:pt x="14827" y="14389"/>
                  </a:lnTo>
                  <a:lnTo>
                    <a:pt x="14827" y="14389"/>
                  </a:lnTo>
                  <a:lnTo>
                    <a:pt x="15109" y="14138"/>
                  </a:lnTo>
                  <a:lnTo>
                    <a:pt x="15360" y="13887"/>
                  </a:lnTo>
                  <a:lnTo>
                    <a:pt x="15579" y="13605"/>
                  </a:lnTo>
                  <a:lnTo>
                    <a:pt x="15736" y="13323"/>
                  </a:lnTo>
                  <a:lnTo>
                    <a:pt x="15861" y="13072"/>
                  </a:lnTo>
                  <a:lnTo>
                    <a:pt x="15924" y="12790"/>
                  </a:lnTo>
                  <a:lnTo>
                    <a:pt x="15987" y="12508"/>
                  </a:lnTo>
                  <a:lnTo>
                    <a:pt x="16018" y="12194"/>
                  </a:lnTo>
                  <a:lnTo>
                    <a:pt x="16049" y="11630"/>
                  </a:lnTo>
                  <a:lnTo>
                    <a:pt x="16081" y="11003"/>
                  </a:lnTo>
                  <a:lnTo>
                    <a:pt x="16112" y="10376"/>
                  </a:lnTo>
                  <a:lnTo>
                    <a:pt x="16143" y="10031"/>
                  </a:lnTo>
                  <a:lnTo>
                    <a:pt x="16206" y="9718"/>
                  </a:lnTo>
                  <a:lnTo>
                    <a:pt x="16206" y="9718"/>
                  </a:lnTo>
                  <a:lnTo>
                    <a:pt x="16332" y="9436"/>
                  </a:lnTo>
                  <a:lnTo>
                    <a:pt x="16457" y="9154"/>
                  </a:lnTo>
                  <a:lnTo>
                    <a:pt x="16582" y="8872"/>
                  </a:lnTo>
                  <a:lnTo>
                    <a:pt x="16676" y="8590"/>
                  </a:lnTo>
                  <a:lnTo>
                    <a:pt x="16676" y="8590"/>
                  </a:lnTo>
                  <a:lnTo>
                    <a:pt x="16739" y="8245"/>
                  </a:lnTo>
                  <a:lnTo>
                    <a:pt x="16770" y="7931"/>
                  </a:lnTo>
                  <a:lnTo>
                    <a:pt x="16739" y="7618"/>
                  </a:lnTo>
                  <a:lnTo>
                    <a:pt x="16676" y="7336"/>
                  </a:lnTo>
                  <a:lnTo>
                    <a:pt x="16551" y="7054"/>
                  </a:lnTo>
                  <a:lnTo>
                    <a:pt x="16426" y="6834"/>
                  </a:lnTo>
                  <a:lnTo>
                    <a:pt x="16237" y="6615"/>
                  </a:lnTo>
                  <a:lnTo>
                    <a:pt x="16049" y="6395"/>
                  </a:lnTo>
                  <a:lnTo>
                    <a:pt x="15799" y="6207"/>
                  </a:lnTo>
                  <a:lnTo>
                    <a:pt x="15548" y="6051"/>
                  </a:lnTo>
                  <a:lnTo>
                    <a:pt x="15297" y="5894"/>
                  </a:lnTo>
                  <a:lnTo>
                    <a:pt x="15046" y="5768"/>
                  </a:lnTo>
                  <a:lnTo>
                    <a:pt x="14482" y="5518"/>
                  </a:lnTo>
                  <a:lnTo>
                    <a:pt x="13949" y="5361"/>
                  </a:lnTo>
                  <a:lnTo>
                    <a:pt x="13949" y="5361"/>
                  </a:lnTo>
                  <a:lnTo>
                    <a:pt x="13887" y="5330"/>
                  </a:lnTo>
                  <a:lnTo>
                    <a:pt x="13855" y="5298"/>
                  </a:lnTo>
                  <a:lnTo>
                    <a:pt x="13824" y="5204"/>
                  </a:lnTo>
                  <a:lnTo>
                    <a:pt x="13887" y="5110"/>
                  </a:lnTo>
                  <a:lnTo>
                    <a:pt x="13918" y="5079"/>
                  </a:lnTo>
                  <a:lnTo>
                    <a:pt x="13981" y="5079"/>
                  </a:lnTo>
                  <a:lnTo>
                    <a:pt x="13981" y="5079"/>
                  </a:lnTo>
                  <a:lnTo>
                    <a:pt x="14294" y="5079"/>
                  </a:lnTo>
                  <a:lnTo>
                    <a:pt x="14670" y="5110"/>
                  </a:lnTo>
                  <a:lnTo>
                    <a:pt x="15015" y="5173"/>
                  </a:lnTo>
                  <a:lnTo>
                    <a:pt x="15391" y="5267"/>
                  </a:lnTo>
                  <a:lnTo>
                    <a:pt x="15736" y="5392"/>
                  </a:lnTo>
                  <a:lnTo>
                    <a:pt x="16081" y="5549"/>
                  </a:lnTo>
                  <a:lnTo>
                    <a:pt x="16426" y="5706"/>
                  </a:lnTo>
                  <a:lnTo>
                    <a:pt x="16739" y="5925"/>
                  </a:lnTo>
                  <a:lnTo>
                    <a:pt x="17021" y="6145"/>
                  </a:lnTo>
                  <a:lnTo>
                    <a:pt x="17272" y="6364"/>
                  </a:lnTo>
                  <a:lnTo>
                    <a:pt x="17491" y="6646"/>
                  </a:lnTo>
                  <a:lnTo>
                    <a:pt x="17679" y="6928"/>
                  </a:lnTo>
                  <a:lnTo>
                    <a:pt x="17805" y="7273"/>
                  </a:lnTo>
                  <a:lnTo>
                    <a:pt x="17899" y="7618"/>
                  </a:lnTo>
                  <a:lnTo>
                    <a:pt x="17930" y="7963"/>
                  </a:lnTo>
                  <a:lnTo>
                    <a:pt x="17867" y="8370"/>
                  </a:lnTo>
                  <a:lnTo>
                    <a:pt x="17867" y="8370"/>
                  </a:lnTo>
                  <a:lnTo>
                    <a:pt x="17773" y="8684"/>
                  </a:lnTo>
                  <a:lnTo>
                    <a:pt x="17679" y="8966"/>
                  </a:lnTo>
                  <a:lnTo>
                    <a:pt x="17429" y="9499"/>
                  </a:lnTo>
                  <a:lnTo>
                    <a:pt x="17303" y="9781"/>
                  </a:lnTo>
                  <a:lnTo>
                    <a:pt x="17178" y="10063"/>
                  </a:lnTo>
                  <a:lnTo>
                    <a:pt x="17115" y="10345"/>
                  </a:lnTo>
                  <a:lnTo>
                    <a:pt x="17052" y="10690"/>
                  </a:lnTo>
                  <a:lnTo>
                    <a:pt x="17052" y="10690"/>
                  </a:lnTo>
                  <a:lnTo>
                    <a:pt x="17052" y="11160"/>
                  </a:lnTo>
                  <a:lnTo>
                    <a:pt x="17052" y="11661"/>
                  </a:lnTo>
                  <a:lnTo>
                    <a:pt x="17052" y="12132"/>
                  </a:lnTo>
                  <a:lnTo>
                    <a:pt x="16990" y="12602"/>
                  </a:lnTo>
                  <a:lnTo>
                    <a:pt x="16990" y="12602"/>
                  </a:lnTo>
                  <a:lnTo>
                    <a:pt x="16958" y="12947"/>
                  </a:lnTo>
                  <a:lnTo>
                    <a:pt x="16864" y="13260"/>
                  </a:lnTo>
                  <a:lnTo>
                    <a:pt x="16770" y="13574"/>
                  </a:lnTo>
                  <a:lnTo>
                    <a:pt x="16676" y="13887"/>
                  </a:lnTo>
                  <a:lnTo>
                    <a:pt x="16520" y="14169"/>
                  </a:lnTo>
                  <a:lnTo>
                    <a:pt x="16332" y="14420"/>
                  </a:lnTo>
                  <a:lnTo>
                    <a:pt x="16112" y="14671"/>
                  </a:lnTo>
                  <a:lnTo>
                    <a:pt x="15861" y="14922"/>
                  </a:lnTo>
                  <a:lnTo>
                    <a:pt x="15861" y="14922"/>
                  </a:lnTo>
                  <a:lnTo>
                    <a:pt x="15579" y="15141"/>
                  </a:lnTo>
                  <a:lnTo>
                    <a:pt x="15297" y="15329"/>
                  </a:lnTo>
                  <a:lnTo>
                    <a:pt x="14702" y="15674"/>
                  </a:lnTo>
                  <a:lnTo>
                    <a:pt x="14137" y="16081"/>
                  </a:lnTo>
                  <a:lnTo>
                    <a:pt x="13887" y="16301"/>
                  </a:lnTo>
                  <a:lnTo>
                    <a:pt x="13604" y="16552"/>
                  </a:lnTo>
                  <a:lnTo>
                    <a:pt x="13604" y="16552"/>
                  </a:lnTo>
                  <a:lnTo>
                    <a:pt x="13322" y="16865"/>
                  </a:lnTo>
                  <a:lnTo>
                    <a:pt x="13072" y="17178"/>
                  </a:lnTo>
                  <a:lnTo>
                    <a:pt x="12789" y="17492"/>
                  </a:lnTo>
                  <a:lnTo>
                    <a:pt x="12476" y="17774"/>
                  </a:lnTo>
                  <a:lnTo>
                    <a:pt x="12476" y="17774"/>
                  </a:lnTo>
                  <a:lnTo>
                    <a:pt x="12131" y="18056"/>
                  </a:lnTo>
                  <a:lnTo>
                    <a:pt x="11755" y="18276"/>
                  </a:lnTo>
                  <a:lnTo>
                    <a:pt x="11347" y="18464"/>
                  </a:lnTo>
                  <a:lnTo>
                    <a:pt x="10940" y="18589"/>
                  </a:lnTo>
                  <a:lnTo>
                    <a:pt x="10532" y="18714"/>
                  </a:lnTo>
                  <a:lnTo>
                    <a:pt x="10094" y="18777"/>
                  </a:lnTo>
                  <a:lnTo>
                    <a:pt x="9655" y="18808"/>
                  </a:lnTo>
                  <a:lnTo>
                    <a:pt x="9216" y="18808"/>
                  </a:lnTo>
                  <a:lnTo>
                    <a:pt x="9216" y="18808"/>
                  </a:lnTo>
                  <a:lnTo>
                    <a:pt x="8620" y="18777"/>
                  </a:lnTo>
                  <a:lnTo>
                    <a:pt x="7993" y="18714"/>
                  </a:lnTo>
                  <a:lnTo>
                    <a:pt x="7367" y="18589"/>
                  </a:lnTo>
                  <a:lnTo>
                    <a:pt x="7084" y="18495"/>
                  </a:lnTo>
                  <a:lnTo>
                    <a:pt x="6802" y="18401"/>
                  </a:lnTo>
                  <a:lnTo>
                    <a:pt x="6520" y="18276"/>
                  </a:lnTo>
                  <a:lnTo>
                    <a:pt x="6269" y="18150"/>
                  </a:lnTo>
                  <a:lnTo>
                    <a:pt x="6019" y="17993"/>
                  </a:lnTo>
                  <a:lnTo>
                    <a:pt x="5799" y="17805"/>
                  </a:lnTo>
                  <a:lnTo>
                    <a:pt x="5611" y="17617"/>
                  </a:lnTo>
                  <a:lnTo>
                    <a:pt x="5423" y="17398"/>
                  </a:lnTo>
                  <a:lnTo>
                    <a:pt x="5298" y="17147"/>
                  </a:lnTo>
                  <a:lnTo>
                    <a:pt x="5172" y="16896"/>
                  </a:lnTo>
                  <a:lnTo>
                    <a:pt x="5172" y="16896"/>
                  </a:lnTo>
                  <a:lnTo>
                    <a:pt x="4890" y="17680"/>
                  </a:lnTo>
                  <a:lnTo>
                    <a:pt x="4577" y="18432"/>
                  </a:lnTo>
                  <a:lnTo>
                    <a:pt x="4232" y="19185"/>
                  </a:lnTo>
                  <a:lnTo>
                    <a:pt x="3856" y="19906"/>
                  </a:lnTo>
                  <a:lnTo>
                    <a:pt x="3417" y="20627"/>
                  </a:lnTo>
                  <a:lnTo>
                    <a:pt x="2978" y="21316"/>
                  </a:lnTo>
                  <a:lnTo>
                    <a:pt x="2038" y="22727"/>
                  </a:lnTo>
                  <a:lnTo>
                    <a:pt x="2038" y="22727"/>
                  </a:lnTo>
                  <a:lnTo>
                    <a:pt x="1630" y="23354"/>
                  </a:lnTo>
                  <a:lnTo>
                    <a:pt x="1379" y="23730"/>
                  </a:lnTo>
                  <a:lnTo>
                    <a:pt x="1191" y="24137"/>
                  </a:lnTo>
                  <a:lnTo>
                    <a:pt x="1097" y="24325"/>
                  </a:lnTo>
                  <a:lnTo>
                    <a:pt x="1035" y="24545"/>
                  </a:lnTo>
                  <a:lnTo>
                    <a:pt x="1003" y="24733"/>
                  </a:lnTo>
                  <a:lnTo>
                    <a:pt x="1003" y="24952"/>
                  </a:lnTo>
                  <a:lnTo>
                    <a:pt x="1035" y="25140"/>
                  </a:lnTo>
                  <a:lnTo>
                    <a:pt x="1097" y="25297"/>
                  </a:lnTo>
                  <a:lnTo>
                    <a:pt x="1191" y="25454"/>
                  </a:lnTo>
                  <a:lnTo>
                    <a:pt x="1348" y="25611"/>
                  </a:lnTo>
                  <a:lnTo>
                    <a:pt x="1348" y="25611"/>
                  </a:lnTo>
                  <a:lnTo>
                    <a:pt x="1411" y="25642"/>
                  </a:lnTo>
                  <a:lnTo>
                    <a:pt x="1505" y="25642"/>
                  </a:lnTo>
                  <a:lnTo>
                    <a:pt x="1724" y="25642"/>
                  </a:lnTo>
                  <a:lnTo>
                    <a:pt x="1724" y="25642"/>
                  </a:lnTo>
                  <a:lnTo>
                    <a:pt x="1944" y="25642"/>
                  </a:lnTo>
                  <a:lnTo>
                    <a:pt x="2069" y="25642"/>
                  </a:lnTo>
                  <a:lnTo>
                    <a:pt x="2132" y="25673"/>
                  </a:lnTo>
                  <a:lnTo>
                    <a:pt x="2132" y="25673"/>
                  </a:lnTo>
                  <a:lnTo>
                    <a:pt x="2571" y="25893"/>
                  </a:lnTo>
                  <a:lnTo>
                    <a:pt x="2978" y="26143"/>
                  </a:lnTo>
                  <a:lnTo>
                    <a:pt x="3323" y="26426"/>
                  </a:lnTo>
                  <a:lnTo>
                    <a:pt x="3699" y="26802"/>
                  </a:lnTo>
                  <a:lnTo>
                    <a:pt x="3699" y="26802"/>
                  </a:lnTo>
                  <a:lnTo>
                    <a:pt x="4201" y="27303"/>
                  </a:lnTo>
                  <a:lnTo>
                    <a:pt x="4483" y="27523"/>
                  </a:lnTo>
                  <a:lnTo>
                    <a:pt x="4765" y="27711"/>
                  </a:lnTo>
                  <a:lnTo>
                    <a:pt x="5047" y="27899"/>
                  </a:lnTo>
                  <a:lnTo>
                    <a:pt x="5329" y="28056"/>
                  </a:lnTo>
                  <a:lnTo>
                    <a:pt x="5611" y="28181"/>
                  </a:lnTo>
                  <a:lnTo>
                    <a:pt x="5925" y="28306"/>
                  </a:lnTo>
                  <a:lnTo>
                    <a:pt x="6238" y="28400"/>
                  </a:lnTo>
                  <a:lnTo>
                    <a:pt x="6552" y="28463"/>
                  </a:lnTo>
                  <a:lnTo>
                    <a:pt x="6865" y="28526"/>
                  </a:lnTo>
                  <a:lnTo>
                    <a:pt x="7210" y="28557"/>
                  </a:lnTo>
                  <a:lnTo>
                    <a:pt x="7555" y="28557"/>
                  </a:lnTo>
                  <a:lnTo>
                    <a:pt x="7899" y="28526"/>
                  </a:lnTo>
                  <a:lnTo>
                    <a:pt x="8244" y="28463"/>
                  </a:lnTo>
                  <a:lnTo>
                    <a:pt x="8620" y="28400"/>
                  </a:lnTo>
                  <a:lnTo>
                    <a:pt x="8620" y="28400"/>
                  </a:lnTo>
                  <a:lnTo>
                    <a:pt x="9122" y="28244"/>
                  </a:lnTo>
                  <a:lnTo>
                    <a:pt x="9561" y="28056"/>
                  </a:lnTo>
                  <a:lnTo>
                    <a:pt x="10000" y="27805"/>
                  </a:lnTo>
                  <a:lnTo>
                    <a:pt x="10438" y="27554"/>
                  </a:lnTo>
                  <a:lnTo>
                    <a:pt x="11285" y="27053"/>
                  </a:lnTo>
                  <a:lnTo>
                    <a:pt x="11724" y="26802"/>
                  </a:lnTo>
                  <a:lnTo>
                    <a:pt x="12194" y="26582"/>
                  </a:lnTo>
                  <a:lnTo>
                    <a:pt x="12194" y="26582"/>
                  </a:lnTo>
                  <a:lnTo>
                    <a:pt x="12633" y="26426"/>
                  </a:lnTo>
                  <a:lnTo>
                    <a:pt x="13072" y="26332"/>
                  </a:lnTo>
                  <a:lnTo>
                    <a:pt x="13510" y="26269"/>
                  </a:lnTo>
                  <a:lnTo>
                    <a:pt x="13949" y="26238"/>
                  </a:lnTo>
                  <a:lnTo>
                    <a:pt x="14827" y="26175"/>
                  </a:lnTo>
                  <a:lnTo>
                    <a:pt x="15297" y="26143"/>
                  </a:lnTo>
                  <a:lnTo>
                    <a:pt x="15736" y="26081"/>
                  </a:lnTo>
                  <a:lnTo>
                    <a:pt x="15736" y="26081"/>
                  </a:lnTo>
                  <a:lnTo>
                    <a:pt x="16112" y="25987"/>
                  </a:lnTo>
                  <a:lnTo>
                    <a:pt x="16457" y="25893"/>
                  </a:lnTo>
                  <a:lnTo>
                    <a:pt x="16770" y="25767"/>
                  </a:lnTo>
                  <a:lnTo>
                    <a:pt x="17084" y="25642"/>
                  </a:lnTo>
                  <a:lnTo>
                    <a:pt x="17366" y="25454"/>
                  </a:lnTo>
                  <a:lnTo>
                    <a:pt x="17617" y="25297"/>
                  </a:lnTo>
                  <a:lnTo>
                    <a:pt x="17867" y="25078"/>
                  </a:lnTo>
                  <a:lnTo>
                    <a:pt x="18118" y="24858"/>
                  </a:lnTo>
                  <a:lnTo>
                    <a:pt x="18338" y="24639"/>
                  </a:lnTo>
                  <a:lnTo>
                    <a:pt x="18526" y="24357"/>
                  </a:lnTo>
                  <a:lnTo>
                    <a:pt x="18714" y="24106"/>
                  </a:lnTo>
                  <a:lnTo>
                    <a:pt x="18902" y="23824"/>
                  </a:lnTo>
                  <a:lnTo>
                    <a:pt x="19215" y="23197"/>
                  </a:lnTo>
                  <a:lnTo>
                    <a:pt x="19497" y="22539"/>
                  </a:lnTo>
                  <a:lnTo>
                    <a:pt x="19497" y="22539"/>
                  </a:lnTo>
                  <a:lnTo>
                    <a:pt x="19999" y="21253"/>
                  </a:lnTo>
                  <a:lnTo>
                    <a:pt x="20281" y="20658"/>
                  </a:lnTo>
                  <a:lnTo>
                    <a:pt x="20563" y="20094"/>
                  </a:lnTo>
                  <a:lnTo>
                    <a:pt x="20908" y="19561"/>
                  </a:lnTo>
                  <a:lnTo>
                    <a:pt x="21284" y="19059"/>
                  </a:lnTo>
                  <a:lnTo>
                    <a:pt x="21754" y="18589"/>
                  </a:lnTo>
                  <a:lnTo>
                    <a:pt x="22037" y="18338"/>
                  </a:lnTo>
                  <a:lnTo>
                    <a:pt x="22319" y="18119"/>
                  </a:lnTo>
                  <a:lnTo>
                    <a:pt x="22319" y="18119"/>
                  </a:lnTo>
                  <a:lnTo>
                    <a:pt x="22883" y="17680"/>
                  </a:lnTo>
                  <a:lnTo>
                    <a:pt x="23353" y="17304"/>
                  </a:lnTo>
                  <a:lnTo>
                    <a:pt x="23761" y="16928"/>
                  </a:lnTo>
                  <a:lnTo>
                    <a:pt x="23917" y="16740"/>
                  </a:lnTo>
                  <a:lnTo>
                    <a:pt x="24074" y="16520"/>
                  </a:lnTo>
                  <a:lnTo>
                    <a:pt x="24199" y="16301"/>
                  </a:lnTo>
                  <a:lnTo>
                    <a:pt x="24325" y="16081"/>
                  </a:lnTo>
                  <a:lnTo>
                    <a:pt x="24419" y="15831"/>
                  </a:lnTo>
                  <a:lnTo>
                    <a:pt x="24513" y="15548"/>
                  </a:lnTo>
                  <a:lnTo>
                    <a:pt x="24576" y="15235"/>
                  </a:lnTo>
                  <a:lnTo>
                    <a:pt x="24638" y="14922"/>
                  </a:lnTo>
                  <a:lnTo>
                    <a:pt x="24701" y="14138"/>
                  </a:lnTo>
                  <a:lnTo>
                    <a:pt x="24701" y="14138"/>
                  </a:lnTo>
                  <a:lnTo>
                    <a:pt x="24764" y="13229"/>
                  </a:lnTo>
                  <a:lnTo>
                    <a:pt x="24826" y="12445"/>
                  </a:lnTo>
                  <a:lnTo>
                    <a:pt x="24889" y="12038"/>
                  </a:lnTo>
                  <a:lnTo>
                    <a:pt x="24983" y="11630"/>
                  </a:lnTo>
                  <a:lnTo>
                    <a:pt x="25077" y="11223"/>
                  </a:lnTo>
                  <a:lnTo>
                    <a:pt x="25234" y="10784"/>
                  </a:lnTo>
                  <a:lnTo>
                    <a:pt x="25234" y="10784"/>
                  </a:lnTo>
                  <a:lnTo>
                    <a:pt x="25391" y="10251"/>
                  </a:lnTo>
                  <a:lnTo>
                    <a:pt x="25579" y="9718"/>
                  </a:lnTo>
                  <a:lnTo>
                    <a:pt x="25673" y="9467"/>
                  </a:lnTo>
                  <a:lnTo>
                    <a:pt x="25735" y="9185"/>
                  </a:lnTo>
                  <a:lnTo>
                    <a:pt x="25767" y="8903"/>
                  </a:lnTo>
                  <a:lnTo>
                    <a:pt x="25767" y="8652"/>
                  </a:lnTo>
                  <a:lnTo>
                    <a:pt x="25767" y="8652"/>
                  </a:lnTo>
                  <a:lnTo>
                    <a:pt x="25735" y="8339"/>
                  </a:lnTo>
                  <a:lnTo>
                    <a:pt x="25641" y="8057"/>
                  </a:lnTo>
                  <a:lnTo>
                    <a:pt x="25516" y="7775"/>
                  </a:lnTo>
                  <a:lnTo>
                    <a:pt x="25391" y="7492"/>
                  </a:lnTo>
                  <a:lnTo>
                    <a:pt x="25077" y="6960"/>
                  </a:lnTo>
                  <a:lnTo>
                    <a:pt x="24795" y="6427"/>
                  </a:lnTo>
                  <a:lnTo>
                    <a:pt x="24795" y="6427"/>
                  </a:lnTo>
                  <a:lnTo>
                    <a:pt x="24576" y="6019"/>
                  </a:lnTo>
                  <a:lnTo>
                    <a:pt x="24419" y="5580"/>
                  </a:lnTo>
                  <a:lnTo>
                    <a:pt x="24137" y="4703"/>
                  </a:lnTo>
                  <a:lnTo>
                    <a:pt x="23980" y="4295"/>
                  </a:lnTo>
                  <a:lnTo>
                    <a:pt x="23823" y="3856"/>
                  </a:lnTo>
                  <a:lnTo>
                    <a:pt x="23635" y="3480"/>
                  </a:lnTo>
                  <a:lnTo>
                    <a:pt x="23384" y="3073"/>
                  </a:lnTo>
                  <a:lnTo>
                    <a:pt x="23384" y="3073"/>
                  </a:lnTo>
                  <a:lnTo>
                    <a:pt x="23165" y="2822"/>
                  </a:lnTo>
                  <a:lnTo>
                    <a:pt x="22946" y="2540"/>
                  </a:lnTo>
                  <a:lnTo>
                    <a:pt x="22695" y="2320"/>
                  </a:lnTo>
                  <a:lnTo>
                    <a:pt x="22413" y="2101"/>
                  </a:lnTo>
                  <a:lnTo>
                    <a:pt x="22131" y="1913"/>
                  </a:lnTo>
                  <a:lnTo>
                    <a:pt x="21848" y="1756"/>
                  </a:lnTo>
                  <a:lnTo>
                    <a:pt x="21535" y="1599"/>
                  </a:lnTo>
                  <a:lnTo>
                    <a:pt x="21222" y="1474"/>
                  </a:lnTo>
                  <a:lnTo>
                    <a:pt x="20908" y="1380"/>
                  </a:lnTo>
                  <a:lnTo>
                    <a:pt x="20595" y="1286"/>
                  </a:lnTo>
                  <a:lnTo>
                    <a:pt x="20250" y="1223"/>
                  </a:lnTo>
                  <a:lnTo>
                    <a:pt x="19936" y="1192"/>
                  </a:lnTo>
                  <a:lnTo>
                    <a:pt x="19592" y="1160"/>
                  </a:lnTo>
                  <a:lnTo>
                    <a:pt x="19247" y="1160"/>
                  </a:lnTo>
                  <a:lnTo>
                    <a:pt x="18933" y="1192"/>
                  </a:lnTo>
                  <a:lnTo>
                    <a:pt x="18588" y="1223"/>
                  </a:lnTo>
                  <a:lnTo>
                    <a:pt x="18275" y="1286"/>
                  </a:lnTo>
                  <a:lnTo>
                    <a:pt x="17962" y="1380"/>
                  </a:lnTo>
                  <a:lnTo>
                    <a:pt x="17648" y="1474"/>
                  </a:lnTo>
                  <a:lnTo>
                    <a:pt x="17335" y="1599"/>
                  </a:lnTo>
                  <a:lnTo>
                    <a:pt x="17052" y="1725"/>
                  </a:lnTo>
                  <a:lnTo>
                    <a:pt x="16770" y="1913"/>
                  </a:lnTo>
                  <a:lnTo>
                    <a:pt x="16488" y="2070"/>
                  </a:lnTo>
                  <a:lnTo>
                    <a:pt x="16237" y="2289"/>
                  </a:lnTo>
                  <a:lnTo>
                    <a:pt x="16018" y="2508"/>
                  </a:lnTo>
                  <a:lnTo>
                    <a:pt x="15799" y="2759"/>
                  </a:lnTo>
                  <a:lnTo>
                    <a:pt x="15611" y="3010"/>
                  </a:lnTo>
                  <a:lnTo>
                    <a:pt x="15422" y="3292"/>
                  </a:lnTo>
                  <a:lnTo>
                    <a:pt x="15266" y="3605"/>
                  </a:lnTo>
                  <a:lnTo>
                    <a:pt x="15140" y="3919"/>
                  </a:lnTo>
                  <a:lnTo>
                    <a:pt x="15046" y="4264"/>
                  </a:lnTo>
                  <a:lnTo>
                    <a:pt x="14952" y="4609"/>
                  </a:lnTo>
                  <a:lnTo>
                    <a:pt x="14952" y="4609"/>
                  </a:lnTo>
                  <a:lnTo>
                    <a:pt x="14921" y="4734"/>
                  </a:lnTo>
                  <a:lnTo>
                    <a:pt x="14890" y="4797"/>
                  </a:lnTo>
                  <a:lnTo>
                    <a:pt x="14827" y="4891"/>
                  </a:lnTo>
                  <a:lnTo>
                    <a:pt x="14764" y="4922"/>
                  </a:lnTo>
                  <a:lnTo>
                    <a:pt x="14576" y="4985"/>
                  </a:lnTo>
                  <a:lnTo>
                    <a:pt x="14388" y="4985"/>
                  </a:lnTo>
                  <a:lnTo>
                    <a:pt x="14200" y="4953"/>
                  </a:lnTo>
                  <a:lnTo>
                    <a:pt x="14075" y="4828"/>
                  </a:lnTo>
                  <a:lnTo>
                    <a:pt x="14012" y="4765"/>
                  </a:lnTo>
                  <a:lnTo>
                    <a:pt x="13949" y="4671"/>
                  </a:lnTo>
                  <a:lnTo>
                    <a:pt x="13918" y="4577"/>
                  </a:lnTo>
                  <a:lnTo>
                    <a:pt x="13918" y="4483"/>
                  </a:lnTo>
                  <a:lnTo>
                    <a:pt x="13918" y="4483"/>
                  </a:lnTo>
                  <a:lnTo>
                    <a:pt x="13981" y="4013"/>
                  </a:lnTo>
                  <a:lnTo>
                    <a:pt x="14075" y="3543"/>
                  </a:lnTo>
                  <a:lnTo>
                    <a:pt x="14200" y="3104"/>
                  </a:lnTo>
                  <a:lnTo>
                    <a:pt x="14357" y="2728"/>
                  </a:lnTo>
                  <a:lnTo>
                    <a:pt x="14576" y="2352"/>
                  </a:lnTo>
                  <a:lnTo>
                    <a:pt x="14796" y="2007"/>
                  </a:lnTo>
                  <a:lnTo>
                    <a:pt x="15078" y="1693"/>
                  </a:lnTo>
                  <a:lnTo>
                    <a:pt x="15360" y="1380"/>
                  </a:lnTo>
                  <a:lnTo>
                    <a:pt x="15673" y="1129"/>
                  </a:lnTo>
                  <a:lnTo>
                    <a:pt x="16018" y="910"/>
                  </a:lnTo>
                  <a:lnTo>
                    <a:pt x="16363" y="690"/>
                  </a:lnTo>
                  <a:lnTo>
                    <a:pt x="16739" y="502"/>
                  </a:lnTo>
                  <a:lnTo>
                    <a:pt x="17147" y="345"/>
                  </a:lnTo>
                  <a:lnTo>
                    <a:pt x="17554" y="220"/>
                  </a:lnTo>
                  <a:lnTo>
                    <a:pt x="17962" y="126"/>
                  </a:lnTo>
                  <a:lnTo>
                    <a:pt x="18400" y="63"/>
                  </a:lnTo>
                  <a:lnTo>
                    <a:pt x="18839" y="32"/>
                  </a:lnTo>
                  <a:lnTo>
                    <a:pt x="19278" y="1"/>
                  </a:lnTo>
                  <a:lnTo>
                    <a:pt x="19717" y="32"/>
                  </a:lnTo>
                  <a:lnTo>
                    <a:pt x="20156" y="63"/>
                  </a:lnTo>
                  <a:lnTo>
                    <a:pt x="20595" y="126"/>
                  </a:lnTo>
                  <a:lnTo>
                    <a:pt x="21002" y="220"/>
                  </a:lnTo>
                  <a:lnTo>
                    <a:pt x="21441" y="345"/>
                  </a:lnTo>
                  <a:lnTo>
                    <a:pt x="21848" y="502"/>
                  </a:lnTo>
                  <a:lnTo>
                    <a:pt x="22256" y="659"/>
                  </a:lnTo>
                  <a:lnTo>
                    <a:pt x="22632" y="878"/>
                  </a:lnTo>
                  <a:lnTo>
                    <a:pt x="23008" y="1098"/>
                  </a:lnTo>
                  <a:lnTo>
                    <a:pt x="23353" y="1349"/>
                  </a:lnTo>
                  <a:lnTo>
                    <a:pt x="23698" y="1631"/>
                  </a:lnTo>
                  <a:lnTo>
                    <a:pt x="24011" y="1944"/>
                  </a:lnTo>
                  <a:lnTo>
                    <a:pt x="24293" y="2289"/>
                  </a:lnTo>
                  <a:lnTo>
                    <a:pt x="24544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73"/>
            <p:cNvSpPr/>
            <p:nvPr/>
          </p:nvSpPr>
          <p:spPr>
            <a:xfrm>
              <a:off x="4629475" y="3685425"/>
              <a:ext cx="150500" cy="121500"/>
            </a:xfrm>
            <a:custGeom>
              <a:avLst/>
              <a:gdLst/>
              <a:ahLst/>
              <a:cxnLst/>
              <a:rect l="l" t="t" r="r" b="b"/>
              <a:pathLst>
                <a:path w="6020" h="4860" fill="none" extrusionOk="0">
                  <a:moveTo>
                    <a:pt x="628" y="847"/>
                  </a:moveTo>
                  <a:lnTo>
                    <a:pt x="628" y="847"/>
                  </a:lnTo>
                  <a:lnTo>
                    <a:pt x="534" y="815"/>
                  </a:lnTo>
                  <a:lnTo>
                    <a:pt x="471" y="784"/>
                  </a:lnTo>
                  <a:lnTo>
                    <a:pt x="440" y="690"/>
                  </a:lnTo>
                  <a:lnTo>
                    <a:pt x="440" y="627"/>
                  </a:lnTo>
                  <a:lnTo>
                    <a:pt x="440" y="533"/>
                  </a:lnTo>
                  <a:lnTo>
                    <a:pt x="502" y="439"/>
                  </a:lnTo>
                  <a:lnTo>
                    <a:pt x="565" y="377"/>
                  </a:lnTo>
                  <a:lnTo>
                    <a:pt x="628" y="345"/>
                  </a:lnTo>
                  <a:lnTo>
                    <a:pt x="628" y="345"/>
                  </a:lnTo>
                  <a:lnTo>
                    <a:pt x="1035" y="188"/>
                  </a:lnTo>
                  <a:lnTo>
                    <a:pt x="1474" y="94"/>
                  </a:lnTo>
                  <a:lnTo>
                    <a:pt x="1944" y="32"/>
                  </a:lnTo>
                  <a:lnTo>
                    <a:pt x="2446" y="0"/>
                  </a:lnTo>
                  <a:lnTo>
                    <a:pt x="2979" y="32"/>
                  </a:lnTo>
                  <a:lnTo>
                    <a:pt x="3480" y="94"/>
                  </a:lnTo>
                  <a:lnTo>
                    <a:pt x="3951" y="188"/>
                  </a:lnTo>
                  <a:lnTo>
                    <a:pt x="4421" y="345"/>
                  </a:lnTo>
                  <a:lnTo>
                    <a:pt x="4860" y="533"/>
                  </a:lnTo>
                  <a:lnTo>
                    <a:pt x="5236" y="784"/>
                  </a:lnTo>
                  <a:lnTo>
                    <a:pt x="5392" y="941"/>
                  </a:lnTo>
                  <a:lnTo>
                    <a:pt x="5549" y="1066"/>
                  </a:lnTo>
                  <a:lnTo>
                    <a:pt x="5675" y="1254"/>
                  </a:lnTo>
                  <a:lnTo>
                    <a:pt x="5800" y="1411"/>
                  </a:lnTo>
                  <a:lnTo>
                    <a:pt x="5894" y="1599"/>
                  </a:lnTo>
                  <a:lnTo>
                    <a:pt x="5957" y="1818"/>
                  </a:lnTo>
                  <a:lnTo>
                    <a:pt x="6019" y="2038"/>
                  </a:lnTo>
                  <a:lnTo>
                    <a:pt x="6019" y="2257"/>
                  </a:lnTo>
                  <a:lnTo>
                    <a:pt x="6019" y="2508"/>
                  </a:lnTo>
                  <a:lnTo>
                    <a:pt x="5988" y="2759"/>
                  </a:lnTo>
                  <a:lnTo>
                    <a:pt x="5925" y="3041"/>
                  </a:lnTo>
                  <a:lnTo>
                    <a:pt x="5831" y="3323"/>
                  </a:lnTo>
                  <a:lnTo>
                    <a:pt x="5831" y="3323"/>
                  </a:lnTo>
                  <a:lnTo>
                    <a:pt x="5737" y="3543"/>
                  </a:lnTo>
                  <a:lnTo>
                    <a:pt x="5612" y="3731"/>
                  </a:lnTo>
                  <a:lnTo>
                    <a:pt x="5486" y="3919"/>
                  </a:lnTo>
                  <a:lnTo>
                    <a:pt x="5361" y="4075"/>
                  </a:lnTo>
                  <a:lnTo>
                    <a:pt x="5204" y="4232"/>
                  </a:lnTo>
                  <a:lnTo>
                    <a:pt x="5048" y="4358"/>
                  </a:lnTo>
                  <a:lnTo>
                    <a:pt x="4860" y="4483"/>
                  </a:lnTo>
                  <a:lnTo>
                    <a:pt x="4671" y="4608"/>
                  </a:lnTo>
                  <a:lnTo>
                    <a:pt x="4295" y="4765"/>
                  </a:lnTo>
                  <a:lnTo>
                    <a:pt x="3856" y="4859"/>
                  </a:lnTo>
                  <a:lnTo>
                    <a:pt x="3637" y="4859"/>
                  </a:lnTo>
                  <a:lnTo>
                    <a:pt x="3418" y="4859"/>
                  </a:lnTo>
                  <a:lnTo>
                    <a:pt x="3198" y="4859"/>
                  </a:lnTo>
                  <a:lnTo>
                    <a:pt x="2979" y="4796"/>
                  </a:lnTo>
                  <a:lnTo>
                    <a:pt x="2979" y="4796"/>
                  </a:lnTo>
                  <a:lnTo>
                    <a:pt x="2728" y="4734"/>
                  </a:lnTo>
                  <a:lnTo>
                    <a:pt x="2477" y="4640"/>
                  </a:lnTo>
                  <a:lnTo>
                    <a:pt x="2258" y="4514"/>
                  </a:lnTo>
                  <a:lnTo>
                    <a:pt x="2038" y="4389"/>
                  </a:lnTo>
                  <a:lnTo>
                    <a:pt x="1600" y="4075"/>
                  </a:lnTo>
                  <a:lnTo>
                    <a:pt x="1192" y="3731"/>
                  </a:lnTo>
                  <a:lnTo>
                    <a:pt x="847" y="3323"/>
                  </a:lnTo>
                  <a:lnTo>
                    <a:pt x="534" y="2884"/>
                  </a:lnTo>
                  <a:lnTo>
                    <a:pt x="252" y="2414"/>
                  </a:lnTo>
                  <a:lnTo>
                    <a:pt x="32" y="1944"/>
                  </a:lnTo>
                  <a:lnTo>
                    <a:pt x="32" y="1944"/>
                  </a:lnTo>
                  <a:lnTo>
                    <a:pt x="1" y="1756"/>
                  </a:lnTo>
                  <a:lnTo>
                    <a:pt x="1" y="1599"/>
                  </a:lnTo>
                  <a:lnTo>
                    <a:pt x="95" y="1474"/>
                  </a:lnTo>
                  <a:lnTo>
                    <a:pt x="220" y="1380"/>
                  </a:lnTo>
                  <a:lnTo>
                    <a:pt x="346" y="1317"/>
                  </a:lnTo>
                  <a:lnTo>
                    <a:pt x="502" y="1317"/>
                  </a:lnTo>
                  <a:lnTo>
                    <a:pt x="659" y="1380"/>
                  </a:lnTo>
                  <a:lnTo>
                    <a:pt x="816" y="1505"/>
                  </a:lnTo>
                  <a:lnTo>
                    <a:pt x="816" y="1505"/>
                  </a:lnTo>
                  <a:lnTo>
                    <a:pt x="1223" y="2132"/>
                  </a:lnTo>
                  <a:lnTo>
                    <a:pt x="1662" y="2727"/>
                  </a:lnTo>
                  <a:lnTo>
                    <a:pt x="1882" y="3010"/>
                  </a:lnTo>
                  <a:lnTo>
                    <a:pt x="2132" y="3260"/>
                  </a:lnTo>
                  <a:lnTo>
                    <a:pt x="2415" y="3480"/>
                  </a:lnTo>
                  <a:lnTo>
                    <a:pt x="2759" y="3668"/>
                  </a:lnTo>
                  <a:lnTo>
                    <a:pt x="2759" y="3668"/>
                  </a:lnTo>
                  <a:lnTo>
                    <a:pt x="2947" y="3762"/>
                  </a:lnTo>
                  <a:lnTo>
                    <a:pt x="3167" y="3793"/>
                  </a:lnTo>
                  <a:lnTo>
                    <a:pt x="3355" y="3825"/>
                  </a:lnTo>
                  <a:lnTo>
                    <a:pt x="3574" y="3856"/>
                  </a:lnTo>
                  <a:lnTo>
                    <a:pt x="3762" y="3825"/>
                  </a:lnTo>
                  <a:lnTo>
                    <a:pt x="3951" y="3793"/>
                  </a:lnTo>
                  <a:lnTo>
                    <a:pt x="4139" y="3731"/>
                  </a:lnTo>
                  <a:lnTo>
                    <a:pt x="4327" y="3668"/>
                  </a:lnTo>
                  <a:lnTo>
                    <a:pt x="4483" y="3543"/>
                  </a:lnTo>
                  <a:lnTo>
                    <a:pt x="4609" y="3448"/>
                  </a:lnTo>
                  <a:lnTo>
                    <a:pt x="4734" y="3292"/>
                  </a:lnTo>
                  <a:lnTo>
                    <a:pt x="4860" y="3135"/>
                  </a:lnTo>
                  <a:lnTo>
                    <a:pt x="4922" y="2947"/>
                  </a:lnTo>
                  <a:lnTo>
                    <a:pt x="4985" y="2759"/>
                  </a:lnTo>
                  <a:lnTo>
                    <a:pt x="4985" y="2539"/>
                  </a:lnTo>
                  <a:lnTo>
                    <a:pt x="4985" y="2289"/>
                  </a:lnTo>
                  <a:lnTo>
                    <a:pt x="4985" y="2289"/>
                  </a:lnTo>
                  <a:lnTo>
                    <a:pt x="4922" y="2038"/>
                  </a:lnTo>
                  <a:lnTo>
                    <a:pt x="4828" y="1787"/>
                  </a:lnTo>
                  <a:lnTo>
                    <a:pt x="4734" y="1599"/>
                  </a:lnTo>
                  <a:lnTo>
                    <a:pt x="4577" y="1442"/>
                  </a:lnTo>
                  <a:lnTo>
                    <a:pt x="4421" y="1286"/>
                  </a:lnTo>
                  <a:lnTo>
                    <a:pt x="4264" y="1192"/>
                  </a:lnTo>
                  <a:lnTo>
                    <a:pt x="4045" y="1097"/>
                  </a:lnTo>
                  <a:lnTo>
                    <a:pt x="3856" y="1003"/>
                  </a:lnTo>
                  <a:lnTo>
                    <a:pt x="3386" y="909"/>
                  </a:lnTo>
                  <a:lnTo>
                    <a:pt x="2885" y="878"/>
                  </a:lnTo>
                  <a:lnTo>
                    <a:pt x="2383" y="878"/>
                  </a:lnTo>
                  <a:lnTo>
                    <a:pt x="1882" y="878"/>
                  </a:lnTo>
                  <a:lnTo>
                    <a:pt x="1882" y="878"/>
                  </a:lnTo>
                  <a:lnTo>
                    <a:pt x="1192" y="878"/>
                  </a:lnTo>
                  <a:lnTo>
                    <a:pt x="910" y="878"/>
                  </a:lnTo>
                  <a:lnTo>
                    <a:pt x="628" y="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73"/>
            <p:cNvSpPr/>
            <p:nvPr/>
          </p:nvSpPr>
          <p:spPr>
            <a:xfrm>
              <a:off x="4643600" y="3509100"/>
              <a:ext cx="130100" cy="94050"/>
            </a:xfrm>
            <a:custGeom>
              <a:avLst/>
              <a:gdLst/>
              <a:ahLst/>
              <a:cxnLst/>
              <a:rect l="l" t="t" r="r" b="b"/>
              <a:pathLst>
                <a:path w="5204" h="3762" fill="none" extrusionOk="0">
                  <a:moveTo>
                    <a:pt x="4044" y="1474"/>
                  </a:moveTo>
                  <a:lnTo>
                    <a:pt x="4044" y="1474"/>
                  </a:lnTo>
                  <a:lnTo>
                    <a:pt x="3918" y="1254"/>
                  </a:lnTo>
                  <a:lnTo>
                    <a:pt x="3762" y="1066"/>
                  </a:lnTo>
                  <a:lnTo>
                    <a:pt x="3542" y="972"/>
                  </a:lnTo>
                  <a:lnTo>
                    <a:pt x="3323" y="909"/>
                  </a:lnTo>
                  <a:lnTo>
                    <a:pt x="3072" y="909"/>
                  </a:lnTo>
                  <a:lnTo>
                    <a:pt x="2790" y="941"/>
                  </a:lnTo>
                  <a:lnTo>
                    <a:pt x="2508" y="1035"/>
                  </a:lnTo>
                  <a:lnTo>
                    <a:pt x="2226" y="1129"/>
                  </a:lnTo>
                  <a:lnTo>
                    <a:pt x="1944" y="1254"/>
                  </a:lnTo>
                  <a:lnTo>
                    <a:pt x="1661" y="1411"/>
                  </a:lnTo>
                  <a:lnTo>
                    <a:pt x="1129" y="1756"/>
                  </a:lnTo>
                  <a:lnTo>
                    <a:pt x="690" y="2069"/>
                  </a:lnTo>
                  <a:lnTo>
                    <a:pt x="376" y="2351"/>
                  </a:lnTo>
                  <a:lnTo>
                    <a:pt x="376" y="2351"/>
                  </a:lnTo>
                  <a:lnTo>
                    <a:pt x="314" y="2383"/>
                  </a:lnTo>
                  <a:lnTo>
                    <a:pt x="220" y="2414"/>
                  </a:lnTo>
                  <a:lnTo>
                    <a:pt x="157" y="2383"/>
                  </a:lnTo>
                  <a:lnTo>
                    <a:pt x="94" y="2351"/>
                  </a:lnTo>
                  <a:lnTo>
                    <a:pt x="31" y="2320"/>
                  </a:lnTo>
                  <a:lnTo>
                    <a:pt x="0" y="2226"/>
                  </a:lnTo>
                  <a:lnTo>
                    <a:pt x="0" y="2163"/>
                  </a:lnTo>
                  <a:lnTo>
                    <a:pt x="31" y="2069"/>
                  </a:lnTo>
                  <a:lnTo>
                    <a:pt x="31" y="2069"/>
                  </a:lnTo>
                  <a:lnTo>
                    <a:pt x="188" y="1787"/>
                  </a:lnTo>
                  <a:lnTo>
                    <a:pt x="408" y="1505"/>
                  </a:lnTo>
                  <a:lnTo>
                    <a:pt x="690" y="1223"/>
                  </a:lnTo>
                  <a:lnTo>
                    <a:pt x="972" y="941"/>
                  </a:lnTo>
                  <a:lnTo>
                    <a:pt x="1317" y="721"/>
                  </a:lnTo>
                  <a:lnTo>
                    <a:pt x="1661" y="502"/>
                  </a:lnTo>
                  <a:lnTo>
                    <a:pt x="2006" y="314"/>
                  </a:lnTo>
                  <a:lnTo>
                    <a:pt x="2414" y="157"/>
                  </a:lnTo>
                  <a:lnTo>
                    <a:pt x="2790" y="32"/>
                  </a:lnTo>
                  <a:lnTo>
                    <a:pt x="3166" y="0"/>
                  </a:lnTo>
                  <a:lnTo>
                    <a:pt x="3511" y="0"/>
                  </a:lnTo>
                  <a:lnTo>
                    <a:pt x="3887" y="63"/>
                  </a:lnTo>
                  <a:lnTo>
                    <a:pt x="4044" y="94"/>
                  </a:lnTo>
                  <a:lnTo>
                    <a:pt x="4201" y="189"/>
                  </a:lnTo>
                  <a:lnTo>
                    <a:pt x="4357" y="283"/>
                  </a:lnTo>
                  <a:lnTo>
                    <a:pt x="4514" y="377"/>
                  </a:lnTo>
                  <a:lnTo>
                    <a:pt x="4639" y="502"/>
                  </a:lnTo>
                  <a:lnTo>
                    <a:pt x="4765" y="659"/>
                  </a:lnTo>
                  <a:lnTo>
                    <a:pt x="4890" y="815"/>
                  </a:lnTo>
                  <a:lnTo>
                    <a:pt x="4984" y="1035"/>
                  </a:lnTo>
                  <a:lnTo>
                    <a:pt x="4984" y="1035"/>
                  </a:lnTo>
                  <a:lnTo>
                    <a:pt x="5078" y="1254"/>
                  </a:lnTo>
                  <a:lnTo>
                    <a:pt x="5172" y="1442"/>
                  </a:lnTo>
                  <a:lnTo>
                    <a:pt x="5204" y="1662"/>
                  </a:lnTo>
                  <a:lnTo>
                    <a:pt x="5204" y="1850"/>
                  </a:lnTo>
                  <a:lnTo>
                    <a:pt x="5204" y="2007"/>
                  </a:lnTo>
                  <a:lnTo>
                    <a:pt x="5172" y="2195"/>
                  </a:lnTo>
                  <a:lnTo>
                    <a:pt x="5110" y="2351"/>
                  </a:lnTo>
                  <a:lnTo>
                    <a:pt x="5047" y="2508"/>
                  </a:lnTo>
                  <a:lnTo>
                    <a:pt x="4953" y="2634"/>
                  </a:lnTo>
                  <a:lnTo>
                    <a:pt x="4859" y="2790"/>
                  </a:lnTo>
                  <a:lnTo>
                    <a:pt x="4608" y="3010"/>
                  </a:lnTo>
                  <a:lnTo>
                    <a:pt x="4295" y="3229"/>
                  </a:lnTo>
                  <a:lnTo>
                    <a:pt x="3918" y="3386"/>
                  </a:lnTo>
                  <a:lnTo>
                    <a:pt x="3542" y="3543"/>
                  </a:lnTo>
                  <a:lnTo>
                    <a:pt x="3135" y="3637"/>
                  </a:lnTo>
                  <a:lnTo>
                    <a:pt x="2727" y="3699"/>
                  </a:lnTo>
                  <a:lnTo>
                    <a:pt x="2320" y="3762"/>
                  </a:lnTo>
                  <a:lnTo>
                    <a:pt x="1912" y="3762"/>
                  </a:lnTo>
                  <a:lnTo>
                    <a:pt x="1505" y="3731"/>
                  </a:lnTo>
                  <a:lnTo>
                    <a:pt x="1160" y="3668"/>
                  </a:lnTo>
                  <a:lnTo>
                    <a:pt x="846" y="3605"/>
                  </a:lnTo>
                  <a:lnTo>
                    <a:pt x="846" y="3605"/>
                  </a:lnTo>
                  <a:lnTo>
                    <a:pt x="721" y="3543"/>
                  </a:lnTo>
                  <a:lnTo>
                    <a:pt x="658" y="3449"/>
                  </a:lnTo>
                  <a:lnTo>
                    <a:pt x="596" y="3323"/>
                  </a:lnTo>
                  <a:lnTo>
                    <a:pt x="564" y="3198"/>
                  </a:lnTo>
                  <a:lnTo>
                    <a:pt x="596" y="3072"/>
                  </a:lnTo>
                  <a:lnTo>
                    <a:pt x="627" y="2978"/>
                  </a:lnTo>
                  <a:lnTo>
                    <a:pt x="721" y="2884"/>
                  </a:lnTo>
                  <a:lnTo>
                    <a:pt x="846" y="2822"/>
                  </a:lnTo>
                  <a:lnTo>
                    <a:pt x="846" y="2822"/>
                  </a:lnTo>
                  <a:lnTo>
                    <a:pt x="1223" y="2759"/>
                  </a:lnTo>
                  <a:lnTo>
                    <a:pt x="1756" y="2759"/>
                  </a:lnTo>
                  <a:lnTo>
                    <a:pt x="2351" y="2728"/>
                  </a:lnTo>
                  <a:lnTo>
                    <a:pt x="2978" y="2665"/>
                  </a:lnTo>
                  <a:lnTo>
                    <a:pt x="3260" y="2602"/>
                  </a:lnTo>
                  <a:lnTo>
                    <a:pt x="3511" y="2540"/>
                  </a:lnTo>
                  <a:lnTo>
                    <a:pt x="3730" y="2445"/>
                  </a:lnTo>
                  <a:lnTo>
                    <a:pt x="3918" y="2320"/>
                  </a:lnTo>
                  <a:lnTo>
                    <a:pt x="4044" y="2163"/>
                  </a:lnTo>
                  <a:lnTo>
                    <a:pt x="4106" y="1975"/>
                  </a:lnTo>
                  <a:lnTo>
                    <a:pt x="4138" y="1881"/>
                  </a:lnTo>
                  <a:lnTo>
                    <a:pt x="4138" y="1756"/>
                  </a:lnTo>
                  <a:lnTo>
                    <a:pt x="4044" y="14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73"/>
            <p:cNvSpPr/>
            <p:nvPr/>
          </p:nvSpPr>
          <p:spPr>
            <a:xfrm>
              <a:off x="4523700" y="3830400"/>
              <a:ext cx="124625" cy="142650"/>
            </a:xfrm>
            <a:custGeom>
              <a:avLst/>
              <a:gdLst/>
              <a:ahLst/>
              <a:cxnLst/>
              <a:rect l="l" t="t" r="r" b="b"/>
              <a:pathLst>
                <a:path w="4985" h="5706" fill="none" extrusionOk="0">
                  <a:moveTo>
                    <a:pt x="4326" y="4984"/>
                  </a:moveTo>
                  <a:lnTo>
                    <a:pt x="4326" y="4984"/>
                  </a:lnTo>
                  <a:lnTo>
                    <a:pt x="4138" y="5173"/>
                  </a:lnTo>
                  <a:lnTo>
                    <a:pt x="3950" y="5298"/>
                  </a:lnTo>
                  <a:lnTo>
                    <a:pt x="3762" y="5423"/>
                  </a:lnTo>
                  <a:lnTo>
                    <a:pt x="3574" y="5517"/>
                  </a:lnTo>
                  <a:lnTo>
                    <a:pt x="3354" y="5611"/>
                  </a:lnTo>
                  <a:lnTo>
                    <a:pt x="3166" y="5643"/>
                  </a:lnTo>
                  <a:lnTo>
                    <a:pt x="2947" y="5674"/>
                  </a:lnTo>
                  <a:lnTo>
                    <a:pt x="2727" y="5705"/>
                  </a:lnTo>
                  <a:lnTo>
                    <a:pt x="2539" y="5674"/>
                  </a:lnTo>
                  <a:lnTo>
                    <a:pt x="2320" y="5643"/>
                  </a:lnTo>
                  <a:lnTo>
                    <a:pt x="2132" y="5580"/>
                  </a:lnTo>
                  <a:lnTo>
                    <a:pt x="1912" y="5517"/>
                  </a:lnTo>
                  <a:lnTo>
                    <a:pt x="1724" y="5392"/>
                  </a:lnTo>
                  <a:lnTo>
                    <a:pt x="1536" y="5267"/>
                  </a:lnTo>
                  <a:lnTo>
                    <a:pt x="1379" y="5141"/>
                  </a:lnTo>
                  <a:lnTo>
                    <a:pt x="1223" y="4953"/>
                  </a:lnTo>
                  <a:lnTo>
                    <a:pt x="1223" y="4953"/>
                  </a:lnTo>
                  <a:lnTo>
                    <a:pt x="909" y="4546"/>
                  </a:lnTo>
                  <a:lnTo>
                    <a:pt x="658" y="4075"/>
                  </a:lnTo>
                  <a:lnTo>
                    <a:pt x="439" y="3605"/>
                  </a:lnTo>
                  <a:lnTo>
                    <a:pt x="282" y="3104"/>
                  </a:lnTo>
                  <a:lnTo>
                    <a:pt x="157" y="2571"/>
                  </a:lnTo>
                  <a:lnTo>
                    <a:pt x="63" y="2038"/>
                  </a:lnTo>
                  <a:lnTo>
                    <a:pt x="0" y="1505"/>
                  </a:lnTo>
                  <a:lnTo>
                    <a:pt x="0" y="1004"/>
                  </a:lnTo>
                  <a:lnTo>
                    <a:pt x="0" y="1004"/>
                  </a:lnTo>
                  <a:lnTo>
                    <a:pt x="31" y="815"/>
                  </a:lnTo>
                  <a:lnTo>
                    <a:pt x="126" y="690"/>
                  </a:lnTo>
                  <a:lnTo>
                    <a:pt x="251" y="596"/>
                  </a:lnTo>
                  <a:lnTo>
                    <a:pt x="408" y="565"/>
                  </a:lnTo>
                  <a:lnTo>
                    <a:pt x="564" y="565"/>
                  </a:lnTo>
                  <a:lnTo>
                    <a:pt x="721" y="627"/>
                  </a:lnTo>
                  <a:lnTo>
                    <a:pt x="815" y="721"/>
                  </a:lnTo>
                  <a:lnTo>
                    <a:pt x="878" y="784"/>
                  </a:lnTo>
                  <a:lnTo>
                    <a:pt x="878" y="878"/>
                  </a:lnTo>
                  <a:lnTo>
                    <a:pt x="878" y="878"/>
                  </a:lnTo>
                  <a:lnTo>
                    <a:pt x="1129" y="2069"/>
                  </a:lnTo>
                  <a:lnTo>
                    <a:pt x="1348" y="2884"/>
                  </a:lnTo>
                  <a:lnTo>
                    <a:pt x="1473" y="3292"/>
                  </a:lnTo>
                  <a:lnTo>
                    <a:pt x="1630" y="3699"/>
                  </a:lnTo>
                  <a:lnTo>
                    <a:pt x="1787" y="4044"/>
                  </a:lnTo>
                  <a:lnTo>
                    <a:pt x="1975" y="4358"/>
                  </a:lnTo>
                  <a:lnTo>
                    <a:pt x="2194" y="4577"/>
                  </a:lnTo>
                  <a:lnTo>
                    <a:pt x="2288" y="4671"/>
                  </a:lnTo>
                  <a:lnTo>
                    <a:pt x="2414" y="4734"/>
                  </a:lnTo>
                  <a:lnTo>
                    <a:pt x="2539" y="4796"/>
                  </a:lnTo>
                  <a:lnTo>
                    <a:pt x="2696" y="4796"/>
                  </a:lnTo>
                  <a:lnTo>
                    <a:pt x="2821" y="4796"/>
                  </a:lnTo>
                  <a:lnTo>
                    <a:pt x="2978" y="4765"/>
                  </a:lnTo>
                  <a:lnTo>
                    <a:pt x="3103" y="4702"/>
                  </a:lnTo>
                  <a:lnTo>
                    <a:pt x="3291" y="4608"/>
                  </a:lnTo>
                  <a:lnTo>
                    <a:pt x="3448" y="4483"/>
                  </a:lnTo>
                  <a:lnTo>
                    <a:pt x="3605" y="4295"/>
                  </a:lnTo>
                  <a:lnTo>
                    <a:pt x="3605" y="4295"/>
                  </a:lnTo>
                  <a:lnTo>
                    <a:pt x="3762" y="4138"/>
                  </a:lnTo>
                  <a:lnTo>
                    <a:pt x="3887" y="3950"/>
                  </a:lnTo>
                  <a:lnTo>
                    <a:pt x="3981" y="3793"/>
                  </a:lnTo>
                  <a:lnTo>
                    <a:pt x="4044" y="3637"/>
                  </a:lnTo>
                  <a:lnTo>
                    <a:pt x="4075" y="3449"/>
                  </a:lnTo>
                  <a:lnTo>
                    <a:pt x="4075" y="3292"/>
                  </a:lnTo>
                  <a:lnTo>
                    <a:pt x="4075" y="3135"/>
                  </a:lnTo>
                  <a:lnTo>
                    <a:pt x="4044" y="3010"/>
                  </a:lnTo>
                  <a:lnTo>
                    <a:pt x="3918" y="2696"/>
                  </a:lnTo>
                  <a:lnTo>
                    <a:pt x="3730" y="2414"/>
                  </a:lnTo>
                  <a:lnTo>
                    <a:pt x="3480" y="2163"/>
                  </a:lnTo>
                  <a:lnTo>
                    <a:pt x="3197" y="1881"/>
                  </a:lnTo>
                  <a:lnTo>
                    <a:pt x="2853" y="1662"/>
                  </a:lnTo>
                  <a:lnTo>
                    <a:pt x="2508" y="1442"/>
                  </a:lnTo>
                  <a:lnTo>
                    <a:pt x="1818" y="1004"/>
                  </a:lnTo>
                  <a:lnTo>
                    <a:pt x="1160" y="659"/>
                  </a:lnTo>
                  <a:lnTo>
                    <a:pt x="658" y="408"/>
                  </a:lnTo>
                  <a:lnTo>
                    <a:pt x="658" y="408"/>
                  </a:lnTo>
                  <a:lnTo>
                    <a:pt x="596" y="314"/>
                  </a:lnTo>
                  <a:lnTo>
                    <a:pt x="564" y="189"/>
                  </a:lnTo>
                  <a:lnTo>
                    <a:pt x="596" y="94"/>
                  </a:lnTo>
                  <a:lnTo>
                    <a:pt x="658" y="63"/>
                  </a:lnTo>
                  <a:lnTo>
                    <a:pt x="690" y="32"/>
                  </a:lnTo>
                  <a:lnTo>
                    <a:pt x="690" y="32"/>
                  </a:lnTo>
                  <a:lnTo>
                    <a:pt x="909" y="32"/>
                  </a:lnTo>
                  <a:lnTo>
                    <a:pt x="1160" y="0"/>
                  </a:lnTo>
                  <a:lnTo>
                    <a:pt x="1630" y="63"/>
                  </a:lnTo>
                  <a:lnTo>
                    <a:pt x="2100" y="157"/>
                  </a:lnTo>
                  <a:lnTo>
                    <a:pt x="2539" y="345"/>
                  </a:lnTo>
                  <a:lnTo>
                    <a:pt x="3009" y="565"/>
                  </a:lnTo>
                  <a:lnTo>
                    <a:pt x="3448" y="847"/>
                  </a:lnTo>
                  <a:lnTo>
                    <a:pt x="3824" y="1192"/>
                  </a:lnTo>
                  <a:lnTo>
                    <a:pt x="4169" y="1536"/>
                  </a:lnTo>
                  <a:lnTo>
                    <a:pt x="4483" y="1944"/>
                  </a:lnTo>
                  <a:lnTo>
                    <a:pt x="4733" y="2351"/>
                  </a:lnTo>
                  <a:lnTo>
                    <a:pt x="4827" y="2571"/>
                  </a:lnTo>
                  <a:lnTo>
                    <a:pt x="4890" y="2790"/>
                  </a:lnTo>
                  <a:lnTo>
                    <a:pt x="4953" y="3010"/>
                  </a:lnTo>
                  <a:lnTo>
                    <a:pt x="4984" y="3229"/>
                  </a:lnTo>
                  <a:lnTo>
                    <a:pt x="4984" y="3480"/>
                  </a:lnTo>
                  <a:lnTo>
                    <a:pt x="4984" y="3699"/>
                  </a:lnTo>
                  <a:lnTo>
                    <a:pt x="4921" y="3919"/>
                  </a:lnTo>
                  <a:lnTo>
                    <a:pt x="4859" y="4138"/>
                  </a:lnTo>
                  <a:lnTo>
                    <a:pt x="4765" y="4358"/>
                  </a:lnTo>
                  <a:lnTo>
                    <a:pt x="4639" y="4577"/>
                  </a:lnTo>
                  <a:lnTo>
                    <a:pt x="4483" y="4796"/>
                  </a:lnTo>
                  <a:lnTo>
                    <a:pt x="4326" y="49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73"/>
            <p:cNvSpPr/>
            <p:nvPr/>
          </p:nvSpPr>
          <p:spPr>
            <a:xfrm>
              <a:off x="4309750" y="3889950"/>
              <a:ext cx="116800" cy="159125"/>
            </a:xfrm>
            <a:custGeom>
              <a:avLst/>
              <a:gdLst/>
              <a:ahLst/>
              <a:cxnLst/>
              <a:rect l="l" t="t" r="r" b="b"/>
              <a:pathLst>
                <a:path w="4672" h="6365" fill="none" extrusionOk="0">
                  <a:moveTo>
                    <a:pt x="2101" y="5424"/>
                  </a:moveTo>
                  <a:lnTo>
                    <a:pt x="2101" y="5424"/>
                  </a:lnTo>
                  <a:lnTo>
                    <a:pt x="2352" y="5392"/>
                  </a:lnTo>
                  <a:lnTo>
                    <a:pt x="2602" y="5330"/>
                  </a:lnTo>
                  <a:lnTo>
                    <a:pt x="2790" y="5267"/>
                  </a:lnTo>
                  <a:lnTo>
                    <a:pt x="2979" y="5142"/>
                  </a:lnTo>
                  <a:lnTo>
                    <a:pt x="3135" y="4985"/>
                  </a:lnTo>
                  <a:lnTo>
                    <a:pt x="3292" y="4828"/>
                  </a:lnTo>
                  <a:lnTo>
                    <a:pt x="3417" y="4609"/>
                  </a:lnTo>
                  <a:lnTo>
                    <a:pt x="3511" y="4421"/>
                  </a:lnTo>
                  <a:lnTo>
                    <a:pt x="3574" y="4201"/>
                  </a:lnTo>
                  <a:lnTo>
                    <a:pt x="3637" y="3950"/>
                  </a:lnTo>
                  <a:lnTo>
                    <a:pt x="3699" y="3480"/>
                  </a:lnTo>
                  <a:lnTo>
                    <a:pt x="3699" y="3010"/>
                  </a:lnTo>
                  <a:lnTo>
                    <a:pt x="3668" y="2602"/>
                  </a:lnTo>
                  <a:lnTo>
                    <a:pt x="3668" y="2602"/>
                  </a:lnTo>
                  <a:lnTo>
                    <a:pt x="3605" y="2258"/>
                  </a:lnTo>
                  <a:lnTo>
                    <a:pt x="3511" y="1976"/>
                  </a:lnTo>
                  <a:lnTo>
                    <a:pt x="3386" y="1662"/>
                  </a:lnTo>
                  <a:lnTo>
                    <a:pt x="3229" y="1380"/>
                  </a:lnTo>
                  <a:lnTo>
                    <a:pt x="2916" y="847"/>
                  </a:lnTo>
                  <a:lnTo>
                    <a:pt x="2571" y="283"/>
                  </a:lnTo>
                  <a:lnTo>
                    <a:pt x="2571" y="283"/>
                  </a:lnTo>
                  <a:lnTo>
                    <a:pt x="2540" y="252"/>
                  </a:lnTo>
                  <a:lnTo>
                    <a:pt x="2540" y="189"/>
                  </a:lnTo>
                  <a:lnTo>
                    <a:pt x="2571" y="95"/>
                  </a:lnTo>
                  <a:lnTo>
                    <a:pt x="2665" y="1"/>
                  </a:lnTo>
                  <a:lnTo>
                    <a:pt x="2728" y="1"/>
                  </a:lnTo>
                  <a:lnTo>
                    <a:pt x="2790" y="1"/>
                  </a:lnTo>
                  <a:lnTo>
                    <a:pt x="2790" y="1"/>
                  </a:lnTo>
                  <a:lnTo>
                    <a:pt x="3010" y="126"/>
                  </a:lnTo>
                  <a:lnTo>
                    <a:pt x="3198" y="252"/>
                  </a:lnTo>
                  <a:lnTo>
                    <a:pt x="3417" y="408"/>
                  </a:lnTo>
                  <a:lnTo>
                    <a:pt x="3605" y="565"/>
                  </a:lnTo>
                  <a:lnTo>
                    <a:pt x="3762" y="722"/>
                  </a:lnTo>
                  <a:lnTo>
                    <a:pt x="3919" y="941"/>
                  </a:lnTo>
                  <a:lnTo>
                    <a:pt x="4170" y="1349"/>
                  </a:lnTo>
                  <a:lnTo>
                    <a:pt x="4389" y="1819"/>
                  </a:lnTo>
                  <a:lnTo>
                    <a:pt x="4546" y="2320"/>
                  </a:lnTo>
                  <a:lnTo>
                    <a:pt x="4640" y="2853"/>
                  </a:lnTo>
                  <a:lnTo>
                    <a:pt x="4671" y="3355"/>
                  </a:lnTo>
                  <a:lnTo>
                    <a:pt x="4640" y="3888"/>
                  </a:lnTo>
                  <a:lnTo>
                    <a:pt x="4546" y="4389"/>
                  </a:lnTo>
                  <a:lnTo>
                    <a:pt x="4452" y="4609"/>
                  </a:lnTo>
                  <a:lnTo>
                    <a:pt x="4358" y="4859"/>
                  </a:lnTo>
                  <a:lnTo>
                    <a:pt x="4264" y="5079"/>
                  </a:lnTo>
                  <a:lnTo>
                    <a:pt x="4138" y="5267"/>
                  </a:lnTo>
                  <a:lnTo>
                    <a:pt x="3982" y="5486"/>
                  </a:lnTo>
                  <a:lnTo>
                    <a:pt x="3825" y="5643"/>
                  </a:lnTo>
                  <a:lnTo>
                    <a:pt x="3637" y="5831"/>
                  </a:lnTo>
                  <a:lnTo>
                    <a:pt x="3449" y="5957"/>
                  </a:lnTo>
                  <a:lnTo>
                    <a:pt x="3229" y="6082"/>
                  </a:lnTo>
                  <a:lnTo>
                    <a:pt x="3010" y="6207"/>
                  </a:lnTo>
                  <a:lnTo>
                    <a:pt x="2759" y="6270"/>
                  </a:lnTo>
                  <a:lnTo>
                    <a:pt x="2508" y="6333"/>
                  </a:lnTo>
                  <a:lnTo>
                    <a:pt x="2508" y="6333"/>
                  </a:lnTo>
                  <a:lnTo>
                    <a:pt x="2258" y="6364"/>
                  </a:lnTo>
                  <a:lnTo>
                    <a:pt x="2038" y="6364"/>
                  </a:lnTo>
                  <a:lnTo>
                    <a:pt x="1787" y="6364"/>
                  </a:lnTo>
                  <a:lnTo>
                    <a:pt x="1568" y="6301"/>
                  </a:lnTo>
                  <a:lnTo>
                    <a:pt x="1380" y="6239"/>
                  </a:lnTo>
                  <a:lnTo>
                    <a:pt x="1192" y="6145"/>
                  </a:lnTo>
                  <a:lnTo>
                    <a:pt x="1004" y="6051"/>
                  </a:lnTo>
                  <a:lnTo>
                    <a:pt x="816" y="5925"/>
                  </a:lnTo>
                  <a:lnTo>
                    <a:pt x="659" y="5800"/>
                  </a:lnTo>
                  <a:lnTo>
                    <a:pt x="502" y="5643"/>
                  </a:lnTo>
                  <a:lnTo>
                    <a:pt x="377" y="5455"/>
                  </a:lnTo>
                  <a:lnTo>
                    <a:pt x="283" y="5267"/>
                  </a:lnTo>
                  <a:lnTo>
                    <a:pt x="189" y="5079"/>
                  </a:lnTo>
                  <a:lnTo>
                    <a:pt x="95" y="4859"/>
                  </a:lnTo>
                  <a:lnTo>
                    <a:pt x="32" y="4640"/>
                  </a:lnTo>
                  <a:lnTo>
                    <a:pt x="1" y="4389"/>
                  </a:lnTo>
                  <a:lnTo>
                    <a:pt x="1" y="4389"/>
                  </a:lnTo>
                  <a:lnTo>
                    <a:pt x="1" y="4138"/>
                  </a:lnTo>
                  <a:lnTo>
                    <a:pt x="32" y="3888"/>
                  </a:lnTo>
                  <a:lnTo>
                    <a:pt x="63" y="3606"/>
                  </a:lnTo>
                  <a:lnTo>
                    <a:pt x="95" y="3323"/>
                  </a:lnTo>
                  <a:lnTo>
                    <a:pt x="283" y="2791"/>
                  </a:lnTo>
                  <a:lnTo>
                    <a:pt x="502" y="2258"/>
                  </a:lnTo>
                  <a:lnTo>
                    <a:pt x="816" y="1725"/>
                  </a:lnTo>
                  <a:lnTo>
                    <a:pt x="1129" y="1255"/>
                  </a:lnTo>
                  <a:lnTo>
                    <a:pt x="1474" y="816"/>
                  </a:lnTo>
                  <a:lnTo>
                    <a:pt x="1850" y="440"/>
                  </a:lnTo>
                  <a:lnTo>
                    <a:pt x="1850" y="440"/>
                  </a:lnTo>
                  <a:lnTo>
                    <a:pt x="1944" y="377"/>
                  </a:lnTo>
                  <a:lnTo>
                    <a:pt x="2038" y="346"/>
                  </a:lnTo>
                  <a:lnTo>
                    <a:pt x="2164" y="377"/>
                  </a:lnTo>
                  <a:lnTo>
                    <a:pt x="2289" y="408"/>
                  </a:lnTo>
                  <a:lnTo>
                    <a:pt x="2383" y="471"/>
                  </a:lnTo>
                  <a:lnTo>
                    <a:pt x="2446" y="565"/>
                  </a:lnTo>
                  <a:lnTo>
                    <a:pt x="2446" y="659"/>
                  </a:lnTo>
                  <a:lnTo>
                    <a:pt x="2446" y="784"/>
                  </a:lnTo>
                  <a:lnTo>
                    <a:pt x="2446" y="784"/>
                  </a:lnTo>
                  <a:lnTo>
                    <a:pt x="2195" y="1286"/>
                  </a:lnTo>
                  <a:lnTo>
                    <a:pt x="1913" y="1787"/>
                  </a:lnTo>
                  <a:lnTo>
                    <a:pt x="1631" y="2258"/>
                  </a:lnTo>
                  <a:lnTo>
                    <a:pt x="1380" y="2759"/>
                  </a:lnTo>
                  <a:lnTo>
                    <a:pt x="1380" y="2759"/>
                  </a:lnTo>
                  <a:lnTo>
                    <a:pt x="1223" y="3104"/>
                  </a:lnTo>
                  <a:lnTo>
                    <a:pt x="1098" y="3512"/>
                  </a:lnTo>
                  <a:lnTo>
                    <a:pt x="1035" y="3950"/>
                  </a:lnTo>
                  <a:lnTo>
                    <a:pt x="1004" y="4170"/>
                  </a:lnTo>
                  <a:lnTo>
                    <a:pt x="1004" y="4389"/>
                  </a:lnTo>
                  <a:lnTo>
                    <a:pt x="1035" y="4577"/>
                  </a:lnTo>
                  <a:lnTo>
                    <a:pt x="1098" y="4765"/>
                  </a:lnTo>
                  <a:lnTo>
                    <a:pt x="1160" y="4953"/>
                  </a:lnTo>
                  <a:lnTo>
                    <a:pt x="1286" y="5110"/>
                  </a:lnTo>
                  <a:lnTo>
                    <a:pt x="1443" y="5236"/>
                  </a:lnTo>
                  <a:lnTo>
                    <a:pt x="1631" y="5330"/>
                  </a:lnTo>
                  <a:lnTo>
                    <a:pt x="1850" y="5392"/>
                  </a:lnTo>
                  <a:lnTo>
                    <a:pt x="2101" y="54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73"/>
            <p:cNvSpPr/>
            <p:nvPr/>
          </p:nvSpPr>
          <p:spPr>
            <a:xfrm>
              <a:off x="2738525" y="4412650"/>
              <a:ext cx="716275" cy="389500"/>
            </a:xfrm>
            <a:custGeom>
              <a:avLst/>
              <a:gdLst/>
              <a:ahLst/>
              <a:cxnLst/>
              <a:rect l="l" t="t" r="r" b="b"/>
              <a:pathLst>
                <a:path w="28651" h="15580" extrusionOk="0">
                  <a:moveTo>
                    <a:pt x="18119" y="1"/>
                  </a:moveTo>
                  <a:lnTo>
                    <a:pt x="17523" y="32"/>
                  </a:lnTo>
                  <a:lnTo>
                    <a:pt x="16927" y="95"/>
                  </a:lnTo>
                  <a:lnTo>
                    <a:pt x="16332" y="189"/>
                  </a:lnTo>
                  <a:lnTo>
                    <a:pt x="15768" y="314"/>
                  </a:lnTo>
                  <a:lnTo>
                    <a:pt x="15235" y="440"/>
                  </a:lnTo>
                  <a:lnTo>
                    <a:pt x="14576" y="628"/>
                  </a:lnTo>
                  <a:lnTo>
                    <a:pt x="13950" y="878"/>
                  </a:lnTo>
                  <a:lnTo>
                    <a:pt x="13385" y="1161"/>
                  </a:lnTo>
                  <a:lnTo>
                    <a:pt x="12821" y="1474"/>
                  </a:lnTo>
                  <a:lnTo>
                    <a:pt x="12257" y="1819"/>
                  </a:lnTo>
                  <a:lnTo>
                    <a:pt x="11755" y="2195"/>
                  </a:lnTo>
                  <a:lnTo>
                    <a:pt x="11285" y="2602"/>
                  </a:lnTo>
                  <a:lnTo>
                    <a:pt x="10815" y="3041"/>
                  </a:lnTo>
                  <a:lnTo>
                    <a:pt x="10407" y="3480"/>
                  </a:lnTo>
                  <a:lnTo>
                    <a:pt x="10000" y="3950"/>
                  </a:lnTo>
                  <a:lnTo>
                    <a:pt x="9655" y="4452"/>
                  </a:lnTo>
                  <a:lnTo>
                    <a:pt x="9310" y="4985"/>
                  </a:lnTo>
                  <a:lnTo>
                    <a:pt x="9028" y="5518"/>
                  </a:lnTo>
                  <a:lnTo>
                    <a:pt x="8746" y="6082"/>
                  </a:lnTo>
                  <a:lnTo>
                    <a:pt x="8527" y="6646"/>
                  </a:lnTo>
                  <a:lnTo>
                    <a:pt x="8339" y="7242"/>
                  </a:lnTo>
                  <a:lnTo>
                    <a:pt x="8276" y="7367"/>
                  </a:lnTo>
                  <a:lnTo>
                    <a:pt x="8182" y="7461"/>
                  </a:lnTo>
                  <a:lnTo>
                    <a:pt x="8056" y="7555"/>
                  </a:lnTo>
                  <a:lnTo>
                    <a:pt x="7900" y="7587"/>
                  </a:lnTo>
                  <a:lnTo>
                    <a:pt x="7774" y="7618"/>
                  </a:lnTo>
                  <a:lnTo>
                    <a:pt x="7618" y="7618"/>
                  </a:lnTo>
                  <a:lnTo>
                    <a:pt x="7461" y="7555"/>
                  </a:lnTo>
                  <a:lnTo>
                    <a:pt x="7336" y="7461"/>
                  </a:lnTo>
                  <a:lnTo>
                    <a:pt x="6959" y="7148"/>
                  </a:lnTo>
                  <a:lnTo>
                    <a:pt x="6615" y="6897"/>
                  </a:lnTo>
                  <a:lnTo>
                    <a:pt x="6270" y="6677"/>
                  </a:lnTo>
                  <a:lnTo>
                    <a:pt x="5925" y="6489"/>
                  </a:lnTo>
                  <a:lnTo>
                    <a:pt x="5611" y="6364"/>
                  </a:lnTo>
                  <a:lnTo>
                    <a:pt x="5267" y="6270"/>
                  </a:lnTo>
                  <a:lnTo>
                    <a:pt x="4985" y="6207"/>
                  </a:lnTo>
                  <a:lnTo>
                    <a:pt x="4671" y="6176"/>
                  </a:lnTo>
                  <a:lnTo>
                    <a:pt x="4389" y="6207"/>
                  </a:lnTo>
                  <a:lnTo>
                    <a:pt x="4107" y="6239"/>
                  </a:lnTo>
                  <a:lnTo>
                    <a:pt x="3825" y="6301"/>
                  </a:lnTo>
                  <a:lnTo>
                    <a:pt x="3574" y="6427"/>
                  </a:lnTo>
                  <a:lnTo>
                    <a:pt x="3323" y="6552"/>
                  </a:lnTo>
                  <a:lnTo>
                    <a:pt x="3072" y="6709"/>
                  </a:lnTo>
                  <a:lnTo>
                    <a:pt x="2853" y="6897"/>
                  </a:lnTo>
                  <a:lnTo>
                    <a:pt x="2602" y="7085"/>
                  </a:lnTo>
                  <a:lnTo>
                    <a:pt x="2195" y="7524"/>
                  </a:lnTo>
                  <a:lnTo>
                    <a:pt x="1787" y="8057"/>
                  </a:lnTo>
                  <a:lnTo>
                    <a:pt x="1411" y="8621"/>
                  </a:lnTo>
                  <a:lnTo>
                    <a:pt x="1066" y="9217"/>
                  </a:lnTo>
                  <a:lnTo>
                    <a:pt x="753" y="9812"/>
                  </a:lnTo>
                  <a:lnTo>
                    <a:pt x="471" y="10439"/>
                  </a:lnTo>
                  <a:lnTo>
                    <a:pt x="1" y="11599"/>
                  </a:lnTo>
                  <a:lnTo>
                    <a:pt x="1286" y="11850"/>
                  </a:lnTo>
                  <a:lnTo>
                    <a:pt x="2571" y="12132"/>
                  </a:lnTo>
                  <a:lnTo>
                    <a:pt x="5141" y="12759"/>
                  </a:lnTo>
                  <a:lnTo>
                    <a:pt x="7712" y="13323"/>
                  </a:lnTo>
                  <a:lnTo>
                    <a:pt x="8997" y="13605"/>
                  </a:lnTo>
                  <a:lnTo>
                    <a:pt x="10282" y="13856"/>
                  </a:lnTo>
                  <a:lnTo>
                    <a:pt x="12570" y="14232"/>
                  </a:lnTo>
                  <a:lnTo>
                    <a:pt x="14827" y="14545"/>
                  </a:lnTo>
                  <a:lnTo>
                    <a:pt x="17116" y="14859"/>
                  </a:lnTo>
                  <a:lnTo>
                    <a:pt x="19404" y="15078"/>
                  </a:lnTo>
                  <a:lnTo>
                    <a:pt x="21723" y="15266"/>
                  </a:lnTo>
                  <a:lnTo>
                    <a:pt x="24012" y="15423"/>
                  </a:lnTo>
                  <a:lnTo>
                    <a:pt x="26300" y="15548"/>
                  </a:lnTo>
                  <a:lnTo>
                    <a:pt x="28620" y="15580"/>
                  </a:lnTo>
                  <a:lnTo>
                    <a:pt x="28651" y="15047"/>
                  </a:lnTo>
                  <a:lnTo>
                    <a:pt x="28651" y="14514"/>
                  </a:lnTo>
                  <a:lnTo>
                    <a:pt x="28620" y="13950"/>
                  </a:lnTo>
                  <a:lnTo>
                    <a:pt x="28526" y="13386"/>
                  </a:lnTo>
                  <a:lnTo>
                    <a:pt x="28400" y="12853"/>
                  </a:lnTo>
                  <a:lnTo>
                    <a:pt x="28243" y="12320"/>
                  </a:lnTo>
                  <a:lnTo>
                    <a:pt x="28055" y="11787"/>
                  </a:lnTo>
                  <a:lnTo>
                    <a:pt x="27773" y="11317"/>
                  </a:lnTo>
                  <a:lnTo>
                    <a:pt x="27460" y="10878"/>
                  </a:lnTo>
                  <a:lnTo>
                    <a:pt x="27303" y="10658"/>
                  </a:lnTo>
                  <a:lnTo>
                    <a:pt x="27084" y="10470"/>
                  </a:lnTo>
                  <a:lnTo>
                    <a:pt x="26896" y="10314"/>
                  </a:lnTo>
                  <a:lnTo>
                    <a:pt x="26676" y="10126"/>
                  </a:lnTo>
                  <a:lnTo>
                    <a:pt x="26425" y="10000"/>
                  </a:lnTo>
                  <a:lnTo>
                    <a:pt x="26175" y="9875"/>
                  </a:lnTo>
                  <a:lnTo>
                    <a:pt x="25892" y="9749"/>
                  </a:lnTo>
                  <a:lnTo>
                    <a:pt x="25610" y="9655"/>
                  </a:lnTo>
                  <a:lnTo>
                    <a:pt x="25297" y="9593"/>
                  </a:lnTo>
                  <a:lnTo>
                    <a:pt x="24952" y="9530"/>
                  </a:lnTo>
                  <a:lnTo>
                    <a:pt x="24607" y="9499"/>
                  </a:lnTo>
                  <a:lnTo>
                    <a:pt x="23855" y="9499"/>
                  </a:lnTo>
                  <a:lnTo>
                    <a:pt x="23447" y="9561"/>
                  </a:lnTo>
                  <a:lnTo>
                    <a:pt x="23291" y="9561"/>
                  </a:lnTo>
                  <a:lnTo>
                    <a:pt x="23165" y="9530"/>
                  </a:lnTo>
                  <a:lnTo>
                    <a:pt x="23040" y="9499"/>
                  </a:lnTo>
                  <a:lnTo>
                    <a:pt x="22915" y="9405"/>
                  </a:lnTo>
                  <a:lnTo>
                    <a:pt x="22852" y="9311"/>
                  </a:lnTo>
                  <a:lnTo>
                    <a:pt x="22789" y="9217"/>
                  </a:lnTo>
                  <a:lnTo>
                    <a:pt x="22758" y="9091"/>
                  </a:lnTo>
                  <a:lnTo>
                    <a:pt x="22789" y="8934"/>
                  </a:lnTo>
                  <a:lnTo>
                    <a:pt x="23009" y="7775"/>
                  </a:lnTo>
                  <a:lnTo>
                    <a:pt x="23103" y="7179"/>
                  </a:lnTo>
                  <a:lnTo>
                    <a:pt x="23165" y="6552"/>
                  </a:lnTo>
                  <a:lnTo>
                    <a:pt x="23228" y="5894"/>
                  </a:lnTo>
                  <a:lnTo>
                    <a:pt x="23259" y="5236"/>
                  </a:lnTo>
                  <a:lnTo>
                    <a:pt x="23228" y="4609"/>
                  </a:lnTo>
                  <a:lnTo>
                    <a:pt x="23134" y="3982"/>
                  </a:lnTo>
                  <a:lnTo>
                    <a:pt x="23009" y="3355"/>
                  </a:lnTo>
                  <a:lnTo>
                    <a:pt x="22915" y="3041"/>
                  </a:lnTo>
                  <a:lnTo>
                    <a:pt x="22821" y="2759"/>
                  </a:lnTo>
                  <a:lnTo>
                    <a:pt x="22695" y="2477"/>
                  </a:lnTo>
                  <a:lnTo>
                    <a:pt x="22538" y="2226"/>
                  </a:lnTo>
                  <a:lnTo>
                    <a:pt x="22382" y="1944"/>
                  </a:lnTo>
                  <a:lnTo>
                    <a:pt x="22194" y="1693"/>
                  </a:lnTo>
                  <a:lnTo>
                    <a:pt x="22006" y="1474"/>
                  </a:lnTo>
                  <a:lnTo>
                    <a:pt x="21755" y="1223"/>
                  </a:lnTo>
                  <a:lnTo>
                    <a:pt x="21504" y="1035"/>
                  </a:lnTo>
                  <a:lnTo>
                    <a:pt x="21222" y="816"/>
                  </a:lnTo>
                  <a:lnTo>
                    <a:pt x="20908" y="628"/>
                  </a:lnTo>
                  <a:lnTo>
                    <a:pt x="20595" y="471"/>
                  </a:lnTo>
                  <a:lnTo>
                    <a:pt x="20219" y="346"/>
                  </a:lnTo>
                  <a:lnTo>
                    <a:pt x="19843" y="220"/>
                  </a:lnTo>
                  <a:lnTo>
                    <a:pt x="19278" y="95"/>
                  </a:lnTo>
                  <a:lnTo>
                    <a:pt x="18714" y="32"/>
                  </a:lnTo>
                  <a:lnTo>
                    <a:pt x="181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73"/>
            <p:cNvSpPr/>
            <p:nvPr/>
          </p:nvSpPr>
          <p:spPr>
            <a:xfrm>
              <a:off x="3824675" y="1195750"/>
              <a:ext cx="453750" cy="969400"/>
            </a:xfrm>
            <a:custGeom>
              <a:avLst/>
              <a:gdLst/>
              <a:ahLst/>
              <a:cxnLst/>
              <a:rect l="l" t="t" r="r" b="b"/>
              <a:pathLst>
                <a:path w="18150" h="38776" extrusionOk="0">
                  <a:moveTo>
                    <a:pt x="9655" y="0"/>
                  </a:moveTo>
                  <a:lnTo>
                    <a:pt x="8715" y="1191"/>
                  </a:lnTo>
                  <a:lnTo>
                    <a:pt x="7806" y="2351"/>
                  </a:lnTo>
                  <a:lnTo>
                    <a:pt x="6928" y="3574"/>
                  </a:lnTo>
                  <a:lnTo>
                    <a:pt x="6082" y="4796"/>
                  </a:lnTo>
                  <a:lnTo>
                    <a:pt x="5267" y="6050"/>
                  </a:lnTo>
                  <a:lnTo>
                    <a:pt x="4483" y="7335"/>
                  </a:lnTo>
                  <a:lnTo>
                    <a:pt x="3762" y="8652"/>
                  </a:lnTo>
                  <a:lnTo>
                    <a:pt x="3072" y="9968"/>
                  </a:lnTo>
                  <a:lnTo>
                    <a:pt x="2445" y="11316"/>
                  </a:lnTo>
                  <a:lnTo>
                    <a:pt x="1881" y="12664"/>
                  </a:lnTo>
                  <a:lnTo>
                    <a:pt x="1380" y="14075"/>
                  </a:lnTo>
                  <a:lnTo>
                    <a:pt x="1160" y="14764"/>
                  </a:lnTo>
                  <a:lnTo>
                    <a:pt x="941" y="15485"/>
                  </a:lnTo>
                  <a:lnTo>
                    <a:pt x="753" y="16206"/>
                  </a:lnTo>
                  <a:lnTo>
                    <a:pt x="596" y="16927"/>
                  </a:lnTo>
                  <a:lnTo>
                    <a:pt x="439" y="17648"/>
                  </a:lnTo>
                  <a:lnTo>
                    <a:pt x="314" y="18369"/>
                  </a:lnTo>
                  <a:lnTo>
                    <a:pt x="188" y="19121"/>
                  </a:lnTo>
                  <a:lnTo>
                    <a:pt x="94" y="19874"/>
                  </a:lnTo>
                  <a:lnTo>
                    <a:pt x="32" y="20626"/>
                  </a:lnTo>
                  <a:lnTo>
                    <a:pt x="0" y="21378"/>
                  </a:lnTo>
                  <a:lnTo>
                    <a:pt x="0" y="22068"/>
                  </a:lnTo>
                  <a:lnTo>
                    <a:pt x="0" y="22758"/>
                  </a:lnTo>
                  <a:lnTo>
                    <a:pt x="32" y="23447"/>
                  </a:lnTo>
                  <a:lnTo>
                    <a:pt x="94" y="24105"/>
                  </a:lnTo>
                  <a:lnTo>
                    <a:pt x="157" y="24795"/>
                  </a:lnTo>
                  <a:lnTo>
                    <a:pt x="251" y="25453"/>
                  </a:lnTo>
                  <a:lnTo>
                    <a:pt x="376" y="26112"/>
                  </a:lnTo>
                  <a:lnTo>
                    <a:pt x="502" y="26770"/>
                  </a:lnTo>
                  <a:lnTo>
                    <a:pt x="690" y="27397"/>
                  </a:lnTo>
                  <a:lnTo>
                    <a:pt x="878" y="28024"/>
                  </a:lnTo>
                  <a:lnTo>
                    <a:pt x="1066" y="28651"/>
                  </a:lnTo>
                  <a:lnTo>
                    <a:pt x="1286" y="29246"/>
                  </a:lnTo>
                  <a:lnTo>
                    <a:pt x="1536" y="29873"/>
                  </a:lnTo>
                  <a:lnTo>
                    <a:pt x="1818" y="30469"/>
                  </a:lnTo>
                  <a:lnTo>
                    <a:pt x="2101" y="31033"/>
                  </a:lnTo>
                  <a:lnTo>
                    <a:pt x="2414" y="31597"/>
                  </a:lnTo>
                  <a:lnTo>
                    <a:pt x="2759" y="32161"/>
                  </a:lnTo>
                  <a:lnTo>
                    <a:pt x="3104" y="32726"/>
                  </a:lnTo>
                  <a:lnTo>
                    <a:pt x="3480" y="33259"/>
                  </a:lnTo>
                  <a:lnTo>
                    <a:pt x="3856" y="33760"/>
                  </a:lnTo>
                  <a:lnTo>
                    <a:pt x="4263" y="34262"/>
                  </a:lnTo>
                  <a:lnTo>
                    <a:pt x="4702" y="34763"/>
                  </a:lnTo>
                  <a:lnTo>
                    <a:pt x="5141" y="35233"/>
                  </a:lnTo>
                  <a:lnTo>
                    <a:pt x="5611" y="35704"/>
                  </a:lnTo>
                  <a:lnTo>
                    <a:pt x="6082" y="36142"/>
                  </a:lnTo>
                  <a:lnTo>
                    <a:pt x="6583" y="36581"/>
                  </a:lnTo>
                  <a:lnTo>
                    <a:pt x="7116" y="36989"/>
                  </a:lnTo>
                  <a:lnTo>
                    <a:pt x="7649" y="37365"/>
                  </a:lnTo>
                  <a:lnTo>
                    <a:pt x="8213" y="37741"/>
                  </a:lnTo>
                  <a:lnTo>
                    <a:pt x="8777" y="38117"/>
                  </a:lnTo>
                  <a:lnTo>
                    <a:pt x="9373" y="38431"/>
                  </a:lnTo>
                  <a:lnTo>
                    <a:pt x="9968" y="38776"/>
                  </a:lnTo>
                  <a:lnTo>
                    <a:pt x="9185" y="32569"/>
                  </a:lnTo>
                  <a:lnTo>
                    <a:pt x="8903" y="32506"/>
                  </a:lnTo>
                  <a:lnTo>
                    <a:pt x="8621" y="32475"/>
                  </a:lnTo>
                  <a:lnTo>
                    <a:pt x="8370" y="32381"/>
                  </a:lnTo>
                  <a:lnTo>
                    <a:pt x="8088" y="32256"/>
                  </a:lnTo>
                  <a:lnTo>
                    <a:pt x="7555" y="32005"/>
                  </a:lnTo>
                  <a:lnTo>
                    <a:pt x="7022" y="31691"/>
                  </a:lnTo>
                  <a:lnTo>
                    <a:pt x="6520" y="31346"/>
                  </a:lnTo>
                  <a:lnTo>
                    <a:pt x="6050" y="31002"/>
                  </a:lnTo>
                  <a:lnTo>
                    <a:pt x="5204" y="30343"/>
                  </a:lnTo>
                  <a:lnTo>
                    <a:pt x="4608" y="29842"/>
                  </a:lnTo>
                  <a:lnTo>
                    <a:pt x="3950" y="29309"/>
                  </a:lnTo>
                  <a:lnTo>
                    <a:pt x="3354" y="28776"/>
                  </a:lnTo>
                  <a:lnTo>
                    <a:pt x="2759" y="28181"/>
                  </a:lnTo>
                  <a:lnTo>
                    <a:pt x="2195" y="27554"/>
                  </a:lnTo>
                  <a:lnTo>
                    <a:pt x="1693" y="26895"/>
                  </a:lnTo>
                  <a:lnTo>
                    <a:pt x="1474" y="26550"/>
                  </a:lnTo>
                  <a:lnTo>
                    <a:pt x="1254" y="26206"/>
                  </a:lnTo>
                  <a:lnTo>
                    <a:pt x="1066" y="25861"/>
                  </a:lnTo>
                  <a:lnTo>
                    <a:pt x="909" y="25485"/>
                  </a:lnTo>
                  <a:lnTo>
                    <a:pt x="878" y="25359"/>
                  </a:lnTo>
                  <a:lnTo>
                    <a:pt x="909" y="25265"/>
                  </a:lnTo>
                  <a:lnTo>
                    <a:pt x="972" y="25171"/>
                  </a:lnTo>
                  <a:lnTo>
                    <a:pt x="1066" y="25109"/>
                  </a:lnTo>
                  <a:lnTo>
                    <a:pt x="1160" y="25077"/>
                  </a:lnTo>
                  <a:lnTo>
                    <a:pt x="1286" y="25046"/>
                  </a:lnTo>
                  <a:lnTo>
                    <a:pt x="1411" y="25077"/>
                  </a:lnTo>
                  <a:lnTo>
                    <a:pt x="1505" y="25140"/>
                  </a:lnTo>
                  <a:lnTo>
                    <a:pt x="1944" y="25547"/>
                  </a:lnTo>
                  <a:lnTo>
                    <a:pt x="2383" y="25986"/>
                  </a:lnTo>
                  <a:lnTo>
                    <a:pt x="3198" y="26895"/>
                  </a:lnTo>
                  <a:lnTo>
                    <a:pt x="4013" y="27804"/>
                  </a:lnTo>
                  <a:lnTo>
                    <a:pt x="4420" y="28243"/>
                  </a:lnTo>
                  <a:lnTo>
                    <a:pt x="4890" y="28651"/>
                  </a:lnTo>
                  <a:lnTo>
                    <a:pt x="5737" y="29434"/>
                  </a:lnTo>
                  <a:lnTo>
                    <a:pt x="6238" y="29842"/>
                  </a:lnTo>
                  <a:lnTo>
                    <a:pt x="6771" y="30249"/>
                  </a:lnTo>
                  <a:lnTo>
                    <a:pt x="7335" y="30657"/>
                  </a:lnTo>
                  <a:lnTo>
                    <a:pt x="7900" y="31033"/>
                  </a:lnTo>
                  <a:lnTo>
                    <a:pt x="8495" y="31346"/>
                  </a:lnTo>
                  <a:lnTo>
                    <a:pt x="9059" y="31597"/>
                  </a:lnTo>
                  <a:lnTo>
                    <a:pt x="9059" y="31597"/>
                  </a:lnTo>
                  <a:lnTo>
                    <a:pt x="8746" y="28964"/>
                  </a:lnTo>
                  <a:lnTo>
                    <a:pt x="8464" y="26300"/>
                  </a:lnTo>
                  <a:lnTo>
                    <a:pt x="8244" y="23667"/>
                  </a:lnTo>
                  <a:lnTo>
                    <a:pt x="8025" y="21002"/>
                  </a:lnTo>
                  <a:lnTo>
                    <a:pt x="7523" y="20814"/>
                  </a:lnTo>
                  <a:lnTo>
                    <a:pt x="7053" y="20595"/>
                  </a:lnTo>
                  <a:lnTo>
                    <a:pt x="6614" y="20313"/>
                  </a:lnTo>
                  <a:lnTo>
                    <a:pt x="6176" y="19999"/>
                  </a:lnTo>
                  <a:lnTo>
                    <a:pt x="5768" y="19654"/>
                  </a:lnTo>
                  <a:lnTo>
                    <a:pt x="5392" y="19278"/>
                  </a:lnTo>
                  <a:lnTo>
                    <a:pt x="4671" y="18494"/>
                  </a:lnTo>
                  <a:lnTo>
                    <a:pt x="3856" y="17617"/>
                  </a:lnTo>
                  <a:lnTo>
                    <a:pt x="3480" y="17147"/>
                  </a:lnTo>
                  <a:lnTo>
                    <a:pt x="3104" y="16676"/>
                  </a:lnTo>
                  <a:lnTo>
                    <a:pt x="2759" y="16175"/>
                  </a:lnTo>
                  <a:lnTo>
                    <a:pt x="2477" y="15642"/>
                  </a:lnTo>
                  <a:lnTo>
                    <a:pt x="2257" y="15109"/>
                  </a:lnTo>
                  <a:lnTo>
                    <a:pt x="2163" y="14827"/>
                  </a:lnTo>
                  <a:lnTo>
                    <a:pt x="2101" y="14545"/>
                  </a:lnTo>
                  <a:lnTo>
                    <a:pt x="2101" y="14419"/>
                  </a:lnTo>
                  <a:lnTo>
                    <a:pt x="2132" y="14294"/>
                  </a:lnTo>
                  <a:lnTo>
                    <a:pt x="2195" y="14231"/>
                  </a:lnTo>
                  <a:lnTo>
                    <a:pt x="2289" y="14169"/>
                  </a:lnTo>
                  <a:lnTo>
                    <a:pt x="2414" y="14137"/>
                  </a:lnTo>
                  <a:lnTo>
                    <a:pt x="2508" y="14137"/>
                  </a:lnTo>
                  <a:lnTo>
                    <a:pt x="2602" y="14200"/>
                  </a:lnTo>
                  <a:lnTo>
                    <a:pt x="2696" y="14294"/>
                  </a:lnTo>
                  <a:lnTo>
                    <a:pt x="3198" y="15172"/>
                  </a:lnTo>
                  <a:lnTo>
                    <a:pt x="3762" y="15987"/>
                  </a:lnTo>
                  <a:lnTo>
                    <a:pt x="4357" y="16770"/>
                  </a:lnTo>
                  <a:lnTo>
                    <a:pt x="4984" y="17491"/>
                  </a:lnTo>
                  <a:lnTo>
                    <a:pt x="5674" y="18212"/>
                  </a:lnTo>
                  <a:lnTo>
                    <a:pt x="6395" y="18871"/>
                  </a:lnTo>
                  <a:lnTo>
                    <a:pt x="7179" y="19466"/>
                  </a:lnTo>
                  <a:lnTo>
                    <a:pt x="7962" y="20062"/>
                  </a:lnTo>
                  <a:lnTo>
                    <a:pt x="7868" y="17930"/>
                  </a:lnTo>
                  <a:lnTo>
                    <a:pt x="7774" y="15767"/>
                  </a:lnTo>
                  <a:lnTo>
                    <a:pt x="7712" y="13573"/>
                  </a:lnTo>
                  <a:lnTo>
                    <a:pt x="7712" y="12476"/>
                  </a:lnTo>
                  <a:lnTo>
                    <a:pt x="7743" y="11379"/>
                  </a:lnTo>
                  <a:lnTo>
                    <a:pt x="7774" y="10282"/>
                  </a:lnTo>
                  <a:lnTo>
                    <a:pt x="7868" y="9185"/>
                  </a:lnTo>
                  <a:lnTo>
                    <a:pt x="7962" y="8088"/>
                  </a:lnTo>
                  <a:lnTo>
                    <a:pt x="8088" y="7022"/>
                  </a:lnTo>
                  <a:lnTo>
                    <a:pt x="8244" y="5956"/>
                  </a:lnTo>
                  <a:lnTo>
                    <a:pt x="8464" y="4890"/>
                  </a:lnTo>
                  <a:lnTo>
                    <a:pt x="8715" y="3856"/>
                  </a:lnTo>
                  <a:lnTo>
                    <a:pt x="8997" y="2821"/>
                  </a:lnTo>
                  <a:lnTo>
                    <a:pt x="9028" y="2759"/>
                  </a:lnTo>
                  <a:lnTo>
                    <a:pt x="9091" y="2727"/>
                  </a:lnTo>
                  <a:lnTo>
                    <a:pt x="9153" y="2696"/>
                  </a:lnTo>
                  <a:lnTo>
                    <a:pt x="9279" y="2696"/>
                  </a:lnTo>
                  <a:lnTo>
                    <a:pt x="9342" y="2759"/>
                  </a:lnTo>
                  <a:lnTo>
                    <a:pt x="9373" y="2821"/>
                  </a:lnTo>
                  <a:lnTo>
                    <a:pt x="9404" y="2884"/>
                  </a:lnTo>
                  <a:lnTo>
                    <a:pt x="9436" y="4953"/>
                  </a:lnTo>
                  <a:lnTo>
                    <a:pt x="9436" y="7053"/>
                  </a:lnTo>
                  <a:lnTo>
                    <a:pt x="9373" y="9122"/>
                  </a:lnTo>
                  <a:lnTo>
                    <a:pt x="9310" y="11191"/>
                  </a:lnTo>
                  <a:lnTo>
                    <a:pt x="9247" y="13291"/>
                  </a:lnTo>
                  <a:lnTo>
                    <a:pt x="9216" y="15360"/>
                  </a:lnTo>
                  <a:lnTo>
                    <a:pt x="9216" y="17460"/>
                  </a:lnTo>
                  <a:lnTo>
                    <a:pt x="9279" y="19529"/>
                  </a:lnTo>
                  <a:lnTo>
                    <a:pt x="9749" y="19090"/>
                  </a:lnTo>
                  <a:lnTo>
                    <a:pt x="10188" y="18589"/>
                  </a:lnTo>
                  <a:lnTo>
                    <a:pt x="10595" y="18087"/>
                  </a:lnTo>
                  <a:lnTo>
                    <a:pt x="10972" y="17554"/>
                  </a:lnTo>
                  <a:lnTo>
                    <a:pt x="11316" y="16990"/>
                  </a:lnTo>
                  <a:lnTo>
                    <a:pt x="11630" y="16426"/>
                  </a:lnTo>
                  <a:lnTo>
                    <a:pt x="11912" y="15830"/>
                  </a:lnTo>
                  <a:lnTo>
                    <a:pt x="12163" y="15234"/>
                  </a:lnTo>
                  <a:lnTo>
                    <a:pt x="12413" y="14639"/>
                  </a:lnTo>
                  <a:lnTo>
                    <a:pt x="12633" y="14012"/>
                  </a:lnTo>
                  <a:lnTo>
                    <a:pt x="13072" y="12758"/>
                  </a:lnTo>
                  <a:lnTo>
                    <a:pt x="13824" y="10188"/>
                  </a:lnTo>
                  <a:lnTo>
                    <a:pt x="13855" y="10125"/>
                  </a:lnTo>
                  <a:lnTo>
                    <a:pt x="13887" y="10094"/>
                  </a:lnTo>
                  <a:lnTo>
                    <a:pt x="13981" y="10094"/>
                  </a:lnTo>
                  <a:lnTo>
                    <a:pt x="14075" y="10125"/>
                  </a:lnTo>
                  <a:lnTo>
                    <a:pt x="14106" y="10188"/>
                  </a:lnTo>
                  <a:lnTo>
                    <a:pt x="14137" y="10250"/>
                  </a:lnTo>
                  <a:lnTo>
                    <a:pt x="14137" y="11034"/>
                  </a:lnTo>
                  <a:lnTo>
                    <a:pt x="14137" y="11818"/>
                  </a:lnTo>
                  <a:lnTo>
                    <a:pt x="14075" y="12601"/>
                  </a:lnTo>
                  <a:lnTo>
                    <a:pt x="13981" y="13354"/>
                  </a:lnTo>
                  <a:lnTo>
                    <a:pt x="13824" y="14106"/>
                  </a:lnTo>
                  <a:lnTo>
                    <a:pt x="13636" y="14858"/>
                  </a:lnTo>
                  <a:lnTo>
                    <a:pt x="13417" y="15611"/>
                  </a:lnTo>
                  <a:lnTo>
                    <a:pt x="13166" y="16300"/>
                  </a:lnTo>
                  <a:lnTo>
                    <a:pt x="12852" y="16990"/>
                  </a:lnTo>
                  <a:lnTo>
                    <a:pt x="12507" y="17679"/>
                  </a:lnTo>
                  <a:lnTo>
                    <a:pt x="12100" y="18306"/>
                  </a:lnTo>
                  <a:lnTo>
                    <a:pt x="11630" y="18933"/>
                  </a:lnTo>
                  <a:lnTo>
                    <a:pt x="11128" y="19529"/>
                  </a:lnTo>
                  <a:lnTo>
                    <a:pt x="10595" y="20062"/>
                  </a:lnTo>
                  <a:lnTo>
                    <a:pt x="10000" y="20595"/>
                  </a:lnTo>
                  <a:lnTo>
                    <a:pt x="9342" y="21065"/>
                  </a:lnTo>
                  <a:lnTo>
                    <a:pt x="9498" y="23510"/>
                  </a:lnTo>
                  <a:lnTo>
                    <a:pt x="9718" y="25924"/>
                  </a:lnTo>
                  <a:lnTo>
                    <a:pt x="9968" y="28369"/>
                  </a:lnTo>
                  <a:lnTo>
                    <a:pt x="10251" y="30782"/>
                  </a:lnTo>
                  <a:lnTo>
                    <a:pt x="10909" y="29811"/>
                  </a:lnTo>
                  <a:lnTo>
                    <a:pt x="11536" y="28776"/>
                  </a:lnTo>
                  <a:lnTo>
                    <a:pt x="12100" y="27742"/>
                  </a:lnTo>
                  <a:lnTo>
                    <a:pt x="12633" y="26676"/>
                  </a:lnTo>
                  <a:lnTo>
                    <a:pt x="12946" y="25955"/>
                  </a:lnTo>
                  <a:lnTo>
                    <a:pt x="13228" y="25234"/>
                  </a:lnTo>
                  <a:lnTo>
                    <a:pt x="13448" y="24482"/>
                  </a:lnTo>
                  <a:lnTo>
                    <a:pt x="13699" y="23729"/>
                  </a:lnTo>
                  <a:lnTo>
                    <a:pt x="14137" y="22225"/>
                  </a:lnTo>
                  <a:lnTo>
                    <a:pt x="14357" y="21472"/>
                  </a:lnTo>
                  <a:lnTo>
                    <a:pt x="14639" y="20751"/>
                  </a:lnTo>
                  <a:lnTo>
                    <a:pt x="14702" y="20657"/>
                  </a:lnTo>
                  <a:lnTo>
                    <a:pt x="14764" y="20595"/>
                  </a:lnTo>
                  <a:lnTo>
                    <a:pt x="14858" y="20563"/>
                  </a:lnTo>
                  <a:lnTo>
                    <a:pt x="14952" y="20532"/>
                  </a:lnTo>
                  <a:lnTo>
                    <a:pt x="15047" y="20563"/>
                  </a:lnTo>
                  <a:lnTo>
                    <a:pt x="15109" y="20626"/>
                  </a:lnTo>
                  <a:lnTo>
                    <a:pt x="15172" y="20720"/>
                  </a:lnTo>
                  <a:lnTo>
                    <a:pt x="15172" y="20814"/>
                  </a:lnTo>
                  <a:lnTo>
                    <a:pt x="15172" y="21566"/>
                  </a:lnTo>
                  <a:lnTo>
                    <a:pt x="15078" y="22319"/>
                  </a:lnTo>
                  <a:lnTo>
                    <a:pt x="14984" y="23071"/>
                  </a:lnTo>
                  <a:lnTo>
                    <a:pt x="14796" y="23792"/>
                  </a:lnTo>
                  <a:lnTo>
                    <a:pt x="14608" y="24544"/>
                  </a:lnTo>
                  <a:lnTo>
                    <a:pt x="14357" y="25297"/>
                  </a:lnTo>
                  <a:lnTo>
                    <a:pt x="14075" y="26018"/>
                  </a:lnTo>
                  <a:lnTo>
                    <a:pt x="13793" y="26770"/>
                  </a:lnTo>
                  <a:lnTo>
                    <a:pt x="13448" y="27491"/>
                  </a:lnTo>
                  <a:lnTo>
                    <a:pt x="13072" y="28181"/>
                  </a:lnTo>
                  <a:lnTo>
                    <a:pt x="12696" y="28870"/>
                  </a:lnTo>
                  <a:lnTo>
                    <a:pt x="12319" y="29560"/>
                  </a:lnTo>
                  <a:lnTo>
                    <a:pt x="11912" y="30218"/>
                  </a:lnTo>
                  <a:lnTo>
                    <a:pt x="11473" y="30845"/>
                  </a:lnTo>
                  <a:lnTo>
                    <a:pt x="10627" y="32067"/>
                  </a:lnTo>
                  <a:lnTo>
                    <a:pt x="10533" y="32161"/>
                  </a:lnTo>
                  <a:lnTo>
                    <a:pt x="10439" y="32224"/>
                  </a:lnTo>
                  <a:lnTo>
                    <a:pt x="11191" y="38149"/>
                  </a:lnTo>
                  <a:lnTo>
                    <a:pt x="12037" y="37177"/>
                  </a:lnTo>
                  <a:lnTo>
                    <a:pt x="12821" y="36205"/>
                  </a:lnTo>
                  <a:lnTo>
                    <a:pt x="13542" y="35202"/>
                  </a:lnTo>
                  <a:lnTo>
                    <a:pt x="14232" y="34136"/>
                  </a:lnTo>
                  <a:lnTo>
                    <a:pt x="14858" y="33071"/>
                  </a:lnTo>
                  <a:lnTo>
                    <a:pt x="15423" y="32005"/>
                  </a:lnTo>
                  <a:lnTo>
                    <a:pt x="15956" y="30876"/>
                  </a:lnTo>
                  <a:lnTo>
                    <a:pt x="16426" y="29748"/>
                  </a:lnTo>
                  <a:lnTo>
                    <a:pt x="16865" y="28588"/>
                  </a:lnTo>
                  <a:lnTo>
                    <a:pt x="17209" y="27397"/>
                  </a:lnTo>
                  <a:lnTo>
                    <a:pt x="17523" y="26206"/>
                  </a:lnTo>
                  <a:lnTo>
                    <a:pt x="17774" y="24983"/>
                  </a:lnTo>
                  <a:lnTo>
                    <a:pt x="17962" y="23761"/>
                  </a:lnTo>
                  <a:lnTo>
                    <a:pt x="18087" y="22507"/>
                  </a:lnTo>
                  <a:lnTo>
                    <a:pt x="18150" y="21222"/>
                  </a:lnTo>
                  <a:lnTo>
                    <a:pt x="18150" y="19936"/>
                  </a:lnTo>
                  <a:lnTo>
                    <a:pt x="18118" y="19247"/>
                  </a:lnTo>
                  <a:lnTo>
                    <a:pt x="18056" y="18526"/>
                  </a:lnTo>
                  <a:lnTo>
                    <a:pt x="17993" y="17836"/>
                  </a:lnTo>
                  <a:lnTo>
                    <a:pt x="17899" y="17147"/>
                  </a:lnTo>
                  <a:lnTo>
                    <a:pt x="17774" y="16457"/>
                  </a:lnTo>
                  <a:lnTo>
                    <a:pt x="17648" y="15799"/>
                  </a:lnTo>
                  <a:lnTo>
                    <a:pt x="17523" y="15109"/>
                  </a:lnTo>
                  <a:lnTo>
                    <a:pt x="17335" y="14451"/>
                  </a:lnTo>
                  <a:lnTo>
                    <a:pt x="16959" y="13166"/>
                  </a:lnTo>
                  <a:lnTo>
                    <a:pt x="16520" y="11880"/>
                  </a:lnTo>
                  <a:lnTo>
                    <a:pt x="15987" y="10595"/>
                  </a:lnTo>
                  <a:lnTo>
                    <a:pt x="15454" y="9373"/>
                  </a:lnTo>
                  <a:lnTo>
                    <a:pt x="14827" y="8150"/>
                  </a:lnTo>
                  <a:lnTo>
                    <a:pt x="14169" y="6928"/>
                  </a:lnTo>
                  <a:lnTo>
                    <a:pt x="13479" y="5737"/>
                  </a:lnTo>
                  <a:lnTo>
                    <a:pt x="12758" y="4577"/>
                  </a:lnTo>
                  <a:lnTo>
                    <a:pt x="12006" y="3417"/>
                  </a:lnTo>
                  <a:lnTo>
                    <a:pt x="11254" y="2257"/>
                  </a:lnTo>
                  <a:lnTo>
                    <a:pt x="96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73"/>
            <p:cNvSpPr/>
            <p:nvPr/>
          </p:nvSpPr>
          <p:spPr>
            <a:xfrm>
              <a:off x="2660150" y="4255150"/>
              <a:ext cx="904375" cy="547800"/>
            </a:xfrm>
            <a:custGeom>
              <a:avLst/>
              <a:gdLst/>
              <a:ahLst/>
              <a:cxnLst/>
              <a:rect l="l" t="t" r="r" b="b"/>
              <a:pathLst>
                <a:path w="36175" h="21912" extrusionOk="0">
                  <a:moveTo>
                    <a:pt x="18401" y="0"/>
                  </a:moveTo>
                  <a:lnTo>
                    <a:pt x="17868" y="63"/>
                  </a:lnTo>
                  <a:lnTo>
                    <a:pt x="17367" y="157"/>
                  </a:lnTo>
                  <a:lnTo>
                    <a:pt x="16865" y="314"/>
                  </a:lnTo>
                  <a:lnTo>
                    <a:pt x="16395" y="470"/>
                  </a:lnTo>
                  <a:lnTo>
                    <a:pt x="15925" y="658"/>
                  </a:lnTo>
                  <a:lnTo>
                    <a:pt x="15486" y="878"/>
                  </a:lnTo>
                  <a:lnTo>
                    <a:pt x="15047" y="1129"/>
                  </a:lnTo>
                  <a:lnTo>
                    <a:pt x="14608" y="1411"/>
                  </a:lnTo>
                  <a:lnTo>
                    <a:pt x="14201" y="1693"/>
                  </a:lnTo>
                  <a:lnTo>
                    <a:pt x="13825" y="2038"/>
                  </a:lnTo>
                  <a:lnTo>
                    <a:pt x="13448" y="2351"/>
                  </a:lnTo>
                  <a:lnTo>
                    <a:pt x="13072" y="2727"/>
                  </a:lnTo>
                  <a:lnTo>
                    <a:pt x="12727" y="3103"/>
                  </a:lnTo>
                  <a:lnTo>
                    <a:pt x="12383" y="3480"/>
                  </a:lnTo>
                  <a:lnTo>
                    <a:pt x="12069" y="3887"/>
                  </a:lnTo>
                  <a:lnTo>
                    <a:pt x="11442" y="4733"/>
                  </a:lnTo>
                  <a:lnTo>
                    <a:pt x="10878" y="5611"/>
                  </a:lnTo>
                  <a:lnTo>
                    <a:pt x="10376" y="6520"/>
                  </a:lnTo>
                  <a:lnTo>
                    <a:pt x="9906" y="7429"/>
                  </a:lnTo>
                  <a:lnTo>
                    <a:pt x="9499" y="8307"/>
                  </a:lnTo>
                  <a:lnTo>
                    <a:pt x="9154" y="9185"/>
                  </a:lnTo>
                  <a:lnTo>
                    <a:pt x="9091" y="9310"/>
                  </a:lnTo>
                  <a:lnTo>
                    <a:pt x="8997" y="9435"/>
                  </a:lnTo>
                  <a:lnTo>
                    <a:pt x="8872" y="9529"/>
                  </a:lnTo>
                  <a:lnTo>
                    <a:pt x="8746" y="9623"/>
                  </a:lnTo>
                  <a:lnTo>
                    <a:pt x="8621" y="9686"/>
                  </a:lnTo>
                  <a:lnTo>
                    <a:pt x="8464" y="9717"/>
                  </a:lnTo>
                  <a:lnTo>
                    <a:pt x="8308" y="9717"/>
                  </a:lnTo>
                  <a:lnTo>
                    <a:pt x="8120" y="9686"/>
                  </a:lnTo>
                  <a:lnTo>
                    <a:pt x="7618" y="9592"/>
                  </a:lnTo>
                  <a:lnTo>
                    <a:pt x="7116" y="9529"/>
                  </a:lnTo>
                  <a:lnTo>
                    <a:pt x="6646" y="9498"/>
                  </a:lnTo>
                  <a:lnTo>
                    <a:pt x="6207" y="9498"/>
                  </a:lnTo>
                  <a:lnTo>
                    <a:pt x="5769" y="9529"/>
                  </a:lnTo>
                  <a:lnTo>
                    <a:pt x="5361" y="9592"/>
                  </a:lnTo>
                  <a:lnTo>
                    <a:pt x="4985" y="9686"/>
                  </a:lnTo>
                  <a:lnTo>
                    <a:pt x="4609" y="9812"/>
                  </a:lnTo>
                  <a:lnTo>
                    <a:pt x="4264" y="9968"/>
                  </a:lnTo>
                  <a:lnTo>
                    <a:pt x="3951" y="10125"/>
                  </a:lnTo>
                  <a:lnTo>
                    <a:pt x="3637" y="10344"/>
                  </a:lnTo>
                  <a:lnTo>
                    <a:pt x="3324" y="10564"/>
                  </a:lnTo>
                  <a:lnTo>
                    <a:pt x="3041" y="10783"/>
                  </a:lnTo>
                  <a:lnTo>
                    <a:pt x="2791" y="11034"/>
                  </a:lnTo>
                  <a:lnTo>
                    <a:pt x="2540" y="11316"/>
                  </a:lnTo>
                  <a:lnTo>
                    <a:pt x="2289" y="11630"/>
                  </a:lnTo>
                  <a:lnTo>
                    <a:pt x="2070" y="11912"/>
                  </a:lnTo>
                  <a:lnTo>
                    <a:pt x="1850" y="12257"/>
                  </a:lnTo>
                  <a:lnTo>
                    <a:pt x="1474" y="12915"/>
                  </a:lnTo>
                  <a:lnTo>
                    <a:pt x="1129" y="13636"/>
                  </a:lnTo>
                  <a:lnTo>
                    <a:pt x="847" y="14388"/>
                  </a:lnTo>
                  <a:lnTo>
                    <a:pt x="596" y="15140"/>
                  </a:lnTo>
                  <a:lnTo>
                    <a:pt x="377" y="15924"/>
                  </a:lnTo>
                  <a:lnTo>
                    <a:pt x="158" y="16676"/>
                  </a:lnTo>
                  <a:lnTo>
                    <a:pt x="1" y="17429"/>
                  </a:lnTo>
                  <a:lnTo>
                    <a:pt x="1129" y="17585"/>
                  </a:lnTo>
                  <a:lnTo>
                    <a:pt x="2258" y="17742"/>
                  </a:lnTo>
                  <a:lnTo>
                    <a:pt x="2446" y="17053"/>
                  </a:lnTo>
                  <a:lnTo>
                    <a:pt x="2697" y="16363"/>
                  </a:lnTo>
                  <a:lnTo>
                    <a:pt x="3010" y="15673"/>
                  </a:lnTo>
                  <a:lnTo>
                    <a:pt x="3355" y="14984"/>
                  </a:lnTo>
                  <a:lnTo>
                    <a:pt x="3794" y="14357"/>
                  </a:lnTo>
                  <a:lnTo>
                    <a:pt x="4233" y="13761"/>
                  </a:lnTo>
                  <a:lnTo>
                    <a:pt x="4734" y="13197"/>
                  </a:lnTo>
                  <a:lnTo>
                    <a:pt x="4985" y="12946"/>
                  </a:lnTo>
                  <a:lnTo>
                    <a:pt x="5267" y="12727"/>
                  </a:lnTo>
                  <a:lnTo>
                    <a:pt x="5549" y="12507"/>
                  </a:lnTo>
                  <a:lnTo>
                    <a:pt x="5831" y="12288"/>
                  </a:lnTo>
                  <a:lnTo>
                    <a:pt x="6145" y="12131"/>
                  </a:lnTo>
                  <a:lnTo>
                    <a:pt x="6458" y="11974"/>
                  </a:lnTo>
                  <a:lnTo>
                    <a:pt x="6772" y="11849"/>
                  </a:lnTo>
                  <a:lnTo>
                    <a:pt x="7085" y="11755"/>
                  </a:lnTo>
                  <a:lnTo>
                    <a:pt x="7399" y="11661"/>
                  </a:lnTo>
                  <a:lnTo>
                    <a:pt x="7743" y="11630"/>
                  </a:lnTo>
                  <a:lnTo>
                    <a:pt x="8088" y="11598"/>
                  </a:lnTo>
                  <a:lnTo>
                    <a:pt x="8433" y="11630"/>
                  </a:lnTo>
                  <a:lnTo>
                    <a:pt x="8778" y="11661"/>
                  </a:lnTo>
                  <a:lnTo>
                    <a:pt x="9123" y="11755"/>
                  </a:lnTo>
                  <a:lnTo>
                    <a:pt x="9499" y="11880"/>
                  </a:lnTo>
                  <a:lnTo>
                    <a:pt x="9844" y="12037"/>
                  </a:lnTo>
                  <a:lnTo>
                    <a:pt x="10220" y="12225"/>
                  </a:lnTo>
                  <a:lnTo>
                    <a:pt x="10596" y="12445"/>
                  </a:lnTo>
                  <a:lnTo>
                    <a:pt x="10909" y="11692"/>
                  </a:lnTo>
                  <a:lnTo>
                    <a:pt x="11286" y="10971"/>
                  </a:lnTo>
                  <a:lnTo>
                    <a:pt x="11724" y="10282"/>
                  </a:lnTo>
                  <a:lnTo>
                    <a:pt x="12226" y="9623"/>
                  </a:lnTo>
                  <a:lnTo>
                    <a:pt x="12759" y="8965"/>
                  </a:lnTo>
                  <a:lnTo>
                    <a:pt x="13354" y="8370"/>
                  </a:lnTo>
                  <a:lnTo>
                    <a:pt x="13981" y="7805"/>
                  </a:lnTo>
                  <a:lnTo>
                    <a:pt x="14640" y="7304"/>
                  </a:lnTo>
                  <a:lnTo>
                    <a:pt x="15361" y="6834"/>
                  </a:lnTo>
                  <a:lnTo>
                    <a:pt x="16113" y="6426"/>
                  </a:lnTo>
                  <a:lnTo>
                    <a:pt x="16896" y="6081"/>
                  </a:lnTo>
                  <a:lnTo>
                    <a:pt x="17711" y="5768"/>
                  </a:lnTo>
                  <a:lnTo>
                    <a:pt x="18526" y="5548"/>
                  </a:lnTo>
                  <a:lnTo>
                    <a:pt x="19404" y="5360"/>
                  </a:lnTo>
                  <a:lnTo>
                    <a:pt x="20313" y="5266"/>
                  </a:lnTo>
                  <a:lnTo>
                    <a:pt x="20752" y="5235"/>
                  </a:lnTo>
                  <a:lnTo>
                    <a:pt x="21222" y="5235"/>
                  </a:lnTo>
                  <a:lnTo>
                    <a:pt x="21755" y="5266"/>
                  </a:lnTo>
                  <a:lnTo>
                    <a:pt x="22288" y="5298"/>
                  </a:lnTo>
                  <a:lnTo>
                    <a:pt x="22790" y="5392"/>
                  </a:lnTo>
                  <a:lnTo>
                    <a:pt x="23228" y="5486"/>
                  </a:lnTo>
                  <a:lnTo>
                    <a:pt x="23667" y="5611"/>
                  </a:lnTo>
                  <a:lnTo>
                    <a:pt x="24075" y="5768"/>
                  </a:lnTo>
                  <a:lnTo>
                    <a:pt x="24451" y="5956"/>
                  </a:lnTo>
                  <a:lnTo>
                    <a:pt x="24796" y="6144"/>
                  </a:lnTo>
                  <a:lnTo>
                    <a:pt x="25109" y="6363"/>
                  </a:lnTo>
                  <a:lnTo>
                    <a:pt x="25423" y="6614"/>
                  </a:lnTo>
                  <a:lnTo>
                    <a:pt x="25673" y="6865"/>
                  </a:lnTo>
                  <a:lnTo>
                    <a:pt x="25924" y="7147"/>
                  </a:lnTo>
                  <a:lnTo>
                    <a:pt x="26144" y="7461"/>
                  </a:lnTo>
                  <a:lnTo>
                    <a:pt x="26363" y="7774"/>
                  </a:lnTo>
                  <a:lnTo>
                    <a:pt x="26520" y="8087"/>
                  </a:lnTo>
                  <a:lnTo>
                    <a:pt x="26677" y="8432"/>
                  </a:lnTo>
                  <a:lnTo>
                    <a:pt x="26833" y="8777"/>
                  </a:lnTo>
                  <a:lnTo>
                    <a:pt x="26959" y="9153"/>
                  </a:lnTo>
                  <a:lnTo>
                    <a:pt x="27053" y="9529"/>
                  </a:lnTo>
                  <a:lnTo>
                    <a:pt x="27115" y="9906"/>
                  </a:lnTo>
                  <a:lnTo>
                    <a:pt x="27241" y="10689"/>
                  </a:lnTo>
                  <a:lnTo>
                    <a:pt x="27303" y="11504"/>
                  </a:lnTo>
                  <a:lnTo>
                    <a:pt x="27303" y="12319"/>
                  </a:lnTo>
                  <a:lnTo>
                    <a:pt x="27272" y="13166"/>
                  </a:lnTo>
                  <a:lnTo>
                    <a:pt x="27209" y="13981"/>
                  </a:lnTo>
                  <a:lnTo>
                    <a:pt x="27084" y="14796"/>
                  </a:lnTo>
                  <a:lnTo>
                    <a:pt x="27899" y="14796"/>
                  </a:lnTo>
                  <a:lnTo>
                    <a:pt x="28275" y="14827"/>
                  </a:lnTo>
                  <a:lnTo>
                    <a:pt x="28620" y="14858"/>
                  </a:lnTo>
                  <a:lnTo>
                    <a:pt x="28965" y="14952"/>
                  </a:lnTo>
                  <a:lnTo>
                    <a:pt x="29310" y="15046"/>
                  </a:lnTo>
                  <a:lnTo>
                    <a:pt x="29623" y="15140"/>
                  </a:lnTo>
                  <a:lnTo>
                    <a:pt x="29905" y="15266"/>
                  </a:lnTo>
                  <a:lnTo>
                    <a:pt x="30187" y="15423"/>
                  </a:lnTo>
                  <a:lnTo>
                    <a:pt x="30469" y="15579"/>
                  </a:lnTo>
                  <a:lnTo>
                    <a:pt x="30720" y="15767"/>
                  </a:lnTo>
                  <a:lnTo>
                    <a:pt x="30971" y="15955"/>
                  </a:lnTo>
                  <a:lnTo>
                    <a:pt x="31190" y="16175"/>
                  </a:lnTo>
                  <a:lnTo>
                    <a:pt x="31410" y="16394"/>
                  </a:lnTo>
                  <a:lnTo>
                    <a:pt x="31817" y="16896"/>
                  </a:lnTo>
                  <a:lnTo>
                    <a:pt x="32162" y="17429"/>
                  </a:lnTo>
                  <a:lnTo>
                    <a:pt x="32444" y="17993"/>
                  </a:lnTo>
                  <a:lnTo>
                    <a:pt x="32664" y="18588"/>
                  </a:lnTo>
                  <a:lnTo>
                    <a:pt x="32852" y="19215"/>
                  </a:lnTo>
                  <a:lnTo>
                    <a:pt x="32977" y="19874"/>
                  </a:lnTo>
                  <a:lnTo>
                    <a:pt x="33040" y="20532"/>
                  </a:lnTo>
                  <a:lnTo>
                    <a:pt x="33071" y="21222"/>
                  </a:lnTo>
                  <a:lnTo>
                    <a:pt x="33071" y="21911"/>
                  </a:lnTo>
                  <a:lnTo>
                    <a:pt x="35547" y="21880"/>
                  </a:lnTo>
                  <a:lnTo>
                    <a:pt x="35704" y="21378"/>
                  </a:lnTo>
                  <a:lnTo>
                    <a:pt x="35861" y="20845"/>
                  </a:lnTo>
                  <a:lnTo>
                    <a:pt x="35986" y="20344"/>
                  </a:lnTo>
                  <a:lnTo>
                    <a:pt x="36080" y="19811"/>
                  </a:lnTo>
                  <a:lnTo>
                    <a:pt x="36143" y="19309"/>
                  </a:lnTo>
                  <a:lnTo>
                    <a:pt x="36174" y="18777"/>
                  </a:lnTo>
                  <a:lnTo>
                    <a:pt x="36143" y="18244"/>
                  </a:lnTo>
                  <a:lnTo>
                    <a:pt x="36080" y="17679"/>
                  </a:lnTo>
                  <a:lnTo>
                    <a:pt x="35986" y="17272"/>
                  </a:lnTo>
                  <a:lnTo>
                    <a:pt x="35830" y="16833"/>
                  </a:lnTo>
                  <a:lnTo>
                    <a:pt x="35642" y="16363"/>
                  </a:lnTo>
                  <a:lnTo>
                    <a:pt x="35391" y="15861"/>
                  </a:lnTo>
                  <a:lnTo>
                    <a:pt x="35077" y="15360"/>
                  </a:lnTo>
                  <a:lnTo>
                    <a:pt x="34732" y="14858"/>
                  </a:lnTo>
                  <a:lnTo>
                    <a:pt x="34356" y="14419"/>
                  </a:lnTo>
                  <a:lnTo>
                    <a:pt x="33917" y="13981"/>
                  </a:lnTo>
                  <a:lnTo>
                    <a:pt x="33479" y="13604"/>
                  </a:lnTo>
                  <a:lnTo>
                    <a:pt x="33228" y="13416"/>
                  </a:lnTo>
                  <a:lnTo>
                    <a:pt x="32977" y="13291"/>
                  </a:lnTo>
                  <a:lnTo>
                    <a:pt x="32726" y="13166"/>
                  </a:lnTo>
                  <a:lnTo>
                    <a:pt x="32444" y="13040"/>
                  </a:lnTo>
                  <a:lnTo>
                    <a:pt x="32162" y="12946"/>
                  </a:lnTo>
                  <a:lnTo>
                    <a:pt x="31880" y="12883"/>
                  </a:lnTo>
                  <a:lnTo>
                    <a:pt x="31598" y="12852"/>
                  </a:lnTo>
                  <a:lnTo>
                    <a:pt x="31316" y="12852"/>
                  </a:lnTo>
                  <a:lnTo>
                    <a:pt x="31034" y="12883"/>
                  </a:lnTo>
                  <a:lnTo>
                    <a:pt x="30720" y="12915"/>
                  </a:lnTo>
                  <a:lnTo>
                    <a:pt x="30407" y="13009"/>
                  </a:lnTo>
                  <a:lnTo>
                    <a:pt x="30093" y="13134"/>
                  </a:lnTo>
                  <a:lnTo>
                    <a:pt x="29780" y="13291"/>
                  </a:lnTo>
                  <a:lnTo>
                    <a:pt x="29466" y="13479"/>
                  </a:lnTo>
                  <a:lnTo>
                    <a:pt x="29310" y="13542"/>
                  </a:lnTo>
                  <a:lnTo>
                    <a:pt x="29153" y="13573"/>
                  </a:lnTo>
                  <a:lnTo>
                    <a:pt x="28965" y="13542"/>
                  </a:lnTo>
                  <a:lnTo>
                    <a:pt x="28808" y="13479"/>
                  </a:lnTo>
                  <a:lnTo>
                    <a:pt x="28683" y="13385"/>
                  </a:lnTo>
                  <a:lnTo>
                    <a:pt x="28557" y="13260"/>
                  </a:lnTo>
                  <a:lnTo>
                    <a:pt x="28495" y="13134"/>
                  </a:lnTo>
                  <a:lnTo>
                    <a:pt x="28495" y="12977"/>
                  </a:lnTo>
                  <a:lnTo>
                    <a:pt x="28589" y="12006"/>
                  </a:lnTo>
                  <a:lnTo>
                    <a:pt x="28620" y="11034"/>
                  </a:lnTo>
                  <a:lnTo>
                    <a:pt x="28557" y="10031"/>
                  </a:lnTo>
                  <a:lnTo>
                    <a:pt x="28463" y="9059"/>
                  </a:lnTo>
                  <a:lnTo>
                    <a:pt x="28307" y="8087"/>
                  </a:lnTo>
                  <a:lnTo>
                    <a:pt x="28181" y="7617"/>
                  </a:lnTo>
                  <a:lnTo>
                    <a:pt x="28056" y="7147"/>
                  </a:lnTo>
                  <a:lnTo>
                    <a:pt x="27899" y="6708"/>
                  </a:lnTo>
                  <a:lnTo>
                    <a:pt x="27742" y="6238"/>
                  </a:lnTo>
                  <a:lnTo>
                    <a:pt x="27554" y="5799"/>
                  </a:lnTo>
                  <a:lnTo>
                    <a:pt x="27366" y="5360"/>
                  </a:lnTo>
                  <a:lnTo>
                    <a:pt x="27115" y="4921"/>
                  </a:lnTo>
                  <a:lnTo>
                    <a:pt x="26896" y="4514"/>
                  </a:lnTo>
                  <a:lnTo>
                    <a:pt x="26614" y="4106"/>
                  </a:lnTo>
                  <a:lnTo>
                    <a:pt x="26332" y="3699"/>
                  </a:lnTo>
                  <a:lnTo>
                    <a:pt x="26018" y="3323"/>
                  </a:lnTo>
                  <a:lnTo>
                    <a:pt x="25705" y="2978"/>
                  </a:lnTo>
                  <a:lnTo>
                    <a:pt x="25360" y="2602"/>
                  </a:lnTo>
                  <a:lnTo>
                    <a:pt x="24984" y="2288"/>
                  </a:lnTo>
                  <a:lnTo>
                    <a:pt x="24608" y="1975"/>
                  </a:lnTo>
                  <a:lnTo>
                    <a:pt x="24200" y="1661"/>
                  </a:lnTo>
                  <a:lnTo>
                    <a:pt x="23761" y="1379"/>
                  </a:lnTo>
                  <a:lnTo>
                    <a:pt x="23291" y="1129"/>
                  </a:lnTo>
                  <a:lnTo>
                    <a:pt x="22821" y="909"/>
                  </a:lnTo>
                  <a:lnTo>
                    <a:pt x="22319" y="690"/>
                  </a:lnTo>
                  <a:lnTo>
                    <a:pt x="21786" y="502"/>
                  </a:lnTo>
                  <a:lnTo>
                    <a:pt x="21222" y="314"/>
                  </a:lnTo>
                  <a:lnTo>
                    <a:pt x="20627" y="157"/>
                  </a:lnTo>
                  <a:lnTo>
                    <a:pt x="20062" y="63"/>
                  </a:lnTo>
                  <a:lnTo>
                    <a:pt x="19467" y="0"/>
                  </a:lnTo>
                  <a:close/>
                </a:path>
              </a:pathLst>
            </a:custGeom>
            <a:solidFill>
              <a:srgbClr val="E24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73"/>
            <p:cNvSpPr/>
            <p:nvPr/>
          </p:nvSpPr>
          <p:spPr>
            <a:xfrm>
              <a:off x="2893700" y="965350"/>
              <a:ext cx="702950" cy="896525"/>
            </a:xfrm>
            <a:custGeom>
              <a:avLst/>
              <a:gdLst/>
              <a:ahLst/>
              <a:cxnLst/>
              <a:rect l="l" t="t" r="r" b="b"/>
              <a:pathLst>
                <a:path w="28118" h="35861" extrusionOk="0">
                  <a:moveTo>
                    <a:pt x="20469" y="4577"/>
                  </a:moveTo>
                  <a:lnTo>
                    <a:pt x="20720" y="4608"/>
                  </a:lnTo>
                  <a:lnTo>
                    <a:pt x="20814" y="4640"/>
                  </a:lnTo>
                  <a:lnTo>
                    <a:pt x="20908" y="4702"/>
                  </a:lnTo>
                  <a:lnTo>
                    <a:pt x="21190" y="4922"/>
                  </a:lnTo>
                  <a:lnTo>
                    <a:pt x="21441" y="5141"/>
                  </a:lnTo>
                  <a:lnTo>
                    <a:pt x="21692" y="5392"/>
                  </a:lnTo>
                  <a:lnTo>
                    <a:pt x="21911" y="5674"/>
                  </a:lnTo>
                  <a:lnTo>
                    <a:pt x="22130" y="5956"/>
                  </a:lnTo>
                  <a:lnTo>
                    <a:pt x="22319" y="6238"/>
                  </a:lnTo>
                  <a:lnTo>
                    <a:pt x="22475" y="6552"/>
                  </a:lnTo>
                  <a:lnTo>
                    <a:pt x="22601" y="6865"/>
                  </a:lnTo>
                  <a:lnTo>
                    <a:pt x="22695" y="7179"/>
                  </a:lnTo>
                  <a:lnTo>
                    <a:pt x="22789" y="7523"/>
                  </a:lnTo>
                  <a:lnTo>
                    <a:pt x="22820" y="7837"/>
                  </a:lnTo>
                  <a:lnTo>
                    <a:pt x="22851" y="8182"/>
                  </a:lnTo>
                  <a:lnTo>
                    <a:pt x="22820" y="8527"/>
                  </a:lnTo>
                  <a:lnTo>
                    <a:pt x="22757" y="8871"/>
                  </a:lnTo>
                  <a:lnTo>
                    <a:pt x="22663" y="9185"/>
                  </a:lnTo>
                  <a:lnTo>
                    <a:pt x="22538" y="9530"/>
                  </a:lnTo>
                  <a:lnTo>
                    <a:pt x="22475" y="9655"/>
                  </a:lnTo>
                  <a:lnTo>
                    <a:pt x="22381" y="9749"/>
                  </a:lnTo>
                  <a:lnTo>
                    <a:pt x="22287" y="9843"/>
                  </a:lnTo>
                  <a:lnTo>
                    <a:pt x="22162" y="9906"/>
                  </a:lnTo>
                  <a:lnTo>
                    <a:pt x="22036" y="9937"/>
                  </a:lnTo>
                  <a:lnTo>
                    <a:pt x="21911" y="9968"/>
                  </a:lnTo>
                  <a:lnTo>
                    <a:pt x="21660" y="9968"/>
                  </a:lnTo>
                  <a:lnTo>
                    <a:pt x="21378" y="9906"/>
                  </a:lnTo>
                  <a:lnTo>
                    <a:pt x="21159" y="9749"/>
                  </a:lnTo>
                  <a:lnTo>
                    <a:pt x="21065" y="9655"/>
                  </a:lnTo>
                  <a:lnTo>
                    <a:pt x="20971" y="9561"/>
                  </a:lnTo>
                  <a:lnTo>
                    <a:pt x="20939" y="9436"/>
                  </a:lnTo>
                  <a:lnTo>
                    <a:pt x="20877" y="9310"/>
                  </a:lnTo>
                  <a:lnTo>
                    <a:pt x="20689" y="8401"/>
                  </a:lnTo>
                  <a:lnTo>
                    <a:pt x="20595" y="7962"/>
                  </a:lnTo>
                  <a:lnTo>
                    <a:pt x="20500" y="7555"/>
                  </a:lnTo>
                  <a:lnTo>
                    <a:pt x="20344" y="7116"/>
                  </a:lnTo>
                  <a:lnTo>
                    <a:pt x="20187" y="6708"/>
                  </a:lnTo>
                  <a:lnTo>
                    <a:pt x="19968" y="6301"/>
                  </a:lnTo>
                  <a:lnTo>
                    <a:pt x="19717" y="5925"/>
                  </a:lnTo>
                  <a:lnTo>
                    <a:pt x="19654" y="5799"/>
                  </a:lnTo>
                  <a:lnTo>
                    <a:pt x="19623" y="5705"/>
                  </a:lnTo>
                  <a:lnTo>
                    <a:pt x="19591" y="5455"/>
                  </a:lnTo>
                  <a:lnTo>
                    <a:pt x="19623" y="5235"/>
                  </a:lnTo>
                  <a:lnTo>
                    <a:pt x="19717" y="5016"/>
                  </a:lnTo>
                  <a:lnTo>
                    <a:pt x="19717" y="4984"/>
                  </a:lnTo>
                  <a:lnTo>
                    <a:pt x="19842" y="4859"/>
                  </a:lnTo>
                  <a:lnTo>
                    <a:pt x="19968" y="4765"/>
                  </a:lnTo>
                  <a:lnTo>
                    <a:pt x="19968" y="4734"/>
                  </a:lnTo>
                  <a:lnTo>
                    <a:pt x="20030" y="4702"/>
                  </a:lnTo>
                  <a:lnTo>
                    <a:pt x="20124" y="4640"/>
                  </a:lnTo>
                  <a:lnTo>
                    <a:pt x="20218" y="4608"/>
                  </a:lnTo>
                  <a:lnTo>
                    <a:pt x="20469" y="4577"/>
                  </a:lnTo>
                  <a:close/>
                  <a:moveTo>
                    <a:pt x="23353" y="11881"/>
                  </a:moveTo>
                  <a:lnTo>
                    <a:pt x="23478" y="11912"/>
                  </a:lnTo>
                  <a:lnTo>
                    <a:pt x="23635" y="12037"/>
                  </a:lnTo>
                  <a:lnTo>
                    <a:pt x="24105" y="12633"/>
                  </a:lnTo>
                  <a:lnTo>
                    <a:pt x="24325" y="12946"/>
                  </a:lnTo>
                  <a:lnTo>
                    <a:pt x="24544" y="13260"/>
                  </a:lnTo>
                  <a:lnTo>
                    <a:pt x="24701" y="13573"/>
                  </a:lnTo>
                  <a:lnTo>
                    <a:pt x="24889" y="13918"/>
                  </a:lnTo>
                  <a:lnTo>
                    <a:pt x="25014" y="14294"/>
                  </a:lnTo>
                  <a:lnTo>
                    <a:pt x="25108" y="14670"/>
                  </a:lnTo>
                  <a:lnTo>
                    <a:pt x="25171" y="15078"/>
                  </a:lnTo>
                  <a:lnTo>
                    <a:pt x="25202" y="15485"/>
                  </a:lnTo>
                  <a:lnTo>
                    <a:pt x="25202" y="15893"/>
                  </a:lnTo>
                  <a:lnTo>
                    <a:pt x="25140" y="16269"/>
                  </a:lnTo>
                  <a:lnTo>
                    <a:pt x="25077" y="16645"/>
                  </a:lnTo>
                  <a:lnTo>
                    <a:pt x="24983" y="17021"/>
                  </a:lnTo>
                  <a:lnTo>
                    <a:pt x="24858" y="17398"/>
                  </a:lnTo>
                  <a:lnTo>
                    <a:pt x="24701" y="17774"/>
                  </a:lnTo>
                  <a:lnTo>
                    <a:pt x="24607" y="17930"/>
                  </a:lnTo>
                  <a:lnTo>
                    <a:pt x="24481" y="18056"/>
                  </a:lnTo>
                  <a:lnTo>
                    <a:pt x="24356" y="18119"/>
                  </a:lnTo>
                  <a:lnTo>
                    <a:pt x="24231" y="18181"/>
                  </a:lnTo>
                  <a:lnTo>
                    <a:pt x="24105" y="18213"/>
                  </a:lnTo>
                  <a:lnTo>
                    <a:pt x="23980" y="18213"/>
                  </a:lnTo>
                  <a:lnTo>
                    <a:pt x="23823" y="18181"/>
                  </a:lnTo>
                  <a:lnTo>
                    <a:pt x="23698" y="18119"/>
                  </a:lnTo>
                  <a:lnTo>
                    <a:pt x="23572" y="18024"/>
                  </a:lnTo>
                  <a:lnTo>
                    <a:pt x="23478" y="17930"/>
                  </a:lnTo>
                  <a:lnTo>
                    <a:pt x="23353" y="17836"/>
                  </a:lnTo>
                  <a:lnTo>
                    <a:pt x="23290" y="17711"/>
                  </a:lnTo>
                  <a:lnTo>
                    <a:pt x="23196" y="17586"/>
                  </a:lnTo>
                  <a:lnTo>
                    <a:pt x="23165" y="17429"/>
                  </a:lnTo>
                  <a:lnTo>
                    <a:pt x="23134" y="17272"/>
                  </a:lnTo>
                  <a:lnTo>
                    <a:pt x="23165" y="17115"/>
                  </a:lnTo>
                  <a:lnTo>
                    <a:pt x="23290" y="15987"/>
                  </a:lnTo>
                  <a:lnTo>
                    <a:pt x="23353" y="15391"/>
                  </a:lnTo>
                  <a:lnTo>
                    <a:pt x="23353" y="14796"/>
                  </a:lnTo>
                  <a:lnTo>
                    <a:pt x="23353" y="14200"/>
                  </a:lnTo>
                  <a:lnTo>
                    <a:pt x="23259" y="13605"/>
                  </a:lnTo>
                  <a:lnTo>
                    <a:pt x="23134" y="13072"/>
                  </a:lnTo>
                  <a:lnTo>
                    <a:pt x="23071" y="12790"/>
                  </a:lnTo>
                  <a:lnTo>
                    <a:pt x="22945" y="12539"/>
                  </a:lnTo>
                  <a:lnTo>
                    <a:pt x="22914" y="12382"/>
                  </a:lnTo>
                  <a:lnTo>
                    <a:pt x="22945" y="12225"/>
                  </a:lnTo>
                  <a:lnTo>
                    <a:pt x="23008" y="12100"/>
                  </a:lnTo>
                  <a:lnTo>
                    <a:pt x="23102" y="11975"/>
                  </a:lnTo>
                  <a:lnTo>
                    <a:pt x="23228" y="11912"/>
                  </a:lnTo>
                  <a:lnTo>
                    <a:pt x="23353" y="11881"/>
                  </a:lnTo>
                  <a:close/>
                  <a:moveTo>
                    <a:pt x="18463" y="14859"/>
                  </a:moveTo>
                  <a:lnTo>
                    <a:pt x="18651" y="14921"/>
                  </a:lnTo>
                  <a:lnTo>
                    <a:pt x="18745" y="14953"/>
                  </a:lnTo>
                  <a:lnTo>
                    <a:pt x="18808" y="15015"/>
                  </a:lnTo>
                  <a:lnTo>
                    <a:pt x="18902" y="15109"/>
                  </a:lnTo>
                  <a:lnTo>
                    <a:pt x="18933" y="15235"/>
                  </a:lnTo>
                  <a:lnTo>
                    <a:pt x="19121" y="15736"/>
                  </a:lnTo>
                  <a:lnTo>
                    <a:pt x="19278" y="16300"/>
                  </a:lnTo>
                  <a:lnTo>
                    <a:pt x="19372" y="16833"/>
                  </a:lnTo>
                  <a:lnTo>
                    <a:pt x="19372" y="17366"/>
                  </a:lnTo>
                  <a:lnTo>
                    <a:pt x="19372" y="17648"/>
                  </a:lnTo>
                  <a:lnTo>
                    <a:pt x="19341" y="17899"/>
                  </a:lnTo>
                  <a:lnTo>
                    <a:pt x="19278" y="18150"/>
                  </a:lnTo>
                  <a:lnTo>
                    <a:pt x="19215" y="18401"/>
                  </a:lnTo>
                  <a:lnTo>
                    <a:pt x="19090" y="18651"/>
                  </a:lnTo>
                  <a:lnTo>
                    <a:pt x="18965" y="18902"/>
                  </a:lnTo>
                  <a:lnTo>
                    <a:pt x="18808" y="19122"/>
                  </a:lnTo>
                  <a:lnTo>
                    <a:pt x="18588" y="19341"/>
                  </a:lnTo>
                  <a:lnTo>
                    <a:pt x="18526" y="19435"/>
                  </a:lnTo>
                  <a:lnTo>
                    <a:pt x="18432" y="19466"/>
                  </a:lnTo>
                  <a:lnTo>
                    <a:pt x="18338" y="19498"/>
                  </a:lnTo>
                  <a:lnTo>
                    <a:pt x="18244" y="19529"/>
                  </a:lnTo>
                  <a:lnTo>
                    <a:pt x="18055" y="19498"/>
                  </a:lnTo>
                  <a:lnTo>
                    <a:pt x="17867" y="19435"/>
                  </a:lnTo>
                  <a:lnTo>
                    <a:pt x="17711" y="19310"/>
                  </a:lnTo>
                  <a:lnTo>
                    <a:pt x="17617" y="19153"/>
                  </a:lnTo>
                  <a:lnTo>
                    <a:pt x="17554" y="18965"/>
                  </a:lnTo>
                  <a:lnTo>
                    <a:pt x="17554" y="18745"/>
                  </a:lnTo>
                  <a:lnTo>
                    <a:pt x="17742" y="17930"/>
                  </a:lnTo>
                  <a:lnTo>
                    <a:pt x="17930" y="17115"/>
                  </a:lnTo>
                  <a:lnTo>
                    <a:pt x="17993" y="16739"/>
                  </a:lnTo>
                  <a:lnTo>
                    <a:pt x="18024" y="16332"/>
                  </a:lnTo>
                  <a:lnTo>
                    <a:pt x="18024" y="15924"/>
                  </a:lnTo>
                  <a:lnTo>
                    <a:pt x="17930" y="15517"/>
                  </a:lnTo>
                  <a:lnTo>
                    <a:pt x="17899" y="15391"/>
                  </a:lnTo>
                  <a:lnTo>
                    <a:pt x="17899" y="15266"/>
                  </a:lnTo>
                  <a:lnTo>
                    <a:pt x="17930" y="15172"/>
                  </a:lnTo>
                  <a:lnTo>
                    <a:pt x="17961" y="15109"/>
                  </a:lnTo>
                  <a:lnTo>
                    <a:pt x="18024" y="15015"/>
                  </a:lnTo>
                  <a:lnTo>
                    <a:pt x="18087" y="14953"/>
                  </a:lnTo>
                  <a:lnTo>
                    <a:pt x="18275" y="14890"/>
                  </a:lnTo>
                  <a:lnTo>
                    <a:pt x="18463" y="14859"/>
                  </a:lnTo>
                  <a:close/>
                  <a:moveTo>
                    <a:pt x="13416" y="18557"/>
                  </a:moveTo>
                  <a:lnTo>
                    <a:pt x="13510" y="18589"/>
                  </a:lnTo>
                  <a:lnTo>
                    <a:pt x="13604" y="18651"/>
                  </a:lnTo>
                  <a:lnTo>
                    <a:pt x="13730" y="18777"/>
                  </a:lnTo>
                  <a:lnTo>
                    <a:pt x="13792" y="18965"/>
                  </a:lnTo>
                  <a:lnTo>
                    <a:pt x="13824" y="19153"/>
                  </a:lnTo>
                  <a:lnTo>
                    <a:pt x="13792" y="19372"/>
                  </a:lnTo>
                  <a:lnTo>
                    <a:pt x="13761" y="19466"/>
                  </a:lnTo>
                  <a:lnTo>
                    <a:pt x="13698" y="19560"/>
                  </a:lnTo>
                  <a:lnTo>
                    <a:pt x="13228" y="20062"/>
                  </a:lnTo>
                  <a:lnTo>
                    <a:pt x="12727" y="20564"/>
                  </a:lnTo>
                  <a:lnTo>
                    <a:pt x="11692" y="21473"/>
                  </a:lnTo>
                  <a:lnTo>
                    <a:pt x="11567" y="21567"/>
                  </a:lnTo>
                  <a:lnTo>
                    <a:pt x="11441" y="21598"/>
                  </a:lnTo>
                  <a:lnTo>
                    <a:pt x="11316" y="21629"/>
                  </a:lnTo>
                  <a:lnTo>
                    <a:pt x="11191" y="21629"/>
                  </a:lnTo>
                  <a:lnTo>
                    <a:pt x="11065" y="21598"/>
                  </a:lnTo>
                  <a:lnTo>
                    <a:pt x="10971" y="21567"/>
                  </a:lnTo>
                  <a:lnTo>
                    <a:pt x="10846" y="21504"/>
                  </a:lnTo>
                  <a:lnTo>
                    <a:pt x="10752" y="21441"/>
                  </a:lnTo>
                  <a:lnTo>
                    <a:pt x="10689" y="21347"/>
                  </a:lnTo>
                  <a:lnTo>
                    <a:pt x="10626" y="21222"/>
                  </a:lnTo>
                  <a:lnTo>
                    <a:pt x="10595" y="21128"/>
                  </a:lnTo>
                  <a:lnTo>
                    <a:pt x="10564" y="21002"/>
                  </a:lnTo>
                  <a:lnTo>
                    <a:pt x="10564" y="20908"/>
                  </a:lnTo>
                  <a:lnTo>
                    <a:pt x="10595" y="20783"/>
                  </a:lnTo>
                  <a:lnTo>
                    <a:pt x="10658" y="20658"/>
                  </a:lnTo>
                  <a:lnTo>
                    <a:pt x="10783" y="20564"/>
                  </a:lnTo>
                  <a:lnTo>
                    <a:pt x="11849" y="19560"/>
                  </a:lnTo>
                  <a:lnTo>
                    <a:pt x="12413" y="19090"/>
                  </a:lnTo>
                  <a:lnTo>
                    <a:pt x="13009" y="18651"/>
                  </a:lnTo>
                  <a:lnTo>
                    <a:pt x="13134" y="18589"/>
                  </a:lnTo>
                  <a:lnTo>
                    <a:pt x="13228" y="18557"/>
                  </a:lnTo>
                  <a:close/>
                  <a:moveTo>
                    <a:pt x="16363" y="25297"/>
                  </a:moveTo>
                  <a:lnTo>
                    <a:pt x="16582" y="25328"/>
                  </a:lnTo>
                  <a:lnTo>
                    <a:pt x="16770" y="25422"/>
                  </a:lnTo>
                  <a:lnTo>
                    <a:pt x="16833" y="25485"/>
                  </a:lnTo>
                  <a:lnTo>
                    <a:pt x="16927" y="25579"/>
                  </a:lnTo>
                  <a:lnTo>
                    <a:pt x="16958" y="25673"/>
                  </a:lnTo>
                  <a:lnTo>
                    <a:pt x="16990" y="25798"/>
                  </a:lnTo>
                  <a:lnTo>
                    <a:pt x="17021" y="25892"/>
                  </a:lnTo>
                  <a:lnTo>
                    <a:pt x="17021" y="26018"/>
                  </a:lnTo>
                  <a:lnTo>
                    <a:pt x="16958" y="26488"/>
                  </a:lnTo>
                  <a:lnTo>
                    <a:pt x="16927" y="26707"/>
                  </a:lnTo>
                  <a:lnTo>
                    <a:pt x="16864" y="26958"/>
                  </a:lnTo>
                  <a:lnTo>
                    <a:pt x="16770" y="27178"/>
                  </a:lnTo>
                  <a:lnTo>
                    <a:pt x="16676" y="27397"/>
                  </a:lnTo>
                  <a:lnTo>
                    <a:pt x="16394" y="27805"/>
                  </a:lnTo>
                  <a:lnTo>
                    <a:pt x="16206" y="27993"/>
                  </a:lnTo>
                  <a:lnTo>
                    <a:pt x="16018" y="28181"/>
                  </a:lnTo>
                  <a:lnTo>
                    <a:pt x="15830" y="28337"/>
                  </a:lnTo>
                  <a:lnTo>
                    <a:pt x="15610" y="28463"/>
                  </a:lnTo>
                  <a:lnTo>
                    <a:pt x="15360" y="28557"/>
                  </a:lnTo>
                  <a:lnTo>
                    <a:pt x="15140" y="28620"/>
                  </a:lnTo>
                  <a:lnTo>
                    <a:pt x="14890" y="28682"/>
                  </a:lnTo>
                  <a:lnTo>
                    <a:pt x="14607" y="28682"/>
                  </a:lnTo>
                  <a:lnTo>
                    <a:pt x="14419" y="28651"/>
                  </a:lnTo>
                  <a:lnTo>
                    <a:pt x="14263" y="28588"/>
                  </a:lnTo>
                  <a:lnTo>
                    <a:pt x="14137" y="28431"/>
                  </a:lnTo>
                  <a:lnTo>
                    <a:pt x="14043" y="28275"/>
                  </a:lnTo>
                  <a:lnTo>
                    <a:pt x="13980" y="28118"/>
                  </a:lnTo>
                  <a:lnTo>
                    <a:pt x="13980" y="27930"/>
                  </a:lnTo>
                  <a:lnTo>
                    <a:pt x="14043" y="27742"/>
                  </a:lnTo>
                  <a:lnTo>
                    <a:pt x="14169" y="27585"/>
                  </a:lnTo>
                  <a:lnTo>
                    <a:pt x="15172" y="26645"/>
                  </a:lnTo>
                  <a:lnTo>
                    <a:pt x="15391" y="26394"/>
                  </a:lnTo>
                  <a:lnTo>
                    <a:pt x="15610" y="26143"/>
                  </a:lnTo>
                  <a:lnTo>
                    <a:pt x="15705" y="25986"/>
                  </a:lnTo>
                  <a:lnTo>
                    <a:pt x="15830" y="25861"/>
                  </a:lnTo>
                  <a:lnTo>
                    <a:pt x="15893" y="25798"/>
                  </a:lnTo>
                  <a:lnTo>
                    <a:pt x="15893" y="25736"/>
                  </a:lnTo>
                  <a:lnTo>
                    <a:pt x="15955" y="25610"/>
                  </a:lnTo>
                  <a:lnTo>
                    <a:pt x="16018" y="25485"/>
                  </a:lnTo>
                  <a:lnTo>
                    <a:pt x="16081" y="25422"/>
                  </a:lnTo>
                  <a:lnTo>
                    <a:pt x="16175" y="25360"/>
                  </a:lnTo>
                  <a:lnTo>
                    <a:pt x="16269" y="25328"/>
                  </a:lnTo>
                  <a:lnTo>
                    <a:pt x="16363" y="25297"/>
                  </a:lnTo>
                  <a:close/>
                  <a:moveTo>
                    <a:pt x="23071" y="23792"/>
                  </a:moveTo>
                  <a:lnTo>
                    <a:pt x="23196" y="23855"/>
                  </a:lnTo>
                  <a:lnTo>
                    <a:pt x="23322" y="23949"/>
                  </a:lnTo>
                  <a:lnTo>
                    <a:pt x="23416" y="24043"/>
                  </a:lnTo>
                  <a:lnTo>
                    <a:pt x="23478" y="24137"/>
                  </a:lnTo>
                  <a:lnTo>
                    <a:pt x="23541" y="24262"/>
                  </a:lnTo>
                  <a:lnTo>
                    <a:pt x="23604" y="24545"/>
                  </a:lnTo>
                  <a:lnTo>
                    <a:pt x="23604" y="24827"/>
                  </a:lnTo>
                  <a:lnTo>
                    <a:pt x="23572" y="25109"/>
                  </a:lnTo>
                  <a:lnTo>
                    <a:pt x="23510" y="25391"/>
                  </a:lnTo>
                  <a:lnTo>
                    <a:pt x="23384" y="25924"/>
                  </a:lnTo>
                  <a:lnTo>
                    <a:pt x="23259" y="26300"/>
                  </a:lnTo>
                  <a:lnTo>
                    <a:pt x="23102" y="26645"/>
                  </a:lnTo>
                  <a:lnTo>
                    <a:pt x="22945" y="26990"/>
                  </a:lnTo>
                  <a:lnTo>
                    <a:pt x="22757" y="27303"/>
                  </a:lnTo>
                  <a:lnTo>
                    <a:pt x="22569" y="27616"/>
                  </a:lnTo>
                  <a:lnTo>
                    <a:pt x="22350" y="27930"/>
                  </a:lnTo>
                  <a:lnTo>
                    <a:pt x="22099" y="28212"/>
                  </a:lnTo>
                  <a:lnTo>
                    <a:pt x="21817" y="28463"/>
                  </a:lnTo>
                  <a:lnTo>
                    <a:pt x="21692" y="28588"/>
                  </a:lnTo>
                  <a:lnTo>
                    <a:pt x="21535" y="28651"/>
                  </a:lnTo>
                  <a:lnTo>
                    <a:pt x="21378" y="28682"/>
                  </a:lnTo>
                  <a:lnTo>
                    <a:pt x="21190" y="28714"/>
                  </a:lnTo>
                  <a:lnTo>
                    <a:pt x="21033" y="28682"/>
                  </a:lnTo>
                  <a:lnTo>
                    <a:pt x="20877" y="28651"/>
                  </a:lnTo>
                  <a:lnTo>
                    <a:pt x="20720" y="28588"/>
                  </a:lnTo>
                  <a:lnTo>
                    <a:pt x="20595" y="28494"/>
                  </a:lnTo>
                  <a:lnTo>
                    <a:pt x="20469" y="28400"/>
                  </a:lnTo>
                  <a:lnTo>
                    <a:pt x="20375" y="28275"/>
                  </a:lnTo>
                  <a:lnTo>
                    <a:pt x="20281" y="28149"/>
                  </a:lnTo>
                  <a:lnTo>
                    <a:pt x="20250" y="27993"/>
                  </a:lnTo>
                  <a:lnTo>
                    <a:pt x="20218" y="27836"/>
                  </a:lnTo>
                  <a:lnTo>
                    <a:pt x="20218" y="27679"/>
                  </a:lnTo>
                  <a:lnTo>
                    <a:pt x="20281" y="27522"/>
                  </a:lnTo>
                  <a:lnTo>
                    <a:pt x="20375" y="27366"/>
                  </a:lnTo>
                  <a:lnTo>
                    <a:pt x="20971" y="26582"/>
                  </a:lnTo>
                  <a:lnTo>
                    <a:pt x="21566" y="25798"/>
                  </a:lnTo>
                  <a:lnTo>
                    <a:pt x="21848" y="25360"/>
                  </a:lnTo>
                  <a:lnTo>
                    <a:pt x="22130" y="24921"/>
                  </a:lnTo>
                  <a:lnTo>
                    <a:pt x="22287" y="24607"/>
                  </a:lnTo>
                  <a:lnTo>
                    <a:pt x="22413" y="24450"/>
                  </a:lnTo>
                  <a:lnTo>
                    <a:pt x="22475" y="24388"/>
                  </a:lnTo>
                  <a:lnTo>
                    <a:pt x="22538" y="24388"/>
                  </a:lnTo>
                  <a:lnTo>
                    <a:pt x="22507" y="24294"/>
                  </a:lnTo>
                  <a:lnTo>
                    <a:pt x="22507" y="24168"/>
                  </a:lnTo>
                  <a:lnTo>
                    <a:pt x="22569" y="24074"/>
                  </a:lnTo>
                  <a:lnTo>
                    <a:pt x="22632" y="23949"/>
                  </a:lnTo>
                  <a:lnTo>
                    <a:pt x="22663" y="23918"/>
                  </a:lnTo>
                  <a:lnTo>
                    <a:pt x="22789" y="23824"/>
                  </a:lnTo>
                  <a:lnTo>
                    <a:pt x="22914" y="23792"/>
                  </a:lnTo>
                  <a:close/>
                  <a:moveTo>
                    <a:pt x="6332" y="29591"/>
                  </a:moveTo>
                  <a:lnTo>
                    <a:pt x="6489" y="29623"/>
                  </a:lnTo>
                  <a:lnTo>
                    <a:pt x="6614" y="29654"/>
                  </a:lnTo>
                  <a:lnTo>
                    <a:pt x="6739" y="29717"/>
                  </a:lnTo>
                  <a:lnTo>
                    <a:pt x="6834" y="29811"/>
                  </a:lnTo>
                  <a:lnTo>
                    <a:pt x="6928" y="29936"/>
                  </a:lnTo>
                  <a:lnTo>
                    <a:pt x="6990" y="30061"/>
                  </a:lnTo>
                  <a:lnTo>
                    <a:pt x="7053" y="30187"/>
                  </a:lnTo>
                  <a:lnTo>
                    <a:pt x="7053" y="30312"/>
                  </a:lnTo>
                  <a:lnTo>
                    <a:pt x="7053" y="30469"/>
                  </a:lnTo>
                  <a:lnTo>
                    <a:pt x="7022" y="30594"/>
                  </a:lnTo>
                  <a:lnTo>
                    <a:pt x="6959" y="30720"/>
                  </a:lnTo>
                  <a:lnTo>
                    <a:pt x="6865" y="30845"/>
                  </a:lnTo>
                  <a:lnTo>
                    <a:pt x="6739" y="30939"/>
                  </a:lnTo>
                  <a:lnTo>
                    <a:pt x="6551" y="31002"/>
                  </a:lnTo>
                  <a:lnTo>
                    <a:pt x="5611" y="31315"/>
                  </a:lnTo>
                  <a:lnTo>
                    <a:pt x="4671" y="31597"/>
                  </a:lnTo>
                  <a:lnTo>
                    <a:pt x="4577" y="31629"/>
                  </a:lnTo>
                  <a:lnTo>
                    <a:pt x="4483" y="31629"/>
                  </a:lnTo>
                  <a:lnTo>
                    <a:pt x="4326" y="31566"/>
                  </a:lnTo>
                  <a:lnTo>
                    <a:pt x="4200" y="31472"/>
                  </a:lnTo>
                  <a:lnTo>
                    <a:pt x="4106" y="31315"/>
                  </a:lnTo>
                  <a:lnTo>
                    <a:pt x="4075" y="31159"/>
                  </a:lnTo>
                  <a:lnTo>
                    <a:pt x="4075" y="30971"/>
                  </a:lnTo>
                  <a:lnTo>
                    <a:pt x="4138" y="30814"/>
                  </a:lnTo>
                  <a:lnTo>
                    <a:pt x="4200" y="30751"/>
                  </a:lnTo>
                  <a:lnTo>
                    <a:pt x="4294" y="30688"/>
                  </a:lnTo>
                  <a:lnTo>
                    <a:pt x="5141" y="30187"/>
                  </a:lnTo>
                  <a:lnTo>
                    <a:pt x="6019" y="29717"/>
                  </a:lnTo>
                  <a:lnTo>
                    <a:pt x="6175" y="29623"/>
                  </a:lnTo>
                  <a:lnTo>
                    <a:pt x="6332" y="29591"/>
                  </a:lnTo>
                  <a:close/>
                  <a:moveTo>
                    <a:pt x="14827" y="31127"/>
                  </a:moveTo>
                  <a:lnTo>
                    <a:pt x="14921" y="31159"/>
                  </a:lnTo>
                  <a:lnTo>
                    <a:pt x="15078" y="31253"/>
                  </a:lnTo>
                  <a:lnTo>
                    <a:pt x="15203" y="31378"/>
                  </a:lnTo>
                  <a:lnTo>
                    <a:pt x="15266" y="31566"/>
                  </a:lnTo>
                  <a:lnTo>
                    <a:pt x="15266" y="31754"/>
                  </a:lnTo>
                  <a:lnTo>
                    <a:pt x="15234" y="31848"/>
                  </a:lnTo>
                  <a:lnTo>
                    <a:pt x="15203" y="31942"/>
                  </a:lnTo>
                  <a:lnTo>
                    <a:pt x="15109" y="32005"/>
                  </a:lnTo>
                  <a:lnTo>
                    <a:pt x="15015" y="32099"/>
                  </a:lnTo>
                  <a:lnTo>
                    <a:pt x="14607" y="32350"/>
                  </a:lnTo>
                  <a:lnTo>
                    <a:pt x="14137" y="32601"/>
                  </a:lnTo>
                  <a:lnTo>
                    <a:pt x="13667" y="32820"/>
                  </a:lnTo>
                  <a:lnTo>
                    <a:pt x="13197" y="33039"/>
                  </a:lnTo>
                  <a:lnTo>
                    <a:pt x="12695" y="33165"/>
                  </a:lnTo>
                  <a:lnTo>
                    <a:pt x="12194" y="33259"/>
                  </a:lnTo>
                  <a:lnTo>
                    <a:pt x="11692" y="33259"/>
                  </a:lnTo>
                  <a:lnTo>
                    <a:pt x="11441" y="33227"/>
                  </a:lnTo>
                  <a:lnTo>
                    <a:pt x="11159" y="33165"/>
                  </a:lnTo>
                  <a:lnTo>
                    <a:pt x="11065" y="33133"/>
                  </a:lnTo>
                  <a:lnTo>
                    <a:pt x="10971" y="33071"/>
                  </a:lnTo>
                  <a:lnTo>
                    <a:pt x="10877" y="33008"/>
                  </a:lnTo>
                  <a:lnTo>
                    <a:pt x="10814" y="32945"/>
                  </a:lnTo>
                  <a:lnTo>
                    <a:pt x="10720" y="32726"/>
                  </a:lnTo>
                  <a:lnTo>
                    <a:pt x="10689" y="32538"/>
                  </a:lnTo>
                  <a:lnTo>
                    <a:pt x="10720" y="32318"/>
                  </a:lnTo>
                  <a:lnTo>
                    <a:pt x="10814" y="32130"/>
                  </a:lnTo>
                  <a:lnTo>
                    <a:pt x="10877" y="32036"/>
                  </a:lnTo>
                  <a:lnTo>
                    <a:pt x="10971" y="31974"/>
                  </a:lnTo>
                  <a:lnTo>
                    <a:pt x="11065" y="31942"/>
                  </a:lnTo>
                  <a:lnTo>
                    <a:pt x="11159" y="31911"/>
                  </a:lnTo>
                  <a:lnTo>
                    <a:pt x="11567" y="31817"/>
                  </a:lnTo>
                  <a:lnTo>
                    <a:pt x="11974" y="31786"/>
                  </a:lnTo>
                  <a:lnTo>
                    <a:pt x="12789" y="31723"/>
                  </a:lnTo>
                  <a:lnTo>
                    <a:pt x="13228" y="31660"/>
                  </a:lnTo>
                  <a:lnTo>
                    <a:pt x="13667" y="31566"/>
                  </a:lnTo>
                  <a:lnTo>
                    <a:pt x="14075" y="31409"/>
                  </a:lnTo>
                  <a:lnTo>
                    <a:pt x="14513" y="31190"/>
                  </a:lnTo>
                  <a:lnTo>
                    <a:pt x="14607" y="31159"/>
                  </a:lnTo>
                  <a:lnTo>
                    <a:pt x="14733" y="31127"/>
                  </a:lnTo>
                  <a:close/>
                  <a:moveTo>
                    <a:pt x="19341" y="0"/>
                  </a:moveTo>
                  <a:lnTo>
                    <a:pt x="11410" y="13855"/>
                  </a:lnTo>
                  <a:lnTo>
                    <a:pt x="0" y="33948"/>
                  </a:lnTo>
                  <a:lnTo>
                    <a:pt x="878" y="34325"/>
                  </a:lnTo>
                  <a:lnTo>
                    <a:pt x="1787" y="34669"/>
                  </a:lnTo>
                  <a:lnTo>
                    <a:pt x="2696" y="34951"/>
                  </a:lnTo>
                  <a:lnTo>
                    <a:pt x="3605" y="35202"/>
                  </a:lnTo>
                  <a:lnTo>
                    <a:pt x="4514" y="35422"/>
                  </a:lnTo>
                  <a:lnTo>
                    <a:pt x="5454" y="35610"/>
                  </a:lnTo>
                  <a:lnTo>
                    <a:pt x="6395" y="35735"/>
                  </a:lnTo>
                  <a:lnTo>
                    <a:pt x="7304" y="35829"/>
                  </a:lnTo>
                  <a:lnTo>
                    <a:pt x="8244" y="35861"/>
                  </a:lnTo>
                  <a:lnTo>
                    <a:pt x="9153" y="35861"/>
                  </a:lnTo>
                  <a:lnTo>
                    <a:pt x="10094" y="35829"/>
                  </a:lnTo>
                  <a:lnTo>
                    <a:pt x="11003" y="35766"/>
                  </a:lnTo>
                  <a:lnTo>
                    <a:pt x="11912" y="35641"/>
                  </a:lnTo>
                  <a:lnTo>
                    <a:pt x="12821" y="35484"/>
                  </a:lnTo>
                  <a:lnTo>
                    <a:pt x="13698" y="35296"/>
                  </a:lnTo>
                  <a:lnTo>
                    <a:pt x="14576" y="35046"/>
                  </a:lnTo>
                  <a:lnTo>
                    <a:pt x="15454" y="34763"/>
                  </a:lnTo>
                  <a:lnTo>
                    <a:pt x="16300" y="34450"/>
                  </a:lnTo>
                  <a:lnTo>
                    <a:pt x="17146" y="34074"/>
                  </a:lnTo>
                  <a:lnTo>
                    <a:pt x="17961" y="33666"/>
                  </a:lnTo>
                  <a:lnTo>
                    <a:pt x="18776" y="33227"/>
                  </a:lnTo>
                  <a:lnTo>
                    <a:pt x="19560" y="32757"/>
                  </a:lnTo>
                  <a:lnTo>
                    <a:pt x="20312" y="32224"/>
                  </a:lnTo>
                  <a:lnTo>
                    <a:pt x="21033" y="31660"/>
                  </a:lnTo>
                  <a:lnTo>
                    <a:pt x="21754" y="31065"/>
                  </a:lnTo>
                  <a:lnTo>
                    <a:pt x="22444" y="30438"/>
                  </a:lnTo>
                  <a:lnTo>
                    <a:pt x="23102" y="29748"/>
                  </a:lnTo>
                  <a:lnTo>
                    <a:pt x="23729" y="29027"/>
                  </a:lnTo>
                  <a:lnTo>
                    <a:pt x="24325" y="28275"/>
                  </a:lnTo>
                  <a:lnTo>
                    <a:pt x="24858" y="27491"/>
                  </a:lnTo>
                  <a:lnTo>
                    <a:pt x="25390" y="26645"/>
                  </a:lnTo>
                  <a:lnTo>
                    <a:pt x="25892" y="25767"/>
                  </a:lnTo>
                  <a:lnTo>
                    <a:pt x="26331" y="24889"/>
                  </a:lnTo>
                  <a:lnTo>
                    <a:pt x="26707" y="24012"/>
                  </a:lnTo>
                  <a:lnTo>
                    <a:pt x="27052" y="23134"/>
                  </a:lnTo>
                  <a:lnTo>
                    <a:pt x="27334" y="22256"/>
                  </a:lnTo>
                  <a:lnTo>
                    <a:pt x="27585" y="21347"/>
                  </a:lnTo>
                  <a:lnTo>
                    <a:pt x="27773" y="20469"/>
                  </a:lnTo>
                  <a:lnTo>
                    <a:pt x="27930" y="19592"/>
                  </a:lnTo>
                  <a:lnTo>
                    <a:pt x="28055" y="18683"/>
                  </a:lnTo>
                  <a:lnTo>
                    <a:pt x="28118" y="17805"/>
                  </a:lnTo>
                  <a:lnTo>
                    <a:pt x="28118" y="16927"/>
                  </a:lnTo>
                  <a:lnTo>
                    <a:pt x="28118" y="16018"/>
                  </a:lnTo>
                  <a:lnTo>
                    <a:pt x="28055" y="15141"/>
                  </a:lnTo>
                  <a:lnTo>
                    <a:pt x="27961" y="14263"/>
                  </a:lnTo>
                  <a:lnTo>
                    <a:pt x="27804" y="13417"/>
                  </a:lnTo>
                  <a:lnTo>
                    <a:pt x="27647" y="12539"/>
                  </a:lnTo>
                  <a:lnTo>
                    <a:pt x="27428" y="11693"/>
                  </a:lnTo>
                  <a:lnTo>
                    <a:pt x="27177" y="10846"/>
                  </a:lnTo>
                  <a:lnTo>
                    <a:pt x="26864" y="10031"/>
                  </a:lnTo>
                  <a:lnTo>
                    <a:pt x="26550" y="9185"/>
                  </a:lnTo>
                  <a:lnTo>
                    <a:pt x="26174" y="8401"/>
                  </a:lnTo>
                  <a:lnTo>
                    <a:pt x="25798" y="7586"/>
                  </a:lnTo>
                  <a:lnTo>
                    <a:pt x="25359" y="6803"/>
                  </a:lnTo>
                  <a:lnTo>
                    <a:pt x="24889" y="6050"/>
                  </a:lnTo>
                  <a:lnTo>
                    <a:pt x="24387" y="5298"/>
                  </a:lnTo>
                  <a:lnTo>
                    <a:pt x="23855" y="4577"/>
                  </a:lnTo>
                  <a:lnTo>
                    <a:pt x="23290" y="3856"/>
                  </a:lnTo>
                  <a:lnTo>
                    <a:pt x="22726" y="3166"/>
                  </a:lnTo>
                  <a:lnTo>
                    <a:pt x="22099" y="2477"/>
                  </a:lnTo>
                  <a:lnTo>
                    <a:pt x="21441" y="1818"/>
                  </a:lnTo>
                  <a:lnTo>
                    <a:pt x="20783" y="1192"/>
                  </a:lnTo>
                  <a:lnTo>
                    <a:pt x="20062" y="596"/>
                  </a:lnTo>
                  <a:lnTo>
                    <a:pt x="193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73"/>
            <p:cNvSpPr/>
            <p:nvPr/>
          </p:nvSpPr>
          <p:spPr>
            <a:xfrm>
              <a:off x="2386675" y="3102375"/>
              <a:ext cx="541525" cy="809550"/>
            </a:xfrm>
            <a:custGeom>
              <a:avLst/>
              <a:gdLst/>
              <a:ahLst/>
              <a:cxnLst/>
              <a:rect l="l" t="t" r="r" b="b"/>
              <a:pathLst>
                <a:path w="21661" h="32382" extrusionOk="0">
                  <a:moveTo>
                    <a:pt x="0" y="1"/>
                  </a:moveTo>
                  <a:lnTo>
                    <a:pt x="219" y="1192"/>
                  </a:lnTo>
                  <a:lnTo>
                    <a:pt x="376" y="2383"/>
                  </a:lnTo>
                  <a:lnTo>
                    <a:pt x="502" y="3574"/>
                  </a:lnTo>
                  <a:lnTo>
                    <a:pt x="596" y="4797"/>
                  </a:lnTo>
                  <a:lnTo>
                    <a:pt x="721" y="7179"/>
                  </a:lnTo>
                  <a:lnTo>
                    <a:pt x="846" y="9593"/>
                  </a:lnTo>
                  <a:lnTo>
                    <a:pt x="909" y="10784"/>
                  </a:lnTo>
                  <a:lnTo>
                    <a:pt x="1003" y="11975"/>
                  </a:lnTo>
                  <a:lnTo>
                    <a:pt x="1129" y="13166"/>
                  </a:lnTo>
                  <a:lnTo>
                    <a:pt x="1317" y="14357"/>
                  </a:lnTo>
                  <a:lnTo>
                    <a:pt x="1536" y="15548"/>
                  </a:lnTo>
                  <a:lnTo>
                    <a:pt x="1818" y="16740"/>
                  </a:lnTo>
                  <a:lnTo>
                    <a:pt x="1975" y="17335"/>
                  </a:lnTo>
                  <a:lnTo>
                    <a:pt x="2163" y="17931"/>
                  </a:lnTo>
                  <a:lnTo>
                    <a:pt x="2382" y="18495"/>
                  </a:lnTo>
                  <a:lnTo>
                    <a:pt x="2602" y="19091"/>
                  </a:lnTo>
                  <a:lnTo>
                    <a:pt x="2915" y="19749"/>
                  </a:lnTo>
                  <a:lnTo>
                    <a:pt x="3197" y="20407"/>
                  </a:lnTo>
                  <a:lnTo>
                    <a:pt x="3542" y="21034"/>
                  </a:lnTo>
                  <a:lnTo>
                    <a:pt x="3887" y="21661"/>
                  </a:lnTo>
                  <a:lnTo>
                    <a:pt x="4232" y="22257"/>
                  </a:lnTo>
                  <a:lnTo>
                    <a:pt x="4608" y="22852"/>
                  </a:lnTo>
                  <a:lnTo>
                    <a:pt x="5015" y="23416"/>
                  </a:lnTo>
                  <a:lnTo>
                    <a:pt x="5423" y="23981"/>
                  </a:lnTo>
                  <a:lnTo>
                    <a:pt x="5862" y="24514"/>
                  </a:lnTo>
                  <a:lnTo>
                    <a:pt x="6301" y="25046"/>
                  </a:lnTo>
                  <a:lnTo>
                    <a:pt x="6771" y="25548"/>
                  </a:lnTo>
                  <a:lnTo>
                    <a:pt x="7241" y="26018"/>
                  </a:lnTo>
                  <a:lnTo>
                    <a:pt x="7711" y="26488"/>
                  </a:lnTo>
                  <a:lnTo>
                    <a:pt x="8244" y="26959"/>
                  </a:lnTo>
                  <a:lnTo>
                    <a:pt x="8746" y="27397"/>
                  </a:lnTo>
                  <a:lnTo>
                    <a:pt x="9279" y="27836"/>
                  </a:lnTo>
                  <a:lnTo>
                    <a:pt x="9811" y="28244"/>
                  </a:lnTo>
                  <a:lnTo>
                    <a:pt x="10376" y="28620"/>
                  </a:lnTo>
                  <a:lnTo>
                    <a:pt x="10940" y="28996"/>
                  </a:lnTo>
                  <a:lnTo>
                    <a:pt x="11535" y="29341"/>
                  </a:lnTo>
                  <a:lnTo>
                    <a:pt x="12131" y="29686"/>
                  </a:lnTo>
                  <a:lnTo>
                    <a:pt x="12727" y="30030"/>
                  </a:lnTo>
                  <a:lnTo>
                    <a:pt x="13322" y="30344"/>
                  </a:lnTo>
                  <a:lnTo>
                    <a:pt x="13949" y="30626"/>
                  </a:lnTo>
                  <a:lnTo>
                    <a:pt x="15234" y="31159"/>
                  </a:lnTo>
                  <a:lnTo>
                    <a:pt x="16551" y="31629"/>
                  </a:lnTo>
                  <a:lnTo>
                    <a:pt x="17899" y="32037"/>
                  </a:lnTo>
                  <a:lnTo>
                    <a:pt x="19247" y="32381"/>
                  </a:lnTo>
                  <a:lnTo>
                    <a:pt x="19247" y="32381"/>
                  </a:lnTo>
                  <a:lnTo>
                    <a:pt x="17460" y="30093"/>
                  </a:lnTo>
                  <a:lnTo>
                    <a:pt x="16582" y="28902"/>
                  </a:lnTo>
                  <a:lnTo>
                    <a:pt x="15736" y="27742"/>
                  </a:lnTo>
                  <a:lnTo>
                    <a:pt x="13071" y="26676"/>
                  </a:lnTo>
                  <a:lnTo>
                    <a:pt x="10407" y="25611"/>
                  </a:lnTo>
                  <a:lnTo>
                    <a:pt x="9059" y="25078"/>
                  </a:lnTo>
                  <a:lnTo>
                    <a:pt x="7774" y="24482"/>
                  </a:lnTo>
                  <a:lnTo>
                    <a:pt x="6489" y="23855"/>
                  </a:lnTo>
                  <a:lnTo>
                    <a:pt x="5235" y="23166"/>
                  </a:lnTo>
                  <a:lnTo>
                    <a:pt x="5109" y="23072"/>
                  </a:lnTo>
                  <a:lnTo>
                    <a:pt x="5078" y="22946"/>
                  </a:lnTo>
                  <a:lnTo>
                    <a:pt x="5078" y="22852"/>
                  </a:lnTo>
                  <a:lnTo>
                    <a:pt x="5141" y="22727"/>
                  </a:lnTo>
                  <a:lnTo>
                    <a:pt x="5204" y="22633"/>
                  </a:lnTo>
                  <a:lnTo>
                    <a:pt x="5329" y="22570"/>
                  </a:lnTo>
                  <a:lnTo>
                    <a:pt x="5423" y="22539"/>
                  </a:lnTo>
                  <a:lnTo>
                    <a:pt x="5580" y="22539"/>
                  </a:lnTo>
                  <a:lnTo>
                    <a:pt x="6677" y="22821"/>
                  </a:lnTo>
                  <a:lnTo>
                    <a:pt x="7805" y="23166"/>
                  </a:lnTo>
                  <a:lnTo>
                    <a:pt x="8902" y="23542"/>
                  </a:lnTo>
                  <a:lnTo>
                    <a:pt x="10000" y="23918"/>
                  </a:lnTo>
                  <a:lnTo>
                    <a:pt x="12162" y="24796"/>
                  </a:lnTo>
                  <a:lnTo>
                    <a:pt x="14325" y="25673"/>
                  </a:lnTo>
                  <a:lnTo>
                    <a:pt x="13416" y="24325"/>
                  </a:lnTo>
                  <a:lnTo>
                    <a:pt x="12570" y="22915"/>
                  </a:lnTo>
                  <a:lnTo>
                    <a:pt x="11755" y="21504"/>
                  </a:lnTo>
                  <a:lnTo>
                    <a:pt x="10971" y="20062"/>
                  </a:lnTo>
                  <a:lnTo>
                    <a:pt x="10595" y="19341"/>
                  </a:lnTo>
                  <a:lnTo>
                    <a:pt x="10250" y="18589"/>
                  </a:lnTo>
                  <a:lnTo>
                    <a:pt x="9592" y="17116"/>
                  </a:lnTo>
                  <a:lnTo>
                    <a:pt x="7460" y="16207"/>
                  </a:lnTo>
                  <a:lnTo>
                    <a:pt x="6426" y="15737"/>
                  </a:lnTo>
                  <a:lnTo>
                    <a:pt x="5360" y="15266"/>
                  </a:lnTo>
                  <a:lnTo>
                    <a:pt x="4326" y="14796"/>
                  </a:lnTo>
                  <a:lnTo>
                    <a:pt x="3323" y="14263"/>
                  </a:lnTo>
                  <a:lnTo>
                    <a:pt x="2320" y="13699"/>
                  </a:lnTo>
                  <a:lnTo>
                    <a:pt x="1348" y="13103"/>
                  </a:lnTo>
                  <a:lnTo>
                    <a:pt x="1285" y="13041"/>
                  </a:lnTo>
                  <a:lnTo>
                    <a:pt x="1254" y="12947"/>
                  </a:lnTo>
                  <a:lnTo>
                    <a:pt x="1254" y="12853"/>
                  </a:lnTo>
                  <a:lnTo>
                    <a:pt x="1285" y="12790"/>
                  </a:lnTo>
                  <a:lnTo>
                    <a:pt x="1317" y="12727"/>
                  </a:lnTo>
                  <a:lnTo>
                    <a:pt x="1411" y="12665"/>
                  </a:lnTo>
                  <a:lnTo>
                    <a:pt x="1599" y="12665"/>
                  </a:lnTo>
                  <a:lnTo>
                    <a:pt x="2508" y="12915"/>
                  </a:lnTo>
                  <a:lnTo>
                    <a:pt x="3448" y="13166"/>
                  </a:lnTo>
                  <a:lnTo>
                    <a:pt x="4357" y="13480"/>
                  </a:lnTo>
                  <a:lnTo>
                    <a:pt x="5266" y="13824"/>
                  </a:lnTo>
                  <a:lnTo>
                    <a:pt x="7053" y="14545"/>
                  </a:lnTo>
                  <a:lnTo>
                    <a:pt x="8840" y="15329"/>
                  </a:lnTo>
                  <a:lnTo>
                    <a:pt x="8181" y="13793"/>
                  </a:lnTo>
                  <a:lnTo>
                    <a:pt x="7523" y="12257"/>
                  </a:lnTo>
                  <a:lnTo>
                    <a:pt x="6834" y="10753"/>
                  </a:lnTo>
                  <a:lnTo>
                    <a:pt x="6457" y="10032"/>
                  </a:lnTo>
                  <a:lnTo>
                    <a:pt x="6081" y="9311"/>
                  </a:lnTo>
                  <a:lnTo>
                    <a:pt x="5642" y="8590"/>
                  </a:lnTo>
                  <a:lnTo>
                    <a:pt x="5235" y="7900"/>
                  </a:lnTo>
                  <a:lnTo>
                    <a:pt x="4765" y="7210"/>
                  </a:lnTo>
                  <a:lnTo>
                    <a:pt x="4263" y="6552"/>
                  </a:lnTo>
                  <a:lnTo>
                    <a:pt x="3730" y="5894"/>
                  </a:lnTo>
                  <a:lnTo>
                    <a:pt x="3166" y="5267"/>
                  </a:lnTo>
                  <a:lnTo>
                    <a:pt x="2539" y="4671"/>
                  </a:lnTo>
                  <a:lnTo>
                    <a:pt x="1881" y="4107"/>
                  </a:lnTo>
                  <a:lnTo>
                    <a:pt x="1849" y="4013"/>
                  </a:lnTo>
                  <a:lnTo>
                    <a:pt x="1818" y="3950"/>
                  </a:lnTo>
                  <a:lnTo>
                    <a:pt x="1818" y="3856"/>
                  </a:lnTo>
                  <a:lnTo>
                    <a:pt x="1849" y="3794"/>
                  </a:lnTo>
                  <a:lnTo>
                    <a:pt x="1881" y="3731"/>
                  </a:lnTo>
                  <a:lnTo>
                    <a:pt x="1944" y="3668"/>
                  </a:lnTo>
                  <a:lnTo>
                    <a:pt x="2038" y="3668"/>
                  </a:lnTo>
                  <a:lnTo>
                    <a:pt x="2100" y="3700"/>
                  </a:lnTo>
                  <a:lnTo>
                    <a:pt x="2853" y="4044"/>
                  </a:lnTo>
                  <a:lnTo>
                    <a:pt x="3542" y="4452"/>
                  </a:lnTo>
                  <a:lnTo>
                    <a:pt x="4200" y="4891"/>
                  </a:lnTo>
                  <a:lnTo>
                    <a:pt x="4796" y="5361"/>
                  </a:lnTo>
                  <a:lnTo>
                    <a:pt x="5360" y="5862"/>
                  </a:lnTo>
                  <a:lnTo>
                    <a:pt x="5893" y="6395"/>
                  </a:lnTo>
                  <a:lnTo>
                    <a:pt x="6363" y="6960"/>
                  </a:lnTo>
                  <a:lnTo>
                    <a:pt x="6834" y="7555"/>
                  </a:lnTo>
                  <a:lnTo>
                    <a:pt x="7272" y="8182"/>
                  </a:lnTo>
                  <a:lnTo>
                    <a:pt x="7680" y="8809"/>
                  </a:lnTo>
                  <a:lnTo>
                    <a:pt x="8056" y="9467"/>
                  </a:lnTo>
                  <a:lnTo>
                    <a:pt x="8432" y="10126"/>
                  </a:lnTo>
                  <a:lnTo>
                    <a:pt x="8777" y="10815"/>
                  </a:lnTo>
                  <a:lnTo>
                    <a:pt x="9090" y="11536"/>
                  </a:lnTo>
                  <a:lnTo>
                    <a:pt x="9717" y="12947"/>
                  </a:lnTo>
                  <a:lnTo>
                    <a:pt x="10000" y="10941"/>
                  </a:lnTo>
                  <a:lnTo>
                    <a:pt x="10219" y="8934"/>
                  </a:lnTo>
                  <a:lnTo>
                    <a:pt x="10250" y="8778"/>
                  </a:lnTo>
                  <a:lnTo>
                    <a:pt x="10313" y="8652"/>
                  </a:lnTo>
                  <a:lnTo>
                    <a:pt x="10376" y="8558"/>
                  </a:lnTo>
                  <a:lnTo>
                    <a:pt x="10470" y="8496"/>
                  </a:lnTo>
                  <a:lnTo>
                    <a:pt x="10564" y="8433"/>
                  </a:lnTo>
                  <a:lnTo>
                    <a:pt x="10689" y="8402"/>
                  </a:lnTo>
                  <a:lnTo>
                    <a:pt x="10783" y="8370"/>
                  </a:lnTo>
                  <a:lnTo>
                    <a:pt x="10909" y="8370"/>
                  </a:lnTo>
                  <a:lnTo>
                    <a:pt x="11034" y="8402"/>
                  </a:lnTo>
                  <a:lnTo>
                    <a:pt x="11128" y="8433"/>
                  </a:lnTo>
                  <a:lnTo>
                    <a:pt x="11253" y="8496"/>
                  </a:lnTo>
                  <a:lnTo>
                    <a:pt x="11347" y="8590"/>
                  </a:lnTo>
                  <a:lnTo>
                    <a:pt x="11410" y="8684"/>
                  </a:lnTo>
                  <a:lnTo>
                    <a:pt x="11473" y="8778"/>
                  </a:lnTo>
                  <a:lnTo>
                    <a:pt x="11504" y="8903"/>
                  </a:lnTo>
                  <a:lnTo>
                    <a:pt x="11504" y="9060"/>
                  </a:lnTo>
                  <a:lnTo>
                    <a:pt x="11347" y="10627"/>
                  </a:lnTo>
                  <a:lnTo>
                    <a:pt x="11159" y="12194"/>
                  </a:lnTo>
                  <a:lnTo>
                    <a:pt x="10940" y="13730"/>
                  </a:lnTo>
                  <a:lnTo>
                    <a:pt x="10689" y="15298"/>
                  </a:lnTo>
                  <a:lnTo>
                    <a:pt x="11222" y="16520"/>
                  </a:lnTo>
                  <a:lnTo>
                    <a:pt x="11786" y="17711"/>
                  </a:lnTo>
                  <a:lnTo>
                    <a:pt x="12382" y="18871"/>
                  </a:lnTo>
                  <a:lnTo>
                    <a:pt x="13009" y="20031"/>
                  </a:lnTo>
                  <a:lnTo>
                    <a:pt x="13667" y="21159"/>
                  </a:lnTo>
                  <a:lnTo>
                    <a:pt x="14357" y="22288"/>
                  </a:lnTo>
                  <a:lnTo>
                    <a:pt x="15046" y="23385"/>
                  </a:lnTo>
                  <a:lnTo>
                    <a:pt x="15736" y="24482"/>
                  </a:lnTo>
                  <a:lnTo>
                    <a:pt x="16269" y="20000"/>
                  </a:lnTo>
                  <a:lnTo>
                    <a:pt x="16488" y="17774"/>
                  </a:lnTo>
                  <a:lnTo>
                    <a:pt x="16676" y="15517"/>
                  </a:lnTo>
                  <a:lnTo>
                    <a:pt x="16708" y="15360"/>
                  </a:lnTo>
                  <a:lnTo>
                    <a:pt x="16739" y="15266"/>
                  </a:lnTo>
                  <a:lnTo>
                    <a:pt x="16802" y="15141"/>
                  </a:lnTo>
                  <a:lnTo>
                    <a:pt x="16896" y="15078"/>
                  </a:lnTo>
                  <a:lnTo>
                    <a:pt x="16990" y="15016"/>
                  </a:lnTo>
                  <a:lnTo>
                    <a:pt x="17115" y="14984"/>
                  </a:lnTo>
                  <a:lnTo>
                    <a:pt x="17209" y="14953"/>
                  </a:lnTo>
                  <a:lnTo>
                    <a:pt x="17335" y="14953"/>
                  </a:lnTo>
                  <a:lnTo>
                    <a:pt x="17460" y="14984"/>
                  </a:lnTo>
                  <a:lnTo>
                    <a:pt x="17554" y="15016"/>
                  </a:lnTo>
                  <a:lnTo>
                    <a:pt x="17679" y="15078"/>
                  </a:lnTo>
                  <a:lnTo>
                    <a:pt x="17742" y="15172"/>
                  </a:lnTo>
                  <a:lnTo>
                    <a:pt x="17836" y="15266"/>
                  </a:lnTo>
                  <a:lnTo>
                    <a:pt x="17899" y="15360"/>
                  </a:lnTo>
                  <a:lnTo>
                    <a:pt x="17930" y="15486"/>
                  </a:lnTo>
                  <a:lnTo>
                    <a:pt x="17930" y="15643"/>
                  </a:lnTo>
                  <a:lnTo>
                    <a:pt x="17742" y="18307"/>
                  </a:lnTo>
                  <a:lnTo>
                    <a:pt x="17523" y="20940"/>
                  </a:lnTo>
                  <a:lnTo>
                    <a:pt x="17272" y="23604"/>
                  </a:lnTo>
                  <a:lnTo>
                    <a:pt x="17115" y="24921"/>
                  </a:lnTo>
                  <a:lnTo>
                    <a:pt x="16927" y="26269"/>
                  </a:lnTo>
                  <a:lnTo>
                    <a:pt x="18526" y="28557"/>
                  </a:lnTo>
                  <a:lnTo>
                    <a:pt x="20156" y="30877"/>
                  </a:lnTo>
                  <a:lnTo>
                    <a:pt x="20438" y="30187"/>
                  </a:lnTo>
                  <a:lnTo>
                    <a:pt x="20657" y="29529"/>
                  </a:lnTo>
                  <a:lnTo>
                    <a:pt x="20877" y="28839"/>
                  </a:lnTo>
                  <a:lnTo>
                    <a:pt x="21065" y="28181"/>
                  </a:lnTo>
                  <a:lnTo>
                    <a:pt x="21221" y="27523"/>
                  </a:lnTo>
                  <a:lnTo>
                    <a:pt x="21347" y="26865"/>
                  </a:lnTo>
                  <a:lnTo>
                    <a:pt x="21472" y="26206"/>
                  </a:lnTo>
                  <a:lnTo>
                    <a:pt x="21535" y="25548"/>
                  </a:lnTo>
                  <a:lnTo>
                    <a:pt x="21598" y="24890"/>
                  </a:lnTo>
                  <a:lnTo>
                    <a:pt x="21660" y="24263"/>
                  </a:lnTo>
                  <a:lnTo>
                    <a:pt x="21660" y="23604"/>
                  </a:lnTo>
                  <a:lnTo>
                    <a:pt x="21660" y="22978"/>
                  </a:lnTo>
                  <a:lnTo>
                    <a:pt x="21629" y="22319"/>
                  </a:lnTo>
                  <a:lnTo>
                    <a:pt x="21566" y="21692"/>
                  </a:lnTo>
                  <a:lnTo>
                    <a:pt x="21504" y="21065"/>
                  </a:lnTo>
                  <a:lnTo>
                    <a:pt x="21410" y="20470"/>
                  </a:lnTo>
                  <a:lnTo>
                    <a:pt x="21284" y="19843"/>
                  </a:lnTo>
                  <a:lnTo>
                    <a:pt x="21159" y="19216"/>
                  </a:lnTo>
                  <a:lnTo>
                    <a:pt x="21002" y="18620"/>
                  </a:lnTo>
                  <a:lnTo>
                    <a:pt x="20814" y="18025"/>
                  </a:lnTo>
                  <a:lnTo>
                    <a:pt x="20626" y="17429"/>
                  </a:lnTo>
                  <a:lnTo>
                    <a:pt x="20406" y="16834"/>
                  </a:lnTo>
                  <a:lnTo>
                    <a:pt x="20156" y="16269"/>
                  </a:lnTo>
                  <a:lnTo>
                    <a:pt x="19905" y="15705"/>
                  </a:lnTo>
                  <a:lnTo>
                    <a:pt x="19372" y="14545"/>
                  </a:lnTo>
                  <a:lnTo>
                    <a:pt x="18745" y="13448"/>
                  </a:lnTo>
                  <a:lnTo>
                    <a:pt x="18055" y="12383"/>
                  </a:lnTo>
                  <a:lnTo>
                    <a:pt x="17335" y="11348"/>
                  </a:lnTo>
                  <a:lnTo>
                    <a:pt x="16520" y="10345"/>
                  </a:lnTo>
                  <a:lnTo>
                    <a:pt x="15673" y="9342"/>
                  </a:lnTo>
                  <a:lnTo>
                    <a:pt x="14764" y="8402"/>
                  </a:lnTo>
                  <a:lnTo>
                    <a:pt x="13824" y="7492"/>
                  </a:lnTo>
                  <a:lnTo>
                    <a:pt x="12852" y="6646"/>
                  </a:lnTo>
                  <a:lnTo>
                    <a:pt x="11818" y="5800"/>
                  </a:lnTo>
                  <a:lnTo>
                    <a:pt x="10752" y="5016"/>
                  </a:lnTo>
                  <a:lnTo>
                    <a:pt x="9623" y="4264"/>
                  </a:lnTo>
                  <a:lnTo>
                    <a:pt x="8495" y="3574"/>
                  </a:lnTo>
                  <a:lnTo>
                    <a:pt x="7335" y="2916"/>
                  </a:lnTo>
                  <a:lnTo>
                    <a:pt x="6144" y="2320"/>
                  </a:lnTo>
                  <a:lnTo>
                    <a:pt x="4953" y="1756"/>
                  </a:lnTo>
                  <a:lnTo>
                    <a:pt x="3730" y="1223"/>
                  </a:lnTo>
                  <a:lnTo>
                    <a:pt x="2508" y="784"/>
                  </a:lnTo>
                  <a:lnTo>
                    <a:pt x="1254" y="3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73"/>
            <p:cNvSpPr/>
            <p:nvPr/>
          </p:nvSpPr>
          <p:spPr>
            <a:xfrm>
              <a:off x="1430600" y="3303000"/>
              <a:ext cx="897325" cy="1230375"/>
            </a:xfrm>
            <a:custGeom>
              <a:avLst/>
              <a:gdLst/>
              <a:ahLst/>
              <a:cxnLst/>
              <a:rect l="l" t="t" r="r" b="b"/>
              <a:pathLst>
                <a:path w="35893" h="49215" extrusionOk="0">
                  <a:moveTo>
                    <a:pt x="23072" y="0"/>
                  </a:moveTo>
                  <a:lnTo>
                    <a:pt x="22758" y="220"/>
                  </a:lnTo>
                  <a:lnTo>
                    <a:pt x="22476" y="502"/>
                  </a:lnTo>
                  <a:lnTo>
                    <a:pt x="22194" y="815"/>
                  </a:lnTo>
                  <a:lnTo>
                    <a:pt x="21912" y="1160"/>
                  </a:lnTo>
                  <a:lnTo>
                    <a:pt x="21661" y="1536"/>
                  </a:lnTo>
                  <a:lnTo>
                    <a:pt x="21442" y="1913"/>
                  </a:lnTo>
                  <a:lnTo>
                    <a:pt x="21003" y="2759"/>
                  </a:lnTo>
                  <a:lnTo>
                    <a:pt x="20627" y="3605"/>
                  </a:lnTo>
                  <a:lnTo>
                    <a:pt x="20282" y="4452"/>
                  </a:lnTo>
                  <a:lnTo>
                    <a:pt x="19968" y="5204"/>
                  </a:lnTo>
                  <a:lnTo>
                    <a:pt x="19655" y="5831"/>
                  </a:lnTo>
                  <a:lnTo>
                    <a:pt x="18213" y="8746"/>
                  </a:lnTo>
                  <a:lnTo>
                    <a:pt x="16740" y="11661"/>
                  </a:lnTo>
                  <a:lnTo>
                    <a:pt x="16019" y="13103"/>
                  </a:lnTo>
                  <a:lnTo>
                    <a:pt x="15235" y="14545"/>
                  </a:lnTo>
                  <a:lnTo>
                    <a:pt x="14451" y="15956"/>
                  </a:lnTo>
                  <a:lnTo>
                    <a:pt x="13636" y="17366"/>
                  </a:lnTo>
                  <a:lnTo>
                    <a:pt x="12853" y="18620"/>
                  </a:lnTo>
                  <a:lnTo>
                    <a:pt x="12069" y="19874"/>
                  </a:lnTo>
                  <a:lnTo>
                    <a:pt x="10439" y="22319"/>
                  </a:lnTo>
                  <a:lnTo>
                    <a:pt x="8746" y="24764"/>
                  </a:lnTo>
                  <a:lnTo>
                    <a:pt x="7054" y="27146"/>
                  </a:lnTo>
                  <a:lnTo>
                    <a:pt x="5330" y="29623"/>
                  </a:lnTo>
                  <a:lnTo>
                    <a:pt x="3637" y="32130"/>
                  </a:lnTo>
                  <a:lnTo>
                    <a:pt x="2759" y="33384"/>
                  </a:lnTo>
                  <a:lnTo>
                    <a:pt x="1881" y="34607"/>
                  </a:lnTo>
                  <a:lnTo>
                    <a:pt x="941" y="35829"/>
                  </a:lnTo>
                  <a:lnTo>
                    <a:pt x="1" y="36989"/>
                  </a:lnTo>
                  <a:lnTo>
                    <a:pt x="126" y="37240"/>
                  </a:lnTo>
                  <a:lnTo>
                    <a:pt x="283" y="37459"/>
                  </a:lnTo>
                  <a:lnTo>
                    <a:pt x="471" y="37647"/>
                  </a:lnTo>
                  <a:lnTo>
                    <a:pt x="722" y="37867"/>
                  </a:lnTo>
                  <a:lnTo>
                    <a:pt x="972" y="38055"/>
                  </a:lnTo>
                  <a:lnTo>
                    <a:pt x="1255" y="38212"/>
                  </a:lnTo>
                  <a:lnTo>
                    <a:pt x="1881" y="38556"/>
                  </a:lnTo>
                  <a:lnTo>
                    <a:pt x="3135" y="39183"/>
                  </a:lnTo>
                  <a:lnTo>
                    <a:pt x="3731" y="39465"/>
                  </a:lnTo>
                  <a:lnTo>
                    <a:pt x="4201" y="39747"/>
                  </a:lnTo>
                  <a:lnTo>
                    <a:pt x="5643" y="40719"/>
                  </a:lnTo>
                  <a:lnTo>
                    <a:pt x="7022" y="41722"/>
                  </a:lnTo>
                  <a:lnTo>
                    <a:pt x="7743" y="42224"/>
                  </a:lnTo>
                  <a:lnTo>
                    <a:pt x="8464" y="42694"/>
                  </a:lnTo>
                  <a:lnTo>
                    <a:pt x="9216" y="43133"/>
                  </a:lnTo>
                  <a:lnTo>
                    <a:pt x="10000" y="43540"/>
                  </a:lnTo>
                  <a:lnTo>
                    <a:pt x="10878" y="43948"/>
                  </a:lnTo>
                  <a:lnTo>
                    <a:pt x="11756" y="44324"/>
                  </a:lnTo>
                  <a:lnTo>
                    <a:pt x="13511" y="45076"/>
                  </a:lnTo>
                  <a:lnTo>
                    <a:pt x="15266" y="45797"/>
                  </a:lnTo>
                  <a:lnTo>
                    <a:pt x="17053" y="46550"/>
                  </a:lnTo>
                  <a:lnTo>
                    <a:pt x="17304" y="46675"/>
                  </a:lnTo>
                  <a:lnTo>
                    <a:pt x="17586" y="46863"/>
                  </a:lnTo>
                  <a:lnTo>
                    <a:pt x="18244" y="47271"/>
                  </a:lnTo>
                  <a:lnTo>
                    <a:pt x="19717" y="48211"/>
                  </a:lnTo>
                  <a:lnTo>
                    <a:pt x="20438" y="48650"/>
                  </a:lnTo>
                  <a:lnTo>
                    <a:pt x="20815" y="48838"/>
                  </a:lnTo>
                  <a:lnTo>
                    <a:pt x="21159" y="48995"/>
                  </a:lnTo>
                  <a:lnTo>
                    <a:pt x="21473" y="49089"/>
                  </a:lnTo>
                  <a:lnTo>
                    <a:pt x="21786" y="49183"/>
                  </a:lnTo>
                  <a:lnTo>
                    <a:pt x="22068" y="49214"/>
                  </a:lnTo>
                  <a:lnTo>
                    <a:pt x="22319" y="49183"/>
                  </a:lnTo>
                  <a:lnTo>
                    <a:pt x="22633" y="49089"/>
                  </a:lnTo>
                  <a:lnTo>
                    <a:pt x="22946" y="48963"/>
                  </a:lnTo>
                  <a:lnTo>
                    <a:pt x="23260" y="48744"/>
                  </a:lnTo>
                  <a:lnTo>
                    <a:pt x="23604" y="48493"/>
                  </a:lnTo>
                  <a:lnTo>
                    <a:pt x="23981" y="48211"/>
                  </a:lnTo>
                  <a:lnTo>
                    <a:pt x="24325" y="47898"/>
                  </a:lnTo>
                  <a:lnTo>
                    <a:pt x="25046" y="47208"/>
                  </a:lnTo>
                  <a:lnTo>
                    <a:pt x="25705" y="46456"/>
                  </a:lnTo>
                  <a:lnTo>
                    <a:pt x="26300" y="45735"/>
                  </a:lnTo>
                  <a:lnTo>
                    <a:pt x="26802" y="45108"/>
                  </a:lnTo>
                  <a:lnTo>
                    <a:pt x="27147" y="44606"/>
                  </a:lnTo>
                  <a:lnTo>
                    <a:pt x="28651" y="42192"/>
                  </a:lnTo>
                  <a:lnTo>
                    <a:pt x="30124" y="39810"/>
                  </a:lnTo>
                  <a:lnTo>
                    <a:pt x="31566" y="37365"/>
                  </a:lnTo>
                  <a:lnTo>
                    <a:pt x="32225" y="36111"/>
                  </a:lnTo>
                  <a:lnTo>
                    <a:pt x="32914" y="34857"/>
                  </a:lnTo>
                  <a:lnTo>
                    <a:pt x="33416" y="33792"/>
                  </a:lnTo>
                  <a:lnTo>
                    <a:pt x="33917" y="32695"/>
                  </a:lnTo>
                  <a:lnTo>
                    <a:pt x="34325" y="31503"/>
                  </a:lnTo>
                  <a:lnTo>
                    <a:pt x="34732" y="30281"/>
                  </a:lnTo>
                  <a:lnTo>
                    <a:pt x="35046" y="29027"/>
                  </a:lnTo>
                  <a:lnTo>
                    <a:pt x="35328" y="27742"/>
                  </a:lnTo>
                  <a:lnTo>
                    <a:pt x="35579" y="26425"/>
                  </a:lnTo>
                  <a:lnTo>
                    <a:pt x="35735" y="25109"/>
                  </a:lnTo>
                  <a:lnTo>
                    <a:pt x="35829" y="23792"/>
                  </a:lnTo>
                  <a:lnTo>
                    <a:pt x="35892" y="22444"/>
                  </a:lnTo>
                  <a:lnTo>
                    <a:pt x="35861" y="21128"/>
                  </a:lnTo>
                  <a:lnTo>
                    <a:pt x="35767" y="19843"/>
                  </a:lnTo>
                  <a:lnTo>
                    <a:pt x="35673" y="19216"/>
                  </a:lnTo>
                  <a:lnTo>
                    <a:pt x="35579" y="18589"/>
                  </a:lnTo>
                  <a:lnTo>
                    <a:pt x="35485" y="17962"/>
                  </a:lnTo>
                  <a:lnTo>
                    <a:pt x="35328" y="17335"/>
                  </a:lnTo>
                  <a:lnTo>
                    <a:pt x="35171" y="16739"/>
                  </a:lnTo>
                  <a:lnTo>
                    <a:pt x="35014" y="16144"/>
                  </a:lnTo>
                  <a:lnTo>
                    <a:pt x="34826" y="15579"/>
                  </a:lnTo>
                  <a:lnTo>
                    <a:pt x="34607" y="15015"/>
                  </a:lnTo>
                  <a:lnTo>
                    <a:pt x="33635" y="12633"/>
                  </a:lnTo>
                  <a:lnTo>
                    <a:pt x="33134" y="11473"/>
                  </a:lnTo>
                  <a:lnTo>
                    <a:pt x="32569" y="10282"/>
                  </a:lnTo>
                  <a:lnTo>
                    <a:pt x="32005" y="9153"/>
                  </a:lnTo>
                  <a:lnTo>
                    <a:pt x="31410" y="8025"/>
                  </a:lnTo>
                  <a:lnTo>
                    <a:pt x="30751" y="6928"/>
                  </a:lnTo>
                  <a:lnTo>
                    <a:pt x="30375" y="6426"/>
                  </a:lnTo>
                  <a:lnTo>
                    <a:pt x="30030" y="5893"/>
                  </a:lnTo>
                  <a:lnTo>
                    <a:pt x="29654" y="5423"/>
                  </a:lnTo>
                  <a:lnTo>
                    <a:pt x="29278" y="4984"/>
                  </a:lnTo>
                  <a:lnTo>
                    <a:pt x="28871" y="4546"/>
                  </a:lnTo>
                  <a:lnTo>
                    <a:pt x="28463" y="4169"/>
                  </a:lnTo>
                  <a:lnTo>
                    <a:pt x="28024" y="3793"/>
                  </a:lnTo>
                  <a:lnTo>
                    <a:pt x="27617" y="3417"/>
                  </a:lnTo>
                  <a:lnTo>
                    <a:pt x="26708" y="2759"/>
                  </a:lnTo>
                  <a:lnTo>
                    <a:pt x="24890" y="1442"/>
                  </a:lnTo>
                  <a:lnTo>
                    <a:pt x="23981" y="753"/>
                  </a:lnTo>
                  <a:lnTo>
                    <a:pt x="230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73"/>
            <p:cNvSpPr/>
            <p:nvPr/>
          </p:nvSpPr>
          <p:spPr>
            <a:xfrm>
              <a:off x="1164175" y="4138375"/>
              <a:ext cx="5118050" cy="1311875"/>
            </a:xfrm>
            <a:custGeom>
              <a:avLst/>
              <a:gdLst/>
              <a:ahLst/>
              <a:cxnLst/>
              <a:rect l="l" t="t" r="r" b="b"/>
              <a:pathLst>
                <a:path w="204722" h="52475" extrusionOk="0">
                  <a:moveTo>
                    <a:pt x="190867" y="1"/>
                  </a:moveTo>
                  <a:lnTo>
                    <a:pt x="190554" y="32"/>
                  </a:lnTo>
                  <a:lnTo>
                    <a:pt x="190397" y="63"/>
                  </a:lnTo>
                  <a:lnTo>
                    <a:pt x="190209" y="126"/>
                  </a:lnTo>
                  <a:lnTo>
                    <a:pt x="190052" y="189"/>
                  </a:lnTo>
                  <a:lnTo>
                    <a:pt x="189927" y="314"/>
                  </a:lnTo>
                  <a:lnTo>
                    <a:pt x="189143" y="910"/>
                  </a:lnTo>
                  <a:lnTo>
                    <a:pt x="188359" y="1505"/>
                  </a:lnTo>
                  <a:lnTo>
                    <a:pt x="186886" y="2696"/>
                  </a:lnTo>
                  <a:lnTo>
                    <a:pt x="186102" y="3292"/>
                  </a:lnTo>
                  <a:lnTo>
                    <a:pt x="185319" y="3825"/>
                  </a:lnTo>
                  <a:lnTo>
                    <a:pt x="184504" y="4358"/>
                  </a:lnTo>
                  <a:lnTo>
                    <a:pt x="183626" y="4828"/>
                  </a:lnTo>
                  <a:lnTo>
                    <a:pt x="182905" y="5173"/>
                  </a:lnTo>
                  <a:lnTo>
                    <a:pt x="182153" y="5486"/>
                  </a:lnTo>
                  <a:lnTo>
                    <a:pt x="181432" y="5800"/>
                  </a:lnTo>
                  <a:lnTo>
                    <a:pt x="180711" y="6144"/>
                  </a:lnTo>
                  <a:lnTo>
                    <a:pt x="180303" y="6364"/>
                  </a:lnTo>
                  <a:lnTo>
                    <a:pt x="179896" y="6646"/>
                  </a:lnTo>
                  <a:lnTo>
                    <a:pt x="179112" y="7210"/>
                  </a:lnTo>
                  <a:lnTo>
                    <a:pt x="178329" y="7806"/>
                  </a:lnTo>
                  <a:lnTo>
                    <a:pt x="177952" y="8088"/>
                  </a:lnTo>
                  <a:lnTo>
                    <a:pt x="177545" y="8339"/>
                  </a:lnTo>
                  <a:lnTo>
                    <a:pt x="176667" y="8872"/>
                  </a:lnTo>
                  <a:lnTo>
                    <a:pt x="175758" y="9373"/>
                  </a:lnTo>
                  <a:lnTo>
                    <a:pt x="174818" y="9875"/>
                  </a:lnTo>
                  <a:lnTo>
                    <a:pt x="173877" y="10313"/>
                  </a:lnTo>
                  <a:lnTo>
                    <a:pt x="172937" y="10752"/>
                  </a:lnTo>
                  <a:lnTo>
                    <a:pt x="171965" y="11191"/>
                  </a:lnTo>
                  <a:lnTo>
                    <a:pt x="170994" y="11567"/>
                  </a:lnTo>
                  <a:lnTo>
                    <a:pt x="170053" y="11912"/>
                  </a:lnTo>
                  <a:lnTo>
                    <a:pt x="168925" y="12257"/>
                  </a:lnTo>
                  <a:lnTo>
                    <a:pt x="167828" y="12570"/>
                  </a:lnTo>
                  <a:lnTo>
                    <a:pt x="165602" y="13166"/>
                  </a:lnTo>
                  <a:lnTo>
                    <a:pt x="164473" y="13448"/>
                  </a:lnTo>
                  <a:lnTo>
                    <a:pt x="163376" y="13762"/>
                  </a:lnTo>
                  <a:lnTo>
                    <a:pt x="162279" y="14138"/>
                  </a:lnTo>
                  <a:lnTo>
                    <a:pt x="161746" y="14357"/>
                  </a:lnTo>
                  <a:lnTo>
                    <a:pt x="161182" y="14608"/>
                  </a:lnTo>
                  <a:lnTo>
                    <a:pt x="160242" y="14984"/>
                  </a:lnTo>
                  <a:lnTo>
                    <a:pt x="159301" y="15329"/>
                  </a:lnTo>
                  <a:lnTo>
                    <a:pt x="158361" y="15642"/>
                  </a:lnTo>
                  <a:lnTo>
                    <a:pt x="157389" y="15956"/>
                  </a:lnTo>
                  <a:lnTo>
                    <a:pt x="155446" y="16520"/>
                  </a:lnTo>
                  <a:lnTo>
                    <a:pt x="154474" y="16865"/>
                  </a:lnTo>
                  <a:lnTo>
                    <a:pt x="153534" y="17210"/>
                  </a:lnTo>
                  <a:lnTo>
                    <a:pt x="153095" y="17398"/>
                  </a:lnTo>
                  <a:lnTo>
                    <a:pt x="152656" y="17617"/>
                  </a:lnTo>
                  <a:lnTo>
                    <a:pt x="151810" y="18087"/>
                  </a:lnTo>
                  <a:lnTo>
                    <a:pt x="150995" y="18558"/>
                  </a:lnTo>
                  <a:lnTo>
                    <a:pt x="150148" y="19090"/>
                  </a:lnTo>
                  <a:lnTo>
                    <a:pt x="149333" y="19592"/>
                  </a:lnTo>
                  <a:lnTo>
                    <a:pt x="148487" y="20062"/>
                  </a:lnTo>
                  <a:lnTo>
                    <a:pt x="147641" y="20501"/>
                  </a:lnTo>
                  <a:lnTo>
                    <a:pt x="147170" y="20689"/>
                  </a:lnTo>
                  <a:lnTo>
                    <a:pt x="146732" y="20846"/>
                  </a:lnTo>
                  <a:lnTo>
                    <a:pt x="144976" y="21473"/>
                  </a:lnTo>
                  <a:lnTo>
                    <a:pt x="144098" y="21786"/>
                  </a:lnTo>
                  <a:lnTo>
                    <a:pt x="143189" y="22068"/>
                  </a:lnTo>
                  <a:lnTo>
                    <a:pt x="142719" y="22194"/>
                  </a:lnTo>
                  <a:lnTo>
                    <a:pt x="142186" y="22288"/>
                  </a:lnTo>
                  <a:lnTo>
                    <a:pt x="141653" y="22382"/>
                  </a:lnTo>
                  <a:lnTo>
                    <a:pt x="141121" y="22507"/>
                  </a:lnTo>
                  <a:lnTo>
                    <a:pt x="140588" y="22633"/>
                  </a:lnTo>
                  <a:lnTo>
                    <a:pt x="140086" y="22852"/>
                  </a:lnTo>
                  <a:lnTo>
                    <a:pt x="139867" y="22946"/>
                  </a:lnTo>
                  <a:lnTo>
                    <a:pt x="139647" y="23103"/>
                  </a:lnTo>
                  <a:lnTo>
                    <a:pt x="139459" y="23259"/>
                  </a:lnTo>
                  <a:lnTo>
                    <a:pt x="139271" y="23416"/>
                  </a:lnTo>
                  <a:lnTo>
                    <a:pt x="138425" y="23448"/>
                  </a:lnTo>
                  <a:lnTo>
                    <a:pt x="137578" y="23479"/>
                  </a:lnTo>
                  <a:lnTo>
                    <a:pt x="136795" y="23510"/>
                  </a:lnTo>
                  <a:lnTo>
                    <a:pt x="136011" y="23573"/>
                  </a:lnTo>
                  <a:lnTo>
                    <a:pt x="134412" y="23761"/>
                  </a:lnTo>
                  <a:lnTo>
                    <a:pt x="132751" y="23980"/>
                  </a:lnTo>
                  <a:lnTo>
                    <a:pt x="132124" y="24043"/>
                  </a:lnTo>
                  <a:lnTo>
                    <a:pt x="131497" y="24074"/>
                  </a:lnTo>
                  <a:lnTo>
                    <a:pt x="130212" y="24137"/>
                  </a:lnTo>
                  <a:lnTo>
                    <a:pt x="128958" y="24137"/>
                  </a:lnTo>
                  <a:lnTo>
                    <a:pt x="127704" y="24074"/>
                  </a:lnTo>
                  <a:lnTo>
                    <a:pt x="125165" y="23949"/>
                  </a:lnTo>
                  <a:lnTo>
                    <a:pt x="123880" y="23918"/>
                  </a:lnTo>
                  <a:lnTo>
                    <a:pt x="122626" y="23918"/>
                  </a:lnTo>
                  <a:lnTo>
                    <a:pt x="120275" y="23980"/>
                  </a:lnTo>
                  <a:lnTo>
                    <a:pt x="119116" y="24012"/>
                  </a:lnTo>
                  <a:lnTo>
                    <a:pt x="117956" y="24074"/>
                  </a:lnTo>
                  <a:lnTo>
                    <a:pt x="116796" y="24169"/>
                  </a:lnTo>
                  <a:lnTo>
                    <a:pt x="115636" y="24294"/>
                  </a:lnTo>
                  <a:lnTo>
                    <a:pt x="114476" y="24451"/>
                  </a:lnTo>
                  <a:lnTo>
                    <a:pt x="113348" y="24701"/>
                  </a:lnTo>
                  <a:lnTo>
                    <a:pt x="111687" y="25140"/>
                  </a:lnTo>
                  <a:lnTo>
                    <a:pt x="110056" y="25516"/>
                  </a:lnTo>
                  <a:lnTo>
                    <a:pt x="109241" y="25704"/>
                  </a:lnTo>
                  <a:lnTo>
                    <a:pt x="108426" y="25861"/>
                  </a:lnTo>
                  <a:lnTo>
                    <a:pt x="107580" y="25955"/>
                  </a:lnTo>
                  <a:lnTo>
                    <a:pt x="106734" y="26049"/>
                  </a:lnTo>
                  <a:lnTo>
                    <a:pt x="103599" y="26237"/>
                  </a:lnTo>
                  <a:lnTo>
                    <a:pt x="103442" y="26457"/>
                  </a:lnTo>
                  <a:lnTo>
                    <a:pt x="103254" y="26676"/>
                  </a:lnTo>
                  <a:lnTo>
                    <a:pt x="103035" y="26896"/>
                  </a:lnTo>
                  <a:lnTo>
                    <a:pt x="102784" y="27052"/>
                  </a:lnTo>
                  <a:lnTo>
                    <a:pt x="102533" y="27178"/>
                  </a:lnTo>
                  <a:lnTo>
                    <a:pt x="102220" y="27272"/>
                  </a:lnTo>
                  <a:lnTo>
                    <a:pt x="101875" y="27335"/>
                  </a:lnTo>
                  <a:lnTo>
                    <a:pt x="101499" y="27366"/>
                  </a:lnTo>
                  <a:lnTo>
                    <a:pt x="99806" y="27335"/>
                  </a:lnTo>
                  <a:lnTo>
                    <a:pt x="98082" y="27303"/>
                  </a:lnTo>
                  <a:lnTo>
                    <a:pt x="96734" y="27460"/>
                  </a:lnTo>
                  <a:lnTo>
                    <a:pt x="95386" y="27617"/>
                  </a:lnTo>
                  <a:lnTo>
                    <a:pt x="94039" y="27711"/>
                  </a:lnTo>
                  <a:lnTo>
                    <a:pt x="92691" y="27805"/>
                  </a:lnTo>
                  <a:lnTo>
                    <a:pt x="91343" y="27867"/>
                  </a:lnTo>
                  <a:lnTo>
                    <a:pt x="89964" y="27899"/>
                  </a:lnTo>
                  <a:lnTo>
                    <a:pt x="88616" y="27899"/>
                  </a:lnTo>
                  <a:lnTo>
                    <a:pt x="87268" y="27867"/>
                  </a:lnTo>
                  <a:lnTo>
                    <a:pt x="85889" y="27836"/>
                  </a:lnTo>
                  <a:lnTo>
                    <a:pt x="84541" y="27773"/>
                  </a:lnTo>
                  <a:lnTo>
                    <a:pt x="83193" y="27679"/>
                  </a:lnTo>
                  <a:lnTo>
                    <a:pt x="81845" y="27585"/>
                  </a:lnTo>
                  <a:lnTo>
                    <a:pt x="80466" y="27429"/>
                  </a:lnTo>
                  <a:lnTo>
                    <a:pt x="79118" y="27303"/>
                  </a:lnTo>
                  <a:lnTo>
                    <a:pt x="76422" y="26958"/>
                  </a:lnTo>
                  <a:lnTo>
                    <a:pt x="73726" y="26519"/>
                  </a:lnTo>
                  <a:lnTo>
                    <a:pt x="71030" y="26049"/>
                  </a:lnTo>
                  <a:lnTo>
                    <a:pt x="68366" y="25516"/>
                  </a:lnTo>
                  <a:lnTo>
                    <a:pt x="65702" y="24921"/>
                  </a:lnTo>
                  <a:lnTo>
                    <a:pt x="63069" y="24263"/>
                  </a:lnTo>
                  <a:lnTo>
                    <a:pt x="60404" y="23604"/>
                  </a:lnTo>
                  <a:lnTo>
                    <a:pt x="57802" y="22883"/>
                  </a:lnTo>
                  <a:lnTo>
                    <a:pt x="55201" y="22162"/>
                  </a:lnTo>
                  <a:lnTo>
                    <a:pt x="54919" y="22068"/>
                  </a:lnTo>
                  <a:lnTo>
                    <a:pt x="54668" y="21943"/>
                  </a:lnTo>
                  <a:lnTo>
                    <a:pt x="54417" y="21786"/>
                  </a:lnTo>
                  <a:lnTo>
                    <a:pt x="54229" y="21598"/>
                  </a:lnTo>
                  <a:lnTo>
                    <a:pt x="54041" y="21410"/>
                  </a:lnTo>
                  <a:lnTo>
                    <a:pt x="53884" y="21191"/>
                  </a:lnTo>
                  <a:lnTo>
                    <a:pt x="53759" y="20971"/>
                  </a:lnTo>
                  <a:lnTo>
                    <a:pt x="53633" y="20720"/>
                  </a:lnTo>
                  <a:lnTo>
                    <a:pt x="51878" y="20188"/>
                  </a:lnTo>
                  <a:lnTo>
                    <a:pt x="50123" y="19623"/>
                  </a:lnTo>
                  <a:lnTo>
                    <a:pt x="48367" y="19028"/>
                  </a:lnTo>
                  <a:lnTo>
                    <a:pt x="46643" y="18401"/>
                  </a:lnTo>
                  <a:lnTo>
                    <a:pt x="44888" y="17774"/>
                  </a:lnTo>
                  <a:lnTo>
                    <a:pt x="43132" y="17178"/>
                  </a:lnTo>
                  <a:lnTo>
                    <a:pt x="41377" y="16614"/>
                  </a:lnTo>
                  <a:lnTo>
                    <a:pt x="39622" y="16113"/>
                  </a:lnTo>
                  <a:lnTo>
                    <a:pt x="37835" y="15611"/>
                  </a:lnTo>
                  <a:lnTo>
                    <a:pt x="36111" y="15078"/>
                  </a:lnTo>
                  <a:lnTo>
                    <a:pt x="34387" y="14483"/>
                  </a:lnTo>
                  <a:lnTo>
                    <a:pt x="32663" y="13856"/>
                  </a:lnTo>
                  <a:lnTo>
                    <a:pt x="31001" y="13197"/>
                  </a:lnTo>
                  <a:lnTo>
                    <a:pt x="29309" y="12476"/>
                  </a:lnTo>
                  <a:lnTo>
                    <a:pt x="27647" y="11724"/>
                  </a:lnTo>
                  <a:lnTo>
                    <a:pt x="25986" y="10940"/>
                  </a:lnTo>
                  <a:lnTo>
                    <a:pt x="23228" y="9592"/>
                  </a:lnTo>
                  <a:lnTo>
                    <a:pt x="20438" y="8276"/>
                  </a:lnTo>
                  <a:lnTo>
                    <a:pt x="17679" y="6959"/>
                  </a:lnTo>
                  <a:lnTo>
                    <a:pt x="16269" y="6332"/>
                  </a:lnTo>
                  <a:lnTo>
                    <a:pt x="14858" y="5737"/>
                  </a:lnTo>
                  <a:lnTo>
                    <a:pt x="14701" y="5674"/>
                  </a:lnTo>
                  <a:lnTo>
                    <a:pt x="14545" y="5549"/>
                  </a:lnTo>
                  <a:lnTo>
                    <a:pt x="14074" y="5204"/>
                  </a:lnTo>
                  <a:lnTo>
                    <a:pt x="12977" y="4295"/>
                  </a:lnTo>
                  <a:lnTo>
                    <a:pt x="12413" y="3825"/>
                  </a:lnTo>
                  <a:lnTo>
                    <a:pt x="11912" y="3480"/>
                  </a:lnTo>
                  <a:lnTo>
                    <a:pt x="11692" y="3355"/>
                  </a:lnTo>
                  <a:lnTo>
                    <a:pt x="11504" y="3261"/>
                  </a:lnTo>
                  <a:lnTo>
                    <a:pt x="11222" y="3261"/>
                  </a:lnTo>
                  <a:lnTo>
                    <a:pt x="9874" y="4264"/>
                  </a:lnTo>
                  <a:lnTo>
                    <a:pt x="9216" y="4734"/>
                  </a:lnTo>
                  <a:lnTo>
                    <a:pt x="8558" y="5204"/>
                  </a:lnTo>
                  <a:lnTo>
                    <a:pt x="7931" y="5737"/>
                  </a:lnTo>
                  <a:lnTo>
                    <a:pt x="7304" y="6270"/>
                  </a:lnTo>
                  <a:lnTo>
                    <a:pt x="6708" y="6865"/>
                  </a:lnTo>
                  <a:lnTo>
                    <a:pt x="6113" y="7524"/>
                  </a:lnTo>
                  <a:lnTo>
                    <a:pt x="5611" y="8119"/>
                  </a:lnTo>
                  <a:lnTo>
                    <a:pt x="5109" y="8777"/>
                  </a:lnTo>
                  <a:lnTo>
                    <a:pt x="4639" y="9436"/>
                  </a:lnTo>
                  <a:lnTo>
                    <a:pt x="4200" y="10094"/>
                  </a:lnTo>
                  <a:lnTo>
                    <a:pt x="3730" y="10846"/>
                  </a:lnTo>
                  <a:lnTo>
                    <a:pt x="3260" y="11630"/>
                  </a:lnTo>
                  <a:lnTo>
                    <a:pt x="2853" y="12414"/>
                  </a:lnTo>
                  <a:lnTo>
                    <a:pt x="2445" y="13197"/>
                  </a:lnTo>
                  <a:lnTo>
                    <a:pt x="2069" y="14012"/>
                  </a:lnTo>
                  <a:lnTo>
                    <a:pt x="1693" y="14827"/>
                  </a:lnTo>
                  <a:lnTo>
                    <a:pt x="1379" y="15642"/>
                  </a:lnTo>
                  <a:lnTo>
                    <a:pt x="1034" y="16457"/>
                  </a:lnTo>
                  <a:lnTo>
                    <a:pt x="658" y="17460"/>
                  </a:lnTo>
                  <a:lnTo>
                    <a:pt x="470" y="18025"/>
                  </a:lnTo>
                  <a:lnTo>
                    <a:pt x="282" y="18589"/>
                  </a:lnTo>
                  <a:lnTo>
                    <a:pt x="125" y="19216"/>
                  </a:lnTo>
                  <a:lnTo>
                    <a:pt x="0" y="19780"/>
                  </a:lnTo>
                  <a:lnTo>
                    <a:pt x="0" y="20062"/>
                  </a:lnTo>
                  <a:lnTo>
                    <a:pt x="0" y="20344"/>
                  </a:lnTo>
                  <a:lnTo>
                    <a:pt x="0" y="20626"/>
                  </a:lnTo>
                  <a:lnTo>
                    <a:pt x="63" y="20877"/>
                  </a:lnTo>
                  <a:lnTo>
                    <a:pt x="157" y="21159"/>
                  </a:lnTo>
                  <a:lnTo>
                    <a:pt x="282" y="21410"/>
                  </a:lnTo>
                  <a:lnTo>
                    <a:pt x="470" y="21692"/>
                  </a:lnTo>
                  <a:lnTo>
                    <a:pt x="658" y="21943"/>
                  </a:lnTo>
                  <a:lnTo>
                    <a:pt x="1097" y="22413"/>
                  </a:lnTo>
                  <a:lnTo>
                    <a:pt x="1505" y="22852"/>
                  </a:lnTo>
                  <a:lnTo>
                    <a:pt x="1975" y="23479"/>
                  </a:lnTo>
                  <a:lnTo>
                    <a:pt x="2414" y="24106"/>
                  </a:lnTo>
                  <a:lnTo>
                    <a:pt x="2853" y="24733"/>
                  </a:lnTo>
                  <a:lnTo>
                    <a:pt x="3291" y="25328"/>
                  </a:lnTo>
                  <a:lnTo>
                    <a:pt x="3793" y="25893"/>
                  </a:lnTo>
                  <a:lnTo>
                    <a:pt x="4044" y="26175"/>
                  </a:lnTo>
                  <a:lnTo>
                    <a:pt x="4326" y="26425"/>
                  </a:lnTo>
                  <a:lnTo>
                    <a:pt x="4608" y="26645"/>
                  </a:lnTo>
                  <a:lnTo>
                    <a:pt x="4890" y="26864"/>
                  </a:lnTo>
                  <a:lnTo>
                    <a:pt x="5235" y="27084"/>
                  </a:lnTo>
                  <a:lnTo>
                    <a:pt x="5580" y="27272"/>
                  </a:lnTo>
                  <a:lnTo>
                    <a:pt x="7586" y="28275"/>
                  </a:lnTo>
                  <a:lnTo>
                    <a:pt x="9561" y="29309"/>
                  </a:lnTo>
                  <a:lnTo>
                    <a:pt x="11535" y="30438"/>
                  </a:lnTo>
                  <a:lnTo>
                    <a:pt x="13479" y="31566"/>
                  </a:lnTo>
                  <a:lnTo>
                    <a:pt x="17334" y="33886"/>
                  </a:lnTo>
                  <a:lnTo>
                    <a:pt x="19247" y="35046"/>
                  </a:lnTo>
                  <a:lnTo>
                    <a:pt x="21159" y="36206"/>
                  </a:lnTo>
                  <a:lnTo>
                    <a:pt x="21786" y="36550"/>
                  </a:lnTo>
                  <a:lnTo>
                    <a:pt x="22381" y="36864"/>
                  </a:lnTo>
                  <a:lnTo>
                    <a:pt x="23008" y="37146"/>
                  </a:lnTo>
                  <a:lnTo>
                    <a:pt x="23604" y="37397"/>
                  </a:lnTo>
                  <a:lnTo>
                    <a:pt x="24231" y="37616"/>
                  </a:lnTo>
                  <a:lnTo>
                    <a:pt x="24826" y="37836"/>
                  </a:lnTo>
                  <a:lnTo>
                    <a:pt x="26080" y="38212"/>
                  </a:lnTo>
                  <a:lnTo>
                    <a:pt x="27365" y="38525"/>
                  </a:lnTo>
                  <a:lnTo>
                    <a:pt x="28650" y="38807"/>
                  </a:lnTo>
                  <a:lnTo>
                    <a:pt x="31284" y="39403"/>
                  </a:lnTo>
                  <a:lnTo>
                    <a:pt x="31848" y="39560"/>
                  </a:lnTo>
                  <a:lnTo>
                    <a:pt x="32412" y="39748"/>
                  </a:lnTo>
                  <a:lnTo>
                    <a:pt x="32945" y="39967"/>
                  </a:lnTo>
                  <a:lnTo>
                    <a:pt x="33478" y="40218"/>
                  </a:lnTo>
                  <a:lnTo>
                    <a:pt x="34512" y="40719"/>
                  </a:lnTo>
                  <a:lnTo>
                    <a:pt x="35578" y="41284"/>
                  </a:lnTo>
                  <a:lnTo>
                    <a:pt x="36612" y="41848"/>
                  </a:lnTo>
                  <a:lnTo>
                    <a:pt x="37145" y="42099"/>
                  </a:lnTo>
                  <a:lnTo>
                    <a:pt x="37678" y="42318"/>
                  </a:lnTo>
                  <a:lnTo>
                    <a:pt x="38242" y="42537"/>
                  </a:lnTo>
                  <a:lnTo>
                    <a:pt x="38807" y="42726"/>
                  </a:lnTo>
                  <a:lnTo>
                    <a:pt x="39371" y="42882"/>
                  </a:lnTo>
                  <a:lnTo>
                    <a:pt x="39966" y="42976"/>
                  </a:lnTo>
                  <a:lnTo>
                    <a:pt x="41346" y="43196"/>
                  </a:lnTo>
                  <a:lnTo>
                    <a:pt x="42725" y="43446"/>
                  </a:lnTo>
                  <a:lnTo>
                    <a:pt x="44073" y="43697"/>
                  </a:lnTo>
                  <a:lnTo>
                    <a:pt x="45421" y="43979"/>
                  </a:lnTo>
                  <a:lnTo>
                    <a:pt x="48148" y="44575"/>
                  </a:lnTo>
                  <a:lnTo>
                    <a:pt x="50844" y="45171"/>
                  </a:lnTo>
                  <a:lnTo>
                    <a:pt x="52066" y="45484"/>
                  </a:lnTo>
                  <a:lnTo>
                    <a:pt x="53320" y="45829"/>
                  </a:lnTo>
                  <a:lnTo>
                    <a:pt x="54542" y="46174"/>
                  </a:lnTo>
                  <a:lnTo>
                    <a:pt x="55169" y="46330"/>
                  </a:lnTo>
                  <a:lnTo>
                    <a:pt x="55796" y="46456"/>
                  </a:lnTo>
                  <a:lnTo>
                    <a:pt x="57113" y="46738"/>
                  </a:lnTo>
                  <a:lnTo>
                    <a:pt x="57802" y="46863"/>
                  </a:lnTo>
                  <a:lnTo>
                    <a:pt x="58116" y="46895"/>
                  </a:lnTo>
                  <a:lnTo>
                    <a:pt x="58461" y="46926"/>
                  </a:lnTo>
                  <a:lnTo>
                    <a:pt x="58743" y="46895"/>
                  </a:lnTo>
                  <a:lnTo>
                    <a:pt x="59025" y="46863"/>
                  </a:lnTo>
                  <a:lnTo>
                    <a:pt x="59338" y="46832"/>
                  </a:lnTo>
                  <a:lnTo>
                    <a:pt x="59620" y="46801"/>
                  </a:lnTo>
                  <a:lnTo>
                    <a:pt x="59903" y="46832"/>
                  </a:lnTo>
                  <a:lnTo>
                    <a:pt x="60153" y="46895"/>
                  </a:lnTo>
                  <a:lnTo>
                    <a:pt x="60279" y="46926"/>
                  </a:lnTo>
                  <a:lnTo>
                    <a:pt x="60404" y="47020"/>
                  </a:lnTo>
                  <a:lnTo>
                    <a:pt x="60498" y="47114"/>
                  </a:lnTo>
                  <a:lnTo>
                    <a:pt x="60592" y="47239"/>
                  </a:lnTo>
                  <a:lnTo>
                    <a:pt x="60843" y="47177"/>
                  </a:lnTo>
                  <a:lnTo>
                    <a:pt x="61094" y="47145"/>
                  </a:lnTo>
                  <a:lnTo>
                    <a:pt x="61376" y="47145"/>
                  </a:lnTo>
                  <a:lnTo>
                    <a:pt x="61658" y="47177"/>
                  </a:lnTo>
                  <a:lnTo>
                    <a:pt x="62254" y="47271"/>
                  </a:lnTo>
                  <a:lnTo>
                    <a:pt x="62880" y="47396"/>
                  </a:lnTo>
                  <a:lnTo>
                    <a:pt x="64134" y="47741"/>
                  </a:lnTo>
                  <a:lnTo>
                    <a:pt x="64699" y="47898"/>
                  </a:lnTo>
                  <a:lnTo>
                    <a:pt x="65200" y="48023"/>
                  </a:lnTo>
                  <a:lnTo>
                    <a:pt x="66329" y="48274"/>
                  </a:lnTo>
                  <a:lnTo>
                    <a:pt x="67426" y="48493"/>
                  </a:lnTo>
                  <a:lnTo>
                    <a:pt x="68523" y="48744"/>
                  </a:lnTo>
                  <a:lnTo>
                    <a:pt x="69087" y="48838"/>
                  </a:lnTo>
                  <a:lnTo>
                    <a:pt x="69651" y="48901"/>
                  </a:lnTo>
                  <a:lnTo>
                    <a:pt x="70592" y="48995"/>
                  </a:lnTo>
                  <a:lnTo>
                    <a:pt x="71501" y="49089"/>
                  </a:lnTo>
                  <a:lnTo>
                    <a:pt x="71940" y="49152"/>
                  </a:lnTo>
                  <a:lnTo>
                    <a:pt x="72378" y="49246"/>
                  </a:lnTo>
                  <a:lnTo>
                    <a:pt x="72849" y="49340"/>
                  </a:lnTo>
                  <a:lnTo>
                    <a:pt x="73287" y="49496"/>
                  </a:lnTo>
                  <a:lnTo>
                    <a:pt x="74102" y="49778"/>
                  </a:lnTo>
                  <a:lnTo>
                    <a:pt x="74949" y="50029"/>
                  </a:lnTo>
                  <a:lnTo>
                    <a:pt x="75795" y="50280"/>
                  </a:lnTo>
                  <a:lnTo>
                    <a:pt x="76641" y="50468"/>
                  </a:lnTo>
                  <a:lnTo>
                    <a:pt x="77488" y="50656"/>
                  </a:lnTo>
                  <a:lnTo>
                    <a:pt x="78334" y="50813"/>
                  </a:lnTo>
                  <a:lnTo>
                    <a:pt x="80090" y="51095"/>
                  </a:lnTo>
                  <a:lnTo>
                    <a:pt x="81814" y="51314"/>
                  </a:lnTo>
                  <a:lnTo>
                    <a:pt x="83569" y="51502"/>
                  </a:lnTo>
                  <a:lnTo>
                    <a:pt x="87048" y="51847"/>
                  </a:lnTo>
                  <a:lnTo>
                    <a:pt x="89086" y="52067"/>
                  </a:lnTo>
                  <a:lnTo>
                    <a:pt x="91155" y="52223"/>
                  </a:lnTo>
                  <a:lnTo>
                    <a:pt x="93224" y="52349"/>
                  </a:lnTo>
                  <a:lnTo>
                    <a:pt x="95292" y="52412"/>
                  </a:lnTo>
                  <a:lnTo>
                    <a:pt x="97361" y="52474"/>
                  </a:lnTo>
                  <a:lnTo>
                    <a:pt x="99430" y="52474"/>
                  </a:lnTo>
                  <a:lnTo>
                    <a:pt x="101499" y="52443"/>
                  </a:lnTo>
                  <a:lnTo>
                    <a:pt x="103536" y="52380"/>
                  </a:lnTo>
                  <a:lnTo>
                    <a:pt x="106483" y="52223"/>
                  </a:lnTo>
                  <a:lnTo>
                    <a:pt x="107956" y="52129"/>
                  </a:lnTo>
                  <a:lnTo>
                    <a:pt x="109430" y="52035"/>
                  </a:lnTo>
                  <a:lnTo>
                    <a:pt x="110339" y="51973"/>
                  </a:lnTo>
                  <a:lnTo>
                    <a:pt x="111248" y="51910"/>
                  </a:lnTo>
                  <a:lnTo>
                    <a:pt x="112157" y="51910"/>
                  </a:lnTo>
                  <a:lnTo>
                    <a:pt x="112596" y="51941"/>
                  </a:lnTo>
                  <a:lnTo>
                    <a:pt x="113034" y="51973"/>
                  </a:lnTo>
                  <a:lnTo>
                    <a:pt x="113348" y="52004"/>
                  </a:lnTo>
                  <a:lnTo>
                    <a:pt x="113630" y="52067"/>
                  </a:lnTo>
                  <a:lnTo>
                    <a:pt x="114288" y="52223"/>
                  </a:lnTo>
                  <a:lnTo>
                    <a:pt x="114602" y="52286"/>
                  </a:lnTo>
                  <a:lnTo>
                    <a:pt x="114915" y="52318"/>
                  </a:lnTo>
                  <a:lnTo>
                    <a:pt x="115197" y="52318"/>
                  </a:lnTo>
                  <a:lnTo>
                    <a:pt x="115479" y="52255"/>
                  </a:lnTo>
                  <a:lnTo>
                    <a:pt x="116232" y="52035"/>
                  </a:lnTo>
                  <a:lnTo>
                    <a:pt x="116984" y="51847"/>
                  </a:lnTo>
                  <a:lnTo>
                    <a:pt x="117768" y="51722"/>
                  </a:lnTo>
                  <a:lnTo>
                    <a:pt x="118551" y="51659"/>
                  </a:lnTo>
                  <a:lnTo>
                    <a:pt x="119335" y="51597"/>
                  </a:lnTo>
                  <a:lnTo>
                    <a:pt x="120119" y="51597"/>
                  </a:lnTo>
                  <a:lnTo>
                    <a:pt x="120902" y="51628"/>
                  </a:lnTo>
                  <a:lnTo>
                    <a:pt x="121717" y="51659"/>
                  </a:lnTo>
                  <a:lnTo>
                    <a:pt x="123316" y="51785"/>
                  </a:lnTo>
                  <a:lnTo>
                    <a:pt x="124946" y="51910"/>
                  </a:lnTo>
                  <a:lnTo>
                    <a:pt x="126545" y="52004"/>
                  </a:lnTo>
                  <a:lnTo>
                    <a:pt x="127328" y="52035"/>
                  </a:lnTo>
                  <a:lnTo>
                    <a:pt x="128143" y="52067"/>
                  </a:lnTo>
                  <a:lnTo>
                    <a:pt x="129961" y="52004"/>
                  </a:lnTo>
                  <a:lnTo>
                    <a:pt x="131811" y="51879"/>
                  </a:lnTo>
                  <a:lnTo>
                    <a:pt x="133629" y="51722"/>
                  </a:lnTo>
                  <a:lnTo>
                    <a:pt x="135478" y="51534"/>
                  </a:lnTo>
                  <a:lnTo>
                    <a:pt x="137296" y="51283"/>
                  </a:lnTo>
                  <a:lnTo>
                    <a:pt x="139114" y="51032"/>
                  </a:lnTo>
                  <a:lnTo>
                    <a:pt x="140933" y="50719"/>
                  </a:lnTo>
                  <a:lnTo>
                    <a:pt x="142751" y="50405"/>
                  </a:lnTo>
                  <a:lnTo>
                    <a:pt x="149333" y="49246"/>
                  </a:lnTo>
                  <a:lnTo>
                    <a:pt x="155916" y="48054"/>
                  </a:lnTo>
                  <a:lnTo>
                    <a:pt x="156637" y="47898"/>
                  </a:lnTo>
                  <a:lnTo>
                    <a:pt x="157327" y="47678"/>
                  </a:lnTo>
                  <a:lnTo>
                    <a:pt x="158016" y="47427"/>
                  </a:lnTo>
                  <a:lnTo>
                    <a:pt x="158737" y="47177"/>
                  </a:lnTo>
                  <a:lnTo>
                    <a:pt x="159427" y="46926"/>
                  </a:lnTo>
                  <a:lnTo>
                    <a:pt x="160116" y="46675"/>
                  </a:lnTo>
                  <a:lnTo>
                    <a:pt x="160837" y="46456"/>
                  </a:lnTo>
                  <a:lnTo>
                    <a:pt x="161590" y="46330"/>
                  </a:lnTo>
                  <a:lnTo>
                    <a:pt x="162593" y="46205"/>
                  </a:lnTo>
                  <a:lnTo>
                    <a:pt x="163094" y="46142"/>
                  </a:lnTo>
                  <a:lnTo>
                    <a:pt x="163596" y="46048"/>
                  </a:lnTo>
                  <a:lnTo>
                    <a:pt x="163815" y="45954"/>
                  </a:lnTo>
                  <a:lnTo>
                    <a:pt x="164066" y="45860"/>
                  </a:lnTo>
                  <a:lnTo>
                    <a:pt x="164536" y="45641"/>
                  </a:lnTo>
                  <a:lnTo>
                    <a:pt x="164756" y="45578"/>
                  </a:lnTo>
                  <a:lnTo>
                    <a:pt x="165006" y="45515"/>
                  </a:lnTo>
                  <a:lnTo>
                    <a:pt x="165226" y="45515"/>
                  </a:lnTo>
                  <a:lnTo>
                    <a:pt x="165445" y="45547"/>
                  </a:lnTo>
                  <a:lnTo>
                    <a:pt x="165915" y="45265"/>
                  </a:lnTo>
                  <a:lnTo>
                    <a:pt x="166417" y="44982"/>
                  </a:lnTo>
                  <a:lnTo>
                    <a:pt x="166950" y="44763"/>
                  </a:lnTo>
                  <a:lnTo>
                    <a:pt x="167514" y="44544"/>
                  </a:lnTo>
                  <a:lnTo>
                    <a:pt x="168643" y="44167"/>
                  </a:lnTo>
                  <a:lnTo>
                    <a:pt x="169708" y="43823"/>
                  </a:lnTo>
                  <a:lnTo>
                    <a:pt x="170805" y="43384"/>
                  </a:lnTo>
                  <a:lnTo>
                    <a:pt x="171903" y="42945"/>
                  </a:lnTo>
                  <a:lnTo>
                    <a:pt x="172435" y="42726"/>
                  </a:lnTo>
                  <a:lnTo>
                    <a:pt x="173000" y="42537"/>
                  </a:lnTo>
                  <a:lnTo>
                    <a:pt x="173564" y="42349"/>
                  </a:lnTo>
                  <a:lnTo>
                    <a:pt x="174128" y="42224"/>
                  </a:lnTo>
                  <a:lnTo>
                    <a:pt x="175758" y="41848"/>
                  </a:lnTo>
                  <a:lnTo>
                    <a:pt x="177388" y="41440"/>
                  </a:lnTo>
                  <a:lnTo>
                    <a:pt x="178987" y="40970"/>
                  </a:lnTo>
                  <a:lnTo>
                    <a:pt x="180585" y="40469"/>
                  </a:lnTo>
                  <a:lnTo>
                    <a:pt x="182153" y="39873"/>
                  </a:lnTo>
                  <a:lnTo>
                    <a:pt x="182936" y="39560"/>
                  </a:lnTo>
                  <a:lnTo>
                    <a:pt x="183720" y="39215"/>
                  </a:lnTo>
                  <a:lnTo>
                    <a:pt x="184472" y="38870"/>
                  </a:lnTo>
                  <a:lnTo>
                    <a:pt x="185225" y="38494"/>
                  </a:lnTo>
                  <a:lnTo>
                    <a:pt x="185977" y="38118"/>
                  </a:lnTo>
                  <a:lnTo>
                    <a:pt x="186698" y="37710"/>
                  </a:lnTo>
                  <a:lnTo>
                    <a:pt x="188328" y="36801"/>
                  </a:lnTo>
                  <a:lnTo>
                    <a:pt x="189958" y="35955"/>
                  </a:lnTo>
                  <a:lnTo>
                    <a:pt x="191619" y="35171"/>
                  </a:lnTo>
                  <a:lnTo>
                    <a:pt x="193312" y="34387"/>
                  </a:lnTo>
                  <a:lnTo>
                    <a:pt x="195005" y="33666"/>
                  </a:lnTo>
                  <a:lnTo>
                    <a:pt x="196697" y="32945"/>
                  </a:lnTo>
                  <a:lnTo>
                    <a:pt x="200051" y="31504"/>
                  </a:lnTo>
                  <a:lnTo>
                    <a:pt x="200208" y="31378"/>
                  </a:lnTo>
                  <a:lnTo>
                    <a:pt x="200365" y="31253"/>
                  </a:lnTo>
                  <a:lnTo>
                    <a:pt x="200710" y="30845"/>
                  </a:lnTo>
                  <a:lnTo>
                    <a:pt x="201023" y="30438"/>
                  </a:lnTo>
                  <a:lnTo>
                    <a:pt x="201149" y="30218"/>
                  </a:lnTo>
                  <a:lnTo>
                    <a:pt x="201305" y="30093"/>
                  </a:lnTo>
                  <a:lnTo>
                    <a:pt x="201587" y="29874"/>
                  </a:lnTo>
                  <a:lnTo>
                    <a:pt x="201870" y="29654"/>
                  </a:lnTo>
                  <a:lnTo>
                    <a:pt x="202496" y="29278"/>
                  </a:lnTo>
                  <a:lnTo>
                    <a:pt x="203092" y="28870"/>
                  </a:lnTo>
                  <a:lnTo>
                    <a:pt x="203374" y="28682"/>
                  </a:lnTo>
                  <a:lnTo>
                    <a:pt x="203625" y="28463"/>
                  </a:lnTo>
                  <a:lnTo>
                    <a:pt x="203907" y="28087"/>
                  </a:lnTo>
                  <a:lnTo>
                    <a:pt x="204158" y="27711"/>
                  </a:lnTo>
                  <a:lnTo>
                    <a:pt x="204346" y="27272"/>
                  </a:lnTo>
                  <a:lnTo>
                    <a:pt x="204503" y="26833"/>
                  </a:lnTo>
                  <a:lnTo>
                    <a:pt x="204597" y="26331"/>
                  </a:lnTo>
                  <a:lnTo>
                    <a:pt x="204659" y="25861"/>
                  </a:lnTo>
                  <a:lnTo>
                    <a:pt x="204691" y="25328"/>
                  </a:lnTo>
                  <a:lnTo>
                    <a:pt x="204722" y="24795"/>
                  </a:lnTo>
                  <a:lnTo>
                    <a:pt x="204691" y="24294"/>
                  </a:lnTo>
                  <a:lnTo>
                    <a:pt x="204659" y="23761"/>
                  </a:lnTo>
                  <a:lnTo>
                    <a:pt x="204565" y="22727"/>
                  </a:lnTo>
                  <a:lnTo>
                    <a:pt x="204283" y="20909"/>
                  </a:lnTo>
                  <a:lnTo>
                    <a:pt x="204095" y="19811"/>
                  </a:lnTo>
                  <a:lnTo>
                    <a:pt x="203844" y="18683"/>
                  </a:lnTo>
                  <a:lnTo>
                    <a:pt x="203562" y="17523"/>
                  </a:lnTo>
                  <a:lnTo>
                    <a:pt x="203186" y="16363"/>
                  </a:lnTo>
                  <a:lnTo>
                    <a:pt x="202873" y="15392"/>
                  </a:lnTo>
                  <a:lnTo>
                    <a:pt x="202496" y="14420"/>
                  </a:lnTo>
                  <a:lnTo>
                    <a:pt x="202120" y="13479"/>
                  </a:lnTo>
                  <a:lnTo>
                    <a:pt x="201681" y="12539"/>
                  </a:lnTo>
                  <a:lnTo>
                    <a:pt x="201211" y="11661"/>
                  </a:lnTo>
                  <a:lnTo>
                    <a:pt x="200710" y="10815"/>
                  </a:lnTo>
                  <a:lnTo>
                    <a:pt x="200208" y="10000"/>
                  </a:lnTo>
                  <a:lnTo>
                    <a:pt x="199644" y="9248"/>
                  </a:lnTo>
                  <a:lnTo>
                    <a:pt x="197230" y="6176"/>
                  </a:lnTo>
                  <a:lnTo>
                    <a:pt x="196039" y="4671"/>
                  </a:lnTo>
                  <a:lnTo>
                    <a:pt x="194848" y="3104"/>
                  </a:lnTo>
                  <a:lnTo>
                    <a:pt x="194440" y="2571"/>
                  </a:lnTo>
                  <a:lnTo>
                    <a:pt x="193908" y="1944"/>
                  </a:lnTo>
                  <a:lnTo>
                    <a:pt x="193281" y="1348"/>
                  </a:lnTo>
                  <a:lnTo>
                    <a:pt x="192967" y="1035"/>
                  </a:lnTo>
                  <a:lnTo>
                    <a:pt x="192622" y="784"/>
                  </a:lnTo>
                  <a:lnTo>
                    <a:pt x="192278" y="533"/>
                  </a:lnTo>
                  <a:lnTo>
                    <a:pt x="191933" y="314"/>
                  </a:lnTo>
                  <a:lnTo>
                    <a:pt x="191588" y="157"/>
                  </a:lnTo>
                  <a:lnTo>
                    <a:pt x="191212" y="63"/>
                  </a:lnTo>
                  <a:lnTo>
                    <a:pt x="190867" y="1"/>
                  </a:lnTo>
                  <a:close/>
                </a:path>
              </a:pathLst>
            </a:custGeom>
            <a:solidFill>
              <a:srgbClr val="EFA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73"/>
            <p:cNvSpPr/>
            <p:nvPr/>
          </p:nvSpPr>
          <p:spPr>
            <a:xfrm>
              <a:off x="2609225" y="4220650"/>
              <a:ext cx="979600" cy="611275"/>
            </a:xfrm>
            <a:custGeom>
              <a:avLst/>
              <a:gdLst/>
              <a:ahLst/>
              <a:cxnLst/>
              <a:rect l="l" t="t" r="r" b="b"/>
              <a:pathLst>
                <a:path w="39184" h="24451" extrusionOk="0">
                  <a:moveTo>
                    <a:pt x="20689" y="1"/>
                  </a:moveTo>
                  <a:lnTo>
                    <a:pt x="19999" y="95"/>
                  </a:lnTo>
                  <a:lnTo>
                    <a:pt x="19623" y="189"/>
                  </a:lnTo>
                  <a:lnTo>
                    <a:pt x="19278" y="283"/>
                  </a:lnTo>
                  <a:lnTo>
                    <a:pt x="18933" y="408"/>
                  </a:lnTo>
                  <a:lnTo>
                    <a:pt x="18589" y="534"/>
                  </a:lnTo>
                  <a:lnTo>
                    <a:pt x="17930" y="910"/>
                  </a:lnTo>
                  <a:lnTo>
                    <a:pt x="17272" y="1286"/>
                  </a:lnTo>
                  <a:lnTo>
                    <a:pt x="16677" y="1756"/>
                  </a:lnTo>
                  <a:lnTo>
                    <a:pt x="16081" y="2226"/>
                  </a:lnTo>
                  <a:lnTo>
                    <a:pt x="14953" y="3198"/>
                  </a:lnTo>
                  <a:lnTo>
                    <a:pt x="13699" y="4295"/>
                  </a:lnTo>
                  <a:lnTo>
                    <a:pt x="13072" y="4860"/>
                  </a:lnTo>
                  <a:lnTo>
                    <a:pt x="12445" y="5486"/>
                  </a:lnTo>
                  <a:lnTo>
                    <a:pt x="11849" y="6113"/>
                  </a:lnTo>
                  <a:lnTo>
                    <a:pt x="11285" y="6740"/>
                  </a:lnTo>
                  <a:lnTo>
                    <a:pt x="10752" y="7399"/>
                  </a:lnTo>
                  <a:lnTo>
                    <a:pt x="10282" y="8057"/>
                  </a:lnTo>
                  <a:lnTo>
                    <a:pt x="10000" y="8527"/>
                  </a:lnTo>
                  <a:lnTo>
                    <a:pt x="9780" y="8903"/>
                  </a:lnTo>
                  <a:lnTo>
                    <a:pt x="9592" y="9185"/>
                  </a:lnTo>
                  <a:lnTo>
                    <a:pt x="9436" y="9436"/>
                  </a:lnTo>
                  <a:lnTo>
                    <a:pt x="9248" y="9624"/>
                  </a:lnTo>
                  <a:lnTo>
                    <a:pt x="9122" y="9687"/>
                  </a:lnTo>
                  <a:lnTo>
                    <a:pt x="8997" y="9750"/>
                  </a:lnTo>
                  <a:lnTo>
                    <a:pt x="8621" y="9844"/>
                  </a:lnTo>
                  <a:lnTo>
                    <a:pt x="8150" y="9906"/>
                  </a:lnTo>
                  <a:lnTo>
                    <a:pt x="7649" y="9969"/>
                  </a:lnTo>
                  <a:lnTo>
                    <a:pt x="7179" y="10094"/>
                  </a:lnTo>
                  <a:lnTo>
                    <a:pt x="6708" y="10251"/>
                  </a:lnTo>
                  <a:lnTo>
                    <a:pt x="6270" y="10439"/>
                  </a:lnTo>
                  <a:lnTo>
                    <a:pt x="5831" y="10659"/>
                  </a:lnTo>
                  <a:lnTo>
                    <a:pt x="5392" y="10909"/>
                  </a:lnTo>
                  <a:lnTo>
                    <a:pt x="4546" y="11411"/>
                  </a:lnTo>
                  <a:lnTo>
                    <a:pt x="3981" y="11818"/>
                  </a:lnTo>
                  <a:lnTo>
                    <a:pt x="3448" y="12257"/>
                  </a:lnTo>
                  <a:lnTo>
                    <a:pt x="2978" y="12696"/>
                  </a:lnTo>
                  <a:lnTo>
                    <a:pt x="2539" y="13198"/>
                  </a:lnTo>
                  <a:lnTo>
                    <a:pt x="2132" y="13731"/>
                  </a:lnTo>
                  <a:lnTo>
                    <a:pt x="1787" y="14295"/>
                  </a:lnTo>
                  <a:lnTo>
                    <a:pt x="1474" y="14890"/>
                  </a:lnTo>
                  <a:lnTo>
                    <a:pt x="1192" y="15549"/>
                  </a:lnTo>
                  <a:lnTo>
                    <a:pt x="721" y="16771"/>
                  </a:lnTo>
                  <a:lnTo>
                    <a:pt x="471" y="17523"/>
                  </a:lnTo>
                  <a:lnTo>
                    <a:pt x="251" y="18307"/>
                  </a:lnTo>
                  <a:lnTo>
                    <a:pt x="94" y="19091"/>
                  </a:lnTo>
                  <a:lnTo>
                    <a:pt x="32" y="19467"/>
                  </a:lnTo>
                  <a:lnTo>
                    <a:pt x="0" y="19843"/>
                  </a:lnTo>
                  <a:lnTo>
                    <a:pt x="0" y="20219"/>
                  </a:lnTo>
                  <a:lnTo>
                    <a:pt x="0" y="20533"/>
                  </a:lnTo>
                  <a:lnTo>
                    <a:pt x="63" y="20846"/>
                  </a:lnTo>
                  <a:lnTo>
                    <a:pt x="157" y="21128"/>
                  </a:lnTo>
                  <a:lnTo>
                    <a:pt x="188" y="21034"/>
                  </a:lnTo>
                  <a:lnTo>
                    <a:pt x="314" y="20909"/>
                  </a:lnTo>
                  <a:lnTo>
                    <a:pt x="471" y="20846"/>
                  </a:lnTo>
                  <a:lnTo>
                    <a:pt x="659" y="20752"/>
                  </a:lnTo>
                  <a:lnTo>
                    <a:pt x="1035" y="20627"/>
                  </a:lnTo>
                  <a:lnTo>
                    <a:pt x="1411" y="20564"/>
                  </a:lnTo>
                  <a:lnTo>
                    <a:pt x="1724" y="20533"/>
                  </a:lnTo>
                  <a:lnTo>
                    <a:pt x="3511" y="20533"/>
                  </a:lnTo>
                  <a:lnTo>
                    <a:pt x="3919" y="20501"/>
                  </a:lnTo>
                  <a:lnTo>
                    <a:pt x="4295" y="20439"/>
                  </a:lnTo>
                  <a:lnTo>
                    <a:pt x="4420" y="20407"/>
                  </a:lnTo>
                  <a:lnTo>
                    <a:pt x="4546" y="20313"/>
                  </a:lnTo>
                  <a:lnTo>
                    <a:pt x="4640" y="20251"/>
                  </a:lnTo>
                  <a:lnTo>
                    <a:pt x="4734" y="20125"/>
                  </a:lnTo>
                  <a:lnTo>
                    <a:pt x="4890" y="19812"/>
                  </a:lnTo>
                  <a:lnTo>
                    <a:pt x="5047" y="19404"/>
                  </a:lnTo>
                  <a:lnTo>
                    <a:pt x="5173" y="18965"/>
                  </a:lnTo>
                  <a:lnTo>
                    <a:pt x="5392" y="18056"/>
                  </a:lnTo>
                  <a:lnTo>
                    <a:pt x="5549" y="17398"/>
                  </a:lnTo>
                  <a:lnTo>
                    <a:pt x="5893" y="16301"/>
                  </a:lnTo>
                  <a:lnTo>
                    <a:pt x="6082" y="15768"/>
                  </a:lnTo>
                  <a:lnTo>
                    <a:pt x="6207" y="15517"/>
                  </a:lnTo>
                  <a:lnTo>
                    <a:pt x="6332" y="15235"/>
                  </a:lnTo>
                  <a:lnTo>
                    <a:pt x="6583" y="14890"/>
                  </a:lnTo>
                  <a:lnTo>
                    <a:pt x="6897" y="14608"/>
                  </a:lnTo>
                  <a:lnTo>
                    <a:pt x="7241" y="14326"/>
                  </a:lnTo>
                  <a:lnTo>
                    <a:pt x="7618" y="14107"/>
                  </a:lnTo>
                  <a:lnTo>
                    <a:pt x="8025" y="13950"/>
                  </a:lnTo>
                  <a:lnTo>
                    <a:pt x="8464" y="13825"/>
                  </a:lnTo>
                  <a:lnTo>
                    <a:pt x="8934" y="13762"/>
                  </a:lnTo>
                  <a:lnTo>
                    <a:pt x="9404" y="13731"/>
                  </a:lnTo>
                  <a:lnTo>
                    <a:pt x="9874" y="13731"/>
                  </a:lnTo>
                  <a:lnTo>
                    <a:pt x="10345" y="13762"/>
                  </a:lnTo>
                  <a:lnTo>
                    <a:pt x="10783" y="13856"/>
                  </a:lnTo>
                  <a:lnTo>
                    <a:pt x="11254" y="13981"/>
                  </a:lnTo>
                  <a:lnTo>
                    <a:pt x="11661" y="14169"/>
                  </a:lnTo>
                  <a:lnTo>
                    <a:pt x="12069" y="14389"/>
                  </a:lnTo>
                  <a:lnTo>
                    <a:pt x="12413" y="14640"/>
                  </a:lnTo>
                  <a:lnTo>
                    <a:pt x="12727" y="14922"/>
                  </a:lnTo>
                  <a:lnTo>
                    <a:pt x="13260" y="13981"/>
                  </a:lnTo>
                  <a:lnTo>
                    <a:pt x="13793" y="13010"/>
                  </a:lnTo>
                  <a:lnTo>
                    <a:pt x="14357" y="12038"/>
                  </a:lnTo>
                  <a:lnTo>
                    <a:pt x="14953" y="11129"/>
                  </a:lnTo>
                  <a:lnTo>
                    <a:pt x="15360" y="10596"/>
                  </a:lnTo>
                  <a:lnTo>
                    <a:pt x="15799" y="10126"/>
                  </a:lnTo>
                  <a:lnTo>
                    <a:pt x="16269" y="9656"/>
                  </a:lnTo>
                  <a:lnTo>
                    <a:pt x="16771" y="9248"/>
                  </a:lnTo>
                  <a:lnTo>
                    <a:pt x="17272" y="8872"/>
                  </a:lnTo>
                  <a:lnTo>
                    <a:pt x="17805" y="8558"/>
                  </a:lnTo>
                  <a:lnTo>
                    <a:pt x="18369" y="8245"/>
                  </a:lnTo>
                  <a:lnTo>
                    <a:pt x="18965" y="7994"/>
                  </a:lnTo>
                  <a:lnTo>
                    <a:pt x="19560" y="7775"/>
                  </a:lnTo>
                  <a:lnTo>
                    <a:pt x="20156" y="7618"/>
                  </a:lnTo>
                  <a:lnTo>
                    <a:pt x="20783" y="7461"/>
                  </a:lnTo>
                  <a:lnTo>
                    <a:pt x="21410" y="7367"/>
                  </a:lnTo>
                  <a:lnTo>
                    <a:pt x="22068" y="7273"/>
                  </a:lnTo>
                  <a:lnTo>
                    <a:pt x="22726" y="7242"/>
                  </a:lnTo>
                  <a:lnTo>
                    <a:pt x="24043" y="7242"/>
                  </a:lnTo>
                  <a:lnTo>
                    <a:pt x="24733" y="7336"/>
                  </a:lnTo>
                  <a:lnTo>
                    <a:pt x="25046" y="7399"/>
                  </a:lnTo>
                  <a:lnTo>
                    <a:pt x="25391" y="7493"/>
                  </a:lnTo>
                  <a:lnTo>
                    <a:pt x="25704" y="7587"/>
                  </a:lnTo>
                  <a:lnTo>
                    <a:pt x="26018" y="7712"/>
                  </a:lnTo>
                  <a:lnTo>
                    <a:pt x="26300" y="7837"/>
                  </a:lnTo>
                  <a:lnTo>
                    <a:pt x="26613" y="8026"/>
                  </a:lnTo>
                  <a:lnTo>
                    <a:pt x="26864" y="8182"/>
                  </a:lnTo>
                  <a:lnTo>
                    <a:pt x="27146" y="8402"/>
                  </a:lnTo>
                  <a:lnTo>
                    <a:pt x="27397" y="8621"/>
                  </a:lnTo>
                  <a:lnTo>
                    <a:pt x="27616" y="8841"/>
                  </a:lnTo>
                  <a:lnTo>
                    <a:pt x="27804" y="9123"/>
                  </a:lnTo>
                  <a:lnTo>
                    <a:pt x="27993" y="9405"/>
                  </a:lnTo>
                  <a:lnTo>
                    <a:pt x="28181" y="9687"/>
                  </a:lnTo>
                  <a:lnTo>
                    <a:pt x="28306" y="10000"/>
                  </a:lnTo>
                  <a:lnTo>
                    <a:pt x="28463" y="10408"/>
                  </a:lnTo>
                  <a:lnTo>
                    <a:pt x="28557" y="10847"/>
                  </a:lnTo>
                  <a:lnTo>
                    <a:pt x="28619" y="11254"/>
                  </a:lnTo>
                  <a:lnTo>
                    <a:pt x="28682" y="11662"/>
                  </a:lnTo>
                  <a:lnTo>
                    <a:pt x="28682" y="12101"/>
                  </a:lnTo>
                  <a:lnTo>
                    <a:pt x="28682" y="12508"/>
                  </a:lnTo>
                  <a:lnTo>
                    <a:pt x="28619" y="13354"/>
                  </a:lnTo>
                  <a:lnTo>
                    <a:pt x="28431" y="15078"/>
                  </a:lnTo>
                  <a:lnTo>
                    <a:pt x="28369" y="15925"/>
                  </a:lnTo>
                  <a:lnTo>
                    <a:pt x="28369" y="16332"/>
                  </a:lnTo>
                  <a:lnTo>
                    <a:pt x="28369" y="16771"/>
                  </a:lnTo>
                  <a:lnTo>
                    <a:pt x="28714" y="16708"/>
                  </a:lnTo>
                  <a:lnTo>
                    <a:pt x="29058" y="16677"/>
                  </a:lnTo>
                  <a:lnTo>
                    <a:pt x="29403" y="16677"/>
                  </a:lnTo>
                  <a:lnTo>
                    <a:pt x="29779" y="16708"/>
                  </a:lnTo>
                  <a:lnTo>
                    <a:pt x="30124" y="16740"/>
                  </a:lnTo>
                  <a:lnTo>
                    <a:pt x="30500" y="16803"/>
                  </a:lnTo>
                  <a:lnTo>
                    <a:pt x="30845" y="16865"/>
                  </a:lnTo>
                  <a:lnTo>
                    <a:pt x="31190" y="16991"/>
                  </a:lnTo>
                  <a:lnTo>
                    <a:pt x="31535" y="17085"/>
                  </a:lnTo>
                  <a:lnTo>
                    <a:pt x="31879" y="17241"/>
                  </a:lnTo>
                  <a:lnTo>
                    <a:pt x="32193" y="17429"/>
                  </a:lnTo>
                  <a:lnTo>
                    <a:pt x="32475" y="17618"/>
                  </a:lnTo>
                  <a:lnTo>
                    <a:pt x="32789" y="17806"/>
                  </a:lnTo>
                  <a:lnTo>
                    <a:pt x="33039" y="18056"/>
                  </a:lnTo>
                  <a:lnTo>
                    <a:pt x="33290" y="18307"/>
                  </a:lnTo>
                  <a:lnTo>
                    <a:pt x="33478" y="18589"/>
                  </a:lnTo>
                  <a:lnTo>
                    <a:pt x="33886" y="19185"/>
                  </a:lnTo>
                  <a:lnTo>
                    <a:pt x="34074" y="19530"/>
                  </a:lnTo>
                  <a:lnTo>
                    <a:pt x="34230" y="19874"/>
                  </a:lnTo>
                  <a:lnTo>
                    <a:pt x="34387" y="20219"/>
                  </a:lnTo>
                  <a:lnTo>
                    <a:pt x="34513" y="20595"/>
                  </a:lnTo>
                  <a:lnTo>
                    <a:pt x="34607" y="20940"/>
                  </a:lnTo>
                  <a:lnTo>
                    <a:pt x="34669" y="21285"/>
                  </a:lnTo>
                  <a:lnTo>
                    <a:pt x="34669" y="21693"/>
                  </a:lnTo>
                  <a:lnTo>
                    <a:pt x="34669" y="22100"/>
                  </a:lnTo>
                  <a:lnTo>
                    <a:pt x="34575" y="22884"/>
                  </a:lnTo>
                  <a:lnTo>
                    <a:pt x="34481" y="23667"/>
                  </a:lnTo>
                  <a:lnTo>
                    <a:pt x="34481" y="24075"/>
                  </a:lnTo>
                  <a:lnTo>
                    <a:pt x="34481" y="24451"/>
                  </a:lnTo>
                  <a:lnTo>
                    <a:pt x="35045" y="24451"/>
                  </a:lnTo>
                  <a:lnTo>
                    <a:pt x="35610" y="24420"/>
                  </a:lnTo>
                  <a:lnTo>
                    <a:pt x="36738" y="24294"/>
                  </a:lnTo>
                  <a:lnTo>
                    <a:pt x="37835" y="24138"/>
                  </a:lnTo>
                  <a:lnTo>
                    <a:pt x="38399" y="24075"/>
                  </a:lnTo>
                  <a:lnTo>
                    <a:pt x="38964" y="24075"/>
                  </a:lnTo>
                  <a:lnTo>
                    <a:pt x="39089" y="22382"/>
                  </a:lnTo>
                  <a:lnTo>
                    <a:pt x="39152" y="21473"/>
                  </a:lnTo>
                  <a:lnTo>
                    <a:pt x="39183" y="20533"/>
                  </a:lnTo>
                  <a:lnTo>
                    <a:pt x="39152" y="19592"/>
                  </a:lnTo>
                  <a:lnTo>
                    <a:pt x="39120" y="19153"/>
                  </a:lnTo>
                  <a:lnTo>
                    <a:pt x="39058" y="18715"/>
                  </a:lnTo>
                  <a:lnTo>
                    <a:pt x="38964" y="18276"/>
                  </a:lnTo>
                  <a:lnTo>
                    <a:pt x="38870" y="17868"/>
                  </a:lnTo>
                  <a:lnTo>
                    <a:pt x="38744" y="17492"/>
                  </a:lnTo>
                  <a:lnTo>
                    <a:pt x="38588" y="17116"/>
                  </a:lnTo>
                  <a:lnTo>
                    <a:pt x="38337" y="16646"/>
                  </a:lnTo>
                  <a:lnTo>
                    <a:pt x="38055" y="16176"/>
                  </a:lnTo>
                  <a:lnTo>
                    <a:pt x="37741" y="15768"/>
                  </a:lnTo>
                  <a:lnTo>
                    <a:pt x="37428" y="15392"/>
                  </a:lnTo>
                  <a:lnTo>
                    <a:pt x="37083" y="15047"/>
                  </a:lnTo>
                  <a:lnTo>
                    <a:pt x="36738" y="14765"/>
                  </a:lnTo>
                  <a:lnTo>
                    <a:pt x="36362" y="14483"/>
                  </a:lnTo>
                  <a:lnTo>
                    <a:pt x="35954" y="14232"/>
                  </a:lnTo>
                  <a:lnTo>
                    <a:pt x="35547" y="14013"/>
                  </a:lnTo>
                  <a:lnTo>
                    <a:pt x="35108" y="13825"/>
                  </a:lnTo>
                  <a:lnTo>
                    <a:pt x="34669" y="13668"/>
                  </a:lnTo>
                  <a:lnTo>
                    <a:pt x="34230" y="13542"/>
                  </a:lnTo>
                  <a:lnTo>
                    <a:pt x="33729" y="13448"/>
                  </a:lnTo>
                  <a:lnTo>
                    <a:pt x="33259" y="13354"/>
                  </a:lnTo>
                  <a:lnTo>
                    <a:pt x="32757" y="13292"/>
                  </a:lnTo>
                  <a:lnTo>
                    <a:pt x="32224" y="13229"/>
                  </a:lnTo>
                  <a:lnTo>
                    <a:pt x="32193" y="12759"/>
                  </a:lnTo>
                  <a:lnTo>
                    <a:pt x="32193" y="12257"/>
                  </a:lnTo>
                  <a:lnTo>
                    <a:pt x="32224" y="11254"/>
                  </a:lnTo>
                  <a:lnTo>
                    <a:pt x="32256" y="10753"/>
                  </a:lnTo>
                  <a:lnTo>
                    <a:pt x="32256" y="10251"/>
                  </a:lnTo>
                  <a:lnTo>
                    <a:pt x="32256" y="9750"/>
                  </a:lnTo>
                  <a:lnTo>
                    <a:pt x="32193" y="9248"/>
                  </a:lnTo>
                  <a:lnTo>
                    <a:pt x="32036" y="8496"/>
                  </a:lnTo>
                  <a:lnTo>
                    <a:pt x="31848" y="7775"/>
                  </a:lnTo>
                  <a:lnTo>
                    <a:pt x="31597" y="7085"/>
                  </a:lnTo>
                  <a:lnTo>
                    <a:pt x="31315" y="6427"/>
                  </a:lnTo>
                  <a:lnTo>
                    <a:pt x="30970" y="5800"/>
                  </a:lnTo>
                  <a:lnTo>
                    <a:pt x="30782" y="5518"/>
                  </a:lnTo>
                  <a:lnTo>
                    <a:pt x="30563" y="5204"/>
                  </a:lnTo>
                  <a:lnTo>
                    <a:pt x="30312" y="4922"/>
                  </a:lnTo>
                  <a:lnTo>
                    <a:pt x="30061" y="4640"/>
                  </a:lnTo>
                  <a:lnTo>
                    <a:pt x="29779" y="4389"/>
                  </a:lnTo>
                  <a:lnTo>
                    <a:pt x="29466" y="4107"/>
                  </a:lnTo>
                  <a:lnTo>
                    <a:pt x="28463" y="3292"/>
                  </a:lnTo>
                  <a:lnTo>
                    <a:pt x="27397" y="2477"/>
                  </a:lnTo>
                  <a:lnTo>
                    <a:pt x="26833" y="2070"/>
                  </a:lnTo>
                  <a:lnTo>
                    <a:pt x="26269" y="1725"/>
                  </a:lnTo>
                  <a:lnTo>
                    <a:pt x="25704" y="1349"/>
                  </a:lnTo>
                  <a:lnTo>
                    <a:pt x="25109" y="1035"/>
                  </a:lnTo>
                  <a:lnTo>
                    <a:pt x="24513" y="753"/>
                  </a:lnTo>
                  <a:lnTo>
                    <a:pt x="23886" y="502"/>
                  </a:lnTo>
                  <a:lnTo>
                    <a:pt x="23259" y="314"/>
                  </a:lnTo>
                  <a:lnTo>
                    <a:pt x="22632" y="126"/>
                  </a:lnTo>
                  <a:lnTo>
                    <a:pt x="22005" y="32"/>
                  </a:lnTo>
                  <a:lnTo>
                    <a:pt x="21347" y="1"/>
                  </a:lnTo>
                  <a:close/>
                </a:path>
              </a:pathLst>
            </a:custGeom>
            <a:solidFill>
              <a:srgbClr val="5BAA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73"/>
            <p:cNvSpPr/>
            <p:nvPr/>
          </p:nvSpPr>
          <p:spPr>
            <a:xfrm>
              <a:off x="3805075" y="3278700"/>
              <a:ext cx="674750" cy="619900"/>
            </a:xfrm>
            <a:custGeom>
              <a:avLst/>
              <a:gdLst/>
              <a:ahLst/>
              <a:cxnLst/>
              <a:rect l="l" t="t" r="r" b="b"/>
              <a:pathLst>
                <a:path w="26990" h="24796" extrusionOk="0">
                  <a:moveTo>
                    <a:pt x="26833" y="1"/>
                  </a:moveTo>
                  <a:lnTo>
                    <a:pt x="26049" y="63"/>
                  </a:lnTo>
                  <a:lnTo>
                    <a:pt x="26112" y="534"/>
                  </a:lnTo>
                  <a:lnTo>
                    <a:pt x="26175" y="1004"/>
                  </a:lnTo>
                  <a:lnTo>
                    <a:pt x="26175" y="1505"/>
                  </a:lnTo>
                  <a:lnTo>
                    <a:pt x="26143" y="1975"/>
                  </a:lnTo>
                  <a:lnTo>
                    <a:pt x="26927" y="1631"/>
                  </a:lnTo>
                  <a:lnTo>
                    <a:pt x="26990" y="1223"/>
                  </a:lnTo>
                  <a:lnTo>
                    <a:pt x="26958" y="816"/>
                  </a:lnTo>
                  <a:lnTo>
                    <a:pt x="26927" y="408"/>
                  </a:lnTo>
                  <a:lnTo>
                    <a:pt x="26833" y="1"/>
                  </a:lnTo>
                  <a:close/>
                  <a:moveTo>
                    <a:pt x="23949" y="283"/>
                  </a:moveTo>
                  <a:lnTo>
                    <a:pt x="22915" y="377"/>
                  </a:lnTo>
                  <a:lnTo>
                    <a:pt x="22915" y="690"/>
                  </a:lnTo>
                  <a:lnTo>
                    <a:pt x="22852" y="972"/>
                  </a:lnTo>
                  <a:lnTo>
                    <a:pt x="22727" y="1568"/>
                  </a:lnTo>
                  <a:lnTo>
                    <a:pt x="22601" y="1881"/>
                  </a:lnTo>
                  <a:lnTo>
                    <a:pt x="22476" y="2164"/>
                  </a:lnTo>
                  <a:lnTo>
                    <a:pt x="22162" y="2728"/>
                  </a:lnTo>
                  <a:lnTo>
                    <a:pt x="21818" y="3261"/>
                  </a:lnTo>
                  <a:lnTo>
                    <a:pt x="21504" y="3794"/>
                  </a:lnTo>
                  <a:lnTo>
                    <a:pt x="21441" y="3919"/>
                  </a:lnTo>
                  <a:lnTo>
                    <a:pt x="21441" y="4044"/>
                  </a:lnTo>
                  <a:lnTo>
                    <a:pt x="22789" y="3449"/>
                  </a:lnTo>
                  <a:lnTo>
                    <a:pt x="23009" y="3104"/>
                  </a:lnTo>
                  <a:lnTo>
                    <a:pt x="23197" y="2728"/>
                  </a:lnTo>
                  <a:lnTo>
                    <a:pt x="23385" y="2352"/>
                  </a:lnTo>
                  <a:lnTo>
                    <a:pt x="23573" y="1944"/>
                  </a:lnTo>
                  <a:lnTo>
                    <a:pt x="23698" y="1505"/>
                  </a:lnTo>
                  <a:lnTo>
                    <a:pt x="23824" y="1098"/>
                  </a:lnTo>
                  <a:lnTo>
                    <a:pt x="23918" y="659"/>
                  </a:lnTo>
                  <a:lnTo>
                    <a:pt x="23949" y="283"/>
                  </a:lnTo>
                  <a:close/>
                  <a:moveTo>
                    <a:pt x="20658" y="596"/>
                  </a:moveTo>
                  <a:lnTo>
                    <a:pt x="19529" y="722"/>
                  </a:lnTo>
                  <a:lnTo>
                    <a:pt x="19435" y="1160"/>
                  </a:lnTo>
                  <a:lnTo>
                    <a:pt x="19404" y="1599"/>
                  </a:lnTo>
                  <a:lnTo>
                    <a:pt x="19404" y="2038"/>
                  </a:lnTo>
                  <a:lnTo>
                    <a:pt x="19467" y="2477"/>
                  </a:lnTo>
                  <a:lnTo>
                    <a:pt x="19592" y="2916"/>
                  </a:lnTo>
                  <a:lnTo>
                    <a:pt x="19717" y="3355"/>
                  </a:lnTo>
                  <a:lnTo>
                    <a:pt x="19906" y="3762"/>
                  </a:lnTo>
                  <a:lnTo>
                    <a:pt x="20094" y="4138"/>
                  </a:lnTo>
                  <a:lnTo>
                    <a:pt x="20156" y="4201"/>
                  </a:lnTo>
                  <a:lnTo>
                    <a:pt x="20344" y="4201"/>
                  </a:lnTo>
                  <a:lnTo>
                    <a:pt x="20407" y="4170"/>
                  </a:lnTo>
                  <a:lnTo>
                    <a:pt x="20438" y="4107"/>
                  </a:lnTo>
                  <a:lnTo>
                    <a:pt x="20438" y="4013"/>
                  </a:lnTo>
                  <a:lnTo>
                    <a:pt x="20376" y="3449"/>
                  </a:lnTo>
                  <a:lnTo>
                    <a:pt x="20313" y="2822"/>
                  </a:lnTo>
                  <a:lnTo>
                    <a:pt x="20250" y="2226"/>
                  </a:lnTo>
                  <a:lnTo>
                    <a:pt x="20250" y="1944"/>
                  </a:lnTo>
                  <a:lnTo>
                    <a:pt x="20250" y="1631"/>
                  </a:lnTo>
                  <a:lnTo>
                    <a:pt x="20313" y="1380"/>
                  </a:lnTo>
                  <a:lnTo>
                    <a:pt x="20376" y="1129"/>
                  </a:lnTo>
                  <a:lnTo>
                    <a:pt x="20501" y="878"/>
                  </a:lnTo>
                  <a:lnTo>
                    <a:pt x="20658" y="596"/>
                  </a:lnTo>
                  <a:close/>
                  <a:moveTo>
                    <a:pt x="14106" y="1317"/>
                  </a:moveTo>
                  <a:lnTo>
                    <a:pt x="11191" y="1662"/>
                  </a:lnTo>
                  <a:lnTo>
                    <a:pt x="11129" y="1693"/>
                  </a:lnTo>
                  <a:lnTo>
                    <a:pt x="11003" y="1881"/>
                  </a:lnTo>
                  <a:lnTo>
                    <a:pt x="10878" y="2038"/>
                  </a:lnTo>
                  <a:lnTo>
                    <a:pt x="10690" y="2414"/>
                  </a:lnTo>
                  <a:lnTo>
                    <a:pt x="10564" y="2790"/>
                  </a:lnTo>
                  <a:lnTo>
                    <a:pt x="10533" y="3198"/>
                  </a:lnTo>
                  <a:lnTo>
                    <a:pt x="10533" y="3605"/>
                  </a:lnTo>
                  <a:lnTo>
                    <a:pt x="10627" y="4013"/>
                  </a:lnTo>
                  <a:lnTo>
                    <a:pt x="10784" y="4389"/>
                  </a:lnTo>
                  <a:lnTo>
                    <a:pt x="10909" y="4546"/>
                  </a:lnTo>
                  <a:lnTo>
                    <a:pt x="11035" y="4734"/>
                  </a:lnTo>
                  <a:lnTo>
                    <a:pt x="11285" y="5016"/>
                  </a:lnTo>
                  <a:lnTo>
                    <a:pt x="11599" y="5267"/>
                  </a:lnTo>
                  <a:lnTo>
                    <a:pt x="11912" y="5486"/>
                  </a:lnTo>
                  <a:lnTo>
                    <a:pt x="12288" y="5643"/>
                  </a:lnTo>
                  <a:lnTo>
                    <a:pt x="12633" y="5768"/>
                  </a:lnTo>
                  <a:lnTo>
                    <a:pt x="13041" y="5862"/>
                  </a:lnTo>
                  <a:lnTo>
                    <a:pt x="13417" y="5925"/>
                  </a:lnTo>
                  <a:lnTo>
                    <a:pt x="14106" y="5925"/>
                  </a:lnTo>
                  <a:lnTo>
                    <a:pt x="14389" y="5894"/>
                  </a:lnTo>
                  <a:lnTo>
                    <a:pt x="14671" y="5831"/>
                  </a:lnTo>
                  <a:lnTo>
                    <a:pt x="14953" y="5768"/>
                  </a:lnTo>
                  <a:lnTo>
                    <a:pt x="15016" y="5768"/>
                  </a:lnTo>
                  <a:lnTo>
                    <a:pt x="15047" y="5737"/>
                  </a:lnTo>
                  <a:lnTo>
                    <a:pt x="15078" y="5643"/>
                  </a:lnTo>
                  <a:lnTo>
                    <a:pt x="15047" y="5549"/>
                  </a:lnTo>
                  <a:lnTo>
                    <a:pt x="15016" y="5486"/>
                  </a:lnTo>
                  <a:lnTo>
                    <a:pt x="14953" y="5486"/>
                  </a:lnTo>
                  <a:lnTo>
                    <a:pt x="14608" y="5392"/>
                  </a:lnTo>
                  <a:lnTo>
                    <a:pt x="14295" y="5330"/>
                  </a:lnTo>
                  <a:lnTo>
                    <a:pt x="13605" y="5204"/>
                  </a:lnTo>
                  <a:lnTo>
                    <a:pt x="13291" y="5141"/>
                  </a:lnTo>
                  <a:lnTo>
                    <a:pt x="12947" y="5047"/>
                  </a:lnTo>
                  <a:lnTo>
                    <a:pt x="12633" y="4891"/>
                  </a:lnTo>
                  <a:lnTo>
                    <a:pt x="12351" y="4734"/>
                  </a:lnTo>
                  <a:lnTo>
                    <a:pt x="12069" y="4515"/>
                  </a:lnTo>
                  <a:lnTo>
                    <a:pt x="11850" y="4295"/>
                  </a:lnTo>
                  <a:lnTo>
                    <a:pt x="11661" y="4013"/>
                  </a:lnTo>
                  <a:lnTo>
                    <a:pt x="11536" y="3731"/>
                  </a:lnTo>
                  <a:lnTo>
                    <a:pt x="11442" y="3417"/>
                  </a:lnTo>
                  <a:lnTo>
                    <a:pt x="11442" y="3261"/>
                  </a:lnTo>
                  <a:lnTo>
                    <a:pt x="11473" y="3104"/>
                  </a:lnTo>
                  <a:lnTo>
                    <a:pt x="11505" y="2947"/>
                  </a:lnTo>
                  <a:lnTo>
                    <a:pt x="11536" y="2790"/>
                  </a:lnTo>
                  <a:lnTo>
                    <a:pt x="11599" y="2634"/>
                  </a:lnTo>
                  <a:lnTo>
                    <a:pt x="11724" y="2477"/>
                  </a:lnTo>
                  <a:lnTo>
                    <a:pt x="11818" y="2320"/>
                  </a:lnTo>
                  <a:lnTo>
                    <a:pt x="11944" y="2195"/>
                  </a:lnTo>
                  <a:lnTo>
                    <a:pt x="12100" y="2101"/>
                  </a:lnTo>
                  <a:lnTo>
                    <a:pt x="12226" y="2007"/>
                  </a:lnTo>
                  <a:lnTo>
                    <a:pt x="12382" y="1944"/>
                  </a:lnTo>
                  <a:lnTo>
                    <a:pt x="12539" y="1913"/>
                  </a:lnTo>
                  <a:lnTo>
                    <a:pt x="12853" y="1881"/>
                  </a:lnTo>
                  <a:lnTo>
                    <a:pt x="13197" y="1913"/>
                  </a:lnTo>
                  <a:lnTo>
                    <a:pt x="13542" y="2038"/>
                  </a:lnTo>
                  <a:lnTo>
                    <a:pt x="13856" y="2195"/>
                  </a:lnTo>
                  <a:lnTo>
                    <a:pt x="14106" y="2446"/>
                  </a:lnTo>
                  <a:lnTo>
                    <a:pt x="14357" y="2696"/>
                  </a:lnTo>
                  <a:lnTo>
                    <a:pt x="14545" y="2979"/>
                  </a:lnTo>
                  <a:lnTo>
                    <a:pt x="14702" y="3261"/>
                  </a:lnTo>
                  <a:lnTo>
                    <a:pt x="14827" y="3543"/>
                  </a:lnTo>
                  <a:lnTo>
                    <a:pt x="15047" y="4170"/>
                  </a:lnTo>
                  <a:lnTo>
                    <a:pt x="15266" y="4828"/>
                  </a:lnTo>
                  <a:lnTo>
                    <a:pt x="15329" y="4953"/>
                  </a:lnTo>
                  <a:lnTo>
                    <a:pt x="15423" y="5016"/>
                  </a:lnTo>
                  <a:lnTo>
                    <a:pt x="15517" y="5079"/>
                  </a:lnTo>
                  <a:lnTo>
                    <a:pt x="15674" y="5110"/>
                  </a:lnTo>
                  <a:lnTo>
                    <a:pt x="15768" y="5079"/>
                  </a:lnTo>
                  <a:lnTo>
                    <a:pt x="15862" y="5047"/>
                  </a:lnTo>
                  <a:lnTo>
                    <a:pt x="15956" y="4953"/>
                  </a:lnTo>
                  <a:lnTo>
                    <a:pt x="15987" y="4828"/>
                  </a:lnTo>
                  <a:lnTo>
                    <a:pt x="16019" y="4577"/>
                  </a:lnTo>
                  <a:lnTo>
                    <a:pt x="16019" y="4326"/>
                  </a:lnTo>
                  <a:lnTo>
                    <a:pt x="15987" y="4076"/>
                  </a:lnTo>
                  <a:lnTo>
                    <a:pt x="15956" y="3825"/>
                  </a:lnTo>
                  <a:lnTo>
                    <a:pt x="15893" y="3574"/>
                  </a:lnTo>
                  <a:lnTo>
                    <a:pt x="15799" y="3323"/>
                  </a:lnTo>
                  <a:lnTo>
                    <a:pt x="15580" y="2822"/>
                  </a:lnTo>
                  <a:lnTo>
                    <a:pt x="15266" y="2383"/>
                  </a:lnTo>
                  <a:lnTo>
                    <a:pt x="14921" y="1975"/>
                  </a:lnTo>
                  <a:lnTo>
                    <a:pt x="14545" y="1599"/>
                  </a:lnTo>
                  <a:lnTo>
                    <a:pt x="14326" y="1443"/>
                  </a:lnTo>
                  <a:lnTo>
                    <a:pt x="14106" y="1317"/>
                  </a:lnTo>
                  <a:close/>
                  <a:moveTo>
                    <a:pt x="15956" y="6552"/>
                  </a:moveTo>
                  <a:lnTo>
                    <a:pt x="15580" y="6677"/>
                  </a:lnTo>
                  <a:lnTo>
                    <a:pt x="15235" y="6834"/>
                  </a:lnTo>
                  <a:lnTo>
                    <a:pt x="14890" y="6991"/>
                  </a:lnTo>
                  <a:lnTo>
                    <a:pt x="14545" y="7210"/>
                  </a:lnTo>
                  <a:lnTo>
                    <a:pt x="15956" y="6552"/>
                  </a:lnTo>
                  <a:close/>
                  <a:moveTo>
                    <a:pt x="7775" y="7900"/>
                  </a:moveTo>
                  <a:lnTo>
                    <a:pt x="7398" y="7931"/>
                  </a:lnTo>
                  <a:lnTo>
                    <a:pt x="6991" y="8025"/>
                  </a:lnTo>
                  <a:lnTo>
                    <a:pt x="6646" y="8151"/>
                  </a:lnTo>
                  <a:lnTo>
                    <a:pt x="6301" y="8339"/>
                  </a:lnTo>
                  <a:lnTo>
                    <a:pt x="5988" y="8558"/>
                  </a:lnTo>
                  <a:lnTo>
                    <a:pt x="5862" y="8715"/>
                  </a:lnTo>
                  <a:lnTo>
                    <a:pt x="5737" y="8872"/>
                  </a:lnTo>
                  <a:lnTo>
                    <a:pt x="5643" y="9060"/>
                  </a:lnTo>
                  <a:lnTo>
                    <a:pt x="5518" y="9279"/>
                  </a:lnTo>
                  <a:lnTo>
                    <a:pt x="5455" y="9499"/>
                  </a:lnTo>
                  <a:lnTo>
                    <a:pt x="5361" y="9718"/>
                  </a:lnTo>
                  <a:lnTo>
                    <a:pt x="5330" y="9969"/>
                  </a:lnTo>
                  <a:lnTo>
                    <a:pt x="5298" y="10188"/>
                  </a:lnTo>
                  <a:lnTo>
                    <a:pt x="5330" y="10439"/>
                  </a:lnTo>
                  <a:lnTo>
                    <a:pt x="5361" y="10658"/>
                  </a:lnTo>
                  <a:lnTo>
                    <a:pt x="5424" y="10878"/>
                  </a:lnTo>
                  <a:lnTo>
                    <a:pt x="5486" y="11066"/>
                  </a:lnTo>
                  <a:lnTo>
                    <a:pt x="5612" y="11285"/>
                  </a:lnTo>
                  <a:lnTo>
                    <a:pt x="5737" y="11473"/>
                  </a:lnTo>
                  <a:lnTo>
                    <a:pt x="6646" y="11003"/>
                  </a:lnTo>
                  <a:lnTo>
                    <a:pt x="6552" y="10909"/>
                  </a:lnTo>
                  <a:lnTo>
                    <a:pt x="6458" y="10784"/>
                  </a:lnTo>
                  <a:lnTo>
                    <a:pt x="6395" y="10658"/>
                  </a:lnTo>
                  <a:lnTo>
                    <a:pt x="6364" y="10502"/>
                  </a:lnTo>
                  <a:lnTo>
                    <a:pt x="6364" y="10345"/>
                  </a:lnTo>
                  <a:lnTo>
                    <a:pt x="6364" y="10188"/>
                  </a:lnTo>
                  <a:lnTo>
                    <a:pt x="6395" y="10000"/>
                  </a:lnTo>
                  <a:lnTo>
                    <a:pt x="6458" y="9812"/>
                  </a:lnTo>
                  <a:lnTo>
                    <a:pt x="6583" y="9593"/>
                  </a:lnTo>
                  <a:lnTo>
                    <a:pt x="6709" y="9405"/>
                  </a:lnTo>
                  <a:lnTo>
                    <a:pt x="6834" y="9248"/>
                  </a:lnTo>
                  <a:lnTo>
                    <a:pt x="6991" y="9122"/>
                  </a:lnTo>
                  <a:lnTo>
                    <a:pt x="7179" y="9028"/>
                  </a:lnTo>
                  <a:lnTo>
                    <a:pt x="7367" y="8966"/>
                  </a:lnTo>
                  <a:lnTo>
                    <a:pt x="7586" y="8903"/>
                  </a:lnTo>
                  <a:lnTo>
                    <a:pt x="8025" y="8903"/>
                  </a:lnTo>
                  <a:lnTo>
                    <a:pt x="8276" y="8966"/>
                  </a:lnTo>
                  <a:lnTo>
                    <a:pt x="8746" y="9091"/>
                  </a:lnTo>
                  <a:lnTo>
                    <a:pt x="9248" y="9279"/>
                  </a:lnTo>
                  <a:lnTo>
                    <a:pt x="9749" y="9499"/>
                  </a:lnTo>
                  <a:lnTo>
                    <a:pt x="10909" y="8934"/>
                  </a:lnTo>
                  <a:lnTo>
                    <a:pt x="10564" y="8715"/>
                  </a:lnTo>
                  <a:lnTo>
                    <a:pt x="10188" y="8527"/>
                  </a:lnTo>
                  <a:lnTo>
                    <a:pt x="9812" y="8370"/>
                  </a:lnTo>
                  <a:lnTo>
                    <a:pt x="9405" y="8213"/>
                  </a:lnTo>
                  <a:lnTo>
                    <a:pt x="8997" y="8088"/>
                  </a:lnTo>
                  <a:lnTo>
                    <a:pt x="8590" y="7994"/>
                  </a:lnTo>
                  <a:lnTo>
                    <a:pt x="8182" y="7931"/>
                  </a:lnTo>
                  <a:lnTo>
                    <a:pt x="7775" y="7900"/>
                  </a:lnTo>
                  <a:close/>
                  <a:moveTo>
                    <a:pt x="10157" y="1756"/>
                  </a:moveTo>
                  <a:lnTo>
                    <a:pt x="9561" y="1850"/>
                  </a:lnTo>
                  <a:lnTo>
                    <a:pt x="9311" y="2132"/>
                  </a:lnTo>
                  <a:lnTo>
                    <a:pt x="9060" y="2414"/>
                  </a:lnTo>
                  <a:lnTo>
                    <a:pt x="8809" y="2696"/>
                  </a:lnTo>
                  <a:lnTo>
                    <a:pt x="8527" y="2947"/>
                  </a:lnTo>
                  <a:lnTo>
                    <a:pt x="8119" y="3229"/>
                  </a:lnTo>
                  <a:lnTo>
                    <a:pt x="7681" y="3480"/>
                  </a:lnTo>
                  <a:lnTo>
                    <a:pt x="6834" y="3950"/>
                  </a:lnTo>
                  <a:lnTo>
                    <a:pt x="6427" y="4201"/>
                  </a:lnTo>
                  <a:lnTo>
                    <a:pt x="6019" y="4452"/>
                  </a:lnTo>
                  <a:lnTo>
                    <a:pt x="5643" y="4765"/>
                  </a:lnTo>
                  <a:lnTo>
                    <a:pt x="5298" y="5141"/>
                  </a:lnTo>
                  <a:lnTo>
                    <a:pt x="4953" y="5549"/>
                  </a:lnTo>
                  <a:lnTo>
                    <a:pt x="4671" y="5988"/>
                  </a:lnTo>
                  <a:lnTo>
                    <a:pt x="4452" y="6458"/>
                  </a:lnTo>
                  <a:lnTo>
                    <a:pt x="4232" y="6928"/>
                  </a:lnTo>
                  <a:lnTo>
                    <a:pt x="4044" y="7430"/>
                  </a:lnTo>
                  <a:lnTo>
                    <a:pt x="3888" y="7900"/>
                  </a:lnTo>
                  <a:lnTo>
                    <a:pt x="3605" y="8934"/>
                  </a:lnTo>
                  <a:lnTo>
                    <a:pt x="3104" y="10972"/>
                  </a:lnTo>
                  <a:lnTo>
                    <a:pt x="2822" y="12006"/>
                  </a:lnTo>
                  <a:lnTo>
                    <a:pt x="2665" y="12508"/>
                  </a:lnTo>
                  <a:lnTo>
                    <a:pt x="2477" y="12978"/>
                  </a:lnTo>
                  <a:lnTo>
                    <a:pt x="2164" y="13605"/>
                  </a:lnTo>
                  <a:lnTo>
                    <a:pt x="1819" y="14201"/>
                  </a:lnTo>
                  <a:lnTo>
                    <a:pt x="1098" y="15266"/>
                  </a:lnTo>
                  <a:lnTo>
                    <a:pt x="753" y="15799"/>
                  </a:lnTo>
                  <a:lnTo>
                    <a:pt x="440" y="16363"/>
                  </a:lnTo>
                  <a:lnTo>
                    <a:pt x="314" y="16646"/>
                  </a:lnTo>
                  <a:lnTo>
                    <a:pt x="189" y="16928"/>
                  </a:lnTo>
                  <a:lnTo>
                    <a:pt x="95" y="17241"/>
                  </a:lnTo>
                  <a:lnTo>
                    <a:pt x="1" y="17555"/>
                  </a:lnTo>
                  <a:lnTo>
                    <a:pt x="32" y="17805"/>
                  </a:lnTo>
                  <a:lnTo>
                    <a:pt x="95" y="18056"/>
                  </a:lnTo>
                  <a:lnTo>
                    <a:pt x="189" y="18338"/>
                  </a:lnTo>
                  <a:lnTo>
                    <a:pt x="283" y="18589"/>
                  </a:lnTo>
                  <a:lnTo>
                    <a:pt x="314" y="18652"/>
                  </a:lnTo>
                  <a:lnTo>
                    <a:pt x="377" y="18714"/>
                  </a:lnTo>
                  <a:lnTo>
                    <a:pt x="471" y="18746"/>
                  </a:lnTo>
                  <a:lnTo>
                    <a:pt x="596" y="18714"/>
                  </a:lnTo>
                  <a:lnTo>
                    <a:pt x="690" y="18620"/>
                  </a:lnTo>
                  <a:lnTo>
                    <a:pt x="753" y="18526"/>
                  </a:lnTo>
                  <a:lnTo>
                    <a:pt x="784" y="18401"/>
                  </a:lnTo>
                  <a:lnTo>
                    <a:pt x="722" y="18087"/>
                  </a:lnTo>
                  <a:lnTo>
                    <a:pt x="690" y="17805"/>
                  </a:lnTo>
                  <a:lnTo>
                    <a:pt x="690" y="17555"/>
                  </a:lnTo>
                  <a:lnTo>
                    <a:pt x="722" y="17272"/>
                  </a:lnTo>
                  <a:lnTo>
                    <a:pt x="753" y="17022"/>
                  </a:lnTo>
                  <a:lnTo>
                    <a:pt x="816" y="16771"/>
                  </a:lnTo>
                  <a:lnTo>
                    <a:pt x="1004" y="16301"/>
                  </a:lnTo>
                  <a:lnTo>
                    <a:pt x="1223" y="15831"/>
                  </a:lnTo>
                  <a:lnTo>
                    <a:pt x="1474" y="15392"/>
                  </a:lnTo>
                  <a:lnTo>
                    <a:pt x="1787" y="14953"/>
                  </a:lnTo>
                  <a:lnTo>
                    <a:pt x="2101" y="14514"/>
                  </a:lnTo>
                  <a:lnTo>
                    <a:pt x="2320" y="14106"/>
                  </a:lnTo>
                  <a:lnTo>
                    <a:pt x="2602" y="13699"/>
                  </a:lnTo>
                  <a:lnTo>
                    <a:pt x="2885" y="13291"/>
                  </a:lnTo>
                  <a:lnTo>
                    <a:pt x="3261" y="12947"/>
                  </a:lnTo>
                  <a:lnTo>
                    <a:pt x="3449" y="12571"/>
                  </a:lnTo>
                  <a:lnTo>
                    <a:pt x="3637" y="12194"/>
                  </a:lnTo>
                  <a:lnTo>
                    <a:pt x="3794" y="11756"/>
                  </a:lnTo>
                  <a:lnTo>
                    <a:pt x="3950" y="11317"/>
                  </a:lnTo>
                  <a:lnTo>
                    <a:pt x="4044" y="10846"/>
                  </a:lnTo>
                  <a:lnTo>
                    <a:pt x="4138" y="10408"/>
                  </a:lnTo>
                  <a:lnTo>
                    <a:pt x="4264" y="9499"/>
                  </a:lnTo>
                  <a:lnTo>
                    <a:pt x="4358" y="8558"/>
                  </a:lnTo>
                  <a:lnTo>
                    <a:pt x="4515" y="7712"/>
                  </a:lnTo>
                  <a:lnTo>
                    <a:pt x="4577" y="7304"/>
                  </a:lnTo>
                  <a:lnTo>
                    <a:pt x="4703" y="6928"/>
                  </a:lnTo>
                  <a:lnTo>
                    <a:pt x="4828" y="6583"/>
                  </a:lnTo>
                  <a:lnTo>
                    <a:pt x="4953" y="6239"/>
                  </a:lnTo>
                  <a:lnTo>
                    <a:pt x="5110" y="5925"/>
                  </a:lnTo>
                  <a:lnTo>
                    <a:pt x="5298" y="5643"/>
                  </a:lnTo>
                  <a:lnTo>
                    <a:pt x="5486" y="5361"/>
                  </a:lnTo>
                  <a:lnTo>
                    <a:pt x="5737" y="5079"/>
                  </a:lnTo>
                  <a:lnTo>
                    <a:pt x="5988" y="4828"/>
                  </a:lnTo>
                  <a:lnTo>
                    <a:pt x="6239" y="4577"/>
                  </a:lnTo>
                  <a:lnTo>
                    <a:pt x="6552" y="4326"/>
                  </a:lnTo>
                  <a:lnTo>
                    <a:pt x="6866" y="4107"/>
                  </a:lnTo>
                  <a:lnTo>
                    <a:pt x="7618" y="3637"/>
                  </a:lnTo>
                  <a:lnTo>
                    <a:pt x="8307" y="3229"/>
                  </a:lnTo>
                  <a:lnTo>
                    <a:pt x="8966" y="2790"/>
                  </a:lnTo>
                  <a:lnTo>
                    <a:pt x="9279" y="2571"/>
                  </a:lnTo>
                  <a:lnTo>
                    <a:pt x="9561" y="2320"/>
                  </a:lnTo>
                  <a:lnTo>
                    <a:pt x="9875" y="2069"/>
                  </a:lnTo>
                  <a:lnTo>
                    <a:pt x="10157" y="1756"/>
                  </a:lnTo>
                  <a:close/>
                  <a:moveTo>
                    <a:pt x="408" y="20219"/>
                  </a:moveTo>
                  <a:lnTo>
                    <a:pt x="314" y="20250"/>
                  </a:lnTo>
                  <a:lnTo>
                    <a:pt x="251" y="20282"/>
                  </a:lnTo>
                  <a:lnTo>
                    <a:pt x="189" y="20344"/>
                  </a:lnTo>
                  <a:lnTo>
                    <a:pt x="345" y="20815"/>
                  </a:lnTo>
                  <a:lnTo>
                    <a:pt x="534" y="21285"/>
                  </a:lnTo>
                  <a:lnTo>
                    <a:pt x="722" y="21724"/>
                  </a:lnTo>
                  <a:lnTo>
                    <a:pt x="972" y="22131"/>
                  </a:lnTo>
                  <a:lnTo>
                    <a:pt x="1223" y="22539"/>
                  </a:lnTo>
                  <a:lnTo>
                    <a:pt x="1505" y="22915"/>
                  </a:lnTo>
                  <a:lnTo>
                    <a:pt x="1819" y="23228"/>
                  </a:lnTo>
                  <a:lnTo>
                    <a:pt x="2164" y="23510"/>
                  </a:lnTo>
                  <a:lnTo>
                    <a:pt x="2634" y="23824"/>
                  </a:lnTo>
                  <a:lnTo>
                    <a:pt x="3135" y="24075"/>
                  </a:lnTo>
                  <a:lnTo>
                    <a:pt x="3668" y="24294"/>
                  </a:lnTo>
                  <a:lnTo>
                    <a:pt x="4232" y="24482"/>
                  </a:lnTo>
                  <a:lnTo>
                    <a:pt x="4797" y="24639"/>
                  </a:lnTo>
                  <a:lnTo>
                    <a:pt x="5361" y="24733"/>
                  </a:lnTo>
                  <a:lnTo>
                    <a:pt x="5925" y="24796"/>
                  </a:lnTo>
                  <a:lnTo>
                    <a:pt x="7179" y="24796"/>
                  </a:lnTo>
                  <a:lnTo>
                    <a:pt x="7806" y="24702"/>
                  </a:lnTo>
                  <a:lnTo>
                    <a:pt x="8464" y="24576"/>
                  </a:lnTo>
                  <a:lnTo>
                    <a:pt x="9060" y="24419"/>
                  </a:lnTo>
                  <a:lnTo>
                    <a:pt x="9373" y="24294"/>
                  </a:lnTo>
                  <a:lnTo>
                    <a:pt x="9655" y="24169"/>
                  </a:lnTo>
                  <a:lnTo>
                    <a:pt x="9969" y="23981"/>
                  </a:lnTo>
                  <a:lnTo>
                    <a:pt x="10220" y="23824"/>
                  </a:lnTo>
                  <a:lnTo>
                    <a:pt x="10784" y="23416"/>
                  </a:lnTo>
                  <a:lnTo>
                    <a:pt x="11285" y="22946"/>
                  </a:lnTo>
                  <a:lnTo>
                    <a:pt x="9812" y="23009"/>
                  </a:lnTo>
                  <a:lnTo>
                    <a:pt x="9279" y="23322"/>
                  </a:lnTo>
                  <a:lnTo>
                    <a:pt x="8715" y="23573"/>
                  </a:lnTo>
                  <a:lnTo>
                    <a:pt x="8025" y="23855"/>
                  </a:lnTo>
                  <a:lnTo>
                    <a:pt x="7336" y="24043"/>
                  </a:lnTo>
                  <a:lnTo>
                    <a:pt x="6709" y="24137"/>
                  </a:lnTo>
                  <a:lnTo>
                    <a:pt x="6082" y="24169"/>
                  </a:lnTo>
                  <a:lnTo>
                    <a:pt x="5643" y="24169"/>
                  </a:lnTo>
                  <a:lnTo>
                    <a:pt x="5235" y="24106"/>
                  </a:lnTo>
                  <a:lnTo>
                    <a:pt x="4859" y="24043"/>
                  </a:lnTo>
                  <a:lnTo>
                    <a:pt x="4483" y="23918"/>
                  </a:lnTo>
                  <a:lnTo>
                    <a:pt x="4107" y="23761"/>
                  </a:lnTo>
                  <a:lnTo>
                    <a:pt x="3731" y="23604"/>
                  </a:lnTo>
                  <a:lnTo>
                    <a:pt x="3386" y="23385"/>
                  </a:lnTo>
                  <a:lnTo>
                    <a:pt x="3073" y="23166"/>
                  </a:lnTo>
                  <a:lnTo>
                    <a:pt x="2728" y="22883"/>
                  </a:lnTo>
                  <a:lnTo>
                    <a:pt x="2414" y="22601"/>
                  </a:lnTo>
                  <a:lnTo>
                    <a:pt x="2132" y="22288"/>
                  </a:lnTo>
                  <a:lnTo>
                    <a:pt x="1850" y="21943"/>
                  </a:lnTo>
                  <a:lnTo>
                    <a:pt x="1568" y="21598"/>
                  </a:lnTo>
                  <a:lnTo>
                    <a:pt x="1286" y="21222"/>
                  </a:lnTo>
                  <a:lnTo>
                    <a:pt x="1035" y="20815"/>
                  </a:lnTo>
                  <a:lnTo>
                    <a:pt x="816" y="20376"/>
                  </a:lnTo>
                  <a:lnTo>
                    <a:pt x="753" y="20313"/>
                  </a:lnTo>
                  <a:lnTo>
                    <a:pt x="690" y="20250"/>
                  </a:lnTo>
                  <a:lnTo>
                    <a:pt x="596" y="2021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73"/>
            <p:cNvSpPr/>
            <p:nvPr/>
          </p:nvSpPr>
          <p:spPr>
            <a:xfrm>
              <a:off x="3809775" y="3784175"/>
              <a:ext cx="277450" cy="114425"/>
            </a:xfrm>
            <a:custGeom>
              <a:avLst/>
              <a:gdLst/>
              <a:ahLst/>
              <a:cxnLst/>
              <a:rect l="l" t="t" r="r" b="b"/>
              <a:pathLst>
                <a:path w="11098" h="4577" fill="none" extrusionOk="0">
                  <a:moveTo>
                    <a:pt x="314" y="0"/>
                  </a:moveTo>
                  <a:lnTo>
                    <a:pt x="314" y="0"/>
                  </a:lnTo>
                  <a:lnTo>
                    <a:pt x="220" y="0"/>
                  </a:lnTo>
                  <a:lnTo>
                    <a:pt x="126" y="31"/>
                  </a:lnTo>
                  <a:lnTo>
                    <a:pt x="63" y="63"/>
                  </a:lnTo>
                  <a:lnTo>
                    <a:pt x="1" y="125"/>
                  </a:lnTo>
                  <a:lnTo>
                    <a:pt x="1" y="125"/>
                  </a:lnTo>
                  <a:lnTo>
                    <a:pt x="157" y="596"/>
                  </a:lnTo>
                  <a:lnTo>
                    <a:pt x="346" y="1066"/>
                  </a:lnTo>
                  <a:lnTo>
                    <a:pt x="534" y="1505"/>
                  </a:lnTo>
                  <a:lnTo>
                    <a:pt x="784" y="1912"/>
                  </a:lnTo>
                  <a:lnTo>
                    <a:pt x="1035" y="2320"/>
                  </a:lnTo>
                  <a:lnTo>
                    <a:pt x="1317" y="2696"/>
                  </a:lnTo>
                  <a:lnTo>
                    <a:pt x="1631" y="3009"/>
                  </a:lnTo>
                  <a:lnTo>
                    <a:pt x="1976" y="3291"/>
                  </a:lnTo>
                  <a:lnTo>
                    <a:pt x="1976" y="3291"/>
                  </a:lnTo>
                  <a:lnTo>
                    <a:pt x="2446" y="3605"/>
                  </a:lnTo>
                  <a:lnTo>
                    <a:pt x="2947" y="3856"/>
                  </a:lnTo>
                  <a:lnTo>
                    <a:pt x="3480" y="4075"/>
                  </a:lnTo>
                  <a:lnTo>
                    <a:pt x="4044" y="4263"/>
                  </a:lnTo>
                  <a:lnTo>
                    <a:pt x="4609" y="4420"/>
                  </a:lnTo>
                  <a:lnTo>
                    <a:pt x="5173" y="4514"/>
                  </a:lnTo>
                  <a:lnTo>
                    <a:pt x="5737" y="4577"/>
                  </a:lnTo>
                  <a:lnTo>
                    <a:pt x="6333" y="4577"/>
                  </a:lnTo>
                  <a:lnTo>
                    <a:pt x="6333" y="4577"/>
                  </a:lnTo>
                  <a:lnTo>
                    <a:pt x="6991" y="4577"/>
                  </a:lnTo>
                  <a:lnTo>
                    <a:pt x="7618" y="4483"/>
                  </a:lnTo>
                  <a:lnTo>
                    <a:pt x="8276" y="4357"/>
                  </a:lnTo>
                  <a:lnTo>
                    <a:pt x="8872" y="4200"/>
                  </a:lnTo>
                  <a:lnTo>
                    <a:pt x="8872" y="4200"/>
                  </a:lnTo>
                  <a:lnTo>
                    <a:pt x="9185" y="4075"/>
                  </a:lnTo>
                  <a:lnTo>
                    <a:pt x="9467" y="3950"/>
                  </a:lnTo>
                  <a:lnTo>
                    <a:pt x="9781" y="3762"/>
                  </a:lnTo>
                  <a:lnTo>
                    <a:pt x="10032" y="3605"/>
                  </a:lnTo>
                  <a:lnTo>
                    <a:pt x="10596" y="3197"/>
                  </a:lnTo>
                  <a:lnTo>
                    <a:pt x="11097" y="2727"/>
                  </a:lnTo>
                  <a:lnTo>
                    <a:pt x="11097" y="2727"/>
                  </a:lnTo>
                  <a:lnTo>
                    <a:pt x="9624" y="2790"/>
                  </a:lnTo>
                  <a:lnTo>
                    <a:pt x="9624" y="2790"/>
                  </a:lnTo>
                  <a:lnTo>
                    <a:pt x="9091" y="3103"/>
                  </a:lnTo>
                  <a:lnTo>
                    <a:pt x="8527" y="3354"/>
                  </a:lnTo>
                  <a:lnTo>
                    <a:pt x="8527" y="3354"/>
                  </a:lnTo>
                  <a:lnTo>
                    <a:pt x="7837" y="3636"/>
                  </a:lnTo>
                  <a:lnTo>
                    <a:pt x="7148" y="3824"/>
                  </a:lnTo>
                  <a:lnTo>
                    <a:pt x="6521" y="3918"/>
                  </a:lnTo>
                  <a:lnTo>
                    <a:pt x="5894" y="3950"/>
                  </a:lnTo>
                  <a:lnTo>
                    <a:pt x="5894" y="3950"/>
                  </a:lnTo>
                  <a:lnTo>
                    <a:pt x="5455" y="3950"/>
                  </a:lnTo>
                  <a:lnTo>
                    <a:pt x="5047" y="3887"/>
                  </a:lnTo>
                  <a:lnTo>
                    <a:pt x="4671" y="3824"/>
                  </a:lnTo>
                  <a:lnTo>
                    <a:pt x="4295" y="3699"/>
                  </a:lnTo>
                  <a:lnTo>
                    <a:pt x="3919" y="3542"/>
                  </a:lnTo>
                  <a:lnTo>
                    <a:pt x="3543" y="3385"/>
                  </a:lnTo>
                  <a:lnTo>
                    <a:pt x="3198" y="3166"/>
                  </a:lnTo>
                  <a:lnTo>
                    <a:pt x="2885" y="2947"/>
                  </a:lnTo>
                  <a:lnTo>
                    <a:pt x="2540" y="2664"/>
                  </a:lnTo>
                  <a:lnTo>
                    <a:pt x="2226" y="2382"/>
                  </a:lnTo>
                  <a:lnTo>
                    <a:pt x="1944" y="2069"/>
                  </a:lnTo>
                  <a:lnTo>
                    <a:pt x="1662" y="1724"/>
                  </a:lnTo>
                  <a:lnTo>
                    <a:pt x="1380" y="1379"/>
                  </a:lnTo>
                  <a:lnTo>
                    <a:pt x="1098" y="1003"/>
                  </a:lnTo>
                  <a:lnTo>
                    <a:pt x="847" y="596"/>
                  </a:lnTo>
                  <a:lnTo>
                    <a:pt x="628" y="157"/>
                  </a:lnTo>
                  <a:lnTo>
                    <a:pt x="628" y="157"/>
                  </a:lnTo>
                  <a:lnTo>
                    <a:pt x="565" y="94"/>
                  </a:lnTo>
                  <a:lnTo>
                    <a:pt x="502" y="31"/>
                  </a:lnTo>
                  <a:lnTo>
                    <a:pt x="408" y="0"/>
                  </a:lnTo>
                  <a:lnTo>
                    <a:pt x="3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73"/>
            <p:cNvSpPr/>
            <p:nvPr/>
          </p:nvSpPr>
          <p:spPr>
            <a:xfrm>
              <a:off x="3937525" y="3476175"/>
              <a:ext cx="140300" cy="89375"/>
            </a:xfrm>
            <a:custGeom>
              <a:avLst/>
              <a:gdLst/>
              <a:ahLst/>
              <a:cxnLst/>
              <a:rect l="l" t="t" r="r" b="b"/>
              <a:pathLst>
                <a:path w="5612" h="3575" fill="none" extrusionOk="0">
                  <a:moveTo>
                    <a:pt x="2477" y="1"/>
                  </a:moveTo>
                  <a:lnTo>
                    <a:pt x="2477" y="1"/>
                  </a:lnTo>
                  <a:lnTo>
                    <a:pt x="2100" y="32"/>
                  </a:lnTo>
                  <a:lnTo>
                    <a:pt x="1693" y="126"/>
                  </a:lnTo>
                  <a:lnTo>
                    <a:pt x="1348" y="252"/>
                  </a:lnTo>
                  <a:lnTo>
                    <a:pt x="1003" y="440"/>
                  </a:lnTo>
                  <a:lnTo>
                    <a:pt x="690" y="659"/>
                  </a:lnTo>
                  <a:lnTo>
                    <a:pt x="564" y="816"/>
                  </a:lnTo>
                  <a:lnTo>
                    <a:pt x="439" y="973"/>
                  </a:lnTo>
                  <a:lnTo>
                    <a:pt x="345" y="1161"/>
                  </a:lnTo>
                  <a:lnTo>
                    <a:pt x="220" y="1380"/>
                  </a:lnTo>
                  <a:lnTo>
                    <a:pt x="157" y="1600"/>
                  </a:lnTo>
                  <a:lnTo>
                    <a:pt x="63" y="1819"/>
                  </a:lnTo>
                  <a:lnTo>
                    <a:pt x="63" y="1819"/>
                  </a:lnTo>
                  <a:lnTo>
                    <a:pt x="32" y="2070"/>
                  </a:lnTo>
                  <a:lnTo>
                    <a:pt x="0" y="2289"/>
                  </a:lnTo>
                  <a:lnTo>
                    <a:pt x="32" y="2540"/>
                  </a:lnTo>
                  <a:lnTo>
                    <a:pt x="63" y="2759"/>
                  </a:lnTo>
                  <a:lnTo>
                    <a:pt x="126" y="2979"/>
                  </a:lnTo>
                  <a:lnTo>
                    <a:pt x="188" y="3167"/>
                  </a:lnTo>
                  <a:lnTo>
                    <a:pt x="314" y="3386"/>
                  </a:lnTo>
                  <a:lnTo>
                    <a:pt x="439" y="3574"/>
                  </a:lnTo>
                  <a:lnTo>
                    <a:pt x="439" y="3574"/>
                  </a:lnTo>
                  <a:lnTo>
                    <a:pt x="1348" y="3104"/>
                  </a:lnTo>
                  <a:lnTo>
                    <a:pt x="1348" y="3104"/>
                  </a:lnTo>
                  <a:lnTo>
                    <a:pt x="1254" y="3010"/>
                  </a:lnTo>
                  <a:lnTo>
                    <a:pt x="1160" y="2885"/>
                  </a:lnTo>
                  <a:lnTo>
                    <a:pt x="1097" y="2759"/>
                  </a:lnTo>
                  <a:lnTo>
                    <a:pt x="1066" y="2603"/>
                  </a:lnTo>
                  <a:lnTo>
                    <a:pt x="1066" y="2446"/>
                  </a:lnTo>
                  <a:lnTo>
                    <a:pt x="1066" y="2289"/>
                  </a:lnTo>
                  <a:lnTo>
                    <a:pt x="1097" y="2101"/>
                  </a:lnTo>
                  <a:lnTo>
                    <a:pt x="1160" y="1913"/>
                  </a:lnTo>
                  <a:lnTo>
                    <a:pt x="1160" y="1913"/>
                  </a:lnTo>
                  <a:lnTo>
                    <a:pt x="1285" y="1694"/>
                  </a:lnTo>
                  <a:lnTo>
                    <a:pt x="1411" y="1506"/>
                  </a:lnTo>
                  <a:lnTo>
                    <a:pt x="1536" y="1349"/>
                  </a:lnTo>
                  <a:lnTo>
                    <a:pt x="1693" y="1223"/>
                  </a:lnTo>
                  <a:lnTo>
                    <a:pt x="1881" y="1129"/>
                  </a:lnTo>
                  <a:lnTo>
                    <a:pt x="2069" y="1067"/>
                  </a:lnTo>
                  <a:lnTo>
                    <a:pt x="2288" y="1004"/>
                  </a:lnTo>
                  <a:lnTo>
                    <a:pt x="2477" y="1004"/>
                  </a:lnTo>
                  <a:lnTo>
                    <a:pt x="2477" y="1004"/>
                  </a:lnTo>
                  <a:lnTo>
                    <a:pt x="2727" y="1004"/>
                  </a:lnTo>
                  <a:lnTo>
                    <a:pt x="2978" y="1067"/>
                  </a:lnTo>
                  <a:lnTo>
                    <a:pt x="3448" y="1192"/>
                  </a:lnTo>
                  <a:lnTo>
                    <a:pt x="3950" y="1380"/>
                  </a:lnTo>
                  <a:lnTo>
                    <a:pt x="4451" y="1600"/>
                  </a:lnTo>
                  <a:lnTo>
                    <a:pt x="4451" y="1600"/>
                  </a:lnTo>
                  <a:lnTo>
                    <a:pt x="5611" y="1035"/>
                  </a:lnTo>
                  <a:lnTo>
                    <a:pt x="5611" y="1035"/>
                  </a:lnTo>
                  <a:lnTo>
                    <a:pt x="5266" y="816"/>
                  </a:lnTo>
                  <a:lnTo>
                    <a:pt x="4890" y="628"/>
                  </a:lnTo>
                  <a:lnTo>
                    <a:pt x="4514" y="471"/>
                  </a:lnTo>
                  <a:lnTo>
                    <a:pt x="4107" y="314"/>
                  </a:lnTo>
                  <a:lnTo>
                    <a:pt x="3699" y="189"/>
                  </a:lnTo>
                  <a:lnTo>
                    <a:pt x="3292" y="95"/>
                  </a:lnTo>
                  <a:lnTo>
                    <a:pt x="2884" y="32"/>
                  </a:lnTo>
                  <a:lnTo>
                    <a:pt x="2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73"/>
            <p:cNvSpPr/>
            <p:nvPr/>
          </p:nvSpPr>
          <p:spPr>
            <a:xfrm>
              <a:off x="4168700" y="3442500"/>
              <a:ext cx="35275" cy="16475"/>
            </a:xfrm>
            <a:custGeom>
              <a:avLst/>
              <a:gdLst/>
              <a:ahLst/>
              <a:cxnLst/>
              <a:rect l="l" t="t" r="r" b="b"/>
              <a:pathLst>
                <a:path w="1411" h="659" fill="none" extrusionOk="0">
                  <a:moveTo>
                    <a:pt x="1411" y="0"/>
                  </a:moveTo>
                  <a:lnTo>
                    <a:pt x="1411" y="0"/>
                  </a:lnTo>
                  <a:lnTo>
                    <a:pt x="1035" y="125"/>
                  </a:lnTo>
                  <a:lnTo>
                    <a:pt x="690" y="282"/>
                  </a:lnTo>
                  <a:lnTo>
                    <a:pt x="345" y="439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14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73"/>
            <p:cNvSpPr/>
            <p:nvPr/>
          </p:nvSpPr>
          <p:spPr>
            <a:xfrm>
              <a:off x="3805075" y="3322600"/>
              <a:ext cx="253925" cy="424750"/>
            </a:xfrm>
            <a:custGeom>
              <a:avLst/>
              <a:gdLst/>
              <a:ahLst/>
              <a:cxnLst/>
              <a:rect l="l" t="t" r="r" b="b"/>
              <a:pathLst>
                <a:path w="10157" h="16990" fill="none" extrusionOk="0">
                  <a:moveTo>
                    <a:pt x="10157" y="0"/>
                  </a:moveTo>
                  <a:lnTo>
                    <a:pt x="10157" y="0"/>
                  </a:lnTo>
                  <a:lnTo>
                    <a:pt x="9561" y="94"/>
                  </a:lnTo>
                  <a:lnTo>
                    <a:pt x="9561" y="94"/>
                  </a:lnTo>
                  <a:lnTo>
                    <a:pt x="9311" y="376"/>
                  </a:lnTo>
                  <a:lnTo>
                    <a:pt x="9060" y="658"/>
                  </a:lnTo>
                  <a:lnTo>
                    <a:pt x="8809" y="940"/>
                  </a:lnTo>
                  <a:lnTo>
                    <a:pt x="8527" y="1191"/>
                  </a:lnTo>
                  <a:lnTo>
                    <a:pt x="8527" y="1191"/>
                  </a:lnTo>
                  <a:lnTo>
                    <a:pt x="8119" y="1473"/>
                  </a:lnTo>
                  <a:lnTo>
                    <a:pt x="7681" y="1724"/>
                  </a:lnTo>
                  <a:lnTo>
                    <a:pt x="6834" y="2194"/>
                  </a:lnTo>
                  <a:lnTo>
                    <a:pt x="6427" y="2445"/>
                  </a:lnTo>
                  <a:lnTo>
                    <a:pt x="6019" y="2696"/>
                  </a:lnTo>
                  <a:lnTo>
                    <a:pt x="5643" y="3009"/>
                  </a:lnTo>
                  <a:lnTo>
                    <a:pt x="5298" y="3385"/>
                  </a:lnTo>
                  <a:lnTo>
                    <a:pt x="5298" y="3385"/>
                  </a:lnTo>
                  <a:lnTo>
                    <a:pt x="4953" y="3793"/>
                  </a:lnTo>
                  <a:lnTo>
                    <a:pt x="4671" y="4232"/>
                  </a:lnTo>
                  <a:lnTo>
                    <a:pt x="4452" y="4702"/>
                  </a:lnTo>
                  <a:lnTo>
                    <a:pt x="4232" y="5172"/>
                  </a:lnTo>
                  <a:lnTo>
                    <a:pt x="4044" y="5674"/>
                  </a:lnTo>
                  <a:lnTo>
                    <a:pt x="3888" y="6144"/>
                  </a:lnTo>
                  <a:lnTo>
                    <a:pt x="3605" y="7178"/>
                  </a:lnTo>
                  <a:lnTo>
                    <a:pt x="3104" y="9216"/>
                  </a:lnTo>
                  <a:lnTo>
                    <a:pt x="2822" y="10250"/>
                  </a:lnTo>
                  <a:lnTo>
                    <a:pt x="2665" y="10752"/>
                  </a:lnTo>
                  <a:lnTo>
                    <a:pt x="2477" y="11222"/>
                  </a:lnTo>
                  <a:lnTo>
                    <a:pt x="2477" y="11222"/>
                  </a:lnTo>
                  <a:lnTo>
                    <a:pt x="2164" y="11849"/>
                  </a:lnTo>
                  <a:lnTo>
                    <a:pt x="1819" y="12445"/>
                  </a:lnTo>
                  <a:lnTo>
                    <a:pt x="1098" y="13510"/>
                  </a:lnTo>
                  <a:lnTo>
                    <a:pt x="753" y="14043"/>
                  </a:lnTo>
                  <a:lnTo>
                    <a:pt x="440" y="14607"/>
                  </a:lnTo>
                  <a:lnTo>
                    <a:pt x="314" y="14890"/>
                  </a:lnTo>
                  <a:lnTo>
                    <a:pt x="189" y="15172"/>
                  </a:lnTo>
                  <a:lnTo>
                    <a:pt x="95" y="15485"/>
                  </a:lnTo>
                  <a:lnTo>
                    <a:pt x="1" y="15799"/>
                  </a:lnTo>
                  <a:lnTo>
                    <a:pt x="1" y="15799"/>
                  </a:lnTo>
                  <a:lnTo>
                    <a:pt x="32" y="16049"/>
                  </a:lnTo>
                  <a:lnTo>
                    <a:pt x="95" y="16300"/>
                  </a:lnTo>
                  <a:lnTo>
                    <a:pt x="189" y="16582"/>
                  </a:lnTo>
                  <a:lnTo>
                    <a:pt x="283" y="16833"/>
                  </a:lnTo>
                  <a:lnTo>
                    <a:pt x="283" y="16833"/>
                  </a:lnTo>
                  <a:lnTo>
                    <a:pt x="314" y="16896"/>
                  </a:lnTo>
                  <a:lnTo>
                    <a:pt x="377" y="16958"/>
                  </a:lnTo>
                  <a:lnTo>
                    <a:pt x="471" y="16990"/>
                  </a:lnTo>
                  <a:lnTo>
                    <a:pt x="471" y="16990"/>
                  </a:lnTo>
                  <a:lnTo>
                    <a:pt x="596" y="16958"/>
                  </a:lnTo>
                  <a:lnTo>
                    <a:pt x="690" y="16864"/>
                  </a:lnTo>
                  <a:lnTo>
                    <a:pt x="753" y="16770"/>
                  </a:lnTo>
                  <a:lnTo>
                    <a:pt x="784" y="16645"/>
                  </a:lnTo>
                  <a:lnTo>
                    <a:pt x="784" y="16645"/>
                  </a:lnTo>
                  <a:lnTo>
                    <a:pt x="722" y="16331"/>
                  </a:lnTo>
                  <a:lnTo>
                    <a:pt x="690" y="16049"/>
                  </a:lnTo>
                  <a:lnTo>
                    <a:pt x="690" y="15799"/>
                  </a:lnTo>
                  <a:lnTo>
                    <a:pt x="722" y="15516"/>
                  </a:lnTo>
                  <a:lnTo>
                    <a:pt x="753" y="15266"/>
                  </a:lnTo>
                  <a:lnTo>
                    <a:pt x="816" y="15015"/>
                  </a:lnTo>
                  <a:lnTo>
                    <a:pt x="1004" y="14545"/>
                  </a:lnTo>
                  <a:lnTo>
                    <a:pt x="1223" y="14075"/>
                  </a:lnTo>
                  <a:lnTo>
                    <a:pt x="1474" y="13636"/>
                  </a:lnTo>
                  <a:lnTo>
                    <a:pt x="1787" y="13197"/>
                  </a:lnTo>
                  <a:lnTo>
                    <a:pt x="2101" y="12758"/>
                  </a:lnTo>
                  <a:lnTo>
                    <a:pt x="2101" y="12758"/>
                  </a:lnTo>
                  <a:lnTo>
                    <a:pt x="2320" y="12350"/>
                  </a:lnTo>
                  <a:lnTo>
                    <a:pt x="2602" y="11943"/>
                  </a:lnTo>
                  <a:lnTo>
                    <a:pt x="2885" y="11535"/>
                  </a:lnTo>
                  <a:lnTo>
                    <a:pt x="3261" y="11191"/>
                  </a:lnTo>
                  <a:lnTo>
                    <a:pt x="3261" y="11191"/>
                  </a:lnTo>
                  <a:lnTo>
                    <a:pt x="3449" y="10815"/>
                  </a:lnTo>
                  <a:lnTo>
                    <a:pt x="3637" y="10438"/>
                  </a:lnTo>
                  <a:lnTo>
                    <a:pt x="3637" y="10438"/>
                  </a:lnTo>
                  <a:lnTo>
                    <a:pt x="3794" y="10000"/>
                  </a:lnTo>
                  <a:lnTo>
                    <a:pt x="3950" y="9561"/>
                  </a:lnTo>
                  <a:lnTo>
                    <a:pt x="4044" y="9090"/>
                  </a:lnTo>
                  <a:lnTo>
                    <a:pt x="4138" y="8652"/>
                  </a:lnTo>
                  <a:lnTo>
                    <a:pt x="4264" y="7743"/>
                  </a:lnTo>
                  <a:lnTo>
                    <a:pt x="4358" y="6802"/>
                  </a:lnTo>
                  <a:lnTo>
                    <a:pt x="4358" y="6802"/>
                  </a:lnTo>
                  <a:lnTo>
                    <a:pt x="4515" y="5956"/>
                  </a:lnTo>
                  <a:lnTo>
                    <a:pt x="4577" y="5548"/>
                  </a:lnTo>
                  <a:lnTo>
                    <a:pt x="4703" y="5172"/>
                  </a:lnTo>
                  <a:lnTo>
                    <a:pt x="4828" y="4827"/>
                  </a:lnTo>
                  <a:lnTo>
                    <a:pt x="4953" y="4483"/>
                  </a:lnTo>
                  <a:lnTo>
                    <a:pt x="5110" y="4169"/>
                  </a:lnTo>
                  <a:lnTo>
                    <a:pt x="5298" y="3887"/>
                  </a:lnTo>
                  <a:lnTo>
                    <a:pt x="5486" y="3605"/>
                  </a:lnTo>
                  <a:lnTo>
                    <a:pt x="5737" y="3323"/>
                  </a:lnTo>
                  <a:lnTo>
                    <a:pt x="5988" y="3072"/>
                  </a:lnTo>
                  <a:lnTo>
                    <a:pt x="6239" y="2821"/>
                  </a:lnTo>
                  <a:lnTo>
                    <a:pt x="6552" y="2570"/>
                  </a:lnTo>
                  <a:lnTo>
                    <a:pt x="6866" y="2351"/>
                  </a:lnTo>
                  <a:lnTo>
                    <a:pt x="7618" y="1881"/>
                  </a:lnTo>
                  <a:lnTo>
                    <a:pt x="7618" y="1881"/>
                  </a:lnTo>
                  <a:lnTo>
                    <a:pt x="8307" y="1473"/>
                  </a:lnTo>
                  <a:lnTo>
                    <a:pt x="8966" y="1034"/>
                  </a:lnTo>
                  <a:lnTo>
                    <a:pt x="9279" y="815"/>
                  </a:lnTo>
                  <a:lnTo>
                    <a:pt x="9561" y="564"/>
                  </a:lnTo>
                  <a:lnTo>
                    <a:pt x="9875" y="313"/>
                  </a:lnTo>
                  <a:lnTo>
                    <a:pt x="101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73"/>
            <p:cNvSpPr/>
            <p:nvPr/>
          </p:nvSpPr>
          <p:spPr>
            <a:xfrm>
              <a:off x="4068400" y="3311625"/>
              <a:ext cx="137150" cy="115225"/>
            </a:xfrm>
            <a:custGeom>
              <a:avLst/>
              <a:gdLst/>
              <a:ahLst/>
              <a:cxnLst/>
              <a:rect l="l" t="t" r="r" b="b"/>
              <a:pathLst>
                <a:path w="5486" h="4609" fill="none" extrusionOk="0">
                  <a:moveTo>
                    <a:pt x="3573" y="0"/>
                  </a:moveTo>
                  <a:lnTo>
                    <a:pt x="3573" y="0"/>
                  </a:lnTo>
                  <a:lnTo>
                    <a:pt x="658" y="345"/>
                  </a:lnTo>
                  <a:lnTo>
                    <a:pt x="658" y="345"/>
                  </a:lnTo>
                  <a:lnTo>
                    <a:pt x="596" y="376"/>
                  </a:lnTo>
                  <a:lnTo>
                    <a:pt x="596" y="376"/>
                  </a:lnTo>
                  <a:lnTo>
                    <a:pt x="470" y="564"/>
                  </a:lnTo>
                  <a:lnTo>
                    <a:pt x="345" y="721"/>
                  </a:lnTo>
                  <a:lnTo>
                    <a:pt x="157" y="1097"/>
                  </a:lnTo>
                  <a:lnTo>
                    <a:pt x="31" y="1473"/>
                  </a:lnTo>
                  <a:lnTo>
                    <a:pt x="0" y="1881"/>
                  </a:lnTo>
                  <a:lnTo>
                    <a:pt x="0" y="2288"/>
                  </a:lnTo>
                  <a:lnTo>
                    <a:pt x="94" y="2696"/>
                  </a:lnTo>
                  <a:lnTo>
                    <a:pt x="251" y="3072"/>
                  </a:lnTo>
                  <a:lnTo>
                    <a:pt x="376" y="3229"/>
                  </a:lnTo>
                  <a:lnTo>
                    <a:pt x="502" y="3417"/>
                  </a:lnTo>
                  <a:lnTo>
                    <a:pt x="502" y="3417"/>
                  </a:lnTo>
                  <a:lnTo>
                    <a:pt x="752" y="3699"/>
                  </a:lnTo>
                  <a:lnTo>
                    <a:pt x="1066" y="3950"/>
                  </a:lnTo>
                  <a:lnTo>
                    <a:pt x="1379" y="4169"/>
                  </a:lnTo>
                  <a:lnTo>
                    <a:pt x="1755" y="4326"/>
                  </a:lnTo>
                  <a:lnTo>
                    <a:pt x="2100" y="4451"/>
                  </a:lnTo>
                  <a:lnTo>
                    <a:pt x="2508" y="4545"/>
                  </a:lnTo>
                  <a:lnTo>
                    <a:pt x="2884" y="4608"/>
                  </a:lnTo>
                  <a:lnTo>
                    <a:pt x="3291" y="4608"/>
                  </a:lnTo>
                  <a:lnTo>
                    <a:pt x="3291" y="4608"/>
                  </a:lnTo>
                  <a:lnTo>
                    <a:pt x="3573" y="4608"/>
                  </a:lnTo>
                  <a:lnTo>
                    <a:pt x="3856" y="4577"/>
                  </a:lnTo>
                  <a:lnTo>
                    <a:pt x="4138" y="4514"/>
                  </a:lnTo>
                  <a:lnTo>
                    <a:pt x="4420" y="4451"/>
                  </a:lnTo>
                  <a:lnTo>
                    <a:pt x="4420" y="4451"/>
                  </a:lnTo>
                  <a:lnTo>
                    <a:pt x="4483" y="4451"/>
                  </a:lnTo>
                  <a:lnTo>
                    <a:pt x="4514" y="4420"/>
                  </a:lnTo>
                  <a:lnTo>
                    <a:pt x="4545" y="4326"/>
                  </a:lnTo>
                  <a:lnTo>
                    <a:pt x="4514" y="4232"/>
                  </a:lnTo>
                  <a:lnTo>
                    <a:pt x="4483" y="4169"/>
                  </a:lnTo>
                  <a:lnTo>
                    <a:pt x="4420" y="4169"/>
                  </a:lnTo>
                  <a:lnTo>
                    <a:pt x="4420" y="4169"/>
                  </a:lnTo>
                  <a:lnTo>
                    <a:pt x="4075" y="4075"/>
                  </a:lnTo>
                  <a:lnTo>
                    <a:pt x="3762" y="4013"/>
                  </a:lnTo>
                  <a:lnTo>
                    <a:pt x="3072" y="3887"/>
                  </a:lnTo>
                  <a:lnTo>
                    <a:pt x="2758" y="3824"/>
                  </a:lnTo>
                  <a:lnTo>
                    <a:pt x="2414" y="3730"/>
                  </a:lnTo>
                  <a:lnTo>
                    <a:pt x="2100" y="3574"/>
                  </a:lnTo>
                  <a:lnTo>
                    <a:pt x="1818" y="3417"/>
                  </a:lnTo>
                  <a:lnTo>
                    <a:pt x="1818" y="3417"/>
                  </a:lnTo>
                  <a:lnTo>
                    <a:pt x="1536" y="3198"/>
                  </a:lnTo>
                  <a:lnTo>
                    <a:pt x="1317" y="2978"/>
                  </a:lnTo>
                  <a:lnTo>
                    <a:pt x="1128" y="2696"/>
                  </a:lnTo>
                  <a:lnTo>
                    <a:pt x="1003" y="2414"/>
                  </a:lnTo>
                  <a:lnTo>
                    <a:pt x="909" y="2100"/>
                  </a:lnTo>
                  <a:lnTo>
                    <a:pt x="909" y="1944"/>
                  </a:lnTo>
                  <a:lnTo>
                    <a:pt x="940" y="1787"/>
                  </a:lnTo>
                  <a:lnTo>
                    <a:pt x="972" y="1630"/>
                  </a:lnTo>
                  <a:lnTo>
                    <a:pt x="1003" y="1473"/>
                  </a:lnTo>
                  <a:lnTo>
                    <a:pt x="1066" y="1317"/>
                  </a:lnTo>
                  <a:lnTo>
                    <a:pt x="1191" y="1160"/>
                  </a:lnTo>
                  <a:lnTo>
                    <a:pt x="1191" y="1160"/>
                  </a:lnTo>
                  <a:lnTo>
                    <a:pt x="1285" y="1003"/>
                  </a:lnTo>
                  <a:lnTo>
                    <a:pt x="1411" y="878"/>
                  </a:lnTo>
                  <a:lnTo>
                    <a:pt x="1567" y="784"/>
                  </a:lnTo>
                  <a:lnTo>
                    <a:pt x="1693" y="690"/>
                  </a:lnTo>
                  <a:lnTo>
                    <a:pt x="1849" y="627"/>
                  </a:lnTo>
                  <a:lnTo>
                    <a:pt x="2006" y="596"/>
                  </a:lnTo>
                  <a:lnTo>
                    <a:pt x="2320" y="564"/>
                  </a:lnTo>
                  <a:lnTo>
                    <a:pt x="2320" y="564"/>
                  </a:lnTo>
                  <a:lnTo>
                    <a:pt x="2664" y="596"/>
                  </a:lnTo>
                  <a:lnTo>
                    <a:pt x="3009" y="721"/>
                  </a:lnTo>
                  <a:lnTo>
                    <a:pt x="3323" y="878"/>
                  </a:lnTo>
                  <a:lnTo>
                    <a:pt x="3573" y="1129"/>
                  </a:lnTo>
                  <a:lnTo>
                    <a:pt x="3573" y="1129"/>
                  </a:lnTo>
                  <a:lnTo>
                    <a:pt x="3824" y="1379"/>
                  </a:lnTo>
                  <a:lnTo>
                    <a:pt x="4012" y="1662"/>
                  </a:lnTo>
                  <a:lnTo>
                    <a:pt x="4169" y="1944"/>
                  </a:lnTo>
                  <a:lnTo>
                    <a:pt x="4294" y="2226"/>
                  </a:lnTo>
                  <a:lnTo>
                    <a:pt x="4514" y="2853"/>
                  </a:lnTo>
                  <a:lnTo>
                    <a:pt x="4733" y="3511"/>
                  </a:lnTo>
                  <a:lnTo>
                    <a:pt x="4733" y="3511"/>
                  </a:lnTo>
                  <a:lnTo>
                    <a:pt x="4796" y="3636"/>
                  </a:lnTo>
                  <a:lnTo>
                    <a:pt x="4890" y="3699"/>
                  </a:lnTo>
                  <a:lnTo>
                    <a:pt x="4984" y="3762"/>
                  </a:lnTo>
                  <a:lnTo>
                    <a:pt x="5141" y="3793"/>
                  </a:lnTo>
                  <a:lnTo>
                    <a:pt x="5141" y="3793"/>
                  </a:lnTo>
                  <a:lnTo>
                    <a:pt x="5235" y="3762"/>
                  </a:lnTo>
                  <a:lnTo>
                    <a:pt x="5329" y="3730"/>
                  </a:lnTo>
                  <a:lnTo>
                    <a:pt x="5423" y="3636"/>
                  </a:lnTo>
                  <a:lnTo>
                    <a:pt x="5454" y="3511"/>
                  </a:lnTo>
                  <a:lnTo>
                    <a:pt x="5454" y="3511"/>
                  </a:lnTo>
                  <a:lnTo>
                    <a:pt x="5486" y="3260"/>
                  </a:lnTo>
                  <a:lnTo>
                    <a:pt x="5486" y="3009"/>
                  </a:lnTo>
                  <a:lnTo>
                    <a:pt x="5454" y="2759"/>
                  </a:lnTo>
                  <a:lnTo>
                    <a:pt x="5423" y="2508"/>
                  </a:lnTo>
                  <a:lnTo>
                    <a:pt x="5360" y="2257"/>
                  </a:lnTo>
                  <a:lnTo>
                    <a:pt x="5266" y="2006"/>
                  </a:lnTo>
                  <a:lnTo>
                    <a:pt x="5047" y="1505"/>
                  </a:lnTo>
                  <a:lnTo>
                    <a:pt x="4733" y="1066"/>
                  </a:lnTo>
                  <a:lnTo>
                    <a:pt x="4388" y="658"/>
                  </a:lnTo>
                  <a:lnTo>
                    <a:pt x="4012" y="282"/>
                  </a:lnTo>
                  <a:lnTo>
                    <a:pt x="3793" y="126"/>
                  </a:lnTo>
                  <a:lnTo>
                    <a:pt x="35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73"/>
            <p:cNvSpPr/>
            <p:nvPr/>
          </p:nvSpPr>
          <p:spPr>
            <a:xfrm>
              <a:off x="4290150" y="3293600"/>
              <a:ext cx="31375" cy="90150"/>
            </a:xfrm>
            <a:custGeom>
              <a:avLst/>
              <a:gdLst/>
              <a:ahLst/>
              <a:cxnLst/>
              <a:rect l="l" t="t" r="r" b="b"/>
              <a:pathLst>
                <a:path w="1255" h="3606" fill="none" extrusionOk="0">
                  <a:moveTo>
                    <a:pt x="1255" y="0"/>
                  </a:moveTo>
                  <a:lnTo>
                    <a:pt x="1255" y="0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32" y="564"/>
                  </a:lnTo>
                  <a:lnTo>
                    <a:pt x="1" y="1003"/>
                  </a:lnTo>
                  <a:lnTo>
                    <a:pt x="1" y="1442"/>
                  </a:lnTo>
                  <a:lnTo>
                    <a:pt x="64" y="1881"/>
                  </a:lnTo>
                  <a:lnTo>
                    <a:pt x="189" y="2320"/>
                  </a:lnTo>
                  <a:lnTo>
                    <a:pt x="314" y="2759"/>
                  </a:lnTo>
                  <a:lnTo>
                    <a:pt x="503" y="3166"/>
                  </a:lnTo>
                  <a:lnTo>
                    <a:pt x="691" y="3542"/>
                  </a:lnTo>
                  <a:lnTo>
                    <a:pt x="691" y="3542"/>
                  </a:lnTo>
                  <a:lnTo>
                    <a:pt x="753" y="3605"/>
                  </a:lnTo>
                  <a:lnTo>
                    <a:pt x="879" y="3605"/>
                  </a:lnTo>
                  <a:lnTo>
                    <a:pt x="879" y="3605"/>
                  </a:lnTo>
                  <a:lnTo>
                    <a:pt x="941" y="3605"/>
                  </a:lnTo>
                  <a:lnTo>
                    <a:pt x="1004" y="3574"/>
                  </a:lnTo>
                  <a:lnTo>
                    <a:pt x="1035" y="3511"/>
                  </a:lnTo>
                  <a:lnTo>
                    <a:pt x="1035" y="3417"/>
                  </a:lnTo>
                  <a:lnTo>
                    <a:pt x="1035" y="3417"/>
                  </a:lnTo>
                  <a:lnTo>
                    <a:pt x="973" y="2853"/>
                  </a:lnTo>
                  <a:lnTo>
                    <a:pt x="910" y="2226"/>
                  </a:lnTo>
                  <a:lnTo>
                    <a:pt x="847" y="1630"/>
                  </a:lnTo>
                  <a:lnTo>
                    <a:pt x="847" y="1348"/>
                  </a:lnTo>
                  <a:lnTo>
                    <a:pt x="847" y="1035"/>
                  </a:lnTo>
                  <a:lnTo>
                    <a:pt x="847" y="1035"/>
                  </a:lnTo>
                  <a:lnTo>
                    <a:pt x="910" y="784"/>
                  </a:lnTo>
                  <a:lnTo>
                    <a:pt x="973" y="533"/>
                  </a:lnTo>
                  <a:lnTo>
                    <a:pt x="1098" y="282"/>
                  </a:lnTo>
                  <a:lnTo>
                    <a:pt x="125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73"/>
            <p:cNvSpPr/>
            <p:nvPr/>
          </p:nvSpPr>
          <p:spPr>
            <a:xfrm>
              <a:off x="4341100" y="3285750"/>
              <a:ext cx="62725" cy="94075"/>
            </a:xfrm>
            <a:custGeom>
              <a:avLst/>
              <a:gdLst/>
              <a:ahLst/>
              <a:cxnLst/>
              <a:rect l="l" t="t" r="r" b="b"/>
              <a:pathLst>
                <a:path w="2509" h="3763" fill="none" extrusionOk="0">
                  <a:moveTo>
                    <a:pt x="2508" y="1"/>
                  </a:moveTo>
                  <a:lnTo>
                    <a:pt x="2508" y="1"/>
                  </a:lnTo>
                  <a:lnTo>
                    <a:pt x="1474" y="95"/>
                  </a:lnTo>
                  <a:lnTo>
                    <a:pt x="1474" y="95"/>
                  </a:lnTo>
                  <a:lnTo>
                    <a:pt x="1474" y="408"/>
                  </a:lnTo>
                  <a:lnTo>
                    <a:pt x="1411" y="690"/>
                  </a:lnTo>
                  <a:lnTo>
                    <a:pt x="1286" y="1286"/>
                  </a:lnTo>
                  <a:lnTo>
                    <a:pt x="1286" y="1286"/>
                  </a:lnTo>
                  <a:lnTo>
                    <a:pt x="1160" y="1599"/>
                  </a:lnTo>
                  <a:lnTo>
                    <a:pt x="1035" y="1882"/>
                  </a:lnTo>
                  <a:lnTo>
                    <a:pt x="721" y="2446"/>
                  </a:lnTo>
                  <a:lnTo>
                    <a:pt x="377" y="2979"/>
                  </a:lnTo>
                  <a:lnTo>
                    <a:pt x="63" y="3512"/>
                  </a:lnTo>
                  <a:lnTo>
                    <a:pt x="63" y="3512"/>
                  </a:lnTo>
                  <a:lnTo>
                    <a:pt x="0" y="3637"/>
                  </a:lnTo>
                  <a:lnTo>
                    <a:pt x="0" y="3762"/>
                  </a:lnTo>
                  <a:lnTo>
                    <a:pt x="0" y="3762"/>
                  </a:lnTo>
                  <a:lnTo>
                    <a:pt x="1348" y="3167"/>
                  </a:lnTo>
                  <a:lnTo>
                    <a:pt x="1348" y="3167"/>
                  </a:lnTo>
                  <a:lnTo>
                    <a:pt x="1568" y="2822"/>
                  </a:lnTo>
                  <a:lnTo>
                    <a:pt x="1756" y="2446"/>
                  </a:lnTo>
                  <a:lnTo>
                    <a:pt x="1944" y="2070"/>
                  </a:lnTo>
                  <a:lnTo>
                    <a:pt x="2132" y="1662"/>
                  </a:lnTo>
                  <a:lnTo>
                    <a:pt x="2257" y="1223"/>
                  </a:lnTo>
                  <a:lnTo>
                    <a:pt x="2383" y="816"/>
                  </a:lnTo>
                  <a:lnTo>
                    <a:pt x="2477" y="377"/>
                  </a:lnTo>
                  <a:lnTo>
                    <a:pt x="25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73"/>
            <p:cNvSpPr/>
            <p:nvPr/>
          </p:nvSpPr>
          <p:spPr>
            <a:xfrm>
              <a:off x="4456300" y="3278700"/>
              <a:ext cx="23525" cy="49400"/>
            </a:xfrm>
            <a:custGeom>
              <a:avLst/>
              <a:gdLst/>
              <a:ahLst/>
              <a:cxnLst/>
              <a:rect l="l" t="t" r="r" b="b"/>
              <a:pathLst>
                <a:path w="941" h="1976" fill="none" extrusionOk="0">
                  <a:moveTo>
                    <a:pt x="784" y="1"/>
                  </a:moveTo>
                  <a:lnTo>
                    <a:pt x="784" y="1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63" y="534"/>
                  </a:lnTo>
                  <a:lnTo>
                    <a:pt x="126" y="1004"/>
                  </a:lnTo>
                  <a:lnTo>
                    <a:pt x="126" y="1505"/>
                  </a:lnTo>
                  <a:lnTo>
                    <a:pt x="94" y="1975"/>
                  </a:lnTo>
                  <a:lnTo>
                    <a:pt x="94" y="1975"/>
                  </a:lnTo>
                  <a:lnTo>
                    <a:pt x="878" y="1631"/>
                  </a:lnTo>
                  <a:lnTo>
                    <a:pt x="878" y="1631"/>
                  </a:lnTo>
                  <a:lnTo>
                    <a:pt x="941" y="1223"/>
                  </a:lnTo>
                  <a:lnTo>
                    <a:pt x="909" y="816"/>
                  </a:lnTo>
                  <a:lnTo>
                    <a:pt x="878" y="408"/>
                  </a:lnTo>
                  <a:lnTo>
                    <a:pt x="7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73"/>
            <p:cNvSpPr/>
            <p:nvPr/>
          </p:nvSpPr>
          <p:spPr>
            <a:xfrm>
              <a:off x="3857575" y="3152525"/>
              <a:ext cx="620700" cy="701400"/>
            </a:xfrm>
            <a:custGeom>
              <a:avLst/>
              <a:gdLst/>
              <a:ahLst/>
              <a:cxnLst/>
              <a:rect l="l" t="t" r="r" b="b"/>
              <a:pathLst>
                <a:path w="24828" h="28056" extrusionOk="0">
                  <a:moveTo>
                    <a:pt x="20125" y="3418"/>
                  </a:moveTo>
                  <a:lnTo>
                    <a:pt x="19906" y="3449"/>
                  </a:lnTo>
                  <a:lnTo>
                    <a:pt x="19530" y="3574"/>
                  </a:lnTo>
                  <a:lnTo>
                    <a:pt x="19153" y="3762"/>
                  </a:lnTo>
                  <a:lnTo>
                    <a:pt x="18809" y="4013"/>
                  </a:lnTo>
                  <a:lnTo>
                    <a:pt x="18464" y="4295"/>
                  </a:lnTo>
                  <a:lnTo>
                    <a:pt x="18182" y="4609"/>
                  </a:lnTo>
                  <a:lnTo>
                    <a:pt x="17900" y="4922"/>
                  </a:lnTo>
                  <a:lnTo>
                    <a:pt x="17680" y="5236"/>
                  </a:lnTo>
                  <a:lnTo>
                    <a:pt x="17555" y="5486"/>
                  </a:lnTo>
                  <a:lnTo>
                    <a:pt x="17429" y="5769"/>
                  </a:lnTo>
                  <a:lnTo>
                    <a:pt x="17429" y="5769"/>
                  </a:lnTo>
                  <a:lnTo>
                    <a:pt x="18558" y="5643"/>
                  </a:lnTo>
                  <a:lnTo>
                    <a:pt x="18715" y="5424"/>
                  </a:lnTo>
                  <a:lnTo>
                    <a:pt x="18871" y="5236"/>
                  </a:lnTo>
                  <a:lnTo>
                    <a:pt x="19028" y="5048"/>
                  </a:lnTo>
                  <a:lnTo>
                    <a:pt x="19216" y="4860"/>
                  </a:lnTo>
                  <a:lnTo>
                    <a:pt x="19436" y="4734"/>
                  </a:lnTo>
                  <a:lnTo>
                    <a:pt x="19624" y="4609"/>
                  </a:lnTo>
                  <a:lnTo>
                    <a:pt x="19843" y="4515"/>
                  </a:lnTo>
                  <a:lnTo>
                    <a:pt x="20062" y="4483"/>
                  </a:lnTo>
                  <a:lnTo>
                    <a:pt x="20251" y="4452"/>
                  </a:lnTo>
                  <a:lnTo>
                    <a:pt x="20407" y="4483"/>
                  </a:lnTo>
                  <a:lnTo>
                    <a:pt x="20564" y="4546"/>
                  </a:lnTo>
                  <a:lnTo>
                    <a:pt x="20658" y="4609"/>
                  </a:lnTo>
                  <a:lnTo>
                    <a:pt x="20752" y="4734"/>
                  </a:lnTo>
                  <a:lnTo>
                    <a:pt x="20783" y="4860"/>
                  </a:lnTo>
                  <a:lnTo>
                    <a:pt x="20815" y="5016"/>
                  </a:lnTo>
                  <a:lnTo>
                    <a:pt x="20815" y="5424"/>
                  </a:lnTo>
                  <a:lnTo>
                    <a:pt x="21849" y="5330"/>
                  </a:lnTo>
                  <a:lnTo>
                    <a:pt x="21849" y="4985"/>
                  </a:lnTo>
                  <a:lnTo>
                    <a:pt x="21818" y="4640"/>
                  </a:lnTo>
                  <a:lnTo>
                    <a:pt x="21724" y="4358"/>
                  </a:lnTo>
                  <a:lnTo>
                    <a:pt x="21598" y="4076"/>
                  </a:lnTo>
                  <a:lnTo>
                    <a:pt x="21442" y="3856"/>
                  </a:lnTo>
                  <a:lnTo>
                    <a:pt x="21222" y="3668"/>
                  </a:lnTo>
                  <a:lnTo>
                    <a:pt x="20940" y="3543"/>
                  </a:lnTo>
                  <a:lnTo>
                    <a:pt x="20595" y="3449"/>
                  </a:lnTo>
                  <a:lnTo>
                    <a:pt x="20313" y="3418"/>
                  </a:lnTo>
                  <a:close/>
                  <a:moveTo>
                    <a:pt x="10471" y="5988"/>
                  </a:moveTo>
                  <a:lnTo>
                    <a:pt x="10282" y="6019"/>
                  </a:lnTo>
                  <a:lnTo>
                    <a:pt x="10063" y="6082"/>
                  </a:lnTo>
                  <a:lnTo>
                    <a:pt x="9875" y="6145"/>
                  </a:lnTo>
                  <a:lnTo>
                    <a:pt x="9656" y="6239"/>
                  </a:lnTo>
                  <a:lnTo>
                    <a:pt x="9467" y="6364"/>
                  </a:lnTo>
                  <a:lnTo>
                    <a:pt x="9279" y="6521"/>
                  </a:lnTo>
                  <a:lnTo>
                    <a:pt x="9091" y="6709"/>
                  </a:lnTo>
                  <a:lnTo>
                    <a:pt x="12006" y="6364"/>
                  </a:lnTo>
                  <a:lnTo>
                    <a:pt x="11693" y="6207"/>
                  </a:lnTo>
                  <a:lnTo>
                    <a:pt x="11348" y="6082"/>
                  </a:lnTo>
                  <a:lnTo>
                    <a:pt x="11035" y="5988"/>
                  </a:lnTo>
                  <a:close/>
                  <a:moveTo>
                    <a:pt x="18809" y="1"/>
                  </a:moveTo>
                  <a:lnTo>
                    <a:pt x="18370" y="32"/>
                  </a:lnTo>
                  <a:lnTo>
                    <a:pt x="17931" y="64"/>
                  </a:lnTo>
                  <a:lnTo>
                    <a:pt x="17053" y="189"/>
                  </a:lnTo>
                  <a:lnTo>
                    <a:pt x="16238" y="377"/>
                  </a:lnTo>
                  <a:lnTo>
                    <a:pt x="15423" y="596"/>
                  </a:lnTo>
                  <a:lnTo>
                    <a:pt x="14953" y="753"/>
                  </a:lnTo>
                  <a:lnTo>
                    <a:pt x="14483" y="941"/>
                  </a:lnTo>
                  <a:lnTo>
                    <a:pt x="13574" y="1349"/>
                  </a:lnTo>
                  <a:lnTo>
                    <a:pt x="12665" y="1725"/>
                  </a:lnTo>
                  <a:lnTo>
                    <a:pt x="12195" y="1913"/>
                  </a:lnTo>
                  <a:lnTo>
                    <a:pt x="11724" y="2038"/>
                  </a:lnTo>
                  <a:lnTo>
                    <a:pt x="11191" y="2226"/>
                  </a:lnTo>
                  <a:lnTo>
                    <a:pt x="10753" y="2446"/>
                  </a:lnTo>
                  <a:lnTo>
                    <a:pt x="10345" y="2697"/>
                  </a:lnTo>
                  <a:lnTo>
                    <a:pt x="10032" y="2979"/>
                  </a:lnTo>
                  <a:lnTo>
                    <a:pt x="9718" y="3324"/>
                  </a:lnTo>
                  <a:lnTo>
                    <a:pt x="9436" y="3700"/>
                  </a:lnTo>
                  <a:lnTo>
                    <a:pt x="9154" y="4107"/>
                  </a:lnTo>
                  <a:lnTo>
                    <a:pt x="8841" y="4577"/>
                  </a:lnTo>
                  <a:lnTo>
                    <a:pt x="8496" y="5142"/>
                  </a:lnTo>
                  <a:lnTo>
                    <a:pt x="8151" y="5737"/>
                  </a:lnTo>
                  <a:lnTo>
                    <a:pt x="7806" y="6333"/>
                  </a:lnTo>
                  <a:lnTo>
                    <a:pt x="7461" y="6897"/>
                  </a:lnTo>
                  <a:lnTo>
                    <a:pt x="7461" y="6897"/>
                  </a:lnTo>
                  <a:lnTo>
                    <a:pt x="8057" y="6803"/>
                  </a:lnTo>
                  <a:lnTo>
                    <a:pt x="8214" y="6615"/>
                  </a:lnTo>
                  <a:lnTo>
                    <a:pt x="8527" y="6239"/>
                  </a:lnTo>
                  <a:lnTo>
                    <a:pt x="8778" y="5831"/>
                  </a:lnTo>
                  <a:lnTo>
                    <a:pt x="9311" y="5016"/>
                  </a:lnTo>
                  <a:lnTo>
                    <a:pt x="9812" y="4233"/>
                  </a:lnTo>
                  <a:lnTo>
                    <a:pt x="10094" y="3825"/>
                  </a:lnTo>
                  <a:lnTo>
                    <a:pt x="10408" y="3449"/>
                  </a:lnTo>
                  <a:lnTo>
                    <a:pt x="10690" y="3167"/>
                  </a:lnTo>
                  <a:lnTo>
                    <a:pt x="10972" y="2916"/>
                  </a:lnTo>
                  <a:lnTo>
                    <a:pt x="11286" y="2697"/>
                  </a:lnTo>
                  <a:lnTo>
                    <a:pt x="11599" y="2540"/>
                  </a:lnTo>
                  <a:lnTo>
                    <a:pt x="11944" y="2383"/>
                  </a:lnTo>
                  <a:lnTo>
                    <a:pt x="12257" y="2289"/>
                  </a:lnTo>
                  <a:lnTo>
                    <a:pt x="12947" y="2101"/>
                  </a:lnTo>
                  <a:lnTo>
                    <a:pt x="13668" y="1976"/>
                  </a:lnTo>
                  <a:lnTo>
                    <a:pt x="14389" y="1850"/>
                  </a:lnTo>
                  <a:lnTo>
                    <a:pt x="15110" y="1694"/>
                  </a:lnTo>
                  <a:lnTo>
                    <a:pt x="15455" y="1600"/>
                  </a:lnTo>
                  <a:lnTo>
                    <a:pt x="15831" y="1474"/>
                  </a:lnTo>
                  <a:lnTo>
                    <a:pt x="16144" y="1317"/>
                  </a:lnTo>
                  <a:lnTo>
                    <a:pt x="16458" y="1161"/>
                  </a:lnTo>
                  <a:lnTo>
                    <a:pt x="16740" y="1004"/>
                  </a:lnTo>
                  <a:lnTo>
                    <a:pt x="17053" y="879"/>
                  </a:lnTo>
                  <a:lnTo>
                    <a:pt x="17523" y="722"/>
                  </a:lnTo>
                  <a:lnTo>
                    <a:pt x="17962" y="596"/>
                  </a:lnTo>
                  <a:lnTo>
                    <a:pt x="18432" y="534"/>
                  </a:lnTo>
                  <a:lnTo>
                    <a:pt x="19247" y="534"/>
                  </a:lnTo>
                  <a:lnTo>
                    <a:pt x="19655" y="596"/>
                  </a:lnTo>
                  <a:lnTo>
                    <a:pt x="20062" y="691"/>
                  </a:lnTo>
                  <a:lnTo>
                    <a:pt x="20439" y="816"/>
                  </a:lnTo>
                  <a:lnTo>
                    <a:pt x="20815" y="1004"/>
                  </a:lnTo>
                  <a:lnTo>
                    <a:pt x="21191" y="1223"/>
                  </a:lnTo>
                  <a:lnTo>
                    <a:pt x="21567" y="1474"/>
                  </a:lnTo>
                  <a:lnTo>
                    <a:pt x="21912" y="1756"/>
                  </a:lnTo>
                  <a:lnTo>
                    <a:pt x="22319" y="2101"/>
                  </a:lnTo>
                  <a:lnTo>
                    <a:pt x="22664" y="2477"/>
                  </a:lnTo>
                  <a:lnTo>
                    <a:pt x="22978" y="2885"/>
                  </a:lnTo>
                  <a:lnTo>
                    <a:pt x="23260" y="3292"/>
                  </a:lnTo>
                  <a:lnTo>
                    <a:pt x="23479" y="3731"/>
                  </a:lnTo>
                  <a:lnTo>
                    <a:pt x="23667" y="4170"/>
                  </a:lnTo>
                  <a:lnTo>
                    <a:pt x="23824" y="4640"/>
                  </a:lnTo>
                  <a:lnTo>
                    <a:pt x="23949" y="5110"/>
                  </a:lnTo>
                  <a:lnTo>
                    <a:pt x="24733" y="5048"/>
                  </a:lnTo>
                  <a:lnTo>
                    <a:pt x="24545" y="4452"/>
                  </a:lnTo>
                  <a:lnTo>
                    <a:pt x="24326" y="3888"/>
                  </a:lnTo>
                  <a:lnTo>
                    <a:pt x="24012" y="3324"/>
                  </a:lnTo>
                  <a:lnTo>
                    <a:pt x="23699" y="2791"/>
                  </a:lnTo>
                  <a:lnTo>
                    <a:pt x="23322" y="2289"/>
                  </a:lnTo>
                  <a:lnTo>
                    <a:pt x="22915" y="1819"/>
                  </a:lnTo>
                  <a:lnTo>
                    <a:pt x="22507" y="1411"/>
                  </a:lnTo>
                  <a:lnTo>
                    <a:pt x="22069" y="1035"/>
                  </a:lnTo>
                  <a:lnTo>
                    <a:pt x="21724" y="785"/>
                  </a:lnTo>
                  <a:lnTo>
                    <a:pt x="21348" y="565"/>
                  </a:lnTo>
                  <a:lnTo>
                    <a:pt x="20940" y="377"/>
                  </a:lnTo>
                  <a:lnTo>
                    <a:pt x="20533" y="252"/>
                  </a:lnTo>
                  <a:lnTo>
                    <a:pt x="20125" y="126"/>
                  </a:lnTo>
                  <a:lnTo>
                    <a:pt x="19686" y="64"/>
                  </a:lnTo>
                  <a:lnTo>
                    <a:pt x="19247" y="32"/>
                  </a:lnTo>
                  <a:lnTo>
                    <a:pt x="18809" y="1"/>
                  </a:lnTo>
                  <a:close/>
                  <a:moveTo>
                    <a:pt x="24827" y="6678"/>
                  </a:moveTo>
                  <a:lnTo>
                    <a:pt x="24043" y="7022"/>
                  </a:lnTo>
                  <a:lnTo>
                    <a:pt x="23949" y="7775"/>
                  </a:lnTo>
                  <a:lnTo>
                    <a:pt x="23793" y="8527"/>
                  </a:lnTo>
                  <a:lnTo>
                    <a:pt x="23761" y="8652"/>
                  </a:lnTo>
                  <a:lnTo>
                    <a:pt x="23793" y="8778"/>
                  </a:lnTo>
                  <a:lnTo>
                    <a:pt x="23824" y="8872"/>
                  </a:lnTo>
                  <a:lnTo>
                    <a:pt x="23887" y="8966"/>
                  </a:lnTo>
                  <a:lnTo>
                    <a:pt x="23949" y="9029"/>
                  </a:lnTo>
                  <a:lnTo>
                    <a:pt x="24043" y="9091"/>
                  </a:lnTo>
                  <a:lnTo>
                    <a:pt x="24169" y="9123"/>
                  </a:lnTo>
                  <a:lnTo>
                    <a:pt x="24263" y="9123"/>
                  </a:lnTo>
                  <a:lnTo>
                    <a:pt x="24514" y="8057"/>
                  </a:lnTo>
                  <a:lnTo>
                    <a:pt x="24764" y="7054"/>
                  </a:lnTo>
                  <a:lnTo>
                    <a:pt x="24827" y="6678"/>
                  </a:lnTo>
                  <a:close/>
                  <a:moveTo>
                    <a:pt x="20689" y="8496"/>
                  </a:moveTo>
                  <a:lnTo>
                    <a:pt x="19341" y="9091"/>
                  </a:lnTo>
                  <a:lnTo>
                    <a:pt x="19404" y="9248"/>
                  </a:lnTo>
                  <a:lnTo>
                    <a:pt x="19498" y="9342"/>
                  </a:lnTo>
                  <a:lnTo>
                    <a:pt x="19592" y="9436"/>
                  </a:lnTo>
                  <a:lnTo>
                    <a:pt x="19718" y="9467"/>
                  </a:lnTo>
                  <a:lnTo>
                    <a:pt x="19843" y="9436"/>
                  </a:lnTo>
                  <a:lnTo>
                    <a:pt x="19937" y="9373"/>
                  </a:lnTo>
                  <a:lnTo>
                    <a:pt x="20125" y="9217"/>
                  </a:lnTo>
                  <a:lnTo>
                    <a:pt x="20313" y="9029"/>
                  </a:lnTo>
                  <a:lnTo>
                    <a:pt x="20501" y="8778"/>
                  </a:lnTo>
                  <a:lnTo>
                    <a:pt x="20689" y="8496"/>
                  </a:lnTo>
                  <a:close/>
                  <a:moveTo>
                    <a:pt x="23855" y="9969"/>
                  </a:moveTo>
                  <a:lnTo>
                    <a:pt x="23761" y="10000"/>
                  </a:lnTo>
                  <a:lnTo>
                    <a:pt x="23730" y="10094"/>
                  </a:lnTo>
                  <a:lnTo>
                    <a:pt x="23573" y="10502"/>
                  </a:lnTo>
                  <a:lnTo>
                    <a:pt x="23416" y="10847"/>
                  </a:lnTo>
                  <a:lnTo>
                    <a:pt x="23197" y="11192"/>
                  </a:lnTo>
                  <a:lnTo>
                    <a:pt x="22946" y="11536"/>
                  </a:lnTo>
                  <a:lnTo>
                    <a:pt x="22696" y="11818"/>
                  </a:lnTo>
                  <a:lnTo>
                    <a:pt x="22413" y="12101"/>
                  </a:lnTo>
                  <a:lnTo>
                    <a:pt x="21786" y="12665"/>
                  </a:lnTo>
                  <a:lnTo>
                    <a:pt x="21567" y="12195"/>
                  </a:lnTo>
                  <a:lnTo>
                    <a:pt x="21285" y="11756"/>
                  </a:lnTo>
                  <a:lnTo>
                    <a:pt x="20940" y="11348"/>
                  </a:lnTo>
                  <a:lnTo>
                    <a:pt x="20564" y="11003"/>
                  </a:lnTo>
                  <a:lnTo>
                    <a:pt x="20345" y="10878"/>
                  </a:lnTo>
                  <a:lnTo>
                    <a:pt x="20125" y="10753"/>
                  </a:lnTo>
                  <a:lnTo>
                    <a:pt x="19906" y="10627"/>
                  </a:lnTo>
                  <a:lnTo>
                    <a:pt x="19655" y="10533"/>
                  </a:lnTo>
                  <a:lnTo>
                    <a:pt x="19404" y="10471"/>
                  </a:lnTo>
                  <a:lnTo>
                    <a:pt x="19153" y="10408"/>
                  </a:lnTo>
                  <a:lnTo>
                    <a:pt x="18871" y="10377"/>
                  </a:lnTo>
                  <a:lnTo>
                    <a:pt x="18338" y="10377"/>
                  </a:lnTo>
                  <a:lnTo>
                    <a:pt x="18025" y="10408"/>
                  </a:lnTo>
                  <a:lnTo>
                    <a:pt x="17711" y="10471"/>
                  </a:lnTo>
                  <a:lnTo>
                    <a:pt x="17085" y="10659"/>
                  </a:lnTo>
                  <a:lnTo>
                    <a:pt x="15831" y="11066"/>
                  </a:lnTo>
                  <a:lnTo>
                    <a:pt x="15987" y="11035"/>
                  </a:lnTo>
                  <a:lnTo>
                    <a:pt x="16364" y="10972"/>
                  </a:lnTo>
                  <a:lnTo>
                    <a:pt x="16771" y="10909"/>
                  </a:lnTo>
                  <a:lnTo>
                    <a:pt x="17179" y="10878"/>
                  </a:lnTo>
                  <a:lnTo>
                    <a:pt x="17586" y="10878"/>
                  </a:lnTo>
                  <a:lnTo>
                    <a:pt x="18244" y="10909"/>
                  </a:lnTo>
                  <a:lnTo>
                    <a:pt x="18840" y="11003"/>
                  </a:lnTo>
                  <a:lnTo>
                    <a:pt x="19436" y="11129"/>
                  </a:lnTo>
                  <a:lnTo>
                    <a:pt x="19749" y="11254"/>
                  </a:lnTo>
                  <a:lnTo>
                    <a:pt x="20000" y="11348"/>
                  </a:lnTo>
                  <a:lnTo>
                    <a:pt x="20407" y="11568"/>
                  </a:lnTo>
                  <a:lnTo>
                    <a:pt x="20752" y="11787"/>
                  </a:lnTo>
                  <a:lnTo>
                    <a:pt x="21034" y="12007"/>
                  </a:lnTo>
                  <a:lnTo>
                    <a:pt x="21285" y="12226"/>
                  </a:lnTo>
                  <a:lnTo>
                    <a:pt x="21473" y="12477"/>
                  </a:lnTo>
                  <a:lnTo>
                    <a:pt x="21661" y="12759"/>
                  </a:lnTo>
                  <a:lnTo>
                    <a:pt x="21818" y="13104"/>
                  </a:lnTo>
                  <a:lnTo>
                    <a:pt x="22006" y="13480"/>
                  </a:lnTo>
                  <a:lnTo>
                    <a:pt x="22382" y="13198"/>
                  </a:lnTo>
                  <a:lnTo>
                    <a:pt x="22727" y="12853"/>
                  </a:lnTo>
                  <a:lnTo>
                    <a:pt x="23040" y="12445"/>
                  </a:lnTo>
                  <a:lnTo>
                    <a:pt x="23291" y="12007"/>
                  </a:lnTo>
                  <a:lnTo>
                    <a:pt x="23511" y="11568"/>
                  </a:lnTo>
                  <a:lnTo>
                    <a:pt x="23699" y="11066"/>
                  </a:lnTo>
                  <a:lnTo>
                    <a:pt x="23887" y="10565"/>
                  </a:lnTo>
                  <a:lnTo>
                    <a:pt x="24043" y="10063"/>
                  </a:lnTo>
                  <a:lnTo>
                    <a:pt x="23949" y="10000"/>
                  </a:lnTo>
                  <a:lnTo>
                    <a:pt x="23855" y="9969"/>
                  </a:lnTo>
                  <a:close/>
                  <a:moveTo>
                    <a:pt x="8809" y="13981"/>
                  </a:moveTo>
                  <a:lnTo>
                    <a:pt x="7649" y="14546"/>
                  </a:lnTo>
                  <a:lnTo>
                    <a:pt x="8088" y="14765"/>
                  </a:lnTo>
                  <a:lnTo>
                    <a:pt x="8496" y="15016"/>
                  </a:lnTo>
                  <a:lnTo>
                    <a:pt x="9123" y="15423"/>
                  </a:lnTo>
                  <a:lnTo>
                    <a:pt x="9248" y="15486"/>
                  </a:lnTo>
                  <a:lnTo>
                    <a:pt x="9499" y="15486"/>
                  </a:lnTo>
                  <a:lnTo>
                    <a:pt x="9624" y="15423"/>
                  </a:lnTo>
                  <a:lnTo>
                    <a:pt x="9718" y="15329"/>
                  </a:lnTo>
                  <a:lnTo>
                    <a:pt x="9781" y="15204"/>
                  </a:lnTo>
                  <a:lnTo>
                    <a:pt x="9812" y="15078"/>
                  </a:lnTo>
                  <a:lnTo>
                    <a:pt x="9812" y="14922"/>
                  </a:lnTo>
                  <a:lnTo>
                    <a:pt x="9781" y="14796"/>
                  </a:lnTo>
                  <a:lnTo>
                    <a:pt x="9687" y="14671"/>
                  </a:lnTo>
                  <a:lnTo>
                    <a:pt x="9279" y="14326"/>
                  </a:lnTo>
                  <a:lnTo>
                    <a:pt x="8809" y="13981"/>
                  </a:lnTo>
                  <a:close/>
                  <a:moveTo>
                    <a:pt x="4546" y="16050"/>
                  </a:moveTo>
                  <a:lnTo>
                    <a:pt x="3637" y="16520"/>
                  </a:lnTo>
                  <a:lnTo>
                    <a:pt x="3856" y="16803"/>
                  </a:lnTo>
                  <a:lnTo>
                    <a:pt x="4139" y="17053"/>
                  </a:lnTo>
                  <a:lnTo>
                    <a:pt x="4452" y="17241"/>
                  </a:lnTo>
                  <a:lnTo>
                    <a:pt x="4828" y="17398"/>
                  </a:lnTo>
                  <a:lnTo>
                    <a:pt x="5110" y="17492"/>
                  </a:lnTo>
                  <a:lnTo>
                    <a:pt x="5424" y="17555"/>
                  </a:lnTo>
                  <a:lnTo>
                    <a:pt x="5737" y="17586"/>
                  </a:lnTo>
                  <a:lnTo>
                    <a:pt x="6082" y="17618"/>
                  </a:lnTo>
                  <a:lnTo>
                    <a:pt x="6458" y="17586"/>
                  </a:lnTo>
                  <a:lnTo>
                    <a:pt x="6834" y="17555"/>
                  </a:lnTo>
                  <a:lnTo>
                    <a:pt x="7211" y="17492"/>
                  </a:lnTo>
                  <a:lnTo>
                    <a:pt x="7587" y="17398"/>
                  </a:lnTo>
                  <a:lnTo>
                    <a:pt x="7963" y="17304"/>
                  </a:lnTo>
                  <a:lnTo>
                    <a:pt x="8308" y="17179"/>
                  </a:lnTo>
                  <a:lnTo>
                    <a:pt x="8966" y="16897"/>
                  </a:lnTo>
                  <a:lnTo>
                    <a:pt x="9029" y="16865"/>
                  </a:lnTo>
                  <a:lnTo>
                    <a:pt x="9060" y="16803"/>
                  </a:lnTo>
                  <a:lnTo>
                    <a:pt x="9060" y="16740"/>
                  </a:lnTo>
                  <a:lnTo>
                    <a:pt x="9060" y="16677"/>
                  </a:lnTo>
                  <a:lnTo>
                    <a:pt x="8997" y="16583"/>
                  </a:lnTo>
                  <a:lnTo>
                    <a:pt x="8935" y="16552"/>
                  </a:lnTo>
                  <a:lnTo>
                    <a:pt x="8872" y="16520"/>
                  </a:lnTo>
                  <a:lnTo>
                    <a:pt x="8621" y="16520"/>
                  </a:lnTo>
                  <a:lnTo>
                    <a:pt x="8151" y="16552"/>
                  </a:lnTo>
                  <a:lnTo>
                    <a:pt x="7681" y="16583"/>
                  </a:lnTo>
                  <a:lnTo>
                    <a:pt x="7211" y="16646"/>
                  </a:lnTo>
                  <a:lnTo>
                    <a:pt x="6740" y="16677"/>
                  </a:lnTo>
                  <a:lnTo>
                    <a:pt x="6584" y="16677"/>
                  </a:lnTo>
                  <a:lnTo>
                    <a:pt x="6051" y="16646"/>
                  </a:lnTo>
                  <a:lnTo>
                    <a:pt x="5769" y="16614"/>
                  </a:lnTo>
                  <a:lnTo>
                    <a:pt x="5486" y="16552"/>
                  </a:lnTo>
                  <a:lnTo>
                    <a:pt x="5204" y="16458"/>
                  </a:lnTo>
                  <a:lnTo>
                    <a:pt x="4954" y="16364"/>
                  </a:lnTo>
                  <a:lnTo>
                    <a:pt x="4734" y="16238"/>
                  </a:lnTo>
                  <a:lnTo>
                    <a:pt x="4546" y="16050"/>
                  </a:lnTo>
                  <a:close/>
                  <a:moveTo>
                    <a:pt x="1161" y="17994"/>
                  </a:moveTo>
                  <a:lnTo>
                    <a:pt x="785" y="18338"/>
                  </a:lnTo>
                  <a:lnTo>
                    <a:pt x="502" y="18746"/>
                  </a:lnTo>
                  <a:lnTo>
                    <a:pt x="220" y="19153"/>
                  </a:lnTo>
                  <a:lnTo>
                    <a:pt x="1" y="19561"/>
                  </a:lnTo>
                  <a:lnTo>
                    <a:pt x="596" y="18777"/>
                  </a:lnTo>
                  <a:lnTo>
                    <a:pt x="879" y="18401"/>
                  </a:lnTo>
                  <a:lnTo>
                    <a:pt x="1161" y="17994"/>
                  </a:lnTo>
                  <a:close/>
                  <a:moveTo>
                    <a:pt x="15204" y="11286"/>
                  </a:moveTo>
                  <a:lnTo>
                    <a:pt x="14953" y="11317"/>
                  </a:lnTo>
                  <a:lnTo>
                    <a:pt x="14420" y="11474"/>
                  </a:lnTo>
                  <a:lnTo>
                    <a:pt x="13856" y="11599"/>
                  </a:lnTo>
                  <a:lnTo>
                    <a:pt x="12445" y="12257"/>
                  </a:lnTo>
                  <a:lnTo>
                    <a:pt x="12101" y="12539"/>
                  </a:lnTo>
                  <a:lnTo>
                    <a:pt x="11881" y="12790"/>
                  </a:lnTo>
                  <a:lnTo>
                    <a:pt x="11693" y="13072"/>
                  </a:lnTo>
                  <a:lnTo>
                    <a:pt x="11505" y="13354"/>
                  </a:lnTo>
                  <a:lnTo>
                    <a:pt x="11380" y="13668"/>
                  </a:lnTo>
                  <a:lnTo>
                    <a:pt x="11254" y="13950"/>
                  </a:lnTo>
                  <a:lnTo>
                    <a:pt x="11160" y="14295"/>
                  </a:lnTo>
                  <a:lnTo>
                    <a:pt x="11003" y="14922"/>
                  </a:lnTo>
                  <a:lnTo>
                    <a:pt x="10941" y="15392"/>
                  </a:lnTo>
                  <a:lnTo>
                    <a:pt x="10941" y="15862"/>
                  </a:lnTo>
                  <a:lnTo>
                    <a:pt x="10941" y="16332"/>
                  </a:lnTo>
                  <a:lnTo>
                    <a:pt x="10909" y="16803"/>
                  </a:lnTo>
                  <a:lnTo>
                    <a:pt x="10753" y="17461"/>
                  </a:lnTo>
                  <a:lnTo>
                    <a:pt x="10659" y="17868"/>
                  </a:lnTo>
                  <a:lnTo>
                    <a:pt x="10533" y="18088"/>
                  </a:lnTo>
                  <a:lnTo>
                    <a:pt x="10408" y="18244"/>
                  </a:lnTo>
                  <a:lnTo>
                    <a:pt x="10314" y="18307"/>
                  </a:lnTo>
                  <a:lnTo>
                    <a:pt x="10188" y="18433"/>
                  </a:lnTo>
                  <a:lnTo>
                    <a:pt x="10063" y="18621"/>
                  </a:lnTo>
                  <a:lnTo>
                    <a:pt x="9875" y="18997"/>
                  </a:lnTo>
                  <a:lnTo>
                    <a:pt x="9781" y="19310"/>
                  </a:lnTo>
                  <a:lnTo>
                    <a:pt x="9718" y="19655"/>
                  </a:lnTo>
                  <a:lnTo>
                    <a:pt x="9656" y="19968"/>
                  </a:lnTo>
                  <a:lnTo>
                    <a:pt x="9656" y="20282"/>
                  </a:lnTo>
                  <a:lnTo>
                    <a:pt x="9687" y="20595"/>
                  </a:lnTo>
                  <a:lnTo>
                    <a:pt x="9750" y="20878"/>
                  </a:lnTo>
                  <a:lnTo>
                    <a:pt x="9812" y="21160"/>
                  </a:lnTo>
                  <a:lnTo>
                    <a:pt x="9938" y="21442"/>
                  </a:lnTo>
                  <a:lnTo>
                    <a:pt x="10063" y="21693"/>
                  </a:lnTo>
                  <a:lnTo>
                    <a:pt x="10251" y="21943"/>
                  </a:lnTo>
                  <a:lnTo>
                    <a:pt x="10439" y="22163"/>
                  </a:lnTo>
                  <a:lnTo>
                    <a:pt x="10659" y="22382"/>
                  </a:lnTo>
                  <a:lnTo>
                    <a:pt x="10909" y="22570"/>
                  </a:lnTo>
                  <a:lnTo>
                    <a:pt x="11191" y="22727"/>
                  </a:lnTo>
                  <a:lnTo>
                    <a:pt x="11505" y="22852"/>
                  </a:lnTo>
                  <a:lnTo>
                    <a:pt x="11818" y="22978"/>
                  </a:lnTo>
                  <a:lnTo>
                    <a:pt x="12038" y="22978"/>
                  </a:lnTo>
                  <a:lnTo>
                    <a:pt x="12132" y="22884"/>
                  </a:lnTo>
                  <a:lnTo>
                    <a:pt x="12226" y="22790"/>
                  </a:lnTo>
                  <a:lnTo>
                    <a:pt x="12257" y="22696"/>
                  </a:lnTo>
                  <a:lnTo>
                    <a:pt x="11662" y="22382"/>
                  </a:lnTo>
                  <a:lnTo>
                    <a:pt x="11035" y="22037"/>
                  </a:lnTo>
                  <a:lnTo>
                    <a:pt x="10721" y="21849"/>
                  </a:lnTo>
                  <a:lnTo>
                    <a:pt x="10471" y="21661"/>
                  </a:lnTo>
                  <a:lnTo>
                    <a:pt x="10282" y="21410"/>
                  </a:lnTo>
                  <a:lnTo>
                    <a:pt x="10126" y="21160"/>
                  </a:lnTo>
                  <a:lnTo>
                    <a:pt x="10063" y="20972"/>
                  </a:lnTo>
                  <a:lnTo>
                    <a:pt x="10000" y="20783"/>
                  </a:lnTo>
                  <a:lnTo>
                    <a:pt x="9969" y="20595"/>
                  </a:lnTo>
                  <a:lnTo>
                    <a:pt x="9969" y="20376"/>
                  </a:lnTo>
                  <a:lnTo>
                    <a:pt x="10032" y="19968"/>
                  </a:lnTo>
                  <a:lnTo>
                    <a:pt x="10126" y="19561"/>
                  </a:lnTo>
                  <a:lnTo>
                    <a:pt x="10251" y="19153"/>
                  </a:lnTo>
                  <a:lnTo>
                    <a:pt x="10408" y="18777"/>
                  </a:lnTo>
                  <a:lnTo>
                    <a:pt x="10690" y="18025"/>
                  </a:lnTo>
                  <a:lnTo>
                    <a:pt x="10815" y="17555"/>
                  </a:lnTo>
                  <a:lnTo>
                    <a:pt x="10941" y="17116"/>
                  </a:lnTo>
                  <a:lnTo>
                    <a:pt x="11097" y="16207"/>
                  </a:lnTo>
                  <a:lnTo>
                    <a:pt x="11286" y="15267"/>
                  </a:lnTo>
                  <a:lnTo>
                    <a:pt x="11474" y="14357"/>
                  </a:lnTo>
                  <a:lnTo>
                    <a:pt x="11568" y="14138"/>
                  </a:lnTo>
                  <a:lnTo>
                    <a:pt x="11693" y="13887"/>
                  </a:lnTo>
                  <a:lnTo>
                    <a:pt x="11818" y="13637"/>
                  </a:lnTo>
                  <a:lnTo>
                    <a:pt x="12006" y="13417"/>
                  </a:lnTo>
                  <a:lnTo>
                    <a:pt x="12195" y="13166"/>
                  </a:lnTo>
                  <a:lnTo>
                    <a:pt x="12414" y="12947"/>
                  </a:lnTo>
                  <a:lnTo>
                    <a:pt x="12916" y="12539"/>
                  </a:lnTo>
                  <a:lnTo>
                    <a:pt x="13448" y="12132"/>
                  </a:lnTo>
                  <a:lnTo>
                    <a:pt x="14044" y="11787"/>
                  </a:lnTo>
                  <a:lnTo>
                    <a:pt x="14608" y="11505"/>
                  </a:lnTo>
                  <a:lnTo>
                    <a:pt x="15204" y="11286"/>
                  </a:lnTo>
                  <a:close/>
                  <a:moveTo>
                    <a:pt x="8182" y="21222"/>
                  </a:moveTo>
                  <a:lnTo>
                    <a:pt x="7524" y="21254"/>
                  </a:lnTo>
                  <a:lnTo>
                    <a:pt x="6866" y="21285"/>
                  </a:lnTo>
                  <a:lnTo>
                    <a:pt x="6207" y="21348"/>
                  </a:lnTo>
                  <a:lnTo>
                    <a:pt x="5549" y="21442"/>
                  </a:lnTo>
                  <a:lnTo>
                    <a:pt x="4891" y="21598"/>
                  </a:lnTo>
                  <a:lnTo>
                    <a:pt x="4264" y="21787"/>
                  </a:lnTo>
                  <a:lnTo>
                    <a:pt x="3668" y="22037"/>
                  </a:lnTo>
                  <a:lnTo>
                    <a:pt x="3386" y="22194"/>
                  </a:lnTo>
                  <a:lnTo>
                    <a:pt x="3104" y="22382"/>
                  </a:lnTo>
                  <a:lnTo>
                    <a:pt x="2759" y="22633"/>
                  </a:lnTo>
                  <a:lnTo>
                    <a:pt x="2415" y="22946"/>
                  </a:lnTo>
                  <a:lnTo>
                    <a:pt x="2070" y="23291"/>
                  </a:lnTo>
                  <a:lnTo>
                    <a:pt x="1788" y="23699"/>
                  </a:lnTo>
                  <a:lnTo>
                    <a:pt x="1694" y="23918"/>
                  </a:lnTo>
                  <a:lnTo>
                    <a:pt x="1600" y="24138"/>
                  </a:lnTo>
                  <a:lnTo>
                    <a:pt x="1505" y="24357"/>
                  </a:lnTo>
                  <a:lnTo>
                    <a:pt x="1474" y="24576"/>
                  </a:lnTo>
                  <a:lnTo>
                    <a:pt x="1443" y="24796"/>
                  </a:lnTo>
                  <a:lnTo>
                    <a:pt x="1474" y="25015"/>
                  </a:lnTo>
                  <a:lnTo>
                    <a:pt x="1505" y="25266"/>
                  </a:lnTo>
                  <a:lnTo>
                    <a:pt x="1600" y="25485"/>
                  </a:lnTo>
                  <a:lnTo>
                    <a:pt x="1756" y="25768"/>
                  </a:lnTo>
                  <a:lnTo>
                    <a:pt x="1944" y="25987"/>
                  </a:lnTo>
                  <a:lnTo>
                    <a:pt x="2195" y="26175"/>
                  </a:lnTo>
                  <a:lnTo>
                    <a:pt x="2446" y="26332"/>
                  </a:lnTo>
                  <a:lnTo>
                    <a:pt x="2728" y="26457"/>
                  </a:lnTo>
                  <a:lnTo>
                    <a:pt x="3041" y="26520"/>
                  </a:lnTo>
                  <a:lnTo>
                    <a:pt x="3355" y="26583"/>
                  </a:lnTo>
                  <a:lnTo>
                    <a:pt x="3668" y="26583"/>
                  </a:lnTo>
                  <a:lnTo>
                    <a:pt x="4045" y="26551"/>
                  </a:lnTo>
                  <a:lnTo>
                    <a:pt x="4421" y="26520"/>
                  </a:lnTo>
                  <a:lnTo>
                    <a:pt x="4766" y="26426"/>
                  </a:lnTo>
                  <a:lnTo>
                    <a:pt x="5079" y="26332"/>
                  </a:lnTo>
                  <a:lnTo>
                    <a:pt x="5361" y="26206"/>
                  </a:lnTo>
                  <a:lnTo>
                    <a:pt x="5643" y="26050"/>
                  </a:lnTo>
                  <a:lnTo>
                    <a:pt x="6176" y="25705"/>
                  </a:lnTo>
                  <a:lnTo>
                    <a:pt x="6709" y="25297"/>
                  </a:lnTo>
                  <a:lnTo>
                    <a:pt x="7211" y="24859"/>
                  </a:lnTo>
                  <a:lnTo>
                    <a:pt x="7649" y="24357"/>
                  </a:lnTo>
                  <a:lnTo>
                    <a:pt x="8088" y="23855"/>
                  </a:lnTo>
                  <a:lnTo>
                    <a:pt x="8464" y="23323"/>
                  </a:lnTo>
                  <a:lnTo>
                    <a:pt x="8778" y="22821"/>
                  </a:lnTo>
                  <a:lnTo>
                    <a:pt x="8841" y="22696"/>
                  </a:lnTo>
                  <a:lnTo>
                    <a:pt x="8841" y="22570"/>
                  </a:lnTo>
                  <a:lnTo>
                    <a:pt x="8841" y="22476"/>
                  </a:lnTo>
                  <a:lnTo>
                    <a:pt x="8778" y="22382"/>
                  </a:lnTo>
                  <a:lnTo>
                    <a:pt x="8715" y="22319"/>
                  </a:lnTo>
                  <a:lnTo>
                    <a:pt x="8621" y="22257"/>
                  </a:lnTo>
                  <a:lnTo>
                    <a:pt x="8527" y="22225"/>
                  </a:lnTo>
                  <a:lnTo>
                    <a:pt x="8402" y="22194"/>
                  </a:lnTo>
                  <a:lnTo>
                    <a:pt x="8276" y="22225"/>
                  </a:lnTo>
                  <a:lnTo>
                    <a:pt x="8120" y="22319"/>
                  </a:lnTo>
                  <a:lnTo>
                    <a:pt x="7869" y="22570"/>
                  </a:lnTo>
                  <a:lnTo>
                    <a:pt x="7618" y="22821"/>
                  </a:lnTo>
                  <a:lnTo>
                    <a:pt x="7116" y="23385"/>
                  </a:lnTo>
                  <a:lnTo>
                    <a:pt x="6646" y="23949"/>
                  </a:lnTo>
                  <a:lnTo>
                    <a:pt x="6396" y="24200"/>
                  </a:lnTo>
                  <a:lnTo>
                    <a:pt x="6113" y="24482"/>
                  </a:lnTo>
                  <a:lnTo>
                    <a:pt x="5769" y="24764"/>
                  </a:lnTo>
                  <a:lnTo>
                    <a:pt x="5424" y="25015"/>
                  </a:lnTo>
                  <a:lnTo>
                    <a:pt x="5048" y="25266"/>
                  </a:lnTo>
                  <a:lnTo>
                    <a:pt x="4640" y="25454"/>
                  </a:lnTo>
                  <a:lnTo>
                    <a:pt x="4233" y="25548"/>
                  </a:lnTo>
                  <a:lnTo>
                    <a:pt x="3794" y="25579"/>
                  </a:lnTo>
                  <a:lnTo>
                    <a:pt x="3543" y="25548"/>
                  </a:lnTo>
                  <a:lnTo>
                    <a:pt x="3261" y="25517"/>
                  </a:lnTo>
                  <a:lnTo>
                    <a:pt x="3041" y="25423"/>
                  </a:lnTo>
                  <a:lnTo>
                    <a:pt x="2853" y="25297"/>
                  </a:lnTo>
                  <a:lnTo>
                    <a:pt x="2697" y="25109"/>
                  </a:lnTo>
                  <a:lnTo>
                    <a:pt x="2634" y="25015"/>
                  </a:lnTo>
                  <a:lnTo>
                    <a:pt x="2603" y="24921"/>
                  </a:lnTo>
                  <a:lnTo>
                    <a:pt x="2571" y="24764"/>
                  </a:lnTo>
                  <a:lnTo>
                    <a:pt x="2571" y="24639"/>
                  </a:lnTo>
                  <a:lnTo>
                    <a:pt x="2603" y="24326"/>
                  </a:lnTo>
                  <a:lnTo>
                    <a:pt x="2665" y="24138"/>
                  </a:lnTo>
                  <a:lnTo>
                    <a:pt x="2759" y="23949"/>
                  </a:lnTo>
                  <a:lnTo>
                    <a:pt x="2947" y="23636"/>
                  </a:lnTo>
                  <a:lnTo>
                    <a:pt x="3198" y="23354"/>
                  </a:lnTo>
                  <a:lnTo>
                    <a:pt x="3512" y="23103"/>
                  </a:lnTo>
                  <a:lnTo>
                    <a:pt x="3856" y="22884"/>
                  </a:lnTo>
                  <a:lnTo>
                    <a:pt x="4264" y="22696"/>
                  </a:lnTo>
                  <a:lnTo>
                    <a:pt x="4671" y="22508"/>
                  </a:lnTo>
                  <a:lnTo>
                    <a:pt x="5110" y="22382"/>
                  </a:lnTo>
                  <a:lnTo>
                    <a:pt x="5549" y="22257"/>
                  </a:lnTo>
                  <a:lnTo>
                    <a:pt x="6019" y="22131"/>
                  </a:lnTo>
                  <a:lnTo>
                    <a:pt x="6897" y="21975"/>
                  </a:lnTo>
                  <a:lnTo>
                    <a:pt x="8433" y="21693"/>
                  </a:lnTo>
                  <a:lnTo>
                    <a:pt x="8496" y="21661"/>
                  </a:lnTo>
                  <a:lnTo>
                    <a:pt x="8558" y="21598"/>
                  </a:lnTo>
                  <a:lnTo>
                    <a:pt x="8590" y="21536"/>
                  </a:lnTo>
                  <a:lnTo>
                    <a:pt x="8590" y="21442"/>
                  </a:lnTo>
                  <a:lnTo>
                    <a:pt x="8558" y="21379"/>
                  </a:lnTo>
                  <a:lnTo>
                    <a:pt x="8527" y="21316"/>
                  </a:lnTo>
                  <a:lnTo>
                    <a:pt x="8464" y="21254"/>
                  </a:lnTo>
                  <a:lnTo>
                    <a:pt x="8370" y="21254"/>
                  </a:lnTo>
                  <a:lnTo>
                    <a:pt x="8182" y="21222"/>
                  </a:lnTo>
                  <a:close/>
                  <a:moveTo>
                    <a:pt x="12759" y="23040"/>
                  </a:moveTo>
                  <a:lnTo>
                    <a:pt x="12602" y="23134"/>
                  </a:lnTo>
                  <a:lnTo>
                    <a:pt x="11474" y="24482"/>
                  </a:lnTo>
                  <a:lnTo>
                    <a:pt x="10909" y="25141"/>
                  </a:lnTo>
                  <a:lnTo>
                    <a:pt x="10345" y="25799"/>
                  </a:lnTo>
                  <a:lnTo>
                    <a:pt x="9718" y="26426"/>
                  </a:lnTo>
                  <a:lnTo>
                    <a:pt x="9091" y="27021"/>
                  </a:lnTo>
                  <a:lnTo>
                    <a:pt x="8433" y="27554"/>
                  </a:lnTo>
                  <a:lnTo>
                    <a:pt x="8088" y="27805"/>
                  </a:lnTo>
                  <a:lnTo>
                    <a:pt x="7712" y="28056"/>
                  </a:lnTo>
                  <a:lnTo>
                    <a:pt x="9185" y="27993"/>
                  </a:lnTo>
                  <a:lnTo>
                    <a:pt x="9906" y="27241"/>
                  </a:lnTo>
                  <a:lnTo>
                    <a:pt x="10596" y="26489"/>
                  </a:lnTo>
                  <a:lnTo>
                    <a:pt x="11223" y="25893"/>
                  </a:lnTo>
                  <a:lnTo>
                    <a:pt x="11662" y="25485"/>
                  </a:lnTo>
                  <a:lnTo>
                    <a:pt x="12101" y="25047"/>
                  </a:lnTo>
                  <a:lnTo>
                    <a:pt x="12477" y="24576"/>
                  </a:lnTo>
                  <a:lnTo>
                    <a:pt x="12633" y="24357"/>
                  </a:lnTo>
                  <a:lnTo>
                    <a:pt x="12759" y="24106"/>
                  </a:lnTo>
                  <a:lnTo>
                    <a:pt x="12853" y="23887"/>
                  </a:lnTo>
                  <a:lnTo>
                    <a:pt x="12916" y="23699"/>
                  </a:lnTo>
                  <a:lnTo>
                    <a:pt x="12916" y="23511"/>
                  </a:lnTo>
                  <a:lnTo>
                    <a:pt x="12853" y="23323"/>
                  </a:lnTo>
                  <a:lnTo>
                    <a:pt x="12884" y="23260"/>
                  </a:lnTo>
                  <a:lnTo>
                    <a:pt x="12853" y="23166"/>
                  </a:lnTo>
                  <a:lnTo>
                    <a:pt x="12821" y="23103"/>
                  </a:lnTo>
                  <a:lnTo>
                    <a:pt x="12759" y="23040"/>
                  </a:lnTo>
                  <a:close/>
                </a:path>
              </a:pathLst>
            </a:custGeom>
            <a:solidFill>
              <a:srgbClr val="FFB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73"/>
            <p:cNvSpPr/>
            <p:nvPr/>
          </p:nvSpPr>
          <p:spPr>
            <a:xfrm>
              <a:off x="4050375" y="3728525"/>
              <a:ext cx="130100" cy="125400"/>
            </a:xfrm>
            <a:custGeom>
              <a:avLst/>
              <a:gdLst/>
              <a:ahLst/>
              <a:cxnLst/>
              <a:rect l="l" t="t" r="r" b="b"/>
              <a:pathLst>
                <a:path w="5204" h="5016" fill="none" extrusionOk="0">
                  <a:moveTo>
                    <a:pt x="5047" y="0"/>
                  </a:moveTo>
                  <a:lnTo>
                    <a:pt x="5047" y="0"/>
                  </a:lnTo>
                  <a:lnTo>
                    <a:pt x="4890" y="94"/>
                  </a:lnTo>
                  <a:lnTo>
                    <a:pt x="4890" y="94"/>
                  </a:lnTo>
                  <a:lnTo>
                    <a:pt x="3762" y="1442"/>
                  </a:lnTo>
                  <a:lnTo>
                    <a:pt x="3197" y="2101"/>
                  </a:lnTo>
                  <a:lnTo>
                    <a:pt x="2633" y="2759"/>
                  </a:lnTo>
                  <a:lnTo>
                    <a:pt x="2006" y="3386"/>
                  </a:lnTo>
                  <a:lnTo>
                    <a:pt x="1379" y="3981"/>
                  </a:lnTo>
                  <a:lnTo>
                    <a:pt x="721" y="4514"/>
                  </a:lnTo>
                  <a:lnTo>
                    <a:pt x="376" y="4765"/>
                  </a:lnTo>
                  <a:lnTo>
                    <a:pt x="0" y="5016"/>
                  </a:lnTo>
                  <a:lnTo>
                    <a:pt x="0" y="5016"/>
                  </a:lnTo>
                  <a:lnTo>
                    <a:pt x="1473" y="4953"/>
                  </a:lnTo>
                  <a:lnTo>
                    <a:pt x="1473" y="4953"/>
                  </a:lnTo>
                  <a:lnTo>
                    <a:pt x="2194" y="4201"/>
                  </a:lnTo>
                  <a:lnTo>
                    <a:pt x="2884" y="3449"/>
                  </a:lnTo>
                  <a:lnTo>
                    <a:pt x="2884" y="3449"/>
                  </a:lnTo>
                  <a:lnTo>
                    <a:pt x="3511" y="2853"/>
                  </a:lnTo>
                  <a:lnTo>
                    <a:pt x="3950" y="2445"/>
                  </a:lnTo>
                  <a:lnTo>
                    <a:pt x="4389" y="2007"/>
                  </a:lnTo>
                  <a:lnTo>
                    <a:pt x="4765" y="1536"/>
                  </a:lnTo>
                  <a:lnTo>
                    <a:pt x="4921" y="1317"/>
                  </a:lnTo>
                  <a:lnTo>
                    <a:pt x="5047" y="1066"/>
                  </a:lnTo>
                  <a:lnTo>
                    <a:pt x="5141" y="847"/>
                  </a:lnTo>
                  <a:lnTo>
                    <a:pt x="5204" y="659"/>
                  </a:lnTo>
                  <a:lnTo>
                    <a:pt x="5204" y="471"/>
                  </a:lnTo>
                  <a:lnTo>
                    <a:pt x="5141" y="283"/>
                  </a:lnTo>
                  <a:lnTo>
                    <a:pt x="5141" y="283"/>
                  </a:lnTo>
                  <a:lnTo>
                    <a:pt x="5172" y="220"/>
                  </a:lnTo>
                  <a:lnTo>
                    <a:pt x="5141" y="126"/>
                  </a:lnTo>
                  <a:lnTo>
                    <a:pt x="5109" y="63"/>
                  </a:lnTo>
                  <a:lnTo>
                    <a:pt x="50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73"/>
            <p:cNvSpPr/>
            <p:nvPr/>
          </p:nvSpPr>
          <p:spPr>
            <a:xfrm>
              <a:off x="3893625" y="3683075"/>
              <a:ext cx="184975" cy="134025"/>
            </a:xfrm>
            <a:custGeom>
              <a:avLst/>
              <a:gdLst/>
              <a:ahLst/>
              <a:cxnLst/>
              <a:rect l="l" t="t" r="r" b="b"/>
              <a:pathLst>
                <a:path w="7399" h="5361" fill="none" extrusionOk="0">
                  <a:moveTo>
                    <a:pt x="6740" y="0"/>
                  </a:moveTo>
                  <a:lnTo>
                    <a:pt x="6740" y="0"/>
                  </a:lnTo>
                  <a:lnTo>
                    <a:pt x="6082" y="32"/>
                  </a:lnTo>
                  <a:lnTo>
                    <a:pt x="5424" y="63"/>
                  </a:lnTo>
                  <a:lnTo>
                    <a:pt x="4765" y="126"/>
                  </a:lnTo>
                  <a:lnTo>
                    <a:pt x="4107" y="220"/>
                  </a:lnTo>
                  <a:lnTo>
                    <a:pt x="3449" y="376"/>
                  </a:lnTo>
                  <a:lnTo>
                    <a:pt x="2822" y="565"/>
                  </a:lnTo>
                  <a:lnTo>
                    <a:pt x="2226" y="815"/>
                  </a:lnTo>
                  <a:lnTo>
                    <a:pt x="1944" y="972"/>
                  </a:lnTo>
                  <a:lnTo>
                    <a:pt x="1662" y="1160"/>
                  </a:lnTo>
                  <a:lnTo>
                    <a:pt x="1662" y="1160"/>
                  </a:lnTo>
                  <a:lnTo>
                    <a:pt x="1317" y="1411"/>
                  </a:lnTo>
                  <a:lnTo>
                    <a:pt x="973" y="1724"/>
                  </a:lnTo>
                  <a:lnTo>
                    <a:pt x="628" y="2069"/>
                  </a:lnTo>
                  <a:lnTo>
                    <a:pt x="346" y="2477"/>
                  </a:lnTo>
                  <a:lnTo>
                    <a:pt x="252" y="2696"/>
                  </a:lnTo>
                  <a:lnTo>
                    <a:pt x="158" y="2916"/>
                  </a:lnTo>
                  <a:lnTo>
                    <a:pt x="63" y="3135"/>
                  </a:lnTo>
                  <a:lnTo>
                    <a:pt x="32" y="3354"/>
                  </a:lnTo>
                  <a:lnTo>
                    <a:pt x="1" y="3574"/>
                  </a:lnTo>
                  <a:lnTo>
                    <a:pt x="32" y="3793"/>
                  </a:lnTo>
                  <a:lnTo>
                    <a:pt x="63" y="4044"/>
                  </a:lnTo>
                  <a:lnTo>
                    <a:pt x="158" y="4263"/>
                  </a:lnTo>
                  <a:lnTo>
                    <a:pt x="158" y="4263"/>
                  </a:lnTo>
                  <a:lnTo>
                    <a:pt x="314" y="4546"/>
                  </a:lnTo>
                  <a:lnTo>
                    <a:pt x="502" y="4765"/>
                  </a:lnTo>
                  <a:lnTo>
                    <a:pt x="753" y="4953"/>
                  </a:lnTo>
                  <a:lnTo>
                    <a:pt x="1004" y="5110"/>
                  </a:lnTo>
                  <a:lnTo>
                    <a:pt x="1286" y="5235"/>
                  </a:lnTo>
                  <a:lnTo>
                    <a:pt x="1599" y="5298"/>
                  </a:lnTo>
                  <a:lnTo>
                    <a:pt x="1913" y="5361"/>
                  </a:lnTo>
                  <a:lnTo>
                    <a:pt x="2226" y="5361"/>
                  </a:lnTo>
                  <a:lnTo>
                    <a:pt x="2226" y="5361"/>
                  </a:lnTo>
                  <a:lnTo>
                    <a:pt x="2603" y="5329"/>
                  </a:lnTo>
                  <a:lnTo>
                    <a:pt x="2979" y="5298"/>
                  </a:lnTo>
                  <a:lnTo>
                    <a:pt x="3324" y="5204"/>
                  </a:lnTo>
                  <a:lnTo>
                    <a:pt x="3637" y="5110"/>
                  </a:lnTo>
                  <a:lnTo>
                    <a:pt x="3637" y="5110"/>
                  </a:lnTo>
                  <a:lnTo>
                    <a:pt x="3919" y="4984"/>
                  </a:lnTo>
                  <a:lnTo>
                    <a:pt x="4201" y="4828"/>
                  </a:lnTo>
                  <a:lnTo>
                    <a:pt x="4734" y="4483"/>
                  </a:lnTo>
                  <a:lnTo>
                    <a:pt x="5267" y="4075"/>
                  </a:lnTo>
                  <a:lnTo>
                    <a:pt x="5769" y="3637"/>
                  </a:lnTo>
                  <a:lnTo>
                    <a:pt x="6207" y="3135"/>
                  </a:lnTo>
                  <a:lnTo>
                    <a:pt x="6646" y="2633"/>
                  </a:lnTo>
                  <a:lnTo>
                    <a:pt x="7022" y="2101"/>
                  </a:lnTo>
                  <a:lnTo>
                    <a:pt x="7336" y="1599"/>
                  </a:lnTo>
                  <a:lnTo>
                    <a:pt x="7336" y="1599"/>
                  </a:lnTo>
                  <a:lnTo>
                    <a:pt x="7399" y="1474"/>
                  </a:lnTo>
                  <a:lnTo>
                    <a:pt x="7399" y="1348"/>
                  </a:lnTo>
                  <a:lnTo>
                    <a:pt x="7399" y="1254"/>
                  </a:lnTo>
                  <a:lnTo>
                    <a:pt x="7336" y="1160"/>
                  </a:lnTo>
                  <a:lnTo>
                    <a:pt x="7273" y="1097"/>
                  </a:lnTo>
                  <a:lnTo>
                    <a:pt x="7179" y="1035"/>
                  </a:lnTo>
                  <a:lnTo>
                    <a:pt x="7085" y="1003"/>
                  </a:lnTo>
                  <a:lnTo>
                    <a:pt x="6960" y="972"/>
                  </a:lnTo>
                  <a:lnTo>
                    <a:pt x="6960" y="972"/>
                  </a:lnTo>
                  <a:lnTo>
                    <a:pt x="6834" y="1003"/>
                  </a:lnTo>
                  <a:lnTo>
                    <a:pt x="6678" y="1097"/>
                  </a:lnTo>
                  <a:lnTo>
                    <a:pt x="6678" y="1097"/>
                  </a:lnTo>
                  <a:lnTo>
                    <a:pt x="6427" y="1348"/>
                  </a:lnTo>
                  <a:lnTo>
                    <a:pt x="6176" y="1599"/>
                  </a:lnTo>
                  <a:lnTo>
                    <a:pt x="5674" y="2163"/>
                  </a:lnTo>
                  <a:lnTo>
                    <a:pt x="5204" y="2727"/>
                  </a:lnTo>
                  <a:lnTo>
                    <a:pt x="4954" y="2978"/>
                  </a:lnTo>
                  <a:lnTo>
                    <a:pt x="4671" y="3260"/>
                  </a:lnTo>
                  <a:lnTo>
                    <a:pt x="4671" y="3260"/>
                  </a:lnTo>
                  <a:lnTo>
                    <a:pt x="4327" y="3542"/>
                  </a:lnTo>
                  <a:lnTo>
                    <a:pt x="3982" y="3793"/>
                  </a:lnTo>
                  <a:lnTo>
                    <a:pt x="3606" y="4044"/>
                  </a:lnTo>
                  <a:lnTo>
                    <a:pt x="3198" y="4232"/>
                  </a:lnTo>
                  <a:lnTo>
                    <a:pt x="3198" y="4232"/>
                  </a:lnTo>
                  <a:lnTo>
                    <a:pt x="2791" y="4326"/>
                  </a:lnTo>
                  <a:lnTo>
                    <a:pt x="2352" y="4357"/>
                  </a:lnTo>
                  <a:lnTo>
                    <a:pt x="2352" y="4357"/>
                  </a:lnTo>
                  <a:lnTo>
                    <a:pt x="2101" y="4326"/>
                  </a:lnTo>
                  <a:lnTo>
                    <a:pt x="1819" y="4295"/>
                  </a:lnTo>
                  <a:lnTo>
                    <a:pt x="1599" y="4201"/>
                  </a:lnTo>
                  <a:lnTo>
                    <a:pt x="1411" y="4075"/>
                  </a:lnTo>
                  <a:lnTo>
                    <a:pt x="1255" y="3887"/>
                  </a:lnTo>
                  <a:lnTo>
                    <a:pt x="1192" y="3793"/>
                  </a:lnTo>
                  <a:lnTo>
                    <a:pt x="1161" y="3699"/>
                  </a:lnTo>
                  <a:lnTo>
                    <a:pt x="1129" y="3542"/>
                  </a:lnTo>
                  <a:lnTo>
                    <a:pt x="1129" y="3417"/>
                  </a:lnTo>
                  <a:lnTo>
                    <a:pt x="1161" y="3104"/>
                  </a:lnTo>
                  <a:lnTo>
                    <a:pt x="1161" y="3104"/>
                  </a:lnTo>
                  <a:lnTo>
                    <a:pt x="1223" y="2916"/>
                  </a:lnTo>
                  <a:lnTo>
                    <a:pt x="1317" y="2727"/>
                  </a:lnTo>
                  <a:lnTo>
                    <a:pt x="1505" y="2414"/>
                  </a:lnTo>
                  <a:lnTo>
                    <a:pt x="1756" y="2132"/>
                  </a:lnTo>
                  <a:lnTo>
                    <a:pt x="2070" y="1881"/>
                  </a:lnTo>
                  <a:lnTo>
                    <a:pt x="2414" y="1662"/>
                  </a:lnTo>
                  <a:lnTo>
                    <a:pt x="2822" y="1474"/>
                  </a:lnTo>
                  <a:lnTo>
                    <a:pt x="3229" y="1286"/>
                  </a:lnTo>
                  <a:lnTo>
                    <a:pt x="3668" y="1160"/>
                  </a:lnTo>
                  <a:lnTo>
                    <a:pt x="4107" y="1035"/>
                  </a:lnTo>
                  <a:lnTo>
                    <a:pt x="4577" y="909"/>
                  </a:lnTo>
                  <a:lnTo>
                    <a:pt x="5455" y="753"/>
                  </a:lnTo>
                  <a:lnTo>
                    <a:pt x="6991" y="471"/>
                  </a:lnTo>
                  <a:lnTo>
                    <a:pt x="6991" y="471"/>
                  </a:lnTo>
                  <a:lnTo>
                    <a:pt x="7054" y="439"/>
                  </a:lnTo>
                  <a:lnTo>
                    <a:pt x="7116" y="376"/>
                  </a:lnTo>
                  <a:lnTo>
                    <a:pt x="7148" y="314"/>
                  </a:lnTo>
                  <a:lnTo>
                    <a:pt x="7148" y="220"/>
                  </a:lnTo>
                  <a:lnTo>
                    <a:pt x="7116" y="157"/>
                  </a:lnTo>
                  <a:lnTo>
                    <a:pt x="7085" y="94"/>
                  </a:lnTo>
                  <a:lnTo>
                    <a:pt x="7022" y="32"/>
                  </a:lnTo>
                  <a:lnTo>
                    <a:pt x="6928" y="32"/>
                  </a:lnTo>
                  <a:lnTo>
                    <a:pt x="6928" y="32"/>
                  </a:lnTo>
                  <a:lnTo>
                    <a:pt x="67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73"/>
            <p:cNvSpPr/>
            <p:nvPr/>
          </p:nvSpPr>
          <p:spPr>
            <a:xfrm>
              <a:off x="3857575" y="3602350"/>
              <a:ext cx="29025" cy="39200"/>
            </a:xfrm>
            <a:custGeom>
              <a:avLst/>
              <a:gdLst/>
              <a:ahLst/>
              <a:cxnLst/>
              <a:rect l="l" t="t" r="r" b="b"/>
              <a:pathLst>
                <a:path w="1161" h="1568" fill="none" extrusionOk="0">
                  <a:moveTo>
                    <a:pt x="1161" y="1"/>
                  </a:moveTo>
                  <a:lnTo>
                    <a:pt x="1161" y="1"/>
                  </a:lnTo>
                  <a:lnTo>
                    <a:pt x="785" y="345"/>
                  </a:lnTo>
                  <a:lnTo>
                    <a:pt x="502" y="753"/>
                  </a:lnTo>
                  <a:lnTo>
                    <a:pt x="220" y="1160"/>
                  </a:lnTo>
                  <a:lnTo>
                    <a:pt x="1" y="1568"/>
                  </a:lnTo>
                  <a:lnTo>
                    <a:pt x="1" y="1568"/>
                  </a:lnTo>
                  <a:lnTo>
                    <a:pt x="596" y="784"/>
                  </a:lnTo>
                  <a:lnTo>
                    <a:pt x="879" y="408"/>
                  </a:lnTo>
                  <a:lnTo>
                    <a:pt x="11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73"/>
            <p:cNvSpPr/>
            <p:nvPr/>
          </p:nvSpPr>
          <p:spPr>
            <a:xfrm>
              <a:off x="3948500" y="3553775"/>
              <a:ext cx="135575" cy="39200"/>
            </a:xfrm>
            <a:custGeom>
              <a:avLst/>
              <a:gdLst/>
              <a:ahLst/>
              <a:cxnLst/>
              <a:rect l="l" t="t" r="r" b="b"/>
              <a:pathLst>
                <a:path w="5423" h="1568" fill="none" extrusionOk="0">
                  <a:moveTo>
                    <a:pt x="909" y="0"/>
                  </a:moveTo>
                  <a:lnTo>
                    <a:pt x="909" y="0"/>
                  </a:lnTo>
                  <a:lnTo>
                    <a:pt x="0" y="470"/>
                  </a:lnTo>
                  <a:lnTo>
                    <a:pt x="0" y="470"/>
                  </a:lnTo>
                  <a:lnTo>
                    <a:pt x="219" y="753"/>
                  </a:lnTo>
                  <a:lnTo>
                    <a:pt x="502" y="1003"/>
                  </a:lnTo>
                  <a:lnTo>
                    <a:pt x="815" y="1191"/>
                  </a:lnTo>
                  <a:lnTo>
                    <a:pt x="1191" y="1348"/>
                  </a:lnTo>
                  <a:lnTo>
                    <a:pt x="1191" y="1348"/>
                  </a:lnTo>
                  <a:lnTo>
                    <a:pt x="1473" y="1442"/>
                  </a:lnTo>
                  <a:lnTo>
                    <a:pt x="1787" y="1505"/>
                  </a:lnTo>
                  <a:lnTo>
                    <a:pt x="2100" y="1536"/>
                  </a:lnTo>
                  <a:lnTo>
                    <a:pt x="2445" y="1568"/>
                  </a:lnTo>
                  <a:lnTo>
                    <a:pt x="2445" y="1568"/>
                  </a:lnTo>
                  <a:lnTo>
                    <a:pt x="2821" y="1536"/>
                  </a:lnTo>
                  <a:lnTo>
                    <a:pt x="3197" y="1505"/>
                  </a:lnTo>
                  <a:lnTo>
                    <a:pt x="3574" y="1442"/>
                  </a:lnTo>
                  <a:lnTo>
                    <a:pt x="3950" y="1348"/>
                  </a:lnTo>
                  <a:lnTo>
                    <a:pt x="4326" y="1254"/>
                  </a:lnTo>
                  <a:lnTo>
                    <a:pt x="4671" y="1129"/>
                  </a:lnTo>
                  <a:lnTo>
                    <a:pt x="5329" y="847"/>
                  </a:lnTo>
                  <a:lnTo>
                    <a:pt x="5329" y="847"/>
                  </a:lnTo>
                  <a:lnTo>
                    <a:pt x="5392" y="815"/>
                  </a:lnTo>
                  <a:lnTo>
                    <a:pt x="5423" y="753"/>
                  </a:lnTo>
                  <a:lnTo>
                    <a:pt x="5423" y="690"/>
                  </a:lnTo>
                  <a:lnTo>
                    <a:pt x="5423" y="627"/>
                  </a:lnTo>
                  <a:lnTo>
                    <a:pt x="5360" y="533"/>
                  </a:lnTo>
                  <a:lnTo>
                    <a:pt x="5298" y="502"/>
                  </a:lnTo>
                  <a:lnTo>
                    <a:pt x="5235" y="470"/>
                  </a:lnTo>
                  <a:lnTo>
                    <a:pt x="5235" y="470"/>
                  </a:lnTo>
                  <a:lnTo>
                    <a:pt x="4984" y="470"/>
                  </a:lnTo>
                  <a:lnTo>
                    <a:pt x="4984" y="470"/>
                  </a:lnTo>
                  <a:lnTo>
                    <a:pt x="4514" y="502"/>
                  </a:lnTo>
                  <a:lnTo>
                    <a:pt x="4044" y="533"/>
                  </a:lnTo>
                  <a:lnTo>
                    <a:pt x="3574" y="596"/>
                  </a:lnTo>
                  <a:lnTo>
                    <a:pt x="3103" y="627"/>
                  </a:lnTo>
                  <a:lnTo>
                    <a:pt x="3103" y="627"/>
                  </a:lnTo>
                  <a:lnTo>
                    <a:pt x="2947" y="627"/>
                  </a:lnTo>
                  <a:lnTo>
                    <a:pt x="2947" y="627"/>
                  </a:lnTo>
                  <a:lnTo>
                    <a:pt x="2414" y="596"/>
                  </a:lnTo>
                  <a:lnTo>
                    <a:pt x="2132" y="564"/>
                  </a:lnTo>
                  <a:lnTo>
                    <a:pt x="1849" y="502"/>
                  </a:lnTo>
                  <a:lnTo>
                    <a:pt x="1567" y="408"/>
                  </a:lnTo>
                  <a:lnTo>
                    <a:pt x="1317" y="314"/>
                  </a:lnTo>
                  <a:lnTo>
                    <a:pt x="1097" y="188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73"/>
            <p:cNvSpPr/>
            <p:nvPr/>
          </p:nvSpPr>
          <p:spPr>
            <a:xfrm>
              <a:off x="4048800" y="3502050"/>
              <a:ext cx="54100" cy="37625"/>
            </a:xfrm>
            <a:custGeom>
              <a:avLst/>
              <a:gdLst/>
              <a:ahLst/>
              <a:cxnLst/>
              <a:rect l="l" t="t" r="r" b="b"/>
              <a:pathLst>
                <a:path w="2164" h="1505" fill="none" extrusionOk="0">
                  <a:moveTo>
                    <a:pt x="1160" y="0"/>
                  </a:moveTo>
                  <a:lnTo>
                    <a:pt x="1160" y="0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439" y="784"/>
                  </a:lnTo>
                  <a:lnTo>
                    <a:pt x="847" y="1035"/>
                  </a:lnTo>
                  <a:lnTo>
                    <a:pt x="1474" y="1442"/>
                  </a:lnTo>
                  <a:lnTo>
                    <a:pt x="1474" y="1442"/>
                  </a:lnTo>
                  <a:lnTo>
                    <a:pt x="1599" y="1505"/>
                  </a:lnTo>
                  <a:lnTo>
                    <a:pt x="1724" y="1505"/>
                  </a:lnTo>
                  <a:lnTo>
                    <a:pt x="1724" y="1505"/>
                  </a:lnTo>
                  <a:lnTo>
                    <a:pt x="1850" y="1505"/>
                  </a:lnTo>
                  <a:lnTo>
                    <a:pt x="1975" y="1442"/>
                  </a:lnTo>
                  <a:lnTo>
                    <a:pt x="2069" y="1348"/>
                  </a:lnTo>
                  <a:lnTo>
                    <a:pt x="2132" y="1223"/>
                  </a:lnTo>
                  <a:lnTo>
                    <a:pt x="2163" y="1097"/>
                  </a:lnTo>
                  <a:lnTo>
                    <a:pt x="2163" y="941"/>
                  </a:lnTo>
                  <a:lnTo>
                    <a:pt x="2132" y="815"/>
                  </a:lnTo>
                  <a:lnTo>
                    <a:pt x="2038" y="690"/>
                  </a:lnTo>
                  <a:lnTo>
                    <a:pt x="2038" y="690"/>
                  </a:lnTo>
                  <a:lnTo>
                    <a:pt x="1630" y="345"/>
                  </a:lnTo>
                  <a:lnTo>
                    <a:pt x="11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73"/>
            <p:cNvSpPr/>
            <p:nvPr/>
          </p:nvSpPr>
          <p:spPr>
            <a:xfrm>
              <a:off x="4098950" y="3434650"/>
              <a:ext cx="138725" cy="292325"/>
            </a:xfrm>
            <a:custGeom>
              <a:avLst/>
              <a:gdLst/>
              <a:ahLst/>
              <a:cxnLst/>
              <a:rect l="l" t="t" r="r" b="b"/>
              <a:pathLst>
                <a:path w="5549" h="11693" fill="none" extrusionOk="0">
                  <a:moveTo>
                    <a:pt x="5549" y="1"/>
                  </a:moveTo>
                  <a:lnTo>
                    <a:pt x="5549" y="1"/>
                  </a:lnTo>
                  <a:lnTo>
                    <a:pt x="5298" y="32"/>
                  </a:lnTo>
                  <a:lnTo>
                    <a:pt x="5298" y="32"/>
                  </a:lnTo>
                  <a:lnTo>
                    <a:pt x="4765" y="189"/>
                  </a:lnTo>
                  <a:lnTo>
                    <a:pt x="4201" y="314"/>
                  </a:lnTo>
                  <a:lnTo>
                    <a:pt x="4201" y="314"/>
                  </a:lnTo>
                  <a:lnTo>
                    <a:pt x="2790" y="972"/>
                  </a:lnTo>
                  <a:lnTo>
                    <a:pt x="2790" y="972"/>
                  </a:lnTo>
                  <a:lnTo>
                    <a:pt x="2446" y="1254"/>
                  </a:lnTo>
                  <a:lnTo>
                    <a:pt x="2446" y="1254"/>
                  </a:lnTo>
                  <a:lnTo>
                    <a:pt x="2226" y="1505"/>
                  </a:lnTo>
                  <a:lnTo>
                    <a:pt x="2038" y="1787"/>
                  </a:lnTo>
                  <a:lnTo>
                    <a:pt x="1850" y="2069"/>
                  </a:lnTo>
                  <a:lnTo>
                    <a:pt x="1725" y="2383"/>
                  </a:lnTo>
                  <a:lnTo>
                    <a:pt x="1599" y="2665"/>
                  </a:lnTo>
                  <a:lnTo>
                    <a:pt x="1505" y="3010"/>
                  </a:lnTo>
                  <a:lnTo>
                    <a:pt x="1348" y="3637"/>
                  </a:lnTo>
                  <a:lnTo>
                    <a:pt x="1348" y="3637"/>
                  </a:lnTo>
                  <a:lnTo>
                    <a:pt x="1286" y="4107"/>
                  </a:lnTo>
                  <a:lnTo>
                    <a:pt x="1286" y="4577"/>
                  </a:lnTo>
                  <a:lnTo>
                    <a:pt x="1286" y="5047"/>
                  </a:lnTo>
                  <a:lnTo>
                    <a:pt x="1254" y="5518"/>
                  </a:lnTo>
                  <a:lnTo>
                    <a:pt x="1254" y="5518"/>
                  </a:lnTo>
                  <a:lnTo>
                    <a:pt x="1098" y="6176"/>
                  </a:lnTo>
                  <a:lnTo>
                    <a:pt x="1004" y="6583"/>
                  </a:lnTo>
                  <a:lnTo>
                    <a:pt x="878" y="6803"/>
                  </a:lnTo>
                  <a:lnTo>
                    <a:pt x="753" y="6959"/>
                  </a:lnTo>
                  <a:lnTo>
                    <a:pt x="659" y="7022"/>
                  </a:lnTo>
                  <a:lnTo>
                    <a:pt x="533" y="7148"/>
                  </a:lnTo>
                  <a:lnTo>
                    <a:pt x="408" y="7336"/>
                  </a:lnTo>
                  <a:lnTo>
                    <a:pt x="220" y="7712"/>
                  </a:lnTo>
                  <a:lnTo>
                    <a:pt x="220" y="7712"/>
                  </a:lnTo>
                  <a:lnTo>
                    <a:pt x="126" y="8025"/>
                  </a:lnTo>
                  <a:lnTo>
                    <a:pt x="63" y="8370"/>
                  </a:lnTo>
                  <a:lnTo>
                    <a:pt x="1" y="8683"/>
                  </a:lnTo>
                  <a:lnTo>
                    <a:pt x="1" y="8997"/>
                  </a:lnTo>
                  <a:lnTo>
                    <a:pt x="32" y="9310"/>
                  </a:lnTo>
                  <a:lnTo>
                    <a:pt x="95" y="9593"/>
                  </a:lnTo>
                  <a:lnTo>
                    <a:pt x="157" y="9875"/>
                  </a:lnTo>
                  <a:lnTo>
                    <a:pt x="283" y="10157"/>
                  </a:lnTo>
                  <a:lnTo>
                    <a:pt x="408" y="10408"/>
                  </a:lnTo>
                  <a:lnTo>
                    <a:pt x="596" y="10658"/>
                  </a:lnTo>
                  <a:lnTo>
                    <a:pt x="784" y="10878"/>
                  </a:lnTo>
                  <a:lnTo>
                    <a:pt x="1004" y="11097"/>
                  </a:lnTo>
                  <a:lnTo>
                    <a:pt x="1254" y="11285"/>
                  </a:lnTo>
                  <a:lnTo>
                    <a:pt x="1536" y="11442"/>
                  </a:lnTo>
                  <a:lnTo>
                    <a:pt x="1850" y="11567"/>
                  </a:lnTo>
                  <a:lnTo>
                    <a:pt x="2163" y="11693"/>
                  </a:lnTo>
                  <a:lnTo>
                    <a:pt x="2163" y="11693"/>
                  </a:lnTo>
                  <a:lnTo>
                    <a:pt x="2257" y="11693"/>
                  </a:lnTo>
                  <a:lnTo>
                    <a:pt x="2257" y="11693"/>
                  </a:lnTo>
                  <a:lnTo>
                    <a:pt x="2383" y="11693"/>
                  </a:lnTo>
                  <a:lnTo>
                    <a:pt x="2477" y="11599"/>
                  </a:lnTo>
                  <a:lnTo>
                    <a:pt x="2571" y="11505"/>
                  </a:lnTo>
                  <a:lnTo>
                    <a:pt x="2602" y="11411"/>
                  </a:lnTo>
                  <a:lnTo>
                    <a:pt x="2602" y="11411"/>
                  </a:lnTo>
                  <a:lnTo>
                    <a:pt x="2007" y="11097"/>
                  </a:lnTo>
                  <a:lnTo>
                    <a:pt x="1380" y="10752"/>
                  </a:lnTo>
                  <a:lnTo>
                    <a:pt x="1066" y="10564"/>
                  </a:lnTo>
                  <a:lnTo>
                    <a:pt x="816" y="10376"/>
                  </a:lnTo>
                  <a:lnTo>
                    <a:pt x="627" y="10125"/>
                  </a:lnTo>
                  <a:lnTo>
                    <a:pt x="471" y="9875"/>
                  </a:lnTo>
                  <a:lnTo>
                    <a:pt x="471" y="9875"/>
                  </a:lnTo>
                  <a:lnTo>
                    <a:pt x="408" y="9687"/>
                  </a:lnTo>
                  <a:lnTo>
                    <a:pt x="345" y="9498"/>
                  </a:lnTo>
                  <a:lnTo>
                    <a:pt x="314" y="9310"/>
                  </a:lnTo>
                  <a:lnTo>
                    <a:pt x="314" y="9091"/>
                  </a:lnTo>
                  <a:lnTo>
                    <a:pt x="377" y="8683"/>
                  </a:lnTo>
                  <a:lnTo>
                    <a:pt x="471" y="8276"/>
                  </a:lnTo>
                  <a:lnTo>
                    <a:pt x="596" y="7868"/>
                  </a:lnTo>
                  <a:lnTo>
                    <a:pt x="753" y="7492"/>
                  </a:lnTo>
                  <a:lnTo>
                    <a:pt x="1035" y="6740"/>
                  </a:lnTo>
                  <a:lnTo>
                    <a:pt x="1035" y="6740"/>
                  </a:lnTo>
                  <a:lnTo>
                    <a:pt x="1160" y="6270"/>
                  </a:lnTo>
                  <a:lnTo>
                    <a:pt x="1286" y="5831"/>
                  </a:lnTo>
                  <a:lnTo>
                    <a:pt x="1442" y="4922"/>
                  </a:lnTo>
                  <a:lnTo>
                    <a:pt x="1631" y="3982"/>
                  </a:lnTo>
                  <a:lnTo>
                    <a:pt x="1819" y="3072"/>
                  </a:lnTo>
                  <a:lnTo>
                    <a:pt x="1819" y="3072"/>
                  </a:lnTo>
                  <a:lnTo>
                    <a:pt x="1913" y="2853"/>
                  </a:lnTo>
                  <a:lnTo>
                    <a:pt x="2038" y="2602"/>
                  </a:lnTo>
                  <a:lnTo>
                    <a:pt x="2163" y="2352"/>
                  </a:lnTo>
                  <a:lnTo>
                    <a:pt x="2351" y="2132"/>
                  </a:lnTo>
                  <a:lnTo>
                    <a:pt x="2540" y="1881"/>
                  </a:lnTo>
                  <a:lnTo>
                    <a:pt x="2759" y="1662"/>
                  </a:lnTo>
                  <a:lnTo>
                    <a:pt x="3261" y="1254"/>
                  </a:lnTo>
                  <a:lnTo>
                    <a:pt x="3793" y="847"/>
                  </a:lnTo>
                  <a:lnTo>
                    <a:pt x="4389" y="502"/>
                  </a:lnTo>
                  <a:lnTo>
                    <a:pt x="4953" y="220"/>
                  </a:lnTo>
                  <a:lnTo>
                    <a:pt x="55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73"/>
            <p:cNvSpPr/>
            <p:nvPr/>
          </p:nvSpPr>
          <p:spPr>
            <a:xfrm>
              <a:off x="4253325" y="3401750"/>
              <a:ext cx="205350" cy="87775"/>
            </a:xfrm>
            <a:custGeom>
              <a:avLst/>
              <a:gdLst/>
              <a:ahLst/>
              <a:cxnLst/>
              <a:rect l="l" t="t" r="r" b="b"/>
              <a:pathLst>
                <a:path w="8214" h="3511" fill="none" extrusionOk="0">
                  <a:moveTo>
                    <a:pt x="8025" y="0"/>
                  </a:moveTo>
                  <a:lnTo>
                    <a:pt x="8025" y="0"/>
                  </a:lnTo>
                  <a:lnTo>
                    <a:pt x="7931" y="31"/>
                  </a:lnTo>
                  <a:lnTo>
                    <a:pt x="7900" y="125"/>
                  </a:lnTo>
                  <a:lnTo>
                    <a:pt x="7900" y="125"/>
                  </a:lnTo>
                  <a:lnTo>
                    <a:pt x="7743" y="533"/>
                  </a:lnTo>
                  <a:lnTo>
                    <a:pt x="7586" y="878"/>
                  </a:lnTo>
                  <a:lnTo>
                    <a:pt x="7367" y="1223"/>
                  </a:lnTo>
                  <a:lnTo>
                    <a:pt x="7116" y="1567"/>
                  </a:lnTo>
                  <a:lnTo>
                    <a:pt x="6866" y="1849"/>
                  </a:lnTo>
                  <a:lnTo>
                    <a:pt x="6583" y="2132"/>
                  </a:lnTo>
                  <a:lnTo>
                    <a:pt x="5956" y="2696"/>
                  </a:lnTo>
                  <a:lnTo>
                    <a:pt x="5956" y="2696"/>
                  </a:lnTo>
                  <a:lnTo>
                    <a:pt x="5737" y="2226"/>
                  </a:lnTo>
                  <a:lnTo>
                    <a:pt x="5455" y="1787"/>
                  </a:lnTo>
                  <a:lnTo>
                    <a:pt x="5110" y="1379"/>
                  </a:lnTo>
                  <a:lnTo>
                    <a:pt x="4734" y="1034"/>
                  </a:lnTo>
                  <a:lnTo>
                    <a:pt x="4515" y="909"/>
                  </a:lnTo>
                  <a:lnTo>
                    <a:pt x="4295" y="784"/>
                  </a:lnTo>
                  <a:lnTo>
                    <a:pt x="4076" y="658"/>
                  </a:lnTo>
                  <a:lnTo>
                    <a:pt x="3825" y="564"/>
                  </a:lnTo>
                  <a:lnTo>
                    <a:pt x="3574" y="502"/>
                  </a:lnTo>
                  <a:lnTo>
                    <a:pt x="3323" y="439"/>
                  </a:lnTo>
                  <a:lnTo>
                    <a:pt x="3041" y="408"/>
                  </a:lnTo>
                  <a:lnTo>
                    <a:pt x="2791" y="408"/>
                  </a:lnTo>
                  <a:lnTo>
                    <a:pt x="2791" y="408"/>
                  </a:lnTo>
                  <a:lnTo>
                    <a:pt x="2508" y="408"/>
                  </a:lnTo>
                  <a:lnTo>
                    <a:pt x="2508" y="408"/>
                  </a:lnTo>
                  <a:lnTo>
                    <a:pt x="2195" y="439"/>
                  </a:lnTo>
                  <a:lnTo>
                    <a:pt x="1881" y="502"/>
                  </a:lnTo>
                  <a:lnTo>
                    <a:pt x="1255" y="690"/>
                  </a:lnTo>
                  <a:lnTo>
                    <a:pt x="1" y="1097"/>
                  </a:lnTo>
                  <a:lnTo>
                    <a:pt x="1" y="1097"/>
                  </a:lnTo>
                  <a:lnTo>
                    <a:pt x="157" y="1066"/>
                  </a:lnTo>
                  <a:lnTo>
                    <a:pt x="157" y="1066"/>
                  </a:lnTo>
                  <a:lnTo>
                    <a:pt x="534" y="1003"/>
                  </a:lnTo>
                  <a:lnTo>
                    <a:pt x="941" y="940"/>
                  </a:lnTo>
                  <a:lnTo>
                    <a:pt x="1349" y="909"/>
                  </a:lnTo>
                  <a:lnTo>
                    <a:pt x="1756" y="909"/>
                  </a:lnTo>
                  <a:lnTo>
                    <a:pt x="1756" y="909"/>
                  </a:lnTo>
                  <a:lnTo>
                    <a:pt x="2414" y="940"/>
                  </a:lnTo>
                  <a:lnTo>
                    <a:pt x="3010" y="1034"/>
                  </a:lnTo>
                  <a:lnTo>
                    <a:pt x="3606" y="1160"/>
                  </a:lnTo>
                  <a:lnTo>
                    <a:pt x="3919" y="1285"/>
                  </a:lnTo>
                  <a:lnTo>
                    <a:pt x="4170" y="1379"/>
                  </a:lnTo>
                  <a:lnTo>
                    <a:pt x="4170" y="1379"/>
                  </a:lnTo>
                  <a:lnTo>
                    <a:pt x="4577" y="1599"/>
                  </a:lnTo>
                  <a:lnTo>
                    <a:pt x="4922" y="1818"/>
                  </a:lnTo>
                  <a:lnTo>
                    <a:pt x="5204" y="2038"/>
                  </a:lnTo>
                  <a:lnTo>
                    <a:pt x="5455" y="2257"/>
                  </a:lnTo>
                  <a:lnTo>
                    <a:pt x="5643" y="2508"/>
                  </a:lnTo>
                  <a:lnTo>
                    <a:pt x="5831" y="2790"/>
                  </a:lnTo>
                  <a:lnTo>
                    <a:pt x="5988" y="3135"/>
                  </a:lnTo>
                  <a:lnTo>
                    <a:pt x="6176" y="3511"/>
                  </a:lnTo>
                  <a:lnTo>
                    <a:pt x="6176" y="3511"/>
                  </a:lnTo>
                  <a:lnTo>
                    <a:pt x="6552" y="3229"/>
                  </a:lnTo>
                  <a:lnTo>
                    <a:pt x="6897" y="2884"/>
                  </a:lnTo>
                  <a:lnTo>
                    <a:pt x="7210" y="2476"/>
                  </a:lnTo>
                  <a:lnTo>
                    <a:pt x="7461" y="2038"/>
                  </a:lnTo>
                  <a:lnTo>
                    <a:pt x="7681" y="1599"/>
                  </a:lnTo>
                  <a:lnTo>
                    <a:pt x="7869" y="1097"/>
                  </a:lnTo>
                  <a:lnTo>
                    <a:pt x="8057" y="596"/>
                  </a:lnTo>
                  <a:lnTo>
                    <a:pt x="8213" y="94"/>
                  </a:lnTo>
                  <a:lnTo>
                    <a:pt x="8213" y="94"/>
                  </a:lnTo>
                  <a:lnTo>
                    <a:pt x="8119" y="31"/>
                  </a:lnTo>
                  <a:lnTo>
                    <a:pt x="8119" y="31"/>
                  </a:lnTo>
                  <a:lnTo>
                    <a:pt x="80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73"/>
            <p:cNvSpPr/>
            <p:nvPr/>
          </p:nvSpPr>
          <p:spPr>
            <a:xfrm>
              <a:off x="4341100" y="3364900"/>
              <a:ext cx="33725" cy="24325"/>
            </a:xfrm>
            <a:custGeom>
              <a:avLst/>
              <a:gdLst/>
              <a:ahLst/>
              <a:cxnLst/>
              <a:rect l="l" t="t" r="r" b="b"/>
              <a:pathLst>
                <a:path w="1349" h="973" fill="none" extrusionOk="0">
                  <a:moveTo>
                    <a:pt x="1348" y="1"/>
                  </a:moveTo>
                  <a:lnTo>
                    <a:pt x="1348" y="1"/>
                  </a:lnTo>
                  <a:lnTo>
                    <a:pt x="0" y="596"/>
                  </a:lnTo>
                  <a:lnTo>
                    <a:pt x="0" y="596"/>
                  </a:lnTo>
                  <a:lnTo>
                    <a:pt x="63" y="753"/>
                  </a:lnTo>
                  <a:lnTo>
                    <a:pt x="157" y="847"/>
                  </a:lnTo>
                  <a:lnTo>
                    <a:pt x="251" y="941"/>
                  </a:lnTo>
                  <a:lnTo>
                    <a:pt x="377" y="972"/>
                  </a:lnTo>
                  <a:lnTo>
                    <a:pt x="377" y="972"/>
                  </a:lnTo>
                  <a:lnTo>
                    <a:pt x="502" y="941"/>
                  </a:lnTo>
                  <a:lnTo>
                    <a:pt x="596" y="878"/>
                  </a:lnTo>
                  <a:lnTo>
                    <a:pt x="596" y="878"/>
                  </a:lnTo>
                  <a:lnTo>
                    <a:pt x="784" y="722"/>
                  </a:lnTo>
                  <a:lnTo>
                    <a:pt x="972" y="534"/>
                  </a:lnTo>
                  <a:lnTo>
                    <a:pt x="1160" y="283"/>
                  </a:lnTo>
                  <a:lnTo>
                    <a:pt x="134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73"/>
            <p:cNvSpPr/>
            <p:nvPr/>
          </p:nvSpPr>
          <p:spPr>
            <a:xfrm>
              <a:off x="4451600" y="3319450"/>
              <a:ext cx="26675" cy="61150"/>
            </a:xfrm>
            <a:custGeom>
              <a:avLst/>
              <a:gdLst/>
              <a:ahLst/>
              <a:cxnLst/>
              <a:rect l="l" t="t" r="r" b="b"/>
              <a:pathLst>
                <a:path w="1067" h="2446" fill="none" extrusionOk="0">
                  <a:moveTo>
                    <a:pt x="1066" y="1"/>
                  </a:moveTo>
                  <a:lnTo>
                    <a:pt x="1066" y="1"/>
                  </a:lnTo>
                  <a:lnTo>
                    <a:pt x="282" y="345"/>
                  </a:lnTo>
                  <a:lnTo>
                    <a:pt x="282" y="345"/>
                  </a:lnTo>
                  <a:lnTo>
                    <a:pt x="188" y="1098"/>
                  </a:lnTo>
                  <a:lnTo>
                    <a:pt x="32" y="1850"/>
                  </a:lnTo>
                  <a:lnTo>
                    <a:pt x="32" y="1850"/>
                  </a:lnTo>
                  <a:lnTo>
                    <a:pt x="0" y="1975"/>
                  </a:lnTo>
                  <a:lnTo>
                    <a:pt x="32" y="2101"/>
                  </a:lnTo>
                  <a:lnTo>
                    <a:pt x="63" y="2195"/>
                  </a:lnTo>
                  <a:lnTo>
                    <a:pt x="126" y="2289"/>
                  </a:lnTo>
                  <a:lnTo>
                    <a:pt x="188" y="2352"/>
                  </a:lnTo>
                  <a:lnTo>
                    <a:pt x="282" y="2414"/>
                  </a:lnTo>
                  <a:lnTo>
                    <a:pt x="408" y="2446"/>
                  </a:lnTo>
                  <a:lnTo>
                    <a:pt x="502" y="2446"/>
                  </a:lnTo>
                  <a:lnTo>
                    <a:pt x="502" y="2446"/>
                  </a:lnTo>
                  <a:lnTo>
                    <a:pt x="753" y="1380"/>
                  </a:lnTo>
                  <a:lnTo>
                    <a:pt x="1003" y="377"/>
                  </a:lnTo>
                  <a:lnTo>
                    <a:pt x="1003" y="377"/>
                  </a:lnTo>
                  <a:lnTo>
                    <a:pt x="10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73"/>
            <p:cNvSpPr/>
            <p:nvPr/>
          </p:nvSpPr>
          <p:spPr>
            <a:xfrm>
              <a:off x="4084850" y="3302225"/>
              <a:ext cx="72900" cy="18025"/>
            </a:xfrm>
            <a:custGeom>
              <a:avLst/>
              <a:gdLst/>
              <a:ahLst/>
              <a:cxnLst/>
              <a:rect l="l" t="t" r="r" b="b"/>
              <a:pathLst>
                <a:path w="2916" h="721" fill="none" extrusionOk="0">
                  <a:moveTo>
                    <a:pt x="1599" y="0"/>
                  </a:moveTo>
                  <a:lnTo>
                    <a:pt x="1599" y="0"/>
                  </a:lnTo>
                  <a:lnTo>
                    <a:pt x="1380" y="0"/>
                  </a:lnTo>
                  <a:lnTo>
                    <a:pt x="1191" y="31"/>
                  </a:lnTo>
                  <a:lnTo>
                    <a:pt x="972" y="94"/>
                  </a:lnTo>
                  <a:lnTo>
                    <a:pt x="784" y="157"/>
                  </a:lnTo>
                  <a:lnTo>
                    <a:pt x="565" y="251"/>
                  </a:lnTo>
                  <a:lnTo>
                    <a:pt x="376" y="376"/>
                  </a:lnTo>
                  <a:lnTo>
                    <a:pt x="188" y="533"/>
                  </a:lnTo>
                  <a:lnTo>
                    <a:pt x="0" y="721"/>
                  </a:lnTo>
                  <a:lnTo>
                    <a:pt x="0" y="721"/>
                  </a:lnTo>
                  <a:lnTo>
                    <a:pt x="2915" y="376"/>
                  </a:lnTo>
                  <a:lnTo>
                    <a:pt x="2915" y="376"/>
                  </a:lnTo>
                  <a:lnTo>
                    <a:pt x="2602" y="219"/>
                  </a:lnTo>
                  <a:lnTo>
                    <a:pt x="2257" y="94"/>
                  </a:lnTo>
                  <a:lnTo>
                    <a:pt x="1944" y="0"/>
                  </a:lnTo>
                  <a:lnTo>
                    <a:pt x="159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73"/>
            <p:cNvSpPr/>
            <p:nvPr/>
          </p:nvSpPr>
          <p:spPr>
            <a:xfrm>
              <a:off x="4293300" y="3237950"/>
              <a:ext cx="110525" cy="58800"/>
            </a:xfrm>
            <a:custGeom>
              <a:avLst/>
              <a:gdLst/>
              <a:ahLst/>
              <a:cxnLst/>
              <a:rect l="l" t="t" r="r" b="b"/>
              <a:pathLst>
                <a:path w="4421" h="2352" fill="none" extrusionOk="0">
                  <a:moveTo>
                    <a:pt x="2884" y="1"/>
                  </a:moveTo>
                  <a:lnTo>
                    <a:pt x="2884" y="1"/>
                  </a:lnTo>
                  <a:lnTo>
                    <a:pt x="2696" y="1"/>
                  </a:lnTo>
                  <a:lnTo>
                    <a:pt x="2477" y="32"/>
                  </a:lnTo>
                  <a:lnTo>
                    <a:pt x="2101" y="157"/>
                  </a:lnTo>
                  <a:lnTo>
                    <a:pt x="1724" y="345"/>
                  </a:lnTo>
                  <a:lnTo>
                    <a:pt x="1380" y="596"/>
                  </a:lnTo>
                  <a:lnTo>
                    <a:pt x="1035" y="878"/>
                  </a:lnTo>
                  <a:lnTo>
                    <a:pt x="753" y="1192"/>
                  </a:lnTo>
                  <a:lnTo>
                    <a:pt x="471" y="1505"/>
                  </a:lnTo>
                  <a:lnTo>
                    <a:pt x="251" y="1819"/>
                  </a:lnTo>
                  <a:lnTo>
                    <a:pt x="251" y="1819"/>
                  </a:lnTo>
                  <a:lnTo>
                    <a:pt x="126" y="2069"/>
                  </a:lnTo>
                  <a:lnTo>
                    <a:pt x="0" y="2352"/>
                  </a:lnTo>
                  <a:lnTo>
                    <a:pt x="0" y="2352"/>
                  </a:lnTo>
                  <a:lnTo>
                    <a:pt x="1129" y="2226"/>
                  </a:lnTo>
                  <a:lnTo>
                    <a:pt x="1129" y="2226"/>
                  </a:lnTo>
                  <a:lnTo>
                    <a:pt x="1286" y="2007"/>
                  </a:lnTo>
                  <a:lnTo>
                    <a:pt x="1442" y="1819"/>
                  </a:lnTo>
                  <a:lnTo>
                    <a:pt x="1599" y="1631"/>
                  </a:lnTo>
                  <a:lnTo>
                    <a:pt x="1787" y="1443"/>
                  </a:lnTo>
                  <a:lnTo>
                    <a:pt x="2007" y="1317"/>
                  </a:lnTo>
                  <a:lnTo>
                    <a:pt x="2195" y="1192"/>
                  </a:lnTo>
                  <a:lnTo>
                    <a:pt x="2414" y="1098"/>
                  </a:lnTo>
                  <a:lnTo>
                    <a:pt x="2633" y="1066"/>
                  </a:lnTo>
                  <a:lnTo>
                    <a:pt x="2633" y="1066"/>
                  </a:lnTo>
                  <a:lnTo>
                    <a:pt x="2822" y="1035"/>
                  </a:lnTo>
                  <a:lnTo>
                    <a:pt x="2822" y="1035"/>
                  </a:lnTo>
                  <a:lnTo>
                    <a:pt x="2978" y="1066"/>
                  </a:lnTo>
                  <a:lnTo>
                    <a:pt x="3135" y="1129"/>
                  </a:lnTo>
                  <a:lnTo>
                    <a:pt x="3229" y="1192"/>
                  </a:lnTo>
                  <a:lnTo>
                    <a:pt x="3323" y="1317"/>
                  </a:lnTo>
                  <a:lnTo>
                    <a:pt x="3354" y="1443"/>
                  </a:lnTo>
                  <a:lnTo>
                    <a:pt x="3386" y="1599"/>
                  </a:lnTo>
                  <a:lnTo>
                    <a:pt x="3386" y="2007"/>
                  </a:lnTo>
                  <a:lnTo>
                    <a:pt x="3386" y="2007"/>
                  </a:lnTo>
                  <a:lnTo>
                    <a:pt x="3386" y="2007"/>
                  </a:lnTo>
                  <a:lnTo>
                    <a:pt x="3386" y="2007"/>
                  </a:lnTo>
                  <a:lnTo>
                    <a:pt x="4420" y="1913"/>
                  </a:lnTo>
                  <a:lnTo>
                    <a:pt x="4420" y="1913"/>
                  </a:lnTo>
                  <a:lnTo>
                    <a:pt x="4420" y="1568"/>
                  </a:lnTo>
                  <a:lnTo>
                    <a:pt x="4389" y="1223"/>
                  </a:lnTo>
                  <a:lnTo>
                    <a:pt x="4295" y="941"/>
                  </a:lnTo>
                  <a:lnTo>
                    <a:pt x="4169" y="659"/>
                  </a:lnTo>
                  <a:lnTo>
                    <a:pt x="4013" y="439"/>
                  </a:lnTo>
                  <a:lnTo>
                    <a:pt x="3793" y="251"/>
                  </a:lnTo>
                  <a:lnTo>
                    <a:pt x="3511" y="126"/>
                  </a:lnTo>
                  <a:lnTo>
                    <a:pt x="3166" y="32"/>
                  </a:lnTo>
                  <a:lnTo>
                    <a:pt x="3166" y="32"/>
                  </a:lnTo>
                  <a:lnTo>
                    <a:pt x="28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73"/>
            <p:cNvSpPr/>
            <p:nvPr/>
          </p:nvSpPr>
          <p:spPr>
            <a:xfrm>
              <a:off x="4044100" y="3152525"/>
              <a:ext cx="431825" cy="172450"/>
            </a:xfrm>
            <a:custGeom>
              <a:avLst/>
              <a:gdLst/>
              <a:ahLst/>
              <a:cxnLst/>
              <a:rect l="l" t="t" r="r" b="b"/>
              <a:pathLst>
                <a:path w="17273" h="6898" fill="none" extrusionOk="0">
                  <a:moveTo>
                    <a:pt x="11348" y="1"/>
                  </a:moveTo>
                  <a:lnTo>
                    <a:pt x="11348" y="1"/>
                  </a:lnTo>
                  <a:lnTo>
                    <a:pt x="10909" y="32"/>
                  </a:lnTo>
                  <a:lnTo>
                    <a:pt x="10470" y="64"/>
                  </a:lnTo>
                  <a:lnTo>
                    <a:pt x="9592" y="189"/>
                  </a:lnTo>
                  <a:lnTo>
                    <a:pt x="8777" y="377"/>
                  </a:lnTo>
                  <a:lnTo>
                    <a:pt x="7962" y="596"/>
                  </a:lnTo>
                  <a:lnTo>
                    <a:pt x="7962" y="596"/>
                  </a:lnTo>
                  <a:lnTo>
                    <a:pt x="7492" y="753"/>
                  </a:lnTo>
                  <a:lnTo>
                    <a:pt x="7022" y="941"/>
                  </a:lnTo>
                  <a:lnTo>
                    <a:pt x="6113" y="1349"/>
                  </a:lnTo>
                  <a:lnTo>
                    <a:pt x="5204" y="1725"/>
                  </a:lnTo>
                  <a:lnTo>
                    <a:pt x="4734" y="1913"/>
                  </a:lnTo>
                  <a:lnTo>
                    <a:pt x="4263" y="2038"/>
                  </a:lnTo>
                  <a:lnTo>
                    <a:pt x="4263" y="2038"/>
                  </a:lnTo>
                  <a:lnTo>
                    <a:pt x="3730" y="2226"/>
                  </a:lnTo>
                  <a:lnTo>
                    <a:pt x="3292" y="2446"/>
                  </a:lnTo>
                  <a:lnTo>
                    <a:pt x="2884" y="2697"/>
                  </a:lnTo>
                  <a:lnTo>
                    <a:pt x="2571" y="2979"/>
                  </a:lnTo>
                  <a:lnTo>
                    <a:pt x="2257" y="3324"/>
                  </a:lnTo>
                  <a:lnTo>
                    <a:pt x="1975" y="3700"/>
                  </a:lnTo>
                  <a:lnTo>
                    <a:pt x="1693" y="4107"/>
                  </a:lnTo>
                  <a:lnTo>
                    <a:pt x="1380" y="4577"/>
                  </a:lnTo>
                  <a:lnTo>
                    <a:pt x="1380" y="4577"/>
                  </a:lnTo>
                  <a:lnTo>
                    <a:pt x="1035" y="5142"/>
                  </a:lnTo>
                  <a:lnTo>
                    <a:pt x="690" y="5737"/>
                  </a:lnTo>
                  <a:lnTo>
                    <a:pt x="345" y="6333"/>
                  </a:lnTo>
                  <a:lnTo>
                    <a:pt x="0" y="6897"/>
                  </a:lnTo>
                  <a:lnTo>
                    <a:pt x="0" y="6897"/>
                  </a:lnTo>
                  <a:lnTo>
                    <a:pt x="596" y="6803"/>
                  </a:lnTo>
                  <a:lnTo>
                    <a:pt x="596" y="6803"/>
                  </a:lnTo>
                  <a:lnTo>
                    <a:pt x="753" y="6615"/>
                  </a:lnTo>
                  <a:lnTo>
                    <a:pt x="753" y="6615"/>
                  </a:lnTo>
                  <a:lnTo>
                    <a:pt x="1066" y="6239"/>
                  </a:lnTo>
                  <a:lnTo>
                    <a:pt x="1317" y="5831"/>
                  </a:lnTo>
                  <a:lnTo>
                    <a:pt x="1850" y="5016"/>
                  </a:lnTo>
                  <a:lnTo>
                    <a:pt x="2351" y="4233"/>
                  </a:lnTo>
                  <a:lnTo>
                    <a:pt x="2633" y="3825"/>
                  </a:lnTo>
                  <a:lnTo>
                    <a:pt x="2947" y="3449"/>
                  </a:lnTo>
                  <a:lnTo>
                    <a:pt x="2947" y="3449"/>
                  </a:lnTo>
                  <a:lnTo>
                    <a:pt x="3229" y="3167"/>
                  </a:lnTo>
                  <a:lnTo>
                    <a:pt x="3511" y="2916"/>
                  </a:lnTo>
                  <a:lnTo>
                    <a:pt x="3825" y="2697"/>
                  </a:lnTo>
                  <a:lnTo>
                    <a:pt x="4138" y="2540"/>
                  </a:lnTo>
                  <a:lnTo>
                    <a:pt x="4483" y="2383"/>
                  </a:lnTo>
                  <a:lnTo>
                    <a:pt x="4796" y="2289"/>
                  </a:lnTo>
                  <a:lnTo>
                    <a:pt x="5486" y="2101"/>
                  </a:lnTo>
                  <a:lnTo>
                    <a:pt x="6207" y="1976"/>
                  </a:lnTo>
                  <a:lnTo>
                    <a:pt x="6928" y="1850"/>
                  </a:lnTo>
                  <a:lnTo>
                    <a:pt x="7649" y="1694"/>
                  </a:lnTo>
                  <a:lnTo>
                    <a:pt x="7994" y="1600"/>
                  </a:lnTo>
                  <a:lnTo>
                    <a:pt x="8370" y="1474"/>
                  </a:lnTo>
                  <a:lnTo>
                    <a:pt x="8370" y="1474"/>
                  </a:lnTo>
                  <a:lnTo>
                    <a:pt x="8683" y="1317"/>
                  </a:lnTo>
                  <a:lnTo>
                    <a:pt x="8997" y="1161"/>
                  </a:lnTo>
                  <a:lnTo>
                    <a:pt x="9279" y="1004"/>
                  </a:lnTo>
                  <a:lnTo>
                    <a:pt x="9592" y="879"/>
                  </a:lnTo>
                  <a:lnTo>
                    <a:pt x="9592" y="879"/>
                  </a:lnTo>
                  <a:lnTo>
                    <a:pt x="10062" y="722"/>
                  </a:lnTo>
                  <a:lnTo>
                    <a:pt x="10501" y="596"/>
                  </a:lnTo>
                  <a:lnTo>
                    <a:pt x="10971" y="534"/>
                  </a:lnTo>
                  <a:lnTo>
                    <a:pt x="11379" y="534"/>
                  </a:lnTo>
                  <a:lnTo>
                    <a:pt x="11379" y="534"/>
                  </a:lnTo>
                  <a:lnTo>
                    <a:pt x="11786" y="534"/>
                  </a:lnTo>
                  <a:lnTo>
                    <a:pt x="12194" y="596"/>
                  </a:lnTo>
                  <a:lnTo>
                    <a:pt x="12601" y="691"/>
                  </a:lnTo>
                  <a:lnTo>
                    <a:pt x="12978" y="816"/>
                  </a:lnTo>
                  <a:lnTo>
                    <a:pt x="13354" y="1004"/>
                  </a:lnTo>
                  <a:lnTo>
                    <a:pt x="13730" y="1223"/>
                  </a:lnTo>
                  <a:lnTo>
                    <a:pt x="14106" y="1474"/>
                  </a:lnTo>
                  <a:lnTo>
                    <a:pt x="14451" y="1756"/>
                  </a:lnTo>
                  <a:lnTo>
                    <a:pt x="14451" y="1756"/>
                  </a:lnTo>
                  <a:lnTo>
                    <a:pt x="14858" y="2101"/>
                  </a:lnTo>
                  <a:lnTo>
                    <a:pt x="15203" y="2477"/>
                  </a:lnTo>
                  <a:lnTo>
                    <a:pt x="15517" y="2885"/>
                  </a:lnTo>
                  <a:lnTo>
                    <a:pt x="15799" y="3292"/>
                  </a:lnTo>
                  <a:lnTo>
                    <a:pt x="16018" y="3731"/>
                  </a:lnTo>
                  <a:lnTo>
                    <a:pt x="16206" y="4170"/>
                  </a:lnTo>
                  <a:lnTo>
                    <a:pt x="16363" y="4640"/>
                  </a:lnTo>
                  <a:lnTo>
                    <a:pt x="16488" y="5110"/>
                  </a:lnTo>
                  <a:lnTo>
                    <a:pt x="16488" y="5110"/>
                  </a:lnTo>
                  <a:lnTo>
                    <a:pt x="17272" y="5048"/>
                  </a:lnTo>
                  <a:lnTo>
                    <a:pt x="17272" y="5048"/>
                  </a:lnTo>
                  <a:lnTo>
                    <a:pt x="17084" y="4452"/>
                  </a:lnTo>
                  <a:lnTo>
                    <a:pt x="16865" y="3888"/>
                  </a:lnTo>
                  <a:lnTo>
                    <a:pt x="16551" y="3324"/>
                  </a:lnTo>
                  <a:lnTo>
                    <a:pt x="16238" y="2791"/>
                  </a:lnTo>
                  <a:lnTo>
                    <a:pt x="15861" y="2289"/>
                  </a:lnTo>
                  <a:lnTo>
                    <a:pt x="15454" y="1819"/>
                  </a:lnTo>
                  <a:lnTo>
                    <a:pt x="15046" y="1411"/>
                  </a:lnTo>
                  <a:lnTo>
                    <a:pt x="14608" y="1035"/>
                  </a:lnTo>
                  <a:lnTo>
                    <a:pt x="14608" y="1035"/>
                  </a:lnTo>
                  <a:lnTo>
                    <a:pt x="14263" y="785"/>
                  </a:lnTo>
                  <a:lnTo>
                    <a:pt x="13887" y="565"/>
                  </a:lnTo>
                  <a:lnTo>
                    <a:pt x="13479" y="377"/>
                  </a:lnTo>
                  <a:lnTo>
                    <a:pt x="13072" y="252"/>
                  </a:lnTo>
                  <a:lnTo>
                    <a:pt x="12664" y="126"/>
                  </a:lnTo>
                  <a:lnTo>
                    <a:pt x="12225" y="64"/>
                  </a:lnTo>
                  <a:lnTo>
                    <a:pt x="11786" y="32"/>
                  </a:lnTo>
                  <a:lnTo>
                    <a:pt x="1134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73"/>
            <p:cNvSpPr/>
            <p:nvPr/>
          </p:nvSpPr>
          <p:spPr>
            <a:xfrm>
              <a:off x="3802725" y="3165850"/>
              <a:ext cx="661425" cy="717075"/>
            </a:xfrm>
            <a:custGeom>
              <a:avLst/>
              <a:gdLst/>
              <a:ahLst/>
              <a:cxnLst/>
              <a:rect l="l" t="t" r="r" b="b"/>
              <a:pathLst>
                <a:path w="26457" h="28683" extrusionOk="0">
                  <a:moveTo>
                    <a:pt x="22507" y="2885"/>
                  </a:moveTo>
                  <a:lnTo>
                    <a:pt x="22789" y="2916"/>
                  </a:lnTo>
                  <a:lnTo>
                    <a:pt x="23134" y="3010"/>
                  </a:lnTo>
                  <a:lnTo>
                    <a:pt x="23416" y="3135"/>
                  </a:lnTo>
                  <a:lnTo>
                    <a:pt x="23636" y="3323"/>
                  </a:lnTo>
                  <a:lnTo>
                    <a:pt x="23792" y="3543"/>
                  </a:lnTo>
                  <a:lnTo>
                    <a:pt x="23918" y="3825"/>
                  </a:lnTo>
                  <a:lnTo>
                    <a:pt x="24012" y="4107"/>
                  </a:lnTo>
                  <a:lnTo>
                    <a:pt x="24043" y="4452"/>
                  </a:lnTo>
                  <a:lnTo>
                    <a:pt x="24043" y="4797"/>
                  </a:lnTo>
                  <a:lnTo>
                    <a:pt x="24012" y="5173"/>
                  </a:lnTo>
                  <a:lnTo>
                    <a:pt x="23918" y="5612"/>
                  </a:lnTo>
                  <a:lnTo>
                    <a:pt x="23792" y="6019"/>
                  </a:lnTo>
                  <a:lnTo>
                    <a:pt x="23667" y="6458"/>
                  </a:lnTo>
                  <a:lnTo>
                    <a:pt x="23479" y="6866"/>
                  </a:lnTo>
                  <a:lnTo>
                    <a:pt x="23291" y="7242"/>
                  </a:lnTo>
                  <a:lnTo>
                    <a:pt x="23103" y="7618"/>
                  </a:lnTo>
                  <a:lnTo>
                    <a:pt x="22883" y="7963"/>
                  </a:lnTo>
                  <a:lnTo>
                    <a:pt x="22695" y="8245"/>
                  </a:lnTo>
                  <a:lnTo>
                    <a:pt x="22507" y="8496"/>
                  </a:lnTo>
                  <a:lnTo>
                    <a:pt x="22319" y="8684"/>
                  </a:lnTo>
                  <a:lnTo>
                    <a:pt x="22131" y="8840"/>
                  </a:lnTo>
                  <a:lnTo>
                    <a:pt x="22037" y="8903"/>
                  </a:lnTo>
                  <a:lnTo>
                    <a:pt x="21912" y="8934"/>
                  </a:lnTo>
                  <a:lnTo>
                    <a:pt x="21786" y="8903"/>
                  </a:lnTo>
                  <a:lnTo>
                    <a:pt x="21692" y="8809"/>
                  </a:lnTo>
                  <a:lnTo>
                    <a:pt x="21598" y="8715"/>
                  </a:lnTo>
                  <a:lnTo>
                    <a:pt x="21535" y="8558"/>
                  </a:lnTo>
                  <a:lnTo>
                    <a:pt x="21535" y="8433"/>
                  </a:lnTo>
                  <a:lnTo>
                    <a:pt x="21598" y="8308"/>
                  </a:lnTo>
                  <a:lnTo>
                    <a:pt x="21912" y="7775"/>
                  </a:lnTo>
                  <a:lnTo>
                    <a:pt x="22256" y="7242"/>
                  </a:lnTo>
                  <a:lnTo>
                    <a:pt x="22570" y="6678"/>
                  </a:lnTo>
                  <a:lnTo>
                    <a:pt x="22695" y="6395"/>
                  </a:lnTo>
                  <a:lnTo>
                    <a:pt x="22821" y="6082"/>
                  </a:lnTo>
                  <a:lnTo>
                    <a:pt x="22946" y="5486"/>
                  </a:lnTo>
                  <a:lnTo>
                    <a:pt x="23009" y="5204"/>
                  </a:lnTo>
                  <a:lnTo>
                    <a:pt x="23009" y="4891"/>
                  </a:lnTo>
                  <a:lnTo>
                    <a:pt x="23009" y="4483"/>
                  </a:lnTo>
                  <a:lnTo>
                    <a:pt x="22977" y="4327"/>
                  </a:lnTo>
                  <a:lnTo>
                    <a:pt x="22946" y="4201"/>
                  </a:lnTo>
                  <a:lnTo>
                    <a:pt x="22852" y="4076"/>
                  </a:lnTo>
                  <a:lnTo>
                    <a:pt x="22758" y="4013"/>
                  </a:lnTo>
                  <a:lnTo>
                    <a:pt x="22601" y="3950"/>
                  </a:lnTo>
                  <a:lnTo>
                    <a:pt x="22445" y="3919"/>
                  </a:lnTo>
                  <a:lnTo>
                    <a:pt x="22256" y="3950"/>
                  </a:lnTo>
                  <a:lnTo>
                    <a:pt x="22037" y="3982"/>
                  </a:lnTo>
                  <a:lnTo>
                    <a:pt x="21818" y="4076"/>
                  </a:lnTo>
                  <a:lnTo>
                    <a:pt x="21630" y="4201"/>
                  </a:lnTo>
                  <a:lnTo>
                    <a:pt x="21410" y="4327"/>
                  </a:lnTo>
                  <a:lnTo>
                    <a:pt x="21222" y="4515"/>
                  </a:lnTo>
                  <a:lnTo>
                    <a:pt x="21065" y="4703"/>
                  </a:lnTo>
                  <a:lnTo>
                    <a:pt x="20909" y="4891"/>
                  </a:lnTo>
                  <a:lnTo>
                    <a:pt x="20752" y="5110"/>
                  </a:lnTo>
                  <a:lnTo>
                    <a:pt x="20595" y="5392"/>
                  </a:lnTo>
                  <a:lnTo>
                    <a:pt x="20470" y="5643"/>
                  </a:lnTo>
                  <a:lnTo>
                    <a:pt x="20407" y="5894"/>
                  </a:lnTo>
                  <a:lnTo>
                    <a:pt x="20344" y="6145"/>
                  </a:lnTo>
                  <a:lnTo>
                    <a:pt x="20344" y="6458"/>
                  </a:lnTo>
                  <a:lnTo>
                    <a:pt x="20344" y="6740"/>
                  </a:lnTo>
                  <a:lnTo>
                    <a:pt x="20407" y="7336"/>
                  </a:lnTo>
                  <a:lnTo>
                    <a:pt x="20470" y="7963"/>
                  </a:lnTo>
                  <a:lnTo>
                    <a:pt x="20532" y="8527"/>
                  </a:lnTo>
                  <a:lnTo>
                    <a:pt x="20532" y="8621"/>
                  </a:lnTo>
                  <a:lnTo>
                    <a:pt x="20501" y="8684"/>
                  </a:lnTo>
                  <a:lnTo>
                    <a:pt x="20438" y="8715"/>
                  </a:lnTo>
                  <a:lnTo>
                    <a:pt x="20250" y="8715"/>
                  </a:lnTo>
                  <a:lnTo>
                    <a:pt x="20188" y="8652"/>
                  </a:lnTo>
                  <a:lnTo>
                    <a:pt x="20000" y="8276"/>
                  </a:lnTo>
                  <a:lnTo>
                    <a:pt x="19811" y="7869"/>
                  </a:lnTo>
                  <a:lnTo>
                    <a:pt x="19686" y="7430"/>
                  </a:lnTo>
                  <a:lnTo>
                    <a:pt x="19561" y="6991"/>
                  </a:lnTo>
                  <a:lnTo>
                    <a:pt x="19498" y="6552"/>
                  </a:lnTo>
                  <a:lnTo>
                    <a:pt x="19498" y="6113"/>
                  </a:lnTo>
                  <a:lnTo>
                    <a:pt x="19529" y="5674"/>
                  </a:lnTo>
                  <a:lnTo>
                    <a:pt x="19623" y="5236"/>
                  </a:lnTo>
                  <a:lnTo>
                    <a:pt x="19749" y="4953"/>
                  </a:lnTo>
                  <a:lnTo>
                    <a:pt x="19874" y="4703"/>
                  </a:lnTo>
                  <a:lnTo>
                    <a:pt x="20094" y="4389"/>
                  </a:lnTo>
                  <a:lnTo>
                    <a:pt x="20376" y="4076"/>
                  </a:lnTo>
                  <a:lnTo>
                    <a:pt x="20658" y="3762"/>
                  </a:lnTo>
                  <a:lnTo>
                    <a:pt x="21003" y="3480"/>
                  </a:lnTo>
                  <a:lnTo>
                    <a:pt x="21347" y="3229"/>
                  </a:lnTo>
                  <a:lnTo>
                    <a:pt x="21724" y="3041"/>
                  </a:lnTo>
                  <a:lnTo>
                    <a:pt x="22100" y="2916"/>
                  </a:lnTo>
                  <a:lnTo>
                    <a:pt x="22319" y="2885"/>
                  </a:lnTo>
                  <a:close/>
                  <a:moveTo>
                    <a:pt x="13229" y="5455"/>
                  </a:moveTo>
                  <a:lnTo>
                    <a:pt x="13542" y="5549"/>
                  </a:lnTo>
                  <a:lnTo>
                    <a:pt x="13887" y="5674"/>
                  </a:lnTo>
                  <a:lnTo>
                    <a:pt x="14200" y="5831"/>
                  </a:lnTo>
                  <a:lnTo>
                    <a:pt x="14420" y="5957"/>
                  </a:lnTo>
                  <a:lnTo>
                    <a:pt x="14639" y="6113"/>
                  </a:lnTo>
                  <a:lnTo>
                    <a:pt x="15015" y="6489"/>
                  </a:lnTo>
                  <a:lnTo>
                    <a:pt x="15360" y="6897"/>
                  </a:lnTo>
                  <a:lnTo>
                    <a:pt x="15674" y="7336"/>
                  </a:lnTo>
                  <a:lnTo>
                    <a:pt x="15893" y="7837"/>
                  </a:lnTo>
                  <a:lnTo>
                    <a:pt x="15987" y="8088"/>
                  </a:lnTo>
                  <a:lnTo>
                    <a:pt x="16050" y="8339"/>
                  </a:lnTo>
                  <a:lnTo>
                    <a:pt x="16081" y="8590"/>
                  </a:lnTo>
                  <a:lnTo>
                    <a:pt x="16113" y="8840"/>
                  </a:lnTo>
                  <a:lnTo>
                    <a:pt x="16113" y="9091"/>
                  </a:lnTo>
                  <a:lnTo>
                    <a:pt x="16081" y="9342"/>
                  </a:lnTo>
                  <a:lnTo>
                    <a:pt x="16050" y="9467"/>
                  </a:lnTo>
                  <a:lnTo>
                    <a:pt x="15956" y="9561"/>
                  </a:lnTo>
                  <a:lnTo>
                    <a:pt x="15862" y="9593"/>
                  </a:lnTo>
                  <a:lnTo>
                    <a:pt x="15768" y="9624"/>
                  </a:lnTo>
                  <a:lnTo>
                    <a:pt x="15611" y="9593"/>
                  </a:lnTo>
                  <a:lnTo>
                    <a:pt x="15517" y="9530"/>
                  </a:lnTo>
                  <a:lnTo>
                    <a:pt x="15423" y="9467"/>
                  </a:lnTo>
                  <a:lnTo>
                    <a:pt x="15360" y="9342"/>
                  </a:lnTo>
                  <a:lnTo>
                    <a:pt x="15141" y="8684"/>
                  </a:lnTo>
                  <a:lnTo>
                    <a:pt x="14921" y="8057"/>
                  </a:lnTo>
                  <a:lnTo>
                    <a:pt x="14796" y="7775"/>
                  </a:lnTo>
                  <a:lnTo>
                    <a:pt x="14639" y="7493"/>
                  </a:lnTo>
                  <a:lnTo>
                    <a:pt x="14451" y="7210"/>
                  </a:lnTo>
                  <a:lnTo>
                    <a:pt x="14200" y="6960"/>
                  </a:lnTo>
                  <a:lnTo>
                    <a:pt x="13950" y="6709"/>
                  </a:lnTo>
                  <a:lnTo>
                    <a:pt x="13636" y="6552"/>
                  </a:lnTo>
                  <a:lnTo>
                    <a:pt x="13291" y="6427"/>
                  </a:lnTo>
                  <a:lnTo>
                    <a:pt x="12947" y="6395"/>
                  </a:lnTo>
                  <a:lnTo>
                    <a:pt x="12633" y="6427"/>
                  </a:lnTo>
                  <a:lnTo>
                    <a:pt x="12476" y="6458"/>
                  </a:lnTo>
                  <a:lnTo>
                    <a:pt x="12320" y="6521"/>
                  </a:lnTo>
                  <a:lnTo>
                    <a:pt x="12194" y="6615"/>
                  </a:lnTo>
                  <a:lnTo>
                    <a:pt x="12038" y="6709"/>
                  </a:lnTo>
                  <a:lnTo>
                    <a:pt x="11912" y="6834"/>
                  </a:lnTo>
                  <a:lnTo>
                    <a:pt x="11818" y="6991"/>
                  </a:lnTo>
                  <a:lnTo>
                    <a:pt x="11693" y="7148"/>
                  </a:lnTo>
                  <a:lnTo>
                    <a:pt x="11630" y="7304"/>
                  </a:lnTo>
                  <a:lnTo>
                    <a:pt x="11599" y="7461"/>
                  </a:lnTo>
                  <a:lnTo>
                    <a:pt x="11567" y="7618"/>
                  </a:lnTo>
                  <a:lnTo>
                    <a:pt x="11536" y="7775"/>
                  </a:lnTo>
                  <a:lnTo>
                    <a:pt x="11536" y="7931"/>
                  </a:lnTo>
                  <a:lnTo>
                    <a:pt x="11630" y="8245"/>
                  </a:lnTo>
                  <a:lnTo>
                    <a:pt x="11755" y="8527"/>
                  </a:lnTo>
                  <a:lnTo>
                    <a:pt x="11944" y="8809"/>
                  </a:lnTo>
                  <a:lnTo>
                    <a:pt x="12163" y="9029"/>
                  </a:lnTo>
                  <a:lnTo>
                    <a:pt x="12445" y="9248"/>
                  </a:lnTo>
                  <a:lnTo>
                    <a:pt x="12727" y="9405"/>
                  </a:lnTo>
                  <a:lnTo>
                    <a:pt x="13041" y="9561"/>
                  </a:lnTo>
                  <a:lnTo>
                    <a:pt x="13385" y="9655"/>
                  </a:lnTo>
                  <a:lnTo>
                    <a:pt x="13699" y="9718"/>
                  </a:lnTo>
                  <a:lnTo>
                    <a:pt x="14389" y="9844"/>
                  </a:lnTo>
                  <a:lnTo>
                    <a:pt x="14702" y="9906"/>
                  </a:lnTo>
                  <a:lnTo>
                    <a:pt x="15047" y="10000"/>
                  </a:lnTo>
                  <a:lnTo>
                    <a:pt x="15110" y="10000"/>
                  </a:lnTo>
                  <a:lnTo>
                    <a:pt x="15141" y="10063"/>
                  </a:lnTo>
                  <a:lnTo>
                    <a:pt x="15172" y="10157"/>
                  </a:lnTo>
                  <a:lnTo>
                    <a:pt x="15141" y="10251"/>
                  </a:lnTo>
                  <a:lnTo>
                    <a:pt x="15110" y="10282"/>
                  </a:lnTo>
                  <a:lnTo>
                    <a:pt x="15047" y="10282"/>
                  </a:lnTo>
                  <a:lnTo>
                    <a:pt x="14765" y="10345"/>
                  </a:lnTo>
                  <a:lnTo>
                    <a:pt x="14483" y="10408"/>
                  </a:lnTo>
                  <a:lnTo>
                    <a:pt x="14200" y="10439"/>
                  </a:lnTo>
                  <a:lnTo>
                    <a:pt x="13511" y="10439"/>
                  </a:lnTo>
                  <a:lnTo>
                    <a:pt x="13135" y="10376"/>
                  </a:lnTo>
                  <a:lnTo>
                    <a:pt x="12727" y="10282"/>
                  </a:lnTo>
                  <a:lnTo>
                    <a:pt x="12382" y="10157"/>
                  </a:lnTo>
                  <a:lnTo>
                    <a:pt x="12006" y="10000"/>
                  </a:lnTo>
                  <a:lnTo>
                    <a:pt x="11693" y="9781"/>
                  </a:lnTo>
                  <a:lnTo>
                    <a:pt x="11379" y="9530"/>
                  </a:lnTo>
                  <a:lnTo>
                    <a:pt x="11129" y="9248"/>
                  </a:lnTo>
                  <a:lnTo>
                    <a:pt x="11003" y="9060"/>
                  </a:lnTo>
                  <a:lnTo>
                    <a:pt x="10878" y="8903"/>
                  </a:lnTo>
                  <a:lnTo>
                    <a:pt x="10721" y="8527"/>
                  </a:lnTo>
                  <a:lnTo>
                    <a:pt x="10627" y="8119"/>
                  </a:lnTo>
                  <a:lnTo>
                    <a:pt x="10627" y="7712"/>
                  </a:lnTo>
                  <a:lnTo>
                    <a:pt x="10658" y="7304"/>
                  </a:lnTo>
                  <a:lnTo>
                    <a:pt x="10784" y="6928"/>
                  </a:lnTo>
                  <a:lnTo>
                    <a:pt x="10972" y="6552"/>
                  </a:lnTo>
                  <a:lnTo>
                    <a:pt x="11097" y="6395"/>
                  </a:lnTo>
                  <a:lnTo>
                    <a:pt x="11223" y="6207"/>
                  </a:lnTo>
                  <a:lnTo>
                    <a:pt x="11285" y="6176"/>
                  </a:lnTo>
                  <a:lnTo>
                    <a:pt x="11473" y="5988"/>
                  </a:lnTo>
                  <a:lnTo>
                    <a:pt x="11661" y="5831"/>
                  </a:lnTo>
                  <a:lnTo>
                    <a:pt x="11850" y="5706"/>
                  </a:lnTo>
                  <a:lnTo>
                    <a:pt x="12069" y="5612"/>
                  </a:lnTo>
                  <a:lnTo>
                    <a:pt x="12257" y="5549"/>
                  </a:lnTo>
                  <a:lnTo>
                    <a:pt x="12476" y="5486"/>
                  </a:lnTo>
                  <a:lnTo>
                    <a:pt x="12665" y="5455"/>
                  </a:lnTo>
                  <a:close/>
                  <a:moveTo>
                    <a:pt x="7869" y="12414"/>
                  </a:moveTo>
                  <a:lnTo>
                    <a:pt x="8276" y="12445"/>
                  </a:lnTo>
                  <a:lnTo>
                    <a:pt x="8684" y="12508"/>
                  </a:lnTo>
                  <a:lnTo>
                    <a:pt x="9091" y="12602"/>
                  </a:lnTo>
                  <a:lnTo>
                    <a:pt x="9499" y="12727"/>
                  </a:lnTo>
                  <a:lnTo>
                    <a:pt x="9906" y="12884"/>
                  </a:lnTo>
                  <a:lnTo>
                    <a:pt x="10282" y="13041"/>
                  </a:lnTo>
                  <a:lnTo>
                    <a:pt x="10658" y="13229"/>
                  </a:lnTo>
                  <a:lnTo>
                    <a:pt x="11003" y="13448"/>
                  </a:lnTo>
                  <a:lnTo>
                    <a:pt x="11473" y="13793"/>
                  </a:lnTo>
                  <a:lnTo>
                    <a:pt x="11881" y="14138"/>
                  </a:lnTo>
                  <a:lnTo>
                    <a:pt x="11975" y="14263"/>
                  </a:lnTo>
                  <a:lnTo>
                    <a:pt x="12006" y="14389"/>
                  </a:lnTo>
                  <a:lnTo>
                    <a:pt x="12006" y="14545"/>
                  </a:lnTo>
                  <a:lnTo>
                    <a:pt x="11975" y="14671"/>
                  </a:lnTo>
                  <a:lnTo>
                    <a:pt x="11912" y="14796"/>
                  </a:lnTo>
                  <a:lnTo>
                    <a:pt x="11818" y="14890"/>
                  </a:lnTo>
                  <a:lnTo>
                    <a:pt x="11693" y="14953"/>
                  </a:lnTo>
                  <a:lnTo>
                    <a:pt x="11442" y="14953"/>
                  </a:lnTo>
                  <a:lnTo>
                    <a:pt x="11317" y="14890"/>
                  </a:lnTo>
                  <a:lnTo>
                    <a:pt x="10690" y="14483"/>
                  </a:lnTo>
                  <a:lnTo>
                    <a:pt x="10282" y="14232"/>
                  </a:lnTo>
                  <a:lnTo>
                    <a:pt x="9843" y="14013"/>
                  </a:lnTo>
                  <a:lnTo>
                    <a:pt x="9342" y="13793"/>
                  </a:lnTo>
                  <a:lnTo>
                    <a:pt x="8840" y="13605"/>
                  </a:lnTo>
                  <a:lnTo>
                    <a:pt x="8370" y="13480"/>
                  </a:lnTo>
                  <a:lnTo>
                    <a:pt x="8119" y="13417"/>
                  </a:lnTo>
                  <a:lnTo>
                    <a:pt x="7680" y="13417"/>
                  </a:lnTo>
                  <a:lnTo>
                    <a:pt x="7461" y="13480"/>
                  </a:lnTo>
                  <a:lnTo>
                    <a:pt x="7273" y="13542"/>
                  </a:lnTo>
                  <a:lnTo>
                    <a:pt x="7085" y="13636"/>
                  </a:lnTo>
                  <a:lnTo>
                    <a:pt x="6928" y="13762"/>
                  </a:lnTo>
                  <a:lnTo>
                    <a:pt x="6803" y="13919"/>
                  </a:lnTo>
                  <a:lnTo>
                    <a:pt x="6677" y="14107"/>
                  </a:lnTo>
                  <a:lnTo>
                    <a:pt x="6552" y="14326"/>
                  </a:lnTo>
                  <a:lnTo>
                    <a:pt x="6489" y="14514"/>
                  </a:lnTo>
                  <a:lnTo>
                    <a:pt x="6458" y="14702"/>
                  </a:lnTo>
                  <a:lnTo>
                    <a:pt x="6458" y="14859"/>
                  </a:lnTo>
                  <a:lnTo>
                    <a:pt x="6458" y="15016"/>
                  </a:lnTo>
                  <a:lnTo>
                    <a:pt x="6489" y="15172"/>
                  </a:lnTo>
                  <a:lnTo>
                    <a:pt x="6552" y="15298"/>
                  </a:lnTo>
                  <a:lnTo>
                    <a:pt x="6646" y="15423"/>
                  </a:lnTo>
                  <a:lnTo>
                    <a:pt x="6740" y="15517"/>
                  </a:lnTo>
                  <a:lnTo>
                    <a:pt x="6928" y="15705"/>
                  </a:lnTo>
                  <a:lnTo>
                    <a:pt x="7148" y="15831"/>
                  </a:lnTo>
                  <a:lnTo>
                    <a:pt x="7398" y="15925"/>
                  </a:lnTo>
                  <a:lnTo>
                    <a:pt x="7680" y="16019"/>
                  </a:lnTo>
                  <a:lnTo>
                    <a:pt x="7963" y="16081"/>
                  </a:lnTo>
                  <a:lnTo>
                    <a:pt x="8245" y="16113"/>
                  </a:lnTo>
                  <a:lnTo>
                    <a:pt x="8778" y="16144"/>
                  </a:lnTo>
                  <a:lnTo>
                    <a:pt x="8934" y="16144"/>
                  </a:lnTo>
                  <a:lnTo>
                    <a:pt x="9405" y="16113"/>
                  </a:lnTo>
                  <a:lnTo>
                    <a:pt x="9875" y="16050"/>
                  </a:lnTo>
                  <a:lnTo>
                    <a:pt x="10345" y="16019"/>
                  </a:lnTo>
                  <a:lnTo>
                    <a:pt x="10815" y="15987"/>
                  </a:lnTo>
                  <a:lnTo>
                    <a:pt x="11066" y="15987"/>
                  </a:lnTo>
                  <a:lnTo>
                    <a:pt x="11129" y="16019"/>
                  </a:lnTo>
                  <a:lnTo>
                    <a:pt x="11191" y="16050"/>
                  </a:lnTo>
                  <a:lnTo>
                    <a:pt x="11254" y="16144"/>
                  </a:lnTo>
                  <a:lnTo>
                    <a:pt x="11254" y="16207"/>
                  </a:lnTo>
                  <a:lnTo>
                    <a:pt x="11254" y="16270"/>
                  </a:lnTo>
                  <a:lnTo>
                    <a:pt x="11223" y="16332"/>
                  </a:lnTo>
                  <a:lnTo>
                    <a:pt x="11160" y="16364"/>
                  </a:lnTo>
                  <a:lnTo>
                    <a:pt x="10502" y="16646"/>
                  </a:lnTo>
                  <a:lnTo>
                    <a:pt x="10157" y="16771"/>
                  </a:lnTo>
                  <a:lnTo>
                    <a:pt x="9781" y="16865"/>
                  </a:lnTo>
                  <a:lnTo>
                    <a:pt x="9405" y="16959"/>
                  </a:lnTo>
                  <a:lnTo>
                    <a:pt x="9028" y="17022"/>
                  </a:lnTo>
                  <a:lnTo>
                    <a:pt x="8652" y="17053"/>
                  </a:lnTo>
                  <a:lnTo>
                    <a:pt x="8276" y="17085"/>
                  </a:lnTo>
                  <a:lnTo>
                    <a:pt x="7931" y="17053"/>
                  </a:lnTo>
                  <a:lnTo>
                    <a:pt x="7618" y="17022"/>
                  </a:lnTo>
                  <a:lnTo>
                    <a:pt x="7304" y="16959"/>
                  </a:lnTo>
                  <a:lnTo>
                    <a:pt x="7022" y="16865"/>
                  </a:lnTo>
                  <a:lnTo>
                    <a:pt x="6646" y="16708"/>
                  </a:lnTo>
                  <a:lnTo>
                    <a:pt x="6333" y="16520"/>
                  </a:lnTo>
                  <a:lnTo>
                    <a:pt x="6050" y="16270"/>
                  </a:lnTo>
                  <a:lnTo>
                    <a:pt x="5831" y="15987"/>
                  </a:lnTo>
                  <a:lnTo>
                    <a:pt x="5706" y="15799"/>
                  </a:lnTo>
                  <a:lnTo>
                    <a:pt x="5580" y="15580"/>
                  </a:lnTo>
                  <a:lnTo>
                    <a:pt x="5518" y="15392"/>
                  </a:lnTo>
                  <a:lnTo>
                    <a:pt x="5455" y="15172"/>
                  </a:lnTo>
                  <a:lnTo>
                    <a:pt x="5424" y="14953"/>
                  </a:lnTo>
                  <a:lnTo>
                    <a:pt x="5392" y="14702"/>
                  </a:lnTo>
                  <a:lnTo>
                    <a:pt x="5424" y="14483"/>
                  </a:lnTo>
                  <a:lnTo>
                    <a:pt x="5455" y="14232"/>
                  </a:lnTo>
                  <a:lnTo>
                    <a:pt x="5549" y="14013"/>
                  </a:lnTo>
                  <a:lnTo>
                    <a:pt x="5612" y="13793"/>
                  </a:lnTo>
                  <a:lnTo>
                    <a:pt x="5737" y="13574"/>
                  </a:lnTo>
                  <a:lnTo>
                    <a:pt x="5831" y="13386"/>
                  </a:lnTo>
                  <a:lnTo>
                    <a:pt x="5956" y="13229"/>
                  </a:lnTo>
                  <a:lnTo>
                    <a:pt x="6082" y="13072"/>
                  </a:lnTo>
                  <a:lnTo>
                    <a:pt x="6395" y="12853"/>
                  </a:lnTo>
                  <a:lnTo>
                    <a:pt x="6740" y="12665"/>
                  </a:lnTo>
                  <a:lnTo>
                    <a:pt x="7085" y="12539"/>
                  </a:lnTo>
                  <a:lnTo>
                    <a:pt x="7492" y="12445"/>
                  </a:lnTo>
                  <a:lnTo>
                    <a:pt x="7869" y="12414"/>
                  </a:lnTo>
                  <a:close/>
                  <a:moveTo>
                    <a:pt x="10376" y="20689"/>
                  </a:moveTo>
                  <a:lnTo>
                    <a:pt x="10564" y="20721"/>
                  </a:lnTo>
                  <a:lnTo>
                    <a:pt x="10658" y="20721"/>
                  </a:lnTo>
                  <a:lnTo>
                    <a:pt x="10721" y="20783"/>
                  </a:lnTo>
                  <a:lnTo>
                    <a:pt x="10752" y="20846"/>
                  </a:lnTo>
                  <a:lnTo>
                    <a:pt x="10784" y="20909"/>
                  </a:lnTo>
                  <a:lnTo>
                    <a:pt x="10784" y="21003"/>
                  </a:lnTo>
                  <a:lnTo>
                    <a:pt x="10752" y="21065"/>
                  </a:lnTo>
                  <a:lnTo>
                    <a:pt x="10690" y="21128"/>
                  </a:lnTo>
                  <a:lnTo>
                    <a:pt x="10627" y="21160"/>
                  </a:lnTo>
                  <a:lnTo>
                    <a:pt x="9091" y="21442"/>
                  </a:lnTo>
                  <a:lnTo>
                    <a:pt x="8213" y="21598"/>
                  </a:lnTo>
                  <a:lnTo>
                    <a:pt x="7743" y="21724"/>
                  </a:lnTo>
                  <a:lnTo>
                    <a:pt x="7304" y="21849"/>
                  </a:lnTo>
                  <a:lnTo>
                    <a:pt x="6865" y="21975"/>
                  </a:lnTo>
                  <a:lnTo>
                    <a:pt x="6458" y="22163"/>
                  </a:lnTo>
                  <a:lnTo>
                    <a:pt x="6050" y="22351"/>
                  </a:lnTo>
                  <a:lnTo>
                    <a:pt x="5706" y="22570"/>
                  </a:lnTo>
                  <a:lnTo>
                    <a:pt x="5392" y="22821"/>
                  </a:lnTo>
                  <a:lnTo>
                    <a:pt x="5141" y="23103"/>
                  </a:lnTo>
                  <a:lnTo>
                    <a:pt x="4953" y="23416"/>
                  </a:lnTo>
                  <a:lnTo>
                    <a:pt x="4859" y="23605"/>
                  </a:lnTo>
                  <a:lnTo>
                    <a:pt x="4797" y="23793"/>
                  </a:lnTo>
                  <a:lnTo>
                    <a:pt x="4765" y="24106"/>
                  </a:lnTo>
                  <a:lnTo>
                    <a:pt x="4765" y="24231"/>
                  </a:lnTo>
                  <a:lnTo>
                    <a:pt x="4797" y="24388"/>
                  </a:lnTo>
                  <a:lnTo>
                    <a:pt x="4828" y="24482"/>
                  </a:lnTo>
                  <a:lnTo>
                    <a:pt x="4891" y="24576"/>
                  </a:lnTo>
                  <a:lnTo>
                    <a:pt x="5047" y="24764"/>
                  </a:lnTo>
                  <a:lnTo>
                    <a:pt x="5235" y="24890"/>
                  </a:lnTo>
                  <a:lnTo>
                    <a:pt x="5455" y="24984"/>
                  </a:lnTo>
                  <a:lnTo>
                    <a:pt x="5737" y="25015"/>
                  </a:lnTo>
                  <a:lnTo>
                    <a:pt x="5988" y="25046"/>
                  </a:lnTo>
                  <a:lnTo>
                    <a:pt x="6427" y="25015"/>
                  </a:lnTo>
                  <a:lnTo>
                    <a:pt x="6834" y="24921"/>
                  </a:lnTo>
                  <a:lnTo>
                    <a:pt x="7242" y="24733"/>
                  </a:lnTo>
                  <a:lnTo>
                    <a:pt x="7618" y="24482"/>
                  </a:lnTo>
                  <a:lnTo>
                    <a:pt x="7963" y="24231"/>
                  </a:lnTo>
                  <a:lnTo>
                    <a:pt x="8307" y="23949"/>
                  </a:lnTo>
                  <a:lnTo>
                    <a:pt x="8590" y="23667"/>
                  </a:lnTo>
                  <a:lnTo>
                    <a:pt x="8840" y="23416"/>
                  </a:lnTo>
                  <a:lnTo>
                    <a:pt x="9310" y="22852"/>
                  </a:lnTo>
                  <a:lnTo>
                    <a:pt x="9812" y="22288"/>
                  </a:lnTo>
                  <a:lnTo>
                    <a:pt x="10063" y="22037"/>
                  </a:lnTo>
                  <a:lnTo>
                    <a:pt x="10314" y="21786"/>
                  </a:lnTo>
                  <a:lnTo>
                    <a:pt x="10470" y="21692"/>
                  </a:lnTo>
                  <a:lnTo>
                    <a:pt x="10596" y="21661"/>
                  </a:lnTo>
                  <a:lnTo>
                    <a:pt x="10721" y="21692"/>
                  </a:lnTo>
                  <a:lnTo>
                    <a:pt x="10815" y="21724"/>
                  </a:lnTo>
                  <a:lnTo>
                    <a:pt x="10909" y="21786"/>
                  </a:lnTo>
                  <a:lnTo>
                    <a:pt x="10972" y="21849"/>
                  </a:lnTo>
                  <a:lnTo>
                    <a:pt x="11035" y="21943"/>
                  </a:lnTo>
                  <a:lnTo>
                    <a:pt x="11035" y="22037"/>
                  </a:lnTo>
                  <a:lnTo>
                    <a:pt x="11035" y="22163"/>
                  </a:lnTo>
                  <a:lnTo>
                    <a:pt x="10972" y="22288"/>
                  </a:lnTo>
                  <a:lnTo>
                    <a:pt x="10658" y="22790"/>
                  </a:lnTo>
                  <a:lnTo>
                    <a:pt x="10282" y="23322"/>
                  </a:lnTo>
                  <a:lnTo>
                    <a:pt x="9843" y="23824"/>
                  </a:lnTo>
                  <a:lnTo>
                    <a:pt x="9405" y="24326"/>
                  </a:lnTo>
                  <a:lnTo>
                    <a:pt x="8903" y="24764"/>
                  </a:lnTo>
                  <a:lnTo>
                    <a:pt x="8370" y="25172"/>
                  </a:lnTo>
                  <a:lnTo>
                    <a:pt x="7837" y="25517"/>
                  </a:lnTo>
                  <a:lnTo>
                    <a:pt x="7555" y="25673"/>
                  </a:lnTo>
                  <a:lnTo>
                    <a:pt x="7273" y="25799"/>
                  </a:lnTo>
                  <a:lnTo>
                    <a:pt x="6960" y="25893"/>
                  </a:lnTo>
                  <a:lnTo>
                    <a:pt x="6615" y="25987"/>
                  </a:lnTo>
                  <a:lnTo>
                    <a:pt x="6239" y="26018"/>
                  </a:lnTo>
                  <a:lnTo>
                    <a:pt x="5862" y="26050"/>
                  </a:lnTo>
                  <a:lnTo>
                    <a:pt x="5549" y="26050"/>
                  </a:lnTo>
                  <a:lnTo>
                    <a:pt x="5235" y="25987"/>
                  </a:lnTo>
                  <a:lnTo>
                    <a:pt x="4922" y="25924"/>
                  </a:lnTo>
                  <a:lnTo>
                    <a:pt x="4640" y="25799"/>
                  </a:lnTo>
                  <a:lnTo>
                    <a:pt x="4389" y="25642"/>
                  </a:lnTo>
                  <a:lnTo>
                    <a:pt x="4138" y="25454"/>
                  </a:lnTo>
                  <a:lnTo>
                    <a:pt x="3950" y="25235"/>
                  </a:lnTo>
                  <a:lnTo>
                    <a:pt x="3794" y="24952"/>
                  </a:lnTo>
                  <a:lnTo>
                    <a:pt x="3699" y="24733"/>
                  </a:lnTo>
                  <a:lnTo>
                    <a:pt x="3668" y="24482"/>
                  </a:lnTo>
                  <a:lnTo>
                    <a:pt x="3637" y="24263"/>
                  </a:lnTo>
                  <a:lnTo>
                    <a:pt x="3668" y="24043"/>
                  </a:lnTo>
                  <a:lnTo>
                    <a:pt x="3699" y="23824"/>
                  </a:lnTo>
                  <a:lnTo>
                    <a:pt x="3794" y="23605"/>
                  </a:lnTo>
                  <a:lnTo>
                    <a:pt x="3888" y="23385"/>
                  </a:lnTo>
                  <a:lnTo>
                    <a:pt x="3982" y="23166"/>
                  </a:lnTo>
                  <a:lnTo>
                    <a:pt x="4264" y="22758"/>
                  </a:lnTo>
                  <a:lnTo>
                    <a:pt x="4609" y="22413"/>
                  </a:lnTo>
                  <a:lnTo>
                    <a:pt x="4953" y="22100"/>
                  </a:lnTo>
                  <a:lnTo>
                    <a:pt x="5298" y="21849"/>
                  </a:lnTo>
                  <a:lnTo>
                    <a:pt x="5580" y="21661"/>
                  </a:lnTo>
                  <a:lnTo>
                    <a:pt x="5862" y="21504"/>
                  </a:lnTo>
                  <a:lnTo>
                    <a:pt x="6458" y="21254"/>
                  </a:lnTo>
                  <a:lnTo>
                    <a:pt x="7085" y="21065"/>
                  </a:lnTo>
                  <a:lnTo>
                    <a:pt x="7743" y="20909"/>
                  </a:lnTo>
                  <a:lnTo>
                    <a:pt x="8401" y="20815"/>
                  </a:lnTo>
                  <a:lnTo>
                    <a:pt x="9060" y="20752"/>
                  </a:lnTo>
                  <a:lnTo>
                    <a:pt x="9718" y="20721"/>
                  </a:lnTo>
                  <a:lnTo>
                    <a:pt x="10376" y="20689"/>
                  </a:lnTo>
                  <a:close/>
                  <a:moveTo>
                    <a:pt x="20626" y="1"/>
                  </a:moveTo>
                  <a:lnTo>
                    <a:pt x="20156" y="63"/>
                  </a:lnTo>
                  <a:lnTo>
                    <a:pt x="19717" y="189"/>
                  </a:lnTo>
                  <a:lnTo>
                    <a:pt x="19247" y="346"/>
                  </a:lnTo>
                  <a:lnTo>
                    <a:pt x="18934" y="471"/>
                  </a:lnTo>
                  <a:lnTo>
                    <a:pt x="18652" y="628"/>
                  </a:lnTo>
                  <a:lnTo>
                    <a:pt x="18338" y="784"/>
                  </a:lnTo>
                  <a:lnTo>
                    <a:pt x="18025" y="941"/>
                  </a:lnTo>
                  <a:lnTo>
                    <a:pt x="17649" y="1067"/>
                  </a:lnTo>
                  <a:lnTo>
                    <a:pt x="17304" y="1161"/>
                  </a:lnTo>
                  <a:lnTo>
                    <a:pt x="16583" y="1317"/>
                  </a:lnTo>
                  <a:lnTo>
                    <a:pt x="15862" y="1443"/>
                  </a:lnTo>
                  <a:lnTo>
                    <a:pt x="15141" y="1568"/>
                  </a:lnTo>
                  <a:lnTo>
                    <a:pt x="14451" y="1756"/>
                  </a:lnTo>
                  <a:lnTo>
                    <a:pt x="14138" y="1850"/>
                  </a:lnTo>
                  <a:lnTo>
                    <a:pt x="13793" y="2007"/>
                  </a:lnTo>
                  <a:lnTo>
                    <a:pt x="13480" y="2164"/>
                  </a:lnTo>
                  <a:lnTo>
                    <a:pt x="13166" y="2383"/>
                  </a:lnTo>
                  <a:lnTo>
                    <a:pt x="12884" y="2634"/>
                  </a:lnTo>
                  <a:lnTo>
                    <a:pt x="12602" y="2916"/>
                  </a:lnTo>
                  <a:lnTo>
                    <a:pt x="12288" y="3292"/>
                  </a:lnTo>
                  <a:lnTo>
                    <a:pt x="12006" y="3700"/>
                  </a:lnTo>
                  <a:lnTo>
                    <a:pt x="11505" y="4483"/>
                  </a:lnTo>
                  <a:lnTo>
                    <a:pt x="10972" y="5298"/>
                  </a:lnTo>
                  <a:lnTo>
                    <a:pt x="10721" y="5706"/>
                  </a:lnTo>
                  <a:lnTo>
                    <a:pt x="10408" y="6082"/>
                  </a:lnTo>
                  <a:lnTo>
                    <a:pt x="10251" y="6270"/>
                  </a:lnTo>
                  <a:lnTo>
                    <a:pt x="9969" y="6583"/>
                  </a:lnTo>
                  <a:lnTo>
                    <a:pt x="9655" y="6834"/>
                  </a:lnTo>
                  <a:lnTo>
                    <a:pt x="9373" y="7085"/>
                  </a:lnTo>
                  <a:lnTo>
                    <a:pt x="9060" y="7304"/>
                  </a:lnTo>
                  <a:lnTo>
                    <a:pt x="8401" y="7743"/>
                  </a:lnTo>
                  <a:lnTo>
                    <a:pt x="7712" y="8151"/>
                  </a:lnTo>
                  <a:lnTo>
                    <a:pt x="6960" y="8621"/>
                  </a:lnTo>
                  <a:lnTo>
                    <a:pt x="6646" y="8840"/>
                  </a:lnTo>
                  <a:lnTo>
                    <a:pt x="6333" y="9091"/>
                  </a:lnTo>
                  <a:lnTo>
                    <a:pt x="6082" y="9342"/>
                  </a:lnTo>
                  <a:lnTo>
                    <a:pt x="5831" y="9593"/>
                  </a:lnTo>
                  <a:lnTo>
                    <a:pt x="5580" y="9875"/>
                  </a:lnTo>
                  <a:lnTo>
                    <a:pt x="5392" y="10157"/>
                  </a:lnTo>
                  <a:lnTo>
                    <a:pt x="5204" y="10439"/>
                  </a:lnTo>
                  <a:lnTo>
                    <a:pt x="5047" y="10753"/>
                  </a:lnTo>
                  <a:lnTo>
                    <a:pt x="4922" y="11097"/>
                  </a:lnTo>
                  <a:lnTo>
                    <a:pt x="4797" y="11442"/>
                  </a:lnTo>
                  <a:lnTo>
                    <a:pt x="4671" y="11818"/>
                  </a:lnTo>
                  <a:lnTo>
                    <a:pt x="4609" y="12226"/>
                  </a:lnTo>
                  <a:lnTo>
                    <a:pt x="4452" y="13072"/>
                  </a:lnTo>
                  <a:lnTo>
                    <a:pt x="4358" y="14013"/>
                  </a:lnTo>
                  <a:lnTo>
                    <a:pt x="4232" y="14922"/>
                  </a:lnTo>
                  <a:lnTo>
                    <a:pt x="4138" y="15360"/>
                  </a:lnTo>
                  <a:lnTo>
                    <a:pt x="4044" y="15831"/>
                  </a:lnTo>
                  <a:lnTo>
                    <a:pt x="3888" y="16270"/>
                  </a:lnTo>
                  <a:lnTo>
                    <a:pt x="3731" y="16708"/>
                  </a:lnTo>
                  <a:lnTo>
                    <a:pt x="3543" y="17085"/>
                  </a:lnTo>
                  <a:lnTo>
                    <a:pt x="3355" y="17461"/>
                  </a:lnTo>
                  <a:lnTo>
                    <a:pt x="3073" y="17868"/>
                  </a:lnTo>
                  <a:lnTo>
                    <a:pt x="2790" y="18244"/>
                  </a:lnTo>
                  <a:lnTo>
                    <a:pt x="2195" y="19028"/>
                  </a:lnTo>
                  <a:lnTo>
                    <a:pt x="1881" y="19467"/>
                  </a:lnTo>
                  <a:lnTo>
                    <a:pt x="1568" y="19906"/>
                  </a:lnTo>
                  <a:lnTo>
                    <a:pt x="1317" y="20345"/>
                  </a:lnTo>
                  <a:lnTo>
                    <a:pt x="1098" y="20815"/>
                  </a:lnTo>
                  <a:lnTo>
                    <a:pt x="910" y="21285"/>
                  </a:lnTo>
                  <a:lnTo>
                    <a:pt x="847" y="21536"/>
                  </a:lnTo>
                  <a:lnTo>
                    <a:pt x="816" y="21786"/>
                  </a:lnTo>
                  <a:lnTo>
                    <a:pt x="784" y="22069"/>
                  </a:lnTo>
                  <a:lnTo>
                    <a:pt x="784" y="22319"/>
                  </a:lnTo>
                  <a:lnTo>
                    <a:pt x="816" y="22601"/>
                  </a:lnTo>
                  <a:lnTo>
                    <a:pt x="878" y="22915"/>
                  </a:lnTo>
                  <a:lnTo>
                    <a:pt x="847" y="23040"/>
                  </a:lnTo>
                  <a:lnTo>
                    <a:pt x="784" y="23134"/>
                  </a:lnTo>
                  <a:lnTo>
                    <a:pt x="690" y="23228"/>
                  </a:lnTo>
                  <a:lnTo>
                    <a:pt x="565" y="23260"/>
                  </a:lnTo>
                  <a:lnTo>
                    <a:pt x="471" y="23228"/>
                  </a:lnTo>
                  <a:lnTo>
                    <a:pt x="408" y="23166"/>
                  </a:lnTo>
                  <a:lnTo>
                    <a:pt x="377" y="23103"/>
                  </a:lnTo>
                  <a:lnTo>
                    <a:pt x="283" y="22852"/>
                  </a:lnTo>
                  <a:lnTo>
                    <a:pt x="189" y="22570"/>
                  </a:lnTo>
                  <a:lnTo>
                    <a:pt x="126" y="22319"/>
                  </a:lnTo>
                  <a:lnTo>
                    <a:pt x="95" y="22069"/>
                  </a:lnTo>
                  <a:lnTo>
                    <a:pt x="32" y="22351"/>
                  </a:lnTo>
                  <a:lnTo>
                    <a:pt x="1" y="22633"/>
                  </a:lnTo>
                  <a:lnTo>
                    <a:pt x="1" y="22915"/>
                  </a:lnTo>
                  <a:lnTo>
                    <a:pt x="1" y="23228"/>
                  </a:lnTo>
                  <a:lnTo>
                    <a:pt x="32" y="23636"/>
                  </a:lnTo>
                  <a:lnTo>
                    <a:pt x="95" y="24043"/>
                  </a:lnTo>
                  <a:lnTo>
                    <a:pt x="189" y="24451"/>
                  </a:lnTo>
                  <a:lnTo>
                    <a:pt x="283" y="24858"/>
                  </a:lnTo>
                  <a:lnTo>
                    <a:pt x="345" y="24796"/>
                  </a:lnTo>
                  <a:lnTo>
                    <a:pt x="408" y="24764"/>
                  </a:lnTo>
                  <a:lnTo>
                    <a:pt x="502" y="24733"/>
                  </a:lnTo>
                  <a:lnTo>
                    <a:pt x="690" y="24733"/>
                  </a:lnTo>
                  <a:lnTo>
                    <a:pt x="784" y="24764"/>
                  </a:lnTo>
                  <a:lnTo>
                    <a:pt x="847" y="24827"/>
                  </a:lnTo>
                  <a:lnTo>
                    <a:pt x="910" y="24890"/>
                  </a:lnTo>
                  <a:lnTo>
                    <a:pt x="1129" y="25329"/>
                  </a:lnTo>
                  <a:lnTo>
                    <a:pt x="1380" y="25736"/>
                  </a:lnTo>
                  <a:lnTo>
                    <a:pt x="1662" y="26112"/>
                  </a:lnTo>
                  <a:lnTo>
                    <a:pt x="1944" y="26457"/>
                  </a:lnTo>
                  <a:lnTo>
                    <a:pt x="2226" y="26802"/>
                  </a:lnTo>
                  <a:lnTo>
                    <a:pt x="2508" y="27115"/>
                  </a:lnTo>
                  <a:lnTo>
                    <a:pt x="2822" y="27397"/>
                  </a:lnTo>
                  <a:lnTo>
                    <a:pt x="3167" y="27680"/>
                  </a:lnTo>
                  <a:lnTo>
                    <a:pt x="3480" y="27899"/>
                  </a:lnTo>
                  <a:lnTo>
                    <a:pt x="3825" y="28118"/>
                  </a:lnTo>
                  <a:lnTo>
                    <a:pt x="4201" y="28275"/>
                  </a:lnTo>
                  <a:lnTo>
                    <a:pt x="4577" y="28432"/>
                  </a:lnTo>
                  <a:lnTo>
                    <a:pt x="4953" y="28557"/>
                  </a:lnTo>
                  <a:lnTo>
                    <a:pt x="5329" y="28620"/>
                  </a:lnTo>
                  <a:lnTo>
                    <a:pt x="5737" y="28683"/>
                  </a:lnTo>
                  <a:lnTo>
                    <a:pt x="6176" y="28683"/>
                  </a:lnTo>
                  <a:lnTo>
                    <a:pt x="6803" y="28651"/>
                  </a:lnTo>
                  <a:lnTo>
                    <a:pt x="7430" y="28557"/>
                  </a:lnTo>
                  <a:lnTo>
                    <a:pt x="8119" y="28369"/>
                  </a:lnTo>
                  <a:lnTo>
                    <a:pt x="8809" y="28087"/>
                  </a:lnTo>
                  <a:lnTo>
                    <a:pt x="9373" y="27836"/>
                  </a:lnTo>
                  <a:lnTo>
                    <a:pt x="9906" y="27523"/>
                  </a:lnTo>
                  <a:lnTo>
                    <a:pt x="10282" y="27272"/>
                  </a:lnTo>
                  <a:lnTo>
                    <a:pt x="10627" y="27021"/>
                  </a:lnTo>
                  <a:lnTo>
                    <a:pt x="11285" y="26488"/>
                  </a:lnTo>
                  <a:lnTo>
                    <a:pt x="11912" y="25893"/>
                  </a:lnTo>
                  <a:lnTo>
                    <a:pt x="12539" y="25266"/>
                  </a:lnTo>
                  <a:lnTo>
                    <a:pt x="13103" y="24608"/>
                  </a:lnTo>
                  <a:lnTo>
                    <a:pt x="13668" y="23949"/>
                  </a:lnTo>
                  <a:lnTo>
                    <a:pt x="14796" y="22601"/>
                  </a:lnTo>
                  <a:lnTo>
                    <a:pt x="14953" y="22507"/>
                  </a:lnTo>
                  <a:lnTo>
                    <a:pt x="14733" y="22319"/>
                  </a:lnTo>
                  <a:lnTo>
                    <a:pt x="14451" y="22163"/>
                  </a:lnTo>
                  <a:lnTo>
                    <a:pt x="14420" y="22257"/>
                  </a:lnTo>
                  <a:lnTo>
                    <a:pt x="14326" y="22351"/>
                  </a:lnTo>
                  <a:lnTo>
                    <a:pt x="14232" y="22445"/>
                  </a:lnTo>
                  <a:lnTo>
                    <a:pt x="14012" y="22445"/>
                  </a:lnTo>
                  <a:lnTo>
                    <a:pt x="13699" y="22319"/>
                  </a:lnTo>
                  <a:lnTo>
                    <a:pt x="13385" y="22194"/>
                  </a:lnTo>
                  <a:lnTo>
                    <a:pt x="13103" y="22037"/>
                  </a:lnTo>
                  <a:lnTo>
                    <a:pt x="12853" y="21849"/>
                  </a:lnTo>
                  <a:lnTo>
                    <a:pt x="12633" y="21630"/>
                  </a:lnTo>
                  <a:lnTo>
                    <a:pt x="12445" y="21410"/>
                  </a:lnTo>
                  <a:lnTo>
                    <a:pt x="12257" y="21160"/>
                  </a:lnTo>
                  <a:lnTo>
                    <a:pt x="12132" y="20909"/>
                  </a:lnTo>
                  <a:lnTo>
                    <a:pt x="12006" y="20627"/>
                  </a:lnTo>
                  <a:lnTo>
                    <a:pt x="11944" y="20345"/>
                  </a:lnTo>
                  <a:lnTo>
                    <a:pt x="11881" y="20062"/>
                  </a:lnTo>
                  <a:lnTo>
                    <a:pt x="11850" y="19749"/>
                  </a:lnTo>
                  <a:lnTo>
                    <a:pt x="11850" y="19435"/>
                  </a:lnTo>
                  <a:lnTo>
                    <a:pt x="11912" y="19122"/>
                  </a:lnTo>
                  <a:lnTo>
                    <a:pt x="11975" y="18777"/>
                  </a:lnTo>
                  <a:lnTo>
                    <a:pt x="12069" y="18464"/>
                  </a:lnTo>
                  <a:lnTo>
                    <a:pt x="12257" y="18088"/>
                  </a:lnTo>
                  <a:lnTo>
                    <a:pt x="12382" y="17900"/>
                  </a:lnTo>
                  <a:lnTo>
                    <a:pt x="12508" y="17774"/>
                  </a:lnTo>
                  <a:lnTo>
                    <a:pt x="12602" y="17711"/>
                  </a:lnTo>
                  <a:lnTo>
                    <a:pt x="12727" y="17555"/>
                  </a:lnTo>
                  <a:lnTo>
                    <a:pt x="12853" y="17335"/>
                  </a:lnTo>
                  <a:lnTo>
                    <a:pt x="12947" y="16928"/>
                  </a:lnTo>
                  <a:lnTo>
                    <a:pt x="13103" y="16270"/>
                  </a:lnTo>
                  <a:lnTo>
                    <a:pt x="13135" y="15799"/>
                  </a:lnTo>
                  <a:lnTo>
                    <a:pt x="13135" y="15329"/>
                  </a:lnTo>
                  <a:lnTo>
                    <a:pt x="13135" y="14859"/>
                  </a:lnTo>
                  <a:lnTo>
                    <a:pt x="13197" y="14389"/>
                  </a:lnTo>
                  <a:lnTo>
                    <a:pt x="13354" y="13762"/>
                  </a:lnTo>
                  <a:lnTo>
                    <a:pt x="13448" y="13417"/>
                  </a:lnTo>
                  <a:lnTo>
                    <a:pt x="13574" y="13135"/>
                  </a:lnTo>
                  <a:lnTo>
                    <a:pt x="13699" y="12821"/>
                  </a:lnTo>
                  <a:lnTo>
                    <a:pt x="13887" y="12539"/>
                  </a:lnTo>
                  <a:lnTo>
                    <a:pt x="14075" y="12257"/>
                  </a:lnTo>
                  <a:lnTo>
                    <a:pt x="14295" y="12006"/>
                  </a:lnTo>
                  <a:lnTo>
                    <a:pt x="14639" y="11724"/>
                  </a:lnTo>
                  <a:lnTo>
                    <a:pt x="14984" y="11505"/>
                  </a:lnTo>
                  <a:lnTo>
                    <a:pt x="15329" y="11348"/>
                  </a:lnTo>
                  <a:lnTo>
                    <a:pt x="15674" y="11191"/>
                  </a:lnTo>
                  <a:lnTo>
                    <a:pt x="16050" y="11066"/>
                  </a:lnTo>
                  <a:lnTo>
                    <a:pt x="16614" y="10941"/>
                  </a:lnTo>
                  <a:lnTo>
                    <a:pt x="17147" y="10784"/>
                  </a:lnTo>
                  <a:lnTo>
                    <a:pt x="17398" y="10753"/>
                  </a:lnTo>
                  <a:lnTo>
                    <a:pt x="17711" y="10627"/>
                  </a:lnTo>
                  <a:lnTo>
                    <a:pt x="18025" y="10533"/>
                  </a:lnTo>
                  <a:lnTo>
                    <a:pt x="19279" y="10126"/>
                  </a:lnTo>
                  <a:lnTo>
                    <a:pt x="19905" y="9938"/>
                  </a:lnTo>
                  <a:lnTo>
                    <a:pt x="20219" y="9875"/>
                  </a:lnTo>
                  <a:lnTo>
                    <a:pt x="20532" y="9844"/>
                  </a:lnTo>
                  <a:lnTo>
                    <a:pt x="21065" y="9844"/>
                  </a:lnTo>
                  <a:lnTo>
                    <a:pt x="21347" y="9875"/>
                  </a:lnTo>
                  <a:lnTo>
                    <a:pt x="21598" y="9938"/>
                  </a:lnTo>
                  <a:lnTo>
                    <a:pt x="21849" y="10000"/>
                  </a:lnTo>
                  <a:lnTo>
                    <a:pt x="22100" y="10094"/>
                  </a:lnTo>
                  <a:lnTo>
                    <a:pt x="22319" y="10220"/>
                  </a:lnTo>
                  <a:lnTo>
                    <a:pt x="22539" y="10345"/>
                  </a:lnTo>
                  <a:lnTo>
                    <a:pt x="22758" y="10470"/>
                  </a:lnTo>
                  <a:lnTo>
                    <a:pt x="23134" y="10815"/>
                  </a:lnTo>
                  <a:lnTo>
                    <a:pt x="23479" y="11223"/>
                  </a:lnTo>
                  <a:lnTo>
                    <a:pt x="23761" y="11662"/>
                  </a:lnTo>
                  <a:lnTo>
                    <a:pt x="23980" y="12132"/>
                  </a:lnTo>
                  <a:lnTo>
                    <a:pt x="24607" y="11568"/>
                  </a:lnTo>
                  <a:lnTo>
                    <a:pt x="24890" y="11285"/>
                  </a:lnTo>
                  <a:lnTo>
                    <a:pt x="25140" y="11003"/>
                  </a:lnTo>
                  <a:lnTo>
                    <a:pt x="25391" y="10659"/>
                  </a:lnTo>
                  <a:lnTo>
                    <a:pt x="25610" y="10314"/>
                  </a:lnTo>
                  <a:lnTo>
                    <a:pt x="25767" y="9969"/>
                  </a:lnTo>
                  <a:lnTo>
                    <a:pt x="25924" y="9561"/>
                  </a:lnTo>
                  <a:lnTo>
                    <a:pt x="25955" y="9467"/>
                  </a:lnTo>
                  <a:lnTo>
                    <a:pt x="26049" y="9436"/>
                  </a:lnTo>
                  <a:lnTo>
                    <a:pt x="26143" y="9467"/>
                  </a:lnTo>
                  <a:lnTo>
                    <a:pt x="26237" y="9530"/>
                  </a:lnTo>
                  <a:lnTo>
                    <a:pt x="26457" y="8590"/>
                  </a:lnTo>
                  <a:lnTo>
                    <a:pt x="26363" y="8590"/>
                  </a:lnTo>
                  <a:lnTo>
                    <a:pt x="26237" y="8558"/>
                  </a:lnTo>
                  <a:lnTo>
                    <a:pt x="26143" y="8496"/>
                  </a:lnTo>
                  <a:lnTo>
                    <a:pt x="26081" y="8433"/>
                  </a:lnTo>
                  <a:lnTo>
                    <a:pt x="26018" y="8339"/>
                  </a:lnTo>
                  <a:lnTo>
                    <a:pt x="25987" y="8245"/>
                  </a:lnTo>
                  <a:lnTo>
                    <a:pt x="25955" y="8119"/>
                  </a:lnTo>
                  <a:lnTo>
                    <a:pt x="25987" y="7994"/>
                  </a:lnTo>
                  <a:lnTo>
                    <a:pt x="26143" y="7242"/>
                  </a:lnTo>
                  <a:lnTo>
                    <a:pt x="26237" y="6489"/>
                  </a:lnTo>
                  <a:lnTo>
                    <a:pt x="26269" y="6019"/>
                  </a:lnTo>
                  <a:lnTo>
                    <a:pt x="26269" y="5518"/>
                  </a:lnTo>
                  <a:lnTo>
                    <a:pt x="26206" y="5048"/>
                  </a:lnTo>
                  <a:lnTo>
                    <a:pt x="26143" y="4577"/>
                  </a:lnTo>
                  <a:lnTo>
                    <a:pt x="26018" y="4107"/>
                  </a:lnTo>
                  <a:lnTo>
                    <a:pt x="25861" y="3637"/>
                  </a:lnTo>
                  <a:lnTo>
                    <a:pt x="25673" y="3198"/>
                  </a:lnTo>
                  <a:lnTo>
                    <a:pt x="25454" y="2759"/>
                  </a:lnTo>
                  <a:lnTo>
                    <a:pt x="25172" y="2352"/>
                  </a:lnTo>
                  <a:lnTo>
                    <a:pt x="24858" y="1944"/>
                  </a:lnTo>
                  <a:lnTo>
                    <a:pt x="24513" y="1568"/>
                  </a:lnTo>
                  <a:lnTo>
                    <a:pt x="24106" y="1223"/>
                  </a:lnTo>
                  <a:lnTo>
                    <a:pt x="23761" y="941"/>
                  </a:lnTo>
                  <a:lnTo>
                    <a:pt x="23385" y="690"/>
                  </a:lnTo>
                  <a:lnTo>
                    <a:pt x="23009" y="471"/>
                  </a:lnTo>
                  <a:lnTo>
                    <a:pt x="22633" y="283"/>
                  </a:lnTo>
                  <a:lnTo>
                    <a:pt x="22256" y="158"/>
                  </a:lnTo>
                  <a:lnTo>
                    <a:pt x="21849" y="63"/>
                  </a:lnTo>
                  <a:lnTo>
                    <a:pt x="214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73"/>
            <p:cNvSpPr/>
            <p:nvPr/>
          </p:nvSpPr>
          <p:spPr>
            <a:xfrm>
              <a:off x="3893625" y="3683075"/>
              <a:ext cx="184975" cy="134025"/>
            </a:xfrm>
            <a:custGeom>
              <a:avLst/>
              <a:gdLst/>
              <a:ahLst/>
              <a:cxnLst/>
              <a:rect l="l" t="t" r="r" b="b"/>
              <a:pathLst>
                <a:path w="7399" h="5361" fill="none" extrusionOk="0">
                  <a:moveTo>
                    <a:pt x="2226" y="5361"/>
                  </a:moveTo>
                  <a:lnTo>
                    <a:pt x="2226" y="5361"/>
                  </a:lnTo>
                  <a:lnTo>
                    <a:pt x="1913" y="5361"/>
                  </a:lnTo>
                  <a:lnTo>
                    <a:pt x="1599" y="5298"/>
                  </a:lnTo>
                  <a:lnTo>
                    <a:pt x="1286" y="5235"/>
                  </a:lnTo>
                  <a:lnTo>
                    <a:pt x="1004" y="5110"/>
                  </a:lnTo>
                  <a:lnTo>
                    <a:pt x="753" y="4953"/>
                  </a:lnTo>
                  <a:lnTo>
                    <a:pt x="502" y="4765"/>
                  </a:lnTo>
                  <a:lnTo>
                    <a:pt x="314" y="4546"/>
                  </a:lnTo>
                  <a:lnTo>
                    <a:pt x="158" y="4263"/>
                  </a:lnTo>
                  <a:lnTo>
                    <a:pt x="158" y="4263"/>
                  </a:lnTo>
                  <a:lnTo>
                    <a:pt x="63" y="4044"/>
                  </a:lnTo>
                  <a:lnTo>
                    <a:pt x="32" y="3793"/>
                  </a:lnTo>
                  <a:lnTo>
                    <a:pt x="1" y="3574"/>
                  </a:lnTo>
                  <a:lnTo>
                    <a:pt x="32" y="3354"/>
                  </a:lnTo>
                  <a:lnTo>
                    <a:pt x="63" y="3135"/>
                  </a:lnTo>
                  <a:lnTo>
                    <a:pt x="158" y="2916"/>
                  </a:lnTo>
                  <a:lnTo>
                    <a:pt x="252" y="2696"/>
                  </a:lnTo>
                  <a:lnTo>
                    <a:pt x="346" y="2477"/>
                  </a:lnTo>
                  <a:lnTo>
                    <a:pt x="628" y="2069"/>
                  </a:lnTo>
                  <a:lnTo>
                    <a:pt x="973" y="1724"/>
                  </a:lnTo>
                  <a:lnTo>
                    <a:pt x="1317" y="1411"/>
                  </a:lnTo>
                  <a:lnTo>
                    <a:pt x="1662" y="1160"/>
                  </a:lnTo>
                  <a:lnTo>
                    <a:pt x="1662" y="1160"/>
                  </a:lnTo>
                  <a:lnTo>
                    <a:pt x="1944" y="972"/>
                  </a:lnTo>
                  <a:lnTo>
                    <a:pt x="2226" y="815"/>
                  </a:lnTo>
                  <a:lnTo>
                    <a:pt x="2822" y="565"/>
                  </a:lnTo>
                  <a:lnTo>
                    <a:pt x="3449" y="376"/>
                  </a:lnTo>
                  <a:lnTo>
                    <a:pt x="4107" y="220"/>
                  </a:lnTo>
                  <a:lnTo>
                    <a:pt x="4765" y="126"/>
                  </a:lnTo>
                  <a:lnTo>
                    <a:pt x="5424" y="63"/>
                  </a:lnTo>
                  <a:lnTo>
                    <a:pt x="6082" y="32"/>
                  </a:lnTo>
                  <a:lnTo>
                    <a:pt x="6740" y="0"/>
                  </a:lnTo>
                  <a:lnTo>
                    <a:pt x="6740" y="0"/>
                  </a:lnTo>
                  <a:lnTo>
                    <a:pt x="6928" y="32"/>
                  </a:lnTo>
                  <a:lnTo>
                    <a:pt x="6928" y="32"/>
                  </a:lnTo>
                  <a:lnTo>
                    <a:pt x="7022" y="32"/>
                  </a:lnTo>
                  <a:lnTo>
                    <a:pt x="7085" y="94"/>
                  </a:lnTo>
                  <a:lnTo>
                    <a:pt x="7116" y="157"/>
                  </a:lnTo>
                  <a:lnTo>
                    <a:pt x="7148" y="220"/>
                  </a:lnTo>
                  <a:lnTo>
                    <a:pt x="7148" y="314"/>
                  </a:lnTo>
                  <a:lnTo>
                    <a:pt x="7116" y="376"/>
                  </a:lnTo>
                  <a:lnTo>
                    <a:pt x="7054" y="439"/>
                  </a:lnTo>
                  <a:lnTo>
                    <a:pt x="6991" y="471"/>
                  </a:lnTo>
                  <a:lnTo>
                    <a:pt x="6991" y="471"/>
                  </a:lnTo>
                  <a:lnTo>
                    <a:pt x="5455" y="753"/>
                  </a:lnTo>
                  <a:lnTo>
                    <a:pt x="4577" y="909"/>
                  </a:lnTo>
                  <a:lnTo>
                    <a:pt x="4107" y="1035"/>
                  </a:lnTo>
                  <a:lnTo>
                    <a:pt x="3668" y="1160"/>
                  </a:lnTo>
                  <a:lnTo>
                    <a:pt x="3229" y="1286"/>
                  </a:lnTo>
                  <a:lnTo>
                    <a:pt x="2822" y="1474"/>
                  </a:lnTo>
                  <a:lnTo>
                    <a:pt x="2414" y="1662"/>
                  </a:lnTo>
                  <a:lnTo>
                    <a:pt x="2070" y="1881"/>
                  </a:lnTo>
                  <a:lnTo>
                    <a:pt x="1756" y="2132"/>
                  </a:lnTo>
                  <a:lnTo>
                    <a:pt x="1505" y="2414"/>
                  </a:lnTo>
                  <a:lnTo>
                    <a:pt x="1317" y="2727"/>
                  </a:lnTo>
                  <a:lnTo>
                    <a:pt x="1223" y="2916"/>
                  </a:lnTo>
                  <a:lnTo>
                    <a:pt x="1161" y="3104"/>
                  </a:lnTo>
                  <a:lnTo>
                    <a:pt x="1161" y="3104"/>
                  </a:lnTo>
                  <a:lnTo>
                    <a:pt x="1129" y="3417"/>
                  </a:lnTo>
                  <a:lnTo>
                    <a:pt x="1129" y="3542"/>
                  </a:lnTo>
                  <a:lnTo>
                    <a:pt x="1161" y="3699"/>
                  </a:lnTo>
                  <a:lnTo>
                    <a:pt x="1192" y="3793"/>
                  </a:lnTo>
                  <a:lnTo>
                    <a:pt x="1255" y="3887"/>
                  </a:lnTo>
                  <a:lnTo>
                    <a:pt x="1411" y="4075"/>
                  </a:lnTo>
                  <a:lnTo>
                    <a:pt x="1599" y="4201"/>
                  </a:lnTo>
                  <a:lnTo>
                    <a:pt x="1819" y="4295"/>
                  </a:lnTo>
                  <a:lnTo>
                    <a:pt x="2101" y="4326"/>
                  </a:lnTo>
                  <a:lnTo>
                    <a:pt x="2352" y="4357"/>
                  </a:lnTo>
                  <a:lnTo>
                    <a:pt x="2352" y="4357"/>
                  </a:lnTo>
                  <a:lnTo>
                    <a:pt x="2791" y="4326"/>
                  </a:lnTo>
                  <a:lnTo>
                    <a:pt x="3198" y="4232"/>
                  </a:lnTo>
                  <a:lnTo>
                    <a:pt x="3198" y="4232"/>
                  </a:lnTo>
                  <a:lnTo>
                    <a:pt x="3606" y="4044"/>
                  </a:lnTo>
                  <a:lnTo>
                    <a:pt x="3982" y="3793"/>
                  </a:lnTo>
                  <a:lnTo>
                    <a:pt x="4327" y="3542"/>
                  </a:lnTo>
                  <a:lnTo>
                    <a:pt x="4671" y="3260"/>
                  </a:lnTo>
                  <a:lnTo>
                    <a:pt x="4671" y="3260"/>
                  </a:lnTo>
                  <a:lnTo>
                    <a:pt x="4954" y="2978"/>
                  </a:lnTo>
                  <a:lnTo>
                    <a:pt x="5204" y="2727"/>
                  </a:lnTo>
                  <a:lnTo>
                    <a:pt x="5674" y="2163"/>
                  </a:lnTo>
                  <a:lnTo>
                    <a:pt x="6176" y="1599"/>
                  </a:lnTo>
                  <a:lnTo>
                    <a:pt x="6427" y="1348"/>
                  </a:lnTo>
                  <a:lnTo>
                    <a:pt x="6678" y="1097"/>
                  </a:lnTo>
                  <a:lnTo>
                    <a:pt x="6678" y="1097"/>
                  </a:lnTo>
                  <a:lnTo>
                    <a:pt x="6834" y="1003"/>
                  </a:lnTo>
                  <a:lnTo>
                    <a:pt x="6960" y="972"/>
                  </a:lnTo>
                  <a:lnTo>
                    <a:pt x="6960" y="972"/>
                  </a:lnTo>
                  <a:lnTo>
                    <a:pt x="7085" y="1003"/>
                  </a:lnTo>
                  <a:lnTo>
                    <a:pt x="7179" y="1035"/>
                  </a:lnTo>
                  <a:lnTo>
                    <a:pt x="7273" y="1097"/>
                  </a:lnTo>
                  <a:lnTo>
                    <a:pt x="7336" y="1160"/>
                  </a:lnTo>
                  <a:lnTo>
                    <a:pt x="7399" y="1254"/>
                  </a:lnTo>
                  <a:lnTo>
                    <a:pt x="7399" y="1348"/>
                  </a:lnTo>
                  <a:lnTo>
                    <a:pt x="7399" y="1474"/>
                  </a:lnTo>
                  <a:lnTo>
                    <a:pt x="7336" y="1599"/>
                  </a:lnTo>
                  <a:lnTo>
                    <a:pt x="7336" y="1599"/>
                  </a:lnTo>
                  <a:lnTo>
                    <a:pt x="7022" y="2101"/>
                  </a:lnTo>
                  <a:lnTo>
                    <a:pt x="6646" y="2633"/>
                  </a:lnTo>
                  <a:lnTo>
                    <a:pt x="6207" y="3135"/>
                  </a:lnTo>
                  <a:lnTo>
                    <a:pt x="5769" y="3637"/>
                  </a:lnTo>
                  <a:lnTo>
                    <a:pt x="5267" y="4075"/>
                  </a:lnTo>
                  <a:lnTo>
                    <a:pt x="4734" y="4483"/>
                  </a:lnTo>
                  <a:lnTo>
                    <a:pt x="4201" y="4828"/>
                  </a:lnTo>
                  <a:lnTo>
                    <a:pt x="3919" y="4984"/>
                  </a:lnTo>
                  <a:lnTo>
                    <a:pt x="3637" y="5110"/>
                  </a:lnTo>
                  <a:lnTo>
                    <a:pt x="3637" y="5110"/>
                  </a:lnTo>
                  <a:lnTo>
                    <a:pt x="3324" y="5204"/>
                  </a:lnTo>
                  <a:lnTo>
                    <a:pt x="2979" y="5298"/>
                  </a:lnTo>
                  <a:lnTo>
                    <a:pt x="2603" y="5329"/>
                  </a:lnTo>
                  <a:lnTo>
                    <a:pt x="2226" y="53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73"/>
            <p:cNvSpPr/>
            <p:nvPr/>
          </p:nvSpPr>
          <p:spPr>
            <a:xfrm>
              <a:off x="3937525" y="3476175"/>
              <a:ext cx="165375" cy="116800"/>
            </a:xfrm>
            <a:custGeom>
              <a:avLst/>
              <a:gdLst/>
              <a:ahLst/>
              <a:cxnLst/>
              <a:rect l="l" t="t" r="r" b="b"/>
              <a:pathLst>
                <a:path w="6615" h="4672" fill="none" extrusionOk="0">
                  <a:moveTo>
                    <a:pt x="439" y="3574"/>
                  </a:moveTo>
                  <a:lnTo>
                    <a:pt x="439" y="3574"/>
                  </a:lnTo>
                  <a:lnTo>
                    <a:pt x="314" y="3386"/>
                  </a:lnTo>
                  <a:lnTo>
                    <a:pt x="188" y="3167"/>
                  </a:lnTo>
                  <a:lnTo>
                    <a:pt x="126" y="2979"/>
                  </a:lnTo>
                  <a:lnTo>
                    <a:pt x="63" y="2759"/>
                  </a:lnTo>
                  <a:lnTo>
                    <a:pt x="32" y="2540"/>
                  </a:lnTo>
                  <a:lnTo>
                    <a:pt x="0" y="2289"/>
                  </a:lnTo>
                  <a:lnTo>
                    <a:pt x="32" y="2070"/>
                  </a:lnTo>
                  <a:lnTo>
                    <a:pt x="63" y="1819"/>
                  </a:lnTo>
                  <a:lnTo>
                    <a:pt x="63" y="1819"/>
                  </a:lnTo>
                  <a:lnTo>
                    <a:pt x="157" y="1600"/>
                  </a:lnTo>
                  <a:lnTo>
                    <a:pt x="220" y="1380"/>
                  </a:lnTo>
                  <a:lnTo>
                    <a:pt x="345" y="1161"/>
                  </a:lnTo>
                  <a:lnTo>
                    <a:pt x="439" y="973"/>
                  </a:lnTo>
                  <a:lnTo>
                    <a:pt x="564" y="816"/>
                  </a:lnTo>
                  <a:lnTo>
                    <a:pt x="690" y="659"/>
                  </a:lnTo>
                  <a:lnTo>
                    <a:pt x="1003" y="440"/>
                  </a:lnTo>
                  <a:lnTo>
                    <a:pt x="1348" y="252"/>
                  </a:lnTo>
                  <a:lnTo>
                    <a:pt x="1693" y="126"/>
                  </a:lnTo>
                  <a:lnTo>
                    <a:pt x="2100" y="32"/>
                  </a:lnTo>
                  <a:lnTo>
                    <a:pt x="2477" y="1"/>
                  </a:lnTo>
                  <a:lnTo>
                    <a:pt x="2477" y="1"/>
                  </a:lnTo>
                  <a:lnTo>
                    <a:pt x="2884" y="32"/>
                  </a:lnTo>
                  <a:lnTo>
                    <a:pt x="3292" y="95"/>
                  </a:lnTo>
                  <a:lnTo>
                    <a:pt x="3699" y="189"/>
                  </a:lnTo>
                  <a:lnTo>
                    <a:pt x="4107" y="314"/>
                  </a:lnTo>
                  <a:lnTo>
                    <a:pt x="4514" y="471"/>
                  </a:lnTo>
                  <a:lnTo>
                    <a:pt x="4890" y="628"/>
                  </a:lnTo>
                  <a:lnTo>
                    <a:pt x="5266" y="816"/>
                  </a:lnTo>
                  <a:lnTo>
                    <a:pt x="5611" y="1035"/>
                  </a:lnTo>
                  <a:lnTo>
                    <a:pt x="5611" y="1035"/>
                  </a:lnTo>
                  <a:lnTo>
                    <a:pt x="6081" y="1380"/>
                  </a:lnTo>
                  <a:lnTo>
                    <a:pt x="6489" y="1725"/>
                  </a:lnTo>
                  <a:lnTo>
                    <a:pt x="6489" y="1725"/>
                  </a:lnTo>
                  <a:lnTo>
                    <a:pt x="6583" y="1850"/>
                  </a:lnTo>
                  <a:lnTo>
                    <a:pt x="6614" y="1976"/>
                  </a:lnTo>
                  <a:lnTo>
                    <a:pt x="6614" y="2132"/>
                  </a:lnTo>
                  <a:lnTo>
                    <a:pt x="6583" y="2258"/>
                  </a:lnTo>
                  <a:lnTo>
                    <a:pt x="6520" y="2383"/>
                  </a:lnTo>
                  <a:lnTo>
                    <a:pt x="6426" y="2477"/>
                  </a:lnTo>
                  <a:lnTo>
                    <a:pt x="6301" y="2540"/>
                  </a:lnTo>
                  <a:lnTo>
                    <a:pt x="6175" y="2540"/>
                  </a:lnTo>
                  <a:lnTo>
                    <a:pt x="6175" y="2540"/>
                  </a:lnTo>
                  <a:lnTo>
                    <a:pt x="6050" y="2540"/>
                  </a:lnTo>
                  <a:lnTo>
                    <a:pt x="5925" y="2477"/>
                  </a:lnTo>
                  <a:lnTo>
                    <a:pt x="5925" y="2477"/>
                  </a:lnTo>
                  <a:lnTo>
                    <a:pt x="5298" y="2070"/>
                  </a:lnTo>
                  <a:lnTo>
                    <a:pt x="4890" y="1819"/>
                  </a:lnTo>
                  <a:lnTo>
                    <a:pt x="4451" y="1600"/>
                  </a:lnTo>
                  <a:lnTo>
                    <a:pt x="4451" y="1600"/>
                  </a:lnTo>
                  <a:lnTo>
                    <a:pt x="3950" y="1380"/>
                  </a:lnTo>
                  <a:lnTo>
                    <a:pt x="3448" y="1192"/>
                  </a:lnTo>
                  <a:lnTo>
                    <a:pt x="2978" y="1067"/>
                  </a:lnTo>
                  <a:lnTo>
                    <a:pt x="2727" y="1004"/>
                  </a:lnTo>
                  <a:lnTo>
                    <a:pt x="2477" y="1004"/>
                  </a:lnTo>
                  <a:lnTo>
                    <a:pt x="2477" y="1004"/>
                  </a:lnTo>
                  <a:lnTo>
                    <a:pt x="2288" y="1004"/>
                  </a:lnTo>
                  <a:lnTo>
                    <a:pt x="2069" y="1067"/>
                  </a:lnTo>
                  <a:lnTo>
                    <a:pt x="1881" y="1129"/>
                  </a:lnTo>
                  <a:lnTo>
                    <a:pt x="1693" y="1223"/>
                  </a:lnTo>
                  <a:lnTo>
                    <a:pt x="1536" y="1349"/>
                  </a:lnTo>
                  <a:lnTo>
                    <a:pt x="1411" y="1506"/>
                  </a:lnTo>
                  <a:lnTo>
                    <a:pt x="1285" y="1694"/>
                  </a:lnTo>
                  <a:lnTo>
                    <a:pt x="1160" y="1913"/>
                  </a:lnTo>
                  <a:lnTo>
                    <a:pt x="1160" y="1913"/>
                  </a:lnTo>
                  <a:lnTo>
                    <a:pt x="1097" y="2101"/>
                  </a:lnTo>
                  <a:lnTo>
                    <a:pt x="1066" y="2289"/>
                  </a:lnTo>
                  <a:lnTo>
                    <a:pt x="1066" y="2446"/>
                  </a:lnTo>
                  <a:lnTo>
                    <a:pt x="1066" y="2603"/>
                  </a:lnTo>
                  <a:lnTo>
                    <a:pt x="1097" y="2759"/>
                  </a:lnTo>
                  <a:lnTo>
                    <a:pt x="1160" y="2885"/>
                  </a:lnTo>
                  <a:lnTo>
                    <a:pt x="1254" y="3010"/>
                  </a:lnTo>
                  <a:lnTo>
                    <a:pt x="1348" y="3104"/>
                  </a:lnTo>
                  <a:lnTo>
                    <a:pt x="1348" y="3104"/>
                  </a:lnTo>
                  <a:lnTo>
                    <a:pt x="1536" y="3292"/>
                  </a:lnTo>
                  <a:lnTo>
                    <a:pt x="1756" y="3418"/>
                  </a:lnTo>
                  <a:lnTo>
                    <a:pt x="2006" y="3512"/>
                  </a:lnTo>
                  <a:lnTo>
                    <a:pt x="2288" y="3606"/>
                  </a:lnTo>
                  <a:lnTo>
                    <a:pt x="2571" y="3668"/>
                  </a:lnTo>
                  <a:lnTo>
                    <a:pt x="2853" y="3700"/>
                  </a:lnTo>
                  <a:lnTo>
                    <a:pt x="3386" y="3731"/>
                  </a:lnTo>
                  <a:lnTo>
                    <a:pt x="3386" y="3731"/>
                  </a:lnTo>
                  <a:lnTo>
                    <a:pt x="3542" y="3731"/>
                  </a:lnTo>
                  <a:lnTo>
                    <a:pt x="3542" y="3731"/>
                  </a:lnTo>
                  <a:lnTo>
                    <a:pt x="4013" y="3700"/>
                  </a:lnTo>
                  <a:lnTo>
                    <a:pt x="4483" y="3637"/>
                  </a:lnTo>
                  <a:lnTo>
                    <a:pt x="4953" y="3606"/>
                  </a:lnTo>
                  <a:lnTo>
                    <a:pt x="5423" y="3574"/>
                  </a:lnTo>
                  <a:lnTo>
                    <a:pt x="5423" y="3574"/>
                  </a:lnTo>
                  <a:lnTo>
                    <a:pt x="5674" y="3574"/>
                  </a:lnTo>
                  <a:lnTo>
                    <a:pt x="5674" y="3574"/>
                  </a:lnTo>
                  <a:lnTo>
                    <a:pt x="5737" y="3606"/>
                  </a:lnTo>
                  <a:lnTo>
                    <a:pt x="5799" y="3637"/>
                  </a:lnTo>
                  <a:lnTo>
                    <a:pt x="5862" y="3731"/>
                  </a:lnTo>
                  <a:lnTo>
                    <a:pt x="5862" y="3794"/>
                  </a:lnTo>
                  <a:lnTo>
                    <a:pt x="5862" y="3857"/>
                  </a:lnTo>
                  <a:lnTo>
                    <a:pt x="5831" y="3919"/>
                  </a:lnTo>
                  <a:lnTo>
                    <a:pt x="5768" y="3951"/>
                  </a:lnTo>
                  <a:lnTo>
                    <a:pt x="5768" y="3951"/>
                  </a:lnTo>
                  <a:lnTo>
                    <a:pt x="5110" y="4233"/>
                  </a:lnTo>
                  <a:lnTo>
                    <a:pt x="4765" y="4358"/>
                  </a:lnTo>
                  <a:lnTo>
                    <a:pt x="4389" y="4452"/>
                  </a:lnTo>
                  <a:lnTo>
                    <a:pt x="4013" y="4546"/>
                  </a:lnTo>
                  <a:lnTo>
                    <a:pt x="3636" y="4609"/>
                  </a:lnTo>
                  <a:lnTo>
                    <a:pt x="3260" y="4640"/>
                  </a:lnTo>
                  <a:lnTo>
                    <a:pt x="2884" y="4672"/>
                  </a:lnTo>
                  <a:lnTo>
                    <a:pt x="2884" y="4672"/>
                  </a:lnTo>
                  <a:lnTo>
                    <a:pt x="2539" y="4640"/>
                  </a:lnTo>
                  <a:lnTo>
                    <a:pt x="2226" y="4609"/>
                  </a:lnTo>
                  <a:lnTo>
                    <a:pt x="1912" y="4546"/>
                  </a:lnTo>
                  <a:lnTo>
                    <a:pt x="1630" y="4452"/>
                  </a:lnTo>
                  <a:lnTo>
                    <a:pt x="1630" y="4452"/>
                  </a:lnTo>
                  <a:lnTo>
                    <a:pt x="1254" y="4295"/>
                  </a:lnTo>
                  <a:lnTo>
                    <a:pt x="941" y="4107"/>
                  </a:lnTo>
                  <a:lnTo>
                    <a:pt x="658" y="3857"/>
                  </a:lnTo>
                  <a:lnTo>
                    <a:pt x="439" y="3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73"/>
            <p:cNvSpPr/>
            <p:nvPr/>
          </p:nvSpPr>
          <p:spPr>
            <a:xfrm>
              <a:off x="4068400" y="3302225"/>
              <a:ext cx="137150" cy="124625"/>
            </a:xfrm>
            <a:custGeom>
              <a:avLst/>
              <a:gdLst/>
              <a:ahLst/>
              <a:cxnLst/>
              <a:rect l="l" t="t" r="r" b="b"/>
              <a:pathLst>
                <a:path w="5486" h="4985" fill="none" extrusionOk="0">
                  <a:moveTo>
                    <a:pt x="658" y="721"/>
                  </a:moveTo>
                  <a:lnTo>
                    <a:pt x="658" y="721"/>
                  </a:lnTo>
                  <a:lnTo>
                    <a:pt x="846" y="533"/>
                  </a:lnTo>
                  <a:lnTo>
                    <a:pt x="1034" y="376"/>
                  </a:lnTo>
                  <a:lnTo>
                    <a:pt x="1223" y="251"/>
                  </a:lnTo>
                  <a:lnTo>
                    <a:pt x="1442" y="157"/>
                  </a:lnTo>
                  <a:lnTo>
                    <a:pt x="1630" y="94"/>
                  </a:lnTo>
                  <a:lnTo>
                    <a:pt x="1849" y="31"/>
                  </a:lnTo>
                  <a:lnTo>
                    <a:pt x="2038" y="0"/>
                  </a:lnTo>
                  <a:lnTo>
                    <a:pt x="2257" y="0"/>
                  </a:lnTo>
                  <a:lnTo>
                    <a:pt x="2257" y="0"/>
                  </a:lnTo>
                  <a:lnTo>
                    <a:pt x="2602" y="0"/>
                  </a:lnTo>
                  <a:lnTo>
                    <a:pt x="2915" y="94"/>
                  </a:lnTo>
                  <a:lnTo>
                    <a:pt x="3260" y="219"/>
                  </a:lnTo>
                  <a:lnTo>
                    <a:pt x="3573" y="376"/>
                  </a:lnTo>
                  <a:lnTo>
                    <a:pt x="3573" y="376"/>
                  </a:lnTo>
                  <a:lnTo>
                    <a:pt x="3793" y="502"/>
                  </a:lnTo>
                  <a:lnTo>
                    <a:pt x="4012" y="658"/>
                  </a:lnTo>
                  <a:lnTo>
                    <a:pt x="4388" y="1034"/>
                  </a:lnTo>
                  <a:lnTo>
                    <a:pt x="4733" y="1442"/>
                  </a:lnTo>
                  <a:lnTo>
                    <a:pt x="5047" y="1881"/>
                  </a:lnTo>
                  <a:lnTo>
                    <a:pt x="5266" y="2382"/>
                  </a:lnTo>
                  <a:lnTo>
                    <a:pt x="5360" y="2633"/>
                  </a:lnTo>
                  <a:lnTo>
                    <a:pt x="5423" y="2884"/>
                  </a:lnTo>
                  <a:lnTo>
                    <a:pt x="5454" y="3135"/>
                  </a:lnTo>
                  <a:lnTo>
                    <a:pt x="5486" y="3385"/>
                  </a:lnTo>
                  <a:lnTo>
                    <a:pt x="5486" y="3636"/>
                  </a:lnTo>
                  <a:lnTo>
                    <a:pt x="5454" y="3887"/>
                  </a:lnTo>
                  <a:lnTo>
                    <a:pt x="5454" y="3887"/>
                  </a:lnTo>
                  <a:lnTo>
                    <a:pt x="5423" y="4012"/>
                  </a:lnTo>
                  <a:lnTo>
                    <a:pt x="5329" y="4106"/>
                  </a:lnTo>
                  <a:lnTo>
                    <a:pt x="5235" y="4138"/>
                  </a:lnTo>
                  <a:lnTo>
                    <a:pt x="5141" y="4169"/>
                  </a:lnTo>
                  <a:lnTo>
                    <a:pt x="5141" y="4169"/>
                  </a:lnTo>
                  <a:lnTo>
                    <a:pt x="4984" y="4138"/>
                  </a:lnTo>
                  <a:lnTo>
                    <a:pt x="4890" y="4075"/>
                  </a:lnTo>
                  <a:lnTo>
                    <a:pt x="4796" y="4012"/>
                  </a:lnTo>
                  <a:lnTo>
                    <a:pt x="4733" y="3887"/>
                  </a:lnTo>
                  <a:lnTo>
                    <a:pt x="4733" y="3887"/>
                  </a:lnTo>
                  <a:lnTo>
                    <a:pt x="4514" y="3229"/>
                  </a:lnTo>
                  <a:lnTo>
                    <a:pt x="4294" y="2602"/>
                  </a:lnTo>
                  <a:lnTo>
                    <a:pt x="4169" y="2320"/>
                  </a:lnTo>
                  <a:lnTo>
                    <a:pt x="4012" y="2038"/>
                  </a:lnTo>
                  <a:lnTo>
                    <a:pt x="3824" y="1755"/>
                  </a:lnTo>
                  <a:lnTo>
                    <a:pt x="3573" y="1505"/>
                  </a:lnTo>
                  <a:lnTo>
                    <a:pt x="3573" y="1505"/>
                  </a:lnTo>
                  <a:lnTo>
                    <a:pt x="3323" y="1254"/>
                  </a:lnTo>
                  <a:lnTo>
                    <a:pt x="3009" y="1097"/>
                  </a:lnTo>
                  <a:lnTo>
                    <a:pt x="2664" y="972"/>
                  </a:lnTo>
                  <a:lnTo>
                    <a:pt x="2320" y="940"/>
                  </a:lnTo>
                  <a:lnTo>
                    <a:pt x="2320" y="940"/>
                  </a:lnTo>
                  <a:lnTo>
                    <a:pt x="2006" y="972"/>
                  </a:lnTo>
                  <a:lnTo>
                    <a:pt x="1849" y="1003"/>
                  </a:lnTo>
                  <a:lnTo>
                    <a:pt x="1693" y="1066"/>
                  </a:lnTo>
                  <a:lnTo>
                    <a:pt x="1567" y="1160"/>
                  </a:lnTo>
                  <a:lnTo>
                    <a:pt x="1411" y="1254"/>
                  </a:lnTo>
                  <a:lnTo>
                    <a:pt x="1285" y="1379"/>
                  </a:lnTo>
                  <a:lnTo>
                    <a:pt x="1191" y="1536"/>
                  </a:lnTo>
                  <a:lnTo>
                    <a:pt x="1191" y="1536"/>
                  </a:lnTo>
                  <a:lnTo>
                    <a:pt x="1066" y="1693"/>
                  </a:lnTo>
                  <a:lnTo>
                    <a:pt x="1003" y="1849"/>
                  </a:lnTo>
                  <a:lnTo>
                    <a:pt x="972" y="2006"/>
                  </a:lnTo>
                  <a:lnTo>
                    <a:pt x="940" y="2163"/>
                  </a:lnTo>
                  <a:lnTo>
                    <a:pt x="909" y="2320"/>
                  </a:lnTo>
                  <a:lnTo>
                    <a:pt x="909" y="2476"/>
                  </a:lnTo>
                  <a:lnTo>
                    <a:pt x="1003" y="2790"/>
                  </a:lnTo>
                  <a:lnTo>
                    <a:pt x="1128" y="3072"/>
                  </a:lnTo>
                  <a:lnTo>
                    <a:pt x="1317" y="3354"/>
                  </a:lnTo>
                  <a:lnTo>
                    <a:pt x="1536" y="3574"/>
                  </a:lnTo>
                  <a:lnTo>
                    <a:pt x="1818" y="3793"/>
                  </a:lnTo>
                  <a:lnTo>
                    <a:pt x="1818" y="3793"/>
                  </a:lnTo>
                  <a:lnTo>
                    <a:pt x="2100" y="3950"/>
                  </a:lnTo>
                  <a:lnTo>
                    <a:pt x="2414" y="4106"/>
                  </a:lnTo>
                  <a:lnTo>
                    <a:pt x="2758" y="4200"/>
                  </a:lnTo>
                  <a:lnTo>
                    <a:pt x="3072" y="4263"/>
                  </a:lnTo>
                  <a:lnTo>
                    <a:pt x="3762" y="4389"/>
                  </a:lnTo>
                  <a:lnTo>
                    <a:pt x="4075" y="4451"/>
                  </a:lnTo>
                  <a:lnTo>
                    <a:pt x="4420" y="4545"/>
                  </a:lnTo>
                  <a:lnTo>
                    <a:pt x="4420" y="4545"/>
                  </a:lnTo>
                  <a:lnTo>
                    <a:pt x="4483" y="4545"/>
                  </a:lnTo>
                  <a:lnTo>
                    <a:pt x="4514" y="4608"/>
                  </a:lnTo>
                  <a:lnTo>
                    <a:pt x="4545" y="4702"/>
                  </a:lnTo>
                  <a:lnTo>
                    <a:pt x="4514" y="4796"/>
                  </a:lnTo>
                  <a:lnTo>
                    <a:pt x="4483" y="4827"/>
                  </a:lnTo>
                  <a:lnTo>
                    <a:pt x="4420" y="4827"/>
                  </a:lnTo>
                  <a:lnTo>
                    <a:pt x="4420" y="4827"/>
                  </a:lnTo>
                  <a:lnTo>
                    <a:pt x="4138" y="4890"/>
                  </a:lnTo>
                  <a:lnTo>
                    <a:pt x="3856" y="4953"/>
                  </a:lnTo>
                  <a:lnTo>
                    <a:pt x="3573" y="4984"/>
                  </a:lnTo>
                  <a:lnTo>
                    <a:pt x="3291" y="4984"/>
                  </a:lnTo>
                  <a:lnTo>
                    <a:pt x="3291" y="4984"/>
                  </a:lnTo>
                  <a:lnTo>
                    <a:pt x="2884" y="4984"/>
                  </a:lnTo>
                  <a:lnTo>
                    <a:pt x="2508" y="4921"/>
                  </a:lnTo>
                  <a:lnTo>
                    <a:pt x="2100" y="4827"/>
                  </a:lnTo>
                  <a:lnTo>
                    <a:pt x="1755" y="4702"/>
                  </a:lnTo>
                  <a:lnTo>
                    <a:pt x="1379" y="4545"/>
                  </a:lnTo>
                  <a:lnTo>
                    <a:pt x="1066" y="4326"/>
                  </a:lnTo>
                  <a:lnTo>
                    <a:pt x="752" y="4075"/>
                  </a:lnTo>
                  <a:lnTo>
                    <a:pt x="502" y="3793"/>
                  </a:lnTo>
                  <a:lnTo>
                    <a:pt x="502" y="3793"/>
                  </a:lnTo>
                  <a:lnTo>
                    <a:pt x="376" y="3605"/>
                  </a:lnTo>
                  <a:lnTo>
                    <a:pt x="251" y="3448"/>
                  </a:lnTo>
                  <a:lnTo>
                    <a:pt x="94" y="3072"/>
                  </a:lnTo>
                  <a:lnTo>
                    <a:pt x="0" y="2664"/>
                  </a:lnTo>
                  <a:lnTo>
                    <a:pt x="0" y="2257"/>
                  </a:lnTo>
                  <a:lnTo>
                    <a:pt x="31" y="1849"/>
                  </a:lnTo>
                  <a:lnTo>
                    <a:pt x="157" y="1473"/>
                  </a:lnTo>
                  <a:lnTo>
                    <a:pt x="345" y="1097"/>
                  </a:lnTo>
                  <a:lnTo>
                    <a:pt x="470" y="940"/>
                  </a:lnTo>
                  <a:lnTo>
                    <a:pt x="596" y="752"/>
                  </a:lnTo>
                  <a:lnTo>
                    <a:pt x="596" y="752"/>
                  </a:lnTo>
                  <a:lnTo>
                    <a:pt x="658" y="7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73"/>
            <p:cNvSpPr/>
            <p:nvPr/>
          </p:nvSpPr>
          <p:spPr>
            <a:xfrm>
              <a:off x="4290150" y="3237950"/>
              <a:ext cx="113675" cy="151275"/>
            </a:xfrm>
            <a:custGeom>
              <a:avLst/>
              <a:gdLst/>
              <a:ahLst/>
              <a:cxnLst/>
              <a:rect l="l" t="t" r="r" b="b"/>
              <a:pathLst>
                <a:path w="4547" h="6051" fill="none" extrusionOk="0">
                  <a:moveTo>
                    <a:pt x="126" y="2352"/>
                  </a:moveTo>
                  <a:lnTo>
                    <a:pt x="126" y="2352"/>
                  </a:lnTo>
                  <a:lnTo>
                    <a:pt x="252" y="2069"/>
                  </a:lnTo>
                  <a:lnTo>
                    <a:pt x="377" y="1819"/>
                  </a:lnTo>
                  <a:lnTo>
                    <a:pt x="377" y="1819"/>
                  </a:lnTo>
                  <a:lnTo>
                    <a:pt x="597" y="1505"/>
                  </a:lnTo>
                  <a:lnTo>
                    <a:pt x="879" y="1192"/>
                  </a:lnTo>
                  <a:lnTo>
                    <a:pt x="1161" y="878"/>
                  </a:lnTo>
                  <a:lnTo>
                    <a:pt x="1506" y="596"/>
                  </a:lnTo>
                  <a:lnTo>
                    <a:pt x="1850" y="345"/>
                  </a:lnTo>
                  <a:lnTo>
                    <a:pt x="2227" y="157"/>
                  </a:lnTo>
                  <a:lnTo>
                    <a:pt x="2603" y="32"/>
                  </a:lnTo>
                  <a:lnTo>
                    <a:pt x="2822" y="1"/>
                  </a:lnTo>
                  <a:lnTo>
                    <a:pt x="3010" y="1"/>
                  </a:lnTo>
                  <a:lnTo>
                    <a:pt x="3010" y="1"/>
                  </a:lnTo>
                  <a:lnTo>
                    <a:pt x="3292" y="32"/>
                  </a:lnTo>
                  <a:lnTo>
                    <a:pt x="3292" y="32"/>
                  </a:lnTo>
                  <a:lnTo>
                    <a:pt x="3637" y="126"/>
                  </a:lnTo>
                  <a:lnTo>
                    <a:pt x="3919" y="251"/>
                  </a:lnTo>
                  <a:lnTo>
                    <a:pt x="4139" y="439"/>
                  </a:lnTo>
                  <a:lnTo>
                    <a:pt x="4295" y="659"/>
                  </a:lnTo>
                  <a:lnTo>
                    <a:pt x="4421" y="941"/>
                  </a:lnTo>
                  <a:lnTo>
                    <a:pt x="4515" y="1223"/>
                  </a:lnTo>
                  <a:lnTo>
                    <a:pt x="4546" y="1568"/>
                  </a:lnTo>
                  <a:lnTo>
                    <a:pt x="4546" y="1913"/>
                  </a:lnTo>
                  <a:lnTo>
                    <a:pt x="4546" y="1913"/>
                  </a:lnTo>
                  <a:lnTo>
                    <a:pt x="4515" y="2289"/>
                  </a:lnTo>
                  <a:lnTo>
                    <a:pt x="4421" y="2728"/>
                  </a:lnTo>
                  <a:lnTo>
                    <a:pt x="4295" y="3135"/>
                  </a:lnTo>
                  <a:lnTo>
                    <a:pt x="4170" y="3574"/>
                  </a:lnTo>
                  <a:lnTo>
                    <a:pt x="3982" y="3982"/>
                  </a:lnTo>
                  <a:lnTo>
                    <a:pt x="3794" y="4358"/>
                  </a:lnTo>
                  <a:lnTo>
                    <a:pt x="3606" y="4734"/>
                  </a:lnTo>
                  <a:lnTo>
                    <a:pt x="3386" y="5079"/>
                  </a:lnTo>
                  <a:lnTo>
                    <a:pt x="3386" y="5079"/>
                  </a:lnTo>
                  <a:lnTo>
                    <a:pt x="3198" y="5361"/>
                  </a:lnTo>
                  <a:lnTo>
                    <a:pt x="3010" y="5612"/>
                  </a:lnTo>
                  <a:lnTo>
                    <a:pt x="2822" y="5800"/>
                  </a:lnTo>
                  <a:lnTo>
                    <a:pt x="2634" y="5956"/>
                  </a:lnTo>
                  <a:lnTo>
                    <a:pt x="2634" y="5956"/>
                  </a:lnTo>
                  <a:lnTo>
                    <a:pt x="2540" y="6019"/>
                  </a:lnTo>
                  <a:lnTo>
                    <a:pt x="2415" y="6050"/>
                  </a:lnTo>
                  <a:lnTo>
                    <a:pt x="2415" y="6050"/>
                  </a:lnTo>
                  <a:lnTo>
                    <a:pt x="2289" y="6019"/>
                  </a:lnTo>
                  <a:lnTo>
                    <a:pt x="2195" y="5925"/>
                  </a:lnTo>
                  <a:lnTo>
                    <a:pt x="2101" y="5831"/>
                  </a:lnTo>
                  <a:lnTo>
                    <a:pt x="2038" y="5674"/>
                  </a:lnTo>
                  <a:lnTo>
                    <a:pt x="2038" y="5674"/>
                  </a:lnTo>
                  <a:lnTo>
                    <a:pt x="2038" y="5549"/>
                  </a:lnTo>
                  <a:lnTo>
                    <a:pt x="2101" y="5424"/>
                  </a:lnTo>
                  <a:lnTo>
                    <a:pt x="2101" y="5424"/>
                  </a:lnTo>
                  <a:lnTo>
                    <a:pt x="2415" y="4891"/>
                  </a:lnTo>
                  <a:lnTo>
                    <a:pt x="2759" y="4358"/>
                  </a:lnTo>
                  <a:lnTo>
                    <a:pt x="3073" y="3794"/>
                  </a:lnTo>
                  <a:lnTo>
                    <a:pt x="3198" y="3511"/>
                  </a:lnTo>
                  <a:lnTo>
                    <a:pt x="3324" y="3198"/>
                  </a:lnTo>
                  <a:lnTo>
                    <a:pt x="3324" y="3198"/>
                  </a:lnTo>
                  <a:lnTo>
                    <a:pt x="3449" y="2602"/>
                  </a:lnTo>
                  <a:lnTo>
                    <a:pt x="3512" y="2320"/>
                  </a:lnTo>
                  <a:lnTo>
                    <a:pt x="3512" y="2007"/>
                  </a:lnTo>
                  <a:lnTo>
                    <a:pt x="3512" y="2007"/>
                  </a:lnTo>
                  <a:lnTo>
                    <a:pt x="3512" y="2007"/>
                  </a:lnTo>
                  <a:lnTo>
                    <a:pt x="3512" y="2007"/>
                  </a:lnTo>
                  <a:lnTo>
                    <a:pt x="3512" y="1599"/>
                  </a:lnTo>
                  <a:lnTo>
                    <a:pt x="3480" y="1443"/>
                  </a:lnTo>
                  <a:lnTo>
                    <a:pt x="3449" y="1317"/>
                  </a:lnTo>
                  <a:lnTo>
                    <a:pt x="3355" y="1192"/>
                  </a:lnTo>
                  <a:lnTo>
                    <a:pt x="3261" y="1129"/>
                  </a:lnTo>
                  <a:lnTo>
                    <a:pt x="3104" y="1066"/>
                  </a:lnTo>
                  <a:lnTo>
                    <a:pt x="2948" y="1035"/>
                  </a:lnTo>
                  <a:lnTo>
                    <a:pt x="2948" y="1035"/>
                  </a:lnTo>
                  <a:lnTo>
                    <a:pt x="2759" y="1066"/>
                  </a:lnTo>
                  <a:lnTo>
                    <a:pt x="2759" y="1066"/>
                  </a:lnTo>
                  <a:lnTo>
                    <a:pt x="2540" y="1098"/>
                  </a:lnTo>
                  <a:lnTo>
                    <a:pt x="2321" y="1192"/>
                  </a:lnTo>
                  <a:lnTo>
                    <a:pt x="2133" y="1317"/>
                  </a:lnTo>
                  <a:lnTo>
                    <a:pt x="1913" y="1443"/>
                  </a:lnTo>
                  <a:lnTo>
                    <a:pt x="1725" y="1631"/>
                  </a:lnTo>
                  <a:lnTo>
                    <a:pt x="1568" y="1819"/>
                  </a:lnTo>
                  <a:lnTo>
                    <a:pt x="1412" y="2007"/>
                  </a:lnTo>
                  <a:lnTo>
                    <a:pt x="1255" y="2226"/>
                  </a:lnTo>
                  <a:lnTo>
                    <a:pt x="1255" y="2226"/>
                  </a:lnTo>
                  <a:lnTo>
                    <a:pt x="1098" y="2508"/>
                  </a:lnTo>
                  <a:lnTo>
                    <a:pt x="973" y="2759"/>
                  </a:lnTo>
                  <a:lnTo>
                    <a:pt x="910" y="3010"/>
                  </a:lnTo>
                  <a:lnTo>
                    <a:pt x="847" y="3261"/>
                  </a:lnTo>
                  <a:lnTo>
                    <a:pt x="847" y="3261"/>
                  </a:lnTo>
                  <a:lnTo>
                    <a:pt x="847" y="3574"/>
                  </a:lnTo>
                  <a:lnTo>
                    <a:pt x="847" y="3856"/>
                  </a:lnTo>
                  <a:lnTo>
                    <a:pt x="910" y="4452"/>
                  </a:lnTo>
                  <a:lnTo>
                    <a:pt x="973" y="5079"/>
                  </a:lnTo>
                  <a:lnTo>
                    <a:pt x="1035" y="5643"/>
                  </a:lnTo>
                  <a:lnTo>
                    <a:pt x="1035" y="5643"/>
                  </a:lnTo>
                  <a:lnTo>
                    <a:pt x="1035" y="5737"/>
                  </a:lnTo>
                  <a:lnTo>
                    <a:pt x="1004" y="5800"/>
                  </a:lnTo>
                  <a:lnTo>
                    <a:pt x="941" y="5831"/>
                  </a:lnTo>
                  <a:lnTo>
                    <a:pt x="879" y="5831"/>
                  </a:lnTo>
                  <a:lnTo>
                    <a:pt x="879" y="5831"/>
                  </a:lnTo>
                  <a:lnTo>
                    <a:pt x="753" y="5831"/>
                  </a:lnTo>
                  <a:lnTo>
                    <a:pt x="691" y="5768"/>
                  </a:lnTo>
                  <a:lnTo>
                    <a:pt x="691" y="5768"/>
                  </a:lnTo>
                  <a:lnTo>
                    <a:pt x="503" y="5392"/>
                  </a:lnTo>
                  <a:lnTo>
                    <a:pt x="314" y="4985"/>
                  </a:lnTo>
                  <a:lnTo>
                    <a:pt x="189" y="4546"/>
                  </a:lnTo>
                  <a:lnTo>
                    <a:pt x="64" y="4107"/>
                  </a:lnTo>
                  <a:lnTo>
                    <a:pt x="1" y="3668"/>
                  </a:lnTo>
                  <a:lnTo>
                    <a:pt x="1" y="3229"/>
                  </a:lnTo>
                  <a:lnTo>
                    <a:pt x="32" y="2790"/>
                  </a:lnTo>
                  <a:lnTo>
                    <a:pt x="1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73"/>
            <p:cNvSpPr/>
            <p:nvPr/>
          </p:nvSpPr>
          <p:spPr>
            <a:xfrm>
              <a:off x="3802725" y="3165850"/>
              <a:ext cx="661425" cy="717075"/>
            </a:xfrm>
            <a:custGeom>
              <a:avLst/>
              <a:gdLst/>
              <a:ahLst/>
              <a:cxnLst/>
              <a:rect l="l" t="t" r="r" b="b"/>
              <a:pathLst>
                <a:path w="26457" h="28683" fill="none" extrusionOk="0">
                  <a:moveTo>
                    <a:pt x="21034" y="1"/>
                  </a:moveTo>
                  <a:lnTo>
                    <a:pt x="21034" y="1"/>
                  </a:lnTo>
                  <a:lnTo>
                    <a:pt x="20626" y="1"/>
                  </a:lnTo>
                  <a:lnTo>
                    <a:pt x="20156" y="63"/>
                  </a:lnTo>
                  <a:lnTo>
                    <a:pt x="19717" y="189"/>
                  </a:lnTo>
                  <a:lnTo>
                    <a:pt x="19247" y="346"/>
                  </a:lnTo>
                  <a:lnTo>
                    <a:pt x="19247" y="346"/>
                  </a:lnTo>
                  <a:lnTo>
                    <a:pt x="18934" y="471"/>
                  </a:lnTo>
                  <a:lnTo>
                    <a:pt x="18652" y="628"/>
                  </a:lnTo>
                  <a:lnTo>
                    <a:pt x="18338" y="784"/>
                  </a:lnTo>
                  <a:lnTo>
                    <a:pt x="18025" y="941"/>
                  </a:lnTo>
                  <a:lnTo>
                    <a:pt x="18025" y="941"/>
                  </a:lnTo>
                  <a:lnTo>
                    <a:pt x="17649" y="1067"/>
                  </a:lnTo>
                  <a:lnTo>
                    <a:pt x="17304" y="1161"/>
                  </a:lnTo>
                  <a:lnTo>
                    <a:pt x="16583" y="1317"/>
                  </a:lnTo>
                  <a:lnTo>
                    <a:pt x="15862" y="1443"/>
                  </a:lnTo>
                  <a:lnTo>
                    <a:pt x="15141" y="1568"/>
                  </a:lnTo>
                  <a:lnTo>
                    <a:pt x="14451" y="1756"/>
                  </a:lnTo>
                  <a:lnTo>
                    <a:pt x="14138" y="1850"/>
                  </a:lnTo>
                  <a:lnTo>
                    <a:pt x="13793" y="2007"/>
                  </a:lnTo>
                  <a:lnTo>
                    <a:pt x="13480" y="2164"/>
                  </a:lnTo>
                  <a:lnTo>
                    <a:pt x="13166" y="2383"/>
                  </a:lnTo>
                  <a:lnTo>
                    <a:pt x="12884" y="2634"/>
                  </a:lnTo>
                  <a:lnTo>
                    <a:pt x="12602" y="2916"/>
                  </a:lnTo>
                  <a:lnTo>
                    <a:pt x="12602" y="2916"/>
                  </a:lnTo>
                  <a:lnTo>
                    <a:pt x="12288" y="3292"/>
                  </a:lnTo>
                  <a:lnTo>
                    <a:pt x="12006" y="3700"/>
                  </a:lnTo>
                  <a:lnTo>
                    <a:pt x="11505" y="4483"/>
                  </a:lnTo>
                  <a:lnTo>
                    <a:pt x="10972" y="5298"/>
                  </a:lnTo>
                  <a:lnTo>
                    <a:pt x="10721" y="5706"/>
                  </a:lnTo>
                  <a:lnTo>
                    <a:pt x="10408" y="6082"/>
                  </a:lnTo>
                  <a:lnTo>
                    <a:pt x="10408" y="6082"/>
                  </a:lnTo>
                  <a:lnTo>
                    <a:pt x="10251" y="6270"/>
                  </a:lnTo>
                  <a:lnTo>
                    <a:pt x="10251" y="6270"/>
                  </a:lnTo>
                  <a:lnTo>
                    <a:pt x="9969" y="6583"/>
                  </a:lnTo>
                  <a:lnTo>
                    <a:pt x="9655" y="6834"/>
                  </a:lnTo>
                  <a:lnTo>
                    <a:pt x="9373" y="7085"/>
                  </a:lnTo>
                  <a:lnTo>
                    <a:pt x="9060" y="7304"/>
                  </a:lnTo>
                  <a:lnTo>
                    <a:pt x="8401" y="7743"/>
                  </a:lnTo>
                  <a:lnTo>
                    <a:pt x="7712" y="8151"/>
                  </a:lnTo>
                  <a:lnTo>
                    <a:pt x="7712" y="8151"/>
                  </a:lnTo>
                  <a:lnTo>
                    <a:pt x="6960" y="8621"/>
                  </a:lnTo>
                  <a:lnTo>
                    <a:pt x="6646" y="8840"/>
                  </a:lnTo>
                  <a:lnTo>
                    <a:pt x="6333" y="9091"/>
                  </a:lnTo>
                  <a:lnTo>
                    <a:pt x="6082" y="9342"/>
                  </a:lnTo>
                  <a:lnTo>
                    <a:pt x="5831" y="9593"/>
                  </a:lnTo>
                  <a:lnTo>
                    <a:pt x="5580" y="9875"/>
                  </a:lnTo>
                  <a:lnTo>
                    <a:pt x="5392" y="10157"/>
                  </a:lnTo>
                  <a:lnTo>
                    <a:pt x="5204" y="10439"/>
                  </a:lnTo>
                  <a:lnTo>
                    <a:pt x="5047" y="10753"/>
                  </a:lnTo>
                  <a:lnTo>
                    <a:pt x="4922" y="11097"/>
                  </a:lnTo>
                  <a:lnTo>
                    <a:pt x="4797" y="11442"/>
                  </a:lnTo>
                  <a:lnTo>
                    <a:pt x="4671" y="11818"/>
                  </a:lnTo>
                  <a:lnTo>
                    <a:pt x="4609" y="12226"/>
                  </a:lnTo>
                  <a:lnTo>
                    <a:pt x="4452" y="13072"/>
                  </a:lnTo>
                  <a:lnTo>
                    <a:pt x="4452" y="13072"/>
                  </a:lnTo>
                  <a:lnTo>
                    <a:pt x="4358" y="14013"/>
                  </a:lnTo>
                  <a:lnTo>
                    <a:pt x="4232" y="14922"/>
                  </a:lnTo>
                  <a:lnTo>
                    <a:pt x="4138" y="15360"/>
                  </a:lnTo>
                  <a:lnTo>
                    <a:pt x="4044" y="15831"/>
                  </a:lnTo>
                  <a:lnTo>
                    <a:pt x="3888" y="16270"/>
                  </a:lnTo>
                  <a:lnTo>
                    <a:pt x="3731" y="16708"/>
                  </a:lnTo>
                  <a:lnTo>
                    <a:pt x="3731" y="16708"/>
                  </a:lnTo>
                  <a:lnTo>
                    <a:pt x="3543" y="17085"/>
                  </a:lnTo>
                  <a:lnTo>
                    <a:pt x="3355" y="17461"/>
                  </a:lnTo>
                  <a:lnTo>
                    <a:pt x="3355" y="17461"/>
                  </a:lnTo>
                  <a:lnTo>
                    <a:pt x="3073" y="17868"/>
                  </a:lnTo>
                  <a:lnTo>
                    <a:pt x="2790" y="18244"/>
                  </a:lnTo>
                  <a:lnTo>
                    <a:pt x="2195" y="19028"/>
                  </a:lnTo>
                  <a:lnTo>
                    <a:pt x="2195" y="19028"/>
                  </a:lnTo>
                  <a:lnTo>
                    <a:pt x="1881" y="19467"/>
                  </a:lnTo>
                  <a:lnTo>
                    <a:pt x="1568" y="19906"/>
                  </a:lnTo>
                  <a:lnTo>
                    <a:pt x="1317" y="20345"/>
                  </a:lnTo>
                  <a:lnTo>
                    <a:pt x="1098" y="20815"/>
                  </a:lnTo>
                  <a:lnTo>
                    <a:pt x="910" y="21285"/>
                  </a:lnTo>
                  <a:lnTo>
                    <a:pt x="847" y="21536"/>
                  </a:lnTo>
                  <a:lnTo>
                    <a:pt x="816" y="21786"/>
                  </a:lnTo>
                  <a:lnTo>
                    <a:pt x="784" y="22069"/>
                  </a:lnTo>
                  <a:lnTo>
                    <a:pt x="784" y="22319"/>
                  </a:lnTo>
                  <a:lnTo>
                    <a:pt x="816" y="22601"/>
                  </a:lnTo>
                  <a:lnTo>
                    <a:pt x="878" y="22915"/>
                  </a:lnTo>
                  <a:lnTo>
                    <a:pt x="878" y="22915"/>
                  </a:lnTo>
                  <a:lnTo>
                    <a:pt x="847" y="23040"/>
                  </a:lnTo>
                  <a:lnTo>
                    <a:pt x="784" y="23134"/>
                  </a:lnTo>
                  <a:lnTo>
                    <a:pt x="690" y="23228"/>
                  </a:lnTo>
                  <a:lnTo>
                    <a:pt x="565" y="23260"/>
                  </a:lnTo>
                  <a:lnTo>
                    <a:pt x="565" y="23260"/>
                  </a:lnTo>
                  <a:lnTo>
                    <a:pt x="471" y="23228"/>
                  </a:lnTo>
                  <a:lnTo>
                    <a:pt x="408" y="23166"/>
                  </a:lnTo>
                  <a:lnTo>
                    <a:pt x="377" y="23103"/>
                  </a:lnTo>
                  <a:lnTo>
                    <a:pt x="377" y="23103"/>
                  </a:lnTo>
                  <a:lnTo>
                    <a:pt x="283" y="22852"/>
                  </a:lnTo>
                  <a:lnTo>
                    <a:pt x="189" y="22570"/>
                  </a:lnTo>
                  <a:lnTo>
                    <a:pt x="126" y="22319"/>
                  </a:lnTo>
                  <a:lnTo>
                    <a:pt x="95" y="22069"/>
                  </a:lnTo>
                  <a:lnTo>
                    <a:pt x="95" y="22069"/>
                  </a:lnTo>
                  <a:lnTo>
                    <a:pt x="32" y="22351"/>
                  </a:lnTo>
                  <a:lnTo>
                    <a:pt x="1" y="22633"/>
                  </a:lnTo>
                  <a:lnTo>
                    <a:pt x="1" y="22915"/>
                  </a:lnTo>
                  <a:lnTo>
                    <a:pt x="1" y="23228"/>
                  </a:lnTo>
                  <a:lnTo>
                    <a:pt x="1" y="23228"/>
                  </a:lnTo>
                  <a:lnTo>
                    <a:pt x="32" y="23636"/>
                  </a:lnTo>
                  <a:lnTo>
                    <a:pt x="95" y="24043"/>
                  </a:lnTo>
                  <a:lnTo>
                    <a:pt x="189" y="24451"/>
                  </a:lnTo>
                  <a:lnTo>
                    <a:pt x="283" y="24858"/>
                  </a:lnTo>
                  <a:lnTo>
                    <a:pt x="283" y="24858"/>
                  </a:lnTo>
                  <a:lnTo>
                    <a:pt x="345" y="24796"/>
                  </a:lnTo>
                  <a:lnTo>
                    <a:pt x="408" y="24764"/>
                  </a:lnTo>
                  <a:lnTo>
                    <a:pt x="502" y="24733"/>
                  </a:lnTo>
                  <a:lnTo>
                    <a:pt x="596" y="24733"/>
                  </a:lnTo>
                  <a:lnTo>
                    <a:pt x="596" y="24733"/>
                  </a:lnTo>
                  <a:lnTo>
                    <a:pt x="690" y="24733"/>
                  </a:lnTo>
                  <a:lnTo>
                    <a:pt x="784" y="24764"/>
                  </a:lnTo>
                  <a:lnTo>
                    <a:pt x="847" y="24827"/>
                  </a:lnTo>
                  <a:lnTo>
                    <a:pt x="910" y="24890"/>
                  </a:lnTo>
                  <a:lnTo>
                    <a:pt x="910" y="24890"/>
                  </a:lnTo>
                  <a:lnTo>
                    <a:pt x="1129" y="25329"/>
                  </a:lnTo>
                  <a:lnTo>
                    <a:pt x="1380" y="25736"/>
                  </a:lnTo>
                  <a:lnTo>
                    <a:pt x="1662" y="26112"/>
                  </a:lnTo>
                  <a:lnTo>
                    <a:pt x="1944" y="26457"/>
                  </a:lnTo>
                  <a:lnTo>
                    <a:pt x="2226" y="26802"/>
                  </a:lnTo>
                  <a:lnTo>
                    <a:pt x="2508" y="27115"/>
                  </a:lnTo>
                  <a:lnTo>
                    <a:pt x="2822" y="27397"/>
                  </a:lnTo>
                  <a:lnTo>
                    <a:pt x="3167" y="27680"/>
                  </a:lnTo>
                  <a:lnTo>
                    <a:pt x="3480" y="27899"/>
                  </a:lnTo>
                  <a:lnTo>
                    <a:pt x="3825" y="28118"/>
                  </a:lnTo>
                  <a:lnTo>
                    <a:pt x="4201" y="28275"/>
                  </a:lnTo>
                  <a:lnTo>
                    <a:pt x="4577" y="28432"/>
                  </a:lnTo>
                  <a:lnTo>
                    <a:pt x="4953" y="28557"/>
                  </a:lnTo>
                  <a:lnTo>
                    <a:pt x="5329" y="28620"/>
                  </a:lnTo>
                  <a:lnTo>
                    <a:pt x="5737" y="28683"/>
                  </a:lnTo>
                  <a:lnTo>
                    <a:pt x="6176" y="28683"/>
                  </a:lnTo>
                  <a:lnTo>
                    <a:pt x="6176" y="28683"/>
                  </a:lnTo>
                  <a:lnTo>
                    <a:pt x="6803" y="28651"/>
                  </a:lnTo>
                  <a:lnTo>
                    <a:pt x="7430" y="28557"/>
                  </a:lnTo>
                  <a:lnTo>
                    <a:pt x="8119" y="28369"/>
                  </a:lnTo>
                  <a:lnTo>
                    <a:pt x="8809" y="28087"/>
                  </a:lnTo>
                  <a:lnTo>
                    <a:pt x="8809" y="28087"/>
                  </a:lnTo>
                  <a:lnTo>
                    <a:pt x="9373" y="27836"/>
                  </a:lnTo>
                  <a:lnTo>
                    <a:pt x="9906" y="27523"/>
                  </a:lnTo>
                  <a:lnTo>
                    <a:pt x="9906" y="27523"/>
                  </a:lnTo>
                  <a:lnTo>
                    <a:pt x="10282" y="27272"/>
                  </a:lnTo>
                  <a:lnTo>
                    <a:pt x="10627" y="27021"/>
                  </a:lnTo>
                  <a:lnTo>
                    <a:pt x="11285" y="26488"/>
                  </a:lnTo>
                  <a:lnTo>
                    <a:pt x="11912" y="25893"/>
                  </a:lnTo>
                  <a:lnTo>
                    <a:pt x="12539" y="25266"/>
                  </a:lnTo>
                  <a:lnTo>
                    <a:pt x="13103" y="24608"/>
                  </a:lnTo>
                  <a:lnTo>
                    <a:pt x="13668" y="23949"/>
                  </a:lnTo>
                  <a:lnTo>
                    <a:pt x="14796" y="22601"/>
                  </a:lnTo>
                  <a:lnTo>
                    <a:pt x="14796" y="22601"/>
                  </a:lnTo>
                  <a:lnTo>
                    <a:pt x="14953" y="22507"/>
                  </a:lnTo>
                  <a:lnTo>
                    <a:pt x="14953" y="22507"/>
                  </a:lnTo>
                  <a:lnTo>
                    <a:pt x="14733" y="22319"/>
                  </a:lnTo>
                  <a:lnTo>
                    <a:pt x="14451" y="22163"/>
                  </a:lnTo>
                  <a:lnTo>
                    <a:pt x="14451" y="22163"/>
                  </a:lnTo>
                  <a:lnTo>
                    <a:pt x="14420" y="22257"/>
                  </a:lnTo>
                  <a:lnTo>
                    <a:pt x="14326" y="22351"/>
                  </a:lnTo>
                  <a:lnTo>
                    <a:pt x="14232" y="22445"/>
                  </a:lnTo>
                  <a:lnTo>
                    <a:pt x="14106" y="22445"/>
                  </a:lnTo>
                  <a:lnTo>
                    <a:pt x="14106" y="22445"/>
                  </a:lnTo>
                  <a:lnTo>
                    <a:pt x="14012" y="22445"/>
                  </a:lnTo>
                  <a:lnTo>
                    <a:pt x="14012" y="22445"/>
                  </a:lnTo>
                  <a:lnTo>
                    <a:pt x="13699" y="22319"/>
                  </a:lnTo>
                  <a:lnTo>
                    <a:pt x="13385" y="22194"/>
                  </a:lnTo>
                  <a:lnTo>
                    <a:pt x="13103" y="22037"/>
                  </a:lnTo>
                  <a:lnTo>
                    <a:pt x="12853" y="21849"/>
                  </a:lnTo>
                  <a:lnTo>
                    <a:pt x="12633" y="21630"/>
                  </a:lnTo>
                  <a:lnTo>
                    <a:pt x="12445" y="21410"/>
                  </a:lnTo>
                  <a:lnTo>
                    <a:pt x="12257" y="21160"/>
                  </a:lnTo>
                  <a:lnTo>
                    <a:pt x="12132" y="20909"/>
                  </a:lnTo>
                  <a:lnTo>
                    <a:pt x="12006" y="20627"/>
                  </a:lnTo>
                  <a:lnTo>
                    <a:pt x="11944" y="20345"/>
                  </a:lnTo>
                  <a:lnTo>
                    <a:pt x="11881" y="20062"/>
                  </a:lnTo>
                  <a:lnTo>
                    <a:pt x="11850" y="19749"/>
                  </a:lnTo>
                  <a:lnTo>
                    <a:pt x="11850" y="19435"/>
                  </a:lnTo>
                  <a:lnTo>
                    <a:pt x="11912" y="19122"/>
                  </a:lnTo>
                  <a:lnTo>
                    <a:pt x="11975" y="18777"/>
                  </a:lnTo>
                  <a:lnTo>
                    <a:pt x="12069" y="18464"/>
                  </a:lnTo>
                  <a:lnTo>
                    <a:pt x="12069" y="18464"/>
                  </a:lnTo>
                  <a:lnTo>
                    <a:pt x="12257" y="18088"/>
                  </a:lnTo>
                  <a:lnTo>
                    <a:pt x="12382" y="17900"/>
                  </a:lnTo>
                  <a:lnTo>
                    <a:pt x="12508" y="17774"/>
                  </a:lnTo>
                  <a:lnTo>
                    <a:pt x="12602" y="17711"/>
                  </a:lnTo>
                  <a:lnTo>
                    <a:pt x="12727" y="17555"/>
                  </a:lnTo>
                  <a:lnTo>
                    <a:pt x="12853" y="17335"/>
                  </a:lnTo>
                  <a:lnTo>
                    <a:pt x="12947" y="16928"/>
                  </a:lnTo>
                  <a:lnTo>
                    <a:pt x="13103" y="16270"/>
                  </a:lnTo>
                  <a:lnTo>
                    <a:pt x="13103" y="16270"/>
                  </a:lnTo>
                  <a:lnTo>
                    <a:pt x="13135" y="15799"/>
                  </a:lnTo>
                  <a:lnTo>
                    <a:pt x="13135" y="15329"/>
                  </a:lnTo>
                  <a:lnTo>
                    <a:pt x="13135" y="14859"/>
                  </a:lnTo>
                  <a:lnTo>
                    <a:pt x="13197" y="14389"/>
                  </a:lnTo>
                  <a:lnTo>
                    <a:pt x="13197" y="14389"/>
                  </a:lnTo>
                  <a:lnTo>
                    <a:pt x="13354" y="13762"/>
                  </a:lnTo>
                  <a:lnTo>
                    <a:pt x="13448" y="13417"/>
                  </a:lnTo>
                  <a:lnTo>
                    <a:pt x="13574" y="13135"/>
                  </a:lnTo>
                  <a:lnTo>
                    <a:pt x="13699" y="12821"/>
                  </a:lnTo>
                  <a:lnTo>
                    <a:pt x="13887" y="12539"/>
                  </a:lnTo>
                  <a:lnTo>
                    <a:pt x="14075" y="12257"/>
                  </a:lnTo>
                  <a:lnTo>
                    <a:pt x="14295" y="12006"/>
                  </a:lnTo>
                  <a:lnTo>
                    <a:pt x="14295" y="12006"/>
                  </a:lnTo>
                  <a:lnTo>
                    <a:pt x="14639" y="11724"/>
                  </a:lnTo>
                  <a:lnTo>
                    <a:pt x="14639" y="11724"/>
                  </a:lnTo>
                  <a:lnTo>
                    <a:pt x="14984" y="11505"/>
                  </a:lnTo>
                  <a:lnTo>
                    <a:pt x="15329" y="11348"/>
                  </a:lnTo>
                  <a:lnTo>
                    <a:pt x="15674" y="11191"/>
                  </a:lnTo>
                  <a:lnTo>
                    <a:pt x="16050" y="11066"/>
                  </a:lnTo>
                  <a:lnTo>
                    <a:pt x="16050" y="11066"/>
                  </a:lnTo>
                  <a:lnTo>
                    <a:pt x="16614" y="10941"/>
                  </a:lnTo>
                  <a:lnTo>
                    <a:pt x="17147" y="10784"/>
                  </a:lnTo>
                  <a:lnTo>
                    <a:pt x="17147" y="10784"/>
                  </a:lnTo>
                  <a:lnTo>
                    <a:pt x="17398" y="10753"/>
                  </a:lnTo>
                  <a:lnTo>
                    <a:pt x="17398" y="10753"/>
                  </a:lnTo>
                  <a:lnTo>
                    <a:pt x="17711" y="10627"/>
                  </a:lnTo>
                  <a:lnTo>
                    <a:pt x="18025" y="10533"/>
                  </a:lnTo>
                  <a:lnTo>
                    <a:pt x="18025" y="10533"/>
                  </a:lnTo>
                  <a:lnTo>
                    <a:pt x="19279" y="10126"/>
                  </a:lnTo>
                  <a:lnTo>
                    <a:pt x="19905" y="9938"/>
                  </a:lnTo>
                  <a:lnTo>
                    <a:pt x="20219" y="9875"/>
                  </a:lnTo>
                  <a:lnTo>
                    <a:pt x="20532" y="9844"/>
                  </a:lnTo>
                  <a:lnTo>
                    <a:pt x="20532" y="9844"/>
                  </a:lnTo>
                  <a:lnTo>
                    <a:pt x="20815" y="9844"/>
                  </a:lnTo>
                  <a:lnTo>
                    <a:pt x="20815" y="9844"/>
                  </a:lnTo>
                  <a:lnTo>
                    <a:pt x="21065" y="9844"/>
                  </a:lnTo>
                  <a:lnTo>
                    <a:pt x="21347" y="9875"/>
                  </a:lnTo>
                  <a:lnTo>
                    <a:pt x="21598" y="9938"/>
                  </a:lnTo>
                  <a:lnTo>
                    <a:pt x="21849" y="10000"/>
                  </a:lnTo>
                  <a:lnTo>
                    <a:pt x="22100" y="10094"/>
                  </a:lnTo>
                  <a:lnTo>
                    <a:pt x="22319" y="10220"/>
                  </a:lnTo>
                  <a:lnTo>
                    <a:pt x="22539" y="10345"/>
                  </a:lnTo>
                  <a:lnTo>
                    <a:pt x="22758" y="10470"/>
                  </a:lnTo>
                  <a:lnTo>
                    <a:pt x="23134" y="10815"/>
                  </a:lnTo>
                  <a:lnTo>
                    <a:pt x="23479" y="11223"/>
                  </a:lnTo>
                  <a:lnTo>
                    <a:pt x="23761" y="11662"/>
                  </a:lnTo>
                  <a:lnTo>
                    <a:pt x="23980" y="12132"/>
                  </a:lnTo>
                  <a:lnTo>
                    <a:pt x="23980" y="12132"/>
                  </a:lnTo>
                  <a:lnTo>
                    <a:pt x="24607" y="11568"/>
                  </a:lnTo>
                  <a:lnTo>
                    <a:pt x="24890" y="11285"/>
                  </a:lnTo>
                  <a:lnTo>
                    <a:pt x="25140" y="11003"/>
                  </a:lnTo>
                  <a:lnTo>
                    <a:pt x="25391" y="10659"/>
                  </a:lnTo>
                  <a:lnTo>
                    <a:pt x="25610" y="10314"/>
                  </a:lnTo>
                  <a:lnTo>
                    <a:pt x="25767" y="9969"/>
                  </a:lnTo>
                  <a:lnTo>
                    <a:pt x="25924" y="9561"/>
                  </a:lnTo>
                  <a:lnTo>
                    <a:pt x="25924" y="9561"/>
                  </a:lnTo>
                  <a:lnTo>
                    <a:pt x="25955" y="9467"/>
                  </a:lnTo>
                  <a:lnTo>
                    <a:pt x="26049" y="9436"/>
                  </a:lnTo>
                  <a:lnTo>
                    <a:pt x="26049" y="9436"/>
                  </a:lnTo>
                  <a:lnTo>
                    <a:pt x="26143" y="9467"/>
                  </a:lnTo>
                  <a:lnTo>
                    <a:pt x="26143" y="9467"/>
                  </a:lnTo>
                  <a:lnTo>
                    <a:pt x="26237" y="9530"/>
                  </a:lnTo>
                  <a:lnTo>
                    <a:pt x="26237" y="9530"/>
                  </a:lnTo>
                  <a:lnTo>
                    <a:pt x="26457" y="8590"/>
                  </a:lnTo>
                  <a:lnTo>
                    <a:pt x="26457" y="8590"/>
                  </a:lnTo>
                  <a:lnTo>
                    <a:pt x="26363" y="8590"/>
                  </a:lnTo>
                  <a:lnTo>
                    <a:pt x="26237" y="8558"/>
                  </a:lnTo>
                  <a:lnTo>
                    <a:pt x="26143" y="8496"/>
                  </a:lnTo>
                  <a:lnTo>
                    <a:pt x="26081" y="8433"/>
                  </a:lnTo>
                  <a:lnTo>
                    <a:pt x="26018" y="8339"/>
                  </a:lnTo>
                  <a:lnTo>
                    <a:pt x="25987" y="8245"/>
                  </a:lnTo>
                  <a:lnTo>
                    <a:pt x="25955" y="8119"/>
                  </a:lnTo>
                  <a:lnTo>
                    <a:pt x="25987" y="7994"/>
                  </a:lnTo>
                  <a:lnTo>
                    <a:pt x="25987" y="7994"/>
                  </a:lnTo>
                  <a:lnTo>
                    <a:pt x="26143" y="7242"/>
                  </a:lnTo>
                  <a:lnTo>
                    <a:pt x="26237" y="6489"/>
                  </a:lnTo>
                  <a:lnTo>
                    <a:pt x="26237" y="6489"/>
                  </a:lnTo>
                  <a:lnTo>
                    <a:pt x="26269" y="6019"/>
                  </a:lnTo>
                  <a:lnTo>
                    <a:pt x="26269" y="5518"/>
                  </a:lnTo>
                  <a:lnTo>
                    <a:pt x="26206" y="5048"/>
                  </a:lnTo>
                  <a:lnTo>
                    <a:pt x="26143" y="4577"/>
                  </a:lnTo>
                  <a:lnTo>
                    <a:pt x="26143" y="4577"/>
                  </a:lnTo>
                  <a:lnTo>
                    <a:pt x="26018" y="4107"/>
                  </a:lnTo>
                  <a:lnTo>
                    <a:pt x="25861" y="3637"/>
                  </a:lnTo>
                  <a:lnTo>
                    <a:pt x="25673" y="3198"/>
                  </a:lnTo>
                  <a:lnTo>
                    <a:pt x="25454" y="2759"/>
                  </a:lnTo>
                  <a:lnTo>
                    <a:pt x="25172" y="2352"/>
                  </a:lnTo>
                  <a:lnTo>
                    <a:pt x="24858" y="1944"/>
                  </a:lnTo>
                  <a:lnTo>
                    <a:pt x="24513" y="1568"/>
                  </a:lnTo>
                  <a:lnTo>
                    <a:pt x="24106" y="1223"/>
                  </a:lnTo>
                  <a:lnTo>
                    <a:pt x="24106" y="1223"/>
                  </a:lnTo>
                  <a:lnTo>
                    <a:pt x="23761" y="941"/>
                  </a:lnTo>
                  <a:lnTo>
                    <a:pt x="23385" y="690"/>
                  </a:lnTo>
                  <a:lnTo>
                    <a:pt x="23009" y="471"/>
                  </a:lnTo>
                  <a:lnTo>
                    <a:pt x="22633" y="283"/>
                  </a:lnTo>
                  <a:lnTo>
                    <a:pt x="22256" y="158"/>
                  </a:lnTo>
                  <a:lnTo>
                    <a:pt x="21849" y="63"/>
                  </a:lnTo>
                  <a:lnTo>
                    <a:pt x="21441" y="1"/>
                  </a:lnTo>
                  <a:lnTo>
                    <a:pt x="210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73"/>
            <p:cNvSpPr/>
            <p:nvPr/>
          </p:nvSpPr>
          <p:spPr>
            <a:xfrm>
              <a:off x="4190650" y="3507525"/>
              <a:ext cx="613625" cy="611275"/>
            </a:xfrm>
            <a:custGeom>
              <a:avLst/>
              <a:gdLst/>
              <a:ahLst/>
              <a:cxnLst/>
              <a:rect l="l" t="t" r="r" b="b"/>
              <a:pathLst>
                <a:path w="24545" h="24451" extrusionOk="0">
                  <a:moveTo>
                    <a:pt x="24325" y="1"/>
                  </a:moveTo>
                  <a:lnTo>
                    <a:pt x="23635" y="283"/>
                  </a:lnTo>
                  <a:lnTo>
                    <a:pt x="23729" y="502"/>
                  </a:lnTo>
                  <a:lnTo>
                    <a:pt x="24544" y="471"/>
                  </a:lnTo>
                  <a:lnTo>
                    <a:pt x="24325" y="1"/>
                  </a:lnTo>
                  <a:close/>
                  <a:moveTo>
                    <a:pt x="12350" y="12978"/>
                  </a:moveTo>
                  <a:lnTo>
                    <a:pt x="12131" y="13323"/>
                  </a:lnTo>
                  <a:lnTo>
                    <a:pt x="12006" y="13480"/>
                  </a:lnTo>
                  <a:lnTo>
                    <a:pt x="11880" y="13636"/>
                  </a:lnTo>
                  <a:lnTo>
                    <a:pt x="11629" y="13793"/>
                  </a:lnTo>
                  <a:lnTo>
                    <a:pt x="11347" y="13919"/>
                  </a:lnTo>
                  <a:lnTo>
                    <a:pt x="11034" y="14013"/>
                  </a:lnTo>
                  <a:lnTo>
                    <a:pt x="10689" y="14075"/>
                  </a:lnTo>
                  <a:lnTo>
                    <a:pt x="10031" y="14138"/>
                  </a:lnTo>
                  <a:lnTo>
                    <a:pt x="9404" y="14138"/>
                  </a:lnTo>
                  <a:lnTo>
                    <a:pt x="8777" y="14169"/>
                  </a:lnTo>
                  <a:lnTo>
                    <a:pt x="8056" y="14138"/>
                  </a:lnTo>
                  <a:lnTo>
                    <a:pt x="7711" y="14107"/>
                  </a:lnTo>
                  <a:lnTo>
                    <a:pt x="7335" y="14044"/>
                  </a:lnTo>
                  <a:lnTo>
                    <a:pt x="6990" y="13950"/>
                  </a:lnTo>
                  <a:lnTo>
                    <a:pt x="6645" y="13824"/>
                  </a:lnTo>
                  <a:lnTo>
                    <a:pt x="6332" y="13668"/>
                  </a:lnTo>
                  <a:lnTo>
                    <a:pt x="6050" y="13480"/>
                  </a:lnTo>
                  <a:lnTo>
                    <a:pt x="5862" y="13323"/>
                  </a:lnTo>
                  <a:lnTo>
                    <a:pt x="5172" y="13354"/>
                  </a:lnTo>
                  <a:lnTo>
                    <a:pt x="5329" y="13511"/>
                  </a:lnTo>
                  <a:lnTo>
                    <a:pt x="5486" y="13668"/>
                  </a:lnTo>
                  <a:lnTo>
                    <a:pt x="5893" y="13919"/>
                  </a:lnTo>
                  <a:lnTo>
                    <a:pt x="6332" y="14138"/>
                  </a:lnTo>
                  <a:lnTo>
                    <a:pt x="6802" y="14295"/>
                  </a:lnTo>
                  <a:lnTo>
                    <a:pt x="7272" y="14420"/>
                  </a:lnTo>
                  <a:lnTo>
                    <a:pt x="7774" y="14483"/>
                  </a:lnTo>
                  <a:lnTo>
                    <a:pt x="8275" y="14545"/>
                  </a:lnTo>
                  <a:lnTo>
                    <a:pt x="9247" y="14545"/>
                  </a:lnTo>
                  <a:lnTo>
                    <a:pt x="9686" y="14514"/>
                  </a:lnTo>
                  <a:lnTo>
                    <a:pt x="10093" y="14451"/>
                  </a:lnTo>
                  <a:lnTo>
                    <a:pt x="10532" y="14326"/>
                  </a:lnTo>
                  <a:lnTo>
                    <a:pt x="10908" y="14201"/>
                  </a:lnTo>
                  <a:lnTo>
                    <a:pt x="11316" y="14013"/>
                  </a:lnTo>
                  <a:lnTo>
                    <a:pt x="11692" y="13793"/>
                  </a:lnTo>
                  <a:lnTo>
                    <a:pt x="12037" y="13511"/>
                  </a:lnTo>
                  <a:lnTo>
                    <a:pt x="12319" y="13260"/>
                  </a:lnTo>
                  <a:lnTo>
                    <a:pt x="12570" y="12978"/>
                  </a:lnTo>
                  <a:close/>
                  <a:moveTo>
                    <a:pt x="14419" y="12915"/>
                  </a:moveTo>
                  <a:lnTo>
                    <a:pt x="14012" y="12947"/>
                  </a:lnTo>
                  <a:lnTo>
                    <a:pt x="13980" y="12978"/>
                  </a:lnTo>
                  <a:lnTo>
                    <a:pt x="13918" y="13009"/>
                  </a:lnTo>
                  <a:lnTo>
                    <a:pt x="13886" y="13104"/>
                  </a:lnTo>
                  <a:lnTo>
                    <a:pt x="13918" y="13229"/>
                  </a:lnTo>
                  <a:lnTo>
                    <a:pt x="13980" y="13323"/>
                  </a:lnTo>
                  <a:lnTo>
                    <a:pt x="14482" y="13574"/>
                  </a:lnTo>
                  <a:lnTo>
                    <a:pt x="15140" y="13919"/>
                  </a:lnTo>
                  <a:lnTo>
                    <a:pt x="15830" y="14357"/>
                  </a:lnTo>
                  <a:lnTo>
                    <a:pt x="16175" y="14577"/>
                  </a:lnTo>
                  <a:lnTo>
                    <a:pt x="16519" y="14796"/>
                  </a:lnTo>
                  <a:lnTo>
                    <a:pt x="16802" y="15078"/>
                  </a:lnTo>
                  <a:lnTo>
                    <a:pt x="17052" y="15329"/>
                  </a:lnTo>
                  <a:lnTo>
                    <a:pt x="17240" y="15611"/>
                  </a:lnTo>
                  <a:lnTo>
                    <a:pt x="17366" y="15925"/>
                  </a:lnTo>
                  <a:lnTo>
                    <a:pt x="17397" y="16050"/>
                  </a:lnTo>
                  <a:lnTo>
                    <a:pt x="17397" y="16207"/>
                  </a:lnTo>
                  <a:lnTo>
                    <a:pt x="17397" y="16364"/>
                  </a:lnTo>
                  <a:lnTo>
                    <a:pt x="17366" y="16552"/>
                  </a:lnTo>
                  <a:lnTo>
                    <a:pt x="17303" y="16708"/>
                  </a:lnTo>
                  <a:lnTo>
                    <a:pt x="17209" y="16865"/>
                  </a:lnTo>
                  <a:lnTo>
                    <a:pt x="17084" y="17053"/>
                  </a:lnTo>
                  <a:lnTo>
                    <a:pt x="16927" y="17210"/>
                  </a:lnTo>
                  <a:lnTo>
                    <a:pt x="16708" y="17461"/>
                  </a:lnTo>
                  <a:lnTo>
                    <a:pt x="16457" y="17617"/>
                  </a:lnTo>
                  <a:lnTo>
                    <a:pt x="16237" y="17711"/>
                  </a:lnTo>
                  <a:lnTo>
                    <a:pt x="16049" y="17711"/>
                  </a:lnTo>
                  <a:lnTo>
                    <a:pt x="15830" y="17680"/>
                  </a:lnTo>
                  <a:lnTo>
                    <a:pt x="15610" y="17586"/>
                  </a:lnTo>
                  <a:lnTo>
                    <a:pt x="15422" y="17429"/>
                  </a:lnTo>
                  <a:lnTo>
                    <a:pt x="15266" y="17210"/>
                  </a:lnTo>
                  <a:lnTo>
                    <a:pt x="15109" y="16959"/>
                  </a:lnTo>
                  <a:lnTo>
                    <a:pt x="14983" y="16677"/>
                  </a:lnTo>
                  <a:lnTo>
                    <a:pt x="14858" y="16364"/>
                  </a:lnTo>
                  <a:lnTo>
                    <a:pt x="14733" y="16050"/>
                  </a:lnTo>
                  <a:lnTo>
                    <a:pt x="14545" y="15360"/>
                  </a:lnTo>
                  <a:lnTo>
                    <a:pt x="14388" y="14734"/>
                  </a:lnTo>
                  <a:lnTo>
                    <a:pt x="14200" y="13793"/>
                  </a:lnTo>
                  <a:lnTo>
                    <a:pt x="14168" y="13636"/>
                  </a:lnTo>
                  <a:lnTo>
                    <a:pt x="14043" y="13542"/>
                  </a:lnTo>
                  <a:lnTo>
                    <a:pt x="13949" y="13480"/>
                  </a:lnTo>
                  <a:lnTo>
                    <a:pt x="13792" y="13480"/>
                  </a:lnTo>
                  <a:lnTo>
                    <a:pt x="13636" y="13511"/>
                  </a:lnTo>
                  <a:lnTo>
                    <a:pt x="13479" y="13574"/>
                  </a:lnTo>
                  <a:lnTo>
                    <a:pt x="13416" y="13636"/>
                  </a:lnTo>
                  <a:lnTo>
                    <a:pt x="13353" y="13730"/>
                  </a:lnTo>
                  <a:lnTo>
                    <a:pt x="13322" y="13824"/>
                  </a:lnTo>
                  <a:lnTo>
                    <a:pt x="13322" y="13919"/>
                  </a:lnTo>
                  <a:lnTo>
                    <a:pt x="13322" y="14420"/>
                  </a:lnTo>
                  <a:lnTo>
                    <a:pt x="13385" y="14953"/>
                  </a:lnTo>
                  <a:lnTo>
                    <a:pt x="13479" y="15486"/>
                  </a:lnTo>
                  <a:lnTo>
                    <a:pt x="13604" y="16019"/>
                  </a:lnTo>
                  <a:lnTo>
                    <a:pt x="13761" y="16520"/>
                  </a:lnTo>
                  <a:lnTo>
                    <a:pt x="13980" y="16990"/>
                  </a:lnTo>
                  <a:lnTo>
                    <a:pt x="14231" y="17461"/>
                  </a:lnTo>
                  <a:lnTo>
                    <a:pt x="14545" y="17868"/>
                  </a:lnTo>
                  <a:lnTo>
                    <a:pt x="14701" y="18056"/>
                  </a:lnTo>
                  <a:lnTo>
                    <a:pt x="14889" y="18182"/>
                  </a:lnTo>
                  <a:lnTo>
                    <a:pt x="15046" y="18338"/>
                  </a:lnTo>
                  <a:lnTo>
                    <a:pt x="15266" y="18432"/>
                  </a:lnTo>
                  <a:lnTo>
                    <a:pt x="15454" y="18495"/>
                  </a:lnTo>
                  <a:lnTo>
                    <a:pt x="15642" y="18558"/>
                  </a:lnTo>
                  <a:lnTo>
                    <a:pt x="15861" y="18589"/>
                  </a:lnTo>
                  <a:lnTo>
                    <a:pt x="16081" y="18620"/>
                  </a:lnTo>
                  <a:lnTo>
                    <a:pt x="16269" y="18589"/>
                  </a:lnTo>
                  <a:lnTo>
                    <a:pt x="16488" y="18558"/>
                  </a:lnTo>
                  <a:lnTo>
                    <a:pt x="16676" y="18526"/>
                  </a:lnTo>
                  <a:lnTo>
                    <a:pt x="16896" y="18432"/>
                  </a:lnTo>
                  <a:lnTo>
                    <a:pt x="17084" y="18338"/>
                  </a:lnTo>
                  <a:lnTo>
                    <a:pt x="17272" y="18213"/>
                  </a:lnTo>
                  <a:lnTo>
                    <a:pt x="17460" y="18088"/>
                  </a:lnTo>
                  <a:lnTo>
                    <a:pt x="17648" y="17899"/>
                  </a:lnTo>
                  <a:lnTo>
                    <a:pt x="17805" y="17711"/>
                  </a:lnTo>
                  <a:lnTo>
                    <a:pt x="17961" y="17523"/>
                  </a:lnTo>
                  <a:lnTo>
                    <a:pt x="18087" y="17304"/>
                  </a:lnTo>
                  <a:lnTo>
                    <a:pt x="18181" y="17116"/>
                  </a:lnTo>
                  <a:lnTo>
                    <a:pt x="18243" y="16896"/>
                  </a:lnTo>
                  <a:lnTo>
                    <a:pt x="18275" y="16677"/>
                  </a:lnTo>
                  <a:lnTo>
                    <a:pt x="18306" y="16458"/>
                  </a:lnTo>
                  <a:lnTo>
                    <a:pt x="18306" y="16269"/>
                  </a:lnTo>
                  <a:lnTo>
                    <a:pt x="18275" y="16050"/>
                  </a:lnTo>
                  <a:lnTo>
                    <a:pt x="18243" y="15831"/>
                  </a:lnTo>
                  <a:lnTo>
                    <a:pt x="18118" y="15423"/>
                  </a:lnTo>
                  <a:lnTo>
                    <a:pt x="17899" y="15016"/>
                  </a:lnTo>
                  <a:lnTo>
                    <a:pt x="17648" y="14639"/>
                  </a:lnTo>
                  <a:lnTo>
                    <a:pt x="17334" y="14295"/>
                  </a:lnTo>
                  <a:lnTo>
                    <a:pt x="16990" y="13950"/>
                  </a:lnTo>
                  <a:lnTo>
                    <a:pt x="16582" y="13668"/>
                  </a:lnTo>
                  <a:lnTo>
                    <a:pt x="16175" y="13417"/>
                  </a:lnTo>
                  <a:lnTo>
                    <a:pt x="15736" y="13198"/>
                  </a:lnTo>
                  <a:lnTo>
                    <a:pt x="15297" y="13041"/>
                  </a:lnTo>
                  <a:lnTo>
                    <a:pt x="14858" y="12947"/>
                  </a:lnTo>
                  <a:lnTo>
                    <a:pt x="14419" y="12915"/>
                  </a:lnTo>
                  <a:close/>
                  <a:moveTo>
                    <a:pt x="7492" y="15298"/>
                  </a:moveTo>
                  <a:lnTo>
                    <a:pt x="7398" y="15329"/>
                  </a:lnTo>
                  <a:lnTo>
                    <a:pt x="7335" y="15392"/>
                  </a:lnTo>
                  <a:lnTo>
                    <a:pt x="7304" y="15486"/>
                  </a:lnTo>
                  <a:lnTo>
                    <a:pt x="7335" y="15580"/>
                  </a:lnTo>
                  <a:lnTo>
                    <a:pt x="7680" y="16144"/>
                  </a:lnTo>
                  <a:lnTo>
                    <a:pt x="7993" y="16677"/>
                  </a:lnTo>
                  <a:lnTo>
                    <a:pt x="8150" y="16959"/>
                  </a:lnTo>
                  <a:lnTo>
                    <a:pt x="8275" y="17273"/>
                  </a:lnTo>
                  <a:lnTo>
                    <a:pt x="8369" y="17555"/>
                  </a:lnTo>
                  <a:lnTo>
                    <a:pt x="8432" y="17899"/>
                  </a:lnTo>
                  <a:lnTo>
                    <a:pt x="8463" y="18307"/>
                  </a:lnTo>
                  <a:lnTo>
                    <a:pt x="8463" y="18777"/>
                  </a:lnTo>
                  <a:lnTo>
                    <a:pt x="8401" y="19247"/>
                  </a:lnTo>
                  <a:lnTo>
                    <a:pt x="8338" y="19467"/>
                  </a:lnTo>
                  <a:lnTo>
                    <a:pt x="8275" y="19686"/>
                  </a:lnTo>
                  <a:lnTo>
                    <a:pt x="8181" y="19906"/>
                  </a:lnTo>
                  <a:lnTo>
                    <a:pt x="8056" y="20094"/>
                  </a:lnTo>
                  <a:lnTo>
                    <a:pt x="7931" y="20282"/>
                  </a:lnTo>
                  <a:lnTo>
                    <a:pt x="7774" y="20407"/>
                  </a:lnTo>
                  <a:lnTo>
                    <a:pt x="7586" y="20533"/>
                  </a:lnTo>
                  <a:lnTo>
                    <a:pt x="7398" y="20627"/>
                  </a:lnTo>
                  <a:lnTo>
                    <a:pt x="7178" y="20689"/>
                  </a:lnTo>
                  <a:lnTo>
                    <a:pt x="6928" y="20721"/>
                  </a:lnTo>
                  <a:lnTo>
                    <a:pt x="6865" y="20721"/>
                  </a:lnTo>
                  <a:lnTo>
                    <a:pt x="6614" y="20689"/>
                  </a:lnTo>
                  <a:lnTo>
                    <a:pt x="6395" y="20627"/>
                  </a:lnTo>
                  <a:lnTo>
                    <a:pt x="6207" y="20533"/>
                  </a:lnTo>
                  <a:lnTo>
                    <a:pt x="6050" y="20407"/>
                  </a:lnTo>
                  <a:lnTo>
                    <a:pt x="5924" y="20250"/>
                  </a:lnTo>
                  <a:lnTo>
                    <a:pt x="5862" y="20062"/>
                  </a:lnTo>
                  <a:lnTo>
                    <a:pt x="5799" y="19874"/>
                  </a:lnTo>
                  <a:lnTo>
                    <a:pt x="5768" y="19686"/>
                  </a:lnTo>
                  <a:lnTo>
                    <a:pt x="5768" y="19467"/>
                  </a:lnTo>
                  <a:lnTo>
                    <a:pt x="5799" y="19247"/>
                  </a:lnTo>
                  <a:lnTo>
                    <a:pt x="5862" y="18809"/>
                  </a:lnTo>
                  <a:lnTo>
                    <a:pt x="5987" y="18401"/>
                  </a:lnTo>
                  <a:lnTo>
                    <a:pt x="6144" y="18056"/>
                  </a:lnTo>
                  <a:lnTo>
                    <a:pt x="6395" y="17555"/>
                  </a:lnTo>
                  <a:lnTo>
                    <a:pt x="6677" y="17084"/>
                  </a:lnTo>
                  <a:lnTo>
                    <a:pt x="6959" y="16583"/>
                  </a:lnTo>
                  <a:lnTo>
                    <a:pt x="7210" y="16081"/>
                  </a:lnTo>
                  <a:lnTo>
                    <a:pt x="7210" y="15987"/>
                  </a:lnTo>
                  <a:lnTo>
                    <a:pt x="7210" y="15925"/>
                  </a:lnTo>
                  <a:lnTo>
                    <a:pt x="7178" y="15831"/>
                  </a:lnTo>
                  <a:lnTo>
                    <a:pt x="7147" y="15768"/>
                  </a:lnTo>
                  <a:lnTo>
                    <a:pt x="7022" y="15674"/>
                  </a:lnTo>
                  <a:lnTo>
                    <a:pt x="6833" y="15643"/>
                  </a:lnTo>
                  <a:lnTo>
                    <a:pt x="6708" y="15674"/>
                  </a:lnTo>
                  <a:lnTo>
                    <a:pt x="6614" y="15737"/>
                  </a:lnTo>
                  <a:lnTo>
                    <a:pt x="6238" y="16113"/>
                  </a:lnTo>
                  <a:lnTo>
                    <a:pt x="5893" y="16552"/>
                  </a:lnTo>
                  <a:lnTo>
                    <a:pt x="5580" y="17022"/>
                  </a:lnTo>
                  <a:lnTo>
                    <a:pt x="5266" y="17555"/>
                  </a:lnTo>
                  <a:lnTo>
                    <a:pt x="5047" y="18088"/>
                  </a:lnTo>
                  <a:lnTo>
                    <a:pt x="4859" y="18620"/>
                  </a:lnTo>
                  <a:lnTo>
                    <a:pt x="4827" y="18903"/>
                  </a:lnTo>
                  <a:lnTo>
                    <a:pt x="4796" y="19185"/>
                  </a:lnTo>
                  <a:lnTo>
                    <a:pt x="4765" y="19435"/>
                  </a:lnTo>
                  <a:lnTo>
                    <a:pt x="4765" y="19686"/>
                  </a:lnTo>
                  <a:lnTo>
                    <a:pt x="4796" y="19906"/>
                  </a:lnTo>
                  <a:lnTo>
                    <a:pt x="4859" y="20094"/>
                  </a:lnTo>
                  <a:lnTo>
                    <a:pt x="4984" y="20470"/>
                  </a:lnTo>
                  <a:lnTo>
                    <a:pt x="5203" y="20815"/>
                  </a:lnTo>
                  <a:lnTo>
                    <a:pt x="5454" y="21097"/>
                  </a:lnTo>
                  <a:lnTo>
                    <a:pt x="5736" y="21348"/>
                  </a:lnTo>
                  <a:lnTo>
                    <a:pt x="6081" y="21536"/>
                  </a:lnTo>
                  <a:lnTo>
                    <a:pt x="6269" y="21598"/>
                  </a:lnTo>
                  <a:lnTo>
                    <a:pt x="6457" y="21630"/>
                  </a:lnTo>
                  <a:lnTo>
                    <a:pt x="6677" y="21661"/>
                  </a:lnTo>
                  <a:lnTo>
                    <a:pt x="6865" y="21661"/>
                  </a:lnTo>
                  <a:lnTo>
                    <a:pt x="7272" y="21630"/>
                  </a:lnTo>
                  <a:lnTo>
                    <a:pt x="7523" y="21567"/>
                  </a:lnTo>
                  <a:lnTo>
                    <a:pt x="7774" y="21504"/>
                  </a:lnTo>
                  <a:lnTo>
                    <a:pt x="7993" y="21379"/>
                  </a:lnTo>
                  <a:lnTo>
                    <a:pt x="8213" y="21254"/>
                  </a:lnTo>
                  <a:lnTo>
                    <a:pt x="8401" y="21128"/>
                  </a:lnTo>
                  <a:lnTo>
                    <a:pt x="8589" y="20940"/>
                  </a:lnTo>
                  <a:lnTo>
                    <a:pt x="8746" y="20783"/>
                  </a:lnTo>
                  <a:lnTo>
                    <a:pt x="8902" y="20564"/>
                  </a:lnTo>
                  <a:lnTo>
                    <a:pt x="9028" y="20376"/>
                  </a:lnTo>
                  <a:lnTo>
                    <a:pt x="9122" y="20156"/>
                  </a:lnTo>
                  <a:lnTo>
                    <a:pt x="9216" y="19906"/>
                  </a:lnTo>
                  <a:lnTo>
                    <a:pt x="9310" y="19686"/>
                  </a:lnTo>
                  <a:lnTo>
                    <a:pt x="9404" y="19185"/>
                  </a:lnTo>
                  <a:lnTo>
                    <a:pt x="9435" y="18652"/>
                  </a:lnTo>
                  <a:lnTo>
                    <a:pt x="9404" y="18150"/>
                  </a:lnTo>
                  <a:lnTo>
                    <a:pt x="9310" y="17617"/>
                  </a:lnTo>
                  <a:lnTo>
                    <a:pt x="9153" y="17116"/>
                  </a:lnTo>
                  <a:lnTo>
                    <a:pt x="8934" y="16646"/>
                  </a:lnTo>
                  <a:lnTo>
                    <a:pt x="8683" y="16238"/>
                  </a:lnTo>
                  <a:lnTo>
                    <a:pt x="8526" y="16019"/>
                  </a:lnTo>
                  <a:lnTo>
                    <a:pt x="8369" y="15862"/>
                  </a:lnTo>
                  <a:lnTo>
                    <a:pt x="8181" y="15705"/>
                  </a:lnTo>
                  <a:lnTo>
                    <a:pt x="7962" y="15549"/>
                  </a:lnTo>
                  <a:lnTo>
                    <a:pt x="7774" y="15423"/>
                  </a:lnTo>
                  <a:lnTo>
                    <a:pt x="7554" y="15298"/>
                  </a:lnTo>
                  <a:close/>
                  <a:moveTo>
                    <a:pt x="24043" y="12320"/>
                  </a:moveTo>
                  <a:lnTo>
                    <a:pt x="23572" y="12351"/>
                  </a:lnTo>
                  <a:lnTo>
                    <a:pt x="23259" y="12727"/>
                  </a:lnTo>
                  <a:lnTo>
                    <a:pt x="22883" y="13072"/>
                  </a:lnTo>
                  <a:lnTo>
                    <a:pt x="22413" y="13448"/>
                  </a:lnTo>
                  <a:lnTo>
                    <a:pt x="21880" y="13856"/>
                  </a:lnTo>
                  <a:lnTo>
                    <a:pt x="21598" y="14075"/>
                  </a:lnTo>
                  <a:lnTo>
                    <a:pt x="21315" y="14326"/>
                  </a:lnTo>
                  <a:lnTo>
                    <a:pt x="20845" y="14796"/>
                  </a:lnTo>
                  <a:lnTo>
                    <a:pt x="20469" y="15298"/>
                  </a:lnTo>
                  <a:lnTo>
                    <a:pt x="20124" y="15831"/>
                  </a:lnTo>
                  <a:lnTo>
                    <a:pt x="19842" y="16395"/>
                  </a:lnTo>
                  <a:lnTo>
                    <a:pt x="19560" y="16990"/>
                  </a:lnTo>
                  <a:lnTo>
                    <a:pt x="19058" y="18276"/>
                  </a:lnTo>
                  <a:lnTo>
                    <a:pt x="18776" y="18934"/>
                  </a:lnTo>
                  <a:lnTo>
                    <a:pt x="18463" y="19561"/>
                  </a:lnTo>
                  <a:lnTo>
                    <a:pt x="18275" y="19843"/>
                  </a:lnTo>
                  <a:lnTo>
                    <a:pt x="18087" y="20094"/>
                  </a:lnTo>
                  <a:lnTo>
                    <a:pt x="17899" y="20376"/>
                  </a:lnTo>
                  <a:lnTo>
                    <a:pt x="17679" y="20595"/>
                  </a:lnTo>
                  <a:lnTo>
                    <a:pt x="17428" y="20815"/>
                  </a:lnTo>
                  <a:lnTo>
                    <a:pt x="17178" y="21034"/>
                  </a:lnTo>
                  <a:lnTo>
                    <a:pt x="16927" y="21191"/>
                  </a:lnTo>
                  <a:lnTo>
                    <a:pt x="16645" y="21379"/>
                  </a:lnTo>
                  <a:lnTo>
                    <a:pt x="16331" y="21504"/>
                  </a:lnTo>
                  <a:lnTo>
                    <a:pt x="16018" y="21630"/>
                  </a:lnTo>
                  <a:lnTo>
                    <a:pt x="15673" y="21724"/>
                  </a:lnTo>
                  <a:lnTo>
                    <a:pt x="15297" y="21818"/>
                  </a:lnTo>
                  <a:lnTo>
                    <a:pt x="14858" y="21880"/>
                  </a:lnTo>
                  <a:lnTo>
                    <a:pt x="14388" y="21912"/>
                  </a:lnTo>
                  <a:lnTo>
                    <a:pt x="13510" y="21975"/>
                  </a:lnTo>
                  <a:lnTo>
                    <a:pt x="13071" y="22006"/>
                  </a:lnTo>
                  <a:lnTo>
                    <a:pt x="12633" y="22069"/>
                  </a:lnTo>
                  <a:lnTo>
                    <a:pt x="12194" y="22163"/>
                  </a:lnTo>
                  <a:lnTo>
                    <a:pt x="11755" y="22319"/>
                  </a:lnTo>
                  <a:lnTo>
                    <a:pt x="11285" y="22539"/>
                  </a:lnTo>
                  <a:lnTo>
                    <a:pt x="10846" y="22790"/>
                  </a:lnTo>
                  <a:lnTo>
                    <a:pt x="9999" y="23291"/>
                  </a:lnTo>
                  <a:lnTo>
                    <a:pt x="9561" y="23542"/>
                  </a:lnTo>
                  <a:lnTo>
                    <a:pt x="9122" y="23793"/>
                  </a:lnTo>
                  <a:lnTo>
                    <a:pt x="8683" y="23981"/>
                  </a:lnTo>
                  <a:lnTo>
                    <a:pt x="8181" y="24137"/>
                  </a:lnTo>
                  <a:lnTo>
                    <a:pt x="7554" y="24263"/>
                  </a:lnTo>
                  <a:lnTo>
                    <a:pt x="7241" y="24263"/>
                  </a:lnTo>
                  <a:lnTo>
                    <a:pt x="6928" y="24294"/>
                  </a:lnTo>
                  <a:lnTo>
                    <a:pt x="6426" y="24263"/>
                  </a:lnTo>
                  <a:lnTo>
                    <a:pt x="5924" y="24169"/>
                  </a:lnTo>
                  <a:lnTo>
                    <a:pt x="5423" y="24012"/>
                  </a:lnTo>
                  <a:lnTo>
                    <a:pt x="4953" y="23824"/>
                  </a:lnTo>
                  <a:lnTo>
                    <a:pt x="4514" y="23573"/>
                  </a:lnTo>
                  <a:lnTo>
                    <a:pt x="4075" y="23260"/>
                  </a:lnTo>
                  <a:lnTo>
                    <a:pt x="3668" y="22915"/>
                  </a:lnTo>
                  <a:lnTo>
                    <a:pt x="3260" y="22539"/>
                  </a:lnTo>
                  <a:lnTo>
                    <a:pt x="2884" y="22163"/>
                  </a:lnTo>
                  <a:lnTo>
                    <a:pt x="2539" y="21880"/>
                  </a:lnTo>
                  <a:lnTo>
                    <a:pt x="2132" y="21630"/>
                  </a:lnTo>
                  <a:lnTo>
                    <a:pt x="1693" y="21410"/>
                  </a:lnTo>
                  <a:lnTo>
                    <a:pt x="1599" y="21379"/>
                  </a:lnTo>
                  <a:lnTo>
                    <a:pt x="1003" y="21379"/>
                  </a:lnTo>
                  <a:lnTo>
                    <a:pt x="909" y="21348"/>
                  </a:lnTo>
                  <a:lnTo>
                    <a:pt x="752" y="21191"/>
                  </a:lnTo>
                  <a:lnTo>
                    <a:pt x="658" y="21034"/>
                  </a:lnTo>
                  <a:lnTo>
                    <a:pt x="596" y="20877"/>
                  </a:lnTo>
                  <a:lnTo>
                    <a:pt x="564" y="20689"/>
                  </a:lnTo>
                  <a:lnTo>
                    <a:pt x="564" y="20470"/>
                  </a:lnTo>
                  <a:lnTo>
                    <a:pt x="596" y="20282"/>
                  </a:lnTo>
                  <a:lnTo>
                    <a:pt x="658" y="20062"/>
                  </a:lnTo>
                  <a:lnTo>
                    <a:pt x="752" y="19874"/>
                  </a:lnTo>
                  <a:lnTo>
                    <a:pt x="940" y="19467"/>
                  </a:lnTo>
                  <a:lnTo>
                    <a:pt x="1191" y="19091"/>
                  </a:lnTo>
                  <a:lnTo>
                    <a:pt x="1599" y="18464"/>
                  </a:lnTo>
                  <a:lnTo>
                    <a:pt x="2445" y="17241"/>
                  </a:lnTo>
                  <a:lnTo>
                    <a:pt x="2821" y="16614"/>
                  </a:lnTo>
                  <a:lnTo>
                    <a:pt x="3197" y="15987"/>
                  </a:lnTo>
                  <a:lnTo>
                    <a:pt x="3542" y="15360"/>
                  </a:lnTo>
                  <a:lnTo>
                    <a:pt x="3887" y="14734"/>
                  </a:lnTo>
                  <a:lnTo>
                    <a:pt x="4200" y="14075"/>
                  </a:lnTo>
                  <a:lnTo>
                    <a:pt x="4451" y="13386"/>
                  </a:lnTo>
                  <a:lnTo>
                    <a:pt x="4138" y="13417"/>
                  </a:lnTo>
                  <a:lnTo>
                    <a:pt x="3887" y="13950"/>
                  </a:lnTo>
                  <a:lnTo>
                    <a:pt x="3573" y="14483"/>
                  </a:lnTo>
                  <a:lnTo>
                    <a:pt x="3197" y="14984"/>
                  </a:lnTo>
                  <a:lnTo>
                    <a:pt x="2821" y="15486"/>
                  </a:lnTo>
                  <a:lnTo>
                    <a:pt x="1975" y="16552"/>
                  </a:lnTo>
                  <a:lnTo>
                    <a:pt x="1536" y="17116"/>
                  </a:lnTo>
                  <a:lnTo>
                    <a:pt x="1128" y="17711"/>
                  </a:lnTo>
                  <a:lnTo>
                    <a:pt x="752" y="18307"/>
                  </a:lnTo>
                  <a:lnTo>
                    <a:pt x="408" y="18903"/>
                  </a:lnTo>
                  <a:lnTo>
                    <a:pt x="282" y="19216"/>
                  </a:lnTo>
                  <a:lnTo>
                    <a:pt x="157" y="19530"/>
                  </a:lnTo>
                  <a:lnTo>
                    <a:pt x="94" y="19843"/>
                  </a:lnTo>
                  <a:lnTo>
                    <a:pt x="31" y="20156"/>
                  </a:lnTo>
                  <a:lnTo>
                    <a:pt x="0" y="20439"/>
                  </a:lnTo>
                  <a:lnTo>
                    <a:pt x="0" y="20658"/>
                  </a:lnTo>
                  <a:lnTo>
                    <a:pt x="0" y="20877"/>
                  </a:lnTo>
                  <a:lnTo>
                    <a:pt x="31" y="21065"/>
                  </a:lnTo>
                  <a:lnTo>
                    <a:pt x="94" y="21222"/>
                  </a:lnTo>
                  <a:lnTo>
                    <a:pt x="188" y="21379"/>
                  </a:lnTo>
                  <a:lnTo>
                    <a:pt x="282" y="21504"/>
                  </a:lnTo>
                  <a:lnTo>
                    <a:pt x="376" y="21630"/>
                  </a:lnTo>
                  <a:lnTo>
                    <a:pt x="658" y="21818"/>
                  </a:lnTo>
                  <a:lnTo>
                    <a:pt x="972" y="22006"/>
                  </a:lnTo>
                  <a:lnTo>
                    <a:pt x="1787" y="22319"/>
                  </a:lnTo>
                  <a:lnTo>
                    <a:pt x="2226" y="22507"/>
                  </a:lnTo>
                  <a:lnTo>
                    <a:pt x="2602" y="22727"/>
                  </a:lnTo>
                  <a:lnTo>
                    <a:pt x="3354" y="23166"/>
                  </a:lnTo>
                  <a:lnTo>
                    <a:pt x="3730" y="23416"/>
                  </a:lnTo>
                  <a:lnTo>
                    <a:pt x="4138" y="23636"/>
                  </a:lnTo>
                  <a:lnTo>
                    <a:pt x="4545" y="23824"/>
                  </a:lnTo>
                  <a:lnTo>
                    <a:pt x="4984" y="24012"/>
                  </a:lnTo>
                  <a:lnTo>
                    <a:pt x="5548" y="24200"/>
                  </a:lnTo>
                  <a:lnTo>
                    <a:pt x="6050" y="24325"/>
                  </a:lnTo>
                  <a:lnTo>
                    <a:pt x="6520" y="24420"/>
                  </a:lnTo>
                  <a:lnTo>
                    <a:pt x="6990" y="24451"/>
                  </a:lnTo>
                  <a:lnTo>
                    <a:pt x="7304" y="24451"/>
                  </a:lnTo>
                  <a:lnTo>
                    <a:pt x="7617" y="24388"/>
                  </a:lnTo>
                  <a:lnTo>
                    <a:pt x="7993" y="24325"/>
                  </a:lnTo>
                  <a:lnTo>
                    <a:pt x="8369" y="24200"/>
                  </a:lnTo>
                  <a:lnTo>
                    <a:pt x="8871" y="24012"/>
                  </a:lnTo>
                  <a:lnTo>
                    <a:pt x="9373" y="23793"/>
                  </a:lnTo>
                  <a:lnTo>
                    <a:pt x="10344" y="23322"/>
                  </a:lnTo>
                  <a:lnTo>
                    <a:pt x="11316" y="22884"/>
                  </a:lnTo>
                  <a:lnTo>
                    <a:pt x="11818" y="22695"/>
                  </a:lnTo>
                  <a:lnTo>
                    <a:pt x="12350" y="22507"/>
                  </a:lnTo>
                  <a:lnTo>
                    <a:pt x="12821" y="22382"/>
                  </a:lnTo>
                  <a:lnTo>
                    <a:pt x="13322" y="22319"/>
                  </a:lnTo>
                  <a:lnTo>
                    <a:pt x="14357" y="22225"/>
                  </a:lnTo>
                  <a:lnTo>
                    <a:pt x="14858" y="22194"/>
                  </a:lnTo>
                  <a:lnTo>
                    <a:pt x="15360" y="22131"/>
                  </a:lnTo>
                  <a:lnTo>
                    <a:pt x="15861" y="22006"/>
                  </a:lnTo>
                  <a:lnTo>
                    <a:pt x="16331" y="21849"/>
                  </a:lnTo>
                  <a:lnTo>
                    <a:pt x="16582" y="21724"/>
                  </a:lnTo>
                  <a:lnTo>
                    <a:pt x="16802" y="21598"/>
                  </a:lnTo>
                  <a:lnTo>
                    <a:pt x="17240" y="21285"/>
                  </a:lnTo>
                  <a:lnTo>
                    <a:pt x="17648" y="20940"/>
                  </a:lnTo>
                  <a:lnTo>
                    <a:pt x="18024" y="20533"/>
                  </a:lnTo>
                  <a:lnTo>
                    <a:pt x="18369" y="20062"/>
                  </a:lnTo>
                  <a:lnTo>
                    <a:pt x="18714" y="19592"/>
                  </a:lnTo>
                  <a:lnTo>
                    <a:pt x="18996" y="19091"/>
                  </a:lnTo>
                  <a:lnTo>
                    <a:pt x="19278" y="18589"/>
                  </a:lnTo>
                  <a:lnTo>
                    <a:pt x="19842" y="17523"/>
                  </a:lnTo>
                  <a:lnTo>
                    <a:pt x="20375" y="16458"/>
                  </a:lnTo>
                  <a:lnTo>
                    <a:pt x="20657" y="15956"/>
                  </a:lnTo>
                  <a:lnTo>
                    <a:pt x="20939" y="15454"/>
                  </a:lnTo>
                  <a:lnTo>
                    <a:pt x="21221" y="14984"/>
                  </a:lnTo>
                  <a:lnTo>
                    <a:pt x="21566" y="14577"/>
                  </a:lnTo>
                  <a:lnTo>
                    <a:pt x="21848" y="14263"/>
                  </a:lnTo>
                  <a:lnTo>
                    <a:pt x="22162" y="13950"/>
                  </a:lnTo>
                  <a:lnTo>
                    <a:pt x="22789" y="13417"/>
                  </a:lnTo>
                  <a:lnTo>
                    <a:pt x="23447" y="12884"/>
                  </a:lnTo>
                  <a:lnTo>
                    <a:pt x="23760" y="12602"/>
                  </a:lnTo>
                  <a:lnTo>
                    <a:pt x="24043" y="1232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73"/>
            <p:cNvSpPr/>
            <p:nvPr/>
          </p:nvSpPr>
          <p:spPr>
            <a:xfrm>
              <a:off x="4309750" y="3889950"/>
              <a:ext cx="116800" cy="159125"/>
            </a:xfrm>
            <a:custGeom>
              <a:avLst/>
              <a:gdLst/>
              <a:ahLst/>
              <a:cxnLst/>
              <a:rect l="l" t="t" r="r" b="b"/>
              <a:pathLst>
                <a:path w="4672" h="6365" fill="none" extrusionOk="0">
                  <a:moveTo>
                    <a:pt x="2728" y="1"/>
                  </a:moveTo>
                  <a:lnTo>
                    <a:pt x="2728" y="1"/>
                  </a:lnTo>
                  <a:lnTo>
                    <a:pt x="2634" y="32"/>
                  </a:lnTo>
                  <a:lnTo>
                    <a:pt x="2571" y="95"/>
                  </a:lnTo>
                  <a:lnTo>
                    <a:pt x="2540" y="189"/>
                  </a:lnTo>
                  <a:lnTo>
                    <a:pt x="2571" y="283"/>
                  </a:lnTo>
                  <a:lnTo>
                    <a:pt x="2571" y="283"/>
                  </a:lnTo>
                  <a:lnTo>
                    <a:pt x="2916" y="847"/>
                  </a:lnTo>
                  <a:lnTo>
                    <a:pt x="3229" y="1380"/>
                  </a:lnTo>
                  <a:lnTo>
                    <a:pt x="3386" y="1662"/>
                  </a:lnTo>
                  <a:lnTo>
                    <a:pt x="3511" y="1976"/>
                  </a:lnTo>
                  <a:lnTo>
                    <a:pt x="3605" y="2258"/>
                  </a:lnTo>
                  <a:lnTo>
                    <a:pt x="3668" y="2602"/>
                  </a:lnTo>
                  <a:lnTo>
                    <a:pt x="3668" y="2602"/>
                  </a:lnTo>
                  <a:lnTo>
                    <a:pt x="3699" y="3010"/>
                  </a:lnTo>
                  <a:lnTo>
                    <a:pt x="3699" y="3480"/>
                  </a:lnTo>
                  <a:lnTo>
                    <a:pt x="3637" y="3950"/>
                  </a:lnTo>
                  <a:lnTo>
                    <a:pt x="3574" y="4170"/>
                  </a:lnTo>
                  <a:lnTo>
                    <a:pt x="3511" y="4389"/>
                  </a:lnTo>
                  <a:lnTo>
                    <a:pt x="3417" y="4609"/>
                  </a:lnTo>
                  <a:lnTo>
                    <a:pt x="3292" y="4797"/>
                  </a:lnTo>
                  <a:lnTo>
                    <a:pt x="3167" y="4985"/>
                  </a:lnTo>
                  <a:lnTo>
                    <a:pt x="3010" y="5110"/>
                  </a:lnTo>
                  <a:lnTo>
                    <a:pt x="2822" y="5236"/>
                  </a:lnTo>
                  <a:lnTo>
                    <a:pt x="2634" y="5330"/>
                  </a:lnTo>
                  <a:lnTo>
                    <a:pt x="2414" y="5392"/>
                  </a:lnTo>
                  <a:lnTo>
                    <a:pt x="2164" y="5424"/>
                  </a:lnTo>
                  <a:lnTo>
                    <a:pt x="2164" y="5424"/>
                  </a:lnTo>
                  <a:lnTo>
                    <a:pt x="2101" y="5424"/>
                  </a:lnTo>
                  <a:lnTo>
                    <a:pt x="2101" y="5424"/>
                  </a:lnTo>
                  <a:lnTo>
                    <a:pt x="1850" y="5392"/>
                  </a:lnTo>
                  <a:lnTo>
                    <a:pt x="1631" y="5330"/>
                  </a:lnTo>
                  <a:lnTo>
                    <a:pt x="1443" y="5236"/>
                  </a:lnTo>
                  <a:lnTo>
                    <a:pt x="1286" y="5110"/>
                  </a:lnTo>
                  <a:lnTo>
                    <a:pt x="1160" y="4953"/>
                  </a:lnTo>
                  <a:lnTo>
                    <a:pt x="1098" y="4765"/>
                  </a:lnTo>
                  <a:lnTo>
                    <a:pt x="1035" y="4577"/>
                  </a:lnTo>
                  <a:lnTo>
                    <a:pt x="1004" y="4389"/>
                  </a:lnTo>
                  <a:lnTo>
                    <a:pt x="1004" y="4170"/>
                  </a:lnTo>
                  <a:lnTo>
                    <a:pt x="1035" y="3950"/>
                  </a:lnTo>
                  <a:lnTo>
                    <a:pt x="1098" y="3512"/>
                  </a:lnTo>
                  <a:lnTo>
                    <a:pt x="1223" y="3104"/>
                  </a:lnTo>
                  <a:lnTo>
                    <a:pt x="1380" y="2759"/>
                  </a:lnTo>
                  <a:lnTo>
                    <a:pt x="1380" y="2759"/>
                  </a:lnTo>
                  <a:lnTo>
                    <a:pt x="1631" y="2258"/>
                  </a:lnTo>
                  <a:lnTo>
                    <a:pt x="1913" y="1787"/>
                  </a:lnTo>
                  <a:lnTo>
                    <a:pt x="2195" y="1286"/>
                  </a:lnTo>
                  <a:lnTo>
                    <a:pt x="2446" y="784"/>
                  </a:lnTo>
                  <a:lnTo>
                    <a:pt x="2446" y="784"/>
                  </a:lnTo>
                  <a:lnTo>
                    <a:pt x="2446" y="690"/>
                  </a:lnTo>
                  <a:lnTo>
                    <a:pt x="2446" y="628"/>
                  </a:lnTo>
                  <a:lnTo>
                    <a:pt x="2414" y="534"/>
                  </a:lnTo>
                  <a:lnTo>
                    <a:pt x="2383" y="471"/>
                  </a:lnTo>
                  <a:lnTo>
                    <a:pt x="2258" y="377"/>
                  </a:lnTo>
                  <a:lnTo>
                    <a:pt x="2069" y="346"/>
                  </a:lnTo>
                  <a:lnTo>
                    <a:pt x="2069" y="346"/>
                  </a:lnTo>
                  <a:lnTo>
                    <a:pt x="1944" y="377"/>
                  </a:lnTo>
                  <a:lnTo>
                    <a:pt x="1850" y="440"/>
                  </a:lnTo>
                  <a:lnTo>
                    <a:pt x="1850" y="440"/>
                  </a:lnTo>
                  <a:lnTo>
                    <a:pt x="1474" y="816"/>
                  </a:lnTo>
                  <a:lnTo>
                    <a:pt x="1129" y="1255"/>
                  </a:lnTo>
                  <a:lnTo>
                    <a:pt x="816" y="1725"/>
                  </a:lnTo>
                  <a:lnTo>
                    <a:pt x="502" y="2258"/>
                  </a:lnTo>
                  <a:lnTo>
                    <a:pt x="283" y="2791"/>
                  </a:lnTo>
                  <a:lnTo>
                    <a:pt x="95" y="3323"/>
                  </a:lnTo>
                  <a:lnTo>
                    <a:pt x="63" y="3606"/>
                  </a:lnTo>
                  <a:lnTo>
                    <a:pt x="32" y="3888"/>
                  </a:lnTo>
                  <a:lnTo>
                    <a:pt x="1" y="4138"/>
                  </a:lnTo>
                  <a:lnTo>
                    <a:pt x="1" y="4389"/>
                  </a:lnTo>
                  <a:lnTo>
                    <a:pt x="1" y="4389"/>
                  </a:lnTo>
                  <a:lnTo>
                    <a:pt x="32" y="4609"/>
                  </a:lnTo>
                  <a:lnTo>
                    <a:pt x="95" y="4797"/>
                  </a:lnTo>
                  <a:lnTo>
                    <a:pt x="220" y="5173"/>
                  </a:lnTo>
                  <a:lnTo>
                    <a:pt x="439" y="5518"/>
                  </a:lnTo>
                  <a:lnTo>
                    <a:pt x="690" y="5800"/>
                  </a:lnTo>
                  <a:lnTo>
                    <a:pt x="972" y="6051"/>
                  </a:lnTo>
                  <a:lnTo>
                    <a:pt x="1317" y="6239"/>
                  </a:lnTo>
                  <a:lnTo>
                    <a:pt x="1505" y="6301"/>
                  </a:lnTo>
                  <a:lnTo>
                    <a:pt x="1693" y="6333"/>
                  </a:lnTo>
                  <a:lnTo>
                    <a:pt x="1913" y="6364"/>
                  </a:lnTo>
                  <a:lnTo>
                    <a:pt x="2101" y="6364"/>
                  </a:lnTo>
                  <a:lnTo>
                    <a:pt x="2101" y="6364"/>
                  </a:lnTo>
                  <a:lnTo>
                    <a:pt x="2508" y="6333"/>
                  </a:lnTo>
                  <a:lnTo>
                    <a:pt x="2508" y="6333"/>
                  </a:lnTo>
                  <a:lnTo>
                    <a:pt x="2759" y="6270"/>
                  </a:lnTo>
                  <a:lnTo>
                    <a:pt x="3010" y="6207"/>
                  </a:lnTo>
                  <a:lnTo>
                    <a:pt x="3229" y="6082"/>
                  </a:lnTo>
                  <a:lnTo>
                    <a:pt x="3449" y="5957"/>
                  </a:lnTo>
                  <a:lnTo>
                    <a:pt x="3637" y="5831"/>
                  </a:lnTo>
                  <a:lnTo>
                    <a:pt x="3825" y="5643"/>
                  </a:lnTo>
                  <a:lnTo>
                    <a:pt x="3982" y="5486"/>
                  </a:lnTo>
                  <a:lnTo>
                    <a:pt x="4138" y="5267"/>
                  </a:lnTo>
                  <a:lnTo>
                    <a:pt x="4264" y="5079"/>
                  </a:lnTo>
                  <a:lnTo>
                    <a:pt x="4358" y="4859"/>
                  </a:lnTo>
                  <a:lnTo>
                    <a:pt x="4452" y="4609"/>
                  </a:lnTo>
                  <a:lnTo>
                    <a:pt x="4546" y="4389"/>
                  </a:lnTo>
                  <a:lnTo>
                    <a:pt x="4640" y="3888"/>
                  </a:lnTo>
                  <a:lnTo>
                    <a:pt x="4671" y="3355"/>
                  </a:lnTo>
                  <a:lnTo>
                    <a:pt x="4640" y="2853"/>
                  </a:lnTo>
                  <a:lnTo>
                    <a:pt x="4546" y="2320"/>
                  </a:lnTo>
                  <a:lnTo>
                    <a:pt x="4389" y="1819"/>
                  </a:lnTo>
                  <a:lnTo>
                    <a:pt x="4170" y="1349"/>
                  </a:lnTo>
                  <a:lnTo>
                    <a:pt x="3919" y="941"/>
                  </a:lnTo>
                  <a:lnTo>
                    <a:pt x="3762" y="722"/>
                  </a:lnTo>
                  <a:lnTo>
                    <a:pt x="3605" y="565"/>
                  </a:lnTo>
                  <a:lnTo>
                    <a:pt x="3417" y="408"/>
                  </a:lnTo>
                  <a:lnTo>
                    <a:pt x="3198" y="252"/>
                  </a:lnTo>
                  <a:lnTo>
                    <a:pt x="3010" y="126"/>
                  </a:lnTo>
                  <a:lnTo>
                    <a:pt x="2790" y="1"/>
                  </a:lnTo>
                  <a:lnTo>
                    <a:pt x="2790" y="1"/>
                  </a:lnTo>
                  <a:lnTo>
                    <a:pt x="272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73"/>
            <p:cNvSpPr/>
            <p:nvPr/>
          </p:nvSpPr>
          <p:spPr>
            <a:xfrm>
              <a:off x="4319950" y="3831975"/>
              <a:ext cx="184950" cy="39200"/>
            </a:xfrm>
            <a:custGeom>
              <a:avLst/>
              <a:gdLst/>
              <a:ahLst/>
              <a:cxnLst/>
              <a:rect l="l" t="t" r="r" b="b"/>
              <a:pathLst>
                <a:path w="7398" h="1568" fill="none" extrusionOk="0">
                  <a:moveTo>
                    <a:pt x="7398" y="0"/>
                  </a:moveTo>
                  <a:lnTo>
                    <a:pt x="7398" y="0"/>
                  </a:lnTo>
                  <a:lnTo>
                    <a:pt x="7178" y="0"/>
                  </a:lnTo>
                  <a:lnTo>
                    <a:pt x="7178" y="0"/>
                  </a:lnTo>
                  <a:lnTo>
                    <a:pt x="6959" y="345"/>
                  </a:lnTo>
                  <a:lnTo>
                    <a:pt x="6834" y="502"/>
                  </a:lnTo>
                  <a:lnTo>
                    <a:pt x="6708" y="658"/>
                  </a:lnTo>
                  <a:lnTo>
                    <a:pt x="6708" y="658"/>
                  </a:lnTo>
                  <a:lnTo>
                    <a:pt x="6457" y="815"/>
                  </a:lnTo>
                  <a:lnTo>
                    <a:pt x="6175" y="941"/>
                  </a:lnTo>
                  <a:lnTo>
                    <a:pt x="5862" y="1035"/>
                  </a:lnTo>
                  <a:lnTo>
                    <a:pt x="5517" y="1097"/>
                  </a:lnTo>
                  <a:lnTo>
                    <a:pt x="4859" y="1160"/>
                  </a:lnTo>
                  <a:lnTo>
                    <a:pt x="4232" y="1160"/>
                  </a:lnTo>
                  <a:lnTo>
                    <a:pt x="4232" y="1160"/>
                  </a:lnTo>
                  <a:lnTo>
                    <a:pt x="3605" y="1191"/>
                  </a:lnTo>
                  <a:lnTo>
                    <a:pt x="3605" y="1191"/>
                  </a:lnTo>
                  <a:lnTo>
                    <a:pt x="2884" y="1160"/>
                  </a:lnTo>
                  <a:lnTo>
                    <a:pt x="2539" y="1129"/>
                  </a:lnTo>
                  <a:lnTo>
                    <a:pt x="2163" y="1066"/>
                  </a:lnTo>
                  <a:lnTo>
                    <a:pt x="1818" y="972"/>
                  </a:lnTo>
                  <a:lnTo>
                    <a:pt x="1473" y="846"/>
                  </a:lnTo>
                  <a:lnTo>
                    <a:pt x="1160" y="690"/>
                  </a:lnTo>
                  <a:lnTo>
                    <a:pt x="878" y="502"/>
                  </a:lnTo>
                  <a:lnTo>
                    <a:pt x="878" y="502"/>
                  </a:lnTo>
                  <a:lnTo>
                    <a:pt x="690" y="345"/>
                  </a:lnTo>
                  <a:lnTo>
                    <a:pt x="690" y="345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157" y="533"/>
                  </a:lnTo>
                  <a:lnTo>
                    <a:pt x="314" y="690"/>
                  </a:lnTo>
                  <a:lnTo>
                    <a:pt x="721" y="941"/>
                  </a:lnTo>
                  <a:lnTo>
                    <a:pt x="1160" y="1160"/>
                  </a:lnTo>
                  <a:lnTo>
                    <a:pt x="1630" y="1317"/>
                  </a:lnTo>
                  <a:lnTo>
                    <a:pt x="2100" y="1442"/>
                  </a:lnTo>
                  <a:lnTo>
                    <a:pt x="2602" y="1505"/>
                  </a:lnTo>
                  <a:lnTo>
                    <a:pt x="3103" y="1567"/>
                  </a:lnTo>
                  <a:lnTo>
                    <a:pt x="3605" y="1567"/>
                  </a:lnTo>
                  <a:lnTo>
                    <a:pt x="3605" y="1567"/>
                  </a:lnTo>
                  <a:lnTo>
                    <a:pt x="3605" y="1567"/>
                  </a:lnTo>
                  <a:lnTo>
                    <a:pt x="3605" y="1567"/>
                  </a:lnTo>
                  <a:lnTo>
                    <a:pt x="4075" y="1567"/>
                  </a:lnTo>
                  <a:lnTo>
                    <a:pt x="4514" y="1536"/>
                  </a:lnTo>
                  <a:lnTo>
                    <a:pt x="4921" y="1473"/>
                  </a:lnTo>
                  <a:lnTo>
                    <a:pt x="5360" y="1348"/>
                  </a:lnTo>
                  <a:lnTo>
                    <a:pt x="5736" y="1223"/>
                  </a:lnTo>
                  <a:lnTo>
                    <a:pt x="6144" y="1035"/>
                  </a:lnTo>
                  <a:lnTo>
                    <a:pt x="6520" y="815"/>
                  </a:lnTo>
                  <a:lnTo>
                    <a:pt x="6865" y="533"/>
                  </a:lnTo>
                  <a:lnTo>
                    <a:pt x="6865" y="533"/>
                  </a:lnTo>
                  <a:lnTo>
                    <a:pt x="7147" y="282"/>
                  </a:lnTo>
                  <a:lnTo>
                    <a:pt x="739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73"/>
            <p:cNvSpPr/>
            <p:nvPr/>
          </p:nvSpPr>
          <p:spPr>
            <a:xfrm>
              <a:off x="4523700" y="3830400"/>
              <a:ext cx="124625" cy="142650"/>
            </a:xfrm>
            <a:custGeom>
              <a:avLst/>
              <a:gdLst/>
              <a:ahLst/>
              <a:cxnLst/>
              <a:rect l="l" t="t" r="r" b="b"/>
              <a:pathLst>
                <a:path w="4985" h="5706" fill="none" extrusionOk="0">
                  <a:moveTo>
                    <a:pt x="1097" y="0"/>
                  </a:moveTo>
                  <a:lnTo>
                    <a:pt x="1097" y="0"/>
                  </a:lnTo>
                  <a:lnTo>
                    <a:pt x="690" y="32"/>
                  </a:lnTo>
                  <a:lnTo>
                    <a:pt x="690" y="32"/>
                  </a:lnTo>
                  <a:lnTo>
                    <a:pt x="658" y="63"/>
                  </a:lnTo>
                  <a:lnTo>
                    <a:pt x="596" y="94"/>
                  </a:lnTo>
                  <a:lnTo>
                    <a:pt x="564" y="189"/>
                  </a:lnTo>
                  <a:lnTo>
                    <a:pt x="596" y="314"/>
                  </a:lnTo>
                  <a:lnTo>
                    <a:pt x="658" y="408"/>
                  </a:lnTo>
                  <a:lnTo>
                    <a:pt x="658" y="408"/>
                  </a:lnTo>
                  <a:lnTo>
                    <a:pt x="1160" y="659"/>
                  </a:lnTo>
                  <a:lnTo>
                    <a:pt x="1818" y="1004"/>
                  </a:lnTo>
                  <a:lnTo>
                    <a:pt x="2508" y="1442"/>
                  </a:lnTo>
                  <a:lnTo>
                    <a:pt x="2853" y="1662"/>
                  </a:lnTo>
                  <a:lnTo>
                    <a:pt x="3197" y="1881"/>
                  </a:lnTo>
                  <a:lnTo>
                    <a:pt x="3480" y="2163"/>
                  </a:lnTo>
                  <a:lnTo>
                    <a:pt x="3730" y="2414"/>
                  </a:lnTo>
                  <a:lnTo>
                    <a:pt x="3918" y="2696"/>
                  </a:lnTo>
                  <a:lnTo>
                    <a:pt x="4044" y="3010"/>
                  </a:lnTo>
                  <a:lnTo>
                    <a:pt x="4075" y="3135"/>
                  </a:lnTo>
                  <a:lnTo>
                    <a:pt x="4075" y="3292"/>
                  </a:lnTo>
                  <a:lnTo>
                    <a:pt x="4075" y="3449"/>
                  </a:lnTo>
                  <a:lnTo>
                    <a:pt x="4044" y="3637"/>
                  </a:lnTo>
                  <a:lnTo>
                    <a:pt x="3981" y="3793"/>
                  </a:lnTo>
                  <a:lnTo>
                    <a:pt x="3887" y="3950"/>
                  </a:lnTo>
                  <a:lnTo>
                    <a:pt x="3762" y="4138"/>
                  </a:lnTo>
                  <a:lnTo>
                    <a:pt x="3605" y="4295"/>
                  </a:lnTo>
                  <a:lnTo>
                    <a:pt x="3605" y="4295"/>
                  </a:lnTo>
                  <a:lnTo>
                    <a:pt x="3386" y="4546"/>
                  </a:lnTo>
                  <a:lnTo>
                    <a:pt x="3135" y="4702"/>
                  </a:lnTo>
                  <a:lnTo>
                    <a:pt x="2915" y="4796"/>
                  </a:lnTo>
                  <a:lnTo>
                    <a:pt x="2727" y="4796"/>
                  </a:lnTo>
                  <a:lnTo>
                    <a:pt x="2727" y="4796"/>
                  </a:lnTo>
                  <a:lnTo>
                    <a:pt x="2508" y="4765"/>
                  </a:lnTo>
                  <a:lnTo>
                    <a:pt x="2288" y="4671"/>
                  </a:lnTo>
                  <a:lnTo>
                    <a:pt x="2100" y="4514"/>
                  </a:lnTo>
                  <a:lnTo>
                    <a:pt x="1944" y="4295"/>
                  </a:lnTo>
                  <a:lnTo>
                    <a:pt x="1787" y="4044"/>
                  </a:lnTo>
                  <a:lnTo>
                    <a:pt x="1661" y="3762"/>
                  </a:lnTo>
                  <a:lnTo>
                    <a:pt x="1536" y="3449"/>
                  </a:lnTo>
                  <a:lnTo>
                    <a:pt x="1411" y="3135"/>
                  </a:lnTo>
                  <a:lnTo>
                    <a:pt x="1223" y="2445"/>
                  </a:lnTo>
                  <a:lnTo>
                    <a:pt x="1066" y="1819"/>
                  </a:lnTo>
                  <a:lnTo>
                    <a:pt x="878" y="878"/>
                  </a:lnTo>
                  <a:lnTo>
                    <a:pt x="878" y="878"/>
                  </a:lnTo>
                  <a:lnTo>
                    <a:pt x="846" y="721"/>
                  </a:lnTo>
                  <a:lnTo>
                    <a:pt x="721" y="627"/>
                  </a:lnTo>
                  <a:lnTo>
                    <a:pt x="627" y="565"/>
                  </a:lnTo>
                  <a:lnTo>
                    <a:pt x="470" y="565"/>
                  </a:lnTo>
                  <a:lnTo>
                    <a:pt x="470" y="565"/>
                  </a:lnTo>
                  <a:lnTo>
                    <a:pt x="314" y="596"/>
                  </a:lnTo>
                  <a:lnTo>
                    <a:pt x="157" y="659"/>
                  </a:lnTo>
                  <a:lnTo>
                    <a:pt x="94" y="721"/>
                  </a:lnTo>
                  <a:lnTo>
                    <a:pt x="31" y="815"/>
                  </a:lnTo>
                  <a:lnTo>
                    <a:pt x="0" y="909"/>
                  </a:lnTo>
                  <a:lnTo>
                    <a:pt x="0" y="1004"/>
                  </a:lnTo>
                  <a:lnTo>
                    <a:pt x="0" y="1004"/>
                  </a:lnTo>
                  <a:lnTo>
                    <a:pt x="0" y="1505"/>
                  </a:lnTo>
                  <a:lnTo>
                    <a:pt x="63" y="2038"/>
                  </a:lnTo>
                  <a:lnTo>
                    <a:pt x="157" y="2571"/>
                  </a:lnTo>
                  <a:lnTo>
                    <a:pt x="282" y="3104"/>
                  </a:lnTo>
                  <a:lnTo>
                    <a:pt x="439" y="3605"/>
                  </a:lnTo>
                  <a:lnTo>
                    <a:pt x="658" y="4075"/>
                  </a:lnTo>
                  <a:lnTo>
                    <a:pt x="909" y="4546"/>
                  </a:lnTo>
                  <a:lnTo>
                    <a:pt x="1223" y="4953"/>
                  </a:lnTo>
                  <a:lnTo>
                    <a:pt x="1223" y="4953"/>
                  </a:lnTo>
                  <a:lnTo>
                    <a:pt x="1379" y="5141"/>
                  </a:lnTo>
                  <a:lnTo>
                    <a:pt x="1567" y="5267"/>
                  </a:lnTo>
                  <a:lnTo>
                    <a:pt x="1724" y="5423"/>
                  </a:lnTo>
                  <a:lnTo>
                    <a:pt x="1944" y="5517"/>
                  </a:lnTo>
                  <a:lnTo>
                    <a:pt x="2132" y="5580"/>
                  </a:lnTo>
                  <a:lnTo>
                    <a:pt x="2320" y="5643"/>
                  </a:lnTo>
                  <a:lnTo>
                    <a:pt x="2539" y="5674"/>
                  </a:lnTo>
                  <a:lnTo>
                    <a:pt x="2759" y="5705"/>
                  </a:lnTo>
                  <a:lnTo>
                    <a:pt x="2759" y="5705"/>
                  </a:lnTo>
                  <a:lnTo>
                    <a:pt x="2947" y="5674"/>
                  </a:lnTo>
                  <a:lnTo>
                    <a:pt x="3166" y="5643"/>
                  </a:lnTo>
                  <a:lnTo>
                    <a:pt x="3354" y="5611"/>
                  </a:lnTo>
                  <a:lnTo>
                    <a:pt x="3574" y="5517"/>
                  </a:lnTo>
                  <a:lnTo>
                    <a:pt x="3762" y="5423"/>
                  </a:lnTo>
                  <a:lnTo>
                    <a:pt x="3950" y="5298"/>
                  </a:lnTo>
                  <a:lnTo>
                    <a:pt x="4138" y="5173"/>
                  </a:lnTo>
                  <a:lnTo>
                    <a:pt x="4326" y="4984"/>
                  </a:lnTo>
                  <a:lnTo>
                    <a:pt x="4326" y="4984"/>
                  </a:lnTo>
                  <a:lnTo>
                    <a:pt x="4483" y="4796"/>
                  </a:lnTo>
                  <a:lnTo>
                    <a:pt x="4639" y="4608"/>
                  </a:lnTo>
                  <a:lnTo>
                    <a:pt x="4765" y="4389"/>
                  </a:lnTo>
                  <a:lnTo>
                    <a:pt x="4859" y="4201"/>
                  </a:lnTo>
                  <a:lnTo>
                    <a:pt x="4921" y="3981"/>
                  </a:lnTo>
                  <a:lnTo>
                    <a:pt x="4953" y="3762"/>
                  </a:lnTo>
                  <a:lnTo>
                    <a:pt x="4984" y="3543"/>
                  </a:lnTo>
                  <a:lnTo>
                    <a:pt x="4984" y="3354"/>
                  </a:lnTo>
                  <a:lnTo>
                    <a:pt x="4953" y="3135"/>
                  </a:lnTo>
                  <a:lnTo>
                    <a:pt x="4921" y="2916"/>
                  </a:lnTo>
                  <a:lnTo>
                    <a:pt x="4796" y="2508"/>
                  </a:lnTo>
                  <a:lnTo>
                    <a:pt x="4577" y="2101"/>
                  </a:lnTo>
                  <a:lnTo>
                    <a:pt x="4326" y="1724"/>
                  </a:lnTo>
                  <a:lnTo>
                    <a:pt x="4012" y="1380"/>
                  </a:lnTo>
                  <a:lnTo>
                    <a:pt x="3668" y="1035"/>
                  </a:lnTo>
                  <a:lnTo>
                    <a:pt x="3260" y="753"/>
                  </a:lnTo>
                  <a:lnTo>
                    <a:pt x="2853" y="502"/>
                  </a:lnTo>
                  <a:lnTo>
                    <a:pt x="2414" y="283"/>
                  </a:lnTo>
                  <a:lnTo>
                    <a:pt x="1975" y="126"/>
                  </a:lnTo>
                  <a:lnTo>
                    <a:pt x="1536" y="32"/>
                  </a:lnTo>
                  <a:lnTo>
                    <a:pt x="109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73"/>
            <p:cNvSpPr/>
            <p:nvPr/>
          </p:nvSpPr>
          <p:spPr>
            <a:xfrm>
              <a:off x="4190650" y="3815500"/>
              <a:ext cx="601075" cy="303300"/>
            </a:xfrm>
            <a:custGeom>
              <a:avLst/>
              <a:gdLst/>
              <a:ahLst/>
              <a:cxnLst/>
              <a:rect l="l" t="t" r="r" b="b"/>
              <a:pathLst>
                <a:path w="24043" h="12132" fill="none" extrusionOk="0">
                  <a:moveTo>
                    <a:pt x="24043" y="1"/>
                  </a:moveTo>
                  <a:lnTo>
                    <a:pt x="24043" y="1"/>
                  </a:lnTo>
                  <a:lnTo>
                    <a:pt x="23572" y="32"/>
                  </a:lnTo>
                  <a:lnTo>
                    <a:pt x="23572" y="32"/>
                  </a:lnTo>
                  <a:lnTo>
                    <a:pt x="23259" y="408"/>
                  </a:lnTo>
                  <a:lnTo>
                    <a:pt x="22883" y="753"/>
                  </a:lnTo>
                  <a:lnTo>
                    <a:pt x="22413" y="1129"/>
                  </a:lnTo>
                  <a:lnTo>
                    <a:pt x="21880" y="1537"/>
                  </a:lnTo>
                  <a:lnTo>
                    <a:pt x="21880" y="1537"/>
                  </a:lnTo>
                  <a:lnTo>
                    <a:pt x="21598" y="1756"/>
                  </a:lnTo>
                  <a:lnTo>
                    <a:pt x="21315" y="2007"/>
                  </a:lnTo>
                  <a:lnTo>
                    <a:pt x="20845" y="2477"/>
                  </a:lnTo>
                  <a:lnTo>
                    <a:pt x="20469" y="2979"/>
                  </a:lnTo>
                  <a:lnTo>
                    <a:pt x="20124" y="3512"/>
                  </a:lnTo>
                  <a:lnTo>
                    <a:pt x="19842" y="4076"/>
                  </a:lnTo>
                  <a:lnTo>
                    <a:pt x="19560" y="4671"/>
                  </a:lnTo>
                  <a:lnTo>
                    <a:pt x="19058" y="5957"/>
                  </a:lnTo>
                  <a:lnTo>
                    <a:pt x="19058" y="5957"/>
                  </a:lnTo>
                  <a:lnTo>
                    <a:pt x="18776" y="6615"/>
                  </a:lnTo>
                  <a:lnTo>
                    <a:pt x="18463" y="7242"/>
                  </a:lnTo>
                  <a:lnTo>
                    <a:pt x="18275" y="7524"/>
                  </a:lnTo>
                  <a:lnTo>
                    <a:pt x="18087" y="7775"/>
                  </a:lnTo>
                  <a:lnTo>
                    <a:pt x="17899" y="8057"/>
                  </a:lnTo>
                  <a:lnTo>
                    <a:pt x="17679" y="8276"/>
                  </a:lnTo>
                  <a:lnTo>
                    <a:pt x="17428" y="8496"/>
                  </a:lnTo>
                  <a:lnTo>
                    <a:pt x="17178" y="8715"/>
                  </a:lnTo>
                  <a:lnTo>
                    <a:pt x="16927" y="8872"/>
                  </a:lnTo>
                  <a:lnTo>
                    <a:pt x="16645" y="9060"/>
                  </a:lnTo>
                  <a:lnTo>
                    <a:pt x="16331" y="9185"/>
                  </a:lnTo>
                  <a:lnTo>
                    <a:pt x="16018" y="9311"/>
                  </a:lnTo>
                  <a:lnTo>
                    <a:pt x="15673" y="9405"/>
                  </a:lnTo>
                  <a:lnTo>
                    <a:pt x="15297" y="9499"/>
                  </a:lnTo>
                  <a:lnTo>
                    <a:pt x="15297" y="9499"/>
                  </a:lnTo>
                  <a:lnTo>
                    <a:pt x="14858" y="9561"/>
                  </a:lnTo>
                  <a:lnTo>
                    <a:pt x="14388" y="9593"/>
                  </a:lnTo>
                  <a:lnTo>
                    <a:pt x="13510" y="9656"/>
                  </a:lnTo>
                  <a:lnTo>
                    <a:pt x="13071" y="9687"/>
                  </a:lnTo>
                  <a:lnTo>
                    <a:pt x="12633" y="9750"/>
                  </a:lnTo>
                  <a:lnTo>
                    <a:pt x="12194" y="9844"/>
                  </a:lnTo>
                  <a:lnTo>
                    <a:pt x="11755" y="10000"/>
                  </a:lnTo>
                  <a:lnTo>
                    <a:pt x="11755" y="10000"/>
                  </a:lnTo>
                  <a:lnTo>
                    <a:pt x="11285" y="10220"/>
                  </a:lnTo>
                  <a:lnTo>
                    <a:pt x="10846" y="10471"/>
                  </a:lnTo>
                  <a:lnTo>
                    <a:pt x="9999" y="10972"/>
                  </a:lnTo>
                  <a:lnTo>
                    <a:pt x="9561" y="11223"/>
                  </a:lnTo>
                  <a:lnTo>
                    <a:pt x="9122" y="11474"/>
                  </a:lnTo>
                  <a:lnTo>
                    <a:pt x="8683" y="11662"/>
                  </a:lnTo>
                  <a:lnTo>
                    <a:pt x="8181" y="11818"/>
                  </a:lnTo>
                  <a:lnTo>
                    <a:pt x="8181" y="11818"/>
                  </a:lnTo>
                  <a:lnTo>
                    <a:pt x="7554" y="11944"/>
                  </a:lnTo>
                  <a:lnTo>
                    <a:pt x="7241" y="11944"/>
                  </a:lnTo>
                  <a:lnTo>
                    <a:pt x="6928" y="11975"/>
                  </a:lnTo>
                  <a:lnTo>
                    <a:pt x="6928" y="11975"/>
                  </a:lnTo>
                  <a:lnTo>
                    <a:pt x="6426" y="11944"/>
                  </a:lnTo>
                  <a:lnTo>
                    <a:pt x="5924" y="11850"/>
                  </a:lnTo>
                  <a:lnTo>
                    <a:pt x="5423" y="11693"/>
                  </a:lnTo>
                  <a:lnTo>
                    <a:pt x="4953" y="11505"/>
                  </a:lnTo>
                  <a:lnTo>
                    <a:pt x="4514" y="11254"/>
                  </a:lnTo>
                  <a:lnTo>
                    <a:pt x="4075" y="10941"/>
                  </a:lnTo>
                  <a:lnTo>
                    <a:pt x="3668" y="10596"/>
                  </a:lnTo>
                  <a:lnTo>
                    <a:pt x="3260" y="10220"/>
                  </a:lnTo>
                  <a:lnTo>
                    <a:pt x="3260" y="10220"/>
                  </a:lnTo>
                  <a:lnTo>
                    <a:pt x="2884" y="9844"/>
                  </a:lnTo>
                  <a:lnTo>
                    <a:pt x="2539" y="9561"/>
                  </a:lnTo>
                  <a:lnTo>
                    <a:pt x="2132" y="9311"/>
                  </a:lnTo>
                  <a:lnTo>
                    <a:pt x="1693" y="9091"/>
                  </a:lnTo>
                  <a:lnTo>
                    <a:pt x="1693" y="9091"/>
                  </a:lnTo>
                  <a:lnTo>
                    <a:pt x="1599" y="9060"/>
                  </a:lnTo>
                  <a:lnTo>
                    <a:pt x="1473" y="9060"/>
                  </a:lnTo>
                  <a:lnTo>
                    <a:pt x="1473" y="9060"/>
                  </a:lnTo>
                  <a:lnTo>
                    <a:pt x="1285" y="9060"/>
                  </a:lnTo>
                  <a:lnTo>
                    <a:pt x="1285" y="9060"/>
                  </a:lnTo>
                  <a:lnTo>
                    <a:pt x="1097" y="9060"/>
                  </a:lnTo>
                  <a:lnTo>
                    <a:pt x="1097" y="9060"/>
                  </a:lnTo>
                  <a:lnTo>
                    <a:pt x="1003" y="9060"/>
                  </a:lnTo>
                  <a:lnTo>
                    <a:pt x="909" y="9029"/>
                  </a:lnTo>
                  <a:lnTo>
                    <a:pt x="909" y="9029"/>
                  </a:lnTo>
                  <a:lnTo>
                    <a:pt x="752" y="8872"/>
                  </a:lnTo>
                  <a:lnTo>
                    <a:pt x="658" y="8715"/>
                  </a:lnTo>
                  <a:lnTo>
                    <a:pt x="596" y="8558"/>
                  </a:lnTo>
                  <a:lnTo>
                    <a:pt x="564" y="8370"/>
                  </a:lnTo>
                  <a:lnTo>
                    <a:pt x="564" y="8151"/>
                  </a:lnTo>
                  <a:lnTo>
                    <a:pt x="596" y="7963"/>
                  </a:lnTo>
                  <a:lnTo>
                    <a:pt x="658" y="7743"/>
                  </a:lnTo>
                  <a:lnTo>
                    <a:pt x="752" y="7555"/>
                  </a:lnTo>
                  <a:lnTo>
                    <a:pt x="940" y="7148"/>
                  </a:lnTo>
                  <a:lnTo>
                    <a:pt x="1191" y="6772"/>
                  </a:lnTo>
                  <a:lnTo>
                    <a:pt x="1599" y="6145"/>
                  </a:lnTo>
                  <a:lnTo>
                    <a:pt x="1599" y="6145"/>
                  </a:lnTo>
                  <a:lnTo>
                    <a:pt x="2445" y="4922"/>
                  </a:lnTo>
                  <a:lnTo>
                    <a:pt x="2821" y="4295"/>
                  </a:lnTo>
                  <a:lnTo>
                    <a:pt x="3197" y="3668"/>
                  </a:lnTo>
                  <a:lnTo>
                    <a:pt x="3542" y="3041"/>
                  </a:lnTo>
                  <a:lnTo>
                    <a:pt x="3887" y="2415"/>
                  </a:lnTo>
                  <a:lnTo>
                    <a:pt x="4200" y="1756"/>
                  </a:lnTo>
                  <a:lnTo>
                    <a:pt x="4451" y="1067"/>
                  </a:lnTo>
                  <a:lnTo>
                    <a:pt x="4451" y="1067"/>
                  </a:lnTo>
                  <a:lnTo>
                    <a:pt x="4138" y="1098"/>
                  </a:lnTo>
                  <a:lnTo>
                    <a:pt x="4138" y="1098"/>
                  </a:lnTo>
                  <a:lnTo>
                    <a:pt x="3887" y="1631"/>
                  </a:lnTo>
                  <a:lnTo>
                    <a:pt x="3573" y="2164"/>
                  </a:lnTo>
                  <a:lnTo>
                    <a:pt x="3197" y="2665"/>
                  </a:lnTo>
                  <a:lnTo>
                    <a:pt x="2821" y="3167"/>
                  </a:lnTo>
                  <a:lnTo>
                    <a:pt x="2821" y="3167"/>
                  </a:lnTo>
                  <a:lnTo>
                    <a:pt x="1975" y="4233"/>
                  </a:lnTo>
                  <a:lnTo>
                    <a:pt x="1536" y="4797"/>
                  </a:lnTo>
                  <a:lnTo>
                    <a:pt x="1128" y="5392"/>
                  </a:lnTo>
                  <a:lnTo>
                    <a:pt x="752" y="5988"/>
                  </a:lnTo>
                  <a:lnTo>
                    <a:pt x="408" y="6584"/>
                  </a:lnTo>
                  <a:lnTo>
                    <a:pt x="282" y="6897"/>
                  </a:lnTo>
                  <a:lnTo>
                    <a:pt x="157" y="7211"/>
                  </a:lnTo>
                  <a:lnTo>
                    <a:pt x="94" y="7524"/>
                  </a:lnTo>
                  <a:lnTo>
                    <a:pt x="31" y="7837"/>
                  </a:lnTo>
                  <a:lnTo>
                    <a:pt x="31" y="7837"/>
                  </a:lnTo>
                  <a:lnTo>
                    <a:pt x="0" y="8120"/>
                  </a:lnTo>
                  <a:lnTo>
                    <a:pt x="0" y="8339"/>
                  </a:lnTo>
                  <a:lnTo>
                    <a:pt x="0" y="8558"/>
                  </a:lnTo>
                  <a:lnTo>
                    <a:pt x="31" y="8746"/>
                  </a:lnTo>
                  <a:lnTo>
                    <a:pt x="94" y="8903"/>
                  </a:lnTo>
                  <a:lnTo>
                    <a:pt x="188" y="9060"/>
                  </a:lnTo>
                  <a:lnTo>
                    <a:pt x="282" y="9185"/>
                  </a:lnTo>
                  <a:lnTo>
                    <a:pt x="376" y="9311"/>
                  </a:lnTo>
                  <a:lnTo>
                    <a:pt x="658" y="9499"/>
                  </a:lnTo>
                  <a:lnTo>
                    <a:pt x="972" y="9687"/>
                  </a:lnTo>
                  <a:lnTo>
                    <a:pt x="1787" y="10000"/>
                  </a:lnTo>
                  <a:lnTo>
                    <a:pt x="1787" y="10000"/>
                  </a:lnTo>
                  <a:lnTo>
                    <a:pt x="2226" y="10188"/>
                  </a:lnTo>
                  <a:lnTo>
                    <a:pt x="2602" y="10408"/>
                  </a:lnTo>
                  <a:lnTo>
                    <a:pt x="3354" y="10847"/>
                  </a:lnTo>
                  <a:lnTo>
                    <a:pt x="3730" y="11097"/>
                  </a:lnTo>
                  <a:lnTo>
                    <a:pt x="4138" y="11317"/>
                  </a:lnTo>
                  <a:lnTo>
                    <a:pt x="4545" y="11505"/>
                  </a:lnTo>
                  <a:lnTo>
                    <a:pt x="4984" y="11693"/>
                  </a:lnTo>
                  <a:lnTo>
                    <a:pt x="4984" y="11693"/>
                  </a:lnTo>
                  <a:lnTo>
                    <a:pt x="5548" y="11881"/>
                  </a:lnTo>
                  <a:lnTo>
                    <a:pt x="6050" y="12006"/>
                  </a:lnTo>
                  <a:lnTo>
                    <a:pt x="6520" y="12101"/>
                  </a:lnTo>
                  <a:lnTo>
                    <a:pt x="6990" y="12132"/>
                  </a:lnTo>
                  <a:lnTo>
                    <a:pt x="6990" y="12132"/>
                  </a:lnTo>
                  <a:lnTo>
                    <a:pt x="7304" y="12132"/>
                  </a:lnTo>
                  <a:lnTo>
                    <a:pt x="7617" y="12069"/>
                  </a:lnTo>
                  <a:lnTo>
                    <a:pt x="7993" y="12006"/>
                  </a:lnTo>
                  <a:lnTo>
                    <a:pt x="8369" y="11881"/>
                  </a:lnTo>
                  <a:lnTo>
                    <a:pt x="8369" y="11881"/>
                  </a:lnTo>
                  <a:lnTo>
                    <a:pt x="8871" y="11693"/>
                  </a:lnTo>
                  <a:lnTo>
                    <a:pt x="9373" y="11474"/>
                  </a:lnTo>
                  <a:lnTo>
                    <a:pt x="10344" y="11003"/>
                  </a:lnTo>
                  <a:lnTo>
                    <a:pt x="11316" y="10565"/>
                  </a:lnTo>
                  <a:lnTo>
                    <a:pt x="11818" y="10376"/>
                  </a:lnTo>
                  <a:lnTo>
                    <a:pt x="12350" y="10188"/>
                  </a:lnTo>
                  <a:lnTo>
                    <a:pt x="12350" y="10188"/>
                  </a:lnTo>
                  <a:lnTo>
                    <a:pt x="12821" y="10063"/>
                  </a:lnTo>
                  <a:lnTo>
                    <a:pt x="13322" y="10000"/>
                  </a:lnTo>
                  <a:lnTo>
                    <a:pt x="14357" y="9906"/>
                  </a:lnTo>
                  <a:lnTo>
                    <a:pt x="14858" y="9875"/>
                  </a:lnTo>
                  <a:lnTo>
                    <a:pt x="15360" y="9812"/>
                  </a:lnTo>
                  <a:lnTo>
                    <a:pt x="15861" y="9687"/>
                  </a:lnTo>
                  <a:lnTo>
                    <a:pt x="16331" y="9530"/>
                  </a:lnTo>
                  <a:lnTo>
                    <a:pt x="16331" y="9530"/>
                  </a:lnTo>
                  <a:lnTo>
                    <a:pt x="16582" y="9405"/>
                  </a:lnTo>
                  <a:lnTo>
                    <a:pt x="16802" y="9279"/>
                  </a:lnTo>
                  <a:lnTo>
                    <a:pt x="17240" y="8966"/>
                  </a:lnTo>
                  <a:lnTo>
                    <a:pt x="17648" y="8621"/>
                  </a:lnTo>
                  <a:lnTo>
                    <a:pt x="18024" y="8214"/>
                  </a:lnTo>
                  <a:lnTo>
                    <a:pt x="18369" y="7743"/>
                  </a:lnTo>
                  <a:lnTo>
                    <a:pt x="18714" y="7273"/>
                  </a:lnTo>
                  <a:lnTo>
                    <a:pt x="18996" y="6772"/>
                  </a:lnTo>
                  <a:lnTo>
                    <a:pt x="19278" y="6270"/>
                  </a:lnTo>
                  <a:lnTo>
                    <a:pt x="19842" y="5204"/>
                  </a:lnTo>
                  <a:lnTo>
                    <a:pt x="20375" y="4139"/>
                  </a:lnTo>
                  <a:lnTo>
                    <a:pt x="20657" y="3637"/>
                  </a:lnTo>
                  <a:lnTo>
                    <a:pt x="20939" y="3135"/>
                  </a:lnTo>
                  <a:lnTo>
                    <a:pt x="21221" y="2665"/>
                  </a:lnTo>
                  <a:lnTo>
                    <a:pt x="21566" y="2258"/>
                  </a:lnTo>
                  <a:lnTo>
                    <a:pt x="21566" y="2258"/>
                  </a:lnTo>
                  <a:lnTo>
                    <a:pt x="21848" y="1944"/>
                  </a:lnTo>
                  <a:lnTo>
                    <a:pt x="22162" y="1631"/>
                  </a:lnTo>
                  <a:lnTo>
                    <a:pt x="22789" y="1098"/>
                  </a:lnTo>
                  <a:lnTo>
                    <a:pt x="23447" y="565"/>
                  </a:lnTo>
                  <a:lnTo>
                    <a:pt x="23760" y="283"/>
                  </a:lnTo>
                  <a:lnTo>
                    <a:pt x="240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73"/>
            <p:cNvSpPr/>
            <p:nvPr/>
          </p:nvSpPr>
          <p:spPr>
            <a:xfrm>
              <a:off x="4781525" y="3507525"/>
              <a:ext cx="22750" cy="12575"/>
            </a:xfrm>
            <a:custGeom>
              <a:avLst/>
              <a:gdLst/>
              <a:ahLst/>
              <a:cxnLst/>
              <a:rect l="l" t="t" r="r" b="b"/>
              <a:pathLst>
                <a:path w="910" h="503" fill="none" extrusionOk="0">
                  <a:moveTo>
                    <a:pt x="690" y="1"/>
                  </a:moveTo>
                  <a:lnTo>
                    <a:pt x="690" y="1"/>
                  </a:lnTo>
                  <a:lnTo>
                    <a:pt x="0" y="283"/>
                  </a:lnTo>
                  <a:lnTo>
                    <a:pt x="0" y="283"/>
                  </a:lnTo>
                  <a:lnTo>
                    <a:pt x="94" y="502"/>
                  </a:lnTo>
                  <a:lnTo>
                    <a:pt x="94" y="502"/>
                  </a:lnTo>
                  <a:lnTo>
                    <a:pt x="909" y="471"/>
                  </a:lnTo>
                  <a:lnTo>
                    <a:pt x="909" y="471"/>
                  </a:lnTo>
                  <a:lnTo>
                    <a:pt x="6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73"/>
            <p:cNvSpPr/>
            <p:nvPr/>
          </p:nvSpPr>
          <p:spPr>
            <a:xfrm>
              <a:off x="4294075" y="3415850"/>
              <a:ext cx="536825" cy="427100"/>
            </a:xfrm>
            <a:custGeom>
              <a:avLst/>
              <a:gdLst/>
              <a:ahLst/>
              <a:cxnLst/>
              <a:rect l="l" t="t" r="r" b="b"/>
              <a:pathLst>
                <a:path w="21473" h="17084" extrusionOk="0">
                  <a:moveTo>
                    <a:pt x="14514" y="0"/>
                  </a:moveTo>
                  <a:lnTo>
                    <a:pt x="13918" y="32"/>
                  </a:lnTo>
                  <a:lnTo>
                    <a:pt x="13354" y="126"/>
                  </a:lnTo>
                  <a:lnTo>
                    <a:pt x="12790" y="282"/>
                  </a:lnTo>
                  <a:lnTo>
                    <a:pt x="12508" y="376"/>
                  </a:lnTo>
                  <a:lnTo>
                    <a:pt x="12226" y="502"/>
                  </a:lnTo>
                  <a:lnTo>
                    <a:pt x="11693" y="815"/>
                  </a:lnTo>
                  <a:lnTo>
                    <a:pt x="11097" y="1223"/>
                  </a:lnTo>
                  <a:lnTo>
                    <a:pt x="10815" y="1442"/>
                  </a:lnTo>
                  <a:lnTo>
                    <a:pt x="10564" y="1693"/>
                  </a:lnTo>
                  <a:lnTo>
                    <a:pt x="10345" y="1912"/>
                  </a:lnTo>
                  <a:lnTo>
                    <a:pt x="10157" y="2163"/>
                  </a:lnTo>
                  <a:lnTo>
                    <a:pt x="10031" y="2414"/>
                  </a:lnTo>
                  <a:lnTo>
                    <a:pt x="9906" y="2696"/>
                  </a:lnTo>
                  <a:lnTo>
                    <a:pt x="9843" y="2978"/>
                  </a:lnTo>
                  <a:lnTo>
                    <a:pt x="9812" y="3260"/>
                  </a:lnTo>
                  <a:lnTo>
                    <a:pt x="9749" y="3824"/>
                  </a:lnTo>
                  <a:lnTo>
                    <a:pt x="9718" y="4107"/>
                  </a:lnTo>
                  <a:lnTo>
                    <a:pt x="9655" y="4357"/>
                  </a:lnTo>
                  <a:lnTo>
                    <a:pt x="9781" y="4389"/>
                  </a:lnTo>
                  <a:lnTo>
                    <a:pt x="10063" y="4389"/>
                  </a:lnTo>
                  <a:lnTo>
                    <a:pt x="10220" y="4326"/>
                  </a:lnTo>
                  <a:lnTo>
                    <a:pt x="10314" y="4201"/>
                  </a:lnTo>
                  <a:lnTo>
                    <a:pt x="10376" y="4013"/>
                  </a:lnTo>
                  <a:lnTo>
                    <a:pt x="10470" y="3605"/>
                  </a:lnTo>
                  <a:lnTo>
                    <a:pt x="10596" y="3229"/>
                  </a:lnTo>
                  <a:lnTo>
                    <a:pt x="10752" y="2853"/>
                  </a:lnTo>
                  <a:lnTo>
                    <a:pt x="10941" y="2539"/>
                  </a:lnTo>
                  <a:lnTo>
                    <a:pt x="11191" y="2226"/>
                  </a:lnTo>
                  <a:lnTo>
                    <a:pt x="11411" y="1944"/>
                  </a:lnTo>
                  <a:lnTo>
                    <a:pt x="11693" y="1662"/>
                  </a:lnTo>
                  <a:lnTo>
                    <a:pt x="11975" y="1442"/>
                  </a:lnTo>
                  <a:lnTo>
                    <a:pt x="12288" y="1254"/>
                  </a:lnTo>
                  <a:lnTo>
                    <a:pt x="12633" y="1066"/>
                  </a:lnTo>
                  <a:lnTo>
                    <a:pt x="12978" y="909"/>
                  </a:lnTo>
                  <a:lnTo>
                    <a:pt x="13323" y="784"/>
                  </a:lnTo>
                  <a:lnTo>
                    <a:pt x="13699" y="690"/>
                  </a:lnTo>
                  <a:lnTo>
                    <a:pt x="14075" y="627"/>
                  </a:lnTo>
                  <a:lnTo>
                    <a:pt x="14451" y="596"/>
                  </a:lnTo>
                  <a:lnTo>
                    <a:pt x="14859" y="564"/>
                  </a:lnTo>
                  <a:lnTo>
                    <a:pt x="15423" y="596"/>
                  </a:lnTo>
                  <a:lnTo>
                    <a:pt x="15956" y="690"/>
                  </a:lnTo>
                  <a:lnTo>
                    <a:pt x="16520" y="847"/>
                  </a:lnTo>
                  <a:lnTo>
                    <a:pt x="17053" y="1035"/>
                  </a:lnTo>
                  <a:lnTo>
                    <a:pt x="17555" y="1317"/>
                  </a:lnTo>
                  <a:lnTo>
                    <a:pt x="17993" y="1630"/>
                  </a:lnTo>
                  <a:lnTo>
                    <a:pt x="18213" y="1818"/>
                  </a:lnTo>
                  <a:lnTo>
                    <a:pt x="18432" y="2038"/>
                  </a:lnTo>
                  <a:lnTo>
                    <a:pt x="18620" y="2257"/>
                  </a:lnTo>
                  <a:lnTo>
                    <a:pt x="18808" y="2477"/>
                  </a:lnTo>
                  <a:lnTo>
                    <a:pt x="19028" y="2821"/>
                  </a:lnTo>
                  <a:lnTo>
                    <a:pt x="19216" y="3198"/>
                  </a:lnTo>
                  <a:lnTo>
                    <a:pt x="19373" y="3542"/>
                  </a:lnTo>
                  <a:lnTo>
                    <a:pt x="19498" y="3950"/>
                  </a:lnTo>
                  <a:lnTo>
                    <a:pt x="20188" y="3668"/>
                  </a:lnTo>
                  <a:lnTo>
                    <a:pt x="19968" y="3166"/>
                  </a:lnTo>
                  <a:lnTo>
                    <a:pt x="19717" y="2696"/>
                  </a:lnTo>
                  <a:lnTo>
                    <a:pt x="19435" y="2257"/>
                  </a:lnTo>
                  <a:lnTo>
                    <a:pt x="19122" y="1850"/>
                  </a:lnTo>
                  <a:lnTo>
                    <a:pt x="18777" y="1474"/>
                  </a:lnTo>
                  <a:lnTo>
                    <a:pt x="18370" y="1129"/>
                  </a:lnTo>
                  <a:lnTo>
                    <a:pt x="17899" y="847"/>
                  </a:lnTo>
                  <a:lnTo>
                    <a:pt x="17335" y="564"/>
                  </a:lnTo>
                  <a:lnTo>
                    <a:pt x="16646" y="345"/>
                  </a:lnTo>
                  <a:lnTo>
                    <a:pt x="15956" y="157"/>
                  </a:lnTo>
                  <a:lnTo>
                    <a:pt x="15235" y="32"/>
                  </a:lnTo>
                  <a:lnTo>
                    <a:pt x="14890" y="0"/>
                  </a:lnTo>
                  <a:close/>
                  <a:moveTo>
                    <a:pt x="17335" y="3699"/>
                  </a:moveTo>
                  <a:lnTo>
                    <a:pt x="17084" y="3730"/>
                  </a:lnTo>
                  <a:lnTo>
                    <a:pt x="16834" y="3762"/>
                  </a:lnTo>
                  <a:lnTo>
                    <a:pt x="16583" y="3824"/>
                  </a:lnTo>
                  <a:lnTo>
                    <a:pt x="16332" y="3887"/>
                  </a:lnTo>
                  <a:lnTo>
                    <a:pt x="15831" y="4107"/>
                  </a:lnTo>
                  <a:lnTo>
                    <a:pt x="15360" y="4389"/>
                  </a:lnTo>
                  <a:lnTo>
                    <a:pt x="14953" y="4702"/>
                  </a:lnTo>
                  <a:lnTo>
                    <a:pt x="14545" y="5047"/>
                  </a:lnTo>
                  <a:lnTo>
                    <a:pt x="14232" y="5423"/>
                  </a:lnTo>
                  <a:lnTo>
                    <a:pt x="14106" y="5611"/>
                  </a:lnTo>
                  <a:lnTo>
                    <a:pt x="14012" y="5799"/>
                  </a:lnTo>
                  <a:lnTo>
                    <a:pt x="13981" y="5925"/>
                  </a:lnTo>
                  <a:lnTo>
                    <a:pt x="14012" y="6050"/>
                  </a:lnTo>
                  <a:lnTo>
                    <a:pt x="14106" y="6113"/>
                  </a:lnTo>
                  <a:lnTo>
                    <a:pt x="14201" y="6144"/>
                  </a:lnTo>
                  <a:lnTo>
                    <a:pt x="14295" y="6113"/>
                  </a:lnTo>
                  <a:lnTo>
                    <a:pt x="14357" y="6081"/>
                  </a:lnTo>
                  <a:lnTo>
                    <a:pt x="14577" y="5893"/>
                  </a:lnTo>
                  <a:lnTo>
                    <a:pt x="14859" y="5674"/>
                  </a:lnTo>
                  <a:lnTo>
                    <a:pt x="15204" y="5423"/>
                  </a:lnTo>
                  <a:lnTo>
                    <a:pt x="15580" y="5204"/>
                  </a:lnTo>
                  <a:lnTo>
                    <a:pt x="15956" y="4984"/>
                  </a:lnTo>
                  <a:lnTo>
                    <a:pt x="16395" y="4796"/>
                  </a:lnTo>
                  <a:lnTo>
                    <a:pt x="16771" y="4671"/>
                  </a:lnTo>
                  <a:lnTo>
                    <a:pt x="16959" y="4639"/>
                  </a:lnTo>
                  <a:lnTo>
                    <a:pt x="17147" y="4639"/>
                  </a:lnTo>
                  <a:lnTo>
                    <a:pt x="17429" y="4671"/>
                  </a:lnTo>
                  <a:lnTo>
                    <a:pt x="17555" y="4702"/>
                  </a:lnTo>
                  <a:lnTo>
                    <a:pt x="17680" y="4765"/>
                  </a:lnTo>
                  <a:lnTo>
                    <a:pt x="17774" y="4859"/>
                  </a:lnTo>
                  <a:lnTo>
                    <a:pt x="17868" y="4953"/>
                  </a:lnTo>
                  <a:lnTo>
                    <a:pt x="17962" y="5078"/>
                  </a:lnTo>
                  <a:lnTo>
                    <a:pt x="18025" y="5204"/>
                  </a:lnTo>
                  <a:lnTo>
                    <a:pt x="18119" y="5486"/>
                  </a:lnTo>
                  <a:lnTo>
                    <a:pt x="18119" y="5611"/>
                  </a:lnTo>
                  <a:lnTo>
                    <a:pt x="18087" y="5705"/>
                  </a:lnTo>
                  <a:lnTo>
                    <a:pt x="18025" y="5893"/>
                  </a:lnTo>
                  <a:lnTo>
                    <a:pt x="17899" y="6050"/>
                  </a:lnTo>
                  <a:lnTo>
                    <a:pt x="17711" y="6175"/>
                  </a:lnTo>
                  <a:lnTo>
                    <a:pt x="17492" y="6270"/>
                  </a:lnTo>
                  <a:lnTo>
                    <a:pt x="17241" y="6332"/>
                  </a:lnTo>
                  <a:lnTo>
                    <a:pt x="16959" y="6395"/>
                  </a:lnTo>
                  <a:lnTo>
                    <a:pt x="16332" y="6458"/>
                  </a:lnTo>
                  <a:lnTo>
                    <a:pt x="15737" y="6489"/>
                  </a:lnTo>
                  <a:lnTo>
                    <a:pt x="15204" y="6489"/>
                  </a:lnTo>
                  <a:lnTo>
                    <a:pt x="14827" y="6552"/>
                  </a:lnTo>
                  <a:lnTo>
                    <a:pt x="14702" y="6614"/>
                  </a:lnTo>
                  <a:lnTo>
                    <a:pt x="14608" y="6708"/>
                  </a:lnTo>
                  <a:lnTo>
                    <a:pt x="14577" y="6802"/>
                  </a:lnTo>
                  <a:lnTo>
                    <a:pt x="14545" y="6928"/>
                  </a:lnTo>
                  <a:lnTo>
                    <a:pt x="14577" y="7053"/>
                  </a:lnTo>
                  <a:lnTo>
                    <a:pt x="14639" y="7179"/>
                  </a:lnTo>
                  <a:lnTo>
                    <a:pt x="14702" y="7273"/>
                  </a:lnTo>
                  <a:lnTo>
                    <a:pt x="14827" y="7335"/>
                  </a:lnTo>
                  <a:lnTo>
                    <a:pt x="15078" y="7398"/>
                  </a:lnTo>
                  <a:lnTo>
                    <a:pt x="15360" y="7461"/>
                  </a:lnTo>
                  <a:lnTo>
                    <a:pt x="15674" y="7492"/>
                  </a:lnTo>
                  <a:lnTo>
                    <a:pt x="16301" y="7492"/>
                  </a:lnTo>
                  <a:lnTo>
                    <a:pt x="16646" y="7461"/>
                  </a:lnTo>
                  <a:lnTo>
                    <a:pt x="16959" y="7398"/>
                  </a:lnTo>
                  <a:lnTo>
                    <a:pt x="17304" y="7335"/>
                  </a:lnTo>
                  <a:lnTo>
                    <a:pt x="17617" y="7241"/>
                  </a:lnTo>
                  <a:lnTo>
                    <a:pt x="17931" y="7116"/>
                  </a:lnTo>
                  <a:lnTo>
                    <a:pt x="18213" y="6990"/>
                  </a:lnTo>
                  <a:lnTo>
                    <a:pt x="18464" y="6834"/>
                  </a:lnTo>
                  <a:lnTo>
                    <a:pt x="18683" y="6646"/>
                  </a:lnTo>
                  <a:lnTo>
                    <a:pt x="18871" y="6458"/>
                  </a:lnTo>
                  <a:lnTo>
                    <a:pt x="19028" y="6238"/>
                  </a:lnTo>
                  <a:lnTo>
                    <a:pt x="19153" y="5987"/>
                  </a:lnTo>
                  <a:lnTo>
                    <a:pt x="19185" y="5705"/>
                  </a:lnTo>
                  <a:lnTo>
                    <a:pt x="19185" y="5423"/>
                  </a:lnTo>
                  <a:lnTo>
                    <a:pt x="19122" y="5110"/>
                  </a:lnTo>
                  <a:lnTo>
                    <a:pt x="18965" y="4765"/>
                  </a:lnTo>
                  <a:lnTo>
                    <a:pt x="18840" y="4483"/>
                  </a:lnTo>
                  <a:lnTo>
                    <a:pt x="18652" y="4263"/>
                  </a:lnTo>
                  <a:lnTo>
                    <a:pt x="18464" y="4107"/>
                  </a:lnTo>
                  <a:lnTo>
                    <a:pt x="18276" y="3950"/>
                  </a:lnTo>
                  <a:lnTo>
                    <a:pt x="18056" y="3856"/>
                  </a:lnTo>
                  <a:lnTo>
                    <a:pt x="17805" y="3762"/>
                  </a:lnTo>
                  <a:lnTo>
                    <a:pt x="17586" y="3730"/>
                  </a:lnTo>
                  <a:lnTo>
                    <a:pt x="17335" y="3699"/>
                  </a:lnTo>
                  <a:close/>
                  <a:moveTo>
                    <a:pt x="15893" y="10783"/>
                  </a:moveTo>
                  <a:lnTo>
                    <a:pt x="15392" y="10815"/>
                  </a:lnTo>
                  <a:lnTo>
                    <a:pt x="14921" y="10877"/>
                  </a:lnTo>
                  <a:lnTo>
                    <a:pt x="14451" y="10971"/>
                  </a:lnTo>
                  <a:lnTo>
                    <a:pt x="14044" y="11128"/>
                  </a:lnTo>
                  <a:lnTo>
                    <a:pt x="13981" y="11160"/>
                  </a:lnTo>
                  <a:lnTo>
                    <a:pt x="13918" y="11222"/>
                  </a:lnTo>
                  <a:lnTo>
                    <a:pt x="13856" y="11316"/>
                  </a:lnTo>
                  <a:lnTo>
                    <a:pt x="13856" y="11410"/>
                  </a:lnTo>
                  <a:lnTo>
                    <a:pt x="13856" y="11473"/>
                  </a:lnTo>
                  <a:lnTo>
                    <a:pt x="13887" y="11567"/>
                  </a:lnTo>
                  <a:lnTo>
                    <a:pt x="13950" y="11598"/>
                  </a:lnTo>
                  <a:lnTo>
                    <a:pt x="14044" y="11630"/>
                  </a:lnTo>
                  <a:lnTo>
                    <a:pt x="14326" y="11661"/>
                  </a:lnTo>
                  <a:lnTo>
                    <a:pt x="16363" y="11661"/>
                  </a:lnTo>
                  <a:lnTo>
                    <a:pt x="16802" y="11692"/>
                  </a:lnTo>
                  <a:lnTo>
                    <a:pt x="17178" y="11755"/>
                  </a:lnTo>
                  <a:lnTo>
                    <a:pt x="17523" y="11880"/>
                  </a:lnTo>
                  <a:lnTo>
                    <a:pt x="17680" y="11975"/>
                  </a:lnTo>
                  <a:lnTo>
                    <a:pt x="17837" y="12069"/>
                  </a:lnTo>
                  <a:lnTo>
                    <a:pt x="17962" y="12194"/>
                  </a:lnTo>
                  <a:lnTo>
                    <a:pt x="18087" y="12319"/>
                  </a:lnTo>
                  <a:lnTo>
                    <a:pt x="18182" y="12476"/>
                  </a:lnTo>
                  <a:lnTo>
                    <a:pt x="18276" y="12664"/>
                  </a:lnTo>
                  <a:lnTo>
                    <a:pt x="18338" y="12852"/>
                  </a:lnTo>
                  <a:lnTo>
                    <a:pt x="18401" y="13072"/>
                  </a:lnTo>
                  <a:lnTo>
                    <a:pt x="18401" y="13260"/>
                  </a:lnTo>
                  <a:lnTo>
                    <a:pt x="18401" y="13416"/>
                  </a:lnTo>
                  <a:lnTo>
                    <a:pt x="18370" y="13605"/>
                  </a:lnTo>
                  <a:lnTo>
                    <a:pt x="18338" y="13730"/>
                  </a:lnTo>
                  <a:lnTo>
                    <a:pt x="18213" y="14012"/>
                  </a:lnTo>
                  <a:lnTo>
                    <a:pt x="18025" y="14231"/>
                  </a:lnTo>
                  <a:lnTo>
                    <a:pt x="17805" y="14388"/>
                  </a:lnTo>
                  <a:lnTo>
                    <a:pt x="17555" y="14514"/>
                  </a:lnTo>
                  <a:lnTo>
                    <a:pt x="17241" y="14608"/>
                  </a:lnTo>
                  <a:lnTo>
                    <a:pt x="16959" y="14639"/>
                  </a:lnTo>
                  <a:lnTo>
                    <a:pt x="16740" y="14608"/>
                  </a:lnTo>
                  <a:lnTo>
                    <a:pt x="16552" y="14576"/>
                  </a:lnTo>
                  <a:lnTo>
                    <a:pt x="16363" y="14545"/>
                  </a:lnTo>
                  <a:lnTo>
                    <a:pt x="16175" y="14451"/>
                  </a:lnTo>
                  <a:lnTo>
                    <a:pt x="15831" y="14263"/>
                  </a:lnTo>
                  <a:lnTo>
                    <a:pt x="15548" y="14043"/>
                  </a:lnTo>
                  <a:lnTo>
                    <a:pt x="15298" y="13793"/>
                  </a:lnTo>
                  <a:lnTo>
                    <a:pt x="15078" y="13510"/>
                  </a:lnTo>
                  <a:lnTo>
                    <a:pt x="14639" y="12915"/>
                  </a:lnTo>
                  <a:lnTo>
                    <a:pt x="14232" y="12288"/>
                  </a:lnTo>
                  <a:lnTo>
                    <a:pt x="14138" y="12194"/>
                  </a:lnTo>
                  <a:lnTo>
                    <a:pt x="14044" y="12131"/>
                  </a:lnTo>
                  <a:lnTo>
                    <a:pt x="13950" y="12100"/>
                  </a:lnTo>
                  <a:lnTo>
                    <a:pt x="13730" y="12100"/>
                  </a:lnTo>
                  <a:lnTo>
                    <a:pt x="13636" y="12131"/>
                  </a:lnTo>
                  <a:lnTo>
                    <a:pt x="13542" y="12194"/>
                  </a:lnTo>
                  <a:lnTo>
                    <a:pt x="13480" y="12288"/>
                  </a:lnTo>
                  <a:lnTo>
                    <a:pt x="13448" y="12382"/>
                  </a:lnTo>
                  <a:lnTo>
                    <a:pt x="13417" y="12476"/>
                  </a:lnTo>
                  <a:lnTo>
                    <a:pt x="13417" y="12601"/>
                  </a:lnTo>
                  <a:lnTo>
                    <a:pt x="13448" y="12727"/>
                  </a:lnTo>
                  <a:lnTo>
                    <a:pt x="13668" y="13197"/>
                  </a:lnTo>
                  <a:lnTo>
                    <a:pt x="13950" y="13667"/>
                  </a:lnTo>
                  <a:lnTo>
                    <a:pt x="14263" y="14106"/>
                  </a:lnTo>
                  <a:lnTo>
                    <a:pt x="14608" y="14514"/>
                  </a:lnTo>
                  <a:lnTo>
                    <a:pt x="15016" y="14858"/>
                  </a:lnTo>
                  <a:lnTo>
                    <a:pt x="15454" y="15172"/>
                  </a:lnTo>
                  <a:lnTo>
                    <a:pt x="15674" y="15297"/>
                  </a:lnTo>
                  <a:lnTo>
                    <a:pt x="15893" y="15423"/>
                  </a:lnTo>
                  <a:lnTo>
                    <a:pt x="16144" y="15517"/>
                  </a:lnTo>
                  <a:lnTo>
                    <a:pt x="16395" y="15579"/>
                  </a:lnTo>
                  <a:lnTo>
                    <a:pt x="16677" y="15642"/>
                  </a:lnTo>
                  <a:lnTo>
                    <a:pt x="16959" y="15642"/>
                  </a:lnTo>
                  <a:lnTo>
                    <a:pt x="17335" y="15611"/>
                  </a:lnTo>
                  <a:lnTo>
                    <a:pt x="17680" y="15548"/>
                  </a:lnTo>
                  <a:lnTo>
                    <a:pt x="18025" y="15423"/>
                  </a:lnTo>
                  <a:lnTo>
                    <a:pt x="18338" y="15235"/>
                  </a:lnTo>
                  <a:lnTo>
                    <a:pt x="18620" y="15015"/>
                  </a:lnTo>
                  <a:lnTo>
                    <a:pt x="18871" y="14764"/>
                  </a:lnTo>
                  <a:lnTo>
                    <a:pt x="19059" y="14451"/>
                  </a:lnTo>
                  <a:lnTo>
                    <a:pt x="19247" y="14106"/>
                  </a:lnTo>
                  <a:lnTo>
                    <a:pt x="19373" y="13699"/>
                  </a:lnTo>
                  <a:lnTo>
                    <a:pt x="19435" y="13291"/>
                  </a:lnTo>
                  <a:lnTo>
                    <a:pt x="19435" y="12946"/>
                  </a:lnTo>
                  <a:lnTo>
                    <a:pt x="19373" y="12601"/>
                  </a:lnTo>
                  <a:lnTo>
                    <a:pt x="19279" y="12319"/>
                  </a:lnTo>
                  <a:lnTo>
                    <a:pt x="19122" y="12037"/>
                  </a:lnTo>
                  <a:lnTo>
                    <a:pt x="18902" y="11786"/>
                  </a:lnTo>
                  <a:lnTo>
                    <a:pt x="18652" y="11567"/>
                  </a:lnTo>
                  <a:lnTo>
                    <a:pt x="18401" y="11379"/>
                  </a:lnTo>
                  <a:lnTo>
                    <a:pt x="18087" y="11222"/>
                  </a:lnTo>
                  <a:lnTo>
                    <a:pt x="17743" y="11097"/>
                  </a:lnTo>
                  <a:lnTo>
                    <a:pt x="17398" y="10971"/>
                  </a:lnTo>
                  <a:lnTo>
                    <a:pt x="17022" y="10909"/>
                  </a:lnTo>
                  <a:lnTo>
                    <a:pt x="16677" y="10846"/>
                  </a:lnTo>
                  <a:lnTo>
                    <a:pt x="16269" y="10815"/>
                  </a:lnTo>
                  <a:lnTo>
                    <a:pt x="15893" y="10783"/>
                  </a:lnTo>
                  <a:close/>
                  <a:moveTo>
                    <a:pt x="20407" y="4138"/>
                  </a:moveTo>
                  <a:lnTo>
                    <a:pt x="19592" y="4169"/>
                  </a:lnTo>
                  <a:lnTo>
                    <a:pt x="19874" y="5016"/>
                  </a:lnTo>
                  <a:lnTo>
                    <a:pt x="20031" y="5423"/>
                  </a:lnTo>
                  <a:lnTo>
                    <a:pt x="20219" y="5831"/>
                  </a:lnTo>
                  <a:lnTo>
                    <a:pt x="20501" y="6364"/>
                  </a:lnTo>
                  <a:lnTo>
                    <a:pt x="20815" y="6896"/>
                  </a:lnTo>
                  <a:lnTo>
                    <a:pt x="20940" y="7179"/>
                  </a:lnTo>
                  <a:lnTo>
                    <a:pt x="21065" y="7461"/>
                  </a:lnTo>
                  <a:lnTo>
                    <a:pt x="21159" y="7743"/>
                  </a:lnTo>
                  <a:lnTo>
                    <a:pt x="21191" y="8056"/>
                  </a:lnTo>
                  <a:lnTo>
                    <a:pt x="21191" y="8307"/>
                  </a:lnTo>
                  <a:lnTo>
                    <a:pt x="21159" y="8589"/>
                  </a:lnTo>
                  <a:lnTo>
                    <a:pt x="21097" y="8871"/>
                  </a:lnTo>
                  <a:lnTo>
                    <a:pt x="21003" y="9122"/>
                  </a:lnTo>
                  <a:lnTo>
                    <a:pt x="20815" y="9655"/>
                  </a:lnTo>
                  <a:lnTo>
                    <a:pt x="20658" y="10188"/>
                  </a:lnTo>
                  <a:lnTo>
                    <a:pt x="20501" y="10627"/>
                  </a:lnTo>
                  <a:lnTo>
                    <a:pt x="20407" y="11034"/>
                  </a:lnTo>
                  <a:lnTo>
                    <a:pt x="20313" y="11442"/>
                  </a:lnTo>
                  <a:lnTo>
                    <a:pt x="20250" y="11849"/>
                  </a:lnTo>
                  <a:lnTo>
                    <a:pt x="20188" y="12633"/>
                  </a:lnTo>
                  <a:lnTo>
                    <a:pt x="20125" y="13542"/>
                  </a:lnTo>
                  <a:lnTo>
                    <a:pt x="20062" y="14357"/>
                  </a:lnTo>
                  <a:lnTo>
                    <a:pt x="20000" y="14702"/>
                  </a:lnTo>
                  <a:lnTo>
                    <a:pt x="19906" y="15015"/>
                  </a:lnTo>
                  <a:lnTo>
                    <a:pt x="19812" y="15297"/>
                  </a:lnTo>
                  <a:lnTo>
                    <a:pt x="19717" y="15548"/>
                  </a:lnTo>
                  <a:lnTo>
                    <a:pt x="19592" y="15799"/>
                  </a:lnTo>
                  <a:lnTo>
                    <a:pt x="19435" y="16018"/>
                  </a:lnTo>
                  <a:lnTo>
                    <a:pt x="19435" y="16018"/>
                  </a:lnTo>
                  <a:lnTo>
                    <a:pt x="19906" y="15987"/>
                  </a:lnTo>
                  <a:lnTo>
                    <a:pt x="20156" y="15673"/>
                  </a:lnTo>
                  <a:lnTo>
                    <a:pt x="20376" y="15329"/>
                  </a:lnTo>
                  <a:lnTo>
                    <a:pt x="20564" y="14921"/>
                  </a:lnTo>
                  <a:lnTo>
                    <a:pt x="20689" y="14482"/>
                  </a:lnTo>
                  <a:lnTo>
                    <a:pt x="20815" y="13793"/>
                  </a:lnTo>
                  <a:lnTo>
                    <a:pt x="20877" y="13134"/>
                  </a:lnTo>
                  <a:lnTo>
                    <a:pt x="20940" y="12413"/>
                  </a:lnTo>
                  <a:lnTo>
                    <a:pt x="20971" y="11724"/>
                  </a:lnTo>
                  <a:lnTo>
                    <a:pt x="21034" y="10313"/>
                  </a:lnTo>
                  <a:lnTo>
                    <a:pt x="21097" y="9624"/>
                  </a:lnTo>
                  <a:lnTo>
                    <a:pt x="21159" y="8965"/>
                  </a:lnTo>
                  <a:lnTo>
                    <a:pt x="21253" y="8432"/>
                  </a:lnTo>
                  <a:lnTo>
                    <a:pt x="21379" y="7868"/>
                  </a:lnTo>
                  <a:lnTo>
                    <a:pt x="21473" y="7335"/>
                  </a:lnTo>
                  <a:lnTo>
                    <a:pt x="21473" y="7053"/>
                  </a:lnTo>
                  <a:lnTo>
                    <a:pt x="21442" y="6771"/>
                  </a:lnTo>
                  <a:lnTo>
                    <a:pt x="21410" y="6520"/>
                  </a:lnTo>
                  <a:lnTo>
                    <a:pt x="21316" y="6270"/>
                  </a:lnTo>
                  <a:lnTo>
                    <a:pt x="21128" y="5768"/>
                  </a:lnTo>
                  <a:lnTo>
                    <a:pt x="20877" y="5235"/>
                  </a:lnTo>
                  <a:lnTo>
                    <a:pt x="20658" y="4734"/>
                  </a:lnTo>
                  <a:lnTo>
                    <a:pt x="20407" y="4138"/>
                  </a:lnTo>
                  <a:close/>
                  <a:moveTo>
                    <a:pt x="9624" y="4483"/>
                  </a:moveTo>
                  <a:lnTo>
                    <a:pt x="9561" y="4639"/>
                  </a:lnTo>
                  <a:lnTo>
                    <a:pt x="10251" y="4828"/>
                  </a:lnTo>
                  <a:lnTo>
                    <a:pt x="10846" y="4953"/>
                  </a:lnTo>
                  <a:lnTo>
                    <a:pt x="11129" y="5016"/>
                  </a:lnTo>
                  <a:lnTo>
                    <a:pt x="11379" y="5141"/>
                  </a:lnTo>
                  <a:lnTo>
                    <a:pt x="11599" y="5266"/>
                  </a:lnTo>
                  <a:lnTo>
                    <a:pt x="11818" y="5455"/>
                  </a:lnTo>
                  <a:lnTo>
                    <a:pt x="11975" y="5643"/>
                  </a:lnTo>
                  <a:lnTo>
                    <a:pt x="12132" y="5862"/>
                  </a:lnTo>
                  <a:lnTo>
                    <a:pt x="12476" y="6395"/>
                  </a:lnTo>
                  <a:lnTo>
                    <a:pt x="12633" y="6677"/>
                  </a:lnTo>
                  <a:lnTo>
                    <a:pt x="12759" y="6959"/>
                  </a:lnTo>
                  <a:lnTo>
                    <a:pt x="12853" y="7210"/>
                  </a:lnTo>
                  <a:lnTo>
                    <a:pt x="12884" y="7429"/>
                  </a:lnTo>
                  <a:lnTo>
                    <a:pt x="12915" y="7743"/>
                  </a:lnTo>
                  <a:lnTo>
                    <a:pt x="12853" y="7994"/>
                  </a:lnTo>
                  <a:lnTo>
                    <a:pt x="12759" y="8244"/>
                  </a:lnTo>
                  <a:lnTo>
                    <a:pt x="12665" y="8495"/>
                  </a:lnTo>
                  <a:lnTo>
                    <a:pt x="12351" y="8934"/>
                  </a:lnTo>
                  <a:lnTo>
                    <a:pt x="12194" y="9185"/>
                  </a:lnTo>
                  <a:lnTo>
                    <a:pt x="12038" y="9435"/>
                  </a:lnTo>
                  <a:lnTo>
                    <a:pt x="11912" y="9655"/>
                  </a:lnTo>
                  <a:lnTo>
                    <a:pt x="11850" y="9874"/>
                  </a:lnTo>
                  <a:lnTo>
                    <a:pt x="11724" y="10345"/>
                  </a:lnTo>
                  <a:lnTo>
                    <a:pt x="11661" y="10783"/>
                  </a:lnTo>
                  <a:lnTo>
                    <a:pt x="11661" y="11222"/>
                  </a:lnTo>
                  <a:lnTo>
                    <a:pt x="11630" y="12163"/>
                  </a:lnTo>
                  <a:lnTo>
                    <a:pt x="11599" y="12601"/>
                  </a:lnTo>
                  <a:lnTo>
                    <a:pt x="11536" y="13072"/>
                  </a:lnTo>
                  <a:lnTo>
                    <a:pt x="11473" y="13354"/>
                  </a:lnTo>
                  <a:lnTo>
                    <a:pt x="11379" y="13605"/>
                  </a:lnTo>
                  <a:lnTo>
                    <a:pt x="11223" y="13824"/>
                  </a:lnTo>
                  <a:lnTo>
                    <a:pt x="11097" y="14012"/>
                  </a:lnTo>
                  <a:lnTo>
                    <a:pt x="10909" y="14200"/>
                  </a:lnTo>
                  <a:lnTo>
                    <a:pt x="10752" y="14357"/>
                  </a:lnTo>
                  <a:lnTo>
                    <a:pt x="10345" y="14639"/>
                  </a:lnTo>
                  <a:lnTo>
                    <a:pt x="9467" y="15172"/>
                  </a:lnTo>
                  <a:lnTo>
                    <a:pt x="9028" y="15485"/>
                  </a:lnTo>
                  <a:lnTo>
                    <a:pt x="8840" y="15673"/>
                  </a:lnTo>
                  <a:lnTo>
                    <a:pt x="8652" y="15861"/>
                  </a:lnTo>
                  <a:lnTo>
                    <a:pt x="8527" y="16050"/>
                  </a:lnTo>
                  <a:lnTo>
                    <a:pt x="8433" y="16238"/>
                  </a:lnTo>
                  <a:lnTo>
                    <a:pt x="8213" y="16645"/>
                  </a:lnTo>
                  <a:lnTo>
                    <a:pt x="8433" y="16645"/>
                  </a:lnTo>
                  <a:lnTo>
                    <a:pt x="8746" y="16300"/>
                  </a:lnTo>
                  <a:lnTo>
                    <a:pt x="9028" y="15956"/>
                  </a:lnTo>
                  <a:lnTo>
                    <a:pt x="9311" y="15705"/>
                  </a:lnTo>
                  <a:lnTo>
                    <a:pt x="9561" y="15485"/>
                  </a:lnTo>
                  <a:lnTo>
                    <a:pt x="10126" y="15078"/>
                  </a:lnTo>
                  <a:lnTo>
                    <a:pt x="10721" y="14733"/>
                  </a:lnTo>
                  <a:lnTo>
                    <a:pt x="11003" y="14545"/>
                  </a:lnTo>
                  <a:lnTo>
                    <a:pt x="11285" y="14326"/>
                  </a:lnTo>
                  <a:lnTo>
                    <a:pt x="11536" y="14075"/>
                  </a:lnTo>
                  <a:lnTo>
                    <a:pt x="11756" y="13824"/>
                  </a:lnTo>
                  <a:lnTo>
                    <a:pt x="11944" y="13573"/>
                  </a:lnTo>
                  <a:lnTo>
                    <a:pt x="12100" y="13291"/>
                  </a:lnTo>
                  <a:lnTo>
                    <a:pt x="12194" y="12978"/>
                  </a:lnTo>
                  <a:lnTo>
                    <a:pt x="12288" y="12664"/>
                  </a:lnTo>
                  <a:lnTo>
                    <a:pt x="12382" y="12351"/>
                  </a:lnTo>
                  <a:lnTo>
                    <a:pt x="12414" y="12006"/>
                  </a:lnTo>
                  <a:lnTo>
                    <a:pt x="12476" y="11536"/>
                  </a:lnTo>
                  <a:lnTo>
                    <a:pt x="12476" y="11065"/>
                  </a:lnTo>
                  <a:lnTo>
                    <a:pt x="12476" y="10564"/>
                  </a:lnTo>
                  <a:lnTo>
                    <a:pt x="12476" y="10094"/>
                  </a:lnTo>
                  <a:lnTo>
                    <a:pt x="12539" y="9749"/>
                  </a:lnTo>
                  <a:lnTo>
                    <a:pt x="12602" y="9467"/>
                  </a:lnTo>
                  <a:lnTo>
                    <a:pt x="12727" y="9185"/>
                  </a:lnTo>
                  <a:lnTo>
                    <a:pt x="12853" y="8903"/>
                  </a:lnTo>
                  <a:lnTo>
                    <a:pt x="13103" y="8370"/>
                  </a:lnTo>
                  <a:lnTo>
                    <a:pt x="13197" y="8088"/>
                  </a:lnTo>
                  <a:lnTo>
                    <a:pt x="13291" y="7774"/>
                  </a:lnTo>
                  <a:lnTo>
                    <a:pt x="13354" y="7398"/>
                  </a:lnTo>
                  <a:lnTo>
                    <a:pt x="13323" y="7053"/>
                  </a:lnTo>
                  <a:lnTo>
                    <a:pt x="13260" y="6708"/>
                  </a:lnTo>
                  <a:lnTo>
                    <a:pt x="13135" y="6395"/>
                  </a:lnTo>
                  <a:lnTo>
                    <a:pt x="12978" y="6113"/>
                  </a:lnTo>
                  <a:lnTo>
                    <a:pt x="12759" y="5862"/>
                  </a:lnTo>
                  <a:lnTo>
                    <a:pt x="12539" y="5611"/>
                  </a:lnTo>
                  <a:lnTo>
                    <a:pt x="12257" y="5392"/>
                  </a:lnTo>
                  <a:lnTo>
                    <a:pt x="11975" y="5172"/>
                  </a:lnTo>
                  <a:lnTo>
                    <a:pt x="11661" y="5016"/>
                  </a:lnTo>
                  <a:lnTo>
                    <a:pt x="11317" y="4859"/>
                  </a:lnTo>
                  <a:lnTo>
                    <a:pt x="10972" y="4734"/>
                  </a:lnTo>
                  <a:lnTo>
                    <a:pt x="10627" y="4639"/>
                  </a:lnTo>
                  <a:lnTo>
                    <a:pt x="10282" y="4545"/>
                  </a:lnTo>
                  <a:lnTo>
                    <a:pt x="9937" y="4514"/>
                  </a:lnTo>
                  <a:lnTo>
                    <a:pt x="9624" y="4483"/>
                  </a:lnTo>
                  <a:close/>
                  <a:moveTo>
                    <a:pt x="690" y="15736"/>
                  </a:moveTo>
                  <a:lnTo>
                    <a:pt x="565" y="15799"/>
                  </a:lnTo>
                  <a:lnTo>
                    <a:pt x="471" y="15893"/>
                  </a:lnTo>
                  <a:lnTo>
                    <a:pt x="377" y="16018"/>
                  </a:lnTo>
                  <a:lnTo>
                    <a:pt x="314" y="16175"/>
                  </a:lnTo>
                  <a:lnTo>
                    <a:pt x="220" y="16520"/>
                  </a:lnTo>
                  <a:lnTo>
                    <a:pt x="126" y="16833"/>
                  </a:lnTo>
                  <a:lnTo>
                    <a:pt x="1" y="17084"/>
                  </a:lnTo>
                  <a:lnTo>
                    <a:pt x="1" y="17084"/>
                  </a:lnTo>
                  <a:lnTo>
                    <a:pt x="314" y="17053"/>
                  </a:lnTo>
                  <a:lnTo>
                    <a:pt x="596" y="16300"/>
                  </a:lnTo>
                  <a:lnTo>
                    <a:pt x="690" y="16488"/>
                  </a:lnTo>
                  <a:lnTo>
                    <a:pt x="784" y="16676"/>
                  </a:lnTo>
                  <a:lnTo>
                    <a:pt x="910" y="16865"/>
                  </a:lnTo>
                  <a:lnTo>
                    <a:pt x="1035" y="17021"/>
                  </a:lnTo>
                  <a:lnTo>
                    <a:pt x="1725" y="16990"/>
                  </a:lnTo>
                  <a:lnTo>
                    <a:pt x="1474" y="16614"/>
                  </a:lnTo>
                  <a:lnTo>
                    <a:pt x="1192" y="16206"/>
                  </a:lnTo>
                  <a:lnTo>
                    <a:pt x="910" y="15893"/>
                  </a:lnTo>
                  <a:lnTo>
                    <a:pt x="816" y="15799"/>
                  </a:lnTo>
                  <a:lnTo>
                    <a:pt x="722" y="15736"/>
                  </a:lnTo>
                  <a:close/>
                </a:path>
              </a:pathLst>
            </a:custGeom>
            <a:solidFill>
              <a:srgbClr val="FFB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73"/>
            <p:cNvSpPr/>
            <p:nvPr/>
          </p:nvSpPr>
          <p:spPr>
            <a:xfrm>
              <a:off x="4294075" y="3809250"/>
              <a:ext cx="43125" cy="33700"/>
            </a:xfrm>
            <a:custGeom>
              <a:avLst/>
              <a:gdLst/>
              <a:ahLst/>
              <a:cxnLst/>
              <a:rect l="l" t="t" r="r" b="b"/>
              <a:pathLst>
                <a:path w="1725" h="1348" fill="none" extrusionOk="0">
                  <a:moveTo>
                    <a:pt x="722" y="0"/>
                  </a:moveTo>
                  <a:lnTo>
                    <a:pt x="722" y="0"/>
                  </a:lnTo>
                  <a:lnTo>
                    <a:pt x="690" y="0"/>
                  </a:lnTo>
                  <a:lnTo>
                    <a:pt x="690" y="0"/>
                  </a:lnTo>
                  <a:lnTo>
                    <a:pt x="565" y="63"/>
                  </a:lnTo>
                  <a:lnTo>
                    <a:pt x="471" y="157"/>
                  </a:lnTo>
                  <a:lnTo>
                    <a:pt x="377" y="282"/>
                  </a:lnTo>
                  <a:lnTo>
                    <a:pt x="314" y="439"/>
                  </a:lnTo>
                  <a:lnTo>
                    <a:pt x="220" y="784"/>
                  </a:lnTo>
                  <a:lnTo>
                    <a:pt x="126" y="1097"/>
                  </a:lnTo>
                  <a:lnTo>
                    <a:pt x="126" y="1097"/>
                  </a:lnTo>
                  <a:lnTo>
                    <a:pt x="1" y="1348"/>
                  </a:lnTo>
                  <a:lnTo>
                    <a:pt x="1" y="1348"/>
                  </a:lnTo>
                  <a:lnTo>
                    <a:pt x="314" y="1317"/>
                  </a:lnTo>
                  <a:lnTo>
                    <a:pt x="314" y="1317"/>
                  </a:lnTo>
                  <a:lnTo>
                    <a:pt x="596" y="564"/>
                  </a:lnTo>
                  <a:lnTo>
                    <a:pt x="596" y="564"/>
                  </a:lnTo>
                  <a:lnTo>
                    <a:pt x="690" y="752"/>
                  </a:lnTo>
                  <a:lnTo>
                    <a:pt x="784" y="940"/>
                  </a:lnTo>
                  <a:lnTo>
                    <a:pt x="910" y="1129"/>
                  </a:lnTo>
                  <a:lnTo>
                    <a:pt x="1035" y="1285"/>
                  </a:lnTo>
                  <a:lnTo>
                    <a:pt x="1035" y="1285"/>
                  </a:lnTo>
                  <a:lnTo>
                    <a:pt x="1725" y="1254"/>
                  </a:lnTo>
                  <a:lnTo>
                    <a:pt x="1725" y="1254"/>
                  </a:lnTo>
                  <a:lnTo>
                    <a:pt x="1474" y="878"/>
                  </a:lnTo>
                  <a:lnTo>
                    <a:pt x="1192" y="470"/>
                  </a:lnTo>
                  <a:lnTo>
                    <a:pt x="910" y="157"/>
                  </a:lnTo>
                  <a:lnTo>
                    <a:pt x="816" y="63"/>
                  </a:lnTo>
                  <a:lnTo>
                    <a:pt x="7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73"/>
            <p:cNvSpPr/>
            <p:nvPr/>
          </p:nvSpPr>
          <p:spPr>
            <a:xfrm>
              <a:off x="4629475" y="3685425"/>
              <a:ext cx="150500" cy="121500"/>
            </a:xfrm>
            <a:custGeom>
              <a:avLst/>
              <a:gdLst/>
              <a:ahLst/>
              <a:cxnLst/>
              <a:rect l="l" t="t" r="r" b="b"/>
              <a:pathLst>
                <a:path w="6020" h="4860" fill="none" extrusionOk="0">
                  <a:moveTo>
                    <a:pt x="2477" y="0"/>
                  </a:moveTo>
                  <a:lnTo>
                    <a:pt x="2477" y="0"/>
                  </a:lnTo>
                  <a:lnTo>
                    <a:pt x="1976" y="32"/>
                  </a:lnTo>
                  <a:lnTo>
                    <a:pt x="1505" y="94"/>
                  </a:lnTo>
                  <a:lnTo>
                    <a:pt x="1035" y="188"/>
                  </a:lnTo>
                  <a:lnTo>
                    <a:pt x="628" y="345"/>
                  </a:lnTo>
                  <a:lnTo>
                    <a:pt x="628" y="345"/>
                  </a:lnTo>
                  <a:lnTo>
                    <a:pt x="565" y="377"/>
                  </a:lnTo>
                  <a:lnTo>
                    <a:pt x="502" y="439"/>
                  </a:lnTo>
                  <a:lnTo>
                    <a:pt x="440" y="533"/>
                  </a:lnTo>
                  <a:lnTo>
                    <a:pt x="440" y="627"/>
                  </a:lnTo>
                  <a:lnTo>
                    <a:pt x="440" y="690"/>
                  </a:lnTo>
                  <a:lnTo>
                    <a:pt x="471" y="784"/>
                  </a:lnTo>
                  <a:lnTo>
                    <a:pt x="534" y="815"/>
                  </a:lnTo>
                  <a:lnTo>
                    <a:pt x="628" y="847"/>
                  </a:lnTo>
                  <a:lnTo>
                    <a:pt x="628" y="847"/>
                  </a:lnTo>
                  <a:lnTo>
                    <a:pt x="910" y="878"/>
                  </a:lnTo>
                  <a:lnTo>
                    <a:pt x="1255" y="878"/>
                  </a:lnTo>
                  <a:lnTo>
                    <a:pt x="1255" y="878"/>
                  </a:lnTo>
                  <a:lnTo>
                    <a:pt x="1882" y="878"/>
                  </a:lnTo>
                  <a:lnTo>
                    <a:pt x="1882" y="878"/>
                  </a:lnTo>
                  <a:lnTo>
                    <a:pt x="2540" y="878"/>
                  </a:lnTo>
                  <a:lnTo>
                    <a:pt x="2540" y="878"/>
                  </a:lnTo>
                  <a:lnTo>
                    <a:pt x="2947" y="878"/>
                  </a:lnTo>
                  <a:lnTo>
                    <a:pt x="3386" y="909"/>
                  </a:lnTo>
                  <a:lnTo>
                    <a:pt x="3762" y="972"/>
                  </a:lnTo>
                  <a:lnTo>
                    <a:pt x="4107" y="1097"/>
                  </a:lnTo>
                  <a:lnTo>
                    <a:pt x="4264" y="1192"/>
                  </a:lnTo>
                  <a:lnTo>
                    <a:pt x="4421" y="1286"/>
                  </a:lnTo>
                  <a:lnTo>
                    <a:pt x="4546" y="1411"/>
                  </a:lnTo>
                  <a:lnTo>
                    <a:pt x="4671" y="1536"/>
                  </a:lnTo>
                  <a:lnTo>
                    <a:pt x="4766" y="1693"/>
                  </a:lnTo>
                  <a:lnTo>
                    <a:pt x="4860" y="1881"/>
                  </a:lnTo>
                  <a:lnTo>
                    <a:pt x="4922" y="2069"/>
                  </a:lnTo>
                  <a:lnTo>
                    <a:pt x="4985" y="2289"/>
                  </a:lnTo>
                  <a:lnTo>
                    <a:pt x="4985" y="2289"/>
                  </a:lnTo>
                  <a:lnTo>
                    <a:pt x="4985" y="2477"/>
                  </a:lnTo>
                  <a:lnTo>
                    <a:pt x="4985" y="2633"/>
                  </a:lnTo>
                  <a:lnTo>
                    <a:pt x="4954" y="2822"/>
                  </a:lnTo>
                  <a:lnTo>
                    <a:pt x="4922" y="2947"/>
                  </a:lnTo>
                  <a:lnTo>
                    <a:pt x="4797" y="3229"/>
                  </a:lnTo>
                  <a:lnTo>
                    <a:pt x="4609" y="3448"/>
                  </a:lnTo>
                  <a:lnTo>
                    <a:pt x="4389" y="3605"/>
                  </a:lnTo>
                  <a:lnTo>
                    <a:pt x="4139" y="3731"/>
                  </a:lnTo>
                  <a:lnTo>
                    <a:pt x="3825" y="3825"/>
                  </a:lnTo>
                  <a:lnTo>
                    <a:pt x="3543" y="3856"/>
                  </a:lnTo>
                  <a:lnTo>
                    <a:pt x="3543" y="3856"/>
                  </a:lnTo>
                  <a:lnTo>
                    <a:pt x="3324" y="3825"/>
                  </a:lnTo>
                  <a:lnTo>
                    <a:pt x="3136" y="3793"/>
                  </a:lnTo>
                  <a:lnTo>
                    <a:pt x="2947" y="3762"/>
                  </a:lnTo>
                  <a:lnTo>
                    <a:pt x="2759" y="3668"/>
                  </a:lnTo>
                  <a:lnTo>
                    <a:pt x="2759" y="3668"/>
                  </a:lnTo>
                  <a:lnTo>
                    <a:pt x="2415" y="3480"/>
                  </a:lnTo>
                  <a:lnTo>
                    <a:pt x="2132" y="3260"/>
                  </a:lnTo>
                  <a:lnTo>
                    <a:pt x="1882" y="3010"/>
                  </a:lnTo>
                  <a:lnTo>
                    <a:pt x="1662" y="2727"/>
                  </a:lnTo>
                  <a:lnTo>
                    <a:pt x="1223" y="2132"/>
                  </a:lnTo>
                  <a:lnTo>
                    <a:pt x="816" y="1505"/>
                  </a:lnTo>
                  <a:lnTo>
                    <a:pt x="816" y="1505"/>
                  </a:lnTo>
                  <a:lnTo>
                    <a:pt x="722" y="1411"/>
                  </a:lnTo>
                  <a:lnTo>
                    <a:pt x="628" y="1348"/>
                  </a:lnTo>
                  <a:lnTo>
                    <a:pt x="534" y="1317"/>
                  </a:lnTo>
                  <a:lnTo>
                    <a:pt x="408" y="1317"/>
                  </a:lnTo>
                  <a:lnTo>
                    <a:pt x="408" y="1317"/>
                  </a:lnTo>
                  <a:lnTo>
                    <a:pt x="314" y="1317"/>
                  </a:lnTo>
                  <a:lnTo>
                    <a:pt x="220" y="1348"/>
                  </a:lnTo>
                  <a:lnTo>
                    <a:pt x="126" y="1411"/>
                  </a:lnTo>
                  <a:lnTo>
                    <a:pt x="64" y="1505"/>
                  </a:lnTo>
                  <a:lnTo>
                    <a:pt x="32" y="1599"/>
                  </a:lnTo>
                  <a:lnTo>
                    <a:pt x="1" y="1693"/>
                  </a:lnTo>
                  <a:lnTo>
                    <a:pt x="1" y="1818"/>
                  </a:lnTo>
                  <a:lnTo>
                    <a:pt x="32" y="1944"/>
                  </a:lnTo>
                  <a:lnTo>
                    <a:pt x="32" y="1944"/>
                  </a:lnTo>
                  <a:lnTo>
                    <a:pt x="252" y="2414"/>
                  </a:lnTo>
                  <a:lnTo>
                    <a:pt x="534" y="2884"/>
                  </a:lnTo>
                  <a:lnTo>
                    <a:pt x="847" y="3323"/>
                  </a:lnTo>
                  <a:lnTo>
                    <a:pt x="1192" y="3731"/>
                  </a:lnTo>
                  <a:lnTo>
                    <a:pt x="1600" y="4075"/>
                  </a:lnTo>
                  <a:lnTo>
                    <a:pt x="2038" y="4389"/>
                  </a:lnTo>
                  <a:lnTo>
                    <a:pt x="2258" y="4514"/>
                  </a:lnTo>
                  <a:lnTo>
                    <a:pt x="2477" y="4640"/>
                  </a:lnTo>
                  <a:lnTo>
                    <a:pt x="2728" y="4734"/>
                  </a:lnTo>
                  <a:lnTo>
                    <a:pt x="2979" y="4796"/>
                  </a:lnTo>
                  <a:lnTo>
                    <a:pt x="2979" y="4796"/>
                  </a:lnTo>
                  <a:lnTo>
                    <a:pt x="3261" y="4859"/>
                  </a:lnTo>
                  <a:lnTo>
                    <a:pt x="3543" y="4859"/>
                  </a:lnTo>
                  <a:lnTo>
                    <a:pt x="3543" y="4859"/>
                  </a:lnTo>
                  <a:lnTo>
                    <a:pt x="3919" y="4828"/>
                  </a:lnTo>
                  <a:lnTo>
                    <a:pt x="4264" y="4765"/>
                  </a:lnTo>
                  <a:lnTo>
                    <a:pt x="4609" y="4640"/>
                  </a:lnTo>
                  <a:lnTo>
                    <a:pt x="4922" y="4452"/>
                  </a:lnTo>
                  <a:lnTo>
                    <a:pt x="5204" y="4232"/>
                  </a:lnTo>
                  <a:lnTo>
                    <a:pt x="5455" y="3981"/>
                  </a:lnTo>
                  <a:lnTo>
                    <a:pt x="5643" y="3668"/>
                  </a:lnTo>
                  <a:lnTo>
                    <a:pt x="5831" y="3323"/>
                  </a:lnTo>
                  <a:lnTo>
                    <a:pt x="5831" y="3323"/>
                  </a:lnTo>
                  <a:lnTo>
                    <a:pt x="5957" y="2916"/>
                  </a:lnTo>
                  <a:lnTo>
                    <a:pt x="6019" y="2508"/>
                  </a:lnTo>
                  <a:lnTo>
                    <a:pt x="6019" y="2163"/>
                  </a:lnTo>
                  <a:lnTo>
                    <a:pt x="5957" y="1818"/>
                  </a:lnTo>
                  <a:lnTo>
                    <a:pt x="5863" y="1536"/>
                  </a:lnTo>
                  <a:lnTo>
                    <a:pt x="5706" y="1254"/>
                  </a:lnTo>
                  <a:lnTo>
                    <a:pt x="5486" y="1003"/>
                  </a:lnTo>
                  <a:lnTo>
                    <a:pt x="5236" y="784"/>
                  </a:lnTo>
                  <a:lnTo>
                    <a:pt x="4985" y="596"/>
                  </a:lnTo>
                  <a:lnTo>
                    <a:pt x="4671" y="439"/>
                  </a:lnTo>
                  <a:lnTo>
                    <a:pt x="4327" y="314"/>
                  </a:lnTo>
                  <a:lnTo>
                    <a:pt x="3982" y="188"/>
                  </a:lnTo>
                  <a:lnTo>
                    <a:pt x="3606" y="126"/>
                  </a:lnTo>
                  <a:lnTo>
                    <a:pt x="3261" y="63"/>
                  </a:lnTo>
                  <a:lnTo>
                    <a:pt x="2853" y="32"/>
                  </a:lnTo>
                  <a:lnTo>
                    <a:pt x="2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73"/>
            <p:cNvSpPr/>
            <p:nvPr/>
          </p:nvSpPr>
          <p:spPr>
            <a:xfrm>
              <a:off x="4499400" y="3527900"/>
              <a:ext cx="128550" cy="304100"/>
            </a:xfrm>
            <a:custGeom>
              <a:avLst/>
              <a:gdLst/>
              <a:ahLst/>
              <a:cxnLst/>
              <a:rect l="l" t="t" r="r" b="b"/>
              <a:pathLst>
                <a:path w="5142" h="12164" fill="none" extrusionOk="0">
                  <a:moveTo>
                    <a:pt x="1411" y="1"/>
                  </a:moveTo>
                  <a:lnTo>
                    <a:pt x="1411" y="1"/>
                  </a:lnTo>
                  <a:lnTo>
                    <a:pt x="1348" y="157"/>
                  </a:lnTo>
                  <a:lnTo>
                    <a:pt x="1348" y="157"/>
                  </a:lnTo>
                  <a:lnTo>
                    <a:pt x="2038" y="346"/>
                  </a:lnTo>
                  <a:lnTo>
                    <a:pt x="2633" y="471"/>
                  </a:lnTo>
                  <a:lnTo>
                    <a:pt x="2916" y="534"/>
                  </a:lnTo>
                  <a:lnTo>
                    <a:pt x="3166" y="659"/>
                  </a:lnTo>
                  <a:lnTo>
                    <a:pt x="3386" y="784"/>
                  </a:lnTo>
                  <a:lnTo>
                    <a:pt x="3605" y="973"/>
                  </a:lnTo>
                  <a:lnTo>
                    <a:pt x="3605" y="973"/>
                  </a:lnTo>
                  <a:lnTo>
                    <a:pt x="3762" y="1161"/>
                  </a:lnTo>
                  <a:lnTo>
                    <a:pt x="3919" y="1380"/>
                  </a:lnTo>
                  <a:lnTo>
                    <a:pt x="4263" y="1913"/>
                  </a:lnTo>
                  <a:lnTo>
                    <a:pt x="4420" y="2195"/>
                  </a:lnTo>
                  <a:lnTo>
                    <a:pt x="4546" y="2477"/>
                  </a:lnTo>
                  <a:lnTo>
                    <a:pt x="4640" y="2728"/>
                  </a:lnTo>
                  <a:lnTo>
                    <a:pt x="4671" y="2947"/>
                  </a:lnTo>
                  <a:lnTo>
                    <a:pt x="4671" y="2947"/>
                  </a:lnTo>
                  <a:lnTo>
                    <a:pt x="4702" y="3261"/>
                  </a:lnTo>
                  <a:lnTo>
                    <a:pt x="4640" y="3512"/>
                  </a:lnTo>
                  <a:lnTo>
                    <a:pt x="4546" y="3762"/>
                  </a:lnTo>
                  <a:lnTo>
                    <a:pt x="4452" y="4013"/>
                  </a:lnTo>
                  <a:lnTo>
                    <a:pt x="4138" y="4452"/>
                  </a:lnTo>
                  <a:lnTo>
                    <a:pt x="3981" y="4703"/>
                  </a:lnTo>
                  <a:lnTo>
                    <a:pt x="3825" y="4953"/>
                  </a:lnTo>
                  <a:lnTo>
                    <a:pt x="3825" y="4953"/>
                  </a:lnTo>
                  <a:lnTo>
                    <a:pt x="3699" y="5173"/>
                  </a:lnTo>
                  <a:lnTo>
                    <a:pt x="3637" y="5392"/>
                  </a:lnTo>
                  <a:lnTo>
                    <a:pt x="3511" y="5863"/>
                  </a:lnTo>
                  <a:lnTo>
                    <a:pt x="3448" y="6301"/>
                  </a:lnTo>
                  <a:lnTo>
                    <a:pt x="3448" y="6740"/>
                  </a:lnTo>
                  <a:lnTo>
                    <a:pt x="3417" y="7681"/>
                  </a:lnTo>
                  <a:lnTo>
                    <a:pt x="3386" y="8119"/>
                  </a:lnTo>
                  <a:lnTo>
                    <a:pt x="3323" y="8590"/>
                  </a:lnTo>
                  <a:lnTo>
                    <a:pt x="3323" y="8590"/>
                  </a:lnTo>
                  <a:lnTo>
                    <a:pt x="3260" y="8872"/>
                  </a:lnTo>
                  <a:lnTo>
                    <a:pt x="3166" y="9123"/>
                  </a:lnTo>
                  <a:lnTo>
                    <a:pt x="3010" y="9342"/>
                  </a:lnTo>
                  <a:lnTo>
                    <a:pt x="2884" y="9530"/>
                  </a:lnTo>
                  <a:lnTo>
                    <a:pt x="2696" y="9718"/>
                  </a:lnTo>
                  <a:lnTo>
                    <a:pt x="2539" y="9875"/>
                  </a:lnTo>
                  <a:lnTo>
                    <a:pt x="2132" y="10157"/>
                  </a:lnTo>
                  <a:lnTo>
                    <a:pt x="1254" y="10690"/>
                  </a:lnTo>
                  <a:lnTo>
                    <a:pt x="815" y="11003"/>
                  </a:lnTo>
                  <a:lnTo>
                    <a:pt x="627" y="11191"/>
                  </a:lnTo>
                  <a:lnTo>
                    <a:pt x="439" y="11379"/>
                  </a:lnTo>
                  <a:lnTo>
                    <a:pt x="439" y="11379"/>
                  </a:lnTo>
                  <a:lnTo>
                    <a:pt x="314" y="11568"/>
                  </a:lnTo>
                  <a:lnTo>
                    <a:pt x="220" y="11756"/>
                  </a:lnTo>
                  <a:lnTo>
                    <a:pt x="0" y="12163"/>
                  </a:lnTo>
                  <a:lnTo>
                    <a:pt x="0" y="12163"/>
                  </a:lnTo>
                  <a:lnTo>
                    <a:pt x="220" y="12163"/>
                  </a:lnTo>
                  <a:lnTo>
                    <a:pt x="220" y="12163"/>
                  </a:lnTo>
                  <a:lnTo>
                    <a:pt x="533" y="11818"/>
                  </a:lnTo>
                  <a:lnTo>
                    <a:pt x="815" y="11474"/>
                  </a:lnTo>
                  <a:lnTo>
                    <a:pt x="815" y="11474"/>
                  </a:lnTo>
                  <a:lnTo>
                    <a:pt x="1098" y="11223"/>
                  </a:lnTo>
                  <a:lnTo>
                    <a:pt x="1348" y="11003"/>
                  </a:lnTo>
                  <a:lnTo>
                    <a:pt x="1913" y="10596"/>
                  </a:lnTo>
                  <a:lnTo>
                    <a:pt x="2508" y="10251"/>
                  </a:lnTo>
                  <a:lnTo>
                    <a:pt x="2790" y="10063"/>
                  </a:lnTo>
                  <a:lnTo>
                    <a:pt x="3072" y="9844"/>
                  </a:lnTo>
                  <a:lnTo>
                    <a:pt x="3072" y="9844"/>
                  </a:lnTo>
                  <a:lnTo>
                    <a:pt x="3323" y="9593"/>
                  </a:lnTo>
                  <a:lnTo>
                    <a:pt x="3543" y="9342"/>
                  </a:lnTo>
                  <a:lnTo>
                    <a:pt x="3731" y="9091"/>
                  </a:lnTo>
                  <a:lnTo>
                    <a:pt x="3887" y="8809"/>
                  </a:lnTo>
                  <a:lnTo>
                    <a:pt x="3981" y="8496"/>
                  </a:lnTo>
                  <a:lnTo>
                    <a:pt x="4075" y="8182"/>
                  </a:lnTo>
                  <a:lnTo>
                    <a:pt x="4169" y="7869"/>
                  </a:lnTo>
                  <a:lnTo>
                    <a:pt x="4201" y="7524"/>
                  </a:lnTo>
                  <a:lnTo>
                    <a:pt x="4201" y="7524"/>
                  </a:lnTo>
                  <a:lnTo>
                    <a:pt x="4263" y="7054"/>
                  </a:lnTo>
                  <a:lnTo>
                    <a:pt x="4263" y="6583"/>
                  </a:lnTo>
                  <a:lnTo>
                    <a:pt x="4263" y="6082"/>
                  </a:lnTo>
                  <a:lnTo>
                    <a:pt x="4263" y="5612"/>
                  </a:lnTo>
                  <a:lnTo>
                    <a:pt x="4263" y="5612"/>
                  </a:lnTo>
                  <a:lnTo>
                    <a:pt x="4326" y="5267"/>
                  </a:lnTo>
                  <a:lnTo>
                    <a:pt x="4389" y="4985"/>
                  </a:lnTo>
                  <a:lnTo>
                    <a:pt x="4514" y="4703"/>
                  </a:lnTo>
                  <a:lnTo>
                    <a:pt x="4640" y="4421"/>
                  </a:lnTo>
                  <a:lnTo>
                    <a:pt x="4890" y="3888"/>
                  </a:lnTo>
                  <a:lnTo>
                    <a:pt x="4984" y="3606"/>
                  </a:lnTo>
                  <a:lnTo>
                    <a:pt x="5078" y="3292"/>
                  </a:lnTo>
                  <a:lnTo>
                    <a:pt x="5078" y="3292"/>
                  </a:lnTo>
                  <a:lnTo>
                    <a:pt x="5141" y="2916"/>
                  </a:lnTo>
                  <a:lnTo>
                    <a:pt x="5110" y="2571"/>
                  </a:lnTo>
                  <a:lnTo>
                    <a:pt x="5047" y="2226"/>
                  </a:lnTo>
                  <a:lnTo>
                    <a:pt x="4922" y="1913"/>
                  </a:lnTo>
                  <a:lnTo>
                    <a:pt x="4765" y="1631"/>
                  </a:lnTo>
                  <a:lnTo>
                    <a:pt x="4546" y="1380"/>
                  </a:lnTo>
                  <a:lnTo>
                    <a:pt x="4326" y="1129"/>
                  </a:lnTo>
                  <a:lnTo>
                    <a:pt x="4044" y="910"/>
                  </a:lnTo>
                  <a:lnTo>
                    <a:pt x="3762" y="690"/>
                  </a:lnTo>
                  <a:lnTo>
                    <a:pt x="3448" y="534"/>
                  </a:lnTo>
                  <a:lnTo>
                    <a:pt x="3104" y="377"/>
                  </a:lnTo>
                  <a:lnTo>
                    <a:pt x="2759" y="252"/>
                  </a:lnTo>
                  <a:lnTo>
                    <a:pt x="2414" y="157"/>
                  </a:lnTo>
                  <a:lnTo>
                    <a:pt x="2069" y="63"/>
                  </a:lnTo>
                  <a:lnTo>
                    <a:pt x="1724" y="32"/>
                  </a:lnTo>
                  <a:lnTo>
                    <a:pt x="14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73"/>
            <p:cNvSpPr/>
            <p:nvPr/>
          </p:nvSpPr>
          <p:spPr>
            <a:xfrm>
              <a:off x="4779950" y="3519275"/>
              <a:ext cx="50950" cy="297050"/>
            </a:xfrm>
            <a:custGeom>
              <a:avLst/>
              <a:gdLst/>
              <a:ahLst/>
              <a:cxnLst/>
              <a:rect l="l" t="t" r="r" b="b"/>
              <a:pathLst>
                <a:path w="2038" h="11882" fill="none" extrusionOk="0">
                  <a:moveTo>
                    <a:pt x="972" y="1"/>
                  </a:moveTo>
                  <a:lnTo>
                    <a:pt x="972" y="1"/>
                  </a:lnTo>
                  <a:lnTo>
                    <a:pt x="157" y="32"/>
                  </a:lnTo>
                  <a:lnTo>
                    <a:pt x="157" y="32"/>
                  </a:lnTo>
                  <a:lnTo>
                    <a:pt x="439" y="879"/>
                  </a:lnTo>
                  <a:lnTo>
                    <a:pt x="596" y="1286"/>
                  </a:lnTo>
                  <a:lnTo>
                    <a:pt x="784" y="1694"/>
                  </a:lnTo>
                  <a:lnTo>
                    <a:pt x="784" y="1694"/>
                  </a:lnTo>
                  <a:lnTo>
                    <a:pt x="1066" y="2227"/>
                  </a:lnTo>
                  <a:lnTo>
                    <a:pt x="1380" y="2759"/>
                  </a:lnTo>
                  <a:lnTo>
                    <a:pt x="1505" y="3042"/>
                  </a:lnTo>
                  <a:lnTo>
                    <a:pt x="1630" y="3324"/>
                  </a:lnTo>
                  <a:lnTo>
                    <a:pt x="1724" y="3606"/>
                  </a:lnTo>
                  <a:lnTo>
                    <a:pt x="1756" y="3919"/>
                  </a:lnTo>
                  <a:lnTo>
                    <a:pt x="1756" y="3919"/>
                  </a:lnTo>
                  <a:lnTo>
                    <a:pt x="1756" y="4170"/>
                  </a:lnTo>
                  <a:lnTo>
                    <a:pt x="1724" y="4452"/>
                  </a:lnTo>
                  <a:lnTo>
                    <a:pt x="1662" y="4734"/>
                  </a:lnTo>
                  <a:lnTo>
                    <a:pt x="1568" y="4985"/>
                  </a:lnTo>
                  <a:lnTo>
                    <a:pt x="1380" y="5518"/>
                  </a:lnTo>
                  <a:lnTo>
                    <a:pt x="1223" y="6051"/>
                  </a:lnTo>
                  <a:lnTo>
                    <a:pt x="1223" y="6051"/>
                  </a:lnTo>
                  <a:lnTo>
                    <a:pt x="1066" y="6490"/>
                  </a:lnTo>
                  <a:lnTo>
                    <a:pt x="972" y="6897"/>
                  </a:lnTo>
                  <a:lnTo>
                    <a:pt x="878" y="7305"/>
                  </a:lnTo>
                  <a:lnTo>
                    <a:pt x="815" y="7712"/>
                  </a:lnTo>
                  <a:lnTo>
                    <a:pt x="753" y="8496"/>
                  </a:lnTo>
                  <a:lnTo>
                    <a:pt x="690" y="9405"/>
                  </a:lnTo>
                  <a:lnTo>
                    <a:pt x="690" y="9405"/>
                  </a:lnTo>
                  <a:lnTo>
                    <a:pt x="627" y="10220"/>
                  </a:lnTo>
                  <a:lnTo>
                    <a:pt x="565" y="10565"/>
                  </a:lnTo>
                  <a:lnTo>
                    <a:pt x="471" y="10878"/>
                  </a:lnTo>
                  <a:lnTo>
                    <a:pt x="377" y="11160"/>
                  </a:lnTo>
                  <a:lnTo>
                    <a:pt x="282" y="11411"/>
                  </a:lnTo>
                  <a:lnTo>
                    <a:pt x="157" y="11662"/>
                  </a:lnTo>
                  <a:lnTo>
                    <a:pt x="0" y="11881"/>
                  </a:lnTo>
                  <a:lnTo>
                    <a:pt x="0" y="11881"/>
                  </a:lnTo>
                  <a:lnTo>
                    <a:pt x="471" y="11850"/>
                  </a:lnTo>
                  <a:lnTo>
                    <a:pt x="471" y="11850"/>
                  </a:lnTo>
                  <a:lnTo>
                    <a:pt x="721" y="11536"/>
                  </a:lnTo>
                  <a:lnTo>
                    <a:pt x="941" y="11192"/>
                  </a:lnTo>
                  <a:lnTo>
                    <a:pt x="1129" y="10784"/>
                  </a:lnTo>
                  <a:lnTo>
                    <a:pt x="1254" y="10345"/>
                  </a:lnTo>
                  <a:lnTo>
                    <a:pt x="1254" y="10345"/>
                  </a:lnTo>
                  <a:lnTo>
                    <a:pt x="1380" y="9656"/>
                  </a:lnTo>
                  <a:lnTo>
                    <a:pt x="1442" y="8997"/>
                  </a:lnTo>
                  <a:lnTo>
                    <a:pt x="1505" y="8276"/>
                  </a:lnTo>
                  <a:lnTo>
                    <a:pt x="1536" y="7587"/>
                  </a:lnTo>
                  <a:lnTo>
                    <a:pt x="1599" y="6176"/>
                  </a:lnTo>
                  <a:lnTo>
                    <a:pt x="1662" y="5487"/>
                  </a:lnTo>
                  <a:lnTo>
                    <a:pt x="1724" y="4828"/>
                  </a:lnTo>
                  <a:lnTo>
                    <a:pt x="1724" y="4828"/>
                  </a:lnTo>
                  <a:lnTo>
                    <a:pt x="1818" y="4295"/>
                  </a:lnTo>
                  <a:lnTo>
                    <a:pt x="1944" y="3731"/>
                  </a:lnTo>
                  <a:lnTo>
                    <a:pt x="2038" y="3198"/>
                  </a:lnTo>
                  <a:lnTo>
                    <a:pt x="2038" y="2916"/>
                  </a:lnTo>
                  <a:lnTo>
                    <a:pt x="2007" y="2634"/>
                  </a:lnTo>
                  <a:lnTo>
                    <a:pt x="2007" y="2634"/>
                  </a:lnTo>
                  <a:lnTo>
                    <a:pt x="1975" y="2383"/>
                  </a:lnTo>
                  <a:lnTo>
                    <a:pt x="1881" y="2133"/>
                  </a:lnTo>
                  <a:lnTo>
                    <a:pt x="1693" y="1631"/>
                  </a:lnTo>
                  <a:lnTo>
                    <a:pt x="1442" y="1098"/>
                  </a:lnTo>
                  <a:lnTo>
                    <a:pt x="1223" y="597"/>
                  </a:lnTo>
                  <a:lnTo>
                    <a:pt x="1223" y="597"/>
                  </a:lnTo>
                  <a:lnTo>
                    <a:pt x="9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73"/>
            <p:cNvSpPr/>
            <p:nvPr/>
          </p:nvSpPr>
          <p:spPr>
            <a:xfrm>
              <a:off x="4643600" y="3508325"/>
              <a:ext cx="130100" cy="94825"/>
            </a:xfrm>
            <a:custGeom>
              <a:avLst/>
              <a:gdLst/>
              <a:ahLst/>
              <a:cxnLst/>
              <a:rect l="l" t="t" r="r" b="b"/>
              <a:pathLst>
                <a:path w="5204" h="3793" fill="none" extrusionOk="0">
                  <a:moveTo>
                    <a:pt x="3354" y="0"/>
                  </a:moveTo>
                  <a:lnTo>
                    <a:pt x="3354" y="0"/>
                  </a:lnTo>
                  <a:lnTo>
                    <a:pt x="3103" y="31"/>
                  </a:lnTo>
                  <a:lnTo>
                    <a:pt x="2853" y="63"/>
                  </a:lnTo>
                  <a:lnTo>
                    <a:pt x="2602" y="125"/>
                  </a:lnTo>
                  <a:lnTo>
                    <a:pt x="2351" y="188"/>
                  </a:lnTo>
                  <a:lnTo>
                    <a:pt x="1850" y="408"/>
                  </a:lnTo>
                  <a:lnTo>
                    <a:pt x="1379" y="690"/>
                  </a:lnTo>
                  <a:lnTo>
                    <a:pt x="972" y="1003"/>
                  </a:lnTo>
                  <a:lnTo>
                    <a:pt x="564" y="1348"/>
                  </a:lnTo>
                  <a:lnTo>
                    <a:pt x="251" y="1724"/>
                  </a:lnTo>
                  <a:lnTo>
                    <a:pt x="125" y="1912"/>
                  </a:lnTo>
                  <a:lnTo>
                    <a:pt x="31" y="2100"/>
                  </a:lnTo>
                  <a:lnTo>
                    <a:pt x="31" y="2100"/>
                  </a:lnTo>
                  <a:lnTo>
                    <a:pt x="0" y="2226"/>
                  </a:lnTo>
                  <a:lnTo>
                    <a:pt x="31" y="2351"/>
                  </a:lnTo>
                  <a:lnTo>
                    <a:pt x="125" y="2414"/>
                  </a:lnTo>
                  <a:lnTo>
                    <a:pt x="220" y="2445"/>
                  </a:lnTo>
                  <a:lnTo>
                    <a:pt x="220" y="2445"/>
                  </a:lnTo>
                  <a:lnTo>
                    <a:pt x="314" y="2414"/>
                  </a:lnTo>
                  <a:lnTo>
                    <a:pt x="376" y="2382"/>
                  </a:lnTo>
                  <a:lnTo>
                    <a:pt x="376" y="2382"/>
                  </a:lnTo>
                  <a:lnTo>
                    <a:pt x="596" y="2194"/>
                  </a:lnTo>
                  <a:lnTo>
                    <a:pt x="878" y="1975"/>
                  </a:lnTo>
                  <a:lnTo>
                    <a:pt x="1223" y="1724"/>
                  </a:lnTo>
                  <a:lnTo>
                    <a:pt x="1599" y="1505"/>
                  </a:lnTo>
                  <a:lnTo>
                    <a:pt x="1975" y="1285"/>
                  </a:lnTo>
                  <a:lnTo>
                    <a:pt x="2414" y="1097"/>
                  </a:lnTo>
                  <a:lnTo>
                    <a:pt x="2790" y="972"/>
                  </a:lnTo>
                  <a:lnTo>
                    <a:pt x="2978" y="940"/>
                  </a:lnTo>
                  <a:lnTo>
                    <a:pt x="3166" y="940"/>
                  </a:lnTo>
                  <a:lnTo>
                    <a:pt x="3166" y="940"/>
                  </a:lnTo>
                  <a:lnTo>
                    <a:pt x="3448" y="972"/>
                  </a:lnTo>
                  <a:lnTo>
                    <a:pt x="3574" y="1003"/>
                  </a:lnTo>
                  <a:lnTo>
                    <a:pt x="3699" y="1066"/>
                  </a:lnTo>
                  <a:lnTo>
                    <a:pt x="3793" y="1160"/>
                  </a:lnTo>
                  <a:lnTo>
                    <a:pt x="3887" y="1254"/>
                  </a:lnTo>
                  <a:lnTo>
                    <a:pt x="3981" y="1379"/>
                  </a:lnTo>
                  <a:lnTo>
                    <a:pt x="4044" y="1505"/>
                  </a:lnTo>
                  <a:lnTo>
                    <a:pt x="4044" y="1505"/>
                  </a:lnTo>
                  <a:lnTo>
                    <a:pt x="4138" y="1787"/>
                  </a:lnTo>
                  <a:lnTo>
                    <a:pt x="4138" y="1912"/>
                  </a:lnTo>
                  <a:lnTo>
                    <a:pt x="4106" y="2006"/>
                  </a:lnTo>
                  <a:lnTo>
                    <a:pt x="4044" y="2194"/>
                  </a:lnTo>
                  <a:lnTo>
                    <a:pt x="3918" y="2351"/>
                  </a:lnTo>
                  <a:lnTo>
                    <a:pt x="3730" y="2476"/>
                  </a:lnTo>
                  <a:lnTo>
                    <a:pt x="3511" y="2571"/>
                  </a:lnTo>
                  <a:lnTo>
                    <a:pt x="3260" y="2633"/>
                  </a:lnTo>
                  <a:lnTo>
                    <a:pt x="2978" y="2696"/>
                  </a:lnTo>
                  <a:lnTo>
                    <a:pt x="2351" y="2759"/>
                  </a:lnTo>
                  <a:lnTo>
                    <a:pt x="1756" y="2790"/>
                  </a:lnTo>
                  <a:lnTo>
                    <a:pt x="1223" y="2790"/>
                  </a:lnTo>
                  <a:lnTo>
                    <a:pt x="846" y="2853"/>
                  </a:lnTo>
                  <a:lnTo>
                    <a:pt x="846" y="2853"/>
                  </a:lnTo>
                  <a:lnTo>
                    <a:pt x="721" y="2915"/>
                  </a:lnTo>
                  <a:lnTo>
                    <a:pt x="627" y="3009"/>
                  </a:lnTo>
                  <a:lnTo>
                    <a:pt x="596" y="3103"/>
                  </a:lnTo>
                  <a:lnTo>
                    <a:pt x="564" y="3229"/>
                  </a:lnTo>
                  <a:lnTo>
                    <a:pt x="596" y="3354"/>
                  </a:lnTo>
                  <a:lnTo>
                    <a:pt x="658" y="3480"/>
                  </a:lnTo>
                  <a:lnTo>
                    <a:pt x="721" y="3574"/>
                  </a:lnTo>
                  <a:lnTo>
                    <a:pt x="846" y="3636"/>
                  </a:lnTo>
                  <a:lnTo>
                    <a:pt x="846" y="3636"/>
                  </a:lnTo>
                  <a:lnTo>
                    <a:pt x="1097" y="3699"/>
                  </a:lnTo>
                  <a:lnTo>
                    <a:pt x="1379" y="3762"/>
                  </a:lnTo>
                  <a:lnTo>
                    <a:pt x="1693" y="3793"/>
                  </a:lnTo>
                  <a:lnTo>
                    <a:pt x="2006" y="3793"/>
                  </a:lnTo>
                  <a:lnTo>
                    <a:pt x="2006" y="3793"/>
                  </a:lnTo>
                  <a:lnTo>
                    <a:pt x="2320" y="3793"/>
                  </a:lnTo>
                  <a:lnTo>
                    <a:pt x="2665" y="3762"/>
                  </a:lnTo>
                  <a:lnTo>
                    <a:pt x="2978" y="3699"/>
                  </a:lnTo>
                  <a:lnTo>
                    <a:pt x="3323" y="3636"/>
                  </a:lnTo>
                  <a:lnTo>
                    <a:pt x="3636" y="3542"/>
                  </a:lnTo>
                  <a:lnTo>
                    <a:pt x="3950" y="3417"/>
                  </a:lnTo>
                  <a:lnTo>
                    <a:pt x="4232" y="3291"/>
                  </a:lnTo>
                  <a:lnTo>
                    <a:pt x="4483" y="3135"/>
                  </a:lnTo>
                  <a:lnTo>
                    <a:pt x="4702" y="2947"/>
                  </a:lnTo>
                  <a:lnTo>
                    <a:pt x="4890" y="2759"/>
                  </a:lnTo>
                  <a:lnTo>
                    <a:pt x="5047" y="2539"/>
                  </a:lnTo>
                  <a:lnTo>
                    <a:pt x="5172" y="2288"/>
                  </a:lnTo>
                  <a:lnTo>
                    <a:pt x="5204" y="2006"/>
                  </a:lnTo>
                  <a:lnTo>
                    <a:pt x="5204" y="1724"/>
                  </a:lnTo>
                  <a:lnTo>
                    <a:pt x="5141" y="1411"/>
                  </a:lnTo>
                  <a:lnTo>
                    <a:pt x="4984" y="1066"/>
                  </a:lnTo>
                  <a:lnTo>
                    <a:pt x="4984" y="1066"/>
                  </a:lnTo>
                  <a:lnTo>
                    <a:pt x="4859" y="784"/>
                  </a:lnTo>
                  <a:lnTo>
                    <a:pt x="4671" y="564"/>
                  </a:lnTo>
                  <a:lnTo>
                    <a:pt x="4483" y="408"/>
                  </a:lnTo>
                  <a:lnTo>
                    <a:pt x="4295" y="251"/>
                  </a:lnTo>
                  <a:lnTo>
                    <a:pt x="4075" y="157"/>
                  </a:lnTo>
                  <a:lnTo>
                    <a:pt x="3824" y="63"/>
                  </a:lnTo>
                  <a:lnTo>
                    <a:pt x="3605" y="31"/>
                  </a:lnTo>
                  <a:lnTo>
                    <a:pt x="33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73"/>
            <p:cNvSpPr/>
            <p:nvPr/>
          </p:nvSpPr>
          <p:spPr>
            <a:xfrm>
              <a:off x="4535450" y="3415850"/>
              <a:ext cx="263325" cy="109725"/>
            </a:xfrm>
            <a:custGeom>
              <a:avLst/>
              <a:gdLst/>
              <a:ahLst/>
              <a:cxnLst/>
              <a:rect l="l" t="t" r="r" b="b"/>
              <a:pathLst>
                <a:path w="10533" h="4389" fill="none" extrusionOk="0">
                  <a:moveTo>
                    <a:pt x="4859" y="0"/>
                  </a:moveTo>
                  <a:lnTo>
                    <a:pt x="4859" y="0"/>
                  </a:lnTo>
                  <a:lnTo>
                    <a:pt x="4263" y="32"/>
                  </a:lnTo>
                  <a:lnTo>
                    <a:pt x="3699" y="126"/>
                  </a:lnTo>
                  <a:lnTo>
                    <a:pt x="3135" y="282"/>
                  </a:lnTo>
                  <a:lnTo>
                    <a:pt x="2853" y="376"/>
                  </a:lnTo>
                  <a:lnTo>
                    <a:pt x="2571" y="502"/>
                  </a:lnTo>
                  <a:lnTo>
                    <a:pt x="2571" y="502"/>
                  </a:lnTo>
                  <a:lnTo>
                    <a:pt x="2038" y="815"/>
                  </a:lnTo>
                  <a:lnTo>
                    <a:pt x="1442" y="1223"/>
                  </a:lnTo>
                  <a:lnTo>
                    <a:pt x="1160" y="1442"/>
                  </a:lnTo>
                  <a:lnTo>
                    <a:pt x="909" y="1693"/>
                  </a:lnTo>
                  <a:lnTo>
                    <a:pt x="690" y="1912"/>
                  </a:lnTo>
                  <a:lnTo>
                    <a:pt x="502" y="2163"/>
                  </a:lnTo>
                  <a:lnTo>
                    <a:pt x="502" y="2163"/>
                  </a:lnTo>
                  <a:lnTo>
                    <a:pt x="376" y="2414"/>
                  </a:lnTo>
                  <a:lnTo>
                    <a:pt x="251" y="2696"/>
                  </a:lnTo>
                  <a:lnTo>
                    <a:pt x="188" y="2978"/>
                  </a:lnTo>
                  <a:lnTo>
                    <a:pt x="157" y="3260"/>
                  </a:lnTo>
                  <a:lnTo>
                    <a:pt x="94" y="3824"/>
                  </a:lnTo>
                  <a:lnTo>
                    <a:pt x="63" y="4107"/>
                  </a:lnTo>
                  <a:lnTo>
                    <a:pt x="0" y="4357"/>
                  </a:lnTo>
                  <a:lnTo>
                    <a:pt x="0" y="4357"/>
                  </a:lnTo>
                  <a:lnTo>
                    <a:pt x="126" y="4389"/>
                  </a:lnTo>
                  <a:lnTo>
                    <a:pt x="251" y="4389"/>
                  </a:lnTo>
                  <a:lnTo>
                    <a:pt x="251" y="4389"/>
                  </a:lnTo>
                  <a:lnTo>
                    <a:pt x="408" y="4389"/>
                  </a:lnTo>
                  <a:lnTo>
                    <a:pt x="565" y="4326"/>
                  </a:lnTo>
                  <a:lnTo>
                    <a:pt x="659" y="4201"/>
                  </a:lnTo>
                  <a:lnTo>
                    <a:pt x="721" y="4013"/>
                  </a:lnTo>
                  <a:lnTo>
                    <a:pt x="721" y="4013"/>
                  </a:lnTo>
                  <a:lnTo>
                    <a:pt x="815" y="3605"/>
                  </a:lnTo>
                  <a:lnTo>
                    <a:pt x="941" y="3229"/>
                  </a:lnTo>
                  <a:lnTo>
                    <a:pt x="1097" y="2853"/>
                  </a:lnTo>
                  <a:lnTo>
                    <a:pt x="1286" y="2539"/>
                  </a:lnTo>
                  <a:lnTo>
                    <a:pt x="1536" y="2226"/>
                  </a:lnTo>
                  <a:lnTo>
                    <a:pt x="1756" y="1944"/>
                  </a:lnTo>
                  <a:lnTo>
                    <a:pt x="2038" y="1662"/>
                  </a:lnTo>
                  <a:lnTo>
                    <a:pt x="2320" y="1442"/>
                  </a:lnTo>
                  <a:lnTo>
                    <a:pt x="2633" y="1254"/>
                  </a:lnTo>
                  <a:lnTo>
                    <a:pt x="2978" y="1066"/>
                  </a:lnTo>
                  <a:lnTo>
                    <a:pt x="3323" y="909"/>
                  </a:lnTo>
                  <a:lnTo>
                    <a:pt x="3668" y="784"/>
                  </a:lnTo>
                  <a:lnTo>
                    <a:pt x="4044" y="690"/>
                  </a:lnTo>
                  <a:lnTo>
                    <a:pt x="4420" y="627"/>
                  </a:lnTo>
                  <a:lnTo>
                    <a:pt x="4796" y="596"/>
                  </a:lnTo>
                  <a:lnTo>
                    <a:pt x="5204" y="564"/>
                  </a:lnTo>
                  <a:lnTo>
                    <a:pt x="5204" y="564"/>
                  </a:lnTo>
                  <a:lnTo>
                    <a:pt x="5768" y="596"/>
                  </a:lnTo>
                  <a:lnTo>
                    <a:pt x="6301" y="690"/>
                  </a:lnTo>
                  <a:lnTo>
                    <a:pt x="6865" y="847"/>
                  </a:lnTo>
                  <a:lnTo>
                    <a:pt x="7398" y="1035"/>
                  </a:lnTo>
                  <a:lnTo>
                    <a:pt x="7900" y="1317"/>
                  </a:lnTo>
                  <a:lnTo>
                    <a:pt x="8338" y="1630"/>
                  </a:lnTo>
                  <a:lnTo>
                    <a:pt x="8558" y="1818"/>
                  </a:lnTo>
                  <a:lnTo>
                    <a:pt x="8777" y="2038"/>
                  </a:lnTo>
                  <a:lnTo>
                    <a:pt x="8965" y="2257"/>
                  </a:lnTo>
                  <a:lnTo>
                    <a:pt x="9153" y="2477"/>
                  </a:lnTo>
                  <a:lnTo>
                    <a:pt x="9153" y="2477"/>
                  </a:lnTo>
                  <a:lnTo>
                    <a:pt x="9373" y="2821"/>
                  </a:lnTo>
                  <a:lnTo>
                    <a:pt x="9561" y="3198"/>
                  </a:lnTo>
                  <a:lnTo>
                    <a:pt x="9718" y="3542"/>
                  </a:lnTo>
                  <a:lnTo>
                    <a:pt x="9843" y="3950"/>
                  </a:lnTo>
                  <a:lnTo>
                    <a:pt x="9843" y="3950"/>
                  </a:lnTo>
                  <a:lnTo>
                    <a:pt x="10533" y="3668"/>
                  </a:lnTo>
                  <a:lnTo>
                    <a:pt x="10533" y="3668"/>
                  </a:lnTo>
                  <a:lnTo>
                    <a:pt x="10313" y="3166"/>
                  </a:lnTo>
                  <a:lnTo>
                    <a:pt x="10062" y="2696"/>
                  </a:lnTo>
                  <a:lnTo>
                    <a:pt x="9780" y="2257"/>
                  </a:lnTo>
                  <a:lnTo>
                    <a:pt x="9467" y="1850"/>
                  </a:lnTo>
                  <a:lnTo>
                    <a:pt x="9122" y="1474"/>
                  </a:lnTo>
                  <a:lnTo>
                    <a:pt x="8715" y="1129"/>
                  </a:lnTo>
                  <a:lnTo>
                    <a:pt x="8244" y="847"/>
                  </a:lnTo>
                  <a:lnTo>
                    <a:pt x="7680" y="564"/>
                  </a:lnTo>
                  <a:lnTo>
                    <a:pt x="7680" y="564"/>
                  </a:lnTo>
                  <a:lnTo>
                    <a:pt x="6991" y="345"/>
                  </a:lnTo>
                  <a:lnTo>
                    <a:pt x="6301" y="157"/>
                  </a:lnTo>
                  <a:lnTo>
                    <a:pt x="5580" y="32"/>
                  </a:lnTo>
                  <a:lnTo>
                    <a:pt x="5235" y="0"/>
                  </a:lnTo>
                  <a:lnTo>
                    <a:pt x="48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73"/>
            <p:cNvSpPr/>
            <p:nvPr/>
          </p:nvSpPr>
          <p:spPr>
            <a:xfrm>
              <a:off x="4204750" y="3429950"/>
              <a:ext cx="619100" cy="684950"/>
            </a:xfrm>
            <a:custGeom>
              <a:avLst/>
              <a:gdLst/>
              <a:ahLst/>
              <a:cxnLst/>
              <a:rect l="l" t="t" r="r" b="b"/>
              <a:pathLst>
                <a:path w="24764" h="27398" extrusionOk="0">
                  <a:moveTo>
                    <a:pt x="20908" y="3135"/>
                  </a:moveTo>
                  <a:lnTo>
                    <a:pt x="21159" y="3166"/>
                  </a:lnTo>
                  <a:lnTo>
                    <a:pt x="21378" y="3198"/>
                  </a:lnTo>
                  <a:lnTo>
                    <a:pt x="21629" y="3292"/>
                  </a:lnTo>
                  <a:lnTo>
                    <a:pt x="21849" y="3386"/>
                  </a:lnTo>
                  <a:lnTo>
                    <a:pt x="22037" y="3543"/>
                  </a:lnTo>
                  <a:lnTo>
                    <a:pt x="22225" y="3699"/>
                  </a:lnTo>
                  <a:lnTo>
                    <a:pt x="22413" y="3919"/>
                  </a:lnTo>
                  <a:lnTo>
                    <a:pt x="22538" y="4201"/>
                  </a:lnTo>
                  <a:lnTo>
                    <a:pt x="22695" y="4546"/>
                  </a:lnTo>
                  <a:lnTo>
                    <a:pt x="22758" y="4859"/>
                  </a:lnTo>
                  <a:lnTo>
                    <a:pt x="22758" y="5141"/>
                  </a:lnTo>
                  <a:lnTo>
                    <a:pt x="22726" y="5423"/>
                  </a:lnTo>
                  <a:lnTo>
                    <a:pt x="22601" y="5674"/>
                  </a:lnTo>
                  <a:lnTo>
                    <a:pt x="22444" y="5894"/>
                  </a:lnTo>
                  <a:lnTo>
                    <a:pt x="22256" y="6082"/>
                  </a:lnTo>
                  <a:lnTo>
                    <a:pt x="22037" y="6270"/>
                  </a:lnTo>
                  <a:lnTo>
                    <a:pt x="21786" y="6426"/>
                  </a:lnTo>
                  <a:lnTo>
                    <a:pt x="21504" y="6552"/>
                  </a:lnTo>
                  <a:lnTo>
                    <a:pt x="21190" y="6677"/>
                  </a:lnTo>
                  <a:lnTo>
                    <a:pt x="20877" y="6771"/>
                  </a:lnTo>
                  <a:lnTo>
                    <a:pt x="20532" y="6834"/>
                  </a:lnTo>
                  <a:lnTo>
                    <a:pt x="20219" y="6897"/>
                  </a:lnTo>
                  <a:lnTo>
                    <a:pt x="19874" y="6928"/>
                  </a:lnTo>
                  <a:lnTo>
                    <a:pt x="19247" y="6928"/>
                  </a:lnTo>
                  <a:lnTo>
                    <a:pt x="18933" y="6897"/>
                  </a:lnTo>
                  <a:lnTo>
                    <a:pt x="18651" y="6834"/>
                  </a:lnTo>
                  <a:lnTo>
                    <a:pt x="18400" y="6771"/>
                  </a:lnTo>
                  <a:lnTo>
                    <a:pt x="18275" y="6709"/>
                  </a:lnTo>
                  <a:lnTo>
                    <a:pt x="18212" y="6615"/>
                  </a:lnTo>
                  <a:lnTo>
                    <a:pt x="18150" y="6489"/>
                  </a:lnTo>
                  <a:lnTo>
                    <a:pt x="18118" y="6364"/>
                  </a:lnTo>
                  <a:lnTo>
                    <a:pt x="18150" y="6238"/>
                  </a:lnTo>
                  <a:lnTo>
                    <a:pt x="18181" y="6144"/>
                  </a:lnTo>
                  <a:lnTo>
                    <a:pt x="18275" y="6050"/>
                  </a:lnTo>
                  <a:lnTo>
                    <a:pt x="18400" y="5988"/>
                  </a:lnTo>
                  <a:lnTo>
                    <a:pt x="18777" y="5925"/>
                  </a:lnTo>
                  <a:lnTo>
                    <a:pt x="19310" y="5925"/>
                  </a:lnTo>
                  <a:lnTo>
                    <a:pt x="19905" y="5894"/>
                  </a:lnTo>
                  <a:lnTo>
                    <a:pt x="20532" y="5831"/>
                  </a:lnTo>
                  <a:lnTo>
                    <a:pt x="20814" y="5768"/>
                  </a:lnTo>
                  <a:lnTo>
                    <a:pt x="21065" y="5706"/>
                  </a:lnTo>
                  <a:lnTo>
                    <a:pt x="21284" y="5611"/>
                  </a:lnTo>
                  <a:lnTo>
                    <a:pt x="21472" y="5486"/>
                  </a:lnTo>
                  <a:lnTo>
                    <a:pt x="21598" y="5329"/>
                  </a:lnTo>
                  <a:lnTo>
                    <a:pt x="21660" y="5141"/>
                  </a:lnTo>
                  <a:lnTo>
                    <a:pt x="21692" y="5047"/>
                  </a:lnTo>
                  <a:lnTo>
                    <a:pt x="21692" y="4922"/>
                  </a:lnTo>
                  <a:lnTo>
                    <a:pt x="21598" y="4640"/>
                  </a:lnTo>
                  <a:lnTo>
                    <a:pt x="21535" y="4514"/>
                  </a:lnTo>
                  <a:lnTo>
                    <a:pt x="21441" y="4389"/>
                  </a:lnTo>
                  <a:lnTo>
                    <a:pt x="21347" y="4295"/>
                  </a:lnTo>
                  <a:lnTo>
                    <a:pt x="21253" y="4201"/>
                  </a:lnTo>
                  <a:lnTo>
                    <a:pt x="21128" y="4138"/>
                  </a:lnTo>
                  <a:lnTo>
                    <a:pt x="21002" y="4107"/>
                  </a:lnTo>
                  <a:lnTo>
                    <a:pt x="20720" y="4075"/>
                  </a:lnTo>
                  <a:lnTo>
                    <a:pt x="20532" y="4075"/>
                  </a:lnTo>
                  <a:lnTo>
                    <a:pt x="20344" y="4107"/>
                  </a:lnTo>
                  <a:lnTo>
                    <a:pt x="19968" y="4232"/>
                  </a:lnTo>
                  <a:lnTo>
                    <a:pt x="19529" y="4420"/>
                  </a:lnTo>
                  <a:lnTo>
                    <a:pt x="19153" y="4640"/>
                  </a:lnTo>
                  <a:lnTo>
                    <a:pt x="18777" y="4859"/>
                  </a:lnTo>
                  <a:lnTo>
                    <a:pt x="18432" y="5110"/>
                  </a:lnTo>
                  <a:lnTo>
                    <a:pt x="18150" y="5329"/>
                  </a:lnTo>
                  <a:lnTo>
                    <a:pt x="17930" y="5517"/>
                  </a:lnTo>
                  <a:lnTo>
                    <a:pt x="17868" y="5549"/>
                  </a:lnTo>
                  <a:lnTo>
                    <a:pt x="17774" y="5580"/>
                  </a:lnTo>
                  <a:lnTo>
                    <a:pt x="17679" y="5549"/>
                  </a:lnTo>
                  <a:lnTo>
                    <a:pt x="17585" y="5486"/>
                  </a:lnTo>
                  <a:lnTo>
                    <a:pt x="17554" y="5361"/>
                  </a:lnTo>
                  <a:lnTo>
                    <a:pt x="17585" y="5235"/>
                  </a:lnTo>
                  <a:lnTo>
                    <a:pt x="17679" y="5047"/>
                  </a:lnTo>
                  <a:lnTo>
                    <a:pt x="17805" y="4859"/>
                  </a:lnTo>
                  <a:lnTo>
                    <a:pt x="18118" y="4483"/>
                  </a:lnTo>
                  <a:lnTo>
                    <a:pt x="18526" y="4138"/>
                  </a:lnTo>
                  <a:lnTo>
                    <a:pt x="18933" y="3825"/>
                  </a:lnTo>
                  <a:lnTo>
                    <a:pt x="19404" y="3543"/>
                  </a:lnTo>
                  <a:lnTo>
                    <a:pt x="19905" y="3323"/>
                  </a:lnTo>
                  <a:lnTo>
                    <a:pt x="20156" y="3260"/>
                  </a:lnTo>
                  <a:lnTo>
                    <a:pt x="20407" y="3198"/>
                  </a:lnTo>
                  <a:lnTo>
                    <a:pt x="20657" y="3166"/>
                  </a:lnTo>
                  <a:lnTo>
                    <a:pt x="20908" y="3135"/>
                  </a:lnTo>
                  <a:close/>
                  <a:moveTo>
                    <a:pt x="19466" y="10219"/>
                  </a:moveTo>
                  <a:lnTo>
                    <a:pt x="19842" y="10251"/>
                  </a:lnTo>
                  <a:lnTo>
                    <a:pt x="20250" y="10282"/>
                  </a:lnTo>
                  <a:lnTo>
                    <a:pt x="20595" y="10345"/>
                  </a:lnTo>
                  <a:lnTo>
                    <a:pt x="20971" y="10407"/>
                  </a:lnTo>
                  <a:lnTo>
                    <a:pt x="21316" y="10533"/>
                  </a:lnTo>
                  <a:lnTo>
                    <a:pt x="21660" y="10658"/>
                  </a:lnTo>
                  <a:lnTo>
                    <a:pt x="21974" y="10815"/>
                  </a:lnTo>
                  <a:lnTo>
                    <a:pt x="22225" y="11003"/>
                  </a:lnTo>
                  <a:lnTo>
                    <a:pt x="22475" y="11222"/>
                  </a:lnTo>
                  <a:lnTo>
                    <a:pt x="22695" y="11473"/>
                  </a:lnTo>
                  <a:lnTo>
                    <a:pt x="22852" y="11755"/>
                  </a:lnTo>
                  <a:lnTo>
                    <a:pt x="22946" y="12037"/>
                  </a:lnTo>
                  <a:lnTo>
                    <a:pt x="23008" y="12382"/>
                  </a:lnTo>
                  <a:lnTo>
                    <a:pt x="23008" y="12727"/>
                  </a:lnTo>
                  <a:lnTo>
                    <a:pt x="22946" y="13135"/>
                  </a:lnTo>
                  <a:lnTo>
                    <a:pt x="22820" y="13542"/>
                  </a:lnTo>
                  <a:lnTo>
                    <a:pt x="22632" y="13887"/>
                  </a:lnTo>
                  <a:lnTo>
                    <a:pt x="22444" y="14200"/>
                  </a:lnTo>
                  <a:lnTo>
                    <a:pt x="22193" y="14451"/>
                  </a:lnTo>
                  <a:lnTo>
                    <a:pt x="21911" y="14671"/>
                  </a:lnTo>
                  <a:lnTo>
                    <a:pt x="21598" y="14859"/>
                  </a:lnTo>
                  <a:lnTo>
                    <a:pt x="21253" y="14984"/>
                  </a:lnTo>
                  <a:lnTo>
                    <a:pt x="20908" y="15047"/>
                  </a:lnTo>
                  <a:lnTo>
                    <a:pt x="20532" y="15078"/>
                  </a:lnTo>
                  <a:lnTo>
                    <a:pt x="20250" y="15078"/>
                  </a:lnTo>
                  <a:lnTo>
                    <a:pt x="19968" y="15015"/>
                  </a:lnTo>
                  <a:lnTo>
                    <a:pt x="19717" y="14953"/>
                  </a:lnTo>
                  <a:lnTo>
                    <a:pt x="19466" y="14859"/>
                  </a:lnTo>
                  <a:lnTo>
                    <a:pt x="19247" y="14733"/>
                  </a:lnTo>
                  <a:lnTo>
                    <a:pt x="19027" y="14608"/>
                  </a:lnTo>
                  <a:lnTo>
                    <a:pt x="18589" y="14294"/>
                  </a:lnTo>
                  <a:lnTo>
                    <a:pt x="18181" y="13950"/>
                  </a:lnTo>
                  <a:lnTo>
                    <a:pt x="17836" y="13542"/>
                  </a:lnTo>
                  <a:lnTo>
                    <a:pt x="17523" y="13103"/>
                  </a:lnTo>
                  <a:lnTo>
                    <a:pt x="17241" y="12633"/>
                  </a:lnTo>
                  <a:lnTo>
                    <a:pt x="17021" y="12163"/>
                  </a:lnTo>
                  <a:lnTo>
                    <a:pt x="16990" y="12037"/>
                  </a:lnTo>
                  <a:lnTo>
                    <a:pt x="16990" y="11912"/>
                  </a:lnTo>
                  <a:lnTo>
                    <a:pt x="17021" y="11818"/>
                  </a:lnTo>
                  <a:lnTo>
                    <a:pt x="17053" y="11724"/>
                  </a:lnTo>
                  <a:lnTo>
                    <a:pt x="17115" y="11630"/>
                  </a:lnTo>
                  <a:lnTo>
                    <a:pt x="17209" y="11567"/>
                  </a:lnTo>
                  <a:lnTo>
                    <a:pt x="17303" y="11536"/>
                  </a:lnTo>
                  <a:lnTo>
                    <a:pt x="17523" y="11536"/>
                  </a:lnTo>
                  <a:lnTo>
                    <a:pt x="17617" y="11567"/>
                  </a:lnTo>
                  <a:lnTo>
                    <a:pt x="17711" y="11630"/>
                  </a:lnTo>
                  <a:lnTo>
                    <a:pt x="17805" y="11724"/>
                  </a:lnTo>
                  <a:lnTo>
                    <a:pt x="18212" y="12351"/>
                  </a:lnTo>
                  <a:lnTo>
                    <a:pt x="18651" y="12946"/>
                  </a:lnTo>
                  <a:lnTo>
                    <a:pt x="18871" y="13229"/>
                  </a:lnTo>
                  <a:lnTo>
                    <a:pt x="19121" y="13479"/>
                  </a:lnTo>
                  <a:lnTo>
                    <a:pt x="19404" y="13699"/>
                  </a:lnTo>
                  <a:lnTo>
                    <a:pt x="19748" y="13887"/>
                  </a:lnTo>
                  <a:lnTo>
                    <a:pt x="19936" y="13981"/>
                  </a:lnTo>
                  <a:lnTo>
                    <a:pt x="20125" y="14012"/>
                  </a:lnTo>
                  <a:lnTo>
                    <a:pt x="20313" y="14044"/>
                  </a:lnTo>
                  <a:lnTo>
                    <a:pt x="20532" y="14075"/>
                  </a:lnTo>
                  <a:lnTo>
                    <a:pt x="20814" y="14044"/>
                  </a:lnTo>
                  <a:lnTo>
                    <a:pt x="21128" y="13950"/>
                  </a:lnTo>
                  <a:lnTo>
                    <a:pt x="21378" y="13824"/>
                  </a:lnTo>
                  <a:lnTo>
                    <a:pt x="21598" y="13667"/>
                  </a:lnTo>
                  <a:lnTo>
                    <a:pt x="21786" y="13448"/>
                  </a:lnTo>
                  <a:lnTo>
                    <a:pt x="21911" y="13166"/>
                  </a:lnTo>
                  <a:lnTo>
                    <a:pt x="21943" y="13041"/>
                  </a:lnTo>
                  <a:lnTo>
                    <a:pt x="21974" y="12852"/>
                  </a:lnTo>
                  <a:lnTo>
                    <a:pt x="21974" y="12696"/>
                  </a:lnTo>
                  <a:lnTo>
                    <a:pt x="21974" y="12508"/>
                  </a:lnTo>
                  <a:lnTo>
                    <a:pt x="21911" y="12288"/>
                  </a:lnTo>
                  <a:lnTo>
                    <a:pt x="21849" y="12100"/>
                  </a:lnTo>
                  <a:lnTo>
                    <a:pt x="21755" y="11912"/>
                  </a:lnTo>
                  <a:lnTo>
                    <a:pt x="21660" y="11755"/>
                  </a:lnTo>
                  <a:lnTo>
                    <a:pt x="21535" y="11630"/>
                  </a:lnTo>
                  <a:lnTo>
                    <a:pt x="21410" y="11505"/>
                  </a:lnTo>
                  <a:lnTo>
                    <a:pt x="21253" y="11411"/>
                  </a:lnTo>
                  <a:lnTo>
                    <a:pt x="21096" y="11316"/>
                  </a:lnTo>
                  <a:lnTo>
                    <a:pt x="20751" y="11191"/>
                  </a:lnTo>
                  <a:lnTo>
                    <a:pt x="20375" y="11128"/>
                  </a:lnTo>
                  <a:lnTo>
                    <a:pt x="19936" y="11097"/>
                  </a:lnTo>
                  <a:lnTo>
                    <a:pt x="17899" y="11097"/>
                  </a:lnTo>
                  <a:lnTo>
                    <a:pt x="17617" y="11066"/>
                  </a:lnTo>
                  <a:lnTo>
                    <a:pt x="17523" y="11034"/>
                  </a:lnTo>
                  <a:lnTo>
                    <a:pt x="17460" y="11003"/>
                  </a:lnTo>
                  <a:lnTo>
                    <a:pt x="17429" y="10909"/>
                  </a:lnTo>
                  <a:lnTo>
                    <a:pt x="17429" y="10846"/>
                  </a:lnTo>
                  <a:lnTo>
                    <a:pt x="17429" y="10752"/>
                  </a:lnTo>
                  <a:lnTo>
                    <a:pt x="17491" y="10658"/>
                  </a:lnTo>
                  <a:lnTo>
                    <a:pt x="17554" y="10596"/>
                  </a:lnTo>
                  <a:lnTo>
                    <a:pt x="17617" y="10564"/>
                  </a:lnTo>
                  <a:lnTo>
                    <a:pt x="18024" y="10407"/>
                  </a:lnTo>
                  <a:lnTo>
                    <a:pt x="18494" y="10313"/>
                  </a:lnTo>
                  <a:lnTo>
                    <a:pt x="18965" y="10251"/>
                  </a:lnTo>
                  <a:lnTo>
                    <a:pt x="19466" y="10219"/>
                  </a:lnTo>
                  <a:close/>
                  <a:moveTo>
                    <a:pt x="13855" y="16018"/>
                  </a:moveTo>
                  <a:lnTo>
                    <a:pt x="14294" y="16050"/>
                  </a:lnTo>
                  <a:lnTo>
                    <a:pt x="14733" y="16144"/>
                  </a:lnTo>
                  <a:lnTo>
                    <a:pt x="15172" y="16301"/>
                  </a:lnTo>
                  <a:lnTo>
                    <a:pt x="15611" y="16520"/>
                  </a:lnTo>
                  <a:lnTo>
                    <a:pt x="16018" y="16771"/>
                  </a:lnTo>
                  <a:lnTo>
                    <a:pt x="16426" y="17053"/>
                  </a:lnTo>
                  <a:lnTo>
                    <a:pt x="16770" y="17398"/>
                  </a:lnTo>
                  <a:lnTo>
                    <a:pt x="17084" y="17742"/>
                  </a:lnTo>
                  <a:lnTo>
                    <a:pt x="17335" y="18119"/>
                  </a:lnTo>
                  <a:lnTo>
                    <a:pt x="17554" y="18526"/>
                  </a:lnTo>
                  <a:lnTo>
                    <a:pt x="17679" y="18934"/>
                  </a:lnTo>
                  <a:lnTo>
                    <a:pt x="17711" y="19153"/>
                  </a:lnTo>
                  <a:lnTo>
                    <a:pt x="17742" y="19372"/>
                  </a:lnTo>
                  <a:lnTo>
                    <a:pt x="17742" y="19561"/>
                  </a:lnTo>
                  <a:lnTo>
                    <a:pt x="17711" y="19780"/>
                  </a:lnTo>
                  <a:lnTo>
                    <a:pt x="17679" y="19999"/>
                  </a:lnTo>
                  <a:lnTo>
                    <a:pt x="17617" y="20219"/>
                  </a:lnTo>
                  <a:lnTo>
                    <a:pt x="17523" y="20407"/>
                  </a:lnTo>
                  <a:lnTo>
                    <a:pt x="17397" y="20626"/>
                  </a:lnTo>
                  <a:lnTo>
                    <a:pt x="17241" y="20814"/>
                  </a:lnTo>
                  <a:lnTo>
                    <a:pt x="17084" y="21002"/>
                  </a:lnTo>
                  <a:lnTo>
                    <a:pt x="16896" y="21191"/>
                  </a:lnTo>
                  <a:lnTo>
                    <a:pt x="16708" y="21316"/>
                  </a:lnTo>
                  <a:lnTo>
                    <a:pt x="16520" y="21441"/>
                  </a:lnTo>
                  <a:lnTo>
                    <a:pt x="16332" y="21535"/>
                  </a:lnTo>
                  <a:lnTo>
                    <a:pt x="16112" y="21629"/>
                  </a:lnTo>
                  <a:lnTo>
                    <a:pt x="15924" y="21661"/>
                  </a:lnTo>
                  <a:lnTo>
                    <a:pt x="15705" y="21692"/>
                  </a:lnTo>
                  <a:lnTo>
                    <a:pt x="15517" y="21723"/>
                  </a:lnTo>
                  <a:lnTo>
                    <a:pt x="15297" y="21692"/>
                  </a:lnTo>
                  <a:lnTo>
                    <a:pt x="15078" y="21661"/>
                  </a:lnTo>
                  <a:lnTo>
                    <a:pt x="14890" y="21598"/>
                  </a:lnTo>
                  <a:lnTo>
                    <a:pt x="14702" y="21535"/>
                  </a:lnTo>
                  <a:lnTo>
                    <a:pt x="14482" y="21441"/>
                  </a:lnTo>
                  <a:lnTo>
                    <a:pt x="14325" y="21285"/>
                  </a:lnTo>
                  <a:lnTo>
                    <a:pt x="14137" y="21159"/>
                  </a:lnTo>
                  <a:lnTo>
                    <a:pt x="13981" y="20971"/>
                  </a:lnTo>
                  <a:lnTo>
                    <a:pt x="13667" y="20564"/>
                  </a:lnTo>
                  <a:lnTo>
                    <a:pt x="13416" y="20093"/>
                  </a:lnTo>
                  <a:lnTo>
                    <a:pt x="13197" y="19623"/>
                  </a:lnTo>
                  <a:lnTo>
                    <a:pt x="13040" y="19122"/>
                  </a:lnTo>
                  <a:lnTo>
                    <a:pt x="12915" y="18589"/>
                  </a:lnTo>
                  <a:lnTo>
                    <a:pt x="12821" y="18056"/>
                  </a:lnTo>
                  <a:lnTo>
                    <a:pt x="12758" y="17523"/>
                  </a:lnTo>
                  <a:lnTo>
                    <a:pt x="12758" y="17022"/>
                  </a:lnTo>
                  <a:lnTo>
                    <a:pt x="12758" y="16927"/>
                  </a:lnTo>
                  <a:lnTo>
                    <a:pt x="12789" y="16833"/>
                  </a:lnTo>
                  <a:lnTo>
                    <a:pt x="12852" y="16739"/>
                  </a:lnTo>
                  <a:lnTo>
                    <a:pt x="12915" y="16677"/>
                  </a:lnTo>
                  <a:lnTo>
                    <a:pt x="13072" y="16614"/>
                  </a:lnTo>
                  <a:lnTo>
                    <a:pt x="13228" y="16583"/>
                  </a:lnTo>
                  <a:lnTo>
                    <a:pt x="13385" y="16583"/>
                  </a:lnTo>
                  <a:lnTo>
                    <a:pt x="13479" y="16645"/>
                  </a:lnTo>
                  <a:lnTo>
                    <a:pt x="13604" y="16739"/>
                  </a:lnTo>
                  <a:lnTo>
                    <a:pt x="13636" y="16896"/>
                  </a:lnTo>
                  <a:lnTo>
                    <a:pt x="13824" y="17837"/>
                  </a:lnTo>
                  <a:lnTo>
                    <a:pt x="13981" y="18463"/>
                  </a:lnTo>
                  <a:lnTo>
                    <a:pt x="14169" y="19153"/>
                  </a:lnTo>
                  <a:lnTo>
                    <a:pt x="14294" y="19467"/>
                  </a:lnTo>
                  <a:lnTo>
                    <a:pt x="14419" y="19780"/>
                  </a:lnTo>
                  <a:lnTo>
                    <a:pt x="14545" y="20062"/>
                  </a:lnTo>
                  <a:lnTo>
                    <a:pt x="14702" y="20313"/>
                  </a:lnTo>
                  <a:lnTo>
                    <a:pt x="14858" y="20532"/>
                  </a:lnTo>
                  <a:lnTo>
                    <a:pt x="15046" y="20689"/>
                  </a:lnTo>
                  <a:lnTo>
                    <a:pt x="15266" y="20783"/>
                  </a:lnTo>
                  <a:lnTo>
                    <a:pt x="15485" y="20814"/>
                  </a:lnTo>
                  <a:lnTo>
                    <a:pt x="15673" y="20814"/>
                  </a:lnTo>
                  <a:lnTo>
                    <a:pt x="15893" y="20720"/>
                  </a:lnTo>
                  <a:lnTo>
                    <a:pt x="16144" y="20564"/>
                  </a:lnTo>
                  <a:lnTo>
                    <a:pt x="16363" y="20313"/>
                  </a:lnTo>
                  <a:lnTo>
                    <a:pt x="16520" y="20156"/>
                  </a:lnTo>
                  <a:lnTo>
                    <a:pt x="16645" y="19968"/>
                  </a:lnTo>
                  <a:lnTo>
                    <a:pt x="16739" y="19811"/>
                  </a:lnTo>
                  <a:lnTo>
                    <a:pt x="16802" y="19655"/>
                  </a:lnTo>
                  <a:lnTo>
                    <a:pt x="16833" y="19467"/>
                  </a:lnTo>
                  <a:lnTo>
                    <a:pt x="16833" y="19310"/>
                  </a:lnTo>
                  <a:lnTo>
                    <a:pt x="16833" y="19153"/>
                  </a:lnTo>
                  <a:lnTo>
                    <a:pt x="16802" y="19028"/>
                  </a:lnTo>
                  <a:lnTo>
                    <a:pt x="16676" y="18714"/>
                  </a:lnTo>
                  <a:lnTo>
                    <a:pt x="16488" y="18432"/>
                  </a:lnTo>
                  <a:lnTo>
                    <a:pt x="16238" y="18181"/>
                  </a:lnTo>
                  <a:lnTo>
                    <a:pt x="15955" y="17899"/>
                  </a:lnTo>
                  <a:lnTo>
                    <a:pt x="15611" y="17680"/>
                  </a:lnTo>
                  <a:lnTo>
                    <a:pt x="15266" y="17460"/>
                  </a:lnTo>
                  <a:lnTo>
                    <a:pt x="14576" y="17022"/>
                  </a:lnTo>
                  <a:lnTo>
                    <a:pt x="13918" y="16677"/>
                  </a:lnTo>
                  <a:lnTo>
                    <a:pt x="13416" y="16426"/>
                  </a:lnTo>
                  <a:lnTo>
                    <a:pt x="13354" y="16332"/>
                  </a:lnTo>
                  <a:lnTo>
                    <a:pt x="13322" y="16207"/>
                  </a:lnTo>
                  <a:lnTo>
                    <a:pt x="13354" y="16112"/>
                  </a:lnTo>
                  <a:lnTo>
                    <a:pt x="13416" y="16081"/>
                  </a:lnTo>
                  <a:lnTo>
                    <a:pt x="13448" y="16050"/>
                  </a:lnTo>
                  <a:lnTo>
                    <a:pt x="13855" y="16018"/>
                  </a:lnTo>
                  <a:close/>
                  <a:moveTo>
                    <a:pt x="6990" y="18401"/>
                  </a:moveTo>
                  <a:lnTo>
                    <a:pt x="7210" y="18526"/>
                  </a:lnTo>
                  <a:lnTo>
                    <a:pt x="7398" y="18652"/>
                  </a:lnTo>
                  <a:lnTo>
                    <a:pt x="7617" y="18808"/>
                  </a:lnTo>
                  <a:lnTo>
                    <a:pt x="7805" y="18965"/>
                  </a:lnTo>
                  <a:lnTo>
                    <a:pt x="7962" y="19122"/>
                  </a:lnTo>
                  <a:lnTo>
                    <a:pt x="8119" y="19341"/>
                  </a:lnTo>
                  <a:lnTo>
                    <a:pt x="8370" y="19749"/>
                  </a:lnTo>
                  <a:lnTo>
                    <a:pt x="8589" y="20219"/>
                  </a:lnTo>
                  <a:lnTo>
                    <a:pt x="8746" y="20720"/>
                  </a:lnTo>
                  <a:lnTo>
                    <a:pt x="8840" y="21253"/>
                  </a:lnTo>
                  <a:lnTo>
                    <a:pt x="8871" y="21755"/>
                  </a:lnTo>
                  <a:lnTo>
                    <a:pt x="8840" y="22288"/>
                  </a:lnTo>
                  <a:lnTo>
                    <a:pt x="8746" y="22789"/>
                  </a:lnTo>
                  <a:lnTo>
                    <a:pt x="8652" y="23009"/>
                  </a:lnTo>
                  <a:lnTo>
                    <a:pt x="8558" y="23259"/>
                  </a:lnTo>
                  <a:lnTo>
                    <a:pt x="8464" y="23479"/>
                  </a:lnTo>
                  <a:lnTo>
                    <a:pt x="8338" y="23667"/>
                  </a:lnTo>
                  <a:lnTo>
                    <a:pt x="8182" y="23886"/>
                  </a:lnTo>
                  <a:lnTo>
                    <a:pt x="8025" y="24043"/>
                  </a:lnTo>
                  <a:lnTo>
                    <a:pt x="7837" y="24231"/>
                  </a:lnTo>
                  <a:lnTo>
                    <a:pt x="7649" y="24357"/>
                  </a:lnTo>
                  <a:lnTo>
                    <a:pt x="7429" y="24482"/>
                  </a:lnTo>
                  <a:lnTo>
                    <a:pt x="7210" y="24607"/>
                  </a:lnTo>
                  <a:lnTo>
                    <a:pt x="6959" y="24670"/>
                  </a:lnTo>
                  <a:lnTo>
                    <a:pt x="6708" y="24733"/>
                  </a:lnTo>
                  <a:lnTo>
                    <a:pt x="6301" y="24764"/>
                  </a:lnTo>
                  <a:lnTo>
                    <a:pt x="6113" y="24764"/>
                  </a:lnTo>
                  <a:lnTo>
                    <a:pt x="5893" y="24733"/>
                  </a:lnTo>
                  <a:lnTo>
                    <a:pt x="5705" y="24701"/>
                  </a:lnTo>
                  <a:lnTo>
                    <a:pt x="5517" y="24639"/>
                  </a:lnTo>
                  <a:lnTo>
                    <a:pt x="5172" y="24451"/>
                  </a:lnTo>
                  <a:lnTo>
                    <a:pt x="4890" y="24200"/>
                  </a:lnTo>
                  <a:lnTo>
                    <a:pt x="4639" y="23918"/>
                  </a:lnTo>
                  <a:lnTo>
                    <a:pt x="4420" y="23573"/>
                  </a:lnTo>
                  <a:lnTo>
                    <a:pt x="4295" y="23197"/>
                  </a:lnTo>
                  <a:lnTo>
                    <a:pt x="4232" y="23009"/>
                  </a:lnTo>
                  <a:lnTo>
                    <a:pt x="4201" y="22789"/>
                  </a:lnTo>
                  <a:lnTo>
                    <a:pt x="4201" y="22538"/>
                  </a:lnTo>
                  <a:lnTo>
                    <a:pt x="4232" y="22288"/>
                  </a:lnTo>
                  <a:lnTo>
                    <a:pt x="4263" y="22006"/>
                  </a:lnTo>
                  <a:lnTo>
                    <a:pt x="4295" y="21723"/>
                  </a:lnTo>
                  <a:lnTo>
                    <a:pt x="4483" y="21191"/>
                  </a:lnTo>
                  <a:lnTo>
                    <a:pt x="4702" y="20658"/>
                  </a:lnTo>
                  <a:lnTo>
                    <a:pt x="5016" y="20125"/>
                  </a:lnTo>
                  <a:lnTo>
                    <a:pt x="5329" y="19655"/>
                  </a:lnTo>
                  <a:lnTo>
                    <a:pt x="5674" y="19216"/>
                  </a:lnTo>
                  <a:lnTo>
                    <a:pt x="6050" y="18840"/>
                  </a:lnTo>
                  <a:lnTo>
                    <a:pt x="6144" y="18777"/>
                  </a:lnTo>
                  <a:lnTo>
                    <a:pt x="6269" y="18746"/>
                  </a:lnTo>
                  <a:lnTo>
                    <a:pt x="6458" y="18777"/>
                  </a:lnTo>
                  <a:lnTo>
                    <a:pt x="6583" y="18871"/>
                  </a:lnTo>
                  <a:lnTo>
                    <a:pt x="6614" y="18934"/>
                  </a:lnTo>
                  <a:lnTo>
                    <a:pt x="6646" y="19028"/>
                  </a:lnTo>
                  <a:lnTo>
                    <a:pt x="6646" y="19090"/>
                  </a:lnTo>
                  <a:lnTo>
                    <a:pt x="6646" y="19184"/>
                  </a:lnTo>
                  <a:lnTo>
                    <a:pt x="6395" y="19686"/>
                  </a:lnTo>
                  <a:lnTo>
                    <a:pt x="6113" y="20187"/>
                  </a:lnTo>
                  <a:lnTo>
                    <a:pt x="5831" y="20658"/>
                  </a:lnTo>
                  <a:lnTo>
                    <a:pt x="5580" y="21159"/>
                  </a:lnTo>
                  <a:lnTo>
                    <a:pt x="5423" y="21504"/>
                  </a:lnTo>
                  <a:lnTo>
                    <a:pt x="5298" y="21912"/>
                  </a:lnTo>
                  <a:lnTo>
                    <a:pt x="5235" y="22350"/>
                  </a:lnTo>
                  <a:lnTo>
                    <a:pt x="5204" y="22570"/>
                  </a:lnTo>
                  <a:lnTo>
                    <a:pt x="5204" y="22789"/>
                  </a:lnTo>
                  <a:lnTo>
                    <a:pt x="5235" y="22977"/>
                  </a:lnTo>
                  <a:lnTo>
                    <a:pt x="5298" y="23165"/>
                  </a:lnTo>
                  <a:lnTo>
                    <a:pt x="5360" y="23353"/>
                  </a:lnTo>
                  <a:lnTo>
                    <a:pt x="5486" y="23510"/>
                  </a:lnTo>
                  <a:lnTo>
                    <a:pt x="5643" y="23636"/>
                  </a:lnTo>
                  <a:lnTo>
                    <a:pt x="5831" y="23730"/>
                  </a:lnTo>
                  <a:lnTo>
                    <a:pt x="6050" y="23792"/>
                  </a:lnTo>
                  <a:lnTo>
                    <a:pt x="6301" y="23824"/>
                  </a:lnTo>
                  <a:lnTo>
                    <a:pt x="6364" y="23824"/>
                  </a:lnTo>
                  <a:lnTo>
                    <a:pt x="6614" y="23792"/>
                  </a:lnTo>
                  <a:lnTo>
                    <a:pt x="6834" y="23730"/>
                  </a:lnTo>
                  <a:lnTo>
                    <a:pt x="7022" y="23636"/>
                  </a:lnTo>
                  <a:lnTo>
                    <a:pt x="7210" y="23510"/>
                  </a:lnTo>
                  <a:lnTo>
                    <a:pt x="7367" y="23385"/>
                  </a:lnTo>
                  <a:lnTo>
                    <a:pt x="7492" y="23197"/>
                  </a:lnTo>
                  <a:lnTo>
                    <a:pt x="7617" y="23009"/>
                  </a:lnTo>
                  <a:lnTo>
                    <a:pt x="7711" y="22789"/>
                  </a:lnTo>
                  <a:lnTo>
                    <a:pt x="7774" y="22570"/>
                  </a:lnTo>
                  <a:lnTo>
                    <a:pt x="7837" y="22350"/>
                  </a:lnTo>
                  <a:lnTo>
                    <a:pt x="7899" y="21880"/>
                  </a:lnTo>
                  <a:lnTo>
                    <a:pt x="7899" y="21410"/>
                  </a:lnTo>
                  <a:lnTo>
                    <a:pt x="7868" y="21002"/>
                  </a:lnTo>
                  <a:lnTo>
                    <a:pt x="7805" y="20658"/>
                  </a:lnTo>
                  <a:lnTo>
                    <a:pt x="7711" y="20376"/>
                  </a:lnTo>
                  <a:lnTo>
                    <a:pt x="7586" y="20062"/>
                  </a:lnTo>
                  <a:lnTo>
                    <a:pt x="7429" y="19780"/>
                  </a:lnTo>
                  <a:lnTo>
                    <a:pt x="7116" y="19247"/>
                  </a:lnTo>
                  <a:lnTo>
                    <a:pt x="6771" y="18683"/>
                  </a:lnTo>
                  <a:lnTo>
                    <a:pt x="6740" y="18589"/>
                  </a:lnTo>
                  <a:lnTo>
                    <a:pt x="6771" y="18495"/>
                  </a:lnTo>
                  <a:lnTo>
                    <a:pt x="6834" y="18432"/>
                  </a:lnTo>
                  <a:lnTo>
                    <a:pt x="6928" y="18401"/>
                  </a:lnTo>
                  <a:close/>
                  <a:moveTo>
                    <a:pt x="18432" y="0"/>
                  </a:moveTo>
                  <a:lnTo>
                    <a:pt x="18024" y="32"/>
                  </a:lnTo>
                  <a:lnTo>
                    <a:pt x="17648" y="63"/>
                  </a:lnTo>
                  <a:lnTo>
                    <a:pt x="17272" y="126"/>
                  </a:lnTo>
                  <a:lnTo>
                    <a:pt x="16896" y="220"/>
                  </a:lnTo>
                  <a:lnTo>
                    <a:pt x="16551" y="345"/>
                  </a:lnTo>
                  <a:lnTo>
                    <a:pt x="16206" y="502"/>
                  </a:lnTo>
                  <a:lnTo>
                    <a:pt x="15861" y="690"/>
                  </a:lnTo>
                  <a:lnTo>
                    <a:pt x="15548" y="878"/>
                  </a:lnTo>
                  <a:lnTo>
                    <a:pt x="15266" y="1098"/>
                  </a:lnTo>
                  <a:lnTo>
                    <a:pt x="14984" y="1380"/>
                  </a:lnTo>
                  <a:lnTo>
                    <a:pt x="14764" y="1662"/>
                  </a:lnTo>
                  <a:lnTo>
                    <a:pt x="14514" y="1975"/>
                  </a:lnTo>
                  <a:lnTo>
                    <a:pt x="14325" y="2289"/>
                  </a:lnTo>
                  <a:lnTo>
                    <a:pt x="14169" y="2665"/>
                  </a:lnTo>
                  <a:lnTo>
                    <a:pt x="14043" y="3041"/>
                  </a:lnTo>
                  <a:lnTo>
                    <a:pt x="13949" y="3449"/>
                  </a:lnTo>
                  <a:lnTo>
                    <a:pt x="13887" y="3637"/>
                  </a:lnTo>
                  <a:lnTo>
                    <a:pt x="13793" y="3762"/>
                  </a:lnTo>
                  <a:lnTo>
                    <a:pt x="13636" y="3825"/>
                  </a:lnTo>
                  <a:lnTo>
                    <a:pt x="13354" y="3825"/>
                  </a:lnTo>
                  <a:lnTo>
                    <a:pt x="13228" y="3793"/>
                  </a:lnTo>
                  <a:lnTo>
                    <a:pt x="13197" y="3919"/>
                  </a:lnTo>
                  <a:lnTo>
                    <a:pt x="13510" y="3950"/>
                  </a:lnTo>
                  <a:lnTo>
                    <a:pt x="13855" y="3981"/>
                  </a:lnTo>
                  <a:lnTo>
                    <a:pt x="14200" y="4075"/>
                  </a:lnTo>
                  <a:lnTo>
                    <a:pt x="14545" y="4170"/>
                  </a:lnTo>
                  <a:lnTo>
                    <a:pt x="14890" y="4295"/>
                  </a:lnTo>
                  <a:lnTo>
                    <a:pt x="15234" y="4452"/>
                  </a:lnTo>
                  <a:lnTo>
                    <a:pt x="15548" y="4608"/>
                  </a:lnTo>
                  <a:lnTo>
                    <a:pt x="15830" y="4828"/>
                  </a:lnTo>
                  <a:lnTo>
                    <a:pt x="16112" y="5047"/>
                  </a:lnTo>
                  <a:lnTo>
                    <a:pt x="16332" y="5298"/>
                  </a:lnTo>
                  <a:lnTo>
                    <a:pt x="16551" y="5549"/>
                  </a:lnTo>
                  <a:lnTo>
                    <a:pt x="16708" y="5831"/>
                  </a:lnTo>
                  <a:lnTo>
                    <a:pt x="16833" y="6144"/>
                  </a:lnTo>
                  <a:lnTo>
                    <a:pt x="16896" y="6489"/>
                  </a:lnTo>
                  <a:lnTo>
                    <a:pt x="16927" y="6834"/>
                  </a:lnTo>
                  <a:lnTo>
                    <a:pt x="16864" y="7210"/>
                  </a:lnTo>
                  <a:lnTo>
                    <a:pt x="16770" y="7524"/>
                  </a:lnTo>
                  <a:lnTo>
                    <a:pt x="16676" y="7806"/>
                  </a:lnTo>
                  <a:lnTo>
                    <a:pt x="16426" y="8339"/>
                  </a:lnTo>
                  <a:lnTo>
                    <a:pt x="16300" y="8621"/>
                  </a:lnTo>
                  <a:lnTo>
                    <a:pt x="16175" y="8903"/>
                  </a:lnTo>
                  <a:lnTo>
                    <a:pt x="16112" y="9185"/>
                  </a:lnTo>
                  <a:lnTo>
                    <a:pt x="16049" y="9530"/>
                  </a:lnTo>
                  <a:lnTo>
                    <a:pt x="16049" y="10000"/>
                  </a:lnTo>
                  <a:lnTo>
                    <a:pt x="16049" y="10501"/>
                  </a:lnTo>
                  <a:lnTo>
                    <a:pt x="16049" y="10972"/>
                  </a:lnTo>
                  <a:lnTo>
                    <a:pt x="15987" y="11442"/>
                  </a:lnTo>
                  <a:lnTo>
                    <a:pt x="15955" y="11787"/>
                  </a:lnTo>
                  <a:lnTo>
                    <a:pt x="15861" y="12100"/>
                  </a:lnTo>
                  <a:lnTo>
                    <a:pt x="15767" y="12414"/>
                  </a:lnTo>
                  <a:lnTo>
                    <a:pt x="15673" y="12727"/>
                  </a:lnTo>
                  <a:lnTo>
                    <a:pt x="15517" y="13009"/>
                  </a:lnTo>
                  <a:lnTo>
                    <a:pt x="15329" y="13260"/>
                  </a:lnTo>
                  <a:lnTo>
                    <a:pt x="15109" y="13511"/>
                  </a:lnTo>
                  <a:lnTo>
                    <a:pt x="14858" y="13762"/>
                  </a:lnTo>
                  <a:lnTo>
                    <a:pt x="14576" y="13981"/>
                  </a:lnTo>
                  <a:lnTo>
                    <a:pt x="14294" y="14169"/>
                  </a:lnTo>
                  <a:lnTo>
                    <a:pt x="13699" y="14514"/>
                  </a:lnTo>
                  <a:lnTo>
                    <a:pt x="13134" y="14921"/>
                  </a:lnTo>
                  <a:lnTo>
                    <a:pt x="12884" y="15141"/>
                  </a:lnTo>
                  <a:lnTo>
                    <a:pt x="12601" y="15392"/>
                  </a:lnTo>
                  <a:lnTo>
                    <a:pt x="12319" y="15736"/>
                  </a:lnTo>
                  <a:lnTo>
                    <a:pt x="12006" y="16081"/>
                  </a:lnTo>
                  <a:lnTo>
                    <a:pt x="11755" y="16363"/>
                  </a:lnTo>
                  <a:lnTo>
                    <a:pt x="11473" y="16614"/>
                  </a:lnTo>
                  <a:lnTo>
                    <a:pt x="11128" y="16896"/>
                  </a:lnTo>
                  <a:lnTo>
                    <a:pt x="10752" y="17116"/>
                  </a:lnTo>
                  <a:lnTo>
                    <a:pt x="10344" y="17304"/>
                  </a:lnTo>
                  <a:lnTo>
                    <a:pt x="9968" y="17429"/>
                  </a:lnTo>
                  <a:lnTo>
                    <a:pt x="9529" y="17554"/>
                  </a:lnTo>
                  <a:lnTo>
                    <a:pt x="9122" y="17617"/>
                  </a:lnTo>
                  <a:lnTo>
                    <a:pt x="8683" y="17648"/>
                  </a:lnTo>
                  <a:lnTo>
                    <a:pt x="7711" y="17648"/>
                  </a:lnTo>
                  <a:lnTo>
                    <a:pt x="7210" y="17586"/>
                  </a:lnTo>
                  <a:lnTo>
                    <a:pt x="6708" y="17523"/>
                  </a:lnTo>
                  <a:lnTo>
                    <a:pt x="6238" y="17398"/>
                  </a:lnTo>
                  <a:lnTo>
                    <a:pt x="5768" y="17241"/>
                  </a:lnTo>
                  <a:lnTo>
                    <a:pt x="5329" y="17022"/>
                  </a:lnTo>
                  <a:lnTo>
                    <a:pt x="4922" y="16771"/>
                  </a:lnTo>
                  <a:lnTo>
                    <a:pt x="4765" y="16614"/>
                  </a:lnTo>
                  <a:lnTo>
                    <a:pt x="4608" y="16457"/>
                  </a:lnTo>
                  <a:lnTo>
                    <a:pt x="4483" y="16301"/>
                  </a:lnTo>
                  <a:lnTo>
                    <a:pt x="4357" y="16112"/>
                  </a:lnTo>
                  <a:lnTo>
                    <a:pt x="4263" y="15924"/>
                  </a:lnTo>
                  <a:lnTo>
                    <a:pt x="4169" y="15736"/>
                  </a:lnTo>
                  <a:lnTo>
                    <a:pt x="3887" y="16489"/>
                  </a:lnTo>
                  <a:lnTo>
                    <a:pt x="3636" y="17178"/>
                  </a:lnTo>
                  <a:lnTo>
                    <a:pt x="3323" y="17837"/>
                  </a:lnTo>
                  <a:lnTo>
                    <a:pt x="2978" y="18463"/>
                  </a:lnTo>
                  <a:lnTo>
                    <a:pt x="2633" y="19090"/>
                  </a:lnTo>
                  <a:lnTo>
                    <a:pt x="2257" y="19717"/>
                  </a:lnTo>
                  <a:lnTo>
                    <a:pt x="1881" y="20344"/>
                  </a:lnTo>
                  <a:lnTo>
                    <a:pt x="1035" y="21567"/>
                  </a:lnTo>
                  <a:lnTo>
                    <a:pt x="627" y="22194"/>
                  </a:lnTo>
                  <a:lnTo>
                    <a:pt x="376" y="22570"/>
                  </a:lnTo>
                  <a:lnTo>
                    <a:pt x="188" y="22977"/>
                  </a:lnTo>
                  <a:lnTo>
                    <a:pt x="94" y="23165"/>
                  </a:lnTo>
                  <a:lnTo>
                    <a:pt x="32" y="23385"/>
                  </a:lnTo>
                  <a:lnTo>
                    <a:pt x="0" y="23573"/>
                  </a:lnTo>
                  <a:lnTo>
                    <a:pt x="0" y="23792"/>
                  </a:lnTo>
                  <a:lnTo>
                    <a:pt x="32" y="23980"/>
                  </a:lnTo>
                  <a:lnTo>
                    <a:pt x="94" y="24137"/>
                  </a:lnTo>
                  <a:lnTo>
                    <a:pt x="188" y="24294"/>
                  </a:lnTo>
                  <a:lnTo>
                    <a:pt x="345" y="24451"/>
                  </a:lnTo>
                  <a:lnTo>
                    <a:pt x="439" y="24482"/>
                  </a:lnTo>
                  <a:lnTo>
                    <a:pt x="1035" y="24482"/>
                  </a:lnTo>
                  <a:lnTo>
                    <a:pt x="1129" y="24513"/>
                  </a:lnTo>
                  <a:lnTo>
                    <a:pt x="1568" y="24733"/>
                  </a:lnTo>
                  <a:lnTo>
                    <a:pt x="1975" y="24983"/>
                  </a:lnTo>
                  <a:lnTo>
                    <a:pt x="2320" y="25266"/>
                  </a:lnTo>
                  <a:lnTo>
                    <a:pt x="2696" y="25642"/>
                  </a:lnTo>
                  <a:lnTo>
                    <a:pt x="3104" y="26018"/>
                  </a:lnTo>
                  <a:lnTo>
                    <a:pt x="3511" y="26363"/>
                  </a:lnTo>
                  <a:lnTo>
                    <a:pt x="3950" y="26676"/>
                  </a:lnTo>
                  <a:lnTo>
                    <a:pt x="4389" y="26927"/>
                  </a:lnTo>
                  <a:lnTo>
                    <a:pt x="4859" y="27115"/>
                  </a:lnTo>
                  <a:lnTo>
                    <a:pt x="5360" y="27272"/>
                  </a:lnTo>
                  <a:lnTo>
                    <a:pt x="5862" y="27366"/>
                  </a:lnTo>
                  <a:lnTo>
                    <a:pt x="6364" y="27397"/>
                  </a:lnTo>
                  <a:lnTo>
                    <a:pt x="6677" y="27366"/>
                  </a:lnTo>
                  <a:lnTo>
                    <a:pt x="6990" y="27366"/>
                  </a:lnTo>
                  <a:lnTo>
                    <a:pt x="7617" y="27240"/>
                  </a:lnTo>
                  <a:lnTo>
                    <a:pt x="8119" y="27084"/>
                  </a:lnTo>
                  <a:lnTo>
                    <a:pt x="8558" y="26896"/>
                  </a:lnTo>
                  <a:lnTo>
                    <a:pt x="8997" y="26645"/>
                  </a:lnTo>
                  <a:lnTo>
                    <a:pt x="9435" y="26394"/>
                  </a:lnTo>
                  <a:lnTo>
                    <a:pt x="10282" y="25893"/>
                  </a:lnTo>
                  <a:lnTo>
                    <a:pt x="10721" y="25642"/>
                  </a:lnTo>
                  <a:lnTo>
                    <a:pt x="11191" y="25422"/>
                  </a:lnTo>
                  <a:lnTo>
                    <a:pt x="11630" y="25266"/>
                  </a:lnTo>
                  <a:lnTo>
                    <a:pt x="12069" y="25172"/>
                  </a:lnTo>
                  <a:lnTo>
                    <a:pt x="12507" y="25109"/>
                  </a:lnTo>
                  <a:lnTo>
                    <a:pt x="12946" y="25078"/>
                  </a:lnTo>
                  <a:lnTo>
                    <a:pt x="13824" y="25015"/>
                  </a:lnTo>
                  <a:lnTo>
                    <a:pt x="14294" y="24983"/>
                  </a:lnTo>
                  <a:lnTo>
                    <a:pt x="14733" y="24921"/>
                  </a:lnTo>
                  <a:lnTo>
                    <a:pt x="15109" y="24827"/>
                  </a:lnTo>
                  <a:lnTo>
                    <a:pt x="15454" y="24733"/>
                  </a:lnTo>
                  <a:lnTo>
                    <a:pt x="15767" y="24607"/>
                  </a:lnTo>
                  <a:lnTo>
                    <a:pt x="16081" y="24482"/>
                  </a:lnTo>
                  <a:lnTo>
                    <a:pt x="16363" y="24294"/>
                  </a:lnTo>
                  <a:lnTo>
                    <a:pt x="16614" y="24137"/>
                  </a:lnTo>
                  <a:lnTo>
                    <a:pt x="16864" y="23918"/>
                  </a:lnTo>
                  <a:lnTo>
                    <a:pt x="17115" y="23698"/>
                  </a:lnTo>
                  <a:lnTo>
                    <a:pt x="17335" y="23479"/>
                  </a:lnTo>
                  <a:lnTo>
                    <a:pt x="17523" y="23197"/>
                  </a:lnTo>
                  <a:lnTo>
                    <a:pt x="17711" y="22946"/>
                  </a:lnTo>
                  <a:lnTo>
                    <a:pt x="17899" y="22664"/>
                  </a:lnTo>
                  <a:lnTo>
                    <a:pt x="18212" y="22037"/>
                  </a:lnTo>
                  <a:lnTo>
                    <a:pt x="18494" y="21379"/>
                  </a:lnTo>
                  <a:lnTo>
                    <a:pt x="18996" y="20093"/>
                  </a:lnTo>
                  <a:lnTo>
                    <a:pt x="19278" y="19498"/>
                  </a:lnTo>
                  <a:lnTo>
                    <a:pt x="19560" y="18934"/>
                  </a:lnTo>
                  <a:lnTo>
                    <a:pt x="19905" y="18401"/>
                  </a:lnTo>
                  <a:lnTo>
                    <a:pt x="20281" y="17899"/>
                  </a:lnTo>
                  <a:lnTo>
                    <a:pt x="20751" y="17429"/>
                  </a:lnTo>
                  <a:lnTo>
                    <a:pt x="21034" y="17178"/>
                  </a:lnTo>
                  <a:lnTo>
                    <a:pt x="21316" y="16959"/>
                  </a:lnTo>
                  <a:lnTo>
                    <a:pt x="21849" y="16551"/>
                  </a:lnTo>
                  <a:lnTo>
                    <a:pt x="22319" y="16175"/>
                  </a:lnTo>
                  <a:lnTo>
                    <a:pt x="22695" y="15830"/>
                  </a:lnTo>
                  <a:lnTo>
                    <a:pt x="23008" y="15454"/>
                  </a:lnTo>
                  <a:lnTo>
                    <a:pt x="23165" y="15235"/>
                  </a:lnTo>
                  <a:lnTo>
                    <a:pt x="23290" y="14984"/>
                  </a:lnTo>
                  <a:lnTo>
                    <a:pt x="23385" y="14733"/>
                  </a:lnTo>
                  <a:lnTo>
                    <a:pt x="23479" y="14451"/>
                  </a:lnTo>
                  <a:lnTo>
                    <a:pt x="23573" y="14138"/>
                  </a:lnTo>
                  <a:lnTo>
                    <a:pt x="23635" y="13793"/>
                  </a:lnTo>
                  <a:lnTo>
                    <a:pt x="23698" y="12978"/>
                  </a:lnTo>
                  <a:lnTo>
                    <a:pt x="23761" y="12069"/>
                  </a:lnTo>
                  <a:lnTo>
                    <a:pt x="23823" y="11285"/>
                  </a:lnTo>
                  <a:lnTo>
                    <a:pt x="23886" y="10878"/>
                  </a:lnTo>
                  <a:lnTo>
                    <a:pt x="23980" y="10470"/>
                  </a:lnTo>
                  <a:lnTo>
                    <a:pt x="24074" y="10063"/>
                  </a:lnTo>
                  <a:lnTo>
                    <a:pt x="24231" y="9624"/>
                  </a:lnTo>
                  <a:lnTo>
                    <a:pt x="24388" y="9091"/>
                  </a:lnTo>
                  <a:lnTo>
                    <a:pt x="24576" y="8558"/>
                  </a:lnTo>
                  <a:lnTo>
                    <a:pt x="24670" y="8307"/>
                  </a:lnTo>
                  <a:lnTo>
                    <a:pt x="24732" y="8025"/>
                  </a:lnTo>
                  <a:lnTo>
                    <a:pt x="24764" y="7743"/>
                  </a:lnTo>
                  <a:lnTo>
                    <a:pt x="24764" y="7492"/>
                  </a:lnTo>
                  <a:lnTo>
                    <a:pt x="24732" y="7179"/>
                  </a:lnTo>
                  <a:lnTo>
                    <a:pt x="24638" y="6897"/>
                  </a:lnTo>
                  <a:lnTo>
                    <a:pt x="24513" y="6615"/>
                  </a:lnTo>
                  <a:lnTo>
                    <a:pt x="24388" y="6332"/>
                  </a:lnTo>
                  <a:lnTo>
                    <a:pt x="24074" y="5800"/>
                  </a:lnTo>
                  <a:lnTo>
                    <a:pt x="23792" y="5267"/>
                  </a:lnTo>
                  <a:lnTo>
                    <a:pt x="23604" y="4859"/>
                  </a:lnTo>
                  <a:lnTo>
                    <a:pt x="23447" y="4452"/>
                  </a:lnTo>
                  <a:lnTo>
                    <a:pt x="23165" y="3605"/>
                  </a:lnTo>
                  <a:lnTo>
                    <a:pt x="23071" y="3386"/>
                  </a:lnTo>
                  <a:lnTo>
                    <a:pt x="22946" y="2978"/>
                  </a:lnTo>
                  <a:lnTo>
                    <a:pt x="22789" y="2634"/>
                  </a:lnTo>
                  <a:lnTo>
                    <a:pt x="22601" y="2257"/>
                  </a:lnTo>
                  <a:lnTo>
                    <a:pt x="22381" y="1913"/>
                  </a:lnTo>
                  <a:lnTo>
                    <a:pt x="22193" y="1693"/>
                  </a:lnTo>
                  <a:lnTo>
                    <a:pt x="22005" y="1474"/>
                  </a:lnTo>
                  <a:lnTo>
                    <a:pt x="21786" y="1254"/>
                  </a:lnTo>
                  <a:lnTo>
                    <a:pt x="21566" y="1066"/>
                  </a:lnTo>
                  <a:lnTo>
                    <a:pt x="21128" y="753"/>
                  </a:lnTo>
                  <a:lnTo>
                    <a:pt x="20626" y="471"/>
                  </a:lnTo>
                  <a:lnTo>
                    <a:pt x="20093" y="283"/>
                  </a:lnTo>
                  <a:lnTo>
                    <a:pt x="19529" y="126"/>
                  </a:lnTo>
                  <a:lnTo>
                    <a:pt x="18996" y="32"/>
                  </a:lnTo>
                  <a:lnTo>
                    <a:pt x="184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73"/>
            <p:cNvSpPr/>
            <p:nvPr/>
          </p:nvSpPr>
          <p:spPr>
            <a:xfrm>
              <a:off x="4309750" y="3889950"/>
              <a:ext cx="116800" cy="159125"/>
            </a:xfrm>
            <a:custGeom>
              <a:avLst/>
              <a:gdLst/>
              <a:ahLst/>
              <a:cxnLst/>
              <a:rect l="l" t="t" r="r" b="b"/>
              <a:pathLst>
                <a:path w="4672" h="6365" fill="none" extrusionOk="0">
                  <a:moveTo>
                    <a:pt x="2164" y="5424"/>
                  </a:moveTo>
                  <a:lnTo>
                    <a:pt x="2164" y="5424"/>
                  </a:lnTo>
                  <a:lnTo>
                    <a:pt x="2414" y="5392"/>
                  </a:lnTo>
                  <a:lnTo>
                    <a:pt x="2634" y="5330"/>
                  </a:lnTo>
                  <a:lnTo>
                    <a:pt x="2822" y="5236"/>
                  </a:lnTo>
                  <a:lnTo>
                    <a:pt x="3010" y="5110"/>
                  </a:lnTo>
                  <a:lnTo>
                    <a:pt x="3167" y="4985"/>
                  </a:lnTo>
                  <a:lnTo>
                    <a:pt x="3292" y="4797"/>
                  </a:lnTo>
                  <a:lnTo>
                    <a:pt x="3417" y="4609"/>
                  </a:lnTo>
                  <a:lnTo>
                    <a:pt x="3511" y="4389"/>
                  </a:lnTo>
                  <a:lnTo>
                    <a:pt x="3574" y="4170"/>
                  </a:lnTo>
                  <a:lnTo>
                    <a:pt x="3637" y="3950"/>
                  </a:lnTo>
                  <a:lnTo>
                    <a:pt x="3699" y="3480"/>
                  </a:lnTo>
                  <a:lnTo>
                    <a:pt x="3699" y="3010"/>
                  </a:lnTo>
                  <a:lnTo>
                    <a:pt x="3668" y="2602"/>
                  </a:lnTo>
                  <a:lnTo>
                    <a:pt x="3668" y="2602"/>
                  </a:lnTo>
                  <a:lnTo>
                    <a:pt x="3605" y="2258"/>
                  </a:lnTo>
                  <a:lnTo>
                    <a:pt x="3511" y="1976"/>
                  </a:lnTo>
                  <a:lnTo>
                    <a:pt x="3386" y="1662"/>
                  </a:lnTo>
                  <a:lnTo>
                    <a:pt x="3229" y="1380"/>
                  </a:lnTo>
                  <a:lnTo>
                    <a:pt x="2916" y="847"/>
                  </a:lnTo>
                  <a:lnTo>
                    <a:pt x="2571" y="283"/>
                  </a:lnTo>
                  <a:lnTo>
                    <a:pt x="2571" y="283"/>
                  </a:lnTo>
                  <a:lnTo>
                    <a:pt x="2540" y="189"/>
                  </a:lnTo>
                  <a:lnTo>
                    <a:pt x="2571" y="95"/>
                  </a:lnTo>
                  <a:lnTo>
                    <a:pt x="2634" y="32"/>
                  </a:lnTo>
                  <a:lnTo>
                    <a:pt x="2728" y="1"/>
                  </a:lnTo>
                  <a:lnTo>
                    <a:pt x="2728" y="1"/>
                  </a:lnTo>
                  <a:lnTo>
                    <a:pt x="2790" y="1"/>
                  </a:lnTo>
                  <a:lnTo>
                    <a:pt x="2790" y="1"/>
                  </a:lnTo>
                  <a:lnTo>
                    <a:pt x="3010" y="126"/>
                  </a:lnTo>
                  <a:lnTo>
                    <a:pt x="3198" y="252"/>
                  </a:lnTo>
                  <a:lnTo>
                    <a:pt x="3417" y="408"/>
                  </a:lnTo>
                  <a:lnTo>
                    <a:pt x="3605" y="565"/>
                  </a:lnTo>
                  <a:lnTo>
                    <a:pt x="3762" y="722"/>
                  </a:lnTo>
                  <a:lnTo>
                    <a:pt x="3919" y="941"/>
                  </a:lnTo>
                  <a:lnTo>
                    <a:pt x="4170" y="1349"/>
                  </a:lnTo>
                  <a:lnTo>
                    <a:pt x="4389" y="1819"/>
                  </a:lnTo>
                  <a:lnTo>
                    <a:pt x="4546" y="2320"/>
                  </a:lnTo>
                  <a:lnTo>
                    <a:pt x="4640" y="2853"/>
                  </a:lnTo>
                  <a:lnTo>
                    <a:pt x="4671" y="3355"/>
                  </a:lnTo>
                  <a:lnTo>
                    <a:pt x="4640" y="3888"/>
                  </a:lnTo>
                  <a:lnTo>
                    <a:pt x="4546" y="4389"/>
                  </a:lnTo>
                  <a:lnTo>
                    <a:pt x="4452" y="4609"/>
                  </a:lnTo>
                  <a:lnTo>
                    <a:pt x="4358" y="4859"/>
                  </a:lnTo>
                  <a:lnTo>
                    <a:pt x="4264" y="5079"/>
                  </a:lnTo>
                  <a:lnTo>
                    <a:pt x="4138" y="5267"/>
                  </a:lnTo>
                  <a:lnTo>
                    <a:pt x="3982" y="5486"/>
                  </a:lnTo>
                  <a:lnTo>
                    <a:pt x="3825" y="5643"/>
                  </a:lnTo>
                  <a:lnTo>
                    <a:pt x="3637" y="5831"/>
                  </a:lnTo>
                  <a:lnTo>
                    <a:pt x="3449" y="5957"/>
                  </a:lnTo>
                  <a:lnTo>
                    <a:pt x="3229" y="6082"/>
                  </a:lnTo>
                  <a:lnTo>
                    <a:pt x="3010" y="6207"/>
                  </a:lnTo>
                  <a:lnTo>
                    <a:pt x="2759" y="6270"/>
                  </a:lnTo>
                  <a:lnTo>
                    <a:pt x="2508" y="6333"/>
                  </a:lnTo>
                  <a:lnTo>
                    <a:pt x="2508" y="6333"/>
                  </a:lnTo>
                  <a:lnTo>
                    <a:pt x="2101" y="6364"/>
                  </a:lnTo>
                  <a:lnTo>
                    <a:pt x="2101" y="6364"/>
                  </a:lnTo>
                  <a:lnTo>
                    <a:pt x="1913" y="6364"/>
                  </a:lnTo>
                  <a:lnTo>
                    <a:pt x="1693" y="6333"/>
                  </a:lnTo>
                  <a:lnTo>
                    <a:pt x="1505" y="6301"/>
                  </a:lnTo>
                  <a:lnTo>
                    <a:pt x="1317" y="6239"/>
                  </a:lnTo>
                  <a:lnTo>
                    <a:pt x="972" y="6051"/>
                  </a:lnTo>
                  <a:lnTo>
                    <a:pt x="690" y="5800"/>
                  </a:lnTo>
                  <a:lnTo>
                    <a:pt x="439" y="5518"/>
                  </a:lnTo>
                  <a:lnTo>
                    <a:pt x="220" y="5173"/>
                  </a:lnTo>
                  <a:lnTo>
                    <a:pt x="95" y="4797"/>
                  </a:lnTo>
                  <a:lnTo>
                    <a:pt x="32" y="4609"/>
                  </a:lnTo>
                  <a:lnTo>
                    <a:pt x="1" y="4389"/>
                  </a:lnTo>
                  <a:lnTo>
                    <a:pt x="1" y="4389"/>
                  </a:lnTo>
                  <a:lnTo>
                    <a:pt x="1" y="4138"/>
                  </a:lnTo>
                  <a:lnTo>
                    <a:pt x="32" y="3888"/>
                  </a:lnTo>
                  <a:lnTo>
                    <a:pt x="63" y="3606"/>
                  </a:lnTo>
                  <a:lnTo>
                    <a:pt x="95" y="3323"/>
                  </a:lnTo>
                  <a:lnTo>
                    <a:pt x="283" y="2791"/>
                  </a:lnTo>
                  <a:lnTo>
                    <a:pt x="502" y="2258"/>
                  </a:lnTo>
                  <a:lnTo>
                    <a:pt x="816" y="1725"/>
                  </a:lnTo>
                  <a:lnTo>
                    <a:pt x="1129" y="1255"/>
                  </a:lnTo>
                  <a:lnTo>
                    <a:pt x="1474" y="816"/>
                  </a:lnTo>
                  <a:lnTo>
                    <a:pt x="1850" y="440"/>
                  </a:lnTo>
                  <a:lnTo>
                    <a:pt x="1850" y="440"/>
                  </a:lnTo>
                  <a:lnTo>
                    <a:pt x="1944" y="377"/>
                  </a:lnTo>
                  <a:lnTo>
                    <a:pt x="2069" y="346"/>
                  </a:lnTo>
                  <a:lnTo>
                    <a:pt x="2069" y="346"/>
                  </a:lnTo>
                  <a:lnTo>
                    <a:pt x="2258" y="377"/>
                  </a:lnTo>
                  <a:lnTo>
                    <a:pt x="2383" y="471"/>
                  </a:lnTo>
                  <a:lnTo>
                    <a:pt x="2414" y="534"/>
                  </a:lnTo>
                  <a:lnTo>
                    <a:pt x="2446" y="628"/>
                  </a:lnTo>
                  <a:lnTo>
                    <a:pt x="2446" y="690"/>
                  </a:lnTo>
                  <a:lnTo>
                    <a:pt x="2446" y="784"/>
                  </a:lnTo>
                  <a:lnTo>
                    <a:pt x="2446" y="784"/>
                  </a:lnTo>
                  <a:lnTo>
                    <a:pt x="2195" y="1286"/>
                  </a:lnTo>
                  <a:lnTo>
                    <a:pt x="1913" y="1787"/>
                  </a:lnTo>
                  <a:lnTo>
                    <a:pt x="1631" y="2258"/>
                  </a:lnTo>
                  <a:lnTo>
                    <a:pt x="1380" y="2759"/>
                  </a:lnTo>
                  <a:lnTo>
                    <a:pt x="1380" y="2759"/>
                  </a:lnTo>
                  <a:lnTo>
                    <a:pt x="1223" y="3104"/>
                  </a:lnTo>
                  <a:lnTo>
                    <a:pt x="1098" y="3512"/>
                  </a:lnTo>
                  <a:lnTo>
                    <a:pt x="1035" y="3950"/>
                  </a:lnTo>
                  <a:lnTo>
                    <a:pt x="1004" y="4170"/>
                  </a:lnTo>
                  <a:lnTo>
                    <a:pt x="1004" y="4389"/>
                  </a:lnTo>
                  <a:lnTo>
                    <a:pt x="1035" y="4577"/>
                  </a:lnTo>
                  <a:lnTo>
                    <a:pt x="1098" y="4765"/>
                  </a:lnTo>
                  <a:lnTo>
                    <a:pt x="1160" y="4953"/>
                  </a:lnTo>
                  <a:lnTo>
                    <a:pt x="1286" y="5110"/>
                  </a:lnTo>
                  <a:lnTo>
                    <a:pt x="1443" y="5236"/>
                  </a:lnTo>
                  <a:lnTo>
                    <a:pt x="1631" y="5330"/>
                  </a:lnTo>
                  <a:lnTo>
                    <a:pt x="1850" y="5392"/>
                  </a:lnTo>
                  <a:lnTo>
                    <a:pt x="2101" y="5424"/>
                  </a:lnTo>
                  <a:lnTo>
                    <a:pt x="2101" y="5424"/>
                  </a:lnTo>
                  <a:lnTo>
                    <a:pt x="2164" y="54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73"/>
            <p:cNvSpPr/>
            <p:nvPr/>
          </p:nvSpPr>
          <p:spPr>
            <a:xfrm>
              <a:off x="4523700" y="3830400"/>
              <a:ext cx="124625" cy="142650"/>
            </a:xfrm>
            <a:custGeom>
              <a:avLst/>
              <a:gdLst/>
              <a:ahLst/>
              <a:cxnLst/>
              <a:rect l="l" t="t" r="r" b="b"/>
              <a:pathLst>
                <a:path w="4985" h="5706" fill="none" extrusionOk="0">
                  <a:moveTo>
                    <a:pt x="2727" y="4796"/>
                  </a:moveTo>
                  <a:lnTo>
                    <a:pt x="2727" y="4796"/>
                  </a:lnTo>
                  <a:lnTo>
                    <a:pt x="2915" y="4796"/>
                  </a:lnTo>
                  <a:lnTo>
                    <a:pt x="3135" y="4702"/>
                  </a:lnTo>
                  <a:lnTo>
                    <a:pt x="3386" y="4546"/>
                  </a:lnTo>
                  <a:lnTo>
                    <a:pt x="3605" y="4295"/>
                  </a:lnTo>
                  <a:lnTo>
                    <a:pt x="3605" y="4295"/>
                  </a:lnTo>
                  <a:lnTo>
                    <a:pt x="3762" y="4138"/>
                  </a:lnTo>
                  <a:lnTo>
                    <a:pt x="3887" y="3950"/>
                  </a:lnTo>
                  <a:lnTo>
                    <a:pt x="3981" y="3793"/>
                  </a:lnTo>
                  <a:lnTo>
                    <a:pt x="4044" y="3637"/>
                  </a:lnTo>
                  <a:lnTo>
                    <a:pt x="4075" y="3449"/>
                  </a:lnTo>
                  <a:lnTo>
                    <a:pt x="4075" y="3292"/>
                  </a:lnTo>
                  <a:lnTo>
                    <a:pt x="4075" y="3135"/>
                  </a:lnTo>
                  <a:lnTo>
                    <a:pt x="4044" y="3010"/>
                  </a:lnTo>
                  <a:lnTo>
                    <a:pt x="3918" y="2696"/>
                  </a:lnTo>
                  <a:lnTo>
                    <a:pt x="3730" y="2414"/>
                  </a:lnTo>
                  <a:lnTo>
                    <a:pt x="3480" y="2163"/>
                  </a:lnTo>
                  <a:lnTo>
                    <a:pt x="3197" y="1881"/>
                  </a:lnTo>
                  <a:lnTo>
                    <a:pt x="2853" y="1662"/>
                  </a:lnTo>
                  <a:lnTo>
                    <a:pt x="2508" y="1442"/>
                  </a:lnTo>
                  <a:lnTo>
                    <a:pt x="1818" y="1004"/>
                  </a:lnTo>
                  <a:lnTo>
                    <a:pt x="1160" y="659"/>
                  </a:lnTo>
                  <a:lnTo>
                    <a:pt x="658" y="408"/>
                  </a:lnTo>
                  <a:lnTo>
                    <a:pt x="658" y="408"/>
                  </a:lnTo>
                  <a:lnTo>
                    <a:pt x="596" y="314"/>
                  </a:lnTo>
                  <a:lnTo>
                    <a:pt x="564" y="189"/>
                  </a:lnTo>
                  <a:lnTo>
                    <a:pt x="596" y="94"/>
                  </a:lnTo>
                  <a:lnTo>
                    <a:pt x="658" y="63"/>
                  </a:lnTo>
                  <a:lnTo>
                    <a:pt x="690" y="32"/>
                  </a:lnTo>
                  <a:lnTo>
                    <a:pt x="690" y="32"/>
                  </a:lnTo>
                  <a:lnTo>
                    <a:pt x="1097" y="0"/>
                  </a:lnTo>
                  <a:lnTo>
                    <a:pt x="1097" y="0"/>
                  </a:lnTo>
                  <a:lnTo>
                    <a:pt x="1536" y="32"/>
                  </a:lnTo>
                  <a:lnTo>
                    <a:pt x="1975" y="126"/>
                  </a:lnTo>
                  <a:lnTo>
                    <a:pt x="2414" y="283"/>
                  </a:lnTo>
                  <a:lnTo>
                    <a:pt x="2853" y="502"/>
                  </a:lnTo>
                  <a:lnTo>
                    <a:pt x="3260" y="753"/>
                  </a:lnTo>
                  <a:lnTo>
                    <a:pt x="3668" y="1035"/>
                  </a:lnTo>
                  <a:lnTo>
                    <a:pt x="4012" y="1380"/>
                  </a:lnTo>
                  <a:lnTo>
                    <a:pt x="4326" y="1724"/>
                  </a:lnTo>
                  <a:lnTo>
                    <a:pt x="4577" y="2101"/>
                  </a:lnTo>
                  <a:lnTo>
                    <a:pt x="4796" y="2508"/>
                  </a:lnTo>
                  <a:lnTo>
                    <a:pt x="4921" y="2916"/>
                  </a:lnTo>
                  <a:lnTo>
                    <a:pt x="4953" y="3135"/>
                  </a:lnTo>
                  <a:lnTo>
                    <a:pt x="4984" y="3354"/>
                  </a:lnTo>
                  <a:lnTo>
                    <a:pt x="4984" y="3543"/>
                  </a:lnTo>
                  <a:lnTo>
                    <a:pt x="4953" y="3762"/>
                  </a:lnTo>
                  <a:lnTo>
                    <a:pt x="4921" y="3981"/>
                  </a:lnTo>
                  <a:lnTo>
                    <a:pt x="4859" y="4201"/>
                  </a:lnTo>
                  <a:lnTo>
                    <a:pt x="4765" y="4389"/>
                  </a:lnTo>
                  <a:lnTo>
                    <a:pt x="4639" y="4608"/>
                  </a:lnTo>
                  <a:lnTo>
                    <a:pt x="4483" y="4796"/>
                  </a:lnTo>
                  <a:lnTo>
                    <a:pt x="4326" y="4984"/>
                  </a:lnTo>
                  <a:lnTo>
                    <a:pt x="4326" y="4984"/>
                  </a:lnTo>
                  <a:lnTo>
                    <a:pt x="4138" y="5173"/>
                  </a:lnTo>
                  <a:lnTo>
                    <a:pt x="3950" y="5298"/>
                  </a:lnTo>
                  <a:lnTo>
                    <a:pt x="3762" y="5423"/>
                  </a:lnTo>
                  <a:lnTo>
                    <a:pt x="3574" y="5517"/>
                  </a:lnTo>
                  <a:lnTo>
                    <a:pt x="3354" y="5611"/>
                  </a:lnTo>
                  <a:lnTo>
                    <a:pt x="3166" y="5643"/>
                  </a:lnTo>
                  <a:lnTo>
                    <a:pt x="2947" y="5674"/>
                  </a:lnTo>
                  <a:lnTo>
                    <a:pt x="2759" y="5705"/>
                  </a:lnTo>
                  <a:lnTo>
                    <a:pt x="2759" y="5705"/>
                  </a:lnTo>
                  <a:lnTo>
                    <a:pt x="2539" y="5674"/>
                  </a:lnTo>
                  <a:lnTo>
                    <a:pt x="2320" y="5643"/>
                  </a:lnTo>
                  <a:lnTo>
                    <a:pt x="2132" y="5580"/>
                  </a:lnTo>
                  <a:lnTo>
                    <a:pt x="1944" y="5517"/>
                  </a:lnTo>
                  <a:lnTo>
                    <a:pt x="1724" y="5423"/>
                  </a:lnTo>
                  <a:lnTo>
                    <a:pt x="1567" y="5267"/>
                  </a:lnTo>
                  <a:lnTo>
                    <a:pt x="1379" y="5141"/>
                  </a:lnTo>
                  <a:lnTo>
                    <a:pt x="1223" y="4953"/>
                  </a:lnTo>
                  <a:lnTo>
                    <a:pt x="1223" y="4953"/>
                  </a:lnTo>
                  <a:lnTo>
                    <a:pt x="909" y="4546"/>
                  </a:lnTo>
                  <a:lnTo>
                    <a:pt x="658" y="4075"/>
                  </a:lnTo>
                  <a:lnTo>
                    <a:pt x="439" y="3605"/>
                  </a:lnTo>
                  <a:lnTo>
                    <a:pt x="282" y="3104"/>
                  </a:lnTo>
                  <a:lnTo>
                    <a:pt x="157" y="2571"/>
                  </a:lnTo>
                  <a:lnTo>
                    <a:pt x="63" y="2038"/>
                  </a:lnTo>
                  <a:lnTo>
                    <a:pt x="0" y="1505"/>
                  </a:lnTo>
                  <a:lnTo>
                    <a:pt x="0" y="1004"/>
                  </a:lnTo>
                  <a:lnTo>
                    <a:pt x="0" y="1004"/>
                  </a:lnTo>
                  <a:lnTo>
                    <a:pt x="0" y="909"/>
                  </a:lnTo>
                  <a:lnTo>
                    <a:pt x="31" y="815"/>
                  </a:lnTo>
                  <a:lnTo>
                    <a:pt x="94" y="721"/>
                  </a:lnTo>
                  <a:lnTo>
                    <a:pt x="157" y="659"/>
                  </a:lnTo>
                  <a:lnTo>
                    <a:pt x="314" y="596"/>
                  </a:lnTo>
                  <a:lnTo>
                    <a:pt x="470" y="565"/>
                  </a:lnTo>
                  <a:lnTo>
                    <a:pt x="470" y="565"/>
                  </a:lnTo>
                  <a:lnTo>
                    <a:pt x="627" y="565"/>
                  </a:lnTo>
                  <a:lnTo>
                    <a:pt x="721" y="627"/>
                  </a:lnTo>
                  <a:lnTo>
                    <a:pt x="846" y="721"/>
                  </a:lnTo>
                  <a:lnTo>
                    <a:pt x="878" y="878"/>
                  </a:lnTo>
                  <a:lnTo>
                    <a:pt x="878" y="878"/>
                  </a:lnTo>
                  <a:lnTo>
                    <a:pt x="1066" y="1819"/>
                  </a:lnTo>
                  <a:lnTo>
                    <a:pt x="1223" y="2445"/>
                  </a:lnTo>
                  <a:lnTo>
                    <a:pt x="1411" y="3135"/>
                  </a:lnTo>
                  <a:lnTo>
                    <a:pt x="1536" y="3449"/>
                  </a:lnTo>
                  <a:lnTo>
                    <a:pt x="1661" y="3762"/>
                  </a:lnTo>
                  <a:lnTo>
                    <a:pt x="1787" y="4044"/>
                  </a:lnTo>
                  <a:lnTo>
                    <a:pt x="1944" y="4295"/>
                  </a:lnTo>
                  <a:lnTo>
                    <a:pt x="2100" y="4514"/>
                  </a:lnTo>
                  <a:lnTo>
                    <a:pt x="2288" y="4671"/>
                  </a:lnTo>
                  <a:lnTo>
                    <a:pt x="2508" y="4765"/>
                  </a:lnTo>
                  <a:lnTo>
                    <a:pt x="2727" y="479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73"/>
            <p:cNvSpPr/>
            <p:nvPr/>
          </p:nvSpPr>
          <p:spPr>
            <a:xfrm>
              <a:off x="4629475" y="3685425"/>
              <a:ext cx="150500" cy="121500"/>
            </a:xfrm>
            <a:custGeom>
              <a:avLst/>
              <a:gdLst/>
              <a:ahLst/>
              <a:cxnLst/>
              <a:rect l="l" t="t" r="r" b="b"/>
              <a:pathLst>
                <a:path w="6020" h="4860" fill="none" extrusionOk="0">
                  <a:moveTo>
                    <a:pt x="1255" y="878"/>
                  </a:moveTo>
                  <a:lnTo>
                    <a:pt x="1255" y="878"/>
                  </a:lnTo>
                  <a:lnTo>
                    <a:pt x="910" y="878"/>
                  </a:lnTo>
                  <a:lnTo>
                    <a:pt x="628" y="847"/>
                  </a:lnTo>
                  <a:lnTo>
                    <a:pt x="628" y="847"/>
                  </a:lnTo>
                  <a:lnTo>
                    <a:pt x="534" y="815"/>
                  </a:lnTo>
                  <a:lnTo>
                    <a:pt x="471" y="784"/>
                  </a:lnTo>
                  <a:lnTo>
                    <a:pt x="440" y="690"/>
                  </a:lnTo>
                  <a:lnTo>
                    <a:pt x="440" y="627"/>
                  </a:lnTo>
                  <a:lnTo>
                    <a:pt x="440" y="533"/>
                  </a:lnTo>
                  <a:lnTo>
                    <a:pt x="502" y="439"/>
                  </a:lnTo>
                  <a:lnTo>
                    <a:pt x="565" y="377"/>
                  </a:lnTo>
                  <a:lnTo>
                    <a:pt x="628" y="345"/>
                  </a:lnTo>
                  <a:lnTo>
                    <a:pt x="628" y="345"/>
                  </a:lnTo>
                  <a:lnTo>
                    <a:pt x="1035" y="188"/>
                  </a:lnTo>
                  <a:lnTo>
                    <a:pt x="1505" y="94"/>
                  </a:lnTo>
                  <a:lnTo>
                    <a:pt x="1976" y="32"/>
                  </a:lnTo>
                  <a:lnTo>
                    <a:pt x="2477" y="0"/>
                  </a:lnTo>
                  <a:lnTo>
                    <a:pt x="2477" y="0"/>
                  </a:lnTo>
                  <a:lnTo>
                    <a:pt x="2853" y="32"/>
                  </a:lnTo>
                  <a:lnTo>
                    <a:pt x="3261" y="63"/>
                  </a:lnTo>
                  <a:lnTo>
                    <a:pt x="3606" y="126"/>
                  </a:lnTo>
                  <a:lnTo>
                    <a:pt x="3982" y="188"/>
                  </a:lnTo>
                  <a:lnTo>
                    <a:pt x="4327" y="314"/>
                  </a:lnTo>
                  <a:lnTo>
                    <a:pt x="4671" y="439"/>
                  </a:lnTo>
                  <a:lnTo>
                    <a:pt x="4985" y="596"/>
                  </a:lnTo>
                  <a:lnTo>
                    <a:pt x="5236" y="784"/>
                  </a:lnTo>
                  <a:lnTo>
                    <a:pt x="5486" y="1003"/>
                  </a:lnTo>
                  <a:lnTo>
                    <a:pt x="5706" y="1254"/>
                  </a:lnTo>
                  <a:lnTo>
                    <a:pt x="5863" y="1536"/>
                  </a:lnTo>
                  <a:lnTo>
                    <a:pt x="5957" y="1818"/>
                  </a:lnTo>
                  <a:lnTo>
                    <a:pt x="6019" y="2163"/>
                  </a:lnTo>
                  <a:lnTo>
                    <a:pt x="6019" y="2508"/>
                  </a:lnTo>
                  <a:lnTo>
                    <a:pt x="5957" y="2916"/>
                  </a:lnTo>
                  <a:lnTo>
                    <a:pt x="5831" y="3323"/>
                  </a:lnTo>
                  <a:lnTo>
                    <a:pt x="5831" y="3323"/>
                  </a:lnTo>
                  <a:lnTo>
                    <a:pt x="5643" y="3668"/>
                  </a:lnTo>
                  <a:lnTo>
                    <a:pt x="5455" y="3981"/>
                  </a:lnTo>
                  <a:lnTo>
                    <a:pt x="5204" y="4232"/>
                  </a:lnTo>
                  <a:lnTo>
                    <a:pt x="4922" y="4452"/>
                  </a:lnTo>
                  <a:lnTo>
                    <a:pt x="4609" y="4640"/>
                  </a:lnTo>
                  <a:lnTo>
                    <a:pt x="4264" y="4765"/>
                  </a:lnTo>
                  <a:lnTo>
                    <a:pt x="3919" y="4828"/>
                  </a:lnTo>
                  <a:lnTo>
                    <a:pt x="3543" y="4859"/>
                  </a:lnTo>
                  <a:lnTo>
                    <a:pt x="3543" y="4859"/>
                  </a:lnTo>
                  <a:lnTo>
                    <a:pt x="3261" y="4859"/>
                  </a:lnTo>
                  <a:lnTo>
                    <a:pt x="2979" y="4796"/>
                  </a:lnTo>
                  <a:lnTo>
                    <a:pt x="2979" y="4796"/>
                  </a:lnTo>
                  <a:lnTo>
                    <a:pt x="2728" y="4734"/>
                  </a:lnTo>
                  <a:lnTo>
                    <a:pt x="2477" y="4640"/>
                  </a:lnTo>
                  <a:lnTo>
                    <a:pt x="2258" y="4514"/>
                  </a:lnTo>
                  <a:lnTo>
                    <a:pt x="2038" y="4389"/>
                  </a:lnTo>
                  <a:lnTo>
                    <a:pt x="1600" y="4075"/>
                  </a:lnTo>
                  <a:lnTo>
                    <a:pt x="1192" y="3731"/>
                  </a:lnTo>
                  <a:lnTo>
                    <a:pt x="847" y="3323"/>
                  </a:lnTo>
                  <a:lnTo>
                    <a:pt x="534" y="2884"/>
                  </a:lnTo>
                  <a:lnTo>
                    <a:pt x="252" y="2414"/>
                  </a:lnTo>
                  <a:lnTo>
                    <a:pt x="32" y="1944"/>
                  </a:lnTo>
                  <a:lnTo>
                    <a:pt x="32" y="1944"/>
                  </a:lnTo>
                  <a:lnTo>
                    <a:pt x="1" y="1818"/>
                  </a:lnTo>
                  <a:lnTo>
                    <a:pt x="1" y="1693"/>
                  </a:lnTo>
                  <a:lnTo>
                    <a:pt x="32" y="1599"/>
                  </a:lnTo>
                  <a:lnTo>
                    <a:pt x="64" y="1505"/>
                  </a:lnTo>
                  <a:lnTo>
                    <a:pt x="126" y="1411"/>
                  </a:lnTo>
                  <a:lnTo>
                    <a:pt x="220" y="1348"/>
                  </a:lnTo>
                  <a:lnTo>
                    <a:pt x="314" y="1317"/>
                  </a:lnTo>
                  <a:lnTo>
                    <a:pt x="408" y="1317"/>
                  </a:lnTo>
                  <a:lnTo>
                    <a:pt x="408" y="1317"/>
                  </a:lnTo>
                  <a:lnTo>
                    <a:pt x="534" y="1317"/>
                  </a:lnTo>
                  <a:lnTo>
                    <a:pt x="628" y="1348"/>
                  </a:lnTo>
                  <a:lnTo>
                    <a:pt x="722" y="1411"/>
                  </a:lnTo>
                  <a:lnTo>
                    <a:pt x="816" y="1505"/>
                  </a:lnTo>
                  <a:lnTo>
                    <a:pt x="816" y="1505"/>
                  </a:lnTo>
                  <a:lnTo>
                    <a:pt x="1223" y="2132"/>
                  </a:lnTo>
                  <a:lnTo>
                    <a:pt x="1662" y="2727"/>
                  </a:lnTo>
                  <a:lnTo>
                    <a:pt x="1882" y="3010"/>
                  </a:lnTo>
                  <a:lnTo>
                    <a:pt x="2132" y="3260"/>
                  </a:lnTo>
                  <a:lnTo>
                    <a:pt x="2415" y="3480"/>
                  </a:lnTo>
                  <a:lnTo>
                    <a:pt x="2759" y="3668"/>
                  </a:lnTo>
                  <a:lnTo>
                    <a:pt x="2759" y="3668"/>
                  </a:lnTo>
                  <a:lnTo>
                    <a:pt x="2947" y="3762"/>
                  </a:lnTo>
                  <a:lnTo>
                    <a:pt x="3136" y="3793"/>
                  </a:lnTo>
                  <a:lnTo>
                    <a:pt x="3324" y="3825"/>
                  </a:lnTo>
                  <a:lnTo>
                    <a:pt x="3543" y="3856"/>
                  </a:lnTo>
                  <a:lnTo>
                    <a:pt x="3543" y="3856"/>
                  </a:lnTo>
                  <a:lnTo>
                    <a:pt x="3825" y="3825"/>
                  </a:lnTo>
                  <a:lnTo>
                    <a:pt x="4139" y="3731"/>
                  </a:lnTo>
                  <a:lnTo>
                    <a:pt x="4389" y="3605"/>
                  </a:lnTo>
                  <a:lnTo>
                    <a:pt x="4609" y="3448"/>
                  </a:lnTo>
                  <a:lnTo>
                    <a:pt x="4797" y="3229"/>
                  </a:lnTo>
                  <a:lnTo>
                    <a:pt x="4922" y="2947"/>
                  </a:lnTo>
                  <a:lnTo>
                    <a:pt x="4954" y="2822"/>
                  </a:lnTo>
                  <a:lnTo>
                    <a:pt x="4985" y="2633"/>
                  </a:lnTo>
                  <a:lnTo>
                    <a:pt x="4985" y="2477"/>
                  </a:lnTo>
                  <a:lnTo>
                    <a:pt x="4985" y="2289"/>
                  </a:lnTo>
                  <a:lnTo>
                    <a:pt x="4985" y="2289"/>
                  </a:lnTo>
                  <a:lnTo>
                    <a:pt x="4922" y="2069"/>
                  </a:lnTo>
                  <a:lnTo>
                    <a:pt x="4860" y="1881"/>
                  </a:lnTo>
                  <a:lnTo>
                    <a:pt x="4766" y="1693"/>
                  </a:lnTo>
                  <a:lnTo>
                    <a:pt x="4671" y="1536"/>
                  </a:lnTo>
                  <a:lnTo>
                    <a:pt x="4546" y="1411"/>
                  </a:lnTo>
                  <a:lnTo>
                    <a:pt x="4421" y="1286"/>
                  </a:lnTo>
                  <a:lnTo>
                    <a:pt x="4264" y="1192"/>
                  </a:lnTo>
                  <a:lnTo>
                    <a:pt x="4107" y="1097"/>
                  </a:lnTo>
                  <a:lnTo>
                    <a:pt x="3762" y="972"/>
                  </a:lnTo>
                  <a:lnTo>
                    <a:pt x="3386" y="909"/>
                  </a:lnTo>
                  <a:lnTo>
                    <a:pt x="2947" y="878"/>
                  </a:lnTo>
                  <a:lnTo>
                    <a:pt x="2540" y="878"/>
                  </a:lnTo>
                  <a:lnTo>
                    <a:pt x="2540" y="878"/>
                  </a:lnTo>
                  <a:lnTo>
                    <a:pt x="1882" y="878"/>
                  </a:lnTo>
                  <a:lnTo>
                    <a:pt x="1882" y="878"/>
                  </a:lnTo>
                  <a:lnTo>
                    <a:pt x="1255" y="8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73"/>
            <p:cNvSpPr/>
            <p:nvPr/>
          </p:nvSpPr>
          <p:spPr>
            <a:xfrm>
              <a:off x="4643600" y="3508325"/>
              <a:ext cx="130100" cy="94825"/>
            </a:xfrm>
            <a:custGeom>
              <a:avLst/>
              <a:gdLst/>
              <a:ahLst/>
              <a:cxnLst/>
              <a:rect l="l" t="t" r="r" b="b"/>
              <a:pathLst>
                <a:path w="5204" h="3793" fill="none" extrusionOk="0">
                  <a:moveTo>
                    <a:pt x="220" y="2445"/>
                  </a:moveTo>
                  <a:lnTo>
                    <a:pt x="220" y="2445"/>
                  </a:lnTo>
                  <a:lnTo>
                    <a:pt x="125" y="2414"/>
                  </a:lnTo>
                  <a:lnTo>
                    <a:pt x="31" y="2351"/>
                  </a:lnTo>
                  <a:lnTo>
                    <a:pt x="0" y="2226"/>
                  </a:lnTo>
                  <a:lnTo>
                    <a:pt x="31" y="2100"/>
                  </a:lnTo>
                  <a:lnTo>
                    <a:pt x="31" y="2100"/>
                  </a:lnTo>
                  <a:lnTo>
                    <a:pt x="125" y="1912"/>
                  </a:lnTo>
                  <a:lnTo>
                    <a:pt x="251" y="1724"/>
                  </a:lnTo>
                  <a:lnTo>
                    <a:pt x="564" y="1348"/>
                  </a:lnTo>
                  <a:lnTo>
                    <a:pt x="972" y="1003"/>
                  </a:lnTo>
                  <a:lnTo>
                    <a:pt x="1379" y="690"/>
                  </a:lnTo>
                  <a:lnTo>
                    <a:pt x="1850" y="408"/>
                  </a:lnTo>
                  <a:lnTo>
                    <a:pt x="2351" y="188"/>
                  </a:lnTo>
                  <a:lnTo>
                    <a:pt x="2602" y="125"/>
                  </a:lnTo>
                  <a:lnTo>
                    <a:pt x="2853" y="63"/>
                  </a:lnTo>
                  <a:lnTo>
                    <a:pt x="3103" y="31"/>
                  </a:lnTo>
                  <a:lnTo>
                    <a:pt x="3354" y="0"/>
                  </a:lnTo>
                  <a:lnTo>
                    <a:pt x="3354" y="0"/>
                  </a:lnTo>
                  <a:lnTo>
                    <a:pt x="3605" y="31"/>
                  </a:lnTo>
                  <a:lnTo>
                    <a:pt x="3824" y="63"/>
                  </a:lnTo>
                  <a:lnTo>
                    <a:pt x="4075" y="157"/>
                  </a:lnTo>
                  <a:lnTo>
                    <a:pt x="4295" y="251"/>
                  </a:lnTo>
                  <a:lnTo>
                    <a:pt x="4483" y="408"/>
                  </a:lnTo>
                  <a:lnTo>
                    <a:pt x="4671" y="564"/>
                  </a:lnTo>
                  <a:lnTo>
                    <a:pt x="4859" y="784"/>
                  </a:lnTo>
                  <a:lnTo>
                    <a:pt x="4984" y="1066"/>
                  </a:lnTo>
                  <a:lnTo>
                    <a:pt x="4984" y="1066"/>
                  </a:lnTo>
                  <a:lnTo>
                    <a:pt x="5141" y="1411"/>
                  </a:lnTo>
                  <a:lnTo>
                    <a:pt x="5204" y="1724"/>
                  </a:lnTo>
                  <a:lnTo>
                    <a:pt x="5204" y="2006"/>
                  </a:lnTo>
                  <a:lnTo>
                    <a:pt x="5172" y="2288"/>
                  </a:lnTo>
                  <a:lnTo>
                    <a:pt x="5047" y="2539"/>
                  </a:lnTo>
                  <a:lnTo>
                    <a:pt x="4890" y="2759"/>
                  </a:lnTo>
                  <a:lnTo>
                    <a:pt x="4702" y="2947"/>
                  </a:lnTo>
                  <a:lnTo>
                    <a:pt x="4483" y="3135"/>
                  </a:lnTo>
                  <a:lnTo>
                    <a:pt x="4232" y="3291"/>
                  </a:lnTo>
                  <a:lnTo>
                    <a:pt x="3950" y="3417"/>
                  </a:lnTo>
                  <a:lnTo>
                    <a:pt x="3636" y="3542"/>
                  </a:lnTo>
                  <a:lnTo>
                    <a:pt x="3323" y="3636"/>
                  </a:lnTo>
                  <a:lnTo>
                    <a:pt x="2978" y="3699"/>
                  </a:lnTo>
                  <a:lnTo>
                    <a:pt x="2665" y="3762"/>
                  </a:lnTo>
                  <a:lnTo>
                    <a:pt x="2320" y="3793"/>
                  </a:lnTo>
                  <a:lnTo>
                    <a:pt x="2006" y="3793"/>
                  </a:lnTo>
                  <a:lnTo>
                    <a:pt x="2006" y="3793"/>
                  </a:lnTo>
                  <a:lnTo>
                    <a:pt x="1693" y="3793"/>
                  </a:lnTo>
                  <a:lnTo>
                    <a:pt x="1379" y="3762"/>
                  </a:lnTo>
                  <a:lnTo>
                    <a:pt x="1097" y="3699"/>
                  </a:lnTo>
                  <a:lnTo>
                    <a:pt x="846" y="3636"/>
                  </a:lnTo>
                  <a:lnTo>
                    <a:pt x="846" y="3636"/>
                  </a:lnTo>
                  <a:lnTo>
                    <a:pt x="721" y="3574"/>
                  </a:lnTo>
                  <a:lnTo>
                    <a:pt x="658" y="3480"/>
                  </a:lnTo>
                  <a:lnTo>
                    <a:pt x="596" y="3354"/>
                  </a:lnTo>
                  <a:lnTo>
                    <a:pt x="564" y="3229"/>
                  </a:lnTo>
                  <a:lnTo>
                    <a:pt x="596" y="3103"/>
                  </a:lnTo>
                  <a:lnTo>
                    <a:pt x="627" y="3009"/>
                  </a:lnTo>
                  <a:lnTo>
                    <a:pt x="721" y="2915"/>
                  </a:lnTo>
                  <a:lnTo>
                    <a:pt x="846" y="2853"/>
                  </a:lnTo>
                  <a:lnTo>
                    <a:pt x="846" y="2853"/>
                  </a:lnTo>
                  <a:lnTo>
                    <a:pt x="1223" y="2790"/>
                  </a:lnTo>
                  <a:lnTo>
                    <a:pt x="1756" y="2790"/>
                  </a:lnTo>
                  <a:lnTo>
                    <a:pt x="2351" y="2759"/>
                  </a:lnTo>
                  <a:lnTo>
                    <a:pt x="2978" y="2696"/>
                  </a:lnTo>
                  <a:lnTo>
                    <a:pt x="3260" y="2633"/>
                  </a:lnTo>
                  <a:lnTo>
                    <a:pt x="3511" y="2571"/>
                  </a:lnTo>
                  <a:lnTo>
                    <a:pt x="3730" y="2476"/>
                  </a:lnTo>
                  <a:lnTo>
                    <a:pt x="3918" y="2351"/>
                  </a:lnTo>
                  <a:lnTo>
                    <a:pt x="4044" y="2194"/>
                  </a:lnTo>
                  <a:lnTo>
                    <a:pt x="4106" y="2006"/>
                  </a:lnTo>
                  <a:lnTo>
                    <a:pt x="4138" y="1912"/>
                  </a:lnTo>
                  <a:lnTo>
                    <a:pt x="4138" y="1787"/>
                  </a:lnTo>
                  <a:lnTo>
                    <a:pt x="4044" y="1505"/>
                  </a:lnTo>
                  <a:lnTo>
                    <a:pt x="4044" y="1505"/>
                  </a:lnTo>
                  <a:lnTo>
                    <a:pt x="3981" y="1379"/>
                  </a:lnTo>
                  <a:lnTo>
                    <a:pt x="3887" y="1254"/>
                  </a:lnTo>
                  <a:lnTo>
                    <a:pt x="3793" y="1160"/>
                  </a:lnTo>
                  <a:lnTo>
                    <a:pt x="3699" y="1066"/>
                  </a:lnTo>
                  <a:lnTo>
                    <a:pt x="3574" y="1003"/>
                  </a:lnTo>
                  <a:lnTo>
                    <a:pt x="3448" y="972"/>
                  </a:lnTo>
                  <a:lnTo>
                    <a:pt x="3166" y="940"/>
                  </a:lnTo>
                  <a:lnTo>
                    <a:pt x="3166" y="940"/>
                  </a:lnTo>
                  <a:lnTo>
                    <a:pt x="2978" y="940"/>
                  </a:lnTo>
                  <a:lnTo>
                    <a:pt x="2790" y="972"/>
                  </a:lnTo>
                  <a:lnTo>
                    <a:pt x="2414" y="1097"/>
                  </a:lnTo>
                  <a:lnTo>
                    <a:pt x="1975" y="1285"/>
                  </a:lnTo>
                  <a:lnTo>
                    <a:pt x="1599" y="1505"/>
                  </a:lnTo>
                  <a:lnTo>
                    <a:pt x="1223" y="1724"/>
                  </a:lnTo>
                  <a:lnTo>
                    <a:pt x="878" y="1975"/>
                  </a:lnTo>
                  <a:lnTo>
                    <a:pt x="596" y="2194"/>
                  </a:lnTo>
                  <a:lnTo>
                    <a:pt x="376" y="2382"/>
                  </a:lnTo>
                  <a:lnTo>
                    <a:pt x="376" y="2382"/>
                  </a:lnTo>
                  <a:lnTo>
                    <a:pt x="314" y="2414"/>
                  </a:lnTo>
                  <a:lnTo>
                    <a:pt x="220" y="24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73"/>
            <p:cNvSpPr/>
            <p:nvPr/>
          </p:nvSpPr>
          <p:spPr>
            <a:xfrm>
              <a:off x="4204750" y="3429950"/>
              <a:ext cx="619100" cy="684950"/>
            </a:xfrm>
            <a:custGeom>
              <a:avLst/>
              <a:gdLst/>
              <a:ahLst/>
              <a:cxnLst/>
              <a:rect l="l" t="t" r="r" b="b"/>
              <a:pathLst>
                <a:path w="24764" h="27398" fill="none" extrusionOk="0">
                  <a:moveTo>
                    <a:pt x="18432" y="0"/>
                  </a:moveTo>
                  <a:lnTo>
                    <a:pt x="18432" y="0"/>
                  </a:lnTo>
                  <a:lnTo>
                    <a:pt x="18024" y="32"/>
                  </a:lnTo>
                  <a:lnTo>
                    <a:pt x="17648" y="63"/>
                  </a:lnTo>
                  <a:lnTo>
                    <a:pt x="17272" y="126"/>
                  </a:lnTo>
                  <a:lnTo>
                    <a:pt x="16896" y="220"/>
                  </a:lnTo>
                  <a:lnTo>
                    <a:pt x="16551" y="345"/>
                  </a:lnTo>
                  <a:lnTo>
                    <a:pt x="16206" y="502"/>
                  </a:lnTo>
                  <a:lnTo>
                    <a:pt x="15861" y="690"/>
                  </a:lnTo>
                  <a:lnTo>
                    <a:pt x="15548" y="878"/>
                  </a:lnTo>
                  <a:lnTo>
                    <a:pt x="15266" y="1098"/>
                  </a:lnTo>
                  <a:lnTo>
                    <a:pt x="14984" y="1380"/>
                  </a:lnTo>
                  <a:lnTo>
                    <a:pt x="14764" y="1662"/>
                  </a:lnTo>
                  <a:lnTo>
                    <a:pt x="14514" y="1975"/>
                  </a:lnTo>
                  <a:lnTo>
                    <a:pt x="14325" y="2289"/>
                  </a:lnTo>
                  <a:lnTo>
                    <a:pt x="14169" y="2665"/>
                  </a:lnTo>
                  <a:lnTo>
                    <a:pt x="14043" y="3041"/>
                  </a:lnTo>
                  <a:lnTo>
                    <a:pt x="13949" y="3449"/>
                  </a:lnTo>
                  <a:lnTo>
                    <a:pt x="13949" y="3449"/>
                  </a:lnTo>
                  <a:lnTo>
                    <a:pt x="13887" y="3637"/>
                  </a:lnTo>
                  <a:lnTo>
                    <a:pt x="13793" y="3762"/>
                  </a:lnTo>
                  <a:lnTo>
                    <a:pt x="13636" y="3825"/>
                  </a:lnTo>
                  <a:lnTo>
                    <a:pt x="13479" y="3825"/>
                  </a:lnTo>
                  <a:lnTo>
                    <a:pt x="13479" y="3825"/>
                  </a:lnTo>
                  <a:lnTo>
                    <a:pt x="13354" y="3825"/>
                  </a:lnTo>
                  <a:lnTo>
                    <a:pt x="13228" y="3793"/>
                  </a:lnTo>
                  <a:lnTo>
                    <a:pt x="13228" y="3793"/>
                  </a:lnTo>
                  <a:lnTo>
                    <a:pt x="13197" y="3919"/>
                  </a:lnTo>
                  <a:lnTo>
                    <a:pt x="13197" y="3919"/>
                  </a:lnTo>
                  <a:lnTo>
                    <a:pt x="13510" y="3950"/>
                  </a:lnTo>
                  <a:lnTo>
                    <a:pt x="13855" y="3981"/>
                  </a:lnTo>
                  <a:lnTo>
                    <a:pt x="14200" y="4075"/>
                  </a:lnTo>
                  <a:lnTo>
                    <a:pt x="14545" y="4170"/>
                  </a:lnTo>
                  <a:lnTo>
                    <a:pt x="14890" y="4295"/>
                  </a:lnTo>
                  <a:lnTo>
                    <a:pt x="15234" y="4452"/>
                  </a:lnTo>
                  <a:lnTo>
                    <a:pt x="15548" y="4608"/>
                  </a:lnTo>
                  <a:lnTo>
                    <a:pt x="15830" y="4828"/>
                  </a:lnTo>
                  <a:lnTo>
                    <a:pt x="16112" y="5047"/>
                  </a:lnTo>
                  <a:lnTo>
                    <a:pt x="16332" y="5298"/>
                  </a:lnTo>
                  <a:lnTo>
                    <a:pt x="16551" y="5549"/>
                  </a:lnTo>
                  <a:lnTo>
                    <a:pt x="16708" y="5831"/>
                  </a:lnTo>
                  <a:lnTo>
                    <a:pt x="16833" y="6144"/>
                  </a:lnTo>
                  <a:lnTo>
                    <a:pt x="16896" y="6489"/>
                  </a:lnTo>
                  <a:lnTo>
                    <a:pt x="16927" y="6834"/>
                  </a:lnTo>
                  <a:lnTo>
                    <a:pt x="16864" y="7210"/>
                  </a:lnTo>
                  <a:lnTo>
                    <a:pt x="16864" y="7210"/>
                  </a:lnTo>
                  <a:lnTo>
                    <a:pt x="16770" y="7524"/>
                  </a:lnTo>
                  <a:lnTo>
                    <a:pt x="16676" y="7806"/>
                  </a:lnTo>
                  <a:lnTo>
                    <a:pt x="16426" y="8339"/>
                  </a:lnTo>
                  <a:lnTo>
                    <a:pt x="16300" y="8621"/>
                  </a:lnTo>
                  <a:lnTo>
                    <a:pt x="16175" y="8903"/>
                  </a:lnTo>
                  <a:lnTo>
                    <a:pt x="16112" y="9185"/>
                  </a:lnTo>
                  <a:lnTo>
                    <a:pt x="16049" y="9530"/>
                  </a:lnTo>
                  <a:lnTo>
                    <a:pt x="16049" y="9530"/>
                  </a:lnTo>
                  <a:lnTo>
                    <a:pt x="16049" y="10000"/>
                  </a:lnTo>
                  <a:lnTo>
                    <a:pt x="16049" y="10501"/>
                  </a:lnTo>
                  <a:lnTo>
                    <a:pt x="16049" y="10972"/>
                  </a:lnTo>
                  <a:lnTo>
                    <a:pt x="15987" y="11442"/>
                  </a:lnTo>
                  <a:lnTo>
                    <a:pt x="15987" y="11442"/>
                  </a:lnTo>
                  <a:lnTo>
                    <a:pt x="15955" y="11787"/>
                  </a:lnTo>
                  <a:lnTo>
                    <a:pt x="15861" y="12100"/>
                  </a:lnTo>
                  <a:lnTo>
                    <a:pt x="15767" y="12414"/>
                  </a:lnTo>
                  <a:lnTo>
                    <a:pt x="15673" y="12727"/>
                  </a:lnTo>
                  <a:lnTo>
                    <a:pt x="15517" y="13009"/>
                  </a:lnTo>
                  <a:lnTo>
                    <a:pt x="15329" y="13260"/>
                  </a:lnTo>
                  <a:lnTo>
                    <a:pt x="15109" y="13511"/>
                  </a:lnTo>
                  <a:lnTo>
                    <a:pt x="14858" y="13762"/>
                  </a:lnTo>
                  <a:lnTo>
                    <a:pt x="14858" y="13762"/>
                  </a:lnTo>
                  <a:lnTo>
                    <a:pt x="14576" y="13981"/>
                  </a:lnTo>
                  <a:lnTo>
                    <a:pt x="14294" y="14169"/>
                  </a:lnTo>
                  <a:lnTo>
                    <a:pt x="13699" y="14514"/>
                  </a:lnTo>
                  <a:lnTo>
                    <a:pt x="13134" y="14921"/>
                  </a:lnTo>
                  <a:lnTo>
                    <a:pt x="12884" y="15141"/>
                  </a:lnTo>
                  <a:lnTo>
                    <a:pt x="12601" y="15392"/>
                  </a:lnTo>
                  <a:lnTo>
                    <a:pt x="12601" y="15392"/>
                  </a:lnTo>
                  <a:lnTo>
                    <a:pt x="12319" y="15736"/>
                  </a:lnTo>
                  <a:lnTo>
                    <a:pt x="12006" y="16081"/>
                  </a:lnTo>
                  <a:lnTo>
                    <a:pt x="12006" y="16081"/>
                  </a:lnTo>
                  <a:lnTo>
                    <a:pt x="11755" y="16363"/>
                  </a:lnTo>
                  <a:lnTo>
                    <a:pt x="11473" y="16614"/>
                  </a:lnTo>
                  <a:lnTo>
                    <a:pt x="11473" y="16614"/>
                  </a:lnTo>
                  <a:lnTo>
                    <a:pt x="11128" y="16896"/>
                  </a:lnTo>
                  <a:lnTo>
                    <a:pt x="10752" y="17116"/>
                  </a:lnTo>
                  <a:lnTo>
                    <a:pt x="10344" y="17304"/>
                  </a:lnTo>
                  <a:lnTo>
                    <a:pt x="9968" y="17429"/>
                  </a:lnTo>
                  <a:lnTo>
                    <a:pt x="9529" y="17554"/>
                  </a:lnTo>
                  <a:lnTo>
                    <a:pt x="9122" y="17617"/>
                  </a:lnTo>
                  <a:lnTo>
                    <a:pt x="8683" y="17648"/>
                  </a:lnTo>
                  <a:lnTo>
                    <a:pt x="8213" y="17648"/>
                  </a:lnTo>
                  <a:lnTo>
                    <a:pt x="8213" y="17648"/>
                  </a:lnTo>
                  <a:lnTo>
                    <a:pt x="8213" y="17648"/>
                  </a:lnTo>
                  <a:lnTo>
                    <a:pt x="8213" y="17648"/>
                  </a:lnTo>
                  <a:lnTo>
                    <a:pt x="7711" y="17648"/>
                  </a:lnTo>
                  <a:lnTo>
                    <a:pt x="7210" y="17586"/>
                  </a:lnTo>
                  <a:lnTo>
                    <a:pt x="6708" y="17523"/>
                  </a:lnTo>
                  <a:lnTo>
                    <a:pt x="6238" y="17398"/>
                  </a:lnTo>
                  <a:lnTo>
                    <a:pt x="5768" y="17241"/>
                  </a:lnTo>
                  <a:lnTo>
                    <a:pt x="5329" y="17022"/>
                  </a:lnTo>
                  <a:lnTo>
                    <a:pt x="4922" y="16771"/>
                  </a:lnTo>
                  <a:lnTo>
                    <a:pt x="4765" y="16614"/>
                  </a:lnTo>
                  <a:lnTo>
                    <a:pt x="4608" y="16457"/>
                  </a:lnTo>
                  <a:lnTo>
                    <a:pt x="4608" y="16457"/>
                  </a:lnTo>
                  <a:lnTo>
                    <a:pt x="4483" y="16301"/>
                  </a:lnTo>
                  <a:lnTo>
                    <a:pt x="4357" y="16112"/>
                  </a:lnTo>
                  <a:lnTo>
                    <a:pt x="4263" y="15924"/>
                  </a:lnTo>
                  <a:lnTo>
                    <a:pt x="4169" y="15736"/>
                  </a:lnTo>
                  <a:lnTo>
                    <a:pt x="4169" y="15736"/>
                  </a:lnTo>
                  <a:lnTo>
                    <a:pt x="3887" y="16489"/>
                  </a:lnTo>
                  <a:lnTo>
                    <a:pt x="3887" y="16489"/>
                  </a:lnTo>
                  <a:lnTo>
                    <a:pt x="3636" y="17178"/>
                  </a:lnTo>
                  <a:lnTo>
                    <a:pt x="3323" y="17837"/>
                  </a:lnTo>
                  <a:lnTo>
                    <a:pt x="2978" y="18463"/>
                  </a:lnTo>
                  <a:lnTo>
                    <a:pt x="2633" y="19090"/>
                  </a:lnTo>
                  <a:lnTo>
                    <a:pt x="2257" y="19717"/>
                  </a:lnTo>
                  <a:lnTo>
                    <a:pt x="1881" y="20344"/>
                  </a:lnTo>
                  <a:lnTo>
                    <a:pt x="1035" y="21567"/>
                  </a:lnTo>
                  <a:lnTo>
                    <a:pt x="1035" y="21567"/>
                  </a:lnTo>
                  <a:lnTo>
                    <a:pt x="627" y="22194"/>
                  </a:lnTo>
                  <a:lnTo>
                    <a:pt x="376" y="22570"/>
                  </a:lnTo>
                  <a:lnTo>
                    <a:pt x="188" y="22977"/>
                  </a:lnTo>
                  <a:lnTo>
                    <a:pt x="94" y="23165"/>
                  </a:lnTo>
                  <a:lnTo>
                    <a:pt x="32" y="23385"/>
                  </a:lnTo>
                  <a:lnTo>
                    <a:pt x="0" y="23573"/>
                  </a:lnTo>
                  <a:lnTo>
                    <a:pt x="0" y="23792"/>
                  </a:lnTo>
                  <a:lnTo>
                    <a:pt x="32" y="23980"/>
                  </a:lnTo>
                  <a:lnTo>
                    <a:pt x="94" y="24137"/>
                  </a:lnTo>
                  <a:lnTo>
                    <a:pt x="188" y="24294"/>
                  </a:lnTo>
                  <a:lnTo>
                    <a:pt x="345" y="24451"/>
                  </a:lnTo>
                  <a:lnTo>
                    <a:pt x="345" y="24451"/>
                  </a:lnTo>
                  <a:lnTo>
                    <a:pt x="439" y="24482"/>
                  </a:lnTo>
                  <a:lnTo>
                    <a:pt x="533" y="24482"/>
                  </a:lnTo>
                  <a:lnTo>
                    <a:pt x="533" y="24482"/>
                  </a:lnTo>
                  <a:lnTo>
                    <a:pt x="721" y="24482"/>
                  </a:lnTo>
                  <a:lnTo>
                    <a:pt x="721" y="24482"/>
                  </a:lnTo>
                  <a:lnTo>
                    <a:pt x="909" y="24482"/>
                  </a:lnTo>
                  <a:lnTo>
                    <a:pt x="909" y="24482"/>
                  </a:lnTo>
                  <a:lnTo>
                    <a:pt x="1035" y="24482"/>
                  </a:lnTo>
                  <a:lnTo>
                    <a:pt x="1129" y="24513"/>
                  </a:lnTo>
                  <a:lnTo>
                    <a:pt x="1129" y="24513"/>
                  </a:lnTo>
                  <a:lnTo>
                    <a:pt x="1568" y="24733"/>
                  </a:lnTo>
                  <a:lnTo>
                    <a:pt x="1975" y="24983"/>
                  </a:lnTo>
                  <a:lnTo>
                    <a:pt x="2320" y="25266"/>
                  </a:lnTo>
                  <a:lnTo>
                    <a:pt x="2696" y="25642"/>
                  </a:lnTo>
                  <a:lnTo>
                    <a:pt x="2696" y="25642"/>
                  </a:lnTo>
                  <a:lnTo>
                    <a:pt x="3104" y="26018"/>
                  </a:lnTo>
                  <a:lnTo>
                    <a:pt x="3511" y="26363"/>
                  </a:lnTo>
                  <a:lnTo>
                    <a:pt x="3950" y="26676"/>
                  </a:lnTo>
                  <a:lnTo>
                    <a:pt x="4389" y="26927"/>
                  </a:lnTo>
                  <a:lnTo>
                    <a:pt x="4859" y="27115"/>
                  </a:lnTo>
                  <a:lnTo>
                    <a:pt x="5360" y="27272"/>
                  </a:lnTo>
                  <a:lnTo>
                    <a:pt x="5862" y="27366"/>
                  </a:lnTo>
                  <a:lnTo>
                    <a:pt x="6364" y="27397"/>
                  </a:lnTo>
                  <a:lnTo>
                    <a:pt x="6364" y="27397"/>
                  </a:lnTo>
                  <a:lnTo>
                    <a:pt x="6677" y="27366"/>
                  </a:lnTo>
                  <a:lnTo>
                    <a:pt x="6990" y="27366"/>
                  </a:lnTo>
                  <a:lnTo>
                    <a:pt x="7617" y="27240"/>
                  </a:lnTo>
                  <a:lnTo>
                    <a:pt x="7617" y="27240"/>
                  </a:lnTo>
                  <a:lnTo>
                    <a:pt x="8119" y="27084"/>
                  </a:lnTo>
                  <a:lnTo>
                    <a:pt x="8558" y="26896"/>
                  </a:lnTo>
                  <a:lnTo>
                    <a:pt x="8997" y="26645"/>
                  </a:lnTo>
                  <a:lnTo>
                    <a:pt x="9435" y="26394"/>
                  </a:lnTo>
                  <a:lnTo>
                    <a:pt x="10282" y="25893"/>
                  </a:lnTo>
                  <a:lnTo>
                    <a:pt x="10721" y="25642"/>
                  </a:lnTo>
                  <a:lnTo>
                    <a:pt x="11191" y="25422"/>
                  </a:lnTo>
                  <a:lnTo>
                    <a:pt x="11191" y="25422"/>
                  </a:lnTo>
                  <a:lnTo>
                    <a:pt x="11630" y="25266"/>
                  </a:lnTo>
                  <a:lnTo>
                    <a:pt x="12069" y="25172"/>
                  </a:lnTo>
                  <a:lnTo>
                    <a:pt x="12507" y="25109"/>
                  </a:lnTo>
                  <a:lnTo>
                    <a:pt x="12946" y="25078"/>
                  </a:lnTo>
                  <a:lnTo>
                    <a:pt x="13824" y="25015"/>
                  </a:lnTo>
                  <a:lnTo>
                    <a:pt x="14294" y="24983"/>
                  </a:lnTo>
                  <a:lnTo>
                    <a:pt x="14733" y="24921"/>
                  </a:lnTo>
                  <a:lnTo>
                    <a:pt x="14733" y="24921"/>
                  </a:lnTo>
                  <a:lnTo>
                    <a:pt x="15109" y="24827"/>
                  </a:lnTo>
                  <a:lnTo>
                    <a:pt x="15454" y="24733"/>
                  </a:lnTo>
                  <a:lnTo>
                    <a:pt x="15767" y="24607"/>
                  </a:lnTo>
                  <a:lnTo>
                    <a:pt x="16081" y="24482"/>
                  </a:lnTo>
                  <a:lnTo>
                    <a:pt x="16363" y="24294"/>
                  </a:lnTo>
                  <a:lnTo>
                    <a:pt x="16614" y="24137"/>
                  </a:lnTo>
                  <a:lnTo>
                    <a:pt x="16864" y="23918"/>
                  </a:lnTo>
                  <a:lnTo>
                    <a:pt x="17115" y="23698"/>
                  </a:lnTo>
                  <a:lnTo>
                    <a:pt x="17335" y="23479"/>
                  </a:lnTo>
                  <a:lnTo>
                    <a:pt x="17523" y="23197"/>
                  </a:lnTo>
                  <a:lnTo>
                    <a:pt x="17711" y="22946"/>
                  </a:lnTo>
                  <a:lnTo>
                    <a:pt x="17899" y="22664"/>
                  </a:lnTo>
                  <a:lnTo>
                    <a:pt x="18212" y="22037"/>
                  </a:lnTo>
                  <a:lnTo>
                    <a:pt x="18494" y="21379"/>
                  </a:lnTo>
                  <a:lnTo>
                    <a:pt x="18494" y="21379"/>
                  </a:lnTo>
                  <a:lnTo>
                    <a:pt x="18996" y="20093"/>
                  </a:lnTo>
                  <a:lnTo>
                    <a:pt x="19278" y="19498"/>
                  </a:lnTo>
                  <a:lnTo>
                    <a:pt x="19560" y="18934"/>
                  </a:lnTo>
                  <a:lnTo>
                    <a:pt x="19905" y="18401"/>
                  </a:lnTo>
                  <a:lnTo>
                    <a:pt x="20281" y="17899"/>
                  </a:lnTo>
                  <a:lnTo>
                    <a:pt x="20751" y="17429"/>
                  </a:lnTo>
                  <a:lnTo>
                    <a:pt x="21034" y="17178"/>
                  </a:lnTo>
                  <a:lnTo>
                    <a:pt x="21316" y="16959"/>
                  </a:lnTo>
                  <a:lnTo>
                    <a:pt x="21316" y="16959"/>
                  </a:lnTo>
                  <a:lnTo>
                    <a:pt x="21849" y="16551"/>
                  </a:lnTo>
                  <a:lnTo>
                    <a:pt x="22319" y="16175"/>
                  </a:lnTo>
                  <a:lnTo>
                    <a:pt x="22695" y="15830"/>
                  </a:lnTo>
                  <a:lnTo>
                    <a:pt x="23008" y="15454"/>
                  </a:lnTo>
                  <a:lnTo>
                    <a:pt x="23008" y="15454"/>
                  </a:lnTo>
                  <a:lnTo>
                    <a:pt x="23165" y="15235"/>
                  </a:lnTo>
                  <a:lnTo>
                    <a:pt x="23290" y="14984"/>
                  </a:lnTo>
                  <a:lnTo>
                    <a:pt x="23385" y="14733"/>
                  </a:lnTo>
                  <a:lnTo>
                    <a:pt x="23479" y="14451"/>
                  </a:lnTo>
                  <a:lnTo>
                    <a:pt x="23573" y="14138"/>
                  </a:lnTo>
                  <a:lnTo>
                    <a:pt x="23635" y="13793"/>
                  </a:lnTo>
                  <a:lnTo>
                    <a:pt x="23698" y="12978"/>
                  </a:lnTo>
                  <a:lnTo>
                    <a:pt x="23698" y="12978"/>
                  </a:lnTo>
                  <a:lnTo>
                    <a:pt x="23761" y="12069"/>
                  </a:lnTo>
                  <a:lnTo>
                    <a:pt x="23823" y="11285"/>
                  </a:lnTo>
                  <a:lnTo>
                    <a:pt x="23886" y="10878"/>
                  </a:lnTo>
                  <a:lnTo>
                    <a:pt x="23980" y="10470"/>
                  </a:lnTo>
                  <a:lnTo>
                    <a:pt x="24074" y="10063"/>
                  </a:lnTo>
                  <a:lnTo>
                    <a:pt x="24231" y="9624"/>
                  </a:lnTo>
                  <a:lnTo>
                    <a:pt x="24231" y="9624"/>
                  </a:lnTo>
                  <a:lnTo>
                    <a:pt x="24388" y="9091"/>
                  </a:lnTo>
                  <a:lnTo>
                    <a:pt x="24576" y="8558"/>
                  </a:lnTo>
                  <a:lnTo>
                    <a:pt x="24670" y="8307"/>
                  </a:lnTo>
                  <a:lnTo>
                    <a:pt x="24732" y="8025"/>
                  </a:lnTo>
                  <a:lnTo>
                    <a:pt x="24764" y="7743"/>
                  </a:lnTo>
                  <a:lnTo>
                    <a:pt x="24764" y="7492"/>
                  </a:lnTo>
                  <a:lnTo>
                    <a:pt x="24764" y="7492"/>
                  </a:lnTo>
                  <a:lnTo>
                    <a:pt x="24732" y="7179"/>
                  </a:lnTo>
                  <a:lnTo>
                    <a:pt x="24638" y="6897"/>
                  </a:lnTo>
                  <a:lnTo>
                    <a:pt x="24513" y="6615"/>
                  </a:lnTo>
                  <a:lnTo>
                    <a:pt x="24388" y="6332"/>
                  </a:lnTo>
                  <a:lnTo>
                    <a:pt x="24074" y="5800"/>
                  </a:lnTo>
                  <a:lnTo>
                    <a:pt x="23792" y="5267"/>
                  </a:lnTo>
                  <a:lnTo>
                    <a:pt x="23792" y="5267"/>
                  </a:lnTo>
                  <a:lnTo>
                    <a:pt x="23604" y="4859"/>
                  </a:lnTo>
                  <a:lnTo>
                    <a:pt x="23447" y="4452"/>
                  </a:lnTo>
                  <a:lnTo>
                    <a:pt x="23165" y="3605"/>
                  </a:lnTo>
                  <a:lnTo>
                    <a:pt x="23165" y="3605"/>
                  </a:lnTo>
                  <a:lnTo>
                    <a:pt x="23071" y="3386"/>
                  </a:lnTo>
                  <a:lnTo>
                    <a:pt x="23071" y="3386"/>
                  </a:lnTo>
                  <a:lnTo>
                    <a:pt x="22946" y="2978"/>
                  </a:lnTo>
                  <a:lnTo>
                    <a:pt x="22789" y="2634"/>
                  </a:lnTo>
                  <a:lnTo>
                    <a:pt x="22601" y="2257"/>
                  </a:lnTo>
                  <a:lnTo>
                    <a:pt x="22381" y="1913"/>
                  </a:lnTo>
                  <a:lnTo>
                    <a:pt x="22381" y="1913"/>
                  </a:lnTo>
                  <a:lnTo>
                    <a:pt x="22193" y="1693"/>
                  </a:lnTo>
                  <a:lnTo>
                    <a:pt x="22005" y="1474"/>
                  </a:lnTo>
                  <a:lnTo>
                    <a:pt x="21786" y="1254"/>
                  </a:lnTo>
                  <a:lnTo>
                    <a:pt x="21566" y="1066"/>
                  </a:lnTo>
                  <a:lnTo>
                    <a:pt x="21128" y="753"/>
                  </a:lnTo>
                  <a:lnTo>
                    <a:pt x="20626" y="471"/>
                  </a:lnTo>
                  <a:lnTo>
                    <a:pt x="20093" y="283"/>
                  </a:lnTo>
                  <a:lnTo>
                    <a:pt x="19529" y="126"/>
                  </a:lnTo>
                  <a:lnTo>
                    <a:pt x="18996" y="32"/>
                  </a:lnTo>
                  <a:lnTo>
                    <a:pt x="184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3"/>
            <p:cNvSpPr/>
            <p:nvPr/>
          </p:nvSpPr>
          <p:spPr>
            <a:xfrm>
              <a:off x="3806650" y="1173025"/>
              <a:ext cx="275875" cy="1008575"/>
            </a:xfrm>
            <a:custGeom>
              <a:avLst/>
              <a:gdLst/>
              <a:ahLst/>
              <a:cxnLst/>
              <a:rect l="l" t="t" r="r" b="b"/>
              <a:pathLst>
                <a:path w="11035" h="40343" extrusionOk="0">
                  <a:moveTo>
                    <a:pt x="10251" y="0"/>
                  </a:moveTo>
                  <a:lnTo>
                    <a:pt x="10157" y="31"/>
                  </a:lnTo>
                  <a:lnTo>
                    <a:pt x="10063" y="63"/>
                  </a:lnTo>
                  <a:lnTo>
                    <a:pt x="9906" y="220"/>
                  </a:lnTo>
                  <a:lnTo>
                    <a:pt x="9686" y="439"/>
                  </a:lnTo>
                  <a:lnTo>
                    <a:pt x="9279" y="941"/>
                  </a:lnTo>
                  <a:lnTo>
                    <a:pt x="8934" y="1411"/>
                  </a:lnTo>
                  <a:lnTo>
                    <a:pt x="8683" y="1818"/>
                  </a:lnTo>
                  <a:lnTo>
                    <a:pt x="8495" y="2257"/>
                  </a:lnTo>
                  <a:lnTo>
                    <a:pt x="8276" y="2727"/>
                  </a:lnTo>
                  <a:lnTo>
                    <a:pt x="8056" y="3135"/>
                  </a:lnTo>
                  <a:lnTo>
                    <a:pt x="7680" y="3668"/>
                  </a:lnTo>
                  <a:lnTo>
                    <a:pt x="7273" y="4169"/>
                  </a:lnTo>
                  <a:lnTo>
                    <a:pt x="6865" y="4639"/>
                  </a:lnTo>
                  <a:lnTo>
                    <a:pt x="6458" y="5172"/>
                  </a:lnTo>
                  <a:lnTo>
                    <a:pt x="6050" y="5705"/>
                  </a:lnTo>
                  <a:lnTo>
                    <a:pt x="5674" y="6269"/>
                  </a:lnTo>
                  <a:lnTo>
                    <a:pt x="4984" y="7398"/>
                  </a:lnTo>
                  <a:lnTo>
                    <a:pt x="4326" y="8558"/>
                  </a:lnTo>
                  <a:lnTo>
                    <a:pt x="3762" y="9749"/>
                  </a:lnTo>
                  <a:lnTo>
                    <a:pt x="3198" y="10940"/>
                  </a:lnTo>
                  <a:lnTo>
                    <a:pt x="2665" y="12162"/>
                  </a:lnTo>
                  <a:lnTo>
                    <a:pt x="1599" y="14608"/>
                  </a:lnTo>
                  <a:lnTo>
                    <a:pt x="1317" y="15266"/>
                  </a:lnTo>
                  <a:lnTo>
                    <a:pt x="1066" y="15955"/>
                  </a:lnTo>
                  <a:lnTo>
                    <a:pt x="847" y="16614"/>
                  </a:lnTo>
                  <a:lnTo>
                    <a:pt x="659" y="17303"/>
                  </a:lnTo>
                  <a:lnTo>
                    <a:pt x="471" y="17993"/>
                  </a:lnTo>
                  <a:lnTo>
                    <a:pt x="345" y="18683"/>
                  </a:lnTo>
                  <a:lnTo>
                    <a:pt x="220" y="19372"/>
                  </a:lnTo>
                  <a:lnTo>
                    <a:pt x="126" y="20093"/>
                  </a:lnTo>
                  <a:lnTo>
                    <a:pt x="63" y="20783"/>
                  </a:lnTo>
                  <a:lnTo>
                    <a:pt x="32" y="21472"/>
                  </a:lnTo>
                  <a:lnTo>
                    <a:pt x="0" y="22193"/>
                  </a:lnTo>
                  <a:lnTo>
                    <a:pt x="32" y="22883"/>
                  </a:lnTo>
                  <a:lnTo>
                    <a:pt x="63" y="23604"/>
                  </a:lnTo>
                  <a:lnTo>
                    <a:pt x="126" y="24325"/>
                  </a:lnTo>
                  <a:lnTo>
                    <a:pt x="220" y="25046"/>
                  </a:lnTo>
                  <a:lnTo>
                    <a:pt x="345" y="25735"/>
                  </a:lnTo>
                  <a:lnTo>
                    <a:pt x="565" y="26927"/>
                  </a:lnTo>
                  <a:lnTo>
                    <a:pt x="878" y="28149"/>
                  </a:lnTo>
                  <a:lnTo>
                    <a:pt x="1254" y="29340"/>
                  </a:lnTo>
                  <a:lnTo>
                    <a:pt x="1662" y="30531"/>
                  </a:lnTo>
                  <a:lnTo>
                    <a:pt x="2163" y="31691"/>
                  </a:lnTo>
                  <a:lnTo>
                    <a:pt x="2727" y="32820"/>
                  </a:lnTo>
                  <a:lnTo>
                    <a:pt x="3323" y="33885"/>
                  </a:lnTo>
                  <a:lnTo>
                    <a:pt x="3637" y="34418"/>
                  </a:lnTo>
                  <a:lnTo>
                    <a:pt x="3981" y="34920"/>
                  </a:lnTo>
                  <a:lnTo>
                    <a:pt x="4357" y="35421"/>
                  </a:lnTo>
                  <a:lnTo>
                    <a:pt x="4734" y="35892"/>
                  </a:lnTo>
                  <a:lnTo>
                    <a:pt x="5172" y="36393"/>
                  </a:lnTo>
                  <a:lnTo>
                    <a:pt x="5643" y="36832"/>
                  </a:lnTo>
                  <a:lnTo>
                    <a:pt x="6113" y="37302"/>
                  </a:lnTo>
                  <a:lnTo>
                    <a:pt x="6583" y="37710"/>
                  </a:lnTo>
                  <a:lnTo>
                    <a:pt x="7085" y="38086"/>
                  </a:lnTo>
                  <a:lnTo>
                    <a:pt x="7586" y="38431"/>
                  </a:lnTo>
                  <a:lnTo>
                    <a:pt x="8401" y="38964"/>
                  </a:lnTo>
                  <a:lnTo>
                    <a:pt x="9279" y="39559"/>
                  </a:lnTo>
                  <a:lnTo>
                    <a:pt x="9718" y="39810"/>
                  </a:lnTo>
                  <a:lnTo>
                    <a:pt x="10157" y="40029"/>
                  </a:lnTo>
                  <a:lnTo>
                    <a:pt x="10627" y="40217"/>
                  </a:lnTo>
                  <a:lnTo>
                    <a:pt x="11034" y="40343"/>
                  </a:lnTo>
                  <a:lnTo>
                    <a:pt x="10940" y="40092"/>
                  </a:lnTo>
                  <a:lnTo>
                    <a:pt x="10815" y="39810"/>
                  </a:lnTo>
                  <a:lnTo>
                    <a:pt x="10501" y="39277"/>
                  </a:lnTo>
                  <a:lnTo>
                    <a:pt x="10157" y="38776"/>
                  </a:lnTo>
                  <a:lnTo>
                    <a:pt x="9843" y="38243"/>
                  </a:lnTo>
                  <a:lnTo>
                    <a:pt x="9373" y="37302"/>
                  </a:lnTo>
                  <a:lnTo>
                    <a:pt x="8934" y="36268"/>
                  </a:lnTo>
                  <a:lnTo>
                    <a:pt x="8589" y="35233"/>
                  </a:lnTo>
                  <a:lnTo>
                    <a:pt x="8307" y="34168"/>
                  </a:lnTo>
                  <a:lnTo>
                    <a:pt x="8025" y="32882"/>
                  </a:lnTo>
                  <a:lnTo>
                    <a:pt x="7806" y="31597"/>
                  </a:lnTo>
                  <a:lnTo>
                    <a:pt x="7618" y="30281"/>
                  </a:lnTo>
                  <a:lnTo>
                    <a:pt x="7492" y="28964"/>
                  </a:lnTo>
                  <a:lnTo>
                    <a:pt x="7241" y="26300"/>
                  </a:lnTo>
                  <a:lnTo>
                    <a:pt x="7116" y="24983"/>
                  </a:lnTo>
                  <a:lnTo>
                    <a:pt x="6991" y="23698"/>
                  </a:lnTo>
                  <a:lnTo>
                    <a:pt x="6834" y="22193"/>
                  </a:lnTo>
                  <a:lnTo>
                    <a:pt x="6740" y="20720"/>
                  </a:lnTo>
                  <a:lnTo>
                    <a:pt x="6708" y="19215"/>
                  </a:lnTo>
                  <a:lnTo>
                    <a:pt x="6708" y="17711"/>
                  </a:lnTo>
                  <a:lnTo>
                    <a:pt x="6771" y="16206"/>
                  </a:lnTo>
                  <a:lnTo>
                    <a:pt x="6834" y="14733"/>
                  </a:lnTo>
                  <a:lnTo>
                    <a:pt x="6959" y="13228"/>
                  </a:lnTo>
                  <a:lnTo>
                    <a:pt x="7085" y="11755"/>
                  </a:lnTo>
                  <a:lnTo>
                    <a:pt x="7210" y="10783"/>
                  </a:lnTo>
                  <a:lnTo>
                    <a:pt x="7367" y="9843"/>
                  </a:lnTo>
                  <a:lnTo>
                    <a:pt x="7523" y="8934"/>
                  </a:lnTo>
                  <a:lnTo>
                    <a:pt x="7743" y="7993"/>
                  </a:lnTo>
                  <a:lnTo>
                    <a:pt x="7962" y="7084"/>
                  </a:lnTo>
                  <a:lnTo>
                    <a:pt x="8213" y="6175"/>
                  </a:lnTo>
                  <a:lnTo>
                    <a:pt x="8777" y="4357"/>
                  </a:lnTo>
                  <a:lnTo>
                    <a:pt x="8934" y="3950"/>
                  </a:lnTo>
                  <a:lnTo>
                    <a:pt x="9185" y="3417"/>
                  </a:lnTo>
                  <a:lnTo>
                    <a:pt x="9780" y="2132"/>
                  </a:lnTo>
                  <a:lnTo>
                    <a:pt x="10063" y="1473"/>
                  </a:lnTo>
                  <a:lnTo>
                    <a:pt x="10282" y="878"/>
                  </a:lnTo>
                  <a:lnTo>
                    <a:pt x="10345" y="596"/>
                  </a:lnTo>
                  <a:lnTo>
                    <a:pt x="10376" y="376"/>
                  </a:lnTo>
                  <a:lnTo>
                    <a:pt x="10407" y="188"/>
                  </a:lnTo>
                  <a:lnTo>
                    <a:pt x="10376" y="31"/>
                  </a:lnTo>
                  <a:lnTo>
                    <a:pt x="103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73"/>
            <p:cNvSpPr/>
            <p:nvPr/>
          </p:nvSpPr>
          <p:spPr>
            <a:xfrm>
              <a:off x="5096550" y="3598425"/>
              <a:ext cx="463150" cy="911425"/>
            </a:xfrm>
            <a:custGeom>
              <a:avLst/>
              <a:gdLst/>
              <a:ahLst/>
              <a:cxnLst/>
              <a:rect l="l" t="t" r="r" b="b"/>
              <a:pathLst>
                <a:path w="18526" h="36457" extrusionOk="0">
                  <a:moveTo>
                    <a:pt x="14263" y="1"/>
                  </a:moveTo>
                  <a:lnTo>
                    <a:pt x="14231" y="126"/>
                  </a:lnTo>
                  <a:lnTo>
                    <a:pt x="14169" y="252"/>
                  </a:lnTo>
                  <a:lnTo>
                    <a:pt x="14137" y="346"/>
                  </a:lnTo>
                  <a:lnTo>
                    <a:pt x="14137" y="471"/>
                  </a:lnTo>
                  <a:lnTo>
                    <a:pt x="14231" y="471"/>
                  </a:lnTo>
                  <a:lnTo>
                    <a:pt x="14388" y="1004"/>
                  </a:lnTo>
                  <a:lnTo>
                    <a:pt x="14482" y="1568"/>
                  </a:lnTo>
                  <a:lnTo>
                    <a:pt x="14545" y="2101"/>
                  </a:lnTo>
                  <a:lnTo>
                    <a:pt x="14576" y="2665"/>
                  </a:lnTo>
                  <a:lnTo>
                    <a:pt x="14545" y="3794"/>
                  </a:lnTo>
                  <a:lnTo>
                    <a:pt x="14514" y="4891"/>
                  </a:lnTo>
                  <a:lnTo>
                    <a:pt x="14514" y="5706"/>
                  </a:lnTo>
                  <a:lnTo>
                    <a:pt x="14482" y="6490"/>
                  </a:lnTo>
                  <a:lnTo>
                    <a:pt x="14451" y="7273"/>
                  </a:lnTo>
                  <a:lnTo>
                    <a:pt x="14357" y="8057"/>
                  </a:lnTo>
                  <a:lnTo>
                    <a:pt x="14263" y="8841"/>
                  </a:lnTo>
                  <a:lnTo>
                    <a:pt x="14106" y="9624"/>
                  </a:lnTo>
                  <a:lnTo>
                    <a:pt x="13887" y="10377"/>
                  </a:lnTo>
                  <a:lnTo>
                    <a:pt x="13636" y="11129"/>
                  </a:lnTo>
                  <a:lnTo>
                    <a:pt x="13385" y="11787"/>
                  </a:lnTo>
                  <a:lnTo>
                    <a:pt x="13103" y="12414"/>
                  </a:lnTo>
                  <a:lnTo>
                    <a:pt x="12789" y="13010"/>
                  </a:lnTo>
                  <a:lnTo>
                    <a:pt x="12476" y="13637"/>
                  </a:lnTo>
                  <a:lnTo>
                    <a:pt x="12100" y="14232"/>
                  </a:lnTo>
                  <a:lnTo>
                    <a:pt x="11724" y="14828"/>
                  </a:lnTo>
                  <a:lnTo>
                    <a:pt x="10940" y="16019"/>
                  </a:lnTo>
                  <a:lnTo>
                    <a:pt x="10125" y="17179"/>
                  </a:lnTo>
                  <a:lnTo>
                    <a:pt x="9279" y="18307"/>
                  </a:lnTo>
                  <a:lnTo>
                    <a:pt x="8432" y="19436"/>
                  </a:lnTo>
                  <a:lnTo>
                    <a:pt x="7649" y="20564"/>
                  </a:lnTo>
                  <a:lnTo>
                    <a:pt x="6865" y="21755"/>
                  </a:lnTo>
                  <a:lnTo>
                    <a:pt x="6113" y="22978"/>
                  </a:lnTo>
                  <a:lnTo>
                    <a:pt x="5392" y="24232"/>
                  </a:lnTo>
                  <a:lnTo>
                    <a:pt x="4702" y="25517"/>
                  </a:lnTo>
                  <a:lnTo>
                    <a:pt x="4013" y="26833"/>
                  </a:lnTo>
                  <a:lnTo>
                    <a:pt x="3386" y="28119"/>
                  </a:lnTo>
                  <a:lnTo>
                    <a:pt x="2132" y="30720"/>
                  </a:lnTo>
                  <a:lnTo>
                    <a:pt x="1505" y="32068"/>
                  </a:lnTo>
                  <a:lnTo>
                    <a:pt x="1160" y="32789"/>
                  </a:lnTo>
                  <a:lnTo>
                    <a:pt x="847" y="33541"/>
                  </a:lnTo>
                  <a:lnTo>
                    <a:pt x="533" y="34294"/>
                  </a:lnTo>
                  <a:lnTo>
                    <a:pt x="282" y="35046"/>
                  </a:lnTo>
                  <a:lnTo>
                    <a:pt x="94" y="35767"/>
                  </a:lnTo>
                  <a:lnTo>
                    <a:pt x="32" y="36143"/>
                  </a:lnTo>
                  <a:lnTo>
                    <a:pt x="0" y="36457"/>
                  </a:lnTo>
                  <a:lnTo>
                    <a:pt x="627" y="36269"/>
                  </a:lnTo>
                  <a:lnTo>
                    <a:pt x="1285" y="36081"/>
                  </a:lnTo>
                  <a:lnTo>
                    <a:pt x="2602" y="35736"/>
                  </a:lnTo>
                  <a:lnTo>
                    <a:pt x="3229" y="35548"/>
                  </a:lnTo>
                  <a:lnTo>
                    <a:pt x="3887" y="35360"/>
                  </a:lnTo>
                  <a:lnTo>
                    <a:pt x="4545" y="35140"/>
                  </a:lnTo>
                  <a:lnTo>
                    <a:pt x="5172" y="34889"/>
                  </a:lnTo>
                  <a:lnTo>
                    <a:pt x="5925" y="34513"/>
                  </a:lnTo>
                  <a:lnTo>
                    <a:pt x="6677" y="34106"/>
                  </a:lnTo>
                  <a:lnTo>
                    <a:pt x="7429" y="33667"/>
                  </a:lnTo>
                  <a:lnTo>
                    <a:pt x="8150" y="33165"/>
                  </a:lnTo>
                  <a:lnTo>
                    <a:pt x="8871" y="32664"/>
                  </a:lnTo>
                  <a:lnTo>
                    <a:pt x="9561" y="32100"/>
                  </a:lnTo>
                  <a:lnTo>
                    <a:pt x="10219" y="31567"/>
                  </a:lnTo>
                  <a:lnTo>
                    <a:pt x="10846" y="31002"/>
                  </a:lnTo>
                  <a:lnTo>
                    <a:pt x="12006" y="29968"/>
                  </a:lnTo>
                  <a:lnTo>
                    <a:pt x="13166" y="28871"/>
                  </a:lnTo>
                  <a:lnTo>
                    <a:pt x="13730" y="28307"/>
                  </a:lnTo>
                  <a:lnTo>
                    <a:pt x="14263" y="27711"/>
                  </a:lnTo>
                  <a:lnTo>
                    <a:pt x="14764" y="27115"/>
                  </a:lnTo>
                  <a:lnTo>
                    <a:pt x="15203" y="26489"/>
                  </a:lnTo>
                  <a:lnTo>
                    <a:pt x="15611" y="25768"/>
                  </a:lnTo>
                  <a:lnTo>
                    <a:pt x="15955" y="24984"/>
                  </a:lnTo>
                  <a:lnTo>
                    <a:pt x="16300" y="24169"/>
                  </a:lnTo>
                  <a:lnTo>
                    <a:pt x="16614" y="23323"/>
                  </a:lnTo>
                  <a:lnTo>
                    <a:pt x="16896" y="22445"/>
                  </a:lnTo>
                  <a:lnTo>
                    <a:pt x="17147" y="21599"/>
                  </a:lnTo>
                  <a:lnTo>
                    <a:pt x="17585" y="19937"/>
                  </a:lnTo>
                  <a:lnTo>
                    <a:pt x="17774" y="19091"/>
                  </a:lnTo>
                  <a:lnTo>
                    <a:pt x="17962" y="18213"/>
                  </a:lnTo>
                  <a:lnTo>
                    <a:pt x="18150" y="17335"/>
                  </a:lnTo>
                  <a:lnTo>
                    <a:pt x="18275" y="16458"/>
                  </a:lnTo>
                  <a:lnTo>
                    <a:pt x="18369" y="15549"/>
                  </a:lnTo>
                  <a:lnTo>
                    <a:pt x="18463" y="14671"/>
                  </a:lnTo>
                  <a:lnTo>
                    <a:pt x="18526" y="13762"/>
                  </a:lnTo>
                  <a:lnTo>
                    <a:pt x="18526" y="12884"/>
                  </a:lnTo>
                  <a:lnTo>
                    <a:pt x="18526" y="11975"/>
                  </a:lnTo>
                  <a:lnTo>
                    <a:pt x="18494" y="11098"/>
                  </a:lnTo>
                  <a:lnTo>
                    <a:pt x="18432" y="10220"/>
                  </a:lnTo>
                  <a:lnTo>
                    <a:pt x="18338" y="9311"/>
                  </a:lnTo>
                  <a:lnTo>
                    <a:pt x="18244" y="8433"/>
                  </a:lnTo>
                  <a:lnTo>
                    <a:pt x="18087" y="7555"/>
                  </a:lnTo>
                  <a:lnTo>
                    <a:pt x="17899" y="6678"/>
                  </a:lnTo>
                  <a:lnTo>
                    <a:pt x="17679" y="5800"/>
                  </a:lnTo>
                  <a:lnTo>
                    <a:pt x="17460" y="5079"/>
                  </a:lnTo>
                  <a:lnTo>
                    <a:pt x="17178" y="4264"/>
                  </a:lnTo>
                  <a:lnTo>
                    <a:pt x="16864" y="3418"/>
                  </a:lnTo>
                  <a:lnTo>
                    <a:pt x="16457" y="2571"/>
                  </a:lnTo>
                  <a:lnTo>
                    <a:pt x="16238" y="2164"/>
                  </a:lnTo>
                  <a:lnTo>
                    <a:pt x="15987" y="1756"/>
                  </a:lnTo>
                  <a:lnTo>
                    <a:pt x="15736" y="1380"/>
                  </a:lnTo>
                  <a:lnTo>
                    <a:pt x="15485" y="1035"/>
                  </a:lnTo>
                  <a:lnTo>
                    <a:pt x="15203" y="722"/>
                  </a:lnTo>
                  <a:lnTo>
                    <a:pt x="14890" y="440"/>
                  </a:lnTo>
                  <a:lnTo>
                    <a:pt x="14576" y="189"/>
                  </a:lnTo>
                  <a:lnTo>
                    <a:pt x="142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73"/>
            <p:cNvSpPr/>
            <p:nvPr/>
          </p:nvSpPr>
          <p:spPr>
            <a:xfrm>
              <a:off x="2374125" y="3094550"/>
              <a:ext cx="572100" cy="829125"/>
            </a:xfrm>
            <a:custGeom>
              <a:avLst/>
              <a:gdLst/>
              <a:ahLst/>
              <a:cxnLst/>
              <a:rect l="l" t="t" r="r" b="b"/>
              <a:pathLst>
                <a:path w="22884" h="33165" extrusionOk="0">
                  <a:moveTo>
                    <a:pt x="1254" y="0"/>
                  </a:moveTo>
                  <a:lnTo>
                    <a:pt x="816" y="32"/>
                  </a:lnTo>
                  <a:lnTo>
                    <a:pt x="377" y="94"/>
                  </a:lnTo>
                  <a:lnTo>
                    <a:pt x="1" y="220"/>
                  </a:lnTo>
                  <a:lnTo>
                    <a:pt x="565" y="470"/>
                  </a:lnTo>
                  <a:lnTo>
                    <a:pt x="1098" y="753"/>
                  </a:lnTo>
                  <a:lnTo>
                    <a:pt x="1568" y="1097"/>
                  </a:lnTo>
                  <a:lnTo>
                    <a:pt x="2007" y="1474"/>
                  </a:lnTo>
                  <a:lnTo>
                    <a:pt x="2414" y="1912"/>
                  </a:lnTo>
                  <a:lnTo>
                    <a:pt x="2790" y="2351"/>
                  </a:lnTo>
                  <a:lnTo>
                    <a:pt x="3166" y="2821"/>
                  </a:lnTo>
                  <a:lnTo>
                    <a:pt x="3480" y="3323"/>
                  </a:lnTo>
                  <a:lnTo>
                    <a:pt x="3793" y="3856"/>
                  </a:lnTo>
                  <a:lnTo>
                    <a:pt x="4076" y="4389"/>
                  </a:lnTo>
                  <a:lnTo>
                    <a:pt x="4640" y="5486"/>
                  </a:lnTo>
                  <a:lnTo>
                    <a:pt x="5173" y="6552"/>
                  </a:lnTo>
                  <a:lnTo>
                    <a:pt x="5706" y="7617"/>
                  </a:lnTo>
                  <a:lnTo>
                    <a:pt x="7147" y="10188"/>
                  </a:lnTo>
                  <a:lnTo>
                    <a:pt x="8589" y="12727"/>
                  </a:lnTo>
                  <a:lnTo>
                    <a:pt x="10094" y="15235"/>
                  </a:lnTo>
                  <a:lnTo>
                    <a:pt x="11661" y="17742"/>
                  </a:lnTo>
                  <a:lnTo>
                    <a:pt x="12226" y="18714"/>
                  </a:lnTo>
                  <a:lnTo>
                    <a:pt x="12790" y="19686"/>
                  </a:lnTo>
                  <a:lnTo>
                    <a:pt x="13887" y="21661"/>
                  </a:lnTo>
                  <a:lnTo>
                    <a:pt x="14953" y="23667"/>
                  </a:lnTo>
                  <a:lnTo>
                    <a:pt x="16018" y="25642"/>
                  </a:lnTo>
                  <a:lnTo>
                    <a:pt x="17116" y="27616"/>
                  </a:lnTo>
                  <a:lnTo>
                    <a:pt x="17711" y="28588"/>
                  </a:lnTo>
                  <a:lnTo>
                    <a:pt x="18307" y="29560"/>
                  </a:lnTo>
                  <a:lnTo>
                    <a:pt x="18934" y="30500"/>
                  </a:lnTo>
                  <a:lnTo>
                    <a:pt x="19592" y="31409"/>
                  </a:lnTo>
                  <a:lnTo>
                    <a:pt x="20250" y="32287"/>
                  </a:lnTo>
                  <a:lnTo>
                    <a:pt x="21002" y="33165"/>
                  </a:lnTo>
                  <a:lnTo>
                    <a:pt x="21473" y="32068"/>
                  </a:lnTo>
                  <a:lnTo>
                    <a:pt x="21880" y="30939"/>
                  </a:lnTo>
                  <a:lnTo>
                    <a:pt x="22194" y="29811"/>
                  </a:lnTo>
                  <a:lnTo>
                    <a:pt x="22476" y="28651"/>
                  </a:lnTo>
                  <a:lnTo>
                    <a:pt x="22664" y="27522"/>
                  </a:lnTo>
                  <a:lnTo>
                    <a:pt x="22789" y="26362"/>
                  </a:lnTo>
                  <a:lnTo>
                    <a:pt x="22852" y="25203"/>
                  </a:lnTo>
                  <a:lnTo>
                    <a:pt x="22883" y="24043"/>
                  </a:lnTo>
                  <a:lnTo>
                    <a:pt x="22821" y="22883"/>
                  </a:lnTo>
                  <a:lnTo>
                    <a:pt x="22695" y="21755"/>
                  </a:lnTo>
                  <a:lnTo>
                    <a:pt x="22538" y="20595"/>
                  </a:lnTo>
                  <a:lnTo>
                    <a:pt x="22288" y="19466"/>
                  </a:lnTo>
                  <a:lnTo>
                    <a:pt x="22006" y="18338"/>
                  </a:lnTo>
                  <a:lnTo>
                    <a:pt x="21661" y="17241"/>
                  </a:lnTo>
                  <a:lnTo>
                    <a:pt x="21285" y="16144"/>
                  </a:lnTo>
                  <a:lnTo>
                    <a:pt x="20846" y="15078"/>
                  </a:lnTo>
                  <a:lnTo>
                    <a:pt x="20344" y="14012"/>
                  </a:lnTo>
                  <a:lnTo>
                    <a:pt x="19811" y="12978"/>
                  </a:lnTo>
                  <a:lnTo>
                    <a:pt x="19216" y="11975"/>
                  </a:lnTo>
                  <a:lnTo>
                    <a:pt x="18589" y="11003"/>
                  </a:lnTo>
                  <a:lnTo>
                    <a:pt x="17931" y="10031"/>
                  </a:lnTo>
                  <a:lnTo>
                    <a:pt x="17210" y="9122"/>
                  </a:lnTo>
                  <a:lnTo>
                    <a:pt x="16457" y="8213"/>
                  </a:lnTo>
                  <a:lnTo>
                    <a:pt x="15674" y="7367"/>
                  </a:lnTo>
                  <a:lnTo>
                    <a:pt x="14827" y="6552"/>
                  </a:lnTo>
                  <a:lnTo>
                    <a:pt x="13981" y="5768"/>
                  </a:lnTo>
                  <a:lnTo>
                    <a:pt x="13072" y="5047"/>
                  </a:lnTo>
                  <a:lnTo>
                    <a:pt x="12163" y="4357"/>
                  </a:lnTo>
                  <a:lnTo>
                    <a:pt x="11191" y="3699"/>
                  </a:lnTo>
                  <a:lnTo>
                    <a:pt x="10219" y="3104"/>
                  </a:lnTo>
                  <a:lnTo>
                    <a:pt x="9185" y="2571"/>
                  </a:lnTo>
                  <a:lnTo>
                    <a:pt x="8151" y="2069"/>
                  </a:lnTo>
                  <a:lnTo>
                    <a:pt x="7085" y="1599"/>
                  </a:lnTo>
                  <a:lnTo>
                    <a:pt x="5988" y="1160"/>
                  </a:lnTo>
                  <a:lnTo>
                    <a:pt x="4891" y="721"/>
                  </a:lnTo>
                  <a:lnTo>
                    <a:pt x="3762" y="376"/>
                  </a:lnTo>
                  <a:lnTo>
                    <a:pt x="3229" y="251"/>
                  </a:lnTo>
                  <a:lnTo>
                    <a:pt x="2728" y="126"/>
                  </a:lnTo>
                  <a:lnTo>
                    <a:pt x="2195" y="63"/>
                  </a:lnTo>
                  <a:lnTo>
                    <a:pt x="17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73"/>
            <p:cNvSpPr/>
            <p:nvPr/>
          </p:nvSpPr>
          <p:spPr>
            <a:xfrm>
              <a:off x="2010500" y="3520850"/>
              <a:ext cx="121500" cy="157550"/>
            </a:xfrm>
            <a:custGeom>
              <a:avLst/>
              <a:gdLst/>
              <a:ahLst/>
              <a:cxnLst/>
              <a:rect l="l" t="t" r="r" b="b"/>
              <a:pathLst>
                <a:path w="4860" h="6302" extrusionOk="0">
                  <a:moveTo>
                    <a:pt x="2289" y="1"/>
                  </a:moveTo>
                  <a:lnTo>
                    <a:pt x="1944" y="32"/>
                  </a:lnTo>
                  <a:lnTo>
                    <a:pt x="1600" y="95"/>
                  </a:lnTo>
                  <a:lnTo>
                    <a:pt x="1286" y="220"/>
                  </a:lnTo>
                  <a:lnTo>
                    <a:pt x="973" y="377"/>
                  </a:lnTo>
                  <a:lnTo>
                    <a:pt x="691" y="628"/>
                  </a:lnTo>
                  <a:lnTo>
                    <a:pt x="565" y="784"/>
                  </a:lnTo>
                  <a:lnTo>
                    <a:pt x="408" y="941"/>
                  </a:lnTo>
                  <a:lnTo>
                    <a:pt x="314" y="1129"/>
                  </a:lnTo>
                  <a:lnTo>
                    <a:pt x="220" y="1317"/>
                  </a:lnTo>
                  <a:lnTo>
                    <a:pt x="95" y="1725"/>
                  </a:lnTo>
                  <a:lnTo>
                    <a:pt x="1" y="2132"/>
                  </a:lnTo>
                  <a:lnTo>
                    <a:pt x="1" y="2571"/>
                  </a:lnTo>
                  <a:lnTo>
                    <a:pt x="1" y="3010"/>
                  </a:lnTo>
                  <a:lnTo>
                    <a:pt x="64" y="3417"/>
                  </a:lnTo>
                  <a:lnTo>
                    <a:pt x="158" y="3825"/>
                  </a:lnTo>
                  <a:lnTo>
                    <a:pt x="252" y="4138"/>
                  </a:lnTo>
                  <a:lnTo>
                    <a:pt x="346" y="4420"/>
                  </a:lnTo>
                  <a:lnTo>
                    <a:pt x="502" y="4703"/>
                  </a:lnTo>
                  <a:lnTo>
                    <a:pt x="659" y="4985"/>
                  </a:lnTo>
                  <a:lnTo>
                    <a:pt x="847" y="5235"/>
                  </a:lnTo>
                  <a:lnTo>
                    <a:pt x="1035" y="5455"/>
                  </a:lnTo>
                  <a:lnTo>
                    <a:pt x="1286" y="5674"/>
                  </a:lnTo>
                  <a:lnTo>
                    <a:pt x="1537" y="5862"/>
                  </a:lnTo>
                  <a:lnTo>
                    <a:pt x="1694" y="5988"/>
                  </a:lnTo>
                  <a:lnTo>
                    <a:pt x="1850" y="6082"/>
                  </a:lnTo>
                  <a:lnTo>
                    <a:pt x="2038" y="6176"/>
                  </a:lnTo>
                  <a:lnTo>
                    <a:pt x="2258" y="6239"/>
                  </a:lnTo>
                  <a:lnTo>
                    <a:pt x="2571" y="6301"/>
                  </a:lnTo>
                  <a:lnTo>
                    <a:pt x="2885" y="6301"/>
                  </a:lnTo>
                  <a:lnTo>
                    <a:pt x="3230" y="6239"/>
                  </a:lnTo>
                  <a:lnTo>
                    <a:pt x="3543" y="6176"/>
                  </a:lnTo>
                  <a:lnTo>
                    <a:pt x="3856" y="6019"/>
                  </a:lnTo>
                  <a:lnTo>
                    <a:pt x="4107" y="5831"/>
                  </a:lnTo>
                  <a:lnTo>
                    <a:pt x="4358" y="5612"/>
                  </a:lnTo>
                  <a:lnTo>
                    <a:pt x="4421" y="5486"/>
                  </a:lnTo>
                  <a:lnTo>
                    <a:pt x="4515" y="5330"/>
                  </a:lnTo>
                  <a:lnTo>
                    <a:pt x="4703" y="4859"/>
                  </a:lnTo>
                  <a:lnTo>
                    <a:pt x="4797" y="4420"/>
                  </a:lnTo>
                  <a:lnTo>
                    <a:pt x="4860" y="3950"/>
                  </a:lnTo>
                  <a:lnTo>
                    <a:pt x="4860" y="3449"/>
                  </a:lnTo>
                  <a:lnTo>
                    <a:pt x="4828" y="3073"/>
                  </a:lnTo>
                  <a:lnTo>
                    <a:pt x="4766" y="2665"/>
                  </a:lnTo>
                  <a:lnTo>
                    <a:pt x="4671" y="2289"/>
                  </a:lnTo>
                  <a:lnTo>
                    <a:pt x="4546" y="1913"/>
                  </a:lnTo>
                  <a:lnTo>
                    <a:pt x="4327" y="1443"/>
                  </a:lnTo>
                  <a:lnTo>
                    <a:pt x="4201" y="1223"/>
                  </a:lnTo>
                  <a:lnTo>
                    <a:pt x="4076" y="1004"/>
                  </a:lnTo>
                  <a:lnTo>
                    <a:pt x="3919" y="784"/>
                  </a:lnTo>
                  <a:lnTo>
                    <a:pt x="3731" y="596"/>
                  </a:lnTo>
                  <a:lnTo>
                    <a:pt x="3543" y="439"/>
                  </a:lnTo>
                  <a:lnTo>
                    <a:pt x="3292" y="283"/>
                  </a:lnTo>
                  <a:lnTo>
                    <a:pt x="2979" y="126"/>
                  </a:lnTo>
                  <a:lnTo>
                    <a:pt x="2634" y="63"/>
                  </a:lnTo>
                  <a:lnTo>
                    <a:pt x="22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73"/>
            <p:cNvSpPr/>
            <p:nvPr/>
          </p:nvSpPr>
          <p:spPr>
            <a:xfrm>
              <a:off x="2131975" y="3889950"/>
              <a:ext cx="141075" cy="177150"/>
            </a:xfrm>
            <a:custGeom>
              <a:avLst/>
              <a:gdLst/>
              <a:ahLst/>
              <a:cxnLst/>
              <a:rect l="l" t="t" r="r" b="b"/>
              <a:pathLst>
                <a:path w="5643" h="7086" extrusionOk="0">
                  <a:moveTo>
                    <a:pt x="3072" y="1"/>
                  </a:moveTo>
                  <a:lnTo>
                    <a:pt x="2884" y="32"/>
                  </a:lnTo>
                  <a:lnTo>
                    <a:pt x="2665" y="63"/>
                  </a:lnTo>
                  <a:lnTo>
                    <a:pt x="2446" y="126"/>
                  </a:lnTo>
                  <a:lnTo>
                    <a:pt x="2257" y="220"/>
                  </a:lnTo>
                  <a:lnTo>
                    <a:pt x="2038" y="314"/>
                  </a:lnTo>
                  <a:lnTo>
                    <a:pt x="1850" y="440"/>
                  </a:lnTo>
                  <a:lnTo>
                    <a:pt x="1693" y="565"/>
                  </a:lnTo>
                  <a:lnTo>
                    <a:pt x="1505" y="722"/>
                  </a:lnTo>
                  <a:lnTo>
                    <a:pt x="1286" y="847"/>
                  </a:lnTo>
                  <a:lnTo>
                    <a:pt x="1066" y="1004"/>
                  </a:lnTo>
                  <a:lnTo>
                    <a:pt x="878" y="1161"/>
                  </a:lnTo>
                  <a:lnTo>
                    <a:pt x="690" y="1349"/>
                  </a:lnTo>
                  <a:lnTo>
                    <a:pt x="533" y="1568"/>
                  </a:lnTo>
                  <a:lnTo>
                    <a:pt x="408" y="1787"/>
                  </a:lnTo>
                  <a:lnTo>
                    <a:pt x="314" y="2007"/>
                  </a:lnTo>
                  <a:lnTo>
                    <a:pt x="220" y="2258"/>
                  </a:lnTo>
                  <a:lnTo>
                    <a:pt x="126" y="2602"/>
                  </a:lnTo>
                  <a:lnTo>
                    <a:pt x="63" y="2947"/>
                  </a:lnTo>
                  <a:lnTo>
                    <a:pt x="32" y="3323"/>
                  </a:lnTo>
                  <a:lnTo>
                    <a:pt x="1" y="3700"/>
                  </a:lnTo>
                  <a:lnTo>
                    <a:pt x="1" y="4076"/>
                  </a:lnTo>
                  <a:lnTo>
                    <a:pt x="32" y="4452"/>
                  </a:lnTo>
                  <a:lnTo>
                    <a:pt x="95" y="4828"/>
                  </a:lnTo>
                  <a:lnTo>
                    <a:pt x="220" y="5173"/>
                  </a:lnTo>
                  <a:lnTo>
                    <a:pt x="314" y="5455"/>
                  </a:lnTo>
                  <a:lnTo>
                    <a:pt x="439" y="5706"/>
                  </a:lnTo>
                  <a:lnTo>
                    <a:pt x="596" y="5957"/>
                  </a:lnTo>
                  <a:lnTo>
                    <a:pt x="784" y="6176"/>
                  </a:lnTo>
                  <a:lnTo>
                    <a:pt x="972" y="6364"/>
                  </a:lnTo>
                  <a:lnTo>
                    <a:pt x="1192" y="6552"/>
                  </a:lnTo>
                  <a:lnTo>
                    <a:pt x="1411" y="6709"/>
                  </a:lnTo>
                  <a:lnTo>
                    <a:pt x="1631" y="6834"/>
                  </a:lnTo>
                  <a:lnTo>
                    <a:pt x="1881" y="6928"/>
                  </a:lnTo>
                  <a:lnTo>
                    <a:pt x="2163" y="7022"/>
                  </a:lnTo>
                  <a:lnTo>
                    <a:pt x="2414" y="7085"/>
                  </a:lnTo>
                  <a:lnTo>
                    <a:pt x="2978" y="7085"/>
                  </a:lnTo>
                  <a:lnTo>
                    <a:pt x="3261" y="7054"/>
                  </a:lnTo>
                  <a:lnTo>
                    <a:pt x="3543" y="6960"/>
                  </a:lnTo>
                  <a:lnTo>
                    <a:pt x="3825" y="6866"/>
                  </a:lnTo>
                  <a:lnTo>
                    <a:pt x="4044" y="6772"/>
                  </a:lnTo>
                  <a:lnTo>
                    <a:pt x="4264" y="6646"/>
                  </a:lnTo>
                  <a:lnTo>
                    <a:pt x="4452" y="6489"/>
                  </a:lnTo>
                  <a:lnTo>
                    <a:pt x="4640" y="6333"/>
                  </a:lnTo>
                  <a:lnTo>
                    <a:pt x="4797" y="6176"/>
                  </a:lnTo>
                  <a:lnTo>
                    <a:pt x="4922" y="5988"/>
                  </a:lnTo>
                  <a:lnTo>
                    <a:pt x="5173" y="5580"/>
                  </a:lnTo>
                  <a:lnTo>
                    <a:pt x="5361" y="5142"/>
                  </a:lnTo>
                  <a:lnTo>
                    <a:pt x="5517" y="4703"/>
                  </a:lnTo>
                  <a:lnTo>
                    <a:pt x="5612" y="4201"/>
                  </a:lnTo>
                  <a:lnTo>
                    <a:pt x="5643" y="3731"/>
                  </a:lnTo>
                  <a:lnTo>
                    <a:pt x="5643" y="3323"/>
                  </a:lnTo>
                  <a:lnTo>
                    <a:pt x="5612" y="2916"/>
                  </a:lnTo>
                  <a:lnTo>
                    <a:pt x="5517" y="2508"/>
                  </a:lnTo>
                  <a:lnTo>
                    <a:pt x="5423" y="2101"/>
                  </a:lnTo>
                  <a:lnTo>
                    <a:pt x="5267" y="1725"/>
                  </a:lnTo>
                  <a:lnTo>
                    <a:pt x="5079" y="1380"/>
                  </a:lnTo>
                  <a:lnTo>
                    <a:pt x="4859" y="1004"/>
                  </a:lnTo>
                  <a:lnTo>
                    <a:pt x="4608" y="659"/>
                  </a:lnTo>
                  <a:lnTo>
                    <a:pt x="4452" y="502"/>
                  </a:lnTo>
                  <a:lnTo>
                    <a:pt x="4295" y="346"/>
                  </a:lnTo>
                  <a:lnTo>
                    <a:pt x="4107" y="220"/>
                  </a:lnTo>
                  <a:lnTo>
                    <a:pt x="3919" y="157"/>
                  </a:lnTo>
                  <a:lnTo>
                    <a:pt x="3731" y="63"/>
                  </a:lnTo>
                  <a:lnTo>
                    <a:pt x="3511" y="32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73"/>
            <p:cNvSpPr/>
            <p:nvPr/>
          </p:nvSpPr>
          <p:spPr>
            <a:xfrm>
              <a:off x="1776200" y="3812375"/>
              <a:ext cx="141875" cy="162250"/>
            </a:xfrm>
            <a:custGeom>
              <a:avLst/>
              <a:gdLst/>
              <a:ahLst/>
              <a:cxnLst/>
              <a:rect l="l" t="t" r="r" b="b"/>
              <a:pathLst>
                <a:path w="5675" h="6490" extrusionOk="0">
                  <a:moveTo>
                    <a:pt x="3041" y="0"/>
                  </a:moveTo>
                  <a:lnTo>
                    <a:pt x="2728" y="32"/>
                  </a:lnTo>
                  <a:lnTo>
                    <a:pt x="2414" y="95"/>
                  </a:lnTo>
                  <a:lnTo>
                    <a:pt x="2101" y="220"/>
                  </a:lnTo>
                  <a:lnTo>
                    <a:pt x="1693" y="345"/>
                  </a:lnTo>
                  <a:lnTo>
                    <a:pt x="1317" y="502"/>
                  </a:lnTo>
                  <a:lnTo>
                    <a:pt x="1035" y="690"/>
                  </a:lnTo>
                  <a:lnTo>
                    <a:pt x="753" y="941"/>
                  </a:lnTo>
                  <a:lnTo>
                    <a:pt x="533" y="1223"/>
                  </a:lnTo>
                  <a:lnTo>
                    <a:pt x="345" y="1536"/>
                  </a:lnTo>
                  <a:lnTo>
                    <a:pt x="188" y="1850"/>
                  </a:lnTo>
                  <a:lnTo>
                    <a:pt x="94" y="2195"/>
                  </a:lnTo>
                  <a:lnTo>
                    <a:pt x="0" y="2540"/>
                  </a:lnTo>
                  <a:lnTo>
                    <a:pt x="0" y="2884"/>
                  </a:lnTo>
                  <a:lnTo>
                    <a:pt x="32" y="3355"/>
                  </a:lnTo>
                  <a:lnTo>
                    <a:pt x="94" y="3825"/>
                  </a:lnTo>
                  <a:lnTo>
                    <a:pt x="220" y="4264"/>
                  </a:lnTo>
                  <a:lnTo>
                    <a:pt x="408" y="4702"/>
                  </a:lnTo>
                  <a:lnTo>
                    <a:pt x="627" y="5141"/>
                  </a:lnTo>
                  <a:lnTo>
                    <a:pt x="909" y="5517"/>
                  </a:lnTo>
                  <a:lnTo>
                    <a:pt x="1254" y="5831"/>
                  </a:lnTo>
                  <a:lnTo>
                    <a:pt x="1442" y="5988"/>
                  </a:lnTo>
                  <a:lnTo>
                    <a:pt x="1630" y="6113"/>
                  </a:lnTo>
                  <a:lnTo>
                    <a:pt x="1944" y="6270"/>
                  </a:lnTo>
                  <a:lnTo>
                    <a:pt x="2289" y="6395"/>
                  </a:lnTo>
                  <a:lnTo>
                    <a:pt x="2633" y="6458"/>
                  </a:lnTo>
                  <a:lnTo>
                    <a:pt x="2978" y="6489"/>
                  </a:lnTo>
                  <a:lnTo>
                    <a:pt x="3323" y="6489"/>
                  </a:lnTo>
                  <a:lnTo>
                    <a:pt x="3668" y="6426"/>
                  </a:lnTo>
                  <a:lnTo>
                    <a:pt x="4013" y="6301"/>
                  </a:lnTo>
                  <a:lnTo>
                    <a:pt x="4326" y="6144"/>
                  </a:lnTo>
                  <a:lnTo>
                    <a:pt x="4640" y="5956"/>
                  </a:lnTo>
                  <a:lnTo>
                    <a:pt x="4890" y="5705"/>
                  </a:lnTo>
                  <a:lnTo>
                    <a:pt x="5110" y="5423"/>
                  </a:lnTo>
                  <a:lnTo>
                    <a:pt x="5298" y="5141"/>
                  </a:lnTo>
                  <a:lnTo>
                    <a:pt x="5455" y="4828"/>
                  </a:lnTo>
                  <a:lnTo>
                    <a:pt x="5549" y="4483"/>
                  </a:lnTo>
                  <a:lnTo>
                    <a:pt x="5611" y="4138"/>
                  </a:lnTo>
                  <a:lnTo>
                    <a:pt x="5674" y="3793"/>
                  </a:lnTo>
                  <a:lnTo>
                    <a:pt x="5674" y="3449"/>
                  </a:lnTo>
                  <a:lnTo>
                    <a:pt x="5674" y="3104"/>
                  </a:lnTo>
                  <a:lnTo>
                    <a:pt x="5643" y="2728"/>
                  </a:lnTo>
                  <a:lnTo>
                    <a:pt x="5580" y="2383"/>
                  </a:lnTo>
                  <a:lnTo>
                    <a:pt x="5486" y="2038"/>
                  </a:lnTo>
                  <a:lnTo>
                    <a:pt x="5361" y="1693"/>
                  </a:lnTo>
                  <a:lnTo>
                    <a:pt x="5204" y="1380"/>
                  </a:lnTo>
                  <a:lnTo>
                    <a:pt x="5016" y="1066"/>
                  </a:lnTo>
                  <a:lnTo>
                    <a:pt x="4671" y="690"/>
                  </a:lnTo>
                  <a:lnTo>
                    <a:pt x="4483" y="502"/>
                  </a:lnTo>
                  <a:lnTo>
                    <a:pt x="4295" y="377"/>
                  </a:lnTo>
                  <a:lnTo>
                    <a:pt x="4107" y="251"/>
                  </a:lnTo>
                  <a:lnTo>
                    <a:pt x="3887" y="157"/>
                  </a:lnTo>
                  <a:lnTo>
                    <a:pt x="3637" y="63"/>
                  </a:lnTo>
                  <a:lnTo>
                    <a:pt x="3386" y="32"/>
                  </a:lnTo>
                  <a:lnTo>
                    <a:pt x="30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73"/>
            <p:cNvSpPr/>
            <p:nvPr/>
          </p:nvSpPr>
          <p:spPr>
            <a:xfrm>
              <a:off x="1923525" y="4199500"/>
              <a:ext cx="132450" cy="166950"/>
            </a:xfrm>
            <a:custGeom>
              <a:avLst/>
              <a:gdLst/>
              <a:ahLst/>
              <a:cxnLst/>
              <a:rect l="l" t="t" r="r" b="b"/>
              <a:pathLst>
                <a:path w="5298" h="6678" extrusionOk="0">
                  <a:moveTo>
                    <a:pt x="2351" y="1"/>
                  </a:moveTo>
                  <a:lnTo>
                    <a:pt x="2101" y="32"/>
                  </a:lnTo>
                  <a:lnTo>
                    <a:pt x="1881" y="95"/>
                  </a:lnTo>
                  <a:lnTo>
                    <a:pt x="1662" y="157"/>
                  </a:lnTo>
                  <a:lnTo>
                    <a:pt x="1442" y="283"/>
                  </a:lnTo>
                  <a:lnTo>
                    <a:pt x="1223" y="408"/>
                  </a:lnTo>
                  <a:lnTo>
                    <a:pt x="1004" y="533"/>
                  </a:lnTo>
                  <a:lnTo>
                    <a:pt x="815" y="722"/>
                  </a:lnTo>
                  <a:lnTo>
                    <a:pt x="596" y="972"/>
                  </a:lnTo>
                  <a:lnTo>
                    <a:pt x="439" y="1254"/>
                  </a:lnTo>
                  <a:lnTo>
                    <a:pt x="283" y="1568"/>
                  </a:lnTo>
                  <a:lnTo>
                    <a:pt x="157" y="1850"/>
                  </a:lnTo>
                  <a:lnTo>
                    <a:pt x="63" y="2163"/>
                  </a:lnTo>
                  <a:lnTo>
                    <a:pt x="32" y="2508"/>
                  </a:lnTo>
                  <a:lnTo>
                    <a:pt x="0" y="2822"/>
                  </a:lnTo>
                  <a:lnTo>
                    <a:pt x="0" y="3167"/>
                  </a:lnTo>
                  <a:lnTo>
                    <a:pt x="32" y="3637"/>
                  </a:lnTo>
                  <a:lnTo>
                    <a:pt x="95" y="4107"/>
                  </a:lnTo>
                  <a:lnTo>
                    <a:pt x="189" y="4577"/>
                  </a:lnTo>
                  <a:lnTo>
                    <a:pt x="345" y="5016"/>
                  </a:lnTo>
                  <a:lnTo>
                    <a:pt x="533" y="5455"/>
                  </a:lnTo>
                  <a:lnTo>
                    <a:pt x="627" y="5643"/>
                  </a:lnTo>
                  <a:lnTo>
                    <a:pt x="753" y="5831"/>
                  </a:lnTo>
                  <a:lnTo>
                    <a:pt x="878" y="6019"/>
                  </a:lnTo>
                  <a:lnTo>
                    <a:pt x="1066" y="6176"/>
                  </a:lnTo>
                  <a:lnTo>
                    <a:pt x="1223" y="6301"/>
                  </a:lnTo>
                  <a:lnTo>
                    <a:pt x="1442" y="6427"/>
                  </a:lnTo>
                  <a:lnTo>
                    <a:pt x="1662" y="6521"/>
                  </a:lnTo>
                  <a:lnTo>
                    <a:pt x="1913" y="6615"/>
                  </a:lnTo>
                  <a:lnTo>
                    <a:pt x="2163" y="6646"/>
                  </a:lnTo>
                  <a:lnTo>
                    <a:pt x="2383" y="6677"/>
                  </a:lnTo>
                  <a:lnTo>
                    <a:pt x="2634" y="6677"/>
                  </a:lnTo>
                  <a:lnTo>
                    <a:pt x="2884" y="6646"/>
                  </a:lnTo>
                  <a:lnTo>
                    <a:pt x="3135" y="6583"/>
                  </a:lnTo>
                  <a:lnTo>
                    <a:pt x="3355" y="6489"/>
                  </a:lnTo>
                  <a:lnTo>
                    <a:pt x="3605" y="6395"/>
                  </a:lnTo>
                  <a:lnTo>
                    <a:pt x="3825" y="6238"/>
                  </a:lnTo>
                  <a:lnTo>
                    <a:pt x="4013" y="6082"/>
                  </a:lnTo>
                  <a:lnTo>
                    <a:pt x="4201" y="5894"/>
                  </a:lnTo>
                  <a:lnTo>
                    <a:pt x="4358" y="5674"/>
                  </a:lnTo>
                  <a:lnTo>
                    <a:pt x="4483" y="5455"/>
                  </a:lnTo>
                  <a:lnTo>
                    <a:pt x="4608" y="5235"/>
                  </a:lnTo>
                  <a:lnTo>
                    <a:pt x="4702" y="4985"/>
                  </a:lnTo>
                  <a:lnTo>
                    <a:pt x="4859" y="4734"/>
                  </a:lnTo>
                  <a:lnTo>
                    <a:pt x="4985" y="4483"/>
                  </a:lnTo>
                  <a:lnTo>
                    <a:pt x="5079" y="4201"/>
                  </a:lnTo>
                  <a:lnTo>
                    <a:pt x="5173" y="3950"/>
                  </a:lnTo>
                  <a:lnTo>
                    <a:pt x="5235" y="3637"/>
                  </a:lnTo>
                  <a:lnTo>
                    <a:pt x="5298" y="3355"/>
                  </a:lnTo>
                  <a:lnTo>
                    <a:pt x="5298" y="3072"/>
                  </a:lnTo>
                  <a:lnTo>
                    <a:pt x="5298" y="2759"/>
                  </a:lnTo>
                  <a:lnTo>
                    <a:pt x="5267" y="2477"/>
                  </a:lnTo>
                  <a:lnTo>
                    <a:pt x="5235" y="2195"/>
                  </a:lnTo>
                  <a:lnTo>
                    <a:pt x="5141" y="1913"/>
                  </a:lnTo>
                  <a:lnTo>
                    <a:pt x="5047" y="1631"/>
                  </a:lnTo>
                  <a:lnTo>
                    <a:pt x="4922" y="1380"/>
                  </a:lnTo>
                  <a:lnTo>
                    <a:pt x="4765" y="1129"/>
                  </a:lnTo>
                  <a:lnTo>
                    <a:pt x="4577" y="910"/>
                  </a:lnTo>
                  <a:lnTo>
                    <a:pt x="4389" y="722"/>
                  </a:lnTo>
                  <a:lnTo>
                    <a:pt x="4201" y="565"/>
                  </a:lnTo>
                  <a:lnTo>
                    <a:pt x="3981" y="408"/>
                  </a:lnTo>
                  <a:lnTo>
                    <a:pt x="3762" y="283"/>
                  </a:lnTo>
                  <a:lnTo>
                    <a:pt x="3543" y="189"/>
                  </a:lnTo>
                  <a:lnTo>
                    <a:pt x="3323" y="126"/>
                  </a:lnTo>
                  <a:lnTo>
                    <a:pt x="3072" y="63"/>
                  </a:lnTo>
                  <a:lnTo>
                    <a:pt x="28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73"/>
            <p:cNvSpPr/>
            <p:nvPr/>
          </p:nvSpPr>
          <p:spPr>
            <a:xfrm>
              <a:off x="1639050" y="4046700"/>
              <a:ext cx="134825" cy="175550"/>
            </a:xfrm>
            <a:custGeom>
              <a:avLst/>
              <a:gdLst/>
              <a:ahLst/>
              <a:cxnLst/>
              <a:rect l="l" t="t" r="r" b="b"/>
              <a:pathLst>
                <a:path w="5393" h="7022" extrusionOk="0">
                  <a:moveTo>
                    <a:pt x="2383" y="0"/>
                  </a:moveTo>
                  <a:lnTo>
                    <a:pt x="2101" y="63"/>
                  </a:lnTo>
                  <a:lnTo>
                    <a:pt x="1819" y="157"/>
                  </a:lnTo>
                  <a:lnTo>
                    <a:pt x="1568" y="313"/>
                  </a:lnTo>
                  <a:lnTo>
                    <a:pt x="1317" y="470"/>
                  </a:lnTo>
                  <a:lnTo>
                    <a:pt x="1098" y="658"/>
                  </a:lnTo>
                  <a:lnTo>
                    <a:pt x="910" y="846"/>
                  </a:lnTo>
                  <a:lnTo>
                    <a:pt x="753" y="1097"/>
                  </a:lnTo>
                  <a:lnTo>
                    <a:pt x="596" y="1348"/>
                  </a:lnTo>
                  <a:lnTo>
                    <a:pt x="471" y="1630"/>
                  </a:lnTo>
                  <a:lnTo>
                    <a:pt x="440" y="1755"/>
                  </a:lnTo>
                  <a:lnTo>
                    <a:pt x="408" y="1755"/>
                  </a:lnTo>
                  <a:lnTo>
                    <a:pt x="408" y="1849"/>
                  </a:lnTo>
                  <a:lnTo>
                    <a:pt x="283" y="2069"/>
                  </a:lnTo>
                  <a:lnTo>
                    <a:pt x="189" y="2288"/>
                  </a:lnTo>
                  <a:lnTo>
                    <a:pt x="126" y="2539"/>
                  </a:lnTo>
                  <a:lnTo>
                    <a:pt x="63" y="2821"/>
                  </a:lnTo>
                  <a:lnTo>
                    <a:pt x="1" y="3354"/>
                  </a:lnTo>
                  <a:lnTo>
                    <a:pt x="1" y="3605"/>
                  </a:lnTo>
                  <a:lnTo>
                    <a:pt x="32" y="3887"/>
                  </a:lnTo>
                  <a:lnTo>
                    <a:pt x="63" y="4169"/>
                  </a:lnTo>
                  <a:lnTo>
                    <a:pt x="158" y="4451"/>
                  </a:lnTo>
                  <a:lnTo>
                    <a:pt x="126" y="4577"/>
                  </a:lnTo>
                  <a:lnTo>
                    <a:pt x="126" y="4796"/>
                  </a:lnTo>
                  <a:lnTo>
                    <a:pt x="158" y="4984"/>
                  </a:lnTo>
                  <a:lnTo>
                    <a:pt x="189" y="5172"/>
                  </a:lnTo>
                  <a:lnTo>
                    <a:pt x="252" y="5360"/>
                  </a:lnTo>
                  <a:lnTo>
                    <a:pt x="408" y="5736"/>
                  </a:lnTo>
                  <a:lnTo>
                    <a:pt x="628" y="6081"/>
                  </a:lnTo>
                  <a:lnTo>
                    <a:pt x="910" y="6395"/>
                  </a:lnTo>
                  <a:lnTo>
                    <a:pt x="1223" y="6645"/>
                  </a:lnTo>
                  <a:lnTo>
                    <a:pt x="1568" y="6834"/>
                  </a:lnTo>
                  <a:lnTo>
                    <a:pt x="1756" y="6928"/>
                  </a:lnTo>
                  <a:lnTo>
                    <a:pt x="1944" y="6959"/>
                  </a:lnTo>
                  <a:lnTo>
                    <a:pt x="2352" y="7022"/>
                  </a:lnTo>
                  <a:lnTo>
                    <a:pt x="2759" y="7022"/>
                  </a:lnTo>
                  <a:lnTo>
                    <a:pt x="3135" y="6990"/>
                  </a:lnTo>
                  <a:lnTo>
                    <a:pt x="3512" y="6865"/>
                  </a:lnTo>
                  <a:lnTo>
                    <a:pt x="3856" y="6677"/>
                  </a:lnTo>
                  <a:lnTo>
                    <a:pt x="4201" y="6457"/>
                  </a:lnTo>
                  <a:lnTo>
                    <a:pt x="4483" y="6175"/>
                  </a:lnTo>
                  <a:lnTo>
                    <a:pt x="4734" y="5830"/>
                  </a:lnTo>
                  <a:lnTo>
                    <a:pt x="4891" y="5580"/>
                  </a:lnTo>
                  <a:lnTo>
                    <a:pt x="5048" y="5298"/>
                  </a:lnTo>
                  <a:lnTo>
                    <a:pt x="5142" y="4984"/>
                  </a:lnTo>
                  <a:lnTo>
                    <a:pt x="5236" y="4671"/>
                  </a:lnTo>
                  <a:lnTo>
                    <a:pt x="5330" y="4357"/>
                  </a:lnTo>
                  <a:lnTo>
                    <a:pt x="5361" y="4044"/>
                  </a:lnTo>
                  <a:lnTo>
                    <a:pt x="5392" y="3730"/>
                  </a:lnTo>
                  <a:lnTo>
                    <a:pt x="5392" y="3417"/>
                  </a:lnTo>
                  <a:lnTo>
                    <a:pt x="5330" y="2790"/>
                  </a:lnTo>
                  <a:lnTo>
                    <a:pt x="5236" y="2194"/>
                  </a:lnTo>
                  <a:lnTo>
                    <a:pt x="5173" y="1975"/>
                  </a:lnTo>
                  <a:lnTo>
                    <a:pt x="5110" y="1787"/>
                  </a:lnTo>
                  <a:lnTo>
                    <a:pt x="4922" y="1379"/>
                  </a:lnTo>
                  <a:lnTo>
                    <a:pt x="4703" y="1034"/>
                  </a:lnTo>
                  <a:lnTo>
                    <a:pt x="4452" y="690"/>
                  </a:lnTo>
                  <a:lnTo>
                    <a:pt x="4233" y="470"/>
                  </a:lnTo>
                  <a:lnTo>
                    <a:pt x="3950" y="282"/>
                  </a:lnTo>
                  <a:lnTo>
                    <a:pt x="3668" y="157"/>
                  </a:lnTo>
                  <a:lnTo>
                    <a:pt x="3355" y="63"/>
                  </a:lnTo>
                  <a:lnTo>
                    <a:pt x="30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73"/>
            <p:cNvSpPr/>
            <p:nvPr/>
          </p:nvSpPr>
          <p:spPr>
            <a:xfrm>
              <a:off x="1648450" y="4085075"/>
              <a:ext cx="3175" cy="7875"/>
            </a:xfrm>
            <a:custGeom>
              <a:avLst/>
              <a:gdLst/>
              <a:ahLst/>
              <a:cxnLst/>
              <a:rect l="l" t="t" r="r" b="b"/>
              <a:pathLst>
                <a:path w="127" h="315" extrusionOk="0">
                  <a:moveTo>
                    <a:pt x="95" y="1"/>
                  </a:moveTo>
                  <a:lnTo>
                    <a:pt x="32" y="158"/>
                  </a:lnTo>
                  <a:lnTo>
                    <a:pt x="1" y="314"/>
                  </a:lnTo>
                  <a:lnTo>
                    <a:pt x="32" y="220"/>
                  </a:lnTo>
                  <a:lnTo>
                    <a:pt x="95" y="95"/>
                  </a:lnTo>
                  <a:lnTo>
                    <a:pt x="126" y="32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ED6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73"/>
            <p:cNvSpPr/>
            <p:nvPr/>
          </p:nvSpPr>
          <p:spPr>
            <a:xfrm>
              <a:off x="3273750" y="1136975"/>
              <a:ext cx="119150" cy="142650"/>
            </a:xfrm>
            <a:custGeom>
              <a:avLst/>
              <a:gdLst/>
              <a:ahLst/>
              <a:cxnLst/>
              <a:rect l="l" t="t" r="r" b="b"/>
              <a:pathLst>
                <a:path w="4766" h="5706" extrusionOk="0">
                  <a:moveTo>
                    <a:pt x="2195" y="0"/>
                  </a:moveTo>
                  <a:lnTo>
                    <a:pt x="1913" y="32"/>
                  </a:lnTo>
                  <a:lnTo>
                    <a:pt x="1631" y="94"/>
                  </a:lnTo>
                  <a:lnTo>
                    <a:pt x="1349" y="157"/>
                  </a:lnTo>
                  <a:lnTo>
                    <a:pt x="1098" y="314"/>
                  </a:lnTo>
                  <a:lnTo>
                    <a:pt x="847" y="470"/>
                  </a:lnTo>
                  <a:lnTo>
                    <a:pt x="628" y="658"/>
                  </a:lnTo>
                  <a:lnTo>
                    <a:pt x="440" y="878"/>
                  </a:lnTo>
                  <a:lnTo>
                    <a:pt x="283" y="1097"/>
                  </a:lnTo>
                  <a:lnTo>
                    <a:pt x="158" y="1379"/>
                  </a:lnTo>
                  <a:lnTo>
                    <a:pt x="64" y="1630"/>
                  </a:lnTo>
                  <a:lnTo>
                    <a:pt x="1" y="1912"/>
                  </a:lnTo>
                  <a:lnTo>
                    <a:pt x="1" y="2194"/>
                  </a:lnTo>
                  <a:lnTo>
                    <a:pt x="32" y="2947"/>
                  </a:lnTo>
                  <a:lnTo>
                    <a:pt x="64" y="3292"/>
                  </a:lnTo>
                  <a:lnTo>
                    <a:pt x="126" y="3668"/>
                  </a:lnTo>
                  <a:lnTo>
                    <a:pt x="220" y="4107"/>
                  </a:lnTo>
                  <a:lnTo>
                    <a:pt x="408" y="4483"/>
                  </a:lnTo>
                  <a:lnTo>
                    <a:pt x="628" y="4859"/>
                  </a:lnTo>
                  <a:lnTo>
                    <a:pt x="910" y="5204"/>
                  </a:lnTo>
                  <a:lnTo>
                    <a:pt x="1035" y="5298"/>
                  </a:lnTo>
                  <a:lnTo>
                    <a:pt x="1161" y="5423"/>
                  </a:lnTo>
                  <a:lnTo>
                    <a:pt x="1412" y="5549"/>
                  </a:lnTo>
                  <a:lnTo>
                    <a:pt x="1725" y="5674"/>
                  </a:lnTo>
                  <a:lnTo>
                    <a:pt x="2038" y="5705"/>
                  </a:lnTo>
                  <a:lnTo>
                    <a:pt x="2383" y="5674"/>
                  </a:lnTo>
                  <a:lnTo>
                    <a:pt x="2697" y="5611"/>
                  </a:lnTo>
                  <a:lnTo>
                    <a:pt x="2979" y="5486"/>
                  </a:lnTo>
                  <a:lnTo>
                    <a:pt x="3261" y="5329"/>
                  </a:lnTo>
                  <a:lnTo>
                    <a:pt x="3449" y="5235"/>
                  </a:lnTo>
                  <a:lnTo>
                    <a:pt x="3668" y="5110"/>
                  </a:lnTo>
                  <a:lnTo>
                    <a:pt x="3857" y="4953"/>
                  </a:lnTo>
                  <a:lnTo>
                    <a:pt x="4045" y="4796"/>
                  </a:lnTo>
                  <a:lnTo>
                    <a:pt x="4264" y="4514"/>
                  </a:lnTo>
                  <a:lnTo>
                    <a:pt x="4452" y="4201"/>
                  </a:lnTo>
                  <a:lnTo>
                    <a:pt x="4609" y="3887"/>
                  </a:lnTo>
                  <a:lnTo>
                    <a:pt x="4703" y="3542"/>
                  </a:lnTo>
                  <a:lnTo>
                    <a:pt x="4766" y="3198"/>
                  </a:lnTo>
                  <a:lnTo>
                    <a:pt x="4766" y="2853"/>
                  </a:lnTo>
                  <a:lnTo>
                    <a:pt x="4734" y="2508"/>
                  </a:lnTo>
                  <a:lnTo>
                    <a:pt x="4672" y="2132"/>
                  </a:lnTo>
                  <a:lnTo>
                    <a:pt x="4578" y="1850"/>
                  </a:lnTo>
                  <a:lnTo>
                    <a:pt x="4483" y="1599"/>
                  </a:lnTo>
                  <a:lnTo>
                    <a:pt x="4327" y="1317"/>
                  </a:lnTo>
                  <a:lnTo>
                    <a:pt x="4170" y="1066"/>
                  </a:lnTo>
                  <a:lnTo>
                    <a:pt x="3982" y="847"/>
                  </a:lnTo>
                  <a:lnTo>
                    <a:pt x="3763" y="627"/>
                  </a:lnTo>
                  <a:lnTo>
                    <a:pt x="3543" y="470"/>
                  </a:lnTo>
                  <a:lnTo>
                    <a:pt x="3292" y="314"/>
                  </a:lnTo>
                  <a:lnTo>
                    <a:pt x="3042" y="188"/>
                  </a:lnTo>
                  <a:lnTo>
                    <a:pt x="2759" y="94"/>
                  </a:lnTo>
                  <a:lnTo>
                    <a:pt x="2477" y="32"/>
                  </a:lnTo>
                  <a:lnTo>
                    <a:pt x="2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73"/>
            <p:cNvSpPr/>
            <p:nvPr/>
          </p:nvSpPr>
          <p:spPr>
            <a:xfrm>
              <a:off x="3330975" y="1425350"/>
              <a:ext cx="118350" cy="137950"/>
            </a:xfrm>
            <a:custGeom>
              <a:avLst/>
              <a:gdLst/>
              <a:ahLst/>
              <a:cxnLst/>
              <a:rect l="l" t="t" r="r" b="b"/>
              <a:pathLst>
                <a:path w="4734" h="5518" extrusionOk="0">
                  <a:moveTo>
                    <a:pt x="2194" y="1"/>
                  </a:moveTo>
                  <a:lnTo>
                    <a:pt x="1944" y="32"/>
                  </a:lnTo>
                  <a:lnTo>
                    <a:pt x="1662" y="63"/>
                  </a:lnTo>
                  <a:lnTo>
                    <a:pt x="1411" y="157"/>
                  </a:lnTo>
                  <a:lnTo>
                    <a:pt x="1160" y="283"/>
                  </a:lnTo>
                  <a:lnTo>
                    <a:pt x="941" y="439"/>
                  </a:lnTo>
                  <a:lnTo>
                    <a:pt x="753" y="628"/>
                  </a:lnTo>
                  <a:lnTo>
                    <a:pt x="564" y="847"/>
                  </a:lnTo>
                  <a:lnTo>
                    <a:pt x="408" y="1066"/>
                  </a:lnTo>
                  <a:lnTo>
                    <a:pt x="251" y="1317"/>
                  </a:lnTo>
                  <a:lnTo>
                    <a:pt x="157" y="1568"/>
                  </a:lnTo>
                  <a:lnTo>
                    <a:pt x="94" y="1850"/>
                  </a:lnTo>
                  <a:lnTo>
                    <a:pt x="63" y="2164"/>
                  </a:lnTo>
                  <a:lnTo>
                    <a:pt x="94" y="2007"/>
                  </a:lnTo>
                  <a:lnTo>
                    <a:pt x="0" y="2634"/>
                  </a:lnTo>
                  <a:lnTo>
                    <a:pt x="32" y="3073"/>
                  </a:lnTo>
                  <a:lnTo>
                    <a:pt x="94" y="3543"/>
                  </a:lnTo>
                  <a:lnTo>
                    <a:pt x="188" y="3856"/>
                  </a:lnTo>
                  <a:lnTo>
                    <a:pt x="345" y="4201"/>
                  </a:lnTo>
                  <a:lnTo>
                    <a:pt x="439" y="4389"/>
                  </a:lnTo>
                  <a:lnTo>
                    <a:pt x="564" y="4577"/>
                  </a:lnTo>
                  <a:lnTo>
                    <a:pt x="690" y="4765"/>
                  </a:lnTo>
                  <a:lnTo>
                    <a:pt x="847" y="4922"/>
                  </a:lnTo>
                  <a:lnTo>
                    <a:pt x="909" y="4985"/>
                  </a:lnTo>
                  <a:lnTo>
                    <a:pt x="1066" y="5110"/>
                  </a:lnTo>
                  <a:lnTo>
                    <a:pt x="1191" y="5204"/>
                  </a:lnTo>
                  <a:lnTo>
                    <a:pt x="1505" y="5361"/>
                  </a:lnTo>
                  <a:lnTo>
                    <a:pt x="1850" y="5486"/>
                  </a:lnTo>
                  <a:lnTo>
                    <a:pt x="2194" y="5518"/>
                  </a:lnTo>
                  <a:lnTo>
                    <a:pt x="2571" y="5518"/>
                  </a:lnTo>
                  <a:lnTo>
                    <a:pt x="2759" y="5486"/>
                  </a:lnTo>
                  <a:lnTo>
                    <a:pt x="2915" y="5424"/>
                  </a:lnTo>
                  <a:lnTo>
                    <a:pt x="3135" y="5361"/>
                  </a:lnTo>
                  <a:lnTo>
                    <a:pt x="3323" y="5267"/>
                  </a:lnTo>
                  <a:lnTo>
                    <a:pt x="3480" y="5173"/>
                  </a:lnTo>
                  <a:lnTo>
                    <a:pt x="3668" y="5047"/>
                  </a:lnTo>
                  <a:lnTo>
                    <a:pt x="3950" y="4765"/>
                  </a:lnTo>
                  <a:lnTo>
                    <a:pt x="4232" y="4420"/>
                  </a:lnTo>
                  <a:lnTo>
                    <a:pt x="4389" y="4170"/>
                  </a:lnTo>
                  <a:lnTo>
                    <a:pt x="4545" y="3919"/>
                  </a:lnTo>
                  <a:lnTo>
                    <a:pt x="4639" y="3637"/>
                  </a:lnTo>
                  <a:lnTo>
                    <a:pt x="4702" y="3355"/>
                  </a:lnTo>
                  <a:lnTo>
                    <a:pt x="4734" y="3041"/>
                  </a:lnTo>
                  <a:lnTo>
                    <a:pt x="4734" y="2759"/>
                  </a:lnTo>
                  <a:lnTo>
                    <a:pt x="4702" y="2477"/>
                  </a:lnTo>
                  <a:lnTo>
                    <a:pt x="4639" y="2164"/>
                  </a:lnTo>
                  <a:lnTo>
                    <a:pt x="4577" y="1881"/>
                  </a:lnTo>
                  <a:lnTo>
                    <a:pt x="4451" y="1599"/>
                  </a:lnTo>
                  <a:lnTo>
                    <a:pt x="4326" y="1349"/>
                  </a:lnTo>
                  <a:lnTo>
                    <a:pt x="4169" y="1098"/>
                  </a:lnTo>
                  <a:lnTo>
                    <a:pt x="3981" y="847"/>
                  </a:lnTo>
                  <a:lnTo>
                    <a:pt x="3793" y="628"/>
                  </a:lnTo>
                  <a:lnTo>
                    <a:pt x="3542" y="439"/>
                  </a:lnTo>
                  <a:lnTo>
                    <a:pt x="3323" y="283"/>
                  </a:lnTo>
                  <a:lnTo>
                    <a:pt x="3041" y="157"/>
                  </a:lnTo>
                  <a:lnTo>
                    <a:pt x="2759" y="63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73"/>
            <p:cNvSpPr/>
            <p:nvPr/>
          </p:nvSpPr>
          <p:spPr>
            <a:xfrm>
              <a:off x="3080200" y="1553100"/>
              <a:ext cx="125400" cy="146550"/>
            </a:xfrm>
            <a:custGeom>
              <a:avLst/>
              <a:gdLst/>
              <a:ahLst/>
              <a:cxnLst/>
              <a:rect l="l" t="t" r="r" b="b"/>
              <a:pathLst>
                <a:path w="5016" h="5862" extrusionOk="0">
                  <a:moveTo>
                    <a:pt x="2383" y="0"/>
                  </a:moveTo>
                  <a:lnTo>
                    <a:pt x="2195" y="31"/>
                  </a:lnTo>
                  <a:lnTo>
                    <a:pt x="1975" y="63"/>
                  </a:lnTo>
                  <a:lnTo>
                    <a:pt x="1787" y="94"/>
                  </a:lnTo>
                  <a:lnTo>
                    <a:pt x="1474" y="220"/>
                  </a:lnTo>
                  <a:lnTo>
                    <a:pt x="1192" y="376"/>
                  </a:lnTo>
                  <a:lnTo>
                    <a:pt x="941" y="564"/>
                  </a:lnTo>
                  <a:lnTo>
                    <a:pt x="690" y="784"/>
                  </a:lnTo>
                  <a:lnTo>
                    <a:pt x="502" y="1003"/>
                  </a:lnTo>
                  <a:lnTo>
                    <a:pt x="345" y="1285"/>
                  </a:lnTo>
                  <a:lnTo>
                    <a:pt x="189" y="1567"/>
                  </a:lnTo>
                  <a:lnTo>
                    <a:pt x="94" y="1881"/>
                  </a:lnTo>
                  <a:lnTo>
                    <a:pt x="32" y="2288"/>
                  </a:lnTo>
                  <a:lnTo>
                    <a:pt x="0" y="2696"/>
                  </a:lnTo>
                  <a:lnTo>
                    <a:pt x="32" y="3103"/>
                  </a:lnTo>
                  <a:lnTo>
                    <a:pt x="94" y="3511"/>
                  </a:lnTo>
                  <a:lnTo>
                    <a:pt x="220" y="3918"/>
                  </a:lnTo>
                  <a:lnTo>
                    <a:pt x="408" y="4263"/>
                  </a:lnTo>
                  <a:lnTo>
                    <a:pt x="627" y="4608"/>
                  </a:lnTo>
                  <a:lnTo>
                    <a:pt x="909" y="4890"/>
                  </a:lnTo>
                  <a:lnTo>
                    <a:pt x="1129" y="5204"/>
                  </a:lnTo>
                  <a:lnTo>
                    <a:pt x="1411" y="5454"/>
                  </a:lnTo>
                  <a:lnTo>
                    <a:pt x="1568" y="5548"/>
                  </a:lnTo>
                  <a:lnTo>
                    <a:pt x="1724" y="5642"/>
                  </a:lnTo>
                  <a:lnTo>
                    <a:pt x="1913" y="5736"/>
                  </a:lnTo>
                  <a:lnTo>
                    <a:pt x="2101" y="5799"/>
                  </a:lnTo>
                  <a:lnTo>
                    <a:pt x="2351" y="5862"/>
                  </a:lnTo>
                  <a:lnTo>
                    <a:pt x="2884" y="5862"/>
                  </a:lnTo>
                  <a:lnTo>
                    <a:pt x="3166" y="5799"/>
                  </a:lnTo>
                  <a:lnTo>
                    <a:pt x="3449" y="5736"/>
                  </a:lnTo>
                  <a:lnTo>
                    <a:pt x="3668" y="5611"/>
                  </a:lnTo>
                  <a:lnTo>
                    <a:pt x="3887" y="5454"/>
                  </a:lnTo>
                  <a:lnTo>
                    <a:pt x="4107" y="5266"/>
                  </a:lnTo>
                  <a:lnTo>
                    <a:pt x="4483" y="4796"/>
                  </a:lnTo>
                  <a:lnTo>
                    <a:pt x="4640" y="4545"/>
                  </a:lnTo>
                  <a:lnTo>
                    <a:pt x="4765" y="4295"/>
                  </a:lnTo>
                  <a:lnTo>
                    <a:pt x="4859" y="4012"/>
                  </a:lnTo>
                  <a:lnTo>
                    <a:pt x="4953" y="3730"/>
                  </a:lnTo>
                  <a:lnTo>
                    <a:pt x="5016" y="3448"/>
                  </a:lnTo>
                  <a:lnTo>
                    <a:pt x="5016" y="3135"/>
                  </a:lnTo>
                  <a:lnTo>
                    <a:pt x="4984" y="2633"/>
                  </a:lnTo>
                  <a:lnTo>
                    <a:pt x="4890" y="2163"/>
                  </a:lnTo>
                  <a:lnTo>
                    <a:pt x="4765" y="1724"/>
                  </a:lnTo>
                  <a:lnTo>
                    <a:pt x="4671" y="1505"/>
                  </a:lnTo>
                  <a:lnTo>
                    <a:pt x="4546" y="1285"/>
                  </a:lnTo>
                  <a:lnTo>
                    <a:pt x="4295" y="972"/>
                  </a:lnTo>
                  <a:lnTo>
                    <a:pt x="4044" y="690"/>
                  </a:lnTo>
                  <a:lnTo>
                    <a:pt x="3699" y="439"/>
                  </a:lnTo>
                  <a:lnTo>
                    <a:pt x="3354" y="220"/>
                  </a:lnTo>
                  <a:lnTo>
                    <a:pt x="2978" y="94"/>
                  </a:lnTo>
                  <a:lnTo>
                    <a:pt x="2571" y="31"/>
                  </a:lnTo>
                  <a:lnTo>
                    <a:pt x="23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73"/>
            <p:cNvSpPr/>
            <p:nvPr/>
          </p:nvSpPr>
          <p:spPr>
            <a:xfrm>
              <a:off x="4583250" y="2297575"/>
              <a:ext cx="131675" cy="162225"/>
            </a:xfrm>
            <a:custGeom>
              <a:avLst/>
              <a:gdLst/>
              <a:ahLst/>
              <a:cxnLst/>
              <a:rect l="l" t="t" r="r" b="b"/>
              <a:pathLst>
                <a:path w="5267" h="6489" extrusionOk="0">
                  <a:moveTo>
                    <a:pt x="2257" y="0"/>
                  </a:moveTo>
                  <a:lnTo>
                    <a:pt x="1913" y="63"/>
                  </a:lnTo>
                  <a:lnTo>
                    <a:pt x="1568" y="188"/>
                  </a:lnTo>
                  <a:lnTo>
                    <a:pt x="1286" y="345"/>
                  </a:lnTo>
                  <a:lnTo>
                    <a:pt x="1004" y="533"/>
                  </a:lnTo>
                  <a:lnTo>
                    <a:pt x="784" y="752"/>
                  </a:lnTo>
                  <a:lnTo>
                    <a:pt x="565" y="1003"/>
                  </a:lnTo>
                  <a:lnTo>
                    <a:pt x="377" y="1285"/>
                  </a:lnTo>
                  <a:lnTo>
                    <a:pt x="251" y="1599"/>
                  </a:lnTo>
                  <a:lnTo>
                    <a:pt x="189" y="1944"/>
                  </a:lnTo>
                  <a:lnTo>
                    <a:pt x="157" y="2257"/>
                  </a:lnTo>
                  <a:lnTo>
                    <a:pt x="63" y="2665"/>
                  </a:lnTo>
                  <a:lnTo>
                    <a:pt x="0" y="2884"/>
                  </a:lnTo>
                  <a:lnTo>
                    <a:pt x="0" y="3103"/>
                  </a:lnTo>
                  <a:lnTo>
                    <a:pt x="32" y="3542"/>
                  </a:lnTo>
                  <a:lnTo>
                    <a:pt x="94" y="3950"/>
                  </a:lnTo>
                  <a:lnTo>
                    <a:pt x="189" y="4263"/>
                  </a:lnTo>
                  <a:lnTo>
                    <a:pt x="314" y="4577"/>
                  </a:lnTo>
                  <a:lnTo>
                    <a:pt x="439" y="4859"/>
                  </a:lnTo>
                  <a:lnTo>
                    <a:pt x="627" y="5110"/>
                  </a:lnTo>
                  <a:lnTo>
                    <a:pt x="878" y="5423"/>
                  </a:lnTo>
                  <a:lnTo>
                    <a:pt x="1129" y="5674"/>
                  </a:lnTo>
                  <a:lnTo>
                    <a:pt x="1380" y="5956"/>
                  </a:lnTo>
                  <a:lnTo>
                    <a:pt x="1693" y="6175"/>
                  </a:lnTo>
                  <a:lnTo>
                    <a:pt x="2038" y="6363"/>
                  </a:lnTo>
                  <a:lnTo>
                    <a:pt x="2383" y="6457"/>
                  </a:lnTo>
                  <a:lnTo>
                    <a:pt x="2571" y="6489"/>
                  </a:lnTo>
                  <a:lnTo>
                    <a:pt x="2916" y="6489"/>
                  </a:lnTo>
                  <a:lnTo>
                    <a:pt x="3104" y="6457"/>
                  </a:lnTo>
                  <a:lnTo>
                    <a:pt x="3292" y="6395"/>
                  </a:lnTo>
                  <a:lnTo>
                    <a:pt x="3480" y="6332"/>
                  </a:lnTo>
                  <a:lnTo>
                    <a:pt x="3637" y="6207"/>
                  </a:lnTo>
                  <a:lnTo>
                    <a:pt x="3825" y="6113"/>
                  </a:lnTo>
                  <a:lnTo>
                    <a:pt x="3981" y="5956"/>
                  </a:lnTo>
                  <a:lnTo>
                    <a:pt x="4232" y="5799"/>
                  </a:lnTo>
                  <a:lnTo>
                    <a:pt x="4452" y="5580"/>
                  </a:lnTo>
                  <a:lnTo>
                    <a:pt x="4640" y="5360"/>
                  </a:lnTo>
                  <a:lnTo>
                    <a:pt x="4796" y="5110"/>
                  </a:lnTo>
                  <a:lnTo>
                    <a:pt x="4922" y="4859"/>
                  </a:lnTo>
                  <a:lnTo>
                    <a:pt x="5016" y="4545"/>
                  </a:lnTo>
                  <a:lnTo>
                    <a:pt x="5110" y="4263"/>
                  </a:lnTo>
                  <a:lnTo>
                    <a:pt x="5173" y="3981"/>
                  </a:lnTo>
                  <a:lnTo>
                    <a:pt x="5235" y="3668"/>
                  </a:lnTo>
                  <a:lnTo>
                    <a:pt x="5267" y="3354"/>
                  </a:lnTo>
                  <a:lnTo>
                    <a:pt x="5267" y="3072"/>
                  </a:lnTo>
                  <a:lnTo>
                    <a:pt x="5235" y="2759"/>
                  </a:lnTo>
                  <a:lnTo>
                    <a:pt x="5173" y="2445"/>
                  </a:lnTo>
                  <a:lnTo>
                    <a:pt x="5110" y="2163"/>
                  </a:lnTo>
                  <a:lnTo>
                    <a:pt x="5016" y="1881"/>
                  </a:lnTo>
                  <a:lnTo>
                    <a:pt x="4859" y="1599"/>
                  </a:lnTo>
                  <a:lnTo>
                    <a:pt x="4734" y="1348"/>
                  </a:lnTo>
                  <a:lnTo>
                    <a:pt x="4546" y="1097"/>
                  </a:lnTo>
                  <a:lnTo>
                    <a:pt x="4326" y="878"/>
                  </a:lnTo>
                  <a:lnTo>
                    <a:pt x="4107" y="658"/>
                  </a:lnTo>
                  <a:lnTo>
                    <a:pt x="3825" y="439"/>
                  </a:lnTo>
                  <a:lnTo>
                    <a:pt x="3511" y="282"/>
                  </a:lnTo>
                  <a:lnTo>
                    <a:pt x="3229" y="125"/>
                  </a:lnTo>
                  <a:lnTo>
                    <a:pt x="2916" y="63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ED6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73"/>
            <p:cNvSpPr/>
            <p:nvPr/>
          </p:nvSpPr>
          <p:spPr>
            <a:xfrm>
              <a:off x="4854400" y="2529525"/>
              <a:ext cx="128550" cy="122275"/>
            </a:xfrm>
            <a:custGeom>
              <a:avLst/>
              <a:gdLst/>
              <a:ahLst/>
              <a:cxnLst/>
              <a:rect l="l" t="t" r="r" b="b"/>
              <a:pathLst>
                <a:path w="5142" h="4891" extrusionOk="0">
                  <a:moveTo>
                    <a:pt x="2759" y="1"/>
                  </a:moveTo>
                  <a:lnTo>
                    <a:pt x="2571" y="32"/>
                  </a:lnTo>
                  <a:lnTo>
                    <a:pt x="2194" y="157"/>
                  </a:lnTo>
                  <a:lnTo>
                    <a:pt x="1975" y="157"/>
                  </a:lnTo>
                  <a:lnTo>
                    <a:pt x="1756" y="189"/>
                  </a:lnTo>
                  <a:lnTo>
                    <a:pt x="1536" y="220"/>
                  </a:lnTo>
                  <a:lnTo>
                    <a:pt x="1348" y="283"/>
                  </a:lnTo>
                  <a:lnTo>
                    <a:pt x="1129" y="377"/>
                  </a:lnTo>
                  <a:lnTo>
                    <a:pt x="941" y="471"/>
                  </a:lnTo>
                  <a:lnTo>
                    <a:pt x="753" y="596"/>
                  </a:lnTo>
                  <a:lnTo>
                    <a:pt x="596" y="753"/>
                  </a:lnTo>
                  <a:lnTo>
                    <a:pt x="376" y="972"/>
                  </a:lnTo>
                  <a:lnTo>
                    <a:pt x="251" y="1223"/>
                  </a:lnTo>
                  <a:lnTo>
                    <a:pt x="126" y="1474"/>
                  </a:lnTo>
                  <a:lnTo>
                    <a:pt x="63" y="1725"/>
                  </a:lnTo>
                  <a:lnTo>
                    <a:pt x="0" y="1975"/>
                  </a:lnTo>
                  <a:lnTo>
                    <a:pt x="0" y="2258"/>
                  </a:lnTo>
                  <a:lnTo>
                    <a:pt x="0" y="2540"/>
                  </a:lnTo>
                  <a:lnTo>
                    <a:pt x="32" y="2822"/>
                  </a:lnTo>
                  <a:lnTo>
                    <a:pt x="94" y="3073"/>
                  </a:lnTo>
                  <a:lnTo>
                    <a:pt x="188" y="3323"/>
                  </a:lnTo>
                  <a:lnTo>
                    <a:pt x="314" y="3574"/>
                  </a:lnTo>
                  <a:lnTo>
                    <a:pt x="470" y="3793"/>
                  </a:lnTo>
                  <a:lnTo>
                    <a:pt x="627" y="3982"/>
                  </a:lnTo>
                  <a:lnTo>
                    <a:pt x="815" y="4170"/>
                  </a:lnTo>
                  <a:lnTo>
                    <a:pt x="1035" y="4358"/>
                  </a:lnTo>
                  <a:lnTo>
                    <a:pt x="1254" y="4483"/>
                  </a:lnTo>
                  <a:lnTo>
                    <a:pt x="1505" y="4608"/>
                  </a:lnTo>
                  <a:lnTo>
                    <a:pt x="1756" y="4734"/>
                  </a:lnTo>
                  <a:lnTo>
                    <a:pt x="2006" y="4797"/>
                  </a:lnTo>
                  <a:lnTo>
                    <a:pt x="2257" y="4859"/>
                  </a:lnTo>
                  <a:lnTo>
                    <a:pt x="2539" y="4891"/>
                  </a:lnTo>
                  <a:lnTo>
                    <a:pt x="2790" y="4891"/>
                  </a:lnTo>
                  <a:lnTo>
                    <a:pt x="3041" y="4859"/>
                  </a:lnTo>
                  <a:lnTo>
                    <a:pt x="3323" y="4797"/>
                  </a:lnTo>
                  <a:lnTo>
                    <a:pt x="3574" y="4703"/>
                  </a:lnTo>
                  <a:lnTo>
                    <a:pt x="3824" y="4577"/>
                  </a:lnTo>
                  <a:lnTo>
                    <a:pt x="4044" y="4452"/>
                  </a:lnTo>
                  <a:lnTo>
                    <a:pt x="4263" y="4264"/>
                  </a:lnTo>
                  <a:lnTo>
                    <a:pt x="4451" y="4107"/>
                  </a:lnTo>
                  <a:lnTo>
                    <a:pt x="4608" y="3888"/>
                  </a:lnTo>
                  <a:lnTo>
                    <a:pt x="4765" y="3668"/>
                  </a:lnTo>
                  <a:lnTo>
                    <a:pt x="4890" y="3449"/>
                  </a:lnTo>
                  <a:lnTo>
                    <a:pt x="4984" y="3198"/>
                  </a:lnTo>
                  <a:lnTo>
                    <a:pt x="5078" y="2947"/>
                  </a:lnTo>
                  <a:lnTo>
                    <a:pt x="5110" y="2665"/>
                  </a:lnTo>
                  <a:lnTo>
                    <a:pt x="5141" y="2414"/>
                  </a:lnTo>
                  <a:lnTo>
                    <a:pt x="5141" y="2163"/>
                  </a:lnTo>
                  <a:lnTo>
                    <a:pt x="5110" y="1881"/>
                  </a:lnTo>
                  <a:lnTo>
                    <a:pt x="5047" y="1631"/>
                  </a:lnTo>
                  <a:lnTo>
                    <a:pt x="4953" y="1348"/>
                  </a:lnTo>
                  <a:lnTo>
                    <a:pt x="4796" y="1066"/>
                  </a:lnTo>
                  <a:lnTo>
                    <a:pt x="4639" y="816"/>
                  </a:lnTo>
                  <a:lnTo>
                    <a:pt x="4420" y="565"/>
                  </a:lnTo>
                  <a:lnTo>
                    <a:pt x="4169" y="377"/>
                  </a:lnTo>
                  <a:lnTo>
                    <a:pt x="3919" y="220"/>
                  </a:lnTo>
                  <a:lnTo>
                    <a:pt x="3605" y="9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ED6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73"/>
            <p:cNvSpPr/>
            <p:nvPr/>
          </p:nvSpPr>
          <p:spPr>
            <a:xfrm>
              <a:off x="4672575" y="2563225"/>
              <a:ext cx="116025" cy="130900"/>
            </a:xfrm>
            <a:custGeom>
              <a:avLst/>
              <a:gdLst/>
              <a:ahLst/>
              <a:cxnLst/>
              <a:rect l="l" t="t" r="r" b="b"/>
              <a:pathLst>
                <a:path w="4641" h="5236" extrusionOk="0">
                  <a:moveTo>
                    <a:pt x="2227" y="0"/>
                  </a:moveTo>
                  <a:lnTo>
                    <a:pt x="1819" y="63"/>
                  </a:lnTo>
                  <a:lnTo>
                    <a:pt x="1443" y="157"/>
                  </a:lnTo>
                  <a:lnTo>
                    <a:pt x="1098" y="345"/>
                  </a:lnTo>
                  <a:lnTo>
                    <a:pt x="785" y="596"/>
                  </a:lnTo>
                  <a:lnTo>
                    <a:pt x="502" y="878"/>
                  </a:lnTo>
                  <a:lnTo>
                    <a:pt x="346" y="1129"/>
                  </a:lnTo>
                  <a:lnTo>
                    <a:pt x="189" y="1411"/>
                  </a:lnTo>
                  <a:lnTo>
                    <a:pt x="95" y="1693"/>
                  </a:lnTo>
                  <a:lnTo>
                    <a:pt x="32" y="1975"/>
                  </a:lnTo>
                  <a:lnTo>
                    <a:pt x="1" y="2289"/>
                  </a:lnTo>
                  <a:lnTo>
                    <a:pt x="32" y="2602"/>
                  </a:lnTo>
                  <a:lnTo>
                    <a:pt x="64" y="2884"/>
                  </a:lnTo>
                  <a:lnTo>
                    <a:pt x="158" y="3198"/>
                  </a:lnTo>
                  <a:lnTo>
                    <a:pt x="346" y="3574"/>
                  </a:lnTo>
                  <a:lnTo>
                    <a:pt x="565" y="3950"/>
                  </a:lnTo>
                  <a:lnTo>
                    <a:pt x="659" y="4138"/>
                  </a:lnTo>
                  <a:lnTo>
                    <a:pt x="753" y="4326"/>
                  </a:lnTo>
                  <a:lnTo>
                    <a:pt x="910" y="4514"/>
                  </a:lnTo>
                  <a:lnTo>
                    <a:pt x="1035" y="4671"/>
                  </a:lnTo>
                  <a:lnTo>
                    <a:pt x="1192" y="4796"/>
                  </a:lnTo>
                  <a:lnTo>
                    <a:pt x="1380" y="4922"/>
                  </a:lnTo>
                  <a:lnTo>
                    <a:pt x="1568" y="5016"/>
                  </a:lnTo>
                  <a:lnTo>
                    <a:pt x="1756" y="5110"/>
                  </a:lnTo>
                  <a:lnTo>
                    <a:pt x="1976" y="5173"/>
                  </a:lnTo>
                  <a:lnTo>
                    <a:pt x="2164" y="5235"/>
                  </a:lnTo>
                  <a:lnTo>
                    <a:pt x="2603" y="5235"/>
                  </a:lnTo>
                  <a:lnTo>
                    <a:pt x="2791" y="5204"/>
                  </a:lnTo>
                  <a:lnTo>
                    <a:pt x="3010" y="5173"/>
                  </a:lnTo>
                  <a:lnTo>
                    <a:pt x="3230" y="5079"/>
                  </a:lnTo>
                  <a:lnTo>
                    <a:pt x="3418" y="4953"/>
                  </a:lnTo>
                  <a:lnTo>
                    <a:pt x="3700" y="4765"/>
                  </a:lnTo>
                  <a:lnTo>
                    <a:pt x="3951" y="4514"/>
                  </a:lnTo>
                  <a:lnTo>
                    <a:pt x="4170" y="4264"/>
                  </a:lnTo>
                  <a:lnTo>
                    <a:pt x="4327" y="3981"/>
                  </a:lnTo>
                  <a:lnTo>
                    <a:pt x="4483" y="3668"/>
                  </a:lnTo>
                  <a:lnTo>
                    <a:pt x="4577" y="3323"/>
                  </a:lnTo>
                  <a:lnTo>
                    <a:pt x="4640" y="2978"/>
                  </a:lnTo>
                  <a:lnTo>
                    <a:pt x="4640" y="2634"/>
                  </a:lnTo>
                  <a:lnTo>
                    <a:pt x="4640" y="2289"/>
                  </a:lnTo>
                  <a:lnTo>
                    <a:pt x="4577" y="1944"/>
                  </a:lnTo>
                  <a:lnTo>
                    <a:pt x="4452" y="1630"/>
                  </a:lnTo>
                  <a:lnTo>
                    <a:pt x="4327" y="1286"/>
                  </a:lnTo>
                  <a:lnTo>
                    <a:pt x="4139" y="972"/>
                  </a:lnTo>
                  <a:lnTo>
                    <a:pt x="3919" y="721"/>
                  </a:lnTo>
                  <a:lnTo>
                    <a:pt x="3668" y="471"/>
                  </a:lnTo>
                  <a:lnTo>
                    <a:pt x="3386" y="283"/>
                  </a:lnTo>
                  <a:lnTo>
                    <a:pt x="3010" y="126"/>
                  </a:lnTo>
                  <a:lnTo>
                    <a:pt x="2603" y="32"/>
                  </a:lnTo>
                  <a:lnTo>
                    <a:pt x="2227" y="0"/>
                  </a:lnTo>
                  <a:close/>
                </a:path>
              </a:pathLst>
            </a:custGeom>
            <a:solidFill>
              <a:srgbClr val="ED6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73"/>
            <p:cNvSpPr/>
            <p:nvPr/>
          </p:nvSpPr>
          <p:spPr>
            <a:xfrm>
              <a:off x="4769750" y="2314025"/>
              <a:ext cx="94850" cy="111300"/>
            </a:xfrm>
            <a:custGeom>
              <a:avLst/>
              <a:gdLst/>
              <a:ahLst/>
              <a:cxnLst/>
              <a:rect l="l" t="t" r="r" b="b"/>
              <a:pathLst>
                <a:path w="3794" h="4452" extrusionOk="0">
                  <a:moveTo>
                    <a:pt x="1600" y="0"/>
                  </a:moveTo>
                  <a:lnTo>
                    <a:pt x="1255" y="94"/>
                  </a:lnTo>
                  <a:lnTo>
                    <a:pt x="1098" y="188"/>
                  </a:lnTo>
                  <a:lnTo>
                    <a:pt x="941" y="251"/>
                  </a:lnTo>
                  <a:lnTo>
                    <a:pt x="816" y="377"/>
                  </a:lnTo>
                  <a:lnTo>
                    <a:pt x="690" y="502"/>
                  </a:lnTo>
                  <a:lnTo>
                    <a:pt x="565" y="627"/>
                  </a:lnTo>
                  <a:lnTo>
                    <a:pt x="471" y="784"/>
                  </a:lnTo>
                  <a:lnTo>
                    <a:pt x="408" y="941"/>
                  </a:lnTo>
                  <a:lnTo>
                    <a:pt x="346" y="1129"/>
                  </a:lnTo>
                  <a:lnTo>
                    <a:pt x="283" y="1286"/>
                  </a:lnTo>
                  <a:lnTo>
                    <a:pt x="283" y="1411"/>
                  </a:lnTo>
                  <a:lnTo>
                    <a:pt x="252" y="1724"/>
                  </a:lnTo>
                  <a:lnTo>
                    <a:pt x="158" y="1912"/>
                  </a:lnTo>
                  <a:lnTo>
                    <a:pt x="95" y="2132"/>
                  </a:lnTo>
                  <a:lnTo>
                    <a:pt x="32" y="2602"/>
                  </a:lnTo>
                  <a:lnTo>
                    <a:pt x="64" y="2257"/>
                  </a:lnTo>
                  <a:lnTo>
                    <a:pt x="32" y="2445"/>
                  </a:lnTo>
                  <a:lnTo>
                    <a:pt x="1" y="2665"/>
                  </a:lnTo>
                  <a:lnTo>
                    <a:pt x="1" y="2853"/>
                  </a:lnTo>
                  <a:lnTo>
                    <a:pt x="32" y="3041"/>
                  </a:lnTo>
                  <a:lnTo>
                    <a:pt x="95" y="3229"/>
                  </a:lnTo>
                  <a:lnTo>
                    <a:pt x="189" y="3417"/>
                  </a:lnTo>
                  <a:lnTo>
                    <a:pt x="283" y="3605"/>
                  </a:lnTo>
                  <a:lnTo>
                    <a:pt x="377" y="3762"/>
                  </a:lnTo>
                  <a:lnTo>
                    <a:pt x="534" y="3919"/>
                  </a:lnTo>
                  <a:lnTo>
                    <a:pt x="659" y="4044"/>
                  </a:lnTo>
                  <a:lnTo>
                    <a:pt x="816" y="4169"/>
                  </a:lnTo>
                  <a:lnTo>
                    <a:pt x="973" y="4263"/>
                  </a:lnTo>
                  <a:lnTo>
                    <a:pt x="1161" y="4326"/>
                  </a:lnTo>
                  <a:lnTo>
                    <a:pt x="1349" y="4389"/>
                  </a:lnTo>
                  <a:lnTo>
                    <a:pt x="1756" y="4452"/>
                  </a:lnTo>
                  <a:lnTo>
                    <a:pt x="1976" y="4452"/>
                  </a:lnTo>
                  <a:lnTo>
                    <a:pt x="2164" y="4420"/>
                  </a:lnTo>
                  <a:lnTo>
                    <a:pt x="2383" y="4389"/>
                  </a:lnTo>
                  <a:lnTo>
                    <a:pt x="2571" y="4326"/>
                  </a:lnTo>
                  <a:lnTo>
                    <a:pt x="2759" y="4232"/>
                  </a:lnTo>
                  <a:lnTo>
                    <a:pt x="2916" y="4107"/>
                  </a:lnTo>
                  <a:lnTo>
                    <a:pt x="3104" y="3981"/>
                  </a:lnTo>
                  <a:lnTo>
                    <a:pt x="3230" y="3825"/>
                  </a:lnTo>
                  <a:lnTo>
                    <a:pt x="3355" y="3668"/>
                  </a:lnTo>
                  <a:lnTo>
                    <a:pt x="3480" y="3511"/>
                  </a:lnTo>
                  <a:lnTo>
                    <a:pt x="3574" y="3323"/>
                  </a:lnTo>
                  <a:lnTo>
                    <a:pt x="3668" y="3104"/>
                  </a:lnTo>
                  <a:lnTo>
                    <a:pt x="3731" y="2916"/>
                  </a:lnTo>
                  <a:lnTo>
                    <a:pt x="3762" y="2727"/>
                  </a:lnTo>
                  <a:lnTo>
                    <a:pt x="3794" y="2508"/>
                  </a:lnTo>
                  <a:lnTo>
                    <a:pt x="3794" y="2289"/>
                  </a:lnTo>
                  <a:lnTo>
                    <a:pt x="3762" y="2007"/>
                  </a:lnTo>
                  <a:lnTo>
                    <a:pt x="3700" y="1693"/>
                  </a:lnTo>
                  <a:lnTo>
                    <a:pt x="3606" y="1380"/>
                  </a:lnTo>
                  <a:lnTo>
                    <a:pt x="3480" y="1097"/>
                  </a:lnTo>
                  <a:lnTo>
                    <a:pt x="3292" y="815"/>
                  </a:lnTo>
                  <a:lnTo>
                    <a:pt x="3104" y="565"/>
                  </a:lnTo>
                  <a:lnTo>
                    <a:pt x="2885" y="345"/>
                  </a:lnTo>
                  <a:lnTo>
                    <a:pt x="2634" y="188"/>
                  </a:lnTo>
                  <a:lnTo>
                    <a:pt x="2477" y="126"/>
                  </a:lnTo>
                  <a:lnTo>
                    <a:pt x="2289" y="63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ED6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73"/>
            <p:cNvSpPr/>
            <p:nvPr/>
          </p:nvSpPr>
          <p:spPr>
            <a:xfrm>
              <a:off x="4620875" y="2057775"/>
              <a:ext cx="126975" cy="140300"/>
            </a:xfrm>
            <a:custGeom>
              <a:avLst/>
              <a:gdLst/>
              <a:ahLst/>
              <a:cxnLst/>
              <a:rect l="l" t="t" r="r" b="b"/>
              <a:pathLst>
                <a:path w="5079" h="5612" extrusionOk="0">
                  <a:moveTo>
                    <a:pt x="2132" y="0"/>
                  </a:moveTo>
                  <a:lnTo>
                    <a:pt x="1849" y="31"/>
                  </a:lnTo>
                  <a:lnTo>
                    <a:pt x="1536" y="94"/>
                  </a:lnTo>
                  <a:lnTo>
                    <a:pt x="1254" y="188"/>
                  </a:lnTo>
                  <a:lnTo>
                    <a:pt x="1003" y="345"/>
                  </a:lnTo>
                  <a:lnTo>
                    <a:pt x="752" y="533"/>
                  </a:lnTo>
                  <a:lnTo>
                    <a:pt x="533" y="721"/>
                  </a:lnTo>
                  <a:lnTo>
                    <a:pt x="345" y="972"/>
                  </a:lnTo>
                  <a:lnTo>
                    <a:pt x="219" y="1223"/>
                  </a:lnTo>
                  <a:lnTo>
                    <a:pt x="94" y="1505"/>
                  </a:lnTo>
                  <a:lnTo>
                    <a:pt x="31" y="1818"/>
                  </a:lnTo>
                  <a:lnTo>
                    <a:pt x="0" y="2132"/>
                  </a:lnTo>
                  <a:lnTo>
                    <a:pt x="0" y="2445"/>
                  </a:lnTo>
                  <a:lnTo>
                    <a:pt x="63" y="2790"/>
                  </a:lnTo>
                  <a:lnTo>
                    <a:pt x="157" y="3009"/>
                  </a:lnTo>
                  <a:lnTo>
                    <a:pt x="157" y="3417"/>
                  </a:lnTo>
                  <a:lnTo>
                    <a:pt x="188" y="3824"/>
                  </a:lnTo>
                  <a:lnTo>
                    <a:pt x="314" y="4201"/>
                  </a:lnTo>
                  <a:lnTo>
                    <a:pt x="502" y="4545"/>
                  </a:lnTo>
                  <a:lnTo>
                    <a:pt x="721" y="4859"/>
                  </a:lnTo>
                  <a:lnTo>
                    <a:pt x="1003" y="5110"/>
                  </a:lnTo>
                  <a:lnTo>
                    <a:pt x="1348" y="5329"/>
                  </a:lnTo>
                  <a:lnTo>
                    <a:pt x="1755" y="5486"/>
                  </a:lnTo>
                  <a:lnTo>
                    <a:pt x="2069" y="5580"/>
                  </a:lnTo>
                  <a:lnTo>
                    <a:pt x="2351" y="5611"/>
                  </a:lnTo>
                  <a:lnTo>
                    <a:pt x="2665" y="5611"/>
                  </a:lnTo>
                  <a:lnTo>
                    <a:pt x="2947" y="5580"/>
                  </a:lnTo>
                  <a:lnTo>
                    <a:pt x="3229" y="5486"/>
                  </a:lnTo>
                  <a:lnTo>
                    <a:pt x="3511" y="5392"/>
                  </a:lnTo>
                  <a:lnTo>
                    <a:pt x="3762" y="5266"/>
                  </a:lnTo>
                  <a:lnTo>
                    <a:pt x="3981" y="5078"/>
                  </a:lnTo>
                  <a:lnTo>
                    <a:pt x="4200" y="4890"/>
                  </a:lnTo>
                  <a:lnTo>
                    <a:pt x="4420" y="4671"/>
                  </a:lnTo>
                  <a:lnTo>
                    <a:pt x="4577" y="4451"/>
                  </a:lnTo>
                  <a:lnTo>
                    <a:pt x="4733" y="4201"/>
                  </a:lnTo>
                  <a:lnTo>
                    <a:pt x="4859" y="3918"/>
                  </a:lnTo>
                  <a:lnTo>
                    <a:pt x="4953" y="3636"/>
                  </a:lnTo>
                  <a:lnTo>
                    <a:pt x="5015" y="3354"/>
                  </a:lnTo>
                  <a:lnTo>
                    <a:pt x="5078" y="3041"/>
                  </a:lnTo>
                  <a:lnTo>
                    <a:pt x="5078" y="2821"/>
                  </a:lnTo>
                  <a:lnTo>
                    <a:pt x="5047" y="2602"/>
                  </a:lnTo>
                  <a:lnTo>
                    <a:pt x="5015" y="2351"/>
                  </a:lnTo>
                  <a:lnTo>
                    <a:pt x="4953" y="2132"/>
                  </a:lnTo>
                  <a:lnTo>
                    <a:pt x="4765" y="1724"/>
                  </a:lnTo>
                  <a:lnTo>
                    <a:pt x="4514" y="1317"/>
                  </a:lnTo>
                  <a:lnTo>
                    <a:pt x="4232" y="940"/>
                  </a:lnTo>
                  <a:lnTo>
                    <a:pt x="3887" y="627"/>
                  </a:lnTo>
                  <a:lnTo>
                    <a:pt x="3511" y="376"/>
                  </a:lnTo>
                  <a:lnTo>
                    <a:pt x="3103" y="157"/>
                  </a:lnTo>
                  <a:lnTo>
                    <a:pt x="2790" y="63"/>
                  </a:lnTo>
                  <a:lnTo>
                    <a:pt x="2476" y="0"/>
                  </a:lnTo>
                  <a:close/>
                </a:path>
              </a:pathLst>
            </a:custGeom>
            <a:solidFill>
              <a:srgbClr val="ED6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73"/>
            <p:cNvSpPr/>
            <p:nvPr/>
          </p:nvSpPr>
          <p:spPr>
            <a:xfrm>
              <a:off x="1164175" y="4390725"/>
              <a:ext cx="5118050" cy="1059525"/>
            </a:xfrm>
            <a:custGeom>
              <a:avLst/>
              <a:gdLst/>
              <a:ahLst/>
              <a:cxnLst/>
              <a:rect l="l" t="t" r="r" b="b"/>
              <a:pathLst>
                <a:path w="204722" h="42381" extrusionOk="0">
                  <a:moveTo>
                    <a:pt x="4200" y="0"/>
                  </a:moveTo>
                  <a:lnTo>
                    <a:pt x="3730" y="752"/>
                  </a:lnTo>
                  <a:lnTo>
                    <a:pt x="3260" y="1536"/>
                  </a:lnTo>
                  <a:lnTo>
                    <a:pt x="2853" y="2320"/>
                  </a:lnTo>
                  <a:lnTo>
                    <a:pt x="2445" y="3103"/>
                  </a:lnTo>
                  <a:lnTo>
                    <a:pt x="2069" y="3918"/>
                  </a:lnTo>
                  <a:lnTo>
                    <a:pt x="1693" y="4733"/>
                  </a:lnTo>
                  <a:lnTo>
                    <a:pt x="1379" y="5548"/>
                  </a:lnTo>
                  <a:lnTo>
                    <a:pt x="1034" y="6363"/>
                  </a:lnTo>
                  <a:lnTo>
                    <a:pt x="658" y="7366"/>
                  </a:lnTo>
                  <a:lnTo>
                    <a:pt x="470" y="7931"/>
                  </a:lnTo>
                  <a:lnTo>
                    <a:pt x="282" y="8495"/>
                  </a:lnTo>
                  <a:lnTo>
                    <a:pt x="125" y="9122"/>
                  </a:lnTo>
                  <a:lnTo>
                    <a:pt x="0" y="9686"/>
                  </a:lnTo>
                  <a:lnTo>
                    <a:pt x="0" y="9968"/>
                  </a:lnTo>
                  <a:lnTo>
                    <a:pt x="0" y="10250"/>
                  </a:lnTo>
                  <a:lnTo>
                    <a:pt x="0" y="10532"/>
                  </a:lnTo>
                  <a:lnTo>
                    <a:pt x="63" y="10783"/>
                  </a:lnTo>
                  <a:lnTo>
                    <a:pt x="157" y="11065"/>
                  </a:lnTo>
                  <a:lnTo>
                    <a:pt x="282" y="11316"/>
                  </a:lnTo>
                  <a:lnTo>
                    <a:pt x="470" y="11598"/>
                  </a:lnTo>
                  <a:lnTo>
                    <a:pt x="658" y="11849"/>
                  </a:lnTo>
                  <a:lnTo>
                    <a:pt x="1097" y="12319"/>
                  </a:lnTo>
                  <a:lnTo>
                    <a:pt x="1505" y="12758"/>
                  </a:lnTo>
                  <a:lnTo>
                    <a:pt x="1975" y="13385"/>
                  </a:lnTo>
                  <a:lnTo>
                    <a:pt x="2414" y="14012"/>
                  </a:lnTo>
                  <a:lnTo>
                    <a:pt x="2853" y="14639"/>
                  </a:lnTo>
                  <a:lnTo>
                    <a:pt x="3291" y="15234"/>
                  </a:lnTo>
                  <a:lnTo>
                    <a:pt x="3793" y="15799"/>
                  </a:lnTo>
                  <a:lnTo>
                    <a:pt x="4044" y="16081"/>
                  </a:lnTo>
                  <a:lnTo>
                    <a:pt x="4326" y="16331"/>
                  </a:lnTo>
                  <a:lnTo>
                    <a:pt x="4608" y="16551"/>
                  </a:lnTo>
                  <a:lnTo>
                    <a:pt x="4890" y="16770"/>
                  </a:lnTo>
                  <a:lnTo>
                    <a:pt x="5235" y="16990"/>
                  </a:lnTo>
                  <a:lnTo>
                    <a:pt x="5580" y="17178"/>
                  </a:lnTo>
                  <a:lnTo>
                    <a:pt x="7586" y="18181"/>
                  </a:lnTo>
                  <a:lnTo>
                    <a:pt x="9561" y="19215"/>
                  </a:lnTo>
                  <a:lnTo>
                    <a:pt x="11535" y="20344"/>
                  </a:lnTo>
                  <a:lnTo>
                    <a:pt x="13479" y="21472"/>
                  </a:lnTo>
                  <a:lnTo>
                    <a:pt x="17334" y="23792"/>
                  </a:lnTo>
                  <a:lnTo>
                    <a:pt x="19247" y="24952"/>
                  </a:lnTo>
                  <a:lnTo>
                    <a:pt x="21159" y="26112"/>
                  </a:lnTo>
                  <a:lnTo>
                    <a:pt x="21786" y="26456"/>
                  </a:lnTo>
                  <a:lnTo>
                    <a:pt x="22381" y="26770"/>
                  </a:lnTo>
                  <a:lnTo>
                    <a:pt x="23008" y="27052"/>
                  </a:lnTo>
                  <a:lnTo>
                    <a:pt x="23604" y="27303"/>
                  </a:lnTo>
                  <a:lnTo>
                    <a:pt x="24231" y="27522"/>
                  </a:lnTo>
                  <a:lnTo>
                    <a:pt x="24826" y="27742"/>
                  </a:lnTo>
                  <a:lnTo>
                    <a:pt x="26080" y="28118"/>
                  </a:lnTo>
                  <a:lnTo>
                    <a:pt x="27365" y="28431"/>
                  </a:lnTo>
                  <a:lnTo>
                    <a:pt x="28650" y="28713"/>
                  </a:lnTo>
                  <a:lnTo>
                    <a:pt x="31284" y="29309"/>
                  </a:lnTo>
                  <a:lnTo>
                    <a:pt x="31848" y="29466"/>
                  </a:lnTo>
                  <a:lnTo>
                    <a:pt x="32412" y="29654"/>
                  </a:lnTo>
                  <a:lnTo>
                    <a:pt x="32945" y="29873"/>
                  </a:lnTo>
                  <a:lnTo>
                    <a:pt x="33478" y="30124"/>
                  </a:lnTo>
                  <a:lnTo>
                    <a:pt x="34512" y="30625"/>
                  </a:lnTo>
                  <a:lnTo>
                    <a:pt x="35578" y="31190"/>
                  </a:lnTo>
                  <a:lnTo>
                    <a:pt x="36612" y="31754"/>
                  </a:lnTo>
                  <a:lnTo>
                    <a:pt x="37145" y="32005"/>
                  </a:lnTo>
                  <a:lnTo>
                    <a:pt x="37678" y="32224"/>
                  </a:lnTo>
                  <a:lnTo>
                    <a:pt x="38242" y="32443"/>
                  </a:lnTo>
                  <a:lnTo>
                    <a:pt x="38807" y="32632"/>
                  </a:lnTo>
                  <a:lnTo>
                    <a:pt x="39371" y="32788"/>
                  </a:lnTo>
                  <a:lnTo>
                    <a:pt x="39966" y="32882"/>
                  </a:lnTo>
                  <a:lnTo>
                    <a:pt x="41346" y="33102"/>
                  </a:lnTo>
                  <a:lnTo>
                    <a:pt x="42725" y="33352"/>
                  </a:lnTo>
                  <a:lnTo>
                    <a:pt x="44073" y="33603"/>
                  </a:lnTo>
                  <a:lnTo>
                    <a:pt x="45421" y="33885"/>
                  </a:lnTo>
                  <a:lnTo>
                    <a:pt x="48148" y="34481"/>
                  </a:lnTo>
                  <a:lnTo>
                    <a:pt x="50844" y="35077"/>
                  </a:lnTo>
                  <a:lnTo>
                    <a:pt x="52066" y="35390"/>
                  </a:lnTo>
                  <a:lnTo>
                    <a:pt x="53320" y="35735"/>
                  </a:lnTo>
                  <a:lnTo>
                    <a:pt x="54542" y="36080"/>
                  </a:lnTo>
                  <a:lnTo>
                    <a:pt x="55169" y="36236"/>
                  </a:lnTo>
                  <a:lnTo>
                    <a:pt x="55796" y="36362"/>
                  </a:lnTo>
                  <a:lnTo>
                    <a:pt x="57113" y="36644"/>
                  </a:lnTo>
                  <a:lnTo>
                    <a:pt x="57802" y="36769"/>
                  </a:lnTo>
                  <a:lnTo>
                    <a:pt x="58116" y="36801"/>
                  </a:lnTo>
                  <a:lnTo>
                    <a:pt x="58461" y="36832"/>
                  </a:lnTo>
                  <a:lnTo>
                    <a:pt x="58743" y="36801"/>
                  </a:lnTo>
                  <a:lnTo>
                    <a:pt x="59025" y="36769"/>
                  </a:lnTo>
                  <a:lnTo>
                    <a:pt x="59338" y="36738"/>
                  </a:lnTo>
                  <a:lnTo>
                    <a:pt x="59620" y="36707"/>
                  </a:lnTo>
                  <a:lnTo>
                    <a:pt x="59903" y="36738"/>
                  </a:lnTo>
                  <a:lnTo>
                    <a:pt x="60153" y="36801"/>
                  </a:lnTo>
                  <a:lnTo>
                    <a:pt x="60279" y="36832"/>
                  </a:lnTo>
                  <a:lnTo>
                    <a:pt x="60404" y="36926"/>
                  </a:lnTo>
                  <a:lnTo>
                    <a:pt x="60498" y="37020"/>
                  </a:lnTo>
                  <a:lnTo>
                    <a:pt x="60592" y="37145"/>
                  </a:lnTo>
                  <a:lnTo>
                    <a:pt x="60843" y="37083"/>
                  </a:lnTo>
                  <a:lnTo>
                    <a:pt x="61094" y="37051"/>
                  </a:lnTo>
                  <a:lnTo>
                    <a:pt x="61376" y="37051"/>
                  </a:lnTo>
                  <a:lnTo>
                    <a:pt x="61658" y="37083"/>
                  </a:lnTo>
                  <a:lnTo>
                    <a:pt x="62254" y="37177"/>
                  </a:lnTo>
                  <a:lnTo>
                    <a:pt x="62880" y="37302"/>
                  </a:lnTo>
                  <a:lnTo>
                    <a:pt x="64134" y="37647"/>
                  </a:lnTo>
                  <a:lnTo>
                    <a:pt x="64699" y="37804"/>
                  </a:lnTo>
                  <a:lnTo>
                    <a:pt x="65200" y="37929"/>
                  </a:lnTo>
                  <a:lnTo>
                    <a:pt x="66329" y="38180"/>
                  </a:lnTo>
                  <a:lnTo>
                    <a:pt x="67426" y="38399"/>
                  </a:lnTo>
                  <a:lnTo>
                    <a:pt x="68523" y="38650"/>
                  </a:lnTo>
                  <a:lnTo>
                    <a:pt x="69087" y="38744"/>
                  </a:lnTo>
                  <a:lnTo>
                    <a:pt x="69651" y="38807"/>
                  </a:lnTo>
                  <a:lnTo>
                    <a:pt x="70592" y="38901"/>
                  </a:lnTo>
                  <a:lnTo>
                    <a:pt x="71501" y="38995"/>
                  </a:lnTo>
                  <a:lnTo>
                    <a:pt x="71940" y="39058"/>
                  </a:lnTo>
                  <a:lnTo>
                    <a:pt x="72378" y="39152"/>
                  </a:lnTo>
                  <a:lnTo>
                    <a:pt x="72849" y="39246"/>
                  </a:lnTo>
                  <a:lnTo>
                    <a:pt x="73287" y="39402"/>
                  </a:lnTo>
                  <a:lnTo>
                    <a:pt x="74102" y="39684"/>
                  </a:lnTo>
                  <a:lnTo>
                    <a:pt x="74949" y="39935"/>
                  </a:lnTo>
                  <a:lnTo>
                    <a:pt x="75795" y="40186"/>
                  </a:lnTo>
                  <a:lnTo>
                    <a:pt x="76641" y="40374"/>
                  </a:lnTo>
                  <a:lnTo>
                    <a:pt x="77488" y="40562"/>
                  </a:lnTo>
                  <a:lnTo>
                    <a:pt x="78334" y="40719"/>
                  </a:lnTo>
                  <a:lnTo>
                    <a:pt x="80090" y="41001"/>
                  </a:lnTo>
                  <a:lnTo>
                    <a:pt x="81814" y="41220"/>
                  </a:lnTo>
                  <a:lnTo>
                    <a:pt x="83569" y="41408"/>
                  </a:lnTo>
                  <a:lnTo>
                    <a:pt x="87048" y="41753"/>
                  </a:lnTo>
                  <a:lnTo>
                    <a:pt x="89086" y="41973"/>
                  </a:lnTo>
                  <a:lnTo>
                    <a:pt x="91155" y="42129"/>
                  </a:lnTo>
                  <a:lnTo>
                    <a:pt x="93224" y="42255"/>
                  </a:lnTo>
                  <a:lnTo>
                    <a:pt x="95292" y="42318"/>
                  </a:lnTo>
                  <a:lnTo>
                    <a:pt x="97361" y="42380"/>
                  </a:lnTo>
                  <a:lnTo>
                    <a:pt x="99430" y="42380"/>
                  </a:lnTo>
                  <a:lnTo>
                    <a:pt x="101499" y="42349"/>
                  </a:lnTo>
                  <a:lnTo>
                    <a:pt x="103536" y="42286"/>
                  </a:lnTo>
                  <a:lnTo>
                    <a:pt x="106483" y="42129"/>
                  </a:lnTo>
                  <a:lnTo>
                    <a:pt x="107956" y="42035"/>
                  </a:lnTo>
                  <a:lnTo>
                    <a:pt x="109430" y="41941"/>
                  </a:lnTo>
                  <a:lnTo>
                    <a:pt x="110339" y="41879"/>
                  </a:lnTo>
                  <a:lnTo>
                    <a:pt x="111248" y="41816"/>
                  </a:lnTo>
                  <a:lnTo>
                    <a:pt x="112157" y="41816"/>
                  </a:lnTo>
                  <a:lnTo>
                    <a:pt x="112596" y="41847"/>
                  </a:lnTo>
                  <a:lnTo>
                    <a:pt x="113034" y="41879"/>
                  </a:lnTo>
                  <a:lnTo>
                    <a:pt x="113348" y="41910"/>
                  </a:lnTo>
                  <a:lnTo>
                    <a:pt x="113630" y="41973"/>
                  </a:lnTo>
                  <a:lnTo>
                    <a:pt x="114288" y="42129"/>
                  </a:lnTo>
                  <a:lnTo>
                    <a:pt x="114602" y="42192"/>
                  </a:lnTo>
                  <a:lnTo>
                    <a:pt x="114915" y="42224"/>
                  </a:lnTo>
                  <a:lnTo>
                    <a:pt x="115197" y="42224"/>
                  </a:lnTo>
                  <a:lnTo>
                    <a:pt x="115479" y="42161"/>
                  </a:lnTo>
                  <a:lnTo>
                    <a:pt x="116232" y="41941"/>
                  </a:lnTo>
                  <a:lnTo>
                    <a:pt x="116984" y="41753"/>
                  </a:lnTo>
                  <a:lnTo>
                    <a:pt x="117768" y="41628"/>
                  </a:lnTo>
                  <a:lnTo>
                    <a:pt x="118551" y="41565"/>
                  </a:lnTo>
                  <a:lnTo>
                    <a:pt x="119335" y="41503"/>
                  </a:lnTo>
                  <a:lnTo>
                    <a:pt x="120119" y="41503"/>
                  </a:lnTo>
                  <a:lnTo>
                    <a:pt x="120902" y="41534"/>
                  </a:lnTo>
                  <a:lnTo>
                    <a:pt x="121717" y="41565"/>
                  </a:lnTo>
                  <a:lnTo>
                    <a:pt x="123316" y="41691"/>
                  </a:lnTo>
                  <a:lnTo>
                    <a:pt x="124946" y="41816"/>
                  </a:lnTo>
                  <a:lnTo>
                    <a:pt x="126545" y="41910"/>
                  </a:lnTo>
                  <a:lnTo>
                    <a:pt x="127328" y="41941"/>
                  </a:lnTo>
                  <a:lnTo>
                    <a:pt x="128143" y="41973"/>
                  </a:lnTo>
                  <a:lnTo>
                    <a:pt x="129961" y="41910"/>
                  </a:lnTo>
                  <a:lnTo>
                    <a:pt x="131811" y="41785"/>
                  </a:lnTo>
                  <a:lnTo>
                    <a:pt x="133629" y="41628"/>
                  </a:lnTo>
                  <a:lnTo>
                    <a:pt x="135478" y="41440"/>
                  </a:lnTo>
                  <a:lnTo>
                    <a:pt x="137296" y="41189"/>
                  </a:lnTo>
                  <a:lnTo>
                    <a:pt x="139114" y="40938"/>
                  </a:lnTo>
                  <a:lnTo>
                    <a:pt x="140933" y="40625"/>
                  </a:lnTo>
                  <a:lnTo>
                    <a:pt x="142751" y="40311"/>
                  </a:lnTo>
                  <a:lnTo>
                    <a:pt x="149333" y="39152"/>
                  </a:lnTo>
                  <a:lnTo>
                    <a:pt x="155916" y="37960"/>
                  </a:lnTo>
                  <a:lnTo>
                    <a:pt x="156637" y="37804"/>
                  </a:lnTo>
                  <a:lnTo>
                    <a:pt x="157327" y="37584"/>
                  </a:lnTo>
                  <a:lnTo>
                    <a:pt x="158016" y="37333"/>
                  </a:lnTo>
                  <a:lnTo>
                    <a:pt x="158737" y="37083"/>
                  </a:lnTo>
                  <a:lnTo>
                    <a:pt x="159427" y="36832"/>
                  </a:lnTo>
                  <a:lnTo>
                    <a:pt x="160116" y="36581"/>
                  </a:lnTo>
                  <a:lnTo>
                    <a:pt x="160837" y="36362"/>
                  </a:lnTo>
                  <a:lnTo>
                    <a:pt x="161590" y="36236"/>
                  </a:lnTo>
                  <a:lnTo>
                    <a:pt x="162593" y="36111"/>
                  </a:lnTo>
                  <a:lnTo>
                    <a:pt x="163094" y="36048"/>
                  </a:lnTo>
                  <a:lnTo>
                    <a:pt x="163596" y="35954"/>
                  </a:lnTo>
                  <a:lnTo>
                    <a:pt x="163815" y="35860"/>
                  </a:lnTo>
                  <a:lnTo>
                    <a:pt x="164066" y="35766"/>
                  </a:lnTo>
                  <a:lnTo>
                    <a:pt x="164536" y="35547"/>
                  </a:lnTo>
                  <a:lnTo>
                    <a:pt x="164756" y="35484"/>
                  </a:lnTo>
                  <a:lnTo>
                    <a:pt x="165006" y="35421"/>
                  </a:lnTo>
                  <a:lnTo>
                    <a:pt x="165226" y="35421"/>
                  </a:lnTo>
                  <a:lnTo>
                    <a:pt x="165445" y="35453"/>
                  </a:lnTo>
                  <a:lnTo>
                    <a:pt x="165915" y="35171"/>
                  </a:lnTo>
                  <a:lnTo>
                    <a:pt x="166417" y="34888"/>
                  </a:lnTo>
                  <a:lnTo>
                    <a:pt x="166950" y="34669"/>
                  </a:lnTo>
                  <a:lnTo>
                    <a:pt x="167514" y="34450"/>
                  </a:lnTo>
                  <a:lnTo>
                    <a:pt x="168643" y="34073"/>
                  </a:lnTo>
                  <a:lnTo>
                    <a:pt x="169708" y="33729"/>
                  </a:lnTo>
                  <a:lnTo>
                    <a:pt x="170805" y="33290"/>
                  </a:lnTo>
                  <a:lnTo>
                    <a:pt x="171903" y="32851"/>
                  </a:lnTo>
                  <a:lnTo>
                    <a:pt x="172435" y="32632"/>
                  </a:lnTo>
                  <a:lnTo>
                    <a:pt x="173000" y="32443"/>
                  </a:lnTo>
                  <a:lnTo>
                    <a:pt x="173564" y="32255"/>
                  </a:lnTo>
                  <a:lnTo>
                    <a:pt x="174128" y="32130"/>
                  </a:lnTo>
                  <a:lnTo>
                    <a:pt x="175758" y="31754"/>
                  </a:lnTo>
                  <a:lnTo>
                    <a:pt x="177388" y="31346"/>
                  </a:lnTo>
                  <a:lnTo>
                    <a:pt x="178987" y="30876"/>
                  </a:lnTo>
                  <a:lnTo>
                    <a:pt x="180585" y="30375"/>
                  </a:lnTo>
                  <a:lnTo>
                    <a:pt x="182153" y="29779"/>
                  </a:lnTo>
                  <a:lnTo>
                    <a:pt x="182936" y="29466"/>
                  </a:lnTo>
                  <a:lnTo>
                    <a:pt x="183720" y="29121"/>
                  </a:lnTo>
                  <a:lnTo>
                    <a:pt x="184472" y="28776"/>
                  </a:lnTo>
                  <a:lnTo>
                    <a:pt x="185225" y="28400"/>
                  </a:lnTo>
                  <a:lnTo>
                    <a:pt x="185977" y="28024"/>
                  </a:lnTo>
                  <a:lnTo>
                    <a:pt x="186698" y="27616"/>
                  </a:lnTo>
                  <a:lnTo>
                    <a:pt x="188328" y="26707"/>
                  </a:lnTo>
                  <a:lnTo>
                    <a:pt x="189958" y="25861"/>
                  </a:lnTo>
                  <a:lnTo>
                    <a:pt x="191619" y="25077"/>
                  </a:lnTo>
                  <a:lnTo>
                    <a:pt x="193312" y="24293"/>
                  </a:lnTo>
                  <a:lnTo>
                    <a:pt x="195005" y="23572"/>
                  </a:lnTo>
                  <a:lnTo>
                    <a:pt x="196697" y="22851"/>
                  </a:lnTo>
                  <a:lnTo>
                    <a:pt x="200051" y="21410"/>
                  </a:lnTo>
                  <a:lnTo>
                    <a:pt x="200208" y="21284"/>
                  </a:lnTo>
                  <a:lnTo>
                    <a:pt x="200365" y="21159"/>
                  </a:lnTo>
                  <a:lnTo>
                    <a:pt x="200710" y="20751"/>
                  </a:lnTo>
                  <a:lnTo>
                    <a:pt x="201023" y="20344"/>
                  </a:lnTo>
                  <a:lnTo>
                    <a:pt x="201149" y="20124"/>
                  </a:lnTo>
                  <a:lnTo>
                    <a:pt x="201305" y="19999"/>
                  </a:lnTo>
                  <a:lnTo>
                    <a:pt x="201587" y="19780"/>
                  </a:lnTo>
                  <a:lnTo>
                    <a:pt x="201870" y="19560"/>
                  </a:lnTo>
                  <a:lnTo>
                    <a:pt x="202496" y="19184"/>
                  </a:lnTo>
                  <a:lnTo>
                    <a:pt x="203092" y="18776"/>
                  </a:lnTo>
                  <a:lnTo>
                    <a:pt x="203374" y="18588"/>
                  </a:lnTo>
                  <a:lnTo>
                    <a:pt x="203625" y="18369"/>
                  </a:lnTo>
                  <a:lnTo>
                    <a:pt x="203907" y="17993"/>
                  </a:lnTo>
                  <a:lnTo>
                    <a:pt x="204158" y="17617"/>
                  </a:lnTo>
                  <a:lnTo>
                    <a:pt x="204346" y="17178"/>
                  </a:lnTo>
                  <a:lnTo>
                    <a:pt x="204503" y="16739"/>
                  </a:lnTo>
                  <a:lnTo>
                    <a:pt x="204597" y="16237"/>
                  </a:lnTo>
                  <a:lnTo>
                    <a:pt x="204659" y="15767"/>
                  </a:lnTo>
                  <a:lnTo>
                    <a:pt x="204691" y="15234"/>
                  </a:lnTo>
                  <a:lnTo>
                    <a:pt x="204722" y="14701"/>
                  </a:lnTo>
                  <a:lnTo>
                    <a:pt x="204691" y="14200"/>
                  </a:lnTo>
                  <a:lnTo>
                    <a:pt x="204659" y="13667"/>
                  </a:lnTo>
                  <a:lnTo>
                    <a:pt x="204565" y="12633"/>
                  </a:lnTo>
                  <a:lnTo>
                    <a:pt x="204283" y="10815"/>
                  </a:lnTo>
                  <a:lnTo>
                    <a:pt x="204095" y="9717"/>
                  </a:lnTo>
                  <a:lnTo>
                    <a:pt x="203844" y="8589"/>
                  </a:lnTo>
                  <a:lnTo>
                    <a:pt x="203562" y="7429"/>
                  </a:lnTo>
                  <a:lnTo>
                    <a:pt x="203186" y="6269"/>
                  </a:lnTo>
                  <a:lnTo>
                    <a:pt x="201775" y="7335"/>
                  </a:lnTo>
                  <a:lnTo>
                    <a:pt x="200302" y="8370"/>
                  </a:lnTo>
                  <a:lnTo>
                    <a:pt x="198829" y="9404"/>
                  </a:lnTo>
                  <a:lnTo>
                    <a:pt x="197293" y="10407"/>
                  </a:lnTo>
                  <a:lnTo>
                    <a:pt x="195757" y="11410"/>
                  </a:lnTo>
                  <a:lnTo>
                    <a:pt x="194221" y="12382"/>
                  </a:lnTo>
                  <a:lnTo>
                    <a:pt x="192622" y="13322"/>
                  </a:lnTo>
                  <a:lnTo>
                    <a:pt x="191024" y="14231"/>
                  </a:lnTo>
                  <a:lnTo>
                    <a:pt x="189425" y="15140"/>
                  </a:lnTo>
                  <a:lnTo>
                    <a:pt x="187795" y="16049"/>
                  </a:lnTo>
                  <a:lnTo>
                    <a:pt x="186134" y="16896"/>
                  </a:lnTo>
                  <a:lnTo>
                    <a:pt x="184472" y="17742"/>
                  </a:lnTo>
                  <a:lnTo>
                    <a:pt x="182780" y="18557"/>
                  </a:lnTo>
                  <a:lnTo>
                    <a:pt x="181087" y="19372"/>
                  </a:lnTo>
                  <a:lnTo>
                    <a:pt x="179394" y="20156"/>
                  </a:lnTo>
                  <a:lnTo>
                    <a:pt x="177670" y="20908"/>
                  </a:lnTo>
                  <a:lnTo>
                    <a:pt x="175946" y="21629"/>
                  </a:lnTo>
                  <a:lnTo>
                    <a:pt x="174222" y="22319"/>
                  </a:lnTo>
                  <a:lnTo>
                    <a:pt x="172467" y="23008"/>
                  </a:lnTo>
                  <a:lnTo>
                    <a:pt x="170711" y="23666"/>
                  </a:lnTo>
                  <a:lnTo>
                    <a:pt x="168956" y="24293"/>
                  </a:lnTo>
                  <a:lnTo>
                    <a:pt x="167201" y="24920"/>
                  </a:lnTo>
                  <a:lnTo>
                    <a:pt x="165445" y="25485"/>
                  </a:lnTo>
                  <a:lnTo>
                    <a:pt x="163690" y="26049"/>
                  </a:lnTo>
                  <a:lnTo>
                    <a:pt x="161934" y="26582"/>
                  </a:lnTo>
                  <a:lnTo>
                    <a:pt x="160179" y="27083"/>
                  </a:lnTo>
                  <a:lnTo>
                    <a:pt x="158424" y="27553"/>
                  </a:lnTo>
                  <a:lnTo>
                    <a:pt x="156668" y="27992"/>
                  </a:lnTo>
                  <a:lnTo>
                    <a:pt x="154913" y="28431"/>
                  </a:lnTo>
                  <a:lnTo>
                    <a:pt x="153158" y="28839"/>
                  </a:lnTo>
                  <a:lnTo>
                    <a:pt x="151433" y="29183"/>
                  </a:lnTo>
                  <a:lnTo>
                    <a:pt x="149709" y="29528"/>
                  </a:lnTo>
                  <a:lnTo>
                    <a:pt x="146418" y="30155"/>
                  </a:lnTo>
                  <a:lnTo>
                    <a:pt x="143158" y="30813"/>
                  </a:lnTo>
                  <a:lnTo>
                    <a:pt x="136669" y="32099"/>
                  </a:lnTo>
                  <a:lnTo>
                    <a:pt x="133409" y="32726"/>
                  </a:lnTo>
                  <a:lnTo>
                    <a:pt x="130181" y="33321"/>
                  </a:lnTo>
                  <a:lnTo>
                    <a:pt x="126921" y="33917"/>
                  </a:lnTo>
                  <a:lnTo>
                    <a:pt x="123661" y="34418"/>
                  </a:lnTo>
                  <a:lnTo>
                    <a:pt x="120401" y="34888"/>
                  </a:lnTo>
                  <a:lnTo>
                    <a:pt x="117141" y="35296"/>
                  </a:lnTo>
                  <a:lnTo>
                    <a:pt x="115511" y="35484"/>
                  </a:lnTo>
                  <a:lnTo>
                    <a:pt x="113881" y="35641"/>
                  </a:lnTo>
                  <a:lnTo>
                    <a:pt x="112251" y="35766"/>
                  </a:lnTo>
                  <a:lnTo>
                    <a:pt x="110589" y="35892"/>
                  </a:lnTo>
                  <a:lnTo>
                    <a:pt x="108959" y="35986"/>
                  </a:lnTo>
                  <a:lnTo>
                    <a:pt x="107298" y="36048"/>
                  </a:lnTo>
                  <a:lnTo>
                    <a:pt x="105668" y="36080"/>
                  </a:lnTo>
                  <a:lnTo>
                    <a:pt x="104007" y="36080"/>
                  </a:lnTo>
                  <a:lnTo>
                    <a:pt x="102345" y="36048"/>
                  </a:lnTo>
                  <a:lnTo>
                    <a:pt x="100684" y="36017"/>
                  </a:lnTo>
                  <a:lnTo>
                    <a:pt x="99023" y="35923"/>
                  </a:lnTo>
                  <a:lnTo>
                    <a:pt x="97330" y="35829"/>
                  </a:lnTo>
                  <a:lnTo>
                    <a:pt x="93443" y="35484"/>
                  </a:lnTo>
                  <a:lnTo>
                    <a:pt x="89493" y="35139"/>
                  </a:lnTo>
                  <a:lnTo>
                    <a:pt x="85512" y="34732"/>
                  </a:lnTo>
                  <a:lnTo>
                    <a:pt x="81500" y="34262"/>
                  </a:lnTo>
                  <a:lnTo>
                    <a:pt x="77488" y="33760"/>
                  </a:lnTo>
                  <a:lnTo>
                    <a:pt x="73413" y="33196"/>
                  </a:lnTo>
                  <a:lnTo>
                    <a:pt x="69369" y="32569"/>
                  </a:lnTo>
                  <a:lnTo>
                    <a:pt x="65325" y="31911"/>
                  </a:lnTo>
                  <a:lnTo>
                    <a:pt x="61282" y="31158"/>
                  </a:lnTo>
                  <a:lnTo>
                    <a:pt x="57270" y="30343"/>
                  </a:lnTo>
                  <a:lnTo>
                    <a:pt x="55263" y="29904"/>
                  </a:lnTo>
                  <a:lnTo>
                    <a:pt x="53257" y="29466"/>
                  </a:lnTo>
                  <a:lnTo>
                    <a:pt x="51282" y="28995"/>
                  </a:lnTo>
                  <a:lnTo>
                    <a:pt x="49308" y="28494"/>
                  </a:lnTo>
                  <a:lnTo>
                    <a:pt x="47364" y="27992"/>
                  </a:lnTo>
                  <a:lnTo>
                    <a:pt x="45421" y="27491"/>
                  </a:lnTo>
                  <a:lnTo>
                    <a:pt x="43477" y="26927"/>
                  </a:lnTo>
                  <a:lnTo>
                    <a:pt x="41565" y="26362"/>
                  </a:lnTo>
                  <a:lnTo>
                    <a:pt x="39684" y="25767"/>
                  </a:lnTo>
                  <a:lnTo>
                    <a:pt x="37804" y="25171"/>
                  </a:lnTo>
                  <a:lnTo>
                    <a:pt x="35923" y="24544"/>
                  </a:lnTo>
                  <a:lnTo>
                    <a:pt x="34105" y="23886"/>
                  </a:lnTo>
                  <a:lnTo>
                    <a:pt x="30813" y="22663"/>
                  </a:lnTo>
                  <a:lnTo>
                    <a:pt x="29152" y="22036"/>
                  </a:lnTo>
                  <a:lnTo>
                    <a:pt x="27491" y="21347"/>
                  </a:lnTo>
                  <a:lnTo>
                    <a:pt x="25798" y="20657"/>
                  </a:lnTo>
                  <a:lnTo>
                    <a:pt x="24137" y="19905"/>
                  </a:lnTo>
                  <a:lnTo>
                    <a:pt x="22475" y="19153"/>
                  </a:lnTo>
                  <a:lnTo>
                    <a:pt x="20814" y="18338"/>
                  </a:lnTo>
                  <a:lnTo>
                    <a:pt x="19215" y="17460"/>
                  </a:lnTo>
                  <a:lnTo>
                    <a:pt x="17617" y="16551"/>
                  </a:lnTo>
                  <a:lnTo>
                    <a:pt x="16081" y="15579"/>
                  </a:lnTo>
                  <a:lnTo>
                    <a:pt x="15328" y="15078"/>
                  </a:lnTo>
                  <a:lnTo>
                    <a:pt x="14607" y="14576"/>
                  </a:lnTo>
                  <a:lnTo>
                    <a:pt x="13886" y="14043"/>
                  </a:lnTo>
                  <a:lnTo>
                    <a:pt x="13165" y="13479"/>
                  </a:lnTo>
                  <a:lnTo>
                    <a:pt x="12476" y="12915"/>
                  </a:lnTo>
                  <a:lnTo>
                    <a:pt x="11818" y="12350"/>
                  </a:lnTo>
                  <a:lnTo>
                    <a:pt x="11159" y="11755"/>
                  </a:lnTo>
                  <a:lnTo>
                    <a:pt x="10532" y="11159"/>
                  </a:lnTo>
                  <a:lnTo>
                    <a:pt x="9905" y="10532"/>
                  </a:lnTo>
                  <a:lnTo>
                    <a:pt x="9310" y="9874"/>
                  </a:lnTo>
                  <a:lnTo>
                    <a:pt x="8871" y="9310"/>
                  </a:lnTo>
                  <a:lnTo>
                    <a:pt x="8432" y="8746"/>
                  </a:lnTo>
                  <a:lnTo>
                    <a:pt x="7993" y="8181"/>
                  </a:lnTo>
                  <a:lnTo>
                    <a:pt x="7617" y="7586"/>
                  </a:lnTo>
                  <a:lnTo>
                    <a:pt x="7241" y="6990"/>
                  </a:lnTo>
                  <a:lnTo>
                    <a:pt x="6896" y="6363"/>
                  </a:lnTo>
                  <a:lnTo>
                    <a:pt x="6583" y="5768"/>
                  </a:lnTo>
                  <a:lnTo>
                    <a:pt x="6269" y="5141"/>
                  </a:lnTo>
                  <a:lnTo>
                    <a:pt x="5705" y="3856"/>
                  </a:lnTo>
                  <a:lnTo>
                    <a:pt x="5172" y="2570"/>
                  </a:lnTo>
                  <a:lnTo>
                    <a:pt x="4200" y="0"/>
                  </a:lnTo>
                  <a:close/>
                </a:path>
              </a:pathLst>
            </a:custGeom>
            <a:solidFill>
              <a:srgbClr val="F9C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73"/>
            <p:cNvSpPr/>
            <p:nvPr/>
          </p:nvSpPr>
          <p:spPr>
            <a:xfrm>
              <a:off x="3602125" y="2995025"/>
              <a:ext cx="1339275" cy="1345550"/>
            </a:xfrm>
            <a:custGeom>
              <a:avLst/>
              <a:gdLst/>
              <a:ahLst/>
              <a:cxnLst/>
              <a:rect l="l" t="t" r="r" b="b"/>
              <a:pathLst>
                <a:path w="53571" h="53822" extrusionOk="0">
                  <a:moveTo>
                    <a:pt x="28807" y="1411"/>
                  </a:moveTo>
                  <a:lnTo>
                    <a:pt x="29465" y="1442"/>
                  </a:lnTo>
                  <a:lnTo>
                    <a:pt x="30092" y="1505"/>
                  </a:lnTo>
                  <a:lnTo>
                    <a:pt x="30782" y="1568"/>
                  </a:lnTo>
                  <a:lnTo>
                    <a:pt x="31472" y="1662"/>
                  </a:lnTo>
                  <a:lnTo>
                    <a:pt x="32130" y="1787"/>
                  </a:lnTo>
                  <a:lnTo>
                    <a:pt x="32788" y="1912"/>
                  </a:lnTo>
                  <a:lnTo>
                    <a:pt x="33446" y="2069"/>
                  </a:lnTo>
                  <a:lnTo>
                    <a:pt x="34073" y="2226"/>
                  </a:lnTo>
                  <a:lnTo>
                    <a:pt x="34700" y="2414"/>
                  </a:lnTo>
                  <a:lnTo>
                    <a:pt x="35327" y="2633"/>
                  </a:lnTo>
                  <a:lnTo>
                    <a:pt x="36550" y="3072"/>
                  </a:lnTo>
                  <a:lnTo>
                    <a:pt x="37741" y="3605"/>
                  </a:lnTo>
                  <a:lnTo>
                    <a:pt x="38901" y="4169"/>
                  </a:lnTo>
                  <a:lnTo>
                    <a:pt x="39998" y="4828"/>
                  </a:lnTo>
                  <a:lnTo>
                    <a:pt x="41064" y="5517"/>
                  </a:lnTo>
                  <a:lnTo>
                    <a:pt x="42098" y="6270"/>
                  </a:lnTo>
                  <a:lnTo>
                    <a:pt x="43101" y="7085"/>
                  </a:lnTo>
                  <a:lnTo>
                    <a:pt x="44041" y="7931"/>
                  </a:lnTo>
                  <a:lnTo>
                    <a:pt x="44919" y="8840"/>
                  </a:lnTo>
                  <a:lnTo>
                    <a:pt x="45765" y="9780"/>
                  </a:lnTo>
                  <a:lnTo>
                    <a:pt x="46549" y="10783"/>
                  </a:lnTo>
                  <a:lnTo>
                    <a:pt x="47301" y="11818"/>
                  </a:lnTo>
                  <a:lnTo>
                    <a:pt x="47991" y="12884"/>
                  </a:lnTo>
                  <a:lnTo>
                    <a:pt x="48649" y="13981"/>
                  </a:lnTo>
                  <a:lnTo>
                    <a:pt x="49245" y="15109"/>
                  </a:lnTo>
                  <a:lnTo>
                    <a:pt x="49778" y="16269"/>
                  </a:lnTo>
                  <a:lnTo>
                    <a:pt x="50248" y="17460"/>
                  </a:lnTo>
                  <a:lnTo>
                    <a:pt x="50655" y="18683"/>
                  </a:lnTo>
                  <a:lnTo>
                    <a:pt x="51000" y="19937"/>
                  </a:lnTo>
                  <a:lnTo>
                    <a:pt x="51314" y="21190"/>
                  </a:lnTo>
                  <a:lnTo>
                    <a:pt x="51533" y="22444"/>
                  </a:lnTo>
                  <a:lnTo>
                    <a:pt x="51721" y="23729"/>
                  </a:lnTo>
                  <a:lnTo>
                    <a:pt x="51815" y="25046"/>
                  </a:lnTo>
                  <a:lnTo>
                    <a:pt x="51878" y="26331"/>
                  </a:lnTo>
                  <a:lnTo>
                    <a:pt x="51847" y="27648"/>
                  </a:lnTo>
                  <a:lnTo>
                    <a:pt x="51753" y="28964"/>
                  </a:lnTo>
                  <a:lnTo>
                    <a:pt x="51565" y="30281"/>
                  </a:lnTo>
                  <a:lnTo>
                    <a:pt x="51345" y="31597"/>
                  </a:lnTo>
                  <a:lnTo>
                    <a:pt x="51032" y="32851"/>
                  </a:lnTo>
                  <a:lnTo>
                    <a:pt x="50687" y="34074"/>
                  </a:lnTo>
                  <a:lnTo>
                    <a:pt x="50279" y="35234"/>
                  </a:lnTo>
                  <a:lnTo>
                    <a:pt x="49840" y="36393"/>
                  </a:lnTo>
                  <a:lnTo>
                    <a:pt x="49308" y="37553"/>
                  </a:lnTo>
                  <a:lnTo>
                    <a:pt x="48743" y="38650"/>
                  </a:lnTo>
                  <a:lnTo>
                    <a:pt x="48116" y="39716"/>
                  </a:lnTo>
                  <a:lnTo>
                    <a:pt x="47458" y="40750"/>
                  </a:lnTo>
                  <a:lnTo>
                    <a:pt x="46737" y="41754"/>
                  </a:lnTo>
                  <a:lnTo>
                    <a:pt x="45985" y="42725"/>
                  </a:lnTo>
                  <a:lnTo>
                    <a:pt x="45201" y="43666"/>
                  </a:lnTo>
                  <a:lnTo>
                    <a:pt x="44355" y="44543"/>
                  </a:lnTo>
                  <a:lnTo>
                    <a:pt x="43477" y="45390"/>
                  </a:lnTo>
                  <a:lnTo>
                    <a:pt x="42568" y="46205"/>
                  </a:lnTo>
                  <a:lnTo>
                    <a:pt x="41628" y="46957"/>
                  </a:lnTo>
                  <a:lnTo>
                    <a:pt x="40625" y="47678"/>
                  </a:lnTo>
                  <a:lnTo>
                    <a:pt x="39622" y="48368"/>
                  </a:lnTo>
                  <a:lnTo>
                    <a:pt x="38556" y="48963"/>
                  </a:lnTo>
                  <a:lnTo>
                    <a:pt x="37490" y="49559"/>
                  </a:lnTo>
                  <a:lnTo>
                    <a:pt x="36393" y="50060"/>
                  </a:lnTo>
                  <a:lnTo>
                    <a:pt x="35264" y="50531"/>
                  </a:lnTo>
                  <a:lnTo>
                    <a:pt x="34136" y="50938"/>
                  </a:lnTo>
                  <a:lnTo>
                    <a:pt x="32945" y="51314"/>
                  </a:lnTo>
                  <a:lnTo>
                    <a:pt x="31785" y="51596"/>
                  </a:lnTo>
                  <a:lnTo>
                    <a:pt x="30563" y="51847"/>
                  </a:lnTo>
                  <a:lnTo>
                    <a:pt x="29340" y="52004"/>
                  </a:lnTo>
                  <a:lnTo>
                    <a:pt x="28118" y="52129"/>
                  </a:lnTo>
                  <a:lnTo>
                    <a:pt x="26864" y="52161"/>
                  </a:lnTo>
                  <a:lnTo>
                    <a:pt x="25641" y="52161"/>
                  </a:lnTo>
                  <a:lnTo>
                    <a:pt x="24356" y="52066"/>
                  </a:lnTo>
                  <a:lnTo>
                    <a:pt x="23102" y="51910"/>
                  </a:lnTo>
                  <a:lnTo>
                    <a:pt x="21817" y="51690"/>
                  </a:lnTo>
                  <a:lnTo>
                    <a:pt x="20657" y="51440"/>
                  </a:lnTo>
                  <a:lnTo>
                    <a:pt x="19466" y="51095"/>
                  </a:lnTo>
                  <a:lnTo>
                    <a:pt x="18275" y="50687"/>
                  </a:lnTo>
                  <a:lnTo>
                    <a:pt x="17052" y="50248"/>
                  </a:lnTo>
                  <a:lnTo>
                    <a:pt x="15830" y="49716"/>
                  </a:lnTo>
                  <a:lnTo>
                    <a:pt x="14639" y="49151"/>
                  </a:lnTo>
                  <a:lnTo>
                    <a:pt x="13448" y="48524"/>
                  </a:lnTo>
                  <a:lnTo>
                    <a:pt x="12288" y="47835"/>
                  </a:lnTo>
                  <a:lnTo>
                    <a:pt x="11159" y="47114"/>
                  </a:lnTo>
                  <a:lnTo>
                    <a:pt x="10093" y="46330"/>
                  </a:lnTo>
                  <a:lnTo>
                    <a:pt x="9059" y="45515"/>
                  </a:lnTo>
                  <a:lnTo>
                    <a:pt x="8558" y="45076"/>
                  </a:lnTo>
                  <a:lnTo>
                    <a:pt x="8087" y="44637"/>
                  </a:lnTo>
                  <a:lnTo>
                    <a:pt x="7648" y="44167"/>
                  </a:lnTo>
                  <a:lnTo>
                    <a:pt x="7178" y="43728"/>
                  </a:lnTo>
                  <a:lnTo>
                    <a:pt x="6771" y="43258"/>
                  </a:lnTo>
                  <a:lnTo>
                    <a:pt x="6363" y="42757"/>
                  </a:lnTo>
                  <a:lnTo>
                    <a:pt x="5987" y="42255"/>
                  </a:lnTo>
                  <a:lnTo>
                    <a:pt x="5642" y="41785"/>
                  </a:lnTo>
                  <a:lnTo>
                    <a:pt x="5298" y="41252"/>
                  </a:lnTo>
                  <a:lnTo>
                    <a:pt x="4984" y="40750"/>
                  </a:lnTo>
                  <a:lnTo>
                    <a:pt x="4545" y="39935"/>
                  </a:lnTo>
                  <a:lnTo>
                    <a:pt x="4138" y="39120"/>
                  </a:lnTo>
                  <a:lnTo>
                    <a:pt x="3762" y="38274"/>
                  </a:lnTo>
                  <a:lnTo>
                    <a:pt x="3417" y="37428"/>
                  </a:lnTo>
                  <a:lnTo>
                    <a:pt x="3072" y="36550"/>
                  </a:lnTo>
                  <a:lnTo>
                    <a:pt x="2790" y="35641"/>
                  </a:lnTo>
                  <a:lnTo>
                    <a:pt x="2508" y="34732"/>
                  </a:lnTo>
                  <a:lnTo>
                    <a:pt x="2288" y="33823"/>
                  </a:lnTo>
                  <a:lnTo>
                    <a:pt x="2069" y="32883"/>
                  </a:lnTo>
                  <a:lnTo>
                    <a:pt x="1912" y="31942"/>
                  </a:lnTo>
                  <a:lnTo>
                    <a:pt x="1787" y="31002"/>
                  </a:lnTo>
                  <a:lnTo>
                    <a:pt x="1661" y="30061"/>
                  </a:lnTo>
                  <a:lnTo>
                    <a:pt x="1599" y="29121"/>
                  </a:lnTo>
                  <a:lnTo>
                    <a:pt x="1567" y="28149"/>
                  </a:lnTo>
                  <a:lnTo>
                    <a:pt x="1567" y="27209"/>
                  </a:lnTo>
                  <a:lnTo>
                    <a:pt x="1599" y="26268"/>
                  </a:lnTo>
                  <a:lnTo>
                    <a:pt x="1693" y="26112"/>
                  </a:lnTo>
                  <a:lnTo>
                    <a:pt x="1755" y="26049"/>
                  </a:lnTo>
                  <a:lnTo>
                    <a:pt x="1755" y="25924"/>
                  </a:lnTo>
                  <a:lnTo>
                    <a:pt x="1881" y="24670"/>
                  </a:lnTo>
                  <a:lnTo>
                    <a:pt x="2100" y="23385"/>
                  </a:lnTo>
                  <a:lnTo>
                    <a:pt x="2351" y="22131"/>
                  </a:lnTo>
                  <a:lnTo>
                    <a:pt x="2696" y="20908"/>
                  </a:lnTo>
                  <a:lnTo>
                    <a:pt x="3103" y="19686"/>
                  </a:lnTo>
                  <a:lnTo>
                    <a:pt x="3573" y="18495"/>
                  </a:lnTo>
                  <a:lnTo>
                    <a:pt x="4106" y="17303"/>
                  </a:lnTo>
                  <a:lnTo>
                    <a:pt x="4671" y="16175"/>
                  </a:lnTo>
                  <a:lnTo>
                    <a:pt x="5329" y="15047"/>
                  </a:lnTo>
                  <a:lnTo>
                    <a:pt x="6018" y="13949"/>
                  </a:lnTo>
                  <a:lnTo>
                    <a:pt x="6739" y="12884"/>
                  </a:lnTo>
                  <a:lnTo>
                    <a:pt x="7554" y="11849"/>
                  </a:lnTo>
                  <a:lnTo>
                    <a:pt x="8369" y="10846"/>
                  </a:lnTo>
                  <a:lnTo>
                    <a:pt x="9247" y="9906"/>
                  </a:lnTo>
                  <a:lnTo>
                    <a:pt x="10188" y="8965"/>
                  </a:lnTo>
                  <a:lnTo>
                    <a:pt x="11159" y="8088"/>
                  </a:lnTo>
                  <a:lnTo>
                    <a:pt x="12162" y="7273"/>
                  </a:lnTo>
                  <a:lnTo>
                    <a:pt x="13197" y="6458"/>
                  </a:lnTo>
                  <a:lnTo>
                    <a:pt x="14263" y="5737"/>
                  </a:lnTo>
                  <a:lnTo>
                    <a:pt x="15360" y="5047"/>
                  </a:lnTo>
                  <a:lnTo>
                    <a:pt x="16488" y="4420"/>
                  </a:lnTo>
                  <a:lnTo>
                    <a:pt x="17617" y="3825"/>
                  </a:lnTo>
                  <a:lnTo>
                    <a:pt x="18808" y="3292"/>
                  </a:lnTo>
                  <a:lnTo>
                    <a:pt x="19999" y="2821"/>
                  </a:lnTo>
                  <a:lnTo>
                    <a:pt x="21221" y="2414"/>
                  </a:lnTo>
                  <a:lnTo>
                    <a:pt x="22475" y="2100"/>
                  </a:lnTo>
                  <a:lnTo>
                    <a:pt x="23698" y="1818"/>
                  </a:lnTo>
                  <a:lnTo>
                    <a:pt x="24983" y="1599"/>
                  </a:lnTo>
                  <a:lnTo>
                    <a:pt x="26237" y="1474"/>
                  </a:lnTo>
                  <a:lnTo>
                    <a:pt x="27522" y="1411"/>
                  </a:lnTo>
                  <a:close/>
                  <a:moveTo>
                    <a:pt x="27146" y="0"/>
                  </a:moveTo>
                  <a:lnTo>
                    <a:pt x="26111" y="63"/>
                  </a:lnTo>
                  <a:lnTo>
                    <a:pt x="25046" y="157"/>
                  </a:lnTo>
                  <a:lnTo>
                    <a:pt x="23980" y="282"/>
                  </a:lnTo>
                  <a:lnTo>
                    <a:pt x="22945" y="502"/>
                  </a:lnTo>
                  <a:lnTo>
                    <a:pt x="21911" y="721"/>
                  </a:lnTo>
                  <a:lnTo>
                    <a:pt x="20877" y="1003"/>
                  </a:lnTo>
                  <a:lnTo>
                    <a:pt x="19874" y="1317"/>
                  </a:lnTo>
                  <a:lnTo>
                    <a:pt x="18902" y="1662"/>
                  </a:lnTo>
                  <a:lnTo>
                    <a:pt x="17930" y="2069"/>
                  </a:lnTo>
                  <a:lnTo>
                    <a:pt x="16958" y="2477"/>
                  </a:lnTo>
                  <a:lnTo>
                    <a:pt x="16018" y="2947"/>
                  </a:lnTo>
                  <a:lnTo>
                    <a:pt x="15078" y="3448"/>
                  </a:lnTo>
                  <a:lnTo>
                    <a:pt x="14200" y="4013"/>
                  </a:lnTo>
                  <a:lnTo>
                    <a:pt x="13291" y="4577"/>
                  </a:lnTo>
                  <a:lnTo>
                    <a:pt x="12444" y="5172"/>
                  </a:lnTo>
                  <a:lnTo>
                    <a:pt x="11598" y="5799"/>
                  </a:lnTo>
                  <a:lnTo>
                    <a:pt x="10783" y="6458"/>
                  </a:lnTo>
                  <a:lnTo>
                    <a:pt x="9999" y="7179"/>
                  </a:lnTo>
                  <a:lnTo>
                    <a:pt x="9216" y="7900"/>
                  </a:lnTo>
                  <a:lnTo>
                    <a:pt x="8495" y="8621"/>
                  </a:lnTo>
                  <a:lnTo>
                    <a:pt x="7774" y="9404"/>
                  </a:lnTo>
                  <a:lnTo>
                    <a:pt x="7084" y="10219"/>
                  </a:lnTo>
                  <a:lnTo>
                    <a:pt x="6426" y="11034"/>
                  </a:lnTo>
                  <a:lnTo>
                    <a:pt x="5830" y="11881"/>
                  </a:lnTo>
                  <a:lnTo>
                    <a:pt x="5235" y="12727"/>
                  </a:lnTo>
                  <a:lnTo>
                    <a:pt x="4671" y="13636"/>
                  </a:lnTo>
                  <a:lnTo>
                    <a:pt x="4138" y="14545"/>
                  </a:lnTo>
                  <a:lnTo>
                    <a:pt x="3636" y="15454"/>
                  </a:lnTo>
                  <a:lnTo>
                    <a:pt x="3197" y="16394"/>
                  </a:lnTo>
                  <a:lnTo>
                    <a:pt x="2758" y="17366"/>
                  </a:lnTo>
                  <a:lnTo>
                    <a:pt x="2382" y="18338"/>
                  </a:lnTo>
                  <a:lnTo>
                    <a:pt x="2038" y="19310"/>
                  </a:lnTo>
                  <a:lnTo>
                    <a:pt x="1724" y="20313"/>
                  </a:lnTo>
                  <a:lnTo>
                    <a:pt x="1348" y="21253"/>
                  </a:lnTo>
                  <a:lnTo>
                    <a:pt x="1034" y="22193"/>
                  </a:lnTo>
                  <a:lnTo>
                    <a:pt x="752" y="23134"/>
                  </a:lnTo>
                  <a:lnTo>
                    <a:pt x="533" y="24074"/>
                  </a:lnTo>
                  <a:lnTo>
                    <a:pt x="345" y="25046"/>
                  </a:lnTo>
                  <a:lnTo>
                    <a:pt x="188" y="26018"/>
                  </a:lnTo>
                  <a:lnTo>
                    <a:pt x="94" y="26989"/>
                  </a:lnTo>
                  <a:lnTo>
                    <a:pt x="31" y="27961"/>
                  </a:lnTo>
                  <a:lnTo>
                    <a:pt x="0" y="28964"/>
                  </a:lnTo>
                  <a:lnTo>
                    <a:pt x="0" y="29936"/>
                  </a:lnTo>
                  <a:lnTo>
                    <a:pt x="63" y="30908"/>
                  </a:lnTo>
                  <a:lnTo>
                    <a:pt x="157" y="31879"/>
                  </a:lnTo>
                  <a:lnTo>
                    <a:pt x="282" y="32851"/>
                  </a:lnTo>
                  <a:lnTo>
                    <a:pt x="470" y="33792"/>
                  </a:lnTo>
                  <a:lnTo>
                    <a:pt x="690" y="34763"/>
                  </a:lnTo>
                  <a:lnTo>
                    <a:pt x="940" y="35704"/>
                  </a:lnTo>
                  <a:lnTo>
                    <a:pt x="1223" y="36613"/>
                  </a:lnTo>
                  <a:lnTo>
                    <a:pt x="1567" y="37553"/>
                  </a:lnTo>
                  <a:lnTo>
                    <a:pt x="1912" y="38431"/>
                  </a:lnTo>
                  <a:lnTo>
                    <a:pt x="2320" y="39340"/>
                  </a:lnTo>
                  <a:lnTo>
                    <a:pt x="2758" y="40218"/>
                  </a:lnTo>
                  <a:lnTo>
                    <a:pt x="3229" y="41064"/>
                  </a:lnTo>
                  <a:lnTo>
                    <a:pt x="3762" y="41879"/>
                  </a:lnTo>
                  <a:lnTo>
                    <a:pt x="4294" y="42694"/>
                  </a:lnTo>
                  <a:lnTo>
                    <a:pt x="4859" y="43478"/>
                  </a:lnTo>
                  <a:lnTo>
                    <a:pt x="5486" y="44261"/>
                  </a:lnTo>
                  <a:lnTo>
                    <a:pt x="6144" y="44982"/>
                  </a:lnTo>
                  <a:lnTo>
                    <a:pt x="6833" y="45703"/>
                  </a:lnTo>
                  <a:lnTo>
                    <a:pt x="7554" y="46361"/>
                  </a:lnTo>
                  <a:lnTo>
                    <a:pt x="8307" y="47020"/>
                  </a:lnTo>
                  <a:lnTo>
                    <a:pt x="9090" y="47647"/>
                  </a:lnTo>
                  <a:lnTo>
                    <a:pt x="9905" y="48211"/>
                  </a:lnTo>
                  <a:lnTo>
                    <a:pt x="10846" y="48838"/>
                  </a:lnTo>
                  <a:lnTo>
                    <a:pt x="11818" y="49433"/>
                  </a:lnTo>
                  <a:lnTo>
                    <a:pt x="12821" y="49998"/>
                  </a:lnTo>
                  <a:lnTo>
                    <a:pt x="13792" y="50499"/>
                  </a:lnTo>
                  <a:lnTo>
                    <a:pt x="14827" y="51001"/>
                  </a:lnTo>
                  <a:lnTo>
                    <a:pt x="15830" y="51440"/>
                  </a:lnTo>
                  <a:lnTo>
                    <a:pt x="16864" y="51878"/>
                  </a:lnTo>
                  <a:lnTo>
                    <a:pt x="17899" y="52255"/>
                  </a:lnTo>
                  <a:lnTo>
                    <a:pt x="18964" y="52568"/>
                  </a:lnTo>
                  <a:lnTo>
                    <a:pt x="19999" y="52881"/>
                  </a:lnTo>
                  <a:lnTo>
                    <a:pt x="21065" y="53132"/>
                  </a:lnTo>
                  <a:lnTo>
                    <a:pt x="22130" y="53352"/>
                  </a:lnTo>
                  <a:lnTo>
                    <a:pt x="23196" y="53540"/>
                  </a:lnTo>
                  <a:lnTo>
                    <a:pt x="24262" y="53665"/>
                  </a:lnTo>
                  <a:lnTo>
                    <a:pt x="25328" y="53759"/>
                  </a:lnTo>
                  <a:lnTo>
                    <a:pt x="26394" y="53822"/>
                  </a:lnTo>
                  <a:lnTo>
                    <a:pt x="27459" y="53822"/>
                  </a:lnTo>
                  <a:lnTo>
                    <a:pt x="28525" y="53791"/>
                  </a:lnTo>
                  <a:lnTo>
                    <a:pt x="29591" y="53696"/>
                  </a:lnTo>
                  <a:lnTo>
                    <a:pt x="30657" y="53571"/>
                  </a:lnTo>
                  <a:lnTo>
                    <a:pt x="31722" y="53414"/>
                  </a:lnTo>
                  <a:lnTo>
                    <a:pt x="32788" y="53195"/>
                  </a:lnTo>
                  <a:lnTo>
                    <a:pt x="33823" y="52944"/>
                  </a:lnTo>
                  <a:lnTo>
                    <a:pt x="34857" y="52631"/>
                  </a:lnTo>
                  <a:lnTo>
                    <a:pt x="35891" y="52286"/>
                  </a:lnTo>
                  <a:lnTo>
                    <a:pt x="36926" y="51878"/>
                  </a:lnTo>
                  <a:lnTo>
                    <a:pt x="37929" y="51408"/>
                  </a:lnTo>
                  <a:lnTo>
                    <a:pt x="38932" y="50907"/>
                  </a:lnTo>
                  <a:lnTo>
                    <a:pt x="39935" y="50374"/>
                  </a:lnTo>
                  <a:lnTo>
                    <a:pt x="40907" y="49747"/>
                  </a:lnTo>
                  <a:lnTo>
                    <a:pt x="41879" y="49089"/>
                  </a:lnTo>
                  <a:lnTo>
                    <a:pt x="42819" y="48399"/>
                  </a:lnTo>
                  <a:lnTo>
                    <a:pt x="43697" y="47678"/>
                  </a:lnTo>
                  <a:lnTo>
                    <a:pt x="44543" y="46926"/>
                  </a:lnTo>
                  <a:lnTo>
                    <a:pt x="45358" y="46142"/>
                  </a:lnTo>
                  <a:lnTo>
                    <a:pt x="46110" y="45327"/>
                  </a:lnTo>
                  <a:lnTo>
                    <a:pt x="46863" y="44512"/>
                  </a:lnTo>
                  <a:lnTo>
                    <a:pt x="47552" y="43634"/>
                  </a:lnTo>
                  <a:lnTo>
                    <a:pt x="48242" y="42757"/>
                  </a:lnTo>
                  <a:lnTo>
                    <a:pt x="48869" y="41816"/>
                  </a:lnTo>
                  <a:lnTo>
                    <a:pt x="49464" y="40907"/>
                  </a:lnTo>
                  <a:lnTo>
                    <a:pt x="50029" y="39935"/>
                  </a:lnTo>
                  <a:lnTo>
                    <a:pt x="50530" y="38964"/>
                  </a:lnTo>
                  <a:lnTo>
                    <a:pt x="51000" y="37961"/>
                  </a:lnTo>
                  <a:lnTo>
                    <a:pt x="51439" y="36926"/>
                  </a:lnTo>
                  <a:lnTo>
                    <a:pt x="51847" y="35892"/>
                  </a:lnTo>
                  <a:lnTo>
                    <a:pt x="52191" y="34857"/>
                  </a:lnTo>
                  <a:lnTo>
                    <a:pt x="52536" y="33792"/>
                  </a:lnTo>
                  <a:lnTo>
                    <a:pt x="52787" y="32726"/>
                  </a:lnTo>
                  <a:lnTo>
                    <a:pt x="53038" y="31660"/>
                  </a:lnTo>
                  <a:lnTo>
                    <a:pt x="53226" y="30563"/>
                  </a:lnTo>
                  <a:lnTo>
                    <a:pt x="53383" y="29466"/>
                  </a:lnTo>
                  <a:lnTo>
                    <a:pt x="53477" y="28369"/>
                  </a:lnTo>
                  <a:lnTo>
                    <a:pt x="53539" y="27272"/>
                  </a:lnTo>
                  <a:lnTo>
                    <a:pt x="53571" y="26143"/>
                  </a:lnTo>
                  <a:lnTo>
                    <a:pt x="53539" y="25046"/>
                  </a:lnTo>
                  <a:lnTo>
                    <a:pt x="53477" y="23949"/>
                  </a:lnTo>
                  <a:lnTo>
                    <a:pt x="53351" y="22820"/>
                  </a:lnTo>
                  <a:lnTo>
                    <a:pt x="53195" y="21723"/>
                  </a:lnTo>
                  <a:lnTo>
                    <a:pt x="52975" y="20626"/>
                  </a:lnTo>
                  <a:lnTo>
                    <a:pt x="52724" y="19529"/>
                  </a:lnTo>
                  <a:lnTo>
                    <a:pt x="52411" y="18463"/>
                  </a:lnTo>
                  <a:lnTo>
                    <a:pt x="52066" y="17366"/>
                  </a:lnTo>
                  <a:lnTo>
                    <a:pt x="51659" y="16300"/>
                  </a:lnTo>
                  <a:lnTo>
                    <a:pt x="51251" y="15360"/>
                  </a:lnTo>
                  <a:lnTo>
                    <a:pt x="50812" y="14451"/>
                  </a:lnTo>
                  <a:lnTo>
                    <a:pt x="50342" y="13542"/>
                  </a:lnTo>
                  <a:lnTo>
                    <a:pt x="49840" y="12633"/>
                  </a:lnTo>
                  <a:lnTo>
                    <a:pt x="49308" y="11786"/>
                  </a:lnTo>
                  <a:lnTo>
                    <a:pt x="48712" y="10940"/>
                  </a:lnTo>
                  <a:lnTo>
                    <a:pt x="48116" y="10125"/>
                  </a:lnTo>
                  <a:lnTo>
                    <a:pt x="47490" y="9341"/>
                  </a:lnTo>
                  <a:lnTo>
                    <a:pt x="46831" y="8589"/>
                  </a:lnTo>
                  <a:lnTo>
                    <a:pt x="46142" y="7837"/>
                  </a:lnTo>
                  <a:lnTo>
                    <a:pt x="45421" y="7147"/>
                  </a:lnTo>
                  <a:lnTo>
                    <a:pt x="44668" y="6458"/>
                  </a:lnTo>
                  <a:lnTo>
                    <a:pt x="43916" y="5799"/>
                  </a:lnTo>
                  <a:lnTo>
                    <a:pt x="43132" y="5204"/>
                  </a:lnTo>
                  <a:lnTo>
                    <a:pt x="42317" y="4608"/>
                  </a:lnTo>
                  <a:lnTo>
                    <a:pt x="41502" y="4044"/>
                  </a:lnTo>
                  <a:lnTo>
                    <a:pt x="40625" y="3511"/>
                  </a:lnTo>
                  <a:lnTo>
                    <a:pt x="39778" y="3010"/>
                  </a:lnTo>
                  <a:lnTo>
                    <a:pt x="38869" y="2571"/>
                  </a:lnTo>
                  <a:lnTo>
                    <a:pt x="37960" y="2132"/>
                  </a:lnTo>
                  <a:lnTo>
                    <a:pt x="37051" y="1756"/>
                  </a:lnTo>
                  <a:lnTo>
                    <a:pt x="36111" y="1411"/>
                  </a:lnTo>
                  <a:lnTo>
                    <a:pt x="35139" y="1097"/>
                  </a:lnTo>
                  <a:lnTo>
                    <a:pt x="34199" y="815"/>
                  </a:lnTo>
                  <a:lnTo>
                    <a:pt x="33196" y="565"/>
                  </a:lnTo>
                  <a:lnTo>
                    <a:pt x="32224" y="376"/>
                  </a:lnTo>
                  <a:lnTo>
                    <a:pt x="31221" y="220"/>
                  </a:lnTo>
                  <a:lnTo>
                    <a:pt x="30218" y="94"/>
                  </a:lnTo>
                  <a:lnTo>
                    <a:pt x="29183" y="32"/>
                  </a:lnTo>
                  <a:lnTo>
                    <a:pt x="28149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73"/>
            <p:cNvSpPr/>
            <p:nvPr/>
          </p:nvSpPr>
          <p:spPr>
            <a:xfrm>
              <a:off x="2900750" y="4153275"/>
              <a:ext cx="227275" cy="122275"/>
            </a:xfrm>
            <a:custGeom>
              <a:avLst/>
              <a:gdLst/>
              <a:ahLst/>
              <a:cxnLst/>
              <a:rect l="l" t="t" r="r" b="b"/>
              <a:pathLst>
                <a:path w="9091" h="4891" extrusionOk="0">
                  <a:moveTo>
                    <a:pt x="8558" y="0"/>
                  </a:moveTo>
                  <a:lnTo>
                    <a:pt x="7962" y="63"/>
                  </a:lnTo>
                  <a:lnTo>
                    <a:pt x="7335" y="157"/>
                  </a:lnTo>
                  <a:lnTo>
                    <a:pt x="6708" y="282"/>
                  </a:lnTo>
                  <a:lnTo>
                    <a:pt x="6081" y="439"/>
                  </a:lnTo>
                  <a:lnTo>
                    <a:pt x="5454" y="627"/>
                  </a:lnTo>
                  <a:lnTo>
                    <a:pt x="4859" y="846"/>
                  </a:lnTo>
                  <a:lnTo>
                    <a:pt x="4263" y="1066"/>
                  </a:lnTo>
                  <a:lnTo>
                    <a:pt x="3668" y="1348"/>
                  </a:lnTo>
                  <a:lnTo>
                    <a:pt x="3103" y="1661"/>
                  </a:lnTo>
                  <a:lnTo>
                    <a:pt x="2539" y="1975"/>
                  </a:lnTo>
                  <a:lnTo>
                    <a:pt x="2038" y="2351"/>
                  </a:lnTo>
                  <a:lnTo>
                    <a:pt x="1536" y="2727"/>
                  </a:lnTo>
                  <a:lnTo>
                    <a:pt x="1097" y="3135"/>
                  </a:lnTo>
                  <a:lnTo>
                    <a:pt x="690" y="3574"/>
                  </a:lnTo>
                  <a:lnTo>
                    <a:pt x="345" y="4044"/>
                  </a:lnTo>
                  <a:lnTo>
                    <a:pt x="32" y="4545"/>
                  </a:lnTo>
                  <a:lnTo>
                    <a:pt x="0" y="4639"/>
                  </a:lnTo>
                  <a:lnTo>
                    <a:pt x="0" y="4702"/>
                  </a:lnTo>
                  <a:lnTo>
                    <a:pt x="32" y="4796"/>
                  </a:lnTo>
                  <a:lnTo>
                    <a:pt x="94" y="4827"/>
                  </a:lnTo>
                  <a:lnTo>
                    <a:pt x="157" y="4859"/>
                  </a:lnTo>
                  <a:lnTo>
                    <a:pt x="251" y="4890"/>
                  </a:lnTo>
                  <a:lnTo>
                    <a:pt x="314" y="4859"/>
                  </a:lnTo>
                  <a:lnTo>
                    <a:pt x="408" y="4827"/>
                  </a:lnTo>
                  <a:lnTo>
                    <a:pt x="1317" y="4138"/>
                  </a:lnTo>
                  <a:lnTo>
                    <a:pt x="2257" y="3448"/>
                  </a:lnTo>
                  <a:lnTo>
                    <a:pt x="2696" y="3135"/>
                  </a:lnTo>
                  <a:lnTo>
                    <a:pt x="3197" y="2821"/>
                  </a:lnTo>
                  <a:lnTo>
                    <a:pt x="3699" y="2508"/>
                  </a:lnTo>
                  <a:lnTo>
                    <a:pt x="4201" y="2226"/>
                  </a:lnTo>
                  <a:lnTo>
                    <a:pt x="4733" y="1975"/>
                  </a:lnTo>
                  <a:lnTo>
                    <a:pt x="5266" y="1787"/>
                  </a:lnTo>
                  <a:lnTo>
                    <a:pt x="5831" y="1567"/>
                  </a:lnTo>
                  <a:lnTo>
                    <a:pt x="6395" y="1411"/>
                  </a:lnTo>
                  <a:lnTo>
                    <a:pt x="6959" y="1254"/>
                  </a:lnTo>
                  <a:lnTo>
                    <a:pt x="7523" y="1129"/>
                  </a:lnTo>
                  <a:lnTo>
                    <a:pt x="8714" y="940"/>
                  </a:lnTo>
                  <a:lnTo>
                    <a:pt x="8808" y="909"/>
                  </a:lnTo>
                  <a:lnTo>
                    <a:pt x="8902" y="878"/>
                  </a:lnTo>
                  <a:lnTo>
                    <a:pt x="8965" y="815"/>
                  </a:lnTo>
                  <a:lnTo>
                    <a:pt x="8997" y="752"/>
                  </a:lnTo>
                  <a:lnTo>
                    <a:pt x="9059" y="596"/>
                  </a:lnTo>
                  <a:lnTo>
                    <a:pt x="9091" y="408"/>
                  </a:lnTo>
                  <a:lnTo>
                    <a:pt x="9028" y="251"/>
                  </a:lnTo>
                  <a:lnTo>
                    <a:pt x="8902" y="94"/>
                  </a:lnTo>
                  <a:lnTo>
                    <a:pt x="8840" y="31"/>
                  </a:lnTo>
                  <a:lnTo>
                    <a:pt x="8746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73"/>
            <p:cNvSpPr/>
            <p:nvPr/>
          </p:nvSpPr>
          <p:spPr>
            <a:xfrm>
              <a:off x="3231450" y="4157175"/>
              <a:ext cx="214750" cy="199075"/>
            </a:xfrm>
            <a:custGeom>
              <a:avLst/>
              <a:gdLst/>
              <a:ahLst/>
              <a:cxnLst/>
              <a:rect l="l" t="t" r="r" b="b"/>
              <a:pathLst>
                <a:path w="8590" h="7963" extrusionOk="0">
                  <a:moveTo>
                    <a:pt x="251" y="1"/>
                  </a:moveTo>
                  <a:lnTo>
                    <a:pt x="94" y="126"/>
                  </a:lnTo>
                  <a:lnTo>
                    <a:pt x="0" y="314"/>
                  </a:lnTo>
                  <a:lnTo>
                    <a:pt x="0" y="377"/>
                  </a:lnTo>
                  <a:lnTo>
                    <a:pt x="0" y="471"/>
                  </a:lnTo>
                  <a:lnTo>
                    <a:pt x="63" y="534"/>
                  </a:lnTo>
                  <a:lnTo>
                    <a:pt x="126" y="596"/>
                  </a:lnTo>
                  <a:lnTo>
                    <a:pt x="345" y="722"/>
                  </a:lnTo>
                  <a:lnTo>
                    <a:pt x="565" y="816"/>
                  </a:lnTo>
                  <a:lnTo>
                    <a:pt x="1066" y="973"/>
                  </a:lnTo>
                  <a:lnTo>
                    <a:pt x="1536" y="1098"/>
                  </a:lnTo>
                  <a:lnTo>
                    <a:pt x="2038" y="1223"/>
                  </a:lnTo>
                  <a:lnTo>
                    <a:pt x="2477" y="1380"/>
                  </a:lnTo>
                  <a:lnTo>
                    <a:pt x="2884" y="1537"/>
                  </a:lnTo>
                  <a:lnTo>
                    <a:pt x="3292" y="1725"/>
                  </a:lnTo>
                  <a:lnTo>
                    <a:pt x="3699" y="1944"/>
                  </a:lnTo>
                  <a:lnTo>
                    <a:pt x="4075" y="2195"/>
                  </a:lnTo>
                  <a:lnTo>
                    <a:pt x="4420" y="2446"/>
                  </a:lnTo>
                  <a:lnTo>
                    <a:pt x="4765" y="2728"/>
                  </a:lnTo>
                  <a:lnTo>
                    <a:pt x="5078" y="3041"/>
                  </a:lnTo>
                  <a:lnTo>
                    <a:pt x="5486" y="3543"/>
                  </a:lnTo>
                  <a:lnTo>
                    <a:pt x="5862" y="4076"/>
                  </a:lnTo>
                  <a:lnTo>
                    <a:pt x="6175" y="4640"/>
                  </a:lnTo>
                  <a:lnTo>
                    <a:pt x="6458" y="5204"/>
                  </a:lnTo>
                  <a:lnTo>
                    <a:pt x="6740" y="5800"/>
                  </a:lnTo>
                  <a:lnTo>
                    <a:pt x="6990" y="6395"/>
                  </a:lnTo>
                  <a:lnTo>
                    <a:pt x="7461" y="7587"/>
                  </a:lnTo>
                  <a:lnTo>
                    <a:pt x="7492" y="7681"/>
                  </a:lnTo>
                  <a:lnTo>
                    <a:pt x="7586" y="7775"/>
                  </a:lnTo>
                  <a:lnTo>
                    <a:pt x="7649" y="7837"/>
                  </a:lnTo>
                  <a:lnTo>
                    <a:pt x="7743" y="7900"/>
                  </a:lnTo>
                  <a:lnTo>
                    <a:pt x="7962" y="7963"/>
                  </a:lnTo>
                  <a:lnTo>
                    <a:pt x="8182" y="7931"/>
                  </a:lnTo>
                  <a:lnTo>
                    <a:pt x="8370" y="7869"/>
                  </a:lnTo>
                  <a:lnTo>
                    <a:pt x="8432" y="7806"/>
                  </a:lnTo>
                  <a:lnTo>
                    <a:pt x="8495" y="7712"/>
                  </a:lnTo>
                  <a:lnTo>
                    <a:pt x="8558" y="7649"/>
                  </a:lnTo>
                  <a:lnTo>
                    <a:pt x="8589" y="7524"/>
                  </a:lnTo>
                  <a:lnTo>
                    <a:pt x="8589" y="7430"/>
                  </a:lnTo>
                  <a:lnTo>
                    <a:pt x="8558" y="7305"/>
                  </a:lnTo>
                  <a:lnTo>
                    <a:pt x="8338" y="6615"/>
                  </a:lnTo>
                  <a:lnTo>
                    <a:pt x="8119" y="5925"/>
                  </a:lnTo>
                  <a:lnTo>
                    <a:pt x="7868" y="5236"/>
                  </a:lnTo>
                  <a:lnTo>
                    <a:pt x="7555" y="4577"/>
                  </a:lnTo>
                  <a:lnTo>
                    <a:pt x="7210" y="3919"/>
                  </a:lnTo>
                  <a:lnTo>
                    <a:pt x="6834" y="3292"/>
                  </a:lnTo>
                  <a:lnTo>
                    <a:pt x="6364" y="2697"/>
                  </a:lnTo>
                  <a:lnTo>
                    <a:pt x="6144" y="2415"/>
                  </a:lnTo>
                  <a:lnTo>
                    <a:pt x="5862" y="2132"/>
                  </a:lnTo>
                  <a:lnTo>
                    <a:pt x="5611" y="1882"/>
                  </a:lnTo>
                  <a:lnTo>
                    <a:pt x="5329" y="1631"/>
                  </a:lnTo>
                  <a:lnTo>
                    <a:pt x="5047" y="1443"/>
                  </a:lnTo>
                  <a:lnTo>
                    <a:pt x="4734" y="1223"/>
                  </a:lnTo>
                  <a:lnTo>
                    <a:pt x="4420" y="1035"/>
                  </a:lnTo>
                  <a:lnTo>
                    <a:pt x="4107" y="879"/>
                  </a:lnTo>
                  <a:lnTo>
                    <a:pt x="3762" y="722"/>
                  </a:lnTo>
                  <a:lnTo>
                    <a:pt x="3417" y="596"/>
                  </a:lnTo>
                  <a:lnTo>
                    <a:pt x="2884" y="440"/>
                  </a:lnTo>
                  <a:lnTo>
                    <a:pt x="1881" y="189"/>
                  </a:lnTo>
                  <a:lnTo>
                    <a:pt x="1380" y="95"/>
                  </a:lnTo>
                  <a:lnTo>
                    <a:pt x="909" y="32"/>
                  </a:lnTo>
                  <a:lnTo>
                    <a:pt x="596" y="32"/>
                  </a:lnTo>
                  <a:lnTo>
                    <a:pt x="470" y="64"/>
                  </a:lnTo>
                  <a:lnTo>
                    <a:pt x="439" y="126"/>
                  </a:lnTo>
                  <a:lnTo>
                    <a:pt x="439" y="64"/>
                  </a:lnTo>
                  <a:lnTo>
                    <a:pt x="376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3"/>
            <p:cNvSpPr/>
            <p:nvPr/>
          </p:nvSpPr>
          <p:spPr>
            <a:xfrm>
              <a:off x="3220475" y="3330425"/>
              <a:ext cx="380875" cy="184175"/>
            </a:xfrm>
            <a:custGeom>
              <a:avLst/>
              <a:gdLst/>
              <a:ahLst/>
              <a:cxnLst/>
              <a:rect l="l" t="t" r="r" b="b"/>
              <a:pathLst>
                <a:path w="15235" h="7367" extrusionOk="0">
                  <a:moveTo>
                    <a:pt x="14326" y="0"/>
                  </a:moveTo>
                  <a:lnTo>
                    <a:pt x="14200" y="32"/>
                  </a:lnTo>
                  <a:lnTo>
                    <a:pt x="13981" y="95"/>
                  </a:lnTo>
                  <a:lnTo>
                    <a:pt x="13730" y="189"/>
                  </a:lnTo>
                  <a:lnTo>
                    <a:pt x="13291" y="439"/>
                  </a:lnTo>
                  <a:lnTo>
                    <a:pt x="12852" y="721"/>
                  </a:lnTo>
                  <a:lnTo>
                    <a:pt x="12445" y="1098"/>
                  </a:lnTo>
                  <a:lnTo>
                    <a:pt x="12319" y="1035"/>
                  </a:lnTo>
                  <a:lnTo>
                    <a:pt x="12194" y="1004"/>
                  </a:lnTo>
                  <a:lnTo>
                    <a:pt x="12037" y="1004"/>
                  </a:lnTo>
                  <a:lnTo>
                    <a:pt x="11881" y="1066"/>
                  </a:lnTo>
                  <a:lnTo>
                    <a:pt x="10658" y="1411"/>
                  </a:lnTo>
                  <a:lnTo>
                    <a:pt x="9467" y="1725"/>
                  </a:lnTo>
                  <a:lnTo>
                    <a:pt x="8871" y="1850"/>
                  </a:lnTo>
                  <a:lnTo>
                    <a:pt x="8307" y="1944"/>
                  </a:lnTo>
                  <a:lnTo>
                    <a:pt x="7712" y="2007"/>
                  </a:lnTo>
                  <a:lnTo>
                    <a:pt x="7147" y="2069"/>
                  </a:lnTo>
                  <a:lnTo>
                    <a:pt x="6583" y="2101"/>
                  </a:lnTo>
                  <a:lnTo>
                    <a:pt x="5988" y="2101"/>
                  </a:lnTo>
                  <a:lnTo>
                    <a:pt x="5392" y="2069"/>
                  </a:lnTo>
                  <a:lnTo>
                    <a:pt x="4828" y="2007"/>
                  </a:lnTo>
                  <a:lnTo>
                    <a:pt x="4201" y="1913"/>
                  </a:lnTo>
                  <a:lnTo>
                    <a:pt x="3605" y="1787"/>
                  </a:lnTo>
                  <a:lnTo>
                    <a:pt x="2978" y="1631"/>
                  </a:lnTo>
                  <a:lnTo>
                    <a:pt x="2351" y="1442"/>
                  </a:lnTo>
                  <a:lnTo>
                    <a:pt x="2007" y="1348"/>
                  </a:lnTo>
                  <a:lnTo>
                    <a:pt x="1599" y="1254"/>
                  </a:lnTo>
                  <a:lnTo>
                    <a:pt x="1160" y="1192"/>
                  </a:lnTo>
                  <a:lnTo>
                    <a:pt x="721" y="1192"/>
                  </a:lnTo>
                  <a:lnTo>
                    <a:pt x="502" y="1223"/>
                  </a:lnTo>
                  <a:lnTo>
                    <a:pt x="345" y="1286"/>
                  </a:lnTo>
                  <a:lnTo>
                    <a:pt x="189" y="1348"/>
                  </a:lnTo>
                  <a:lnTo>
                    <a:pt x="94" y="1474"/>
                  </a:lnTo>
                  <a:lnTo>
                    <a:pt x="0" y="1599"/>
                  </a:lnTo>
                  <a:lnTo>
                    <a:pt x="0" y="1787"/>
                  </a:lnTo>
                  <a:lnTo>
                    <a:pt x="32" y="2038"/>
                  </a:lnTo>
                  <a:lnTo>
                    <a:pt x="126" y="2289"/>
                  </a:lnTo>
                  <a:lnTo>
                    <a:pt x="157" y="2383"/>
                  </a:lnTo>
                  <a:lnTo>
                    <a:pt x="220" y="2446"/>
                  </a:lnTo>
                  <a:lnTo>
                    <a:pt x="283" y="2508"/>
                  </a:lnTo>
                  <a:lnTo>
                    <a:pt x="377" y="2540"/>
                  </a:lnTo>
                  <a:lnTo>
                    <a:pt x="471" y="2571"/>
                  </a:lnTo>
                  <a:lnTo>
                    <a:pt x="533" y="2571"/>
                  </a:lnTo>
                  <a:lnTo>
                    <a:pt x="627" y="2540"/>
                  </a:lnTo>
                  <a:lnTo>
                    <a:pt x="690" y="2446"/>
                  </a:lnTo>
                  <a:lnTo>
                    <a:pt x="753" y="2446"/>
                  </a:lnTo>
                  <a:lnTo>
                    <a:pt x="815" y="2477"/>
                  </a:lnTo>
                  <a:lnTo>
                    <a:pt x="1098" y="2571"/>
                  </a:lnTo>
                  <a:lnTo>
                    <a:pt x="1913" y="2916"/>
                  </a:lnTo>
                  <a:lnTo>
                    <a:pt x="2790" y="3323"/>
                  </a:lnTo>
                  <a:lnTo>
                    <a:pt x="3292" y="3543"/>
                  </a:lnTo>
                  <a:lnTo>
                    <a:pt x="4044" y="3762"/>
                  </a:lnTo>
                  <a:lnTo>
                    <a:pt x="4828" y="3919"/>
                  </a:lnTo>
                  <a:lnTo>
                    <a:pt x="5643" y="4013"/>
                  </a:lnTo>
                  <a:lnTo>
                    <a:pt x="6426" y="4076"/>
                  </a:lnTo>
                  <a:lnTo>
                    <a:pt x="6991" y="4076"/>
                  </a:lnTo>
                  <a:lnTo>
                    <a:pt x="7555" y="4044"/>
                  </a:lnTo>
                  <a:lnTo>
                    <a:pt x="8119" y="4013"/>
                  </a:lnTo>
                  <a:lnTo>
                    <a:pt x="8652" y="3919"/>
                  </a:lnTo>
                  <a:lnTo>
                    <a:pt x="9216" y="3825"/>
                  </a:lnTo>
                  <a:lnTo>
                    <a:pt x="9780" y="3699"/>
                  </a:lnTo>
                  <a:lnTo>
                    <a:pt x="10313" y="3543"/>
                  </a:lnTo>
                  <a:lnTo>
                    <a:pt x="10846" y="3355"/>
                  </a:lnTo>
                  <a:lnTo>
                    <a:pt x="10658" y="3762"/>
                  </a:lnTo>
                  <a:lnTo>
                    <a:pt x="10533" y="4170"/>
                  </a:lnTo>
                  <a:lnTo>
                    <a:pt x="10407" y="4608"/>
                  </a:lnTo>
                  <a:lnTo>
                    <a:pt x="10345" y="5016"/>
                  </a:lnTo>
                  <a:lnTo>
                    <a:pt x="10313" y="5455"/>
                  </a:lnTo>
                  <a:lnTo>
                    <a:pt x="10313" y="5894"/>
                  </a:lnTo>
                  <a:lnTo>
                    <a:pt x="10345" y="6332"/>
                  </a:lnTo>
                  <a:lnTo>
                    <a:pt x="10407" y="6803"/>
                  </a:lnTo>
                  <a:lnTo>
                    <a:pt x="10439" y="6959"/>
                  </a:lnTo>
                  <a:lnTo>
                    <a:pt x="10501" y="7085"/>
                  </a:lnTo>
                  <a:lnTo>
                    <a:pt x="10595" y="7179"/>
                  </a:lnTo>
                  <a:lnTo>
                    <a:pt x="10689" y="7241"/>
                  </a:lnTo>
                  <a:lnTo>
                    <a:pt x="10784" y="7304"/>
                  </a:lnTo>
                  <a:lnTo>
                    <a:pt x="10909" y="7367"/>
                  </a:lnTo>
                  <a:lnTo>
                    <a:pt x="11160" y="7367"/>
                  </a:lnTo>
                  <a:lnTo>
                    <a:pt x="11410" y="7304"/>
                  </a:lnTo>
                  <a:lnTo>
                    <a:pt x="11661" y="7210"/>
                  </a:lnTo>
                  <a:lnTo>
                    <a:pt x="11755" y="7116"/>
                  </a:lnTo>
                  <a:lnTo>
                    <a:pt x="11849" y="7022"/>
                  </a:lnTo>
                  <a:lnTo>
                    <a:pt x="11912" y="6928"/>
                  </a:lnTo>
                  <a:lnTo>
                    <a:pt x="11975" y="6803"/>
                  </a:lnTo>
                  <a:lnTo>
                    <a:pt x="12539" y="5267"/>
                  </a:lnTo>
                  <a:lnTo>
                    <a:pt x="12884" y="4483"/>
                  </a:lnTo>
                  <a:lnTo>
                    <a:pt x="13229" y="3762"/>
                  </a:lnTo>
                  <a:lnTo>
                    <a:pt x="13448" y="3417"/>
                  </a:lnTo>
                  <a:lnTo>
                    <a:pt x="13667" y="3072"/>
                  </a:lnTo>
                  <a:lnTo>
                    <a:pt x="14169" y="2477"/>
                  </a:lnTo>
                  <a:lnTo>
                    <a:pt x="14670" y="1850"/>
                  </a:lnTo>
                  <a:lnTo>
                    <a:pt x="14890" y="1536"/>
                  </a:lnTo>
                  <a:lnTo>
                    <a:pt x="15109" y="1192"/>
                  </a:lnTo>
                  <a:lnTo>
                    <a:pt x="15172" y="1098"/>
                  </a:lnTo>
                  <a:lnTo>
                    <a:pt x="15203" y="972"/>
                  </a:lnTo>
                  <a:lnTo>
                    <a:pt x="15235" y="847"/>
                  </a:lnTo>
                  <a:lnTo>
                    <a:pt x="15235" y="753"/>
                  </a:lnTo>
                  <a:lnTo>
                    <a:pt x="15172" y="502"/>
                  </a:lnTo>
                  <a:lnTo>
                    <a:pt x="15047" y="314"/>
                  </a:lnTo>
                  <a:lnTo>
                    <a:pt x="14890" y="157"/>
                  </a:lnTo>
                  <a:lnTo>
                    <a:pt x="14670" y="63"/>
                  </a:lnTo>
                  <a:lnTo>
                    <a:pt x="14451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73"/>
            <p:cNvSpPr/>
            <p:nvPr/>
          </p:nvSpPr>
          <p:spPr>
            <a:xfrm>
              <a:off x="3279250" y="2103225"/>
              <a:ext cx="379300" cy="231200"/>
            </a:xfrm>
            <a:custGeom>
              <a:avLst/>
              <a:gdLst/>
              <a:ahLst/>
              <a:cxnLst/>
              <a:rect l="l" t="t" r="r" b="b"/>
              <a:pathLst>
                <a:path w="15172" h="9248" extrusionOk="0">
                  <a:moveTo>
                    <a:pt x="4326" y="0"/>
                  </a:moveTo>
                  <a:lnTo>
                    <a:pt x="3104" y="32"/>
                  </a:lnTo>
                  <a:lnTo>
                    <a:pt x="1850" y="94"/>
                  </a:lnTo>
                  <a:lnTo>
                    <a:pt x="533" y="157"/>
                  </a:lnTo>
                  <a:lnTo>
                    <a:pt x="439" y="157"/>
                  </a:lnTo>
                  <a:lnTo>
                    <a:pt x="345" y="188"/>
                  </a:lnTo>
                  <a:lnTo>
                    <a:pt x="188" y="314"/>
                  </a:lnTo>
                  <a:lnTo>
                    <a:pt x="63" y="470"/>
                  </a:lnTo>
                  <a:lnTo>
                    <a:pt x="0" y="658"/>
                  </a:lnTo>
                  <a:lnTo>
                    <a:pt x="0" y="815"/>
                  </a:lnTo>
                  <a:lnTo>
                    <a:pt x="63" y="1003"/>
                  </a:lnTo>
                  <a:lnTo>
                    <a:pt x="126" y="1066"/>
                  </a:lnTo>
                  <a:lnTo>
                    <a:pt x="188" y="1129"/>
                  </a:lnTo>
                  <a:lnTo>
                    <a:pt x="283" y="1191"/>
                  </a:lnTo>
                  <a:lnTo>
                    <a:pt x="377" y="1223"/>
                  </a:lnTo>
                  <a:lnTo>
                    <a:pt x="941" y="1285"/>
                  </a:lnTo>
                  <a:lnTo>
                    <a:pt x="1442" y="1348"/>
                  </a:lnTo>
                  <a:lnTo>
                    <a:pt x="2508" y="1411"/>
                  </a:lnTo>
                  <a:lnTo>
                    <a:pt x="3543" y="1473"/>
                  </a:lnTo>
                  <a:lnTo>
                    <a:pt x="4546" y="1536"/>
                  </a:lnTo>
                  <a:lnTo>
                    <a:pt x="5580" y="1630"/>
                  </a:lnTo>
                  <a:lnTo>
                    <a:pt x="6082" y="1724"/>
                  </a:lnTo>
                  <a:lnTo>
                    <a:pt x="6583" y="1818"/>
                  </a:lnTo>
                  <a:lnTo>
                    <a:pt x="7085" y="1975"/>
                  </a:lnTo>
                  <a:lnTo>
                    <a:pt x="7586" y="2132"/>
                  </a:lnTo>
                  <a:lnTo>
                    <a:pt x="8088" y="2351"/>
                  </a:lnTo>
                  <a:lnTo>
                    <a:pt x="8589" y="2602"/>
                  </a:lnTo>
                  <a:lnTo>
                    <a:pt x="9059" y="2884"/>
                  </a:lnTo>
                  <a:lnTo>
                    <a:pt x="9498" y="3166"/>
                  </a:lnTo>
                  <a:lnTo>
                    <a:pt x="9937" y="3480"/>
                  </a:lnTo>
                  <a:lnTo>
                    <a:pt x="10345" y="3824"/>
                  </a:lnTo>
                  <a:lnTo>
                    <a:pt x="10721" y="4169"/>
                  </a:lnTo>
                  <a:lnTo>
                    <a:pt x="11066" y="4545"/>
                  </a:lnTo>
                  <a:lnTo>
                    <a:pt x="11410" y="4922"/>
                  </a:lnTo>
                  <a:lnTo>
                    <a:pt x="11755" y="5298"/>
                  </a:lnTo>
                  <a:lnTo>
                    <a:pt x="12069" y="5737"/>
                  </a:lnTo>
                  <a:lnTo>
                    <a:pt x="12351" y="6144"/>
                  </a:lnTo>
                  <a:lnTo>
                    <a:pt x="12915" y="7022"/>
                  </a:lnTo>
                  <a:lnTo>
                    <a:pt x="13417" y="7931"/>
                  </a:lnTo>
                  <a:lnTo>
                    <a:pt x="13887" y="8903"/>
                  </a:lnTo>
                  <a:lnTo>
                    <a:pt x="13981" y="8997"/>
                  </a:lnTo>
                  <a:lnTo>
                    <a:pt x="14043" y="9122"/>
                  </a:lnTo>
                  <a:lnTo>
                    <a:pt x="14138" y="9185"/>
                  </a:lnTo>
                  <a:lnTo>
                    <a:pt x="14263" y="9216"/>
                  </a:lnTo>
                  <a:lnTo>
                    <a:pt x="14357" y="9247"/>
                  </a:lnTo>
                  <a:lnTo>
                    <a:pt x="14482" y="9247"/>
                  </a:lnTo>
                  <a:lnTo>
                    <a:pt x="14608" y="9216"/>
                  </a:lnTo>
                  <a:lnTo>
                    <a:pt x="14702" y="9185"/>
                  </a:lnTo>
                  <a:lnTo>
                    <a:pt x="14921" y="9028"/>
                  </a:lnTo>
                  <a:lnTo>
                    <a:pt x="14984" y="8965"/>
                  </a:lnTo>
                  <a:lnTo>
                    <a:pt x="15078" y="8840"/>
                  </a:lnTo>
                  <a:lnTo>
                    <a:pt x="15109" y="8746"/>
                  </a:lnTo>
                  <a:lnTo>
                    <a:pt x="15141" y="8620"/>
                  </a:lnTo>
                  <a:lnTo>
                    <a:pt x="15172" y="8495"/>
                  </a:lnTo>
                  <a:lnTo>
                    <a:pt x="15141" y="8370"/>
                  </a:lnTo>
                  <a:lnTo>
                    <a:pt x="15015" y="7837"/>
                  </a:lnTo>
                  <a:lnTo>
                    <a:pt x="14858" y="7304"/>
                  </a:lnTo>
                  <a:lnTo>
                    <a:pt x="14702" y="6802"/>
                  </a:lnTo>
                  <a:lnTo>
                    <a:pt x="14482" y="6301"/>
                  </a:lnTo>
                  <a:lnTo>
                    <a:pt x="14232" y="5831"/>
                  </a:lnTo>
                  <a:lnTo>
                    <a:pt x="13981" y="5360"/>
                  </a:lnTo>
                  <a:lnTo>
                    <a:pt x="13699" y="4890"/>
                  </a:lnTo>
                  <a:lnTo>
                    <a:pt x="13385" y="4451"/>
                  </a:lnTo>
                  <a:lnTo>
                    <a:pt x="13072" y="4044"/>
                  </a:lnTo>
                  <a:lnTo>
                    <a:pt x="12727" y="3636"/>
                  </a:lnTo>
                  <a:lnTo>
                    <a:pt x="12351" y="3229"/>
                  </a:lnTo>
                  <a:lnTo>
                    <a:pt x="11975" y="2853"/>
                  </a:lnTo>
                  <a:lnTo>
                    <a:pt x="11567" y="2508"/>
                  </a:lnTo>
                  <a:lnTo>
                    <a:pt x="11128" y="2163"/>
                  </a:lnTo>
                  <a:lnTo>
                    <a:pt x="10689" y="1850"/>
                  </a:lnTo>
                  <a:lnTo>
                    <a:pt x="10251" y="1568"/>
                  </a:lnTo>
                  <a:lnTo>
                    <a:pt x="9624" y="1191"/>
                  </a:lnTo>
                  <a:lnTo>
                    <a:pt x="9028" y="909"/>
                  </a:lnTo>
                  <a:lnTo>
                    <a:pt x="8433" y="658"/>
                  </a:lnTo>
                  <a:lnTo>
                    <a:pt x="7837" y="439"/>
                  </a:lnTo>
                  <a:lnTo>
                    <a:pt x="7273" y="282"/>
                  </a:lnTo>
                  <a:lnTo>
                    <a:pt x="6677" y="157"/>
                  </a:lnTo>
                  <a:lnTo>
                    <a:pt x="6113" y="94"/>
                  </a:lnTo>
                  <a:lnTo>
                    <a:pt x="5517" y="32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73"/>
            <p:cNvSpPr/>
            <p:nvPr/>
          </p:nvSpPr>
          <p:spPr>
            <a:xfrm>
              <a:off x="3723575" y="2388475"/>
              <a:ext cx="151275" cy="262550"/>
            </a:xfrm>
            <a:custGeom>
              <a:avLst/>
              <a:gdLst/>
              <a:ahLst/>
              <a:cxnLst/>
              <a:rect l="l" t="t" r="r" b="b"/>
              <a:pathLst>
                <a:path w="6051" h="10502" extrusionOk="0">
                  <a:moveTo>
                    <a:pt x="377" y="0"/>
                  </a:moveTo>
                  <a:lnTo>
                    <a:pt x="283" y="63"/>
                  </a:lnTo>
                  <a:lnTo>
                    <a:pt x="157" y="157"/>
                  </a:lnTo>
                  <a:lnTo>
                    <a:pt x="63" y="314"/>
                  </a:lnTo>
                  <a:lnTo>
                    <a:pt x="1" y="502"/>
                  </a:lnTo>
                  <a:lnTo>
                    <a:pt x="32" y="659"/>
                  </a:lnTo>
                  <a:lnTo>
                    <a:pt x="95" y="847"/>
                  </a:lnTo>
                  <a:lnTo>
                    <a:pt x="189" y="909"/>
                  </a:lnTo>
                  <a:lnTo>
                    <a:pt x="251" y="972"/>
                  </a:lnTo>
                  <a:lnTo>
                    <a:pt x="565" y="1191"/>
                  </a:lnTo>
                  <a:lnTo>
                    <a:pt x="847" y="1442"/>
                  </a:lnTo>
                  <a:lnTo>
                    <a:pt x="1098" y="1724"/>
                  </a:lnTo>
                  <a:lnTo>
                    <a:pt x="1317" y="2006"/>
                  </a:lnTo>
                  <a:lnTo>
                    <a:pt x="1505" y="2320"/>
                  </a:lnTo>
                  <a:lnTo>
                    <a:pt x="1693" y="2633"/>
                  </a:lnTo>
                  <a:lnTo>
                    <a:pt x="1850" y="2978"/>
                  </a:lnTo>
                  <a:lnTo>
                    <a:pt x="1975" y="3323"/>
                  </a:lnTo>
                  <a:lnTo>
                    <a:pt x="2195" y="4044"/>
                  </a:lnTo>
                  <a:lnTo>
                    <a:pt x="2383" y="4765"/>
                  </a:lnTo>
                  <a:lnTo>
                    <a:pt x="2571" y="5517"/>
                  </a:lnTo>
                  <a:lnTo>
                    <a:pt x="2790" y="6207"/>
                  </a:lnTo>
                  <a:lnTo>
                    <a:pt x="3167" y="7304"/>
                  </a:lnTo>
                  <a:lnTo>
                    <a:pt x="3355" y="7837"/>
                  </a:lnTo>
                  <a:lnTo>
                    <a:pt x="3605" y="8370"/>
                  </a:lnTo>
                  <a:lnTo>
                    <a:pt x="3856" y="8871"/>
                  </a:lnTo>
                  <a:lnTo>
                    <a:pt x="4138" y="9373"/>
                  </a:lnTo>
                  <a:lnTo>
                    <a:pt x="4483" y="9843"/>
                  </a:lnTo>
                  <a:lnTo>
                    <a:pt x="4828" y="10282"/>
                  </a:lnTo>
                  <a:lnTo>
                    <a:pt x="4922" y="10376"/>
                  </a:lnTo>
                  <a:lnTo>
                    <a:pt x="5047" y="10439"/>
                  </a:lnTo>
                  <a:lnTo>
                    <a:pt x="5141" y="10470"/>
                  </a:lnTo>
                  <a:lnTo>
                    <a:pt x="5267" y="10501"/>
                  </a:lnTo>
                  <a:lnTo>
                    <a:pt x="5361" y="10501"/>
                  </a:lnTo>
                  <a:lnTo>
                    <a:pt x="5486" y="10470"/>
                  </a:lnTo>
                  <a:lnTo>
                    <a:pt x="5674" y="10376"/>
                  </a:lnTo>
                  <a:lnTo>
                    <a:pt x="5862" y="10250"/>
                  </a:lnTo>
                  <a:lnTo>
                    <a:pt x="5988" y="10062"/>
                  </a:lnTo>
                  <a:lnTo>
                    <a:pt x="6019" y="9937"/>
                  </a:lnTo>
                  <a:lnTo>
                    <a:pt x="6050" y="9843"/>
                  </a:lnTo>
                  <a:lnTo>
                    <a:pt x="6050" y="9718"/>
                  </a:lnTo>
                  <a:lnTo>
                    <a:pt x="6019" y="9592"/>
                  </a:lnTo>
                  <a:lnTo>
                    <a:pt x="5894" y="9185"/>
                  </a:lnTo>
                  <a:lnTo>
                    <a:pt x="5737" y="8777"/>
                  </a:lnTo>
                  <a:lnTo>
                    <a:pt x="5392" y="7962"/>
                  </a:lnTo>
                  <a:lnTo>
                    <a:pt x="5047" y="7147"/>
                  </a:lnTo>
                  <a:lnTo>
                    <a:pt x="4703" y="6332"/>
                  </a:lnTo>
                  <a:lnTo>
                    <a:pt x="4452" y="5580"/>
                  </a:lnTo>
                  <a:lnTo>
                    <a:pt x="4201" y="4796"/>
                  </a:lnTo>
                  <a:lnTo>
                    <a:pt x="3950" y="4013"/>
                  </a:lnTo>
                  <a:lnTo>
                    <a:pt x="3700" y="3229"/>
                  </a:lnTo>
                  <a:lnTo>
                    <a:pt x="3449" y="2665"/>
                  </a:lnTo>
                  <a:lnTo>
                    <a:pt x="3198" y="2163"/>
                  </a:lnTo>
                  <a:lnTo>
                    <a:pt x="2916" y="1662"/>
                  </a:lnTo>
                  <a:lnTo>
                    <a:pt x="2571" y="1223"/>
                  </a:lnTo>
                  <a:lnTo>
                    <a:pt x="2164" y="847"/>
                  </a:lnTo>
                  <a:lnTo>
                    <a:pt x="1944" y="659"/>
                  </a:lnTo>
                  <a:lnTo>
                    <a:pt x="1725" y="502"/>
                  </a:lnTo>
                  <a:lnTo>
                    <a:pt x="1474" y="345"/>
                  </a:lnTo>
                  <a:lnTo>
                    <a:pt x="1223" y="220"/>
                  </a:lnTo>
                  <a:lnTo>
                    <a:pt x="941" y="126"/>
                  </a:lnTo>
                  <a:lnTo>
                    <a:pt x="659" y="32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73"/>
            <p:cNvSpPr/>
            <p:nvPr/>
          </p:nvSpPr>
          <p:spPr>
            <a:xfrm>
              <a:off x="3443025" y="3597650"/>
              <a:ext cx="62725" cy="267250"/>
            </a:xfrm>
            <a:custGeom>
              <a:avLst/>
              <a:gdLst/>
              <a:ahLst/>
              <a:cxnLst/>
              <a:rect l="l" t="t" r="r" b="b"/>
              <a:pathLst>
                <a:path w="2509" h="10690" extrusionOk="0">
                  <a:moveTo>
                    <a:pt x="1976" y="1"/>
                  </a:moveTo>
                  <a:lnTo>
                    <a:pt x="1850" y="63"/>
                  </a:lnTo>
                  <a:lnTo>
                    <a:pt x="1725" y="189"/>
                  </a:lnTo>
                  <a:lnTo>
                    <a:pt x="1411" y="784"/>
                  </a:lnTo>
                  <a:lnTo>
                    <a:pt x="1129" y="1348"/>
                  </a:lnTo>
                  <a:lnTo>
                    <a:pt x="878" y="1944"/>
                  </a:lnTo>
                  <a:lnTo>
                    <a:pt x="659" y="2540"/>
                  </a:lnTo>
                  <a:lnTo>
                    <a:pt x="471" y="3167"/>
                  </a:lnTo>
                  <a:lnTo>
                    <a:pt x="314" y="3762"/>
                  </a:lnTo>
                  <a:lnTo>
                    <a:pt x="189" y="4389"/>
                  </a:lnTo>
                  <a:lnTo>
                    <a:pt x="95" y="5016"/>
                  </a:lnTo>
                  <a:lnTo>
                    <a:pt x="32" y="5643"/>
                  </a:lnTo>
                  <a:lnTo>
                    <a:pt x="1" y="6270"/>
                  </a:lnTo>
                  <a:lnTo>
                    <a:pt x="32" y="6897"/>
                  </a:lnTo>
                  <a:lnTo>
                    <a:pt x="95" y="7555"/>
                  </a:lnTo>
                  <a:lnTo>
                    <a:pt x="189" y="8182"/>
                  </a:lnTo>
                  <a:lnTo>
                    <a:pt x="314" y="8809"/>
                  </a:lnTo>
                  <a:lnTo>
                    <a:pt x="471" y="9436"/>
                  </a:lnTo>
                  <a:lnTo>
                    <a:pt x="690" y="10094"/>
                  </a:lnTo>
                  <a:lnTo>
                    <a:pt x="784" y="10251"/>
                  </a:lnTo>
                  <a:lnTo>
                    <a:pt x="878" y="10408"/>
                  </a:lnTo>
                  <a:lnTo>
                    <a:pt x="1004" y="10533"/>
                  </a:lnTo>
                  <a:lnTo>
                    <a:pt x="1161" y="10627"/>
                  </a:lnTo>
                  <a:lnTo>
                    <a:pt x="1317" y="10658"/>
                  </a:lnTo>
                  <a:lnTo>
                    <a:pt x="1474" y="10690"/>
                  </a:lnTo>
                  <a:lnTo>
                    <a:pt x="1631" y="10690"/>
                  </a:lnTo>
                  <a:lnTo>
                    <a:pt x="1787" y="10658"/>
                  </a:lnTo>
                  <a:lnTo>
                    <a:pt x="1944" y="10627"/>
                  </a:lnTo>
                  <a:lnTo>
                    <a:pt x="2101" y="10533"/>
                  </a:lnTo>
                  <a:lnTo>
                    <a:pt x="2226" y="10439"/>
                  </a:lnTo>
                  <a:lnTo>
                    <a:pt x="2320" y="10314"/>
                  </a:lnTo>
                  <a:lnTo>
                    <a:pt x="2383" y="10157"/>
                  </a:lnTo>
                  <a:lnTo>
                    <a:pt x="2446" y="10000"/>
                  </a:lnTo>
                  <a:lnTo>
                    <a:pt x="2446" y="9812"/>
                  </a:lnTo>
                  <a:lnTo>
                    <a:pt x="2414" y="9593"/>
                  </a:lnTo>
                  <a:lnTo>
                    <a:pt x="2164" y="8464"/>
                  </a:lnTo>
                  <a:lnTo>
                    <a:pt x="1976" y="7336"/>
                  </a:lnTo>
                  <a:lnTo>
                    <a:pt x="1882" y="6207"/>
                  </a:lnTo>
                  <a:lnTo>
                    <a:pt x="1850" y="5612"/>
                  </a:lnTo>
                  <a:lnTo>
                    <a:pt x="1819" y="5047"/>
                  </a:lnTo>
                  <a:lnTo>
                    <a:pt x="1850" y="4483"/>
                  </a:lnTo>
                  <a:lnTo>
                    <a:pt x="1882" y="3919"/>
                  </a:lnTo>
                  <a:lnTo>
                    <a:pt x="1913" y="3355"/>
                  </a:lnTo>
                  <a:lnTo>
                    <a:pt x="2007" y="2790"/>
                  </a:lnTo>
                  <a:lnTo>
                    <a:pt x="2101" y="2226"/>
                  </a:lnTo>
                  <a:lnTo>
                    <a:pt x="2195" y="1662"/>
                  </a:lnTo>
                  <a:lnTo>
                    <a:pt x="2352" y="1098"/>
                  </a:lnTo>
                  <a:lnTo>
                    <a:pt x="2508" y="533"/>
                  </a:lnTo>
                  <a:lnTo>
                    <a:pt x="2508" y="377"/>
                  </a:lnTo>
                  <a:lnTo>
                    <a:pt x="2477" y="220"/>
                  </a:lnTo>
                  <a:lnTo>
                    <a:pt x="2383" y="126"/>
                  </a:lnTo>
                  <a:lnTo>
                    <a:pt x="2258" y="32"/>
                  </a:lnTo>
                  <a:lnTo>
                    <a:pt x="2132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73"/>
            <p:cNvSpPr/>
            <p:nvPr/>
          </p:nvSpPr>
          <p:spPr>
            <a:xfrm>
              <a:off x="4826175" y="3094550"/>
              <a:ext cx="253925" cy="525850"/>
            </a:xfrm>
            <a:custGeom>
              <a:avLst/>
              <a:gdLst/>
              <a:ahLst/>
              <a:cxnLst/>
              <a:rect l="l" t="t" r="r" b="b"/>
              <a:pathLst>
                <a:path w="10157" h="21034" extrusionOk="0">
                  <a:moveTo>
                    <a:pt x="534" y="0"/>
                  </a:moveTo>
                  <a:lnTo>
                    <a:pt x="408" y="63"/>
                  </a:lnTo>
                  <a:lnTo>
                    <a:pt x="314" y="126"/>
                  </a:lnTo>
                  <a:lnTo>
                    <a:pt x="158" y="282"/>
                  </a:lnTo>
                  <a:lnTo>
                    <a:pt x="32" y="470"/>
                  </a:lnTo>
                  <a:lnTo>
                    <a:pt x="1" y="596"/>
                  </a:lnTo>
                  <a:lnTo>
                    <a:pt x="1" y="690"/>
                  </a:lnTo>
                  <a:lnTo>
                    <a:pt x="1" y="815"/>
                  </a:lnTo>
                  <a:lnTo>
                    <a:pt x="32" y="941"/>
                  </a:lnTo>
                  <a:lnTo>
                    <a:pt x="95" y="1035"/>
                  </a:lnTo>
                  <a:lnTo>
                    <a:pt x="189" y="1160"/>
                  </a:lnTo>
                  <a:lnTo>
                    <a:pt x="1192" y="2194"/>
                  </a:lnTo>
                  <a:lnTo>
                    <a:pt x="2132" y="3260"/>
                  </a:lnTo>
                  <a:lnTo>
                    <a:pt x="2979" y="4326"/>
                  </a:lnTo>
                  <a:lnTo>
                    <a:pt x="3794" y="5392"/>
                  </a:lnTo>
                  <a:lnTo>
                    <a:pt x="4546" y="6489"/>
                  </a:lnTo>
                  <a:lnTo>
                    <a:pt x="5204" y="7586"/>
                  </a:lnTo>
                  <a:lnTo>
                    <a:pt x="5831" y="8715"/>
                  </a:lnTo>
                  <a:lnTo>
                    <a:pt x="6364" y="9874"/>
                  </a:lnTo>
                  <a:lnTo>
                    <a:pt x="6866" y="11066"/>
                  </a:lnTo>
                  <a:lnTo>
                    <a:pt x="7304" y="12257"/>
                  </a:lnTo>
                  <a:lnTo>
                    <a:pt x="7649" y="13511"/>
                  </a:lnTo>
                  <a:lnTo>
                    <a:pt x="7963" y="14796"/>
                  </a:lnTo>
                  <a:lnTo>
                    <a:pt x="8213" y="16112"/>
                  </a:lnTo>
                  <a:lnTo>
                    <a:pt x="8402" y="17460"/>
                  </a:lnTo>
                  <a:lnTo>
                    <a:pt x="8527" y="18871"/>
                  </a:lnTo>
                  <a:lnTo>
                    <a:pt x="8621" y="20344"/>
                  </a:lnTo>
                  <a:lnTo>
                    <a:pt x="8621" y="20501"/>
                  </a:lnTo>
                  <a:lnTo>
                    <a:pt x="8684" y="20657"/>
                  </a:lnTo>
                  <a:lnTo>
                    <a:pt x="8746" y="20752"/>
                  </a:lnTo>
                  <a:lnTo>
                    <a:pt x="8840" y="20846"/>
                  </a:lnTo>
                  <a:lnTo>
                    <a:pt x="8934" y="20940"/>
                  </a:lnTo>
                  <a:lnTo>
                    <a:pt x="9028" y="20971"/>
                  </a:lnTo>
                  <a:lnTo>
                    <a:pt x="9154" y="21002"/>
                  </a:lnTo>
                  <a:lnTo>
                    <a:pt x="9279" y="21034"/>
                  </a:lnTo>
                  <a:lnTo>
                    <a:pt x="9405" y="21002"/>
                  </a:lnTo>
                  <a:lnTo>
                    <a:pt x="9530" y="20971"/>
                  </a:lnTo>
                  <a:lnTo>
                    <a:pt x="9655" y="20908"/>
                  </a:lnTo>
                  <a:lnTo>
                    <a:pt x="9749" y="20846"/>
                  </a:lnTo>
                  <a:lnTo>
                    <a:pt x="9843" y="20752"/>
                  </a:lnTo>
                  <a:lnTo>
                    <a:pt x="9938" y="20626"/>
                  </a:lnTo>
                  <a:lnTo>
                    <a:pt x="10000" y="20501"/>
                  </a:lnTo>
                  <a:lnTo>
                    <a:pt x="10032" y="20344"/>
                  </a:lnTo>
                  <a:lnTo>
                    <a:pt x="10094" y="19654"/>
                  </a:lnTo>
                  <a:lnTo>
                    <a:pt x="10157" y="18933"/>
                  </a:lnTo>
                  <a:lnTo>
                    <a:pt x="10157" y="18212"/>
                  </a:lnTo>
                  <a:lnTo>
                    <a:pt x="10157" y="17491"/>
                  </a:lnTo>
                  <a:lnTo>
                    <a:pt x="10126" y="16771"/>
                  </a:lnTo>
                  <a:lnTo>
                    <a:pt x="10063" y="16050"/>
                  </a:lnTo>
                  <a:lnTo>
                    <a:pt x="10000" y="15360"/>
                  </a:lnTo>
                  <a:lnTo>
                    <a:pt x="9875" y="14639"/>
                  </a:lnTo>
                  <a:lnTo>
                    <a:pt x="9749" y="13918"/>
                  </a:lnTo>
                  <a:lnTo>
                    <a:pt x="9593" y="13197"/>
                  </a:lnTo>
                  <a:lnTo>
                    <a:pt x="9436" y="12476"/>
                  </a:lnTo>
                  <a:lnTo>
                    <a:pt x="9217" y="11786"/>
                  </a:lnTo>
                  <a:lnTo>
                    <a:pt x="8997" y="11066"/>
                  </a:lnTo>
                  <a:lnTo>
                    <a:pt x="8746" y="10376"/>
                  </a:lnTo>
                  <a:lnTo>
                    <a:pt x="8496" y="9686"/>
                  </a:lnTo>
                  <a:lnTo>
                    <a:pt x="8213" y="9028"/>
                  </a:lnTo>
                  <a:lnTo>
                    <a:pt x="7900" y="8338"/>
                  </a:lnTo>
                  <a:lnTo>
                    <a:pt x="7555" y="7680"/>
                  </a:lnTo>
                  <a:lnTo>
                    <a:pt x="7210" y="7053"/>
                  </a:lnTo>
                  <a:lnTo>
                    <a:pt x="6834" y="6395"/>
                  </a:lnTo>
                  <a:lnTo>
                    <a:pt x="6458" y="5768"/>
                  </a:lnTo>
                  <a:lnTo>
                    <a:pt x="6051" y="5172"/>
                  </a:lnTo>
                  <a:lnTo>
                    <a:pt x="5612" y="4577"/>
                  </a:lnTo>
                  <a:lnTo>
                    <a:pt x="5173" y="4013"/>
                  </a:lnTo>
                  <a:lnTo>
                    <a:pt x="4703" y="3448"/>
                  </a:lnTo>
                  <a:lnTo>
                    <a:pt x="4233" y="2915"/>
                  </a:lnTo>
                  <a:lnTo>
                    <a:pt x="3731" y="2383"/>
                  </a:lnTo>
                  <a:lnTo>
                    <a:pt x="3229" y="1881"/>
                  </a:lnTo>
                  <a:lnTo>
                    <a:pt x="2697" y="1411"/>
                  </a:lnTo>
                  <a:lnTo>
                    <a:pt x="2132" y="941"/>
                  </a:lnTo>
                  <a:lnTo>
                    <a:pt x="1568" y="533"/>
                  </a:lnTo>
                  <a:lnTo>
                    <a:pt x="1004" y="94"/>
                  </a:lnTo>
                  <a:lnTo>
                    <a:pt x="878" y="3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73"/>
            <p:cNvSpPr/>
            <p:nvPr/>
          </p:nvSpPr>
          <p:spPr>
            <a:xfrm>
              <a:off x="3882650" y="4382875"/>
              <a:ext cx="582300" cy="145775"/>
            </a:xfrm>
            <a:custGeom>
              <a:avLst/>
              <a:gdLst/>
              <a:ahLst/>
              <a:cxnLst/>
              <a:rect l="l" t="t" r="r" b="b"/>
              <a:pathLst>
                <a:path w="23292" h="5831" extrusionOk="0">
                  <a:moveTo>
                    <a:pt x="283" y="1"/>
                  </a:moveTo>
                  <a:lnTo>
                    <a:pt x="189" y="63"/>
                  </a:lnTo>
                  <a:lnTo>
                    <a:pt x="95" y="126"/>
                  </a:lnTo>
                  <a:lnTo>
                    <a:pt x="32" y="220"/>
                  </a:lnTo>
                  <a:lnTo>
                    <a:pt x="1" y="314"/>
                  </a:lnTo>
                  <a:lnTo>
                    <a:pt x="1" y="439"/>
                  </a:lnTo>
                  <a:lnTo>
                    <a:pt x="32" y="533"/>
                  </a:lnTo>
                  <a:lnTo>
                    <a:pt x="471" y="1129"/>
                  </a:lnTo>
                  <a:lnTo>
                    <a:pt x="941" y="1693"/>
                  </a:lnTo>
                  <a:lnTo>
                    <a:pt x="1443" y="2195"/>
                  </a:lnTo>
                  <a:lnTo>
                    <a:pt x="2007" y="2696"/>
                  </a:lnTo>
                  <a:lnTo>
                    <a:pt x="2603" y="3135"/>
                  </a:lnTo>
                  <a:lnTo>
                    <a:pt x="3230" y="3543"/>
                  </a:lnTo>
                  <a:lnTo>
                    <a:pt x="3888" y="3919"/>
                  </a:lnTo>
                  <a:lnTo>
                    <a:pt x="4578" y="4264"/>
                  </a:lnTo>
                  <a:lnTo>
                    <a:pt x="5298" y="4546"/>
                  </a:lnTo>
                  <a:lnTo>
                    <a:pt x="6051" y="4828"/>
                  </a:lnTo>
                  <a:lnTo>
                    <a:pt x="6803" y="5079"/>
                  </a:lnTo>
                  <a:lnTo>
                    <a:pt x="7587" y="5267"/>
                  </a:lnTo>
                  <a:lnTo>
                    <a:pt x="8402" y="5455"/>
                  </a:lnTo>
                  <a:lnTo>
                    <a:pt x="9217" y="5580"/>
                  </a:lnTo>
                  <a:lnTo>
                    <a:pt x="10032" y="5706"/>
                  </a:lnTo>
                  <a:lnTo>
                    <a:pt x="10878" y="5768"/>
                  </a:lnTo>
                  <a:lnTo>
                    <a:pt x="11693" y="5831"/>
                  </a:lnTo>
                  <a:lnTo>
                    <a:pt x="13386" y="5831"/>
                  </a:lnTo>
                  <a:lnTo>
                    <a:pt x="14201" y="5800"/>
                  </a:lnTo>
                  <a:lnTo>
                    <a:pt x="15047" y="5706"/>
                  </a:lnTo>
                  <a:lnTo>
                    <a:pt x="15862" y="5612"/>
                  </a:lnTo>
                  <a:lnTo>
                    <a:pt x="16677" y="5486"/>
                  </a:lnTo>
                  <a:lnTo>
                    <a:pt x="17461" y="5329"/>
                  </a:lnTo>
                  <a:lnTo>
                    <a:pt x="18244" y="5141"/>
                  </a:lnTo>
                  <a:lnTo>
                    <a:pt x="18997" y="4953"/>
                  </a:lnTo>
                  <a:lnTo>
                    <a:pt x="19749" y="4703"/>
                  </a:lnTo>
                  <a:lnTo>
                    <a:pt x="20439" y="4452"/>
                  </a:lnTo>
                  <a:lnTo>
                    <a:pt x="21128" y="4170"/>
                  </a:lnTo>
                  <a:lnTo>
                    <a:pt x="21787" y="3856"/>
                  </a:lnTo>
                  <a:lnTo>
                    <a:pt x="22382" y="3511"/>
                  </a:lnTo>
                  <a:lnTo>
                    <a:pt x="22978" y="3167"/>
                  </a:lnTo>
                  <a:lnTo>
                    <a:pt x="23072" y="3073"/>
                  </a:lnTo>
                  <a:lnTo>
                    <a:pt x="23166" y="2978"/>
                  </a:lnTo>
                  <a:lnTo>
                    <a:pt x="23228" y="2853"/>
                  </a:lnTo>
                  <a:lnTo>
                    <a:pt x="23260" y="2728"/>
                  </a:lnTo>
                  <a:lnTo>
                    <a:pt x="23291" y="2602"/>
                  </a:lnTo>
                  <a:lnTo>
                    <a:pt x="23291" y="2477"/>
                  </a:lnTo>
                  <a:lnTo>
                    <a:pt x="23228" y="2226"/>
                  </a:lnTo>
                  <a:lnTo>
                    <a:pt x="23166" y="2132"/>
                  </a:lnTo>
                  <a:lnTo>
                    <a:pt x="23103" y="2038"/>
                  </a:lnTo>
                  <a:lnTo>
                    <a:pt x="23040" y="1944"/>
                  </a:lnTo>
                  <a:lnTo>
                    <a:pt x="22946" y="1881"/>
                  </a:lnTo>
                  <a:lnTo>
                    <a:pt x="22821" y="1819"/>
                  </a:lnTo>
                  <a:lnTo>
                    <a:pt x="22570" y="1819"/>
                  </a:lnTo>
                  <a:lnTo>
                    <a:pt x="22413" y="1850"/>
                  </a:lnTo>
                  <a:lnTo>
                    <a:pt x="21034" y="2320"/>
                  </a:lnTo>
                  <a:lnTo>
                    <a:pt x="19655" y="2728"/>
                  </a:lnTo>
                  <a:lnTo>
                    <a:pt x="18244" y="3073"/>
                  </a:lnTo>
                  <a:lnTo>
                    <a:pt x="16834" y="3323"/>
                  </a:lnTo>
                  <a:lnTo>
                    <a:pt x="16144" y="3417"/>
                  </a:lnTo>
                  <a:lnTo>
                    <a:pt x="15423" y="3511"/>
                  </a:lnTo>
                  <a:lnTo>
                    <a:pt x="14734" y="3574"/>
                  </a:lnTo>
                  <a:lnTo>
                    <a:pt x="14013" y="3605"/>
                  </a:lnTo>
                  <a:lnTo>
                    <a:pt x="13323" y="3637"/>
                  </a:lnTo>
                  <a:lnTo>
                    <a:pt x="12633" y="3637"/>
                  </a:lnTo>
                  <a:lnTo>
                    <a:pt x="11913" y="3605"/>
                  </a:lnTo>
                  <a:lnTo>
                    <a:pt x="11223" y="3574"/>
                  </a:lnTo>
                  <a:lnTo>
                    <a:pt x="10533" y="3511"/>
                  </a:lnTo>
                  <a:lnTo>
                    <a:pt x="9844" y="3449"/>
                  </a:lnTo>
                  <a:lnTo>
                    <a:pt x="9123" y="3323"/>
                  </a:lnTo>
                  <a:lnTo>
                    <a:pt x="8433" y="3229"/>
                  </a:lnTo>
                  <a:lnTo>
                    <a:pt x="7775" y="3073"/>
                  </a:lnTo>
                  <a:lnTo>
                    <a:pt x="7085" y="2916"/>
                  </a:lnTo>
                  <a:lnTo>
                    <a:pt x="6396" y="2728"/>
                  </a:lnTo>
                  <a:lnTo>
                    <a:pt x="5737" y="2508"/>
                  </a:lnTo>
                  <a:lnTo>
                    <a:pt x="5048" y="2289"/>
                  </a:lnTo>
                  <a:lnTo>
                    <a:pt x="4389" y="2038"/>
                  </a:lnTo>
                  <a:lnTo>
                    <a:pt x="3731" y="1756"/>
                  </a:lnTo>
                  <a:lnTo>
                    <a:pt x="3073" y="1474"/>
                  </a:lnTo>
                  <a:lnTo>
                    <a:pt x="2415" y="1160"/>
                  </a:lnTo>
                  <a:lnTo>
                    <a:pt x="1788" y="816"/>
                  </a:lnTo>
                  <a:lnTo>
                    <a:pt x="1161" y="439"/>
                  </a:lnTo>
                  <a:lnTo>
                    <a:pt x="502" y="63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73"/>
            <p:cNvSpPr/>
            <p:nvPr/>
          </p:nvSpPr>
          <p:spPr>
            <a:xfrm>
              <a:off x="4573850" y="4312350"/>
              <a:ext cx="209250" cy="125400"/>
            </a:xfrm>
            <a:custGeom>
              <a:avLst/>
              <a:gdLst/>
              <a:ahLst/>
              <a:cxnLst/>
              <a:rect l="l" t="t" r="r" b="b"/>
              <a:pathLst>
                <a:path w="8370" h="5016" extrusionOk="0">
                  <a:moveTo>
                    <a:pt x="7774" y="0"/>
                  </a:moveTo>
                  <a:lnTo>
                    <a:pt x="7649" y="32"/>
                  </a:lnTo>
                  <a:lnTo>
                    <a:pt x="7147" y="157"/>
                  </a:lnTo>
                  <a:lnTo>
                    <a:pt x="6646" y="345"/>
                  </a:lnTo>
                  <a:lnTo>
                    <a:pt x="6176" y="533"/>
                  </a:lnTo>
                  <a:lnTo>
                    <a:pt x="5674" y="753"/>
                  </a:lnTo>
                  <a:lnTo>
                    <a:pt x="4702" y="1254"/>
                  </a:lnTo>
                  <a:lnTo>
                    <a:pt x="3762" y="1787"/>
                  </a:lnTo>
                  <a:lnTo>
                    <a:pt x="2821" y="2383"/>
                  </a:lnTo>
                  <a:lnTo>
                    <a:pt x="1944" y="3010"/>
                  </a:lnTo>
                  <a:lnTo>
                    <a:pt x="188" y="4232"/>
                  </a:lnTo>
                  <a:lnTo>
                    <a:pt x="63" y="4358"/>
                  </a:lnTo>
                  <a:lnTo>
                    <a:pt x="0" y="4514"/>
                  </a:lnTo>
                  <a:lnTo>
                    <a:pt x="0" y="4671"/>
                  </a:lnTo>
                  <a:lnTo>
                    <a:pt x="63" y="4828"/>
                  </a:lnTo>
                  <a:lnTo>
                    <a:pt x="157" y="4922"/>
                  </a:lnTo>
                  <a:lnTo>
                    <a:pt x="282" y="5016"/>
                  </a:lnTo>
                  <a:lnTo>
                    <a:pt x="439" y="5016"/>
                  </a:lnTo>
                  <a:lnTo>
                    <a:pt x="533" y="4984"/>
                  </a:lnTo>
                  <a:lnTo>
                    <a:pt x="627" y="4953"/>
                  </a:lnTo>
                  <a:lnTo>
                    <a:pt x="1536" y="4452"/>
                  </a:lnTo>
                  <a:lnTo>
                    <a:pt x="2477" y="3981"/>
                  </a:lnTo>
                  <a:lnTo>
                    <a:pt x="4389" y="3072"/>
                  </a:lnTo>
                  <a:lnTo>
                    <a:pt x="5361" y="2602"/>
                  </a:lnTo>
                  <a:lnTo>
                    <a:pt x="6301" y="2132"/>
                  </a:lnTo>
                  <a:lnTo>
                    <a:pt x="7210" y="1599"/>
                  </a:lnTo>
                  <a:lnTo>
                    <a:pt x="8088" y="1035"/>
                  </a:lnTo>
                  <a:lnTo>
                    <a:pt x="8182" y="972"/>
                  </a:lnTo>
                  <a:lnTo>
                    <a:pt x="8244" y="909"/>
                  </a:lnTo>
                  <a:lnTo>
                    <a:pt x="8338" y="721"/>
                  </a:lnTo>
                  <a:lnTo>
                    <a:pt x="8370" y="533"/>
                  </a:lnTo>
                  <a:lnTo>
                    <a:pt x="8307" y="345"/>
                  </a:lnTo>
                  <a:lnTo>
                    <a:pt x="8213" y="188"/>
                  </a:lnTo>
                  <a:lnTo>
                    <a:pt x="8088" y="63"/>
                  </a:lnTo>
                  <a:lnTo>
                    <a:pt x="7994" y="32"/>
                  </a:lnTo>
                  <a:lnTo>
                    <a:pt x="7900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73"/>
            <p:cNvSpPr/>
            <p:nvPr/>
          </p:nvSpPr>
          <p:spPr>
            <a:xfrm>
              <a:off x="2292625" y="3990275"/>
              <a:ext cx="174000" cy="484325"/>
            </a:xfrm>
            <a:custGeom>
              <a:avLst/>
              <a:gdLst/>
              <a:ahLst/>
              <a:cxnLst/>
              <a:rect l="l" t="t" r="r" b="b"/>
              <a:pathLst>
                <a:path w="6960" h="19373" extrusionOk="0">
                  <a:moveTo>
                    <a:pt x="5894" y="0"/>
                  </a:moveTo>
                  <a:lnTo>
                    <a:pt x="5831" y="31"/>
                  </a:lnTo>
                  <a:lnTo>
                    <a:pt x="5768" y="63"/>
                  </a:lnTo>
                  <a:lnTo>
                    <a:pt x="5706" y="94"/>
                  </a:lnTo>
                  <a:lnTo>
                    <a:pt x="5706" y="188"/>
                  </a:lnTo>
                  <a:lnTo>
                    <a:pt x="5549" y="1285"/>
                  </a:lnTo>
                  <a:lnTo>
                    <a:pt x="5392" y="2414"/>
                  </a:lnTo>
                  <a:lnTo>
                    <a:pt x="5173" y="4608"/>
                  </a:lnTo>
                  <a:lnTo>
                    <a:pt x="5016" y="5705"/>
                  </a:lnTo>
                  <a:lnTo>
                    <a:pt x="4828" y="6802"/>
                  </a:lnTo>
                  <a:lnTo>
                    <a:pt x="4577" y="7899"/>
                  </a:lnTo>
                  <a:lnTo>
                    <a:pt x="4420" y="8432"/>
                  </a:lnTo>
                  <a:lnTo>
                    <a:pt x="4232" y="8996"/>
                  </a:lnTo>
                  <a:lnTo>
                    <a:pt x="3825" y="10188"/>
                  </a:lnTo>
                  <a:lnTo>
                    <a:pt x="3355" y="11347"/>
                  </a:lnTo>
                  <a:lnTo>
                    <a:pt x="2822" y="12507"/>
                  </a:lnTo>
                  <a:lnTo>
                    <a:pt x="2289" y="13636"/>
                  </a:lnTo>
                  <a:lnTo>
                    <a:pt x="1160" y="15893"/>
                  </a:lnTo>
                  <a:lnTo>
                    <a:pt x="596" y="17021"/>
                  </a:lnTo>
                  <a:lnTo>
                    <a:pt x="63" y="18181"/>
                  </a:lnTo>
                  <a:lnTo>
                    <a:pt x="1" y="18338"/>
                  </a:lnTo>
                  <a:lnTo>
                    <a:pt x="1" y="18494"/>
                  </a:lnTo>
                  <a:lnTo>
                    <a:pt x="1" y="18651"/>
                  </a:lnTo>
                  <a:lnTo>
                    <a:pt x="32" y="18808"/>
                  </a:lnTo>
                  <a:lnTo>
                    <a:pt x="95" y="18965"/>
                  </a:lnTo>
                  <a:lnTo>
                    <a:pt x="189" y="19059"/>
                  </a:lnTo>
                  <a:lnTo>
                    <a:pt x="283" y="19184"/>
                  </a:lnTo>
                  <a:lnTo>
                    <a:pt x="408" y="19247"/>
                  </a:lnTo>
                  <a:lnTo>
                    <a:pt x="533" y="19309"/>
                  </a:lnTo>
                  <a:lnTo>
                    <a:pt x="659" y="19372"/>
                  </a:lnTo>
                  <a:lnTo>
                    <a:pt x="941" y="19372"/>
                  </a:lnTo>
                  <a:lnTo>
                    <a:pt x="1098" y="19309"/>
                  </a:lnTo>
                  <a:lnTo>
                    <a:pt x="1223" y="19247"/>
                  </a:lnTo>
                  <a:lnTo>
                    <a:pt x="1348" y="19121"/>
                  </a:lnTo>
                  <a:lnTo>
                    <a:pt x="1474" y="18996"/>
                  </a:lnTo>
                  <a:lnTo>
                    <a:pt x="2069" y="18024"/>
                  </a:lnTo>
                  <a:lnTo>
                    <a:pt x="2665" y="16990"/>
                  </a:lnTo>
                  <a:lnTo>
                    <a:pt x="3261" y="15893"/>
                  </a:lnTo>
                  <a:lnTo>
                    <a:pt x="3856" y="14764"/>
                  </a:lnTo>
                  <a:lnTo>
                    <a:pt x="4452" y="13604"/>
                  </a:lnTo>
                  <a:lnTo>
                    <a:pt x="4985" y="12382"/>
                  </a:lnTo>
                  <a:lnTo>
                    <a:pt x="5486" y="11159"/>
                  </a:lnTo>
                  <a:lnTo>
                    <a:pt x="5925" y="9906"/>
                  </a:lnTo>
                  <a:lnTo>
                    <a:pt x="6332" y="8652"/>
                  </a:lnTo>
                  <a:lnTo>
                    <a:pt x="6489" y="8025"/>
                  </a:lnTo>
                  <a:lnTo>
                    <a:pt x="6615" y="7366"/>
                  </a:lnTo>
                  <a:lnTo>
                    <a:pt x="6740" y="6740"/>
                  </a:lnTo>
                  <a:lnTo>
                    <a:pt x="6834" y="6113"/>
                  </a:lnTo>
                  <a:lnTo>
                    <a:pt x="6897" y="5486"/>
                  </a:lnTo>
                  <a:lnTo>
                    <a:pt x="6959" y="4859"/>
                  </a:lnTo>
                  <a:lnTo>
                    <a:pt x="6959" y="4232"/>
                  </a:lnTo>
                  <a:lnTo>
                    <a:pt x="6959" y="3636"/>
                  </a:lnTo>
                  <a:lnTo>
                    <a:pt x="6897" y="3009"/>
                  </a:lnTo>
                  <a:lnTo>
                    <a:pt x="6834" y="2414"/>
                  </a:lnTo>
                  <a:lnTo>
                    <a:pt x="6709" y="1818"/>
                  </a:lnTo>
                  <a:lnTo>
                    <a:pt x="6552" y="1254"/>
                  </a:lnTo>
                  <a:lnTo>
                    <a:pt x="6364" y="690"/>
                  </a:lnTo>
                  <a:lnTo>
                    <a:pt x="6144" y="125"/>
                  </a:lnTo>
                  <a:lnTo>
                    <a:pt x="6113" y="63"/>
                  </a:lnTo>
                  <a:lnTo>
                    <a:pt x="6050" y="31"/>
                  </a:lnTo>
                  <a:lnTo>
                    <a:pt x="5988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73"/>
            <p:cNvSpPr/>
            <p:nvPr/>
          </p:nvSpPr>
          <p:spPr>
            <a:xfrm>
              <a:off x="2391375" y="2944875"/>
              <a:ext cx="232750" cy="110500"/>
            </a:xfrm>
            <a:custGeom>
              <a:avLst/>
              <a:gdLst/>
              <a:ahLst/>
              <a:cxnLst/>
              <a:rect l="l" t="t" r="r" b="b"/>
              <a:pathLst>
                <a:path w="9310" h="4420" extrusionOk="0">
                  <a:moveTo>
                    <a:pt x="2853" y="0"/>
                  </a:moveTo>
                  <a:lnTo>
                    <a:pt x="2226" y="31"/>
                  </a:lnTo>
                  <a:lnTo>
                    <a:pt x="1630" y="63"/>
                  </a:lnTo>
                  <a:lnTo>
                    <a:pt x="1003" y="157"/>
                  </a:lnTo>
                  <a:lnTo>
                    <a:pt x="376" y="314"/>
                  </a:lnTo>
                  <a:lnTo>
                    <a:pt x="282" y="345"/>
                  </a:lnTo>
                  <a:lnTo>
                    <a:pt x="188" y="408"/>
                  </a:lnTo>
                  <a:lnTo>
                    <a:pt x="126" y="470"/>
                  </a:lnTo>
                  <a:lnTo>
                    <a:pt x="63" y="533"/>
                  </a:lnTo>
                  <a:lnTo>
                    <a:pt x="0" y="721"/>
                  </a:lnTo>
                  <a:lnTo>
                    <a:pt x="0" y="909"/>
                  </a:lnTo>
                  <a:lnTo>
                    <a:pt x="31" y="1097"/>
                  </a:lnTo>
                  <a:lnTo>
                    <a:pt x="157" y="1254"/>
                  </a:lnTo>
                  <a:lnTo>
                    <a:pt x="220" y="1317"/>
                  </a:lnTo>
                  <a:lnTo>
                    <a:pt x="314" y="1348"/>
                  </a:lnTo>
                  <a:lnTo>
                    <a:pt x="408" y="1379"/>
                  </a:lnTo>
                  <a:lnTo>
                    <a:pt x="502" y="1379"/>
                  </a:lnTo>
                  <a:lnTo>
                    <a:pt x="1066" y="1317"/>
                  </a:lnTo>
                  <a:lnTo>
                    <a:pt x="1599" y="1317"/>
                  </a:lnTo>
                  <a:lnTo>
                    <a:pt x="2132" y="1348"/>
                  </a:lnTo>
                  <a:lnTo>
                    <a:pt x="2633" y="1379"/>
                  </a:lnTo>
                  <a:lnTo>
                    <a:pt x="3135" y="1473"/>
                  </a:lnTo>
                  <a:lnTo>
                    <a:pt x="3636" y="1599"/>
                  </a:lnTo>
                  <a:lnTo>
                    <a:pt x="4138" y="1724"/>
                  </a:lnTo>
                  <a:lnTo>
                    <a:pt x="4608" y="1912"/>
                  </a:lnTo>
                  <a:lnTo>
                    <a:pt x="5078" y="2100"/>
                  </a:lnTo>
                  <a:lnTo>
                    <a:pt x="5548" y="2351"/>
                  </a:lnTo>
                  <a:lnTo>
                    <a:pt x="5987" y="2602"/>
                  </a:lnTo>
                  <a:lnTo>
                    <a:pt x="6426" y="2884"/>
                  </a:lnTo>
                  <a:lnTo>
                    <a:pt x="6834" y="3166"/>
                  </a:lnTo>
                  <a:lnTo>
                    <a:pt x="7272" y="3511"/>
                  </a:lnTo>
                  <a:lnTo>
                    <a:pt x="7680" y="3856"/>
                  </a:lnTo>
                  <a:lnTo>
                    <a:pt x="8056" y="4232"/>
                  </a:lnTo>
                  <a:lnTo>
                    <a:pt x="8182" y="4295"/>
                  </a:lnTo>
                  <a:lnTo>
                    <a:pt x="8276" y="4357"/>
                  </a:lnTo>
                  <a:lnTo>
                    <a:pt x="8401" y="4389"/>
                  </a:lnTo>
                  <a:lnTo>
                    <a:pt x="8526" y="4420"/>
                  </a:lnTo>
                  <a:lnTo>
                    <a:pt x="8652" y="4389"/>
                  </a:lnTo>
                  <a:lnTo>
                    <a:pt x="8777" y="4357"/>
                  </a:lnTo>
                  <a:lnTo>
                    <a:pt x="8902" y="4326"/>
                  </a:lnTo>
                  <a:lnTo>
                    <a:pt x="9028" y="4232"/>
                  </a:lnTo>
                  <a:lnTo>
                    <a:pt x="9122" y="4169"/>
                  </a:lnTo>
                  <a:lnTo>
                    <a:pt x="9185" y="4075"/>
                  </a:lnTo>
                  <a:lnTo>
                    <a:pt x="9247" y="3950"/>
                  </a:lnTo>
                  <a:lnTo>
                    <a:pt x="9279" y="3856"/>
                  </a:lnTo>
                  <a:lnTo>
                    <a:pt x="9310" y="3730"/>
                  </a:lnTo>
                  <a:lnTo>
                    <a:pt x="9310" y="3605"/>
                  </a:lnTo>
                  <a:lnTo>
                    <a:pt x="9247" y="3480"/>
                  </a:lnTo>
                  <a:lnTo>
                    <a:pt x="9185" y="3354"/>
                  </a:lnTo>
                  <a:lnTo>
                    <a:pt x="8808" y="2821"/>
                  </a:lnTo>
                  <a:lnTo>
                    <a:pt x="8370" y="2351"/>
                  </a:lnTo>
                  <a:lnTo>
                    <a:pt x="7931" y="1944"/>
                  </a:lnTo>
                  <a:lnTo>
                    <a:pt x="7429" y="1567"/>
                  </a:lnTo>
                  <a:lnTo>
                    <a:pt x="6928" y="1223"/>
                  </a:lnTo>
                  <a:lnTo>
                    <a:pt x="6395" y="909"/>
                  </a:lnTo>
                  <a:lnTo>
                    <a:pt x="5831" y="658"/>
                  </a:lnTo>
                  <a:lnTo>
                    <a:pt x="5266" y="439"/>
                  </a:lnTo>
                  <a:lnTo>
                    <a:pt x="4702" y="251"/>
                  </a:lnTo>
                  <a:lnTo>
                    <a:pt x="4075" y="126"/>
                  </a:lnTo>
                  <a:lnTo>
                    <a:pt x="3480" y="6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73"/>
            <p:cNvSpPr/>
            <p:nvPr/>
          </p:nvSpPr>
          <p:spPr>
            <a:xfrm>
              <a:off x="2855300" y="1971575"/>
              <a:ext cx="293100" cy="86225"/>
            </a:xfrm>
            <a:custGeom>
              <a:avLst/>
              <a:gdLst/>
              <a:ahLst/>
              <a:cxnLst/>
              <a:rect l="l" t="t" r="r" b="b"/>
              <a:pathLst>
                <a:path w="11724" h="3449" extrusionOk="0">
                  <a:moveTo>
                    <a:pt x="502" y="0"/>
                  </a:moveTo>
                  <a:lnTo>
                    <a:pt x="408" y="31"/>
                  </a:lnTo>
                  <a:lnTo>
                    <a:pt x="314" y="63"/>
                  </a:lnTo>
                  <a:lnTo>
                    <a:pt x="220" y="125"/>
                  </a:lnTo>
                  <a:lnTo>
                    <a:pt x="157" y="188"/>
                  </a:lnTo>
                  <a:lnTo>
                    <a:pt x="63" y="376"/>
                  </a:lnTo>
                  <a:lnTo>
                    <a:pt x="0" y="564"/>
                  </a:lnTo>
                  <a:lnTo>
                    <a:pt x="31" y="784"/>
                  </a:lnTo>
                  <a:lnTo>
                    <a:pt x="63" y="909"/>
                  </a:lnTo>
                  <a:lnTo>
                    <a:pt x="125" y="1003"/>
                  </a:lnTo>
                  <a:lnTo>
                    <a:pt x="188" y="1097"/>
                  </a:lnTo>
                  <a:lnTo>
                    <a:pt x="282" y="1160"/>
                  </a:lnTo>
                  <a:lnTo>
                    <a:pt x="846" y="1536"/>
                  </a:lnTo>
                  <a:lnTo>
                    <a:pt x="1473" y="1881"/>
                  </a:lnTo>
                  <a:lnTo>
                    <a:pt x="2100" y="2194"/>
                  </a:lnTo>
                  <a:lnTo>
                    <a:pt x="2759" y="2508"/>
                  </a:lnTo>
                  <a:lnTo>
                    <a:pt x="3448" y="2758"/>
                  </a:lnTo>
                  <a:lnTo>
                    <a:pt x="4138" y="2947"/>
                  </a:lnTo>
                  <a:lnTo>
                    <a:pt x="4859" y="3135"/>
                  </a:lnTo>
                  <a:lnTo>
                    <a:pt x="5580" y="3260"/>
                  </a:lnTo>
                  <a:lnTo>
                    <a:pt x="6301" y="3385"/>
                  </a:lnTo>
                  <a:lnTo>
                    <a:pt x="7053" y="3417"/>
                  </a:lnTo>
                  <a:lnTo>
                    <a:pt x="7774" y="3448"/>
                  </a:lnTo>
                  <a:lnTo>
                    <a:pt x="8495" y="3417"/>
                  </a:lnTo>
                  <a:lnTo>
                    <a:pt x="9185" y="3323"/>
                  </a:lnTo>
                  <a:lnTo>
                    <a:pt x="9905" y="3197"/>
                  </a:lnTo>
                  <a:lnTo>
                    <a:pt x="10564" y="3009"/>
                  </a:lnTo>
                  <a:lnTo>
                    <a:pt x="11222" y="2790"/>
                  </a:lnTo>
                  <a:lnTo>
                    <a:pt x="11347" y="2727"/>
                  </a:lnTo>
                  <a:lnTo>
                    <a:pt x="11473" y="2633"/>
                  </a:lnTo>
                  <a:lnTo>
                    <a:pt x="11567" y="2539"/>
                  </a:lnTo>
                  <a:lnTo>
                    <a:pt x="11630" y="2445"/>
                  </a:lnTo>
                  <a:lnTo>
                    <a:pt x="11692" y="2320"/>
                  </a:lnTo>
                  <a:lnTo>
                    <a:pt x="11724" y="2194"/>
                  </a:lnTo>
                  <a:lnTo>
                    <a:pt x="11724" y="1943"/>
                  </a:lnTo>
                  <a:lnTo>
                    <a:pt x="11724" y="1818"/>
                  </a:lnTo>
                  <a:lnTo>
                    <a:pt x="11692" y="1724"/>
                  </a:lnTo>
                  <a:lnTo>
                    <a:pt x="11630" y="1630"/>
                  </a:lnTo>
                  <a:lnTo>
                    <a:pt x="11535" y="1536"/>
                  </a:lnTo>
                  <a:lnTo>
                    <a:pt x="11441" y="1442"/>
                  </a:lnTo>
                  <a:lnTo>
                    <a:pt x="11316" y="1379"/>
                  </a:lnTo>
                  <a:lnTo>
                    <a:pt x="11191" y="1348"/>
                  </a:lnTo>
                  <a:lnTo>
                    <a:pt x="11034" y="1348"/>
                  </a:lnTo>
                  <a:lnTo>
                    <a:pt x="9780" y="1379"/>
                  </a:lnTo>
                  <a:lnTo>
                    <a:pt x="8526" y="1411"/>
                  </a:lnTo>
                  <a:lnTo>
                    <a:pt x="7304" y="1442"/>
                  </a:lnTo>
                  <a:lnTo>
                    <a:pt x="6677" y="1411"/>
                  </a:lnTo>
                  <a:lnTo>
                    <a:pt x="6050" y="1379"/>
                  </a:lnTo>
                  <a:lnTo>
                    <a:pt x="5360" y="1285"/>
                  </a:lnTo>
                  <a:lnTo>
                    <a:pt x="4671" y="1160"/>
                  </a:lnTo>
                  <a:lnTo>
                    <a:pt x="4012" y="1034"/>
                  </a:lnTo>
                  <a:lnTo>
                    <a:pt x="3354" y="846"/>
                  </a:lnTo>
                  <a:lnTo>
                    <a:pt x="2038" y="470"/>
                  </a:lnTo>
                  <a:lnTo>
                    <a:pt x="752" y="31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73"/>
            <p:cNvSpPr/>
            <p:nvPr/>
          </p:nvSpPr>
          <p:spPr>
            <a:xfrm>
              <a:off x="4269000" y="1792100"/>
              <a:ext cx="268050" cy="445150"/>
            </a:xfrm>
            <a:custGeom>
              <a:avLst/>
              <a:gdLst/>
              <a:ahLst/>
              <a:cxnLst/>
              <a:rect l="l" t="t" r="r" b="b"/>
              <a:pathLst>
                <a:path w="10722" h="17806" extrusionOk="0">
                  <a:moveTo>
                    <a:pt x="10345" y="1"/>
                  </a:moveTo>
                  <a:lnTo>
                    <a:pt x="10251" y="32"/>
                  </a:lnTo>
                  <a:lnTo>
                    <a:pt x="9655" y="314"/>
                  </a:lnTo>
                  <a:lnTo>
                    <a:pt x="9060" y="628"/>
                  </a:lnTo>
                  <a:lnTo>
                    <a:pt x="8527" y="972"/>
                  </a:lnTo>
                  <a:lnTo>
                    <a:pt x="7994" y="1349"/>
                  </a:lnTo>
                  <a:lnTo>
                    <a:pt x="7461" y="1725"/>
                  </a:lnTo>
                  <a:lnTo>
                    <a:pt x="6991" y="2132"/>
                  </a:lnTo>
                  <a:lnTo>
                    <a:pt x="6521" y="2540"/>
                  </a:lnTo>
                  <a:lnTo>
                    <a:pt x="6050" y="2979"/>
                  </a:lnTo>
                  <a:lnTo>
                    <a:pt x="5612" y="3417"/>
                  </a:lnTo>
                  <a:lnTo>
                    <a:pt x="5204" y="3888"/>
                  </a:lnTo>
                  <a:lnTo>
                    <a:pt x="4828" y="4389"/>
                  </a:lnTo>
                  <a:lnTo>
                    <a:pt x="4452" y="4891"/>
                  </a:lnTo>
                  <a:lnTo>
                    <a:pt x="4076" y="5392"/>
                  </a:lnTo>
                  <a:lnTo>
                    <a:pt x="3731" y="5925"/>
                  </a:lnTo>
                  <a:lnTo>
                    <a:pt x="3417" y="6458"/>
                  </a:lnTo>
                  <a:lnTo>
                    <a:pt x="3104" y="7022"/>
                  </a:lnTo>
                  <a:lnTo>
                    <a:pt x="2540" y="8151"/>
                  </a:lnTo>
                  <a:lnTo>
                    <a:pt x="2007" y="9311"/>
                  </a:lnTo>
                  <a:lnTo>
                    <a:pt x="1568" y="10502"/>
                  </a:lnTo>
                  <a:lnTo>
                    <a:pt x="1160" y="11724"/>
                  </a:lnTo>
                  <a:lnTo>
                    <a:pt x="816" y="12978"/>
                  </a:lnTo>
                  <a:lnTo>
                    <a:pt x="502" y="14232"/>
                  </a:lnTo>
                  <a:lnTo>
                    <a:pt x="251" y="15486"/>
                  </a:lnTo>
                  <a:lnTo>
                    <a:pt x="32" y="16740"/>
                  </a:lnTo>
                  <a:lnTo>
                    <a:pt x="1" y="16928"/>
                  </a:lnTo>
                  <a:lnTo>
                    <a:pt x="32" y="17084"/>
                  </a:lnTo>
                  <a:lnTo>
                    <a:pt x="63" y="17273"/>
                  </a:lnTo>
                  <a:lnTo>
                    <a:pt x="157" y="17398"/>
                  </a:lnTo>
                  <a:lnTo>
                    <a:pt x="251" y="17523"/>
                  </a:lnTo>
                  <a:lnTo>
                    <a:pt x="377" y="17617"/>
                  </a:lnTo>
                  <a:lnTo>
                    <a:pt x="502" y="17711"/>
                  </a:lnTo>
                  <a:lnTo>
                    <a:pt x="659" y="17774"/>
                  </a:lnTo>
                  <a:lnTo>
                    <a:pt x="816" y="17805"/>
                  </a:lnTo>
                  <a:lnTo>
                    <a:pt x="972" y="17805"/>
                  </a:lnTo>
                  <a:lnTo>
                    <a:pt x="1129" y="17774"/>
                  </a:lnTo>
                  <a:lnTo>
                    <a:pt x="1254" y="17711"/>
                  </a:lnTo>
                  <a:lnTo>
                    <a:pt x="1380" y="17649"/>
                  </a:lnTo>
                  <a:lnTo>
                    <a:pt x="1505" y="17523"/>
                  </a:lnTo>
                  <a:lnTo>
                    <a:pt x="1599" y="17367"/>
                  </a:lnTo>
                  <a:lnTo>
                    <a:pt x="1693" y="17178"/>
                  </a:lnTo>
                  <a:lnTo>
                    <a:pt x="2007" y="16019"/>
                  </a:lnTo>
                  <a:lnTo>
                    <a:pt x="2352" y="14828"/>
                  </a:lnTo>
                  <a:lnTo>
                    <a:pt x="3010" y="12445"/>
                  </a:lnTo>
                  <a:lnTo>
                    <a:pt x="3355" y="11254"/>
                  </a:lnTo>
                  <a:lnTo>
                    <a:pt x="3762" y="10094"/>
                  </a:lnTo>
                  <a:lnTo>
                    <a:pt x="4232" y="8966"/>
                  </a:lnTo>
                  <a:lnTo>
                    <a:pt x="4483" y="8402"/>
                  </a:lnTo>
                  <a:lnTo>
                    <a:pt x="4734" y="7837"/>
                  </a:lnTo>
                  <a:lnTo>
                    <a:pt x="5047" y="7304"/>
                  </a:lnTo>
                  <a:lnTo>
                    <a:pt x="5361" y="6772"/>
                  </a:lnTo>
                  <a:lnTo>
                    <a:pt x="5706" y="6301"/>
                  </a:lnTo>
                  <a:lnTo>
                    <a:pt x="6082" y="5831"/>
                  </a:lnTo>
                  <a:lnTo>
                    <a:pt x="6458" y="5361"/>
                  </a:lnTo>
                  <a:lnTo>
                    <a:pt x="6834" y="4922"/>
                  </a:lnTo>
                  <a:lnTo>
                    <a:pt x="7649" y="4076"/>
                  </a:lnTo>
                  <a:lnTo>
                    <a:pt x="8464" y="3229"/>
                  </a:lnTo>
                  <a:lnTo>
                    <a:pt x="9279" y="2352"/>
                  </a:lnTo>
                  <a:lnTo>
                    <a:pt x="9655" y="1913"/>
                  </a:lnTo>
                  <a:lnTo>
                    <a:pt x="10000" y="1443"/>
                  </a:lnTo>
                  <a:lnTo>
                    <a:pt x="10376" y="972"/>
                  </a:lnTo>
                  <a:lnTo>
                    <a:pt x="10690" y="471"/>
                  </a:lnTo>
                  <a:lnTo>
                    <a:pt x="10721" y="346"/>
                  </a:lnTo>
                  <a:lnTo>
                    <a:pt x="10721" y="251"/>
                  </a:lnTo>
                  <a:lnTo>
                    <a:pt x="10690" y="157"/>
                  </a:lnTo>
                  <a:lnTo>
                    <a:pt x="10627" y="95"/>
                  </a:lnTo>
                  <a:lnTo>
                    <a:pt x="10564" y="32"/>
                  </a:lnTo>
                  <a:lnTo>
                    <a:pt x="10470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73"/>
            <p:cNvSpPr/>
            <p:nvPr/>
          </p:nvSpPr>
          <p:spPr>
            <a:xfrm>
              <a:off x="4263525" y="2495050"/>
              <a:ext cx="163800" cy="304875"/>
            </a:xfrm>
            <a:custGeom>
              <a:avLst/>
              <a:gdLst/>
              <a:ahLst/>
              <a:cxnLst/>
              <a:rect l="l" t="t" r="r" b="b"/>
              <a:pathLst>
                <a:path w="6552" h="12195" extrusionOk="0">
                  <a:moveTo>
                    <a:pt x="627" y="0"/>
                  </a:moveTo>
                  <a:lnTo>
                    <a:pt x="439" y="32"/>
                  </a:lnTo>
                  <a:lnTo>
                    <a:pt x="282" y="126"/>
                  </a:lnTo>
                  <a:lnTo>
                    <a:pt x="220" y="188"/>
                  </a:lnTo>
                  <a:lnTo>
                    <a:pt x="157" y="251"/>
                  </a:lnTo>
                  <a:lnTo>
                    <a:pt x="126" y="345"/>
                  </a:lnTo>
                  <a:lnTo>
                    <a:pt x="94" y="471"/>
                  </a:lnTo>
                  <a:lnTo>
                    <a:pt x="0" y="1411"/>
                  </a:lnTo>
                  <a:lnTo>
                    <a:pt x="0" y="2320"/>
                  </a:lnTo>
                  <a:lnTo>
                    <a:pt x="32" y="3198"/>
                  </a:lnTo>
                  <a:lnTo>
                    <a:pt x="126" y="4013"/>
                  </a:lnTo>
                  <a:lnTo>
                    <a:pt x="282" y="4828"/>
                  </a:lnTo>
                  <a:lnTo>
                    <a:pt x="470" y="5580"/>
                  </a:lnTo>
                  <a:lnTo>
                    <a:pt x="753" y="6332"/>
                  </a:lnTo>
                  <a:lnTo>
                    <a:pt x="1066" y="7053"/>
                  </a:lnTo>
                  <a:lnTo>
                    <a:pt x="1411" y="7743"/>
                  </a:lnTo>
                  <a:lnTo>
                    <a:pt x="1850" y="8401"/>
                  </a:lnTo>
                  <a:lnTo>
                    <a:pt x="2320" y="9059"/>
                  </a:lnTo>
                  <a:lnTo>
                    <a:pt x="2853" y="9686"/>
                  </a:lnTo>
                  <a:lnTo>
                    <a:pt x="3448" y="10282"/>
                  </a:lnTo>
                  <a:lnTo>
                    <a:pt x="4075" y="10878"/>
                  </a:lnTo>
                  <a:lnTo>
                    <a:pt x="4765" y="11473"/>
                  </a:lnTo>
                  <a:lnTo>
                    <a:pt x="5517" y="12069"/>
                  </a:lnTo>
                  <a:lnTo>
                    <a:pt x="5643" y="12131"/>
                  </a:lnTo>
                  <a:lnTo>
                    <a:pt x="5768" y="12163"/>
                  </a:lnTo>
                  <a:lnTo>
                    <a:pt x="5893" y="12194"/>
                  </a:lnTo>
                  <a:lnTo>
                    <a:pt x="6019" y="12163"/>
                  </a:lnTo>
                  <a:lnTo>
                    <a:pt x="6113" y="12131"/>
                  </a:lnTo>
                  <a:lnTo>
                    <a:pt x="6207" y="12069"/>
                  </a:lnTo>
                  <a:lnTo>
                    <a:pt x="6301" y="11975"/>
                  </a:lnTo>
                  <a:lnTo>
                    <a:pt x="6395" y="11881"/>
                  </a:lnTo>
                  <a:lnTo>
                    <a:pt x="6520" y="11661"/>
                  </a:lnTo>
                  <a:lnTo>
                    <a:pt x="6552" y="11536"/>
                  </a:lnTo>
                  <a:lnTo>
                    <a:pt x="6552" y="11410"/>
                  </a:lnTo>
                  <a:lnTo>
                    <a:pt x="6552" y="11285"/>
                  </a:lnTo>
                  <a:lnTo>
                    <a:pt x="6520" y="11160"/>
                  </a:lnTo>
                  <a:lnTo>
                    <a:pt x="6458" y="11066"/>
                  </a:lnTo>
                  <a:lnTo>
                    <a:pt x="6363" y="10940"/>
                  </a:lnTo>
                  <a:lnTo>
                    <a:pt x="5235" y="9780"/>
                  </a:lnTo>
                  <a:lnTo>
                    <a:pt x="4201" y="8652"/>
                  </a:lnTo>
                  <a:lnTo>
                    <a:pt x="3699" y="8056"/>
                  </a:lnTo>
                  <a:lnTo>
                    <a:pt x="3260" y="7492"/>
                  </a:lnTo>
                  <a:lnTo>
                    <a:pt x="2821" y="6897"/>
                  </a:lnTo>
                  <a:lnTo>
                    <a:pt x="2445" y="6301"/>
                  </a:lnTo>
                  <a:lnTo>
                    <a:pt x="2069" y="5674"/>
                  </a:lnTo>
                  <a:lnTo>
                    <a:pt x="1787" y="5047"/>
                  </a:lnTo>
                  <a:lnTo>
                    <a:pt x="1505" y="4357"/>
                  </a:lnTo>
                  <a:lnTo>
                    <a:pt x="1317" y="3668"/>
                  </a:lnTo>
                  <a:lnTo>
                    <a:pt x="1160" y="2916"/>
                  </a:lnTo>
                  <a:lnTo>
                    <a:pt x="1066" y="2163"/>
                  </a:lnTo>
                  <a:lnTo>
                    <a:pt x="1035" y="1317"/>
                  </a:lnTo>
                  <a:lnTo>
                    <a:pt x="1066" y="471"/>
                  </a:lnTo>
                  <a:lnTo>
                    <a:pt x="1066" y="345"/>
                  </a:lnTo>
                  <a:lnTo>
                    <a:pt x="1035" y="251"/>
                  </a:lnTo>
                  <a:lnTo>
                    <a:pt x="1003" y="188"/>
                  </a:lnTo>
                  <a:lnTo>
                    <a:pt x="941" y="126"/>
                  </a:lnTo>
                  <a:lnTo>
                    <a:pt x="784" y="32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73"/>
            <p:cNvSpPr/>
            <p:nvPr/>
          </p:nvSpPr>
          <p:spPr>
            <a:xfrm>
              <a:off x="4936675" y="2924500"/>
              <a:ext cx="159900" cy="43900"/>
            </a:xfrm>
            <a:custGeom>
              <a:avLst/>
              <a:gdLst/>
              <a:ahLst/>
              <a:cxnLst/>
              <a:rect l="l" t="t" r="r" b="b"/>
              <a:pathLst>
                <a:path w="6396" h="1756" extrusionOk="0">
                  <a:moveTo>
                    <a:pt x="4546" y="0"/>
                  </a:moveTo>
                  <a:lnTo>
                    <a:pt x="3856" y="63"/>
                  </a:lnTo>
                  <a:lnTo>
                    <a:pt x="3198" y="94"/>
                  </a:lnTo>
                  <a:lnTo>
                    <a:pt x="1756" y="125"/>
                  </a:lnTo>
                  <a:lnTo>
                    <a:pt x="345" y="157"/>
                  </a:lnTo>
                  <a:lnTo>
                    <a:pt x="251" y="157"/>
                  </a:lnTo>
                  <a:lnTo>
                    <a:pt x="157" y="220"/>
                  </a:lnTo>
                  <a:lnTo>
                    <a:pt x="63" y="314"/>
                  </a:lnTo>
                  <a:lnTo>
                    <a:pt x="32" y="408"/>
                  </a:lnTo>
                  <a:lnTo>
                    <a:pt x="1" y="533"/>
                  </a:lnTo>
                  <a:lnTo>
                    <a:pt x="32" y="627"/>
                  </a:lnTo>
                  <a:lnTo>
                    <a:pt x="63" y="721"/>
                  </a:lnTo>
                  <a:lnTo>
                    <a:pt x="189" y="784"/>
                  </a:lnTo>
                  <a:lnTo>
                    <a:pt x="816" y="1035"/>
                  </a:lnTo>
                  <a:lnTo>
                    <a:pt x="1505" y="1285"/>
                  </a:lnTo>
                  <a:lnTo>
                    <a:pt x="2226" y="1505"/>
                  </a:lnTo>
                  <a:lnTo>
                    <a:pt x="2978" y="1661"/>
                  </a:lnTo>
                  <a:lnTo>
                    <a:pt x="3355" y="1693"/>
                  </a:lnTo>
                  <a:lnTo>
                    <a:pt x="3731" y="1724"/>
                  </a:lnTo>
                  <a:lnTo>
                    <a:pt x="4107" y="1756"/>
                  </a:lnTo>
                  <a:lnTo>
                    <a:pt x="4452" y="1756"/>
                  </a:lnTo>
                  <a:lnTo>
                    <a:pt x="4828" y="1724"/>
                  </a:lnTo>
                  <a:lnTo>
                    <a:pt x="5173" y="1661"/>
                  </a:lnTo>
                  <a:lnTo>
                    <a:pt x="5549" y="1567"/>
                  </a:lnTo>
                  <a:lnTo>
                    <a:pt x="5862" y="1442"/>
                  </a:lnTo>
                  <a:lnTo>
                    <a:pt x="5988" y="1379"/>
                  </a:lnTo>
                  <a:lnTo>
                    <a:pt x="6082" y="1317"/>
                  </a:lnTo>
                  <a:lnTo>
                    <a:pt x="6238" y="1160"/>
                  </a:lnTo>
                  <a:lnTo>
                    <a:pt x="6333" y="941"/>
                  </a:lnTo>
                  <a:lnTo>
                    <a:pt x="6395" y="690"/>
                  </a:lnTo>
                  <a:lnTo>
                    <a:pt x="6364" y="470"/>
                  </a:lnTo>
                  <a:lnTo>
                    <a:pt x="6333" y="376"/>
                  </a:lnTo>
                  <a:lnTo>
                    <a:pt x="6301" y="282"/>
                  </a:lnTo>
                  <a:lnTo>
                    <a:pt x="6207" y="188"/>
                  </a:lnTo>
                  <a:lnTo>
                    <a:pt x="6113" y="125"/>
                  </a:lnTo>
                  <a:lnTo>
                    <a:pt x="6019" y="63"/>
                  </a:lnTo>
                  <a:lnTo>
                    <a:pt x="5862" y="31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73"/>
            <p:cNvSpPr/>
            <p:nvPr/>
          </p:nvSpPr>
          <p:spPr>
            <a:xfrm>
              <a:off x="1173575" y="238125"/>
              <a:ext cx="5093775" cy="4641625"/>
            </a:xfrm>
            <a:custGeom>
              <a:avLst/>
              <a:gdLst/>
              <a:ahLst/>
              <a:cxnLst/>
              <a:rect l="l" t="t" r="r" b="b"/>
              <a:pathLst>
                <a:path w="203751" h="185665" extrusionOk="0">
                  <a:moveTo>
                    <a:pt x="88146" y="29089"/>
                  </a:moveTo>
                  <a:lnTo>
                    <a:pt x="88867" y="29685"/>
                  </a:lnTo>
                  <a:lnTo>
                    <a:pt x="89588" y="30281"/>
                  </a:lnTo>
                  <a:lnTo>
                    <a:pt x="90246" y="30907"/>
                  </a:lnTo>
                  <a:lnTo>
                    <a:pt x="90904" y="31566"/>
                  </a:lnTo>
                  <a:lnTo>
                    <a:pt x="91531" y="32255"/>
                  </a:lnTo>
                  <a:lnTo>
                    <a:pt x="92095" y="32945"/>
                  </a:lnTo>
                  <a:lnTo>
                    <a:pt x="92660" y="33666"/>
                  </a:lnTo>
                  <a:lnTo>
                    <a:pt x="93192" y="34387"/>
                  </a:lnTo>
                  <a:lnTo>
                    <a:pt x="93694" y="35139"/>
                  </a:lnTo>
                  <a:lnTo>
                    <a:pt x="94164" y="35892"/>
                  </a:lnTo>
                  <a:lnTo>
                    <a:pt x="94603" y="36675"/>
                  </a:lnTo>
                  <a:lnTo>
                    <a:pt x="94979" y="37490"/>
                  </a:lnTo>
                  <a:lnTo>
                    <a:pt x="95355" y="38274"/>
                  </a:lnTo>
                  <a:lnTo>
                    <a:pt x="95669" y="39120"/>
                  </a:lnTo>
                  <a:lnTo>
                    <a:pt x="95982" y="39935"/>
                  </a:lnTo>
                  <a:lnTo>
                    <a:pt x="96233" y="40782"/>
                  </a:lnTo>
                  <a:lnTo>
                    <a:pt x="96452" y="41628"/>
                  </a:lnTo>
                  <a:lnTo>
                    <a:pt x="96609" y="42506"/>
                  </a:lnTo>
                  <a:lnTo>
                    <a:pt x="96766" y="43352"/>
                  </a:lnTo>
                  <a:lnTo>
                    <a:pt x="96860" y="44230"/>
                  </a:lnTo>
                  <a:lnTo>
                    <a:pt x="96923" y="45107"/>
                  </a:lnTo>
                  <a:lnTo>
                    <a:pt x="96923" y="46016"/>
                  </a:lnTo>
                  <a:lnTo>
                    <a:pt x="96923" y="46894"/>
                  </a:lnTo>
                  <a:lnTo>
                    <a:pt x="96860" y="47772"/>
                  </a:lnTo>
                  <a:lnTo>
                    <a:pt x="96735" y="48681"/>
                  </a:lnTo>
                  <a:lnTo>
                    <a:pt x="96578" y="49558"/>
                  </a:lnTo>
                  <a:lnTo>
                    <a:pt x="96390" y="50436"/>
                  </a:lnTo>
                  <a:lnTo>
                    <a:pt x="96139" y="51345"/>
                  </a:lnTo>
                  <a:lnTo>
                    <a:pt x="95857" y="52223"/>
                  </a:lnTo>
                  <a:lnTo>
                    <a:pt x="95512" y="53101"/>
                  </a:lnTo>
                  <a:lnTo>
                    <a:pt x="95136" y="53978"/>
                  </a:lnTo>
                  <a:lnTo>
                    <a:pt x="94697" y="54856"/>
                  </a:lnTo>
                  <a:lnTo>
                    <a:pt x="94195" y="55734"/>
                  </a:lnTo>
                  <a:lnTo>
                    <a:pt x="93663" y="56580"/>
                  </a:lnTo>
                  <a:lnTo>
                    <a:pt x="93130" y="57364"/>
                  </a:lnTo>
                  <a:lnTo>
                    <a:pt x="92534" y="58116"/>
                  </a:lnTo>
                  <a:lnTo>
                    <a:pt x="91907" y="58837"/>
                  </a:lnTo>
                  <a:lnTo>
                    <a:pt x="91249" y="59527"/>
                  </a:lnTo>
                  <a:lnTo>
                    <a:pt x="90559" y="60154"/>
                  </a:lnTo>
                  <a:lnTo>
                    <a:pt x="89838" y="60749"/>
                  </a:lnTo>
                  <a:lnTo>
                    <a:pt x="89117" y="61313"/>
                  </a:lnTo>
                  <a:lnTo>
                    <a:pt x="88365" y="61846"/>
                  </a:lnTo>
                  <a:lnTo>
                    <a:pt x="87581" y="62316"/>
                  </a:lnTo>
                  <a:lnTo>
                    <a:pt x="86766" y="62755"/>
                  </a:lnTo>
                  <a:lnTo>
                    <a:pt x="85951" y="63163"/>
                  </a:lnTo>
                  <a:lnTo>
                    <a:pt x="85105" y="63539"/>
                  </a:lnTo>
                  <a:lnTo>
                    <a:pt x="84259" y="63852"/>
                  </a:lnTo>
                  <a:lnTo>
                    <a:pt x="83381" y="64135"/>
                  </a:lnTo>
                  <a:lnTo>
                    <a:pt x="82503" y="64385"/>
                  </a:lnTo>
                  <a:lnTo>
                    <a:pt x="81626" y="64573"/>
                  </a:lnTo>
                  <a:lnTo>
                    <a:pt x="80717" y="64730"/>
                  </a:lnTo>
                  <a:lnTo>
                    <a:pt x="79808" y="64855"/>
                  </a:lnTo>
                  <a:lnTo>
                    <a:pt x="78899" y="64918"/>
                  </a:lnTo>
                  <a:lnTo>
                    <a:pt x="77958" y="64950"/>
                  </a:lnTo>
                  <a:lnTo>
                    <a:pt x="77049" y="64950"/>
                  </a:lnTo>
                  <a:lnTo>
                    <a:pt x="76109" y="64918"/>
                  </a:lnTo>
                  <a:lnTo>
                    <a:pt x="75200" y="64824"/>
                  </a:lnTo>
                  <a:lnTo>
                    <a:pt x="74259" y="64699"/>
                  </a:lnTo>
                  <a:lnTo>
                    <a:pt x="73319" y="64511"/>
                  </a:lnTo>
                  <a:lnTo>
                    <a:pt x="72410" y="64291"/>
                  </a:lnTo>
                  <a:lnTo>
                    <a:pt x="71501" y="64040"/>
                  </a:lnTo>
                  <a:lnTo>
                    <a:pt x="70592" y="63758"/>
                  </a:lnTo>
                  <a:lnTo>
                    <a:pt x="69683" y="63414"/>
                  </a:lnTo>
                  <a:lnTo>
                    <a:pt x="68805" y="63037"/>
                  </a:lnTo>
                  <a:lnTo>
                    <a:pt x="80215" y="42944"/>
                  </a:lnTo>
                  <a:lnTo>
                    <a:pt x="88146" y="29089"/>
                  </a:lnTo>
                  <a:close/>
                  <a:moveTo>
                    <a:pt x="140306" y="66611"/>
                  </a:moveTo>
                  <a:lnTo>
                    <a:pt x="141748" y="69746"/>
                  </a:lnTo>
                  <a:lnTo>
                    <a:pt x="143190" y="72849"/>
                  </a:lnTo>
                  <a:lnTo>
                    <a:pt x="144287" y="75231"/>
                  </a:lnTo>
                  <a:lnTo>
                    <a:pt x="145384" y="77582"/>
                  </a:lnTo>
                  <a:lnTo>
                    <a:pt x="146512" y="79933"/>
                  </a:lnTo>
                  <a:lnTo>
                    <a:pt x="147703" y="82253"/>
                  </a:lnTo>
                  <a:lnTo>
                    <a:pt x="148895" y="84541"/>
                  </a:lnTo>
                  <a:lnTo>
                    <a:pt x="150148" y="86829"/>
                  </a:lnTo>
                  <a:lnTo>
                    <a:pt x="151465" y="89086"/>
                  </a:lnTo>
                  <a:lnTo>
                    <a:pt x="152813" y="91312"/>
                  </a:lnTo>
                  <a:lnTo>
                    <a:pt x="154192" y="93506"/>
                  </a:lnTo>
                  <a:lnTo>
                    <a:pt x="155634" y="95732"/>
                  </a:lnTo>
                  <a:lnTo>
                    <a:pt x="158487" y="100120"/>
                  </a:lnTo>
                  <a:lnTo>
                    <a:pt x="156668" y="100559"/>
                  </a:lnTo>
                  <a:lnTo>
                    <a:pt x="155759" y="100747"/>
                  </a:lnTo>
                  <a:lnTo>
                    <a:pt x="154819" y="100904"/>
                  </a:lnTo>
                  <a:lnTo>
                    <a:pt x="153847" y="101060"/>
                  </a:lnTo>
                  <a:lnTo>
                    <a:pt x="152876" y="101186"/>
                  </a:lnTo>
                  <a:lnTo>
                    <a:pt x="151904" y="101311"/>
                  </a:lnTo>
                  <a:lnTo>
                    <a:pt x="150901" y="101405"/>
                  </a:lnTo>
                  <a:lnTo>
                    <a:pt x="149929" y="101468"/>
                  </a:lnTo>
                  <a:lnTo>
                    <a:pt x="148926" y="101499"/>
                  </a:lnTo>
                  <a:lnTo>
                    <a:pt x="146951" y="101499"/>
                  </a:lnTo>
                  <a:lnTo>
                    <a:pt x="145979" y="101437"/>
                  </a:lnTo>
                  <a:lnTo>
                    <a:pt x="145008" y="101343"/>
                  </a:lnTo>
                  <a:lnTo>
                    <a:pt x="144036" y="101217"/>
                  </a:lnTo>
                  <a:lnTo>
                    <a:pt x="143096" y="101060"/>
                  </a:lnTo>
                  <a:lnTo>
                    <a:pt x="142155" y="100872"/>
                  </a:lnTo>
                  <a:lnTo>
                    <a:pt x="141246" y="100622"/>
                  </a:lnTo>
                  <a:lnTo>
                    <a:pt x="140337" y="100340"/>
                  </a:lnTo>
                  <a:lnTo>
                    <a:pt x="139491" y="100026"/>
                  </a:lnTo>
                  <a:lnTo>
                    <a:pt x="138644" y="99650"/>
                  </a:lnTo>
                  <a:lnTo>
                    <a:pt x="137798" y="99211"/>
                  </a:lnTo>
                  <a:lnTo>
                    <a:pt x="137014" y="98741"/>
                  </a:lnTo>
                  <a:lnTo>
                    <a:pt x="136262" y="98239"/>
                  </a:lnTo>
                  <a:lnTo>
                    <a:pt x="135541" y="97644"/>
                  </a:lnTo>
                  <a:lnTo>
                    <a:pt x="134883" y="97017"/>
                  </a:lnTo>
                  <a:lnTo>
                    <a:pt x="134225" y="96327"/>
                  </a:lnTo>
                  <a:lnTo>
                    <a:pt x="133629" y="95575"/>
                  </a:lnTo>
                  <a:lnTo>
                    <a:pt x="133065" y="94760"/>
                  </a:lnTo>
                  <a:lnTo>
                    <a:pt x="132563" y="93914"/>
                  </a:lnTo>
                  <a:lnTo>
                    <a:pt x="132124" y="92973"/>
                  </a:lnTo>
                  <a:lnTo>
                    <a:pt x="131905" y="92472"/>
                  </a:lnTo>
                  <a:lnTo>
                    <a:pt x="131717" y="91970"/>
                  </a:lnTo>
                  <a:lnTo>
                    <a:pt x="131435" y="91061"/>
                  </a:lnTo>
                  <a:lnTo>
                    <a:pt x="131184" y="90152"/>
                  </a:lnTo>
                  <a:lnTo>
                    <a:pt x="131027" y="89212"/>
                  </a:lnTo>
                  <a:lnTo>
                    <a:pt x="130902" y="88271"/>
                  </a:lnTo>
                  <a:lnTo>
                    <a:pt x="130808" y="87331"/>
                  </a:lnTo>
                  <a:lnTo>
                    <a:pt x="130808" y="86390"/>
                  </a:lnTo>
                  <a:lnTo>
                    <a:pt x="130839" y="85419"/>
                  </a:lnTo>
                  <a:lnTo>
                    <a:pt x="130902" y="84447"/>
                  </a:lnTo>
                  <a:lnTo>
                    <a:pt x="130996" y="83507"/>
                  </a:lnTo>
                  <a:lnTo>
                    <a:pt x="131153" y="82535"/>
                  </a:lnTo>
                  <a:lnTo>
                    <a:pt x="131341" y="81594"/>
                  </a:lnTo>
                  <a:lnTo>
                    <a:pt x="131529" y="80654"/>
                  </a:lnTo>
                  <a:lnTo>
                    <a:pt x="131780" y="79714"/>
                  </a:lnTo>
                  <a:lnTo>
                    <a:pt x="132062" y="78805"/>
                  </a:lnTo>
                  <a:lnTo>
                    <a:pt x="132344" y="77896"/>
                  </a:lnTo>
                  <a:lnTo>
                    <a:pt x="132689" y="77049"/>
                  </a:lnTo>
                  <a:lnTo>
                    <a:pt x="133002" y="76234"/>
                  </a:lnTo>
                  <a:lnTo>
                    <a:pt x="133347" y="75482"/>
                  </a:lnTo>
                  <a:lnTo>
                    <a:pt x="133723" y="74730"/>
                  </a:lnTo>
                  <a:lnTo>
                    <a:pt x="134131" y="74009"/>
                  </a:lnTo>
                  <a:lnTo>
                    <a:pt x="134538" y="73319"/>
                  </a:lnTo>
                  <a:lnTo>
                    <a:pt x="134977" y="72661"/>
                  </a:lnTo>
                  <a:lnTo>
                    <a:pt x="135447" y="72002"/>
                  </a:lnTo>
                  <a:lnTo>
                    <a:pt x="135917" y="71344"/>
                  </a:lnTo>
                  <a:lnTo>
                    <a:pt x="136419" y="70749"/>
                  </a:lnTo>
                  <a:lnTo>
                    <a:pt x="136952" y="70122"/>
                  </a:lnTo>
                  <a:lnTo>
                    <a:pt x="138017" y="68931"/>
                  </a:lnTo>
                  <a:lnTo>
                    <a:pt x="139146" y="67771"/>
                  </a:lnTo>
                  <a:lnTo>
                    <a:pt x="140306" y="66611"/>
                  </a:lnTo>
                  <a:close/>
                  <a:moveTo>
                    <a:pt x="103255" y="2508"/>
                  </a:moveTo>
                  <a:lnTo>
                    <a:pt x="103725" y="3542"/>
                  </a:lnTo>
                  <a:lnTo>
                    <a:pt x="104164" y="4577"/>
                  </a:lnTo>
                  <a:lnTo>
                    <a:pt x="105167" y="6645"/>
                  </a:lnTo>
                  <a:lnTo>
                    <a:pt x="106201" y="8683"/>
                  </a:lnTo>
                  <a:lnTo>
                    <a:pt x="107267" y="10720"/>
                  </a:lnTo>
                  <a:lnTo>
                    <a:pt x="109461" y="14764"/>
                  </a:lnTo>
                  <a:lnTo>
                    <a:pt x="110558" y="16770"/>
                  </a:lnTo>
                  <a:lnTo>
                    <a:pt x="111624" y="18776"/>
                  </a:lnTo>
                  <a:lnTo>
                    <a:pt x="114163" y="23572"/>
                  </a:lnTo>
                  <a:lnTo>
                    <a:pt x="115417" y="25955"/>
                  </a:lnTo>
                  <a:lnTo>
                    <a:pt x="116733" y="28337"/>
                  </a:lnTo>
                  <a:lnTo>
                    <a:pt x="118050" y="30688"/>
                  </a:lnTo>
                  <a:lnTo>
                    <a:pt x="119429" y="33008"/>
                  </a:lnTo>
                  <a:lnTo>
                    <a:pt x="120840" y="35327"/>
                  </a:lnTo>
                  <a:lnTo>
                    <a:pt x="122313" y="37584"/>
                  </a:lnTo>
                  <a:lnTo>
                    <a:pt x="123755" y="39716"/>
                  </a:lnTo>
                  <a:lnTo>
                    <a:pt x="125228" y="41816"/>
                  </a:lnTo>
                  <a:lnTo>
                    <a:pt x="128237" y="45985"/>
                  </a:lnTo>
                  <a:lnTo>
                    <a:pt x="129711" y="48054"/>
                  </a:lnTo>
                  <a:lnTo>
                    <a:pt x="131184" y="50154"/>
                  </a:lnTo>
                  <a:lnTo>
                    <a:pt x="132626" y="52286"/>
                  </a:lnTo>
                  <a:lnTo>
                    <a:pt x="133316" y="53383"/>
                  </a:lnTo>
                  <a:lnTo>
                    <a:pt x="134005" y="54480"/>
                  </a:lnTo>
                  <a:lnTo>
                    <a:pt x="134789" y="55796"/>
                  </a:lnTo>
                  <a:lnTo>
                    <a:pt x="135541" y="57144"/>
                  </a:lnTo>
                  <a:lnTo>
                    <a:pt x="136293" y="58492"/>
                  </a:lnTo>
                  <a:lnTo>
                    <a:pt x="137014" y="59840"/>
                  </a:lnTo>
                  <a:lnTo>
                    <a:pt x="138394" y="62599"/>
                  </a:lnTo>
                  <a:lnTo>
                    <a:pt x="139741" y="65357"/>
                  </a:lnTo>
                  <a:lnTo>
                    <a:pt x="138895" y="65796"/>
                  </a:lnTo>
                  <a:lnTo>
                    <a:pt x="138080" y="66266"/>
                  </a:lnTo>
                  <a:lnTo>
                    <a:pt x="137296" y="66830"/>
                  </a:lnTo>
                  <a:lnTo>
                    <a:pt x="136513" y="67426"/>
                  </a:lnTo>
                  <a:lnTo>
                    <a:pt x="135792" y="68053"/>
                  </a:lnTo>
                  <a:lnTo>
                    <a:pt x="135102" y="68742"/>
                  </a:lnTo>
                  <a:lnTo>
                    <a:pt x="134444" y="69495"/>
                  </a:lnTo>
                  <a:lnTo>
                    <a:pt x="133817" y="70278"/>
                  </a:lnTo>
                  <a:lnTo>
                    <a:pt x="133190" y="71093"/>
                  </a:lnTo>
                  <a:lnTo>
                    <a:pt x="132626" y="71940"/>
                  </a:lnTo>
                  <a:lnTo>
                    <a:pt x="132093" y="72817"/>
                  </a:lnTo>
                  <a:lnTo>
                    <a:pt x="131591" y="73758"/>
                  </a:lnTo>
                  <a:lnTo>
                    <a:pt x="131153" y="74698"/>
                  </a:lnTo>
                  <a:lnTo>
                    <a:pt x="130714" y="75639"/>
                  </a:lnTo>
                  <a:lnTo>
                    <a:pt x="130306" y="76642"/>
                  </a:lnTo>
                  <a:lnTo>
                    <a:pt x="129961" y="77645"/>
                  </a:lnTo>
                  <a:lnTo>
                    <a:pt x="129648" y="78648"/>
                  </a:lnTo>
                  <a:lnTo>
                    <a:pt x="129366" y="79651"/>
                  </a:lnTo>
                  <a:lnTo>
                    <a:pt x="129115" y="80685"/>
                  </a:lnTo>
                  <a:lnTo>
                    <a:pt x="128927" y="81720"/>
                  </a:lnTo>
                  <a:lnTo>
                    <a:pt x="128739" y="82754"/>
                  </a:lnTo>
                  <a:lnTo>
                    <a:pt x="128614" y="83789"/>
                  </a:lnTo>
                  <a:lnTo>
                    <a:pt x="128551" y="84823"/>
                  </a:lnTo>
                  <a:lnTo>
                    <a:pt x="128488" y="85858"/>
                  </a:lnTo>
                  <a:lnTo>
                    <a:pt x="128488" y="86861"/>
                  </a:lnTo>
                  <a:lnTo>
                    <a:pt x="128551" y="87864"/>
                  </a:lnTo>
                  <a:lnTo>
                    <a:pt x="128614" y="88835"/>
                  </a:lnTo>
                  <a:lnTo>
                    <a:pt x="128739" y="89776"/>
                  </a:lnTo>
                  <a:lnTo>
                    <a:pt x="128927" y="90716"/>
                  </a:lnTo>
                  <a:lnTo>
                    <a:pt x="129146" y="91625"/>
                  </a:lnTo>
                  <a:lnTo>
                    <a:pt x="129397" y="92503"/>
                  </a:lnTo>
                  <a:lnTo>
                    <a:pt x="129711" y="93349"/>
                  </a:lnTo>
                  <a:lnTo>
                    <a:pt x="129930" y="93882"/>
                  </a:lnTo>
                  <a:lnTo>
                    <a:pt x="130181" y="94415"/>
                  </a:lnTo>
                  <a:lnTo>
                    <a:pt x="130432" y="94948"/>
                  </a:lnTo>
                  <a:lnTo>
                    <a:pt x="130714" y="95449"/>
                  </a:lnTo>
                  <a:lnTo>
                    <a:pt x="130996" y="95920"/>
                  </a:lnTo>
                  <a:lnTo>
                    <a:pt x="131309" y="96390"/>
                  </a:lnTo>
                  <a:lnTo>
                    <a:pt x="131591" y="96829"/>
                  </a:lnTo>
                  <a:lnTo>
                    <a:pt x="131936" y="97268"/>
                  </a:lnTo>
                  <a:lnTo>
                    <a:pt x="132281" y="97675"/>
                  </a:lnTo>
                  <a:lnTo>
                    <a:pt x="132626" y="98083"/>
                  </a:lnTo>
                  <a:lnTo>
                    <a:pt x="133347" y="98835"/>
                  </a:lnTo>
                  <a:lnTo>
                    <a:pt x="134131" y="99556"/>
                  </a:lnTo>
                  <a:lnTo>
                    <a:pt x="134914" y="100183"/>
                  </a:lnTo>
                  <a:lnTo>
                    <a:pt x="135792" y="100778"/>
                  </a:lnTo>
                  <a:lnTo>
                    <a:pt x="136670" y="101311"/>
                  </a:lnTo>
                  <a:lnTo>
                    <a:pt x="137579" y="101781"/>
                  </a:lnTo>
                  <a:lnTo>
                    <a:pt x="138519" y="102220"/>
                  </a:lnTo>
                  <a:lnTo>
                    <a:pt x="139491" y="102596"/>
                  </a:lnTo>
                  <a:lnTo>
                    <a:pt x="140494" y="102910"/>
                  </a:lnTo>
                  <a:lnTo>
                    <a:pt x="141528" y="103192"/>
                  </a:lnTo>
                  <a:lnTo>
                    <a:pt x="142563" y="103411"/>
                  </a:lnTo>
                  <a:lnTo>
                    <a:pt x="143628" y="103631"/>
                  </a:lnTo>
                  <a:lnTo>
                    <a:pt x="144694" y="103756"/>
                  </a:lnTo>
                  <a:lnTo>
                    <a:pt x="145760" y="103882"/>
                  </a:lnTo>
                  <a:lnTo>
                    <a:pt x="146857" y="103944"/>
                  </a:lnTo>
                  <a:lnTo>
                    <a:pt x="147954" y="103976"/>
                  </a:lnTo>
                  <a:lnTo>
                    <a:pt x="149051" y="103944"/>
                  </a:lnTo>
                  <a:lnTo>
                    <a:pt x="150148" y="103913"/>
                  </a:lnTo>
                  <a:lnTo>
                    <a:pt x="151246" y="103819"/>
                  </a:lnTo>
                  <a:lnTo>
                    <a:pt x="152343" y="103725"/>
                  </a:lnTo>
                  <a:lnTo>
                    <a:pt x="153408" y="103568"/>
                  </a:lnTo>
                  <a:lnTo>
                    <a:pt x="154474" y="103411"/>
                  </a:lnTo>
                  <a:lnTo>
                    <a:pt x="155540" y="103192"/>
                  </a:lnTo>
                  <a:lnTo>
                    <a:pt x="156574" y="102973"/>
                  </a:lnTo>
                  <a:lnTo>
                    <a:pt x="157609" y="102722"/>
                  </a:lnTo>
                  <a:lnTo>
                    <a:pt x="158612" y="102471"/>
                  </a:lnTo>
                  <a:lnTo>
                    <a:pt x="159584" y="102158"/>
                  </a:lnTo>
                  <a:lnTo>
                    <a:pt x="159740" y="102095"/>
                  </a:lnTo>
                  <a:lnTo>
                    <a:pt x="160869" y="103913"/>
                  </a:lnTo>
                  <a:lnTo>
                    <a:pt x="161966" y="105700"/>
                  </a:lnTo>
                  <a:lnTo>
                    <a:pt x="163032" y="107549"/>
                  </a:lnTo>
                  <a:lnTo>
                    <a:pt x="164097" y="109399"/>
                  </a:lnTo>
                  <a:lnTo>
                    <a:pt x="165289" y="111624"/>
                  </a:lnTo>
                  <a:lnTo>
                    <a:pt x="166448" y="113881"/>
                  </a:lnTo>
                  <a:lnTo>
                    <a:pt x="167577" y="116169"/>
                  </a:lnTo>
                  <a:lnTo>
                    <a:pt x="168643" y="118458"/>
                  </a:lnTo>
                  <a:lnTo>
                    <a:pt x="170774" y="123066"/>
                  </a:lnTo>
                  <a:lnTo>
                    <a:pt x="172874" y="127673"/>
                  </a:lnTo>
                  <a:lnTo>
                    <a:pt x="173972" y="129962"/>
                  </a:lnTo>
                  <a:lnTo>
                    <a:pt x="175037" y="132250"/>
                  </a:lnTo>
                  <a:lnTo>
                    <a:pt x="176166" y="134507"/>
                  </a:lnTo>
                  <a:lnTo>
                    <a:pt x="177326" y="136764"/>
                  </a:lnTo>
                  <a:lnTo>
                    <a:pt x="178517" y="138989"/>
                  </a:lnTo>
                  <a:lnTo>
                    <a:pt x="179771" y="141184"/>
                  </a:lnTo>
                  <a:lnTo>
                    <a:pt x="181087" y="143378"/>
                  </a:lnTo>
                  <a:lnTo>
                    <a:pt x="181777" y="144444"/>
                  </a:lnTo>
                  <a:lnTo>
                    <a:pt x="182498" y="145510"/>
                  </a:lnTo>
                  <a:lnTo>
                    <a:pt x="183031" y="146293"/>
                  </a:lnTo>
                  <a:lnTo>
                    <a:pt x="183752" y="147296"/>
                  </a:lnTo>
                  <a:lnTo>
                    <a:pt x="185632" y="149804"/>
                  </a:lnTo>
                  <a:lnTo>
                    <a:pt x="187983" y="152970"/>
                  </a:lnTo>
                  <a:lnTo>
                    <a:pt x="189268" y="154725"/>
                  </a:lnTo>
                  <a:lnTo>
                    <a:pt x="190585" y="156575"/>
                  </a:lnTo>
                  <a:lnTo>
                    <a:pt x="190366" y="156543"/>
                  </a:lnTo>
                  <a:lnTo>
                    <a:pt x="190178" y="156575"/>
                  </a:lnTo>
                  <a:lnTo>
                    <a:pt x="189989" y="156637"/>
                  </a:lnTo>
                  <a:lnTo>
                    <a:pt x="189833" y="156794"/>
                  </a:lnTo>
                  <a:lnTo>
                    <a:pt x="188579" y="158267"/>
                  </a:lnTo>
                  <a:lnTo>
                    <a:pt x="187952" y="158957"/>
                  </a:lnTo>
                  <a:lnTo>
                    <a:pt x="187294" y="159647"/>
                  </a:lnTo>
                  <a:lnTo>
                    <a:pt x="186667" y="160305"/>
                  </a:lnTo>
                  <a:lnTo>
                    <a:pt x="186008" y="160932"/>
                  </a:lnTo>
                  <a:lnTo>
                    <a:pt x="185350" y="161559"/>
                  </a:lnTo>
                  <a:lnTo>
                    <a:pt x="184661" y="162154"/>
                  </a:lnTo>
                  <a:lnTo>
                    <a:pt x="183971" y="162719"/>
                  </a:lnTo>
                  <a:lnTo>
                    <a:pt x="183250" y="163283"/>
                  </a:lnTo>
                  <a:lnTo>
                    <a:pt x="182498" y="163847"/>
                  </a:lnTo>
                  <a:lnTo>
                    <a:pt x="181745" y="164349"/>
                  </a:lnTo>
                  <a:lnTo>
                    <a:pt x="180962" y="164850"/>
                  </a:lnTo>
                  <a:lnTo>
                    <a:pt x="180147" y="165352"/>
                  </a:lnTo>
                  <a:lnTo>
                    <a:pt x="179300" y="165822"/>
                  </a:lnTo>
                  <a:lnTo>
                    <a:pt x="178423" y="166292"/>
                  </a:lnTo>
                  <a:lnTo>
                    <a:pt x="176448" y="167233"/>
                  </a:lnTo>
                  <a:lnTo>
                    <a:pt x="174473" y="168173"/>
                  </a:lnTo>
                  <a:lnTo>
                    <a:pt x="172467" y="169082"/>
                  </a:lnTo>
                  <a:lnTo>
                    <a:pt x="170461" y="169960"/>
                  </a:lnTo>
                  <a:lnTo>
                    <a:pt x="168455" y="170806"/>
                  </a:lnTo>
                  <a:lnTo>
                    <a:pt x="166417" y="171652"/>
                  </a:lnTo>
                  <a:lnTo>
                    <a:pt x="162373" y="173282"/>
                  </a:lnTo>
                  <a:lnTo>
                    <a:pt x="160179" y="174097"/>
                  </a:lnTo>
                  <a:lnTo>
                    <a:pt x="158016" y="174850"/>
                  </a:lnTo>
                  <a:lnTo>
                    <a:pt x="155822" y="175571"/>
                  </a:lnTo>
                  <a:lnTo>
                    <a:pt x="153659" y="176198"/>
                  </a:lnTo>
                  <a:lnTo>
                    <a:pt x="151465" y="176793"/>
                  </a:lnTo>
                  <a:lnTo>
                    <a:pt x="149271" y="177326"/>
                  </a:lnTo>
                  <a:lnTo>
                    <a:pt x="147077" y="177796"/>
                  </a:lnTo>
                  <a:lnTo>
                    <a:pt x="144882" y="178204"/>
                  </a:lnTo>
                  <a:lnTo>
                    <a:pt x="142657" y="178611"/>
                  </a:lnTo>
                  <a:lnTo>
                    <a:pt x="140431" y="178925"/>
                  </a:lnTo>
                  <a:lnTo>
                    <a:pt x="138206" y="179238"/>
                  </a:lnTo>
                  <a:lnTo>
                    <a:pt x="135949" y="179489"/>
                  </a:lnTo>
                  <a:lnTo>
                    <a:pt x="133692" y="179708"/>
                  </a:lnTo>
                  <a:lnTo>
                    <a:pt x="131403" y="179896"/>
                  </a:lnTo>
                  <a:lnTo>
                    <a:pt x="129115" y="180053"/>
                  </a:lnTo>
                  <a:lnTo>
                    <a:pt x="126796" y="180179"/>
                  </a:lnTo>
                  <a:lnTo>
                    <a:pt x="123880" y="180367"/>
                  </a:lnTo>
                  <a:lnTo>
                    <a:pt x="120965" y="180586"/>
                  </a:lnTo>
                  <a:lnTo>
                    <a:pt x="118081" y="180837"/>
                  </a:lnTo>
                  <a:lnTo>
                    <a:pt x="115166" y="181119"/>
                  </a:lnTo>
                  <a:lnTo>
                    <a:pt x="109336" y="181652"/>
                  </a:lnTo>
                  <a:lnTo>
                    <a:pt x="106420" y="181903"/>
                  </a:lnTo>
                  <a:lnTo>
                    <a:pt x="103505" y="182153"/>
                  </a:lnTo>
                  <a:lnTo>
                    <a:pt x="103631" y="181652"/>
                  </a:lnTo>
                  <a:lnTo>
                    <a:pt x="103725" y="181150"/>
                  </a:lnTo>
                  <a:lnTo>
                    <a:pt x="103787" y="180617"/>
                  </a:lnTo>
                  <a:lnTo>
                    <a:pt x="103850" y="180084"/>
                  </a:lnTo>
                  <a:lnTo>
                    <a:pt x="103881" y="179520"/>
                  </a:lnTo>
                  <a:lnTo>
                    <a:pt x="103881" y="178956"/>
                  </a:lnTo>
                  <a:lnTo>
                    <a:pt x="103850" y="178360"/>
                  </a:lnTo>
                  <a:lnTo>
                    <a:pt x="103819" y="177765"/>
                  </a:lnTo>
                  <a:lnTo>
                    <a:pt x="103756" y="177169"/>
                  </a:lnTo>
                  <a:lnTo>
                    <a:pt x="103662" y="176574"/>
                  </a:lnTo>
                  <a:lnTo>
                    <a:pt x="103537" y="175978"/>
                  </a:lnTo>
                  <a:lnTo>
                    <a:pt x="103411" y="175383"/>
                  </a:lnTo>
                  <a:lnTo>
                    <a:pt x="103223" y="174787"/>
                  </a:lnTo>
                  <a:lnTo>
                    <a:pt x="103066" y="174191"/>
                  </a:lnTo>
                  <a:lnTo>
                    <a:pt x="102847" y="173627"/>
                  </a:lnTo>
                  <a:lnTo>
                    <a:pt x="102596" y="173063"/>
                  </a:lnTo>
                  <a:lnTo>
                    <a:pt x="102345" y="172499"/>
                  </a:lnTo>
                  <a:lnTo>
                    <a:pt x="102063" y="171966"/>
                  </a:lnTo>
                  <a:lnTo>
                    <a:pt x="101750" y="171464"/>
                  </a:lnTo>
                  <a:lnTo>
                    <a:pt x="101436" y="170963"/>
                  </a:lnTo>
                  <a:lnTo>
                    <a:pt x="101092" y="170493"/>
                  </a:lnTo>
                  <a:lnTo>
                    <a:pt x="100715" y="170054"/>
                  </a:lnTo>
                  <a:lnTo>
                    <a:pt x="100308" y="169646"/>
                  </a:lnTo>
                  <a:lnTo>
                    <a:pt x="99869" y="169270"/>
                  </a:lnTo>
                  <a:lnTo>
                    <a:pt x="99430" y="168925"/>
                  </a:lnTo>
                  <a:lnTo>
                    <a:pt x="98960" y="168612"/>
                  </a:lnTo>
                  <a:lnTo>
                    <a:pt x="98490" y="168361"/>
                  </a:lnTo>
                  <a:lnTo>
                    <a:pt x="97957" y="168110"/>
                  </a:lnTo>
                  <a:lnTo>
                    <a:pt x="97424" y="167953"/>
                  </a:lnTo>
                  <a:lnTo>
                    <a:pt x="96860" y="167797"/>
                  </a:lnTo>
                  <a:lnTo>
                    <a:pt x="96264" y="167703"/>
                  </a:lnTo>
                  <a:lnTo>
                    <a:pt x="95669" y="167671"/>
                  </a:lnTo>
                  <a:lnTo>
                    <a:pt x="95763" y="166606"/>
                  </a:lnTo>
                  <a:lnTo>
                    <a:pt x="95825" y="165540"/>
                  </a:lnTo>
                  <a:lnTo>
                    <a:pt x="95857" y="164474"/>
                  </a:lnTo>
                  <a:lnTo>
                    <a:pt x="95857" y="163408"/>
                  </a:lnTo>
                  <a:lnTo>
                    <a:pt x="95794" y="162342"/>
                  </a:lnTo>
                  <a:lnTo>
                    <a:pt x="95669" y="161308"/>
                  </a:lnTo>
                  <a:lnTo>
                    <a:pt x="95481" y="160274"/>
                  </a:lnTo>
                  <a:lnTo>
                    <a:pt x="95261" y="159271"/>
                  </a:lnTo>
                  <a:lnTo>
                    <a:pt x="95105" y="158769"/>
                  </a:lnTo>
                  <a:lnTo>
                    <a:pt x="94948" y="158299"/>
                  </a:lnTo>
                  <a:lnTo>
                    <a:pt x="94760" y="157797"/>
                  </a:lnTo>
                  <a:lnTo>
                    <a:pt x="94572" y="157327"/>
                  </a:lnTo>
                  <a:lnTo>
                    <a:pt x="94352" y="156857"/>
                  </a:lnTo>
                  <a:lnTo>
                    <a:pt x="94101" y="156387"/>
                  </a:lnTo>
                  <a:lnTo>
                    <a:pt x="93851" y="155948"/>
                  </a:lnTo>
                  <a:lnTo>
                    <a:pt x="93569" y="155478"/>
                  </a:lnTo>
                  <a:lnTo>
                    <a:pt x="93255" y="155039"/>
                  </a:lnTo>
                  <a:lnTo>
                    <a:pt x="92942" y="154631"/>
                  </a:lnTo>
                  <a:lnTo>
                    <a:pt x="92597" y="154192"/>
                  </a:lnTo>
                  <a:lnTo>
                    <a:pt x="92221" y="153785"/>
                  </a:lnTo>
                  <a:lnTo>
                    <a:pt x="91813" y="153377"/>
                  </a:lnTo>
                  <a:lnTo>
                    <a:pt x="91374" y="153001"/>
                  </a:lnTo>
                  <a:lnTo>
                    <a:pt x="90935" y="152625"/>
                  </a:lnTo>
                  <a:lnTo>
                    <a:pt x="90465" y="152249"/>
                  </a:lnTo>
                  <a:lnTo>
                    <a:pt x="89932" y="151873"/>
                  </a:lnTo>
                  <a:lnTo>
                    <a:pt x="89400" y="151528"/>
                  </a:lnTo>
                  <a:lnTo>
                    <a:pt x="88835" y="151215"/>
                  </a:lnTo>
                  <a:lnTo>
                    <a:pt x="88271" y="150901"/>
                  </a:lnTo>
                  <a:lnTo>
                    <a:pt x="87707" y="150650"/>
                  </a:lnTo>
                  <a:lnTo>
                    <a:pt x="87143" y="150400"/>
                  </a:lnTo>
                  <a:lnTo>
                    <a:pt x="86547" y="150180"/>
                  </a:lnTo>
                  <a:lnTo>
                    <a:pt x="85951" y="149992"/>
                  </a:lnTo>
                  <a:lnTo>
                    <a:pt x="85356" y="149835"/>
                  </a:lnTo>
                  <a:lnTo>
                    <a:pt x="84760" y="149679"/>
                  </a:lnTo>
                  <a:lnTo>
                    <a:pt x="84133" y="149585"/>
                  </a:lnTo>
                  <a:lnTo>
                    <a:pt x="83538" y="149491"/>
                  </a:lnTo>
                  <a:lnTo>
                    <a:pt x="82911" y="149428"/>
                  </a:lnTo>
                  <a:lnTo>
                    <a:pt x="82284" y="149365"/>
                  </a:lnTo>
                  <a:lnTo>
                    <a:pt x="81061" y="149365"/>
                  </a:lnTo>
                  <a:lnTo>
                    <a:pt x="80434" y="149396"/>
                  </a:lnTo>
                  <a:lnTo>
                    <a:pt x="79808" y="149428"/>
                  </a:lnTo>
                  <a:lnTo>
                    <a:pt x="79181" y="149491"/>
                  </a:lnTo>
                  <a:lnTo>
                    <a:pt x="78554" y="149585"/>
                  </a:lnTo>
                  <a:lnTo>
                    <a:pt x="77958" y="149710"/>
                  </a:lnTo>
                  <a:lnTo>
                    <a:pt x="77331" y="149835"/>
                  </a:lnTo>
                  <a:lnTo>
                    <a:pt x="76736" y="150023"/>
                  </a:lnTo>
                  <a:lnTo>
                    <a:pt x="76140" y="150180"/>
                  </a:lnTo>
                  <a:lnTo>
                    <a:pt x="75544" y="150400"/>
                  </a:lnTo>
                  <a:lnTo>
                    <a:pt x="74949" y="150619"/>
                  </a:lnTo>
                  <a:lnTo>
                    <a:pt x="74353" y="150870"/>
                  </a:lnTo>
                  <a:lnTo>
                    <a:pt x="73789" y="151121"/>
                  </a:lnTo>
                  <a:lnTo>
                    <a:pt x="73225" y="151403"/>
                  </a:lnTo>
                  <a:lnTo>
                    <a:pt x="72661" y="151716"/>
                  </a:lnTo>
                  <a:lnTo>
                    <a:pt x="72128" y="152030"/>
                  </a:lnTo>
                  <a:lnTo>
                    <a:pt x="71595" y="152374"/>
                  </a:lnTo>
                  <a:lnTo>
                    <a:pt x="70654" y="153064"/>
                  </a:lnTo>
                  <a:lnTo>
                    <a:pt x="69777" y="153754"/>
                  </a:lnTo>
                  <a:lnTo>
                    <a:pt x="68930" y="154537"/>
                  </a:lnTo>
                  <a:lnTo>
                    <a:pt x="68147" y="155321"/>
                  </a:lnTo>
                  <a:lnTo>
                    <a:pt x="67426" y="156167"/>
                  </a:lnTo>
                  <a:lnTo>
                    <a:pt x="66736" y="157045"/>
                  </a:lnTo>
                  <a:lnTo>
                    <a:pt x="66109" y="157954"/>
                  </a:lnTo>
                  <a:lnTo>
                    <a:pt x="65514" y="158894"/>
                  </a:lnTo>
                  <a:lnTo>
                    <a:pt x="65232" y="159396"/>
                  </a:lnTo>
                  <a:lnTo>
                    <a:pt x="65012" y="159866"/>
                  </a:lnTo>
                  <a:lnTo>
                    <a:pt x="64793" y="160242"/>
                  </a:lnTo>
                  <a:lnTo>
                    <a:pt x="64573" y="160618"/>
                  </a:lnTo>
                  <a:lnTo>
                    <a:pt x="64354" y="160932"/>
                  </a:lnTo>
                  <a:lnTo>
                    <a:pt x="64197" y="161089"/>
                  </a:lnTo>
                  <a:lnTo>
                    <a:pt x="64040" y="161214"/>
                  </a:lnTo>
                  <a:lnTo>
                    <a:pt x="63852" y="161371"/>
                  </a:lnTo>
                  <a:lnTo>
                    <a:pt x="63633" y="161496"/>
                  </a:lnTo>
                  <a:lnTo>
                    <a:pt x="63414" y="161590"/>
                  </a:lnTo>
                  <a:lnTo>
                    <a:pt x="63131" y="161716"/>
                  </a:lnTo>
                  <a:lnTo>
                    <a:pt x="62693" y="161841"/>
                  </a:lnTo>
                  <a:lnTo>
                    <a:pt x="62254" y="161966"/>
                  </a:lnTo>
                  <a:lnTo>
                    <a:pt x="61313" y="162123"/>
                  </a:lnTo>
                  <a:lnTo>
                    <a:pt x="60342" y="162311"/>
                  </a:lnTo>
                  <a:lnTo>
                    <a:pt x="59871" y="162437"/>
                  </a:lnTo>
                  <a:lnTo>
                    <a:pt x="59433" y="162593"/>
                  </a:lnTo>
                  <a:lnTo>
                    <a:pt x="58868" y="162813"/>
                  </a:lnTo>
                  <a:lnTo>
                    <a:pt x="58304" y="163095"/>
                  </a:lnTo>
                  <a:lnTo>
                    <a:pt x="57803" y="163377"/>
                  </a:lnTo>
                  <a:lnTo>
                    <a:pt x="57270" y="163659"/>
                  </a:lnTo>
                  <a:lnTo>
                    <a:pt x="56799" y="163972"/>
                  </a:lnTo>
                  <a:lnTo>
                    <a:pt x="56329" y="164317"/>
                  </a:lnTo>
                  <a:lnTo>
                    <a:pt x="55890" y="164662"/>
                  </a:lnTo>
                  <a:lnTo>
                    <a:pt x="55452" y="165038"/>
                  </a:lnTo>
                  <a:lnTo>
                    <a:pt x="55075" y="165414"/>
                  </a:lnTo>
                  <a:lnTo>
                    <a:pt x="54668" y="165791"/>
                  </a:lnTo>
                  <a:lnTo>
                    <a:pt x="54323" y="166198"/>
                  </a:lnTo>
                  <a:lnTo>
                    <a:pt x="53947" y="166637"/>
                  </a:lnTo>
                  <a:lnTo>
                    <a:pt x="53633" y="167076"/>
                  </a:lnTo>
                  <a:lnTo>
                    <a:pt x="53320" y="167515"/>
                  </a:lnTo>
                  <a:lnTo>
                    <a:pt x="53038" y="167985"/>
                  </a:lnTo>
                  <a:lnTo>
                    <a:pt x="52756" y="168455"/>
                  </a:lnTo>
                  <a:lnTo>
                    <a:pt x="52505" y="168925"/>
                  </a:lnTo>
                  <a:lnTo>
                    <a:pt x="52254" y="169395"/>
                  </a:lnTo>
                  <a:lnTo>
                    <a:pt x="52066" y="169897"/>
                  </a:lnTo>
                  <a:lnTo>
                    <a:pt x="51847" y="170398"/>
                  </a:lnTo>
                  <a:lnTo>
                    <a:pt x="51659" y="170931"/>
                  </a:lnTo>
                  <a:lnTo>
                    <a:pt x="51502" y="171433"/>
                  </a:lnTo>
                  <a:lnTo>
                    <a:pt x="51251" y="172499"/>
                  </a:lnTo>
                  <a:lnTo>
                    <a:pt x="51032" y="173564"/>
                  </a:lnTo>
                  <a:lnTo>
                    <a:pt x="50906" y="174630"/>
                  </a:lnTo>
                  <a:lnTo>
                    <a:pt x="50844" y="175727"/>
                  </a:lnTo>
                  <a:lnTo>
                    <a:pt x="50844" y="176793"/>
                  </a:lnTo>
                  <a:lnTo>
                    <a:pt x="49747" y="176605"/>
                  </a:lnTo>
                  <a:lnTo>
                    <a:pt x="48649" y="176417"/>
                  </a:lnTo>
                  <a:lnTo>
                    <a:pt x="47584" y="176198"/>
                  </a:lnTo>
                  <a:lnTo>
                    <a:pt x="46518" y="175947"/>
                  </a:lnTo>
                  <a:lnTo>
                    <a:pt x="45452" y="175696"/>
                  </a:lnTo>
                  <a:lnTo>
                    <a:pt x="44386" y="175445"/>
                  </a:lnTo>
                  <a:lnTo>
                    <a:pt x="43352" y="175132"/>
                  </a:lnTo>
                  <a:lnTo>
                    <a:pt x="42318" y="174818"/>
                  </a:lnTo>
                  <a:lnTo>
                    <a:pt x="41283" y="174505"/>
                  </a:lnTo>
                  <a:lnTo>
                    <a:pt x="40249" y="174160"/>
                  </a:lnTo>
                  <a:lnTo>
                    <a:pt x="39214" y="173784"/>
                  </a:lnTo>
                  <a:lnTo>
                    <a:pt x="38211" y="173376"/>
                  </a:lnTo>
                  <a:lnTo>
                    <a:pt x="36174" y="172561"/>
                  </a:lnTo>
                  <a:lnTo>
                    <a:pt x="34168" y="171652"/>
                  </a:lnTo>
                  <a:lnTo>
                    <a:pt x="34888" y="171088"/>
                  </a:lnTo>
                  <a:lnTo>
                    <a:pt x="35578" y="170493"/>
                  </a:lnTo>
                  <a:lnTo>
                    <a:pt x="36268" y="169897"/>
                  </a:lnTo>
                  <a:lnTo>
                    <a:pt x="36926" y="169270"/>
                  </a:lnTo>
                  <a:lnTo>
                    <a:pt x="37584" y="168612"/>
                  </a:lnTo>
                  <a:lnTo>
                    <a:pt x="38211" y="167985"/>
                  </a:lnTo>
                  <a:lnTo>
                    <a:pt x="38807" y="167295"/>
                  </a:lnTo>
                  <a:lnTo>
                    <a:pt x="39402" y="166606"/>
                  </a:lnTo>
                  <a:lnTo>
                    <a:pt x="39967" y="165916"/>
                  </a:lnTo>
                  <a:lnTo>
                    <a:pt x="40531" y="165195"/>
                  </a:lnTo>
                  <a:lnTo>
                    <a:pt x="41064" y="164474"/>
                  </a:lnTo>
                  <a:lnTo>
                    <a:pt x="41565" y="163753"/>
                  </a:lnTo>
                  <a:lnTo>
                    <a:pt x="42067" y="163001"/>
                  </a:lnTo>
                  <a:lnTo>
                    <a:pt x="42537" y="162217"/>
                  </a:lnTo>
                  <a:lnTo>
                    <a:pt x="42976" y="161433"/>
                  </a:lnTo>
                  <a:lnTo>
                    <a:pt x="43383" y="160650"/>
                  </a:lnTo>
                  <a:lnTo>
                    <a:pt x="43791" y="159866"/>
                  </a:lnTo>
                  <a:lnTo>
                    <a:pt x="44167" y="159051"/>
                  </a:lnTo>
                  <a:lnTo>
                    <a:pt x="44543" y="158236"/>
                  </a:lnTo>
                  <a:lnTo>
                    <a:pt x="44857" y="157390"/>
                  </a:lnTo>
                  <a:lnTo>
                    <a:pt x="45170" y="156543"/>
                  </a:lnTo>
                  <a:lnTo>
                    <a:pt x="45483" y="155697"/>
                  </a:lnTo>
                  <a:lnTo>
                    <a:pt x="45734" y="154819"/>
                  </a:lnTo>
                  <a:lnTo>
                    <a:pt x="45985" y="153973"/>
                  </a:lnTo>
                  <a:lnTo>
                    <a:pt x="46173" y="153095"/>
                  </a:lnTo>
                  <a:lnTo>
                    <a:pt x="46361" y="152186"/>
                  </a:lnTo>
                  <a:lnTo>
                    <a:pt x="46549" y="151309"/>
                  </a:lnTo>
                  <a:lnTo>
                    <a:pt x="46675" y="150400"/>
                  </a:lnTo>
                  <a:lnTo>
                    <a:pt x="46800" y="149491"/>
                  </a:lnTo>
                  <a:lnTo>
                    <a:pt x="46863" y="148581"/>
                  </a:lnTo>
                  <a:lnTo>
                    <a:pt x="46925" y="147641"/>
                  </a:lnTo>
                  <a:lnTo>
                    <a:pt x="46957" y="146732"/>
                  </a:lnTo>
                  <a:lnTo>
                    <a:pt x="46957" y="145917"/>
                  </a:lnTo>
                  <a:lnTo>
                    <a:pt x="46925" y="145102"/>
                  </a:lnTo>
                  <a:lnTo>
                    <a:pt x="46894" y="144256"/>
                  </a:lnTo>
                  <a:lnTo>
                    <a:pt x="46831" y="143378"/>
                  </a:lnTo>
                  <a:lnTo>
                    <a:pt x="46737" y="142532"/>
                  </a:lnTo>
                  <a:lnTo>
                    <a:pt x="46612" y="141654"/>
                  </a:lnTo>
                  <a:lnTo>
                    <a:pt x="46487" y="140776"/>
                  </a:lnTo>
                  <a:lnTo>
                    <a:pt x="46330" y="139899"/>
                  </a:lnTo>
                  <a:lnTo>
                    <a:pt x="46142" y="139021"/>
                  </a:lnTo>
                  <a:lnTo>
                    <a:pt x="45954" y="138112"/>
                  </a:lnTo>
                  <a:lnTo>
                    <a:pt x="45703" y="137234"/>
                  </a:lnTo>
                  <a:lnTo>
                    <a:pt x="45452" y="136356"/>
                  </a:lnTo>
                  <a:lnTo>
                    <a:pt x="45170" y="135479"/>
                  </a:lnTo>
                  <a:lnTo>
                    <a:pt x="44857" y="134632"/>
                  </a:lnTo>
                  <a:lnTo>
                    <a:pt x="44543" y="133755"/>
                  </a:lnTo>
                  <a:lnTo>
                    <a:pt x="44167" y="132908"/>
                  </a:lnTo>
                  <a:lnTo>
                    <a:pt x="43791" y="132093"/>
                  </a:lnTo>
                  <a:lnTo>
                    <a:pt x="43383" y="131278"/>
                  </a:lnTo>
                  <a:lnTo>
                    <a:pt x="42944" y="130495"/>
                  </a:lnTo>
                  <a:lnTo>
                    <a:pt x="42474" y="129711"/>
                  </a:lnTo>
                  <a:lnTo>
                    <a:pt x="42004" y="128959"/>
                  </a:lnTo>
                  <a:lnTo>
                    <a:pt x="41471" y="128238"/>
                  </a:lnTo>
                  <a:lnTo>
                    <a:pt x="40938" y="127548"/>
                  </a:lnTo>
                  <a:lnTo>
                    <a:pt x="40374" y="126890"/>
                  </a:lnTo>
                  <a:lnTo>
                    <a:pt x="39778" y="126263"/>
                  </a:lnTo>
                  <a:lnTo>
                    <a:pt x="39152" y="125636"/>
                  </a:lnTo>
                  <a:lnTo>
                    <a:pt x="38493" y="125072"/>
                  </a:lnTo>
                  <a:lnTo>
                    <a:pt x="37804" y="124539"/>
                  </a:lnTo>
                  <a:lnTo>
                    <a:pt x="37114" y="124069"/>
                  </a:lnTo>
                  <a:lnTo>
                    <a:pt x="36362" y="123630"/>
                  </a:lnTo>
                  <a:lnTo>
                    <a:pt x="35609" y="123222"/>
                  </a:lnTo>
                  <a:lnTo>
                    <a:pt x="34794" y="122846"/>
                  </a:lnTo>
                  <a:lnTo>
                    <a:pt x="37271" y="118458"/>
                  </a:lnTo>
                  <a:lnTo>
                    <a:pt x="39778" y="114069"/>
                  </a:lnTo>
                  <a:lnTo>
                    <a:pt x="46769" y="101813"/>
                  </a:lnTo>
                  <a:lnTo>
                    <a:pt x="53728" y="89556"/>
                  </a:lnTo>
                  <a:lnTo>
                    <a:pt x="67677" y="65012"/>
                  </a:lnTo>
                  <a:lnTo>
                    <a:pt x="68648" y="65482"/>
                  </a:lnTo>
                  <a:lnTo>
                    <a:pt x="69651" y="65890"/>
                  </a:lnTo>
                  <a:lnTo>
                    <a:pt x="70654" y="66235"/>
                  </a:lnTo>
                  <a:lnTo>
                    <a:pt x="71658" y="66548"/>
                  </a:lnTo>
                  <a:lnTo>
                    <a:pt x="72692" y="66799"/>
                  </a:lnTo>
                  <a:lnTo>
                    <a:pt x="73726" y="67018"/>
                  </a:lnTo>
                  <a:lnTo>
                    <a:pt x="74761" y="67175"/>
                  </a:lnTo>
                  <a:lnTo>
                    <a:pt x="75795" y="67269"/>
                  </a:lnTo>
                  <a:lnTo>
                    <a:pt x="76830" y="67332"/>
                  </a:lnTo>
                  <a:lnTo>
                    <a:pt x="77864" y="67332"/>
                  </a:lnTo>
                  <a:lnTo>
                    <a:pt x="78930" y="67301"/>
                  </a:lnTo>
                  <a:lnTo>
                    <a:pt x="79933" y="67206"/>
                  </a:lnTo>
                  <a:lnTo>
                    <a:pt x="80967" y="67081"/>
                  </a:lnTo>
                  <a:lnTo>
                    <a:pt x="81970" y="66893"/>
                  </a:lnTo>
                  <a:lnTo>
                    <a:pt x="83005" y="66642"/>
                  </a:lnTo>
                  <a:lnTo>
                    <a:pt x="83977" y="66360"/>
                  </a:lnTo>
                  <a:lnTo>
                    <a:pt x="84948" y="66047"/>
                  </a:lnTo>
                  <a:lnTo>
                    <a:pt x="85920" y="65670"/>
                  </a:lnTo>
                  <a:lnTo>
                    <a:pt x="86860" y="65263"/>
                  </a:lnTo>
                  <a:lnTo>
                    <a:pt x="87801" y="64824"/>
                  </a:lnTo>
                  <a:lnTo>
                    <a:pt x="88710" y="64323"/>
                  </a:lnTo>
                  <a:lnTo>
                    <a:pt x="89588" y="63758"/>
                  </a:lnTo>
                  <a:lnTo>
                    <a:pt x="90434" y="63163"/>
                  </a:lnTo>
                  <a:lnTo>
                    <a:pt x="91280" y="62536"/>
                  </a:lnTo>
                  <a:lnTo>
                    <a:pt x="92064" y="61878"/>
                  </a:lnTo>
                  <a:lnTo>
                    <a:pt x="92848" y="61157"/>
                  </a:lnTo>
                  <a:lnTo>
                    <a:pt x="93569" y="60404"/>
                  </a:lnTo>
                  <a:lnTo>
                    <a:pt x="94258" y="59621"/>
                  </a:lnTo>
                  <a:lnTo>
                    <a:pt x="94948" y="58774"/>
                  </a:lnTo>
                  <a:lnTo>
                    <a:pt x="95575" y="57897"/>
                  </a:lnTo>
                  <a:lnTo>
                    <a:pt x="96139" y="56988"/>
                  </a:lnTo>
                  <a:lnTo>
                    <a:pt x="96703" y="56016"/>
                  </a:lnTo>
                  <a:lnTo>
                    <a:pt x="97173" y="55075"/>
                  </a:lnTo>
                  <a:lnTo>
                    <a:pt x="97612" y="54135"/>
                  </a:lnTo>
                  <a:lnTo>
                    <a:pt x="97988" y="53163"/>
                  </a:lnTo>
                  <a:lnTo>
                    <a:pt x="98302" y="52192"/>
                  </a:lnTo>
                  <a:lnTo>
                    <a:pt x="98584" y="51220"/>
                  </a:lnTo>
                  <a:lnTo>
                    <a:pt x="98803" y="50217"/>
                  </a:lnTo>
                  <a:lnTo>
                    <a:pt x="98991" y="49214"/>
                  </a:lnTo>
                  <a:lnTo>
                    <a:pt x="99117" y="48211"/>
                  </a:lnTo>
                  <a:lnTo>
                    <a:pt x="99211" y="47176"/>
                  </a:lnTo>
                  <a:lnTo>
                    <a:pt x="99242" y="46173"/>
                  </a:lnTo>
                  <a:lnTo>
                    <a:pt x="99242" y="45170"/>
                  </a:lnTo>
                  <a:lnTo>
                    <a:pt x="99180" y="44167"/>
                  </a:lnTo>
                  <a:lnTo>
                    <a:pt x="99085" y="43164"/>
                  </a:lnTo>
                  <a:lnTo>
                    <a:pt x="98929" y="42161"/>
                  </a:lnTo>
                  <a:lnTo>
                    <a:pt x="98741" y="41189"/>
                  </a:lnTo>
                  <a:lnTo>
                    <a:pt x="98521" y="40217"/>
                  </a:lnTo>
                  <a:lnTo>
                    <a:pt x="98239" y="39246"/>
                  </a:lnTo>
                  <a:lnTo>
                    <a:pt x="97926" y="38305"/>
                  </a:lnTo>
                  <a:lnTo>
                    <a:pt x="97550" y="37365"/>
                  </a:lnTo>
                  <a:lnTo>
                    <a:pt x="97142" y="36456"/>
                  </a:lnTo>
                  <a:lnTo>
                    <a:pt x="96672" y="35578"/>
                  </a:lnTo>
                  <a:lnTo>
                    <a:pt x="96202" y="34700"/>
                  </a:lnTo>
                  <a:lnTo>
                    <a:pt x="95637" y="33854"/>
                  </a:lnTo>
                  <a:lnTo>
                    <a:pt x="95073" y="33039"/>
                  </a:lnTo>
                  <a:lnTo>
                    <a:pt x="94446" y="32224"/>
                  </a:lnTo>
                  <a:lnTo>
                    <a:pt x="93788" y="31472"/>
                  </a:lnTo>
                  <a:lnTo>
                    <a:pt x="93098" y="30719"/>
                  </a:lnTo>
                  <a:lnTo>
                    <a:pt x="92346" y="30030"/>
                  </a:lnTo>
                  <a:lnTo>
                    <a:pt x="91562" y="29371"/>
                  </a:lnTo>
                  <a:lnTo>
                    <a:pt x="90747" y="28745"/>
                  </a:lnTo>
                  <a:lnTo>
                    <a:pt x="89901" y="28149"/>
                  </a:lnTo>
                  <a:lnTo>
                    <a:pt x="88992" y="27616"/>
                  </a:lnTo>
                  <a:lnTo>
                    <a:pt x="96139" y="15046"/>
                  </a:lnTo>
                  <a:lnTo>
                    <a:pt x="103255" y="2508"/>
                  </a:lnTo>
                  <a:close/>
                  <a:moveTo>
                    <a:pt x="80717" y="166982"/>
                  </a:moveTo>
                  <a:lnTo>
                    <a:pt x="81312" y="167013"/>
                  </a:lnTo>
                  <a:lnTo>
                    <a:pt x="81876" y="167076"/>
                  </a:lnTo>
                  <a:lnTo>
                    <a:pt x="82441" y="167201"/>
                  </a:lnTo>
                  <a:lnTo>
                    <a:pt x="82817" y="167327"/>
                  </a:lnTo>
                  <a:lnTo>
                    <a:pt x="83193" y="167452"/>
                  </a:lnTo>
                  <a:lnTo>
                    <a:pt x="83506" y="167609"/>
                  </a:lnTo>
                  <a:lnTo>
                    <a:pt x="83820" y="167797"/>
                  </a:lnTo>
                  <a:lnTo>
                    <a:pt x="84102" y="168016"/>
                  </a:lnTo>
                  <a:lnTo>
                    <a:pt x="84353" y="168204"/>
                  </a:lnTo>
                  <a:lnTo>
                    <a:pt x="84604" y="168455"/>
                  </a:lnTo>
                  <a:lnTo>
                    <a:pt x="84792" y="168674"/>
                  </a:lnTo>
                  <a:lnTo>
                    <a:pt x="84980" y="168925"/>
                  </a:lnTo>
                  <a:lnTo>
                    <a:pt x="85136" y="169207"/>
                  </a:lnTo>
                  <a:lnTo>
                    <a:pt x="85293" y="169458"/>
                  </a:lnTo>
                  <a:lnTo>
                    <a:pt x="85419" y="169740"/>
                  </a:lnTo>
                  <a:lnTo>
                    <a:pt x="85513" y="170022"/>
                  </a:lnTo>
                  <a:lnTo>
                    <a:pt x="85607" y="170336"/>
                  </a:lnTo>
                  <a:lnTo>
                    <a:pt x="85732" y="170963"/>
                  </a:lnTo>
                  <a:lnTo>
                    <a:pt x="85826" y="171590"/>
                  </a:lnTo>
                  <a:lnTo>
                    <a:pt x="85857" y="172217"/>
                  </a:lnTo>
                  <a:lnTo>
                    <a:pt x="85826" y="172875"/>
                  </a:lnTo>
                  <a:lnTo>
                    <a:pt x="85763" y="173533"/>
                  </a:lnTo>
                  <a:lnTo>
                    <a:pt x="85701" y="174160"/>
                  </a:lnTo>
                  <a:lnTo>
                    <a:pt x="85607" y="174756"/>
                  </a:lnTo>
                  <a:lnTo>
                    <a:pt x="85387" y="175915"/>
                  </a:lnTo>
                  <a:lnTo>
                    <a:pt x="85356" y="176072"/>
                  </a:lnTo>
                  <a:lnTo>
                    <a:pt x="85387" y="176198"/>
                  </a:lnTo>
                  <a:lnTo>
                    <a:pt x="85450" y="176292"/>
                  </a:lnTo>
                  <a:lnTo>
                    <a:pt x="85513" y="176386"/>
                  </a:lnTo>
                  <a:lnTo>
                    <a:pt x="85638" y="176480"/>
                  </a:lnTo>
                  <a:lnTo>
                    <a:pt x="85763" y="176511"/>
                  </a:lnTo>
                  <a:lnTo>
                    <a:pt x="85889" y="176542"/>
                  </a:lnTo>
                  <a:lnTo>
                    <a:pt x="86045" y="176542"/>
                  </a:lnTo>
                  <a:lnTo>
                    <a:pt x="86453" y="176480"/>
                  </a:lnTo>
                  <a:lnTo>
                    <a:pt x="87205" y="176480"/>
                  </a:lnTo>
                  <a:lnTo>
                    <a:pt x="87550" y="176511"/>
                  </a:lnTo>
                  <a:lnTo>
                    <a:pt x="87895" y="176574"/>
                  </a:lnTo>
                  <a:lnTo>
                    <a:pt x="88208" y="176636"/>
                  </a:lnTo>
                  <a:lnTo>
                    <a:pt x="88490" y="176730"/>
                  </a:lnTo>
                  <a:lnTo>
                    <a:pt x="88773" y="176856"/>
                  </a:lnTo>
                  <a:lnTo>
                    <a:pt x="89023" y="176981"/>
                  </a:lnTo>
                  <a:lnTo>
                    <a:pt x="89274" y="177107"/>
                  </a:lnTo>
                  <a:lnTo>
                    <a:pt x="89494" y="177295"/>
                  </a:lnTo>
                  <a:lnTo>
                    <a:pt x="89682" y="177451"/>
                  </a:lnTo>
                  <a:lnTo>
                    <a:pt x="89901" y="177639"/>
                  </a:lnTo>
                  <a:lnTo>
                    <a:pt x="90058" y="177859"/>
                  </a:lnTo>
                  <a:lnTo>
                    <a:pt x="90371" y="178298"/>
                  </a:lnTo>
                  <a:lnTo>
                    <a:pt x="90653" y="178768"/>
                  </a:lnTo>
                  <a:lnTo>
                    <a:pt x="90841" y="179301"/>
                  </a:lnTo>
                  <a:lnTo>
                    <a:pt x="90998" y="179834"/>
                  </a:lnTo>
                  <a:lnTo>
                    <a:pt x="91124" y="180367"/>
                  </a:lnTo>
                  <a:lnTo>
                    <a:pt x="91218" y="180931"/>
                  </a:lnTo>
                  <a:lnTo>
                    <a:pt x="91249" y="181495"/>
                  </a:lnTo>
                  <a:lnTo>
                    <a:pt x="91249" y="182028"/>
                  </a:lnTo>
                  <a:lnTo>
                    <a:pt x="91218" y="182561"/>
                  </a:lnTo>
                  <a:lnTo>
                    <a:pt x="88898" y="182529"/>
                  </a:lnTo>
                  <a:lnTo>
                    <a:pt x="86610" y="182404"/>
                  </a:lnTo>
                  <a:lnTo>
                    <a:pt x="84321" y="182247"/>
                  </a:lnTo>
                  <a:lnTo>
                    <a:pt x="82002" y="182059"/>
                  </a:lnTo>
                  <a:lnTo>
                    <a:pt x="79714" y="181840"/>
                  </a:lnTo>
                  <a:lnTo>
                    <a:pt x="77425" y="181526"/>
                  </a:lnTo>
                  <a:lnTo>
                    <a:pt x="75168" y="181213"/>
                  </a:lnTo>
                  <a:lnTo>
                    <a:pt x="72880" y="180837"/>
                  </a:lnTo>
                  <a:lnTo>
                    <a:pt x="71595" y="180586"/>
                  </a:lnTo>
                  <a:lnTo>
                    <a:pt x="70310" y="180304"/>
                  </a:lnTo>
                  <a:lnTo>
                    <a:pt x="67739" y="179740"/>
                  </a:lnTo>
                  <a:lnTo>
                    <a:pt x="65169" y="179113"/>
                  </a:lnTo>
                  <a:lnTo>
                    <a:pt x="63884" y="178831"/>
                  </a:lnTo>
                  <a:lnTo>
                    <a:pt x="62599" y="178580"/>
                  </a:lnTo>
                  <a:lnTo>
                    <a:pt x="63069" y="177420"/>
                  </a:lnTo>
                  <a:lnTo>
                    <a:pt x="63351" y="176793"/>
                  </a:lnTo>
                  <a:lnTo>
                    <a:pt x="63664" y="176198"/>
                  </a:lnTo>
                  <a:lnTo>
                    <a:pt x="64009" y="175602"/>
                  </a:lnTo>
                  <a:lnTo>
                    <a:pt x="64385" y="175038"/>
                  </a:lnTo>
                  <a:lnTo>
                    <a:pt x="64793" y="174505"/>
                  </a:lnTo>
                  <a:lnTo>
                    <a:pt x="65200" y="174066"/>
                  </a:lnTo>
                  <a:lnTo>
                    <a:pt x="65451" y="173878"/>
                  </a:lnTo>
                  <a:lnTo>
                    <a:pt x="65670" y="173690"/>
                  </a:lnTo>
                  <a:lnTo>
                    <a:pt x="65921" y="173533"/>
                  </a:lnTo>
                  <a:lnTo>
                    <a:pt x="66172" y="173408"/>
                  </a:lnTo>
                  <a:lnTo>
                    <a:pt x="66423" y="173282"/>
                  </a:lnTo>
                  <a:lnTo>
                    <a:pt x="66705" y="173220"/>
                  </a:lnTo>
                  <a:lnTo>
                    <a:pt x="66987" y="173188"/>
                  </a:lnTo>
                  <a:lnTo>
                    <a:pt x="67269" y="173157"/>
                  </a:lnTo>
                  <a:lnTo>
                    <a:pt x="67583" y="173188"/>
                  </a:lnTo>
                  <a:lnTo>
                    <a:pt x="67865" y="173251"/>
                  </a:lnTo>
                  <a:lnTo>
                    <a:pt x="68209" y="173345"/>
                  </a:lnTo>
                  <a:lnTo>
                    <a:pt x="68523" y="173470"/>
                  </a:lnTo>
                  <a:lnTo>
                    <a:pt x="68868" y="173658"/>
                  </a:lnTo>
                  <a:lnTo>
                    <a:pt x="69213" y="173878"/>
                  </a:lnTo>
                  <a:lnTo>
                    <a:pt x="69557" y="174129"/>
                  </a:lnTo>
                  <a:lnTo>
                    <a:pt x="69934" y="174442"/>
                  </a:lnTo>
                  <a:lnTo>
                    <a:pt x="70059" y="174536"/>
                  </a:lnTo>
                  <a:lnTo>
                    <a:pt x="70216" y="174599"/>
                  </a:lnTo>
                  <a:lnTo>
                    <a:pt x="70372" y="174599"/>
                  </a:lnTo>
                  <a:lnTo>
                    <a:pt x="70498" y="174568"/>
                  </a:lnTo>
                  <a:lnTo>
                    <a:pt x="70654" y="174536"/>
                  </a:lnTo>
                  <a:lnTo>
                    <a:pt x="70780" y="174442"/>
                  </a:lnTo>
                  <a:lnTo>
                    <a:pt x="70874" y="174348"/>
                  </a:lnTo>
                  <a:lnTo>
                    <a:pt x="70937" y="174223"/>
                  </a:lnTo>
                  <a:lnTo>
                    <a:pt x="71125" y="173627"/>
                  </a:lnTo>
                  <a:lnTo>
                    <a:pt x="71344" y="173063"/>
                  </a:lnTo>
                  <a:lnTo>
                    <a:pt x="71626" y="172499"/>
                  </a:lnTo>
                  <a:lnTo>
                    <a:pt x="71908" y="171966"/>
                  </a:lnTo>
                  <a:lnTo>
                    <a:pt x="72253" y="171433"/>
                  </a:lnTo>
                  <a:lnTo>
                    <a:pt x="72598" y="170931"/>
                  </a:lnTo>
                  <a:lnTo>
                    <a:pt x="73005" y="170461"/>
                  </a:lnTo>
                  <a:lnTo>
                    <a:pt x="73413" y="170022"/>
                  </a:lnTo>
                  <a:lnTo>
                    <a:pt x="73883" y="169583"/>
                  </a:lnTo>
                  <a:lnTo>
                    <a:pt x="74353" y="169176"/>
                  </a:lnTo>
                  <a:lnTo>
                    <a:pt x="74855" y="168800"/>
                  </a:lnTo>
                  <a:lnTo>
                    <a:pt x="75419" y="168455"/>
                  </a:lnTo>
                  <a:lnTo>
                    <a:pt x="75983" y="168142"/>
                  </a:lnTo>
                  <a:lnTo>
                    <a:pt x="76548" y="167859"/>
                  </a:lnTo>
                  <a:lnTo>
                    <a:pt x="77174" y="167609"/>
                  </a:lnTo>
                  <a:lnTo>
                    <a:pt x="77833" y="167421"/>
                  </a:lnTo>
                  <a:lnTo>
                    <a:pt x="78366" y="167295"/>
                  </a:lnTo>
                  <a:lnTo>
                    <a:pt x="78930" y="167170"/>
                  </a:lnTo>
                  <a:lnTo>
                    <a:pt x="79525" y="167076"/>
                  </a:lnTo>
                  <a:lnTo>
                    <a:pt x="80121" y="167013"/>
                  </a:lnTo>
                  <a:lnTo>
                    <a:pt x="80717" y="166982"/>
                  </a:lnTo>
                  <a:close/>
                  <a:moveTo>
                    <a:pt x="78930" y="160681"/>
                  </a:moveTo>
                  <a:lnTo>
                    <a:pt x="79525" y="160744"/>
                  </a:lnTo>
                  <a:lnTo>
                    <a:pt x="80090" y="160838"/>
                  </a:lnTo>
                  <a:lnTo>
                    <a:pt x="80685" y="160995"/>
                  </a:lnTo>
                  <a:lnTo>
                    <a:pt x="81249" y="161183"/>
                  </a:lnTo>
                  <a:lnTo>
                    <a:pt x="81782" y="161371"/>
                  </a:lnTo>
                  <a:lnTo>
                    <a:pt x="82284" y="161590"/>
                  </a:lnTo>
                  <a:lnTo>
                    <a:pt x="82754" y="161810"/>
                  </a:lnTo>
                  <a:lnTo>
                    <a:pt x="83224" y="162060"/>
                  </a:lnTo>
                  <a:lnTo>
                    <a:pt x="83663" y="162342"/>
                  </a:lnTo>
                  <a:lnTo>
                    <a:pt x="84071" y="162656"/>
                  </a:lnTo>
                  <a:lnTo>
                    <a:pt x="84447" y="162969"/>
                  </a:lnTo>
                  <a:lnTo>
                    <a:pt x="84823" y="163283"/>
                  </a:lnTo>
                  <a:lnTo>
                    <a:pt x="85168" y="163659"/>
                  </a:lnTo>
                  <a:lnTo>
                    <a:pt x="85481" y="164004"/>
                  </a:lnTo>
                  <a:lnTo>
                    <a:pt x="85795" y="164380"/>
                  </a:lnTo>
                  <a:lnTo>
                    <a:pt x="86077" y="164787"/>
                  </a:lnTo>
                  <a:lnTo>
                    <a:pt x="86359" y="165195"/>
                  </a:lnTo>
                  <a:lnTo>
                    <a:pt x="86578" y="165602"/>
                  </a:lnTo>
                  <a:lnTo>
                    <a:pt x="86829" y="166041"/>
                  </a:lnTo>
                  <a:lnTo>
                    <a:pt x="87017" y="166480"/>
                  </a:lnTo>
                  <a:lnTo>
                    <a:pt x="87205" y="166919"/>
                  </a:lnTo>
                  <a:lnTo>
                    <a:pt x="87362" y="167389"/>
                  </a:lnTo>
                  <a:lnTo>
                    <a:pt x="87519" y="167828"/>
                  </a:lnTo>
                  <a:lnTo>
                    <a:pt x="87644" y="168298"/>
                  </a:lnTo>
                  <a:lnTo>
                    <a:pt x="87770" y="168768"/>
                  </a:lnTo>
                  <a:lnTo>
                    <a:pt x="87926" y="169740"/>
                  </a:lnTo>
                  <a:lnTo>
                    <a:pt x="88020" y="170712"/>
                  </a:lnTo>
                  <a:lnTo>
                    <a:pt x="88083" y="171715"/>
                  </a:lnTo>
                  <a:lnTo>
                    <a:pt x="88052" y="172687"/>
                  </a:lnTo>
                  <a:lnTo>
                    <a:pt x="87958" y="173658"/>
                  </a:lnTo>
                  <a:lnTo>
                    <a:pt x="87958" y="173815"/>
                  </a:lnTo>
                  <a:lnTo>
                    <a:pt x="88020" y="173941"/>
                  </a:lnTo>
                  <a:lnTo>
                    <a:pt x="88146" y="174066"/>
                  </a:lnTo>
                  <a:lnTo>
                    <a:pt x="88271" y="174160"/>
                  </a:lnTo>
                  <a:lnTo>
                    <a:pt x="88428" y="174223"/>
                  </a:lnTo>
                  <a:lnTo>
                    <a:pt x="88616" y="174254"/>
                  </a:lnTo>
                  <a:lnTo>
                    <a:pt x="88773" y="174223"/>
                  </a:lnTo>
                  <a:lnTo>
                    <a:pt x="88929" y="174160"/>
                  </a:lnTo>
                  <a:lnTo>
                    <a:pt x="89243" y="173972"/>
                  </a:lnTo>
                  <a:lnTo>
                    <a:pt x="89556" y="173815"/>
                  </a:lnTo>
                  <a:lnTo>
                    <a:pt x="89870" y="173690"/>
                  </a:lnTo>
                  <a:lnTo>
                    <a:pt x="90183" y="173596"/>
                  </a:lnTo>
                  <a:lnTo>
                    <a:pt x="90497" y="173564"/>
                  </a:lnTo>
                  <a:lnTo>
                    <a:pt x="90779" y="173533"/>
                  </a:lnTo>
                  <a:lnTo>
                    <a:pt x="91061" y="173533"/>
                  </a:lnTo>
                  <a:lnTo>
                    <a:pt x="91343" y="173564"/>
                  </a:lnTo>
                  <a:lnTo>
                    <a:pt x="91625" y="173627"/>
                  </a:lnTo>
                  <a:lnTo>
                    <a:pt x="91907" y="173721"/>
                  </a:lnTo>
                  <a:lnTo>
                    <a:pt x="92189" y="173847"/>
                  </a:lnTo>
                  <a:lnTo>
                    <a:pt x="92440" y="173972"/>
                  </a:lnTo>
                  <a:lnTo>
                    <a:pt x="92691" y="174097"/>
                  </a:lnTo>
                  <a:lnTo>
                    <a:pt x="92942" y="174285"/>
                  </a:lnTo>
                  <a:lnTo>
                    <a:pt x="93380" y="174662"/>
                  </a:lnTo>
                  <a:lnTo>
                    <a:pt x="93819" y="175100"/>
                  </a:lnTo>
                  <a:lnTo>
                    <a:pt x="94195" y="175539"/>
                  </a:lnTo>
                  <a:lnTo>
                    <a:pt x="94540" y="176041"/>
                  </a:lnTo>
                  <a:lnTo>
                    <a:pt x="94854" y="176542"/>
                  </a:lnTo>
                  <a:lnTo>
                    <a:pt x="95105" y="177044"/>
                  </a:lnTo>
                  <a:lnTo>
                    <a:pt x="95293" y="177514"/>
                  </a:lnTo>
                  <a:lnTo>
                    <a:pt x="95449" y="177953"/>
                  </a:lnTo>
                  <a:lnTo>
                    <a:pt x="95543" y="178360"/>
                  </a:lnTo>
                  <a:lnTo>
                    <a:pt x="95606" y="178925"/>
                  </a:lnTo>
                  <a:lnTo>
                    <a:pt x="95637" y="179458"/>
                  </a:lnTo>
                  <a:lnTo>
                    <a:pt x="95606" y="179990"/>
                  </a:lnTo>
                  <a:lnTo>
                    <a:pt x="95543" y="180492"/>
                  </a:lnTo>
                  <a:lnTo>
                    <a:pt x="95449" y="181025"/>
                  </a:lnTo>
                  <a:lnTo>
                    <a:pt x="95324" y="181526"/>
                  </a:lnTo>
                  <a:lnTo>
                    <a:pt x="95167" y="182059"/>
                  </a:lnTo>
                  <a:lnTo>
                    <a:pt x="95010" y="182561"/>
                  </a:lnTo>
                  <a:lnTo>
                    <a:pt x="92534" y="182592"/>
                  </a:lnTo>
                  <a:lnTo>
                    <a:pt x="92534" y="181903"/>
                  </a:lnTo>
                  <a:lnTo>
                    <a:pt x="92503" y="181213"/>
                  </a:lnTo>
                  <a:lnTo>
                    <a:pt x="92440" y="180555"/>
                  </a:lnTo>
                  <a:lnTo>
                    <a:pt x="92315" y="179896"/>
                  </a:lnTo>
                  <a:lnTo>
                    <a:pt x="92127" y="179269"/>
                  </a:lnTo>
                  <a:lnTo>
                    <a:pt x="91907" y="178674"/>
                  </a:lnTo>
                  <a:lnTo>
                    <a:pt x="91625" y="178110"/>
                  </a:lnTo>
                  <a:lnTo>
                    <a:pt x="91280" y="177577"/>
                  </a:lnTo>
                  <a:lnTo>
                    <a:pt x="90873" y="177075"/>
                  </a:lnTo>
                  <a:lnTo>
                    <a:pt x="90653" y="176856"/>
                  </a:lnTo>
                  <a:lnTo>
                    <a:pt x="90434" y="176636"/>
                  </a:lnTo>
                  <a:lnTo>
                    <a:pt x="90183" y="176448"/>
                  </a:lnTo>
                  <a:lnTo>
                    <a:pt x="89932" y="176260"/>
                  </a:lnTo>
                  <a:lnTo>
                    <a:pt x="89650" y="176104"/>
                  </a:lnTo>
                  <a:lnTo>
                    <a:pt x="89368" y="175947"/>
                  </a:lnTo>
                  <a:lnTo>
                    <a:pt x="89086" y="175821"/>
                  </a:lnTo>
                  <a:lnTo>
                    <a:pt x="88773" y="175727"/>
                  </a:lnTo>
                  <a:lnTo>
                    <a:pt x="88428" y="175633"/>
                  </a:lnTo>
                  <a:lnTo>
                    <a:pt x="88083" y="175539"/>
                  </a:lnTo>
                  <a:lnTo>
                    <a:pt x="87738" y="175508"/>
                  </a:lnTo>
                  <a:lnTo>
                    <a:pt x="87362" y="175477"/>
                  </a:lnTo>
                  <a:lnTo>
                    <a:pt x="86547" y="175477"/>
                  </a:lnTo>
                  <a:lnTo>
                    <a:pt x="86672" y="174662"/>
                  </a:lnTo>
                  <a:lnTo>
                    <a:pt x="86735" y="173847"/>
                  </a:lnTo>
                  <a:lnTo>
                    <a:pt x="86766" y="173000"/>
                  </a:lnTo>
                  <a:lnTo>
                    <a:pt x="86766" y="172185"/>
                  </a:lnTo>
                  <a:lnTo>
                    <a:pt x="86704" y="171370"/>
                  </a:lnTo>
                  <a:lnTo>
                    <a:pt x="86578" y="170587"/>
                  </a:lnTo>
                  <a:lnTo>
                    <a:pt x="86516" y="170210"/>
                  </a:lnTo>
                  <a:lnTo>
                    <a:pt x="86422" y="169834"/>
                  </a:lnTo>
                  <a:lnTo>
                    <a:pt x="86296" y="169458"/>
                  </a:lnTo>
                  <a:lnTo>
                    <a:pt x="86140" y="169113"/>
                  </a:lnTo>
                  <a:lnTo>
                    <a:pt x="85983" y="168768"/>
                  </a:lnTo>
                  <a:lnTo>
                    <a:pt x="85826" y="168455"/>
                  </a:lnTo>
                  <a:lnTo>
                    <a:pt x="85607" y="168142"/>
                  </a:lnTo>
                  <a:lnTo>
                    <a:pt x="85387" y="167828"/>
                  </a:lnTo>
                  <a:lnTo>
                    <a:pt x="85136" y="167546"/>
                  </a:lnTo>
                  <a:lnTo>
                    <a:pt x="84886" y="167295"/>
                  </a:lnTo>
                  <a:lnTo>
                    <a:pt x="84572" y="167044"/>
                  </a:lnTo>
                  <a:lnTo>
                    <a:pt x="84259" y="166825"/>
                  </a:lnTo>
                  <a:lnTo>
                    <a:pt x="83914" y="166637"/>
                  </a:lnTo>
                  <a:lnTo>
                    <a:pt x="83538" y="166449"/>
                  </a:lnTo>
                  <a:lnTo>
                    <a:pt x="83130" y="166292"/>
                  </a:lnTo>
                  <a:lnTo>
                    <a:pt x="82691" y="166167"/>
                  </a:lnTo>
                  <a:lnTo>
                    <a:pt x="82253" y="166073"/>
                  </a:lnTo>
                  <a:lnTo>
                    <a:pt x="81751" y="165979"/>
                  </a:lnTo>
                  <a:lnTo>
                    <a:pt x="81218" y="165947"/>
                  </a:lnTo>
                  <a:lnTo>
                    <a:pt x="80685" y="165916"/>
                  </a:lnTo>
                  <a:lnTo>
                    <a:pt x="80215" y="165916"/>
                  </a:lnTo>
                  <a:lnTo>
                    <a:pt x="79776" y="165947"/>
                  </a:lnTo>
                  <a:lnTo>
                    <a:pt x="78867" y="166041"/>
                  </a:lnTo>
                  <a:lnTo>
                    <a:pt x="77989" y="166229"/>
                  </a:lnTo>
                  <a:lnTo>
                    <a:pt x="77174" y="166449"/>
                  </a:lnTo>
                  <a:lnTo>
                    <a:pt x="76359" y="166762"/>
                  </a:lnTo>
                  <a:lnTo>
                    <a:pt x="75576" y="167107"/>
                  </a:lnTo>
                  <a:lnTo>
                    <a:pt x="74824" y="167515"/>
                  </a:lnTo>
                  <a:lnTo>
                    <a:pt x="74103" y="167985"/>
                  </a:lnTo>
                  <a:lnTo>
                    <a:pt x="73444" y="168486"/>
                  </a:lnTo>
                  <a:lnTo>
                    <a:pt x="72817" y="169051"/>
                  </a:lnTo>
                  <a:lnTo>
                    <a:pt x="72222" y="169646"/>
                  </a:lnTo>
                  <a:lnTo>
                    <a:pt x="71689" y="170304"/>
                  </a:lnTo>
                  <a:lnTo>
                    <a:pt x="71187" y="170963"/>
                  </a:lnTo>
                  <a:lnTo>
                    <a:pt x="70749" y="171652"/>
                  </a:lnTo>
                  <a:lnTo>
                    <a:pt x="70372" y="172373"/>
                  </a:lnTo>
                  <a:lnTo>
                    <a:pt x="70059" y="173126"/>
                  </a:lnTo>
                  <a:lnTo>
                    <a:pt x="69683" y="172906"/>
                  </a:lnTo>
                  <a:lnTo>
                    <a:pt x="69307" y="172718"/>
                  </a:lnTo>
                  <a:lnTo>
                    <a:pt x="68962" y="172561"/>
                  </a:lnTo>
                  <a:lnTo>
                    <a:pt x="68586" y="172436"/>
                  </a:lnTo>
                  <a:lnTo>
                    <a:pt x="68241" y="172342"/>
                  </a:lnTo>
                  <a:lnTo>
                    <a:pt x="67896" y="172311"/>
                  </a:lnTo>
                  <a:lnTo>
                    <a:pt x="67551" y="172279"/>
                  </a:lnTo>
                  <a:lnTo>
                    <a:pt x="67206" y="172311"/>
                  </a:lnTo>
                  <a:lnTo>
                    <a:pt x="66862" y="172342"/>
                  </a:lnTo>
                  <a:lnTo>
                    <a:pt x="66548" y="172436"/>
                  </a:lnTo>
                  <a:lnTo>
                    <a:pt x="66235" y="172530"/>
                  </a:lnTo>
                  <a:lnTo>
                    <a:pt x="65921" y="172655"/>
                  </a:lnTo>
                  <a:lnTo>
                    <a:pt x="65608" y="172812"/>
                  </a:lnTo>
                  <a:lnTo>
                    <a:pt x="65294" y="172969"/>
                  </a:lnTo>
                  <a:lnTo>
                    <a:pt x="65012" y="173188"/>
                  </a:lnTo>
                  <a:lnTo>
                    <a:pt x="64730" y="173408"/>
                  </a:lnTo>
                  <a:lnTo>
                    <a:pt x="64448" y="173627"/>
                  </a:lnTo>
                  <a:lnTo>
                    <a:pt x="64197" y="173878"/>
                  </a:lnTo>
                  <a:lnTo>
                    <a:pt x="63696" y="174442"/>
                  </a:lnTo>
                  <a:lnTo>
                    <a:pt x="63257" y="175038"/>
                  </a:lnTo>
                  <a:lnTo>
                    <a:pt x="62818" y="175665"/>
                  </a:lnTo>
                  <a:lnTo>
                    <a:pt x="62473" y="176354"/>
                  </a:lnTo>
                  <a:lnTo>
                    <a:pt x="62160" y="177044"/>
                  </a:lnTo>
                  <a:lnTo>
                    <a:pt x="61909" y="177734"/>
                  </a:lnTo>
                  <a:lnTo>
                    <a:pt x="61721" y="178423"/>
                  </a:lnTo>
                  <a:lnTo>
                    <a:pt x="60592" y="178266"/>
                  </a:lnTo>
                  <a:lnTo>
                    <a:pt x="59464" y="178110"/>
                  </a:lnTo>
                  <a:lnTo>
                    <a:pt x="59621" y="177357"/>
                  </a:lnTo>
                  <a:lnTo>
                    <a:pt x="59840" y="176605"/>
                  </a:lnTo>
                  <a:lnTo>
                    <a:pt x="60059" y="175821"/>
                  </a:lnTo>
                  <a:lnTo>
                    <a:pt x="60310" y="175069"/>
                  </a:lnTo>
                  <a:lnTo>
                    <a:pt x="60592" y="174317"/>
                  </a:lnTo>
                  <a:lnTo>
                    <a:pt x="60937" y="173596"/>
                  </a:lnTo>
                  <a:lnTo>
                    <a:pt x="61313" y="172938"/>
                  </a:lnTo>
                  <a:lnTo>
                    <a:pt x="61533" y="172593"/>
                  </a:lnTo>
                  <a:lnTo>
                    <a:pt x="61752" y="172311"/>
                  </a:lnTo>
                  <a:lnTo>
                    <a:pt x="62003" y="171997"/>
                  </a:lnTo>
                  <a:lnTo>
                    <a:pt x="62254" y="171715"/>
                  </a:lnTo>
                  <a:lnTo>
                    <a:pt x="62504" y="171464"/>
                  </a:lnTo>
                  <a:lnTo>
                    <a:pt x="62787" y="171245"/>
                  </a:lnTo>
                  <a:lnTo>
                    <a:pt x="63100" y="171025"/>
                  </a:lnTo>
                  <a:lnTo>
                    <a:pt x="63414" y="170806"/>
                  </a:lnTo>
                  <a:lnTo>
                    <a:pt x="63727" y="170649"/>
                  </a:lnTo>
                  <a:lnTo>
                    <a:pt x="64072" y="170493"/>
                  </a:lnTo>
                  <a:lnTo>
                    <a:pt x="64448" y="170367"/>
                  </a:lnTo>
                  <a:lnTo>
                    <a:pt x="64824" y="170273"/>
                  </a:lnTo>
                  <a:lnTo>
                    <a:pt x="65232" y="170210"/>
                  </a:lnTo>
                  <a:lnTo>
                    <a:pt x="65670" y="170179"/>
                  </a:lnTo>
                  <a:lnTo>
                    <a:pt x="66109" y="170179"/>
                  </a:lnTo>
                  <a:lnTo>
                    <a:pt x="66579" y="170210"/>
                  </a:lnTo>
                  <a:lnTo>
                    <a:pt x="67081" y="170273"/>
                  </a:lnTo>
                  <a:lnTo>
                    <a:pt x="67583" y="170367"/>
                  </a:lnTo>
                  <a:lnTo>
                    <a:pt x="67771" y="170398"/>
                  </a:lnTo>
                  <a:lnTo>
                    <a:pt x="67927" y="170398"/>
                  </a:lnTo>
                  <a:lnTo>
                    <a:pt x="68084" y="170367"/>
                  </a:lnTo>
                  <a:lnTo>
                    <a:pt x="68209" y="170304"/>
                  </a:lnTo>
                  <a:lnTo>
                    <a:pt x="68335" y="170210"/>
                  </a:lnTo>
                  <a:lnTo>
                    <a:pt x="68460" y="170116"/>
                  </a:lnTo>
                  <a:lnTo>
                    <a:pt x="68554" y="169991"/>
                  </a:lnTo>
                  <a:lnTo>
                    <a:pt x="68617" y="169866"/>
                  </a:lnTo>
                  <a:lnTo>
                    <a:pt x="68962" y="168988"/>
                  </a:lnTo>
                  <a:lnTo>
                    <a:pt x="69369" y="168110"/>
                  </a:lnTo>
                  <a:lnTo>
                    <a:pt x="69839" y="167201"/>
                  </a:lnTo>
                  <a:lnTo>
                    <a:pt x="70341" y="166292"/>
                  </a:lnTo>
                  <a:lnTo>
                    <a:pt x="70905" y="165414"/>
                  </a:lnTo>
                  <a:lnTo>
                    <a:pt x="71532" y="164568"/>
                  </a:lnTo>
                  <a:lnTo>
                    <a:pt x="71846" y="164161"/>
                  </a:lnTo>
                  <a:lnTo>
                    <a:pt x="72190" y="163784"/>
                  </a:lnTo>
                  <a:lnTo>
                    <a:pt x="72535" y="163408"/>
                  </a:lnTo>
                  <a:lnTo>
                    <a:pt x="72911" y="163032"/>
                  </a:lnTo>
                  <a:lnTo>
                    <a:pt x="73288" y="162719"/>
                  </a:lnTo>
                  <a:lnTo>
                    <a:pt x="73664" y="162374"/>
                  </a:lnTo>
                  <a:lnTo>
                    <a:pt x="74071" y="162092"/>
                  </a:lnTo>
                  <a:lnTo>
                    <a:pt x="74510" y="161810"/>
                  </a:lnTo>
                  <a:lnTo>
                    <a:pt x="74949" y="161559"/>
                  </a:lnTo>
                  <a:lnTo>
                    <a:pt x="75388" y="161339"/>
                  </a:lnTo>
                  <a:lnTo>
                    <a:pt x="75858" y="161151"/>
                  </a:lnTo>
                  <a:lnTo>
                    <a:pt x="76328" y="160995"/>
                  </a:lnTo>
                  <a:lnTo>
                    <a:pt x="76830" y="160838"/>
                  </a:lnTo>
                  <a:lnTo>
                    <a:pt x="77331" y="160744"/>
                  </a:lnTo>
                  <a:lnTo>
                    <a:pt x="77864" y="160681"/>
                  </a:lnTo>
                  <a:close/>
                  <a:moveTo>
                    <a:pt x="103129" y="0"/>
                  </a:moveTo>
                  <a:lnTo>
                    <a:pt x="102910" y="31"/>
                  </a:lnTo>
                  <a:lnTo>
                    <a:pt x="102722" y="157"/>
                  </a:lnTo>
                  <a:lnTo>
                    <a:pt x="102628" y="219"/>
                  </a:lnTo>
                  <a:lnTo>
                    <a:pt x="102596" y="313"/>
                  </a:lnTo>
                  <a:lnTo>
                    <a:pt x="102534" y="408"/>
                  </a:lnTo>
                  <a:lnTo>
                    <a:pt x="102534" y="533"/>
                  </a:lnTo>
                  <a:lnTo>
                    <a:pt x="102534" y="658"/>
                  </a:lnTo>
                  <a:lnTo>
                    <a:pt x="102565" y="784"/>
                  </a:lnTo>
                  <a:lnTo>
                    <a:pt x="102377" y="815"/>
                  </a:lnTo>
                  <a:lnTo>
                    <a:pt x="102220" y="909"/>
                  </a:lnTo>
                  <a:lnTo>
                    <a:pt x="102032" y="1034"/>
                  </a:lnTo>
                  <a:lnTo>
                    <a:pt x="101907" y="1223"/>
                  </a:lnTo>
                  <a:lnTo>
                    <a:pt x="90747" y="20532"/>
                  </a:lnTo>
                  <a:lnTo>
                    <a:pt x="79619" y="39841"/>
                  </a:lnTo>
                  <a:lnTo>
                    <a:pt x="57426" y="78491"/>
                  </a:lnTo>
                  <a:lnTo>
                    <a:pt x="46204" y="98020"/>
                  </a:lnTo>
                  <a:lnTo>
                    <a:pt x="35014" y="117580"/>
                  </a:lnTo>
                  <a:lnTo>
                    <a:pt x="32443" y="122125"/>
                  </a:lnTo>
                  <a:lnTo>
                    <a:pt x="29873" y="126670"/>
                  </a:lnTo>
                  <a:lnTo>
                    <a:pt x="27271" y="131216"/>
                  </a:lnTo>
                  <a:lnTo>
                    <a:pt x="24638" y="135729"/>
                  </a:lnTo>
                  <a:lnTo>
                    <a:pt x="23322" y="137986"/>
                  </a:lnTo>
                  <a:lnTo>
                    <a:pt x="21974" y="140243"/>
                  </a:lnTo>
                  <a:lnTo>
                    <a:pt x="20595" y="142469"/>
                  </a:lnTo>
                  <a:lnTo>
                    <a:pt x="19215" y="144663"/>
                  </a:lnTo>
                  <a:lnTo>
                    <a:pt x="17805" y="146857"/>
                  </a:lnTo>
                  <a:lnTo>
                    <a:pt x="16332" y="149052"/>
                  </a:lnTo>
                  <a:lnTo>
                    <a:pt x="14858" y="151215"/>
                  </a:lnTo>
                  <a:lnTo>
                    <a:pt x="13354" y="153346"/>
                  </a:lnTo>
                  <a:lnTo>
                    <a:pt x="12570" y="154381"/>
                  </a:lnTo>
                  <a:lnTo>
                    <a:pt x="11504" y="155728"/>
                  </a:lnTo>
                  <a:lnTo>
                    <a:pt x="10250" y="157296"/>
                  </a:lnTo>
                  <a:lnTo>
                    <a:pt x="8840" y="159082"/>
                  </a:lnTo>
                  <a:lnTo>
                    <a:pt x="7398" y="161026"/>
                  </a:lnTo>
                  <a:lnTo>
                    <a:pt x="6646" y="162029"/>
                  </a:lnTo>
                  <a:lnTo>
                    <a:pt x="5893" y="163095"/>
                  </a:lnTo>
                  <a:lnTo>
                    <a:pt x="5172" y="164161"/>
                  </a:lnTo>
                  <a:lnTo>
                    <a:pt x="4451" y="165226"/>
                  </a:lnTo>
                  <a:lnTo>
                    <a:pt x="3762" y="166323"/>
                  </a:lnTo>
                  <a:lnTo>
                    <a:pt x="3103" y="167421"/>
                  </a:lnTo>
                  <a:lnTo>
                    <a:pt x="2508" y="168549"/>
                  </a:lnTo>
                  <a:lnTo>
                    <a:pt x="1944" y="169646"/>
                  </a:lnTo>
                  <a:lnTo>
                    <a:pt x="1442" y="170712"/>
                  </a:lnTo>
                  <a:lnTo>
                    <a:pt x="1003" y="171809"/>
                  </a:lnTo>
                  <a:lnTo>
                    <a:pt x="627" y="172875"/>
                  </a:lnTo>
                  <a:lnTo>
                    <a:pt x="314" y="173909"/>
                  </a:lnTo>
                  <a:lnTo>
                    <a:pt x="220" y="174411"/>
                  </a:lnTo>
                  <a:lnTo>
                    <a:pt x="126" y="174912"/>
                  </a:lnTo>
                  <a:lnTo>
                    <a:pt x="63" y="175414"/>
                  </a:lnTo>
                  <a:lnTo>
                    <a:pt x="0" y="175884"/>
                  </a:lnTo>
                  <a:lnTo>
                    <a:pt x="0" y="176354"/>
                  </a:lnTo>
                  <a:lnTo>
                    <a:pt x="0" y="176824"/>
                  </a:lnTo>
                  <a:lnTo>
                    <a:pt x="32" y="177295"/>
                  </a:lnTo>
                  <a:lnTo>
                    <a:pt x="94" y="177734"/>
                  </a:lnTo>
                  <a:lnTo>
                    <a:pt x="188" y="178141"/>
                  </a:lnTo>
                  <a:lnTo>
                    <a:pt x="314" y="178580"/>
                  </a:lnTo>
                  <a:lnTo>
                    <a:pt x="470" y="178987"/>
                  </a:lnTo>
                  <a:lnTo>
                    <a:pt x="658" y="179364"/>
                  </a:lnTo>
                  <a:lnTo>
                    <a:pt x="878" y="179740"/>
                  </a:lnTo>
                  <a:lnTo>
                    <a:pt x="1129" y="180116"/>
                  </a:lnTo>
                  <a:lnTo>
                    <a:pt x="1411" y="180461"/>
                  </a:lnTo>
                  <a:lnTo>
                    <a:pt x="1724" y="180774"/>
                  </a:lnTo>
                  <a:lnTo>
                    <a:pt x="2100" y="181088"/>
                  </a:lnTo>
                  <a:lnTo>
                    <a:pt x="2477" y="181401"/>
                  </a:lnTo>
                  <a:lnTo>
                    <a:pt x="2915" y="181683"/>
                  </a:lnTo>
                  <a:lnTo>
                    <a:pt x="3386" y="181934"/>
                  </a:lnTo>
                  <a:lnTo>
                    <a:pt x="3636" y="182028"/>
                  </a:lnTo>
                  <a:lnTo>
                    <a:pt x="3856" y="182059"/>
                  </a:lnTo>
                  <a:lnTo>
                    <a:pt x="4075" y="182059"/>
                  </a:lnTo>
                  <a:lnTo>
                    <a:pt x="4263" y="182028"/>
                  </a:lnTo>
                  <a:lnTo>
                    <a:pt x="4451" y="181934"/>
                  </a:lnTo>
                  <a:lnTo>
                    <a:pt x="4608" y="181809"/>
                  </a:lnTo>
                  <a:lnTo>
                    <a:pt x="4765" y="181683"/>
                  </a:lnTo>
                  <a:lnTo>
                    <a:pt x="4890" y="181526"/>
                  </a:lnTo>
                  <a:lnTo>
                    <a:pt x="4953" y="181338"/>
                  </a:lnTo>
                  <a:lnTo>
                    <a:pt x="5016" y="181150"/>
                  </a:lnTo>
                  <a:lnTo>
                    <a:pt x="5047" y="180931"/>
                  </a:lnTo>
                  <a:lnTo>
                    <a:pt x="5016" y="180743"/>
                  </a:lnTo>
                  <a:lnTo>
                    <a:pt x="4953" y="180555"/>
                  </a:lnTo>
                  <a:lnTo>
                    <a:pt x="4859" y="180367"/>
                  </a:lnTo>
                  <a:lnTo>
                    <a:pt x="4702" y="180179"/>
                  </a:lnTo>
                  <a:lnTo>
                    <a:pt x="4514" y="180022"/>
                  </a:lnTo>
                  <a:lnTo>
                    <a:pt x="4263" y="179865"/>
                  </a:lnTo>
                  <a:lnTo>
                    <a:pt x="4012" y="179677"/>
                  </a:lnTo>
                  <a:lnTo>
                    <a:pt x="3824" y="179489"/>
                  </a:lnTo>
                  <a:lnTo>
                    <a:pt x="3605" y="179269"/>
                  </a:lnTo>
                  <a:lnTo>
                    <a:pt x="3448" y="179081"/>
                  </a:lnTo>
                  <a:lnTo>
                    <a:pt x="3292" y="178862"/>
                  </a:lnTo>
                  <a:lnTo>
                    <a:pt x="3009" y="178392"/>
                  </a:lnTo>
                  <a:lnTo>
                    <a:pt x="2821" y="177890"/>
                  </a:lnTo>
                  <a:lnTo>
                    <a:pt x="2665" y="177389"/>
                  </a:lnTo>
                  <a:lnTo>
                    <a:pt x="2602" y="176856"/>
                  </a:lnTo>
                  <a:lnTo>
                    <a:pt x="2571" y="176292"/>
                  </a:lnTo>
                  <a:lnTo>
                    <a:pt x="2571" y="175696"/>
                  </a:lnTo>
                  <a:lnTo>
                    <a:pt x="2665" y="175100"/>
                  </a:lnTo>
                  <a:lnTo>
                    <a:pt x="2759" y="174505"/>
                  </a:lnTo>
                  <a:lnTo>
                    <a:pt x="2915" y="173878"/>
                  </a:lnTo>
                  <a:lnTo>
                    <a:pt x="3103" y="173251"/>
                  </a:lnTo>
                  <a:lnTo>
                    <a:pt x="3354" y="172624"/>
                  </a:lnTo>
                  <a:lnTo>
                    <a:pt x="3605" y="171966"/>
                  </a:lnTo>
                  <a:lnTo>
                    <a:pt x="3887" y="171339"/>
                  </a:lnTo>
                  <a:lnTo>
                    <a:pt x="4201" y="170681"/>
                  </a:lnTo>
                  <a:lnTo>
                    <a:pt x="4514" y="170054"/>
                  </a:lnTo>
                  <a:lnTo>
                    <a:pt x="5235" y="168768"/>
                  </a:lnTo>
                  <a:lnTo>
                    <a:pt x="5956" y="167546"/>
                  </a:lnTo>
                  <a:lnTo>
                    <a:pt x="6708" y="166386"/>
                  </a:lnTo>
                  <a:lnTo>
                    <a:pt x="7461" y="165320"/>
                  </a:lnTo>
                  <a:lnTo>
                    <a:pt x="8150" y="164349"/>
                  </a:lnTo>
                  <a:lnTo>
                    <a:pt x="9310" y="162750"/>
                  </a:lnTo>
                  <a:lnTo>
                    <a:pt x="12100" y="158957"/>
                  </a:lnTo>
                  <a:lnTo>
                    <a:pt x="14890" y="155196"/>
                  </a:lnTo>
                  <a:lnTo>
                    <a:pt x="16269" y="153283"/>
                  </a:lnTo>
                  <a:lnTo>
                    <a:pt x="17648" y="151371"/>
                  </a:lnTo>
                  <a:lnTo>
                    <a:pt x="18996" y="149428"/>
                  </a:lnTo>
                  <a:lnTo>
                    <a:pt x="20281" y="147453"/>
                  </a:lnTo>
                  <a:lnTo>
                    <a:pt x="22068" y="144600"/>
                  </a:lnTo>
                  <a:lnTo>
                    <a:pt x="23855" y="141748"/>
                  </a:lnTo>
                  <a:lnTo>
                    <a:pt x="25579" y="138895"/>
                  </a:lnTo>
                  <a:lnTo>
                    <a:pt x="27271" y="135980"/>
                  </a:lnTo>
                  <a:lnTo>
                    <a:pt x="28964" y="133096"/>
                  </a:lnTo>
                  <a:lnTo>
                    <a:pt x="30657" y="130181"/>
                  </a:lnTo>
                  <a:lnTo>
                    <a:pt x="33979" y="124351"/>
                  </a:lnTo>
                  <a:lnTo>
                    <a:pt x="34700" y="124852"/>
                  </a:lnTo>
                  <a:lnTo>
                    <a:pt x="35390" y="125417"/>
                  </a:lnTo>
                  <a:lnTo>
                    <a:pt x="36080" y="125949"/>
                  </a:lnTo>
                  <a:lnTo>
                    <a:pt x="36707" y="126545"/>
                  </a:lnTo>
                  <a:lnTo>
                    <a:pt x="37333" y="127141"/>
                  </a:lnTo>
                  <a:lnTo>
                    <a:pt x="37929" y="127768"/>
                  </a:lnTo>
                  <a:lnTo>
                    <a:pt x="38493" y="128394"/>
                  </a:lnTo>
                  <a:lnTo>
                    <a:pt x="39058" y="129021"/>
                  </a:lnTo>
                  <a:lnTo>
                    <a:pt x="39559" y="129680"/>
                  </a:lnTo>
                  <a:lnTo>
                    <a:pt x="40029" y="130369"/>
                  </a:lnTo>
                  <a:lnTo>
                    <a:pt x="40499" y="131059"/>
                  </a:lnTo>
                  <a:lnTo>
                    <a:pt x="40938" y="131748"/>
                  </a:lnTo>
                  <a:lnTo>
                    <a:pt x="41346" y="132469"/>
                  </a:lnTo>
                  <a:lnTo>
                    <a:pt x="41722" y="133190"/>
                  </a:lnTo>
                  <a:lnTo>
                    <a:pt x="42098" y="133911"/>
                  </a:lnTo>
                  <a:lnTo>
                    <a:pt x="42412" y="134664"/>
                  </a:lnTo>
                  <a:lnTo>
                    <a:pt x="42725" y="135416"/>
                  </a:lnTo>
                  <a:lnTo>
                    <a:pt x="43007" y="136168"/>
                  </a:lnTo>
                  <a:lnTo>
                    <a:pt x="43258" y="136952"/>
                  </a:lnTo>
                  <a:lnTo>
                    <a:pt x="43509" y="137736"/>
                  </a:lnTo>
                  <a:lnTo>
                    <a:pt x="43697" y="138519"/>
                  </a:lnTo>
                  <a:lnTo>
                    <a:pt x="43885" y="139303"/>
                  </a:lnTo>
                  <a:lnTo>
                    <a:pt x="44042" y="140118"/>
                  </a:lnTo>
                  <a:lnTo>
                    <a:pt x="44167" y="140933"/>
                  </a:lnTo>
                  <a:lnTo>
                    <a:pt x="44292" y="141717"/>
                  </a:lnTo>
                  <a:lnTo>
                    <a:pt x="44386" y="142532"/>
                  </a:lnTo>
                  <a:lnTo>
                    <a:pt x="44449" y="143347"/>
                  </a:lnTo>
                  <a:lnTo>
                    <a:pt x="44480" y="144193"/>
                  </a:lnTo>
                  <a:lnTo>
                    <a:pt x="44512" y="145008"/>
                  </a:lnTo>
                  <a:lnTo>
                    <a:pt x="44512" y="145823"/>
                  </a:lnTo>
                  <a:lnTo>
                    <a:pt x="44480" y="146638"/>
                  </a:lnTo>
                  <a:lnTo>
                    <a:pt x="44418" y="147484"/>
                  </a:lnTo>
                  <a:lnTo>
                    <a:pt x="44355" y="148299"/>
                  </a:lnTo>
                  <a:lnTo>
                    <a:pt x="44261" y="149114"/>
                  </a:lnTo>
                  <a:lnTo>
                    <a:pt x="44136" y="149961"/>
                  </a:lnTo>
                  <a:lnTo>
                    <a:pt x="43979" y="150776"/>
                  </a:lnTo>
                  <a:lnTo>
                    <a:pt x="43822" y="151591"/>
                  </a:lnTo>
                  <a:lnTo>
                    <a:pt x="43634" y="152406"/>
                  </a:lnTo>
                  <a:lnTo>
                    <a:pt x="43446" y="153221"/>
                  </a:lnTo>
                  <a:lnTo>
                    <a:pt x="43227" y="154004"/>
                  </a:lnTo>
                  <a:lnTo>
                    <a:pt x="42976" y="154819"/>
                  </a:lnTo>
                  <a:lnTo>
                    <a:pt x="42694" y="155603"/>
                  </a:lnTo>
                  <a:lnTo>
                    <a:pt x="42412" y="156387"/>
                  </a:lnTo>
                  <a:lnTo>
                    <a:pt x="42098" y="157170"/>
                  </a:lnTo>
                  <a:lnTo>
                    <a:pt x="41785" y="157954"/>
                  </a:lnTo>
                  <a:lnTo>
                    <a:pt x="41440" y="158706"/>
                  </a:lnTo>
                  <a:lnTo>
                    <a:pt x="41064" y="159490"/>
                  </a:lnTo>
                  <a:lnTo>
                    <a:pt x="40656" y="160211"/>
                  </a:lnTo>
                  <a:lnTo>
                    <a:pt x="40249" y="160963"/>
                  </a:lnTo>
                  <a:lnTo>
                    <a:pt x="39841" y="161684"/>
                  </a:lnTo>
                  <a:lnTo>
                    <a:pt x="39371" y="162405"/>
                  </a:lnTo>
                  <a:lnTo>
                    <a:pt x="38901" y="163095"/>
                  </a:lnTo>
                  <a:lnTo>
                    <a:pt x="38431" y="163784"/>
                  </a:lnTo>
                  <a:lnTo>
                    <a:pt x="37929" y="164474"/>
                  </a:lnTo>
                  <a:lnTo>
                    <a:pt x="37396" y="165132"/>
                  </a:lnTo>
                  <a:lnTo>
                    <a:pt x="36863" y="165759"/>
                  </a:lnTo>
                  <a:lnTo>
                    <a:pt x="36299" y="166386"/>
                  </a:lnTo>
                  <a:lnTo>
                    <a:pt x="35735" y="167013"/>
                  </a:lnTo>
                  <a:lnTo>
                    <a:pt x="35108" y="167609"/>
                  </a:lnTo>
                  <a:lnTo>
                    <a:pt x="34512" y="168204"/>
                  </a:lnTo>
                  <a:lnTo>
                    <a:pt x="33885" y="168768"/>
                  </a:lnTo>
                  <a:lnTo>
                    <a:pt x="33227" y="169301"/>
                  </a:lnTo>
                  <a:lnTo>
                    <a:pt x="32569" y="169834"/>
                  </a:lnTo>
                  <a:lnTo>
                    <a:pt x="31879" y="170336"/>
                  </a:lnTo>
                  <a:lnTo>
                    <a:pt x="31723" y="170461"/>
                  </a:lnTo>
                  <a:lnTo>
                    <a:pt x="31252" y="170242"/>
                  </a:lnTo>
                  <a:lnTo>
                    <a:pt x="29152" y="169113"/>
                  </a:lnTo>
                  <a:lnTo>
                    <a:pt x="27052" y="167922"/>
                  </a:lnTo>
                  <a:lnTo>
                    <a:pt x="24920" y="166700"/>
                  </a:lnTo>
                  <a:lnTo>
                    <a:pt x="22820" y="165508"/>
                  </a:lnTo>
                  <a:lnTo>
                    <a:pt x="20689" y="164349"/>
                  </a:lnTo>
                  <a:lnTo>
                    <a:pt x="19623" y="163816"/>
                  </a:lnTo>
                  <a:lnTo>
                    <a:pt x="18526" y="163283"/>
                  </a:lnTo>
                  <a:lnTo>
                    <a:pt x="17429" y="162750"/>
                  </a:lnTo>
                  <a:lnTo>
                    <a:pt x="16332" y="162280"/>
                  </a:lnTo>
                  <a:lnTo>
                    <a:pt x="15234" y="161841"/>
                  </a:lnTo>
                  <a:lnTo>
                    <a:pt x="14106" y="161433"/>
                  </a:lnTo>
                  <a:lnTo>
                    <a:pt x="13918" y="161402"/>
                  </a:lnTo>
                  <a:lnTo>
                    <a:pt x="13730" y="161433"/>
                  </a:lnTo>
                  <a:lnTo>
                    <a:pt x="13542" y="161496"/>
                  </a:lnTo>
                  <a:lnTo>
                    <a:pt x="13416" y="161622"/>
                  </a:lnTo>
                  <a:lnTo>
                    <a:pt x="13134" y="161904"/>
                  </a:lnTo>
                  <a:lnTo>
                    <a:pt x="13072" y="161998"/>
                  </a:lnTo>
                  <a:lnTo>
                    <a:pt x="13072" y="162060"/>
                  </a:lnTo>
                  <a:lnTo>
                    <a:pt x="13072" y="162154"/>
                  </a:lnTo>
                  <a:lnTo>
                    <a:pt x="13103" y="162217"/>
                  </a:lnTo>
                  <a:lnTo>
                    <a:pt x="13197" y="162437"/>
                  </a:lnTo>
                  <a:lnTo>
                    <a:pt x="13228" y="162499"/>
                  </a:lnTo>
                  <a:lnTo>
                    <a:pt x="13291" y="162531"/>
                  </a:lnTo>
                  <a:lnTo>
                    <a:pt x="13416" y="162531"/>
                  </a:lnTo>
                  <a:lnTo>
                    <a:pt x="13573" y="162468"/>
                  </a:lnTo>
                  <a:lnTo>
                    <a:pt x="13636" y="162468"/>
                  </a:lnTo>
                  <a:lnTo>
                    <a:pt x="13667" y="162405"/>
                  </a:lnTo>
                  <a:lnTo>
                    <a:pt x="14200" y="162875"/>
                  </a:lnTo>
                  <a:lnTo>
                    <a:pt x="14921" y="163440"/>
                  </a:lnTo>
                  <a:lnTo>
                    <a:pt x="15579" y="163910"/>
                  </a:lnTo>
                  <a:lnTo>
                    <a:pt x="15987" y="164161"/>
                  </a:lnTo>
                  <a:lnTo>
                    <a:pt x="18745" y="165728"/>
                  </a:lnTo>
                  <a:lnTo>
                    <a:pt x="21504" y="167295"/>
                  </a:lnTo>
                  <a:lnTo>
                    <a:pt x="26738" y="170242"/>
                  </a:lnTo>
                  <a:lnTo>
                    <a:pt x="29372" y="171684"/>
                  </a:lnTo>
                  <a:lnTo>
                    <a:pt x="30688" y="172405"/>
                  </a:lnTo>
                  <a:lnTo>
                    <a:pt x="32036" y="173094"/>
                  </a:lnTo>
                  <a:lnTo>
                    <a:pt x="34450" y="174285"/>
                  </a:lnTo>
                  <a:lnTo>
                    <a:pt x="35703" y="174850"/>
                  </a:lnTo>
                  <a:lnTo>
                    <a:pt x="36926" y="175414"/>
                  </a:lnTo>
                  <a:lnTo>
                    <a:pt x="38211" y="175947"/>
                  </a:lnTo>
                  <a:lnTo>
                    <a:pt x="39465" y="176448"/>
                  </a:lnTo>
                  <a:lnTo>
                    <a:pt x="40782" y="176919"/>
                  </a:lnTo>
                  <a:lnTo>
                    <a:pt x="42067" y="177357"/>
                  </a:lnTo>
                  <a:lnTo>
                    <a:pt x="43383" y="177765"/>
                  </a:lnTo>
                  <a:lnTo>
                    <a:pt x="44700" y="178110"/>
                  </a:lnTo>
                  <a:lnTo>
                    <a:pt x="46016" y="178423"/>
                  </a:lnTo>
                  <a:lnTo>
                    <a:pt x="47364" y="178705"/>
                  </a:lnTo>
                  <a:lnTo>
                    <a:pt x="48681" y="178893"/>
                  </a:lnTo>
                  <a:lnTo>
                    <a:pt x="50029" y="179050"/>
                  </a:lnTo>
                  <a:lnTo>
                    <a:pt x="51408" y="179144"/>
                  </a:lnTo>
                  <a:lnTo>
                    <a:pt x="52756" y="179175"/>
                  </a:lnTo>
                  <a:lnTo>
                    <a:pt x="53007" y="179144"/>
                  </a:lnTo>
                  <a:lnTo>
                    <a:pt x="53195" y="179081"/>
                  </a:lnTo>
                  <a:lnTo>
                    <a:pt x="53383" y="178987"/>
                  </a:lnTo>
                  <a:lnTo>
                    <a:pt x="53508" y="178862"/>
                  </a:lnTo>
                  <a:lnTo>
                    <a:pt x="53633" y="178705"/>
                  </a:lnTo>
                  <a:lnTo>
                    <a:pt x="53696" y="178549"/>
                  </a:lnTo>
                  <a:lnTo>
                    <a:pt x="53759" y="178360"/>
                  </a:lnTo>
                  <a:lnTo>
                    <a:pt x="53759" y="178172"/>
                  </a:lnTo>
                  <a:lnTo>
                    <a:pt x="53728" y="177984"/>
                  </a:lnTo>
                  <a:lnTo>
                    <a:pt x="53696" y="177796"/>
                  </a:lnTo>
                  <a:lnTo>
                    <a:pt x="53602" y="177639"/>
                  </a:lnTo>
                  <a:lnTo>
                    <a:pt x="53508" y="177483"/>
                  </a:lnTo>
                  <a:lnTo>
                    <a:pt x="53351" y="177326"/>
                  </a:lnTo>
                  <a:lnTo>
                    <a:pt x="53195" y="177201"/>
                  </a:lnTo>
                  <a:lnTo>
                    <a:pt x="52975" y="177138"/>
                  </a:lnTo>
                  <a:lnTo>
                    <a:pt x="52756" y="177075"/>
                  </a:lnTo>
                  <a:lnTo>
                    <a:pt x="52317" y="177013"/>
                  </a:lnTo>
                  <a:lnTo>
                    <a:pt x="52505" y="175790"/>
                  </a:lnTo>
                  <a:lnTo>
                    <a:pt x="52756" y="174568"/>
                  </a:lnTo>
                  <a:lnTo>
                    <a:pt x="53038" y="173345"/>
                  </a:lnTo>
                  <a:lnTo>
                    <a:pt x="53414" y="172123"/>
                  </a:lnTo>
                  <a:lnTo>
                    <a:pt x="53633" y="171558"/>
                  </a:lnTo>
                  <a:lnTo>
                    <a:pt x="53853" y="170963"/>
                  </a:lnTo>
                  <a:lnTo>
                    <a:pt x="54104" y="170398"/>
                  </a:lnTo>
                  <a:lnTo>
                    <a:pt x="54386" y="169834"/>
                  </a:lnTo>
                  <a:lnTo>
                    <a:pt x="54668" y="169270"/>
                  </a:lnTo>
                  <a:lnTo>
                    <a:pt x="54981" y="168768"/>
                  </a:lnTo>
                  <a:lnTo>
                    <a:pt x="55295" y="168236"/>
                  </a:lnTo>
                  <a:lnTo>
                    <a:pt x="55640" y="167734"/>
                  </a:lnTo>
                  <a:lnTo>
                    <a:pt x="56016" y="167264"/>
                  </a:lnTo>
                  <a:lnTo>
                    <a:pt x="56423" y="166825"/>
                  </a:lnTo>
                  <a:lnTo>
                    <a:pt x="56831" y="166386"/>
                  </a:lnTo>
                  <a:lnTo>
                    <a:pt x="57301" y="165979"/>
                  </a:lnTo>
                  <a:lnTo>
                    <a:pt x="57771" y="165602"/>
                  </a:lnTo>
                  <a:lnTo>
                    <a:pt x="58241" y="165226"/>
                  </a:lnTo>
                  <a:lnTo>
                    <a:pt x="58774" y="164913"/>
                  </a:lnTo>
                  <a:lnTo>
                    <a:pt x="59339" y="164631"/>
                  </a:lnTo>
                  <a:lnTo>
                    <a:pt x="59903" y="164349"/>
                  </a:lnTo>
                  <a:lnTo>
                    <a:pt x="60530" y="164129"/>
                  </a:lnTo>
                  <a:lnTo>
                    <a:pt x="61157" y="163941"/>
                  </a:lnTo>
                  <a:lnTo>
                    <a:pt x="61815" y="163784"/>
                  </a:lnTo>
                  <a:lnTo>
                    <a:pt x="62504" y="163659"/>
                  </a:lnTo>
                  <a:lnTo>
                    <a:pt x="63257" y="163565"/>
                  </a:lnTo>
                  <a:lnTo>
                    <a:pt x="64009" y="163534"/>
                  </a:lnTo>
                  <a:lnTo>
                    <a:pt x="64981" y="163534"/>
                  </a:lnTo>
                  <a:lnTo>
                    <a:pt x="65138" y="163502"/>
                  </a:lnTo>
                  <a:lnTo>
                    <a:pt x="65263" y="163440"/>
                  </a:lnTo>
                  <a:lnTo>
                    <a:pt x="65388" y="163346"/>
                  </a:lnTo>
                  <a:lnTo>
                    <a:pt x="65514" y="163252"/>
                  </a:lnTo>
                  <a:lnTo>
                    <a:pt x="65608" y="163126"/>
                  </a:lnTo>
                  <a:lnTo>
                    <a:pt x="65702" y="163001"/>
                  </a:lnTo>
                  <a:lnTo>
                    <a:pt x="65764" y="162875"/>
                  </a:lnTo>
                  <a:lnTo>
                    <a:pt x="66047" y="162248"/>
                  </a:lnTo>
                  <a:lnTo>
                    <a:pt x="66329" y="161622"/>
                  </a:lnTo>
                  <a:lnTo>
                    <a:pt x="66642" y="160995"/>
                  </a:lnTo>
                  <a:lnTo>
                    <a:pt x="66987" y="160368"/>
                  </a:lnTo>
                  <a:lnTo>
                    <a:pt x="67332" y="159741"/>
                  </a:lnTo>
                  <a:lnTo>
                    <a:pt x="67708" y="159145"/>
                  </a:lnTo>
                  <a:lnTo>
                    <a:pt x="68115" y="158550"/>
                  </a:lnTo>
                  <a:lnTo>
                    <a:pt x="68523" y="157985"/>
                  </a:lnTo>
                  <a:lnTo>
                    <a:pt x="68962" y="157421"/>
                  </a:lnTo>
                  <a:lnTo>
                    <a:pt x="69432" y="156857"/>
                  </a:lnTo>
                  <a:lnTo>
                    <a:pt x="69902" y="156324"/>
                  </a:lnTo>
                  <a:lnTo>
                    <a:pt x="70404" y="155791"/>
                  </a:lnTo>
                  <a:lnTo>
                    <a:pt x="70905" y="155290"/>
                  </a:lnTo>
                  <a:lnTo>
                    <a:pt x="71438" y="154788"/>
                  </a:lnTo>
                  <a:lnTo>
                    <a:pt x="72002" y="154349"/>
                  </a:lnTo>
                  <a:lnTo>
                    <a:pt x="72567" y="153910"/>
                  </a:lnTo>
                  <a:lnTo>
                    <a:pt x="73162" y="153471"/>
                  </a:lnTo>
                  <a:lnTo>
                    <a:pt x="73758" y="153095"/>
                  </a:lnTo>
                  <a:lnTo>
                    <a:pt x="74385" y="152719"/>
                  </a:lnTo>
                  <a:lnTo>
                    <a:pt x="75012" y="152406"/>
                  </a:lnTo>
                  <a:lnTo>
                    <a:pt x="75670" y="152092"/>
                  </a:lnTo>
                  <a:lnTo>
                    <a:pt x="76328" y="151810"/>
                  </a:lnTo>
                  <a:lnTo>
                    <a:pt x="77018" y="151591"/>
                  </a:lnTo>
                  <a:lnTo>
                    <a:pt x="77739" y="151371"/>
                  </a:lnTo>
                  <a:lnTo>
                    <a:pt x="78428" y="151215"/>
                  </a:lnTo>
                  <a:lnTo>
                    <a:pt x="79181" y="151089"/>
                  </a:lnTo>
                  <a:lnTo>
                    <a:pt x="79902" y="150995"/>
                  </a:lnTo>
                  <a:lnTo>
                    <a:pt x="80685" y="150932"/>
                  </a:lnTo>
                  <a:lnTo>
                    <a:pt x="81438" y="150932"/>
                  </a:lnTo>
                  <a:lnTo>
                    <a:pt x="82221" y="150964"/>
                  </a:lnTo>
                  <a:lnTo>
                    <a:pt x="83036" y="151058"/>
                  </a:lnTo>
                  <a:lnTo>
                    <a:pt x="83851" y="151183"/>
                  </a:lnTo>
                  <a:lnTo>
                    <a:pt x="84666" y="151340"/>
                  </a:lnTo>
                  <a:lnTo>
                    <a:pt x="85450" y="151559"/>
                  </a:lnTo>
                  <a:lnTo>
                    <a:pt x="86202" y="151810"/>
                  </a:lnTo>
                  <a:lnTo>
                    <a:pt x="86923" y="152092"/>
                  </a:lnTo>
                  <a:lnTo>
                    <a:pt x="87581" y="152406"/>
                  </a:lnTo>
                  <a:lnTo>
                    <a:pt x="88208" y="152782"/>
                  </a:lnTo>
                  <a:lnTo>
                    <a:pt x="88804" y="153158"/>
                  </a:lnTo>
                  <a:lnTo>
                    <a:pt x="89368" y="153566"/>
                  </a:lnTo>
                  <a:lnTo>
                    <a:pt x="89870" y="154004"/>
                  </a:lnTo>
                  <a:lnTo>
                    <a:pt x="90371" y="154475"/>
                  </a:lnTo>
                  <a:lnTo>
                    <a:pt x="90810" y="154945"/>
                  </a:lnTo>
                  <a:lnTo>
                    <a:pt x="91218" y="155478"/>
                  </a:lnTo>
                  <a:lnTo>
                    <a:pt x="91594" y="156011"/>
                  </a:lnTo>
                  <a:lnTo>
                    <a:pt x="91970" y="156543"/>
                  </a:lnTo>
                  <a:lnTo>
                    <a:pt x="92283" y="157139"/>
                  </a:lnTo>
                  <a:lnTo>
                    <a:pt x="92565" y="157735"/>
                  </a:lnTo>
                  <a:lnTo>
                    <a:pt x="92816" y="158330"/>
                  </a:lnTo>
                  <a:lnTo>
                    <a:pt x="93067" y="158957"/>
                  </a:lnTo>
                  <a:lnTo>
                    <a:pt x="93255" y="159584"/>
                  </a:lnTo>
                  <a:lnTo>
                    <a:pt x="93443" y="160242"/>
                  </a:lnTo>
                  <a:lnTo>
                    <a:pt x="93600" y="160901"/>
                  </a:lnTo>
                  <a:lnTo>
                    <a:pt x="93694" y="161559"/>
                  </a:lnTo>
                  <a:lnTo>
                    <a:pt x="93819" y="162248"/>
                  </a:lnTo>
                  <a:lnTo>
                    <a:pt x="93882" y="162907"/>
                  </a:lnTo>
                  <a:lnTo>
                    <a:pt x="93913" y="163596"/>
                  </a:lnTo>
                  <a:lnTo>
                    <a:pt x="93945" y="164286"/>
                  </a:lnTo>
                  <a:lnTo>
                    <a:pt x="93945" y="164976"/>
                  </a:lnTo>
                  <a:lnTo>
                    <a:pt x="93945" y="165665"/>
                  </a:lnTo>
                  <a:lnTo>
                    <a:pt x="93882" y="166355"/>
                  </a:lnTo>
                  <a:lnTo>
                    <a:pt x="93819" y="167044"/>
                  </a:lnTo>
                  <a:lnTo>
                    <a:pt x="93757" y="167703"/>
                  </a:lnTo>
                  <a:lnTo>
                    <a:pt x="93663" y="168392"/>
                  </a:lnTo>
                  <a:lnTo>
                    <a:pt x="93631" y="168643"/>
                  </a:lnTo>
                  <a:lnTo>
                    <a:pt x="93694" y="168863"/>
                  </a:lnTo>
                  <a:lnTo>
                    <a:pt x="93788" y="169051"/>
                  </a:lnTo>
                  <a:lnTo>
                    <a:pt x="93913" y="169239"/>
                  </a:lnTo>
                  <a:lnTo>
                    <a:pt x="94101" y="169364"/>
                  </a:lnTo>
                  <a:lnTo>
                    <a:pt x="94321" y="169427"/>
                  </a:lnTo>
                  <a:lnTo>
                    <a:pt x="94572" y="169489"/>
                  </a:lnTo>
                  <a:lnTo>
                    <a:pt x="94854" y="169458"/>
                  </a:lnTo>
                  <a:lnTo>
                    <a:pt x="95763" y="169458"/>
                  </a:lnTo>
                  <a:lnTo>
                    <a:pt x="96045" y="169521"/>
                  </a:lnTo>
                  <a:lnTo>
                    <a:pt x="96327" y="169583"/>
                  </a:lnTo>
                  <a:lnTo>
                    <a:pt x="96609" y="169678"/>
                  </a:lnTo>
                  <a:lnTo>
                    <a:pt x="96891" y="169803"/>
                  </a:lnTo>
                  <a:lnTo>
                    <a:pt x="97173" y="169928"/>
                  </a:lnTo>
                  <a:lnTo>
                    <a:pt x="97706" y="170242"/>
                  </a:lnTo>
                  <a:lnTo>
                    <a:pt x="98208" y="170618"/>
                  </a:lnTo>
                  <a:lnTo>
                    <a:pt x="98678" y="171057"/>
                  </a:lnTo>
                  <a:lnTo>
                    <a:pt x="99117" y="171527"/>
                  </a:lnTo>
                  <a:lnTo>
                    <a:pt x="99524" y="172028"/>
                  </a:lnTo>
                  <a:lnTo>
                    <a:pt x="99900" y="172530"/>
                  </a:lnTo>
                  <a:lnTo>
                    <a:pt x="100277" y="173063"/>
                  </a:lnTo>
                  <a:lnTo>
                    <a:pt x="100590" y="173596"/>
                  </a:lnTo>
                  <a:lnTo>
                    <a:pt x="100872" y="174129"/>
                  </a:lnTo>
                  <a:lnTo>
                    <a:pt x="101123" y="174662"/>
                  </a:lnTo>
                  <a:lnTo>
                    <a:pt x="101311" y="175132"/>
                  </a:lnTo>
                  <a:lnTo>
                    <a:pt x="101499" y="175571"/>
                  </a:lnTo>
                  <a:lnTo>
                    <a:pt x="101719" y="176417"/>
                  </a:lnTo>
                  <a:lnTo>
                    <a:pt x="101907" y="177263"/>
                  </a:lnTo>
                  <a:lnTo>
                    <a:pt x="102001" y="178078"/>
                  </a:lnTo>
                  <a:lnTo>
                    <a:pt x="102032" y="178925"/>
                  </a:lnTo>
                  <a:lnTo>
                    <a:pt x="102032" y="179771"/>
                  </a:lnTo>
                  <a:lnTo>
                    <a:pt x="101938" y="180586"/>
                  </a:lnTo>
                  <a:lnTo>
                    <a:pt x="101813" y="181432"/>
                  </a:lnTo>
                  <a:lnTo>
                    <a:pt x="101625" y="182279"/>
                  </a:lnTo>
                  <a:lnTo>
                    <a:pt x="99180" y="182404"/>
                  </a:lnTo>
                  <a:lnTo>
                    <a:pt x="96735" y="182529"/>
                  </a:lnTo>
                  <a:lnTo>
                    <a:pt x="96891" y="181997"/>
                  </a:lnTo>
                  <a:lnTo>
                    <a:pt x="97017" y="181432"/>
                  </a:lnTo>
                  <a:lnTo>
                    <a:pt x="97142" y="180899"/>
                  </a:lnTo>
                  <a:lnTo>
                    <a:pt x="97236" y="180335"/>
                  </a:lnTo>
                  <a:lnTo>
                    <a:pt x="97299" y="179771"/>
                  </a:lnTo>
                  <a:lnTo>
                    <a:pt x="97330" y="179238"/>
                  </a:lnTo>
                  <a:lnTo>
                    <a:pt x="97330" y="178674"/>
                  </a:lnTo>
                  <a:lnTo>
                    <a:pt x="97299" y="178110"/>
                  </a:lnTo>
                  <a:lnTo>
                    <a:pt x="97205" y="177577"/>
                  </a:lnTo>
                  <a:lnTo>
                    <a:pt x="97111" y="177044"/>
                  </a:lnTo>
                  <a:lnTo>
                    <a:pt x="96954" y="176511"/>
                  </a:lnTo>
                  <a:lnTo>
                    <a:pt x="96735" y="176009"/>
                  </a:lnTo>
                  <a:lnTo>
                    <a:pt x="96484" y="175539"/>
                  </a:lnTo>
                  <a:lnTo>
                    <a:pt x="96170" y="175069"/>
                  </a:lnTo>
                  <a:lnTo>
                    <a:pt x="95825" y="174599"/>
                  </a:lnTo>
                  <a:lnTo>
                    <a:pt x="95387" y="174191"/>
                  </a:lnTo>
                  <a:lnTo>
                    <a:pt x="95073" y="173909"/>
                  </a:lnTo>
                  <a:lnTo>
                    <a:pt x="94760" y="173658"/>
                  </a:lnTo>
                  <a:lnTo>
                    <a:pt x="94415" y="173439"/>
                  </a:lnTo>
                  <a:lnTo>
                    <a:pt x="94070" y="173220"/>
                  </a:lnTo>
                  <a:lnTo>
                    <a:pt x="93694" y="173000"/>
                  </a:lnTo>
                  <a:lnTo>
                    <a:pt x="93318" y="172812"/>
                  </a:lnTo>
                  <a:lnTo>
                    <a:pt x="92910" y="172655"/>
                  </a:lnTo>
                  <a:lnTo>
                    <a:pt x="92503" y="172530"/>
                  </a:lnTo>
                  <a:lnTo>
                    <a:pt x="92127" y="172405"/>
                  </a:lnTo>
                  <a:lnTo>
                    <a:pt x="91719" y="172311"/>
                  </a:lnTo>
                  <a:lnTo>
                    <a:pt x="91312" y="172279"/>
                  </a:lnTo>
                  <a:lnTo>
                    <a:pt x="90904" y="172248"/>
                  </a:lnTo>
                  <a:lnTo>
                    <a:pt x="90497" y="172248"/>
                  </a:lnTo>
                  <a:lnTo>
                    <a:pt x="90089" y="172311"/>
                  </a:lnTo>
                  <a:lnTo>
                    <a:pt x="89713" y="172405"/>
                  </a:lnTo>
                  <a:lnTo>
                    <a:pt x="89337" y="172530"/>
                  </a:lnTo>
                  <a:lnTo>
                    <a:pt x="89337" y="171433"/>
                  </a:lnTo>
                  <a:lnTo>
                    <a:pt x="89274" y="170336"/>
                  </a:lnTo>
                  <a:lnTo>
                    <a:pt x="89149" y="169270"/>
                  </a:lnTo>
                  <a:lnTo>
                    <a:pt x="88961" y="168204"/>
                  </a:lnTo>
                  <a:lnTo>
                    <a:pt x="88835" y="167671"/>
                  </a:lnTo>
                  <a:lnTo>
                    <a:pt x="88710" y="167138"/>
                  </a:lnTo>
                  <a:lnTo>
                    <a:pt x="88522" y="166606"/>
                  </a:lnTo>
                  <a:lnTo>
                    <a:pt x="88365" y="166104"/>
                  </a:lnTo>
                  <a:lnTo>
                    <a:pt x="88146" y="165602"/>
                  </a:lnTo>
                  <a:lnTo>
                    <a:pt x="87926" y="165132"/>
                  </a:lnTo>
                  <a:lnTo>
                    <a:pt x="87675" y="164631"/>
                  </a:lnTo>
                  <a:lnTo>
                    <a:pt x="87425" y="164192"/>
                  </a:lnTo>
                  <a:lnTo>
                    <a:pt x="87143" y="163722"/>
                  </a:lnTo>
                  <a:lnTo>
                    <a:pt x="86829" y="163283"/>
                  </a:lnTo>
                  <a:lnTo>
                    <a:pt x="86516" y="162875"/>
                  </a:lnTo>
                  <a:lnTo>
                    <a:pt x="86171" y="162468"/>
                  </a:lnTo>
                  <a:lnTo>
                    <a:pt x="85795" y="162092"/>
                  </a:lnTo>
                  <a:lnTo>
                    <a:pt x="85387" y="161716"/>
                  </a:lnTo>
                  <a:lnTo>
                    <a:pt x="84980" y="161371"/>
                  </a:lnTo>
                  <a:lnTo>
                    <a:pt x="84541" y="161026"/>
                  </a:lnTo>
                  <a:lnTo>
                    <a:pt x="84071" y="160744"/>
                  </a:lnTo>
                  <a:lnTo>
                    <a:pt x="83569" y="160462"/>
                  </a:lnTo>
                  <a:lnTo>
                    <a:pt x="83068" y="160211"/>
                  </a:lnTo>
                  <a:lnTo>
                    <a:pt x="82503" y="159960"/>
                  </a:lnTo>
                  <a:lnTo>
                    <a:pt x="81939" y="159772"/>
                  </a:lnTo>
                  <a:lnTo>
                    <a:pt x="81344" y="159584"/>
                  </a:lnTo>
                  <a:lnTo>
                    <a:pt x="80717" y="159427"/>
                  </a:lnTo>
                  <a:lnTo>
                    <a:pt x="80090" y="159333"/>
                  </a:lnTo>
                  <a:lnTo>
                    <a:pt x="79463" y="159239"/>
                  </a:lnTo>
                  <a:lnTo>
                    <a:pt x="78836" y="159208"/>
                  </a:lnTo>
                  <a:lnTo>
                    <a:pt x="78272" y="159208"/>
                  </a:lnTo>
                  <a:lnTo>
                    <a:pt x="77676" y="159239"/>
                  </a:lnTo>
                  <a:lnTo>
                    <a:pt x="77112" y="159302"/>
                  </a:lnTo>
                  <a:lnTo>
                    <a:pt x="76579" y="159396"/>
                  </a:lnTo>
                  <a:lnTo>
                    <a:pt x="76046" y="159521"/>
                  </a:lnTo>
                  <a:lnTo>
                    <a:pt x="75544" y="159647"/>
                  </a:lnTo>
                  <a:lnTo>
                    <a:pt x="75043" y="159835"/>
                  </a:lnTo>
                  <a:lnTo>
                    <a:pt x="74541" y="160054"/>
                  </a:lnTo>
                  <a:lnTo>
                    <a:pt x="74071" y="160274"/>
                  </a:lnTo>
                  <a:lnTo>
                    <a:pt x="73632" y="160556"/>
                  </a:lnTo>
                  <a:lnTo>
                    <a:pt x="73194" y="160838"/>
                  </a:lnTo>
                  <a:lnTo>
                    <a:pt x="72755" y="161120"/>
                  </a:lnTo>
                  <a:lnTo>
                    <a:pt x="72347" y="161465"/>
                  </a:lnTo>
                  <a:lnTo>
                    <a:pt x="71940" y="161810"/>
                  </a:lnTo>
                  <a:lnTo>
                    <a:pt x="71564" y="162154"/>
                  </a:lnTo>
                  <a:lnTo>
                    <a:pt x="71187" y="162531"/>
                  </a:lnTo>
                  <a:lnTo>
                    <a:pt x="70811" y="162907"/>
                  </a:lnTo>
                  <a:lnTo>
                    <a:pt x="70466" y="163314"/>
                  </a:lnTo>
                  <a:lnTo>
                    <a:pt x="69808" y="164161"/>
                  </a:lnTo>
                  <a:lnTo>
                    <a:pt x="69213" y="165070"/>
                  </a:lnTo>
                  <a:lnTo>
                    <a:pt x="68648" y="165979"/>
                  </a:lnTo>
                  <a:lnTo>
                    <a:pt x="68147" y="166888"/>
                  </a:lnTo>
                  <a:lnTo>
                    <a:pt x="67708" y="167859"/>
                  </a:lnTo>
                  <a:lnTo>
                    <a:pt x="67269" y="168768"/>
                  </a:lnTo>
                  <a:lnTo>
                    <a:pt x="66736" y="168737"/>
                  </a:lnTo>
                  <a:lnTo>
                    <a:pt x="66203" y="168706"/>
                  </a:lnTo>
                  <a:lnTo>
                    <a:pt x="65702" y="168706"/>
                  </a:lnTo>
                  <a:lnTo>
                    <a:pt x="65232" y="168737"/>
                  </a:lnTo>
                  <a:lnTo>
                    <a:pt x="64730" y="168831"/>
                  </a:lnTo>
                  <a:lnTo>
                    <a:pt x="64291" y="168925"/>
                  </a:lnTo>
                  <a:lnTo>
                    <a:pt x="63852" y="169051"/>
                  </a:lnTo>
                  <a:lnTo>
                    <a:pt x="63414" y="169207"/>
                  </a:lnTo>
                  <a:lnTo>
                    <a:pt x="63006" y="169395"/>
                  </a:lnTo>
                  <a:lnTo>
                    <a:pt x="62599" y="169583"/>
                  </a:lnTo>
                  <a:lnTo>
                    <a:pt x="62222" y="169834"/>
                  </a:lnTo>
                  <a:lnTo>
                    <a:pt x="61846" y="170085"/>
                  </a:lnTo>
                  <a:lnTo>
                    <a:pt x="61501" y="170336"/>
                  </a:lnTo>
                  <a:lnTo>
                    <a:pt x="61188" y="170649"/>
                  </a:lnTo>
                  <a:lnTo>
                    <a:pt x="60874" y="170963"/>
                  </a:lnTo>
                  <a:lnTo>
                    <a:pt x="60561" y="171276"/>
                  </a:lnTo>
                  <a:lnTo>
                    <a:pt x="60279" y="171621"/>
                  </a:lnTo>
                  <a:lnTo>
                    <a:pt x="60028" y="171997"/>
                  </a:lnTo>
                  <a:lnTo>
                    <a:pt x="59777" y="172373"/>
                  </a:lnTo>
                  <a:lnTo>
                    <a:pt x="59558" y="172749"/>
                  </a:lnTo>
                  <a:lnTo>
                    <a:pt x="59339" y="173157"/>
                  </a:lnTo>
                  <a:lnTo>
                    <a:pt x="59150" y="173564"/>
                  </a:lnTo>
                  <a:lnTo>
                    <a:pt x="58962" y="174003"/>
                  </a:lnTo>
                  <a:lnTo>
                    <a:pt x="58806" y="174411"/>
                  </a:lnTo>
                  <a:lnTo>
                    <a:pt x="58680" y="174850"/>
                  </a:lnTo>
                  <a:lnTo>
                    <a:pt x="58555" y="175289"/>
                  </a:lnTo>
                  <a:lnTo>
                    <a:pt x="58461" y="175727"/>
                  </a:lnTo>
                  <a:lnTo>
                    <a:pt x="58398" y="176198"/>
                  </a:lnTo>
                  <a:lnTo>
                    <a:pt x="58335" y="176636"/>
                  </a:lnTo>
                  <a:lnTo>
                    <a:pt x="58273" y="177075"/>
                  </a:lnTo>
                  <a:lnTo>
                    <a:pt x="58273" y="177545"/>
                  </a:lnTo>
                  <a:lnTo>
                    <a:pt x="58241" y="177984"/>
                  </a:lnTo>
                  <a:lnTo>
                    <a:pt x="57207" y="177922"/>
                  </a:lnTo>
                  <a:lnTo>
                    <a:pt x="56173" y="177922"/>
                  </a:lnTo>
                  <a:lnTo>
                    <a:pt x="56016" y="177953"/>
                  </a:lnTo>
                  <a:lnTo>
                    <a:pt x="55890" y="178016"/>
                  </a:lnTo>
                  <a:lnTo>
                    <a:pt x="55828" y="178141"/>
                  </a:lnTo>
                  <a:lnTo>
                    <a:pt x="55765" y="178266"/>
                  </a:lnTo>
                  <a:lnTo>
                    <a:pt x="55765" y="178423"/>
                  </a:lnTo>
                  <a:lnTo>
                    <a:pt x="55828" y="178549"/>
                  </a:lnTo>
                  <a:lnTo>
                    <a:pt x="55922" y="178674"/>
                  </a:lnTo>
                  <a:lnTo>
                    <a:pt x="56079" y="178737"/>
                  </a:lnTo>
                  <a:lnTo>
                    <a:pt x="58586" y="179426"/>
                  </a:lnTo>
                  <a:lnTo>
                    <a:pt x="58712" y="179458"/>
                  </a:lnTo>
                  <a:lnTo>
                    <a:pt x="58837" y="179489"/>
                  </a:lnTo>
                  <a:lnTo>
                    <a:pt x="63069" y="180586"/>
                  </a:lnTo>
                  <a:lnTo>
                    <a:pt x="65169" y="181119"/>
                  </a:lnTo>
                  <a:lnTo>
                    <a:pt x="67269" y="181620"/>
                  </a:lnTo>
                  <a:lnTo>
                    <a:pt x="69369" y="182122"/>
                  </a:lnTo>
                  <a:lnTo>
                    <a:pt x="71469" y="182592"/>
                  </a:lnTo>
                  <a:lnTo>
                    <a:pt x="73570" y="183000"/>
                  </a:lnTo>
                  <a:lnTo>
                    <a:pt x="75701" y="183407"/>
                  </a:lnTo>
                  <a:lnTo>
                    <a:pt x="77833" y="183783"/>
                  </a:lnTo>
                  <a:lnTo>
                    <a:pt x="79964" y="184097"/>
                  </a:lnTo>
                  <a:lnTo>
                    <a:pt x="82096" y="184379"/>
                  </a:lnTo>
                  <a:lnTo>
                    <a:pt x="84227" y="184630"/>
                  </a:lnTo>
                  <a:lnTo>
                    <a:pt x="86390" y="184818"/>
                  </a:lnTo>
                  <a:lnTo>
                    <a:pt x="88585" y="184943"/>
                  </a:lnTo>
                  <a:lnTo>
                    <a:pt x="90747" y="185037"/>
                  </a:lnTo>
                  <a:lnTo>
                    <a:pt x="92973" y="185037"/>
                  </a:lnTo>
                  <a:lnTo>
                    <a:pt x="95387" y="185006"/>
                  </a:lnTo>
                  <a:lnTo>
                    <a:pt x="97832" y="184943"/>
                  </a:lnTo>
                  <a:lnTo>
                    <a:pt x="100277" y="184849"/>
                  </a:lnTo>
                  <a:lnTo>
                    <a:pt x="102690" y="184724"/>
                  </a:lnTo>
                  <a:lnTo>
                    <a:pt x="105135" y="184567"/>
                  </a:lnTo>
                  <a:lnTo>
                    <a:pt x="107580" y="184379"/>
                  </a:lnTo>
                  <a:lnTo>
                    <a:pt x="112470" y="183940"/>
                  </a:lnTo>
                  <a:lnTo>
                    <a:pt x="122219" y="183031"/>
                  </a:lnTo>
                  <a:lnTo>
                    <a:pt x="127078" y="182592"/>
                  </a:lnTo>
                  <a:lnTo>
                    <a:pt x="129523" y="182404"/>
                  </a:lnTo>
                  <a:lnTo>
                    <a:pt x="131936" y="182247"/>
                  </a:lnTo>
                  <a:lnTo>
                    <a:pt x="134256" y="182059"/>
                  </a:lnTo>
                  <a:lnTo>
                    <a:pt x="136544" y="181840"/>
                  </a:lnTo>
                  <a:lnTo>
                    <a:pt x="138832" y="181558"/>
                  </a:lnTo>
                  <a:lnTo>
                    <a:pt x="141089" y="181244"/>
                  </a:lnTo>
                  <a:lnTo>
                    <a:pt x="143315" y="180868"/>
                  </a:lnTo>
                  <a:lnTo>
                    <a:pt x="145541" y="180461"/>
                  </a:lnTo>
                  <a:lnTo>
                    <a:pt x="147735" y="179990"/>
                  </a:lnTo>
                  <a:lnTo>
                    <a:pt x="149929" y="179489"/>
                  </a:lnTo>
                  <a:lnTo>
                    <a:pt x="152092" y="178925"/>
                  </a:lnTo>
                  <a:lnTo>
                    <a:pt x="154286" y="178329"/>
                  </a:lnTo>
                  <a:lnTo>
                    <a:pt x="156449" y="177671"/>
                  </a:lnTo>
                  <a:lnTo>
                    <a:pt x="158581" y="176950"/>
                  </a:lnTo>
                  <a:lnTo>
                    <a:pt x="160743" y="176229"/>
                  </a:lnTo>
                  <a:lnTo>
                    <a:pt x="162875" y="175414"/>
                  </a:lnTo>
                  <a:lnTo>
                    <a:pt x="165038" y="174599"/>
                  </a:lnTo>
                  <a:lnTo>
                    <a:pt x="167201" y="173690"/>
                  </a:lnTo>
                  <a:lnTo>
                    <a:pt x="168737" y="173063"/>
                  </a:lnTo>
                  <a:lnTo>
                    <a:pt x="170367" y="172405"/>
                  </a:lnTo>
                  <a:lnTo>
                    <a:pt x="173815" y="170994"/>
                  </a:lnTo>
                  <a:lnTo>
                    <a:pt x="175570" y="170242"/>
                  </a:lnTo>
                  <a:lnTo>
                    <a:pt x="177357" y="169458"/>
                  </a:lnTo>
                  <a:lnTo>
                    <a:pt x="179112" y="168612"/>
                  </a:lnTo>
                  <a:lnTo>
                    <a:pt x="179990" y="168142"/>
                  </a:lnTo>
                  <a:lnTo>
                    <a:pt x="180836" y="167703"/>
                  </a:lnTo>
                  <a:lnTo>
                    <a:pt x="181714" y="167233"/>
                  </a:lnTo>
                  <a:lnTo>
                    <a:pt x="182529" y="166731"/>
                  </a:lnTo>
                  <a:lnTo>
                    <a:pt x="183344" y="166198"/>
                  </a:lnTo>
                  <a:lnTo>
                    <a:pt x="184159" y="165697"/>
                  </a:lnTo>
                  <a:lnTo>
                    <a:pt x="184911" y="165132"/>
                  </a:lnTo>
                  <a:lnTo>
                    <a:pt x="185664" y="164568"/>
                  </a:lnTo>
                  <a:lnTo>
                    <a:pt x="186385" y="163972"/>
                  </a:lnTo>
                  <a:lnTo>
                    <a:pt x="187074" y="163346"/>
                  </a:lnTo>
                  <a:lnTo>
                    <a:pt x="187733" y="162719"/>
                  </a:lnTo>
                  <a:lnTo>
                    <a:pt x="188359" y="162060"/>
                  </a:lnTo>
                  <a:lnTo>
                    <a:pt x="188924" y="161371"/>
                  </a:lnTo>
                  <a:lnTo>
                    <a:pt x="189488" y="160681"/>
                  </a:lnTo>
                  <a:lnTo>
                    <a:pt x="189958" y="159929"/>
                  </a:lnTo>
                  <a:lnTo>
                    <a:pt x="190428" y="159177"/>
                  </a:lnTo>
                  <a:lnTo>
                    <a:pt x="190836" y="158393"/>
                  </a:lnTo>
                  <a:lnTo>
                    <a:pt x="191181" y="157578"/>
                  </a:lnTo>
                  <a:lnTo>
                    <a:pt x="191212" y="157484"/>
                  </a:lnTo>
                  <a:lnTo>
                    <a:pt x="192528" y="159396"/>
                  </a:lnTo>
                  <a:lnTo>
                    <a:pt x="193845" y="161371"/>
                  </a:lnTo>
                  <a:lnTo>
                    <a:pt x="195130" y="163346"/>
                  </a:lnTo>
                  <a:lnTo>
                    <a:pt x="196353" y="165352"/>
                  </a:lnTo>
                  <a:lnTo>
                    <a:pt x="197513" y="167358"/>
                  </a:lnTo>
                  <a:lnTo>
                    <a:pt x="198045" y="168361"/>
                  </a:lnTo>
                  <a:lnTo>
                    <a:pt x="198578" y="169333"/>
                  </a:lnTo>
                  <a:lnTo>
                    <a:pt x="199049" y="170336"/>
                  </a:lnTo>
                  <a:lnTo>
                    <a:pt x="199519" y="171276"/>
                  </a:lnTo>
                  <a:lnTo>
                    <a:pt x="199926" y="172217"/>
                  </a:lnTo>
                  <a:lnTo>
                    <a:pt x="200334" y="173157"/>
                  </a:lnTo>
                  <a:lnTo>
                    <a:pt x="200679" y="174066"/>
                  </a:lnTo>
                  <a:lnTo>
                    <a:pt x="200961" y="174944"/>
                  </a:lnTo>
                  <a:lnTo>
                    <a:pt x="201243" y="175821"/>
                  </a:lnTo>
                  <a:lnTo>
                    <a:pt x="201431" y="176668"/>
                  </a:lnTo>
                  <a:lnTo>
                    <a:pt x="201619" y="177483"/>
                  </a:lnTo>
                  <a:lnTo>
                    <a:pt x="201713" y="178235"/>
                  </a:lnTo>
                  <a:lnTo>
                    <a:pt x="201776" y="178987"/>
                  </a:lnTo>
                  <a:lnTo>
                    <a:pt x="201776" y="179708"/>
                  </a:lnTo>
                  <a:lnTo>
                    <a:pt x="201713" y="180367"/>
                  </a:lnTo>
                  <a:lnTo>
                    <a:pt x="201588" y="180994"/>
                  </a:lnTo>
                  <a:lnTo>
                    <a:pt x="201494" y="181307"/>
                  </a:lnTo>
                  <a:lnTo>
                    <a:pt x="201368" y="181589"/>
                  </a:lnTo>
                  <a:lnTo>
                    <a:pt x="201274" y="181871"/>
                  </a:lnTo>
                  <a:lnTo>
                    <a:pt x="201117" y="182153"/>
                  </a:lnTo>
                  <a:lnTo>
                    <a:pt x="200961" y="182404"/>
                  </a:lnTo>
                  <a:lnTo>
                    <a:pt x="200804" y="182655"/>
                  </a:lnTo>
                  <a:lnTo>
                    <a:pt x="200584" y="182874"/>
                  </a:lnTo>
                  <a:lnTo>
                    <a:pt x="200396" y="183094"/>
                  </a:lnTo>
                  <a:lnTo>
                    <a:pt x="200146" y="183313"/>
                  </a:lnTo>
                  <a:lnTo>
                    <a:pt x="199895" y="183501"/>
                  </a:lnTo>
                  <a:lnTo>
                    <a:pt x="199644" y="183689"/>
                  </a:lnTo>
                  <a:lnTo>
                    <a:pt x="199331" y="183846"/>
                  </a:lnTo>
                  <a:lnTo>
                    <a:pt x="199143" y="183971"/>
                  </a:lnTo>
                  <a:lnTo>
                    <a:pt x="199017" y="184128"/>
                  </a:lnTo>
                  <a:lnTo>
                    <a:pt x="198923" y="184285"/>
                  </a:lnTo>
                  <a:lnTo>
                    <a:pt x="198860" y="184442"/>
                  </a:lnTo>
                  <a:lnTo>
                    <a:pt x="198860" y="184630"/>
                  </a:lnTo>
                  <a:lnTo>
                    <a:pt x="198860" y="184818"/>
                  </a:lnTo>
                  <a:lnTo>
                    <a:pt x="198923" y="184975"/>
                  </a:lnTo>
                  <a:lnTo>
                    <a:pt x="198986" y="185131"/>
                  </a:lnTo>
                  <a:lnTo>
                    <a:pt x="199111" y="185288"/>
                  </a:lnTo>
                  <a:lnTo>
                    <a:pt x="199237" y="185413"/>
                  </a:lnTo>
                  <a:lnTo>
                    <a:pt x="199393" y="185539"/>
                  </a:lnTo>
                  <a:lnTo>
                    <a:pt x="199550" y="185601"/>
                  </a:lnTo>
                  <a:lnTo>
                    <a:pt x="199738" y="185664"/>
                  </a:lnTo>
                  <a:lnTo>
                    <a:pt x="199926" y="185664"/>
                  </a:lnTo>
                  <a:lnTo>
                    <a:pt x="200114" y="185633"/>
                  </a:lnTo>
                  <a:lnTo>
                    <a:pt x="200334" y="185539"/>
                  </a:lnTo>
                  <a:lnTo>
                    <a:pt x="200741" y="185319"/>
                  </a:lnTo>
                  <a:lnTo>
                    <a:pt x="201117" y="185069"/>
                  </a:lnTo>
                  <a:lnTo>
                    <a:pt x="201462" y="184818"/>
                  </a:lnTo>
                  <a:lnTo>
                    <a:pt x="201807" y="184536"/>
                  </a:lnTo>
                  <a:lnTo>
                    <a:pt x="202089" y="184222"/>
                  </a:lnTo>
                  <a:lnTo>
                    <a:pt x="202371" y="183909"/>
                  </a:lnTo>
                  <a:lnTo>
                    <a:pt x="202591" y="183595"/>
                  </a:lnTo>
                  <a:lnTo>
                    <a:pt x="202810" y="183250"/>
                  </a:lnTo>
                  <a:lnTo>
                    <a:pt x="202998" y="182906"/>
                  </a:lnTo>
                  <a:lnTo>
                    <a:pt x="203186" y="182529"/>
                  </a:lnTo>
                  <a:lnTo>
                    <a:pt x="203312" y="182153"/>
                  </a:lnTo>
                  <a:lnTo>
                    <a:pt x="203437" y="181777"/>
                  </a:lnTo>
                  <a:lnTo>
                    <a:pt x="203562" y="181370"/>
                  </a:lnTo>
                  <a:lnTo>
                    <a:pt x="203625" y="180962"/>
                  </a:lnTo>
                  <a:lnTo>
                    <a:pt x="203688" y="180555"/>
                  </a:lnTo>
                  <a:lnTo>
                    <a:pt x="203719" y="180116"/>
                  </a:lnTo>
                  <a:lnTo>
                    <a:pt x="203750" y="179708"/>
                  </a:lnTo>
                  <a:lnTo>
                    <a:pt x="203750" y="179238"/>
                  </a:lnTo>
                  <a:lnTo>
                    <a:pt x="203688" y="178329"/>
                  </a:lnTo>
                  <a:lnTo>
                    <a:pt x="203562" y="177420"/>
                  </a:lnTo>
                  <a:lnTo>
                    <a:pt x="203374" y="176448"/>
                  </a:lnTo>
                  <a:lnTo>
                    <a:pt x="203155" y="175477"/>
                  </a:lnTo>
                  <a:lnTo>
                    <a:pt x="202873" y="174474"/>
                  </a:lnTo>
                  <a:lnTo>
                    <a:pt x="202528" y="173470"/>
                  </a:lnTo>
                  <a:lnTo>
                    <a:pt x="202152" y="172467"/>
                  </a:lnTo>
                  <a:lnTo>
                    <a:pt x="201713" y="171464"/>
                  </a:lnTo>
                  <a:lnTo>
                    <a:pt x="201274" y="170461"/>
                  </a:lnTo>
                  <a:lnTo>
                    <a:pt x="200804" y="169458"/>
                  </a:lnTo>
                  <a:lnTo>
                    <a:pt x="200334" y="168486"/>
                  </a:lnTo>
                  <a:lnTo>
                    <a:pt x="199801" y="167515"/>
                  </a:lnTo>
                  <a:lnTo>
                    <a:pt x="199299" y="166574"/>
                  </a:lnTo>
                  <a:lnTo>
                    <a:pt x="198265" y="164756"/>
                  </a:lnTo>
                  <a:lnTo>
                    <a:pt x="197230" y="163095"/>
                  </a:lnTo>
                  <a:lnTo>
                    <a:pt x="196259" y="161559"/>
                  </a:lnTo>
                  <a:lnTo>
                    <a:pt x="194723" y="159177"/>
                  </a:lnTo>
                  <a:lnTo>
                    <a:pt x="193281" y="157045"/>
                  </a:lnTo>
                  <a:lnTo>
                    <a:pt x="191839" y="154913"/>
                  </a:lnTo>
                  <a:lnTo>
                    <a:pt x="188861" y="150713"/>
                  </a:lnTo>
                  <a:lnTo>
                    <a:pt x="187388" y="148613"/>
                  </a:lnTo>
                  <a:lnTo>
                    <a:pt x="185914" y="146481"/>
                  </a:lnTo>
                  <a:lnTo>
                    <a:pt x="184473" y="144350"/>
                  </a:lnTo>
                  <a:lnTo>
                    <a:pt x="183062" y="142218"/>
                  </a:lnTo>
                  <a:lnTo>
                    <a:pt x="182341" y="141058"/>
                  </a:lnTo>
                  <a:lnTo>
                    <a:pt x="181620" y="139899"/>
                  </a:lnTo>
                  <a:lnTo>
                    <a:pt x="180962" y="138739"/>
                  </a:lnTo>
                  <a:lnTo>
                    <a:pt x="180272" y="137548"/>
                  </a:lnTo>
                  <a:lnTo>
                    <a:pt x="178987" y="135165"/>
                  </a:lnTo>
                  <a:lnTo>
                    <a:pt x="177764" y="132783"/>
                  </a:lnTo>
                  <a:lnTo>
                    <a:pt x="176573" y="130338"/>
                  </a:lnTo>
                  <a:lnTo>
                    <a:pt x="175413" y="127893"/>
                  </a:lnTo>
                  <a:lnTo>
                    <a:pt x="174316" y="125448"/>
                  </a:lnTo>
                  <a:lnTo>
                    <a:pt x="173188" y="122972"/>
                  </a:lnTo>
                  <a:lnTo>
                    <a:pt x="172059" y="120432"/>
                  </a:lnTo>
                  <a:lnTo>
                    <a:pt x="170900" y="117893"/>
                  </a:lnTo>
                  <a:lnTo>
                    <a:pt x="169708" y="115386"/>
                  </a:lnTo>
                  <a:lnTo>
                    <a:pt x="168486" y="112878"/>
                  </a:lnTo>
                  <a:lnTo>
                    <a:pt x="167232" y="110402"/>
                  </a:lnTo>
                  <a:lnTo>
                    <a:pt x="165947" y="107957"/>
                  </a:lnTo>
                  <a:lnTo>
                    <a:pt x="164568" y="105512"/>
                  </a:lnTo>
                  <a:lnTo>
                    <a:pt x="163878" y="104320"/>
                  </a:lnTo>
                  <a:lnTo>
                    <a:pt x="163157" y="103129"/>
                  </a:lnTo>
                  <a:lnTo>
                    <a:pt x="161652" y="100716"/>
                  </a:lnTo>
                  <a:lnTo>
                    <a:pt x="160117" y="98302"/>
                  </a:lnTo>
                  <a:lnTo>
                    <a:pt x="157013" y="93537"/>
                  </a:lnTo>
                  <a:lnTo>
                    <a:pt x="155477" y="91155"/>
                  </a:lnTo>
                  <a:lnTo>
                    <a:pt x="153973" y="88741"/>
                  </a:lnTo>
                  <a:lnTo>
                    <a:pt x="152499" y="86296"/>
                  </a:lnTo>
                  <a:lnTo>
                    <a:pt x="151810" y="85043"/>
                  </a:lnTo>
                  <a:lnTo>
                    <a:pt x="151120" y="83820"/>
                  </a:lnTo>
                  <a:lnTo>
                    <a:pt x="149804" y="81375"/>
                  </a:lnTo>
                  <a:lnTo>
                    <a:pt x="148550" y="78930"/>
                  </a:lnTo>
                  <a:lnTo>
                    <a:pt x="147327" y="76454"/>
                  </a:lnTo>
                  <a:lnTo>
                    <a:pt x="146105" y="73977"/>
                  </a:lnTo>
                  <a:lnTo>
                    <a:pt x="143754" y="69056"/>
                  </a:lnTo>
                  <a:lnTo>
                    <a:pt x="141372" y="64135"/>
                  </a:lnTo>
                  <a:lnTo>
                    <a:pt x="140180" y="61658"/>
                  </a:lnTo>
                  <a:lnTo>
                    <a:pt x="138926" y="59245"/>
                  </a:lnTo>
                  <a:lnTo>
                    <a:pt x="137673" y="56831"/>
                  </a:lnTo>
                  <a:lnTo>
                    <a:pt x="136356" y="54417"/>
                  </a:lnTo>
                  <a:lnTo>
                    <a:pt x="134977" y="52035"/>
                  </a:lnTo>
                  <a:lnTo>
                    <a:pt x="133535" y="49715"/>
                  </a:lnTo>
                  <a:lnTo>
                    <a:pt x="132783" y="48524"/>
                  </a:lnTo>
                  <a:lnTo>
                    <a:pt x="132030" y="47396"/>
                  </a:lnTo>
                  <a:lnTo>
                    <a:pt x="131247" y="46236"/>
                  </a:lnTo>
                  <a:lnTo>
                    <a:pt x="130432" y="45107"/>
                  </a:lnTo>
                  <a:lnTo>
                    <a:pt x="128551" y="42506"/>
                  </a:lnTo>
                  <a:lnTo>
                    <a:pt x="126733" y="39872"/>
                  </a:lnTo>
                  <a:lnTo>
                    <a:pt x="124946" y="37239"/>
                  </a:lnTo>
                  <a:lnTo>
                    <a:pt x="123191" y="34575"/>
                  </a:lnTo>
                  <a:lnTo>
                    <a:pt x="121467" y="31911"/>
                  </a:lnTo>
                  <a:lnTo>
                    <a:pt x="119805" y="29183"/>
                  </a:lnTo>
                  <a:lnTo>
                    <a:pt x="118207" y="26425"/>
                  </a:lnTo>
                  <a:lnTo>
                    <a:pt x="116639" y="23635"/>
                  </a:lnTo>
                  <a:lnTo>
                    <a:pt x="115072" y="20720"/>
                  </a:lnTo>
                  <a:lnTo>
                    <a:pt x="113536" y="17742"/>
                  </a:lnTo>
                  <a:lnTo>
                    <a:pt x="112031" y="14733"/>
                  </a:lnTo>
                  <a:lnTo>
                    <a:pt x="110495" y="11755"/>
                  </a:lnTo>
                  <a:lnTo>
                    <a:pt x="108928" y="8808"/>
                  </a:lnTo>
                  <a:lnTo>
                    <a:pt x="108145" y="7335"/>
                  </a:lnTo>
                  <a:lnTo>
                    <a:pt x="107298" y="5893"/>
                  </a:lnTo>
                  <a:lnTo>
                    <a:pt x="106452" y="4451"/>
                  </a:lnTo>
                  <a:lnTo>
                    <a:pt x="105574" y="3041"/>
                  </a:lnTo>
                  <a:lnTo>
                    <a:pt x="104696" y="1630"/>
                  </a:lnTo>
                  <a:lnTo>
                    <a:pt x="103756" y="282"/>
                  </a:lnTo>
                  <a:lnTo>
                    <a:pt x="103662" y="188"/>
                  </a:lnTo>
                  <a:lnTo>
                    <a:pt x="103568" y="125"/>
                  </a:lnTo>
                  <a:lnTo>
                    <a:pt x="103474" y="63"/>
                  </a:lnTo>
                  <a:lnTo>
                    <a:pt x="103349" y="31"/>
                  </a:lnTo>
                  <a:lnTo>
                    <a:pt x="103129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73"/>
            <p:cNvSpPr/>
            <p:nvPr/>
          </p:nvSpPr>
          <p:spPr>
            <a:xfrm>
              <a:off x="2122575" y="3625875"/>
              <a:ext cx="86225" cy="123050"/>
            </a:xfrm>
            <a:custGeom>
              <a:avLst/>
              <a:gdLst/>
              <a:ahLst/>
              <a:cxnLst/>
              <a:rect l="l" t="t" r="r" b="b"/>
              <a:pathLst>
                <a:path w="3449" h="4922" extrusionOk="0">
                  <a:moveTo>
                    <a:pt x="502" y="0"/>
                  </a:moveTo>
                  <a:lnTo>
                    <a:pt x="408" y="31"/>
                  </a:lnTo>
                  <a:lnTo>
                    <a:pt x="314" y="63"/>
                  </a:lnTo>
                  <a:lnTo>
                    <a:pt x="157" y="188"/>
                  </a:lnTo>
                  <a:lnTo>
                    <a:pt x="63" y="345"/>
                  </a:lnTo>
                  <a:lnTo>
                    <a:pt x="0" y="564"/>
                  </a:lnTo>
                  <a:lnTo>
                    <a:pt x="0" y="658"/>
                  </a:lnTo>
                  <a:lnTo>
                    <a:pt x="0" y="752"/>
                  </a:lnTo>
                  <a:lnTo>
                    <a:pt x="63" y="878"/>
                  </a:lnTo>
                  <a:lnTo>
                    <a:pt x="126" y="972"/>
                  </a:lnTo>
                  <a:lnTo>
                    <a:pt x="408" y="1348"/>
                  </a:lnTo>
                  <a:lnTo>
                    <a:pt x="627" y="1755"/>
                  </a:lnTo>
                  <a:lnTo>
                    <a:pt x="847" y="2163"/>
                  </a:lnTo>
                  <a:lnTo>
                    <a:pt x="1066" y="2602"/>
                  </a:lnTo>
                  <a:lnTo>
                    <a:pt x="1411" y="3479"/>
                  </a:lnTo>
                  <a:lnTo>
                    <a:pt x="1756" y="4357"/>
                  </a:lnTo>
                  <a:lnTo>
                    <a:pt x="1850" y="4545"/>
                  </a:lnTo>
                  <a:lnTo>
                    <a:pt x="1975" y="4671"/>
                  </a:lnTo>
                  <a:lnTo>
                    <a:pt x="2101" y="4765"/>
                  </a:lnTo>
                  <a:lnTo>
                    <a:pt x="2226" y="4859"/>
                  </a:lnTo>
                  <a:lnTo>
                    <a:pt x="2383" y="4921"/>
                  </a:lnTo>
                  <a:lnTo>
                    <a:pt x="2853" y="4921"/>
                  </a:lnTo>
                  <a:lnTo>
                    <a:pt x="3010" y="4859"/>
                  </a:lnTo>
                  <a:lnTo>
                    <a:pt x="3135" y="4796"/>
                  </a:lnTo>
                  <a:lnTo>
                    <a:pt x="3260" y="4702"/>
                  </a:lnTo>
                  <a:lnTo>
                    <a:pt x="3354" y="4577"/>
                  </a:lnTo>
                  <a:lnTo>
                    <a:pt x="3417" y="4451"/>
                  </a:lnTo>
                  <a:lnTo>
                    <a:pt x="3448" y="4294"/>
                  </a:lnTo>
                  <a:lnTo>
                    <a:pt x="3448" y="4106"/>
                  </a:lnTo>
                  <a:lnTo>
                    <a:pt x="3417" y="3918"/>
                  </a:lnTo>
                  <a:lnTo>
                    <a:pt x="3198" y="3354"/>
                  </a:lnTo>
                  <a:lnTo>
                    <a:pt x="2947" y="2853"/>
                  </a:lnTo>
                  <a:lnTo>
                    <a:pt x="2665" y="2382"/>
                  </a:lnTo>
                  <a:lnTo>
                    <a:pt x="2351" y="1912"/>
                  </a:lnTo>
                  <a:lnTo>
                    <a:pt x="2038" y="1473"/>
                  </a:lnTo>
                  <a:lnTo>
                    <a:pt x="1662" y="1066"/>
                  </a:lnTo>
                  <a:lnTo>
                    <a:pt x="909" y="188"/>
                  </a:lnTo>
                  <a:lnTo>
                    <a:pt x="815" y="125"/>
                  </a:lnTo>
                  <a:lnTo>
                    <a:pt x="721" y="63"/>
                  </a:lnTo>
                  <a:lnTo>
                    <a:pt x="627" y="31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73"/>
            <p:cNvSpPr/>
            <p:nvPr/>
          </p:nvSpPr>
          <p:spPr>
            <a:xfrm>
              <a:off x="2126500" y="3812375"/>
              <a:ext cx="71325" cy="127750"/>
            </a:xfrm>
            <a:custGeom>
              <a:avLst/>
              <a:gdLst/>
              <a:ahLst/>
              <a:cxnLst/>
              <a:rect l="l" t="t" r="r" b="b"/>
              <a:pathLst>
                <a:path w="2853" h="5110" extrusionOk="0">
                  <a:moveTo>
                    <a:pt x="533" y="0"/>
                  </a:moveTo>
                  <a:lnTo>
                    <a:pt x="376" y="63"/>
                  </a:lnTo>
                  <a:lnTo>
                    <a:pt x="220" y="157"/>
                  </a:lnTo>
                  <a:lnTo>
                    <a:pt x="126" y="283"/>
                  </a:lnTo>
                  <a:lnTo>
                    <a:pt x="31" y="439"/>
                  </a:lnTo>
                  <a:lnTo>
                    <a:pt x="0" y="596"/>
                  </a:lnTo>
                  <a:lnTo>
                    <a:pt x="0" y="784"/>
                  </a:lnTo>
                  <a:lnTo>
                    <a:pt x="157" y="1348"/>
                  </a:lnTo>
                  <a:lnTo>
                    <a:pt x="314" y="1881"/>
                  </a:lnTo>
                  <a:lnTo>
                    <a:pt x="470" y="2414"/>
                  </a:lnTo>
                  <a:lnTo>
                    <a:pt x="596" y="2978"/>
                  </a:lnTo>
                  <a:lnTo>
                    <a:pt x="658" y="3543"/>
                  </a:lnTo>
                  <a:lnTo>
                    <a:pt x="690" y="3825"/>
                  </a:lnTo>
                  <a:lnTo>
                    <a:pt x="752" y="4107"/>
                  </a:lnTo>
                  <a:lnTo>
                    <a:pt x="846" y="4358"/>
                  </a:lnTo>
                  <a:lnTo>
                    <a:pt x="972" y="4608"/>
                  </a:lnTo>
                  <a:lnTo>
                    <a:pt x="1160" y="4828"/>
                  </a:lnTo>
                  <a:lnTo>
                    <a:pt x="1411" y="4985"/>
                  </a:lnTo>
                  <a:lnTo>
                    <a:pt x="1599" y="5079"/>
                  </a:lnTo>
                  <a:lnTo>
                    <a:pt x="1818" y="5110"/>
                  </a:lnTo>
                  <a:lnTo>
                    <a:pt x="2038" y="5079"/>
                  </a:lnTo>
                  <a:lnTo>
                    <a:pt x="2132" y="5047"/>
                  </a:lnTo>
                  <a:lnTo>
                    <a:pt x="2226" y="4985"/>
                  </a:lnTo>
                  <a:lnTo>
                    <a:pt x="2382" y="4890"/>
                  </a:lnTo>
                  <a:lnTo>
                    <a:pt x="2476" y="4765"/>
                  </a:lnTo>
                  <a:lnTo>
                    <a:pt x="2665" y="4483"/>
                  </a:lnTo>
                  <a:lnTo>
                    <a:pt x="2790" y="4170"/>
                  </a:lnTo>
                  <a:lnTo>
                    <a:pt x="2821" y="3856"/>
                  </a:lnTo>
                  <a:lnTo>
                    <a:pt x="2853" y="3511"/>
                  </a:lnTo>
                  <a:lnTo>
                    <a:pt x="2790" y="3166"/>
                  </a:lnTo>
                  <a:lnTo>
                    <a:pt x="2696" y="2790"/>
                  </a:lnTo>
                  <a:lnTo>
                    <a:pt x="2571" y="2445"/>
                  </a:lnTo>
                  <a:lnTo>
                    <a:pt x="2414" y="2069"/>
                  </a:lnTo>
                  <a:lnTo>
                    <a:pt x="2257" y="1725"/>
                  </a:lnTo>
                  <a:lnTo>
                    <a:pt x="2038" y="1380"/>
                  </a:lnTo>
                  <a:lnTo>
                    <a:pt x="1818" y="1066"/>
                  </a:lnTo>
                  <a:lnTo>
                    <a:pt x="1599" y="784"/>
                  </a:lnTo>
                  <a:lnTo>
                    <a:pt x="1348" y="502"/>
                  </a:lnTo>
                  <a:lnTo>
                    <a:pt x="1129" y="283"/>
                  </a:lnTo>
                  <a:lnTo>
                    <a:pt x="878" y="95"/>
                  </a:lnTo>
                  <a:lnTo>
                    <a:pt x="721" y="32"/>
                  </a:lnTo>
                  <a:lnTo>
                    <a:pt x="533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73"/>
            <p:cNvSpPr/>
            <p:nvPr/>
          </p:nvSpPr>
          <p:spPr>
            <a:xfrm>
              <a:off x="2102975" y="4038075"/>
              <a:ext cx="54100" cy="138725"/>
            </a:xfrm>
            <a:custGeom>
              <a:avLst/>
              <a:gdLst/>
              <a:ahLst/>
              <a:cxnLst/>
              <a:rect l="l" t="t" r="r" b="b"/>
              <a:pathLst>
                <a:path w="2164" h="5549" extrusionOk="0">
                  <a:moveTo>
                    <a:pt x="1067" y="0"/>
                  </a:moveTo>
                  <a:lnTo>
                    <a:pt x="972" y="63"/>
                  </a:lnTo>
                  <a:lnTo>
                    <a:pt x="847" y="126"/>
                  </a:lnTo>
                  <a:lnTo>
                    <a:pt x="753" y="188"/>
                  </a:lnTo>
                  <a:lnTo>
                    <a:pt x="690" y="282"/>
                  </a:lnTo>
                  <a:lnTo>
                    <a:pt x="628" y="408"/>
                  </a:lnTo>
                  <a:lnTo>
                    <a:pt x="565" y="533"/>
                  </a:lnTo>
                  <a:lnTo>
                    <a:pt x="565" y="658"/>
                  </a:lnTo>
                  <a:lnTo>
                    <a:pt x="565" y="784"/>
                  </a:lnTo>
                  <a:lnTo>
                    <a:pt x="596" y="1285"/>
                  </a:lnTo>
                  <a:lnTo>
                    <a:pt x="565" y="1787"/>
                  </a:lnTo>
                  <a:lnTo>
                    <a:pt x="502" y="2257"/>
                  </a:lnTo>
                  <a:lnTo>
                    <a:pt x="377" y="2759"/>
                  </a:lnTo>
                  <a:lnTo>
                    <a:pt x="157" y="3730"/>
                  </a:lnTo>
                  <a:lnTo>
                    <a:pt x="63" y="4201"/>
                  </a:lnTo>
                  <a:lnTo>
                    <a:pt x="1" y="4702"/>
                  </a:lnTo>
                  <a:lnTo>
                    <a:pt x="1" y="4859"/>
                  </a:lnTo>
                  <a:lnTo>
                    <a:pt x="32" y="5016"/>
                  </a:lnTo>
                  <a:lnTo>
                    <a:pt x="95" y="5141"/>
                  </a:lnTo>
                  <a:lnTo>
                    <a:pt x="189" y="5266"/>
                  </a:lnTo>
                  <a:lnTo>
                    <a:pt x="283" y="5360"/>
                  </a:lnTo>
                  <a:lnTo>
                    <a:pt x="377" y="5423"/>
                  </a:lnTo>
                  <a:lnTo>
                    <a:pt x="502" y="5486"/>
                  </a:lnTo>
                  <a:lnTo>
                    <a:pt x="659" y="5548"/>
                  </a:lnTo>
                  <a:lnTo>
                    <a:pt x="1067" y="5548"/>
                  </a:lnTo>
                  <a:lnTo>
                    <a:pt x="1223" y="5517"/>
                  </a:lnTo>
                  <a:lnTo>
                    <a:pt x="1349" y="5454"/>
                  </a:lnTo>
                  <a:lnTo>
                    <a:pt x="1474" y="5360"/>
                  </a:lnTo>
                  <a:lnTo>
                    <a:pt x="1568" y="5266"/>
                  </a:lnTo>
                  <a:lnTo>
                    <a:pt x="1662" y="5141"/>
                  </a:lnTo>
                  <a:lnTo>
                    <a:pt x="1819" y="4859"/>
                  </a:lnTo>
                  <a:lnTo>
                    <a:pt x="1913" y="4608"/>
                  </a:lnTo>
                  <a:lnTo>
                    <a:pt x="2007" y="4295"/>
                  </a:lnTo>
                  <a:lnTo>
                    <a:pt x="2070" y="4013"/>
                  </a:lnTo>
                  <a:lnTo>
                    <a:pt x="2132" y="3730"/>
                  </a:lnTo>
                  <a:lnTo>
                    <a:pt x="2164" y="3417"/>
                  </a:lnTo>
                  <a:lnTo>
                    <a:pt x="2164" y="2821"/>
                  </a:lnTo>
                  <a:lnTo>
                    <a:pt x="2101" y="2226"/>
                  </a:lnTo>
                  <a:lnTo>
                    <a:pt x="2007" y="1630"/>
                  </a:lnTo>
                  <a:lnTo>
                    <a:pt x="1787" y="439"/>
                  </a:lnTo>
                  <a:lnTo>
                    <a:pt x="1756" y="314"/>
                  </a:lnTo>
                  <a:lnTo>
                    <a:pt x="1693" y="188"/>
                  </a:lnTo>
                  <a:lnTo>
                    <a:pt x="1631" y="94"/>
                  </a:lnTo>
                  <a:lnTo>
                    <a:pt x="1537" y="32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73"/>
            <p:cNvSpPr/>
            <p:nvPr/>
          </p:nvSpPr>
          <p:spPr>
            <a:xfrm>
              <a:off x="1967400" y="3757525"/>
              <a:ext cx="54900" cy="173200"/>
            </a:xfrm>
            <a:custGeom>
              <a:avLst/>
              <a:gdLst/>
              <a:ahLst/>
              <a:cxnLst/>
              <a:rect l="l" t="t" r="r" b="b"/>
              <a:pathLst>
                <a:path w="2196" h="6928" extrusionOk="0">
                  <a:moveTo>
                    <a:pt x="1004" y="0"/>
                  </a:moveTo>
                  <a:lnTo>
                    <a:pt x="879" y="63"/>
                  </a:lnTo>
                  <a:lnTo>
                    <a:pt x="753" y="157"/>
                  </a:lnTo>
                  <a:lnTo>
                    <a:pt x="659" y="282"/>
                  </a:lnTo>
                  <a:lnTo>
                    <a:pt x="628" y="439"/>
                  </a:lnTo>
                  <a:lnTo>
                    <a:pt x="628" y="815"/>
                  </a:lnTo>
                  <a:lnTo>
                    <a:pt x="565" y="1160"/>
                  </a:lnTo>
                  <a:lnTo>
                    <a:pt x="471" y="1881"/>
                  </a:lnTo>
                  <a:lnTo>
                    <a:pt x="314" y="2633"/>
                  </a:lnTo>
                  <a:lnTo>
                    <a:pt x="189" y="3354"/>
                  </a:lnTo>
                  <a:lnTo>
                    <a:pt x="64" y="4796"/>
                  </a:lnTo>
                  <a:lnTo>
                    <a:pt x="1" y="5486"/>
                  </a:lnTo>
                  <a:lnTo>
                    <a:pt x="1" y="6207"/>
                  </a:lnTo>
                  <a:lnTo>
                    <a:pt x="1" y="6364"/>
                  </a:lnTo>
                  <a:lnTo>
                    <a:pt x="32" y="6458"/>
                  </a:lnTo>
                  <a:lnTo>
                    <a:pt x="95" y="6583"/>
                  </a:lnTo>
                  <a:lnTo>
                    <a:pt x="158" y="6646"/>
                  </a:lnTo>
                  <a:lnTo>
                    <a:pt x="314" y="6802"/>
                  </a:lnTo>
                  <a:lnTo>
                    <a:pt x="534" y="6896"/>
                  </a:lnTo>
                  <a:lnTo>
                    <a:pt x="753" y="6928"/>
                  </a:lnTo>
                  <a:lnTo>
                    <a:pt x="941" y="6865"/>
                  </a:lnTo>
                  <a:lnTo>
                    <a:pt x="1067" y="6834"/>
                  </a:lnTo>
                  <a:lnTo>
                    <a:pt x="1161" y="6771"/>
                  </a:lnTo>
                  <a:lnTo>
                    <a:pt x="1255" y="6677"/>
                  </a:lnTo>
                  <a:lnTo>
                    <a:pt x="1317" y="6583"/>
                  </a:lnTo>
                  <a:lnTo>
                    <a:pt x="1505" y="6238"/>
                  </a:lnTo>
                  <a:lnTo>
                    <a:pt x="1694" y="5862"/>
                  </a:lnTo>
                  <a:lnTo>
                    <a:pt x="1819" y="5517"/>
                  </a:lnTo>
                  <a:lnTo>
                    <a:pt x="1944" y="5141"/>
                  </a:lnTo>
                  <a:lnTo>
                    <a:pt x="2038" y="4765"/>
                  </a:lnTo>
                  <a:lnTo>
                    <a:pt x="2101" y="4357"/>
                  </a:lnTo>
                  <a:lnTo>
                    <a:pt x="2164" y="3981"/>
                  </a:lnTo>
                  <a:lnTo>
                    <a:pt x="2195" y="3574"/>
                  </a:lnTo>
                  <a:lnTo>
                    <a:pt x="2195" y="3135"/>
                  </a:lnTo>
                  <a:lnTo>
                    <a:pt x="2132" y="2696"/>
                  </a:lnTo>
                  <a:lnTo>
                    <a:pt x="2070" y="2320"/>
                  </a:lnTo>
                  <a:lnTo>
                    <a:pt x="1976" y="1912"/>
                  </a:lnTo>
                  <a:lnTo>
                    <a:pt x="1756" y="1129"/>
                  </a:lnTo>
                  <a:lnTo>
                    <a:pt x="1505" y="314"/>
                  </a:lnTo>
                  <a:lnTo>
                    <a:pt x="1443" y="157"/>
                  </a:lnTo>
                  <a:lnTo>
                    <a:pt x="1317" y="63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73"/>
            <p:cNvSpPr/>
            <p:nvPr/>
          </p:nvSpPr>
          <p:spPr>
            <a:xfrm>
              <a:off x="1939200" y="4186175"/>
              <a:ext cx="113650" cy="164600"/>
            </a:xfrm>
            <a:custGeom>
              <a:avLst/>
              <a:gdLst/>
              <a:ahLst/>
              <a:cxnLst/>
              <a:rect l="l" t="t" r="r" b="b"/>
              <a:pathLst>
                <a:path w="4546" h="6584" extrusionOk="0">
                  <a:moveTo>
                    <a:pt x="3856" y="1"/>
                  </a:moveTo>
                  <a:lnTo>
                    <a:pt x="3731" y="32"/>
                  </a:lnTo>
                  <a:lnTo>
                    <a:pt x="3637" y="63"/>
                  </a:lnTo>
                  <a:lnTo>
                    <a:pt x="3511" y="126"/>
                  </a:lnTo>
                  <a:lnTo>
                    <a:pt x="3448" y="189"/>
                  </a:lnTo>
                  <a:lnTo>
                    <a:pt x="3354" y="314"/>
                  </a:lnTo>
                  <a:lnTo>
                    <a:pt x="3323" y="440"/>
                  </a:lnTo>
                  <a:lnTo>
                    <a:pt x="3198" y="784"/>
                  </a:lnTo>
                  <a:lnTo>
                    <a:pt x="3072" y="1098"/>
                  </a:lnTo>
                  <a:lnTo>
                    <a:pt x="2759" y="1693"/>
                  </a:lnTo>
                  <a:lnTo>
                    <a:pt x="2383" y="2289"/>
                  </a:lnTo>
                  <a:lnTo>
                    <a:pt x="1975" y="2822"/>
                  </a:lnTo>
                  <a:lnTo>
                    <a:pt x="1568" y="3355"/>
                  </a:lnTo>
                  <a:lnTo>
                    <a:pt x="1098" y="3888"/>
                  </a:lnTo>
                  <a:lnTo>
                    <a:pt x="220" y="4922"/>
                  </a:lnTo>
                  <a:lnTo>
                    <a:pt x="126" y="5079"/>
                  </a:lnTo>
                  <a:lnTo>
                    <a:pt x="63" y="5235"/>
                  </a:lnTo>
                  <a:lnTo>
                    <a:pt x="0" y="5392"/>
                  </a:lnTo>
                  <a:lnTo>
                    <a:pt x="0" y="5580"/>
                  </a:lnTo>
                  <a:lnTo>
                    <a:pt x="32" y="5737"/>
                  </a:lnTo>
                  <a:lnTo>
                    <a:pt x="63" y="5894"/>
                  </a:lnTo>
                  <a:lnTo>
                    <a:pt x="126" y="6050"/>
                  </a:lnTo>
                  <a:lnTo>
                    <a:pt x="188" y="6207"/>
                  </a:lnTo>
                  <a:lnTo>
                    <a:pt x="314" y="6333"/>
                  </a:lnTo>
                  <a:lnTo>
                    <a:pt x="408" y="6427"/>
                  </a:lnTo>
                  <a:lnTo>
                    <a:pt x="565" y="6521"/>
                  </a:lnTo>
                  <a:lnTo>
                    <a:pt x="690" y="6583"/>
                  </a:lnTo>
                  <a:lnTo>
                    <a:pt x="1003" y="6583"/>
                  </a:lnTo>
                  <a:lnTo>
                    <a:pt x="1192" y="6521"/>
                  </a:lnTo>
                  <a:lnTo>
                    <a:pt x="1348" y="6395"/>
                  </a:lnTo>
                  <a:lnTo>
                    <a:pt x="1693" y="6145"/>
                  </a:lnTo>
                  <a:lnTo>
                    <a:pt x="2007" y="5862"/>
                  </a:lnTo>
                  <a:lnTo>
                    <a:pt x="2289" y="5580"/>
                  </a:lnTo>
                  <a:lnTo>
                    <a:pt x="2571" y="5267"/>
                  </a:lnTo>
                  <a:lnTo>
                    <a:pt x="2790" y="4922"/>
                  </a:lnTo>
                  <a:lnTo>
                    <a:pt x="3041" y="4609"/>
                  </a:lnTo>
                  <a:lnTo>
                    <a:pt x="3229" y="4232"/>
                  </a:lnTo>
                  <a:lnTo>
                    <a:pt x="3417" y="3888"/>
                  </a:lnTo>
                  <a:lnTo>
                    <a:pt x="3762" y="3135"/>
                  </a:lnTo>
                  <a:lnTo>
                    <a:pt x="4044" y="2352"/>
                  </a:lnTo>
                  <a:lnTo>
                    <a:pt x="4295" y="1568"/>
                  </a:lnTo>
                  <a:lnTo>
                    <a:pt x="4514" y="784"/>
                  </a:lnTo>
                  <a:lnTo>
                    <a:pt x="4546" y="628"/>
                  </a:lnTo>
                  <a:lnTo>
                    <a:pt x="4546" y="502"/>
                  </a:lnTo>
                  <a:lnTo>
                    <a:pt x="4514" y="377"/>
                  </a:lnTo>
                  <a:lnTo>
                    <a:pt x="4452" y="283"/>
                  </a:lnTo>
                  <a:lnTo>
                    <a:pt x="4389" y="189"/>
                  </a:lnTo>
                  <a:lnTo>
                    <a:pt x="4295" y="126"/>
                  </a:lnTo>
                  <a:lnTo>
                    <a:pt x="4201" y="63"/>
                  </a:lnTo>
                  <a:lnTo>
                    <a:pt x="4075" y="32"/>
                  </a:lnTo>
                  <a:lnTo>
                    <a:pt x="3950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73"/>
            <p:cNvSpPr/>
            <p:nvPr/>
          </p:nvSpPr>
          <p:spPr>
            <a:xfrm>
              <a:off x="1802050" y="4160325"/>
              <a:ext cx="101125" cy="98750"/>
            </a:xfrm>
            <a:custGeom>
              <a:avLst/>
              <a:gdLst/>
              <a:ahLst/>
              <a:cxnLst/>
              <a:rect l="l" t="t" r="r" b="b"/>
              <a:pathLst>
                <a:path w="4045" h="3950" extrusionOk="0">
                  <a:moveTo>
                    <a:pt x="3324" y="0"/>
                  </a:moveTo>
                  <a:lnTo>
                    <a:pt x="3229" y="32"/>
                  </a:lnTo>
                  <a:lnTo>
                    <a:pt x="3135" y="94"/>
                  </a:lnTo>
                  <a:lnTo>
                    <a:pt x="3073" y="188"/>
                  </a:lnTo>
                  <a:lnTo>
                    <a:pt x="2979" y="282"/>
                  </a:lnTo>
                  <a:lnTo>
                    <a:pt x="2759" y="690"/>
                  </a:lnTo>
                  <a:lnTo>
                    <a:pt x="2509" y="1035"/>
                  </a:lnTo>
                  <a:lnTo>
                    <a:pt x="2195" y="1317"/>
                  </a:lnTo>
                  <a:lnTo>
                    <a:pt x="1850" y="1599"/>
                  </a:lnTo>
                  <a:lnTo>
                    <a:pt x="1098" y="2100"/>
                  </a:lnTo>
                  <a:lnTo>
                    <a:pt x="346" y="2571"/>
                  </a:lnTo>
                  <a:lnTo>
                    <a:pt x="252" y="2665"/>
                  </a:lnTo>
                  <a:lnTo>
                    <a:pt x="158" y="2759"/>
                  </a:lnTo>
                  <a:lnTo>
                    <a:pt x="95" y="2884"/>
                  </a:lnTo>
                  <a:lnTo>
                    <a:pt x="32" y="3009"/>
                  </a:lnTo>
                  <a:lnTo>
                    <a:pt x="1" y="3135"/>
                  </a:lnTo>
                  <a:lnTo>
                    <a:pt x="1" y="3260"/>
                  </a:lnTo>
                  <a:lnTo>
                    <a:pt x="32" y="3386"/>
                  </a:lnTo>
                  <a:lnTo>
                    <a:pt x="63" y="3511"/>
                  </a:lnTo>
                  <a:lnTo>
                    <a:pt x="126" y="3605"/>
                  </a:lnTo>
                  <a:lnTo>
                    <a:pt x="189" y="3699"/>
                  </a:lnTo>
                  <a:lnTo>
                    <a:pt x="283" y="3793"/>
                  </a:lnTo>
                  <a:lnTo>
                    <a:pt x="377" y="3887"/>
                  </a:lnTo>
                  <a:lnTo>
                    <a:pt x="502" y="3919"/>
                  </a:lnTo>
                  <a:lnTo>
                    <a:pt x="628" y="3950"/>
                  </a:lnTo>
                  <a:lnTo>
                    <a:pt x="784" y="3950"/>
                  </a:lnTo>
                  <a:lnTo>
                    <a:pt x="941" y="3919"/>
                  </a:lnTo>
                  <a:lnTo>
                    <a:pt x="1192" y="3856"/>
                  </a:lnTo>
                  <a:lnTo>
                    <a:pt x="1474" y="3730"/>
                  </a:lnTo>
                  <a:lnTo>
                    <a:pt x="1694" y="3605"/>
                  </a:lnTo>
                  <a:lnTo>
                    <a:pt x="1944" y="3480"/>
                  </a:lnTo>
                  <a:lnTo>
                    <a:pt x="2164" y="3323"/>
                  </a:lnTo>
                  <a:lnTo>
                    <a:pt x="2383" y="3135"/>
                  </a:lnTo>
                  <a:lnTo>
                    <a:pt x="2791" y="2759"/>
                  </a:lnTo>
                  <a:lnTo>
                    <a:pt x="3135" y="2320"/>
                  </a:lnTo>
                  <a:lnTo>
                    <a:pt x="3449" y="1850"/>
                  </a:lnTo>
                  <a:lnTo>
                    <a:pt x="3731" y="1379"/>
                  </a:lnTo>
                  <a:lnTo>
                    <a:pt x="3982" y="878"/>
                  </a:lnTo>
                  <a:lnTo>
                    <a:pt x="4044" y="753"/>
                  </a:lnTo>
                  <a:lnTo>
                    <a:pt x="4044" y="627"/>
                  </a:lnTo>
                  <a:lnTo>
                    <a:pt x="4044" y="533"/>
                  </a:lnTo>
                  <a:lnTo>
                    <a:pt x="4013" y="408"/>
                  </a:lnTo>
                  <a:lnTo>
                    <a:pt x="3982" y="314"/>
                  </a:lnTo>
                  <a:lnTo>
                    <a:pt x="3919" y="220"/>
                  </a:lnTo>
                  <a:lnTo>
                    <a:pt x="3731" y="94"/>
                  </a:lnTo>
                  <a:lnTo>
                    <a:pt x="3543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73"/>
            <p:cNvSpPr/>
            <p:nvPr/>
          </p:nvSpPr>
          <p:spPr>
            <a:xfrm>
              <a:off x="1648450" y="4109375"/>
              <a:ext cx="99550" cy="76825"/>
            </a:xfrm>
            <a:custGeom>
              <a:avLst/>
              <a:gdLst/>
              <a:ahLst/>
              <a:cxnLst/>
              <a:rect l="l" t="t" r="r" b="b"/>
              <a:pathLst>
                <a:path w="3982" h="3073" extrusionOk="0">
                  <a:moveTo>
                    <a:pt x="3230" y="1"/>
                  </a:moveTo>
                  <a:lnTo>
                    <a:pt x="3010" y="63"/>
                  </a:lnTo>
                  <a:lnTo>
                    <a:pt x="2822" y="157"/>
                  </a:lnTo>
                  <a:lnTo>
                    <a:pt x="2634" y="283"/>
                  </a:lnTo>
                  <a:lnTo>
                    <a:pt x="2477" y="408"/>
                  </a:lnTo>
                  <a:lnTo>
                    <a:pt x="2195" y="690"/>
                  </a:lnTo>
                  <a:lnTo>
                    <a:pt x="1882" y="1004"/>
                  </a:lnTo>
                  <a:lnTo>
                    <a:pt x="1568" y="1317"/>
                  </a:lnTo>
                  <a:lnTo>
                    <a:pt x="1223" y="1568"/>
                  </a:lnTo>
                  <a:lnTo>
                    <a:pt x="816" y="1756"/>
                  </a:lnTo>
                  <a:lnTo>
                    <a:pt x="408" y="1913"/>
                  </a:lnTo>
                  <a:lnTo>
                    <a:pt x="283" y="1944"/>
                  </a:lnTo>
                  <a:lnTo>
                    <a:pt x="189" y="2038"/>
                  </a:lnTo>
                  <a:lnTo>
                    <a:pt x="126" y="2101"/>
                  </a:lnTo>
                  <a:lnTo>
                    <a:pt x="64" y="2195"/>
                  </a:lnTo>
                  <a:lnTo>
                    <a:pt x="32" y="2289"/>
                  </a:lnTo>
                  <a:lnTo>
                    <a:pt x="1" y="2414"/>
                  </a:lnTo>
                  <a:lnTo>
                    <a:pt x="32" y="2634"/>
                  </a:lnTo>
                  <a:lnTo>
                    <a:pt x="126" y="2822"/>
                  </a:lnTo>
                  <a:lnTo>
                    <a:pt x="189" y="2916"/>
                  </a:lnTo>
                  <a:lnTo>
                    <a:pt x="283" y="2979"/>
                  </a:lnTo>
                  <a:lnTo>
                    <a:pt x="377" y="3041"/>
                  </a:lnTo>
                  <a:lnTo>
                    <a:pt x="471" y="3073"/>
                  </a:lnTo>
                  <a:lnTo>
                    <a:pt x="597" y="3073"/>
                  </a:lnTo>
                  <a:lnTo>
                    <a:pt x="722" y="3041"/>
                  </a:lnTo>
                  <a:lnTo>
                    <a:pt x="1223" y="2916"/>
                  </a:lnTo>
                  <a:lnTo>
                    <a:pt x="1756" y="2759"/>
                  </a:lnTo>
                  <a:lnTo>
                    <a:pt x="2289" y="2540"/>
                  </a:lnTo>
                  <a:lnTo>
                    <a:pt x="2822" y="2289"/>
                  </a:lnTo>
                  <a:lnTo>
                    <a:pt x="3073" y="2132"/>
                  </a:lnTo>
                  <a:lnTo>
                    <a:pt x="3292" y="1944"/>
                  </a:lnTo>
                  <a:lnTo>
                    <a:pt x="3512" y="1787"/>
                  </a:lnTo>
                  <a:lnTo>
                    <a:pt x="3668" y="1568"/>
                  </a:lnTo>
                  <a:lnTo>
                    <a:pt x="3825" y="1349"/>
                  </a:lnTo>
                  <a:lnTo>
                    <a:pt x="3919" y="1098"/>
                  </a:lnTo>
                  <a:lnTo>
                    <a:pt x="3982" y="847"/>
                  </a:lnTo>
                  <a:lnTo>
                    <a:pt x="3982" y="565"/>
                  </a:lnTo>
                  <a:lnTo>
                    <a:pt x="3951" y="440"/>
                  </a:lnTo>
                  <a:lnTo>
                    <a:pt x="3919" y="314"/>
                  </a:lnTo>
                  <a:lnTo>
                    <a:pt x="3857" y="189"/>
                  </a:lnTo>
                  <a:lnTo>
                    <a:pt x="3762" y="95"/>
                  </a:lnTo>
                  <a:lnTo>
                    <a:pt x="3637" y="32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73"/>
            <p:cNvSpPr/>
            <p:nvPr/>
          </p:nvSpPr>
          <p:spPr>
            <a:xfrm>
              <a:off x="1791075" y="3781025"/>
              <a:ext cx="105825" cy="177925"/>
            </a:xfrm>
            <a:custGeom>
              <a:avLst/>
              <a:gdLst/>
              <a:ahLst/>
              <a:cxnLst/>
              <a:rect l="l" t="t" r="r" b="b"/>
              <a:pathLst>
                <a:path w="4233" h="7117" extrusionOk="0">
                  <a:moveTo>
                    <a:pt x="3355" y="1"/>
                  </a:moveTo>
                  <a:lnTo>
                    <a:pt x="3230" y="32"/>
                  </a:lnTo>
                  <a:lnTo>
                    <a:pt x="3104" y="63"/>
                  </a:lnTo>
                  <a:lnTo>
                    <a:pt x="2979" y="126"/>
                  </a:lnTo>
                  <a:lnTo>
                    <a:pt x="2885" y="189"/>
                  </a:lnTo>
                  <a:lnTo>
                    <a:pt x="2791" y="283"/>
                  </a:lnTo>
                  <a:lnTo>
                    <a:pt x="2697" y="408"/>
                  </a:lnTo>
                  <a:lnTo>
                    <a:pt x="2477" y="722"/>
                  </a:lnTo>
                  <a:lnTo>
                    <a:pt x="2321" y="1066"/>
                  </a:lnTo>
                  <a:lnTo>
                    <a:pt x="2195" y="1411"/>
                  </a:lnTo>
                  <a:lnTo>
                    <a:pt x="2070" y="1756"/>
                  </a:lnTo>
                  <a:lnTo>
                    <a:pt x="1850" y="2446"/>
                  </a:lnTo>
                  <a:lnTo>
                    <a:pt x="1600" y="3167"/>
                  </a:lnTo>
                  <a:lnTo>
                    <a:pt x="1286" y="3950"/>
                  </a:lnTo>
                  <a:lnTo>
                    <a:pt x="941" y="4703"/>
                  </a:lnTo>
                  <a:lnTo>
                    <a:pt x="534" y="5424"/>
                  </a:lnTo>
                  <a:lnTo>
                    <a:pt x="95" y="6113"/>
                  </a:lnTo>
                  <a:lnTo>
                    <a:pt x="32" y="6239"/>
                  </a:lnTo>
                  <a:lnTo>
                    <a:pt x="1" y="6364"/>
                  </a:lnTo>
                  <a:lnTo>
                    <a:pt x="1" y="6458"/>
                  </a:lnTo>
                  <a:lnTo>
                    <a:pt x="1" y="6583"/>
                  </a:lnTo>
                  <a:lnTo>
                    <a:pt x="64" y="6677"/>
                  </a:lnTo>
                  <a:lnTo>
                    <a:pt x="126" y="6803"/>
                  </a:lnTo>
                  <a:lnTo>
                    <a:pt x="283" y="6959"/>
                  </a:lnTo>
                  <a:lnTo>
                    <a:pt x="471" y="7085"/>
                  </a:lnTo>
                  <a:lnTo>
                    <a:pt x="597" y="7116"/>
                  </a:lnTo>
                  <a:lnTo>
                    <a:pt x="816" y="7116"/>
                  </a:lnTo>
                  <a:lnTo>
                    <a:pt x="910" y="7054"/>
                  </a:lnTo>
                  <a:lnTo>
                    <a:pt x="1004" y="6991"/>
                  </a:lnTo>
                  <a:lnTo>
                    <a:pt x="1098" y="6897"/>
                  </a:lnTo>
                  <a:lnTo>
                    <a:pt x="2133" y="5580"/>
                  </a:lnTo>
                  <a:lnTo>
                    <a:pt x="2665" y="4828"/>
                  </a:lnTo>
                  <a:lnTo>
                    <a:pt x="3167" y="4076"/>
                  </a:lnTo>
                  <a:lnTo>
                    <a:pt x="3386" y="3668"/>
                  </a:lnTo>
                  <a:lnTo>
                    <a:pt x="3606" y="3292"/>
                  </a:lnTo>
                  <a:lnTo>
                    <a:pt x="3763" y="2884"/>
                  </a:lnTo>
                  <a:lnTo>
                    <a:pt x="3919" y="2477"/>
                  </a:lnTo>
                  <a:lnTo>
                    <a:pt x="4076" y="2069"/>
                  </a:lnTo>
                  <a:lnTo>
                    <a:pt x="4139" y="1631"/>
                  </a:lnTo>
                  <a:lnTo>
                    <a:pt x="4201" y="1223"/>
                  </a:lnTo>
                  <a:lnTo>
                    <a:pt x="4233" y="816"/>
                  </a:lnTo>
                  <a:lnTo>
                    <a:pt x="4201" y="659"/>
                  </a:lnTo>
                  <a:lnTo>
                    <a:pt x="4170" y="534"/>
                  </a:lnTo>
                  <a:lnTo>
                    <a:pt x="4107" y="408"/>
                  </a:lnTo>
                  <a:lnTo>
                    <a:pt x="4045" y="314"/>
                  </a:lnTo>
                  <a:lnTo>
                    <a:pt x="3951" y="220"/>
                  </a:lnTo>
                  <a:lnTo>
                    <a:pt x="3857" y="126"/>
                  </a:lnTo>
                  <a:lnTo>
                    <a:pt x="3731" y="63"/>
                  </a:lnTo>
                  <a:lnTo>
                    <a:pt x="3606" y="32"/>
                  </a:lnTo>
                  <a:lnTo>
                    <a:pt x="3355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73"/>
            <p:cNvSpPr/>
            <p:nvPr/>
          </p:nvSpPr>
          <p:spPr>
            <a:xfrm>
              <a:off x="1919600" y="3573350"/>
              <a:ext cx="54100" cy="87800"/>
            </a:xfrm>
            <a:custGeom>
              <a:avLst/>
              <a:gdLst/>
              <a:ahLst/>
              <a:cxnLst/>
              <a:rect l="l" t="t" r="r" b="b"/>
              <a:pathLst>
                <a:path w="2164" h="3512" extrusionOk="0">
                  <a:moveTo>
                    <a:pt x="1161" y="1"/>
                  </a:moveTo>
                  <a:lnTo>
                    <a:pt x="1004" y="64"/>
                  </a:lnTo>
                  <a:lnTo>
                    <a:pt x="847" y="126"/>
                  </a:lnTo>
                  <a:lnTo>
                    <a:pt x="722" y="220"/>
                  </a:lnTo>
                  <a:lnTo>
                    <a:pt x="596" y="346"/>
                  </a:lnTo>
                  <a:lnTo>
                    <a:pt x="502" y="471"/>
                  </a:lnTo>
                  <a:lnTo>
                    <a:pt x="440" y="628"/>
                  </a:lnTo>
                  <a:lnTo>
                    <a:pt x="220" y="1631"/>
                  </a:lnTo>
                  <a:lnTo>
                    <a:pt x="1" y="2665"/>
                  </a:lnTo>
                  <a:lnTo>
                    <a:pt x="1" y="2791"/>
                  </a:lnTo>
                  <a:lnTo>
                    <a:pt x="1" y="2916"/>
                  </a:lnTo>
                  <a:lnTo>
                    <a:pt x="32" y="3010"/>
                  </a:lnTo>
                  <a:lnTo>
                    <a:pt x="95" y="3135"/>
                  </a:lnTo>
                  <a:lnTo>
                    <a:pt x="220" y="3324"/>
                  </a:lnTo>
                  <a:lnTo>
                    <a:pt x="440" y="3449"/>
                  </a:lnTo>
                  <a:lnTo>
                    <a:pt x="628" y="3512"/>
                  </a:lnTo>
                  <a:lnTo>
                    <a:pt x="753" y="3512"/>
                  </a:lnTo>
                  <a:lnTo>
                    <a:pt x="847" y="3480"/>
                  </a:lnTo>
                  <a:lnTo>
                    <a:pt x="972" y="3449"/>
                  </a:lnTo>
                  <a:lnTo>
                    <a:pt x="1067" y="3386"/>
                  </a:lnTo>
                  <a:lnTo>
                    <a:pt x="1129" y="3292"/>
                  </a:lnTo>
                  <a:lnTo>
                    <a:pt x="1223" y="3167"/>
                  </a:lnTo>
                  <a:lnTo>
                    <a:pt x="1662" y="2132"/>
                  </a:lnTo>
                  <a:lnTo>
                    <a:pt x="2101" y="1098"/>
                  </a:lnTo>
                  <a:lnTo>
                    <a:pt x="2164" y="941"/>
                  </a:lnTo>
                  <a:lnTo>
                    <a:pt x="2132" y="753"/>
                  </a:lnTo>
                  <a:lnTo>
                    <a:pt x="2101" y="596"/>
                  </a:lnTo>
                  <a:lnTo>
                    <a:pt x="2038" y="440"/>
                  </a:lnTo>
                  <a:lnTo>
                    <a:pt x="1913" y="314"/>
                  </a:lnTo>
                  <a:lnTo>
                    <a:pt x="1787" y="189"/>
                  </a:lnTo>
                  <a:lnTo>
                    <a:pt x="1662" y="95"/>
                  </a:lnTo>
                  <a:lnTo>
                    <a:pt x="1505" y="32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73"/>
            <p:cNvSpPr/>
            <p:nvPr/>
          </p:nvSpPr>
          <p:spPr>
            <a:xfrm>
              <a:off x="3785500" y="1147150"/>
              <a:ext cx="528975" cy="1054825"/>
            </a:xfrm>
            <a:custGeom>
              <a:avLst/>
              <a:gdLst/>
              <a:ahLst/>
              <a:cxnLst/>
              <a:rect l="l" t="t" r="r" b="b"/>
              <a:pathLst>
                <a:path w="21159" h="42193" extrusionOk="0">
                  <a:moveTo>
                    <a:pt x="11222" y="1944"/>
                  </a:moveTo>
                  <a:lnTo>
                    <a:pt x="12821" y="4201"/>
                  </a:lnTo>
                  <a:lnTo>
                    <a:pt x="13573" y="5361"/>
                  </a:lnTo>
                  <a:lnTo>
                    <a:pt x="14325" y="6521"/>
                  </a:lnTo>
                  <a:lnTo>
                    <a:pt x="15046" y="7681"/>
                  </a:lnTo>
                  <a:lnTo>
                    <a:pt x="15736" y="8872"/>
                  </a:lnTo>
                  <a:lnTo>
                    <a:pt x="16394" y="10094"/>
                  </a:lnTo>
                  <a:lnTo>
                    <a:pt x="17021" y="11317"/>
                  </a:lnTo>
                  <a:lnTo>
                    <a:pt x="17554" y="12539"/>
                  </a:lnTo>
                  <a:lnTo>
                    <a:pt x="18087" y="13824"/>
                  </a:lnTo>
                  <a:lnTo>
                    <a:pt x="18526" y="15110"/>
                  </a:lnTo>
                  <a:lnTo>
                    <a:pt x="18902" y="16395"/>
                  </a:lnTo>
                  <a:lnTo>
                    <a:pt x="19090" y="17053"/>
                  </a:lnTo>
                  <a:lnTo>
                    <a:pt x="19215" y="17743"/>
                  </a:lnTo>
                  <a:lnTo>
                    <a:pt x="19341" y="18401"/>
                  </a:lnTo>
                  <a:lnTo>
                    <a:pt x="19466" y="19091"/>
                  </a:lnTo>
                  <a:lnTo>
                    <a:pt x="19560" y="19780"/>
                  </a:lnTo>
                  <a:lnTo>
                    <a:pt x="19623" y="20470"/>
                  </a:lnTo>
                  <a:lnTo>
                    <a:pt x="19685" y="21191"/>
                  </a:lnTo>
                  <a:lnTo>
                    <a:pt x="19717" y="21880"/>
                  </a:lnTo>
                  <a:lnTo>
                    <a:pt x="19717" y="23166"/>
                  </a:lnTo>
                  <a:lnTo>
                    <a:pt x="19654" y="24451"/>
                  </a:lnTo>
                  <a:lnTo>
                    <a:pt x="19529" y="25705"/>
                  </a:lnTo>
                  <a:lnTo>
                    <a:pt x="19341" y="26927"/>
                  </a:lnTo>
                  <a:lnTo>
                    <a:pt x="19090" y="28150"/>
                  </a:lnTo>
                  <a:lnTo>
                    <a:pt x="18776" y="29341"/>
                  </a:lnTo>
                  <a:lnTo>
                    <a:pt x="18432" y="30532"/>
                  </a:lnTo>
                  <a:lnTo>
                    <a:pt x="17993" y="31692"/>
                  </a:lnTo>
                  <a:lnTo>
                    <a:pt x="17523" y="32820"/>
                  </a:lnTo>
                  <a:lnTo>
                    <a:pt x="16990" y="33949"/>
                  </a:lnTo>
                  <a:lnTo>
                    <a:pt x="16425" y="35015"/>
                  </a:lnTo>
                  <a:lnTo>
                    <a:pt x="15799" y="36080"/>
                  </a:lnTo>
                  <a:lnTo>
                    <a:pt x="15109" y="37146"/>
                  </a:lnTo>
                  <a:lnTo>
                    <a:pt x="14388" y="38149"/>
                  </a:lnTo>
                  <a:lnTo>
                    <a:pt x="13604" y="39121"/>
                  </a:lnTo>
                  <a:lnTo>
                    <a:pt x="12758" y="40093"/>
                  </a:lnTo>
                  <a:lnTo>
                    <a:pt x="12006" y="34168"/>
                  </a:lnTo>
                  <a:lnTo>
                    <a:pt x="12100" y="34105"/>
                  </a:lnTo>
                  <a:lnTo>
                    <a:pt x="12194" y="34011"/>
                  </a:lnTo>
                  <a:lnTo>
                    <a:pt x="13040" y="32789"/>
                  </a:lnTo>
                  <a:lnTo>
                    <a:pt x="13479" y="32162"/>
                  </a:lnTo>
                  <a:lnTo>
                    <a:pt x="13886" y="31504"/>
                  </a:lnTo>
                  <a:lnTo>
                    <a:pt x="14263" y="30814"/>
                  </a:lnTo>
                  <a:lnTo>
                    <a:pt x="14639" y="30125"/>
                  </a:lnTo>
                  <a:lnTo>
                    <a:pt x="15015" y="29435"/>
                  </a:lnTo>
                  <a:lnTo>
                    <a:pt x="15360" y="28714"/>
                  </a:lnTo>
                  <a:lnTo>
                    <a:pt x="15642" y="27962"/>
                  </a:lnTo>
                  <a:lnTo>
                    <a:pt x="15924" y="27241"/>
                  </a:lnTo>
                  <a:lnTo>
                    <a:pt x="16175" y="26488"/>
                  </a:lnTo>
                  <a:lnTo>
                    <a:pt x="16363" y="25736"/>
                  </a:lnTo>
                  <a:lnTo>
                    <a:pt x="16551" y="25015"/>
                  </a:lnTo>
                  <a:lnTo>
                    <a:pt x="16645" y="24263"/>
                  </a:lnTo>
                  <a:lnTo>
                    <a:pt x="16739" y="23510"/>
                  </a:lnTo>
                  <a:lnTo>
                    <a:pt x="16739" y="22758"/>
                  </a:lnTo>
                  <a:lnTo>
                    <a:pt x="16739" y="22664"/>
                  </a:lnTo>
                  <a:lnTo>
                    <a:pt x="16676" y="22570"/>
                  </a:lnTo>
                  <a:lnTo>
                    <a:pt x="16614" y="22507"/>
                  </a:lnTo>
                  <a:lnTo>
                    <a:pt x="16519" y="22476"/>
                  </a:lnTo>
                  <a:lnTo>
                    <a:pt x="16425" y="22507"/>
                  </a:lnTo>
                  <a:lnTo>
                    <a:pt x="16331" y="22539"/>
                  </a:lnTo>
                  <a:lnTo>
                    <a:pt x="16269" y="22601"/>
                  </a:lnTo>
                  <a:lnTo>
                    <a:pt x="16206" y="22695"/>
                  </a:lnTo>
                  <a:lnTo>
                    <a:pt x="15924" y="23416"/>
                  </a:lnTo>
                  <a:lnTo>
                    <a:pt x="15704" y="24169"/>
                  </a:lnTo>
                  <a:lnTo>
                    <a:pt x="15266" y="25673"/>
                  </a:lnTo>
                  <a:lnTo>
                    <a:pt x="15015" y="26426"/>
                  </a:lnTo>
                  <a:lnTo>
                    <a:pt x="14795" y="27178"/>
                  </a:lnTo>
                  <a:lnTo>
                    <a:pt x="14513" y="27899"/>
                  </a:lnTo>
                  <a:lnTo>
                    <a:pt x="14200" y="28620"/>
                  </a:lnTo>
                  <a:lnTo>
                    <a:pt x="13667" y="29686"/>
                  </a:lnTo>
                  <a:lnTo>
                    <a:pt x="13103" y="30720"/>
                  </a:lnTo>
                  <a:lnTo>
                    <a:pt x="12476" y="31755"/>
                  </a:lnTo>
                  <a:lnTo>
                    <a:pt x="11818" y="32726"/>
                  </a:lnTo>
                  <a:lnTo>
                    <a:pt x="11535" y="30313"/>
                  </a:lnTo>
                  <a:lnTo>
                    <a:pt x="11285" y="27868"/>
                  </a:lnTo>
                  <a:lnTo>
                    <a:pt x="11065" y="25454"/>
                  </a:lnTo>
                  <a:lnTo>
                    <a:pt x="10909" y="23009"/>
                  </a:lnTo>
                  <a:lnTo>
                    <a:pt x="11567" y="22539"/>
                  </a:lnTo>
                  <a:lnTo>
                    <a:pt x="12162" y="22006"/>
                  </a:lnTo>
                  <a:lnTo>
                    <a:pt x="12695" y="21473"/>
                  </a:lnTo>
                  <a:lnTo>
                    <a:pt x="13197" y="20877"/>
                  </a:lnTo>
                  <a:lnTo>
                    <a:pt x="13667" y="20250"/>
                  </a:lnTo>
                  <a:lnTo>
                    <a:pt x="14074" y="19623"/>
                  </a:lnTo>
                  <a:lnTo>
                    <a:pt x="14419" y="18934"/>
                  </a:lnTo>
                  <a:lnTo>
                    <a:pt x="14733" y="18244"/>
                  </a:lnTo>
                  <a:lnTo>
                    <a:pt x="14984" y="17555"/>
                  </a:lnTo>
                  <a:lnTo>
                    <a:pt x="15203" y="16802"/>
                  </a:lnTo>
                  <a:lnTo>
                    <a:pt x="15391" y="16050"/>
                  </a:lnTo>
                  <a:lnTo>
                    <a:pt x="15548" y="15298"/>
                  </a:lnTo>
                  <a:lnTo>
                    <a:pt x="15642" y="14545"/>
                  </a:lnTo>
                  <a:lnTo>
                    <a:pt x="15704" y="13762"/>
                  </a:lnTo>
                  <a:lnTo>
                    <a:pt x="15704" y="12978"/>
                  </a:lnTo>
                  <a:lnTo>
                    <a:pt x="15704" y="12194"/>
                  </a:lnTo>
                  <a:lnTo>
                    <a:pt x="15673" y="12132"/>
                  </a:lnTo>
                  <a:lnTo>
                    <a:pt x="15642" y="12069"/>
                  </a:lnTo>
                  <a:lnTo>
                    <a:pt x="15548" y="12038"/>
                  </a:lnTo>
                  <a:lnTo>
                    <a:pt x="15454" y="12038"/>
                  </a:lnTo>
                  <a:lnTo>
                    <a:pt x="15422" y="12069"/>
                  </a:lnTo>
                  <a:lnTo>
                    <a:pt x="15391" y="12132"/>
                  </a:lnTo>
                  <a:lnTo>
                    <a:pt x="14639" y="14702"/>
                  </a:lnTo>
                  <a:lnTo>
                    <a:pt x="14200" y="15956"/>
                  </a:lnTo>
                  <a:lnTo>
                    <a:pt x="13980" y="16583"/>
                  </a:lnTo>
                  <a:lnTo>
                    <a:pt x="13730" y="17178"/>
                  </a:lnTo>
                  <a:lnTo>
                    <a:pt x="13479" y="17774"/>
                  </a:lnTo>
                  <a:lnTo>
                    <a:pt x="13197" y="18370"/>
                  </a:lnTo>
                  <a:lnTo>
                    <a:pt x="12883" y="18934"/>
                  </a:lnTo>
                  <a:lnTo>
                    <a:pt x="12539" y="19498"/>
                  </a:lnTo>
                  <a:lnTo>
                    <a:pt x="12162" y="20031"/>
                  </a:lnTo>
                  <a:lnTo>
                    <a:pt x="11755" y="20533"/>
                  </a:lnTo>
                  <a:lnTo>
                    <a:pt x="11316" y="21034"/>
                  </a:lnTo>
                  <a:lnTo>
                    <a:pt x="10846" y="21473"/>
                  </a:lnTo>
                  <a:lnTo>
                    <a:pt x="10783" y="19404"/>
                  </a:lnTo>
                  <a:lnTo>
                    <a:pt x="10783" y="17304"/>
                  </a:lnTo>
                  <a:lnTo>
                    <a:pt x="10814" y="15235"/>
                  </a:lnTo>
                  <a:lnTo>
                    <a:pt x="10877" y="13135"/>
                  </a:lnTo>
                  <a:lnTo>
                    <a:pt x="10940" y="11066"/>
                  </a:lnTo>
                  <a:lnTo>
                    <a:pt x="11003" y="8997"/>
                  </a:lnTo>
                  <a:lnTo>
                    <a:pt x="11003" y="6897"/>
                  </a:lnTo>
                  <a:lnTo>
                    <a:pt x="10971" y="4828"/>
                  </a:lnTo>
                  <a:lnTo>
                    <a:pt x="10940" y="4765"/>
                  </a:lnTo>
                  <a:lnTo>
                    <a:pt x="10909" y="4703"/>
                  </a:lnTo>
                  <a:lnTo>
                    <a:pt x="10846" y="4640"/>
                  </a:lnTo>
                  <a:lnTo>
                    <a:pt x="10720" y="4640"/>
                  </a:lnTo>
                  <a:lnTo>
                    <a:pt x="10658" y="4671"/>
                  </a:lnTo>
                  <a:lnTo>
                    <a:pt x="10595" y="4703"/>
                  </a:lnTo>
                  <a:lnTo>
                    <a:pt x="10564" y="4765"/>
                  </a:lnTo>
                  <a:lnTo>
                    <a:pt x="10282" y="5800"/>
                  </a:lnTo>
                  <a:lnTo>
                    <a:pt x="10031" y="6834"/>
                  </a:lnTo>
                  <a:lnTo>
                    <a:pt x="9811" y="7900"/>
                  </a:lnTo>
                  <a:lnTo>
                    <a:pt x="9655" y="8966"/>
                  </a:lnTo>
                  <a:lnTo>
                    <a:pt x="9529" y="10032"/>
                  </a:lnTo>
                  <a:lnTo>
                    <a:pt x="9435" y="11129"/>
                  </a:lnTo>
                  <a:lnTo>
                    <a:pt x="9341" y="12226"/>
                  </a:lnTo>
                  <a:lnTo>
                    <a:pt x="9310" y="13323"/>
                  </a:lnTo>
                  <a:lnTo>
                    <a:pt x="9279" y="14420"/>
                  </a:lnTo>
                  <a:lnTo>
                    <a:pt x="9279" y="15517"/>
                  </a:lnTo>
                  <a:lnTo>
                    <a:pt x="9341" y="17711"/>
                  </a:lnTo>
                  <a:lnTo>
                    <a:pt x="9435" y="19874"/>
                  </a:lnTo>
                  <a:lnTo>
                    <a:pt x="9529" y="22006"/>
                  </a:lnTo>
                  <a:lnTo>
                    <a:pt x="8746" y="21410"/>
                  </a:lnTo>
                  <a:lnTo>
                    <a:pt x="7962" y="20815"/>
                  </a:lnTo>
                  <a:lnTo>
                    <a:pt x="7241" y="20156"/>
                  </a:lnTo>
                  <a:lnTo>
                    <a:pt x="6551" y="19435"/>
                  </a:lnTo>
                  <a:lnTo>
                    <a:pt x="5924" y="18714"/>
                  </a:lnTo>
                  <a:lnTo>
                    <a:pt x="5329" y="17931"/>
                  </a:lnTo>
                  <a:lnTo>
                    <a:pt x="4765" y="17116"/>
                  </a:lnTo>
                  <a:lnTo>
                    <a:pt x="4263" y="16238"/>
                  </a:lnTo>
                  <a:lnTo>
                    <a:pt x="4169" y="16144"/>
                  </a:lnTo>
                  <a:lnTo>
                    <a:pt x="4075" y="16081"/>
                  </a:lnTo>
                  <a:lnTo>
                    <a:pt x="3981" y="16081"/>
                  </a:lnTo>
                  <a:lnTo>
                    <a:pt x="3856" y="16113"/>
                  </a:lnTo>
                  <a:lnTo>
                    <a:pt x="3762" y="16175"/>
                  </a:lnTo>
                  <a:lnTo>
                    <a:pt x="3699" y="16238"/>
                  </a:lnTo>
                  <a:lnTo>
                    <a:pt x="3668" y="16363"/>
                  </a:lnTo>
                  <a:lnTo>
                    <a:pt x="3668" y="16489"/>
                  </a:lnTo>
                  <a:lnTo>
                    <a:pt x="3730" y="16771"/>
                  </a:lnTo>
                  <a:lnTo>
                    <a:pt x="3824" y="17053"/>
                  </a:lnTo>
                  <a:lnTo>
                    <a:pt x="4044" y="17586"/>
                  </a:lnTo>
                  <a:lnTo>
                    <a:pt x="4326" y="18119"/>
                  </a:lnTo>
                  <a:lnTo>
                    <a:pt x="4671" y="18620"/>
                  </a:lnTo>
                  <a:lnTo>
                    <a:pt x="5047" y="19091"/>
                  </a:lnTo>
                  <a:lnTo>
                    <a:pt x="5423" y="19561"/>
                  </a:lnTo>
                  <a:lnTo>
                    <a:pt x="6238" y="20438"/>
                  </a:lnTo>
                  <a:lnTo>
                    <a:pt x="6959" y="21222"/>
                  </a:lnTo>
                  <a:lnTo>
                    <a:pt x="7335" y="21598"/>
                  </a:lnTo>
                  <a:lnTo>
                    <a:pt x="7743" y="21943"/>
                  </a:lnTo>
                  <a:lnTo>
                    <a:pt x="8181" y="22257"/>
                  </a:lnTo>
                  <a:lnTo>
                    <a:pt x="8620" y="22539"/>
                  </a:lnTo>
                  <a:lnTo>
                    <a:pt x="9090" y="22758"/>
                  </a:lnTo>
                  <a:lnTo>
                    <a:pt x="9592" y="22946"/>
                  </a:lnTo>
                  <a:lnTo>
                    <a:pt x="9811" y="25611"/>
                  </a:lnTo>
                  <a:lnTo>
                    <a:pt x="10031" y="28244"/>
                  </a:lnTo>
                  <a:lnTo>
                    <a:pt x="10313" y="30908"/>
                  </a:lnTo>
                  <a:lnTo>
                    <a:pt x="10626" y="33541"/>
                  </a:lnTo>
                  <a:lnTo>
                    <a:pt x="10626" y="33541"/>
                  </a:lnTo>
                  <a:lnTo>
                    <a:pt x="10062" y="33290"/>
                  </a:lnTo>
                  <a:lnTo>
                    <a:pt x="9467" y="32977"/>
                  </a:lnTo>
                  <a:lnTo>
                    <a:pt x="8902" y="32601"/>
                  </a:lnTo>
                  <a:lnTo>
                    <a:pt x="8338" y="32193"/>
                  </a:lnTo>
                  <a:lnTo>
                    <a:pt x="7805" y="31786"/>
                  </a:lnTo>
                  <a:lnTo>
                    <a:pt x="7304" y="31378"/>
                  </a:lnTo>
                  <a:lnTo>
                    <a:pt x="6457" y="30595"/>
                  </a:lnTo>
                  <a:lnTo>
                    <a:pt x="5987" y="30187"/>
                  </a:lnTo>
                  <a:lnTo>
                    <a:pt x="5580" y="29748"/>
                  </a:lnTo>
                  <a:lnTo>
                    <a:pt x="4765" y="28839"/>
                  </a:lnTo>
                  <a:lnTo>
                    <a:pt x="3950" y="27930"/>
                  </a:lnTo>
                  <a:lnTo>
                    <a:pt x="3511" y="27491"/>
                  </a:lnTo>
                  <a:lnTo>
                    <a:pt x="3072" y="27084"/>
                  </a:lnTo>
                  <a:lnTo>
                    <a:pt x="2978" y="27021"/>
                  </a:lnTo>
                  <a:lnTo>
                    <a:pt x="2853" y="26990"/>
                  </a:lnTo>
                  <a:lnTo>
                    <a:pt x="2727" y="27021"/>
                  </a:lnTo>
                  <a:lnTo>
                    <a:pt x="2633" y="27053"/>
                  </a:lnTo>
                  <a:lnTo>
                    <a:pt x="2539" y="27115"/>
                  </a:lnTo>
                  <a:lnTo>
                    <a:pt x="2476" y="27209"/>
                  </a:lnTo>
                  <a:lnTo>
                    <a:pt x="2445" y="27303"/>
                  </a:lnTo>
                  <a:lnTo>
                    <a:pt x="2476" y="27429"/>
                  </a:lnTo>
                  <a:lnTo>
                    <a:pt x="2633" y="27805"/>
                  </a:lnTo>
                  <a:lnTo>
                    <a:pt x="2821" y="28150"/>
                  </a:lnTo>
                  <a:lnTo>
                    <a:pt x="3041" y="28494"/>
                  </a:lnTo>
                  <a:lnTo>
                    <a:pt x="3260" y="28839"/>
                  </a:lnTo>
                  <a:lnTo>
                    <a:pt x="3762" y="29498"/>
                  </a:lnTo>
                  <a:lnTo>
                    <a:pt x="4326" y="30125"/>
                  </a:lnTo>
                  <a:lnTo>
                    <a:pt x="4921" y="30720"/>
                  </a:lnTo>
                  <a:lnTo>
                    <a:pt x="5517" y="31253"/>
                  </a:lnTo>
                  <a:lnTo>
                    <a:pt x="6175" y="31786"/>
                  </a:lnTo>
                  <a:lnTo>
                    <a:pt x="6771" y="32287"/>
                  </a:lnTo>
                  <a:lnTo>
                    <a:pt x="7617" y="32946"/>
                  </a:lnTo>
                  <a:lnTo>
                    <a:pt x="8087" y="33290"/>
                  </a:lnTo>
                  <a:lnTo>
                    <a:pt x="8589" y="33635"/>
                  </a:lnTo>
                  <a:lnTo>
                    <a:pt x="9122" y="33949"/>
                  </a:lnTo>
                  <a:lnTo>
                    <a:pt x="9655" y="34200"/>
                  </a:lnTo>
                  <a:lnTo>
                    <a:pt x="9937" y="34325"/>
                  </a:lnTo>
                  <a:lnTo>
                    <a:pt x="10188" y="34419"/>
                  </a:lnTo>
                  <a:lnTo>
                    <a:pt x="10470" y="34450"/>
                  </a:lnTo>
                  <a:lnTo>
                    <a:pt x="10752" y="34513"/>
                  </a:lnTo>
                  <a:lnTo>
                    <a:pt x="11535" y="40720"/>
                  </a:lnTo>
                  <a:lnTo>
                    <a:pt x="10940" y="40375"/>
                  </a:lnTo>
                  <a:lnTo>
                    <a:pt x="10344" y="40061"/>
                  </a:lnTo>
                  <a:lnTo>
                    <a:pt x="9780" y="39685"/>
                  </a:lnTo>
                  <a:lnTo>
                    <a:pt x="9216" y="39309"/>
                  </a:lnTo>
                  <a:lnTo>
                    <a:pt x="8683" y="38933"/>
                  </a:lnTo>
                  <a:lnTo>
                    <a:pt x="8150" y="38525"/>
                  </a:lnTo>
                  <a:lnTo>
                    <a:pt x="7649" y="38086"/>
                  </a:lnTo>
                  <a:lnTo>
                    <a:pt x="7178" y="37648"/>
                  </a:lnTo>
                  <a:lnTo>
                    <a:pt x="6708" y="37177"/>
                  </a:lnTo>
                  <a:lnTo>
                    <a:pt x="6269" y="36707"/>
                  </a:lnTo>
                  <a:lnTo>
                    <a:pt x="5830" y="36206"/>
                  </a:lnTo>
                  <a:lnTo>
                    <a:pt x="5423" y="35704"/>
                  </a:lnTo>
                  <a:lnTo>
                    <a:pt x="5047" y="35203"/>
                  </a:lnTo>
                  <a:lnTo>
                    <a:pt x="4671" y="34670"/>
                  </a:lnTo>
                  <a:lnTo>
                    <a:pt x="4326" y="34105"/>
                  </a:lnTo>
                  <a:lnTo>
                    <a:pt x="3981" y="33541"/>
                  </a:lnTo>
                  <a:lnTo>
                    <a:pt x="3668" y="32977"/>
                  </a:lnTo>
                  <a:lnTo>
                    <a:pt x="3385" y="32413"/>
                  </a:lnTo>
                  <a:lnTo>
                    <a:pt x="3103" y="31817"/>
                  </a:lnTo>
                  <a:lnTo>
                    <a:pt x="2853" y="31190"/>
                  </a:lnTo>
                  <a:lnTo>
                    <a:pt x="2633" y="30595"/>
                  </a:lnTo>
                  <a:lnTo>
                    <a:pt x="2445" y="29968"/>
                  </a:lnTo>
                  <a:lnTo>
                    <a:pt x="2257" y="29341"/>
                  </a:lnTo>
                  <a:lnTo>
                    <a:pt x="2069" y="28714"/>
                  </a:lnTo>
                  <a:lnTo>
                    <a:pt x="1943" y="28056"/>
                  </a:lnTo>
                  <a:lnTo>
                    <a:pt x="1818" y="27397"/>
                  </a:lnTo>
                  <a:lnTo>
                    <a:pt x="1724" y="26739"/>
                  </a:lnTo>
                  <a:lnTo>
                    <a:pt x="1661" y="26049"/>
                  </a:lnTo>
                  <a:lnTo>
                    <a:pt x="1599" y="25391"/>
                  </a:lnTo>
                  <a:lnTo>
                    <a:pt x="1567" y="24702"/>
                  </a:lnTo>
                  <a:lnTo>
                    <a:pt x="1567" y="24012"/>
                  </a:lnTo>
                  <a:lnTo>
                    <a:pt x="1567" y="23322"/>
                  </a:lnTo>
                  <a:lnTo>
                    <a:pt x="1599" y="22570"/>
                  </a:lnTo>
                  <a:lnTo>
                    <a:pt x="1661" y="21818"/>
                  </a:lnTo>
                  <a:lnTo>
                    <a:pt x="1755" y="21065"/>
                  </a:lnTo>
                  <a:lnTo>
                    <a:pt x="1881" y="20313"/>
                  </a:lnTo>
                  <a:lnTo>
                    <a:pt x="2006" y="19592"/>
                  </a:lnTo>
                  <a:lnTo>
                    <a:pt x="2163" y="18871"/>
                  </a:lnTo>
                  <a:lnTo>
                    <a:pt x="2320" y="18150"/>
                  </a:lnTo>
                  <a:lnTo>
                    <a:pt x="2508" y="17429"/>
                  </a:lnTo>
                  <a:lnTo>
                    <a:pt x="2727" y="16708"/>
                  </a:lnTo>
                  <a:lnTo>
                    <a:pt x="2947" y="16019"/>
                  </a:lnTo>
                  <a:lnTo>
                    <a:pt x="3448" y="14608"/>
                  </a:lnTo>
                  <a:lnTo>
                    <a:pt x="4012" y="13260"/>
                  </a:lnTo>
                  <a:lnTo>
                    <a:pt x="4639" y="11912"/>
                  </a:lnTo>
                  <a:lnTo>
                    <a:pt x="5329" y="10596"/>
                  </a:lnTo>
                  <a:lnTo>
                    <a:pt x="6050" y="9279"/>
                  </a:lnTo>
                  <a:lnTo>
                    <a:pt x="6834" y="7994"/>
                  </a:lnTo>
                  <a:lnTo>
                    <a:pt x="7649" y="6740"/>
                  </a:lnTo>
                  <a:lnTo>
                    <a:pt x="8495" y="5518"/>
                  </a:lnTo>
                  <a:lnTo>
                    <a:pt x="9373" y="4295"/>
                  </a:lnTo>
                  <a:lnTo>
                    <a:pt x="10282" y="3135"/>
                  </a:lnTo>
                  <a:lnTo>
                    <a:pt x="11222" y="1944"/>
                  </a:lnTo>
                  <a:close/>
                  <a:moveTo>
                    <a:pt x="11003" y="1"/>
                  </a:moveTo>
                  <a:lnTo>
                    <a:pt x="10846" y="95"/>
                  </a:lnTo>
                  <a:lnTo>
                    <a:pt x="10720" y="220"/>
                  </a:lnTo>
                  <a:lnTo>
                    <a:pt x="9623" y="1537"/>
                  </a:lnTo>
                  <a:lnTo>
                    <a:pt x="8558" y="2885"/>
                  </a:lnTo>
                  <a:lnTo>
                    <a:pt x="7523" y="4295"/>
                  </a:lnTo>
                  <a:lnTo>
                    <a:pt x="6520" y="5706"/>
                  </a:lnTo>
                  <a:lnTo>
                    <a:pt x="5548" y="7148"/>
                  </a:lnTo>
                  <a:lnTo>
                    <a:pt x="4639" y="8652"/>
                  </a:lnTo>
                  <a:lnTo>
                    <a:pt x="3793" y="10157"/>
                  </a:lnTo>
                  <a:lnTo>
                    <a:pt x="3385" y="10909"/>
                  </a:lnTo>
                  <a:lnTo>
                    <a:pt x="3009" y="11693"/>
                  </a:lnTo>
                  <a:lnTo>
                    <a:pt x="2633" y="12477"/>
                  </a:lnTo>
                  <a:lnTo>
                    <a:pt x="2288" y="13260"/>
                  </a:lnTo>
                  <a:lnTo>
                    <a:pt x="1975" y="14044"/>
                  </a:lnTo>
                  <a:lnTo>
                    <a:pt x="1661" y="14859"/>
                  </a:lnTo>
                  <a:lnTo>
                    <a:pt x="1379" y="15674"/>
                  </a:lnTo>
                  <a:lnTo>
                    <a:pt x="1128" y="16489"/>
                  </a:lnTo>
                  <a:lnTo>
                    <a:pt x="909" y="17304"/>
                  </a:lnTo>
                  <a:lnTo>
                    <a:pt x="690" y="18150"/>
                  </a:lnTo>
                  <a:lnTo>
                    <a:pt x="502" y="18997"/>
                  </a:lnTo>
                  <a:lnTo>
                    <a:pt x="345" y="19843"/>
                  </a:lnTo>
                  <a:lnTo>
                    <a:pt x="219" y="20689"/>
                  </a:lnTo>
                  <a:lnTo>
                    <a:pt x="125" y="21536"/>
                  </a:lnTo>
                  <a:lnTo>
                    <a:pt x="63" y="22413"/>
                  </a:lnTo>
                  <a:lnTo>
                    <a:pt x="0" y="23291"/>
                  </a:lnTo>
                  <a:lnTo>
                    <a:pt x="0" y="24169"/>
                  </a:lnTo>
                  <a:lnTo>
                    <a:pt x="31" y="25046"/>
                  </a:lnTo>
                  <a:lnTo>
                    <a:pt x="63" y="25736"/>
                  </a:lnTo>
                  <a:lnTo>
                    <a:pt x="125" y="26426"/>
                  </a:lnTo>
                  <a:lnTo>
                    <a:pt x="219" y="27115"/>
                  </a:lnTo>
                  <a:lnTo>
                    <a:pt x="313" y="27774"/>
                  </a:lnTo>
                  <a:lnTo>
                    <a:pt x="470" y="28463"/>
                  </a:lnTo>
                  <a:lnTo>
                    <a:pt x="596" y="29121"/>
                  </a:lnTo>
                  <a:lnTo>
                    <a:pt x="784" y="29780"/>
                  </a:lnTo>
                  <a:lnTo>
                    <a:pt x="972" y="30438"/>
                  </a:lnTo>
                  <a:lnTo>
                    <a:pt x="1191" y="31096"/>
                  </a:lnTo>
                  <a:lnTo>
                    <a:pt x="1411" y="31723"/>
                  </a:lnTo>
                  <a:lnTo>
                    <a:pt x="1693" y="32350"/>
                  </a:lnTo>
                  <a:lnTo>
                    <a:pt x="1975" y="32977"/>
                  </a:lnTo>
                  <a:lnTo>
                    <a:pt x="2257" y="33573"/>
                  </a:lnTo>
                  <a:lnTo>
                    <a:pt x="2570" y="34168"/>
                  </a:lnTo>
                  <a:lnTo>
                    <a:pt x="2915" y="34764"/>
                  </a:lnTo>
                  <a:lnTo>
                    <a:pt x="3291" y="35328"/>
                  </a:lnTo>
                  <a:lnTo>
                    <a:pt x="3668" y="35861"/>
                  </a:lnTo>
                  <a:lnTo>
                    <a:pt x="4075" y="36394"/>
                  </a:lnTo>
                  <a:lnTo>
                    <a:pt x="4483" y="36927"/>
                  </a:lnTo>
                  <a:lnTo>
                    <a:pt x="4921" y="37428"/>
                  </a:lnTo>
                  <a:lnTo>
                    <a:pt x="5392" y="37898"/>
                  </a:lnTo>
                  <a:lnTo>
                    <a:pt x="5862" y="38369"/>
                  </a:lnTo>
                  <a:lnTo>
                    <a:pt x="6363" y="38807"/>
                  </a:lnTo>
                  <a:lnTo>
                    <a:pt x="6896" y="39215"/>
                  </a:lnTo>
                  <a:lnTo>
                    <a:pt x="7429" y="39622"/>
                  </a:lnTo>
                  <a:lnTo>
                    <a:pt x="7993" y="39999"/>
                  </a:lnTo>
                  <a:lnTo>
                    <a:pt x="8558" y="40343"/>
                  </a:lnTo>
                  <a:lnTo>
                    <a:pt x="9153" y="40657"/>
                  </a:lnTo>
                  <a:lnTo>
                    <a:pt x="9780" y="40939"/>
                  </a:lnTo>
                  <a:lnTo>
                    <a:pt x="10407" y="41221"/>
                  </a:lnTo>
                  <a:lnTo>
                    <a:pt x="11065" y="41441"/>
                  </a:lnTo>
                  <a:lnTo>
                    <a:pt x="11755" y="41660"/>
                  </a:lnTo>
                  <a:lnTo>
                    <a:pt x="11818" y="41817"/>
                  </a:lnTo>
                  <a:lnTo>
                    <a:pt x="11912" y="41942"/>
                  </a:lnTo>
                  <a:lnTo>
                    <a:pt x="12037" y="42067"/>
                  </a:lnTo>
                  <a:lnTo>
                    <a:pt x="12194" y="42130"/>
                  </a:lnTo>
                  <a:lnTo>
                    <a:pt x="12382" y="42193"/>
                  </a:lnTo>
                  <a:lnTo>
                    <a:pt x="12539" y="42161"/>
                  </a:lnTo>
                  <a:lnTo>
                    <a:pt x="12727" y="42099"/>
                  </a:lnTo>
                  <a:lnTo>
                    <a:pt x="12883" y="42005"/>
                  </a:lnTo>
                  <a:lnTo>
                    <a:pt x="13385" y="41535"/>
                  </a:lnTo>
                  <a:lnTo>
                    <a:pt x="13855" y="41064"/>
                  </a:lnTo>
                  <a:lnTo>
                    <a:pt x="14325" y="40594"/>
                  </a:lnTo>
                  <a:lnTo>
                    <a:pt x="14764" y="40093"/>
                  </a:lnTo>
                  <a:lnTo>
                    <a:pt x="15203" y="39591"/>
                  </a:lnTo>
                  <a:lnTo>
                    <a:pt x="15642" y="39058"/>
                  </a:lnTo>
                  <a:lnTo>
                    <a:pt x="16425" y="37992"/>
                  </a:lnTo>
                  <a:lnTo>
                    <a:pt x="17146" y="36864"/>
                  </a:lnTo>
                  <a:lnTo>
                    <a:pt x="17836" y="35704"/>
                  </a:lnTo>
                  <a:lnTo>
                    <a:pt x="18432" y="34513"/>
                  </a:lnTo>
                  <a:lnTo>
                    <a:pt x="18996" y="33290"/>
                  </a:lnTo>
                  <a:lnTo>
                    <a:pt x="19497" y="32037"/>
                  </a:lnTo>
                  <a:lnTo>
                    <a:pt x="19905" y="30783"/>
                  </a:lnTo>
                  <a:lnTo>
                    <a:pt x="20281" y="29466"/>
                  </a:lnTo>
                  <a:lnTo>
                    <a:pt x="20594" y="28181"/>
                  </a:lnTo>
                  <a:lnTo>
                    <a:pt x="20814" y="26864"/>
                  </a:lnTo>
                  <a:lnTo>
                    <a:pt x="21002" y="25517"/>
                  </a:lnTo>
                  <a:lnTo>
                    <a:pt x="21127" y="24200"/>
                  </a:lnTo>
                  <a:lnTo>
                    <a:pt x="21159" y="22852"/>
                  </a:lnTo>
                  <a:lnTo>
                    <a:pt x="21159" y="22037"/>
                  </a:lnTo>
                  <a:lnTo>
                    <a:pt x="21127" y="21253"/>
                  </a:lnTo>
                  <a:lnTo>
                    <a:pt x="21065" y="20470"/>
                  </a:lnTo>
                  <a:lnTo>
                    <a:pt x="21002" y="19686"/>
                  </a:lnTo>
                  <a:lnTo>
                    <a:pt x="20908" y="18903"/>
                  </a:lnTo>
                  <a:lnTo>
                    <a:pt x="20783" y="18150"/>
                  </a:lnTo>
                  <a:lnTo>
                    <a:pt x="20626" y="17398"/>
                  </a:lnTo>
                  <a:lnTo>
                    <a:pt x="20438" y="16646"/>
                  </a:lnTo>
                  <a:lnTo>
                    <a:pt x="20250" y="15925"/>
                  </a:lnTo>
                  <a:lnTo>
                    <a:pt x="20030" y="15172"/>
                  </a:lnTo>
                  <a:lnTo>
                    <a:pt x="19811" y="14451"/>
                  </a:lnTo>
                  <a:lnTo>
                    <a:pt x="19560" y="13730"/>
                  </a:lnTo>
                  <a:lnTo>
                    <a:pt x="18996" y="12320"/>
                  </a:lnTo>
                  <a:lnTo>
                    <a:pt x="18400" y="10909"/>
                  </a:lnTo>
                  <a:lnTo>
                    <a:pt x="17711" y="9530"/>
                  </a:lnTo>
                  <a:lnTo>
                    <a:pt x="16990" y="8182"/>
                  </a:lnTo>
                  <a:lnTo>
                    <a:pt x="16206" y="6834"/>
                  </a:lnTo>
                  <a:lnTo>
                    <a:pt x="15391" y="5518"/>
                  </a:lnTo>
                  <a:lnTo>
                    <a:pt x="14545" y="4232"/>
                  </a:lnTo>
                  <a:lnTo>
                    <a:pt x="13698" y="2916"/>
                  </a:lnTo>
                  <a:lnTo>
                    <a:pt x="11880" y="346"/>
                  </a:lnTo>
                  <a:lnTo>
                    <a:pt x="11786" y="251"/>
                  </a:lnTo>
                  <a:lnTo>
                    <a:pt x="11661" y="126"/>
                  </a:lnTo>
                  <a:lnTo>
                    <a:pt x="11504" y="63"/>
                  </a:lnTo>
                  <a:lnTo>
                    <a:pt x="11347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73"/>
            <p:cNvSpPr/>
            <p:nvPr/>
          </p:nvSpPr>
          <p:spPr>
            <a:xfrm>
              <a:off x="4636525" y="2009175"/>
              <a:ext cx="63525" cy="111300"/>
            </a:xfrm>
            <a:custGeom>
              <a:avLst/>
              <a:gdLst/>
              <a:ahLst/>
              <a:cxnLst/>
              <a:rect l="l" t="t" r="r" b="b"/>
              <a:pathLst>
                <a:path w="2541" h="4452" extrusionOk="0">
                  <a:moveTo>
                    <a:pt x="816" y="1"/>
                  </a:moveTo>
                  <a:lnTo>
                    <a:pt x="565" y="63"/>
                  </a:lnTo>
                  <a:lnTo>
                    <a:pt x="314" y="189"/>
                  </a:lnTo>
                  <a:lnTo>
                    <a:pt x="220" y="283"/>
                  </a:lnTo>
                  <a:lnTo>
                    <a:pt x="158" y="377"/>
                  </a:lnTo>
                  <a:lnTo>
                    <a:pt x="95" y="471"/>
                  </a:lnTo>
                  <a:lnTo>
                    <a:pt x="32" y="596"/>
                  </a:lnTo>
                  <a:lnTo>
                    <a:pt x="1" y="753"/>
                  </a:lnTo>
                  <a:lnTo>
                    <a:pt x="1" y="878"/>
                  </a:lnTo>
                  <a:lnTo>
                    <a:pt x="64" y="1505"/>
                  </a:lnTo>
                  <a:lnTo>
                    <a:pt x="189" y="2132"/>
                  </a:lnTo>
                  <a:lnTo>
                    <a:pt x="283" y="2728"/>
                  </a:lnTo>
                  <a:lnTo>
                    <a:pt x="314" y="3041"/>
                  </a:lnTo>
                  <a:lnTo>
                    <a:pt x="314" y="3386"/>
                  </a:lnTo>
                  <a:lnTo>
                    <a:pt x="314" y="3637"/>
                  </a:lnTo>
                  <a:lnTo>
                    <a:pt x="408" y="3856"/>
                  </a:lnTo>
                  <a:lnTo>
                    <a:pt x="503" y="4044"/>
                  </a:lnTo>
                  <a:lnTo>
                    <a:pt x="628" y="4170"/>
                  </a:lnTo>
                  <a:lnTo>
                    <a:pt x="785" y="4295"/>
                  </a:lnTo>
                  <a:lnTo>
                    <a:pt x="973" y="4389"/>
                  </a:lnTo>
                  <a:lnTo>
                    <a:pt x="1161" y="4420"/>
                  </a:lnTo>
                  <a:lnTo>
                    <a:pt x="1380" y="4452"/>
                  </a:lnTo>
                  <a:lnTo>
                    <a:pt x="1568" y="4420"/>
                  </a:lnTo>
                  <a:lnTo>
                    <a:pt x="1788" y="4358"/>
                  </a:lnTo>
                  <a:lnTo>
                    <a:pt x="1976" y="4295"/>
                  </a:lnTo>
                  <a:lnTo>
                    <a:pt x="2133" y="4170"/>
                  </a:lnTo>
                  <a:lnTo>
                    <a:pt x="2289" y="4013"/>
                  </a:lnTo>
                  <a:lnTo>
                    <a:pt x="2383" y="3825"/>
                  </a:lnTo>
                  <a:lnTo>
                    <a:pt x="2477" y="3637"/>
                  </a:lnTo>
                  <a:lnTo>
                    <a:pt x="2509" y="3386"/>
                  </a:lnTo>
                  <a:lnTo>
                    <a:pt x="2540" y="2979"/>
                  </a:lnTo>
                  <a:lnTo>
                    <a:pt x="2509" y="2540"/>
                  </a:lnTo>
                  <a:lnTo>
                    <a:pt x="2446" y="2132"/>
                  </a:lnTo>
                  <a:lnTo>
                    <a:pt x="2352" y="1693"/>
                  </a:lnTo>
                  <a:lnTo>
                    <a:pt x="2227" y="1286"/>
                  </a:lnTo>
                  <a:lnTo>
                    <a:pt x="2039" y="910"/>
                  </a:lnTo>
                  <a:lnTo>
                    <a:pt x="1819" y="565"/>
                  </a:lnTo>
                  <a:lnTo>
                    <a:pt x="1537" y="251"/>
                  </a:lnTo>
                  <a:lnTo>
                    <a:pt x="1443" y="157"/>
                  </a:lnTo>
                  <a:lnTo>
                    <a:pt x="1318" y="95"/>
                  </a:lnTo>
                  <a:lnTo>
                    <a:pt x="1192" y="63"/>
                  </a:lnTo>
                  <a:lnTo>
                    <a:pt x="1067" y="32"/>
                  </a:lnTo>
                  <a:lnTo>
                    <a:pt x="816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73"/>
            <p:cNvSpPr/>
            <p:nvPr/>
          </p:nvSpPr>
          <p:spPr>
            <a:xfrm>
              <a:off x="4704725" y="2199600"/>
              <a:ext cx="59575" cy="88575"/>
            </a:xfrm>
            <a:custGeom>
              <a:avLst/>
              <a:gdLst/>
              <a:ahLst/>
              <a:cxnLst/>
              <a:rect l="l" t="t" r="r" b="b"/>
              <a:pathLst>
                <a:path w="2383" h="3543" extrusionOk="0">
                  <a:moveTo>
                    <a:pt x="533" y="1"/>
                  </a:moveTo>
                  <a:lnTo>
                    <a:pt x="282" y="32"/>
                  </a:lnTo>
                  <a:lnTo>
                    <a:pt x="157" y="63"/>
                  </a:lnTo>
                  <a:lnTo>
                    <a:pt x="94" y="158"/>
                  </a:lnTo>
                  <a:lnTo>
                    <a:pt x="31" y="283"/>
                  </a:lnTo>
                  <a:lnTo>
                    <a:pt x="0" y="377"/>
                  </a:lnTo>
                  <a:lnTo>
                    <a:pt x="31" y="690"/>
                  </a:lnTo>
                  <a:lnTo>
                    <a:pt x="126" y="1004"/>
                  </a:lnTo>
                  <a:lnTo>
                    <a:pt x="314" y="1599"/>
                  </a:lnTo>
                  <a:lnTo>
                    <a:pt x="470" y="2258"/>
                  </a:lnTo>
                  <a:lnTo>
                    <a:pt x="533" y="2603"/>
                  </a:lnTo>
                  <a:lnTo>
                    <a:pt x="658" y="2947"/>
                  </a:lnTo>
                  <a:lnTo>
                    <a:pt x="721" y="3073"/>
                  </a:lnTo>
                  <a:lnTo>
                    <a:pt x="815" y="3198"/>
                  </a:lnTo>
                  <a:lnTo>
                    <a:pt x="878" y="3292"/>
                  </a:lnTo>
                  <a:lnTo>
                    <a:pt x="1003" y="3386"/>
                  </a:lnTo>
                  <a:lnTo>
                    <a:pt x="1097" y="3449"/>
                  </a:lnTo>
                  <a:lnTo>
                    <a:pt x="1223" y="3512"/>
                  </a:lnTo>
                  <a:lnTo>
                    <a:pt x="1348" y="3512"/>
                  </a:lnTo>
                  <a:lnTo>
                    <a:pt x="1473" y="3543"/>
                  </a:lnTo>
                  <a:lnTo>
                    <a:pt x="1599" y="3543"/>
                  </a:lnTo>
                  <a:lnTo>
                    <a:pt x="1724" y="3512"/>
                  </a:lnTo>
                  <a:lnTo>
                    <a:pt x="1850" y="3449"/>
                  </a:lnTo>
                  <a:lnTo>
                    <a:pt x="1944" y="3386"/>
                  </a:lnTo>
                  <a:lnTo>
                    <a:pt x="2069" y="3292"/>
                  </a:lnTo>
                  <a:lnTo>
                    <a:pt x="2132" y="3198"/>
                  </a:lnTo>
                  <a:lnTo>
                    <a:pt x="2226" y="3073"/>
                  </a:lnTo>
                  <a:lnTo>
                    <a:pt x="2288" y="2947"/>
                  </a:lnTo>
                  <a:lnTo>
                    <a:pt x="2351" y="2697"/>
                  </a:lnTo>
                  <a:lnTo>
                    <a:pt x="2382" y="2477"/>
                  </a:lnTo>
                  <a:lnTo>
                    <a:pt x="2382" y="2195"/>
                  </a:lnTo>
                  <a:lnTo>
                    <a:pt x="2351" y="1944"/>
                  </a:lnTo>
                  <a:lnTo>
                    <a:pt x="2288" y="1693"/>
                  </a:lnTo>
                  <a:lnTo>
                    <a:pt x="2226" y="1443"/>
                  </a:lnTo>
                  <a:lnTo>
                    <a:pt x="2100" y="1192"/>
                  </a:lnTo>
                  <a:lnTo>
                    <a:pt x="1975" y="941"/>
                  </a:lnTo>
                  <a:lnTo>
                    <a:pt x="1818" y="722"/>
                  </a:lnTo>
                  <a:lnTo>
                    <a:pt x="1630" y="534"/>
                  </a:lnTo>
                  <a:lnTo>
                    <a:pt x="1442" y="377"/>
                  </a:lnTo>
                  <a:lnTo>
                    <a:pt x="1254" y="220"/>
                  </a:lnTo>
                  <a:lnTo>
                    <a:pt x="1003" y="95"/>
                  </a:lnTo>
                  <a:lnTo>
                    <a:pt x="784" y="32"/>
                  </a:lnTo>
                  <a:lnTo>
                    <a:pt x="533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73"/>
            <p:cNvSpPr/>
            <p:nvPr/>
          </p:nvSpPr>
          <p:spPr>
            <a:xfrm>
              <a:off x="4598150" y="2181575"/>
              <a:ext cx="58775" cy="101900"/>
            </a:xfrm>
            <a:custGeom>
              <a:avLst/>
              <a:gdLst/>
              <a:ahLst/>
              <a:cxnLst/>
              <a:rect l="l" t="t" r="r" b="b"/>
              <a:pathLst>
                <a:path w="2351" h="4076" extrusionOk="0">
                  <a:moveTo>
                    <a:pt x="1599" y="1"/>
                  </a:moveTo>
                  <a:lnTo>
                    <a:pt x="1473" y="32"/>
                  </a:lnTo>
                  <a:lnTo>
                    <a:pt x="1254" y="126"/>
                  </a:lnTo>
                  <a:lnTo>
                    <a:pt x="1034" y="252"/>
                  </a:lnTo>
                  <a:lnTo>
                    <a:pt x="846" y="408"/>
                  </a:lnTo>
                  <a:lnTo>
                    <a:pt x="721" y="596"/>
                  </a:lnTo>
                  <a:lnTo>
                    <a:pt x="564" y="784"/>
                  </a:lnTo>
                  <a:lnTo>
                    <a:pt x="470" y="973"/>
                  </a:lnTo>
                  <a:lnTo>
                    <a:pt x="251" y="1443"/>
                  </a:lnTo>
                  <a:lnTo>
                    <a:pt x="94" y="1944"/>
                  </a:lnTo>
                  <a:lnTo>
                    <a:pt x="63" y="2195"/>
                  </a:lnTo>
                  <a:lnTo>
                    <a:pt x="31" y="2414"/>
                  </a:lnTo>
                  <a:lnTo>
                    <a:pt x="0" y="2665"/>
                  </a:lnTo>
                  <a:lnTo>
                    <a:pt x="0" y="2916"/>
                  </a:lnTo>
                  <a:lnTo>
                    <a:pt x="63" y="3167"/>
                  </a:lnTo>
                  <a:lnTo>
                    <a:pt x="125" y="3418"/>
                  </a:lnTo>
                  <a:lnTo>
                    <a:pt x="157" y="3574"/>
                  </a:lnTo>
                  <a:lnTo>
                    <a:pt x="251" y="3700"/>
                  </a:lnTo>
                  <a:lnTo>
                    <a:pt x="345" y="3825"/>
                  </a:lnTo>
                  <a:lnTo>
                    <a:pt x="470" y="3919"/>
                  </a:lnTo>
                  <a:lnTo>
                    <a:pt x="564" y="3982"/>
                  </a:lnTo>
                  <a:lnTo>
                    <a:pt x="721" y="4013"/>
                  </a:lnTo>
                  <a:lnTo>
                    <a:pt x="846" y="4044"/>
                  </a:lnTo>
                  <a:lnTo>
                    <a:pt x="972" y="4076"/>
                  </a:lnTo>
                  <a:lnTo>
                    <a:pt x="1128" y="4044"/>
                  </a:lnTo>
                  <a:lnTo>
                    <a:pt x="1254" y="4013"/>
                  </a:lnTo>
                  <a:lnTo>
                    <a:pt x="1379" y="3950"/>
                  </a:lnTo>
                  <a:lnTo>
                    <a:pt x="1505" y="3888"/>
                  </a:lnTo>
                  <a:lnTo>
                    <a:pt x="1630" y="3794"/>
                  </a:lnTo>
                  <a:lnTo>
                    <a:pt x="1724" y="3700"/>
                  </a:lnTo>
                  <a:lnTo>
                    <a:pt x="1818" y="3574"/>
                  </a:lnTo>
                  <a:lnTo>
                    <a:pt x="1881" y="3418"/>
                  </a:lnTo>
                  <a:lnTo>
                    <a:pt x="1975" y="3041"/>
                  </a:lnTo>
                  <a:lnTo>
                    <a:pt x="2038" y="2697"/>
                  </a:lnTo>
                  <a:lnTo>
                    <a:pt x="2100" y="2352"/>
                  </a:lnTo>
                  <a:lnTo>
                    <a:pt x="2163" y="1976"/>
                  </a:lnTo>
                  <a:lnTo>
                    <a:pt x="2257" y="1599"/>
                  </a:lnTo>
                  <a:lnTo>
                    <a:pt x="2351" y="1255"/>
                  </a:lnTo>
                  <a:lnTo>
                    <a:pt x="2351" y="879"/>
                  </a:lnTo>
                  <a:lnTo>
                    <a:pt x="2351" y="690"/>
                  </a:lnTo>
                  <a:lnTo>
                    <a:pt x="2320" y="502"/>
                  </a:lnTo>
                  <a:lnTo>
                    <a:pt x="2288" y="377"/>
                  </a:lnTo>
                  <a:lnTo>
                    <a:pt x="2194" y="283"/>
                  </a:lnTo>
                  <a:lnTo>
                    <a:pt x="2100" y="158"/>
                  </a:lnTo>
                  <a:lnTo>
                    <a:pt x="2006" y="95"/>
                  </a:lnTo>
                  <a:lnTo>
                    <a:pt x="1881" y="32"/>
                  </a:lnTo>
                  <a:lnTo>
                    <a:pt x="1755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73"/>
            <p:cNvSpPr/>
            <p:nvPr/>
          </p:nvSpPr>
          <p:spPr>
            <a:xfrm>
              <a:off x="4495475" y="2346150"/>
              <a:ext cx="67425" cy="148925"/>
            </a:xfrm>
            <a:custGeom>
              <a:avLst/>
              <a:gdLst/>
              <a:ahLst/>
              <a:cxnLst/>
              <a:rect l="l" t="t" r="r" b="b"/>
              <a:pathLst>
                <a:path w="2697" h="5957" extrusionOk="0">
                  <a:moveTo>
                    <a:pt x="1756" y="1"/>
                  </a:moveTo>
                  <a:lnTo>
                    <a:pt x="1631" y="32"/>
                  </a:lnTo>
                  <a:lnTo>
                    <a:pt x="1505" y="63"/>
                  </a:lnTo>
                  <a:lnTo>
                    <a:pt x="1380" y="126"/>
                  </a:lnTo>
                  <a:lnTo>
                    <a:pt x="1255" y="220"/>
                  </a:lnTo>
                  <a:lnTo>
                    <a:pt x="1004" y="502"/>
                  </a:lnTo>
                  <a:lnTo>
                    <a:pt x="753" y="816"/>
                  </a:lnTo>
                  <a:lnTo>
                    <a:pt x="565" y="1160"/>
                  </a:lnTo>
                  <a:lnTo>
                    <a:pt x="377" y="1537"/>
                  </a:lnTo>
                  <a:lnTo>
                    <a:pt x="220" y="1944"/>
                  </a:lnTo>
                  <a:lnTo>
                    <a:pt x="126" y="2383"/>
                  </a:lnTo>
                  <a:lnTo>
                    <a:pt x="32" y="2822"/>
                  </a:lnTo>
                  <a:lnTo>
                    <a:pt x="1" y="3261"/>
                  </a:lnTo>
                  <a:lnTo>
                    <a:pt x="32" y="3668"/>
                  </a:lnTo>
                  <a:lnTo>
                    <a:pt x="95" y="4107"/>
                  </a:lnTo>
                  <a:lnTo>
                    <a:pt x="189" y="4483"/>
                  </a:lnTo>
                  <a:lnTo>
                    <a:pt x="345" y="4859"/>
                  </a:lnTo>
                  <a:lnTo>
                    <a:pt x="565" y="5204"/>
                  </a:lnTo>
                  <a:lnTo>
                    <a:pt x="816" y="5486"/>
                  </a:lnTo>
                  <a:lnTo>
                    <a:pt x="972" y="5612"/>
                  </a:lnTo>
                  <a:lnTo>
                    <a:pt x="1160" y="5737"/>
                  </a:lnTo>
                  <a:lnTo>
                    <a:pt x="1317" y="5831"/>
                  </a:lnTo>
                  <a:lnTo>
                    <a:pt x="1537" y="5894"/>
                  </a:lnTo>
                  <a:lnTo>
                    <a:pt x="1693" y="5956"/>
                  </a:lnTo>
                  <a:lnTo>
                    <a:pt x="1881" y="5925"/>
                  </a:lnTo>
                  <a:lnTo>
                    <a:pt x="2007" y="5862"/>
                  </a:lnTo>
                  <a:lnTo>
                    <a:pt x="2164" y="5800"/>
                  </a:lnTo>
                  <a:lnTo>
                    <a:pt x="2258" y="5674"/>
                  </a:lnTo>
                  <a:lnTo>
                    <a:pt x="2352" y="5517"/>
                  </a:lnTo>
                  <a:lnTo>
                    <a:pt x="2414" y="5361"/>
                  </a:lnTo>
                  <a:lnTo>
                    <a:pt x="2446" y="5204"/>
                  </a:lnTo>
                  <a:lnTo>
                    <a:pt x="2446" y="4953"/>
                  </a:lnTo>
                  <a:lnTo>
                    <a:pt x="2446" y="4671"/>
                  </a:lnTo>
                  <a:lnTo>
                    <a:pt x="2352" y="4170"/>
                  </a:lnTo>
                  <a:lnTo>
                    <a:pt x="2226" y="3637"/>
                  </a:lnTo>
                  <a:lnTo>
                    <a:pt x="2195" y="3386"/>
                  </a:lnTo>
                  <a:lnTo>
                    <a:pt x="2164" y="3104"/>
                  </a:lnTo>
                  <a:lnTo>
                    <a:pt x="2164" y="2822"/>
                  </a:lnTo>
                  <a:lnTo>
                    <a:pt x="2164" y="2571"/>
                  </a:lnTo>
                  <a:lnTo>
                    <a:pt x="2226" y="2289"/>
                  </a:lnTo>
                  <a:lnTo>
                    <a:pt x="2258" y="2038"/>
                  </a:lnTo>
                  <a:lnTo>
                    <a:pt x="2446" y="1537"/>
                  </a:lnTo>
                  <a:lnTo>
                    <a:pt x="2634" y="1004"/>
                  </a:lnTo>
                  <a:lnTo>
                    <a:pt x="2696" y="878"/>
                  </a:lnTo>
                  <a:lnTo>
                    <a:pt x="2696" y="722"/>
                  </a:lnTo>
                  <a:lnTo>
                    <a:pt x="2696" y="596"/>
                  </a:lnTo>
                  <a:lnTo>
                    <a:pt x="2634" y="471"/>
                  </a:lnTo>
                  <a:lnTo>
                    <a:pt x="2571" y="377"/>
                  </a:lnTo>
                  <a:lnTo>
                    <a:pt x="2508" y="283"/>
                  </a:lnTo>
                  <a:lnTo>
                    <a:pt x="2383" y="189"/>
                  </a:lnTo>
                  <a:lnTo>
                    <a:pt x="2289" y="126"/>
                  </a:lnTo>
                  <a:lnTo>
                    <a:pt x="2038" y="32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73"/>
            <p:cNvSpPr/>
            <p:nvPr/>
          </p:nvSpPr>
          <p:spPr>
            <a:xfrm>
              <a:off x="4626350" y="2555400"/>
              <a:ext cx="80750" cy="97175"/>
            </a:xfrm>
            <a:custGeom>
              <a:avLst/>
              <a:gdLst/>
              <a:ahLst/>
              <a:cxnLst/>
              <a:rect l="l" t="t" r="r" b="b"/>
              <a:pathLst>
                <a:path w="3230" h="3887" extrusionOk="0">
                  <a:moveTo>
                    <a:pt x="565" y="0"/>
                  </a:moveTo>
                  <a:lnTo>
                    <a:pt x="408" y="31"/>
                  </a:lnTo>
                  <a:lnTo>
                    <a:pt x="251" y="94"/>
                  </a:lnTo>
                  <a:lnTo>
                    <a:pt x="95" y="188"/>
                  </a:lnTo>
                  <a:lnTo>
                    <a:pt x="32" y="345"/>
                  </a:lnTo>
                  <a:lnTo>
                    <a:pt x="0" y="533"/>
                  </a:lnTo>
                  <a:lnTo>
                    <a:pt x="0" y="1097"/>
                  </a:lnTo>
                  <a:lnTo>
                    <a:pt x="95" y="1630"/>
                  </a:lnTo>
                  <a:lnTo>
                    <a:pt x="157" y="1881"/>
                  </a:lnTo>
                  <a:lnTo>
                    <a:pt x="220" y="2132"/>
                  </a:lnTo>
                  <a:lnTo>
                    <a:pt x="345" y="2382"/>
                  </a:lnTo>
                  <a:lnTo>
                    <a:pt x="502" y="2633"/>
                  </a:lnTo>
                  <a:lnTo>
                    <a:pt x="690" y="2915"/>
                  </a:lnTo>
                  <a:lnTo>
                    <a:pt x="910" y="3166"/>
                  </a:lnTo>
                  <a:lnTo>
                    <a:pt x="1129" y="3385"/>
                  </a:lnTo>
                  <a:lnTo>
                    <a:pt x="1380" y="3573"/>
                  </a:lnTo>
                  <a:lnTo>
                    <a:pt x="1630" y="3730"/>
                  </a:lnTo>
                  <a:lnTo>
                    <a:pt x="1944" y="3856"/>
                  </a:lnTo>
                  <a:lnTo>
                    <a:pt x="2257" y="3887"/>
                  </a:lnTo>
                  <a:lnTo>
                    <a:pt x="2602" y="3856"/>
                  </a:lnTo>
                  <a:lnTo>
                    <a:pt x="2759" y="3824"/>
                  </a:lnTo>
                  <a:lnTo>
                    <a:pt x="2916" y="3730"/>
                  </a:lnTo>
                  <a:lnTo>
                    <a:pt x="3010" y="3605"/>
                  </a:lnTo>
                  <a:lnTo>
                    <a:pt x="3104" y="3448"/>
                  </a:lnTo>
                  <a:lnTo>
                    <a:pt x="3166" y="3291"/>
                  </a:lnTo>
                  <a:lnTo>
                    <a:pt x="3229" y="3135"/>
                  </a:lnTo>
                  <a:lnTo>
                    <a:pt x="3229" y="2947"/>
                  </a:lnTo>
                  <a:lnTo>
                    <a:pt x="3198" y="2790"/>
                  </a:lnTo>
                  <a:lnTo>
                    <a:pt x="3135" y="2570"/>
                  </a:lnTo>
                  <a:lnTo>
                    <a:pt x="3010" y="2382"/>
                  </a:lnTo>
                  <a:lnTo>
                    <a:pt x="2884" y="2194"/>
                  </a:lnTo>
                  <a:lnTo>
                    <a:pt x="2728" y="2038"/>
                  </a:lnTo>
                  <a:lnTo>
                    <a:pt x="2414" y="1724"/>
                  </a:lnTo>
                  <a:lnTo>
                    <a:pt x="2069" y="1411"/>
                  </a:lnTo>
                  <a:lnTo>
                    <a:pt x="1505" y="878"/>
                  </a:lnTo>
                  <a:lnTo>
                    <a:pt x="1223" y="564"/>
                  </a:lnTo>
                  <a:lnTo>
                    <a:pt x="1004" y="251"/>
                  </a:lnTo>
                  <a:lnTo>
                    <a:pt x="878" y="125"/>
                  </a:lnTo>
                  <a:lnTo>
                    <a:pt x="721" y="31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73"/>
            <p:cNvSpPr/>
            <p:nvPr/>
          </p:nvSpPr>
          <p:spPr>
            <a:xfrm>
              <a:off x="4768200" y="2458225"/>
              <a:ext cx="78375" cy="76025"/>
            </a:xfrm>
            <a:custGeom>
              <a:avLst/>
              <a:gdLst/>
              <a:ahLst/>
              <a:cxnLst/>
              <a:rect l="l" t="t" r="r" b="b"/>
              <a:pathLst>
                <a:path w="3135" h="3041" extrusionOk="0">
                  <a:moveTo>
                    <a:pt x="721" y="0"/>
                  </a:moveTo>
                  <a:lnTo>
                    <a:pt x="533" y="31"/>
                  </a:lnTo>
                  <a:lnTo>
                    <a:pt x="376" y="125"/>
                  </a:lnTo>
                  <a:lnTo>
                    <a:pt x="220" y="251"/>
                  </a:lnTo>
                  <a:lnTo>
                    <a:pt x="126" y="408"/>
                  </a:lnTo>
                  <a:lnTo>
                    <a:pt x="32" y="564"/>
                  </a:lnTo>
                  <a:lnTo>
                    <a:pt x="0" y="752"/>
                  </a:lnTo>
                  <a:lnTo>
                    <a:pt x="0" y="972"/>
                  </a:lnTo>
                  <a:lnTo>
                    <a:pt x="32" y="1191"/>
                  </a:lnTo>
                  <a:lnTo>
                    <a:pt x="94" y="1411"/>
                  </a:lnTo>
                  <a:lnTo>
                    <a:pt x="188" y="1630"/>
                  </a:lnTo>
                  <a:lnTo>
                    <a:pt x="282" y="1849"/>
                  </a:lnTo>
                  <a:lnTo>
                    <a:pt x="439" y="2038"/>
                  </a:lnTo>
                  <a:lnTo>
                    <a:pt x="721" y="2382"/>
                  </a:lnTo>
                  <a:lnTo>
                    <a:pt x="909" y="2570"/>
                  </a:lnTo>
                  <a:lnTo>
                    <a:pt x="1160" y="2727"/>
                  </a:lnTo>
                  <a:lnTo>
                    <a:pt x="1379" y="2853"/>
                  </a:lnTo>
                  <a:lnTo>
                    <a:pt x="1630" y="2978"/>
                  </a:lnTo>
                  <a:lnTo>
                    <a:pt x="1881" y="3009"/>
                  </a:lnTo>
                  <a:lnTo>
                    <a:pt x="2163" y="3041"/>
                  </a:lnTo>
                  <a:lnTo>
                    <a:pt x="2414" y="2978"/>
                  </a:lnTo>
                  <a:lnTo>
                    <a:pt x="2696" y="2884"/>
                  </a:lnTo>
                  <a:lnTo>
                    <a:pt x="2853" y="2790"/>
                  </a:lnTo>
                  <a:lnTo>
                    <a:pt x="2978" y="2665"/>
                  </a:lnTo>
                  <a:lnTo>
                    <a:pt x="3072" y="2508"/>
                  </a:lnTo>
                  <a:lnTo>
                    <a:pt x="3103" y="2320"/>
                  </a:lnTo>
                  <a:lnTo>
                    <a:pt x="3135" y="2163"/>
                  </a:lnTo>
                  <a:lnTo>
                    <a:pt x="3135" y="1975"/>
                  </a:lnTo>
                  <a:lnTo>
                    <a:pt x="3103" y="1787"/>
                  </a:lnTo>
                  <a:lnTo>
                    <a:pt x="3041" y="1630"/>
                  </a:lnTo>
                  <a:lnTo>
                    <a:pt x="2915" y="1442"/>
                  </a:lnTo>
                  <a:lnTo>
                    <a:pt x="2759" y="1317"/>
                  </a:lnTo>
                  <a:lnTo>
                    <a:pt x="2602" y="1191"/>
                  </a:lnTo>
                  <a:lnTo>
                    <a:pt x="2445" y="1066"/>
                  </a:lnTo>
                  <a:lnTo>
                    <a:pt x="2194" y="940"/>
                  </a:lnTo>
                  <a:lnTo>
                    <a:pt x="1912" y="784"/>
                  </a:lnTo>
                  <a:lnTo>
                    <a:pt x="1724" y="658"/>
                  </a:lnTo>
                  <a:lnTo>
                    <a:pt x="1505" y="470"/>
                  </a:lnTo>
                  <a:lnTo>
                    <a:pt x="1317" y="282"/>
                  </a:lnTo>
                  <a:lnTo>
                    <a:pt x="1097" y="125"/>
                  </a:lnTo>
                  <a:lnTo>
                    <a:pt x="909" y="31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73"/>
            <p:cNvSpPr/>
            <p:nvPr/>
          </p:nvSpPr>
          <p:spPr>
            <a:xfrm>
              <a:off x="4816775" y="2687825"/>
              <a:ext cx="103475" cy="58800"/>
            </a:xfrm>
            <a:custGeom>
              <a:avLst/>
              <a:gdLst/>
              <a:ahLst/>
              <a:cxnLst/>
              <a:rect l="l" t="t" r="r" b="b"/>
              <a:pathLst>
                <a:path w="4139" h="2352" extrusionOk="0">
                  <a:moveTo>
                    <a:pt x="565" y="1"/>
                  </a:moveTo>
                  <a:lnTo>
                    <a:pt x="345" y="63"/>
                  </a:lnTo>
                  <a:lnTo>
                    <a:pt x="189" y="157"/>
                  </a:lnTo>
                  <a:lnTo>
                    <a:pt x="95" y="251"/>
                  </a:lnTo>
                  <a:lnTo>
                    <a:pt x="63" y="345"/>
                  </a:lnTo>
                  <a:lnTo>
                    <a:pt x="32" y="439"/>
                  </a:lnTo>
                  <a:lnTo>
                    <a:pt x="1" y="565"/>
                  </a:lnTo>
                  <a:lnTo>
                    <a:pt x="32" y="721"/>
                  </a:lnTo>
                  <a:lnTo>
                    <a:pt x="32" y="878"/>
                  </a:lnTo>
                  <a:lnTo>
                    <a:pt x="157" y="1160"/>
                  </a:lnTo>
                  <a:lnTo>
                    <a:pt x="314" y="1380"/>
                  </a:lnTo>
                  <a:lnTo>
                    <a:pt x="502" y="1599"/>
                  </a:lnTo>
                  <a:lnTo>
                    <a:pt x="753" y="1787"/>
                  </a:lnTo>
                  <a:lnTo>
                    <a:pt x="1035" y="1944"/>
                  </a:lnTo>
                  <a:lnTo>
                    <a:pt x="1317" y="2069"/>
                  </a:lnTo>
                  <a:lnTo>
                    <a:pt x="1568" y="2163"/>
                  </a:lnTo>
                  <a:lnTo>
                    <a:pt x="1913" y="2257"/>
                  </a:lnTo>
                  <a:lnTo>
                    <a:pt x="2258" y="2320"/>
                  </a:lnTo>
                  <a:lnTo>
                    <a:pt x="2602" y="2352"/>
                  </a:lnTo>
                  <a:lnTo>
                    <a:pt x="2916" y="2320"/>
                  </a:lnTo>
                  <a:lnTo>
                    <a:pt x="3261" y="2226"/>
                  </a:lnTo>
                  <a:lnTo>
                    <a:pt x="3543" y="2101"/>
                  </a:lnTo>
                  <a:lnTo>
                    <a:pt x="3668" y="2007"/>
                  </a:lnTo>
                  <a:lnTo>
                    <a:pt x="3794" y="1881"/>
                  </a:lnTo>
                  <a:lnTo>
                    <a:pt x="3919" y="1756"/>
                  </a:lnTo>
                  <a:lnTo>
                    <a:pt x="4013" y="1599"/>
                  </a:lnTo>
                  <a:lnTo>
                    <a:pt x="4076" y="1442"/>
                  </a:lnTo>
                  <a:lnTo>
                    <a:pt x="4107" y="1286"/>
                  </a:lnTo>
                  <a:lnTo>
                    <a:pt x="4138" y="1098"/>
                  </a:lnTo>
                  <a:lnTo>
                    <a:pt x="4107" y="941"/>
                  </a:lnTo>
                  <a:lnTo>
                    <a:pt x="4044" y="784"/>
                  </a:lnTo>
                  <a:lnTo>
                    <a:pt x="3950" y="627"/>
                  </a:lnTo>
                  <a:lnTo>
                    <a:pt x="3856" y="502"/>
                  </a:lnTo>
                  <a:lnTo>
                    <a:pt x="3699" y="408"/>
                  </a:lnTo>
                  <a:lnTo>
                    <a:pt x="3480" y="314"/>
                  </a:lnTo>
                  <a:lnTo>
                    <a:pt x="3261" y="251"/>
                  </a:lnTo>
                  <a:lnTo>
                    <a:pt x="3041" y="220"/>
                  </a:lnTo>
                  <a:lnTo>
                    <a:pt x="2790" y="220"/>
                  </a:lnTo>
                  <a:lnTo>
                    <a:pt x="2414" y="251"/>
                  </a:lnTo>
                  <a:lnTo>
                    <a:pt x="2195" y="283"/>
                  </a:lnTo>
                  <a:lnTo>
                    <a:pt x="2007" y="283"/>
                  </a:lnTo>
                  <a:lnTo>
                    <a:pt x="1819" y="251"/>
                  </a:lnTo>
                  <a:lnTo>
                    <a:pt x="1631" y="220"/>
                  </a:lnTo>
                  <a:lnTo>
                    <a:pt x="1286" y="95"/>
                  </a:lnTo>
                  <a:lnTo>
                    <a:pt x="941" y="32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73"/>
            <p:cNvSpPr/>
            <p:nvPr/>
          </p:nvSpPr>
          <p:spPr>
            <a:xfrm>
              <a:off x="4949225" y="2675275"/>
              <a:ext cx="50175" cy="35300"/>
            </a:xfrm>
            <a:custGeom>
              <a:avLst/>
              <a:gdLst/>
              <a:ahLst/>
              <a:cxnLst/>
              <a:rect l="l" t="t" r="r" b="b"/>
              <a:pathLst>
                <a:path w="2007" h="1412" extrusionOk="0">
                  <a:moveTo>
                    <a:pt x="345" y="1"/>
                  </a:moveTo>
                  <a:lnTo>
                    <a:pt x="251" y="64"/>
                  </a:lnTo>
                  <a:lnTo>
                    <a:pt x="188" y="126"/>
                  </a:lnTo>
                  <a:lnTo>
                    <a:pt x="126" y="220"/>
                  </a:lnTo>
                  <a:lnTo>
                    <a:pt x="63" y="283"/>
                  </a:lnTo>
                  <a:lnTo>
                    <a:pt x="0" y="503"/>
                  </a:lnTo>
                  <a:lnTo>
                    <a:pt x="0" y="722"/>
                  </a:lnTo>
                  <a:lnTo>
                    <a:pt x="94" y="910"/>
                  </a:lnTo>
                  <a:lnTo>
                    <a:pt x="126" y="1004"/>
                  </a:lnTo>
                  <a:lnTo>
                    <a:pt x="220" y="1098"/>
                  </a:lnTo>
                  <a:lnTo>
                    <a:pt x="314" y="1129"/>
                  </a:lnTo>
                  <a:lnTo>
                    <a:pt x="439" y="1192"/>
                  </a:lnTo>
                  <a:lnTo>
                    <a:pt x="1191" y="1380"/>
                  </a:lnTo>
                  <a:lnTo>
                    <a:pt x="1379" y="1412"/>
                  </a:lnTo>
                  <a:lnTo>
                    <a:pt x="1505" y="1380"/>
                  </a:lnTo>
                  <a:lnTo>
                    <a:pt x="1630" y="1349"/>
                  </a:lnTo>
                  <a:lnTo>
                    <a:pt x="1756" y="1286"/>
                  </a:lnTo>
                  <a:lnTo>
                    <a:pt x="1850" y="1192"/>
                  </a:lnTo>
                  <a:lnTo>
                    <a:pt x="1912" y="1067"/>
                  </a:lnTo>
                  <a:lnTo>
                    <a:pt x="1975" y="973"/>
                  </a:lnTo>
                  <a:lnTo>
                    <a:pt x="2006" y="847"/>
                  </a:lnTo>
                  <a:lnTo>
                    <a:pt x="2006" y="691"/>
                  </a:lnTo>
                  <a:lnTo>
                    <a:pt x="2006" y="565"/>
                  </a:lnTo>
                  <a:lnTo>
                    <a:pt x="1975" y="440"/>
                  </a:lnTo>
                  <a:lnTo>
                    <a:pt x="1881" y="346"/>
                  </a:lnTo>
                  <a:lnTo>
                    <a:pt x="1818" y="220"/>
                  </a:lnTo>
                  <a:lnTo>
                    <a:pt x="1693" y="158"/>
                  </a:lnTo>
                  <a:lnTo>
                    <a:pt x="1536" y="95"/>
                  </a:lnTo>
                  <a:lnTo>
                    <a:pt x="1379" y="64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73"/>
            <p:cNvSpPr/>
            <p:nvPr/>
          </p:nvSpPr>
          <p:spPr>
            <a:xfrm>
              <a:off x="3383475" y="1079750"/>
              <a:ext cx="81525" cy="134825"/>
            </a:xfrm>
            <a:custGeom>
              <a:avLst/>
              <a:gdLst/>
              <a:ahLst/>
              <a:cxnLst/>
              <a:rect l="l" t="t" r="r" b="b"/>
              <a:pathLst>
                <a:path w="3261" h="5393" extrusionOk="0">
                  <a:moveTo>
                    <a:pt x="878" y="1"/>
                  </a:moveTo>
                  <a:lnTo>
                    <a:pt x="627" y="32"/>
                  </a:lnTo>
                  <a:lnTo>
                    <a:pt x="533" y="64"/>
                  </a:lnTo>
                  <a:lnTo>
                    <a:pt x="439" y="126"/>
                  </a:lnTo>
                  <a:lnTo>
                    <a:pt x="377" y="158"/>
                  </a:lnTo>
                  <a:lnTo>
                    <a:pt x="377" y="189"/>
                  </a:lnTo>
                  <a:lnTo>
                    <a:pt x="251" y="283"/>
                  </a:lnTo>
                  <a:lnTo>
                    <a:pt x="126" y="408"/>
                  </a:lnTo>
                  <a:lnTo>
                    <a:pt x="126" y="440"/>
                  </a:lnTo>
                  <a:lnTo>
                    <a:pt x="32" y="659"/>
                  </a:lnTo>
                  <a:lnTo>
                    <a:pt x="0" y="879"/>
                  </a:lnTo>
                  <a:lnTo>
                    <a:pt x="32" y="1129"/>
                  </a:lnTo>
                  <a:lnTo>
                    <a:pt x="63" y="1223"/>
                  </a:lnTo>
                  <a:lnTo>
                    <a:pt x="126" y="1349"/>
                  </a:lnTo>
                  <a:lnTo>
                    <a:pt x="377" y="1725"/>
                  </a:lnTo>
                  <a:lnTo>
                    <a:pt x="596" y="2132"/>
                  </a:lnTo>
                  <a:lnTo>
                    <a:pt x="753" y="2540"/>
                  </a:lnTo>
                  <a:lnTo>
                    <a:pt x="909" y="2979"/>
                  </a:lnTo>
                  <a:lnTo>
                    <a:pt x="1004" y="3386"/>
                  </a:lnTo>
                  <a:lnTo>
                    <a:pt x="1098" y="3825"/>
                  </a:lnTo>
                  <a:lnTo>
                    <a:pt x="1286" y="4734"/>
                  </a:lnTo>
                  <a:lnTo>
                    <a:pt x="1348" y="4860"/>
                  </a:lnTo>
                  <a:lnTo>
                    <a:pt x="1380" y="4985"/>
                  </a:lnTo>
                  <a:lnTo>
                    <a:pt x="1474" y="5079"/>
                  </a:lnTo>
                  <a:lnTo>
                    <a:pt x="1568" y="5173"/>
                  </a:lnTo>
                  <a:lnTo>
                    <a:pt x="1787" y="5330"/>
                  </a:lnTo>
                  <a:lnTo>
                    <a:pt x="2069" y="5392"/>
                  </a:lnTo>
                  <a:lnTo>
                    <a:pt x="2320" y="5392"/>
                  </a:lnTo>
                  <a:lnTo>
                    <a:pt x="2445" y="5361"/>
                  </a:lnTo>
                  <a:lnTo>
                    <a:pt x="2571" y="5330"/>
                  </a:lnTo>
                  <a:lnTo>
                    <a:pt x="2696" y="5267"/>
                  </a:lnTo>
                  <a:lnTo>
                    <a:pt x="2790" y="5173"/>
                  </a:lnTo>
                  <a:lnTo>
                    <a:pt x="2884" y="5079"/>
                  </a:lnTo>
                  <a:lnTo>
                    <a:pt x="2947" y="4954"/>
                  </a:lnTo>
                  <a:lnTo>
                    <a:pt x="3072" y="4609"/>
                  </a:lnTo>
                  <a:lnTo>
                    <a:pt x="3166" y="4295"/>
                  </a:lnTo>
                  <a:lnTo>
                    <a:pt x="3229" y="3951"/>
                  </a:lnTo>
                  <a:lnTo>
                    <a:pt x="3260" y="3606"/>
                  </a:lnTo>
                  <a:lnTo>
                    <a:pt x="3229" y="3261"/>
                  </a:lnTo>
                  <a:lnTo>
                    <a:pt x="3198" y="2947"/>
                  </a:lnTo>
                  <a:lnTo>
                    <a:pt x="3104" y="2603"/>
                  </a:lnTo>
                  <a:lnTo>
                    <a:pt x="3010" y="2289"/>
                  </a:lnTo>
                  <a:lnTo>
                    <a:pt x="2884" y="1976"/>
                  </a:lnTo>
                  <a:lnTo>
                    <a:pt x="2728" y="1662"/>
                  </a:lnTo>
                  <a:lnTo>
                    <a:pt x="2539" y="1380"/>
                  </a:lnTo>
                  <a:lnTo>
                    <a:pt x="2320" y="1098"/>
                  </a:lnTo>
                  <a:lnTo>
                    <a:pt x="2101" y="816"/>
                  </a:lnTo>
                  <a:lnTo>
                    <a:pt x="1850" y="565"/>
                  </a:lnTo>
                  <a:lnTo>
                    <a:pt x="1599" y="346"/>
                  </a:lnTo>
                  <a:lnTo>
                    <a:pt x="1317" y="126"/>
                  </a:lnTo>
                  <a:lnTo>
                    <a:pt x="1223" y="64"/>
                  </a:lnTo>
                  <a:lnTo>
                    <a:pt x="1129" y="32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73"/>
            <p:cNvSpPr/>
            <p:nvPr/>
          </p:nvSpPr>
          <p:spPr>
            <a:xfrm>
              <a:off x="3466550" y="1262350"/>
              <a:ext cx="57225" cy="158325"/>
            </a:xfrm>
            <a:custGeom>
              <a:avLst/>
              <a:gdLst/>
              <a:ahLst/>
              <a:cxnLst/>
              <a:rect l="l" t="t" r="r" b="b"/>
              <a:pathLst>
                <a:path w="2289" h="6333" extrusionOk="0">
                  <a:moveTo>
                    <a:pt x="439" y="1"/>
                  </a:moveTo>
                  <a:lnTo>
                    <a:pt x="314" y="32"/>
                  </a:lnTo>
                  <a:lnTo>
                    <a:pt x="188" y="95"/>
                  </a:lnTo>
                  <a:lnTo>
                    <a:pt x="94" y="220"/>
                  </a:lnTo>
                  <a:lnTo>
                    <a:pt x="31" y="345"/>
                  </a:lnTo>
                  <a:lnTo>
                    <a:pt x="0" y="502"/>
                  </a:lnTo>
                  <a:lnTo>
                    <a:pt x="31" y="659"/>
                  </a:lnTo>
                  <a:lnTo>
                    <a:pt x="157" y="910"/>
                  </a:lnTo>
                  <a:lnTo>
                    <a:pt x="220" y="1192"/>
                  </a:lnTo>
                  <a:lnTo>
                    <a:pt x="345" y="1725"/>
                  </a:lnTo>
                  <a:lnTo>
                    <a:pt x="439" y="2320"/>
                  </a:lnTo>
                  <a:lnTo>
                    <a:pt x="439" y="2916"/>
                  </a:lnTo>
                  <a:lnTo>
                    <a:pt x="439" y="3511"/>
                  </a:lnTo>
                  <a:lnTo>
                    <a:pt x="376" y="4107"/>
                  </a:lnTo>
                  <a:lnTo>
                    <a:pt x="251" y="5235"/>
                  </a:lnTo>
                  <a:lnTo>
                    <a:pt x="220" y="5392"/>
                  </a:lnTo>
                  <a:lnTo>
                    <a:pt x="251" y="5549"/>
                  </a:lnTo>
                  <a:lnTo>
                    <a:pt x="282" y="5706"/>
                  </a:lnTo>
                  <a:lnTo>
                    <a:pt x="376" y="5831"/>
                  </a:lnTo>
                  <a:lnTo>
                    <a:pt x="439" y="5956"/>
                  </a:lnTo>
                  <a:lnTo>
                    <a:pt x="564" y="6050"/>
                  </a:lnTo>
                  <a:lnTo>
                    <a:pt x="658" y="6144"/>
                  </a:lnTo>
                  <a:lnTo>
                    <a:pt x="784" y="6239"/>
                  </a:lnTo>
                  <a:lnTo>
                    <a:pt x="909" y="6301"/>
                  </a:lnTo>
                  <a:lnTo>
                    <a:pt x="1066" y="6333"/>
                  </a:lnTo>
                  <a:lnTo>
                    <a:pt x="1191" y="6333"/>
                  </a:lnTo>
                  <a:lnTo>
                    <a:pt x="1317" y="6301"/>
                  </a:lnTo>
                  <a:lnTo>
                    <a:pt x="1442" y="6239"/>
                  </a:lnTo>
                  <a:lnTo>
                    <a:pt x="1567" y="6176"/>
                  </a:lnTo>
                  <a:lnTo>
                    <a:pt x="1693" y="6050"/>
                  </a:lnTo>
                  <a:lnTo>
                    <a:pt x="1787" y="5894"/>
                  </a:lnTo>
                  <a:lnTo>
                    <a:pt x="1944" y="5518"/>
                  </a:lnTo>
                  <a:lnTo>
                    <a:pt x="2069" y="5141"/>
                  </a:lnTo>
                  <a:lnTo>
                    <a:pt x="2163" y="4765"/>
                  </a:lnTo>
                  <a:lnTo>
                    <a:pt x="2226" y="4389"/>
                  </a:lnTo>
                  <a:lnTo>
                    <a:pt x="2288" y="4013"/>
                  </a:lnTo>
                  <a:lnTo>
                    <a:pt x="2288" y="3605"/>
                  </a:lnTo>
                  <a:lnTo>
                    <a:pt x="2257" y="3198"/>
                  </a:lnTo>
                  <a:lnTo>
                    <a:pt x="2194" y="2790"/>
                  </a:lnTo>
                  <a:lnTo>
                    <a:pt x="2100" y="2414"/>
                  </a:lnTo>
                  <a:lnTo>
                    <a:pt x="1975" y="2038"/>
                  </a:lnTo>
                  <a:lnTo>
                    <a:pt x="1787" y="1693"/>
                  </a:lnTo>
                  <a:lnTo>
                    <a:pt x="1630" y="1380"/>
                  </a:lnTo>
                  <a:lnTo>
                    <a:pt x="1411" y="1066"/>
                  </a:lnTo>
                  <a:lnTo>
                    <a:pt x="1191" y="753"/>
                  </a:lnTo>
                  <a:lnTo>
                    <a:pt x="721" y="157"/>
                  </a:lnTo>
                  <a:lnTo>
                    <a:pt x="564" y="32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73"/>
            <p:cNvSpPr/>
            <p:nvPr/>
          </p:nvSpPr>
          <p:spPr>
            <a:xfrm>
              <a:off x="3332525" y="1336800"/>
              <a:ext cx="45475" cy="116800"/>
            </a:xfrm>
            <a:custGeom>
              <a:avLst/>
              <a:gdLst/>
              <a:ahLst/>
              <a:cxnLst/>
              <a:rect l="l" t="t" r="r" b="b"/>
              <a:pathLst>
                <a:path w="1819" h="4672" extrusionOk="0">
                  <a:moveTo>
                    <a:pt x="910" y="1"/>
                  </a:moveTo>
                  <a:lnTo>
                    <a:pt x="722" y="32"/>
                  </a:lnTo>
                  <a:lnTo>
                    <a:pt x="534" y="95"/>
                  </a:lnTo>
                  <a:lnTo>
                    <a:pt x="471" y="157"/>
                  </a:lnTo>
                  <a:lnTo>
                    <a:pt x="408" y="251"/>
                  </a:lnTo>
                  <a:lnTo>
                    <a:pt x="377" y="314"/>
                  </a:lnTo>
                  <a:lnTo>
                    <a:pt x="346" y="408"/>
                  </a:lnTo>
                  <a:lnTo>
                    <a:pt x="346" y="533"/>
                  </a:lnTo>
                  <a:lnTo>
                    <a:pt x="377" y="659"/>
                  </a:lnTo>
                  <a:lnTo>
                    <a:pt x="471" y="1066"/>
                  </a:lnTo>
                  <a:lnTo>
                    <a:pt x="471" y="1474"/>
                  </a:lnTo>
                  <a:lnTo>
                    <a:pt x="440" y="1881"/>
                  </a:lnTo>
                  <a:lnTo>
                    <a:pt x="377" y="2257"/>
                  </a:lnTo>
                  <a:lnTo>
                    <a:pt x="189" y="3072"/>
                  </a:lnTo>
                  <a:lnTo>
                    <a:pt x="1" y="3887"/>
                  </a:lnTo>
                  <a:lnTo>
                    <a:pt x="1" y="4107"/>
                  </a:lnTo>
                  <a:lnTo>
                    <a:pt x="64" y="4295"/>
                  </a:lnTo>
                  <a:lnTo>
                    <a:pt x="158" y="4452"/>
                  </a:lnTo>
                  <a:lnTo>
                    <a:pt x="314" y="4577"/>
                  </a:lnTo>
                  <a:lnTo>
                    <a:pt x="502" y="4640"/>
                  </a:lnTo>
                  <a:lnTo>
                    <a:pt x="691" y="4671"/>
                  </a:lnTo>
                  <a:lnTo>
                    <a:pt x="785" y="4640"/>
                  </a:lnTo>
                  <a:lnTo>
                    <a:pt x="879" y="4608"/>
                  </a:lnTo>
                  <a:lnTo>
                    <a:pt x="973" y="4577"/>
                  </a:lnTo>
                  <a:lnTo>
                    <a:pt x="1035" y="4483"/>
                  </a:lnTo>
                  <a:lnTo>
                    <a:pt x="1255" y="4264"/>
                  </a:lnTo>
                  <a:lnTo>
                    <a:pt x="1412" y="4044"/>
                  </a:lnTo>
                  <a:lnTo>
                    <a:pt x="1537" y="3793"/>
                  </a:lnTo>
                  <a:lnTo>
                    <a:pt x="1662" y="3543"/>
                  </a:lnTo>
                  <a:lnTo>
                    <a:pt x="1725" y="3292"/>
                  </a:lnTo>
                  <a:lnTo>
                    <a:pt x="1788" y="3041"/>
                  </a:lnTo>
                  <a:lnTo>
                    <a:pt x="1819" y="2790"/>
                  </a:lnTo>
                  <a:lnTo>
                    <a:pt x="1819" y="2508"/>
                  </a:lnTo>
                  <a:lnTo>
                    <a:pt x="1819" y="1975"/>
                  </a:lnTo>
                  <a:lnTo>
                    <a:pt x="1725" y="1442"/>
                  </a:lnTo>
                  <a:lnTo>
                    <a:pt x="1568" y="878"/>
                  </a:lnTo>
                  <a:lnTo>
                    <a:pt x="1380" y="377"/>
                  </a:lnTo>
                  <a:lnTo>
                    <a:pt x="1349" y="251"/>
                  </a:lnTo>
                  <a:lnTo>
                    <a:pt x="1255" y="157"/>
                  </a:lnTo>
                  <a:lnTo>
                    <a:pt x="1192" y="95"/>
                  </a:lnTo>
                  <a:lnTo>
                    <a:pt x="1098" y="63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73"/>
            <p:cNvSpPr/>
            <p:nvPr/>
          </p:nvSpPr>
          <p:spPr>
            <a:xfrm>
              <a:off x="3399150" y="1560150"/>
              <a:ext cx="84650" cy="123050"/>
            </a:xfrm>
            <a:custGeom>
              <a:avLst/>
              <a:gdLst/>
              <a:ahLst/>
              <a:cxnLst/>
              <a:rect l="l" t="t" r="r" b="b"/>
              <a:pathLst>
                <a:path w="3386" h="4922" extrusionOk="0">
                  <a:moveTo>
                    <a:pt x="2696" y="0"/>
                  </a:moveTo>
                  <a:lnTo>
                    <a:pt x="2571" y="32"/>
                  </a:lnTo>
                  <a:lnTo>
                    <a:pt x="2445" y="126"/>
                  </a:lnTo>
                  <a:lnTo>
                    <a:pt x="2414" y="157"/>
                  </a:lnTo>
                  <a:lnTo>
                    <a:pt x="2351" y="282"/>
                  </a:lnTo>
                  <a:lnTo>
                    <a:pt x="2289" y="376"/>
                  </a:lnTo>
                  <a:lnTo>
                    <a:pt x="2289" y="502"/>
                  </a:lnTo>
                  <a:lnTo>
                    <a:pt x="2320" y="596"/>
                  </a:lnTo>
                  <a:lnTo>
                    <a:pt x="2257" y="596"/>
                  </a:lnTo>
                  <a:lnTo>
                    <a:pt x="2195" y="658"/>
                  </a:lnTo>
                  <a:lnTo>
                    <a:pt x="2069" y="815"/>
                  </a:lnTo>
                  <a:lnTo>
                    <a:pt x="1912" y="1129"/>
                  </a:lnTo>
                  <a:lnTo>
                    <a:pt x="1630" y="1568"/>
                  </a:lnTo>
                  <a:lnTo>
                    <a:pt x="1348" y="2006"/>
                  </a:lnTo>
                  <a:lnTo>
                    <a:pt x="753" y="2790"/>
                  </a:lnTo>
                  <a:lnTo>
                    <a:pt x="157" y="3574"/>
                  </a:lnTo>
                  <a:lnTo>
                    <a:pt x="63" y="3730"/>
                  </a:lnTo>
                  <a:lnTo>
                    <a:pt x="0" y="3887"/>
                  </a:lnTo>
                  <a:lnTo>
                    <a:pt x="0" y="4044"/>
                  </a:lnTo>
                  <a:lnTo>
                    <a:pt x="32" y="4201"/>
                  </a:lnTo>
                  <a:lnTo>
                    <a:pt x="63" y="4357"/>
                  </a:lnTo>
                  <a:lnTo>
                    <a:pt x="157" y="4483"/>
                  </a:lnTo>
                  <a:lnTo>
                    <a:pt x="251" y="4608"/>
                  </a:lnTo>
                  <a:lnTo>
                    <a:pt x="377" y="4702"/>
                  </a:lnTo>
                  <a:lnTo>
                    <a:pt x="502" y="4796"/>
                  </a:lnTo>
                  <a:lnTo>
                    <a:pt x="659" y="4859"/>
                  </a:lnTo>
                  <a:lnTo>
                    <a:pt x="815" y="4890"/>
                  </a:lnTo>
                  <a:lnTo>
                    <a:pt x="972" y="4922"/>
                  </a:lnTo>
                  <a:lnTo>
                    <a:pt x="1160" y="4890"/>
                  </a:lnTo>
                  <a:lnTo>
                    <a:pt x="1317" y="4859"/>
                  </a:lnTo>
                  <a:lnTo>
                    <a:pt x="1474" y="4796"/>
                  </a:lnTo>
                  <a:lnTo>
                    <a:pt x="1599" y="4671"/>
                  </a:lnTo>
                  <a:lnTo>
                    <a:pt x="1881" y="4420"/>
                  </a:lnTo>
                  <a:lnTo>
                    <a:pt x="2132" y="4138"/>
                  </a:lnTo>
                  <a:lnTo>
                    <a:pt x="2351" y="3824"/>
                  </a:lnTo>
                  <a:lnTo>
                    <a:pt x="2539" y="3511"/>
                  </a:lnTo>
                  <a:lnTo>
                    <a:pt x="2727" y="3198"/>
                  </a:lnTo>
                  <a:lnTo>
                    <a:pt x="2884" y="2853"/>
                  </a:lnTo>
                  <a:lnTo>
                    <a:pt x="3041" y="2508"/>
                  </a:lnTo>
                  <a:lnTo>
                    <a:pt x="3166" y="2132"/>
                  </a:lnTo>
                  <a:lnTo>
                    <a:pt x="3292" y="1599"/>
                  </a:lnTo>
                  <a:lnTo>
                    <a:pt x="3354" y="1317"/>
                  </a:lnTo>
                  <a:lnTo>
                    <a:pt x="3386" y="1035"/>
                  </a:lnTo>
                  <a:lnTo>
                    <a:pt x="3386" y="753"/>
                  </a:lnTo>
                  <a:lnTo>
                    <a:pt x="3323" y="470"/>
                  </a:lnTo>
                  <a:lnTo>
                    <a:pt x="3260" y="345"/>
                  </a:lnTo>
                  <a:lnTo>
                    <a:pt x="3198" y="251"/>
                  </a:lnTo>
                  <a:lnTo>
                    <a:pt x="3104" y="157"/>
                  </a:lnTo>
                  <a:lnTo>
                    <a:pt x="2978" y="6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73"/>
            <p:cNvSpPr/>
            <p:nvPr/>
          </p:nvSpPr>
          <p:spPr>
            <a:xfrm>
              <a:off x="3243200" y="1597750"/>
              <a:ext cx="76050" cy="84675"/>
            </a:xfrm>
            <a:custGeom>
              <a:avLst/>
              <a:gdLst/>
              <a:ahLst/>
              <a:cxnLst/>
              <a:rect l="l" t="t" r="r" b="b"/>
              <a:pathLst>
                <a:path w="3042" h="3387" extrusionOk="0">
                  <a:moveTo>
                    <a:pt x="2383" y="1"/>
                  </a:moveTo>
                  <a:lnTo>
                    <a:pt x="2289" y="32"/>
                  </a:lnTo>
                  <a:lnTo>
                    <a:pt x="2195" y="64"/>
                  </a:lnTo>
                  <a:lnTo>
                    <a:pt x="2101" y="126"/>
                  </a:lnTo>
                  <a:lnTo>
                    <a:pt x="2038" y="189"/>
                  </a:lnTo>
                  <a:lnTo>
                    <a:pt x="1975" y="314"/>
                  </a:lnTo>
                  <a:lnTo>
                    <a:pt x="1913" y="440"/>
                  </a:lnTo>
                  <a:lnTo>
                    <a:pt x="1913" y="502"/>
                  </a:lnTo>
                  <a:lnTo>
                    <a:pt x="1850" y="565"/>
                  </a:lnTo>
                  <a:lnTo>
                    <a:pt x="1725" y="690"/>
                  </a:lnTo>
                  <a:lnTo>
                    <a:pt x="1630" y="847"/>
                  </a:lnTo>
                  <a:lnTo>
                    <a:pt x="1411" y="1098"/>
                  </a:lnTo>
                  <a:lnTo>
                    <a:pt x="1192" y="1349"/>
                  </a:lnTo>
                  <a:lnTo>
                    <a:pt x="189" y="2289"/>
                  </a:lnTo>
                  <a:lnTo>
                    <a:pt x="63" y="2446"/>
                  </a:lnTo>
                  <a:lnTo>
                    <a:pt x="0" y="2634"/>
                  </a:lnTo>
                  <a:lnTo>
                    <a:pt x="0" y="2822"/>
                  </a:lnTo>
                  <a:lnTo>
                    <a:pt x="63" y="2979"/>
                  </a:lnTo>
                  <a:lnTo>
                    <a:pt x="157" y="3135"/>
                  </a:lnTo>
                  <a:lnTo>
                    <a:pt x="283" y="3292"/>
                  </a:lnTo>
                  <a:lnTo>
                    <a:pt x="439" y="3355"/>
                  </a:lnTo>
                  <a:lnTo>
                    <a:pt x="627" y="3386"/>
                  </a:lnTo>
                  <a:lnTo>
                    <a:pt x="910" y="3386"/>
                  </a:lnTo>
                  <a:lnTo>
                    <a:pt x="1160" y="3324"/>
                  </a:lnTo>
                  <a:lnTo>
                    <a:pt x="1380" y="3261"/>
                  </a:lnTo>
                  <a:lnTo>
                    <a:pt x="1630" y="3167"/>
                  </a:lnTo>
                  <a:lnTo>
                    <a:pt x="1850" y="3041"/>
                  </a:lnTo>
                  <a:lnTo>
                    <a:pt x="2038" y="2885"/>
                  </a:lnTo>
                  <a:lnTo>
                    <a:pt x="2226" y="2697"/>
                  </a:lnTo>
                  <a:lnTo>
                    <a:pt x="2414" y="2509"/>
                  </a:lnTo>
                  <a:lnTo>
                    <a:pt x="2696" y="2101"/>
                  </a:lnTo>
                  <a:lnTo>
                    <a:pt x="2790" y="1882"/>
                  </a:lnTo>
                  <a:lnTo>
                    <a:pt x="2884" y="1662"/>
                  </a:lnTo>
                  <a:lnTo>
                    <a:pt x="2947" y="1411"/>
                  </a:lnTo>
                  <a:lnTo>
                    <a:pt x="2978" y="1192"/>
                  </a:lnTo>
                  <a:lnTo>
                    <a:pt x="3041" y="722"/>
                  </a:lnTo>
                  <a:lnTo>
                    <a:pt x="3041" y="596"/>
                  </a:lnTo>
                  <a:lnTo>
                    <a:pt x="3010" y="502"/>
                  </a:lnTo>
                  <a:lnTo>
                    <a:pt x="2978" y="377"/>
                  </a:lnTo>
                  <a:lnTo>
                    <a:pt x="2947" y="283"/>
                  </a:lnTo>
                  <a:lnTo>
                    <a:pt x="2853" y="189"/>
                  </a:lnTo>
                  <a:lnTo>
                    <a:pt x="2790" y="126"/>
                  </a:lnTo>
                  <a:lnTo>
                    <a:pt x="2602" y="32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73"/>
            <p:cNvSpPr/>
            <p:nvPr/>
          </p:nvSpPr>
          <p:spPr>
            <a:xfrm>
              <a:off x="3160925" y="1743525"/>
              <a:ext cx="114425" cy="53300"/>
            </a:xfrm>
            <a:custGeom>
              <a:avLst/>
              <a:gdLst/>
              <a:ahLst/>
              <a:cxnLst/>
              <a:rect l="l" t="t" r="r" b="b"/>
              <a:pathLst>
                <a:path w="4577" h="2132" extrusionOk="0">
                  <a:moveTo>
                    <a:pt x="4044" y="0"/>
                  </a:moveTo>
                  <a:lnTo>
                    <a:pt x="3918" y="32"/>
                  </a:lnTo>
                  <a:lnTo>
                    <a:pt x="3824" y="63"/>
                  </a:lnTo>
                  <a:lnTo>
                    <a:pt x="3386" y="282"/>
                  </a:lnTo>
                  <a:lnTo>
                    <a:pt x="2978" y="439"/>
                  </a:lnTo>
                  <a:lnTo>
                    <a:pt x="2539" y="533"/>
                  </a:lnTo>
                  <a:lnTo>
                    <a:pt x="2100" y="596"/>
                  </a:lnTo>
                  <a:lnTo>
                    <a:pt x="1285" y="659"/>
                  </a:lnTo>
                  <a:lnTo>
                    <a:pt x="878" y="690"/>
                  </a:lnTo>
                  <a:lnTo>
                    <a:pt x="470" y="784"/>
                  </a:lnTo>
                  <a:lnTo>
                    <a:pt x="376" y="815"/>
                  </a:lnTo>
                  <a:lnTo>
                    <a:pt x="282" y="847"/>
                  </a:lnTo>
                  <a:lnTo>
                    <a:pt x="188" y="909"/>
                  </a:lnTo>
                  <a:lnTo>
                    <a:pt x="125" y="1003"/>
                  </a:lnTo>
                  <a:lnTo>
                    <a:pt x="31" y="1191"/>
                  </a:lnTo>
                  <a:lnTo>
                    <a:pt x="0" y="1411"/>
                  </a:lnTo>
                  <a:lnTo>
                    <a:pt x="31" y="1599"/>
                  </a:lnTo>
                  <a:lnTo>
                    <a:pt x="125" y="1818"/>
                  </a:lnTo>
                  <a:lnTo>
                    <a:pt x="188" y="1881"/>
                  </a:lnTo>
                  <a:lnTo>
                    <a:pt x="282" y="1944"/>
                  </a:lnTo>
                  <a:lnTo>
                    <a:pt x="376" y="2006"/>
                  </a:lnTo>
                  <a:lnTo>
                    <a:pt x="470" y="2038"/>
                  </a:lnTo>
                  <a:lnTo>
                    <a:pt x="752" y="2100"/>
                  </a:lnTo>
                  <a:lnTo>
                    <a:pt x="1003" y="2132"/>
                  </a:lnTo>
                  <a:lnTo>
                    <a:pt x="1505" y="2132"/>
                  </a:lnTo>
                  <a:lnTo>
                    <a:pt x="2006" y="2038"/>
                  </a:lnTo>
                  <a:lnTo>
                    <a:pt x="2508" y="1912"/>
                  </a:lnTo>
                  <a:lnTo>
                    <a:pt x="2978" y="1693"/>
                  </a:lnTo>
                  <a:lnTo>
                    <a:pt x="3448" y="1474"/>
                  </a:lnTo>
                  <a:lnTo>
                    <a:pt x="3918" y="1223"/>
                  </a:lnTo>
                  <a:lnTo>
                    <a:pt x="4326" y="972"/>
                  </a:lnTo>
                  <a:lnTo>
                    <a:pt x="4420" y="878"/>
                  </a:lnTo>
                  <a:lnTo>
                    <a:pt x="4514" y="815"/>
                  </a:lnTo>
                  <a:lnTo>
                    <a:pt x="4545" y="721"/>
                  </a:lnTo>
                  <a:lnTo>
                    <a:pt x="4577" y="627"/>
                  </a:lnTo>
                  <a:lnTo>
                    <a:pt x="4577" y="439"/>
                  </a:lnTo>
                  <a:lnTo>
                    <a:pt x="4514" y="251"/>
                  </a:lnTo>
                  <a:lnTo>
                    <a:pt x="4389" y="126"/>
                  </a:lnTo>
                  <a:lnTo>
                    <a:pt x="4232" y="32"/>
                  </a:lnTo>
                  <a:lnTo>
                    <a:pt x="4138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73"/>
            <p:cNvSpPr/>
            <p:nvPr/>
          </p:nvSpPr>
          <p:spPr>
            <a:xfrm>
              <a:off x="2995575" y="1705125"/>
              <a:ext cx="74450" cy="50950"/>
            </a:xfrm>
            <a:custGeom>
              <a:avLst/>
              <a:gdLst/>
              <a:ahLst/>
              <a:cxnLst/>
              <a:rect l="l" t="t" r="r" b="b"/>
              <a:pathLst>
                <a:path w="2978" h="2038" extrusionOk="0">
                  <a:moveTo>
                    <a:pt x="2257" y="0"/>
                  </a:moveTo>
                  <a:lnTo>
                    <a:pt x="2100" y="32"/>
                  </a:lnTo>
                  <a:lnTo>
                    <a:pt x="1944" y="126"/>
                  </a:lnTo>
                  <a:lnTo>
                    <a:pt x="1066" y="596"/>
                  </a:lnTo>
                  <a:lnTo>
                    <a:pt x="219" y="1097"/>
                  </a:lnTo>
                  <a:lnTo>
                    <a:pt x="125" y="1160"/>
                  </a:lnTo>
                  <a:lnTo>
                    <a:pt x="63" y="1223"/>
                  </a:lnTo>
                  <a:lnTo>
                    <a:pt x="0" y="1380"/>
                  </a:lnTo>
                  <a:lnTo>
                    <a:pt x="0" y="1568"/>
                  </a:lnTo>
                  <a:lnTo>
                    <a:pt x="31" y="1724"/>
                  </a:lnTo>
                  <a:lnTo>
                    <a:pt x="125" y="1881"/>
                  </a:lnTo>
                  <a:lnTo>
                    <a:pt x="251" y="1975"/>
                  </a:lnTo>
                  <a:lnTo>
                    <a:pt x="408" y="2038"/>
                  </a:lnTo>
                  <a:lnTo>
                    <a:pt x="502" y="2038"/>
                  </a:lnTo>
                  <a:lnTo>
                    <a:pt x="596" y="2006"/>
                  </a:lnTo>
                  <a:lnTo>
                    <a:pt x="1536" y="1724"/>
                  </a:lnTo>
                  <a:lnTo>
                    <a:pt x="2476" y="1411"/>
                  </a:lnTo>
                  <a:lnTo>
                    <a:pt x="2664" y="1348"/>
                  </a:lnTo>
                  <a:lnTo>
                    <a:pt x="2790" y="1254"/>
                  </a:lnTo>
                  <a:lnTo>
                    <a:pt x="2884" y="1129"/>
                  </a:lnTo>
                  <a:lnTo>
                    <a:pt x="2947" y="1003"/>
                  </a:lnTo>
                  <a:lnTo>
                    <a:pt x="2978" y="878"/>
                  </a:lnTo>
                  <a:lnTo>
                    <a:pt x="2978" y="721"/>
                  </a:lnTo>
                  <a:lnTo>
                    <a:pt x="2978" y="596"/>
                  </a:lnTo>
                  <a:lnTo>
                    <a:pt x="2915" y="470"/>
                  </a:lnTo>
                  <a:lnTo>
                    <a:pt x="2853" y="345"/>
                  </a:lnTo>
                  <a:lnTo>
                    <a:pt x="2759" y="220"/>
                  </a:lnTo>
                  <a:lnTo>
                    <a:pt x="2664" y="126"/>
                  </a:lnTo>
                  <a:lnTo>
                    <a:pt x="2539" y="63"/>
                  </a:lnTo>
                  <a:lnTo>
                    <a:pt x="2414" y="32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73"/>
            <p:cNvSpPr/>
            <p:nvPr/>
          </p:nvSpPr>
          <p:spPr>
            <a:xfrm>
              <a:off x="3157775" y="1429275"/>
              <a:ext cx="81525" cy="76825"/>
            </a:xfrm>
            <a:custGeom>
              <a:avLst/>
              <a:gdLst/>
              <a:ahLst/>
              <a:cxnLst/>
              <a:rect l="l" t="t" r="r" b="b"/>
              <a:pathLst>
                <a:path w="3261" h="3073" extrusionOk="0">
                  <a:moveTo>
                    <a:pt x="2665" y="0"/>
                  </a:moveTo>
                  <a:lnTo>
                    <a:pt x="2571" y="32"/>
                  </a:lnTo>
                  <a:lnTo>
                    <a:pt x="2446" y="94"/>
                  </a:lnTo>
                  <a:lnTo>
                    <a:pt x="1850" y="533"/>
                  </a:lnTo>
                  <a:lnTo>
                    <a:pt x="1286" y="1003"/>
                  </a:lnTo>
                  <a:lnTo>
                    <a:pt x="220" y="2007"/>
                  </a:lnTo>
                  <a:lnTo>
                    <a:pt x="95" y="2101"/>
                  </a:lnTo>
                  <a:lnTo>
                    <a:pt x="32" y="2226"/>
                  </a:lnTo>
                  <a:lnTo>
                    <a:pt x="1" y="2351"/>
                  </a:lnTo>
                  <a:lnTo>
                    <a:pt x="1" y="2445"/>
                  </a:lnTo>
                  <a:lnTo>
                    <a:pt x="32" y="2571"/>
                  </a:lnTo>
                  <a:lnTo>
                    <a:pt x="63" y="2665"/>
                  </a:lnTo>
                  <a:lnTo>
                    <a:pt x="126" y="2790"/>
                  </a:lnTo>
                  <a:lnTo>
                    <a:pt x="189" y="2884"/>
                  </a:lnTo>
                  <a:lnTo>
                    <a:pt x="283" y="2947"/>
                  </a:lnTo>
                  <a:lnTo>
                    <a:pt x="408" y="3010"/>
                  </a:lnTo>
                  <a:lnTo>
                    <a:pt x="502" y="3041"/>
                  </a:lnTo>
                  <a:lnTo>
                    <a:pt x="628" y="3072"/>
                  </a:lnTo>
                  <a:lnTo>
                    <a:pt x="753" y="3072"/>
                  </a:lnTo>
                  <a:lnTo>
                    <a:pt x="878" y="3041"/>
                  </a:lnTo>
                  <a:lnTo>
                    <a:pt x="1004" y="3010"/>
                  </a:lnTo>
                  <a:lnTo>
                    <a:pt x="1129" y="2916"/>
                  </a:lnTo>
                  <a:lnTo>
                    <a:pt x="2164" y="2007"/>
                  </a:lnTo>
                  <a:lnTo>
                    <a:pt x="2665" y="1505"/>
                  </a:lnTo>
                  <a:lnTo>
                    <a:pt x="3135" y="1003"/>
                  </a:lnTo>
                  <a:lnTo>
                    <a:pt x="3198" y="909"/>
                  </a:lnTo>
                  <a:lnTo>
                    <a:pt x="3229" y="815"/>
                  </a:lnTo>
                  <a:lnTo>
                    <a:pt x="3261" y="596"/>
                  </a:lnTo>
                  <a:lnTo>
                    <a:pt x="3229" y="408"/>
                  </a:lnTo>
                  <a:lnTo>
                    <a:pt x="3167" y="220"/>
                  </a:lnTo>
                  <a:lnTo>
                    <a:pt x="3041" y="94"/>
                  </a:lnTo>
                  <a:lnTo>
                    <a:pt x="2947" y="32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73"/>
            <p:cNvSpPr/>
            <p:nvPr/>
          </p:nvSpPr>
          <p:spPr>
            <a:xfrm>
              <a:off x="1296600" y="4791150"/>
              <a:ext cx="4861825" cy="685725"/>
            </a:xfrm>
            <a:custGeom>
              <a:avLst/>
              <a:gdLst/>
              <a:ahLst/>
              <a:cxnLst/>
              <a:rect l="l" t="t" r="r" b="b"/>
              <a:pathLst>
                <a:path w="194473" h="27429" extrusionOk="0">
                  <a:moveTo>
                    <a:pt x="816" y="1"/>
                  </a:moveTo>
                  <a:lnTo>
                    <a:pt x="659" y="32"/>
                  </a:lnTo>
                  <a:lnTo>
                    <a:pt x="502" y="95"/>
                  </a:lnTo>
                  <a:lnTo>
                    <a:pt x="377" y="189"/>
                  </a:lnTo>
                  <a:lnTo>
                    <a:pt x="251" y="283"/>
                  </a:lnTo>
                  <a:lnTo>
                    <a:pt x="157" y="408"/>
                  </a:lnTo>
                  <a:lnTo>
                    <a:pt x="63" y="534"/>
                  </a:lnTo>
                  <a:lnTo>
                    <a:pt x="32" y="659"/>
                  </a:lnTo>
                  <a:lnTo>
                    <a:pt x="1" y="816"/>
                  </a:lnTo>
                  <a:lnTo>
                    <a:pt x="1" y="941"/>
                  </a:lnTo>
                  <a:lnTo>
                    <a:pt x="63" y="1098"/>
                  </a:lnTo>
                  <a:lnTo>
                    <a:pt x="157" y="1255"/>
                  </a:lnTo>
                  <a:lnTo>
                    <a:pt x="283" y="1380"/>
                  </a:lnTo>
                  <a:lnTo>
                    <a:pt x="1160" y="2164"/>
                  </a:lnTo>
                  <a:lnTo>
                    <a:pt x="2038" y="2885"/>
                  </a:lnTo>
                  <a:lnTo>
                    <a:pt x="2916" y="3606"/>
                  </a:lnTo>
                  <a:lnTo>
                    <a:pt x="3825" y="4295"/>
                  </a:lnTo>
                  <a:lnTo>
                    <a:pt x="4734" y="4985"/>
                  </a:lnTo>
                  <a:lnTo>
                    <a:pt x="5643" y="5612"/>
                  </a:lnTo>
                  <a:lnTo>
                    <a:pt x="6552" y="6239"/>
                  </a:lnTo>
                  <a:lnTo>
                    <a:pt x="7492" y="6866"/>
                  </a:lnTo>
                  <a:lnTo>
                    <a:pt x="8433" y="7430"/>
                  </a:lnTo>
                  <a:lnTo>
                    <a:pt x="9373" y="7994"/>
                  </a:lnTo>
                  <a:lnTo>
                    <a:pt x="10313" y="8559"/>
                  </a:lnTo>
                  <a:lnTo>
                    <a:pt x="11254" y="9091"/>
                  </a:lnTo>
                  <a:lnTo>
                    <a:pt x="13197" y="10095"/>
                  </a:lnTo>
                  <a:lnTo>
                    <a:pt x="15172" y="11004"/>
                  </a:lnTo>
                  <a:lnTo>
                    <a:pt x="17178" y="11881"/>
                  </a:lnTo>
                  <a:lnTo>
                    <a:pt x="19184" y="12728"/>
                  </a:lnTo>
                  <a:lnTo>
                    <a:pt x="21253" y="13480"/>
                  </a:lnTo>
                  <a:lnTo>
                    <a:pt x="23353" y="14232"/>
                  </a:lnTo>
                  <a:lnTo>
                    <a:pt x="25454" y="14922"/>
                  </a:lnTo>
                  <a:lnTo>
                    <a:pt x="27617" y="15580"/>
                  </a:lnTo>
                  <a:lnTo>
                    <a:pt x="29779" y="16207"/>
                  </a:lnTo>
                  <a:lnTo>
                    <a:pt x="32005" y="16803"/>
                  </a:lnTo>
                  <a:lnTo>
                    <a:pt x="37114" y="18119"/>
                  </a:lnTo>
                  <a:lnTo>
                    <a:pt x="39685" y="18777"/>
                  </a:lnTo>
                  <a:lnTo>
                    <a:pt x="42255" y="19373"/>
                  </a:lnTo>
                  <a:lnTo>
                    <a:pt x="44826" y="20000"/>
                  </a:lnTo>
                  <a:lnTo>
                    <a:pt x="47427" y="20564"/>
                  </a:lnTo>
                  <a:lnTo>
                    <a:pt x="49998" y="21128"/>
                  </a:lnTo>
                  <a:lnTo>
                    <a:pt x="52599" y="21661"/>
                  </a:lnTo>
                  <a:lnTo>
                    <a:pt x="55201" y="22194"/>
                  </a:lnTo>
                  <a:lnTo>
                    <a:pt x="57772" y="22664"/>
                  </a:lnTo>
                  <a:lnTo>
                    <a:pt x="60373" y="23166"/>
                  </a:lnTo>
                  <a:lnTo>
                    <a:pt x="63006" y="23605"/>
                  </a:lnTo>
                  <a:lnTo>
                    <a:pt x="65608" y="24044"/>
                  </a:lnTo>
                  <a:lnTo>
                    <a:pt x="68210" y="24451"/>
                  </a:lnTo>
                  <a:lnTo>
                    <a:pt x="70843" y="24827"/>
                  </a:lnTo>
                  <a:lnTo>
                    <a:pt x="73445" y="25203"/>
                  </a:lnTo>
                  <a:lnTo>
                    <a:pt x="75952" y="25517"/>
                  </a:lnTo>
                  <a:lnTo>
                    <a:pt x="78429" y="25799"/>
                  </a:lnTo>
                  <a:lnTo>
                    <a:pt x="80936" y="26081"/>
                  </a:lnTo>
                  <a:lnTo>
                    <a:pt x="83444" y="26332"/>
                  </a:lnTo>
                  <a:lnTo>
                    <a:pt x="85920" y="26551"/>
                  </a:lnTo>
                  <a:lnTo>
                    <a:pt x="88428" y="26739"/>
                  </a:lnTo>
                  <a:lnTo>
                    <a:pt x="90936" y="26927"/>
                  </a:lnTo>
                  <a:lnTo>
                    <a:pt x="93444" y="27084"/>
                  </a:lnTo>
                  <a:lnTo>
                    <a:pt x="95951" y="27210"/>
                  </a:lnTo>
                  <a:lnTo>
                    <a:pt x="98459" y="27304"/>
                  </a:lnTo>
                  <a:lnTo>
                    <a:pt x="100967" y="27366"/>
                  </a:lnTo>
                  <a:lnTo>
                    <a:pt x="103474" y="27398"/>
                  </a:lnTo>
                  <a:lnTo>
                    <a:pt x="105982" y="27429"/>
                  </a:lnTo>
                  <a:lnTo>
                    <a:pt x="108521" y="27398"/>
                  </a:lnTo>
                  <a:lnTo>
                    <a:pt x="111029" y="27366"/>
                  </a:lnTo>
                  <a:lnTo>
                    <a:pt x="113536" y="27304"/>
                  </a:lnTo>
                  <a:lnTo>
                    <a:pt x="116044" y="27210"/>
                  </a:lnTo>
                  <a:lnTo>
                    <a:pt x="118520" y="27084"/>
                  </a:lnTo>
                  <a:lnTo>
                    <a:pt x="121028" y="26927"/>
                  </a:lnTo>
                  <a:lnTo>
                    <a:pt x="123536" y="26739"/>
                  </a:lnTo>
                  <a:lnTo>
                    <a:pt x="126044" y="26520"/>
                  </a:lnTo>
                  <a:lnTo>
                    <a:pt x="128520" y="26269"/>
                  </a:lnTo>
                  <a:lnTo>
                    <a:pt x="131028" y="25987"/>
                  </a:lnTo>
                  <a:lnTo>
                    <a:pt x="133504" y="25674"/>
                  </a:lnTo>
                  <a:lnTo>
                    <a:pt x="136012" y="25329"/>
                  </a:lnTo>
                  <a:lnTo>
                    <a:pt x="138488" y="24984"/>
                  </a:lnTo>
                  <a:lnTo>
                    <a:pt x="140964" y="24576"/>
                  </a:lnTo>
                  <a:lnTo>
                    <a:pt x="143441" y="24138"/>
                  </a:lnTo>
                  <a:lnTo>
                    <a:pt x="145886" y="23636"/>
                  </a:lnTo>
                  <a:lnTo>
                    <a:pt x="148362" y="23135"/>
                  </a:lnTo>
                  <a:lnTo>
                    <a:pt x="150807" y="22602"/>
                  </a:lnTo>
                  <a:lnTo>
                    <a:pt x="153252" y="22037"/>
                  </a:lnTo>
                  <a:lnTo>
                    <a:pt x="155916" y="21348"/>
                  </a:lnTo>
                  <a:lnTo>
                    <a:pt x="158550" y="20658"/>
                  </a:lnTo>
                  <a:lnTo>
                    <a:pt x="161183" y="19906"/>
                  </a:lnTo>
                  <a:lnTo>
                    <a:pt x="163816" y="19122"/>
                  </a:lnTo>
                  <a:lnTo>
                    <a:pt x="166417" y="18307"/>
                  </a:lnTo>
                  <a:lnTo>
                    <a:pt x="169019" y="17430"/>
                  </a:lnTo>
                  <a:lnTo>
                    <a:pt x="171590" y="16520"/>
                  </a:lnTo>
                  <a:lnTo>
                    <a:pt x="174160" y="15549"/>
                  </a:lnTo>
                  <a:lnTo>
                    <a:pt x="176699" y="14546"/>
                  </a:lnTo>
                  <a:lnTo>
                    <a:pt x="179238" y="13511"/>
                  </a:lnTo>
                  <a:lnTo>
                    <a:pt x="181746" y="12414"/>
                  </a:lnTo>
                  <a:lnTo>
                    <a:pt x="184253" y="11286"/>
                  </a:lnTo>
                  <a:lnTo>
                    <a:pt x="186698" y="10126"/>
                  </a:lnTo>
                  <a:lnTo>
                    <a:pt x="189143" y="8872"/>
                  </a:lnTo>
                  <a:lnTo>
                    <a:pt x="191557" y="7618"/>
                  </a:lnTo>
                  <a:lnTo>
                    <a:pt x="193971" y="6270"/>
                  </a:lnTo>
                  <a:lnTo>
                    <a:pt x="194159" y="6145"/>
                  </a:lnTo>
                  <a:lnTo>
                    <a:pt x="194316" y="5988"/>
                  </a:lnTo>
                  <a:lnTo>
                    <a:pt x="194410" y="5800"/>
                  </a:lnTo>
                  <a:lnTo>
                    <a:pt x="194472" y="5612"/>
                  </a:lnTo>
                  <a:lnTo>
                    <a:pt x="194472" y="5424"/>
                  </a:lnTo>
                  <a:lnTo>
                    <a:pt x="194472" y="5236"/>
                  </a:lnTo>
                  <a:lnTo>
                    <a:pt x="194410" y="5048"/>
                  </a:lnTo>
                  <a:lnTo>
                    <a:pt x="194316" y="4891"/>
                  </a:lnTo>
                  <a:lnTo>
                    <a:pt x="194222" y="4703"/>
                  </a:lnTo>
                  <a:lnTo>
                    <a:pt x="194065" y="4578"/>
                  </a:lnTo>
                  <a:lnTo>
                    <a:pt x="193908" y="4452"/>
                  </a:lnTo>
                  <a:lnTo>
                    <a:pt x="193720" y="4389"/>
                  </a:lnTo>
                  <a:lnTo>
                    <a:pt x="193532" y="4327"/>
                  </a:lnTo>
                  <a:lnTo>
                    <a:pt x="193344" y="4327"/>
                  </a:lnTo>
                  <a:lnTo>
                    <a:pt x="193124" y="4358"/>
                  </a:lnTo>
                  <a:lnTo>
                    <a:pt x="192874" y="4452"/>
                  </a:lnTo>
                  <a:lnTo>
                    <a:pt x="190679" y="5612"/>
                  </a:lnTo>
                  <a:lnTo>
                    <a:pt x="188485" y="6709"/>
                  </a:lnTo>
                  <a:lnTo>
                    <a:pt x="186260" y="7775"/>
                  </a:lnTo>
                  <a:lnTo>
                    <a:pt x="184003" y="8841"/>
                  </a:lnTo>
                  <a:lnTo>
                    <a:pt x="181777" y="9844"/>
                  </a:lnTo>
                  <a:lnTo>
                    <a:pt x="179520" y="10815"/>
                  </a:lnTo>
                  <a:lnTo>
                    <a:pt x="177263" y="11725"/>
                  </a:lnTo>
                  <a:lnTo>
                    <a:pt x="174975" y="12634"/>
                  </a:lnTo>
                  <a:lnTo>
                    <a:pt x="172718" y="13511"/>
                  </a:lnTo>
                  <a:lnTo>
                    <a:pt x="170430" y="14326"/>
                  </a:lnTo>
                  <a:lnTo>
                    <a:pt x="168110" y="15110"/>
                  </a:lnTo>
                  <a:lnTo>
                    <a:pt x="165822" y="15894"/>
                  </a:lnTo>
                  <a:lnTo>
                    <a:pt x="163502" y="16615"/>
                  </a:lnTo>
                  <a:lnTo>
                    <a:pt x="161183" y="17304"/>
                  </a:lnTo>
                  <a:lnTo>
                    <a:pt x="158863" y="17994"/>
                  </a:lnTo>
                  <a:lnTo>
                    <a:pt x="156543" y="18621"/>
                  </a:lnTo>
                  <a:lnTo>
                    <a:pt x="154192" y="19216"/>
                  </a:lnTo>
                  <a:lnTo>
                    <a:pt x="151841" y="19781"/>
                  </a:lnTo>
                  <a:lnTo>
                    <a:pt x="149491" y="20313"/>
                  </a:lnTo>
                  <a:lnTo>
                    <a:pt x="147140" y="20815"/>
                  </a:lnTo>
                  <a:lnTo>
                    <a:pt x="144789" y="21285"/>
                  </a:lnTo>
                  <a:lnTo>
                    <a:pt x="142406" y="21755"/>
                  </a:lnTo>
                  <a:lnTo>
                    <a:pt x="140055" y="22163"/>
                  </a:lnTo>
                  <a:lnTo>
                    <a:pt x="137673" y="22539"/>
                  </a:lnTo>
                  <a:lnTo>
                    <a:pt x="135291" y="22884"/>
                  </a:lnTo>
                  <a:lnTo>
                    <a:pt x="132908" y="23229"/>
                  </a:lnTo>
                  <a:lnTo>
                    <a:pt x="130495" y="23511"/>
                  </a:lnTo>
                  <a:lnTo>
                    <a:pt x="128112" y="23793"/>
                  </a:lnTo>
                  <a:lnTo>
                    <a:pt x="125730" y="24012"/>
                  </a:lnTo>
                  <a:lnTo>
                    <a:pt x="123316" y="24232"/>
                  </a:lnTo>
                  <a:lnTo>
                    <a:pt x="120903" y="24420"/>
                  </a:lnTo>
                  <a:lnTo>
                    <a:pt x="118489" y="24576"/>
                  </a:lnTo>
                  <a:lnTo>
                    <a:pt x="116107" y="24702"/>
                  </a:lnTo>
                  <a:lnTo>
                    <a:pt x="113693" y="24796"/>
                  </a:lnTo>
                  <a:lnTo>
                    <a:pt x="111280" y="24890"/>
                  </a:lnTo>
                  <a:lnTo>
                    <a:pt x="108866" y="24921"/>
                  </a:lnTo>
                  <a:lnTo>
                    <a:pt x="106421" y="24953"/>
                  </a:lnTo>
                  <a:lnTo>
                    <a:pt x="104007" y="24953"/>
                  </a:lnTo>
                  <a:lnTo>
                    <a:pt x="101594" y="24921"/>
                  </a:lnTo>
                  <a:lnTo>
                    <a:pt x="99180" y="24890"/>
                  </a:lnTo>
                  <a:lnTo>
                    <a:pt x="96735" y="24796"/>
                  </a:lnTo>
                  <a:lnTo>
                    <a:pt x="94321" y="24702"/>
                  </a:lnTo>
                  <a:lnTo>
                    <a:pt x="91908" y="24576"/>
                  </a:lnTo>
                  <a:lnTo>
                    <a:pt x="89463" y="24420"/>
                  </a:lnTo>
                  <a:lnTo>
                    <a:pt x="87049" y="24263"/>
                  </a:lnTo>
                  <a:lnTo>
                    <a:pt x="84635" y="24075"/>
                  </a:lnTo>
                  <a:lnTo>
                    <a:pt x="82190" y="23856"/>
                  </a:lnTo>
                  <a:lnTo>
                    <a:pt x="79777" y="23605"/>
                  </a:lnTo>
                  <a:lnTo>
                    <a:pt x="77363" y="23354"/>
                  </a:lnTo>
                  <a:lnTo>
                    <a:pt x="74949" y="23041"/>
                  </a:lnTo>
                  <a:lnTo>
                    <a:pt x="72536" y="22758"/>
                  </a:lnTo>
                  <a:lnTo>
                    <a:pt x="70091" y="22414"/>
                  </a:lnTo>
                  <a:lnTo>
                    <a:pt x="67677" y="22069"/>
                  </a:lnTo>
                  <a:lnTo>
                    <a:pt x="65295" y="21693"/>
                  </a:lnTo>
                  <a:lnTo>
                    <a:pt x="62881" y="21316"/>
                  </a:lnTo>
                  <a:lnTo>
                    <a:pt x="60467" y="20909"/>
                  </a:lnTo>
                  <a:lnTo>
                    <a:pt x="58054" y="20470"/>
                  </a:lnTo>
                  <a:lnTo>
                    <a:pt x="55671" y="20031"/>
                  </a:lnTo>
                  <a:lnTo>
                    <a:pt x="53258" y="19561"/>
                  </a:lnTo>
                  <a:lnTo>
                    <a:pt x="50875" y="19060"/>
                  </a:lnTo>
                  <a:lnTo>
                    <a:pt x="48493" y="18558"/>
                  </a:lnTo>
                  <a:lnTo>
                    <a:pt x="46111" y="18025"/>
                  </a:lnTo>
                  <a:lnTo>
                    <a:pt x="41346" y="16928"/>
                  </a:lnTo>
                  <a:lnTo>
                    <a:pt x="36111" y="15674"/>
                  </a:lnTo>
                  <a:lnTo>
                    <a:pt x="33478" y="15016"/>
                  </a:lnTo>
                  <a:lnTo>
                    <a:pt x="30877" y="14326"/>
                  </a:lnTo>
                  <a:lnTo>
                    <a:pt x="28275" y="13605"/>
                  </a:lnTo>
                  <a:lnTo>
                    <a:pt x="25673" y="12853"/>
                  </a:lnTo>
                  <a:lnTo>
                    <a:pt x="23103" y="12038"/>
                  </a:lnTo>
                  <a:lnTo>
                    <a:pt x="20564" y="11192"/>
                  </a:lnTo>
                  <a:lnTo>
                    <a:pt x="19247" y="10690"/>
                  </a:lnTo>
                  <a:lnTo>
                    <a:pt x="17931" y="10189"/>
                  </a:lnTo>
                  <a:lnTo>
                    <a:pt x="16677" y="9624"/>
                  </a:lnTo>
                  <a:lnTo>
                    <a:pt x="15423" y="9060"/>
                  </a:lnTo>
                  <a:lnTo>
                    <a:pt x="14169" y="8464"/>
                  </a:lnTo>
                  <a:lnTo>
                    <a:pt x="12946" y="7838"/>
                  </a:lnTo>
                  <a:lnTo>
                    <a:pt x="11755" y="7179"/>
                  </a:lnTo>
                  <a:lnTo>
                    <a:pt x="10564" y="6490"/>
                  </a:lnTo>
                  <a:lnTo>
                    <a:pt x="9373" y="5800"/>
                  </a:lnTo>
                  <a:lnTo>
                    <a:pt x="8213" y="5048"/>
                  </a:lnTo>
                  <a:lnTo>
                    <a:pt x="7053" y="4295"/>
                  </a:lnTo>
                  <a:lnTo>
                    <a:pt x="5925" y="3512"/>
                  </a:lnTo>
                  <a:lnTo>
                    <a:pt x="4796" y="2728"/>
                  </a:lnTo>
                  <a:lnTo>
                    <a:pt x="3668" y="1913"/>
                  </a:lnTo>
                  <a:lnTo>
                    <a:pt x="2571" y="1067"/>
                  </a:lnTo>
                  <a:lnTo>
                    <a:pt x="1474" y="220"/>
                  </a:lnTo>
                  <a:lnTo>
                    <a:pt x="1317" y="95"/>
                  </a:lnTo>
                  <a:lnTo>
                    <a:pt x="1129" y="32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73"/>
            <p:cNvSpPr/>
            <p:nvPr/>
          </p:nvSpPr>
          <p:spPr>
            <a:xfrm>
              <a:off x="1327950" y="4523925"/>
              <a:ext cx="131675" cy="238275"/>
            </a:xfrm>
            <a:custGeom>
              <a:avLst/>
              <a:gdLst/>
              <a:ahLst/>
              <a:cxnLst/>
              <a:rect l="l" t="t" r="r" b="b"/>
              <a:pathLst>
                <a:path w="5267" h="9531" extrusionOk="0">
                  <a:moveTo>
                    <a:pt x="4702" y="1"/>
                  </a:moveTo>
                  <a:lnTo>
                    <a:pt x="4608" y="32"/>
                  </a:lnTo>
                  <a:lnTo>
                    <a:pt x="4483" y="64"/>
                  </a:lnTo>
                  <a:lnTo>
                    <a:pt x="4357" y="126"/>
                  </a:lnTo>
                  <a:lnTo>
                    <a:pt x="3856" y="502"/>
                  </a:lnTo>
                  <a:lnTo>
                    <a:pt x="3354" y="910"/>
                  </a:lnTo>
                  <a:lnTo>
                    <a:pt x="2884" y="1349"/>
                  </a:lnTo>
                  <a:lnTo>
                    <a:pt x="2414" y="1819"/>
                  </a:lnTo>
                  <a:lnTo>
                    <a:pt x="2007" y="2321"/>
                  </a:lnTo>
                  <a:lnTo>
                    <a:pt x="1630" y="2822"/>
                  </a:lnTo>
                  <a:lnTo>
                    <a:pt x="1286" y="3386"/>
                  </a:lnTo>
                  <a:lnTo>
                    <a:pt x="972" y="3951"/>
                  </a:lnTo>
                  <a:lnTo>
                    <a:pt x="690" y="4546"/>
                  </a:lnTo>
                  <a:lnTo>
                    <a:pt x="471" y="5142"/>
                  </a:lnTo>
                  <a:lnTo>
                    <a:pt x="282" y="5737"/>
                  </a:lnTo>
                  <a:lnTo>
                    <a:pt x="157" y="6364"/>
                  </a:lnTo>
                  <a:lnTo>
                    <a:pt x="63" y="7022"/>
                  </a:lnTo>
                  <a:lnTo>
                    <a:pt x="0" y="7649"/>
                  </a:lnTo>
                  <a:lnTo>
                    <a:pt x="0" y="8308"/>
                  </a:lnTo>
                  <a:lnTo>
                    <a:pt x="63" y="8935"/>
                  </a:lnTo>
                  <a:lnTo>
                    <a:pt x="94" y="9091"/>
                  </a:lnTo>
                  <a:lnTo>
                    <a:pt x="157" y="9217"/>
                  </a:lnTo>
                  <a:lnTo>
                    <a:pt x="251" y="9311"/>
                  </a:lnTo>
                  <a:lnTo>
                    <a:pt x="345" y="9405"/>
                  </a:lnTo>
                  <a:lnTo>
                    <a:pt x="439" y="9467"/>
                  </a:lnTo>
                  <a:lnTo>
                    <a:pt x="565" y="9499"/>
                  </a:lnTo>
                  <a:lnTo>
                    <a:pt x="690" y="9530"/>
                  </a:lnTo>
                  <a:lnTo>
                    <a:pt x="815" y="9530"/>
                  </a:lnTo>
                  <a:lnTo>
                    <a:pt x="1097" y="9499"/>
                  </a:lnTo>
                  <a:lnTo>
                    <a:pt x="1223" y="9436"/>
                  </a:lnTo>
                  <a:lnTo>
                    <a:pt x="1348" y="9373"/>
                  </a:lnTo>
                  <a:lnTo>
                    <a:pt x="1442" y="9279"/>
                  </a:lnTo>
                  <a:lnTo>
                    <a:pt x="1536" y="9185"/>
                  </a:lnTo>
                  <a:lnTo>
                    <a:pt x="1599" y="9091"/>
                  </a:lnTo>
                  <a:lnTo>
                    <a:pt x="1630" y="8935"/>
                  </a:lnTo>
                  <a:lnTo>
                    <a:pt x="1912" y="7869"/>
                  </a:lnTo>
                  <a:lnTo>
                    <a:pt x="2195" y="6803"/>
                  </a:lnTo>
                  <a:lnTo>
                    <a:pt x="2508" y="5769"/>
                  </a:lnTo>
                  <a:lnTo>
                    <a:pt x="2884" y="4797"/>
                  </a:lnTo>
                  <a:lnTo>
                    <a:pt x="3323" y="3857"/>
                  </a:lnTo>
                  <a:lnTo>
                    <a:pt x="3574" y="3386"/>
                  </a:lnTo>
                  <a:lnTo>
                    <a:pt x="3825" y="2916"/>
                  </a:lnTo>
                  <a:lnTo>
                    <a:pt x="4107" y="2446"/>
                  </a:lnTo>
                  <a:lnTo>
                    <a:pt x="4420" y="2007"/>
                  </a:lnTo>
                  <a:lnTo>
                    <a:pt x="4765" y="1537"/>
                  </a:lnTo>
                  <a:lnTo>
                    <a:pt x="5110" y="1098"/>
                  </a:lnTo>
                  <a:lnTo>
                    <a:pt x="5204" y="1004"/>
                  </a:lnTo>
                  <a:lnTo>
                    <a:pt x="5235" y="879"/>
                  </a:lnTo>
                  <a:lnTo>
                    <a:pt x="5267" y="785"/>
                  </a:lnTo>
                  <a:lnTo>
                    <a:pt x="5267" y="659"/>
                  </a:lnTo>
                  <a:lnTo>
                    <a:pt x="5235" y="440"/>
                  </a:lnTo>
                  <a:lnTo>
                    <a:pt x="5141" y="252"/>
                  </a:lnTo>
                  <a:lnTo>
                    <a:pt x="4984" y="95"/>
                  </a:lnTo>
                  <a:lnTo>
                    <a:pt x="4922" y="64"/>
                  </a:lnTo>
                  <a:lnTo>
                    <a:pt x="4796" y="32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73"/>
            <p:cNvSpPr/>
            <p:nvPr/>
          </p:nvSpPr>
          <p:spPr>
            <a:xfrm>
              <a:off x="1439225" y="4566250"/>
              <a:ext cx="125400" cy="232775"/>
            </a:xfrm>
            <a:custGeom>
              <a:avLst/>
              <a:gdLst/>
              <a:ahLst/>
              <a:cxnLst/>
              <a:rect l="l" t="t" r="r" b="b"/>
              <a:pathLst>
                <a:path w="5016" h="9311" extrusionOk="0">
                  <a:moveTo>
                    <a:pt x="4452" y="1"/>
                  </a:moveTo>
                  <a:lnTo>
                    <a:pt x="4358" y="32"/>
                  </a:lnTo>
                  <a:lnTo>
                    <a:pt x="4264" y="95"/>
                  </a:lnTo>
                  <a:lnTo>
                    <a:pt x="4170" y="157"/>
                  </a:lnTo>
                  <a:lnTo>
                    <a:pt x="3386" y="1035"/>
                  </a:lnTo>
                  <a:lnTo>
                    <a:pt x="2602" y="1944"/>
                  </a:lnTo>
                  <a:lnTo>
                    <a:pt x="2257" y="2414"/>
                  </a:lnTo>
                  <a:lnTo>
                    <a:pt x="1913" y="2916"/>
                  </a:lnTo>
                  <a:lnTo>
                    <a:pt x="1568" y="3417"/>
                  </a:lnTo>
                  <a:lnTo>
                    <a:pt x="1286" y="3919"/>
                  </a:lnTo>
                  <a:lnTo>
                    <a:pt x="1004" y="4452"/>
                  </a:lnTo>
                  <a:lnTo>
                    <a:pt x="753" y="4985"/>
                  </a:lnTo>
                  <a:lnTo>
                    <a:pt x="533" y="5549"/>
                  </a:lnTo>
                  <a:lnTo>
                    <a:pt x="377" y="6113"/>
                  </a:lnTo>
                  <a:lnTo>
                    <a:pt x="220" y="6677"/>
                  </a:lnTo>
                  <a:lnTo>
                    <a:pt x="95" y="7273"/>
                  </a:lnTo>
                  <a:lnTo>
                    <a:pt x="32" y="7869"/>
                  </a:lnTo>
                  <a:lnTo>
                    <a:pt x="1" y="8464"/>
                  </a:lnTo>
                  <a:lnTo>
                    <a:pt x="32" y="8652"/>
                  </a:lnTo>
                  <a:lnTo>
                    <a:pt x="63" y="8809"/>
                  </a:lnTo>
                  <a:lnTo>
                    <a:pt x="157" y="8934"/>
                  </a:lnTo>
                  <a:lnTo>
                    <a:pt x="251" y="9060"/>
                  </a:lnTo>
                  <a:lnTo>
                    <a:pt x="345" y="9154"/>
                  </a:lnTo>
                  <a:lnTo>
                    <a:pt x="471" y="9216"/>
                  </a:lnTo>
                  <a:lnTo>
                    <a:pt x="627" y="9279"/>
                  </a:lnTo>
                  <a:lnTo>
                    <a:pt x="753" y="9310"/>
                  </a:lnTo>
                  <a:lnTo>
                    <a:pt x="1066" y="9310"/>
                  </a:lnTo>
                  <a:lnTo>
                    <a:pt x="1192" y="9279"/>
                  </a:lnTo>
                  <a:lnTo>
                    <a:pt x="1348" y="9216"/>
                  </a:lnTo>
                  <a:lnTo>
                    <a:pt x="1474" y="9122"/>
                  </a:lnTo>
                  <a:lnTo>
                    <a:pt x="1568" y="8997"/>
                  </a:lnTo>
                  <a:lnTo>
                    <a:pt x="1662" y="8872"/>
                  </a:lnTo>
                  <a:lnTo>
                    <a:pt x="1725" y="8715"/>
                  </a:lnTo>
                  <a:lnTo>
                    <a:pt x="2289" y="6646"/>
                  </a:lnTo>
                  <a:lnTo>
                    <a:pt x="2602" y="5643"/>
                  </a:lnTo>
                  <a:lnTo>
                    <a:pt x="2916" y="4640"/>
                  </a:lnTo>
                  <a:lnTo>
                    <a:pt x="3292" y="3637"/>
                  </a:lnTo>
                  <a:lnTo>
                    <a:pt x="3511" y="3167"/>
                  </a:lnTo>
                  <a:lnTo>
                    <a:pt x="3731" y="2696"/>
                  </a:lnTo>
                  <a:lnTo>
                    <a:pt x="3981" y="2226"/>
                  </a:lnTo>
                  <a:lnTo>
                    <a:pt x="4264" y="1756"/>
                  </a:lnTo>
                  <a:lnTo>
                    <a:pt x="4546" y="1317"/>
                  </a:lnTo>
                  <a:lnTo>
                    <a:pt x="4891" y="878"/>
                  </a:lnTo>
                  <a:lnTo>
                    <a:pt x="4953" y="784"/>
                  </a:lnTo>
                  <a:lnTo>
                    <a:pt x="4985" y="690"/>
                  </a:lnTo>
                  <a:lnTo>
                    <a:pt x="5016" y="596"/>
                  </a:lnTo>
                  <a:lnTo>
                    <a:pt x="5016" y="471"/>
                  </a:lnTo>
                  <a:lnTo>
                    <a:pt x="4953" y="314"/>
                  </a:lnTo>
                  <a:lnTo>
                    <a:pt x="4859" y="157"/>
                  </a:lnTo>
                  <a:lnTo>
                    <a:pt x="4702" y="63"/>
                  </a:lnTo>
                  <a:lnTo>
                    <a:pt x="4546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73"/>
            <p:cNvSpPr/>
            <p:nvPr/>
          </p:nvSpPr>
          <p:spPr>
            <a:xfrm>
              <a:off x="1530125" y="4673625"/>
              <a:ext cx="119925" cy="232750"/>
            </a:xfrm>
            <a:custGeom>
              <a:avLst/>
              <a:gdLst/>
              <a:ahLst/>
              <a:cxnLst/>
              <a:rect l="l" t="t" r="r" b="b"/>
              <a:pathLst>
                <a:path w="4797" h="9310" extrusionOk="0">
                  <a:moveTo>
                    <a:pt x="4264" y="0"/>
                  </a:moveTo>
                  <a:lnTo>
                    <a:pt x="4107" y="94"/>
                  </a:lnTo>
                  <a:lnTo>
                    <a:pt x="3637" y="470"/>
                  </a:lnTo>
                  <a:lnTo>
                    <a:pt x="3198" y="909"/>
                  </a:lnTo>
                  <a:lnTo>
                    <a:pt x="2759" y="1348"/>
                  </a:lnTo>
                  <a:lnTo>
                    <a:pt x="2352" y="1818"/>
                  </a:lnTo>
                  <a:lnTo>
                    <a:pt x="1944" y="2320"/>
                  </a:lnTo>
                  <a:lnTo>
                    <a:pt x="1599" y="2821"/>
                  </a:lnTo>
                  <a:lnTo>
                    <a:pt x="1255" y="3354"/>
                  </a:lnTo>
                  <a:lnTo>
                    <a:pt x="941" y="3918"/>
                  </a:lnTo>
                  <a:lnTo>
                    <a:pt x="659" y="4483"/>
                  </a:lnTo>
                  <a:lnTo>
                    <a:pt x="440" y="5047"/>
                  </a:lnTo>
                  <a:lnTo>
                    <a:pt x="251" y="5642"/>
                  </a:lnTo>
                  <a:lnTo>
                    <a:pt x="126" y="6238"/>
                  </a:lnTo>
                  <a:lnTo>
                    <a:pt x="32" y="6865"/>
                  </a:lnTo>
                  <a:lnTo>
                    <a:pt x="1" y="7460"/>
                  </a:lnTo>
                  <a:lnTo>
                    <a:pt x="63" y="8087"/>
                  </a:lnTo>
                  <a:lnTo>
                    <a:pt x="157" y="8714"/>
                  </a:lnTo>
                  <a:lnTo>
                    <a:pt x="189" y="8871"/>
                  </a:lnTo>
                  <a:lnTo>
                    <a:pt x="251" y="8965"/>
                  </a:lnTo>
                  <a:lnTo>
                    <a:pt x="345" y="9090"/>
                  </a:lnTo>
                  <a:lnTo>
                    <a:pt x="440" y="9153"/>
                  </a:lnTo>
                  <a:lnTo>
                    <a:pt x="565" y="9216"/>
                  </a:lnTo>
                  <a:lnTo>
                    <a:pt x="690" y="9279"/>
                  </a:lnTo>
                  <a:lnTo>
                    <a:pt x="941" y="9310"/>
                  </a:lnTo>
                  <a:lnTo>
                    <a:pt x="1192" y="9279"/>
                  </a:lnTo>
                  <a:lnTo>
                    <a:pt x="1317" y="9216"/>
                  </a:lnTo>
                  <a:lnTo>
                    <a:pt x="1411" y="9153"/>
                  </a:lnTo>
                  <a:lnTo>
                    <a:pt x="1505" y="9090"/>
                  </a:lnTo>
                  <a:lnTo>
                    <a:pt x="1599" y="8965"/>
                  </a:lnTo>
                  <a:lnTo>
                    <a:pt x="1662" y="8871"/>
                  </a:lnTo>
                  <a:lnTo>
                    <a:pt x="1693" y="8714"/>
                  </a:lnTo>
                  <a:lnTo>
                    <a:pt x="2132" y="6551"/>
                  </a:lnTo>
                  <a:lnTo>
                    <a:pt x="2383" y="5517"/>
                  </a:lnTo>
                  <a:lnTo>
                    <a:pt x="2634" y="4483"/>
                  </a:lnTo>
                  <a:lnTo>
                    <a:pt x="2822" y="3981"/>
                  </a:lnTo>
                  <a:lnTo>
                    <a:pt x="2979" y="3479"/>
                  </a:lnTo>
                  <a:lnTo>
                    <a:pt x="3198" y="3009"/>
                  </a:lnTo>
                  <a:lnTo>
                    <a:pt x="3417" y="2508"/>
                  </a:lnTo>
                  <a:lnTo>
                    <a:pt x="3700" y="2038"/>
                  </a:lnTo>
                  <a:lnTo>
                    <a:pt x="3982" y="1567"/>
                  </a:lnTo>
                  <a:lnTo>
                    <a:pt x="4326" y="1129"/>
                  </a:lnTo>
                  <a:lnTo>
                    <a:pt x="4703" y="658"/>
                  </a:lnTo>
                  <a:lnTo>
                    <a:pt x="4797" y="533"/>
                  </a:lnTo>
                  <a:lnTo>
                    <a:pt x="4797" y="376"/>
                  </a:lnTo>
                  <a:lnTo>
                    <a:pt x="4765" y="219"/>
                  </a:lnTo>
                  <a:lnTo>
                    <a:pt x="4671" y="94"/>
                  </a:lnTo>
                  <a:lnTo>
                    <a:pt x="4577" y="31"/>
                  </a:lnTo>
                  <a:lnTo>
                    <a:pt x="4420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3"/>
            <p:cNvSpPr/>
            <p:nvPr/>
          </p:nvSpPr>
          <p:spPr>
            <a:xfrm>
              <a:off x="1651600" y="4759825"/>
              <a:ext cx="83100" cy="181825"/>
            </a:xfrm>
            <a:custGeom>
              <a:avLst/>
              <a:gdLst/>
              <a:ahLst/>
              <a:cxnLst/>
              <a:rect l="l" t="t" r="r" b="b"/>
              <a:pathLst>
                <a:path w="3324" h="7273" extrusionOk="0">
                  <a:moveTo>
                    <a:pt x="2759" y="0"/>
                  </a:moveTo>
                  <a:lnTo>
                    <a:pt x="2633" y="63"/>
                  </a:lnTo>
                  <a:lnTo>
                    <a:pt x="2508" y="157"/>
                  </a:lnTo>
                  <a:lnTo>
                    <a:pt x="1975" y="846"/>
                  </a:lnTo>
                  <a:lnTo>
                    <a:pt x="1505" y="1567"/>
                  </a:lnTo>
                  <a:lnTo>
                    <a:pt x="1097" y="2351"/>
                  </a:lnTo>
                  <a:lnTo>
                    <a:pt x="753" y="3135"/>
                  </a:lnTo>
                  <a:lnTo>
                    <a:pt x="471" y="3950"/>
                  </a:lnTo>
                  <a:lnTo>
                    <a:pt x="251" y="4765"/>
                  </a:lnTo>
                  <a:lnTo>
                    <a:pt x="94" y="5642"/>
                  </a:lnTo>
                  <a:lnTo>
                    <a:pt x="0" y="6489"/>
                  </a:lnTo>
                  <a:lnTo>
                    <a:pt x="32" y="6646"/>
                  </a:lnTo>
                  <a:lnTo>
                    <a:pt x="63" y="6802"/>
                  </a:lnTo>
                  <a:lnTo>
                    <a:pt x="126" y="6928"/>
                  </a:lnTo>
                  <a:lnTo>
                    <a:pt x="220" y="7022"/>
                  </a:lnTo>
                  <a:lnTo>
                    <a:pt x="314" y="7116"/>
                  </a:lnTo>
                  <a:lnTo>
                    <a:pt x="439" y="7178"/>
                  </a:lnTo>
                  <a:lnTo>
                    <a:pt x="565" y="7241"/>
                  </a:lnTo>
                  <a:lnTo>
                    <a:pt x="690" y="7272"/>
                  </a:lnTo>
                  <a:lnTo>
                    <a:pt x="972" y="7272"/>
                  </a:lnTo>
                  <a:lnTo>
                    <a:pt x="1097" y="7210"/>
                  </a:lnTo>
                  <a:lnTo>
                    <a:pt x="1223" y="7178"/>
                  </a:lnTo>
                  <a:lnTo>
                    <a:pt x="1348" y="7084"/>
                  </a:lnTo>
                  <a:lnTo>
                    <a:pt x="1442" y="6990"/>
                  </a:lnTo>
                  <a:lnTo>
                    <a:pt x="1505" y="6865"/>
                  </a:lnTo>
                  <a:lnTo>
                    <a:pt x="1568" y="6708"/>
                  </a:lnTo>
                  <a:lnTo>
                    <a:pt x="1912" y="5141"/>
                  </a:lnTo>
                  <a:lnTo>
                    <a:pt x="2289" y="3636"/>
                  </a:lnTo>
                  <a:lnTo>
                    <a:pt x="2508" y="2853"/>
                  </a:lnTo>
                  <a:lnTo>
                    <a:pt x="2759" y="2100"/>
                  </a:lnTo>
                  <a:lnTo>
                    <a:pt x="3010" y="1348"/>
                  </a:lnTo>
                  <a:lnTo>
                    <a:pt x="3292" y="596"/>
                  </a:lnTo>
                  <a:lnTo>
                    <a:pt x="3323" y="439"/>
                  </a:lnTo>
                  <a:lnTo>
                    <a:pt x="3260" y="314"/>
                  </a:lnTo>
                  <a:lnTo>
                    <a:pt x="3198" y="188"/>
                  </a:lnTo>
                  <a:lnTo>
                    <a:pt x="3072" y="94"/>
                  </a:lnTo>
                  <a:lnTo>
                    <a:pt x="2916" y="31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73"/>
            <p:cNvSpPr/>
            <p:nvPr/>
          </p:nvSpPr>
          <p:spPr>
            <a:xfrm>
              <a:off x="1788725" y="4835050"/>
              <a:ext cx="58025" cy="160675"/>
            </a:xfrm>
            <a:custGeom>
              <a:avLst/>
              <a:gdLst/>
              <a:ahLst/>
              <a:cxnLst/>
              <a:rect l="l" t="t" r="r" b="b"/>
              <a:pathLst>
                <a:path w="2321" h="6427" extrusionOk="0">
                  <a:moveTo>
                    <a:pt x="2070" y="0"/>
                  </a:moveTo>
                  <a:lnTo>
                    <a:pt x="1944" y="32"/>
                  </a:lnTo>
                  <a:lnTo>
                    <a:pt x="1631" y="220"/>
                  </a:lnTo>
                  <a:lnTo>
                    <a:pt x="1317" y="471"/>
                  </a:lnTo>
                  <a:lnTo>
                    <a:pt x="1067" y="784"/>
                  </a:lnTo>
                  <a:lnTo>
                    <a:pt x="816" y="1129"/>
                  </a:lnTo>
                  <a:lnTo>
                    <a:pt x="628" y="1505"/>
                  </a:lnTo>
                  <a:lnTo>
                    <a:pt x="440" y="1913"/>
                  </a:lnTo>
                  <a:lnTo>
                    <a:pt x="283" y="2320"/>
                  </a:lnTo>
                  <a:lnTo>
                    <a:pt x="189" y="2759"/>
                  </a:lnTo>
                  <a:lnTo>
                    <a:pt x="95" y="3198"/>
                  </a:lnTo>
                  <a:lnTo>
                    <a:pt x="32" y="3668"/>
                  </a:lnTo>
                  <a:lnTo>
                    <a:pt x="1" y="4107"/>
                  </a:lnTo>
                  <a:lnTo>
                    <a:pt x="1" y="4546"/>
                  </a:lnTo>
                  <a:lnTo>
                    <a:pt x="64" y="4984"/>
                  </a:lnTo>
                  <a:lnTo>
                    <a:pt x="126" y="5392"/>
                  </a:lnTo>
                  <a:lnTo>
                    <a:pt x="220" y="5768"/>
                  </a:lnTo>
                  <a:lnTo>
                    <a:pt x="346" y="6082"/>
                  </a:lnTo>
                  <a:lnTo>
                    <a:pt x="377" y="6207"/>
                  </a:lnTo>
                  <a:lnTo>
                    <a:pt x="471" y="6270"/>
                  </a:lnTo>
                  <a:lnTo>
                    <a:pt x="534" y="6332"/>
                  </a:lnTo>
                  <a:lnTo>
                    <a:pt x="628" y="6395"/>
                  </a:lnTo>
                  <a:lnTo>
                    <a:pt x="816" y="6426"/>
                  </a:lnTo>
                  <a:lnTo>
                    <a:pt x="1035" y="6426"/>
                  </a:lnTo>
                  <a:lnTo>
                    <a:pt x="1255" y="6364"/>
                  </a:lnTo>
                  <a:lnTo>
                    <a:pt x="1443" y="6270"/>
                  </a:lnTo>
                  <a:lnTo>
                    <a:pt x="1568" y="6113"/>
                  </a:lnTo>
                  <a:lnTo>
                    <a:pt x="1631" y="6019"/>
                  </a:lnTo>
                  <a:lnTo>
                    <a:pt x="1662" y="5925"/>
                  </a:lnTo>
                  <a:lnTo>
                    <a:pt x="1725" y="5549"/>
                  </a:lnTo>
                  <a:lnTo>
                    <a:pt x="1756" y="5173"/>
                  </a:lnTo>
                  <a:lnTo>
                    <a:pt x="1788" y="4420"/>
                  </a:lnTo>
                  <a:lnTo>
                    <a:pt x="1819" y="3668"/>
                  </a:lnTo>
                  <a:lnTo>
                    <a:pt x="1850" y="3292"/>
                  </a:lnTo>
                  <a:lnTo>
                    <a:pt x="1882" y="2916"/>
                  </a:lnTo>
                  <a:lnTo>
                    <a:pt x="2038" y="2257"/>
                  </a:lnTo>
                  <a:lnTo>
                    <a:pt x="2195" y="1568"/>
                  </a:lnTo>
                  <a:lnTo>
                    <a:pt x="2258" y="1254"/>
                  </a:lnTo>
                  <a:lnTo>
                    <a:pt x="2321" y="909"/>
                  </a:lnTo>
                  <a:lnTo>
                    <a:pt x="2321" y="565"/>
                  </a:lnTo>
                  <a:lnTo>
                    <a:pt x="2321" y="220"/>
                  </a:lnTo>
                  <a:lnTo>
                    <a:pt x="2289" y="94"/>
                  </a:lnTo>
                  <a:lnTo>
                    <a:pt x="2195" y="32"/>
                  </a:lnTo>
                  <a:lnTo>
                    <a:pt x="2070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73"/>
            <p:cNvSpPr/>
            <p:nvPr/>
          </p:nvSpPr>
          <p:spPr>
            <a:xfrm>
              <a:off x="1913325" y="4892250"/>
              <a:ext cx="52550" cy="126975"/>
            </a:xfrm>
            <a:custGeom>
              <a:avLst/>
              <a:gdLst/>
              <a:ahLst/>
              <a:cxnLst/>
              <a:rect l="l" t="t" r="r" b="b"/>
              <a:pathLst>
                <a:path w="2102" h="5079" extrusionOk="0">
                  <a:moveTo>
                    <a:pt x="1506" y="1"/>
                  </a:moveTo>
                  <a:lnTo>
                    <a:pt x="1380" y="63"/>
                  </a:lnTo>
                  <a:lnTo>
                    <a:pt x="1318" y="126"/>
                  </a:lnTo>
                  <a:lnTo>
                    <a:pt x="1286" y="220"/>
                  </a:lnTo>
                  <a:lnTo>
                    <a:pt x="816" y="1223"/>
                  </a:lnTo>
                  <a:lnTo>
                    <a:pt x="597" y="1756"/>
                  </a:lnTo>
                  <a:lnTo>
                    <a:pt x="408" y="2289"/>
                  </a:lnTo>
                  <a:lnTo>
                    <a:pt x="220" y="2822"/>
                  </a:lnTo>
                  <a:lnTo>
                    <a:pt x="95" y="3386"/>
                  </a:lnTo>
                  <a:lnTo>
                    <a:pt x="1" y="3919"/>
                  </a:lnTo>
                  <a:lnTo>
                    <a:pt x="1" y="4201"/>
                  </a:lnTo>
                  <a:lnTo>
                    <a:pt x="1" y="4483"/>
                  </a:lnTo>
                  <a:lnTo>
                    <a:pt x="32" y="4609"/>
                  </a:lnTo>
                  <a:lnTo>
                    <a:pt x="64" y="4703"/>
                  </a:lnTo>
                  <a:lnTo>
                    <a:pt x="95" y="4797"/>
                  </a:lnTo>
                  <a:lnTo>
                    <a:pt x="158" y="4891"/>
                  </a:lnTo>
                  <a:lnTo>
                    <a:pt x="346" y="5016"/>
                  </a:lnTo>
                  <a:lnTo>
                    <a:pt x="534" y="5079"/>
                  </a:lnTo>
                  <a:lnTo>
                    <a:pt x="722" y="5047"/>
                  </a:lnTo>
                  <a:lnTo>
                    <a:pt x="910" y="4985"/>
                  </a:lnTo>
                  <a:lnTo>
                    <a:pt x="1004" y="4922"/>
                  </a:lnTo>
                  <a:lnTo>
                    <a:pt x="1067" y="4859"/>
                  </a:lnTo>
                  <a:lnTo>
                    <a:pt x="1129" y="4765"/>
                  </a:lnTo>
                  <a:lnTo>
                    <a:pt x="1192" y="4640"/>
                  </a:lnTo>
                  <a:lnTo>
                    <a:pt x="1349" y="4138"/>
                  </a:lnTo>
                  <a:lnTo>
                    <a:pt x="1443" y="3637"/>
                  </a:lnTo>
                  <a:lnTo>
                    <a:pt x="1631" y="2602"/>
                  </a:lnTo>
                  <a:lnTo>
                    <a:pt x="1819" y="1568"/>
                  </a:lnTo>
                  <a:lnTo>
                    <a:pt x="1944" y="1035"/>
                  </a:lnTo>
                  <a:lnTo>
                    <a:pt x="2101" y="534"/>
                  </a:lnTo>
                  <a:lnTo>
                    <a:pt x="2101" y="471"/>
                  </a:lnTo>
                  <a:lnTo>
                    <a:pt x="2101" y="377"/>
                  </a:lnTo>
                  <a:lnTo>
                    <a:pt x="2070" y="220"/>
                  </a:lnTo>
                  <a:lnTo>
                    <a:pt x="1944" y="126"/>
                  </a:lnTo>
                  <a:lnTo>
                    <a:pt x="1819" y="32"/>
                  </a:lnTo>
                  <a:lnTo>
                    <a:pt x="1662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73"/>
            <p:cNvSpPr/>
            <p:nvPr/>
          </p:nvSpPr>
          <p:spPr>
            <a:xfrm>
              <a:off x="2028525" y="4958875"/>
              <a:ext cx="59600" cy="125400"/>
            </a:xfrm>
            <a:custGeom>
              <a:avLst/>
              <a:gdLst/>
              <a:ahLst/>
              <a:cxnLst/>
              <a:rect l="l" t="t" r="r" b="b"/>
              <a:pathLst>
                <a:path w="2384" h="5016" extrusionOk="0">
                  <a:moveTo>
                    <a:pt x="2007" y="0"/>
                  </a:moveTo>
                  <a:lnTo>
                    <a:pt x="1850" y="31"/>
                  </a:lnTo>
                  <a:lnTo>
                    <a:pt x="1725" y="94"/>
                  </a:lnTo>
                  <a:lnTo>
                    <a:pt x="1600" y="188"/>
                  </a:lnTo>
                  <a:lnTo>
                    <a:pt x="1255" y="658"/>
                  </a:lnTo>
                  <a:lnTo>
                    <a:pt x="941" y="1160"/>
                  </a:lnTo>
                  <a:lnTo>
                    <a:pt x="659" y="1661"/>
                  </a:lnTo>
                  <a:lnTo>
                    <a:pt x="377" y="2226"/>
                  </a:lnTo>
                  <a:lnTo>
                    <a:pt x="189" y="2790"/>
                  </a:lnTo>
                  <a:lnTo>
                    <a:pt x="126" y="3072"/>
                  </a:lnTo>
                  <a:lnTo>
                    <a:pt x="64" y="3354"/>
                  </a:lnTo>
                  <a:lnTo>
                    <a:pt x="1" y="3636"/>
                  </a:lnTo>
                  <a:lnTo>
                    <a:pt x="1" y="3918"/>
                  </a:lnTo>
                  <a:lnTo>
                    <a:pt x="1" y="4201"/>
                  </a:lnTo>
                  <a:lnTo>
                    <a:pt x="32" y="4514"/>
                  </a:lnTo>
                  <a:lnTo>
                    <a:pt x="64" y="4608"/>
                  </a:lnTo>
                  <a:lnTo>
                    <a:pt x="95" y="4702"/>
                  </a:lnTo>
                  <a:lnTo>
                    <a:pt x="252" y="4859"/>
                  </a:lnTo>
                  <a:lnTo>
                    <a:pt x="408" y="4953"/>
                  </a:lnTo>
                  <a:lnTo>
                    <a:pt x="628" y="5016"/>
                  </a:lnTo>
                  <a:lnTo>
                    <a:pt x="816" y="5016"/>
                  </a:lnTo>
                  <a:lnTo>
                    <a:pt x="1035" y="4953"/>
                  </a:lnTo>
                  <a:lnTo>
                    <a:pt x="1192" y="4827"/>
                  </a:lnTo>
                  <a:lnTo>
                    <a:pt x="1255" y="4765"/>
                  </a:lnTo>
                  <a:lnTo>
                    <a:pt x="1317" y="4671"/>
                  </a:lnTo>
                  <a:lnTo>
                    <a:pt x="1443" y="4420"/>
                  </a:lnTo>
                  <a:lnTo>
                    <a:pt x="1505" y="4169"/>
                  </a:lnTo>
                  <a:lnTo>
                    <a:pt x="1662" y="3668"/>
                  </a:lnTo>
                  <a:lnTo>
                    <a:pt x="1850" y="2633"/>
                  </a:lnTo>
                  <a:lnTo>
                    <a:pt x="2070" y="1567"/>
                  </a:lnTo>
                  <a:lnTo>
                    <a:pt x="2383" y="533"/>
                  </a:lnTo>
                  <a:lnTo>
                    <a:pt x="2383" y="345"/>
                  </a:lnTo>
                  <a:lnTo>
                    <a:pt x="2352" y="220"/>
                  </a:lnTo>
                  <a:lnTo>
                    <a:pt x="2258" y="125"/>
                  </a:lnTo>
                  <a:lnTo>
                    <a:pt x="2132" y="31"/>
                  </a:lnTo>
                  <a:lnTo>
                    <a:pt x="2007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73"/>
            <p:cNvSpPr/>
            <p:nvPr/>
          </p:nvSpPr>
          <p:spPr>
            <a:xfrm>
              <a:off x="5370825" y="4814675"/>
              <a:ext cx="103475" cy="302525"/>
            </a:xfrm>
            <a:custGeom>
              <a:avLst/>
              <a:gdLst/>
              <a:ahLst/>
              <a:cxnLst/>
              <a:rect l="l" t="t" r="r" b="b"/>
              <a:pathLst>
                <a:path w="4139" h="12101" extrusionOk="0">
                  <a:moveTo>
                    <a:pt x="377" y="0"/>
                  </a:moveTo>
                  <a:lnTo>
                    <a:pt x="251" y="63"/>
                  </a:lnTo>
                  <a:lnTo>
                    <a:pt x="157" y="126"/>
                  </a:lnTo>
                  <a:lnTo>
                    <a:pt x="63" y="251"/>
                  </a:lnTo>
                  <a:lnTo>
                    <a:pt x="0" y="377"/>
                  </a:lnTo>
                  <a:lnTo>
                    <a:pt x="0" y="502"/>
                  </a:lnTo>
                  <a:lnTo>
                    <a:pt x="0" y="627"/>
                  </a:lnTo>
                  <a:lnTo>
                    <a:pt x="502" y="1913"/>
                  </a:lnTo>
                  <a:lnTo>
                    <a:pt x="941" y="3166"/>
                  </a:lnTo>
                  <a:lnTo>
                    <a:pt x="1160" y="3793"/>
                  </a:lnTo>
                  <a:lnTo>
                    <a:pt x="1317" y="4420"/>
                  </a:lnTo>
                  <a:lnTo>
                    <a:pt x="1505" y="5078"/>
                  </a:lnTo>
                  <a:lnTo>
                    <a:pt x="1630" y="5768"/>
                  </a:lnTo>
                  <a:lnTo>
                    <a:pt x="1724" y="6489"/>
                  </a:lnTo>
                  <a:lnTo>
                    <a:pt x="1787" y="7210"/>
                  </a:lnTo>
                  <a:lnTo>
                    <a:pt x="1850" y="8715"/>
                  </a:lnTo>
                  <a:lnTo>
                    <a:pt x="1881" y="9436"/>
                  </a:lnTo>
                  <a:lnTo>
                    <a:pt x="1944" y="10188"/>
                  </a:lnTo>
                  <a:lnTo>
                    <a:pt x="2069" y="10878"/>
                  </a:lnTo>
                  <a:lnTo>
                    <a:pt x="2132" y="11254"/>
                  </a:lnTo>
                  <a:lnTo>
                    <a:pt x="2226" y="11599"/>
                  </a:lnTo>
                  <a:lnTo>
                    <a:pt x="2320" y="11787"/>
                  </a:lnTo>
                  <a:lnTo>
                    <a:pt x="2477" y="11912"/>
                  </a:lnTo>
                  <a:lnTo>
                    <a:pt x="2633" y="12037"/>
                  </a:lnTo>
                  <a:lnTo>
                    <a:pt x="2822" y="12069"/>
                  </a:lnTo>
                  <a:lnTo>
                    <a:pt x="3010" y="12100"/>
                  </a:lnTo>
                  <a:lnTo>
                    <a:pt x="3198" y="12037"/>
                  </a:lnTo>
                  <a:lnTo>
                    <a:pt x="3386" y="11912"/>
                  </a:lnTo>
                  <a:lnTo>
                    <a:pt x="3511" y="11755"/>
                  </a:lnTo>
                  <a:lnTo>
                    <a:pt x="3699" y="11379"/>
                  </a:lnTo>
                  <a:lnTo>
                    <a:pt x="3856" y="10972"/>
                  </a:lnTo>
                  <a:lnTo>
                    <a:pt x="3950" y="10564"/>
                  </a:lnTo>
                  <a:lnTo>
                    <a:pt x="4044" y="10125"/>
                  </a:lnTo>
                  <a:lnTo>
                    <a:pt x="4107" y="9686"/>
                  </a:lnTo>
                  <a:lnTo>
                    <a:pt x="4138" y="9248"/>
                  </a:lnTo>
                  <a:lnTo>
                    <a:pt x="4138" y="8809"/>
                  </a:lnTo>
                  <a:lnTo>
                    <a:pt x="4107" y="8339"/>
                  </a:lnTo>
                  <a:lnTo>
                    <a:pt x="4044" y="7429"/>
                  </a:lnTo>
                  <a:lnTo>
                    <a:pt x="3887" y="6552"/>
                  </a:lnTo>
                  <a:lnTo>
                    <a:pt x="3731" y="5674"/>
                  </a:lnTo>
                  <a:lnTo>
                    <a:pt x="3511" y="4859"/>
                  </a:lnTo>
                  <a:lnTo>
                    <a:pt x="3354" y="4201"/>
                  </a:lnTo>
                  <a:lnTo>
                    <a:pt x="3166" y="3480"/>
                  </a:lnTo>
                  <a:lnTo>
                    <a:pt x="2947" y="2728"/>
                  </a:lnTo>
                  <a:lnTo>
                    <a:pt x="2633" y="1975"/>
                  </a:lnTo>
                  <a:lnTo>
                    <a:pt x="2477" y="1630"/>
                  </a:lnTo>
                  <a:lnTo>
                    <a:pt x="2289" y="1286"/>
                  </a:lnTo>
                  <a:lnTo>
                    <a:pt x="2069" y="1003"/>
                  </a:lnTo>
                  <a:lnTo>
                    <a:pt x="1818" y="721"/>
                  </a:lnTo>
                  <a:lnTo>
                    <a:pt x="1568" y="471"/>
                  </a:lnTo>
                  <a:lnTo>
                    <a:pt x="1286" y="251"/>
                  </a:lnTo>
                  <a:lnTo>
                    <a:pt x="1003" y="94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73"/>
            <p:cNvSpPr/>
            <p:nvPr/>
          </p:nvSpPr>
          <p:spPr>
            <a:xfrm>
              <a:off x="5537750" y="4821725"/>
              <a:ext cx="81525" cy="248450"/>
            </a:xfrm>
            <a:custGeom>
              <a:avLst/>
              <a:gdLst/>
              <a:ahLst/>
              <a:cxnLst/>
              <a:rect l="l" t="t" r="r" b="b"/>
              <a:pathLst>
                <a:path w="3261" h="9938" extrusionOk="0">
                  <a:moveTo>
                    <a:pt x="408" y="1"/>
                  </a:moveTo>
                  <a:lnTo>
                    <a:pt x="251" y="63"/>
                  </a:lnTo>
                  <a:lnTo>
                    <a:pt x="126" y="157"/>
                  </a:lnTo>
                  <a:lnTo>
                    <a:pt x="31" y="314"/>
                  </a:lnTo>
                  <a:lnTo>
                    <a:pt x="0" y="471"/>
                  </a:lnTo>
                  <a:lnTo>
                    <a:pt x="31" y="565"/>
                  </a:lnTo>
                  <a:lnTo>
                    <a:pt x="63" y="690"/>
                  </a:lnTo>
                  <a:lnTo>
                    <a:pt x="282" y="1223"/>
                  </a:lnTo>
                  <a:lnTo>
                    <a:pt x="439" y="1756"/>
                  </a:lnTo>
                  <a:lnTo>
                    <a:pt x="596" y="2289"/>
                  </a:lnTo>
                  <a:lnTo>
                    <a:pt x="721" y="2822"/>
                  </a:lnTo>
                  <a:lnTo>
                    <a:pt x="815" y="3355"/>
                  </a:lnTo>
                  <a:lnTo>
                    <a:pt x="878" y="3887"/>
                  </a:lnTo>
                  <a:lnTo>
                    <a:pt x="941" y="4985"/>
                  </a:lnTo>
                  <a:lnTo>
                    <a:pt x="1003" y="6082"/>
                  </a:lnTo>
                  <a:lnTo>
                    <a:pt x="1035" y="7179"/>
                  </a:lnTo>
                  <a:lnTo>
                    <a:pt x="1097" y="8276"/>
                  </a:lnTo>
                  <a:lnTo>
                    <a:pt x="1129" y="8809"/>
                  </a:lnTo>
                  <a:lnTo>
                    <a:pt x="1191" y="9373"/>
                  </a:lnTo>
                  <a:lnTo>
                    <a:pt x="1223" y="9498"/>
                  </a:lnTo>
                  <a:lnTo>
                    <a:pt x="1285" y="9592"/>
                  </a:lnTo>
                  <a:lnTo>
                    <a:pt x="1348" y="9687"/>
                  </a:lnTo>
                  <a:lnTo>
                    <a:pt x="1442" y="9781"/>
                  </a:lnTo>
                  <a:lnTo>
                    <a:pt x="1630" y="9875"/>
                  </a:lnTo>
                  <a:lnTo>
                    <a:pt x="1850" y="9937"/>
                  </a:lnTo>
                  <a:lnTo>
                    <a:pt x="2100" y="9937"/>
                  </a:lnTo>
                  <a:lnTo>
                    <a:pt x="2351" y="9875"/>
                  </a:lnTo>
                  <a:lnTo>
                    <a:pt x="2445" y="9812"/>
                  </a:lnTo>
                  <a:lnTo>
                    <a:pt x="2539" y="9749"/>
                  </a:lnTo>
                  <a:lnTo>
                    <a:pt x="2602" y="9655"/>
                  </a:lnTo>
                  <a:lnTo>
                    <a:pt x="2696" y="9561"/>
                  </a:lnTo>
                  <a:lnTo>
                    <a:pt x="2821" y="9279"/>
                  </a:lnTo>
                  <a:lnTo>
                    <a:pt x="2915" y="9028"/>
                  </a:lnTo>
                  <a:lnTo>
                    <a:pt x="3072" y="8464"/>
                  </a:lnTo>
                  <a:lnTo>
                    <a:pt x="3197" y="7900"/>
                  </a:lnTo>
                  <a:lnTo>
                    <a:pt x="3229" y="7304"/>
                  </a:lnTo>
                  <a:lnTo>
                    <a:pt x="3260" y="6709"/>
                  </a:lnTo>
                  <a:lnTo>
                    <a:pt x="3229" y="6113"/>
                  </a:lnTo>
                  <a:lnTo>
                    <a:pt x="3166" y="5517"/>
                  </a:lnTo>
                  <a:lnTo>
                    <a:pt x="3072" y="4953"/>
                  </a:lnTo>
                  <a:lnTo>
                    <a:pt x="2915" y="4264"/>
                  </a:lnTo>
                  <a:lnTo>
                    <a:pt x="2727" y="3605"/>
                  </a:lnTo>
                  <a:lnTo>
                    <a:pt x="2508" y="3010"/>
                  </a:lnTo>
                  <a:lnTo>
                    <a:pt x="2257" y="2446"/>
                  </a:lnTo>
                  <a:lnTo>
                    <a:pt x="1944" y="1881"/>
                  </a:lnTo>
                  <a:lnTo>
                    <a:pt x="1630" y="1348"/>
                  </a:lnTo>
                  <a:lnTo>
                    <a:pt x="878" y="220"/>
                  </a:lnTo>
                  <a:lnTo>
                    <a:pt x="815" y="126"/>
                  </a:lnTo>
                  <a:lnTo>
                    <a:pt x="721" y="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73"/>
            <p:cNvSpPr/>
            <p:nvPr/>
          </p:nvSpPr>
          <p:spPr>
            <a:xfrm>
              <a:off x="5687425" y="4815450"/>
              <a:ext cx="91700" cy="203775"/>
            </a:xfrm>
            <a:custGeom>
              <a:avLst/>
              <a:gdLst/>
              <a:ahLst/>
              <a:cxnLst/>
              <a:rect l="l" t="t" r="r" b="b"/>
              <a:pathLst>
                <a:path w="3668" h="8151" extrusionOk="0">
                  <a:moveTo>
                    <a:pt x="376" y="1"/>
                  </a:moveTo>
                  <a:lnTo>
                    <a:pt x="188" y="95"/>
                  </a:lnTo>
                  <a:lnTo>
                    <a:pt x="94" y="220"/>
                  </a:lnTo>
                  <a:lnTo>
                    <a:pt x="0" y="346"/>
                  </a:lnTo>
                  <a:lnTo>
                    <a:pt x="0" y="502"/>
                  </a:lnTo>
                  <a:lnTo>
                    <a:pt x="32" y="659"/>
                  </a:lnTo>
                  <a:lnTo>
                    <a:pt x="63" y="722"/>
                  </a:lnTo>
                  <a:lnTo>
                    <a:pt x="126" y="784"/>
                  </a:lnTo>
                  <a:lnTo>
                    <a:pt x="220" y="847"/>
                  </a:lnTo>
                  <a:lnTo>
                    <a:pt x="314" y="878"/>
                  </a:lnTo>
                  <a:lnTo>
                    <a:pt x="470" y="941"/>
                  </a:lnTo>
                  <a:lnTo>
                    <a:pt x="627" y="1004"/>
                  </a:lnTo>
                  <a:lnTo>
                    <a:pt x="784" y="1129"/>
                  </a:lnTo>
                  <a:lnTo>
                    <a:pt x="909" y="1255"/>
                  </a:lnTo>
                  <a:lnTo>
                    <a:pt x="1003" y="1411"/>
                  </a:lnTo>
                  <a:lnTo>
                    <a:pt x="1129" y="1568"/>
                  </a:lnTo>
                  <a:lnTo>
                    <a:pt x="1285" y="1944"/>
                  </a:lnTo>
                  <a:lnTo>
                    <a:pt x="1411" y="2414"/>
                  </a:lnTo>
                  <a:lnTo>
                    <a:pt x="1505" y="2885"/>
                  </a:lnTo>
                  <a:lnTo>
                    <a:pt x="1568" y="3417"/>
                  </a:lnTo>
                  <a:lnTo>
                    <a:pt x="1599" y="3982"/>
                  </a:lnTo>
                  <a:lnTo>
                    <a:pt x="1662" y="5110"/>
                  </a:lnTo>
                  <a:lnTo>
                    <a:pt x="1724" y="6176"/>
                  </a:lnTo>
                  <a:lnTo>
                    <a:pt x="1756" y="6677"/>
                  </a:lnTo>
                  <a:lnTo>
                    <a:pt x="1818" y="7116"/>
                  </a:lnTo>
                  <a:lnTo>
                    <a:pt x="1881" y="7492"/>
                  </a:lnTo>
                  <a:lnTo>
                    <a:pt x="2006" y="7806"/>
                  </a:lnTo>
                  <a:lnTo>
                    <a:pt x="2100" y="7963"/>
                  </a:lnTo>
                  <a:lnTo>
                    <a:pt x="2257" y="8088"/>
                  </a:lnTo>
                  <a:lnTo>
                    <a:pt x="2445" y="8151"/>
                  </a:lnTo>
                  <a:lnTo>
                    <a:pt x="2821" y="8151"/>
                  </a:lnTo>
                  <a:lnTo>
                    <a:pt x="3009" y="8057"/>
                  </a:lnTo>
                  <a:lnTo>
                    <a:pt x="3166" y="7963"/>
                  </a:lnTo>
                  <a:lnTo>
                    <a:pt x="3260" y="7806"/>
                  </a:lnTo>
                  <a:lnTo>
                    <a:pt x="3417" y="7524"/>
                  </a:lnTo>
                  <a:lnTo>
                    <a:pt x="3511" y="7210"/>
                  </a:lnTo>
                  <a:lnTo>
                    <a:pt x="3574" y="6897"/>
                  </a:lnTo>
                  <a:lnTo>
                    <a:pt x="3636" y="6552"/>
                  </a:lnTo>
                  <a:lnTo>
                    <a:pt x="3668" y="6239"/>
                  </a:lnTo>
                  <a:lnTo>
                    <a:pt x="3668" y="5894"/>
                  </a:lnTo>
                  <a:lnTo>
                    <a:pt x="3636" y="5204"/>
                  </a:lnTo>
                  <a:lnTo>
                    <a:pt x="3542" y="4483"/>
                  </a:lnTo>
                  <a:lnTo>
                    <a:pt x="3417" y="3825"/>
                  </a:lnTo>
                  <a:lnTo>
                    <a:pt x="3260" y="3167"/>
                  </a:lnTo>
                  <a:lnTo>
                    <a:pt x="3104" y="2540"/>
                  </a:lnTo>
                  <a:lnTo>
                    <a:pt x="2947" y="2038"/>
                  </a:lnTo>
                  <a:lnTo>
                    <a:pt x="2759" y="1568"/>
                  </a:lnTo>
                  <a:lnTo>
                    <a:pt x="2508" y="1161"/>
                  </a:lnTo>
                  <a:lnTo>
                    <a:pt x="2257" y="816"/>
                  </a:lnTo>
                  <a:lnTo>
                    <a:pt x="2100" y="659"/>
                  </a:lnTo>
                  <a:lnTo>
                    <a:pt x="1912" y="534"/>
                  </a:lnTo>
                  <a:lnTo>
                    <a:pt x="1724" y="408"/>
                  </a:lnTo>
                  <a:lnTo>
                    <a:pt x="1536" y="283"/>
                  </a:lnTo>
                  <a:lnTo>
                    <a:pt x="1317" y="189"/>
                  </a:lnTo>
                  <a:lnTo>
                    <a:pt x="1066" y="126"/>
                  </a:lnTo>
                  <a:lnTo>
                    <a:pt x="815" y="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73"/>
            <p:cNvSpPr/>
            <p:nvPr/>
          </p:nvSpPr>
          <p:spPr>
            <a:xfrm>
              <a:off x="5853550" y="4739450"/>
              <a:ext cx="90150" cy="192000"/>
            </a:xfrm>
            <a:custGeom>
              <a:avLst/>
              <a:gdLst/>
              <a:ahLst/>
              <a:cxnLst/>
              <a:rect l="l" t="t" r="r" b="b"/>
              <a:pathLst>
                <a:path w="3606" h="7680" extrusionOk="0">
                  <a:moveTo>
                    <a:pt x="408" y="0"/>
                  </a:moveTo>
                  <a:lnTo>
                    <a:pt x="251" y="63"/>
                  </a:lnTo>
                  <a:lnTo>
                    <a:pt x="95" y="188"/>
                  </a:lnTo>
                  <a:lnTo>
                    <a:pt x="32" y="345"/>
                  </a:lnTo>
                  <a:lnTo>
                    <a:pt x="1" y="439"/>
                  </a:lnTo>
                  <a:lnTo>
                    <a:pt x="1" y="533"/>
                  </a:lnTo>
                  <a:lnTo>
                    <a:pt x="32" y="627"/>
                  </a:lnTo>
                  <a:lnTo>
                    <a:pt x="95" y="721"/>
                  </a:lnTo>
                  <a:lnTo>
                    <a:pt x="345" y="1097"/>
                  </a:lnTo>
                  <a:lnTo>
                    <a:pt x="565" y="1505"/>
                  </a:lnTo>
                  <a:lnTo>
                    <a:pt x="784" y="1881"/>
                  </a:lnTo>
                  <a:lnTo>
                    <a:pt x="972" y="2288"/>
                  </a:lnTo>
                  <a:lnTo>
                    <a:pt x="1129" y="2696"/>
                  </a:lnTo>
                  <a:lnTo>
                    <a:pt x="1286" y="3103"/>
                  </a:lnTo>
                  <a:lnTo>
                    <a:pt x="1411" y="3542"/>
                  </a:lnTo>
                  <a:lnTo>
                    <a:pt x="1537" y="3981"/>
                  </a:lnTo>
                  <a:lnTo>
                    <a:pt x="1599" y="4389"/>
                  </a:lnTo>
                  <a:lnTo>
                    <a:pt x="1662" y="4796"/>
                  </a:lnTo>
                  <a:lnTo>
                    <a:pt x="1787" y="5642"/>
                  </a:lnTo>
                  <a:lnTo>
                    <a:pt x="1850" y="6050"/>
                  </a:lnTo>
                  <a:lnTo>
                    <a:pt x="1944" y="6457"/>
                  </a:lnTo>
                  <a:lnTo>
                    <a:pt x="2038" y="6834"/>
                  </a:lnTo>
                  <a:lnTo>
                    <a:pt x="2195" y="7241"/>
                  </a:lnTo>
                  <a:lnTo>
                    <a:pt x="2320" y="7429"/>
                  </a:lnTo>
                  <a:lnTo>
                    <a:pt x="2446" y="7555"/>
                  </a:lnTo>
                  <a:lnTo>
                    <a:pt x="2634" y="7649"/>
                  </a:lnTo>
                  <a:lnTo>
                    <a:pt x="2822" y="7680"/>
                  </a:lnTo>
                  <a:lnTo>
                    <a:pt x="3010" y="7649"/>
                  </a:lnTo>
                  <a:lnTo>
                    <a:pt x="3167" y="7586"/>
                  </a:lnTo>
                  <a:lnTo>
                    <a:pt x="3323" y="7429"/>
                  </a:lnTo>
                  <a:lnTo>
                    <a:pt x="3417" y="7241"/>
                  </a:lnTo>
                  <a:lnTo>
                    <a:pt x="3543" y="6771"/>
                  </a:lnTo>
                  <a:lnTo>
                    <a:pt x="3605" y="6332"/>
                  </a:lnTo>
                  <a:lnTo>
                    <a:pt x="3605" y="5862"/>
                  </a:lnTo>
                  <a:lnTo>
                    <a:pt x="3543" y="5392"/>
                  </a:lnTo>
                  <a:lnTo>
                    <a:pt x="3449" y="4922"/>
                  </a:lnTo>
                  <a:lnTo>
                    <a:pt x="3323" y="4451"/>
                  </a:lnTo>
                  <a:lnTo>
                    <a:pt x="3167" y="3981"/>
                  </a:lnTo>
                  <a:lnTo>
                    <a:pt x="2979" y="3511"/>
                  </a:lnTo>
                  <a:lnTo>
                    <a:pt x="2759" y="3041"/>
                  </a:lnTo>
                  <a:lnTo>
                    <a:pt x="2508" y="2602"/>
                  </a:lnTo>
                  <a:lnTo>
                    <a:pt x="2007" y="1756"/>
                  </a:lnTo>
                  <a:lnTo>
                    <a:pt x="1474" y="941"/>
                  </a:lnTo>
                  <a:lnTo>
                    <a:pt x="941" y="220"/>
                  </a:lnTo>
                  <a:lnTo>
                    <a:pt x="878" y="126"/>
                  </a:lnTo>
                  <a:lnTo>
                    <a:pt x="784" y="63"/>
                  </a:lnTo>
                  <a:lnTo>
                    <a:pt x="690" y="31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73"/>
            <p:cNvSpPr/>
            <p:nvPr/>
          </p:nvSpPr>
          <p:spPr>
            <a:xfrm>
              <a:off x="5999325" y="4657150"/>
              <a:ext cx="79150" cy="177925"/>
            </a:xfrm>
            <a:custGeom>
              <a:avLst/>
              <a:gdLst/>
              <a:ahLst/>
              <a:cxnLst/>
              <a:rect l="l" t="t" r="r" b="b"/>
              <a:pathLst>
                <a:path w="3166" h="7117" extrusionOk="0">
                  <a:moveTo>
                    <a:pt x="439" y="1"/>
                  </a:moveTo>
                  <a:lnTo>
                    <a:pt x="313" y="32"/>
                  </a:lnTo>
                  <a:lnTo>
                    <a:pt x="188" y="95"/>
                  </a:lnTo>
                  <a:lnTo>
                    <a:pt x="94" y="189"/>
                  </a:lnTo>
                  <a:lnTo>
                    <a:pt x="31" y="314"/>
                  </a:lnTo>
                  <a:lnTo>
                    <a:pt x="0" y="440"/>
                  </a:lnTo>
                  <a:lnTo>
                    <a:pt x="0" y="596"/>
                  </a:lnTo>
                  <a:lnTo>
                    <a:pt x="219" y="1255"/>
                  </a:lnTo>
                  <a:lnTo>
                    <a:pt x="502" y="1944"/>
                  </a:lnTo>
                  <a:lnTo>
                    <a:pt x="752" y="2603"/>
                  </a:lnTo>
                  <a:lnTo>
                    <a:pt x="940" y="3292"/>
                  </a:lnTo>
                  <a:lnTo>
                    <a:pt x="1128" y="4013"/>
                  </a:lnTo>
                  <a:lnTo>
                    <a:pt x="1223" y="4765"/>
                  </a:lnTo>
                  <a:lnTo>
                    <a:pt x="1317" y="5518"/>
                  </a:lnTo>
                  <a:lnTo>
                    <a:pt x="1348" y="6270"/>
                  </a:lnTo>
                  <a:lnTo>
                    <a:pt x="1379" y="6458"/>
                  </a:lnTo>
                  <a:lnTo>
                    <a:pt x="1411" y="6584"/>
                  </a:lnTo>
                  <a:lnTo>
                    <a:pt x="1505" y="6709"/>
                  </a:lnTo>
                  <a:lnTo>
                    <a:pt x="1599" y="6834"/>
                  </a:lnTo>
                  <a:lnTo>
                    <a:pt x="1724" y="6928"/>
                  </a:lnTo>
                  <a:lnTo>
                    <a:pt x="1849" y="7022"/>
                  </a:lnTo>
                  <a:lnTo>
                    <a:pt x="1975" y="7054"/>
                  </a:lnTo>
                  <a:lnTo>
                    <a:pt x="2132" y="7116"/>
                  </a:lnTo>
                  <a:lnTo>
                    <a:pt x="2414" y="7116"/>
                  </a:lnTo>
                  <a:lnTo>
                    <a:pt x="2539" y="7085"/>
                  </a:lnTo>
                  <a:lnTo>
                    <a:pt x="2664" y="7022"/>
                  </a:lnTo>
                  <a:lnTo>
                    <a:pt x="2790" y="6928"/>
                  </a:lnTo>
                  <a:lnTo>
                    <a:pt x="2884" y="6803"/>
                  </a:lnTo>
                  <a:lnTo>
                    <a:pt x="2978" y="6678"/>
                  </a:lnTo>
                  <a:lnTo>
                    <a:pt x="3009" y="6521"/>
                  </a:lnTo>
                  <a:lnTo>
                    <a:pt x="3103" y="6082"/>
                  </a:lnTo>
                  <a:lnTo>
                    <a:pt x="3135" y="5643"/>
                  </a:lnTo>
                  <a:lnTo>
                    <a:pt x="3166" y="5204"/>
                  </a:lnTo>
                  <a:lnTo>
                    <a:pt x="3135" y="4734"/>
                  </a:lnTo>
                  <a:lnTo>
                    <a:pt x="3103" y="4264"/>
                  </a:lnTo>
                  <a:lnTo>
                    <a:pt x="3041" y="3825"/>
                  </a:lnTo>
                  <a:lnTo>
                    <a:pt x="2947" y="3355"/>
                  </a:lnTo>
                  <a:lnTo>
                    <a:pt x="2821" y="2916"/>
                  </a:lnTo>
                  <a:lnTo>
                    <a:pt x="2664" y="2477"/>
                  </a:lnTo>
                  <a:lnTo>
                    <a:pt x="2476" y="2070"/>
                  </a:lnTo>
                  <a:lnTo>
                    <a:pt x="2257" y="1662"/>
                  </a:lnTo>
                  <a:lnTo>
                    <a:pt x="2006" y="1286"/>
                  </a:lnTo>
                  <a:lnTo>
                    <a:pt x="1724" y="910"/>
                  </a:lnTo>
                  <a:lnTo>
                    <a:pt x="1442" y="596"/>
                  </a:lnTo>
                  <a:lnTo>
                    <a:pt x="1097" y="314"/>
                  </a:lnTo>
                  <a:lnTo>
                    <a:pt x="721" y="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73"/>
            <p:cNvSpPr/>
            <p:nvPr/>
          </p:nvSpPr>
          <p:spPr>
            <a:xfrm>
              <a:off x="2339650" y="3056150"/>
              <a:ext cx="634000" cy="886325"/>
            </a:xfrm>
            <a:custGeom>
              <a:avLst/>
              <a:gdLst/>
              <a:ahLst/>
              <a:cxnLst/>
              <a:rect l="l" t="t" r="r" b="b"/>
              <a:pathLst>
                <a:path w="25360" h="35453" extrusionOk="0">
                  <a:moveTo>
                    <a:pt x="1881" y="1850"/>
                  </a:moveTo>
                  <a:lnTo>
                    <a:pt x="3135" y="2195"/>
                  </a:lnTo>
                  <a:lnTo>
                    <a:pt x="4389" y="2633"/>
                  </a:lnTo>
                  <a:lnTo>
                    <a:pt x="5611" y="3072"/>
                  </a:lnTo>
                  <a:lnTo>
                    <a:pt x="6834" y="3605"/>
                  </a:lnTo>
                  <a:lnTo>
                    <a:pt x="8025" y="4169"/>
                  </a:lnTo>
                  <a:lnTo>
                    <a:pt x="9216" y="4765"/>
                  </a:lnTo>
                  <a:lnTo>
                    <a:pt x="10376" y="5423"/>
                  </a:lnTo>
                  <a:lnTo>
                    <a:pt x="11504" y="6113"/>
                  </a:lnTo>
                  <a:lnTo>
                    <a:pt x="12633" y="6865"/>
                  </a:lnTo>
                  <a:lnTo>
                    <a:pt x="13699" y="7649"/>
                  </a:lnTo>
                  <a:lnTo>
                    <a:pt x="14733" y="8495"/>
                  </a:lnTo>
                  <a:lnTo>
                    <a:pt x="15705" y="9341"/>
                  </a:lnTo>
                  <a:lnTo>
                    <a:pt x="16645" y="10251"/>
                  </a:lnTo>
                  <a:lnTo>
                    <a:pt x="17554" y="11191"/>
                  </a:lnTo>
                  <a:lnTo>
                    <a:pt x="18401" y="12194"/>
                  </a:lnTo>
                  <a:lnTo>
                    <a:pt x="19216" y="13197"/>
                  </a:lnTo>
                  <a:lnTo>
                    <a:pt x="19936" y="14232"/>
                  </a:lnTo>
                  <a:lnTo>
                    <a:pt x="20626" y="15297"/>
                  </a:lnTo>
                  <a:lnTo>
                    <a:pt x="21253" y="16394"/>
                  </a:lnTo>
                  <a:lnTo>
                    <a:pt x="21786" y="17554"/>
                  </a:lnTo>
                  <a:lnTo>
                    <a:pt x="22037" y="18118"/>
                  </a:lnTo>
                  <a:lnTo>
                    <a:pt x="22287" y="18683"/>
                  </a:lnTo>
                  <a:lnTo>
                    <a:pt x="22507" y="19278"/>
                  </a:lnTo>
                  <a:lnTo>
                    <a:pt x="22695" y="19874"/>
                  </a:lnTo>
                  <a:lnTo>
                    <a:pt x="22883" y="20469"/>
                  </a:lnTo>
                  <a:lnTo>
                    <a:pt x="23040" y="21065"/>
                  </a:lnTo>
                  <a:lnTo>
                    <a:pt x="23165" y="21692"/>
                  </a:lnTo>
                  <a:lnTo>
                    <a:pt x="23291" y="22319"/>
                  </a:lnTo>
                  <a:lnTo>
                    <a:pt x="23385" y="22914"/>
                  </a:lnTo>
                  <a:lnTo>
                    <a:pt x="23447" y="23541"/>
                  </a:lnTo>
                  <a:lnTo>
                    <a:pt x="23510" y="24168"/>
                  </a:lnTo>
                  <a:lnTo>
                    <a:pt x="23541" y="24827"/>
                  </a:lnTo>
                  <a:lnTo>
                    <a:pt x="23541" y="25453"/>
                  </a:lnTo>
                  <a:lnTo>
                    <a:pt x="23541" y="26112"/>
                  </a:lnTo>
                  <a:lnTo>
                    <a:pt x="23479" y="26739"/>
                  </a:lnTo>
                  <a:lnTo>
                    <a:pt x="23416" y="27397"/>
                  </a:lnTo>
                  <a:lnTo>
                    <a:pt x="23353" y="28055"/>
                  </a:lnTo>
                  <a:lnTo>
                    <a:pt x="23228" y="28714"/>
                  </a:lnTo>
                  <a:lnTo>
                    <a:pt x="23102" y="29372"/>
                  </a:lnTo>
                  <a:lnTo>
                    <a:pt x="22946" y="30030"/>
                  </a:lnTo>
                  <a:lnTo>
                    <a:pt x="22758" y="30688"/>
                  </a:lnTo>
                  <a:lnTo>
                    <a:pt x="22538" y="31378"/>
                  </a:lnTo>
                  <a:lnTo>
                    <a:pt x="22319" y="32036"/>
                  </a:lnTo>
                  <a:lnTo>
                    <a:pt x="22037" y="32726"/>
                  </a:lnTo>
                  <a:lnTo>
                    <a:pt x="20407" y="30406"/>
                  </a:lnTo>
                  <a:lnTo>
                    <a:pt x="18808" y="28118"/>
                  </a:lnTo>
                  <a:lnTo>
                    <a:pt x="18996" y="26770"/>
                  </a:lnTo>
                  <a:lnTo>
                    <a:pt x="19153" y="25453"/>
                  </a:lnTo>
                  <a:lnTo>
                    <a:pt x="19404" y="22789"/>
                  </a:lnTo>
                  <a:lnTo>
                    <a:pt x="19623" y="20156"/>
                  </a:lnTo>
                  <a:lnTo>
                    <a:pt x="19811" y="17492"/>
                  </a:lnTo>
                  <a:lnTo>
                    <a:pt x="19811" y="17335"/>
                  </a:lnTo>
                  <a:lnTo>
                    <a:pt x="19780" y="17209"/>
                  </a:lnTo>
                  <a:lnTo>
                    <a:pt x="19717" y="17115"/>
                  </a:lnTo>
                  <a:lnTo>
                    <a:pt x="19623" y="17021"/>
                  </a:lnTo>
                  <a:lnTo>
                    <a:pt x="19560" y="16927"/>
                  </a:lnTo>
                  <a:lnTo>
                    <a:pt x="19435" y="16865"/>
                  </a:lnTo>
                  <a:lnTo>
                    <a:pt x="19341" y="16833"/>
                  </a:lnTo>
                  <a:lnTo>
                    <a:pt x="19216" y="16802"/>
                  </a:lnTo>
                  <a:lnTo>
                    <a:pt x="19090" y="16802"/>
                  </a:lnTo>
                  <a:lnTo>
                    <a:pt x="18996" y="16833"/>
                  </a:lnTo>
                  <a:lnTo>
                    <a:pt x="18871" y="16865"/>
                  </a:lnTo>
                  <a:lnTo>
                    <a:pt x="18777" y="16927"/>
                  </a:lnTo>
                  <a:lnTo>
                    <a:pt x="18683" y="16990"/>
                  </a:lnTo>
                  <a:lnTo>
                    <a:pt x="18620" y="17115"/>
                  </a:lnTo>
                  <a:lnTo>
                    <a:pt x="18589" y="17209"/>
                  </a:lnTo>
                  <a:lnTo>
                    <a:pt x="18557" y="17366"/>
                  </a:lnTo>
                  <a:lnTo>
                    <a:pt x="18369" y="19623"/>
                  </a:lnTo>
                  <a:lnTo>
                    <a:pt x="18150" y="21849"/>
                  </a:lnTo>
                  <a:lnTo>
                    <a:pt x="17617" y="26331"/>
                  </a:lnTo>
                  <a:lnTo>
                    <a:pt x="16927" y="25234"/>
                  </a:lnTo>
                  <a:lnTo>
                    <a:pt x="16238" y="24137"/>
                  </a:lnTo>
                  <a:lnTo>
                    <a:pt x="15548" y="23008"/>
                  </a:lnTo>
                  <a:lnTo>
                    <a:pt x="14890" y="21880"/>
                  </a:lnTo>
                  <a:lnTo>
                    <a:pt x="14263" y="20720"/>
                  </a:lnTo>
                  <a:lnTo>
                    <a:pt x="13667" y="19560"/>
                  </a:lnTo>
                  <a:lnTo>
                    <a:pt x="13103" y="18369"/>
                  </a:lnTo>
                  <a:lnTo>
                    <a:pt x="12570" y="17147"/>
                  </a:lnTo>
                  <a:lnTo>
                    <a:pt x="12821" y="15579"/>
                  </a:lnTo>
                  <a:lnTo>
                    <a:pt x="13040" y="14043"/>
                  </a:lnTo>
                  <a:lnTo>
                    <a:pt x="13228" y="12476"/>
                  </a:lnTo>
                  <a:lnTo>
                    <a:pt x="13385" y="10909"/>
                  </a:lnTo>
                  <a:lnTo>
                    <a:pt x="13385" y="10752"/>
                  </a:lnTo>
                  <a:lnTo>
                    <a:pt x="13354" y="10627"/>
                  </a:lnTo>
                  <a:lnTo>
                    <a:pt x="13291" y="10533"/>
                  </a:lnTo>
                  <a:lnTo>
                    <a:pt x="13228" y="10439"/>
                  </a:lnTo>
                  <a:lnTo>
                    <a:pt x="13134" y="10345"/>
                  </a:lnTo>
                  <a:lnTo>
                    <a:pt x="13009" y="10282"/>
                  </a:lnTo>
                  <a:lnTo>
                    <a:pt x="12915" y="10251"/>
                  </a:lnTo>
                  <a:lnTo>
                    <a:pt x="12790" y="10219"/>
                  </a:lnTo>
                  <a:lnTo>
                    <a:pt x="12664" y="10219"/>
                  </a:lnTo>
                  <a:lnTo>
                    <a:pt x="12570" y="10251"/>
                  </a:lnTo>
                  <a:lnTo>
                    <a:pt x="12445" y="10282"/>
                  </a:lnTo>
                  <a:lnTo>
                    <a:pt x="12351" y="10345"/>
                  </a:lnTo>
                  <a:lnTo>
                    <a:pt x="12257" y="10407"/>
                  </a:lnTo>
                  <a:lnTo>
                    <a:pt x="12194" y="10501"/>
                  </a:lnTo>
                  <a:lnTo>
                    <a:pt x="12131" y="10627"/>
                  </a:lnTo>
                  <a:lnTo>
                    <a:pt x="12100" y="10783"/>
                  </a:lnTo>
                  <a:lnTo>
                    <a:pt x="11881" y="12790"/>
                  </a:lnTo>
                  <a:lnTo>
                    <a:pt x="11598" y="14796"/>
                  </a:lnTo>
                  <a:lnTo>
                    <a:pt x="10971" y="13385"/>
                  </a:lnTo>
                  <a:lnTo>
                    <a:pt x="10658" y="12664"/>
                  </a:lnTo>
                  <a:lnTo>
                    <a:pt x="10313" y="11975"/>
                  </a:lnTo>
                  <a:lnTo>
                    <a:pt x="9937" y="11316"/>
                  </a:lnTo>
                  <a:lnTo>
                    <a:pt x="9561" y="10658"/>
                  </a:lnTo>
                  <a:lnTo>
                    <a:pt x="9153" y="10031"/>
                  </a:lnTo>
                  <a:lnTo>
                    <a:pt x="8715" y="9404"/>
                  </a:lnTo>
                  <a:lnTo>
                    <a:pt x="8244" y="8809"/>
                  </a:lnTo>
                  <a:lnTo>
                    <a:pt x="7774" y="8244"/>
                  </a:lnTo>
                  <a:lnTo>
                    <a:pt x="7241" y="7711"/>
                  </a:lnTo>
                  <a:lnTo>
                    <a:pt x="6677" y="7210"/>
                  </a:lnTo>
                  <a:lnTo>
                    <a:pt x="6081" y="6740"/>
                  </a:lnTo>
                  <a:lnTo>
                    <a:pt x="5423" y="6301"/>
                  </a:lnTo>
                  <a:lnTo>
                    <a:pt x="4734" y="5893"/>
                  </a:lnTo>
                  <a:lnTo>
                    <a:pt x="3981" y="5549"/>
                  </a:lnTo>
                  <a:lnTo>
                    <a:pt x="3919" y="5517"/>
                  </a:lnTo>
                  <a:lnTo>
                    <a:pt x="3825" y="5517"/>
                  </a:lnTo>
                  <a:lnTo>
                    <a:pt x="3762" y="5580"/>
                  </a:lnTo>
                  <a:lnTo>
                    <a:pt x="3730" y="5643"/>
                  </a:lnTo>
                  <a:lnTo>
                    <a:pt x="3699" y="5705"/>
                  </a:lnTo>
                  <a:lnTo>
                    <a:pt x="3699" y="5799"/>
                  </a:lnTo>
                  <a:lnTo>
                    <a:pt x="3730" y="5862"/>
                  </a:lnTo>
                  <a:lnTo>
                    <a:pt x="3762" y="5956"/>
                  </a:lnTo>
                  <a:lnTo>
                    <a:pt x="4420" y="6520"/>
                  </a:lnTo>
                  <a:lnTo>
                    <a:pt x="5047" y="7116"/>
                  </a:lnTo>
                  <a:lnTo>
                    <a:pt x="5611" y="7743"/>
                  </a:lnTo>
                  <a:lnTo>
                    <a:pt x="6144" y="8401"/>
                  </a:lnTo>
                  <a:lnTo>
                    <a:pt x="6646" y="9059"/>
                  </a:lnTo>
                  <a:lnTo>
                    <a:pt x="7116" y="9749"/>
                  </a:lnTo>
                  <a:lnTo>
                    <a:pt x="7523" y="10439"/>
                  </a:lnTo>
                  <a:lnTo>
                    <a:pt x="7962" y="11160"/>
                  </a:lnTo>
                  <a:lnTo>
                    <a:pt x="8338" y="11881"/>
                  </a:lnTo>
                  <a:lnTo>
                    <a:pt x="8715" y="12602"/>
                  </a:lnTo>
                  <a:lnTo>
                    <a:pt x="9404" y="14106"/>
                  </a:lnTo>
                  <a:lnTo>
                    <a:pt x="10062" y="15642"/>
                  </a:lnTo>
                  <a:lnTo>
                    <a:pt x="10721" y="17178"/>
                  </a:lnTo>
                  <a:lnTo>
                    <a:pt x="8934" y="16394"/>
                  </a:lnTo>
                  <a:lnTo>
                    <a:pt x="7147" y="15673"/>
                  </a:lnTo>
                  <a:lnTo>
                    <a:pt x="6238" y="15329"/>
                  </a:lnTo>
                  <a:lnTo>
                    <a:pt x="5329" y="15015"/>
                  </a:lnTo>
                  <a:lnTo>
                    <a:pt x="4389" y="14764"/>
                  </a:lnTo>
                  <a:lnTo>
                    <a:pt x="3480" y="14514"/>
                  </a:lnTo>
                  <a:lnTo>
                    <a:pt x="3292" y="14514"/>
                  </a:lnTo>
                  <a:lnTo>
                    <a:pt x="3198" y="14576"/>
                  </a:lnTo>
                  <a:lnTo>
                    <a:pt x="3166" y="14639"/>
                  </a:lnTo>
                  <a:lnTo>
                    <a:pt x="3135" y="14702"/>
                  </a:lnTo>
                  <a:lnTo>
                    <a:pt x="3135" y="14796"/>
                  </a:lnTo>
                  <a:lnTo>
                    <a:pt x="3166" y="14890"/>
                  </a:lnTo>
                  <a:lnTo>
                    <a:pt x="3229" y="14952"/>
                  </a:lnTo>
                  <a:lnTo>
                    <a:pt x="4201" y="15548"/>
                  </a:lnTo>
                  <a:lnTo>
                    <a:pt x="5204" y="16112"/>
                  </a:lnTo>
                  <a:lnTo>
                    <a:pt x="6207" y="16645"/>
                  </a:lnTo>
                  <a:lnTo>
                    <a:pt x="7241" y="17115"/>
                  </a:lnTo>
                  <a:lnTo>
                    <a:pt x="8307" y="17586"/>
                  </a:lnTo>
                  <a:lnTo>
                    <a:pt x="9341" y="18056"/>
                  </a:lnTo>
                  <a:lnTo>
                    <a:pt x="11473" y="18965"/>
                  </a:lnTo>
                  <a:lnTo>
                    <a:pt x="12131" y="20438"/>
                  </a:lnTo>
                  <a:lnTo>
                    <a:pt x="12476" y="21190"/>
                  </a:lnTo>
                  <a:lnTo>
                    <a:pt x="12852" y="21911"/>
                  </a:lnTo>
                  <a:lnTo>
                    <a:pt x="13636" y="23353"/>
                  </a:lnTo>
                  <a:lnTo>
                    <a:pt x="14451" y="24764"/>
                  </a:lnTo>
                  <a:lnTo>
                    <a:pt x="15297" y="26174"/>
                  </a:lnTo>
                  <a:lnTo>
                    <a:pt x="16206" y="27522"/>
                  </a:lnTo>
                  <a:lnTo>
                    <a:pt x="14043" y="26645"/>
                  </a:lnTo>
                  <a:lnTo>
                    <a:pt x="11881" y="25767"/>
                  </a:lnTo>
                  <a:lnTo>
                    <a:pt x="10783" y="25391"/>
                  </a:lnTo>
                  <a:lnTo>
                    <a:pt x="9686" y="25015"/>
                  </a:lnTo>
                  <a:lnTo>
                    <a:pt x="8558" y="24670"/>
                  </a:lnTo>
                  <a:lnTo>
                    <a:pt x="7461" y="24388"/>
                  </a:lnTo>
                  <a:lnTo>
                    <a:pt x="7304" y="24388"/>
                  </a:lnTo>
                  <a:lnTo>
                    <a:pt x="7210" y="24419"/>
                  </a:lnTo>
                  <a:lnTo>
                    <a:pt x="7085" y="24482"/>
                  </a:lnTo>
                  <a:lnTo>
                    <a:pt x="7022" y="24576"/>
                  </a:lnTo>
                  <a:lnTo>
                    <a:pt x="6959" y="24701"/>
                  </a:lnTo>
                  <a:lnTo>
                    <a:pt x="6959" y="24795"/>
                  </a:lnTo>
                  <a:lnTo>
                    <a:pt x="6990" y="24921"/>
                  </a:lnTo>
                  <a:lnTo>
                    <a:pt x="7116" y="25015"/>
                  </a:lnTo>
                  <a:lnTo>
                    <a:pt x="8370" y="25704"/>
                  </a:lnTo>
                  <a:lnTo>
                    <a:pt x="9655" y="26331"/>
                  </a:lnTo>
                  <a:lnTo>
                    <a:pt x="10940" y="26927"/>
                  </a:lnTo>
                  <a:lnTo>
                    <a:pt x="12288" y="27460"/>
                  </a:lnTo>
                  <a:lnTo>
                    <a:pt x="14952" y="28525"/>
                  </a:lnTo>
                  <a:lnTo>
                    <a:pt x="17617" y="29591"/>
                  </a:lnTo>
                  <a:lnTo>
                    <a:pt x="18463" y="30751"/>
                  </a:lnTo>
                  <a:lnTo>
                    <a:pt x="19341" y="31942"/>
                  </a:lnTo>
                  <a:lnTo>
                    <a:pt x="21128" y="34230"/>
                  </a:lnTo>
                  <a:lnTo>
                    <a:pt x="21128" y="34230"/>
                  </a:lnTo>
                  <a:lnTo>
                    <a:pt x="19780" y="33886"/>
                  </a:lnTo>
                  <a:lnTo>
                    <a:pt x="18432" y="33478"/>
                  </a:lnTo>
                  <a:lnTo>
                    <a:pt x="17115" y="33008"/>
                  </a:lnTo>
                  <a:lnTo>
                    <a:pt x="15830" y="32475"/>
                  </a:lnTo>
                  <a:lnTo>
                    <a:pt x="15203" y="32193"/>
                  </a:lnTo>
                  <a:lnTo>
                    <a:pt x="14608" y="31879"/>
                  </a:lnTo>
                  <a:lnTo>
                    <a:pt x="14012" y="31535"/>
                  </a:lnTo>
                  <a:lnTo>
                    <a:pt x="13416" y="31190"/>
                  </a:lnTo>
                  <a:lnTo>
                    <a:pt x="12821" y="30845"/>
                  </a:lnTo>
                  <a:lnTo>
                    <a:pt x="12257" y="30469"/>
                  </a:lnTo>
                  <a:lnTo>
                    <a:pt x="11692" y="30093"/>
                  </a:lnTo>
                  <a:lnTo>
                    <a:pt x="11160" y="29685"/>
                  </a:lnTo>
                  <a:lnTo>
                    <a:pt x="10627" y="29246"/>
                  </a:lnTo>
                  <a:lnTo>
                    <a:pt x="10125" y="28808"/>
                  </a:lnTo>
                  <a:lnTo>
                    <a:pt x="9592" y="28337"/>
                  </a:lnTo>
                  <a:lnTo>
                    <a:pt x="9122" y="27867"/>
                  </a:lnTo>
                  <a:lnTo>
                    <a:pt x="8652" y="27397"/>
                  </a:lnTo>
                  <a:lnTo>
                    <a:pt x="8182" y="26895"/>
                  </a:lnTo>
                  <a:lnTo>
                    <a:pt x="7743" y="26363"/>
                  </a:lnTo>
                  <a:lnTo>
                    <a:pt x="7304" y="25830"/>
                  </a:lnTo>
                  <a:lnTo>
                    <a:pt x="6896" y="25265"/>
                  </a:lnTo>
                  <a:lnTo>
                    <a:pt x="6489" y="24701"/>
                  </a:lnTo>
                  <a:lnTo>
                    <a:pt x="6113" y="24106"/>
                  </a:lnTo>
                  <a:lnTo>
                    <a:pt x="5768" y="23510"/>
                  </a:lnTo>
                  <a:lnTo>
                    <a:pt x="5423" y="22883"/>
                  </a:lnTo>
                  <a:lnTo>
                    <a:pt x="5078" y="22256"/>
                  </a:lnTo>
                  <a:lnTo>
                    <a:pt x="4796" y="21598"/>
                  </a:lnTo>
                  <a:lnTo>
                    <a:pt x="4483" y="20940"/>
                  </a:lnTo>
                  <a:lnTo>
                    <a:pt x="4263" y="20344"/>
                  </a:lnTo>
                  <a:lnTo>
                    <a:pt x="4044" y="19780"/>
                  </a:lnTo>
                  <a:lnTo>
                    <a:pt x="3856" y="19184"/>
                  </a:lnTo>
                  <a:lnTo>
                    <a:pt x="3699" y="18589"/>
                  </a:lnTo>
                  <a:lnTo>
                    <a:pt x="3417" y="17397"/>
                  </a:lnTo>
                  <a:lnTo>
                    <a:pt x="3198" y="16206"/>
                  </a:lnTo>
                  <a:lnTo>
                    <a:pt x="3010" y="15015"/>
                  </a:lnTo>
                  <a:lnTo>
                    <a:pt x="2884" y="13824"/>
                  </a:lnTo>
                  <a:lnTo>
                    <a:pt x="2790" y="12633"/>
                  </a:lnTo>
                  <a:lnTo>
                    <a:pt x="2727" y="11442"/>
                  </a:lnTo>
                  <a:lnTo>
                    <a:pt x="2602" y="9028"/>
                  </a:lnTo>
                  <a:lnTo>
                    <a:pt x="2477" y="6646"/>
                  </a:lnTo>
                  <a:lnTo>
                    <a:pt x="2383" y="5423"/>
                  </a:lnTo>
                  <a:lnTo>
                    <a:pt x="2257" y="4232"/>
                  </a:lnTo>
                  <a:lnTo>
                    <a:pt x="2100" y="3041"/>
                  </a:lnTo>
                  <a:lnTo>
                    <a:pt x="1881" y="1850"/>
                  </a:lnTo>
                  <a:close/>
                  <a:moveTo>
                    <a:pt x="721" y="0"/>
                  </a:moveTo>
                  <a:lnTo>
                    <a:pt x="533" y="32"/>
                  </a:lnTo>
                  <a:lnTo>
                    <a:pt x="376" y="126"/>
                  </a:lnTo>
                  <a:lnTo>
                    <a:pt x="220" y="251"/>
                  </a:lnTo>
                  <a:lnTo>
                    <a:pt x="126" y="376"/>
                  </a:lnTo>
                  <a:lnTo>
                    <a:pt x="32" y="565"/>
                  </a:lnTo>
                  <a:lnTo>
                    <a:pt x="0" y="721"/>
                  </a:lnTo>
                  <a:lnTo>
                    <a:pt x="32" y="909"/>
                  </a:lnTo>
                  <a:lnTo>
                    <a:pt x="220" y="1724"/>
                  </a:lnTo>
                  <a:lnTo>
                    <a:pt x="376" y="2508"/>
                  </a:lnTo>
                  <a:lnTo>
                    <a:pt x="502" y="3323"/>
                  </a:lnTo>
                  <a:lnTo>
                    <a:pt x="565" y="4107"/>
                  </a:lnTo>
                  <a:lnTo>
                    <a:pt x="627" y="4922"/>
                  </a:lnTo>
                  <a:lnTo>
                    <a:pt x="690" y="5737"/>
                  </a:lnTo>
                  <a:lnTo>
                    <a:pt x="690" y="7335"/>
                  </a:lnTo>
                  <a:lnTo>
                    <a:pt x="690" y="10595"/>
                  </a:lnTo>
                  <a:lnTo>
                    <a:pt x="753" y="12225"/>
                  </a:lnTo>
                  <a:lnTo>
                    <a:pt x="784" y="13040"/>
                  </a:lnTo>
                  <a:lnTo>
                    <a:pt x="847" y="13824"/>
                  </a:lnTo>
                  <a:lnTo>
                    <a:pt x="941" y="14576"/>
                  </a:lnTo>
                  <a:lnTo>
                    <a:pt x="1035" y="15297"/>
                  </a:lnTo>
                  <a:lnTo>
                    <a:pt x="1160" y="16018"/>
                  </a:lnTo>
                  <a:lnTo>
                    <a:pt x="1285" y="16739"/>
                  </a:lnTo>
                  <a:lnTo>
                    <a:pt x="1442" y="17460"/>
                  </a:lnTo>
                  <a:lnTo>
                    <a:pt x="1630" y="18150"/>
                  </a:lnTo>
                  <a:lnTo>
                    <a:pt x="1818" y="18871"/>
                  </a:lnTo>
                  <a:lnTo>
                    <a:pt x="2038" y="19560"/>
                  </a:lnTo>
                  <a:lnTo>
                    <a:pt x="2257" y="20281"/>
                  </a:lnTo>
                  <a:lnTo>
                    <a:pt x="2508" y="20971"/>
                  </a:lnTo>
                  <a:lnTo>
                    <a:pt x="2790" y="21629"/>
                  </a:lnTo>
                  <a:lnTo>
                    <a:pt x="3072" y="22319"/>
                  </a:lnTo>
                  <a:lnTo>
                    <a:pt x="3386" y="22977"/>
                  </a:lnTo>
                  <a:lnTo>
                    <a:pt x="3730" y="23635"/>
                  </a:lnTo>
                  <a:lnTo>
                    <a:pt x="4075" y="24294"/>
                  </a:lnTo>
                  <a:lnTo>
                    <a:pt x="4420" y="24921"/>
                  </a:lnTo>
                  <a:lnTo>
                    <a:pt x="4796" y="25516"/>
                  </a:lnTo>
                  <a:lnTo>
                    <a:pt x="5172" y="26080"/>
                  </a:lnTo>
                  <a:lnTo>
                    <a:pt x="5580" y="26645"/>
                  </a:lnTo>
                  <a:lnTo>
                    <a:pt x="5987" y="27209"/>
                  </a:lnTo>
                  <a:lnTo>
                    <a:pt x="6426" y="27742"/>
                  </a:lnTo>
                  <a:lnTo>
                    <a:pt x="6865" y="28275"/>
                  </a:lnTo>
                  <a:lnTo>
                    <a:pt x="7335" y="28776"/>
                  </a:lnTo>
                  <a:lnTo>
                    <a:pt x="7805" y="29246"/>
                  </a:lnTo>
                  <a:lnTo>
                    <a:pt x="8307" y="29717"/>
                  </a:lnTo>
                  <a:lnTo>
                    <a:pt x="8809" y="30187"/>
                  </a:lnTo>
                  <a:lnTo>
                    <a:pt x="9341" y="30626"/>
                  </a:lnTo>
                  <a:lnTo>
                    <a:pt x="9843" y="31064"/>
                  </a:lnTo>
                  <a:lnTo>
                    <a:pt x="10407" y="31441"/>
                  </a:lnTo>
                  <a:lnTo>
                    <a:pt x="10940" y="31848"/>
                  </a:lnTo>
                  <a:lnTo>
                    <a:pt x="11504" y="32224"/>
                  </a:lnTo>
                  <a:lnTo>
                    <a:pt x="12100" y="32569"/>
                  </a:lnTo>
                  <a:lnTo>
                    <a:pt x="12664" y="32914"/>
                  </a:lnTo>
                  <a:lnTo>
                    <a:pt x="13291" y="33227"/>
                  </a:lnTo>
                  <a:lnTo>
                    <a:pt x="13887" y="33509"/>
                  </a:lnTo>
                  <a:lnTo>
                    <a:pt x="14514" y="33792"/>
                  </a:lnTo>
                  <a:lnTo>
                    <a:pt x="15109" y="34042"/>
                  </a:lnTo>
                  <a:lnTo>
                    <a:pt x="15767" y="34262"/>
                  </a:lnTo>
                  <a:lnTo>
                    <a:pt x="16394" y="34481"/>
                  </a:lnTo>
                  <a:lnTo>
                    <a:pt x="17053" y="34701"/>
                  </a:lnTo>
                  <a:lnTo>
                    <a:pt x="17711" y="34857"/>
                  </a:lnTo>
                  <a:lnTo>
                    <a:pt x="18369" y="35014"/>
                  </a:lnTo>
                  <a:lnTo>
                    <a:pt x="19059" y="35139"/>
                  </a:lnTo>
                  <a:lnTo>
                    <a:pt x="19717" y="35234"/>
                  </a:lnTo>
                  <a:lnTo>
                    <a:pt x="20407" y="35328"/>
                  </a:lnTo>
                  <a:lnTo>
                    <a:pt x="21096" y="35390"/>
                  </a:lnTo>
                  <a:lnTo>
                    <a:pt x="21786" y="35453"/>
                  </a:lnTo>
                  <a:lnTo>
                    <a:pt x="22601" y="35453"/>
                  </a:lnTo>
                  <a:lnTo>
                    <a:pt x="22695" y="35422"/>
                  </a:lnTo>
                  <a:lnTo>
                    <a:pt x="22789" y="35359"/>
                  </a:lnTo>
                  <a:lnTo>
                    <a:pt x="22852" y="35296"/>
                  </a:lnTo>
                  <a:lnTo>
                    <a:pt x="22914" y="35234"/>
                  </a:lnTo>
                  <a:lnTo>
                    <a:pt x="22946" y="35139"/>
                  </a:lnTo>
                  <a:lnTo>
                    <a:pt x="22977" y="34951"/>
                  </a:lnTo>
                  <a:lnTo>
                    <a:pt x="23102" y="34826"/>
                  </a:lnTo>
                  <a:lnTo>
                    <a:pt x="23196" y="34669"/>
                  </a:lnTo>
                  <a:lnTo>
                    <a:pt x="23541" y="33917"/>
                  </a:lnTo>
                  <a:lnTo>
                    <a:pt x="23855" y="33196"/>
                  </a:lnTo>
                  <a:lnTo>
                    <a:pt x="24137" y="32444"/>
                  </a:lnTo>
                  <a:lnTo>
                    <a:pt x="24388" y="31723"/>
                  </a:lnTo>
                  <a:lnTo>
                    <a:pt x="24607" y="30970"/>
                  </a:lnTo>
                  <a:lnTo>
                    <a:pt x="24795" y="30249"/>
                  </a:lnTo>
                  <a:lnTo>
                    <a:pt x="24952" y="29497"/>
                  </a:lnTo>
                  <a:lnTo>
                    <a:pt x="25109" y="28745"/>
                  </a:lnTo>
                  <a:lnTo>
                    <a:pt x="25203" y="28024"/>
                  </a:lnTo>
                  <a:lnTo>
                    <a:pt x="25265" y="27272"/>
                  </a:lnTo>
                  <a:lnTo>
                    <a:pt x="25328" y="26551"/>
                  </a:lnTo>
                  <a:lnTo>
                    <a:pt x="25359" y="25798"/>
                  </a:lnTo>
                  <a:lnTo>
                    <a:pt x="25359" y="25077"/>
                  </a:lnTo>
                  <a:lnTo>
                    <a:pt x="25328" y="24356"/>
                  </a:lnTo>
                  <a:lnTo>
                    <a:pt x="25265" y="23635"/>
                  </a:lnTo>
                  <a:lnTo>
                    <a:pt x="25171" y="22914"/>
                  </a:lnTo>
                  <a:lnTo>
                    <a:pt x="25077" y="22193"/>
                  </a:lnTo>
                  <a:lnTo>
                    <a:pt x="24952" y="21473"/>
                  </a:lnTo>
                  <a:lnTo>
                    <a:pt x="24795" y="20752"/>
                  </a:lnTo>
                  <a:lnTo>
                    <a:pt x="24607" y="20062"/>
                  </a:lnTo>
                  <a:lnTo>
                    <a:pt x="24419" y="19372"/>
                  </a:lnTo>
                  <a:lnTo>
                    <a:pt x="24200" y="18683"/>
                  </a:lnTo>
                  <a:lnTo>
                    <a:pt x="23949" y="17993"/>
                  </a:lnTo>
                  <a:lnTo>
                    <a:pt x="23667" y="17303"/>
                  </a:lnTo>
                  <a:lnTo>
                    <a:pt x="23385" y="16645"/>
                  </a:lnTo>
                  <a:lnTo>
                    <a:pt x="23102" y="15987"/>
                  </a:lnTo>
                  <a:lnTo>
                    <a:pt x="22758" y="15329"/>
                  </a:lnTo>
                  <a:lnTo>
                    <a:pt x="22413" y="14670"/>
                  </a:lnTo>
                  <a:lnTo>
                    <a:pt x="22037" y="14012"/>
                  </a:lnTo>
                  <a:lnTo>
                    <a:pt x="21661" y="13385"/>
                  </a:lnTo>
                  <a:lnTo>
                    <a:pt x="21253" y="12790"/>
                  </a:lnTo>
                  <a:lnTo>
                    <a:pt x="20846" y="12163"/>
                  </a:lnTo>
                  <a:lnTo>
                    <a:pt x="20407" y="11567"/>
                  </a:lnTo>
                  <a:lnTo>
                    <a:pt x="19968" y="10971"/>
                  </a:lnTo>
                  <a:lnTo>
                    <a:pt x="19498" y="10376"/>
                  </a:lnTo>
                  <a:lnTo>
                    <a:pt x="18996" y="9812"/>
                  </a:lnTo>
                  <a:lnTo>
                    <a:pt x="18495" y="9279"/>
                  </a:lnTo>
                  <a:lnTo>
                    <a:pt x="17993" y="8715"/>
                  </a:lnTo>
                  <a:lnTo>
                    <a:pt x="17460" y="8182"/>
                  </a:lnTo>
                  <a:lnTo>
                    <a:pt x="16896" y="7649"/>
                  </a:lnTo>
                  <a:lnTo>
                    <a:pt x="15767" y="6677"/>
                  </a:lnTo>
                  <a:lnTo>
                    <a:pt x="14608" y="5705"/>
                  </a:lnTo>
                  <a:lnTo>
                    <a:pt x="13385" y="4828"/>
                  </a:lnTo>
                  <a:lnTo>
                    <a:pt x="12758" y="4420"/>
                  </a:lnTo>
                  <a:lnTo>
                    <a:pt x="12100" y="4013"/>
                  </a:lnTo>
                  <a:lnTo>
                    <a:pt x="11473" y="3605"/>
                  </a:lnTo>
                  <a:lnTo>
                    <a:pt x="10815" y="3260"/>
                  </a:lnTo>
                  <a:lnTo>
                    <a:pt x="10125" y="2884"/>
                  </a:lnTo>
                  <a:lnTo>
                    <a:pt x="9467" y="2539"/>
                  </a:lnTo>
                  <a:lnTo>
                    <a:pt x="8777" y="2226"/>
                  </a:lnTo>
                  <a:lnTo>
                    <a:pt x="8088" y="1944"/>
                  </a:lnTo>
                  <a:lnTo>
                    <a:pt x="7398" y="1662"/>
                  </a:lnTo>
                  <a:lnTo>
                    <a:pt x="6677" y="1380"/>
                  </a:lnTo>
                  <a:lnTo>
                    <a:pt x="5987" y="1129"/>
                  </a:lnTo>
                  <a:lnTo>
                    <a:pt x="5266" y="909"/>
                  </a:lnTo>
                  <a:lnTo>
                    <a:pt x="4545" y="721"/>
                  </a:lnTo>
                  <a:lnTo>
                    <a:pt x="3825" y="533"/>
                  </a:lnTo>
                  <a:lnTo>
                    <a:pt x="3104" y="376"/>
                  </a:lnTo>
                  <a:lnTo>
                    <a:pt x="2351" y="220"/>
                  </a:lnTo>
                  <a:lnTo>
                    <a:pt x="1630" y="9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73"/>
            <p:cNvSpPr/>
            <p:nvPr/>
          </p:nvSpPr>
          <p:spPr>
            <a:xfrm>
              <a:off x="3809000" y="3726175"/>
              <a:ext cx="391075" cy="192025"/>
            </a:xfrm>
            <a:custGeom>
              <a:avLst/>
              <a:gdLst/>
              <a:ahLst/>
              <a:cxnLst/>
              <a:rect l="l" t="t" r="r" b="b"/>
              <a:pathLst>
                <a:path w="15643" h="7681" extrusionOk="0">
                  <a:moveTo>
                    <a:pt x="14953" y="0"/>
                  </a:moveTo>
                  <a:lnTo>
                    <a:pt x="14859" y="32"/>
                  </a:lnTo>
                  <a:lnTo>
                    <a:pt x="14764" y="63"/>
                  </a:lnTo>
                  <a:lnTo>
                    <a:pt x="14639" y="126"/>
                  </a:lnTo>
                  <a:lnTo>
                    <a:pt x="14545" y="188"/>
                  </a:lnTo>
                  <a:lnTo>
                    <a:pt x="13229" y="1756"/>
                  </a:lnTo>
                  <a:lnTo>
                    <a:pt x="12539" y="2539"/>
                  </a:lnTo>
                  <a:lnTo>
                    <a:pt x="11849" y="3292"/>
                  </a:lnTo>
                  <a:lnTo>
                    <a:pt x="11128" y="3981"/>
                  </a:lnTo>
                  <a:lnTo>
                    <a:pt x="10752" y="4326"/>
                  </a:lnTo>
                  <a:lnTo>
                    <a:pt x="10345" y="4640"/>
                  </a:lnTo>
                  <a:lnTo>
                    <a:pt x="9937" y="4922"/>
                  </a:lnTo>
                  <a:lnTo>
                    <a:pt x="9498" y="5204"/>
                  </a:lnTo>
                  <a:lnTo>
                    <a:pt x="9059" y="5455"/>
                  </a:lnTo>
                  <a:lnTo>
                    <a:pt x="8558" y="5674"/>
                  </a:lnTo>
                  <a:lnTo>
                    <a:pt x="7900" y="5925"/>
                  </a:lnTo>
                  <a:lnTo>
                    <a:pt x="7273" y="6113"/>
                  </a:lnTo>
                  <a:lnTo>
                    <a:pt x="6646" y="6238"/>
                  </a:lnTo>
                  <a:lnTo>
                    <a:pt x="6050" y="6270"/>
                  </a:lnTo>
                  <a:lnTo>
                    <a:pt x="5486" y="6270"/>
                  </a:lnTo>
                  <a:lnTo>
                    <a:pt x="4922" y="6176"/>
                  </a:lnTo>
                  <a:lnTo>
                    <a:pt x="4420" y="6050"/>
                  </a:lnTo>
                  <a:lnTo>
                    <a:pt x="3919" y="5862"/>
                  </a:lnTo>
                  <a:lnTo>
                    <a:pt x="3417" y="5611"/>
                  </a:lnTo>
                  <a:lnTo>
                    <a:pt x="2947" y="5298"/>
                  </a:lnTo>
                  <a:lnTo>
                    <a:pt x="2508" y="4953"/>
                  </a:lnTo>
                  <a:lnTo>
                    <a:pt x="2101" y="4546"/>
                  </a:lnTo>
                  <a:lnTo>
                    <a:pt x="1693" y="4075"/>
                  </a:lnTo>
                  <a:lnTo>
                    <a:pt x="1317" y="3605"/>
                  </a:lnTo>
                  <a:lnTo>
                    <a:pt x="972" y="3041"/>
                  </a:lnTo>
                  <a:lnTo>
                    <a:pt x="659" y="2477"/>
                  </a:lnTo>
                  <a:lnTo>
                    <a:pt x="565" y="2383"/>
                  </a:lnTo>
                  <a:lnTo>
                    <a:pt x="471" y="2320"/>
                  </a:lnTo>
                  <a:lnTo>
                    <a:pt x="251" y="2320"/>
                  </a:lnTo>
                  <a:lnTo>
                    <a:pt x="157" y="2351"/>
                  </a:lnTo>
                  <a:lnTo>
                    <a:pt x="63" y="2445"/>
                  </a:lnTo>
                  <a:lnTo>
                    <a:pt x="0" y="2539"/>
                  </a:lnTo>
                  <a:lnTo>
                    <a:pt x="0" y="2665"/>
                  </a:lnTo>
                  <a:lnTo>
                    <a:pt x="63" y="3229"/>
                  </a:lnTo>
                  <a:lnTo>
                    <a:pt x="220" y="3762"/>
                  </a:lnTo>
                  <a:lnTo>
                    <a:pt x="408" y="4263"/>
                  </a:lnTo>
                  <a:lnTo>
                    <a:pt x="627" y="4765"/>
                  </a:lnTo>
                  <a:lnTo>
                    <a:pt x="909" y="5204"/>
                  </a:lnTo>
                  <a:lnTo>
                    <a:pt x="1254" y="5611"/>
                  </a:lnTo>
                  <a:lnTo>
                    <a:pt x="1630" y="6019"/>
                  </a:lnTo>
                  <a:lnTo>
                    <a:pt x="2038" y="6364"/>
                  </a:lnTo>
                  <a:lnTo>
                    <a:pt x="2477" y="6677"/>
                  </a:lnTo>
                  <a:lnTo>
                    <a:pt x="2916" y="6928"/>
                  </a:lnTo>
                  <a:lnTo>
                    <a:pt x="3417" y="7179"/>
                  </a:lnTo>
                  <a:lnTo>
                    <a:pt x="3919" y="7367"/>
                  </a:lnTo>
                  <a:lnTo>
                    <a:pt x="4452" y="7492"/>
                  </a:lnTo>
                  <a:lnTo>
                    <a:pt x="5016" y="7618"/>
                  </a:lnTo>
                  <a:lnTo>
                    <a:pt x="5549" y="7680"/>
                  </a:lnTo>
                  <a:lnTo>
                    <a:pt x="6113" y="7680"/>
                  </a:lnTo>
                  <a:lnTo>
                    <a:pt x="6520" y="7649"/>
                  </a:lnTo>
                  <a:lnTo>
                    <a:pt x="6897" y="7618"/>
                  </a:lnTo>
                  <a:lnTo>
                    <a:pt x="7618" y="7492"/>
                  </a:lnTo>
                  <a:lnTo>
                    <a:pt x="8339" y="7273"/>
                  </a:lnTo>
                  <a:lnTo>
                    <a:pt x="9028" y="7022"/>
                  </a:lnTo>
                  <a:lnTo>
                    <a:pt x="9686" y="6708"/>
                  </a:lnTo>
                  <a:lnTo>
                    <a:pt x="10345" y="6332"/>
                  </a:lnTo>
                  <a:lnTo>
                    <a:pt x="10972" y="5925"/>
                  </a:lnTo>
                  <a:lnTo>
                    <a:pt x="11567" y="5455"/>
                  </a:lnTo>
                  <a:lnTo>
                    <a:pt x="12131" y="4953"/>
                  </a:lnTo>
                  <a:lnTo>
                    <a:pt x="12696" y="4452"/>
                  </a:lnTo>
                  <a:lnTo>
                    <a:pt x="13229" y="3887"/>
                  </a:lnTo>
                  <a:lnTo>
                    <a:pt x="13730" y="3323"/>
                  </a:lnTo>
                  <a:lnTo>
                    <a:pt x="14232" y="2728"/>
                  </a:lnTo>
                  <a:lnTo>
                    <a:pt x="14702" y="2163"/>
                  </a:lnTo>
                  <a:lnTo>
                    <a:pt x="15141" y="1568"/>
                  </a:lnTo>
                  <a:lnTo>
                    <a:pt x="15548" y="972"/>
                  </a:lnTo>
                  <a:lnTo>
                    <a:pt x="15611" y="847"/>
                  </a:lnTo>
                  <a:lnTo>
                    <a:pt x="15642" y="753"/>
                  </a:lnTo>
                  <a:lnTo>
                    <a:pt x="15642" y="627"/>
                  </a:lnTo>
                  <a:lnTo>
                    <a:pt x="15611" y="533"/>
                  </a:lnTo>
                  <a:lnTo>
                    <a:pt x="15579" y="408"/>
                  </a:lnTo>
                  <a:lnTo>
                    <a:pt x="15517" y="314"/>
                  </a:lnTo>
                  <a:lnTo>
                    <a:pt x="15360" y="157"/>
                  </a:lnTo>
                  <a:lnTo>
                    <a:pt x="15172" y="63"/>
                  </a:lnTo>
                  <a:lnTo>
                    <a:pt x="15078" y="32"/>
                  </a:lnTo>
                  <a:lnTo>
                    <a:pt x="14953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73"/>
            <p:cNvSpPr/>
            <p:nvPr/>
          </p:nvSpPr>
          <p:spPr>
            <a:xfrm>
              <a:off x="3804300" y="3138425"/>
              <a:ext cx="681025" cy="608925"/>
            </a:xfrm>
            <a:custGeom>
              <a:avLst/>
              <a:gdLst/>
              <a:ahLst/>
              <a:cxnLst/>
              <a:rect l="l" t="t" r="r" b="b"/>
              <a:pathLst>
                <a:path w="27241" h="24357" extrusionOk="0">
                  <a:moveTo>
                    <a:pt x="21034" y="1"/>
                  </a:moveTo>
                  <a:lnTo>
                    <a:pt x="20626" y="32"/>
                  </a:lnTo>
                  <a:lnTo>
                    <a:pt x="20219" y="95"/>
                  </a:lnTo>
                  <a:lnTo>
                    <a:pt x="19811" y="189"/>
                  </a:lnTo>
                  <a:lnTo>
                    <a:pt x="19435" y="314"/>
                  </a:lnTo>
                  <a:lnTo>
                    <a:pt x="19059" y="439"/>
                  </a:lnTo>
                  <a:lnTo>
                    <a:pt x="17523" y="1035"/>
                  </a:lnTo>
                  <a:lnTo>
                    <a:pt x="16708" y="1286"/>
                  </a:lnTo>
                  <a:lnTo>
                    <a:pt x="16300" y="1380"/>
                  </a:lnTo>
                  <a:lnTo>
                    <a:pt x="15862" y="1474"/>
                  </a:lnTo>
                  <a:lnTo>
                    <a:pt x="15172" y="1599"/>
                  </a:lnTo>
                  <a:lnTo>
                    <a:pt x="14514" y="1725"/>
                  </a:lnTo>
                  <a:lnTo>
                    <a:pt x="13949" y="1913"/>
                  </a:lnTo>
                  <a:lnTo>
                    <a:pt x="13385" y="2132"/>
                  </a:lnTo>
                  <a:lnTo>
                    <a:pt x="13134" y="2258"/>
                  </a:lnTo>
                  <a:lnTo>
                    <a:pt x="12852" y="2414"/>
                  </a:lnTo>
                  <a:lnTo>
                    <a:pt x="12602" y="2571"/>
                  </a:lnTo>
                  <a:lnTo>
                    <a:pt x="12382" y="2759"/>
                  </a:lnTo>
                  <a:lnTo>
                    <a:pt x="12131" y="2979"/>
                  </a:lnTo>
                  <a:lnTo>
                    <a:pt x="11912" y="3229"/>
                  </a:lnTo>
                  <a:lnTo>
                    <a:pt x="11661" y="3480"/>
                  </a:lnTo>
                  <a:lnTo>
                    <a:pt x="11442" y="3762"/>
                  </a:lnTo>
                  <a:lnTo>
                    <a:pt x="10407" y="5141"/>
                  </a:lnTo>
                  <a:lnTo>
                    <a:pt x="9937" y="5800"/>
                  </a:lnTo>
                  <a:lnTo>
                    <a:pt x="9436" y="6395"/>
                  </a:lnTo>
                  <a:lnTo>
                    <a:pt x="8903" y="6960"/>
                  </a:lnTo>
                  <a:lnTo>
                    <a:pt x="8307" y="7524"/>
                  </a:lnTo>
                  <a:lnTo>
                    <a:pt x="7994" y="7775"/>
                  </a:lnTo>
                  <a:lnTo>
                    <a:pt x="7649" y="8025"/>
                  </a:lnTo>
                  <a:lnTo>
                    <a:pt x="7273" y="8276"/>
                  </a:lnTo>
                  <a:lnTo>
                    <a:pt x="6897" y="8496"/>
                  </a:lnTo>
                  <a:lnTo>
                    <a:pt x="6332" y="8840"/>
                  </a:lnTo>
                  <a:lnTo>
                    <a:pt x="5831" y="9154"/>
                  </a:lnTo>
                  <a:lnTo>
                    <a:pt x="5361" y="9530"/>
                  </a:lnTo>
                  <a:lnTo>
                    <a:pt x="4922" y="9906"/>
                  </a:lnTo>
                  <a:lnTo>
                    <a:pt x="4546" y="10345"/>
                  </a:lnTo>
                  <a:lnTo>
                    <a:pt x="4357" y="10564"/>
                  </a:lnTo>
                  <a:lnTo>
                    <a:pt x="4201" y="10815"/>
                  </a:lnTo>
                  <a:lnTo>
                    <a:pt x="4044" y="11097"/>
                  </a:lnTo>
                  <a:lnTo>
                    <a:pt x="3919" y="11379"/>
                  </a:lnTo>
                  <a:lnTo>
                    <a:pt x="3825" y="11661"/>
                  </a:lnTo>
                  <a:lnTo>
                    <a:pt x="3699" y="11975"/>
                  </a:lnTo>
                  <a:lnTo>
                    <a:pt x="3574" y="12445"/>
                  </a:lnTo>
                  <a:lnTo>
                    <a:pt x="3480" y="12947"/>
                  </a:lnTo>
                  <a:lnTo>
                    <a:pt x="3292" y="13887"/>
                  </a:lnTo>
                  <a:lnTo>
                    <a:pt x="3166" y="14827"/>
                  </a:lnTo>
                  <a:lnTo>
                    <a:pt x="3010" y="15736"/>
                  </a:lnTo>
                  <a:lnTo>
                    <a:pt x="2790" y="16646"/>
                  </a:lnTo>
                  <a:lnTo>
                    <a:pt x="2665" y="17116"/>
                  </a:lnTo>
                  <a:lnTo>
                    <a:pt x="2508" y="17555"/>
                  </a:lnTo>
                  <a:lnTo>
                    <a:pt x="2351" y="17993"/>
                  </a:lnTo>
                  <a:lnTo>
                    <a:pt x="2132" y="18432"/>
                  </a:lnTo>
                  <a:lnTo>
                    <a:pt x="1881" y="18871"/>
                  </a:lnTo>
                  <a:lnTo>
                    <a:pt x="1568" y="19310"/>
                  </a:lnTo>
                  <a:lnTo>
                    <a:pt x="1160" y="19906"/>
                  </a:lnTo>
                  <a:lnTo>
                    <a:pt x="784" y="20470"/>
                  </a:lnTo>
                  <a:lnTo>
                    <a:pt x="471" y="21034"/>
                  </a:lnTo>
                  <a:lnTo>
                    <a:pt x="345" y="21347"/>
                  </a:lnTo>
                  <a:lnTo>
                    <a:pt x="220" y="21630"/>
                  </a:lnTo>
                  <a:lnTo>
                    <a:pt x="126" y="21943"/>
                  </a:lnTo>
                  <a:lnTo>
                    <a:pt x="63" y="22225"/>
                  </a:lnTo>
                  <a:lnTo>
                    <a:pt x="32" y="22539"/>
                  </a:lnTo>
                  <a:lnTo>
                    <a:pt x="0" y="22852"/>
                  </a:lnTo>
                  <a:lnTo>
                    <a:pt x="32" y="23197"/>
                  </a:lnTo>
                  <a:lnTo>
                    <a:pt x="94" y="23510"/>
                  </a:lnTo>
                  <a:lnTo>
                    <a:pt x="188" y="23855"/>
                  </a:lnTo>
                  <a:lnTo>
                    <a:pt x="314" y="24200"/>
                  </a:lnTo>
                  <a:lnTo>
                    <a:pt x="376" y="24294"/>
                  </a:lnTo>
                  <a:lnTo>
                    <a:pt x="439" y="24325"/>
                  </a:lnTo>
                  <a:lnTo>
                    <a:pt x="533" y="24357"/>
                  </a:lnTo>
                  <a:lnTo>
                    <a:pt x="627" y="24325"/>
                  </a:lnTo>
                  <a:lnTo>
                    <a:pt x="721" y="24263"/>
                  </a:lnTo>
                  <a:lnTo>
                    <a:pt x="784" y="24200"/>
                  </a:lnTo>
                  <a:lnTo>
                    <a:pt x="815" y="24106"/>
                  </a:lnTo>
                  <a:lnTo>
                    <a:pt x="815" y="24012"/>
                  </a:lnTo>
                  <a:lnTo>
                    <a:pt x="753" y="23542"/>
                  </a:lnTo>
                  <a:lnTo>
                    <a:pt x="753" y="23072"/>
                  </a:lnTo>
                  <a:lnTo>
                    <a:pt x="784" y="22633"/>
                  </a:lnTo>
                  <a:lnTo>
                    <a:pt x="909" y="22225"/>
                  </a:lnTo>
                  <a:lnTo>
                    <a:pt x="1066" y="21849"/>
                  </a:lnTo>
                  <a:lnTo>
                    <a:pt x="1254" y="21473"/>
                  </a:lnTo>
                  <a:lnTo>
                    <a:pt x="1442" y="21097"/>
                  </a:lnTo>
                  <a:lnTo>
                    <a:pt x="1693" y="20721"/>
                  </a:lnTo>
                  <a:lnTo>
                    <a:pt x="2226" y="20031"/>
                  </a:lnTo>
                  <a:lnTo>
                    <a:pt x="2759" y="19310"/>
                  </a:lnTo>
                  <a:lnTo>
                    <a:pt x="3010" y="18934"/>
                  </a:lnTo>
                  <a:lnTo>
                    <a:pt x="3260" y="18589"/>
                  </a:lnTo>
                  <a:lnTo>
                    <a:pt x="3480" y="18182"/>
                  </a:lnTo>
                  <a:lnTo>
                    <a:pt x="3668" y="17805"/>
                  </a:lnTo>
                  <a:lnTo>
                    <a:pt x="3825" y="17367"/>
                  </a:lnTo>
                  <a:lnTo>
                    <a:pt x="3981" y="16928"/>
                  </a:lnTo>
                  <a:lnTo>
                    <a:pt x="4075" y="16457"/>
                  </a:lnTo>
                  <a:lnTo>
                    <a:pt x="4169" y="16019"/>
                  </a:lnTo>
                  <a:lnTo>
                    <a:pt x="4295" y="15110"/>
                  </a:lnTo>
                  <a:lnTo>
                    <a:pt x="4389" y="14169"/>
                  </a:lnTo>
                  <a:lnTo>
                    <a:pt x="4546" y="13323"/>
                  </a:lnTo>
                  <a:lnTo>
                    <a:pt x="4608" y="12915"/>
                  </a:lnTo>
                  <a:lnTo>
                    <a:pt x="4734" y="12539"/>
                  </a:lnTo>
                  <a:lnTo>
                    <a:pt x="4859" y="12194"/>
                  </a:lnTo>
                  <a:lnTo>
                    <a:pt x="4984" y="11850"/>
                  </a:lnTo>
                  <a:lnTo>
                    <a:pt x="5141" y="11536"/>
                  </a:lnTo>
                  <a:lnTo>
                    <a:pt x="5329" y="11254"/>
                  </a:lnTo>
                  <a:lnTo>
                    <a:pt x="5517" y="10972"/>
                  </a:lnTo>
                  <a:lnTo>
                    <a:pt x="5768" y="10690"/>
                  </a:lnTo>
                  <a:lnTo>
                    <a:pt x="6019" y="10439"/>
                  </a:lnTo>
                  <a:lnTo>
                    <a:pt x="6270" y="10188"/>
                  </a:lnTo>
                  <a:lnTo>
                    <a:pt x="6583" y="9937"/>
                  </a:lnTo>
                  <a:lnTo>
                    <a:pt x="6897" y="9718"/>
                  </a:lnTo>
                  <a:lnTo>
                    <a:pt x="7649" y="9248"/>
                  </a:lnTo>
                  <a:lnTo>
                    <a:pt x="8401" y="8809"/>
                  </a:lnTo>
                  <a:lnTo>
                    <a:pt x="9091" y="8339"/>
                  </a:lnTo>
                  <a:lnTo>
                    <a:pt x="9436" y="8088"/>
                  </a:lnTo>
                  <a:lnTo>
                    <a:pt x="9749" y="7806"/>
                  </a:lnTo>
                  <a:lnTo>
                    <a:pt x="10062" y="7492"/>
                  </a:lnTo>
                  <a:lnTo>
                    <a:pt x="10345" y="7179"/>
                  </a:lnTo>
                  <a:lnTo>
                    <a:pt x="10658" y="6803"/>
                  </a:lnTo>
                  <a:lnTo>
                    <a:pt x="10909" y="6395"/>
                  </a:lnTo>
                  <a:lnTo>
                    <a:pt x="11442" y="5580"/>
                  </a:lnTo>
                  <a:lnTo>
                    <a:pt x="11943" y="4797"/>
                  </a:lnTo>
                  <a:lnTo>
                    <a:pt x="12225" y="4389"/>
                  </a:lnTo>
                  <a:lnTo>
                    <a:pt x="12539" y="4013"/>
                  </a:lnTo>
                  <a:lnTo>
                    <a:pt x="12821" y="3731"/>
                  </a:lnTo>
                  <a:lnTo>
                    <a:pt x="13103" y="3480"/>
                  </a:lnTo>
                  <a:lnTo>
                    <a:pt x="13417" y="3261"/>
                  </a:lnTo>
                  <a:lnTo>
                    <a:pt x="13730" y="3104"/>
                  </a:lnTo>
                  <a:lnTo>
                    <a:pt x="14075" y="2947"/>
                  </a:lnTo>
                  <a:lnTo>
                    <a:pt x="14388" y="2853"/>
                  </a:lnTo>
                  <a:lnTo>
                    <a:pt x="15078" y="2665"/>
                  </a:lnTo>
                  <a:lnTo>
                    <a:pt x="15799" y="2540"/>
                  </a:lnTo>
                  <a:lnTo>
                    <a:pt x="16520" y="2414"/>
                  </a:lnTo>
                  <a:lnTo>
                    <a:pt x="17241" y="2258"/>
                  </a:lnTo>
                  <a:lnTo>
                    <a:pt x="17586" y="2164"/>
                  </a:lnTo>
                  <a:lnTo>
                    <a:pt x="17962" y="2038"/>
                  </a:lnTo>
                  <a:lnTo>
                    <a:pt x="18275" y="1881"/>
                  </a:lnTo>
                  <a:lnTo>
                    <a:pt x="18589" y="1725"/>
                  </a:lnTo>
                  <a:lnTo>
                    <a:pt x="18871" y="1568"/>
                  </a:lnTo>
                  <a:lnTo>
                    <a:pt x="19184" y="1443"/>
                  </a:lnTo>
                  <a:lnTo>
                    <a:pt x="19529" y="1317"/>
                  </a:lnTo>
                  <a:lnTo>
                    <a:pt x="19874" y="1223"/>
                  </a:lnTo>
                  <a:lnTo>
                    <a:pt x="20187" y="1160"/>
                  </a:lnTo>
                  <a:lnTo>
                    <a:pt x="20501" y="1098"/>
                  </a:lnTo>
                  <a:lnTo>
                    <a:pt x="21441" y="1098"/>
                  </a:lnTo>
                  <a:lnTo>
                    <a:pt x="21755" y="1160"/>
                  </a:lnTo>
                  <a:lnTo>
                    <a:pt x="22068" y="1223"/>
                  </a:lnTo>
                  <a:lnTo>
                    <a:pt x="22350" y="1317"/>
                  </a:lnTo>
                  <a:lnTo>
                    <a:pt x="22632" y="1411"/>
                  </a:lnTo>
                  <a:lnTo>
                    <a:pt x="22946" y="1568"/>
                  </a:lnTo>
                  <a:lnTo>
                    <a:pt x="23228" y="1725"/>
                  </a:lnTo>
                  <a:lnTo>
                    <a:pt x="23510" y="1881"/>
                  </a:lnTo>
                  <a:lnTo>
                    <a:pt x="24043" y="2320"/>
                  </a:lnTo>
                  <a:lnTo>
                    <a:pt x="24419" y="2634"/>
                  </a:lnTo>
                  <a:lnTo>
                    <a:pt x="24764" y="2979"/>
                  </a:lnTo>
                  <a:lnTo>
                    <a:pt x="25046" y="3355"/>
                  </a:lnTo>
                  <a:lnTo>
                    <a:pt x="25297" y="3731"/>
                  </a:lnTo>
                  <a:lnTo>
                    <a:pt x="25547" y="4138"/>
                  </a:lnTo>
                  <a:lnTo>
                    <a:pt x="25736" y="4546"/>
                  </a:lnTo>
                  <a:lnTo>
                    <a:pt x="25892" y="4985"/>
                  </a:lnTo>
                  <a:lnTo>
                    <a:pt x="26018" y="5392"/>
                  </a:lnTo>
                  <a:lnTo>
                    <a:pt x="26112" y="5862"/>
                  </a:lnTo>
                  <a:lnTo>
                    <a:pt x="26174" y="6301"/>
                  </a:lnTo>
                  <a:lnTo>
                    <a:pt x="26206" y="6740"/>
                  </a:lnTo>
                  <a:lnTo>
                    <a:pt x="26206" y="7210"/>
                  </a:lnTo>
                  <a:lnTo>
                    <a:pt x="26174" y="7680"/>
                  </a:lnTo>
                  <a:lnTo>
                    <a:pt x="26112" y="8151"/>
                  </a:lnTo>
                  <a:lnTo>
                    <a:pt x="26018" y="8621"/>
                  </a:lnTo>
                  <a:lnTo>
                    <a:pt x="25924" y="9091"/>
                  </a:lnTo>
                  <a:lnTo>
                    <a:pt x="25892" y="9185"/>
                  </a:lnTo>
                  <a:lnTo>
                    <a:pt x="25892" y="9311"/>
                  </a:lnTo>
                  <a:lnTo>
                    <a:pt x="25924" y="9405"/>
                  </a:lnTo>
                  <a:lnTo>
                    <a:pt x="25955" y="9467"/>
                  </a:lnTo>
                  <a:lnTo>
                    <a:pt x="26112" y="9593"/>
                  </a:lnTo>
                  <a:lnTo>
                    <a:pt x="26268" y="9687"/>
                  </a:lnTo>
                  <a:lnTo>
                    <a:pt x="26457" y="9687"/>
                  </a:lnTo>
                  <a:lnTo>
                    <a:pt x="26613" y="9655"/>
                  </a:lnTo>
                  <a:lnTo>
                    <a:pt x="26707" y="9593"/>
                  </a:lnTo>
                  <a:lnTo>
                    <a:pt x="26770" y="9530"/>
                  </a:lnTo>
                  <a:lnTo>
                    <a:pt x="26833" y="9467"/>
                  </a:lnTo>
                  <a:lnTo>
                    <a:pt x="26864" y="9342"/>
                  </a:lnTo>
                  <a:lnTo>
                    <a:pt x="27052" y="8652"/>
                  </a:lnTo>
                  <a:lnTo>
                    <a:pt x="27177" y="7931"/>
                  </a:lnTo>
                  <a:lnTo>
                    <a:pt x="27240" y="7242"/>
                  </a:lnTo>
                  <a:lnTo>
                    <a:pt x="27209" y="6521"/>
                  </a:lnTo>
                  <a:lnTo>
                    <a:pt x="27115" y="5831"/>
                  </a:lnTo>
                  <a:lnTo>
                    <a:pt x="26989" y="5141"/>
                  </a:lnTo>
                  <a:lnTo>
                    <a:pt x="26770" y="4452"/>
                  </a:lnTo>
                  <a:lnTo>
                    <a:pt x="26519" y="3825"/>
                  </a:lnTo>
                  <a:lnTo>
                    <a:pt x="26174" y="3198"/>
                  </a:lnTo>
                  <a:lnTo>
                    <a:pt x="25798" y="2634"/>
                  </a:lnTo>
                  <a:lnTo>
                    <a:pt x="25359" y="2101"/>
                  </a:lnTo>
                  <a:lnTo>
                    <a:pt x="24858" y="1599"/>
                  </a:lnTo>
                  <a:lnTo>
                    <a:pt x="24576" y="1380"/>
                  </a:lnTo>
                  <a:lnTo>
                    <a:pt x="24294" y="1160"/>
                  </a:lnTo>
                  <a:lnTo>
                    <a:pt x="24012" y="972"/>
                  </a:lnTo>
                  <a:lnTo>
                    <a:pt x="23698" y="784"/>
                  </a:lnTo>
                  <a:lnTo>
                    <a:pt x="23385" y="596"/>
                  </a:lnTo>
                  <a:lnTo>
                    <a:pt x="23040" y="439"/>
                  </a:lnTo>
                  <a:lnTo>
                    <a:pt x="22695" y="314"/>
                  </a:lnTo>
                  <a:lnTo>
                    <a:pt x="22350" y="189"/>
                  </a:lnTo>
                  <a:lnTo>
                    <a:pt x="21880" y="95"/>
                  </a:lnTo>
                  <a:lnTo>
                    <a:pt x="21441" y="32"/>
                  </a:lnTo>
                  <a:lnTo>
                    <a:pt x="21034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73"/>
            <p:cNvSpPr/>
            <p:nvPr/>
          </p:nvSpPr>
          <p:spPr>
            <a:xfrm>
              <a:off x="4098950" y="3401750"/>
              <a:ext cx="365200" cy="325225"/>
            </a:xfrm>
            <a:custGeom>
              <a:avLst/>
              <a:gdLst/>
              <a:ahLst/>
              <a:cxnLst/>
              <a:rect l="l" t="t" r="r" b="b"/>
              <a:pathLst>
                <a:path w="14608" h="13009" extrusionOk="0">
                  <a:moveTo>
                    <a:pt x="14200" y="0"/>
                  </a:moveTo>
                  <a:lnTo>
                    <a:pt x="14138" y="31"/>
                  </a:lnTo>
                  <a:lnTo>
                    <a:pt x="14106" y="63"/>
                  </a:lnTo>
                  <a:lnTo>
                    <a:pt x="14075" y="125"/>
                  </a:lnTo>
                  <a:lnTo>
                    <a:pt x="13918" y="533"/>
                  </a:lnTo>
                  <a:lnTo>
                    <a:pt x="13761" y="878"/>
                  </a:lnTo>
                  <a:lnTo>
                    <a:pt x="13542" y="1223"/>
                  </a:lnTo>
                  <a:lnTo>
                    <a:pt x="13291" y="1567"/>
                  </a:lnTo>
                  <a:lnTo>
                    <a:pt x="13041" y="1849"/>
                  </a:lnTo>
                  <a:lnTo>
                    <a:pt x="12758" y="2132"/>
                  </a:lnTo>
                  <a:lnTo>
                    <a:pt x="12131" y="2696"/>
                  </a:lnTo>
                  <a:lnTo>
                    <a:pt x="12037" y="2445"/>
                  </a:lnTo>
                  <a:lnTo>
                    <a:pt x="11881" y="2194"/>
                  </a:lnTo>
                  <a:lnTo>
                    <a:pt x="11755" y="1943"/>
                  </a:lnTo>
                  <a:lnTo>
                    <a:pt x="11599" y="1724"/>
                  </a:lnTo>
                  <a:lnTo>
                    <a:pt x="11411" y="1505"/>
                  </a:lnTo>
                  <a:lnTo>
                    <a:pt x="11222" y="1317"/>
                  </a:lnTo>
                  <a:lnTo>
                    <a:pt x="11003" y="1128"/>
                  </a:lnTo>
                  <a:lnTo>
                    <a:pt x="10784" y="972"/>
                  </a:lnTo>
                  <a:lnTo>
                    <a:pt x="10564" y="815"/>
                  </a:lnTo>
                  <a:lnTo>
                    <a:pt x="10313" y="690"/>
                  </a:lnTo>
                  <a:lnTo>
                    <a:pt x="10063" y="596"/>
                  </a:lnTo>
                  <a:lnTo>
                    <a:pt x="9812" y="502"/>
                  </a:lnTo>
                  <a:lnTo>
                    <a:pt x="9530" y="439"/>
                  </a:lnTo>
                  <a:lnTo>
                    <a:pt x="9248" y="408"/>
                  </a:lnTo>
                  <a:lnTo>
                    <a:pt x="8683" y="408"/>
                  </a:lnTo>
                  <a:lnTo>
                    <a:pt x="8245" y="470"/>
                  </a:lnTo>
                  <a:lnTo>
                    <a:pt x="7837" y="564"/>
                  </a:lnTo>
                  <a:lnTo>
                    <a:pt x="7398" y="690"/>
                  </a:lnTo>
                  <a:lnTo>
                    <a:pt x="6991" y="815"/>
                  </a:lnTo>
                  <a:lnTo>
                    <a:pt x="6144" y="1128"/>
                  </a:lnTo>
                  <a:lnTo>
                    <a:pt x="5737" y="1254"/>
                  </a:lnTo>
                  <a:lnTo>
                    <a:pt x="5298" y="1348"/>
                  </a:lnTo>
                  <a:lnTo>
                    <a:pt x="4546" y="1536"/>
                  </a:lnTo>
                  <a:lnTo>
                    <a:pt x="4170" y="1661"/>
                  </a:lnTo>
                  <a:lnTo>
                    <a:pt x="3793" y="1787"/>
                  </a:lnTo>
                  <a:lnTo>
                    <a:pt x="3417" y="1912"/>
                  </a:lnTo>
                  <a:lnTo>
                    <a:pt x="3072" y="2100"/>
                  </a:lnTo>
                  <a:lnTo>
                    <a:pt x="2759" y="2320"/>
                  </a:lnTo>
                  <a:lnTo>
                    <a:pt x="2446" y="2570"/>
                  </a:lnTo>
                  <a:lnTo>
                    <a:pt x="2226" y="2821"/>
                  </a:lnTo>
                  <a:lnTo>
                    <a:pt x="2038" y="3103"/>
                  </a:lnTo>
                  <a:lnTo>
                    <a:pt x="1850" y="3385"/>
                  </a:lnTo>
                  <a:lnTo>
                    <a:pt x="1725" y="3699"/>
                  </a:lnTo>
                  <a:lnTo>
                    <a:pt x="1599" y="3981"/>
                  </a:lnTo>
                  <a:lnTo>
                    <a:pt x="1505" y="4326"/>
                  </a:lnTo>
                  <a:lnTo>
                    <a:pt x="1348" y="4953"/>
                  </a:lnTo>
                  <a:lnTo>
                    <a:pt x="1286" y="5423"/>
                  </a:lnTo>
                  <a:lnTo>
                    <a:pt x="1286" y="5893"/>
                  </a:lnTo>
                  <a:lnTo>
                    <a:pt x="1286" y="6363"/>
                  </a:lnTo>
                  <a:lnTo>
                    <a:pt x="1254" y="6834"/>
                  </a:lnTo>
                  <a:lnTo>
                    <a:pt x="1098" y="7492"/>
                  </a:lnTo>
                  <a:lnTo>
                    <a:pt x="1004" y="7899"/>
                  </a:lnTo>
                  <a:lnTo>
                    <a:pt x="878" y="8119"/>
                  </a:lnTo>
                  <a:lnTo>
                    <a:pt x="753" y="8275"/>
                  </a:lnTo>
                  <a:lnTo>
                    <a:pt x="659" y="8338"/>
                  </a:lnTo>
                  <a:lnTo>
                    <a:pt x="533" y="8464"/>
                  </a:lnTo>
                  <a:lnTo>
                    <a:pt x="408" y="8652"/>
                  </a:lnTo>
                  <a:lnTo>
                    <a:pt x="220" y="9028"/>
                  </a:lnTo>
                  <a:lnTo>
                    <a:pt x="126" y="9341"/>
                  </a:lnTo>
                  <a:lnTo>
                    <a:pt x="63" y="9686"/>
                  </a:lnTo>
                  <a:lnTo>
                    <a:pt x="1" y="9999"/>
                  </a:lnTo>
                  <a:lnTo>
                    <a:pt x="1" y="10313"/>
                  </a:lnTo>
                  <a:lnTo>
                    <a:pt x="32" y="10626"/>
                  </a:lnTo>
                  <a:lnTo>
                    <a:pt x="95" y="10909"/>
                  </a:lnTo>
                  <a:lnTo>
                    <a:pt x="157" y="11191"/>
                  </a:lnTo>
                  <a:lnTo>
                    <a:pt x="283" y="11473"/>
                  </a:lnTo>
                  <a:lnTo>
                    <a:pt x="408" y="11724"/>
                  </a:lnTo>
                  <a:lnTo>
                    <a:pt x="596" y="11974"/>
                  </a:lnTo>
                  <a:lnTo>
                    <a:pt x="784" y="12194"/>
                  </a:lnTo>
                  <a:lnTo>
                    <a:pt x="1004" y="12413"/>
                  </a:lnTo>
                  <a:lnTo>
                    <a:pt x="1254" y="12601"/>
                  </a:lnTo>
                  <a:lnTo>
                    <a:pt x="1536" y="12758"/>
                  </a:lnTo>
                  <a:lnTo>
                    <a:pt x="1850" y="12883"/>
                  </a:lnTo>
                  <a:lnTo>
                    <a:pt x="2163" y="13009"/>
                  </a:lnTo>
                  <a:lnTo>
                    <a:pt x="2289" y="13009"/>
                  </a:lnTo>
                  <a:lnTo>
                    <a:pt x="2414" y="12977"/>
                  </a:lnTo>
                  <a:lnTo>
                    <a:pt x="2508" y="12915"/>
                  </a:lnTo>
                  <a:lnTo>
                    <a:pt x="2571" y="12821"/>
                  </a:lnTo>
                  <a:lnTo>
                    <a:pt x="2602" y="12695"/>
                  </a:lnTo>
                  <a:lnTo>
                    <a:pt x="2571" y="12570"/>
                  </a:lnTo>
                  <a:lnTo>
                    <a:pt x="2540" y="12476"/>
                  </a:lnTo>
                  <a:lnTo>
                    <a:pt x="2446" y="12382"/>
                  </a:lnTo>
                  <a:lnTo>
                    <a:pt x="2069" y="12131"/>
                  </a:lnTo>
                  <a:lnTo>
                    <a:pt x="1756" y="11849"/>
                  </a:lnTo>
                  <a:lnTo>
                    <a:pt x="1568" y="11567"/>
                  </a:lnTo>
                  <a:lnTo>
                    <a:pt x="1411" y="11285"/>
                  </a:lnTo>
                  <a:lnTo>
                    <a:pt x="1348" y="11003"/>
                  </a:lnTo>
                  <a:lnTo>
                    <a:pt x="1317" y="10720"/>
                  </a:lnTo>
                  <a:lnTo>
                    <a:pt x="1348" y="10407"/>
                  </a:lnTo>
                  <a:lnTo>
                    <a:pt x="1411" y="10094"/>
                  </a:lnTo>
                  <a:lnTo>
                    <a:pt x="1505" y="9780"/>
                  </a:lnTo>
                  <a:lnTo>
                    <a:pt x="1599" y="9467"/>
                  </a:lnTo>
                  <a:lnTo>
                    <a:pt x="1881" y="8840"/>
                  </a:lnTo>
                  <a:lnTo>
                    <a:pt x="2132" y="8181"/>
                  </a:lnTo>
                  <a:lnTo>
                    <a:pt x="2257" y="7837"/>
                  </a:lnTo>
                  <a:lnTo>
                    <a:pt x="2351" y="7523"/>
                  </a:lnTo>
                  <a:lnTo>
                    <a:pt x="2414" y="7053"/>
                  </a:lnTo>
                  <a:lnTo>
                    <a:pt x="2446" y="6614"/>
                  </a:lnTo>
                  <a:lnTo>
                    <a:pt x="2446" y="5736"/>
                  </a:lnTo>
                  <a:lnTo>
                    <a:pt x="2477" y="5298"/>
                  </a:lnTo>
                  <a:lnTo>
                    <a:pt x="2540" y="4859"/>
                  </a:lnTo>
                  <a:lnTo>
                    <a:pt x="2696" y="4451"/>
                  </a:lnTo>
                  <a:lnTo>
                    <a:pt x="2790" y="4232"/>
                  </a:lnTo>
                  <a:lnTo>
                    <a:pt x="2916" y="4012"/>
                  </a:lnTo>
                  <a:lnTo>
                    <a:pt x="3104" y="3730"/>
                  </a:lnTo>
                  <a:lnTo>
                    <a:pt x="3292" y="3511"/>
                  </a:lnTo>
                  <a:lnTo>
                    <a:pt x="3480" y="3323"/>
                  </a:lnTo>
                  <a:lnTo>
                    <a:pt x="3699" y="3166"/>
                  </a:lnTo>
                  <a:lnTo>
                    <a:pt x="3919" y="3009"/>
                  </a:lnTo>
                  <a:lnTo>
                    <a:pt x="4138" y="2915"/>
                  </a:lnTo>
                  <a:lnTo>
                    <a:pt x="4608" y="2727"/>
                  </a:lnTo>
                  <a:lnTo>
                    <a:pt x="5141" y="2570"/>
                  </a:lnTo>
                  <a:lnTo>
                    <a:pt x="5674" y="2445"/>
                  </a:lnTo>
                  <a:lnTo>
                    <a:pt x="6207" y="2351"/>
                  </a:lnTo>
                  <a:lnTo>
                    <a:pt x="6771" y="2194"/>
                  </a:lnTo>
                  <a:lnTo>
                    <a:pt x="7179" y="2038"/>
                  </a:lnTo>
                  <a:lnTo>
                    <a:pt x="7586" y="1849"/>
                  </a:lnTo>
                  <a:lnTo>
                    <a:pt x="8025" y="1661"/>
                  </a:lnTo>
                  <a:lnTo>
                    <a:pt x="8245" y="1630"/>
                  </a:lnTo>
                  <a:lnTo>
                    <a:pt x="8433" y="1599"/>
                  </a:lnTo>
                  <a:lnTo>
                    <a:pt x="8715" y="1567"/>
                  </a:lnTo>
                  <a:lnTo>
                    <a:pt x="8966" y="1599"/>
                  </a:lnTo>
                  <a:lnTo>
                    <a:pt x="9216" y="1630"/>
                  </a:lnTo>
                  <a:lnTo>
                    <a:pt x="9467" y="1661"/>
                  </a:lnTo>
                  <a:lnTo>
                    <a:pt x="9686" y="1724"/>
                  </a:lnTo>
                  <a:lnTo>
                    <a:pt x="9906" y="1818"/>
                  </a:lnTo>
                  <a:lnTo>
                    <a:pt x="10094" y="1943"/>
                  </a:lnTo>
                  <a:lnTo>
                    <a:pt x="10313" y="2069"/>
                  </a:lnTo>
                  <a:lnTo>
                    <a:pt x="10470" y="2194"/>
                  </a:lnTo>
                  <a:lnTo>
                    <a:pt x="10658" y="2382"/>
                  </a:lnTo>
                  <a:lnTo>
                    <a:pt x="10784" y="2539"/>
                  </a:lnTo>
                  <a:lnTo>
                    <a:pt x="10940" y="2727"/>
                  </a:lnTo>
                  <a:lnTo>
                    <a:pt x="11034" y="2947"/>
                  </a:lnTo>
                  <a:lnTo>
                    <a:pt x="11128" y="3197"/>
                  </a:lnTo>
                  <a:lnTo>
                    <a:pt x="11222" y="3417"/>
                  </a:lnTo>
                  <a:lnTo>
                    <a:pt x="11285" y="3699"/>
                  </a:lnTo>
                  <a:lnTo>
                    <a:pt x="11348" y="3856"/>
                  </a:lnTo>
                  <a:lnTo>
                    <a:pt x="11442" y="3981"/>
                  </a:lnTo>
                  <a:lnTo>
                    <a:pt x="11567" y="4044"/>
                  </a:lnTo>
                  <a:lnTo>
                    <a:pt x="11693" y="4075"/>
                  </a:lnTo>
                  <a:lnTo>
                    <a:pt x="11849" y="4075"/>
                  </a:lnTo>
                  <a:lnTo>
                    <a:pt x="11975" y="4044"/>
                  </a:lnTo>
                  <a:lnTo>
                    <a:pt x="12100" y="3950"/>
                  </a:lnTo>
                  <a:lnTo>
                    <a:pt x="12226" y="3856"/>
                  </a:lnTo>
                  <a:lnTo>
                    <a:pt x="12508" y="3699"/>
                  </a:lnTo>
                  <a:lnTo>
                    <a:pt x="12758" y="3479"/>
                  </a:lnTo>
                  <a:lnTo>
                    <a:pt x="13041" y="3260"/>
                  </a:lnTo>
                  <a:lnTo>
                    <a:pt x="13260" y="3041"/>
                  </a:lnTo>
                  <a:lnTo>
                    <a:pt x="13479" y="2790"/>
                  </a:lnTo>
                  <a:lnTo>
                    <a:pt x="13699" y="2508"/>
                  </a:lnTo>
                  <a:lnTo>
                    <a:pt x="14075" y="1975"/>
                  </a:lnTo>
                  <a:lnTo>
                    <a:pt x="14326" y="1536"/>
                  </a:lnTo>
                  <a:lnTo>
                    <a:pt x="14451" y="1254"/>
                  </a:lnTo>
                  <a:lnTo>
                    <a:pt x="14545" y="972"/>
                  </a:lnTo>
                  <a:lnTo>
                    <a:pt x="14608" y="690"/>
                  </a:lnTo>
                  <a:lnTo>
                    <a:pt x="14608" y="533"/>
                  </a:lnTo>
                  <a:lnTo>
                    <a:pt x="14608" y="408"/>
                  </a:lnTo>
                  <a:lnTo>
                    <a:pt x="14545" y="313"/>
                  </a:lnTo>
                  <a:lnTo>
                    <a:pt x="14482" y="188"/>
                  </a:lnTo>
                  <a:lnTo>
                    <a:pt x="14388" y="94"/>
                  </a:lnTo>
                  <a:lnTo>
                    <a:pt x="14294" y="31"/>
                  </a:lnTo>
                  <a:lnTo>
                    <a:pt x="14200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73"/>
            <p:cNvSpPr/>
            <p:nvPr/>
          </p:nvSpPr>
          <p:spPr>
            <a:xfrm>
              <a:off x="3893625" y="3683850"/>
              <a:ext cx="184975" cy="133250"/>
            </a:xfrm>
            <a:custGeom>
              <a:avLst/>
              <a:gdLst/>
              <a:ahLst/>
              <a:cxnLst/>
              <a:rect l="l" t="t" r="r" b="b"/>
              <a:pathLst>
                <a:path w="7399" h="5330" extrusionOk="0">
                  <a:moveTo>
                    <a:pt x="6270" y="1"/>
                  </a:moveTo>
                  <a:lnTo>
                    <a:pt x="5580" y="32"/>
                  </a:lnTo>
                  <a:lnTo>
                    <a:pt x="4891" y="95"/>
                  </a:lnTo>
                  <a:lnTo>
                    <a:pt x="4201" y="189"/>
                  </a:lnTo>
                  <a:lnTo>
                    <a:pt x="3512" y="314"/>
                  </a:lnTo>
                  <a:lnTo>
                    <a:pt x="2853" y="534"/>
                  </a:lnTo>
                  <a:lnTo>
                    <a:pt x="2540" y="659"/>
                  </a:lnTo>
                  <a:lnTo>
                    <a:pt x="2226" y="784"/>
                  </a:lnTo>
                  <a:lnTo>
                    <a:pt x="1944" y="941"/>
                  </a:lnTo>
                  <a:lnTo>
                    <a:pt x="1662" y="1129"/>
                  </a:lnTo>
                  <a:lnTo>
                    <a:pt x="1317" y="1380"/>
                  </a:lnTo>
                  <a:lnTo>
                    <a:pt x="973" y="1693"/>
                  </a:lnTo>
                  <a:lnTo>
                    <a:pt x="628" y="2038"/>
                  </a:lnTo>
                  <a:lnTo>
                    <a:pt x="346" y="2446"/>
                  </a:lnTo>
                  <a:lnTo>
                    <a:pt x="252" y="2665"/>
                  </a:lnTo>
                  <a:lnTo>
                    <a:pt x="158" y="2885"/>
                  </a:lnTo>
                  <a:lnTo>
                    <a:pt x="63" y="3104"/>
                  </a:lnTo>
                  <a:lnTo>
                    <a:pt x="32" y="3323"/>
                  </a:lnTo>
                  <a:lnTo>
                    <a:pt x="1" y="3543"/>
                  </a:lnTo>
                  <a:lnTo>
                    <a:pt x="32" y="3762"/>
                  </a:lnTo>
                  <a:lnTo>
                    <a:pt x="63" y="4013"/>
                  </a:lnTo>
                  <a:lnTo>
                    <a:pt x="158" y="4232"/>
                  </a:lnTo>
                  <a:lnTo>
                    <a:pt x="283" y="4452"/>
                  </a:lnTo>
                  <a:lnTo>
                    <a:pt x="440" y="4640"/>
                  </a:lnTo>
                  <a:lnTo>
                    <a:pt x="596" y="4828"/>
                  </a:lnTo>
                  <a:lnTo>
                    <a:pt x="784" y="4953"/>
                  </a:lnTo>
                  <a:lnTo>
                    <a:pt x="1004" y="5079"/>
                  </a:lnTo>
                  <a:lnTo>
                    <a:pt x="1223" y="5173"/>
                  </a:lnTo>
                  <a:lnTo>
                    <a:pt x="1474" y="5236"/>
                  </a:lnTo>
                  <a:lnTo>
                    <a:pt x="1693" y="5298"/>
                  </a:lnTo>
                  <a:lnTo>
                    <a:pt x="1944" y="5330"/>
                  </a:lnTo>
                  <a:lnTo>
                    <a:pt x="2226" y="5330"/>
                  </a:lnTo>
                  <a:lnTo>
                    <a:pt x="2728" y="5298"/>
                  </a:lnTo>
                  <a:lnTo>
                    <a:pt x="3198" y="5204"/>
                  </a:lnTo>
                  <a:lnTo>
                    <a:pt x="3637" y="5079"/>
                  </a:lnTo>
                  <a:lnTo>
                    <a:pt x="3919" y="4953"/>
                  </a:lnTo>
                  <a:lnTo>
                    <a:pt x="4201" y="4797"/>
                  </a:lnTo>
                  <a:lnTo>
                    <a:pt x="4734" y="4452"/>
                  </a:lnTo>
                  <a:lnTo>
                    <a:pt x="5267" y="4044"/>
                  </a:lnTo>
                  <a:lnTo>
                    <a:pt x="5769" y="3606"/>
                  </a:lnTo>
                  <a:lnTo>
                    <a:pt x="6207" y="3104"/>
                  </a:lnTo>
                  <a:lnTo>
                    <a:pt x="6646" y="2602"/>
                  </a:lnTo>
                  <a:lnTo>
                    <a:pt x="7022" y="2070"/>
                  </a:lnTo>
                  <a:lnTo>
                    <a:pt x="7336" y="1568"/>
                  </a:lnTo>
                  <a:lnTo>
                    <a:pt x="7399" y="1411"/>
                  </a:lnTo>
                  <a:lnTo>
                    <a:pt x="7399" y="1255"/>
                  </a:lnTo>
                  <a:lnTo>
                    <a:pt x="7336" y="1129"/>
                  </a:lnTo>
                  <a:lnTo>
                    <a:pt x="7242" y="1035"/>
                  </a:lnTo>
                  <a:lnTo>
                    <a:pt x="7116" y="972"/>
                  </a:lnTo>
                  <a:lnTo>
                    <a:pt x="6991" y="941"/>
                  </a:lnTo>
                  <a:lnTo>
                    <a:pt x="6834" y="972"/>
                  </a:lnTo>
                  <a:lnTo>
                    <a:pt x="6678" y="1066"/>
                  </a:lnTo>
                  <a:lnTo>
                    <a:pt x="6427" y="1317"/>
                  </a:lnTo>
                  <a:lnTo>
                    <a:pt x="6176" y="1568"/>
                  </a:lnTo>
                  <a:lnTo>
                    <a:pt x="5674" y="2132"/>
                  </a:lnTo>
                  <a:lnTo>
                    <a:pt x="5204" y="2696"/>
                  </a:lnTo>
                  <a:lnTo>
                    <a:pt x="4954" y="2947"/>
                  </a:lnTo>
                  <a:lnTo>
                    <a:pt x="4671" y="3229"/>
                  </a:lnTo>
                  <a:lnTo>
                    <a:pt x="4327" y="3511"/>
                  </a:lnTo>
                  <a:lnTo>
                    <a:pt x="3982" y="3762"/>
                  </a:lnTo>
                  <a:lnTo>
                    <a:pt x="3606" y="4013"/>
                  </a:lnTo>
                  <a:lnTo>
                    <a:pt x="3198" y="4201"/>
                  </a:lnTo>
                  <a:lnTo>
                    <a:pt x="2853" y="4264"/>
                  </a:lnTo>
                  <a:lnTo>
                    <a:pt x="2477" y="4326"/>
                  </a:lnTo>
                  <a:lnTo>
                    <a:pt x="2070" y="4295"/>
                  </a:lnTo>
                  <a:lnTo>
                    <a:pt x="1913" y="4264"/>
                  </a:lnTo>
                  <a:lnTo>
                    <a:pt x="1725" y="4232"/>
                  </a:lnTo>
                  <a:lnTo>
                    <a:pt x="1568" y="4170"/>
                  </a:lnTo>
                  <a:lnTo>
                    <a:pt x="1443" y="4076"/>
                  </a:lnTo>
                  <a:lnTo>
                    <a:pt x="1317" y="3950"/>
                  </a:lnTo>
                  <a:lnTo>
                    <a:pt x="1223" y="3825"/>
                  </a:lnTo>
                  <a:lnTo>
                    <a:pt x="1161" y="3668"/>
                  </a:lnTo>
                  <a:lnTo>
                    <a:pt x="1129" y="3511"/>
                  </a:lnTo>
                  <a:lnTo>
                    <a:pt x="1129" y="3292"/>
                  </a:lnTo>
                  <a:lnTo>
                    <a:pt x="1161" y="3073"/>
                  </a:lnTo>
                  <a:lnTo>
                    <a:pt x="1223" y="2885"/>
                  </a:lnTo>
                  <a:lnTo>
                    <a:pt x="1317" y="2696"/>
                  </a:lnTo>
                  <a:lnTo>
                    <a:pt x="1505" y="2383"/>
                  </a:lnTo>
                  <a:lnTo>
                    <a:pt x="1756" y="2101"/>
                  </a:lnTo>
                  <a:lnTo>
                    <a:pt x="2070" y="1850"/>
                  </a:lnTo>
                  <a:lnTo>
                    <a:pt x="2414" y="1631"/>
                  </a:lnTo>
                  <a:lnTo>
                    <a:pt x="2822" y="1443"/>
                  </a:lnTo>
                  <a:lnTo>
                    <a:pt x="3229" y="1255"/>
                  </a:lnTo>
                  <a:lnTo>
                    <a:pt x="3668" y="1129"/>
                  </a:lnTo>
                  <a:lnTo>
                    <a:pt x="4107" y="1004"/>
                  </a:lnTo>
                  <a:lnTo>
                    <a:pt x="4577" y="878"/>
                  </a:lnTo>
                  <a:lnTo>
                    <a:pt x="5455" y="722"/>
                  </a:lnTo>
                  <a:lnTo>
                    <a:pt x="6991" y="440"/>
                  </a:lnTo>
                  <a:lnTo>
                    <a:pt x="7054" y="408"/>
                  </a:lnTo>
                  <a:lnTo>
                    <a:pt x="7116" y="345"/>
                  </a:lnTo>
                  <a:lnTo>
                    <a:pt x="7148" y="283"/>
                  </a:lnTo>
                  <a:lnTo>
                    <a:pt x="7148" y="189"/>
                  </a:lnTo>
                  <a:lnTo>
                    <a:pt x="7116" y="126"/>
                  </a:lnTo>
                  <a:lnTo>
                    <a:pt x="7085" y="6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73"/>
            <p:cNvSpPr/>
            <p:nvPr/>
          </p:nvSpPr>
          <p:spPr>
            <a:xfrm>
              <a:off x="3937525" y="3476175"/>
              <a:ext cx="166150" cy="116800"/>
            </a:xfrm>
            <a:custGeom>
              <a:avLst/>
              <a:gdLst/>
              <a:ahLst/>
              <a:cxnLst/>
              <a:rect l="l" t="t" r="r" b="b"/>
              <a:pathLst>
                <a:path w="6646" h="4672" extrusionOk="0">
                  <a:moveTo>
                    <a:pt x="2508" y="1"/>
                  </a:moveTo>
                  <a:lnTo>
                    <a:pt x="2038" y="32"/>
                  </a:lnTo>
                  <a:lnTo>
                    <a:pt x="1818" y="95"/>
                  </a:lnTo>
                  <a:lnTo>
                    <a:pt x="1599" y="126"/>
                  </a:lnTo>
                  <a:lnTo>
                    <a:pt x="1411" y="220"/>
                  </a:lnTo>
                  <a:lnTo>
                    <a:pt x="1191" y="314"/>
                  </a:lnTo>
                  <a:lnTo>
                    <a:pt x="1003" y="408"/>
                  </a:lnTo>
                  <a:lnTo>
                    <a:pt x="847" y="565"/>
                  </a:lnTo>
                  <a:lnTo>
                    <a:pt x="658" y="691"/>
                  </a:lnTo>
                  <a:lnTo>
                    <a:pt x="533" y="879"/>
                  </a:lnTo>
                  <a:lnTo>
                    <a:pt x="376" y="1067"/>
                  </a:lnTo>
                  <a:lnTo>
                    <a:pt x="251" y="1317"/>
                  </a:lnTo>
                  <a:lnTo>
                    <a:pt x="157" y="1568"/>
                  </a:lnTo>
                  <a:lnTo>
                    <a:pt x="63" y="1819"/>
                  </a:lnTo>
                  <a:lnTo>
                    <a:pt x="32" y="2038"/>
                  </a:lnTo>
                  <a:lnTo>
                    <a:pt x="0" y="2258"/>
                  </a:lnTo>
                  <a:lnTo>
                    <a:pt x="0" y="2477"/>
                  </a:lnTo>
                  <a:lnTo>
                    <a:pt x="32" y="2665"/>
                  </a:lnTo>
                  <a:lnTo>
                    <a:pt x="94" y="2885"/>
                  </a:lnTo>
                  <a:lnTo>
                    <a:pt x="157" y="3073"/>
                  </a:lnTo>
                  <a:lnTo>
                    <a:pt x="220" y="3261"/>
                  </a:lnTo>
                  <a:lnTo>
                    <a:pt x="345" y="3418"/>
                  </a:lnTo>
                  <a:lnTo>
                    <a:pt x="564" y="3762"/>
                  </a:lnTo>
                  <a:lnTo>
                    <a:pt x="878" y="4045"/>
                  </a:lnTo>
                  <a:lnTo>
                    <a:pt x="1223" y="4295"/>
                  </a:lnTo>
                  <a:lnTo>
                    <a:pt x="1630" y="4452"/>
                  </a:lnTo>
                  <a:lnTo>
                    <a:pt x="1850" y="4546"/>
                  </a:lnTo>
                  <a:lnTo>
                    <a:pt x="2100" y="4609"/>
                  </a:lnTo>
                  <a:lnTo>
                    <a:pt x="2633" y="4672"/>
                  </a:lnTo>
                  <a:lnTo>
                    <a:pt x="3198" y="4640"/>
                  </a:lnTo>
                  <a:lnTo>
                    <a:pt x="3730" y="4609"/>
                  </a:lnTo>
                  <a:lnTo>
                    <a:pt x="4263" y="4483"/>
                  </a:lnTo>
                  <a:lnTo>
                    <a:pt x="4796" y="4327"/>
                  </a:lnTo>
                  <a:lnTo>
                    <a:pt x="5298" y="4170"/>
                  </a:lnTo>
                  <a:lnTo>
                    <a:pt x="5768" y="3951"/>
                  </a:lnTo>
                  <a:lnTo>
                    <a:pt x="5831" y="3919"/>
                  </a:lnTo>
                  <a:lnTo>
                    <a:pt x="5862" y="3857"/>
                  </a:lnTo>
                  <a:lnTo>
                    <a:pt x="5862" y="3794"/>
                  </a:lnTo>
                  <a:lnTo>
                    <a:pt x="5862" y="3731"/>
                  </a:lnTo>
                  <a:lnTo>
                    <a:pt x="5799" y="3637"/>
                  </a:lnTo>
                  <a:lnTo>
                    <a:pt x="5737" y="3606"/>
                  </a:lnTo>
                  <a:lnTo>
                    <a:pt x="5674" y="3574"/>
                  </a:lnTo>
                  <a:lnTo>
                    <a:pt x="5141" y="3574"/>
                  </a:lnTo>
                  <a:lnTo>
                    <a:pt x="4608" y="3637"/>
                  </a:lnTo>
                  <a:lnTo>
                    <a:pt x="4075" y="3700"/>
                  </a:lnTo>
                  <a:lnTo>
                    <a:pt x="3542" y="3731"/>
                  </a:lnTo>
                  <a:lnTo>
                    <a:pt x="3135" y="3731"/>
                  </a:lnTo>
                  <a:lnTo>
                    <a:pt x="2665" y="3700"/>
                  </a:lnTo>
                  <a:lnTo>
                    <a:pt x="2194" y="3574"/>
                  </a:lnTo>
                  <a:lnTo>
                    <a:pt x="1975" y="3512"/>
                  </a:lnTo>
                  <a:lnTo>
                    <a:pt x="1756" y="3418"/>
                  </a:lnTo>
                  <a:lnTo>
                    <a:pt x="1568" y="3292"/>
                  </a:lnTo>
                  <a:lnTo>
                    <a:pt x="1379" y="3167"/>
                  </a:lnTo>
                  <a:lnTo>
                    <a:pt x="1254" y="3010"/>
                  </a:lnTo>
                  <a:lnTo>
                    <a:pt x="1160" y="2853"/>
                  </a:lnTo>
                  <a:lnTo>
                    <a:pt x="1066" y="2665"/>
                  </a:lnTo>
                  <a:lnTo>
                    <a:pt x="1066" y="2446"/>
                  </a:lnTo>
                  <a:lnTo>
                    <a:pt x="1097" y="2195"/>
                  </a:lnTo>
                  <a:lnTo>
                    <a:pt x="1160" y="1913"/>
                  </a:lnTo>
                  <a:lnTo>
                    <a:pt x="1254" y="1725"/>
                  </a:lnTo>
                  <a:lnTo>
                    <a:pt x="1348" y="1568"/>
                  </a:lnTo>
                  <a:lnTo>
                    <a:pt x="1442" y="1443"/>
                  </a:lnTo>
                  <a:lnTo>
                    <a:pt x="1536" y="1317"/>
                  </a:lnTo>
                  <a:lnTo>
                    <a:pt x="1662" y="1223"/>
                  </a:lnTo>
                  <a:lnTo>
                    <a:pt x="1787" y="1161"/>
                  </a:lnTo>
                  <a:lnTo>
                    <a:pt x="2100" y="1067"/>
                  </a:lnTo>
                  <a:lnTo>
                    <a:pt x="2414" y="1004"/>
                  </a:lnTo>
                  <a:lnTo>
                    <a:pt x="2727" y="1035"/>
                  </a:lnTo>
                  <a:lnTo>
                    <a:pt x="3072" y="1067"/>
                  </a:lnTo>
                  <a:lnTo>
                    <a:pt x="3448" y="1161"/>
                  </a:lnTo>
                  <a:lnTo>
                    <a:pt x="3793" y="1317"/>
                  </a:lnTo>
                  <a:lnTo>
                    <a:pt x="4169" y="1443"/>
                  </a:lnTo>
                  <a:lnTo>
                    <a:pt x="4859" y="1819"/>
                  </a:lnTo>
                  <a:lnTo>
                    <a:pt x="5454" y="2164"/>
                  </a:lnTo>
                  <a:lnTo>
                    <a:pt x="5925" y="2477"/>
                  </a:lnTo>
                  <a:lnTo>
                    <a:pt x="6019" y="2509"/>
                  </a:lnTo>
                  <a:lnTo>
                    <a:pt x="6113" y="2540"/>
                  </a:lnTo>
                  <a:lnTo>
                    <a:pt x="6269" y="2540"/>
                  </a:lnTo>
                  <a:lnTo>
                    <a:pt x="6395" y="2477"/>
                  </a:lnTo>
                  <a:lnTo>
                    <a:pt x="6520" y="2352"/>
                  </a:lnTo>
                  <a:lnTo>
                    <a:pt x="6614" y="2195"/>
                  </a:lnTo>
                  <a:lnTo>
                    <a:pt x="6646" y="2038"/>
                  </a:lnTo>
                  <a:lnTo>
                    <a:pt x="6614" y="1882"/>
                  </a:lnTo>
                  <a:lnTo>
                    <a:pt x="6552" y="1819"/>
                  </a:lnTo>
                  <a:lnTo>
                    <a:pt x="6489" y="1725"/>
                  </a:lnTo>
                  <a:lnTo>
                    <a:pt x="6175" y="1443"/>
                  </a:lnTo>
                  <a:lnTo>
                    <a:pt x="5799" y="1161"/>
                  </a:lnTo>
                  <a:lnTo>
                    <a:pt x="5392" y="910"/>
                  </a:lnTo>
                  <a:lnTo>
                    <a:pt x="4953" y="659"/>
                  </a:lnTo>
                  <a:lnTo>
                    <a:pt x="4483" y="440"/>
                  </a:lnTo>
                  <a:lnTo>
                    <a:pt x="3981" y="283"/>
                  </a:lnTo>
                  <a:lnTo>
                    <a:pt x="3511" y="126"/>
                  </a:lnTo>
                  <a:lnTo>
                    <a:pt x="3009" y="64"/>
                  </a:lnTo>
                  <a:lnTo>
                    <a:pt x="2508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73"/>
            <p:cNvSpPr/>
            <p:nvPr/>
          </p:nvSpPr>
          <p:spPr>
            <a:xfrm>
              <a:off x="4068400" y="3302225"/>
              <a:ext cx="137150" cy="124625"/>
            </a:xfrm>
            <a:custGeom>
              <a:avLst/>
              <a:gdLst/>
              <a:ahLst/>
              <a:cxnLst/>
              <a:rect l="l" t="t" r="r" b="b"/>
              <a:pathLst>
                <a:path w="5486" h="4985" extrusionOk="0">
                  <a:moveTo>
                    <a:pt x="2038" y="0"/>
                  </a:moveTo>
                  <a:lnTo>
                    <a:pt x="1818" y="31"/>
                  </a:lnTo>
                  <a:lnTo>
                    <a:pt x="1630" y="94"/>
                  </a:lnTo>
                  <a:lnTo>
                    <a:pt x="1411" y="157"/>
                  </a:lnTo>
                  <a:lnTo>
                    <a:pt x="1191" y="282"/>
                  </a:lnTo>
                  <a:lnTo>
                    <a:pt x="1003" y="408"/>
                  </a:lnTo>
                  <a:lnTo>
                    <a:pt x="784" y="564"/>
                  </a:lnTo>
                  <a:lnTo>
                    <a:pt x="596" y="752"/>
                  </a:lnTo>
                  <a:lnTo>
                    <a:pt x="470" y="940"/>
                  </a:lnTo>
                  <a:lnTo>
                    <a:pt x="345" y="1097"/>
                  </a:lnTo>
                  <a:lnTo>
                    <a:pt x="157" y="1473"/>
                  </a:lnTo>
                  <a:lnTo>
                    <a:pt x="31" y="1849"/>
                  </a:lnTo>
                  <a:lnTo>
                    <a:pt x="0" y="2257"/>
                  </a:lnTo>
                  <a:lnTo>
                    <a:pt x="0" y="2664"/>
                  </a:lnTo>
                  <a:lnTo>
                    <a:pt x="94" y="3072"/>
                  </a:lnTo>
                  <a:lnTo>
                    <a:pt x="251" y="3448"/>
                  </a:lnTo>
                  <a:lnTo>
                    <a:pt x="376" y="3605"/>
                  </a:lnTo>
                  <a:lnTo>
                    <a:pt x="502" y="3793"/>
                  </a:lnTo>
                  <a:lnTo>
                    <a:pt x="658" y="3981"/>
                  </a:lnTo>
                  <a:lnTo>
                    <a:pt x="878" y="4169"/>
                  </a:lnTo>
                  <a:lnTo>
                    <a:pt x="1066" y="4326"/>
                  </a:lnTo>
                  <a:lnTo>
                    <a:pt x="1317" y="4483"/>
                  </a:lnTo>
                  <a:lnTo>
                    <a:pt x="1536" y="4608"/>
                  </a:lnTo>
                  <a:lnTo>
                    <a:pt x="1787" y="4702"/>
                  </a:lnTo>
                  <a:lnTo>
                    <a:pt x="2038" y="4796"/>
                  </a:lnTo>
                  <a:lnTo>
                    <a:pt x="2288" y="4890"/>
                  </a:lnTo>
                  <a:lnTo>
                    <a:pt x="2821" y="4953"/>
                  </a:lnTo>
                  <a:lnTo>
                    <a:pt x="3354" y="4984"/>
                  </a:lnTo>
                  <a:lnTo>
                    <a:pt x="3918" y="4953"/>
                  </a:lnTo>
                  <a:lnTo>
                    <a:pt x="4420" y="4827"/>
                  </a:lnTo>
                  <a:lnTo>
                    <a:pt x="4483" y="4827"/>
                  </a:lnTo>
                  <a:lnTo>
                    <a:pt x="4514" y="4796"/>
                  </a:lnTo>
                  <a:lnTo>
                    <a:pt x="4545" y="4702"/>
                  </a:lnTo>
                  <a:lnTo>
                    <a:pt x="4514" y="4608"/>
                  </a:lnTo>
                  <a:lnTo>
                    <a:pt x="4483" y="4545"/>
                  </a:lnTo>
                  <a:lnTo>
                    <a:pt x="4420" y="4545"/>
                  </a:lnTo>
                  <a:lnTo>
                    <a:pt x="4075" y="4451"/>
                  </a:lnTo>
                  <a:lnTo>
                    <a:pt x="3762" y="4389"/>
                  </a:lnTo>
                  <a:lnTo>
                    <a:pt x="3072" y="4263"/>
                  </a:lnTo>
                  <a:lnTo>
                    <a:pt x="2758" y="4200"/>
                  </a:lnTo>
                  <a:lnTo>
                    <a:pt x="2414" y="4106"/>
                  </a:lnTo>
                  <a:lnTo>
                    <a:pt x="2100" y="3950"/>
                  </a:lnTo>
                  <a:lnTo>
                    <a:pt x="1818" y="3793"/>
                  </a:lnTo>
                  <a:lnTo>
                    <a:pt x="1536" y="3574"/>
                  </a:lnTo>
                  <a:lnTo>
                    <a:pt x="1317" y="3354"/>
                  </a:lnTo>
                  <a:lnTo>
                    <a:pt x="1128" y="3072"/>
                  </a:lnTo>
                  <a:lnTo>
                    <a:pt x="1003" y="2790"/>
                  </a:lnTo>
                  <a:lnTo>
                    <a:pt x="909" y="2476"/>
                  </a:lnTo>
                  <a:lnTo>
                    <a:pt x="909" y="2320"/>
                  </a:lnTo>
                  <a:lnTo>
                    <a:pt x="940" y="2163"/>
                  </a:lnTo>
                  <a:lnTo>
                    <a:pt x="972" y="2006"/>
                  </a:lnTo>
                  <a:lnTo>
                    <a:pt x="1003" y="1849"/>
                  </a:lnTo>
                  <a:lnTo>
                    <a:pt x="1066" y="1693"/>
                  </a:lnTo>
                  <a:lnTo>
                    <a:pt x="1191" y="1536"/>
                  </a:lnTo>
                  <a:lnTo>
                    <a:pt x="1285" y="1379"/>
                  </a:lnTo>
                  <a:lnTo>
                    <a:pt x="1411" y="1254"/>
                  </a:lnTo>
                  <a:lnTo>
                    <a:pt x="1567" y="1160"/>
                  </a:lnTo>
                  <a:lnTo>
                    <a:pt x="1724" y="1066"/>
                  </a:lnTo>
                  <a:lnTo>
                    <a:pt x="1881" y="1003"/>
                  </a:lnTo>
                  <a:lnTo>
                    <a:pt x="2038" y="972"/>
                  </a:lnTo>
                  <a:lnTo>
                    <a:pt x="2194" y="940"/>
                  </a:lnTo>
                  <a:lnTo>
                    <a:pt x="2351" y="940"/>
                  </a:lnTo>
                  <a:lnTo>
                    <a:pt x="2696" y="972"/>
                  </a:lnTo>
                  <a:lnTo>
                    <a:pt x="3009" y="1097"/>
                  </a:lnTo>
                  <a:lnTo>
                    <a:pt x="3323" y="1254"/>
                  </a:lnTo>
                  <a:lnTo>
                    <a:pt x="3573" y="1505"/>
                  </a:lnTo>
                  <a:lnTo>
                    <a:pt x="3824" y="1755"/>
                  </a:lnTo>
                  <a:lnTo>
                    <a:pt x="4012" y="2038"/>
                  </a:lnTo>
                  <a:lnTo>
                    <a:pt x="4169" y="2320"/>
                  </a:lnTo>
                  <a:lnTo>
                    <a:pt x="4294" y="2602"/>
                  </a:lnTo>
                  <a:lnTo>
                    <a:pt x="4514" y="3229"/>
                  </a:lnTo>
                  <a:lnTo>
                    <a:pt x="4733" y="3887"/>
                  </a:lnTo>
                  <a:lnTo>
                    <a:pt x="4765" y="3981"/>
                  </a:lnTo>
                  <a:lnTo>
                    <a:pt x="4859" y="4075"/>
                  </a:lnTo>
                  <a:lnTo>
                    <a:pt x="4984" y="4138"/>
                  </a:lnTo>
                  <a:lnTo>
                    <a:pt x="5109" y="4169"/>
                  </a:lnTo>
                  <a:lnTo>
                    <a:pt x="5235" y="4138"/>
                  </a:lnTo>
                  <a:lnTo>
                    <a:pt x="5329" y="4106"/>
                  </a:lnTo>
                  <a:lnTo>
                    <a:pt x="5423" y="4012"/>
                  </a:lnTo>
                  <a:lnTo>
                    <a:pt x="5454" y="3887"/>
                  </a:lnTo>
                  <a:lnTo>
                    <a:pt x="5486" y="3668"/>
                  </a:lnTo>
                  <a:lnTo>
                    <a:pt x="5486" y="3448"/>
                  </a:lnTo>
                  <a:lnTo>
                    <a:pt x="5454" y="2978"/>
                  </a:lnTo>
                  <a:lnTo>
                    <a:pt x="5329" y="2539"/>
                  </a:lnTo>
                  <a:lnTo>
                    <a:pt x="5141" y="2069"/>
                  </a:lnTo>
                  <a:lnTo>
                    <a:pt x="4890" y="1661"/>
                  </a:lnTo>
                  <a:lnTo>
                    <a:pt x="4608" y="1285"/>
                  </a:lnTo>
                  <a:lnTo>
                    <a:pt x="4294" y="909"/>
                  </a:lnTo>
                  <a:lnTo>
                    <a:pt x="3918" y="596"/>
                  </a:lnTo>
                  <a:lnTo>
                    <a:pt x="3542" y="345"/>
                  </a:lnTo>
                  <a:lnTo>
                    <a:pt x="3135" y="157"/>
                  </a:lnTo>
                  <a:lnTo>
                    <a:pt x="2915" y="94"/>
                  </a:lnTo>
                  <a:lnTo>
                    <a:pt x="2696" y="31"/>
                  </a:lnTo>
                  <a:lnTo>
                    <a:pt x="2476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73"/>
            <p:cNvSpPr/>
            <p:nvPr/>
          </p:nvSpPr>
          <p:spPr>
            <a:xfrm>
              <a:off x="4290150" y="3237950"/>
              <a:ext cx="113675" cy="150500"/>
            </a:xfrm>
            <a:custGeom>
              <a:avLst/>
              <a:gdLst/>
              <a:ahLst/>
              <a:cxnLst/>
              <a:rect l="l" t="t" r="r" b="b"/>
              <a:pathLst>
                <a:path w="4547" h="6020" extrusionOk="0">
                  <a:moveTo>
                    <a:pt x="2853" y="1"/>
                  </a:moveTo>
                  <a:lnTo>
                    <a:pt x="2634" y="32"/>
                  </a:lnTo>
                  <a:lnTo>
                    <a:pt x="2415" y="95"/>
                  </a:lnTo>
                  <a:lnTo>
                    <a:pt x="2227" y="157"/>
                  </a:lnTo>
                  <a:lnTo>
                    <a:pt x="2007" y="251"/>
                  </a:lnTo>
                  <a:lnTo>
                    <a:pt x="1600" y="502"/>
                  </a:lnTo>
                  <a:lnTo>
                    <a:pt x="1255" y="816"/>
                  </a:lnTo>
                  <a:lnTo>
                    <a:pt x="910" y="1129"/>
                  </a:lnTo>
                  <a:lnTo>
                    <a:pt x="628" y="1474"/>
                  </a:lnTo>
                  <a:lnTo>
                    <a:pt x="377" y="1819"/>
                  </a:lnTo>
                  <a:lnTo>
                    <a:pt x="252" y="2038"/>
                  </a:lnTo>
                  <a:lnTo>
                    <a:pt x="158" y="2289"/>
                  </a:lnTo>
                  <a:lnTo>
                    <a:pt x="95" y="2540"/>
                  </a:lnTo>
                  <a:lnTo>
                    <a:pt x="32" y="2790"/>
                  </a:lnTo>
                  <a:lnTo>
                    <a:pt x="1" y="3041"/>
                  </a:lnTo>
                  <a:lnTo>
                    <a:pt x="1" y="3292"/>
                  </a:lnTo>
                  <a:lnTo>
                    <a:pt x="32" y="3825"/>
                  </a:lnTo>
                  <a:lnTo>
                    <a:pt x="126" y="4326"/>
                  </a:lnTo>
                  <a:lnTo>
                    <a:pt x="252" y="4859"/>
                  </a:lnTo>
                  <a:lnTo>
                    <a:pt x="471" y="5330"/>
                  </a:lnTo>
                  <a:lnTo>
                    <a:pt x="691" y="5768"/>
                  </a:lnTo>
                  <a:lnTo>
                    <a:pt x="753" y="5800"/>
                  </a:lnTo>
                  <a:lnTo>
                    <a:pt x="785" y="5831"/>
                  </a:lnTo>
                  <a:lnTo>
                    <a:pt x="910" y="5831"/>
                  </a:lnTo>
                  <a:lnTo>
                    <a:pt x="973" y="5800"/>
                  </a:lnTo>
                  <a:lnTo>
                    <a:pt x="1004" y="5768"/>
                  </a:lnTo>
                  <a:lnTo>
                    <a:pt x="1035" y="5737"/>
                  </a:lnTo>
                  <a:lnTo>
                    <a:pt x="1035" y="5643"/>
                  </a:lnTo>
                  <a:lnTo>
                    <a:pt x="973" y="5079"/>
                  </a:lnTo>
                  <a:lnTo>
                    <a:pt x="910" y="4452"/>
                  </a:lnTo>
                  <a:lnTo>
                    <a:pt x="847" y="3856"/>
                  </a:lnTo>
                  <a:lnTo>
                    <a:pt x="847" y="3574"/>
                  </a:lnTo>
                  <a:lnTo>
                    <a:pt x="847" y="3261"/>
                  </a:lnTo>
                  <a:lnTo>
                    <a:pt x="941" y="2916"/>
                  </a:lnTo>
                  <a:lnTo>
                    <a:pt x="1067" y="2571"/>
                  </a:lnTo>
                  <a:lnTo>
                    <a:pt x="1255" y="2226"/>
                  </a:lnTo>
                  <a:lnTo>
                    <a:pt x="1506" y="1881"/>
                  </a:lnTo>
                  <a:lnTo>
                    <a:pt x="1788" y="1599"/>
                  </a:lnTo>
                  <a:lnTo>
                    <a:pt x="2070" y="1349"/>
                  </a:lnTo>
                  <a:lnTo>
                    <a:pt x="2258" y="1223"/>
                  </a:lnTo>
                  <a:lnTo>
                    <a:pt x="2415" y="1160"/>
                  </a:lnTo>
                  <a:lnTo>
                    <a:pt x="2571" y="1098"/>
                  </a:lnTo>
                  <a:lnTo>
                    <a:pt x="2759" y="1066"/>
                  </a:lnTo>
                  <a:lnTo>
                    <a:pt x="3167" y="1066"/>
                  </a:lnTo>
                  <a:lnTo>
                    <a:pt x="3324" y="1160"/>
                  </a:lnTo>
                  <a:lnTo>
                    <a:pt x="3418" y="1254"/>
                  </a:lnTo>
                  <a:lnTo>
                    <a:pt x="3480" y="1380"/>
                  </a:lnTo>
                  <a:lnTo>
                    <a:pt x="3512" y="1568"/>
                  </a:lnTo>
                  <a:lnTo>
                    <a:pt x="3512" y="1756"/>
                  </a:lnTo>
                  <a:lnTo>
                    <a:pt x="3512" y="2007"/>
                  </a:lnTo>
                  <a:lnTo>
                    <a:pt x="3512" y="2289"/>
                  </a:lnTo>
                  <a:lnTo>
                    <a:pt x="3449" y="2602"/>
                  </a:lnTo>
                  <a:lnTo>
                    <a:pt x="3324" y="3198"/>
                  </a:lnTo>
                  <a:lnTo>
                    <a:pt x="3198" y="3511"/>
                  </a:lnTo>
                  <a:lnTo>
                    <a:pt x="3073" y="3794"/>
                  </a:lnTo>
                  <a:lnTo>
                    <a:pt x="2759" y="4358"/>
                  </a:lnTo>
                  <a:lnTo>
                    <a:pt x="2415" y="4891"/>
                  </a:lnTo>
                  <a:lnTo>
                    <a:pt x="2101" y="5424"/>
                  </a:lnTo>
                  <a:lnTo>
                    <a:pt x="2038" y="5549"/>
                  </a:lnTo>
                  <a:lnTo>
                    <a:pt x="2038" y="5674"/>
                  </a:lnTo>
                  <a:lnTo>
                    <a:pt x="2101" y="5800"/>
                  </a:lnTo>
                  <a:lnTo>
                    <a:pt x="2164" y="5925"/>
                  </a:lnTo>
                  <a:lnTo>
                    <a:pt x="2258" y="5988"/>
                  </a:lnTo>
                  <a:lnTo>
                    <a:pt x="2383" y="6019"/>
                  </a:lnTo>
                  <a:lnTo>
                    <a:pt x="2509" y="6019"/>
                  </a:lnTo>
                  <a:lnTo>
                    <a:pt x="2634" y="5956"/>
                  </a:lnTo>
                  <a:lnTo>
                    <a:pt x="2853" y="5768"/>
                  </a:lnTo>
                  <a:lnTo>
                    <a:pt x="3104" y="5486"/>
                  </a:lnTo>
                  <a:lnTo>
                    <a:pt x="3355" y="5141"/>
                  </a:lnTo>
                  <a:lnTo>
                    <a:pt x="3606" y="4734"/>
                  </a:lnTo>
                  <a:lnTo>
                    <a:pt x="3857" y="4295"/>
                  </a:lnTo>
                  <a:lnTo>
                    <a:pt x="4076" y="3825"/>
                  </a:lnTo>
                  <a:lnTo>
                    <a:pt x="4233" y="3323"/>
                  </a:lnTo>
                  <a:lnTo>
                    <a:pt x="4389" y="2822"/>
                  </a:lnTo>
                  <a:lnTo>
                    <a:pt x="4483" y="2320"/>
                  </a:lnTo>
                  <a:lnTo>
                    <a:pt x="4546" y="1850"/>
                  </a:lnTo>
                  <a:lnTo>
                    <a:pt x="4546" y="1411"/>
                  </a:lnTo>
                  <a:lnTo>
                    <a:pt x="4515" y="1223"/>
                  </a:lnTo>
                  <a:lnTo>
                    <a:pt x="4452" y="1004"/>
                  </a:lnTo>
                  <a:lnTo>
                    <a:pt x="4389" y="816"/>
                  </a:lnTo>
                  <a:lnTo>
                    <a:pt x="4295" y="659"/>
                  </a:lnTo>
                  <a:lnTo>
                    <a:pt x="4201" y="502"/>
                  </a:lnTo>
                  <a:lnTo>
                    <a:pt x="4045" y="377"/>
                  </a:lnTo>
                  <a:lnTo>
                    <a:pt x="3919" y="251"/>
                  </a:lnTo>
                  <a:lnTo>
                    <a:pt x="3731" y="157"/>
                  </a:lnTo>
                  <a:lnTo>
                    <a:pt x="3512" y="95"/>
                  </a:lnTo>
                  <a:lnTo>
                    <a:pt x="3292" y="32"/>
                  </a:lnTo>
                  <a:lnTo>
                    <a:pt x="3073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73"/>
            <p:cNvSpPr/>
            <p:nvPr/>
          </p:nvSpPr>
          <p:spPr>
            <a:xfrm>
              <a:off x="4179675" y="3400950"/>
              <a:ext cx="673175" cy="738225"/>
            </a:xfrm>
            <a:custGeom>
              <a:avLst/>
              <a:gdLst/>
              <a:ahLst/>
              <a:cxnLst/>
              <a:rect l="l" t="t" r="r" b="b"/>
              <a:pathLst>
                <a:path w="26927" h="29529" extrusionOk="0">
                  <a:moveTo>
                    <a:pt x="19278" y="1"/>
                  </a:moveTo>
                  <a:lnTo>
                    <a:pt x="18839" y="32"/>
                  </a:lnTo>
                  <a:lnTo>
                    <a:pt x="18400" y="63"/>
                  </a:lnTo>
                  <a:lnTo>
                    <a:pt x="17962" y="126"/>
                  </a:lnTo>
                  <a:lnTo>
                    <a:pt x="17554" y="220"/>
                  </a:lnTo>
                  <a:lnTo>
                    <a:pt x="17147" y="345"/>
                  </a:lnTo>
                  <a:lnTo>
                    <a:pt x="16739" y="502"/>
                  </a:lnTo>
                  <a:lnTo>
                    <a:pt x="16363" y="690"/>
                  </a:lnTo>
                  <a:lnTo>
                    <a:pt x="16018" y="910"/>
                  </a:lnTo>
                  <a:lnTo>
                    <a:pt x="15673" y="1129"/>
                  </a:lnTo>
                  <a:lnTo>
                    <a:pt x="15360" y="1380"/>
                  </a:lnTo>
                  <a:lnTo>
                    <a:pt x="15078" y="1693"/>
                  </a:lnTo>
                  <a:lnTo>
                    <a:pt x="14796" y="2007"/>
                  </a:lnTo>
                  <a:lnTo>
                    <a:pt x="14576" y="2352"/>
                  </a:lnTo>
                  <a:lnTo>
                    <a:pt x="14357" y="2728"/>
                  </a:lnTo>
                  <a:lnTo>
                    <a:pt x="14200" y="3104"/>
                  </a:lnTo>
                  <a:lnTo>
                    <a:pt x="14075" y="3543"/>
                  </a:lnTo>
                  <a:lnTo>
                    <a:pt x="13981" y="4013"/>
                  </a:lnTo>
                  <a:lnTo>
                    <a:pt x="13918" y="4483"/>
                  </a:lnTo>
                  <a:lnTo>
                    <a:pt x="13918" y="4577"/>
                  </a:lnTo>
                  <a:lnTo>
                    <a:pt x="13949" y="4671"/>
                  </a:lnTo>
                  <a:lnTo>
                    <a:pt x="14012" y="4765"/>
                  </a:lnTo>
                  <a:lnTo>
                    <a:pt x="14075" y="4828"/>
                  </a:lnTo>
                  <a:lnTo>
                    <a:pt x="14200" y="4953"/>
                  </a:lnTo>
                  <a:lnTo>
                    <a:pt x="14388" y="4985"/>
                  </a:lnTo>
                  <a:lnTo>
                    <a:pt x="14576" y="4985"/>
                  </a:lnTo>
                  <a:lnTo>
                    <a:pt x="14764" y="4922"/>
                  </a:lnTo>
                  <a:lnTo>
                    <a:pt x="14827" y="4891"/>
                  </a:lnTo>
                  <a:lnTo>
                    <a:pt x="14890" y="4797"/>
                  </a:lnTo>
                  <a:lnTo>
                    <a:pt x="14921" y="4734"/>
                  </a:lnTo>
                  <a:lnTo>
                    <a:pt x="14952" y="4609"/>
                  </a:lnTo>
                  <a:lnTo>
                    <a:pt x="15046" y="4264"/>
                  </a:lnTo>
                  <a:lnTo>
                    <a:pt x="15140" y="3919"/>
                  </a:lnTo>
                  <a:lnTo>
                    <a:pt x="15266" y="3605"/>
                  </a:lnTo>
                  <a:lnTo>
                    <a:pt x="15422" y="3292"/>
                  </a:lnTo>
                  <a:lnTo>
                    <a:pt x="15611" y="3010"/>
                  </a:lnTo>
                  <a:lnTo>
                    <a:pt x="15799" y="2759"/>
                  </a:lnTo>
                  <a:lnTo>
                    <a:pt x="16018" y="2508"/>
                  </a:lnTo>
                  <a:lnTo>
                    <a:pt x="16237" y="2289"/>
                  </a:lnTo>
                  <a:lnTo>
                    <a:pt x="16488" y="2070"/>
                  </a:lnTo>
                  <a:lnTo>
                    <a:pt x="16770" y="1913"/>
                  </a:lnTo>
                  <a:lnTo>
                    <a:pt x="17052" y="1725"/>
                  </a:lnTo>
                  <a:lnTo>
                    <a:pt x="17335" y="1599"/>
                  </a:lnTo>
                  <a:lnTo>
                    <a:pt x="17648" y="1474"/>
                  </a:lnTo>
                  <a:lnTo>
                    <a:pt x="17962" y="1380"/>
                  </a:lnTo>
                  <a:lnTo>
                    <a:pt x="18275" y="1286"/>
                  </a:lnTo>
                  <a:lnTo>
                    <a:pt x="18588" y="1223"/>
                  </a:lnTo>
                  <a:lnTo>
                    <a:pt x="18933" y="1192"/>
                  </a:lnTo>
                  <a:lnTo>
                    <a:pt x="19247" y="1160"/>
                  </a:lnTo>
                  <a:lnTo>
                    <a:pt x="19592" y="1160"/>
                  </a:lnTo>
                  <a:lnTo>
                    <a:pt x="19936" y="1192"/>
                  </a:lnTo>
                  <a:lnTo>
                    <a:pt x="20250" y="1223"/>
                  </a:lnTo>
                  <a:lnTo>
                    <a:pt x="20595" y="1286"/>
                  </a:lnTo>
                  <a:lnTo>
                    <a:pt x="20908" y="1380"/>
                  </a:lnTo>
                  <a:lnTo>
                    <a:pt x="21222" y="1474"/>
                  </a:lnTo>
                  <a:lnTo>
                    <a:pt x="21535" y="1599"/>
                  </a:lnTo>
                  <a:lnTo>
                    <a:pt x="21848" y="1756"/>
                  </a:lnTo>
                  <a:lnTo>
                    <a:pt x="22131" y="1913"/>
                  </a:lnTo>
                  <a:lnTo>
                    <a:pt x="22413" y="2101"/>
                  </a:lnTo>
                  <a:lnTo>
                    <a:pt x="22695" y="2320"/>
                  </a:lnTo>
                  <a:lnTo>
                    <a:pt x="22946" y="2540"/>
                  </a:lnTo>
                  <a:lnTo>
                    <a:pt x="23165" y="2822"/>
                  </a:lnTo>
                  <a:lnTo>
                    <a:pt x="23384" y="3073"/>
                  </a:lnTo>
                  <a:lnTo>
                    <a:pt x="23635" y="3480"/>
                  </a:lnTo>
                  <a:lnTo>
                    <a:pt x="23823" y="3856"/>
                  </a:lnTo>
                  <a:lnTo>
                    <a:pt x="23980" y="4295"/>
                  </a:lnTo>
                  <a:lnTo>
                    <a:pt x="24137" y="4703"/>
                  </a:lnTo>
                  <a:lnTo>
                    <a:pt x="24419" y="5580"/>
                  </a:lnTo>
                  <a:lnTo>
                    <a:pt x="24576" y="6019"/>
                  </a:lnTo>
                  <a:lnTo>
                    <a:pt x="24795" y="6427"/>
                  </a:lnTo>
                  <a:lnTo>
                    <a:pt x="25077" y="6960"/>
                  </a:lnTo>
                  <a:lnTo>
                    <a:pt x="25391" y="7492"/>
                  </a:lnTo>
                  <a:lnTo>
                    <a:pt x="25516" y="7775"/>
                  </a:lnTo>
                  <a:lnTo>
                    <a:pt x="25641" y="8057"/>
                  </a:lnTo>
                  <a:lnTo>
                    <a:pt x="25735" y="8339"/>
                  </a:lnTo>
                  <a:lnTo>
                    <a:pt x="25767" y="8652"/>
                  </a:lnTo>
                  <a:lnTo>
                    <a:pt x="25767" y="8903"/>
                  </a:lnTo>
                  <a:lnTo>
                    <a:pt x="25735" y="9185"/>
                  </a:lnTo>
                  <a:lnTo>
                    <a:pt x="25673" y="9467"/>
                  </a:lnTo>
                  <a:lnTo>
                    <a:pt x="25579" y="9718"/>
                  </a:lnTo>
                  <a:lnTo>
                    <a:pt x="25391" y="10251"/>
                  </a:lnTo>
                  <a:lnTo>
                    <a:pt x="25234" y="10784"/>
                  </a:lnTo>
                  <a:lnTo>
                    <a:pt x="25077" y="11223"/>
                  </a:lnTo>
                  <a:lnTo>
                    <a:pt x="24983" y="11630"/>
                  </a:lnTo>
                  <a:lnTo>
                    <a:pt x="24889" y="12038"/>
                  </a:lnTo>
                  <a:lnTo>
                    <a:pt x="24826" y="12445"/>
                  </a:lnTo>
                  <a:lnTo>
                    <a:pt x="24764" y="13229"/>
                  </a:lnTo>
                  <a:lnTo>
                    <a:pt x="24701" y="14138"/>
                  </a:lnTo>
                  <a:lnTo>
                    <a:pt x="24638" y="14922"/>
                  </a:lnTo>
                  <a:lnTo>
                    <a:pt x="24576" y="15235"/>
                  </a:lnTo>
                  <a:lnTo>
                    <a:pt x="24513" y="15548"/>
                  </a:lnTo>
                  <a:lnTo>
                    <a:pt x="24419" y="15831"/>
                  </a:lnTo>
                  <a:lnTo>
                    <a:pt x="24325" y="16081"/>
                  </a:lnTo>
                  <a:lnTo>
                    <a:pt x="24199" y="16301"/>
                  </a:lnTo>
                  <a:lnTo>
                    <a:pt x="24074" y="16520"/>
                  </a:lnTo>
                  <a:lnTo>
                    <a:pt x="23917" y="16740"/>
                  </a:lnTo>
                  <a:lnTo>
                    <a:pt x="23761" y="16928"/>
                  </a:lnTo>
                  <a:lnTo>
                    <a:pt x="23353" y="17304"/>
                  </a:lnTo>
                  <a:lnTo>
                    <a:pt x="22883" y="17680"/>
                  </a:lnTo>
                  <a:lnTo>
                    <a:pt x="22319" y="18119"/>
                  </a:lnTo>
                  <a:lnTo>
                    <a:pt x="22037" y="18338"/>
                  </a:lnTo>
                  <a:lnTo>
                    <a:pt x="21754" y="18589"/>
                  </a:lnTo>
                  <a:lnTo>
                    <a:pt x="21284" y="19059"/>
                  </a:lnTo>
                  <a:lnTo>
                    <a:pt x="20908" y="19561"/>
                  </a:lnTo>
                  <a:lnTo>
                    <a:pt x="20563" y="20094"/>
                  </a:lnTo>
                  <a:lnTo>
                    <a:pt x="20281" y="20658"/>
                  </a:lnTo>
                  <a:lnTo>
                    <a:pt x="19999" y="21253"/>
                  </a:lnTo>
                  <a:lnTo>
                    <a:pt x="19497" y="22539"/>
                  </a:lnTo>
                  <a:lnTo>
                    <a:pt x="19215" y="23197"/>
                  </a:lnTo>
                  <a:lnTo>
                    <a:pt x="18902" y="23824"/>
                  </a:lnTo>
                  <a:lnTo>
                    <a:pt x="18714" y="24106"/>
                  </a:lnTo>
                  <a:lnTo>
                    <a:pt x="18526" y="24357"/>
                  </a:lnTo>
                  <a:lnTo>
                    <a:pt x="18338" y="24639"/>
                  </a:lnTo>
                  <a:lnTo>
                    <a:pt x="18118" y="24858"/>
                  </a:lnTo>
                  <a:lnTo>
                    <a:pt x="17867" y="25078"/>
                  </a:lnTo>
                  <a:lnTo>
                    <a:pt x="17617" y="25297"/>
                  </a:lnTo>
                  <a:lnTo>
                    <a:pt x="17366" y="25454"/>
                  </a:lnTo>
                  <a:lnTo>
                    <a:pt x="17084" y="25642"/>
                  </a:lnTo>
                  <a:lnTo>
                    <a:pt x="16770" y="25767"/>
                  </a:lnTo>
                  <a:lnTo>
                    <a:pt x="16457" y="25893"/>
                  </a:lnTo>
                  <a:lnTo>
                    <a:pt x="16112" y="25987"/>
                  </a:lnTo>
                  <a:lnTo>
                    <a:pt x="15736" y="26081"/>
                  </a:lnTo>
                  <a:lnTo>
                    <a:pt x="15297" y="26143"/>
                  </a:lnTo>
                  <a:lnTo>
                    <a:pt x="14827" y="26175"/>
                  </a:lnTo>
                  <a:lnTo>
                    <a:pt x="13949" y="26238"/>
                  </a:lnTo>
                  <a:lnTo>
                    <a:pt x="13510" y="26269"/>
                  </a:lnTo>
                  <a:lnTo>
                    <a:pt x="13072" y="26332"/>
                  </a:lnTo>
                  <a:lnTo>
                    <a:pt x="12633" y="26426"/>
                  </a:lnTo>
                  <a:lnTo>
                    <a:pt x="12194" y="26582"/>
                  </a:lnTo>
                  <a:lnTo>
                    <a:pt x="11724" y="26802"/>
                  </a:lnTo>
                  <a:lnTo>
                    <a:pt x="11285" y="27053"/>
                  </a:lnTo>
                  <a:lnTo>
                    <a:pt x="10438" y="27554"/>
                  </a:lnTo>
                  <a:lnTo>
                    <a:pt x="10000" y="27805"/>
                  </a:lnTo>
                  <a:lnTo>
                    <a:pt x="9561" y="28056"/>
                  </a:lnTo>
                  <a:lnTo>
                    <a:pt x="9122" y="28244"/>
                  </a:lnTo>
                  <a:lnTo>
                    <a:pt x="8620" y="28400"/>
                  </a:lnTo>
                  <a:lnTo>
                    <a:pt x="8244" y="28463"/>
                  </a:lnTo>
                  <a:lnTo>
                    <a:pt x="7899" y="28526"/>
                  </a:lnTo>
                  <a:lnTo>
                    <a:pt x="7555" y="28557"/>
                  </a:lnTo>
                  <a:lnTo>
                    <a:pt x="7210" y="28557"/>
                  </a:lnTo>
                  <a:lnTo>
                    <a:pt x="6865" y="28526"/>
                  </a:lnTo>
                  <a:lnTo>
                    <a:pt x="6552" y="28463"/>
                  </a:lnTo>
                  <a:lnTo>
                    <a:pt x="6238" y="28400"/>
                  </a:lnTo>
                  <a:lnTo>
                    <a:pt x="5925" y="28306"/>
                  </a:lnTo>
                  <a:lnTo>
                    <a:pt x="5611" y="28181"/>
                  </a:lnTo>
                  <a:lnTo>
                    <a:pt x="5329" y="28056"/>
                  </a:lnTo>
                  <a:lnTo>
                    <a:pt x="5047" y="27899"/>
                  </a:lnTo>
                  <a:lnTo>
                    <a:pt x="4765" y="27711"/>
                  </a:lnTo>
                  <a:lnTo>
                    <a:pt x="4483" y="27523"/>
                  </a:lnTo>
                  <a:lnTo>
                    <a:pt x="4201" y="27303"/>
                  </a:lnTo>
                  <a:lnTo>
                    <a:pt x="3699" y="26802"/>
                  </a:lnTo>
                  <a:lnTo>
                    <a:pt x="3323" y="26426"/>
                  </a:lnTo>
                  <a:lnTo>
                    <a:pt x="2978" y="26143"/>
                  </a:lnTo>
                  <a:lnTo>
                    <a:pt x="2571" y="25893"/>
                  </a:lnTo>
                  <a:lnTo>
                    <a:pt x="2132" y="25673"/>
                  </a:lnTo>
                  <a:lnTo>
                    <a:pt x="2069" y="25642"/>
                  </a:lnTo>
                  <a:lnTo>
                    <a:pt x="1411" y="25642"/>
                  </a:lnTo>
                  <a:lnTo>
                    <a:pt x="1348" y="25611"/>
                  </a:lnTo>
                  <a:lnTo>
                    <a:pt x="1191" y="25454"/>
                  </a:lnTo>
                  <a:lnTo>
                    <a:pt x="1097" y="25297"/>
                  </a:lnTo>
                  <a:lnTo>
                    <a:pt x="1035" y="25140"/>
                  </a:lnTo>
                  <a:lnTo>
                    <a:pt x="1003" y="24952"/>
                  </a:lnTo>
                  <a:lnTo>
                    <a:pt x="1003" y="24733"/>
                  </a:lnTo>
                  <a:lnTo>
                    <a:pt x="1035" y="24545"/>
                  </a:lnTo>
                  <a:lnTo>
                    <a:pt x="1097" y="24325"/>
                  </a:lnTo>
                  <a:lnTo>
                    <a:pt x="1191" y="24137"/>
                  </a:lnTo>
                  <a:lnTo>
                    <a:pt x="1379" y="23730"/>
                  </a:lnTo>
                  <a:lnTo>
                    <a:pt x="1630" y="23354"/>
                  </a:lnTo>
                  <a:lnTo>
                    <a:pt x="2038" y="22727"/>
                  </a:lnTo>
                  <a:lnTo>
                    <a:pt x="2978" y="21316"/>
                  </a:lnTo>
                  <a:lnTo>
                    <a:pt x="3417" y="20627"/>
                  </a:lnTo>
                  <a:lnTo>
                    <a:pt x="3856" y="19906"/>
                  </a:lnTo>
                  <a:lnTo>
                    <a:pt x="4232" y="19185"/>
                  </a:lnTo>
                  <a:lnTo>
                    <a:pt x="4577" y="18432"/>
                  </a:lnTo>
                  <a:lnTo>
                    <a:pt x="4890" y="17680"/>
                  </a:lnTo>
                  <a:lnTo>
                    <a:pt x="5172" y="16896"/>
                  </a:lnTo>
                  <a:lnTo>
                    <a:pt x="5298" y="17147"/>
                  </a:lnTo>
                  <a:lnTo>
                    <a:pt x="5423" y="17398"/>
                  </a:lnTo>
                  <a:lnTo>
                    <a:pt x="5611" y="17617"/>
                  </a:lnTo>
                  <a:lnTo>
                    <a:pt x="5799" y="17805"/>
                  </a:lnTo>
                  <a:lnTo>
                    <a:pt x="6019" y="17993"/>
                  </a:lnTo>
                  <a:lnTo>
                    <a:pt x="6269" y="18150"/>
                  </a:lnTo>
                  <a:lnTo>
                    <a:pt x="6520" y="18276"/>
                  </a:lnTo>
                  <a:lnTo>
                    <a:pt x="6802" y="18401"/>
                  </a:lnTo>
                  <a:lnTo>
                    <a:pt x="7084" y="18495"/>
                  </a:lnTo>
                  <a:lnTo>
                    <a:pt x="7367" y="18589"/>
                  </a:lnTo>
                  <a:lnTo>
                    <a:pt x="7993" y="18714"/>
                  </a:lnTo>
                  <a:lnTo>
                    <a:pt x="8620" y="18777"/>
                  </a:lnTo>
                  <a:lnTo>
                    <a:pt x="9216" y="18808"/>
                  </a:lnTo>
                  <a:lnTo>
                    <a:pt x="9655" y="18808"/>
                  </a:lnTo>
                  <a:lnTo>
                    <a:pt x="10094" y="18777"/>
                  </a:lnTo>
                  <a:lnTo>
                    <a:pt x="10532" y="18714"/>
                  </a:lnTo>
                  <a:lnTo>
                    <a:pt x="10940" y="18589"/>
                  </a:lnTo>
                  <a:lnTo>
                    <a:pt x="11347" y="18464"/>
                  </a:lnTo>
                  <a:lnTo>
                    <a:pt x="11755" y="18276"/>
                  </a:lnTo>
                  <a:lnTo>
                    <a:pt x="12131" y="18056"/>
                  </a:lnTo>
                  <a:lnTo>
                    <a:pt x="12476" y="17774"/>
                  </a:lnTo>
                  <a:lnTo>
                    <a:pt x="12789" y="17492"/>
                  </a:lnTo>
                  <a:lnTo>
                    <a:pt x="13072" y="17178"/>
                  </a:lnTo>
                  <a:lnTo>
                    <a:pt x="13322" y="16865"/>
                  </a:lnTo>
                  <a:lnTo>
                    <a:pt x="13604" y="16552"/>
                  </a:lnTo>
                  <a:lnTo>
                    <a:pt x="13887" y="16301"/>
                  </a:lnTo>
                  <a:lnTo>
                    <a:pt x="14137" y="16081"/>
                  </a:lnTo>
                  <a:lnTo>
                    <a:pt x="14702" y="15674"/>
                  </a:lnTo>
                  <a:lnTo>
                    <a:pt x="15297" y="15329"/>
                  </a:lnTo>
                  <a:lnTo>
                    <a:pt x="15579" y="15141"/>
                  </a:lnTo>
                  <a:lnTo>
                    <a:pt x="15861" y="14922"/>
                  </a:lnTo>
                  <a:lnTo>
                    <a:pt x="16112" y="14671"/>
                  </a:lnTo>
                  <a:lnTo>
                    <a:pt x="16332" y="14420"/>
                  </a:lnTo>
                  <a:lnTo>
                    <a:pt x="16520" y="14169"/>
                  </a:lnTo>
                  <a:lnTo>
                    <a:pt x="16676" y="13887"/>
                  </a:lnTo>
                  <a:lnTo>
                    <a:pt x="16770" y="13574"/>
                  </a:lnTo>
                  <a:lnTo>
                    <a:pt x="16864" y="13260"/>
                  </a:lnTo>
                  <a:lnTo>
                    <a:pt x="16958" y="12947"/>
                  </a:lnTo>
                  <a:lnTo>
                    <a:pt x="16990" y="12602"/>
                  </a:lnTo>
                  <a:lnTo>
                    <a:pt x="17052" y="12132"/>
                  </a:lnTo>
                  <a:lnTo>
                    <a:pt x="17052" y="11661"/>
                  </a:lnTo>
                  <a:lnTo>
                    <a:pt x="17052" y="11160"/>
                  </a:lnTo>
                  <a:lnTo>
                    <a:pt x="17052" y="10690"/>
                  </a:lnTo>
                  <a:lnTo>
                    <a:pt x="17115" y="10345"/>
                  </a:lnTo>
                  <a:lnTo>
                    <a:pt x="17178" y="10063"/>
                  </a:lnTo>
                  <a:lnTo>
                    <a:pt x="17303" y="9781"/>
                  </a:lnTo>
                  <a:lnTo>
                    <a:pt x="17429" y="9499"/>
                  </a:lnTo>
                  <a:lnTo>
                    <a:pt x="17679" y="8966"/>
                  </a:lnTo>
                  <a:lnTo>
                    <a:pt x="17773" y="8684"/>
                  </a:lnTo>
                  <a:lnTo>
                    <a:pt x="17867" y="8370"/>
                  </a:lnTo>
                  <a:lnTo>
                    <a:pt x="17930" y="7963"/>
                  </a:lnTo>
                  <a:lnTo>
                    <a:pt x="17899" y="7618"/>
                  </a:lnTo>
                  <a:lnTo>
                    <a:pt x="17805" y="7273"/>
                  </a:lnTo>
                  <a:lnTo>
                    <a:pt x="17679" y="6928"/>
                  </a:lnTo>
                  <a:lnTo>
                    <a:pt x="17491" y="6646"/>
                  </a:lnTo>
                  <a:lnTo>
                    <a:pt x="17272" y="6364"/>
                  </a:lnTo>
                  <a:lnTo>
                    <a:pt x="17021" y="6145"/>
                  </a:lnTo>
                  <a:lnTo>
                    <a:pt x="16739" y="5925"/>
                  </a:lnTo>
                  <a:lnTo>
                    <a:pt x="16426" y="5706"/>
                  </a:lnTo>
                  <a:lnTo>
                    <a:pt x="16081" y="5549"/>
                  </a:lnTo>
                  <a:lnTo>
                    <a:pt x="15736" y="5392"/>
                  </a:lnTo>
                  <a:lnTo>
                    <a:pt x="15391" y="5267"/>
                  </a:lnTo>
                  <a:lnTo>
                    <a:pt x="15015" y="5173"/>
                  </a:lnTo>
                  <a:lnTo>
                    <a:pt x="14670" y="5110"/>
                  </a:lnTo>
                  <a:lnTo>
                    <a:pt x="14294" y="5079"/>
                  </a:lnTo>
                  <a:lnTo>
                    <a:pt x="13918" y="5079"/>
                  </a:lnTo>
                  <a:lnTo>
                    <a:pt x="13887" y="5110"/>
                  </a:lnTo>
                  <a:lnTo>
                    <a:pt x="13824" y="5204"/>
                  </a:lnTo>
                  <a:lnTo>
                    <a:pt x="13855" y="5298"/>
                  </a:lnTo>
                  <a:lnTo>
                    <a:pt x="13887" y="5330"/>
                  </a:lnTo>
                  <a:lnTo>
                    <a:pt x="13949" y="5361"/>
                  </a:lnTo>
                  <a:lnTo>
                    <a:pt x="14482" y="5518"/>
                  </a:lnTo>
                  <a:lnTo>
                    <a:pt x="15046" y="5768"/>
                  </a:lnTo>
                  <a:lnTo>
                    <a:pt x="15297" y="5894"/>
                  </a:lnTo>
                  <a:lnTo>
                    <a:pt x="15548" y="6051"/>
                  </a:lnTo>
                  <a:lnTo>
                    <a:pt x="15799" y="6207"/>
                  </a:lnTo>
                  <a:lnTo>
                    <a:pt x="16049" y="6395"/>
                  </a:lnTo>
                  <a:lnTo>
                    <a:pt x="16237" y="6615"/>
                  </a:lnTo>
                  <a:lnTo>
                    <a:pt x="16426" y="6834"/>
                  </a:lnTo>
                  <a:lnTo>
                    <a:pt x="16551" y="7054"/>
                  </a:lnTo>
                  <a:lnTo>
                    <a:pt x="16676" y="7336"/>
                  </a:lnTo>
                  <a:lnTo>
                    <a:pt x="16739" y="7618"/>
                  </a:lnTo>
                  <a:lnTo>
                    <a:pt x="16770" y="7931"/>
                  </a:lnTo>
                  <a:lnTo>
                    <a:pt x="16739" y="8245"/>
                  </a:lnTo>
                  <a:lnTo>
                    <a:pt x="16676" y="8590"/>
                  </a:lnTo>
                  <a:lnTo>
                    <a:pt x="16582" y="8872"/>
                  </a:lnTo>
                  <a:lnTo>
                    <a:pt x="16457" y="9154"/>
                  </a:lnTo>
                  <a:lnTo>
                    <a:pt x="16332" y="9436"/>
                  </a:lnTo>
                  <a:lnTo>
                    <a:pt x="16206" y="9718"/>
                  </a:lnTo>
                  <a:lnTo>
                    <a:pt x="16143" y="10031"/>
                  </a:lnTo>
                  <a:lnTo>
                    <a:pt x="16112" y="10376"/>
                  </a:lnTo>
                  <a:lnTo>
                    <a:pt x="16081" y="11003"/>
                  </a:lnTo>
                  <a:lnTo>
                    <a:pt x="16049" y="11630"/>
                  </a:lnTo>
                  <a:lnTo>
                    <a:pt x="16018" y="12194"/>
                  </a:lnTo>
                  <a:lnTo>
                    <a:pt x="15987" y="12508"/>
                  </a:lnTo>
                  <a:lnTo>
                    <a:pt x="15924" y="12790"/>
                  </a:lnTo>
                  <a:lnTo>
                    <a:pt x="15861" y="13072"/>
                  </a:lnTo>
                  <a:lnTo>
                    <a:pt x="15736" y="13323"/>
                  </a:lnTo>
                  <a:lnTo>
                    <a:pt x="15579" y="13605"/>
                  </a:lnTo>
                  <a:lnTo>
                    <a:pt x="15360" y="13887"/>
                  </a:lnTo>
                  <a:lnTo>
                    <a:pt x="15109" y="14138"/>
                  </a:lnTo>
                  <a:lnTo>
                    <a:pt x="14827" y="14389"/>
                  </a:lnTo>
                  <a:lnTo>
                    <a:pt x="14200" y="14827"/>
                  </a:lnTo>
                  <a:lnTo>
                    <a:pt x="13636" y="15266"/>
                  </a:lnTo>
                  <a:lnTo>
                    <a:pt x="13103" y="15737"/>
                  </a:lnTo>
                  <a:lnTo>
                    <a:pt x="12570" y="16301"/>
                  </a:lnTo>
                  <a:lnTo>
                    <a:pt x="12257" y="16583"/>
                  </a:lnTo>
                  <a:lnTo>
                    <a:pt x="11974" y="16865"/>
                  </a:lnTo>
                  <a:lnTo>
                    <a:pt x="11661" y="17084"/>
                  </a:lnTo>
                  <a:lnTo>
                    <a:pt x="11379" y="17304"/>
                  </a:lnTo>
                  <a:lnTo>
                    <a:pt x="11034" y="17492"/>
                  </a:lnTo>
                  <a:lnTo>
                    <a:pt x="10689" y="17649"/>
                  </a:lnTo>
                  <a:lnTo>
                    <a:pt x="10282" y="17743"/>
                  </a:lnTo>
                  <a:lnTo>
                    <a:pt x="9874" y="17805"/>
                  </a:lnTo>
                  <a:lnTo>
                    <a:pt x="9341" y="17868"/>
                  </a:lnTo>
                  <a:lnTo>
                    <a:pt x="8714" y="17837"/>
                  </a:lnTo>
                  <a:lnTo>
                    <a:pt x="8401" y="17837"/>
                  </a:lnTo>
                  <a:lnTo>
                    <a:pt x="8056" y="17774"/>
                  </a:lnTo>
                  <a:lnTo>
                    <a:pt x="7743" y="17711"/>
                  </a:lnTo>
                  <a:lnTo>
                    <a:pt x="7429" y="17617"/>
                  </a:lnTo>
                  <a:lnTo>
                    <a:pt x="7116" y="17492"/>
                  </a:lnTo>
                  <a:lnTo>
                    <a:pt x="6834" y="17335"/>
                  </a:lnTo>
                  <a:lnTo>
                    <a:pt x="6583" y="17178"/>
                  </a:lnTo>
                  <a:lnTo>
                    <a:pt x="6395" y="16959"/>
                  </a:lnTo>
                  <a:lnTo>
                    <a:pt x="6207" y="16708"/>
                  </a:lnTo>
                  <a:lnTo>
                    <a:pt x="6113" y="16426"/>
                  </a:lnTo>
                  <a:lnTo>
                    <a:pt x="6050" y="16113"/>
                  </a:lnTo>
                  <a:lnTo>
                    <a:pt x="6081" y="15737"/>
                  </a:lnTo>
                  <a:lnTo>
                    <a:pt x="6050" y="15580"/>
                  </a:lnTo>
                  <a:lnTo>
                    <a:pt x="5987" y="15454"/>
                  </a:lnTo>
                  <a:lnTo>
                    <a:pt x="5893" y="15360"/>
                  </a:lnTo>
                  <a:lnTo>
                    <a:pt x="5768" y="15298"/>
                  </a:lnTo>
                  <a:lnTo>
                    <a:pt x="5611" y="15266"/>
                  </a:lnTo>
                  <a:lnTo>
                    <a:pt x="5454" y="15298"/>
                  </a:lnTo>
                  <a:lnTo>
                    <a:pt x="5329" y="15360"/>
                  </a:lnTo>
                  <a:lnTo>
                    <a:pt x="5204" y="15454"/>
                  </a:lnTo>
                  <a:lnTo>
                    <a:pt x="5078" y="15454"/>
                  </a:lnTo>
                  <a:lnTo>
                    <a:pt x="4984" y="15486"/>
                  </a:lnTo>
                  <a:lnTo>
                    <a:pt x="4890" y="15548"/>
                  </a:lnTo>
                  <a:lnTo>
                    <a:pt x="4827" y="15674"/>
                  </a:lnTo>
                  <a:lnTo>
                    <a:pt x="4357" y="16865"/>
                  </a:lnTo>
                  <a:lnTo>
                    <a:pt x="3824" y="18025"/>
                  </a:lnTo>
                  <a:lnTo>
                    <a:pt x="3260" y="19153"/>
                  </a:lnTo>
                  <a:lnTo>
                    <a:pt x="2947" y="19717"/>
                  </a:lnTo>
                  <a:lnTo>
                    <a:pt x="2633" y="20282"/>
                  </a:lnTo>
                  <a:lnTo>
                    <a:pt x="2320" y="20752"/>
                  </a:lnTo>
                  <a:lnTo>
                    <a:pt x="2006" y="21191"/>
                  </a:lnTo>
                  <a:lnTo>
                    <a:pt x="1317" y="22100"/>
                  </a:lnTo>
                  <a:lnTo>
                    <a:pt x="972" y="22570"/>
                  </a:lnTo>
                  <a:lnTo>
                    <a:pt x="690" y="23072"/>
                  </a:lnTo>
                  <a:lnTo>
                    <a:pt x="408" y="23542"/>
                  </a:lnTo>
                  <a:lnTo>
                    <a:pt x="220" y="24075"/>
                  </a:lnTo>
                  <a:lnTo>
                    <a:pt x="63" y="24545"/>
                  </a:lnTo>
                  <a:lnTo>
                    <a:pt x="32" y="24827"/>
                  </a:lnTo>
                  <a:lnTo>
                    <a:pt x="0" y="25109"/>
                  </a:lnTo>
                  <a:lnTo>
                    <a:pt x="0" y="25391"/>
                  </a:lnTo>
                  <a:lnTo>
                    <a:pt x="0" y="25642"/>
                  </a:lnTo>
                  <a:lnTo>
                    <a:pt x="94" y="25893"/>
                  </a:lnTo>
                  <a:lnTo>
                    <a:pt x="220" y="26112"/>
                  </a:lnTo>
                  <a:lnTo>
                    <a:pt x="314" y="26238"/>
                  </a:lnTo>
                  <a:lnTo>
                    <a:pt x="439" y="26363"/>
                  </a:lnTo>
                  <a:lnTo>
                    <a:pt x="564" y="26426"/>
                  </a:lnTo>
                  <a:lnTo>
                    <a:pt x="721" y="26520"/>
                  </a:lnTo>
                  <a:lnTo>
                    <a:pt x="1035" y="26614"/>
                  </a:lnTo>
                  <a:lnTo>
                    <a:pt x="1379" y="26676"/>
                  </a:lnTo>
                  <a:lnTo>
                    <a:pt x="1724" y="26739"/>
                  </a:lnTo>
                  <a:lnTo>
                    <a:pt x="2069" y="26833"/>
                  </a:lnTo>
                  <a:lnTo>
                    <a:pt x="2382" y="26927"/>
                  </a:lnTo>
                  <a:lnTo>
                    <a:pt x="2539" y="26990"/>
                  </a:lnTo>
                  <a:lnTo>
                    <a:pt x="2665" y="27084"/>
                  </a:lnTo>
                  <a:lnTo>
                    <a:pt x="2978" y="27335"/>
                  </a:lnTo>
                  <a:lnTo>
                    <a:pt x="3229" y="27585"/>
                  </a:lnTo>
                  <a:lnTo>
                    <a:pt x="3699" y="28087"/>
                  </a:lnTo>
                  <a:lnTo>
                    <a:pt x="3950" y="28338"/>
                  </a:lnTo>
                  <a:lnTo>
                    <a:pt x="4201" y="28588"/>
                  </a:lnTo>
                  <a:lnTo>
                    <a:pt x="4514" y="28808"/>
                  </a:lnTo>
                  <a:lnTo>
                    <a:pt x="4827" y="28996"/>
                  </a:lnTo>
                  <a:lnTo>
                    <a:pt x="5235" y="29153"/>
                  </a:lnTo>
                  <a:lnTo>
                    <a:pt x="5642" y="29278"/>
                  </a:lnTo>
                  <a:lnTo>
                    <a:pt x="6050" y="29403"/>
                  </a:lnTo>
                  <a:lnTo>
                    <a:pt x="6457" y="29466"/>
                  </a:lnTo>
                  <a:lnTo>
                    <a:pt x="6896" y="29498"/>
                  </a:lnTo>
                  <a:lnTo>
                    <a:pt x="7335" y="29529"/>
                  </a:lnTo>
                  <a:lnTo>
                    <a:pt x="7743" y="29498"/>
                  </a:lnTo>
                  <a:lnTo>
                    <a:pt x="8150" y="29466"/>
                  </a:lnTo>
                  <a:lnTo>
                    <a:pt x="8620" y="29372"/>
                  </a:lnTo>
                  <a:lnTo>
                    <a:pt x="9028" y="29278"/>
                  </a:lnTo>
                  <a:lnTo>
                    <a:pt x="9435" y="29121"/>
                  </a:lnTo>
                  <a:lnTo>
                    <a:pt x="9843" y="28965"/>
                  </a:lnTo>
                  <a:lnTo>
                    <a:pt x="10627" y="28588"/>
                  </a:lnTo>
                  <a:lnTo>
                    <a:pt x="11379" y="28150"/>
                  </a:lnTo>
                  <a:lnTo>
                    <a:pt x="12100" y="27773"/>
                  </a:lnTo>
                  <a:lnTo>
                    <a:pt x="12476" y="27617"/>
                  </a:lnTo>
                  <a:lnTo>
                    <a:pt x="12821" y="27460"/>
                  </a:lnTo>
                  <a:lnTo>
                    <a:pt x="13197" y="27366"/>
                  </a:lnTo>
                  <a:lnTo>
                    <a:pt x="13573" y="27272"/>
                  </a:lnTo>
                  <a:lnTo>
                    <a:pt x="13949" y="27209"/>
                  </a:lnTo>
                  <a:lnTo>
                    <a:pt x="14388" y="27147"/>
                  </a:lnTo>
                  <a:lnTo>
                    <a:pt x="14952" y="27147"/>
                  </a:lnTo>
                  <a:lnTo>
                    <a:pt x="15517" y="27115"/>
                  </a:lnTo>
                  <a:lnTo>
                    <a:pt x="16081" y="27084"/>
                  </a:lnTo>
                  <a:lnTo>
                    <a:pt x="16394" y="27053"/>
                  </a:lnTo>
                  <a:lnTo>
                    <a:pt x="16676" y="26990"/>
                  </a:lnTo>
                  <a:lnTo>
                    <a:pt x="17021" y="26864"/>
                  </a:lnTo>
                  <a:lnTo>
                    <a:pt x="17366" y="26739"/>
                  </a:lnTo>
                  <a:lnTo>
                    <a:pt x="17711" y="26551"/>
                  </a:lnTo>
                  <a:lnTo>
                    <a:pt x="18024" y="26363"/>
                  </a:lnTo>
                  <a:lnTo>
                    <a:pt x="18306" y="26143"/>
                  </a:lnTo>
                  <a:lnTo>
                    <a:pt x="18588" y="25924"/>
                  </a:lnTo>
                  <a:lnTo>
                    <a:pt x="18839" y="25642"/>
                  </a:lnTo>
                  <a:lnTo>
                    <a:pt x="19090" y="25391"/>
                  </a:lnTo>
                  <a:lnTo>
                    <a:pt x="19309" y="25109"/>
                  </a:lnTo>
                  <a:lnTo>
                    <a:pt x="19529" y="24796"/>
                  </a:lnTo>
                  <a:lnTo>
                    <a:pt x="19905" y="24169"/>
                  </a:lnTo>
                  <a:lnTo>
                    <a:pt x="20250" y="23510"/>
                  </a:lnTo>
                  <a:lnTo>
                    <a:pt x="20532" y="22821"/>
                  </a:lnTo>
                  <a:lnTo>
                    <a:pt x="20783" y="22194"/>
                  </a:lnTo>
                  <a:lnTo>
                    <a:pt x="21065" y="21598"/>
                  </a:lnTo>
                  <a:lnTo>
                    <a:pt x="21316" y="21065"/>
                  </a:lnTo>
                  <a:lnTo>
                    <a:pt x="21629" y="20564"/>
                  </a:lnTo>
                  <a:lnTo>
                    <a:pt x="21943" y="20094"/>
                  </a:lnTo>
                  <a:lnTo>
                    <a:pt x="22350" y="19655"/>
                  </a:lnTo>
                  <a:lnTo>
                    <a:pt x="22789" y="19216"/>
                  </a:lnTo>
                  <a:lnTo>
                    <a:pt x="23353" y="18808"/>
                  </a:lnTo>
                  <a:lnTo>
                    <a:pt x="23949" y="18370"/>
                  </a:lnTo>
                  <a:lnTo>
                    <a:pt x="24544" y="17931"/>
                  </a:lnTo>
                  <a:lnTo>
                    <a:pt x="24826" y="17680"/>
                  </a:lnTo>
                  <a:lnTo>
                    <a:pt x="25077" y="17398"/>
                  </a:lnTo>
                  <a:lnTo>
                    <a:pt x="25297" y="17116"/>
                  </a:lnTo>
                  <a:lnTo>
                    <a:pt x="25485" y="16802"/>
                  </a:lnTo>
                  <a:lnTo>
                    <a:pt x="25673" y="16395"/>
                  </a:lnTo>
                  <a:lnTo>
                    <a:pt x="25798" y="15987"/>
                  </a:lnTo>
                  <a:lnTo>
                    <a:pt x="25861" y="15548"/>
                  </a:lnTo>
                  <a:lnTo>
                    <a:pt x="25861" y="15141"/>
                  </a:lnTo>
                  <a:lnTo>
                    <a:pt x="25861" y="14263"/>
                  </a:lnTo>
                  <a:lnTo>
                    <a:pt x="25861" y="13386"/>
                  </a:lnTo>
                  <a:lnTo>
                    <a:pt x="25892" y="12853"/>
                  </a:lnTo>
                  <a:lnTo>
                    <a:pt x="26018" y="12320"/>
                  </a:lnTo>
                  <a:lnTo>
                    <a:pt x="26143" y="11787"/>
                  </a:lnTo>
                  <a:lnTo>
                    <a:pt x="26331" y="11285"/>
                  </a:lnTo>
                  <a:lnTo>
                    <a:pt x="26676" y="10282"/>
                  </a:lnTo>
                  <a:lnTo>
                    <a:pt x="26801" y="9749"/>
                  </a:lnTo>
                  <a:lnTo>
                    <a:pt x="26895" y="9216"/>
                  </a:lnTo>
                  <a:lnTo>
                    <a:pt x="26927" y="8840"/>
                  </a:lnTo>
                  <a:lnTo>
                    <a:pt x="26895" y="8496"/>
                  </a:lnTo>
                  <a:lnTo>
                    <a:pt x="26864" y="8151"/>
                  </a:lnTo>
                  <a:lnTo>
                    <a:pt x="26770" y="7806"/>
                  </a:lnTo>
                  <a:lnTo>
                    <a:pt x="26676" y="7492"/>
                  </a:lnTo>
                  <a:lnTo>
                    <a:pt x="26550" y="7179"/>
                  </a:lnTo>
                  <a:lnTo>
                    <a:pt x="26237" y="6521"/>
                  </a:lnTo>
                  <a:lnTo>
                    <a:pt x="25986" y="6051"/>
                  </a:lnTo>
                  <a:lnTo>
                    <a:pt x="25798" y="5580"/>
                  </a:lnTo>
                  <a:lnTo>
                    <a:pt x="25422" y="4577"/>
                  </a:lnTo>
                  <a:lnTo>
                    <a:pt x="25234" y="4076"/>
                  </a:lnTo>
                  <a:lnTo>
                    <a:pt x="25014" y="3574"/>
                  </a:lnTo>
                  <a:lnTo>
                    <a:pt x="24795" y="3104"/>
                  </a:lnTo>
                  <a:lnTo>
                    <a:pt x="24544" y="2634"/>
                  </a:lnTo>
                  <a:lnTo>
                    <a:pt x="24293" y="2289"/>
                  </a:lnTo>
                  <a:lnTo>
                    <a:pt x="24011" y="1944"/>
                  </a:lnTo>
                  <a:lnTo>
                    <a:pt x="23698" y="1631"/>
                  </a:lnTo>
                  <a:lnTo>
                    <a:pt x="23353" y="1349"/>
                  </a:lnTo>
                  <a:lnTo>
                    <a:pt x="23008" y="1098"/>
                  </a:lnTo>
                  <a:lnTo>
                    <a:pt x="22632" y="878"/>
                  </a:lnTo>
                  <a:lnTo>
                    <a:pt x="22256" y="659"/>
                  </a:lnTo>
                  <a:lnTo>
                    <a:pt x="21848" y="502"/>
                  </a:lnTo>
                  <a:lnTo>
                    <a:pt x="21441" y="345"/>
                  </a:lnTo>
                  <a:lnTo>
                    <a:pt x="21002" y="220"/>
                  </a:lnTo>
                  <a:lnTo>
                    <a:pt x="20595" y="126"/>
                  </a:lnTo>
                  <a:lnTo>
                    <a:pt x="20156" y="63"/>
                  </a:lnTo>
                  <a:lnTo>
                    <a:pt x="19717" y="32"/>
                  </a:lnTo>
                  <a:lnTo>
                    <a:pt x="19278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73"/>
            <p:cNvSpPr/>
            <p:nvPr/>
          </p:nvSpPr>
          <p:spPr>
            <a:xfrm>
              <a:off x="4309750" y="3889950"/>
              <a:ext cx="116800" cy="159125"/>
            </a:xfrm>
            <a:custGeom>
              <a:avLst/>
              <a:gdLst/>
              <a:ahLst/>
              <a:cxnLst/>
              <a:rect l="l" t="t" r="r" b="b"/>
              <a:pathLst>
                <a:path w="4672" h="6365" extrusionOk="0">
                  <a:moveTo>
                    <a:pt x="2665" y="1"/>
                  </a:moveTo>
                  <a:lnTo>
                    <a:pt x="2571" y="95"/>
                  </a:lnTo>
                  <a:lnTo>
                    <a:pt x="2540" y="189"/>
                  </a:lnTo>
                  <a:lnTo>
                    <a:pt x="2540" y="252"/>
                  </a:lnTo>
                  <a:lnTo>
                    <a:pt x="2571" y="283"/>
                  </a:lnTo>
                  <a:lnTo>
                    <a:pt x="2916" y="847"/>
                  </a:lnTo>
                  <a:lnTo>
                    <a:pt x="3229" y="1380"/>
                  </a:lnTo>
                  <a:lnTo>
                    <a:pt x="3386" y="1662"/>
                  </a:lnTo>
                  <a:lnTo>
                    <a:pt x="3511" y="1976"/>
                  </a:lnTo>
                  <a:lnTo>
                    <a:pt x="3605" y="2258"/>
                  </a:lnTo>
                  <a:lnTo>
                    <a:pt x="3668" y="2602"/>
                  </a:lnTo>
                  <a:lnTo>
                    <a:pt x="3699" y="3010"/>
                  </a:lnTo>
                  <a:lnTo>
                    <a:pt x="3699" y="3480"/>
                  </a:lnTo>
                  <a:lnTo>
                    <a:pt x="3637" y="3950"/>
                  </a:lnTo>
                  <a:lnTo>
                    <a:pt x="3574" y="4201"/>
                  </a:lnTo>
                  <a:lnTo>
                    <a:pt x="3511" y="4421"/>
                  </a:lnTo>
                  <a:lnTo>
                    <a:pt x="3417" y="4609"/>
                  </a:lnTo>
                  <a:lnTo>
                    <a:pt x="3292" y="4828"/>
                  </a:lnTo>
                  <a:lnTo>
                    <a:pt x="3135" y="4985"/>
                  </a:lnTo>
                  <a:lnTo>
                    <a:pt x="2979" y="5142"/>
                  </a:lnTo>
                  <a:lnTo>
                    <a:pt x="2790" y="5267"/>
                  </a:lnTo>
                  <a:lnTo>
                    <a:pt x="2602" y="5330"/>
                  </a:lnTo>
                  <a:lnTo>
                    <a:pt x="2352" y="5392"/>
                  </a:lnTo>
                  <a:lnTo>
                    <a:pt x="2101" y="5424"/>
                  </a:lnTo>
                  <a:lnTo>
                    <a:pt x="1850" y="5392"/>
                  </a:lnTo>
                  <a:lnTo>
                    <a:pt x="1631" y="5330"/>
                  </a:lnTo>
                  <a:lnTo>
                    <a:pt x="1443" y="5236"/>
                  </a:lnTo>
                  <a:lnTo>
                    <a:pt x="1286" y="5110"/>
                  </a:lnTo>
                  <a:lnTo>
                    <a:pt x="1160" y="4953"/>
                  </a:lnTo>
                  <a:lnTo>
                    <a:pt x="1098" y="4765"/>
                  </a:lnTo>
                  <a:lnTo>
                    <a:pt x="1035" y="4577"/>
                  </a:lnTo>
                  <a:lnTo>
                    <a:pt x="1004" y="4389"/>
                  </a:lnTo>
                  <a:lnTo>
                    <a:pt x="1004" y="4170"/>
                  </a:lnTo>
                  <a:lnTo>
                    <a:pt x="1035" y="3950"/>
                  </a:lnTo>
                  <a:lnTo>
                    <a:pt x="1098" y="3512"/>
                  </a:lnTo>
                  <a:lnTo>
                    <a:pt x="1223" y="3104"/>
                  </a:lnTo>
                  <a:lnTo>
                    <a:pt x="1380" y="2759"/>
                  </a:lnTo>
                  <a:lnTo>
                    <a:pt x="1631" y="2258"/>
                  </a:lnTo>
                  <a:lnTo>
                    <a:pt x="1913" y="1787"/>
                  </a:lnTo>
                  <a:lnTo>
                    <a:pt x="2195" y="1286"/>
                  </a:lnTo>
                  <a:lnTo>
                    <a:pt x="2446" y="784"/>
                  </a:lnTo>
                  <a:lnTo>
                    <a:pt x="2446" y="659"/>
                  </a:lnTo>
                  <a:lnTo>
                    <a:pt x="2446" y="565"/>
                  </a:lnTo>
                  <a:lnTo>
                    <a:pt x="2383" y="471"/>
                  </a:lnTo>
                  <a:lnTo>
                    <a:pt x="2289" y="408"/>
                  </a:lnTo>
                  <a:lnTo>
                    <a:pt x="2164" y="377"/>
                  </a:lnTo>
                  <a:lnTo>
                    <a:pt x="2038" y="346"/>
                  </a:lnTo>
                  <a:lnTo>
                    <a:pt x="1944" y="377"/>
                  </a:lnTo>
                  <a:lnTo>
                    <a:pt x="1850" y="440"/>
                  </a:lnTo>
                  <a:lnTo>
                    <a:pt x="1474" y="816"/>
                  </a:lnTo>
                  <a:lnTo>
                    <a:pt x="1129" y="1255"/>
                  </a:lnTo>
                  <a:lnTo>
                    <a:pt x="816" y="1725"/>
                  </a:lnTo>
                  <a:lnTo>
                    <a:pt x="502" y="2258"/>
                  </a:lnTo>
                  <a:lnTo>
                    <a:pt x="283" y="2791"/>
                  </a:lnTo>
                  <a:lnTo>
                    <a:pt x="95" y="3323"/>
                  </a:lnTo>
                  <a:lnTo>
                    <a:pt x="63" y="3606"/>
                  </a:lnTo>
                  <a:lnTo>
                    <a:pt x="32" y="3888"/>
                  </a:lnTo>
                  <a:lnTo>
                    <a:pt x="1" y="4138"/>
                  </a:lnTo>
                  <a:lnTo>
                    <a:pt x="1" y="4389"/>
                  </a:lnTo>
                  <a:lnTo>
                    <a:pt x="32" y="4640"/>
                  </a:lnTo>
                  <a:lnTo>
                    <a:pt x="95" y="4859"/>
                  </a:lnTo>
                  <a:lnTo>
                    <a:pt x="189" y="5079"/>
                  </a:lnTo>
                  <a:lnTo>
                    <a:pt x="283" y="5267"/>
                  </a:lnTo>
                  <a:lnTo>
                    <a:pt x="377" y="5455"/>
                  </a:lnTo>
                  <a:lnTo>
                    <a:pt x="502" y="5643"/>
                  </a:lnTo>
                  <a:lnTo>
                    <a:pt x="659" y="5800"/>
                  </a:lnTo>
                  <a:lnTo>
                    <a:pt x="816" y="5925"/>
                  </a:lnTo>
                  <a:lnTo>
                    <a:pt x="1004" y="6051"/>
                  </a:lnTo>
                  <a:lnTo>
                    <a:pt x="1192" y="6145"/>
                  </a:lnTo>
                  <a:lnTo>
                    <a:pt x="1380" y="6239"/>
                  </a:lnTo>
                  <a:lnTo>
                    <a:pt x="1568" y="6301"/>
                  </a:lnTo>
                  <a:lnTo>
                    <a:pt x="1787" y="6364"/>
                  </a:lnTo>
                  <a:lnTo>
                    <a:pt x="2258" y="6364"/>
                  </a:lnTo>
                  <a:lnTo>
                    <a:pt x="2508" y="6333"/>
                  </a:lnTo>
                  <a:lnTo>
                    <a:pt x="2759" y="6270"/>
                  </a:lnTo>
                  <a:lnTo>
                    <a:pt x="3010" y="6207"/>
                  </a:lnTo>
                  <a:lnTo>
                    <a:pt x="3229" y="6082"/>
                  </a:lnTo>
                  <a:lnTo>
                    <a:pt x="3449" y="5957"/>
                  </a:lnTo>
                  <a:lnTo>
                    <a:pt x="3637" y="5831"/>
                  </a:lnTo>
                  <a:lnTo>
                    <a:pt x="3825" y="5643"/>
                  </a:lnTo>
                  <a:lnTo>
                    <a:pt x="3982" y="5486"/>
                  </a:lnTo>
                  <a:lnTo>
                    <a:pt x="4138" y="5267"/>
                  </a:lnTo>
                  <a:lnTo>
                    <a:pt x="4264" y="5079"/>
                  </a:lnTo>
                  <a:lnTo>
                    <a:pt x="4358" y="4859"/>
                  </a:lnTo>
                  <a:lnTo>
                    <a:pt x="4452" y="4609"/>
                  </a:lnTo>
                  <a:lnTo>
                    <a:pt x="4546" y="4389"/>
                  </a:lnTo>
                  <a:lnTo>
                    <a:pt x="4640" y="3888"/>
                  </a:lnTo>
                  <a:lnTo>
                    <a:pt x="4671" y="3355"/>
                  </a:lnTo>
                  <a:lnTo>
                    <a:pt x="4640" y="2853"/>
                  </a:lnTo>
                  <a:lnTo>
                    <a:pt x="4546" y="2320"/>
                  </a:lnTo>
                  <a:lnTo>
                    <a:pt x="4389" y="1819"/>
                  </a:lnTo>
                  <a:lnTo>
                    <a:pt x="4170" y="1349"/>
                  </a:lnTo>
                  <a:lnTo>
                    <a:pt x="3919" y="941"/>
                  </a:lnTo>
                  <a:lnTo>
                    <a:pt x="3762" y="722"/>
                  </a:lnTo>
                  <a:lnTo>
                    <a:pt x="3605" y="565"/>
                  </a:lnTo>
                  <a:lnTo>
                    <a:pt x="3417" y="408"/>
                  </a:lnTo>
                  <a:lnTo>
                    <a:pt x="3198" y="252"/>
                  </a:lnTo>
                  <a:lnTo>
                    <a:pt x="3010" y="126"/>
                  </a:lnTo>
                  <a:lnTo>
                    <a:pt x="2790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73"/>
            <p:cNvSpPr/>
            <p:nvPr/>
          </p:nvSpPr>
          <p:spPr>
            <a:xfrm>
              <a:off x="4523700" y="3830400"/>
              <a:ext cx="124625" cy="142650"/>
            </a:xfrm>
            <a:custGeom>
              <a:avLst/>
              <a:gdLst/>
              <a:ahLst/>
              <a:cxnLst/>
              <a:rect l="l" t="t" r="r" b="b"/>
              <a:pathLst>
                <a:path w="4985" h="5706" extrusionOk="0">
                  <a:moveTo>
                    <a:pt x="1160" y="0"/>
                  </a:moveTo>
                  <a:lnTo>
                    <a:pt x="909" y="32"/>
                  </a:lnTo>
                  <a:lnTo>
                    <a:pt x="690" y="32"/>
                  </a:lnTo>
                  <a:lnTo>
                    <a:pt x="658" y="63"/>
                  </a:lnTo>
                  <a:lnTo>
                    <a:pt x="596" y="94"/>
                  </a:lnTo>
                  <a:lnTo>
                    <a:pt x="564" y="189"/>
                  </a:lnTo>
                  <a:lnTo>
                    <a:pt x="596" y="314"/>
                  </a:lnTo>
                  <a:lnTo>
                    <a:pt x="658" y="408"/>
                  </a:lnTo>
                  <a:lnTo>
                    <a:pt x="1160" y="659"/>
                  </a:lnTo>
                  <a:lnTo>
                    <a:pt x="1818" y="1004"/>
                  </a:lnTo>
                  <a:lnTo>
                    <a:pt x="2508" y="1442"/>
                  </a:lnTo>
                  <a:lnTo>
                    <a:pt x="2853" y="1662"/>
                  </a:lnTo>
                  <a:lnTo>
                    <a:pt x="3197" y="1881"/>
                  </a:lnTo>
                  <a:lnTo>
                    <a:pt x="3480" y="2163"/>
                  </a:lnTo>
                  <a:lnTo>
                    <a:pt x="3730" y="2414"/>
                  </a:lnTo>
                  <a:lnTo>
                    <a:pt x="3918" y="2696"/>
                  </a:lnTo>
                  <a:lnTo>
                    <a:pt x="4044" y="3010"/>
                  </a:lnTo>
                  <a:lnTo>
                    <a:pt x="4075" y="3135"/>
                  </a:lnTo>
                  <a:lnTo>
                    <a:pt x="4075" y="3292"/>
                  </a:lnTo>
                  <a:lnTo>
                    <a:pt x="4075" y="3449"/>
                  </a:lnTo>
                  <a:lnTo>
                    <a:pt x="4044" y="3637"/>
                  </a:lnTo>
                  <a:lnTo>
                    <a:pt x="3981" y="3793"/>
                  </a:lnTo>
                  <a:lnTo>
                    <a:pt x="3887" y="3950"/>
                  </a:lnTo>
                  <a:lnTo>
                    <a:pt x="3762" y="4138"/>
                  </a:lnTo>
                  <a:lnTo>
                    <a:pt x="3605" y="4295"/>
                  </a:lnTo>
                  <a:lnTo>
                    <a:pt x="3448" y="4483"/>
                  </a:lnTo>
                  <a:lnTo>
                    <a:pt x="3291" y="4608"/>
                  </a:lnTo>
                  <a:lnTo>
                    <a:pt x="3103" y="4702"/>
                  </a:lnTo>
                  <a:lnTo>
                    <a:pt x="2978" y="4765"/>
                  </a:lnTo>
                  <a:lnTo>
                    <a:pt x="2821" y="4796"/>
                  </a:lnTo>
                  <a:lnTo>
                    <a:pt x="2539" y="4796"/>
                  </a:lnTo>
                  <a:lnTo>
                    <a:pt x="2414" y="4734"/>
                  </a:lnTo>
                  <a:lnTo>
                    <a:pt x="2288" y="4671"/>
                  </a:lnTo>
                  <a:lnTo>
                    <a:pt x="2194" y="4577"/>
                  </a:lnTo>
                  <a:lnTo>
                    <a:pt x="1975" y="4358"/>
                  </a:lnTo>
                  <a:lnTo>
                    <a:pt x="1787" y="4044"/>
                  </a:lnTo>
                  <a:lnTo>
                    <a:pt x="1630" y="3699"/>
                  </a:lnTo>
                  <a:lnTo>
                    <a:pt x="1473" y="3292"/>
                  </a:lnTo>
                  <a:lnTo>
                    <a:pt x="1348" y="2884"/>
                  </a:lnTo>
                  <a:lnTo>
                    <a:pt x="1129" y="2069"/>
                  </a:lnTo>
                  <a:lnTo>
                    <a:pt x="878" y="878"/>
                  </a:lnTo>
                  <a:lnTo>
                    <a:pt x="878" y="784"/>
                  </a:lnTo>
                  <a:lnTo>
                    <a:pt x="815" y="721"/>
                  </a:lnTo>
                  <a:lnTo>
                    <a:pt x="721" y="627"/>
                  </a:lnTo>
                  <a:lnTo>
                    <a:pt x="564" y="565"/>
                  </a:lnTo>
                  <a:lnTo>
                    <a:pt x="408" y="565"/>
                  </a:lnTo>
                  <a:lnTo>
                    <a:pt x="251" y="596"/>
                  </a:lnTo>
                  <a:lnTo>
                    <a:pt x="126" y="690"/>
                  </a:lnTo>
                  <a:lnTo>
                    <a:pt x="31" y="815"/>
                  </a:lnTo>
                  <a:lnTo>
                    <a:pt x="0" y="1004"/>
                  </a:lnTo>
                  <a:lnTo>
                    <a:pt x="0" y="1505"/>
                  </a:lnTo>
                  <a:lnTo>
                    <a:pt x="63" y="2038"/>
                  </a:lnTo>
                  <a:lnTo>
                    <a:pt x="157" y="2571"/>
                  </a:lnTo>
                  <a:lnTo>
                    <a:pt x="282" y="3104"/>
                  </a:lnTo>
                  <a:lnTo>
                    <a:pt x="439" y="3605"/>
                  </a:lnTo>
                  <a:lnTo>
                    <a:pt x="658" y="4075"/>
                  </a:lnTo>
                  <a:lnTo>
                    <a:pt x="909" y="4546"/>
                  </a:lnTo>
                  <a:lnTo>
                    <a:pt x="1223" y="4953"/>
                  </a:lnTo>
                  <a:lnTo>
                    <a:pt x="1379" y="5141"/>
                  </a:lnTo>
                  <a:lnTo>
                    <a:pt x="1536" y="5267"/>
                  </a:lnTo>
                  <a:lnTo>
                    <a:pt x="1724" y="5392"/>
                  </a:lnTo>
                  <a:lnTo>
                    <a:pt x="1912" y="5517"/>
                  </a:lnTo>
                  <a:lnTo>
                    <a:pt x="2132" y="5580"/>
                  </a:lnTo>
                  <a:lnTo>
                    <a:pt x="2320" y="5643"/>
                  </a:lnTo>
                  <a:lnTo>
                    <a:pt x="2539" y="5674"/>
                  </a:lnTo>
                  <a:lnTo>
                    <a:pt x="2727" y="5705"/>
                  </a:lnTo>
                  <a:lnTo>
                    <a:pt x="2947" y="5674"/>
                  </a:lnTo>
                  <a:lnTo>
                    <a:pt x="3166" y="5643"/>
                  </a:lnTo>
                  <a:lnTo>
                    <a:pt x="3354" y="5611"/>
                  </a:lnTo>
                  <a:lnTo>
                    <a:pt x="3574" y="5517"/>
                  </a:lnTo>
                  <a:lnTo>
                    <a:pt x="3762" y="5423"/>
                  </a:lnTo>
                  <a:lnTo>
                    <a:pt x="3950" y="5298"/>
                  </a:lnTo>
                  <a:lnTo>
                    <a:pt x="4138" y="5173"/>
                  </a:lnTo>
                  <a:lnTo>
                    <a:pt x="4326" y="4984"/>
                  </a:lnTo>
                  <a:lnTo>
                    <a:pt x="4483" y="4796"/>
                  </a:lnTo>
                  <a:lnTo>
                    <a:pt x="4639" y="4577"/>
                  </a:lnTo>
                  <a:lnTo>
                    <a:pt x="4765" y="4358"/>
                  </a:lnTo>
                  <a:lnTo>
                    <a:pt x="4859" y="4138"/>
                  </a:lnTo>
                  <a:lnTo>
                    <a:pt x="4921" y="3919"/>
                  </a:lnTo>
                  <a:lnTo>
                    <a:pt x="4984" y="3699"/>
                  </a:lnTo>
                  <a:lnTo>
                    <a:pt x="4984" y="3480"/>
                  </a:lnTo>
                  <a:lnTo>
                    <a:pt x="4984" y="3229"/>
                  </a:lnTo>
                  <a:lnTo>
                    <a:pt x="4953" y="3010"/>
                  </a:lnTo>
                  <a:lnTo>
                    <a:pt x="4890" y="2790"/>
                  </a:lnTo>
                  <a:lnTo>
                    <a:pt x="4827" y="2571"/>
                  </a:lnTo>
                  <a:lnTo>
                    <a:pt x="4733" y="2351"/>
                  </a:lnTo>
                  <a:lnTo>
                    <a:pt x="4483" y="1944"/>
                  </a:lnTo>
                  <a:lnTo>
                    <a:pt x="4169" y="1536"/>
                  </a:lnTo>
                  <a:lnTo>
                    <a:pt x="3824" y="1192"/>
                  </a:lnTo>
                  <a:lnTo>
                    <a:pt x="3448" y="847"/>
                  </a:lnTo>
                  <a:lnTo>
                    <a:pt x="3009" y="565"/>
                  </a:lnTo>
                  <a:lnTo>
                    <a:pt x="2539" y="345"/>
                  </a:lnTo>
                  <a:lnTo>
                    <a:pt x="2100" y="157"/>
                  </a:lnTo>
                  <a:lnTo>
                    <a:pt x="1630" y="63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73"/>
            <p:cNvSpPr/>
            <p:nvPr/>
          </p:nvSpPr>
          <p:spPr>
            <a:xfrm>
              <a:off x="4629475" y="3685425"/>
              <a:ext cx="150500" cy="121500"/>
            </a:xfrm>
            <a:custGeom>
              <a:avLst/>
              <a:gdLst/>
              <a:ahLst/>
              <a:cxnLst/>
              <a:rect l="l" t="t" r="r" b="b"/>
              <a:pathLst>
                <a:path w="6020" h="4860" extrusionOk="0">
                  <a:moveTo>
                    <a:pt x="2446" y="0"/>
                  </a:moveTo>
                  <a:lnTo>
                    <a:pt x="1944" y="32"/>
                  </a:lnTo>
                  <a:lnTo>
                    <a:pt x="1474" y="94"/>
                  </a:lnTo>
                  <a:lnTo>
                    <a:pt x="1035" y="188"/>
                  </a:lnTo>
                  <a:lnTo>
                    <a:pt x="628" y="345"/>
                  </a:lnTo>
                  <a:lnTo>
                    <a:pt x="565" y="377"/>
                  </a:lnTo>
                  <a:lnTo>
                    <a:pt x="502" y="439"/>
                  </a:lnTo>
                  <a:lnTo>
                    <a:pt x="440" y="533"/>
                  </a:lnTo>
                  <a:lnTo>
                    <a:pt x="440" y="627"/>
                  </a:lnTo>
                  <a:lnTo>
                    <a:pt x="440" y="690"/>
                  </a:lnTo>
                  <a:lnTo>
                    <a:pt x="471" y="784"/>
                  </a:lnTo>
                  <a:lnTo>
                    <a:pt x="534" y="815"/>
                  </a:lnTo>
                  <a:lnTo>
                    <a:pt x="628" y="847"/>
                  </a:lnTo>
                  <a:lnTo>
                    <a:pt x="879" y="878"/>
                  </a:lnTo>
                  <a:lnTo>
                    <a:pt x="3198" y="878"/>
                  </a:lnTo>
                  <a:lnTo>
                    <a:pt x="3512" y="941"/>
                  </a:lnTo>
                  <a:lnTo>
                    <a:pt x="3825" y="1003"/>
                  </a:lnTo>
                  <a:lnTo>
                    <a:pt x="4107" y="1097"/>
                  </a:lnTo>
                  <a:lnTo>
                    <a:pt x="4358" y="1254"/>
                  </a:lnTo>
                  <a:lnTo>
                    <a:pt x="4577" y="1442"/>
                  </a:lnTo>
                  <a:lnTo>
                    <a:pt x="4766" y="1662"/>
                  </a:lnTo>
                  <a:lnTo>
                    <a:pt x="4891" y="1944"/>
                  </a:lnTo>
                  <a:lnTo>
                    <a:pt x="4985" y="2289"/>
                  </a:lnTo>
                  <a:lnTo>
                    <a:pt x="4985" y="2539"/>
                  </a:lnTo>
                  <a:lnTo>
                    <a:pt x="4985" y="2759"/>
                  </a:lnTo>
                  <a:lnTo>
                    <a:pt x="4922" y="2947"/>
                  </a:lnTo>
                  <a:lnTo>
                    <a:pt x="4860" y="3135"/>
                  </a:lnTo>
                  <a:lnTo>
                    <a:pt x="4734" y="3292"/>
                  </a:lnTo>
                  <a:lnTo>
                    <a:pt x="4609" y="3448"/>
                  </a:lnTo>
                  <a:lnTo>
                    <a:pt x="4483" y="3543"/>
                  </a:lnTo>
                  <a:lnTo>
                    <a:pt x="4327" y="3668"/>
                  </a:lnTo>
                  <a:lnTo>
                    <a:pt x="4139" y="3731"/>
                  </a:lnTo>
                  <a:lnTo>
                    <a:pt x="3951" y="3793"/>
                  </a:lnTo>
                  <a:lnTo>
                    <a:pt x="3762" y="3825"/>
                  </a:lnTo>
                  <a:lnTo>
                    <a:pt x="3574" y="3856"/>
                  </a:lnTo>
                  <a:lnTo>
                    <a:pt x="3355" y="3825"/>
                  </a:lnTo>
                  <a:lnTo>
                    <a:pt x="3167" y="3793"/>
                  </a:lnTo>
                  <a:lnTo>
                    <a:pt x="2947" y="3762"/>
                  </a:lnTo>
                  <a:lnTo>
                    <a:pt x="2759" y="3668"/>
                  </a:lnTo>
                  <a:lnTo>
                    <a:pt x="2415" y="3480"/>
                  </a:lnTo>
                  <a:lnTo>
                    <a:pt x="2132" y="3260"/>
                  </a:lnTo>
                  <a:lnTo>
                    <a:pt x="1882" y="3010"/>
                  </a:lnTo>
                  <a:lnTo>
                    <a:pt x="1662" y="2727"/>
                  </a:lnTo>
                  <a:lnTo>
                    <a:pt x="1223" y="2132"/>
                  </a:lnTo>
                  <a:lnTo>
                    <a:pt x="816" y="1505"/>
                  </a:lnTo>
                  <a:lnTo>
                    <a:pt x="659" y="1380"/>
                  </a:lnTo>
                  <a:lnTo>
                    <a:pt x="502" y="1317"/>
                  </a:lnTo>
                  <a:lnTo>
                    <a:pt x="346" y="1317"/>
                  </a:lnTo>
                  <a:lnTo>
                    <a:pt x="220" y="1380"/>
                  </a:lnTo>
                  <a:lnTo>
                    <a:pt x="95" y="1474"/>
                  </a:lnTo>
                  <a:lnTo>
                    <a:pt x="1" y="1599"/>
                  </a:lnTo>
                  <a:lnTo>
                    <a:pt x="1" y="1756"/>
                  </a:lnTo>
                  <a:lnTo>
                    <a:pt x="32" y="1944"/>
                  </a:lnTo>
                  <a:lnTo>
                    <a:pt x="252" y="2414"/>
                  </a:lnTo>
                  <a:lnTo>
                    <a:pt x="534" y="2884"/>
                  </a:lnTo>
                  <a:lnTo>
                    <a:pt x="847" y="3323"/>
                  </a:lnTo>
                  <a:lnTo>
                    <a:pt x="1192" y="3731"/>
                  </a:lnTo>
                  <a:lnTo>
                    <a:pt x="1600" y="4075"/>
                  </a:lnTo>
                  <a:lnTo>
                    <a:pt x="2038" y="4389"/>
                  </a:lnTo>
                  <a:lnTo>
                    <a:pt x="2258" y="4514"/>
                  </a:lnTo>
                  <a:lnTo>
                    <a:pt x="2477" y="4640"/>
                  </a:lnTo>
                  <a:lnTo>
                    <a:pt x="2728" y="4734"/>
                  </a:lnTo>
                  <a:lnTo>
                    <a:pt x="2979" y="4796"/>
                  </a:lnTo>
                  <a:lnTo>
                    <a:pt x="3198" y="4859"/>
                  </a:lnTo>
                  <a:lnTo>
                    <a:pt x="3856" y="4859"/>
                  </a:lnTo>
                  <a:lnTo>
                    <a:pt x="4295" y="4765"/>
                  </a:lnTo>
                  <a:lnTo>
                    <a:pt x="4671" y="4608"/>
                  </a:lnTo>
                  <a:lnTo>
                    <a:pt x="4860" y="4483"/>
                  </a:lnTo>
                  <a:lnTo>
                    <a:pt x="5048" y="4358"/>
                  </a:lnTo>
                  <a:lnTo>
                    <a:pt x="5204" y="4232"/>
                  </a:lnTo>
                  <a:lnTo>
                    <a:pt x="5361" y="4075"/>
                  </a:lnTo>
                  <a:lnTo>
                    <a:pt x="5486" y="3919"/>
                  </a:lnTo>
                  <a:lnTo>
                    <a:pt x="5612" y="3731"/>
                  </a:lnTo>
                  <a:lnTo>
                    <a:pt x="5737" y="3543"/>
                  </a:lnTo>
                  <a:lnTo>
                    <a:pt x="5831" y="3323"/>
                  </a:lnTo>
                  <a:lnTo>
                    <a:pt x="5925" y="3041"/>
                  </a:lnTo>
                  <a:lnTo>
                    <a:pt x="5988" y="2759"/>
                  </a:lnTo>
                  <a:lnTo>
                    <a:pt x="6019" y="2508"/>
                  </a:lnTo>
                  <a:lnTo>
                    <a:pt x="6019" y="2257"/>
                  </a:lnTo>
                  <a:lnTo>
                    <a:pt x="6019" y="2038"/>
                  </a:lnTo>
                  <a:lnTo>
                    <a:pt x="5957" y="1818"/>
                  </a:lnTo>
                  <a:lnTo>
                    <a:pt x="5894" y="1599"/>
                  </a:lnTo>
                  <a:lnTo>
                    <a:pt x="5800" y="1411"/>
                  </a:lnTo>
                  <a:lnTo>
                    <a:pt x="5675" y="1254"/>
                  </a:lnTo>
                  <a:lnTo>
                    <a:pt x="5549" y="1066"/>
                  </a:lnTo>
                  <a:lnTo>
                    <a:pt x="5392" y="941"/>
                  </a:lnTo>
                  <a:lnTo>
                    <a:pt x="5236" y="784"/>
                  </a:lnTo>
                  <a:lnTo>
                    <a:pt x="4860" y="533"/>
                  </a:lnTo>
                  <a:lnTo>
                    <a:pt x="4421" y="345"/>
                  </a:lnTo>
                  <a:lnTo>
                    <a:pt x="3951" y="188"/>
                  </a:lnTo>
                  <a:lnTo>
                    <a:pt x="3480" y="94"/>
                  </a:lnTo>
                  <a:lnTo>
                    <a:pt x="2979" y="32"/>
                  </a:lnTo>
                  <a:lnTo>
                    <a:pt x="2446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73"/>
            <p:cNvSpPr/>
            <p:nvPr/>
          </p:nvSpPr>
          <p:spPr>
            <a:xfrm>
              <a:off x="4643600" y="3509100"/>
              <a:ext cx="130100" cy="94050"/>
            </a:xfrm>
            <a:custGeom>
              <a:avLst/>
              <a:gdLst/>
              <a:ahLst/>
              <a:cxnLst/>
              <a:rect l="l" t="t" r="r" b="b"/>
              <a:pathLst>
                <a:path w="5204" h="3762" extrusionOk="0">
                  <a:moveTo>
                    <a:pt x="3166" y="0"/>
                  </a:moveTo>
                  <a:lnTo>
                    <a:pt x="2790" y="32"/>
                  </a:lnTo>
                  <a:lnTo>
                    <a:pt x="2414" y="157"/>
                  </a:lnTo>
                  <a:lnTo>
                    <a:pt x="2006" y="314"/>
                  </a:lnTo>
                  <a:lnTo>
                    <a:pt x="1661" y="502"/>
                  </a:lnTo>
                  <a:lnTo>
                    <a:pt x="1317" y="721"/>
                  </a:lnTo>
                  <a:lnTo>
                    <a:pt x="972" y="941"/>
                  </a:lnTo>
                  <a:lnTo>
                    <a:pt x="690" y="1223"/>
                  </a:lnTo>
                  <a:lnTo>
                    <a:pt x="408" y="1505"/>
                  </a:lnTo>
                  <a:lnTo>
                    <a:pt x="188" y="1787"/>
                  </a:lnTo>
                  <a:lnTo>
                    <a:pt x="31" y="2069"/>
                  </a:lnTo>
                  <a:lnTo>
                    <a:pt x="0" y="2163"/>
                  </a:lnTo>
                  <a:lnTo>
                    <a:pt x="0" y="2226"/>
                  </a:lnTo>
                  <a:lnTo>
                    <a:pt x="31" y="2320"/>
                  </a:lnTo>
                  <a:lnTo>
                    <a:pt x="94" y="2351"/>
                  </a:lnTo>
                  <a:lnTo>
                    <a:pt x="157" y="2383"/>
                  </a:lnTo>
                  <a:lnTo>
                    <a:pt x="220" y="2414"/>
                  </a:lnTo>
                  <a:lnTo>
                    <a:pt x="314" y="2383"/>
                  </a:lnTo>
                  <a:lnTo>
                    <a:pt x="376" y="2351"/>
                  </a:lnTo>
                  <a:lnTo>
                    <a:pt x="690" y="2069"/>
                  </a:lnTo>
                  <a:lnTo>
                    <a:pt x="1129" y="1756"/>
                  </a:lnTo>
                  <a:lnTo>
                    <a:pt x="1661" y="1411"/>
                  </a:lnTo>
                  <a:lnTo>
                    <a:pt x="1944" y="1254"/>
                  </a:lnTo>
                  <a:lnTo>
                    <a:pt x="2226" y="1129"/>
                  </a:lnTo>
                  <a:lnTo>
                    <a:pt x="2508" y="1035"/>
                  </a:lnTo>
                  <a:lnTo>
                    <a:pt x="2790" y="941"/>
                  </a:lnTo>
                  <a:lnTo>
                    <a:pt x="3072" y="909"/>
                  </a:lnTo>
                  <a:lnTo>
                    <a:pt x="3323" y="909"/>
                  </a:lnTo>
                  <a:lnTo>
                    <a:pt x="3542" y="972"/>
                  </a:lnTo>
                  <a:lnTo>
                    <a:pt x="3762" y="1066"/>
                  </a:lnTo>
                  <a:lnTo>
                    <a:pt x="3918" y="1254"/>
                  </a:lnTo>
                  <a:lnTo>
                    <a:pt x="4044" y="1474"/>
                  </a:lnTo>
                  <a:lnTo>
                    <a:pt x="4138" y="1756"/>
                  </a:lnTo>
                  <a:lnTo>
                    <a:pt x="4138" y="1881"/>
                  </a:lnTo>
                  <a:lnTo>
                    <a:pt x="4106" y="1975"/>
                  </a:lnTo>
                  <a:lnTo>
                    <a:pt x="4044" y="2163"/>
                  </a:lnTo>
                  <a:lnTo>
                    <a:pt x="3918" y="2320"/>
                  </a:lnTo>
                  <a:lnTo>
                    <a:pt x="3730" y="2445"/>
                  </a:lnTo>
                  <a:lnTo>
                    <a:pt x="3511" y="2540"/>
                  </a:lnTo>
                  <a:lnTo>
                    <a:pt x="3260" y="2602"/>
                  </a:lnTo>
                  <a:lnTo>
                    <a:pt x="2978" y="2665"/>
                  </a:lnTo>
                  <a:lnTo>
                    <a:pt x="2351" y="2728"/>
                  </a:lnTo>
                  <a:lnTo>
                    <a:pt x="1756" y="2759"/>
                  </a:lnTo>
                  <a:lnTo>
                    <a:pt x="1223" y="2759"/>
                  </a:lnTo>
                  <a:lnTo>
                    <a:pt x="846" y="2822"/>
                  </a:lnTo>
                  <a:lnTo>
                    <a:pt x="721" y="2884"/>
                  </a:lnTo>
                  <a:lnTo>
                    <a:pt x="627" y="2978"/>
                  </a:lnTo>
                  <a:lnTo>
                    <a:pt x="596" y="3072"/>
                  </a:lnTo>
                  <a:lnTo>
                    <a:pt x="564" y="3198"/>
                  </a:lnTo>
                  <a:lnTo>
                    <a:pt x="596" y="3323"/>
                  </a:lnTo>
                  <a:lnTo>
                    <a:pt x="658" y="3449"/>
                  </a:lnTo>
                  <a:lnTo>
                    <a:pt x="721" y="3543"/>
                  </a:lnTo>
                  <a:lnTo>
                    <a:pt x="846" y="3605"/>
                  </a:lnTo>
                  <a:lnTo>
                    <a:pt x="1160" y="3668"/>
                  </a:lnTo>
                  <a:lnTo>
                    <a:pt x="1505" y="3731"/>
                  </a:lnTo>
                  <a:lnTo>
                    <a:pt x="1912" y="3762"/>
                  </a:lnTo>
                  <a:lnTo>
                    <a:pt x="2320" y="3762"/>
                  </a:lnTo>
                  <a:lnTo>
                    <a:pt x="2727" y="3699"/>
                  </a:lnTo>
                  <a:lnTo>
                    <a:pt x="3135" y="3637"/>
                  </a:lnTo>
                  <a:lnTo>
                    <a:pt x="3542" y="3543"/>
                  </a:lnTo>
                  <a:lnTo>
                    <a:pt x="3918" y="3386"/>
                  </a:lnTo>
                  <a:lnTo>
                    <a:pt x="4295" y="3229"/>
                  </a:lnTo>
                  <a:lnTo>
                    <a:pt x="4608" y="3010"/>
                  </a:lnTo>
                  <a:lnTo>
                    <a:pt x="4859" y="2790"/>
                  </a:lnTo>
                  <a:lnTo>
                    <a:pt x="4953" y="2634"/>
                  </a:lnTo>
                  <a:lnTo>
                    <a:pt x="5047" y="2508"/>
                  </a:lnTo>
                  <a:lnTo>
                    <a:pt x="5110" y="2351"/>
                  </a:lnTo>
                  <a:lnTo>
                    <a:pt x="5172" y="2195"/>
                  </a:lnTo>
                  <a:lnTo>
                    <a:pt x="5204" y="2007"/>
                  </a:lnTo>
                  <a:lnTo>
                    <a:pt x="5204" y="1850"/>
                  </a:lnTo>
                  <a:lnTo>
                    <a:pt x="5204" y="1662"/>
                  </a:lnTo>
                  <a:lnTo>
                    <a:pt x="5172" y="1442"/>
                  </a:lnTo>
                  <a:lnTo>
                    <a:pt x="5078" y="1254"/>
                  </a:lnTo>
                  <a:lnTo>
                    <a:pt x="4984" y="1035"/>
                  </a:lnTo>
                  <a:lnTo>
                    <a:pt x="4890" y="815"/>
                  </a:lnTo>
                  <a:lnTo>
                    <a:pt x="4765" y="659"/>
                  </a:lnTo>
                  <a:lnTo>
                    <a:pt x="4639" y="502"/>
                  </a:lnTo>
                  <a:lnTo>
                    <a:pt x="4514" y="377"/>
                  </a:lnTo>
                  <a:lnTo>
                    <a:pt x="4357" y="283"/>
                  </a:lnTo>
                  <a:lnTo>
                    <a:pt x="4201" y="189"/>
                  </a:lnTo>
                  <a:lnTo>
                    <a:pt x="4044" y="94"/>
                  </a:lnTo>
                  <a:lnTo>
                    <a:pt x="3887" y="63"/>
                  </a:lnTo>
                  <a:lnTo>
                    <a:pt x="3511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73"/>
            <p:cNvSpPr/>
            <p:nvPr/>
          </p:nvSpPr>
          <p:spPr>
            <a:xfrm>
              <a:off x="4220425" y="3610200"/>
              <a:ext cx="46250" cy="53300"/>
            </a:xfrm>
            <a:custGeom>
              <a:avLst/>
              <a:gdLst/>
              <a:ahLst/>
              <a:cxnLst/>
              <a:rect l="l" t="t" r="r" b="b"/>
              <a:pathLst>
                <a:path w="1850" h="2132" extrusionOk="0">
                  <a:moveTo>
                    <a:pt x="188" y="0"/>
                  </a:moveTo>
                  <a:lnTo>
                    <a:pt x="126" y="31"/>
                  </a:lnTo>
                  <a:lnTo>
                    <a:pt x="63" y="63"/>
                  </a:lnTo>
                  <a:lnTo>
                    <a:pt x="32" y="126"/>
                  </a:lnTo>
                  <a:lnTo>
                    <a:pt x="0" y="188"/>
                  </a:lnTo>
                  <a:lnTo>
                    <a:pt x="0" y="251"/>
                  </a:lnTo>
                  <a:lnTo>
                    <a:pt x="63" y="345"/>
                  </a:lnTo>
                  <a:lnTo>
                    <a:pt x="251" y="564"/>
                  </a:lnTo>
                  <a:lnTo>
                    <a:pt x="408" y="815"/>
                  </a:lnTo>
                  <a:lnTo>
                    <a:pt x="752" y="1348"/>
                  </a:lnTo>
                  <a:lnTo>
                    <a:pt x="878" y="1567"/>
                  </a:lnTo>
                  <a:lnTo>
                    <a:pt x="1035" y="1756"/>
                  </a:lnTo>
                  <a:lnTo>
                    <a:pt x="1191" y="1944"/>
                  </a:lnTo>
                  <a:lnTo>
                    <a:pt x="1379" y="2100"/>
                  </a:lnTo>
                  <a:lnTo>
                    <a:pt x="1473" y="2132"/>
                  </a:lnTo>
                  <a:lnTo>
                    <a:pt x="1662" y="2132"/>
                  </a:lnTo>
                  <a:lnTo>
                    <a:pt x="1724" y="2069"/>
                  </a:lnTo>
                  <a:lnTo>
                    <a:pt x="1787" y="2006"/>
                  </a:lnTo>
                  <a:lnTo>
                    <a:pt x="1818" y="1912"/>
                  </a:lnTo>
                  <a:lnTo>
                    <a:pt x="1850" y="1850"/>
                  </a:lnTo>
                  <a:lnTo>
                    <a:pt x="1850" y="1756"/>
                  </a:lnTo>
                  <a:lnTo>
                    <a:pt x="1756" y="1473"/>
                  </a:lnTo>
                  <a:lnTo>
                    <a:pt x="1630" y="1254"/>
                  </a:lnTo>
                  <a:lnTo>
                    <a:pt x="1442" y="1035"/>
                  </a:lnTo>
                  <a:lnTo>
                    <a:pt x="1254" y="846"/>
                  </a:lnTo>
                  <a:lnTo>
                    <a:pt x="784" y="439"/>
                  </a:lnTo>
                  <a:lnTo>
                    <a:pt x="345" y="63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73"/>
            <p:cNvSpPr/>
            <p:nvPr/>
          </p:nvSpPr>
          <p:spPr>
            <a:xfrm>
              <a:off x="4257250" y="3574150"/>
              <a:ext cx="33725" cy="45475"/>
            </a:xfrm>
            <a:custGeom>
              <a:avLst/>
              <a:gdLst/>
              <a:ahLst/>
              <a:cxnLst/>
              <a:rect l="l" t="t" r="r" b="b"/>
              <a:pathLst>
                <a:path w="1349" h="1819" extrusionOk="0">
                  <a:moveTo>
                    <a:pt x="345" y="0"/>
                  </a:moveTo>
                  <a:lnTo>
                    <a:pt x="251" y="32"/>
                  </a:lnTo>
                  <a:lnTo>
                    <a:pt x="157" y="94"/>
                  </a:lnTo>
                  <a:lnTo>
                    <a:pt x="94" y="188"/>
                  </a:lnTo>
                  <a:lnTo>
                    <a:pt x="32" y="314"/>
                  </a:lnTo>
                  <a:lnTo>
                    <a:pt x="0" y="439"/>
                  </a:lnTo>
                  <a:lnTo>
                    <a:pt x="0" y="564"/>
                  </a:lnTo>
                  <a:lnTo>
                    <a:pt x="32" y="815"/>
                  </a:lnTo>
                  <a:lnTo>
                    <a:pt x="157" y="1066"/>
                  </a:lnTo>
                  <a:lnTo>
                    <a:pt x="283" y="1317"/>
                  </a:lnTo>
                  <a:lnTo>
                    <a:pt x="471" y="1536"/>
                  </a:lnTo>
                  <a:lnTo>
                    <a:pt x="690" y="1693"/>
                  </a:lnTo>
                  <a:lnTo>
                    <a:pt x="878" y="1818"/>
                  </a:lnTo>
                  <a:lnTo>
                    <a:pt x="1035" y="1818"/>
                  </a:lnTo>
                  <a:lnTo>
                    <a:pt x="1129" y="1787"/>
                  </a:lnTo>
                  <a:lnTo>
                    <a:pt x="1192" y="1756"/>
                  </a:lnTo>
                  <a:lnTo>
                    <a:pt x="1254" y="1693"/>
                  </a:lnTo>
                  <a:lnTo>
                    <a:pt x="1317" y="1630"/>
                  </a:lnTo>
                  <a:lnTo>
                    <a:pt x="1348" y="1536"/>
                  </a:lnTo>
                  <a:lnTo>
                    <a:pt x="1348" y="1473"/>
                  </a:lnTo>
                  <a:lnTo>
                    <a:pt x="1286" y="1160"/>
                  </a:lnTo>
                  <a:lnTo>
                    <a:pt x="1160" y="878"/>
                  </a:lnTo>
                  <a:lnTo>
                    <a:pt x="1004" y="627"/>
                  </a:lnTo>
                  <a:lnTo>
                    <a:pt x="815" y="376"/>
                  </a:lnTo>
                  <a:lnTo>
                    <a:pt x="721" y="220"/>
                  </a:lnTo>
                  <a:lnTo>
                    <a:pt x="533" y="63"/>
                  </a:lnTo>
                  <a:lnTo>
                    <a:pt x="439" y="3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73"/>
            <p:cNvSpPr/>
            <p:nvPr/>
          </p:nvSpPr>
          <p:spPr>
            <a:xfrm>
              <a:off x="4319150" y="3539650"/>
              <a:ext cx="21975" cy="44700"/>
            </a:xfrm>
            <a:custGeom>
              <a:avLst/>
              <a:gdLst/>
              <a:ahLst/>
              <a:cxnLst/>
              <a:rect l="l" t="t" r="r" b="b"/>
              <a:pathLst>
                <a:path w="879" h="1788" extrusionOk="0">
                  <a:moveTo>
                    <a:pt x="189" y="1"/>
                  </a:moveTo>
                  <a:lnTo>
                    <a:pt x="95" y="64"/>
                  </a:lnTo>
                  <a:lnTo>
                    <a:pt x="32" y="126"/>
                  </a:lnTo>
                  <a:lnTo>
                    <a:pt x="1" y="220"/>
                  </a:lnTo>
                  <a:lnTo>
                    <a:pt x="1" y="346"/>
                  </a:lnTo>
                  <a:lnTo>
                    <a:pt x="32" y="691"/>
                  </a:lnTo>
                  <a:lnTo>
                    <a:pt x="126" y="1004"/>
                  </a:lnTo>
                  <a:lnTo>
                    <a:pt x="220" y="1349"/>
                  </a:lnTo>
                  <a:lnTo>
                    <a:pt x="346" y="1662"/>
                  </a:lnTo>
                  <a:lnTo>
                    <a:pt x="440" y="1756"/>
                  </a:lnTo>
                  <a:lnTo>
                    <a:pt x="502" y="1788"/>
                  </a:lnTo>
                  <a:lnTo>
                    <a:pt x="722" y="1788"/>
                  </a:lnTo>
                  <a:lnTo>
                    <a:pt x="784" y="1725"/>
                  </a:lnTo>
                  <a:lnTo>
                    <a:pt x="847" y="1631"/>
                  </a:lnTo>
                  <a:lnTo>
                    <a:pt x="878" y="1537"/>
                  </a:lnTo>
                  <a:lnTo>
                    <a:pt x="878" y="1443"/>
                  </a:lnTo>
                  <a:lnTo>
                    <a:pt x="784" y="1129"/>
                  </a:lnTo>
                  <a:lnTo>
                    <a:pt x="690" y="816"/>
                  </a:lnTo>
                  <a:lnTo>
                    <a:pt x="502" y="189"/>
                  </a:lnTo>
                  <a:lnTo>
                    <a:pt x="440" y="95"/>
                  </a:lnTo>
                  <a:lnTo>
                    <a:pt x="377" y="32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73"/>
            <p:cNvSpPr/>
            <p:nvPr/>
          </p:nvSpPr>
          <p:spPr>
            <a:xfrm>
              <a:off x="4408500" y="3725400"/>
              <a:ext cx="58800" cy="45475"/>
            </a:xfrm>
            <a:custGeom>
              <a:avLst/>
              <a:gdLst/>
              <a:ahLst/>
              <a:cxnLst/>
              <a:rect l="l" t="t" r="r" b="b"/>
              <a:pathLst>
                <a:path w="2352" h="1819" extrusionOk="0">
                  <a:moveTo>
                    <a:pt x="220" y="0"/>
                  </a:moveTo>
                  <a:lnTo>
                    <a:pt x="126" y="63"/>
                  </a:lnTo>
                  <a:lnTo>
                    <a:pt x="63" y="125"/>
                  </a:lnTo>
                  <a:lnTo>
                    <a:pt x="0" y="219"/>
                  </a:lnTo>
                  <a:lnTo>
                    <a:pt x="0" y="345"/>
                  </a:lnTo>
                  <a:lnTo>
                    <a:pt x="0" y="470"/>
                  </a:lnTo>
                  <a:lnTo>
                    <a:pt x="63" y="564"/>
                  </a:lnTo>
                  <a:lnTo>
                    <a:pt x="408" y="940"/>
                  </a:lnTo>
                  <a:lnTo>
                    <a:pt x="564" y="1128"/>
                  </a:lnTo>
                  <a:lnTo>
                    <a:pt x="753" y="1285"/>
                  </a:lnTo>
                  <a:lnTo>
                    <a:pt x="972" y="1473"/>
                  </a:lnTo>
                  <a:lnTo>
                    <a:pt x="1223" y="1630"/>
                  </a:lnTo>
                  <a:lnTo>
                    <a:pt x="1474" y="1724"/>
                  </a:lnTo>
                  <a:lnTo>
                    <a:pt x="1756" y="1818"/>
                  </a:lnTo>
                  <a:lnTo>
                    <a:pt x="1912" y="1818"/>
                  </a:lnTo>
                  <a:lnTo>
                    <a:pt x="2069" y="1787"/>
                  </a:lnTo>
                  <a:lnTo>
                    <a:pt x="2163" y="1693"/>
                  </a:lnTo>
                  <a:lnTo>
                    <a:pt x="2289" y="1599"/>
                  </a:lnTo>
                  <a:lnTo>
                    <a:pt x="2320" y="1473"/>
                  </a:lnTo>
                  <a:lnTo>
                    <a:pt x="2351" y="1348"/>
                  </a:lnTo>
                  <a:lnTo>
                    <a:pt x="2320" y="1191"/>
                  </a:lnTo>
                  <a:lnTo>
                    <a:pt x="2194" y="1066"/>
                  </a:lnTo>
                  <a:lnTo>
                    <a:pt x="2006" y="909"/>
                  </a:lnTo>
                  <a:lnTo>
                    <a:pt x="1787" y="784"/>
                  </a:lnTo>
                  <a:lnTo>
                    <a:pt x="1348" y="533"/>
                  </a:lnTo>
                  <a:lnTo>
                    <a:pt x="909" y="313"/>
                  </a:lnTo>
                  <a:lnTo>
                    <a:pt x="659" y="188"/>
                  </a:lnTo>
                  <a:lnTo>
                    <a:pt x="439" y="63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73"/>
            <p:cNvSpPr/>
            <p:nvPr/>
          </p:nvSpPr>
          <p:spPr>
            <a:xfrm>
              <a:off x="4442975" y="3690900"/>
              <a:ext cx="63500" cy="34525"/>
            </a:xfrm>
            <a:custGeom>
              <a:avLst/>
              <a:gdLst/>
              <a:ahLst/>
              <a:cxnLst/>
              <a:rect l="l" t="t" r="r" b="b"/>
              <a:pathLst>
                <a:path w="2540" h="1381" extrusionOk="0">
                  <a:moveTo>
                    <a:pt x="283" y="1"/>
                  </a:moveTo>
                  <a:lnTo>
                    <a:pt x="189" y="32"/>
                  </a:lnTo>
                  <a:lnTo>
                    <a:pt x="95" y="95"/>
                  </a:lnTo>
                  <a:lnTo>
                    <a:pt x="32" y="158"/>
                  </a:lnTo>
                  <a:lnTo>
                    <a:pt x="0" y="252"/>
                  </a:lnTo>
                  <a:lnTo>
                    <a:pt x="0" y="346"/>
                  </a:lnTo>
                  <a:lnTo>
                    <a:pt x="32" y="440"/>
                  </a:lnTo>
                  <a:lnTo>
                    <a:pt x="95" y="534"/>
                  </a:lnTo>
                  <a:lnTo>
                    <a:pt x="565" y="878"/>
                  </a:lnTo>
                  <a:lnTo>
                    <a:pt x="815" y="1035"/>
                  </a:lnTo>
                  <a:lnTo>
                    <a:pt x="1098" y="1192"/>
                  </a:lnTo>
                  <a:lnTo>
                    <a:pt x="1348" y="1286"/>
                  </a:lnTo>
                  <a:lnTo>
                    <a:pt x="1630" y="1349"/>
                  </a:lnTo>
                  <a:lnTo>
                    <a:pt x="1944" y="1380"/>
                  </a:lnTo>
                  <a:lnTo>
                    <a:pt x="2226" y="1380"/>
                  </a:lnTo>
                  <a:lnTo>
                    <a:pt x="2351" y="1317"/>
                  </a:lnTo>
                  <a:lnTo>
                    <a:pt x="2477" y="1255"/>
                  </a:lnTo>
                  <a:lnTo>
                    <a:pt x="2540" y="1129"/>
                  </a:lnTo>
                  <a:lnTo>
                    <a:pt x="2540" y="1004"/>
                  </a:lnTo>
                  <a:lnTo>
                    <a:pt x="2540" y="878"/>
                  </a:lnTo>
                  <a:lnTo>
                    <a:pt x="2508" y="722"/>
                  </a:lnTo>
                  <a:lnTo>
                    <a:pt x="2445" y="628"/>
                  </a:lnTo>
                  <a:lnTo>
                    <a:pt x="2320" y="534"/>
                  </a:lnTo>
                  <a:lnTo>
                    <a:pt x="2132" y="408"/>
                  </a:lnTo>
                  <a:lnTo>
                    <a:pt x="1881" y="314"/>
                  </a:lnTo>
                  <a:lnTo>
                    <a:pt x="1380" y="189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73"/>
            <p:cNvSpPr/>
            <p:nvPr/>
          </p:nvSpPr>
          <p:spPr>
            <a:xfrm>
              <a:off x="4484500" y="3626650"/>
              <a:ext cx="26675" cy="23525"/>
            </a:xfrm>
            <a:custGeom>
              <a:avLst/>
              <a:gdLst/>
              <a:ahLst/>
              <a:cxnLst/>
              <a:rect l="l" t="t" r="r" b="b"/>
              <a:pathLst>
                <a:path w="1067" h="941" extrusionOk="0">
                  <a:moveTo>
                    <a:pt x="408" y="0"/>
                  </a:moveTo>
                  <a:lnTo>
                    <a:pt x="252" y="32"/>
                  </a:lnTo>
                  <a:lnTo>
                    <a:pt x="126" y="126"/>
                  </a:lnTo>
                  <a:lnTo>
                    <a:pt x="32" y="220"/>
                  </a:lnTo>
                  <a:lnTo>
                    <a:pt x="1" y="345"/>
                  </a:lnTo>
                  <a:lnTo>
                    <a:pt x="1" y="502"/>
                  </a:lnTo>
                  <a:lnTo>
                    <a:pt x="32" y="627"/>
                  </a:lnTo>
                  <a:lnTo>
                    <a:pt x="189" y="753"/>
                  </a:lnTo>
                  <a:lnTo>
                    <a:pt x="440" y="878"/>
                  </a:lnTo>
                  <a:lnTo>
                    <a:pt x="534" y="941"/>
                  </a:lnTo>
                  <a:lnTo>
                    <a:pt x="628" y="941"/>
                  </a:lnTo>
                  <a:lnTo>
                    <a:pt x="784" y="909"/>
                  </a:lnTo>
                  <a:lnTo>
                    <a:pt x="910" y="847"/>
                  </a:lnTo>
                  <a:lnTo>
                    <a:pt x="1004" y="721"/>
                  </a:lnTo>
                  <a:lnTo>
                    <a:pt x="1067" y="565"/>
                  </a:lnTo>
                  <a:lnTo>
                    <a:pt x="1067" y="408"/>
                  </a:lnTo>
                  <a:lnTo>
                    <a:pt x="1035" y="345"/>
                  </a:lnTo>
                  <a:lnTo>
                    <a:pt x="1004" y="283"/>
                  </a:lnTo>
                  <a:lnTo>
                    <a:pt x="941" y="220"/>
                  </a:lnTo>
                  <a:lnTo>
                    <a:pt x="879" y="188"/>
                  </a:lnTo>
                  <a:lnTo>
                    <a:pt x="565" y="63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73"/>
            <p:cNvSpPr/>
            <p:nvPr/>
          </p:nvSpPr>
          <p:spPr>
            <a:xfrm>
              <a:off x="3678125" y="3384500"/>
              <a:ext cx="85450" cy="507050"/>
            </a:xfrm>
            <a:custGeom>
              <a:avLst/>
              <a:gdLst/>
              <a:ahLst/>
              <a:cxnLst/>
              <a:rect l="l" t="t" r="r" b="b"/>
              <a:pathLst>
                <a:path w="3418" h="20282" extrusionOk="0">
                  <a:moveTo>
                    <a:pt x="3198" y="0"/>
                  </a:moveTo>
                  <a:lnTo>
                    <a:pt x="3135" y="32"/>
                  </a:lnTo>
                  <a:lnTo>
                    <a:pt x="3073" y="63"/>
                  </a:lnTo>
                  <a:lnTo>
                    <a:pt x="3010" y="126"/>
                  </a:lnTo>
                  <a:lnTo>
                    <a:pt x="2696" y="690"/>
                  </a:lnTo>
                  <a:lnTo>
                    <a:pt x="2414" y="1254"/>
                  </a:lnTo>
                  <a:lnTo>
                    <a:pt x="1881" y="2414"/>
                  </a:lnTo>
                  <a:lnTo>
                    <a:pt x="1411" y="3605"/>
                  </a:lnTo>
                  <a:lnTo>
                    <a:pt x="1004" y="4828"/>
                  </a:lnTo>
                  <a:lnTo>
                    <a:pt x="690" y="6082"/>
                  </a:lnTo>
                  <a:lnTo>
                    <a:pt x="408" y="7335"/>
                  </a:lnTo>
                  <a:lnTo>
                    <a:pt x="220" y="8589"/>
                  </a:lnTo>
                  <a:lnTo>
                    <a:pt x="95" y="9874"/>
                  </a:lnTo>
                  <a:lnTo>
                    <a:pt x="1" y="11160"/>
                  </a:lnTo>
                  <a:lnTo>
                    <a:pt x="1" y="12445"/>
                  </a:lnTo>
                  <a:lnTo>
                    <a:pt x="63" y="13730"/>
                  </a:lnTo>
                  <a:lnTo>
                    <a:pt x="189" y="15015"/>
                  </a:lnTo>
                  <a:lnTo>
                    <a:pt x="377" y="16269"/>
                  </a:lnTo>
                  <a:lnTo>
                    <a:pt x="628" y="17523"/>
                  </a:lnTo>
                  <a:lnTo>
                    <a:pt x="972" y="18777"/>
                  </a:lnTo>
                  <a:lnTo>
                    <a:pt x="1348" y="19999"/>
                  </a:lnTo>
                  <a:lnTo>
                    <a:pt x="1411" y="20156"/>
                  </a:lnTo>
                  <a:lnTo>
                    <a:pt x="1537" y="20250"/>
                  </a:lnTo>
                  <a:lnTo>
                    <a:pt x="1693" y="20281"/>
                  </a:lnTo>
                  <a:lnTo>
                    <a:pt x="1819" y="20250"/>
                  </a:lnTo>
                  <a:lnTo>
                    <a:pt x="1975" y="20219"/>
                  </a:lnTo>
                  <a:lnTo>
                    <a:pt x="2069" y="20093"/>
                  </a:lnTo>
                  <a:lnTo>
                    <a:pt x="2101" y="19968"/>
                  </a:lnTo>
                  <a:lnTo>
                    <a:pt x="2101" y="19780"/>
                  </a:lnTo>
                  <a:lnTo>
                    <a:pt x="1819" y="18557"/>
                  </a:lnTo>
                  <a:lnTo>
                    <a:pt x="1599" y="17304"/>
                  </a:lnTo>
                  <a:lnTo>
                    <a:pt x="1411" y="16081"/>
                  </a:lnTo>
                  <a:lnTo>
                    <a:pt x="1286" y="14827"/>
                  </a:lnTo>
                  <a:lnTo>
                    <a:pt x="1192" y="13605"/>
                  </a:lnTo>
                  <a:lnTo>
                    <a:pt x="1160" y="12382"/>
                  </a:lnTo>
                  <a:lnTo>
                    <a:pt x="1192" y="11160"/>
                  </a:lnTo>
                  <a:lnTo>
                    <a:pt x="1254" y="9937"/>
                  </a:lnTo>
                  <a:lnTo>
                    <a:pt x="1380" y="8715"/>
                  </a:lnTo>
                  <a:lnTo>
                    <a:pt x="1537" y="7524"/>
                  </a:lnTo>
                  <a:lnTo>
                    <a:pt x="1725" y="6301"/>
                  </a:lnTo>
                  <a:lnTo>
                    <a:pt x="1975" y="5078"/>
                  </a:lnTo>
                  <a:lnTo>
                    <a:pt x="2258" y="3887"/>
                  </a:lnTo>
                  <a:lnTo>
                    <a:pt x="2602" y="2696"/>
                  </a:lnTo>
                  <a:lnTo>
                    <a:pt x="2978" y="1474"/>
                  </a:lnTo>
                  <a:lnTo>
                    <a:pt x="3386" y="283"/>
                  </a:lnTo>
                  <a:lnTo>
                    <a:pt x="3417" y="188"/>
                  </a:lnTo>
                  <a:lnTo>
                    <a:pt x="3386" y="126"/>
                  </a:lnTo>
                  <a:lnTo>
                    <a:pt x="3323" y="63"/>
                  </a:lnTo>
                  <a:lnTo>
                    <a:pt x="3261" y="32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73"/>
            <p:cNvSpPr/>
            <p:nvPr/>
          </p:nvSpPr>
          <p:spPr>
            <a:xfrm>
              <a:off x="3756500" y="3907200"/>
              <a:ext cx="286050" cy="243750"/>
            </a:xfrm>
            <a:custGeom>
              <a:avLst/>
              <a:gdLst/>
              <a:ahLst/>
              <a:cxnLst/>
              <a:rect l="l" t="t" r="r" b="b"/>
              <a:pathLst>
                <a:path w="11442" h="9750" extrusionOk="0">
                  <a:moveTo>
                    <a:pt x="126" y="0"/>
                  </a:moveTo>
                  <a:lnTo>
                    <a:pt x="63" y="32"/>
                  </a:lnTo>
                  <a:lnTo>
                    <a:pt x="0" y="94"/>
                  </a:lnTo>
                  <a:lnTo>
                    <a:pt x="0" y="157"/>
                  </a:lnTo>
                  <a:lnTo>
                    <a:pt x="0" y="220"/>
                  </a:lnTo>
                  <a:lnTo>
                    <a:pt x="345" y="1097"/>
                  </a:lnTo>
                  <a:lnTo>
                    <a:pt x="753" y="1912"/>
                  </a:lnTo>
                  <a:lnTo>
                    <a:pt x="1223" y="2728"/>
                  </a:lnTo>
                  <a:lnTo>
                    <a:pt x="1756" y="3511"/>
                  </a:lnTo>
                  <a:lnTo>
                    <a:pt x="2320" y="4263"/>
                  </a:lnTo>
                  <a:lnTo>
                    <a:pt x="2947" y="4984"/>
                  </a:lnTo>
                  <a:lnTo>
                    <a:pt x="3605" y="5674"/>
                  </a:lnTo>
                  <a:lnTo>
                    <a:pt x="4295" y="6301"/>
                  </a:lnTo>
                  <a:lnTo>
                    <a:pt x="5047" y="6928"/>
                  </a:lnTo>
                  <a:lnTo>
                    <a:pt x="5799" y="7461"/>
                  </a:lnTo>
                  <a:lnTo>
                    <a:pt x="6614" y="7994"/>
                  </a:lnTo>
                  <a:lnTo>
                    <a:pt x="7429" y="8464"/>
                  </a:lnTo>
                  <a:lnTo>
                    <a:pt x="8276" y="8871"/>
                  </a:lnTo>
                  <a:lnTo>
                    <a:pt x="9153" y="9216"/>
                  </a:lnTo>
                  <a:lnTo>
                    <a:pt x="10031" y="9498"/>
                  </a:lnTo>
                  <a:lnTo>
                    <a:pt x="10909" y="9749"/>
                  </a:lnTo>
                  <a:lnTo>
                    <a:pt x="11065" y="9749"/>
                  </a:lnTo>
                  <a:lnTo>
                    <a:pt x="11191" y="9686"/>
                  </a:lnTo>
                  <a:lnTo>
                    <a:pt x="11316" y="9592"/>
                  </a:lnTo>
                  <a:lnTo>
                    <a:pt x="11379" y="9467"/>
                  </a:lnTo>
                  <a:lnTo>
                    <a:pt x="11442" y="9342"/>
                  </a:lnTo>
                  <a:lnTo>
                    <a:pt x="11410" y="9216"/>
                  </a:lnTo>
                  <a:lnTo>
                    <a:pt x="11348" y="9091"/>
                  </a:lnTo>
                  <a:lnTo>
                    <a:pt x="11222" y="9028"/>
                  </a:lnTo>
                  <a:lnTo>
                    <a:pt x="10376" y="8621"/>
                  </a:lnTo>
                  <a:lnTo>
                    <a:pt x="9529" y="8213"/>
                  </a:lnTo>
                  <a:lnTo>
                    <a:pt x="8746" y="7806"/>
                  </a:lnTo>
                  <a:lnTo>
                    <a:pt x="7962" y="7367"/>
                  </a:lnTo>
                  <a:lnTo>
                    <a:pt x="7241" y="6897"/>
                  </a:lnTo>
                  <a:lnTo>
                    <a:pt x="6520" y="6395"/>
                  </a:lnTo>
                  <a:lnTo>
                    <a:pt x="5799" y="5893"/>
                  </a:lnTo>
                  <a:lnTo>
                    <a:pt x="5141" y="5361"/>
                  </a:lnTo>
                  <a:lnTo>
                    <a:pt x="4483" y="4796"/>
                  </a:lnTo>
                  <a:lnTo>
                    <a:pt x="3856" y="4201"/>
                  </a:lnTo>
                  <a:lnTo>
                    <a:pt x="3229" y="3605"/>
                  </a:lnTo>
                  <a:lnTo>
                    <a:pt x="2633" y="2947"/>
                  </a:lnTo>
                  <a:lnTo>
                    <a:pt x="2038" y="2289"/>
                  </a:lnTo>
                  <a:lnTo>
                    <a:pt x="1473" y="1568"/>
                  </a:lnTo>
                  <a:lnTo>
                    <a:pt x="909" y="847"/>
                  </a:lnTo>
                  <a:lnTo>
                    <a:pt x="376" y="63"/>
                  </a:lnTo>
                  <a:lnTo>
                    <a:pt x="314" y="32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73"/>
            <p:cNvSpPr/>
            <p:nvPr/>
          </p:nvSpPr>
          <p:spPr>
            <a:xfrm>
              <a:off x="4982125" y="3565525"/>
              <a:ext cx="587775" cy="966275"/>
            </a:xfrm>
            <a:custGeom>
              <a:avLst/>
              <a:gdLst/>
              <a:ahLst/>
              <a:cxnLst/>
              <a:rect l="l" t="t" r="r" b="b"/>
              <a:pathLst>
                <a:path w="23511" h="38651" extrusionOk="0">
                  <a:moveTo>
                    <a:pt x="19341" y="2257"/>
                  </a:moveTo>
                  <a:lnTo>
                    <a:pt x="19780" y="3511"/>
                  </a:lnTo>
                  <a:lnTo>
                    <a:pt x="20156" y="4765"/>
                  </a:lnTo>
                  <a:lnTo>
                    <a:pt x="20501" y="6019"/>
                  </a:lnTo>
                  <a:lnTo>
                    <a:pt x="20783" y="7335"/>
                  </a:lnTo>
                  <a:lnTo>
                    <a:pt x="21003" y="8621"/>
                  </a:lnTo>
                  <a:lnTo>
                    <a:pt x="21191" y="9969"/>
                  </a:lnTo>
                  <a:lnTo>
                    <a:pt x="21316" y="11285"/>
                  </a:lnTo>
                  <a:lnTo>
                    <a:pt x="21379" y="12602"/>
                  </a:lnTo>
                  <a:lnTo>
                    <a:pt x="21410" y="13949"/>
                  </a:lnTo>
                  <a:lnTo>
                    <a:pt x="21379" y="15266"/>
                  </a:lnTo>
                  <a:lnTo>
                    <a:pt x="21285" y="16583"/>
                  </a:lnTo>
                  <a:lnTo>
                    <a:pt x="21159" y="17899"/>
                  </a:lnTo>
                  <a:lnTo>
                    <a:pt x="20971" y="19184"/>
                  </a:lnTo>
                  <a:lnTo>
                    <a:pt x="20689" y="20470"/>
                  </a:lnTo>
                  <a:lnTo>
                    <a:pt x="20376" y="21723"/>
                  </a:lnTo>
                  <a:lnTo>
                    <a:pt x="20031" y="22977"/>
                  </a:lnTo>
                  <a:lnTo>
                    <a:pt x="19592" y="24168"/>
                  </a:lnTo>
                  <a:lnTo>
                    <a:pt x="19091" y="25360"/>
                  </a:lnTo>
                  <a:lnTo>
                    <a:pt x="18558" y="26488"/>
                  </a:lnTo>
                  <a:lnTo>
                    <a:pt x="17962" y="27585"/>
                  </a:lnTo>
                  <a:lnTo>
                    <a:pt x="17617" y="28118"/>
                  </a:lnTo>
                  <a:lnTo>
                    <a:pt x="17272" y="28651"/>
                  </a:lnTo>
                  <a:lnTo>
                    <a:pt x="16928" y="29152"/>
                  </a:lnTo>
                  <a:lnTo>
                    <a:pt x="16551" y="29654"/>
                  </a:lnTo>
                  <a:lnTo>
                    <a:pt x="16144" y="30156"/>
                  </a:lnTo>
                  <a:lnTo>
                    <a:pt x="15768" y="30626"/>
                  </a:lnTo>
                  <a:lnTo>
                    <a:pt x="15329" y="31096"/>
                  </a:lnTo>
                  <a:lnTo>
                    <a:pt x="14890" y="31535"/>
                  </a:lnTo>
                  <a:lnTo>
                    <a:pt x="14451" y="31974"/>
                  </a:lnTo>
                  <a:lnTo>
                    <a:pt x="13981" y="32381"/>
                  </a:lnTo>
                  <a:lnTo>
                    <a:pt x="13480" y="32789"/>
                  </a:lnTo>
                  <a:lnTo>
                    <a:pt x="12978" y="33196"/>
                  </a:lnTo>
                  <a:lnTo>
                    <a:pt x="12476" y="33541"/>
                  </a:lnTo>
                  <a:lnTo>
                    <a:pt x="11944" y="33917"/>
                  </a:lnTo>
                  <a:lnTo>
                    <a:pt x="11379" y="34262"/>
                  </a:lnTo>
                  <a:lnTo>
                    <a:pt x="10815" y="34575"/>
                  </a:lnTo>
                  <a:lnTo>
                    <a:pt x="10220" y="34889"/>
                  </a:lnTo>
                  <a:lnTo>
                    <a:pt x="9624" y="35171"/>
                  </a:lnTo>
                  <a:lnTo>
                    <a:pt x="8997" y="35453"/>
                  </a:lnTo>
                  <a:lnTo>
                    <a:pt x="8370" y="35704"/>
                  </a:lnTo>
                  <a:lnTo>
                    <a:pt x="7712" y="35923"/>
                  </a:lnTo>
                  <a:lnTo>
                    <a:pt x="7054" y="36143"/>
                  </a:lnTo>
                  <a:lnTo>
                    <a:pt x="6364" y="36331"/>
                  </a:lnTo>
                  <a:lnTo>
                    <a:pt x="5674" y="36487"/>
                  </a:lnTo>
                  <a:lnTo>
                    <a:pt x="6615" y="33854"/>
                  </a:lnTo>
                  <a:lnTo>
                    <a:pt x="7586" y="31221"/>
                  </a:lnTo>
                  <a:lnTo>
                    <a:pt x="8778" y="30594"/>
                  </a:lnTo>
                  <a:lnTo>
                    <a:pt x="9937" y="29967"/>
                  </a:lnTo>
                  <a:lnTo>
                    <a:pt x="12257" y="28651"/>
                  </a:lnTo>
                  <a:lnTo>
                    <a:pt x="14577" y="27303"/>
                  </a:lnTo>
                  <a:lnTo>
                    <a:pt x="16865" y="25924"/>
                  </a:lnTo>
                  <a:lnTo>
                    <a:pt x="16959" y="25830"/>
                  </a:lnTo>
                  <a:lnTo>
                    <a:pt x="17053" y="25736"/>
                  </a:lnTo>
                  <a:lnTo>
                    <a:pt x="17116" y="25610"/>
                  </a:lnTo>
                  <a:lnTo>
                    <a:pt x="17147" y="25516"/>
                  </a:lnTo>
                  <a:lnTo>
                    <a:pt x="17147" y="25391"/>
                  </a:lnTo>
                  <a:lnTo>
                    <a:pt x="17147" y="25266"/>
                  </a:lnTo>
                  <a:lnTo>
                    <a:pt x="17116" y="25171"/>
                  </a:lnTo>
                  <a:lnTo>
                    <a:pt x="17053" y="25046"/>
                  </a:lnTo>
                  <a:lnTo>
                    <a:pt x="16990" y="24952"/>
                  </a:lnTo>
                  <a:lnTo>
                    <a:pt x="16928" y="24889"/>
                  </a:lnTo>
                  <a:lnTo>
                    <a:pt x="16834" y="24795"/>
                  </a:lnTo>
                  <a:lnTo>
                    <a:pt x="16708" y="24764"/>
                  </a:lnTo>
                  <a:lnTo>
                    <a:pt x="16614" y="24733"/>
                  </a:lnTo>
                  <a:lnTo>
                    <a:pt x="16489" y="24733"/>
                  </a:lnTo>
                  <a:lnTo>
                    <a:pt x="16363" y="24764"/>
                  </a:lnTo>
                  <a:lnTo>
                    <a:pt x="16238" y="24827"/>
                  </a:lnTo>
                  <a:lnTo>
                    <a:pt x="14295" y="25955"/>
                  </a:lnTo>
                  <a:lnTo>
                    <a:pt x="12320" y="27052"/>
                  </a:lnTo>
                  <a:lnTo>
                    <a:pt x="8370" y="29215"/>
                  </a:lnTo>
                  <a:lnTo>
                    <a:pt x="8840" y="27993"/>
                  </a:lnTo>
                  <a:lnTo>
                    <a:pt x="9342" y="26801"/>
                  </a:lnTo>
                  <a:lnTo>
                    <a:pt x="9875" y="25610"/>
                  </a:lnTo>
                  <a:lnTo>
                    <a:pt x="10439" y="24419"/>
                  </a:lnTo>
                  <a:lnTo>
                    <a:pt x="11035" y="23259"/>
                  </a:lnTo>
                  <a:lnTo>
                    <a:pt x="11630" y="22100"/>
                  </a:lnTo>
                  <a:lnTo>
                    <a:pt x="12288" y="20940"/>
                  </a:lnTo>
                  <a:lnTo>
                    <a:pt x="12978" y="19811"/>
                  </a:lnTo>
                  <a:lnTo>
                    <a:pt x="14389" y="19122"/>
                  </a:lnTo>
                  <a:lnTo>
                    <a:pt x="15799" y="18401"/>
                  </a:lnTo>
                  <a:lnTo>
                    <a:pt x="17178" y="17648"/>
                  </a:lnTo>
                  <a:lnTo>
                    <a:pt x="18558" y="16896"/>
                  </a:lnTo>
                  <a:lnTo>
                    <a:pt x="18652" y="16802"/>
                  </a:lnTo>
                  <a:lnTo>
                    <a:pt x="18746" y="16708"/>
                  </a:lnTo>
                  <a:lnTo>
                    <a:pt x="18808" y="16583"/>
                  </a:lnTo>
                  <a:lnTo>
                    <a:pt x="18840" y="16457"/>
                  </a:lnTo>
                  <a:lnTo>
                    <a:pt x="18871" y="16363"/>
                  </a:lnTo>
                  <a:lnTo>
                    <a:pt x="18840" y="16238"/>
                  </a:lnTo>
                  <a:lnTo>
                    <a:pt x="18808" y="16112"/>
                  </a:lnTo>
                  <a:lnTo>
                    <a:pt x="18777" y="16018"/>
                  </a:lnTo>
                  <a:lnTo>
                    <a:pt x="18714" y="15924"/>
                  </a:lnTo>
                  <a:lnTo>
                    <a:pt x="18620" y="15830"/>
                  </a:lnTo>
                  <a:lnTo>
                    <a:pt x="18526" y="15768"/>
                  </a:lnTo>
                  <a:lnTo>
                    <a:pt x="18432" y="15705"/>
                  </a:lnTo>
                  <a:lnTo>
                    <a:pt x="18307" y="15674"/>
                  </a:lnTo>
                  <a:lnTo>
                    <a:pt x="18181" y="15674"/>
                  </a:lnTo>
                  <a:lnTo>
                    <a:pt x="18056" y="15705"/>
                  </a:lnTo>
                  <a:lnTo>
                    <a:pt x="17931" y="15768"/>
                  </a:lnTo>
                  <a:lnTo>
                    <a:pt x="16144" y="16739"/>
                  </a:lnTo>
                  <a:lnTo>
                    <a:pt x="14326" y="17680"/>
                  </a:lnTo>
                  <a:lnTo>
                    <a:pt x="15141" y="16332"/>
                  </a:lnTo>
                  <a:lnTo>
                    <a:pt x="15517" y="15674"/>
                  </a:lnTo>
                  <a:lnTo>
                    <a:pt x="15893" y="14984"/>
                  </a:lnTo>
                  <a:lnTo>
                    <a:pt x="16238" y="14294"/>
                  </a:lnTo>
                  <a:lnTo>
                    <a:pt x="16551" y="13605"/>
                  </a:lnTo>
                  <a:lnTo>
                    <a:pt x="16834" y="12915"/>
                  </a:lnTo>
                  <a:lnTo>
                    <a:pt x="17116" y="12194"/>
                  </a:lnTo>
                  <a:lnTo>
                    <a:pt x="17335" y="11473"/>
                  </a:lnTo>
                  <a:lnTo>
                    <a:pt x="17492" y="10752"/>
                  </a:lnTo>
                  <a:lnTo>
                    <a:pt x="17649" y="10031"/>
                  </a:lnTo>
                  <a:lnTo>
                    <a:pt x="17743" y="9279"/>
                  </a:lnTo>
                  <a:lnTo>
                    <a:pt x="17774" y="8495"/>
                  </a:lnTo>
                  <a:lnTo>
                    <a:pt x="17743" y="7712"/>
                  </a:lnTo>
                  <a:lnTo>
                    <a:pt x="17680" y="6928"/>
                  </a:lnTo>
                  <a:lnTo>
                    <a:pt x="17555" y="6113"/>
                  </a:lnTo>
                  <a:lnTo>
                    <a:pt x="17523" y="6019"/>
                  </a:lnTo>
                  <a:lnTo>
                    <a:pt x="17461" y="5988"/>
                  </a:lnTo>
                  <a:lnTo>
                    <a:pt x="17398" y="5956"/>
                  </a:lnTo>
                  <a:lnTo>
                    <a:pt x="17304" y="5956"/>
                  </a:lnTo>
                  <a:lnTo>
                    <a:pt x="17241" y="5988"/>
                  </a:lnTo>
                  <a:lnTo>
                    <a:pt x="17178" y="6019"/>
                  </a:lnTo>
                  <a:lnTo>
                    <a:pt x="17116" y="6082"/>
                  </a:lnTo>
                  <a:lnTo>
                    <a:pt x="17084" y="6176"/>
                  </a:lnTo>
                  <a:lnTo>
                    <a:pt x="16990" y="7053"/>
                  </a:lnTo>
                  <a:lnTo>
                    <a:pt x="16865" y="7868"/>
                  </a:lnTo>
                  <a:lnTo>
                    <a:pt x="16677" y="8715"/>
                  </a:lnTo>
                  <a:lnTo>
                    <a:pt x="16426" y="9530"/>
                  </a:lnTo>
                  <a:lnTo>
                    <a:pt x="16175" y="10313"/>
                  </a:lnTo>
                  <a:lnTo>
                    <a:pt x="15893" y="11066"/>
                  </a:lnTo>
                  <a:lnTo>
                    <a:pt x="15580" y="11849"/>
                  </a:lnTo>
                  <a:lnTo>
                    <a:pt x="15235" y="12570"/>
                  </a:lnTo>
                  <a:lnTo>
                    <a:pt x="14859" y="13323"/>
                  </a:lnTo>
                  <a:lnTo>
                    <a:pt x="14483" y="14044"/>
                  </a:lnTo>
                  <a:lnTo>
                    <a:pt x="13636" y="15485"/>
                  </a:lnTo>
                  <a:lnTo>
                    <a:pt x="12759" y="16896"/>
                  </a:lnTo>
                  <a:lnTo>
                    <a:pt x="11881" y="18307"/>
                  </a:lnTo>
                  <a:lnTo>
                    <a:pt x="11505" y="16395"/>
                  </a:lnTo>
                  <a:lnTo>
                    <a:pt x="11066" y="14514"/>
                  </a:lnTo>
                  <a:lnTo>
                    <a:pt x="10815" y="13573"/>
                  </a:lnTo>
                  <a:lnTo>
                    <a:pt x="10533" y="12664"/>
                  </a:lnTo>
                  <a:lnTo>
                    <a:pt x="10251" y="11755"/>
                  </a:lnTo>
                  <a:lnTo>
                    <a:pt x="9906" y="10846"/>
                  </a:lnTo>
                  <a:lnTo>
                    <a:pt x="9875" y="10752"/>
                  </a:lnTo>
                  <a:lnTo>
                    <a:pt x="9781" y="10689"/>
                  </a:lnTo>
                  <a:lnTo>
                    <a:pt x="9718" y="10658"/>
                  </a:lnTo>
                  <a:lnTo>
                    <a:pt x="9624" y="10658"/>
                  </a:lnTo>
                  <a:lnTo>
                    <a:pt x="9530" y="10689"/>
                  </a:lnTo>
                  <a:lnTo>
                    <a:pt x="9467" y="10721"/>
                  </a:lnTo>
                  <a:lnTo>
                    <a:pt x="9436" y="10784"/>
                  </a:lnTo>
                  <a:lnTo>
                    <a:pt x="9405" y="10878"/>
                  </a:lnTo>
                  <a:lnTo>
                    <a:pt x="9467" y="12037"/>
                  </a:lnTo>
                  <a:lnTo>
                    <a:pt x="9593" y="13166"/>
                  </a:lnTo>
                  <a:lnTo>
                    <a:pt x="9749" y="14294"/>
                  </a:lnTo>
                  <a:lnTo>
                    <a:pt x="9937" y="15454"/>
                  </a:lnTo>
                  <a:lnTo>
                    <a:pt x="10157" y="16551"/>
                  </a:lnTo>
                  <a:lnTo>
                    <a:pt x="10376" y="17680"/>
                  </a:lnTo>
                  <a:lnTo>
                    <a:pt x="10846" y="19937"/>
                  </a:lnTo>
                  <a:lnTo>
                    <a:pt x="10000" y="21347"/>
                  </a:lnTo>
                  <a:lnTo>
                    <a:pt x="9624" y="22037"/>
                  </a:lnTo>
                  <a:lnTo>
                    <a:pt x="9216" y="22789"/>
                  </a:lnTo>
                  <a:lnTo>
                    <a:pt x="8495" y="24231"/>
                  </a:lnTo>
                  <a:lnTo>
                    <a:pt x="7806" y="25704"/>
                  </a:lnTo>
                  <a:lnTo>
                    <a:pt x="7148" y="27209"/>
                  </a:lnTo>
                  <a:lnTo>
                    <a:pt x="6552" y="28745"/>
                  </a:lnTo>
                  <a:lnTo>
                    <a:pt x="6050" y="26457"/>
                  </a:lnTo>
                  <a:lnTo>
                    <a:pt x="5486" y="24200"/>
                  </a:lnTo>
                  <a:lnTo>
                    <a:pt x="5204" y="23071"/>
                  </a:lnTo>
                  <a:lnTo>
                    <a:pt x="4859" y="21943"/>
                  </a:lnTo>
                  <a:lnTo>
                    <a:pt x="4515" y="20846"/>
                  </a:lnTo>
                  <a:lnTo>
                    <a:pt x="4107" y="19780"/>
                  </a:lnTo>
                  <a:lnTo>
                    <a:pt x="4044" y="19655"/>
                  </a:lnTo>
                  <a:lnTo>
                    <a:pt x="3919" y="19560"/>
                  </a:lnTo>
                  <a:lnTo>
                    <a:pt x="3825" y="19529"/>
                  </a:lnTo>
                  <a:lnTo>
                    <a:pt x="3574" y="19529"/>
                  </a:lnTo>
                  <a:lnTo>
                    <a:pt x="3480" y="19592"/>
                  </a:lnTo>
                  <a:lnTo>
                    <a:pt x="3417" y="19717"/>
                  </a:lnTo>
                  <a:lnTo>
                    <a:pt x="3417" y="19843"/>
                  </a:lnTo>
                  <a:lnTo>
                    <a:pt x="3543" y="21253"/>
                  </a:lnTo>
                  <a:lnTo>
                    <a:pt x="3762" y="22664"/>
                  </a:lnTo>
                  <a:lnTo>
                    <a:pt x="4044" y="24074"/>
                  </a:lnTo>
                  <a:lnTo>
                    <a:pt x="4358" y="25485"/>
                  </a:lnTo>
                  <a:lnTo>
                    <a:pt x="5016" y="28275"/>
                  </a:lnTo>
                  <a:lnTo>
                    <a:pt x="5674" y="31065"/>
                  </a:lnTo>
                  <a:lnTo>
                    <a:pt x="5204" y="32444"/>
                  </a:lnTo>
                  <a:lnTo>
                    <a:pt x="4765" y="33854"/>
                  </a:lnTo>
                  <a:lnTo>
                    <a:pt x="3919" y="36613"/>
                  </a:lnTo>
                  <a:lnTo>
                    <a:pt x="3386" y="35296"/>
                  </a:lnTo>
                  <a:lnTo>
                    <a:pt x="2947" y="33980"/>
                  </a:lnTo>
                  <a:lnTo>
                    <a:pt x="2602" y="32632"/>
                  </a:lnTo>
                  <a:lnTo>
                    <a:pt x="2289" y="31284"/>
                  </a:lnTo>
                  <a:lnTo>
                    <a:pt x="2195" y="30594"/>
                  </a:lnTo>
                  <a:lnTo>
                    <a:pt x="2070" y="29905"/>
                  </a:lnTo>
                  <a:lnTo>
                    <a:pt x="2007" y="29246"/>
                  </a:lnTo>
                  <a:lnTo>
                    <a:pt x="1944" y="28557"/>
                  </a:lnTo>
                  <a:lnTo>
                    <a:pt x="1913" y="27867"/>
                  </a:lnTo>
                  <a:lnTo>
                    <a:pt x="1881" y="27209"/>
                  </a:lnTo>
                  <a:lnTo>
                    <a:pt x="1881" y="26519"/>
                  </a:lnTo>
                  <a:lnTo>
                    <a:pt x="1913" y="25830"/>
                  </a:lnTo>
                  <a:lnTo>
                    <a:pt x="1944" y="25171"/>
                  </a:lnTo>
                  <a:lnTo>
                    <a:pt x="2007" y="24482"/>
                  </a:lnTo>
                  <a:lnTo>
                    <a:pt x="2101" y="23824"/>
                  </a:lnTo>
                  <a:lnTo>
                    <a:pt x="2195" y="23134"/>
                  </a:lnTo>
                  <a:lnTo>
                    <a:pt x="2320" y="22476"/>
                  </a:lnTo>
                  <a:lnTo>
                    <a:pt x="2477" y="21786"/>
                  </a:lnTo>
                  <a:lnTo>
                    <a:pt x="2665" y="21128"/>
                  </a:lnTo>
                  <a:lnTo>
                    <a:pt x="2853" y="20470"/>
                  </a:lnTo>
                  <a:lnTo>
                    <a:pt x="3073" y="19811"/>
                  </a:lnTo>
                  <a:lnTo>
                    <a:pt x="3292" y="19184"/>
                  </a:lnTo>
                  <a:lnTo>
                    <a:pt x="3574" y="18526"/>
                  </a:lnTo>
                  <a:lnTo>
                    <a:pt x="3856" y="17868"/>
                  </a:lnTo>
                  <a:lnTo>
                    <a:pt x="4170" y="17241"/>
                  </a:lnTo>
                  <a:lnTo>
                    <a:pt x="4483" y="16614"/>
                  </a:lnTo>
                  <a:lnTo>
                    <a:pt x="4859" y="15987"/>
                  </a:lnTo>
                  <a:lnTo>
                    <a:pt x="5235" y="15360"/>
                  </a:lnTo>
                  <a:lnTo>
                    <a:pt x="5580" y="14859"/>
                  </a:lnTo>
                  <a:lnTo>
                    <a:pt x="5925" y="14326"/>
                  </a:lnTo>
                  <a:lnTo>
                    <a:pt x="6301" y="13855"/>
                  </a:lnTo>
                  <a:lnTo>
                    <a:pt x="6709" y="13354"/>
                  </a:lnTo>
                  <a:lnTo>
                    <a:pt x="7492" y="12445"/>
                  </a:lnTo>
                  <a:lnTo>
                    <a:pt x="8339" y="11567"/>
                  </a:lnTo>
                  <a:lnTo>
                    <a:pt x="9216" y="10752"/>
                  </a:lnTo>
                  <a:lnTo>
                    <a:pt x="10125" y="9969"/>
                  </a:lnTo>
                  <a:lnTo>
                    <a:pt x="11066" y="9185"/>
                  </a:lnTo>
                  <a:lnTo>
                    <a:pt x="12006" y="8464"/>
                  </a:lnTo>
                  <a:lnTo>
                    <a:pt x="13887" y="6991"/>
                  </a:lnTo>
                  <a:lnTo>
                    <a:pt x="15799" y="5517"/>
                  </a:lnTo>
                  <a:lnTo>
                    <a:pt x="16708" y="4734"/>
                  </a:lnTo>
                  <a:lnTo>
                    <a:pt x="17617" y="3950"/>
                  </a:lnTo>
                  <a:lnTo>
                    <a:pt x="18495" y="3135"/>
                  </a:lnTo>
                  <a:lnTo>
                    <a:pt x="19341" y="2257"/>
                  </a:lnTo>
                  <a:close/>
                  <a:moveTo>
                    <a:pt x="19561" y="0"/>
                  </a:moveTo>
                  <a:lnTo>
                    <a:pt x="19373" y="32"/>
                  </a:lnTo>
                  <a:lnTo>
                    <a:pt x="19216" y="94"/>
                  </a:lnTo>
                  <a:lnTo>
                    <a:pt x="19059" y="220"/>
                  </a:lnTo>
                  <a:lnTo>
                    <a:pt x="18526" y="815"/>
                  </a:lnTo>
                  <a:lnTo>
                    <a:pt x="17962" y="1411"/>
                  </a:lnTo>
                  <a:lnTo>
                    <a:pt x="17366" y="1975"/>
                  </a:lnTo>
                  <a:lnTo>
                    <a:pt x="16771" y="2508"/>
                  </a:lnTo>
                  <a:lnTo>
                    <a:pt x="16144" y="3010"/>
                  </a:lnTo>
                  <a:lnTo>
                    <a:pt x="15486" y="3511"/>
                  </a:lnTo>
                  <a:lnTo>
                    <a:pt x="14200" y="4452"/>
                  </a:lnTo>
                  <a:lnTo>
                    <a:pt x="11536" y="6332"/>
                  </a:lnTo>
                  <a:lnTo>
                    <a:pt x="10220" y="7273"/>
                  </a:lnTo>
                  <a:lnTo>
                    <a:pt x="9593" y="7774"/>
                  </a:lnTo>
                  <a:lnTo>
                    <a:pt x="8966" y="8307"/>
                  </a:lnTo>
                  <a:lnTo>
                    <a:pt x="8401" y="8777"/>
                  </a:lnTo>
                  <a:lnTo>
                    <a:pt x="7869" y="9279"/>
                  </a:lnTo>
                  <a:lnTo>
                    <a:pt x="7336" y="9812"/>
                  </a:lnTo>
                  <a:lnTo>
                    <a:pt x="6834" y="10345"/>
                  </a:lnTo>
                  <a:lnTo>
                    <a:pt x="6333" y="10878"/>
                  </a:lnTo>
                  <a:lnTo>
                    <a:pt x="5862" y="11410"/>
                  </a:lnTo>
                  <a:lnTo>
                    <a:pt x="5392" y="11975"/>
                  </a:lnTo>
                  <a:lnTo>
                    <a:pt x="4922" y="12570"/>
                  </a:lnTo>
                  <a:lnTo>
                    <a:pt x="4515" y="13166"/>
                  </a:lnTo>
                  <a:lnTo>
                    <a:pt x="4076" y="13761"/>
                  </a:lnTo>
                  <a:lnTo>
                    <a:pt x="3668" y="14388"/>
                  </a:lnTo>
                  <a:lnTo>
                    <a:pt x="3292" y="14984"/>
                  </a:lnTo>
                  <a:lnTo>
                    <a:pt x="2916" y="15642"/>
                  </a:lnTo>
                  <a:lnTo>
                    <a:pt x="2571" y="16269"/>
                  </a:lnTo>
                  <a:lnTo>
                    <a:pt x="2258" y="16927"/>
                  </a:lnTo>
                  <a:lnTo>
                    <a:pt x="1944" y="17586"/>
                  </a:lnTo>
                  <a:lnTo>
                    <a:pt x="1662" y="18244"/>
                  </a:lnTo>
                  <a:lnTo>
                    <a:pt x="1411" y="18902"/>
                  </a:lnTo>
                  <a:lnTo>
                    <a:pt x="1192" y="19529"/>
                  </a:lnTo>
                  <a:lnTo>
                    <a:pt x="972" y="20187"/>
                  </a:lnTo>
                  <a:lnTo>
                    <a:pt x="784" y="20846"/>
                  </a:lnTo>
                  <a:lnTo>
                    <a:pt x="596" y="21535"/>
                  </a:lnTo>
                  <a:lnTo>
                    <a:pt x="471" y="22194"/>
                  </a:lnTo>
                  <a:lnTo>
                    <a:pt x="314" y="22852"/>
                  </a:lnTo>
                  <a:lnTo>
                    <a:pt x="220" y="23541"/>
                  </a:lnTo>
                  <a:lnTo>
                    <a:pt x="126" y="24200"/>
                  </a:lnTo>
                  <a:lnTo>
                    <a:pt x="63" y="24889"/>
                  </a:lnTo>
                  <a:lnTo>
                    <a:pt x="32" y="25548"/>
                  </a:lnTo>
                  <a:lnTo>
                    <a:pt x="1" y="26237"/>
                  </a:lnTo>
                  <a:lnTo>
                    <a:pt x="1" y="26927"/>
                  </a:lnTo>
                  <a:lnTo>
                    <a:pt x="32" y="27585"/>
                  </a:lnTo>
                  <a:lnTo>
                    <a:pt x="63" y="28275"/>
                  </a:lnTo>
                  <a:lnTo>
                    <a:pt x="126" y="28933"/>
                  </a:lnTo>
                  <a:lnTo>
                    <a:pt x="220" y="29591"/>
                  </a:lnTo>
                  <a:lnTo>
                    <a:pt x="314" y="30281"/>
                  </a:lnTo>
                  <a:lnTo>
                    <a:pt x="471" y="30939"/>
                  </a:lnTo>
                  <a:lnTo>
                    <a:pt x="596" y="31597"/>
                  </a:lnTo>
                  <a:lnTo>
                    <a:pt x="784" y="32256"/>
                  </a:lnTo>
                  <a:lnTo>
                    <a:pt x="972" y="32883"/>
                  </a:lnTo>
                  <a:lnTo>
                    <a:pt x="1192" y="33541"/>
                  </a:lnTo>
                  <a:lnTo>
                    <a:pt x="1411" y="34168"/>
                  </a:lnTo>
                  <a:lnTo>
                    <a:pt x="1662" y="34795"/>
                  </a:lnTo>
                  <a:lnTo>
                    <a:pt x="1944" y="35422"/>
                  </a:lnTo>
                  <a:lnTo>
                    <a:pt x="2258" y="36049"/>
                  </a:lnTo>
                  <a:lnTo>
                    <a:pt x="2571" y="36644"/>
                  </a:lnTo>
                  <a:lnTo>
                    <a:pt x="2916" y="37271"/>
                  </a:lnTo>
                  <a:lnTo>
                    <a:pt x="3292" y="37835"/>
                  </a:lnTo>
                  <a:lnTo>
                    <a:pt x="3668" y="38431"/>
                  </a:lnTo>
                  <a:lnTo>
                    <a:pt x="3762" y="38525"/>
                  </a:lnTo>
                  <a:lnTo>
                    <a:pt x="3825" y="38588"/>
                  </a:lnTo>
                  <a:lnTo>
                    <a:pt x="3919" y="38619"/>
                  </a:lnTo>
                  <a:lnTo>
                    <a:pt x="4013" y="38650"/>
                  </a:lnTo>
                  <a:lnTo>
                    <a:pt x="4107" y="38650"/>
                  </a:lnTo>
                  <a:lnTo>
                    <a:pt x="4201" y="38619"/>
                  </a:lnTo>
                  <a:lnTo>
                    <a:pt x="4358" y="38556"/>
                  </a:lnTo>
                  <a:lnTo>
                    <a:pt x="4734" y="38556"/>
                  </a:lnTo>
                  <a:lnTo>
                    <a:pt x="5518" y="38431"/>
                  </a:lnTo>
                  <a:lnTo>
                    <a:pt x="6301" y="38243"/>
                  </a:lnTo>
                  <a:lnTo>
                    <a:pt x="7085" y="38055"/>
                  </a:lnTo>
                  <a:lnTo>
                    <a:pt x="7837" y="37835"/>
                  </a:lnTo>
                  <a:lnTo>
                    <a:pt x="8558" y="37585"/>
                  </a:lnTo>
                  <a:lnTo>
                    <a:pt x="9279" y="37334"/>
                  </a:lnTo>
                  <a:lnTo>
                    <a:pt x="9969" y="37052"/>
                  </a:lnTo>
                  <a:lnTo>
                    <a:pt x="10658" y="36707"/>
                  </a:lnTo>
                  <a:lnTo>
                    <a:pt x="11317" y="36393"/>
                  </a:lnTo>
                  <a:lnTo>
                    <a:pt x="11975" y="36017"/>
                  </a:lnTo>
                  <a:lnTo>
                    <a:pt x="12602" y="35641"/>
                  </a:lnTo>
                  <a:lnTo>
                    <a:pt x="13229" y="35234"/>
                  </a:lnTo>
                  <a:lnTo>
                    <a:pt x="13824" y="34826"/>
                  </a:lnTo>
                  <a:lnTo>
                    <a:pt x="14389" y="34387"/>
                  </a:lnTo>
                  <a:lnTo>
                    <a:pt x="14953" y="33917"/>
                  </a:lnTo>
                  <a:lnTo>
                    <a:pt x="15486" y="33447"/>
                  </a:lnTo>
                  <a:lnTo>
                    <a:pt x="16019" y="32945"/>
                  </a:lnTo>
                  <a:lnTo>
                    <a:pt x="16520" y="32412"/>
                  </a:lnTo>
                  <a:lnTo>
                    <a:pt x="17022" y="31880"/>
                  </a:lnTo>
                  <a:lnTo>
                    <a:pt x="17492" y="31347"/>
                  </a:lnTo>
                  <a:lnTo>
                    <a:pt x="17962" y="30782"/>
                  </a:lnTo>
                  <a:lnTo>
                    <a:pt x="18401" y="30187"/>
                  </a:lnTo>
                  <a:lnTo>
                    <a:pt x="18808" y="29591"/>
                  </a:lnTo>
                  <a:lnTo>
                    <a:pt x="19216" y="28996"/>
                  </a:lnTo>
                  <a:lnTo>
                    <a:pt x="19592" y="28369"/>
                  </a:lnTo>
                  <a:lnTo>
                    <a:pt x="19968" y="27742"/>
                  </a:lnTo>
                  <a:lnTo>
                    <a:pt x="20313" y="27084"/>
                  </a:lnTo>
                  <a:lnTo>
                    <a:pt x="20658" y="26425"/>
                  </a:lnTo>
                  <a:lnTo>
                    <a:pt x="20971" y="25767"/>
                  </a:lnTo>
                  <a:lnTo>
                    <a:pt x="21253" y="25109"/>
                  </a:lnTo>
                  <a:lnTo>
                    <a:pt x="21536" y="24419"/>
                  </a:lnTo>
                  <a:lnTo>
                    <a:pt x="21786" y="23730"/>
                  </a:lnTo>
                  <a:lnTo>
                    <a:pt x="22037" y="23009"/>
                  </a:lnTo>
                  <a:lnTo>
                    <a:pt x="22256" y="22288"/>
                  </a:lnTo>
                  <a:lnTo>
                    <a:pt x="22476" y="21598"/>
                  </a:lnTo>
                  <a:lnTo>
                    <a:pt x="22664" y="20846"/>
                  </a:lnTo>
                  <a:lnTo>
                    <a:pt x="22821" y="20125"/>
                  </a:lnTo>
                  <a:lnTo>
                    <a:pt x="22977" y="19404"/>
                  </a:lnTo>
                  <a:lnTo>
                    <a:pt x="23103" y="18651"/>
                  </a:lnTo>
                  <a:lnTo>
                    <a:pt x="23228" y="17899"/>
                  </a:lnTo>
                  <a:lnTo>
                    <a:pt x="23385" y="16426"/>
                  </a:lnTo>
                  <a:lnTo>
                    <a:pt x="23510" y="14890"/>
                  </a:lnTo>
                  <a:lnTo>
                    <a:pt x="23510" y="13385"/>
                  </a:lnTo>
                  <a:lnTo>
                    <a:pt x="23510" y="12633"/>
                  </a:lnTo>
                  <a:lnTo>
                    <a:pt x="23479" y="11881"/>
                  </a:lnTo>
                  <a:lnTo>
                    <a:pt x="23416" y="11128"/>
                  </a:lnTo>
                  <a:lnTo>
                    <a:pt x="23354" y="10376"/>
                  </a:lnTo>
                  <a:lnTo>
                    <a:pt x="23260" y="9624"/>
                  </a:lnTo>
                  <a:lnTo>
                    <a:pt x="23134" y="8871"/>
                  </a:lnTo>
                  <a:lnTo>
                    <a:pt x="23009" y="8150"/>
                  </a:lnTo>
                  <a:lnTo>
                    <a:pt x="22852" y="7398"/>
                  </a:lnTo>
                  <a:lnTo>
                    <a:pt x="22695" y="6677"/>
                  </a:lnTo>
                  <a:lnTo>
                    <a:pt x="22507" y="5925"/>
                  </a:lnTo>
                  <a:lnTo>
                    <a:pt x="22288" y="5204"/>
                  </a:lnTo>
                  <a:lnTo>
                    <a:pt x="22068" y="4514"/>
                  </a:lnTo>
                  <a:lnTo>
                    <a:pt x="21818" y="3793"/>
                  </a:lnTo>
                  <a:lnTo>
                    <a:pt x="21567" y="3104"/>
                  </a:lnTo>
                  <a:lnTo>
                    <a:pt x="21285" y="2414"/>
                  </a:lnTo>
                  <a:lnTo>
                    <a:pt x="20971" y="1724"/>
                  </a:lnTo>
                  <a:lnTo>
                    <a:pt x="20658" y="1066"/>
                  </a:lnTo>
                  <a:lnTo>
                    <a:pt x="20313" y="408"/>
                  </a:lnTo>
                  <a:lnTo>
                    <a:pt x="20219" y="251"/>
                  </a:lnTo>
                  <a:lnTo>
                    <a:pt x="20062" y="126"/>
                  </a:lnTo>
                  <a:lnTo>
                    <a:pt x="19906" y="63"/>
                  </a:lnTo>
                  <a:lnTo>
                    <a:pt x="19717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73"/>
            <p:cNvSpPr/>
            <p:nvPr/>
          </p:nvSpPr>
          <p:spPr>
            <a:xfrm>
              <a:off x="2740100" y="2222325"/>
              <a:ext cx="1038350" cy="1050925"/>
            </a:xfrm>
            <a:custGeom>
              <a:avLst/>
              <a:gdLst/>
              <a:ahLst/>
              <a:cxnLst/>
              <a:rect l="l" t="t" r="r" b="b"/>
              <a:pathLst>
                <a:path w="41534" h="42037" extrusionOk="0">
                  <a:moveTo>
                    <a:pt x="23416" y="1411"/>
                  </a:moveTo>
                  <a:lnTo>
                    <a:pt x="23917" y="1443"/>
                  </a:lnTo>
                  <a:lnTo>
                    <a:pt x="24419" y="1505"/>
                  </a:lnTo>
                  <a:lnTo>
                    <a:pt x="24920" y="1568"/>
                  </a:lnTo>
                  <a:lnTo>
                    <a:pt x="25422" y="1662"/>
                  </a:lnTo>
                  <a:lnTo>
                    <a:pt x="25924" y="1756"/>
                  </a:lnTo>
                  <a:lnTo>
                    <a:pt x="26425" y="1913"/>
                  </a:lnTo>
                  <a:lnTo>
                    <a:pt x="26927" y="2070"/>
                  </a:lnTo>
                  <a:lnTo>
                    <a:pt x="27491" y="2289"/>
                  </a:lnTo>
                  <a:lnTo>
                    <a:pt x="28055" y="2509"/>
                  </a:lnTo>
                  <a:lnTo>
                    <a:pt x="28557" y="2791"/>
                  </a:lnTo>
                  <a:lnTo>
                    <a:pt x="29089" y="3073"/>
                  </a:lnTo>
                  <a:lnTo>
                    <a:pt x="29560" y="3355"/>
                  </a:lnTo>
                  <a:lnTo>
                    <a:pt x="30030" y="3700"/>
                  </a:lnTo>
                  <a:lnTo>
                    <a:pt x="30469" y="4045"/>
                  </a:lnTo>
                  <a:lnTo>
                    <a:pt x="30876" y="4421"/>
                  </a:lnTo>
                  <a:lnTo>
                    <a:pt x="31284" y="4797"/>
                  </a:lnTo>
                  <a:lnTo>
                    <a:pt x="31660" y="5204"/>
                  </a:lnTo>
                  <a:lnTo>
                    <a:pt x="32036" y="5612"/>
                  </a:lnTo>
                  <a:lnTo>
                    <a:pt x="32349" y="6051"/>
                  </a:lnTo>
                  <a:lnTo>
                    <a:pt x="32663" y="6521"/>
                  </a:lnTo>
                  <a:lnTo>
                    <a:pt x="32976" y="6991"/>
                  </a:lnTo>
                  <a:lnTo>
                    <a:pt x="33227" y="7461"/>
                  </a:lnTo>
                  <a:lnTo>
                    <a:pt x="33478" y="7931"/>
                  </a:lnTo>
                  <a:lnTo>
                    <a:pt x="33697" y="8433"/>
                  </a:lnTo>
                  <a:lnTo>
                    <a:pt x="33917" y="8966"/>
                  </a:lnTo>
                  <a:lnTo>
                    <a:pt x="34105" y="9499"/>
                  </a:lnTo>
                  <a:lnTo>
                    <a:pt x="34262" y="10000"/>
                  </a:lnTo>
                  <a:lnTo>
                    <a:pt x="34387" y="10565"/>
                  </a:lnTo>
                  <a:lnTo>
                    <a:pt x="34512" y="11097"/>
                  </a:lnTo>
                  <a:lnTo>
                    <a:pt x="34575" y="11662"/>
                  </a:lnTo>
                  <a:lnTo>
                    <a:pt x="34638" y="12226"/>
                  </a:lnTo>
                  <a:lnTo>
                    <a:pt x="34700" y="12759"/>
                  </a:lnTo>
                  <a:lnTo>
                    <a:pt x="34700" y="13323"/>
                  </a:lnTo>
                  <a:lnTo>
                    <a:pt x="34700" y="13919"/>
                  </a:lnTo>
                  <a:lnTo>
                    <a:pt x="34669" y="14483"/>
                  </a:lnTo>
                  <a:lnTo>
                    <a:pt x="34606" y="15047"/>
                  </a:lnTo>
                  <a:lnTo>
                    <a:pt x="34512" y="15611"/>
                  </a:lnTo>
                  <a:lnTo>
                    <a:pt x="34418" y="16176"/>
                  </a:lnTo>
                  <a:lnTo>
                    <a:pt x="34293" y="16740"/>
                  </a:lnTo>
                  <a:lnTo>
                    <a:pt x="34262" y="16928"/>
                  </a:lnTo>
                  <a:lnTo>
                    <a:pt x="34262" y="17116"/>
                  </a:lnTo>
                  <a:lnTo>
                    <a:pt x="34293" y="17273"/>
                  </a:lnTo>
                  <a:lnTo>
                    <a:pt x="34387" y="17429"/>
                  </a:lnTo>
                  <a:lnTo>
                    <a:pt x="34481" y="17586"/>
                  </a:lnTo>
                  <a:lnTo>
                    <a:pt x="34606" y="17680"/>
                  </a:lnTo>
                  <a:lnTo>
                    <a:pt x="34763" y="17806"/>
                  </a:lnTo>
                  <a:lnTo>
                    <a:pt x="34920" y="17868"/>
                  </a:lnTo>
                  <a:lnTo>
                    <a:pt x="35453" y="18088"/>
                  </a:lnTo>
                  <a:lnTo>
                    <a:pt x="35923" y="18338"/>
                  </a:lnTo>
                  <a:lnTo>
                    <a:pt x="36393" y="18621"/>
                  </a:lnTo>
                  <a:lnTo>
                    <a:pt x="36801" y="18934"/>
                  </a:lnTo>
                  <a:lnTo>
                    <a:pt x="37177" y="19279"/>
                  </a:lnTo>
                  <a:lnTo>
                    <a:pt x="37553" y="19686"/>
                  </a:lnTo>
                  <a:lnTo>
                    <a:pt x="37866" y="20094"/>
                  </a:lnTo>
                  <a:lnTo>
                    <a:pt x="38149" y="20533"/>
                  </a:lnTo>
                  <a:lnTo>
                    <a:pt x="38431" y="20972"/>
                  </a:lnTo>
                  <a:lnTo>
                    <a:pt x="38650" y="21442"/>
                  </a:lnTo>
                  <a:lnTo>
                    <a:pt x="38869" y="21943"/>
                  </a:lnTo>
                  <a:lnTo>
                    <a:pt x="39058" y="22476"/>
                  </a:lnTo>
                  <a:lnTo>
                    <a:pt x="39183" y="23009"/>
                  </a:lnTo>
                  <a:lnTo>
                    <a:pt x="39308" y="23542"/>
                  </a:lnTo>
                  <a:lnTo>
                    <a:pt x="39434" y="24106"/>
                  </a:lnTo>
                  <a:lnTo>
                    <a:pt x="39496" y="24670"/>
                  </a:lnTo>
                  <a:lnTo>
                    <a:pt x="39559" y="25235"/>
                  </a:lnTo>
                  <a:lnTo>
                    <a:pt x="39590" y="25799"/>
                  </a:lnTo>
                  <a:lnTo>
                    <a:pt x="39590" y="26363"/>
                  </a:lnTo>
                  <a:lnTo>
                    <a:pt x="39559" y="26959"/>
                  </a:lnTo>
                  <a:lnTo>
                    <a:pt x="39528" y="27523"/>
                  </a:lnTo>
                  <a:lnTo>
                    <a:pt x="39465" y="28087"/>
                  </a:lnTo>
                  <a:lnTo>
                    <a:pt x="39402" y="28651"/>
                  </a:lnTo>
                  <a:lnTo>
                    <a:pt x="39308" y="29216"/>
                  </a:lnTo>
                  <a:lnTo>
                    <a:pt x="39183" y="29780"/>
                  </a:lnTo>
                  <a:lnTo>
                    <a:pt x="39058" y="30313"/>
                  </a:lnTo>
                  <a:lnTo>
                    <a:pt x="38901" y="30814"/>
                  </a:lnTo>
                  <a:lnTo>
                    <a:pt x="38744" y="31347"/>
                  </a:lnTo>
                  <a:lnTo>
                    <a:pt x="38556" y="31817"/>
                  </a:lnTo>
                  <a:lnTo>
                    <a:pt x="38337" y="32288"/>
                  </a:lnTo>
                  <a:lnTo>
                    <a:pt x="38117" y="32726"/>
                  </a:lnTo>
                  <a:lnTo>
                    <a:pt x="37898" y="33165"/>
                  </a:lnTo>
                  <a:lnTo>
                    <a:pt x="37616" y="33604"/>
                  </a:lnTo>
                  <a:lnTo>
                    <a:pt x="37334" y="34043"/>
                  </a:lnTo>
                  <a:lnTo>
                    <a:pt x="37020" y="34450"/>
                  </a:lnTo>
                  <a:lnTo>
                    <a:pt x="36675" y="34858"/>
                  </a:lnTo>
                  <a:lnTo>
                    <a:pt x="36330" y="35234"/>
                  </a:lnTo>
                  <a:lnTo>
                    <a:pt x="35986" y="35610"/>
                  </a:lnTo>
                  <a:lnTo>
                    <a:pt x="35609" y="35955"/>
                  </a:lnTo>
                  <a:lnTo>
                    <a:pt x="35202" y="36268"/>
                  </a:lnTo>
                  <a:lnTo>
                    <a:pt x="34826" y="36551"/>
                  </a:lnTo>
                  <a:lnTo>
                    <a:pt x="34387" y="36833"/>
                  </a:lnTo>
                  <a:lnTo>
                    <a:pt x="33979" y="37083"/>
                  </a:lnTo>
                  <a:lnTo>
                    <a:pt x="33541" y="37334"/>
                  </a:lnTo>
                  <a:lnTo>
                    <a:pt x="33102" y="37554"/>
                  </a:lnTo>
                  <a:lnTo>
                    <a:pt x="32632" y="37742"/>
                  </a:lnTo>
                  <a:lnTo>
                    <a:pt x="32193" y="37899"/>
                  </a:lnTo>
                  <a:lnTo>
                    <a:pt x="31723" y="38024"/>
                  </a:lnTo>
                  <a:lnTo>
                    <a:pt x="31252" y="38149"/>
                  </a:lnTo>
                  <a:lnTo>
                    <a:pt x="30782" y="38243"/>
                  </a:lnTo>
                  <a:lnTo>
                    <a:pt x="30281" y="38306"/>
                  </a:lnTo>
                  <a:lnTo>
                    <a:pt x="29810" y="38337"/>
                  </a:lnTo>
                  <a:lnTo>
                    <a:pt x="28839" y="38337"/>
                  </a:lnTo>
                  <a:lnTo>
                    <a:pt x="28337" y="38306"/>
                  </a:lnTo>
                  <a:lnTo>
                    <a:pt x="27867" y="38212"/>
                  </a:lnTo>
                  <a:lnTo>
                    <a:pt x="27365" y="38118"/>
                  </a:lnTo>
                  <a:lnTo>
                    <a:pt x="26895" y="37993"/>
                  </a:lnTo>
                  <a:lnTo>
                    <a:pt x="26425" y="37836"/>
                  </a:lnTo>
                  <a:lnTo>
                    <a:pt x="25955" y="37648"/>
                  </a:lnTo>
                  <a:lnTo>
                    <a:pt x="25485" y="37428"/>
                  </a:lnTo>
                  <a:lnTo>
                    <a:pt x="25014" y="37178"/>
                  </a:lnTo>
                  <a:lnTo>
                    <a:pt x="24544" y="36895"/>
                  </a:lnTo>
                  <a:lnTo>
                    <a:pt x="24105" y="36582"/>
                  </a:lnTo>
                  <a:lnTo>
                    <a:pt x="23949" y="36519"/>
                  </a:lnTo>
                  <a:lnTo>
                    <a:pt x="23823" y="36488"/>
                  </a:lnTo>
                  <a:lnTo>
                    <a:pt x="23667" y="36457"/>
                  </a:lnTo>
                  <a:lnTo>
                    <a:pt x="23510" y="36488"/>
                  </a:lnTo>
                  <a:lnTo>
                    <a:pt x="23353" y="36519"/>
                  </a:lnTo>
                  <a:lnTo>
                    <a:pt x="23228" y="36582"/>
                  </a:lnTo>
                  <a:lnTo>
                    <a:pt x="23102" y="36645"/>
                  </a:lnTo>
                  <a:lnTo>
                    <a:pt x="22977" y="36739"/>
                  </a:lnTo>
                  <a:lnTo>
                    <a:pt x="22193" y="37366"/>
                  </a:lnTo>
                  <a:lnTo>
                    <a:pt x="21410" y="37930"/>
                  </a:lnTo>
                  <a:lnTo>
                    <a:pt x="20563" y="38463"/>
                  </a:lnTo>
                  <a:lnTo>
                    <a:pt x="19686" y="38902"/>
                  </a:lnTo>
                  <a:lnTo>
                    <a:pt x="18808" y="39309"/>
                  </a:lnTo>
                  <a:lnTo>
                    <a:pt x="17899" y="39623"/>
                  </a:lnTo>
                  <a:lnTo>
                    <a:pt x="16990" y="39873"/>
                  </a:lnTo>
                  <a:lnTo>
                    <a:pt x="16520" y="39967"/>
                  </a:lnTo>
                  <a:lnTo>
                    <a:pt x="16049" y="40030"/>
                  </a:lnTo>
                  <a:lnTo>
                    <a:pt x="15579" y="40093"/>
                  </a:lnTo>
                  <a:lnTo>
                    <a:pt x="15109" y="40155"/>
                  </a:lnTo>
                  <a:lnTo>
                    <a:pt x="14169" y="40155"/>
                  </a:lnTo>
                  <a:lnTo>
                    <a:pt x="13667" y="40124"/>
                  </a:lnTo>
                  <a:lnTo>
                    <a:pt x="13197" y="40093"/>
                  </a:lnTo>
                  <a:lnTo>
                    <a:pt x="12758" y="39999"/>
                  </a:lnTo>
                  <a:lnTo>
                    <a:pt x="12288" y="39905"/>
                  </a:lnTo>
                  <a:lnTo>
                    <a:pt x="11818" y="39811"/>
                  </a:lnTo>
                  <a:lnTo>
                    <a:pt x="11348" y="39654"/>
                  </a:lnTo>
                  <a:lnTo>
                    <a:pt x="10909" y="39497"/>
                  </a:lnTo>
                  <a:lnTo>
                    <a:pt x="10438" y="39309"/>
                  </a:lnTo>
                  <a:lnTo>
                    <a:pt x="10000" y="39090"/>
                  </a:lnTo>
                  <a:lnTo>
                    <a:pt x="9561" y="38839"/>
                  </a:lnTo>
                  <a:lnTo>
                    <a:pt x="9122" y="38557"/>
                  </a:lnTo>
                  <a:lnTo>
                    <a:pt x="8683" y="38275"/>
                  </a:lnTo>
                  <a:lnTo>
                    <a:pt x="8276" y="37961"/>
                  </a:lnTo>
                  <a:lnTo>
                    <a:pt x="7868" y="37616"/>
                  </a:lnTo>
                  <a:lnTo>
                    <a:pt x="7523" y="37272"/>
                  </a:lnTo>
                  <a:lnTo>
                    <a:pt x="7178" y="36927"/>
                  </a:lnTo>
                  <a:lnTo>
                    <a:pt x="6865" y="36551"/>
                  </a:lnTo>
                  <a:lnTo>
                    <a:pt x="6583" y="36174"/>
                  </a:lnTo>
                  <a:lnTo>
                    <a:pt x="6332" y="35798"/>
                  </a:lnTo>
                  <a:lnTo>
                    <a:pt x="6113" y="35391"/>
                  </a:lnTo>
                  <a:lnTo>
                    <a:pt x="5893" y="35015"/>
                  </a:lnTo>
                  <a:lnTo>
                    <a:pt x="5705" y="34607"/>
                  </a:lnTo>
                  <a:lnTo>
                    <a:pt x="5548" y="34200"/>
                  </a:lnTo>
                  <a:lnTo>
                    <a:pt x="5423" y="33761"/>
                  </a:lnTo>
                  <a:lnTo>
                    <a:pt x="5298" y="33353"/>
                  </a:lnTo>
                  <a:lnTo>
                    <a:pt x="5204" y="32914"/>
                  </a:lnTo>
                  <a:lnTo>
                    <a:pt x="5141" y="32476"/>
                  </a:lnTo>
                  <a:lnTo>
                    <a:pt x="5110" y="32037"/>
                  </a:lnTo>
                  <a:lnTo>
                    <a:pt x="5078" y="31598"/>
                  </a:lnTo>
                  <a:lnTo>
                    <a:pt x="5047" y="31159"/>
                  </a:lnTo>
                  <a:lnTo>
                    <a:pt x="5078" y="30250"/>
                  </a:lnTo>
                  <a:lnTo>
                    <a:pt x="5172" y="29341"/>
                  </a:lnTo>
                  <a:lnTo>
                    <a:pt x="5329" y="28432"/>
                  </a:lnTo>
                  <a:lnTo>
                    <a:pt x="5548" y="27492"/>
                  </a:lnTo>
                  <a:lnTo>
                    <a:pt x="5799" y="26582"/>
                  </a:lnTo>
                  <a:lnTo>
                    <a:pt x="6113" y="25673"/>
                  </a:lnTo>
                  <a:lnTo>
                    <a:pt x="6458" y="24764"/>
                  </a:lnTo>
                  <a:lnTo>
                    <a:pt x="6489" y="24608"/>
                  </a:lnTo>
                  <a:lnTo>
                    <a:pt x="6520" y="24451"/>
                  </a:lnTo>
                  <a:lnTo>
                    <a:pt x="6489" y="24326"/>
                  </a:lnTo>
                  <a:lnTo>
                    <a:pt x="6426" y="24200"/>
                  </a:lnTo>
                  <a:lnTo>
                    <a:pt x="6363" y="24043"/>
                  </a:lnTo>
                  <a:lnTo>
                    <a:pt x="6269" y="23949"/>
                  </a:lnTo>
                  <a:lnTo>
                    <a:pt x="6175" y="23824"/>
                  </a:lnTo>
                  <a:lnTo>
                    <a:pt x="6050" y="23761"/>
                  </a:lnTo>
                  <a:lnTo>
                    <a:pt x="5298" y="23228"/>
                  </a:lnTo>
                  <a:lnTo>
                    <a:pt x="4639" y="22664"/>
                  </a:lnTo>
                  <a:lnTo>
                    <a:pt x="4013" y="22069"/>
                  </a:lnTo>
                  <a:lnTo>
                    <a:pt x="3511" y="21442"/>
                  </a:lnTo>
                  <a:lnTo>
                    <a:pt x="3041" y="20815"/>
                  </a:lnTo>
                  <a:lnTo>
                    <a:pt x="2665" y="20156"/>
                  </a:lnTo>
                  <a:lnTo>
                    <a:pt x="2351" y="19467"/>
                  </a:lnTo>
                  <a:lnTo>
                    <a:pt x="2100" y="18777"/>
                  </a:lnTo>
                  <a:lnTo>
                    <a:pt x="1912" y="18088"/>
                  </a:lnTo>
                  <a:lnTo>
                    <a:pt x="1787" y="17398"/>
                  </a:lnTo>
                  <a:lnTo>
                    <a:pt x="1724" y="16677"/>
                  </a:lnTo>
                  <a:lnTo>
                    <a:pt x="1724" y="15987"/>
                  </a:lnTo>
                  <a:lnTo>
                    <a:pt x="1787" y="15266"/>
                  </a:lnTo>
                  <a:lnTo>
                    <a:pt x="1912" y="14577"/>
                  </a:lnTo>
                  <a:lnTo>
                    <a:pt x="2100" y="13887"/>
                  </a:lnTo>
                  <a:lnTo>
                    <a:pt x="2320" y="13229"/>
                  </a:lnTo>
                  <a:lnTo>
                    <a:pt x="2602" y="12571"/>
                  </a:lnTo>
                  <a:lnTo>
                    <a:pt x="2947" y="11944"/>
                  </a:lnTo>
                  <a:lnTo>
                    <a:pt x="3323" y="11348"/>
                  </a:lnTo>
                  <a:lnTo>
                    <a:pt x="3762" y="10753"/>
                  </a:lnTo>
                  <a:lnTo>
                    <a:pt x="4232" y="10220"/>
                  </a:lnTo>
                  <a:lnTo>
                    <a:pt x="4733" y="9718"/>
                  </a:lnTo>
                  <a:lnTo>
                    <a:pt x="5298" y="9217"/>
                  </a:lnTo>
                  <a:lnTo>
                    <a:pt x="5925" y="8809"/>
                  </a:lnTo>
                  <a:lnTo>
                    <a:pt x="6552" y="8402"/>
                  </a:lnTo>
                  <a:lnTo>
                    <a:pt x="7241" y="8057"/>
                  </a:lnTo>
                  <a:lnTo>
                    <a:pt x="7962" y="7775"/>
                  </a:lnTo>
                  <a:lnTo>
                    <a:pt x="8714" y="7555"/>
                  </a:lnTo>
                  <a:lnTo>
                    <a:pt x="9498" y="7367"/>
                  </a:lnTo>
                  <a:lnTo>
                    <a:pt x="10313" y="7242"/>
                  </a:lnTo>
                  <a:lnTo>
                    <a:pt x="11159" y="7210"/>
                  </a:lnTo>
                  <a:lnTo>
                    <a:pt x="12131" y="7210"/>
                  </a:lnTo>
                  <a:lnTo>
                    <a:pt x="12225" y="7179"/>
                  </a:lnTo>
                  <a:lnTo>
                    <a:pt x="12382" y="7116"/>
                  </a:lnTo>
                  <a:lnTo>
                    <a:pt x="12476" y="7085"/>
                  </a:lnTo>
                  <a:lnTo>
                    <a:pt x="12570" y="7022"/>
                  </a:lnTo>
                  <a:lnTo>
                    <a:pt x="12695" y="6960"/>
                  </a:lnTo>
                  <a:lnTo>
                    <a:pt x="12758" y="6866"/>
                  </a:lnTo>
                  <a:lnTo>
                    <a:pt x="13416" y="6082"/>
                  </a:lnTo>
                  <a:lnTo>
                    <a:pt x="14106" y="5330"/>
                  </a:lnTo>
                  <a:lnTo>
                    <a:pt x="14858" y="4640"/>
                  </a:lnTo>
                  <a:lnTo>
                    <a:pt x="15642" y="4013"/>
                  </a:lnTo>
                  <a:lnTo>
                    <a:pt x="16457" y="3449"/>
                  </a:lnTo>
                  <a:lnTo>
                    <a:pt x="17303" y="2947"/>
                  </a:lnTo>
                  <a:lnTo>
                    <a:pt x="18181" y="2509"/>
                  </a:lnTo>
                  <a:lnTo>
                    <a:pt x="18620" y="2289"/>
                  </a:lnTo>
                  <a:lnTo>
                    <a:pt x="19090" y="2132"/>
                  </a:lnTo>
                  <a:lnTo>
                    <a:pt x="19560" y="1976"/>
                  </a:lnTo>
                  <a:lnTo>
                    <a:pt x="20030" y="1819"/>
                  </a:lnTo>
                  <a:lnTo>
                    <a:pt x="20501" y="1725"/>
                  </a:lnTo>
                  <a:lnTo>
                    <a:pt x="20971" y="1599"/>
                  </a:lnTo>
                  <a:lnTo>
                    <a:pt x="21472" y="1537"/>
                  </a:lnTo>
                  <a:lnTo>
                    <a:pt x="21943" y="1474"/>
                  </a:lnTo>
                  <a:lnTo>
                    <a:pt x="22444" y="1443"/>
                  </a:lnTo>
                  <a:lnTo>
                    <a:pt x="22914" y="1411"/>
                  </a:lnTo>
                  <a:close/>
                  <a:moveTo>
                    <a:pt x="22726" y="1"/>
                  </a:moveTo>
                  <a:lnTo>
                    <a:pt x="22162" y="32"/>
                  </a:lnTo>
                  <a:lnTo>
                    <a:pt x="21598" y="64"/>
                  </a:lnTo>
                  <a:lnTo>
                    <a:pt x="21034" y="158"/>
                  </a:lnTo>
                  <a:lnTo>
                    <a:pt x="20469" y="252"/>
                  </a:lnTo>
                  <a:lnTo>
                    <a:pt x="19905" y="377"/>
                  </a:lnTo>
                  <a:lnTo>
                    <a:pt x="19372" y="534"/>
                  </a:lnTo>
                  <a:lnTo>
                    <a:pt x="18839" y="722"/>
                  </a:lnTo>
                  <a:lnTo>
                    <a:pt x="18306" y="910"/>
                  </a:lnTo>
                  <a:lnTo>
                    <a:pt x="17773" y="1129"/>
                  </a:lnTo>
                  <a:lnTo>
                    <a:pt x="17272" y="1380"/>
                  </a:lnTo>
                  <a:lnTo>
                    <a:pt x="16770" y="1631"/>
                  </a:lnTo>
                  <a:lnTo>
                    <a:pt x="16269" y="1913"/>
                  </a:lnTo>
                  <a:lnTo>
                    <a:pt x="15799" y="2226"/>
                  </a:lnTo>
                  <a:lnTo>
                    <a:pt x="15328" y="2571"/>
                  </a:lnTo>
                  <a:lnTo>
                    <a:pt x="14858" y="2916"/>
                  </a:lnTo>
                  <a:lnTo>
                    <a:pt x="14419" y="3292"/>
                  </a:lnTo>
                  <a:lnTo>
                    <a:pt x="13981" y="3668"/>
                  </a:lnTo>
                  <a:lnTo>
                    <a:pt x="13573" y="4076"/>
                  </a:lnTo>
                  <a:lnTo>
                    <a:pt x="13166" y="4515"/>
                  </a:lnTo>
                  <a:lnTo>
                    <a:pt x="12789" y="4985"/>
                  </a:lnTo>
                  <a:lnTo>
                    <a:pt x="12445" y="5455"/>
                  </a:lnTo>
                  <a:lnTo>
                    <a:pt x="12068" y="5925"/>
                  </a:lnTo>
                  <a:lnTo>
                    <a:pt x="11285" y="5831"/>
                  </a:lnTo>
                  <a:lnTo>
                    <a:pt x="10501" y="5800"/>
                  </a:lnTo>
                  <a:lnTo>
                    <a:pt x="9749" y="5831"/>
                  </a:lnTo>
                  <a:lnTo>
                    <a:pt x="8997" y="5925"/>
                  </a:lnTo>
                  <a:lnTo>
                    <a:pt x="8276" y="6051"/>
                  </a:lnTo>
                  <a:lnTo>
                    <a:pt x="7586" y="6239"/>
                  </a:lnTo>
                  <a:lnTo>
                    <a:pt x="6896" y="6458"/>
                  </a:lnTo>
                  <a:lnTo>
                    <a:pt x="6238" y="6740"/>
                  </a:lnTo>
                  <a:lnTo>
                    <a:pt x="5580" y="7054"/>
                  </a:lnTo>
                  <a:lnTo>
                    <a:pt x="4984" y="7399"/>
                  </a:lnTo>
                  <a:lnTo>
                    <a:pt x="4389" y="7806"/>
                  </a:lnTo>
                  <a:lnTo>
                    <a:pt x="3856" y="8214"/>
                  </a:lnTo>
                  <a:lnTo>
                    <a:pt x="3323" y="8684"/>
                  </a:lnTo>
                  <a:lnTo>
                    <a:pt x="2821" y="9185"/>
                  </a:lnTo>
                  <a:lnTo>
                    <a:pt x="2351" y="9718"/>
                  </a:lnTo>
                  <a:lnTo>
                    <a:pt x="1944" y="10282"/>
                  </a:lnTo>
                  <a:lnTo>
                    <a:pt x="1568" y="10847"/>
                  </a:lnTo>
                  <a:lnTo>
                    <a:pt x="1223" y="11442"/>
                  </a:lnTo>
                  <a:lnTo>
                    <a:pt x="909" y="12069"/>
                  </a:lnTo>
                  <a:lnTo>
                    <a:pt x="627" y="12727"/>
                  </a:lnTo>
                  <a:lnTo>
                    <a:pt x="408" y="13386"/>
                  </a:lnTo>
                  <a:lnTo>
                    <a:pt x="251" y="14075"/>
                  </a:lnTo>
                  <a:lnTo>
                    <a:pt x="126" y="14765"/>
                  </a:lnTo>
                  <a:lnTo>
                    <a:pt x="32" y="15486"/>
                  </a:lnTo>
                  <a:lnTo>
                    <a:pt x="0" y="16176"/>
                  </a:lnTo>
                  <a:lnTo>
                    <a:pt x="32" y="16896"/>
                  </a:lnTo>
                  <a:lnTo>
                    <a:pt x="94" y="17649"/>
                  </a:lnTo>
                  <a:lnTo>
                    <a:pt x="220" y="18370"/>
                  </a:lnTo>
                  <a:lnTo>
                    <a:pt x="408" y="19091"/>
                  </a:lnTo>
                  <a:lnTo>
                    <a:pt x="658" y="19843"/>
                  </a:lnTo>
                  <a:lnTo>
                    <a:pt x="972" y="20564"/>
                  </a:lnTo>
                  <a:lnTo>
                    <a:pt x="1317" y="21285"/>
                  </a:lnTo>
                  <a:lnTo>
                    <a:pt x="1505" y="21598"/>
                  </a:lnTo>
                  <a:lnTo>
                    <a:pt x="1693" y="21881"/>
                  </a:lnTo>
                  <a:lnTo>
                    <a:pt x="2132" y="22413"/>
                  </a:lnTo>
                  <a:lnTo>
                    <a:pt x="3041" y="23417"/>
                  </a:lnTo>
                  <a:lnTo>
                    <a:pt x="3448" y="23887"/>
                  </a:lnTo>
                  <a:lnTo>
                    <a:pt x="3636" y="24137"/>
                  </a:lnTo>
                  <a:lnTo>
                    <a:pt x="3793" y="24420"/>
                  </a:lnTo>
                  <a:lnTo>
                    <a:pt x="3950" y="24670"/>
                  </a:lnTo>
                  <a:lnTo>
                    <a:pt x="4075" y="24952"/>
                  </a:lnTo>
                  <a:lnTo>
                    <a:pt x="4169" y="25235"/>
                  </a:lnTo>
                  <a:lnTo>
                    <a:pt x="4201" y="25548"/>
                  </a:lnTo>
                  <a:lnTo>
                    <a:pt x="4232" y="25767"/>
                  </a:lnTo>
                  <a:lnTo>
                    <a:pt x="4201" y="25987"/>
                  </a:lnTo>
                  <a:lnTo>
                    <a:pt x="4107" y="26488"/>
                  </a:lnTo>
                  <a:lnTo>
                    <a:pt x="3950" y="27053"/>
                  </a:lnTo>
                  <a:lnTo>
                    <a:pt x="3762" y="27648"/>
                  </a:lnTo>
                  <a:lnTo>
                    <a:pt x="3354" y="28808"/>
                  </a:lnTo>
                  <a:lnTo>
                    <a:pt x="3198" y="29341"/>
                  </a:lnTo>
                  <a:lnTo>
                    <a:pt x="3135" y="29811"/>
                  </a:lnTo>
                  <a:lnTo>
                    <a:pt x="3072" y="30313"/>
                  </a:lnTo>
                  <a:lnTo>
                    <a:pt x="3041" y="30846"/>
                  </a:lnTo>
                  <a:lnTo>
                    <a:pt x="3041" y="31347"/>
                  </a:lnTo>
                  <a:lnTo>
                    <a:pt x="3072" y="31849"/>
                  </a:lnTo>
                  <a:lnTo>
                    <a:pt x="3103" y="32382"/>
                  </a:lnTo>
                  <a:lnTo>
                    <a:pt x="3166" y="32883"/>
                  </a:lnTo>
                  <a:lnTo>
                    <a:pt x="3260" y="33385"/>
                  </a:lnTo>
                  <a:lnTo>
                    <a:pt x="3386" y="33886"/>
                  </a:lnTo>
                  <a:lnTo>
                    <a:pt x="3636" y="34638"/>
                  </a:lnTo>
                  <a:lnTo>
                    <a:pt x="3950" y="35391"/>
                  </a:lnTo>
                  <a:lnTo>
                    <a:pt x="4326" y="36112"/>
                  </a:lnTo>
                  <a:lnTo>
                    <a:pt x="4733" y="36801"/>
                  </a:lnTo>
                  <a:lnTo>
                    <a:pt x="5204" y="37460"/>
                  </a:lnTo>
                  <a:lnTo>
                    <a:pt x="5705" y="38055"/>
                  </a:lnTo>
                  <a:lnTo>
                    <a:pt x="6238" y="38651"/>
                  </a:lnTo>
                  <a:lnTo>
                    <a:pt x="6834" y="39184"/>
                  </a:lnTo>
                  <a:lnTo>
                    <a:pt x="7461" y="39685"/>
                  </a:lnTo>
                  <a:lnTo>
                    <a:pt x="8119" y="40155"/>
                  </a:lnTo>
                  <a:lnTo>
                    <a:pt x="8808" y="40563"/>
                  </a:lnTo>
                  <a:lnTo>
                    <a:pt x="9529" y="40908"/>
                  </a:lnTo>
                  <a:lnTo>
                    <a:pt x="10250" y="41221"/>
                  </a:lnTo>
                  <a:lnTo>
                    <a:pt x="11003" y="41503"/>
                  </a:lnTo>
                  <a:lnTo>
                    <a:pt x="11786" y="41723"/>
                  </a:lnTo>
                  <a:lnTo>
                    <a:pt x="12570" y="41879"/>
                  </a:lnTo>
                  <a:lnTo>
                    <a:pt x="13479" y="42005"/>
                  </a:lnTo>
                  <a:lnTo>
                    <a:pt x="14388" y="42036"/>
                  </a:lnTo>
                  <a:lnTo>
                    <a:pt x="15297" y="42005"/>
                  </a:lnTo>
                  <a:lnTo>
                    <a:pt x="16206" y="41942"/>
                  </a:lnTo>
                  <a:lnTo>
                    <a:pt x="17084" y="41785"/>
                  </a:lnTo>
                  <a:lnTo>
                    <a:pt x="17993" y="41597"/>
                  </a:lnTo>
                  <a:lnTo>
                    <a:pt x="18871" y="41315"/>
                  </a:lnTo>
                  <a:lnTo>
                    <a:pt x="19717" y="41002"/>
                  </a:lnTo>
                  <a:lnTo>
                    <a:pt x="20124" y="40814"/>
                  </a:lnTo>
                  <a:lnTo>
                    <a:pt x="20501" y="40626"/>
                  </a:lnTo>
                  <a:lnTo>
                    <a:pt x="21190" y="40249"/>
                  </a:lnTo>
                  <a:lnTo>
                    <a:pt x="21786" y="39873"/>
                  </a:lnTo>
                  <a:lnTo>
                    <a:pt x="22319" y="39560"/>
                  </a:lnTo>
                  <a:lnTo>
                    <a:pt x="22601" y="39403"/>
                  </a:lnTo>
                  <a:lnTo>
                    <a:pt x="22883" y="39309"/>
                  </a:lnTo>
                  <a:lnTo>
                    <a:pt x="23165" y="39215"/>
                  </a:lnTo>
                  <a:lnTo>
                    <a:pt x="23479" y="39152"/>
                  </a:lnTo>
                  <a:lnTo>
                    <a:pt x="24137" y="39152"/>
                  </a:lnTo>
                  <a:lnTo>
                    <a:pt x="24513" y="39215"/>
                  </a:lnTo>
                  <a:lnTo>
                    <a:pt x="24920" y="39309"/>
                  </a:lnTo>
                  <a:lnTo>
                    <a:pt x="25673" y="39529"/>
                  </a:lnTo>
                  <a:lnTo>
                    <a:pt x="26394" y="39717"/>
                  </a:lnTo>
                  <a:lnTo>
                    <a:pt x="27115" y="39873"/>
                  </a:lnTo>
                  <a:lnTo>
                    <a:pt x="27836" y="39999"/>
                  </a:lnTo>
                  <a:lnTo>
                    <a:pt x="28557" y="40093"/>
                  </a:lnTo>
                  <a:lnTo>
                    <a:pt x="29278" y="40155"/>
                  </a:lnTo>
                  <a:lnTo>
                    <a:pt x="29967" y="40155"/>
                  </a:lnTo>
                  <a:lnTo>
                    <a:pt x="30657" y="40124"/>
                  </a:lnTo>
                  <a:lnTo>
                    <a:pt x="31378" y="40030"/>
                  </a:lnTo>
                  <a:lnTo>
                    <a:pt x="32067" y="39936"/>
                  </a:lnTo>
                  <a:lnTo>
                    <a:pt x="32757" y="39748"/>
                  </a:lnTo>
                  <a:lnTo>
                    <a:pt x="33415" y="39529"/>
                  </a:lnTo>
                  <a:lnTo>
                    <a:pt x="34105" y="39246"/>
                  </a:lnTo>
                  <a:lnTo>
                    <a:pt x="34763" y="38933"/>
                  </a:lnTo>
                  <a:lnTo>
                    <a:pt x="35421" y="38525"/>
                  </a:lnTo>
                  <a:lnTo>
                    <a:pt x="36111" y="38087"/>
                  </a:lnTo>
                  <a:lnTo>
                    <a:pt x="36675" y="37616"/>
                  </a:lnTo>
                  <a:lnTo>
                    <a:pt x="37208" y="37115"/>
                  </a:lnTo>
                  <a:lnTo>
                    <a:pt x="37741" y="36582"/>
                  </a:lnTo>
                  <a:lnTo>
                    <a:pt x="38211" y="35986"/>
                  </a:lnTo>
                  <a:lnTo>
                    <a:pt x="38681" y="35359"/>
                  </a:lnTo>
                  <a:lnTo>
                    <a:pt x="39120" y="34701"/>
                  </a:lnTo>
                  <a:lnTo>
                    <a:pt x="39528" y="34012"/>
                  </a:lnTo>
                  <a:lnTo>
                    <a:pt x="39873" y="33291"/>
                  </a:lnTo>
                  <a:lnTo>
                    <a:pt x="40217" y="32538"/>
                  </a:lnTo>
                  <a:lnTo>
                    <a:pt x="40499" y="31755"/>
                  </a:lnTo>
                  <a:lnTo>
                    <a:pt x="40782" y="30971"/>
                  </a:lnTo>
                  <a:lnTo>
                    <a:pt x="41001" y="30187"/>
                  </a:lnTo>
                  <a:lnTo>
                    <a:pt x="41189" y="29372"/>
                  </a:lnTo>
                  <a:lnTo>
                    <a:pt x="41346" y="28526"/>
                  </a:lnTo>
                  <a:lnTo>
                    <a:pt x="41440" y="27711"/>
                  </a:lnTo>
                  <a:lnTo>
                    <a:pt x="41503" y="26896"/>
                  </a:lnTo>
                  <a:lnTo>
                    <a:pt x="41534" y="26081"/>
                  </a:lnTo>
                  <a:lnTo>
                    <a:pt x="41503" y="25266"/>
                  </a:lnTo>
                  <a:lnTo>
                    <a:pt x="41440" y="24451"/>
                  </a:lnTo>
                  <a:lnTo>
                    <a:pt x="41346" y="23667"/>
                  </a:lnTo>
                  <a:lnTo>
                    <a:pt x="41189" y="22884"/>
                  </a:lnTo>
                  <a:lnTo>
                    <a:pt x="41001" y="22131"/>
                  </a:lnTo>
                  <a:lnTo>
                    <a:pt x="40750" y="21379"/>
                  </a:lnTo>
                  <a:lnTo>
                    <a:pt x="40468" y="20689"/>
                  </a:lnTo>
                  <a:lnTo>
                    <a:pt x="40123" y="20000"/>
                  </a:lnTo>
                  <a:lnTo>
                    <a:pt x="39716" y="19373"/>
                  </a:lnTo>
                  <a:lnTo>
                    <a:pt x="39277" y="18777"/>
                  </a:lnTo>
                  <a:lnTo>
                    <a:pt x="38775" y="18213"/>
                  </a:lnTo>
                  <a:lnTo>
                    <a:pt x="38211" y="17680"/>
                  </a:lnTo>
                  <a:lnTo>
                    <a:pt x="37584" y="17210"/>
                  </a:lnTo>
                  <a:lnTo>
                    <a:pt x="37271" y="16991"/>
                  </a:lnTo>
                  <a:lnTo>
                    <a:pt x="36926" y="16802"/>
                  </a:lnTo>
                  <a:lnTo>
                    <a:pt x="36581" y="16583"/>
                  </a:lnTo>
                  <a:lnTo>
                    <a:pt x="36205" y="16426"/>
                  </a:lnTo>
                  <a:lnTo>
                    <a:pt x="36299" y="15831"/>
                  </a:lnTo>
                  <a:lnTo>
                    <a:pt x="36362" y="15235"/>
                  </a:lnTo>
                  <a:lnTo>
                    <a:pt x="36424" y="14640"/>
                  </a:lnTo>
                  <a:lnTo>
                    <a:pt x="36456" y="14075"/>
                  </a:lnTo>
                  <a:lnTo>
                    <a:pt x="36456" y="13480"/>
                  </a:lnTo>
                  <a:lnTo>
                    <a:pt x="36424" y="12884"/>
                  </a:lnTo>
                  <a:lnTo>
                    <a:pt x="36393" y="12320"/>
                  </a:lnTo>
                  <a:lnTo>
                    <a:pt x="36330" y="11756"/>
                  </a:lnTo>
                  <a:lnTo>
                    <a:pt x="36236" y="11191"/>
                  </a:lnTo>
                  <a:lnTo>
                    <a:pt x="36142" y="10627"/>
                  </a:lnTo>
                  <a:lnTo>
                    <a:pt x="36017" y="10063"/>
                  </a:lnTo>
                  <a:lnTo>
                    <a:pt x="35860" y="9499"/>
                  </a:lnTo>
                  <a:lnTo>
                    <a:pt x="35672" y="8966"/>
                  </a:lnTo>
                  <a:lnTo>
                    <a:pt x="35484" y="8433"/>
                  </a:lnTo>
                  <a:lnTo>
                    <a:pt x="35265" y="7900"/>
                  </a:lnTo>
                  <a:lnTo>
                    <a:pt x="35045" y="7399"/>
                  </a:lnTo>
                  <a:lnTo>
                    <a:pt x="34794" y="6897"/>
                  </a:lnTo>
                  <a:lnTo>
                    <a:pt x="34512" y="6395"/>
                  </a:lnTo>
                  <a:lnTo>
                    <a:pt x="34199" y="5925"/>
                  </a:lnTo>
                  <a:lnTo>
                    <a:pt x="33885" y="5455"/>
                  </a:lnTo>
                  <a:lnTo>
                    <a:pt x="33541" y="5016"/>
                  </a:lnTo>
                  <a:lnTo>
                    <a:pt x="33164" y="4577"/>
                  </a:lnTo>
                  <a:lnTo>
                    <a:pt x="32788" y="4139"/>
                  </a:lnTo>
                  <a:lnTo>
                    <a:pt x="32381" y="3731"/>
                  </a:lnTo>
                  <a:lnTo>
                    <a:pt x="31973" y="3324"/>
                  </a:lnTo>
                  <a:lnTo>
                    <a:pt x="31534" y="2947"/>
                  </a:lnTo>
                  <a:lnTo>
                    <a:pt x="31064" y="2603"/>
                  </a:lnTo>
                  <a:lnTo>
                    <a:pt x="30594" y="2258"/>
                  </a:lnTo>
                  <a:lnTo>
                    <a:pt x="30093" y="1944"/>
                  </a:lnTo>
                  <a:lnTo>
                    <a:pt x="29560" y="1631"/>
                  </a:lnTo>
                  <a:lnTo>
                    <a:pt x="29027" y="1349"/>
                  </a:lnTo>
                  <a:lnTo>
                    <a:pt x="28463" y="1098"/>
                  </a:lnTo>
                  <a:lnTo>
                    <a:pt x="27898" y="879"/>
                  </a:lnTo>
                  <a:lnTo>
                    <a:pt x="27334" y="659"/>
                  </a:lnTo>
                  <a:lnTo>
                    <a:pt x="26739" y="502"/>
                  </a:lnTo>
                  <a:lnTo>
                    <a:pt x="26174" y="346"/>
                  </a:lnTo>
                  <a:lnTo>
                    <a:pt x="25610" y="220"/>
                  </a:lnTo>
                  <a:lnTo>
                    <a:pt x="25014" y="126"/>
                  </a:lnTo>
                  <a:lnTo>
                    <a:pt x="24450" y="64"/>
                  </a:lnTo>
                  <a:lnTo>
                    <a:pt x="23855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73"/>
            <p:cNvSpPr/>
            <p:nvPr/>
          </p:nvSpPr>
          <p:spPr>
            <a:xfrm>
              <a:off x="2906225" y="2394750"/>
              <a:ext cx="715500" cy="713150"/>
            </a:xfrm>
            <a:custGeom>
              <a:avLst/>
              <a:gdLst/>
              <a:ahLst/>
              <a:cxnLst/>
              <a:rect l="l" t="t" r="r" b="b"/>
              <a:pathLst>
                <a:path w="28620" h="28526" extrusionOk="0">
                  <a:moveTo>
                    <a:pt x="17022" y="1411"/>
                  </a:moveTo>
                  <a:lnTo>
                    <a:pt x="17366" y="1442"/>
                  </a:lnTo>
                  <a:lnTo>
                    <a:pt x="17743" y="1473"/>
                  </a:lnTo>
                  <a:lnTo>
                    <a:pt x="18087" y="1505"/>
                  </a:lnTo>
                  <a:lnTo>
                    <a:pt x="18464" y="1599"/>
                  </a:lnTo>
                  <a:lnTo>
                    <a:pt x="18840" y="1693"/>
                  </a:lnTo>
                  <a:lnTo>
                    <a:pt x="19247" y="1818"/>
                  </a:lnTo>
                  <a:lnTo>
                    <a:pt x="19623" y="1975"/>
                  </a:lnTo>
                  <a:lnTo>
                    <a:pt x="20031" y="2163"/>
                  </a:lnTo>
                  <a:lnTo>
                    <a:pt x="20407" y="2351"/>
                  </a:lnTo>
                  <a:lnTo>
                    <a:pt x="20783" y="2570"/>
                  </a:lnTo>
                  <a:lnTo>
                    <a:pt x="21128" y="2821"/>
                  </a:lnTo>
                  <a:lnTo>
                    <a:pt x="21441" y="3041"/>
                  </a:lnTo>
                  <a:lnTo>
                    <a:pt x="21755" y="3291"/>
                  </a:lnTo>
                  <a:lnTo>
                    <a:pt x="22037" y="3573"/>
                  </a:lnTo>
                  <a:lnTo>
                    <a:pt x="22319" y="3856"/>
                  </a:lnTo>
                  <a:lnTo>
                    <a:pt x="22539" y="4138"/>
                  </a:lnTo>
                  <a:lnTo>
                    <a:pt x="22789" y="4451"/>
                  </a:lnTo>
                  <a:lnTo>
                    <a:pt x="22977" y="4765"/>
                  </a:lnTo>
                  <a:lnTo>
                    <a:pt x="23165" y="5078"/>
                  </a:lnTo>
                  <a:lnTo>
                    <a:pt x="23322" y="5392"/>
                  </a:lnTo>
                  <a:lnTo>
                    <a:pt x="23479" y="5736"/>
                  </a:lnTo>
                  <a:lnTo>
                    <a:pt x="23604" y="6081"/>
                  </a:lnTo>
                  <a:lnTo>
                    <a:pt x="23730" y="6426"/>
                  </a:lnTo>
                  <a:lnTo>
                    <a:pt x="23824" y="6771"/>
                  </a:lnTo>
                  <a:lnTo>
                    <a:pt x="23949" y="7492"/>
                  </a:lnTo>
                  <a:lnTo>
                    <a:pt x="24012" y="8244"/>
                  </a:lnTo>
                  <a:lnTo>
                    <a:pt x="24012" y="8996"/>
                  </a:lnTo>
                  <a:lnTo>
                    <a:pt x="23949" y="9780"/>
                  </a:lnTo>
                  <a:lnTo>
                    <a:pt x="23824" y="10532"/>
                  </a:lnTo>
                  <a:lnTo>
                    <a:pt x="23636" y="11316"/>
                  </a:lnTo>
                  <a:lnTo>
                    <a:pt x="23385" y="12068"/>
                  </a:lnTo>
                  <a:lnTo>
                    <a:pt x="23103" y="12821"/>
                  </a:lnTo>
                  <a:lnTo>
                    <a:pt x="23071" y="12946"/>
                  </a:lnTo>
                  <a:lnTo>
                    <a:pt x="23071" y="13071"/>
                  </a:lnTo>
                  <a:lnTo>
                    <a:pt x="23071" y="13165"/>
                  </a:lnTo>
                  <a:lnTo>
                    <a:pt x="23134" y="13291"/>
                  </a:lnTo>
                  <a:lnTo>
                    <a:pt x="23197" y="13385"/>
                  </a:lnTo>
                  <a:lnTo>
                    <a:pt x="23291" y="13448"/>
                  </a:lnTo>
                  <a:lnTo>
                    <a:pt x="23385" y="13479"/>
                  </a:lnTo>
                  <a:lnTo>
                    <a:pt x="23479" y="13479"/>
                  </a:lnTo>
                  <a:lnTo>
                    <a:pt x="23573" y="13573"/>
                  </a:lnTo>
                  <a:lnTo>
                    <a:pt x="23636" y="13667"/>
                  </a:lnTo>
                  <a:lnTo>
                    <a:pt x="23761" y="13730"/>
                  </a:lnTo>
                  <a:lnTo>
                    <a:pt x="23886" y="13761"/>
                  </a:lnTo>
                  <a:lnTo>
                    <a:pt x="24357" y="13855"/>
                  </a:lnTo>
                  <a:lnTo>
                    <a:pt x="24764" y="13980"/>
                  </a:lnTo>
                  <a:lnTo>
                    <a:pt x="25172" y="14169"/>
                  </a:lnTo>
                  <a:lnTo>
                    <a:pt x="25516" y="14357"/>
                  </a:lnTo>
                  <a:lnTo>
                    <a:pt x="25830" y="14576"/>
                  </a:lnTo>
                  <a:lnTo>
                    <a:pt x="26112" y="14827"/>
                  </a:lnTo>
                  <a:lnTo>
                    <a:pt x="26363" y="15109"/>
                  </a:lnTo>
                  <a:lnTo>
                    <a:pt x="26582" y="15422"/>
                  </a:lnTo>
                  <a:lnTo>
                    <a:pt x="26770" y="15736"/>
                  </a:lnTo>
                  <a:lnTo>
                    <a:pt x="26927" y="16049"/>
                  </a:lnTo>
                  <a:lnTo>
                    <a:pt x="27084" y="16425"/>
                  </a:lnTo>
                  <a:lnTo>
                    <a:pt x="27178" y="16770"/>
                  </a:lnTo>
                  <a:lnTo>
                    <a:pt x="27240" y="17146"/>
                  </a:lnTo>
                  <a:lnTo>
                    <a:pt x="27303" y="17554"/>
                  </a:lnTo>
                  <a:lnTo>
                    <a:pt x="27334" y="17961"/>
                  </a:lnTo>
                  <a:lnTo>
                    <a:pt x="27334" y="18369"/>
                  </a:lnTo>
                  <a:lnTo>
                    <a:pt x="27334" y="18776"/>
                  </a:lnTo>
                  <a:lnTo>
                    <a:pt x="27303" y="19184"/>
                  </a:lnTo>
                  <a:lnTo>
                    <a:pt x="27240" y="19591"/>
                  </a:lnTo>
                  <a:lnTo>
                    <a:pt x="27146" y="20030"/>
                  </a:lnTo>
                  <a:lnTo>
                    <a:pt x="27052" y="20438"/>
                  </a:lnTo>
                  <a:lnTo>
                    <a:pt x="26927" y="20845"/>
                  </a:lnTo>
                  <a:lnTo>
                    <a:pt x="26645" y="21629"/>
                  </a:lnTo>
                  <a:lnTo>
                    <a:pt x="26300" y="22413"/>
                  </a:lnTo>
                  <a:lnTo>
                    <a:pt x="26112" y="22757"/>
                  </a:lnTo>
                  <a:lnTo>
                    <a:pt x="25893" y="23102"/>
                  </a:lnTo>
                  <a:lnTo>
                    <a:pt x="25673" y="23416"/>
                  </a:lnTo>
                  <a:lnTo>
                    <a:pt x="25422" y="23729"/>
                  </a:lnTo>
                  <a:lnTo>
                    <a:pt x="25203" y="24011"/>
                  </a:lnTo>
                  <a:lnTo>
                    <a:pt x="24952" y="24293"/>
                  </a:lnTo>
                  <a:lnTo>
                    <a:pt x="24388" y="24764"/>
                  </a:lnTo>
                  <a:lnTo>
                    <a:pt x="23792" y="25202"/>
                  </a:lnTo>
                  <a:lnTo>
                    <a:pt x="23165" y="25579"/>
                  </a:lnTo>
                  <a:lnTo>
                    <a:pt x="22539" y="25892"/>
                  </a:lnTo>
                  <a:lnTo>
                    <a:pt x="21849" y="26143"/>
                  </a:lnTo>
                  <a:lnTo>
                    <a:pt x="21159" y="26331"/>
                  </a:lnTo>
                  <a:lnTo>
                    <a:pt x="20470" y="26456"/>
                  </a:lnTo>
                  <a:lnTo>
                    <a:pt x="19780" y="26488"/>
                  </a:lnTo>
                  <a:lnTo>
                    <a:pt x="19090" y="26488"/>
                  </a:lnTo>
                  <a:lnTo>
                    <a:pt x="18746" y="26425"/>
                  </a:lnTo>
                  <a:lnTo>
                    <a:pt x="18401" y="26362"/>
                  </a:lnTo>
                  <a:lnTo>
                    <a:pt x="18087" y="26300"/>
                  </a:lnTo>
                  <a:lnTo>
                    <a:pt x="17743" y="26206"/>
                  </a:lnTo>
                  <a:lnTo>
                    <a:pt x="17429" y="26080"/>
                  </a:lnTo>
                  <a:lnTo>
                    <a:pt x="17084" y="25923"/>
                  </a:lnTo>
                  <a:lnTo>
                    <a:pt x="16771" y="25767"/>
                  </a:lnTo>
                  <a:lnTo>
                    <a:pt x="16457" y="25579"/>
                  </a:lnTo>
                  <a:lnTo>
                    <a:pt x="16175" y="25391"/>
                  </a:lnTo>
                  <a:lnTo>
                    <a:pt x="15893" y="25140"/>
                  </a:lnTo>
                  <a:lnTo>
                    <a:pt x="15611" y="24889"/>
                  </a:lnTo>
                  <a:lnTo>
                    <a:pt x="15329" y="24638"/>
                  </a:lnTo>
                  <a:lnTo>
                    <a:pt x="15078" y="24325"/>
                  </a:lnTo>
                  <a:lnTo>
                    <a:pt x="14827" y="24011"/>
                  </a:lnTo>
                  <a:lnTo>
                    <a:pt x="14765" y="23949"/>
                  </a:lnTo>
                  <a:lnTo>
                    <a:pt x="14671" y="23886"/>
                  </a:lnTo>
                  <a:lnTo>
                    <a:pt x="14608" y="23855"/>
                  </a:lnTo>
                  <a:lnTo>
                    <a:pt x="14451" y="23855"/>
                  </a:lnTo>
                  <a:lnTo>
                    <a:pt x="14357" y="23886"/>
                  </a:lnTo>
                  <a:lnTo>
                    <a:pt x="14294" y="23949"/>
                  </a:lnTo>
                  <a:lnTo>
                    <a:pt x="14232" y="24011"/>
                  </a:lnTo>
                  <a:lnTo>
                    <a:pt x="13762" y="24544"/>
                  </a:lnTo>
                  <a:lnTo>
                    <a:pt x="13260" y="25046"/>
                  </a:lnTo>
                  <a:lnTo>
                    <a:pt x="12696" y="25516"/>
                  </a:lnTo>
                  <a:lnTo>
                    <a:pt x="12069" y="25955"/>
                  </a:lnTo>
                  <a:lnTo>
                    <a:pt x="11379" y="26331"/>
                  </a:lnTo>
                  <a:lnTo>
                    <a:pt x="10690" y="26644"/>
                  </a:lnTo>
                  <a:lnTo>
                    <a:pt x="10345" y="26770"/>
                  </a:lnTo>
                  <a:lnTo>
                    <a:pt x="10000" y="26864"/>
                  </a:lnTo>
                  <a:lnTo>
                    <a:pt x="9624" y="26958"/>
                  </a:lnTo>
                  <a:lnTo>
                    <a:pt x="9279" y="27021"/>
                  </a:lnTo>
                  <a:lnTo>
                    <a:pt x="8903" y="27083"/>
                  </a:lnTo>
                  <a:lnTo>
                    <a:pt x="8558" y="27115"/>
                  </a:lnTo>
                  <a:lnTo>
                    <a:pt x="8182" y="27083"/>
                  </a:lnTo>
                  <a:lnTo>
                    <a:pt x="7837" y="27083"/>
                  </a:lnTo>
                  <a:lnTo>
                    <a:pt x="7492" y="27021"/>
                  </a:lnTo>
                  <a:lnTo>
                    <a:pt x="7179" y="26926"/>
                  </a:lnTo>
                  <a:lnTo>
                    <a:pt x="6834" y="26801"/>
                  </a:lnTo>
                  <a:lnTo>
                    <a:pt x="6521" y="26676"/>
                  </a:lnTo>
                  <a:lnTo>
                    <a:pt x="6207" y="26488"/>
                  </a:lnTo>
                  <a:lnTo>
                    <a:pt x="5925" y="26268"/>
                  </a:lnTo>
                  <a:lnTo>
                    <a:pt x="5643" y="26049"/>
                  </a:lnTo>
                  <a:lnTo>
                    <a:pt x="5392" y="25767"/>
                  </a:lnTo>
                  <a:lnTo>
                    <a:pt x="5141" y="25422"/>
                  </a:lnTo>
                  <a:lnTo>
                    <a:pt x="4891" y="25077"/>
                  </a:lnTo>
                  <a:lnTo>
                    <a:pt x="4703" y="24670"/>
                  </a:lnTo>
                  <a:lnTo>
                    <a:pt x="4514" y="24262"/>
                  </a:lnTo>
                  <a:lnTo>
                    <a:pt x="4389" y="23855"/>
                  </a:lnTo>
                  <a:lnTo>
                    <a:pt x="4264" y="23478"/>
                  </a:lnTo>
                  <a:lnTo>
                    <a:pt x="4201" y="23102"/>
                  </a:lnTo>
                  <a:lnTo>
                    <a:pt x="4138" y="22695"/>
                  </a:lnTo>
                  <a:lnTo>
                    <a:pt x="4107" y="22319"/>
                  </a:lnTo>
                  <a:lnTo>
                    <a:pt x="4076" y="21911"/>
                  </a:lnTo>
                  <a:lnTo>
                    <a:pt x="4107" y="21127"/>
                  </a:lnTo>
                  <a:lnTo>
                    <a:pt x="4170" y="20312"/>
                  </a:lnTo>
                  <a:lnTo>
                    <a:pt x="4232" y="19529"/>
                  </a:lnTo>
                  <a:lnTo>
                    <a:pt x="4326" y="18745"/>
                  </a:lnTo>
                  <a:lnTo>
                    <a:pt x="4389" y="17930"/>
                  </a:lnTo>
                  <a:lnTo>
                    <a:pt x="4420" y="17805"/>
                  </a:lnTo>
                  <a:lnTo>
                    <a:pt x="4389" y="17648"/>
                  </a:lnTo>
                  <a:lnTo>
                    <a:pt x="4326" y="17523"/>
                  </a:lnTo>
                  <a:lnTo>
                    <a:pt x="4170" y="17397"/>
                  </a:lnTo>
                  <a:lnTo>
                    <a:pt x="3888" y="17240"/>
                  </a:lnTo>
                  <a:lnTo>
                    <a:pt x="3637" y="17052"/>
                  </a:lnTo>
                  <a:lnTo>
                    <a:pt x="3386" y="16864"/>
                  </a:lnTo>
                  <a:lnTo>
                    <a:pt x="3167" y="16676"/>
                  </a:lnTo>
                  <a:lnTo>
                    <a:pt x="2947" y="16457"/>
                  </a:lnTo>
                  <a:lnTo>
                    <a:pt x="2759" y="16237"/>
                  </a:lnTo>
                  <a:lnTo>
                    <a:pt x="2414" y="15799"/>
                  </a:lnTo>
                  <a:lnTo>
                    <a:pt x="2163" y="15297"/>
                  </a:lnTo>
                  <a:lnTo>
                    <a:pt x="1975" y="14795"/>
                  </a:lnTo>
                  <a:lnTo>
                    <a:pt x="1819" y="14263"/>
                  </a:lnTo>
                  <a:lnTo>
                    <a:pt x="1756" y="13698"/>
                  </a:lnTo>
                  <a:lnTo>
                    <a:pt x="1725" y="13134"/>
                  </a:lnTo>
                  <a:lnTo>
                    <a:pt x="1756" y="12570"/>
                  </a:lnTo>
                  <a:lnTo>
                    <a:pt x="1850" y="12006"/>
                  </a:lnTo>
                  <a:lnTo>
                    <a:pt x="1975" y="11410"/>
                  </a:lnTo>
                  <a:lnTo>
                    <a:pt x="2132" y="10846"/>
                  </a:lnTo>
                  <a:lnTo>
                    <a:pt x="2352" y="10282"/>
                  </a:lnTo>
                  <a:lnTo>
                    <a:pt x="2602" y="9749"/>
                  </a:lnTo>
                  <a:lnTo>
                    <a:pt x="2884" y="9216"/>
                  </a:lnTo>
                  <a:lnTo>
                    <a:pt x="3198" y="8746"/>
                  </a:lnTo>
                  <a:lnTo>
                    <a:pt x="3543" y="8307"/>
                  </a:lnTo>
                  <a:lnTo>
                    <a:pt x="3888" y="7931"/>
                  </a:lnTo>
                  <a:lnTo>
                    <a:pt x="4232" y="7617"/>
                  </a:lnTo>
                  <a:lnTo>
                    <a:pt x="4608" y="7366"/>
                  </a:lnTo>
                  <a:lnTo>
                    <a:pt x="5016" y="7147"/>
                  </a:lnTo>
                  <a:lnTo>
                    <a:pt x="5392" y="6959"/>
                  </a:lnTo>
                  <a:lnTo>
                    <a:pt x="5800" y="6802"/>
                  </a:lnTo>
                  <a:lnTo>
                    <a:pt x="6238" y="6677"/>
                  </a:lnTo>
                  <a:lnTo>
                    <a:pt x="6677" y="6583"/>
                  </a:lnTo>
                  <a:lnTo>
                    <a:pt x="7148" y="6520"/>
                  </a:lnTo>
                  <a:lnTo>
                    <a:pt x="7618" y="6489"/>
                  </a:lnTo>
                  <a:lnTo>
                    <a:pt x="8589" y="6426"/>
                  </a:lnTo>
                  <a:lnTo>
                    <a:pt x="9655" y="6395"/>
                  </a:lnTo>
                  <a:lnTo>
                    <a:pt x="9781" y="6363"/>
                  </a:lnTo>
                  <a:lnTo>
                    <a:pt x="9875" y="6301"/>
                  </a:lnTo>
                  <a:lnTo>
                    <a:pt x="10063" y="6207"/>
                  </a:lnTo>
                  <a:lnTo>
                    <a:pt x="10157" y="6113"/>
                  </a:lnTo>
                  <a:lnTo>
                    <a:pt x="10219" y="6019"/>
                  </a:lnTo>
                  <a:lnTo>
                    <a:pt x="10658" y="5423"/>
                  </a:lnTo>
                  <a:lnTo>
                    <a:pt x="11128" y="4827"/>
                  </a:lnTo>
                  <a:lnTo>
                    <a:pt x="11630" y="4263"/>
                  </a:lnTo>
                  <a:lnTo>
                    <a:pt x="12132" y="3730"/>
                  </a:lnTo>
                  <a:lnTo>
                    <a:pt x="12664" y="3260"/>
                  </a:lnTo>
                  <a:lnTo>
                    <a:pt x="13229" y="2790"/>
                  </a:lnTo>
                  <a:lnTo>
                    <a:pt x="13793" y="2414"/>
                  </a:lnTo>
                  <a:lnTo>
                    <a:pt x="14389" y="2069"/>
                  </a:lnTo>
                  <a:lnTo>
                    <a:pt x="15015" y="1787"/>
                  </a:lnTo>
                  <a:lnTo>
                    <a:pt x="15329" y="1693"/>
                  </a:lnTo>
                  <a:lnTo>
                    <a:pt x="15674" y="1599"/>
                  </a:lnTo>
                  <a:lnTo>
                    <a:pt x="15987" y="1536"/>
                  </a:lnTo>
                  <a:lnTo>
                    <a:pt x="16332" y="1473"/>
                  </a:lnTo>
                  <a:lnTo>
                    <a:pt x="16677" y="1442"/>
                  </a:lnTo>
                  <a:lnTo>
                    <a:pt x="17022" y="1411"/>
                  </a:lnTo>
                  <a:close/>
                  <a:moveTo>
                    <a:pt x="16332" y="0"/>
                  </a:moveTo>
                  <a:lnTo>
                    <a:pt x="15893" y="63"/>
                  </a:lnTo>
                  <a:lnTo>
                    <a:pt x="15423" y="125"/>
                  </a:lnTo>
                  <a:lnTo>
                    <a:pt x="14984" y="188"/>
                  </a:lnTo>
                  <a:lnTo>
                    <a:pt x="14545" y="313"/>
                  </a:lnTo>
                  <a:lnTo>
                    <a:pt x="14106" y="439"/>
                  </a:lnTo>
                  <a:lnTo>
                    <a:pt x="13699" y="564"/>
                  </a:lnTo>
                  <a:lnTo>
                    <a:pt x="13260" y="752"/>
                  </a:lnTo>
                  <a:lnTo>
                    <a:pt x="12884" y="909"/>
                  </a:lnTo>
                  <a:lnTo>
                    <a:pt x="12476" y="1128"/>
                  </a:lnTo>
                  <a:lnTo>
                    <a:pt x="12100" y="1348"/>
                  </a:lnTo>
                  <a:lnTo>
                    <a:pt x="11724" y="1599"/>
                  </a:lnTo>
                  <a:lnTo>
                    <a:pt x="11379" y="1881"/>
                  </a:lnTo>
                  <a:lnTo>
                    <a:pt x="11034" y="2163"/>
                  </a:lnTo>
                  <a:lnTo>
                    <a:pt x="10721" y="2445"/>
                  </a:lnTo>
                  <a:lnTo>
                    <a:pt x="10439" y="2790"/>
                  </a:lnTo>
                  <a:lnTo>
                    <a:pt x="10157" y="3135"/>
                  </a:lnTo>
                  <a:lnTo>
                    <a:pt x="9906" y="3479"/>
                  </a:lnTo>
                  <a:lnTo>
                    <a:pt x="9687" y="3856"/>
                  </a:lnTo>
                  <a:lnTo>
                    <a:pt x="9467" y="4263"/>
                  </a:lnTo>
                  <a:lnTo>
                    <a:pt x="9310" y="4671"/>
                  </a:lnTo>
                  <a:lnTo>
                    <a:pt x="9154" y="5109"/>
                  </a:lnTo>
                  <a:lnTo>
                    <a:pt x="8903" y="4953"/>
                  </a:lnTo>
                  <a:lnTo>
                    <a:pt x="8652" y="4827"/>
                  </a:lnTo>
                  <a:lnTo>
                    <a:pt x="8370" y="4702"/>
                  </a:lnTo>
                  <a:lnTo>
                    <a:pt x="8119" y="4608"/>
                  </a:lnTo>
                  <a:lnTo>
                    <a:pt x="7837" y="4545"/>
                  </a:lnTo>
                  <a:lnTo>
                    <a:pt x="7555" y="4514"/>
                  </a:lnTo>
                  <a:lnTo>
                    <a:pt x="7273" y="4483"/>
                  </a:lnTo>
                  <a:lnTo>
                    <a:pt x="6959" y="4514"/>
                  </a:lnTo>
                  <a:lnTo>
                    <a:pt x="6677" y="4514"/>
                  </a:lnTo>
                  <a:lnTo>
                    <a:pt x="6395" y="4577"/>
                  </a:lnTo>
                  <a:lnTo>
                    <a:pt x="5800" y="4733"/>
                  </a:lnTo>
                  <a:lnTo>
                    <a:pt x="5204" y="4953"/>
                  </a:lnTo>
                  <a:lnTo>
                    <a:pt x="4640" y="5204"/>
                  </a:lnTo>
                  <a:lnTo>
                    <a:pt x="4076" y="5548"/>
                  </a:lnTo>
                  <a:lnTo>
                    <a:pt x="3543" y="5924"/>
                  </a:lnTo>
                  <a:lnTo>
                    <a:pt x="3010" y="6301"/>
                  </a:lnTo>
                  <a:lnTo>
                    <a:pt x="2540" y="6739"/>
                  </a:lnTo>
                  <a:lnTo>
                    <a:pt x="2101" y="7210"/>
                  </a:lnTo>
                  <a:lnTo>
                    <a:pt x="1725" y="7649"/>
                  </a:lnTo>
                  <a:lnTo>
                    <a:pt x="1380" y="8119"/>
                  </a:lnTo>
                  <a:lnTo>
                    <a:pt x="1098" y="8589"/>
                  </a:lnTo>
                  <a:lnTo>
                    <a:pt x="784" y="9184"/>
                  </a:lnTo>
                  <a:lnTo>
                    <a:pt x="533" y="9843"/>
                  </a:lnTo>
                  <a:lnTo>
                    <a:pt x="314" y="10564"/>
                  </a:lnTo>
                  <a:lnTo>
                    <a:pt x="157" y="11285"/>
                  </a:lnTo>
                  <a:lnTo>
                    <a:pt x="63" y="12006"/>
                  </a:lnTo>
                  <a:lnTo>
                    <a:pt x="1" y="12758"/>
                  </a:lnTo>
                  <a:lnTo>
                    <a:pt x="1" y="13510"/>
                  </a:lnTo>
                  <a:lnTo>
                    <a:pt x="95" y="14231"/>
                  </a:lnTo>
                  <a:lnTo>
                    <a:pt x="157" y="14607"/>
                  </a:lnTo>
                  <a:lnTo>
                    <a:pt x="220" y="14952"/>
                  </a:lnTo>
                  <a:lnTo>
                    <a:pt x="345" y="15297"/>
                  </a:lnTo>
                  <a:lnTo>
                    <a:pt x="439" y="15610"/>
                  </a:lnTo>
                  <a:lnTo>
                    <a:pt x="596" y="15924"/>
                  </a:lnTo>
                  <a:lnTo>
                    <a:pt x="753" y="16237"/>
                  </a:lnTo>
                  <a:lnTo>
                    <a:pt x="941" y="16520"/>
                  </a:lnTo>
                  <a:lnTo>
                    <a:pt x="1129" y="16802"/>
                  </a:lnTo>
                  <a:lnTo>
                    <a:pt x="1348" y="17052"/>
                  </a:lnTo>
                  <a:lnTo>
                    <a:pt x="1599" y="17272"/>
                  </a:lnTo>
                  <a:lnTo>
                    <a:pt x="1881" y="17491"/>
                  </a:lnTo>
                  <a:lnTo>
                    <a:pt x="2163" y="17711"/>
                  </a:lnTo>
                  <a:lnTo>
                    <a:pt x="2477" y="17867"/>
                  </a:lnTo>
                  <a:lnTo>
                    <a:pt x="2822" y="18024"/>
                  </a:lnTo>
                  <a:lnTo>
                    <a:pt x="3198" y="18150"/>
                  </a:lnTo>
                  <a:lnTo>
                    <a:pt x="3574" y="18244"/>
                  </a:lnTo>
                  <a:lnTo>
                    <a:pt x="3292" y="18965"/>
                  </a:lnTo>
                  <a:lnTo>
                    <a:pt x="3041" y="19685"/>
                  </a:lnTo>
                  <a:lnTo>
                    <a:pt x="2853" y="20469"/>
                  </a:lnTo>
                  <a:lnTo>
                    <a:pt x="2728" y="21221"/>
                  </a:lnTo>
                  <a:lnTo>
                    <a:pt x="2665" y="22005"/>
                  </a:lnTo>
                  <a:lnTo>
                    <a:pt x="2634" y="22789"/>
                  </a:lnTo>
                  <a:lnTo>
                    <a:pt x="2696" y="23541"/>
                  </a:lnTo>
                  <a:lnTo>
                    <a:pt x="2759" y="23917"/>
                  </a:lnTo>
                  <a:lnTo>
                    <a:pt x="2822" y="24262"/>
                  </a:lnTo>
                  <a:lnTo>
                    <a:pt x="2916" y="24638"/>
                  </a:lnTo>
                  <a:lnTo>
                    <a:pt x="3041" y="24983"/>
                  </a:lnTo>
                  <a:lnTo>
                    <a:pt x="3167" y="25328"/>
                  </a:lnTo>
                  <a:lnTo>
                    <a:pt x="3323" y="25641"/>
                  </a:lnTo>
                  <a:lnTo>
                    <a:pt x="3511" y="25955"/>
                  </a:lnTo>
                  <a:lnTo>
                    <a:pt x="3699" y="26268"/>
                  </a:lnTo>
                  <a:lnTo>
                    <a:pt x="3919" y="26550"/>
                  </a:lnTo>
                  <a:lnTo>
                    <a:pt x="4138" y="26832"/>
                  </a:lnTo>
                  <a:lnTo>
                    <a:pt x="4420" y="27083"/>
                  </a:lnTo>
                  <a:lnTo>
                    <a:pt x="4703" y="27334"/>
                  </a:lnTo>
                  <a:lnTo>
                    <a:pt x="5016" y="27553"/>
                  </a:lnTo>
                  <a:lnTo>
                    <a:pt x="5329" y="27741"/>
                  </a:lnTo>
                  <a:lnTo>
                    <a:pt x="5674" y="27930"/>
                  </a:lnTo>
                  <a:lnTo>
                    <a:pt x="6050" y="28086"/>
                  </a:lnTo>
                  <a:lnTo>
                    <a:pt x="6458" y="28212"/>
                  </a:lnTo>
                  <a:lnTo>
                    <a:pt x="6897" y="28337"/>
                  </a:lnTo>
                  <a:lnTo>
                    <a:pt x="7304" y="28431"/>
                  </a:lnTo>
                  <a:lnTo>
                    <a:pt x="7680" y="28462"/>
                  </a:lnTo>
                  <a:lnTo>
                    <a:pt x="8088" y="28494"/>
                  </a:lnTo>
                  <a:lnTo>
                    <a:pt x="8464" y="28525"/>
                  </a:lnTo>
                  <a:lnTo>
                    <a:pt x="8872" y="28494"/>
                  </a:lnTo>
                  <a:lnTo>
                    <a:pt x="9248" y="28462"/>
                  </a:lnTo>
                  <a:lnTo>
                    <a:pt x="9655" y="28400"/>
                  </a:lnTo>
                  <a:lnTo>
                    <a:pt x="10031" y="28306"/>
                  </a:lnTo>
                  <a:lnTo>
                    <a:pt x="10439" y="28212"/>
                  </a:lnTo>
                  <a:lnTo>
                    <a:pt x="10815" y="28086"/>
                  </a:lnTo>
                  <a:lnTo>
                    <a:pt x="11191" y="27961"/>
                  </a:lnTo>
                  <a:lnTo>
                    <a:pt x="11536" y="27773"/>
                  </a:lnTo>
                  <a:lnTo>
                    <a:pt x="11881" y="27616"/>
                  </a:lnTo>
                  <a:lnTo>
                    <a:pt x="12226" y="27397"/>
                  </a:lnTo>
                  <a:lnTo>
                    <a:pt x="12570" y="27177"/>
                  </a:lnTo>
                  <a:lnTo>
                    <a:pt x="12884" y="26926"/>
                  </a:lnTo>
                  <a:lnTo>
                    <a:pt x="13072" y="26770"/>
                  </a:lnTo>
                  <a:lnTo>
                    <a:pt x="13260" y="26519"/>
                  </a:lnTo>
                  <a:lnTo>
                    <a:pt x="13762" y="25955"/>
                  </a:lnTo>
                  <a:lnTo>
                    <a:pt x="14012" y="25704"/>
                  </a:lnTo>
                  <a:lnTo>
                    <a:pt x="14232" y="25485"/>
                  </a:lnTo>
                  <a:lnTo>
                    <a:pt x="14451" y="25328"/>
                  </a:lnTo>
                  <a:lnTo>
                    <a:pt x="14545" y="25265"/>
                  </a:lnTo>
                  <a:lnTo>
                    <a:pt x="14702" y="25265"/>
                  </a:lnTo>
                  <a:lnTo>
                    <a:pt x="14765" y="25328"/>
                  </a:lnTo>
                  <a:lnTo>
                    <a:pt x="14984" y="25516"/>
                  </a:lnTo>
                  <a:lnTo>
                    <a:pt x="15548" y="26049"/>
                  </a:lnTo>
                  <a:lnTo>
                    <a:pt x="16144" y="26644"/>
                  </a:lnTo>
                  <a:lnTo>
                    <a:pt x="16426" y="26895"/>
                  </a:lnTo>
                  <a:lnTo>
                    <a:pt x="16614" y="27021"/>
                  </a:lnTo>
                  <a:lnTo>
                    <a:pt x="17053" y="27240"/>
                  </a:lnTo>
                  <a:lnTo>
                    <a:pt x="17460" y="27428"/>
                  </a:lnTo>
                  <a:lnTo>
                    <a:pt x="17899" y="27553"/>
                  </a:lnTo>
                  <a:lnTo>
                    <a:pt x="18307" y="27679"/>
                  </a:lnTo>
                  <a:lnTo>
                    <a:pt x="18714" y="27773"/>
                  </a:lnTo>
                  <a:lnTo>
                    <a:pt x="19153" y="27836"/>
                  </a:lnTo>
                  <a:lnTo>
                    <a:pt x="19561" y="27867"/>
                  </a:lnTo>
                  <a:lnTo>
                    <a:pt x="20344" y="27867"/>
                  </a:lnTo>
                  <a:lnTo>
                    <a:pt x="20752" y="27804"/>
                  </a:lnTo>
                  <a:lnTo>
                    <a:pt x="21128" y="27741"/>
                  </a:lnTo>
                  <a:lnTo>
                    <a:pt x="21535" y="27679"/>
                  </a:lnTo>
                  <a:lnTo>
                    <a:pt x="21912" y="27553"/>
                  </a:lnTo>
                  <a:lnTo>
                    <a:pt x="22256" y="27428"/>
                  </a:lnTo>
                  <a:lnTo>
                    <a:pt x="22633" y="27271"/>
                  </a:lnTo>
                  <a:lnTo>
                    <a:pt x="23009" y="27115"/>
                  </a:lnTo>
                  <a:lnTo>
                    <a:pt x="23354" y="26926"/>
                  </a:lnTo>
                  <a:lnTo>
                    <a:pt x="23698" y="26707"/>
                  </a:lnTo>
                  <a:lnTo>
                    <a:pt x="24357" y="26237"/>
                  </a:lnTo>
                  <a:lnTo>
                    <a:pt x="24984" y="25704"/>
                  </a:lnTo>
                  <a:lnTo>
                    <a:pt x="25548" y="25140"/>
                  </a:lnTo>
                  <a:lnTo>
                    <a:pt x="26112" y="24513"/>
                  </a:lnTo>
                  <a:lnTo>
                    <a:pt x="26614" y="23855"/>
                  </a:lnTo>
                  <a:lnTo>
                    <a:pt x="27052" y="23134"/>
                  </a:lnTo>
                  <a:lnTo>
                    <a:pt x="27460" y="22413"/>
                  </a:lnTo>
                  <a:lnTo>
                    <a:pt x="27805" y="21660"/>
                  </a:lnTo>
                  <a:lnTo>
                    <a:pt x="28087" y="20908"/>
                  </a:lnTo>
                  <a:lnTo>
                    <a:pt x="28338" y="20124"/>
                  </a:lnTo>
                  <a:lnTo>
                    <a:pt x="28494" y="19341"/>
                  </a:lnTo>
                  <a:lnTo>
                    <a:pt x="28588" y="18588"/>
                  </a:lnTo>
                  <a:lnTo>
                    <a:pt x="28620" y="17836"/>
                  </a:lnTo>
                  <a:lnTo>
                    <a:pt x="28588" y="17460"/>
                  </a:lnTo>
                  <a:lnTo>
                    <a:pt x="28588" y="17084"/>
                  </a:lnTo>
                  <a:lnTo>
                    <a:pt x="28526" y="16739"/>
                  </a:lnTo>
                  <a:lnTo>
                    <a:pt x="28463" y="16363"/>
                  </a:lnTo>
                  <a:lnTo>
                    <a:pt x="28369" y="16018"/>
                  </a:lnTo>
                  <a:lnTo>
                    <a:pt x="28244" y="15705"/>
                  </a:lnTo>
                  <a:lnTo>
                    <a:pt x="28118" y="15360"/>
                  </a:lnTo>
                  <a:lnTo>
                    <a:pt x="27993" y="15046"/>
                  </a:lnTo>
                  <a:lnTo>
                    <a:pt x="27805" y="14764"/>
                  </a:lnTo>
                  <a:lnTo>
                    <a:pt x="27617" y="14451"/>
                  </a:lnTo>
                  <a:lnTo>
                    <a:pt x="27397" y="14169"/>
                  </a:lnTo>
                  <a:lnTo>
                    <a:pt x="27178" y="13918"/>
                  </a:lnTo>
                  <a:lnTo>
                    <a:pt x="26896" y="13667"/>
                  </a:lnTo>
                  <a:lnTo>
                    <a:pt x="26614" y="13448"/>
                  </a:lnTo>
                  <a:lnTo>
                    <a:pt x="26331" y="13228"/>
                  </a:lnTo>
                  <a:lnTo>
                    <a:pt x="25987" y="13009"/>
                  </a:lnTo>
                  <a:lnTo>
                    <a:pt x="25642" y="12852"/>
                  </a:lnTo>
                  <a:lnTo>
                    <a:pt x="25266" y="12664"/>
                  </a:lnTo>
                  <a:lnTo>
                    <a:pt x="24858" y="12539"/>
                  </a:lnTo>
                  <a:lnTo>
                    <a:pt x="24419" y="12413"/>
                  </a:lnTo>
                  <a:lnTo>
                    <a:pt x="24639" y="12037"/>
                  </a:lnTo>
                  <a:lnTo>
                    <a:pt x="24827" y="11661"/>
                  </a:lnTo>
                  <a:lnTo>
                    <a:pt x="24984" y="11285"/>
                  </a:lnTo>
                  <a:lnTo>
                    <a:pt x="25140" y="10877"/>
                  </a:lnTo>
                  <a:lnTo>
                    <a:pt x="25266" y="10501"/>
                  </a:lnTo>
                  <a:lnTo>
                    <a:pt x="25360" y="10094"/>
                  </a:lnTo>
                  <a:lnTo>
                    <a:pt x="25422" y="9686"/>
                  </a:lnTo>
                  <a:lnTo>
                    <a:pt x="25485" y="9279"/>
                  </a:lnTo>
                  <a:lnTo>
                    <a:pt x="25516" y="8871"/>
                  </a:lnTo>
                  <a:lnTo>
                    <a:pt x="25548" y="8464"/>
                  </a:lnTo>
                  <a:lnTo>
                    <a:pt x="25516" y="8056"/>
                  </a:lnTo>
                  <a:lnTo>
                    <a:pt x="25485" y="7649"/>
                  </a:lnTo>
                  <a:lnTo>
                    <a:pt x="25454" y="7241"/>
                  </a:lnTo>
                  <a:lnTo>
                    <a:pt x="25360" y="6834"/>
                  </a:lnTo>
                  <a:lnTo>
                    <a:pt x="25297" y="6457"/>
                  </a:lnTo>
                  <a:lnTo>
                    <a:pt x="25172" y="6050"/>
                  </a:lnTo>
                  <a:lnTo>
                    <a:pt x="25046" y="5674"/>
                  </a:lnTo>
                  <a:lnTo>
                    <a:pt x="24889" y="5266"/>
                  </a:lnTo>
                  <a:lnTo>
                    <a:pt x="24733" y="4890"/>
                  </a:lnTo>
                  <a:lnTo>
                    <a:pt x="24545" y="4514"/>
                  </a:lnTo>
                  <a:lnTo>
                    <a:pt x="24357" y="4169"/>
                  </a:lnTo>
                  <a:lnTo>
                    <a:pt x="24137" y="3824"/>
                  </a:lnTo>
                  <a:lnTo>
                    <a:pt x="23886" y="3479"/>
                  </a:lnTo>
                  <a:lnTo>
                    <a:pt x="23636" y="3135"/>
                  </a:lnTo>
                  <a:lnTo>
                    <a:pt x="23385" y="2821"/>
                  </a:lnTo>
                  <a:lnTo>
                    <a:pt x="23103" y="2508"/>
                  </a:lnTo>
                  <a:lnTo>
                    <a:pt x="22789" y="2194"/>
                  </a:lnTo>
                  <a:lnTo>
                    <a:pt x="22476" y="1912"/>
                  </a:lnTo>
                  <a:lnTo>
                    <a:pt x="22162" y="1661"/>
                  </a:lnTo>
                  <a:lnTo>
                    <a:pt x="21786" y="1411"/>
                  </a:lnTo>
                  <a:lnTo>
                    <a:pt x="21441" y="1191"/>
                  </a:lnTo>
                  <a:lnTo>
                    <a:pt x="21065" y="972"/>
                  </a:lnTo>
                  <a:lnTo>
                    <a:pt x="20689" y="752"/>
                  </a:lnTo>
                  <a:lnTo>
                    <a:pt x="20282" y="596"/>
                  </a:lnTo>
                  <a:lnTo>
                    <a:pt x="19874" y="439"/>
                  </a:lnTo>
                  <a:lnTo>
                    <a:pt x="19435" y="313"/>
                  </a:lnTo>
                  <a:lnTo>
                    <a:pt x="18996" y="188"/>
                  </a:lnTo>
                  <a:lnTo>
                    <a:pt x="18589" y="125"/>
                  </a:lnTo>
                  <a:lnTo>
                    <a:pt x="18119" y="63"/>
                  </a:lnTo>
                  <a:lnTo>
                    <a:pt x="17680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73"/>
            <p:cNvSpPr/>
            <p:nvPr/>
          </p:nvSpPr>
          <p:spPr>
            <a:xfrm>
              <a:off x="2853725" y="2520900"/>
              <a:ext cx="102675" cy="159900"/>
            </a:xfrm>
            <a:custGeom>
              <a:avLst/>
              <a:gdLst/>
              <a:ahLst/>
              <a:cxnLst/>
              <a:rect l="l" t="t" r="r" b="b"/>
              <a:pathLst>
                <a:path w="4107" h="6396" extrusionOk="0">
                  <a:moveTo>
                    <a:pt x="3731" y="1"/>
                  </a:moveTo>
                  <a:lnTo>
                    <a:pt x="3323" y="189"/>
                  </a:lnTo>
                  <a:lnTo>
                    <a:pt x="2947" y="408"/>
                  </a:lnTo>
                  <a:lnTo>
                    <a:pt x="2571" y="690"/>
                  </a:lnTo>
                  <a:lnTo>
                    <a:pt x="2195" y="973"/>
                  </a:lnTo>
                  <a:lnTo>
                    <a:pt x="1850" y="1317"/>
                  </a:lnTo>
                  <a:lnTo>
                    <a:pt x="1536" y="1693"/>
                  </a:lnTo>
                  <a:lnTo>
                    <a:pt x="1223" y="2070"/>
                  </a:lnTo>
                  <a:lnTo>
                    <a:pt x="941" y="2508"/>
                  </a:lnTo>
                  <a:lnTo>
                    <a:pt x="721" y="2947"/>
                  </a:lnTo>
                  <a:lnTo>
                    <a:pt x="502" y="3386"/>
                  </a:lnTo>
                  <a:lnTo>
                    <a:pt x="314" y="3825"/>
                  </a:lnTo>
                  <a:lnTo>
                    <a:pt x="188" y="4295"/>
                  </a:lnTo>
                  <a:lnTo>
                    <a:pt x="63" y="4765"/>
                  </a:lnTo>
                  <a:lnTo>
                    <a:pt x="32" y="5236"/>
                  </a:lnTo>
                  <a:lnTo>
                    <a:pt x="0" y="5674"/>
                  </a:lnTo>
                  <a:lnTo>
                    <a:pt x="32" y="6113"/>
                  </a:lnTo>
                  <a:lnTo>
                    <a:pt x="63" y="6207"/>
                  </a:lnTo>
                  <a:lnTo>
                    <a:pt x="126" y="6301"/>
                  </a:lnTo>
                  <a:lnTo>
                    <a:pt x="188" y="6364"/>
                  </a:lnTo>
                  <a:lnTo>
                    <a:pt x="283" y="6395"/>
                  </a:lnTo>
                  <a:lnTo>
                    <a:pt x="377" y="6395"/>
                  </a:lnTo>
                  <a:lnTo>
                    <a:pt x="471" y="6364"/>
                  </a:lnTo>
                  <a:lnTo>
                    <a:pt x="533" y="6301"/>
                  </a:lnTo>
                  <a:lnTo>
                    <a:pt x="565" y="6176"/>
                  </a:lnTo>
                  <a:lnTo>
                    <a:pt x="815" y="5361"/>
                  </a:lnTo>
                  <a:lnTo>
                    <a:pt x="1035" y="4546"/>
                  </a:lnTo>
                  <a:lnTo>
                    <a:pt x="1160" y="4138"/>
                  </a:lnTo>
                  <a:lnTo>
                    <a:pt x="1317" y="3762"/>
                  </a:lnTo>
                  <a:lnTo>
                    <a:pt x="1505" y="3355"/>
                  </a:lnTo>
                  <a:lnTo>
                    <a:pt x="1693" y="2979"/>
                  </a:lnTo>
                  <a:lnTo>
                    <a:pt x="1944" y="2603"/>
                  </a:lnTo>
                  <a:lnTo>
                    <a:pt x="2195" y="2258"/>
                  </a:lnTo>
                  <a:lnTo>
                    <a:pt x="2477" y="1944"/>
                  </a:lnTo>
                  <a:lnTo>
                    <a:pt x="2790" y="1662"/>
                  </a:lnTo>
                  <a:lnTo>
                    <a:pt x="3386" y="1067"/>
                  </a:lnTo>
                  <a:lnTo>
                    <a:pt x="4013" y="471"/>
                  </a:lnTo>
                  <a:lnTo>
                    <a:pt x="4075" y="408"/>
                  </a:lnTo>
                  <a:lnTo>
                    <a:pt x="4107" y="314"/>
                  </a:lnTo>
                  <a:lnTo>
                    <a:pt x="4075" y="220"/>
                  </a:lnTo>
                  <a:lnTo>
                    <a:pt x="4044" y="126"/>
                  </a:lnTo>
                  <a:lnTo>
                    <a:pt x="3981" y="63"/>
                  </a:lnTo>
                  <a:lnTo>
                    <a:pt x="3919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3"/>
            <p:cNvSpPr/>
            <p:nvPr/>
          </p:nvSpPr>
          <p:spPr>
            <a:xfrm>
              <a:off x="3497100" y="2932325"/>
              <a:ext cx="137950" cy="188100"/>
            </a:xfrm>
            <a:custGeom>
              <a:avLst/>
              <a:gdLst/>
              <a:ahLst/>
              <a:cxnLst/>
              <a:rect l="l" t="t" r="r" b="b"/>
              <a:pathLst>
                <a:path w="5518" h="7524" extrusionOk="0">
                  <a:moveTo>
                    <a:pt x="5110" y="1"/>
                  </a:moveTo>
                  <a:lnTo>
                    <a:pt x="5016" y="32"/>
                  </a:lnTo>
                  <a:lnTo>
                    <a:pt x="4953" y="95"/>
                  </a:lnTo>
                  <a:lnTo>
                    <a:pt x="4922" y="189"/>
                  </a:lnTo>
                  <a:lnTo>
                    <a:pt x="4734" y="1254"/>
                  </a:lnTo>
                  <a:lnTo>
                    <a:pt x="4609" y="1787"/>
                  </a:lnTo>
                  <a:lnTo>
                    <a:pt x="4483" y="2289"/>
                  </a:lnTo>
                  <a:lnTo>
                    <a:pt x="4295" y="2790"/>
                  </a:lnTo>
                  <a:lnTo>
                    <a:pt x="4107" y="3261"/>
                  </a:lnTo>
                  <a:lnTo>
                    <a:pt x="3856" y="3762"/>
                  </a:lnTo>
                  <a:lnTo>
                    <a:pt x="3574" y="4201"/>
                  </a:lnTo>
                  <a:lnTo>
                    <a:pt x="3229" y="4703"/>
                  </a:lnTo>
                  <a:lnTo>
                    <a:pt x="2853" y="5110"/>
                  </a:lnTo>
                  <a:lnTo>
                    <a:pt x="2446" y="5518"/>
                  </a:lnTo>
                  <a:lnTo>
                    <a:pt x="2007" y="5862"/>
                  </a:lnTo>
                  <a:lnTo>
                    <a:pt x="1568" y="6176"/>
                  </a:lnTo>
                  <a:lnTo>
                    <a:pt x="1098" y="6489"/>
                  </a:lnTo>
                  <a:lnTo>
                    <a:pt x="95" y="7116"/>
                  </a:lnTo>
                  <a:lnTo>
                    <a:pt x="32" y="7179"/>
                  </a:lnTo>
                  <a:lnTo>
                    <a:pt x="1" y="7242"/>
                  </a:lnTo>
                  <a:lnTo>
                    <a:pt x="1" y="7304"/>
                  </a:lnTo>
                  <a:lnTo>
                    <a:pt x="1" y="7398"/>
                  </a:lnTo>
                  <a:lnTo>
                    <a:pt x="63" y="7461"/>
                  </a:lnTo>
                  <a:lnTo>
                    <a:pt x="126" y="7492"/>
                  </a:lnTo>
                  <a:lnTo>
                    <a:pt x="189" y="7524"/>
                  </a:lnTo>
                  <a:lnTo>
                    <a:pt x="283" y="7524"/>
                  </a:lnTo>
                  <a:lnTo>
                    <a:pt x="565" y="7461"/>
                  </a:lnTo>
                  <a:lnTo>
                    <a:pt x="878" y="7398"/>
                  </a:lnTo>
                  <a:lnTo>
                    <a:pt x="1443" y="7210"/>
                  </a:lnTo>
                  <a:lnTo>
                    <a:pt x="1975" y="6928"/>
                  </a:lnTo>
                  <a:lnTo>
                    <a:pt x="2477" y="6615"/>
                  </a:lnTo>
                  <a:lnTo>
                    <a:pt x="2979" y="6238"/>
                  </a:lnTo>
                  <a:lnTo>
                    <a:pt x="3417" y="5800"/>
                  </a:lnTo>
                  <a:lnTo>
                    <a:pt x="3856" y="5329"/>
                  </a:lnTo>
                  <a:lnTo>
                    <a:pt x="4232" y="4828"/>
                  </a:lnTo>
                  <a:lnTo>
                    <a:pt x="4577" y="4295"/>
                  </a:lnTo>
                  <a:lnTo>
                    <a:pt x="4859" y="3731"/>
                  </a:lnTo>
                  <a:lnTo>
                    <a:pt x="5110" y="3167"/>
                  </a:lnTo>
                  <a:lnTo>
                    <a:pt x="5298" y="2571"/>
                  </a:lnTo>
                  <a:lnTo>
                    <a:pt x="5424" y="1975"/>
                  </a:lnTo>
                  <a:lnTo>
                    <a:pt x="5518" y="1380"/>
                  </a:lnTo>
                  <a:lnTo>
                    <a:pt x="5518" y="784"/>
                  </a:lnTo>
                  <a:lnTo>
                    <a:pt x="5486" y="189"/>
                  </a:lnTo>
                  <a:lnTo>
                    <a:pt x="5455" y="95"/>
                  </a:lnTo>
                  <a:lnTo>
                    <a:pt x="5392" y="32"/>
                  </a:lnTo>
                  <a:lnTo>
                    <a:pt x="5298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73"/>
            <p:cNvSpPr/>
            <p:nvPr/>
          </p:nvSpPr>
          <p:spPr>
            <a:xfrm>
              <a:off x="3512775" y="842300"/>
              <a:ext cx="229625" cy="340150"/>
            </a:xfrm>
            <a:custGeom>
              <a:avLst/>
              <a:gdLst/>
              <a:ahLst/>
              <a:cxnLst/>
              <a:rect l="l" t="t" r="r" b="b"/>
              <a:pathLst>
                <a:path w="9185" h="13606" extrusionOk="0">
                  <a:moveTo>
                    <a:pt x="502" y="1"/>
                  </a:moveTo>
                  <a:lnTo>
                    <a:pt x="345" y="64"/>
                  </a:lnTo>
                  <a:lnTo>
                    <a:pt x="189" y="158"/>
                  </a:lnTo>
                  <a:lnTo>
                    <a:pt x="95" y="283"/>
                  </a:lnTo>
                  <a:lnTo>
                    <a:pt x="32" y="471"/>
                  </a:lnTo>
                  <a:lnTo>
                    <a:pt x="1" y="628"/>
                  </a:lnTo>
                  <a:lnTo>
                    <a:pt x="63" y="816"/>
                  </a:lnTo>
                  <a:lnTo>
                    <a:pt x="157" y="973"/>
                  </a:lnTo>
                  <a:lnTo>
                    <a:pt x="816" y="1631"/>
                  </a:lnTo>
                  <a:lnTo>
                    <a:pt x="1474" y="2258"/>
                  </a:lnTo>
                  <a:lnTo>
                    <a:pt x="2759" y="3512"/>
                  </a:lnTo>
                  <a:lnTo>
                    <a:pt x="3386" y="4139"/>
                  </a:lnTo>
                  <a:lnTo>
                    <a:pt x="3982" y="4828"/>
                  </a:lnTo>
                  <a:lnTo>
                    <a:pt x="4577" y="5518"/>
                  </a:lnTo>
                  <a:lnTo>
                    <a:pt x="5110" y="6302"/>
                  </a:lnTo>
                  <a:lnTo>
                    <a:pt x="5580" y="7085"/>
                  </a:lnTo>
                  <a:lnTo>
                    <a:pt x="5988" y="7900"/>
                  </a:lnTo>
                  <a:lnTo>
                    <a:pt x="6364" y="8747"/>
                  </a:lnTo>
                  <a:lnTo>
                    <a:pt x="6709" y="9593"/>
                  </a:lnTo>
                  <a:lnTo>
                    <a:pt x="6991" y="10439"/>
                  </a:lnTo>
                  <a:lnTo>
                    <a:pt x="7273" y="11317"/>
                  </a:lnTo>
                  <a:lnTo>
                    <a:pt x="7524" y="12195"/>
                  </a:lnTo>
                  <a:lnTo>
                    <a:pt x="7743" y="13072"/>
                  </a:lnTo>
                  <a:lnTo>
                    <a:pt x="7806" y="13229"/>
                  </a:lnTo>
                  <a:lnTo>
                    <a:pt x="7868" y="13355"/>
                  </a:lnTo>
                  <a:lnTo>
                    <a:pt x="7962" y="13449"/>
                  </a:lnTo>
                  <a:lnTo>
                    <a:pt x="8057" y="13511"/>
                  </a:lnTo>
                  <a:lnTo>
                    <a:pt x="8182" y="13574"/>
                  </a:lnTo>
                  <a:lnTo>
                    <a:pt x="8307" y="13605"/>
                  </a:lnTo>
                  <a:lnTo>
                    <a:pt x="8558" y="13605"/>
                  </a:lnTo>
                  <a:lnTo>
                    <a:pt x="8652" y="13574"/>
                  </a:lnTo>
                  <a:lnTo>
                    <a:pt x="8777" y="13511"/>
                  </a:lnTo>
                  <a:lnTo>
                    <a:pt x="8903" y="13449"/>
                  </a:lnTo>
                  <a:lnTo>
                    <a:pt x="8997" y="13386"/>
                  </a:lnTo>
                  <a:lnTo>
                    <a:pt x="9060" y="13292"/>
                  </a:lnTo>
                  <a:lnTo>
                    <a:pt x="9122" y="13166"/>
                  </a:lnTo>
                  <a:lnTo>
                    <a:pt x="9185" y="13041"/>
                  </a:lnTo>
                  <a:lnTo>
                    <a:pt x="9185" y="12884"/>
                  </a:lnTo>
                  <a:lnTo>
                    <a:pt x="9185" y="12414"/>
                  </a:lnTo>
                  <a:lnTo>
                    <a:pt x="9154" y="11944"/>
                  </a:lnTo>
                  <a:lnTo>
                    <a:pt x="9091" y="11442"/>
                  </a:lnTo>
                  <a:lnTo>
                    <a:pt x="9028" y="10972"/>
                  </a:lnTo>
                  <a:lnTo>
                    <a:pt x="8840" y="9969"/>
                  </a:lnTo>
                  <a:lnTo>
                    <a:pt x="8558" y="8997"/>
                  </a:lnTo>
                  <a:lnTo>
                    <a:pt x="8245" y="7994"/>
                  </a:lnTo>
                  <a:lnTo>
                    <a:pt x="7837" y="7023"/>
                  </a:lnTo>
                  <a:lnTo>
                    <a:pt x="7367" y="6082"/>
                  </a:lnTo>
                  <a:lnTo>
                    <a:pt x="6834" y="5173"/>
                  </a:lnTo>
                  <a:lnTo>
                    <a:pt x="6238" y="4295"/>
                  </a:lnTo>
                  <a:lnTo>
                    <a:pt x="5925" y="3857"/>
                  </a:lnTo>
                  <a:lnTo>
                    <a:pt x="5580" y="3449"/>
                  </a:lnTo>
                  <a:lnTo>
                    <a:pt x="5235" y="3073"/>
                  </a:lnTo>
                  <a:lnTo>
                    <a:pt x="4891" y="2697"/>
                  </a:lnTo>
                  <a:lnTo>
                    <a:pt x="4514" y="2321"/>
                  </a:lnTo>
                  <a:lnTo>
                    <a:pt x="4138" y="1976"/>
                  </a:lnTo>
                  <a:lnTo>
                    <a:pt x="3762" y="1662"/>
                  </a:lnTo>
                  <a:lnTo>
                    <a:pt x="3355" y="1349"/>
                  </a:lnTo>
                  <a:lnTo>
                    <a:pt x="2916" y="1098"/>
                  </a:lnTo>
                  <a:lnTo>
                    <a:pt x="2508" y="816"/>
                  </a:lnTo>
                  <a:lnTo>
                    <a:pt x="2069" y="597"/>
                  </a:lnTo>
                  <a:lnTo>
                    <a:pt x="1631" y="377"/>
                  </a:lnTo>
                  <a:lnTo>
                    <a:pt x="1160" y="189"/>
                  </a:lnTo>
                  <a:lnTo>
                    <a:pt x="690" y="32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73"/>
            <p:cNvSpPr/>
            <p:nvPr/>
          </p:nvSpPr>
          <p:spPr>
            <a:xfrm>
              <a:off x="2011300" y="3446400"/>
              <a:ext cx="94850" cy="125425"/>
            </a:xfrm>
            <a:custGeom>
              <a:avLst/>
              <a:gdLst/>
              <a:ahLst/>
              <a:cxnLst/>
              <a:rect l="l" t="t" r="r" b="b"/>
              <a:pathLst>
                <a:path w="3794" h="5017" extrusionOk="0">
                  <a:moveTo>
                    <a:pt x="408" y="1"/>
                  </a:moveTo>
                  <a:lnTo>
                    <a:pt x="314" y="63"/>
                  </a:lnTo>
                  <a:lnTo>
                    <a:pt x="220" y="126"/>
                  </a:lnTo>
                  <a:lnTo>
                    <a:pt x="94" y="283"/>
                  </a:lnTo>
                  <a:lnTo>
                    <a:pt x="0" y="471"/>
                  </a:lnTo>
                  <a:lnTo>
                    <a:pt x="0" y="596"/>
                  </a:lnTo>
                  <a:lnTo>
                    <a:pt x="0" y="722"/>
                  </a:lnTo>
                  <a:lnTo>
                    <a:pt x="32" y="816"/>
                  </a:lnTo>
                  <a:lnTo>
                    <a:pt x="94" y="941"/>
                  </a:lnTo>
                  <a:lnTo>
                    <a:pt x="157" y="1035"/>
                  </a:lnTo>
                  <a:lnTo>
                    <a:pt x="251" y="1129"/>
                  </a:lnTo>
                  <a:lnTo>
                    <a:pt x="439" y="1286"/>
                  </a:lnTo>
                  <a:lnTo>
                    <a:pt x="627" y="1443"/>
                  </a:lnTo>
                  <a:lnTo>
                    <a:pt x="972" y="1819"/>
                  </a:lnTo>
                  <a:lnTo>
                    <a:pt x="1223" y="2195"/>
                  </a:lnTo>
                  <a:lnTo>
                    <a:pt x="1474" y="2634"/>
                  </a:lnTo>
                  <a:lnTo>
                    <a:pt x="1662" y="3073"/>
                  </a:lnTo>
                  <a:lnTo>
                    <a:pt x="1850" y="3543"/>
                  </a:lnTo>
                  <a:lnTo>
                    <a:pt x="2194" y="4452"/>
                  </a:lnTo>
                  <a:lnTo>
                    <a:pt x="2257" y="4577"/>
                  </a:lnTo>
                  <a:lnTo>
                    <a:pt x="2351" y="4703"/>
                  </a:lnTo>
                  <a:lnTo>
                    <a:pt x="2477" y="4797"/>
                  </a:lnTo>
                  <a:lnTo>
                    <a:pt x="2602" y="4891"/>
                  </a:lnTo>
                  <a:lnTo>
                    <a:pt x="2727" y="4953"/>
                  </a:lnTo>
                  <a:lnTo>
                    <a:pt x="2853" y="4985"/>
                  </a:lnTo>
                  <a:lnTo>
                    <a:pt x="2978" y="5016"/>
                  </a:lnTo>
                  <a:lnTo>
                    <a:pt x="3135" y="5016"/>
                  </a:lnTo>
                  <a:lnTo>
                    <a:pt x="3260" y="4985"/>
                  </a:lnTo>
                  <a:lnTo>
                    <a:pt x="3386" y="4953"/>
                  </a:lnTo>
                  <a:lnTo>
                    <a:pt x="3511" y="4891"/>
                  </a:lnTo>
                  <a:lnTo>
                    <a:pt x="3605" y="4797"/>
                  </a:lnTo>
                  <a:lnTo>
                    <a:pt x="3699" y="4703"/>
                  </a:lnTo>
                  <a:lnTo>
                    <a:pt x="3762" y="4546"/>
                  </a:lnTo>
                  <a:lnTo>
                    <a:pt x="3793" y="4421"/>
                  </a:lnTo>
                  <a:lnTo>
                    <a:pt x="3793" y="4233"/>
                  </a:lnTo>
                  <a:lnTo>
                    <a:pt x="3762" y="3888"/>
                  </a:lnTo>
                  <a:lnTo>
                    <a:pt x="3699" y="3574"/>
                  </a:lnTo>
                  <a:lnTo>
                    <a:pt x="3636" y="3229"/>
                  </a:lnTo>
                  <a:lnTo>
                    <a:pt x="3511" y="2947"/>
                  </a:lnTo>
                  <a:lnTo>
                    <a:pt x="3386" y="2634"/>
                  </a:lnTo>
                  <a:lnTo>
                    <a:pt x="3229" y="2352"/>
                  </a:lnTo>
                  <a:lnTo>
                    <a:pt x="3072" y="2070"/>
                  </a:lnTo>
                  <a:lnTo>
                    <a:pt x="2853" y="1819"/>
                  </a:lnTo>
                  <a:lnTo>
                    <a:pt x="2665" y="1568"/>
                  </a:lnTo>
                  <a:lnTo>
                    <a:pt x="2414" y="1317"/>
                  </a:lnTo>
                  <a:lnTo>
                    <a:pt x="1944" y="878"/>
                  </a:lnTo>
                  <a:lnTo>
                    <a:pt x="1411" y="471"/>
                  </a:lnTo>
                  <a:lnTo>
                    <a:pt x="847" y="95"/>
                  </a:lnTo>
                  <a:lnTo>
                    <a:pt x="721" y="32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1" name="Google Shape;9731;p73"/>
          <p:cNvGrpSpPr/>
          <p:nvPr/>
        </p:nvGrpSpPr>
        <p:grpSpPr>
          <a:xfrm>
            <a:off x="7025932" y="874385"/>
            <a:ext cx="864242" cy="434382"/>
            <a:chOff x="-520650" y="4377063"/>
            <a:chExt cx="635425" cy="319375"/>
          </a:xfrm>
        </p:grpSpPr>
        <p:sp>
          <p:nvSpPr>
            <p:cNvPr id="9732" name="Google Shape;9732;p73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73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73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73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73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73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73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73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73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73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73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73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73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73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73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73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73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73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73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73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73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73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73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73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73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73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73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73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73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73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73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73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4" name="Google Shape;9764;p73"/>
          <p:cNvGrpSpPr/>
          <p:nvPr/>
        </p:nvGrpSpPr>
        <p:grpSpPr>
          <a:xfrm>
            <a:off x="8009679" y="3320576"/>
            <a:ext cx="474981" cy="650298"/>
            <a:chOff x="1060100" y="3348113"/>
            <a:chExt cx="349225" cy="478125"/>
          </a:xfrm>
        </p:grpSpPr>
        <p:sp>
          <p:nvSpPr>
            <p:cNvPr id="9765" name="Google Shape;9765;p73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73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7" name="Google Shape;9767;p73"/>
          <p:cNvGrpSpPr/>
          <p:nvPr/>
        </p:nvGrpSpPr>
        <p:grpSpPr>
          <a:xfrm>
            <a:off x="338316" y="-12755"/>
            <a:ext cx="584571" cy="437000"/>
            <a:chOff x="-522075" y="3957700"/>
            <a:chExt cx="429800" cy="321300"/>
          </a:xfrm>
        </p:grpSpPr>
        <p:sp>
          <p:nvSpPr>
            <p:cNvPr id="9768" name="Google Shape;9768;p73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3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73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73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73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73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73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73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73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73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73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73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4" name="Google Shape;9784;p74"/>
          <p:cNvSpPr txBox="1">
            <a:spLocks noGrp="1"/>
          </p:cNvSpPr>
          <p:nvPr>
            <p:ph type="title"/>
          </p:nvPr>
        </p:nvSpPr>
        <p:spPr>
          <a:xfrm>
            <a:off x="3471450" y="530350"/>
            <a:ext cx="2201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BURGER MENU</a:t>
            </a:r>
            <a:endParaRPr/>
          </a:p>
        </p:txBody>
      </p:sp>
      <p:sp>
        <p:nvSpPr>
          <p:cNvPr id="9785" name="Google Shape;9785;p74"/>
          <p:cNvSpPr/>
          <p:nvPr/>
        </p:nvSpPr>
        <p:spPr>
          <a:xfrm>
            <a:off x="722285" y="1112700"/>
            <a:ext cx="3813230" cy="97501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6" name="Google Shape;9786;p74"/>
          <p:cNvSpPr txBox="1">
            <a:spLocks noGrp="1"/>
          </p:cNvSpPr>
          <p:nvPr>
            <p:ph type="title"/>
          </p:nvPr>
        </p:nvSpPr>
        <p:spPr>
          <a:xfrm>
            <a:off x="1843066" y="1218058"/>
            <a:ext cx="13716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CHIPS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9787" name="Google Shape;9787;p74"/>
          <p:cNvSpPr txBox="1">
            <a:spLocks noGrp="1"/>
          </p:cNvSpPr>
          <p:nvPr>
            <p:ph type="title"/>
          </p:nvPr>
        </p:nvSpPr>
        <p:spPr>
          <a:xfrm>
            <a:off x="1843061" y="1561575"/>
            <a:ext cx="16521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Mars is a very cold planet</a:t>
            </a:r>
            <a:endParaRPr sz="1600" b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88" name="Google Shape;9788;p74"/>
          <p:cNvSpPr txBox="1">
            <a:spLocks noGrp="1"/>
          </p:cNvSpPr>
          <p:nvPr>
            <p:ph type="title"/>
          </p:nvPr>
        </p:nvSpPr>
        <p:spPr>
          <a:xfrm>
            <a:off x="907335" y="1508706"/>
            <a:ext cx="8436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$2</a:t>
            </a:r>
            <a:endParaRPr sz="3500"/>
          </a:p>
        </p:txBody>
      </p:sp>
      <p:sp>
        <p:nvSpPr>
          <p:cNvPr id="9789" name="Google Shape;9789;p74"/>
          <p:cNvSpPr/>
          <p:nvPr/>
        </p:nvSpPr>
        <p:spPr>
          <a:xfrm>
            <a:off x="722285" y="2331904"/>
            <a:ext cx="3813230" cy="97501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0" name="Google Shape;9790;p74"/>
          <p:cNvSpPr txBox="1">
            <a:spLocks noGrp="1"/>
          </p:cNvSpPr>
          <p:nvPr>
            <p:ph type="title"/>
          </p:nvPr>
        </p:nvSpPr>
        <p:spPr>
          <a:xfrm>
            <a:off x="1843066" y="2437258"/>
            <a:ext cx="13716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SODA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9791" name="Google Shape;9791;p74"/>
          <p:cNvSpPr txBox="1">
            <a:spLocks noGrp="1"/>
          </p:cNvSpPr>
          <p:nvPr>
            <p:ph type="title"/>
          </p:nvPr>
        </p:nvSpPr>
        <p:spPr>
          <a:xfrm>
            <a:off x="1843062" y="2780775"/>
            <a:ext cx="16521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Jupiter is the biggest planet</a:t>
            </a:r>
            <a:endParaRPr sz="1600" b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92" name="Google Shape;9792;p74"/>
          <p:cNvSpPr txBox="1">
            <a:spLocks noGrp="1"/>
          </p:cNvSpPr>
          <p:nvPr>
            <p:ph type="title"/>
          </p:nvPr>
        </p:nvSpPr>
        <p:spPr>
          <a:xfrm>
            <a:off x="907335" y="2727906"/>
            <a:ext cx="8436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$4</a:t>
            </a:r>
            <a:endParaRPr sz="3500"/>
          </a:p>
        </p:txBody>
      </p:sp>
      <p:sp>
        <p:nvSpPr>
          <p:cNvPr id="9793" name="Google Shape;9793;p74"/>
          <p:cNvSpPr/>
          <p:nvPr/>
        </p:nvSpPr>
        <p:spPr>
          <a:xfrm>
            <a:off x="722285" y="3551109"/>
            <a:ext cx="3813230" cy="97501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4" name="Google Shape;9794;p74"/>
          <p:cNvSpPr txBox="1">
            <a:spLocks noGrp="1"/>
          </p:cNvSpPr>
          <p:nvPr>
            <p:ph type="title"/>
          </p:nvPr>
        </p:nvSpPr>
        <p:spPr>
          <a:xfrm>
            <a:off x="1843077" y="3656450"/>
            <a:ext cx="16521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DRESSINGS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9795" name="Google Shape;9795;p74"/>
          <p:cNvSpPr txBox="1">
            <a:spLocks noGrp="1"/>
          </p:cNvSpPr>
          <p:nvPr>
            <p:ph type="title"/>
          </p:nvPr>
        </p:nvSpPr>
        <p:spPr>
          <a:xfrm>
            <a:off x="1843062" y="3999975"/>
            <a:ext cx="16521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Venus is the hottest planet</a:t>
            </a:r>
            <a:endParaRPr sz="1600" b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96" name="Google Shape;9796;p74"/>
          <p:cNvSpPr txBox="1">
            <a:spLocks noGrp="1"/>
          </p:cNvSpPr>
          <p:nvPr>
            <p:ph type="title"/>
          </p:nvPr>
        </p:nvSpPr>
        <p:spPr>
          <a:xfrm>
            <a:off x="907335" y="3947106"/>
            <a:ext cx="8436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$2</a:t>
            </a:r>
            <a:endParaRPr sz="3500"/>
          </a:p>
        </p:txBody>
      </p:sp>
      <p:sp>
        <p:nvSpPr>
          <p:cNvPr id="9797" name="Google Shape;9797;p74"/>
          <p:cNvSpPr/>
          <p:nvPr/>
        </p:nvSpPr>
        <p:spPr>
          <a:xfrm>
            <a:off x="4579910" y="3551109"/>
            <a:ext cx="3813230" cy="97501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8" name="Google Shape;9798;p74"/>
          <p:cNvSpPr txBox="1">
            <a:spLocks noGrp="1"/>
          </p:cNvSpPr>
          <p:nvPr>
            <p:ph type="title"/>
          </p:nvPr>
        </p:nvSpPr>
        <p:spPr>
          <a:xfrm>
            <a:off x="5700691" y="3656458"/>
            <a:ext cx="13716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BURGER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9799" name="Google Shape;9799;p74"/>
          <p:cNvSpPr txBox="1">
            <a:spLocks noGrp="1"/>
          </p:cNvSpPr>
          <p:nvPr>
            <p:ph type="title"/>
          </p:nvPr>
        </p:nvSpPr>
        <p:spPr>
          <a:xfrm>
            <a:off x="5700691" y="3999975"/>
            <a:ext cx="21366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Earth is the planet where we live on</a:t>
            </a:r>
            <a:endParaRPr sz="1600" b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800" name="Google Shape;9800;p74"/>
          <p:cNvSpPr txBox="1">
            <a:spLocks noGrp="1"/>
          </p:cNvSpPr>
          <p:nvPr>
            <p:ph type="title"/>
          </p:nvPr>
        </p:nvSpPr>
        <p:spPr>
          <a:xfrm>
            <a:off x="4764960" y="3947106"/>
            <a:ext cx="843600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$12</a:t>
            </a:r>
            <a:endParaRPr sz="3500"/>
          </a:p>
        </p:txBody>
      </p:sp>
      <p:grpSp>
        <p:nvGrpSpPr>
          <p:cNvPr id="9801" name="Google Shape;9801;p74"/>
          <p:cNvGrpSpPr/>
          <p:nvPr/>
        </p:nvGrpSpPr>
        <p:grpSpPr>
          <a:xfrm>
            <a:off x="3668359" y="1308268"/>
            <a:ext cx="642177" cy="583877"/>
            <a:chOff x="-2669350" y="1292863"/>
            <a:chExt cx="2057600" cy="1870800"/>
          </a:xfrm>
        </p:grpSpPr>
        <p:sp>
          <p:nvSpPr>
            <p:cNvPr id="9802" name="Google Shape;9802;p74"/>
            <p:cNvSpPr/>
            <p:nvPr/>
          </p:nvSpPr>
          <p:spPr>
            <a:xfrm>
              <a:off x="-2669350" y="1292863"/>
              <a:ext cx="2057600" cy="1870800"/>
            </a:xfrm>
            <a:custGeom>
              <a:avLst/>
              <a:gdLst/>
              <a:ahLst/>
              <a:cxnLst/>
              <a:rect l="l" t="t" r="r" b="b"/>
              <a:pathLst>
                <a:path w="82304" h="74832" extrusionOk="0">
                  <a:moveTo>
                    <a:pt x="42174" y="1"/>
                  </a:moveTo>
                  <a:lnTo>
                    <a:pt x="41911" y="30"/>
                  </a:lnTo>
                  <a:lnTo>
                    <a:pt x="38292" y="438"/>
                  </a:lnTo>
                  <a:lnTo>
                    <a:pt x="34673" y="876"/>
                  </a:lnTo>
                  <a:lnTo>
                    <a:pt x="34410" y="905"/>
                  </a:lnTo>
                  <a:lnTo>
                    <a:pt x="34148" y="964"/>
                  </a:lnTo>
                  <a:lnTo>
                    <a:pt x="33914" y="1051"/>
                  </a:lnTo>
                  <a:lnTo>
                    <a:pt x="33827" y="1110"/>
                  </a:lnTo>
                  <a:lnTo>
                    <a:pt x="33768" y="1168"/>
                  </a:lnTo>
                  <a:lnTo>
                    <a:pt x="33593" y="1372"/>
                  </a:lnTo>
                  <a:lnTo>
                    <a:pt x="33418" y="1547"/>
                  </a:lnTo>
                  <a:lnTo>
                    <a:pt x="33272" y="1693"/>
                  </a:lnTo>
                  <a:lnTo>
                    <a:pt x="33068" y="1810"/>
                  </a:lnTo>
                  <a:lnTo>
                    <a:pt x="32893" y="1898"/>
                  </a:lnTo>
                  <a:lnTo>
                    <a:pt x="32718" y="1956"/>
                  </a:lnTo>
                  <a:lnTo>
                    <a:pt x="32513" y="2014"/>
                  </a:lnTo>
                  <a:lnTo>
                    <a:pt x="32309" y="2044"/>
                  </a:lnTo>
                  <a:lnTo>
                    <a:pt x="31900" y="2044"/>
                  </a:lnTo>
                  <a:lnTo>
                    <a:pt x="31492" y="2014"/>
                  </a:lnTo>
                  <a:lnTo>
                    <a:pt x="30675" y="1898"/>
                  </a:lnTo>
                  <a:lnTo>
                    <a:pt x="29828" y="1810"/>
                  </a:lnTo>
                  <a:lnTo>
                    <a:pt x="28953" y="1752"/>
                  </a:lnTo>
                  <a:lnTo>
                    <a:pt x="28106" y="1723"/>
                  </a:lnTo>
                  <a:lnTo>
                    <a:pt x="27231" y="1693"/>
                  </a:lnTo>
                  <a:lnTo>
                    <a:pt x="25538" y="1693"/>
                  </a:lnTo>
                  <a:lnTo>
                    <a:pt x="23816" y="1723"/>
                  </a:lnTo>
                  <a:lnTo>
                    <a:pt x="23378" y="1752"/>
                  </a:lnTo>
                  <a:lnTo>
                    <a:pt x="22970" y="1781"/>
                  </a:lnTo>
                  <a:lnTo>
                    <a:pt x="22561" y="1839"/>
                  </a:lnTo>
                  <a:lnTo>
                    <a:pt x="22357" y="1898"/>
                  </a:lnTo>
                  <a:lnTo>
                    <a:pt x="22182" y="1985"/>
                  </a:lnTo>
                  <a:lnTo>
                    <a:pt x="22036" y="2073"/>
                  </a:lnTo>
                  <a:lnTo>
                    <a:pt x="21890" y="2190"/>
                  </a:lnTo>
                  <a:lnTo>
                    <a:pt x="21744" y="2335"/>
                  </a:lnTo>
                  <a:lnTo>
                    <a:pt x="21656" y="2511"/>
                  </a:lnTo>
                  <a:lnTo>
                    <a:pt x="21569" y="2686"/>
                  </a:lnTo>
                  <a:lnTo>
                    <a:pt x="21510" y="2919"/>
                  </a:lnTo>
                  <a:lnTo>
                    <a:pt x="21481" y="3211"/>
                  </a:lnTo>
                  <a:lnTo>
                    <a:pt x="21481" y="3503"/>
                  </a:lnTo>
                  <a:lnTo>
                    <a:pt x="21481" y="3620"/>
                  </a:lnTo>
                  <a:lnTo>
                    <a:pt x="21423" y="3736"/>
                  </a:lnTo>
                  <a:lnTo>
                    <a:pt x="21394" y="3824"/>
                  </a:lnTo>
                  <a:lnTo>
                    <a:pt x="21306" y="3882"/>
                  </a:lnTo>
                  <a:lnTo>
                    <a:pt x="21131" y="3999"/>
                  </a:lnTo>
                  <a:lnTo>
                    <a:pt x="20956" y="4116"/>
                  </a:lnTo>
                  <a:lnTo>
                    <a:pt x="20168" y="4699"/>
                  </a:lnTo>
                  <a:lnTo>
                    <a:pt x="19438" y="5283"/>
                  </a:lnTo>
                  <a:lnTo>
                    <a:pt x="19088" y="5575"/>
                  </a:lnTo>
                  <a:lnTo>
                    <a:pt x="18767" y="5896"/>
                  </a:lnTo>
                  <a:lnTo>
                    <a:pt x="18475" y="6217"/>
                  </a:lnTo>
                  <a:lnTo>
                    <a:pt x="18213" y="6567"/>
                  </a:lnTo>
                  <a:lnTo>
                    <a:pt x="17979" y="6918"/>
                  </a:lnTo>
                  <a:lnTo>
                    <a:pt x="17804" y="7326"/>
                  </a:lnTo>
                  <a:lnTo>
                    <a:pt x="17687" y="7706"/>
                  </a:lnTo>
                  <a:lnTo>
                    <a:pt x="17600" y="8143"/>
                  </a:lnTo>
                  <a:lnTo>
                    <a:pt x="17570" y="8610"/>
                  </a:lnTo>
                  <a:lnTo>
                    <a:pt x="17600" y="9106"/>
                  </a:lnTo>
                  <a:lnTo>
                    <a:pt x="17716" y="9632"/>
                  </a:lnTo>
                  <a:lnTo>
                    <a:pt x="17862" y="10186"/>
                  </a:lnTo>
                  <a:lnTo>
                    <a:pt x="17600" y="10274"/>
                  </a:lnTo>
                  <a:lnTo>
                    <a:pt x="17337" y="10361"/>
                  </a:lnTo>
                  <a:lnTo>
                    <a:pt x="16812" y="10449"/>
                  </a:lnTo>
                  <a:lnTo>
                    <a:pt x="15732" y="10595"/>
                  </a:lnTo>
                  <a:lnTo>
                    <a:pt x="15206" y="10712"/>
                  </a:lnTo>
                  <a:lnTo>
                    <a:pt x="14944" y="10770"/>
                  </a:lnTo>
                  <a:lnTo>
                    <a:pt x="14710" y="10887"/>
                  </a:lnTo>
                  <a:lnTo>
                    <a:pt x="14448" y="11003"/>
                  </a:lnTo>
                  <a:lnTo>
                    <a:pt x="14214" y="11179"/>
                  </a:lnTo>
                  <a:lnTo>
                    <a:pt x="13951" y="11383"/>
                  </a:lnTo>
                  <a:lnTo>
                    <a:pt x="13718" y="11646"/>
                  </a:lnTo>
                  <a:lnTo>
                    <a:pt x="13718" y="9836"/>
                  </a:lnTo>
                  <a:lnTo>
                    <a:pt x="13747" y="8318"/>
                  </a:lnTo>
                  <a:lnTo>
                    <a:pt x="13718" y="7997"/>
                  </a:lnTo>
                  <a:lnTo>
                    <a:pt x="13660" y="7706"/>
                  </a:lnTo>
                  <a:lnTo>
                    <a:pt x="13572" y="7443"/>
                  </a:lnTo>
                  <a:lnTo>
                    <a:pt x="13455" y="7268"/>
                  </a:lnTo>
                  <a:lnTo>
                    <a:pt x="13368" y="7180"/>
                  </a:lnTo>
                  <a:lnTo>
                    <a:pt x="13251" y="7122"/>
                  </a:lnTo>
                  <a:lnTo>
                    <a:pt x="13134" y="7063"/>
                  </a:lnTo>
                  <a:lnTo>
                    <a:pt x="13018" y="7034"/>
                  </a:lnTo>
                  <a:lnTo>
                    <a:pt x="12726" y="7005"/>
                  </a:lnTo>
                  <a:lnTo>
                    <a:pt x="12375" y="7005"/>
                  </a:lnTo>
                  <a:lnTo>
                    <a:pt x="8902" y="7530"/>
                  </a:lnTo>
                  <a:lnTo>
                    <a:pt x="7151" y="7764"/>
                  </a:lnTo>
                  <a:lnTo>
                    <a:pt x="5429" y="8056"/>
                  </a:lnTo>
                  <a:lnTo>
                    <a:pt x="5021" y="8143"/>
                  </a:lnTo>
                  <a:lnTo>
                    <a:pt x="4671" y="8289"/>
                  </a:lnTo>
                  <a:lnTo>
                    <a:pt x="4320" y="8464"/>
                  </a:lnTo>
                  <a:lnTo>
                    <a:pt x="4058" y="8698"/>
                  </a:lnTo>
                  <a:lnTo>
                    <a:pt x="3824" y="8960"/>
                  </a:lnTo>
                  <a:lnTo>
                    <a:pt x="3620" y="9311"/>
                  </a:lnTo>
                  <a:lnTo>
                    <a:pt x="3445" y="9690"/>
                  </a:lnTo>
                  <a:lnTo>
                    <a:pt x="3357" y="10099"/>
                  </a:lnTo>
                  <a:lnTo>
                    <a:pt x="3153" y="11120"/>
                  </a:lnTo>
                  <a:lnTo>
                    <a:pt x="2978" y="12142"/>
                  </a:lnTo>
                  <a:lnTo>
                    <a:pt x="2919" y="12667"/>
                  </a:lnTo>
                  <a:lnTo>
                    <a:pt x="2861" y="13163"/>
                  </a:lnTo>
                  <a:lnTo>
                    <a:pt x="2861" y="13688"/>
                  </a:lnTo>
                  <a:lnTo>
                    <a:pt x="2861" y="14214"/>
                  </a:lnTo>
                  <a:lnTo>
                    <a:pt x="3065" y="17512"/>
                  </a:lnTo>
                  <a:lnTo>
                    <a:pt x="3270" y="20839"/>
                  </a:lnTo>
                  <a:lnTo>
                    <a:pt x="2978" y="20897"/>
                  </a:lnTo>
                  <a:lnTo>
                    <a:pt x="2715" y="20985"/>
                  </a:lnTo>
                  <a:lnTo>
                    <a:pt x="2482" y="21102"/>
                  </a:lnTo>
                  <a:lnTo>
                    <a:pt x="2307" y="21247"/>
                  </a:lnTo>
                  <a:lnTo>
                    <a:pt x="2161" y="21452"/>
                  </a:lnTo>
                  <a:lnTo>
                    <a:pt x="2015" y="21656"/>
                  </a:lnTo>
                  <a:lnTo>
                    <a:pt x="1898" y="21919"/>
                  </a:lnTo>
                  <a:lnTo>
                    <a:pt x="1810" y="22181"/>
                  </a:lnTo>
                  <a:lnTo>
                    <a:pt x="1635" y="22736"/>
                  </a:lnTo>
                  <a:lnTo>
                    <a:pt x="1402" y="23261"/>
                  </a:lnTo>
                  <a:lnTo>
                    <a:pt x="1285" y="23524"/>
                  </a:lnTo>
                  <a:lnTo>
                    <a:pt x="1139" y="23787"/>
                  </a:lnTo>
                  <a:lnTo>
                    <a:pt x="964" y="24020"/>
                  </a:lnTo>
                  <a:lnTo>
                    <a:pt x="789" y="24224"/>
                  </a:lnTo>
                  <a:lnTo>
                    <a:pt x="643" y="24429"/>
                  </a:lnTo>
                  <a:lnTo>
                    <a:pt x="468" y="24662"/>
                  </a:lnTo>
                  <a:lnTo>
                    <a:pt x="351" y="24866"/>
                  </a:lnTo>
                  <a:lnTo>
                    <a:pt x="264" y="25100"/>
                  </a:lnTo>
                  <a:lnTo>
                    <a:pt x="176" y="25304"/>
                  </a:lnTo>
                  <a:lnTo>
                    <a:pt x="89" y="25538"/>
                  </a:lnTo>
                  <a:lnTo>
                    <a:pt x="30" y="25975"/>
                  </a:lnTo>
                  <a:lnTo>
                    <a:pt x="1" y="26442"/>
                  </a:lnTo>
                  <a:lnTo>
                    <a:pt x="30" y="26909"/>
                  </a:lnTo>
                  <a:lnTo>
                    <a:pt x="118" y="27376"/>
                  </a:lnTo>
                  <a:lnTo>
                    <a:pt x="234" y="27843"/>
                  </a:lnTo>
                  <a:lnTo>
                    <a:pt x="410" y="28515"/>
                  </a:lnTo>
                  <a:lnTo>
                    <a:pt x="555" y="29157"/>
                  </a:lnTo>
                  <a:lnTo>
                    <a:pt x="701" y="29828"/>
                  </a:lnTo>
                  <a:lnTo>
                    <a:pt x="818" y="30499"/>
                  </a:lnTo>
                  <a:lnTo>
                    <a:pt x="993" y="31842"/>
                  </a:lnTo>
                  <a:lnTo>
                    <a:pt x="1110" y="33184"/>
                  </a:lnTo>
                  <a:lnTo>
                    <a:pt x="1168" y="34556"/>
                  </a:lnTo>
                  <a:lnTo>
                    <a:pt x="1198" y="35898"/>
                  </a:lnTo>
                  <a:lnTo>
                    <a:pt x="1139" y="37241"/>
                  </a:lnTo>
                  <a:lnTo>
                    <a:pt x="1052" y="38583"/>
                  </a:lnTo>
                  <a:lnTo>
                    <a:pt x="993" y="39693"/>
                  </a:lnTo>
                  <a:lnTo>
                    <a:pt x="964" y="40802"/>
                  </a:lnTo>
                  <a:lnTo>
                    <a:pt x="964" y="41881"/>
                  </a:lnTo>
                  <a:lnTo>
                    <a:pt x="1022" y="42961"/>
                  </a:lnTo>
                  <a:lnTo>
                    <a:pt x="1081" y="44041"/>
                  </a:lnTo>
                  <a:lnTo>
                    <a:pt x="1168" y="45121"/>
                  </a:lnTo>
                  <a:lnTo>
                    <a:pt x="1314" y="46201"/>
                  </a:lnTo>
                  <a:lnTo>
                    <a:pt x="1460" y="47281"/>
                  </a:lnTo>
                  <a:lnTo>
                    <a:pt x="1635" y="48244"/>
                  </a:lnTo>
                  <a:lnTo>
                    <a:pt x="1840" y="49149"/>
                  </a:lnTo>
                  <a:lnTo>
                    <a:pt x="2073" y="50024"/>
                  </a:lnTo>
                  <a:lnTo>
                    <a:pt x="2365" y="50900"/>
                  </a:lnTo>
                  <a:lnTo>
                    <a:pt x="2657" y="51717"/>
                  </a:lnTo>
                  <a:lnTo>
                    <a:pt x="3036" y="52534"/>
                  </a:lnTo>
                  <a:lnTo>
                    <a:pt x="3416" y="53322"/>
                  </a:lnTo>
                  <a:lnTo>
                    <a:pt x="3853" y="54081"/>
                  </a:lnTo>
                  <a:lnTo>
                    <a:pt x="4350" y="54810"/>
                  </a:lnTo>
                  <a:lnTo>
                    <a:pt x="4904" y="55511"/>
                  </a:lnTo>
                  <a:lnTo>
                    <a:pt x="5488" y="56182"/>
                  </a:lnTo>
                  <a:lnTo>
                    <a:pt x="6101" y="56853"/>
                  </a:lnTo>
                  <a:lnTo>
                    <a:pt x="6801" y="57466"/>
                  </a:lnTo>
                  <a:lnTo>
                    <a:pt x="7531" y="58079"/>
                  </a:lnTo>
                  <a:lnTo>
                    <a:pt x="8348" y="58663"/>
                  </a:lnTo>
                  <a:lnTo>
                    <a:pt x="9194" y="59217"/>
                  </a:lnTo>
                  <a:lnTo>
                    <a:pt x="10245" y="59860"/>
                  </a:lnTo>
                  <a:lnTo>
                    <a:pt x="11266" y="60472"/>
                  </a:lnTo>
                  <a:lnTo>
                    <a:pt x="13368" y="61640"/>
                  </a:lnTo>
                  <a:lnTo>
                    <a:pt x="15469" y="62778"/>
                  </a:lnTo>
                  <a:lnTo>
                    <a:pt x="17629" y="63829"/>
                  </a:lnTo>
                  <a:lnTo>
                    <a:pt x="19759" y="64850"/>
                  </a:lnTo>
                  <a:lnTo>
                    <a:pt x="21948" y="65843"/>
                  </a:lnTo>
                  <a:lnTo>
                    <a:pt x="24137" y="66776"/>
                  </a:lnTo>
                  <a:lnTo>
                    <a:pt x="26326" y="67681"/>
                  </a:lnTo>
                  <a:lnTo>
                    <a:pt x="28544" y="68586"/>
                  </a:lnTo>
                  <a:lnTo>
                    <a:pt x="30762" y="69432"/>
                  </a:lnTo>
                  <a:lnTo>
                    <a:pt x="35227" y="71125"/>
                  </a:lnTo>
                  <a:lnTo>
                    <a:pt x="39722" y="72759"/>
                  </a:lnTo>
                  <a:lnTo>
                    <a:pt x="44187" y="74423"/>
                  </a:lnTo>
                  <a:lnTo>
                    <a:pt x="44625" y="74569"/>
                  </a:lnTo>
                  <a:lnTo>
                    <a:pt x="45005" y="74686"/>
                  </a:lnTo>
                  <a:lnTo>
                    <a:pt x="45384" y="74773"/>
                  </a:lnTo>
                  <a:lnTo>
                    <a:pt x="45763" y="74832"/>
                  </a:lnTo>
                  <a:lnTo>
                    <a:pt x="46405" y="74832"/>
                  </a:lnTo>
                  <a:lnTo>
                    <a:pt x="46697" y="74773"/>
                  </a:lnTo>
                  <a:lnTo>
                    <a:pt x="46989" y="74656"/>
                  </a:lnTo>
                  <a:lnTo>
                    <a:pt x="47252" y="74540"/>
                  </a:lnTo>
                  <a:lnTo>
                    <a:pt x="47514" y="74335"/>
                  </a:lnTo>
                  <a:lnTo>
                    <a:pt x="47777" y="74131"/>
                  </a:lnTo>
                  <a:lnTo>
                    <a:pt x="48040" y="73868"/>
                  </a:lnTo>
                  <a:lnTo>
                    <a:pt x="48273" y="73577"/>
                  </a:lnTo>
                  <a:lnTo>
                    <a:pt x="48536" y="73226"/>
                  </a:lnTo>
                  <a:lnTo>
                    <a:pt x="48769" y="72847"/>
                  </a:lnTo>
                  <a:lnTo>
                    <a:pt x="49032" y="72438"/>
                  </a:lnTo>
                  <a:lnTo>
                    <a:pt x="49353" y="71855"/>
                  </a:lnTo>
                  <a:lnTo>
                    <a:pt x="49703" y="71300"/>
                  </a:lnTo>
                  <a:lnTo>
                    <a:pt x="50054" y="70775"/>
                  </a:lnTo>
                  <a:lnTo>
                    <a:pt x="50433" y="70249"/>
                  </a:lnTo>
                  <a:lnTo>
                    <a:pt x="51221" y="69228"/>
                  </a:lnTo>
                  <a:lnTo>
                    <a:pt x="52067" y="68265"/>
                  </a:lnTo>
                  <a:lnTo>
                    <a:pt x="52914" y="67302"/>
                  </a:lnTo>
                  <a:lnTo>
                    <a:pt x="53818" y="66397"/>
                  </a:lnTo>
                  <a:lnTo>
                    <a:pt x="55628" y="64558"/>
                  </a:lnTo>
                  <a:lnTo>
                    <a:pt x="57525" y="62749"/>
                  </a:lnTo>
                  <a:lnTo>
                    <a:pt x="59451" y="60969"/>
                  </a:lnTo>
                  <a:lnTo>
                    <a:pt x="63333" y="57408"/>
                  </a:lnTo>
                  <a:lnTo>
                    <a:pt x="65288" y="55628"/>
                  </a:lnTo>
                  <a:lnTo>
                    <a:pt x="67185" y="53818"/>
                  </a:lnTo>
                  <a:lnTo>
                    <a:pt x="68119" y="52913"/>
                  </a:lnTo>
                  <a:lnTo>
                    <a:pt x="69053" y="51980"/>
                  </a:lnTo>
                  <a:lnTo>
                    <a:pt x="69958" y="51016"/>
                  </a:lnTo>
                  <a:lnTo>
                    <a:pt x="70863" y="50053"/>
                  </a:lnTo>
                  <a:lnTo>
                    <a:pt x="71271" y="49616"/>
                  </a:lnTo>
                  <a:lnTo>
                    <a:pt x="71709" y="49178"/>
                  </a:lnTo>
                  <a:lnTo>
                    <a:pt x="72118" y="48740"/>
                  </a:lnTo>
                  <a:lnTo>
                    <a:pt x="72526" y="48302"/>
                  </a:lnTo>
                  <a:lnTo>
                    <a:pt x="72906" y="47835"/>
                  </a:lnTo>
                  <a:lnTo>
                    <a:pt x="73227" y="47368"/>
                  </a:lnTo>
                  <a:lnTo>
                    <a:pt x="73373" y="47106"/>
                  </a:lnTo>
                  <a:lnTo>
                    <a:pt x="73489" y="46843"/>
                  </a:lnTo>
                  <a:lnTo>
                    <a:pt x="73577" y="46580"/>
                  </a:lnTo>
                  <a:lnTo>
                    <a:pt x="73635" y="46288"/>
                  </a:lnTo>
                  <a:lnTo>
                    <a:pt x="73752" y="45851"/>
                  </a:lnTo>
                  <a:lnTo>
                    <a:pt x="73898" y="45442"/>
                  </a:lnTo>
                  <a:lnTo>
                    <a:pt x="74044" y="45063"/>
                  </a:lnTo>
                  <a:lnTo>
                    <a:pt x="74248" y="44712"/>
                  </a:lnTo>
                  <a:lnTo>
                    <a:pt x="74452" y="44391"/>
                  </a:lnTo>
                  <a:lnTo>
                    <a:pt x="74686" y="44100"/>
                  </a:lnTo>
                  <a:lnTo>
                    <a:pt x="74919" y="43837"/>
                  </a:lnTo>
                  <a:lnTo>
                    <a:pt x="75211" y="43574"/>
                  </a:lnTo>
                  <a:lnTo>
                    <a:pt x="75503" y="43341"/>
                  </a:lnTo>
                  <a:lnTo>
                    <a:pt x="75795" y="43136"/>
                  </a:lnTo>
                  <a:lnTo>
                    <a:pt x="76437" y="42728"/>
                  </a:lnTo>
                  <a:lnTo>
                    <a:pt x="77137" y="42378"/>
                  </a:lnTo>
                  <a:lnTo>
                    <a:pt x="77838" y="42057"/>
                  </a:lnTo>
                  <a:lnTo>
                    <a:pt x="78013" y="41940"/>
                  </a:lnTo>
                  <a:lnTo>
                    <a:pt x="78217" y="41823"/>
                  </a:lnTo>
                  <a:lnTo>
                    <a:pt x="78422" y="41735"/>
                  </a:lnTo>
                  <a:lnTo>
                    <a:pt x="78597" y="41619"/>
                  </a:lnTo>
                  <a:lnTo>
                    <a:pt x="78743" y="41531"/>
                  </a:lnTo>
                  <a:lnTo>
                    <a:pt x="78859" y="41414"/>
                  </a:lnTo>
                  <a:lnTo>
                    <a:pt x="78976" y="41269"/>
                  </a:lnTo>
                  <a:lnTo>
                    <a:pt x="79064" y="41152"/>
                  </a:lnTo>
                  <a:lnTo>
                    <a:pt x="79093" y="41035"/>
                  </a:lnTo>
                  <a:lnTo>
                    <a:pt x="79151" y="40889"/>
                  </a:lnTo>
                  <a:lnTo>
                    <a:pt x="79151" y="40743"/>
                  </a:lnTo>
                  <a:lnTo>
                    <a:pt x="79151" y="40597"/>
                  </a:lnTo>
                  <a:lnTo>
                    <a:pt x="79064" y="40305"/>
                  </a:lnTo>
                  <a:lnTo>
                    <a:pt x="78918" y="39984"/>
                  </a:lnTo>
                  <a:lnTo>
                    <a:pt x="78713" y="39663"/>
                  </a:lnTo>
                  <a:lnTo>
                    <a:pt x="77458" y="37912"/>
                  </a:lnTo>
                  <a:lnTo>
                    <a:pt x="76816" y="37066"/>
                  </a:lnTo>
                  <a:lnTo>
                    <a:pt x="76145" y="36219"/>
                  </a:lnTo>
                  <a:lnTo>
                    <a:pt x="75853" y="35840"/>
                  </a:lnTo>
                  <a:lnTo>
                    <a:pt x="75678" y="35490"/>
                  </a:lnTo>
                  <a:lnTo>
                    <a:pt x="75591" y="35315"/>
                  </a:lnTo>
                  <a:lnTo>
                    <a:pt x="75561" y="35140"/>
                  </a:lnTo>
                  <a:lnTo>
                    <a:pt x="75532" y="34965"/>
                  </a:lnTo>
                  <a:lnTo>
                    <a:pt x="75532" y="34789"/>
                  </a:lnTo>
                  <a:lnTo>
                    <a:pt x="75561" y="34643"/>
                  </a:lnTo>
                  <a:lnTo>
                    <a:pt x="75591" y="34468"/>
                  </a:lnTo>
                  <a:lnTo>
                    <a:pt x="75649" y="34293"/>
                  </a:lnTo>
                  <a:lnTo>
                    <a:pt x="75737" y="34118"/>
                  </a:lnTo>
                  <a:lnTo>
                    <a:pt x="75970" y="33768"/>
                  </a:lnTo>
                  <a:lnTo>
                    <a:pt x="76262" y="33418"/>
                  </a:lnTo>
                  <a:lnTo>
                    <a:pt x="76992" y="32571"/>
                  </a:lnTo>
                  <a:lnTo>
                    <a:pt x="77692" y="31696"/>
                  </a:lnTo>
                  <a:lnTo>
                    <a:pt x="78334" y="30820"/>
                  </a:lnTo>
                  <a:lnTo>
                    <a:pt x="78947" y="29886"/>
                  </a:lnTo>
                  <a:lnTo>
                    <a:pt x="79531" y="28952"/>
                  </a:lnTo>
                  <a:lnTo>
                    <a:pt x="80085" y="27989"/>
                  </a:lnTo>
                  <a:lnTo>
                    <a:pt x="81165" y="26034"/>
                  </a:lnTo>
                  <a:lnTo>
                    <a:pt x="81311" y="25742"/>
                  </a:lnTo>
                  <a:lnTo>
                    <a:pt x="81398" y="25479"/>
                  </a:lnTo>
                  <a:lnTo>
                    <a:pt x="81428" y="25217"/>
                  </a:lnTo>
                  <a:lnTo>
                    <a:pt x="81428" y="24983"/>
                  </a:lnTo>
                  <a:lnTo>
                    <a:pt x="81340" y="24750"/>
                  </a:lnTo>
                  <a:lnTo>
                    <a:pt x="81223" y="24487"/>
                  </a:lnTo>
                  <a:lnTo>
                    <a:pt x="81077" y="24254"/>
                  </a:lnTo>
                  <a:lnTo>
                    <a:pt x="80873" y="24020"/>
                  </a:lnTo>
                  <a:lnTo>
                    <a:pt x="80056" y="23145"/>
                  </a:lnTo>
                  <a:lnTo>
                    <a:pt x="79297" y="22240"/>
                  </a:lnTo>
                  <a:lnTo>
                    <a:pt x="77750" y="20401"/>
                  </a:lnTo>
                  <a:lnTo>
                    <a:pt x="79852" y="16665"/>
                  </a:lnTo>
                  <a:lnTo>
                    <a:pt x="81895" y="13046"/>
                  </a:lnTo>
                  <a:lnTo>
                    <a:pt x="82070" y="12725"/>
                  </a:lnTo>
                  <a:lnTo>
                    <a:pt x="82186" y="12579"/>
                  </a:lnTo>
                  <a:lnTo>
                    <a:pt x="82245" y="12404"/>
                  </a:lnTo>
                  <a:lnTo>
                    <a:pt x="82303" y="12229"/>
                  </a:lnTo>
                  <a:lnTo>
                    <a:pt x="82303" y="12083"/>
                  </a:lnTo>
                  <a:lnTo>
                    <a:pt x="82274" y="11908"/>
                  </a:lnTo>
                  <a:lnTo>
                    <a:pt x="82157" y="11704"/>
                  </a:lnTo>
                  <a:lnTo>
                    <a:pt x="81544" y="10828"/>
                  </a:lnTo>
                  <a:lnTo>
                    <a:pt x="80902" y="9953"/>
                  </a:lnTo>
                  <a:lnTo>
                    <a:pt x="80581" y="9544"/>
                  </a:lnTo>
                  <a:lnTo>
                    <a:pt x="80231" y="9136"/>
                  </a:lnTo>
                  <a:lnTo>
                    <a:pt x="79881" y="8727"/>
                  </a:lnTo>
                  <a:lnTo>
                    <a:pt x="79531" y="8377"/>
                  </a:lnTo>
                  <a:lnTo>
                    <a:pt x="79122" y="8027"/>
                  </a:lnTo>
                  <a:lnTo>
                    <a:pt x="78713" y="7735"/>
                  </a:lnTo>
                  <a:lnTo>
                    <a:pt x="78276" y="7443"/>
                  </a:lnTo>
                  <a:lnTo>
                    <a:pt x="77809" y="7239"/>
                  </a:lnTo>
                  <a:lnTo>
                    <a:pt x="77283" y="7063"/>
                  </a:lnTo>
                  <a:lnTo>
                    <a:pt x="76758" y="6947"/>
                  </a:lnTo>
                  <a:lnTo>
                    <a:pt x="76145" y="6859"/>
                  </a:lnTo>
                  <a:lnTo>
                    <a:pt x="75299" y="6859"/>
                  </a:lnTo>
                  <a:lnTo>
                    <a:pt x="75094" y="6830"/>
                  </a:lnTo>
                  <a:lnTo>
                    <a:pt x="74102" y="6684"/>
                  </a:lnTo>
                  <a:lnTo>
                    <a:pt x="73343" y="6596"/>
                  </a:lnTo>
                  <a:lnTo>
                    <a:pt x="73022" y="6596"/>
                  </a:lnTo>
                  <a:lnTo>
                    <a:pt x="72760" y="6626"/>
                  </a:lnTo>
                  <a:lnTo>
                    <a:pt x="72526" y="6684"/>
                  </a:lnTo>
                  <a:lnTo>
                    <a:pt x="72293" y="6772"/>
                  </a:lnTo>
                  <a:lnTo>
                    <a:pt x="72118" y="6888"/>
                  </a:lnTo>
                  <a:lnTo>
                    <a:pt x="71942" y="7034"/>
                  </a:lnTo>
                  <a:lnTo>
                    <a:pt x="71767" y="7268"/>
                  </a:lnTo>
                  <a:lnTo>
                    <a:pt x="71592" y="7530"/>
                  </a:lnTo>
                  <a:lnTo>
                    <a:pt x="71446" y="7822"/>
                  </a:lnTo>
                  <a:lnTo>
                    <a:pt x="71271" y="8202"/>
                  </a:lnTo>
                  <a:lnTo>
                    <a:pt x="70892" y="9106"/>
                  </a:lnTo>
                  <a:lnTo>
                    <a:pt x="70775" y="9340"/>
                  </a:lnTo>
                  <a:lnTo>
                    <a:pt x="70658" y="9544"/>
                  </a:lnTo>
                  <a:lnTo>
                    <a:pt x="70512" y="9719"/>
                  </a:lnTo>
                  <a:lnTo>
                    <a:pt x="70396" y="9865"/>
                  </a:lnTo>
                  <a:lnTo>
                    <a:pt x="70250" y="9953"/>
                  </a:lnTo>
                  <a:lnTo>
                    <a:pt x="70104" y="10070"/>
                  </a:lnTo>
                  <a:lnTo>
                    <a:pt x="69929" y="10128"/>
                  </a:lnTo>
                  <a:lnTo>
                    <a:pt x="69783" y="10186"/>
                  </a:lnTo>
                  <a:lnTo>
                    <a:pt x="69433" y="10245"/>
                  </a:lnTo>
                  <a:lnTo>
                    <a:pt x="69082" y="10274"/>
                  </a:lnTo>
                  <a:lnTo>
                    <a:pt x="68353" y="10332"/>
                  </a:lnTo>
                  <a:lnTo>
                    <a:pt x="68002" y="10332"/>
                  </a:lnTo>
                  <a:lnTo>
                    <a:pt x="67711" y="10274"/>
                  </a:lnTo>
                  <a:lnTo>
                    <a:pt x="67448" y="10186"/>
                  </a:lnTo>
                  <a:lnTo>
                    <a:pt x="67273" y="10040"/>
                  </a:lnTo>
                  <a:lnTo>
                    <a:pt x="67098" y="9836"/>
                  </a:lnTo>
                  <a:lnTo>
                    <a:pt x="66952" y="9603"/>
                  </a:lnTo>
                  <a:lnTo>
                    <a:pt x="66835" y="9369"/>
                  </a:lnTo>
                  <a:lnTo>
                    <a:pt x="66718" y="9077"/>
                  </a:lnTo>
                  <a:lnTo>
                    <a:pt x="66543" y="8669"/>
                  </a:lnTo>
                  <a:lnTo>
                    <a:pt x="66339" y="8289"/>
                  </a:lnTo>
                  <a:lnTo>
                    <a:pt x="66135" y="7910"/>
                  </a:lnTo>
                  <a:lnTo>
                    <a:pt x="65872" y="7589"/>
                  </a:lnTo>
                  <a:lnTo>
                    <a:pt x="65580" y="7268"/>
                  </a:lnTo>
                  <a:lnTo>
                    <a:pt x="65230" y="6976"/>
                  </a:lnTo>
                  <a:lnTo>
                    <a:pt x="64850" y="6742"/>
                  </a:lnTo>
                  <a:lnTo>
                    <a:pt x="64354" y="6509"/>
                  </a:lnTo>
                  <a:lnTo>
                    <a:pt x="62720" y="5808"/>
                  </a:lnTo>
                  <a:lnTo>
                    <a:pt x="61086" y="5166"/>
                  </a:lnTo>
                  <a:lnTo>
                    <a:pt x="59422" y="4583"/>
                  </a:lnTo>
                  <a:lnTo>
                    <a:pt x="58576" y="4320"/>
                  </a:lnTo>
                  <a:lnTo>
                    <a:pt x="57729" y="4057"/>
                  </a:lnTo>
                  <a:lnTo>
                    <a:pt x="57700" y="3882"/>
                  </a:lnTo>
                  <a:lnTo>
                    <a:pt x="57671" y="3707"/>
                  </a:lnTo>
                  <a:lnTo>
                    <a:pt x="57671" y="3299"/>
                  </a:lnTo>
                  <a:lnTo>
                    <a:pt x="57671" y="2919"/>
                  </a:lnTo>
                  <a:lnTo>
                    <a:pt x="57642" y="2569"/>
                  </a:lnTo>
                  <a:lnTo>
                    <a:pt x="57613" y="2394"/>
                  </a:lnTo>
                  <a:lnTo>
                    <a:pt x="57554" y="2248"/>
                  </a:lnTo>
                  <a:lnTo>
                    <a:pt x="57496" y="2102"/>
                  </a:lnTo>
                  <a:lnTo>
                    <a:pt x="57379" y="1985"/>
                  </a:lnTo>
                  <a:lnTo>
                    <a:pt x="57233" y="1898"/>
                  </a:lnTo>
                  <a:lnTo>
                    <a:pt x="57058" y="1839"/>
                  </a:lnTo>
                  <a:lnTo>
                    <a:pt x="56854" y="1781"/>
                  </a:lnTo>
                  <a:lnTo>
                    <a:pt x="56591" y="1752"/>
                  </a:lnTo>
                  <a:lnTo>
                    <a:pt x="55511" y="1723"/>
                  </a:lnTo>
                  <a:lnTo>
                    <a:pt x="54402" y="1664"/>
                  </a:lnTo>
                  <a:lnTo>
                    <a:pt x="52242" y="1518"/>
                  </a:lnTo>
                  <a:lnTo>
                    <a:pt x="51133" y="1460"/>
                  </a:lnTo>
                  <a:lnTo>
                    <a:pt x="50054" y="1402"/>
                  </a:lnTo>
                  <a:lnTo>
                    <a:pt x="48974" y="1372"/>
                  </a:lnTo>
                  <a:lnTo>
                    <a:pt x="47865" y="1402"/>
                  </a:lnTo>
                  <a:lnTo>
                    <a:pt x="47573" y="1431"/>
                  </a:lnTo>
                  <a:lnTo>
                    <a:pt x="47310" y="1489"/>
                  </a:lnTo>
                  <a:lnTo>
                    <a:pt x="47106" y="1577"/>
                  </a:lnTo>
                  <a:lnTo>
                    <a:pt x="46931" y="1693"/>
                  </a:lnTo>
                  <a:lnTo>
                    <a:pt x="46785" y="1839"/>
                  </a:lnTo>
                  <a:lnTo>
                    <a:pt x="46697" y="2044"/>
                  </a:lnTo>
                  <a:lnTo>
                    <a:pt x="46610" y="2277"/>
                  </a:lnTo>
                  <a:lnTo>
                    <a:pt x="46581" y="2540"/>
                  </a:lnTo>
                  <a:lnTo>
                    <a:pt x="46201" y="6100"/>
                  </a:lnTo>
                  <a:lnTo>
                    <a:pt x="46172" y="6392"/>
                  </a:lnTo>
                  <a:lnTo>
                    <a:pt x="46143" y="6509"/>
                  </a:lnTo>
                  <a:lnTo>
                    <a:pt x="46114" y="6626"/>
                  </a:lnTo>
                  <a:lnTo>
                    <a:pt x="46026" y="6742"/>
                  </a:lnTo>
                  <a:lnTo>
                    <a:pt x="45909" y="6801"/>
                  </a:lnTo>
                  <a:lnTo>
                    <a:pt x="45734" y="6859"/>
                  </a:lnTo>
                  <a:lnTo>
                    <a:pt x="45501" y="6859"/>
                  </a:lnTo>
                  <a:lnTo>
                    <a:pt x="45413" y="6655"/>
                  </a:lnTo>
                  <a:lnTo>
                    <a:pt x="45326" y="6480"/>
                  </a:lnTo>
                  <a:lnTo>
                    <a:pt x="45296" y="6275"/>
                  </a:lnTo>
                  <a:lnTo>
                    <a:pt x="45296" y="6071"/>
                  </a:lnTo>
                  <a:lnTo>
                    <a:pt x="45296" y="5663"/>
                  </a:lnTo>
                  <a:lnTo>
                    <a:pt x="45355" y="5254"/>
                  </a:lnTo>
                  <a:lnTo>
                    <a:pt x="45442" y="4554"/>
                  </a:lnTo>
                  <a:lnTo>
                    <a:pt x="45501" y="3853"/>
                  </a:lnTo>
                  <a:lnTo>
                    <a:pt x="45501" y="3532"/>
                  </a:lnTo>
                  <a:lnTo>
                    <a:pt x="45471" y="3211"/>
                  </a:lnTo>
                  <a:lnTo>
                    <a:pt x="45413" y="2890"/>
                  </a:lnTo>
                  <a:lnTo>
                    <a:pt x="45355" y="2598"/>
                  </a:lnTo>
                  <a:lnTo>
                    <a:pt x="45238" y="2306"/>
                  </a:lnTo>
                  <a:lnTo>
                    <a:pt x="45092" y="2014"/>
                  </a:lnTo>
                  <a:lnTo>
                    <a:pt x="44917" y="1752"/>
                  </a:lnTo>
                  <a:lnTo>
                    <a:pt x="44713" y="1518"/>
                  </a:lnTo>
                  <a:lnTo>
                    <a:pt x="44450" y="1285"/>
                  </a:lnTo>
                  <a:lnTo>
                    <a:pt x="44158" y="1080"/>
                  </a:lnTo>
                  <a:lnTo>
                    <a:pt x="43808" y="905"/>
                  </a:lnTo>
                  <a:lnTo>
                    <a:pt x="43399" y="730"/>
                  </a:lnTo>
                  <a:lnTo>
                    <a:pt x="43224" y="643"/>
                  </a:lnTo>
                  <a:lnTo>
                    <a:pt x="43049" y="526"/>
                  </a:lnTo>
                  <a:lnTo>
                    <a:pt x="42728" y="263"/>
                  </a:lnTo>
                  <a:lnTo>
                    <a:pt x="42553" y="147"/>
                  </a:lnTo>
                  <a:lnTo>
                    <a:pt x="42378" y="59"/>
                  </a:lnTo>
                  <a:lnTo>
                    <a:pt x="421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74"/>
            <p:cNvSpPr/>
            <p:nvPr/>
          </p:nvSpPr>
          <p:spPr>
            <a:xfrm>
              <a:off x="-1746350" y="1636513"/>
              <a:ext cx="376500" cy="647950"/>
            </a:xfrm>
            <a:custGeom>
              <a:avLst/>
              <a:gdLst/>
              <a:ahLst/>
              <a:cxnLst/>
              <a:rect l="l" t="t" r="r" b="b"/>
              <a:pathLst>
                <a:path w="15060" h="25918" extrusionOk="0">
                  <a:moveTo>
                    <a:pt x="8435" y="1"/>
                  </a:moveTo>
                  <a:lnTo>
                    <a:pt x="8143" y="1022"/>
                  </a:lnTo>
                  <a:lnTo>
                    <a:pt x="7822" y="2044"/>
                  </a:lnTo>
                  <a:lnTo>
                    <a:pt x="7472" y="3007"/>
                  </a:lnTo>
                  <a:lnTo>
                    <a:pt x="7092" y="3999"/>
                  </a:lnTo>
                  <a:lnTo>
                    <a:pt x="6333" y="5896"/>
                  </a:lnTo>
                  <a:lnTo>
                    <a:pt x="5545" y="7823"/>
                  </a:lnTo>
                  <a:lnTo>
                    <a:pt x="5049" y="9136"/>
                  </a:lnTo>
                  <a:lnTo>
                    <a:pt x="4495" y="10420"/>
                  </a:lnTo>
                  <a:lnTo>
                    <a:pt x="3882" y="11675"/>
                  </a:lnTo>
                  <a:lnTo>
                    <a:pt x="3269" y="12930"/>
                  </a:lnTo>
                  <a:lnTo>
                    <a:pt x="2627" y="14156"/>
                  </a:lnTo>
                  <a:lnTo>
                    <a:pt x="1956" y="15381"/>
                  </a:lnTo>
                  <a:lnTo>
                    <a:pt x="1284" y="16607"/>
                  </a:lnTo>
                  <a:lnTo>
                    <a:pt x="584" y="17804"/>
                  </a:lnTo>
                  <a:lnTo>
                    <a:pt x="409" y="18125"/>
                  </a:lnTo>
                  <a:lnTo>
                    <a:pt x="234" y="18417"/>
                  </a:lnTo>
                  <a:lnTo>
                    <a:pt x="117" y="18738"/>
                  </a:lnTo>
                  <a:lnTo>
                    <a:pt x="59" y="19030"/>
                  </a:lnTo>
                  <a:lnTo>
                    <a:pt x="0" y="19321"/>
                  </a:lnTo>
                  <a:lnTo>
                    <a:pt x="0" y="19643"/>
                  </a:lnTo>
                  <a:lnTo>
                    <a:pt x="59" y="19934"/>
                  </a:lnTo>
                  <a:lnTo>
                    <a:pt x="146" y="20285"/>
                  </a:lnTo>
                  <a:lnTo>
                    <a:pt x="2014" y="25917"/>
                  </a:lnTo>
                  <a:lnTo>
                    <a:pt x="2423" y="25684"/>
                  </a:lnTo>
                  <a:lnTo>
                    <a:pt x="2802" y="25421"/>
                  </a:lnTo>
                  <a:lnTo>
                    <a:pt x="3561" y="24867"/>
                  </a:lnTo>
                  <a:lnTo>
                    <a:pt x="4261" y="24283"/>
                  </a:lnTo>
                  <a:lnTo>
                    <a:pt x="4933" y="23670"/>
                  </a:lnTo>
                  <a:lnTo>
                    <a:pt x="5575" y="23028"/>
                  </a:lnTo>
                  <a:lnTo>
                    <a:pt x="6217" y="22386"/>
                  </a:lnTo>
                  <a:lnTo>
                    <a:pt x="7472" y="21073"/>
                  </a:lnTo>
                  <a:lnTo>
                    <a:pt x="7880" y="20635"/>
                  </a:lnTo>
                  <a:lnTo>
                    <a:pt x="8289" y="20168"/>
                  </a:lnTo>
                  <a:lnTo>
                    <a:pt x="8493" y="19934"/>
                  </a:lnTo>
                  <a:lnTo>
                    <a:pt x="8668" y="19701"/>
                  </a:lnTo>
                  <a:lnTo>
                    <a:pt x="8814" y="19438"/>
                  </a:lnTo>
                  <a:lnTo>
                    <a:pt x="8960" y="19146"/>
                  </a:lnTo>
                  <a:lnTo>
                    <a:pt x="10565" y="15323"/>
                  </a:lnTo>
                  <a:lnTo>
                    <a:pt x="11382" y="13426"/>
                  </a:lnTo>
                  <a:lnTo>
                    <a:pt x="12170" y="11500"/>
                  </a:lnTo>
                  <a:lnTo>
                    <a:pt x="12637" y="10274"/>
                  </a:lnTo>
                  <a:lnTo>
                    <a:pt x="13075" y="9048"/>
                  </a:lnTo>
                  <a:lnTo>
                    <a:pt x="13455" y="7764"/>
                  </a:lnTo>
                  <a:lnTo>
                    <a:pt x="13834" y="6509"/>
                  </a:lnTo>
                  <a:lnTo>
                    <a:pt x="14155" y="5225"/>
                  </a:lnTo>
                  <a:lnTo>
                    <a:pt x="14476" y="3941"/>
                  </a:lnTo>
                  <a:lnTo>
                    <a:pt x="15060" y="1343"/>
                  </a:lnTo>
                  <a:lnTo>
                    <a:pt x="14243" y="1081"/>
                  </a:lnTo>
                  <a:lnTo>
                    <a:pt x="13425" y="876"/>
                  </a:lnTo>
                  <a:lnTo>
                    <a:pt x="12579" y="672"/>
                  </a:lnTo>
                  <a:lnTo>
                    <a:pt x="11762" y="526"/>
                  </a:lnTo>
                  <a:lnTo>
                    <a:pt x="10098" y="293"/>
                  </a:lnTo>
                  <a:lnTo>
                    <a:pt x="9281" y="147"/>
                  </a:lnTo>
                  <a:lnTo>
                    <a:pt x="84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74"/>
            <p:cNvSpPr/>
            <p:nvPr/>
          </p:nvSpPr>
          <p:spPr>
            <a:xfrm>
              <a:off x="-2141825" y="2273488"/>
              <a:ext cx="853700" cy="380175"/>
            </a:xfrm>
            <a:custGeom>
              <a:avLst/>
              <a:gdLst/>
              <a:ahLst/>
              <a:cxnLst/>
              <a:rect l="l" t="t" r="r" b="b"/>
              <a:pathLst>
                <a:path w="34148" h="15207" extrusionOk="0">
                  <a:moveTo>
                    <a:pt x="31112" y="1"/>
                  </a:moveTo>
                  <a:lnTo>
                    <a:pt x="25129" y="4758"/>
                  </a:lnTo>
                  <a:lnTo>
                    <a:pt x="24604" y="5137"/>
                  </a:lnTo>
                  <a:lnTo>
                    <a:pt x="24079" y="5517"/>
                  </a:lnTo>
                  <a:lnTo>
                    <a:pt x="23816" y="5663"/>
                  </a:lnTo>
                  <a:lnTo>
                    <a:pt x="23524" y="5838"/>
                  </a:lnTo>
                  <a:lnTo>
                    <a:pt x="23232" y="5954"/>
                  </a:lnTo>
                  <a:lnTo>
                    <a:pt x="22940" y="6071"/>
                  </a:lnTo>
                  <a:lnTo>
                    <a:pt x="20810" y="6830"/>
                  </a:lnTo>
                  <a:lnTo>
                    <a:pt x="18679" y="7589"/>
                  </a:lnTo>
                  <a:lnTo>
                    <a:pt x="16549" y="8318"/>
                  </a:lnTo>
                  <a:lnTo>
                    <a:pt x="15498" y="8669"/>
                  </a:lnTo>
                  <a:lnTo>
                    <a:pt x="14418" y="8990"/>
                  </a:lnTo>
                  <a:lnTo>
                    <a:pt x="7210" y="11033"/>
                  </a:lnTo>
                  <a:lnTo>
                    <a:pt x="1" y="13105"/>
                  </a:lnTo>
                  <a:lnTo>
                    <a:pt x="234" y="13309"/>
                  </a:lnTo>
                  <a:lnTo>
                    <a:pt x="497" y="13543"/>
                  </a:lnTo>
                  <a:lnTo>
                    <a:pt x="789" y="13747"/>
                  </a:lnTo>
                  <a:lnTo>
                    <a:pt x="1110" y="13922"/>
                  </a:lnTo>
                  <a:lnTo>
                    <a:pt x="1460" y="14097"/>
                  </a:lnTo>
                  <a:lnTo>
                    <a:pt x="1840" y="14272"/>
                  </a:lnTo>
                  <a:lnTo>
                    <a:pt x="2219" y="14447"/>
                  </a:lnTo>
                  <a:lnTo>
                    <a:pt x="2628" y="14593"/>
                  </a:lnTo>
                  <a:lnTo>
                    <a:pt x="3474" y="14827"/>
                  </a:lnTo>
                  <a:lnTo>
                    <a:pt x="4349" y="15031"/>
                  </a:lnTo>
                  <a:lnTo>
                    <a:pt x="5196" y="15148"/>
                  </a:lnTo>
                  <a:lnTo>
                    <a:pt x="5634" y="15206"/>
                  </a:lnTo>
                  <a:lnTo>
                    <a:pt x="7706" y="15206"/>
                  </a:lnTo>
                  <a:lnTo>
                    <a:pt x="8523" y="15148"/>
                  </a:lnTo>
                  <a:lnTo>
                    <a:pt x="9340" y="15089"/>
                  </a:lnTo>
                  <a:lnTo>
                    <a:pt x="10157" y="15031"/>
                  </a:lnTo>
                  <a:lnTo>
                    <a:pt x="10974" y="14914"/>
                  </a:lnTo>
                  <a:lnTo>
                    <a:pt x="12609" y="14681"/>
                  </a:lnTo>
                  <a:lnTo>
                    <a:pt x="14214" y="14389"/>
                  </a:lnTo>
                  <a:lnTo>
                    <a:pt x="15819" y="14009"/>
                  </a:lnTo>
                  <a:lnTo>
                    <a:pt x="17395" y="13630"/>
                  </a:lnTo>
                  <a:lnTo>
                    <a:pt x="19000" y="13163"/>
                  </a:lnTo>
                  <a:lnTo>
                    <a:pt x="19934" y="12900"/>
                  </a:lnTo>
                  <a:lnTo>
                    <a:pt x="20868" y="12579"/>
                  </a:lnTo>
                  <a:lnTo>
                    <a:pt x="21802" y="12258"/>
                  </a:lnTo>
                  <a:lnTo>
                    <a:pt x="22736" y="11937"/>
                  </a:lnTo>
                  <a:lnTo>
                    <a:pt x="24546" y="11208"/>
                  </a:lnTo>
                  <a:lnTo>
                    <a:pt x="26355" y="10420"/>
                  </a:lnTo>
                  <a:lnTo>
                    <a:pt x="28135" y="9603"/>
                  </a:lnTo>
                  <a:lnTo>
                    <a:pt x="29887" y="8727"/>
                  </a:lnTo>
                  <a:lnTo>
                    <a:pt x="31638" y="7822"/>
                  </a:lnTo>
                  <a:lnTo>
                    <a:pt x="33360" y="6888"/>
                  </a:lnTo>
                  <a:lnTo>
                    <a:pt x="33593" y="6772"/>
                  </a:lnTo>
                  <a:lnTo>
                    <a:pt x="33768" y="6626"/>
                  </a:lnTo>
                  <a:lnTo>
                    <a:pt x="33943" y="6480"/>
                  </a:lnTo>
                  <a:lnTo>
                    <a:pt x="34060" y="6334"/>
                  </a:lnTo>
                  <a:lnTo>
                    <a:pt x="34118" y="6159"/>
                  </a:lnTo>
                  <a:lnTo>
                    <a:pt x="34148" y="5954"/>
                  </a:lnTo>
                  <a:lnTo>
                    <a:pt x="34089" y="5721"/>
                  </a:lnTo>
                  <a:lnTo>
                    <a:pt x="33972" y="5429"/>
                  </a:lnTo>
                  <a:lnTo>
                    <a:pt x="33243" y="4087"/>
                  </a:lnTo>
                  <a:lnTo>
                    <a:pt x="32513" y="2744"/>
                  </a:lnTo>
                  <a:lnTo>
                    <a:pt x="311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74"/>
            <p:cNvSpPr/>
            <p:nvPr/>
          </p:nvSpPr>
          <p:spPr>
            <a:xfrm>
              <a:off x="-1952100" y="1794863"/>
              <a:ext cx="288950" cy="671275"/>
            </a:xfrm>
            <a:custGeom>
              <a:avLst/>
              <a:gdLst/>
              <a:ahLst/>
              <a:cxnLst/>
              <a:rect l="l" t="t" r="r" b="b"/>
              <a:pathLst>
                <a:path w="11558" h="26851" extrusionOk="0">
                  <a:moveTo>
                    <a:pt x="5428" y="0"/>
                  </a:moveTo>
                  <a:lnTo>
                    <a:pt x="3269" y="204"/>
                  </a:lnTo>
                  <a:lnTo>
                    <a:pt x="2276" y="263"/>
                  </a:lnTo>
                  <a:lnTo>
                    <a:pt x="1255" y="321"/>
                  </a:lnTo>
                  <a:lnTo>
                    <a:pt x="934" y="350"/>
                  </a:lnTo>
                  <a:lnTo>
                    <a:pt x="671" y="409"/>
                  </a:lnTo>
                  <a:lnTo>
                    <a:pt x="467" y="496"/>
                  </a:lnTo>
                  <a:lnTo>
                    <a:pt x="321" y="642"/>
                  </a:lnTo>
                  <a:lnTo>
                    <a:pt x="204" y="817"/>
                  </a:lnTo>
                  <a:lnTo>
                    <a:pt x="117" y="1051"/>
                  </a:lnTo>
                  <a:lnTo>
                    <a:pt x="58" y="1313"/>
                  </a:lnTo>
                  <a:lnTo>
                    <a:pt x="29" y="1605"/>
                  </a:lnTo>
                  <a:lnTo>
                    <a:pt x="0" y="2568"/>
                  </a:lnTo>
                  <a:lnTo>
                    <a:pt x="0" y="3531"/>
                  </a:lnTo>
                  <a:lnTo>
                    <a:pt x="29" y="4465"/>
                  </a:lnTo>
                  <a:lnTo>
                    <a:pt x="58" y="5399"/>
                  </a:lnTo>
                  <a:lnTo>
                    <a:pt x="204" y="7296"/>
                  </a:lnTo>
                  <a:lnTo>
                    <a:pt x="379" y="9193"/>
                  </a:lnTo>
                  <a:lnTo>
                    <a:pt x="496" y="10332"/>
                  </a:lnTo>
                  <a:lnTo>
                    <a:pt x="642" y="11441"/>
                  </a:lnTo>
                  <a:lnTo>
                    <a:pt x="817" y="12550"/>
                  </a:lnTo>
                  <a:lnTo>
                    <a:pt x="1051" y="13659"/>
                  </a:lnTo>
                  <a:lnTo>
                    <a:pt x="1284" y="14739"/>
                  </a:lnTo>
                  <a:lnTo>
                    <a:pt x="1547" y="15848"/>
                  </a:lnTo>
                  <a:lnTo>
                    <a:pt x="1839" y="16898"/>
                  </a:lnTo>
                  <a:lnTo>
                    <a:pt x="2160" y="17978"/>
                  </a:lnTo>
                  <a:lnTo>
                    <a:pt x="2510" y="19029"/>
                  </a:lnTo>
                  <a:lnTo>
                    <a:pt x="2919" y="20079"/>
                  </a:lnTo>
                  <a:lnTo>
                    <a:pt x="3356" y="21101"/>
                  </a:lnTo>
                  <a:lnTo>
                    <a:pt x="3823" y="22122"/>
                  </a:lnTo>
                  <a:lnTo>
                    <a:pt x="4349" y="23115"/>
                  </a:lnTo>
                  <a:lnTo>
                    <a:pt x="4874" y="24107"/>
                  </a:lnTo>
                  <a:lnTo>
                    <a:pt x="5487" y="25070"/>
                  </a:lnTo>
                  <a:lnTo>
                    <a:pt x="6100" y="26033"/>
                  </a:lnTo>
                  <a:lnTo>
                    <a:pt x="6304" y="26354"/>
                  </a:lnTo>
                  <a:lnTo>
                    <a:pt x="6392" y="26500"/>
                  </a:lnTo>
                  <a:lnTo>
                    <a:pt x="6508" y="26646"/>
                  </a:lnTo>
                  <a:lnTo>
                    <a:pt x="6654" y="26763"/>
                  </a:lnTo>
                  <a:lnTo>
                    <a:pt x="6829" y="26850"/>
                  </a:lnTo>
                  <a:lnTo>
                    <a:pt x="7034" y="26850"/>
                  </a:lnTo>
                  <a:lnTo>
                    <a:pt x="7267" y="26821"/>
                  </a:lnTo>
                  <a:lnTo>
                    <a:pt x="8376" y="26500"/>
                  </a:lnTo>
                  <a:lnTo>
                    <a:pt x="9456" y="26150"/>
                  </a:lnTo>
                  <a:lnTo>
                    <a:pt x="9981" y="25946"/>
                  </a:lnTo>
                  <a:lnTo>
                    <a:pt x="10507" y="25741"/>
                  </a:lnTo>
                  <a:lnTo>
                    <a:pt x="11032" y="25508"/>
                  </a:lnTo>
                  <a:lnTo>
                    <a:pt x="11557" y="25245"/>
                  </a:lnTo>
                  <a:lnTo>
                    <a:pt x="11149" y="24516"/>
                  </a:lnTo>
                  <a:lnTo>
                    <a:pt x="10769" y="23757"/>
                  </a:lnTo>
                  <a:lnTo>
                    <a:pt x="10040" y="22268"/>
                  </a:lnTo>
                  <a:lnTo>
                    <a:pt x="9398" y="20751"/>
                  </a:lnTo>
                  <a:lnTo>
                    <a:pt x="8814" y="19233"/>
                  </a:lnTo>
                  <a:lnTo>
                    <a:pt x="8289" y="17686"/>
                  </a:lnTo>
                  <a:lnTo>
                    <a:pt x="7851" y="16139"/>
                  </a:lnTo>
                  <a:lnTo>
                    <a:pt x="7413" y="14593"/>
                  </a:lnTo>
                  <a:lnTo>
                    <a:pt x="7063" y="12987"/>
                  </a:lnTo>
                  <a:lnTo>
                    <a:pt x="6742" y="11411"/>
                  </a:lnTo>
                  <a:lnTo>
                    <a:pt x="6450" y="9806"/>
                  </a:lnTo>
                  <a:lnTo>
                    <a:pt x="6216" y="8201"/>
                  </a:lnTo>
                  <a:lnTo>
                    <a:pt x="6012" y="6567"/>
                  </a:lnTo>
                  <a:lnTo>
                    <a:pt x="5837" y="4962"/>
                  </a:lnTo>
                  <a:lnTo>
                    <a:pt x="5662" y="3298"/>
                  </a:lnTo>
                  <a:lnTo>
                    <a:pt x="5545" y="1664"/>
                  </a:lnTo>
                  <a:lnTo>
                    <a:pt x="5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74"/>
            <p:cNvSpPr/>
            <p:nvPr/>
          </p:nvSpPr>
          <p:spPr>
            <a:xfrm>
              <a:off x="-2365075" y="1938588"/>
              <a:ext cx="294050" cy="636275"/>
            </a:xfrm>
            <a:custGeom>
              <a:avLst/>
              <a:gdLst/>
              <a:ahLst/>
              <a:cxnLst/>
              <a:rect l="l" t="t" r="r" b="b"/>
              <a:pathLst>
                <a:path w="11762" h="25451" extrusionOk="0">
                  <a:moveTo>
                    <a:pt x="6129" y="1"/>
                  </a:moveTo>
                  <a:lnTo>
                    <a:pt x="4757" y="117"/>
                  </a:lnTo>
                  <a:lnTo>
                    <a:pt x="3473" y="234"/>
                  </a:lnTo>
                  <a:lnTo>
                    <a:pt x="2218" y="380"/>
                  </a:lnTo>
                  <a:lnTo>
                    <a:pt x="992" y="555"/>
                  </a:lnTo>
                  <a:lnTo>
                    <a:pt x="671" y="613"/>
                  </a:lnTo>
                  <a:lnTo>
                    <a:pt x="438" y="701"/>
                  </a:lnTo>
                  <a:lnTo>
                    <a:pt x="263" y="847"/>
                  </a:lnTo>
                  <a:lnTo>
                    <a:pt x="117" y="993"/>
                  </a:lnTo>
                  <a:lnTo>
                    <a:pt x="59" y="1168"/>
                  </a:lnTo>
                  <a:lnTo>
                    <a:pt x="0" y="1372"/>
                  </a:lnTo>
                  <a:lnTo>
                    <a:pt x="0" y="1635"/>
                  </a:lnTo>
                  <a:lnTo>
                    <a:pt x="0" y="1898"/>
                  </a:lnTo>
                  <a:lnTo>
                    <a:pt x="204" y="3911"/>
                  </a:lnTo>
                  <a:lnTo>
                    <a:pt x="467" y="5925"/>
                  </a:lnTo>
                  <a:lnTo>
                    <a:pt x="788" y="7939"/>
                  </a:lnTo>
                  <a:lnTo>
                    <a:pt x="1138" y="9924"/>
                  </a:lnTo>
                  <a:lnTo>
                    <a:pt x="1576" y="11879"/>
                  </a:lnTo>
                  <a:lnTo>
                    <a:pt x="2043" y="13834"/>
                  </a:lnTo>
                  <a:lnTo>
                    <a:pt x="2568" y="15790"/>
                  </a:lnTo>
                  <a:lnTo>
                    <a:pt x="3152" y="17716"/>
                  </a:lnTo>
                  <a:lnTo>
                    <a:pt x="3473" y="18650"/>
                  </a:lnTo>
                  <a:lnTo>
                    <a:pt x="3794" y="19584"/>
                  </a:lnTo>
                  <a:lnTo>
                    <a:pt x="4174" y="20518"/>
                  </a:lnTo>
                  <a:lnTo>
                    <a:pt x="4611" y="21423"/>
                  </a:lnTo>
                  <a:lnTo>
                    <a:pt x="5049" y="22298"/>
                  </a:lnTo>
                  <a:lnTo>
                    <a:pt x="5575" y="23174"/>
                  </a:lnTo>
                  <a:lnTo>
                    <a:pt x="5866" y="23582"/>
                  </a:lnTo>
                  <a:lnTo>
                    <a:pt x="6158" y="23991"/>
                  </a:lnTo>
                  <a:lnTo>
                    <a:pt x="6479" y="24370"/>
                  </a:lnTo>
                  <a:lnTo>
                    <a:pt x="6830" y="24779"/>
                  </a:lnTo>
                  <a:lnTo>
                    <a:pt x="7063" y="25041"/>
                  </a:lnTo>
                  <a:lnTo>
                    <a:pt x="7180" y="25158"/>
                  </a:lnTo>
                  <a:lnTo>
                    <a:pt x="7296" y="25275"/>
                  </a:lnTo>
                  <a:lnTo>
                    <a:pt x="7442" y="25392"/>
                  </a:lnTo>
                  <a:lnTo>
                    <a:pt x="7588" y="25450"/>
                  </a:lnTo>
                  <a:lnTo>
                    <a:pt x="7793" y="25450"/>
                  </a:lnTo>
                  <a:lnTo>
                    <a:pt x="7997" y="25421"/>
                  </a:lnTo>
                  <a:lnTo>
                    <a:pt x="8902" y="25187"/>
                  </a:lnTo>
                  <a:lnTo>
                    <a:pt x="9865" y="24983"/>
                  </a:lnTo>
                  <a:lnTo>
                    <a:pt x="10332" y="24866"/>
                  </a:lnTo>
                  <a:lnTo>
                    <a:pt x="10799" y="24691"/>
                  </a:lnTo>
                  <a:lnTo>
                    <a:pt x="11295" y="24516"/>
                  </a:lnTo>
                  <a:lnTo>
                    <a:pt x="11762" y="24283"/>
                  </a:lnTo>
                  <a:lnTo>
                    <a:pt x="11207" y="22823"/>
                  </a:lnTo>
                  <a:lnTo>
                    <a:pt x="10594" y="21393"/>
                  </a:lnTo>
                  <a:lnTo>
                    <a:pt x="10011" y="19934"/>
                  </a:lnTo>
                  <a:lnTo>
                    <a:pt x="9398" y="18504"/>
                  </a:lnTo>
                  <a:lnTo>
                    <a:pt x="8843" y="17045"/>
                  </a:lnTo>
                  <a:lnTo>
                    <a:pt x="8581" y="16315"/>
                  </a:lnTo>
                  <a:lnTo>
                    <a:pt x="8347" y="15585"/>
                  </a:lnTo>
                  <a:lnTo>
                    <a:pt x="8114" y="14856"/>
                  </a:lnTo>
                  <a:lnTo>
                    <a:pt x="7939" y="14097"/>
                  </a:lnTo>
                  <a:lnTo>
                    <a:pt x="7763" y="13338"/>
                  </a:lnTo>
                  <a:lnTo>
                    <a:pt x="7618" y="12550"/>
                  </a:lnTo>
                  <a:lnTo>
                    <a:pt x="7092" y="9486"/>
                  </a:lnTo>
                  <a:lnTo>
                    <a:pt x="6830" y="7939"/>
                  </a:lnTo>
                  <a:lnTo>
                    <a:pt x="6596" y="6392"/>
                  </a:lnTo>
                  <a:lnTo>
                    <a:pt x="6421" y="4845"/>
                  </a:lnTo>
                  <a:lnTo>
                    <a:pt x="6275" y="3240"/>
                  </a:lnTo>
                  <a:lnTo>
                    <a:pt x="6158" y="1635"/>
                  </a:lnTo>
                  <a:lnTo>
                    <a:pt x="61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74"/>
            <p:cNvSpPr/>
            <p:nvPr/>
          </p:nvSpPr>
          <p:spPr>
            <a:xfrm>
              <a:off x="-1685075" y="1917438"/>
              <a:ext cx="461900" cy="493250"/>
            </a:xfrm>
            <a:custGeom>
              <a:avLst/>
              <a:gdLst/>
              <a:ahLst/>
              <a:cxnLst/>
              <a:rect l="l" t="t" r="r" b="b"/>
              <a:pathLst>
                <a:path w="18476" h="19730" extrusionOk="0">
                  <a:moveTo>
                    <a:pt x="14214" y="0"/>
                  </a:moveTo>
                  <a:lnTo>
                    <a:pt x="12638" y="2160"/>
                  </a:lnTo>
                  <a:lnTo>
                    <a:pt x="11850" y="3240"/>
                  </a:lnTo>
                  <a:lnTo>
                    <a:pt x="11033" y="4290"/>
                  </a:lnTo>
                  <a:lnTo>
                    <a:pt x="10216" y="5341"/>
                  </a:lnTo>
                  <a:lnTo>
                    <a:pt x="9398" y="6392"/>
                  </a:lnTo>
                  <a:lnTo>
                    <a:pt x="8523" y="7413"/>
                  </a:lnTo>
                  <a:lnTo>
                    <a:pt x="7676" y="8406"/>
                  </a:lnTo>
                  <a:lnTo>
                    <a:pt x="6772" y="9398"/>
                  </a:lnTo>
                  <a:lnTo>
                    <a:pt x="5867" y="10361"/>
                  </a:lnTo>
                  <a:lnTo>
                    <a:pt x="4933" y="11324"/>
                  </a:lnTo>
                  <a:lnTo>
                    <a:pt x="3999" y="12258"/>
                  </a:lnTo>
                  <a:lnTo>
                    <a:pt x="3036" y="13192"/>
                  </a:lnTo>
                  <a:lnTo>
                    <a:pt x="2044" y="14097"/>
                  </a:lnTo>
                  <a:lnTo>
                    <a:pt x="1051" y="14972"/>
                  </a:lnTo>
                  <a:lnTo>
                    <a:pt x="1" y="15848"/>
                  </a:lnTo>
                  <a:lnTo>
                    <a:pt x="380" y="16898"/>
                  </a:lnTo>
                  <a:lnTo>
                    <a:pt x="614" y="17482"/>
                  </a:lnTo>
                  <a:lnTo>
                    <a:pt x="847" y="17978"/>
                  </a:lnTo>
                  <a:lnTo>
                    <a:pt x="1110" y="18416"/>
                  </a:lnTo>
                  <a:lnTo>
                    <a:pt x="1343" y="18795"/>
                  </a:lnTo>
                  <a:lnTo>
                    <a:pt x="1606" y="19087"/>
                  </a:lnTo>
                  <a:lnTo>
                    <a:pt x="1869" y="19350"/>
                  </a:lnTo>
                  <a:lnTo>
                    <a:pt x="2160" y="19525"/>
                  </a:lnTo>
                  <a:lnTo>
                    <a:pt x="2452" y="19671"/>
                  </a:lnTo>
                  <a:lnTo>
                    <a:pt x="2773" y="19729"/>
                  </a:lnTo>
                  <a:lnTo>
                    <a:pt x="3124" y="19729"/>
                  </a:lnTo>
                  <a:lnTo>
                    <a:pt x="3474" y="19671"/>
                  </a:lnTo>
                  <a:lnTo>
                    <a:pt x="3853" y="19554"/>
                  </a:lnTo>
                  <a:lnTo>
                    <a:pt x="4262" y="19379"/>
                  </a:lnTo>
                  <a:lnTo>
                    <a:pt x="4729" y="19146"/>
                  </a:lnTo>
                  <a:lnTo>
                    <a:pt x="5196" y="18854"/>
                  </a:lnTo>
                  <a:lnTo>
                    <a:pt x="5692" y="18504"/>
                  </a:lnTo>
                  <a:lnTo>
                    <a:pt x="6772" y="17686"/>
                  </a:lnTo>
                  <a:lnTo>
                    <a:pt x="7822" y="16840"/>
                  </a:lnTo>
                  <a:lnTo>
                    <a:pt x="8902" y="15994"/>
                  </a:lnTo>
                  <a:lnTo>
                    <a:pt x="9457" y="15585"/>
                  </a:lnTo>
                  <a:lnTo>
                    <a:pt x="10011" y="15176"/>
                  </a:lnTo>
                  <a:lnTo>
                    <a:pt x="10507" y="14826"/>
                  </a:lnTo>
                  <a:lnTo>
                    <a:pt x="11004" y="14418"/>
                  </a:lnTo>
                  <a:lnTo>
                    <a:pt x="11471" y="13980"/>
                  </a:lnTo>
                  <a:lnTo>
                    <a:pt x="11879" y="13542"/>
                  </a:lnTo>
                  <a:lnTo>
                    <a:pt x="12288" y="13075"/>
                  </a:lnTo>
                  <a:lnTo>
                    <a:pt x="12667" y="12608"/>
                  </a:lnTo>
                  <a:lnTo>
                    <a:pt x="13047" y="12112"/>
                  </a:lnTo>
                  <a:lnTo>
                    <a:pt x="13368" y="11587"/>
                  </a:lnTo>
                  <a:lnTo>
                    <a:pt x="14039" y="10536"/>
                  </a:lnTo>
                  <a:lnTo>
                    <a:pt x="14710" y="9485"/>
                  </a:lnTo>
                  <a:lnTo>
                    <a:pt x="15965" y="7296"/>
                  </a:lnTo>
                  <a:lnTo>
                    <a:pt x="17191" y="5108"/>
                  </a:lnTo>
                  <a:lnTo>
                    <a:pt x="18475" y="2890"/>
                  </a:lnTo>
                  <a:lnTo>
                    <a:pt x="17979" y="2452"/>
                  </a:lnTo>
                  <a:lnTo>
                    <a:pt x="17454" y="2043"/>
                  </a:lnTo>
                  <a:lnTo>
                    <a:pt x="16899" y="1693"/>
                  </a:lnTo>
                  <a:lnTo>
                    <a:pt x="16345" y="1343"/>
                  </a:lnTo>
                  <a:lnTo>
                    <a:pt x="15265" y="701"/>
                  </a:lnTo>
                  <a:lnTo>
                    <a:pt x="14710" y="350"/>
                  </a:lnTo>
                  <a:lnTo>
                    <a:pt x="142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74"/>
            <p:cNvSpPr/>
            <p:nvPr/>
          </p:nvSpPr>
          <p:spPr>
            <a:xfrm>
              <a:off x="-1634725" y="2164038"/>
              <a:ext cx="767600" cy="549450"/>
            </a:xfrm>
            <a:custGeom>
              <a:avLst/>
              <a:gdLst/>
              <a:ahLst/>
              <a:cxnLst/>
              <a:rect l="l" t="t" r="r" b="b"/>
              <a:pathLst>
                <a:path w="30704" h="21978" extrusionOk="0">
                  <a:moveTo>
                    <a:pt x="27931" y="1"/>
                  </a:moveTo>
                  <a:lnTo>
                    <a:pt x="27230" y="409"/>
                  </a:lnTo>
                  <a:lnTo>
                    <a:pt x="26588" y="876"/>
                  </a:lnTo>
                  <a:lnTo>
                    <a:pt x="25946" y="1343"/>
                  </a:lnTo>
                  <a:lnTo>
                    <a:pt x="25333" y="1810"/>
                  </a:lnTo>
                  <a:lnTo>
                    <a:pt x="24720" y="2336"/>
                  </a:lnTo>
                  <a:lnTo>
                    <a:pt x="24137" y="2832"/>
                  </a:lnTo>
                  <a:lnTo>
                    <a:pt x="22969" y="3912"/>
                  </a:lnTo>
                  <a:lnTo>
                    <a:pt x="21860" y="5021"/>
                  </a:lnTo>
                  <a:lnTo>
                    <a:pt x="20751" y="6130"/>
                  </a:lnTo>
                  <a:lnTo>
                    <a:pt x="19613" y="7239"/>
                  </a:lnTo>
                  <a:lnTo>
                    <a:pt x="18475" y="8289"/>
                  </a:lnTo>
                  <a:lnTo>
                    <a:pt x="18796" y="9077"/>
                  </a:lnTo>
                  <a:lnTo>
                    <a:pt x="18942" y="9398"/>
                  </a:lnTo>
                  <a:lnTo>
                    <a:pt x="19029" y="9661"/>
                  </a:lnTo>
                  <a:lnTo>
                    <a:pt x="19088" y="9924"/>
                  </a:lnTo>
                  <a:lnTo>
                    <a:pt x="19117" y="10157"/>
                  </a:lnTo>
                  <a:lnTo>
                    <a:pt x="19117" y="10362"/>
                  </a:lnTo>
                  <a:lnTo>
                    <a:pt x="19059" y="10566"/>
                  </a:lnTo>
                  <a:lnTo>
                    <a:pt x="18971" y="10741"/>
                  </a:lnTo>
                  <a:lnTo>
                    <a:pt x="18854" y="10916"/>
                  </a:lnTo>
                  <a:lnTo>
                    <a:pt x="18679" y="11091"/>
                  </a:lnTo>
                  <a:lnTo>
                    <a:pt x="18446" y="11295"/>
                  </a:lnTo>
                  <a:lnTo>
                    <a:pt x="17891" y="11704"/>
                  </a:lnTo>
                  <a:lnTo>
                    <a:pt x="17103" y="12200"/>
                  </a:lnTo>
                  <a:lnTo>
                    <a:pt x="16052" y="12813"/>
                  </a:lnTo>
                  <a:lnTo>
                    <a:pt x="15527" y="13134"/>
                  </a:lnTo>
                  <a:lnTo>
                    <a:pt x="15031" y="13484"/>
                  </a:lnTo>
                  <a:lnTo>
                    <a:pt x="14185" y="14126"/>
                  </a:lnTo>
                  <a:lnTo>
                    <a:pt x="13338" y="14739"/>
                  </a:lnTo>
                  <a:lnTo>
                    <a:pt x="12463" y="15323"/>
                  </a:lnTo>
                  <a:lnTo>
                    <a:pt x="11558" y="15907"/>
                  </a:lnTo>
                  <a:lnTo>
                    <a:pt x="10682" y="16432"/>
                  </a:lnTo>
                  <a:lnTo>
                    <a:pt x="9748" y="16987"/>
                  </a:lnTo>
                  <a:lnTo>
                    <a:pt x="8815" y="17483"/>
                  </a:lnTo>
                  <a:lnTo>
                    <a:pt x="7881" y="17979"/>
                  </a:lnTo>
                  <a:lnTo>
                    <a:pt x="5984" y="18971"/>
                  </a:lnTo>
                  <a:lnTo>
                    <a:pt x="4028" y="19905"/>
                  </a:lnTo>
                  <a:lnTo>
                    <a:pt x="1" y="21773"/>
                  </a:lnTo>
                  <a:lnTo>
                    <a:pt x="672" y="21802"/>
                  </a:lnTo>
                  <a:lnTo>
                    <a:pt x="1343" y="21861"/>
                  </a:lnTo>
                  <a:lnTo>
                    <a:pt x="1985" y="21919"/>
                  </a:lnTo>
                  <a:lnTo>
                    <a:pt x="2627" y="21948"/>
                  </a:lnTo>
                  <a:lnTo>
                    <a:pt x="3211" y="21977"/>
                  </a:lnTo>
                  <a:lnTo>
                    <a:pt x="3824" y="21919"/>
                  </a:lnTo>
                  <a:lnTo>
                    <a:pt x="4086" y="21890"/>
                  </a:lnTo>
                  <a:lnTo>
                    <a:pt x="4378" y="21831"/>
                  </a:lnTo>
                  <a:lnTo>
                    <a:pt x="4670" y="21744"/>
                  </a:lnTo>
                  <a:lnTo>
                    <a:pt x="4933" y="21627"/>
                  </a:lnTo>
                  <a:lnTo>
                    <a:pt x="6772" y="20868"/>
                  </a:lnTo>
                  <a:lnTo>
                    <a:pt x="8610" y="20080"/>
                  </a:lnTo>
                  <a:lnTo>
                    <a:pt x="10449" y="19263"/>
                  </a:lnTo>
                  <a:lnTo>
                    <a:pt x="11354" y="18825"/>
                  </a:lnTo>
                  <a:lnTo>
                    <a:pt x="12258" y="18387"/>
                  </a:lnTo>
                  <a:lnTo>
                    <a:pt x="13046" y="17950"/>
                  </a:lnTo>
                  <a:lnTo>
                    <a:pt x="13864" y="17512"/>
                  </a:lnTo>
                  <a:lnTo>
                    <a:pt x="15440" y="16578"/>
                  </a:lnTo>
                  <a:lnTo>
                    <a:pt x="16957" y="15615"/>
                  </a:lnTo>
                  <a:lnTo>
                    <a:pt x="18475" y="14623"/>
                  </a:lnTo>
                  <a:lnTo>
                    <a:pt x="19992" y="13572"/>
                  </a:lnTo>
                  <a:lnTo>
                    <a:pt x="21481" y="12521"/>
                  </a:lnTo>
                  <a:lnTo>
                    <a:pt x="24458" y="10449"/>
                  </a:lnTo>
                  <a:lnTo>
                    <a:pt x="25246" y="9924"/>
                  </a:lnTo>
                  <a:lnTo>
                    <a:pt x="25975" y="9369"/>
                  </a:lnTo>
                  <a:lnTo>
                    <a:pt x="26705" y="8786"/>
                  </a:lnTo>
                  <a:lnTo>
                    <a:pt x="27435" y="8231"/>
                  </a:lnTo>
                  <a:lnTo>
                    <a:pt x="28865" y="7034"/>
                  </a:lnTo>
                  <a:lnTo>
                    <a:pt x="30236" y="5779"/>
                  </a:lnTo>
                  <a:lnTo>
                    <a:pt x="30441" y="5575"/>
                  </a:lnTo>
                  <a:lnTo>
                    <a:pt x="30587" y="5400"/>
                  </a:lnTo>
                  <a:lnTo>
                    <a:pt x="30674" y="5196"/>
                  </a:lnTo>
                  <a:lnTo>
                    <a:pt x="30703" y="4991"/>
                  </a:lnTo>
                  <a:lnTo>
                    <a:pt x="30703" y="4816"/>
                  </a:lnTo>
                  <a:lnTo>
                    <a:pt x="30645" y="4612"/>
                  </a:lnTo>
                  <a:lnTo>
                    <a:pt x="30557" y="4408"/>
                  </a:lnTo>
                  <a:lnTo>
                    <a:pt x="30441" y="4174"/>
                  </a:lnTo>
                  <a:lnTo>
                    <a:pt x="29157" y="2073"/>
                  </a:lnTo>
                  <a:lnTo>
                    <a:pt x="279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74"/>
            <p:cNvSpPr/>
            <p:nvPr/>
          </p:nvSpPr>
          <p:spPr>
            <a:xfrm>
              <a:off x="-1243650" y="1831338"/>
              <a:ext cx="455325" cy="507125"/>
            </a:xfrm>
            <a:custGeom>
              <a:avLst/>
              <a:gdLst/>
              <a:ahLst/>
              <a:cxnLst/>
              <a:rect l="l" t="t" r="r" b="b"/>
              <a:pathLst>
                <a:path w="18213" h="20285" extrusionOk="0">
                  <a:moveTo>
                    <a:pt x="13601" y="0"/>
                  </a:moveTo>
                  <a:lnTo>
                    <a:pt x="13426" y="409"/>
                  </a:lnTo>
                  <a:lnTo>
                    <a:pt x="13280" y="788"/>
                  </a:lnTo>
                  <a:lnTo>
                    <a:pt x="13076" y="1168"/>
                  </a:lnTo>
                  <a:lnTo>
                    <a:pt x="12872" y="1518"/>
                  </a:lnTo>
                  <a:lnTo>
                    <a:pt x="12434" y="2189"/>
                  </a:lnTo>
                  <a:lnTo>
                    <a:pt x="11938" y="2831"/>
                  </a:lnTo>
                  <a:lnTo>
                    <a:pt x="11412" y="3444"/>
                  </a:lnTo>
                  <a:lnTo>
                    <a:pt x="10858" y="4028"/>
                  </a:lnTo>
                  <a:lnTo>
                    <a:pt x="9720" y="5166"/>
                  </a:lnTo>
                  <a:lnTo>
                    <a:pt x="9223" y="5604"/>
                  </a:lnTo>
                  <a:lnTo>
                    <a:pt x="8698" y="6042"/>
                  </a:lnTo>
                  <a:lnTo>
                    <a:pt x="7647" y="6830"/>
                  </a:lnTo>
                  <a:lnTo>
                    <a:pt x="7122" y="7238"/>
                  </a:lnTo>
                  <a:lnTo>
                    <a:pt x="6626" y="7647"/>
                  </a:lnTo>
                  <a:lnTo>
                    <a:pt x="6159" y="8085"/>
                  </a:lnTo>
                  <a:lnTo>
                    <a:pt x="5955" y="8289"/>
                  </a:lnTo>
                  <a:lnTo>
                    <a:pt x="5750" y="8552"/>
                  </a:lnTo>
                  <a:lnTo>
                    <a:pt x="5021" y="9544"/>
                  </a:lnTo>
                  <a:lnTo>
                    <a:pt x="4320" y="10565"/>
                  </a:lnTo>
                  <a:lnTo>
                    <a:pt x="2978" y="12667"/>
                  </a:lnTo>
                  <a:lnTo>
                    <a:pt x="2306" y="13717"/>
                  </a:lnTo>
                  <a:lnTo>
                    <a:pt x="1577" y="14739"/>
                  </a:lnTo>
                  <a:lnTo>
                    <a:pt x="818" y="15760"/>
                  </a:lnTo>
                  <a:lnTo>
                    <a:pt x="439" y="16256"/>
                  </a:lnTo>
                  <a:lnTo>
                    <a:pt x="1" y="16723"/>
                  </a:lnTo>
                  <a:lnTo>
                    <a:pt x="351" y="16840"/>
                  </a:lnTo>
                  <a:lnTo>
                    <a:pt x="614" y="16986"/>
                  </a:lnTo>
                  <a:lnTo>
                    <a:pt x="847" y="17161"/>
                  </a:lnTo>
                  <a:lnTo>
                    <a:pt x="1052" y="17336"/>
                  </a:lnTo>
                  <a:lnTo>
                    <a:pt x="1227" y="17541"/>
                  </a:lnTo>
                  <a:lnTo>
                    <a:pt x="1373" y="17774"/>
                  </a:lnTo>
                  <a:lnTo>
                    <a:pt x="1489" y="18008"/>
                  </a:lnTo>
                  <a:lnTo>
                    <a:pt x="1577" y="18270"/>
                  </a:lnTo>
                  <a:lnTo>
                    <a:pt x="1752" y="18766"/>
                  </a:lnTo>
                  <a:lnTo>
                    <a:pt x="1898" y="19292"/>
                  </a:lnTo>
                  <a:lnTo>
                    <a:pt x="2073" y="19817"/>
                  </a:lnTo>
                  <a:lnTo>
                    <a:pt x="2190" y="20051"/>
                  </a:lnTo>
                  <a:lnTo>
                    <a:pt x="2336" y="20284"/>
                  </a:lnTo>
                  <a:lnTo>
                    <a:pt x="2657" y="20255"/>
                  </a:lnTo>
                  <a:lnTo>
                    <a:pt x="2919" y="20167"/>
                  </a:lnTo>
                  <a:lnTo>
                    <a:pt x="3182" y="20021"/>
                  </a:lnTo>
                  <a:lnTo>
                    <a:pt x="3386" y="19846"/>
                  </a:lnTo>
                  <a:lnTo>
                    <a:pt x="3620" y="19642"/>
                  </a:lnTo>
                  <a:lnTo>
                    <a:pt x="3795" y="19438"/>
                  </a:lnTo>
                  <a:lnTo>
                    <a:pt x="4174" y="18971"/>
                  </a:lnTo>
                  <a:lnTo>
                    <a:pt x="4758" y="18299"/>
                  </a:lnTo>
                  <a:lnTo>
                    <a:pt x="5342" y="17628"/>
                  </a:lnTo>
                  <a:lnTo>
                    <a:pt x="5984" y="16986"/>
                  </a:lnTo>
                  <a:lnTo>
                    <a:pt x="6626" y="16373"/>
                  </a:lnTo>
                  <a:lnTo>
                    <a:pt x="7297" y="15790"/>
                  </a:lnTo>
                  <a:lnTo>
                    <a:pt x="7968" y="15206"/>
                  </a:lnTo>
                  <a:lnTo>
                    <a:pt x="8669" y="14651"/>
                  </a:lnTo>
                  <a:lnTo>
                    <a:pt x="9369" y="14097"/>
                  </a:lnTo>
                  <a:lnTo>
                    <a:pt x="10595" y="13250"/>
                  </a:lnTo>
                  <a:lnTo>
                    <a:pt x="11208" y="12813"/>
                  </a:lnTo>
                  <a:lnTo>
                    <a:pt x="11792" y="12375"/>
                  </a:lnTo>
                  <a:lnTo>
                    <a:pt x="12375" y="11879"/>
                  </a:lnTo>
                  <a:lnTo>
                    <a:pt x="12930" y="11383"/>
                  </a:lnTo>
                  <a:lnTo>
                    <a:pt x="13163" y="11120"/>
                  </a:lnTo>
                  <a:lnTo>
                    <a:pt x="13426" y="10828"/>
                  </a:lnTo>
                  <a:lnTo>
                    <a:pt x="13660" y="10536"/>
                  </a:lnTo>
                  <a:lnTo>
                    <a:pt x="13864" y="10215"/>
                  </a:lnTo>
                  <a:lnTo>
                    <a:pt x="14856" y="8610"/>
                  </a:lnTo>
                  <a:lnTo>
                    <a:pt x="15878" y="7005"/>
                  </a:lnTo>
                  <a:lnTo>
                    <a:pt x="16403" y="6217"/>
                  </a:lnTo>
                  <a:lnTo>
                    <a:pt x="16957" y="5458"/>
                  </a:lnTo>
                  <a:lnTo>
                    <a:pt x="17570" y="4699"/>
                  </a:lnTo>
                  <a:lnTo>
                    <a:pt x="18212" y="3970"/>
                  </a:lnTo>
                  <a:lnTo>
                    <a:pt x="13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74"/>
            <p:cNvSpPr/>
            <p:nvPr/>
          </p:nvSpPr>
          <p:spPr>
            <a:xfrm>
              <a:off x="-1768975" y="1476013"/>
              <a:ext cx="278750" cy="598300"/>
            </a:xfrm>
            <a:custGeom>
              <a:avLst/>
              <a:gdLst/>
              <a:ahLst/>
              <a:cxnLst/>
              <a:rect l="l" t="t" r="r" b="b"/>
              <a:pathLst>
                <a:path w="11150" h="23932" extrusionOk="0">
                  <a:moveTo>
                    <a:pt x="3415" y="0"/>
                  </a:moveTo>
                  <a:lnTo>
                    <a:pt x="2861" y="29"/>
                  </a:lnTo>
                  <a:lnTo>
                    <a:pt x="2306" y="58"/>
                  </a:lnTo>
                  <a:lnTo>
                    <a:pt x="2248" y="380"/>
                  </a:lnTo>
                  <a:lnTo>
                    <a:pt x="2219" y="671"/>
                  </a:lnTo>
                  <a:lnTo>
                    <a:pt x="2219" y="2598"/>
                  </a:lnTo>
                  <a:lnTo>
                    <a:pt x="2160" y="4524"/>
                  </a:lnTo>
                  <a:lnTo>
                    <a:pt x="2043" y="6421"/>
                  </a:lnTo>
                  <a:lnTo>
                    <a:pt x="1898" y="8318"/>
                  </a:lnTo>
                  <a:lnTo>
                    <a:pt x="1781" y="9281"/>
                  </a:lnTo>
                  <a:lnTo>
                    <a:pt x="1635" y="10215"/>
                  </a:lnTo>
                  <a:lnTo>
                    <a:pt x="1489" y="11149"/>
                  </a:lnTo>
                  <a:lnTo>
                    <a:pt x="1343" y="12112"/>
                  </a:lnTo>
                  <a:lnTo>
                    <a:pt x="1139" y="13046"/>
                  </a:lnTo>
                  <a:lnTo>
                    <a:pt x="934" y="13980"/>
                  </a:lnTo>
                  <a:lnTo>
                    <a:pt x="701" y="14914"/>
                  </a:lnTo>
                  <a:lnTo>
                    <a:pt x="438" y="15848"/>
                  </a:lnTo>
                  <a:lnTo>
                    <a:pt x="322" y="16315"/>
                  </a:lnTo>
                  <a:lnTo>
                    <a:pt x="205" y="16811"/>
                  </a:lnTo>
                  <a:lnTo>
                    <a:pt x="146" y="17278"/>
                  </a:lnTo>
                  <a:lnTo>
                    <a:pt x="59" y="17774"/>
                  </a:lnTo>
                  <a:lnTo>
                    <a:pt x="30" y="18270"/>
                  </a:lnTo>
                  <a:lnTo>
                    <a:pt x="0" y="18766"/>
                  </a:lnTo>
                  <a:lnTo>
                    <a:pt x="0" y="19759"/>
                  </a:lnTo>
                  <a:lnTo>
                    <a:pt x="59" y="20751"/>
                  </a:lnTo>
                  <a:lnTo>
                    <a:pt x="176" y="21801"/>
                  </a:lnTo>
                  <a:lnTo>
                    <a:pt x="322" y="22852"/>
                  </a:lnTo>
                  <a:lnTo>
                    <a:pt x="526" y="23932"/>
                  </a:lnTo>
                  <a:lnTo>
                    <a:pt x="1255" y="22648"/>
                  </a:lnTo>
                  <a:lnTo>
                    <a:pt x="1927" y="21393"/>
                  </a:lnTo>
                  <a:lnTo>
                    <a:pt x="3211" y="18912"/>
                  </a:lnTo>
                  <a:lnTo>
                    <a:pt x="4407" y="16461"/>
                  </a:lnTo>
                  <a:lnTo>
                    <a:pt x="5604" y="14067"/>
                  </a:lnTo>
                  <a:lnTo>
                    <a:pt x="5867" y="13484"/>
                  </a:lnTo>
                  <a:lnTo>
                    <a:pt x="6100" y="12871"/>
                  </a:lnTo>
                  <a:lnTo>
                    <a:pt x="6304" y="12258"/>
                  </a:lnTo>
                  <a:lnTo>
                    <a:pt x="6509" y="11645"/>
                  </a:lnTo>
                  <a:lnTo>
                    <a:pt x="6859" y="10390"/>
                  </a:lnTo>
                  <a:lnTo>
                    <a:pt x="7238" y="9164"/>
                  </a:lnTo>
                  <a:lnTo>
                    <a:pt x="7443" y="8551"/>
                  </a:lnTo>
                  <a:lnTo>
                    <a:pt x="7676" y="7938"/>
                  </a:lnTo>
                  <a:lnTo>
                    <a:pt x="7968" y="7355"/>
                  </a:lnTo>
                  <a:lnTo>
                    <a:pt x="8260" y="6771"/>
                  </a:lnTo>
                  <a:lnTo>
                    <a:pt x="8581" y="6246"/>
                  </a:lnTo>
                  <a:lnTo>
                    <a:pt x="8990" y="5720"/>
                  </a:lnTo>
                  <a:lnTo>
                    <a:pt x="9427" y="5195"/>
                  </a:lnTo>
                  <a:lnTo>
                    <a:pt x="9953" y="4728"/>
                  </a:lnTo>
                  <a:lnTo>
                    <a:pt x="9982" y="4670"/>
                  </a:lnTo>
                  <a:lnTo>
                    <a:pt x="10011" y="4611"/>
                  </a:lnTo>
                  <a:lnTo>
                    <a:pt x="11149" y="730"/>
                  </a:lnTo>
                  <a:lnTo>
                    <a:pt x="10566" y="759"/>
                  </a:lnTo>
                  <a:lnTo>
                    <a:pt x="9982" y="788"/>
                  </a:lnTo>
                  <a:lnTo>
                    <a:pt x="9427" y="759"/>
                  </a:lnTo>
                  <a:lnTo>
                    <a:pt x="8873" y="730"/>
                  </a:lnTo>
                  <a:lnTo>
                    <a:pt x="7764" y="584"/>
                  </a:lnTo>
                  <a:lnTo>
                    <a:pt x="6655" y="409"/>
                  </a:lnTo>
                  <a:lnTo>
                    <a:pt x="5575" y="234"/>
                  </a:lnTo>
                  <a:lnTo>
                    <a:pt x="4495" y="88"/>
                  </a:lnTo>
                  <a:lnTo>
                    <a:pt x="3940" y="29"/>
                  </a:lnTo>
                  <a:lnTo>
                    <a:pt x="34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74"/>
            <p:cNvSpPr/>
            <p:nvPr/>
          </p:nvSpPr>
          <p:spPr>
            <a:xfrm>
              <a:off x="-1331200" y="1423463"/>
              <a:ext cx="286050" cy="444375"/>
            </a:xfrm>
            <a:custGeom>
              <a:avLst/>
              <a:gdLst/>
              <a:ahLst/>
              <a:cxnLst/>
              <a:rect l="l" t="t" r="r" b="b"/>
              <a:pathLst>
                <a:path w="11442" h="17775" extrusionOk="0">
                  <a:moveTo>
                    <a:pt x="4291" y="1"/>
                  </a:moveTo>
                  <a:lnTo>
                    <a:pt x="4116" y="30"/>
                  </a:lnTo>
                  <a:lnTo>
                    <a:pt x="3970" y="88"/>
                  </a:lnTo>
                  <a:lnTo>
                    <a:pt x="3824" y="176"/>
                  </a:lnTo>
                  <a:lnTo>
                    <a:pt x="3678" y="263"/>
                  </a:lnTo>
                  <a:lnTo>
                    <a:pt x="3561" y="380"/>
                  </a:lnTo>
                  <a:lnTo>
                    <a:pt x="3444" y="497"/>
                  </a:lnTo>
                  <a:lnTo>
                    <a:pt x="3328" y="643"/>
                  </a:lnTo>
                  <a:lnTo>
                    <a:pt x="3153" y="1022"/>
                  </a:lnTo>
                  <a:lnTo>
                    <a:pt x="2978" y="1431"/>
                  </a:lnTo>
                  <a:lnTo>
                    <a:pt x="2452" y="2978"/>
                  </a:lnTo>
                  <a:lnTo>
                    <a:pt x="1927" y="4495"/>
                  </a:lnTo>
                  <a:lnTo>
                    <a:pt x="1635" y="5254"/>
                  </a:lnTo>
                  <a:lnTo>
                    <a:pt x="1314" y="5984"/>
                  </a:lnTo>
                  <a:lnTo>
                    <a:pt x="993" y="6713"/>
                  </a:lnTo>
                  <a:lnTo>
                    <a:pt x="614" y="7414"/>
                  </a:lnTo>
                  <a:lnTo>
                    <a:pt x="438" y="7793"/>
                  </a:lnTo>
                  <a:lnTo>
                    <a:pt x="292" y="8143"/>
                  </a:lnTo>
                  <a:lnTo>
                    <a:pt x="176" y="8464"/>
                  </a:lnTo>
                  <a:lnTo>
                    <a:pt x="88" y="8786"/>
                  </a:lnTo>
                  <a:lnTo>
                    <a:pt x="30" y="9107"/>
                  </a:lnTo>
                  <a:lnTo>
                    <a:pt x="1" y="9428"/>
                  </a:lnTo>
                  <a:lnTo>
                    <a:pt x="1" y="9719"/>
                  </a:lnTo>
                  <a:lnTo>
                    <a:pt x="30" y="10011"/>
                  </a:lnTo>
                  <a:lnTo>
                    <a:pt x="88" y="10303"/>
                  </a:lnTo>
                  <a:lnTo>
                    <a:pt x="205" y="10595"/>
                  </a:lnTo>
                  <a:lnTo>
                    <a:pt x="322" y="10858"/>
                  </a:lnTo>
                  <a:lnTo>
                    <a:pt x="468" y="11120"/>
                  </a:lnTo>
                  <a:lnTo>
                    <a:pt x="672" y="11412"/>
                  </a:lnTo>
                  <a:lnTo>
                    <a:pt x="876" y="11675"/>
                  </a:lnTo>
                  <a:lnTo>
                    <a:pt x="1139" y="11938"/>
                  </a:lnTo>
                  <a:lnTo>
                    <a:pt x="1402" y="12171"/>
                  </a:lnTo>
                  <a:lnTo>
                    <a:pt x="1489" y="12288"/>
                  </a:lnTo>
                  <a:lnTo>
                    <a:pt x="1693" y="12463"/>
                  </a:lnTo>
                  <a:lnTo>
                    <a:pt x="1839" y="12667"/>
                  </a:lnTo>
                  <a:lnTo>
                    <a:pt x="1956" y="12842"/>
                  </a:lnTo>
                  <a:lnTo>
                    <a:pt x="2014" y="13047"/>
                  </a:lnTo>
                  <a:lnTo>
                    <a:pt x="2014" y="13280"/>
                  </a:lnTo>
                  <a:lnTo>
                    <a:pt x="1985" y="13514"/>
                  </a:lnTo>
                  <a:lnTo>
                    <a:pt x="1927" y="13747"/>
                  </a:lnTo>
                  <a:lnTo>
                    <a:pt x="1810" y="14039"/>
                  </a:lnTo>
                  <a:lnTo>
                    <a:pt x="1635" y="14477"/>
                  </a:lnTo>
                  <a:lnTo>
                    <a:pt x="1460" y="14914"/>
                  </a:lnTo>
                  <a:lnTo>
                    <a:pt x="1168" y="15819"/>
                  </a:lnTo>
                  <a:lnTo>
                    <a:pt x="905" y="16782"/>
                  </a:lnTo>
                  <a:lnTo>
                    <a:pt x="584" y="17775"/>
                  </a:lnTo>
                  <a:lnTo>
                    <a:pt x="1402" y="17599"/>
                  </a:lnTo>
                  <a:lnTo>
                    <a:pt x="2160" y="17395"/>
                  </a:lnTo>
                  <a:lnTo>
                    <a:pt x="2919" y="17249"/>
                  </a:lnTo>
                  <a:lnTo>
                    <a:pt x="3299" y="17220"/>
                  </a:lnTo>
                  <a:lnTo>
                    <a:pt x="3649" y="17191"/>
                  </a:lnTo>
                  <a:lnTo>
                    <a:pt x="3999" y="17133"/>
                  </a:lnTo>
                  <a:lnTo>
                    <a:pt x="4262" y="17074"/>
                  </a:lnTo>
                  <a:lnTo>
                    <a:pt x="4524" y="16957"/>
                  </a:lnTo>
                  <a:lnTo>
                    <a:pt x="4729" y="16811"/>
                  </a:lnTo>
                  <a:lnTo>
                    <a:pt x="4875" y="16607"/>
                  </a:lnTo>
                  <a:lnTo>
                    <a:pt x="5020" y="16374"/>
                  </a:lnTo>
                  <a:lnTo>
                    <a:pt x="5137" y="16140"/>
                  </a:lnTo>
                  <a:lnTo>
                    <a:pt x="5196" y="15848"/>
                  </a:lnTo>
                  <a:lnTo>
                    <a:pt x="5312" y="15352"/>
                  </a:lnTo>
                  <a:lnTo>
                    <a:pt x="5487" y="14914"/>
                  </a:lnTo>
                  <a:lnTo>
                    <a:pt x="5633" y="14447"/>
                  </a:lnTo>
                  <a:lnTo>
                    <a:pt x="5838" y="14010"/>
                  </a:lnTo>
                  <a:lnTo>
                    <a:pt x="6626" y="12259"/>
                  </a:lnTo>
                  <a:lnTo>
                    <a:pt x="7676" y="9836"/>
                  </a:lnTo>
                  <a:lnTo>
                    <a:pt x="8231" y="8640"/>
                  </a:lnTo>
                  <a:lnTo>
                    <a:pt x="8785" y="7443"/>
                  </a:lnTo>
                  <a:lnTo>
                    <a:pt x="9398" y="6246"/>
                  </a:lnTo>
                  <a:lnTo>
                    <a:pt x="10011" y="5079"/>
                  </a:lnTo>
                  <a:lnTo>
                    <a:pt x="10712" y="3912"/>
                  </a:lnTo>
                  <a:lnTo>
                    <a:pt x="11441" y="2773"/>
                  </a:lnTo>
                  <a:lnTo>
                    <a:pt x="9865" y="2015"/>
                  </a:lnTo>
                  <a:lnTo>
                    <a:pt x="8348" y="1343"/>
                  </a:lnTo>
                  <a:lnTo>
                    <a:pt x="6888" y="701"/>
                  </a:lnTo>
                  <a:lnTo>
                    <a:pt x="6159" y="439"/>
                  </a:lnTo>
                  <a:lnTo>
                    <a:pt x="5400" y="176"/>
                  </a:lnTo>
                  <a:lnTo>
                    <a:pt x="4904" y="30"/>
                  </a:lnTo>
                  <a:lnTo>
                    <a:pt x="46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74"/>
            <p:cNvSpPr/>
            <p:nvPr/>
          </p:nvSpPr>
          <p:spPr>
            <a:xfrm>
              <a:off x="-2281900" y="1580338"/>
              <a:ext cx="206500" cy="857350"/>
            </a:xfrm>
            <a:custGeom>
              <a:avLst/>
              <a:gdLst/>
              <a:ahLst/>
              <a:cxnLst/>
              <a:rect l="l" t="t" r="r" b="b"/>
              <a:pathLst>
                <a:path w="8260" h="34294" extrusionOk="0">
                  <a:moveTo>
                    <a:pt x="1022" y="1"/>
                  </a:moveTo>
                  <a:lnTo>
                    <a:pt x="847" y="30"/>
                  </a:lnTo>
                  <a:lnTo>
                    <a:pt x="701" y="59"/>
                  </a:lnTo>
                  <a:lnTo>
                    <a:pt x="555" y="147"/>
                  </a:lnTo>
                  <a:lnTo>
                    <a:pt x="438" y="234"/>
                  </a:lnTo>
                  <a:lnTo>
                    <a:pt x="321" y="322"/>
                  </a:lnTo>
                  <a:lnTo>
                    <a:pt x="234" y="468"/>
                  </a:lnTo>
                  <a:lnTo>
                    <a:pt x="146" y="613"/>
                  </a:lnTo>
                  <a:lnTo>
                    <a:pt x="88" y="759"/>
                  </a:lnTo>
                  <a:lnTo>
                    <a:pt x="59" y="964"/>
                  </a:lnTo>
                  <a:lnTo>
                    <a:pt x="29" y="1168"/>
                  </a:lnTo>
                  <a:lnTo>
                    <a:pt x="0" y="1401"/>
                  </a:lnTo>
                  <a:lnTo>
                    <a:pt x="0" y="1664"/>
                  </a:lnTo>
                  <a:lnTo>
                    <a:pt x="117" y="4028"/>
                  </a:lnTo>
                  <a:lnTo>
                    <a:pt x="175" y="6392"/>
                  </a:lnTo>
                  <a:lnTo>
                    <a:pt x="234" y="8727"/>
                  </a:lnTo>
                  <a:lnTo>
                    <a:pt x="321" y="11091"/>
                  </a:lnTo>
                  <a:lnTo>
                    <a:pt x="321" y="11383"/>
                  </a:lnTo>
                  <a:lnTo>
                    <a:pt x="292" y="11646"/>
                  </a:lnTo>
                  <a:lnTo>
                    <a:pt x="234" y="12229"/>
                  </a:lnTo>
                  <a:lnTo>
                    <a:pt x="234" y="12521"/>
                  </a:lnTo>
                  <a:lnTo>
                    <a:pt x="263" y="12813"/>
                  </a:lnTo>
                  <a:lnTo>
                    <a:pt x="321" y="13105"/>
                  </a:lnTo>
                  <a:lnTo>
                    <a:pt x="467" y="13397"/>
                  </a:lnTo>
                  <a:lnTo>
                    <a:pt x="1080" y="13367"/>
                  </a:lnTo>
                  <a:lnTo>
                    <a:pt x="1722" y="13309"/>
                  </a:lnTo>
                  <a:lnTo>
                    <a:pt x="2364" y="13251"/>
                  </a:lnTo>
                  <a:lnTo>
                    <a:pt x="2860" y="13222"/>
                  </a:lnTo>
                  <a:lnTo>
                    <a:pt x="3065" y="13222"/>
                  </a:lnTo>
                  <a:lnTo>
                    <a:pt x="3240" y="13251"/>
                  </a:lnTo>
                  <a:lnTo>
                    <a:pt x="3386" y="13309"/>
                  </a:lnTo>
                  <a:lnTo>
                    <a:pt x="3473" y="13367"/>
                  </a:lnTo>
                  <a:lnTo>
                    <a:pt x="3590" y="13455"/>
                  </a:lnTo>
                  <a:lnTo>
                    <a:pt x="3648" y="13601"/>
                  </a:lnTo>
                  <a:lnTo>
                    <a:pt x="3707" y="13747"/>
                  </a:lnTo>
                  <a:lnTo>
                    <a:pt x="3765" y="13922"/>
                  </a:lnTo>
                  <a:lnTo>
                    <a:pt x="3824" y="14418"/>
                  </a:lnTo>
                  <a:lnTo>
                    <a:pt x="3882" y="15060"/>
                  </a:lnTo>
                  <a:lnTo>
                    <a:pt x="3999" y="16549"/>
                  </a:lnTo>
                  <a:lnTo>
                    <a:pt x="4145" y="18037"/>
                  </a:lnTo>
                  <a:lnTo>
                    <a:pt x="4291" y="19496"/>
                  </a:lnTo>
                  <a:lnTo>
                    <a:pt x="4466" y="20985"/>
                  </a:lnTo>
                  <a:lnTo>
                    <a:pt x="4699" y="22444"/>
                  </a:lnTo>
                  <a:lnTo>
                    <a:pt x="4933" y="23903"/>
                  </a:lnTo>
                  <a:lnTo>
                    <a:pt x="5195" y="25363"/>
                  </a:lnTo>
                  <a:lnTo>
                    <a:pt x="5516" y="26822"/>
                  </a:lnTo>
                  <a:lnTo>
                    <a:pt x="5954" y="28748"/>
                  </a:lnTo>
                  <a:lnTo>
                    <a:pt x="6217" y="29711"/>
                  </a:lnTo>
                  <a:lnTo>
                    <a:pt x="6479" y="30674"/>
                  </a:lnTo>
                  <a:lnTo>
                    <a:pt x="6800" y="31608"/>
                  </a:lnTo>
                  <a:lnTo>
                    <a:pt x="7005" y="32075"/>
                  </a:lnTo>
                  <a:lnTo>
                    <a:pt x="7209" y="32542"/>
                  </a:lnTo>
                  <a:lnTo>
                    <a:pt x="7413" y="32980"/>
                  </a:lnTo>
                  <a:lnTo>
                    <a:pt x="7676" y="33418"/>
                  </a:lnTo>
                  <a:lnTo>
                    <a:pt x="7939" y="33855"/>
                  </a:lnTo>
                  <a:lnTo>
                    <a:pt x="8260" y="34293"/>
                  </a:lnTo>
                  <a:lnTo>
                    <a:pt x="7939" y="33243"/>
                  </a:lnTo>
                  <a:lnTo>
                    <a:pt x="7676" y="32192"/>
                  </a:lnTo>
                  <a:lnTo>
                    <a:pt x="7413" y="31170"/>
                  </a:lnTo>
                  <a:lnTo>
                    <a:pt x="7180" y="30120"/>
                  </a:lnTo>
                  <a:lnTo>
                    <a:pt x="6976" y="29069"/>
                  </a:lnTo>
                  <a:lnTo>
                    <a:pt x="6771" y="28018"/>
                  </a:lnTo>
                  <a:lnTo>
                    <a:pt x="6596" y="26997"/>
                  </a:lnTo>
                  <a:lnTo>
                    <a:pt x="6450" y="25946"/>
                  </a:lnTo>
                  <a:lnTo>
                    <a:pt x="6333" y="24896"/>
                  </a:lnTo>
                  <a:lnTo>
                    <a:pt x="6217" y="23845"/>
                  </a:lnTo>
                  <a:lnTo>
                    <a:pt x="6129" y="22794"/>
                  </a:lnTo>
                  <a:lnTo>
                    <a:pt x="6042" y="21744"/>
                  </a:lnTo>
                  <a:lnTo>
                    <a:pt x="5954" y="19642"/>
                  </a:lnTo>
                  <a:lnTo>
                    <a:pt x="5925" y="17541"/>
                  </a:lnTo>
                  <a:lnTo>
                    <a:pt x="5925" y="15440"/>
                  </a:lnTo>
                  <a:lnTo>
                    <a:pt x="6012" y="13309"/>
                  </a:lnTo>
                  <a:lnTo>
                    <a:pt x="6129" y="11208"/>
                  </a:lnTo>
                  <a:lnTo>
                    <a:pt x="6304" y="9077"/>
                  </a:lnTo>
                  <a:lnTo>
                    <a:pt x="6538" y="6947"/>
                  </a:lnTo>
                  <a:lnTo>
                    <a:pt x="6771" y="4816"/>
                  </a:lnTo>
                  <a:lnTo>
                    <a:pt x="7063" y="2686"/>
                  </a:lnTo>
                  <a:lnTo>
                    <a:pt x="7384" y="526"/>
                  </a:lnTo>
                  <a:lnTo>
                    <a:pt x="6596" y="643"/>
                  </a:lnTo>
                  <a:lnTo>
                    <a:pt x="5867" y="701"/>
                  </a:lnTo>
                  <a:lnTo>
                    <a:pt x="5166" y="701"/>
                  </a:lnTo>
                  <a:lnTo>
                    <a:pt x="4466" y="643"/>
                  </a:lnTo>
                  <a:lnTo>
                    <a:pt x="3794" y="526"/>
                  </a:lnTo>
                  <a:lnTo>
                    <a:pt x="3123" y="409"/>
                  </a:lnTo>
                  <a:lnTo>
                    <a:pt x="1810" y="88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74"/>
            <p:cNvSpPr/>
            <p:nvPr/>
          </p:nvSpPr>
          <p:spPr>
            <a:xfrm>
              <a:off x="-2104600" y="1744513"/>
              <a:ext cx="198475" cy="793125"/>
            </a:xfrm>
            <a:custGeom>
              <a:avLst/>
              <a:gdLst/>
              <a:ahLst/>
              <a:cxnLst/>
              <a:rect l="l" t="t" r="r" b="b"/>
              <a:pathLst>
                <a:path w="7939" h="31725" extrusionOk="0">
                  <a:moveTo>
                    <a:pt x="2189" y="0"/>
                  </a:moveTo>
                  <a:lnTo>
                    <a:pt x="1839" y="29"/>
                  </a:lnTo>
                  <a:lnTo>
                    <a:pt x="1489" y="88"/>
                  </a:lnTo>
                  <a:lnTo>
                    <a:pt x="1168" y="117"/>
                  </a:lnTo>
                  <a:lnTo>
                    <a:pt x="817" y="146"/>
                  </a:lnTo>
                  <a:lnTo>
                    <a:pt x="672" y="963"/>
                  </a:lnTo>
                  <a:lnTo>
                    <a:pt x="526" y="1868"/>
                  </a:lnTo>
                  <a:lnTo>
                    <a:pt x="409" y="2773"/>
                  </a:lnTo>
                  <a:lnTo>
                    <a:pt x="292" y="3736"/>
                  </a:lnTo>
                  <a:lnTo>
                    <a:pt x="205" y="4728"/>
                  </a:lnTo>
                  <a:lnTo>
                    <a:pt x="117" y="5750"/>
                  </a:lnTo>
                  <a:lnTo>
                    <a:pt x="29" y="7880"/>
                  </a:lnTo>
                  <a:lnTo>
                    <a:pt x="0" y="10069"/>
                  </a:lnTo>
                  <a:lnTo>
                    <a:pt x="29" y="12316"/>
                  </a:lnTo>
                  <a:lnTo>
                    <a:pt x="117" y="14593"/>
                  </a:lnTo>
                  <a:lnTo>
                    <a:pt x="263" y="16840"/>
                  </a:lnTo>
                  <a:lnTo>
                    <a:pt x="467" y="19087"/>
                  </a:lnTo>
                  <a:lnTo>
                    <a:pt x="730" y="21276"/>
                  </a:lnTo>
                  <a:lnTo>
                    <a:pt x="1022" y="23378"/>
                  </a:lnTo>
                  <a:lnTo>
                    <a:pt x="1197" y="24399"/>
                  </a:lnTo>
                  <a:lnTo>
                    <a:pt x="1372" y="25362"/>
                  </a:lnTo>
                  <a:lnTo>
                    <a:pt x="1576" y="26325"/>
                  </a:lnTo>
                  <a:lnTo>
                    <a:pt x="1781" y="27230"/>
                  </a:lnTo>
                  <a:lnTo>
                    <a:pt x="2014" y="28106"/>
                  </a:lnTo>
                  <a:lnTo>
                    <a:pt x="2248" y="28923"/>
                  </a:lnTo>
                  <a:lnTo>
                    <a:pt x="2481" y="29711"/>
                  </a:lnTo>
                  <a:lnTo>
                    <a:pt x="2744" y="30440"/>
                  </a:lnTo>
                  <a:lnTo>
                    <a:pt x="3006" y="31112"/>
                  </a:lnTo>
                  <a:lnTo>
                    <a:pt x="3269" y="31725"/>
                  </a:lnTo>
                  <a:lnTo>
                    <a:pt x="7939" y="30382"/>
                  </a:lnTo>
                  <a:lnTo>
                    <a:pt x="7618" y="29507"/>
                  </a:lnTo>
                  <a:lnTo>
                    <a:pt x="7267" y="28689"/>
                  </a:lnTo>
                  <a:lnTo>
                    <a:pt x="6888" y="27931"/>
                  </a:lnTo>
                  <a:lnTo>
                    <a:pt x="6450" y="27230"/>
                  </a:lnTo>
                  <a:lnTo>
                    <a:pt x="6129" y="26676"/>
                  </a:lnTo>
                  <a:lnTo>
                    <a:pt x="5808" y="26092"/>
                  </a:lnTo>
                  <a:lnTo>
                    <a:pt x="5545" y="25508"/>
                  </a:lnTo>
                  <a:lnTo>
                    <a:pt x="5283" y="24924"/>
                  </a:lnTo>
                  <a:lnTo>
                    <a:pt x="4845" y="23728"/>
                  </a:lnTo>
                  <a:lnTo>
                    <a:pt x="4436" y="22502"/>
                  </a:lnTo>
                  <a:lnTo>
                    <a:pt x="4145" y="21568"/>
                  </a:lnTo>
                  <a:lnTo>
                    <a:pt x="3853" y="20605"/>
                  </a:lnTo>
                  <a:lnTo>
                    <a:pt x="3619" y="19642"/>
                  </a:lnTo>
                  <a:lnTo>
                    <a:pt x="3386" y="18708"/>
                  </a:lnTo>
                  <a:lnTo>
                    <a:pt x="3152" y="17745"/>
                  </a:lnTo>
                  <a:lnTo>
                    <a:pt x="2977" y="16782"/>
                  </a:lnTo>
                  <a:lnTo>
                    <a:pt x="2627" y="14856"/>
                  </a:lnTo>
                  <a:lnTo>
                    <a:pt x="2364" y="12900"/>
                  </a:lnTo>
                  <a:lnTo>
                    <a:pt x="2131" y="10945"/>
                  </a:lnTo>
                  <a:lnTo>
                    <a:pt x="1985" y="8989"/>
                  </a:lnTo>
                  <a:lnTo>
                    <a:pt x="1839" y="7034"/>
                  </a:lnTo>
                  <a:lnTo>
                    <a:pt x="1839" y="6625"/>
                  </a:lnTo>
                  <a:lnTo>
                    <a:pt x="1868" y="6217"/>
                  </a:lnTo>
                  <a:lnTo>
                    <a:pt x="1927" y="5837"/>
                  </a:lnTo>
                  <a:lnTo>
                    <a:pt x="2043" y="5487"/>
                  </a:lnTo>
                  <a:lnTo>
                    <a:pt x="2189" y="5137"/>
                  </a:lnTo>
                  <a:lnTo>
                    <a:pt x="2364" y="4816"/>
                  </a:lnTo>
                  <a:lnTo>
                    <a:pt x="2598" y="4495"/>
                  </a:lnTo>
                  <a:lnTo>
                    <a:pt x="2890" y="4203"/>
                  </a:lnTo>
                  <a:lnTo>
                    <a:pt x="3065" y="4028"/>
                  </a:lnTo>
                  <a:lnTo>
                    <a:pt x="3240" y="3824"/>
                  </a:lnTo>
                  <a:lnTo>
                    <a:pt x="3357" y="3619"/>
                  </a:lnTo>
                  <a:lnTo>
                    <a:pt x="3503" y="3415"/>
                  </a:lnTo>
                  <a:lnTo>
                    <a:pt x="3590" y="3181"/>
                  </a:lnTo>
                  <a:lnTo>
                    <a:pt x="3678" y="2948"/>
                  </a:lnTo>
                  <a:lnTo>
                    <a:pt x="3736" y="2714"/>
                  </a:lnTo>
                  <a:lnTo>
                    <a:pt x="3794" y="2481"/>
                  </a:lnTo>
                  <a:lnTo>
                    <a:pt x="3794" y="2218"/>
                  </a:lnTo>
                  <a:lnTo>
                    <a:pt x="3824" y="1985"/>
                  </a:lnTo>
                  <a:lnTo>
                    <a:pt x="3794" y="1722"/>
                  </a:lnTo>
                  <a:lnTo>
                    <a:pt x="3765" y="1489"/>
                  </a:lnTo>
                  <a:lnTo>
                    <a:pt x="3707" y="1255"/>
                  </a:lnTo>
                  <a:lnTo>
                    <a:pt x="3619" y="1022"/>
                  </a:lnTo>
                  <a:lnTo>
                    <a:pt x="3503" y="788"/>
                  </a:lnTo>
                  <a:lnTo>
                    <a:pt x="3386" y="584"/>
                  </a:lnTo>
                  <a:lnTo>
                    <a:pt x="3269" y="409"/>
                  </a:lnTo>
                  <a:lnTo>
                    <a:pt x="3123" y="292"/>
                  </a:lnTo>
                  <a:lnTo>
                    <a:pt x="2977" y="175"/>
                  </a:lnTo>
                  <a:lnTo>
                    <a:pt x="2831" y="88"/>
                  </a:lnTo>
                  <a:lnTo>
                    <a:pt x="2685" y="59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74"/>
            <p:cNvSpPr/>
            <p:nvPr/>
          </p:nvSpPr>
          <p:spPr>
            <a:xfrm>
              <a:off x="-2588350" y="1806538"/>
              <a:ext cx="196300" cy="563300"/>
            </a:xfrm>
            <a:custGeom>
              <a:avLst/>
              <a:gdLst/>
              <a:ahLst/>
              <a:cxnLst/>
              <a:rect l="l" t="t" r="r" b="b"/>
              <a:pathLst>
                <a:path w="7852" h="22532" extrusionOk="0">
                  <a:moveTo>
                    <a:pt x="7530" y="0"/>
                  </a:moveTo>
                  <a:lnTo>
                    <a:pt x="5954" y="350"/>
                  </a:lnTo>
                  <a:lnTo>
                    <a:pt x="4407" y="642"/>
                  </a:lnTo>
                  <a:lnTo>
                    <a:pt x="2861" y="876"/>
                  </a:lnTo>
                  <a:lnTo>
                    <a:pt x="1285" y="1080"/>
                  </a:lnTo>
                  <a:lnTo>
                    <a:pt x="905" y="1138"/>
                  </a:lnTo>
                  <a:lnTo>
                    <a:pt x="584" y="1255"/>
                  </a:lnTo>
                  <a:lnTo>
                    <a:pt x="438" y="1343"/>
                  </a:lnTo>
                  <a:lnTo>
                    <a:pt x="322" y="1430"/>
                  </a:lnTo>
                  <a:lnTo>
                    <a:pt x="234" y="1518"/>
                  </a:lnTo>
                  <a:lnTo>
                    <a:pt x="146" y="1634"/>
                  </a:lnTo>
                  <a:lnTo>
                    <a:pt x="88" y="1751"/>
                  </a:lnTo>
                  <a:lnTo>
                    <a:pt x="30" y="1868"/>
                  </a:lnTo>
                  <a:lnTo>
                    <a:pt x="1" y="2014"/>
                  </a:lnTo>
                  <a:lnTo>
                    <a:pt x="1" y="2189"/>
                  </a:lnTo>
                  <a:lnTo>
                    <a:pt x="1" y="2539"/>
                  </a:lnTo>
                  <a:lnTo>
                    <a:pt x="88" y="2919"/>
                  </a:lnTo>
                  <a:lnTo>
                    <a:pt x="409" y="4144"/>
                  </a:lnTo>
                  <a:lnTo>
                    <a:pt x="701" y="5399"/>
                  </a:lnTo>
                  <a:lnTo>
                    <a:pt x="964" y="6625"/>
                  </a:lnTo>
                  <a:lnTo>
                    <a:pt x="1226" y="7880"/>
                  </a:lnTo>
                  <a:lnTo>
                    <a:pt x="1693" y="10361"/>
                  </a:lnTo>
                  <a:lnTo>
                    <a:pt x="2073" y="12871"/>
                  </a:lnTo>
                  <a:lnTo>
                    <a:pt x="2189" y="13600"/>
                  </a:lnTo>
                  <a:lnTo>
                    <a:pt x="2335" y="14301"/>
                  </a:lnTo>
                  <a:lnTo>
                    <a:pt x="2510" y="15001"/>
                  </a:lnTo>
                  <a:lnTo>
                    <a:pt x="2686" y="15702"/>
                  </a:lnTo>
                  <a:lnTo>
                    <a:pt x="2919" y="16373"/>
                  </a:lnTo>
                  <a:lnTo>
                    <a:pt x="3182" y="17015"/>
                  </a:lnTo>
                  <a:lnTo>
                    <a:pt x="3444" y="17657"/>
                  </a:lnTo>
                  <a:lnTo>
                    <a:pt x="3765" y="18270"/>
                  </a:lnTo>
                  <a:lnTo>
                    <a:pt x="4116" y="18883"/>
                  </a:lnTo>
                  <a:lnTo>
                    <a:pt x="4495" y="19467"/>
                  </a:lnTo>
                  <a:lnTo>
                    <a:pt x="4933" y="20021"/>
                  </a:lnTo>
                  <a:lnTo>
                    <a:pt x="5400" y="20576"/>
                  </a:lnTo>
                  <a:lnTo>
                    <a:pt x="5896" y="21101"/>
                  </a:lnTo>
                  <a:lnTo>
                    <a:pt x="6421" y="21597"/>
                  </a:lnTo>
                  <a:lnTo>
                    <a:pt x="7005" y="22093"/>
                  </a:lnTo>
                  <a:lnTo>
                    <a:pt x="7647" y="22531"/>
                  </a:lnTo>
                  <a:lnTo>
                    <a:pt x="7559" y="21801"/>
                  </a:lnTo>
                  <a:lnTo>
                    <a:pt x="7326" y="20576"/>
                  </a:lnTo>
                  <a:lnTo>
                    <a:pt x="7063" y="19350"/>
                  </a:lnTo>
                  <a:lnTo>
                    <a:pt x="6801" y="18153"/>
                  </a:lnTo>
                  <a:lnTo>
                    <a:pt x="6480" y="16927"/>
                  </a:lnTo>
                  <a:lnTo>
                    <a:pt x="5838" y="14505"/>
                  </a:lnTo>
                  <a:lnTo>
                    <a:pt x="5546" y="13308"/>
                  </a:lnTo>
                  <a:lnTo>
                    <a:pt x="5254" y="12083"/>
                  </a:lnTo>
                  <a:lnTo>
                    <a:pt x="5166" y="11616"/>
                  </a:lnTo>
                  <a:lnTo>
                    <a:pt x="5079" y="11149"/>
                  </a:lnTo>
                  <a:lnTo>
                    <a:pt x="5050" y="10711"/>
                  </a:lnTo>
                  <a:lnTo>
                    <a:pt x="5020" y="10302"/>
                  </a:lnTo>
                  <a:lnTo>
                    <a:pt x="5020" y="9894"/>
                  </a:lnTo>
                  <a:lnTo>
                    <a:pt x="5079" y="9485"/>
                  </a:lnTo>
                  <a:lnTo>
                    <a:pt x="5137" y="9077"/>
                  </a:lnTo>
                  <a:lnTo>
                    <a:pt x="5225" y="8726"/>
                  </a:lnTo>
                  <a:lnTo>
                    <a:pt x="5371" y="8347"/>
                  </a:lnTo>
                  <a:lnTo>
                    <a:pt x="5517" y="7997"/>
                  </a:lnTo>
                  <a:lnTo>
                    <a:pt x="5692" y="7647"/>
                  </a:lnTo>
                  <a:lnTo>
                    <a:pt x="5925" y="7296"/>
                  </a:lnTo>
                  <a:lnTo>
                    <a:pt x="6188" y="6975"/>
                  </a:lnTo>
                  <a:lnTo>
                    <a:pt x="6450" y="6654"/>
                  </a:lnTo>
                  <a:lnTo>
                    <a:pt x="6771" y="6362"/>
                  </a:lnTo>
                  <a:lnTo>
                    <a:pt x="7122" y="6041"/>
                  </a:lnTo>
                  <a:lnTo>
                    <a:pt x="7414" y="5837"/>
                  </a:lnTo>
                  <a:lnTo>
                    <a:pt x="7530" y="5720"/>
                  </a:lnTo>
                  <a:lnTo>
                    <a:pt x="7647" y="5574"/>
                  </a:lnTo>
                  <a:lnTo>
                    <a:pt x="7735" y="5428"/>
                  </a:lnTo>
                  <a:lnTo>
                    <a:pt x="7822" y="5283"/>
                  </a:lnTo>
                  <a:lnTo>
                    <a:pt x="7851" y="5107"/>
                  </a:lnTo>
                  <a:lnTo>
                    <a:pt x="7851" y="4903"/>
                  </a:lnTo>
                  <a:lnTo>
                    <a:pt x="7705" y="2539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74"/>
            <p:cNvSpPr/>
            <p:nvPr/>
          </p:nvSpPr>
          <p:spPr>
            <a:xfrm>
              <a:off x="-2611700" y="2193238"/>
              <a:ext cx="1082075" cy="918625"/>
            </a:xfrm>
            <a:custGeom>
              <a:avLst/>
              <a:gdLst/>
              <a:ahLst/>
              <a:cxnLst/>
              <a:rect l="l" t="t" r="r" b="b"/>
              <a:pathLst>
                <a:path w="43283" h="36745" extrusionOk="0">
                  <a:moveTo>
                    <a:pt x="147" y="0"/>
                  </a:moveTo>
                  <a:lnTo>
                    <a:pt x="59" y="1109"/>
                  </a:lnTo>
                  <a:lnTo>
                    <a:pt x="30" y="2218"/>
                  </a:lnTo>
                  <a:lnTo>
                    <a:pt x="1" y="3327"/>
                  </a:lnTo>
                  <a:lnTo>
                    <a:pt x="1" y="4407"/>
                  </a:lnTo>
                  <a:lnTo>
                    <a:pt x="30" y="5516"/>
                  </a:lnTo>
                  <a:lnTo>
                    <a:pt x="88" y="6625"/>
                  </a:lnTo>
                  <a:lnTo>
                    <a:pt x="176" y="7705"/>
                  </a:lnTo>
                  <a:lnTo>
                    <a:pt x="292" y="8814"/>
                  </a:lnTo>
                  <a:lnTo>
                    <a:pt x="438" y="9894"/>
                  </a:lnTo>
                  <a:lnTo>
                    <a:pt x="613" y="11003"/>
                  </a:lnTo>
                  <a:lnTo>
                    <a:pt x="847" y="12083"/>
                  </a:lnTo>
                  <a:lnTo>
                    <a:pt x="1080" y="13163"/>
                  </a:lnTo>
                  <a:lnTo>
                    <a:pt x="1372" y="14243"/>
                  </a:lnTo>
                  <a:lnTo>
                    <a:pt x="1693" y="15322"/>
                  </a:lnTo>
                  <a:lnTo>
                    <a:pt x="2044" y="16373"/>
                  </a:lnTo>
                  <a:lnTo>
                    <a:pt x="2423" y="17453"/>
                  </a:lnTo>
                  <a:lnTo>
                    <a:pt x="2569" y="17774"/>
                  </a:lnTo>
                  <a:lnTo>
                    <a:pt x="2715" y="18095"/>
                  </a:lnTo>
                  <a:lnTo>
                    <a:pt x="2890" y="18416"/>
                  </a:lnTo>
                  <a:lnTo>
                    <a:pt x="3094" y="18708"/>
                  </a:lnTo>
                  <a:lnTo>
                    <a:pt x="3299" y="18971"/>
                  </a:lnTo>
                  <a:lnTo>
                    <a:pt x="3561" y="19204"/>
                  </a:lnTo>
                  <a:lnTo>
                    <a:pt x="3824" y="19438"/>
                  </a:lnTo>
                  <a:lnTo>
                    <a:pt x="4087" y="19671"/>
                  </a:lnTo>
                  <a:lnTo>
                    <a:pt x="5546" y="20693"/>
                  </a:lnTo>
                  <a:lnTo>
                    <a:pt x="7034" y="21685"/>
                  </a:lnTo>
                  <a:lnTo>
                    <a:pt x="8523" y="22648"/>
                  </a:lnTo>
                  <a:lnTo>
                    <a:pt x="10011" y="23582"/>
                  </a:lnTo>
                  <a:lnTo>
                    <a:pt x="11529" y="24487"/>
                  </a:lnTo>
                  <a:lnTo>
                    <a:pt x="13076" y="25362"/>
                  </a:lnTo>
                  <a:lnTo>
                    <a:pt x="14652" y="26179"/>
                  </a:lnTo>
                  <a:lnTo>
                    <a:pt x="16257" y="26938"/>
                  </a:lnTo>
                  <a:lnTo>
                    <a:pt x="19146" y="28222"/>
                  </a:lnTo>
                  <a:lnTo>
                    <a:pt x="22094" y="29477"/>
                  </a:lnTo>
                  <a:lnTo>
                    <a:pt x="25041" y="30674"/>
                  </a:lnTo>
                  <a:lnTo>
                    <a:pt x="27989" y="31841"/>
                  </a:lnTo>
                  <a:lnTo>
                    <a:pt x="30966" y="33009"/>
                  </a:lnTo>
                  <a:lnTo>
                    <a:pt x="33943" y="34147"/>
                  </a:lnTo>
                  <a:lnTo>
                    <a:pt x="39897" y="36394"/>
                  </a:lnTo>
                  <a:lnTo>
                    <a:pt x="40247" y="36511"/>
                  </a:lnTo>
                  <a:lnTo>
                    <a:pt x="40568" y="36628"/>
                  </a:lnTo>
                  <a:lnTo>
                    <a:pt x="40860" y="36686"/>
                  </a:lnTo>
                  <a:lnTo>
                    <a:pt x="41152" y="36715"/>
                  </a:lnTo>
                  <a:lnTo>
                    <a:pt x="41385" y="36744"/>
                  </a:lnTo>
                  <a:lnTo>
                    <a:pt x="41648" y="36715"/>
                  </a:lnTo>
                  <a:lnTo>
                    <a:pt x="41852" y="36657"/>
                  </a:lnTo>
                  <a:lnTo>
                    <a:pt x="42056" y="36569"/>
                  </a:lnTo>
                  <a:lnTo>
                    <a:pt x="42232" y="36453"/>
                  </a:lnTo>
                  <a:lnTo>
                    <a:pt x="42407" y="36277"/>
                  </a:lnTo>
                  <a:lnTo>
                    <a:pt x="42582" y="36102"/>
                  </a:lnTo>
                  <a:lnTo>
                    <a:pt x="42728" y="35869"/>
                  </a:lnTo>
                  <a:lnTo>
                    <a:pt x="42874" y="35606"/>
                  </a:lnTo>
                  <a:lnTo>
                    <a:pt x="43020" y="35314"/>
                  </a:lnTo>
                  <a:lnTo>
                    <a:pt x="43282" y="34585"/>
                  </a:lnTo>
                  <a:lnTo>
                    <a:pt x="40247" y="32863"/>
                  </a:lnTo>
                  <a:lnTo>
                    <a:pt x="38759" y="31987"/>
                  </a:lnTo>
                  <a:lnTo>
                    <a:pt x="37270" y="31082"/>
                  </a:lnTo>
                  <a:lnTo>
                    <a:pt x="35782" y="30149"/>
                  </a:lnTo>
                  <a:lnTo>
                    <a:pt x="34322" y="29244"/>
                  </a:lnTo>
                  <a:lnTo>
                    <a:pt x="32863" y="28281"/>
                  </a:lnTo>
                  <a:lnTo>
                    <a:pt x="31404" y="27347"/>
                  </a:lnTo>
                  <a:lnTo>
                    <a:pt x="29974" y="26354"/>
                  </a:lnTo>
                  <a:lnTo>
                    <a:pt x="28544" y="25391"/>
                  </a:lnTo>
                  <a:lnTo>
                    <a:pt x="27114" y="24370"/>
                  </a:lnTo>
                  <a:lnTo>
                    <a:pt x="25713" y="23378"/>
                  </a:lnTo>
                  <a:lnTo>
                    <a:pt x="24341" y="22327"/>
                  </a:lnTo>
                  <a:lnTo>
                    <a:pt x="22940" y="21305"/>
                  </a:lnTo>
                  <a:lnTo>
                    <a:pt x="21598" y="20255"/>
                  </a:lnTo>
                  <a:lnTo>
                    <a:pt x="20226" y="19175"/>
                  </a:lnTo>
                  <a:lnTo>
                    <a:pt x="18883" y="18095"/>
                  </a:lnTo>
                  <a:lnTo>
                    <a:pt x="17541" y="16986"/>
                  </a:lnTo>
                  <a:lnTo>
                    <a:pt x="16228" y="15877"/>
                  </a:lnTo>
                  <a:lnTo>
                    <a:pt x="14914" y="14739"/>
                  </a:lnTo>
                  <a:lnTo>
                    <a:pt x="13630" y="13601"/>
                  </a:lnTo>
                  <a:lnTo>
                    <a:pt x="12346" y="12433"/>
                  </a:lnTo>
                  <a:lnTo>
                    <a:pt x="11062" y="11266"/>
                  </a:lnTo>
                  <a:lnTo>
                    <a:pt x="9807" y="10069"/>
                  </a:lnTo>
                  <a:lnTo>
                    <a:pt x="8552" y="8873"/>
                  </a:lnTo>
                  <a:lnTo>
                    <a:pt x="7326" y="7647"/>
                  </a:lnTo>
                  <a:lnTo>
                    <a:pt x="6100" y="6392"/>
                  </a:lnTo>
                  <a:lnTo>
                    <a:pt x="4875" y="5166"/>
                  </a:lnTo>
                  <a:lnTo>
                    <a:pt x="3678" y="3882"/>
                  </a:lnTo>
                  <a:lnTo>
                    <a:pt x="2481" y="2598"/>
                  </a:lnTo>
                  <a:lnTo>
                    <a:pt x="1314" y="1314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74"/>
            <p:cNvSpPr/>
            <p:nvPr/>
          </p:nvSpPr>
          <p:spPr>
            <a:xfrm>
              <a:off x="-2042575" y="2687188"/>
              <a:ext cx="693900" cy="347325"/>
            </a:xfrm>
            <a:custGeom>
              <a:avLst/>
              <a:gdLst/>
              <a:ahLst/>
              <a:cxnLst/>
              <a:rect l="l" t="t" r="r" b="b"/>
              <a:pathLst>
                <a:path w="27756" h="13893" extrusionOk="0">
                  <a:moveTo>
                    <a:pt x="0" y="1"/>
                  </a:moveTo>
                  <a:lnTo>
                    <a:pt x="5195" y="3678"/>
                  </a:lnTo>
                  <a:lnTo>
                    <a:pt x="7792" y="5487"/>
                  </a:lnTo>
                  <a:lnTo>
                    <a:pt x="10390" y="7268"/>
                  </a:lnTo>
                  <a:lnTo>
                    <a:pt x="13046" y="9019"/>
                  </a:lnTo>
                  <a:lnTo>
                    <a:pt x="14388" y="9865"/>
                  </a:lnTo>
                  <a:lnTo>
                    <a:pt x="15760" y="10712"/>
                  </a:lnTo>
                  <a:lnTo>
                    <a:pt x="17103" y="11529"/>
                  </a:lnTo>
                  <a:lnTo>
                    <a:pt x="18503" y="12346"/>
                  </a:lnTo>
                  <a:lnTo>
                    <a:pt x="19904" y="13134"/>
                  </a:lnTo>
                  <a:lnTo>
                    <a:pt x="21305" y="13893"/>
                  </a:lnTo>
                  <a:lnTo>
                    <a:pt x="22035" y="12288"/>
                  </a:lnTo>
                  <a:lnTo>
                    <a:pt x="22823" y="10741"/>
                  </a:lnTo>
                  <a:lnTo>
                    <a:pt x="23611" y="9194"/>
                  </a:lnTo>
                  <a:lnTo>
                    <a:pt x="24428" y="7676"/>
                  </a:lnTo>
                  <a:lnTo>
                    <a:pt x="26121" y="4641"/>
                  </a:lnTo>
                  <a:lnTo>
                    <a:pt x="26938" y="3094"/>
                  </a:lnTo>
                  <a:lnTo>
                    <a:pt x="27755" y="1547"/>
                  </a:lnTo>
                  <a:lnTo>
                    <a:pt x="25975" y="1810"/>
                  </a:lnTo>
                  <a:lnTo>
                    <a:pt x="24195" y="2014"/>
                  </a:lnTo>
                  <a:lnTo>
                    <a:pt x="22443" y="2160"/>
                  </a:lnTo>
                  <a:lnTo>
                    <a:pt x="20663" y="2248"/>
                  </a:lnTo>
                  <a:lnTo>
                    <a:pt x="18941" y="2277"/>
                  </a:lnTo>
                  <a:lnTo>
                    <a:pt x="17190" y="2248"/>
                  </a:lnTo>
                  <a:lnTo>
                    <a:pt x="15439" y="2189"/>
                  </a:lnTo>
                  <a:lnTo>
                    <a:pt x="13717" y="2073"/>
                  </a:lnTo>
                  <a:lnTo>
                    <a:pt x="11995" y="1898"/>
                  </a:lnTo>
                  <a:lnTo>
                    <a:pt x="10273" y="1723"/>
                  </a:lnTo>
                  <a:lnTo>
                    <a:pt x="8551" y="1489"/>
                  </a:lnTo>
                  <a:lnTo>
                    <a:pt x="6859" y="1226"/>
                  </a:lnTo>
                  <a:lnTo>
                    <a:pt x="5137" y="964"/>
                  </a:lnTo>
                  <a:lnTo>
                    <a:pt x="3415" y="6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74"/>
            <p:cNvSpPr/>
            <p:nvPr/>
          </p:nvSpPr>
          <p:spPr>
            <a:xfrm>
              <a:off x="-1496100" y="2452988"/>
              <a:ext cx="624600" cy="644275"/>
            </a:xfrm>
            <a:custGeom>
              <a:avLst/>
              <a:gdLst/>
              <a:ahLst/>
              <a:cxnLst/>
              <a:rect l="l" t="t" r="r" b="b"/>
              <a:pathLst>
                <a:path w="24984" h="25771" extrusionOk="0">
                  <a:moveTo>
                    <a:pt x="24983" y="0"/>
                  </a:moveTo>
                  <a:lnTo>
                    <a:pt x="21072" y="2568"/>
                  </a:lnTo>
                  <a:lnTo>
                    <a:pt x="17132" y="5137"/>
                  </a:lnTo>
                  <a:lnTo>
                    <a:pt x="15119" y="6450"/>
                  </a:lnTo>
                  <a:lnTo>
                    <a:pt x="14126" y="7092"/>
                  </a:lnTo>
                  <a:lnTo>
                    <a:pt x="13105" y="7734"/>
                  </a:lnTo>
                  <a:lnTo>
                    <a:pt x="12083" y="8318"/>
                  </a:lnTo>
                  <a:lnTo>
                    <a:pt x="11033" y="8872"/>
                  </a:lnTo>
                  <a:lnTo>
                    <a:pt x="10478" y="9135"/>
                  </a:lnTo>
                  <a:lnTo>
                    <a:pt x="9924" y="9369"/>
                  </a:lnTo>
                  <a:lnTo>
                    <a:pt x="9369" y="9602"/>
                  </a:lnTo>
                  <a:lnTo>
                    <a:pt x="8815" y="9806"/>
                  </a:lnTo>
                  <a:lnTo>
                    <a:pt x="8377" y="9981"/>
                  </a:lnTo>
                  <a:lnTo>
                    <a:pt x="8173" y="10069"/>
                  </a:lnTo>
                  <a:lnTo>
                    <a:pt x="7998" y="10186"/>
                  </a:lnTo>
                  <a:lnTo>
                    <a:pt x="7822" y="10332"/>
                  </a:lnTo>
                  <a:lnTo>
                    <a:pt x="7676" y="10507"/>
                  </a:lnTo>
                  <a:lnTo>
                    <a:pt x="7531" y="10711"/>
                  </a:lnTo>
                  <a:lnTo>
                    <a:pt x="7414" y="10915"/>
                  </a:lnTo>
                  <a:lnTo>
                    <a:pt x="6888" y="12112"/>
                  </a:lnTo>
                  <a:lnTo>
                    <a:pt x="6305" y="13250"/>
                  </a:lnTo>
                  <a:lnTo>
                    <a:pt x="5721" y="14388"/>
                  </a:lnTo>
                  <a:lnTo>
                    <a:pt x="5108" y="15527"/>
                  </a:lnTo>
                  <a:lnTo>
                    <a:pt x="3853" y="17774"/>
                  </a:lnTo>
                  <a:lnTo>
                    <a:pt x="3240" y="18912"/>
                  </a:lnTo>
                  <a:lnTo>
                    <a:pt x="2627" y="20050"/>
                  </a:lnTo>
                  <a:lnTo>
                    <a:pt x="1956" y="21393"/>
                  </a:lnTo>
                  <a:lnTo>
                    <a:pt x="1285" y="22794"/>
                  </a:lnTo>
                  <a:lnTo>
                    <a:pt x="1" y="25537"/>
                  </a:lnTo>
                  <a:lnTo>
                    <a:pt x="293" y="25771"/>
                  </a:lnTo>
                  <a:lnTo>
                    <a:pt x="964" y="24837"/>
                  </a:lnTo>
                  <a:lnTo>
                    <a:pt x="1635" y="23961"/>
                  </a:lnTo>
                  <a:lnTo>
                    <a:pt x="2306" y="23056"/>
                  </a:lnTo>
                  <a:lnTo>
                    <a:pt x="3036" y="22210"/>
                  </a:lnTo>
                  <a:lnTo>
                    <a:pt x="3736" y="21364"/>
                  </a:lnTo>
                  <a:lnTo>
                    <a:pt x="4495" y="20517"/>
                  </a:lnTo>
                  <a:lnTo>
                    <a:pt x="6013" y="18883"/>
                  </a:lnTo>
                  <a:lnTo>
                    <a:pt x="7560" y="17278"/>
                  </a:lnTo>
                  <a:lnTo>
                    <a:pt x="9165" y="15731"/>
                  </a:lnTo>
                  <a:lnTo>
                    <a:pt x="10770" y="14184"/>
                  </a:lnTo>
                  <a:lnTo>
                    <a:pt x="12404" y="12667"/>
                  </a:lnTo>
                  <a:lnTo>
                    <a:pt x="15702" y="9660"/>
                  </a:lnTo>
                  <a:lnTo>
                    <a:pt x="17308" y="8114"/>
                  </a:lnTo>
                  <a:lnTo>
                    <a:pt x="18942" y="6567"/>
                  </a:lnTo>
                  <a:lnTo>
                    <a:pt x="20518" y="4991"/>
                  </a:lnTo>
                  <a:lnTo>
                    <a:pt x="22065" y="3386"/>
                  </a:lnTo>
                  <a:lnTo>
                    <a:pt x="22824" y="2568"/>
                  </a:lnTo>
                  <a:lnTo>
                    <a:pt x="23553" y="1722"/>
                  </a:lnTo>
                  <a:lnTo>
                    <a:pt x="24283" y="876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74"/>
            <p:cNvSpPr/>
            <p:nvPr/>
          </p:nvSpPr>
          <p:spPr>
            <a:xfrm>
              <a:off x="-1184550" y="1578163"/>
              <a:ext cx="299175" cy="323975"/>
            </a:xfrm>
            <a:custGeom>
              <a:avLst/>
              <a:gdLst/>
              <a:ahLst/>
              <a:cxnLst/>
              <a:rect l="l" t="t" r="r" b="b"/>
              <a:pathLst>
                <a:path w="11967" h="12959" extrusionOk="0">
                  <a:moveTo>
                    <a:pt x="9369" y="0"/>
                  </a:moveTo>
                  <a:lnTo>
                    <a:pt x="8523" y="29"/>
                  </a:lnTo>
                  <a:lnTo>
                    <a:pt x="7677" y="58"/>
                  </a:lnTo>
                  <a:lnTo>
                    <a:pt x="6859" y="146"/>
                  </a:lnTo>
                  <a:lnTo>
                    <a:pt x="5167" y="292"/>
                  </a:lnTo>
                  <a:lnTo>
                    <a:pt x="4816" y="379"/>
                  </a:lnTo>
                  <a:lnTo>
                    <a:pt x="4670" y="409"/>
                  </a:lnTo>
                  <a:lnTo>
                    <a:pt x="4525" y="496"/>
                  </a:lnTo>
                  <a:lnTo>
                    <a:pt x="4379" y="584"/>
                  </a:lnTo>
                  <a:lnTo>
                    <a:pt x="4291" y="700"/>
                  </a:lnTo>
                  <a:lnTo>
                    <a:pt x="4174" y="846"/>
                  </a:lnTo>
                  <a:lnTo>
                    <a:pt x="4087" y="1022"/>
                  </a:lnTo>
                  <a:lnTo>
                    <a:pt x="2073" y="5779"/>
                  </a:lnTo>
                  <a:lnTo>
                    <a:pt x="1" y="10623"/>
                  </a:lnTo>
                  <a:lnTo>
                    <a:pt x="497" y="10886"/>
                  </a:lnTo>
                  <a:lnTo>
                    <a:pt x="993" y="11120"/>
                  </a:lnTo>
                  <a:lnTo>
                    <a:pt x="1956" y="11587"/>
                  </a:lnTo>
                  <a:lnTo>
                    <a:pt x="2452" y="11820"/>
                  </a:lnTo>
                  <a:lnTo>
                    <a:pt x="2890" y="12054"/>
                  </a:lnTo>
                  <a:lnTo>
                    <a:pt x="3357" y="12345"/>
                  </a:lnTo>
                  <a:lnTo>
                    <a:pt x="3766" y="12637"/>
                  </a:lnTo>
                  <a:lnTo>
                    <a:pt x="4028" y="12812"/>
                  </a:lnTo>
                  <a:lnTo>
                    <a:pt x="4262" y="12900"/>
                  </a:lnTo>
                  <a:lnTo>
                    <a:pt x="4495" y="12958"/>
                  </a:lnTo>
                  <a:lnTo>
                    <a:pt x="4729" y="12929"/>
                  </a:lnTo>
                  <a:lnTo>
                    <a:pt x="4933" y="12842"/>
                  </a:lnTo>
                  <a:lnTo>
                    <a:pt x="5108" y="12696"/>
                  </a:lnTo>
                  <a:lnTo>
                    <a:pt x="5313" y="12491"/>
                  </a:lnTo>
                  <a:lnTo>
                    <a:pt x="5488" y="12229"/>
                  </a:lnTo>
                  <a:lnTo>
                    <a:pt x="6422" y="10828"/>
                  </a:lnTo>
                  <a:lnTo>
                    <a:pt x="7297" y="9398"/>
                  </a:lnTo>
                  <a:lnTo>
                    <a:pt x="8144" y="7938"/>
                  </a:lnTo>
                  <a:lnTo>
                    <a:pt x="8961" y="6479"/>
                  </a:lnTo>
                  <a:lnTo>
                    <a:pt x="9749" y="5020"/>
                  </a:lnTo>
                  <a:lnTo>
                    <a:pt x="10508" y="3531"/>
                  </a:lnTo>
                  <a:lnTo>
                    <a:pt x="11266" y="2014"/>
                  </a:lnTo>
                  <a:lnTo>
                    <a:pt x="11967" y="496"/>
                  </a:lnTo>
                  <a:lnTo>
                    <a:pt x="11967" y="409"/>
                  </a:lnTo>
                  <a:lnTo>
                    <a:pt x="11967" y="292"/>
                  </a:lnTo>
                  <a:lnTo>
                    <a:pt x="11908" y="58"/>
                  </a:lnTo>
                  <a:lnTo>
                    <a:pt x="11062" y="29"/>
                  </a:lnTo>
                  <a:lnTo>
                    <a:pt x="102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74"/>
            <p:cNvSpPr/>
            <p:nvPr/>
          </p:nvSpPr>
          <p:spPr>
            <a:xfrm>
              <a:off x="-1825875" y="1324238"/>
              <a:ext cx="209425" cy="517325"/>
            </a:xfrm>
            <a:custGeom>
              <a:avLst/>
              <a:gdLst/>
              <a:ahLst/>
              <a:cxnLst/>
              <a:rect l="l" t="t" r="r" b="b"/>
              <a:pathLst>
                <a:path w="8377" h="20693" extrusionOk="0">
                  <a:moveTo>
                    <a:pt x="8376" y="1"/>
                  </a:moveTo>
                  <a:lnTo>
                    <a:pt x="1488" y="555"/>
                  </a:lnTo>
                  <a:lnTo>
                    <a:pt x="1255" y="584"/>
                  </a:lnTo>
                  <a:lnTo>
                    <a:pt x="1051" y="643"/>
                  </a:lnTo>
                  <a:lnTo>
                    <a:pt x="876" y="701"/>
                  </a:lnTo>
                  <a:lnTo>
                    <a:pt x="730" y="818"/>
                  </a:lnTo>
                  <a:lnTo>
                    <a:pt x="613" y="964"/>
                  </a:lnTo>
                  <a:lnTo>
                    <a:pt x="525" y="1139"/>
                  </a:lnTo>
                  <a:lnTo>
                    <a:pt x="467" y="1343"/>
                  </a:lnTo>
                  <a:lnTo>
                    <a:pt x="438" y="1606"/>
                  </a:lnTo>
                  <a:lnTo>
                    <a:pt x="379" y="3620"/>
                  </a:lnTo>
                  <a:lnTo>
                    <a:pt x="379" y="5633"/>
                  </a:lnTo>
                  <a:lnTo>
                    <a:pt x="350" y="9690"/>
                  </a:lnTo>
                  <a:lnTo>
                    <a:pt x="321" y="11704"/>
                  </a:lnTo>
                  <a:lnTo>
                    <a:pt x="263" y="13747"/>
                  </a:lnTo>
                  <a:lnTo>
                    <a:pt x="146" y="15790"/>
                  </a:lnTo>
                  <a:lnTo>
                    <a:pt x="0" y="17833"/>
                  </a:lnTo>
                  <a:lnTo>
                    <a:pt x="467" y="17804"/>
                  </a:lnTo>
                  <a:lnTo>
                    <a:pt x="817" y="17833"/>
                  </a:lnTo>
                  <a:lnTo>
                    <a:pt x="1109" y="17891"/>
                  </a:lnTo>
                  <a:lnTo>
                    <a:pt x="1226" y="17949"/>
                  </a:lnTo>
                  <a:lnTo>
                    <a:pt x="1313" y="18008"/>
                  </a:lnTo>
                  <a:lnTo>
                    <a:pt x="1459" y="18154"/>
                  </a:lnTo>
                  <a:lnTo>
                    <a:pt x="1576" y="18358"/>
                  </a:lnTo>
                  <a:lnTo>
                    <a:pt x="1605" y="18562"/>
                  </a:lnTo>
                  <a:lnTo>
                    <a:pt x="1634" y="18796"/>
                  </a:lnTo>
                  <a:lnTo>
                    <a:pt x="1605" y="19292"/>
                  </a:lnTo>
                  <a:lnTo>
                    <a:pt x="1576" y="19817"/>
                  </a:lnTo>
                  <a:lnTo>
                    <a:pt x="1576" y="20051"/>
                  </a:lnTo>
                  <a:lnTo>
                    <a:pt x="1605" y="20284"/>
                  </a:lnTo>
                  <a:lnTo>
                    <a:pt x="1664" y="20489"/>
                  </a:lnTo>
                  <a:lnTo>
                    <a:pt x="1780" y="20693"/>
                  </a:lnTo>
                  <a:lnTo>
                    <a:pt x="1897" y="20605"/>
                  </a:lnTo>
                  <a:lnTo>
                    <a:pt x="1985" y="20518"/>
                  </a:lnTo>
                  <a:lnTo>
                    <a:pt x="2043" y="20430"/>
                  </a:lnTo>
                  <a:lnTo>
                    <a:pt x="2072" y="20314"/>
                  </a:lnTo>
                  <a:lnTo>
                    <a:pt x="2101" y="20051"/>
                  </a:lnTo>
                  <a:lnTo>
                    <a:pt x="2131" y="19817"/>
                  </a:lnTo>
                  <a:lnTo>
                    <a:pt x="2335" y="18971"/>
                  </a:lnTo>
                  <a:lnTo>
                    <a:pt x="2510" y="18125"/>
                  </a:lnTo>
                  <a:lnTo>
                    <a:pt x="2656" y="17278"/>
                  </a:lnTo>
                  <a:lnTo>
                    <a:pt x="2802" y="16432"/>
                  </a:lnTo>
                  <a:lnTo>
                    <a:pt x="3006" y="14739"/>
                  </a:lnTo>
                  <a:lnTo>
                    <a:pt x="3152" y="13046"/>
                  </a:lnTo>
                  <a:lnTo>
                    <a:pt x="3269" y="11324"/>
                  </a:lnTo>
                  <a:lnTo>
                    <a:pt x="3356" y="9603"/>
                  </a:lnTo>
                  <a:lnTo>
                    <a:pt x="3473" y="6188"/>
                  </a:lnTo>
                  <a:lnTo>
                    <a:pt x="3502" y="5808"/>
                  </a:lnTo>
                  <a:lnTo>
                    <a:pt x="3561" y="5517"/>
                  </a:lnTo>
                  <a:lnTo>
                    <a:pt x="3648" y="5254"/>
                  </a:lnTo>
                  <a:lnTo>
                    <a:pt x="3707" y="5166"/>
                  </a:lnTo>
                  <a:lnTo>
                    <a:pt x="3794" y="5079"/>
                  </a:lnTo>
                  <a:lnTo>
                    <a:pt x="3882" y="4991"/>
                  </a:lnTo>
                  <a:lnTo>
                    <a:pt x="3969" y="4933"/>
                  </a:lnTo>
                  <a:lnTo>
                    <a:pt x="4203" y="4845"/>
                  </a:lnTo>
                  <a:lnTo>
                    <a:pt x="4524" y="4816"/>
                  </a:lnTo>
                  <a:lnTo>
                    <a:pt x="4903" y="4845"/>
                  </a:lnTo>
                  <a:lnTo>
                    <a:pt x="5633" y="4904"/>
                  </a:lnTo>
                  <a:lnTo>
                    <a:pt x="6392" y="4904"/>
                  </a:lnTo>
                  <a:lnTo>
                    <a:pt x="7909" y="4875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74"/>
            <p:cNvSpPr/>
            <p:nvPr/>
          </p:nvSpPr>
          <p:spPr>
            <a:xfrm>
              <a:off x="-2127950" y="1422013"/>
              <a:ext cx="169300" cy="369950"/>
            </a:xfrm>
            <a:custGeom>
              <a:avLst/>
              <a:gdLst/>
              <a:ahLst/>
              <a:cxnLst/>
              <a:rect l="l" t="t" r="r" b="b"/>
              <a:pathLst>
                <a:path w="6772" h="14798" extrusionOk="0">
                  <a:moveTo>
                    <a:pt x="0" y="0"/>
                  </a:moveTo>
                  <a:lnTo>
                    <a:pt x="526" y="5721"/>
                  </a:lnTo>
                  <a:lnTo>
                    <a:pt x="1109" y="5750"/>
                  </a:lnTo>
                  <a:lnTo>
                    <a:pt x="1547" y="5808"/>
                  </a:lnTo>
                  <a:lnTo>
                    <a:pt x="1722" y="5837"/>
                  </a:lnTo>
                  <a:lnTo>
                    <a:pt x="1868" y="5896"/>
                  </a:lnTo>
                  <a:lnTo>
                    <a:pt x="1985" y="5954"/>
                  </a:lnTo>
                  <a:lnTo>
                    <a:pt x="2073" y="6042"/>
                  </a:lnTo>
                  <a:lnTo>
                    <a:pt x="2131" y="6129"/>
                  </a:lnTo>
                  <a:lnTo>
                    <a:pt x="2160" y="6246"/>
                  </a:lnTo>
                  <a:lnTo>
                    <a:pt x="2189" y="6392"/>
                  </a:lnTo>
                  <a:lnTo>
                    <a:pt x="2218" y="6538"/>
                  </a:lnTo>
                  <a:lnTo>
                    <a:pt x="2189" y="6946"/>
                  </a:lnTo>
                  <a:lnTo>
                    <a:pt x="2160" y="7501"/>
                  </a:lnTo>
                  <a:lnTo>
                    <a:pt x="1693" y="12054"/>
                  </a:lnTo>
                  <a:lnTo>
                    <a:pt x="1693" y="12054"/>
                  </a:lnTo>
                  <a:lnTo>
                    <a:pt x="2131" y="11996"/>
                  </a:lnTo>
                  <a:lnTo>
                    <a:pt x="2539" y="11966"/>
                  </a:lnTo>
                  <a:lnTo>
                    <a:pt x="2919" y="11937"/>
                  </a:lnTo>
                  <a:lnTo>
                    <a:pt x="3269" y="11966"/>
                  </a:lnTo>
                  <a:lnTo>
                    <a:pt x="3619" y="11996"/>
                  </a:lnTo>
                  <a:lnTo>
                    <a:pt x="3940" y="12054"/>
                  </a:lnTo>
                  <a:lnTo>
                    <a:pt x="4232" y="12171"/>
                  </a:lnTo>
                  <a:lnTo>
                    <a:pt x="4495" y="12317"/>
                  </a:lnTo>
                  <a:lnTo>
                    <a:pt x="4728" y="12462"/>
                  </a:lnTo>
                  <a:lnTo>
                    <a:pt x="4933" y="12667"/>
                  </a:lnTo>
                  <a:lnTo>
                    <a:pt x="5108" y="12929"/>
                  </a:lnTo>
                  <a:lnTo>
                    <a:pt x="5225" y="13221"/>
                  </a:lnTo>
                  <a:lnTo>
                    <a:pt x="5341" y="13542"/>
                  </a:lnTo>
                  <a:lnTo>
                    <a:pt x="5400" y="13922"/>
                  </a:lnTo>
                  <a:lnTo>
                    <a:pt x="5429" y="14330"/>
                  </a:lnTo>
                  <a:lnTo>
                    <a:pt x="5400" y="14797"/>
                  </a:lnTo>
                  <a:lnTo>
                    <a:pt x="5400" y="14797"/>
                  </a:lnTo>
                  <a:lnTo>
                    <a:pt x="5750" y="14710"/>
                  </a:lnTo>
                  <a:lnTo>
                    <a:pt x="6042" y="14593"/>
                  </a:lnTo>
                  <a:lnTo>
                    <a:pt x="6304" y="14447"/>
                  </a:lnTo>
                  <a:lnTo>
                    <a:pt x="6509" y="14272"/>
                  </a:lnTo>
                  <a:lnTo>
                    <a:pt x="6655" y="14038"/>
                  </a:lnTo>
                  <a:lnTo>
                    <a:pt x="6742" y="13776"/>
                  </a:lnTo>
                  <a:lnTo>
                    <a:pt x="6771" y="13513"/>
                  </a:lnTo>
                  <a:lnTo>
                    <a:pt x="6771" y="13192"/>
                  </a:lnTo>
                  <a:lnTo>
                    <a:pt x="6655" y="11645"/>
                  </a:lnTo>
                  <a:lnTo>
                    <a:pt x="6567" y="10128"/>
                  </a:lnTo>
                  <a:lnTo>
                    <a:pt x="6509" y="8581"/>
                  </a:lnTo>
                  <a:lnTo>
                    <a:pt x="6450" y="7034"/>
                  </a:lnTo>
                  <a:lnTo>
                    <a:pt x="6450" y="5487"/>
                  </a:lnTo>
                  <a:lnTo>
                    <a:pt x="6479" y="3940"/>
                  </a:lnTo>
                  <a:lnTo>
                    <a:pt x="6567" y="2364"/>
                  </a:lnTo>
                  <a:lnTo>
                    <a:pt x="6655" y="759"/>
                  </a:lnTo>
                  <a:lnTo>
                    <a:pt x="5808" y="759"/>
                  </a:lnTo>
                  <a:lnTo>
                    <a:pt x="4962" y="672"/>
                  </a:lnTo>
                  <a:lnTo>
                    <a:pt x="4115" y="584"/>
                  </a:lnTo>
                  <a:lnTo>
                    <a:pt x="3298" y="438"/>
                  </a:lnTo>
                  <a:lnTo>
                    <a:pt x="1664" y="176"/>
                  </a:lnTo>
                  <a:lnTo>
                    <a:pt x="818" y="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74"/>
            <p:cNvSpPr/>
            <p:nvPr/>
          </p:nvSpPr>
          <p:spPr>
            <a:xfrm>
              <a:off x="-2529975" y="1497163"/>
              <a:ext cx="177325" cy="301350"/>
            </a:xfrm>
            <a:custGeom>
              <a:avLst/>
              <a:gdLst/>
              <a:ahLst/>
              <a:cxnLst/>
              <a:rect l="l" t="t" r="r" b="b"/>
              <a:pathLst>
                <a:path w="7093" h="12054" extrusionOk="0">
                  <a:moveTo>
                    <a:pt x="7005" y="0"/>
                  </a:moveTo>
                  <a:lnTo>
                    <a:pt x="3853" y="409"/>
                  </a:lnTo>
                  <a:lnTo>
                    <a:pt x="847" y="759"/>
                  </a:lnTo>
                  <a:lnTo>
                    <a:pt x="613" y="788"/>
                  </a:lnTo>
                  <a:lnTo>
                    <a:pt x="409" y="876"/>
                  </a:lnTo>
                  <a:lnTo>
                    <a:pt x="263" y="964"/>
                  </a:lnTo>
                  <a:lnTo>
                    <a:pt x="175" y="1080"/>
                  </a:lnTo>
                  <a:lnTo>
                    <a:pt x="88" y="1226"/>
                  </a:lnTo>
                  <a:lnTo>
                    <a:pt x="30" y="1372"/>
                  </a:lnTo>
                  <a:lnTo>
                    <a:pt x="30" y="1576"/>
                  </a:lnTo>
                  <a:lnTo>
                    <a:pt x="0" y="1810"/>
                  </a:lnTo>
                  <a:lnTo>
                    <a:pt x="30" y="3094"/>
                  </a:lnTo>
                  <a:lnTo>
                    <a:pt x="88" y="4378"/>
                  </a:lnTo>
                  <a:lnTo>
                    <a:pt x="146" y="5662"/>
                  </a:lnTo>
                  <a:lnTo>
                    <a:pt x="263" y="6947"/>
                  </a:lnTo>
                  <a:lnTo>
                    <a:pt x="438" y="8202"/>
                  </a:lnTo>
                  <a:lnTo>
                    <a:pt x="672" y="9486"/>
                  </a:lnTo>
                  <a:lnTo>
                    <a:pt x="818" y="10128"/>
                  </a:lnTo>
                  <a:lnTo>
                    <a:pt x="963" y="10770"/>
                  </a:lnTo>
                  <a:lnTo>
                    <a:pt x="1139" y="11412"/>
                  </a:lnTo>
                  <a:lnTo>
                    <a:pt x="1343" y="12054"/>
                  </a:lnTo>
                  <a:lnTo>
                    <a:pt x="5137" y="11237"/>
                  </a:lnTo>
                  <a:lnTo>
                    <a:pt x="5224" y="10974"/>
                  </a:lnTo>
                  <a:lnTo>
                    <a:pt x="5283" y="10741"/>
                  </a:lnTo>
                  <a:lnTo>
                    <a:pt x="5312" y="10478"/>
                  </a:lnTo>
                  <a:lnTo>
                    <a:pt x="5312" y="10244"/>
                  </a:lnTo>
                  <a:lnTo>
                    <a:pt x="5283" y="9778"/>
                  </a:lnTo>
                  <a:lnTo>
                    <a:pt x="5224" y="9311"/>
                  </a:lnTo>
                  <a:lnTo>
                    <a:pt x="5137" y="8727"/>
                  </a:lnTo>
                  <a:lnTo>
                    <a:pt x="5108" y="8435"/>
                  </a:lnTo>
                  <a:lnTo>
                    <a:pt x="5137" y="8172"/>
                  </a:lnTo>
                  <a:lnTo>
                    <a:pt x="5166" y="7880"/>
                  </a:lnTo>
                  <a:lnTo>
                    <a:pt x="5254" y="7618"/>
                  </a:lnTo>
                  <a:lnTo>
                    <a:pt x="5370" y="7384"/>
                  </a:lnTo>
                  <a:lnTo>
                    <a:pt x="5575" y="7151"/>
                  </a:lnTo>
                  <a:lnTo>
                    <a:pt x="5925" y="6771"/>
                  </a:lnTo>
                  <a:lnTo>
                    <a:pt x="6217" y="6363"/>
                  </a:lnTo>
                  <a:lnTo>
                    <a:pt x="6479" y="5954"/>
                  </a:lnTo>
                  <a:lnTo>
                    <a:pt x="6655" y="5546"/>
                  </a:lnTo>
                  <a:lnTo>
                    <a:pt x="6830" y="5108"/>
                  </a:lnTo>
                  <a:lnTo>
                    <a:pt x="6917" y="4670"/>
                  </a:lnTo>
                  <a:lnTo>
                    <a:pt x="7005" y="4232"/>
                  </a:lnTo>
                  <a:lnTo>
                    <a:pt x="7063" y="3795"/>
                  </a:lnTo>
                  <a:lnTo>
                    <a:pt x="7092" y="3328"/>
                  </a:lnTo>
                  <a:lnTo>
                    <a:pt x="7092" y="2861"/>
                  </a:lnTo>
                  <a:lnTo>
                    <a:pt x="7063" y="1927"/>
                  </a:lnTo>
                  <a:lnTo>
                    <a:pt x="7005" y="964"/>
                  </a:lnTo>
                  <a:lnTo>
                    <a:pt x="70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74"/>
            <p:cNvSpPr/>
            <p:nvPr/>
          </p:nvSpPr>
          <p:spPr>
            <a:xfrm>
              <a:off x="-2036025" y="1366563"/>
              <a:ext cx="191200" cy="412250"/>
            </a:xfrm>
            <a:custGeom>
              <a:avLst/>
              <a:gdLst/>
              <a:ahLst/>
              <a:cxnLst/>
              <a:rect l="l" t="t" r="r" b="b"/>
              <a:pathLst>
                <a:path w="7648" h="16490" extrusionOk="0">
                  <a:moveTo>
                    <a:pt x="205" y="0"/>
                  </a:moveTo>
                  <a:lnTo>
                    <a:pt x="1" y="1606"/>
                  </a:lnTo>
                  <a:lnTo>
                    <a:pt x="1664" y="1751"/>
                  </a:lnTo>
                  <a:lnTo>
                    <a:pt x="2452" y="1839"/>
                  </a:lnTo>
                  <a:lnTo>
                    <a:pt x="3240" y="1897"/>
                  </a:lnTo>
                  <a:lnTo>
                    <a:pt x="3503" y="1927"/>
                  </a:lnTo>
                  <a:lnTo>
                    <a:pt x="3736" y="1985"/>
                  </a:lnTo>
                  <a:lnTo>
                    <a:pt x="3912" y="2072"/>
                  </a:lnTo>
                  <a:lnTo>
                    <a:pt x="4057" y="2218"/>
                  </a:lnTo>
                  <a:lnTo>
                    <a:pt x="4174" y="2364"/>
                  </a:lnTo>
                  <a:lnTo>
                    <a:pt x="4233" y="2569"/>
                  </a:lnTo>
                  <a:lnTo>
                    <a:pt x="4262" y="2802"/>
                  </a:lnTo>
                  <a:lnTo>
                    <a:pt x="4233" y="3094"/>
                  </a:lnTo>
                  <a:lnTo>
                    <a:pt x="4087" y="4758"/>
                  </a:lnTo>
                  <a:lnTo>
                    <a:pt x="3999" y="6392"/>
                  </a:lnTo>
                  <a:lnTo>
                    <a:pt x="3941" y="8055"/>
                  </a:lnTo>
                  <a:lnTo>
                    <a:pt x="3912" y="9719"/>
                  </a:lnTo>
                  <a:lnTo>
                    <a:pt x="3941" y="11412"/>
                  </a:lnTo>
                  <a:lnTo>
                    <a:pt x="3970" y="13075"/>
                  </a:lnTo>
                  <a:lnTo>
                    <a:pt x="4028" y="14768"/>
                  </a:lnTo>
                  <a:lnTo>
                    <a:pt x="4145" y="16490"/>
                  </a:lnTo>
                  <a:lnTo>
                    <a:pt x="4554" y="16432"/>
                  </a:lnTo>
                  <a:lnTo>
                    <a:pt x="5838" y="16432"/>
                  </a:lnTo>
                  <a:lnTo>
                    <a:pt x="6246" y="16402"/>
                  </a:lnTo>
                  <a:lnTo>
                    <a:pt x="6451" y="16344"/>
                  </a:lnTo>
                  <a:lnTo>
                    <a:pt x="6626" y="16286"/>
                  </a:lnTo>
                  <a:lnTo>
                    <a:pt x="6772" y="16198"/>
                  </a:lnTo>
                  <a:lnTo>
                    <a:pt x="6947" y="16052"/>
                  </a:lnTo>
                  <a:lnTo>
                    <a:pt x="7064" y="15906"/>
                  </a:lnTo>
                  <a:lnTo>
                    <a:pt x="7180" y="15702"/>
                  </a:lnTo>
                  <a:lnTo>
                    <a:pt x="7326" y="15352"/>
                  </a:lnTo>
                  <a:lnTo>
                    <a:pt x="7501" y="14943"/>
                  </a:lnTo>
                  <a:lnTo>
                    <a:pt x="7618" y="14505"/>
                  </a:lnTo>
                  <a:lnTo>
                    <a:pt x="7647" y="14272"/>
                  </a:lnTo>
                  <a:lnTo>
                    <a:pt x="7647" y="14038"/>
                  </a:lnTo>
                  <a:lnTo>
                    <a:pt x="7647" y="13805"/>
                  </a:lnTo>
                  <a:lnTo>
                    <a:pt x="7589" y="13571"/>
                  </a:lnTo>
                  <a:lnTo>
                    <a:pt x="7530" y="13338"/>
                  </a:lnTo>
                  <a:lnTo>
                    <a:pt x="7414" y="13104"/>
                  </a:lnTo>
                  <a:lnTo>
                    <a:pt x="7268" y="12842"/>
                  </a:lnTo>
                  <a:lnTo>
                    <a:pt x="7064" y="12608"/>
                  </a:lnTo>
                  <a:lnTo>
                    <a:pt x="6801" y="12375"/>
                  </a:lnTo>
                  <a:lnTo>
                    <a:pt x="6509" y="12141"/>
                  </a:lnTo>
                  <a:lnTo>
                    <a:pt x="6742" y="12083"/>
                  </a:lnTo>
                  <a:lnTo>
                    <a:pt x="6947" y="11995"/>
                  </a:lnTo>
                  <a:lnTo>
                    <a:pt x="7122" y="11908"/>
                  </a:lnTo>
                  <a:lnTo>
                    <a:pt x="7239" y="11820"/>
                  </a:lnTo>
                  <a:lnTo>
                    <a:pt x="7355" y="11733"/>
                  </a:lnTo>
                  <a:lnTo>
                    <a:pt x="7443" y="11616"/>
                  </a:lnTo>
                  <a:lnTo>
                    <a:pt x="7530" y="11499"/>
                  </a:lnTo>
                  <a:lnTo>
                    <a:pt x="7560" y="11353"/>
                  </a:lnTo>
                  <a:lnTo>
                    <a:pt x="7618" y="11091"/>
                  </a:lnTo>
                  <a:lnTo>
                    <a:pt x="7647" y="10828"/>
                  </a:lnTo>
                  <a:lnTo>
                    <a:pt x="7647" y="10244"/>
                  </a:lnTo>
                  <a:lnTo>
                    <a:pt x="76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74"/>
            <p:cNvSpPr/>
            <p:nvPr/>
          </p:nvSpPr>
          <p:spPr>
            <a:xfrm>
              <a:off x="-1490250" y="1357813"/>
              <a:ext cx="240800" cy="294775"/>
            </a:xfrm>
            <a:custGeom>
              <a:avLst/>
              <a:gdLst/>
              <a:ahLst/>
              <a:cxnLst/>
              <a:rect l="l" t="t" r="r" b="b"/>
              <a:pathLst>
                <a:path w="9632" h="11791" extrusionOk="0">
                  <a:moveTo>
                    <a:pt x="1664" y="0"/>
                  </a:moveTo>
                  <a:lnTo>
                    <a:pt x="584" y="88"/>
                  </a:lnTo>
                  <a:lnTo>
                    <a:pt x="263" y="2189"/>
                  </a:lnTo>
                  <a:lnTo>
                    <a:pt x="0" y="4144"/>
                  </a:lnTo>
                  <a:lnTo>
                    <a:pt x="292" y="4174"/>
                  </a:lnTo>
                  <a:lnTo>
                    <a:pt x="584" y="4203"/>
                  </a:lnTo>
                  <a:lnTo>
                    <a:pt x="847" y="4261"/>
                  </a:lnTo>
                  <a:lnTo>
                    <a:pt x="1138" y="4320"/>
                  </a:lnTo>
                  <a:lnTo>
                    <a:pt x="1401" y="4436"/>
                  </a:lnTo>
                  <a:lnTo>
                    <a:pt x="1693" y="4524"/>
                  </a:lnTo>
                  <a:lnTo>
                    <a:pt x="1956" y="4670"/>
                  </a:lnTo>
                  <a:lnTo>
                    <a:pt x="2189" y="4816"/>
                  </a:lnTo>
                  <a:lnTo>
                    <a:pt x="2423" y="4962"/>
                  </a:lnTo>
                  <a:lnTo>
                    <a:pt x="2656" y="5137"/>
                  </a:lnTo>
                  <a:lnTo>
                    <a:pt x="2860" y="5341"/>
                  </a:lnTo>
                  <a:lnTo>
                    <a:pt x="3036" y="5545"/>
                  </a:lnTo>
                  <a:lnTo>
                    <a:pt x="3181" y="5750"/>
                  </a:lnTo>
                  <a:lnTo>
                    <a:pt x="3327" y="5954"/>
                  </a:lnTo>
                  <a:lnTo>
                    <a:pt x="3415" y="6187"/>
                  </a:lnTo>
                  <a:lnTo>
                    <a:pt x="3502" y="6450"/>
                  </a:lnTo>
                  <a:lnTo>
                    <a:pt x="3561" y="6713"/>
                  </a:lnTo>
                  <a:lnTo>
                    <a:pt x="3561" y="7005"/>
                  </a:lnTo>
                  <a:lnTo>
                    <a:pt x="3561" y="7267"/>
                  </a:lnTo>
                  <a:lnTo>
                    <a:pt x="3532" y="7530"/>
                  </a:lnTo>
                  <a:lnTo>
                    <a:pt x="3415" y="8055"/>
                  </a:lnTo>
                  <a:lnTo>
                    <a:pt x="3269" y="8581"/>
                  </a:lnTo>
                  <a:lnTo>
                    <a:pt x="2890" y="9660"/>
                  </a:lnTo>
                  <a:lnTo>
                    <a:pt x="2744" y="10215"/>
                  </a:lnTo>
                  <a:lnTo>
                    <a:pt x="2685" y="10478"/>
                  </a:lnTo>
                  <a:lnTo>
                    <a:pt x="2627" y="10769"/>
                  </a:lnTo>
                  <a:lnTo>
                    <a:pt x="5224" y="11791"/>
                  </a:lnTo>
                  <a:lnTo>
                    <a:pt x="6421" y="9018"/>
                  </a:lnTo>
                  <a:lnTo>
                    <a:pt x="7530" y="6187"/>
                  </a:lnTo>
                  <a:lnTo>
                    <a:pt x="8085" y="4786"/>
                  </a:lnTo>
                  <a:lnTo>
                    <a:pt x="8610" y="3327"/>
                  </a:lnTo>
                  <a:lnTo>
                    <a:pt x="9135" y="1897"/>
                  </a:lnTo>
                  <a:lnTo>
                    <a:pt x="9631" y="409"/>
                  </a:lnTo>
                  <a:lnTo>
                    <a:pt x="7209" y="234"/>
                  </a:lnTo>
                  <a:lnTo>
                    <a:pt x="4933" y="58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74"/>
            <p:cNvSpPr/>
            <p:nvPr/>
          </p:nvSpPr>
          <p:spPr>
            <a:xfrm>
              <a:off x="-2031650" y="1827688"/>
              <a:ext cx="214550" cy="668375"/>
            </a:xfrm>
            <a:custGeom>
              <a:avLst/>
              <a:gdLst/>
              <a:ahLst/>
              <a:cxnLst/>
              <a:rect l="l" t="t" r="r" b="b"/>
              <a:pathLst>
                <a:path w="8582" h="26735" extrusionOk="0">
                  <a:moveTo>
                    <a:pt x="2131" y="0"/>
                  </a:moveTo>
                  <a:lnTo>
                    <a:pt x="1839" y="263"/>
                  </a:lnTo>
                  <a:lnTo>
                    <a:pt x="1577" y="526"/>
                  </a:lnTo>
                  <a:lnTo>
                    <a:pt x="1343" y="818"/>
                  </a:lnTo>
                  <a:lnTo>
                    <a:pt x="1110" y="1080"/>
                  </a:lnTo>
                  <a:lnTo>
                    <a:pt x="906" y="1372"/>
                  </a:lnTo>
                  <a:lnTo>
                    <a:pt x="730" y="1664"/>
                  </a:lnTo>
                  <a:lnTo>
                    <a:pt x="555" y="1985"/>
                  </a:lnTo>
                  <a:lnTo>
                    <a:pt x="409" y="2277"/>
                  </a:lnTo>
                  <a:lnTo>
                    <a:pt x="293" y="2627"/>
                  </a:lnTo>
                  <a:lnTo>
                    <a:pt x="205" y="2948"/>
                  </a:lnTo>
                  <a:lnTo>
                    <a:pt x="118" y="3298"/>
                  </a:lnTo>
                  <a:lnTo>
                    <a:pt x="59" y="3649"/>
                  </a:lnTo>
                  <a:lnTo>
                    <a:pt x="30" y="4028"/>
                  </a:lnTo>
                  <a:lnTo>
                    <a:pt x="1" y="4407"/>
                  </a:lnTo>
                  <a:lnTo>
                    <a:pt x="1" y="4816"/>
                  </a:lnTo>
                  <a:lnTo>
                    <a:pt x="30" y="5225"/>
                  </a:lnTo>
                  <a:lnTo>
                    <a:pt x="118" y="6655"/>
                  </a:lnTo>
                  <a:lnTo>
                    <a:pt x="263" y="8056"/>
                  </a:lnTo>
                  <a:lnTo>
                    <a:pt x="439" y="9456"/>
                  </a:lnTo>
                  <a:lnTo>
                    <a:pt x="643" y="10857"/>
                  </a:lnTo>
                  <a:lnTo>
                    <a:pt x="876" y="12229"/>
                  </a:lnTo>
                  <a:lnTo>
                    <a:pt x="1139" y="13630"/>
                  </a:lnTo>
                  <a:lnTo>
                    <a:pt x="1460" y="14972"/>
                  </a:lnTo>
                  <a:lnTo>
                    <a:pt x="1781" y="16344"/>
                  </a:lnTo>
                  <a:lnTo>
                    <a:pt x="2161" y="17657"/>
                  </a:lnTo>
                  <a:lnTo>
                    <a:pt x="2598" y="19000"/>
                  </a:lnTo>
                  <a:lnTo>
                    <a:pt x="3065" y="20313"/>
                  </a:lnTo>
                  <a:lnTo>
                    <a:pt x="3561" y="21627"/>
                  </a:lnTo>
                  <a:lnTo>
                    <a:pt x="4145" y="22911"/>
                  </a:lnTo>
                  <a:lnTo>
                    <a:pt x="4729" y="24195"/>
                  </a:lnTo>
                  <a:lnTo>
                    <a:pt x="5400" y="25479"/>
                  </a:lnTo>
                  <a:lnTo>
                    <a:pt x="6101" y="26734"/>
                  </a:lnTo>
                  <a:lnTo>
                    <a:pt x="6392" y="26617"/>
                  </a:lnTo>
                  <a:lnTo>
                    <a:pt x="6713" y="26530"/>
                  </a:lnTo>
                  <a:lnTo>
                    <a:pt x="7355" y="26384"/>
                  </a:lnTo>
                  <a:lnTo>
                    <a:pt x="7677" y="26267"/>
                  </a:lnTo>
                  <a:lnTo>
                    <a:pt x="7998" y="26180"/>
                  </a:lnTo>
                  <a:lnTo>
                    <a:pt x="8289" y="26034"/>
                  </a:lnTo>
                  <a:lnTo>
                    <a:pt x="8581" y="25829"/>
                  </a:lnTo>
                  <a:lnTo>
                    <a:pt x="8114" y="25100"/>
                  </a:lnTo>
                  <a:lnTo>
                    <a:pt x="7647" y="24370"/>
                  </a:lnTo>
                  <a:lnTo>
                    <a:pt x="7210" y="23611"/>
                  </a:lnTo>
                  <a:lnTo>
                    <a:pt x="6801" y="22852"/>
                  </a:lnTo>
                  <a:lnTo>
                    <a:pt x="6392" y="22094"/>
                  </a:lnTo>
                  <a:lnTo>
                    <a:pt x="6013" y="21335"/>
                  </a:lnTo>
                  <a:lnTo>
                    <a:pt x="5663" y="20576"/>
                  </a:lnTo>
                  <a:lnTo>
                    <a:pt x="5313" y="19788"/>
                  </a:lnTo>
                  <a:lnTo>
                    <a:pt x="5021" y="19029"/>
                  </a:lnTo>
                  <a:lnTo>
                    <a:pt x="4700" y="18241"/>
                  </a:lnTo>
                  <a:lnTo>
                    <a:pt x="4408" y="17453"/>
                  </a:lnTo>
                  <a:lnTo>
                    <a:pt x="4145" y="16665"/>
                  </a:lnTo>
                  <a:lnTo>
                    <a:pt x="3912" y="15877"/>
                  </a:lnTo>
                  <a:lnTo>
                    <a:pt x="3678" y="15060"/>
                  </a:lnTo>
                  <a:lnTo>
                    <a:pt x="3270" y="13455"/>
                  </a:lnTo>
                  <a:lnTo>
                    <a:pt x="2919" y="11820"/>
                  </a:lnTo>
                  <a:lnTo>
                    <a:pt x="2627" y="10186"/>
                  </a:lnTo>
                  <a:lnTo>
                    <a:pt x="2423" y="8522"/>
                  </a:lnTo>
                  <a:lnTo>
                    <a:pt x="2248" y="6859"/>
                  </a:lnTo>
                  <a:lnTo>
                    <a:pt x="2131" y="5166"/>
                  </a:lnTo>
                  <a:lnTo>
                    <a:pt x="2073" y="3444"/>
                  </a:lnTo>
                  <a:lnTo>
                    <a:pt x="2073" y="1722"/>
                  </a:lnTo>
                  <a:lnTo>
                    <a:pt x="21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74"/>
            <p:cNvSpPr/>
            <p:nvPr/>
          </p:nvSpPr>
          <p:spPr>
            <a:xfrm>
              <a:off x="-1418750" y="2308513"/>
              <a:ext cx="671275" cy="391100"/>
            </a:xfrm>
            <a:custGeom>
              <a:avLst/>
              <a:gdLst/>
              <a:ahLst/>
              <a:cxnLst/>
              <a:rect l="l" t="t" r="r" b="b"/>
              <a:pathLst>
                <a:path w="26851" h="15644" extrusionOk="0">
                  <a:moveTo>
                    <a:pt x="24049" y="0"/>
                  </a:moveTo>
                  <a:lnTo>
                    <a:pt x="23786" y="30"/>
                  </a:lnTo>
                  <a:lnTo>
                    <a:pt x="23553" y="59"/>
                  </a:lnTo>
                  <a:lnTo>
                    <a:pt x="23319" y="146"/>
                  </a:lnTo>
                  <a:lnTo>
                    <a:pt x="23086" y="263"/>
                  </a:lnTo>
                  <a:lnTo>
                    <a:pt x="22852" y="438"/>
                  </a:lnTo>
                  <a:lnTo>
                    <a:pt x="22648" y="643"/>
                  </a:lnTo>
                  <a:lnTo>
                    <a:pt x="21831" y="1431"/>
                  </a:lnTo>
                  <a:lnTo>
                    <a:pt x="21014" y="2189"/>
                  </a:lnTo>
                  <a:lnTo>
                    <a:pt x="20167" y="2919"/>
                  </a:lnTo>
                  <a:lnTo>
                    <a:pt x="19321" y="3649"/>
                  </a:lnTo>
                  <a:lnTo>
                    <a:pt x="18445" y="4320"/>
                  </a:lnTo>
                  <a:lnTo>
                    <a:pt x="17541" y="4991"/>
                  </a:lnTo>
                  <a:lnTo>
                    <a:pt x="16636" y="5662"/>
                  </a:lnTo>
                  <a:lnTo>
                    <a:pt x="15731" y="6275"/>
                  </a:lnTo>
                  <a:lnTo>
                    <a:pt x="13893" y="7530"/>
                  </a:lnTo>
                  <a:lnTo>
                    <a:pt x="12025" y="8756"/>
                  </a:lnTo>
                  <a:lnTo>
                    <a:pt x="10157" y="9953"/>
                  </a:lnTo>
                  <a:lnTo>
                    <a:pt x="8289" y="11178"/>
                  </a:lnTo>
                  <a:lnTo>
                    <a:pt x="7297" y="11791"/>
                  </a:lnTo>
                  <a:lnTo>
                    <a:pt x="6275" y="12404"/>
                  </a:lnTo>
                  <a:lnTo>
                    <a:pt x="5254" y="13017"/>
                  </a:lnTo>
                  <a:lnTo>
                    <a:pt x="4232" y="13572"/>
                  </a:lnTo>
                  <a:lnTo>
                    <a:pt x="3182" y="14126"/>
                  </a:lnTo>
                  <a:lnTo>
                    <a:pt x="2131" y="14651"/>
                  </a:lnTo>
                  <a:lnTo>
                    <a:pt x="1080" y="15148"/>
                  </a:lnTo>
                  <a:lnTo>
                    <a:pt x="0" y="15644"/>
                  </a:lnTo>
                  <a:lnTo>
                    <a:pt x="0" y="15644"/>
                  </a:lnTo>
                  <a:lnTo>
                    <a:pt x="1109" y="15469"/>
                  </a:lnTo>
                  <a:lnTo>
                    <a:pt x="2218" y="15264"/>
                  </a:lnTo>
                  <a:lnTo>
                    <a:pt x="3328" y="15002"/>
                  </a:lnTo>
                  <a:lnTo>
                    <a:pt x="4407" y="14710"/>
                  </a:lnTo>
                  <a:lnTo>
                    <a:pt x="5458" y="14330"/>
                  </a:lnTo>
                  <a:lnTo>
                    <a:pt x="5983" y="14126"/>
                  </a:lnTo>
                  <a:lnTo>
                    <a:pt x="6480" y="13893"/>
                  </a:lnTo>
                  <a:lnTo>
                    <a:pt x="6976" y="13659"/>
                  </a:lnTo>
                  <a:lnTo>
                    <a:pt x="7472" y="13396"/>
                  </a:lnTo>
                  <a:lnTo>
                    <a:pt x="7968" y="13105"/>
                  </a:lnTo>
                  <a:lnTo>
                    <a:pt x="8435" y="12784"/>
                  </a:lnTo>
                  <a:lnTo>
                    <a:pt x="10244" y="11616"/>
                  </a:lnTo>
                  <a:lnTo>
                    <a:pt x="12083" y="10478"/>
                  </a:lnTo>
                  <a:lnTo>
                    <a:pt x="13951" y="9340"/>
                  </a:lnTo>
                  <a:lnTo>
                    <a:pt x="15790" y="8202"/>
                  </a:lnTo>
                  <a:lnTo>
                    <a:pt x="17599" y="7034"/>
                  </a:lnTo>
                  <a:lnTo>
                    <a:pt x="18504" y="6450"/>
                  </a:lnTo>
                  <a:lnTo>
                    <a:pt x="19409" y="5838"/>
                  </a:lnTo>
                  <a:lnTo>
                    <a:pt x="20284" y="5195"/>
                  </a:lnTo>
                  <a:lnTo>
                    <a:pt x="21130" y="4524"/>
                  </a:lnTo>
                  <a:lnTo>
                    <a:pt x="21977" y="3853"/>
                  </a:lnTo>
                  <a:lnTo>
                    <a:pt x="22823" y="3123"/>
                  </a:lnTo>
                  <a:lnTo>
                    <a:pt x="23261" y="2773"/>
                  </a:lnTo>
                  <a:lnTo>
                    <a:pt x="23699" y="2452"/>
                  </a:lnTo>
                  <a:lnTo>
                    <a:pt x="24195" y="2131"/>
                  </a:lnTo>
                  <a:lnTo>
                    <a:pt x="24691" y="1810"/>
                  </a:lnTo>
                  <a:lnTo>
                    <a:pt x="25742" y="1168"/>
                  </a:lnTo>
                  <a:lnTo>
                    <a:pt x="26851" y="497"/>
                  </a:lnTo>
                  <a:lnTo>
                    <a:pt x="26238" y="380"/>
                  </a:lnTo>
                  <a:lnTo>
                    <a:pt x="25654" y="234"/>
                  </a:lnTo>
                  <a:lnTo>
                    <a:pt x="25100" y="88"/>
                  </a:lnTo>
                  <a:lnTo>
                    <a:pt x="245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74"/>
            <p:cNvSpPr/>
            <p:nvPr/>
          </p:nvSpPr>
          <p:spPr>
            <a:xfrm>
              <a:off x="-1896650" y="2438388"/>
              <a:ext cx="666175" cy="261225"/>
            </a:xfrm>
            <a:custGeom>
              <a:avLst/>
              <a:gdLst/>
              <a:ahLst/>
              <a:cxnLst/>
              <a:rect l="l" t="t" r="r" b="b"/>
              <a:pathLst>
                <a:path w="26647" h="10449" extrusionOk="0">
                  <a:moveTo>
                    <a:pt x="26646" y="0"/>
                  </a:moveTo>
                  <a:lnTo>
                    <a:pt x="25099" y="876"/>
                  </a:lnTo>
                  <a:lnTo>
                    <a:pt x="23553" y="1722"/>
                  </a:lnTo>
                  <a:lnTo>
                    <a:pt x="22006" y="2540"/>
                  </a:lnTo>
                  <a:lnTo>
                    <a:pt x="20430" y="3328"/>
                  </a:lnTo>
                  <a:lnTo>
                    <a:pt x="18854" y="4116"/>
                  </a:lnTo>
                  <a:lnTo>
                    <a:pt x="17249" y="4845"/>
                  </a:lnTo>
                  <a:lnTo>
                    <a:pt x="15643" y="5546"/>
                  </a:lnTo>
                  <a:lnTo>
                    <a:pt x="14009" y="6217"/>
                  </a:lnTo>
                  <a:lnTo>
                    <a:pt x="13163" y="6538"/>
                  </a:lnTo>
                  <a:lnTo>
                    <a:pt x="12316" y="6830"/>
                  </a:lnTo>
                  <a:lnTo>
                    <a:pt x="11470" y="7092"/>
                  </a:lnTo>
                  <a:lnTo>
                    <a:pt x="10623" y="7355"/>
                  </a:lnTo>
                  <a:lnTo>
                    <a:pt x="8902" y="7822"/>
                  </a:lnTo>
                  <a:lnTo>
                    <a:pt x="7180" y="8231"/>
                  </a:lnTo>
                  <a:lnTo>
                    <a:pt x="5399" y="8581"/>
                  </a:lnTo>
                  <a:lnTo>
                    <a:pt x="3619" y="8902"/>
                  </a:lnTo>
                  <a:lnTo>
                    <a:pt x="1810" y="9194"/>
                  </a:lnTo>
                  <a:lnTo>
                    <a:pt x="0" y="9427"/>
                  </a:lnTo>
                  <a:lnTo>
                    <a:pt x="846" y="9719"/>
                  </a:lnTo>
                  <a:lnTo>
                    <a:pt x="1664" y="9953"/>
                  </a:lnTo>
                  <a:lnTo>
                    <a:pt x="2510" y="10157"/>
                  </a:lnTo>
                  <a:lnTo>
                    <a:pt x="3327" y="10274"/>
                  </a:lnTo>
                  <a:lnTo>
                    <a:pt x="4144" y="10390"/>
                  </a:lnTo>
                  <a:lnTo>
                    <a:pt x="4932" y="10420"/>
                  </a:lnTo>
                  <a:lnTo>
                    <a:pt x="5750" y="10449"/>
                  </a:lnTo>
                  <a:lnTo>
                    <a:pt x="6538" y="10390"/>
                  </a:lnTo>
                  <a:lnTo>
                    <a:pt x="7326" y="10332"/>
                  </a:lnTo>
                  <a:lnTo>
                    <a:pt x="8114" y="10215"/>
                  </a:lnTo>
                  <a:lnTo>
                    <a:pt x="8872" y="10040"/>
                  </a:lnTo>
                  <a:lnTo>
                    <a:pt x="9631" y="9865"/>
                  </a:lnTo>
                  <a:lnTo>
                    <a:pt x="10390" y="9632"/>
                  </a:lnTo>
                  <a:lnTo>
                    <a:pt x="11149" y="9369"/>
                  </a:lnTo>
                  <a:lnTo>
                    <a:pt x="11878" y="9077"/>
                  </a:lnTo>
                  <a:lnTo>
                    <a:pt x="12637" y="8756"/>
                  </a:lnTo>
                  <a:lnTo>
                    <a:pt x="14505" y="7851"/>
                  </a:lnTo>
                  <a:lnTo>
                    <a:pt x="16344" y="6947"/>
                  </a:lnTo>
                  <a:lnTo>
                    <a:pt x="18153" y="5954"/>
                  </a:lnTo>
                  <a:lnTo>
                    <a:pt x="19058" y="5458"/>
                  </a:lnTo>
                  <a:lnTo>
                    <a:pt x="19934" y="4933"/>
                  </a:lnTo>
                  <a:lnTo>
                    <a:pt x="20838" y="4378"/>
                  </a:lnTo>
                  <a:lnTo>
                    <a:pt x="21685" y="3824"/>
                  </a:lnTo>
                  <a:lnTo>
                    <a:pt x="22560" y="3240"/>
                  </a:lnTo>
                  <a:lnTo>
                    <a:pt x="23407" y="2656"/>
                  </a:lnTo>
                  <a:lnTo>
                    <a:pt x="24224" y="2014"/>
                  </a:lnTo>
                  <a:lnTo>
                    <a:pt x="25041" y="1372"/>
                  </a:lnTo>
                  <a:lnTo>
                    <a:pt x="25858" y="701"/>
                  </a:lnTo>
                  <a:lnTo>
                    <a:pt x="266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74"/>
            <p:cNvSpPr/>
            <p:nvPr/>
          </p:nvSpPr>
          <p:spPr>
            <a:xfrm>
              <a:off x="-1332650" y="1948813"/>
              <a:ext cx="248825" cy="291875"/>
            </a:xfrm>
            <a:custGeom>
              <a:avLst/>
              <a:gdLst/>
              <a:ahLst/>
              <a:cxnLst/>
              <a:rect l="l" t="t" r="r" b="b"/>
              <a:pathLst>
                <a:path w="9953" h="11675" extrusionOk="0">
                  <a:moveTo>
                    <a:pt x="9952" y="0"/>
                  </a:moveTo>
                  <a:lnTo>
                    <a:pt x="9252" y="292"/>
                  </a:lnTo>
                  <a:lnTo>
                    <a:pt x="8552" y="525"/>
                  </a:lnTo>
                  <a:lnTo>
                    <a:pt x="7851" y="759"/>
                  </a:lnTo>
                  <a:lnTo>
                    <a:pt x="7209" y="992"/>
                  </a:lnTo>
                  <a:lnTo>
                    <a:pt x="6567" y="1226"/>
                  </a:lnTo>
                  <a:lnTo>
                    <a:pt x="6304" y="1401"/>
                  </a:lnTo>
                  <a:lnTo>
                    <a:pt x="6012" y="1547"/>
                  </a:lnTo>
                  <a:lnTo>
                    <a:pt x="5750" y="1751"/>
                  </a:lnTo>
                  <a:lnTo>
                    <a:pt x="5516" y="1956"/>
                  </a:lnTo>
                  <a:lnTo>
                    <a:pt x="5283" y="2189"/>
                  </a:lnTo>
                  <a:lnTo>
                    <a:pt x="5108" y="2481"/>
                  </a:lnTo>
                  <a:lnTo>
                    <a:pt x="3736" y="4611"/>
                  </a:lnTo>
                  <a:lnTo>
                    <a:pt x="3094" y="5691"/>
                  </a:lnTo>
                  <a:lnTo>
                    <a:pt x="2423" y="6771"/>
                  </a:lnTo>
                  <a:lnTo>
                    <a:pt x="1810" y="7880"/>
                  </a:lnTo>
                  <a:lnTo>
                    <a:pt x="1197" y="8989"/>
                  </a:lnTo>
                  <a:lnTo>
                    <a:pt x="584" y="10127"/>
                  </a:lnTo>
                  <a:lnTo>
                    <a:pt x="0" y="11295"/>
                  </a:lnTo>
                  <a:lnTo>
                    <a:pt x="496" y="11441"/>
                  </a:lnTo>
                  <a:lnTo>
                    <a:pt x="993" y="11587"/>
                  </a:lnTo>
                  <a:lnTo>
                    <a:pt x="1460" y="11645"/>
                  </a:lnTo>
                  <a:lnTo>
                    <a:pt x="1693" y="11674"/>
                  </a:lnTo>
                  <a:lnTo>
                    <a:pt x="1897" y="11645"/>
                  </a:lnTo>
                  <a:lnTo>
                    <a:pt x="2131" y="11616"/>
                  </a:lnTo>
                  <a:lnTo>
                    <a:pt x="2335" y="11557"/>
                  </a:lnTo>
                  <a:lnTo>
                    <a:pt x="2539" y="11470"/>
                  </a:lnTo>
                  <a:lnTo>
                    <a:pt x="2744" y="11353"/>
                  </a:lnTo>
                  <a:lnTo>
                    <a:pt x="2948" y="11207"/>
                  </a:lnTo>
                  <a:lnTo>
                    <a:pt x="3123" y="11032"/>
                  </a:lnTo>
                  <a:lnTo>
                    <a:pt x="3327" y="10799"/>
                  </a:lnTo>
                  <a:lnTo>
                    <a:pt x="3502" y="10565"/>
                  </a:lnTo>
                  <a:lnTo>
                    <a:pt x="3736" y="10186"/>
                  </a:lnTo>
                  <a:lnTo>
                    <a:pt x="3999" y="9865"/>
                  </a:lnTo>
                  <a:lnTo>
                    <a:pt x="4495" y="9164"/>
                  </a:lnTo>
                  <a:lnTo>
                    <a:pt x="5020" y="8493"/>
                  </a:lnTo>
                  <a:lnTo>
                    <a:pt x="5516" y="7793"/>
                  </a:lnTo>
                  <a:lnTo>
                    <a:pt x="6684" y="5983"/>
                  </a:lnTo>
                  <a:lnTo>
                    <a:pt x="7267" y="5078"/>
                  </a:lnTo>
                  <a:lnTo>
                    <a:pt x="7851" y="4115"/>
                  </a:lnTo>
                  <a:lnTo>
                    <a:pt x="8406" y="3152"/>
                  </a:lnTo>
                  <a:lnTo>
                    <a:pt x="8960" y="2131"/>
                  </a:lnTo>
                  <a:lnTo>
                    <a:pt x="9456" y="1080"/>
                  </a:lnTo>
                  <a:lnTo>
                    <a:pt x="99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74"/>
            <p:cNvSpPr/>
            <p:nvPr/>
          </p:nvSpPr>
          <p:spPr>
            <a:xfrm>
              <a:off x="-2438775" y="1991113"/>
              <a:ext cx="174400" cy="496175"/>
            </a:xfrm>
            <a:custGeom>
              <a:avLst/>
              <a:gdLst/>
              <a:ahLst/>
              <a:cxnLst/>
              <a:rect l="l" t="t" r="r" b="b"/>
              <a:pathLst>
                <a:path w="6976" h="19847" extrusionOk="0">
                  <a:moveTo>
                    <a:pt x="1781" y="1"/>
                  </a:moveTo>
                  <a:lnTo>
                    <a:pt x="1110" y="497"/>
                  </a:lnTo>
                  <a:lnTo>
                    <a:pt x="643" y="906"/>
                  </a:lnTo>
                  <a:lnTo>
                    <a:pt x="438" y="1081"/>
                  </a:lnTo>
                  <a:lnTo>
                    <a:pt x="292" y="1256"/>
                  </a:lnTo>
                  <a:lnTo>
                    <a:pt x="176" y="1402"/>
                  </a:lnTo>
                  <a:lnTo>
                    <a:pt x="88" y="1577"/>
                  </a:lnTo>
                  <a:lnTo>
                    <a:pt x="30" y="1781"/>
                  </a:lnTo>
                  <a:lnTo>
                    <a:pt x="0" y="1956"/>
                  </a:lnTo>
                  <a:lnTo>
                    <a:pt x="0" y="2190"/>
                  </a:lnTo>
                  <a:lnTo>
                    <a:pt x="0" y="2423"/>
                  </a:lnTo>
                  <a:lnTo>
                    <a:pt x="59" y="3007"/>
                  </a:lnTo>
                  <a:lnTo>
                    <a:pt x="176" y="3737"/>
                  </a:lnTo>
                  <a:lnTo>
                    <a:pt x="292" y="4379"/>
                  </a:lnTo>
                  <a:lnTo>
                    <a:pt x="409" y="5021"/>
                  </a:lnTo>
                  <a:lnTo>
                    <a:pt x="701" y="6305"/>
                  </a:lnTo>
                  <a:lnTo>
                    <a:pt x="1022" y="7560"/>
                  </a:lnTo>
                  <a:lnTo>
                    <a:pt x="1343" y="8844"/>
                  </a:lnTo>
                  <a:lnTo>
                    <a:pt x="1693" y="10099"/>
                  </a:lnTo>
                  <a:lnTo>
                    <a:pt x="2014" y="11354"/>
                  </a:lnTo>
                  <a:lnTo>
                    <a:pt x="2277" y="12638"/>
                  </a:lnTo>
                  <a:lnTo>
                    <a:pt x="2394" y="13280"/>
                  </a:lnTo>
                  <a:lnTo>
                    <a:pt x="2481" y="13922"/>
                  </a:lnTo>
                  <a:lnTo>
                    <a:pt x="2569" y="14418"/>
                  </a:lnTo>
                  <a:lnTo>
                    <a:pt x="2656" y="14915"/>
                  </a:lnTo>
                  <a:lnTo>
                    <a:pt x="2802" y="15352"/>
                  </a:lnTo>
                  <a:lnTo>
                    <a:pt x="2977" y="15790"/>
                  </a:lnTo>
                  <a:lnTo>
                    <a:pt x="3182" y="16199"/>
                  </a:lnTo>
                  <a:lnTo>
                    <a:pt x="3415" y="16578"/>
                  </a:lnTo>
                  <a:lnTo>
                    <a:pt x="3678" y="16958"/>
                  </a:lnTo>
                  <a:lnTo>
                    <a:pt x="3970" y="17308"/>
                  </a:lnTo>
                  <a:lnTo>
                    <a:pt x="4262" y="17658"/>
                  </a:lnTo>
                  <a:lnTo>
                    <a:pt x="4583" y="17979"/>
                  </a:lnTo>
                  <a:lnTo>
                    <a:pt x="4933" y="18300"/>
                  </a:lnTo>
                  <a:lnTo>
                    <a:pt x="5312" y="18621"/>
                  </a:lnTo>
                  <a:lnTo>
                    <a:pt x="6100" y="19234"/>
                  </a:lnTo>
                  <a:lnTo>
                    <a:pt x="6976" y="19847"/>
                  </a:lnTo>
                  <a:lnTo>
                    <a:pt x="6363" y="18621"/>
                  </a:lnTo>
                  <a:lnTo>
                    <a:pt x="5779" y="17424"/>
                  </a:lnTo>
                  <a:lnTo>
                    <a:pt x="5283" y="16199"/>
                  </a:lnTo>
                  <a:lnTo>
                    <a:pt x="4816" y="14973"/>
                  </a:lnTo>
                  <a:lnTo>
                    <a:pt x="4407" y="13747"/>
                  </a:lnTo>
                  <a:lnTo>
                    <a:pt x="4057" y="12492"/>
                  </a:lnTo>
                  <a:lnTo>
                    <a:pt x="3736" y="11266"/>
                  </a:lnTo>
                  <a:lnTo>
                    <a:pt x="3415" y="10011"/>
                  </a:lnTo>
                  <a:lnTo>
                    <a:pt x="3152" y="8786"/>
                  </a:lnTo>
                  <a:lnTo>
                    <a:pt x="2919" y="7531"/>
                  </a:lnTo>
                  <a:lnTo>
                    <a:pt x="2686" y="6276"/>
                  </a:lnTo>
                  <a:lnTo>
                    <a:pt x="2510" y="5021"/>
                  </a:lnTo>
                  <a:lnTo>
                    <a:pt x="2131" y="2511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74"/>
            <p:cNvSpPr/>
            <p:nvPr/>
          </p:nvSpPr>
          <p:spPr>
            <a:xfrm>
              <a:off x="-899250" y="1931288"/>
              <a:ext cx="230575" cy="216000"/>
            </a:xfrm>
            <a:custGeom>
              <a:avLst/>
              <a:gdLst/>
              <a:ahLst/>
              <a:cxnLst/>
              <a:rect l="l" t="t" r="r" b="b"/>
              <a:pathLst>
                <a:path w="9223" h="8640" extrusionOk="0">
                  <a:moveTo>
                    <a:pt x="7618" y="1"/>
                  </a:moveTo>
                  <a:lnTo>
                    <a:pt x="7238" y="59"/>
                  </a:lnTo>
                  <a:lnTo>
                    <a:pt x="6888" y="117"/>
                  </a:lnTo>
                  <a:lnTo>
                    <a:pt x="6567" y="205"/>
                  </a:lnTo>
                  <a:lnTo>
                    <a:pt x="6217" y="322"/>
                  </a:lnTo>
                  <a:lnTo>
                    <a:pt x="5925" y="468"/>
                  </a:lnTo>
                  <a:lnTo>
                    <a:pt x="5604" y="643"/>
                  </a:lnTo>
                  <a:lnTo>
                    <a:pt x="5312" y="847"/>
                  </a:lnTo>
                  <a:lnTo>
                    <a:pt x="5049" y="1081"/>
                  </a:lnTo>
                  <a:lnTo>
                    <a:pt x="4757" y="1314"/>
                  </a:lnTo>
                  <a:lnTo>
                    <a:pt x="4524" y="1606"/>
                  </a:lnTo>
                  <a:lnTo>
                    <a:pt x="4261" y="1927"/>
                  </a:lnTo>
                  <a:lnTo>
                    <a:pt x="3999" y="2277"/>
                  </a:lnTo>
                  <a:lnTo>
                    <a:pt x="3532" y="3007"/>
                  </a:lnTo>
                  <a:lnTo>
                    <a:pt x="3094" y="3766"/>
                  </a:lnTo>
                  <a:lnTo>
                    <a:pt x="2160" y="5254"/>
                  </a:lnTo>
                  <a:lnTo>
                    <a:pt x="1693" y="6013"/>
                  </a:lnTo>
                  <a:lnTo>
                    <a:pt x="1168" y="6742"/>
                  </a:lnTo>
                  <a:lnTo>
                    <a:pt x="613" y="7472"/>
                  </a:lnTo>
                  <a:lnTo>
                    <a:pt x="0" y="8173"/>
                  </a:lnTo>
                  <a:lnTo>
                    <a:pt x="759" y="8377"/>
                  </a:lnTo>
                  <a:lnTo>
                    <a:pt x="1460" y="8552"/>
                  </a:lnTo>
                  <a:lnTo>
                    <a:pt x="1810" y="8610"/>
                  </a:lnTo>
                  <a:lnTo>
                    <a:pt x="2160" y="8640"/>
                  </a:lnTo>
                  <a:lnTo>
                    <a:pt x="2481" y="8640"/>
                  </a:lnTo>
                  <a:lnTo>
                    <a:pt x="2802" y="8581"/>
                  </a:lnTo>
                  <a:lnTo>
                    <a:pt x="3094" y="8523"/>
                  </a:lnTo>
                  <a:lnTo>
                    <a:pt x="3386" y="8435"/>
                  </a:lnTo>
                  <a:lnTo>
                    <a:pt x="3678" y="8289"/>
                  </a:lnTo>
                  <a:lnTo>
                    <a:pt x="3940" y="8114"/>
                  </a:lnTo>
                  <a:lnTo>
                    <a:pt x="4203" y="7881"/>
                  </a:lnTo>
                  <a:lnTo>
                    <a:pt x="4436" y="7618"/>
                  </a:lnTo>
                  <a:lnTo>
                    <a:pt x="4641" y="7297"/>
                  </a:lnTo>
                  <a:lnTo>
                    <a:pt x="4874" y="6918"/>
                  </a:lnTo>
                  <a:lnTo>
                    <a:pt x="4933" y="6830"/>
                  </a:lnTo>
                  <a:lnTo>
                    <a:pt x="4991" y="6772"/>
                  </a:lnTo>
                  <a:lnTo>
                    <a:pt x="5137" y="6597"/>
                  </a:lnTo>
                  <a:lnTo>
                    <a:pt x="6275" y="5050"/>
                  </a:lnTo>
                  <a:lnTo>
                    <a:pt x="6800" y="4291"/>
                  </a:lnTo>
                  <a:lnTo>
                    <a:pt x="7326" y="3474"/>
                  </a:lnTo>
                  <a:lnTo>
                    <a:pt x="7851" y="2657"/>
                  </a:lnTo>
                  <a:lnTo>
                    <a:pt x="8318" y="1839"/>
                  </a:lnTo>
                  <a:lnTo>
                    <a:pt x="8785" y="993"/>
                  </a:lnTo>
                  <a:lnTo>
                    <a:pt x="9223" y="147"/>
                  </a:lnTo>
                  <a:lnTo>
                    <a:pt x="8814" y="59"/>
                  </a:lnTo>
                  <a:lnTo>
                    <a:pt x="8376" y="30"/>
                  </a:lnTo>
                  <a:lnTo>
                    <a:pt x="7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74"/>
            <p:cNvSpPr/>
            <p:nvPr/>
          </p:nvSpPr>
          <p:spPr>
            <a:xfrm>
              <a:off x="-881750" y="1484038"/>
              <a:ext cx="175875" cy="217450"/>
            </a:xfrm>
            <a:custGeom>
              <a:avLst/>
              <a:gdLst/>
              <a:ahLst/>
              <a:cxnLst/>
              <a:rect l="l" t="t" r="r" b="b"/>
              <a:pathLst>
                <a:path w="7035" h="8698" extrusionOk="0">
                  <a:moveTo>
                    <a:pt x="1927" y="0"/>
                  </a:moveTo>
                  <a:lnTo>
                    <a:pt x="1664" y="29"/>
                  </a:lnTo>
                  <a:lnTo>
                    <a:pt x="1431" y="29"/>
                  </a:lnTo>
                  <a:lnTo>
                    <a:pt x="1226" y="88"/>
                  </a:lnTo>
                  <a:lnTo>
                    <a:pt x="1081" y="175"/>
                  </a:lnTo>
                  <a:lnTo>
                    <a:pt x="905" y="321"/>
                  </a:lnTo>
                  <a:lnTo>
                    <a:pt x="789" y="467"/>
                  </a:lnTo>
                  <a:lnTo>
                    <a:pt x="643" y="671"/>
                  </a:lnTo>
                  <a:lnTo>
                    <a:pt x="526" y="905"/>
                  </a:lnTo>
                  <a:lnTo>
                    <a:pt x="293" y="1547"/>
                  </a:lnTo>
                  <a:lnTo>
                    <a:pt x="1" y="2393"/>
                  </a:lnTo>
                  <a:lnTo>
                    <a:pt x="234" y="2510"/>
                  </a:lnTo>
                  <a:lnTo>
                    <a:pt x="468" y="2656"/>
                  </a:lnTo>
                  <a:lnTo>
                    <a:pt x="701" y="2773"/>
                  </a:lnTo>
                  <a:lnTo>
                    <a:pt x="905" y="2919"/>
                  </a:lnTo>
                  <a:lnTo>
                    <a:pt x="1226" y="3240"/>
                  </a:lnTo>
                  <a:lnTo>
                    <a:pt x="1518" y="3590"/>
                  </a:lnTo>
                  <a:lnTo>
                    <a:pt x="1752" y="3969"/>
                  </a:lnTo>
                  <a:lnTo>
                    <a:pt x="1956" y="4378"/>
                  </a:lnTo>
                  <a:lnTo>
                    <a:pt x="2131" y="4816"/>
                  </a:lnTo>
                  <a:lnTo>
                    <a:pt x="2277" y="5253"/>
                  </a:lnTo>
                  <a:lnTo>
                    <a:pt x="2511" y="6129"/>
                  </a:lnTo>
                  <a:lnTo>
                    <a:pt x="2773" y="7034"/>
                  </a:lnTo>
                  <a:lnTo>
                    <a:pt x="2919" y="7472"/>
                  </a:lnTo>
                  <a:lnTo>
                    <a:pt x="3094" y="7909"/>
                  </a:lnTo>
                  <a:lnTo>
                    <a:pt x="3299" y="8318"/>
                  </a:lnTo>
                  <a:lnTo>
                    <a:pt x="3561" y="8697"/>
                  </a:lnTo>
                  <a:lnTo>
                    <a:pt x="4145" y="7822"/>
                  </a:lnTo>
                  <a:lnTo>
                    <a:pt x="4670" y="6917"/>
                  </a:lnTo>
                  <a:lnTo>
                    <a:pt x="5137" y="6012"/>
                  </a:lnTo>
                  <a:lnTo>
                    <a:pt x="5604" y="5078"/>
                  </a:lnTo>
                  <a:lnTo>
                    <a:pt x="5984" y="4144"/>
                  </a:lnTo>
                  <a:lnTo>
                    <a:pt x="6363" y="3152"/>
                  </a:lnTo>
                  <a:lnTo>
                    <a:pt x="6713" y="2189"/>
                  </a:lnTo>
                  <a:lnTo>
                    <a:pt x="7034" y="1197"/>
                  </a:lnTo>
                  <a:lnTo>
                    <a:pt x="6597" y="934"/>
                  </a:lnTo>
                  <a:lnTo>
                    <a:pt x="6159" y="730"/>
                  </a:lnTo>
                  <a:lnTo>
                    <a:pt x="5692" y="584"/>
                  </a:lnTo>
                  <a:lnTo>
                    <a:pt x="5254" y="467"/>
                  </a:lnTo>
                  <a:lnTo>
                    <a:pt x="4787" y="380"/>
                  </a:lnTo>
                  <a:lnTo>
                    <a:pt x="4320" y="321"/>
                  </a:lnTo>
                  <a:lnTo>
                    <a:pt x="3415" y="204"/>
                  </a:lnTo>
                  <a:lnTo>
                    <a:pt x="2569" y="88"/>
                  </a:lnTo>
                  <a:lnTo>
                    <a:pt x="19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74"/>
            <p:cNvSpPr/>
            <p:nvPr/>
          </p:nvSpPr>
          <p:spPr>
            <a:xfrm>
              <a:off x="-2378950" y="1610988"/>
              <a:ext cx="76650" cy="321050"/>
            </a:xfrm>
            <a:custGeom>
              <a:avLst/>
              <a:gdLst/>
              <a:ahLst/>
              <a:cxnLst/>
              <a:rect l="l" t="t" r="r" b="b"/>
              <a:pathLst>
                <a:path w="3066" h="12842" extrusionOk="0">
                  <a:moveTo>
                    <a:pt x="2686" y="0"/>
                  </a:moveTo>
                  <a:lnTo>
                    <a:pt x="2160" y="730"/>
                  </a:lnTo>
                  <a:lnTo>
                    <a:pt x="1606" y="1430"/>
                  </a:lnTo>
                  <a:lnTo>
                    <a:pt x="1081" y="2102"/>
                  </a:lnTo>
                  <a:lnTo>
                    <a:pt x="847" y="2452"/>
                  </a:lnTo>
                  <a:lnTo>
                    <a:pt x="614" y="2802"/>
                  </a:lnTo>
                  <a:lnTo>
                    <a:pt x="438" y="3152"/>
                  </a:lnTo>
                  <a:lnTo>
                    <a:pt x="263" y="3503"/>
                  </a:lnTo>
                  <a:lnTo>
                    <a:pt x="147" y="3882"/>
                  </a:lnTo>
                  <a:lnTo>
                    <a:pt x="59" y="4261"/>
                  </a:lnTo>
                  <a:lnTo>
                    <a:pt x="1" y="4670"/>
                  </a:lnTo>
                  <a:lnTo>
                    <a:pt x="1" y="5108"/>
                  </a:lnTo>
                  <a:lnTo>
                    <a:pt x="59" y="5575"/>
                  </a:lnTo>
                  <a:lnTo>
                    <a:pt x="205" y="6042"/>
                  </a:lnTo>
                  <a:lnTo>
                    <a:pt x="234" y="6275"/>
                  </a:lnTo>
                  <a:lnTo>
                    <a:pt x="263" y="6479"/>
                  </a:lnTo>
                  <a:lnTo>
                    <a:pt x="293" y="6946"/>
                  </a:lnTo>
                  <a:lnTo>
                    <a:pt x="263" y="7413"/>
                  </a:lnTo>
                  <a:lnTo>
                    <a:pt x="234" y="7880"/>
                  </a:lnTo>
                  <a:lnTo>
                    <a:pt x="234" y="9106"/>
                  </a:lnTo>
                  <a:lnTo>
                    <a:pt x="293" y="10303"/>
                  </a:lnTo>
                  <a:lnTo>
                    <a:pt x="351" y="10945"/>
                  </a:lnTo>
                  <a:lnTo>
                    <a:pt x="409" y="11558"/>
                  </a:lnTo>
                  <a:lnTo>
                    <a:pt x="497" y="12200"/>
                  </a:lnTo>
                  <a:lnTo>
                    <a:pt x="614" y="12842"/>
                  </a:lnTo>
                  <a:lnTo>
                    <a:pt x="759" y="12725"/>
                  </a:lnTo>
                  <a:lnTo>
                    <a:pt x="935" y="12667"/>
                  </a:lnTo>
                  <a:lnTo>
                    <a:pt x="1139" y="12608"/>
                  </a:lnTo>
                  <a:lnTo>
                    <a:pt x="1314" y="12579"/>
                  </a:lnTo>
                  <a:lnTo>
                    <a:pt x="1723" y="12550"/>
                  </a:lnTo>
                  <a:lnTo>
                    <a:pt x="2102" y="12521"/>
                  </a:lnTo>
                  <a:lnTo>
                    <a:pt x="2277" y="12492"/>
                  </a:lnTo>
                  <a:lnTo>
                    <a:pt x="2423" y="12433"/>
                  </a:lnTo>
                  <a:lnTo>
                    <a:pt x="2598" y="12346"/>
                  </a:lnTo>
                  <a:lnTo>
                    <a:pt x="2715" y="12258"/>
                  </a:lnTo>
                  <a:lnTo>
                    <a:pt x="2832" y="12112"/>
                  </a:lnTo>
                  <a:lnTo>
                    <a:pt x="2919" y="11908"/>
                  </a:lnTo>
                  <a:lnTo>
                    <a:pt x="2978" y="11674"/>
                  </a:lnTo>
                  <a:lnTo>
                    <a:pt x="3007" y="11383"/>
                  </a:lnTo>
                  <a:lnTo>
                    <a:pt x="3065" y="10011"/>
                  </a:lnTo>
                  <a:lnTo>
                    <a:pt x="3065" y="8610"/>
                  </a:lnTo>
                  <a:lnTo>
                    <a:pt x="3036" y="7209"/>
                  </a:lnTo>
                  <a:lnTo>
                    <a:pt x="3007" y="5808"/>
                  </a:lnTo>
                  <a:lnTo>
                    <a:pt x="2861" y="2948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74"/>
            <p:cNvSpPr/>
            <p:nvPr/>
          </p:nvSpPr>
          <p:spPr>
            <a:xfrm>
              <a:off x="-1065600" y="1610263"/>
              <a:ext cx="229850" cy="367750"/>
            </a:xfrm>
            <a:custGeom>
              <a:avLst/>
              <a:gdLst/>
              <a:ahLst/>
              <a:cxnLst/>
              <a:rect l="l" t="t" r="r" b="b"/>
              <a:pathLst>
                <a:path w="9194" h="14710" extrusionOk="0">
                  <a:moveTo>
                    <a:pt x="8055" y="0"/>
                  </a:moveTo>
                  <a:lnTo>
                    <a:pt x="7647" y="992"/>
                  </a:lnTo>
                  <a:lnTo>
                    <a:pt x="7209" y="1926"/>
                  </a:lnTo>
                  <a:lnTo>
                    <a:pt x="6742" y="2890"/>
                  </a:lnTo>
                  <a:lnTo>
                    <a:pt x="6275" y="3823"/>
                  </a:lnTo>
                  <a:lnTo>
                    <a:pt x="5283" y="5662"/>
                  </a:lnTo>
                  <a:lnTo>
                    <a:pt x="4261" y="7501"/>
                  </a:lnTo>
                  <a:lnTo>
                    <a:pt x="3181" y="9310"/>
                  </a:lnTo>
                  <a:lnTo>
                    <a:pt x="2101" y="11091"/>
                  </a:lnTo>
                  <a:lnTo>
                    <a:pt x="1051" y="12900"/>
                  </a:lnTo>
                  <a:lnTo>
                    <a:pt x="0" y="14710"/>
                  </a:lnTo>
                  <a:lnTo>
                    <a:pt x="1459" y="13542"/>
                  </a:lnTo>
                  <a:lnTo>
                    <a:pt x="2160" y="12929"/>
                  </a:lnTo>
                  <a:lnTo>
                    <a:pt x="2831" y="12287"/>
                  </a:lnTo>
                  <a:lnTo>
                    <a:pt x="3473" y="11645"/>
                  </a:lnTo>
                  <a:lnTo>
                    <a:pt x="4086" y="10974"/>
                  </a:lnTo>
                  <a:lnTo>
                    <a:pt x="4670" y="10244"/>
                  </a:lnTo>
                  <a:lnTo>
                    <a:pt x="4932" y="9865"/>
                  </a:lnTo>
                  <a:lnTo>
                    <a:pt x="5166" y="9456"/>
                  </a:lnTo>
                  <a:lnTo>
                    <a:pt x="5370" y="9106"/>
                  </a:lnTo>
                  <a:lnTo>
                    <a:pt x="5516" y="8697"/>
                  </a:lnTo>
                  <a:lnTo>
                    <a:pt x="5691" y="8289"/>
                  </a:lnTo>
                  <a:lnTo>
                    <a:pt x="5866" y="7909"/>
                  </a:lnTo>
                  <a:lnTo>
                    <a:pt x="5983" y="7763"/>
                  </a:lnTo>
                  <a:lnTo>
                    <a:pt x="6100" y="7588"/>
                  </a:lnTo>
                  <a:lnTo>
                    <a:pt x="6246" y="7472"/>
                  </a:lnTo>
                  <a:lnTo>
                    <a:pt x="6421" y="7355"/>
                  </a:lnTo>
                  <a:lnTo>
                    <a:pt x="6625" y="7267"/>
                  </a:lnTo>
                  <a:lnTo>
                    <a:pt x="6859" y="7209"/>
                  </a:lnTo>
                  <a:lnTo>
                    <a:pt x="7092" y="7180"/>
                  </a:lnTo>
                  <a:lnTo>
                    <a:pt x="7413" y="7209"/>
                  </a:lnTo>
                  <a:lnTo>
                    <a:pt x="7471" y="7180"/>
                  </a:lnTo>
                  <a:lnTo>
                    <a:pt x="7530" y="7121"/>
                  </a:lnTo>
                  <a:lnTo>
                    <a:pt x="7647" y="6975"/>
                  </a:lnTo>
                  <a:lnTo>
                    <a:pt x="7909" y="6538"/>
                  </a:lnTo>
                  <a:lnTo>
                    <a:pt x="8201" y="6158"/>
                  </a:lnTo>
                  <a:lnTo>
                    <a:pt x="8435" y="5779"/>
                  </a:lnTo>
                  <a:lnTo>
                    <a:pt x="8639" y="5370"/>
                  </a:lnTo>
                  <a:lnTo>
                    <a:pt x="8814" y="4991"/>
                  </a:lnTo>
                  <a:lnTo>
                    <a:pt x="8960" y="4582"/>
                  </a:lnTo>
                  <a:lnTo>
                    <a:pt x="9077" y="4203"/>
                  </a:lnTo>
                  <a:lnTo>
                    <a:pt x="9164" y="3794"/>
                  </a:lnTo>
                  <a:lnTo>
                    <a:pt x="9193" y="3386"/>
                  </a:lnTo>
                  <a:lnTo>
                    <a:pt x="9193" y="2977"/>
                  </a:lnTo>
                  <a:lnTo>
                    <a:pt x="9135" y="2568"/>
                  </a:lnTo>
                  <a:lnTo>
                    <a:pt x="9077" y="2160"/>
                  </a:lnTo>
                  <a:lnTo>
                    <a:pt x="8960" y="1722"/>
                  </a:lnTo>
                  <a:lnTo>
                    <a:pt x="8785" y="1314"/>
                  </a:lnTo>
                  <a:lnTo>
                    <a:pt x="8580" y="876"/>
                  </a:lnTo>
                  <a:lnTo>
                    <a:pt x="8347" y="438"/>
                  </a:lnTo>
                  <a:lnTo>
                    <a:pt x="80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74"/>
            <p:cNvSpPr/>
            <p:nvPr/>
          </p:nvSpPr>
          <p:spPr>
            <a:xfrm>
              <a:off x="-819725" y="1538763"/>
              <a:ext cx="178050" cy="256125"/>
            </a:xfrm>
            <a:custGeom>
              <a:avLst/>
              <a:gdLst/>
              <a:ahLst/>
              <a:cxnLst/>
              <a:rect l="l" t="t" r="r" b="b"/>
              <a:pathLst>
                <a:path w="7122" h="10245" extrusionOk="0">
                  <a:moveTo>
                    <a:pt x="5254" y="0"/>
                  </a:moveTo>
                  <a:lnTo>
                    <a:pt x="5049" y="700"/>
                  </a:lnTo>
                  <a:lnTo>
                    <a:pt x="4816" y="1372"/>
                  </a:lnTo>
                  <a:lnTo>
                    <a:pt x="4583" y="2043"/>
                  </a:lnTo>
                  <a:lnTo>
                    <a:pt x="4320" y="2685"/>
                  </a:lnTo>
                  <a:lnTo>
                    <a:pt x="4028" y="3327"/>
                  </a:lnTo>
                  <a:lnTo>
                    <a:pt x="3736" y="3969"/>
                  </a:lnTo>
                  <a:lnTo>
                    <a:pt x="3415" y="4611"/>
                  </a:lnTo>
                  <a:lnTo>
                    <a:pt x="3094" y="5224"/>
                  </a:lnTo>
                  <a:lnTo>
                    <a:pt x="2394" y="6421"/>
                  </a:lnTo>
                  <a:lnTo>
                    <a:pt x="1635" y="7588"/>
                  </a:lnTo>
                  <a:lnTo>
                    <a:pt x="847" y="8726"/>
                  </a:lnTo>
                  <a:lnTo>
                    <a:pt x="0" y="9865"/>
                  </a:lnTo>
                  <a:lnTo>
                    <a:pt x="759" y="10069"/>
                  </a:lnTo>
                  <a:lnTo>
                    <a:pt x="1372" y="10215"/>
                  </a:lnTo>
                  <a:lnTo>
                    <a:pt x="1606" y="10244"/>
                  </a:lnTo>
                  <a:lnTo>
                    <a:pt x="1868" y="10244"/>
                  </a:lnTo>
                  <a:lnTo>
                    <a:pt x="2073" y="10215"/>
                  </a:lnTo>
                  <a:lnTo>
                    <a:pt x="2277" y="10186"/>
                  </a:lnTo>
                  <a:lnTo>
                    <a:pt x="2452" y="10098"/>
                  </a:lnTo>
                  <a:lnTo>
                    <a:pt x="2627" y="9981"/>
                  </a:lnTo>
                  <a:lnTo>
                    <a:pt x="2802" y="9865"/>
                  </a:lnTo>
                  <a:lnTo>
                    <a:pt x="2948" y="9690"/>
                  </a:lnTo>
                  <a:lnTo>
                    <a:pt x="3123" y="9485"/>
                  </a:lnTo>
                  <a:lnTo>
                    <a:pt x="3298" y="9281"/>
                  </a:lnTo>
                  <a:lnTo>
                    <a:pt x="3649" y="8697"/>
                  </a:lnTo>
                  <a:lnTo>
                    <a:pt x="5195" y="6071"/>
                  </a:lnTo>
                  <a:lnTo>
                    <a:pt x="5983" y="4757"/>
                  </a:lnTo>
                  <a:lnTo>
                    <a:pt x="6801" y="3473"/>
                  </a:lnTo>
                  <a:lnTo>
                    <a:pt x="6947" y="3240"/>
                  </a:lnTo>
                  <a:lnTo>
                    <a:pt x="7034" y="3035"/>
                  </a:lnTo>
                  <a:lnTo>
                    <a:pt x="7092" y="2802"/>
                  </a:lnTo>
                  <a:lnTo>
                    <a:pt x="7122" y="2598"/>
                  </a:lnTo>
                  <a:lnTo>
                    <a:pt x="7122" y="2422"/>
                  </a:lnTo>
                  <a:lnTo>
                    <a:pt x="7063" y="2218"/>
                  </a:lnTo>
                  <a:lnTo>
                    <a:pt x="6947" y="2014"/>
                  </a:lnTo>
                  <a:lnTo>
                    <a:pt x="6801" y="1810"/>
                  </a:lnTo>
                  <a:lnTo>
                    <a:pt x="6625" y="1605"/>
                  </a:lnTo>
                  <a:lnTo>
                    <a:pt x="6480" y="1372"/>
                  </a:lnTo>
                  <a:lnTo>
                    <a:pt x="6159" y="905"/>
                  </a:lnTo>
                  <a:lnTo>
                    <a:pt x="5983" y="671"/>
                  </a:lnTo>
                  <a:lnTo>
                    <a:pt x="5779" y="438"/>
                  </a:lnTo>
                  <a:lnTo>
                    <a:pt x="5546" y="204"/>
                  </a:lnTo>
                  <a:lnTo>
                    <a:pt x="52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74"/>
            <p:cNvSpPr/>
            <p:nvPr/>
          </p:nvSpPr>
          <p:spPr>
            <a:xfrm>
              <a:off x="-1459600" y="1707288"/>
              <a:ext cx="146675" cy="329825"/>
            </a:xfrm>
            <a:custGeom>
              <a:avLst/>
              <a:gdLst/>
              <a:ahLst/>
              <a:cxnLst/>
              <a:rect l="l" t="t" r="r" b="b"/>
              <a:pathLst>
                <a:path w="5867" h="13193" extrusionOk="0">
                  <a:moveTo>
                    <a:pt x="4319" y="1"/>
                  </a:moveTo>
                  <a:lnTo>
                    <a:pt x="3911" y="1723"/>
                  </a:lnTo>
                  <a:lnTo>
                    <a:pt x="3473" y="3445"/>
                  </a:lnTo>
                  <a:lnTo>
                    <a:pt x="3006" y="5108"/>
                  </a:lnTo>
                  <a:lnTo>
                    <a:pt x="2510" y="6772"/>
                  </a:lnTo>
                  <a:lnTo>
                    <a:pt x="1955" y="8406"/>
                  </a:lnTo>
                  <a:lnTo>
                    <a:pt x="1343" y="10041"/>
                  </a:lnTo>
                  <a:lnTo>
                    <a:pt x="700" y="11617"/>
                  </a:lnTo>
                  <a:lnTo>
                    <a:pt x="0" y="13193"/>
                  </a:lnTo>
                  <a:lnTo>
                    <a:pt x="0" y="13193"/>
                  </a:lnTo>
                  <a:lnTo>
                    <a:pt x="555" y="12726"/>
                  </a:lnTo>
                  <a:lnTo>
                    <a:pt x="1051" y="12200"/>
                  </a:lnTo>
                  <a:lnTo>
                    <a:pt x="1518" y="11675"/>
                  </a:lnTo>
                  <a:lnTo>
                    <a:pt x="1955" y="11120"/>
                  </a:lnTo>
                  <a:lnTo>
                    <a:pt x="2335" y="10566"/>
                  </a:lnTo>
                  <a:lnTo>
                    <a:pt x="2714" y="9982"/>
                  </a:lnTo>
                  <a:lnTo>
                    <a:pt x="3064" y="9369"/>
                  </a:lnTo>
                  <a:lnTo>
                    <a:pt x="3386" y="8756"/>
                  </a:lnTo>
                  <a:lnTo>
                    <a:pt x="3677" y="8144"/>
                  </a:lnTo>
                  <a:lnTo>
                    <a:pt x="3969" y="7531"/>
                  </a:lnTo>
                  <a:lnTo>
                    <a:pt x="4524" y="6246"/>
                  </a:lnTo>
                  <a:lnTo>
                    <a:pt x="5574" y="3678"/>
                  </a:lnTo>
                  <a:lnTo>
                    <a:pt x="5691" y="3415"/>
                  </a:lnTo>
                  <a:lnTo>
                    <a:pt x="5750" y="3124"/>
                  </a:lnTo>
                  <a:lnTo>
                    <a:pt x="5808" y="2890"/>
                  </a:lnTo>
                  <a:lnTo>
                    <a:pt x="5866" y="2627"/>
                  </a:lnTo>
                  <a:lnTo>
                    <a:pt x="5866" y="2365"/>
                  </a:lnTo>
                  <a:lnTo>
                    <a:pt x="5837" y="2131"/>
                  </a:lnTo>
                  <a:lnTo>
                    <a:pt x="5808" y="1898"/>
                  </a:lnTo>
                  <a:lnTo>
                    <a:pt x="5750" y="1664"/>
                  </a:lnTo>
                  <a:lnTo>
                    <a:pt x="5662" y="1460"/>
                  </a:lnTo>
                  <a:lnTo>
                    <a:pt x="5545" y="1227"/>
                  </a:lnTo>
                  <a:lnTo>
                    <a:pt x="5399" y="1022"/>
                  </a:lnTo>
                  <a:lnTo>
                    <a:pt x="5224" y="818"/>
                  </a:lnTo>
                  <a:lnTo>
                    <a:pt x="5049" y="614"/>
                  </a:lnTo>
                  <a:lnTo>
                    <a:pt x="4816" y="409"/>
                  </a:lnTo>
                  <a:lnTo>
                    <a:pt x="43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74"/>
            <p:cNvSpPr/>
            <p:nvPr/>
          </p:nvSpPr>
          <p:spPr>
            <a:xfrm>
              <a:off x="-2640875" y="1895538"/>
              <a:ext cx="95600" cy="318875"/>
            </a:xfrm>
            <a:custGeom>
              <a:avLst/>
              <a:gdLst/>
              <a:ahLst/>
              <a:cxnLst/>
              <a:rect l="l" t="t" r="r" b="b"/>
              <a:pathLst>
                <a:path w="3824" h="12755" extrusionOk="0">
                  <a:moveTo>
                    <a:pt x="1197" y="1"/>
                  </a:moveTo>
                  <a:lnTo>
                    <a:pt x="963" y="234"/>
                  </a:lnTo>
                  <a:lnTo>
                    <a:pt x="788" y="468"/>
                  </a:lnTo>
                  <a:lnTo>
                    <a:pt x="613" y="701"/>
                  </a:lnTo>
                  <a:lnTo>
                    <a:pt x="438" y="935"/>
                  </a:lnTo>
                  <a:lnTo>
                    <a:pt x="321" y="1168"/>
                  </a:lnTo>
                  <a:lnTo>
                    <a:pt x="204" y="1402"/>
                  </a:lnTo>
                  <a:lnTo>
                    <a:pt x="117" y="1664"/>
                  </a:lnTo>
                  <a:lnTo>
                    <a:pt x="59" y="1898"/>
                  </a:lnTo>
                  <a:lnTo>
                    <a:pt x="29" y="2160"/>
                  </a:lnTo>
                  <a:lnTo>
                    <a:pt x="0" y="2394"/>
                  </a:lnTo>
                  <a:lnTo>
                    <a:pt x="0" y="2656"/>
                  </a:lnTo>
                  <a:lnTo>
                    <a:pt x="0" y="2919"/>
                  </a:lnTo>
                  <a:lnTo>
                    <a:pt x="59" y="3182"/>
                  </a:lnTo>
                  <a:lnTo>
                    <a:pt x="88" y="3444"/>
                  </a:lnTo>
                  <a:lnTo>
                    <a:pt x="263" y="3999"/>
                  </a:lnTo>
                  <a:lnTo>
                    <a:pt x="438" y="4524"/>
                  </a:lnTo>
                  <a:lnTo>
                    <a:pt x="584" y="5050"/>
                  </a:lnTo>
                  <a:lnTo>
                    <a:pt x="876" y="6130"/>
                  </a:lnTo>
                  <a:lnTo>
                    <a:pt x="1109" y="7209"/>
                  </a:lnTo>
                  <a:lnTo>
                    <a:pt x="1343" y="8289"/>
                  </a:lnTo>
                  <a:lnTo>
                    <a:pt x="1518" y="8931"/>
                  </a:lnTo>
                  <a:lnTo>
                    <a:pt x="1722" y="9544"/>
                  </a:lnTo>
                  <a:lnTo>
                    <a:pt x="1956" y="10128"/>
                  </a:lnTo>
                  <a:lnTo>
                    <a:pt x="2247" y="10682"/>
                  </a:lnTo>
                  <a:lnTo>
                    <a:pt x="2598" y="11237"/>
                  </a:lnTo>
                  <a:lnTo>
                    <a:pt x="2977" y="11762"/>
                  </a:lnTo>
                  <a:lnTo>
                    <a:pt x="3386" y="12258"/>
                  </a:lnTo>
                  <a:lnTo>
                    <a:pt x="3823" y="12755"/>
                  </a:lnTo>
                  <a:lnTo>
                    <a:pt x="3619" y="11996"/>
                  </a:lnTo>
                  <a:lnTo>
                    <a:pt x="3444" y="11208"/>
                  </a:lnTo>
                  <a:lnTo>
                    <a:pt x="3123" y="9603"/>
                  </a:lnTo>
                  <a:lnTo>
                    <a:pt x="2860" y="7997"/>
                  </a:lnTo>
                  <a:lnTo>
                    <a:pt x="2627" y="6392"/>
                  </a:lnTo>
                  <a:lnTo>
                    <a:pt x="2364" y="4787"/>
                  </a:lnTo>
                  <a:lnTo>
                    <a:pt x="2043" y="3182"/>
                  </a:lnTo>
                  <a:lnTo>
                    <a:pt x="1868" y="2365"/>
                  </a:lnTo>
                  <a:lnTo>
                    <a:pt x="1664" y="1577"/>
                  </a:lnTo>
                  <a:lnTo>
                    <a:pt x="1430" y="789"/>
                  </a:lnTo>
                  <a:lnTo>
                    <a:pt x="11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74"/>
            <p:cNvSpPr/>
            <p:nvPr/>
          </p:nvSpPr>
          <p:spPr>
            <a:xfrm>
              <a:off x="-1304925" y="1875113"/>
              <a:ext cx="200675" cy="78825"/>
            </a:xfrm>
            <a:custGeom>
              <a:avLst/>
              <a:gdLst/>
              <a:ahLst/>
              <a:cxnLst/>
              <a:rect l="l" t="t" r="r" b="b"/>
              <a:pathLst>
                <a:path w="8027" h="3153" extrusionOk="0">
                  <a:moveTo>
                    <a:pt x="3736" y="0"/>
                  </a:moveTo>
                  <a:lnTo>
                    <a:pt x="3211" y="30"/>
                  </a:lnTo>
                  <a:lnTo>
                    <a:pt x="2685" y="88"/>
                  </a:lnTo>
                  <a:lnTo>
                    <a:pt x="2160" y="176"/>
                  </a:lnTo>
                  <a:lnTo>
                    <a:pt x="1635" y="292"/>
                  </a:lnTo>
                  <a:lnTo>
                    <a:pt x="1080" y="438"/>
                  </a:lnTo>
                  <a:lnTo>
                    <a:pt x="555" y="613"/>
                  </a:lnTo>
                  <a:lnTo>
                    <a:pt x="0" y="818"/>
                  </a:lnTo>
                  <a:lnTo>
                    <a:pt x="584" y="1314"/>
                  </a:lnTo>
                  <a:lnTo>
                    <a:pt x="1139" y="1752"/>
                  </a:lnTo>
                  <a:lnTo>
                    <a:pt x="1693" y="2131"/>
                  </a:lnTo>
                  <a:lnTo>
                    <a:pt x="2218" y="2452"/>
                  </a:lnTo>
                  <a:lnTo>
                    <a:pt x="2715" y="2715"/>
                  </a:lnTo>
                  <a:lnTo>
                    <a:pt x="3211" y="2919"/>
                  </a:lnTo>
                  <a:lnTo>
                    <a:pt x="3678" y="3065"/>
                  </a:lnTo>
                  <a:lnTo>
                    <a:pt x="4174" y="3123"/>
                  </a:lnTo>
                  <a:lnTo>
                    <a:pt x="4641" y="3152"/>
                  </a:lnTo>
                  <a:lnTo>
                    <a:pt x="5108" y="3123"/>
                  </a:lnTo>
                  <a:lnTo>
                    <a:pt x="5575" y="3036"/>
                  </a:lnTo>
                  <a:lnTo>
                    <a:pt x="6042" y="2890"/>
                  </a:lnTo>
                  <a:lnTo>
                    <a:pt x="6538" y="2715"/>
                  </a:lnTo>
                  <a:lnTo>
                    <a:pt x="7034" y="2452"/>
                  </a:lnTo>
                  <a:lnTo>
                    <a:pt x="7530" y="2160"/>
                  </a:lnTo>
                  <a:lnTo>
                    <a:pt x="8026" y="1781"/>
                  </a:lnTo>
                  <a:lnTo>
                    <a:pt x="7588" y="1401"/>
                  </a:lnTo>
                  <a:lnTo>
                    <a:pt x="7121" y="1051"/>
                  </a:lnTo>
                  <a:lnTo>
                    <a:pt x="6655" y="759"/>
                  </a:lnTo>
                  <a:lnTo>
                    <a:pt x="6188" y="526"/>
                  </a:lnTo>
                  <a:lnTo>
                    <a:pt x="5721" y="321"/>
                  </a:lnTo>
                  <a:lnTo>
                    <a:pt x="5224" y="176"/>
                  </a:lnTo>
                  <a:lnTo>
                    <a:pt x="4728" y="88"/>
                  </a:lnTo>
                  <a:lnTo>
                    <a:pt x="4232" y="30"/>
                  </a:lnTo>
                  <a:lnTo>
                    <a:pt x="37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74"/>
            <p:cNvSpPr/>
            <p:nvPr/>
          </p:nvSpPr>
          <p:spPr>
            <a:xfrm>
              <a:off x="-871525" y="1816013"/>
              <a:ext cx="185350" cy="95600"/>
            </a:xfrm>
            <a:custGeom>
              <a:avLst/>
              <a:gdLst/>
              <a:ahLst/>
              <a:cxnLst/>
              <a:rect l="l" t="t" r="r" b="b"/>
              <a:pathLst>
                <a:path w="7414" h="3824" extrusionOk="0">
                  <a:moveTo>
                    <a:pt x="2539" y="0"/>
                  </a:moveTo>
                  <a:lnTo>
                    <a:pt x="1985" y="30"/>
                  </a:lnTo>
                  <a:lnTo>
                    <a:pt x="1372" y="88"/>
                  </a:lnTo>
                  <a:lnTo>
                    <a:pt x="701" y="176"/>
                  </a:lnTo>
                  <a:lnTo>
                    <a:pt x="0" y="321"/>
                  </a:lnTo>
                  <a:lnTo>
                    <a:pt x="817" y="1080"/>
                  </a:lnTo>
                  <a:lnTo>
                    <a:pt x="1635" y="1839"/>
                  </a:lnTo>
                  <a:lnTo>
                    <a:pt x="2014" y="2189"/>
                  </a:lnTo>
                  <a:lnTo>
                    <a:pt x="2423" y="2540"/>
                  </a:lnTo>
                  <a:lnTo>
                    <a:pt x="2831" y="2861"/>
                  </a:lnTo>
                  <a:lnTo>
                    <a:pt x="3240" y="3123"/>
                  </a:lnTo>
                  <a:lnTo>
                    <a:pt x="3678" y="3386"/>
                  </a:lnTo>
                  <a:lnTo>
                    <a:pt x="4145" y="3590"/>
                  </a:lnTo>
                  <a:lnTo>
                    <a:pt x="4612" y="3736"/>
                  </a:lnTo>
                  <a:lnTo>
                    <a:pt x="5108" y="3795"/>
                  </a:lnTo>
                  <a:lnTo>
                    <a:pt x="5370" y="3824"/>
                  </a:lnTo>
                  <a:lnTo>
                    <a:pt x="5896" y="3824"/>
                  </a:lnTo>
                  <a:lnTo>
                    <a:pt x="6188" y="3765"/>
                  </a:lnTo>
                  <a:lnTo>
                    <a:pt x="6479" y="3707"/>
                  </a:lnTo>
                  <a:lnTo>
                    <a:pt x="6771" y="3649"/>
                  </a:lnTo>
                  <a:lnTo>
                    <a:pt x="7092" y="3532"/>
                  </a:lnTo>
                  <a:lnTo>
                    <a:pt x="7413" y="3415"/>
                  </a:lnTo>
                  <a:lnTo>
                    <a:pt x="7063" y="2861"/>
                  </a:lnTo>
                  <a:lnTo>
                    <a:pt x="6742" y="2335"/>
                  </a:lnTo>
                  <a:lnTo>
                    <a:pt x="6392" y="1897"/>
                  </a:lnTo>
                  <a:lnTo>
                    <a:pt x="6042" y="1489"/>
                  </a:lnTo>
                  <a:lnTo>
                    <a:pt x="5662" y="1139"/>
                  </a:lnTo>
                  <a:lnTo>
                    <a:pt x="5283" y="818"/>
                  </a:lnTo>
                  <a:lnTo>
                    <a:pt x="4903" y="584"/>
                  </a:lnTo>
                  <a:lnTo>
                    <a:pt x="4495" y="380"/>
                  </a:lnTo>
                  <a:lnTo>
                    <a:pt x="4057" y="205"/>
                  </a:lnTo>
                  <a:lnTo>
                    <a:pt x="3561" y="117"/>
                  </a:lnTo>
                  <a:lnTo>
                    <a:pt x="3065" y="30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74"/>
            <p:cNvSpPr/>
            <p:nvPr/>
          </p:nvSpPr>
          <p:spPr>
            <a:xfrm>
              <a:off x="-1323175" y="2268388"/>
              <a:ext cx="124075" cy="143025"/>
            </a:xfrm>
            <a:custGeom>
              <a:avLst/>
              <a:gdLst/>
              <a:ahLst/>
              <a:cxnLst/>
              <a:rect l="l" t="t" r="r" b="b"/>
              <a:pathLst>
                <a:path w="4963" h="5721" extrusionOk="0">
                  <a:moveTo>
                    <a:pt x="1110" y="0"/>
                  </a:moveTo>
                  <a:lnTo>
                    <a:pt x="759" y="29"/>
                  </a:lnTo>
                  <a:lnTo>
                    <a:pt x="380" y="59"/>
                  </a:lnTo>
                  <a:lnTo>
                    <a:pt x="1" y="117"/>
                  </a:lnTo>
                  <a:lnTo>
                    <a:pt x="205" y="672"/>
                  </a:lnTo>
                  <a:lnTo>
                    <a:pt x="438" y="1168"/>
                  </a:lnTo>
                  <a:lnTo>
                    <a:pt x="730" y="1664"/>
                  </a:lnTo>
                  <a:lnTo>
                    <a:pt x="1022" y="2160"/>
                  </a:lnTo>
                  <a:lnTo>
                    <a:pt x="1577" y="3152"/>
                  </a:lnTo>
                  <a:lnTo>
                    <a:pt x="1839" y="3648"/>
                  </a:lnTo>
                  <a:lnTo>
                    <a:pt x="2073" y="4174"/>
                  </a:lnTo>
                  <a:lnTo>
                    <a:pt x="2160" y="4436"/>
                  </a:lnTo>
                  <a:lnTo>
                    <a:pt x="2277" y="4670"/>
                  </a:lnTo>
                  <a:lnTo>
                    <a:pt x="2423" y="4874"/>
                  </a:lnTo>
                  <a:lnTo>
                    <a:pt x="2540" y="5079"/>
                  </a:lnTo>
                  <a:lnTo>
                    <a:pt x="2686" y="5224"/>
                  </a:lnTo>
                  <a:lnTo>
                    <a:pt x="2861" y="5370"/>
                  </a:lnTo>
                  <a:lnTo>
                    <a:pt x="3007" y="5487"/>
                  </a:lnTo>
                  <a:lnTo>
                    <a:pt x="3182" y="5575"/>
                  </a:lnTo>
                  <a:lnTo>
                    <a:pt x="3386" y="5633"/>
                  </a:lnTo>
                  <a:lnTo>
                    <a:pt x="3561" y="5691"/>
                  </a:lnTo>
                  <a:lnTo>
                    <a:pt x="3766" y="5721"/>
                  </a:lnTo>
                  <a:lnTo>
                    <a:pt x="3999" y="5721"/>
                  </a:lnTo>
                  <a:lnTo>
                    <a:pt x="4203" y="5691"/>
                  </a:lnTo>
                  <a:lnTo>
                    <a:pt x="4437" y="5662"/>
                  </a:lnTo>
                  <a:lnTo>
                    <a:pt x="4962" y="5516"/>
                  </a:lnTo>
                  <a:lnTo>
                    <a:pt x="4408" y="3911"/>
                  </a:lnTo>
                  <a:lnTo>
                    <a:pt x="4145" y="3123"/>
                  </a:lnTo>
                  <a:lnTo>
                    <a:pt x="3911" y="2306"/>
                  </a:lnTo>
                  <a:lnTo>
                    <a:pt x="3795" y="1985"/>
                  </a:lnTo>
                  <a:lnTo>
                    <a:pt x="3678" y="1664"/>
                  </a:lnTo>
                  <a:lnTo>
                    <a:pt x="3532" y="1372"/>
                  </a:lnTo>
                  <a:lnTo>
                    <a:pt x="3386" y="1138"/>
                  </a:lnTo>
                  <a:lnTo>
                    <a:pt x="3211" y="905"/>
                  </a:lnTo>
                  <a:lnTo>
                    <a:pt x="3007" y="701"/>
                  </a:lnTo>
                  <a:lnTo>
                    <a:pt x="2802" y="526"/>
                  </a:lnTo>
                  <a:lnTo>
                    <a:pt x="2569" y="350"/>
                  </a:lnTo>
                  <a:lnTo>
                    <a:pt x="2306" y="234"/>
                  </a:lnTo>
                  <a:lnTo>
                    <a:pt x="2044" y="146"/>
                  </a:lnTo>
                  <a:lnTo>
                    <a:pt x="1752" y="59"/>
                  </a:lnTo>
                  <a:lnTo>
                    <a:pt x="1431" y="29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74"/>
            <p:cNvSpPr/>
            <p:nvPr/>
          </p:nvSpPr>
          <p:spPr>
            <a:xfrm>
              <a:off x="-902175" y="2169163"/>
              <a:ext cx="168575" cy="124775"/>
            </a:xfrm>
            <a:custGeom>
              <a:avLst/>
              <a:gdLst/>
              <a:ahLst/>
              <a:cxnLst/>
              <a:rect l="l" t="t" r="r" b="b"/>
              <a:pathLst>
                <a:path w="6743" h="4991" extrusionOk="0">
                  <a:moveTo>
                    <a:pt x="1" y="0"/>
                  </a:moveTo>
                  <a:lnTo>
                    <a:pt x="701" y="1051"/>
                  </a:lnTo>
                  <a:lnTo>
                    <a:pt x="1372" y="2072"/>
                  </a:lnTo>
                  <a:lnTo>
                    <a:pt x="1985" y="3094"/>
                  </a:lnTo>
                  <a:lnTo>
                    <a:pt x="2248" y="3619"/>
                  </a:lnTo>
                  <a:lnTo>
                    <a:pt x="2510" y="4144"/>
                  </a:lnTo>
                  <a:lnTo>
                    <a:pt x="2598" y="4290"/>
                  </a:lnTo>
                  <a:lnTo>
                    <a:pt x="2744" y="4407"/>
                  </a:lnTo>
                  <a:lnTo>
                    <a:pt x="2890" y="4495"/>
                  </a:lnTo>
                  <a:lnTo>
                    <a:pt x="3065" y="4495"/>
                  </a:lnTo>
                  <a:lnTo>
                    <a:pt x="3532" y="4465"/>
                  </a:lnTo>
                  <a:lnTo>
                    <a:pt x="3970" y="4495"/>
                  </a:lnTo>
                  <a:lnTo>
                    <a:pt x="4407" y="4553"/>
                  </a:lnTo>
                  <a:lnTo>
                    <a:pt x="4874" y="4641"/>
                  </a:lnTo>
                  <a:lnTo>
                    <a:pt x="5779" y="4845"/>
                  </a:lnTo>
                  <a:lnTo>
                    <a:pt x="6246" y="4932"/>
                  </a:lnTo>
                  <a:lnTo>
                    <a:pt x="6742" y="4991"/>
                  </a:lnTo>
                  <a:lnTo>
                    <a:pt x="6159" y="4261"/>
                  </a:lnTo>
                  <a:lnTo>
                    <a:pt x="5604" y="3561"/>
                  </a:lnTo>
                  <a:lnTo>
                    <a:pt x="5312" y="3210"/>
                  </a:lnTo>
                  <a:lnTo>
                    <a:pt x="5079" y="2860"/>
                  </a:lnTo>
                  <a:lnTo>
                    <a:pt x="4845" y="2510"/>
                  </a:lnTo>
                  <a:lnTo>
                    <a:pt x="4670" y="2131"/>
                  </a:lnTo>
                  <a:lnTo>
                    <a:pt x="4466" y="1780"/>
                  </a:lnTo>
                  <a:lnTo>
                    <a:pt x="4262" y="1459"/>
                  </a:lnTo>
                  <a:lnTo>
                    <a:pt x="4057" y="1167"/>
                  </a:lnTo>
                  <a:lnTo>
                    <a:pt x="3824" y="934"/>
                  </a:lnTo>
                  <a:lnTo>
                    <a:pt x="3561" y="730"/>
                  </a:lnTo>
                  <a:lnTo>
                    <a:pt x="3298" y="555"/>
                  </a:lnTo>
                  <a:lnTo>
                    <a:pt x="3007" y="409"/>
                  </a:lnTo>
                  <a:lnTo>
                    <a:pt x="2715" y="321"/>
                  </a:lnTo>
                  <a:lnTo>
                    <a:pt x="2423" y="204"/>
                  </a:lnTo>
                  <a:lnTo>
                    <a:pt x="2102" y="146"/>
                  </a:lnTo>
                  <a:lnTo>
                    <a:pt x="1431" y="58"/>
                  </a:lnTo>
                  <a:lnTo>
                    <a:pt x="730" y="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74"/>
            <p:cNvSpPr/>
            <p:nvPr/>
          </p:nvSpPr>
          <p:spPr>
            <a:xfrm>
              <a:off x="-2198725" y="1443888"/>
              <a:ext cx="53275" cy="126250"/>
            </a:xfrm>
            <a:custGeom>
              <a:avLst/>
              <a:gdLst/>
              <a:ahLst/>
              <a:cxnLst/>
              <a:rect l="l" t="t" r="r" b="b"/>
              <a:pathLst>
                <a:path w="2131" h="5050" extrusionOk="0">
                  <a:moveTo>
                    <a:pt x="1752" y="1"/>
                  </a:moveTo>
                  <a:lnTo>
                    <a:pt x="1430" y="89"/>
                  </a:lnTo>
                  <a:lnTo>
                    <a:pt x="1168" y="205"/>
                  </a:lnTo>
                  <a:lnTo>
                    <a:pt x="934" y="351"/>
                  </a:lnTo>
                  <a:lnTo>
                    <a:pt x="730" y="497"/>
                  </a:lnTo>
                  <a:lnTo>
                    <a:pt x="555" y="672"/>
                  </a:lnTo>
                  <a:lnTo>
                    <a:pt x="438" y="877"/>
                  </a:lnTo>
                  <a:lnTo>
                    <a:pt x="321" y="1081"/>
                  </a:lnTo>
                  <a:lnTo>
                    <a:pt x="263" y="1285"/>
                  </a:lnTo>
                  <a:lnTo>
                    <a:pt x="205" y="1519"/>
                  </a:lnTo>
                  <a:lnTo>
                    <a:pt x="146" y="1723"/>
                  </a:lnTo>
                  <a:lnTo>
                    <a:pt x="117" y="2219"/>
                  </a:lnTo>
                  <a:lnTo>
                    <a:pt x="59" y="3182"/>
                  </a:lnTo>
                  <a:lnTo>
                    <a:pt x="0" y="3766"/>
                  </a:lnTo>
                  <a:lnTo>
                    <a:pt x="30" y="4233"/>
                  </a:lnTo>
                  <a:lnTo>
                    <a:pt x="59" y="4408"/>
                  </a:lnTo>
                  <a:lnTo>
                    <a:pt x="117" y="4583"/>
                  </a:lnTo>
                  <a:lnTo>
                    <a:pt x="176" y="4700"/>
                  </a:lnTo>
                  <a:lnTo>
                    <a:pt x="263" y="4817"/>
                  </a:lnTo>
                  <a:lnTo>
                    <a:pt x="409" y="4904"/>
                  </a:lnTo>
                  <a:lnTo>
                    <a:pt x="555" y="4962"/>
                  </a:lnTo>
                  <a:lnTo>
                    <a:pt x="730" y="4992"/>
                  </a:lnTo>
                  <a:lnTo>
                    <a:pt x="934" y="5021"/>
                  </a:lnTo>
                  <a:lnTo>
                    <a:pt x="1460" y="5050"/>
                  </a:lnTo>
                  <a:lnTo>
                    <a:pt x="2131" y="4992"/>
                  </a:lnTo>
                  <a:lnTo>
                    <a:pt x="2131" y="4350"/>
                  </a:lnTo>
                  <a:lnTo>
                    <a:pt x="2131" y="3707"/>
                  </a:lnTo>
                  <a:lnTo>
                    <a:pt x="2102" y="3065"/>
                  </a:lnTo>
                  <a:lnTo>
                    <a:pt x="2043" y="2453"/>
                  </a:lnTo>
                  <a:lnTo>
                    <a:pt x="1897" y="1227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74"/>
            <p:cNvSpPr/>
            <p:nvPr/>
          </p:nvSpPr>
          <p:spPr>
            <a:xfrm>
              <a:off x="-2570850" y="1559913"/>
              <a:ext cx="41625" cy="243000"/>
            </a:xfrm>
            <a:custGeom>
              <a:avLst/>
              <a:gdLst/>
              <a:ahLst/>
              <a:cxnLst/>
              <a:rect l="l" t="t" r="r" b="b"/>
              <a:pathLst>
                <a:path w="1665" h="9720" extrusionOk="0">
                  <a:moveTo>
                    <a:pt x="555" y="0"/>
                  </a:moveTo>
                  <a:lnTo>
                    <a:pt x="380" y="613"/>
                  </a:lnTo>
                  <a:lnTo>
                    <a:pt x="264" y="1226"/>
                  </a:lnTo>
                  <a:lnTo>
                    <a:pt x="147" y="1839"/>
                  </a:lnTo>
                  <a:lnTo>
                    <a:pt x="89" y="2452"/>
                  </a:lnTo>
                  <a:lnTo>
                    <a:pt x="30" y="3065"/>
                  </a:lnTo>
                  <a:lnTo>
                    <a:pt x="1" y="3649"/>
                  </a:lnTo>
                  <a:lnTo>
                    <a:pt x="30" y="4261"/>
                  </a:lnTo>
                  <a:lnTo>
                    <a:pt x="30" y="4874"/>
                  </a:lnTo>
                  <a:lnTo>
                    <a:pt x="118" y="6071"/>
                  </a:lnTo>
                  <a:lnTo>
                    <a:pt x="234" y="7297"/>
                  </a:lnTo>
                  <a:lnTo>
                    <a:pt x="526" y="9719"/>
                  </a:lnTo>
                  <a:lnTo>
                    <a:pt x="935" y="9661"/>
                  </a:lnTo>
                  <a:lnTo>
                    <a:pt x="1227" y="9632"/>
                  </a:lnTo>
                  <a:lnTo>
                    <a:pt x="1460" y="9544"/>
                  </a:lnTo>
                  <a:lnTo>
                    <a:pt x="1606" y="9456"/>
                  </a:lnTo>
                  <a:lnTo>
                    <a:pt x="1635" y="9398"/>
                  </a:lnTo>
                  <a:lnTo>
                    <a:pt x="1665" y="9340"/>
                  </a:lnTo>
                  <a:lnTo>
                    <a:pt x="1665" y="9165"/>
                  </a:lnTo>
                  <a:lnTo>
                    <a:pt x="1635" y="8931"/>
                  </a:lnTo>
                  <a:lnTo>
                    <a:pt x="1548" y="8610"/>
                  </a:lnTo>
                  <a:lnTo>
                    <a:pt x="1285" y="7559"/>
                  </a:lnTo>
                  <a:lnTo>
                    <a:pt x="1052" y="6480"/>
                  </a:lnTo>
                  <a:lnTo>
                    <a:pt x="877" y="5429"/>
                  </a:lnTo>
                  <a:lnTo>
                    <a:pt x="760" y="4349"/>
                  </a:lnTo>
                  <a:lnTo>
                    <a:pt x="672" y="3269"/>
                  </a:lnTo>
                  <a:lnTo>
                    <a:pt x="614" y="2189"/>
                  </a:lnTo>
                  <a:lnTo>
                    <a:pt x="555" y="1109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74"/>
            <p:cNvSpPr/>
            <p:nvPr/>
          </p:nvSpPr>
          <p:spPr>
            <a:xfrm>
              <a:off x="-1493900" y="1495713"/>
              <a:ext cx="62775" cy="124775"/>
            </a:xfrm>
            <a:custGeom>
              <a:avLst/>
              <a:gdLst/>
              <a:ahLst/>
              <a:cxnLst/>
              <a:rect l="l" t="t" r="r" b="b"/>
              <a:pathLst>
                <a:path w="2511" h="4991" extrusionOk="0">
                  <a:moveTo>
                    <a:pt x="1255" y="0"/>
                  </a:moveTo>
                  <a:lnTo>
                    <a:pt x="0" y="4757"/>
                  </a:lnTo>
                  <a:lnTo>
                    <a:pt x="847" y="4962"/>
                  </a:lnTo>
                  <a:lnTo>
                    <a:pt x="1109" y="4991"/>
                  </a:lnTo>
                  <a:lnTo>
                    <a:pt x="1314" y="4991"/>
                  </a:lnTo>
                  <a:lnTo>
                    <a:pt x="1460" y="4932"/>
                  </a:lnTo>
                  <a:lnTo>
                    <a:pt x="1576" y="4816"/>
                  </a:lnTo>
                  <a:lnTo>
                    <a:pt x="1664" y="4670"/>
                  </a:lnTo>
                  <a:lnTo>
                    <a:pt x="1781" y="4436"/>
                  </a:lnTo>
                  <a:lnTo>
                    <a:pt x="2131" y="3648"/>
                  </a:lnTo>
                  <a:lnTo>
                    <a:pt x="2277" y="3298"/>
                  </a:lnTo>
                  <a:lnTo>
                    <a:pt x="2394" y="2977"/>
                  </a:lnTo>
                  <a:lnTo>
                    <a:pt x="2452" y="2685"/>
                  </a:lnTo>
                  <a:lnTo>
                    <a:pt x="2510" y="2393"/>
                  </a:lnTo>
                  <a:lnTo>
                    <a:pt x="2510" y="2131"/>
                  </a:lnTo>
                  <a:lnTo>
                    <a:pt x="2510" y="1868"/>
                  </a:lnTo>
                  <a:lnTo>
                    <a:pt x="2452" y="1634"/>
                  </a:lnTo>
                  <a:lnTo>
                    <a:pt x="2394" y="1372"/>
                  </a:lnTo>
                  <a:lnTo>
                    <a:pt x="2277" y="1168"/>
                  </a:lnTo>
                  <a:lnTo>
                    <a:pt x="2131" y="934"/>
                  </a:lnTo>
                  <a:lnTo>
                    <a:pt x="1956" y="701"/>
                  </a:lnTo>
                  <a:lnTo>
                    <a:pt x="1751" y="467"/>
                  </a:lnTo>
                  <a:lnTo>
                    <a:pt x="1518" y="263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74"/>
            <p:cNvSpPr/>
            <p:nvPr/>
          </p:nvSpPr>
          <p:spPr>
            <a:xfrm>
              <a:off x="-1598975" y="1343938"/>
              <a:ext cx="37250" cy="114575"/>
            </a:xfrm>
            <a:custGeom>
              <a:avLst/>
              <a:gdLst/>
              <a:ahLst/>
              <a:cxnLst/>
              <a:rect l="l" t="t" r="r" b="b"/>
              <a:pathLst>
                <a:path w="1490" h="4583" extrusionOk="0">
                  <a:moveTo>
                    <a:pt x="351" y="1"/>
                  </a:moveTo>
                  <a:lnTo>
                    <a:pt x="1" y="4320"/>
                  </a:lnTo>
                  <a:lnTo>
                    <a:pt x="147" y="4437"/>
                  </a:lnTo>
                  <a:lnTo>
                    <a:pt x="292" y="4495"/>
                  </a:lnTo>
                  <a:lnTo>
                    <a:pt x="468" y="4553"/>
                  </a:lnTo>
                  <a:lnTo>
                    <a:pt x="614" y="4583"/>
                  </a:lnTo>
                  <a:lnTo>
                    <a:pt x="993" y="4583"/>
                  </a:lnTo>
                  <a:lnTo>
                    <a:pt x="1431" y="4466"/>
                  </a:lnTo>
                  <a:lnTo>
                    <a:pt x="1343" y="4203"/>
                  </a:lnTo>
                  <a:lnTo>
                    <a:pt x="1285" y="3941"/>
                  </a:lnTo>
                  <a:lnTo>
                    <a:pt x="1285" y="3649"/>
                  </a:lnTo>
                  <a:lnTo>
                    <a:pt x="1285" y="3386"/>
                  </a:lnTo>
                  <a:lnTo>
                    <a:pt x="1372" y="2802"/>
                  </a:lnTo>
                  <a:lnTo>
                    <a:pt x="1460" y="2189"/>
                  </a:lnTo>
                  <a:lnTo>
                    <a:pt x="1489" y="1898"/>
                  </a:lnTo>
                  <a:lnTo>
                    <a:pt x="1489" y="1606"/>
                  </a:lnTo>
                  <a:lnTo>
                    <a:pt x="1460" y="1314"/>
                  </a:lnTo>
                  <a:lnTo>
                    <a:pt x="1372" y="1051"/>
                  </a:lnTo>
                  <a:lnTo>
                    <a:pt x="1226" y="759"/>
                  </a:lnTo>
                  <a:lnTo>
                    <a:pt x="993" y="497"/>
                  </a:lnTo>
                  <a:lnTo>
                    <a:pt x="730" y="234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74"/>
            <p:cNvSpPr/>
            <p:nvPr/>
          </p:nvSpPr>
          <p:spPr>
            <a:xfrm>
              <a:off x="-2106075" y="1357813"/>
              <a:ext cx="46000" cy="43075"/>
            </a:xfrm>
            <a:custGeom>
              <a:avLst/>
              <a:gdLst/>
              <a:ahLst/>
              <a:cxnLst/>
              <a:rect l="l" t="t" r="r" b="b"/>
              <a:pathLst>
                <a:path w="1840" h="1723" extrusionOk="0">
                  <a:moveTo>
                    <a:pt x="1664" y="0"/>
                  </a:moveTo>
                  <a:lnTo>
                    <a:pt x="1402" y="29"/>
                  </a:lnTo>
                  <a:lnTo>
                    <a:pt x="1110" y="29"/>
                  </a:lnTo>
                  <a:lnTo>
                    <a:pt x="847" y="58"/>
                  </a:lnTo>
                  <a:lnTo>
                    <a:pt x="585" y="88"/>
                  </a:lnTo>
                  <a:lnTo>
                    <a:pt x="351" y="204"/>
                  </a:lnTo>
                  <a:lnTo>
                    <a:pt x="234" y="263"/>
                  </a:lnTo>
                  <a:lnTo>
                    <a:pt x="147" y="350"/>
                  </a:lnTo>
                  <a:lnTo>
                    <a:pt x="88" y="467"/>
                  </a:lnTo>
                  <a:lnTo>
                    <a:pt x="30" y="584"/>
                  </a:lnTo>
                  <a:lnTo>
                    <a:pt x="1" y="730"/>
                  </a:lnTo>
                  <a:lnTo>
                    <a:pt x="1" y="934"/>
                  </a:lnTo>
                  <a:lnTo>
                    <a:pt x="1" y="1080"/>
                  </a:lnTo>
                  <a:lnTo>
                    <a:pt x="30" y="1226"/>
                  </a:lnTo>
                  <a:lnTo>
                    <a:pt x="88" y="1313"/>
                  </a:lnTo>
                  <a:lnTo>
                    <a:pt x="147" y="1401"/>
                  </a:lnTo>
                  <a:lnTo>
                    <a:pt x="234" y="1459"/>
                  </a:lnTo>
                  <a:lnTo>
                    <a:pt x="351" y="1518"/>
                  </a:lnTo>
                  <a:lnTo>
                    <a:pt x="555" y="1576"/>
                  </a:lnTo>
                  <a:lnTo>
                    <a:pt x="1081" y="1605"/>
                  </a:lnTo>
                  <a:lnTo>
                    <a:pt x="1343" y="1634"/>
                  </a:lnTo>
                  <a:lnTo>
                    <a:pt x="1606" y="1722"/>
                  </a:lnTo>
                  <a:lnTo>
                    <a:pt x="1694" y="1489"/>
                  </a:lnTo>
                  <a:lnTo>
                    <a:pt x="1781" y="1255"/>
                  </a:lnTo>
                  <a:lnTo>
                    <a:pt x="1810" y="1022"/>
                  </a:lnTo>
                  <a:lnTo>
                    <a:pt x="1840" y="817"/>
                  </a:lnTo>
                  <a:lnTo>
                    <a:pt x="1840" y="613"/>
                  </a:lnTo>
                  <a:lnTo>
                    <a:pt x="1810" y="409"/>
                  </a:lnTo>
                  <a:lnTo>
                    <a:pt x="1752" y="204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5" name="Google Shape;9845;p74"/>
          <p:cNvGrpSpPr/>
          <p:nvPr/>
        </p:nvGrpSpPr>
        <p:grpSpPr>
          <a:xfrm>
            <a:off x="3734279" y="2477173"/>
            <a:ext cx="421311" cy="679709"/>
            <a:chOff x="-2260012" y="4307975"/>
            <a:chExt cx="1226525" cy="1978775"/>
          </a:xfrm>
        </p:grpSpPr>
        <p:sp>
          <p:nvSpPr>
            <p:cNvPr id="9846" name="Google Shape;9846;p74"/>
            <p:cNvSpPr/>
            <p:nvPr/>
          </p:nvSpPr>
          <p:spPr>
            <a:xfrm>
              <a:off x="-1906887" y="4859575"/>
              <a:ext cx="642100" cy="632600"/>
            </a:xfrm>
            <a:custGeom>
              <a:avLst/>
              <a:gdLst/>
              <a:ahLst/>
              <a:cxnLst/>
              <a:rect l="l" t="t" r="r" b="b"/>
              <a:pathLst>
                <a:path w="25684" h="25304" extrusionOk="0">
                  <a:moveTo>
                    <a:pt x="19818" y="701"/>
                  </a:moveTo>
                  <a:lnTo>
                    <a:pt x="19438" y="1109"/>
                  </a:lnTo>
                  <a:lnTo>
                    <a:pt x="19088" y="1489"/>
                  </a:lnTo>
                  <a:lnTo>
                    <a:pt x="18738" y="1810"/>
                  </a:lnTo>
                  <a:lnTo>
                    <a:pt x="18358" y="2072"/>
                  </a:lnTo>
                  <a:lnTo>
                    <a:pt x="18183" y="2189"/>
                  </a:lnTo>
                  <a:lnTo>
                    <a:pt x="17979" y="2306"/>
                  </a:lnTo>
                  <a:lnTo>
                    <a:pt x="17775" y="2364"/>
                  </a:lnTo>
                  <a:lnTo>
                    <a:pt x="17541" y="2452"/>
                  </a:lnTo>
                  <a:lnTo>
                    <a:pt x="17308" y="2481"/>
                  </a:lnTo>
                  <a:lnTo>
                    <a:pt x="17074" y="2510"/>
                  </a:lnTo>
                  <a:lnTo>
                    <a:pt x="16812" y="2539"/>
                  </a:lnTo>
                  <a:lnTo>
                    <a:pt x="16520" y="2539"/>
                  </a:lnTo>
                  <a:lnTo>
                    <a:pt x="16111" y="2510"/>
                  </a:lnTo>
                  <a:lnTo>
                    <a:pt x="15703" y="2539"/>
                  </a:lnTo>
                  <a:lnTo>
                    <a:pt x="15294" y="2598"/>
                  </a:lnTo>
                  <a:lnTo>
                    <a:pt x="14856" y="2685"/>
                  </a:lnTo>
                  <a:lnTo>
                    <a:pt x="14010" y="2831"/>
                  </a:lnTo>
                  <a:lnTo>
                    <a:pt x="13601" y="2919"/>
                  </a:lnTo>
                  <a:lnTo>
                    <a:pt x="13163" y="2977"/>
                  </a:lnTo>
                  <a:lnTo>
                    <a:pt x="13163" y="2977"/>
                  </a:lnTo>
                  <a:lnTo>
                    <a:pt x="13922" y="2569"/>
                  </a:lnTo>
                  <a:lnTo>
                    <a:pt x="14681" y="2189"/>
                  </a:lnTo>
                  <a:lnTo>
                    <a:pt x="15469" y="1839"/>
                  </a:lnTo>
                  <a:lnTo>
                    <a:pt x="16286" y="1547"/>
                  </a:lnTo>
                  <a:lnTo>
                    <a:pt x="17133" y="1284"/>
                  </a:lnTo>
                  <a:lnTo>
                    <a:pt x="18008" y="1051"/>
                  </a:lnTo>
                  <a:lnTo>
                    <a:pt x="18884" y="876"/>
                  </a:lnTo>
                  <a:lnTo>
                    <a:pt x="19818" y="701"/>
                  </a:lnTo>
                  <a:close/>
                  <a:moveTo>
                    <a:pt x="21656" y="1138"/>
                  </a:moveTo>
                  <a:lnTo>
                    <a:pt x="21802" y="1197"/>
                  </a:lnTo>
                  <a:lnTo>
                    <a:pt x="21977" y="1284"/>
                  </a:lnTo>
                  <a:lnTo>
                    <a:pt x="22123" y="1401"/>
                  </a:lnTo>
                  <a:lnTo>
                    <a:pt x="22240" y="1547"/>
                  </a:lnTo>
                  <a:lnTo>
                    <a:pt x="22386" y="1751"/>
                  </a:lnTo>
                  <a:lnTo>
                    <a:pt x="22532" y="1985"/>
                  </a:lnTo>
                  <a:lnTo>
                    <a:pt x="22824" y="2569"/>
                  </a:lnTo>
                  <a:lnTo>
                    <a:pt x="23262" y="3619"/>
                  </a:lnTo>
                  <a:lnTo>
                    <a:pt x="23699" y="4670"/>
                  </a:lnTo>
                  <a:lnTo>
                    <a:pt x="24137" y="5721"/>
                  </a:lnTo>
                  <a:lnTo>
                    <a:pt x="24516" y="6800"/>
                  </a:lnTo>
                  <a:lnTo>
                    <a:pt x="24604" y="7092"/>
                  </a:lnTo>
                  <a:lnTo>
                    <a:pt x="24692" y="7413"/>
                  </a:lnTo>
                  <a:lnTo>
                    <a:pt x="24721" y="7705"/>
                  </a:lnTo>
                  <a:lnTo>
                    <a:pt x="24750" y="7968"/>
                  </a:lnTo>
                  <a:lnTo>
                    <a:pt x="24721" y="8260"/>
                  </a:lnTo>
                  <a:lnTo>
                    <a:pt x="24692" y="8522"/>
                  </a:lnTo>
                  <a:lnTo>
                    <a:pt x="24633" y="8785"/>
                  </a:lnTo>
                  <a:lnTo>
                    <a:pt x="24546" y="9048"/>
                  </a:lnTo>
                  <a:lnTo>
                    <a:pt x="24429" y="9281"/>
                  </a:lnTo>
                  <a:lnTo>
                    <a:pt x="24312" y="9515"/>
                  </a:lnTo>
                  <a:lnTo>
                    <a:pt x="24166" y="9748"/>
                  </a:lnTo>
                  <a:lnTo>
                    <a:pt x="23962" y="9952"/>
                  </a:lnTo>
                  <a:lnTo>
                    <a:pt x="23787" y="10157"/>
                  </a:lnTo>
                  <a:lnTo>
                    <a:pt x="23553" y="10361"/>
                  </a:lnTo>
                  <a:lnTo>
                    <a:pt x="23320" y="10536"/>
                  </a:lnTo>
                  <a:lnTo>
                    <a:pt x="23057" y="10711"/>
                  </a:lnTo>
                  <a:lnTo>
                    <a:pt x="22795" y="10828"/>
                  </a:lnTo>
                  <a:lnTo>
                    <a:pt x="22561" y="10857"/>
                  </a:lnTo>
                  <a:lnTo>
                    <a:pt x="22328" y="10828"/>
                  </a:lnTo>
                  <a:lnTo>
                    <a:pt x="22120" y="10750"/>
                  </a:lnTo>
                  <a:lnTo>
                    <a:pt x="22415" y="10186"/>
                  </a:lnTo>
                  <a:lnTo>
                    <a:pt x="22707" y="9602"/>
                  </a:lnTo>
                  <a:lnTo>
                    <a:pt x="22911" y="8989"/>
                  </a:lnTo>
                  <a:lnTo>
                    <a:pt x="23057" y="8347"/>
                  </a:lnTo>
                  <a:lnTo>
                    <a:pt x="23116" y="7734"/>
                  </a:lnTo>
                  <a:lnTo>
                    <a:pt x="23145" y="7121"/>
                  </a:lnTo>
                  <a:lnTo>
                    <a:pt x="23086" y="6509"/>
                  </a:lnTo>
                  <a:lnTo>
                    <a:pt x="22970" y="5925"/>
                  </a:lnTo>
                  <a:lnTo>
                    <a:pt x="22824" y="5341"/>
                  </a:lnTo>
                  <a:lnTo>
                    <a:pt x="22590" y="4787"/>
                  </a:lnTo>
                  <a:lnTo>
                    <a:pt x="22298" y="4232"/>
                  </a:lnTo>
                  <a:lnTo>
                    <a:pt x="21948" y="3736"/>
                  </a:lnTo>
                  <a:lnTo>
                    <a:pt x="21569" y="3269"/>
                  </a:lnTo>
                  <a:lnTo>
                    <a:pt x="21102" y="2831"/>
                  </a:lnTo>
                  <a:lnTo>
                    <a:pt x="20606" y="2452"/>
                  </a:lnTo>
                  <a:lnTo>
                    <a:pt x="20051" y="2102"/>
                  </a:lnTo>
                  <a:lnTo>
                    <a:pt x="20518" y="1635"/>
                  </a:lnTo>
                  <a:lnTo>
                    <a:pt x="20752" y="1489"/>
                  </a:lnTo>
                  <a:lnTo>
                    <a:pt x="20956" y="1343"/>
                  </a:lnTo>
                  <a:lnTo>
                    <a:pt x="21160" y="1226"/>
                  </a:lnTo>
                  <a:lnTo>
                    <a:pt x="21335" y="1168"/>
                  </a:lnTo>
                  <a:lnTo>
                    <a:pt x="21510" y="1138"/>
                  </a:lnTo>
                  <a:close/>
                  <a:moveTo>
                    <a:pt x="18504" y="2919"/>
                  </a:moveTo>
                  <a:lnTo>
                    <a:pt x="18913" y="2948"/>
                  </a:lnTo>
                  <a:lnTo>
                    <a:pt x="19292" y="3006"/>
                  </a:lnTo>
                  <a:lnTo>
                    <a:pt x="19643" y="3094"/>
                  </a:lnTo>
                  <a:lnTo>
                    <a:pt x="19964" y="3211"/>
                  </a:lnTo>
                  <a:lnTo>
                    <a:pt x="20255" y="3357"/>
                  </a:lnTo>
                  <a:lnTo>
                    <a:pt x="20518" y="3532"/>
                  </a:lnTo>
                  <a:lnTo>
                    <a:pt x="20752" y="3765"/>
                  </a:lnTo>
                  <a:lnTo>
                    <a:pt x="20985" y="3999"/>
                  </a:lnTo>
                  <a:lnTo>
                    <a:pt x="21189" y="4261"/>
                  </a:lnTo>
                  <a:lnTo>
                    <a:pt x="21364" y="4553"/>
                  </a:lnTo>
                  <a:lnTo>
                    <a:pt x="21540" y="4874"/>
                  </a:lnTo>
                  <a:lnTo>
                    <a:pt x="21686" y="5224"/>
                  </a:lnTo>
                  <a:lnTo>
                    <a:pt x="21802" y="5575"/>
                  </a:lnTo>
                  <a:lnTo>
                    <a:pt x="21948" y="5954"/>
                  </a:lnTo>
                  <a:lnTo>
                    <a:pt x="22152" y="6800"/>
                  </a:lnTo>
                  <a:lnTo>
                    <a:pt x="22240" y="7297"/>
                  </a:lnTo>
                  <a:lnTo>
                    <a:pt x="22298" y="7793"/>
                  </a:lnTo>
                  <a:lnTo>
                    <a:pt x="22298" y="8289"/>
                  </a:lnTo>
                  <a:lnTo>
                    <a:pt x="22298" y="8785"/>
                  </a:lnTo>
                  <a:lnTo>
                    <a:pt x="22269" y="9281"/>
                  </a:lnTo>
                  <a:lnTo>
                    <a:pt x="22211" y="9777"/>
                  </a:lnTo>
                  <a:lnTo>
                    <a:pt x="22101" y="10743"/>
                  </a:lnTo>
                  <a:lnTo>
                    <a:pt x="22101" y="10743"/>
                  </a:lnTo>
                  <a:lnTo>
                    <a:pt x="22094" y="10740"/>
                  </a:lnTo>
                  <a:lnTo>
                    <a:pt x="21715" y="11003"/>
                  </a:lnTo>
                  <a:lnTo>
                    <a:pt x="21306" y="11266"/>
                  </a:lnTo>
                  <a:lnTo>
                    <a:pt x="20927" y="11499"/>
                  </a:lnTo>
                  <a:lnTo>
                    <a:pt x="20489" y="11704"/>
                  </a:lnTo>
                  <a:lnTo>
                    <a:pt x="20080" y="11908"/>
                  </a:lnTo>
                  <a:lnTo>
                    <a:pt x="19672" y="12083"/>
                  </a:lnTo>
                  <a:lnTo>
                    <a:pt x="18796" y="12404"/>
                  </a:lnTo>
                  <a:lnTo>
                    <a:pt x="17921" y="12667"/>
                  </a:lnTo>
                  <a:lnTo>
                    <a:pt x="17016" y="12871"/>
                  </a:lnTo>
                  <a:lnTo>
                    <a:pt x="16111" y="13046"/>
                  </a:lnTo>
                  <a:lnTo>
                    <a:pt x="15177" y="13221"/>
                  </a:lnTo>
                  <a:lnTo>
                    <a:pt x="14739" y="13280"/>
                  </a:lnTo>
                  <a:lnTo>
                    <a:pt x="14302" y="13280"/>
                  </a:lnTo>
                  <a:lnTo>
                    <a:pt x="13893" y="13192"/>
                  </a:lnTo>
                  <a:lnTo>
                    <a:pt x="13514" y="13075"/>
                  </a:lnTo>
                  <a:lnTo>
                    <a:pt x="13163" y="12900"/>
                  </a:lnTo>
                  <a:lnTo>
                    <a:pt x="12813" y="12637"/>
                  </a:lnTo>
                  <a:lnTo>
                    <a:pt x="12492" y="12346"/>
                  </a:lnTo>
                  <a:lnTo>
                    <a:pt x="12200" y="12025"/>
                  </a:lnTo>
                  <a:lnTo>
                    <a:pt x="11675" y="11353"/>
                  </a:lnTo>
                  <a:lnTo>
                    <a:pt x="11208" y="10653"/>
                  </a:lnTo>
                  <a:lnTo>
                    <a:pt x="11004" y="10303"/>
                  </a:lnTo>
                  <a:lnTo>
                    <a:pt x="10829" y="9952"/>
                  </a:lnTo>
                  <a:lnTo>
                    <a:pt x="10654" y="9573"/>
                  </a:lnTo>
                  <a:lnTo>
                    <a:pt x="10508" y="9223"/>
                  </a:lnTo>
                  <a:lnTo>
                    <a:pt x="10391" y="8843"/>
                  </a:lnTo>
                  <a:lnTo>
                    <a:pt x="10303" y="8464"/>
                  </a:lnTo>
                  <a:lnTo>
                    <a:pt x="10216" y="8055"/>
                  </a:lnTo>
                  <a:lnTo>
                    <a:pt x="10157" y="7676"/>
                  </a:lnTo>
                  <a:lnTo>
                    <a:pt x="10128" y="7267"/>
                  </a:lnTo>
                  <a:lnTo>
                    <a:pt x="10128" y="6830"/>
                  </a:lnTo>
                  <a:lnTo>
                    <a:pt x="10157" y="6421"/>
                  </a:lnTo>
                  <a:lnTo>
                    <a:pt x="10187" y="5983"/>
                  </a:lnTo>
                  <a:lnTo>
                    <a:pt x="10245" y="5604"/>
                  </a:lnTo>
                  <a:lnTo>
                    <a:pt x="10274" y="5429"/>
                  </a:lnTo>
                  <a:lnTo>
                    <a:pt x="10332" y="5254"/>
                  </a:lnTo>
                  <a:lnTo>
                    <a:pt x="10391" y="5108"/>
                  </a:lnTo>
                  <a:lnTo>
                    <a:pt x="10478" y="4962"/>
                  </a:lnTo>
                  <a:lnTo>
                    <a:pt x="10595" y="4845"/>
                  </a:lnTo>
                  <a:lnTo>
                    <a:pt x="10770" y="4757"/>
                  </a:lnTo>
                  <a:lnTo>
                    <a:pt x="12667" y="4086"/>
                  </a:lnTo>
                  <a:lnTo>
                    <a:pt x="13601" y="3765"/>
                  </a:lnTo>
                  <a:lnTo>
                    <a:pt x="14564" y="3473"/>
                  </a:lnTo>
                  <a:lnTo>
                    <a:pt x="15527" y="3240"/>
                  </a:lnTo>
                  <a:lnTo>
                    <a:pt x="16491" y="3065"/>
                  </a:lnTo>
                  <a:lnTo>
                    <a:pt x="16987" y="3006"/>
                  </a:lnTo>
                  <a:lnTo>
                    <a:pt x="17483" y="2948"/>
                  </a:lnTo>
                  <a:lnTo>
                    <a:pt x="18008" y="2919"/>
                  </a:lnTo>
                  <a:close/>
                  <a:moveTo>
                    <a:pt x="6217" y="13017"/>
                  </a:moveTo>
                  <a:lnTo>
                    <a:pt x="7093" y="13075"/>
                  </a:lnTo>
                  <a:lnTo>
                    <a:pt x="7968" y="13163"/>
                  </a:lnTo>
                  <a:lnTo>
                    <a:pt x="8815" y="13280"/>
                  </a:lnTo>
                  <a:lnTo>
                    <a:pt x="9661" y="13455"/>
                  </a:lnTo>
                  <a:lnTo>
                    <a:pt x="10508" y="13659"/>
                  </a:lnTo>
                  <a:lnTo>
                    <a:pt x="11325" y="13922"/>
                  </a:lnTo>
                  <a:lnTo>
                    <a:pt x="11325" y="13922"/>
                  </a:lnTo>
                  <a:lnTo>
                    <a:pt x="10887" y="13834"/>
                  </a:lnTo>
                  <a:lnTo>
                    <a:pt x="10041" y="13834"/>
                  </a:lnTo>
                  <a:lnTo>
                    <a:pt x="9603" y="13892"/>
                  </a:lnTo>
                  <a:lnTo>
                    <a:pt x="8727" y="14009"/>
                  </a:lnTo>
                  <a:lnTo>
                    <a:pt x="7823" y="14155"/>
                  </a:lnTo>
                  <a:lnTo>
                    <a:pt x="7385" y="14184"/>
                  </a:lnTo>
                  <a:lnTo>
                    <a:pt x="6947" y="14184"/>
                  </a:lnTo>
                  <a:lnTo>
                    <a:pt x="6509" y="14155"/>
                  </a:lnTo>
                  <a:lnTo>
                    <a:pt x="6071" y="14068"/>
                  </a:lnTo>
                  <a:lnTo>
                    <a:pt x="5634" y="13922"/>
                  </a:lnTo>
                  <a:lnTo>
                    <a:pt x="5429" y="13834"/>
                  </a:lnTo>
                  <a:lnTo>
                    <a:pt x="5225" y="13717"/>
                  </a:lnTo>
                  <a:lnTo>
                    <a:pt x="4992" y="13571"/>
                  </a:lnTo>
                  <a:lnTo>
                    <a:pt x="4787" y="13396"/>
                  </a:lnTo>
                  <a:lnTo>
                    <a:pt x="4583" y="13221"/>
                  </a:lnTo>
                  <a:lnTo>
                    <a:pt x="4379" y="13017"/>
                  </a:lnTo>
                  <a:close/>
                  <a:moveTo>
                    <a:pt x="3153" y="13892"/>
                  </a:moveTo>
                  <a:lnTo>
                    <a:pt x="3386" y="13951"/>
                  </a:lnTo>
                  <a:lnTo>
                    <a:pt x="3620" y="14038"/>
                  </a:lnTo>
                  <a:lnTo>
                    <a:pt x="3883" y="14126"/>
                  </a:lnTo>
                  <a:lnTo>
                    <a:pt x="4495" y="14418"/>
                  </a:lnTo>
                  <a:lnTo>
                    <a:pt x="4174" y="14651"/>
                  </a:lnTo>
                  <a:lnTo>
                    <a:pt x="3912" y="14914"/>
                  </a:lnTo>
                  <a:lnTo>
                    <a:pt x="3649" y="15147"/>
                  </a:lnTo>
                  <a:lnTo>
                    <a:pt x="3445" y="15410"/>
                  </a:lnTo>
                  <a:lnTo>
                    <a:pt x="3240" y="15702"/>
                  </a:lnTo>
                  <a:lnTo>
                    <a:pt x="3065" y="15965"/>
                  </a:lnTo>
                  <a:lnTo>
                    <a:pt x="2919" y="16256"/>
                  </a:lnTo>
                  <a:lnTo>
                    <a:pt x="2774" y="16577"/>
                  </a:lnTo>
                  <a:lnTo>
                    <a:pt x="2657" y="16869"/>
                  </a:lnTo>
                  <a:lnTo>
                    <a:pt x="2569" y="17190"/>
                  </a:lnTo>
                  <a:lnTo>
                    <a:pt x="2482" y="17511"/>
                  </a:lnTo>
                  <a:lnTo>
                    <a:pt x="2423" y="17862"/>
                  </a:lnTo>
                  <a:lnTo>
                    <a:pt x="2365" y="18533"/>
                  </a:lnTo>
                  <a:lnTo>
                    <a:pt x="2394" y="19233"/>
                  </a:lnTo>
                  <a:lnTo>
                    <a:pt x="2423" y="19788"/>
                  </a:lnTo>
                  <a:lnTo>
                    <a:pt x="2511" y="20372"/>
                  </a:lnTo>
                  <a:lnTo>
                    <a:pt x="2628" y="20897"/>
                  </a:lnTo>
                  <a:lnTo>
                    <a:pt x="2803" y="21451"/>
                  </a:lnTo>
                  <a:lnTo>
                    <a:pt x="2919" y="21685"/>
                  </a:lnTo>
                  <a:lnTo>
                    <a:pt x="3036" y="21948"/>
                  </a:lnTo>
                  <a:lnTo>
                    <a:pt x="3182" y="22181"/>
                  </a:lnTo>
                  <a:lnTo>
                    <a:pt x="3328" y="22414"/>
                  </a:lnTo>
                  <a:lnTo>
                    <a:pt x="3532" y="22648"/>
                  </a:lnTo>
                  <a:lnTo>
                    <a:pt x="3707" y="22852"/>
                  </a:lnTo>
                  <a:lnTo>
                    <a:pt x="3941" y="23057"/>
                  </a:lnTo>
                  <a:lnTo>
                    <a:pt x="4143" y="23233"/>
                  </a:lnTo>
                  <a:lnTo>
                    <a:pt x="4143" y="23233"/>
                  </a:lnTo>
                  <a:lnTo>
                    <a:pt x="3970" y="23319"/>
                  </a:lnTo>
                  <a:lnTo>
                    <a:pt x="3795" y="23348"/>
                  </a:lnTo>
                  <a:lnTo>
                    <a:pt x="3591" y="23378"/>
                  </a:lnTo>
                  <a:lnTo>
                    <a:pt x="3386" y="23378"/>
                  </a:lnTo>
                  <a:lnTo>
                    <a:pt x="3153" y="23348"/>
                  </a:lnTo>
                  <a:lnTo>
                    <a:pt x="2949" y="23290"/>
                  </a:lnTo>
                  <a:lnTo>
                    <a:pt x="2715" y="23202"/>
                  </a:lnTo>
                  <a:lnTo>
                    <a:pt x="2511" y="23115"/>
                  </a:lnTo>
                  <a:lnTo>
                    <a:pt x="2307" y="22969"/>
                  </a:lnTo>
                  <a:lnTo>
                    <a:pt x="2102" y="22823"/>
                  </a:lnTo>
                  <a:lnTo>
                    <a:pt x="1898" y="22677"/>
                  </a:lnTo>
                  <a:lnTo>
                    <a:pt x="1723" y="22502"/>
                  </a:lnTo>
                  <a:lnTo>
                    <a:pt x="1548" y="22298"/>
                  </a:lnTo>
                  <a:lnTo>
                    <a:pt x="1431" y="22093"/>
                  </a:lnTo>
                  <a:lnTo>
                    <a:pt x="1285" y="21860"/>
                  </a:lnTo>
                  <a:lnTo>
                    <a:pt x="1198" y="21656"/>
                  </a:lnTo>
                  <a:lnTo>
                    <a:pt x="1081" y="21160"/>
                  </a:lnTo>
                  <a:lnTo>
                    <a:pt x="993" y="20663"/>
                  </a:lnTo>
                  <a:lnTo>
                    <a:pt x="993" y="20167"/>
                  </a:lnTo>
                  <a:lnTo>
                    <a:pt x="1052" y="19671"/>
                  </a:lnTo>
                  <a:lnTo>
                    <a:pt x="1431" y="17570"/>
                  </a:lnTo>
                  <a:lnTo>
                    <a:pt x="1606" y="16519"/>
                  </a:lnTo>
                  <a:lnTo>
                    <a:pt x="1810" y="15468"/>
                  </a:lnTo>
                  <a:lnTo>
                    <a:pt x="1956" y="14885"/>
                  </a:lnTo>
                  <a:lnTo>
                    <a:pt x="2044" y="14651"/>
                  </a:lnTo>
                  <a:lnTo>
                    <a:pt x="2131" y="14447"/>
                  </a:lnTo>
                  <a:lnTo>
                    <a:pt x="2248" y="14272"/>
                  </a:lnTo>
                  <a:lnTo>
                    <a:pt x="2365" y="14126"/>
                  </a:lnTo>
                  <a:lnTo>
                    <a:pt x="2482" y="14009"/>
                  </a:lnTo>
                  <a:lnTo>
                    <a:pt x="2628" y="13951"/>
                  </a:lnTo>
                  <a:lnTo>
                    <a:pt x="2774" y="13892"/>
                  </a:lnTo>
                  <a:close/>
                  <a:moveTo>
                    <a:pt x="9486" y="14651"/>
                  </a:moveTo>
                  <a:lnTo>
                    <a:pt x="10274" y="14680"/>
                  </a:lnTo>
                  <a:lnTo>
                    <a:pt x="11879" y="14797"/>
                  </a:lnTo>
                  <a:lnTo>
                    <a:pt x="13484" y="14972"/>
                  </a:lnTo>
                  <a:lnTo>
                    <a:pt x="13776" y="15031"/>
                  </a:lnTo>
                  <a:lnTo>
                    <a:pt x="14010" y="15118"/>
                  </a:lnTo>
                  <a:lnTo>
                    <a:pt x="14243" y="15235"/>
                  </a:lnTo>
                  <a:lnTo>
                    <a:pt x="14418" y="15381"/>
                  </a:lnTo>
                  <a:lnTo>
                    <a:pt x="14564" y="15585"/>
                  </a:lnTo>
                  <a:lnTo>
                    <a:pt x="14681" y="15789"/>
                  </a:lnTo>
                  <a:lnTo>
                    <a:pt x="14798" y="16052"/>
                  </a:lnTo>
                  <a:lnTo>
                    <a:pt x="14915" y="16315"/>
                  </a:lnTo>
                  <a:lnTo>
                    <a:pt x="15060" y="16782"/>
                  </a:lnTo>
                  <a:lnTo>
                    <a:pt x="15177" y="17220"/>
                  </a:lnTo>
                  <a:lnTo>
                    <a:pt x="15236" y="17657"/>
                  </a:lnTo>
                  <a:lnTo>
                    <a:pt x="15294" y="18095"/>
                  </a:lnTo>
                  <a:lnTo>
                    <a:pt x="15294" y="18533"/>
                  </a:lnTo>
                  <a:lnTo>
                    <a:pt x="15294" y="18941"/>
                  </a:lnTo>
                  <a:lnTo>
                    <a:pt x="15236" y="19379"/>
                  </a:lnTo>
                  <a:lnTo>
                    <a:pt x="15177" y="19788"/>
                  </a:lnTo>
                  <a:lnTo>
                    <a:pt x="15090" y="20196"/>
                  </a:lnTo>
                  <a:lnTo>
                    <a:pt x="14973" y="20605"/>
                  </a:lnTo>
                  <a:lnTo>
                    <a:pt x="14827" y="21014"/>
                  </a:lnTo>
                  <a:lnTo>
                    <a:pt x="14681" y="21422"/>
                  </a:lnTo>
                  <a:lnTo>
                    <a:pt x="14331" y="22210"/>
                  </a:lnTo>
                  <a:lnTo>
                    <a:pt x="13893" y="22998"/>
                  </a:lnTo>
                  <a:lnTo>
                    <a:pt x="13747" y="23261"/>
                  </a:lnTo>
                  <a:lnTo>
                    <a:pt x="13572" y="23494"/>
                  </a:lnTo>
                  <a:lnTo>
                    <a:pt x="13368" y="23699"/>
                  </a:lnTo>
                  <a:lnTo>
                    <a:pt x="13163" y="23874"/>
                  </a:lnTo>
                  <a:lnTo>
                    <a:pt x="12901" y="24020"/>
                  </a:lnTo>
                  <a:lnTo>
                    <a:pt x="12667" y="24136"/>
                  </a:lnTo>
                  <a:lnTo>
                    <a:pt x="12375" y="24224"/>
                  </a:lnTo>
                  <a:lnTo>
                    <a:pt x="12084" y="24253"/>
                  </a:lnTo>
                  <a:lnTo>
                    <a:pt x="11062" y="24312"/>
                  </a:lnTo>
                  <a:lnTo>
                    <a:pt x="10070" y="24370"/>
                  </a:lnTo>
                  <a:lnTo>
                    <a:pt x="9048" y="24370"/>
                  </a:lnTo>
                  <a:lnTo>
                    <a:pt x="8056" y="24312"/>
                  </a:lnTo>
                  <a:lnTo>
                    <a:pt x="7560" y="24282"/>
                  </a:lnTo>
                  <a:lnTo>
                    <a:pt x="7035" y="24195"/>
                  </a:lnTo>
                  <a:lnTo>
                    <a:pt x="6568" y="24107"/>
                  </a:lnTo>
                  <a:lnTo>
                    <a:pt x="6071" y="23990"/>
                  </a:lnTo>
                  <a:lnTo>
                    <a:pt x="5575" y="23845"/>
                  </a:lnTo>
                  <a:lnTo>
                    <a:pt x="5108" y="23669"/>
                  </a:lnTo>
                  <a:lnTo>
                    <a:pt x="4612" y="23465"/>
                  </a:lnTo>
                  <a:lnTo>
                    <a:pt x="4169" y="23244"/>
                  </a:lnTo>
                  <a:lnTo>
                    <a:pt x="3795" y="22006"/>
                  </a:lnTo>
                  <a:lnTo>
                    <a:pt x="3620" y="21364"/>
                  </a:lnTo>
                  <a:lnTo>
                    <a:pt x="3474" y="20722"/>
                  </a:lnTo>
                  <a:lnTo>
                    <a:pt x="3386" y="20080"/>
                  </a:lnTo>
                  <a:lnTo>
                    <a:pt x="3328" y="19438"/>
                  </a:lnTo>
                  <a:lnTo>
                    <a:pt x="3328" y="19087"/>
                  </a:lnTo>
                  <a:lnTo>
                    <a:pt x="3357" y="18766"/>
                  </a:lnTo>
                  <a:lnTo>
                    <a:pt x="3386" y="18445"/>
                  </a:lnTo>
                  <a:lnTo>
                    <a:pt x="3445" y="18095"/>
                  </a:lnTo>
                  <a:lnTo>
                    <a:pt x="3532" y="17686"/>
                  </a:lnTo>
                  <a:lnTo>
                    <a:pt x="3620" y="17336"/>
                  </a:lnTo>
                  <a:lnTo>
                    <a:pt x="3737" y="16986"/>
                  </a:lnTo>
                  <a:lnTo>
                    <a:pt x="3883" y="16665"/>
                  </a:lnTo>
                  <a:lnTo>
                    <a:pt x="4028" y="16373"/>
                  </a:lnTo>
                  <a:lnTo>
                    <a:pt x="4204" y="16110"/>
                  </a:lnTo>
                  <a:lnTo>
                    <a:pt x="4379" y="15877"/>
                  </a:lnTo>
                  <a:lnTo>
                    <a:pt x="4583" y="15644"/>
                  </a:lnTo>
                  <a:lnTo>
                    <a:pt x="4816" y="15468"/>
                  </a:lnTo>
                  <a:lnTo>
                    <a:pt x="5050" y="15293"/>
                  </a:lnTo>
                  <a:lnTo>
                    <a:pt x="5342" y="15147"/>
                  </a:lnTo>
                  <a:lnTo>
                    <a:pt x="5634" y="15031"/>
                  </a:lnTo>
                  <a:lnTo>
                    <a:pt x="5955" y="14914"/>
                  </a:lnTo>
                  <a:lnTo>
                    <a:pt x="6305" y="14826"/>
                  </a:lnTo>
                  <a:lnTo>
                    <a:pt x="6655" y="14768"/>
                  </a:lnTo>
                  <a:lnTo>
                    <a:pt x="7064" y="14710"/>
                  </a:lnTo>
                  <a:lnTo>
                    <a:pt x="7881" y="14651"/>
                  </a:lnTo>
                  <a:close/>
                  <a:moveTo>
                    <a:pt x="20139" y="0"/>
                  </a:moveTo>
                  <a:lnTo>
                    <a:pt x="19555" y="29"/>
                  </a:lnTo>
                  <a:lnTo>
                    <a:pt x="18971" y="88"/>
                  </a:lnTo>
                  <a:lnTo>
                    <a:pt x="18358" y="146"/>
                  </a:lnTo>
                  <a:lnTo>
                    <a:pt x="17804" y="234"/>
                  </a:lnTo>
                  <a:lnTo>
                    <a:pt x="17220" y="350"/>
                  </a:lnTo>
                  <a:lnTo>
                    <a:pt x="16636" y="467"/>
                  </a:lnTo>
                  <a:lnTo>
                    <a:pt x="16082" y="613"/>
                  </a:lnTo>
                  <a:lnTo>
                    <a:pt x="15527" y="759"/>
                  </a:lnTo>
                  <a:lnTo>
                    <a:pt x="14973" y="963"/>
                  </a:lnTo>
                  <a:lnTo>
                    <a:pt x="14418" y="1138"/>
                  </a:lnTo>
                  <a:lnTo>
                    <a:pt x="13864" y="1372"/>
                  </a:lnTo>
                  <a:lnTo>
                    <a:pt x="13309" y="1605"/>
                  </a:lnTo>
                  <a:lnTo>
                    <a:pt x="12784" y="1868"/>
                  </a:lnTo>
                  <a:lnTo>
                    <a:pt x="12259" y="2131"/>
                  </a:lnTo>
                  <a:lnTo>
                    <a:pt x="11733" y="2423"/>
                  </a:lnTo>
                  <a:lnTo>
                    <a:pt x="11442" y="2598"/>
                  </a:lnTo>
                  <a:lnTo>
                    <a:pt x="11179" y="2773"/>
                  </a:lnTo>
                  <a:lnTo>
                    <a:pt x="10916" y="2977"/>
                  </a:lnTo>
                  <a:lnTo>
                    <a:pt x="10683" y="3181"/>
                  </a:lnTo>
                  <a:lnTo>
                    <a:pt x="10478" y="3415"/>
                  </a:lnTo>
                  <a:lnTo>
                    <a:pt x="10274" y="3648"/>
                  </a:lnTo>
                  <a:lnTo>
                    <a:pt x="10070" y="3882"/>
                  </a:lnTo>
                  <a:lnTo>
                    <a:pt x="9924" y="4145"/>
                  </a:lnTo>
                  <a:lnTo>
                    <a:pt x="9778" y="4407"/>
                  </a:lnTo>
                  <a:lnTo>
                    <a:pt x="9632" y="4699"/>
                  </a:lnTo>
                  <a:lnTo>
                    <a:pt x="9515" y="4962"/>
                  </a:lnTo>
                  <a:lnTo>
                    <a:pt x="9428" y="5283"/>
                  </a:lnTo>
                  <a:lnTo>
                    <a:pt x="9340" y="5604"/>
                  </a:lnTo>
                  <a:lnTo>
                    <a:pt x="9282" y="5925"/>
                  </a:lnTo>
                  <a:lnTo>
                    <a:pt x="9253" y="6275"/>
                  </a:lnTo>
                  <a:lnTo>
                    <a:pt x="9194" y="6625"/>
                  </a:lnTo>
                  <a:lnTo>
                    <a:pt x="9194" y="7034"/>
                  </a:lnTo>
                  <a:lnTo>
                    <a:pt x="9194" y="7442"/>
                  </a:lnTo>
                  <a:lnTo>
                    <a:pt x="9223" y="7851"/>
                  </a:lnTo>
                  <a:lnTo>
                    <a:pt x="9282" y="8230"/>
                  </a:lnTo>
                  <a:lnTo>
                    <a:pt x="9340" y="8610"/>
                  </a:lnTo>
                  <a:lnTo>
                    <a:pt x="9428" y="8989"/>
                  </a:lnTo>
                  <a:lnTo>
                    <a:pt x="9544" y="9369"/>
                  </a:lnTo>
                  <a:lnTo>
                    <a:pt x="9661" y="9748"/>
                  </a:lnTo>
                  <a:lnTo>
                    <a:pt x="9807" y="10098"/>
                  </a:lnTo>
                  <a:lnTo>
                    <a:pt x="9982" y="10478"/>
                  </a:lnTo>
                  <a:lnTo>
                    <a:pt x="10187" y="10828"/>
                  </a:lnTo>
                  <a:lnTo>
                    <a:pt x="10391" y="11207"/>
                  </a:lnTo>
                  <a:lnTo>
                    <a:pt x="10858" y="11937"/>
                  </a:lnTo>
                  <a:lnTo>
                    <a:pt x="11442" y="12637"/>
                  </a:lnTo>
                  <a:lnTo>
                    <a:pt x="11442" y="12637"/>
                  </a:lnTo>
                  <a:lnTo>
                    <a:pt x="10391" y="12492"/>
                  </a:lnTo>
                  <a:lnTo>
                    <a:pt x="9399" y="12346"/>
                  </a:lnTo>
                  <a:lnTo>
                    <a:pt x="8435" y="12258"/>
                  </a:lnTo>
                  <a:lnTo>
                    <a:pt x="7502" y="12200"/>
                  </a:lnTo>
                  <a:lnTo>
                    <a:pt x="6568" y="12200"/>
                  </a:lnTo>
                  <a:lnTo>
                    <a:pt x="5663" y="12229"/>
                  </a:lnTo>
                  <a:lnTo>
                    <a:pt x="4729" y="12346"/>
                  </a:lnTo>
                  <a:lnTo>
                    <a:pt x="3824" y="12492"/>
                  </a:lnTo>
                  <a:lnTo>
                    <a:pt x="3270" y="12667"/>
                  </a:lnTo>
                  <a:lnTo>
                    <a:pt x="2744" y="12842"/>
                  </a:lnTo>
                  <a:lnTo>
                    <a:pt x="2277" y="13075"/>
                  </a:lnTo>
                  <a:lnTo>
                    <a:pt x="2073" y="13221"/>
                  </a:lnTo>
                  <a:lnTo>
                    <a:pt x="1869" y="13367"/>
                  </a:lnTo>
                  <a:lnTo>
                    <a:pt x="1694" y="13542"/>
                  </a:lnTo>
                  <a:lnTo>
                    <a:pt x="1519" y="13717"/>
                  </a:lnTo>
                  <a:lnTo>
                    <a:pt x="1373" y="13922"/>
                  </a:lnTo>
                  <a:lnTo>
                    <a:pt x="1227" y="14126"/>
                  </a:lnTo>
                  <a:lnTo>
                    <a:pt x="1110" y="14359"/>
                  </a:lnTo>
                  <a:lnTo>
                    <a:pt x="1022" y="14593"/>
                  </a:lnTo>
                  <a:lnTo>
                    <a:pt x="935" y="14856"/>
                  </a:lnTo>
                  <a:lnTo>
                    <a:pt x="847" y="15147"/>
                  </a:lnTo>
                  <a:lnTo>
                    <a:pt x="614" y="16373"/>
                  </a:lnTo>
                  <a:lnTo>
                    <a:pt x="380" y="17599"/>
                  </a:lnTo>
                  <a:lnTo>
                    <a:pt x="176" y="18825"/>
                  </a:lnTo>
                  <a:lnTo>
                    <a:pt x="1" y="20080"/>
                  </a:lnTo>
                  <a:lnTo>
                    <a:pt x="1" y="20459"/>
                  </a:lnTo>
                  <a:lnTo>
                    <a:pt x="1" y="20868"/>
                  </a:lnTo>
                  <a:lnTo>
                    <a:pt x="59" y="21247"/>
                  </a:lnTo>
                  <a:lnTo>
                    <a:pt x="147" y="21626"/>
                  </a:lnTo>
                  <a:lnTo>
                    <a:pt x="264" y="22006"/>
                  </a:lnTo>
                  <a:lnTo>
                    <a:pt x="410" y="22385"/>
                  </a:lnTo>
                  <a:lnTo>
                    <a:pt x="614" y="22706"/>
                  </a:lnTo>
                  <a:lnTo>
                    <a:pt x="818" y="23027"/>
                  </a:lnTo>
                  <a:lnTo>
                    <a:pt x="1052" y="23348"/>
                  </a:lnTo>
                  <a:lnTo>
                    <a:pt x="1314" y="23611"/>
                  </a:lnTo>
                  <a:lnTo>
                    <a:pt x="1577" y="23845"/>
                  </a:lnTo>
                  <a:lnTo>
                    <a:pt x="1869" y="24049"/>
                  </a:lnTo>
                  <a:lnTo>
                    <a:pt x="2190" y="24224"/>
                  </a:lnTo>
                  <a:lnTo>
                    <a:pt x="2540" y="24341"/>
                  </a:lnTo>
                  <a:lnTo>
                    <a:pt x="2861" y="24399"/>
                  </a:lnTo>
                  <a:lnTo>
                    <a:pt x="3240" y="24428"/>
                  </a:lnTo>
                  <a:lnTo>
                    <a:pt x="3824" y="24457"/>
                  </a:lnTo>
                  <a:lnTo>
                    <a:pt x="4408" y="24516"/>
                  </a:lnTo>
                  <a:lnTo>
                    <a:pt x="4992" y="24633"/>
                  </a:lnTo>
                  <a:lnTo>
                    <a:pt x="5546" y="24749"/>
                  </a:lnTo>
                  <a:lnTo>
                    <a:pt x="6684" y="25012"/>
                  </a:lnTo>
                  <a:lnTo>
                    <a:pt x="7239" y="25100"/>
                  </a:lnTo>
                  <a:lnTo>
                    <a:pt x="7823" y="25187"/>
                  </a:lnTo>
                  <a:lnTo>
                    <a:pt x="8902" y="25275"/>
                  </a:lnTo>
                  <a:lnTo>
                    <a:pt x="9953" y="25304"/>
                  </a:lnTo>
                  <a:lnTo>
                    <a:pt x="11033" y="25275"/>
                  </a:lnTo>
                  <a:lnTo>
                    <a:pt x="12113" y="25245"/>
                  </a:lnTo>
                  <a:lnTo>
                    <a:pt x="12492" y="25187"/>
                  </a:lnTo>
                  <a:lnTo>
                    <a:pt x="12842" y="25129"/>
                  </a:lnTo>
                  <a:lnTo>
                    <a:pt x="13193" y="25012"/>
                  </a:lnTo>
                  <a:lnTo>
                    <a:pt x="13514" y="24866"/>
                  </a:lnTo>
                  <a:lnTo>
                    <a:pt x="13806" y="24662"/>
                  </a:lnTo>
                  <a:lnTo>
                    <a:pt x="14068" y="24457"/>
                  </a:lnTo>
                  <a:lnTo>
                    <a:pt x="14302" y="24195"/>
                  </a:lnTo>
                  <a:lnTo>
                    <a:pt x="14535" y="23903"/>
                  </a:lnTo>
                  <a:lnTo>
                    <a:pt x="14973" y="23115"/>
                  </a:lnTo>
                  <a:lnTo>
                    <a:pt x="15382" y="22327"/>
                  </a:lnTo>
                  <a:lnTo>
                    <a:pt x="15761" y="21510"/>
                  </a:lnTo>
                  <a:lnTo>
                    <a:pt x="15907" y="21101"/>
                  </a:lnTo>
                  <a:lnTo>
                    <a:pt x="16053" y="20693"/>
                  </a:lnTo>
                  <a:lnTo>
                    <a:pt x="16140" y="20284"/>
                  </a:lnTo>
                  <a:lnTo>
                    <a:pt x="16228" y="19846"/>
                  </a:lnTo>
                  <a:lnTo>
                    <a:pt x="16286" y="19438"/>
                  </a:lnTo>
                  <a:lnTo>
                    <a:pt x="16315" y="19000"/>
                  </a:lnTo>
                  <a:lnTo>
                    <a:pt x="16315" y="18533"/>
                  </a:lnTo>
                  <a:lnTo>
                    <a:pt x="16286" y="18095"/>
                  </a:lnTo>
                  <a:lnTo>
                    <a:pt x="16199" y="17628"/>
                  </a:lnTo>
                  <a:lnTo>
                    <a:pt x="16082" y="17132"/>
                  </a:lnTo>
                  <a:lnTo>
                    <a:pt x="15878" y="16432"/>
                  </a:lnTo>
                  <a:lnTo>
                    <a:pt x="15615" y="15731"/>
                  </a:lnTo>
                  <a:lnTo>
                    <a:pt x="15323" y="15001"/>
                  </a:lnTo>
                  <a:lnTo>
                    <a:pt x="14973" y="14272"/>
                  </a:lnTo>
                  <a:lnTo>
                    <a:pt x="16782" y="13892"/>
                  </a:lnTo>
                  <a:lnTo>
                    <a:pt x="17658" y="13688"/>
                  </a:lnTo>
                  <a:lnTo>
                    <a:pt x="18504" y="13425"/>
                  </a:lnTo>
                  <a:lnTo>
                    <a:pt x="19322" y="13134"/>
                  </a:lnTo>
                  <a:lnTo>
                    <a:pt x="20139" y="12813"/>
                  </a:lnTo>
                  <a:lnTo>
                    <a:pt x="20518" y="12608"/>
                  </a:lnTo>
                  <a:lnTo>
                    <a:pt x="20927" y="12404"/>
                  </a:lnTo>
                  <a:lnTo>
                    <a:pt x="21306" y="12170"/>
                  </a:lnTo>
                  <a:lnTo>
                    <a:pt x="21656" y="11937"/>
                  </a:lnTo>
                  <a:lnTo>
                    <a:pt x="21744" y="11879"/>
                  </a:lnTo>
                  <a:lnTo>
                    <a:pt x="21831" y="11849"/>
                  </a:lnTo>
                  <a:lnTo>
                    <a:pt x="22065" y="11820"/>
                  </a:lnTo>
                  <a:lnTo>
                    <a:pt x="22503" y="11820"/>
                  </a:lnTo>
                  <a:lnTo>
                    <a:pt x="22795" y="11762"/>
                  </a:lnTo>
                  <a:lnTo>
                    <a:pt x="23116" y="11674"/>
                  </a:lnTo>
                  <a:lnTo>
                    <a:pt x="23407" y="11558"/>
                  </a:lnTo>
                  <a:lnTo>
                    <a:pt x="23699" y="11412"/>
                  </a:lnTo>
                  <a:lnTo>
                    <a:pt x="23962" y="11237"/>
                  </a:lnTo>
                  <a:lnTo>
                    <a:pt x="24225" y="11061"/>
                  </a:lnTo>
                  <a:lnTo>
                    <a:pt x="24487" y="10828"/>
                  </a:lnTo>
                  <a:lnTo>
                    <a:pt x="24721" y="10594"/>
                  </a:lnTo>
                  <a:lnTo>
                    <a:pt x="24925" y="10361"/>
                  </a:lnTo>
                  <a:lnTo>
                    <a:pt x="25129" y="10098"/>
                  </a:lnTo>
                  <a:lnTo>
                    <a:pt x="25275" y="9806"/>
                  </a:lnTo>
                  <a:lnTo>
                    <a:pt x="25421" y="9515"/>
                  </a:lnTo>
                  <a:lnTo>
                    <a:pt x="25538" y="9223"/>
                  </a:lnTo>
                  <a:lnTo>
                    <a:pt x="25626" y="8931"/>
                  </a:lnTo>
                  <a:lnTo>
                    <a:pt x="25684" y="8610"/>
                  </a:lnTo>
                  <a:lnTo>
                    <a:pt x="25684" y="8318"/>
                  </a:lnTo>
                  <a:lnTo>
                    <a:pt x="25655" y="7822"/>
                  </a:lnTo>
                  <a:lnTo>
                    <a:pt x="25626" y="7326"/>
                  </a:lnTo>
                  <a:lnTo>
                    <a:pt x="25538" y="6859"/>
                  </a:lnTo>
                  <a:lnTo>
                    <a:pt x="25450" y="6392"/>
                  </a:lnTo>
                  <a:lnTo>
                    <a:pt x="25334" y="5925"/>
                  </a:lnTo>
                  <a:lnTo>
                    <a:pt x="25188" y="5458"/>
                  </a:lnTo>
                  <a:lnTo>
                    <a:pt x="25042" y="5020"/>
                  </a:lnTo>
                  <a:lnTo>
                    <a:pt x="24867" y="4553"/>
                  </a:lnTo>
                  <a:lnTo>
                    <a:pt x="24487" y="3678"/>
                  </a:lnTo>
                  <a:lnTo>
                    <a:pt x="24050" y="2831"/>
                  </a:lnTo>
                  <a:lnTo>
                    <a:pt x="23583" y="1985"/>
                  </a:lnTo>
                  <a:lnTo>
                    <a:pt x="23116" y="1138"/>
                  </a:lnTo>
                  <a:lnTo>
                    <a:pt x="22911" y="876"/>
                  </a:lnTo>
                  <a:lnTo>
                    <a:pt x="22678" y="642"/>
                  </a:lnTo>
                  <a:lnTo>
                    <a:pt x="22415" y="438"/>
                  </a:lnTo>
                  <a:lnTo>
                    <a:pt x="22094" y="292"/>
                  </a:lnTo>
                  <a:lnTo>
                    <a:pt x="21773" y="146"/>
                  </a:lnTo>
                  <a:lnTo>
                    <a:pt x="21452" y="59"/>
                  </a:lnTo>
                  <a:lnTo>
                    <a:pt x="21102" y="29"/>
                  </a:lnTo>
                  <a:lnTo>
                    <a:pt x="207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74"/>
            <p:cNvSpPr/>
            <p:nvPr/>
          </p:nvSpPr>
          <p:spPr>
            <a:xfrm>
              <a:off x="-2000987" y="6059800"/>
              <a:ext cx="726000" cy="98525"/>
            </a:xfrm>
            <a:custGeom>
              <a:avLst/>
              <a:gdLst/>
              <a:ahLst/>
              <a:cxnLst/>
              <a:rect l="l" t="t" r="r" b="b"/>
              <a:pathLst>
                <a:path w="29040" h="3941" extrusionOk="0">
                  <a:moveTo>
                    <a:pt x="0" y="1"/>
                  </a:moveTo>
                  <a:lnTo>
                    <a:pt x="204" y="293"/>
                  </a:lnTo>
                  <a:lnTo>
                    <a:pt x="409" y="585"/>
                  </a:lnTo>
                  <a:lnTo>
                    <a:pt x="613" y="847"/>
                  </a:lnTo>
                  <a:lnTo>
                    <a:pt x="817" y="1081"/>
                  </a:lnTo>
                  <a:lnTo>
                    <a:pt x="1051" y="1285"/>
                  </a:lnTo>
                  <a:lnTo>
                    <a:pt x="1284" y="1489"/>
                  </a:lnTo>
                  <a:lnTo>
                    <a:pt x="1547" y="1665"/>
                  </a:lnTo>
                  <a:lnTo>
                    <a:pt x="1810" y="1810"/>
                  </a:lnTo>
                  <a:lnTo>
                    <a:pt x="2335" y="2102"/>
                  </a:lnTo>
                  <a:lnTo>
                    <a:pt x="2889" y="2336"/>
                  </a:lnTo>
                  <a:lnTo>
                    <a:pt x="3444" y="2511"/>
                  </a:lnTo>
                  <a:lnTo>
                    <a:pt x="4028" y="2686"/>
                  </a:lnTo>
                  <a:lnTo>
                    <a:pt x="5107" y="2949"/>
                  </a:lnTo>
                  <a:lnTo>
                    <a:pt x="6216" y="3182"/>
                  </a:lnTo>
                  <a:lnTo>
                    <a:pt x="7326" y="3386"/>
                  </a:lnTo>
                  <a:lnTo>
                    <a:pt x="8435" y="3532"/>
                  </a:lnTo>
                  <a:lnTo>
                    <a:pt x="9514" y="3678"/>
                  </a:lnTo>
                  <a:lnTo>
                    <a:pt x="10623" y="3795"/>
                  </a:lnTo>
                  <a:lnTo>
                    <a:pt x="11732" y="3853"/>
                  </a:lnTo>
                  <a:lnTo>
                    <a:pt x="12842" y="3912"/>
                  </a:lnTo>
                  <a:lnTo>
                    <a:pt x="13951" y="3941"/>
                  </a:lnTo>
                  <a:lnTo>
                    <a:pt x="15060" y="3941"/>
                  </a:lnTo>
                  <a:lnTo>
                    <a:pt x="16169" y="3912"/>
                  </a:lnTo>
                  <a:lnTo>
                    <a:pt x="17278" y="3853"/>
                  </a:lnTo>
                  <a:lnTo>
                    <a:pt x="18416" y="3766"/>
                  </a:lnTo>
                  <a:lnTo>
                    <a:pt x="19525" y="3678"/>
                  </a:lnTo>
                  <a:lnTo>
                    <a:pt x="20634" y="3562"/>
                  </a:lnTo>
                  <a:lnTo>
                    <a:pt x="21743" y="3416"/>
                  </a:lnTo>
                  <a:lnTo>
                    <a:pt x="23173" y="3182"/>
                  </a:lnTo>
                  <a:lnTo>
                    <a:pt x="23874" y="3065"/>
                  </a:lnTo>
                  <a:lnTo>
                    <a:pt x="24545" y="2919"/>
                  </a:lnTo>
                  <a:lnTo>
                    <a:pt x="25245" y="2715"/>
                  </a:lnTo>
                  <a:lnTo>
                    <a:pt x="25916" y="2511"/>
                  </a:lnTo>
                  <a:lnTo>
                    <a:pt x="26588" y="2248"/>
                  </a:lnTo>
                  <a:lnTo>
                    <a:pt x="27230" y="1927"/>
                  </a:lnTo>
                  <a:lnTo>
                    <a:pt x="27843" y="1606"/>
                  </a:lnTo>
                  <a:lnTo>
                    <a:pt x="28105" y="1431"/>
                  </a:lnTo>
                  <a:lnTo>
                    <a:pt x="28368" y="1227"/>
                  </a:lnTo>
                  <a:lnTo>
                    <a:pt x="28602" y="993"/>
                  </a:lnTo>
                  <a:lnTo>
                    <a:pt x="28806" y="731"/>
                  </a:lnTo>
                  <a:lnTo>
                    <a:pt x="28893" y="585"/>
                  </a:lnTo>
                  <a:lnTo>
                    <a:pt x="28952" y="439"/>
                  </a:lnTo>
                  <a:lnTo>
                    <a:pt x="29010" y="264"/>
                  </a:lnTo>
                  <a:lnTo>
                    <a:pt x="29039" y="89"/>
                  </a:lnTo>
                  <a:lnTo>
                    <a:pt x="28135" y="439"/>
                  </a:lnTo>
                  <a:lnTo>
                    <a:pt x="27230" y="760"/>
                  </a:lnTo>
                  <a:lnTo>
                    <a:pt x="26325" y="1081"/>
                  </a:lnTo>
                  <a:lnTo>
                    <a:pt x="25420" y="1373"/>
                  </a:lnTo>
                  <a:lnTo>
                    <a:pt x="24516" y="1635"/>
                  </a:lnTo>
                  <a:lnTo>
                    <a:pt x="23611" y="1869"/>
                  </a:lnTo>
                  <a:lnTo>
                    <a:pt x="22735" y="2073"/>
                  </a:lnTo>
                  <a:lnTo>
                    <a:pt x="21831" y="2277"/>
                  </a:lnTo>
                  <a:lnTo>
                    <a:pt x="20926" y="2453"/>
                  </a:lnTo>
                  <a:lnTo>
                    <a:pt x="20021" y="2598"/>
                  </a:lnTo>
                  <a:lnTo>
                    <a:pt x="19116" y="2715"/>
                  </a:lnTo>
                  <a:lnTo>
                    <a:pt x="18212" y="2832"/>
                  </a:lnTo>
                  <a:lnTo>
                    <a:pt x="17307" y="2890"/>
                  </a:lnTo>
                  <a:lnTo>
                    <a:pt x="16402" y="2949"/>
                  </a:lnTo>
                  <a:lnTo>
                    <a:pt x="15527" y="2978"/>
                  </a:lnTo>
                  <a:lnTo>
                    <a:pt x="14622" y="3007"/>
                  </a:lnTo>
                  <a:lnTo>
                    <a:pt x="13717" y="2978"/>
                  </a:lnTo>
                  <a:lnTo>
                    <a:pt x="12812" y="2949"/>
                  </a:lnTo>
                  <a:lnTo>
                    <a:pt x="11908" y="2890"/>
                  </a:lnTo>
                  <a:lnTo>
                    <a:pt x="10974" y="2803"/>
                  </a:lnTo>
                  <a:lnTo>
                    <a:pt x="10069" y="2686"/>
                  </a:lnTo>
                  <a:lnTo>
                    <a:pt x="9164" y="2569"/>
                  </a:lnTo>
                  <a:lnTo>
                    <a:pt x="8259" y="2423"/>
                  </a:lnTo>
                  <a:lnTo>
                    <a:pt x="7355" y="2248"/>
                  </a:lnTo>
                  <a:lnTo>
                    <a:pt x="6450" y="2044"/>
                  </a:lnTo>
                  <a:lnTo>
                    <a:pt x="5516" y="1810"/>
                  </a:lnTo>
                  <a:lnTo>
                    <a:pt x="4611" y="1577"/>
                  </a:lnTo>
                  <a:lnTo>
                    <a:pt x="3707" y="1314"/>
                  </a:lnTo>
                  <a:lnTo>
                    <a:pt x="2773" y="1022"/>
                  </a:lnTo>
                  <a:lnTo>
                    <a:pt x="1868" y="701"/>
                  </a:lnTo>
                  <a:lnTo>
                    <a:pt x="934" y="35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74"/>
            <p:cNvSpPr/>
            <p:nvPr/>
          </p:nvSpPr>
          <p:spPr>
            <a:xfrm>
              <a:off x="-1936062" y="5919725"/>
              <a:ext cx="485950" cy="72975"/>
            </a:xfrm>
            <a:custGeom>
              <a:avLst/>
              <a:gdLst/>
              <a:ahLst/>
              <a:cxnLst/>
              <a:rect l="l" t="t" r="r" b="b"/>
              <a:pathLst>
                <a:path w="19438" h="2919" extrusionOk="0">
                  <a:moveTo>
                    <a:pt x="11062" y="0"/>
                  </a:moveTo>
                  <a:lnTo>
                    <a:pt x="9953" y="30"/>
                  </a:lnTo>
                  <a:lnTo>
                    <a:pt x="8844" y="88"/>
                  </a:lnTo>
                  <a:lnTo>
                    <a:pt x="7764" y="175"/>
                  </a:lnTo>
                  <a:lnTo>
                    <a:pt x="6655" y="321"/>
                  </a:lnTo>
                  <a:lnTo>
                    <a:pt x="5575" y="497"/>
                  </a:lnTo>
                  <a:lnTo>
                    <a:pt x="4466" y="701"/>
                  </a:lnTo>
                  <a:lnTo>
                    <a:pt x="3386" y="993"/>
                  </a:lnTo>
                  <a:lnTo>
                    <a:pt x="2306" y="1285"/>
                  </a:lnTo>
                  <a:lnTo>
                    <a:pt x="1226" y="1664"/>
                  </a:lnTo>
                  <a:lnTo>
                    <a:pt x="818" y="1810"/>
                  </a:lnTo>
                  <a:lnTo>
                    <a:pt x="643" y="1897"/>
                  </a:lnTo>
                  <a:lnTo>
                    <a:pt x="467" y="2043"/>
                  </a:lnTo>
                  <a:lnTo>
                    <a:pt x="322" y="2189"/>
                  </a:lnTo>
                  <a:lnTo>
                    <a:pt x="176" y="2364"/>
                  </a:lnTo>
                  <a:lnTo>
                    <a:pt x="59" y="2627"/>
                  </a:lnTo>
                  <a:lnTo>
                    <a:pt x="1" y="2919"/>
                  </a:lnTo>
                  <a:lnTo>
                    <a:pt x="1168" y="2481"/>
                  </a:lnTo>
                  <a:lnTo>
                    <a:pt x="2335" y="2131"/>
                  </a:lnTo>
                  <a:lnTo>
                    <a:pt x="3532" y="1839"/>
                  </a:lnTo>
                  <a:lnTo>
                    <a:pt x="4729" y="1576"/>
                  </a:lnTo>
                  <a:lnTo>
                    <a:pt x="5925" y="1401"/>
                  </a:lnTo>
                  <a:lnTo>
                    <a:pt x="7122" y="1255"/>
                  </a:lnTo>
                  <a:lnTo>
                    <a:pt x="8318" y="1168"/>
                  </a:lnTo>
                  <a:lnTo>
                    <a:pt x="9515" y="1139"/>
                  </a:lnTo>
                  <a:lnTo>
                    <a:pt x="10741" y="1109"/>
                  </a:lnTo>
                  <a:lnTo>
                    <a:pt x="11966" y="1139"/>
                  </a:lnTo>
                  <a:lnTo>
                    <a:pt x="13192" y="1168"/>
                  </a:lnTo>
                  <a:lnTo>
                    <a:pt x="14418" y="1226"/>
                  </a:lnTo>
                  <a:lnTo>
                    <a:pt x="16928" y="1401"/>
                  </a:lnTo>
                  <a:lnTo>
                    <a:pt x="19438" y="1635"/>
                  </a:lnTo>
                  <a:lnTo>
                    <a:pt x="19000" y="1109"/>
                  </a:lnTo>
                  <a:lnTo>
                    <a:pt x="18883" y="993"/>
                  </a:lnTo>
                  <a:lnTo>
                    <a:pt x="18796" y="963"/>
                  </a:lnTo>
                  <a:lnTo>
                    <a:pt x="17687" y="701"/>
                  </a:lnTo>
                  <a:lnTo>
                    <a:pt x="16578" y="497"/>
                  </a:lnTo>
                  <a:lnTo>
                    <a:pt x="15469" y="321"/>
                  </a:lnTo>
                  <a:lnTo>
                    <a:pt x="14360" y="175"/>
                  </a:lnTo>
                  <a:lnTo>
                    <a:pt x="13251" y="88"/>
                  </a:lnTo>
                  <a:lnTo>
                    <a:pt x="12171" y="30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74"/>
            <p:cNvSpPr/>
            <p:nvPr/>
          </p:nvSpPr>
          <p:spPr>
            <a:xfrm>
              <a:off x="-1606987" y="5635900"/>
              <a:ext cx="81000" cy="85375"/>
            </a:xfrm>
            <a:custGeom>
              <a:avLst/>
              <a:gdLst/>
              <a:ahLst/>
              <a:cxnLst/>
              <a:rect l="l" t="t" r="r" b="b"/>
              <a:pathLst>
                <a:path w="3240" h="3415" extrusionOk="0">
                  <a:moveTo>
                    <a:pt x="1401" y="0"/>
                  </a:moveTo>
                  <a:lnTo>
                    <a:pt x="1051" y="30"/>
                  </a:lnTo>
                  <a:lnTo>
                    <a:pt x="759" y="88"/>
                  </a:lnTo>
                  <a:lnTo>
                    <a:pt x="496" y="205"/>
                  </a:lnTo>
                  <a:lnTo>
                    <a:pt x="379" y="292"/>
                  </a:lnTo>
                  <a:lnTo>
                    <a:pt x="292" y="380"/>
                  </a:lnTo>
                  <a:lnTo>
                    <a:pt x="204" y="496"/>
                  </a:lnTo>
                  <a:lnTo>
                    <a:pt x="117" y="613"/>
                  </a:lnTo>
                  <a:lnTo>
                    <a:pt x="58" y="730"/>
                  </a:lnTo>
                  <a:lnTo>
                    <a:pt x="29" y="905"/>
                  </a:lnTo>
                  <a:lnTo>
                    <a:pt x="0" y="1051"/>
                  </a:lnTo>
                  <a:lnTo>
                    <a:pt x="0" y="1255"/>
                  </a:lnTo>
                  <a:lnTo>
                    <a:pt x="29" y="1693"/>
                  </a:lnTo>
                  <a:lnTo>
                    <a:pt x="0" y="2014"/>
                  </a:lnTo>
                  <a:lnTo>
                    <a:pt x="29" y="2335"/>
                  </a:lnTo>
                  <a:lnTo>
                    <a:pt x="88" y="2656"/>
                  </a:lnTo>
                  <a:lnTo>
                    <a:pt x="146" y="2773"/>
                  </a:lnTo>
                  <a:lnTo>
                    <a:pt x="204" y="2919"/>
                  </a:lnTo>
                  <a:lnTo>
                    <a:pt x="292" y="3036"/>
                  </a:lnTo>
                  <a:lnTo>
                    <a:pt x="379" y="3152"/>
                  </a:lnTo>
                  <a:lnTo>
                    <a:pt x="496" y="3240"/>
                  </a:lnTo>
                  <a:lnTo>
                    <a:pt x="642" y="3327"/>
                  </a:lnTo>
                  <a:lnTo>
                    <a:pt x="817" y="3386"/>
                  </a:lnTo>
                  <a:lnTo>
                    <a:pt x="992" y="3415"/>
                  </a:lnTo>
                  <a:lnTo>
                    <a:pt x="1459" y="3415"/>
                  </a:lnTo>
                  <a:lnTo>
                    <a:pt x="1868" y="3357"/>
                  </a:lnTo>
                  <a:lnTo>
                    <a:pt x="2218" y="3240"/>
                  </a:lnTo>
                  <a:lnTo>
                    <a:pt x="2510" y="3094"/>
                  </a:lnTo>
                  <a:lnTo>
                    <a:pt x="2656" y="2977"/>
                  </a:lnTo>
                  <a:lnTo>
                    <a:pt x="2773" y="2860"/>
                  </a:lnTo>
                  <a:lnTo>
                    <a:pt x="2889" y="2744"/>
                  </a:lnTo>
                  <a:lnTo>
                    <a:pt x="2977" y="2598"/>
                  </a:lnTo>
                  <a:lnTo>
                    <a:pt x="3123" y="2277"/>
                  </a:lnTo>
                  <a:lnTo>
                    <a:pt x="3210" y="1927"/>
                  </a:lnTo>
                  <a:lnTo>
                    <a:pt x="3240" y="1547"/>
                  </a:lnTo>
                  <a:lnTo>
                    <a:pt x="3210" y="1343"/>
                  </a:lnTo>
                  <a:lnTo>
                    <a:pt x="3181" y="1168"/>
                  </a:lnTo>
                  <a:lnTo>
                    <a:pt x="3152" y="993"/>
                  </a:lnTo>
                  <a:lnTo>
                    <a:pt x="3094" y="818"/>
                  </a:lnTo>
                  <a:lnTo>
                    <a:pt x="3006" y="672"/>
                  </a:lnTo>
                  <a:lnTo>
                    <a:pt x="2919" y="555"/>
                  </a:lnTo>
                  <a:lnTo>
                    <a:pt x="2802" y="438"/>
                  </a:lnTo>
                  <a:lnTo>
                    <a:pt x="2685" y="351"/>
                  </a:lnTo>
                  <a:lnTo>
                    <a:pt x="2422" y="175"/>
                  </a:lnTo>
                  <a:lnTo>
                    <a:pt x="2101" y="59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74"/>
            <p:cNvSpPr/>
            <p:nvPr/>
          </p:nvSpPr>
          <p:spPr>
            <a:xfrm>
              <a:off x="-1202787" y="4865400"/>
              <a:ext cx="68625" cy="63500"/>
            </a:xfrm>
            <a:custGeom>
              <a:avLst/>
              <a:gdLst/>
              <a:ahLst/>
              <a:cxnLst/>
              <a:rect l="l" t="t" r="r" b="b"/>
              <a:pathLst>
                <a:path w="2745" h="2540" extrusionOk="0">
                  <a:moveTo>
                    <a:pt x="1110" y="1"/>
                  </a:moveTo>
                  <a:lnTo>
                    <a:pt x="818" y="59"/>
                  </a:lnTo>
                  <a:lnTo>
                    <a:pt x="584" y="147"/>
                  </a:lnTo>
                  <a:lnTo>
                    <a:pt x="380" y="263"/>
                  </a:lnTo>
                  <a:lnTo>
                    <a:pt x="234" y="438"/>
                  </a:lnTo>
                  <a:lnTo>
                    <a:pt x="117" y="643"/>
                  </a:lnTo>
                  <a:lnTo>
                    <a:pt x="30" y="876"/>
                  </a:lnTo>
                  <a:lnTo>
                    <a:pt x="1" y="1139"/>
                  </a:lnTo>
                  <a:lnTo>
                    <a:pt x="30" y="1489"/>
                  </a:lnTo>
                  <a:lnTo>
                    <a:pt x="59" y="1635"/>
                  </a:lnTo>
                  <a:lnTo>
                    <a:pt x="88" y="1781"/>
                  </a:lnTo>
                  <a:lnTo>
                    <a:pt x="147" y="1898"/>
                  </a:lnTo>
                  <a:lnTo>
                    <a:pt x="205" y="2014"/>
                  </a:lnTo>
                  <a:lnTo>
                    <a:pt x="409" y="2190"/>
                  </a:lnTo>
                  <a:lnTo>
                    <a:pt x="614" y="2336"/>
                  </a:lnTo>
                  <a:lnTo>
                    <a:pt x="876" y="2423"/>
                  </a:lnTo>
                  <a:lnTo>
                    <a:pt x="1139" y="2511"/>
                  </a:lnTo>
                  <a:lnTo>
                    <a:pt x="1460" y="2540"/>
                  </a:lnTo>
                  <a:lnTo>
                    <a:pt x="1723" y="2540"/>
                  </a:lnTo>
                  <a:lnTo>
                    <a:pt x="1985" y="2511"/>
                  </a:lnTo>
                  <a:lnTo>
                    <a:pt x="2190" y="2423"/>
                  </a:lnTo>
                  <a:lnTo>
                    <a:pt x="2394" y="2277"/>
                  </a:lnTo>
                  <a:lnTo>
                    <a:pt x="2540" y="2131"/>
                  </a:lnTo>
                  <a:lnTo>
                    <a:pt x="2656" y="1898"/>
                  </a:lnTo>
                  <a:lnTo>
                    <a:pt x="2715" y="1664"/>
                  </a:lnTo>
                  <a:lnTo>
                    <a:pt x="2744" y="1372"/>
                  </a:lnTo>
                  <a:lnTo>
                    <a:pt x="2744" y="1051"/>
                  </a:lnTo>
                  <a:lnTo>
                    <a:pt x="2686" y="760"/>
                  </a:lnTo>
                  <a:lnTo>
                    <a:pt x="2569" y="555"/>
                  </a:lnTo>
                  <a:lnTo>
                    <a:pt x="2394" y="351"/>
                  </a:lnTo>
                  <a:lnTo>
                    <a:pt x="2190" y="205"/>
                  </a:lnTo>
                  <a:lnTo>
                    <a:pt x="1956" y="117"/>
                  </a:lnTo>
                  <a:lnTo>
                    <a:pt x="1723" y="30"/>
                  </a:lnTo>
                  <a:lnTo>
                    <a:pt x="14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74"/>
            <p:cNvSpPr/>
            <p:nvPr/>
          </p:nvSpPr>
          <p:spPr>
            <a:xfrm>
              <a:off x="-1739787" y="5568050"/>
              <a:ext cx="58400" cy="54725"/>
            </a:xfrm>
            <a:custGeom>
              <a:avLst/>
              <a:gdLst/>
              <a:ahLst/>
              <a:cxnLst/>
              <a:rect l="l" t="t" r="r" b="b"/>
              <a:pathLst>
                <a:path w="2336" h="2189" extrusionOk="0">
                  <a:moveTo>
                    <a:pt x="1022" y="0"/>
                  </a:moveTo>
                  <a:lnTo>
                    <a:pt x="788" y="58"/>
                  </a:lnTo>
                  <a:lnTo>
                    <a:pt x="584" y="146"/>
                  </a:lnTo>
                  <a:lnTo>
                    <a:pt x="409" y="263"/>
                  </a:lnTo>
                  <a:lnTo>
                    <a:pt x="263" y="409"/>
                  </a:lnTo>
                  <a:lnTo>
                    <a:pt x="146" y="584"/>
                  </a:lnTo>
                  <a:lnTo>
                    <a:pt x="59" y="817"/>
                  </a:lnTo>
                  <a:lnTo>
                    <a:pt x="30" y="1051"/>
                  </a:lnTo>
                  <a:lnTo>
                    <a:pt x="0" y="1313"/>
                  </a:lnTo>
                  <a:lnTo>
                    <a:pt x="30" y="1518"/>
                  </a:lnTo>
                  <a:lnTo>
                    <a:pt x="117" y="1722"/>
                  </a:lnTo>
                  <a:lnTo>
                    <a:pt x="205" y="1868"/>
                  </a:lnTo>
                  <a:lnTo>
                    <a:pt x="351" y="2014"/>
                  </a:lnTo>
                  <a:lnTo>
                    <a:pt x="526" y="2101"/>
                  </a:lnTo>
                  <a:lnTo>
                    <a:pt x="730" y="2189"/>
                  </a:lnTo>
                  <a:lnTo>
                    <a:pt x="1226" y="2189"/>
                  </a:lnTo>
                  <a:lnTo>
                    <a:pt x="1460" y="2131"/>
                  </a:lnTo>
                  <a:lnTo>
                    <a:pt x="1693" y="2043"/>
                  </a:lnTo>
                  <a:lnTo>
                    <a:pt x="1868" y="1926"/>
                  </a:lnTo>
                  <a:lnTo>
                    <a:pt x="2043" y="1751"/>
                  </a:lnTo>
                  <a:lnTo>
                    <a:pt x="2160" y="1547"/>
                  </a:lnTo>
                  <a:lnTo>
                    <a:pt x="2277" y="1313"/>
                  </a:lnTo>
                  <a:lnTo>
                    <a:pt x="2335" y="1022"/>
                  </a:lnTo>
                  <a:lnTo>
                    <a:pt x="2306" y="788"/>
                  </a:lnTo>
                  <a:lnTo>
                    <a:pt x="2248" y="584"/>
                  </a:lnTo>
                  <a:lnTo>
                    <a:pt x="2160" y="409"/>
                  </a:lnTo>
                  <a:lnTo>
                    <a:pt x="2043" y="263"/>
                  </a:lnTo>
                  <a:lnTo>
                    <a:pt x="1897" y="146"/>
                  </a:lnTo>
                  <a:lnTo>
                    <a:pt x="1722" y="58"/>
                  </a:lnTo>
                  <a:lnTo>
                    <a:pt x="1518" y="29"/>
                  </a:lnTo>
                  <a:lnTo>
                    <a:pt x="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74"/>
            <p:cNvSpPr/>
            <p:nvPr/>
          </p:nvSpPr>
          <p:spPr>
            <a:xfrm>
              <a:off x="-2029462" y="5122975"/>
              <a:ext cx="59850" cy="53275"/>
            </a:xfrm>
            <a:custGeom>
              <a:avLst/>
              <a:gdLst/>
              <a:ahLst/>
              <a:cxnLst/>
              <a:rect l="l" t="t" r="r" b="b"/>
              <a:pathLst>
                <a:path w="2394" h="2131" extrusionOk="0">
                  <a:moveTo>
                    <a:pt x="1227" y="0"/>
                  </a:moveTo>
                  <a:lnTo>
                    <a:pt x="993" y="29"/>
                  </a:lnTo>
                  <a:lnTo>
                    <a:pt x="760" y="58"/>
                  </a:lnTo>
                  <a:lnTo>
                    <a:pt x="526" y="146"/>
                  </a:lnTo>
                  <a:lnTo>
                    <a:pt x="351" y="263"/>
                  </a:lnTo>
                  <a:lnTo>
                    <a:pt x="205" y="409"/>
                  </a:lnTo>
                  <a:lnTo>
                    <a:pt x="88" y="613"/>
                  </a:lnTo>
                  <a:lnTo>
                    <a:pt x="30" y="817"/>
                  </a:lnTo>
                  <a:lnTo>
                    <a:pt x="1" y="1080"/>
                  </a:lnTo>
                  <a:lnTo>
                    <a:pt x="1" y="1313"/>
                  </a:lnTo>
                  <a:lnTo>
                    <a:pt x="59" y="1518"/>
                  </a:lnTo>
                  <a:lnTo>
                    <a:pt x="147" y="1693"/>
                  </a:lnTo>
                  <a:lnTo>
                    <a:pt x="263" y="1839"/>
                  </a:lnTo>
                  <a:lnTo>
                    <a:pt x="439" y="1956"/>
                  </a:lnTo>
                  <a:lnTo>
                    <a:pt x="614" y="2043"/>
                  </a:lnTo>
                  <a:lnTo>
                    <a:pt x="818" y="2101"/>
                  </a:lnTo>
                  <a:lnTo>
                    <a:pt x="1081" y="2131"/>
                  </a:lnTo>
                  <a:lnTo>
                    <a:pt x="1314" y="2131"/>
                  </a:lnTo>
                  <a:lnTo>
                    <a:pt x="1577" y="2101"/>
                  </a:lnTo>
                  <a:lnTo>
                    <a:pt x="1781" y="2043"/>
                  </a:lnTo>
                  <a:lnTo>
                    <a:pt x="1985" y="1956"/>
                  </a:lnTo>
                  <a:lnTo>
                    <a:pt x="2131" y="1839"/>
                  </a:lnTo>
                  <a:lnTo>
                    <a:pt x="2248" y="1664"/>
                  </a:lnTo>
                  <a:lnTo>
                    <a:pt x="2336" y="1430"/>
                  </a:lnTo>
                  <a:lnTo>
                    <a:pt x="2394" y="1168"/>
                  </a:lnTo>
                  <a:lnTo>
                    <a:pt x="2365" y="934"/>
                  </a:lnTo>
                  <a:lnTo>
                    <a:pt x="2336" y="701"/>
                  </a:lnTo>
                  <a:lnTo>
                    <a:pt x="2219" y="496"/>
                  </a:lnTo>
                  <a:lnTo>
                    <a:pt x="2102" y="350"/>
                  </a:lnTo>
                  <a:lnTo>
                    <a:pt x="1927" y="204"/>
                  </a:lnTo>
                  <a:lnTo>
                    <a:pt x="1723" y="117"/>
                  </a:lnTo>
                  <a:lnTo>
                    <a:pt x="1489" y="29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74"/>
            <p:cNvSpPr/>
            <p:nvPr/>
          </p:nvSpPr>
          <p:spPr>
            <a:xfrm>
              <a:off x="-1824437" y="5060225"/>
              <a:ext cx="51825" cy="54750"/>
            </a:xfrm>
            <a:custGeom>
              <a:avLst/>
              <a:gdLst/>
              <a:ahLst/>
              <a:cxnLst/>
              <a:rect l="l" t="t" r="r" b="b"/>
              <a:pathLst>
                <a:path w="2073" h="2190" extrusionOk="0">
                  <a:moveTo>
                    <a:pt x="614" y="0"/>
                  </a:moveTo>
                  <a:lnTo>
                    <a:pt x="468" y="29"/>
                  </a:lnTo>
                  <a:lnTo>
                    <a:pt x="322" y="88"/>
                  </a:lnTo>
                  <a:lnTo>
                    <a:pt x="205" y="175"/>
                  </a:lnTo>
                  <a:lnTo>
                    <a:pt x="118" y="292"/>
                  </a:lnTo>
                  <a:lnTo>
                    <a:pt x="30" y="409"/>
                  </a:lnTo>
                  <a:lnTo>
                    <a:pt x="1" y="584"/>
                  </a:lnTo>
                  <a:lnTo>
                    <a:pt x="1" y="788"/>
                  </a:lnTo>
                  <a:lnTo>
                    <a:pt x="118" y="1022"/>
                  </a:lnTo>
                  <a:lnTo>
                    <a:pt x="205" y="1255"/>
                  </a:lnTo>
                  <a:lnTo>
                    <a:pt x="322" y="1489"/>
                  </a:lnTo>
                  <a:lnTo>
                    <a:pt x="409" y="1722"/>
                  </a:lnTo>
                  <a:lnTo>
                    <a:pt x="555" y="1926"/>
                  </a:lnTo>
                  <a:lnTo>
                    <a:pt x="643" y="2014"/>
                  </a:lnTo>
                  <a:lnTo>
                    <a:pt x="760" y="2072"/>
                  </a:lnTo>
                  <a:lnTo>
                    <a:pt x="847" y="2131"/>
                  </a:lnTo>
                  <a:lnTo>
                    <a:pt x="993" y="2189"/>
                  </a:lnTo>
                  <a:lnTo>
                    <a:pt x="1489" y="2189"/>
                  </a:lnTo>
                  <a:lnTo>
                    <a:pt x="1664" y="2102"/>
                  </a:lnTo>
                  <a:lnTo>
                    <a:pt x="1781" y="2014"/>
                  </a:lnTo>
                  <a:lnTo>
                    <a:pt x="1898" y="1897"/>
                  </a:lnTo>
                  <a:lnTo>
                    <a:pt x="1985" y="1751"/>
                  </a:lnTo>
                  <a:lnTo>
                    <a:pt x="2044" y="1576"/>
                  </a:lnTo>
                  <a:lnTo>
                    <a:pt x="2073" y="1401"/>
                  </a:lnTo>
                  <a:lnTo>
                    <a:pt x="2073" y="1197"/>
                  </a:lnTo>
                  <a:lnTo>
                    <a:pt x="2044" y="934"/>
                  </a:lnTo>
                  <a:lnTo>
                    <a:pt x="1956" y="701"/>
                  </a:lnTo>
                  <a:lnTo>
                    <a:pt x="1840" y="496"/>
                  </a:lnTo>
                  <a:lnTo>
                    <a:pt x="1694" y="321"/>
                  </a:lnTo>
                  <a:lnTo>
                    <a:pt x="1518" y="175"/>
                  </a:lnTo>
                  <a:lnTo>
                    <a:pt x="1285" y="88"/>
                  </a:lnTo>
                  <a:lnTo>
                    <a:pt x="1052" y="29"/>
                  </a:lnTo>
                  <a:lnTo>
                    <a:pt x="7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4"/>
            <p:cNvSpPr/>
            <p:nvPr/>
          </p:nvSpPr>
          <p:spPr>
            <a:xfrm>
              <a:off x="-1510687" y="5755550"/>
              <a:ext cx="50375" cy="43075"/>
            </a:xfrm>
            <a:custGeom>
              <a:avLst/>
              <a:gdLst/>
              <a:ahLst/>
              <a:cxnLst/>
              <a:rect l="l" t="t" r="r" b="b"/>
              <a:pathLst>
                <a:path w="2015" h="1723" extrusionOk="0">
                  <a:moveTo>
                    <a:pt x="847" y="1"/>
                  </a:moveTo>
                  <a:lnTo>
                    <a:pt x="672" y="30"/>
                  </a:lnTo>
                  <a:lnTo>
                    <a:pt x="467" y="88"/>
                  </a:lnTo>
                  <a:lnTo>
                    <a:pt x="322" y="176"/>
                  </a:lnTo>
                  <a:lnTo>
                    <a:pt x="205" y="322"/>
                  </a:lnTo>
                  <a:lnTo>
                    <a:pt x="88" y="468"/>
                  </a:lnTo>
                  <a:lnTo>
                    <a:pt x="30" y="643"/>
                  </a:lnTo>
                  <a:lnTo>
                    <a:pt x="0" y="876"/>
                  </a:lnTo>
                  <a:lnTo>
                    <a:pt x="0" y="1081"/>
                  </a:lnTo>
                  <a:lnTo>
                    <a:pt x="59" y="1256"/>
                  </a:lnTo>
                  <a:lnTo>
                    <a:pt x="117" y="1402"/>
                  </a:lnTo>
                  <a:lnTo>
                    <a:pt x="234" y="1518"/>
                  </a:lnTo>
                  <a:lnTo>
                    <a:pt x="380" y="1606"/>
                  </a:lnTo>
                  <a:lnTo>
                    <a:pt x="526" y="1664"/>
                  </a:lnTo>
                  <a:lnTo>
                    <a:pt x="701" y="1693"/>
                  </a:lnTo>
                  <a:lnTo>
                    <a:pt x="905" y="1723"/>
                  </a:lnTo>
                  <a:lnTo>
                    <a:pt x="1110" y="1693"/>
                  </a:lnTo>
                  <a:lnTo>
                    <a:pt x="1314" y="1664"/>
                  </a:lnTo>
                  <a:lnTo>
                    <a:pt x="1489" y="1606"/>
                  </a:lnTo>
                  <a:lnTo>
                    <a:pt x="1635" y="1518"/>
                  </a:lnTo>
                  <a:lnTo>
                    <a:pt x="1781" y="1372"/>
                  </a:lnTo>
                  <a:lnTo>
                    <a:pt x="1868" y="1226"/>
                  </a:lnTo>
                  <a:lnTo>
                    <a:pt x="1956" y="1022"/>
                  </a:lnTo>
                  <a:lnTo>
                    <a:pt x="2014" y="789"/>
                  </a:lnTo>
                  <a:lnTo>
                    <a:pt x="1985" y="614"/>
                  </a:lnTo>
                  <a:lnTo>
                    <a:pt x="1898" y="468"/>
                  </a:lnTo>
                  <a:lnTo>
                    <a:pt x="1810" y="351"/>
                  </a:lnTo>
                  <a:lnTo>
                    <a:pt x="1693" y="234"/>
                  </a:lnTo>
                  <a:lnTo>
                    <a:pt x="1576" y="117"/>
                  </a:lnTo>
                  <a:lnTo>
                    <a:pt x="1431" y="59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74"/>
            <p:cNvSpPr/>
            <p:nvPr/>
          </p:nvSpPr>
          <p:spPr>
            <a:xfrm>
              <a:off x="-1380812" y="5279100"/>
              <a:ext cx="41600" cy="43800"/>
            </a:xfrm>
            <a:custGeom>
              <a:avLst/>
              <a:gdLst/>
              <a:ahLst/>
              <a:cxnLst/>
              <a:rect l="l" t="t" r="r" b="b"/>
              <a:pathLst>
                <a:path w="1664" h="1752" extrusionOk="0">
                  <a:moveTo>
                    <a:pt x="818" y="1"/>
                  </a:moveTo>
                  <a:lnTo>
                    <a:pt x="643" y="88"/>
                  </a:lnTo>
                  <a:lnTo>
                    <a:pt x="497" y="147"/>
                  </a:lnTo>
                  <a:lnTo>
                    <a:pt x="351" y="263"/>
                  </a:lnTo>
                  <a:lnTo>
                    <a:pt x="234" y="380"/>
                  </a:lnTo>
                  <a:lnTo>
                    <a:pt x="117" y="526"/>
                  </a:lnTo>
                  <a:lnTo>
                    <a:pt x="59" y="701"/>
                  </a:lnTo>
                  <a:lnTo>
                    <a:pt x="0" y="876"/>
                  </a:lnTo>
                  <a:lnTo>
                    <a:pt x="0" y="1110"/>
                  </a:lnTo>
                  <a:lnTo>
                    <a:pt x="30" y="1256"/>
                  </a:lnTo>
                  <a:lnTo>
                    <a:pt x="59" y="1372"/>
                  </a:lnTo>
                  <a:lnTo>
                    <a:pt x="146" y="1489"/>
                  </a:lnTo>
                  <a:lnTo>
                    <a:pt x="234" y="1606"/>
                  </a:lnTo>
                  <a:lnTo>
                    <a:pt x="351" y="1664"/>
                  </a:lnTo>
                  <a:lnTo>
                    <a:pt x="467" y="1723"/>
                  </a:lnTo>
                  <a:lnTo>
                    <a:pt x="613" y="1752"/>
                  </a:lnTo>
                  <a:lnTo>
                    <a:pt x="759" y="1752"/>
                  </a:lnTo>
                  <a:lnTo>
                    <a:pt x="964" y="1723"/>
                  </a:lnTo>
                  <a:lnTo>
                    <a:pt x="1139" y="1664"/>
                  </a:lnTo>
                  <a:lnTo>
                    <a:pt x="1285" y="1577"/>
                  </a:lnTo>
                  <a:lnTo>
                    <a:pt x="1401" y="1460"/>
                  </a:lnTo>
                  <a:lnTo>
                    <a:pt x="1518" y="1343"/>
                  </a:lnTo>
                  <a:lnTo>
                    <a:pt x="1576" y="1168"/>
                  </a:lnTo>
                  <a:lnTo>
                    <a:pt x="1635" y="1022"/>
                  </a:lnTo>
                  <a:lnTo>
                    <a:pt x="1664" y="818"/>
                  </a:lnTo>
                  <a:lnTo>
                    <a:pt x="1664" y="643"/>
                  </a:lnTo>
                  <a:lnTo>
                    <a:pt x="1635" y="497"/>
                  </a:lnTo>
                  <a:lnTo>
                    <a:pt x="1576" y="351"/>
                  </a:lnTo>
                  <a:lnTo>
                    <a:pt x="1489" y="234"/>
                  </a:lnTo>
                  <a:lnTo>
                    <a:pt x="1372" y="147"/>
                  </a:lnTo>
                  <a:lnTo>
                    <a:pt x="1226" y="88"/>
                  </a:lnTo>
                  <a:lnTo>
                    <a:pt x="1022" y="30"/>
                  </a:lnTo>
                  <a:lnTo>
                    <a:pt x="8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74"/>
            <p:cNvSpPr/>
            <p:nvPr/>
          </p:nvSpPr>
          <p:spPr>
            <a:xfrm>
              <a:off x="-2260012" y="4307975"/>
              <a:ext cx="1226525" cy="1978775"/>
            </a:xfrm>
            <a:custGeom>
              <a:avLst/>
              <a:gdLst/>
              <a:ahLst/>
              <a:cxnLst/>
              <a:rect l="l" t="t" r="r" b="b"/>
              <a:pathLst>
                <a:path w="49061" h="79151" extrusionOk="0">
                  <a:moveTo>
                    <a:pt x="24020" y="1255"/>
                  </a:moveTo>
                  <a:lnTo>
                    <a:pt x="28164" y="1284"/>
                  </a:lnTo>
                  <a:lnTo>
                    <a:pt x="30236" y="1314"/>
                  </a:lnTo>
                  <a:lnTo>
                    <a:pt x="32308" y="1372"/>
                  </a:lnTo>
                  <a:lnTo>
                    <a:pt x="34380" y="1459"/>
                  </a:lnTo>
                  <a:lnTo>
                    <a:pt x="36453" y="1605"/>
                  </a:lnTo>
                  <a:lnTo>
                    <a:pt x="38496" y="1780"/>
                  </a:lnTo>
                  <a:lnTo>
                    <a:pt x="40568" y="2043"/>
                  </a:lnTo>
                  <a:lnTo>
                    <a:pt x="41939" y="2247"/>
                  </a:lnTo>
                  <a:lnTo>
                    <a:pt x="42611" y="2364"/>
                  </a:lnTo>
                  <a:lnTo>
                    <a:pt x="43282" y="2539"/>
                  </a:lnTo>
                  <a:lnTo>
                    <a:pt x="43953" y="2714"/>
                  </a:lnTo>
                  <a:lnTo>
                    <a:pt x="44595" y="2948"/>
                  </a:lnTo>
                  <a:lnTo>
                    <a:pt x="45237" y="3240"/>
                  </a:lnTo>
                  <a:lnTo>
                    <a:pt x="45558" y="3415"/>
                  </a:lnTo>
                  <a:lnTo>
                    <a:pt x="45850" y="3619"/>
                  </a:lnTo>
                  <a:lnTo>
                    <a:pt x="46142" y="3823"/>
                  </a:lnTo>
                  <a:lnTo>
                    <a:pt x="46405" y="4028"/>
                  </a:lnTo>
                  <a:lnTo>
                    <a:pt x="46638" y="4261"/>
                  </a:lnTo>
                  <a:lnTo>
                    <a:pt x="46843" y="4524"/>
                  </a:lnTo>
                  <a:lnTo>
                    <a:pt x="47018" y="4787"/>
                  </a:lnTo>
                  <a:lnTo>
                    <a:pt x="47134" y="5049"/>
                  </a:lnTo>
                  <a:lnTo>
                    <a:pt x="47222" y="5370"/>
                  </a:lnTo>
                  <a:lnTo>
                    <a:pt x="47280" y="5691"/>
                  </a:lnTo>
                  <a:lnTo>
                    <a:pt x="46638" y="6100"/>
                  </a:lnTo>
                  <a:lnTo>
                    <a:pt x="46025" y="6479"/>
                  </a:lnTo>
                  <a:lnTo>
                    <a:pt x="45354" y="6800"/>
                  </a:lnTo>
                  <a:lnTo>
                    <a:pt x="44712" y="7092"/>
                  </a:lnTo>
                  <a:lnTo>
                    <a:pt x="44041" y="7296"/>
                  </a:lnTo>
                  <a:lnTo>
                    <a:pt x="43369" y="7501"/>
                  </a:lnTo>
                  <a:lnTo>
                    <a:pt x="42669" y="7647"/>
                  </a:lnTo>
                  <a:lnTo>
                    <a:pt x="41998" y="7763"/>
                  </a:lnTo>
                  <a:lnTo>
                    <a:pt x="41297" y="7851"/>
                  </a:lnTo>
                  <a:lnTo>
                    <a:pt x="40597" y="7939"/>
                  </a:lnTo>
                  <a:lnTo>
                    <a:pt x="39196" y="8055"/>
                  </a:lnTo>
                  <a:lnTo>
                    <a:pt x="37795" y="8114"/>
                  </a:lnTo>
                  <a:lnTo>
                    <a:pt x="36394" y="8230"/>
                  </a:lnTo>
                  <a:lnTo>
                    <a:pt x="34585" y="8347"/>
                  </a:lnTo>
                  <a:lnTo>
                    <a:pt x="32775" y="8464"/>
                  </a:lnTo>
                  <a:lnTo>
                    <a:pt x="30966" y="8551"/>
                  </a:lnTo>
                  <a:lnTo>
                    <a:pt x="29156" y="8610"/>
                  </a:lnTo>
                  <a:lnTo>
                    <a:pt x="27347" y="8668"/>
                  </a:lnTo>
                  <a:lnTo>
                    <a:pt x="25537" y="8697"/>
                  </a:lnTo>
                  <a:lnTo>
                    <a:pt x="23728" y="8697"/>
                  </a:lnTo>
                  <a:lnTo>
                    <a:pt x="21918" y="8668"/>
                  </a:lnTo>
                  <a:lnTo>
                    <a:pt x="20080" y="8639"/>
                  </a:lnTo>
                  <a:lnTo>
                    <a:pt x="18270" y="8581"/>
                  </a:lnTo>
                  <a:lnTo>
                    <a:pt x="16461" y="8493"/>
                  </a:lnTo>
                  <a:lnTo>
                    <a:pt x="14651" y="8376"/>
                  </a:lnTo>
                  <a:lnTo>
                    <a:pt x="12842" y="8260"/>
                  </a:lnTo>
                  <a:lnTo>
                    <a:pt x="11032" y="8114"/>
                  </a:lnTo>
                  <a:lnTo>
                    <a:pt x="9223" y="7939"/>
                  </a:lnTo>
                  <a:lnTo>
                    <a:pt x="7413" y="7734"/>
                  </a:lnTo>
                  <a:lnTo>
                    <a:pt x="6655" y="7647"/>
                  </a:lnTo>
                  <a:lnTo>
                    <a:pt x="5925" y="7501"/>
                  </a:lnTo>
                  <a:lnTo>
                    <a:pt x="5195" y="7296"/>
                  </a:lnTo>
                  <a:lnTo>
                    <a:pt x="4495" y="7063"/>
                  </a:lnTo>
                  <a:lnTo>
                    <a:pt x="3794" y="6800"/>
                  </a:lnTo>
                  <a:lnTo>
                    <a:pt x="3094" y="6479"/>
                  </a:lnTo>
                  <a:lnTo>
                    <a:pt x="2423" y="6129"/>
                  </a:lnTo>
                  <a:lnTo>
                    <a:pt x="1751" y="5750"/>
                  </a:lnTo>
                  <a:lnTo>
                    <a:pt x="1781" y="5399"/>
                  </a:lnTo>
                  <a:lnTo>
                    <a:pt x="1839" y="5078"/>
                  </a:lnTo>
                  <a:lnTo>
                    <a:pt x="1985" y="4787"/>
                  </a:lnTo>
                  <a:lnTo>
                    <a:pt x="2131" y="4495"/>
                  </a:lnTo>
                  <a:lnTo>
                    <a:pt x="2335" y="4261"/>
                  </a:lnTo>
                  <a:lnTo>
                    <a:pt x="2598" y="4028"/>
                  </a:lnTo>
                  <a:lnTo>
                    <a:pt x="2860" y="3794"/>
                  </a:lnTo>
                  <a:lnTo>
                    <a:pt x="3181" y="3590"/>
                  </a:lnTo>
                  <a:lnTo>
                    <a:pt x="3619" y="3327"/>
                  </a:lnTo>
                  <a:lnTo>
                    <a:pt x="4057" y="3123"/>
                  </a:lnTo>
                  <a:lnTo>
                    <a:pt x="4524" y="2919"/>
                  </a:lnTo>
                  <a:lnTo>
                    <a:pt x="4991" y="2744"/>
                  </a:lnTo>
                  <a:lnTo>
                    <a:pt x="5458" y="2598"/>
                  </a:lnTo>
                  <a:lnTo>
                    <a:pt x="5925" y="2452"/>
                  </a:lnTo>
                  <a:lnTo>
                    <a:pt x="6859" y="2247"/>
                  </a:lnTo>
                  <a:lnTo>
                    <a:pt x="7822" y="2072"/>
                  </a:lnTo>
                  <a:lnTo>
                    <a:pt x="8814" y="1956"/>
                  </a:lnTo>
                  <a:lnTo>
                    <a:pt x="10770" y="1751"/>
                  </a:lnTo>
                  <a:lnTo>
                    <a:pt x="12404" y="1605"/>
                  </a:lnTo>
                  <a:lnTo>
                    <a:pt x="14068" y="1489"/>
                  </a:lnTo>
                  <a:lnTo>
                    <a:pt x="15731" y="1401"/>
                  </a:lnTo>
                  <a:lnTo>
                    <a:pt x="17365" y="1343"/>
                  </a:lnTo>
                  <a:lnTo>
                    <a:pt x="19029" y="1284"/>
                  </a:lnTo>
                  <a:lnTo>
                    <a:pt x="20693" y="1255"/>
                  </a:lnTo>
                  <a:close/>
                  <a:moveTo>
                    <a:pt x="1547" y="6567"/>
                  </a:moveTo>
                  <a:lnTo>
                    <a:pt x="2131" y="7063"/>
                  </a:lnTo>
                  <a:lnTo>
                    <a:pt x="2715" y="7501"/>
                  </a:lnTo>
                  <a:lnTo>
                    <a:pt x="3298" y="7851"/>
                  </a:lnTo>
                  <a:lnTo>
                    <a:pt x="3911" y="8143"/>
                  </a:lnTo>
                  <a:lnTo>
                    <a:pt x="4524" y="8406"/>
                  </a:lnTo>
                  <a:lnTo>
                    <a:pt x="5137" y="8610"/>
                  </a:lnTo>
                  <a:lnTo>
                    <a:pt x="5750" y="8756"/>
                  </a:lnTo>
                  <a:lnTo>
                    <a:pt x="6392" y="8902"/>
                  </a:lnTo>
                  <a:lnTo>
                    <a:pt x="7034" y="8989"/>
                  </a:lnTo>
                  <a:lnTo>
                    <a:pt x="7676" y="9077"/>
                  </a:lnTo>
                  <a:lnTo>
                    <a:pt x="8989" y="9194"/>
                  </a:lnTo>
                  <a:lnTo>
                    <a:pt x="10273" y="9310"/>
                  </a:lnTo>
                  <a:lnTo>
                    <a:pt x="10916" y="9369"/>
                  </a:lnTo>
                  <a:lnTo>
                    <a:pt x="11558" y="9456"/>
                  </a:lnTo>
                  <a:lnTo>
                    <a:pt x="12171" y="9544"/>
                  </a:lnTo>
                  <a:lnTo>
                    <a:pt x="12783" y="9602"/>
                  </a:lnTo>
                  <a:lnTo>
                    <a:pt x="14068" y="9690"/>
                  </a:lnTo>
                  <a:lnTo>
                    <a:pt x="15439" y="9777"/>
                  </a:lnTo>
                  <a:lnTo>
                    <a:pt x="16899" y="9894"/>
                  </a:lnTo>
                  <a:lnTo>
                    <a:pt x="15877" y="9982"/>
                  </a:lnTo>
                  <a:lnTo>
                    <a:pt x="14856" y="10098"/>
                  </a:lnTo>
                  <a:lnTo>
                    <a:pt x="12871" y="10244"/>
                  </a:lnTo>
                  <a:lnTo>
                    <a:pt x="10886" y="10419"/>
                  </a:lnTo>
                  <a:lnTo>
                    <a:pt x="9894" y="10507"/>
                  </a:lnTo>
                  <a:lnTo>
                    <a:pt x="8931" y="10624"/>
                  </a:lnTo>
                  <a:lnTo>
                    <a:pt x="7968" y="10799"/>
                  </a:lnTo>
                  <a:lnTo>
                    <a:pt x="7005" y="10974"/>
                  </a:lnTo>
                  <a:lnTo>
                    <a:pt x="6071" y="11207"/>
                  </a:lnTo>
                  <a:lnTo>
                    <a:pt x="5137" y="11470"/>
                  </a:lnTo>
                  <a:lnTo>
                    <a:pt x="4232" y="11820"/>
                  </a:lnTo>
                  <a:lnTo>
                    <a:pt x="3327" y="12200"/>
                  </a:lnTo>
                  <a:lnTo>
                    <a:pt x="2890" y="12404"/>
                  </a:lnTo>
                  <a:lnTo>
                    <a:pt x="2423" y="12667"/>
                  </a:lnTo>
                  <a:lnTo>
                    <a:pt x="1985" y="12900"/>
                  </a:lnTo>
                  <a:lnTo>
                    <a:pt x="1547" y="13192"/>
                  </a:lnTo>
                  <a:lnTo>
                    <a:pt x="1547" y="6567"/>
                  </a:lnTo>
                  <a:close/>
                  <a:moveTo>
                    <a:pt x="47397" y="6596"/>
                  </a:moveTo>
                  <a:lnTo>
                    <a:pt x="47397" y="13221"/>
                  </a:lnTo>
                  <a:lnTo>
                    <a:pt x="46755" y="12783"/>
                  </a:lnTo>
                  <a:lnTo>
                    <a:pt x="46113" y="12375"/>
                  </a:lnTo>
                  <a:lnTo>
                    <a:pt x="45442" y="12054"/>
                  </a:lnTo>
                  <a:lnTo>
                    <a:pt x="44741" y="11762"/>
                  </a:lnTo>
                  <a:lnTo>
                    <a:pt x="44070" y="11528"/>
                  </a:lnTo>
                  <a:lnTo>
                    <a:pt x="43340" y="11295"/>
                  </a:lnTo>
                  <a:lnTo>
                    <a:pt x="42640" y="11120"/>
                  </a:lnTo>
                  <a:lnTo>
                    <a:pt x="41910" y="10974"/>
                  </a:lnTo>
                  <a:lnTo>
                    <a:pt x="40480" y="10682"/>
                  </a:lnTo>
                  <a:lnTo>
                    <a:pt x="38992" y="10449"/>
                  </a:lnTo>
                  <a:lnTo>
                    <a:pt x="37562" y="10157"/>
                  </a:lnTo>
                  <a:lnTo>
                    <a:pt x="36832" y="10011"/>
                  </a:lnTo>
                  <a:lnTo>
                    <a:pt x="36102" y="9806"/>
                  </a:lnTo>
                  <a:lnTo>
                    <a:pt x="36832" y="9661"/>
                  </a:lnTo>
                  <a:lnTo>
                    <a:pt x="37532" y="9515"/>
                  </a:lnTo>
                  <a:lnTo>
                    <a:pt x="38262" y="9427"/>
                  </a:lnTo>
                  <a:lnTo>
                    <a:pt x="38992" y="9339"/>
                  </a:lnTo>
                  <a:lnTo>
                    <a:pt x="40451" y="9194"/>
                  </a:lnTo>
                  <a:lnTo>
                    <a:pt x="41181" y="9106"/>
                  </a:lnTo>
                  <a:lnTo>
                    <a:pt x="41910" y="9018"/>
                  </a:lnTo>
                  <a:lnTo>
                    <a:pt x="42640" y="8873"/>
                  </a:lnTo>
                  <a:lnTo>
                    <a:pt x="43340" y="8727"/>
                  </a:lnTo>
                  <a:lnTo>
                    <a:pt x="44041" y="8522"/>
                  </a:lnTo>
                  <a:lnTo>
                    <a:pt x="44741" y="8289"/>
                  </a:lnTo>
                  <a:lnTo>
                    <a:pt x="45442" y="7968"/>
                  </a:lnTo>
                  <a:lnTo>
                    <a:pt x="45763" y="7793"/>
                  </a:lnTo>
                  <a:lnTo>
                    <a:pt x="46113" y="7588"/>
                  </a:lnTo>
                  <a:lnTo>
                    <a:pt x="46434" y="7384"/>
                  </a:lnTo>
                  <a:lnTo>
                    <a:pt x="46755" y="7151"/>
                  </a:lnTo>
                  <a:lnTo>
                    <a:pt x="47076" y="6888"/>
                  </a:lnTo>
                  <a:lnTo>
                    <a:pt x="47397" y="6596"/>
                  </a:lnTo>
                  <a:close/>
                  <a:moveTo>
                    <a:pt x="24603" y="0"/>
                  </a:moveTo>
                  <a:lnTo>
                    <a:pt x="19905" y="117"/>
                  </a:lnTo>
                  <a:lnTo>
                    <a:pt x="17570" y="204"/>
                  </a:lnTo>
                  <a:lnTo>
                    <a:pt x="15235" y="292"/>
                  </a:lnTo>
                  <a:lnTo>
                    <a:pt x="12900" y="467"/>
                  </a:lnTo>
                  <a:lnTo>
                    <a:pt x="11733" y="555"/>
                  </a:lnTo>
                  <a:lnTo>
                    <a:pt x="10565" y="671"/>
                  </a:lnTo>
                  <a:lnTo>
                    <a:pt x="9398" y="817"/>
                  </a:lnTo>
                  <a:lnTo>
                    <a:pt x="8231" y="992"/>
                  </a:lnTo>
                  <a:lnTo>
                    <a:pt x="7063" y="1168"/>
                  </a:lnTo>
                  <a:lnTo>
                    <a:pt x="5925" y="1401"/>
                  </a:lnTo>
                  <a:lnTo>
                    <a:pt x="5195" y="1547"/>
                  </a:lnTo>
                  <a:lnTo>
                    <a:pt x="4524" y="1751"/>
                  </a:lnTo>
                  <a:lnTo>
                    <a:pt x="3911" y="1956"/>
                  </a:lnTo>
                  <a:lnTo>
                    <a:pt x="3357" y="2189"/>
                  </a:lnTo>
                  <a:lnTo>
                    <a:pt x="2860" y="2452"/>
                  </a:lnTo>
                  <a:lnTo>
                    <a:pt x="2423" y="2744"/>
                  </a:lnTo>
                  <a:lnTo>
                    <a:pt x="2014" y="3065"/>
                  </a:lnTo>
                  <a:lnTo>
                    <a:pt x="1664" y="3415"/>
                  </a:lnTo>
                  <a:lnTo>
                    <a:pt x="1343" y="3823"/>
                  </a:lnTo>
                  <a:lnTo>
                    <a:pt x="1080" y="4261"/>
                  </a:lnTo>
                  <a:lnTo>
                    <a:pt x="876" y="4757"/>
                  </a:lnTo>
                  <a:lnTo>
                    <a:pt x="672" y="5283"/>
                  </a:lnTo>
                  <a:lnTo>
                    <a:pt x="526" y="5837"/>
                  </a:lnTo>
                  <a:lnTo>
                    <a:pt x="409" y="6479"/>
                  </a:lnTo>
                  <a:lnTo>
                    <a:pt x="321" y="7151"/>
                  </a:lnTo>
                  <a:lnTo>
                    <a:pt x="234" y="7909"/>
                  </a:lnTo>
                  <a:lnTo>
                    <a:pt x="117" y="9982"/>
                  </a:lnTo>
                  <a:lnTo>
                    <a:pt x="29" y="12054"/>
                  </a:lnTo>
                  <a:lnTo>
                    <a:pt x="0" y="14126"/>
                  </a:lnTo>
                  <a:lnTo>
                    <a:pt x="0" y="16198"/>
                  </a:lnTo>
                  <a:lnTo>
                    <a:pt x="29" y="18270"/>
                  </a:lnTo>
                  <a:lnTo>
                    <a:pt x="146" y="20342"/>
                  </a:lnTo>
                  <a:lnTo>
                    <a:pt x="292" y="22414"/>
                  </a:lnTo>
                  <a:lnTo>
                    <a:pt x="496" y="24487"/>
                  </a:lnTo>
                  <a:lnTo>
                    <a:pt x="876" y="27463"/>
                  </a:lnTo>
                  <a:lnTo>
                    <a:pt x="1080" y="28923"/>
                  </a:lnTo>
                  <a:lnTo>
                    <a:pt x="1314" y="30411"/>
                  </a:lnTo>
                  <a:lnTo>
                    <a:pt x="1576" y="31870"/>
                  </a:lnTo>
                  <a:lnTo>
                    <a:pt x="1839" y="33330"/>
                  </a:lnTo>
                  <a:lnTo>
                    <a:pt x="2160" y="34789"/>
                  </a:lnTo>
                  <a:lnTo>
                    <a:pt x="2510" y="36219"/>
                  </a:lnTo>
                  <a:lnTo>
                    <a:pt x="2890" y="37649"/>
                  </a:lnTo>
                  <a:lnTo>
                    <a:pt x="3327" y="39079"/>
                  </a:lnTo>
                  <a:lnTo>
                    <a:pt x="3794" y="40480"/>
                  </a:lnTo>
                  <a:lnTo>
                    <a:pt x="4291" y="41881"/>
                  </a:lnTo>
                  <a:lnTo>
                    <a:pt x="4874" y="43253"/>
                  </a:lnTo>
                  <a:lnTo>
                    <a:pt x="5487" y="44624"/>
                  </a:lnTo>
                  <a:lnTo>
                    <a:pt x="6158" y="45967"/>
                  </a:lnTo>
                  <a:lnTo>
                    <a:pt x="6888" y="47309"/>
                  </a:lnTo>
                  <a:lnTo>
                    <a:pt x="7151" y="47747"/>
                  </a:lnTo>
                  <a:lnTo>
                    <a:pt x="7384" y="48214"/>
                  </a:lnTo>
                  <a:lnTo>
                    <a:pt x="7588" y="48710"/>
                  </a:lnTo>
                  <a:lnTo>
                    <a:pt x="7764" y="49177"/>
                  </a:lnTo>
                  <a:lnTo>
                    <a:pt x="7909" y="49673"/>
                  </a:lnTo>
                  <a:lnTo>
                    <a:pt x="8055" y="50170"/>
                  </a:lnTo>
                  <a:lnTo>
                    <a:pt x="8318" y="51191"/>
                  </a:lnTo>
                  <a:lnTo>
                    <a:pt x="8552" y="52475"/>
                  </a:lnTo>
                  <a:lnTo>
                    <a:pt x="8727" y="53730"/>
                  </a:lnTo>
                  <a:lnTo>
                    <a:pt x="8873" y="55014"/>
                  </a:lnTo>
                  <a:lnTo>
                    <a:pt x="8960" y="56328"/>
                  </a:lnTo>
                  <a:lnTo>
                    <a:pt x="8989" y="57612"/>
                  </a:lnTo>
                  <a:lnTo>
                    <a:pt x="8960" y="58896"/>
                  </a:lnTo>
                  <a:lnTo>
                    <a:pt x="8902" y="60180"/>
                  </a:lnTo>
                  <a:lnTo>
                    <a:pt x="8785" y="61435"/>
                  </a:lnTo>
                  <a:lnTo>
                    <a:pt x="8610" y="62719"/>
                  </a:lnTo>
                  <a:lnTo>
                    <a:pt x="8435" y="64003"/>
                  </a:lnTo>
                  <a:lnTo>
                    <a:pt x="8201" y="65258"/>
                  </a:lnTo>
                  <a:lnTo>
                    <a:pt x="7939" y="66513"/>
                  </a:lnTo>
                  <a:lnTo>
                    <a:pt x="7618" y="67768"/>
                  </a:lnTo>
                  <a:lnTo>
                    <a:pt x="7413" y="68381"/>
                  </a:lnTo>
                  <a:lnTo>
                    <a:pt x="7209" y="68994"/>
                  </a:lnTo>
                  <a:lnTo>
                    <a:pt x="6976" y="69578"/>
                  </a:lnTo>
                  <a:lnTo>
                    <a:pt x="6742" y="70191"/>
                  </a:lnTo>
                  <a:lnTo>
                    <a:pt x="6479" y="70774"/>
                  </a:lnTo>
                  <a:lnTo>
                    <a:pt x="6188" y="71358"/>
                  </a:lnTo>
                  <a:lnTo>
                    <a:pt x="5896" y="71971"/>
                  </a:lnTo>
                  <a:lnTo>
                    <a:pt x="5779" y="72263"/>
                  </a:lnTo>
                  <a:lnTo>
                    <a:pt x="5691" y="72526"/>
                  </a:lnTo>
                  <a:lnTo>
                    <a:pt x="5633" y="72788"/>
                  </a:lnTo>
                  <a:lnTo>
                    <a:pt x="5604" y="73051"/>
                  </a:lnTo>
                  <a:lnTo>
                    <a:pt x="5604" y="73284"/>
                  </a:lnTo>
                  <a:lnTo>
                    <a:pt x="5633" y="73518"/>
                  </a:lnTo>
                  <a:lnTo>
                    <a:pt x="5691" y="73751"/>
                  </a:lnTo>
                  <a:lnTo>
                    <a:pt x="5779" y="73985"/>
                  </a:lnTo>
                  <a:lnTo>
                    <a:pt x="5896" y="74189"/>
                  </a:lnTo>
                  <a:lnTo>
                    <a:pt x="6042" y="74423"/>
                  </a:lnTo>
                  <a:lnTo>
                    <a:pt x="6188" y="74656"/>
                  </a:lnTo>
                  <a:lnTo>
                    <a:pt x="6392" y="74860"/>
                  </a:lnTo>
                  <a:lnTo>
                    <a:pt x="6625" y="75094"/>
                  </a:lnTo>
                  <a:lnTo>
                    <a:pt x="6888" y="75327"/>
                  </a:lnTo>
                  <a:lnTo>
                    <a:pt x="7501" y="75794"/>
                  </a:lnTo>
                  <a:lnTo>
                    <a:pt x="8143" y="76232"/>
                  </a:lnTo>
                  <a:lnTo>
                    <a:pt x="8814" y="76641"/>
                  </a:lnTo>
                  <a:lnTo>
                    <a:pt x="9485" y="76991"/>
                  </a:lnTo>
                  <a:lnTo>
                    <a:pt x="10186" y="77312"/>
                  </a:lnTo>
                  <a:lnTo>
                    <a:pt x="10916" y="77575"/>
                  </a:lnTo>
                  <a:lnTo>
                    <a:pt x="11645" y="77808"/>
                  </a:lnTo>
                  <a:lnTo>
                    <a:pt x="12404" y="77983"/>
                  </a:lnTo>
                  <a:lnTo>
                    <a:pt x="13805" y="78246"/>
                  </a:lnTo>
                  <a:lnTo>
                    <a:pt x="15206" y="78479"/>
                  </a:lnTo>
                  <a:lnTo>
                    <a:pt x="16636" y="78684"/>
                  </a:lnTo>
                  <a:lnTo>
                    <a:pt x="18037" y="78830"/>
                  </a:lnTo>
                  <a:lnTo>
                    <a:pt x="19438" y="78975"/>
                  </a:lnTo>
                  <a:lnTo>
                    <a:pt x="20868" y="79063"/>
                  </a:lnTo>
                  <a:lnTo>
                    <a:pt x="22269" y="79121"/>
                  </a:lnTo>
                  <a:lnTo>
                    <a:pt x="23699" y="79151"/>
                  </a:lnTo>
                  <a:lnTo>
                    <a:pt x="25100" y="79121"/>
                  </a:lnTo>
                  <a:lnTo>
                    <a:pt x="26530" y="79092"/>
                  </a:lnTo>
                  <a:lnTo>
                    <a:pt x="27931" y="79034"/>
                  </a:lnTo>
                  <a:lnTo>
                    <a:pt x="29361" y="78946"/>
                  </a:lnTo>
                  <a:lnTo>
                    <a:pt x="30791" y="78830"/>
                  </a:lnTo>
                  <a:lnTo>
                    <a:pt x="32192" y="78684"/>
                  </a:lnTo>
                  <a:lnTo>
                    <a:pt x="33622" y="78508"/>
                  </a:lnTo>
                  <a:lnTo>
                    <a:pt x="35023" y="78333"/>
                  </a:lnTo>
                  <a:lnTo>
                    <a:pt x="36015" y="78158"/>
                  </a:lnTo>
                  <a:lnTo>
                    <a:pt x="36978" y="77925"/>
                  </a:lnTo>
                  <a:lnTo>
                    <a:pt x="37912" y="77633"/>
                  </a:lnTo>
                  <a:lnTo>
                    <a:pt x="38817" y="77283"/>
                  </a:lnTo>
                  <a:lnTo>
                    <a:pt x="39254" y="77108"/>
                  </a:lnTo>
                  <a:lnTo>
                    <a:pt x="39692" y="76874"/>
                  </a:lnTo>
                  <a:lnTo>
                    <a:pt x="40130" y="76670"/>
                  </a:lnTo>
                  <a:lnTo>
                    <a:pt x="40568" y="76407"/>
                  </a:lnTo>
                  <a:lnTo>
                    <a:pt x="40976" y="76144"/>
                  </a:lnTo>
                  <a:lnTo>
                    <a:pt x="41385" y="75853"/>
                  </a:lnTo>
                  <a:lnTo>
                    <a:pt x="41793" y="75561"/>
                  </a:lnTo>
                  <a:lnTo>
                    <a:pt x="42173" y="75240"/>
                  </a:lnTo>
                  <a:lnTo>
                    <a:pt x="42523" y="74948"/>
                  </a:lnTo>
                  <a:lnTo>
                    <a:pt x="42844" y="74627"/>
                  </a:lnTo>
                  <a:lnTo>
                    <a:pt x="43107" y="74277"/>
                  </a:lnTo>
                  <a:lnTo>
                    <a:pt x="43224" y="74072"/>
                  </a:lnTo>
                  <a:lnTo>
                    <a:pt x="43340" y="73897"/>
                  </a:lnTo>
                  <a:lnTo>
                    <a:pt x="43428" y="73693"/>
                  </a:lnTo>
                  <a:lnTo>
                    <a:pt x="43486" y="73489"/>
                  </a:lnTo>
                  <a:lnTo>
                    <a:pt x="43515" y="73284"/>
                  </a:lnTo>
                  <a:lnTo>
                    <a:pt x="43515" y="73080"/>
                  </a:lnTo>
                  <a:lnTo>
                    <a:pt x="43486" y="72847"/>
                  </a:lnTo>
                  <a:lnTo>
                    <a:pt x="43428" y="72642"/>
                  </a:lnTo>
                  <a:lnTo>
                    <a:pt x="43340" y="72409"/>
                  </a:lnTo>
                  <a:lnTo>
                    <a:pt x="43224" y="72175"/>
                  </a:lnTo>
                  <a:lnTo>
                    <a:pt x="42990" y="71738"/>
                  </a:lnTo>
                  <a:lnTo>
                    <a:pt x="42757" y="71300"/>
                  </a:lnTo>
                  <a:lnTo>
                    <a:pt x="42348" y="70424"/>
                  </a:lnTo>
                  <a:lnTo>
                    <a:pt x="41998" y="69519"/>
                  </a:lnTo>
                  <a:lnTo>
                    <a:pt x="41677" y="68615"/>
                  </a:lnTo>
                  <a:lnTo>
                    <a:pt x="41414" y="67681"/>
                  </a:lnTo>
                  <a:lnTo>
                    <a:pt x="41210" y="66747"/>
                  </a:lnTo>
                  <a:lnTo>
                    <a:pt x="41005" y="65813"/>
                  </a:lnTo>
                  <a:lnTo>
                    <a:pt x="40830" y="64879"/>
                  </a:lnTo>
                  <a:lnTo>
                    <a:pt x="40597" y="63595"/>
                  </a:lnTo>
                  <a:lnTo>
                    <a:pt x="40393" y="62340"/>
                  </a:lnTo>
                  <a:lnTo>
                    <a:pt x="40247" y="61056"/>
                  </a:lnTo>
                  <a:lnTo>
                    <a:pt x="40130" y="59801"/>
                  </a:lnTo>
                  <a:lnTo>
                    <a:pt x="40072" y="58546"/>
                  </a:lnTo>
                  <a:lnTo>
                    <a:pt x="40042" y="57291"/>
                  </a:lnTo>
                  <a:lnTo>
                    <a:pt x="40072" y="56065"/>
                  </a:lnTo>
                  <a:lnTo>
                    <a:pt x="40159" y="54810"/>
                  </a:lnTo>
                  <a:lnTo>
                    <a:pt x="40276" y="53584"/>
                  </a:lnTo>
                  <a:lnTo>
                    <a:pt x="40480" y="52359"/>
                  </a:lnTo>
                  <a:lnTo>
                    <a:pt x="40743" y="51133"/>
                  </a:lnTo>
                  <a:lnTo>
                    <a:pt x="40918" y="50549"/>
                  </a:lnTo>
                  <a:lnTo>
                    <a:pt x="41093" y="49936"/>
                  </a:lnTo>
                  <a:lnTo>
                    <a:pt x="41297" y="49323"/>
                  </a:lnTo>
                  <a:lnTo>
                    <a:pt x="41502" y="48740"/>
                  </a:lnTo>
                  <a:lnTo>
                    <a:pt x="41735" y="48127"/>
                  </a:lnTo>
                  <a:lnTo>
                    <a:pt x="41969" y="47543"/>
                  </a:lnTo>
                  <a:lnTo>
                    <a:pt x="42260" y="46930"/>
                  </a:lnTo>
                  <a:lnTo>
                    <a:pt x="42552" y="46346"/>
                  </a:lnTo>
                  <a:lnTo>
                    <a:pt x="42844" y="45763"/>
                  </a:lnTo>
                  <a:lnTo>
                    <a:pt x="43194" y="45179"/>
                  </a:lnTo>
                  <a:lnTo>
                    <a:pt x="43749" y="44157"/>
                  </a:lnTo>
                  <a:lnTo>
                    <a:pt x="44245" y="43136"/>
                  </a:lnTo>
                  <a:lnTo>
                    <a:pt x="44712" y="42114"/>
                  </a:lnTo>
                  <a:lnTo>
                    <a:pt x="45150" y="41035"/>
                  </a:lnTo>
                  <a:lnTo>
                    <a:pt x="45529" y="39955"/>
                  </a:lnTo>
                  <a:lnTo>
                    <a:pt x="45879" y="38875"/>
                  </a:lnTo>
                  <a:lnTo>
                    <a:pt x="46171" y="37766"/>
                  </a:lnTo>
                  <a:lnTo>
                    <a:pt x="46463" y="36628"/>
                  </a:lnTo>
                  <a:lnTo>
                    <a:pt x="46843" y="34877"/>
                  </a:lnTo>
                  <a:lnTo>
                    <a:pt x="47193" y="33096"/>
                  </a:lnTo>
                  <a:lnTo>
                    <a:pt x="47514" y="31345"/>
                  </a:lnTo>
                  <a:lnTo>
                    <a:pt x="47835" y="29565"/>
                  </a:lnTo>
                  <a:lnTo>
                    <a:pt x="48097" y="27785"/>
                  </a:lnTo>
                  <a:lnTo>
                    <a:pt x="48331" y="26004"/>
                  </a:lnTo>
                  <a:lnTo>
                    <a:pt x="48535" y="24224"/>
                  </a:lnTo>
                  <a:lnTo>
                    <a:pt x="48710" y="22444"/>
                  </a:lnTo>
                  <a:lnTo>
                    <a:pt x="48856" y="20663"/>
                  </a:lnTo>
                  <a:lnTo>
                    <a:pt x="48944" y="18883"/>
                  </a:lnTo>
                  <a:lnTo>
                    <a:pt x="49031" y="17103"/>
                  </a:lnTo>
                  <a:lnTo>
                    <a:pt x="49061" y="15293"/>
                  </a:lnTo>
                  <a:lnTo>
                    <a:pt x="49031" y="13513"/>
                  </a:lnTo>
                  <a:lnTo>
                    <a:pt x="49002" y="11703"/>
                  </a:lnTo>
                  <a:lnTo>
                    <a:pt x="48915" y="9894"/>
                  </a:lnTo>
                  <a:lnTo>
                    <a:pt x="48769" y="8085"/>
                  </a:lnTo>
                  <a:lnTo>
                    <a:pt x="48710" y="7296"/>
                  </a:lnTo>
                  <a:lnTo>
                    <a:pt x="48594" y="6596"/>
                  </a:lnTo>
                  <a:lnTo>
                    <a:pt x="48477" y="5925"/>
                  </a:lnTo>
                  <a:lnTo>
                    <a:pt x="48302" y="5341"/>
                  </a:lnTo>
                  <a:lnTo>
                    <a:pt x="48127" y="4787"/>
                  </a:lnTo>
                  <a:lnTo>
                    <a:pt x="47893" y="4290"/>
                  </a:lnTo>
                  <a:lnTo>
                    <a:pt x="47631" y="3823"/>
                  </a:lnTo>
                  <a:lnTo>
                    <a:pt x="47339" y="3444"/>
                  </a:lnTo>
                  <a:lnTo>
                    <a:pt x="46988" y="3065"/>
                  </a:lnTo>
                  <a:lnTo>
                    <a:pt x="46580" y="2744"/>
                  </a:lnTo>
                  <a:lnTo>
                    <a:pt x="46142" y="2452"/>
                  </a:lnTo>
                  <a:lnTo>
                    <a:pt x="45617" y="2189"/>
                  </a:lnTo>
                  <a:lnTo>
                    <a:pt x="45062" y="1956"/>
                  </a:lnTo>
                  <a:lnTo>
                    <a:pt x="44420" y="1751"/>
                  </a:lnTo>
                  <a:lnTo>
                    <a:pt x="43749" y="1547"/>
                  </a:lnTo>
                  <a:lnTo>
                    <a:pt x="42990" y="1372"/>
                  </a:lnTo>
                  <a:lnTo>
                    <a:pt x="41852" y="1168"/>
                  </a:lnTo>
                  <a:lnTo>
                    <a:pt x="40714" y="963"/>
                  </a:lnTo>
                  <a:lnTo>
                    <a:pt x="39546" y="817"/>
                  </a:lnTo>
                  <a:lnTo>
                    <a:pt x="38408" y="671"/>
                  </a:lnTo>
                  <a:lnTo>
                    <a:pt x="37270" y="555"/>
                  </a:lnTo>
                  <a:lnTo>
                    <a:pt x="36102" y="467"/>
                  </a:lnTo>
                  <a:lnTo>
                    <a:pt x="33826" y="292"/>
                  </a:lnTo>
                  <a:lnTo>
                    <a:pt x="31520" y="204"/>
                  </a:lnTo>
                  <a:lnTo>
                    <a:pt x="29215" y="117"/>
                  </a:lnTo>
                  <a:lnTo>
                    <a:pt x="24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74"/>
            <p:cNvSpPr/>
            <p:nvPr/>
          </p:nvSpPr>
          <p:spPr>
            <a:xfrm>
              <a:off x="-2226462" y="4669125"/>
              <a:ext cx="1157950" cy="1582600"/>
            </a:xfrm>
            <a:custGeom>
              <a:avLst/>
              <a:gdLst/>
              <a:ahLst/>
              <a:cxnLst/>
              <a:rect l="l" t="t" r="r" b="b"/>
              <a:pathLst>
                <a:path w="46318" h="63304" extrusionOk="0">
                  <a:moveTo>
                    <a:pt x="263" y="1"/>
                  </a:moveTo>
                  <a:lnTo>
                    <a:pt x="147" y="176"/>
                  </a:lnTo>
                  <a:lnTo>
                    <a:pt x="59" y="380"/>
                  </a:lnTo>
                  <a:lnTo>
                    <a:pt x="30" y="555"/>
                  </a:lnTo>
                  <a:lnTo>
                    <a:pt x="1" y="731"/>
                  </a:lnTo>
                  <a:lnTo>
                    <a:pt x="30" y="1110"/>
                  </a:lnTo>
                  <a:lnTo>
                    <a:pt x="30" y="1431"/>
                  </a:lnTo>
                  <a:lnTo>
                    <a:pt x="30" y="2277"/>
                  </a:lnTo>
                  <a:lnTo>
                    <a:pt x="30" y="3095"/>
                  </a:lnTo>
                  <a:lnTo>
                    <a:pt x="118" y="4729"/>
                  </a:lnTo>
                  <a:lnTo>
                    <a:pt x="234" y="6363"/>
                  </a:lnTo>
                  <a:lnTo>
                    <a:pt x="380" y="8027"/>
                  </a:lnTo>
                  <a:lnTo>
                    <a:pt x="672" y="10975"/>
                  </a:lnTo>
                  <a:lnTo>
                    <a:pt x="847" y="12434"/>
                  </a:lnTo>
                  <a:lnTo>
                    <a:pt x="1051" y="13893"/>
                  </a:lnTo>
                  <a:lnTo>
                    <a:pt x="1256" y="15352"/>
                  </a:lnTo>
                  <a:lnTo>
                    <a:pt x="1489" y="16812"/>
                  </a:lnTo>
                  <a:lnTo>
                    <a:pt x="1752" y="18242"/>
                  </a:lnTo>
                  <a:lnTo>
                    <a:pt x="2073" y="19701"/>
                  </a:lnTo>
                  <a:lnTo>
                    <a:pt x="2394" y="21131"/>
                  </a:lnTo>
                  <a:lnTo>
                    <a:pt x="2773" y="22532"/>
                  </a:lnTo>
                  <a:lnTo>
                    <a:pt x="3182" y="23933"/>
                  </a:lnTo>
                  <a:lnTo>
                    <a:pt x="3649" y="25334"/>
                  </a:lnTo>
                  <a:lnTo>
                    <a:pt x="4145" y="26735"/>
                  </a:lnTo>
                  <a:lnTo>
                    <a:pt x="4700" y="28106"/>
                  </a:lnTo>
                  <a:lnTo>
                    <a:pt x="5283" y="29449"/>
                  </a:lnTo>
                  <a:lnTo>
                    <a:pt x="5955" y="30791"/>
                  </a:lnTo>
                  <a:lnTo>
                    <a:pt x="6363" y="31638"/>
                  </a:lnTo>
                  <a:lnTo>
                    <a:pt x="6743" y="32484"/>
                  </a:lnTo>
                  <a:lnTo>
                    <a:pt x="7093" y="33330"/>
                  </a:lnTo>
                  <a:lnTo>
                    <a:pt x="7385" y="34177"/>
                  </a:lnTo>
                  <a:lnTo>
                    <a:pt x="7677" y="35023"/>
                  </a:lnTo>
                  <a:lnTo>
                    <a:pt x="7910" y="35899"/>
                  </a:lnTo>
                  <a:lnTo>
                    <a:pt x="8114" y="36774"/>
                  </a:lnTo>
                  <a:lnTo>
                    <a:pt x="8289" y="37650"/>
                  </a:lnTo>
                  <a:lnTo>
                    <a:pt x="8465" y="38525"/>
                  </a:lnTo>
                  <a:lnTo>
                    <a:pt x="8581" y="39401"/>
                  </a:lnTo>
                  <a:lnTo>
                    <a:pt x="8698" y="40277"/>
                  </a:lnTo>
                  <a:lnTo>
                    <a:pt x="8756" y="41181"/>
                  </a:lnTo>
                  <a:lnTo>
                    <a:pt x="8815" y="42086"/>
                  </a:lnTo>
                  <a:lnTo>
                    <a:pt x="8844" y="42991"/>
                  </a:lnTo>
                  <a:lnTo>
                    <a:pt x="8844" y="43895"/>
                  </a:lnTo>
                  <a:lnTo>
                    <a:pt x="8815" y="44800"/>
                  </a:lnTo>
                  <a:lnTo>
                    <a:pt x="8727" y="46522"/>
                  </a:lnTo>
                  <a:lnTo>
                    <a:pt x="8669" y="47398"/>
                  </a:lnTo>
                  <a:lnTo>
                    <a:pt x="8552" y="48244"/>
                  </a:lnTo>
                  <a:lnTo>
                    <a:pt x="8465" y="49090"/>
                  </a:lnTo>
                  <a:lnTo>
                    <a:pt x="8319" y="49937"/>
                  </a:lnTo>
                  <a:lnTo>
                    <a:pt x="8173" y="50783"/>
                  </a:lnTo>
                  <a:lnTo>
                    <a:pt x="7998" y="51600"/>
                  </a:lnTo>
                  <a:lnTo>
                    <a:pt x="7793" y="52418"/>
                  </a:lnTo>
                  <a:lnTo>
                    <a:pt x="7589" y="53264"/>
                  </a:lnTo>
                  <a:lnTo>
                    <a:pt x="7326" y="54081"/>
                  </a:lnTo>
                  <a:lnTo>
                    <a:pt x="7064" y="54869"/>
                  </a:lnTo>
                  <a:lnTo>
                    <a:pt x="6743" y="55686"/>
                  </a:lnTo>
                  <a:lnTo>
                    <a:pt x="6422" y="56474"/>
                  </a:lnTo>
                  <a:lnTo>
                    <a:pt x="6042" y="57262"/>
                  </a:lnTo>
                  <a:lnTo>
                    <a:pt x="5663" y="58050"/>
                  </a:lnTo>
                  <a:lnTo>
                    <a:pt x="5517" y="58313"/>
                  </a:lnTo>
                  <a:lnTo>
                    <a:pt x="5458" y="58576"/>
                  </a:lnTo>
                  <a:lnTo>
                    <a:pt x="5429" y="58780"/>
                  </a:lnTo>
                  <a:lnTo>
                    <a:pt x="5458" y="58984"/>
                  </a:lnTo>
                  <a:lnTo>
                    <a:pt x="5517" y="59189"/>
                  </a:lnTo>
                  <a:lnTo>
                    <a:pt x="5634" y="59364"/>
                  </a:lnTo>
                  <a:lnTo>
                    <a:pt x="5809" y="59539"/>
                  </a:lnTo>
                  <a:lnTo>
                    <a:pt x="6013" y="59743"/>
                  </a:lnTo>
                  <a:lnTo>
                    <a:pt x="6772" y="60298"/>
                  </a:lnTo>
                  <a:lnTo>
                    <a:pt x="7560" y="60794"/>
                  </a:lnTo>
                  <a:lnTo>
                    <a:pt x="8377" y="61232"/>
                  </a:lnTo>
                  <a:lnTo>
                    <a:pt x="9223" y="61611"/>
                  </a:lnTo>
                  <a:lnTo>
                    <a:pt x="10070" y="61932"/>
                  </a:lnTo>
                  <a:lnTo>
                    <a:pt x="10974" y="62195"/>
                  </a:lnTo>
                  <a:lnTo>
                    <a:pt x="11879" y="62428"/>
                  </a:lnTo>
                  <a:lnTo>
                    <a:pt x="12813" y="62603"/>
                  </a:lnTo>
                  <a:lnTo>
                    <a:pt x="14010" y="62749"/>
                  </a:lnTo>
                  <a:lnTo>
                    <a:pt x="15206" y="62895"/>
                  </a:lnTo>
                  <a:lnTo>
                    <a:pt x="16403" y="63041"/>
                  </a:lnTo>
                  <a:lnTo>
                    <a:pt x="17599" y="63129"/>
                  </a:lnTo>
                  <a:lnTo>
                    <a:pt x="18825" y="63187"/>
                  </a:lnTo>
                  <a:lnTo>
                    <a:pt x="20022" y="63245"/>
                  </a:lnTo>
                  <a:lnTo>
                    <a:pt x="21218" y="63304"/>
                  </a:lnTo>
                  <a:lnTo>
                    <a:pt x="23641" y="63304"/>
                  </a:lnTo>
                  <a:lnTo>
                    <a:pt x="24837" y="63274"/>
                  </a:lnTo>
                  <a:lnTo>
                    <a:pt x="27260" y="63187"/>
                  </a:lnTo>
                  <a:lnTo>
                    <a:pt x="29653" y="63041"/>
                  </a:lnTo>
                  <a:lnTo>
                    <a:pt x="32075" y="62808"/>
                  </a:lnTo>
                  <a:lnTo>
                    <a:pt x="33155" y="62691"/>
                  </a:lnTo>
                  <a:lnTo>
                    <a:pt x="34235" y="62486"/>
                  </a:lnTo>
                  <a:lnTo>
                    <a:pt x="35286" y="62253"/>
                  </a:lnTo>
                  <a:lnTo>
                    <a:pt x="35811" y="62078"/>
                  </a:lnTo>
                  <a:lnTo>
                    <a:pt x="36336" y="61932"/>
                  </a:lnTo>
                  <a:lnTo>
                    <a:pt x="36833" y="61728"/>
                  </a:lnTo>
                  <a:lnTo>
                    <a:pt x="37329" y="61523"/>
                  </a:lnTo>
                  <a:lnTo>
                    <a:pt x="37825" y="61290"/>
                  </a:lnTo>
                  <a:lnTo>
                    <a:pt x="38321" y="61056"/>
                  </a:lnTo>
                  <a:lnTo>
                    <a:pt x="38788" y="60765"/>
                  </a:lnTo>
                  <a:lnTo>
                    <a:pt x="39255" y="60473"/>
                  </a:lnTo>
                  <a:lnTo>
                    <a:pt x="39722" y="60181"/>
                  </a:lnTo>
                  <a:lnTo>
                    <a:pt x="40160" y="59831"/>
                  </a:lnTo>
                  <a:lnTo>
                    <a:pt x="40539" y="59510"/>
                  </a:lnTo>
                  <a:lnTo>
                    <a:pt x="40714" y="59364"/>
                  </a:lnTo>
                  <a:lnTo>
                    <a:pt x="40831" y="59189"/>
                  </a:lnTo>
                  <a:lnTo>
                    <a:pt x="40918" y="58984"/>
                  </a:lnTo>
                  <a:lnTo>
                    <a:pt x="40918" y="58868"/>
                  </a:lnTo>
                  <a:lnTo>
                    <a:pt x="40918" y="58751"/>
                  </a:lnTo>
                  <a:lnTo>
                    <a:pt x="40918" y="58634"/>
                  </a:lnTo>
                  <a:lnTo>
                    <a:pt x="40889" y="58488"/>
                  </a:lnTo>
                  <a:lnTo>
                    <a:pt x="40743" y="58196"/>
                  </a:lnTo>
                  <a:lnTo>
                    <a:pt x="40364" y="57496"/>
                  </a:lnTo>
                  <a:lnTo>
                    <a:pt x="39985" y="56766"/>
                  </a:lnTo>
                  <a:lnTo>
                    <a:pt x="39663" y="56066"/>
                  </a:lnTo>
                  <a:lnTo>
                    <a:pt x="39372" y="55336"/>
                  </a:lnTo>
                  <a:lnTo>
                    <a:pt x="39109" y="54577"/>
                  </a:lnTo>
                  <a:lnTo>
                    <a:pt x="38875" y="53848"/>
                  </a:lnTo>
                  <a:lnTo>
                    <a:pt x="38642" y="53089"/>
                  </a:lnTo>
                  <a:lnTo>
                    <a:pt x="38467" y="52330"/>
                  </a:lnTo>
                  <a:lnTo>
                    <a:pt x="38292" y="51571"/>
                  </a:lnTo>
                  <a:lnTo>
                    <a:pt x="38146" y="50783"/>
                  </a:lnTo>
                  <a:lnTo>
                    <a:pt x="38000" y="50024"/>
                  </a:lnTo>
                  <a:lnTo>
                    <a:pt x="37883" y="49236"/>
                  </a:lnTo>
                  <a:lnTo>
                    <a:pt x="37708" y="47690"/>
                  </a:lnTo>
                  <a:lnTo>
                    <a:pt x="37562" y="46114"/>
                  </a:lnTo>
                  <a:lnTo>
                    <a:pt x="37504" y="45180"/>
                  </a:lnTo>
                  <a:lnTo>
                    <a:pt x="37475" y="44246"/>
                  </a:lnTo>
                  <a:lnTo>
                    <a:pt x="37475" y="43312"/>
                  </a:lnTo>
                  <a:lnTo>
                    <a:pt x="37475" y="42378"/>
                  </a:lnTo>
                  <a:lnTo>
                    <a:pt x="37533" y="41444"/>
                  </a:lnTo>
                  <a:lnTo>
                    <a:pt x="37591" y="40510"/>
                  </a:lnTo>
                  <a:lnTo>
                    <a:pt x="37679" y="39576"/>
                  </a:lnTo>
                  <a:lnTo>
                    <a:pt x="37796" y="38671"/>
                  </a:lnTo>
                  <a:lnTo>
                    <a:pt x="37971" y="37737"/>
                  </a:lnTo>
                  <a:lnTo>
                    <a:pt x="38146" y="36833"/>
                  </a:lnTo>
                  <a:lnTo>
                    <a:pt x="38379" y="35928"/>
                  </a:lnTo>
                  <a:lnTo>
                    <a:pt x="38642" y="35023"/>
                  </a:lnTo>
                  <a:lnTo>
                    <a:pt x="38934" y="34148"/>
                  </a:lnTo>
                  <a:lnTo>
                    <a:pt x="39255" y="33243"/>
                  </a:lnTo>
                  <a:lnTo>
                    <a:pt x="39634" y="32367"/>
                  </a:lnTo>
                  <a:lnTo>
                    <a:pt x="40043" y="31492"/>
                  </a:lnTo>
                  <a:lnTo>
                    <a:pt x="40685" y="30178"/>
                  </a:lnTo>
                  <a:lnTo>
                    <a:pt x="41298" y="28836"/>
                  </a:lnTo>
                  <a:lnTo>
                    <a:pt x="41882" y="27493"/>
                  </a:lnTo>
                  <a:lnTo>
                    <a:pt x="42407" y="26122"/>
                  </a:lnTo>
                  <a:lnTo>
                    <a:pt x="42903" y="24750"/>
                  </a:lnTo>
                  <a:lnTo>
                    <a:pt x="43341" y="23349"/>
                  </a:lnTo>
                  <a:lnTo>
                    <a:pt x="43749" y="21919"/>
                  </a:lnTo>
                  <a:lnTo>
                    <a:pt x="44070" y="20489"/>
                  </a:lnTo>
                  <a:lnTo>
                    <a:pt x="44421" y="18679"/>
                  </a:lnTo>
                  <a:lnTo>
                    <a:pt x="44771" y="16870"/>
                  </a:lnTo>
                  <a:lnTo>
                    <a:pt x="45063" y="15060"/>
                  </a:lnTo>
                  <a:lnTo>
                    <a:pt x="45325" y="13222"/>
                  </a:lnTo>
                  <a:lnTo>
                    <a:pt x="45588" y="11412"/>
                  </a:lnTo>
                  <a:lnTo>
                    <a:pt x="45792" y="9574"/>
                  </a:lnTo>
                  <a:lnTo>
                    <a:pt x="45997" y="7735"/>
                  </a:lnTo>
                  <a:lnTo>
                    <a:pt x="46172" y="5925"/>
                  </a:lnTo>
                  <a:lnTo>
                    <a:pt x="46259" y="4437"/>
                  </a:lnTo>
                  <a:lnTo>
                    <a:pt x="46318" y="3007"/>
                  </a:lnTo>
                  <a:lnTo>
                    <a:pt x="46318" y="1635"/>
                  </a:lnTo>
                  <a:lnTo>
                    <a:pt x="46289" y="993"/>
                  </a:lnTo>
                  <a:lnTo>
                    <a:pt x="46230" y="351"/>
                  </a:lnTo>
                  <a:lnTo>
                    <a:pt x="45559" y="643"/>
                  </a:lnTo>
                  <a:lnTo>
                    <a:pt x="44858" y="906"/>
                  </a:lnTo>
                  <a:lnTo>
                    <a:pt x="44158" y="1168"/>
                  </a:lnTo>
                  <a:lnTo>
                    <a:pt x="43487" y="1373"/>
                  </a:lnTo>
                  <a:lnTo>
                    <a:pt x="42786" y="1577"/>
                  </a:lnTo>
                  <a:lnTo>
                    <a:pt x="42086" y="1752"/>
                  </a:lnTo>
                  <a:lnTo>
                    <a:pt x="40685" y="2044"/>
                  </a:lnTo>
                  <a:lnTo>
                    <a:pt x="39255" y="2307"/>
                  </a:lnTo>
                  <a:lnTo>
                    <a:pt x="37854" y="2482"/>
                  </a:lnTo>
                  <a:lnTo>
                    <a:pt x="36424" y="2628"/>
                  </a:lnTo>
                  <a:lnTo>
                    <a:pt x="34994" y="2744"/>
                  </a:lnTo>
                  <a:lnTo>
                    <a:pt x="33564" y="2832"/>
                  </a:lnTo>
                  <a:lnTo>
                    <a:pt x="32105" y="2890"/>
                  </a:lnTo>
                  <a:lnTo>
                    <a:pt x="29244" y="3007"/>
                  </a:lnTo>
                  <a:lnTo>
                    <a:pt x="27785" y="3095"/>
                  </a:lnTo>
                  <a:lnTo>
                    <a:pt x="26355" y="3211"/>
                  </a:lnTo>
                  <a:lnTo>
                    <a:pt x="24896" y="3357"/>
                  </a:lnTo>
                  <a:lnTo>
                    <a:pt x="23466" y="3532"/>
                  </a:lnTo>
                  <a:lnTo>
                    <a:pt x="23553" y="3912"/>
                  </a:lnTo>
                  <a:lnTo>
                    <a:pt x="23641" y="4262"/>
                  </a:lnTo>
                  <a:lnTo>
                    <a:pt x="23670" y="4612"/>
                  </a:lnTo>
                  <a:lnTo>
                    <a:pt x="23699" y="4933"/>
                  </a:lnTo>
                  <a:lnTo>
                    <a:pt x="23699" y="5283"/>
                  </a:lnTo>
                  <a:lnTo>
                    <a:pt x="23670" y="5604"/>
                  </a:lnTo>
                  <a:lnTo>
                    <a:pt x="23641" y="5925"/>
                  </a:lnTo>
                  <a:lnTo>
                    <a:pt x="23553" y="6247"/>
                  </a:lnTo>
                  <a:lnTo>
                    <a:pt x="23466" y="6568"/>
                  </a:lnTo>
                  <a:lnTo>
                    <a:pt x="23349" y="6859"/>
                  </a:lnTo>
                  <a:lnTo>
                    <a:pt x="23203" y="7151"/>
                  </a:lnTo>
                  <a:lnTo>
                    <a:pt x="23028" y="7443"/>
                  </a:lnTo>
                  <a:lnTo>
                    <a:pt x="22853" y="7706"/>
                  </a:lnTo>
                  <a:lnTo>
                    <a:pt x="22619" y="7998"/>
                  </a:lnTo>
                  <a:lnTo>
                    <a:pt x="22386" y="8260"/>
                  </a:lnTo>
                  <a:lnTo>
                    <a:pt x="22152" y="8523"/>
                  </a:lnTo>
                  <a:lnTo>
                    <a:pt x="21685" y="8932"/>
                  </a:lnTo>
                  <a:lnTo>
                    <a:pt x="21248" y="9311"/>
                  </a:lnTo>
                  <a:lnTo>
                    <a:pt x="20751" y="9690"/>
                  </a:lnTo>
                  <a:lnTo>
                    <a:pt x="20285" y="10070"/>
                  </a:lnTo>
                  <a:lnTo>
                    <a:pt x="19788" y="10391"/>
                  </a:lnTo>
                  <a:lnTo>
                    <a:pt x="19292" y="10712"/>
                  </a:lnTo>
                  <a:lnTo>
                    <a:pt x="18796" y="11033"/>
                  </a:lnTo>
                  <a:lnTo>
                    <a:pt x="18271" y="11325"/>
                  </a:lnTo>
                  <a:lnTo>
                    <a:pt x="17745" y="11587"/>
                  </a:lnTo>
                  <a:lnTo>
                    <a:pt x="17220" y="11850"/>
                  </a:lnTo>
                  <a:lnTo>
                    <a:pt x="16666" y="12084"/>
                  </a:lnTo>
                  <a:lnTo>
                    <a:pt x="16111" y="12317"/>
                  </a:lnTo>
                  <a:lnTo>
                    <a:pt x="15557" y="12521"/>
                  </a:lnTo>
                  <a:lnTo>
                    <a:pt x="14973" y="12696"/>
                  </a:lnTo>
                  <a:lnTo>
                    <a:pt x="14389" y="12872"/>
                  </a:lnTo>
                  <a:lnTo>
                    <a:pt x="13805" y="13017"/>
                  </a:lnTo>
                  <a:lnTo>
                    <a:pt x="13455" y="13076"/>
                  </a:lnTo>
                  <a:lnTo>
                    <a:pt x="12755" y="13076"/>
                  </a:lnTo>
                  <a:lnTo>
                    <a:pt x="12434" y="13017"/>
                  </a:lnTo>
                  <a:lnTo>
                    <a:pt x="12083" y="12930"/>
                  </a:lnTo>
                  <a:lnTo>
                    <a:pt x="11792" y="12784"/>
                  </a:lnTo>
                  <a:lnTo>
                    <a:pt x="11500" y="12609"/>
                  </a:lnTo>
                  <a:lnTo>
                    <a:pt x="11237" y="12375"/>
                  </a:lnTo>
                  <a:lnTo>
                    <a:pt x="10653" y="11733"/>
                  </a:lnTo>
                  <a:lnTo>
                    <a:pt x="10070" y="11091"/>
                  </a:lnTo>
                  <a:lnTo>
                    <a:pt x="9515" y="10420"/>
                  </a:lnTo>
                  <a:lnTo>
                    <a:pt x="8990" y="9720"/>
                  </a:lnTo>
                  <a:lnTo>
                    <a:pt x="8494" y="8990"/>
                  </a:lnTo>
                  <a:lnTo>
                    <a:pt x="8056" y="8231"/>
                  </a:lnTo>
                  <a:lnTo>
                    <a:pt x="7647" y="7472"/>
                  </a:lnTo>
                  <a:lnTo>
                    <a:pt x="7268" y="6655"/>
                  </a:lnTo>
                  <a:lnTo>
                    <a:pt x="7151" y="6363"/>
                  </a:lnTo>
                  <a:lnTo>
                    <a:pt x="7064" y="6071"/>
                  </a:lnTo>
                  <a:lnTo>
                    <a:pt x="7034" y="5809"/>
                  </a:lnTo>
                  <a:lnTo>
                    <a:pt x="7034" y="5517"/>
                  </a:lnTo>
                  <a:lnTo>
                    <a:pt x="7034" y="5254"/>
                  </a:lnTo>
                  <a:lnTo>
                    <a:pt x="7093" y="4992"/>
                  </a:lnTo>
                  <a:lnTo>
                    <a:pt x="7151" y="4729"/>
                  </a:lnTo>
                  <a:lnTo>
                    <a:pt x="7239" y="4495"/>
                  </a:lnTo>
                  <a:lnTo>
                    <a:pt x="7443" y="3999"/>
                  </a:lnTo>
                  <a:lnTo>
                    <a:pt x="7706" y="3503"/>
                  </a:lnTo>
                  <a:lnTo>
                    <a:pt x="8231" y="2482"/>
                  </a:lnTo>
                  <a:lnTo>
                    <a:pt x="7151" y="2307"/>
                  </a:lnTo>
                  <a:lnTo>
                    <a:pt x="6101" y="2190"/>
                  </a:lnTo>
                  <a:lnTo>
                    <a:pt x="5050" y="2044"/>
                  </a:lnTo>
                  <a:lnTo>
                    <a:pt x="3999" y="1869"/>
                  </a:lnTo>
                  <a:lnTo>
                    <a:pt x="3503" y="1752"/>
                  </a:lnTo>
                  <a:lnTo>
                    <a:pt x="3007" y="1606"/>
                  </a:lnTo>
                  <a:lnTo>
                    <a:pt x="2511" y="1431"/>
                  </a:lnTo>
                  <a:lnTo>
                    <a:pt x="2015" y="1227"/>
                  </a:lnTo>
                  <a:lnTo>
                    <a:pt x="1577" y="993"/>
                  </a:lnTo>
                  <a:lnTo>
                    <a:pt x="1110" y="701"/>
                  </a:lnTo>
                  <a:lnTo>
                    <a:pt x="672" y="38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74"/>
            <p:cNvSpPr/>
            <p:nvPr/>
          </p:nvSpPr>
          <p:spPr>
            <a:xfrm>
              <a:off x="-2196537" y="4576475"/>
              <a:ext cx="1093750" cy="141575"/>
            </a:xfrm>
            <a:custGeom>
              <a:avLst/>
              <a:gdLst/>
              <a:ahLst/>
              <a:cxnLst/>
              <a:rect l="l" t="t" r="r" b="b"/>
              <a:pathLst>
                <a:path w="43750" h="5663" extrusionOk="0">
                  <a:moveTo>
                    <a:pt x="21130" y="0"/>
                  </a:moveTo>
                  <a:lnTo>
                    <a:pt x="19992" y="30"/>
                  </a:lnTo>
                  <a:lnTo>
                    <a:pt x="18854" y="59"/>
                  </a:lnTo>
                  <a:lnTo>
                    <a:pt x="15264" y="234"/>
                  </a:lnTo>
                  <a:lnTo>
                    <a:pt x="13455" y="321"/>
                  </a:lnTo>
                  <a:lnTo>
                    <a:pt x="11645" y="438"/>
                  </a:lnTo>
                  <a:lnTo>
                    <a:pt x="9865" y="584"/>
                  </a:lnTo>
                  <a:lnTo>
                    <a:pt x="8056" y="759"/>
                  </a:lnTo>
                  <a:lnTo>
                    <a:pt x="6275" y="1022"/>
                  </a:lnTo>
                  <a:lnTo>
                    <a:pt x="5370" y="1168"/>
                  </a:lnTo>
                  <a:lnTo>
                    <a:pt x="4495" y="1343"/>
                  </a:lnTo>
                  <a:lnTo>
                    <a:pt x="3911" y="1460"/>
                  </a:lnTo>
                  <a:lnTo>
                    <a:pt x="3357" y="1576"/>
                  </a:lnTo>
                  <a:lnTo>
                    <a:pt x="2773" y="1751"/>
                  </a:lnTo>
                  <a:lnTo>
                    <a:pt x="2218" y="1956"/>
                  </a:lnTo>
                  <a:lnTo>
                    <a:pt x="1664" y="2189"/>
                  </a:lnTo>
                  <a:lnTo>
                    <a:pt x="1109" y="2452"/>
                  </a:lnTo>
                  <a:lnTo>
                    <a:pt x="555" y="2773"/>
                  </a:lnTo>
                  <a:lnTo>
                    <a:pt x="0" y="3152"/>
                  </a:lnTo>
                  <a:lnTo>
                    <a:pt x="613" y="3561"/>
                  </a:lnTo>
                  <a:lnTo>
                    <a:pt x="847" y="3707"/>
                  </a:lnTo>
                  <a:lnTo>
                    <a:pt x="1051" y="3794"/>
                  </a:lnTo>
                  <a:lnTo>
                    <a:pt x="1547" y="3970"/>
                  </a:lnTo>
                  <a:lnTo>
                    <a:pt x="2014" y="4115"/>
                  </a:lnTo>
                  <a:lnTo>
                    <a:pt x="2510" y="4261"/>
                  </a:lnTo>
                  <a:lnTo>
                    <a:pt x="2977" y="4378"/>
                  </a:lnTo>
                  <a:lnTo>
                    <a:pt x="3970" y="4553"/>
                  </a:lnTo>
                  <a:lnTo>
                    <a:pt x="4962" y="4670"/>
                  </a:lnTo>
                  <a:lnTo>
                    <a:pt x="5954" y="4758"/>
                  </a:lnTo>
                  <a:lnTo>
                    <a:pt x="6946" y="4845"/>
                  </a:lnTo>
                  <a:lnTo>
                    <a:pt x="8960" y="4991"/>
                  </a:lnTo>
                  <a:lnTo>
                    <a:pt x="9077" y="4991"/>
                  </a:lnTo>
                  <a:lnTo>
                    <a:pt x="9194" y="4962"/>
                  </a:lnTo>
                  <a:lnTo>
                    <a:pt x="9427" y="4874"/>
                  </a:lnTo>
                  <a:lnTo>
                    <a:pt x="9632" y="4728"/>
                  </a:lnTo>
                  <a:lnTo>
                    <a:pt x="9807" y="4582"/>
                  </a:lnTo>
                  <a:lnTo>
                    <a:pt x="10390" y="4057"/>
                  </a:lnTo>
                  <a:lnTo>
                    <a:pt x="11003" y="3590"/>
                  </a:lnTo>
                  <a:lnTo>
                    <a:pt x="11645" y="3152"/>
                  </a:lnTo>
                  <a:lnTo>
                    <a:pt x="12317" y="2773"/>
                  </a:lnTo>
                  <a:lnTo>
                    <a:pt x="12988" y="2423"/>
                  </a:lnTo>
                  <a:lnTo>
                    <a:pt x="13688" y="2102"/>
                  </a:lnTo>
                  <a:lnTo>
                    <a:pt x="15089" y="1518"/>
                  </a:lnTo>
                  <a:lnTo>
                    <a:pt x="15527" y="1343"/>
                  </a:lnTo>
                  <a:lnTo>
                    <a:pt x="15965" y="1255"/>
                  </a:lnTo>
                  <a:lnTo>
                    <a:pt x="16373" y="1226"/>
                  </a:lnTo>
                  <a:lnTo>
                    <a:pt x="16782" y="1226"/>
                  </a:lnTo>
                  <a:lnTo>
                    <a:pt x="17190" y="1314"/>
                  </a:lnTo>
                  <a:lnTo>
                    <a:pt x="17599" y="1460"/>
                  </a:lnTo>
                  <a:lnTo>
                    <a:pt x="17978" y="1635"/>
                  </a:lnTo>
                  <a:lnTo>
                    <a:pt x="18358" y="1868"/>
                  </a:lnTo>
                  <a:lnTo>
                    <a:pt x="19175" y="2481"/>
                  </a:lnTo>
                  <a:lnTo>
                    <a:pt x="19554" y="2773"/>
                  </a:lnTo>
                  <a:lnTo>
                    <a:pt x="19963" y="3123"/>
                  </a:lnTo>
                  <a:lnTo>
                    <a:pt x="20313" y="3444"/>
                  </a:lnTo>
                  <a:lnTo>
                    <a:pt x="20664" y="3824"/>
                  </a:lnTo>
                  <a:lnTo>
                    <a:pt x="20955" y="4203"/>
                  </a:lnTo>
                  <a:lnTo>
                    <a:pt x="21247" y="4612"/>
                  </a:lnTo>
                  <a:lnTo>
                    <a:pt x="21452" y="4903"/>
                  </a:lnTo>
                  <a:lnTo>
                    <a:pt x="21627" y="5137"/>
                  </a:lnTo>
                  <a:lnTo>
                    <a:pt x="21831" y="5312"/>
                  </a:lnTo>
                  <a:lnTo>
                    <a:pt x="22064" y="5458"/>
                  </a:lnTo>
                  <a:lnTo>
                    <a:pt x="22327" y="5546"/>
                  </a:lnTo>
                  <a:lnTo>
                    <a:pt x="22590" y="5604"/>
                  </a:lnTo>
                  <a:lnTo>
                    <a:pt x="22882" y="5633"/>
                  </a:lnTo>
                  <a:lnTo>
                    <a:pt x="23203" y="5662"/>
                  </a:lnTo>
                  <a:lnTo>
                    <a:pt x="25216" y="5633"/>
                  </a:lnTo>
                  <a:lnTo>
                    <a:pt x="27259" y="5546"/>
                  </a:lnTo>
                  <a:lnTo>
                    <a:pt x="29273" y="5458"/>
                  </a:lnTo>
                  <a:lnTo>
                    <a:pt x="31287" y="5312"/>
                  </a:lnTo>
                  <a:lnTo>
                    <a:pt x="33301" y="5166"/>
                  </a:lnTo>
                  <a:lnTo>
                    <a:pt x="35314" y="4991"/>
                  </a:lnTo>
                  <a:lnTo>
                    <a:pt x="39342" y="4612"/>
                  </a:lnTo>
                  <a:lnTo>
                    <a:pt x="40480" y="4495"/>
                  </a:lnTo>
                  <a:lnTo>
                    <a:pt x="41064" y="4407"/>
                  </a:lnTo>
                  <a:lnTo>
                    <a:pt x="41618" y="4261"/>
                  </a:lnTo>
                  <a:lnTo>
                    <a:pt x="42202" y="4115"/>
                  </a:lnTo>
                  <a:lnTo>
                    <a:pt x="42728" y="3882"/>
                  </a:lnTo>
                  <a:lnTo>
                    <a:pt x="42990" y="3736"/>
                  </a:lnTo>
                  <a:lnTo>
                    <a:pt x="43253" y="3590"/>
                  </a:lnTo>
                  <a:lnTo>
                    <a:pt x="43516" y="3415"/>
                  </a:lnTo>
                  <a:lnTo>
                    <a:pt x="43749" y="3211"/>
                  </a:lnTo>
                  <a:lnTo>
                    <a:pt x="43516" y="3006"/>
                  </a:lnTo>
                  <a:lnTo>
                    <a:pt x="43253" y="2802"/>
                  </a:lnTo>
                  <a:lnTo>
                    <a:pt x="42932" y="2598"/>
                  </a:lnTo>
                  <a:lnTo>
                    <a:pt x="42582" y="2394"/>
                  </a:lnTo>
                  <a:lnTo>
                    <a:pt x="42202" y="2189"/>
                  </a:lnTo>
                  <a:lnTo>
                    <a:pt x="41794" y="2014"/>
                  </a:lnTo>
                  <a:lnTo>
                    <a:pt x="40918" y="1635"/>
                  </a:lnTo>
                  <a:lnTo>
                    <a:pt x="39955" y="1343"/>
                  </a:lnTo>
                  <a:lnTo>
                    <a:pt x="38963" y="1080"/>
                  </a:lnTo>
                  <a:lnTo>
                    <a:pt x="38466" y="963"/>
                  </a:lnTo>
                  <a:lnTo>
                    <a:pt x="37970" y="876"/>
                  </a:lnTo>
                  <a:lnTo>
                    <a:pt x="37474" y="818"/>
                  </a:lnTo>
                  <a:lnTo>
                    <a:pt x="37007" y="759"/>
                  </a:lnTo>
                  <a:lnTo>
                    <a:pt x="32454" y="438"/>
                  </a:lnTo>
                  <a:lnTo>
                    <a:pt x="30207" y="292"/>
                  </a:lnTo>
                  <a:lnTo>
                    <a:pt x="27931" y="146"/>
                  </a:lnTo>
                  <a:lnTo>
                    <a:pt x="25683" y="59"/>
                  </a:lnTo>
                  <a:lnTo>
                    <a:pt x="23407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74"/>
            <p:cNvSpPr/>
            <p:nvPr/>
          </p:nvSpPr>
          <p:spPr>
            <a:xfrm>
              <a:off x="-2024337" y="4736250"/>
              <a:ext cx="367025" cy="234975"/>
            </a:xfrm>
            <a:custGeom>
              <a:avLst/>
              <a:gdLst/>
              <a:ahLst/>
              <a:cxnLst/>
              <a:rect l="l" t="t" r="r" b="b"/>
              <a:pathLst>
                <a:path w="14681" h="9399" extrusionOk="0">
                  <a:moveTo>
                    <a:pt x="2218" y="1"/>
                  </a:moveTo>
                  <a:lnTo>
                    <a:pt x="1868" y="59"/>
                  </a:lnTo>
                  <a:lnTo>
                    <a:pt x="1547" y="147"/>
                  </a:lnTo>
                  <a:lnTo>
                    <a:pt x="1401" y="234"/>
                  </a:lnTo>
                  <a:lnTo>
                    <a:pt x="1226" y="322"/>
                  </a:lnTo>
                  <a:lnTo>
                    <a:pt x="1080" y="439"/>
                  </a:lnTo>
                  <a:lnTo>
                    <a:pt x="934" y="585"/>
                  </a:lnTo>
                  <a:lnTo>
                    <a:pt x="817" y="760"/>
                  </a:lnTo>
                  <a:lnTo>
                    <a:pt x="671" y="935"/>
                  </a:lnTo>
                  <a:lnTo>
                    <a:pt x="409" y="1402"/>
                  </a:lnTo>
                  <a:lnTo>
                    <a:pt x="204" y="1840"/>
                  </a:lnTo>
                  <a:lnTo>
                    <a:pt x="88" y="2277"/>
                  </a:lnTo>
                  <a:lnTo>
                    <a:pt x="29" y="2511"/>
                  </a:lnTo>
                  <a:lnTo>
                    <a:pt x="0" y="2744"/>
                  </a:lnTo>
                  <a:lnTo>
                    <a:pt x="0" y="2949"/>
                  </a:lnTo>
                  <a:lnTo>
                    <a:pt x="29" y="3182"/>
                  </a:lnTo>
                  <a:lnTo>
                    <a:pt x="58" y="3416"/>
                  </a:lnTo>
                  <a:lnTo>
                    <a:pt x="117" y="3620"/>
                  </a:lnTo>
                  <a:lnTo>
                    <a:pt x="175" y="3853"/>
                  </a:lnTo>
                  <a:lnTo>
                    <a:pt x="263" y="4087"/>
                  </a:lnTo>
                  <a:lnTo>
                    <a:pt x="380" y="4320"/>
                  </a:lnTo>
                  <a:lnTo>
                    <a:pt x="525" y="4525"/>
                  </a:lnTo>
                  <a:lnTo>
                    <a:pt x="1868" y="6480"/>
                  </a:lnTo>
                  <a:lnTo>
                    <a:pt x="2539" y="7443"/>
                  </a:lnTo>
                  <a:lnTo>
                    <a:pt x="3269" y="8377"/>
                  </a:lnTo>
                  <a:lnTo>
                    <a:pt x="3648" y="8844"/>
                  </a:lnTo>
                  <a:lnTo>
                    <a:pt x="3823" y="9019"/>
                  </a:lnTo>
                  <a:lnTo>
                    <a:pt x="3998" y="9165"/>
                  </a:lnTo>
                  <a:lnTo>
                    <a:pt x="4174" y="9282"/>
                  </a:lnTo>
                  <a:lnTo>
                    <a:pt x="4320" y="9369"/>
                  </a:lnTo>
                  <a:lnTo>
                    <a:pt x="4495" y="9399"/>
                  </a:lnTo>
                  <a:lnTo>
                    <a:pt x="4641" y="9399"/>
                  </a:lnTo>
                  <a:lnTo>
                    <a:pt x="4786" y="9369"/>
                  </a:lnTo>
                  <a:lnTo>
                    <a:pt x="4962" y="9282"/>
                  </a:lnTo>
                  <a:lnTo>
                    <a:pt x="5108" y="9194"/>
                  </a:lnTo>
                  <a:lnTo>
                    <a:pt x="5283" y="9048"/>
                  </a:lnTo>
                  <a:lnTo>
                    <a:pt x="5429" y="8873"/>
                  </a:lnTo>
                  <a:lnTo>
                    <a:pt x="5604" y="8640"/>
                  </a:lnTo>
                  <a:lnTo>
                    <a:pt x="5954" y="8114"/>
                  </a:lnTo>
                  <a:lnTo>
                    <a:pt x="5370" y="7910"/>
                  </a:lnTo>
                  <a:lnTo>
                    <a:pt x="4786" y="7618"/>
                  </a:lnTo>
                  <a:lnTo>
                    <a:pt x="4261" y="7297"/>
                  </a:lnTo>
                  <a:lnTo>
                    <a:pt x="3794" y="6947"/>
                  </a:lnTo>
                  <a:lnTo>
                    <a:pt x="3327" y="6538"/>
                  </a:lnTo>
                  <a:lnTo>
                    <a:pt x="2948" y="6071"/>
                  </a:lnTo>
                  <a:lnTo>
                    <a:pt x="2598" y="5604"/>
                  </a:lnTo>
                  <a:lnTo>
                    <a:pt x="2277" y="5079"/>
                  </a:lnTo>
                  <a:lnTo>
                    <a:pt x="2043" y="4525"/>
                  </a:lnTo>
                  <a:lnTo>
                    <a:pt x="1839" y="3970"/>
                  </a:lnTo>
                  <a:lnTo>
                    <a:pt x="1722" y="3386"/>
                  </a:lnTo>
                  <a:lnTo>
                    <a:pt x="1664" y="2803"/>
                  </a:lnTo>
                  <a:lnTo>
                    <a:pt x="1664" y="2190"/>
                  </a:lnTo>
                  <a:lnTo>
                    <a:pt x="1722" y="1577"/>
                  </a:lnTo>
                  <a:lnTo>
                    <a:pt x="1780" y="1285"/>
                  </a:lnTo>
                  <a:lnTo>
                    <a:pt x="1839" y="993"/>
                  </a:lnTo>
                  <a:lnTo>
                    <a:pt x="1956" y="672"/>
                  </a:lnTo>
                  <a:lnTo>
                    <a:pt x="2043" y="380"/>
                  </a:lnTo>
                  <a:lnTo>
                    <a:pt x="2101" y="906"/>
                  </a:lnTo>
                  <a:lnTo>
                    <a:pt x="2160" y="1402"/>
                  </a:lnTo>
                  <a:lnTo>
                    <a:pt x="2218" y="1869"/>
                  </a:lnTo>
                  <a:lnTo>
                    <a:pt x="2306" y="2307"/>
                  </a:lnTo>
                  <a:lnTo>
                    <a:pt x="2422" y="2744"/>
                  </a:lnTo>
                  <a:lnTo>
                    <a:pt x="2539" y="3153"/>
                  </a:lnTo>
                  <a:lnTo>
                    <a:pt x="2831" y="3970"/>
                  </a:lnTo>
                  <a:lnTo>
                    <a:pt x="3065" y="4466"/>
                  </a:lnTo>
                  <a:lnTo>
                    <a:pt x="3298" y="4933"/>
                  </a:lnTo>
                  <a:lnTo>
                    <a:pt x="3561" y="5342"/>
                  </a:lnTo>
                  <a:lnTo>
                    <a:pt x="3853" y="5721"/>
                  </a:lnTo>
                  <a:lnTo>
                    <a:pt x="4174" y="6042"/>
                  </a:lnTo>
                  <a:lnTo>
                    <a:pt x="4495" y="6334"/>
                  </a:lnTo>
                  <a:lnTo>
                    <a:pt x="4845" y="6538"/>
                  </a:lnTo>
                  <a:lnTo>
                    <a:pt x="5224" y="6743"/>
                  </a:lnTo>
                  <a:lnTo>
                    <a:pt x="5633" y="6859"/>
                  </a:lnTo>
                  <a:lnTo>
                    <a:pt x="6041" y="6947"/>
                  </a:lnTo>
                  <a:lnTo>
                    <a:pt x="6479" y="7005"/>
                  </a:lnTo>
                  <a:lnTo>
                    <a:pt x="6946" y="7005"/>
                  </a:lnTo>
                  <a:lnTo>
                    <a:pt x="7413" y="6947"/>
                  </a:lnTo>
                  <a:lnTo>
                    <a:pt x="7880" y="6830"/>
                  </a:lnTo>
                  <a:lnTo>
                    <a:pt x="8376" y="6684"/>
                  </a:lnTo>
                  <a:lnTo>
                    <a:pt x="8902" y="6480"/>
                  </a:lnTo>
                  <a:lnTo>
                    <a:pt x="9514" y="6188"/>
                  </a:lnTo>
                  <a:lnTo>
                    <a:pt x="10127" y="5896"/>
                  </a:lnTo>
                  <a:lnTo>
                    <a:pt x="11324" y="5254"/>
                  </a:lnTo>
                  <a:lnTo>
                    <a:pt x="13688" y="3941"/>
                  </a:lnTo>
                  <a:lnTo>
                    <a:pt x="14038" y="3707"/>
                  </a:lnTo>
                  <a:lnTo>
                    <a:pt x="14272" y="3474"/>
                  </a:lnTo>
                  <a:lnTo>
                    <a:pt x="14476" y="3240"/>
                  </a:lnTo>
                  <a:lnTo>
                    <a:pt x="14593" y="2978"/>
                  </a:lnTo>
                  <a:lnTo>
                    <a:pt x="14651" y="2686"/>
                  </a:lnTo>
                  <a:lnTo>
                    <a:pt x="14680" y="2365"/>
                  </a:lnTo>
                  <a:lnTo>
                    <a:pt x="14651" y="2015"/>
                  </a:lnTo>
                  <a:lnTo>
                    <a:pt x="14622" y="1664"/>
                  </a:lnTo>
                  <a:lnTo>
                    <a:pt x="14564" y="1460"/>
                  </a:lnTo>
                  <a:lnTo>
                    <a:pt x="14505" y="1285"/>
                  </a:lnTo>
                  <a:lnTo>
                    <a:pt x="14447" y="1139"/>
                  </a:lnTo>
                  <a:lnTo>
                    <a:pt x="14359" y="1022"/>
                  </a:lnTo>
                  <a:lnTo>
                    <a:pt x="14272" y="935"/>
                  </a:lnTo>
                  <a:lnTo>
                    <a:pt x="14184" y="847"/>
                  </a:lnTo>
                  <a:lnTo>
                    <a:pt x="13951" y="731"/>
                  </a:lnTo>
                  <a:lnTo>
                    <a:pt x="13688" y="643"/>
                  </a:lnTo>
                  <a:lnTo>
                    <a:pt x="13425" y="614"/>
                  </a:lnTo>
                  <a:lnTo>
                    <a:pt x="12900" y="585"/>
                  </a:lnTo>
                  <a:lnTo>
                    <a:pt x="8114" y="293"/>
                  </a:lnTo>
                  <a:lnTo>
                    <a:pt x="3327" y="30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74"/>
            <p:cNvSpPr/>
            <p:nvPr/>
          </p:nvSpPr>
          <p:spPr>
            <a:xfrm>
              <a:off x="-1928037" y="4634850"/>
              <a:ext cx="251750" cy="81725"/>
            </a:xfrm>
            <a:custGeom>
              <a:avLst/>
              <a:gdLst/>
              <a:ahLst/>
              <a:cxnLst/>
              <a:rect l="l" t="t" r="r" b="b"/>
              <a:pathLst>
                <a:path w="10070" h="3269" extrusionOk="0">
                  <a:moveTo>
                    <a:pt x="5604" y="0"/>
                  </a:moveTo>
                  <a:lnTo>
                    <a:pt x="5225" y="29"/>
                  </a:lnTo>
                  <a:lnTo>
                    <a:pt x="4845" y="88"/>
                  </a:lnTo>
                  <a:lnTo>
                    <a:pt x="4466" y="146"/>
                  </a:lnTo>
                  <a:lnTo>
                    <a:pt x="4086" y="263"/>
                  </a:lnTo>
                  <a:lnTo>
                    <a:pt x="3707" y="380"/>
                  </a:lnTo>
                  <a:lnTo>
                    <a:pt x="3357" y="526"/>
                  </a:lnTo>
                  <a:lnTo>
                    <a:pt x="3007" y="701"/>
                  </a:lnTo>
                  <a:lnTo>
                    <a:pt x="2656" y="876"/>
                  </a:lnTo>
                  <a:lnTo>
                    <a:pt x="1956" y="1255"/>
                  </a:lnTo>
                  <a:lnTo>
                    <a:pt x="1285" y="1722"/>
                  </a:lnTo>
                  <a:lnTo>
                    <a:pt x="643" y="2189"/>
                  </a:lnTo>
                  <a:lnTo>
                    <a:pt x="1" y="2685"/>
                  </a:lnTo>
                  <a:lnTo>
                    <a:pt x="2423" y="2919"/>
                  </a:lnTo>
                  <a:lnTo>
                    <a:pt x="3649" y="3035"/>
                  </a:lnTo>
                  <a:lnTo>
                    <a:pt x="4904" y="3123"/>
                  </a:lnTo>
                  <a:lnTo>
                    <a:pt x="6159" y="3211"/>
                  </a:lnTo>
                  <a:lnTo>
                    <a:pt x="7443" y="3240"/>
                  </a:lnTo>
                  <a:lnTo>
                    <a:pt x="8727" y="3269"/>
                  </a:lnTo>
                  <a:lnTo>
                    <a:pt x="10069" y="3211"/>
                  </a:lnTo>
                  <a:lnTo>
                    <a:pt x="9515" y="2656"/>
                  </a:lnTo>
                  <a:lnTo>
                    <a:pt x="9019" y="2072"/>
                  </a:lnTo>
                  <a:lnTo>
                    <a:pt x="8523" y="1518"/>
                  </a:lnTo>
                  <a:lnTo>
                    <a:pt x="7997" y="1022"/>
                  </a:lnTo>
                  <a:lnTo>
                    <a:pt x="7764" y="788"/>
                  </a:lnTo>
                  <a:lnTo>
                    <a:pt x="7472" y="584"/>
                  </a:lnTo>
                  <a:lnTo>
                    <a:pt x="7209" y="409"/>
                  </a:lnTo>
                  <a:lnTo>
                    <a:pt x="6917" y="263"/>
                  </a:lnTo>
                  <a:lnTo>
                    <a:pt x="6626" y="146"/>
                  </a:lnTo>
                  <a:lnTo>
                    <a:pt x="6305" y="59"/>
                  </a:lnTo>
                  <a:lnTo>
                    <a:pt x="59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74"/>
            <p:cNvSpPr/>
            <p:nvPr/>
          </p:nvSpPr>
          <p:spPr>
            <a:xfrm>
              <a:off x="-1862362" y="4869050"/>
              <a:ext cx="163450" cy="103625"/>
            </a:xfrm>
            <a:custGeom>
              <a:avLst/>
              <a:gdLst/>
              <a:ahLst/>
              <a:cxnLst/>
              <a:rect l="l" t="t" r="r" b="b"/>
              <a:pathLst>
                <a:path w="6538" h="4145" extrusionOk="0">
                  <a:moveTo>
                    <a:pt x="6538" y="1"/>
                  </a:moveTo>
                  <a:lnTo>
                    <a:pt x="5516" y="497"/>
                  </a:lnTo>
                  <a:lnTo>
                    <a:pt x="4582" y="935"/>
                  </a:lnTo>
                  <a:lnTo>
                    <a:pt x="4145" y="1139"/>
                  </a:lnTo>
                  <a:lnTo>
                    <a:pt x="3707" y="1314"/>
                  </a:lnTo>
                  <a:lnTo>
                    <a:pt x="3269" y="1460"/>
                  </a:lnTo>
                  <a:lnTo>
                    <a:pt x="2831" y="1577"/>
                  </a:lnTo>
                  <a:lnTo>
                    <a:pt x="2569" y="1635"/>
                  </a:lnTo>
                  <a:lnTo>
                    <a:pt x="2306" y="1693"/>
                  </a:lnTo>
                  <a:lnTo>
                    <a:pt x="2102" y="1781"/>
                  </a:lnTo>
                  <a:lnTo>
                    <a:pt x="1868" y="1898"/>
                  </a:lnTo>
                  <a:lnTo>
                    <a:pt x="1664" y="2014"/>
                  </a:lnTo>
                  <a:lnTo>
                    <a:pt x="1489" y="2131"/>
                  </a:lnTo>
                  <a:lnTo>
                    <a:pt x="1138" y="2452"/>
                  </a:lnTo>
                  <a:lnTo>
                    <a:pt x="847" y="2802"/>
                  </a:lnTo>
                  <a:lnTo>
                    <a:pt x="555" y="3211"/>
                  </a:lnTo>
                  <a:lnTo>
                    <a:pt x="263" y="3649"/>
                  </a:lnTo>
                  <a:lnTo>
                    <a:pt x="0" y="4145"/>
                  </a:lnTo>
                  <a:lnTo>
                    <a:pt x="905" y="3736"/>
                  </a:lnTo>
                  <a:lnTo>
                    <a:pt x="1781" y="3299"/>
                  </a:lnTo>
                  <a:lnTo>
                    <a:pt x="2627" y="2832"/>
                  </a:lnTo>
                  <a:lnTo>
                    <a:pt x="3444" y="2365"/>
                  </a:lnTo>
                  <a:lnTo>
                    <a:pt x="4232" y="1839"/>
                  </a:lnTo>
                  <a:lnTo>
                    <a:pt x="5020" y="1285"/>
                  </a:lnTo>
                  <a:lnTo>
                    <a:pt x="5779" y="672"/>
                  </a:lnTo>
                  <a:lnTo>
                    <a:pt x="6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74"/>
            <p:cNvSpPr/>
            <p:nvPr/>
          </p:nvSpPr>
          <p:spPr>
            <a:xfrm>
              <a:off x="-1919287" y="4845700"/>
              <a:ext cx="642100" cy="632625"/>
            </a:xfrm>
            <a:custGeom>
              <a:avLst/>
              <a:gdLst/>
              <a:ahLst/>
              <a:cxnLst/>
              <a:rect l="l" t="t" r="r" b="b"/>
              <a:pathLst>
                <a:path w="25684" h="25305" extrusionOk="0">
                  <a:moveTo>
                    <a:pt x="20139" y="1"/>
                  </a:moveTo>
                  <a:lnTo>
                    <a:pt x="19555" y="30"/>
                  </a:lnTo>
                  <a:lnTo>
                    <a:pt x="18942" y="59"/>
                  </a:lnTo>
                  <a:lnTo>
                    <a:pt x="18358" y="147"/>
                  </a:lnTo>
                  <a:lnTo>
                    <a:pt x="17775" y="234"/>
                  </a:lnTo>
                  <a:lnTo>
                    <a:pt x="17220" y="322"/>
                  </a:lnTo>
                  <a:lnTo>
                    <a:pt x="16636" y="468"/>
                  </a:lnTo>
                  <a:lnTo>
                    <a:pt x="16082" y="614"/>
                  </a:lnTo>
                  <a:lnTo>
                    <a:pt x="15527" y="760"/>
                  </a:lnTo>
                  <a:lnTo>
                    <a:pt x="14944" y="935"/>
                  </a:lnTo>
                  <a:lnTo>
                    <a:pt x="14418" y="1139"/>
                  </a:lnTo>
                  <a:lnTo>
                    <a:pt x="13864" y="1372"/>
                  </a:lnTo>
                  <a:lnTo>
                    <a:pt x="13309" y="1606"/>
                  </a:lnTo>
                  <a:lnTo>
                    <a:pt x="12784" y="1869"/>
                  </a:lnTo>
                  <a:lnTo>
                    <a:pt x="12259" y="2131"/>
                  </a:lnTo>
                  <a:lnTo>
                    <a:pt x="11733" y="2423"/>
                  </a:lnTo>
                  <a:lnTo>
                    <a:pt x="11441" y="2598"/>
                  </a:lnTo>
                  <a:lnTo>
                    <a:pt x="11179" y="2773"/>
                  </a:lnTo>
                  <a:lnTo>
                    <a:pt x="10916" y="2978"/>
                  </a:lnTo>
                  <a:lnTo>
                    <a:pt x="10683" y="3182"/>
                  </a:lnTo>
                  <a:lnTo>
                    <a:pt x="10449" y="3415"/>
                  </a:lnTo>
                  <a:lnTo>
                    <a:pt x="10274" y="3649"/>
                  </a:lnTo>
                  <a:lnTo>
                    <a:pt x="10070" y="3882"/>
                  </a:lnTo>
                  <a:lnTo>
                    <a:pt x="9924" y="4145"/>
                  </a:lnTo>
                  <a:lnTo>
                    <a:pt x="9778" y="4408"/>
                  </a:lnTo>
                  <a:lnTo>
                    <a:pt x="9632" y="4670"/>
                  </a:lnTo>
                  <a:lnTo>
                    <a:pt x="9515" y="4962"/>
                  </a:lnTo>
                  <a:lnTo>
                    <a:pt x="9428" y="5283"/>
                  </a:lnTo>
                  <a:lnTo>
                    <a:pt x="9340" y="5604"/>
                  </a:lnTo>
                  <a:lnTo>
                    <a:pt x="9282" y="5925"/>
                  </a:lnTo>
                  <a:lnTo>
                    <a:pt x="9223" y="6246"/>
                  </a:lnTo>
                  <a:lnTo>
                    <a:pt x="9194" y="6626"/>
                  </a:lnTo>
                  <a:lnTo>
                    <a:pt x="9194" y="7034"/>
                  </a:lnTo>
                  <a:lnTo>
                    <a:pt x="9194" y="7443"/>
                  </a:lnTo>
                  <a:lnTo>
                    <a:pt x="9223" y="7822"/>
                  </a:lnTo>
                  <a:lnTo>
                    <a:pt x="9282" y="8231"/>
                  </a:lnTo>
                  <a:lnTo>
                    <a:pt x="9340" y="8610"/>
                  </a:lnTo>
                  <a:lnTo>
                    <a:pt x="9428" y="8990"/>
                  </a:lnTo>
                  <a:lnTo>
                    <a:pt x="9544" y="9369"/>
                  </a:lnTo>
                  <a:lnTo>
                    <a:pt x="9661" y="9749"/>
                  </a:lnTo>
                  <a:lnTo>
                    <a:pt x="9807" y="10099"/>
                  </a:lnTo>
                  <a:lnTo>
                    <a:pt x="9982" y="10478"/>
                  </a:lnTo>
                  <a:lnTo>
                    <a:pt x="10186" y="10828"/>
                  </a:lnTo>
                  <a:lnTo>
                    <a:pt x="10391" y="11208"/>
                  </a:lnTo>
                  <a:lnTo>
                    <a:pt x="10858" y="11908"/>
                  </a:lnTo>
                  <a:lnTo>
                    <a:pt x="11441" y="12638"/>
                  </a:lnTo>
                  <a:lnTo>
                    <a:pt x="10391" y="12463"/>
                  </a:lnTo>
                  <a:lnTo>
                    <a:pt x="9398" y="12346"/>
                  </a:lnTo>
                  <a:lnTo>
                    <a:pt x="8435" y="12259"/>
                  </a:lnTo>
                  <a:lnTo>
                    <a:pt x="7501" y="12200"/>
                  </a:lnTo>
                  <a:lnTo>
                    <a:pt x="6567" y="12171"/>
                  </a:lnTo>
                  <a:lnTo>
                    <a:pt x="5663" y="12229"/>
                  </a:lnTo>
                  <a:lnTo>
                    <a:pt x="4729" y="12317"/>
                  </a:lnTo>
                  <a:lnTo>
                    <a:pt x="3824" y="12492"/>
                  </a:lnTo>
                  <a:lnTo>
                    <a:pt x="3270" y="12638"/>
                  </a:lnTo>
                  <a:lnTo>
                    <a:pt x="2744" y="12842"/>
                  </a:lnTo>
                  <a:lnTo>
                    <a:pt x="2277" y="13076"/>
                  </a:lnTo>
                  <a:lnTo>
                    <a:pt x="2073" y="13222"/>
                  </a:lnTo>
                  <a:lnTo>
                    <a:pt x="1869" y="13368"/>
                  </a:lnTo>
                  <a:lnTo>
                    <a:pt x="1694" y="13543"/>
                  </a:lnTo>
                  <a:lnTo>
                    <a:pt x="1518" y="13718"/>
                  </a:lnTo>
                  <a:lnTo>
                    <a:pt x="1372" y="13922"/>
                  </a:lnTo>
                  <a:lnTo>
                    <a:pt x="1227" y="14126"/>
                  </a:lnTo>
                  <a:lnTo>
                    <a:pt x="1110" y="14360"/>
                  </a:lnTo>
                  <a:lnTo>
                    <a:pt x="1022" y="14593"/>
                  </a:lnTo>
                  <a:lnTo>
                    <a:pt x="935" y="14856"/>
                  </a:lnTo>
                  <a:lnTo>
                    <a:pt x="847" y="15148"/>
                  </a:lnTo>
                  <a:lnTo>
                    <a:pt x="614" y="16374"/>
                  </a:lnTo>
                  <a:lnTo>
                    <a:pt x="380" y="17599"/>
                  </a:lnTo>
                  <a:lnTo>
                    <a:pt x="176" y="18825"/>
                  </a:lnTo>
                  <a:lnTo>
                    <a:pt x="1" y="20080"/>
                  </a:lnTo>
                  <a:lnTo>
                    <a:pt x="1" y="20460"/>
                  </a:lnTo>
                  <a:lnTo>
                    <a:pt x="1" y="20839"/>
                  </a:lnTo>
                  <a:lnTo>
                    <a:pt x="59" y="21248"/>
                  </a:lnTo>
                  <a:lnTo>
                    <a:pt x="147" y="21627"/>
                  </a:lnTo>
                  <a:lnTo>
                    <a:pt x="263" y="22006"/>
                  </a:lnTo>
                  <a:lnTo>
                    <a:pt x="409" y="22357"/>
                  </a:lnTo>
                  <a:lnTo>
                    <a:pt x="614" y="22707"/>
                  </a:lnTo>
                  <a:lnTo>
                    <a:pt x="818" y="23028"/>
                  </a:lnTo>
                  <a:lnTo>
                    <a:pt x="1051" y="23349"/>
                  </a:lnTo>
                  <a:lnTo>
                    <a:pt x="1314" y="23612"/>
                  </a:lnTo>
                  <a:lnTo>
                    <a:pt x="1577" y="23845"/>
                  </a:lnTo>
                  <a:lnTo>
                    <a:pt x="1869" y="24049"/>
                  </a:lnTo>
                  <a:lnTo>
                    <a:pt x="2190" y="24224"/>
                  </a:lnTo>
                  <a:lnTo>
                    <a:pt x="2540" y="24341"/>
                  </a:lnTo>
                  <a:lnTo>
                    <a:pt x="2861" y="24400"/>
                  </a:lnTo>
                  <a:lnTo>
                    <a:pt x="3211" y="24429"/>
                  </a:lnTo>
                  <a:lnTo>
                    <a:pt x="3824" y="24458"/>
                  </a:lnTo>
                  <a:lnTo>
                    <a:pt x="4408" y="24516"/>
                  </a:lnTo>
                  <a:lnTo>
                    <a:pt x="4991" y="24633"/>
                  </a:lnTo>
                  <a:lnTo>
                    <a:pt x="5546" y="24750"/>
                  </a:lnTo>
                  <a:lnTo>
                    <a:pt x="6684" y="24983"/>
                  </a:lnTo>
                  <a:lnTo>
                    <a:pt x="7239" y="25100"/>
                  </a:lnTo>
                  <a:lnTo>
                    <a:pt x="7822" y="25188"/>
                  </a:lnTo>
                  <a:lnTo>
                    <a:pt x="8873" y="25275"/>
                  </a:lnTo>
                  <a:lnTo>
                    <a:pt x="9953" y="25304"/>
                  </a:lnTo>
                  <a:lnTo>
                    <a:pt x="11033" y="25275"/>
                  </a:lnTo>
                  <a:lnTo>
                    <a:pt x="12113" y="25217"/>
                  </a:lnTo>
                  <a:lnTo>
                    <a:pt x="12463" y="25188"/>
                  </a:lnTo>
                  <a:lnTo>
                    <a:pt x="12842" y="25100"/>
                  </a:lnTo>
                  <a:lnTo>
                    <a:pt x="13192" y="25012"/>
                  </a:lnTo>
                  <a:lnTo>
                    <a:pt x="13514" y="24867"/>
                  </a:lnTo>
                  <a:lnTo>
                    <a:pt x="13805" y="24662"/>
                  </a:lnTo>
                  <a:lnTo>
                    <a:pt x="14068" y="24458"/>
                  </a:lnTo>
                  <a:lnTo>
                    <a:pt x="14302" y="24195"/>
                  </a:lnTo>
                  <a:lnTo>
                    <a:pt x="14535" y="23874"/>
                  </a:lnTo>
                  <a:lnTo>
                    <a:pt x="14973" y="23115"/>
                  </a:lnTo>
                  <a:lnTo>
                    <a:pt x="15381" y="22327"/>
                  </a:lnTo>
                  <a:lnTo>
                    <a:pt x="15761" y="21510"/>
                  </a:lnTo>
                  <a:lnTo>
                    <a:pt x="15907" y="21102"/>
                  </a:lnTo>
                  <a:lnTo>
                    <a:pt x="16053" y="20693"/>
                  </a:lnTo>
                  <a:lnTo>
                    <a:pt x="16140" y="20284"/>
                  </a:lnTo>
                  <a:lnTo>
                    <a:pt x="16228" y="19847"/>
                  </a:lnTo>
                  <a:lnTo>
                    <a:pt x="16286" y="19409"/>
                  </a:lnTo>
                  <a:lnTo>
                    <a:pt x="16315" y="18971"/>
                  </a:lnTo>
                  <a:lnTo>
                    <a:pt x="16315" y="18533"/>
                  </a:lnTo>
                  <a:lnTo>
                    <a:pt x="16286" y="18066"/>
                  </a:lnTo>
                  <a:lnTo>
                    <a:pt x="16199" y="17599"/>
                  </a:lnTo>
                  <a:lnTo>
                    <a:pt x="16082" y="17132"/>
                  </a:lnTo>
                  <a:lnTo>
                    <a:pt x="15878" y="16432"/>
                  </a:lnTo>
                  <a:lnTo>
                    <a:pt x="15615" y="15732"/>
                  </a:lnTo>
                  <a:lnTo>
                    <a:pt x="15323" y="15002"/>
                  </a:lnTo>
                  <a:lnTo>
                    <a:pt x="14973" y="14243"/>
                  </a:lnTo>
                  <a:lnTo>
                    <a:pt x="16782" y="13893"/>
                  </a:lnTo>
                  <a:lnTo>
                    <a:pt x="17658" y="13659"/>
                  </a:lnTo>
                  <a:lnTo>
                    <a:pt x="18504" y="13426"/>
                  </a:lnTo>
                  <a:lnTo>
                    <a:pt x="19321" y="13134"/>
                  </a:lnTo>
                  <a:lnTo>
                    <a:pt x="20139" y="12813"/>
                  </a:lnTo>
                  <a:lnTo>
                    <a:pt x="20518" y="12609"/>
                  </a:lnTo>
                  <a:lnTo>
                    <a:pt x="20927" y="12404"/>
                  </a:lnTo>
                  <a:lnTo>
                    <a:pt x="21306" y="12171"/>
                  </a:lnTo>
                  <a:lnTo>
                    <a:pt x="21656" y="11908"/>
                  </a:lnTo>
                  <a:lnTo>
                    <a:pt x="21744" y="11879"/>
                  </a:lnTo>
                  <a:lnTo>
                    <a:pt x="21831" y="11850"/>
                  </a:lnTo>
                  <a:lnTo>
                    <a:pt x="22065" y="11821"/>
                  </a:lnTo>
                  <a:lnTo>
                    <a:pt x="22503" y="11792"/>
                  </a:lnTo>
                  <a:lnTo>
                    <a:pt x="22794" y="11762"/>
                  </a:lnTo>
                  <a:lnTo>
                    <a:pt x="23115" y="11675"/>
                  </a:lnTo>
                  <a:lnTo>
                    <a:pt x="23407" y="11558"/>
                  </a:lnTo>
                  <a:lnTo>
                    <a:pt x="23699" y="11412"/>
                  </a:lnTo>
                  <a:lnTo>
                    <a:pt x="23962" y="11237"/>
                  </a:lnTo>
                  <a:lnTo>
                    <a:pt x="24224" y="11033"/>
                  </a:lnTo>
                  <a:lnTo>
                    <a:pt x="24487" y="10828"/>
                  </a:lnTo>
                  <a:lnTo>
                    <a:pt x="24721" y="10595"/>
                  </a:lnTo>
                  <a:lnTo>
                    <a:pt x="24925" y="10361"/>
                  </a:lnTo>
                  <a:lnTo>
                    <a:pt x="25129" y="10099"/>
                  </a:lnTo>
                  <a:lnTo>
                    <a:pt x="25275" y="9807"/>
                  </a:lnTo>
                  <a:lnTo>
                    <a:pt x="25421" y="9515"/>
                  </a:lnTo>
                  <a:lnTo>
                    <a:pt x="25538" y="9223"/>
                  </a:lnTo>
                  <a:lnTo>
                    <a:pt x="25625" y="8931"/>
                  </a:lnTo>
                  <a:lnTo>
                    <a:pt x="25655" y="8610"/>
                  </a:lnTo>
                  <a:lnTo>
                    <a:pt x="25684" y="8319"/>
                  </a:lnTo>
                  <a:lnTo>
                    <a:pt x="25655" y="7822"/>
                  </a:lnTo>
                  <a:lnTo>
                    <a:pt x="25625" y="7326"/>
                  </a:lnTo>
                  <a:lnTo>
                    <a:pt x="25538" y="6859"/>
                  </a:lnTo>
                  <a:lnTo>
                    <a:pt x="25450" y="6392"/>
                  </a:lnTo>
                  <a:lnTo>
                    <a:pt x="25334" y="5925"/>
                  </a:lnTo>
                  <a:lnTo>
                    <a:pt x="25188" y="5458"/>
                  </a:lnTo>
                  <a:lnTo>
                    <a:pt x="25042" y="4991"/>
                  </a:lnTo>
                  <a:lnTo>
                    <a:pt x="24867" y="4554"/>
                  </a:lnTo>
                  <a:lnTo>
                    <a:pt x="24487" y="3678"/>
                  </a:lnTo>
                  <a:lnTo>
                    <a:pt x="24049" y="2832"/>
                  </a:lnTo>
                  <a:lnTo>
                    <a:pt x="23582" y="1985"/>
                  </a:lnTo>
                  <a:lnTo>
                    <a:pt x="23115" y="1139"/>
                  </a:lnTo>
                  <a:lnTo>
                    <a:pt x="22911" y="876"/>
                  </a:lnTo>
                  <a:lnTo>
                    <a:pt x="22678" y="643"/>
                  </a:lnTo>
                  <a:lnTo>
                    <a:pt x="22415" y="438"/>
                  </a:lnTo>
                  <a:lnTo>
                    <a:pt x="22094" y="263"/>
                  </a:lnTo>
                  <a:lnTo>
                    <a:pt x="21773" y="147"/>
                  </a:lnTo>
                  <a:lnTo>
                    <a:pt x="21452" y="59"/>
                  </a:lnTo>
                  <a:lnTo>
                    <a:pt x="211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74"/>
            <p:cNvSpPr/>
            <p:nvPr/>
          </p:nvSpPr>
          <p:spPr>
            <a:xfrm>
              <a:off x="-1666087" y="4874150"/>
              <a:ext cx="365550" cy="303550"/>
            </a:xfrm>
            <a:custGeom>
              <a:avLst/>
              <a:gdLst/>
              <a:ahLst/>
              <a:cxnLst/>
              <a:rect l="l" t="t" r="r" b="b"/>
              <a:pathLst>
                <a:path w="14622" h="12142" extrusionOk="0">
                  <a:moveTo>
                    <a:pt x="11969" y="9604"/>
                  </a:moveTo>
                  <a:lnTo>
                    <a:pt x="11966" y="9632"/>
                  </a:lnTo>
                  <a:lnTo>
                    <a:pt x="11979" y="9608"/>
                  </a:lnTo>
                  <a:lnTo>
                    <a:pt x="11979" y="9608"/>
                  </a:lnTo>
                  <a:lnTo>
                    <a:pt x="11969" y="9604"/>
                  </a:lnTo>
                  <a:close/>
                  <a:moveTo>
                    <a:pt x="11382" y="1"/>
                  </a:moveTo>
                  <a:lnTo>
                    <a:pt x="11207" y="30"/>
                  </a:lnTo>
                  <a:lnTo>
                    <a:pt x="11003" y="88"/>
                  </a:lnTo>
                  <a:lnTo>
                    <a:pt x="10828" y="205"/>
                  </a:lnTo>
                  <a:lnTo>
                    <a:pt x="10623" y="322"/>
                  </a:lnTo>
                  <a:lnTo>
                    <a:pt x="10390" y="497"/>
                  </a:lnTo>
                  <a:lnTo>
                    <a:pt x="9923" y="964"/>
                  </a:lnTo>
                  <a:lnTo>
                    <a:pt x="10478" y="1285"/>
                  </a:lnTo>
                  <a:lnTo>
                    <a:pt x="10974" y="1694"/>
                  </a:lnTo>
                  <a:lnTo>
                    <a:pt x="11441" y="2131"/>
                  </a:lnTo>
                  <a:lnTo>
                    <a:pt x="11820" y="2598"/>
                  </a:lnTo>
                  <a:lnTo>
                    <a:pt x="12170" y="3095"/>
                  </a:lnTo>
                  <a:lnTo>
                    <a:pt x="12462" y="3649"/>
                  </a:lnTo>
                  <a:lnTo>
                    <a:pt x="12696" y="4204"/>
                  </a:lnTo>
                  <a:lnTo>
                    <a:pt x="12842" y="4787"/>
                  </a:lnTo>
                  <a:lnTo>
                    <a:pt x="12958" y="5371"/>
                  </a:lnTo>
                  <a:lnTo>
                    <a:pt x="13017" y="5984"/>
                  </a:lnTo>
                  <a:lnTo>
                    <a:pt x="12987" y="6597"/>
                  </a:lnTo>
                  <a:lnTo>
                    <a:pt x="12929" y="7210"/>
                  </a:lnTo>
                  <a:lnTo>
                    <a:pt x="12783" y="7823"/>
                  </a:lnTo>
                  <a:lnTo>
                    <a:pt x="12579" y="8435"/>
                  </a:lnTo>
                  <a:lnTo>
                    <a:pt x="12287" y="9048"/>
                  </a:lnTo>
                  <a:lnTo>
                    <a:pt x="11979" y="9608"/>
                  </a:lnTo>
                  <a:lnTo>
                    <a:pt x="11979" y="9608"/>
                  </a:lnTo>
                  <a:lnTo>
                    <a:pt x="12199" y="9690"/>
                  </a:lnTo>
                  <a:lnTo>
                    <a:pt x="12433" y="9720"/>
                  </a:lnTo>
                  <a:lnTo>
                    <a:pt x="12666" y="9690"/>
                  </a:lnTo>
                  <a:lnTo>
                    <a:pt x="12900" y="9574"/>
                  </a:lnTo>
                  <a:lnTo>
                    <a:pt x="13192" y="9399"/>
                  </a:lnTo>
                  <a:lnTo>
                    <a:pt x="13425" y="9223"/>
                  </a:lnTo>
                  <a:lnTo>
                    <a:pt x="13659" y="9019"/>
                  </a:lnTo>
                  <a:lnTo>
                    <a:pt x="13834" y="8815"/>
                  </a:lnTo>
                  <a:lnTo>
                    <a:pt x="14009" y="8611"/>
                  </a:lnTo>
                  <a:lnTo>
                    <a:pt x="14184" y="8377"/>
                  </a:lnTo>
                  <a:lnTo>
                    <a:pt x="14301" y="8144"/>
                  </a:lnTo>
                  <a:lnTo>
                    <a:pt x="14418" y="7910"/>
                  </a:lnTo>
                  <a:lnTo>
                    <a:pt x="14505" y="7647"/>
                  </a:lnTo>
                  <a:lnTo>
                    <a:pt x="14563" y="7385"/>
                  </a:lnTo>
                  <a:lnTo>
                    <a:pt x="14593" y="7122"/>
                  </a:lnTo>
                  <a:lnTo>
                    <a:pt x="14622" y="6830"/>
                  </a:lnTo>
                  <a:lnTo>
                    <a:pt x="14593" y="6538"/>
                  </a:lnTo>
                  <a:lnTo>
                    <a:pt x="14563" y="6247"/>
                  </a:lnTo>
                  <a:lnTo>
                    <a:pt x="14476" y="5955"/>
                  </a:lnTo>
                  <a:lnTo>
                    <a:pt x="14388" y="5663"/>
                  </a:lnTo>
                  <a:lnTo>
                    <a:pt x="14009" y="4583"/>
                  </a:lnTo>
                  <a:lnTo>
                    <a:pt x="13571" y="3532"/>
                  </a:lnTo>
                  <a:lnTo>
                    <a:pt x="13133" y="2482"/>
                  </a:lnTo>
                  <a:lnTo>
                    <a:pt x="12696" y="1431"/>
                  </a:lnTo>
                  <a:lnTo>
                    <a:pt x="12404" y="847"/>
                  </a:lnTo>
                  <a:lnTo>
                    <a:pt x="12258" y="614"/>
                  </a:lnTo>
                  <a:lnTo>
                    <a:pt x="12112" y="410"/>
                  </a:lnTo>
                  <a:lnTo>
                    <a:pt x="11995" y="264"/>
                  </a:lnTo>
                  <a:lnTo>
                    <a:pt x="11849" y="147"/>
                  </a:lnTo>
                  <a:lnTo>
                    <a:pt x="11674" y="59"/>
                  </a:lnTo>
                  <a:lnTo>
                    <a:pt x="11528" y="1"/>
                  </a:lnTo>
                  <a:close/>
                  <a:moveTo>
                    <a:pt x="7851" y="1781"/>
                  </a:moveTo>
                  <a:lnTo>
                    <a:pt x="7355" y="1810"/>
                  </a:lnTo>
                  <a:lnTo>
                    <a:pt x="6859" y="1869"/>
                  </a:lnTo>
                  <a:lnTo>
                    <a:pt x="6362" y="1927"/>
                  </a:lnTo>
                  <a:lnTo>
                    <a:pt x="5399" y="2102"/>
                  </a:lnTo>
                  <a:lnTo>
                    <a:pt x="4436" y="2336"/>
                  </a:lnTo>
                  <a:lnTo>
                    <a:pt x="3473" y="2628"/>
                  </a:lnTo>
                  <a:lnTo>
                    <a:pt x="2539" y="2949"/>
                  </a:lnTo>
                  <a:lnTo>
                    <a:pt x="642" y="3620"/>
                  </a:lnTo>
                  <a:lnTo>
                    <a:pt x="467" y="3707"/>
                  </a:lnTo>
                  <a:lnTo>
                    <a:pt x="350" y="3824"/>
                  </a:lnTo>
                  <a:lnTo>
                    <a:pt x="263" y="3970"/>
                  </a:lnTo>
                  <a:lnTo>
                    <a:pt x="204" y="4116"/>
                  </a:lnTo>
                  <a:lnTo>
                    <a:pt x="146" y="4291"/>
                  </a:lnTo>
                  <a:lnTo>
                    <a:pt x="117" y="4466"/>
                  </a:lnTo>
                  <a:lnTo>
                    <a:pt x="58" y="4846"/>
                  </a:lnTo>
                  <a:lnTo>
                    <a:pt x="29" y="5254"/>
                  </a:lnTo>
                  <a:lnTo>
                    <a:pt x="0" y="5692"/>
                  </a:lnTo>
                  <a:lnTo>
                    <a:pt x="0" y="6101"/>
                  </a:lnTo>
                  <a:lnTo>
                    <a:pt x="29" y="6509"/>
                  </a:lnTo>
                  <a:lnTo>
                    <a:pt x="88" y="6918"/>
                  </a:lnTo>
                  <a:lnTo>
                    <a:pt x="175" y="7297"/>
                  </a:lnTo>
                  <a:lnTo>
                    <a:pt x="263" y="7706"/>
                  </a:lnTo>
                  <a:lnTo>
                    <a:pt x="379" y="8085"/>
                  </a:lnTo>
                  <a:lnTo>
                    <a:pt x="525" y="8435"/>
                  </a:lnTo>
                  <a:lnTo>
                    <a:pt x="700" y="8815"/>
                  </a:lnTo>
                  <a:lnTo>
                    <a:pt x="876" y="9165"/>
                  </a:lnTo>
                  <a:lnTo>
                    <a:pt x="1080" y="9515"/>
                  </a:lnTo>
                  <a:lnTo>
                    <a:pt x="1547" y="10216"/>
                  </a:lnTo>
                  <a:lnTo>
                    <a:pt x="2072" y="10887"/>
                  </a:lnTo>
                  <a:lnTo>
                    <a:pt x="2364" y="11208"/>
                  </a:lnTo>
                  <a:lnTo>
                    <a:pt x="2685" y="11500"/>
                  </a:lnTo>
                  <a:lnTo>
                    <a:pt x="3035" y="11733"/>
                  </a:lnTo>
                  <a:lnTo>
                    <a:pt x="3386" y="11938"/>
                  </a:lnTo>
                  <a:lnTo>
                    <a:pt x="3765" y="12054"/>
                  </a:lnTo>
                  <a:lnTo>
                    <a:pt x="4174" y="12113"/>
                  </a:lnTo>
                  <a:lnTo>
                    <a:pt x="4611" y="12142"/>
                  </a:lnTo>
                  <a:lnTo>
                    <a:pt x="5049" y="12084"/>
                  </a:lnTo>
                  <a:lnTo>
                    <a:pt x="5983" y="11909"/>
                  </a:lnTo>
                  <a:lnTo>
                    <a:pt x="6888" y="11733"/>
                  </a:lnTo>
                  <a:lnTo>
                    <a:pt x="7792" y="11529"/>
                  </a:lnTo>
                  <a:lnTo>
                    <a:pt x="8668" y="11266"/>
                  </a:lnTo>
                  <a:lnTo>
                    <a:pt x="9544" y="10945"/>
                  </a:lnTo>
                  <a:lnTo>
                    <a:pt x="9952" y="10770"/>
                  </a:lnTo>
                  <a:lnTo>
                    <a:pt x="10361" y="10566"/>
                  </a:lnTo>
                  <a:lnTo>
                    <a:pt x="10799" y="10362"/>
                  </a:lnTo>
                  <a:lnTo>
                    <a:pt x="11178" y="10128"/>
                  </a:lnTo>
                  <a:lnTo>
                    <a:pt x="11587" y="9866"/>
                  </a:lnTo>
                  <a:lnTo>
                    <a:pt x="11966" y="9603"/>
                  </a:lnTo>
                  <a:lnTo>
                    <a:pt x="11969" y="9604"/>
                  </a:lnTo>
                  <a:lnTo>
                    <a:pt x="12083" y="8640"/>
                  </a:lnTo>
                  <a:lnTo>
                    <a:pt x="12141" y="8144"/>
                  </a:lnTo>
                  <a:lnTo>
                    <a:pt x="12170" y="7647"/>
                  </a:lnTo>
                  <a:lnTo>
                    <a:pt x="12170" y="7151"/>
                  </a:lnTo>
                  <a:lnTo>
                    <a:pt x="12170" y="6655"/>
                  </a:lnTo>
                  <a:lnTo>
                    <a:pt x="12112" y="6159"/>
                  </a:lnTo>
                  <a:lnTo>
                    <a:pt x="12024" y="5663"/>
                  </a:lnTo>
                  <a:lnTo>
                    <a:pt x="11820" y="4816"/>
                  </a:lnTo>
                  <a:lnTo>
                    <a:pt x="11674" y="4437"/>
                  </a:lnTo>
                  <a:lnTo>
                    <a:pt x="11557" y="4058"/>
                  </a:lnTo>
                  <a:lnTo>
                    <a:pt x="11411" y="3737"/>
                  </a:lnTo>
                  <a:lnTo>
                    <a:pt x="11236" y="3416"/>
                  </a:lnTo>
                  <a:lnTo>
                    <a:pt x="11061" y="3124"/>
                  </a:lnTo>
                  <a:lnTo>
                    <a:pt x="10857" y="2861"/>
                  </a:lnTo>
                  <a:lnTo>
                    <a:pt x="10623" y="2628"/>
                  </a:lnTo>
                  <a:lnTo>
                    <a:pt x="10390" y="2394"/>
                  </a:lnTo>
                  <a:lnTo>
                    <a:pt x="10127" y="2219"/>
                  </a:lnTo>
                  <a:lnTo>
                    <a:pt x="9835" y="2073"/>
                  </a:lnTo>
                  <a:lnTo>
                    <a:pt x="9514" y="1956"/>
                  </a:lnTo>
                  <a:lnTo>
                    <a:pt x="9164" y="1869"/>
                  </a:lnTo>
                  <a:lnTo>
                    <a:pt x="8785" y="1810"/>
                  </a:lnTo>
                  <a:lnTo>
                    <a:pt x="8376" y="17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74"/>
            <p:cNvSpPr/>
            <p:nvPr/>
          </p:nvSpPr>
          <p:spPr>
            <a:xfrm>
              <a:off x="-1894462" y="5193000"/>
              <a:ext cx="357525" cy="261975"/>
            </a:xfrm>
            <a:custGeom>
              <a:avLst/>
              <a:gdLst/>
              <a:ahLst/>
              <a:cxnLst/>
              <a:rect l="l" t="t" r="r" b="b"/>
              <a:pathLst>
                <a:path w="14301" h="10479" extrusionOk="0">
                  <a:moveTo>
                    <a:pt x="3152" y="9311"/>
                  </a:moveTo>
                  <a:lnTo>
                    <a:pt x="3128" y="9323"/>
                  </a:lnTo>
                  <a:lnTo>
                    <a:pt x="3181" y="9369"/>
                  </a:lnTo>
                  <a:lnTo>
                    <a:pt x="3166" y="9319"/>
                  </a:lnTo>
                  <a:lnTo>
                    <a:pt x="3166" y="9319"/>
                  </a:lnTo>
                  <a:lnTo>
                    <a:pt x="3152" y="9311"/>
                  </a:lnTo>
                  <a:close/>
                  <a:moveTo>
                    <a:pt x="1780" y="1"/>
                  </a:moveTo>
                  <a:lnTo>
                    <a:pt x="1634" y="59"/>
                  </a:lnTo>
                  <a:lnTo>
                    <a:pt x="1489" y="118"/>
                  </a:lnTo>
                  <a:lnTo>
                    <a:pt x="1372" y="234"/>
                  </a:lnTo>
                  <a:lnTo>
                    <a:pt x="1255" y="380"/>
                  </a:lnTo>
                  <a:lnTo>
                    <a:pt x="1138" y="526"/>
                  </a:lnTo>
                  <a:lnTo>
                    <a:pt x="1051" y="760"/>
                  </a:lnTo>
                  <a:lnTo>
                    <a:pt x="963" y="993"/>
                  </a:lnTo>
                  <a:lnTo>
                    <a:pt x="817" y="1577"/>
                  </a:lnTo>
                  <a:lnTo>
                    <a:pt x="613" y="2628"/>
                  </a:lnTo>
                  <a:lnTo>
                    <a:pt x="438" y="3678"/>
                  </a:lnTo>
                  <a:lnTo>
                    <a:pt x="58" y="5780"/>
                  </a:lnTo>
                  <a:lnTo>
                    <a:pt x="0" y="6276"/>
                  </a:lnTo>
                  <a:lnTo>
                    <a:pt x="0" y="6772"/>
                  </a:lnTo>
                  <a:lnTo>
                    <a:pt x="88" y="7268"/>
                  </a:lnTo>
                  <a:lnTo>
                    <a:pt x="204" y="7735"/>
                  </a:lnTo>
                  <a:lnTo>
                    <a:pt x="292" y="7968"/>
                  </a:lnTo>
                  <a:lnTo>
                    <a:pt x="438" y="8202"/>
                  </a:lnTo>
                  <a:lnTo>
                    <a:pt x="555" y="8406"/>
                  </a:lnTo>
                  <a:lnTo>
                    <a:pt x="730" y="8581"/>
                  </a:lnTo>
                  <a:lnTo>
                    <a:pt x="905" y="8786"/>
                  </a:lnTo>
                  <a:lnTo>
                    <a:pt x="1109" y="8932"/>
                  </a:lnTo>
                  <a:lnTo>
                    <a:pt x="1313" y="9077"/>
                  </a:lnTo>
                  <a:lnTo>
                    <a:pt x="1518" y="9194"/>
                  </a:lnTo>
                  <a:lnTo>
                    <a:pt x="1722" y="9311"/>
                  </a:lnTo>
                  <a:lnTo>
                    <a:pt x="1955" y="9399"/>
                  </a:lnTo>
                  <a:lnTo>
                    <a:pt x="2160" y="9457"/>
                  </a:lnTo>
                  <a:lnTo>
                    <a:pt x="2393" y="9486"/>
                  </a:lnTo>
                  <a:lnTo>
                    <a:pt x="2598" y="9486"/>
                  </a:lnTo>
                  <a:lnTo>
                    <a:pt x="2802" y="9457"/>
                  </a:lnTo>
                  <a:lnTo>
                    <a:pt x="2977" y="9399"/>
                  </a:lnTo>
                  <a:lnTo>
                    <a:pt x="3128" y="9323"/>
                  </a:lnTo>
                  <a:lnTo>
                    <a:pt x="2948" y="9165"/>
                  </a:lnTo>
                  <a:lnTo>
                    <a:pt x="2714" y="8961"/>
                  </a:lnTo>
                  <a:lnTo>
                    <a:pt x="2539" y="8756"/>
                  </a:lnTo>
                  <a:lnTo>
                    <a:pt x="2335" y="8523"/>
                  </a:lnTo>
                  <a:lnTo>
                    <a:pt x="2189" y="8289"/>
                  </a:lnTo>
                  <a:lnTo>
                    <a:pt x="2043" y="8056"/>
                  </a:lnTo>
                  <a:lnTo>
                    <a:pt x="1926" y="7793"/>
                  </a:lnTo>
                  <a:lnTo>
                    <a:pt x="1810" y="7531"/>
                  </a:lnTo>
                  <a:lnTo>
                    <a:pt x="1634" y="7005"/>
                  </a:lnTo>
                  <a:lnTo>
                    <a:pt x="1518" y="6480"/>
                  </a:lnTo>
                  <a:lnTo>
                    <a:pt x="1430" y="5896"/>
                  </a:lnTo>
                  <a:lnTo>
                    <a:pt x="1401" y="5342"/>
                  </a:lnTo>
                  <a:lnTo>
                    <a:pt x="1372" y="4641"/>
                  </a:lnTo>
                  <a:lnTo>
                    <a:pt x="1430" y="3941"/>
                  </a:lnTo>
                  <a:lnTo>
                    <a:pt x="1489" y="3620"/>
                  </a:lnTo>
                  <a:lnTo>
                    <a:pt x="1576" y="3299"/>
                  </a:lnTo>
                  <a:lnTo>
                    <a:pt x="1664" y="2978"/>
                  </a:lnTo>
                  <a:lnTo>
                    <a:pt x="1780" y="2686"/>
                  </a:lnTo>
                  <a:lnTo>
                    <a:pt x="1897" y="2365"/>
                  </a:lnTo>
                  <a:lnTo>
                    <a:pt x="2072" y="2073"/>
                  </a:lnTo>
                  <a:lnTo>
                    <a:pt x="2247" y="1781"/>
                  </a:lnTo>
                  <a:lnTo>
                    <a:pt x="2452" y="1519"/>
                  </a:lnTo>
                  <a:lnTo>
                    <a:pt x="2656" y="1256"/>
                  </a:lnTo>
                  <a:lnTo>
                    <a:pt x="2919" y="993"/>
                  </a:lnTo>
                  <a:lnTo>
                    <a:pt x="3181" y="760"/>
                  </a:lnTo>
                  <a:lnTo>
                    <a:pt x="3502" y="526"/>
                  </a:lnTo>
                  <a:lnTo>
                    <a:pt x="2889" y="234"/>
                  </a:lnTo>
                  <a:lnTo>
                    <a:pt x="2627" y="147"/>
                  </a:lnTo>
                  <a:lnTo>
                    <a:pt x="2393" y="59"/>
                  </a:lnTo>
                  <a:lnTo>
                    <a:pt x="2160" y="1"/>
                  </a:lnTo>
                  <a:close/>
                  <a:moveTo>
                    <a:pt x="6888" y="760"/>
                  </a:moveTo>
                  <a:lnTo>
                    <a:pt x="6071" y="818"/>
                  </a:lnTo>
                  <a:lnTo>
                    <a:pt x="5662" y="876"/>
                  </a:lnTo>
                  <a:lnTo>
                    <a:pt x="5312" y="935"/>
                  </a:lnTo>
                  <a:lnTo>
                    <a:pt x="4962" y="1022"/>
                  </a:lnTo>
                  <a:lnTo>
                    <a:pt x="4641" y="1139"/>
                  </a:lnTo>
                  <a:lnTo>
                    <a:pt x="4349" y="1256"/>
                  </a:lnTo>
                  <a:lnTo>
                    <a:pt x="4057" y="1402"/>
                  </a:lnTo>
                  <a:lnTo>
                    <a:pt x="3823" y="1577"/>
                  </a:lnTo>
                  <a:lnTo>
                    <a:pt x="3590" y="1752"/>
                  </a:lnTo>
                  <a:lnTo>
                    <a:pt x="3386" y="1985"/>
                  </a:lnTo>
                  <a:lnTo>
                    <a:pt x="3210" y="2219"/>
                  </a:lnTo>
                  <a:lnTo>
                    <a:pt x="3035" y="2482"/>
                  </a:lnTo>
                  <a:lnTo>
                    <a:pt x="2889" y="2773"/>
                  </a:lnTo>
                  <a:lnTo>
                    <a:pt x="2743" y="3095"/>
                  </a:lnTo>
                  <a:lnTo>
                    <a:pt x="2627" y="3416"/>
                  </a:lnTo>
                  <a:lnTo>
                    <a:pt x="2539" y="3795"/>
                  </a:lnTo>
                  <a:lnTo>
                    <a:pt x="2452" y="4204"/>
                  </a:lnTo>
                  <a:lnTo>
                    <a:pt x="2393" y="4525"/>
                  </a:lnTo>
                  <a:lnTo>
                    <a:pt x="2364" y="4875"/>
                  </a:lnTo>
                  <a:lnTo>
                    <a:pt x="2335" y="5196"/>
                  </a:lnTo>
                  <a:lnTo>
                    <a:pt x="2335" y="5546"/>
                  </a:lnTo>
                  <a:lnTo>
                    <a:pt x="2393" y="6188"/>
                  </a:lnTo>
                  <a:lnTo>
                    <a:pt x="2481" y="6830"/>
                  </a:lnTo>
                  <a:lnTo>
                    <a:pt x="2627" y="7472"/>
                  </a:lnTo>
                  <a:lnTo>
                    <a:pt x="2802" y="8114"/>
                  </a:lnTo>
                  <a:lnTo>
                    <a:pt x="3166" y="9319"/>
                  </a:lnTo>
                  <a:lnTo>
                    <a:pt x="3166" y="9319"/>
                  </a:lnTo>
                  <a:lnTo>
                    <a:pt x="3619" y="9574"/>
                  </a:lnTo>
                  <a:lnTo>
                    <a:pt x="4115" y="9778"/>
                  </a:lnTo>
                  <a:lnTo>
                    <a:pt x="4582" y="9953"/>
                  </a:lnTo>
                  <a:lnTo>
                    <a:pt x="5078" y="10099"/>
                  </a:lnTo>
                  <a:lnTo>
                    <a:pt x="5574" y="10216"/>
                  </a:lnTo>
                  <a:lnTo>
                    <a:pt x="6041" y="10303"/>
                  </a:lnTo>
                  <a:lnTo>
                    <a:pt x="6538" y="10391"/>
                  </a:lnTo>
                  <a:lnTo>
                    <a:pt x="7063" y="10420"/>
                  </a:lnTo>
                  <a:lnTo>
                    <a:pt x="8055" y="10478"/>
                  </a:lnTo>
                  <a:lnTo>
                    <a:pt x="9077" y="10449"/>
                  </a:lnTo>
                  <a:lnTo>
                    <a:pt x="10069" y="10420"/>
                  </a:lnTo>
                  <a:lnTo>
                    <a:pt x="11090" y="10362"/>
                  </a:lnTo>
                  <a:lnTo>
                    <a:pt x="11382" y="10332"/>
                  </a:lnTo>
                  <a:lnTo>
                    <a:pt x="11645" y="10245"/>
                  </a:lnTo>
                  <a:lnTo>
                    <a:pt x="11908" y="10128"/>
                  </a:lnTo>
                  <a:lnTo>
                    <a:pt x="12141" y="9982"/>
                  </a:lnTo>
                  <a:lnTo>
                    <a:pt x="12375" y="9807"/>
                  </a:lnTo>
                  <a:lnTo>
                    <a:pt x="12579" y="9603"/>
                  </a:lnTo>
                  <a:lnTo>
                    <a:pt x="12754" y="9369"/>
                  </a:lnTo>
                  <a:lnTo>
                    <a:pt x="12900" y="9107"/>
                  </a:lnTo>
                  <a:lnTo>
                    <a:pt x="13338" y="8319"/>
                  </a:lnTo>
                  <a:lnTo>
                    <a:pt x="13688" y="7531"/>
                  </a:lnTo>
                  <a:lnTo>
                    <a:pt x="13834" y="7122"/>
                  </a:lnTo>
                  <a:lnTo>
                    <a:pt x="13980" y="6713"/>
                  </a:lnTo>
                  <a:lnTo>
                    <a:pt x="14097" y="6305"/>
                  </a:lnTo>
                  <a:lnTo>
                    <a:pt x="14184" y="5896"/>
                  </a:lnTo>
                  <a:lnTo>
                    <a:pt x="14242" y="5488"/>
                  </a:lnTo>
                  <a:lnTo>
                    <a:pt x="14301" y="5050"/>
                  </a:lnTo>
                  <a:lnTo>
                    <a:pt x="14301" y="4641"/>
                  </a:lnTo>
                  <a:lnTo>
                    <a:pt x="14301" y="4204"/>
                  </a:lnTo>
                  <a:lnTo>
                    <a:pt x="14242" y="3766"/>
                  </a:lnTo>
                  <a:lnTo>
                    <a:pt x="14184" y="3328"/>
                  </a:lnTo>
                  <a:lnTo>
                    <a:pt x="14067" y="2861"/>
                  </a:lnTo>
                  <a:lnTo>
                    <a:pt x="13921" y="2423"/>
                  </a:lnTo>
                  <a:lnTo>
                    <a:pt x="13805" y="2161"/>
                  </a:lnTo>
                  <a:lnTo>
                    <a:pt x="13688" y="1898"/>
                  </a:lnTo>
                  <a:lnTo>
                    <a:pt x="13571" y="1694"/>
                  </a:lnTo>
                  <a:lnTo>
                    <a:pt x="13425" y="1489"/>
                  </a:lnTo>
                  <a:lnTo>
                    <a:pt x="13250" y="1343"/>
                  </a:lnTo>
                  <a:lnTo>
                    <a:pt x="13017" y="1227"/>
                  </a:lnTo>
                  <a:lnTo>
                    <a:pt x="12783" y="1139"/>
                  </a:lnTo>
                  <a:lnTo>
                    <a:pt x="12491" y="1081"/>
                  </a:lnTo>
                  <a:lnTo>
                    <a:pt x="10886" y="906"/>
                  </a:lnTo>
                  <a:lnTo>
                    <a:pt x="9281" y="789"/>
                  </a:lnTo>
                  <a:lnTo>
                    <a:pt x="8493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74"/>
            <p:cNvSpPr/>
            <p:nvPr/>
          </p:nvSpPr>
          <p:spPr>
            <a:xfrm>
              <a:off x="-1590212" y="4863225"/>
              <a:ext cx="166375" cy="56925"/>
            </a:xfrm>
            <a:custGeom>
              <a:avLst/>
              <a:gdLst/>
              <a:ahLst/>
              <a:cxnLst/>
              <a:rect l="l" t="t" r="r" b="b"/>
              <a:pathLst>
                <a:path w="6655" h="2277" extrusionOk="0">
                  <a:moveTo>
                    <a:pt x="6655" y="0"/>
                  </a:moveTo>
                  <a:lnTo>
                    <a:pt x="5721" y="146"/>
                  </a:lnTo>
                  <a:lnTo>
                    <a:pt x="4845" y="350"/>
                  </a:lnTo>
                  <a:lnTo>
                    <a:pt x="3969" y="584"/>
                  </a:lnTo>
                  <a:lnTo>
                    <a:pt x="3123" y="847"/>
                  </a:lnTo>
                  <a:lnTo>
                    <a:pt x="2306" y="1138"/>
                  </a:lnTo>
                  <a:lnTo>
                    <a:pt x="1518" y="1459"/>
                  </a:lnTo>
                  <a:lnTo>
                    <a:pt x="759" y="1839"/>
                  </a:lnTo>
                  <a:lnTo>
                    <a:pt x="0" y="2277"/>
                  </a:lnTo>
                  <a:lnTo>
                    <a:pt x="438" y="2218"/>
                  </a:lnTo>
                  <a:lnTo>
                    <a:pt x="847" y="2131"/>
                  </a:lnTo>
                  <a:lnTo>
                    <a:pt x="1693" y="1985"/>
                  </a:lnTo>
                  <a:lnTo>
                    <a:pt x="2131" y="1897"/>
                  </a:lnTo>
                  <a:lnTo>
                    <a:pt x="2539" y="1839"/>
                  </a:lnTo>
                  <a:lnTo>
                    <a:pt x="2948" y="1810"/>
                  </a:lnTo>
                  <a:lnTo>
                    <a:pt x="3357" y="1810"/>
                  </a:lnTo>
                  <a:lnTo>
                    <a:pt x="3648" y="1839"/>
                  </a:lnTo>
                  <a:lnTo>
                    <a:pt x="3911" y="1810"/>
                  </a:lnTo>
                  <a:lnTo>
                    <a:pt x="4145" y="1780"/>
                  </a:lnTo>
                  <a:lnTo>
                    <a:pt x="4378" y="1751"/>
                  </a:lnTo>
                  <a:lnTo>
                    <a:pt x="4612" y="1664"/>
                  </a:lnTo>
                  <a:lnTo>
                    <a:pt x="4816" y="1576"/>
                  </a:lnTo>
                  <a:lnTo>
                    <a:pt x="5020" y="1489"/>
                  </a:lnTo>
                  <a:lnTo>
                    <a:pt x="5195" y="1372"/>
                  </a:lnTo>
                  <a:lnTo>
                    <a:pt x="5575" y="1109"/>
                  </a:lnTo>
                  <a:lnTo>
                    <a:pt x="5925" y="759"/>
                  </a:lnTo>
                  <a:lnTo>
                    <a:pt x="6275" y="4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74"/>
            <p:cNvSpPr/>
            <p:nvPr/>
          </p:nvSpPr>
          <p:spPr>
            <a:xfrm>
              <a:off x="-1809837" y="5170400"/>
              <a:ext cx="173675" cy="29925"/>
            </a:xfrm>
            <a:custGeom>
              <a:avLst/>
              <a:gdLst/>
              <a:ahLst/>
              <a:cxnLst/>
              <a:rect l="l" t="t" r="r" b="b"/>
              <a:pathLst>
                <a:path w="6947" h="1197" extrusionOk="0">
                  <a:moveTo>
                    <a:pt x="934" y="0"/>
                  </a:moveTo>
                  <a:lnTo>
                    <a:pt x="1" y="29"/>
                  </a:lnTo>
                  <a:lnTo>
                    <a:pt x="205" y="234"/>
                  </a:lnTo>
                  <a:lnTo>
                    <a:pt x="409" y="409"/>
                  </a:lnTo>
                  <a:lnTo>
                    <a:pt x="613" y="584"/>
                  </a:lnTo>
                  <a:lnTo>
                    <a:pt x="847" y="701"/>
                  </a:lnTo>
                  <a:lnTo>
                    <a:pt x="1051" y="817"/>
                  </a:lnTo>
                  <a:lnTo>
                    <a:pt x="1256" y="934"/>
                  </a:lnTo>
                  <a:lnTo>
                    <a:pt x="1693" y="1080"/>
                  </a:lnTo>
                  <a:lnTo>
                    <a:pt x="2131" y="1168"/>
                  </a:lnTo>
                  <a:lnTo>
                    <a:pt x="2569" y="1197"/>
                  </a:lnTo>
                  <a:lnTo>
                    <a:pt x="3007" y="1197"/>
                  </a:lnTo>
                  <a:lnTo>
                    <a:pt x="3444" y="1168"/>
                  </a:lnTo>
                  <a:lnTo>
                    <a:pt x="4349" y="1022"/>
                  </a:lnTo>
                  <a:lnTo>
                    <a:pt x="5225" y="905"/>
                  </a:lnTo>
                  <a:lnTo>
                    <a:pt x="5662" y="847"/>
                  </a:lnTo>
                  <a:lnTo>
                    <a:pt x="6100" y="817"/>
                  </a:lnTo>
                  <a:lnTo>
                    <a:pt x="6509" y="847"/>
                  </a:lnTo>
                  <a:lnTo>
                    <a:pt x="6947" y="934"/>
                  </a:lnTo>
                  <a:lnTo>
                    <a:pt x="6947" y="934"/>
                  </a:lnTo>
                  <a:lnTo>
                    <a:pt x="6129" y="671"/>
                  </a:lnTo>
                  <a:lnTo>
                    <a:pt x="5283" y="438"/>
                  </a:lnTo>
                  <a:lnTo>
                    <a:pt x="4437" y="292"/>
                  </a:lnTo>
                  <a:lnTo>
                    <a:pt x="3590" y="175"/>
                  </a:lnTo>
                  <a:lnTo>
                    <a:pt x="2715" y="88"/>
                  </a:lnTo>
                  <a:lnTo>
                    <a:pt x="1839" y="29"/>
                  </a:lnTo>
                  <a:lnTo>
                    <a:pt x="9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74"/>
            <p:cNvSpPr/>
            <p:nvPr/>
          </p:nvSpPr>
          <p:spPr>
            <a:xfrm>
              <a:off x="-2013412" y="6045950"/>
              <a:ext cx="726025" cy="98525"/>
            </a:xfrm>
            <a:custGeom>
              <a:avLst/>
              <a:gdLst/>
              <a:ahLst/>
              <a:cxnLst/>
              <a:rect l="l" t="t" r="r" b="b"/>
              <a:pathLst>
                <a:path w="29041" h="3941" extrusionOk="0">
                  <a:moveTo>
                    <a:pt x="1" y="0"/>
                  </a:moveTo>
                  <a:lnTo>
                    <a:pt x="205" y="292"/>
                  </a:lnTo>
                  <a:lnTo>
                    <a:pt x="409" y="584"/>
                  </a:lnTo>
                  <a:lnTo>
                    <a:pt x="614" y="818"/>
                  </a:lnTo>
                  <a:lnTo>
                    <a:pt x="818" y="1051"/>
                  </a:lnTo>
                  <a:lnTo>
                    <a:pt x="1052" y="1285"/>
                  </a:lnTo>
                  <a:lnTo>
                    <a:pt x="1285" y="1489"/>
                  </a:lnTo>
                  <a:lnTo>
                    <a:pt x="1548" y="1664"/>
                  </a:lnTo>
                  <a:lnTo>
                    <a:pt x="1810" y="1810"/>
                  </a:lnTo>
                  <a:lnTo>
                    <a:pt x="2336" y="2102"/>
                  </a:lnTo>
                  <a:lnTo>
                    <a:pt x="2861" y="2335"/>
                  </a:lnTo>
                  <a:lnTo>
                    <a:pt x="3445" y="2510"/>
                  </a:lnTo>
                  <a:lnTo>
                    <a:pt x="4028" y="2685"/>
                  </a:lnTo>
                  <a:lnTo>
                    <a:pt x="5108" y="2948"/>
                  </a:lnTo>
                  <a:lnTo>
                    <a:pt x="6217" y="3182"/>
                  </a:lnTo>
                  <a:lnTo>
                    <a:pt x="7326" y="3357"/>
                  </a:lnTo>
                  <a:lnTo>
                    <a:pt x="8435" y="3532"/>
                  </a:lnTo>
                  <a:lnTo>
                    <a:pt x="9515" y="3678"/>
                  </a:lnTo>
                  <a:lnTo>
                    <a:pt x="10624" y="3765"/>
                  </a:lnTo>
                  <a:lnTo>
                    <a:pt x="11733" y="3853"/>
                  </a:lnTo>
                  <a:lnTo>
                    <a:pt x="12842" y="3911"/>
                  </a:lnTo>
                  <a:lnTo>
                    <a:pt x="13951" y="3940"/>
                  </a:lnTo>
                  <a:lnTo>
                    <a:pt x="15060" y="3911"/>
                  </a:lnTo>
                  <a:lnTo>
                    <a:pt x="16169" y="3882"/>
                  </a:lnTo>
                  <a:lnTo>
                    <a:pt x="17279" y="3853"/>
                  </a:lnTo>
                  <a:lnTo>
                    <a:pt x="18417" y="3765"/>
                  </a:lnTo>
                  <a:lnTo>
                    <a:pt x="19526" y="3678"/>
                  </a:lnTo>
                  <a:lnTo>
                    <a:pt x="20635" y="3532"/>
                  </a:lnTo>
                  <a:lnTo>
                    <a:pt x="21744" y="3386"/>
                  </a:lnTo>
                  <a:lnTo>
                    <a:pt x="23174" y="3182"/>
                  </a:lnTo>
                  <a:lnTo>
                    <a:pt x="23874" y="3065"/>
                  </a:lnTo>
                  <a:lnTo>
                    <a:pt x="24546" y="2890"/>
                  </a:lnTo>
                  <a:lnTo>
                    <a:pt x="25246" y="2715"/>
                  </a:lnTo>
                  <a:lnTo>
                    <a:pt x="25917" y="2510"/>
                  </a:lnTo>
                  <a:lnTo>
                    <a:pt x="26589" y="2219"/>
                  </a:lnTo>
                  <a:lnTo>
                    <a:pt x="27231" y="1927"/>
                  </a:lnTo>
                  <a:lnTo>
                    <a:pt x="27844" y="1606"/>
                  </a:lnTo>
                  <a:lnTo>
                    <a:pt x="28106" y="1401"/>
                  </a:lnTo>
                  <a:lnTo>
                    <a:pt x="28369" y="1226"/>
                  </a:lnTo>
                  <a:lnTo>
                    <a:pt x="28602" y="993"/>
                  </a:lnTo>
                  <a:lnTo>
                    <a:pt x="28807" y="730"/>
                  </a:lnTo>
                  <a:lnTo>
                    <a:pt x="28894" y="584"/>
                  </a:lnTo>
                  <a:lnTo>
                    <a:pt x="28953" y="438"/>
                  </a:lnTo>
                  <a:lnTo>
                    <a:pt x="29011" y="263"/>
                  </a:lnTo>
                  <a:lnTo>
                    <a:pt x="29040" y="88"/>
                  </a:lnTo>
                  <a:lnTo>
                    <a:pt x="28135" y="438"/>
                  </a:lnTo>
                  <a:lnTo>
                    <a:pt x="27231" y="759"/>
                  </a:lnTo>
                  <a:lnTo>
                    <a:pt x="26326" y="1080"/>
                  </a:lnTo>
                  <a:lnTo>
                    <a:pt x="25421" y="1372"/>
                  </a:lnTo>
                  <a:lnTo>
                    <a:pt x="24516" y="1635"/>
                  </a:lnTo>
                  <a:lnTo>
                    <a:pt x="23612" y="1868"/>
                  </a:lnTo>
                  <a:lnTo>
                    <a:pt x="22736" y="2073"/>
                  </a:lnTo>
                  <a:lnTo>
                    <a:pt x="21831" y="2277"/>
                  </a:lnTo>
                  <a:lnTo>
                    <a:pt x="20927" y="2452"/>
                  </a:lnTo>
                  <a:lnTo>
                    <a:pt x="20022" y="2598"/>
                  </a:lnTo>
                  <a:lnTo>
                    <a:pt x="19117" y="2715"/>
                  </a:lnTo>
                  <a:lnTo>
                    <a:pt x="18212" y="2831"/>
                  </a:lnTo>
                  <a:lnTo>
                    <a:pt x="17308" y="2890"/>
                  </a:lnTo>
                  <a:lnTo>
                    <a:pt x="16403" y="2948"/>
                  </a:lnTo>
                  <a:lnTo>
                    <a:pt x="15498" y="2977"/>
                  </a:lnTo>
                  <a:lnTo>
                    <a:pt x="14623" y="3007"/>
                  </a:lnTo>
                  <a:lnTo>
                    <a:pt x="13718" y="2977"/>
                  </a:lnTo>
                  <a:lnTo>
                    <a:pt x="12813" y="2948"/>
                  </a:lnTo>
                  <a:lnTo>
                    <a:pt x="11908" y="2890"/>
                  </a:lnTo>
                  <a:lnTo>
                    <a:pt x="10975" y="2802"/>
                  </a:lnTo>
                  <a:lnTo>
                    <a:pt x="10070" y="2685"/>
                  </a:lnTo>
                  <a:lnTo>
                    <a:pt x="9165" y="2569"/>
                  </a:lnTo>
                  <a:lnTo>
                    <a:pt x="8260" y="2423"/>
                  </a:lnTo>
                  <a:lnTo>
                    <a:pt x="7356" y="2248"/>
                  </a:lnTo>
                  <a:lnTo>
                    <a:pt x="6451" y="2043"/>
                  </a:lnTo>
                  <a:lnTo>
                    <a:pt x="5517" y="1810"/>
                  </a:lnTo>
                  <a:lnTo>
                    <a:pt x="4612" y="1576"/>
                  </a:lnTo>
                  <a:lnTo>
                    <a:pt x="3707" y="1285"/>
                  </a:lnTo>
                  <a:lnTo>
                    <a:pt x="2773" y="993"/>
                  </a:lnTo>
                  <a:lnTo>
                    <a:pt x="1869" y="701"/>
                  </a:lnTo>
                  <a:lnTo>
                    <a:pt x="935" y="3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74"/>
            <p:cNvSpPr/>
            <p:nvPr/>
          </p:nvSpPr>
          <p:spPr>
            <a:xfrm>
              <a:off x="-1948462" y="5905850"/>
              <a:ext cx="485950" cy="72275"/>
            </a:xfrm>
            <a:custGeom>
              <a:avLst/>
              <a:gdLst/>
              <a:ahLst/>
              <a:cxnLst/>
              <a:rect l="l" t="t" r="r" b="b"/>
              <a:pathLst>
                <a:path w="19438" h="2891" extrusionOk="0">
                  <a:moveTo>
                    <a:pt x="9953" y="1"/>
                  </a:moveTo>
                  <a:lnTo>
                    <a:pt x="8843" y="59"/>
                  </a:lnTo>
                  <a:lnTo>
                    <a:pt x="7764" y="176"/>
                  </a:lnTo>
                  <a:lnTo>
                    <a:pt x="6655" y="293"/>
                  </a:lnTo>
                  <a:lnTo>
                    <a:pt x="5575" y="497"/>
                  </a:lnTo>
                  <a:lnTo>
                    <a:pt x="4466" y="701"/>
                  </a:lnTo>
                  <a:lnTo>
                    <a:pt x="3386" y="964"/>
                  </a:lnTo>
                  <a:lnTo>
                    <a:pt x="2306" y="1285"/>
                  </a:lnTo>
                  <a:lnTo>
                    <a:pt x="1197" y="1635"/>
                  </a:lnTo>
                  <a:lnTo>
                    <a:pt x="818" y="1810"/>
                  </a:lnTo>
                  <a:lnTo>
                    <a:pt x="642" y="1898"/>
                  </a:lnTo>
                  <a:lnTo>
                    <a:pt x="467" y="2015"/>
                  </a:lnTo>
                  <a:lnTo>
                    <a:pt x="321" y="2190"/>
                  </a:lnTo>
                  <a:lnTo>
                    <a:pt x="175" y="2365"/>
                  </a:lnTo>
                  <a:lnTo>
                    <a:pt x="59" y="2598"/>
                  </a:lnTo>
                  <a:lnTo>
                    <a:pt x="0" y="2890"/>
                  </a:lnTo>
                  <a:lnTo>
                    <a:pt x="1168" y="2482"/>
                  </a:lnTo>
                  <a:lnTo>
                    <a:pt x="2335" y="2131"/>
                  </a:lnTo>
                  <a:lnTo>
                    <a:pt x="3532" y="1810"/>
                  </a:lnTo>
                  <a:lnTo>
                    <a:pt x="4728" y="1577"/>
                  </a:lnTo>
                  <a:lnTo>
                    <a:pt x="5896" y="1402"/>
                  </a:lnTo>
                  <a:lnTo>
                    <a:pt x="7122" y="1256"/>
                  </a:lnTo>
                  <a:lnTo>
                    <a:pt x="8318" y="1168"/>
                  </a:lnTo>
                  <a:lnTo>
                    <a:pt x="9515" y="1110"/>
                  </a:lnTo>
                  <a:lnTo>
                    <a:pt x="11966" y="1110"/>
                  </a:lnTo>
                  <a:lnTo>
                    <a:pt x="13192" y="1168"/>
                  </a:lnTo>
                  <a:lnTo>
                    <a:pt x="14418" y="1227"/>
                  </a:lnTo>
                  <a:lnTo>
                    <a:pt x="16928" y="1402"/>
                  </a:lnTo>
                  <a:lnTo>
                    <a:pt x="19438" y="1635"/>
                  </a:lnTo>
                  <a:lnTo>
                    <a:pt x="19000" y="1110"/>
                  </a:lnTo>
                  <a:lnTo>
                    <a:pt x="18883" y="993"/>
                  </a:lnTo>
                  <a:lnTo>
                    <a:pt x="18796" y="935"/>
                  </a:lnTo>
                  <a:lnTo>
                    <a:pt x="17687" y="701"/>
                  </a:lnTo>
                  <a:lnTo>
                    <a:pt x="16578" y="497"/>
                  </a:lnTo>
                  <a:lnTo>
                    <a:pt x="15469" y="322"/>
                  </a:lnTo>
                  <a:lnTo>
                    <a:pt x="14359" y="176"/>
                  </a:lnTo>
                  <a:lnTo>
                    <a:pt x="13250" y="88"/>
                  </a:lnTo>
                  <a:lnTo>
                    <a:pt x="12171" y="30"/>
                  </a:lnTo>
                  <a:lnTo>
                    <a:pt x="1106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74"/>
            <p:cNvSpPr/>
            <p:nvPr/>
          </p:nvSpPr>
          <p:spPr>
            <a:xfrm>
              <a:off x="-1619412" y="5622025"/>
              <a:ext cx="81025" cy="85400"/>
            </a:xfrm>
            <a:custGeom>
              <a:avLst/>
              <a:gdLst/>
              <a:ahLst/>
              <a:cxnLst/>
              <a:rect l="l" t="t" r="r" b="b"/>
              <a:pathLst>
                <a:path w="3241" h="3416" extrusionOk="0">
                  <a:moveTo>
                    <a:pt x="1402" y="1"/>
                  </a:moveTo>
                  <a:lnTo>
                    <a:pt x="1052" y="30"/>
                  </a:lnTo>
                  <a:lnTo>
                    <a:pt x="760" y="88"/>
                  </a:lnTo>
                  <a:lnTo>
                    <a:pt x="497" y="205"/>
                  </a:lnTo>
                  <a:lnTo>
                    <a:pt x="380" y="293"/>
                  </a:lnTo>
                  <a:lnTo>
                    <a:pt x="293" y="380"/>
                  </a:lnTo>
                  <a:lnTo>
                    <a:pt x="205" y="468"/>
                  </a:lnTo>
                  <a:lnTo>
                    <a:pt x="118" y="585"/>
                  </a:lnTo>
                  <a:lnTo>
                    <a:pt x="59" y="730"/>
                  </a:lnTo>
                  <a:lnTo>
                    <a:pt x="30" y="876"/>
                  </a:lnTo>
                  <a:lnTo>
                    <a:pt x="1" y="1051"/>
                  </a:lnTo>
                  <a:lnTo>
                    <a:pt x="1" y="1256"/>
                  </a:lnTo>
                  <a:lnTo>
                    <a:pt x="30" y="1664"/>
                  </a:lnTo>
                  <a:lnTo>
                    <a:pt x="1" y="2015"/>
                  </a:lnTo>
                  <a:lnTo>
                    <a:pt x="30" y="2336"/>
                  </a:lnTo>
                  <a:lnTo>
                    <a:pt x="88" y="2627"/>
                  </a:lnTo>
                  <a:lnTo>
                    <a:pt x="147" y="2773"/>
                  </a:lnTo>
                  <a:lnTo>
                    <a:pt x="205" y="2919"/>
                  </a:lnTo>
                  <a:lnTo>
                    <a:pt x="293" y="3036"/>
                  </a:lnTo>
                  <a:lnTo>
                    <a:pt x="380" y="3153"/>
                  </a:lnTo>
                  <a:lnTo>
                    <a:pt x="497" y="3240"/>
                  </a:lnTo>
                  <a:lnTo>
                    <a:pt x="643" y="3299"/>
                  </a:lnTo>
                  <a:lnTo>
                    <a:pt x="818" y="3357"/>
                  </a:lnTo>
                  <a:lnTo>
                    <a:pt x="993" y="3415"/>
                  </a:lnTo>
                  <a:lnTo>
                    <a:pt x="1460" y="3415"/>
                  </a:lnTo>
                  <a:lnTo>
                    <a:pt x="1869" y="3357"/>
                  </a:lnTo>
                  <a:lnTo>
                    <a:pt x="2219" y="3240"/>
                  </a:lnTo>
                  <a:lnTo>
                    <a:pt x="2511" y="3065"/>
                  </a:lnTo>
                  <a:lnTo>
                    <a:pt x="2657" y="2978"/>
                  </a:lnTo>
                  <a:lnTo>
                    <a:pt x="2773" y="2861"/>
                  </a:lnTo>
                  <a:lnTo>
                    <a:pt x="2890" y="2744"/>
                  </a:lnTo>
                  <a:lnTo>
                    <a:pt x="2978" y="2598"/>
                  </a:lnTo>
                  <a:lnTo>
                    <a:pt x="3124" y="2277"/>
                  </a:lnTo>
                  <a:lnTo>
                    <a:pt x="3211" y="1927"/>
                  </a:lnTo>
                  <a:lnTo>
                    <a:pt x="3240" y="1548"/>
                  </a:lnTo>
                  <a:lnTo>
                    <a:pt x="3211" y="1343"/>
                  </a:lnTo>
                  <a:lnTo>
                    <a:pt x="3182" y="1168"/>
                  </a:lnTo>
                  <a:lnTo>
                    <a:pt x="3153" y="993"/>
                  </a:lnTo>
                  <a:lnTo>
                    <a:pt x="3095" y="818"/>
                  </a:lnTo>
                  <a:lnTo>
                    <a:pt x="3007" y="672"/>
                  </a:lnTo>
                  <a:lnTo>
                    <a:pt x="2919" y="555"/>
                  </a:lnTo>
                  <a:lnTo>
                    <a:pt x="2803" y="439"/>
                  </a:lnTo>
                  <a:lnTo>
                    <a:pt x="2686" y="351"/>
                  </a:lnTo>
                  <a:lnTo>
                    <a:pt x="2423" y="176"/>
                  </a:lnTo>
                  <a:lnTo>
                    <a:pt x="2102" y="5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74"/>
            <p:cNvSpPr/>
            <p:nvPr/>
          </p:nvSpPr>
          <p:spPr>
            <a:xfrm>
              <a:off x="-1215187" y="4851550"/>
              <a:ext cx="68600" cy="63500"/>
            </a:xfrm>
            <a:custGeom>
              <a:avLst/>
              <a:gdLst/>
              <a:ahLst/>
              <a:cxnLst/>
              <a:rect l="l" t="t" r="r" b="b"/>
              <a:pathLst>
                <a:path w="2744" h="2540" extrusionOk="0">
                  <a:moveTo>
                    <a:pt x="1110" y="0"/>
                  </a:moveTo>
                  <a:lnTo>
                    <a:pt x="818" y="29"/>
                  </a:lnTo>
                  <a:lnTo>
                    <a:pt x="584" y="117"/>
                  </a:lnTo>
                  <a:lnTo>
                    <a:pt x="380" y="263"/>
                  </a:lnTo>
                  <a:lnTo>
                    <a:pt x="234" y="409"/>
                  </a:lnTo>
                  <a:lnTo>
                    <a:pt x="117" y="613"/>
                  </a:lnTo>
                  <a:lnTo>
                    <a:pt x="30" y="876"/>
                  </a:lnTo>
                  <a:lnTo>
                    <a:pt x="0" y="1138"/>
                  </a:lnTo>
                  <a:lnTo>
                    <a:pt x="30" y="1489"/>
                  </a:lnTo>
                  <a:lnTo>
                    <a:pt x="59" y="1635"/>
                  </a:lnTo>
                  <a:lnTo>
                    <a:pt x="88" y="1780"/>
                  </a:lnTo>
                  <a:lnTo>
                    <a:pt x="146" y="1897"/>
                  </a:lnTo>
                  <a:lnTo>
                    <a:pt x="205" y="2014"/>
                  </a:lnTo>
                  <a:lnTo>
                    <a:pt x="380" y="2189"/>
                  </a:lnTo>
                  <a:lnTo>
                    <a:pt x="613" y="2335"/>
                  </a:lnTo>
                  <a:lnTo>
                    <a:pt x="876" y="2423"/>
                  </a:lnTo>
                  <a:lnTo>
                    <a:pt x="1139" y="2510"/>
                  </a:lnTo>
                  <a:lnTo>
                    <a:pt x="1460" y="2539"/>
                  </a:lnTo>
                  <a:lnTo>
                    <a:pt x="1722" y="2539"/>
                  </a:lnTo>
                  <a:lnTo>
                    <a:pt x="1985" y="2510"/>
                  </a:lnTo>
                  <a:lnTo>
                    <a:pt x="2189" y="2423"/>
                  </a:lnTo>
                  <a:lnTo>
                    <a:pt x="2394" y="2277"/>
                  </a:lnTo>
                  <a:lnTo>
                    <a:pt x="2540" y="2102"/>
                  </a:lnTo>
                  <a:lnTo>
                    <a:pt x="2656" y="1897"/>
                  </a:lnTo>
                  <a:lnTo>
                    <a:pt x="2715" y="1664"/>
                  </a:lnTo>
                  <a:lnTo>
                    <a:pt x="2744" y="1372"/>
                  </a:lnTo>
                  <a:lnTo>
                    <a:pt x="2744" y="1051"/>
                  </a:lnTo>
                  <a:lnTo>
                    <a:pt x="2686" y="759"/>
                  </a:lnTo>
                  <a:lnTo>
                    <a:pt x="2569" y="526"/>
                  </a:lnTo>
                  <a:lnTo>
                    <a:pt x="2394" y="350"/>
                  </a:lnTo>
                  <a:lnTo>
                    <a:pt x="2189" y="204"/>
                  </a:lnTo>
                  <a:lnTo>
                    <a:pt x="1956" y="88"/>
                  </a:lnTo>
                  <a:lnTo>
                    <a:pt x="1722" y="29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74"/>
            <p:cNvSpPr/>
            <p:nvPr/>
          </p:nvSpPr>
          <p:spPr>
            <a:xfrm>
              <a:off x="-1752187" y="5554175"/>
              <a:ext cx="58375" cy="54750"/>
            </a:xfrm>
            <a:custGeom>
              <a:avLst/>
              <a:gdLst/>
              <a:ahLst/>
              <a:cxnLst/>
              <a:rect l="l" t="t" r="r" b="b"/>
              <a:pathLst>
                <a:path w="2335" h="2190" extrusionOk="0">
                  <a:moveTo>
                    <a:pt x="1022" y="1"/>
                  </a:moveTo>
                  <a:lnTo>
                    <a:pt x="788" y="59"/>
                  </a:lnTo>
                  <a:lnTo>
                    <a:pt x="584" y="147"/>
                  </a:lnTo>
                  <a:lnTo>
                    <a:pt x="409" y="263"/>
                  </a:lnTo>
                  <a:lnTo>
                    <a:pt x="263" y="409"/>
                  </a:lnTo>
                  <a:lnTo>
                    <a:pt x="146" y="584"/>
                  </a:lnTo>
                  <a:lnTo>
                    <a:pt x="59" y="818"/>
                  </a:lnTo>
                  <a:lnTo>
                    <a:pt x="29" y="1051"/>
                  </a:lnTo>
                  <a:lnTo>
                    <a:pt x="0" y="1285"/>
                  </a:lnTo>
                  <a:lnTo>
                    <a:pt x="29" y="1518"/>
                  </a:lnTo>
                  <a:lnTo>
                    <a:pt x="117" y="1723"/>
                  </a:lnTo>
                  <a:lnTo>
                    <a:pt x="204" y="1868"/>
                  </a:lnTo>
                  <a:lnTo>
                    <a:pt x="350" y="2014"/>
                  </a:lnTo>
                  <a:lnTo>
                    <a:pt x="526" y="2102"/>
                  </a:lnTo>
                  <a:lnTo>
                    <a:pt x="730" y="2160"/>
                  </a:lnTo>
                  <a:lnTo>
                    <a:pt x="963" y="2189"/>
                  </a:lnTo>
                  <a:lnTo>
                    <a:pt x="1226" y="2189"/>
                  </a:lnTo>
                  <a:lnTo>
                    <a:pt x="1459" y="2131"/>
                  </a:lnTo>
                  <a:lnTo>
                    <a:pt x="1693" y="2044"/>
                  </a:lnTo>
                  <a:lnTo>
                    <a:pt x="1868" y="1898"/>
                  </a:lnTo>
                  <a:lnTo>
                    <a:pt x="2043" y="1752"/>
                  </a:lnTo>
                  <a:lnTo>
                    <a:pt x="2160" y="1547"/>
                  </a:lnTo>
                  <a:lnTo>
                    <a:pt x="2277" y="1285"/>
                  </a:lnTo>
                  <a:lnTo>
                    <a:pt x="2335" y="1022"/>
                  </a:lnTo>
                  <a:lnTo>
                    <a:pt x="2306" y="789"/>
                  </a:lnTo>
                  <a:lnTo>
                    <a:pt x="2247" y="584"/>
                  </a:lnTo>
                  <a:lnTo>
                    <a:pt x="2160" y="409"/>
                  </a:lnTo>
                  <a:lnTo>
                    <a:pt x="2043" y="263"/>
                  </a:lnTo>
                  <a:lnTo>
                    <a:pt x="1897" y="147"/>
                  </a:lnTo>
                  <a:lnTo>
                    <a:pt x="1722" y="59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4"/>
            <p:cNvSpPr/>
            <p:nvPr/>
          </p:nvSpPr>
          <p:spPr>
            <a:xfrm>
              <a:off x="-2042587" y="5109100"/>
              <a:ext cx="60575" cy="53300"/>
            </a:xfrm>
            <a:custGeom>
              <a:avLst/>
              <a:gdLst/>
              <a:ahLst/>
              <a:cxnLst/>
              <a:rect l="l" t="t" r="r" b="b"/>
              <a:pathLst>
                <a:path w="2423" h="2132" extrusionOk="0">
                  <a:moveTo>
                    <a:pt x="1255" y="1"/>
                  </a:moveTo>
                  <a:lnTo>
                    <a:pt x="1022" y="30"/>
                  </a:lnTo>
                  <a:lnTo>
                    <a:pt x="788" y="59"/>
                  </a:lnTo>
                  <a:lnTo>
                    <a:pt x="555" y="147"/>
                  </a:lnTo>
                  <a:lnTo>
                    <a:pt x="380" y="263"/>
                  </a:lnTo>
                  <a:lnTo>
                    <a:pt x="234" y="409"/>
                  </a:lnTo>
                  <a:lnTo>
                    <a:pt x="117" y="613"/>
                  </a:lnTo>
                  <a:lnTo>
                    <a:pt x="59" y="818"/>
                  </a:lnTo>
                  <a:lnTo>
                    <a:pt x="0" y="1080"/>
                  </a:lnTo>
                  <a:lnTo>
                    <a:pt x="30" y="1314"/>
                  </a:lnTo>
                  <a:lnTo>
                    <a:pt x="88" y="1518"/>
                  </a:lnTo>
                  <a:lnTo>
                    <a:pt x="176" y="1693"/>
                  </a:lnTo>
                  <a:lnTo>
                    <a:pt x="292" y="1839"/>
                  </a:lnTo>
                  <a:lnTo>
                    <a:pt x="438" y="1956"/>
                  </a:lnTo>
                  <a:lnTo>
                    <a:pt x="643" y="2044"/>
                  </a:lnTo>
                  <a:lnTo>
                    <a:pt x="847" y="2102"/>
                  </a:lnTo>
                  <a:lnTo>
                    <a:pt x="1110" y="2102"/>
                  </a:lnTo>
                  <a:lnTo>
                    <a:pt x="1343" y="2131"/>
                  </a:lnTo>
                  <a:lnTo>
                    <a:pt x="1606" y="2102"/>
                  </a:lnTo>
                  <a:lnTo>
                    <a:pt x="1810" y="2044"/>
                  </a:lnTo>
                  <a:lnTo>
                    <a:pt x="2014" y="1956"/>
                  </a:lnTo>
                  <a:lnTo>
                    <a:pt x="2160" y="1810"/>
                  </a:lnTo>
                  <a:lnTo>
                    <a:pt x="2277" y="1664"/>
                  </a:lnTo>
                  <a:lnTo>
                    <a:pt x="2364" y="1431"/>
                  </a:lnTo>
                  <a:lnTo>
                    <a:pt x="2423" y="1168"/>
                  </a:lnTo>
                  <a:lnTo>
                    <a:pt x="2394" y="905"/>
                  </a:lnTo>
                  <a:lnTo>
                    <a:pt x="2364" y="701"/>
                  </a:lnTo>
                  <a:lnTo>
                    <a:pt x="2248" y="497"/>
                  </a:lnTo>
                  <a:lnTo>
                    <a:pt x="2131" y="322"/>
                  </a:lnTo>
                  <a:lnTo>
                    <a:pt x="1956" y="205"/>
                  </a:lnTo>
                  <a:lnTo>
                    <a:pt x="1752" y="88"/>
                  </a:lnTo>
                  <a:lnTo>
                    <a:pt x="1518" y="30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74"/>
            <p:cNvSpPr/>
            <p:nvPr/>
          </p:nvSpPr>
          <p:spPr>
            <a:xfrm>
              <a:off x="-1836837" y="5046350"/>
              <a:ext cx="51825" cy="54750"/>
            </a:xfrm>
            <a:custGeom>
              <a:avLst/>
              <a:gdLst/>
              <a:ahLst/>
              <a:cxnLst/>
              <a:rect l="l" t="t" r="r" b="b"/>
              <a:pathLst>
                <a:path w="2073" h="2190" extrusionOk="0">
                  <a:moveTo>
                    <a:pt x="614" y="1"/>
                  </a:moveTo>
                  <a:lnTo>
                    <a:pt x="468" y="30"/>
                  </a:lnTo>
                  <a:lnTo>
                    <a:pt x="322" y="88"/>
                  </a:lnTo>
                  <a:lnTo>
                    <a:pt x="205" y="176"/>
                  </a:lnTo>
                  <a:lnTo>
                    <a:pt x="117" y="263"/>
                  </a:lnTo>
                  <a:lnTo>
                    <a:pt x="30" y="409"/>
                  </a:lnTo>
                  <a:lnTo>
                    <a:pt x="1" y="584"/>
                  </a:lnTo>
                  <a:lnTo>
                    <a:pt x="1" y="789"/>
                  </a:lnTo>
                  <a:lnTo>
                    <a:pt x="117" y="993"/>
                  </a:lnTo>
                  <a:lnTo>
                    <a:pt x="205" y="1256"/>
                  </a:lnTo>
                  <a:lnTo>
                    <a:pt x="293" y="1489"/>
                  </a:lnTo>
                  <a:lnTo>
                    <a:pt x="409" y="1723"/>
                  </a:lnTo>
                  <a:lnTo>
                    <a:pt x="555" y="1898"/>
                  </a:lnTo>
                  <a:lnTo>
                    <a:pt x="643" y="1985"/>
                  </a:lnTo>
                  <a:lnTo>
                    <a:pt x="760" y="2073"/>
                  </a:lnTo>
                  <a:lnTo>
                    <a:pt x="847" y="2131"/>
                  </a:lnTo>
                  <a:lnTo>
                    <a:pt x="993" y="2160"/>
                  </a:lnTo>
                  <a:lnTo>
                    <a:pt x="1139" y="2190"/>
                  </a:lnTo>
                  <a:lnTo>
                    <a:pt x="1314" y="2190"/>
                  </a:lnTo>
                  <a:lnTo>
                    <a:pt x="1489" y="2160"/>
                  </a:lnTo>
                  <a:lnTo>
                    <a:pt x="1664" y="2102"/>
                  </a:lnTo>
                  <a:lnTo>
                    <a:pt x="1781" y="2014"/>
                  </a:lnTo>
                  <a:lnTo>
                    <a:pt x="1898" y="1898"/>
                  </a:lnTo>
                  <a:lnTo>
                    <a:pt x="1985" y="1752"/>
                  </a:lnTo>
                  <a:lnTo>
                    <a:pt x="2044" y="1577"/>
                  </a:lnTo>
                  <a:lnTo>
                    <a:pt x="2073" y="1402"/>
                  </a:lnTo>
                  <a:lnTo>
                    <a:pt x="2073" y="1197"/>
                  </a:lnTo>
                  <a:lnTo>
                    <a:pt x="2044" y="935"/>
                  </a:lnTo>
                  <a:lnTo>
                    <a:pt x="1956" y="701"/>
                  </a:lnTo>
                  <a:lnTo>
                    <a:pt x="1839" y="497"/>
                  </a:lnTo>
                  <a:lnTo>
                    <a:pt x="1693" y="322"/>
                  </a:lnTo>
                  <a:lnTo>
                    <a:pt x="1518" y="176"/>
                  </a:lnTo>
                  <a:lnTo>
                    <a:pt x="1285" y="88"/>
                  </a:lnTo>
                  <a:lnTo>
                    <a:pt x="1051" y="30"/>
                  </a:lnTo>
                  <a:lnTo>
                    <a:pt x="7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74"/>
            <p:cNvSpPr/>
            <p:nvPr/>
          </p:nvSpPr>
          <p:spPr>
            <a:xfrm>
              <a:off x="-1523087" y="5741700"/>
              <a:ext cx="50375" cy="42325"/>
            </a:xfrm>
            <a:custGeom>
              <a:avLst/>
              <a:gdLst/>
              <a:ahLst/>
              <a:cxnLst/>
              <a:rect l="l" t="t" r="r" b="b"/>
              <a:pathLst>
                <a:path w="2015" h="1693" extrusionOk="0">
                  <a:moveTo>
                    <a:pt x="847" y="0"/>
                  </a:moveTo>
                  <a:lnTo>
                    <a:pt x="672" y="29"/>
                  </a:lnTo>
                  <a:lnTo>
                    <a:pt x="467" y="88"/>
                  </a:lnTo>
                  <a:lnTo>
                    <a:pt x="321" y="175"/>
                  </a:lnTo>
                  <a:lnTo>
                    <a:pt x="205" y="292"/>
                  </a:lnTo>
                  <a:lnTo>
                    <a:pt x="88" y="467"/>
                  </a:lnTo>
                  <a:lnTo>
                    <a:pt x="30" y="642"/>
                  </a:lnTo>
                  <a:lnTo>
                    <a:pt x="0" y="876"/>
                  </a:lnTo>
                  <a:lnTo>
                    <a:pt x="0" y="1080"/>
                  </a:lnTo>
                  <a:lnTo>
                    <a:pt x="59" y="1255"/>
                  </a:lnTo>
                  <a:lnTo>
                    <a:pt x="117" y="1401"/>
                  </a:lnTo>
                  <a:lnTo>
                    <a:pt x="234" y="1489"/>
                  </a:lnTo>
                  <a:lnTo>
                    <a:pt x="380" y="1576"/>
                  </a:lnTo>
                  <a:lnTo>
                    <a:pt x="526" y="1664"/>
                  </a:lnTo>
                  <a:lnTo>
                    <a:pt x="701" y="1693"/>
                  </a:lnTo>
                  <a:lnTo>
                    <a:pt x="1109" y="1693"/>
                  </a:lnTo>
                  <a:lnTo>
                    <a:pt x="1314" y="1664"/>
                  </a:lnTo>
                  <a:lnTo>
                    <a:pt x="1489" y="1605"/>
                  </a:lnTo>
                  <a:lnTo>
                    <a:pt x="1635" y="1518"/>
                  </a:lnTo>
                  <a:lnTo>
                    <a:pt x="1781" y="1372"/>
                  </a:lnTo>
                  <a:lnTo>
                    <a:pt x="1868" y="1226"/>
                  </a:lnTo>
                  <a:lnTo>
                    <a:pt x="1956" y="1022"/>
                  </a:lnTo>
                  <a:lnTo>
                    <a:pt x="2014" y="788"/>
                  </a:lnTo>
                  <a:lnTo>
                    <a:pt x="1985" y="613"/>
                  </a:lnTo>
                  <a:lnTo>
                    <a:pt x="1897" y="467"/>
                  </a:lnTo>
                  <a:lnTo>
                    <a:pt x="1810" y="321"/>
                  </a:lnTo>
                  <a:lnTo>
                    <a:pt x="1693" y="204"/>
                  </a:lnTo>
                  <a:lnTo>
                    <a:pt x="1576" y="117"/>
                  </a:lnTo>
                  <a:lnTo>
                    <a:pt x="1430" y="5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74"/>
            <p:cNvSpPr/>
            <p:nvPr/>
          </p:nvSpPr>
          <p:spPr>
            <a:xfrm>
              <a:off x="-1393212" y="5265250"/>
              <a:ext cx="41600" cy="43800"/>
            </a:xfrm>
            <a:custGeom>
              <a:avLst/>
              <a:gdLst/>
              <a:ahLst/>
              <a:cxnLst/>
              <a:rect l="l" t="t" r="r" b="b"/>
              <a:pathLst>
                <a:path w="1664" h="1752" extrusionOk="0">
                  <a:moveTo>
                    <a:pt x="817" y="0"/>
                  </a:moveTo>
                  <a:lnTo>
                    <a:pt x="642" y="59"/>
                  </a:lnTo>
                  <a:lnTo>
                    <a:pt x="496" y="146"/>
                  </a:lnTo>
                  <a:lnTo>
                    <a:pt x="351" y="263"/>
                  </a:lnTo>
                  <a:lnTo>
                    <a:pt x="205" y="380"/>
                  </a:lnTo>
                  <a:lnTo>
                    <a:pt x="117" y="526"/>
                  </a:lnTo>
                  <a:lnTo>
                    <a:pt x="59" y="701"/>
                  </a:lnTo>
                  <a:lnTo>
                    <a:pt x="0" y="876"/>
                  </a:lnTo>
                  <a:lnTo>
                    <a:pt x="0" y="1080"/>
                  </a:lnTo>
                  <a:lnTo>
                    <a:pt x="29" y="1255"/>
                  </a:lnTo>
                  <a:lnTo>
                    <a:pt x="59" y="1372"/>
                  </a:lnTo>
                  <a:lnTo>
                    <a:pt x="146" y="1489"/>
                  </a:lnTo>
                  <a:lnTo>
                    <a:pt x="234" y="1605"/>
                  </a:lnTo>
                  <a:lnTo>
                    <a:pt x="351" y="1664"/>
                  </a:lnTo>
                  <a:lnTo>
                    <a:pt x="467" y="1722"/>
                  </a:lnTo>
                  <a:lnTo>
                    <a:pt x="613" y="1751"/>
                  </a:lnTo>
                  <a:lnTo>
                    <a:pt x="759" y="1751"/>
                  </a:lnTo>
                  <a:lnTo>
                    <a:pt x="963" y="1722"/>
                  </a:lnTo>
                  <a:lnTo>
                    <a:pt x="1139" y="1664"/>
                  </a:lnTo>
                  <a:lnTo>
                    <a:pt x="1284" y="1576"/>
                  </a:lnTo>
                  <a:lnTo>
                    <a:pt x="1401" y="1459"/>
                  </a:lnTo>
                  <a:lnTo>
                    <a:pt x="1518" y="1314"/>
                  </a:lnTo>
                  <a:lnTo>
                    <a:pt x="1576" y="1168"/>
                  </a:lnTo>
                  <a:lnTo>
                    <a:pt x="1635" y="993"/>
                  </a:lnTo>
                  <a:lnTo>
                    <a:pt x="1664" y="817"/>
                  </a:lnTo>
                  <a:lnTo>
                    <a:pt x="1664" y="642"/>
                  </a:lnTo>
                  <a:lnTo>
                    <a:pt x="1635" y="496"/>
                  </a:lnTo>
                  <a:lnTo>
                    <a:pt x="1576" y="350"/>
                  </a:lnTo>
                  <a:lnTo>
                    <a:pt x="1489" y="234"/>
                  </a:lnTo>
                  <a:lnTo>
                    <a:pt x="1372" y="146"/>
                  </a:lnTo>
                  <a:lnTo>
                    <a:pt x="1197" y="59"/>
                  </a:lnTo>
                  <a:lnTo>
                    <a:pt x="1022" y="29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6" name="Google Shape;9876;p74"/>
          <p:cNvGrpSpPr/>
          <p:nvPr/>
        </p:nvGrpSpPr>
        <p:grpSpPr>
          <a:xfrm>
            <a:off x="3555790" y="3698784"/>
            <a:ext cx="729778" cy="679663"/>
            <a:chOff x="1668925" y="6277925"/>
            <a:chExt cx="2252400" cy="2097725"/>
          </a:xfrm>
        </p:grpSpPr>
        <p:sp>
          <p:nvSpPr>
            <p:cNvPr id="9877" name="Google Shape;9877;p74"/>
            <p:cNvSpPr/>
            <p:nvPr/>
          </p:nvSpPr>
          <p:spPr>
            <a:xfrm>
              <a:off x="1668925" y="6277925"/>
              <a:ext cx="1054350" cy="2097725"/>
            </a:xfrm>
            <a:custGeom>
              <a:avLst/>
              <a:gdLst/>
              <a:ahLst/>
              <a:cxnLst/>
              <a:rect l="l" t="t" r="r" b="b"/>
              <a:pathLst>
                <a:path w="42174" h="83909" extrusionOk="0">
                  <a:moveTo>
                    <a:pt x="21101" y="1"/>
                  </a:moveTo>
                  <a:lnTo>
                    <a:pt x="20810" y="30"/>
                  </a:lnTo>
                  <a:lnTo>
                    <a:pt x="20489" y="88"/>
                  </a:lnTo>
                  <a:lnTo>
                    <a:pt x="20226" y="205"/>
                  </a:lnTo>
                  <a:lnTo>
                    <a:pt x="19992" y="351"/>
                  </a:lnTo>
                  <a:lnTo>
                    <a:pt x="19759" y="526"/>
                  </a:lnTo>
                  <a:lnTo>
                    <a:pt x="19555" y="731"/>
                  </a:lnTo>
                  <a:lnTo>
                    <a:pt x="19379" y="964"/>
                  </a:lnTo>
                  <a:lnTo>
                    <a:pt x="19204" y="1198"/>
                  </a:lnTo>
                  <a:lnTo>
                    <a:pt x="19058" y="1489"/>
                  </a:lnTo>
                  <a:lnTo>
                    <a:pt x="18913" y="1752"/>
                  </a:lnTo>
                  <a:lnTo>
                    <a:pt x="18679" y="2336"/>
                  </a:lnTo>
                  <a:lnTo>
                    <a:pt x="18241" y="3532"/>
                  </a:lnTo>
                  <a:lnTo>
                    <a:pt x="17512" y="5459"/>
                  </a:lnTo>
                  <a:lnTo>
                    <a:pt x="16782" y="7414"/>
                  </a:lnTo>
                  <a:lnTo>
                    <a:pt x="16432" y="8406"/>
                  </a:lnTo>
                  <a:lnTo>
                    <a:pt x="16140" y="9399"/>
                  </a:lnTo>
                  <a:lnTo>
                    <a:pt x="15848" y="10420"/>
                  </a:lnTo>
                  <a:lnTo>
                    <a:pt x="15644" y="11442"/>
                  </a:lnTo>
                  <a:lnTo>
                    <a:pt x="15556" y="11792"/>
                  </a:lnTo>
                  <a:lnTo>
                    <a:pt x="15439" y="12084"/>
                  </a:lnTo>
                  <a:lnTo>
                    <a:pt x="15323" y="12346"/>
                  </a:lnTo>
                  <a:lnTo>
                    <a:pt x="15148" y="12551"/>
                  </a:lnTo>
                  <a:lnTo>
                    <a:pt x="14943" y="12726"/>
                  </a:lnTo>
                  <a:lnTo>
                    <a:pt x="14651" y="12872"/>
                  </a:lnTo>
                  <a:lnTo>
                    <a:pt x="14330" y="12959"/>
                  </a:lnTo>
                  <a:lnTo>
                    <a:pt x="13922" y="13018"/>
                  </a:lnTo>
                  <a:lnTo>
                    <a:pt x="13309" y="13105"/>
                  </a:lnTo>
                  <a:lnTo>
                    <a:pt x="12696" y="13193"/>
                  </a:lnTo>
                  <a:lnTo>
                    <a:pt x="12083" y="13339"/>
                  </a:lnTo>
                  <a:lnTo>
                    <a:pt x="11499" y="13514"/>
                  </a:lnTo>
                  <a:lnTo>
                    <a:pt x="10887" y="13689"/>
                  </a:lnTo>
                  <a:lnTo>
                    <a:pt x="10303" y="13922"/>
                  </a:lnTo>
                  <a:lnTo>
                    <a:pt x="9719" y="14185"/>
                  </a:lnTo>
                  <a:lnTo>
                    <a:pt x="9135" y="14448"/>
                  </a:lnTo>
                  <a:lnTo>
                    <a:pt x="8669" y="14710"/>
                  </a:lnTo>
                  <a:lnTo>
                    <a:pt x="8260" y="15002"/>
                  </a:lnTo>
                  <a:lnTo>
                    <a:pt x="7910" y="15323"/>
                  </a:lnTo>
                  <a:lnTo>
                    <a:pt x="7589" y="15703"/>
                  </a:lnTo>
                  <a:lnTo>
                    <a:pt x="7472" y="15878"/>
                  </a:lnTo>
                  <a:lnTo>
                    <a:pt x="7355" y="16082"/>
                  </a:lnTo>
                  <a:lnTo>
                    <a:pt x="7238" y="16315"/>
                  </a:lnTo>
                  <a:lnTo>
                    <a:pt x="7151" y="16520"/>
                  </a:lnTo>
                  <a:lnTo>
                    <a:pt x="7034" y="17016"/>
                  </a:lnTo>
                  <a:lnTo>
                    <a:pt x="6947" y="17541"/>
                  </a:lnTo>
                  <a:lnTo>
                    <a:pt x="6567" y="22649"/>
                  </a:lnTo>
                  <a:lnTo>
                    <a:pt x="6071" y="22795"/>
                  </a:lnTo>
                  <a:lnTo>
                    <a:pt x="5575" y="22941"/>
                  </a:lnTo>
                  <a:lnTo>
                    <a:pt x="5108" y="23116"/>
                  </a:lnTo>
                  <a:lnTo>
                    <a:pt x="4670" y="23320"/>
                  </a:lnTo>
                  <a:lnTo>
                    <a:pt x="4291" y="23524"/>
                  </a:lnTo>
                  <a:lnTo>
                    <a:pt x="3911" y="23758"/>
                  </a:lnTo>
                  <a:lnTo>
                    <a:pt x="3561" y="23991"/>
                  </a:lnTo>
                  <a:lnTo>
                    <a:pt x="3240" y="24283"/>
                  </a:lnTo>
                  <a:lnTo>
                    <a:pt x="2948" y="24546"/>
                  </a:lnTo>
                  <a:lnTo>
                    <a:pt x="2715" y="24867"/>
                  </a:lnTo>
                  <a:lnTo>
                    <a:pt x="2481" y="25188"/>
                  </a:lnTo>
                  <a:lnTo>
                    <a:pt x="2277" y="25538"/>
                  </a:lnTo>
                  <a:lnTo>
                    <a:pt x="2102" y="25917"/>
                  </a:lnTo>
                  <a:lnTo>
                    <a:pt x="1956" y="26326"/>
                  </a:lnTo>
                  <a:lnTo>
                    <a:pt x="1868" y="26735"/>
                  </a:lnTo>
                  <a:lnTo>
                    <a:pt x="1781" y="27202"/>
                  </a:lnTo>
                  <a:lnTo>
                    <a:pt x="1197" y="30908"/>
                  </a:lnTo>
                  <a:lnTo>
                    <a:pt x="934" y="32747"/>
                  </a:lnTo>
                  <a:lnTo>
                    <a:pt x="672" y="34615"/>
                  </a:lnTo>
                  <a:lnTo>
                    <a:pt x="438" y="36482"/>
                  </a:lnTo>
                  <a:lnTo>
                    <a:pt x="263" y="38350"/>
                  </a:lnTo>
                  <a:lnTo>
                    <a:pt x="146" y="40218"/>
                  </a:lnTo>
                  <a:lnTo>
                    <a:pt x="117" y="41152"/>
                  </a:lnTo>
                  <a:lnTo>
                    <a:pt x="88" y="42115"/>
                  </a:lnTo>
                  <a:lnTo>
                    <a:pt x="59" y="45938"/>
                  </a:lnTo>
                  <a:lnTo>
                    <a:pt x="30" y="49762"/>
                  </a:lnTo>
                  <a:lnTo>
                    <a:pt x="1" y="53585"/>
                  </a:lnTo>
                  <a:lnTo>
                    <a:pt x="1" y="57408"/>
                  </a:lnTo>
                  <a:lnTo>
                    <a:pt x="30" y="59305"/>
                  </a:lnTo>
                  <a:lnTo>
                    <a:pt x="59" y="61202"/>
                  </a:lnTo>
                  <a:lnTo>
                    <a:pt x="146" y="63129"/>
                  </a:lnTo>
                  <a:lnTo>
                    <a:pt x="234" y="65026"/>
                  </a:lnTo>
                  <a:lnTo>
                    <a:pt x="380" y="66923"/>
                  </a:lnTo>
                  <a:lnTo>
                    <a:pt x="526" y="68849"/>
                  </a:lnTo>
                  <a:lnTo>
                    <a:pt x="730" y="70746"/>
                  </a:lnTo>
                  <a:lnTo>
                    <a:pt x="993" y="72643"/>
                  </a:lnTo>
                  <a:lnTo>
                    <a:pt x="1080" y="73373"/>
                  </a:lnTo>
                  <a:lnTo>
                    <a:pt x="1139" y="74131"/>
                  </a:lnTo>
                  <a:lnTo>
                    <a:pt x="1255" y="74861"/>
                  </a:lnTo>
                  <a:lnTo>
                    <a:pt x="1372" y="75591"/>
                  </a:lnTo>
                  <a:lnTo>
                    <a:pt x="1460" y="75941"/>
                  </a:lnTo>
                  <a:lnTo>
                    <a:pt x="1577" y="76291"/>
                  </a:lnTo>
                  <a:lnTo>
                    <a:pt x="1722" y="76612"/>
                  </a:lnTo>
                  <a:lnTo>
                    <a:pt x="1898" y="76962"/>
                  </a:lnTo>
                  <a:lnTo>
                    <a:pt x="2102" y="77254"/>
                  </a:lnTo>
                  <a:lnTo>
                    <a:pt x="2335" y="77575"/>
                  </a:lnTo>
                  <a:lnTo>
                    <a:pt x="2598" y="77867"/>
                  </a:lnTo>
                  <a:lnTo>
                    <a:pt x="2919" y="78159"/>
                  </a:lnTo>
                  <a:lnTo>
                    <a:pt x="3590" y="78714"/>
                  </a:lnTo>
                  <a:lnTo>
                    <a:pt x="4291" y="79239"/>
                  </a:lnTo>
                  <a:lnTo>
                    <a:pt x="4991" y="79764"/>
                  </a:lnTo>
                  <a:lnTo>
                    <a:pt x="5721" y="80260"/>
                  </a:lnTo>
                  <a:lnTo>
                    <a:pt x="6450" y="80727"/>
                  </a:lnTo>
                  <a:lnTo>
                    <a:pt x="7209" y="81136"/>
                  </a:lnTo>
                  <a:lnTo>
                    <a:pt x="7997" y="81515"/>
                  </a:lnTo>
                  <a:lnTo>
                    <a:pt x="8844" y="81836"/>
                  </a:lnTo>
                  <a:lnTo>
                    <a:pt x="9953" y="82245"/>
                  </a:lnTo>
                  <a:lnTo>
                    <a:pt x="11062" y="82566"/>
                  </a:lnTo>
                  <a:lnTo>
                    <a:pt x="12200" y="82887"/>
                  </a:lnTo>
                  <a:lnTo>
                    <a:pt x="13309" y="83150"/>
                  </a:lnTo>
                  <a:lnTo>
                    <a:pt x="14447" y="83354"/>
                  </a:lnTo>
                  <a:lnTo>
                    <a:pt x="15585" y="83529"/>
                  </a:lnTo>
                  <a:lnTo>
                    <a:pt x="16724" y="83675"/>
                  </a:lnTo>
                  <a:lnTo>
                    <a:pt x="17862" y="83792"/>
                  </a:lnTo>
                  <a:lnTo>
                    <a:pt x="19000" y="83879"/>
                  </a:lnTo>
                  <a:lnTo>
                    <a:pt x="20138" y="83908"/>
                  </a:lnTo>
                  <a:lnTo>
                    <a:pt x="21306" y="83908"/>
                  </a:lnTo>
                  <a:lnTo>
                    <a:pt x="22444" y="83879"/>
                  </a:lnTo>
                  <a:lnTo>
                    <a:pt x="23611" y="83821"/>
                  </a:lnTo>
                  <a:lnTo>
                    <a:pt x="24779" y="83733"/>
                  </a:lnTo>
                  <a:lnTo>
                    <a:pt x="25946" y="83587"/>
                  </a:lnTo>
                  <a:lnTo>
                    <a:pt x="27114" y="83442"/>
                  </a:lnTo>
                  <a:lnTo>
                    <a:pt x="27931" y="83325"/>
                  </a:lnTo>
                  <a:lnTo>
                    <a:pt x="28748" y="83179"/>
                  </a:lnTo>
                  <a:lnTo>
                    <a:pt x="29536" y="83004"/>
                  </a:lnTo>
                  <a:lnTo>
                    <a:pt x="30324" y="82799"/>
                  </a:lnTo>
                  <a:lnTo>
                    <a:pt x="31112" y="82595"/>
                  </a:lnTo>
                  <a:lnTo>
                    <a:pt x="31871" y="82362"/>
                  </a:lnTo>
                  <a:lnTo>
                    <a:pt x="32630" y="82099"/>
                  </a:lnTo>
                  <a:lnTo>
                    <a:pt x="33388" y="81807"/>
                  </a:lnTo>
                  <a:lnTo>
                    <a:pt x="34118" y="81486"/>
                  </a:lnTo>
                  <a:lnTo>
                    <a:pt x="34848" y="81136"/>
                  </a:lnTo>
                  <a:lnTo>
                    <a:pt x="35548" y="80756"/>
                  </a:lnTo>
                  <a:lnTo>
                    <a:pt x="36249" y="80377"/>
                  </a:lnTo>
                  <a:lnTo>
                    <a:pt x="36949" y="79939"/>
                  </a:lnTo>
                  <a:lnTo>
                    <a:pt x="37620" y="79472"/>
                  </a:lnTo>
                  <a:lnTo>
                    <a:pt x="38291" y="78976"/>
                  </a:lnTo>
                  <a:lnTo>
                    <a:pt x="38934" y="78422"/>
                  </a:lnTo>
                  <a:lnTo>
                    <a:pt x="39313" y="78101"/>
                  </a:lnTo>
                  <a:lnTo>
                    <a:pt x="39634" y="77721"/>
                  </a:lnTo>
                  <a:lnTo>
                    <a:pt x="39926" y="77342"/>
                  </a:lnTo>
                  <a:lnTo>
                    <a:pt x="40189" y="76933"/>
                  </a:lnTo>
                  <a:lnTo>
                    <a:pt x="40393" y="76495"/>
                  </a:lnTo>
                  <a:lnTo>
                    <a:pt x="40597" y="76058"/>
                  </a:lnTo>
                  <a:lnTo>
                    <a:pt x="40714" y="75562"/>
                  </a:lnTo>
                  <a:lnTo>
                    <a:pt x="40831" y="75036"/>
                  </a:lnTo>
                  <a:lnTo>
                    <a:pt x="41093" y="73256"/>
                  </a:lnTo>
                  <a:lnTo>
                    <a:pt x="41356" y="71476"/>
                  </a:lnTo>
                  <a:lnTo>
                    <a:pt x="41560" y="69695"/>
                  </a:lnTo>
                  <a:lnTo>
                    <a:pt x="41765" y="67915"/>
                  </a:lnTo>
                  <a:lnTo>
                    <a:pt x="41910" y="66105"/>
                  </a:lnTo>
                  <a:lnTo>
                    <a:pt x="42027" y="64325"/>
                  </a:lnTo>
                  <a:lnTo>
                    <a:pt x="42086" y="62545"/>
                  </a:lnTo>
                  <a:lnTo>
                    <a:pt x="42115" y="60765"/>
                  </a:lnTo>
                  <a:lnTo>
                    <a:pt x="42144" y="56737"/>
                  </a:lnTo>
                  <a:lnTo>
                    <a:pt x="42173" y="52709"/>
                  </a:lnTo>
                  <a:lnTo>
                    <a:pt x="42173" y="48682"/>
                  </a:lnTo>
                  <a:lnTo>
                    <a:pt x="42173" y="46668"/>
                  </a:lnTo>
                  <a:lnTo>
                    <a:pt x="42144" y="44654"/>
                  </a:lnTo>
                  <a:lnTo>
                    <a:pt x="42086" y="42641"/>
                  </a:lnTo>
                  <a:lnTo>
                    <a:pt x="41998" y="40627"/>
                  </a:lnTo>
                  <a:lnTo>
                    <a:pt x="41881" y="38613"/>
                  </a:lnTo>
                  <a:lnTo>
                    <a:pt x="41706" y="36599"/>
                  </a:lnTo>
                  <a:lnTo>
                    <a:pt x="41531" y="34585"/>
                  </a:lnTo>
                  <a:lnTo>
                    <a:pt x="41268" y="32601"/>
                  </a:lnTo>
                  <a:lnTo>
                    <a:pt x="40977" y="30587"/>
                  </a:lnTo>
                  <a:lnTo>
                    <a:pt x="40655" y="28573"/>
                  </a:lnTo>
                  <a:lnTo>
                    <a:pt x="40539" y="27990"/>
                  </a:lnTo>
                  <a:lnTo>
                    <a:pt x="40393" y="27435"/>
                  </a:lnTo>
                  <a:lnTo>
                    <a:pt x="40247" y="26910"/>
                  </a:lnTo>
                  <a:lnTo>
                    <a:pt x="40072" y="26414"/>
                  </a:lnTo>
                  <a:lnTo>
                    <a:pt x="39867" y="25947"/>
                  </a:lnTo>
                  <a:lnTo>
                    <a:pt x="39634" y="25480"/>
                  </a:lnTo>
                  <a:lnTo>
                    <a:pt x="39401" y="25071"/>
                  </a:lnTo>
                  <a:lnTo>
                    <a:pt x="39109" y="24662"/>
                  </a:lnTo>
                  <a:lnTo>
                    <a:pt x="38788" y="24312"/>
                  </a:lnTo>
                  <a:lnTo>
                    <a:pt x="38467" y="23991"/>
                  </a:lnTo>
                  <a:lnTo>
                    <a:pt x="38058" y="23670"/>
                  </a:lnTo>
                  <a:lnTo>
                    <a:pt x="37649" y="23407"/>
                  </a:lnTo>
                  <a:lnTo>
                    <a:pt x="37182" y="23174"/>
                  </a:lnTo>
                  <a:lnTo>
                    <a:pt x="36686" y="22970"/>
                  </a:lnTo>
                  <a:lnTo>
                    <a:pt x="36132" y="22795"/>
                  </a:lnTo>
                  <a:lnTo>
                    <a:pt x="35548" y="22649"/>
                  </a:lnTo>
                  <a:lnTo>
                    <a:pt x="35402" y="20635"/>
                  </a:lnTo>
                  <a:lnTo>
                    <a:pt x="35344" y="19613"/>
                  </a:lnTo>
                  <a:lnTo>
                    <a:pt x="35315" y="18621"/>
                  </a:lnTo>
                  <a:lnTo>
                    <a:pt x="35315" y="18125"/>
                  </a:lnTo>
                  <a:lnTo>
                    <a:pt x="35285" y="17687"/>
                  </a:lnTo>
                  <a:lnTo>
                    <a:pt x="35198" y="17249"/>
                  </a:lnTo>
                  <a:lnTo>
                    <a:pt x="35110" y="16841"/>
                  </a:lnTo>
                  <a:lnTo>
                    <a:pt x="34964" y="16461"/>
                  </a:lnTo>
                  <a:lnTo>
                    <a:pt x="34789" y="16111"/>
                  </a:lnTo>
                  <a:lnTo>
                    <a:pt x="34585" y="15790"/>
                  </a:lnTo>
                  <a:lnTo>
                    <a:pt x="34351" y="15469"/>
                  </a:lnTo>
                  <a:lnTo>
                    <a:pt x="34089" y="15206"/>
                  </a:lnTo>
                  <a:lnTo>
                    <a:pt x="33797" y="14944"/>
                  </a:lnTo>
                  <a:lnTo>
                    <a:pt x="33505" y="14710"/>
                  </a:lnTo>
                  <a:lnTo>
                    <a:pt x="33155" y="14477"/>
                  </a:lnTo>
                  <a:lnTo>
                    <a:pt x="32775" y="14302"/>
                  </a:lnTo>
                  <a:lnTo>
                    <a:pt x="32396" y="14127"/>
                  </a:lnTo>
                  <a:lnTo>
                    <a:pt x="31987" y="13951"/>
                  </a:lnTo>
                  <a:lnTo>
                    <a:pt x="31550" y="13806"/>
                  </a:lnTo>
                  <a:lnTo>
                    <a:pt x="30762" y="13572"/>
                  </a:lnTo>
                  <a:lnTo>
                    <a:pt x="29945" y="13309"/>
                  </a:lnTo>
                  <a:lnTo>
                    <a:pt x="29536" y="13193"/>
                  </a:lnTo>
                  <a:lnTo>
                    <a:pt x="29127" y="13105"/>
                  </a:lnTo>
                  <a:lnTo>
                    <a:pt x="28719" y="13047"/>
                  </a:lnTo>
                  <a:lnTo>
                    <a:pt x="28310" y="13018"/>
                  </a:lnTo>
                  <a:lnTo>
                    <a:pt x="27872" y="12988"/>
                  </a:lnTo>
                  <a:lnTo>
                    <a:pt x="27522" y="12901"/>
                  </a:lnTo>
                  <a:lnTo>
                    <a:pt x="27376" y="12842"/>
                  </a:lnTo>
                  <a:lnTo>
                    <a:pt x="27230" y="12755"/>
                  </a:lnTo>
                  <a:lnTo>
                    <a:pt x="27114" y="12667"/>
                  </a:lnTo>
                  <a:lnTo>
                    <a:pt x="26997" y="12580"/>
                  </a:lnTo>
                  <a:lnTo>
                    <a:pt x="26822" y="12346"/>
                  </a:lnTo>
                  <a:lnTo>
                    <a:pt x="26676" y="12054"/>
                  </a:lnTo>
                  <a:lnTo>
                    <a:pt x="26588" y="11733"/>
                  </a:lnTo>
                  <a:lnTo>
                    <a:pt x="26501" y="11354"/>
                  </a:lnTo>
                  <a:lnTo>
                    <a:pt x="26267" y="10333"/>
                  </a:lnTo>
                  <a:lnTo>
                    <a:pt x="25975" y="9340"/>
                  </a:lnTo>
                  <a:lnTo>
                    <a:pt x="25683" y="8348"/>
                  </a:lnTo>
                  <a:lnTo>
                    <a:pt x="25333" y="7356"/>
                  </a:lnTo>
                  <a:lnTo>
                    <a:pt x="24633" y="5400"/>
                  </a:lnTo>
                  <a:lnTo>
                    <a:pt x="23874" y="3445"/>
                  </a:lnTo>
                  <a:lnTo>
                    <a:pt x="23465" y="2307"/>
                  </a:lnTo>
                  <a:lnTo>
                    <a:pt x="23203" y="1723"/>
                  </a:lnTo>
                  <a:lnTo>
                    <a:pt x="22911" y="1198"/>
                  </a:lnTo>
                  <a:lnTo>
                    <a:pt x="22765" y="935"/>
                  </a:lnTo>
                  <a:lnTo>
                    <a:pt x="22590" y="731"/>
                  </a:lnTo>
                  <a:lnTo>
                    <a:pt x="22386" y="526"/>
                  </a:lnTo>
                  <a:lnTo>
                    <a:pt x="22181" y="351"/>
                  </a:lnTo>
                  <a:lnTo>
                    <a:pt x="21948" y="205"/>
                  </a:lnTo>
                  <a:lnTo>
                    <a:pt x="21685" y="88"/>
                  </a:lnTo>
                  <a:lnTo>
                    <a:pt x="21422" y="30"/>
                  </a:lnTo>
                  <a:lnTo>
                    <a:pt x="211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4"/>
            <p:cNvSpPr/>
            <p:nvPr/>
          </p:nvSpPr>
          <p:spPr>
            <a:xfrm>
              <a:off x="1711250" y="7356325"/>
              <a:ext cx="971150" cy="684425"/>
            </a:xfrm>
            <a:custGeom>
              <a:avLst/>
              <a:gdLst/>
              <a:ahLst/>
              <a:cxnLst/>
              <a:rect l="l" t="t" r="r" b="b"/>
              <a:pathLst>
                <a:path w="38846" h="27377" extrusionOk="0">
                  <a:moveTo>
                    <a:pt x="205" y="1"/>
                  </a:moveTo>
                  <a:lnTo>
                    <a:pt x="59" y="9895"/>
                  </a:lnTo>
                  <a:lnTo>
                    <a:pt x="0" y="14768"/>
                  </a:lnTo>
                  <a:lnTo>
                    <a:pt x="0" y="19613"/>
                  </a:lnTo>
                  <a:lnTo>
                    <a:pt x="29" y="20284"/>
                  </a:lnTo>
                  <a:lnTo>
                    <a:pt x="117" y="20927"/>
                  </a:lnTo>
                  <a:lnTo>
                    <a:pt x="234" y="21510"/>
                  </a:lnTo>
                  <a:lnTo>
                    <a:pt x="409" y="22036"/>
                  </a:lnTo>
                  <a:lnTo>
                    <a:pt x="613" y="22532"/>
                  </a:lnTo>
                  <a:lnTo>
                    <a:pt x="847" y="22969"/>
                  </a:lnTo>
                  <a:lnTo>
                    <a:pt x="1138" y="23378"/>
                  </a:lnTo>
                  <a:lnTo>
                    <a:pt x="1460" y="23757"/>
                  </a:lnTo>
                  <a:lnTo>
                    <a:pt x="1810" y="24108"/>
                  </a:lnTo>
                  <a:lnTo>
                    <a:pt x="2189" y="24400"/>
                  </a:lnTo>
                  <a:lnTo>
                    <a:pt x="2598" y="24691"/>
                  </a:lnTo>
                  <a:lnTo>
                    <a:pt x="3036" y="24983"/>
                  </a:lnTo>
                  <a:lnTo>
                    <a:pt x="3502" y="25246"/>
                  </a:lnTo>
                  <a:lnTo>
                    <a:pt x="3969" y="25479"/>
                  </a:lnTo>
                  <a:lnTo>
                    <a:pt x="4991" y="25946"/>
                  </a:lnTo>
                  <a:lnTo>
                    <a:pt x="5604" y="26180"/>
                  </a:lnTo>
                  <a:lnTo>
                    <a:pt x="6246" y="26384"/>
                  </a:lnTo>
                  <a:lnTo>
                    <a:pt x="6888" y="26559"/>
                  </a:lnTo>
                  <a:lnTo>
                    <a:pt x="7559" y="26676"/>
                  </a:lnTo>
                  <a:lnTo>
                    <a:pt x="8814" y="26851"/>
                  </a:lnTo>
                  <a:lnTo>
                    <a:pt x="10098" y="27026"/>
                  </a:lnTo>
                  <a:lnTo>
                    <a:pt x="11353" y="27143"/>
                  </a:lnTo>
                  <a:lnTo>
                    <a:pt x="12637" y="27231"/>
                  </a:lnTo>
                  <a:lnTo>
                    <a:pt x="13892" y="27289"/>
                  </a:lnTo>
                  <a:lnTo>
                    <a:pt x="15177" y="27347"/>
                  </a:lnTo>
                  <a:lnTo>
                    <a:pt x="16432" y="27376"/>
                  </a:lnTo>
                  <a:lnTo>
                    <a:pt x="20255" y="27376"/>
                  </a:lnTo>
                  <a:lnTo>
                    <a:pt x="22794" y="27318"/>
                  </a:lnTo>
                  <a:lnTo>
                    <a:pt x="27901" y="27114"/>
                  </a:lnTo>
                  <a:lnTo>
                    <a:pt x="28514" y="27085"/>
                  </a:lnTo>
                  <a:lnTo>
                    <a:pt x="29127" y="27026"/>
                  </a:lnTo>
                  <a:lnTo>
                    <a:pt x="29740" y="26968"/>
                  </a:lnTo>
                  <a:lnTo>
                    <a:pt x="30353" y="26880"/>
                  </a:lnTo>
                  <a:lnTo>
                    <a:pt x="30966" y="26764"/>
                  </a:lnTo>
                  <a:lnTo>
                    <a:pt x="31549" y="26647"/>
                  </a:lnTo>
                  <a:lnTo>
                    <a:pt x="32133" y="26472"/>
                  </a:lnTo>
                  <a:lnTo>
                    <a:pt x="32717" y="26326"/>
                  </a:lnTo>
                  <a:lnTo>
                    <a:pt x="33301" y="26121"/>
                  </a:lnTo>
                  <a:lnTo>
                    <a:pt x="33855" y="25888"/>
                  </a:lnTo>
                  <a:lnTo>
                    <a:pt x="34439" y="25655"/>
                  </a:lnTo>
                  <a:lnTo>
                    <a:pt x="34993" y="25392"/>
                  </a:lnTo>
                  <a:lnTo>
                    <a:pt x="35519" y="25100"/>
                  </a:lnTo>
                  <a:lnTo>
                    <a:pt x="36073" y="24808"/>
                  </a:lnTo>
                  <a:lnTo>
                    <a:pt x="36598" y="24458"/>
                  </a:lnTo>
                  <a:lnTo>
                    <a:pt x="37124" y="24108"/>
                  </a:lnTo>
                  <a:lnTo>
                    <a:pt x="37416" y="23845"/>
                  </a:lnTo>
                  <a:lnTo>
                    <a:pt x="37708" y="23612"/>
                  </a:lnTo>
                  <a:lnTo>
                    <a:pt x="37912" y="23320"/>
                  </a:lnTo>
                  <a:lnTo>
                    <a:pt x="38087" y="23028"/>
                  </a:lnTo>
                  <a:lnTo>
                    <a:pt x="38233" y="22736"/>
                  </a:lnTo>
                  <a:lnTo>
                    <a:pt x="38350" y="22386"/>
                  </a:lnTo>
                  <a:lnTo>
                    <a:pt x="38437" y="22036"/>
                  </a:lnTo>
                  <a:lnTo>
                    <a:pt x="38496" y="21627"/>
                  </a:lnTo>
                  <a:lnTo>
                    <a:pt x="38612" y="20430"/>
                  </a:lnTo>
                  <a:lnTo>
                    <a:pt x="38671" y="19234"/>
                  </a:lnTo>
                  <a:lnTo>
                    <a:pt x="38758" y="18066"/>
                  </a:lnTo>
                  <a:lnTo>
                    <a:pt x="38787" y="16870"/>
                  </a:lnTo>
                  <a:lnTo>
                    <a:pt x="38846" y="14477"/>
                  </a:lnTo>
                  <a:lnTo>
                    <a:pt x="38817" y="12113"/>
                  </a:lnTo>
                  <a:lnTo>
                    <a:pt x="38787" y="9719"/>
                  </a:lnTo>
                  <a:lnTo>
                    <a:pt x="38729" y="7355"/>
                  </a:lnTo>
                  <a:lnTo>
                    <a:pt x="38583" y="2598"/>
                  </a:lnTo>
                  <a:lnTo>
                    <a:pt x="38612" y="1985"/>
                  </a:lnTo>
                  <a:lnTo>
                    <a:pt x="38612" y="1372"/>
                  </a:lnTo>
                  <a:lnTo>
                    <a:pt x="38583" y="1051"/>
                  </a:lnTo>
                  <a:lnTo>
                    <a:pt x="38554" y="730"/>
                  </a:lnTo>
                  <a:lnTo>
                    <a:pt x="38496" y="409"/>
                  </a:lnTo>
                  <a:lnTo>
                    <a:pt x="38379" y="59"/>
                  </a:lnTo>
                  <a:lnTo>
                    <a:pt x="37182" y="555"/>
                  </a:lnTo>
                  <a:lnTo>
                    <a:pt x="35986" y="993"/>
                  </a:lnTo>
                  <a:lnTo>
                    <a:pt x="34789" y="1402"/>
                  </a:lnTo>
                  <a:lnTo>
                    <a:pt x="33622" y="1810"/>
                  </a:lnTo>
                  <a:lnTo>
                    <a:pt x="32425" y="2160"/>
                  </a:lnTo>
                  <a:lnTo>
                    <a:pt x="31228" y="2481"/>
                  </a:lnTo>
                  <a:lnTo>
                    <a:pt x="30061" y="2773"/>
                  </a:lnTo>
                  <a:lnTo>
                    <a:pt x="28864" y="3036"/>
                  </a:lnTo>
                  <a:lnTo>
                    <a:pt x="27668" y="3269"/>
                  </a:lnTo>
                  <a:lnTo>
                    <a:pt x="26500" y="3474"/>
                  </a:lnTo>
                  <a:lnTo>
                    <a:pt x="25304" y="3649"/>
                  </a:lnTo>
                  <a:lnTo>
                    <a:pt x="24107" y="3766"/>
                  </a:lnTo>
                  <a:lnTo>
                    <a:pt x="22940" y="3882"/>
                  </a:lnTo>
                  <a:lnTo>
                    <a:pt x="21743" y="3970"/>
                  </a:lnTo>
                  <a:lnTo>
                    <a:pt x="20547" y="3999"/>
                  </a:lnTo>
                  <a:lnTo>
                    <a:pt x="19350" y="4028"/>
                  </a:lnTo>
                  <a:lnTo>
                    <a:pt x="18183" y="3999"/>
                  </a:lnTo>
                  <a:lnTo>
                    <a:pt x="16986" y="3941"/>
                  </a:lnTo>
                  <a:lnTo>
                    <a:pt x="15789" y="3882"/>
                  </a:lnTo>
                  <a:lnTo>
                    <a:pt x="14593" y="3766"/>
                  </a:lnTo>
                  <a:lnTo>
                    <a:pt x="13396" y="3620"/>
                  </a:lnTo>
                  <a:lnTo>
                    <a:pt x="12200" y="3445"/>
                  </a:lnTo>
                  <a:lnTo>
                    <a:pt x="11003" y="3240"/>
                  </a:lnTo>
                  <a:lnTo>
                    <a:pt x="9806" y="3007"/>
                  </a:lnTo>
                  <a:lnTo>
                    <a:pt x="8610" y="2744"/>
                  </a:lnTo>
                  <a:lnTo>
                    <a:pt x="7413" y="2452"/>
                  </a:lnTo>
                  <a:lnTo>
                    <a:pt x="6217" y="2102"/>
                  </a:lnTo>
                  <a:lnTo>
                    <a:pt x="5020" y="1752"/>
                  </a:lnTo>
                  <a:lnTo>
                    <a:pt x="3824" y="1343"/>
                  </a:lnTo>
                  <a:lnTo>
                    <a:pt x="2627" y="935"/>
                  </a:lnTo>
                  <a:lnTo>
                    <a:pt x="1430" y="468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74"/>
            <p:cNvSpPr/>
            <p:nvPr/>
          </p:nvSpPr>
          <p:spPr>
            <a:xfrm>
              <a:off x="1715625" y="7041850"/>
              <a:ext cx="960225" cy="376525"/>
            </a:xfrm>
            <a:custGeom>
              <a:avLst/>
              <a:gdLst/>
              <a:ahLst/>
              <a:cxnLst/>
              <a:rect l="l" t="t" r="r" b="b"/>
              <a:pathLst>
                <a:path w="38409" h="15061" extrusionOk="0">
                  <a:moveTo>
                    <a:pt x="37299" y="1"/>
                  </a:moveTo>
                  <a:lnTo>
                    <a:pt x="36102" y="643"/>
                  </a:lnTo>
                  <a:lnTo>
                    <a:pt x="34964" y="1227"/>
                  </a:lnTo>
                  <a:lnTo>
                    <a:pt x="33797" y="1810"/>
                  </a:lnTo>
                  <a:lnTo>
                    <a:pt x="32659" y="2307"/>
                  </a:lnTo>
                  <a:lnTo>
                    <a:pt x="31520" y="2803"/>
                  </a:lnTo>
                  <a:lnTo>
                    <a:pt x="30382" y="3240"/>
                  </a:lnTo>
                  <a:lnTo>
                    <a:pt x="29273" y="3620"/>
                  </a:lnTo>
                  <a:lnTo>
                    <a:pt x="28164" y="3970"/>
                  </a:lnTo>
                  <a:lnTo>
                    <a:pt x="27026" y="4291"/>
                  </a:lnTo>
                  <a:lnTo>
                    <a:pt x="25917" y="4583"/>
                  </a:lnTo>
                  <a:lnTo>
                    <a:pt x="24837" y="4816"/>
                  </a:lnTo>
                  <a:lnTo>
                    <a:pt x="23728" y="4992"/>
                  </a:lnTo>
                  <a:lnTo>
                    <a:pt x="22619" y="5137"/>
                  </a:lnTo>
                  <a:lnTo>
                    <a:pt x="21510" y="5254"/>
                  </a:lnTo>
                  <a:lnTo>
                    <a:pt x="20430" y="5313"/>
                  </a:lnTo>
                  <a:lnTo>
                    <a:pt x="19321" y="5342"/>
                  </a:lnTo>
                  <a:lnTo>
                    <a:pt x="18212" y="5313"/>
                  </a:lnTo>
                  <a:lnTo>
                    <a:pt x="17132" y="5254"/>
                  </a:lnTo>
                  <a:lnTo>
                    <a:pt x="16023" y="5167"/>
                  </a:lnTo>
                  <a:lnTo>
                    <a:pt x="14914" y="5021"/>
                  </a:lnTo>
                  <a:lnTo>
                    <a:pt x="13805" y="4846"/>
                  </a:lnTo>
                  <a:lnTo>
                    <a:pt x="12696" y="4612"/>
                  </a:lnTo>
                  <a:lnTo>
                    <a:pt x="11558" y="4349"/>
                  </a:lnTo>
                  <a:lnTo>
                    <a:pt x="10449" y="4028"/>
                  </a:lnTo>
                  <a:lnTo>
                    <a:pt x="9310" y="3678"/>
                  </a:lnTo>
                  <a:lnTo>
                    <a:pt x="8172" y="3299"/>
                  </a:lnTo>
                  <a:lnTo>
                    <a:pt x="7005" y="2861"/>
                  </a:lnTo>
                  <a:lnTo>
                    <a:pt x="5867" y="2365"/>
                  </a:lnTo>
                  <a:lnTo>
                    <a:pt x="4699" y="1840"/>
                  </a:lnTo>
                  <a:lnTo>
                    <a:pt x="3532" y="1285"/>
                  </a:lnTo>
                  <a:lnTo>
                    <a:pt x="2335" y="672"/>
                  </a:lnTo>
                  <a:lnTo>
                    <a:pt x="1139" y="30"/>
                  </a:lnTo>
                  <a:lnTo>
                    <a:pt x="905" y="964"/>
                  </a:lnTo>
                  <a:lnTo>
                    <a:pt x="672" y="1927"/>
                  </a:lnTo>
                  <a:lnTo>
                    <a:pt x="497" y="2890"/>
                  </a:lnTo>
                  <a:lnTo>
                    <a:pt x="351" y="3853"/>
                  </a:lnTo>
                  <a:lnTo>
                    <a:pt x="234" y="4816"/>
                  </a:lnTo>
                  <a:lnTo>
                    <a:pt x="146" y="5809"/>
                  </a:lnTo>
                  <a:lnTo>
                    <a:pt x="88" y="6772"/>
                  </a:lnTo>
                  <a:lnTo>
                    <a:pt x="30" y="7735"/>
                  </a:lnTo>
                  <a:lnTo>
                    <a:pt x="0" y="8756"/>
                  </a:lnTo>
                  <a:lnTo>
                    <a:pt x="0" y="9194"/>
                  </a:lnTo>
                  <a:lnTo>
                    <a:pt x="0" y="9574"/>
                  </a:lnTo>
                  <a:lnTo>
                    <a:pt x="59" y="9924"/>
                  </a:lnTo>
                  <a:lnTo>
                    <a:pt x="117" y="10216"/>
                  </a:lnTo>
                  <a:lnTo>
                    <a:pt x="234" y="10478"/>
                  </a:lnTo>
                  <a:lnTo>
                    <a:pt x="351" y="10712"/>
                  </a:lnTo>
                  <a:lnTo>
                    <a:pt x="526" y="10916"/>
                  </a:lnTo>
                  <a:lnTo>
                    <a:pt x="701" y="11120"/>
                  </a:lnTo>
                  <a:lnTo>
                    <a:pt x="963" y="11296"/>
                  </a:lnTo>
                  <a:lnTo>
                    <a:pt x="1255" y="11441"/>
                  </a:lnTo>
                  <a:lnTo>
                    <a:pt x="1606" y="11587"/>
                  </a:lnTo>
                  <a:lnTo>
                    <a:pt x="1985" y="11763"/>
                  </a:lnTo>
                  <a:lnTo>
                    <a:pt x="2948" y="12054"/>
                  </a:lnTo>
                  <a:lnTo>
                    <a:pt x="4320" y="12492"/>
                  </a:lnTo>
                  <a:lnTo>
                    <a:pt x="5721" y="12872"/>
                  </a:lnTo>
                  <a:lnTo>
                    <a:pt x="7122" y="13251"/>
                  </a:lnTo>
                  <a:lnTo>
                    <a:pt x="8493" y="13601"/>
                  </a:lnTo>
                  <a:lnTo>
                    <a:pt x="9894" y="13922"/>
                  </a:lnTo>
                  <a:lnTo>
                    <a:pt x="11295" y="14214"/>
                  </a:lnTo>
                  <a:lnTo>
                    <a:pt x="12725" y="14477"/>
                  </a:lnTo>
                  <a:lnTo>
                    <a:pt x="14126" y="14681"/>
                  </a:lnTo>
                  <a:lnTo>
                    <a:pt x="15527" y="14856"/>
                  </a:lnTo>
                  <a:lnTo>
                    <a:pt x="16957" y="14973"/>
                  </a:lnTo>
                  <a:lnTo>
                    <a:pt x="18387" y="15031"/>
                  </a:lnTo>
                  <a:lnTo>
                    <a:pt x="19817" y="15060"/>
                  </a:lnTo>
                  <a:lnTo>
                    <a:pt x="21247" y="15002"/>
                  </a:lnTo>
                  <a:lnTo>
                    <a:pt x="22706" y="14915"/>
                  </a:lnTo>
                  <a:lnTo>
                    <a:pt x="24166" y="14739"/>
                  </a:lnTo>
                  <a:lnTo>
                    <a:pt x="25625" y="14506"/>
                  </a:lnTo>
                  <a:lnTo>
                    <a:pt x="26938" y="14243"/>
                  </a:lnTo>
                  <a:lnTo>
                    <a:pt x="28281" y="13951"/>
                  </a:lnTo>
                  <a:lnTo>
                    <a:pt x="29594" y="13660"/>
                  </a:lnTo>
                  <a:lnTo>
                    <a:pt x="30937" y="13339"/>
                  </a:lnTo>
                  <a:lnTo>
                    <a:pt x="32221" y="13017"/>
                  </a:lnTo>
                  <a:lnTo>
                    <a:pt x="33534" y="12638"/>
                  </a:lnTo>
                  <a:lnTo>
                    <a:pt x="34847" y="12229"/>
                  </a:lnTo>
                  <a:lnTo>
                    <a:pt x="36132" y="11821"/>
                  </a:lnTo>
                  <a:lnTo>
                    <a:pt x="36832" y="11558"/>
                  </a:lnTo>
                  <a:lnTo>
                    <a:pt x="37211" y="11412"/>
                  </a:lnTo>
                  <a:lnTo>
                    <a:pt x="37533" y="11266"/>
                  </a:lnTo>
                  <a:lnTo>
                    <a:pt x="37854" y="11033"/>
                  </a:lnTo>
                  <a:lnTo>
                    <a:pt x="37970" y="10916"/>
                  </a:lnTo>
                  <a:lnTo>
                    <a:pt x="38087" y="10770"/>
                  </a:lnTo>
                  <a:lnTo>
                    <a:pt x="38204" y="10624"/>
                  </a:lnTo>
                  <a:lnTo>
                    <a:pt x="38262" y="10449"/>
                  </a:lnTo>
                  <a:lnTo>
                    <a:pt x="38321" y="10274"/>
                  </a:lnTo>
                  <a:lnTo>
                    <a:pt x="38350" y="10041"/>
                  </a:lnTo>
                  <a:lnTo>
                    <a:pt x="38408" y="8786"/>
                  </a:lnTo>
                  <a:lnTo>
                    <a:pt x="38379" y="7531"/>
                  </a:lnTo>
                  <a:lnTo>
                    <a:pt x="38321" y="6276"/>
                  </a:lnTo>
                  <a:lnTo>
                    <a:pt x="38204" y="5021"/>
                  </a:lnTo>
                  <a:lnTo>
                    <a:pt x="38029" y="3766"/>
                  </a:lnTo>
                  <a:lnTo>
                    <a:pt x="37824" y="2511"/>
                  </a:lnTo>
                  <a:lnTo>
                    <a:pt x="37591" y="1256"/>
                  </a:lnTo>
                  <a:lnTo>
                    <a:pt x="372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74"/>
            <p:cNvSpPr/>
            <p:nvPr/>
          </p:nvSpPr>
          <p:spPr>
            <a:xfrm>
              <a:off x="1728025" y="7990375"/>
              <a:ext cx="935400" cy="347325"/>
            </a:xfrm>
            <a:custGeom>
              <a:avLst/>
              <a:gdLst/>
              <a:ahLst/>
              <a:cxnLst/>
              <a:rect l="l" t="t" r="r" b="b"/>
              <a:pathLst>
                <a:path w="37416" h="13893" extrusionOk="0">
                  <a:moveTo>
                    <a:pt x="1" y="1"/>
                  </a:moveTo>
                  <a:lnTo>
                    <a:pt x="1" y="993"/>
                  </a:lnTo>
                  <a:lnTo>
                    <a:pt x="1" y="1985"/>
                  </a:lnTo>
                  <a:lnTo>
                    <a:pt x="88" y="2948"/>
                  </a:lnTo>
                  <a:lnTo>
                    <a:pt x="176" y="3882"/>
                  </a:lnTo>
                  <a:lnTo>
                    <a:pt x="292" y="4816"/>
                  </a:lnTo>
                  <a:lnTo>
                    <a:pt x="438" y="5721"/>
                  </a:lnTo>
                  <a:lnTo>
                    <a:pt x="789" y="7501"/>
                  </a:lnTo>
                  <a:lnTo>
                    <a:pt x="818" y="7706"/>
                  </a:lnTo>
                  <a:lnTo>
                    <a:pt x="905" y="7881"/>
                  </a:lnTo>
                  <a:lnTo>
                    <a:pt x="993" y="8027"/>
                  </a:lnTo>
                  <a:lnTo>
                    <a:pt x="1080" y="8173"/>
                  </a:lnTo>
                  <a:lnTo>
                    <a:pt x="1343" y="8464"/>
                  </a:lnTo>
                  <a:lnTo>
                    <a:pt x="1635" y="8727"/>
                  </a:lnTo>
                  <a:lnTo>
                    <a:pt x="2802" y="9573"/>
                  </a:lnTo>
                  <a:lnTo>
                    <a:pt x="3415" y="10011"/>
                  </a:lnTo>
                  <a:lnTo>
                    <a:pt x="4028" y="10391"/>
                  </a:lnTo>
                  <a:lnTo>
                    <a:pt x="4641" y="10770"/>
                  </a:lnTo>
                  <a:lnTo>
                    <a:pt x="5283" y="11120"/>
                  </a:lnTo>
                  <a:lnTo>
                    <a:pt x="5954" y="11441"/>
                  </a:lnTo>
                  <a:lnTo>
                    <a:pt x="6626" y="11733"/>
                  </a:lnTo>
                  <a:lnTo>
                    <a:pt x="7647" y="12083"/>
                  </a:lnTo>
                  <a:lnTo>
                    <a:pt x="8669" y="12434"/>
                  </a:lnTo>
                  <a:lnTo>
                    <a:pt x="9690" y="12725"/>
                  </a:lnTo>
                  <a:lnTo>
                    <a:pt x="10741" y="12988"/>
                  </a:lnTo>
                  <a:lnTo>
                    <a:pt x="11762" y="13222"/>
                  </a:lnTo>
                  <a:lnTo>
                    <a:pt x="12813" y="13397"/>
                  </a:lnTo>
                  <a:lnTo>
                    <a:pt x="13834" y="13572"/>
                  </a:lnTo>
                  <a:lnTo>
                    <a:pt x="14885" y="13689"/>
                  </a:lnTo>
                  <a:lnTo>
                    <a:pt x="15936" y="13776"/>
                  </a:lnTo>
                  <a:lnTo>
                    <a:pt x="16986" y="13864"/>
                  </a:lnTo>
                  <a:lnTo>
                    <a:pt x="18037" y="13893"/>
                  </a:lnTo>
                  <a:lnTo>
                    <a:pt x="19088" y="13893"/>
                  </a:lnTo>
                  <a:lnTo>
                    <a:pt x="20167" y="13864"/>
                  </a:lnTo>
                  <a:lnTo>
                    <a:pt x="21247" y="13776"/>
                  </a:lnTo>
                  <a:lnTo>
                    <a:pt x="22298" y="13689"/>
                  </a:lnTo>
                  <a:lnTo>
                    <a:pt x="23378" y="13572"/>
                  </a:lnTo>
                  <a:lnTo>
                    <a:pt x="24195" y="13455"/>
                  </a:lnTo>
                  <a:lnTo>
                    <a:pt x="25012" y="13338"/>
                  </a:lnTo>
                  <a:lnTo>
                    <a:pt x="25829" y="13192"/>
                  </a:lnTo>
                  <a:lnTo>
                    <a:pt x="26617" y="13017"/>
                  </a:lnTo>
                  <a:lnTo>
                    <a:pt x="27405" y="12842"/>
                  </a:lnTo>
                  <a:lnTo>
                    <a:pt x="28193" y="12609"/>
                  </a:lnTo>
                  <a:lnTo>
                    <a:pt x="28952" y="12375"/>
                  </a:lnTo>
                  <a:lnTo>
                    <a:pt x="29711" y="12142"/>
                  </a:lnTo>
                  <a:lnTo>
                    <a:pt x="30470" y="11850"/>
                  </a:lnTo>
                  <a:lnTo>
                    <a:pt x="31199" y="11529"/>
                  </a:lnTo>
                  <a:lnTo>
                    <a:pt x="31929" y="11179"/>
                  </a:lnTo>
                  <a:lnTo>
                    <a:pt x="32659" y="10828"/>
                  </a:lnTo>
                  <a:lnTo>
                    <a:pt x="33359" y="10420"/>
                  </a:lnTo>
                  <a:lnTo>
                    <a:pt x="34060" y="9982"/>
                  </a:lnTo>
                  <a:lnTo>
                    <a:pt x="34731" y="9515"/>
                  </a:lnTo>
                  <a:lnTo>
                    <a:pt x="35402" y="9019"/>
                  </a:lnTo>
                  <a:lnTo>
                    <a:pt x="35782" y="8727"/>
                  </a:lnTo>
                  <a:lnTo>
                    <a:pt x="36132" y="8435"/>
                  </a:lnTo>
                  <a:lnTo>
                    <a:pt x="36278" y="8260"/>
                  </a:lnTo>
                  <a:lnTo>
                    <a:pt x="36424" y="8085"/>
                  </a:lnTo>
                  <a:lnTo>
                    <a:pt x="36511" y="7881"/>
                  </a:lnTo>
                  <a:lnTo>
                    <a:pt x="36599" y="7647"/>
                  </a:lnTo>
                  <a:lnTo>
                    <a:pt x="36949" y="5838"/>
                  </a:lnTo>
                  <a:lnTo>
                    <a:pt x="37124" y="4904"/>
                  </a:lnTo>
                  <a:lnTo>
                    <a:pt x="37241" y="3970"/>
                  </a:lnTo>
                  <a:lnTo>
                    <a:pt x="37328" y="3007"/>
                  </a:lnTo>
                  <a:lnTo>
                    <a:pt x="37416" y="2044"/>
                  </a:lnTo>
                  <a:lnTo>
                    <a:pt x="37416" y="1051"/>
                  </a:lnTo>
                  <a:lnTo>
                    <a:pt x="37387" y="30"/>
                  </a:lnTo>
                  <a:lnTo>
                    <a:pt x="36832" y="380"/>
                  </a:lnTo>
                  <a:lnTo>
                    <a:pt x="36278" y="730"/>
                  </a:lnTo>
                  <a:lnTo>
                    <a:pt x="35723" y="1051"/>
                  </a:lnTo>
                  <a:lnTo>
                    <a:pt x="35169" y="1372"/>
                  </a:lnTo>
                  <a:lnTo>
                    <a:pt x="34614" y="1635"/>
                  </a:lnTo>
                  <a:lnTo>
                    <a:pt x="34060" y="1898"/>
                  </a:lnTo>
                  <a:lnTo>
                    <a:pt x="33476" y="2102"/>
                  </a:lnTo>
                  <a:lnTo>
                    <a:pt x="32921" y="2336"/>
                  </a:lnTo>
                  <a:lnTo>
                    <a:pt x="32338" y="2511"/>
                  </a:lnTo>
                  <a:lnTo>
                    <a:pt x="31754" y="2686"/>
                  </a:lnTo>
                  <a:lnTo>
                    <a:pt x="30616" y="2978"/>
                  </a:lnTo>
                  <a:lnTo>
                    <a:pt x="29419" y="3182"/>
                  </a:lnTo>
                  <a:lnTo>
                    <a:pt x="28252" y="3357"/>
                  </a:lnTo>
                  <a:lnTo>
                    <a:pt x="27084" y="3474"/>
                  </a:lnTo>
                  <a:lnTo>
                    <a:pt x="25888" y="3532"/>
                  </a:lnTo>
                  <a:lnTo>
                    <a:pt x="24691" y="3590"/>
                  </a:lnTo>
                  <a:lnTo>
                    <a:pt x="21101" y="3590"/>
                  </a:lnTo>
                  <a:lnTo>
                    <a:pt x="18708" y="3561"/>
                  </a:lnTo>
                  <a:lnTo>
                    <a:pt x="16315" y="3590"/>
                  </a:lnTo>
                  <a:lnTo>
                    <a:pt x="13922" y="3590"/>
                  </a:lnTo>
                  <a:lnTo>
                    <a:pt x="12725" y="3561"/>
                  </a:lnTo>
                  <a:lnTo>
                    <a:pt x="11529" y="3532"/>
                  </a:lnTo>
                  <a:lnTo>
                    <a:pt x="10332" y="3445"/>
                  </a:lnTo>
                  <a:lnTo>
                    <a:pt x="9135" y="3357"/>
                  </a:lnTo>
                  <a:lnTo>
                    <a:pt x="7968" y="3182"/>
                  </a:lnTo>
                  <a:lnTo>
                    <a:pt x="6801" y="2948"/>
                  </a:lnTo>
                  <a:lnTo>
                    <a:pt x="6217" y="2832"/>
                  </a:lnTo>
                  <a:lnTo>
                    <a:pt x="5633" y="2657"/>
                  </a:lnTo>
                  <a:lnTo>
                    <a:pt x="5050" y="2511"/>
                  </a:lnTo>
                  <a:lnTo>
                    <a:pt x="4495" y="2306"/>
                  </a:lnTo>
                  <a:lnTo>
                    <a:pt x="3911" y="2102"/>
                  </a:lnTo>
                  <a:lnTo>
                    <a:pt x="3357" y="1869"/>
                  </a:lnTo>
                  <a:lnTo>
                    <a:pt x="2773" y="1635"/>
                  </a:lnTo>
                  <a:lnTo>
                    <a:pt x="2219" y="1343"/>
                  </a:lnTo>
                  <a:lnTo>
                    <a:pt x="1664" y="1051"/>
                  </a:lnTo>
                  <a:lnTo>
                    <a:pt x="1110" y="730"/>
                  </a:lnTo>
                  <a:lnTo>
                    <a:pt x="555" y="3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74"/>
            <p:cNvSpPr/>
            <p:nvPr/>
          </p:nvSpPr>
          <p:spPr>
            <a:xfrm>
              <a:off x="1753550" y="6885000"/>
              <a:ext cx="882150" cy="260500"/>
            </a:xfrm>
            <a:custGeom>
              <a:avLst/>
              <a:gdLst/>
              <a:ahLst/>
              <a:cxnLst/>
              <a:rect l="l" t="t" r="r" b="b"/>
              <a:pathLst>
                <a:path w="35286" h="10420" extrusionOk="0">
                  <a:moveTo>
                    <a:pt x="3007" y="0"/>
                  </a:moveTo>
                  <a:lnTo>
                    <a:pt x="2511" y="58"/>
                  </a:lnTo>
                  <a:lnTo>
                    <a:pt x="2044" y="175"/>
                  </a:lnTo>
                  <a:lnTo>
                    <a:pt x="1635" y="350"/>
                  </a:lnTo>
                  <a:lnTo>
                    <a:pt x="1227" y="613"/>
                  </a:lnTo>
                  <a:lnTo>
                    <a:pt x="1052" y="730"/>
                  </a:lnTo>
                  <a:lnTo>
                    <a:pt x="906" y="876"/>
                  </a:lnTo>
                  <a:lnTo>
                    <a:pt x="731" y="1051"/>
                  </a:lnTo>
                  <a:lnTo>
                    <a:pt x="585" y="1226"/>
                  </a:lnTo>
                  <a:lnTo>
                    <a:pt x="468" y="1430"/>
                  </a:lnTo>
                  <a:lnTo>
                    <a:pt x="351" y="1634"/>
                  </a:lnTo>
                  <a:lnTo>
                    <a:pt x="264" y="1839"/>
                  </a:lnTo>
                  <a:lnTo>
                    <a:pt x="176" y="2072"/>
                  </a:lnTo>
                  <a:lnTo>
                    <a:pt x="89" y="2422"/>
                  </a:lnTo>
                  <a:lnTo>
                    <a:pt x="30" y="2743"/>
                  </a:lnTo>
                  <a:lnTo>
                    <a:pt x="1" y="3094"/>
                  </a:lnTo>
                  <a:lnTo>
                    <a:pt x="1" y="3415"/>
                  </a:lnTo>
                  <a:lnTo>
                    <a:pt x="30" y="3736"/>
                  </a:lnTo>
                  <a:lnTo>
                    <a:pt x="89" y="4028"/>
                  </a:lnTo>
                  <a:lnTo>
                    <a:pt x="176" y="4349"/>
                  </a:lnTo>
                  <a:lnTo>
                    <a:pt x="293" y="4611"/>
                  </a:lnTo>
                  <a:lnTo>
                    <a:pt x="439" y="4903"/>
                  </a:lnTo>
                  <a:lnTo>
                    <a:pt x="614" y="5166"/>
                  </a:lnTo>
                  <a:lnTo>
                    <a:pt x="789" y="5399"/>
                  </a:lnTo>
                  <a:lnTo>
                    <a:pt x="1022" y="5633"/>
                  </a:lnTo>
                  <a:lnTo>
                    <a:pt x="1256" y="5866"/>
                  </a:lnTo>
                  <a:lnTo>
                    <a:pt x="1548" y="6041"/>
                  </a:lnTo>
                  <a:lnTo>
                    <a:pt x="1840" y="6246"/>
                  </a:lnTo>
                  <a:lnTo>
                    <a:pt x="2161" y="6392"/>
                  </a:lnTo>
                  <a:lnTo>
                    <a:pt x="3824" y="7121"/>
                  </a:lnTo>
                  <a:lnTo>
                    <a:pt x="5517" y="7822"/>
                  </a:lnTo>
                  <a:lnTo>
                    <a:pt x="7210" y="8435"/>
                  </a:lnTo>
                  <a:lnTo>
                    <a:pt x="8056" y="8726"/>
                  </a:lnTo>
                  <a:lnTo>
                    <a:pt x="8932" y="8989"/>
                  </a:lnTo>
                  <a:lnTo>
                    <a:pt x="9807" y="9252"/>
                  </a:lnTo>
                  <a:lnTo>
                    <a:pt x="10683" y="9485"/>
                  </a:lnTo>
                  <a:lnTo>
                    <a:pt x="11558" y="9690"/>
                  </a:lnTo>
                  <a:lnTo>
                    <a:pt x="12434" y="9865"/>
                  </a:lnTo>
                  <a:lnTo>
                    <a:pt x="13339" y="10040"/>
                  </a:lnTo>
                  <a:lnTo>
                    <a:pt x="14243" y="10157"/>
                  </a:lnTo>
                  <a:lnTo>
                    <a:pt x="15148" y="10273"/>
                  </a:lnTo>
                  <a:lnTo>
                    <a:pt x="16053" y="10361"/>
                  </a:lnTo>
                  <a:lnTo>
                    <a:pt x="17191" y="10419"/>
                  </a:lnTo>
                  <a:lnTo>
                    <a:pt x="18329" y="10419"/>
                  </a:lnTo>
                  <a:lnTo>
                    <a:pt x="19438" y="10361"/>
                  </a:lnTo>
                  <a:lnTo>
                    <a:pt x="20547" y="10273"/>
                  </a:lnTo>
                  <a:lnTo>
                    <a:pt x="21656" y="10127"/>
                  </a:lnTo>
                  <a:lnTo>
                    <a:pt x="22736" y="9923"/>
                  </a:lnTo>
                  <a:lnTo>
                    <a:pt x="23816" y="9690"/>
                  </a:lnTo>
                  <a:lnTo>
                    <a:pt x="24896" y="9427"/>
                  </a:lnTo>
                  <a:lnTo>
                    <a:pt x="25976" y="9106"/>
                  </a:lnTo>
                  <a:lnTo>
                    <a:pt x="27026" y="8785"/>
                  </a:lnTo>
                  <a:lnTo>
                    <a:pt x="28077" y="8435"/>
                  </a:lnTo>
                  <a:lnTo>
                    <a:pt x="29128" y="8055"/>
                  </a:lnTo>
                  <a:lnTo>
                    <a:pt x="31200" y="7238"/>
                  </a:lnTo>
                  <a:lnTo>
                    <a:pt x="33272" y="6392"/>
                  </a:lnTo>
                  <a:lnTo>
                    <a:pt x="33564" y="6217"/>
                  </a:lnTo>
                  <a:lnTo>
                    <a:pt x="33856" y="6041"/>
                  </a:lnTo>
                  <a:lnTo>
                    <a:pt x="34381" y="5604"/>
                  </a:lnTo>
                  <a:lnTo>
                    <a:pt x="34585" y="5399"/>
                  </a:lnTo>
                  <a:lnTo>
                    <a:pt x="34761" y="5195"/>
                  </a:lnTo>
                  <a:lnTo>
                    <a:pt x="34906" y="4962"/>
                  </a:lnTo>
                  <a:lnTo>
                    <a:pt x="35023" y="4757"/>
                  </a:lnTo>
                  <a:lnTo>
                    <a:pt x="35111" y="4524"/>
                  </a:lnTo>
                  <a:lnTo>
                    <a:pt x="35198" y="4261"/>
                  </a:lnTo>
                  <a:lnTo>
                    <a:pt x="35228" y="4028"/>
                  </a:lnTo>
                  <a:lnTo>
                    <a:pt x="35286" y="3794"/>
                  </a:lnTo>
                  <a:lnTo>
                    <a:pt x="35286" y="3298"/>
                  </a:lnTo>
                  <a:lnTo>
                    <a:pt x="35257" y="2802"/>
                  </a:lnTo>
                  <a:lnTo>
                    <a:pt x="35169" y="2335"/>
                  </a:lnTo>
                  <a:lnTo>
                    <a:pt x="35082" y="1868"/>
                  </a:lnTo>
                  <a:lnTo>
                    <a:pt x="35023" y="1664"/>
                  </a:lnTo>
                  <a:lnTo>
                    <a:pt x="34936" y="1488"/>
                  </a:lnTo>
                  <a:lnTo>
                    <a:pt x="34848" y="1313"/>
                  </a:lnTo>
                  <a:lnTo>
                    <a:pt x="34731" y="1138"/>
                  </a:lnTo>
                  <a:lnTo>
                    <a:pt x="34615" y="992"/>
                  </a:lnTo>
                  <a:lnTo>
                    <a:pt x="34469" y="817"/>
                  </a:lnTo>
                  <a:lnTo>
                    <a:pt x="34294" y="700"/>
                  </a:lnTo>
                  <a:lnTo>
                    <a:pt x="34118" y="555"/>
                  </a:lnTo>
                  <a:lnTo>
                    <a:pt x="33710" y="321"/>
                  </a:lnTo>
                  <a:lnTo>
                    <a:pt x="33272" y="175"/>
                  </a:lnTo>
                  <a:lnTo>
                    <a:pt x="32776" y="58"/>
                  </a:lnTo>
                  <a:lnTo>
                    <a:pt x="32251" y="0"/>
                  </a:lnTo>
                  <a:lnTo>
                    <a:pt x="32163" y="846"/>
                  </a:lnTo>
                  <a:lnTo>
                    <a:pt x="32076" y="1634"/>
                  </a:lnTo>
                  <a:lnTo>
                    <a:pt x="31959" y="2306"/>
                  </a:lnTo>
                  <a:lnTo>
                    <a:pt x="31813" y="2919"/>
                  </a:lnTo>
                  <a:lnTo>
                    <a:pt x="31667" y="3444"/>
                  </a:lnTo>
                  <a:lnTo>
                    <a:pt x="31463" y="3882"/>
                  </a:lnTo>
                  <a:lnTo>
                    <a:pt x="31229" y="4290"/>
                  </a:lnTo>
                  <a:lnTo>
                    <a:pt x="30966" y="4641"/>
                  </a:lnTo>
                  <a:lnTo>
                    <a:pt x="30645" y="4962"/>
                  </a:lnTo>
                  <a:lnTo>
                    <a:pt x="30266" y="5224"/>
                  </a:lnTo>
                  <a:lnTo>
                    <a:pt x="29828" y="5458"/>
                  </a:lnTo>
                  <a:lnTo>
                    <a:pt x="29303" y="5662"/>
                  </a:lnTo>
                  <a:lnTo>
                    <a:pt x="28719" y="5866"/>
                  </a:lnTo>
                  <a:lnTo>
                    <a:pt x="28048" y="6071"/>
                  </a:lnTo>
                  <a:lnTo>
                    <a:pt x="26414" y="6479"/>
                  </a:lnTo>
                  <a:lnTo>
                    <a:pt x="25334" y="6742"/>
                  </a:lnTo>
                  <a:lnTo>
                    <a:pt x="24225" y="6946"/>
                  </a:lnTo>
                  <a:lnTo>
                    <a:pt x="23145" y="7121"/>
                  </a:lnTo>
                  <a:lnTo>
                    <a:pt x="22036" y="7267"/>
                  </a:lnTo>
                  <a:lnTo>
                    <a:pt x="20956" y="7384"/>
                  </a:lnTo>
                  <a:lnTo>
                    <a:pt x="19847" y="7471"/>
                  </a:lnTo>
                  <a:lnTo>
                    <a:pt x="18767" y="7530"/>
                  </a:lnTo>
                  <a:lnTo>
                    <a:pt x="17658" y="7530"/>
                  </a:lnTo>
                  <a:lnTo>
                    <a:pt x="16578" y="7501"/>
                  </a:lnTo>
                  <a:lnTo>
                    <a:pt x="15469" y="7471"/>
                  </a:lnTo>
                  <a:lnTo>
                    <a:pt x="14389" y="7384"/>
                  </a:lnTo>
                  <a:lnTo>
                    <a:pt x="13280" y="7267"/>
                  </a:lnTo>
                  <a:lnTo>
                    <a:pt x="12171" y="7121"/>
                  </a:lnTo>
                  <a:lnTo>
                    <a:pt x="11091" y="6946"/>
                  </a:lnTo>
                  <a:lnTo>
                    <a:pt x="9982" y="6713"/>
                  </a:lnTo>
                  <a:lnTo>
                    <a:pt x="8902" y="6479"/>
                  </a:lnTo>
                  <a:lnTo>
                    <a:pt x="7297" y="6071"/>
                  </a:lnTo>
                  <a:lnTo>
                    <a:pt x="6655" y="5866"/>
                  </a:lnTo>
                  <a:lnTo>
                    <a:pt x="6072" y="5691"/>
                  </a:lnTo>
                  <a:lnTo>
                    <a:pt x="5575" y="5458"/>
                  </a:lnTo>
                  <a:lnTo>
                    <a:pt x="5138" y="5224"/>
                  </a:lnTo>
                  <a:lnTo>
                    <a:pt x="4758" y="4962"/>
                  </a:lnTo>
                  <a:lnTo>
                    <a:pt x="4437" y="4670"/>
                  </a:lnTo>
                  <a:lnTo>
                    <a:pt x="4174" y="4349"/>
                  </a:lnTo>
                  <a:lnTo>
                    <a:pt x="3941" y="3969"/>
                  </a:lnTo>
                  <a:lnTo>
                    <a:pt x="3766" y="3502"/>
                  </a:lnTo>
                  <a:lnTo>
                    <a:pt x="3591" y="3006"/>
                  </a:lnTo>
                  <a:lnTo>
                    <a:pt x="3474" y="2452"/>
                  </a:lnTo>
                  <a:lnTo>
                    <a:pt x="3357" y="1810"/>
                  </a:lnTo>
                  <a:lnTo>
                    <a:pt x="3270" y="1080"/>
                  </a:lnTo>
                  <a:lnTo>
                    <a:pt x="3153" y="263"/>
                  </a:lnTo>
                  <a:lnTo>
                    <a:pt x="3124" y="175"/>
                  </a:lnTo>
                  <a:lnTo>
                    <a:pt x="30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74"/>
            <p:cNvSpPr/>
            <p:nvPr/>
          </p:nvSpPr>
          <p:spPr>
            <a:xfrm>
              <a:off x="1876875" y="6628900"/>
              <a:ext cx="638450" cy="151775"/>
            </a:xfrm>
            <a:custGeom>
              <a:avLst/>
              <a:gdLst/>
              <a:ahLst/>
              <a:cxnLst/>
              <a:rect l="l" t="t" r="r" b="b"/>
              <a:pathLst>
                <a:path w="25538" h="6071" extrusionOk="0">
                  <a:moveTo>
                    <a:pt x="6421" y="0"/>
                  </a:moveTo>
                  <a:lnTo>
                    <a:pt x="5166" y="292"/>
                  </a:lnTo>
                  <a:lnTo>
                    <a:pt x="3999" y="584"/>
                  </a:lnTo>
                  <a:lnTo>
                    <a:pt x="3415" y="730"/>
                  </a:lnTo>
                  <a:lnTo>
                    <a:pt x="2890" y="905"/>
                  </a:lnTo>
                  <a:lnTo>
                    <a:pt x="2364" y="1109"/>
                  </a:lnTo>
                  <a:lnTo>
                    <a:pt x="1839" y="1343"/>
                  </a:lnTo>
                  <a:lnTo>
                    <a:pt x="1489" y="1518"/>
                  </a:lnTo>
                  <a:lnTo>
                    <a:pt x="1139" y="1693"/>
                  </a:lnTo>
                  <a:lnTo>
                    <a:pt x="817" y="1868"/>
                  </a:lnTo>
                  <a:lnTo>
                    <a:pt x="526" y="2101"/>
                  </a:lnTo>
                  <a:lnTo>
                    <a:pt x="409" y="2218"/>
                  </a:lnTo>
                  <a:lnTo>
                    <a:pt x="292" y="2364"/>
                  </a:lnTo>
                  <a:lnTo>
                    <a:pt x="205" y="2510"/>
                  </a:lnTo>
                  <a:lnTo>
                    <a:pt x="117" y="2656"/>
                  </a:lnTo>
                  <a:lnTo>
                    <a:pt x="59" y="2831"/>
                  </a:lnTo>
                  <a:lnTo>
                    <a:pt x="29" y="3035"/>
                  </a:lnTo>
                  <a:lnTo>
                    <a:pt x="0" y="3240"/>
                  </a:lnTo>
                  <a:lnTo>
                    <a:pt x="0" y="3444"/>
                  </a:lnTo>
                  <a:lnTo>
                    <a:pt x="29" y="3648"/>
                  </a:lnTo>
                  <a:lnTo>
                    <a:pt x="88" y="3823"/>
                  </a:lnTo>
                  <a:lnTo>
                    <a:pt x="146" y="3998"/>
                  </a:lnTo>
                  <a:lnTo>
                    <a:pt x="234" y="4115"/>
                  </a:lnTo>
                  <a:lnTo>
                    <a:pt x="351" y="4232"/>
                  </a:lnTo>
                  <a:lnTo>
                    <a:pt x="467" y="4349"/>
                  </a:lnTo>
                  <a:lnTo>
                    <a:pt x="759" y="4495"/>
                  </a:lnTo>
                  <a:lnTo>
                    <a:pt x="1051" y="4611"/>
                  </a:lnTo>
                  <a:lnTo>
                    <a:pt x="1372" y="4699"/>
                  </a:lnTo>
                  <a:lnTo>
                    <a:pt x="2014" y="4845"/>
                  </a:lnTo>
                  <a:lnTo>
                    <a:pt x="2919" y="5107"/>
                  </a:lnTo>
                  <a:lnTo>
                    <a:pt x="3824" y="5312"/>
                  </a:lnTo>
                  <a:lnTo>
                    <a:pt x="4728" y="5516"/>
                  </a:lnTo>
                  <a:lnTo>
                    <a:pt x="5633" y="5662"/>
                  </a:lnTo>
                  <a:lnTo>
                    <a:pt x="6538" y="5779"/>
                  </a:lnTo>
                  <a:lnTo>
                    <a:pt x="7443" y="5895"/>
                  </a:lnTo>
                  <a:lnTo>
                    <a:pt x="8347" y="5983"/>
                  </a:lnTo>
                  <a:lnTo>
                    <a:pt x="9281" y="6012"/>
                  </a:lnTo>
                  <a:lnTo>
                    <a:pt x="10186" y="6071"/>
                  </a:lnTo>
                  <a:lnTo>
                    <a:pt x="12929" y="6071"/>
                  </a:lnTo>
                  <a:lnTo>
                    <a:pt x="14768" y="6041"/>
                  </a:lnTo>
                  <a:lnTo>
                    <a:pt x="16636" y="5983"/>
                  </a:lnTo>
                  <a:lnTo>
                    <a:pt x="17599" y="5925"/>
                  </a:lnTo>
                  <a:lnTo>
                    <a:pt x="18591" y="5837"/>
                  </a:lnTo>
                  <a:lnTo>
                    <a:pt x="19554" y="5720"/>
                  </a:lnTo>
                  <a:lnTo>
                    <a:pt x="20517" y="5574"/>
                  </a:lnTo>
                  <a:lnTo>
                    <a:pt x="21481" y="5370"/>
                  </a:lnTo>
                  <a:lnTo>
                    <a:pt x="22444" y="5166"/>
                  </a:lnTo>
                  <a:lnTo>
                    <a:pt x="23378" y="4903"/>
                  </a:lnTo>
                  <a:lnTo>
                    <a:pt x="24312" y="4582"/>
                  </a:lnTo>
                  <a:lnTo>
                    <a:pt x="24720" y="4436"/>
                  </a:lnTo>
                  <a:lnTo>
                    <a:pt x="24895" y="4378"/>
                  </a:lnTo>
                  <a:lnTo>
                    <a:pt x="25100" y="4261"/>
                  </a:lnTo>
                  <a:lnTo>
                    <a:pt x="25245" y="4144"/>
                  </a:lnTo>
                  <a:lnTo>
                    <a:pt x="25362" y="3998"/>
                  </a:lnTo>
                  <a:lnTo>
                    <a:pt x="25479" y="3794"/>
                  </a:lnTo>
                  <a:lnTo>
                    <a:pt x="25508" y="3561"/>
                  </a:lnTo>
                  <a:lnTo>
                    <a:pt x="25537" y="3298"/>
                  </a:lnTo>
                  <a:lnTo>
                    <a:pt x="25508" y="3035"/>
                  </a:lnTo>
                  <a:lnTo>
                    <a:pt x="25450" y="2802"/>
                  </a:lnTo>
                  <a:lnTo>
                    <a:pt x="25362" y="2598"/>
                  </a:lnTo>
                  <a:lnTo>
                    <a:pt x="25216" y="2364"/>
                  </a:lnTo>
                  <a:lnTo>
                    <a:pt x="25070" y="2189"/>
                  </a:lnTo>
                  <a:lnTo>
                    <a:pt x="24895" y="2014"/>
                  </a:lnTo>
                  <a:lnTo>
                    <a:pt x="24662" y="1868"/>
                  </a:lnTo>
                  <a:lnTo>
                    <a:pt x="24020" y="1518"/>
                  </a:lnTo>
                  <a:lnTo>
                    <a:pt x="23378" y="1197"/>
                  </a:lnTo>
                  <a:lnTo>
                    <a:pt x="22706" y="934"/>
                  </a:lnTo>
                  <a:lnTo>
                    <a:pt x="22035" y="700"/>
                  </a:lnTo>
                  <a:lnTo>
                    <a:pt x="21335" y="525"/>
                  </a:lnTo>
                  <a:lnTo>
                    <a:pt x="20634" y="350"/>
                  </a:lnTo>
                  <a:lnTo>
                    <a:pt x="19934" y="204"/>
                  </a:lnTo>
                  <a:lnTo>
                    <a:pt x="19233" y="88"/>
                  </a:lnTo>
                  <a:lnTo>
                    <a:pt x="19117" y="876"/>
                  </a:lnTo>
                  <a:lnTo>
                    <a:pt x="19000" y="1488"/>
                  </a:lnTo>
                  <a:lnTo>
                    <a:pt x="18941" y="1722"/>
                  </a:lnTo>
                  <a:lnTo>
                    <a:pt x="18854" y="1926"/>
                  </a:lnTo>
                  <a:lnTo>
                    <a:pt x="18766" y="2101"/>
                  </a:lnTo>
                  <a:lnTo>
                    <a:pt x="18650" y="2247"/>
                  </a:lnTo>
                  <a:lnTo>
                    <a:pt x="18533" y="2393"/>
                  </a:lnTo>
                  <a:lnTo>
                    <a:pt x="18358" y="2510"/>
                  </a:lnTo>
                  <a:lnTo>
                    <a:pt x="18183" y="2598"/>
                  </a:lnTo>
                  <a:lnTo>
                    <a:pt x="17949" y="2685"/>
                  </a:lnTo>
                  <a:lnTo>
                    <a:pt x="17365" y="2831"/>
                  </a:lnTo>
                  <a:lnTo>
                    <a:pt x="16636" y="3006"/>
                  </a:lnTo>
                  <a:lnTo>
                    <a:pt x="15673" y="3152"/>
                  </a:lnTo>
                  <a:lnTo>
                    <a:pt x="14739" y="3269"/>
                  </a:lnTo>
                  <a:lnTo>
                    <a:pt x="13776" y="3327"/>
                  </a:lnTo>
                  <a:lnTo>
                    <a:pt x="12813" y="3356"/>
                  </a:lnTo>
                  <a:lnTo>
                    <a:pt x="11879" y="3327"/>
                  </a:lnTo>
                  <a:lnTo>
                    <a:pt x="10916" y="3269"/>
                  </a:lnTo>
                  <a:lnTo>
                    <a:pt x="9952" y="3181"/>
                  </a:lnTo>
                  <a:lnTo>
                    <a:pt x="8989" y="3064"/>
                  </a:lnTo>
                  <a:lnTo>
                    <a:pt x="8376" y="2948"/>
                  </a:lnTo>
                  <a:lnTo>
                    <a:pt x="8085" y="2860"/>
                  </a:lnTo>
                  <a:lnTo>
                    <a:pt x="7822" y="2773"/>
                  </a:lnTo>
                  <a:lnTo>
                    <a:pt x="7588" y="2685"/>
                  </a:lnTo>
                  <a:lnTo>
                    <a:pt x="7355" y="2568"/>
                  </a:lnTo>
                  <a:lnTo>
                    <a:pt x="7151" y="2422"/>
                  </a:lnTo>
                  <a:lnTo>
                    <a:pt x="6946" y="2247"/>
                  </a:lnTo>
                  <a:lnTo>
                    <a:pt x="6800" y="2072"/>
                  </a:lnTo>
                  <a:lnTo>
                    <a:pt x="6655" y="1868"/>
                  </a:lnTo>
                  <a:lnTo>
                    <a:pt x="6538" y="1634"/>
                  </a:lnTo>
                  <a:lnTo>
                    <a:pt x="6450" y="1372"/>
                  </a:lnTo>
                  <a:lnTo>
                    <a:pt x="6392" y="1051"/>
                  </a:lnTo>
                  <a:lnTo>
                    <a:pt x="6363" y="730"/>
                  </a:lnTo>
                  <a:lnTo>
                    <a:pt x="6392" y="379"/>
                  </a:lnTo>
                  <a:lnTo>
                    <a:pt x="6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74"/>
            <p:cNvSpPr/>
            <p:nvPr/>
          </p:nvSpPr>
          <p:spPr>
            <a:xfrm>
              <a:off x="2072400" y="6302750"/>
              <a:ext cx="249575" cy="377225"/>
            </a:xfrm>
            <a:custGeom>
              <a:avLst/>
              <a:gdLst/>
              <a:ahLst/>
              <a:cxnLst/>
              <a:rect l="l" t="t" r="r" b="b"/>
              <a:pathLst>
                <a:path w="9983" h="15089" extrusionOk="0">
                  <a:moveTo>
                    <a:pt x="5108" y="0"/>
                  </a:moveTo>
                  <a:lnTo>
                    <a:pt x="4700" y="350"/>
                  </a:lnTo>
                  <a:lnTo>
                    <a:pt x="4583" y="467"/>
                  </a:lnTo>
                  <a:lnTo>
                    <a:pt x="4495" y="555"/>
                  </a:lnTo>
                  <a:lnTo>
                    <a:pt x="4116" y="1343"/>
                  </a:lnTo>
                  <a:lnTo>
                    <a:pt x="3766" y="2102"/>
                  </a:lnTo>
                  <a:lnTo>
                    <a:pt x="3416" y="2919"/>
                  </a:lnTo>
                  <a:lnTo>
                    <a:pt x="3095" y="3707"/>
                  </a:lnTo>
                  <a:lnTo>
                    <a:pt x="2482" y="5341"/>
                  </a:lnTo>
                  <a:lnTo>
                    <a:pt x="1927" y="6976"/>
                  </a:lnTo>
                  <a:lnTo>
                    <a:pt x="1431" y="8610"/>
                  </a:lnTo>
                  <a:lnTo>
                    <a:pt x="935" y="10273"/>
                  </a:lnTo>
                  <a:lnTo>
                    <a:pt x="30" y="13601"/>
                  </a:lnTo>
                  <a:lnTo>
                    <a:pt x="1" y="13834"/>
                  </a:lnTo>
                  <a:lnTo>
                    <a:pt x="1" y="14009"/>
                  </a:lnTo>
                  <a:lnTo>
                    <a:pt x="30" y="14184"/>
                  </a:lnTo>
                  <a:lnTo>
                    <a:pt x="118" y="14330"/>
                  </a:lnTo>
                  <a:lnTo>
                    <a:pt x="234" y="14447"/>
                  </a:lnTo>
                  <a:lnTo>
                    <a:pt x="380" y="14534"/>
                  </a:lnTo>
                  <a:lnTo>
                    <a:pt x="555" y="14593"/>
                  </a:lnTo>
                  <a:lnTo>
                    <a:pt x="760" y="14651"/>
                  </a:lnTo>
                  <a:lnTo>
                    <a:pt x="1898" y="14856"/>
                  </a:lnTo>
                  <a:lnTo>
                    <a:pt x="3036" y="14972"/>
                  </a:lnTo>
                  <a:lnTo>
                    <a:pt x="4174" y="15060"/>
                  </a:lnTo>
                  <a:lnTo>
                    <a:pt x="5313" y="15089"/>
                  </a:lnTo>
                  <a:lnTo>
                    <a:pt x="5896" y="15060"/>
                  </a:lnTo>
                  <a:lnTo>
                    <a:pt x="6480" y="15031"/>
                  </a:lnTo>
                  <a:lnTo>
                    <a:pt x="7064" y="14972"/>
                  </a:lnTo>
                  <a:lnTo>
                    <a:pt x="7647" y="14914"/>
                  </a:lnTo>
                  <a:lnTo>
                    <a:pt x="8231" y="14797"/>
                  </a:lnTo>
                  <a:lnTo>
                    <a:pt x="8815" y="14710"/>
                  </a:lnTo>
                  <a:lnTo>
                    <a:pt x="9399" y="14564"/>
                  </a:lnTo>
                  <a:lnTo>
                    <a:pt x="9982" y="14418"/>
                  </a:lnTo>
                  <a:lnTo>
                    <a:pt x="9515" y="12550"/>
                  </a:lnTo>
                  <a:lnTo>
                    <a:pt x="9048" y="10711"/>
                  </a:lnTo>
                  <a:lnTo>
                    <a:pt x="8523" y="8873"/>
                  </a:lnTo>
                  <a:lnTo>
                    <a:pt x="7968" y="7063"/>
                  </a:lnTo>
                  <a:lnTo>
                    <a:pt x="7356" y="5254"/>
                  </a:lnTo>
                  <a:lnTo>
                    <a:pt x="7035" y="4378"/>
                  </a:lnTo>
                  <a:lnTo>
                    <a:pt x="6684" y="3502"/>
                  </a:lnTo>
                  <a:lnTo>
                    <a:pt x="6334" y="2627"/>
                  </a:lnTo>
                  <a:lnTo>
                    <a:pt x="5955" y="1751"/>
                  </a:lnTo>
                  <a:lnTo>
                    <a:pt x="5546" y="876"/>
                  </a:lnTo>
                  <a:lnTo>
                    <a:pt x="51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74"/>
            <p:cNvSpPr/>
            <p:nvPr/>
          </p:nvSpPr>
          <p:spPr>
            <a:xfrm>
              <a:off x="2089925" y="6822250"/>
              <a:ext cx="210875" cy="216725"/>
            </a:xfrm>
            <a:custGeom>
              <a:avLst/>
              <a:gdLst/>
              <a:ahLst/>
              <a:cxnLst/>
              <a:rect l="l" t="t" r="r" b="b"/>
              <a:pathLst>
                <a:path w="8435" h="8669" extrusionOk="0">
                  <a:moveTo>
                    <a:pt x="0" y="0"/>
                  </a:moveTo>
                  <a:lnTo>
                    <a:pt x="0" y="8435"/>
                  </a:lnTo>
                  <a:lnTo>
                    <a:pt x="1080" y="8522"/>
                  </a:lnTo>
                  <a:lnTo>
                    <a:pt x="2160" y="8610"/>
                  </a:lnTo>
                  <a:lnTo>
                    <a:pt x="3211" y="8639"/>
                  </a:lnTo>
                  <a:lnTo>
                    <a:pt x="4261" y="8668"/>
                  </a:lnTo>
                  <a:lnTo>
                    <a:pt x="5312" y="8639"/>
                  </a:lnTo>
                  <a:lnTo>
                    <a:pt x="6334" y="8610"/>
                  </a:lnTo>
                  <a:lnTo>
                    <a:pt x="7384" y="8522"/>
                  </a:lnTo>
                  <a:lnTo>
                    <a:pt x="8435" y="840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74"/>
            <p:cNvSpPr/>
            <p:nvPr/>
          </p:nvSpPr>
          <p:spPr>
            <a:xfrm>
              <a:off x="1988500" y="6810575"/>
              <a:ext cx="69350" cy="210875"/>
            </a:xfrm>
            <a:custGeom>
              <a:avLst/>
              <a:gdLst/>
              <a:ahLst/>
              <a:cxnLst/>
              <a:rect l="l" t="t" r="r" b="b"/>
              <a:pathLst>
                <a:path w="2774" h="8435" extrusionOk="0">
                  <a:moveTo>
                    <a:pt x="1" y="0"/>
                  </a:moveTo>
                  <a:lnTo>
                    <a:pt x="1" y="3123"/>
                  </a:lnTo>
                  <a:lnTo>
                    <a:pt x="1" y="4670"/>
                  </a:lnTo>
                  <a:lnTo>
                    <a:pt x="1" y="6187"/>
                  </a:lnTo>
                  <a:lnTo>
                    <a:pt x="59" y="6917"/>
                  </a:lnTo>
                  <a:lnTo>
                    <a:pt x="88" y="7209"/>
                  </a:lnTo>
                  <a:lnTo>
                    <a:pt x="147" y="7472"/>
                  </a:lnTo>
                  <a:lnTo>
                    <a:pt x="234" y="7705"/>
                  </a:lnTo>
                  <a:lnTo>
                    <a:pt x="322" y="7880"/>
                  </a:lnTo>
                  <a:lnTo>
                    <a:pt x="438" y="8055"/>
                  </a:lnTo>
                  <a:lnTo>
                    <a:pt x="555" y="8172"/>
                  </a:lnTo>
                  <a:lnTo>
                    <a:pt x="730" y="8260"/>
                  </a:lnTo>
                  <a:lnTo>
                    <a:pt x="905" y="8347"/>
                  </a:lnTo>
                  <a:lnTo>
                    <a:pt x="1139" y="8406"/>
                  </a:lnTo>
                  <a:lnTo>
                    <a:pt x="1402" y="8435"/>
                  </a:lnTo>
                  <a:lnTo>
                    <a:pt x="1693" y="8435"/>
                  </a:lnTo>
                  <a:lnTo>
                    <a:pt x="2014" y="8406"/>
                  </a:lnTo>
                  <a:lnTo>
                    <a:pt x="2773" y="8347"/>
                  </a:lnTo>
                  <a:lnTo>
                    <a:pt x="2686" y="7355"/>
                  </a:lnTo>
                  <a:lnTo>
                    <a:pt x="2627" y="6363"/>
                  </a:lnTo>
                  <a:lnTo>
                    <a:pt x="2627" y="5341"/>
                  </a:lnTo>
                  <a:lnTo>
                    <a:pt x="2627" y="4349"/>
                  </a:lnTo>
                  <a:lnTo>
                    <a:pt x="2686" y="2335"/>
                  </a:lnTo>
                  <a:lnTo>
                    <a:pt x="2715" y="1343"/>
                  </a:lnTo>
                  <a:lnTo>
                    <a:pt x="2686" y="321"/>
                  </a:lnTo>
                  <a:lnTo>
                    <a:pt x="2248" y="175"/>
                  </a:lnTo>
                  <a:lnTo>
                    <a:pt x="2044" y="117"/>
                  </a:lnTo>
                  <a:lnTo>
                    <a:pt x="1839" y="88"/>
                  </a:lnTo>
                  <a:lnTo>
                    <a:pt x="1080" y="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74"/>
            <p:cNvSpPr/>
            <p:nvPr/>
          </p:nvSpPr>
          <p:spPr>
            <a:xfrm>
              <a:off x="2333625" y="6811300"/>
              <a:ext cx="69325" cy="212350"/>
            </a:xfrm>
            <a:custGeom>
              <a:avLst/>
              <a:gdLst/>
              <a:ahLst/>
              <a:cxnLst/>
              <a:rect l="l" t="t" r="r" b="b"/>
              <a:pathLst>
                <a:path w="2773" h="8494" extrusionOk="0">
                  <a:moveTo>
                    <a:pt x="2510" y="0"/>
                  </a:moveTo>
                  <a:lnTo>
                    <a:pt x="1693" y="30"/>
                  </a:lnTo>
                  <a:lnTo>
                    <a:pt x="1080" y="59"/>
                  </a:lnTo>
                  <a:lnTo>
                    <a:pt x="847" y="88"/>
                  </a:lnTo>
                  <a:lnTo>
                    <a:pt x="642" y="146"/>
                  </a:lnTo>
                  <a:lnTo>
                    <a:pt x="467" y="205"/>
                  </a:lnTo>
                  <a:lnTo>
                    <a:pt x="350" y="292"/>
                  </a:lnTo>
                  <a:lnTo>
                    <a:pt x="263" y="409"/>
                  </a:lnTo>
                  <a:lnTo>
                    <a:pt x="175" y="555"/>
                  </a:lnTo>
                  <a:lnTo>
                    <a:pt x="146" y="730"/>
                  </a:lnTo>
                  <a:lnTo>
                    <a:pt x="88" y="963"/>
                  </a:lnTo>
                  <a:lnTo>
                    <a:pt x="88" y="1489"/>
                  </a:lnTo>
                  <a:lnTo>
                    <a:pt x="88" y="2218"/>
                  </a:lnTo>
                  <a:lnTo>
                    <a:pt x="117" y="3736"/>
                  </a:lnTo>
                  <a:lnTo>
                    <a:pt x="146" y="5312"/>
                  </a:lnTo>
                  <a:lnTo>
                    <a:pt x="146" y="6100"/>
                  </a:lnTo>
                  <a:lnTo>
                    <a:pt x="117" y="6888"/>
                  </a:lnTo>
                  <a:lnTo>
                    <a:pt x="59" y="7676"/>
                  </a:lnTo>
                  <a:lnTo>
                    <a:pt x="0" y="8493"/>
                  </a:lnTo>
                  <a:lnTo>
                    <a:pt x="905" y="8406"/>
                  </a:lnTo>
                  <a:lnTo>
                    <a:pt x="1576" y="8318"/>
                  </a:lnTo>
                  <a:lnTo>
                    <a:pt x="1839" y="8231"/>
                  </a:lnTo>
                  <a:lnTo>
                    <a:pt x="2072" y="8172"/>
                  </a:lnTo>
                  <a:lnTo>
                    <a:pt x="2277" y="8085"/>
                  </a:lnTo>
                  <a:lnTo>
                    <a:pt x="2423" y="7968"/>
                  </a:lnTo>
                  <a:lnTo>
                    <a:pt x="2539" y="7822"/>
                  </a:lnTo>
                  <a:lnTo>
                    <a:pt x="2627" y="7647"/>
                  </a:lnTo>
                  <a:lnTo>
                    <a:pt x="2685" y="7443"/>
                  </a:lnTo>
                  <a:lnTo>
                    <a:pt x="2714" y="7209"/>
                  </a:lnTo>
                  <a:lnTo>
                    <a:pt x="2773" y="6596"/>
                  </a:lnTo>
                  <a:lnTo>
                    <a:pt x="2773" y="5779"/>
                  </a:lnTo>
                  <a:lnTo>
                    <a:pt x="2744" y="4320"/>
                  </a:lnTo>
                  <a:lnTo>
                    <a:pt x="2656" y="2890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74"/>
            <p:cNvSpPr/>
            <p:nvPr/>
          </p:nvSpPr>
          <p:spPr>
            <a:xfrm>
              <a:off x="2430650" y="6795250"/>
              <a:ext cx="40900" cy="205775"/>
            </a:xfrm>
            <a:custGeom>
              <a:avLst/>
              <a:gdLst/>
              <a:ahLst/>
              <a:cxnLst/>
              <a:rect l="l" t="t" r="r" b="b"/>
              <a:pathLst>
                <a:path w="1636" h="8231" extrusionOk="0">
                  <a:moveTo>
                    <a:pt x="1197" y="0"/>
                  </a:moveTo>
                  <a:lnTo>
                    <a:pt x="847" y="29"/>
                  </a:lnTo>
                  <a:lnTo>
                    <a:pt x="701" y="59"/>
                  </a:lnTo>
                  <a:lnTo>
                    <a:pt x="555" y="117"/>
                  </a:lnTo>
                  <a:lnTo>
                    <a:pt x="439" y="175"/>
                  </a:lnTo>
                  <a:lnTo>
                    <a:pt x="351" y="263"/>
                  </a:lnTo>
                  <a:lnTo>
                    <a:pt x="264" y="350"/>
                  </a:lnTo>
                  <a:lnTo>
                    <a:pt x="176" y="467"/>
                  </a:lnTo>
                  <a:lnTo>
                    <a:pt x="118" y="584"/>
                  </a:lnTo>
                  <a:lnTo>
                    <a:pt x="88" y="730"/>
                  </a:lnTo>
                  <a:lnTo>
                    <a:pt x="30" y="1051"/>
                  </a:lnTo>
                  <a:lnTo>
                    <a:pt x="1" y="1430"/>
                  </a:lnTo>
                  <a:lnTo>
                    <a:pt x="59" y="2277"/>
                  </a:lnTo>
                  <a:lnTo>
                    <a:pt x="118" y="3123"/>
                  </a:lnTo>
                  <a:lnTo>
                    <a:pt x="264" y="4816"/>
                  </a:lnTo>
                  <a:lnTo>
                    <a:pt x="293" y="5662"/>
                  </a:lnTo>
                  <a:lnTo>
                    <a:pt x="322" y="6509"/>
                  </a:lnTo>
                  <a:lnTo>
                    <a:pt x="293" y="7355"/>
                  </a:lnTo>
                  <a:lnTo>
                    <a:pt x="234" y="7764"/>
                  </a:lnTo>
                  <a:lnTo>
                    <a:pt x="176" y="8201"/>
                  </a:lnTo>
                  <a:lnTo>
                    <a:pt x="497" y="8231"/>
                  </a:lnTo>
                  <a:lnTo>
                    <a:pt x="789" y="8231"/>
                  </a:lnTo>
                  <a:lnTo>
                    <a:pt x="1052" y="8172"/>
                  </a:lnTo>
                  <a:lnTo>
                    <a:pt x="1256" y="8114"/>
                  </a:lnTo>
                  <a:lnTo>
                    <a:pt x="1402" y="7968"/>
                  </a:lnTo>
                  <a:lnTo>
                    <a:pt x="1518" y="7764"/>
                  </a:lnTo>
                  <a:lnTo>
                    <a:pt x="1606" y="7530"/>
                  </a:lnTo>
                  <a:lnTo>
                    <a:pt x="1635" y="7238"/>
                  </a:lnTo>
                  <a:lnTo>
                    <a:pt x="1635" y="29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74"/>
            <p:cNvSpPr/>
            <p:nvPr/>
          </p:nvSpPr>
          <p:spPr>
            <a:xfrm>
              <a:off x="1919925" y="6795250"/>
              <a:ext cx="40875" cy="205775"/>
            </a:xfrm>
            <a:custGeom>
              <a:avLst/>
              <a:gdLst/>
              <a:ahLst/>
              <a:cxnLst/>
              <a:rect l="l" t="t" r="r" b="b"/>
              <a:pathLst>
                <a:path w="1635" h="8231" extrusionOk="0">
                  <a:moveTo>
                    <a:pt x="438" y="0"/>
                  </a:moveTo>
                  <a:lnTo>
                    <a:pt x="0" y="59"/>
                  </a:lnTo>
                  <a:lnTo>
                    <a:pt x="0" y="7121"/>
                  </a:lnTo>
                  <a:lnTo>
                    <a:pt x="29" y="7472"/>
                  </a:lnTo>
                  <a:lnTo>
                    <a:pt x="88" y="7734"/>
                  </a:lnTo>
                  <a:lnTo>
                    <a:pt x="146" y="7851"/>
                  </a:lnTo>
                  <a:lnTo>
                    <a:pt x="205" y="7939"/>
                  </a:lnTo>
                  <a:lnTo>
                    <a:pt x="292" y="8026"/>
                  </a:lnTo>
                  <a:lnTo>
                    <a:pt x="380" y="8085"/>
                  </a:lnTo>
                  <a:lnTo>
                    <a:pt x="584" y="8172"/>
                  </a:lnTo>
                  <a:lnTo>
                    <a:pt x="847" y="8231"/>
                  </a:lnTo>
                  <a:lnTo>
                    <a:pt x="1489" y="8231"/>
                  </a:lnTo>
                  <a:lnTo>
                    <a:pt x="1401" y="7793"/>
                  </a:lnTo>
                  <a:lnTo>
                    <a:pt x="1372" y="7355"/>
                  </a:lnTo>
                  <a:lnTo>
                    <a:pt x="1314" y="6509"/>
                  </a:lnTo>
                  <a:lnTo>
                    <a:pt x="1343" y="5662"/>
                  </a:lnTo>
                  <a:lnTo>
                    <a:pt x="1372" y="4816"/>
                  </a:lnTo>
                  <a:lnTo>
                    <a:pt x="1518" y="3181"/>
                  </a:lnTo>
                  <a:lnTo>
                    <a:pt x="1576" y="2335"/>
                  </a:lnTo>
                  <a:lnTo>
                    <a:pt x="1635" y="1518"/>
                  </a:lnTo>
                  <a:lnTo>
                    <a:pt x="1605" y="1109"/>
                  </a:lnTo>
                  <a:lnTo>
                    <a:pt x="1576" y="759"/>
                  </a:lnTo>
                  <a:lnTo>
                    <a:pt x="1518" y="613"/>
                  </a:lnTo>
                  <a:lnTo>
                    <a:pt x="1459" y="496"/>
                  </a:lnTo>
                  <a:lnTo>
                    <a:pt x="1401" y="380"/>
                  </a:lnTo>
                  <a:lnTo>
                    <a:pt x="1314" y="263"/>
                  </a:lnTo>
                  <a:lnTo>
                    <a:pt x="1226" y="175"/>
                  </a:lnTo>
                  <a:lnTo>
                    <a:pt x="1109" y="117"/>
                  </a:lnTo>
                  <a:lnTo>
                    <a:pt x="963" y="59"/>
                  </a:lnTo>
                  <a:lnTo>
                    <a:pt x="817" y="29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74"/>
            <p:cNvSpPr/>
            <p:nvPr/>
          </p:nvSpPr>
          <p:spPr>
            <a:xfrm>
              <a:off x="1865925" y="6771175"/>
              <a:ext cx="28475" cy="202125"/>
            </a:xfrm>
            <a:custGeom>
              <a:avLst/>
              <a:gdLst/>
              <a:ahLst/>
              <a:cxnLst/>
              <a:rect l="l" t="t" r="r" b="b"/>
              <a:pathLst>
                <a:path w="1139" h="8085" extrusionOk="0">
                  <a:moveTo>
                    <a:pt x="88" y="0"/>
                  </a:moveTo>
                  <a:lnTo>
                    <a:pt x="146" y="525"/>
                  </a:lnTo>
                  <a:lnTo>
                    <a:pt x="176" y="1080"/>
                  </a:lnTo>
                  <a:lnTo>
                    <a:pt x="176" y="1605"/>
                  </a:lnTo>
                  <a:lnTo>
                    <a:pt x="176" y="2131"/>
                  </a:lnTo>
                  <a:lnTo>
                    <a:pt x="88" y="3152"/>
                  </a:lnTo>
                  <a:lnTo>
                    <a:pt x="30" y="4174"/>
                  </a:lnTo>
                  <a:lnTo>
                    <a:pt x="1" y="4670"/>
                  </a:lnTo>
                  <a:lnTo>
                    <a:pt x="1" y="5166"/>
                  </a:lnTo>
                  <a:lnTo>
                    <a:pt x="1" y="5662"/>
                  </a:lnTo>
                  <a:lnTo>
                    <a:pt x="59" y="6158"/>
                  </a:lnTo>
                  <a:lnTo>
                    <a:pt x="146" y="6654"/>
                  </a:lnTo>
                  <a:lnTo>
                    <a:pt x="263" y="7121"/>
                  </a:lnTo>
                  <a:lnTo>
                    <a:pt x="467" y="7617"/>
                  </a:lnTo>
                  <a:lnTo>
                    <a:pt x="701" y="8084"/>
                  </a:lnTo>
                  <a:lnTo>
                    <a:pt x="818" y="7442"/>
                  </a:lnTo>
                  <a:lnTo>
                    <a:pt x="934" y="6771"/>
                  </a:lnTo>
                  <a:lnTo>
                    <a:pt x="1022" y="6129"/>
                  </a:lnTo>
                  <a:lnTo>
                    <a:pt x="1080" y="5487"/>
                  </a:lnTo>
                  <a:lnTo>
                    <a:pt x="1110" y="4874"/>
                  </a:lnTo>
                  <a:lnTo>
                    <a:pt x="1139" y="4261"/>
                  </a:lnTo>
                  <a:lnTo>
                    <a:pt x="1110" y="3648"/>
                  </a:lnTo>
                  <a:lnTo>
                    <a:pt x="1080" y="3094"/>
                  </a:lnTo>
                  <a:lnTo>
                    <a:pt x="1051" y="2539"/>
                  </a:lnTo>
                  <a:lnTo>
                    <a:pt x="964" y="2043"/>
                  </a:lnTo>
                  <a:lnTo>
                    <a:pt x="876" y="1576"/>
                  </a:lnTo>
                  <a:lnTo>
                    <a:pt x="759" y="1168"/>
                  </a:lnTo>
                  <a:lnTo>
                    <a:pt x="613" y="788"/>
                  </a:lnTo>
                  <a:lnTo>
                    <a:pt x="467" y="467"/>
                  </a:lnTo>
                  <a:lnTo>
                    <a:pt x="263" y="204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74"/>
            <p:cNvSpPr/>
            <p:nvPr/>
          </p:nvSpPr>
          <p:spPr>
            <a:xfrm>
              <a:off x="2496325" y="6777000"/>
              <a:ext cx="30675" cy="195575"/>
            </a:xfrm>
            <a:custGeom>
              <a:avLst/>
              <a:gdLst/>
              <a:ahLst/>
              <a:cxnLst/>
              <a:rect l="l" t="t" r="r" b="b"/>
              <a:pathLst>
                <a:path w="1227" h="7823" extrusionOk="0">
                  <a:moveTo>
                    <a:pt x="730" y="1"/>
                  </a:moveTo>
                  <a:lnTo>
                    <a:pt x="584" y="176"/>
                  </a:lnTo>
                  <a:lnTo>
                    <a:pt x="467" y="438"/>
                  </a:lnTo>
                  <a:lnTo>
                    <a:pt x="351" y="759"/>
                  </a:lnTo>
                  <a:lnTo>
                    <a:pt x="263" y="1168"/>
                  </a:lnTo>
                  <a:lnTo>
                    <a:pt x="176" y="1606"/>
                  </a:lnTo>
                  <a:lnTo>
                    <a:pt x="117" y="2102"/>
                  </a:lnTo>
                  <a:lnTo>
                    <a:pt x="59" y="2627"/>
                  </a:lnTo>
                  <a:lnTo>
                    <a:pt x="30" y="3182"/>
                  </a:lnTo>
                  <a:lnTo>
                    <a:pt x="1" y="4378"/>
                  </a:lnTo>
                  <a:lnTo>
                    <a:pt x="30" y="5575"/>
                  </a:lnTo>
                  <a:lnTo>
                    <a:pt x="59" y="6188"/>
                  </a:lnTo>
                  <a:lnTo>
                    <a:pt x="146" y="6772"/>
                  </a:lnTo>
                  <a:lnTo>
                    <a:pt x="205" y="7326"/>
                  </a:lnTo>
                  <a:lnTo>
                    <a:pt x="322" y="7822"/>
                  </a:lnTo>
                  <a:lnTo>
                    <a:pt x="497" y="7647"/>
                  </a:lnTo>
                  <a:lnTo>
                    <a:pt x="643" y="7384"/>
                  </a:lnTo>
                  <a:lnTo>
                    <a:pt x="789" y="7034"/>
                  </a:lnTo>
                  <a:lnTo>
                    <a:pt x="905" y="6626"/>
                  </a:lnTo>
                  <a:lnTo>
                    <a:pt x="1022" y="6188"/>
                  </a:lnTo>
                  <a:lnTo>
                    <a:pt x="1110" y="5692"/>
                  </a:lnTo>
                  <a:lnTo>
                    <a:pt x="1168" y="5137"/>
                  </a:lnTo>
                  <a:lnTo>
                    <a:pt x="1197" y="4583"/>
                  </a:lnTo>
                  <a:lnTo>
                    <a:pt x="1226" y="3999"/>
                  </a:lnTo>
                  <a:lnTo>
                    <a:pt x="1226" y="3386"/>
                  </a:lnTo>
                  <a:lnTo>
                    <a:pt x="1197" y="2802"/>
                  </a:lnTo>
                  <a:lnTo>
                    <a:pt x="1139" y="2190"/>
                  </a:lnTo>
                  <a:lnTo>
                    <a:pt x="1080" y="1606"/>
                  </a:lnTo>
                  <a:lnTo>
                    <a:pt x="993" y="1051"/>
                  </a:lnTo>
                  <a:lnTo>
                    <a:pt x="876" y="49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91" name="Google Shape;9891;p74"/>
            <p:cNvGrpSpPr/>
            <p:nvPr/>
          </p:nvGrpSpPr>
          <p:grpSpPr>
            <a:xfrm>
              <a:off x="2866975" y="6277925"/>
              <a:ext cx="1054350" cy="2097725"/>
              <a:chOff x="2866975" y="6277925"/>
              <a:chExt cx="1054350" cy="2097725"/>
            </a:xfrm>
          </p:grpSpPr>
          <p:sp>
            <p:nvSpPr>
              <p:cNvPr id="9892" name="Google Shape;9892;p74"/>
              <p:cNvSpPr/>
              <p:nvPr/>
            </p:nvSpPr>
            <p:spPr>
              <a:xfrm>
                <a:off x="2866975" y="6277925"/>
                <a:ext cx="1054350" cy="2097725"/>
              </a:xfrm>
              <a:custGeom>
                <a:avLst/>
                <a:gdLst/>
                <a:ahLst/>
                <a:cxnLst/>
                <a:rect l="l" t="t" r="r" b="b"/>
                <a:pathLst>
                  <a:path w="42174" h="83909" extrusionOk="0">
                    <a:moveTo>
                      <a:pt x="21131" y="1"/>
                    </a:moveTo>
                    <a:lnTo>
                      <a:pt x="20810" y="30"/>
                    </a:lnTo>
                    <a:lnTo>
                      <a:pt x="20518" y="88"/>
                    </a:lnTo>
                    <a:lnTo>
                      <a:pt x="20255" y="205"/>
                    </a:lnTo>
                    <a:lnTo>
                      <a:pt x="19992" y="351"/>
                    </a:lnTo>
                    <a:lnTo>
                      <a:pt x="19788" y="526"/>
                    </a:lnTo>
                    <a:lnTo>
                      <a:pt x="19584" y="731"/>
                    </a:lnTo>
                    <a:lnTo>
                      <a:pt x="19380" y="964"/>
                    </a:lnTo>
                    <a:lnTo>
                      <a:pt x="19234" y="1198"/>
                    </a:lnTo>
                    <a:lnTo>
                      <a:pt x="19059" y="1489"/>
                    </a:lnTo>
                    <a:lnTo>
                      <a:pt x="18942" y="1752"/>
                    </a:lnTo>
                    <a:lnTo>
                      <a:pt x="18679" y="2336"/>
                    </a:lnTo>
                    <a:lnTo>
                      <a:pt x="18241" y="3532"/>
                    </a:lnTo>
                    <a:lnTo>
                      <a:pt x="17512" y="5459"/>
                    </a:lnTo>
                    <a:lnTo>
                      <a:pt x="16782" y="7414"/>
                    </a:lnTo>
                    <a:lnTo>
                      <a:pt x="16432" y="8406"/>
                    </a:lnTo>
                    <a:lnTo>
                      <a:pt x="16140" y="9399"/>
                    </a:lnTo>
                    <a:lnTo>
                      <a:pt x="15877" y="10420"/>
                    </a:lnTo>
                    <a:lnTo>
                      <a:pt x="15644" y="11442"/>
                    </a:lnTo>
                    <a:lnTo>
                      <a:pt x="15556" y="11792"/>
                    </a:lnTo>
                    <a:lnTo>
                      <a:pt x="15469" y="12084"/>
                    </a:lnTo>
                    <a:lnTo>
                      <a:pt x="15323" y="12346"/>
                    </a:lnTo>
                    <a:lnTo>
                      <a:pt x="15148" y="12551"/>
                    </a:lnTo>
                    <a:lnTo>
                      <a:pt x="14943" y="12726"/>
                    </a:lnTo>
                    <a:lnTo>
                      <a:pt x="14681" y="12872"/>
                    </a:lnTo>
                    <a:lnTo>
                      <a:pt x="14331" y="12959"/>
                    </a:lnTo>
                    <a:lnTo>
                      <a:pt x="13922" y="13018"/>
                    </a:lnTo>
                    <a:lnTo>
                      <a:pt x="13309" y="13105"/>
                    </a:lnTo>
                    <a:lnTo>
                      <a:pt x="12696" y="13193"/>
                    </a:lnTo>
                    <a:lnTo>
                      <a:pt x="12083" y="13339"/>
                    </a:lnTo>
                    <a:lnTo>
                      <a:pt x="11500" y="13514"/>
                    </a:lnTo>
                    <a:lnTo>
                      <a:pt x="10887" y="13689"/>
                    </a:lnTo>
                    <a:lnTo>
                      <a:pt x="10303" y="13922"/>
                    </a:lnTo>
                    <a:lnTo>
                      <a:pt x="9719" y="14185"/>
                    </a:lnTo>
                    <a:lnTo>
                      <a:pt x="9136" y="14448"/>
                    </a:lnTo>
                    <a:lnTo>
                      <a:pt x="8669" y="14710"/>
                    </a:lnTo>
                    <a:lnTo>
                      <a:pt x="8260" y="15002"/>
                    </a:lnTo>
                    <a:lnTo>
                      <a:pt x="7910" y="15323"/>
                    </a:lnTo>
                    <a:lnTo>
                      <a:pt x="7589" y="15703"/>
                    </a:lnTo>
                    <a:lnTo>
                      <a:pt x="7472" y="15878"/>
                    </a:lnTo>
                    <a:lnTo>
                      <a:pt x="7355" y="16082"/>
                    </a:lnTo>
                    <a:lnTo>
                      <a:pt x="7239" y="16315"/>
                    </a:lnTo>
                    <a:lnTo>
                      <a:pt x="7151" y="16520"/>
                    </a:lnTo>
                    <a:lnTo>
                      <a:pt x="7034" y="17016"/>
                    </a:lnTo>
                    <a:lnTo>
                      <a:pt x="6947" y="17541"/>
                    </a:lnTo>
                    <a:lnTo>
                      <a:pt x="6567" y="22649"/>
                    </a:lnTo>
                    <a:lnTo>
                      <a:pt x="6071" y="22795"/>
                    </a:lnTo>
                    <a:lnTo>
                      <a:pt x="5575" y="22941"/>
                    </a:lnTo>
                    <a:lnTo>
                      <a:pt x="5108" y="23116"/>
                    </a:lnTo>
                    <a:lnTo>
                      <a:pt x="4699" y="23320"/>
                    </a:lnTo>
                    <a:lnTo>
                      <a:pt x="4291" y="23524"/>
                    </a:lnTo>
                    <a:lnTo>
                      <a:pt x="3911" y="23758"/>
                    </a:lnTo>
                    <a:lnTo>
                      <a:pt x="3561" y="23991"/>
                    </a:lnTo>
                    <a:lnTo>
                      <a:pt x="3240" y="24283"/>
                    </a:lnTo>
                    <a:lnTo>
                      <a:pt x="2977" y="24546"/>
                    </a:lnTo>
                    <a:lnTo>
                      <a:pt x="2715" y="24867"/>
                    </a:lnTo>
                    <a:lnTo>
                      <a:pt x="2481" y="25188"/>
                    </a:lnTo>
                    <a:lnTo>
                      <a:pt x="2277" y="25538"/>
                    </a:lnTo>
                    <a:lnTo>
                      <a:pt x="2102" y="25917"/>
                    </a:lnTo>
                    <a:lnTo>
                      <a:pt x="1985" y="26326"/>
                    </a:lnTo>
                    <a:lnTo>
                      <a:pt x="1868" y="26735"/>
                    </a:lnTo>
                    <a:lnTo>
                      <a:pt x="1781" y="27202"/>
                    </a:lnTo>
                    <a:lnTo>
                      <a:pt x="1226" y="30908"/>
                    </a:lnTo>
                    <a:lnTo>
                      <a:pt x="935" y="32747"/>
                    </a:lnTo>
                    <a:lnTo>
                      <a:pt x="672" y="34615"/>
                    </a:lnTo>
                    <a:lnTo>
                      <a:pt x="438" y="36482"/>
                    </a:lnTo>
                    <a:lnTo>
                      <a:pt x="263" y="38350"/>
                    </a:lnTo>
                    <a:lnTo>
                      <a:pt x="147" y="40218"/>
                    </a:lnTo>
                    <a:lnTo>
                      <a:pt x="117" y="41152"/>
                    </a:lnTo>
                    <a:lnTo>
                      <a:pt x="117" y="42115"/>
                    </a:lnTo>
                    <a:lnTo>
                      <a:pt x="88" y="45938"/>
                    </a:lnTo>
                    <a:lnTo>
                      <a:pt x="30" y="49762"/>
                    </a:lnTo>
                    <a:lnTo>
                      <a:pt x="1" y="53585"/>
                    </a:lnTo>
                    <a:lnTo>
                      <a:pt x="1" y="57408"/>
                    </a:lnTo>
                    <a:lnTo>
                      <a:pt x="30" y="59305"/>
                    </a:lnTo>
                    <a:lnTo>
                      <a:pt x="88" y="61202"/>
                    </a:lnTo>
                    <a:lnTo>
                      <a:pt x="147" y="63129"/>
                    </a:lnTo>
                    <a:lnTo>
                      <a:pt x="234" y="65026"/>
                    </a:lnTo>
                    <a:lnTo>
                      <a:pt x="380" y="66923"/>
                    </a:lnTo>
                    <a:lnTo>
                      <a:pt x="555" y="68849"/>
                    </a:lnTo>
                    <a:lnTo>
                      <a:pt x="759" y="70746"/>
                    </a:lnTo>
                    <a:lnTo>
                      <a:pt x="993" y="72643"/>
                    </a:lnTo>
                    <a:lnTo>
                      <a:pt x="1080" y="73373"/>
                    </a:lnTo>
                    <a:lnTo>
                      <a:pt x="1168" y="74131"/>
                    </a:lnTo>
                    <a:lnTo>
                      <a:pt x="1256" y="74861"/>
                    </a:lnTo>
                    <a:lnTo>
                      <a:pt x="1372" y="75591"/>
                    </a:lnTo>
                    <a:lnTo>
                      <a:pt x="1489" y="75941"/>
                    </a:lnTo>
                    <a:lnTo>
                      <a:pt x="1606" y="76291"/>
                    </a:lnTo>
                    <a:lnTo>
                      <a:pt x="1723" y="76612"/>
                    </a:lnTo>
                    <a:lnTo>
                      <a:pt x="1898" y="76962"/>
                    </a:lnTo>
                    <a:lnTo>
                      <a:pt x="2102" y="77254"/>
                    </a:lnTo>
                    <a:lnTo>
                      <a:pt x="2335" y="77575"/>
                    </a:lnTo>
                    <a:lnTo>
                      <a:pt x="2598" y="77867"/>
                    </a:lnTo>
                    <a:lnTo>
                      <a:pt x="2919" y="78159"/>
                    </a:lnTo>
                    <a:lnTo>
                      <a:pt x="3590" y="78714"/>
                    </a:lnTo>
                    <a:lnTo>
                      <a:pt x="4291" y="79239"/>
                    </a:lnTo>
                    <a:lnTo>
                      <a:pt x="4991" y="79764"/>
                    </a:lnTo>
                    <a:lnTo>
                      <a:pt x="5721" y="80260"/>
                    </a:lnTo>
                    <a:lnTo>
                      <a:pt x="6451" y="80727"/>
                    </a:lnTo>
                    <a:lnTo>
                      <a:pt x="7239" y="81136"/>
                    </a:lnTo>
                    <a:lnTo>
                      <a:pt x="8027" y="81515"/>
                    </a:lnTo>
                    <a:lnTo>
                      <a:pt x="8844" y="81836"/>
                    </a:lnTo>
                    <a:lnTo>
                      <a:pt x="9953" y="82245"/>
                    </a:lnTo>
                    <a:lnTo>
                      <a:pt x="11091" y="82566"/>
                    </a:lnTo>
                    <a:lnTo>
                      <a:pt x="12200" y="82887"/>
                    </a:lnTo>
                    <a:lnTo>
                      <a:pt x="13338" y="83150"/>
                    </a:lnTo>
                    <a:lnTo>
                      <a:pt x="14447" y="83354"/>
                    </a:lnTo>
                    <a:lnTo>
                      <a:pt x="15586" y="83529"/>
                    </a:lnTo>
                    <a:lnTo>
                      <a:pt x="16724" y="83675"/>
                    </a:lnTo>
                    <a:lnTo>
                      <a:pt x="17862" y="83792"/>
                    </a:lnTo>
                    <a:lnTo>
                      <a:pt x="19000" y="83879"/>
                    </a:lnTo>
                    <a:lnTo>
                      <a:pt x="20168" y="83908"/>
                    </a:lnTo>
                    <a:lnTo>
                      <a:pt x="21306" y="83908"/>
                    </a:lnTo>
                    <a:lnTo>
                      <a:pt x="22473" y="83879"/>
                    </a:lnTo>
                    <a:lnTo>
                      <a:pt x="23611" y="83821"/>
                    </a:lnTo>
                    <a:lnTo>
                      <a:pt x="24779" y="83733"/>
                    </a:lnTo>
                    <a:lnTo>
                      <a:pt x="25946" y="83587"/>
                    </a:lnTo>
                    <a:lnTo>
                      <a:pt x="27114" y="83442"/>
                    </a:lnTo>
                    <a:lnTo>
                      <a:pt x="27931" y="83325"/>
                    </a:lnTo>
                    <a:lnTo>
                      <a:pt x="28748" y="83179"/>
                    </a:lnTo>
                    <a:lnTo>
                      <a:pt x="29536" y="83004"/>
                    </a:lnTo>
                    <a:lnTo>
                      <a:pt x="30324" y="82799"/>
                    </a:lnTo>
                    <a:lnTo>
                      <a:pt x="31112" y="82595"/>
                    </a:lnTo>
                    <a:lnTo>
                      <a:pt x="31900" y="82362"/>
                    </a:lnTo>
                    <a:lnTo>
                      <a:pt x="32659" y="82099"/>
                    </a:lnTo>
                    <a:lnTo>
                      <a:pt x="33388" y="81807"/>
                    </a:lnTo>
                    <a:lnTo>
                      <a:pt x="34118" y="81486"/>
                    </a:lnTo>
                    <a:lnTo>
                      <a:pt x="34848" y="81136"/>
                    </a:lnTo>
                    <a:lnTo>
                      <a:pt x="35577" y="80756"/>
                    </a:lnTo>
                    <a:lnTo>
                      <a:pt x="36249" y="80377"/>
                    </a:lnTo>
                    <a:lnTo>
                      <a:pt x="36949" y="79939"/>
                    </a:lnTo>
                    <a:lnTo>
                      <a:pt x="37620" y="79472"/>
                    </a:lnTo>
                    <a:lnTo>
                      <a:pt x="38292" y="78976"/>
                    </a:lnTo>
                    <a:lnTo>
                      <a:pt x="38934" y="78422"/>
                    </a:lnTo>
                    <a:lnTo>
                      <a:pt x="39313" y="78101"/>
                    </a:lnTo>
                    <a:lnTo>
                      <a:pt x="39634" y="77721"/>
                    </a:lnTo>
                    <a:lnTo>
                      <a:pt x="39926" y="77342"/>
                    </a:lnTo>
                    <a:lnTo>
                      <a:pt x="40189" y="76933"/>
                    </a:lnTo>
                    <a:lnTo>
                      <a:pt x="40422" y="76495"/>
                    </a:lnTo>
                    <a:lnTo>
                      <a:pt x="40597" y="76058"/>
                    </a:lnTo>
                    <a:lnTo>
                      <a:pt x="40743" y="75562"/>
                    </a:lnTo>
                    <a:lnTo>
                      <a:pt x="40831" y="75036"/>
                    </a:lnTo>
                    <a:lnTo>
                      <a:pt x="41093" y="73256"/>
                    </a:lnTo>
                    <a:lnTo>
                      <a:pt x="41356" y="71476"/>
                    </a:lnTo>
                    <a:lnTo>
                      <a:pt x="41560" y="69695"/>
                    </a:lnTo>
                    <a:lnTo>
                      <a:pt x="41765" y="67915"/>
                    </a:lnTo>
                    <a:lnTo>
                      <a:pt x="41911" y="66105"/>
                    </a:lnTo>
                    <a:lnTo>
                      <a:pt x="42027" y="64325"/>
                    </a:lnTo>
                    <a:lnTo>
                      <a:pt x="42086" y="62545"/>
                    </a:lnTo>
                    <a:lnTo>
                      <a:pt x="42115" y="60765"/>
                    </a:lnTo>
                    <a:lnTo>
                      <a:pt x="42144" y="56737"/>
                    </a:lnTo>
                    <a:lnTo>
                      <a:pt x="42173" y="52709"/>
                    </a:lnTo>
                    <a:lnTo>
                      <a:pt x="42173" y="48682"/>
                    </a:lnTo>
                    <a:lnTo>
                      <a:pt x="42173" y="46668"/>
                    </a:lnTo>
                    <a:lnTo>
                      <a:pt x="42144" y="44654"/>
                    </a:lnTo>
                    <a:lnTo>
                      <a:pt x="42086" y="42641"/>
                    </a:lnTo>
                    <a:lnTo>
                      <a:pt x="41998" y="40627"/>
                    </a:lnTo>
                    <a:lnTo>
                      <a:pt x="41881" y="38613"/>
                    </a:lnTo>
                    <a:lnTo>
                      <a:pt x="41735" y="36599"/>
                    </a:lnTo>
                    <a:lnTo>
                      <a:pt x="41531" y="34585"/>
                    </a:lnTo>
                    <a:lnTo>
                      <a:pt x="41298" y="32601"/>
                    </a:lnTo>
                    <a:lnTo>
                      <a:pt x="41006" y="30587"/>
                    </a:lnTo>
                    <a:lnTo>
                      <a:pt x="40656" y="28573"/>
                    </a:lnTo>
                    <a:lnTo>
                      <a:pt x="40539" y="27990"/>
                    </a:lnTo>
                    <a:lnTo>
                      <a:pt x="40393" y="27435"/>
                    </a:lnTo>
                    <a:lnTo>
                      <a:pt x="40247" y="26910"/>
                    </a:lnTo>
                    <a:lnTo>
                      <a:pt x="40072" y="26414"/>
                    </a:lnTo>
                    <a:lnTo>
                      <a:pt x="39868" y="25947"/>
                    </a:lnTo>
                    <a:lnTo>
                      <a:pt x="39634" y="25480"/>
                    </a:lnTo>
                    <a:lnTo>
                      <a:pt x="39401" y="25071"/>
                    </a:lnTo>
                    <a:lnTo>
                      <a:pt x="39109" y="24662"/>
                    </a:lnTo>
                    <a:lnTo>
                      <a:pt x="38817" y="24312"/>
                    </a:lnTo>
                    <a:lnTo>
                      <a:pt x="38467" y="23991"/>
                    </a:lnTo>
                    <a:lnTo>
                      <a:pt x="38087" y="23670"/>
                    </a:lnTo>
                    <a:lnTo>
                      <a:pt x="37650" y="23407"/>
                    </a:lnTo>
                    <a:lnTo>
                      <a:pt x="37183" y="23174"/>
                    </a:lnTo>
                    <a:lnTo>
                      <a:pt x="36686" y="22970"/>
                    </a:lnTo>
                    <a:lnTo>
                      <a:pt x="36161" y="22795"/>
                    </a:lnTo>
                    <a:lnTo>
                      <a:pt x="35548" y="22649"/>
                    </a:lnTo>
                    <a:lnTo>
                      <a:pt x="35402" y="20635"/>
                    </a:lnTo>
                    <a:lnTo>
                      <a:pt x="35344" y="19613"/>
                    </a:lnTo>
                    <a:lnTo>
                      <a:pt x="35344" y="18621"/>
                    </a:lnTo>
                    <a:lnTo>
                      <a:pt x="35315" y="18125"/>
                    </a:lnTo>
                    <a:lnTo>
                      <a:pt x="35286" y="17687"/>
                    </a:lnTo>
                    <a:lnTo>
                      <a:pt x="35198" y="17249"/>
                    </a:lnTo>
                    <a:lnTo>
                      <a:pt x="35110" y="16841"/>
                    </a:lnTo>
                    <a:lnTo>
                      <a:pt x="34964" y="16461"/>
                    </a:lnTo>
                    <a:lnTo>
                      <a:pt x="34789" y="16111"/>
                    </a:lnTo>
                    <a:lnTo>
                      <a:pt x="34585" y="15790"/>
                    </a:lnTo>
                    <a:lnTo>
                      <a:pt x="34352" y="15469"/>
                    </a:lnTo>
                    <a:lnTo>
                      <a:pt x="34089" y="15206"/>
                    </a:lnTo>
                    <a:lnTo>
                      <a:pt x="33826" y="14944"/>
                    </a:lnTo>
                    <a:lnTo>
                      <a:pt x="33505" y="14710"/>
                    </a:lnTo>
                    <a:lnTo>
                      <a:pt x="33155" y="14477"/>
                    </a:lnTo>
                    <a:lnTo>
                      <a:pt x="32805" y="14302"/>
                    </a:lnTo>
                    <a:lnTo>
                      <a:pt x="32396" y="14127"/>
                    </a:lnTo>
                    <a:lnTo>
                      <a:pt x="31988" y="13951"/>
                    </a:lnTo>
                    <a:lnTo>
                      <a:pt x="31550" y="13806"/>
                    </a:lnTo>
                    <a:lnTo>
                      <a:pt x="30762" y="13572"/>
                    </a:lnTo>
                    <a:lnTo>
                      <a:pt x="29945" y="13309"/>
                    </a:lnTo>
                    <a:lnTo>
                      <a:pt x="29536" y="13193"/>
                    </a:lnTo>
                    <a:lnTo>
                      <a:pt x="29127" y="13105"/>
                    </a:lnTo>
                    <a:lnTo>
                      <a:pt x="28719" y="13047"/>
                    </a:lnTo>
                    <a:lnTo>
                      <a:pt x="28310" y="13018"/>
                    </a:lnTo>
                    <a:lnTo>
                      <a:pt x="27902" y="12988"/>
                    </a:lnTo>
                    <a:lnTo>
                      <a:pt x="27522" y="12901"/>
                    </a:lnTo>
                    <a:lnTo>
                      <a:pt x="27376" y="12842"/>
                    </a:lnTo>
                    <a:lnTo>
                      <a:pt x="27260" y="12755"/>
                    </a:lnTo>
                    <a:lnTo>
                      <a:pt x="27114" y="12667"/>
                    </a:lnTo>
                    <a:lnTo>
                      <a:pt x="27026" y="12580"/>
                    </a:lnTo>
                    <a:lnTo>
                      <a:pt x="26822" y="12346"/>
                    </a:lnTo>
                    <a:lnTo>
                      <a:pt x="26705" y="12054"/>
                    </a:lnTo>
                    <a:lnTo>
                      <a:pt x="26588" y="11733"/>
                    </a:lnTo>
                    <a:lnTo>
                      <a:pt x="26501" y="11354"/>
                    </a:lnTo>
                    <a:lnTo>
                      <a:pt x="26267" y="10333"/>
                    </a:lnTo>
                    <a:lnTo>
                      <a:pt x="26005" y="9340"/>
                    </a:lnTo>
                    <a:lnTo>
                      <a:pt x="25684" y="8348"/>
                    </a:lnTo>
                    <a:lnTo>
                      <a:pt x="25363" y="7356"/>
                    </a:lnTo>
                    <a:lnTo>
                      <a:pt x="24633" y="5400"/>
                    </a:lnTo>
                    <a:lnTo>
                      <a:pt x="23874" y="3445"/>
                    </a:lnTo>
                    <a:lnTo>
                      <a:pt x="23466" y="2307"/>
                    </a:lnTo>
                    <a:lnTo>
                      <a:pt x="23203" y="1723"/>
                    </a:lnTo>
                    <a:lnTo>
                      <a:pt x="22940" y="1198"/>
                    </a:lnTo>
                    <a:lnTo>
                      <a:pt x="22765" y="935"/>
                    </a:lnTo>
                    <a:lnTo>
                      <a:pt x="22590" y="731"/>
                    </a:lnTo>
                    <a:lnTo>
                      <a:pt x="22386" y="526"/>
                    </a:lnTo>
                    <a:lnTo>
                      <a:pt x="22181" y="351"/>
                    </a:lnTo>
                    <a:lnTo>
                      <a:pt x="21948" y="205"/>
                    </a:lnTo>
                    <a:lnTo>
                      <a:pt x="21685" y="88"/>
                    </a:lnTo>
                    <a:lnTo>
                      <a:pt x="21423" y="30"/>
                    </a:lnTo>
                    <a:lnTo>
                      <a:pt x="2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3" name="Google Shape;9893;p74"/>
              <p:cNvSpPr/>
              <p:nvPr/>
            </p:nvSpPr>
            <p:spPr>
              <a:xfrm>
                <a:off x="2909300" y="7356325"/>
                <a:ext cx="971150" cy="684425"/>
              </a:xfrm>
              <a:custGeom>
                <a:avLst/>
                <a:gdLst/>
                <a:ahLst/>
                <a:cxnLst/>
                <a:rect l="l" t="t" r="r" b="b"/>
                <a:pathLst>
                  <a:path w="38846" h="27377" extrusionOk="0">
                    <a:moveTo>
                      <a:pt x="205" y="1"/>
                    </a:moveTo>
                    <a:lnTo>
                      <a:pt x="59" y="9895"/>
                    </a:lnTo>
                    <a:lnTo>
                      <a:pt x="0" y="14768"/>
                    </a:lnTo>
                    <a:lnTo>
                      <a:pt x="0" y="19613"/>
                    </a:lnTo>
                    <a:lnTo>
                      <a:pt x="30" y="20284"/>
                    </a:lnTo>
                    <a:lnTo>
                      <a:pt x="117" y="20927"/>
                    </a:lnTo>
                    <a:lnTo>
                      <a:pt x="234" y="21510"/>
                    </a:lnTo>
                    <a:lnTo>
                      <a:pt x="409" y="22036"/>
                    </a:lnTo>
                    <a:lnTo>
                      <a:pt x="613" y="22532"/>
                    </a:lnTo>
                    <a:lnTo>
                      <a:pt x="847" y="22969"/>
                    </a:lnTo>
                    <a:lnTo>
                      <a:pt x="1139" y="23378"/>
                    </a:lnTo>
                    <a:lnTo>
                      <a:pt x="1460" y="23757"/>
                    </a:lnTo>
                    <a:lnTo>
                      <a:pt x="1810" y="24108"/>
                    </a:lnTo>
                    <a:lnTo>
                      <a:pt x="2189" y="24400"/>
                    </a:lnTo>
                    <a:lnTo>
                      <a:pt x="2598" y="24691"/>
                    </a:lnTo>
                    <a:lnTo>
                      <a:pt x="3036" y="24983"/>
                    </a:lnTo>
                    <a:lnTo>
                      <a:pt x="3503" y="25246"/>
                    </a:lnTo>
                    <a:lnTo>
                      <a:pt x="3970" y="25479"/>
                    </a:lnTo>
                    <a:lnTo>
                      <a:pt x="4991" y="25946"/>
                    </a:lnTo>
                    <a:lnTo>
                      <a:pt x="5604" y="26180"/>
                    </a:lnTo>
                    <a:lnTo>
                      <a:pt x="6246" y="26384"/>
                    </a:lnTo>
                    <a:lnTo>
                      <a:pt x="6888" y="26559"/>
                    </a:lnTo>
                    <a:lnTo>
                      <a:pt x="7559" y="26676"/>
                    </a:lnTo>
                    <a:lnTo>
                      <a:pt x="8814" y="26851"/>
                    </a:lnTo>
                    <a:lnTo>
                      <a:pt x="10098" y="27026"/>
                    </a:lnTo>
                    <a:lnTo>
                      <a:pt x="11353" y="27143"/>
                    </a:lnTo>
                    <a:lnTo>
                      <a:pt x="12638" y="27231"/>
                    </a:lnTo>
                    <a:lnTo>
                      <a:pt x="13893" y="27289"/>
                    </a:lnTo>
                    <a:lnTo>
                      <a:pt x="15177" y="27347"/>
                    </a:lnTo>
                    <a:lnTo>
                      <a:pt x="16432" y="27376"/>
                    </a:lnTo>
                    <a:lnTo>
                      <a:pt x="20255" y="27376"/>
                    </a:lnTo>
                    <a:lnTo>
                      <a:pt x="22794" y="27318"/>
                    </a:lnTo>
                    <a:lnTo>
                      <a:pt x="27901" y="27114"/>
                    </a:lnTo>
                    <a:lnTo>
                      <a:pt x="28514" y="27085"/>
                    </a:lnTo>
                    <a:lnTo>
                      <a:pt x="29127" y="27026"/>
                    </a:lnTo>
                    <a:lnTo>
                      <a:pt x="29740" y="26968"/>
                    </a:lnTo>
                    <a:lnTo>
                      <a:pt x="30353" y="26880"/>
                    </a:lnTo>
                    <a:lnTo>
                      <a:pt x="30966" y="26764"/>
                    </a:lnTo>
                    <a:lnTo>
                      <a:pt x="31550" y="26647"/>
                    </a:lnTo>
                    <a:lnTo>
                      <a:pt x="32133" y="26472"/>
                    </a:lnTo>
                    <a:lnTo>
                      <a:pt x="32717" y="26326"/>
                    </a:lnTo>
                    <a:lnTo>
                      <a:pt x="33301" y="26121"/>
                    </a:lnTo>
                    <a:lnTo>
                      <a:pt x="33884" y="25888"/>
                    </a:lnTo>
                    <a:lnTo>
                      <a:pt x="34439" y="25655"/>
                    </a:lnTo>
                    <a:lnTo>
                      <a:pt x="34993" y="25392"/>
                    </a:lnTo>
                    <a:lnTo>
                      <a:pt x="35519" y="25100"/>
                    </a:lnTo>
                    <a:lnTo>
                      <a:pt x="36073" y="24808"/>
                    </a:lnTo>
                    <a:lnTo>
                      <a:pt x="36599" y="24458"/>
                    </a:lnTo>
                    <a:lnTo>
                      <a:pt x="37124" y="24108"/>
                    </a:lnTo>
                    <a:lnTo>
                      <a:pt x="37445" y="23845"/>
                    </a:lnTo>
                    <a:lnTo>
                      <a:pt x="37708" y="23612"/>
                    </a:lnTo>
                    <a:lnTo>
                      <a:pt x="37912" y="23320"/>
                    </a:lnTo>
                    <a:lnTo>
                      <a:pt x="38087" y="23028"/>
                    </a:lnTo>
                    <a:lnTo>
                      <a:pt x="38233" y="22736"/>
                    </a:lnTo>
                    <a:lnTo>
                      <a:pt x="38350" y="22386"/>
                    </a:lnTo>
                    <a:lnTo>
                      <a:pt x="38437" y="22036"/>
                    </a:lnTo>
                    <a:lnTo>
                      <a:pt x="38496" y="21627"/>
                    </a:lnTo>
                    <a:lnTo>
                      <a:pt x="38612" y="20430"/>
                    </a:lnTo>
                    <a:lnTo>
                      <a:pt x="38700" y="19234"/>
                    </a:lnTo>
                    <a:lnTo>
                      <a:pt x="38758" y="18066"/>
                    </a:lnTo>
                    <a:lnTo>
                      <a:pt x="38787" y="16870"/>
                    </a:lnTo>
                    <a:lnTo>
                      <a:pt x="38846" y="14477"/>
                    </a:lnTo>
                    <a:lnTo>
                      <a:pt x="38846" y="12113"/>
                    </a:lnTo>
                    <a:lnTo>
                      <a:pt x="38787" y="9719"/>
                    </a:lnTo>
                    <a:lnTo>
                      <a:pt x="38729" y="7355"/>
                    </a:lnTo>
                    <a:lnTo>
                      <a:pt x="38583" y="2598"/>
                    </a:lnTo>
                    <a:lnTo>
                      <a:pt x="38612" y="1985"/>
                    </a:lnTo>
                    <a:lnTo>
                      <a:pt x="38612" y="1372"/>
                    </a:lnTo>
                    <a:lnTo>
                      <a:pt x="38612" y="1051"/>
                    </a:lnTo>
                    <a:lnTo>
                      <a:pt x="38554" y="730"/>
                    </a:lnTo>
                    <a:lnTo>
                      <a:pt x="38496" y="409"/>
                    </a:lnTo>
                    <a:lnTo>
                      <a:pt x="38379" y="59"/>
                    </a:lnTo>
                    <a:lnTo>
                      <a:pt x="37182" y="555"/>
                    </a:lnTo>
                    <a:lnTo>
                      <a:pt x="35986" y="993"/>
                    </a:lnTo>
                    <a:lnTo>
                      <a:pt x="34818" y="1402"/>
                    </a:lnTo>
                    <a:lnTo>
                      <a:pt x="33622" y="1810"/>
                    </a:lnTo>
                    <a:lnTo>
                      <a:pt x="32425" y="2160"/>
                    </a:lnTo>
                    <a:lnTo>
                      <a:pt x="31258" y="2481"/>
                    </a:lnTo>
                    <a:lnTo>
                      <a:pt x="30061" y="2773"/>
                    </a:lnTo>
                    <a:lnTo>
                      <a:pt x="28865" y="3036"/>
                    </a:lnTo>
                    <a:lnTo>
                      <a:pt x="27697" y="3269"/>
                    </a:lnTo>
                    <a:lnTo>
                      <a:pt x="26501" y="3474"/>
                    </a:lnTo>
                    <a:lnTo>
                      <a:pt x="25304" y="3649"/>
                    </a:lnTo>
                    <a:lnTo>
                      <a:pt x="24137" y="3766"/>
                    </a:lnTo>
                    <a:lnTo>
                      <a:pt x="22940" y="3882"/>
                    </a:lnTo>
                    <a:lnTo>
                      <a:pt x="21743" y="3970"/>
                    </a:lnTo>
                    <a:lnTo>
                      <a:pt x="20547" y="3999"/>
                    </a:lnTo>
                    <a:lnTo>
                      <a:pt x="19379" y="4028"/>
                    </a:lnTo>
                    <a:lnTo>
                      <a:pt x="18183" y="3999"/>
                    </a:lnTo>
                    <a:lnTo>
                      <a:pt x="16986" y="3941"/>
                    </a:lnTo>
                    <a:lnTo>
                      <a:pt x="15790" y="3882"/>
                    </a:lnTo>
                    <a:lnTo>
                      <a:pt x="14593" y="3766"/>
                    </a:lnTo>
                    <a:lnTo>
                      <a:pt x="13396" y="3620"/>
                    </a:lnTo>
                    <a:lnTo>
                      <a:pt x="12229" y="3445"/>
                    </a:lnTo>
                    <a:lnTo>
                      <a:pt x="11032" y="3240"/>
                    </a:lnTo>
                    <a:lnTo>
                      <a:pt x="9836" y="3007"/>
                    </a:lnTo>
                    <a:lnTo>
                      <a:pt x="8639" y="2744"/>
                    </a:lnTo>
                    <a:lnTo>
                      <a:pt x="7443" y="2452"/>
                    </a:lnTo>
                    <a:lnTo>
                      <a:pt x="6217" y="2102"/>
                    </a:lnTo>
                    <a:lnTo>
                      <a:pt x="5020" y="1752"/>
                    </a:lnTo>
                    <a:lnTo>
                      <a:pt x="3824" y="1343"/>
                    </a:lnTo>
                    <a:lnTo>
                      <a:pt x="2627" y="935"/>
                    </a:lnTo>
                    <a:lnTo>
                      <a:pt x="1430" y="468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4" name="Google Shape;9894;p74"/>
              <p:cNvSpPr/>
              <p:nvPr/>
            </p:nvSpPr>
            <p:spPr>
              <a:xfrm>
                <a:off x="2913675" y="7041850"/>
                <a:ext cx="960225" cy="376525"/>
              </a:xfrm>
              <a:custGeom>
                <a:avLst/>
                <a:gdLst/>
                <a:ahLst/>
                <a:cxnLst/>
                <a:rect l="l" t="t" r="r" b="b"/>
                <a:pathLst>
                  <a:path w="38409" h="15061" extrusionOk="0">
                    <a:moveTo>
                      <a:pt x="37299" y="1"/>
                    </a:moveTo>
                    <a:lnTo>
                      <a:pt x="36132" y="643"/>
                    </a:lnTo>
                    <a:lnTo>
                      <a:pt x="34964" y="1227"/>
                    </a:lnTo>
                    <a:lnTo>
                      <a:pt x="33797" y="1810"/>
                    </a:lnTo>
                    <a:lnTo>
                      <a:pt x="32659" y="2307"/>
                    </a:lnTo>
                    <a:lnTo>
                      <a:pt x="31520" y="2803"/>
                    </a:lnTo>
                    <a:lnTo>
                      <a:pt x="30411" y="3240"/>
                    </a:lnTo>
                    <a:lnTo>
                      <a:pt x="29273" y="3620"/>
                    </a:lnTo>
                    <a:lnTo>
                      <a:pt x="28164" y="3970"/>
                    </a:lnTo>
                    <a:lnTo>
                      <a:pt x="27055" y="4291"/>
                    </a:lnTo>
                    <a:lnTo>
                      <a:pt x="25946" y="4583"/>
                    </a:lnTo>
                    <a:lnTo>
                      <a:pt x="24837" y="4816"/>
                    </a:lnTo>
                    <a:lnTo>
                      <a:pt x="23728" y="4992"/>
                    </a:lnTo>
                    <a:lnTo>
                      <a:pt x="22619" y="5137"/>
                    </a:lnTo>
                    <a:lnTo>
                      <a:pt x="21539" y="5254"/>
                    </a:lnTo>
                    <a:lnTo>
                      <a:pt x="20430" y="5313"/>
                    </a:lnTo>
                    <a:lnTo>
                      <a:pt x="19321" y="5342"/>
                    </a:lnTo>
                    <a:lnTo>
                      <a:pt x="18212" y="5313"/>
                    </a:lnTo>
                    <a:lnTo>
                      <a:pt x="17132" y="5254"/>
                    </a:lnTo>
                    <a:lnTo>
                      <a:pt x="16023" y="5167"/>
                    </a:lnTo>
                    <a:lnTo>
                      <a:pt x="14914" y="5021"/>
                    </a:lnTo>
                    <a:lnTo>
                      <a:pt x="13805" y="4846"/>
                    </a:lnTo>
                    <a:lnTo>
                      <a:pt x="12696" y="4612"/>
                    </a:lnTo>
                    <a:lnTo>
                      <a:pt x="11558" y="4349"/>
                    </a:lnTo>
                    <a:lnTo>
                      <a:pt x="10449" y="4028"/>
                    </a:lnTo>
                    <a:lnTo>
                      <a:pt x="9311" y="3678"/>
                    </a:lnTo>
                    <a:lnTo>
                      <a:pt x="8172" y="3299"/>
                    </a:lnTo>
                    <a:lnTo>
                      <a:pt x="7034" y="2861"/>
                    </a:lnTo>
                    <a:lnTo>
                      <a:pt x="5867" y="2365"/>
                    </a:lnTo>
                    <a:lnTo>
                      <a:pt x="4699" y="1840"/>
                    </a:lnTo>
                    <a:lnTo>
                      <a:pt x="3532" y="1285"/>
                    </a:lnTo>
                    <a:lnTo>
                      <a:pt x="2335" y="672"/>
                    </a:lnTo>
                    <a:lnTo>
                      <a:pt x="1139" y="30"/>
                    </a:lnTo>
                    <a:lnTo>
                      <a:pt x="905" y="964"/>
                    </a:lnTo>
                    <a:lnTo>
                      <a:pt x="701" y="1927"/>
                    </a:lnTo>
                    <a:lnTo>
                      <a:pt x="526" y="2890"/>
                    </a:lnTo>
                    <a:lnTo>
                      <a:pt x="380" y="3853"/>
                    </a:lnTo>
                    <a:lnTo>
                      <a:pt x="263" y="4816"/>
                    </a:lnTo>
                    <a:lnTo>
                      <a:pt x="146" y="5809"/>
                    </a:lnTo>
                    <a:lnTo>
                      <a:pt x="88" y="6772"/>
                    </a:lnTo>
                    <a:lnTo>
                      <a:pt x="30" y="7735"/>
                    </a:lnTo>
                    <a:lnTo>
                      <a:pt x="0" y="8756"/>
                    </a:lnTo>
                    <a:lnTo>
                      <a:pt x="0" y="9194"/>
                    </a:lnTo>
                    <a:lnTo>
                      <a:pt x="30" y="9574"/>
                    </a:lnTo>
                    <a:lnTo>
                      <a:pt x="59" y="9924"/>
                    </a:lnTo>
                    <a:lnTo>
                      <a:pt x="117" y="10216"/>
                    </a:lnTo>
                    <a:lnTo>
                      <a:pt x="234" y="10478"/>
                    </a:lnTo>
                    <a:lnTo>
                      <a:pt x="351" y="10712"/>
                    </a:lnTo>
                    <a:lnTo>
                      <a:pt x="526" y="10916"/>
                    </a:lnTo>
                    <a:lnTo>
                      <a:pt x="730" y="11120"/>
                    </a:lnTo>
                    <a:lnTo>
                      <a:pt x="964" y="11296"/>
                    </a:lnTo>
                    <a:lnTo>
                      <a:pt x="1255" y="11441"/>
                    </a:lnTo>
                    <a:lnTo>
                      <a:pt x="1606" y="11587"/>
                    </a:lnTo>
                    <a:lnTo>
                      <a:pt x="1985" y="11763"/>
                    </a:lnTo>
                    <a:lnTo>
                      <a:pt x="2948" y="12054"/>
                    </a:lnTo>
                    <a:lnTo>
                      <a:pt x="4320" y="12492"/>
                    </a:lnTo>
                    <a:lnTo>
                      <a:pt x="5721" y="12872"/>
                    </a:lnTo>
                    <a:lnTo>
                      <a:pt x="7122" y="13251"/>
                    </a:lnTo>
                    <a:lnTo>
                      <a:pt x="8523" y="13601"/>
                    </a:lnTo>
                    <a:lnTo>
                      <a:pt x="9894" y="13922"/>
                    </a:lnTo>
                    <a:lnTo>
                      <a:pt x="11295" y="14214"/>
                    </a:lnTo>
                    <a:lnTo>
                      <a:pt x="12725" y="14477"/>
                    </a:lnTo>
                    <a:lnTo>
                      <a:pt x="14126" y="14681"/>
                    </a:lnTo>
                    <a:lnTo>
                      <a:pt x="15556" y="14856"/>
                    </a:lnTo>
                    <a:lnTo>
                      <a:pt x="16957" y="14973"/>
                    </a:lnTo>
                    <a:lnTo>
                      <a:pt x="18387" y="15031"/>
                    </a:lnTo>
                    <a:lnTo>
                      <a:pt x="19817" y="15060"/>
                    </a:lnTo>
                    <a:lnTo>
                      <a:pt x="21276" y="15002"/>
                    </a:lnTo>
                    <a:lnTo>
                      <a:pt x="22707" y="14915"/>
                    </a:lnTo>
                    <a:lnTo>
                      <a:pt x="24166" y="14739"/>
                    </a:lnTo>
                    <a:lnTo>
                      <a:pt x="25625" y="14506"/>
                    </a:lnTo>
                    <a:lnTo>
                      <a:pt x="26968" y="14243"/>
                    </a:lnTo>
                    <a:lnTo>
                      <a:pt x="28281" y="13951"/>
                    </a:lnTo>
                    <a:lnTo>
                      <a:pt x="29623" y="13660"/>
                    </a:lnTo>
                    <a:lnTo>
                      <a:pt x="30937" y="13339"/>
                    </a:lnTo>
                    <a:lnTo>
                      <a:pt x="32250" y="13017"/>
                    </a:lnTo>
                    <a:lnTo>
                      <a:pt x="33534" y="12638"/>
                    </a:lnTo>
                    <a:lnTo>
                      <a:pt x="34848" y="12229"/>
                    </a:lnTo>
                    <a:lnTo>
                      <a:pt x="36132" y="11821"/>
                    </a:lnTo>
                    <a:lnTo>
                      <a:pt x="36832" y="11558"/>
                    </a:lnTo>
                    <a:lnTo>
                      <a:pt x="37212" y="11412"/>
                    </a:lnTo>
                    <a:lnTo>
                      <a:pt x="37562" y="11266"/>
                    </a:lnTo>
                    <a:lnTo>
                      <a:pt x="37854" y="11033"/>
                    </a:lnTo>
                    <a:lnTo>
                      <a:pt x="37970" y="10916"/>
                    </a:lnTo>
                    <a:lnTo>
                      <a:pt x="38087" y="10770"/>
                    </a:lnTo>
                    <a:lnTo>
                      <a:pt x="38204" y="10624"/>
                    </a:lnTo>
                    <a:lnTo>
                      <a:pt x="38262" y="10449"/>
                    </a:lnTo>
                    <a:lnTo>
                      <a:pt x="38321" y="10274"/>
                    </a:lnTo>
                    <a:lnTo>
                      <a:pt x="38350" y="10041"/>
                    </a:lnTo>
                    <a:lnTo>
                      <a:pt x="38408" y="8786"/>
                    </a:lnTo>
                    <a:lnTo>
                      <a:pt x="38408" y="7531"/>
                    </a:lnTo>
                    <a:lnTo>
                      <a:pt x="38321" y="6276"/>
                    </a:lnTo>
                    <a:lnTo>
                      <a:pt x="38204" y="5021"/>
                    </a:lnTo>
                    <a:lnTo>
                      <a:pt x="38058" y="3766"/>
                    </a:lnTo>
                    <a:lnTo>
                      <a:pt x="37824" y="2511"/>
                    </a:lnTo>
                    <a:lnTo>
                      <a:pt x="37591" y="1256"/>
                    </a:lnTo>
                    <a:lnTo>
                      <a:pt x="372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5" name="Google Shape;9895;p74"/>
              <p:cNvSpPr/>
              <p:nvPr/>
            </p:nvSpPr>
            <p:spPr>
              <a:xfrm>
                <a:off x="2926075" y="7990375"/>
                <a:ext cx="935425" cy="347325"/>
              </a:xfrm>
              <a:custGeom>
                <a:avLst/>
                <a:gdLst/>
                <a:ahLst/>
                <a:cxnLst/>
                <a:rect l="l" t="t" r="r" b="b"/>
                <a:pathLst>
                  <a:path w="37417" h="13893" extrusionOk="0">
                    <a:moveTo>
                      <a:pt x="1" y="1"/>
                    </a:moveTo>
                    <a:lnTo>
                      <a:pt x="1" y="993"/>
                    </a:lnTo>
                    <a:lnTo>
                      <a:pt x="30" y="1985"/>
                    </a:lnTo>
                    <a:lnTo>
                      <a:pt x="88" y="2948"/>
                    </a:lnTo>
                    <a:lnTo>
                      <a:pt x="176" y="3882"/>
                    </a:lnTo>
                    <a:lnTo>
                      <a:pt x="322" y="4816"/>
                    </a:lnTo>
                    <a:lnTo>
                      <a:pt x="468" y="5721"/>
                    </a:lnTo>
                    <a:lnTo>
                      <a:pt x="789" y="7501"/>
                    </a:lnTo>
                    <a:lnTo>
                      <a:pt x="818" y="7706"/>
                    </a:lnTo>
                    <a:lnTo>
                      <a:pt x="905" y="7881"/>
                    </a:lnTo>
                    <a:lnTo>
                      <a:pt x="993" y="8027"/>
                    </a:lnTo>
                    <a:lnTo>
                      <a:pt x="1080" y="8173"/>
                    </a:lnTo>
                    <a:lnTo>
                      <a:pt x="1343" y="8464"/>
                    </a:lnTo>
                    <a:lnTo>
                      <a:pt x="1635" y="8727"/>
                    </a:lnTo>
                    <a:lnTo>
                      <a:pt x="2832" y="9573"/>
                    </a:lnTo>
                    <a:lnTo>
                      <a:pt x="3415" y="10011"/>
                    </a:lnTo>
                    <a:lnTo>
                      <a:pt x="4028" y="10391"/>
                    </a:lnTo>
                    <a:lnTo>
                      <a:pt x="4670" y="10770"/>
                    </a:lnTo>
                    <a:lnTo>
                      <a:pt x="5312" y="11120"/>
                    </a:lnTo>
                    <a:lnTo>
                      <a:pt x="5954" y="11441"/>
                    </a:lnTo>
                    <a:lnTo>
                      <a:pt x="6626" y="11733"/>
                    </a:lnTo>
                    <a:lnTo>
                      <a:pt x="7647" y="12083"/>
                    </a:lnTo>
                    <a:lnTo>
                      <a:pt x="8669" y="12434"/>
                    </a:lnTo>
                    <a:lnTo>
                      <a:pt x="9690" y="12725"/>
                    </a:lnTo>
                    <a:lnTo>
                      <a:pt x="10741" y="12988"/>
                    </a:lnTo>
                    <a:lnTo>
                      <a:pt x="11762" y="13222"/>
                    </a:lnTo>
                    <a:lnTo>
                      <a:pt x="12813" y="13397"/>
                    </a:lnTo>
                    <a:lnTo>
                      <a:pt x="13834" y="13572"/>
                    </a:lnTo>
                    <a:lnTo>
                      <a:pt x="14885" y="13689"/>
                    </a:lnTo>
                    <a:lnTo>
                      <a:pt x="15936" y="13776"/>
                    </a:lnTo>
                    <a:lnTo>
                      <a:pt x="16986" y="13864"/>
                    </a:lnTo>
                    <a:lnTo>
                      <a:pt x="18037" y="13893"/>
                    </a:lnTo>
                    <a:lnTo>
                      <a:pt x="19117" y="13893"/>
                    </a:lnTo>
                    <a:lnTo>
                      <a:pt x="20168" y="13864"/>
                    </a:lnTo>
                    <a:lnTo>
                      <a:pt x="21247" y="13776"/>
                    </a:lnTo>
                    <a:lnTo>
                      <a:pt x="22298" y="13689"/>
                    </a:lnTo>
                    <a:lnTo>
                      <a:pt x="23378" y="13572"/>
                    </a:lnTo>
                    <a:lnTo>
                      <a:pt x="24195" y="13455"/>
                    </a:lnTo>
                    <a:lnTo>
                      <a:pt x="25012" y="13338"/>
                    </a:lnTo>
                    <a:lnTo>
                      <a:pt x="25830" y="13192"/>
                    </a:lnTo>
                    <a:lnTo>
                      <a:pt x="26618" y="13017"/>
                    </a:lnTo>
                    <a:lnTo>
                      <a:pt x="27406" y="12842"/>
                    </a:lnTo>
                    <a:lnTo>
                      <a:pt x="28194" y="12609"/>
                    </a:lnTo>
                    <a:lnTo>
                      <a:pt x="28952" y="12375"/>
                    </a:lnTo>
                    <a:lnTo>
                      <a:pt x="29711" y="12142"/>
                    </a:lnTo>
                    <a:lnTo>
                      <a:pt x="30470" y="11850"/>
                    </a:lnTo>
                    <a:lnTo>
                      <a:pt x="31200" y="11529"/>
                    </a:lnTo>
                    <a:lnTo>
                      <a:pt x="31929" y="11179"/>
                    </a:lnTo>
                    <a:lnTo>
                      <a:pt x="32659" y="10828"/>
                    </a:lnTo>
                    <a:lnTo>
                      <a:pt x="33359" y="10420"/>
                    </a:lnTo>
                    <a:lnTo>
                      <a:pt x="34060" y="9982"/>
                    </a:lnTo>
                    <a:lnTo>
                      <a:pt x="34731" y="9515"/>
                    </a:lnTo>
                    <a:lnTo>
                      <a:pt x="35402" y="9019"/>
                    </a:lnTo>
                    <a:lnTo>
                      <a:pt x="35782" y="8727"/>
                    </a:lnTo>
                    <a:lnTo>
                      <a:pt x="36132" y="8435"/>
                    </a:lnTo>
                    <a:lnTo>
                      <a:pt x="36278" y="8260"/>
                    </a:lnTo>
                    <a:lnTo>
                      <a:pt x="36424" y="8085"/>
                    </a:lnTo>
                    <a:lnTo>
                      <a:pt x="36511" y="7881"/>
                    </a:lnTo>
                    <a:lnTo>
                      <a:pt x="36599" y="7647"/>
                    </a:lnTo>
                    <a:lnTo>
                      <a:pt x="36949" y="5838"/>
                    </a:lnTo>
                    <a:lnTo>
                      <a:pt x="37124" y="4904"/>
                    </a:lnTo>
                    <a:lnTo>
                      <a:pt x="37241" y="3970"/>
                    </a:lnTo>
                    <a:lnTo>
                      <a:pt x="37358" y="3007"/>
                    </a:lnTo>
                    <a:lnTo>
                      <a:pt x="37416" y="2044"/>
                    </a:lnTo>
                    <a:lnTo>
                      <a:pt x="37416" y="1051"/>
                    </a:lnTo>
                    <a:lnTo>
                      <a:pt x="37387" y="30"/>
                    </a:lnTo>
                    <a:lnTo>
                      <a:pt x="36832" y="380"/>
                    </a:lnTo>
                    <a:lnTo>
                      <a:pt x="36278" y="730"/>
                    </a:lnTo>
                    <a:lnTo>
                      <a:pt x="35752" y="1051"/>
                    </a:lnTo>
                    <a:lnTo>
                      <a:pt x="35169" y="1372"/>
                    </a:lnTo>
                    <a:lnTo>
                      <a:pt x="34614" y="1635"/>
                    </a:lnTo>
                    <a:lnTo>
                      <a:pt x="34060" y="1898"/>
                    </a:lnTo>
                    <a:lnTo>
                      <a:pt x="33476" y="2102"/>
                    </a:lnTo>
                    <a:lnTo>
                      <a:pt x="32922" y="2336"/>
                    </a:lnTo>
                    <a:lnTo>
                      <a:pt x="32338" y="2511"/>
                    </a:lnTo>
                    <a:lnTo>
                      <a:pt x="31754" y="2686"/>
                    </a:lnTo>
                    <a:lnTo>
                      <a:pt x="30616" y="2978"/>
                    </a:lnTo>
                    <a:lnTo>
                      <a:pt x="29448" y="3182"/>
                    </a:lnTo>
                    <a:lnTo>
                      <a:pt x="28252" y="3357"/>
                    </a:lnTo>
                    <a:lnTo>
                      <a:pt x="27084" y="3474"/>
                    </a:lnTo>
                    <a:lnTo>
                      <a:pt x="25888" y="3532"/>
                    </a:lnTo>
                    <a:lnTo>
                      <a:pt x="24691" y="3590"/>
                    </a:lnTo>
                    <a:lnTo>
                      <a:pt x="21102" y="3590"/>
                    </a:lnTo>
                    <a:lnTo>
                      <a:pt x="18708" y="3561"/>
                    </a:lnTo>
                    <a:lnTo>
                      <a:pt x="16315" y="3590"/>
                    </a:lnTo>
                    <a:lnTo>
                      <a:pt x="13922" y="3590"/>
                    </a:lnTo>
                    <a:lnTo>
                      <a:pt x="12725" y="3561"/>
                    </a:lnTo>
                    <a:lnTo>
                      <a:pt x="11529" y="3532"/>
                    </a:lnTo>
                    <a:lnTo>
                      <a:pt x="10332" y="3445"/>
                    </a:lnTo>
                    <a:lnTo>
                      <a:pt x="9136" y="3357"/>
                    </a:lnTo>
                    <a:lnTo>
                      <a:pt x="7968" y="3182"/>
                    </a:lnTo>
                    <a:lnTo>
                      <a:pt x="6801" y="2948"/>
                    </a:lnTo>
                    <a:lnTo>
                      <a:pt x="6217" y="2832"/>
                    </a:lnTo>
                    <a:lnTo>
                      <a:pt x="5633" y="2657"/>
                    </a:lnTo>
                    <a:lnTo>
                      <a:pt x="5050" y="2511"/>
                    </a:lnTo>
                    <a:lnTo>
                      <a:pt x="4495" y="2306"/>
                    </a:lnTo>
                    <a:lnTo>
                      <a:pt x="3911" y="2102"/>
                    </a:lnTo>
                    <a:lnTo>
                      <a:pt x="3357" y="1869"/>
                    </a:lnTo>
                    <a:lnTo>
                      <a:pt x="2773" y="1635"/>
                    </a:lnTo>
                    <a:lnTo>
                      <a:pt x="2219" y="1343"/>
                    </a:lnTo>
                    <a:lnTo>
                      <a:pt x="1664" y="1051"/>
                    </a:lnTo>
                    <a:lnTo>
                      <a:pt x="1110" y="730"/>
                    </a:lnTo>
                    <a:lnTo>
                      <a:pt x="555" y="3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6" name="Google Shape;9896;p74"/>
              <p:cNvSpPr/>
              <p:nvPr/>
            </p:nvSpPr>
            <p:spPr>
              <a:xfrm>
                <a:off x="2951625" y="6885000"/>
                <a:ext cx="882125" cy="260500"/>
              </a:xfrm>
              <a:custGeom>
                <a:avLst/>
                <a:gdLst/>
                <a:ahLst/>
                <a:cxnLst/>
                <a:rect l="l" t="t" r="r" b="b"/>
                <a:pathLst>
                  <a:path w="35285" h="10420" extrusionOk="0">
                    <a:moveTo>
                      <a:pt x="3006" y="0"/>
                    </a:moveTo>
                    <a:lnTo>
                      <a:pt x="2510" y="58"/>
                    </a:lnTo>
                    <a:lnTo>
                      <a:pt x="2043" y="175"/>
                    </a:lnTo>
                    <a:lnTo>
                      <a:pt x="1634" y="350"/>
                    </a:lnTo>
                    <a:lnTo>
                      <a:pt x="1226" y="613"/>
                    </a:lnTo>
                    <a:lnTo>
                      <a:pt x="1051" y="730"/>
                    </a:lnTo>
                    <a:lnTo>
                      <a:pt x="905" y="876"/>
                    </a:lnTo>
                    <a:lnTo>
                      <a:pt x="730" y="1051"/>
                    </a:lnTo>
                    <a:lnTo>
                      <a:pt x="613" y="1226"/>
                    </a:lnTo>
                    <a:lnTo>
                      <a:pt x="467" y="1430"/>
                    </a:lnTo>
                    <a:lnTo>
                      <a:pt x="350" y="1634"/>
                    </a:lnTo>
                    <a:lnTo>
                      <a:pt x="263" y="1839"/>
                    </a:lnTo>
                    <a:lnTo>
                      <a:pt x="175" y="2072"/>
                    </a:lnTo>
                    <a:lnTo>
                      <a:pt x="88" y="2422"/>
                    </a:lnTo>
                    <a:lnTo>
                      <a:pt x="29" y="2743"/>
                    </a:lnTo>
                    <a:lnTo>
                      <a:pt x="0" y="3094"/>
                    </a:lnTo>
                    <a:lnTo>
                      <a:pt x="0" y="3415"/>
                    </a:lnTo>
                    <a:lnTo>
                      <a:pt x="29" y="3736"/>
                    </a:lnTo>
                    <a:lnTo>
                      <a:pt x="88" y="4028"/>
                    </a:lnTo>
                    <a:lnTo>
                      <a:pt x="175" y="4349"/>
                    </a:lnTo>
                    <a:lnTo>
                      <a:pt x="292" y="4611"/>
                    </a:lnTo>
                    <a:lnTo>
                      <a:pt x="438" y="4903"/>
                    </a:lnTo>
                    <a:lnTo>
                      <a:pt x="613" y="5166"/>
                    </a:lnTo>
                    <a:lnTo>
                      <a:pt x="817" y="5399"/>
                    </a:lnTo>
                    <a:lnTo>
                      <a:pt x="1022" y="5633"/>
                    </a:lnTo>
                    <a:lnTo>
                      <a:pt x="1284" y="5866"/>
                    </a:lnTo>
                    <a:lnTo>
                      <a:pt x="1547" y="6041"/>
                    </a:lnTo>
                    <a:lnTo>
                      <a:pt x="1839" y="6246"/>
                    </a:lnTo>
                    <a:lnTo>
                      <a:pt x="2160" y="6392"/>
                    </a:lnTo>
                    <a:lnTo>
                      <a:pt x="3823" y="7121"/>
                    </a:lnTo>
                    <a:lnTo>
                      <a:pt x="5516" y="7822"/>
                    </a:lnTo>
                    <a:lnTo>
                      <a:pt x="7209" y="8435"/>
                    </a:lnTo>
                    <a:lnTo>
                      <a:pt x="8084" y="8726"/>
                    </a:lnTo>
                    <a:lnTo>
                      <a:pt x="8931" y="8989"/>
                    </a:lnTo>
                    <a:lnTo>
                      <a:pt x="9806" y="9252"/>
                    </a:lnTo>
                    <a:lnTo>
                      <a:pt x="10682" y="9485"/>
                    </a:lnTo>
                    <a:lnTo>
                      <a:pt x="11557" y="9690"/>
                    </a:lnTo>
                    <a:lnTo>
                      <a:pt x="12462" y="9865"/>
                    </a:lnTo>
                    <a:lnTo>
                      <a:pt x="13338" y="10040"/>
                    </a:lnTo>
                    <a:lnTo>
                      <a:pt x="14242" y="10157"/>
                    </a:lnTo>
                    <a:lnTo>
                      <a:pt x="15147" y="10273"/>
                    </a:lnTo>
                    <a:lnTo>
                      <a:pt x="16052" y="10361"/>
                    </a:lnTo>
                    <a:lnTo>
                      <a:pt x="17190" y="10419"/>
                    </a:lnTo>
                    <a:lnTo>
                      <a:pt x="18328" y="10419"/>
                    </a:lnTo>
                    <a:lnTo>
                      <a:pt x="19437" y="10361"/>
                    </a:lnTo>
                    <a:lnTo>
                      <a:pt x="20546" y="10273"/>
                    </a:lnTo>
                    <a:lnTo>
                      <a:pt x="21656" y="10127"/>
                    </a:lnTo>
                    <a:lnTo>
                      <a:pt x="22735" y="9923"/>
                    </a:lnTo>
                    <a:lnTo>
                      <a:pt x="23815" y="9690"/>
                    </a:lnTo>
                    <a:lnTo>
                      <a:pt x="24895" y="9427"/>
                    </a:lnTo>
                    <a:lnTo>
                      <a:pt x="25975" y="9106"/>
                    </a:lnTo>
                    <a:lnTo>
                      <a:pt x="27026" y="8785"/>
                    </a:lnTo>
                    <a:lnTo>
                      <a:pt x="28076" y="8435"/>
                    </a:lnTo>
                    <a:lnTo>
                      <a:pt x="29127" y="8055"/>
                    </a:lnTo>
                    <a:lnTo>
                      <a:pt x="31228" y="7238"/>
                    </a:lnTo>
                    <a:lnTo>
                      <a:pt x="33300" y="6392"/>
                    </a:lnTo>
                    <a:lnTo>
                      <a:pt x="33592" y="6217"/>
                    </a:lnTo>
                    <a:lnTo>
                      <a:pt x="33855" y="6041"/>
                    </a:lnTo>
                    <a:lnTo>
                      <a:pt x="34380" y="5604"/>
                    </a:lnTo>
                    <a:lnTo>
                      <a:pt x="34585" y="5399"/>
                    </a:lnTo>
                    <a:lnTo>
                      <a:pt x="34760" y="5195"/>
                    </a:lnTo>
                    <a:lnTo>
                      <a:pt x="34906" y="4962"/>
                    </a:lnTo>
                    <a:lnTo>
                      <a:pt x="35022" y="4757"/>
                    </a:lnTo>
                    <a:lnTo>
                      <a:pt x="35110" y="4524"/>
                    </a:lnTo>
                    <a:lnTo>
                      <a:pt x="35197" y="4261"/>
                    </a:lnTo>
                    <a:lnTo>
                      <a:pt x="35256" y="4028"/>
                    </a:lnTo>
                    <a:lnTo>
                      <a:pt x="35285" y="3794"/>
                    </a:lnTo>
                    <a:lnTo>
                      <a:pt x="35285" y="3298"/>
                    </a:lnTo>
                    <a:lnTo>
                      <a:pt x="35256" y="2802"/>
                    </a:lnTo>
                    <a:lnTo>
                      <a:pt x="35168" y="2335"/>
                    </a:lnTo>
                    <a:lnTo>
                      <a:pt x="35081" y="1868"/>
                    </a:lnTo>
                    <a:lnTo>
                      <a:pt x="35022" y="1664"/>
                    </a:lnTo>
                    <a:lnTo>
                      <a:pt x="34935" y="1488"/>
                    </a:lnTo>
                    <a:lnTo>
                      <a:pt x="34847" y="1313"/>
                    </a:lnTo>
                    <a:lnTo>
                      <a:pt x="34730" y="1138"/>
                    </a:lnTo>
                    <a:lnTo>
                      <a:pt x="34614" y="992"/>
                    </a:lnTo>
                    <a:lnTo>
                      <a:pt x="34468" y="817"/>
                    </a:lnTo>
                    <a:lnTo>
                      <a:pt x="34293" y="700"/>
                    </a:lnTo>
                    <a:lnTo>
                      <a:pt x="34118" y="555"/>
                    </a:lnTo>
                    <a:lnTo>
                      <a:pt x="33738" y="321"/>
                    </a:lnTo>
                    <a:lnTo>
                      <a:pt x="33271" y="175"/>
                    </a:lnTo>
                    <a:lnTo>
                      <a:pt x="32804" y="58"/>
                    </a:lnTo>
                    <a:lnTo>
                      <a:pt x="32279" y="0"/>
                    </a:lnTo>
                    <a:lnTo>
                      <a:pt x="32162" y="846"/>
                    </a:lnTo>
                    <a:lnTo>
                      <a:pt x="32075" y="1634"/>
                    </a:lnTo>
                    <a:lnTo>
                      <a:pt x="31958" y="2306"/>
                    </a:lnTo>
                    <a:lnTo>
                      <a:pt x="31812" y="2919"/>
                    </a:lnTo>
                    <a:lnTo>
                      <a:pt x="31666" y="3444"/>
                    </a:lnTo>
                    <a:lnTo>
                      <a:pt x="31462" y="3882"/>
                    </a:lnTo>
                    <a:lnTo>
                      <a:pt x="31257" y="4290"/>
                    </a:lnTo>
                    <a:lnTo>
                      <a:pt x="30966" y="4641"/>
                    </a:lnTo>
                    <a:lnTo>
                      <a:pt x="30645" y="4962"/>
                    </a:lnTo>
                    <a:lnTo>
                      <a:pt x="30265" y="5224"/>
                    </a:lnTo>
                    <a:lnTo>
                      <a:pt x="29827" y="5458"/>
                    </a:lnTo>
                    <a:lnTo>
                      <a:pt x="29302" y="5662"/>
                    </a:lnTo>
                    <a:lnTo>
                      <a:pt x="28718" y="5866"/>
                    </a:lnTo>
                    <a:lnTo>
                      <a:pt x="28047" y="6071"/>
                    </a:lnTo>
                    <a:lnTo>
                      <a:pt x="26442" y="6479"/>
                    </a:lnTo>
                    <a:lnTo>
                      <a:pt x="25333" y="6742"/>
                    </a:lnTo>
                    <a:lnTo>
                      <a:pt x="24224" y="6946"/>
                    </a:lnTo>
                    <a:lnTo>
                      <a:pt x="23144" y="7121"/>
                    </a:lnTo>
                    <a:lnTo>
                      <a:pt x="22035" y="7267"/>
                    </a:lnTo>
                    <a:lnTo>
                      <a:pt x="20955" y="7384"/>
                    </a:lnTo>
                    <a:lnTo>
                      <a:pt x="19846" y="7471"/>
                    </a:lnTo>
                    <a:lnTo>
                      <a:pt x="18766" y="7530"/>
                    </a:lnTo>
                    <a:lnTo>
                      <a:pt x="17657" y="7530"/>
                    </a:lnTo>
                    <a:lnTo>
                      <a:pt x="16577" y="7501"/>
                    </a:lnTo>
                    <a:lnTo>
                      <a:pt x="15468" y="7471"/>
                    </a:lnTo>
                    <a:lnTo>
                      <a:pt x="14388" y="7384"/>
                    </a:lnTo>
                    <a:lnTo>
                      <a:pt x="13279" y="7267"/>
                    </a:lnTo>
                    <a:lnTo>
                      <a:pt x="12200" y="7121"/>
                    </a:lnTo>
                    <a:lnTo>
                      <a:pt x="11090" y="6946"/>
                    </a:lnTo>
                    <a:lnTo>
                      <a:pt x="9981" y="6713"/>
                    </a:lnTo>
                    <a:lnTo>
                      <a:pt x="8902" y="6479"/>
                    </a:lnTo>
                    <a:lnTo>
                      <a:pt x="7326" y="6071"/>
                    </a:lnTo>
                    <a:lnTo>
                      <a:pt x="6654" y="5866"/>
                    </a:lnTo>
                    <a:lnTo>
                      <a:pt x="6071" y="5691"/>
                    </a:lnTo>
                    <a:lnTo>
                      <a:pt x="5574" y="5458"/>
                    </a:lnTo>
                    <a:lnTo>
                      <a:pt x="5137" y="5224"/>
                    </a:lnTo>
                    <a:lnTo>
                      <a:pt x="4757" y="4962"/>
                    </a:lnTo>
                    <a:lnTo>
                      <a:pt x="4436" y="4670"/>
                    </a:lnTo>
                    <a:lnTo>
                      <a:pt x="4174" y="4349"/>
                    </a:lnTo>
                    <a:lnTo>
                      <a:pt x="3940" y="3969"/>
                    </a:lnTo>
                    <a:lnTo>
                      <a:pt x="3765" y="3502"/>
                    </a:lnTo>
                    <a:lnTo>
                      <a:pt x="3590" y="3006"/>
                    </a:lnTo>
                    <a:lnTo>
                      <a:pt x="3473" y="2452"/>
                    </a:lnTo>
                    <a:lnTo>
                      <a:pt x="3356" y="1810"/>
                    </a:lnTo>
                    <a:lnTo>
                      <a:pt x="3269" y="1080"/>
                    </a:lnTo>
                    <a:lnTo>
                      <a:pt x="3181" y="263"/>
                    </a:lnTo>
                    <a:lnTo>
                      <a:pt x="3123" y="175"/>
                    </a:lnTo>
                    <a:lnTo>
                      <a:pt x="30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7" name="Google Shape;9897;p74"/>
              <p:cNvSpPr/>
              <p:nvPr/>
            </p:nvSpPr>
            <p:spPr>
              <a:xfrm>
                <a:off x="3074925" y="6628900"/>
                <a:ext cx="638450" cy="151775"/>
              </a:xfrm>
              <a:custGeom>
                <a:avLst/>
                <a:gdLst/>
                <a:ahLst/>
                <a:cxnLst/>
                <a:rect l="l" t="t" r="r" b="b"/>
                <a:pathLst>
                  <a:path w="25538" h="6071" extrusionOk="0">
                    <a:moveTo>
                      <a:pt x="6421" y="0"/>
                    </a:moveTo>
                    <a:lnTo>
                      <a:pt x="5166" y="292"/>
                    </a:lnTo>
                    <a:lnTo>
                      <a:pt x="3999" y="584"/>
                    </a:lnTo>
                    <a:lnTo>
                      <a:pt x="3444" y="730"/>
                    </a:lnTo>
                    <a:lnTo>
                      <a:pt x="2890" y="905"/>
                    </a:lnTo>
                    <a:lnTo>
                      <a:pt x="2364" y="1109"/>
                    </a:lnTo>
                    <a:lnTo>
                      <a:pt x="1839" y="1343"/>
                    </a:lnTo>
                    <a:lnTo>
                      <a:pt x="1489" y="1518"/>
                    </a:lnTo>
                    <a:lnTo>
                      <a:pt x="1139" y="1693"/>
                    </a:lnTo>
                    <a:lnTo>
                      <a:pt x="818" y="1868"/>
                    </a:lnTo>
                    <a:lnTo>
                      <a:pt x="526" y="2101"/>
                    </a:lnTo>
                    <a:lnTo>
                      <a:pt x="409" y="2218"/>
                    </a:lnTo>
                    <a:lnTo>
                      <a:pt x="292" y="2364"/>
                    </a:lnTo>
                    <a:lnTo>
                      <a:pt x="205" y="2510"/>
                    </a:lnTo>
                    <a:lnTo>
                      <a:pt x="117" y="2656"/>
                    </a:lnTo>
                    <a:lnTo>
                      <a:pt x="59" y="2831"/>
                    </a:lnTo>
                    <a:lnTo>
                      <a:pt x="30" y="3035"/>
                    </a:lnTo>
                    <a:lnTo>
                      <a:pt x="0" y="3240"/>
                    </a:lnTo>
                    <a:lnTo>
                      <a:pt x="0" y="3444"/>
                    </a:lnTo>
                    <a:lnTo>
                      <a:pt x="30" y="3648"/>
                    </a:lnTo>
                    <a:lnTo>
                      <a:pt x="88" y="3823"/>
                    </a:lnTo>
                    <a:lnTo>
                      <a:pt x="146" y="3998"/>
                    </a:lnTo>
                    <a:lnTo>
                      <a:pt x="234" y="4115"/>
                    </a:lnTo>
                    <a:lnTo>
                      <a:pt x="351" y="4232"/>
                    </a:lnTo>
                    <a:lnTo>
                      <a:pt x="467" y="4349"/>
                    </a:lnTo>
                    <a:lnTo>
                      <a:pt x="759" y="4495"/>
                    </a:lnTo>
                    <a:lnTo>
                      <a:pt x="1051" y="4611"/>
                    </a:lnTo>
                    <a:lnTo>
                      <a:pt x="1401" y="4699"/>
                    </a:lnTo>
                    <a:lnTo>
                      <a:pt x="2043" y="4845"/>
                    </a:lnTo>
                    <a:lnTo>
                      <a:pt x="2919" y="5107"/>
                    </a:lnTo>
                    <a:lnTo>
                      <a:pt x="3824" y="5312"/>
                    </a:lnTo>
                    <a:lnTo>
                      <a:pt x="4728" y="5516"/>
                    </a:lnTo>
                    <a:lnTo>
                      <a:pt x="5633" y="5662"/>
                    </a:lnTo>
                    <a:lnTo>
                      <a:pt x="6538" y="5779"/>
                    </a:lnTo>
                    <a:lnTo>
                      <a:pt x="7443" y="5895"/>
                    </a:lnTo>
                    <a:lnTo>
                      <a:pt x="8377" y="5983"/>
                    </a:lnTo>
                    <a:lnTo>
                      <a:pt x="9281" y="6012"/>
                    </a:lnTo>
                    <a:lnTo>
                      <a:pt x="10186" y="6071"/>
                    </a:lnTo>
                    <a:lnTo>
                      <a:pt x="12959" y="6071"/>
                    </a:lnTo>
                    <a:lnTo>
                      <a:pt x="14797" y="6041"/>
                    </a:lnTo>
                    <a:lnTo>
                      <a:pt x="16636" y="5983"/>
                    </a:lnTo>
                    <a:lnTo>
                      <a:pt x="17599" y="5925"/>
                    </a:lnTo>
                    <a:lnTo>
                      <a:pt x="18591" y="5837"/>
                    </a:lnTo>
                    <a:lnTo>
                      <a:pt x="19554" y="5720"/>
                    </a:lnTo>
                    <a:lnTo>
                      <a:pt x="20518" y="5574"/>
                    </a:lnTo>
                    <a:lnTo>
                      <a:pt x="21481" y="5370"/>
                    </a:lnTo>
                    <a:lnTo>
                      <a:pt x="22444" y="5166"/>
                    </a:lnTo>
                    <a:lnTo>
                      <a:pt x="23378" y="4903"/>
                    </a:lnTo>
                    <a:lnTo>
                      <a:pt x="24341" y="4582"/>
                    </a:lnTo>
                    <a:lnTo>
                      <a:pt x="24720" y="4436"/>
                    </a:lnTo>
                    <a:lnTo>
                      <a:pt x="24925" y="4378"/>
                    </a:lnTo>
                    <a:lnTo>
                      <a:pt x="25100" y="4261"/>
                    </a:lnTo>
                    <a:lnTo>
                      <a:pt x="25246" y="4144"/>
                    </a:lnTo>
                    <a:lnTo>
                      <a:pt x="25392" y="3998"/>
                    </a:lnTo>
                    <a:lnTo>
                      <a:pt x="25479" y="3794"/>
                    </a:lnTo>
                    <a:lnTo>
                      <a:pt x="25537" y="3561"/>
                    </a:lnTo>
                    <a:lnTo>
                      <a:pt x="25537" y="3298"/>
                    </a:lnTo>
                    <a:lnTo>
                      <a:pt x="25508" y="3035"/>
                    </a:lnTo>
                    <a:lnTo>
                      <a:pt x="25450" y="2802"/>
                    </a:lnTo>
                    <a:lnTo>
                      <a:pt x="25362" y="2598"/>
                    </a:lnTo>
                    <a:lnTo>
                      <a:pt x="25246" y="2364"/>
                    </a:lnTo>
                    <a:lnTo>
                      <a:pt x="25070" y="2189"/>
                    </a:lnTo>
                    <a:lnTo>
                      <a:pt x="24895" y="2014"/>
                    </a:lnTo>
                    <a:lnTo>
                      <a:pt x="24662" y="1868"/>
                    </a:lnTo>
                    <a:lnTo>
                      <a:pt x="24049" y="1518"/>
                    </a:lnTo>
                    <a:lnTo>
                      <a:pt x="23378" y="1197"/>
                    </a:lnTo>
                    <a:lnTo>
                      <a:pt x="22706" y="934"/>
                    </a:lnTo>
                    <a:lnTo>
                      <a:pt x="22035" y="700"/>
                    </a:lnTo>
                    <a:lnTo>
                      <a:pt x="21364" y="525"/>
                    </a:lnTo>
                    <a:lnTo>
                      <a:pt x="20664" y="350"/>
                    </a:lnTo>
                    <a:lnTo>
                      <a:pt x="19934" y="204"/>
                    </a:lnTo>
                    <a:lnTo>
                      <a:pt x="19233" y="88"/>
                    </a:lnTo>
                    <a:lnTo>
                      <a:pt x="19117" y="876"/>
                    </a:lnTo>
                    <a:lnTo>
                      <a:pt x="19029" y="1488"/>
                    </a:lnTo>
                    <a:lnTo>
                      <a:pt x="18942" y="1722"/>
                    </a:lnTo>
                    <a:lnTo>
                      <a:pt x="18883" y="1926"/>
                    </a:lnTo>
                    <a:lnTo>
                      <a:pt x="18766" y="2101"/>
                    </a:lnTo>
                    <a:lnTo>
                      <a:pt x="18679" y="2247"/>
                    </a:lnTo>
                    <a:lnTo>
                      <a:pt x="18533" y="2393"/>
                    </a:lnTo>
                    <a:lnTo>
                      <a:pt x="18358" y="2510"/>
                    </a:lnTo>
                    <a:lnTo>
                      <a:pt x="18183" y="2598"/>
                    </a:lnTo>
                    <a:lnTo>
                      <a:pt x="17949" y="2685"/>
                    </a:lnTo>
                    <a:lnTo>
                      <a:pt x="17395" y="2831"/>
                    </a:lnTo>
                    <a:lnTo>
                      <a:pt x="16636" y="3006"/>
                    </a:lnTo>
                    <a:lnTo>
                      <a:pt x="15673" y="3152"/>
                    </a:lnTo>
                    <a:lnTo>
                      <a:pt x="14739" y="3269"/>
                    </a:lnTo>
                    <a:lnTo>
                      <a:pt x="13776" y="3327"/>
                    </a:lnTo>
                    <a:lnTo>
                      <a:pt x="12813" y="3356"/>
                    </a:lnTo>
                    <a:lnTo>
                      <a:pt x="11879" y="3327"/>
                    </a:lnTo>
                    <a:lnTo>
                      <a:pt x="10916" y="3269"/>
                    </a:lnTo>
                    <a:lnTo>
                      <a:pt x="9953" y="3181"/>
                    </a:lnTo>
                    <a:lnTo>
                      <a:pt x="8989" y="3064"/>
                    </a:lnTo>
                    <a:lnTo>
                      <a:pt x="8377" y="2948"/>
                    </a:lnTo>
                    <a:lnTo>
                      <a:pt x="8114" y="2860"/>
                    </a:lnTo>
                    <a:lnTo>
                      <a:pt x="7822" y="2773"/>
                    </a:lnTo>
                    <a:lnTo>
                      <a:pt x="7589" y="2685"/>
                    </a:lnTo>
                    <a:lnTo>
                      <a:pt x="7355" y="2568"/>
                    </a:lnTo>
                    <a:lnTo>
                      <a:pt x="7151" y="2422"/>
                    </a:lnTo>
                    <a:lnTo>
                      <a:pt x="6946" y="2247"/>
                    </a:lnTo>
                    <a:lnTo>
                      <a:pt x="6801" y="2072"/>
                    </a:lnTo>
                    <a:lnTo>
                      <a:pt x="6655" y="1868"/>
                    </a:lnTo>
                    <a:lnTo>
                      <a:pt x="6538" y="1634"/>
                    </a:lnTo>
                    <a:lnTo>
                      <a:pt x="6450" y="1372"/>
                    </a:lnTo>
                    <a:lnTo>
                      <a:pt x="6392" y="1051"/>
                    </a:lnTo>
                    <a:lnTo>
                      <a:pt x="6363" y="730"/>
                    </a:lnTo>
                    <a:lnTo>
                      <a:pt x="6392" y="379"/>
                    </a:lnTo>
                    <a:lnTo>
                      <a:pt x="64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8" name="Google Shape;9898;p74"/>
              <p:cNvSpPr/>
              <p:nvPr/>
            </p:nvSpPr>
            <p:spPr>
              <a:xfrm>
                <a:off x="3270475" y="6302750"/>
                <a:ext cx="249550" cy="377225"/>
              </a:xfrm>
              <a:custGeom>
                <a:avLst/>
                <a:gdLst/>
                <a:ahLst/>
                <a:cxnLst/>
                <a:rect l="l" t="t" r="r" b="b"/>
                <a:pathLst>
                  <a:path w="9982" h="15089" extrusionOk="0">
                    <a:moveTo>
                      <a:pt x="5107" y="0"/>
                    </a:moveTo>
                    <a:lnTo>
                      <a:pt x="4699" y="350"/>
                    </a:lnTo>
                    <a:lnTo>
                      <a:pt x="4582" y="467"/>
                    </a:lnTo>
                    <a:lnTo>
                      <a:pt x="4524" y="555"/>
                    </a:lnTo>
                    <a:lnTo>
                      <a:pt x="4115" y="1343"/>
                    </a:lnTo>
                    <a:lnTo>
                      <a:pt x="3765" y="2102"/>
                    </a:lnTo>
                    <a:lnTo>
                      <a:pt x="3415" y="2919"/>
                    </a:lnTo>
                    <a:lnTo>
                      <a:pt x="3094" y="3707"/>
                    </a:lnTo>
                    <a:lnTo>
                      <a:pt x="2481" y="5341"/>
                    </a:lnTo>
                    <a:lnTo>
                      <a:pt x="1926" y="6976"/>
                    </a:lnTo>
                    <a:lnTo>
                      <a:pt x="1430" y="8610"/>
                    </a:lnTo>
                    <a:lnTo>
                      <a:pt x="934" y="10273"/>
                    </a:lnTo>
                    <a:lnTo>
                      <a:pt x="29" y="13601"/>
                    </a:lnTo>
                    <a:lnTo>
                      <a:pt x="0" y="13834"/>
                    </a:lnTo>
                    <a:lnTo>
                      <a:pt x="0" y="14009"/>
                    </a:lnTo>
                    <a:lnTo>
                      <a:pt x="29" y="14184"/>
                    </a:lnTo>
                    <a:lnTo>
                      <a:pt x="117" y="14330"/>
                    </a:lnTo>
                    <a:lnTo>
                      <a:pt x="234" y="14447"/>
                    </a:lnTo>
                    <a:lnTo>
                      <a:pt x="379" y="14534"/>
                    </a:lnTo>
                    <a:lnTo>
                      <a:pt x="555" y="14593"/>
                    </a:lnTo>
                    <a:lnTo>
                      <a:pt x="788" y="14651"/>
                    </a:lnTo>
                    <a:lnTo>
                      <a:pt x="1897" y="14856"/>
                    </a:lnTo>
                    <a:lnTo>
                      <a:pt x="3035" y="14972"/>
                    </a:lnTo>
                    <a:lnTo>
                      <a:pt x="4174" y="15060"/>
                    </a:lnTo>
                    <a:lnTo>
                      <a:pt x="5341" y="15089"/>
                    </a:lnTo>
                    <a:lnTo>
                      <a:pt x="5895" y="15060"/>
                    </a:lnTo>
                    <a:lnTo>
                      <a:pt x="6479" y="15031"/>
                    </a:lnTo>
                    <a:lnTo>
                      <a:pt x="7063" y="14972"/>
                    </a:lnTo>
                    <a:lnTo>
                      <a:pt x="7647" y="14914"/>
                    </a:lnTo>
                    <a:lnTo>
                      <a:pt x="8230" y="14797"/>
                    </a:lnTo>
                    <a:lnTo>
                      <a:pt x="8814" y="14710"/>
                    </a:lnTo>
                    <a:lnTo>
                      <a:pt x="9398" y="14564"/>
                    </a:lnTo>
                    <a:lnTo>
                      <a:pt x="9981" y="14418"/>
                    </a:lnTo>
                    <a:lnTo>
                      <a:pt x="9544" y="12550"/>
                    </a:lnTo>
                    <a:lnTo>
                      <a:pt x="9047" y="10711"/>
                    </a:lnTo>
                    <a:lnTo>
                      <a:pt x="8522" y="8873"/>
                    </a:lnTo>
                    <a:lnTo>
                      <a:pt x="7968" y="7063"/>
                    </a:lnTo>
                    <a:lnTo>
                      <a:pt x="7384" y="5254"/>
                    </a:lnTo>
                    <a:lnTo>
                      <a:pt x="7034" y="4378"/>
                    </a:lnTo>
                    <a:lnTo>
                      <a:pt x="6683" y="3502"/>
                    </a:lnTo>
                    <a:lnTo>
                      <a:pt x="6333" y="2627"/>
                    </a:lnTo>
                    <a:lnTo>
                      <a:pt x="5954" y="1751"/>
                    </a:lnTo>
                    <a:lnTo>
                      <a:pt x="5545" y="876"/>
                    </a:lnTo>
                    <a:lnTo>
                      <a:pt x="51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9" name="Google Shape;9899;p74"/>
              <p:cNvSpPr/>
              <p:nvPr/>
            </p:nvSpPr>
            <p:spPr>
              <a:xfrm>
                <a:off x="3287975" y="6822250"/>
                <a:ext cx="211625" cy="21672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8669" extrusionOk="0">
                    <a:moveTo>
                      <a:pt x="0" y="0"/>
                    </a:moveTo>
                    <a:lnTo>
                      <a:pt x="0" y="8435"/>
                    </a:lnTo>
                    <a:lnTo>
                      <a:pt x="1080" y="8522"/>
                    </a:lnTo>
                    <a:lnTo>
                      <a:pt x="2160" y="8610"/>
                    </a:lnTo>
                    <a:lnTo>
                      <a:pt x="3211" y="8639"/>
                    </a:lnTo>
                    <a:lnTo>
                      <a:pt x="4262" y="8668"/>
                    </a:lnTo>
                    <a:lnTo>
                      <a:pt x="5312" y="8639"/>
                    </a:lnTo>
                    <a:lnTo>
                      <a:pt x="6363" y="8610"/>
                    </a:lnTo>
                    <a:lnTo>
                      <a:pt x="7384" y="8522"/>
                    </a:lnTo>
                    <a:lnTo>
                      <a:pt x="8464" y="8405"/>
                    </a:lnTo>
                    <a:lnTo>
                      <a:pt x="84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0" name="Google Shape;9900;p74"/>
              <p:cNvSpPr/>
              <p:nvPr/>
            </p:nvSpPr>
            <p:spPr>
              <a:xfrm>
                <a:off x="3186550" y="6810575"/>
                <a:ext cx="69350" cy="210875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8435" extrusionOk="0">
                    <a:moveTo>
                      <a:pt x="1" y="0"/>
                    </a:moveTo>
                    <a:lnTo>
                      <a:pt x="1" y="3123"/>
                    </a:lnTo>
                    <a:lnTo>
                      <a:pt x="1" y="4670"/>
                    </a:lnTo>
                    <a:lnTo>
                      <a:pt x="30" y="6187"/>
                    </a:lnTo>
                    <a:lnTo>
                      <a:pt x="59" y="6917"/>
                    </a:lnTo>
                    <a:lnTo>
                      <a:pt x="88" y="7209"/>
                    </a:lnTo>
                    <a:lnTo>
                      <a:pt x="147" y="7472"/>
                    </a:lnTo>
                    <a:lnTo>
                      <a:pt x="234" y="7705"/>
                    </a:lnTo>
                    <a:lnTo>
                      <a:pt x="322" y="7880"/>
                    </a:lnTo>
                    <a:lnTo>
                      <a:pt x="439" y="8055"/>
                    </a:lnTo>
                    <a:lnTo>
                      <a:pt x="555" y="8172"/>
                    </a:lnTo>
                    <a:lnTo>
                      <a:pt x="730" y="8260"/>
                    </a:lnTo>
                    <a:lnTo>
                      <a:pt x="935" y="8347"/>
                    </a:lnTo>
                    <a:lnTo>
                      <a:pt x="1139" y="8406"/>
                    </a:lnTo>
                    <a:lnTo>
                      <a:pt x="1402" y="8435"/>
                    </a:lnTo>
                    <a:lnTo>
                      <a:pt x="1693" y="8435"/>
                    </a:lnTo>
                    <a:lnTo>
                      <a:pt x="2015" y="8406"/>
                    </a:lnTo>
                    <a:lnTo>
                      <a:pt x="2773" y="8347"/>
                    </a:lnTo>
                    <a:lnTo>
                      <a:pt x="2686" y="7355"/>
                    </a:lnTo>
                    <a:lnTo>
                      <a:pt x="2627" y="6363"/>
                    </a:lnTo>
                    <a:lnTo>
                      <a:pt x="2627" y="5341"/>
                    </a:lnTo>
                    <a:lnTo>
                      <a:pt x="2657" y="4349"/>
                    </a:lnTo>
                    <a:lnTo>
                      <a:pt x="2686" y="2335"/>
                    </a:lnTo>
                    <a:lnTo>
                      <a:pt x="2715" y="1343"/>
                    </a:lnTo>
                    <a:lnTo>
                      <a:pt x="2686" y="321"/>
                    </a:lnTo>
                    <a:lnTo>
                      <a:pt x="2248" y="175"/>
                    </a:lnTo>
                    <a:lnTo>
                      <a:pt x="2044" y="117"/>
                    </a:lnTo>
                    <a:lnTo>
                      <a:pt x="1869" y="88"/>
                    </a:lnTo>
                    <a:lnTo>
                      <a:pt x="1081" y="2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1" name="Google Shape;9901;p74"/>
              <p:cNvSpPr/>
              <p:nvPr/>
            </p:nvSpPr>
            <p:spPr>
              <a:xfrm>
                <a:off x="3531675" y="6811300"/>
                <a:ext cx="69325" cy="212350"/>
              </a:xfrm>
              <a:custGeom>
                <a:avLst/>
                <a:gdLst/>
                <a:ahLst/>
                <a:cxnLst/>
                <a:rect l="l" t="t" r="r" b="b"/>
                <a:pathLst>
                  <a:path w="2773" h="8494" extrusionOk="0">
                    <a:moveTo>
                      <a:pt x="2510" y="0"/>
                    </a:moveTo>
                    <a:lnTo>
                      <a:pt x="1693" y="30"/>
                    </a:lnTo>
                    <a:lnTo>
                      <a:pt x="1080" y="59"/>
                    </a:lnTo>
                    <a:lnTo>
                      <a:pt x="847" y="88"/>
                    </a:lnTo>
                    <a:lnTo>
                      <a:pt x="642" y="146"/>
                    </a:lnTo>
                    <a:lnTo>
                      <a:pt x="496" y="205"/>
                    </a:lnTo>
                    <a:lnTo>
                      <a:pt x="351" y="292"/>
                    </a:lnTo>
                    <a:lnTo>
                      <a:pt x="263" y="409"/>
                    </a:lnTo>
                    <a:lnTo>
                      <a:pt x="175" y="555"/>
                    </a:lnTo>
                    <a:lnTo>
                      <a:pt x="146" y="730"/>
                    </a:lnTo>
                    <a:lnTo>
                      <a:pt x="117" y="963"/>
                    </a:lnTo>
                    <a:lnTo>
                      <a:pt x="88" y="1489"/>
                    </a:lnTo>
                    <a:lnTo>
                      <a:pt x="88" y="2218"/>
                    </a:lnTo>
                    <a:lnTo>
                      <a:pt x="146" y="3736"/>
                    </a:lnTo>
                    <a:lnTo>
                      <a:pt x="146" y="5312"/>
                    </a:lnTo>
                    <a:lnTo>
                      <a:pt x="146" y="6100"/>
                    </a:lnTo>
                    <a:lnTo>
                      <a:pt x="117" y="6888"/>
                    </a:lnTo>
                    <a:lnTo>
                      <a:pt x="88" y="7676"/>
                    </a:lnTo>
                    <a:lnTo>
                      <a:pt x="0" y="8493"/>
                    </a:lnTo>
                    <a:lnTo>
                      <a:pt x="905" y="8406"/>
                    </a:lnTo>
                    <a:lnTo>
                      <a:pt x="1576" y="8318"/>
                    </a:lnTo>
                    <a:lnTo>
                      <a:pt x="1868" y="8231"/>
                    </a:lnTo>
                    <a:lnTo>
                      <a:pt x="2072" y="8172"/>
                    </a:lnTo>
                    <a:lnTo>
                      <a:pt x="2277" y="8085"/>
                    </a:lnTo>
                    <a:lnTo>
                      <a:pt x="2423" y="7968"/>
                    </a:lnTo>
                    <a:lnTo>
                      <a:pt x="2539" y="7822"/>
                    </a:lnTo>
                    <a:lnTo>
                      <a:pt x="2627" y="7647"/>
                    </a:lnTo>
                    <a:lnTo>
                      <a:pt x="2685" y="7443"/>
                    </a:lnTo>
                    <a:lnTo>
                      <a:pt x="2744" y="7209"/>
                    </a:lnTo>
                    <a:lnTo>
                      <a:pt x="2773" y="6596"/>
                    </a:lnTo>
                    <a:lnTo>
                      <a:pt x="2773" y="5779"/>
                    </a:lnTo>
                    <a:lnTo>
                      <a:pt x="2744" y="4320"/>
                    </a:lnTo>
                    <a:lnTo>
                      <a:pt x="2656" y="2890"/>
                    </a:lnTo>
                    <a:lnTo>
                      <a:pt x="25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2" name="Google Shape;9902;p74"/>
              <p:cNvSpPr/>
              <p:nvPr/>
            </p:nvSpPr>
            <p:spPr>
              <a:xfrm>
                <a:off x="3629450" y="6795250"/>
                <a:ext cx="40150" cy="205775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8231" extrusionOk="0">
                    <a:moveTo>
                      <a:pt x="1168" y="0"/>
                    </a:moveTo>
                    <a:lnTo>
                      <a:pt x="817" y="29"/>
                    </a:lnTo>
                    <a:lnTo>
                      <a:pt x="671" y="59"/>
                    </a:lnTo>
                    <a:lnTo>
                      <a:pt x="525" y="117"/>
                    </a:lnTo>
                    <a:lnTo>
                      <a:pt x="409" y="175"/>
                    </a:lnTo>
                    <a:lnTo>
                      <a:pt x="321" y="263"/>
                    </a:lnTo>
                    <a:lnTo>
                      <a:pt x="234" y="350"/>
                    </a:lnTo>
                    <a:lnTo>
                      <a:pt x="175" y="467"/>
                    </a:lnTo>
                    <a:lnTo>
                      <a:pt x="117" y="584"/>
                    </a:lnTo>
                    <a:lnTo>
                      <a:pt x="59" y="730"/>
                    </a:lnTo>
                    <a:lnTo>
                      <a:pt x="0" y="1051"/>
                    </a:lnTo>
                    <a:lnTo>
                      <a:pt x="0" y="1430"/>
                    </a:lnTo>
                    <a:lnTo>
                      <a:pt x="29" y="2277"/>
                    </a:lnTo>
                    <a:lnTo>
                      <a:pt x="88" y="3123"/>
                    </a:lnTo>
                    <a:lnTo>
                      <a:pt x="234" y="4816"/>
                    </a:lnTo>
                    <a:lnTo>
                      <a:pt x="292" y="5662"/>
                    </a:lnTo>
                    <a:lnTo>
                      <a:pt x="292" y="6509"/>
                    </a:lnTo>
                    <a:lnTo>
                      <a:pt x="263" y="7355"/>
                    </a:lnTo>
                    <a:lnTo>
                      <a:pt x="234" y="7764"/>
                    </a:lnTo>
                    <a:lnTo>
                      <a:pt x="146" y="8201"/>
                    </a:lnTo>
                    <a:lnTo>
                      <a:pt x="467" y="8231"/>
                    </a:lnTo>
                    <a:lnTo>
                      <a:pt x="759" y="8231"/>
                    </a:lnTo>
                    <a:lnTo>
                      <a:pt x="1022" y="8172"/>
                    </a:lnTo>
                    <a:lnTo>
                      <a:pt x="1226" y="8114"/>
                    </a:lnTo>
                    <a:lnTo>
                      <a:pt x="1372" y="7968"/>
                    </a:lnTo>
                    <a:lnTo>
                      <a:pt x="1518" y="7764"/>
                    </a:lnTo>
                    <a:lnTo>
                      <a:pt x="1576" y="7530"/>
                    </a:lnTo>
                    <a:lnTo>
                      <a:pt x="1605" y="7238"/>
                    </a:lnTo>
                    <a:lnTo>
                      <a:pt x="1605" y="29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3" name="Google Shape;9903;p74"/>
              <p:cNvSpPr/>
              <p:nvPr/>
            </p:nvSpPr>
            <p:spPr>
              <a:xfrm>
                <a:off x="3117975" y="6795250"/>
                <a:ext cx="40875" cy="20577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8231" extrusionOk="0">
                    <a:moveTo>
                      <a:pt x="467" y="0"/>
                    </a:moveTo>
                    <a:lnTo>
                      <a:pt x="0" y="59"/>
                    </a:lnTo>
                    <a:lnTo>
                      <a:pt x="0" y="7121"/>
                    </a:lnTo>
                    <a:lnTo>
                      <a:pt x="30" y="7472"/>
                    </a:lnTo>
                    <a:lnTo>
                      <a:pt x="117" y="7734"/>
                    </a:lnTo>
                    <a:lnTo>
                      <a:pt x="146" y="7851"/>
                    </a:lnTo>
                    <a:lnTo>
                      <a:pt x="234" y="7939"/>
                    </a:lnTo>
                    <a:lnTo>
                      <a:pt x="292" y="8026"/>
                    </a:lnTo>
                    <a:lnTo>
                      <a:pt x="380" y="8085"/>
                    </a:lnTo>
                    <a:lnTo>
                      <a:pt x="584" y="8172"/>
                    </a:lnTo>
                    <a:lnTo>
                      <a:pt x="847" y="8231"/>
                    </a:lnTo>
                    <a:lnTo>
                      <a:pt x="1489" y="8231"/>
                    </a:lnTo>
                    <a:lnTo>
                      <a:pt x="1430" y="7793"/>
                    </a:lnTo>
                    <a:lnTo>
                      <a:pt x="1372" y="7355"/>
                    </a:lnTo>
                    <a:lnTo>
                      <a:pt x="1314" y="6509"/>
                    </a:lnTo>
                    <a:lnTo>
                      <a:pt x="1343" y="5662"/>
                    </a:lnTo>
                    <a:lnTo>
                      <a:pt x="1372" y="4816"/>
                    </a:lnTo>
                    <a:lnTo>
                      <a:pt x="1518" y="3181"/>
                    </a:lnTo>
                    <a:lnTo>
                      <a:pt x="1576" y="2335"/>
                    </a:lnTo>
                    <a:lnTo>
                      <a:pt x="1635" y="1518"/>
                    </a:lnTo>
                    <a:lnTo>
                      <a:pt x="1606" y="1109"/>
                    </a:lnTo>
                    <a:lnTo>
                      <a:pt x="1576" y="759"/>
                    </a:lnTo>
                    <a:lnTo>
                      <a:pt x="1518" y="613"/>
                    </a:lnTo>
                    <a:lnTo>
                      <a:pt x="1460" y="496"/>
                    </a:lnTo>
                    <a:lnTo>
                      <a:pt x="1401" y="380"/>
                    </a:lnTo>
                    <a:lnTo>
                      <a:pt x="1314" y="263"/>
                    </a:lnTo>
                    <a:lnTo>
                      <a:pt x="1226" y="175"/>
                    </a:lnTo>
                    <a:lnTo>
                      <a:pt x="1109" y="117"/>
                    </a:lnTo>
                    <a:lnTo>
                      <a:pt x="963" y="59"/>
                    </a:lnTo>
                    <a:lnTo>
                      <a:pt x="818" y="29"/>
                    </a:ln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4" name="Google Shape;9904;p74"/>
              <p:cNvSpPr/>
              <p:nvPr/>
            </p:nvSpPr>
            <p:spPr>
              <a:xfrm>
                <a:off x="3063975" y="6771175"/>
                <a:ext cx="28475" cy="202125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8085" extrusionOk="0">
                    <a:moveTo>
                      <a:pt x="88" y="0"/>
                    </a:moveTo>
                    <a:lnTo>
                      <a:pt x="147" y="525"/>
                    </a:lnTo>
                    <a:lnTo>
                      <a:pt x="176" y="1080"/>
                    </a:lnTo>
                    <a:lnTo>
                      <a:pt x="176" y="1605"/>
                    </a:lnTo>
                    <a:lnTo>
                      <a:pt x="176" y="2131"/>
                    </a:lnTo>
                    <a:lnTo>
                      <a:pt x="117" y="3152"/>
                    </a:lnTo>
                    <a:lnTo>
                      <a:pt x="30" y="4174"/>
                    </a:lnTo>
                    <a:lnTo>
                      <a:pt x="1" y="4670"/>
                    </a:lnTo>
                    <a:lnTo>
                      <a:pt x="1" y="5166"/>
                    </a:lnTo>
                    <a:lnTo>
                      <a:pt x="30" y="5662"/>
                    </a:lnTo>
                    <a:lnTo>
                      <a:pt x="59" y="6158"/>
                    </a:lnTo>
                    <a:lnTo>
                      <a:pt x="147" y="6654"/>
                    </a:lnTo>
                    <a:lnTo>
                      <a:pt x="292" y="7121"/>
                    </a:lnTo>
                    <a:lnTo>
                      <a:pt x="468" y="7617"/>
                    </a:lnTo>
                    <a:lnTo>
                      <a:pt x="701" y="8084"/>
                    </a:lnTo>
                    <a:lnTo>
                      <a:pt x="818" y="7442"/>
                    </a:lnTo>
                    <a:lnTo>
                      <a:pt x="935" y="6771"/>
                    </a:lnTo>
                    <a:lnTo>
                      <a:pt x="1022" y="6129"/>
                    </a:lnTo>
                    <a:lnTo>
                      <a:pt x="1080" y="5487"/>
                    </a:lnTo>
                    <a:lnTo>
                      <a:pt x="1110" y="4874"/>
                    </a:lnTo>
                    <a:lnTo>
                      <a:pt x="1139" y="4261"/>
                    </a:lnTo>
                    <a:lnTo>
                      <a:pt x="1139" y="3648"/>
                    </a:lnTo>
                    <a:lnTo>
                      <a:pt x="1080" y="3094"/>
                    </a:lnTo>
                    <a:lnTo>
                      <a:pt x="1051" y="2539"/>
                    </a:lnTo>
                    <a:lnTo>
                      <a:pt x="964" y="2043"/>
                    </a:lnTo>
                    <a:lnTo>
                      <a:pt x="876" y="1576"/>
                    </a:lnTo>
                    <a:lnTo>
                      <a:pt x="759" y="1168"/>
                    </a:lnTo>
                    <a:lnTo>
                      <a:pt x="614" y="788"/>
                    </a:lnTo>
                    <a:lnTo>
                      <a:pt x="468" y="467"/>
                    </a:lnTo>
                    <a:lnTo>
                      <a:pt x="292" y="204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5" name="Google Shape;9905;p74"/>
              <p:cNvSpPr/>
              <p:nvPr/>
            </p:nvSpPr>
            <p:spPr>
              <a:xfrm>
                <a:off x="3694375" y="6777000"/>
                <a:ext cx="30675" cy="195575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7823" extrusionOk="0">
                    <a:moveTo>
                      <a:pt x="730" y="1"/>
                    </a:moveTo>
                    <a:lnTo>
                      <a:pt x="584" y="176"/>
                    </a:lnTo>
                    <a:lnTo>
                      <a:pt x="468" y="438"/>
                    </a:lnTo>
                    <a:lnTo>
                      <a:pt x="351" y="759"/>
                    </a:lnTo>
                    <a:lnTo>
                      <a:pt x="263" y="1168"/>
                    </a:lnTo>
                    <a:lnTo>
                      <a:pt x="176" y="1606"/>
                    </a:lnTo>
                    <a:lnTo>
                      <a:pt x="117" y="2102"/>
                    </a:lnTo>
                    <a:lnTo>
                      <a:pt x="59" y="2627"/>
                    </a:lnTo>
                    <a:lnTo>
                      <a:pt x="30" y="3182"/>
                    </a:lnTo>
                    <a:lnTo>
                      <a:pt x="1" y="4378"/>
                    </a:lnTo>
                    <a:lnTo>
                      <a:pt x="30" y="5575"/>
                    </a:lnTo>
                    <a:lnTo>
                      <a:pt x="88" y="6188"/>
                    </a:lnTo>
                    <a:lnTo>
                      <a:pt x="147" y="6772"/>
                    </a:lnTo>
                    <a:lnTo>
                      <a:pt x="234" y="7326"/>
                    </a:lnTo>
                    <a:lnTo>
                      <a:pt x="322" y="7822"/>
                    </a:lnTo>
                    <a:lnTo>
                      <a:pt x="497" y="7647"/>
                    </a:lnTo>
                    <a:lnTo>
                      <a:pt x="672" y="7384"/>
                    </a:lnTo>
                    <a:lnTo>
                      <a:pt x="789" y="7034"/>
                    </a:lnTo>
                    <a:lnTo>
                      <a:pt x="905" y="6626"/>
                    </a:lnTo>
                    <a:lnTo>
                      <a:pt x="1022" y="6188"/>
                    </a:lnTo>
                    <a:lnTo>
                      <a:pt x="1110" y="5692"/>
                    </a:lnTo>
                    <a:lnTo>
                      <a:pt x="1168" y="5137"/>
                    </a:lnTo>
                    <a:lnTo>
                      <a:pt x="1197" y="4583"/>
                    </a:lnTo>
                    <a:lnTo>
                      <a:pt x="1226" y="3999"/>
                    </a:lnTo>
                    <a:lnTo>
                      <a:pt x="1226" y="3386"/>
                    </a:lnTo>
                    <a:lnTo>
                      <a:pt x="1197" y="2802"/>
                    </a:lnTo>
                    <a:lnTo>
                      <a:pt x="1139" y="2190"/>
                    </a:lnTo>
                    <a:lnTo>
                      <a:pt x="1080" y="1606"/>
                    </a:lnTo>
                    <a:lnTo>
                      <a:pt x="993" y="1051"/>
                    </a:lnTo>
                    <a:lnTo>
                      <a:pt x="876" y="497"/>
                    </a:lnTo>
                    <a:lnTo>
                      <a:pt x="7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06" name="Google Shape;9906;p74"/>
          <p:cNvGrpSpPr/>
          <p:nvPr/>
        </p:nvGrpSpPr>
        <p:grpSpPr>
          <a:xfrm>
            <a:off x="7653070" y="917044"/>
            <a:ext cx="636765" cy="391233"/>
            <a:chOff x="150881" y="3456766"/>
            <a:chExt cx="468175" cy="287650"/>
          </a:xfrm>
        </p:grpSpPr>
        <p:sp>
          <p:nvSpPr>
            <p:cNvPr id="9907" name="Google Shape;9907;p74"/>
            <p:cNvSpPr/>
            <p:nvPr/>
          </p:nvSpPr>
          <p:spPr>
            <a:xfrm>
              <a:off x="150881" y="3456766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74"/>
            <p:cNvSpPr/>
            <p:nvPr/>
          </p:nvSpPr>
          <p:spPr>
            <a:xfrm>
              <a:off x="205381" y="3503691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74"/>
            <p:cNvSpPr/>
            <p:nvPr/>
          </p:nvSpPr>
          <p:spPr>
            <a:xfrm>
              <a:off x="160356" y="3464841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74"/>
            <p:cNvSpPr/>
            <p:nvPr/>
          </p:nvSpPr>
          <p:spPr>
            <a:xfrm>
              <a:off x="150881" y="3456766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74"/>
            <p:cNvSpPr/>
            <p:nvPr/>
          </p:nvSpPr>
          <p:spPr>
            <a:xfrm>
              <a:off x="236181" y="3521216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74"/>
            <p:cNvSpPr/>
            <p:nvPr/>
          </p:nvSpPr>
          <p:spPr>
            <a:xfrm>
              <a:off x="236181" y="3521216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3" name="Google Shape;9913;p74"/>
          <p:cNvGrpSpPr/>
          <p:nvPr/>
        </p:nvGrpSpPr>
        <p:grpSpPr>
          <a:xfrm>
            <a:off x="114029" y="-122724"/>
            <a:ext cx="474981" cy="650298"/>
            <a:chOff x="1060100" y="3348113"/>
            <a:chExt cx="349225" cy="478125"/>
          </a:xfrm>
        </p:grpSpPr>
        <p:sp>
          <p:nvSpPr>
            <p:cNvPr id="9914" name="Google Shape;9914;p74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4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6" name="Google Shape;9916;p74"/>
          <p:cNvGrpSpPr/>
          <p:nvPr/>
        </p:nvGrpSpPr>
        <p:grpSpPr>
          <a:xfrm>
            <a:off x="7679166" y="2971270"/>
            <a:ext cx="584571" cy="437000"/>
            <a:chOff x="-573248" y="3728728"/>
            <a:chExt cx="429800" cy="321300"/>
          </a:xfrm>
        </p:grpSpPr>
        <p:sp>
          <p:nvSpPr>
            <p:cNvPr id="9917" name="Google Shape;9917;p74"/>
            <p:cNvSpPr/>
            <p:nvPr/>
          </p:nvSpPr>
          <p:spPr>
            <a:xfrm>
              <a:off x="-543873" y="3728728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74"/>
            <p:cNvSpPr/>
            <p:nvPr/>
          </p:nvSpPr>
          <p:spPr>
            <a:xfrm>
              <a:off x="-543873" y="3728728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4"/>
            <p:cNvSpPr/>
            <p:nvPr/>
          </p:nvSpPr>
          <p:spPr>
            <a:xfrm>
              <a:off x="-573248" y="3902153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4"/>
            <p:cNvSpPr/>
            <p:nvPr/>
          </p:nvSpPr>
          <p:spPr>
            <a:xfrm>
              <a:off x="-573248" y="3902153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74"/>
            <p:cNvSpPr/>
            <p:nvPr/>
          </p:nvSpPr>
          <p:spPr>
            <a:xfrm>
              <a:off x="-526798" y="3964703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74"/>
            <p:cNvSpPr/>
            <p:nvPr/>
          </p:nvSpPr>
          <p:spPr>
            <a:xfrm>
              <a:off x="-526798" y="3964703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74"/>
            <p:cNvSpPr/>
            <p:nvPr/>
          </p:nvSpPr>
          <p:spPr>
            <a:xfrm>
              <a:off x="-328748" y="3760478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74"/>
            <p:cNvSpPr/>
            <p:nvPr/>
          </p:nvSpPr>
          <p:spPr>
            <a:xfrm>
              <a:off x="-328748" y="3760478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4"/>
            <p:cNvSpPr/>
            <p:nvPr/>
          </p:nvSpPr>
          <p:spPr>
            <a:xfrm>
              <a:off x="-306473" y="3814028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74"/>
            <p:cNvSpPr/>
            <p:nvPr/>
          </p:nvSpPr>
          <p:spPr>
            <a:xfrm>
              <a:off x="-306473" y="3814028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74"/>
            <p:cNvSpPr/>
            <p:nvPr/>
          </p:nvSpPr>
          <p:spPr>
            <a:xfrm>
              <a:off x="-274723" y="377942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74"/>
            <p:cNvSpPr/>
            <p:nvPr/>
          </p:nvSpPr>
          <p:spPr>
            <a:xfrm>
              <a:off x="-274723" y="377942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9" name="Google Shape;9929;p74"/>
          <p:cNvGrpSpPr/>
          <p:nvPr/>
        </p:nvGrpSpPr>
        <p:grpSpPr>
          <a:xfrm>
            <a:off x="5471640" y="1172778"/>
            <a:ext cx="2029772" cy="2133734"/>
            <a:chOff x="5522618" y="1261009"/>
            <a:chExt cx="1727759" cy="2247929"/>
          </a:xfrm>
        </p:grpSpPr>
        <p:sp>
          <p:nvSpPr>
            <p:cNvPr id="9930" name="Google Shape;9930;p74"/>
            <p:cNvSpPr/>
            <p:nvPr/>
          </p:nvSpPr>
          <p:spPr>
            <a:xfrm rot="969167">
              <a:off x="5740639" y="1441554"/>
              <a:ext cx="1313733" cy="1079891"/>
            </a:xfrm>
            <a:custGeom>
              <a:avLst/>
              <a:gdLst/>
              <a:ahLst/>
              <a:cxnLst/>
              <a:rect l="l" t="t" r="r" b="b"/>
              <a:pathLst>
                <a:path w="19753" h="16237" extrusionOk="0">
                  <a:moveTo>
                    <a:pt x="9434" y="1"/>
                  </a:moveTo>
                  <a:lnTo>
                    <a:pt x="9031" y="20"/>
                  </a:lnTo>
                  <a:lnTo>
                    <a:pt x="8627" y="39"/>
                  </a:lnTo>
                  <a:lnTo>
                    <a:pt x="8224" y="97"/>
                  </a:lnTo>
                  <a:lnTo>
                    <a:pt x="7801" y="173"/>
                  </a:lnTo>
                  <a:lnTo>
                    <a:pt x="7378" y="270"/>
                  </a:lnTo>
                  <a:lnTo>
                    <a:pt x="6956" y="385"/>
                  </a:lnTo>
                  <a:lnTo>
                    <a:pt x="6514" y="539"/>
                  </a:lnTo>
                  <a:lnTo>
                    <a:pt x="6072" y="692"/>
                  </a:lnTo>
                  <a:lnTo>
                    <a:pt x="5630" y="884"/>
                  </a:lnTo>
                  <a:lnTo>
                    <a:pt x="5207" y="1096"/>
                  </a:lnTo>
                  <a:lnTo>
                    <a:pt x="4804" y="1326"/>
                  </a:lnTo>
                  <a:lnTo>
                    <a:pt x="4419" y="1595"/>
                  </a:lnTo>
                  <a:lnTo>
                    <a:pt x="4054" y="1884"/>
                  </a:lnTo>
                  <a:lnTo>
                    <a:pt x="3708" y="2191"/>
                  </a:lnTo>
                  <a:lnTo>
                    <a:pt x="3401" y="2498"/>
                  </a:lnTo>
                  <a:lnTo>
                    <a:pt x="3094" y="2844"/>
                  </a:lnTo>
                  <a:lnTo>
                    <a:pt x="2825" y="3190"/>
                  </a:lnTo>
                  <a:lnTo>
                    <a:pt x="2556" y="3555"/>
                  </a:lnTo>
                  <a:lnTo>
                    <a:pt x="2325" y="3939"/>
                  </a:lnTo>
                  <a:lnTo>
                    <a:pt x="2094" y="4324"/>
                  </a:lnTo>
                  <a:lnTo>
                    <a:pt x="1883" y="4708"/>
                  </a:lnTo>
                  <a:lnTo>
                    <a:pt x="1691" y="5112"/>
                  </a:lnTo>
                  <a:lnTo>
                    <a:pt x="1518" y="5515"/>
                  </a:lnTo>
                  <a:lnTo>
                    <a:pt x="1345" y="5938"/>
                  </a:lnTo>
                  <a:lnTo>
                    <a:pt x="1211" y="6341"/>
                  </a:lnTo>
                  <a:lnTo>
                    <a:pt x="1057" y="6745"/>
                  </a:lnTo>
                  <a:lnTo>
                    <a:pt x="942" y="7167"/>
                  </a:lnTo>
                  <a:lnTo>
                    <a:pt x="730" y="7974"/>
                  </a:lnTo>
                  <a:lnTo>
                    <a:pt x="557" y="8762"/>
                  </a:lnTo>
                  <a:lnTo>
                    <a:pt x="404" y="9492"/>
                  </a:lnTo>
                  <a:lnTo>
                    <a:pt x="308" y="10184"/>
                  </a:lnTo>
                  <a:lnTo>
                    <a:pt x="212" y="10818"/>
                  </a:lnTo>
                  <a:lnTo>
                    <a:pt x="77" y="11836"/>
                  </a:lnTo>
                  <a:lnTo>
                    <a:pt x="19" y="12221"/>
                  </a:lnTo>
                  <a:lnTo>
                    <a:pt x="0" y="12605"/>
                  </a:lnTo>
                  <a:lnTo>
                    <a:pt x="0" y="12951"/>
                  </a:lnTo>
                  <a:lnTo>
                    <a:pt x="19" y="13278"/>
                  </a:lnTo>
                  <a:lnTo>
                    <a:pt x="58" y="13566"/>
                  </a:lnTo>
                  <a:lnTo>
                    <a:pt x="96" y="13835"/>
                  </a:lnTo>
                  <a:lnTo>
                    <a:pt x="154" y="14065"/>
                  </a:lnTo>
                  <a:lnTo>
                    <a:pt x="212" y="14296"/>
                  </a:lnTo>
                  <a:lnTo>
                    <a:pt x="346" y="14642"/>
                  </a:lnTo>
                  <a:lnTo>
                    <a:pt x="481" y="14911"/>
                  </a:lnTo>
                  <a:lnTo>
                    <a:pt x="577" y="15064"/>
                  </a:lnTo>
                  <a:lnTo>
                    <a:pt x="615" y="15103"/>
                  </a:lnTo>
                  <a:lnTo>
                    <a:pt x="826" y="15218"/>
                  </a:lnTo>
                  <a:lnTo>
                    <a:pt x="1076" y="15314"/>
                  </a:lnTo>
                  <a:lnTo>
                    <a:pt x="1441" y="15468"/>
                  </a:lnTo>
                  <a:lnTo>
                    <a:pt x="1883" y="15602"/>
                  </a:lnTo>
                  <a:lnTo>
                    <a:pt x="2421" y="15775"/>
                  </a:lnTo>
                  <a:lnTo>
                    <a:pt x="3036" y="15910"/>
                  </a:lnTo>
                  <a:lnTo>
                    <a:pt x="3728" y="16044"/>
                  </a:lnTo>
                  <a:lnTo>
                    <a:pt x="4477" y="16160"/>
                  </a:lnTo>
                  <a:lnTo>
                    <a:pt x="4881" y="16198"/>
                  </a:lnTo>
                  <a:lnTo>
                    <a:pt x="5303" y="16217"/>
                  </a:lnTo>
                  <a:lnTo>
                    <a:pt x="5726" y="16237"/>
                  </a:lnTo>
                  <a:lnTo>
                    <a:pt x="6629" y="16237"/>
                  </a:lnTo>
                  <a:lnTo>
                    <a:pt x="7109" y="16198"/>
                  </a:lnTo>
                  <a:lnTo>
                    <a:pt x="7590" y="16160"/>
                  </a:lnTo>
                  <a:lnTo>
                    <a:pt x="8089" y="16083"/>
                  </a:lnTo>
                  <a:lnTo>
                    <a:pt x="8589" y="16006"/>
                  </a:lnTo>
                  <a:lnTo>
                    <a:pt x="9108" y="15891"/>
                  </a:lnTo>
                  <a:lnTo>
                    <a:pt x="9626" y="15775"/>
                  </a:lnTo>
                  <a:lnTo>
                    <a:pt x="10164" y="15622"/>
                  </a:lnTo>
                  <a:lnTo>
                    <a:pt x="10702" y="15430"/>
                  </a:lnTo>
                  <a:lnTo>
                    <a:pt x="11260" y="15218"/>
                  </a:lnTo>
                  <a:lnTo>
                    <a:pt x="11798" y="15007"/>
                  </a:lnTo>
                  <a:lnTo>
                    <a:pt x="12316" y="14757"/>
                  </a:lnTo>
                  <a:lnTo>
                    <a:pt x="12835" y="14507"/>
                  </a:lnTo>
                  <a:lnTo>
                    <a:pt x="13316" y="14257"/>
                  </a:lnTo>
                  <a:lnTo>
                    <a:pt x="13777" y="13988"/>
                  </a:lnTo>
                  <a:lnTo>
                    <a:pt x="14219" y="13700"/>
                  </a:lnTo>
                  <a:lnTo>
                    <a:pt x="14661" y="13431"/>
                  </a:lnTo>
                  <a:lnTo>
                    <a:pt x="15064" y="13143"/>
                  </a:lnTo>
                  <a:lnTo>
                    <a:pt x="15468" y="12855"/>
                  </a:lnTo>
                  <a:lnTo>
                    <a:pt x="15833" y="12567"/>
                  </a:lnTo>
                  <a:lnTo>
                    <a:pt x="16544" y="11990"/>
                  </a:lnTo>
                  <a:lnTo>
                    <a:pt x="17158" y="11414"/>
                  </a:lnTo>
                  <a:lnTo>
                    <a:pt x="17716" y="10857"/>
                  </a:lnTo>
                  <a:lnTo>
                    <a:pt x="18196" y="10338"/>
                  </a:lnTo>
                  <a:lnTo>
                    <a:pt x="18619" y="9838"/>
                  </a:lnTo>
                  <a:lnTo>
                    <a:pt x="18965" y="9396"/>
                  </a:lnTo>
                  <a:lnTo>
                    <a:pt x="19253" y="9012"/>
                  </a:lnTo>
                  <a:lnTo>
                    <a:pt x="19637" y="8455"/>
                  </a:lnTo>
                  <a:lnTo>
                    <a:pt x="19752" y="8263"/>
                  </a:lnTo>
                  <a:lnTo>
                    <a:pt x="19445" y="7648"/>
                  </a:lnTo>
                  <a:lnTo>
                    <a:pt x="19099" y="6995"/>
                  </a:lnTo>
                  <a:lnTo>
                    <a:pt x="18638" y="6188"/>
                  </a:lnTo>
                  <a:lnTo>
                    <a:pt x="18081" y="5284"/>
                  </a:lnTo>
                  <a:lnTo>
                    <a:pt x="17792" y="4823"/>
                  </a:lnTo>
                  <a:lnTo>
                    <a:pt x="17485" y="4362"/>
                  </a:lnTo>
                  <a:lnTo>
                    <a:pt x="17178" y="3920"/>
                  </a:lnTo>
                  <a:lnTo>
                    <a:pt x="16851" y="3498"/>
                  </a:lnTo>
                  <a:lnTo>
                    <a:pt x="16524" y="3094"/>
                  </a:lnTo>
                  <a:lnTo>
                    <a:pt x="16198" y="2748"/>
                  </a:lnTo>
                  <a:lnTo>
                    <a:pt x="15833" y="2402"/>
                  </a:lnTo>
                  <a:lnTo>
                    <a:pt x="15429" y="2056"/>
                  </a:lnTo>
                  <a:lnTo>
                    <a:pt x="14968" y="1711"/>
                  </a:lnTo>
                  <a:lnTo>
                    <a:pt x="14468" y="1384"/>
                  </a:lnTo>
                  <a:lnTo>
                    <a:pt x="13911" y="1077"/>
                  </a:lnTo>
                  <a:lnTo>
                    <a:pt x="13335" y="788"/>
                  </a:lnTo>
                  <a:lnTo>
                    <a:pt x="13008" y="654"/>
                  </a:lnTo>
                  <a:lnTo>
                    <a:pt x="12701" y="539"/>
                  </a:lnTo>
                  <a:lnTo>
                    <a:pt x="12374" y="423"/>
                  </a:lnTo>
                  <a:lnTo>
                    <a:pt x="12028" y="327"/>
                  </a:lnTo>
                  <a:lnTo>
                    <a:pt x="11682" y="231"/>
                  </a:lnTo>
                  <a:lnTo>
                    <a:pt x="11317" y="154"/>
                  </a:lnTo>
                  <a:lnTo>
                    <a:pt x="10952" y="97"/>
                  </a:lnTo>
                  <a:lnTo>
                    <a:pt x="10587" y="39"/>
                  </a:lnTo>
                  <a:lnTo>
                    <a:pt x="10203" y="20"/>
                  </a:lnTo>
                  <a:lnTo>
                    <a:pt x="9819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74"/>
            <p:cNvSpPr/>
            <p:nvPr/>
          </p:nvSpPr>
          <p:spPr>
            <a:xfrm rot="969167">
              <a:off x="5751817" y="2756848"/>
              <a:ext cx="1220489" cy="581546"/>
            </a:xfrm>
            <a:custGeom>
              <a:avLst/>
              <a:gdLst/>
              <a:ahLst/>
              <a:cxnLst/>
              <a:rect l="l" t="t" r="r" b="b"/>
              <a:pathLst>
                <a:path w="18351" h="8744" extrusionOk="0">
                  <a:moveTo>
                    <a:pt x="18350" y="1"/>
                  </a:moveTo>
                  <a:lnTo>
                    <a:pt x="18120" y="20"/>
                  </a:lnTo>
                  <a:lnTo>
                    <a:pt x="17870" y="77"/>
                  </a:lnTo>
                  <a:lnTo>
                    <a:pt x="17601" y="174"/>
                  </a:lnTo>
                  <a:lnTo>
                    <a:pt x="17313" y="289"/>
                  </a:lnTo>
                  <a:lnTo>
                    <a:pt x="16986" y="443"/>
                  </a:lnTo>
                  <a:lnTo>
                    <a:pt x="16679" y="615"/>
                  </a:lnTo>
                  <a:lnTo>
                    <a:pt x="16333" y="788"/>
                  </a:lnTo>
                  <a:lnTo>
                    <a:pt x="16006" y="1000"/>
                  </a:lnTo>
                  <a:lnTo>
                    <a:pt x="15334" y="1461"/>
                  </a:lnTo>
                  <a:lnTo>
                    <a:pt x="14700" y="1941"/>
                  </a:lnTo>
                  <a:lnTo>
                    <a:pt x="14392" y="2191"/>
                  </a:lnTo>
                  <a:lnTo>
                    <a:pt x="14104" y="2441"/>
                  </a:lnTo>
                  <a:lnTo>
                    <a:pt x="13854" y="2691"/>
                  </a:lnTo>
                  <a:lnTo>
                    <a:pt x="13605" y="2940"/>
                  </a:lnTo>
                  <a:lnTo>
                    <a:pt x="13393" y="3152"/>
                  </a:lnTo>
                  <a:lnTo>
                    <a:pt x="13163" y="3363"/>
                  </a:lnTo>
                  <a:lnTo>
                    <a:pt x="12913" y="3536"/>
                  </a:lnTo>
                  <a:lnTo>
                    <a:pt x="12682" y="3671"/>
                  </a:lnTo>
                  <a:lnTo>
                    <a:pt x="12433" y="3805"/>
                  </a:lnTo>
                  <a:lnTo>
                    <a:pt x="12183" y="3901"/>
                  </a:lnTo>
                  <a:lnTo>
                    <a:pt x="11933" y="3997"/>
                  </a:lnTo>
                  <a:lnTo>
                    <a:pt x="11683" y="4074"/>
                  </a:lnTo>
                  <a:lnTo>
                    <a:pt x="11184" y="4189"/>
                  </a:lnTo>
                  <a:lnTo>
                    <a:pt x="10684" y="4266"/>
                  </a:lnTo>
                  <a:lnTo>
                    <a:pt x="9781" y="4362"/>
                  </a:lnTo>
                  <a:lnTo>
                    <a:pt x="9570" y="4401"/>
                  </a:lnTo>
                  <a:lnTo>
                    <a:pt x="9320" y="4458"/>
                  </a:lnTo>
                  <a:lnTo>
                    <a:pt x="8820" y="4593"/>
                  </a:lnTo>
                  <a:lnTo>
                    <a:pt x="8263" y="4785"/>
                  </a:lnTo>
                  <a:lnTo>
                    <a:pt x="7687" y="4996"/>
                  </a:lnTo>
                  <a:lnTo>
                    <a:pt x="6534" y="5419"/>
                  </a:lnTo>
                  <a:lnTo>
                    <a:pt x="5996" y="5611"/>
                  </a:lnTo>
                  <a:lnTo>
                    <a:pt x="5496" y="5765"/>
                  </a:lnTo>
                  <a:lnTo>
                    <a:pt x="5266" y="5822"/>
                  </a:lnTo>
                  <a:lnTo>
                    <a:pt x="5054" y="5861"/>
                  </a:lnTo>
                  <a:lnTo>
                    <a:pt x="4689" y="5861"/>
                  </a:lnTo>
                  <a:lnTo>
                    <a:pt x="4516" y="5842"/>
                  </a:lnTo>
                  <a:lnTo>
                    <a:pt x="4343" y="5803"/>
                  </a:lnTo>
                  <a:lnTo>
                    <a:pt x="4170" y="5746"/>
                  </a:lnTo>
                  <a:lnTo>
                    <a:pt x="4017" y="5688"/>
                  </a:lnTo>
                  <a:lnTo>
                    <a:pt x="3709" y="5534"/>
                  </a:lnTo>
                  <a:lnTo>
                    <a:pt x="3363" y="5323"/>
                  </a:lnTo>
                  <a:lnTo>
                    <a:pt x="2998" y="5112"/>
                  </a:lnTo>
                  <a:lnTo>
                    <a:pt x="2576" y="4862"/>
                  </a:lnTo>
                  <a:lnTo>
                    <a:pt x="2345" y="4766"/>
                  </a:lnTo>
                  <a:lnTo>
                    <a:pt x="2115" y="4708"/>
                  </a:lnTo>
                  <a:lnTo>
                    <a:pt x="1884" y="4670"/>
                  </a:lnTo>
                  <a:lnTo>
                    <a:pt x="1673" y="4670"/>
                  </a:lnTo>
                  <a:lnTo>
                    <a:pt x="1442" y="4708"/>
                  </a:lnTo>
                  <a:lnTo>
                    <a:pt x="1231" y="4747"/>
                  </a:lnTo>
                  <a:lnTo>
                    <a:pt x="1019" y="4804"/>
                  </a:lnTo>
                  <a:lnTo>
                    <a:pt x="827" y="4881"/>
                  </a:lnTo>
                  <a:lnTo>
                    <a:pt x="501" y="5054"/>
                  </a:lnTo>
                  <a:lnTo>
                    <a:pt x="232" y="5208"/>
                  </a:lnTo>
                  <a:lnTo>
                    <a:pt x="1" y="5381"/>
                  </a:lnTo>
                  <a:lnTo>
                    <a:pt x="520" y="6533"/>
                  </a:lnTo>
                  <a:lnTo>
                    <a:pt x="885" y="6764"/>
                  </a:lnTo>
                  <a:lnTo>
                    <a:pt x="1769" y="7340"/>
                  </a:lnTo>
                  <a:lnTo>
                    <a:pt x="2326" y="7667"/>
                  </a:lnTo>
                  <a:lnTo>
                    <a:pt x="2883" y="7974"/>
                  </a:lnTo>
                  <a:lnTo>
                    <a:pt x="3440" y="8263"/>
                  </a:lnTo>
                  <a:lnTo>
                    <a:pt x="3690" y="8378"/>
                  </a:lnTo>
                  <a:lnTo>
                    <a:pt x="3940" y="8474"/>
                  </a:lnTo>
                  <a:lnTo>
                    <a:pt x="4209" y="8551"/>
                  </a:lnTo>
                  <a:lnTo>
                    <a:pt x="4536" y="8628"/>
                  </a:lnTo>
                  <a:lnTo>
                    <a:pt x="4958" y="8685"/>
                  </a:lnTo>
                  <a:lnTo>
                    <a:pt x="5419" y="8724"/>
                  </a:lnTo>
                  <a:lnTo>
                    <a:pt x="5957" y="8743"/>
                  </a:lnTo>
                  <a:lnTo>
                    <a:pt x="6534" y="8724"/>
                  </a:lnTo>
                  <a:lnTo>
                    <a:pt x="7149" y="8705"/>
                  </a:lnTo>
                  <a:lnTo>
                    <a:pt x="7821" y="8647"/>
                  </a:lnTo>
                  <a:lnTo>
                    <a:pt x="8532" y="8551"/>
                  </a:lnTo>
                  <a:lnTo>
                    <a:pt x="9262" y="8436"/>
                  </a:lnTo>
                  <a:lnTo>
                    <a:pt x="10031" y="8282"/>
                  </a:lnTo>
                  <a:lnTo>
                    <a:pt x="10819" y="8071"/>
                  </a:lnTo>
                  <a:lnTo>
                    <a:pt x="11626" y="7840"/>
                  </a:lnTo>
                  <a:lnTo>
                    <a:pt x="12433" y="7552"/>
                  </a:lnTo>
                  <a:lnTo>
                    <a:pt x="13259" y="7225"/>
                  </a:lnTo>
                  <a:lnTo>
                    <a:pt x="13662" y="7033"/>
                  </a:lnTo>
                  <a:lnTo>
                    <a:pt x="14085" y="6822"/>
                  </a:lnTo>
                  <a:lnTo>
                    <a:pt x="14469" y="6610"/>
                  </a:lnTo>
                  <a:lnTo>
                    <a:pt x="14854" y="6399"/>
                  </a:lnTo>
                  <a:lnTo>
                    <a:pt x="15199" y="6149"/>
                  </a:lnTo>
                  <a:lnTo>
                    <a:pt x="15526" y="5899"/>
                  </a:lnTo>
                  <a:lnTo>
                    <a:pt x="15814" y="5650"/>
                  </a:lnTo>
                  <a:lnTo>
                    <a:pt x="16102" y="5381"/>
                  </a:lnTo>
                  <a:lnTo>
                    <a:pt x="16352" y="5112"/>
                  </a:lnTo>
                  <a:lnTo>
                    <a:pt x="16583" y="4843"/>
                  </a:lnTo>
                  <a:lnTo>
                    <a:pt x="16813" y="4554"/>
                  </a:lnTo>
                  <a:lnTo>
                    <a:pt x="17006" y="4266"/>
                  </a:lnTo>
                  <a:lnTo>
                    <a:pt x="17178" y="3978"/>
                  </a:lnTo>
                  <a:lnTo>
                    <a:pt x="17351" y="3709"/>
                  </a:lnTo>
                  <a:lnTo>
                    <a:pt x="17505" y="3421"/>
                  </a:lnTo>
                  <a:lnTo>
                    <a:pt x="17640" y="3133"/>
                  </a:lnTo>
                  <a:lnTo>
                    <a:pt x="17851" y="2595"/>
                  </a:lnTo>
                  <a:lnTo>
                    <a:pt x="18024" y="2076"/>
                  </a:lnTo>
                  <a:lnTo>
                    <a:pt x="18139" y="1576"/>
                  </a:lnTo>
                  <a:lnTo>
                    <a:pt x="18235" y="1134"/>
                  </a:lnTo>
                  <a:lnTo>
                    <a:pt x="18293" y="750"/>
                  </a:lnTo>
                  <a:lnTo>
                    <a:pt x="18331" y="443"/>
                  </a:lnTo>
                  <a:lnTo>
                    <a:pt x="18350" y="212"/>
                  </a:lnTo>
                  <a:lnTo>
                    <a:pt x="18350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74"/>
            <p:cNvSpPr/>
            <p:nvPr/>
          </p:nvSpPr>
          <p:spPr>
            <a:xfrm rot="969167">
              <a:off x="5601386" y="1983381"/>
              <a:ext cx="1542520" cy="668406"/>
            </a:xfrm>
            <a:custGeom>
              <a:avLst/>
              <a:gdLst/>
              <a:ahLst/>
              <a:cxnLst/>
              <a:rect l="l" t="t" r="r" b="b"/>
              <a:pathLst>
                <a:path w="23193" h="10050" extrusionOk="0">
                  <a:moveTo>
                    <a:pt x="21636" y="0"/>
                  </a:moveTo>
                  <a:lnTo>
                    <a:pt x="21424" y="20"/>
                  </a:lnTo>
                  <a:lnTo>
                    <a:pt x="21040" y="77"/>
                  </a:lnTo>
                  <a:lnTo>
                    <a:pt x="20752" y="135"/>
                  </a:lnTo>
                  <a:lnTo>
                    <a:pt x="20656" y="154"/>
                  </a:lnTo>
                  <a:lnTo>
                    <a:pt x="20541" y="327"/>
                  </a:lnTo>
                  <a:lnTo>
                    <a:pt x="20176" y="807"/>
                  </a:lnTo>
                  <a:lnTo>
                    <a:pt x="19618" y="1518"/>
                  </a:lnTo>
                  <a:lnTo>
                    <a:pt x="19272" y="1941"/>
                  </a:lnTo>
                  <a:lnTo>
                    <a:pt x="18869" y="2383"/>
                  </a:lnTo>
                  <a:lnTo>
                    <a:pt x="18446" y="2863"/>
                  </a:lnTo>
                  <a:lnTo>
                    <a:pt x="17966" y="3363"/>
                  </a:lnTo>
                  <a:lnTo>
                    <a:pt x="17466" y="3862"/>
                  </a:lnTo>
                  <a:lnTo>
                    <a:pt x="16928" y="4343"/>
                  </a:lnTo>
                  <a:lnTo>
                    <a:pt x="16352" y="4823"/>
                  </a:lnTo>
                  <a:lnTo>
                    <a:pt x="15756" y="5284"/>
                  </a:lnTo>
                  <a:lnTo>
                    <a:pt x="15141" y="5726"/>
                  </a:lnTo>
                  <a:lnTo>
                    <a:pt x="14815" y="5937"/>
                  </a:lnTo>
                  <a:lnTo>
                    <a:pt x="14507" y="6130"/>
                  </a:lnTo>
                  <a:lnTo>
                    <a:pt x="14161" y="6303"/>
                  </a:lnTo>
                  <a:lnTo>
                    <a:pt x="13835" y="6475"/>
                  </a:lnTo>
                  <a:lnTo>
                    <a:pt x="13143" y="6783"/>
                  </a:lnTo>
                  <a:lnTo>
                    <a:pt x="12451" y="7052"/>
                  </a:lnTo>
                  <a:lnTo>
                    <a:pt x="11760" y="7282"/>
                  </a:lnTo>
                  <a:lnTo>
                    <a:pt x="11068" y="7475"/>
                  </a:lnTo>
                  <a:lnTo>
                    <a:pt x="10376" y="7648"/>
                  </a:lnTo>
                  <a:lnTo>
                    <a:pt x="9723" y="7782"/>
                  </a:lnTo>
                  <a:lnTo>
                    <a:pt x="9108" y="7897"/>
                  </a:lnTo>
                  <a:lnTo>
                    <a:pt x="8513" y="7974"/>
                  </a:lnTo>
                  <a:lnTo>
                    <a:pt x="7994" y="8051"/>
                  </a:lnTo>
                  <a:lnTo>
                    <a:pt x="7110" y="8128"/>
                  </a:lnTo>
                  <a:lnTo>
                    <a:pt x="6514" y="8147"/>
                  </a:lnTo>
                  <a:lnTo>
                    <a:pt x="6303" y="8166"/>
                  </a:lnTo>
                  <a:lnTo>
                    <a:pt x="5688" y="8109"/>
                  </a:lnTo>
                  <a:lnTo>
                    <a:pt x="5016" y="8032"/>
                  </a:lnTo>
                  <a:lnTo>
                    <a:pt x="4209" y="7917"/>
                  </a:lnTo>
                  <a:lnTo>
                    <a:pt x="3325" y="7744"/>
                  </a:lnTo>
                  <a:lnTo>
                    <a:pt x="2883" y="7648"/>
                  </a:lnTo>
                  <a:lnTo>
                    <a:pt x="2460" y="7532"/>
                  </a:lnTo>
                  <a:lnTo>
                    <a:pt x="2037" y="7417"/>
                  </a:lnTo>
                  <a:lnTo>
                    <a:pt x="1653" y="7263"/>
                  </a:lnTo>
                  <a:lnTo>
                    <a:pt x="1326" y="7110"/>
                  </a:lnTo>
                  <a:lnTo>
                    <a:pt x="1019" y="6937"/>
                  </a:lnTo>
                  <a:lnTo>
                    <a:pt x="942" y="7013"/>
                  </a:lnTo>
                  <a:lnTo>
                    <a:pt x="731" y="7244"/>
                  </a:lnTo>
                  <a:lnTo>
                    <a:pt x="481" y="7571"/>
                  </a:lnTo>
                  <a:lnTo>
                    <a:pt x="347" y="7744"/>
                  </a:lnTo>
                  <a:lnTo>
                    <a:pt x="212" y="7936"/>
                  </a:lnTo>
                  <a:lnTo>
                    <a:pt x="116" y="8147"/>
                  </a:lnTo>
                  <a:lnTo>
                    <a:pt x="39" y="8339"/>
                  </a:lnTo>
                  <a:lnTo>
                    <a:pt x="1" y="8531"/>
                  </a:lnTo>
                  <a:lnTo>
                    <a:pt x="1" y="8627"/>
                  </a:lnTo>
                  <a:lnTo>
                    <a:pt x="20" y="8704"/>
                  </a:lnTo>
                  <a:lnTo>
                    <a:pt x="39" y="8800"/>
                  </a:lnTo>
                  <a:lnTo>
                    <a:pt x="78" y="8877"/>
                  </a:lnTo>
                  <a:lnTo>
                    <a:pt x="135" y="8954"/>
                  </a:lnTo>
                  <a:lnTo>
                    <a:pt x="212" y="9031"/>
                  </a:lnTo>
                  <a:lnTo>
                    <a:pt x="289" y="9089"/>
                  </a:lnTo>
                  <a:lnTo>
                    <a:pt x="404" y="9146"/>
                  </a:lnTo>
                  <a:lnTo>
                    <a:pt x="519" y="9204"/>
                  </a:lnTo>
                  <a:lnTo>
                    <a:pt x="673" y="9242"/>
                  </a:lnTo>
                  <a:lnTo>
                    <a:pt x="981" y="9300"/>
                  </a:lnTo>
                  <a:lnTo>
                    <a:pt x="1250" y="9319"/>
                  </a:lnTo>
                  <a:lnTo>
                    <a:pt x="1730" y="9319"/>
                  </a:lnTo>
                  <a:lnTo>
                    <a:pt x="1922" y="9281"/>
                  </a:lnTo>
                  <a:lnTo>
                    <a:pt x="2114" y="9242"/>
                  </a:lnTo>
                  <a:lnTo>
                    <a:pt x="2422" y="9127"/>
                  </a:lnTo>
                  <a:lnTo>
                    <a:pt x="2691" y="9031"/>
                  </a:lnTo>
                  <a:lnTo>
                    <a:pt x="2902" y="8954"/>
                  </a:lnTo>
                  <a:lnTo>
                    <a:pt x="2998" y="8935"/>
                  </a:lnTo>
                  <a:lnTo>
                    <a:pt x="3113" y="8954"/>
                  </a:lnTo>
                  <a:lnTo>
                    <a:pt x="3209" y="8973"/>
                  </a:lnTo>
                  <a:lnTo>
                    <a:pt x="3305" y="9031"/>
                  </a:lnTo>
                  <a:lnTo>
                    <a:pt x="3786" y="9377"/>
                  </a:lnTo>
                  <a:lnTo>
                    <a:pt x="4093" y="9569"/>
                  </a:lnTo>
                  <a:lnTo>
                    <a:pt x="4439" y="9761"/>
                  </a:lnTo>
                  <a:lnTo>
                    <a:pt x="4631" y="9838"/>
                  </a:lnTo>
                  <a:lnTo>
                    <a:pt x="4843" y="9915"/>
                  </a:lnTo>
                  <a:lnTo>
                    <a:pt x="5054" y="9972"/>
                  </a:lnTo>
                  <a:lnTo>
                    <a:pt x="5285" y="10030"/>
                  </a:lnTo>
                  <a:lnTo>
                    <a:pt x="5515" y="10049"/>
                  </a:lnTo>
                  <a:lnTo>
                    <a:pt x="6034" y="10049"/>
                  </a:lnTo>
                  <a:lnTo>
                    <a:pt x="6303" y="10011"/>
                  </a:lnTo>
                  <a:lnTo>
                    <a:pt x="6591" y="9953"/>
                  </a:lnTo>
                  <a:lnTo>
                    <a:pt x="6879" y="9876"/>
                  </a:lnTo>
                  <a:lnTo>
                    <a:pt x="7437" y="9703"/>
                  </a:lnTo>
                  <a:lnTo>
                    <a:pt x="8013" y="9492"/>
                  </a:lnTo>
                  <a:lnTo>
                    <a:pt x="8551" y="9262"/>
                  </a:lnTo>
                  <a:lnTo>
                    <a:pt x="9089" y="9031"/>
                  </a:lnTo>
                  <a:lnTo>
                    <a:pt x="9569" y="8839"/>
                  </a:lnTo>
                  <a:lnTo>
                    <a:pt x="10030" y="8685"/>
                  </a:lnTo>
                  <a:lnTo>
                    <a:pt x="10242" y="8647"/>
                  </a:lnTo>
                  <a:lnTo>
                    <a:pt x="10434" y="8608"/>
                  </a:lnTo>
                  <a:lnTo>
                    <a:pt x="11702" y="8435"/>
                  </a:lnTo>
                  <a:lnTo>
                    <a:pt x="12624" y="8301"/>
                  </a:lnTo>
                  <a:lnTo>
                    <a:pt x="13604" y="8128"/>
                  </a:lnTo>
                  <a:lnTo>
                    <a:pt x="14085" y="8032"/>
                  </a:lnTo>
                  <a:lnTo>
                    <a:pt x="14565" y="7917"/>
                  </a:lnTo>
                  <a:lnTo>
                    <a:pt x="15007" y="7782"/>
                  </a:lnTo>
                  <a:lnTo>
                    <a:pt x="15430" y="7648"/>
                  </a:lnTo>
                  <a:lnTo>
                    <a:pt x="15795" y="7494"/>
                  </a:lnTo>
                  <a:lnTo>
                    <a:pt x="16102" y="7321"/>
                  </a:lnTo>
                  <a:lnTo>
                    <a:pt x="16237" y="7225"/>
                  </a:lnTo>
                  <a:lnTo>
                    <a:pt x="16352" y="7129"/>
                  </a:lnTo>
                  <a:lnTo>
                    <a:pt x="16429" y="7033"/>
                  </a:lnTo>
                  <a:lnTo>
                    <a:pt x="16506" y="6937"/>
                  </a:lnTo>
                  <a:lnTo>
                    <a:pt x="16736" y="6514"/>
                  </a:lnTo>
                  <a:lnTo>
                    <a:pt x="16967" y="6091"/>
                  </a:lnTo>
                  <a:lnTo>
                    <a:pt x="17178" y="5688"/>
                  </a:lnTo>
                  <a:lnTo>
                    <a:pt x="17409" y="5303"/>
                  </a:lnTo>
                  <a:lnTo>
                    <a:pt x="17524" y="5130"/>
                  </a:lnTo>
                  <a:lnTo>
                    <a:pt x="17658" y="4977"/>
                  </a:lnTo>
                  <a:lnTo>
                    <a:pt x="17793" y="4823"/>
                  </a:lnTo>
                  <a:lnTo>
                    <a:pt x="17947" y="4708"/>
                  </a:lnTo>
                  <a:lnTo>
                    <a:pt x="18120" y="4592"/>
                  </a:lnTo>
                  <a:lnTo>
                    <a:pt x="18312" y="4496"/>
                  </a:lnTo>
                  <a:lnTo>
                    <a:pt x="18504" y="4439"/>
                  </a:lnTo>
                  <a:lnTo>
                    <a:pt x="18734" y="4400"/>
                  </a:lnTo>
                  <a:lnTo>
                    <a:pt x="19234" y="4362"/>
                  </a:lnTo>
                  <a:lnTo>
                    <a:pt x="19772" y="4343"/>
                  </a:lnTo>
                  <a:lnTo>
                    <a:pt x="20329" y="4304"/>
                  </a:lnTo>
                  <a:lnTo>
                    <a:pt x="20848" y="4266"/>
                  </a:lnTo>
                  <a:lnTo>
                    <a:pt x="21328" y="4208"/>
                  </a:lnTo>
                  <a:lnTo>
                    <a:pt x="21540" y="4151"/>
                  </a:lnTo>
                  <a:lnTo>
                    <a:pt x="21713" y="4112"/>
                  </a:lnTo>
                  <a:lnTo>
                    <a:pt x="21847" y="4035"/>
                  </a:lnTo>
                  <a:lnTo>
                    <a:pt x="21962" y="3978"/>
                  </a:lnTo>
                  <a:lnTo>
                    <a:pt x="22039" y="3882"/>
                  </a:lnTo>
                  <a:lnTo>
                    <a:pt x="22059" y="3824"/>
                  </a:lnTo>
                  <a:lnTo>
                    <a:pt x="22059" y="3785"/>
                  </a:lnTo>
                  <a:lnTo>
                    <a:pt x="22059" y="3555"/>
                  </a:lnTo>
                  <a:lnTo>
                    <a:pt x="22039" y="3305"/>
                  </a:lnTo>
                  <a:lnTo>
                    <a:pt x="21982" y="2844"/>
                  </a:lnTo>
                  <a:lnTo>
                    <a:pt x="21886" y="2325"/>
                  </a:lnTo>
                  <a:lnTo>
                    <a:pt x="21943" y="2344"/>
                  </a:lnTo>
                  <a:lnTo>
                    <a:pt x="22328" y="2344"/>
                  </a:lnTo>
                  <a:lnTo>
                    <a:pt x="22462" y="2325"/>
                  </a:lnTo>
                  <a:lnTo>
                    <a:pt x="22577" y="2287"/>
                  </a:lnTo>
                  <a:lnTo>
                    <a:pt x="22712" y="2229"/>
                  </a:lnTo>
                  <a:lnTo>
                    <a:pt x="22827" y="2152"/>
                  </a:lnTo>
                  <a:lnTo>
                    <a:pt x="22942" y="2037"/>
                  </a:lnTo>
                  <a:lnTo>
                    <a:pt x="23038" y="1902"/>
                  </a:lnTo>
                  <a:lnTo>
                    <a:pt x="23115" y="1749"/>
                  </a:lnTo>
                  <a:lnTo>
                    <a:pt x="23173" y="1537"/>
                  </a:lnTo>
                  <a:lnTo>
                    <a:pt x="23192" y="1307"/>
                  </a:lnTo>
                  <a:lnTo>
                    <a:pt x="23192" y="1038"/>
                  </a:lnTo>
                  <a:lnTo>
                    <a:pt x="23173" y="884"/>
                  </a:lnTo>
                  <a:lnTo>
                    <a:pt x="23134" y="769"/>
                  </a:lnTo>
                  <a:lnTo>
                    <a:pt x="23096" y="654"/>
                  </a:lnTo>
                  <a:lnTo>
                    <a:pt x="23038" y="538"/>
                  </a:lnTo>
                  <a:lnTo>
                    <a:pt x="22981" y="442"/>
                  </a:lnTo>
                  <a:lnTo>
                    <a:pt x="22904" y="365"/>
                  </a:lnTo>
                  <a:lnTo>
                    <a:pt x="22827" y="289"/>
                  </a:lnTo>
                  <a:lnTo>
                    <a:pt x="22731" y="231"/>
                  </a:lnTo>
                  <a:lnTo>
                    <a:pt x="22539" y="135"/>
                  </a:lnTo>
                  <a:lnTo>
                    <a:pt x="22328" y="58"/>
                  </a:lnTo>
                  <a:lnTo>
                    <a:pt x="22097" y="20"/>
                  </a:lnTo>
                  <a:lnTo>
                    <a:pt x="218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74"/>
            <p:cNvSpPr/>
            <p:nvPr/>
          </p:nvSpPr>
          <p:spPr>
            <a:xfrm rot="969167">
              <a:off x="6122645" y="2492579"/>
              <a:ext cx="402573" cy="169994"/>
            </a:xfrm>
            <a:custGeom>
              <a:avLst/>
              <a:gdLst/>
              <a:ahLst/>
              <a:cxnLst/>
              <a:rect l="l" t="t" r="r" b="b"/>
              <a:pathLst>
                <a:path w="6053" h="2556" extrusionOk="0">
                  <a:moveTo>
                    <a:pt x="5765" y="0"/>
                  </a:moveTo>
                  <a:lnTo>
                    <a:pt x="5553" y="19"/>
                  </a:lnTo>
                  <a:lnTo>
                    <a:pt x="5035" y="115"/>
                  </a:lnTo>
                  <a:lnTo>
                    <a:pt x="4381" y="250"/>
                  </a:lnTo>
                  <a:lnTo>
                    <a:pt x="3036" y="596"/>
                  </a:lnTo>
                  <a:lnTo>
                    <a:pt x="2421" y="730"/>
                  </a:lnTo>
                  <a:lnTo>
                    <a:pt x="1960" y="826"/>
                  </a:lnTo>
                  <a:lnTo>
                    <a:pt x="1768" y="865"/>
                  </a:lnTo>
                  <a:lnTo>
                    <a:pt x="1576" y="922"/>
                  </a:lnTo>
                  <a:lnTo>
                    <a:pt x="1211" y="1057"/>
                  </a:lnTo>
                  <a:lnTo>
                    <a:pt x="884" y="1211"/>
                  </a:lnTo>
                  <a:lnTo>
                    <a:pt x="596" y="1384"/>
                  </a:lnTo>
                  <a:lnTo>
                    <a:pt x="346" y="1537"/>
                  </a:lnTo>
                  <a:lnTo>
                    <a:pt x="154" y="1691"/>
                  </a:lnTo>
                  <a:lnTo>
                    <a:pt x="0" y="1826"/>
                  </a:lnTo>
                  <a:lnTo>
                    <a:pt x="4862" y="2556"/>
                  </a:lnTo>
                  <a:lnTo>
                    <a:pt x="6053" y="461"/>
                  </a:lnTo>
                  <a:lnTo>
                    <a:pt x="6053" y="77"/>
                  </a:lnTo>
                  <a:lnTo>
                    <a:pt x="6053" y="39"/>
                  </a:lnTo>
                  <a:lnTo>
                    <a:pt x="6014" y="19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4"/>
            <p:cNvSpPr/>
            <p:nvPr/>
          </p:nvSpPr>
          <p:spPr>
            <a:xfrm rot="969167">
              <a:off x="5643391" y="2248646"/>
              <a:ext cx="1368668" cy="613470"/>
            </a:xfrm>
            <a:custGeom>
              <a:avLst/>
              <a:gdLst/>
              <a:ahLst/>
              <a:cxnLst/>
              <a:rect l="l" t="t" r="r" b="b"/>
              <a:pathLst>
                <a:path w="20579" h="9224" extrusionOk="0">
                  <a:moveTo>
                    <a:pt x="20213" y="0"/>
                  </a:moveTo>
                  <a:lnTo>
                    <a:pt x="19618" y="58"/>
                  </a:lnTo>
                  <a:lnTo>
                    <a:pt x="19003" y="135"/>
                  </a:lnTo>
                  <a:lnTo>
                    <a:pt x="18292" y="231"/>
                  </a:lnTo>
                  <a:lnTo>
                    <a:pt x="17543" y="346"/>
                  </a:lnTo>
                  <a:lnTo>
                    <a:pt x="17197" y="423"/>
                  </a:lnTo>
                  <a:lnTo>
                    <a:pt x="16870" y="500"/>
                  </a:lnTo>
                  <a:lnTo>
                    <a:pt x="16582" y="596"/>
                  </a:lnTo>
                  <a:lnTo>
                    <a:pt x="16351" y="692"/>
                  </a:lnTo>
                  <a:lnTo>
                    <a:pt x="16159" y="788"/>
                  </a:lnTo>
                  <a:lnTo>
                    <a:pt x="16102" y="846"/>
                  </a:lnTo>
                  <a:lnTo>
                    <a:pt x="16044" y="903"/>
                  </a:lnTo>
                  <a:lnTo>
                    <a:pt x="15871" y="1153"/>
                  </a:lnTo>
                  <a:lnTo>
                    <a:pt x="15679" y="1461"/>
                  </a:lnTo>
                  <a:lnTo>
                    <a:pt x="15295" y="2133"/>
                  </a:lnTo>
                  <a:lnTo>
                    <a:pt x="14853" y="2902"/>
                  </a:lnTo>
                  <a:lnTo>
                    <a:pt x="13354" y="3747"/>
                  </a:lnTo>
                  <a:lnTo>
                    <a:pt x="12163" y="6226"/>
                  </a:lnTo>
                  <a:lnTo>
                    <a:pt x="7301" y="5496"/>
                  </a:lnTo>
                  <a:lnTo>
                    <a:pt x="7013" y="5534"/>
                  </a:lnTo>
                  <a:lnTo>
                    <a:pt x="6302" y="5707"/>
                  </a:lnTo>
                  <a:lnTo>
                    <a:pt x="5361" y="5937"/>
                  </a:lnTo>
                  <a:lnTo>
                    <a:pt x="4861" y="6072"/>
                  </a:lnTo>
                  <a:lnTo>
                    <a:pt x="4362" y="6226"/>
                  </a:lnTo>
                  <a:lnTo>
                    <a:pt x="4227" y="6264"/>
                  </a:lnTo>
                  <a:lnTo>
                    <a:pt x="4112" y="6283"/>
                  </a:lnTo>
                  <a:lnTo>
                    <a:pt x="3862" y="6303"/>
                  </a:lnTo>
                  <a:lnTo>
                    <a:pt x="3632" y="6283"/>
                  </a:lnTo>
                  <a:lnTo>
                    <a:pt x="3382" y="6226"/>
                  </a:lnTo>
                  <a:lnTo>
                    <a:pt x="3151" y="6130"/>
                  </a:lnTo>
                  <a:lnTo>
                    <a:pt x="2940" y="6034"/>
                  </a:lnTo>
                  <a:lnTo>
                    <a:pt x="2709" y="5899"/>
                  </a:lnTo>
                  <a:lnTo>
                    <a:pt x="2517" y="5765"/>
                  </a:lnTo>
                  <a:lnTo>
                    <a:pt x="2171" y="5496"/>
                  </a:lnTo>
                  <a:lnTo>
                    <a:pt x="1883" y="5246"/>
                  </a:lnTo>
                  <a:lnTo>
                    <a:pt x="1652" y="4996"/>
                  </a:lnTo>
                  <a:lnTo>
                    <a:pt x="0" y="5284"/>
                  </a:lnTo>
                  <a:lnTo>
                    <a:pt x="365" y="6226"/>
                  </a:lnTo>
                  <a:lnTo>
                    <a:pt x="365" y="7206"/>
                  </a:lnTo>
                  <a:lnTo>
                    <a:pt x="480" y="7302"/>
                  </a:lnTo>
                  <a:lnTo>
                    <a:pt x="826" y="7532"/>
                  </a:lnTo>
                  <a:lnTo>
                    <a:pt x="1345" y="7859"/>
                  </a:lnTo>
                  <a:lnTo>
                    <a:pt x="1691" y="8051"/>
                  </a:lnTo>
                  <a:lnTo>
                    <a:pt x="2056" y="8243"/>
                  </a:lnTo>
                  <a:lnTo>
                    <a:pt x="2479" y="8435"/>
                  </a:lnTo>
                  <a:lnTo>
                    <a:pt x="2921" y="8627"/>
                  </a:lnTo>
                  <a:lnTo>
                    <a:pt x="3401" y="8800"/>
                  </a:lnTo>
                  <a:lnTo>
                    <a:pt x="3901" y="8954"/>
                  </a:lnTo>
                  <a:lnTo>
                    <a:pt x="4439" y="9069"/>
                  </a:lnTo>
                  <a:lnTo>
                    <a:pt x="4996" y="9165"/>
                  </a:lnTo>
                  <a:lnTo>
                    <a:pt x="5553" y="9223"/>
                  </a:lnTo>
                  <a:lnTo>
                    <a:pt x="6149" y="9223"/>
                  </a:lnTo>
                  <a:lnTo>
                    <a:pt x="6744" y="9204"/>
                  </a:lnTo>
                  <a:lnTo>
                    <a:pt x="7359" y="9165"/>
                  </a:lnTo>
                  <a:lnTo>
                    <a:pt x="7955" y="9108"/>
                  </a:lnTo>
                  <a:lnTo>
                    <a:pt x="8550" y="9031"/>
                  </a:lnTo>
                  <a:lnTo>
                    <a:pt x="9684" y="8858"/>
                  </a:lnTo>
                  <a:lnTo>
                    <a:pt x="10722" y="8666"/>
                  </a:lnTo>
                  <a:lnTo>
                    <a:pt x="11605" y="8474"/>
                  </a:lnTo>
                  <a:lnTo>
                    <a:pt x="12297" y="8320"/>
                  </a:lnTo>
                  <a:lnTo>
                    <a:pt x="12893" y="8166"/>
                  </a:lnTo>
                  <a:lnTo>
                    <a:pt x="13066" y="8166"/>
                  </a:lnTo>
                  <a:lnTo>
                    <a:pt x="13239" y="8128"/>
                  </a:lnTo>
                  <a:lnTo>
                    <a:pt x="13488" y="8089"/>
                  </a:lnTo>
                  <a:lnTo>
                    <a:pt x="13777" y="8013"/>
                  </a:lnTo>
                  <a:lnTo>
                    <a:pt x="14122" y="7878"/>
                  </a:lnTo>
                  <a:lnTo>
                    <a:pt x="14507" y="7705"/>
                  </a:lnTo>
                  <a:lnTo>
                    <a:pt x="14699" y="7590"/>
                  </a:lnTo>
                  <a:lnTo>
                    <a:pt x="14910" y="7455"/>
                  </a:lnTo>
                  <a:lnTo>
                    <a:pt x="15141" y="7282"/>
                  </a:lnTo>
                  <a:lnTo>
                    <a:pt x="15429" y="7052"/>
                  </a:lnTo>
                  <a:lnTo>
                    <a:pt x="16159" y="6418"/>
                  </a:lnTo>
                  <a:lnTo>
                    <a:pt x="16985" y="5649"/>
                  </a:lnTo>
                  <a:lnTo>
                    <a:pt x="17831" y="4842"/>
                  </a:lnTo>
                  <a:lnTo>
                    <a:pt x="19310" y="3420"/>
                  </a:lnTo>
                  <a:lnTo>
                    <a:pt x="19944" y="2786"/>
                  </a:lnTo>
                  <a:lnTo>
                    <a:pt x="20578" y="442"/>
                  </a:lnTo>
                  <a:lnTo>
                    <a:pt x="202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74"/>
            <p:cNvSpPr/>
            <p:nvPr/>
          </p:nvSpPr>
          <p:spPr>
            <a:xfrm rot="969167">
              <a:off x="5710981" y="2742771"/>
              <a:ext cx="623712" cy="145719"/>
            </a:xfrm>
            <a:custGeom>
              <a:avLst/>
              <a:gdLst/>
              <a:ahLst/>
              <a:cxnLst/>
              <a:rect l="l" t="t" r="r" b="b"/>
              <a:pathLst>
                <a:path w="9378" h="2191" extrusionOk="0">
                  <a:moveTo>
                    <a:pt x="8589" y="1"/>
                  </a:moveTo>
                  <a:lnTo>
                    <a:pt x="8397" y="58"/>
                  </a:lnTo>
                  <a:lnTo>
                    <a:pt x="7821" y="174"/>
                  </a:lnTo>
                  <a:lnTo>
                    <a:pt x="6956" y="346"/>
                  </a:lnTo>
                  <a:lnTo>
                    <a:pt x="6418" y="423"/>
                  </a:lnTo>
                  <a:lnTo>
                    <a:pt x="5822" y="481"/>
                  </a:lnTo>
                  <a:lnTo>
                    <a:pt x="5188" y="539"/>
                  </a:lnTo>
                  <a:lnTo>
                    <a:pt x="4516" y="596"/>
                  </a:lnTo>
                  <a:lnTo>
                    <a:pt x="3805" y="615"/>
                  </a:lnTo>
                  <a:lnTo>
                    <a:pt x="3056" y="596"/>
                  </a:lnTo>
                  <a:lnTo>
                    <a:pt x="2306" y="558"/>
                  </a:lnTo>
                  <a:lnTo>
                    <a:pt x="1538" y="481"/>
                  </a:lnTo>
                  <a:lnTo>
                    <a:pt x="1153" y="423"/>
                  </a:lnTo>
                  <a:lnTo>
                    <a:pt x="769" y="346"/>
                  </a:lnTo>
                  <a:lnTo>
                    <a:pt x="385" y="270"/>
                  </a:lnTo>
                  <a:lnTo>
                    <a:pt x="1" y="174"/>
                  </a:lnTo>
                  <a:lnTo>
                    <a:pt x="97" y="270"/>
                  </a:lnTo>
                  <a:lnTo>
                    <a:pt x="385" y="500"/>
                  </a:lnTo>
                  <a:lnTo>
                    <a:pt x="827" y="846"/>
                  </a:lnTo>
                  <a:lnTo>
                    <a:pt x="1115" y="1019"/>
                  </a:lnTo>
                  <a:lnTo>
                    <a:pt x="1422" y="1230"/>
                  </a:lnTo>
                  <a:lnTo>
                    <a:pt x="1749" y="1422"/>
                  </a:lnTo>
                  <a:lnTo>
                    <a:pt x="2095" y="1595"/>
                  </a:lnTo>
                  <a:lnTo>
                    <a:pt x="2460" y="1768"/>
                  </a:lnTo>
                  <a:lnTo>
                    <a:pt x="2844" y="1922"/>
                  </a:lnTo>
                  <a:lnTo>
                    <a:pt x="3248" y="2037"/>
                  </a:lnTo>
                  <a:lnTo>
                    <a:pt x="3651" y="2133"/>
                  </a:lnTo>
                  <a:lnTo>
                    <a:pt x="4055" y="2172"/>
                  </a:lnTo>
                  <a:lnTo>
                    <a:pt x="4266" y="2191"/>
                  </a:lnTo>
                  <a:lnTo>
                    <a:pt x="4477" y="2172"/>
                  </a:lnTo>
                  <a:lnTo>
                    <a:pt x="4881" y="2133"/>
                  </a:lnTo>
                  <a:lnTo>
                    <a:pt x="5304" y="2057"/>
                  </a:lnTo>
                  <a:lnTo>
                    <a:pt x="5746" y="1960"/>
                  </a:lnTo>
                  <a:lnTo>
                    <a:pt x="6168" y="1826"/>
                  </a:lnTo>
                  <a:lnTo>
                    <a:pt x="6572" y="1653"/>
                  </a:lnTo>
                  <a:lnTo>
                    <a:pt x="6995" y="1499"/>
                  </a:lnTo>
                  <a:lnTo>
                    <a:pt x="7379" y="1307"/>
                  </a:lnTo>
                  <a:lnTo>
                    <a:pt x="7744" y="1134"/>
                  </a:lnTo>
                  <a:lnTo>
                    <a:pt x="8397" y="769"/>
                  </a:lnTo>
                  <a:lnTo>
                    <a:pt x="8916" y="462"/>
                  </a:lnTo>
                  <a:lnTo>
                    <a:pt x="9377" y="174"/>
                  </a:lnTo>
                  <a:lnTo>
                    <a:pt x="85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74"/>
            <p:cNvSpPr/>
            <p:nvPr/>
          </p:nvSpPr>
          <p:spPr>
            <a:xfrm rot="969167">
              <a:off x="6601446" y="2614726"/>
              <a:ext cx="318241" cy="282460"/>
            </a:xfrm>
            <a:custGeom>
              <a:avLst/>
              <a:gdLst/>
              <a:ahLst/>
              <a:cxnLst/>
              <a:rect l="l" t="t" r="r" b="b"/>
              <a:pathLst>
                <a:path w="4785" h="4247" extrusionOk="0">
                  <a:moveTo>
                    <a:pt x="4765" y="0"/>
                  </a:moveTo>
                  <a:lnTo>
                    <a:pt x="0" y="4246"/>
                  </a:lnTo>
                  <a:lnTo>
                    <a:pt x="423" y="4208"/>
                  </a:lnTo>
                  <a:lnTo>
                    <a:pt x="884" y="4131"/>
                  </a:lnTo>
                  <a:lnTo>
                    <a:pt x="1441" y="4035"/>
                  </a:lnTo>
                  <a:lnTo>
                    <a:pt x="2075" y="3881"/>
                  </a:lnTo>
                  <a:lnTo>
                    <a:pt x="2383" y="3785"/>
                  </a:lnTo>
                  <a:lnTo>
                    <a:pt x="2690" y="3670"/>
                  </a:lnTo>
                  <a:lnTo>
                    <a:pt x="2998" y="3555"/>
                  </a:lnTo>
                  <a:lnTo>
                    <a:pt x="3286" y="3401"/>
                  </a:lnTo>
                  <a:lnTo>
                    <a:pt x="3555" y="3247"/>
                  </a:lnTo>
                  <a:lnTo>
                    <a:pt x="3785" y="3055"/>
                  </a:lnTo>
                  <a:lnTo>
                    <a:pt x="3997" y="2863"/>
                  </a:lnTo>
                  <a:lnTo>
                    <a:pt x="4170" y="2632"/>
                  </a:lnTo>
                  <a:lnTo>
                    <a:pt x="4323" y="2402"/>
                  </a:lnTo>
                  <a:lnTo>
                    <a:pt x="4439" y="2152"/>
                  </a:lnTo>
                  <a:lnTo>
                    <a:pt x="4554" y="1902"/>
                  </a:lnTo>
                  <a:lnTo>
                    <a:pt x="4631" y="1653"/>
                  </a:lnTo>
                  <a:lnTo>
                    <a:pt x="4688" y="1384"/>
                  </a:lnTo>
                  <a:lnTo>
                    <a:pt x="4727" y="1153"/>
                  </a:lnTo>
                  <a:lnTo>
                    <a:pt x="4765" y="692"/>
                  </a:lnTo>
                  <a:lnTo>
                    <a:pt x="4784" y="327"/>
                  </a:lnTo>
                  <a:lnTo>
                    <a:pt x="4765" y="77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74"/>
            <p:cNvSpPr/>
            <p:nvPr/>
          </p:nvSpPr>
          <p:spPr>
            <a:xfrm rot="969167">
              <a:off x="5661042" y="2406130"/>
              <a:ext cx="1493970" cy="736111"/>
            </a:xfrm>
            <a:custGeom>
              <a:avLst/>
              <a:gdLst/>
              <a:ahLst/>
              <a:cxnLst/>
              <a:rect l="l" t="t" r="r" b="b"/>
              <a:pathLst>
                <a:path w="22463" h="11068" extrusionOk="0">
                  <a:moveTo>
                    <a:pt x="19253" y="0"/>
                  </a:moveTo>
                  <a:lnTo>
                    <a:pt x="19138" y="193"/>
                  </a:lnTo>
                  <a:lnTo>
                    <a:pt x="18869" y="615"/>
                  </a:lnTo>
                  <a:lnTo>
                    <a:pt x="18754" y="846"/>
                  </a:lnTo>
                  <a:lnTo>
                    <a:pt x="18638" y="1076"/>
                  </a:lnTo>
                  <a:lnTo>
                    <a:pt x="18562" y="1269"/>
                  </a:lnTo>
                  <a:lnTo>
                    <a:pt x="18542" y="1345"/>
                  </a:lnTo>
                  <a:lnTo>
                    <a:pt x="18562" y="1403"/>
                  </a:lnTo>
                  <a:lnTo>
                    <a:pt x="18562" y="1614"/>
                  </a:lnTo>
                  <a:lnTo>
                    <a:pt x="18562" y="1999"/>
                  </a:lnTo>
                  <a:lnTo>
                    <a:pt x="18542" y="2249"/>
                  </a:lnTo>
                  <a:lnTo>
                    <a:pt x="18504" y="2518"/>
                  </a:lnTo>
                  <a:lnTo>
                    <a:pt x="18446" y="2806"/>
                  </a:lnTo>
                  <a:lnTo>
                    <a:pt x="18369" y="3113"/>
                  </a:lnTo>
                  <a:lnTo>
                    <a:pt x="18273" y="3421"/>
                  </a:lnTo>
                  <a:lnTo>
                    <a:pt x="18158" y="3728"/>
                  </a:lnTo>
                  <a:lnTo>
                    <a:pt x="18024" y="4055"/>
                  </a:lnTo>
                  <a:lnTo>
                    <a:pt x="17851" y="4343"/>
                  </a:lnTo>
                  <a:lnTo>
                    <a:pt x="17659" y="4631"/>
                  </a:lnTo>
                  <a:lnTo>
                    <a:pt x="17428" y="4881"/>
                  </a:lnTo>
                  <a:lnTo>
                    <a:pt x="17293" y="4996"/>
                  </a:lnTo>
                  <a:lnTo>
                    <a:pt x="17159" y="5111"/>
                  </a:lnTo>
                  <a:lnTo>
                    <a:pt x="17024" y="5208"/>
                  </a:lnTo>
                  <a:lnTo>
                    <a:pt x="16871" y="5304"/>
                  </a:lnTo>
                  <a:lnTo>
                    <a:pt x="16544" y="5457"/>
                  </a:lnTo>
                  <a:lnTo>
                    <a:pt x="16237" y="5573"/>
                  </a:lnTo>
                  <a:lnTo>
                    <a:pt x="15948" y="5669"/>
                  </a:lnTo>
                  <a:lnTo>
                    <a:pt x="15660" y="5726"/>
                  </a:lnTo>
                  <a:lnTo>
                    <a:pt x="15391" y="5765"/>
                  </a:lnTo>
                  <a:lnTo>
                    <a:pt x="15141" y="5784"/>
                  </a:lnTo>
                  <a:lnTo>
                    <a:pt x="14892" y="5784"/>
                  </a:lnTo>
                  <a:lnTo>
                    <a:pt x="14680" y="5765"/>
                  </a:lnTo>
                  <a:lnTo>
                    <a:pt x="14296" y="5726"/>
                  </a:lnTo>
                  <a:lnTo>
                    <a:pt x="14008" y="5649"/>
                  </a:lnTo>
                  <a:lnTo>
                    <a:pt x="13835" y="5592"/>
                  </a:lnTo>
                  <a:lnTo>
                    <a:pt x="13777" y="5553"/>
                  </a:lnTo>
                  <a:lnTo>
                    <a:pt x="10780" y="6476"/>
                  </a:lnTo>
                  <a:lnTo>
                    <a:pt x="10665" y="6591"/>
                  </a:lnTo>
                  <a:lnTo>
                    <a:pt x="10357" y="6898"/>
                  </a:lnTo>
                  <a:lnTo>
                    <a:pt x="10146" y="7091"/>
                  </a:lnTo>
                  <a:lnTo>
                    <a:pt x="9877" y="7302"/>
                  </a:lnTo>
                  <a:lnTo>
                    <a:pt x="9569" y="7532"/>
                  </a:lnTo>
                  <a:lnTo>
                    <a:pt x="9224" y="7782"/>
                  </a:lnTo>
                  <a:lnTo>
                    <a:pt x="8858" y="8013"/>
                  </a:lnTo>
                  <a:lnTo>
                    <a:pt x="8455" y="8224"/>
                  </a:lnTo>
                  <a:lnTo>
                    <a:pt x="8032" y="8436"/>
                  </a:lnTo>
                  <a:lnTo>
                    <a:pt x="7590" y="8608"/>
                  </a:lnTo>
                  <a:lnTo>
                    <a:pt x="7360" y="8666"/>
                  </a:lnTo>
                  <a:lnTo>
                    <a:pt x="7129" y="8743"/>
                  </a:lnTo>
                  <a:lnTo>
                    <a:pt x="6879" y="8781"/>
                  </a:lnTo>
                  <a:lnTo>
                    <a:pt x="6630" y="8820"/>
                  </a:lnTo>
                  <a:lnTo>
                    <a:pt x="6380" y="8839"/>
                  </a:lnTo>
                  <a:lnTo>
                    <a:pt x="6130" y="8858"/>
                  </a:lnTo>
                  <a:lnTo>
                    <a:pt x="5880" y="8858"/>
                  </a:lnTo>
                  <a:lnTo>
                    <a:pt x="5630" y="8820"/>
                  </a:lnTo>
                  <a:lnTo>
                    <a:pt x="5131" y="8743"/>
                  </a:lnTo>
                  <a:lnTo>
                    <a:pt x="4651" y="8647"/>
                  </a:lnTo>
                  <a:lnTo>
                    <a:pt x="4189" y="8512"/>
                  </a:lnTo>
                  <a:lnTo>
                    <a:pt x="3767" y="8378"/>
                  </a:lnTo>
                  <a:lnTo>
                    <a:pt x="3363" y="8224"/>
                  </a:lnTo>
                  <a:lnTo>
                    <a:pt x="2998" y="8051"/>
                  </a:lnTo>
                  <a:lnTo>
                    <a:pt x="2671" y="7878"/>
                  </a:lnTo>
                  <a:lnTo>
                    <a:pt x="2364" y="7705"/>
                  </a:lnTo>
                  <a:lnTo>
                    <a:pt x="2076" y="7532"/>
                  </a:lnTo>
                  <a:lnTo>
                    <a:pt x="1845" y="7360"/>
                  </a:lnTo>
                  <a:lnTo>
                    <a:pt x="1461" y="7091"/>
                  </a:lnTo>
                  <a:lnTo>
                    <a:pt x="1230" y="6898"/>
                  </a:lnTo>
                  <a:lnTo>
                    <a:pt x="1154" y="6822"/>
                  </a:lnTo>
                  <a:lnTo>
                    <a:pt x="78" y="6053"/>
                  </a:lnTo>
                  <a:lnTo>
                    <a:pt x="97" y="6245"/>
                  </a:lnTo>
                  <a:lnTo>
                    <a:pt x="135" y="6706"/>
                  </a:lnTo>
                  <a:lnTo>
                    <a:pt x="135" y="7360"/>
                  </a:lnTo>
                  <a:lnTo>
                    <a:pt x="116" y="7705"/>
                  </a:lnTo>
                  <a:lnTo>
                    <a:pt x="78" y="8051"/>
                  </a:lnTo>
                  <a:lnTo>
                    <a:pt x="39" y="8455"/>
                  </a:lnTo>
                  <a:lnTo>
                    <a:pt x="1" y="8916"/>
                  </a:lnTo>
                  <a:lnTo>
                    <a:pt x="1" y="9396"/>
                  </a:lnTo>
                  <a:lnTo>
                    <a:pt x="1" y="9646"/>
                  </a:lnTo>
                  <a:lnTo>
                    <a:pt x="39" y="9896"/>
                  </a:lnTo>
                  <a:lnTo>
                    <a:pt x="78" y="10107"/>
                  </a:lnTo>
                  <a:lnTo>
                    <a:pt x="116" y="10319"/>
                  </a:lnTo>
                  <a:lnTo>
                    <a:pt x="193" y="10511"/>
                  </a:lnTo>
                  <a:lnTo>
                    <a:pt x="289" y="10664"/>
                  </a:lnTo>
                  <a:lnTo>
                    <a:pt x="404" y="10780"/>
                  </a:lnTo>
                  <a:lnTo>
                    <a:pt x="462" y="10818"/>
                  </a:lnTo>
                  <a:lnTo>
                    <a:pt x="539" y="10856"/>
                  </a:lnTo>
                  <a:lnTo>
                    <a:pt x="616" y="10895"/>
                  </a:lnTo>
                  <a:lnTo>
                    <a:pt x="885" y="10895"/>
                  </a:lnTo>
                  <a:lnTo>
                    <a:pt x="1346" y="10780"/>
                  </a:lnTo>
                  <a:lnTo>
                    <a:pt x="1884" y="10626"/>
                  </a:lnTo>
                  <a:lnTo>
                    <a:pt x="2460" y="10434"/>
                  </a:lnTo>
                  <a:lnTo>
                    <a:pt x="3075" y="10261"/>
                  </a:lnTo>
                  <a:lnTo>
                    <a:pt x="3671" y="10107"/>
                  </a:lnTo>
                  <a:lnTo>
                    <a:pt x="3959" y="10069"/>
                  </a:lnTo>
                  <a:lnTo>
                    <a:pt x="4228" y="10030"/>
                  </a:lnTo>
                  <a:lnTo>
                    <a:pt x="4478" y="10030"/>
                  </a:lnTo>
                  <a:lnTo>
                    <a:pt x="4727" y="10050"/>
                  </a:lnTo>
                  <a:lnTo>
                    <a:pt x="4939" y="10088"/>
                  </a:lnTo>
                  <a:lnTo>
                    <a:pt x="5112" y="10165"/>
                  </a:lnTo>
                  <a:lnTo>
                    <a:pt x="5765" y="10568"/>
                  </a:lnTo>
                  <a:lnTo>
                    <a:pt x="6092" y="10760"/>
                  </a:lnTo>
                  <a:lnTo>
                    <a:pt x="6265" y="10856"/>
                  </a:lnTo>
                  <a:lnTo>
                    <a:pt x="6437" y="10914"/>
                  </a:lnTo>
                  <a:lnTo>
                    <a:pt x="6630" y="10991"/>
                  </a:lnTo>
                  <a:lnTo>
                    <a:pt x="6822" y="11029"/>
                  </a:lnTo>
                  <a:lnTo>
                    <a:pt x="7033" y="11068"/>
                  </a:lnTo>
                  <a:lnTo>
                    <a:pt x="7513" y="11068"/>
                  </a:lnTo>
                  <a:lnTo>
                    <a:pt x="7763" y="11029"/>
                  </a:lnTo>
                  <a:lnTo>
                    <a:pt x="8032" y="10991"/>
                  </a:lnTo>
                  <a:lnTo>
                    <a:pt x="8340" y="10895"/>
                  </a:lnTo>
                  <a:lnTo>
                    <a:pt x="8897" y="10703"/>
                  </a:lnTo>
                  <a:lnTo>
                    <a:pt x="9358" y="10511"/>
                  </a:lnTo>
                  <a:lnTo>
                    <a:pt x="10107" y="10146"/>
                  </a:lnTo>
                  <a:lnTo>
                    <a:pt x="10472" y="10011"/>
                  </a:lnTo>
                  <a:lnTo>
                    <a:pt x="10645" y="9934"/>
                  </a:lnTo>
                  <a:lnTo>
                    <a:pt x="10837" y="9896"/>
                  </a:lnTo>
                  <a:lnTo>
                    <a:pt x="11030" y="9857"/>
                  </a:lnTo>
                  <a:lnTo>
                    <a:pt x="11241" y="9819"/>
                  </a:lnTo>
                  <a:lnTo>
                    <a:pt x="11472" y="9800"/>
                  </a:lnTo>
                  <a:lnTo>
                    <a:pt x="11971" y="9800"/>
                  </a:lnTo>
                  <a:lnTo>
                    <a:pt x="12259" y="9781"/>
                  </a:lnTo>
                  <a:lnTo>
                    <a:pt x="12548" y="9742"/>
                  </a:lnTo>
                  <a:lnTo>
                    <a:pt x="12855" y="9704"/>
                  </a:lnTo>
                  <a:lnTo>
                    <a:pt x="13451" y="9588"/>
                  </a:lnTo>
                  <a:lnTo>
                    <a:pt x="14046" y="9435"/>
                  </a:lnTo>
                  <a:lnTo>
                    <a:pt x="14603" y="9243"/>
                  </a:lnTo>
                  <a:lnTo>
                    <a:pt x="14853" y="9127"/>
                  </a:lnTo>
                  <a:lnTo>
                    <a:pt x="15103" y="9031"/>
                  </a:lnTo>
                  <a:lnTo>
                    <a:pt x="15314" y="8916"/>
                  </a:lnTo>
                  <a:lnTo>
                    <a:pt x="15507" y="8801"/>
                  </a:lnTo>
                  <a:lnTo>
                    <a:pt x="15679" y="8685"/>
                  </a:lnTo>
                  <a:lnTo>
                    <a:pt x="15814" y="8570"/>
                  </a:lnTo>
                  <a:lnTo>
                    <a:pt x="16429" y="7974"/>
                  </a:lnTo>
                  <a:lnTo>
                    <a:pt x="16813" y="7609"/>
                  </a:lnTo>
                  <a:lnTo>
                    <a:pt x="17236" y="7225"/>
                  </a:lnTo>
                  <a:lnTo>
                    <a:pt x="17678" y="6879"/>
                  </a:lnTo>
                  <a:lnTo>
                    <a:pt x="18120" y="6533"/>
                  </a:lnTo>
                  <a:lnTo>
                    <a:pt x="18562" y="6264"/>
                  </a:lnTo>
                  <a:lnTo>
                    <a:pt x="18754" y="6149"/>
                  </a:lnTo>
                  <a:lnTo>
                    <a:pt x="18965" y="6053"/>
                  </a:lnTo>
                  <a:lnTo>
                    <a:pt x="19157" y="5976"/>
                  </a:lnTo>
                  <a:lnTo>
                    <a:pt x="19349" y="5899"/>
                  </a:lnTo>
                  <a:lnTo>
                    <a:pt x="19791" y="5784"/>
                  </a:lnTo>
                  <a:lnTo>
                    <a:pt x="20233" y="5669"/>
                  </a:lnTo>
                  <a:lnTo>
                    <a:pt x="20675" y="5573"/>
                  </a:lnTo>
                  <a:lnTo>
                    <a:pt x="21098" y="5438"/>
                  </a:lnTo>
                  <a:lnTo>
                    <a:pt x="21290" y="5342"/>
                  </a:lnTo>
                  <a:lnTo>
                    <a:pt x="21482" y="5265"/>
                  </a:lnTo>
                  <a:lnTo>
                    <a:pt x="21655" y="5150"/>
                  </a:lnTo>
                  <a:lnTo>
                    <a:pt x="21790" y="5035"/>
                  </a:lnTo>
                  <a:lnTo>
                    <a:pt x="21924" y="4900"/>
                  </a:lnTo>
                  <a:lnTo>
                    <a:pt x="22039" y="4766"/>
                  </a:lnTo>
                  <a:lnTo>
                    <a:pt x="22135" y="4573"/>
                  </a:lnTo>
                  <a:lnTo>
                    <a:pt x="22231" y="4343"/>
                  </a:lnTo>
                  <a:lnTo>
                    <a:pt x="22308" y="4074"/>
                  </a:lnTo>
                  <a:lnTo>
                    <a:pt x="22366" y="3766"/>
                  </a:lnTo>
                  <a:lnTo>
                    <a:pt x="22404" y="3440"/>
                  </a:lnTo>
                  <a:lnTo>
                    <a:pt x="22443" y="3094"/>
                  </a:lnTo>
                  <a:lnTo>
                    <a:pt x="22462" y="2748"/>
                  </a:lnTo>
                  <a:lnTo>
                    <a:pt x="22462" y="2402"/>
                  </a:lnTo>
                  <a:lnTo>
                    <a:pt x="22443" y="2056"/>
                  </a:lnTo>
                  <a:lnTo>
                    <a:pt x="22404" y="1730"/>
                  </a:lnTo>
                  <a:lnTo>
                    <a:pt x="22347" y="1403"/>
                  </a:lnTo>
                  <a:lnTo>
                    <a:pt x="22270" y="1134"/>
                  </a:lnTo>
                  <a:lnTo>
                    <a:pt x="22174" y="884"/>
                  </a:lnTo>
                  <a:lnTo>
                    <a:pt x="22059" y="673"/>
                  </a:lnTo>
                  <a:lnTo>
                    <a:pt x="21982" y="596"/>
                  </a:lnTo>
                  <a:lnTo>
                    <a:pt x="21924" y="519"/>
                  </a:lnTo>
                  <a:lnTo>
                    <a:pt x="21847" y="462"/>
                  </a:lnTo>
                  <a:lnTo>
                    <a:pt x="21751" y="423"/>
                  </a:lnTo>
                  <a:lnTo>
                    <a:pt x="21367" y="308"/>
                  </a:lnTo>
                  <a:lnTo>
                    <a:pt x="20963" y="212"/>
                  </a:lnTo>
                  <a:lnTo>
                    <a:pt x="20541" y="154"/>
                  </a:lnTo>
                  <a:lnTo>
                    <a:pt x="20156" y="97"/>
                  </a:lnTo>
                  <a:lnTo>
                    <a:pt x="19503" y="20"/>
                  </a:lnTo>
                  <a:lnTo>
                    <a:pt x="192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74"/>
            <p:cNvSpPr/>
            <p:nvPr/>
          </p:nvSpPr>
          <p:spPr>
            <a:xfrm rot="969167">
              <a:off x="6506548" y="1576361"/>
              <a:ext cx="66508" cy="66575"/>
            </a:xfrm>
            <a:custGeom>
              <a:avLst/>
              <a:gdLst/>
              <a:ahLst/>
              <a:cxnLst/>
              <a:rect l="l" t="t" r="r" b="b"/>
              <a:pathLst>
                <a:path w="1000" h="1001" extrusionOk="0">
                  <a:moveTo>
                    <a:pt x="500" y="1"/>
                  </a:moveTo>
                  <a:lnTo>
                    <a:pt x="404" y="20"/>
                  </a:lnTo>
                  <a:lnTo>
                    <a:pt x="308" y="39"/>
                  </a:lnTo>
                  <a:lnTo>
                    <a:pt x="212" y="97"/>
                  </a:lnTo>
                  <a:lnTo>
                    <a:pt x="154" y="155"/>
                  </a:lnTo>
                  <a:lnTo>
                    <a:pt x="96" y="212"/>
                  </a:lnTo>
                  <a:lnTo>
                    <a:pt x="39" y="308"/>
                  </a:lnTo>
                  <a:lnTo>
                    <a:pt x="19" y="404"/>
                  </a:lnTo>
                  <a:lnTo>
                    <a:pt x="0" y="501"/>
                  </a:lnTo>
                  <a:lnTo>
                    <a:pt x="19" y="597"/>
                  </a:lnTo>
                  <a:lnTo>
                    <a:pt x="39" y="693"/>
                  </a:lnTo>
                  <a:lnTo>
                    <a:pt x="96" y="770"/>
                  </a:lnTo>
                  <a:lnTo>
                    <a:pt x="154" y="846"/>
                  </a:lnTo>
                  <a:lnTo>
                    <a:pt x="212" y="904"/>
                  </a:lnTo>
                  <a:lnTo>
                    <a:pt x="308" y="962"/>
                  </a:lnTo>
                  <a:lnTo>
                    <a:pt x="404" y="981"/>
                  </a:lnTo>
                  <a:lnTo>
                    <a:pt x="500" y="1000"/>
                  </a:lnTo>
                  <a:lnTo>
                    <a:pt x="596" y="981"/>
                  </a:lnTo>
                  <a:lnTo>
                    <a:pt x="692" y="962"/>
                  </a:lnTo>
                  <a:lnTo>
                    <a:pt x="769" y="904"/>
                  </a:lnTo>
                  <a:lnTo>
                    <a:pt x="846" y="846"/>
                  </a:lnTo>
                  <a:lnTo>
                    <a:pt x="903" y="770"/>
                  </a:lnTo>
                  <a:lnTo>
                    <a:pt x="961" y="693"/>
                  </a:lnTo>
                  <a:lnTo>
                    <a:pt x="980" y="597"/>
                  </a:lnTo>
                  <a:lnTo>
                    <a:pt x="999" y="501"/>
                  </a:lnTo>
                  <a:lnTo>
                    <a:pt x="980" y="404"/>
                  </a:lnTo>
                  <a:lnTo>
                    <a:pt x="961" y="308"/>
                  </a:lnTo>
                  <a:lnTo>
                    <a:pt x="903" y="212"/>
                  </a:lnTo>
                  <a:lnTo>
                    <a:pt x="846" y="155"/>
                  </a:lnTo>
                  <a:lnTo>
                    <a:pt x="769" y="97"/>
                  </a:lnTo>
                  <a:lnTo>
                    <a:pt x="692" y="39"/>
                  </a:lnTo>
                  <a:lnTo>
                    <a:pt x="596" y="20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FCD8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74"/>
            <p:cNvSpPr/>
            <p:nvPr/>
          </p:nvSpPr>
          <p:spPr>
            <a:xfrm rot="969167">
              <a:off x="6238815" y="1545030"/>
              <a:ext cx="56266" cy="56332"/>
            </a:xfrm>
            <a:custGeom>
              <a:avLst/>
              <a:gdLst/>
              <a:ahLst/>
              <a:cxnLst/>
              <a:rect l="l" t="t" r="r" b="b"/>
              <a:pathLst>
                <a:path w="846" h="847" extrusionOk="0">
                  <a:moveTo>
                    <a:pt x="346" y="1"/>
                  </a:moveTo>
                  <a:lnTo>
                    <a:pt x="250" y="39"/>
                  </a:lnTo>
                  <a:lnTo>
                    <a:pt x="193" y="78"/>
                  </a:lnTo>
                  <a:lnTo>
                    <a:pt x="116" y="116"/>
                  </a:lnTo>
                  <a:lnTo>
                    <a:pt x="77" y="193"/>
                  </a:lnTo>
                  <a:lnTo>
                    <a:pt x="39" y="250"/>
                  </a:lnTo>
                  <a:lnTo>
                    <a:pt x="0" y="347"/>
                  </a:lnTo>
                  <a:lnTo>
                    <a:pt x="0" y="423"/>
                  </a:lnTo>
                  <a:lnTo>
                    <a:pt x="0" y="519"/>
                  </a:lnTo>
                  <a:lnTo>
                    <a:pt x="39" y="596"/>
                  </a:lnTo>
                  <a:lnTo>
                    <a:pt x="77" y="654"/>
                  </a:lnTo>
                  <a:lnTo>
                    <a:pt x="116" y="731"/>
                  </a:lnTo>
                  <a:lnTo>
                    <a:pt x="193" y="769"/>
                  </a:lnTo>
                  <a:lnTo>
                    <a:pt x="250" y="808"/>
                  </a:lnTo>
                  <a:lnTo>
                    <a:pt x="346" y="846"/>
                  </a:lnTo>
                  <a:lnTo>
                    <a:pt x="519" y="846"/>
                  </a:lnTo>
                  <a:lnTo>
                    <a:pt x="596" y="808"/>
                  </a:lnTo>
                  <a:lnTo>
                    <a:pt x="673" y="769"/>
                  </a:lnTo>
                  <a:lnTo>
                    <a:pt x="731" y="731"/>
                  </a:lnTo>
                  <a:lnTo>
                    <a:pt x="769" y="654"/>
                  </a:lnTo>
                  <a:lnTo>
                    <a:pt x="827" y="596"/>
                  </a:lnTo>
                  <a:lnTo>
                    <a:pt x="846" y="519"/>
                  </a:lnTo>
                  <a:lnTo>
                    <a:pt x="846" y="423"/>
                  </a:lnTo>
                  <a:lnTo>
                    <a:pt x="846" y="347"/>
                  </a:lnTo>
                  <a:lnTo>
                    <a:pt x="827" y="250"/>
                  </a:lnTo>
                  <a:lnTo>
                    <a:pt x="769" y="193"/>
                  </a:lnTo>
                  <a:lnTo>
                    <a:pt x="731" y="116"/>
                  </a:lnTo>
                  <a:lnTo>
                    <a:pt x="673" y="78"/>
                  </a:lnTo>
                  <a:lnTo>
                    <a:pt x="596" y="3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rgbClr val="FCD8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74"/>
            <p:cNvSpPr/>
            <p:nvPr/>
          </p:nvSpPr>
          <p:spPr>
            <a:xfrm rot="969167">
              <a:off x="6015751" y="1788480"/>
              <a:ext cx="52475" cy="5247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04" y="0"/>
                  </a:moveTo>
                  <a:lnTo>
                    <a:pt x="308" y="20"/>
                  </a:lnTo>
                  <a:lnTo>
                    <a:pt x="251" y="39"/>
                  </a:lnTo>
                  <a:lnTo>
                    <a:pt x="174" y="77"/>
                  </a:lnTo>
                  <a:lnTo>
                    <a:pt x="116" y="116"/>
                  </a:lnTo>
                  <a:lnTo>
                    <a:pt x="78" y="173"/>
                  </a:lnTo>
                  <a:lnTo>
                    <a:pt x="39" y="250"/>
                  </a:lnTo>
                  <a:lnTo>
                    <a:pt x="20" y="308"/>
                  </a:lnTo>
                  <a:lnTo>
                    <a:pt x="1" y="404"/>
                  </a:lnTo>
                  <a:lnTo>
                    <a:pt x="20" y="481"/>
                  </a:lnTo>
                  <a:lnTo>
                    <a:pt x="39" y="538"/>
                  </a:lnTo>
                  <a:lnTo>
                    <a:pt x="78" y="615"/>
                  </a:lnTo>
                  <a:lnTo>
                    <a:pt x="116" y="673"/>
                  </a:lnTo>
                  <a:lnTo>
                    <a:pt x="174" y="711"/>
                  </a:lnTo>
                  <a:lnTo>
                    <a:pt x="251" y="750"/>
                  </a:lnTo>
                  <a:lnTo>
                    <a:pt x="308" y="769"/>
                  </a:lnTo>
                  <a:lnTo>
                    <a:pt x="404" y="788"/>
                  </a:lnTo>
                  <a:lnTo>
                    <a:pt x="481" y="769"/>
                  </a:lnTo>
                  <a:lnTo>
                    <a:pt x="539" y="750"/>
                  </a:lnTo>
                  <a:lnTo>
                    <a:pt x="616" y="711"/>
                  </a:lnTo>
                  <a:lnTo>
                    <a:pt x="673" y="673"/>
                  </a:lnTo>
                  <a:lnTo>
                    <a:pt x="712" y="615"/>
                  </a:lnTo>
                  <a:lnTo>
                    <a:pt x="750" y="538"/>
                  </a:lnTo>
                  <a:lnTo>
                    <a:pt x="769" y="481"/>
                  </a:lnTo>
                  <a:lnTo>
                    <a:pt x="789" y="404"/>
                  </a:lnTo>
                  <a:lnTo>
                    <a:pt x="769" y="308"/>
                  </a:lnTo>
                  <a:lnTo>
                    <a:pt x="750" y="250"/>
                  </a:lnTo>
                  <a:lnTo>
                    <a:pt x="712" y="173"/>
                  </a:lnTo>
                  <a:lnTo>
                    <a:pt x="673" y="116"/>
                  </a:lnTo>
                  <a:lnTo>
                    <a:pt x="616" y="77"/>
                  </a:lnTo>
                  <a:lnTo>
                    <a:pt x="539" y="39"/>
                  </a:lnTo>
                  <a:lnTo>
                    <a:pt x="481" y="2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CD8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74"/>
            <p:cNvSpPr/>
            <p:nvPr/>
          </p:nvSpPr>
          <p:spPr>
            <a:xfrm rot="969167">
              <a:off x="6226065" y="1960642"/>
              <a:ext cx="89520" cy="89520"/>
            </a:xfrm>
            <a:custGeom>
              <a:avLst/>
              <a:gdLst/>
              <a:ahLst/>
              <a:cxnLst/>
              <a:rect l="l" t="t" r="r" b="b"/>
              <a:pathLst>
                <a:path w="1346" h="1346" extrusionOk="0">
                  <a:moveTo>
                    <a:pt x="673" y="0"/>
                  </a:moveTo>
                  <a:lnTo>
                    <a:pt x="538" y="20"/>
                  </a:lnTo>
                  <a:lnTo>
                    <a:pt x="423" y="58"/>
                  </a:lnTo>
                  <a:lnTo>
                    <a:pt x="308" y="116"/>
                  </a:lnTo>
                  <a:lnTo>
                    <a:pt x="212" y="192"/>
                  </a:lnTo>
                  <a:lnTo>
                    <a:pt x="116" y="308"/>
                  </a:lnTo>
                  <a:lnTo>
                    <a:pt x="58" y="423"/>
                  </a:lnTo>
                  <a:lnTo>
                    <a:pt x="20" y="538"/>
                  </a:lnTo>
                  <a:lnTo>
                    <a:pt x="0" y="673"/>
                  </a:lnTo>
                  <a:lnTo>
                    <a:pt x="20" y="807"/>
                  </a:lnTo>
                  <a:lnTo>
                    <a:pt x="58" y="942"/>
                  </a:lnTo>
                  <a:lnTo>
                    <a:pt x="116" y="1057"/>
                  </a:lnTo>
                  <a:lnTo>
                    <a:pt x="212" y="1153"/>
                  </a:lnTo>
                  <a:lnTo>
                    <a:pt x="308" y="1230"/>
                  </a:lnTo>
                  <a:lnTo>
                    <a:pt x="423" y="1288"/>
                  </a:lnTo>
                  <a:lnTo>
                    <a:pt x="538" y="1326"/>
                  </a:lnTo>
                  <a:lnTo>
                    <a:pt x="673" y="1345"/>
                  </a:lnTo>
                  <a:lnTo>
                    <a:pt x="807" y="1326"/>
                  </a:lnTo>
                  <a:lnTo>
                    <a:pt x="942" y="1288"/>
                  </a:lnTo>
                  <a:lnTo>
                    <a:pt x="1057" y="1230"/>
                  </a:lnTo>
                  <a:lnTo>
                    <a:pt x="1153" y="1153"/>
                  </a:lnTo>
                  <a:lnTo>
                    <a:pt x="1230" y="1057"/>
                  </a:lnTo>
                  <a:lnTo>
                    <a:pt x="1307" y="942"/>
                  </a:lnTo>
                  <a:lnTo>
                    <a:pt x="1345" y="807"/>
                  </a:lnTo>
                  <a:lnTo>
                    <a:pt x="1345" y="673"/>
                  </a:lnTo>
                  <a:lnTo>
                    <a:pt x="1345" y="538"/>
                  </a:lnTo>
                  <a:lnTo>
                    <a:pt x="1307" y="423"/>
                  </a:lnTo>
                  <a:lnTo>
                    <a:pt x="1230" y="308"/>
                  </a:lnTo>
                  <a:lnTo>
                    <a:pt x="1153" y="192"/>
                  </a:lnTo>
                  <a:lnTo>
                    <a:pt x="1057" y="116"/>
                  </a:lnTo>
                  <a:lnTo>
                    <a:pt x="942" y="58"/>
                  </a:lnTo>
                  <a:lnTo>
                    <a:pt x="807" y="20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FCD8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74"/>
            <p:cNvSpPr/>
            <p:nvPr/>
          </p:nvSpPr>
          <p:spPr>
            <a:xfrm rot="969167">
              <a:off x="6738135" y="1858535"/>
              <a:ext cx="71629" cy="71629"/>
            </a:xfrm>
            <a:custGeom>
              <a:avLst/>
              <a:gdLst/>
              <a:ahLst/>
              <a:cxnLst/>
              <a:rect l="l" t="t" r="r" b="b"/>
              <a:pathLst>
                <a:path w="1077" h="1077" extrusionOk="0">
                  <a:moveTo>
                    <a:pt x="539" y="0"/>
                  </a:moveTo>
                  <a:lnTo>
                    <a:pt x="423" y="20"/>
                  </a:lnTo>
                  <a:lnTo>
                    <a:pt x="327" y="39"/>
                  </a:lnTo>
                  <a:lnTo>
                    <a:pt x="231" y="97"/>
                  </a:lnTo>
                  <a:lnTo>
                    <a:pt x="154" y="154"/>
                  </a:lnTo>
                  <a:lnTo>
                    <a:pt x="97" y="231"/>
                  </a:lnTo>
                  <a:lnTo>
                    <a:pt x="39" y="327"/>
                  </a:lnTo>
                  <a:lnTo>
                    <a:pt x="20" y="423"/>
                  </a:lnTo>
                  <a:lnTo>
                    <a:pt x="1" y="538"/>
                  </a:lnTo>
                  <a:lnTo>
                    <a:pt x="20" y="654"/>
                  </a:lnTo>
                  <a:lnTo>
                    <a:pt x="39" y="750"/>
                  </a:lnTo>
                  <a:lnTo>
                    <a:pt x="97" y="846"/>
                  </a:lnTo>
                  <a:lnTo>
                    <a:pt x="154" y="923"/>
                  </a:lnTo>
                  <a:lnTo>
                    <a:pt x="231" y="980"/>
                  </a:lnTo>
                  <a:lnTo>
                    <a:pt x="327" y="1038"/>
                  </a:lnTo>
                  <a:lnTo>
                    <a:pt x="423" y="1057"/>
                  </a:lnTo>
                  <a:lnTo>
                    <a:pt x="539" y="1076"/>
                  </a:lnTo>
                  <a:lnTo>
                    <a:pt x="654" y="1057"/>
                  </a:lnTo>
                  <a:lnTo>
                    <a:pt x="750" y="1038"/>
                  </a:lnTo>
                  <a:lnTo>
                    <a:pt x="846" y="980"/>
                  </a:lnTo>
                  <a:lnTo>
                    <a:pt x="923" y="923"/>
                  </a:lnTo>
                  <a:lnTo>
                    <a:pt x="981" y="846"/>
                  </a:lnTo>
                  <a:lnTo>
                    <a:pt x="1038" y="750"/>
                  </a:lnTo>
                  <a:lnTo>
                    <a:pt x="1058" y="654"/>
                  </a:lnTo>
                  <a:lnTo>
                    <a:pt x="1077" y="538"/>
                  </a:lnTo>
                  <a:lnTo>
                    <a:pt x="1058" y="423"/>
                  </a:lnTo>
                  <a:lnTo>
                    <a:pt x="1038" y="327"/>
                  </a:lnTo>
                  <a:lnTo>
                    <a:pt x="981" y="231"/>
                  </a:lnTo>
                  <a:lnTo>
                    <a:pt x="923" y="154"/>
                  </a:lnTo>
                  <a:lnTo>
                    <a:pt x="846" y="97"/>
                  </a:lnTo>
                  <a:lnTo>
                    <a:pt x="750" y="39"/>
                  </a:lnTo>
                  <a:lnTo>
                    <a:pt x="654" y="20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FCD8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74"/>
            <p:cNvSpPr/>
            <p:nvPr/>
          </p:nvSpPr>
          <p:spPr>
            <a:xfrm rot="969167">
              <a:off x="6399415" y="1769018"/>
              <a:ext cx="51211" cy="51145"/>
            </a:xfrm>
            <a:custGeom>
              <a:avLst/>
              <a:gdLst/>
              <a:ahLst/>
              <a:cxnLst/>
              <a:rect l="l" t="t" r="r" b="b"/>
              <a:pathLst>
                <a:path w="770" h="769" extrusionOk="0">
                  <a:moveTo>
                    <a:pt x="308" y="0"/>
                  </a:moveTo>
                  <a:lnTo>
                    <a:pt x="250" y="39"/>
                  </a:lnTo>
                  <a:lnTo>
                    <a:pt x="174" y="58"/>
                  </a:lnTo>
                  <a:lnTo>
                    <a:pt x="116" y="116"/>
                  </a:lnTo>
                  <a:lnTo>
                    <a:pt x="78" y="173"/>
                  </a:lnTo>
                  <a:lnTo>
                    <a:pt x="39" y="231"/>
                  </a:lnTo>
                  <a:lnTo>
                    <a:pt x="20" y="308"/>
                  </a:lnTo>
                  <a:lnTo>
                    <a:pt x="1" y="385"/>
                  </a:lnTo>
                  <a:lnTo>
                    <a:pt x="20" y="462"/>
                  </a:lnTo>
                  <a:lnTo>
                    <a:pt x="39" y="538"/>
                  </a:lnTo>
                  <a:lnTo>
                    <a:pt x="78" y="596"/>
                  </a:lnTo>
                  <a:lnTo>
                    <a:pt x="116" y="654"/>
                  </a:lnTo>
                  <a:lnTo>
                    <a:pt x="174" y="692"/>
                  </a:lnTo>
                  <a:lnTo>
                    <a:pt x="250" y="731"/>
                  </a:lnTo>
                  <a:lnTo>
                    <a:pt x="308" y="750"/>
                  </a:lnTo>
                  <a:lnTo>
                    <a:pt x="385" y="769"/>
                  </a:lnTo>
                  <a:lnTo>
                    <a:pt x="462" y="750"/>
                  </a:lnTo>
                  <a:lnTo>
                    <a:pt x="539" y="731"/>
                  </a:lnTo>
                  <a:lnTo>
                    <a:pt x="596" y="692"/>
                  </a:lnTo>
                  <a:lnTo>
                    <a:pt x="654" y="654"/>
                  </a:lnTo>
                  <a:lnTo>
                    <a:pt x="712" y="596"/>
                  </a:lnTo>
                  <a:lnTo>
                    <a:pt x="750" y="538"/>
                  </a:lnTo>
                  <a:lnTo>
                    <a:pt x="769" y="462"/>
                  </a:lnTo>
                  <a:lnTo>
                    <a:pt x="769" y="385"/>
                  </a:lnTo>
                  <a:lnTo>
                    <a:pt x="769" y="308"/>
                  </a:lnTo>
                  <a:lnTo>
                    <a:pt x="750" y="231"/>
                  </a:lnTo>
                  <a:lnTo>
                    <a:pt x="712" y="173"/>
                  </a:lnTo>
                  <a:lnTo>
                    <a:pt x="654" y="116"/>
                  </a:lnTo>
                  <a:lnTo>
                    <a:pt x="596" y="58"/>
                  </a:lnTo>
                  <a:lnTo>
                    <a:pt x="539" y="39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FCD8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74"/>
            <p:cNvSpPr/>
            <p:nvPr/>
          </p:nvSpPr>
          <p:spPr>
            <a:xfrm rot="969167">
              <a:off x="5827881" y="2453639"/>
              <a:ext cx="336132" cy="115059"/>
            </a:xfrm>
            <a:custGeom>
              <a:avLst/>
              <a:gdLst/>
              <a:ahLst/>
              <a:cxnLst/>
              <a:rect l="l" t="t" r="r" b="b"/>
              <a:pathLst>
                <a:path w="5054" h="1730" extrusionOk="0">
                  <a:moveTo>
                    <a:pt x="5053" y="0"/>
                  </a:moveTo>
                  <a:lnTo>
                    <a:pt x="4804" y="135"/>
                  </a:lnTo>
                  <a:lnTo>
                    <a:pt x="4112" y="423"/>
                  </a:lnTo>
                  <a:lnTo>
                    <a:pt x="3670" y="615"/>
                  </a:lnTo>
                  <a:lnTo>
                    <a:pt x="3170" y="788"/>
                  </a:lnTo>
                  <a:lnTo>
                    <a:pt x="2632" y="942"/>
                  </a:lnTo>
                  <a:lnTo>
                    <a:pt x="2094" y="1076"/>
                  </a:lnTo>
                  <a:lnTo>
                    <a:pt x="1825" y="1134"/>
                  </a:lnTo>
                  <a:lnTo>
                    <a:pt x="1595" y="1153"/>
                  </a:lnTo>
                  <a:lnTo>
                    <a:pt x="1153" y="1192"/>
                  </a:lnTo>
                  <a:lnTo>
                    <a:pt x="788" y="1172"/>
                  </a:lnTo>
                  <a:lnTo>
                    <a:pt x="500" y="1153"/>
                  </a:lnTo>
                  <a:lnTo>
                    <a:pt x="288" y="1096"/>
                  </a:lnTo>
                  <a:lnTo>
                    <a:pt x="135" y="1038"/>
                  </a:lnTo>
                  <a:lnTo>
                    <a:pt x="0" y="1000"/>
                  </a:lnTo>
                  <a:lnTo>
                    <a:pt x="77" y="1096"/>
                  </a:lnTo>
                  <a:lnTo>
                    <a:pt x="173" y="1192"/>
                  </a:lnTo>
                  <a:lnTo>
                    <a:pt x="346" y="1326"/>
                  </a:lnTo>
                  <a:lnTo>
                    <a:pt x="538" y="1461"/>
                  </a:lnTo>
                  <a:lnTo>
                    <a:pt x="826" y="1576"/>
                  </a:lnTo>
                  <a:lnTo>
                    <a:pt x="980" y="1634"/>
                  </a:lnTo>
                  <a:lnTo>
                    <a:pt x="1153" y="1672"/>
                  </a:lnTo>
                  <a:lnTo>
                    <a:pt x="1345" y="1710"/>
                  </a:lnTo>
                  <a:lnTo>
                    <a:pt x="1576" y="1730"/>
                  </a:lnTo>
                  <a:lnTo>
                    <a:pt x="1806" y="1730"/>
                  </a:lnTo>
                  <a:lnTo>
                    <a:pt x="2056" y="1691"/>
                  </a:lnTo>
                  <a:lnTo>
                    <a:pt x="2344" y="1614"/>
                  </a:lnTo>
                  <a:lnTo>
                    <a:pt x="2613" y="1518"/>
                  </a:lnTo>
                  <a:lnTo>
                    <a:pt x="2901" y="1384"/>
                  </a:lnTo>
                  <a:lnTo>
                    <a:pt x="3209" y="1230"/>
                  </a:lnTo>
                  <a:lnTo>
                    <a:pt x="3766" y="903"/>
                  </a:lnTo>
                  <a:lnTo>
                    <a:pt x="4266" y="577"/>
                  </a:lnTo>
                  <a:lnTo>
                    <a:pt x="4688" y="289"/>
                  </a:lnTo>
                  <a:lnTo>
                    <a:pt x="50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74"/>
            <p:cNvSpPr/>
            <p:nvPr/>
          </p:nvSpPr>
          <p:spPr>
            <a:xfrm rot="969167">
              <a:off x="5739445" y="1424042"/>
              <a:ext cx="1329096" cy="1106693"/>
            </a:xfrm>
            <a:custGeom>
              <a:avLst/>
              <a:gdLst/>
              <a:ahLst/>
              <a:cxnLst/>
              <a:rect l="l" t="t" r="r" b="b"/>
              <a:pathLst>
                <a:path w="19984" h="16640" extrusionOk="0">
                  <a:moveTo>
                    <a:pt x="9742" y="269"/>
                  </a:moveTo>
                  <a:lnTo>
                    <a:pt x="10242" y="289"/>
                  </a:lnTo>
                  <a:lnTo>
                    <a:pt x="10741" y="346"/>
                  </a:lnTo>
                  <a:lnTo>
                    <a:pt x="11241" y="442"/>
                  </a:lnTo>
                  <a:lnTo>
                    <a:pt x="11702" y="538"/>
                  </a:lnTo>
                  <a:lnTo>
                    <a:pt x="12144" y="673"/>
                  </a:lnTo>
                  <a:lnTo>
                    <a:pt x="12567" y="827"/>
                  </a:lnTo>
                  <a:lnTo>
                    <a:pt x="12970" y="999"/>
                  </a:lnTo>
                  <a:lnTo>
                    <a:pt x="13355" y="1172"/>
                  </a:lnTo>
                  <a:lnTo>
                    <a:pt x="13720" y="1365"/>
                  </a:lnTo>
                  <a:lnTo>
                    <a:pt x="14027" y="1537"/>
                  </a:lnTo>
                  <a:lnTo>
                    <a:pt x="14354" y="1730"/>
                  </a:lnTo>
                  <a:lnTo>
                    <a:pt x="14949" y="2152"/>
                  </a:lnTo>
                  <a:lnTo>
                    <a:pt x="15545" y="2594"/>
                  </a:lnTo>
                  <a:lnTo>
                    <a:pt x="16083" y="3055"/>
                  </a:lnTo>
                  <a:lnTo>
                    <a:pt x="16602" y="3555"/>
                  </a:lnTo>
                  <a:lnTo>
                    <a:pt x="17082" y="4074"/>
                  </a:lnTo>
                  <a:lnTo>
                    <a:pt x="17524" y="4593"/>
                  </a:lnTo>
                  <a:lnTo>
                    <a:pt x="17947" y="5111"/>
                  </a:lnTo>
                  <a:lnTo>
                    <a:pt x="18312" y="5630"/>
                  </a:lnTo>
                  <a:lnTo>
                    <a:pt x="18638" y="6168"/>
                  </a:lnTo>
                  <a:lnTo>
                    <a:pt x="18946" y="6668"/>
                  </a:lnTo>
                  <a:lnTo>
                    <a:pt x="19176" y="7167"/>
                  </a:lnTo>
                  <a:lnTo>
                    <a:pt x="19388" y="7628"/>
                  </a:lnTo>
                  <a:lnTo>
                    <a:pt x="19542" y="8090"/>
                  </a:lnTo>
                  <a:lnTo>
                    <a:pt x="19657" y="8493"/>
                  </a:lnTo>
                  <a:lnTo>
                    <a:pt x="19714" y="8877"/>
                  </a:lnTo>
                  <a:lnTo>
                    <a:pt x="19484" y="9223"/>
                  </a:lnTo>
                  <a:lnTo>
                    <a:pt x="19253" y="9511"/>
                  </a:lnTo>
                  <a:lnTo>
                    <a:pt x="18984" y="9876"/>
                  </a:lnTo>
                  <a:lnTo>
                    <a:pt x="18638" y="10299"/>
                  </a:lnTo>
                  <a:lnTo>
                    <a:pt x="18235" y="10760"/>
                  </a:lnTo>
                  <a:lnTo>
                    <a:pt x="17755" y="11260"/>
                  </a:lnTo>
                  <a:lnTo>
                    <a:pt x="17217" y="11779"/>
                  </a:lnTo>
                  <a:lnTo>
                    <a:pt x="16621" y="12317"/>
                  </a:lnTo>
                  <a:lnTo>
                    <a:pt x="15968" y="12874"/>
                  </a:lnTo>
                  <a:lnTo>
                    <a:pt x="15257" y="13412"/>
                  </a:lnTo>
                  <a:lnTo>
                    <a:pt x="14872" y="13681"/>
                  </a:lnTo>
                  <a:lnTo>
                    <a:pt x="14488" y="13931"/>
                  </a:lnTo>
                  <a:lnTo>
                    <a:pt x="14065" y="14180"/>
                  </a:lnTo>
                  <a:lnTo>
                    <a:pt x="13643" y="14430"/>
                  </a:lnTo>
                  <a:lnTo>
                    <a:pt x="13201" y="14661"/>
                  </a:lnTo>
                  <a:lnTo>
                    <a:pt x="12759" y="14891"/>
                  </a:lnTo>
                  <a:lnTo>
                    <a:pt x="12279" y="15103"/>
                  </a:lnTo>
                  <a:lnTo>
                    <a:pt x="11798" y="15314"/>
                  </a:lnTo>
                  <a:lnTo>
                    <a:pt x="11299" y="15506"/>
                  </a:lnTo>
                  <a:lnTo>
                    <a:pt x="10799" y="15679"/>
                  </a:lnTo>
                  <a:lnTo>
                    <a:pt x="10280" y="15814"/>
                  </a:lnTo>
                  <a:lnTo>
                    <a:pt x="9781" y="15948"/>
                  </a:lnTo>
                  <a:lnTo>
                    <a:pt x="9281" y="16063"/>
                  </a:lnTo>
                  <a:lnTo>
                    <a:pt x="8801" y="16159"/>
                  </a:lnTo>
                  <a:lnTo>
                    <a:pt x="8320" y="16236"/>
                  </a:lnTo>
                  <a:lnTo>
                    <a:pt x="7859" y="16294"/>
                  </a:lnTo>
                  <a:lnTo>
                    <a:pt x="7398" y="16332"/>
                  </a:lnTo>
                  <a:lnTo>
                    <a:pt x="6956" y="16352"/>
                  </a:lnTo>
                  <a:lnTo>
                    <a:pt x="6514" y="16371"/>
                  </a:lnTo>
                  <a:lnTo>
                    <a:pt x="6092" y="16371"/>
                  </a:lnTo>
                  <a:lnTo>
                    <a:pt x="5285" y="16332"/>
                  </a:lnTo>
                  <a:lnTo>
                    <a:pt x="4516" y="16275"/>
                  </a:lnTo>
                  <a:lnTo>
                    <a:pt x="3805" y="16179"/>
                  </a:lnTo>
                  <a:lnTo>
                    <a:pt x="3152" y="16044"/>
                  </a:lnTo>
                  <a:lnTo>
                    <a:pt x="2556" y="15910"/>
                  </a:lnTo>
                  <a:lnTo>
                    <a:pt x="2018" y="15756"/>
                  </a:lnTo>
                  <a:lnTo>
                    <a:pt x="1576" y="15621"/>
                  </a:lnTo>
                  <a:lnTo>
                    <a:pt x="1192" y="15468"/>
                  </a:lnTo>
                  <a:lnTo>
                    <a:pt x="885" y="15352"/>
                  </a:lnTo>
                  <a:lnTo>
                    <a:pt x="500" y="15199"/>
                  </a:lnTo>
                  <a:lnTo>
                    <a:pt x="462" y="14930"/>
                  </a:lnTo>
                  <a:lnTo>
                    <a:pt x="404" y="14507"/>
                  </a:lnTo>
                  <a:lnTo>
                    <a:pt x="327" y="13911"/>
                  </a:lnTo>
                  <a:lnTo>
                    <a:pt x="289" y="13181"/>
                  </a:lnTo>
                  <a:lnTo>
                    <a:pt x="251" y="12355"/>
                  </a:lnTo>
                  <a:lnTo>
                    <a:pt x="251" y="11894"/>
                  </a:lnTo>
                  <a:lnTo>
                    <a:pt x="270" y="11414"/>
                  </a:lnTo>
                  <a:lnTo>
                    <a:pt x="289" y="10914"/>
                  </a:lnTo>
                  <a:lnTo>
                    <a:pt x="327" y="10395"/>
                  </a:lnTo>
                  <a:lnTo>
                    <a:pt x="385" y="9857"/>
                  </a:lnTo>
                  <a:lnTo>
                    <a:pt x="462" y="9319"/>
                  </a:lnTo>
                  <a:lnTo>
                    <a:pt x="558" y="8781"/>
                  </a:lnTo>
                  <a:lnTo>
                    <a:pt x="673" y="8224"/>
                  </a:lnTo>
                  <a:lnTo>
                    <a:pt x="827" y="7667"/>
                  </a:lnTo>
                  <a:lnTo>
                    <a:pt x="981" y="7110"/>
                  </a:lnTo>
                  <a:lnTo>
                    <a:pt x="1192" y="6552"/>
                  </a:lnTo>
                  <a:lnTo>
                    <a:pt x="1423" y="5995"/>
                  </a:lnTo>
                  <a:lnTo>
                    <a:pt x="1672" y="5457"/>
                  </a:lnTo>
                  <a:lnTo>
                    <a:pt x="1961" y="4919"/>
                  </a:lnTo>
                  <a:lnTo>
                    <a:pt x="2287" y="4400"/>
                  </a:lnTo>
                  <a:lnTo>
                    <a:pt x="2652" y="3882"/>
                  </a:lnTo>
                  <a:lnTo>
                    <a:pt x="3075" y="3401"/>
                  </a:lnTo>
                  <a:lnTo>
                    <a:pt x="3517" y="2921"/>
                  </a:lnTo>
                  <a:lnTo>
                    <a:pt x="3747" y="2690"/>
                  </a:lnTo>
                  <a:lnTo>
                    <a:pt x="3997" y="2479"/>
                  </a:lnTo>
                  <a:lnTo>
                    <a:pt x="4266" y="2248"/>
                  </a:lnTo>
                  <a:lnTo>
                    <a:pt x="4535" y="2056"/>
                  </a:lnTo>
                  <a:lnTo>
                    <a:pt x="4823" y="1845"/>
                  </a:lnTo>
                  <a:lnTo>
                    <a:pt x="5112" y="1653"/>
                  </a:lnTo>
                  <a:lnTo>
                    <a:pt x="5419" y="1461"/>
                  </a:lnTo>
                  <a:lnTo>
                    <a:pt x="5727" y="1288"/>
                  </a:lnTo>
                  <a:lnTo>
                    <a:pt x="6034" y="1134"/>
                  </a:lnTo>
                  <a:lnTo>
                    <a:pt x="6341" y="980"/>
                  </a:lnTo>
                  <a:lnTo>
                    <a:pt x="6649" y="865"/>
                  </a:lnTo>
                  <a:lnTo>
                    <a:pt x="6937" y="750"/>
                  </a:lnTo>
                  <a:lnTo>
                    <a:pt x="7225" y="634"/>
                  </a:lnTo>
                  <a:lnTo>
                    <a:pt x="7513" y="558"/>
                  </a:lnTo>
                  <a:lnTo>
                    <a:pt x="8090" y="423"/>
                  </a:lnTo>
                  <a:lnTo>
                    <a:pt x="8647" y="327"/>
                  </a:lnTo>
                  <a:lnTo>
                    <a:pt x="9204" y="269"/>
                  </a:lnTo>
                  <a:close/>
                  <a:moveTo>
                    <a:pt x="9704" y="0"/>
                  </a:moveTo>
                  <a:lnTo>
                    <a:pt x="9185" y="20"/>
                  </a:lnTo>
                  <a:lnTo>
                    <a:pt x="8666" y="58"/>
                  </a:lnTo>
                  <a:lnTo>
                    <a:pt x="8148" y="135"/>
                  </a:lnTo>
                  <a:lnTo>
                    <a:pt x="7629" y="250"/>
                  </a:lnTo>
                  <a:lnTo>
                    <a:pt x="7129" y="404"/>
                  </a:lnTo>
                  <a:lnTo>
                    <a:pt x="6610" y="596"/>
                  </a:lnTo>
                  <a:lnTo>
                    <a:pt x="6111" y="807"/>
                  </a:lnTo>
                  <a:lnTo>
                    <a:pt x="5611" y="1057"/>
                  </a:lnTo>
                  <a:lnTo>
                    <a:pt x="5265" y="1249"/>
                  </a:lnTo>
                  <a:lnTo>
                    <a:pt x="4939" y="1441"/>
                  </a:lnTo>
                  <a:lnTo>
                    <a:pt x="4631" y="1653"/>
                  </a:lnTo>
                  <a:lnTo>
                    <a:pt x="4324" y="1883"/>
                  </a:lnTo>
                  <a:lnTo>
                    <a:pt x="4055" y="2095"/>
                  </a:lnTo>
                  <a:lnTo>
                    <a:pt x="3767" y="2325"/>
                  </a:lnTo>
                  <a:lnTo>
                    <a:pt x="3517" y="2575"/>
                  </a:lnTo>
                  <a:lnTo>
                    <a:pt x="3248" y="2806"/>
                  </a:lnTo>
                  <a:lnTo>
                    <a:pt x="3017" y="3055"/>
                  </a:lnTo>
                  <a:lnTo>
                    <a:pt x="2787" y="3324"/>
                  </a:lnTo>
                  <a:lnTo>
                    <a:pt x="2575" y="3574"/>
                  </a:lnTo>
                  <a:lnTo>
                    <a:pt x="2364" y="3843"/>
                  </a:lnTo>
                  <a:lnTo>
                    <a:pt x="1999" y="4400"/>
                  </a:lnTo>
                  <a:lnTo>
                    <a:pt x="1653" y="4958"/>
                  </a:lnTo>
                  <a:lnTo>
                    <a:pt x="1346" y="5534"/>
                  </a:lnTo>
                  <a:lnTo>
                    <a:pt x="1096" y="6110"/>
                  </a:lnTo>
                  <a:lnTo>
                    <a:pt x="865" y="6706"/>
                  </a:lnTo>
                  <a:lnTo>
                    <a:pt x="654" y="7302"/>
                  </a:lnTo>
                  <a:lnTo>
                    <a:pt x="500" y="7878"/>
                  </a:lnTo>
                  <a:lnTo>
                    <a:pt x="366" y="8474"/>
                  </a:lnTo>
                  <a:lnTo>
                    <a:pt x="251" y="9069"/>
                  </a:lnTo>
                  <a:lnTo>
                    <a:pt x="154" y="9646"/>
                  </a:lnTo>
                  <a:lnTo>
                    <a:pt x="97" y="10203"/>
                  </a:lnTo>
                  <a:lnTo>
                    <a:pt x="39" y="10760"/>
                  </a:lnTo>
                  <a:lnTo>
                    <a:pt x="20" y="11298"/>
                  </a:lnTo>
                  <a:lnTo>
                    <a:pt x="1" y="11798"/>
                  </a:lnTo>
                  <a:lnTo>
                    <a:pt x="1" y="12297"/>
                  </a:lnTo>
                  <a:lnTo>
                    <a:pt x="1" y="12759"/>
                  </a:lnTo>
                  <a:lnTo>
                    <a:pt x="58" y="13604"/>
                  </a:lnTo>
                  <a:lnTo>
                    <a:pt x="116" y="14296"/>
                  </a:lnTo>
                  <a:lnTo>
                    <a:pt x="193" y="14834"/>
                  </a:lnTo>
                  <a:lnTo>
                    <a:pt x="270" y="15295"/>
                  </a:lnTo>
                  <a:lnTo>
                    <a:pt x="289" y="15352"/>
                  </a:lnTo>
                  <a:lnTo>
                    <a:pt x="327" y="15391"/>
                  </a:lnTo>
                  <a:lnTo>
                    <a:pt x="462" y="15449"/>
                  </a:lnTo>
                  <a:lnTo>
                    <a:pt x="769" y="15583"/>
                  </a:lnTo>
                  <a:lnTo>
                    <a:pt x="1288" y="15794"/>
                  </a:lnTo>
                  <a:lnTo>
                    <a:pt x="1980" y="16025"/>
                  </a:lnTo>
                  <a:lnTo>
                    <a:pt x="2402" y="16140"/>
                  </a:lnTo>
                  <a:lnTo>
                    <a:pt x="2844" y="16236"/>
                  </a:lnTo>
                  <a:lnTo>
                    <a:pt x="3325" y="16352"/>
                  </a:lnTo>
                  <a:lnTo>
                    <a:pt x="3844" y="16448"/>
                  </a:lnTo>
                  <a:lnTo>
                    <a:pt x="4401" y="16525"/>
                  </a:lnTo>
                  <a:lnTo>
                    <a:pt x="4996" y="16582"/>
                  </a:lnTo>
                  <a:lnTo>
                    <a:pt x="5611" y="16621"/>
                  </a:lnTo>
                  <a:lnTo>
                    <a:pt x="6245" y="16640"/>
                  </a:lnTo>
                  <a:lnTo>
                    <a:pt x="6783" y="16621"/>
                  </a:lnTo>
                  <a:lnTo>
                    <a:pt x="7321" y="16601"/>
                  </a:lnTo>
                  <a:lnTo>
                    <a:pt x="7879" y="16544"/>
                  </a:lnTo>
                  <a:lnTo>
                    <a:pt x="8455" y="16467"/>
                  </a:lnTo>
                  <a:lnTo>
                    <a:pt x="9031" y="16371"/>
                  </a:lnTo>
                  <a:lnTo>
                    <a:pt x="9646" y="16256"/>
                  </a:lnTo>
                  <a:lnTo>
                    <a:pt x="10242" y="16102"/>
                  </a:lnTo>
                  <a:lnTo>
                    <a:pt x="10876" y="15910"/>
                  </a:lnTo>
                  <a:lnTo>
                    <a:pt x="11414" y="15737"/>
                  </a:lnTo>
                  <a:lnTo>
                    <a:pt x="11933" y="15525"/>
                  </a:lnTo>
                  <a:lnTo>
                    <a:pt x="12451" y="15314"/>
                  </a:lnTo>
                  <a:lnTo>
                    <a:pt x="12951" y="15083"/>
                  </a:lnTo>
                  <a:lnTo>
                    <a:pt x="13431" y="14834"/>
                  </a:lnTo>
                  <a:lnTo>
                    <a:pt x="13893" y="14584"/>
                  </a:lnTo>
                  <a:lnTo>
                    <a:pt x="14334" y="14315"/>
                  </a:lnTo>
                  <a:lnTo>
                    <a:pt x="14776" y="14046"/>
                  </a:lnTo>
                  <a:lnTo>
                    <a:pt x="15180" y="13777"/>
                  </a:lnTo>
                  <a:lnTo>
                    <a:pt x="15583" y="13489"/>
                  </a:lnTo>
                  <a:lnTo>
                    <a:pt x="15968" y="13200"/>
                  </a:lnTo>
                  <a:lnTo>
                    <a:pt x="16333" y="12912"/>
                  </a:lnTo>
                  <a:lnTo>
                    <a:pt x="17005" y="12336"/>
                  </a:lnTo>
                  <a:lnTo>
                    <a:pt x="17620" y="11759"/>
                  </a:lnTo>
                  <a:lnTo>
                    <a:pt x="18158" y="11221"/>
                  </a:lnTo>
                  <a:lnTo>
                    <a:pt x="18619" y="10703"/>
                  </a:lnTo>
                  <a:lnTo>
                    <a:pt x="19023" y="10222"/>
                  </a:lnTo>
                  <a:lnTo>
                    <a:pt x="19349" y="9819"/>
                  </a:lnTo>
                  <a:lnTo>
                    <a:pt x="19618" y="9473"/>
                  </a:lnTo>
                  <a:lnTo>
                    <a:pt x="19791" y="9204"/>
                  </a:lnTo>
                  <a:lnTo>
                    <a:pt x="19964" y="8973"/>
                  </a:lnTo>
                  <a:lnTo>
                    <a:pt x="19964" y="8935"/>
                  </a:lnTo>
                  <a:lnTo>
                    <a:pt x="19983" y="8897"/>
                  </a:lnTo>
                  <a:lnTo>
                    <a:pt x="19926" y="8512"/>
                  </a:lnTo>
                  <a:lnTo>
                    <a:pt x="19811" y="8090"/>
                  </a:lnTo>
                  <a:lnTo>
                    <a:pt x="19657" y="7628"/>
                  </a:lnTo>
                  <a:lnTo>
                    <a:pt x="19445" y="7129"/>
                  </a:lnTo>
                  <a:lnTo>
                    <a:pt x="19196" y="6629"/>
                  </a:lnTo>
                  <a:lnTo>
                    <a:pt x="18907" y="6091"/>
                  </a:lnTo>
                  <a:lnTo>
                    <a:pt x="18562" y="5553"/>
                  </a:lnTo>
                  <a:lnTo>
                    <a:pt x="18177" y="5015"/>
                  </a:lnTo>
                  <a:lnTo>
                    <a:pt x="17755" y="4477"/>
                  </a:lnTo>
                  <a:lnTo>
                    <a:pt x="17313" y="3939"/>
                  </a:lnTo>
                  <a:lnTo>
                    <a:pt x="16813" y="3401"/>
                  </a:lnTo>
                  <a:lnTo>
                    <a:pt x="16275" y="2902"/>
                  </a:lnTo>
                  <a:lnTo>
                    <a:pt x="15718" y="2402"/>
                  </a:lnTo>
                  <a:lnTo>
                    <a:pt x="15122" y="1941"/>
                  </a:lnTo>
                  <a:lnTo>
                    <a:pt x="14815" y="1730"/>
                  </a:lnTo>
                  <a:lnTo>
                    <a:pt x="14488" y="1518"/>
                  </a:lnTo>
                  <a:lnTo>
                    <a:pt x="14162" y="1326"/>
                  </a:lnTo>
                  <a:lnTo>
                    <a:pt x="13835" y="1134"/>
                  </a:lnTo>
                  <a:lnTo>
                    <a:pt x="13316" y="865"/>
                  </a:lnTo>
                  <a:lnTo>
                    <a:pt x="12797" y="654"/>
                  </a:lnTo>
                  <a:lnTo>
                    <a:pt x="12298" y="461"/>
                  </a:lnTo>
                  <a:lnTo>
                    <a:pt x="11779" y="289"/>
                  </a:lnTo>
                  <a:lnTo>
                    <a:pt x="11260" y="173"/>
                  </a:lnTo>
                  <a:lnTo>
                    <a:pt x="10741" y="77"/>
                  </a:lnTo>
                  <a:lnTo>
                    <a:pt x="10223" y="20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4E4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74"/>
            <p:cNvSpPr/>
            <p:nvPr/>
          </p:nvSpPr>
          <p:spPr>
            <a:xfrm rot="969167">
              <a:off x="5589008" y="1975420"/>
              <a:ext cx="1562938" cy="699066"/>
            </a:xfrm>
            <a:custGeom>
              <a:avLst/>
              <a:gdLst/>
              <a:ahLst/>
              <a:cxnLst/>
              <a:rect l="l" t="t" r="r" b="b"/>
              <a:pathLst>
                <a:path w="23500" h="10511" extrusionOk="0">
                  <a:moveTo>
                    <a:pt x="22155" y="0"/>
                  </a:moveTo>
                  <a:lnTo>
                    <a:pt x="21694" y="19"/>
                  </a:lnTo>
                  <a:lnTo>
                    <a:pt x="21271" y="58"/>
                  </a:lnTo>
                  <a:lnTo>
                    <a:pt x="20925" y="115"/>
                  </a:lnTo>
                  <a:lnTo>
                    <a:pt x="20560" y="192"/>
                  </a:lnTo>
                  <a:lnTo>
                    <a:pt x="20502" y="231"/>
                  </a:lnTo>
                  <a:lnTo>
                    <a:pt x="20464" y="269"/>
                  </a:lnTo>
                  <a:lnTo>
                    <a:pt x="20464" y="307"/>
                  </a:lnTo>
                  <a:lnTo>
                    <a:pt x="20464" y="365"/>
                  </a:lnTo>
                  <a:lnTo>
                    <a:pt x="20483" y="404"/>
                  </a:lnTo>
                  <a:lnTo>
                    <a:pt x="20522" y="442"/>
                  </a:lnTo>
                  <a:lnTo>
                    <a:pt x="20560" y="461"/>
                  </a:lnTo>
                  <a:lnTo>
                    <a:pt x="20618" y="442"/>
                  </a:lnTo>
                  <a:lnTo>
                    <a:pt x="20848" y="404"/>
                  </a:lnTo>
                  <a:lnTo>
                    <a:pt x="21156" y="346"/>
                  </a:lnTo>
                  <a:lnTo>
                    <a:pt x="21521" y="288"/>
                  </a:lnTo>
                  <a:lnTo>
                    <a:pt x="21886" y="269"/>
                  </a:lnTo>
                  <a:lnTo>
                    <a:pt x="22251" y="250"/>
                  </a:lnTo>
                  <a:lnTo>
                    <a:pt x="22424" y="269"/>
                  </a:lnTo>
                  <a:lnTo>
                    <a:pt x="22597" y="288"/>
                  </a:lnTo>
                  <a:lnTo>
                    <a:pt x="22750" y="327"/>
                  </a:lnTo>
                  <a:lnTo>
                    <a:pt x="22885" y="384"/>
                  </a:lnTo>
                  <a:lnTo>
                    <a:pt x="23000" y="442"/>
                  </a:lnTo>
                  <a:lnTo>
                    <a:pt x="23096" y="519"/>
                  </a:lnTo>
                  <a:lnTo>
                    <a:pt x="23192" y="634"/>
                  </a:lnTo>
                  <a:lnTo>
                    <a:pt x="23231" y="769"/>
                  </a:lnTo>
                  <a:lnTo>
                    <a:pt x="23250" y="922"/>
                  </a:lnTo>
                  <a:lnTo>
                    <a:pt x="23212" y="1114"/>
                  </a:lnTo>
                  <a:lnTo>
                    <a:pt x="23135" y="1383"/>
                  </a:lnTo>
                  <a:lnTo>
                    <a:pt x="23039" y="1595"/>
                  </a:lnTo>
                  <a:lnTo>
                    <a:pt x="22923" y="1787"/>
                  </a:lnTo>
                  <a:lnTo>
                    <a:pt x="22808" y="1941"/>
                  </a:lnTo>
                  <a:lnTo>
                    <a:pt x="22674" y="2056"/>
                  </a:lnTo>
                  <a:lnTo>
                    <a:pt x="22520" y="2152"/>
                  </a:lnTo>
                  <a:lnTo>
                    <a:pt x="22385" y="2229"/>
                  </a:lnTo>
                  <a:lnTo>
                    <a:pt x="22232" y="2267"/>
                  </a:lnTo>
                  <a:lnTo>
                    <a:pt x="22097" y="2306"/>
                  </a:lnTo>
                  <a:lnTo>
                    <a:pt x="21963" y="2325"/>
                  </a:lnTo>
                  <a:lnTo>
                    <a:pt x="21732" y="2344"/>
                  </a:lnTo>
                  <a:lnTo>
                    <a:pt x="21559" y="2325"/>
                  </a:lnTo>
                  <a:lnTo>
                    <a:pt x="21482" y="2306"/>
                  </a:lnTo>
                  <a:lnTo>
                    <a:pt x="21444" y="2306"/>
                  </a:lnTo>
                  <a:lnTo>
                    <a:pt x="21386" y="2325"/>
                  </a:lnTo>
                  <a:lnTo>
                    <a:pt x="21367" y="2344"/>
                  </a:lnTo>
                  <a:lnTo>
                    <a:pt x="21329" y="2383"/>
                  </a:lnTo>
                  <a:lnTo>
                    <a:pt x="21329" y="2421"/>
                  </a:lnTo>
                  <a:lnTo>
                    <a:pt x="21329" y="2479"/>
                  </a:lnTo>
                  <a:lnTo>
                    <a:pt x="21348" y="2517"/>
                  </a:lnTo>
                  <a:lnTo>
                    <a:pt x="21367" y="2536"/>
                  </a:lnTo>
                  <a:lnTo>
                    <a:pt x="21598" y="2728"/>
                  </a:lnTo>
                  <a:lnTo>
                    <a:pt x="21732" y="2844"/>
                  </a:lnTo>
                  <a:lnTo>
                    <a:pt x="21867" y="2978"/>
                  </a:lnTo>
                  <a:lnTo>
                    <a:pt x="21982" y="3132"/>
                  </a:lnTo>
                  <a:lnTo>
                    <a:pt x="22078" y="3305"/>
                  </a:lnTo>
                  <a:lnTo>
                    <a:pt x="22155" y="3459"/>
                  </a:lnTo>
                  <a:lnTo>
                    <a:pt x="22174" y="3535"/>
                  </a:lnTo>
                  <a:lnTo>
                    <a:pt x="22174" y="3612"/>
                  </a:lnTo>
                  <a:lnTo>
                    <a:pt x="22155" y="3708"/>
                  </a:lnTo>
                  <a:lnTo>
                    <a:pt x="22136" y="3804"/>
                  </a:lnTo>
                  <a:lnTo>
                    <a:pt x="22059" y="3881"/>
                  </a:lnTo>
                  <a:lnTo>
                    <a:pt x="21982" y="3958"/>
                  </a:lnTo>
                  <a:lnTo>
                    <a:pt x="21828" y="4054"/>
                  </a:lnTo>
                  <a:lnTo>
                    <a:pt x="21675" y="4112"/>
                  </a:lnTo>
                  <a:lnTo>
                    <a:pt x="21482" y="4169"/>
                  </a:lnTo>
                  <a:lnTo>
                    <a:pt x="21271" y="4208"/>
                  </a:lnTo>
                  <a:lnTo>
                    <a:pt x="20791" y="4246"/>
                  </a:lnTo>
                  <a:lnTo>
                    <a:pt x="20291" y="4266"/>
                  </a:lnTo>
                  <a:lnTo>
                    <a:pt x="19619" y="4304"/>
                  </a:lnTo>
                  <a:lnTo>
                    <a:pt x="19292" y="4323"/>
                  </a:lnTo>
                  <a:lnTo>
                    <a:pt x="18965" y="4381"/>
                  </a:lnTo>
                  <a:lnTo>
                    <a:pt x="18658" y="4438"/>
                  </a:lnTo>
                  <a:lnTo>
                    <a:pt x="18370" y="4535"/>
                  </a:lnTo>
                  <a:lnTo>
                    <a:pt x="18120" y="4669"/>
                  </a:lnTo>
                  <a:lnTo>
                    <a:pt x="18005" y="4746"/>
                  </a:lnTo>
                  <a:lnTo>
                    <a:pt x="17889" y="4823"/>
                  </a:lnTo>
                  <a:lnTo>
                    <a:pt x="17755" y="4957"/>
                  </a:lnTo>
                  <a:lnTo>
                    <a:pt x="17640" y="5092"/>
                  </a:lnTo>
                  <a:lnTo>
                    <a:pt x="17524" y="5226"/>
                  </a:lnTo>
                  <a:lnTo>
                    <a:pt x="17447" y="5380"/>
                  </a:lnTo>
                  <a:lnTo>
                    <a:pt x="17313" y="5649"/>
                  </a:lnTo>
                  <a:lnTo>
                    <a:pt x="17178" y="5937"/>
                  </a:lnTo>
                  <a:lnTo>
                    <a:pt x="17082" y="6168"/>
                  </a:lnTo>
                  <a:lnTo>
                    <a:pt x="16986" y="6398"/>
                  </a:lnTo>
                  <a:lnTo>
                    <a:pt x="16852" y="6629"/>
                  </a:lnTo>
                  <a:lnTo>
                    <a:pt x="16698" y="6840"/>
                  </a:lnTo>
                  <a:lnTo>
                    <a:pt x="16487" y="7052"/>
                  </a:lnTo>
                  <a:lnTo>
                    <a:pt x="16352" y="7148"/>
                  </a:lnTo>
                  <a:lnTo>
                    <a:pt x="16218" y="7244"/>
                  </a:lnTo>
                  <a:lnTo>
                    <a:pt x="16045" y="7340"/>
                  </a:lnTo>
                  <a:lnTo>
                    <a:pt x="15872" y="7417"/>
                  </a:lnTo>
                  <a:lnTo>
                    <a:pt x="15660" y="7513"/>
                  </a:lnTo>
                  <a:lnTo>
                    <a:pt x="15430" y="7590"/>
                  </a:lnTo>
                  <a:lnTo>
                    <a:pt x="14853" y="7782"/>
                  </a:lnTo>
                  <a:lnTo>
                    <a:pt x="14315" y="7955"/>
                  </a:lnTo>
                  <a:lnTo>
                    <a:pt x="13797" y="8070"/>
                  </a:lnTo>
                  <a:lnTo>
                    <a:pt x="13316" y="8185"/>
                  </a:lnTo>
                  <a:lnTo>
                    <a:pt x="12855" y="8262"/>
                  </a:lnTo>
                  <a:lnTo>
                    <a:pt x="12413" y="8339"/>
                  </a:lnTo>
                  <a:lnTo>
                    <a:pt x="11549" y="8454"/>
                  </a:lnTo>
                  <a:lnTo>
                    <a:pt x="10569" y="8589"/>
                  </a:lnTo>
                  <a:lnTo>
                    <a:pt x="10338" y="8646"/>
                  </a:lnTo>
                  <a:lnTo>
                    <a:pt x="10088" y="8704"/>
                  </a:lnTo>
                  <a:lnTo>
                    <a:pt x="9858" y="8781"/>
                  </a:lnTo>
                  <a:lnTo>
                    <a:pt x="9627" y="8896"/>
                  </a:lnTo>
                  <a:lnTo>
                    <a:pt x="9128" y="9108"/>
                  </a:lnTo>
                  <a:lnTo>
                    <a:pt x="8628" y="9377"/>
                  </a:lnTo>
                  <a:lnTo>
                    <a:pt x="7975" y="9703"/>
                  </a:lnTo>
                  <a:lnTo>
                    <a:pt x="7648" y="9857"/>
                  </a:lnTo>
                  <a:lnTo>
                    <a:pt x="7302" y="9991"/>
                  </a:lnTo>
                  <a:lnTo>
                    <a:pt x="6976" y="10107"/>
                  </a:lnTo>
                  <a:lnTo>
                    <a:pt x="6630" y="10203"/>
                  </a:lnTo>
                  <a:lnTo>
                    <a:pt x="6284" y="10241"/>
                  </a:lnTo>
                  <a:lnTo>
                    <a:pt x="6130" y="10260"/>
                  </a:lnTo>
                  <a:lnTo>
                    <a:pt x="5957" y="10260"/>
                  </a:lnTo>
                  <a:lnTo>
                    <a:pt x="5611" y="10222"/>
                  </a:lnTo>
                  <a:lnTo>
                    <a:pt x="5304" y="10164"/>
                  </a:lnTo>
                  <a:lnTo>
                    <a:pt x="5054" y="10068"/>
                  </a:lnTo>
                  <a:lnTo>
                    <a:pt x="4824" y="9972"/>
                  </a:lnTo>
                  <a:lnTo>
                    <a:pt x="4612" y="9857"/>
                  </a:lnTo>
                  <a:lnTo>
                    <a:pt x="4439" y="9742"/>
                  </a:lnTo>
                  <a:lnTo>
                    <a:pt x="4113" y="9473"/>
                  </a:lnTo>
                  <a:lnTo>
                    <a:pt x="3921" y="9300"/>
                  </a:lnTo>
                  <a:lnTo>
                    <a:pt x="3728" y="9165"/>
                  </a:lnTo>
                  <a:lnTo>
                    <a:pt x="3517" y="9031"/>
                  </a:lnTo>
                  <a:lnTo>
                    <a:pt x="3287" y="8935"/>
                  </a:lnTo>
                  <a:lnTo>
                    <a:pt x="3133" y="8896"/>
                  </a:lnTo>
                  <a:lnTo>
                    <a:pt x="2979" y="8877"/>
                  </a:lnTo>
                  <a:lnTo>
                    <a:pt x="2825" y="8896"/>
                  </a:lnTo>
                  <a:lnTo>
                    <a:pt x="2672" y="8935"/>
                  </a:lnTo>
                  <a:lnTo>
                    <a:pt x="2518" y="8973"/>
                  </a:lnTo>
                  <a:lnTo>
                    <a:pt x="2364" y="9031"/>
                  </a:lnTo>
                  <a:lnTo>
                    <a:pt x="2057" y="9184"/>
                  </a:lnTo>
                  <a:lnTo>
                    <a:pt x="1653" y="9357"/>
                  </a:lnTo>
                  <a:lnTo>
                    <a:pt x="1461" y="9434"/>
                  </a:lnTo>
                  <a:lnTo>
                    <a:pt x="1250" y="9473"/>
                  </a:lnTo>
                  <a:lnTo>
                    <a:pt x="1058" y="9473"/>
                  </a:lnTo>
                  <a:lnTo>
                    <a:pt x="962" y="9453"/>
                  </a:lnTo>
                  <a:lnTo>
                    <a:pt x="866" y="9434"/>
                  </a:lnTo>
                  <a:lnTo>
                    <a:pt x="789" y="9396"/>
                  </a:lnTo>
                  <a:lnTo>
                    <a:pt x="693" y="9338"/>
                  </a:lnTo>
                  <a:lnTo>
                    <a:pt x="597" y="9261"/>
                  </a:lnTo>
                  <a:lnTo>
                    <a:pt x="501" y="9184"/>
                  </a:lnTo>
                  <a:lnTo>
                    <a:pt x="385" y="9031"/>
                  </a:lnTo>
                  <a:lnTo>
                    <a:pt x="308" y="8877"/>
                  </a:lnTo>
                  <a:lnTo>
                    <a:pt x="251" y="8704"/>
                  </a:lnTo>
                  <a:lnTo>
                    <a:pt x="251" y="8531"/>
                  </a:lnTo>
                  <a:lnTo>
                    <a:pt x="270" y="8397"/>
                  </a:lnTo>
                  <a:lnTo>
                    <a:pt x="328" y="8262"/>
                  </a:lnTo>
                  <a:lnTo>
                    <a:pt x="366" y="8147"/>
                  </a:lnTo>
                  <a:lnTo>
                    <a:pt x="443" y="8032"/>
                  </a:lnTo>
                  <a:lnTo>
                    <a:pt x="597" y="7782"/>
                  </a:lnTo>
                  <a:lnTo>
                    <a:pt x="770" y="7590"/>
                  </a:lnTo>
                  <a:lnTo>
                    <a:pt x="962" y="7417"/>
                  </a:lnTo>
                  <a:lnTo>
                    <a:pt x="1096" y="7282"/>
                  </a:lnTo>
                  <a:lnTo>
                    <a:pt x="1250" y="7167"/>
                  </a:lnTo>
                  <a:lnTo>
                    <a:pt x="1288" y="7128"/>
                  </a:lnTo>
                  <a:lnTo>
                    <a:pt x="1308" y="7071"/>
                  </a:lnTo>
                  <a:lnTo>
                    <a:pt x="1308" y="7032"/>
                  </a:lnTo>
                  <a:lnTo>
                    <a:pt x="1288" y="6975"/>
                  </a:lnTo>
                  <a:lnTo>
                    <a:pt x="1250" y="6936"/>
                  </a:lnTo>
                  <a:lnTo>
                    <a:pt x="1192" y="6917"/>
                  </a:lnTo>
                  <a:lnTo>
                    <a:pt x="1154" y="6936"/>
                  </a:lnTo>
                  <a:lnTo>
                    <a:pt x="1115" y="6956"/>
                  </a:lnTo>
                  <a:lnTo>
                    <a:pt x="923" y="7090"/>
                  </a:lnTo>
                  <a:lnTo>
                    <a:pt x="750" y="7244"/>
                  </a:lnTo>
                  <a:lnTo>
                    <a:pt x="558" y="7436"/>
                  </a:lnTo>
                  <a:lnTo>
                    <a:pt x="366" y="7666"/>
                  </a:lnTo>
                  <a:lnTo>
                    <a:pt x="193" y="7916"/>
                  </a:lnTo>
                  <a:lnTo>
                    <a:pt x="135" y="8070"/>
                  </a:lnTo>
                  <a:lnTo>
                    <a:pt x="78" y="8204"/>
                  </a:lnTo>
                  <a:lnTo>
                    <a:pt x="20" y="8358"/>
                  </a:lnTo>
                  <a:lnTo>
                    <a:pt x="1" y="8512"/>
                  </a:lnTo>
                  <a:lnTo>
                    <a:pt x="1" y="8627"/>
                  </a:lnTo>
                  <a:lnTo>
                    <a:pt x="1" y="8742"/>
                  </a:lnTo>
                  <a:lnTo>
                    <a:pt x="20" y="8839"/>
                  </a:lnTo>
                  <a:lnTo>
                    <a:pt x="59" y="8954"/>
                  </a:lnTo>
                  <a:lnTo>
                    <a:pt x="97" y="9050"/>
                  </a:lnTo>
                  <a:lnTo>
                    <a:pt x="155" y="9165"/>
                  </a:lnTo>
                  <a:lnTo>
                    <a:pt x="232" y="9261"/>
                  </a:lnTo>
                  <a:lnTo>
                    <a:pt x="308" y="9357"/>
                  </a:lnTo>
                  <a:lnTo>
                    <a:pt x="424" y="9473"/>
                  </a:lnTo>
                  <a:lnTo>
                    <a:pt x="558" y="9549"/>
                  </a:lnTo>
                  <a:lnTo>
                    <a:pt x="673" y="9626"/>
                  </a:lnTo>
                  <a:lnTo>
                    <a:pt x="789" y="9684"/>
                  </a:lnTo>
                  <a:lnTo>
                    <a:pt x="904" y="9703"/>
                  </a:lnTo>
                  <a:lnTo>
                    <a:pt x="1019" y="9722"/>
                  </a:lnTo>
                  <a:lnTo>
                    <a:pt x="1135" y="9742"/>
                  </a:lnTo>
                  <a:lnTo>
                    <a:pt x="1250" y="9722"/>
                  </a:lnTo>
                  <a:lnTo>
                    <a:pt x="1480" y="9684"/>
                  </a:lnTo>
                  <a:lnTo>
                    <a:pt x="1711" y="9607"/>
                  </a:lnTo>
                  <a:lnTo>
                    <a:pt x="1942" y="9511"/>
                  </a:lnTo>
                  <a:lnTo>
                    <a:pt x="2172" y="9415"/>
                  </a:lnTo>
                  <a:lnTo>
                    <a:pt x="2441" y="9280"/>
                  </a:lnTo>
                  <a:lnTo>
                    <a:pt x="2710" y="9184"/>
                  </a:lnTo>
                  <a:lnTo>
                    <a:pt x="2845" y="9146"/>
                  </a:lnTo>
                  <a:lnTo>
                    <a:pt x="3075" y="9146"/>
                  </a:lnTo>
                  <a:lnTo>
                    <a:pt x="3190" y="9165"/>
                  </a:lnTo>
                  <a:lnTo>
                    <a:pt x="3402" y="9261"/>
                  </a:lnTo>
                  <a:lnTo>
                    <a:pt x="3594" y="9377"/>
                  </a:lnTo>
                  <a:lnTo>
                    <a:pt x="3767" y="9511"/>
                  </a:lnTo>
                  <a:lnTo>
                    <a:pt x="3940" y="9665"/>
                  </a:lnTo>
                  <a:lnTo>
                    <a:pt x="4286" y="9934"/>
                  </a:lnTo>
                  <a:lnTo>
                    <a:pt x="4478" y="10087"/>
                  </a:lnTo>
                  <a:lnTo>
                    <a:pt x="4708" y="10203"/>
                  </a:lnTo>
                  <a:lnTo>
                    <a:pt x="4958" y="10318"/>
                  </a:lnTo>
                  <a:lnTo>
                    <a:pt x="5227" y="10414"/>
                  </a:lnTo>
                  <a:lnTo>
                    <a:pt x="5554" y="10472"/>
                  </a:lnTo>
                  <a:lnTo>
                    <a:pt x="5938" y="10510"/>
                  </a:lnTo>
                  <a:lnTo>
                    <a:pt x="6092" y="10510"/>
                  </a:lnTo>
                  <a:lnTo>
                    <a:pt x="6418" y="10491"/>
                  </a:lnTo>
                  <a:lnTo>
                    <a:pt x="6764" y="10433"/>
                  </a:lnTo>
                  <a:lnTo>
                    <a:pt x="7110" y="10337"/>
                  </a:lnTo>
                  <a:lnTo>
                    <a:pt x="7437" y="10222"/>
                  </a:lnTo>
                  <a:lnTo>
                    <a:pt x="7783" y="10087"/>
                  </a:lnTo>
                  <a:lnTo>
                    <a:pt x="8109" y="9934"/>
                  </a:lnTo>
                  <a:lnTo>
                    <a:pt x="8743" y="9607"/>
                  </a:lnTo>
                  <a:lnTo>
                    <a:pt x="9243" y="9357"/>
                  </a:lnTo>
                  <a:lnTo>
                    <a:pt x="9704" y="9127"/>
                  </a:lnTo>
                  <a:lnTo>
                    <a:pt x="9935" y="9031"/>
                  </a:lnTo>
                  <a:lnTo>
                    <a:pt x="10165" y="8954"/>
                  </a:lnTo>
                  <a:lnTo>
                    <a:pt x="10377" y="8896"/>
                  </a:lnTo>
                  <a:lnTo>
                    <a:pt x="10607" y="8839"/>
                  </a:lnTo>
                  <a:lnTo>
                    <a:pt x="11587" y="8704"/>
                  </a:lnTo>
                  <a:lnTo>
                    <a:pt x="12452" y="8589"/>
                  </a:lnTo>
                  <a:lnTo>
                    <a:pt x="12894" y="8512"/>
                  </a:lnTo>
                  <a:lnTo>
                    <a:pt x="13374" y="8435"/>
                  </a:lnTo>
                  <a:lnTo>
                    <a:pt x="13854" y="8320"/>
                  </a:lnTo>
                  <a:lnTo>
                    <a:pt x="14373" y="8185"/>
                  </a:lnTo>
                  <a:lnTo>
                    <a:pt x="14930" y="8032"/>
                  </a:lnTo>
                  <a:lnTo>
                    <a:pt x="15526" y="7839"/>
                  </a:lnTo>
                  <a:lnTo>
                    <a:pt x="15776" y="7743"/>
                  </a:lnTo>
                  <a:lnTo>
                    <a:pt x="15987" y="7647"/>
                  </a:lnTo>
                  <a:lnTo>
                    <a:pt x="16179" y="7551"/>
                  </a:lnTo>
                  <a:lnTo>
                    <a:pt x="16371" y="7455"/>
                  </a:lnTo>
                  <a:lnTo>
                    <a:pt x="16525" y="7340"/>
                  </a:lnTo>
                  <a:lnTo>
                    <a:pt x="16660" y="7225"/>
                  </a:lnTo>
                  <a:lnTo>
                    <a:pt x="16775" y="7128"/>
                  </a:lnTo>
                  <a:lnTo>
                    <a:pt x="16890" y="7013"/>
                  </a:lnTo>
                  <a:lnTo>
                    <a:pt x="17063" y="6763"/>
                  </a:lnTo>
                  <a:lnTo>
                    <a:pt x="17217" y="6533"/>
                  </a:lnTo>
                  <a:lnTo>
                    <a:pt x="17332" y="6283"/>
                  </a:lnTo>
                  <a:lnTo>
                    <a:pt x="17428" y="6033"/>
                  </a:lnTo>
                  <a:lnTo>
                    <a:pt x="17543" y="5764"/>
                  </a:lnTo>
                  <a:lnTo>
                    <a:pt x="17659" y="5514"/>
                  </a:lnTo>
                  <a:lnTo>
                    <a:pt x="17736" y="5380"/>
                  </a:lnTo>
                  <a:lnTo>
                    <a:pt x="17832" y="5265"/>
                  </a:lnTo>
                  <a:lnTo>
                    <a:pt x="17928" y="5130"/>
                  </a:lnTo>
                  <a:lnTo>
                    <a:pt x="18062" y="5034"/>
                  </a:lnTo>
                  <a:lnTo>
                    <a:pt x="18158" y="4938"/>
                  </a:lnTo>
                  <a:lnTo>
                    <a:pt x="18254" y="4880"/>
                  </a:lnTo>
                  <a:lnTo>
                    <a:pt x="18504" y="4765"/>
                  </a:lnTo>
                  <a:lnTo>
                    <a:pt x="18754" y="4688"/>
                  </a:lnTo>
                  <a:lnTo>
                    <a:pt x="19042" y="4611"/>
                  </a:lnTo>
                  <a:lnTo>
                    <a:pt x="19350" y="4573"/>
                  </a:lnTo>
                  <a:lnTo>
                    <a:pt x="19657" y="4554"/>
                  </a:lnTo>
                  <a:lnTo>
                    <a:pt x="20291" y="4515"/>
                  </a:lnTo>
                  <a:lnTo>
                    <a:pt x="20829" y="4496"/>
                  </a:lnTo>
                  <a:lnTo>
                    <a:pt x="21098" y="4477"/>
                  </a:lnTo>
                  <a:lnTo>
                    <a:pt x="21329" y="4458"/>
                  </a:lnTo>
                  <a:lnTo>
                    <a:pt x="21559" y="4400"/>
                  </a:lnTo>
                  <a:lnTo>
                    <a:pt x="21771" y="4342"/>
                  </a:lnTo>
                  <a:lnTo>
                    <a:pt x="21963" y="4266"/>
                  </a:lnTo>
                  <a:lnTo>
                    <a:pt x="22136" y="4169"/>
                  </a:lnTo>
                  <a:lnTo>
                    <a:pt x="22270" y="4054"/>
                  </a:lnTo>
                  <a:lnTo>
                    <a:pt x="22366" y="3920"/>
                  </a:lnTo>
                  <a:lnTo>
                    <a:pt x="22424" y="3766"/>
                  </a:lnTo>
                  <a:lnTo>
                    <a:pt x="22424" y="3612"/>
                  </a:lnTo>
                  <a:lnTo>
                    <a:pt x="22424" y="3478"/>
                  </a:lnTo>
                  <a:lnTo>
                    <a:pt x="22385" y="3324"/>
                  </a:lnTo>
                  <a:lnTo>
                    <a:pt x="22309" y="3190"/>
                  </a:lnTo>
                  <a:lnTo>
                    <a:pt x="22232" y="3055"/>
                  </a:lnTo>
                  <a:lnTo>
                    <a:pt x="22136" y="2921"/>
                  </a:lnTo>
                  <a:lnTo>
                    <a:pt x="22040" y="2805"/>
                  </a:lnTo>
                  <a:lnTo>
                    <a:pt x="21828" y="2594"/>
                  </a:lnTo>
                  <a:lnTo>
                    <a:pt x="22040" y="2575"/>
                  </a:lnTo>
                  <a:lnTo>
                    <a:pt x="22270" y="2536"/>
                  </a:lnTo>
                  <a:lnTo>
                    <a:pt x="22501" y="2459"/>
                  </a:lnTo>
                  <a:lnTo>
                    <a:pt x="22616" y="2402"/>
                  </a:lnTo>
                  <a:lnTo>
                    <a:pt x="22731" y="2325"/>
                  </a:lnTo>
                  <a:lnTo>
                    <a:pt x="22847" y="2248"/>
                  </a:lnTo>
                  <a:lnTo>
                    <a:pt x="22962" y="2133"/>
                  </a:lnTo>
                  <a:lnTo>
                    <a:pt x="23058" y="2037"/>
                  </a:lnTo>
                  <a:lnTo>
                    <a:pt x="23173" y="1902"/>
                  </a:lnTo>
                  <a:lnTo>
                    <a:pt x="23250" y="1748"/>
                  </a:lnTo>
                  <a:lnTo>
                    <a:pt x="23327" y="1576"/>
                  </a:lnTo>
                  <a:lnTo>
                    <a:pt x="23404" y="1383"/>
                  </a:lnTo>
                  <a:lnTo>
                    <a:pt x="23461" y="1172"/>
                  </a:lnTo>
                  <a:lnTo>
                    <a:pt x="23481" y="1057"/>
                  </a:lnTo>
                  <a:lnTo>
                    <a:pt x="23500" y="922"/>
                  </a:lnTo>
                  <a:lnTo>
                    <a:pt x="23500" y="807"/>
                  </a:lnTo>
                  <a:lnTo>
                    <a:pt x="23481" y="692"/>
                  </a:lnTo>
                  <a:lnTo>
                    <a:pt x="23442" y="596"/>
                  </a:lnTo>
                  <a:lnTo>
                    <a:pt x="23404" y="500"/>
                  </a:lnTo>
                  <a:lnTo>
                    <a:pt x="23346" y="404"/>
                  </a:lnTo>
                  <a:lnTo>
                    <a:pt x="23288" y="327"/>
                  </a:lnTo>
                  <a:lnTo>
                    <a:pt x="23135" y="231"/>
                  </a:lnTo>
                  <a:lnTo>
                    <a:pt x="22981" y="135"/>
                  </a:lnTo>
                  <a:lnTo>
                    <a:pt x="22789" y="77"/>
                  </a:lnTo>
                  <a:lnTo>
                    <a:pt x="22578" y="38"/>
                  </a:lnTo>
                  <a:lnTo>
                    <a:pt x="22366" y="0"/>
                  </a:lnTo>
                  <a:close/>
                </a:path>
              </a:pathLst>
            </a:custGeom>
            <a:solidFill>
              <a:srgbClr val="4E4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74"/>
            <p:cNvSpPr/>
            <p:nvPr/>
          </p:nvSpPr>
          <p:spPr>
            <a:xfrm rot="969167">
              <a:off x="6079077" y="2475202"/>
              <a:ext cx="476729" cy="194336"/>
            </a:xfrm>
            <a:custGeom>
              <a:avLst/>
              <a:gdLst/>
              <a:ahLst/>
              <a:cxnLst/>
              <a:rect l="l" t="t" r="r" b="b"/>
              <a:pathLst>
                <a:path w="7168" h="2922" extrusionOk="0">
                  <a:moveTo>
                    <a:pt x="7014" y="1"/>
                  </a:moveTo>
                  <a:lnTo>
                    <a:pt x="6976" y="20"/>
                  </a:lnTo>
                  <a:lnTo>
                    <a:pt x="6937" y="58"/>
                  </a:lnTo>
                  <a:lnTo>
                    <a:pt x="5477" y="2652"/>
                  </a:lnTo>
                  <a:lnTo>
                    <a:pt x="155" y="1845"/>
                  </a:lnTo>
                  <a:lnTo>
                    <a:pt x="97" y="1845"/>
                  </a:lnTo>
                  <a:lnTo>
                    <a:pt x="59" y="1864"/>
                  </a:lnTo>
                  <a:lnTo>
                    <a:pt x="20" y="1903"/>
                  </a:lnTo>
                  <a:lnTo>
                    <a:pt x="1" y="1941"/>
                  </a:lnTo>
                  <a:lnTo>
                    <a:pt x="1" y="1999"/>
                  </a:lnTo>
                  <a:lnTo>
                    <a:pt x="20" y="2037"/>
                  </a:lnTo>
                  <a:lnTo>
                    <a:pt x="59" y="2076"/>
                  </a:lnTo>
                  <a:lnTo>
                    <a:pt x="116" y="2095"/>
                  </a:lnTo>
                  <a:lnTo>
                    <a:pt x="5515" y="2921"/>
                  </a:lnTo>
                  <a:lnTo>
                    <a:pt x="5535" y="2921"/>
                  </a:lnTo>
                  <a:lnTo>
                    <a:pt x="5611" y="2902"/>
                  </a:lnTo>
                  <a:lnTo>
                    <a:pt x="5650" y="2864"/>
                  </a:lnTo>
                  <a:lnTo>
                    <a:pt x="7168" y="193"/>
                  </a:lnTo>
                  <a:lnTo>
                    <a:pt x="7168" y="135"/>
                  </a:lnTo>
                  <a:lnTo>
                    <a:pt x="7168" y="97"/>
                  </a:lnTo>
                  <a:lnTo>
                    <a:pt x="7149" y="58"/>
                  </a:lnTo>
                  <a:lnTo>
                    <a:pt x="7110" y="20"/>
                  </a:lnTo>
                  <a:lnTo>
                    <a:pt x="7053" y="1"/>
                  </a:lnTo>
                  <a:close/>
                </a:path>
              </a:pathLst>
            </a:custGeom>
            <a:solidFill>
              <a:srgbClr val="4E4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74"/>
            <p:cNvSpPr/>
            <p:nvPr/>
          </p:nvSpPr>
          <p:spPr>
            <a:xfrm rot="969167">
              <a:off x="5635322" y="2223159"/>
              <a:ext cx="1387823" cy="649251"/>
            </a:xfrm>
            <a:custGeom>
              <a:avLst/>
              <a:gdLst/>
              <a:ahLst/>
              <a:cxnLst/>
              <a:rect l="l" t="t" r="r" b="b"/>
              <a:pathLst>
                <a:path w="20867" h="9762" extrusionOk="0">
                  <a:moveTo>
                    <a:pt x="20521" y="1"/>
                  </a:moveTo>
                  <a:lnTo>
                    <a:pt x="20483" y="39"/>
                  </a:lnTo>
                  <a:lnTo>
                    <a:pt x="20444" y="59"/>
                  </a:lnTo>
                  <a:lnTo>
                    <a:pt x="20425" y="116"/>
                  </a:lnTo>
                  <a:lnTo>
                    <a:pt x="20444" y="174"/>
                  </a:lnTo>
                  <a:lnTo>
                    <a:pt x="20521" y="462"/>
                  </a:lnTo>
                  <a:lnTo>
                    <a:pt x="20579" y="770"/>
                  </a:lnTo>
                  <a:lnTo>
                    <a:pt x="20598" y="1058"/>
                  </a:lnTo>
                  <a:lnTo>
                    <a:pt x="20598" y="1327"/>
                  </a:lnTo>
                  <a:lnTo>
                    <a:pt x="20579" y="1615"/>
                  </a:lnTo>
                  <a:lnTo>
                    <a:pt x="20540" y="1884"/>
                  </a:lnTo>
                  <a:lnTo>
                    <a:pt x="20463" y="2172"/>
                  </a:lnTo>
                  <a:lnTo>
                    <a:pt x="20348" y="2441"/>
                  </a:lnTo>
                  <a:lnTo>
                    <a:pt x="20214" y="2729"/>
                  </a:lnTo>
                  <a:lnTo>
                    <a:pt x="20041" y="3018"/>
                  </a:lnTo>
                  <a:lnTo>
                    <a:pt x="19849" y="3306"/>
                  </a:lnTo>
                  <a:lnTo>
                    <a:pt x="19618" y="3613"/>
                  </a:lnTo>
                  <a:lnTo>
                    <a:pt x="19368" y="3940"/>
                  </a:lnTo>
                  <a:lnTo>
                    <a:pt x="19061" y="4267"/>
                  </a:lnTo>
                  <a:lnTo>
                    <a:pt x="18734" y="4612"/>
                  </a:lnTo>
                  <a:lnTo>
                    <a:pt x="18369" y="4977"/>
                  </a:lnTo>
                  <a:lnTo>
                    <a:pt x="17524" y="5784"/>
                  </a:lnTo>
                  <a:lnTo>
                    <a:pt x="16755" y="6457"/>
                  </a:lnTo>
                  <a:lnTo>
                    <a:pt x="16371" y="6764"/>
                  </a:lnTo>
                  <a:lnTo>
                    <a:pt x="16006" y="7053"/>
                  </a:lnTo>
                  <a:lnTo>
                    <a:pt x="15660" y="7302"/>
                  </a:lnTo>
                  <a:lnTo>
                    <a:pt x="15333" y="7533"/>
                  </a:lnTo>
                  <a:lnTo>
                    <a:pt x="15007" y="7725"/>
                  </a:lnTo>
                  <a:lnTo>
                    <a:pt x="14699" y="7898"/>
                  </a:lnTo>
                  <a:lnTo>
                    <a:pt x="14392" y="8052"/>
                  </a:lnTo>
                  <a:lnTo>
                    <a:pt x="14104" y="8167"/>
                  </a:lnTo>
                  <a:lnTo>
                    <a:pt x="13835" y="8263"/>
                  </a:lnTo>
                  <a:lnTo>
                    <a:pt x="13566" y="8340"/>
                  </a:lnTo>
                  <a:lnTo>
                    <a:pt x="13297" y="8398"/>
                  </a:lnTo>
                  <a:lnTo>
                    <a:pt x="13047" y="8417"/>
                  </a:lnTo>
                  <a:lnTo>
                    <a:pt x="12682" y="8455"/>
                  </a:lnTo>
                  <a:lnTo>
                    <a:pt x="12297" y="8494"/>
                  </a:lnTo>
                  <a:lnTo>
                    <a:pt x="11394" y="8667"/>
                  </a:lnTo>
                  <a:lnTo>
                    <a:pt x="10434" y="8859"/>
                  </a:lnTo>
                  <a:lnTo>
                    <a:pt x="9473" y="9070"/>
                  </a:lnTo>
                  <a:lnTo>
                    <a:pt x="8205" y="9339"/>
                  </a:lnTo>
                  <a:lnTo>
                    <a:pt x="7686" y="9435"/>
                  </a:lnTo>
                  <a:lnTo>
                    <a:pt x="7283" y="9493"/>
                  </a:lnTo>
                  <a:lnTo>
                    <a:pt x="7071" y="9512"/>
                  </a:lnTo>
                  <a:lnTo>
                    <a:pt x="6802" y="9512"/>
                  </a:lnTo>
                  <a:lnTo>
                    <a:pt x="6149" y="9474"/>
                  </a:lnTo>
                  <a:lnTo>
                    <a:pt x="5380" y="9397"/>
                  </a:lnTo>
                  <a:lnTo>
                    <a:pt x="4554" y="9281"/>
                  </a:lnTo>
                  <a:lnTo>
                    <a:pt x="4131" y="9205"/>
                  </a:lnTo>
                  <a:lnTo>
                    <a:pt x="3709" y="9128"/>
                  </a:lnTo>
                  <a:lnTo>
                    <a:pt x="3305" y="9032"/>
                  </a:lnTo>
                  <a:lnTo>
                    <a:pt x="2902" y="8916"/>
                  </a:lnTo>
                  <a:lnTo>
                    <a:pt x="2537" y="8801"/>
                  </a:lnTo>
                  <a:lnTo>
                    <a:pt x="2191" y="8667"/>
                  </a:lnTo>
                  <a:lnTo>
                    <a:pt x="1883" y="8513"/>
                  </a:lnTo>
                  <a:lnTo>
                    <a:pt x="1614" y="8359"/>
                  </a:lnTo>
                  <a:lnTo>
                    <a:pt x="1268" y="8109"/>
                  </a:lnTo>
                  <a:lnTo>
                    <a:pt x="1019" y="7879"/>
                  </a:lnTo>
                  <a:lnTo>
                    <a:pt x="827" y="7687"/>
                  </a:lnTo>
                  <a:lnTo>
                    <a:pt x="711" y="7495"/>
                  </a:lnTo>
                  <a:lnTo>
                    <a:pt x="654" y="7341"/>
                  </a:lnTo>
                  <a:lnTo>
                    <a:pt x="615" y="7187"/>
                  </a:lnTo>
                  <a:lnTo>
                    <a:pt x="615" y="7033"/>
                  </a:lnTo>
                  <a:lnTo>
                    <a:pt x="634" y="6880"/>
                  </a:lnTo>
                  <a:lnTo>
                    <a:pt x="654" y="6611"/>
                  </a:lnTo>
                  <a:lnTo>
                    <a:pt x="634" y="6399"/>
                  </a:lnTo>
                  <a:lnTo>
                    <a:pt x="577" y="6207"/>
                  </a:lnTo>
                  <a:lnTo>
                    <a:pt x="519" y="6034"/>
                  </a:lnTo>
                  <a:lnTo>
                    <a:pt x="442" y="5881"/>
                  </a:lnTo>
                  <a:lnTo>
                    <a:pt x="365" y="5765"/>
                  </a:lnTo>
                  <a:lnTo>
                    <a:pt x="289" y="5669"/>
                  </a:lnTo>
                  <a:lnTo>
                    <a:pt x="231" y="5592"/>
                  </a:lnTo>
                  <a:lnTo>
                    <a:pt x="173" y="5554"/>
                  </a:lnTo>
                  <a:lnTo>
                    <a:pt x="77" y="5554"/>
                  </a:lnTo>
                  <a:lnTo>
                    <a:pt x="39" y="5592"/>
                  </a:lnTo>
                  <a:lnTo>
                    <a:pt x="20" y="5631"/>
                  </a:lnTo>
                  <a:lnTo>
                    <a:pt x="0" y="5688"/>
                  </a:lnTo>
                  <a:lnTo>
                    <a:pt x="20" y="5727"/>
                  </a:lnTo>
                  <a:lnTo>
                    <a:pt x="39" y="5765"/>
                  </a:lnTo>
                  <a:lnTo>
                    <a:pt x="96" y="5842"/>
                  </a:lnTo>
                  <a:lnTo>
                    <a:pt x="212" y="6015"/>
                  </a:lnTo>
                  <a:lnTo>
                    <a:pt x="269" y="6130"/>
                  </a:lnTo>
                  <a:lnTo>
                    <a:pt x="327" y="6284"/>
                  </a:lnTo>
                  <a:lnTo>
                    <a:pt x="365" y="6438"/>
                  </a:lnTo>
                  <a:lnTo>
                    <a:pt x="385" y="6611"/>
                  </a:lnTo>
                  <a:lnTo>
                    <a:pt x="365" y="6860"/>
                  </a:lnTo>
                  <a:lnTo>
                    <a:pt x="365" y="7033"/>
                  </a:lnTo>
                  <a:lnTo>
                    <a:pt x="365" y="7206"/>
                  </a:lnTo>
                  <a:lnTo>
                    <a:pt x="385" y="7398"/>
                  </a:lnTo>
                  <a:lnTo>
                    <a:pt x="462" y="7591"/>
                  </a:lnTo>
                  <a:lnTo>
                    <a:pt x="519" y="7687"/>
                  </a:lnTo>
                  <a:lnTo>
                    <a:pt x="596" y="7802"/>
                  </a:lnTo>
                  <a:lnTo>
                    <a:pt x="788" y="8033"/>
                  </a:lnTo>
                  <a:lnTo>
                    <a:pt x="1076" y="8282"/>
                  </a:lnTo>
                  <a:lnTo>
                    <a:pt x="1480" y="8571"/>
                  </a:lnTo>
                  <a:lnTo>
                    <a:pt x="1710" y="8724"/>
                  </a:lnTo>
                  <a:lnTo>
                    <a:pt x="1999" y="8859"/>
                  </a:lnTo>
                  <a:lnTo>
                    <a:pt x="2306" y="8993"/>
                  </a:lnTo>
                  <a:lnTo>
                    <a:pt x="2652" y="9109"/>
                  </a:lnTo>
                  <a:lnTo>
                    <a:pt x="2998" y="9205"/>
                  </a:lnTo>
                  <a:lnTo>
                    <a:pt x="3382" y="9301"/>
                  </a:lnTo>
                  <a:lnTo>
                    <a:pt x="4151" y="9474"/>
                  </a:lnTo>
                  <a:lnTo>
                    <a:pt x="4919" y="9608"/>
                  </a:lnTo>
                  <a:lnTo>
                    <a:pt x="5669" y="9685"/>
                  </a:lnTo>
                  <a:lnTo>
                    <a:pt x="6360" y="9743"/>
                  </a:lnTo>
                  <a:lnTo>
                    <a:pt x="6937" y="9762"/>
                  </a:lnTo>
                  <a:lnTo>
                    <a:pt x="7321" y="9743"/>
                  </a:lnTo>
                  <a:lnTo>
                    <a:pt x="7705" y="9704"/>
                  </a:lnTo>
                  <a:lnTo>
                    <a:pt x="8224" y="9608"/>
                  </a:lnTo>
                  <a:lnTo>
                    <a:pt x="9531" y="9320"/>
                  </a:lnTo>
                  <a:lnTo>
                    <a:pt x="10491" y="9109"/>
                  </a:lnTo>
                  <a:lnTo>
                    <a:pt x="11433" y="8916"/>
                  </a:lnTo>
                  <a:lnTo>
                    <a:pt x="12317" y="8763"/>
                  </a:lnTo>
                  <a:lnTo>
                    <a:pt x="12701" y="8705"/>
                  </a:lnTo>
                  <a:lnTo>
                    <a:pt x="13066" y="8686"/>
                  </a:lnTo>
                  <a:lnTo>
                    <a:pt x="13316" y="8647"/>
                  </a:lnTo>
                  <a:lnTo>
                    <a:pt x="13604" y="8609"/>
                  </a:lnTo>
                  <a:lnTo>
                    <a:pt x="13873" y="8532"/>
                  </a:lnTo>
                  <a:lnTo>
                    <a:pt x="14161" y="8417"/>
                  </a:lnTo>
                  <a:lnTo>
                    <a:pt x="14469" y="8302"/>
                  </a:lnTo>
                  <a:lnTo>
                    <a:pt x="14776" y="8148"/>
                  </a:lnTo>
                  <a:lnTo>
                    <a:pt x="15103" y="7975"/>
                  </a:lnTo>
                  <a:lnTo>
                    <a:pt x="15429" y="7764"/>
                  </a:lnTo>
                  <a:lnTo>
                    <a:pt x="15775" y="7533"/>
                  </a:lnTo>
                  <a:lnTo>
                    <a:pt x="16140" y="7283"/>
                  </a:lnTo>
                  <a:lnTo>
                    <a:pt x="16505" y="6995"/>
                  </a:lnTo>
                  <a:lnTo>
                    <a:pt x="16890" y="6688"/>
                  </a:lnTo>
                  <a:lnTo>
                    <a:pt x="17293" y="6342"/>
                  </a:lnTo>
                  <a:lnTo>
                    <a:pt x="17697" y="5977"/>
                  </a:lnTo>
                  <a:lnTo>
                    <a:pt x="18561" y="5170"/>
                  </a:lnTo>
                  <a:lnTo>
                    <a:pt x="18926" y="4785"/>
                  </a:lnTo>
                  <a:lnTo>
                    <a:pt x="19272" y="4420"/>
                  </a:lnTo>
                  <a:lnTo>
                    <a:pt x="19580" y="4074"/>
                  </a:lnTo>
                  <a:lnTo>
                    <a:pt x="19849" y="3748"/>
                  </a:lnTo>
                  <a:lnTo>
                    <a:pt x="20079" y="3421"/>
                  </a:lnTo>
                  <a:lnTo>
                    <a:pt x="20291" y="3114"/>
                  </a:lnTo>
                  <a:lnTo>
                    <a:pt x="20463" y="2806"/>
                  </a:lnTo>
                  <a:lnTo>
                    <a:pt x="20598" y="2518"/>
                  </a:lnTo>
                  <a:lnTo>
                    <a:pt x="20713" y="2211"/>
                  </a:lnTo>
                  <a:lnTo>
                    <a:pt x="20790" y="1922"/>
                  </a:lnTo>
                  <a:lnTo>
                    <a:pt x="20829" y="1634"/>
                  </a:lnTo>
                  <a:lnTo>
                    <a:pt x="20867" y="1327"/>
                  </a:lnTo>
                  <a:lnTo>
                    <a:pt x="20848" y="1039"/>
                  </a:lnTo>
                  <a:lnTo>
                    <a:pt x="20829" y="731"/>
                  </a:lnTo>
                  <a:lnTo>
                    <a:pt x="20771" y="424"/>
                  </a:lnTo>
                  <a:lnTo>
                    <a:pt x="20694" y="97"/>
                  </a:lnTo>
                  <a:lnTo>
                    <a:pt x="20656" y="59"/>
                  </a:lnTo>
                  <a:lnTo>
                    <a:pt x="20617" y="20"/>
                  </a:lnTo>
                  <a:lnTo>
                    <a:pt x="20579" y="1"/>
                  </a:lnTo>
                  <a:close/>
                </a:path>
              </a:pathLst>
            </a:custGeom>
            <a:solidFill>
              <a:srgbClr val="4E4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74"/>
            <p:cNvSpPr/>
            <p:nvPr/>
          </p:nvSpPr>
          <p:spPr>
            <a:xfrm rot="969167">
              <a:off x="5704329" y="2719130"/>
              <a:ext cx="679845" cy="182831"/>
            </a:xfrm>
            <a:custGeom>
              <a:avLst/>
              <a:gdLst/>
              <a:ahLst/>
              <a:cxnLst/>
              <a:rect l="l" t="t" r="r" b="b"/>
              <a:pathLst>
                <a:path w="10222" h="2749" extrusionOk="0">
                  <a:moveTo>
                    <a:pt x="10068" y="1"/>
                  </a:moveTo>
                  <a:lnTo>
                    <a:pt x="10030" y="20"/>
                  </a:lnTo>
                  <a:lnTo>
                    <a:pt x="9991" y="58"/>
                  </a:lnTo>
                  <a:lnTo>
                    <a:pt x="9895" y="193"/>
                  </a:lnTo>
                  <a:lnTo>
                    <a:pt x="9761" y="347"/>
                  </a:lnTo>
                  <a:lnTo>
                    <a:pt x="9588" y="539"/>
                  </a:lnTo>
                  <a:lnTo>
                    <a:pt x="9357" y="731"/>
                  </a:lnTo>
                  <a:lnTo>
                    <a:pt x="9088" y="923"/>
                  </a:lnTo>
                  <a:lnTo>
                    <a:pt x="8781" y="1134"/>
                  </a:lnTo>
                  <a:lnTo>
                    <a:pt x="8454" y="1346"/>
                  </a:lnTo>
                  <a:lnTo>
                    <a:pt x="8070" y="1557"/>
                  </a:lnTo>
                  <a:lnTo>
                    <a:pt x="7686" y="1749"/>
                  </a:lnTo>
                  <a:lnTo>
                    <a:pt x="7244" y="1941"/>
                  </a:lnTo>
                  <a:lnTo>
                    <a:pt x="6802" y="2095"/>
                  </a:lnTo>
                  <a:lnTo>
                    <a:pt x="6341" y="2249"/>
                  </a:lnTo>
                  <a:lnTo>
                    <a:pt x="5841" y="2364"/>
                  </a:lnTo>
                  <a:lnTo>
                    <a:pt x="5342" y="2441"/>
                  </a:lnTo>
                  <a:lnTo>
                    <a:pt x="4842" y="2479"/>
                  </a:lnTo>
                  <a:lnTo>
                    <a:pt x="4304" y="2499"/>
                  </a:lnTo>
                  <a:lnTo>
                    <a:pt x="4054" y="2479"/>
                  </a:lnTo>
                  <a:lnTo>
                    <a:pt x="3804" y="2460"/>
                  </a:lnTo>
                  <a:lnTo>
                    <a:pt x="3343" y="2383"/>
                  </a:lnTo>
                  <a:lnTo>
                    <a:pt x="2921" y="2268"/>
                  </a:lnTo>
                  <a:lnTo>
                    <a:pt x="2517" y="2114"/>
                  </a:lnTo>
                  <a:lnTo>
                    <a:pt x="2152" y="1961"/>
                  </a:lnTo>
                  <a:lnTo>
                    <a:pt x="1806" y="1768"/>
                  </a:lnTo>
                  <a:lnTo>
                    <a:pt x="1518" y="1576"/>
                  </a:lnTo>
                  <a:lnTo>
                    <a:pt x="1249" y="1384"/>
                  </a:lnTo>
                  <a:lnTo>
                    <a:pt x="1018" y="1192"/>
                  </a:lnTo>
                  <a:lnTo>
                    <a:pt x="807" y="1000"/>
                  </a:lnTo>
                  <a:lnTo>
                    <a:pt x="634" y="827"/>
                  </a:lnTo>
                  <a:lnTo>
                    <a:pt x="500" y="673"/>
                  </a:lnTo>
                  <a:lnTo>
                    <a:pt x="307" y="423"/>
                  </a:lnTo>
                  <a:lnTo>
                    <a:pt x="250" y="327"/>
                  </a:lnTo>
                  <a:lnTo>
                    <a:pt x="211" y="289"/>
                  </a:lnTo>
                  <a:lnTo>
                    <a:pt x="154" y="270"/>
                  </a:lnTo>
                  <a:lnTo>
                    <a:pt x="115" y="270"/>
                  </a:lnTo>
                  <a:lnTo>
                    <a:pt x="58" y="289"/>
                  </a:lnTo>
                  <a:lnTo>
                    <a:pt x="19" y="327"/>
                  </a:lnTo>
                  <a:lnTo>
                    <a:pt x="0" y="366"/>
                  </a:lnTo>
                  <a:lnTo>
                    <a:pt x="0" y="423"/>
                  </a:lnTo>
                  <a:lnTo>
                    <a:pt x="19" y="462"/>
                  </a:lnTo>
                  <a:lnTo>
                    <a:pt x="96" y="577"/>
                  </a:lnTo>
                  <a:lnTo>
                    <a:pt x="288" y="827"/>
                  </a:lnTo>
                  <a:lnTo>
                    <a:pt x="442" y="981"/>
                  </a:lnTo>
                  <a:lnTo>
                    <a:pt x="615" y="1173"/>
                  </a:lnTo>
                  <a:lnTo>
                    <a:pt x="826" y="1384"/>
                  </a:lnTo>
                  <a:lnTo>
                    <a:pt x="1076" y="1576"/>
                  </a:lnTo>
                  <a:lnTo>
                    <a:pt x="1364" y="1788"/>
                  </a:lnTo>
                  <a:lnTo>
                    <a:pt x="1672" y="1999"/>
                  </a:lnTo>
                  <a:lnTo>
                    <a:pt x="2037" y="2191"/>
                  </a:lnTo>
                  <a:lnTo>
                    <a:pt x="2421" y="2364"/>
                  </a:lnTo>
                  <a:lnTo>
                    <a:pt x="2825" y="2499"/>
                  </a:lnTo>
                  <a:lnTo>
                    <a:pt x="3286" y="2633"/>
                  </a:lnTo>
                  <a:lnTo>
                    <a:pt x="3785" y="2710"/>
                  </a:lnTo>
                  <a:lnTo>
                    <a:pt x="4035" y="2729"/>
                  </a:lnTo>
                  <a:lnTo>
                    <a:pt x="4304" y="2748"/>
                  </a:lnTo>
                  <a:lnTo>
                    <a:pt x="4515" y="2748"/>
                  </a:lnTo>
                  <a:lnTo>
                    <a:pt x="5053" y="2729"/>
                  </a:lnTo>
                  <a:lnTo>
                    <a:pt x="5572" y="2671"/>
                  </a:lnTo>
                  <a:lnTo>
                    <a:pt x="6072" y="2575"/>
                  </a:lnTo>
                  <a:lnTo>
                    <a:pt x="6571" y="2441"/>
                  </a:lnTo>
                  <a:lnTo>
                    <a:pt x="7032" y="2287"/>
                  </a:lnTo>
                  <a:lnTo>
                    <a:pt x="7494" y="2114"/>
                  </a:lnTo>
                  <a:lnTo>
                    <a:pt x="7916" y="1922"/>
                  </a:lnTo>
                  <a:lnTo>
                    <a:pt x="8320" y="1730"/>
                  </a:lnTo>
                  <a:lnTo>
                    <a:pt x="8685" y="1519"/>
                  </a:lnTo>
                  <a:lnTo>
                    <a:pt x="9011" y="1288"/>
                  </a:lnTo>
                  <a:lnTo>
                    <a:pt x="9319" y="1077"/>
                  </a:lnTo>
                  <a:lnTo>
                    <a:pt x="9588" y="865"/>
                  </a:lnTo>
                  <a:lnTo>
                    <a:pt x="9799" y="673"/>
                  </a:lnTo>
                  <a:lnTo>
                    <a:pt x="9991" y="481"/>
                  </a:lnTo>
                  <a:lnTo>
                    <a:pt x="10126" y="327"/>
                  </a:lnTo>
                  <a:lnTo>
                    <a:pt x="10222" y="174"/>
                  </a:lnTo>
                  <a:lnTo>
                    <a:pt x="10222" y="135"/>
                  </a:lnTo>
                  <a:lnTo>
                    <a:pt x="10222" y="78"/>
                  </a:lnTo>
                  <a:lnTo>
                    <a:pt x="10203" y="39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4E4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74"/>
            <p:cNvSpPr/>
            <p:nvPr/>
          </p:nvSpPr>
          <p:spPr>
            <a:xfrm rot="969167">
              <a:off x="6557376" y="2572443"/>
              <a:ext cx="374507" cy="329813"/>
            </a:xfrm>
            <a:custGeom>
              <a:avLst/>
              <a:gdLst/>
              <a:ahLst/>
              <a:cxnLst/>
              <a:rect l="l" t="t" r="r" b="b"/>
              <a:pathLst>
                <a:path w="5631" h="4959" extrusionOk="0">
                  <a:moveTo>
                    <a:pt x="5419" y="1"/>
                  </a:moveTo>
                  <a:lnTo>
                    <a:pt x="5381" y="20"/>
                  </a:lnTo>
                  <a:lnTo>
                    <a:pt x="5343" y="59"/>
                  </a:lnTo>
                  <a:lnTo>
                    <a:pt x="5323" y="97"/>
                  </a:lnTo>
                  <a:lnTo>
                    <a:pt x="5323" y="155"/>
                  </a:lnTo>
                  <a:lnTo>
                    <a:pt x="5343" y="270"/>
                  </a:lnTo>
                  <a:lnTo>
                    <a:pt x="5362" y="577"/>
                  </a:lnTo>
                  <a:lnTo>
                    <a:pt x="5381" y="1019"/>
                  </a:lnTo>
                  <a:lnTo>
                    <a:pt x="5362" y="1288"/>
                  </a:lnTo>
                  <a:lnTo>
                    <a:pt x="5343" y="1576"/>
                  </a:lnTo>
                  <a:lnTo>
                    <a:pt x="5285" y="1865"/>
                  </a:lnTo>
                  <a:lnTo>
                    <a:pt x="5208" y="2172"/>
                  </a:lnTo>
                  <a:lnTo>
                    <a:pt x="5112" y="2480"/>
                  </a:lnTo>
                  <a:lnTo>
                    <a:pt x="4977" y="2787"/>
                  </a:lnTo>
                  <a:lnTo>
                    <a:pt x="4805" y="3075"/>
                  </a:lnTo>
                  <a:lnTo>
                    <a:pt x="4593" y="3363"/>
                  </a:lnTo>
                  <a:lnTo>
                    <a:pt x="4459" y="3498"/>
                  </a:lnTo>
                  <a:lnTo>
                    <a:pt x="4324" y="3632"/>
                  </a:lnTo>
                  <a:lnTo>
                    <a:pt x="4170" y="3748"/>
                  </a:lnTo>
                  <a:lnTo>
                    <a:pt x="4017" y="3863"/>
                  </a:lnTo>
                  <a:lnTo>
                    <a:pt x="3690" y="4074"/>
                  </a:lnTo>
                  <a:lnTo>
                    <a:pt x="3344" y="4247"/>
                  </a:lnTo>
                  <a:lnTo>
                    <a:pt x="2998" y="4382"/>
                  </a:lnTo>
                  <a:lnTo>
                    <a:pt x="2672" y="4478"/>
                  </a:lnTo>
                  <a:lnTo>
                    <a:pt x="2345" y="4574"/>
                  </a:lnTo>
                  <a:lnTo>
                    <a:pt x="2018" y="4632"/>
                  </a:lnTo>
                  <a:lnTo>
                    <a:pt x="1711" y="4670"/>
                  </a:lnTo>
                  <a:lnTo>
                    <a:pt x="1442" y="4689"/>
                  </a:lnTo>
                  <a:lnTo>
                    <a:pt x="923" y="4689"/>
                  </a:lnTo>
                  <a:lnTo>
                    <a:pt x="520" y="4651"/>
                  </a:lnTo>
                  <a:lnTo>
                    <a:pt x="251" y="4612"/>
                  </a:lnTo>
                  <a:lnTo>
                    <a:pt x="155" y="4593"/>
                  </a:lnTo>
                  <a:lnTo>
                    <a:pt x="116" y="4593"/>
                  </a:lnTo>
                  <a:lnTo>
                    <a:pt x="59" y="4612"/>
                  </a:lnTo>
                  <a:lnTo>
                    <a:pt x="20" y="4651"/>
                  </a:lnTo>
                  <a:lnTo>
                    <a:pt x="1" y="4689"/>
                  </a:lnTo>
                  <a:lnTo>
                    <a:pt x="1" y="4747"/>
                  </a:lnTo>
                  <a:lnTo>
                    <a:pt x="20" y="4785"/>
                  </a:lnTo>
                  <a:lnTo>
                    <a:pt x="59" y="4824"/>
                  </a:lnTo>
                  <a:lnTo>
                    <a:pt x="97" y="4843"/>
                  </a:lnTo>
                  <a:lnTo>
                    <a:pt x="424" y="4901"/>
                  </a:lnTo>
                  <a:lnTo>
                    <a:pt x="750" y="4939"/>
                  </a:lnTo>
                  <a:lnTo>
                    <a:pt x="1192" y="4958"/>
                  </a:lnTo>
                  <a:lnTo>
                    <a:pt x="1500" y="4939"/>
                  </a:lnTo>
                  <a:lnTo>
                    <a:pt x="1846" y="4920"/>
                  </a:lnTo>
                  <a:lnTo>
                    <a:pt x="2191" y="4862"/>
                  </a:lnTo>
                  <a:lnTo>
                    <a:pt x="2576" y="4785"/>
                  </a:lnTo>
                  <a:lnTo>
                    <a:pt x="2960" y="4670"/>
                  </a:lnTo>
                  <a:lnTo>
                    <a:pt x="3363" y="4516"/>
                  </a:lnTo>
                  <a:lnTo>
                    <a:pt x="3767" y="4324"/>
                  </a:lnTo>
                  <a:lnTo>
                    <a:pt x="4151" y="4094"/>
                  </a:lnTo>
                  <a:lnTo>
                    <a:pt x="4324" y="3959"/>
                  </a:lnTo>
                  <a:lnTo>
                    <a:pt x="4497" y="3825"/>
                  </a:lnTo>
                  <a:lnTo>
                    <a:pt x="4632" y="3690"/>
                  </a:lnTo>
                  <a:lnTo>
                    <a:pt x="4766" y="3536"/>
                  </a:lnTo>
                  <a:lnTo>
                    <a:pt x="4901" y="3383"/>
                  </a:lnTo>
                  <a:lnTo>
                    <a:pt x="5016" y="3229"/>
                  </a:lnTo>
                  <a:lnTo>
                    <a:pt x="5189" y="2921"/>
                  </a:lnTo>
                  <a:lnTo>
                    <a:pt x="5343" y="2595"/>
                  </a:lnTo>
                  <a:lnTo>
                    <a:pt x="5458" y="2268"/>
                  </a:lnTo>
                  <a:lnTo>
                    <a:pt x="5535" y="1942"/>
                  </a:lnTo>
                  <a:lnTo>
                    <a:pt x="5592" y="1615"/>
                  </a:lnTo>
                  <a:lnTo>
                    <a:pt x="5631" y="1307"/>
                  </a:lnTo>
                  <a:lnTo>
                    <a:pt x="5631" y="1019"/>
                  </a:lnTo>
                  <a:lnTo>
                    <a:pt x="5631" y="769"/>
                  </a:lnTo>
                  <a:lnTo>
                    <a:pt x="5631" y="558"/>
                  </a:lnTo>
                  <a:lnTo>
                    <a:pt x="5592" y="231"/>
                  </a:lnTo>
                  <a:lnTo>
                    <a:pt x="5573" y="97"/>
                  </a:lnTo>
                  <a:lnTo>
                    <a:pt x="5554" y="59"/>
                  </a:lnTo>
                  <a:lnTo>
                    <a:pt x="5515" y="20"/>
                  </a:lnTo>
                  <a:lnTo>
                    <a:pt x="5477" y="1"/>
                  </a:lnTo>
                  <a:close/>
                </a:path>
              </a:pathLst>
            </a:custGeom>
            <a:solidFill>
              <a:srgbClr val="4E4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74"/>
            <p:cNvSpPr/>
            <p:nvPr/>
          </p:nvSpPr>
          <p:spPr>
            <a:xfrm rot="969167">
              <a:off x="5649009" y="2397076"/>
              <a:ext cx="1525893" cy="759123"/>
            </a:xfrm>
            <a:custGeom>
              <a:avLst/>
              <a:gdLst/>
              <a:ahLst/>
              <a:cxnLst/>
              <a:rect l="l" t="t" r="r" b="b"/>
              <a:pathLst>
                <a:path w="22943" h="11414" extrusionOk="0">
                  <a:moveTo>
                    <a:pt x="20041" y="1"/>
                  </a:moveTo>
                  <a:lnTo>
                    <a:pt x="19715" y="20"/>
                  </a:lnTo>
                  <a:lnTo>
                    <a:pt x="19407" y="39"/>
                  </a:lnTo>
                  <a:lnTo>
                    <a:pt x="19369" y="58"/>
                  </a:lnTo>
                  <a:lnTo>
                    <a:pt x="19330" y="78"/>
                  </a:lnTo>
                  <a:lnTo>
                    <a:pt x="19311" y="135"/>
                  </a:lnTo>
                  <a:lnTo>
                    <a:pt x="19292" y="174"/>
                  </a:lnTo>
                  <a:lnTo>
                    <a:pt x="19311" y="231"/>
                  </a:lnTo>
                  <a:lnTo>
                    <a:pt x="19349" y="270"/>
                  </a:lnTo>
                  <a:lnTo>
                    <a:pt x="19388" y="289"/>
                  </a:lnTo>
                  <a:lnTo>
                    <a:pt x="19446" y="289"/>
                  </a:lnTo>
                  <a:lnTo>
                    <a:pt x="19715" y="270"/>
                  </a:lnTo>
                  <a:lnTo>
                    <a:pt x="20003" y="270"/>
                  </a:lnTo>
                  <a:lnTo>
                    <a:pt x="20368" y="289"/>
                  </a:lnTo>
                  <a:lnTo>
                    <a:pt x="20790" y="327"/>
                  </a:lnTo>
                  <a:lnTo>
                    <a:pt x="21002" y="385"/>
                  </a:lnTo>
                  <a:lnTo>
                    <a:pt x="21213" y="423"/>
                  </a:lnTo>
                  <a:lnTo>
                    <a:pt x="21425" y="500"/>
                  </a:lnTo>
                  <a:lnTo>
                    <a:pt x="21636" y="577"/>
                  </a:lnTo>
                  <a:lnTo>
                    <a:pt x="21847" y="692"/>
                  </a:lnTo>
                  <a:lnTo>
                    <a:pt x="22039" y="808"/>
                  </a:lnTo>
                  <a:lnTo>
                    <a:pt x="22212" y="942"/>
                  </a:lnTo>
                  <a:lnTo>
                    <a:pt x="22347" y="1115"/>
                  </a:lnTo>
                  <a:lnTo>
                    <a:pt x="22462" y="1288"/>
                  </a:lnTo>
                  <a:lnTo>
                    <a:pt x="22539" y="1480"/>
                  </a:lnTo>
                  <a:lnTo>
                    <a:pt x="22616" y="1672"/>
                  </a:lnTo>
                  <a:lnTo>
                    <a:pt x="22654" y="1884"/>
                  </a:lnTo>
                  <a:lnTo>
                    <a:pt x="22673" y="2114"/>
                  </a:lnTo>
                  <a:lnTo>
                    <a:pt x="22673" y="2345"/>
                  </a:lnTo>
                  <a:lnTo>
                    <a:pt x="22654" y="2595"/>
                  </a:lnTo>
                  <a:lnTo>
                    <a:pt x="22635" y="2825"/>
                  </a:lnTo>
                  <a:lnTo>
                    <a:pt x="22558" y="3325"/>
                  </a:lnTo>
                  <a:lnTo>
                    <a:pt x="22462" y="3786"/>
                  </a:lnTo>
                  <a:lnTo>
                    <a:pt x="22347" y="4247"/>
                  </a:lnTo>
                  <a:lnTo>
                    <a:pt x="22347" y="4286"/>
                  </a:lnTo>
                  <a:lnTo>
                    <a:pt x="22270" y="4535"/>
                  </a:lnTo>
                  <a:lnTo>
                    <a:pt x="22193" y="4727"/>
                  </a:lnTo>
                  <a:lnTo>
                    <a:pt x="22078" y="4881"/>
                  </a:lnTo>
                  <a:lnTo>
                    <a:pt x="21943" y="4996"/>
                  </a:lnTo>
                  <a:lnTo>
                    <a:pt x="21770" y="5093"/>
                  </a:lnTo>
                  <a:lnTo>
                    <a:pt x="21578" y="5169"/>
                  </a:lnTo>
                  <a:lnTo>
                    <a:pt x="21021" y="5342"/>
                  </a:lnTo>
                  <a:lnTo>
                    <a:pt x="20310" y="5534"/>
                  </a:lnTo>
                  <a:lnTo>
                    <a:pt x="19887" y="5669"/>
                  </a:lnTo>
                  <a:lnTo>
                    <a:pt x="19407" y="5842"/>
                  </a:lnTo>
                  <a:lnTo>
                    <a:pt x="19119" y="5938"/>
                  </a:lnTo>
                  <a:lnTo>
                    <a:pt x="18869" y="6053"/>
                  </a:lnTo>
                  <a:lnTo>
                    <a:pt x="18619" y="6169"/>
                  </a:lnTo>
                  <a:lnTo>
                    <a:pt x="18389" y="6303"/>
                  </a:lnTo>
                  <a:lnTo>
                    <a:pt x="17985" y="6572"/>
                  </a:lnTo>
                  <a:lnTo>
                    <a:pt x="17620" y="6841"/>
                  </a:lnTo>
                  <a:lnTo>
                    <a:pt x="17294" y="7110"/>
                  </a:lnTo>
                  <a:lnTo>
                    <a:pt x="17005" y="7398"/>
                  </a:lnTo>
                  <a:lnTo>
                    <a:pt x="16756" y="7686"/>
                  </a:lnTo>
                  <a:lnTo>
                    <a:pt x="16506" y="7975"/>
                  </a:lnTo>
                  <a:lnTo>
                    <a:pt x="16083" y="8455"/>
                  </a:lnTo>
                  <a:lnTo>
                    <a:pt x="15852" y="8686"/>
                  </a:lnTo>
                  <a:lnTo>
                    <a:pt x="15622" y="8878"/>
                  </a:lnTo>
                  <a:lnTo>
                    <a:pt x="15487" y="8993"/>
                  </a:lnTo>
                  <a:lnTo>
                    <a:pt x="15353" y="9070"/>
                  </a:lnTo>
                  <a:lnTo>
                    <a:pt x="15045" y="9243"/>
                  </a:lnTo>
                  <a:lnTo>
                    <a:pt x="14700" y="9358"/>
                  </a:lnTo>
                  <a:lnTo>
                    <a:pt x="14354" y="9454"/>
                  </a:lnTo>
                  <a:lnTo>
                    <a:pt x="13969" y="9531"/>
                  </a:lnTo>
                  <a:lnTo>
                    <a:pt x="13585" y="9589"/>
                  </a:lnTo>
                  <a:lnTo>
                    <a:pt x="12797" y="9666"/>
                  </a:lnTo>
                  <a:lnTo>
                    <a:pt x="12086" y="9742"/>
                  </a:lnTo>
                  <a:lnTo>
                    <a:pt x="11741" y="9800"/>
                  </a:lnTo>
                  <a:lnTo>
                    <a:pt x="11433" y="9858"/>
                  </a:lnTo>
                  <a:lnTo>
                    <a:pt x="11049" y="9954"/>
                  </a:lnTo>
                  <a:lnTo>
                    <a:pt x="10684" y="10107"/>
                  </a:lnTo>
                  <a:lnTo>
                    <a:pt x="10338" y="10261"/>
                  </a:lnTo>
                  <a:lnTo>
                    <a:pt x="9973" y="10434"/>
                  </a:lnTo>
                  <a:lnTo>
                    <a:pt x="9493" y="10665"/>
                  </a:lnTo>
                  <a:lnTo>
                    <a:pt x="9224" y="10761"/>
                  </a:lnTo>
                  <a:lnTo>
                    <a:pt x="8974" y="10876"/>
                  </a:lnTo>
                  <a:lnTo>
                    <a:pt x="8686" y="10972"/>
                  </a:lnTo>
                  <a:lnTo>
                    <a:pt x="8397" y="11049"/>
                  </a:lnTo>
                  <a:lnTo>
                    <a:pt x="8071" y="11107"/>
                  </a:lnTo>
                  <a:lnTo>
                    <a:pt x="7744" y="11145"/>
                  </a:lnTo>
                  <a:lnTo>
                    <a:pt x="7187" y="11145"/>
                  </a:lnTo>
                  <a:lnTo>
                    <a:pt x="6976" y="11107"/>
                  </a:lnTo>
                  <a:lnTo>
                    <a:pt x="6803" y="11068"/>
                  </a:lnTo>
                  <a:lnTo>
                    <a:pt x="6649" y="11010"/>
                  </a:lnTo>
                  <a:lnTo>
                    <a:pt x="6495" y="10914"/>
                  </a:lnTo>
                  <a:lnTo>
                    <a:pt x="6245" y="10741"/>
                  </a:lnTo>
                  <a:lnTo>
                    <a:pt x="6034" y="10588"/>
                  </a:lnTo>
                  <a:lnTo>
                    <a:pt x="5784" y="10415"/>
                  </a:lnTo>
                  <a:lnTo>
                    <a:pt x="5631" y="10357"/>
                  </a:lnTo>
                  <a:lnTo>
                    <a:pt x="5458" y="10280"/>
                  </a:lnTo>
                  <a:lnTo>
                    <a:pt x="5265" y="10204"/>
                  </a:lnTo>
                  <a:lnTo>
                    <a:pt x="5054" y="10146"/>
                  </a:lnTo>
                  <a:lnTo>
                    <a:pt x="4881" y="10107"/>
                  </a:lnTo>
                  <a:lnTo>
                    <a:pt x="4727" y="10088"/>
                  </a:lnTo>
                  <a:lnTo>
                    <a:pt x="4401" y="10069"/>
                  </a:lnTo>
                  <a:lnTo>
                    <a:pt x="4093" y="10107"/>
                  </a:lnTo>
                  <a:lnTo>
                    <a:pt x="3767" y="10165"/>
                  </a:lnTo>
                  <a:lnTo>
                    <a:pt x="3459" y="10242"/>
                  </a:lnTo>
                  <a:lnTo>
                    <a:pt x="3133" y="10338"/>
                  </a:lnTo>
                  <a:lnTo>
                    <a:pt x="2537" y="10549"/>
                  </a:lnTo>
                  <a:lnTo>
                    <a:pt x="2134" y="10703"/>
                  </a:lnTo>
                  <a:lnTo>
                    <a:pt x="1749" y="10818"/>
                  </a:lnTo>
                  <a:lnTo>
                    <a:pt x="1576" y="10876"/>
                  </a:lnTo>
                  <a:lnTo>
                    <a:pt x="1384" y="10895"/>
                  </a:lnTo>
                  <a:lnTo>
                    <a:pt x="1230" y="10914"/>
                  </a:lnTo>
                  <a:lnTo>
                    <a:pt x="1077" y="10914"/>
                  </a:lnTo>
                  <a:lnTo>
                    <a:pt x="923" y="10876"/>
                  </a:lnTo>
                  <a:lnTo>
                    <a:pt x="789" y="10818"/>
                  </a:lnTo>
                  <a:lnTo>
                    <a:pt x="673" y="10722"/>
                  </a:lnTo>
                  <a:lnTo>
                    <a:pt x="577" y="10607"/>
                  </a:lnTo>
                  <a:lnTo>
                    <a:pt x="500" y="10492"/>
                  </a:lnTo>
                  <a:lnTo>
                    <a:pt x="443" y="10357"/>
                  </a:lnTo>
                  <a:lnTo>
                    <a:pt x="385" y="10223"/>
                  </a:lnTo>
                  <a:lnTo>
                    <a:pt x="347" y="10088"/>
                  </a:lnTo>
                  <a:lnTo>
                    <a:pt x="289" y="9762"/>
                  </a:lnTo>
                  <a:lnTo>
                    <a:pt x="270" y="9435"/>
                  </a:lnTo>
                  <a:lnTo>
                    <a:pt x="270" y="9108"/>
                  </a:lnTo>
                  <a:lnTo>
                    <a:pt x="289" y="8782"/>
                  </a:lnTo>
                  <a:lnTo>
                    <a:pt x="327" y="8493"/>
                  </a:lnTo>
                  <a:lnTo>
                    <a:pt x="385" y="8244"/>
                  </a:lnTo>
                  <a:lnTo>
                    <a:pt x="443" y="7898"/>
                  </a:lnTo>
                  <a:lnTo>
                    <a:pt x="481" y="7552"/>
                  </a:lnTo>
                  <a:lnTo>
                    <a:pt x="481" y="7206"/>
                  </a:lnTo>
                  <a:lnTo>
                    <a:pt x="481" y="6899"/>
                  </a:lnTo>
                  <a:lnTo>
                    <a:pt x="443" y="6610"/>
                  </a:lnTo>
                  <a:lnTo>
                    <a:pt x="423" y="6399"/>
                  </a:lnTo>
                  <a:lnTo>
                    <a:pt x="385" y="6188"/>
                  </a:lnTo>
                  <a:lnTo>
                    <a:pt x="366" y="6130"/>
                  </a:lnTo>
                  <a:lnTo>
                    <a:pt x="327" y="6092"/>
                  </a:lnTo>
                  <a:lnTo>
                    <a:pt x="289" y="6072"/>
                  </a:lnTo>
                  <a:lnTo>
                    <a:pt x="231" y="6072"/>
                  </a:lnTo>
                  <a:lnTo>
                    <a:pt x="174" y="6092"/>
                  </a:lnTo>
                  <a:lnTo>
                    <a:pt x="154" y="6130"/>
                  </a:lnTo>
                  <a:lnTo>
                    <a:pt x="135" y="6188"/>
                  </a:lnTo>
                  <a:lnTo>
                    <a:pt x="135" y="6226"/>
                  </a:lnTo>
                  <a:lnTo>
                    <a:pt x="154" y="6418"/>
                  </a:lnTo>
                  <a:lnTo>
                    <a:pt x="212" y="6899"/>
                  </a:lnTo>
                  <a:lnTo>
                    <a:pt x="231" y="7206"/>
                  </a:lnTo>
                  <a:lnTo>
                    <a:pt x="231" y="7514"/>
                  </a:lnTo>
                  <a:lnTo>
                    <a:pt x="193" y="7859"/>
                  </a:lnTo>
                  <a:lnTo>
                    <a:pt x="135" y="8167"/>
                  </a:lnTo>
                  <a:lnTo>
                    <a:pt x="78" y="8455"/>
                  </a:lnTo>
                  <a:lnTo>
                    <a:pt x="20" y="8782"/>
                  </a:lnTo>
                  <a:lnTo>
                    <a:pt x="1" y="9108"/>
                  </a:lnTo>
                  <a:lnTo>
                    <a:pt x="1" y="9473"/>
                  </a:lnTo>
                  <a:lnTo>
                    <a:pt x="39" y="9838"/>
                  </a:lnTo>
                  <a:lnTo>
                    <a:pt x="97" y="10165"/>
                  </a:lnTo>
                  <a:lnTo>
                    <a:pt x="154" y="10338"/>
                  </a:lnTo>
                  <a:lnTo>
                    <a:pt x="212" y="10492"/>
                  </a:lnTo>
                  <a:lnTo>
                    <a:pt x="270" y="10626"/>
                  </a:lnTo>
                  <a:lnTo>
                    <a:pt x="366" y="10761"/>
                  </a:lnTo>
                  <a:lnTo>
                    <a:pt x="500" y="10914"/>
                  </a:lnTo>
                  <a:lnTo>
                    <a:pt x="654" y="11049"/>
                  </a:lnTo>
                  <a:lnTo>
                    <a:pt x="750" y="11087"/>
                  </a:lnTo>
                  <a:lnTo>
                    <a:pt x="846" y="11126"/>
                  </a:lnTo>
                  <a:lnTo>
                    <a:pt x="1038" y="11164"/>
                  </a:lnTo>
                  <a:lnTo>
                    <a:pt x="1230" y="11183"/>
                  </a:lnTo>
                  <a:lnTo>
                    <a:pt x="1403" y="11164"/>
                  </a:lnTo>
                  <a:lnTo>
                    <a:pt x="1596" y="11126"/>
                  </a:lnTo>
                  <a:lnTo>
                    <a:pt x="1788" y="11087"/>
                  </a:lnTo>
                  <a:lnTo>
                    <a:pt x="2210" y="10953"/>
                  </a:lnTo>
                  <a:lnTo>
                    <a:pt x="2633" y="10799"/>
                  </a:lnTo>
                  <a:lnTo>
                    <a:pt x="3210" y="10588"/>
                  </a:lnTo>
                  <a:lnTo>
                    <a:pt x="3498" y="10492"/>
                  </a:lnTo>
                  <a:lnTo>
                    <a:pt x="3786" y="10415"/>
                  </a:lnTo>
                  <a:lnTo>
                    <a:pt x="4093" y="10357"/>
                  </a:lnTo>
                  <a:lnTo>
                    <a:pt x="4401" y="10338"/>
                  </a:lnTo>
                  <a:lnTo>
                    <a:pt x="4689" y="10338"/>
                  </a:lnTo>
                  <a:lnTo>
                    <a:pt x="4977" y="10396"/>
                  </a:lnTo>
                  <a:lnTo>
                    <a:pt x="5189" y="10453"/>
                  </a:lnTo>
                  <a:lnTo>
                    <a:pt x="5362" y="10511"/>
                  </a:lnTo>
                  <a:lnTo>
                    <a:pt x="5650" y="10645"/>
                  </a:lnTo>
                  <a:lnTo>
                    <a:pt x="5880" y="10799"/>
                  </a:lnTo>
                  <a:lnTo>
                    <a:pt x="6092" y="10953"/>
                  </a:lnTo>
                  <a:lnTo>
                    <a:pt x="6341" y="11126"/>
                  </a:lnTo>
                  <a:lnTo>
                    <a:pt x="6457" y="11203"/>
                  </a:lnTo>
                  <a:lnTo>
                    <a:pt x="6610" y="11279"/>
                  </a:lnTo>
                  <a:lnTo>
                    <a:pt x="6764" y="11337"/>
                  </a:lnTo>
                  <a:lnTo>
                    <a:pt x="6956" y="11376"/>
                  </a:lnTo>
                  <a:lnTo>
                    <a:pt x="7168" y="11395"/>
                  </a:lnTo>
                  <a:lnTo>
                    <a:pt x="7417" y="11414"/>
                  </a:lnTo>
                  <a:lnTo>
                    <a:pt x="7763" y="11395"/>
                  </a:lnTo>
                  <a:lnTo>
                    <a:pt x="8109" y="11356"/>
                  </a:lnTo>
                  <a:lnTo>
                    <a:pt x="8436" y="11299"/>
                  </a:lnTo>
                  <a:lnTo>
                    <a:pt x="8743" y="11222"/>
                  </a:lnTo>
                  <a:lnTo>
                    <a:pt x="9051" y="11126"/>
                  </a:lnTo>
                  <a:lnTo>
                    <a:pt x="9320" y="11010"/>
                  </a:lnTo>
                  <a:lnTo>
                    <a:pt x="9589" y="10895"/>
                  </a:lnTo>
                  <a:lnTo>
                    <a:pt x="10088" y="10665"/>
                  </a:lnTo>
                  <a:lnTo>
                    <a:pt x="10434" y="10492"/>
                  </a:lnTo>
                  <a:lnTo>
                    <a:pt x="10780" y="10338"/>
                  </a:lnTo>
                  <a:lnTo>
                    <a:pt x="11126" y="10204"/>
                  </a:lnTo>
                  <a:lnTo>
                    <a:pt x="11491" y="10107"/>
                  </a:lnTo>
                  <a:lnTo>
                    <a:pt x="11798" y="10050"/>
                  </a:lnTo>
                  <a:lnTo>
                    <a:pt x="12125" y="9992"/>
                  </a:lnTo>
                  <a:lnTo>
                    <a:pt x="12817" y="9915"/>
                  </a:lnTo>
                  <a:lnTo>
                    <a:pt x="13624" y="9838"/>
                  </a:lnTo>
                  <a:lnTo>
                    <a:pt x="14027" y="9781"/>
                  </a:lnTo>
                  <a:lnTo>
                    <a:pt x="14411" y="9704"/>
                  </a:lnTo>
                  <a:lnTo>
                    <a:pt x="14796" y="9589"/>
                  </a:lnTo>
                  <a:lnTo>
                    <a:pt x="15161" y="9454"/>
                  </a:lnTo>
                  <a:lnTo>
                    <a:pt x="15334" y="9377"/>
                  </a:lnTo>
                  <a:lnTo>
                    <a:pt x="15487" y="9300"/>
                  </a:lnTo>
                  <a:lnTo>
                    <a:pt x="15641" y="9204"/>
                  </a:lnTo>
                  <a:lnTo>
                    <a:pt x="15795" y="9089"/>
                  </a:lnTo>
                  <a:lnTo>
                    <a:pt x="16045" y="8859"/>
                  </a:lnTo>
                  <a:lnTo>
                    <a:pt x="16256" y="8628"/>
                  </a:lnTo>
                  <a:lnTo>
                    <a:pt x="16698" y="8148"/>
                  </a:lnTo>
                  <a:lnTo>
                    <a:pt x="16948" y="7859"/>
                  </a:lnTo>
                  <a:lnTo>
                    <a:pt x="17197" y="7571"/>
                  </a:lnTo>
                  <a:lnTo>
                    <a:pt x="17486" y="7302"/>
                  </a:lnTo>
                  <a:lnTo>
                    <a:pt x="17793" y="7033"/>
                  </a:lnTo>
                  <a:lnTo>
                    <a:pt x="18139" y="6764"/>
                  </a:lnTo>
                  <a:lnTo>
                    <a:pt x="18523" y="6514"/>
                  </a:lnTo>
                  <a:lnTo>
                    <a:pt x="18965" y="6284"/>
                  </a:lnTo>
                  <a:lnTo>
                    <a:pt x="19215" y="6188"/>
                  </a:lnTo>
                  <a:lnTo>
                    <a:pt x="19484" y="6072"/>
                  </a:lnTo>
                  <a:lnTo>
                    <a:pt x="19964" y="5919"/>
                  </a:lnTo>
                  <a:lnTo>
                    <a:pt x="20387" y="5784"/>
                  </a:lnTo>
                  <a:lnTo>
                    <a:pt x="21079" y="5592"/>
                  </a:lnTo>
                  <a:lnTo>
                    <a:pt x="21405" y="5496"/>
                  </a:lnTo>
                  <a:lnTo>
                    <a:pt x="21674" y="5419"/>
                  </a:lnTo>
                  <a:lnTo>
                    <a:pt x="21905" y="5323"/>
                  </a:lnTo>
                  <a:lnTo>
                    <a:pt x="22097" y="5208"/>
                  </a:lnTo>
                  <a:lnTo>
                    <a:pt x="22193" y="5150"/>
                  </a:lnTo>
                  <a:lnTo>
                    <a:pt x="22270" y="5073"/>
                  </a:lnTo>
                  <a:lnTo>
                    <a:pt x="22328" y="4977"/>
                  </a:lnTo>
                  <a:lnTo>
                    <a:pt x="22404" y="4881"/>
                  </a:lnTo>
                  <a:lnTo>
                    <a:pt x="22501" y="4651"/>
                  </a:lnTo>
                  <a:lnTo>
                    <a:pt x="22597" y="4343"/>
                  </a:lnTo>
                  <a:lnTo>
                    <a:pt x="22597" y="4305"/>
                  </a:lnTo>
                  <a:lnTo>
                    <a:pt x="22712" y="3824"/>
                  </a:lnTo>
                  <a:lnTo>
                    <a:pt x="22827" y="3325"/>
                  </a:lnTo>
                  <a:lnTo>
                    <a:pt x="22904" y="2806"/>
                  </a:lnTo>
                  <a:lnTo>
                    <a:pt x="22923" y="2537"/>
                  </a:lnTo>
                  <a:lnTo>
                    <a:pt x="22942" y="2287"/>
                  </a:lnTo>
                  <a:lnTo>
                    <a:pt x="22923" y="2037"/>
                  </a:lnTo>
                  <a:lnTo>
                    <a:pt x="22904" y="1788"/>
                  </a:lnTo>
                  <a:lnTo>
                    <a:pt x="22846" y="1557"/>
                  </a:lnTo>
                  <a:lnTo>
                    <a:pt x="22770" y="1327"/>
                  </a:lnTo>
                  <a:lnTo>
                    <a:pt x="22673" y="1134"/>
                  </a:lnTo>
                  <a:lnTo>
                    <a:pt x="22539" y="923"/>
                  </a:lnTo>
                  <a:lnTo>
                    <a:pt x="22385" y="750"/>
                  </a:lnTo>
                  <a:lnTo>
                    <a:pt x="22193" y="596"/>
                  </a:lnTo>
                  <a:lnTo>
                    <a:pt x="21982" y="462"/>
                  </a:lnTo>
                  <a:lnTo>
                    <a:pt x="21770" y="347"/>
                  </a:lnTo>
                  <a:lnTo>
                    <a:pt x="21540" y="270"/>
                  </a:lnTo>
                  <a:lnTo>
                    <a:pt x="21309" y="193"/>
                  </a:lnTo>
                  <a:lnTo>
                    <a:pt x="21079" y="135"/>
                  </a:lnTo>
                  <a:lnTo>
                    <a:pt x="20848" y="78"/>
                  </a:lnTo>
                  <a:lnTo>
                    <a:pt x="20425" y="20"/>
                  </a:lnTo>
                  <a:lnTo>
                    <a:pt x="20041" y="1"/>
                  </a:lnTo>
                  <a:close/>
                </a:path>
              </a:pathLst>
            </a:custGeom>
            <a:solidFill>
              <a:srgbClr val="4E4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74"/>
            <p:cNvSpPr/>
            <p:nvPr/>
          </p:nvSpPr>
          <p:spPr>
            <a:xfrm rot="969167">
              <a:off x="5742729" y="2747911"/>
              <a:ext cx="1238313" cy="600634"/>
            </a:xfrm>
            <a:custGeom>
              <a:avLst/>
              <a:gdLst/>
              <a:ahLst/>
              <a:cxnLst/>
              <a:rect l="l" t="t" r="r" b="b"/>
              <a:pathLst>
                <a:path w="18619" h="9031" extrusionOk="0">
                  <a:moveTo>
                    <a:pt x="18465" y="0"/>
                  </a:moveTo>
                  <a:lnTo>
                    <a:pt x="18427" y="19"/>
                  </a:lnTo>
                  <a:lnTo>
                    <a:pt x="18388" y="58"/>
                  </a:lnTo>
                  <a:lnTo>
                    <a:pt x="18350" y="96"/>
                  </a:lnTo>
                  <a:lnTo>
                    <a:pt x="18350" y="154"/>
                  </a:lnTo>
                  <a:lnTo>
                    <a:pt x="18350" y="288"/>
                  </a:lnTo>
                  <a:lnTo>
                    <a:pt x="18369" y="634"/>
                  </a:lnTo>
                  <a:lnTo>
                    <a:pt x="18350" y="884"/>
                  </a:lnTo>
                  <a:lnTo>
                    <a:pt x="18331" y="1172"/>
                  </a:lnTo>
                  <a:lnTo>
                    <a:pt x="18273" y="1499"/>
                  </a:lnTo>
                  <a:lnTo>
                    <a:pt x="18215" y="1845"/>
                  </a:lnTo>
                  <a:lnTo>
                    <a:pt x="18119" y="2229"/>
                  </a:lnTo>
                  <a:lnTo>
                    <a:pt x="18004" y="2632"/>
                  </a:lnTo>
                  <a:lnTo>
                    <a:pt x="17870" y="3055"/>
                  </a:lnTo>
                  <a:lnTo>
                    <a:pt x="17677" y="3478"/>
                  </a:lnTo>
                  <a:lnTo>
                    <a:pt x="17447" y="3920"/>
                  </a:lnTo>
                  <a:lnTo>
                    <a:pt x="17178" y="4362"/>
                  </a:lnTo>
                  <a:lnTo>
                    <a:pt x="16851" y="4784"/>
                  </a:lnTo>
                  <a:lnTo>
                    <a:pt x="16678" y="4996"/>
                  </a:lnTo>
                  <a:lnTo>
                    <a:pt x="16486" y="5226"/>
                  </a:lnTo>
                  <a:lnTo>
                    <a:pt x="16275" y="5418"/>
                  </a:lnTo>
                  <a:lnTo>
                    <a:pt x="16044" y="5630"/>
                  </a:lnTo>
                  <a:lnTo>
                    <a:pt x="15795" y="5841"/>
                  </a:lnTo>
                  <a:lnTo>
                    <a:pt x="15526" y="6033"/>
                  </a:lnTo>
                  <a:lnTo>
                    <a:pt x="15237" y="6225"/>
                  </a:lnTo>
                  <a:lnTo>
                    <a:pt x="14930" y="6418"/>
                  </a:lnTo>
                  <a:lnTo>
                    <a:pt x="14603" y="6610"/>
                  </a:lnTo>
                  <a:lnTo>
                    <a:pt x="14257" y="6802"/>
                  </a:lnTo>
                  <a:lnTo>
                    <a:pt x="13527" y="7148"/>
                  </a:lnTo>
                  <a:lnTo>
                    <a:pt x="12739" y="7474"/>
                  </a:lnTo>
                  <a:lnTo>
                    <a:pt x="11932" y="7782"/>
                  </a:lnTo>
                  <a:lnTo>
                    <a:pt x="11087" y="8051"/>
                  </a:lnTo>
                  <a:lnTo>
                    <a:pt x="10222" y="8281"/>
                  </a:lnTo>
                  <a:lnTo>
                    <a:pt x="9339" y="8474"/>
                  </a:lnTo>
                  <a:lnTo>
                    <a:pt x="8474" y="8627"/>
                  </a:lnTo>
                  <a:lnTo>
                    <a:pt x="8032" y="8685"/>
                  </a:lnTo>
                  <a:lnTo>
                    <a:pt x="7609" y="8723"/>
                  </a:lnTo>
                  <a:lnTo>
                    <a:pt x="7187" y="8762"/>
                  </a:lnTo>
                  <a:lnTo>
                    <a:pt x="6764" y="8781"/>
                  </a:lnTo>
                  <a:lnTo>
                    <a:pt x="6341" y="8781"/>
                  </a:lnTo>
                  <a:lnTo>
                    <a:pt x="5938" y="8762"/>
                  </a:lnTo>
                  <a:lnTo>
                    <a:pt x="5553" y="8743"/>
                  </a:lnTo>
                  <a:lnTo>
                    <a:pt x="5169" y="8704"/>
                  </a:lnTo>
                  <a:lnTo>
                    <a:pt x="4785" y="8646"/>
                  </a:lnTo>
                  <a:lnTo>
                    <a:pt x="4439" y="8570"/>
                  </a:lnTo>
                  <a:lnTo>
                    <a:pt x="4112" y="8493"/>
                  </a:lnTo>
                  <a:lnTo>
                    <a:pt x="3805" y="8397"/>
                  </a:lnTo>
                  <a:lnTo>
                    <a:pt x="3517" y="8301"/>
                  </a:lnTo>
                  <a:lnTo>
                    <a:pt x="3248" y="8185"/>
                  </a:lnTo>
                  <a:lnTo>
                    <a:pt x="2979" y="8070"/>
                  </a:lnTo>
                  <a:lnTo>
                    <a:pt x="2748" y="7955"/>
                  </a:lnTo>
                  <a:lnTo>
                    <a:pt x="2306" y="7705"/>
                  </a:lnTo>
                  <a:lnTo>
                    <a:pt x="1903" y="7436"/>
                  </a:lnTo>
                  <a:lnTo>
                    <a:pt x="1557" y="7167"/>
                  </a:lnTo>
                  <a:lnTo>
                    <a:pt x="1269" y="6898"/>
                  </a:lnTo>
                  <a:lnTo>
                    <a:pt x="1019" y="6629"/>
                  </a:lnTo>
                  <a:lnTo>
                    <a:pt x="827" y="6360"/>
                  </a:lnTo>
                  <a:lnTo>
                    <a:pt x="654" y="6110"/>
                  </a:lnTo>
                  <a:lnTo>
                    <a:pt x="519" y="5880"/>
                  </a:lnTo>
                  <a:lnTo>
                    <a:pt x="423" y="5687"/>
                  </a:lnTo>
                  <a:lnTo>
                    <a:pt x="289" y="5399"/>
                  </a:lnTo>
                  <a:lnTo>
                    <a:pt x="250" y="5284"/>
                  </a:lnTo>
                  <a:lnTo>
                    <a:pt x="231" y="5226"/>
                  </a:lnTo>
                  <a:lnTo>
                    <a:pt x="193" y="5188"/>
                  </a:lnTo>
                  <a:lnTo>
                    <a:pt x="97" y="5188"/>
                  </a:lnTo>
                  <a:lnTo>
                    <a:pt x="58" y="5207"/>
                  </a:lnTo>
                  <a:lnTo>
                    <a:pt x="20" y="5246"/>
                  </a:lnTo>
                  <a:lnTo>
                    <a:pt x="0" y="5284"/>
                  </a:lnTo>
                  <a:lnTo>
                    <a:pt x="0" y="5342"/>
                  </a:lnTo>
                  <a:lnTo>
                    <a:pt x="39" y="5476"/>
                  </a:lnTo>
                  <a:lnTo>
                    <a:pt x="173" y="5803"/>
                  </a:lnTo>
                  <a:lnTo>
                    <a:pt x="289" y="6014"/>
                  </a:lnTo>
                  <a:lnTo>
                    <a:pt x="423" y="6264"/>
                  </a:lnTo>
                  <a:lnTo>
                    <a:pt x="596" y="6514"/>
                  </a:lnTo>
                  <a:lnTo>
                    <a:pt x="827" y="6802"/>
                  </a:lnTo>
                  <a:lnTo>
                    <a:pt x="1076" y="7071"/>
                  </a:lnTo>
                  <a:lnTo>
                    <a:pt x="1384" y="7359"/>
                  </a:lnTo>
                  <a:lnTo>
                    <a:pt x="1730" y="7647"/>
                  </a:lnTo>
                  <a:lnTo>
                    <a:pt x="2133" y="7916"/>
                  </a:lnTo>
                  <a:lnTo>
                    <a:pt x="2614" y="8185"/>
                  </a:lnTo>
                  <a:lnTo>
                    <a:pt x="2863" y="8301"/>
                  </a:lnTo>
                  <a:lnTo>
                    <a:pt x="3132" y="8416"/>
                  </a:lnTo>
                  <a:lnTo>
                    <a:pt x="3421" y="8531"/>
                  </a:lnTo>
                  <a:lnTo>
                    <a:pt x="3728" y="8646"/>
                  </a:lnTo>
                  <a:lnTo>
                    <a:pt x="4035" y="8723"/>
                  </a:lnTo>
                  <a:lnTo>
                    <a:pt x="4381" y="8819"/>
                  </a:lnTo>
                  <a:lnTo>
                    <a:pt x="4862" y="8915"/>
                  </a:lnTo>
                  <a:lnTo>
                    <a:pt x="5361" y="8973"/>
                  </a:lnTo>
                  <a:lnTo>
                    <a:pt x="5899" y="9031"/>
                  </a:lnTo>
                  <a:lnTo>
                    <a:pt x="6437" y="9031"/>
                  </a:lnTo>
                  <a:lnTo>
                    <a:pt x="7148" y="9012"/>
                  </a:lnTo>
                  <a:lnTo>
                    <a:pt x="7878" y="8954"/>
                  </a:lnTo>
                  <a:lnTo>
                    <a:pt x="8608" y="8858"/>
                  </a:lnTo>
                  <a:lnTo>
                    <a:pt x="9358" y="8723"/>
                  </a:lnTo>
                  <a:lnTo>
                    <a:pt x="10107" y="8570"/>
                  </a:lnTo>
                  <a:lnTo>
                    <a:pt x="10856" y="8377"/>
                  </a:lnTo>
                  <a:lnTo>
                    <a:pt x="11587" y="8166"/>
                  </a:lnTo>
                  <a:lnTo>
                    <a:pt x="12298" y="7916"/>
                  </a:lnTo>
                  <a:lnTo>
                    <a:pt x="12970" y="7667"/>
                  </a:lnTo>
                  <a:lnTo>
                    <a:pt x="13643" y="7378"/>
                  </a:lnTo>
                  <a:lnTo>
                    <a:pt x="14257" y="7071"/>
                  </a:lnTo>
                  <a:lnTo>
                    <a:pt x="14853" y="6763"/>
                  </a:lnTo>
                  <a:lnTo>
                    <a:pt x="15391" y="6437"/>
                  </a:lnTo>
                  <a:lnTo>
                    <a:pt x="15871" y="6091"/>
                  </a:lnTo>
                  <a:lnTo>
                    <a:pt x="16313" y="5745"/>
                  </a:lnTo>
                  <a:lnTo>
                    <a:pt x="16505" y="5572"/>
                  </a:lnTo>
                  <a:lnTo>
                    <a:pt x="16678" y="5399"/>
                  </a:lnTo>
                  <a:lnTo>
                    <a:pt x="16871" y="5169"/>
                  </a:lnTo>
                  <a:lnTo>
                    <a:pt x="17063" y="4957"/>
                  </a:lnTo>
                  <a:lnTo>
                    <a:pt x="17236" y="4727"/>
                  </a:lnTo>
                  <a:lnTo>
                    <a:pt x="17389" y="4496"/>
                  </a:lnTo>
                  <a:lnTo>
                    <a:pt x="17677" y="4035"/>
                  </a:lnTo>
                  <a:lnTo>
                    <a:pt x="17908" y="3593"/>
                  </a:lnTo>
                  <a:lnTo>
                    <a:pt x="18100" y="3132"/>
                  </a:lnTo>
                  <a:lnTo>
                    <a:pt x="18254" y="2709"/>
                  </a:lnTo>
                  <a:lnTo>
                    <a:pt x="18369" y="2287"/>
                  </a:lnTo>
                  <a:lnTo>
                    <a:pt x="18465" y="1883"/>
                  </a:lnTo>
                  <a:lnTo>
                    <a:pt x="18542" y="1518"/>
                  </a:lnTo>
                  <a:lnTo>
                    <a:pt x="18581" y="1191"/>
                  </a:lnTo>
                  <a:lnTo>
                    <a:pt x="18600" y="884"/>
                  </a:lnTo>
                  <a:lnTo>
                    <a:pt x="18619" y="634"/>
                  </a:lnTo>
                  <a:lnTo>
                    <a:pt x="18619" y="269"/>
                  </a:lnTo>
                  <a:lnTo>
                    <a:pt x="18600" y="115"/>
                  </a:lnTo>
                  <a:lnTo>
                    <a:pt x="18600" y="77"/>
                  </a:lnTo>
                  <a:lnTo>
                    <a:pt x="18561" y="39"/>
                  </a:lnTo>
                  <a:lnTo>
                    <a:pt x="18523" y="19"/>
                  </a:lnTo>
                  <a:lnTo>
                    <a:pt x="18465" y="0"/>
                  </a:lnTo>
                  <a:close/>
                </a:path>
              </a:pathLst>
            </a:custGeom>
            <a:solidFill>
              <a:srgbClr val="4E4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57" name="Google Shape;9957;p75"/>
          <p:cNvGrpSpPr/>
          <p:nvPr/>
        </p:nvGrpSpPr>
        <p:grpSpPr>
          <a:xfrm flipH="1">
            <a:off x="1641150" y="1167551"/>
            <a:ext cx="474981" cy="650298"/>
            <a:chOff x="1060100" y="3348113"/>
            <a:chExt cx="349225" cy="478125"/>
          </a:xfrm>
        </p:grpSpPr>
        <p:sp>
          <p:nvSpPr>
            <p:cNvPr id="9958" name="Google Shape;9958;p75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75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0" name="Google Shape;9960;p75"/>
          <p:cNvGrpSpPr/>
          <p:nvPr/>
        </p:nvGrpSpPr>
        <p:grpSpPr>
          <a:xfrm flipH="1">
            <a:off x="7059187" y="819485"/>
            <a:ext cx="864242" cy="434382"/>
            <a:chOff x="-520650" y="4377063"/>
            <a:chExt cx="635425" cy="319375"/>
          </a:xfrm>
        </p:grpSpPr>
        <p:sp>
          <p:nvSpPr>
            <p:cNvPr id="9961" name="Google Shape;9961;p75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75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75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75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75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75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75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75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75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75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75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75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75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75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75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75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75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75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75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75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75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75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75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75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75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75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75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75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75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75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75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75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3" name="Google Shape;9993;p75"/>
          <p:cNvSpPr txBox="1">
            <a:spLocks noGrp="1"/>
          </p:cNvSpPr>
          <p:nvPr>
            <p:ph type="title"/>
          </p:nvPr>
        </p:nvSpPr>
        <p:spPr>
          <a:xfrm>
            <a:off x="2321700" y="530350"/>
            <a:ext cx="4500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BURGER TRUCK</a:t>
            </a:r>
            <a:endParaRPr/>
          </a:p>
        </p:txBody>
      </p:sp>
      <p:sp>
        <p:nvSpPr>
          <p:cNvPr id="9994" name="Google Shape;9994;p75"/>
          <p:cNvSpPr txBox="1">
            <a:spLocks noGrp="1"/>
          </p:cNvSpPr>
          <p:nvPr>
            <p:ph type="body" idx="4294967295"/>
          </p:nvPr>
        </p:nvSpPr>
        <p:spPr>
          <a:xfrm>
            <a:off x="4674238" y="2102513"/>
            <a:ext cx="20064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cold</a:t>
            </a:r>
            <a:endParaRPr/>
          </a:p>
        </p:txBody>
      </p:sp>
      <p:sp>
        <p:nvSpPr>
          <p:cNvPr id="9995" name="Google Shape;9995;p75"/>
          <p:cNvSpPr txBox="1">
            <a:spLocks noGrp="1"/>
          </p:cNvSpPr>
          <p:nvPr>
            <p:ph type="body" idx="4294967295"/>
          </p:nvPr>
        </p:nvSpPr>
        <p:spPr>
          <a:xfrm>
            <a:off x="7788233" y="2233149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$10</a:t>
            </a:r>
            <a:endParaRPr sz="2000" b="1"/>
          </a:p>
        </p:txBody>
      </p:sp>
      <p:sp>
        <p:nvSpPr>
          <p:cNvPr id="9996" name="Google Shape;9996;p75"/>
          <p:cNvSpPr txBox="1">
            <a:spLocks noGrp="1"/>
          </p:cNvSpPr>
          <p:nvPr>
            <p:ph type="body" idx="4294967295"/>
          </p:nvPr>
        </p:nvSpPr>
        <p:spPr>
          <a:xfrm>
            <a:off x="4674238" y="2863389"/>
            <a:ext cx="20064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Earth is where we live on</a:t>
            </a:r>
            <a:endParaRPr/>
          </a:p>
        </p:txBody>
      </p:sp>
      <p:sp>
        <p:nvSpPr>
          <p:cNvPr id="9997" name="Google Shape;9997;p75"/>
          <p:cNvSpPr txBox="1">
            <a:spLocks noGrp="1"/>
          </p:cNvSpPr>
          <p:nvPr>
            <p:ph type="body" idx="4294967295"/>
          </p:nvPr>
        </p:nvSpPr>
        <p:spPr>
          <a:xfrm>
            <a:off x="7788233" y="2995471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$15</a:t>
            </a:r>
            <a:endParaRPr sz="2000" b="1"/>
          </a:p>
        </p:txBody>
      </p:sp>
      <p:sp>
        <p:nvSpPr>
          <p:cNvPr id="9998" name="Google Shape;9998;p75"/>
          <p:cNvSpPr txBox="1">
            <a:spLocks noGrp="1"/>
          </p:cNvSpPr>
          <p:nvPr>
            <p:ph type="body" idx="4294967295"/>
          </p:nvPr>
        </p:nvSpPr>
        <p:spPr>
          <a:xfrm>
            <a:off x="4674238" y="3624266"/>
            <a:ext cx="20064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Moon is our natural satellite</a:t>
            </a:r>
            <a:endParaRPr/>
          </a:p>
        </p:txBody>
      </p:sp>
      <p:sp>
        <p:nvSpPr>
          <p:cNvPr id="9999" name="Google Shape;9999;p75"/>
          <p:cNvSpPr txBox="1">
            <a:spLocks noGrp="1"/>
          </p:cNvSpPr>
          <p:nvPr>
            <p:ph type="body" idx="4294967295"/>
          </p:nvPr>
        </p:nvSpPr>
        <p:spPr>
          <a:xfrm>
            <a:off x="7788233" y="3760007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$12</a:t>
            </a:r>
            <a:endParaRPr sz="2000" b="1"/>
          </a:p>
        </p:txBody>
      </p:sp>
      <p:cxnSp>
        <p:nvCxnSpPr>
          <p:cNvPr id="10000" name="Google Shape;10000;p75"/>
          <p:cNvCxnSpPr/>
          <p:nvPr/>
        </p:nvCxnSpPr>
        <p:spPr>
          <a:xfrm>
            <a:off x="6664133" y="2468916"/>
            <a:ext cx="1124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0001" name="Google Shape;10001;p75"/>
          <p:cNvCxnSpPr/>
          <p:nvPr/>
        </p:nvCxnSpPr>
        <p:spPr>
          <a:xfrm rot="10800000">
            <a:off x="6680638" y="3231420"/>
            <a:ext cx="1107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0002" name="Google Shape;10002;p75"/>
          <p:cNvCxnSpPr/>
          <p:nvPr/>
        </p:nvCxnSpPr>
        <p:spPr>
          <a:xfrm rot="10800000">
            <a:off x="6668033" y="3991280"/>
            <a:ext cx="1120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003" name="Google Shape;10003;p75"/>
          <p:cNvSpPr/>
          <p:nvPr/>
        </p:nvSpPr>
        <p:spPr>
          <a:xfrm>
            <a:off x="5586933" y="1456087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5F81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4" name="Google Shape;10004;p75"/>
          <p:cNvSpPr txBox="1">
            <a:spLocks noGrp="1"/>
          </p:cNvSpPr>
          <p:nvPr>
            <p:ph type="body" idx="4294967295"/>
          </p:nvPr>
        </p:nvSpPr>
        <p:spPr>
          <a:xfrm>
            <a:off x="5722469" y="1498592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BURGERS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0005" name="Google Shape;10005;p75"/>
          <p:cNvSpPr/>
          <p:nvPr/>
        </p:nvSpPr>
        <p:spPr>
          <a:xfrm>
            <a:off x="4818107" y="2655713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6" name="Google Shape;10006;p75"/>
          <p:cNvSpPr/>
          <p:nvPr/>
        </p:nvSpPr>
        <p:spPr>
          <a:xfrm>
            <a:off x="4818107" y="3417713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07" name="Google Shape;10007;p75"/>
          <p:cNvGrpSpPr/>
          <p:nvPr/>
        </p:nvGrpSpPr>
        <p:grpSpPr>
          <a:xfrm>
            <a:off x="892554" y="1596039"/>
            <a:ext cx="3498294" cy="2350425"/>
            <a:chOff x="990609" y="1443639"/>
            <a:chExt cx="3498294" cy="2350425"/>
          </a:xfrm>
        </p:grpSpPr>
        <p:sp>
          <p:nvSpPr>
            <p:cNvPr id="10008" name="Google Shape;10008;p75"/>
            <p:cNvSpPr/>
            <p:nvPr/>
          </p:nvSpPr>
          <p:spPr>
            <a:xfrm>
              <a:off x="1002423" y="3351792"/>
              <a:ext cx="3474666" cy="195488"/>
            </a:xfrm>
            <a:custGeom>
              <a:avLst/>
              <a:gdLst/>
              <a:ahLst/>
              <a:cxnLst/>
              <a:rect l="l" t="t" r="r" b="b"/>
              <a:pathLst>
                <a:path w="283820" h="15968" extrusionOk="0">
                  <a:moveTo>
                    <a:pt x="4164" y="1"/>
                  </a:moveTo>
                  <a:lnTo>
                    <a:pt x="3558" y="28"/>
                  </a:lnTo>
                  <a:lnTo>
                    <a:pt x="3034" y="111"/>
                  </a:lnTo>
                  <a:lnTo>
                    <a:pt x="2537" y="221"/>
                  </a:lnTo>
                  <a:lnTo>
                    <a:pt x="2096" y="359"/>
                  </a:lnTo>
                  <a:lnTo>
                    <a:pt x="1682" y="580"/>
                  </a:lnTo>
                  <a:lnTo>
                    <a:pt x="1489" y="690"/>
                  </a:lnTo>
                  <a:lnTo>
                    <a:pt x="1324" y="828"/>
                  </a:lnTo>
                  <a:lnTo>
                    <a:pt x="1158" y="966"/>
                  </a:lnTo>
                  <a:lnTo>
                    <a:pt x="1021" y="1131"/>
                  </a:lnTo>
                  <a:lnTo>
                    <a:pt x="855" y="1324"/>
                  </a:lnTo>
                  <a:lnTo>
                    <a:pt x="745" y="1517"/>
                  </a:lnTo>
                  <a:lnTo>
                    <a:pt x="607" y="1710"/>
                  </a:lnTo>
                  <a:lnTo>
                    <a:pt x="497" y="1931"/>
                  </a:lnTo>
                  <a:lnTo>
                    <a:pt x="331" y="2427"/>
                  </a:lnTo>
                  <a:lnTo>
                    <a:pt x="166" y="3006"/>
                  </a:lnTo>
                  <a:lnTo>
                    <a:pt x="83" y="3641"/>
                  </a:lnTo>
                  <a:lnTo>
                    <a:pt x="0" y="4330"/>
                  </a:lnTo>
                  <a:lnTo>
                    <a:pt x="0" y="5102"/>
                  </a:lnTo>
                  <a:lnTo>
                    <a:pt x="28" y="5516"/>
                  </a:lnTo>
                  <a:lnTo>
                    <a:pt x="83" y="5902"/>
                  </a:lnTo>
                  <a:lnTo>
                    <a:pt x="193" y="6260"/>
                  </a:lnTo>
                  <a:lnTo>
                    <a:pt x="331" y="6591"/>
                  </a:lnTo>
                  <a:lnTo>
                    <a:pt x="524" y="6922"/>
                  </a:lnTo>
                  <a:lnTo>
                    <a:pt x="745" y="7226"/>
                  </a:lnTo>
                  <a:lnTo>
                    <a:pt x="993" y="7501"/>
                  </a:lnTo>
                  <a:lnTo>
                    <a:pt x="1269" y="7777"/>
                  </a:lnTo>
                  <a:lnTo>
                    <a:pt x="1544" y="8025"/>
                  </a:lnTo>
                  <a:lnTo>
                    <a:pt x="1875" y="8246"/>
                  </a:lnTo>
                  <a:lnTo>
                    <a:pt x="2206" y="8467"/>
                  </a:lnTo>
                  <a:lnTo>
                    <a:pt x="2537" y="8687"/>
                  </a:lnTo>
                  <a:lnTo>
                    <a:pt x="2923" y="8880"/>
                  </a:lnTo>
                  <a:lnTo>
                    <a:pt x="3282" y="9046"/>
                  </a:lnTo>
                  <a:lnTo>
                    <a:pt x="4026" y="9349"/>
                  </a:lnTo>
                  <a:lnTo>
                    <a:pt x="4799" y="9597"/>
                  </a:lnTo>
                  <a:lnTo>
                    <a:pt x="5516" y="9818"/>
                  </a:lnTo>
                  <a:lnTo>
                    <a:pt x="6205" y="9983"/>
                  </a:lnTo>
                  <a:lnTo>
                    <a:pt x="6812" y="10094"/>
                  </a:lnTo>
                  <a:lnTo>
                    <a:pt x="7722" y="10259"/>
                  </a:lnTo>
                  <a:lnTo>
                    <a:pt x="8080" y="10314"/>
                  </a:lnTo>
                  <a:lnTo>
                    <a:pt x="12217" y="10645"/>
                  </a:lnTo>
                  <a:lnTo>
                    <a:pt x="16491" y="11004"/>
                  </a:lnTo>
                  <a:lnTo>
                    <a:pt x="20903" y="11335"/>
                  </a:lnTo>
                  <a:lnTo>
                    <a:pt x="25426" y="11665"/>
                  </a:lnTo>
                  <a:lnTo>
                    <a:pt x="30059" y="11969"/>
                  </a:lnTo>
                  <a:lnTo>
                    <a:pt x="34802" y="12272"/>
                  </a:lnTo>
                  <a:lnTo>
                    <a:pt x="39656" y="12548"/>
                  </a:lnTo>
                  <a:lnTo>
                    <a:pt x="44592" y="12824"/>
                  </a:lnTo>
                  <a:lnTo>
                    <a:pt x="54740" y="13320"/>
                  </a:lnTo>
                  <a:lnTo>
                    <a:pt x="65219" y="13789"/>
                  </a:lnTo>
                  <a:lnTo>
                    <a:pt x="75946" y="14230"/>
                  </a:lnTo>
                  <a:lnTo>
                    <a:pt x="86894" y="14589"/>
                  </a:lnTo>
                  <a:lnTo>
                    <a:pt x="98008" y="14920"/>
                  </a:lnTo>
                  <a:lnTo>
                    <a:pt x="109204" y="15195"/>
                  </a:lnTo>
                  <a:lnTo>
                    <a:pt x="120483" y="15443"/>
                  </a:lnTo>
                  <a:lnTo>
                    <a:pt x="131762" y="15637"/>
                  </a:lnTo>
                  <a:lnTo>
                    <a:pt x="143013" y="15774"/>
                  </a:lnTo>
                  <a:lnTo>
                    <a:pt x="154182" y="15885"/>
                  </a:lnTo>
                  <a:lnTo>
                    <a:pt x="165185" y="15940"/>
                  </a:lnTo>
                  <a:lnTo>
                    <a:pt x="176022" y="15967"/>
                  </a:lnTo>
                  <a:lnTo>
                    <a:pt x="186584" y="15912"/>
                  </a:lnTo>
                  <a:lnTo>
                    <a:pt x="196898" y="15857"/>
                  </a:lnTo>
                  <a:lnTo>
                    <a:pt x="206853" y="15719"/>
                  </a:lnTo>
                  <a:lnTo>
                    <a:pt x="216395" y="15581"/>
                  </a:lnTo>
                  <a:lnTo>
                    <a:pt x="225523" y="15361"/>
                  </a:lnTo>
                  <a:lnTo>
                    <a:pt x="234154" y="15113"/>
                  </a:lnTo>
                  <a:lnTo>
                    <a:pt x="242262" y="14837"/>
                  </a:lnTo>
                  <a:lnTo>
                    <a:pt x="246067" y="14671"/>
                  </a:lnTo>
                  <a:lnTo>
                    <a:pt x="249763" y="14478"/>
                  </a:lnTo>
                  <a:lnTo>
                    <a:pt x="253265" y="14313"/>
                  </a:lnTo>
                  <a:lnTo>
                    <a:pt x="256602" y="14120"/>
                  </a:lnTo>
                  <a:lnTo>
                    <a:pt x="259773" y="13899"/>
                  </a:lnTo>
                  <a:lnTo>
                    <a:pt x="262779" y="13706"/>
                  </a:lnTo>
                  <a:lnTo>
                    <a:pt x="265592" y="13458"/>
                  </a:lnTo>
                  <a:lnTo>
                    <a:pt x="268184" y="13237"/>
                  </a:lnTo>
                  <a:lnTo>
                    <a:pt x="270611" y="12989"/>
                  </a:lnTo>
                  <a:lnTo>
                    <a:pt x="272817" y="12741"/>
                  </a:lnTo>
                  <a:lnTo>
                    <a:pt x="274830" y="12465"/>
                  </a:lnTo>
                  <a:lnTo>
                    <a:pt x="276622" y="12189"/>
                  </a:lnTo>
                  <a:lnTo>
                    <a:pt x="278194" y="11886"/>
                  </a:lnTo>
                  <a:lnTo>
                    <a:pt x="279518" y="11610"/>
                  </a:lnTo>
                  <a:lnTo>
                    <a:pt x="280097" y="11445"/>
                  </a:lnTo>
                  <a:lnTo>
                    <a:pt x="280621" y="11279"/>
                  </a:lnTo>
                  <a:lnTo>
                    <a:pt x="281062" y="11142"/>
                  </a:lnTo>
                  <a:lnTo>
                    <a:pt x="281476" y="10976"/>
                  </a:lnTo>
                  <a:lnTo>
                    <a:pt x="281807" y="10811"/>
                  </a:lnTo>
                  <a:lnTo>
                    <a:pt x="282082" y="10645"/>
                  </a:lnTo>
                  <a:lnTo>
                    <a:pt x="282276" y="10480"/>
                  </a:lnTo>
                  <a:lnTo>
                    <a:pt x="282441" y="10314"/>
                  </a:lnTo>
                  <a:lnTo>
                    <a:pt x="282827" y="9625"/>
                  </a:lnTo>
                  <a:lnTo>
                    <a:pt x="283158" y="8991"/>
                  </a:lnTo>
                  <a:lnTo>
                    <a:pt x="283434" y="8411"/>
                  </a:lnTo>
                  <a:lnTo>
                    <a:pt x="283627" y="7832"/>
                  </a:lnTo>
                  <a:lnTo>
                    <a:pt x="283737" y="7308"/>
                  </a:lnTo>
                  <a:lnTo>
                    <a:pt x="283820" y="6812"/>
                  </a:lnTo>
                  <a:lnTo>
                    <a:pt x="283820" y="6371"/>
                  </a:lnTo>
                  <a:lnTo>
                    <a:pt x="283765" y="5930"/>
                  </a:lnTo>
                  <a:lnTo>
                    <a:pt x="283682" y="5543"/>
                  </a:lnTo>
                  <a:lnTo>
                    <a:pt x="283544" y="5157"/>
                  </a:lnTo>
                  <a:lnTo>
                    <a:pt x="283379" y="4826"/>
                  </a:lnTo>
                  <a:lnTo>
                    <a:pt x="283158" y="4523"/>
                  </a:lnTo>
                  <a:lnTo>
                    <a:pt x="282937" y="4220"/>
                  </a:lnTo>
                  <a:lnTo>
                    <a:pt x="282662" y="3972"/>
                  </a:lnTo>
                  <a:lnTo>
                    <a:pt x="282358" y="3723"/>
                  </a:lnTo>
                  <a:lnTo>
                    <a:pt x="282055" y="3503"/>
                  </a:lnTo>
                  <a:lnTo>
                    <a:pt x="281752" y="3310"/>
                  </a:lnTo>
                  <a:lnTo>
                    <a:pt x="281421" y="3144"/>
                  </a:lnTo>
                  <a:lnTo>
                    <a:pt x="281090" y="2979"/>
                  </a:lnTo>
                  <a:lnTo>
                    <a:pt x="280731" y="2841"/>
                  </a:lnTo>
                  <a:lnTo>
                    <a:pt x="280069" y="2620"/>
                  </a:lnTo>
                  <a:lnTo>
                    <a:pt x="279463" y="2455"/>
                  </a:lnTo>
                  <a:lnTo>
                    <a:pt x="278911" y="2345"/>
                  </a:lnTo>
                  <a:lnTo>
                    <a:pt x="278498" y="2262"/>
                  </a:lnTo>
                  <a:lnTo>
                    <a:pt x="278111" y="2234"/>
                  </a:lnTo>
                  <a:lnTo>
                    <a:pt x="236029" y="1931"/>
                  </a:lnTo>
                  <a:lnTo>
                    <a:pt x="143179" y="1269"/>
                  </a:lnTo>
                  <a:lnTo>
                    <a:pt x="93375" y="883"/>
                  </a:lnTo>
                  <a:lnTo>
                    <a:pt x="49638" y="552"/>
                  </a:lnTo>
                  <a:lnTo>
                    <a:pt x="18228" y="249"/>
                  </a:lnTo>
                  <a:lnTo>
                    <a:pt x="9128" y="138"/>
                  </a:lnTo>
                  <a:lnTo>
                    <a:pt x="6563" y="111"/>
                  </a:lnTo>
                  <a:lnTo>
                    <a:pt x="5460" y="56"/>
                  </a:lnTo>
                  <a:lnTo>
                    <a:pt x="4771" y="28"/>
                  </a:lnTo>
                  <a:lnTo>
                    <a:pt x="4164" y="1"/>
                  </a:ln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75"/>
            <p:cNvSpPr/>
            <p:nvPr/>
          </p:nvSpPr>
          <p:spPr>
            <a:xfrm>
              <a:off x="990609" y="3339978"/>
              <a:ext cx="3498294" cy="219116"/>
            </a:xfrm>
            <a:custGeom>
              <a:avLst/>
              <a:gdLst/>
              <a:ahLst/>
              <a:cxnLst/>
              <a:rect l="l" t="t" r="r" b="b"/>
              <a:pathLst>
                <a:path w="285750" h="17898" extrusionOk="0">
                  <a:moveTo>
                    <a:pt x="5212" y="1931"/>
                  </a:moveTo>
                  <a:lnTo>
                    <a:pt x="5736" y="1958"/>
                  </a:lnTo>
                  <a:lnTo>
                    <a:pt x="6343" y="1986"/>
                  </a:lnTo>
                  <a:lnTo>
                    <a:pt x="7418" y="2013"/>
                  </a:lnTo>
                  <a:lnTo>
                    <a:pt x="9872" y="2069"/>
                  </a:lnTo>
                  <a:lnTo>
                    <a:pt x="18642" y="2179"/>
                  </a:lnTo>
                  <a:lnTo>
                    <a:pt x="48894" y="2455"/>
                  </a:lnTo>
                  <a:lnTo>
                    <a:pt x="91224" y="2786"/>
                  </a:lnTo>
                  <a:lnTo>
                    <a:pt x="139759" y="3172"/>
                  </a:lnTo>
                  <a:lnTo>
                    <a:pt x="232086" y="3834"/>
                  </a:lnTo>
                  <a:lnTo>
                    <a:pt x="279021" y="4137"/>
                  </a:lnTo>
                  <a:lnTo>
                    <a:pt x="279490" y="4220"/>
                  </a:lnTo>
                  <a:lnTo>
                    <a:pt x="280069" y="4330"/>
                  </a:lnTo>
                  <a:lnTo>
                    <a:pt x="280731" y="4495"/>
                  </a:lnTo>
                  <a:lnTo>
                    <a:pt x="281393" y="4716"/>
                  </a:lnTo>
                  <a:lnTo>
                    <a:pt x="281751" y="4854"/>
                  </a:lnTo>
                  <a:lnTo>
                    <a:pt x="282082" y="5019"/>
                  </a:lnTo>
                  <a:lnTo>
                    <a:pt x="282386" y="5212"/>
                  </a:lnTo>
                  <a:lnTo>
                    <a:pt x="282689" y="5405"/>
                  </a:lnTo>
                  <a:lnTo>
                    <a:pt x="282965" y="5626"/>
                  </a:lnTo>
                  <a:lnTo>
                    <a:pt x="283213" y="5874"/>
                  </a:lnTo>
                  <a:lnTo>
                    <a:pt x="283434" y="6150"/>
                  </a:lnTo>
                  <a:lnTo>
                    <a:pt x="283599" y="6426"/>
                  </a:lnTo>
                  <a:lnTo>
                    <a:pt x="283682" y="6619"/>
                  </a:lnTo>
                  <a:lnTo>
                    <a:pt x="283737" y="6839"/>
                  </a:lnTo>
                  <a:lnTo>
                    <a:pt x="283792" y="7060"/>
                  </a:lnTo>
                  <a:lnTo>
                    <a:pt x="283820" y="7281"/>
                  </a:lnTo>
                  <a:lnTo>
                    <a:pt x="283820" y="7529"/>
                  </a:lnTo>
                  <a:lnTo>
                    <a:pt x="283820" y="7777"/>
                  </a:lnTo>
                  <a:lnTo>
                    <a:pt x="283792" y="8025"/>
                  </a:lnTo>
                  <a:lnTo>
                    <a:pt x="283737" y="8301"/>
                  </a:lnTo>
                  <a:lnTo>
                    <a:pt x="283571" y="8852"/>
                  </a:lnTo>
                  <a:lnTo>
                    <a:pt x="283323" y="9459"/>
                  </a:lnTo>
                  <a:lnTo>
                    <a:pt x="282992" y="10066"/>
                  </a:lnTo>
                  <a:lnTo>
                    <a:pt x="282606" y="10728"/>
                  </a:lnTo>
                  <a:lnTo>
                    <a:pt x="282441" y="10893"/>
                  </a:lnTo>
                  <a:lnTo>
                    <a:pt x="282220" y="11031"/>
                  </a:lnTo>
                  <a:lnTo>
                    <a:pt x="281944" y="11196"/>
                  </a:lnTo>
                  <a:lnTo>
                    <a:pt x="281586" y="11334"/>
                  </a:lnTo>
                  <a:lnTo>
                    <a:pt x="281172" y="11500"/>
                  </a:lnTo>
                  <a:lnTo>
                    <a:pt x="280703" y="11638"/>
                  </a:lnTo>
                  <a:lnTo>
                    <a:pt x="279600" y="11913"/>
                  </a:lnTo>
                  <a:lnTo>
                    <a:pt x="278277" y="12189"/>
                  </a:lnTo>
                  <a:lnTo>
                    <a:pt x="276732" y="12465"/>
                  </a:lnTo>
                  <a:lnTo>
                    <a:pt x="274940" y="12713"/>
                  </a:lnTo>
                  <a:lnTo>
                    <a:pt x="272982" y="12961"/>
                  </a:lnTo>
                  <a:lnTo>
                    <a:pt x="270776" y="13182"/>
                  </a:lnTo>
                  <a:lnTo>
                    <a:pt x="268404" y="13430"/>
                  </a:lnTo>
                  <a:lnTo>
                    <a:pt x="265812" y="13651"/>
                  </a:lnTo>
                  <a:lnTo>
                    <a:pt x="263054" y="13844"/>
                  </a:lnTo>
                  <a:lnTo>
                    <a:pt x="260104" y="14064"/>
                  </a:lnTo>
                  <a:lnTo>
                    <a:pt x="256987" y="14257"/>
                  </a:lnTo>
                  <a:lnTo>
                    <a:pt x="253706" y="14423"/>
                  </a:lnTo>
                  <a:lnTo>
                    <a:pt x="250231" y="14616"/>
                  </a:lnTo>
                  <a:lnTo>
                    <a:pt x="242868" y="14919"/>
                  </a:lnTo>
                  <a:lnTo>
                    <a:pt x="234926" y="15195"/>
                  </a:lnTo>
                  <a:lnTo>
                    <a:pt x="226432" y="15443"/>
                  </a:lnTo>
                  <a:lnTo>
                    <a:pt x="217470" y="15636"/>
                  </a:lnTo>
                  <a:lnTo>
                    <a:pt x="208066" y="15802"/>
                  </a:lnTo>
                  <a:lnTo>
                    <a:pt x="198249" y="15912"/>
                  </a:lnTo>
                  <a:lnTo>
                    <a:pt x="188101" y="15995"/>
                  </a:lnTo>
                  <a:lnTo>
                    <a:pt x="177677" y="16022"/>
                  </a:lnTo>
                  <a:lnTo>
                    <a:pt x="166977" y="16022"/>
                  </a:lnTo>
                  <a:lnTo>
                    <a:pt x="156084" y="15967"/>
                  </a:lnTo>
                  <a:lnTo>
                    <a:pt x="145054" y="15885"/>
                  </a:lnTo>
                  <a:lnTo>
                    <a:pt x="133913" y="15719"/>
                  </a:lnTo>
                  <a:lnTo>
                    <a:pt x="122689" y="15554"/>
                  </a:lnTo>
                  <a:lnTo>
                    <a:pt x="111465" y="15305"/>
                  </a:lnTo>
                  <a:lnTo>
                    <a:pt x="100297" y="15030"/>
                  </a:lnTo>
                  <a:lnTo>
                    <a:pt x="89183" y="14699"/>
                  </a:lnTo>
                  <a:lnTo>
                    <a:pt x="78235" y="14340"/>
                  </a:lnTo>
                  <a:lnTo>
                    <a:pt x="67453" y="13899"/>
                  </a:lnTo>
                  <a:lnTo>
                    <a:pt x="56891" y="13430"/>
                  </a:lnTo>
                  <a:lnTo>
                    <a:pt x="46605" y="12906"/>
                  </a:lnTo>
                  <a:lnTo>
                    <a:pt x="41558" y="12630"/>
                  </a:lnTo>
                  <a:lnTo>
                    <a:pt x="36622" y="12327"/>
                  </a:lnTo>
                  <a:lnTo>
                    <a:pt x="31796" y="12024"/>
                  </a:lnTo>
                  <a:lnTo>
                    <a:pt x="27025" y="11720"/>
                  </a:lnTo>
                  <a:lnTo>
                    <a:pt x="22392" y="11390"/>
                  </a:lnTo>
                  <a:lnTo>
                    <a:pt x="17870" y="11031"/>
                  </a:lnTo>
                  <a:lnTo>
                    <a:pt x="13430" y="10673"/>
                  </a:lnTo>
                  <a:lnTo>
                    <a:pt x="9155" y="10314"/>
                  </a:lnTo>
                  <a:lnTo>
                    <a:pt x="8825" y="10259"/>
                  </a:lnTo>
                  <a:lnTo>
                    <a:pt x="7970" y="10121"/>
                  </a:lnTo>
                  <a:lnTo>
                    <a:pt x="7446" y="10011"/>
                  </a:lnTo>
                  <a:lnTo>
                    <a:pt x="6811" y="9873"/>
                  </a:lnTo>
                  <a:lnTo>
                    <a:pt x="6177" y="9680"/>
                  </a:lnTo>
                  <a:lnTo>
                    <a:pt x="5488" y="9487"/>
                  </a:lnTo>
                  <a:lnTo>
                    <a:pt x="4826" y="9211"/>
                  </a:lnTo>
                  <a:lnTo>
                    <a:pt x="4192" y="8908"/>
                  </a:lnTo>
                  <a:lnTo>
                    <a:pt x="3861" y="8742"/>
                  </a:lnTo>
                  <a:lnTo>
                    <a:pt x="3585" y="8577"/>
                  </a:lnTo>
                  <a:lnTo>
                    <a:pt x="3309" y="8384"/>
                  </a:lnTo>
                  <a:lnTo>
                    <a:pt x="3033" y="8191"/>
                  </a:lnTo>
                  <a:lnTo>
                    <a:pt x="2785" y="7970"/>
                  </a:lnTo>
                  <a:lnTo>
                    <a:pt x="2565" y="7749"/>
                  </a:lnTo>
                  <a:lnTo>
                    <a:pt x="2372" y="7501"/>
                  </a:lnTo>
                  <a:lnTo>
                    <a:pt x="2234" y="7253"/>
                  </a:lnTo>
                  <a:lnTo>
                    <a:pt x="2096" y="6977"/>
                  </a:lnTo>
                  <a:lnTo>
                    <a:pt x="1986" y="6701"/>
                  </a:lnTo>
                  <a:lnTo>
                    <a:pt x="1930" y="6398"/>
                  </a:lnTo>
                  <a:lnTo>
                    <a:pt x="1903" y="6067"/>
                  </a:lnTo>
                  <a:lnTo>
                    <a:pt x="1930" y="5433"/>
                  </a:lnTo>
                  <a:lnTo>
                    <a:pt x="1986" y="4854"/>
                  </a:lnTo>
                  <a:lnTo>
                    <a:pt x="2041" y="4330"/>
                  </a:lnTo>
                  <a:lnTo>
                    <a:pt x="2151" y="3889"/>
                  </a:lnTo>
                  <a:lnTo>
                    <a:pt x="2289" y="3475"/>
                  </a:lnTo>
                  <a:lnTo>
                    <a:pt x="2427" y="3117"/>
                  </a:lnTo>
                  <a:lnTo>
                    <a:pt x="2620" y="2813"/>
                  </a:lnTo>
                  <a:lnTo>
                    <a:pt x="2840" y="2565"/>
                  </a:lnTo>
                  <a:lnTo>
                    <a:pt x="3033" y="2427"/>
                  </a:lnTo>
                  <a:lnTo>
                    <a:pt x="3254" y="2289"/>
                  </a:lnTo>
                  <a:lnTo>
                    <a:pt x="3502" y="2179"/>
                  </a:lnTo>
                  <a:lnTo>
                    <a:pt x="3778" y="2096"/>
                  </a:lnTo>
                  <a:lnTo>
                    <a:pt x="4081" y="2013"/>
                  </a:lnTo>
                  <a:lnTo>
                    <a:pt x="4440" y="1958"/>
                  </a:lnTo>
                  <a:lnTo>
                    <a:pt x="4798" y="1931"/>
                  </a:lnTo>
                  <a:close/>
                  <a:moveTo>
                    <a:pt x="5240" y="0"/>
                  </a:moveTo>
                  <a:lnTo>
                    <a:pt x="4605" y="28"/>
                  </a:lnTo>
                  <a:lnTo>
                    <a:pt x="3943" y="111"/>
                  </a:lnTo>
                  <a:lnTo>
                    <a:pt x="3613" y="166"/>
                  </a:lnTo>
                  <a:lnTo>
                    <a:pt x="3282" y="249"/>
                  </a:lnTo>
                  <a:lnTo>
                    <a:pt x="2978" y="331"/>
                  </a:lnTo>
                  <a:lnTo>
                    <a:pt x="2675" y="442"/>
                  </a:lnTo>
                  <a:lnTo>
                    <a:pt x="2372" y="579"/>
                  </a:lnTo>
                  <a:lnTo>
                    <a:pt x="2096" y="745"/>
                  </a:lnTo>
                  <a:lnTo>
                    <a:pt x="1820" y="938"/>
                  </a:lnTo>
                  <a:lnTo>
                    <a:pt x="1544" y="1159"/>
                  </a:lnTo>
                  <a:lnTo>
                    <a:pt x="1351" y="1352"/>
                  </a:lnTo>
                  <a:lnTo>
                    <a:pt x="1186" y="1545"/>
                  </a:lnTo>
                  <a:lnTo>
                    <a:pt x="1020" y="1765"/>
                  </a:lnTo>
                  <a:lnTo>
                    <a:pt x="855" y="2013"/>
                  </a:lnTo>
                  <a:lnTo>
                    <a:pt x="717" y="2262"/>
                  </a:lnTo>
                  <a:lnTo>
                    <a:pt x="607" y="2510"/>
                  </a:lnTo>
                  <a:lnTo>
                    <a:pt x="469" y="2786"/>
                  </a:lnTo>
                  <a:lnTo>
                    <a:pt x="386" y="3089"/>
                  </a:lnTo>
                  <a:lnTo>
                    <a:pt x="221" y="3723"/>
                  </a:lnTo>
                  <a:lnTo>
                    <a:pt x="83" y="4440"/>
                  </a:lnTo>
                  <a:lnTo>
                    <a:pt x="28" y="5212"/>
                  </a:lnTo>
                  <a:lnTo>
                    <a:pt x="0" y="6067"/>
                  </a:lnTo>
                  <a:lnTo>
                    <a:pt x="28" y="6564"/>
                  </a:lnTo>
                  <a:lnTo>
                    <a:pt x="83" y="7005"/>
                  </a:lnTo>
                  <a:lnTo>
                    <a:pt x="221" y="7418"/>
                  </a:lnTo>
                  <a:lnTo>
                    <a:pt x="358" y="7832"/>
                  </a:lnTo>
                  <a:lnTo>
                    <a:pt x="552" y="8218"/>
                  </a:lnTo>
                  <a:lnTo>
                    <a:pt x="800" y="8577"/>
                  </a:lnTo>
                  <a:lnTo>
                    <a:pt x="1048" y="8908"/>
                  </a:lnTo>
                  <a:lnTo>
                    <a:pt x="1351" y="9211"/>
                  </a:lnTo>
                  <a:lnTo>
                    <a:pt x="1655" y="9514"/>
                  </a:lnTo>
                  <a:lnTo>
                    <a:pt x="2013" y="9790"/>
                  </a:lnTo>
                  <a:lnTo>
                    <a:pt x="2372" y="10038"/>
                  </a:lnTo>
                  <a:lnTo>
                    <a:pt x="2730" y="10286"/>
                  </a:lnTo>
                  <a:lnTo>
                    <a:pt x="3116" y="10507"/>
                  </a:lnTo>
                  <a:lnTo>
                    <a:pt x="3530" y="10728"/>
                  </a:lnTo>
                  <a:lnTo>
                    <a:pt x="3916" y="10921"/>
                  </a:lnTo>
                  <a:lnTo>
                    <a:pt x="4330" y="11086"/>
                  </a:lnTo>
                  <a:lnTo>
                    <a:pt x="5157" y="11390"/>
                  </a:lnTo>
                  <a:lnTo>
                    <a:pt x="5957" y="11638"/>
                  </a:lnTo>
                  <a:lnTo>
                    <a:pt x="6729" y="11831"/>
                  </a:lnTo>
                  <a:lnTo>
                    <a:pt x="7391" y="11969"/>
                  </a:lnTo>
                  <a:lnTo>
                    <a:pt x="7997" y="12079"/>
                  </a:lnTo>
                  <a:lnTo>
                    <a:pt x="8466" y="12162"/>
                  </a:lnTo>
                  <a:lnTo>
                    <a:pt x="8962" y="12217"/>
                  </a:lnTo>
                  <a:lnTo>
                    <a:pt x="12878" y="12548"/>
                  </a:lnTo>
                  <a:lnTo>
                    <a:pt x="16960" y="12879"/>
                  </a:lnTo>
                  <a:lnTo>
                    <a:pt x="21179" y="13210"/>
                  </a:lnTo>
                  <a:lnTo>
                    <a:pt x="25536" y="13513"/>
                  </a:lnTo>
                  <a:lnTo>
                    <a:pt x="30031" y="13816"/>
                  </a:lnTo>
                  <a:lnTo>
                    <a:pt x="34664" y="14092"/>
                  </a:lnTo>
                  <a:lnTo>
                    <a:pt x="39435" y="14368"/>
                  </a:lnTo>
                  <a:lnTo>
                    <a:pt x="44288" y="14644"/>
                  </a:lnTo>
                  <a:lnTo>
                    <a:pt x="54354" y="15140"/>
                  </a:lnTo>
                  <a:lnTo>
                    <a:pt x="64778" y="15609"/>
                  </a:lnTo>
                  <a:lnTo>
                    <a:pt x="75533" y="16050"/>
                  </a:lnTo>
                  <a:lnTo>
                    <a:pt x="86563" y="16436"/>
                  </a:lnTo>
                  <a:lnTo>
                    <a:pt x="97787" y="16767"/>
                  </a:lnTo>
                  <a:lnTo>
                    <a:pt x="109149" y="17070"/>
                  </a:lnTo>
                  <a:lnTo>
                    <a:pt x="120621" y="17319"/>
                  </a:lnTo>
                  <a:lnTo>
                    <a:pt x="132148" y="17512"/>
                  </a:lnTo>
                  <a:lnTo>
                    <a:pt x="143620" y="17677"/>
                  </a:lnTo>
                  <a:lnTo>
                    <a:pt x="155064" y="17787"/>
                  </a:lnTo>
                  <a:lnTo>
                    <a:pt x="166343" y="17870"/>
                  </a:lnTo>
                  <a:lnTo>
                    <a:pt x="177456" y="17898"/>
                  </a:lnTo>
                  <a:lnTo>
                    <a:pt x="187991" y="17870"/>
                  </a:lnTo>
                  <a:lnTo>
                    <a:pt x="198249" y="17815"/>
                  </a:lnTo>
                  <a:lnTo>
                    <a:pt x="208177" y="17677"/>
                  </a:lnTo>
                  <a:lnTo>
                    <a:pt x="217718" y="17539"/>
                  </a:lnTo>
                  <a:lnTo>
                    <a:pt x="226846" y="17319"/>
                  </a:lnTo>
                  <a:lnTo>
                    <a:pt x="235478" y="17070"/>
                  </a:lnTo>
                  <a:lnTo>
                    <a:pt x="239614" y="16932"/>
                  </a:lnTo>
                  <a:lnTo>
                    <a:pt x="243585" y="16767"/>
                  </a:lnTo>
                  <a:lnTo>
                    <a:pt x="247418" y="16602"/>
                  </a:lnTo>
                  <a:lnTo>
                    <a:pt x="251114" y="16408"/>
                  </a:lnTo>
                  <a:lnTo>
                    <a:pt x="254643" y="16215"/>
                  </a:lnTo>
                  <a:lnTo>
                    <a:pt x="258008" y="16022"/>
                  </a:lnTo>
                  <a:lnTo>
                    <a:pt x="261207" y="15802"/>
                  </a:lnTo>
                  <a:lnTo>
                    <a:pt x="264213" y="15554"/>
                  </a:lnTo>
                  <a:lnTo>
                    <a:pt x="267053" y="15333"/>
                  </a:lnTo>
                  <a:lnTo>
                    <a:pt x="269673" y="15057"/>
                  </a:lnTo>
                  <a:lnTo>
                    <a:pt x="272127" y="14809"/>
                  </a:lnTo>
                  <a:lnTo>
                    <a:pt x="274361" y="14506"/>
                  </a:lnTo>
                  <a:lnTo>
                    <a:pt x="276402" y="14230"/>
                  </a:lnTo>
                  <a:lnTo>
                    <a:pt x="278194" y="13899"/>
                  </a:lnTo>
                  <a:lnTo>
                    <a:pt x="279793" y="13596"/>
                  </a:lnTo>
                  <a:lnTo>
                    <a:pt x="280510" y="13430"/>
                  </a:lnTo>
                  <a:lnTo>
                    <a:pt x="281172" y="13265"/>
                  </a:lnTo>
                  <a:lnTo>
                    <a:pt x="281751" y="13072"/>
                  </a:lnTo>
                  <a:lnTo>
                    <a:pt x="282275" y="12906"/>
                  </a:lnTo>
                  <a:lnTo>
                    <a:pt x="282772" y="12741"/>
                  </a:lnTo>
                  <a:lnTo>
                    <a:pt x="283185" y="12548"/>
                  </a:lnTo>
                  <a:lnTo>
                    <a:pt x="283516" y="12355"/>
                  </a:lnTo>
                  <a:lnTo>
                    <a:pt x="283820" y="12189"/>
                  </a:lnTo>
                  <a:lnTo>
                    <a:pt x="284040" y="11996"/>
                  </a:lnTo>
                  <a:lnTo>
                    <a:pt x="284206" y="11776"/>
                  </a:lnTo>
                  <a:lnTo>
                    <a:pt x="284481" y="11334"/>
                  </a:lnTo>
                  <a:lnTo>
                    <a:pt x="284730" y="10893"/>
                  </a:lnTo>
                  <a:lnTo>
                    <a:pt x="284950" y="10452"/>
                  </a:lnTo>
                  <a:lnTo>
                    <a:pt x="285143" y="10038"/>
                  </a:lnTo>
                  <a:lnTo>
                    <a:pt x="285336" y="9625"/>
                  </a:lnTo>
                  <a:lnTo>
                    <a:pt x="285474" y="9211"/>
                  </a:lnTo>
                  <a:lnTo>
                    <a:pt x="285585" y="8797"/>
                  </a:lnTo>
                  <a:lnTo>
                    <a:pt x="285667" y="8411"/>
                  </a:lnTo>
                  <a:lnTo>
                    <a:pt x="285722" y="8025"/>
                  </a:lnTo>
                  <a:lnTo>
                    <a:pt x="285750" y="7639"/>
                  </a:lnTo>
                  <a:lnTo>
                    <a:pt x="285750" y="7281"/>
                  </a:lnTo>
                  <a:lnTo>
                    <a:pt x="285722" y="6922"/>
                  </a:lnTo>
                  <a:lnTo>
                    <a:pt x="285667" y="6564"/>
                  </a:lnTo>
                  <a:lnTo>
                    <a:pt x="285557" y="6233"/>
                  </a:lnTo>
                  <a:lnTo>
                    <a:pt x="285447" y="5902"/>
                  </a:lnTo>
                  <a:lnTo>
                    <a:pt x="285309" y="5571"/>
                  </a:lnTo>
                  <a:lnTo>
                    <a:pt x="285171" y="5295"/>
                  </a:lnTo>
                  <a:lnTo>
                    <a:pt x="285005" y="5047"/>
                  </a:lnTo>
                  <a:lnTo>
                    <a:pt x="284840" y="4826"/>
                  </a:lnTo>
                  <a:lnTo>
                    <a:pt x="284647" y="4578"/>
                  </a:lnTo>
                  <a:lnTo>
                    <a:pt x="284426" y="4385"/>
                  </a:lnTo>
                  <a:lnTo>
                    <a:pt x="284233" y="4164"/>
                  </a:lnTo>
                  <a:lnTo>
                    <a:pt x="283764" y="3806"/>
                  </a:lnTo>
                  <a:lnTo>
                    <a:pt x="283268" y="3503"/>
                  </a:lnTo>
                  <a:lnTo>
                    <a:pt x="282772" y="3227"/>
                  </a:lnTo>
                  <a:lnTo>
                    <a:pt x="282275" y="3006"/>
                  </a:lnTo>
                  <a:lnTo>
                    <a:pt x="281751" y="2813"/>
                  </a:lnTo>
                  <a:lnTo>
                    <a:pt x="281283" y="2648"/>
                  </a:lnTo>
                  <a:lnTo>
                    <a:pt x="280814" y="2510"/>
                  </a:lnTo>
                  <a:lnTo>
                    <a:pt x="279986" y="2344"/>
                  </a:lnTo>
                  <a:lnTo>
                    <a:pt x="279407" y="2262"/>
                  </a:lnTo>
                  <a:lnTo>
                    <a:pt x="279159" y="2234"/>
                  </a:lnTo>
                  <a:lnTo>
                    <a:pt x="279076" y="2234"/>
                  </a:lnTo>
                  <a:lnTo>
                    <a:pt x="235864" y="1931"/>
                  </a:lnTo>
                  <a:lnTo>
                    <a:pt x="143151" y="1269"/>
                  </a:lnTo>
                  <a:lnTo>
                    <a:pt x="93651" y="883"/>
                  </a:lnTo>
                  <a:lnTo>
                    <a:pt x="50272" y="552"/>
                  </a:lnTo>
                  <a:lnTo>
                    <a:pt x="19166" y="249"/>
                  </a:lnTo>
                  <a:lnTo>
                    <a:pt x="10148" y="166"/>
                  </a:lnTo>
                  <a:lnTo>
                    <a:pt x="7611" y="111"/>
                  </a:lnTo>
                  <a:lnTo>
                    <a:pt x="6508" y="83"/>
                  </a:lnTo>
                  <a:lnTo>
                    <a:pt x="5901" y="28"/>
                  </a:lnTo>
                  <a:lnTo>
                    <a:pt x="5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75"/>
            <p:cNvSpPr/>
            <p:nvPr/>
          </p:nvSpPr>
          <p:spPr>
            <a:xfrm>
              <a:off x="1069267" y="1455453"/>
              <a:ext cx="3337942" cy="1958812"/>
            </a:xfrm>
            <a:custGeom>
              <a:avLst/>
              <a:gdLst/>
              <a:ahLst/>
              <a:cxnLst/>
              <a:rect l="l" t="t" r="r" b="b"/>
              <a:pathLst>
                <a:path w="272652" h="160001" extrusionOk="0">
                  <a:moveTo>
                    <a:pt x="26970" y="0"/>
                  </a:moveTo>
                  <a:lnTo>
                    <a:pt x="23358" y="28"/>
                  </a:lnTo>
                  <a:lnTo>
                    <a:pt x="20269" y="55"/>
                  </a:lnTo>
                  <a:lnTo>
                    <a:pt x="17705" y="110"/>
                  </a:lnTo>
                  <a:lnTo>
                    <a:pt x="15747" y="193"/>
                  </a:lnTo>
                  <a:lnTo>
                    <a:pt x="14975" y="248"/>
                  </a:lnTo>
                  <a:lnTo>
                    <a:pt x="14395" y="304"/>
                  </a:lnTo>
                  <a:lnTo>
                    <a:pt x="13816" y="386"/>
                  </a:lnTo>
                  <a:lnTo>
                    <a:pt x="13265" y="469"/>
                  </a:lnTo>
                  <a:lnTo>
                    <a:pt x="12713" y="607"/>
                  </a:lnTo>
                  <a:lnTo>
                    <a:pt x="12189" y="745"/>
                  </a:lnTo>
                  <a:lnTo>
                    <a:pt x="11665" y="910"/>
                  </a:lnTo>
                  <a:lnTo>
                    <a:pt x="11169" y="1103"/>
                  </a:lnTo>
                  <a:lnTo>
                    <a:pt x="10700" y="1296"/>
                  </a:lnTo>
                  <a:lnTo>
                    <a:pt x="10231" y="1517"/>
                  </a:lnTo>
                  <a:lnTo>
                    <a:pt x="9790" y="1765"/>
                  </a:lnTo>
                  <a:lnTo>
                    <a:pt x="9349" y="2013"/>
                  </a:lnTo>
                  <a:lnTo>
                    <a:pt x="8935" y="2289"/>
                  </a:lnTo>
                  <a:lnTo>
                    <a:pt x="8522" y="2592"/>
                  </a:lnTo>
                  <a:lnTo>
                    <a:pt x="8136" y="2896"/>
                  </a:lnTo>
                  <a:lnTo>
                    <a:pt x="7749" y="3227"/>
                  </a:lnTo>
                  <a:lnTo>
                    <a:pt x="7391" y="3558"/>
                  </a:lnTo>
                  <a:lnTo>
                    <a:pt x="7032" y="3889"/>
                  </a:lnTo>
                  <a:lnTo>
                    <a:pt x="6702" y="4247"/>
                  </a:lnTo>
                  <a:lnTo>
                    <a:pt x="6398" y="4633"/>
                  </a:lnTo>
                  <a:lnTo>
                    <a:pt x="5764" y="5378"/>
                  </a:lnTo>
                  <a:lnTo>
                    <a:pt x="5212" y="6177"/>
                  </a:lnTo>
                  <a:lnTo>
                    <a:pt x="4716" y="7005"/>
                  </a:lnTo>
                  <a:lnTo>
                    <a:pt x="4247" y="7860"/>
                  </a:lnTo>
                  <a:lnTo>
                    <a:pt x="3806" y="8714"/>
                  </a:lnTo>
                  <a:lnTo>
                    <a:pt x="3420" y="9597"/>
                  </a:lnTo>
                  <a:lnTo>
                    <a:pt x="3089" y="10479"/>
                  </a:lnTo>
                  <a:lnTo>
                    <a:pt x="2758" y="11334"/>
                  </a:lnTo>
                  <a:lnTo>
                    <a:pt x="2482" y="12189"/>
                  </a:lnTo>
                  <a:lnTo>
                    <a:pt x="2262" y="13044"/>
                  </a:lnTo>
                  <a:lnTo>
                    <a:pt x="2041" y="13871"/>
                  </a:lnTo>
                  <a:lnTo>
                    <a:pt x="1848" y="14643"/>
                  </a:lnTo>
                  <a:lnTo>
                    <a:pt x="1710" y="15416"/>
                  </a:lnTo>
                  <a:lnTo>
                    <a:pt x="1462" y="16794"/>
                  </a:lnTo>
                  <a:lnTo>
                    <a:pt x="1296" y="17953"/>
                  </a:lnTo>
                  <a:lnTo>
                    <a:pt x="1214" y="18835"/>
                  </a:lnTo>
                  <a:lnTo>
                    <a:pt x="1159" y="19607"/>
                  </a:lnTo>
                  <a:lnTo>
                    <a:pt x="0" y="154954"/>
                  </a:lnTo>
                  <a:lnTo>
                    <a:pt x="5102" y="155422"/>
                  </a:lnTo>
                  <a:lnTo>
                    <a:pt x="10314" y="155836"/>
                  </a:lnTo>
                  <a:lnTo>
                    <a:pt x="15581" y="156250"/>
                  </a:lnTo>
                  <a:lnTo>
                    <a:pt x="20904" y="156636"/>
                  </a:lnTo>
                  <a:lnTo>
                    <a:pt x="26281" y="156967"/>
                  </a:lnTo>
                  <a:lnTo>
                    <a:pt x="31741" y="157298"/>
                  </a:lnTo>
                  <a:lnTo>
                    <a:pt x="37257" y="157629"/>
                  </a:lnTo>
                  <a:lnTo>
                    <a:pt x="42799" y="157904"/>
                  </a:lnTo>
                  <a:lnTo>
                    <a:pt x="48398" y="158180"/>
                  </a:lnTo>
                  <a:lnTo>
                    <a:pt x="54023" y="158428"/>
                  </a:lnTo>
                  <a:lnTo>
                    <a:pt x="59676" y="158649"/>
                  </a:lnTo>
                  <a:lnTo>
                    <a:pt x="65357" y="158842"/>
                  </a:lnTo>
                  <a:lnTo>
                    <a:pt x="71066" y="159035"/>
                  </a:lnTo>
                  <a:lnTo>
                    <a:pt x="76802" y="159200"/>
                  </a:lnTo>
                  <a:lnTo>
                    <a:pt x="82538" y="159366"/>
                  </a:lnTo>
                  <a:lnTo>
                    <a:pt x="88273" y="159476"/>
                  </a:lnTo>
                  <a:lnTo>
                    <a:pt x="99745" y="159697"/>
                  </a:lnTo>
                  <a:lnTo>
                    <a:pt x="111217" y="159862"/>
                  </a:lnTo>
                  <a:lnTo>
                    <a:pt x="122579" y="159973"/>
                  </a:lnTo>
                  <a:lnTo>
                    <a:pt x="133830" y="160000"/>
                  </a:lnTo>
                  <a:lnTo>
                    <a:pt x="144944" y="160000"/>
                  </a:lnTo>
                  <a:lnTo>
                    <a:pt x="155864" y="159973"/>
                  </a:lnTo>
                  <a:lnTo>
                    <a:pt x="166536" y="159890"/>
                  </a:lnTo>
                  <a:lnTo>
                    <a:pt x="176933" y="159752"/>
                  </a:lnTo>
                  <a:lnTo>
                    <a:pt x="186998" y="159614"/>
                  </a:lnTo>
                  <a:lnTo>
                    <a:pt x="196733" y="159449"/>
                  </a:lnTo>
                  <a:lnTo>
                    <a:pt x="206054" y="159256"/>
                  </a:lnTo>
                  <a:lnTo>
                    <a:pt x="214933" y="159063"/>
                  </a:lnTo>
                  <a:lnTo>
                    <a:pt x="223344" y="158842"/>
                  </a:lnTo>
                  <a:lnTo>
                    <a:pt x="231231" y="158621"/>
                  </a:lnTo>
                  <a:lnTo>
                    <a:pt x="245268" y="158180"/>
                  </a:lnTo>
                  <a:lnTo>
                    <a:pt x="256767" y="157767"/>
                  </a:lnTo>
                  <a:lnTo>
                    <a:pt x="265371" y="157436"/>
                  </a:lnTo>
                  <a:lnTo>
                    <a:pt x="272651" y="157132"/>
                  </a:lnTo>
                  <a:lnTo>
                    <a:pt x="272596" y="134271"/>
                  </a:lnTo>
                  <a:lnTo>
                    <a:pt x="272651" y="133085"/>
                  </a:lnTo>
                  <a:lnTo>
                    <a:pt x="272624" y="131955"/>
                  </a:lnTo>
                  <a:lnTo>
                    <a:pt x="272596" y="130879"/>
                  </a:lnTo>
                  <a:lnTo>
                    <a:pt x="272486" y="129859"/>
                  </a:lnTo>
                  <a:lnTo>
                    <a:pt x="272348" y="128866"/>
                  </a:lnTo>
                  <a:lnTo>
                    <a:pt x="272155" y="127929"/>
                  </a:lnTo>
                  <a:lnTo>
                    <a:pt x="271962" y="127018"/>
                  </a:lnTo>
                  <a:lnTo>
                    <a:pt x="271714" y="126164"/>
                  </a:lnTo>
                  <a:lnTo>
                    <a:pt x="271438" y="125364"/>
                  </a:lnTo>
                  <a:lnTo>
                    <a:pt x="271135" y="124592"/>
                  </a:lnTo>
                  <a:lnTo>
                    <a:pt x="270831" y="123875"/>
                  </a:lnTo>
                  <a:lnTo>
                    <a:pt x="270473" y="123185"/>
                  </a:lnTo>
                  <a:lnTo>
                    <a:pt x="270114" y="122551"/>
                  </a:lnTo>
                  <a:lnTo>
                    <a:pt x="269756" y="121944"/>
                  </a:lnTo>
                  <a:lnTo>
                    <a:pt x="269397" y="121365"/>
                  </a:lnTo>
                  <a:lnTo>
                    <a:pt x="269011" y="120841"/>
                  </a:lnTo>
                  <a:lnTo>
                    <a:pt x="268625" y="120345"/>
                  </a:lnTo>
                  <a:lnTo>
                    <a:pt x="268239" y="119904"/>
                  </a:lnTo>
                  <a:lnTo>
                    <a:pt x="267853" y="119490"/>
                  </a:lnTo>
                  <a:lnTo>
                    <a:pt x="267495" y="119104"/>
                  </a:lnTo>
                  <a:lnTo>
                    <a:pt x="266778" y="118442"/>
                  </a:lnTo>
                  <a:lnTo>
                    <a:pt x="266143" y="117918"/>
                  </a:lnTo>
                  <a:lnTo>
                    <a:pt x="265619" y="117505"/>
                  </a:lnTo>
                  <a:lnTo>
                    <a:pt x="265206" y="117229"/>
                  </a:lnTo>
                  <a:lnTo>
                    <a:pt x="264820" y="117008"/>
                  </a:lnTo>
                  <a:lnTo>
                    <a:pt x="226019" y="99331"/>
                  </a:lnTo>
                  <a:lnTo>
                    <a:pt x="202717" y="29562"/>
                  </a:lnTo>
                  <a:lnTo>
                    <a:pt x="199904" y="20379"/>
                  </a:lnTo>
                  <a:lnTo>
                    <a:pt x="198056" y="14368"/>
                  </a:lnTo>
                  <a:lnTo>
                    <a:pt x="197808" y="13678"/>
                  </a:lnTo>
                  <a:lnTo>
                    <a:pt x="197532" y="12989"/>
                  </a:lnTo>
                  <a:lnTo>
                    <a:pt x="197229" y="12327"/>
                  </a:lnTo>
                  <a:lnTo>
                    <a:pt x="196898" y="11693"/>
                  </a:lnTo>
                  <a:lnTo>
                    <a:pt x="196540" y="11086"/>
                  </a:lnTo>
                  <a:lnTo>
                    <a:pt x="196126" y="10479"/>
                  </a:lnTo>
                  <a:lnTo>
                    <a:pt x="195712" y="9900"/>
                  </a:lnTo>
                  <a:lnTo>
                    <a:pt x="195271" y="9349"/>
                  </a:lnTo>
                  <a:lnTo>
                    <a:pt x="194775" y="8825"/>
                  </a:lnTo>
                  <a:lnTo>
                    <a:pt x="194278" y="8301"/>
                  </a:lnTo>
                  <a:lnTo>
                    <a:pt x="193754" y="7804"/>
                  </a:lnTo>
                  <a:lnTo>
                    <a:pt x="193203" y="7336"/>
                  </a:lnTo>
                  <a:lnTo>
                    <a:pt x="192651" y="6894"/>
                  </a:lnTo>
                  <a:lnTo>
                    <a:pt x="192072" y="6481"/>
                  </a:lnTo>
                  <a:lnTo>
                    <a:pt x="191466" y="6067"/>
                  </a:lnTo>
                  <a:lnTo>
                    <a:pt x="190831" y="5681"/>
                  </a:lnTo>
                  <a:lnTo>
                    <a:pt x="190197" y="5322"/>
                  </a:lnTo>
                  <a:lnTo>
                    <a:pt x="189535" y="4964"/>
                  </a:lnTo>
                  <a:lnTo>
                    <a:pt x="188873" y="4661"/>
                  </a:lnTo>
                  <a:lnTo>
                    <a:pt x="188212" y="4357"/>
                  </a:lnTo>
                  <a:lnTo>
                    <a:pt x="187495" y="4082"/>
                  </a:lnTo>
                  <a:lnTo>
                    <a:pt x="186805" y="3833"/>
                  </a:lnTo>
                  <a:lnTo>
                    <a:pt x="186088" y="3585"/>
                  </a:lnTo>
                  <a:lnTo>
                    <a:pt x="185371" y="3392"/>
                  </a:lnTo>
                  <a:lnTo>
                    <a:pt x="184654" y="3199"/>
                  </a:lnTo>
                  <a:lnTo>
                    <a:pt x="183910" y="3034"/>
                  </a:lnTo>
                  <a:lnTo>
                    <a:pt x="183165" y="2896"/>
                  </a:lnTo>
                  <a:lnTo>
                    <a:pt x="182448" y="2758"/>
                  </a:lnTo>
                  <a:lnTo>
                    <a:pt x="181703" y="2675"/>
                  </a:lnTo>
                  <a:lnTo>
                    <a:pt x="180959" y="2592"/>
                  </a:lnTo>
                  <a:lnTo>
                    <a:pt x="180214" y="2537"/>
                  </a:lnTo>
                  <a:lnTo>
                    <a:pt x="179470" y="2510"/>
                  </a:lnTo>
                  <a:lnTo>
                    <a:pt x="163999" y="2179"/>
                  </a:lnTo>
                  <a:lnTo>
                    <a:pt x="142269" y="1710"/>
                  </a:lnTo>
                  <a:lnTo>
                    <a:pt x="116622" y="1186"/>
                  </a:lnTo>
                  <a:lnTo>
                    <a:pt x="89514" y="690"/>
                  </a:lnTo>
                  <a:lnTo>
                    <a:pt x="76167" y="469"/>
                  </a:lnTo>
                  <a:lnTo>
                    <a:pt x="63344" y="304"/>
                  </a:lnTo>
                  <a:lnTo>
                    <a:pt x="51348" y="138"/>
                  </a:lnTo>
                  <a:lnTo>
                    <a:pt x="40483" y="55"/>
                  </a:lnTo>
                  <a:lnTo>
                    <a:pt x="31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75"/>
            <p:cNvSpPr/>
            <p:nvPr/>
          </p:nvSpPr>
          <p:spPr>
            <a:xfrm>
              <a:off x="1057453" y="1443639"/>
              <a:ext cx="3361570" cy="1982097"/>
            </a:xfrm>
            <a:custGeom>
              <a:avLst/>
              <a:gdLst/>
              <a:ahLst/>
              <a:cxnLst/>
              <a:rect l="l" t="t" r="r" b="b"/>
              <a:pathLst>
                <a:path w="274582" h="161903" extrusionOk="0">
                  <a:moveTo>
                    <a:pt x="32596" y="1930"/>
                  </a:moveTo>
                  <a:lnTo>
                    <a:pt x="42275" y="1986"/>
                  </a:lnTo>
                  <a:lnTo>
                    <a:pt x="53444" y="2068"/>
                  </a:lnTo>
                  <a:lnTo>
                    <a:pt x="65743" y="2234"/>
                  </a:lnTo>
                  <a:lnTo>
                    <a:pt x="78870" y="2427"/>
                  </a:lnTo>
                  <a:lnTo>
                    <a:pt x="92465" y="2647"/>
                  </a:lnTo>
                  <a:lnTo>
                    <a:pt x="119876" y="3171"/>
                  </a:lnTo>
                  <a:lnTo>
                    <a:pt x="145385" y="3668"/>
                  </a:lnTo>
                  <a:lnTo>
                    <a:pt x="166426" y="4137"/>
                  </a:lnTo>
                  <a:lnTo>
                    <a:pt x="180407" y="4440"/>
                  </a:lnTo>
                  <a:lnTo>
                    <a:pt x="181069" y="4467"/>
                  </a:lnTo>
                  <a:lnTo>
                    <a:pt x="181758" y="4523"/>
                  </a:lnTo>
                  <a:lnTo>
                    <a:pt x="182420" y="4578"/>
                  </a:lnTo>
                  <a:lnTo>
                    <a:pt x="183110" y="4660"/>
                  </a:lnTo>
                  <a:lnTo>
                    <a:pt x="183799" y="4771"/>
                  </a:lnTo>
                  <a:lnTo>
                    <a:pt x="184488" y="4881"/>
                  </a:lnTo>
                  <a:lnTo>
                    <a:pt x="185150" y="5047"/>
                  </a:lnTo>
                  <a:lnTo>
                    <a:pt x="185840" y="5212"/>
                  </a:lnTo>
                  <a:lnTo>
                    <a:pt x="186529" y="5377"/>
                  </a:lnTo>
                  <a:lnTo>
                    <a:pt x="187191" y="5598"/>
                  </a:lnTo>
                  <a:lnTo>
                    <a:pt x="187853" y="5819"/>
                  </a:lnTo>
                  <a:lnTo>
                    <a:pt x="188515" y="6067"/>
                  </a:lnTo>
                  <a:lnTo>
                    <a:pt x="189149" y="6343"/>
                  </a:lnTo>
                  <a:lnTo>
                    <a:pt x="189783" y="6646"/>
                  </a:lnTo>
                  <a:lnTo>
                    <a:pt x="190417" y="6949"/>
                  </a:lnTo>
                  <a:lnTo>
                    <a:pt x="191052" y="7280"/>
                  </a:lnTo>
                  <a:lnTo>
                    <a:pt x="191631" y="7639"/>
                  </a:lnTo>
                  <a:lnTo>
                    <a:pt x="192238" y="8025"/>
                  </a:lnTo>
                  <a:lnTo>
                    <a:pt x="192789" y="8411"/>
                  </a:lnTo>
                  <a:lnTo>
                    <a:pt x="193341" y="8825"/>
                  </a:lnTo>
                  <a:lnTo>
                    <a:pt x="193865" y="9266"/>
                  </a:lnTo>
                  <a:lnTo>
                    <a:pt x="194389" y="9735"/>
                  </a:lnTo>
                  <a:lnTo>
                    <a:pt x="194885" y="10231"/>
                  </a:lnTo>
                  <a:lnTo>
                    <a:pt x="195354" y="10727"/>
                  </a:lnTo>
                  <a:lnTo>
                    <a:pt x="195795" y="11279"/>
                  </a:lnTo>
                  <a:lnTo>
                    <a:pt x="196209" y="11830"/>
                  </a:lnTo>
                  <a:lnTo>
                    <a:pt x="196595" y="12410"/>
                  </a:lnTo>
                  <a:lnTo>
                    <a:pt x="196953" y="12989"/>
                  </a:lnTo>
                  <a:lnTo>
                    <a:pt x="197284" y="13623"/>
                  </a:lnTo>
                  <a:lnTo>
                    <a:pt x="197587" y="14257"/>
                  </a:lnTo>
                  <a:lnTo>
                    <a:pt x="197863" y="14947"/>
                  </a:lnTo>
                  <a:lnTo>
                    <a:pt x="198111" y="15636"/>
                  </a:lnTo>
                  <a:lnTo>
                    <a:pt x="199959" y="21620"/>
                  </a:lnTo>
                  <a:lnTo>
                    <a:pt x="202772" y="30831"/>
                  </a:lnTo>
                  <a:lnTo>
                    <a:pt x="226212" y="100986"/>
                  </a:lnTo>
                  <a:lnTo>
                    <a:pt x="265343" y="118828"/>
                  </a:lnTo>
                  <a:lnTo>
                    <a:pt x="265785" y="119076"/>
                  </a:lnTo>
                  <a:lnTo>
                    <a:pt x="266198" y="119380"/>
                  </a:lnTo>
                  <a:lnTo>
                    <a:pt x="266722" y="119766"/>
                  </a:lnTo>
                  <a:lnTo>
                    <a:pt x="267329" y="120290"/>
                  </a:lnTo>
                  <a:lnTo>
                    <a:pt x="267991" y="120924"/>
                  </a:lnTo>
                  <a:lnTo>
                    <a:pt x="268322" y="121282"/>
                  </a:lnTo>
                  <a:lnTo>
                    <a:pt x="268680" y="121696"/>
                  </a:lnTo>
                  <a:lnTo>
                    <a:pt x="269011" y="122110"/>
                  </a:lnTo>
                  <a:lnTo>
                    <a:pt x="269370" y="122578"/>
                  </a:lnTo>
                  <a:lnTo>
                    <a:pt x="269728" y="123075"/>
                  </a:lnTo>
                  <a:lnTo>
                    <a:pt x="270059" y="123626"/>
                  </a:lnTo>
                  <a:lnTo>
                    <a:pt x="270390" y="124178"/>
                  </a:lnTo>
                  <a:lnTo>
                    <a:pt x="270721" y="124785"/>
                  </a:lnTo>
                  <a:lnTo>
                    <a:pt x="271024" y="125446"/>
                  </a:lnTo>
                  <a:lnTo>
                    <a:pt x="271300" y="126136"/>
                  </a:lnTo>
                  <a:lnTo>
                    <a:pt x="271576" y="126853"/>
                  </a:lnTo>
                  <a:lnTo>
                    <a:pt x="271824" y="127625"/>
                  </a:lnTo>
                  <a:lnTo>
                    <a:pt x="272045" y="128425"/>
                  </a:lnTo>
                  <a:lnTo>
                    <a:pt x="272238" y="129252"/>
                  </a:lnTo>
                  <a:lnTo>
                    <a:pt x="272375" y="130162"/>
                  </a:lnTo>
                  <a:lnTo>
                    <a:pt x="272513" y="131072"/>
                  </a:lnTo>
                  <a:lnTo>
                    <a:pt x="272596" y="132037"/>
                  </a:lnTo>
                  <a:lnTo>
                    <a:pt x="272651" y="133058"/>
                  </a:lnTo>
                  <a:lnTo>
                    <a:pt x="272651" y="134133"/>
                  </a:lnTo>
                  <a:lnTo>
                    <a:pt x="272596" y="135236"/>
                  </a:lnTo>
                  <a:lnTo>
                    <a:pt x="272651" y="157160"/>
                  </a:lnTo>
                  <a:lnTo>
                    <a:pt x="268542" y="157353"/>
                  </a:lnTo>
                  <a:lnTo>
                    <a:pt x="261400" y="157628"/>
                  </a:lnTo>
                  <a:lnTo>
                    <a:pt x="251527" y="157987"/>
                  </a:lnTo>
                  <a:lnTo>
                    <a:pt x="239173" y="158401"/>
                  </a:lnTo>
                  <a:lnTo>
                    <a:pt x="232169" y="158621"/>
                  </a:lnTo>
                  <a:lnTo>
                    <a:pt x="224640" y="158814"/>
                  </a:lnTo>
                  <a:lnTo>
                    <a:pt x="216671" y="159035"/>
                  </a:lnTo>
                  <a:lnTo>
                    <a:pt x="208232" y="159228"/>
                  </a:lnTo>
                  <a:lnTo>
                    <a:pt x="199407" y="159393"/>
                  </a:lnTo>
                  <a:lnTo>
                    <a:pt x="190197" y="159559"/>
                  </a:lnTo>
                  <a:lnTo>
                    <a:pt x="180655" y="159697"/>
                  </a:lnTo>
                  <a:lnTo>
                    <a:pt x="170838" y="159835"/>
                  </a:lnTo>
                  <a:lnTo>
                    <a:pt x="160745" y="159917"/>
                  </a:lnTo>
                  <a:lnTo>
                    <a:pt x="150431" y="159972"/>
                  </a:lnTo>
                  <a:lnTo>
                    <a:pt x="139897" y="160000"/>
                  </a:lnTo>
                  <a:lnTo>
                    <a:pt x="129252" y="159972"/>
                  </a:lnTo>
                  <a:lnTo>
                    <a:pt x="118442" y="159917"/>
                  </a:lnTo>
                  <a:lnTo>
                    <a:pt x="107577" y="159779"/>
                  </a:lnTo>
                  <a:lnTo>
                    <a:pt x="96657" y="159614"/>
                  </a:lnTo>
                  <a:lnTo>
                    <a:pt x="85709" y="159393"/>
                  </a:lnTo>
                  <a:lnTo>
                    <a:pt x="74788" y="159118"/>
                  </a:lnTo>
                  <a:lnTo>
                    <a:pt x="69356" y="158952"/>
                  </a:lnTo>
                  <a:lnTo>
                    <a:pt x="63951" y="158759"/>
                  </a:lnTo>
                  <a:lnTo>
                    <a:pt x="58546" y="158566"/>
                  </a:lnTo>
                  <a:lnTo>
                    <a:pt x="53168" y="158345"/>
                  </a:lnTo>
                  <a:lnTo>
                    <a:pt x="47818" y="158097"/>
                  </a:lnTo>
                  <a:lnTo>
                    <a:pt x="42523" y="157849"/>
                  </a:lnTo>
                  <a:lnTo>
                    <a:pt x="37256" y="157573"/>
                  </a:lnTo>
                  <a:lnTo>
                    <a:pt x="32044" y="157270"/>
                  </a:lnTo>
                  <a:lnTo>
                    <a:pt x="26887" y="156967"/>
                  </a:lnTo>
                  <a:lnTo>
                    <a:pt x="21758" y="156608"/>
                  </a:lnTo>
                  <a:lnTo>
                    <a:pt x="16712" y="156250"/>
                  </a:lnTo>
                  <a:lnTo>
                    <a:pt x="11720" y="155891"/>
                  </a:lnTo>
                  <a:lnTo>
                    <a:pt x="6784" y="155477"/>
                  </a:lnTo>
                  <a:lnTo>
                    <a:pt x="1931" y="155064"/>
                  </a:lnTo>
                  <a:lnTo>
                    <a:pt x="3061" y="20600"/>
                  </a:lnTo>
                  <a:lnTo>
                    <a:pt x="3144" y="19690"/>
                  </a:lnTo>
                  <a:lnTo>
                    <a:pt x="3254" y="18807"/>
                  </a:lnTo>
                  <a:lnTo>
                    <a:pt x="3420" y="17677"/>
                  </a:lnTo>
                  <a:lnTo>
                    <a:pt x="3668" y="16353"/>
                  </a:lnTo>
                  <a:lnTo>
                    <a:pt x="3806" y="15636"/>
                  </a:lnTo>
                  <a:lnTo>
                    <a:pt x="3999" y="14864"/>
                  </a:lnTo>
                  <a:lnTo>
                    <a:pt x="4192" y="14092"/>
                  </a:lnTo>
                  <a:lnTo>
                    <a:pt x="4440" y="13292"/>
                  </a:lnTo>
                  <a:lnTo>
                    <a:pt x="4688" y="12492"/>
                  </a:lnTo>
                  <a:lnTo>
                    <a:pt x="4992" y="11665"/>
                  </a:lnTo>
                  <a:lnTo>
                    <a:pt x="5322" y="10865"/>
                  </a:lnTo>
                  <a:lnTo>
                    <a:pt x="5681" y="10038"/>
                  </a:lnTo>
                  <a:lnTo>
                    <a:pt x="6095" y="9238"/>
                  </a:lnTo>
                  <a:lnTo>
                    <a:pt x="6536" y="8438"/>
                  </a:lnTo>
                  <a:lnTo>
                    <a:pt x="7005" y="7666"/>
                  </a:lnTo>
                  <a:lnTo>
                    <a:pt x="7529" y="6922"/>
                  </a:lnTo>
                  <a:lnTo>
                    <a:pt x="8108" y="6205"/>
                  </a:lnTo>
                  <a:lnTo>
                    <a:pt x="8714" y="5543"/>
                  </a:lnTo>
                  <a:lnTo>
                    <a:pt x="9045" y="5212"/>
                  </a:lnTo>
                  <a:lnTo>
                    <a:pt x="9376" y="4909"/>
                  </a:lnTo>
                  <a:lnTo>
                    <a:pt x="9707" y="4605"/>
                  </a:lnTo>
                  <a:lnTo>
                    <a:pt x="10066" y="4330"/>
                  </a:lnTo>
                  <a:lnTo>
                    <a:pt x="10452" y="4054"/>
                  </a:lnTo>
                  <a:lnTo>
                    <a:pt x="10838" y="3806"/>
                  </a:lnTo>
                  <a:lnTo>
                    <a:pt x="11224" y="3557"/>
                  </a:lnTo>
                  <a:lnTo>
                    <a:pt x="11638" y="3337"/>
                  </a:lnTo>
                  <a:lnTo>
                    <a:pt x="12079" y="3144"/>
                  </a:lnTo>
                  <a:lnTo>
                    <a:pt x="12520" y="2951"/>
                  </a:lnTo>
                  <a:lnTo>
                    <a:pt x="12961" y="2785"/>
                  </a:lnTo>
                  <a:lnTo>
                    <a:pt x="13430" y="2620"/>
                  </a:lnTo>
                  <a:lnTo>
                    <a:pt x="13926" y="2482"/>
                  </a:lnTo>
                  <a:lnTo>
                    <a:pt x="14423" y="2372"/>
                  </a:lnTo>
                  <a:lnTo>
                    <a:pt x="14919" y="2289"/>
                  </a:lnTo>
                  <a:lnTo>
                    <a:pt x="15471" y="2206"/>
                  </a:lnTo>
                  <a:lnTo>
                    <a:pt x="16050" y="2179"/>
                  </a:lnTo>
                  <a:lnTo>
                    <a:pt x="16822" y="2123"/>
                  </a:lnTo>
                  <a:lnTo>
                    <a:pt x="18835" y="2041"/>
                  </a:lnTo>
                  <a:lnTo>
                    <a:pt x="21482" y="1986"/>
                  </a:lnTo>
                  <a:lnTo>
                    <a:pt x="24654" y="1930"/>
                  </a:lnTo>
                  <a:close/>
                  <a:moveTo>
                    <a:pt x="27494" y="0"/>
                  </a:moveTo>
                  <a:lnTo>
                    <a:pt x="23992" y="28"/>
                  </a:lnTo>
                  <a:lnTo>
                    <a:pt x="20986" y="83"/>
                  </a:lnTo>
                  <a:lnTo>
                    <a:pt x="18504" y="138"/>
                  </a:lnTo>
                  <a:lnTo>
                    <a:pt x="16574" y="221"/>
                  </a:lnTo>
                  <a:lnTo>
                    <a:pt x="15829" y="248"/>
                  </a:lnTo>
                  <a:lnTo>
                    <a:pt x="15250" y="303"/>
                  </a:lnTo>
                  <a:lnTo>
                    <a:pt x="14726" y="386"/>
                  </a:lnTo>
                  <a:lnTo>
                    <a:pt x="14230" y="469"/>
                  </a:lnTo>
                  <a:lnTo>
                    <a:pt x="13733" y="552"/>
                  </a:lnTo>
                  <a:lnTo>
                    <a:pt x="13265" y="689"/>
                  </a:lnTo>
                  <a:lnTo>
                    <a:pt x="12768" y="827"/>
                  </a:lnTo>
                  <a:lnTo>
                    <a:pt x="12299" y="965"/>
                  </a:lnTo>
                  <a:lnTo>
                    <a:pt x="11831" y="1158"/>
                  </a:lnTo>
                  <a:lnTo>
                    <a:pt x="11389" y="1351"/>
                  </a:lnTo>
                  <a:lnTo>
                    <a:pt x="10921" y="1544"/>
                  </a:lnTo>
                  <a:lnTo>
                    <a:pt x="10507" y="1792"/>
                  </a:lnTo>
                  <a:lnTo>
                    <a:pt x="10066" y="2013"/>
                  </a:lnTo>
                  <a:lnTo>
                    <a:pt x="9652" y="2289"/>
                  </a:lnTo>
                  <a:lnTo>
                    <a:pt x="9238" y="2565"/>
                  </a:lnTo>
                  <a:lnTo>
                    <a:pt x="8825" y="2868"/>
                  </a:lnTo>
                  <a:lnTo>
                    <a:pt x="8439" y="3171"/>
                  </a:lnTo>
                  <a:lnTo>
                    <a:pt x="8053" y="3502"/>
                  </a:lnTo>
                  <a:lnTo>
                    <a:pt x="7667" y="3861"/>
                  </a:lnTo>
                  <a:lnTo>
                    <a:pt x="7308" y="4219"/>
                  </a:lnTo>
                  <a:lnTo>
                    <a:pt x="6950" y="4605"/>
                  </a:lnTo>
                  <a:lnTo>
                    <a:pt x="6591" y="5019"/>
                  </a:lnTo>
                  <a:lnTo>
                    <a:pt x="6260" y="5433"/>
                  </a:lnTo>
                  <a:lnTo>
                    <a:pt x="5929" y="5846"/>
                  </a:lnTo>
                  <a:lnTo>
                    <a:pt x="5598" y="6315"/>
                  </a:lnTo>
                  <a:lnTo>
                    <a:pt x="5295" y="6784"/>
                  </a:lnTo>
                  <a:lnTo>
                    <a:pt x="4992" y="7253"/>
                  </a:lnTo>
                  <a:lnTo>
                    <a:pt x="4688" y="7749"/>
                  </a:lnTo>
                  <a:lnTo>
                    <a:pt x="4137" y="8797"/>
                  </a:lnTo>
                  <a:lnTo>
                    <a:pt x="3613" y="9928"/>
                  </a:lnTo>
                  <a:lnTo>
                    <a:pt x="3144" y="11086"/>
                  </a:lnTo>
                  <a:lnTo>
                    <a:pt x="2841" y="11968"/>
                  </a:lnTo>
                  <a:lnTo>
                    <a:pt x="2537" y="12851"/>
                  </a:lnTo>
                  <a:lnTo>
                    <a:pt x="2289" y="13706"/>
                  </a:lnTo>
                  <a:lnTo>
                    <a:pt x="2096" y="14533"/>
                  </a:lnTo>
                  <a:lnTo>
                    <a:pt x="1903" y="15360"/>
                  </a:lnTo>
                  <a:lnTo>
                    <a:pt x="1738" y="16105"/>
                  </a:lnTo>
                  <a:lnTo>
                    <a:pt x="1489" y="17511"/>
                  </a:lnTo>
                  <a:lnTo>
                    <a:pt x="1324" y="18725"/>
                  </a:lnTo>
                  <a:lnTo>
                    <a:pt x="1214" y="19635"/>
                  </a:lnTo>
                  <a:lnTo>
                    <a:pt x="1158" y="20545"/>
                  </a:lnTo>
                  <a:lnTo>
                    <a:pt x="0" y="156801"/>
                  </a:lnTo>
                  <a:lnTo>
                    <a:pt x="883" y="156884"/>
                  </a:lnTo>
                  <a:lnTo>
                    <a:pt x="4826" y="157242"/>
                  </a:lnTo>
                  <a:lnTo>
                    <a:pt x="8852" y="157573"/>
                  </a:lnTo>
                  <a:lnTo>
                    <a:pt x="12906" y="157904"/>
                  </a:lnTo>
                  <a:lnTo>
                    <a:pt x="17015" y="158208"/>
                  </a:lnTo>
                  <a:lnTo>
                    <a:pt x="21152" y="158511"/>
                  </a:lnTo>
                  <a:lnTo>
                    <a:pt x="25343" y="158787"/>
                  </a:lnTo>
                  <a:lnTo>
                    <a:pt x="33809" y="159283"/>
                  </a:lnTo>
                  <a:lnTo>
                    <a:pt x="42413" y="159752"/>
                  </a:lnTo>
                  <a:lnTo>
                    <a:pt x="51127" y="160165"/>
                  </a:lnTo>
                  <a:lnTo>
                    <a:pt x="59952" y="160524"/>
                  </a:lnTo>
                  <a:lnTo>
                    <a:pt x="68804" y="160855"/>
                  </a:lnTo>
                  <a:lnTo>
                    <a:pt x="77739" y="161103"/>
                  </a:lnTo>
                  <a:lnTo>
                    <a:pt x="86701" y="161324"/>
                  </a:lnTo>
                  <a:lnTo>
                    <a:pt x="95664" y="161517"/>
                  </a:lnTo>
                  <a:lnTo>
                    <a:pt x="104599" y="161655"/>
                  </a:lnTo>
                  <a:lnTo>
                    <a:pt x="113534" y="161765"/>
                  </a:lnTo>
                  <a:lnTo>
                    <a:pt x="122413" y="161848"/>
                  </a:lnTo>
                  <a:lnTo>
                    <a:pt x="131238" y="161903"/>
                  </a:lnTo>
                  <a:lnTo>
                    <a:pt x="139980" y="161903"/>
                  </a:lnTo>
                  <a:lnTo>
                    <a:pt x="153272" y="161875"/>
                  </a:lnTo>
                  <a:lnTo>
                    <a:pt x="166260" y="161793"/>
                  </a:lnTo>
                  <a:lnTo>
                    <a:pt x="178863" y="161655"/>
                  </a:lnTo>
                  <a:lnTo>
                    <a:pt x="190969" y="161462"/>
                  </a:lnTo>
                  <a:lnTo>
                    <a:pt x="202551" y="161269"/>
                  </a:lnTo>
                  <a:lnTo>
                    <a:pt x="213527" y="161020"/>
                  </a:lnTo>
                  <a:lnTo>
                    <a:pt x="223813" y="160772"/>
                  </a:lnTo>
                  <a:lnTo>
                    <a:pt x="233327" y="160496"/>
                  </a:lnTo>
                  <a:lnTo>
                    <a:pt x="242041" y="160221"/>
                  </a:lnTo>
                  <a:lnTo>
                    <a:pt x="249845" y="159972"/>
                  </a:lnTo>
                  <a:lnTo>
                    <a:pt x="262448" y="159504"/>
                  </a:lnTo>
                  <a:lnTo>
                    <a:pt x="270583" y="159173"/>
                  </a:lnTo>
                  <a:lnTo>
                    <a:pt x="273672" y="159035"/>
                  </a:lnTo>
                  <a:lnTo>
                    <a:pt x="274582" y="159007"/>
                  </a:lnTo>
                  <a:lnTo>
                    <a:pt x="274526" y="135291"/>
                  </a:lnTo>
                  <a:lnTo>
                    <a:pt x="274554" y="134078"/>
                  </a:lnTo>
                  <a:lnTo>
                    <a:pt x="274554" y="132892"/>
                  </a:lnTo>
                  <a:lnTo>
                    <a:pt x="274499" y="131789"/>
                  </a:lnTo>
                  <a:lnTo>
                    <a:pt x="274416" y="130714"/>
                  </a:lnTo>
                  <a:lnTo>
                    <a:pt x="274278" y="129693"/>
                  </a:lnTo>
                  <a:lnTo>
                    <a:pt x="274085" y="128700"/>
                  </a:lnTo>
                  <a:lnTo>
                    <a:pt x="273865" y="127763"/>
                  </a:lnTo>
                  <a:lnTo>
                    <a:pt x="273616" y="126880"/>
                  </a:lnTo>
                  <a:lnTo>
                    <a:pt x="273341" y="126026"/>
                  </a:lnTo>
                  <a:lnTo>
                    <a:pt x="273037" y="125226"/>
                  </a:lnTo>
                  <a:lnTo>
                    <a:pt x="272706" y="124481"/>
                  </a:lnTo>
                  <a:lnTo>
                    <a:pt x="272348" y="123764"/>
                  </a:lnTo>
                  <a:lnTo>
                    <a:pt x="271989" y="123102"/>
                  </a:lnTo>
                  <a:lnTo>
                    <a:pt x="271603" y="122441"/>
                  </a:lnTo>
                  <a:lnTo>
                    <a:pt x="271217" y="121861"/>
                  </a:lnTo>
                  <a:lnTo>
                    <a:pt x="270804" y="121310"/>
                  </a:lnTo>
                  <a:lnTo>
                    <a:pt x="270418" y="120786"/>
                  </a:lnTo>
                  <a:lnTo>
                    <a:pt x="270004" y="120317"/>
                  </a:lnTo>
                  <a:lnTo>
                    <a:pt x="269618" y="119876"/>
                  </a:lnTo>
                  <a:lnTo>
                    <a:pt x="269232" y="119462"/>
                  </a:lnTo>
                  <a:lnTo>
                    <a:pt x="268846" y="119076"/>
                  </a:lnTo>
                  <a:lnTo>
                    <a:pt x="268460" y="118745"/>
                  </a:lnTo>
                  <a:lnTo>
                    <a:pt x="267770" y="118166"/>
                  </a:lnTo>
                  <a:lnTo>
                    <a:pt x="267191" y="117725"/>
                  </a:lnTo>
                  <a:lnTo>
                    <a:pt x="266695" y="117394"/>
                  </a:lnTo>
                  <a:lnTo>
                    <a:pt x="266364" y="117201"/>
                  </a:lnTo>
                  <a:lnTo>
                    <a:pt x="266198" y="117091"/>
                  </a:lnTo>
                  <a:lnTo>
                    <a:pt x="227756" y="99579"/>
                  </a:lnTo>
                  <a:lnTo>
                    <a:pt x="204592" y="30252"/>
                  </a:lnTo>
                  <a:lnTo>
                    <a:pt x="201807" y="21041"/>
                  </a:lnTo>
                  <a:lnTo>
                    <a:pt x="199931" y="15057"/>
                  </a:lnTo>
                  <a:lnTo>
                    <a:pt x="199656" y="14285"/>
                  </a:lnTo>
                  <a:lnTo>
                    <a:pt x="199352" y="13540"/>
                  </a:lnTo>
                  <a:lnTo>
                    <a:pt x="199021" y="12796"/>
                  </a:lnTo>
                  <a:lnTo>
                    <a:pt x="198663" y="12106"/>
                  </a:lnTo>
                  <a:lnTo>
                    <a:pt x="198249" y="11444"/>
                  </a:lnTo>
                  <a:lnTo>
                    <a:pt x="197836" y="10782"/>
                  </a:lnTo>
                  <a:lnTo>
                    <a:pt x="197367" y="10176"/>
                  </a:lnTo>
                  <a:lnTo>
                    <a:pt x="196870" y="9569"/>
                  </a:lnTo>
                  <a:lnTo>
                    <a:pt x="196346" y="8990"/>
                  </a:lnTo>
                  <a:lnTo>
                    <a:pt x="195823" y="8466"/>
                  </a:lnTo>
                  <a:lnTo>
                    <a:pt x="195243" y="7942"/>
                  </a:lnTo>
                  <a:lnTo>
                    <a:pt x="194664" y="7446"/>
                  </a:lnTo>
                  <a:lnTo>
                    <a:pt x="194058" y="6977"/>
                  </a:lnTo>
                  <a:lnTo>
                    <a:pt x="193423" y="6508"/>
                  </a:lnTo>
                  <a:lnTo>
                    <a:pt x="192789" y="6094"/>
                  </a:lnTo>
                  <a:lnTo>
                    <a:pt x="192127" y="5708"/>
                  </a:lnTo>
                  <a:lnTo>
                    <a:pt x="191438" y="5322"/>
                  </a:lnTo>
                  <a:lnTo>
                    <a:pt x="190748" y="4964"/>
                  </a:lnTo>
                  <a:lnTo>
                    <a:pt x="190059" y="4660"/>
                  </a:lnTo>
                  <a:lnTo>
                    <a:pt x="189342" y="4357"/>
                  </a:lnTo>
                  <a:lnTo>
                    <a:pt x="188625" y="4081"/>
                  </a:lnTo>
                  <a:lnTo>
                    <a:pt x="187880" y="3806"/>
                  </a:lnTo>
                  <a:lnTo>
                    <a:pt x="187163" y="3585"/>
                  </a:lnTo>
                  <a:lnTo>
                    <a:pt x="186419" y="3364"/>
                  </a:lnTo>
                  <a:lnTo>
                    <a:pt x="185674" y="3199"/>
                  </a:lnTo>
                  <a:lnTo>
                    <a:pt x="184902" y="3033"/>
                  </a:lnTo>
                  <a:lnTo>
                    <a:pt x="184158" y="2896"/>
                  </a:lnTo>
                  <a:lnTo>
                    <a:pt x="183413" y="2758"/>
                  </a:lnTo>
                  <a:lnTo>
                    <a:pt x="182668" y="2675"/>
                  </a:lnTo>
                  <a:lnTo>
                    <a:pt x="181924" y="2592"/>
                  </a:lnTo>
                  <a:lnTo>
                    <a:pt x="181179" y="2537"/>
                  </a:lnTo>
                  <a:lnTo>
                    <a:pt x="180435" y="2509"/>
                  </a:lnTo>
                  <a:lnTo>
                    <a:pt x="163447" y="2151"/>
                  </a:lnTo>
                  <a:lnTo>
                    <a:pt x="140972" y="1655"/>
                  </a:lnTo>
                  <a:lnTo>
                    <a:pt x="115216" y="1158"/>
                  </a:lnTo>
                  <a:lnTo>
                    <a:pt x="88411" y="662"/>
                  </a:lnTo>
                  <a:lnTo>
                    <a:pt x="75340" y="441"/>
                  </a:lnTo>
                  <a:lnTo>
                    <a:pt x="62792" y="276"/>
                  </a:lnTo>
                  <a:lnTo>
                    <a:pt x="51127" y="138"/>
                  </a:lnTo>
                  <a:lnTo>
                    <a:pt x="40593" y="28"/>
                  </a:lnTo>
                  <a:lnTo>
                    <a:pt x="314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75"/>
            <p:cNvSpPr/>
            <p:nvPr/>
          </p:nvSpPr>
          <p:spPr>
            <a:xfrm>
              <a:off x="1086823" y="1652276"/>
              <a:ext cx="2421677" cy="23310"/>
            </a:xfrm>
            <a:custGeom>
              <a:avLst/>
              <a:gdLst/>
              <a:ahLst/>
              <a:cxnLst/>
              <a:rect l="l" t="t" r="r" b="b"/>
              <a:pathLst>
                <a:path w="197809" h="1904" extrusionOk="0">
                  <a:moveTo>
                    <a:pt x="0" y="0"/>
                  </a:moveTo>
                  <a:lnTo>
                    <a:pt x="0" y="1903"/>
                  </a:lnTo>
                  <a:lnTo>
                    <a:pt x="197808" y="1903"/>
                  </a:lnTo>
                  <a:lnTo>
                    <a:pt x="19780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75"/>
            <p:cNvSpPr/>
            <p:nvPr/>
          </p:nvSpPr>
          <p:spPr>
            <a:xfrm>
              <a:off x="3033135" y="1664090"/>
              <a:ext cx="23640" cy="1748817"/>
            </a:xfrm>
            <a:custGeom>
              <a:avLst/>
              <a:gdLst/>
              <a:ahLst/>
              <a:cxnLst/>
              <a:rect l="l" t="t" r="r" b="b"/>
              <a:pathLst>
                <a:path w="1931" h="142848" extrusionOk="0">
                  <a:moveTo>
                    <a:pt x="0" y="1"/>
                  </a:moveTo>
                  <a:lnTo>
                    <a:pt x="0" y="142848"/>
                  </a:lnTo>
                  <a:lnTo>
                    <a:pt x="1931" y="142848"/>
                  </a:lnTo>
                  <a:lnTo>
                    <a:pt x="1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75"/>
            <p:cNvSpPr/>
            <p:nvPr/>
          </p:nvSpPr>
          <p:spPr>
            <a:xfrm>
              <a:off x="3224216" y="1769767"/>
              <a:ext cx="612101" cy="892980"/>
            </a:xfrm>
            <a:custGeom>
              <a:avLst/>
              <a:gdLst/>
              <a:ahLst/>
              <a:cxnLst/>
              <a:rect l="l" t="t" r="r" b="b"/>
              <a:pathLst>
                <a:path w="49998" h="72941" extrusionOk="0">
                  <a:moveTo>
                    <a:pt x="1" y="0"/>
                  </a:moveTo>
                  <a:lnTo>
                    <a:pt x="1" y="72940"/>
                  </a:lnTo>
                  <a:lnTo>
                    <a:pt x="49997" y="72940"/>
                  </a:lnTo>
                  <a:lnTo>
                    <a:pt x="25509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75"/>
            <p:cNvSpPr/>
            <p:nvPr/>
          </p:nvSpPr>
          <p:spPr>
            <a:xfrm>
              <a:off x="3212402" y="1757941"/>
              <a:ext cx="640111" cy="916620"/>
            </a:xfrm>
            <a:custGeom>
              <a:avLst/>
              <a:gdLst/>
              <a:ahLst/>
              <a:cxnLst/>
              <a:rect l="l" t="t" r="r" b="b"/>
              <a:pathLst>
                <a:path w="52286" h="74872" extrusionOk="0">
                  <a:moveTo>
                    <a:pt x="25785" y="1904"/>
                  </a:moveTo>
                  <a:lnTo>
                    <a:pt x="49611" y="72941"/>
                  </a:lnTo>
                  <a:lnTo>
                    <a:pt x="1931" y="72941"/>
                  </a:lnTo>
                  <a:lnTo>
                    <a:pt x="1931" y="1904"/>
                  </a:lnTo>
                  <a:close/>
                  <a:moveTo>
                    <a:pt x="0" y="1"/>
                  </a:moveTo>
                  <a:lnTo>
                    <a:pt x="0" y="74872"/>
                  </a:lnTo>
                  <a:lnTo>
                    <a:pt x="52286" y="74872"/>
                  </a:lnTo>
                  <a:lnTo>
                    <a:pt x="2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75"/>
            <p:cNvSpPr/>
            <p:nvPr/>
          </p:nvSpPr>
          <p:spPr>
            <a:xfrm>
              <a:off x="3449405" y="1769767"/>
              <a:ext cx="386912" cy="892980"/>
            </a:xfrm>
            <a:custGeom>
              <a:avLst/>
              <a:gdLst/>
              <a:ahLst/>
              <a:cxnLst/>
              <a:rect l="l" t="t" r="r" b="b"/>
              <a:pathLst>
                <a:path w="31604" h="72941" extrusionOk="0">
                  <a:moveTo>
                    <a:pt x="0" y="0"/>
                  </a:moveTo>
                  <a:lnTo>
                    <a:pt x="13899" y="72940"/>
                  </a:lnTo>
                  <a:lnTo>
                    <a:pt x="31603" y="72940"/>
                  </a:lnTo>
                  <a:lnTo>
                    <a:pt x="7115" y="0"/>
                  </a:lnTo>
                  <a:close/>
                </a:path>
              </a:pathLst>
            </a:custGeom>
            <a:solidFill>
              <a:srgbClr val="CCF0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75"/>
            <p:cNvSpPr/>
            <p:nvPr/>
          </p:nvSpPr>
          <p:spPr>
            <a:xfrm>
              <a:off x="3435228" y="1757941"/>
              <a:ext cx="417286" cy="916620"/>
            </a:xfrm>
            <a:custGeom>
              <a:avLst/>
              <a:gdLst/>
              <a:ahLst/>
              <a:cxnLst/>
              <a:rect l="l" t="t" r="r" b="b"/>
              <a:pathLst>
                <a:path w="34085" h="74872" extrusionOk="0">
                  <a:moveTo>
                    <a:pt x="7584" y="1904"/>
                  </a:moveTo>
                  <a:lnTo>
                    <a:pt x="31410" y="72941"/>
                  </a:lnTo>
                  <a:lnTo>
                    <a:pt x="15857" y="72941"/>
                  </a:lnTo>
                  <a:lnTo>
                    <a:pt x="2317" y="1904"/>
                  </a:lnTo>
                  <a:close/>
                  <a:moveTo>
                    <a:pt x="0" y="1"/>
                  </a:moveTo>
                  <a:lnTo>
                    <a:pt x="14257" y="74872"/>
                  </a:lnTo>
                  <a:lnTo>
                    <a:pt x="34085" y="74872"/>
                  </a:lnTo>
                  <a:lnTo>
                    <a:pt x="8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75"/>
            <p:cNvSpPr/>
            <p:nvPr/>
          </p:nvSpPr>
          <p:spPr>
            <a:xfrm>
              <a:off x="1075339" y="2605000"/>
              <a:ext cx="1969622" cy="23653"/>
            </a:xfrm>
            <a:custGeom>
              <a:avLst/>
              <a:gdLst/>
              <a:ahLst/>
              <a:cxnLst/>
              <a:rect l="l" t="t" r="r" b="b"/>
              <a:pathLst>
                <a:path w="160884" h="1932" extrusionOk="0">
                  <a:moveTo>
                    <a:pt x="1" y="1"/>
                  </a:moveTo>
                  <a:lnTo>
                    <a:pt x="1" y="1931"/>
                  </a:lnTo>
                  <a:lnTo>
                    <a:pt x="160883" y="1931"/>
                  </a:lnTo>
                  <a:lnTo>
                    <a:pt x="160883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75"/>
            <p:cNvSpPr/>
            <p:nvPr/>
          </p:nvSpPr>
          <p:spPr>
            <a:xfrm>
              <a:off x="1075339" y="2710677"/>
              <a:ext cx="1969622" cy="23310"/>
            </a:xfrm>
            <a:custGeom>
              <a:avLst/>
              <a:gdLst/>
              <a:ahLst/>
              <a:cxnLst/>
              <a:rect l="l" t="t" r="r" b="b"/>
              <a:pathLst>
                <a:path w="160884" h="1904" extrusionOk="0">
                  <a:moveTo>
                    <a:pt x="1" y="0"/>
                  </a:moveTo>
                  <a:lnTo>
                    <a:pt x="1" y="1903"/>
                  </a:lnTo>
                  <a:lnTo>
                    <a:pt x="160883" y="1903"/>
                  </a:lnTo>
                  <a:lnTo>
                    <a:pt x="160883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75"/>
            <p:cNvSpPr/>
            <p:nvPr/>
          </p:nvSpPr>
          <p:spPr>
            <a:xfrm>
              <a:off x="1075339" y="2616826"/>
              <a:ext cx="1969622" cy="105677"/>
            </a:xfrm>
            <a:custGeom>
              <a:avLst/>
              <a:gdLst/>
              <a:ahLst/>
              <a:cxnLst/>
              <a:rect l="l" t="t" r="r" b="b"/>
              <a:pathLst>
                <a:path w="160884" h="8632" extrusionOk="0">
                  <a:moveTo>
                    <a:pt x="1" y="0"/>
                  </a:moveTo>
                  <a:lnTo>
                    <a:pt x="1" y="8632"/>
                  </a:lnTo>
                  <a:lnTo>
                    <a:pt x="160883" y="8632"/>
                  </a:lnTo>
                  <a:lnTo>
                    <a:pt x="1608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75"/>
            <p:cNvSpPr/>
            <p:nvPr/>
          </p:nvSpPr>
          <p:spPr>
            <a:xfrm>
              <a:off x="1063868" y="2605000"/>
              <a:ext cx="1992908" cy="128987"/>
            </a:xfrm>
            <a:custGeom>
              <a:avLst/>
              <a:gdLst/>
              <a:ahLst/>
              <a:cxnLst/>
              <a:rect l="l" t="t" r="r" b="b"/>
              <a:pathLst>
                <a:path w="162786" h="10536" extrusionOk="0">
                  <a:moveTo>
                    <a:pt x="160855" y="1931"/>
                  </a:moveTo>
                  <a:lnTo>
                    <a:pt x="160855" y="8632"/>
                  </a:lnTo>
                  <a:lnTo>
                    <a:pt x="1903" y="8632"/>
                  </a:lnTo>
                  <a:lnTo>
                    <a:pt x="1903" y="1931"/>
                  </a:lnTo>
                  <a:close/>
                  <a:moveTo>
                    <a:pt x="0" y="1"/>
                  </a:moveTo>
                  <a:lnTo>
                    <a:pt x="0" y="10535"/>
                  </a:lnTo>
                  <a:lnTo>
                    <a:pt x="162786" y="10535"/>
                  </a:lnTo>
                  <a:lnTo>
                    <a:pt x="162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75"/>
            <p:cNvSpPr/>
            <p:nvPr/>
          </p:nvSpPr>
          <p:spPr>
            <a:xfrm>
              <a:off x="4208685" y="3099266"/>
              <a:ext cx="198524" cy="184678"/>
            </a:xfrm>
            <a:custGeom>
              <a:avLst/>
              <a:gdLst/>
              <a:ahLst/>
              <a:cxnLst/>
              <a:rect l="l" t="t" r="r" b="b"/>
              <a:pathLst>
                <a:path w="16216" h="15085" extrusionOk="0">
                  <a:moveTo>
                    <a:pt x="8687" y="0"/>
                  </a:moveTo>
                  <a:lnTo>
                    <a:pt x="8191" y="28"/>
                  </a:lnTo>
                  <a:lnTo>
                    <a:pt x="7556" y="83"/>
                  </a:lnTo>
                  <a:lnTo>
                    <a:pt x="6812" y="221"/>
                  </a:lnTo>
                  <a:lnTo>
                    <a:pt x="5984" y="386"/>
                  </a:lnTo>
                  <a:lnTo>
                    <a:pt x="5571" y="497"/>
                  </a:lnTo>
                  <a:lnTo>
                    <a:pt x="5130" y="634"/>
                  </a:lnTo>
                  <a:lnTo>
                    <a:pt x="4688" y="800"/>
                  </a:lnTo>
                  <a:lnTo>
                    <a:pt x="4220" y="965"/>
                  </a:lnTo>
                  <a:lnTo>
                    <a:pt x="3778" y="1186"/>
                  </a:lnTo>
                  <a:lnTo>
                    <a:pt x="3337" y="1407"/>
                  </a:lnTo>
                  <a:lnTo>
                    <a:pt x="2923" y="1655"/>
                  </a:lnTo>
                  <a:lnTo>
                    <a:pt x="2510" y="1958"/>
                  </a:lnTo>
                  <a:lnTo>
                    <a:pt x="2124" y="2289"/>
                  </a:lnTo>
                  <a:lnTo>
                    <a:pt x="1738" y="2648"/>
                  </a:lnTo>
                  <a:lnTo>
                    <a:pt x="1379" y="3034"/>
                  </a:lnTo>
                  <a:lnTo>
                    <a:pt x="1076" y="3447"/>
                  </a:lnTo>
                  <a:lnTo>
                    <a:pt x="800" y="3916"/>
                  </a:lnTo>
                  <a:lnTo>
                    <a:pt x="552" y="4412"/>
                  </a:lnTo>
                  <a:lnTo>
                    <a:pt x="331" y="4964"/>
                  </a:lnTo>
                  <a:lnTo>
                    <a:pt x="166" y="5571"/>
                  </a:lnTo>
                  <a:lnTo>
                    <a:pt x="55" y="6205"/>
                  </a:lnTo>
                  <a:lnTo>
                    <a:pt x="0" y="6894"/>
                  </a:lnTo>
                  <a:lnTo>
                    <a:pt x="0" y="7611"/>
                  </a:lnTo>
                  <a:lnTo>
                    <a:pt x="55" y="8383"/>
                  </a:lnTo>
                  <a:lnTo>
                    <a:pt x="111" y="8797"/>
                  </a:lnTo>
                  <a:lnTo>
                    <a:pt x="166" y="9183"/>
                  </a:lnTo>
                  <a:lnTo>
                    <a:pt x="276" y="9542"/>
                  </a:lnTo>
                  <a:lnTo>
                    <a:pt x="386" y="9873"/>
                  </a:lnTo>
                  <a:lnTo>
                    <a:pt x="524" y="10231"/>
                  </a:lnTo>
                  <a:lnTo>
                    <a:pt x="662" y="10534"/>
                  </a:lnTo>
                  <a:lnTo>
                    <a:pt x="828" y="10838"/>
                  </a:lnTo>
                  <a:lnTo>
                    <a:pt x="993" y="11141"/>
                  </a:lnTo>
                  <a:lnTo>
                    <a:pt x="1214" y="11417"/>
                  </a:lnTo>
                  <a:lnTo>
                    <a:pt x="1407" y="11693"/>
                  </a:lnTo>
                  <a:lnTo>
                    <a:pt x="1655" y="11941"/>
                  </a:lnTo>
                  <a:lnTo>
                    <a:pt x="1876" y="12189"/>
                  </a:lnTo>
                  <a:lnTo>
                    <a:pt x="2124" y="12410"/>
                  </a:lnTo>
                  <a:lnTo>
                    <a:pt x="2400" y="12630"/>
                  </a:lnTo>
                  <a:lnTo>
                    <a:pt x="2951" y="13044"/>
                  </a:lnTo>
                  <a:lnTo>
                    <a:pt x="3558" y="13375"/>
                  </a:lnTo>
                  <a:lnTo>
                    <a:pt x="4220" y="13706"/>
                  </a:lnTo>
                  <a:lnTo>
                    <a:pt x="4881" y="13982"/>
                  </a:lnTo>
                  <a:lnTo>
                    <a:pt x="5571" y="14202"/>
                  </a:lnTo>
                  <a:lnTo>
                    <a:pt x="6288" y="14423"/>
                  </a:lnTo>
                  <a:lnTo>
                    <a:pt x="7005" y="14588"/>
                  </a:lnTo>
                  <a:lnTo>
                    <a:pt x="7749" y="14726"/>
                  </a:lnTo>
                  <a:lnTo>
                    <a:pt x="8466" y="14836"/>
                  </a:lnTo>
                  <a:lnTo>
                    <a:pt x="9211" y="14919"/>
                  </a:lnTo>
                  <a:lnTo>
                    <a:pt x="9928" y="15002"/>
                  </a:lnTo>
                  <a:lnTo>
                    <a:pt x="10645" y="15057"/>
                  </a:lnTo>
                  <a:lnTo>
                    <a:pt x="11334" y="15085"/>
                  </a:lnTo>
                  <a:lnTo>
                    <a:pt x="12658" y="15085"/>
                  </a:lnTo>
                  <a:lnTo>
                    <a:pt x="13816" y="15057"/>
                  </a:lnTo>
                  <a:lnTo>
                    <a:pt x="14809" y="14974"/>
                  </a:lnTo>
                  <a:lnTo>
                    <a:pt x="15554" y="14919"/>
                  </a:lnTo>
                  <a:lnTo>
                    <a:pt x="16215" y="14836"/>
                  </a:lnTo>
                  <a:lnTo>
                    <a:pt x="16160" y="0"/>
                  </a:lnTo>
                  <a:close/>
                </a:path>
              </a:pathLst>
            </a:custGeom>
            <a:solidFill>
              <a:srgbClr val="FFEF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75"/>
            <p:cNvSpPr/>
            <p:nvPr/>
          </p:nvSpPr>
          <p:spPr>
            <a:xfrm>
              <a:off x="4196871" y="3087440"/>
              <a:ext cx="222152" cy="208318"/>
            </a:xfrm>
            <a:custGeom>
              <a:avLst/>
              <a:gdLst/>
              <a:ahLst/>
              <a:cxnLst/>
              <a:rect l="l" t="t" r="r" b="b"/>
              <a:pathLst>
                <a:path w="18146" h="17016" extrusionOk="0">
                  <a:moveTo>
                    <a:pt x="16160" y="1904"/>
                  </a:moveTo>
                  <a:lnTo>
                    <a:pt x="16215" y="14948"/>
                  </a:lnTo>
                  <a:lnTo>
                    <a:pt x="15167" y="15030"/>
                  </a:lnTo>
                  <a:lnTo>
                    <a:pt x="13816" y="15085"/>
                  </a:lnTo>
                  <a:lnTo>
                    <a:pt x="12217" y="15085"/>
                  </a:lnTo>
                  <a:lnTo>
                    <a:pt x="11362" y="15030"/>
                  </a:lnTo>
                  <a:lnTo>
                    <a:pt x="10507" y="14975"/>
                  </a:lnTo>
                  <a:lnTo>
                    <a:pt x="9597" y="14865"/>
                  </a:lnTo>
                  <a:lnTo>
                    <a:pt x="8714" y="14727"/>
                  </a:lnTo>
                  <a:lnTo>
                    <a:pt x="7832" y="14534"/>
                  </a:lnTo>
                  <a:lnTo>
                    <a:pt x="6977" y="14313"/>
                  </a:lnTo>
                  <a:lnTo>
                    <a:pt x="6150" y="14038"/>
                  </a:lnTo>
                  <a:lnTo>
                    <a:pt x="5764" y="13872"/>
                  </a:lnTo>
                  <a:lnTo>
                    <a:pt x="5378" y="13707"/>
                  </a:lnTo>
                  <a:lnTo>
                    <a:pt x="4992" y="13514"/>
                  </a:lnTo>
                  <a:lnTo>
                    <a:pt x="4633" y="13293"/>
                  </a:lnTo>
                  <a:lnTo>
                    <a:pt x="4275" y="13072"/>
                  </a:lnTo>
                  <a:lnTo>
                    <a:pt x="3971" y="12852"/>
                  </a:lnTo>
                  <a:lnTo>
                    <a:pt x="3530" y="12493"/>
                  </a:lnTo>
                  <a:lnTo>
                    <a:pt x="3171" y="12107"/>
                  </a:lnTo>
                  <a:lnTo>
                    <a:pt x="2841" y="11693"/>
                  </a:lnTo>
                  <a:lnTo>
                    <a:pt x="2592" y="11252"/>
                  </a:lnTo>
                  <a:lnTo>
                    <a:pt x="2344" y="10811"/>
                  </a:lnTo>
                  <a:lnTo>
                    <a:pt x="2179" y="10315"/>
                  </a:lnTo>
                  <a:lnTo>
                    <a:pt x="2041" y="9791"/>
                  </a:lnTo>
                  <a:lnTo>
                    <a:pt x="1958" y="9267"/>
                  </a:lnTo>
                  <a:lnTo>
                    <a:pt x="1903" y="8522"/>
                  </a:lnTo>
                  <a:lnTo>
                    <a:pt x="1931" y="7805"/>
                  </a:lnTo>
                  <a:lnTo>
                    <a:pt x="1986" y="7143"/>
                  </a:lnTo>
                  <a:lnTo>
                    <a:pt x="2068" y="6812"/>
                  </a:lnTo>
                  <a:lnTo>
                    <a:pt x="2124" y="6509"/>
                  </a:lnTo>
                  <a:lnTo>
                    <a:pt x="2234" y="6206"/>
                  </a:lnTo>
                  <a:lnTo>
                    <a:pt x="2344" y="5902"/>
                  </a:lnTo>
                  <a:lnTo>
                    <a:pt x="2454" y="5627"/>
                  </a:lnTo>
                  <a:lnTo>
                    <a:pt x="2592" y="5351"/>
                  </a:lnTo>
                  <a:lnTo>
                    <a:pt x="2730" y="5103"/>
                  </a:lnTo>
                  <a:lnTo>
                    <a:pt x="2896" y="4854"/>
                  </a:lnTo>
                  <a:lnTo>
                    <a:pt x="3089" y="4606"/>
                  </a:lnTo>
                  <a:lnTo>
                    <a:pt x="3282" y="4386"/>
                  </a:lnTo>
                  <a:lnTo>
                    <a:pt x="3502" y="4165"/>
                  </a:lnTo>
                  <a:lnTo>
                    <a:pt x="3723" y="3944"/>
                  </a:lnTo>
                  <a:lnTo>
                    <a:pt x="4192" y="3586"/>
                  </a:lnTo>
                  <a:lnTo>
                    <a:pt x="4688" y="3255"/>
                  </a:lnTo>
                  <a:lnTo>
                    <a:pt x="5212" y="2979"/>
                  </a:lnTo>
                  <a:lnTo>
                    <a:pt x="5736" y="2731"/>
                  </a:lnTo>
                  <a:lnTo>
                    <a:pt x="6288" y="2538"/>
                  </a:lnTo>
                  <a:lnTo>
                    <a:pt x="6812" y="2373"/>
                  </a:lnTo>
                  <a:lnTo>
                    <a:pt x="7336" y="2235"/>
                  </a:lnTo>
                  <a:lnTo>
                    <a:pt x="7832" y="2152"/>
                  </a:lnTo>
                  <a:lnTo>
                    <a:pt x="8301" y="2069"/>
                  </a:lnTo>
                  <a:lnTo>
                    <a:pt x="9128" y="1959"/>
                  </a:lnTo>
                  <a:lnTo>
                    <a:pt x="9735" y="1931"/>
                  </a:lnTo>
                  <a:lnTo>
                    <a:pt x="10038" y="1904"/>
                  </a:lnTo>
                  <a:close/>
                  <a:moveTo>
                    <a:pt x="9790" y="1"/>
                  </a:moveTo>
                  <a:lnTo>
                    <a:pt x="9128" y="29"/>
                  </a:lnTo>
                  <a:lnTo>
                    <a:pt x="8687" y="84"/>
                  </a:lnTo>
                  <a:lnTo>
                    <a:pt x="8163" y="139"/>
                  </a:lnTo>
                  <a:lnTo>
                    <a:pt x="7584" y="222"/>
                  </a:lnTo>
                  <a:lnTo>
                    <a:pt x="6977" y="359"/>
                  </a:lnTo>
                  <a:lnTo>
                    <a:pt x="6343" y="525"/>
                  </a:lnTo>
                  <a:lnTo>
                    <a:pt x="5681" y="718"/>
                  </a:lnTo>
                  <a:lnTo>
                    <a:pt x="5019" y="966"/>
                  </a:lnTo>
                  <a:lnTo>
                    <a:pt x="4357" y="1269"/>
                  </a:lnTo>
                  <a:lnTo>
                    <a:pt x="3695" y="1628"/>
                  </a:lnTo>
                  <a:lnTo>
                    <a:pt x="3365" y="1821"/>
                  </a:lnTo>
                  <a:lnTo>
                    <a:pt x="3061" y="2042"/>
                  </a:lnTo>
                  <a:lnTo>
                    <a:pt x="2758" y="2262"/>
                  </a:lnTo>
                  <a:lnTo>
                    <a:pt x="2454" y="2510"/>
                  </a:lnTo>
                  <a:lnTo>
                    <a:pt x="2151" y="2786"/>
                  </a:lnTo>
                  <a:lnTo>
                    <a:pt x="1875" y="3090"/>
                  </a:lnTo>
                  <a:lnTo>
                    <a:pt x="1600" y="3393"/>
                  </a:lnTo>
                  <a:lnTo>
                    <a:pt x="1351" y="3724"/>
                  </a:lnTo>
                  <a:lnTo>
                    <a:pt x="1131" y="4055"/>
                  </a:lnTo>
                  <a:lnTo>
                    <a:pt x="938" y="4386"/>
                  </a:lnTo>
                  <a:lnTo>
                    <a:pt x="745" y="4744"/>
                  </a:lnTo>
                  <a:lnTo>
                    <a:pt x="579" y="5130"/>
                  </a:lnTo>
                  <a:lnTo>
                    <a:pt x="441" y="5516"/>
                  </a:lnTo>
                  <a:lnTo>
                    <a:pt x="303" y="5902"/>
                  </a:lnTo>
                  <a:lnTo>
                    <a:pt x="193" y="6316"/>
                  </a:lnTo>
                  <a:lnTo>
                    <a:pt x="110" y="6730"/>
                  </a:lnTo>
                  <a:lnTo>
                    <a:pt x="55" y="7143"/>
                  </a:lnTo>
                  <a:lnTo>
                    <a:pt x="28" y="7585"/>
                  </a:lnTo>
                  <a:lnTo>
                    <a:pt x="0" y="8053"/>
                  </a:lnTo>
                  <a:lnTo>
                    <a:pt x="0" y="8495"/>
                  </a:lnTo>
                  <a:lnTo>
                    <a:pt x="28" y="8991"/>
                  </a:lnTo>
                  <a:lnTo>
                    <a:pt x="55" y="9460"/>
                  </a:lnTo>
                  <a:lnTo>
                    <a:pt x="110" y="9846"/>
                  </a:lnTo>
                  <a:lnTo>
                    <a:pt x="166" y="10204"/>
                  </a:lnTo>
                  <a:lnTo>
                    <a:pt x="248" y="10563"/>
                  </a:lnTo>
                  <a:lnTo>
                    <a:pt x="359" y="10894"/>
                  </a:lnTo>
                  <a:lnTo>
                    <a:pt x="469" y="11225"/>
                  </a:lnTo>
                  <a:lnTo>
                    <a:pt x="607" y="11556"/>
                  </a:lnTo>
                  <a:lnTo>
                    <a:pt x="745" y="11887"/>
                  </a:lnTo>
                  <a:lnTo>
                    <a:pt x="910" y="12190"/>
                  </a:lnTo>
                  <a:lnTo>
                    <a:pt x="1076" y="12493"/>
                  </a:lnTo>
                  <a:lnTo>
                    <a:pt x="1269" y="12797"/>
                  </a:lnTo>
                  <a:lnTo>
                    <a:pt x="1489" y="13072"/>
                  </a:lnTo>
                  <a:lnTo>
                    <a:pt x="1710" y="13348"/>
                  </a:lnTo>
                  <a:lnTo>
                    <a:pt x="1958" y="13624"/>
                  </a:lnTo>
                  <a:lnTo>
                    <a:pt x="2206" y="13872"/>
                  </a:lnTo>
                  <a:lnTo>
                    <a:pt x="2482" y="14120"/>
                  </a:lnTo>
                  <a:lnTo>
                    <a:pt x="2785" y="14368"/>
                  </a:lnTo>
                  <a:lnTo>
                    <a:pt x="3337" y="14755"/>
                  </a:lnTo>
                  <a:lnTo>
                    <a:pt x="3916" y="15113"/>
                  </a:lnTo>
                  <a:lnTo>
                    <a:pt x="4523" y="15416"/>
                  </a:lnTo>
                  <a:lnTo>
                    <a:pt x="5129" y="15692"/>
                  </a:lnTo>
                  <a:lnTo>
                    <a:pt x="5791" y="15940"/>
                  </a:lnTo>
                  <a:lnTo>
                    <a:pt x="6453" y="16161"/>
                  </a:lnTo>
                  <a:lnTo>
                    <a:pt x="7143" y="16354"/>
                  </a:lnTo>
                  <a:lnTo>
                    <a:pt x="7832" y="16519"/>
                  </a:lnTo>
                  <a:lnTo>
                    <a:pt x="8521" y="16630"/>
                  </a:lnTo>
                  <a:lnTo>
                    <a:pt x="9238" y="16740"/>
                  </a:lnTo>
                  <a:lnTo>
                    <a:pt x="9928" y="16850"/>
                  </a:lnTo>
                  <a:lnTo>
                    <a:pt x="10617" y="16905"/>
                  </a:lnTo>
                  <a:lnTo>
                    <a:pt x="11941" y="16988"/>
                  </a:lnTo>
                  <a:lnTo>
                    <a:pt x="13209" y="17016"/>
                  </a:lnTo>
                  <a:lnTo>
                    <a:pt x="14009" y="17016"/>
                  </a:lnTo>
                  <a:lnTo>
                    <a:pt x="14781" y="16988"/>
                  </a:lnTo>
                  <a:lnTo>
                    <a:pt x="16050" y="16905"/>
                  </a:lnTo>
                  <a:lnTo>
                    <a:pt x="16932" y="16823"/>
                  </a:lnTo>
                  <a:lnTo>
                    <a:pt x="17318" y="16768"/>
                  </a:lnTo>
                  <a:lnTo>
                    <a:pt x="18146" y="16657"/>
                  </a:lnTo>
                  <a:lnTo>
                    <a:pt x="180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75"/>
            <p:cNvSpPr/>
            <p:nvPr/>
          </p:nvSpPr>
          <p:spPr>
            <a:xfrm>
              <a:off x="4308277" y="3099266"/>
              <a:ext cx="23640" cy="182658"/>
            </a:xfrm>
            <a:custGeom>
              <a:avLst/>
              <a:gdLst/>
              <a:ahLst/>
              <a:cxnLst/>
              <a:rect l="l" t="t" r="r" b="b"/>
              <a:pathLst>
                <a:path w="1931" h="14920" extrusionOk="0">
                  <a:moveTo>
                    <a:pt x="0" y="0"/>
                  </a:moveTo>
                  <a:lnTo>
                    <a:pt x="0" y="14919"/>
                  </a:lnTo>
                  <a:lnTo>
                    <a:pt x="1931" y="14919"/>
                  </a:lnTo>
                  <a:lnTo>
                    <a:pt x="19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75"/>
            <p:cNvSpPr/>
            <p:nvPr/>
          </p:nvSpPr>
          <p:spPr>
            <a:xfrm>
              <a:off x="1075339" y="1674389"/>
              <a:ext cx="1969622" cy="952748"/>
            </a:xfrm>
            <a:custGeom>
              <a:avLst/>
              <a:gdLst/>
              <a:ahLst/>
              <a:cxnLst/>
              <a:rect l="l" t="t" r="r" b="b"/>
              <a:pathLst>
                <a:path w="160884" h="77823" extrusionOk="0">
                  <a:moveTo>
                    <a:pt x="938" y="1"/>
                  </a:moveTo>
                  <a:lnTo>
                    <a:pt x="800" y="1076"/>
                  </a:lnTo>
                  <a:lnTo>
                    <a:pt x="718" y="1876"/>
                  </a:lnTo>
                  <a:lnTo>
                    <a:pt x="663" y="2565"/>
                  </a:lnTo>
                  <a:lnTo>
                    <a:pt x="1" y="77822"/>
                  </a:lnTo>
                  <a:lnTo>
                    <a:pt x="160883" y="77822"/>
                  </a:lnTo>
                  <a:lnTo>
                    <a:pt x="160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75"/>
            <p:cNvSpPr/>
            <p:nvPr/>
          </p:nvSpPr>
          <p:spPr>
            <a:xfrm>
              <a:off x="3412261" y="3188722"/>
              <a:ext cx="593529" cy="593529"/>
            </a:xfrm>
            <a:custGeom>
              <a:avLst/>
              <a:gdLst/>
              <a:ahLst/>
              <a:cxnLst/>
              <a:rect l="l" t="t" r="r" b="b"/>
              <a:pathLst>
                <a:path w="48481" h="48481" extrusionOk="0">
                  <a:moveTo>
                    <a:pt x="24241" y="1"/>
                  </a:moveTo>
                  <a:lnTo>
                    <a:pt x="23000" y="29"/>
                  </a:lnTo>
                  <a:lnTo>
                    <a:pt x="21759" y="139"/>
                  </a:lnTo>
                  <a:lnTo>
                    <a:pt x="20545" y="277"/>
                  </a:lnTo>
                  <a:lnTo>
                    <a:pt x="19360" y="497"/>
                  </a:lnTo>
                  <a:lnTo>
                    <a:pt x="18174" y="773"/>
                  </a:lnTo>
                  <a:lnTo>
                    <a:pt x="17016" y="1104"/>
                  </a:lnTo>
                  <a:lnTo>
                    <a:pt x="15913" y="1490"/>
                  </a:lnTo>
                  <a:lnTo>
                    <a:pt x="14810" y="1904"/>
                  </a:lnTo>
                  <a:lnTo>
                    <a:pt x="13734" y="2400"/>
                  </a:lnTo>
                  <a:lnTo>
                    <a:pt x="12686" y="2924"/>
                  </a:lnTo>
                  <a:lnTo>
                    <a:pt x="11666" y="3531"/>
                  </a:lnTo>
                  <a:lnTo>
                    <a:pt x="10673" y="4137"/>
                  </a:lnTo>
                  <a:lnTo>
                    <a:pt x="9735" y="4827"/>
                  </a:lnTo>
                  <a:lnTo>
                    <a:pt x="8825" y="5544"/>
                  </a:lnTo>
                  <a:lnTo>
                    <a:pt x="7943" y="6316"/>
                  </a:lnTo>
                  <a:lnTo>
                    <a:pt x="7088" y="7116"/>
                  </a:lnTo>
                  <a:lnTo>
                    <a:pt x="6288" y="7943"/>
                  </a:lnTo>
                  <a:lnTo>
                    <a:pt x="5544" y="8826"/>
                  </a:lnTo>
                  <a:lnTo>
                    <a:pt x="4827" y="9736"/>
                  </a:lnTo>
                  <a:lnTo>
                    <a:pt x="4137" y="10701"/>
                  </a:lnTo>
                  <a:lnTo>
                    <a:pt x="3503" y="11666"/>
                  </a:lnTo>
                  <a:lnTo>
                    <a:pt x="2924" y="12686"/>
                  </a:lnTo>
                  <a:lnTo>
                    <a:pt x="2400" y="13734"/>
                  </a:lnTo>
                  <a:lnTo>
                    <a:pt x="1904" y="14810"/>
                  </a:lnTo>
                  <a:lnTo>
                    <a:pt x="1462" y="15913"/>
                  </a:lnTo>
                  <a:lnTo>
                    <a:pt x="1076" y="17043"/>
                  </a:lnTo>
                  <a:lnTo>
                    <a:pt x="773" y="18202"/>
                  </a:lnTo>
                  <a:lnTo>
                    <a:pt x="497" y="19360"/>
                  </a:lnTo>
                  <a:lnTo>
                    <a:pt x="277" y="20546"/>
                  </a:lnTo>
                  <a:lnTo>
                    <a:pt x="139" y="21759"/>
                  </a:lnTo>
                  <a:lnTo>
                    <a:pt x="28" y="23000"/>
                  </a:lnTo>
                  <a:lnTo>
                    <a:pt x="1" y="24241"/>
                  </a:lnTo>
                  <a:lnTo>
                    <a:pt x="28" y="25482"/>
                  </a:lnTo>
                  <a:lnTo>
                    <a:pt x="139" y="26723"/>
                  </a:lnTo>
                  <a:lnTo>
                    <a:pt x="277" y="27936"/>
                  </a:lnTo>
                  <a:lnTo>
                    <a:pt x="497" y="29122"/>
                  </a:lnTo>
                  <a:lnTo>
                    <a:pt x="773" y="30308"/>
                  </a:lnTo>
                  <a:lnTo>
                    <a:pt x="1076" y="31438"/>
                  </a:lnTo>
                  <a:lnTo>
                    <a:pt x="1462" y="32569"/>
                  </a:lnTo>
                  <a:lnTo>
                    <a:pt x="1904" y="33672"/>
                  </a:lnTo>
                  <a:lnTo>
                    <a:pt x="2400" y="34748"/>
                  </a:lnTo>
                  <a:lnTo>
                    <a:pt x="2924" y="35796"/>
                  </a:lnTo>
                  <a:lnTo>
                    <a:pt x="3503" y="36816"/>
                  </a:lnTo>
                  <a:lnTo>
                    <a:pt x="4137" y="37809"/>
                  </a:lnTo>
                  <a:lnTo>
                    <a:pt x="4827" y="38746"/>
                  </a:lnTo>
                  <a:lnTo>
                    <a:pt x="5544" y="39656"/>
                  </a:lnTo>
                  <a:lnTo>
                    <a:pt x="6288" y="40539"/>
                  </a:lnTo>
                  <a:lnTo>
                    <a:pt x="7088" y="41394"/>
                  </a:lnTo>
                  <a:lnTo>
                    <a:pt x="7943" y="42193"/>
                  </a:lnTo>
                  <a:lnTo>
                    <a:pt x="8825" y="42938"/>
                  </a:lnTo>
                  <a:lnTo>
                    <a:pt x="9735" y="43655"/>
                  </a:lnTo>
                  <a:lnTo>
                    <a:pt x="10673" y="44344"/>
                  </a:lnTo>
                  <a:lnTo>
                    <a:pt x="11666" y="44979"/>
                  </a:lnTo>
                  <a:lnTo>
                    <a:pt x="12686" y="45558"/>
                  </a:lnTo>
                  <a:lnTo>
                    <a:pt x="13734" y="46082"/>
                  </a:lnTo>
                  <a:lnTo>
                    <a:pt x="14810" y="46578"/>
                  </a:lnTo>
                  <a:lnTo>
                    <a:pt x="15913" y="47019"/>
                  </a:lnTo>
                  <a:lnTo>
                    <a:pt x="17016" y="47378"/>
                  </a:lnTo>
                  <a:lnTo>
                    <a:pt x="18174" y="47709"/>
                  </a:lnTo>
                  <a:lnTo>
                    <a:pt x="19360" y="47984"/>
                  </a:lnTo>
                  <a:lnTo>
                    <a:pt x="20545" y="48205"/>
                  </a:lnTo>
                  <a:lnTo>
                    <a:pt x="21759" y="48343"/>
                  </a:lnTo>
                  <a:lnTo>
                    <a:pt x="23000" y="48453"/>
                  </a:lnTo>
                  <a:lnTo>
                    <a:pt x="24241" y="48481"/>
                  </a:lnTo>
                  <a:lnTo>
                    <a:pt x="25482" y="48453"/>
                  </a:lnTo>
                  <a:lnTo>
                    <a:pt x="26723" y="48343"/>
                  </a:lnTo>
                  <a:lnTo>
                    <a:pt x="27936" y="48205"/>
                  </a:lnTo>
                  <a:lnTo>
                    <a:pt x="29122" y="47984"/>
                  </a:lnTo>
                  <a:lnTo>
                    <a:pt x="30280" y="47709"/>
                  </a:lnTo>
                  <a:lnTo>
                    <a:pt x="31438" y="47378"/>
                  </a:lnTo>
                  <a:lnTo>
                    <a:pt x="32569" y="47019"/>
                  </a:lnTo>
                  <a:lnTo>
                    <a:pt x="33672" y="46578"/>
                  </a:lnTo>
                  <a:lnTo>
                    <a:pt x="34748" y="46082"/>
                  </a:lnTo>
                  <a:lnTo>
                    <a:pt x="35795" y="45558"/>
                  </a:lnTo>
                  <a:lnTo>
                    <a:pt x="36788" y="44979"/>
                  </a:lnTo>
                  <a:lnTo>
                    <a:pt x="37781" y="44344"/>
                  </a:lnTo>
                  <a:lnTo>
                    <a:pt x="38746" y="43655"/>
                  </a:lnTo>
                  <a:lnTo>
                    <a:pt x="39656" y="42938"/>
                  </a:lnTo>
                  <a:lnTo>
                    <a:pt x="40539" y="42193"/>
                  </a:lnTo>
                  <a:lnTo>
                    <a:pt x="41366" y="41394"/>
                  </a:lnTo>
                  <a:lnTo>
                    <a:pt x="42166" y="40539"/>
                  </a:lnTo>
                  <a:lnTo>
                    <a:pt x="42938" y="39656"/>
                  </a:lnTo>
                  <a:lnTo>
                    <a:pt x="43655" y="38746"/>
                  </a:lnTo>
                  <a:lnTo>
                    <a:pt x="44344" y="37809"/>
                  </a:lnTo>
                  <a:lnTo>
                    <a:pt x="44951" y="36816"/>
                  </a:lnTo>
                  <a:lnTo>
                    <a:pt x="45558" y="35796"/>
                  </a:lnTo>
                  <a:lnTo>
                    <a:pt x="46082" y="34748"/>
                  </a:lnTo>
                  <a:lnTo>
                    <a:pt x="46578" y="33672"/>
                  </a:lnTo>
                  <a:lnTo>
                    <a:pt x="46992" y="32569"/>
                  </a:lnTo>
                  <a:lnTo>
                    <a:pt x="47378" y="31438"/>
                  </a:lnTo>
                  <a:lnTo>
                    <a:pt x="47709" y="30308"/>
                  </a:lnTo>
                  <a:lnTo>
                    <a:pt x="47984" y="29122"/>
                  </a:lnTo>
                  <a:lnTo>
                    <a:pt x="48177" y="27936"/>
                  </a:lnTo>
                  <a:lnTo>
                    <a:pt x="48343" y="26723"/>
                  </a:lnTo>
                  <a:lnTo>
                    <a:pt x="48426" y="25482"/>
                  </a:lnTo>
                  <a:lnTo>
                    <a:pt x="48481" y="24241"/>
                  </a:lnTo>
                  <a:lnTo>
                    <a:pt x="48426" y="23000"/>
                  </a:lnTo>
                  <a:lnTo>
                    <a:pt x="48343" y="21759"/>
                  </a:lnTo>
                  <a:lnTo>
                    <a:pt x="48177" y="20546"/>
                  </a:lnTo>
                  <a:lnTo>
                    <a:pt x="47984" y="19360"/>
                  </a:lnTo>
                  <a:lnTo>
                    <a:pt x="47709" y="18202"/>
                  </a:lnTo>
                  <a:lnTo>
                    <a:pt x="47378" y="17043"/>
                  </a:lnTo>
                  <a:lnTo>
                    <a:pt x="46992" y="15913"/>
                  </a:lnTo>
                  <a:lnTo>
                    <a:pt x="46578" y="14810"/>
                  </a:lnTo>
                  <a:lnTo>
                    <a:pt x="46082" y="13734"/>
                  </a:lnTo>
                  <a:lnTo>
                    <a:pt x="45558" y="12686"/>
                  </a:lnTo>
                  <a:lnTo>
                    <a:pt x="44951" y="11666"/>
                  </a:lnTo>
                  <a:lnTo>
                    <a:pt x="44344" y="10701"/>
                  </a:lnTo>
                  <a:lnTo>
                    <a:pt x="43655" y="9736"/>
                  </a:lnTo>
                  <a:lnTo>
                    <a:pt x="42938" y="8826"/>
                  </a:lnTo>
                  <a:lnTo>
                    <a:pt x="42166" y="7943"/>
                  </a:lnTo>
                  <a:lnTo>
                    <a:pt x="41366" y="7116"/>
                  </a:lnTo>
                  <a:lnTo>
                    <a:pt x="40539" y="6316"/>
                  </a:lnTo>
                  <a:lnTo>
                    <a:pt x="39656" y="5544"/>
                  </a:lnTo>
                  <a:lnTo>
                    <a:pt x="38746" y="4827"/>
                  </a:lnTo>
                  <a:lnTo>
                    <a:pt x="37781" y="4137"/>
                  </a:lnTo>
                  <a:lnTo>
                    <a:pt x="36788" y="3531"/>
                  </a:lnTo>
                  <a:lnTo>
                    <a:pt x="35795" y="2924"/>
                  </a:lnTo>
                  <a:lnTo>
                    <a:pt x="34748" y="2400"/>
                  </a:lnTo>
                  <a:lnTo>
                    <a:pt x="33672" y="1904"/>
                  </a:lnTo>
                  <a:lnTo>
                    <a:pt x="32569" y="1490"/>
                  </a:lnTo>
                  <a:lnTo>
                    <a:pt x="31438" y="1104"/>
                  </a:lnTo>
                  <a:lnTo>
                    <a:pt x="30280" y="773"/>
                  </a:lnTo>
                  <a:lnTo>
                    <a:pt x="29122" y="497"/>
                  </a:lnTo>
                  <a:lnTo>
                    <a:pt x="27936" y="277"/>
                  </a:lnTo>
                  <a:lnTo>
                    <a:pt x="26723" y="139"/>
                  </a:lnTo>
                  <a:lnTo>
                    <a:pt x="25482" y="29"/>
                  </a:lnTo>
                  <a:lnTo>
                    <a:pt x="24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75"/>
            <p:cNvSpPr/>
            <p:nvPr/>
          </p:nvSpPr>
          <p:spPr>
            <a:xfrm>
              <a:off x="3400117" y="3176908"/>
              <a:ext cx="617487" cy="617157"/>
            </a:xfrm>
            <a:custGeom>
              <a:avLst/>
              <a:gdLst/>
              <a:ahLst/>
              <a:cxnLst/>
              <a:rect l="l" t="t" r="r" b="b"/>
              <a:pathLst>
                <a:path w="50438" h="50411" extrusionOk="0">
                  <a:moveTo>
                    <a:pt x="25233" y="1959"/>
                  </a:moveTo>
                  <a:lnTo>
                    <a:pt x="26419" y="1986"/>
                  </a:lnTo>
                  <a:lnTo>
                    <a:pt x="27604" y="2069"/>
                  </a:lnTo>
                  <a:lnTo>
                    <a:pt x="28763" y="2235"/>
                  </a:lnTo>
                  <a:lnTo>
                    <a:pt x="29921" y="2428"/>
                  </a:lnTo>
                  <a:lnTo>
                    <a:pt x="31024" y="2676"/>
                  </a:lnTo>
                  <a:lnTo>
                    <a:pt x="32127" y="3007"/>
                  </a:lnTo>
                  <a:lnTo>
                    <a:pt x="33202" y="3365"/>
                  </a:lnTo>
                  <a:lnTo>
                    <a:pt x="34278" y="3779"/>
                  </a:lnTo>
                  <a:lnTo>
                    <a:pt x="35298" y="4248"/>
                  </a:lnTo>
                  <a:lnTo>
                    <a:pt x="36291" y="4772"/>
                  </a:lnTo>
                  <a:lnTo>
                    <a:pt x="37284" y="5323"/>
                  </a:lnTo>
                  <a:lnTo>
                    <a:pt x="38221" y="5930"/>
                  </a:lnTo>
                  <a:lnTo>
                    <a:pt x="39131" y="6592"/>
                  </a:lnTo>
                  <a:lnTo>
                    <a:pt x="40014" y="7281"/>
                  </a:lnTo>
                  <a:lnTo>
                    <a:pt x="40869" y="7998"/>
                  </a:lnTo>
                  <a:lnTo>
                    <a:pt x="41669" y="8770"/>
                  </a:lnTo>
                  <a:lnTo>
                    <a:pt x="42441" y="9570"/>
                  </a:lnTo>
                  <a:lnTo>
                    <a:pt x="43158" y="10425"/>
                  </a:lnTo>
                  <a:lnTo>
                    <a:pt x="43847" y="11307"/>
                  </a:lnTo>
                  <a:lnTo>
                    <a:pt x="44509" y="12217"/>
                  </a:lnTo>
                  <a:lnTo>
                    <a:pt x="45116" y="13155"/>
                  </a:lnTo>
                  <a:lnTo>
                    <a:pt x="45667" y="14120"/>
                  </a:lnTo>
                  <a:lnTo>
                    <a:pt x="46191" y="15140"/>
                  </a:lnTo>
                  <a:lnTo>
                    <a:pt x="46660" y="16161"/>
                  </a:lnTo>
                  <a:lnTo>
                    <a:pt x="47074" y="17209"/>
                  </a:lnTo>
                  <a:lnTo>
                    <a:pt x="47432" y="18312"/>
                  </a:lnTo>
                  <a:lnTo>
                    <a:pt x="47763" y="19415"/>
                  </a:lnTo>
                  <a:lnTo>
                    <a:pt x="48011" y="20518"/>
                  </a:lnTo>
                  <a:lnTo>
                    <a:pt x="48204" y="21676"/>
                  </a:lnTo>
                  <a:lnTo>
                    <a:pt x="48370" y="22834"/>
                  </a:lnTo>
                  <a:lnTo>
                    <a:pt x="48452" y="24020"/>
                  </a:lnTo>
                  <a:lnTo>
                    <a:pt x="48480" y="25206"/>
                  </a:lnTo>
                  <a:lnTo>
                    <a:pt x="48452" y="26392"/>
                  </a:lnTo>
                  <a:lnTo>
                    <a:pt x="48370" y="27577"/>
                  </a:lnTo>
                  <a:lnTo>
                    <a:pt x="48204" y="28736"/>
                  </a:lnTo>
                  <a:lnTo>
                    <a:pt x="48011" y="29894"/>
                  </a:lnTo>
                  <a:lnTo>
                    <a:pt x="47763" y="31025"/>
                  </a:lnTo>
                  <a:lnTo>
                    <a:pt x="47432" y="32128"/>
                  </a:lnTo>
                  <a:lnTo>
                    <a:pt x="47074" y="33203"/>
                  </a:lnTo>
                  <a:lnTo>
                    <a:pt x="46660" y="34251"/>
                  </a:lnTo>
                  <a:lnTo>
                    <a:pt x="46191" y="35271"/>
                  </a:lnTo>
                  <a:lnTo>
                    <a:pt x="45667" y="36292"/>
                  </a:lnTo>
                  <a:lnTo>
                    <a:pt x="45116" y="37257"/>
                  </a:lnTo>
                  <a:lnTo>
                    <a:pt x="44509" y="38195"/>
                  </a:lnTo>
                  <a:lnTo>
                    <a:pt x="43847" y="39105"/>
                  </a:lnTo>
                  <a:lnTo>
                    <a:pt x="43158" y="39987"/>
                  </a:lnTo>
                  <a:lnTo>
                    <a:pt x="42441" y="40842"/>
                  </a:lnTo>
                  <a:lnTo>
                    <a:pt x="41669" y="41642"/>
                  </a:lnTo>
                  <a:lnTo>
                    <a:pt x="40869" y="42414"/>
                  </a:lnTo>
                  <a:lnTo>
                    <a:pt x="40014" y="43158"/>
                  </a:lnTo>
                  <a:lnTo>
                    <a:pt x="39131" y="43848"/>
                  </a:lnTo>
                  <a:lnTo>
                    <a:pt x="38221" y="44482"/>
                  </a:lnTo>
                  <a:lnTo>
                    <a:pt x="37284" y="45089"/>
                  </a:lnTo>
                  <a:lnTo>
                    <a:pt x="36291" y="45668"/>
                  </a:lnTo>
                  <a:lnTo>
                    <a:pt x="35298" y="46164"/>
                  </a:lnTo>
                  <a:lnTo>
                    <a:pt x="34278" y="46633"/>
                  </a:lnTo>
                  <a:lnTo>
                    <a:pt x="33202" y="47047"/>
                  </a:lnTo>
                  <a:lnTo>
                    <a:pt x="32127" y="47405"/>
                  </a:lnTo>
                  <a:lnTo>
                    <a:pt x="31024" y="47736"/>
                  </a:lnTo>
                  <a:lnTo>
                    <a:pt x="29921" y="47984"/>
                  </a:lnTo>
                  <a:lnTo>
                    <a:pt x="28763" y="48205"/>
                  </a:lnTo>
                  <a:lnTo>
                    <a:pt x="27604" y="48343"/>
                  </a:lnTo>
                  <a:lnTo>
                    <a:pt x="26419" y="48425"/>
                  </a:lnTo>
                  <a:lnTo>
                    <a:pt x="25233" y="48453"/>
                  </a:lnTo>
                  <a:lnTo>
                    <a:pt x="24019" y="48425"/>
                  </a:lnTo>
                  <a:lnTo>
                    <a:pt x="22861" y="48343"/>
                  </a:lnTo>
                  <a:lnTo>
                    <a:pt x="21703" y="48205"/>
                  </a:lnTo>
                  <a:lnTo>
                    <a:pt x="20545" y="47984"/>
                  </a:lnTo>
                  <a:lnTo>
                    <a:pt x="19414" y="47736"/>
                  </a:lnTo>
                  <a:lnTo>
                    <a:pt x="18311" y="47405"/>
                  </a:lnTo>
                  <a:lnTo>
                    <a:pt x="17236" y="47047"/>
                  </a:lnTo>
                  <a:lnTo>
                    <a:pt x="16188" y="46633"/>
                  </a:lnTo>
                  <a:lnTo>
                    <a:pt x="15167" y="46164"/>
                  </a:lnTo>
                  <a:lnTo>
                    <a:pt x="14147" y="45668"/>
                  </a:lnTo>
                  <a:lnTo>
                    <a:pt x="13182" y="45089"/>
                  </a:lnTo>
                  <a:lnTo>
                    <a:pt x="12244" y="44482"/>
                  </a:lnTo>
                  <a:lnTo>
                    <a:pt x="11334" y="43848"/>
                  </a:lnTo>
                  <a:lnTo>
                    <a:pt x="10452" y="43158"/>
                  </a:lnTo>
                  <a:lnTo>
                    <a:pt x="9597" y="42414"/>
                  </a:lnTo>
                  <a:lnTo>
                    <a:pt x="8797" y="41642"/>
                  </a:lnTo>
                  <a:lnTo>
                    <a:pt x="8025" y="40842"/>
                  </a:lnTo>
                  <a:lnTo>
                    <a:pt x="7280" y="39987"/>
                  </a:lnTo>
                  <a:lnTo>
                    <a:pt x="6591" y="39105"/>
                  </a:lnTo>
                  <a:lnTo>
                    <a:pt x="5957" y="38195"/>
                  </a:lnTo>
                  <a:lnTo>
                    <a:pt x="5350" y="37257"/>
                  </a:lnTo>
                  <a:lnTo>
                    <a:pt x="4771" y="36292"/>
                  </a:lnTo>
                  <a:lnTo>
                    <a:pt x="4274" y="35271"/>
                  </a:lnTo>
                  <a:lnTo>
                    <a:pt x="3806" y="34251"/>
                  </a:lnTo>
                  <a:lnTo>
                    <a:pt x="3392" y="33203"/>
                  </a:lnTo>
                  <a:lnTo>
                    <a:pt x="3006" y="32128"/>
                  </a:lnTo>
                  <a:lnTo>
                    <a:pt x="2703" y="31025"/>
                  </a:lnTo>
                  <a:lnTo>
                    <a:pt x="2454" y="29894"/>
                  </a:lnTo>
                  <a:lnTo>
                    <a:pt x="2234" y="28736"/>
                  </a:lnTo>
                  <a:lnTo>
                    <a:pt x="2096" y="27577"/>
                  </a:lnTo>
                  <a:lnTo>
                    <a:pt x="2013" y="26392"/>
                  </a:lnTo>
                  <a:lnTo>
                    <a:pt x="1958" y="25206"/>
                  </a:lnTo>
                  <a:lnTo>
                    <a:pt x="2013" y="24020"/>
                  </a:lnTo>
                  <a:lnTo>
                    <a:pt x="2096" y="22834"/>
                  </a:lnTo>
                  <a:lnTo>
                    <a:pt x="2234" y="21676"/>
                  </a:lnTo>
                  <a:lnTo>
                    <a:pt x="2454" y="20518"/>
                  </a:lnTo>
                  <a:lnTo>
                    <a:pt x="2703" y="19415"/>
                  </a:lnTo>
                  <a:lnTo>
                    <a:pt x="3006" y="18312"/>
                  </a:lnTo>
                  <a:lnTo>
                    <a:pt x="3392" y="17209"/>
                  </a:lnTo>
                  <a:lnTo>
                    <a:pt x="3806" y="16161"/>
                  </a:lnTo>
                  <a:lnTo>
                    <a:pt x="4274" y="15140"/>
                  </a:lnTo>
                  <a:lnTo>
                    <a:pt x="4771" y="14120"/>
                  </a:lnTo>
                  <a:lnTo>
                    <a:pt x="5350" y="13155"/>
                  </a:lnTo>
                  <a:lnTo>
                    <a:pt x="5957" y="12217"/>
                  </a:lnTo>
                  <a:lnTo>
                    <a:pt x="6591" y="11307"/>
                  </a:lnTo>
                  <a:lnTo>
                    <a:pt x="7280" y="10425"/>
                  </a:lnTo>
                  <a:lnTo>
                    <a:pt x="8025" y="9570"/>
                  </a:lnTo>
                  <a:lnTo>
                    <a:pt x="8797" y="8770"/>
                  </a:lnTo>
                  <a:lnTo>
                    <a:pt x="9597" y="7998"/>
                  </a:lnTo>
                  <a:lnTo>
                    <a:pt x="10452" y="7281"/>
                  </a:lnTo>
                  <a:lnTo>
                    <a:pt x="11334" y="6592"/>
                  </a:lnTo>
                  <a:lnTo>
                    <a:pt x="12244" y="5930"/>
                  </a:lnTo>
                  <a:lnTo>
                    <a:pt x="13182" y="5323"/>
                  </a:lnTo>
                  <a:lnTo>
                    <a:pt x="14147" y="4772"/>
                  </a:lnTo>
                  <a:lnTo>
                    <a:pt x="15167" y="4248"/>
                  </a:lnTo>
                  <a:lnTo>
                    <a:pt x="16188" y="3779"/>
                  </a:lnTo>
                  <a:lnTo>
                    <a:pt x="17236" y="3365"/>
                  </a:lnTo>
                  <a:lnTo>
                    <a:pt x="18311" y="3007"/>
                  </a:lnTo>
                  <a:lnTo>
                    <a:pt x="19414" y="2676"/>
                  </a:lnTo>
                  <a:lnTo>
                    <a:pt x="20545" y="2428"/>
                  </a:lnTo>
                  <a:lnTo>
                    <a:pt x="21703" y="2235"/>
                  </a:lnTo>
                  <a:lnTo>
                    <a:pt x="22861" y="2069"/>
                  </a:lnTo>
                  <a:lnTo>
                    <a:pt x="24019" y="1986"/>
                  </a:lnTo>
                  <a:lnTo>
                    <a:pt x="25233" y="1959"/>
                  </a:lnTo>
                  <a:close/>
                  <a:moveTo>
                    <a:pt x="25233" y="1"/>
                  </a:moveTo>
                  <a:lnTo>
                    <a:pt x="23937" y="28"/>
                  </a:lnTo>
                  <a:lnTo>
                    <a:pt x="22641" y="139"/>
                  </a:lnTo>
                  <a:lnTo>
                    <a:pt x="21400" y="277"/>
                  </a:lnTo>
                  <a:lnTo>
                    <a:pt x="20159" y="497"/>
                  </a:lnTo>
                  <a:lnTo>
                    <a:pt x="18945" y="801"/>
                  </a:lnTo>
                  <a:lnTo>
                    <a:pt x="17732" y="1131"/>
                  </a:lnTo>
                  <a:lnTo>
                    <a:pt x="16574" y="1518"/>
                  </a:lnTo>
                  <a:lnTo>
                    <a:pt x="15415" y="1986"/>
                  </a:lnTo>
                  <a:lnTo>
                    <a:pt x="14312" y="2483"/>
                  </a:lnTo>
                  <a:lnTo>
                    <a:pt x="13209" y="3034"/>
                  </a:lnTo>
                  <a:lnTo>
                    <a:pt x="12161" y="3641"/>
                  </a:lnTo>
                  <a:lnTo>
                    <a:pt x="11141" y="4303"/>
                  </a:lnTo>
                  <a:lnTo>
                    <a:pt x="10148" y="5020"/>
                  </a:lnTo>
                  <a:lnTo>
                    <a:pt x="9211" y="5764"/>
                  </a:lnTo>
                  <a:lnTo>
                    <a:pt x="8273" y="6564"/>
                  </a:lnTo>
                  <a:lnTo>
                    <a:pt x="7418" y="7391"/>
                  </a:lnTo>
                  <a:lnTo>
                    <a:pt x="6563" y="8274"/>
                  </a:lnTo>
                  <a:lnTo>
                    <a:pt x="5791" y="9184"/>
                  </a:lnTo>
                  <a:lnTo>
                    <a:pt x="5019" y="10121"/>
                  </a:lnTo>
                  <a:lnTo>
                    <a:pt x="4330" y="11114"/>
                  </a:lnTo>
                  <a:lnTo>
                    <a:pt x="3668" y="12135"/>
                  </a:lnTo>
                  <a:lnTo>
                    <a:pt x="3061" y="13210"/>
                  </a:lnTo>
                  <a:lnTo>
                    <a:pt x="2510" y="14286"/>
                  </a:lnTo>
                  <a:lnTo>
                    <a:pt x="1986" y="15416"/>
                  </a:lnTo>
                  <a:lnTo>
                    <a:pt x="1544" y="16547"/>
                  </a:lnTo>
                  <a:lnTo>
                    <a:pt x="1158" y="17733"/>
                  </a:lnTo>
                  <a:lnTo>
                    <a:pt x="800" y="18918"/>
                  </a:lnTo>
                  <a:lnTo>
                    <a:pt x="524" y="20132"/>
                  </a:lnTo>
                  <a:lnTo>
                    <a:pt x="303" y="21373"/>
                  </a:lnTo>
                  <a:lnTo>
                    <a:pt x="138" y="22641"/>
                  </a:lnTo>
                  <a:lnTo>
                    <a:pt x="55" y="23910"/>
                  </a:lnTo>
                  <a:lnTo>
                    <a:pt x="0" y="25206"/>
                  </a:lnTo>
                  <a:lnTo>
                    <a:pt x="55" y="26502"/>
                  </a:lnTo>
                  <a:lnTo>
                    <a:pt x="138" y="27771"/>
                  </a:lnTo>
                  <a:lnTo>
                    <a:pt x="303" y="29039"/>
                  </a:lnTo>
                  <a:lnTo>
                    <a:pt x="524" y="30280"/>
                  </a:lnTo>
                  <a:lnTo>
                    <a:pt x="800" y="31493"/>
                  </a:lnTo>
                  <a:lnTo>
                    <a:pt x="1158" y="32707"/>
                  </a:lnTo>
                  <a:lnTo>
                    <a:pt x="1544" y="33865"/>
                  </a:lnTo>
                  <a:lnTo>
                    <a:pt x="1986" y="35023"/>
                  </a:lnTo>
                  <a:lnTo>
                    <a:pt x="2510" y="36126"/>
                  </a:lnTo>
                  <a:lnTo>
                    <a:pt x="3061" y="37229"/>
                  </a:lnTo>
                  <a:lnTo>
                    <a:pt x="3668" y="38277"/>
                  </a:lnTo>
                  <a:lnTo>
                    <a:pt x="4330" y="39298"/>
                  </a:lnTo>
                  <a:lnTo>
                    <a:pt x="5019" y="40290"/>
                  </a:lnTo>
                  <a:lnTo>
                    <a:pt x="5791" y="41228"/>
                  </a:lnTo>
                  <a:lnTo>
                    <a:pt x="6563" y="42166"/>
                  </a:lnTo>
                  <a:lnTo>
                    <a:pt x="7418" y="43020"/>
                  </a:lnTo>
                  <a:lnTo>
                    <a:pt x="8273" y="43875"/>
                  </a:lnTo>
                  <a:lnTo>
                    <a:pt x="9211" y="44647"/>
                  </a:lnTo>
                  <a:lnTo>
                    <a:pt x="10148" y="45420"/>
                  </a:lnTo>
                  <a:lnTo>
                    <a:pt x="11141" y="46109"/>
                  </a:lnTo>
                  <a:lnTo>
                    <a:pt x="12161" y="46771"/>
                  </a:lnTo>
                  <a:lnTo>
                    <a:pt x="13209" y="47378"/>
                  </a:lnTo>
                  <a:lnTo>
                    <a:pt x="14312" y="47929"/>
                  </a:lnTo>
                  <a:lnTo>
                    <a:pt x="15415" y="48453"/>
                  </a:lnTo>
                  <a:lnTo>
                    <a:pt x="16574" y="48894"/>
                  </a:lnTo>
                  <a:lnTo>
                    <a:pt x="17732" y="49280"/>
                  </a:lnTo>
                  <a:lnTo>
                    <a:pt x="18945" y="49639"/>
                  </a:lnTo>
                  <a:lnTo>
                    <a:pt x="20159" y="49915"/>
                  </a:lnTo>
                  <a:lnTo>
                    <a:pt x="21400" y="50135"/>
                  </a:lnTo>
                  <a:lnTo>
                    <a:pt x="22641" y="50301"/>
                  </a:lnTo>
                  <a:lnTo>
                    <a:pt x="23937" y="50383"/>
                  </a:lnTo>
                  <a:lnTo>
                    <a:pt x="25233" y="50411"/>
                  </a:lnTo>
                  <a:lnTo>
                    <a:pt x="26529" y="50383"/>
                  </a:lnTo>
                  <a:lnTo>
                    <a:pt x="27797" y="50301"/>
                  </a:lnTo>
                  <a:lnTo>
                    <a:pt x="29066" y="50135"/>
                  </a:lnTo>
                  <a:lnTo>
                    <a:pt x="30307" y="49915"/>
                  </a:lnTo>
                  <a:lnTo>
                    <a:pt x="31520" y="49639"/>
                  </a:lnTo>
                  <a:lnTo>
                    <a:pt x="32706" y="49280"/>
                  </a:lnTo>
                  <a:lnTo>
                    <a:pt x="33892" y="48894"/>
                  </a:lnTo>
                  <a:lnTo>
                    <a:pt x="35023" y="48453"/>
                  </a:lnTo>
                  <a:lnTo>
                    <a:pt x="36153" y="47929"/>
                  </a:lnTo>
                  <a:lnTo>
                    <a:pt x="37229" y="47378"/>
                  </a:lnTo>
                  <a:lnTo>
                    <a:pt x="38304" y="46771"/>
                  </a:lnTo>
                  <a:lnTo>
                    <a:pt x="39324" y="46109"/>
                  </a:lnTo>
                  <a:lnTo>
                    <a:pt x="40317" y="45420"/>
                  </a:lnTo>
                  <a:lnTo>
                    <a:pt x="41255" y="44647"/>
                  </a:lnTo>
                  <a:lnTo>
                    <a:pt x="42165" y="43875"/>
                  </a:lnTo>
                  <a:lnTo>
                    <a:pt x="43047" y="43020"/>
                  </a:lnTo>
                  <a:lnTo>
                    <a:pt x="43875" y="42166"/>
                  </a:lnTo>
                  <a:lnTo>
                    <a:pt x="44674" y="41228"/>
                  </a:lnTo>
                  <a:lnTo>
                    <a:pt x="45419" y="40290"/>
                  </a:lnTo>
                  <a:lnTo>
                    <a:pt x="46136" y="39298"/>
                  </a:lnTo>
                  <a:lnTo>
                    <a:pt x="46798" y="38277"/>
                  </a:lnTo>
                  <a:lnTo>
                    <a:pt x="47404" y="37229"/>
                  </a:lnTo>
                  <a:lnTo>
                    <a:pt x="47956" y="36126"/>
                  </a:lnTo>
                  <a:lnTo>
                    <a:pt x="48452" y="35023"/>
                  </a:lnTo>
                  <a:lnTo>
                    <a:pt x="48921" y="33865"/>
                  </a:lnTo>
                  <a:lnTo>
                    <a:pt x="49307" y="32707"/>
                  </a:lnTo>
                  <a:lnTo>
                    <a:pt x="49638" y="31493"/>
                  </a:lnTo>
                  <a:lnTo>
                    <a:pt x="49942" y="30280"/>
                  </a:lnTo>
                  <a:lnTo>
                    <a:pt x="50162" y="29039"/>
                  </a:lnTo>
                  <a:lnTo>
                    <a:pt x="50300" y="27771"/>
                  </a:lnTo>
                  <a:lnTo>
                    <a:pt x="50410" y="26502"/>
                  </a:lnTo>
                  <a:lnTo>
                    <a:pt x="50438" y="25206"/>
                  </a:lnTo>
                  <a:lnTo>
                    <a:pt x="50410" y="23910"/>
                  </a:lnTo>
                  <a:lnTo>
                    <a:pt x="50300" y="22641"/>
                  </a:lnTo>
                  <a:lnTo>
                    <a:pt x="50162" y="21373"/>
                  </a:lnTo>
                  <a:lnTo>
                    <a:pt x="49942" y="20132"/>
                  </a:lnTo>
                  <a:lnTo>
                    <a:pt x="49638" y="18918"/>
                  </a:lnTo>
                  <a:lnTo>
                    <a:pt x="49307" y="17733"/>
                  </a:lnTo>
                  <a:lnTo>
                    <a:pt x="48921" y="16547"/>
                  </a:lnTo>
                  <a:lnTo>
                    <a:pt x="48452" y="15416"/>
                  </a:lnTo>
                  <a:lnTo>
                    <a:pt x="47956" y="14286"/>
                  </a:lnTo>
                  <a:lnTo>
                    <a:pt x="47404" y="13210"/>
                  </a:lnTo>
                  <a:lnTo>
                    <a:pt x="46798" y="12135"/>
                  </a:lnTo>
                  <a:lnTo>
                    <a:pt x="46136" y="11114"/>
                  </a:lnTo>
                  <a:lnTo>
                    <a:pt x="45419" y="10121"/>
                  </a:lnTo>
                  <a:lnTo>
                    <a:pt x="44674" y="9184"/>
                  </a:lnTo>
                  <a:lnTo>
                    <a:pt x="43875" y="8274"/>
                  </a:lnTo>
                  <a:lnTo>
                    <a:pt x="43047" y="7391"/>
                  </a:lnTo>
                  <a:lnTo>
                    <a:pt x="42165" y="6564"/>
                  </a:lnTo>
                  <a:lnTo>
                    <a:pt x="41255" y="5764"/>
                  </a:lnTo>
                  <a:lnTo>
                    <a:pt x="40317" y="5020"/>
                  </a:lnTo>
                  <a:lnTo>
                    <a:pt x="39324" y="4303"/>
                  </a:lnTo>
                  <a:lnTo>
                    <a:pt x="38304" y="3641"/>
                  </a:lnTo>
                  <a:lnTo>
                    <a:pt x="37229" y="3034"/>
                  </a:lnTo>
                  <a:lnTo>
                    <a:pt x="36153" y="2483"/>
                  </a:lnTo>
                  <a:lnTo>
                    <a:pt x="35023" y="1986"/>
                  </a:lnTo>
                  <a:lnTo>
                    <a:pt x="33892" y="1518"/>
                  </a:lnTo>
                  <a:lnTo>
                    <a:pt x="32706" y="1131"/>
                  </a:lnTo>
                  <a:lnTo>
                    <a:pt x="31520" y="801"/>
                  </a:lnTo>
                  <a:lnTo>
                    <a:pt x="30307" y="497"/>
                  </a:lnTo>
                  <a:lnTo>
                    <a:pt x="29066" y="277"/>
                  </a:lnTo>
                  <a:lnTo>
                    <a:pt x="27797" y="139"/>
                  </a:lnTo>
                  <a:lnTo>
                    <a:pt x="26529" y="28"/>
                  </a:lnTo>
                  <a:lnTo>
                    <a:pt x="252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75"/>
            <p:cNvSpPr/>
            <p:nvPr/>
          </p:nvSpPr>
          <p:spPr>
            <a:xfrm>
              <a:off x="3535151" y="3311955"/>
              <a:ext cx="347418" cy="347405"/>
            </a:xfrm>
            <a:custGeom>
              <a:avLst/>
              <a:gdLst/>
              <a:ahLst/>
              <a:cxnLst/>
              <a:rect l="l" t="t" r="r" b="b"/>
              <a:pathLst>
                <a:path w="28378" h="28377" extrusionOk="0">
                  <a:moveTo>
                    <a:pt x="13458" y="0"/>
                  </a:moveTo>
                  <a:lnTo>
                    <a:pt x="12741" y="56"/>
                  </a:lnTo>
                  <a:lnTo>
                    <a:pt x="12024" y="166"/>
                  </a:lnTo>
                  <a:lnTo>
                    <a:pt x="11335" y="276"/>
                  </a:lnTo>
                  <a:lnTo>
                    <a:pt x="10645" y="442"/>
                  </a:lnTo>
                  <a:lnTo>
                    <a:pt x="9984" y="635"/>
                  </a:lnTo>
                  <a:lnTo>
                    <a:pt x="9322" y="855"/>
                  </a:lnTo>
                  <a:lnTo>
                    <a:pt x="8687" y="1104"/>
                  </a:lnTo>
                  <a:lnTo>
                    <a:pt x="8053" y="1379"/>
                  </a:lnTo>
                  <a:lnTo>
                    <a:pt x="7446" y="1710"/>
                  </a:lnTo>
                  <a:lnTo>
                    <a:pt x="6840" y="2041"/>
                  </a:lnTo>
                  <a:lnTo>
                    <a:pt x="6261" y="2427"/>
                  </a:lnTo>
                  <a:lnTo>
                    <a:pt x="5709" y="2813"/>
                  </a:lnTo>
                  <a:lnTo>
                    <a:pt x="5185" y="3227"/>
                  </a:lnTo>
                  <a:lnTo>
                    <a:pt x="4661" y="3668"/>
                  </a:lnTo>
                  <a:lnTo>
                    <a:pt x="4165" y="4137"/>
                  </a:lnTo>
                  <a:lnTo>
                    <a:pt x="3696" y="4633"/>
                  </a:lnTo>
                  <a:lnTo>
                    <a:pt x="3255" y="5157"/>
                  </a:lnTo>
                  <a:lnTo>
                    <a:pt x="2841" y="5681"/>
                  </a:lnTo>
                  <a:lnTo>
                    <a:pt x="2428" y="6233"/>
                  </a:lnTo>
                  <a:lnTo>
                    <a:pt x="2069" y="6812"/>
                  </a:lnTo>
                  <a:lnTo>
                    <a:pt x="1711" y="7419"/>
                  </a:lnTo>
                  <a:lnTo>
                    <a:pt x="1407" y="8025"/>
                  </a:lnTo>
                  <a:lnTo>
                    <a:pt x="1131" y="8660"/>
                  </a:lnTo>
                  <a:lnTo>
                    <a:pt x="883" y="9294"/>
                  </a:lnTo>
                  <a:lnTo>
                    <a:pt x="635" y="9956"/>
                  </a:lnTo>
                  <a:lnTo>
                    <a:pt x="470" y="10645"/>
                  </a:lnTo>
                  <a:lnTo>
                    <a:pt x="304" y="11307"/>
                  </a:lnTo>
                  <a:lnTo>
                    <a:pt x="166" y="12024"/>
                  </a:lnTo>
                  <a:lnTo>
                    <a:pt x="83" y="12741"/>
                  </a:lnTo>
                  <a:lnTo>
                    <a:pt x="28" y="13458"/>
                  </a:lnTo>
                  <a:lnTo>
                    <a:pt x="1" y="14175"/>
                  </a:lnTo>
                  <a:lnTo>
                    <a:pt x="28" y="14919"/>
                  </a:lnTo>
                  <a:lnTo>
                    <a:pt x="83" y="15636"/>
                  </a:lnTo>
                  <a:lnTo>
                    <a:pt x="166" y="16353"/>
                  </a:lnTo>
                  <a:lnTo>
                    <a:pt x="304" y="17043"/>
                  </a:lnTo>
                  <a:lnTo>
                    <a:pt x="470" y="17732"/>
                  </a:lnTo>
                  <a:lnTo>
                    <a:pt x="635" y="18394"/>
                  </a:lnTo>
                  <a:lnTo>
                    <a:pt x="883" y="19056"/>
                  </a:lnTo>
                  <a:lnTo>
                    <a:pt x="1131" y="19690"/>
                  </a:lnTo>
                  <a:lnTo>
                    <a:pt x="1407" y="20325"/>
                  </a:lnTo>
                  <a:lnTo>
                    <a:pt x="1711" y="20931"/>
                  </a:lnTo>
                  <a:lnTo>
                    <a:pt x="2069" y="21538"/>
                  </a:lnTo>
                  <a:lnTo>
                    <a:pt x="2428" y="22117"/>
                  </a:lnTo>
                  <a:lnTo>
                    <a:pt x="2841" y="22669"/>
                  </a:lnTo>
                  <a:lnTo>
                    <a:pt x="3255" y="23192"/>
                  </a:lnTo>
                  <a:lnTo>
                    <a:pt x="3696" y="23716"/>
                  </a:lnTo>
                  <a:lnTo>
                    <a:pt x="4165" y="24213"/>
                  </a:lnTo>
                  <a:lnTo>
                    <a:pt x="4661" y="24682"/>
                  </a:lnTo>
                  <a:lnTo>
                    <a:pt x="5185" y="25123"/>
                  </a:lnTo>
                  <a:lnTo>
                    <a:pt x="5709" y="25537"/>
                  </a:lnTo>
                  <a:lnTo>
                    <a:pt x="6261" y="25950"/>
                  </a:lnTo>
                  <a:lnTo>
                    <a:pt x="6840" y="26309"/>
                  </a:lnTo>
                  <a:lnTo>
                    <a:pt x="7446" y="26667"/>
                  </a:lnTo>
                  <a:lnTo>
                    <a:pt x="8053" y="26970"/>
                  </a:lnTo>
                  <a:lnTo>
                    <a:pt x="8687" y="27246"/>
                  </a:lnTo>
                  <a:lnTo>
                    <a:pt x="9322" y="27494"/>
                  </a:lnTo>
                  <a:lnTo>
                    <a:pt x="9984" y="27743"/>
                  </a:lnTo>
                  <a:lnTo>
                    <a:pt x="10645" y="27908"/>
                  </a:lnTo>
                  <a:lnTo>
                    <a:pt x="11335" y="28074"/>
                  </a:lnTo>
                  <a:lnTo>
                    <a:pt x="12024" y="28211"/>
                  </a:lnTo>
                  <a:lnTo>
                    <a:pt x="12741" y="28294"/>
                  </a:lnTo>
                  <a:lnTo>
                    <a:pt x="13458" y="28349"/>
                  </a:lnTo>
                  <a:lnTo>
                    <a:pt x="14203" y="28377"/>
                  </a:lnTo>
                  <a:lnTo>
                    <a:pt x="14920" y="28349"/>
                  </a:lnTo>
                  <a:lnTo>
                    <a:pt x="15637" y="28294"/>
                  </a:lnTo>
                  <a:lnTo>
                    <a:pt x="16354" y="28211"/>
                  </a:lnTo>
                  <a:lnTo>
                    <a:pt x="17043" y="28074"/>
                  </a:lnTo>
                  <a:lnTo>
                    <a:pt x="17733" y="27908"/>
                  </a:lnTo>
                  <a:lnTo>
                    <a:pt x="18422" y="27743"/>
                  </a:lnTo>
                  <a:lnTo>
                    <a:pt x="19084" y="27494"/>
                  </a:lnTo>
                  <a:lnTo>
                    <a:pt x="19718" y="27246"/>
                  </a:lnTo>
                  <a:lnTo>
                    <a:pt x="20352" y="26970"/>
                  </a:lnTo>
                  <a:lnTo>
                    <a:pt x="20959" y="26667"/>
                  </a:lnTo>
                  <a:lnTo>
                    <a:pt x="21566" y="26309"/>
                  </a:lnTo>
                  <a:lnTo>
                    <a:pt x="22117" y="25950"/>
                  </a:lnTo>
                  <a:lnTo>
                    <a:pt x="22696" y="25537"/>
                  </a:lnTo>
                  <a:lnTo>
                    <a:pt x="23220" y="25123"/>
                  </a:lnTo>
                  <a:lnTo>
                    <a:pt x="23744" y="24682"/>
                  </a:lnTo>
                  <a:lnTo>
                    <a:pt x="24241" y="24213"/>
                  </a:lnTo>
                  <a:lnTo>
                    <a:pt x="24710" y="23716"/>
                  </a:lnTo>
                  <a:lnTo>
                    <a:pt x="25151" y="23192"/>
                  </a:lnTo>
                  <a:lnTo>
                    <a:pt x="25564" y="22669"/>
                  </a:lnTo>
                  <a:lnTo>
                    <a:pt x="25950" y="22117"/>
                  </a:lnTo>
                  <a:lnTo>
                    <a:pt x="26337" y="21538"/>
                  </a:lnTo>
                  <a:lnTo>
                    <a:pt x="26667" y="20931"/>
                  </a:lnTo>
                  <a:lnTo>
                    <a:pt x="26998" y="20325"/>
                  </a:lnTo>
                  <a:lnTo>
                    <a:pt x="27274" y="19690"/>
                  </a:lnTo>
                  <a:lnTo>
                    <a:pt x="27522" y="19056"/>
                  </a:lnTo>
                  <a:lnTo>
                    <a:pt x="27743" y="18394"/>
                  </a:lnTo>
                  <a:lnTo>
                    <a:pt x="27936" y="17732"/>
                  </a:lnTo>
                  <a:lnTo>
                    <a:pt x="28101" y="17043"/>
                  </a:lnTo>
                  <a:lnTo>
                    <a:pt x="28212" y="16353"/>
                  </a:lnTo>
                  <a:lnTo>
                    <a:pt x="28322" y="15636"/>
                  </a:lnTo>
                  <a:lnTo>
                    <a:pt x="28377" y="14919"/>
                  </a:lnTo>
                  <a:lnTo>
                    <a:pt x="28377" y="14175"/>
                  </a:lnTo>
                  <a:lnTo>
                    <a:pt x="28377" y="13458"/>
                  </a:lnTo>
                  <a:lnTo>
                    <a:pt x="28322" y="12741"/>
                  </a:lnTo>
                  <a:lnTo>
                    <a:pt x="28212" y="12024"/>
                  </a:lnTo>
                  <a:lnTo>
                    <a:pt x="28101" y="11307"/>
                  </a:lnTo>
                  <a:lnTo>
                    <a:pt x="27936" y="10645"/>
                  </a:lnTo>
                  <a:lnTo>
                    <a:pt x="27743" y="9956"/>
                  </a:lnTo>
                  <a:lnTo>
                    <a:pt x="27522" y="9294"/>
                  </a:lnTo>
                  <a:lnTo>
                    <a:pt x="27274" y="8660"/>
                  </a:lnTo>
                  <a:lnTo>
                    <a:pt x="26998" y="8025"/>
                  </a:lnTo>
                  <a:lnTo>
                    <a:pt x="26667" y="7419"/>
                  </a:lnTo>
                  <a:lnTo>
                    <a:pt x="26337" y="6812"/>
                  </a:lnTo>
                  <a:lnTo>
                    <a:pt x="25950" y="6233"/>
                  </a:lnTo>
                  <a:lnTo>
                    <a:pt x="25564" y="5681"/>
                  </a:lnTo>
                  <a:lnTo>
                    <a:pt x="25151" y="5157"/>
                  </a:lnTo>
                  <a:lnTo>
                    <a:pt x="24710" y="4633"/>
                  </a:lnTo>
                  <a:lnTo>
                    <a:pt x="24241" y="4137"/>
                  </a:lnTo>
                  <a:lnTo>
                    <a:pt x="23744" y="3668"/>
                  </a:lnTo>
                  <a:lnTo>
                    <a:pt x="23220" y="3227"/>
                  </a:lnTo>
                  <a:lnTo>
                    <a:pt x="22696" y="2813"/>
                  </a:lnTo>
                  <a:lnTo>
                    <a:pt x="22117" y="2427"/>
                  </a:lnTo>
                  <a:lnTo>
                    <a:pt x="21566" y="2041"/>
                  </a:lnTo>
                  <a:lnTo>
                    <a:pt x="20959" y="1710"/>
                  </a:lnTo>
                  <a:lnTo>
                    <a:pt x="20352" y="1379"/>
                  </a:lnTo>
                  <a:lnTo>
                    <a:pt x="19718" y="1104"/>
                  </a:lnTo>
                  <a:lnTo>
                    <a:pt x="19084" y="855"/>
                  </a:lnTo>
                  <a:lnTo>
                    <a:pt x="18422" y="635"/>
                  </a:lnTo>
                  <a:lnTo>
                    <a:pt x="17733" y="442"/>
                  </a:lnTo>
                  <a:lnTo>
                    <a:pt x="17043" y="276"/>
                  </a:lnTo>
                  <a:lnTo>
                    <a:pt x="16354" y="166"/>
                  </a:lnTo>
                  <a:lnTo>
                    <a:pt x="15637" y="56"/>
                  </a:lnTo>
                  <a:lnTo>
                    <a:pt x="14920" y="0"/>
                  </a:lnTo>
                  <a:close/>
                </a:path>
              </a:pathLst>
            </a:custGeom>
            <a:solidFill>
              <a:srgbClr val="E3E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75"/>
            <p:cNvSpPr/>
            <p:nvPr/>
          </p:nvSpPr>
          <p:spPr>
            <a:xfrm>
              <a:off x="3523337" y="3299798"/>
              <a:ext cx="371376" cy="371388"/>
            </a:xfrm>
            <a:custGeom>
              <a:avLst/>
              <a:gdLst/>
              <a:ahLst/>
              <a:cxnLst/>
              <a:rect l="l" t="t" r="r" b="b"/>
              <a:pathLst>
                <a:path w="30335" h="30336" extrusionOk="0">
                  <a:moveTo>
                    <a:pt x="15168" y="1959"/>
                  </a:moveTo>
                  <a:lnTo>
                    <a:pt x="15830" y="1986"/>
                  </a:lnTo>
                  <a:lnTo>
                    <a:pt x="16519" y="2041"/>
                  </a:lnTo>
                  <a:lnTo>
                    <a:pt x="17181" y="2124"/>
                  </a:lnTo>
                  <a:lnTo>
                    <a:pt x="17815" y="2234"/>
                  </a:lnTo>
                  <a:lnTo>
                    <a:pt x="18449" y="2372"/>
                  </a:lnTo>
                  <a:lnTo>
                    <a:pt x="19084" y="2565"/>
                  </a:lnTo>
                  <a:lnTo>
                    <a:pt x="19690" y="2758"/>
                  </a:lnTo>
                  <a:lnTo>
                    <a:pt x="20297" y="3007"/>
                  </a:lnTo>
                  <a:lnTo>
                    <a:pt x="20876" y="3255"/>
                  </a:lnTo>
                  <a:lnTo>
                    <a:pt x="21455" y="3558"/>
                  </a:lnTo>
                  <a:lnTo>
                    <a:pt x="22007" y="3889"/>
                  </a:lnTo>
                  <a:lnTo>
                    <a:pt x="22531" y="4220"/>
                  </a:lnTo>
                  <a:lnTo>
                    <a:pt x="23055" y="4578"/>
                  </a:lnTo>
                  <a:lnTo>
                    <a:pt x="23551" y="4992"/>
                  </a:lnTo>
                  <a:lnTo>
                    <a:pt x="24047" y="5406"/>
                  </a:lnTo>
                  <a:lnTo>
                    <a:pt x="24489" y="5847"/>
                  </a:lnTo>
                  <a:lnTo>
                    <a:pt x="24930" y="6288"/>
                  </a:lnTo>
                  <a:lnTo>
                    <a:pt x="25344" y="6785"/>
                  </a:lnTo>
                  <a:lnTo>
                    <a:pt x="25730" y="7281"/>
                  </a:lnTo>
                  <a:lnTo>
                    <a:pt x="26116" y="7805"/>
                  </a:lnTo>
                  <a:lnTo>
                    <a:pt x="26447" y="8329"/>
                  </a:lnTo>
                  <a:lnTo>
                    <a:pt x="26778" y="8880"/>
                  </a:lnTo>
                  <a:lnTo>
                    <a:pt x="27053" y="9460"/>
                  </a:lnTo>
                  <a:lnTo>
                    <a:pt x="27329" y="10039"/>
                  </a:lnTo>
                  <a:lnTo>
                    <a:pt x="27577" y="10645"/>
                  </a:lnTo>
                  <a:lnTo>
                    <a:pt x="27770" y="11252"/>
                  </a:lnTo>
                  <a:lnTo>
                    <a:pt x="27963" y="11886"/>
                  </a:lnTo>
                  <a:lnTo>
                    <a:pt x="28101" y="12521"/>
                  </a:lnTo>
                  <a:lnTo>
                    <a:pt x="28212" y="13155"/>
                  </a:lnTo>
                  <a:lnTo>
                    <a:pt x="28294" y="13817"/>
                  </a:lnTo>
                  <a:lnTo>
                    <a:pt x="28349" y="14506"/>
                  </a:lnTo>
                  <a:lnTo>
                    <a:pt x="28377" y="15168"/>
                  </a:lnTo>
                  <a:lnTo>
                    <a:pt x="28349" y="15857"/>
                  </a:lnTo>
                  <a:lnTo>
                    <a:pt x="28294" y="16519"/>
                  </a:lnTo>
                  <a:lnTo>
                    <a:pt x="28212" y="17181"/>
                  </a:lnTo>
                  <a:lnTo>
                    <a:pt x="28101" y="17843"/>
                  </a:lnTo>
                  <a:lnTo>
                    <a:pt x="27963" y="18477"/>
                  </a:lnTo>
                  <a:lnTo>
                    <a:pt x="27770" y="19084"/>
                  </a:lnTo>
                  <a:lnTo>
                    <a:pt x="27577" y="19718"/>
                  </a:lnTo>
                  <a:lnTo>
                    <a:pt x="27329" y="20297"/>
                  </a:lnTo>
                  <a:lnTo>
                    <a:pt x="27053" y="20904"/>
                  </a:lnTo>
                  <a:lnTo>
                    <a:pt x="26778" y="21455"/>
                  </a:lnTo>
                  <a:lnTo>
                    <a:pt x="26447" y="22007"/>
                  </a:lnTo>
                  <a:lnTo>
                    <a:pt x="26116" y="22558"/>
                  </a:lnTo>
                  <a:lnTo>
                    <a:pt x="25730" y="23082"/>
                  </a:lnTo>
                  <a:lnTo>
                    <a:pt x="25344" y="23579"/>
                  </a:lnTo>
                  <a:lnTo>
                    <a:pt x="24930" y="24048"/>
                  </a:lnTo>
                  <a:lnTo>
                    <a:pt x="24489" y="24516"/>
                  </a:lnTo>
                  <a:lnTo>
                    <a:pt x="24047" y="24958"/>
                  </a:lnTo>
                  <a:lnTo>
                    <a:pt x="23551" y="25371"/>
                  </a:lnTo>
                  <a:lnTo>
                    <a:pt x="23055" y="25757"/>
                  </a:lnTo>
                  <a:lnTo>
                    <a:pt x="22531" y="26116"/>
                  </a:lnTo>
                  <a:lnTo>
                    <a:pt x="22007" y="26474"/>
                  </a:lnTo>
                  <a:lnTo>
                    <a:pt x="21455" y="26778"/>
                  </a:lnTo>
                  <a:lnTo>
                    <a:pt x="20876" y="27081"/>
                  </a:lnTo>
                  <a:lnTo>
                    <a:pt x="20297" y="27329"/>
                  </a:lnTo>
                  <a:lnTo>
                    <a:pt x="19690" y="27577"/>
                  </a:lnTo>
                  <a:lnTo>
                    <a:pt x="19084" y="27798"/>
                  </a:lnTo>
                  <a:lnTo>
                    <a:pt x="18449" y="27963"/>
                  </a:lnTo>
                  <a:lnTo>
                    <a:pt x="17815" y="28101"/>
                  </a:lnTo>
                  <a:lnTo>
                    <a:pt x="17181" y="28239"/>
                  </a:lnTo>
                  <a:lnTo>
                    <a:pt x="16519" y="28322"/>
                  </a:lnTo>
                  <a:lnTo>
                    <a:pt x="15830" y="28377"/>
                  </a:lnTo>
                  <a:lnTo>
                    <a:pt x="14478" y="28377"/>
                  </a:lnTo>
                  <a:lnTo>
                    <a:pt x="13817" y="28322"/>
                  </a:lnTo>
                  <a:lnTo>
                    <a:pt x="13155" y="28239"/>
                  </a:lnTo>
                  <a:lnTo>
                    <a:pt x="12493" y="28101"/>
                  </a:lnTo>
                  <a:lnTo>
                    <a:pt x="11859" y="27963"/>
                  </a:lnTo>
                  <a:lnTo>
                    <a:pt x="11252" y="27798"/>
                  </a:lnTo>
                  <a:lnTo>
                    <a:pt x="10618" y="27577"/>
                  </a:lnTo>
                  <a:lnTo>
                    <a:pt x="10039" y="27329"/>
                  </a:lnTo>
                  <a:lnTo>
                    <a:pt x="9432" y="27081"/>
                  </a:lnTo>
                  <a:lnTo>
                    <a:pt x="8880" y="26778"/>
                  </a:lnTo>
                  <a:lnTo>
                    <a:pt x="8329" y="26474"/>
                  </a:lnTo>
                  <a:lnTo>
                    <a:pt x="7777" y="26116"/>
                  </a:lnTo>
                  <a:lnTo>
                    <a:pt x="7253" y="25757"/>
                  </a:lnTo>
                  <a:lnTo>
                    <a:pt x="6757" y="25371"/>
                  </a:lnTo>
                  <a:lnTo>
                    <a:pt x="6288" y="24958"/>
                  </a:lnTo>
                  <a:lnTo>
                    <a:pt x="5819" y="24516"/>
                  </a:lnTo>
                  <a:lnTo>
                    <a:pt x="5378" y="24048"/>
                  </a:lnTo>
                  <a:lnTo>
                    <a:pt x="4964" y="23579"/>
                  </a:lnTo>
                  <a:lnTo>
                    <a:pt x="4578" y="23082"/>
                  </a:lnTo>
                  <a:lnTo>
                    <a:pt x="4220" y="22558"/>
                  </a:lnTo>
                  <a:lnTo>
                    <a:pt x="3861" y="22007"/>
                  </a:lnTo>
                  <a:lnTo>
                    <a:pt x="3558" y="21455"/>
                  </a:lnTo>
                  <a:lnTo>
                    <a:pt x="3255" y="20904"/>
                  </a:lnTo>
                  <a:lnTo>
                    <a:pt x="3006" y="20297"/>
                  </a:lnTo>
                  <a:lnTo>
                    <a:pt x="2758" y="19718"/>
                  </a:lnTo>
                  <a:lnTo>
                    <a:pt x="2538" y="19084"/>
                  </a:lnTo>
                  <a:lnTo>
                    <a:pt x="2372" y="18477"/>
                  </a:lnTo>
                  <a:lnTo>
                    <a:pt x="2234" y="17843"/>
                  </a:lnTo>
                  <a:lnTo>
                    <a:pt x="2096" y="17181"/>
                  </a:lnTo>
                  <a:lnTo>
                    <a:pt x="2014" y="16519"/>
                  </a:lnTo>
                  <a:lnTo>
                    <a:pt x="1959" y="15857"/>
                  </a:lnTo>
                  <a:lnTo>
                    <a:pt x="1959" y="15168"/>
                  </a:lnTo>
                  <a:lnTo>
                    <a:pt x="1959" y="14506"/>
                  </a:lnTo>
                  <a:lnTo>
                    <a:pt x="2014" y="13817"/>
                  </a:lnTo>
                  <a:lnTo>
                    <a:pt x="2096" y="13155"/>
                  </a:lnTo>
                  <a:lnTo>
                    <a:pt x="2234" y="12521"/>
                  </a:lnTo>
                  <a:lnTo>
                    <a:pt x="2372" y="11886"/>
                  </a:lnTo>
                  <a:lnTo>
                    <a:pt x="2538" y="11252"/>
                  </a:lnTo>
                  <a:lnTo>
                    <a:pt x="2758" y="10645"/>
                  </a:lnTo>
                  <a:lnTo>
                    <a:pt x="3006" y="10039"/>
                  </a:lnTo>
                  <a:lnTo>
                    <a:pt x="3255" y="9460"/>
                  </a:lnTo>
                  <a:lnTo>
                    <a:pt x="3558" y="8880"/>
                  </a:lnTo>
                  <a:lnTo>
                    <a:pt x="3861" y="8329"/>
                  </a:lnTo>
                  <a:lnTo>
                    <a:pt x="4220" y="7805"/>
                  </a:lnTo>
                  <a:lnTo>
                    <a:pt x="4578" y="7281"/>
                  </a:lnTo>
                  <a:lnTo>
                    <a:pt x="4964" y="6785"/>
                  </a:lnTo>
                  <a:lnTo>
                    <a:pt x="5378" y="6288"/>
                  </a:lnTo>
                  <a:lnTo>
                    <a:pt x="5819" y="5847"/>
                  </a:lnTo>
                  <a:lnTo>
                    <a:pt x="6288" y="5406"/>
                  </a:lnTo>
                  <a:lnTo>
                    <a:pt x="6757" y="4992"/>
                  </a:lnTo>
                  <a:lnTo>
                    <a:pt x="7253" y="4578"/>
                  </a:lnTo>
                  <a:lnTo>
                    <a:pt x="7777" y="4220"/>
                  </a:lnTo>
                  <a:lnTo>
                    <a:pt x="8329" y="3889"/>
                  </a:lnTo>
                  <a:lnTo>
                    <a:pt x="8880" y="3558"/>
                  </a:lnTo>
                  <a:lnTo>
                    <a:pt x="9432" y="3255"/>
                  </a:lnTo>
                  <a:lnTo>
                    <a:pt x="10039" y="3007"/>
                  </a:lnTo>
                  <a:lnTo>
                    <a:pt x="10618" y="2758"/>
                  </a:lnTo>
                  <a:lnTo>
                    <a:pt x="11252" y="2565"/>
                  </a:lnTo>
                  <a:lnTo>
                    <a:pt x="11859" y="2372"/>
                  </a:lnTo>
                  <a:lnTo>
                    <a:pt x="12493" y="2234"/>
                  </a:lnTo>
                  <a:lnTo>
                    <a:pt x="13155" y="2124"/>
                  </a:lnTo>
                  <a:lnTo>
                    <a:pt x="13817" y="2041"/>
                  </a:lnTo>
                  <a:lnTo>
                    <a:pt x="14478" y="1986"/>
                  </a:lnTo>
                  <a:lnTo>
                    <a:pt x="15168" y="1959"/>
                  </a:lnTo>
                  <a:close/>
                  <a:moveTo>
                    <a:pt x="15168" y="1"/>
                  </a:moveTo>
                  <a:lnTo>
                    <a:pt x="14396" y="28"/>
                  </a:lnTo>
                  <a:lnTo>
                    <a:pt x="13623" y="83"/>
                  </a:lnTo>
                  <a:lnTo>
                    <a:pt x="12851" y="194"/>
                  </a:lnTo>
                  <a:lnTo>
                    <a:pt x="12107" y="304"/>
                  </a:lnTo>
                  <a:lnTo>
                    <a:pt x="11390" y="470"/>
                  </a:lnTo>
                  <a:lnTo>
                    <a:pt x="10645" y="690"/>
                  </a:lnTo>
                  <a:lnTo>
                    <a:pt x="9956" y="938"/>
                  </a:lnTo>
                  <a:lnTo>
                    <a:pt x="9266" y="1187"/>
                  </a:lnTo>
                  <a:lnTo>
                    <a:pt x="8605" y="1490"/>
                  </a:lnTo>
                  <a:lnTo>
                    <a:pt x="7943" y="1848"/>
                  </a:lnTo>
                  <a:lnTo>
                    <a:pt x="7308" y="2207"/>
                  </a:lnTo>
                  <a:lnTo>
                    <a:pt x="6702" y="2593"/>
                  </a:lnTo>
                  <a:lnTo>
                    <a:pt x="6095" y="3034"/>
                  </a:lnTo>
                  <a:lnTo>
                    <a:pt x="5516" y="3475"/>
                  </a:lnTo>
                  <a:lnTo>
                    <a:pt x="4964" y="3944"/>
                  </a:lnTo>
                  <a:lnTo>
                    <a:pt x="4440" y="4441"/>
                  </a:lnTo>
                  <a:lnTo>
                    <a:pt x="3944" y="4992"/>
                  </a:lnTo>
                  <a:lnTo>
                    <a:pt x="3475" y="5544"/>
                  </a:lnTo>
                  <a:lnTo>
                    <a:pt x="3006" y="6095"/>
                  </a:lnTo>
                  <a:lnTo>
                    <a:pt x="2593" y="6702"/>
                  </a:lnTo>
                  <a:lnTo>
                    <a:pt x="2207" y="7309"/>
                  </a:lnTo>
                  <a:lnTo>
                    <a:pt x="1821" y="7943"/>
                  </a:lnTo>
                  <a:lnTo>
                    <a:pt x="1490" y="8605"/>
                  </a:lnTo>
                  <a:lnTo>
                    <a:pt x="1186" y="9266"/>
                  </a:lnTo>
                  <a:lnTo>
                    <a:pt x="911" y="9956"/>
                  </a:lnTo>
                  <a:lnTo>
                    <a:pt x="690" y="10673"/>
                  </a:lnTo>
                  <a:lnTo>
                    <a:pt x="469" y="11390"/>
                  </a:lnTo>
                  <a:lnTo>
                    <a:pt x="304" y="12107"/>
                  </a:lnTo>
                  <a:lnTo>
                    <a:pt x="166" y="12851"/>
                  </a:lnTo>
                  <a:lnTo>
                    <a:pt x="83" y="13624"/>
                  </a:lnTo>
                  <a:lnTo>
                    <a:pt x="28" y="14396"/>
                  </a:lnTo>
                  <a:lnTo>
                    <a:pt x="1" y="15168"/>
                  </a:lnTo>
                  <a:lnTo>
                    <a:pt x="28" y="15940"/>
                  </a:lnTo>
                  <a:lnTo>
                    <a:pt x="83" y="16712"/>
                  </a:lnTo>
                  <a:lnTo>
                    <a:pt x="166" y="17484"/>
                  </a:lnTo>
                  <a:lnTo>
                    <a:pt x="304" y="18229"/>
                  </a:lnTo>
                  <a:lnTo>
                    <a:pt x="469" y="18946"/>
                  </a:lnTo>
                  <a:lnTo>
                    <a:pt x="690" y="19690"/>
                  </a:lnTo>
                  <a:lnTo>
                    <a:pt x="911" y="20380"/>
                  </a:lnTo>
                  <a:lnTo>
                    <a:pt x="1186" y="21069"/>
                  </a:lnTo>
                  <a:lnTo>
                    <a:pt x="1490" y="21731"/>
                  </a:lnTo>
                  <a:lnTo>
                    <a:pt x="1821" y="22393"/>
                  </a:lnTo>
                  <a:lnTo>
                    <a:pt x="2207" y="23027"/>
                  </a:lnTo>
                  <a:lnTo>
                    <a:pt x="2593" y="23634"/>
                  </a:lnTo>
                  <a:lnTo>
                    <a:pt x="3006" y="24241"/>
                  </a:lnTo>
                  <a:lnTo>
                    <a:pt x="3475" y="24820"/>
                  </a:lnTo>
                  <a:lnTo>
                    <a:pt x="3944" y="25371"/>
                  </a:lnTo>
                  <a:lnTo>
                    <a:pt x="4440" y="25895"/>
                  </a:lnTo>
                  <a:lnTo>
                    <a:pt x="4964" y="26392"/>
                  </a:lnTo>
                  <a:lnTo>
                    <a:pt x="5516" y="26860"/>
                  </a:lnTo>
                  <a:lnTo>
                    <a:pt x="6095" y="27329"/>
                  </a:lnTo>
                  <a:lnTo>
                    <a:pt x="6702" y="27743"/>
                  </a:lnTo>
                  <a:lnTo>
                    <a:pt x="7308" y="28129"/>
                  </a:lnTo>
                  <a:lnTo>
                    <a:pt x="7943" y="28515"/>
                  </a:lnTo>
                  <a:lnTo>
                    <a:pt x="8605" y="28846"/>
                  </a:lnTo>
                  <a:lnTo>
                    <a:pt x="9266" y="29149"/>
                  </a:lnTo>
                  <a:lnTo>
                    <a:pt x="9956" y="29425"/>
                  </a:lnTo>
                  <a:lnTo>
                    <a:pt x="10645" y="29646"/>
                  </a:lnTo>
                  <a:lnTo>
                    <a:pt x="11390" y="29866"/>
                  </a:lnTo>
                  <a:lnTo>
                    <a:pt x="12107" y="30032"/>
                  </a:lnTo>
                  <a:lnTo>
                    <a:pt x="12851" y="30170"/>
                  </a:lnTo>
                  <a:lnTo>
                    <a:pt x="13623" y="30252"/>
                  </a:lnTo>
                  <a:lnTo>
                    <a:pt x="14396" y="30308"/>
                  </a:lnTo>
                  <a:lnTo>
                    <a:pt x="15168" y="30335"/>
                  </a:lnTo>
                  <a:lnTo>
                    <a:pt x="15940" y="30308"/>
                  </a:lnTo>
                  <a:lnTo>
                    <a:pt x="16712" y="30252"/>
                  </a:lnTo>
                  <a:lnTo>
                    <a:pt x="17457" y="30170"/>
                  </a:lnTo>
                  <a:lnTo>
                    <a:pt x="18229" y="30032"/>
                  </a:lnTo>
                  <a:lnTo>
                    <a:pt x="18946" y="29866"/>
                  </a:lnTo>
                  <a:lnTo>
                    <a:pt x="19663" y="29646"/>
                  </a:lnTo>
                  <a:lnTo>
                    <a:pt x="20380" y="29425"/>
                  </a:lnTo>
                  <a:lnTo>
                    <a:pt x="21069" y="29149"/>
                  </a:lnTo>
                  <a:lnTo>
                    <a:pt x="21731" y="28846"/>
                  </a:lnTo>
                  <a:lnTo>
                    <a:pt x="22393" y="28515"/>
                  </a:lnTo>
                  <a:lnTo>
                    <a:pt x="23027" y="28129"/>
                  </a:lnTo>
                  <a:lnTo>
                    <a:pt x="23634" y="27743"/>
                  </a:lnTo>
                  <a:lnTo>
                    <a:pt x="24241" y="27329"/>
                  </a:lnTo>
                  <a:lnTo>
                    <a:pt x="24792" y="26860"/>
                  </a:lnTo>
                  <a:lnTo>
                    <a:pt x="25344" y="26392"/>
                  </a:lnTo>
                  <a:lnTo>
                    <a:pt x="25895" y="25895"/>
                  </a:lnTo>
                  <a:lnTo>
                    <a:pt x="26392" y="25371"/>
                  </a:lnTo>
                  <a:lnTo>
                    <a:pt x="26860" y="24820"/>
                  </a:lnTo>
                  <a:lnTo>
                    <a:pt x="27302" y="24241"/>
                  </a:lnTo>
                  <a:lnTo>
                    <a:pt x="27743" y="23634"/>
                  </a:lnTo>
                  <a:lnTo>
                    <a:pt x="28129" y="23027"/>
                  </a:lnTo>
                  <a:lnTo>
                    <a:pt x="28487" y="22393"/>
                  </a:lnTo>
                  <a:lnTo>
                    <a:pt x="28818" y="21731"/>
                  </a:lnTo>
                  <a:lnTo>
                    <a:pt x="29149" y="21069"/>
                  </a:lnTo>
                  <a:lnTo>
                    <a:pt x="29397" y="20380"/>
                  </a:lnTo>
                  <a:lnTo>
                    <a:pt x="29646" y="19690"/>
                  </a:lnTo>
                  <a:lnTo>
                    <a:pt x="29839" y="18946"/>
                  </a:lnTo>
                  <a:lnTo>
                    <a:pt x="30032" y="18229"/>
                  </a:lnTo>
                  <a:lnTo>
                    <a:pt x="30142" y="17484"/>
                  </a:lnTo>
                  <a:lnTo>
                    <a:pt x="30252" y="16712"/>
                  </a:lnTo>
                  <a:lnTo>
                    <a:pt x="30307" y="15940"/>
                  </a:lnTo>
                  <a:lnTo>
                    <a:pt x="30335" y="15168"/>
                  </a:lnTo>
                  <a:lnTo>
                    <a:pt x="30307" y="14396"/>
                  </a:lnTo>
                  <a:lnTo>
                    <a:pt x="30252" y="13624"/>
                  </a:lnTo>
                  <a:lnTo>
                    <a:pt x="30142" y="12851"/>
                  </a:lnTo>
                  <a:lnTo>
                    <a:pt x="30032" y="12107"/>
                  </a:lnTo>
                  <a:lnTo>
                    <a:pt x="29839" y="11390"/>
                  </a:lnTo>
                  <a:lnTo>
                    <a:pt x="29646" y="10673"/>
                  </a:lnTo>
                  <a:lnTo>
                    <a:pt x="29397" y="9956"/>
                  </a:lnTo>
                  <a:lnTo>
                    <a:pt x="29149" y="9266"/>
                  </a:lnTo>
                  <a:lnTo>
                    <a:pt x="28818" y="8605"/>
                  </a:lnTo>
                  <a:lnTo>
                    <a:pt x="28487" y="7943"/>
                  </a:lnTo>
                  <a:lnTo>
                    <a:pt x="28129" y="7309"/>
                  </a:lnTo>
                  <a:lnTo>
                    <a:pt x="27743" y="6702"/>
                  </a:lnTo>
                  <a:lnTo>
                    <a:pt x="27302" y="6095"/>
                  </a:lnTo>
                  <a:lnTo>
                    <a:pt x="26860" y="5544"/>
                  </a:lnTo>
                  <a:lnTo>
                    <a:pt x="26392" y="4992"/>
                  </a:lnTo>
                  <a:lnTo>
                    <a:pt x="25895" y="4441"/>
                  </a:lnTo>
                  <a:lnTo>
                    <a:pt x="25344" y="3944"/>
                  </a:lnTo>
                  <a:lnTo>
                    <a:pt x="24792" y="3475"/>
                  </a:lnTo>
                  <a:lnTo>
                    <a:pt x="24241" y="3034"/>
                  </a:lnTo>
                  <a:lnTo>
                    <a:pt x="23634" y="2593"/>
                  </a:lnTo>
                  <a:lnTo>
                    <a:pt x="23027" y="2207"/>
                  </a:lnTo>
                  <a:lnTo>
                    <a:pt x="22393" y="1848"/>
                  </a:lnTo>
                  <a:lnTo>
                    <a:pt x="21731" y="1490"/>
                  </a:lnTo>
                  <a:lnTo>
                    <a:pt x="21069" y="1187"/>
                  </a:lnTo>
                  <a:lnTo>
                    <a:pt x="20380" y="938"/>
                  </a:lnTo>
                  <a:lnTo>
                    <a:pt x="19663" y="690"/>
                  </a:lnTo>
                  <a:lnTo>
                    <a:pt x="18946" y="470"/>
                  </a:lnTo>
                  <a:lnTo>
                    <a:pt x="18229" y="304"/>
                  </a:lnTo>
                  <a:lnTo>
                    <a:pt x="17457" y="194"/>
                  </a:lnTo>
                  <a:lnTo>
                    <a:pt x="16712" y="83"/>
                  </a:lnTo>
                  <a:lnTo>
                    <a:pt x="15940" y="28"/>
                  </a:lnTo>
                  <a:lnTo>
                    <a:pt x="15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75"/>
            <p:cNvSpPr/>
            <p:nvPr/>
          </p:nvSpPr>
          <p:spPr>
            <a:xfrm>
              <a:off x="3624289" y="3400750"/>
              <a:ext cx="169485" cy="169485"/>
            </a:xfrm>
            <a:custGeom>
              <a:avLst/>
              <a:gdLst/>
              <a:ahLst/>
              <a:cxnLst/>
              <a:rect l="l" t="t" r="r" b="b"/>
              <a:pathLst>
                <a:path w="13844" h="13844" extrusionOk="0">
                  <a:moveTo>
                    <a:pt x="6563" y="0"/>
                  </a:moveTo>
                  <a:lnTo>
                    <a:pt x="6205" y="28"/>
                  </a:lnTo>
                  <a:lnTo>
                    <a:pt x="5874" y="83"/>
                  </a:lnTo>
                  <a:lnTo>
                    <a:pt x="5515" y="138"/>
                  </a:lnTo>
                  <a:lnTo>
                    <a:pt x="5184" y="221"/>
                  </a:lnTo>
                  <a:lnTo>
                    <a:pt x="4854" y="303"/>
                  </a:lnTo>
                  <a:lnTo>
                    <a:pt x="4523" y="414"/>
                  </a:lnTo>
                  <a:lnTo>
                    <a:pt x="4219" y="552"/>
                  </a:lnTo>
                  <a:lnTo>
                    <a:pt x="3613" y="827"/>
                  </a:lnTo>
                  <a:lnTo>
                    <a:pt x="3033" y="1186"/>
                  </a:lnTo>
                  <a:lnTo>
                    <a:pt x="2510" y="1572"/>
                  </a:lnTo>
                  <a:lnTo>
                    <a:pt x="2013" y="2013"/>
                  </a:lnTo>
                  <a:lnTo>
                    <a:pt x="1572" y="2510"/>
                  </a:lnTo>
                  <a:lnTo>
                    <a:pt x="1158" y="3061"/>
                  </a:lnTo>
                  <a:lnTo>
                    <a:pt x="827" y="3613"/>
                  </a:lnTo>
                  <a:lnTo>
                    <a:pt x="524" y="4219"/>
                  </a:lnTo>
                  <a:lnTo>
                    <a:pt x="414" y="4550"/>
                  </a:lnTo>
                  <a:lnTo>
                    <a:pt x="303" y="4854"/>
                  </a:lnTo>
                  <a:lnTo>
                    <a:pt x="193" y="5185"/>
                  </a:lnTo>
                  <a:lnTo>
                    <a:pt x="138" y="5543"/>
                  </a:lnTo>
                  <a:lnTo>
                    <a:pt x="55" y="5874"/>
                  </a:lnTo>
                  <a:lnTo>
                    <a:pt x="28" y="6205"/>
                  </a:lnTo>
                  <a:lnTo>
                    <a:pt x="0" y="6563"/>
                  </a:lnTo>
                  <a:lnTo>
                    <a:pt x="0" y="6922"/>
                  </a:lnTo>
                  <a:lnTo>
                    <a:pt x="0" y="7280"/>
                  </a:lnTo>
                  <a:lnTo>
                    <a:pt x="28" y="7639"/>
                  </a:lnTo>
                  <a:lnTo>
                    <a:pt x="55" y="7970"/>
                  </a:lnTo>
                  <a:lnTo>
                    <a:pt x="138" y="8328"/>
                  </a:lnTo>
                  <a:lnTo>
                    <a:pt x="193" y="8659"/>
                  </a:lnTo>
                  <a:lnTo>
                    <a:pt x="303" y="8990"/>
                  </a:lnTo>
                  <a:lnTo>
                    <a:pt x="414" y="9321"/>
                  </a:lnTo>
                  <a:lnTo>
                    <a:pt x="524" y="9624"/>
                  </a:lnTo>
                  <a:lnTo>
                    <a:pt x="827" y="10231"/>
                  </a:lnTo>
                  <a:lnTo>
                    <a:pt x="1158" y="10810"/>
                  </a:lnTo>
                  <a:lnTo>
                    <a:pt x="1572" y="11334"/>
                  </a:lnTo>
                  <a:lnTo>
                    <a:pt x="2013" y="11831"/>
                  </a:lnTo>
                  <a:lnTo>
                    <a:pt x="2510" y="12272"/>
                  </a:lnTo>
                  <a:lnTo>
                    <a:pt x="3033" y="12685"/>
                  </a:lnTo>
                  <a:lnTo>
                    <a:pt x="3613" y="13016"/>
                  </a:lnTo>
                  <a:lnTo>
                    <a:pt x="4219" y="13320"/>
                  </a:lnTo>
                  <a:lnTo>
                    <a:pt x="4523" y="13430"/>
                  </a:lnTo>
                  <a:lnTo>
                    <a:pt x="4854" y="13540"/>
                  </a:lnTo>
                  <a:lnTo>
                    <a:pt x="5184" y="13651"/>
                  </a:lnTo>
                  <a:lnTo>
                    <a:pt x="5515" y="13706"/>
                  </a:lnTo>
                  <a:lnTo>
                    <a:pt x="5874" y="13789"/>
                  </a:lnTo>
                  <a:lnTo>
                    <a:pt x="6205" y="13816"/>
                  </a:lnTo>
                  <a:lnTo>
                    <a:pt x="6563" y="13844"/>
                  </a:lnTo>
                  <a:lnTo>
                    <a:pt x="7280" y="13844"/>
                  </a:lnTo>
                  <a:lnTo>
                    <a:pt x="7611" y="13816"/>
                  </a:lnTo>
                  <a:lnTo>
                    <a:pt x="7970" y="13789"/>
                  </a:lnTo>
                  <a:lnTo>
                    <a:pt x="8301" y="13706"/>
                  </a:lnTo>
                  <a:lnTo>
                    <a:pt x="8659" y="13651"/>
                  </a:lnTo>
                  <a:lnTo>
                    <a:pt x="8990" y="13540"/>
                  </a:lnTo>
                  <a:lnTo>
                    <a:pt x="9293" y="13430"/>
                  </a:lnTo>
                  <a:lnTo>
                    <a:pt x="9624" y="13320"/>
                  </a:lnTo>
                  <a:lnTo>
                    <a:pt x="10231" y="13016"/>
                  </a:lnTo>
                  <a:lnTo>
                    <a:pt x="10783" y="12685"/>
                  </a:lnTo>
                  <a:lnTo>
                    <a:pt x="11334" y="12272"/>
                  </a:lnTo>
                  <a:lnTo>
                    <a:pt x="11803" y="11831"/>
                  </a:lnTo>
                  <a:lnTo>
                    <a:pt x="12272" y="11334"/>
                  </a:lnTo>
                  <a:lnTo>
                    <a:pt x="12658" y="10810"/>
                  </a:lnTo>
                  <a:lnTo>
                    <a:pt x="13016" y="10231"/>
                  </a:lnTo>
                  <a:lnTo>
                    <a:pt x="13292" y="9624"/>
                  </a:lnTo>
                  <a:lnTo>
                    <a:pt x="13430" y="9321"/>
                  </a:lnTo>
                  <a:lnTo>
                    <a:pt x="13540" y="8990"/>
                  </a:lnTo>
                  <a:lnTo>
                    <a:pt x="13623" y="8659"/>
                  </a:lnTo>
                  <a:lnTo>
                    <a:pt x="13706" y="8328"/>
                  </a:lnTo>
                  <a:lnTo>
                    <a:pt x="13761" y="7970"/>
                  </a:lnTo>
                  <a:lnTo>
                    <a:pt x="13816" y="7639"/>
                  </a:lnTo>
                  <a:lnTo>
                    <a:pt x="13844" y="7280"/>
                  </a:lnTo>
                  <a:lnTo>
                    <a:pt x="13844" y="6922"/>
                  </a:lnTo>
                  <a:lnTo>
                    <a:pt x="13844" y="6563"/>
                  </a:lnTo>
                  <a:lnTo>
                    <a:pt x="13816" y="6205"/>
                  </a:lnTo>
                  <a:lnTo>
                    <a:pt x="13761" y="5874"/>
                  </a:lnTo>
                  <a:lnTo>
                    <a:pt x="13706" y="5543"/>
                  </a:lnTo>
                  <a:lnTo>
                    <a:pt x="13623" y="5185"/>
                  </a:lnTo>
                  <a:lnTo>
                    <a:pt x="13540" y="4854"/>
                  </a:lnTo>
                  <a:lnTo>
                    <a:pt x="13430" y="4550"/>
                  </a:lnTo>
                  <a:lnTo>
                    <a:pt x="13292" y="4219"/>
                  </a:lnTo>
                  <a:lnTo>
                    <a:pt x="13016" y="3613"/>
                  </a:lnTo>
                  <a:lnTo>
                    <a:pt x="12658" y="3061"/>
                  </a:lnTo>
                  <a:lnTo>
                    <a:pt x="12272" y="2510"/>
                  </a:lnTo>
                  <a:lnTo>
                    <a:pt x="11803" y="2013"/>
                  </a:lnTo>
                  <a:lnTo>
                    <a:pt x="11334" y="1572"/>
                  </a:lnTo>
                  <a:lnTo>
                    <a:pt x="10783" y="1186"/>
                  </a:lnTo>
                  <a:lnTo>
                    <a:pt x="10231" y="827"/>
                  </a:lnTo>
                  <a:lnTo>
                    <a:pt x="9624" y="552"/>
                  </a:lnTo>
                  <a:lnTo>
                    <a:pt x="9293" y="414"/>
                  </a:lnTo>
                  <a:lnTo>
                    <a:pt x="8990" y="303"/>
                  </a:lnTo>
                  <a:lnTo>
                    <a:pt x="8659" y="221"/>
                  </a:lnTo>
                  <a:lnTo>
                    <a:pt x="8301" y="138"/>
                  </a:lnTo>
                  <a:lnTo>
                    <a:pt x="7970" y="83"/>
                  </a:lnTo>
                  <a:lnTo>
                    <a:pt x="7611" y="28"/>
                  </a:lnTo>
                  <a:lnTo>
                    <a:pt x="72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75"/>
            <p:cNvSpPr/>
            <p:nvPr/>
          </p:nvSpPr>
          <p:spPr>
            <a:xfrm>
              <a:off x="3612463" y="3388924"/>
              <a:ext cx="193125" cy="193125"/>
            </a:xfrm>
            <a:custGeom>
              <a:avLst/>
              <a:gdLst/>
              <a:ahLst/>
              <a:cxnLst/>
              <a:rect l="l" t="t" r="r" b="b"/>
              <a:pathLst>
                <a:path w="15775" h="15775" extrusionOk="0">
                  <a:moveTo>
                    <a:pt x="7888" y="1931"/>
                  </a:moveTo>
                  <a:lnTo>
                    <a:pt x="8494" y="1959"/>
                  </a:lnTo>
                  <a:lnTo>
                    <a:pt x="9074" y="2042"/>
                  </a:lnTo>
                  <a:lnTo>
                    <a:pt x="9653" y="2180"/>
                  </a:lnTo>
                  <a:lnTo>
                    <a:pt x="10204" y="2400"/>
                  </a:lnTo>
                  <a:lnTo>
                    <a:pt x="10728" y="2648"/>
                  </a:lnTo>
                  <a:lnTo>
                    <a:pt x="11225" y="2952"/>
                  </a:lnTo>
                  <a:lnTo>
                    <a:pt x="11666" y="3283"/>
                  </a:lnTo>
                  <a:lnTo>
                    <a:pt x="12107" y="3669"/>
                  </a:lnTo>
                  <a:lnTo>
                    <a:pt x="12493" y="4082"/>
                  </a:lnTo>
                  <a:lnTo>
                    <a:pt x="12824" y="4551"/>
                  </a:lnTo>
                  <a:lnTo>
                    <a:pt x="13127" y="5048"/>
                  </a:lnTo>
                  <a:lnTo>
                    <a:pt x="13376" y="5571"/>
                  </a:lnTo>
                  <a:lnTo>
                    <a:pt x="13596" y="6123"/>
                  </a:lnTo>
                  <a:lnTo>
                    <a:pt x="13734" y="6702"/>
                  </a:lnTo>
                  <a:lnTo>
                    <a:pt x="13817" y="7281"/>
                  </a:lnTo>
                  <a:lnTo>
                    <a:pt x="13844" y="7888"/>
                  </a:lnTo>
                  <a:lnTo>
                    <a:pt x="13817" y="8495"/>
                  </a:lnTo>
                  <a:lnTo>
                    <a:pt x="13734" y="9101"/>
                  </a:lnTo>
                  <a:lnTo>
                    <a:pt x="13596" y="9653"/>
                  </a:lnTo>
                  <a:lnTo>
                    <a:pt x="13376" y="10204"/>
                  </a:lnTo>
                  <a:lnTo>
                    <a:pt x="13127" y="10728"/>
                  </a:lnTo>
                  <a:lnTo>
                    <a:pt x="12824" y="11225"/>
                  </a:lnTo>
                  <a:lnTo>
                    <a:pt x="12493" y="11693"/>
                  </a:lnTo>
                  <a:lnTo>
                    <a:pt x="12107" y="12107"/>
                  </a:lnTo>
                  <a:lnTo>
                    <a:pt x="11666" y="12493"/>
                  </a:lnTo>
                  <a:lnTo>
                    <a:pt x="11225" y="12852"/>
                  </a:lnTo>
                  <a:lnTo>
                    <a:pt x="10728" y="13127"/>
                  </a:lnTo>
                  <a:lnTo>
                    <a:pt x="10204" y="13403"/>
                  </a:lnTo>
                  <a:lnTo>
                    <a:pt x="9653" y="13596"/>
                  </a:lnTo>
                  <a:lnTo>
                    <a:pt x="9074" y="13734"/>
                  </a:lnTo>
                  <a:lnTo>
                    <a:pt x="8494" y="13844"/>
                  </a:lnTo>
                  <a:lnTo>
                    <a:pt x="7888" y="13872"/>
                  </a:lnTo>
                  <a:lnTo>
                    <a:pt x="7281" y="13844"/>
                  </a:lnTo>
                  <a:lnTo>
                    <a:pt x="6674" y="13734"/>
                  </a:lnTo>
                  <a:lnTo>
                    <a:pt x="6095" y="13596"/>
                  </a:lnTo>
                  <a:lnTo>
                    <a:pt x="5571" y="13403"/>
                  </a:lnTo>
                  <a:lnTo>
                    <a:pt x="5047" y="13127"/>
                  </a:lnTo>
                  <a:lnTo>
                    <a:pt x="4551" y="12852"/>
                  </a:lnTo>
                  <a:lnTo>
                    <a:pt x="4082" y="12493"/>
                  </a:lnTo>
                  <a:lnTo>
                    <a:pt x="3669" y="12107"/>
                  </a:lnTo>
                  <a:lnTo>
                    <a:pt x="3282" y="11693"/>
                  </a:lnTo>
                  <a:lnTo>
                    <a:pt x="2924" y="11225"/>
                  </a:lnTo>
                  <a:lnTo>
                    <a:pt x="2621" y="10728"/>
                  </a:lnTo>
                  <a:lnTo>
                    <a:pt x="2372" y="10204"/>
                  </a:lnTo>
                  <a:lnTo>
                    <a:pt x="2179" y="9653"/>
                  </a:lnTo>
                  <a:lnTo>
                    <a:pt x="2042" y="9101"/>
                  </a:lnTo>
                  <a:lnTo>
                    <a:pt x="1931" y="8495"/>
                  </a:lnTo>
                  <a:lnTo>
                    <a:pt x="1904" y="7888"/>
                  </a:lnTo>
                  <a:lnTo>
                    <a:pt x="1931" y="7281"/>
                  </a:lnTo>
                  <a:lnTo>
                    <a:pt x="2042" y="6702"/>
                  </a:lnTo>
                  <a:lnTo>
                    <a:pt x="2179" y="6123"/>
                  </a:lnTo>
                  <a:lnTo>
                    <a:pt x="2372" y="5571"/>
                  </a:lnTo>
                  <a:lnTo>
                    <a:pt x="2621" y="5048"/>
                  </a:lnTo>
                  <a:lnTo>
                    <a:pt x="2924" y="4551"/>
                  </a:lnTo>
                  <a:lnTo>
                    <a:pt x="3282" y="4082"/>
                  </a:lnTo>
                  <a:lnTo>
                    <a:pt x="3669" y="3669"/>
                  </a:lnTo>
                  <a:lnTo>
                    <a:pt x="4082" y="3283"/>
                  </a:lnTo>
                  <a:lnTo>
                    <a:pt x="4551" y="2952"/>
                  </a:lnTo>
                  <a:lnTo>
                    <a:pt x="5047" y="2648"/>
                  </a:lnTo>
                  <a:lnTo>
                    <a:pt x="5571" y="2400"/>
                  </a:lnTo>
                  <a:lnTo>
                    <a:pt x="6095" y="2180"/>
                  </a:lnTo>
                  <a:lnTo>
                    <a:pt x="6674" y="2042"/>
                  </a:lnTo>
                  <a:lnTo>
                    <a:pt x="7281" y="1959"/>
                  </a:lnTo>
                  <a:lnTo>
                    <a:pt x="7888" y="1931"/>
                  </a:lnTo>
                  <a:close/>
                  <a:moveTo>
                    <a:pt x="7474" y="1"/>
                  </a:moveTo>
                  <a:lnTo>
                    <a:pt x="7088" y="56"/>
                  </a:lnTo>
                  <a:lnTo>
                    <a:pt x="6674" y="84"/>
                  </a:lnTo>
                  <a:lnTo>
                    <a:pt x="6288" y="166"/>
                  </a:lnTo>
                  <a:lnTo>
                    <a:pt x="5902" y="249"/>
                  </a:lnTo>
                  <a:lnTo>
                    <a:pt x="5544" y="359"/>
                  </a:lnTo>
                  <a:lnTo>
                    <a:pt x="5185" y="470"/>
                  </a:lnTo>
                  <a:lnTo>
                    <a:pt x="4827" y="635"/>
                  </a:lnTo>
                  <a:lnTo>
                    <a:pt x="4468" y="773"/>
                  </a:lnTo>
                  <a:lnTo>
                    <a:pt x="4137" y="966"/>
                  </a:lnTo>
                  <a:lnTo>
                    <a:pt x="3806" y="1159"/>
                  </a:lnTo>
                  <a:lnTo>
                    <a:pt x="3476" y="1352"/>
                  </a:lnTo>
                  <a:lnTo>
                    <a:pt x="3172" y="1573"/>
                  </a:lnTo>
                  <a:lnTo>
                    <a:pt x="2869" y="1793"/>
                  </a:lnTo>
                  <a:lnTo>
                    <a:pt x="2593" y="2042"/>
                  </a:lnTo>
                  <a:lnTo>
                    <a:pt x="2317" y="2317"/>
                  </a:lnTo>
                  <a:lnTo>
                    <a:pt x="2042" y="2593"/>
                  </a:lnTo>
                  <a:lnTo>
                    <a:pt x="1793" y="2869"/>
                  </a:lnTo>
                  <a:lnTo>
                    <a:pt x="1573" y="3172"/>
                  </a:lnTo>
                  <a:lnTo>
                    <a:pt x="1352" y="3476"/>
                  </a:lnTo>
                  <a:lnTo>
                    <a:pt x="1131" y="3807"/>
                  </a:lnTo>
                  <a:lnTo>
                    <a:pt x="938" y="4137"/>
                  </a:lnTo>
                  <a:lnTo>
                    <a:pt x="773" y="4468"/>
                  </a:lnTo>
                  <a:lnTo>
                    <a:pt x="608" y="4827"/>
                  </a:lnTo>
                  <a:lnTo>
                    <a:pt x="470" y="5185"/>
                  </a:lnTo>
                  <a:lnTo>
                    <a:pt x="359" y="5544"/>
                  </a:lnTo>
                  <a:lnTo>
                    <a:pt x="249" y="5930"/>
                  </a:lnTo>
                  <a:lnTo>
                    <a:pt x="166" y="6316"/>
                  </a:lnTo>
                  <a:lnTo>
                    <a:pt x="84" y="6702"/>
                  </a:lnTo>
                  <a:lnTo>
                    <a:pt x="28" y="7088"/>
                  </a:lnTo>
                  <a:lnTo>
                    <a:pt x="1" y="7474"/>
                  </a:lnTo>
                  <a:lnTo>
                    <a:pt x="1" y="7888"/>
                  </a:lnTo>
                  <a:lnTo>
                    <a:pt x="1" y="8302"/>
                  </a:lnTo>
                  <a:lnTo>
                    <a:pt x="28" y="8688"/>
                  </a:lnTo>
                  <a:lnTo>
                    <a:pt x="84" y="9101"/>
                  </a:lnTo>
                  <a:lnTo>
                    <a:pt x="166" y="9487"/>
                  </a:lnTo>
                  <a:lnTo>
                    <a:pt x="249" y="9873"/>
                  </a:lnTo>
                  <a:lnTo>
                    <a:pt x="359" y="10232"/>
                  </a:lnTo>
                  <a:lnTo>
                    <a:pt x="470" y="10590"/>
                  </a:lnTo>
                  <a:lnTo>
                    <a:pt x="608" y="10949"/>
                  </a:lnTo>
                  <a:lnTo>
                    <a:pt x="773" y="11307"/>
                  </a:lnTo>
                  <a:lnTo>
                    <a:pt x="938" y="11638"/>
                  </a:lnTo>
                  <a:lnTo>
                    <a:pt x="1131" y="11969"/>
                  </a:lnTo>
                  <a:lnTo>
                    <a:pt x="1352" y="12300"/>
                  </a:lnTo>
                  <a:lnTo>
                    <a:pt x="1573" y="12604"/>
                  </a:lnTo>
                  <a:lnTo>
                    <a:pt x="1793" y="12907"/>
                  </a:lnTo>
                  <a:lnTo>
                    <a:pt x="2042" y="13183"/>
                  </a:lnTo>
                  <a:lnTo>
                    <a:pt x="2317" y="13458"/>
                  </a:lnTo>
                  <a:lnTo>
                    <a:pt x="2593" y="13734"/>
                  </a:lnTo>
                  <a:lnTo>
                    <a:pt x="2869" y="13982"/>
                  </a:lnTo>
                  <a:lnTo>
                    <a:pt x="3172" y="14203"/>
                  </a:lnTo>
                  <a:lnTo>
                    <a:pt x="3476" y="14424"/>
                  </a:lnTo>
                  <a:lnTo>
                    <a:pt x="3806" y="14644"/>
                  </a:lnTo>
                  <a:lnTo>
                    <a:pt x="4137" y="14837"/>
                  </a:lnTo>
                  <a:lnTo>
                    <a:pt x="4468" y="15003"/>
                  </a:lnTo>
                  <a:lnTo>
                    <a:pt x="4827" y="15168"/>
                  </a:lnTo>
                  <a:lnTo>
                    <a:pt x="5185" y="15306"/>
                  </a:lnTo>
                  <a:lnTo>
                    <a:pt x="5544" y="15416"/>
                  </a:lnTo>
                  <a:lnTo>
                    <a:pt x="5902" y="15527"/>
                  </a:lnTo>
                  <a:lnTo>
                    <a:pt x="6288" y="15609"/>
                  </a:lnTo>
                  <a:lnTo>
                    <a:pt x="6674" y="15692"/>
                  </a:lnTo>
                  <a:lnTo>
                    <a:pt x="7088" y="15747"/>
                  </a:lnTo>
                  <a:lnTo>
                    <a:pt x="7474" y="15775"/>
                  </a:lnTo>
                  <a:lnTo>
                    <a:pt x="8301" y="15775"/>
                  </a:lnTo>
                  <a:lnTo>
                    <a:pt x="8688" y="15747"/>
                  </a:lnTo>
                  <a:lnTo>
                    <a:pt x="9074" y="15692"/>
                  </a:lnTo>
                  <a:lnTo>
                    <a:pt x="9460" y="15609"/>
                  </a:lnTo>
                  <a:lnTo>
                    <a:pt x="9846" y="15527"/>
                  </a:lnTo>
                  <a:lnTo>
                    <a:pt x="10232" y="15416"/>
                  </a:lnTo>
                  <a:lnTo>
                    <a:pt x="10590" y="15306"/>
                  </a:lnTo>
                  <a:lnTo>
                    <a:pt x="10949" y="15168"/>
                  </a:lnTo>
                  <a:lnTo>
                    <a:pt x="11307" y="15003"/>
                  </a:lnTo>
                  <a:lnTo>
                    <a:pt x="11638" y="14837"/>
                  </a:lnTo>
                  <a:lnTo>
                    <a:pt x="11969" y="14644"/>
                  </a:lnTo>
                  <a:lnTo>
                    <a:pt x="12300" y="14424"/>
                  </a:lnTo>
                  <a:lnTo>
                    <a:pt x="12603" y="14203"/>
                  </a:lnTo>
                  <a:lnTo>
                    <a:pt x="12907" y="13982"/>
                  </a:lnTo>
                  <a:lnTo>
                    <a:pt x="13183" y="13734"/>
                  </a:lnTo>
                  <a:lnTo>
                    <a:pt x="13458" y="13458"/>
                  </a:lnTo>
                  <a:lnTo>
                    <a:pt x="13706" y="13183"/>
                  </a:lnTo>
                  <a:lnTo>
                    <a:pt x="13955" y="12907"/>
                  </a:lnTo>
                  <a:lnTo>
                    <a:pt x="14203" y="12604"/>
                  </a:lnTo>
                  <a:lnTo>
                    <a:pt x="14423" y="12300"/>
                  </a:lnTo>
                  <a:lnTo>
                    <a:pt x="14616" y="11969"/>
                  </a:lnTo>
                  <a:lnTo>
                    <a:pt x="14810" y="11638"/>
                  </a:lnTo>
                  <a:lnTo>
                    <a:pt x="15003" y="11307"/>
                  </a:lnTo>
                  <a:lnTo>
                    <a:pt x="15140" y="10949"/>
                  </a:lnTo>
                  <a:lnTo>
                    <a:pt x="15278" y="10590"/>
                  </a:lnTo>
                  <a:lnTo>
                    <a:pt x="15416" y="10232"/>
                  </a:lnTo>
                  <a:lnTo>
                    <a:pt x="15527" y="9873"/>
                  </a:lnTo>
                  <a:lnTo>
                    <a:pt x="15609" y="9487"/>
                  </a:lnTo>
                  <a:lnTo>
                    <a:pt x="15692" y="9101"/>
                  </a:lnTo>
                  <a:lnTo>
                    <a:pt x="15720" y="8688"/>
                  </a:lnTo>
                  <a:lnTo>
                    <a:pt x="15747" y="8302"/>
                  </a:lnTo>
                  <a:lnTo>
                    <a:pt x="15775" y="7888"/>
                  </a:lnTo>
                  <a:lnTo>
                    <a:pt x="15747" y="7474"/>
                  </a:lnTo>
                  <a:lnTo>
                    <a:pt x="15720" y="7088"/>
                  </a:lnTo>
                  <a:lnTo>
                    <a:pt x="15692" y="6702"/>
                  </a:lnTo>
                  <a:lnTo>
                    <a:pt x="15609" y="6316"/>
                  </a:lnTo>
                  <a:lnTo>
                    <a:pt x="15527" y="5930"/>
                  </a:lnTo>
                  <a:lnTo>
                    <a:pt x="15416" y="5544"/>
                  </a:lnTo>
                  <a:lnTo>
                    <a:pt x="15278" y="5185"/>
                  </a:lnTo>
                  <a:lnTo>
                    <a:pt x="15140" y="4827"/>
                  </a:lnTo>
                  <a:lnTo>
                    <a:pt x="15003" y="4468"/>
                  </a:lnTo>
                  <a:lnTo>
                    <a:pt x="14810" y="4137"/>
                  </a:lnTo>
                  <a:lnTo>
                    <a:pt x="14616" y="3807"/>
                  </a:lnTo>
                  <a:lnTo>
                    <a:pt x="14423" y="3476"/>
                  </a:lnTo>
                  <a:lnTo>
                    <a:pt x="14203" y="3172"/>
                  </a:lnTo>
                  <a:lnTo>
                    <a:pt x="13955" y="2869"/>
                  </a:lnTo>
                  <a:lnTo>
                    <a:pt x="13706" y="2593"/>
                  </a:lnTo>
                  <a:lnTo>
                    <a:pt x="13458" y="2317"/>
                  </a:lnTo>
                  <a:lnTo>
                    <a:pt x="13183" y="2042"/>
                  </a:lnTo>
                  <a:lnTo>
                    <a:pt x="12907" y="1793"/>
                  </a:lnTo>
                  <a:lnTo>
                    <a:pt x="12603" y="1573"/>
                  </a:lnTo>
                  <a:lnTo>
                    <a:pt x="12300" y="1352"/>
                  </a:lnTo>
                  <a:lnTo>
                    <a:pt x="11969" y="1159"/>
                  </a:lnTo>
                  <a:lnTo>
                    <a:pt x="11638" y="966"/>
                  </a:lnTo>
                  <a:lnTo>
                    <a:pt x="11307" y="773"/>
                  </a:lnTo>
                  <a:lnTo>
                    <a:pt x="10949" y="635"/>
                  </a:lnTo>
                  <a:lnTo>
                    <a:pt x="10590" y="470"/>
                  </a:lnTo>
                  <a:lnTo>
                    <a:pt x="10232" y="359"/>
                  </a:lnTo>
                  <a:lnTo>
                    <a:pt x="9846" y="249"/>
                  </a:lnTo>
                  <a:lnTo>
                    <a:pt x="9460" y="166"/>
                  </a:lnTo>
                  <a:lnTo>
                    <a:pt x="9074" y="84"/>
                  </a:lnTo>
                  <a:lnTo>
                    <a:pt x="8688" y="56"/>
                  </a:lnTo>
                  <a:lnTo>
                    <a:pt x="8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75"/>
            <p:cNvSpPr/>
            <p:nvPr/>
          </p:nvSpPr>
          <p:spPr>
            <a:xfrm>
              <a:off x="1098979" y="1455784"/>
              <a:ext cx="2421664" cy="208661"/>
            </a:xfrm>
            <a:custGeom>
              <a:avLst/>
              <a:gdLst/>
              <a:ahLst/>
              <a:cxnLst/>
              <a:rect l="l" t="t" r="r" b="b"/>
              <a:pathLst>
                <a:path w="197808" h="17044" extrusionOk="0">
                  <a:moveTo>
                    <a:pt x="25536" y="1"/>
                  </a:moveTo>
                  <a:lnTo>
                    <a:pt x="21924" y="28"/>
                  </a:lnTo>
                  <a:lnTo>
                    <a:pt x="18835" y="83"/>
                  </a:lnTo>
                  <a:lnTo>
                    <a:pt x="16270" y="139"/>
                  </a:lnTo>
                  <a:lnTo>
                    <a:pt x="14312" y="221"/>
                  </a:lnTo>
                  <a:lnTo>
                    <a:pt x="13568" y="249"/>
                  </a:lnTo>
                  <a:lnTo>
                    <a:pt x="12961" y="304"/>
                  </a:lnTo>
                  <a:lnTo>
                    <a:pt x="12079" y="442"/>
                  </a:lnTo>
                  <a:lnTo>
                    <a:pt x="11251" y="607"/>
                  </a:lnTo>
                  <a:lnTo>
                    <a:pt x="10452" y="856"/>
                  </a:lnTo>
                  <a:lnTo>
                    <a:pt x="9707" y="1131"/>
                  </a:lnTo>
                  <a:lnTo>
                    <a:pt x="8963" y="1435"/>
                  </a:lnTo>
                  <a:lnTo>
                    <a:pt x="8273" y="1821"/>
                  </a:lnTo>
                  <a:lnTo>
                    <a:pt x="7639" y="2207"/>
                  </a:lnTo>
                  <a:lnTo>
                    <a:pt x="7005" y="2648"/>
                  </a:lnTo>
                  <a:lnTo>
                    <a:pt x="6426" y="3145"/>
                  </a:lnTo>
                  <a:lnTo>
                    <a:pt x="5874" y="3641"/>
                  </a:lnTo>
                  <a:lnTo>
                    <a:pt x="5350" y="4192"/>
                  </a:lnTo>
                  <a:lnTo>
                    <a:pt x="4854" y="4744"/>
                  </a:lnTo>
                  <a:lnTo>
                    <a:pt x="4412" y="5323"/>
                  </a:lnTo>
                  <a:lnTo>
                    <a:pt x="3971" y="5930"/>
                  </a:lnTo>
                  <a:lnTo>
                    <a:pt x="3558" y="6564"/>
                  </a:lnTo>
                  <a:lnTo>
                    <a:pt x="3171" y="7198"/>
                  </a:lnTo>
                  <a:lnTo>
                    <a:pt x="2813" y="7833"/>
                  </a:lnTo>
                  <a:lnTo>
                    <a:pt x="2482" y="8494"/>
                  </a:lnTo>
                  <a:lnTo>
                    <a:pt x="2179" y="9156"/>
                  </a:lnTo>
                  <a:lnTo>
                    <a:pt x="1903" y="9818"/>
                  </a:lnTo>
                  <a:lnTo>
                    <a:pt x="1655" y="10480"/>
                  </a:lnTo>
                  <a:lnTo>
                    <a:pt x="1407" y="11142"/>
                  </a:lnTo>
                  <a:lnTo>
                    <a:pt x="1186" y="11804"/>
                  </a:lnTo>
                  <a:lnTo>
                    <a:pt x="993" y="12465"/>
                  </a:lnTo>
                  <a:lnTo>
                    <a:pt x="634" y="13734"/>
                  </a:lnTo>
                  <a:lnTo>
                    <a:pt x="359" y="14920"/>
                  </a:lnTo>
                  <a:lnTo>
                    <a:pt x="166" y="16050"/>
                  </a:lnTo>
                  <a:lnTo>
                    <a:pt x="0" y="17043"/>
                  </a:lnTo>
                  <a:lnTo>
                    <a:pt x="197808" y="17043"/>
                  </a:lnTo>
                  <a:lnTo>
                    <a:pt x="197146" y="16078"/>
                  </a:lnTo>
                  <a:lnTo>
                    <a:pt x="196622" y="14396"/>
                  </a:lnTo>
                  <a:lnTo>
                    <a:pt x="196374" y="13679"/>
                  </a:lnTo>
                  <a:lnTo>
                    <a:pt x="196098" y="13017"/>
                  </a:lnTo>
                  <a:lnTo>
                    <a:pt x="195795" y="12355"/>
                  </a:lnTo>
                  <a:lnTo>
                    <a:pt x="195464" y="11721"/>
                  </a:lnTo>
                  <a:lnTo>
                    <a:pt x="195105" y="11087"/>
                  </a:lnTo>
                  <a:lnTo>
                    <a:pt x="194692" y="10507"/>
                  </a:lnTo>
                  <a:lnTo>
                    <a:pt x="194278" y="9928"/>
                  </a:lnTo>
                  <a:lnTo>
                    <a:pt x="193837" y="9377"/>
                  </a:lnTo>
                  <a:lnTo>
                    <a:pt x="193341" y="8825"/>
                  </a:lnTo>
                  <a:lnTo>
                    <a:pt x="192844" y="8329"/>
                  </a:lnTo>
                  <a:lnTo>
                    <a:pt x="192320" y="7833"/>
                  </a:lnTo>
                  <a:lnTo>
                    <a:pt x="191796" y="7364"/>
                  </a:lnTo>
                  <a:lnTo>
                    <a:pt x="191217" y="6895"/>
                  </a:lnTo>
                  <a:lnTo>
                    <a:pt x="190638" y="6481"/>
                  </a:lnTo>
                  <a:lnTo>
                    <a:pt x="190031" y="6068"/>
                  </a:lnTo>
                  <a:lnTo>
                    <a:pt x="189397" y="5682"/>
                  </a:lnTo>
                  <a:lnTo>
                    <a:pt x="188763" y="5323"/>
                  </a:lnTo>
                  <a:lnTo>
                    <a:pt x="188129" y="4992"/>
                  </a:lnTo>
                  <a:lnTo>
                    <a:pt x="187439" y="4661"/>
                  </a:lnTo>
                  <a:lnTo>
                    <a:pt x="186777" y="4358"/>
                  </a:lnTo>
                  <a:lnTo>
                    <a:pt x="186088" y="4082"/>
                  </a:lnTo>
                  <a:lnTo>
                    <a:pt x="185371" y="3834"/>
                  </a:lnTo>
                  <a:lnTo>
                    <a:pt x="184654" y="3613"/>
                  </a:lnTo>
                  <a:lnTo>
                    <a:pt x="183937" y="3393"/>
                  </a:lnTo>
                  <a:lnTo>
                    <a:pt x="183220" y="3200"/>
                  </a:lnTo>
                  <a:lnTo>
                    <a:pt x="182475" y="3034"/>
                  </a:lnTo>
                  <a:lnTo>
                    <a:pt x="181758" y="2896"/>
                  </a:lnTo>
                  <a:lnTo>
                    <a:pt x="181014" y="2786"/>
                  </a:lnTo>
                  <a:lnTo>
                    <a:pt x="180269" y="2676"/>
                  </a:lnTo>
                  <a:lnTo>
                    <a:pt x="179525" y="2593"/>
                  </a:lnTo>
                  <a:lnTo>
                    <a:pt x="178780" y="2565"/>
                  </a:lnTo>
                  <a:lnTo>
                    <a:pt x="178035" y="2538"/>
                  </a:lnTo>
                  <a:lnTo>
                    <a:pt x="162565" y="2179"/>
                  </a:lnTo>
                  <a:lnTo>
                    <a:pt x="140834" y="1711"/>
                  </a:lnTo>
                  <a:lnTo>
                    <a:pt x="115216" y="1214"/>
                  </a:lnTo>
                  <a:lnTo>
                    <a:pt x="88080" y="718"/>
                  </a:lnTo>
                  <a:lnTo>
                    <a:pt x="74733" y="497"/>
                  </a:lnTo>
                  <a:lnTo>
                    <a:pt x="61910" y="304"/>
                  </a:lnTo>
                  <a:lnTo>
                    <a:pt x="49914" y="166"/>
                  </a:lnTo>
                  <a:lnTo>
                    <a:pt x="39049" y="56"/>
                  </a:lnTo>
                  <a:lnTo>
                    <a:pt x="29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75"/>
            <p:cNvSpPr/>
            <p:nvPr/>
          </p:nvSpPr>
          <p:spPr>
            <a:xfrm>
              <a:off x="1098979" y="1455784"/>
              <a:ext cx="2421664" cy="208661"/>
            </a:xfrm>
            <a:custGeom>
              <a:avLst/>
              <a:gdLst/>
              <a:ahLst/>
              <a:cxnLst/>
              <a:rect l="l" t="t" r="r" b="b"/>
              <a:pathLst>
                <a:path w="197808" h="17044" fill="none" extrusionOk="0">
                  <a:moveTo>
                    <a:pt x="197808" y="17043"/>
                  </a:moveTo>
                  <a:lnTo>
                    <a:pt x="197808" y="17043"/>
                  </a:lnTo>
                  <a:lnTo>
                    <a:pt x="0" y="17043"/>
                  </a:lnTo>
                  <a:lnTo>
                    <a:pt x="0" y="17043"/>
                  </a:lnTo>
                  <a:lnTo>
                    <a:pt x="166" y="16050"/>
                  </a:lnTo>
                  <a:lnTo>
                    <a:pt x="359" y="14920"/>
                  </a:lnTo>
                  <a:lnTo>
                    <a:pt x="634" y="13734"/>
                  </a:lnTo>
                  <a:lnTo>
                    <a:pt x="993" y="12465"/>
                  </a:lnTo>
                  <a:lnTo>
                    <a:pt x="1186" y="11804"/>
                  </a:lnTo>
                  <a:lnTo>
                    <a:pt x="1407" y="11142"/>
                  </a:lnTo>
                  <a:lnTo>
                    <a:pt x="1655" y="10480"/>
                  </a:lnTo>
                  <a:lnTo>
                    <a:pt x="1903" y="9818"/>
                  </a:lnTo>
                  <a:lnTo>
                    <a:pt x="2179" y="9156"/>
                  </a:lnTo>
                  <a:lnTo>
                    <a:pt x="2482" y="8494"/>
                  </a:lnTo>
                  <a:lnTo>
                    <a:pt x="2813" y="7833"/>
                  </a:lnTo>
                  <a:lnTo>
                    <a:pt x="3171" y="7198"/>
                  </a:lnTo>
                  <a:lnTo>
                    <a:pt x="3558" y="6564"/>
                  </a:lnTo>
                  <a:lnTo>
                    <a:pt x="3971" y="5930"/>
                  </a:lnTo>
                  <a:lnTo>
                    <a:pt x="4412" y="5323"/>
                  </a:lnTo>
                  <a:lnTo>
                    <a:pt x="4854" y="4744"/>
                  </a:lnTo>
                  <a:lnTo>
                    <a:pt x="5350" y="4192"/>
                  </a:lnTo>
                  <a:lnTo>
                    <a:pt x="5874" y="3641"/>
                  </a:lnTo>
                  <a:lnTo>
                    <a:pt x="6426" y="3145"/>
                  </a:lnTo>
                  <a:lnTo>
                    <a:pt x="7005" y="2648"/>
                  </a:lnTo>
                  <a:lnTo>
                    <a:pt x="7639" y="2207"/>
                  </a:lnTo>
                  <a:lnTo>
                    <a:pt x="8273" y="1821"/>
                  </a:lnTo>
                  <a:lnTo>
                    <a:pt x="8963" y="1435"/>
                  </a:lnTo>
                  <a:lnTo>
                    <a:pt x="9707" y="1131"/>
                  </a:lnTo>
                  <a:lnTo>
                    <a:pt x="10452" y="856"/>
                  </a:lnTo>
                  <a:lnTo>
                    <a:pt x="11251" y="607"/>
                  </a:lnTo>
                  <a:lnTo>
                    <a:pt x="12079" y="442"/>
                  </a:lnTo>
                  <a:lnTo>
                    <a:pt x="12961" y="304"/>
                  </a:lnTo>
                  <a:lnTo>
                    <a:pt x="12961" y="304"/>
                  </a:lnTo>
                  <a:lnTo>
                    <a:pt x="13568" y="249"/>
                  </a:lnTo>
                  <a:lnTo>
                    <a:pt x="14312" y="221"/>
                  </a:lnTo>
                  <a:lnTo>
                    <a:pt x="16270" y="139"/>
                  </a:lnTo>
                  <a:lnTo>
                    <a:pt x="18835" y="83"/>
                  </a:lnTo>
                  <a:lnTo>
                    <a:pt x="21924" y="28"/>
                  </a:lnTo>
                  <a:lnTo>
                    <a:pt x="25536" y="1"/>
                  </a:lnTo>
                  <a:lnTo>
                    <a:pt x="29618" y="1"/>
                  </a:lnTo>
                  <a:lnTo>
                    <a:pt x="39049" y="56"/>
                  </a:lnTo>
                  <a:lnTo>
                    <a:pt x="49914" y="166"/>
                  </a:lnTo>
                  <a:lnTo>
                    <a:pt x="61910" y="304"/>
                  </a:lnTo>
                  <a:lnTo>
                    <a:pt x="74733" y="497"/>
                  </a:lnTo>
                  <a:lnTo>
                    <a:pt x="88080" y="718"/>
                  </a:lnTo>
                  <a:lnTo>
                    <a:pt x="115216" y="1214"/>
                  </a:lnTo>
                  <a:lnTo>
                    <a:pt x="140834" y="1711"/>
                  </a:lnTo>
                  <a:lnTo>
                    <a:pt x="162565" y="2179"/>
                  </a:lnTo>
                  <a:lnTo>
                    <a:pt x="178035" y="2538"/>
                  </a:lnTo>
                  <a:lnTo>
                    <a:pt x="178035" y="2538"/>
                  </a:lnTo>
                  <a:lnTo>
                    <a:pt x="178780" y="2565"/>
                  </a:lnTo>
                  <a:lnTo>
                    <a:pt x="179525" y="2593"/>
                  </a:lnTo>
                  <a:lnTo>
                    <a:pt x="180269" y="2676"/>
                  </a:lnTo>
                  <a:lnTo>
                    <a:pt x="181014" y="2786"/>
                  </a:lnTo>
                  <a:lnTo>
                    <a:pt x="181758" y="2896"/>
                  </a:lnTo>
                  <a:lnTo>
                    <a:pt x="182475" y="3034"/>
                  </a:lnTo>
                  <a:lnTo>
                    <a:pt x="183220" y="3200"/>
                  </a:lnTo>
                  <a:lnTo>
                    <a:pt x="183937" y="3393"/>
                  </a:lnTo>
                  <a:lnTo>
                    <a:pt x="184654" y="3613"/>
                  </a:lnTo>
                  <a:lnTo>
                    <a:pt x="185371" y="3834"/>
                  </a:lnTo>
                  <a:lnTo>
                    <a:pt x="186088" y="4082"/>
                  </a:lnTo>
                  <a:lnTo>
                    <a:pt x="186777" y="4358"/>
                  </a:lnTo>
                  <a:lnTo>
                    <a:pt x="187439" y="4661"/>
                  </a:lnTo>
                  <a:lnTo>
                    <a:pt x="188129" y="4992"/>
                  </a:lnTo>
                  <a:lnTo>
                    <a:pt x="188763" y="5323"/>
                  </a:lnTo>
                  <a:lnTo>
                    <a:pt x="189397" y="5682"/>
                  </a:lnTo>
                  <a:lnTo>
                    <a:pt x="190031" y="6068"/>
                  </a:lnTo>
                  <a:lnTo>
                    <a:pt x="190638" y="6481"/>
                  </a:lnTo>
                  <a:lnTo>
                    <a:pt x="191217" y="6895"/>
                  </a:lnTo>
                  <a:lnTo>
                    <a:pt x="191796" y="7364"/>
                  </a:lnTo>
                  <a:lnTo>
                    <a:pt x="192320" y="7833"/>
                  </a:lnTo>
                  <a:lnTo>
                    <a:pt x="192844" y="8329"/>
                  </a:lnTo>
                  <a:lnTo>
                    <a:pt x="193341" y="8825"/>
                  </a:lnTo>
                  <a:lnTo>
                    <a:pt x="193837" y="9377"/>
                  </a:lnTo>
                  <a:lnTo>
                    <a:pt x="194278" y="9928"/>
                  </a:lnTo>
                  <a:lnTo>
                    <a:pt x="194692" y="10507"/>
                  </a:lnTo>
                  <a:lnTo>
                    <a:pt x="195105" y="11087"/>
                  </a:lnTo>
                  <a:lnTo>
                    <a:pt x="195464" y="11721"/>
                  </a:lnTo>
                  <a:lnTo>
                    <a:pt x="195795" y="12355"/>
                  </a:lnTo>
                  <a:lnTo>
                    <a:pt x="196098" y="13017"/>
                  </a:lnTo>
                  <a:lnTo>
                    <a:pt x="196374" y="13679"/>
                  </a:lnTo>
                  <a:lnTo>
                    <a:pt x="196622" y="14396"/>
                  </a:lnTo>
                  <a:lnTo>
                    <a:pt x="196622" y="14396"/>
                  </a:lnTo>
                  <a:lnTo>
                    <a:pt x="197146" y="160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75"/>
            <p:cNvSpPr/>
            <p:nvPr/>
          </p:nvSpPr>
          <p:spPr>
            <a:xfrm>
              <a:off x="1086480" y="1443970"/>
              <a:ext cx="2437212" cy="232289"/>
            </a:xfrm>
            <a:custGeom>
              <a:avLst/>
              <a:gdLst/>
              <a:ahLst/>
              <a:cxnLst/>
              <a:rect l="l" t="t" r="r" b="b"/>
              <a:pathLst>
                <a:path w="199078" h="18974" extrusionOk="0">
                  <a:moveTo>
                    <a:pt x="31190" y="1931"/>
                  </a:moveTo>
                  <a:lnTo>
                    <a:pt x="40897" y="1986"/>
                  </a:lnTo>
                  <a:lnTo>
                    <a:pt x="52038" y="2096"/>
                  </a:lnTo>
                  <a:lnTo>
                    <a:pt x="64337" y="2234"/>
                  </a:lnTo>
                  <a:lnTo>
                    <a:pt x="77464" y="2455"/>
                  </a:lnTo>
                  <a:lnTo>
                    <a:pt x="91059" y="2676"/>
                  </a:lnTo>
                  <a:lnTo>
                    <a:pt x="118470" y="3172"/>
                  </a:lnTo>
                  <a:lnTo>
                    <a:pt x="144006" y="3696"/>
                  </a:lnTo>
                  <a:lnTo>
                    <a:pt x="165047" y="4137"/>
                  </a:lnTo>
                  <a:lnTo>
                    <a:pt x="179029" y="4440"/>
                  </a:lnTo>
                  <a:lnTo>
                    <a:pt x="179691" y="4468"/>
                  </a:lnTo>
                  <a:lnTo>
                    <a:pt x="180380" y="4523"/>
                  </a:lnTo>
                  <a:lnTo>
                    <a:pt x="181042" y="4578"/>
                  </a:lnTo>
                  <a:lnTo>
                    <a:pt x="181731" y="4661"/>
                  </a:lnTo>
                  <a:lnTo>
                    <a:pt x="182421" y="4771"/>
                  </a:lnTo>
                  <a:lnTo>
                    <a:pt x="183110" y="4909"/>
                  </a:lnTo>
                  <a:lnTo>
                    <a:pt x="183772" y="5047"/>
                  </a:lnTo>
                  <a:lnTo>
                    <a:pt x="184461" y="5213"/>
                  </a:lnTo>
                  <a:lnTo>
                    <a:pt x="185151" y="5406"/>
                  </a:lnTo>
                  <a:lnTo>
                    <a:pt x="185813" y="5599"/>
                  </a:lnTo>
                  <a:lnTo>
                    <a:pt x="186475" y="5847"/>
                  </a:lnTo>
                  <a:lnTo>
                    <a:pt x="187136" y="6095"/>
                  </a:lnTo>
                  <a:lnTo>
                    <a:pt x="187771" y="6343"/>
                  </a:lnTo>
                  <a:lnTo>
                    <a:pt x="188433" y="6647"/>
                  </a:lnTo>
                  <a:lnTo>
                    <a:pt x="189039" y="6950"/>
                  </a:lnTo>
                  <a:lnTo>
                    <a:pt x="189673" y="7281"/>
                  </a:lnTo>
                  <a:lnTo>
                    <a:pt x="190253" y="7639"/>
                  </a:lnTo>
                  <a:lnTo>
                    <a:pt x="190859" y="8025"/>
                  </a:lnTo>
                  <a:lnTo>
                    <a:pt x="191411" y="8411"/>
                  </a:lnTo>
                  <a:lnTo>
                    <a:pt x="191962" y="8853"/>
                  </a:lnTo>
                  <a:lnTo>
                    <a:pt x="192514" y="9294"/>
                  </a:lnTo>
                  <a:lnTo>
                    <a:pt x="193010" y="9763"/>
                  </a:lnTo>
                  <a:lnTo>
                    <a:pt x="193507" y="10232"/>
                  </a:lnTo>
                  <a:lnTo>
                    <a:pt x="193975" y="10755"/>
                  </a:lnTo>
                  <a:lnTo>
                    <a:pt x="194417" y="11279"/>
                  </a:lnTo>
                  <a:lnTo>
                    <a:pt x="194830" y="11831"/>
                  </a:lnTo>
                  <a:lnTo>
                    <a:pt x="195216" y="12410"/>
                  </a:lnTo>
                  <a:lnTo>
                    <a:pt x="195575" y="13017"/>
                  </a:lnTo>
                  <a:lnTo>
                    <a:pt x="195906" y="13623"/>
                  </a:lnTo>
                  <a:lnTo>
                    <a:pt x="196209" y="14285"/>
                  </a:lnTo>
                  <a:lnTo>
                    <a:pt x="196485" y="14947"/>
                  </a:lnTo>
                  <a:lnTo>
                    <a:pt x="196733" y="15637"/>
                  </a:lnTo>
                  <a:lnTo>
                    <a:pt x="197174" y="17043"/>
                  </a:lnTo>
                  <a:lnTo>
                    <a:pt x="2152" y="17043"/>
                  </a:lnTo>
                  <a:lnTo>
                    <a:pt x="2345" y="16078"/>
                  </a:lnTo>
                  <a:lnTo>
                    <a:pt x="2565" y="15057"/>
                  </a:lnTo>
                  <a:lnTo>
                    <a:pt x="2869" y="13954"/>
                  </a:lnTo>
                  <a:lnTo>
                    <a:pt x="3227" y="12796"/>
                  </a:lnTo>
                  <a:lnTo>
                    <a:pt x="3641" y="11638"/>
                  </a:lnTo>
                  <a:lnTo>
                    <a:pt x="3862" y="11031"/>
                  </a:lnTo>
                  <a:lnTo>
                    <a:pt x="4137" y="10452"/>
                  </a:lnTo>
                  <a:lnTo>
                    <a:pt x="4385" y="9873"/>
                  </a:lnTo>
                  <a:lnTo>
                    <a:pt x="4689" y="9294"/>
                  </a:lnTo>
                  <a:lnTo>
                    <a:pt x="4992" y="8715"/>
                  </a:lnTo>
                  <a:lnTo>
                    <a:pt x="5351" y="8136"/>
                  </a:lnTo>
                  <a:lnTo>
                    <a:pt x="5682" y="7584"/>
                  </a:lnTo>
                  <a:lnTo>
                    <a:pt x="6068" y="7060"/>
                  </a:lnTo>
                  <a:lnTo>
                    <a:pt x="6481" y="6536"/>
                  </a:lnTo>
                  <a:lnTo>
                    <a:pt x="6895" y="6040"/>
                  </a:lnTo>
                  <a:lnTo>
                    <a:pt x="7336" y="5543"/>
                  </a:lnTo>
                  <a:lnTo>
                    <a:pt x="7833" y="5075"/>
                  </a:lnTo>
                  <a:lnTo>
                    <a:pt x="8329" y="4661"/>
                  </a:lnTo>
                  <a:lnTo>
                    <a:pt x="8853" y="4247"/>
                  </a:lnTo>
                  <a:lnTo>
                    <a:pt x="9404" y="3861"/>
                  </a:lnTo>
                  <a:lnTo>
                    <a:pt x="9984" y="3503"/>
                  </a:lnTo>
                  <a:lnTo>
                    <a:pt x="10590" y="3199"/>
                  </a:lnTo>
                  <a:lnTo>
                    <a:pt x="11225" y="2924"/>
                  </a:lnTo>
                  <a:lnTo>
                    <a:pt x="11886" y="2676"/>
                  </a:lnTo>
                  <a:lnTo>
                    <a:pt x="12603" y="2482"/>
                  </a:lnTo>
                  <a:lnTo>
                    <a:pt x="13320" y="2345"/>
                  </a:lnTo>
                  <a:lnTo>
                    <a:pt x="14092" y="2234"/>
                  </a:lnTo>
                  <a:lnTo>
                    <a:pt x="14699" y="2179"/>
                  </a:lnTo>
                  <a:lnTo>
                    <a:pt x="15444" y="2124"/>
                  </a:lnTo>
                  <a:lnTo>
                    <a:pt x="17457" y="2041"/>
                  </a:lnTo>
                  <a:lnTo>
                    <a:pt x="20077" y="1986"/>
                  </a:lnTo>
                  <a:lnTo>
                    <a:pt x="23276" y="1959"/>
                  </a:lnTo>
                  <a:lnTo>
                    <a:pt x="26998" y="1931"/>
                  </a:lnTo>
                  <a:close/>
                  <a:moveTo>
                    <a:pt x="30059" y="1"/>
                  </a:moveTo>
                  <a:lnTo>
                    <a:pt x="26116" y="28"/>
                  </a:lnTo>
                  <a:lnTo>
                    <a:pt x="22614" y="56"/>
                  </a:lnTo>
                  <a:lnTo>
                    <a:pt x="19608" y="83"/>
                  </a:lnTo>
                  <a:lnTo>
                    <a:pt x="17126" y="138"/>
                  </a:lnTo>
                  <a:lnTo>
                    <a:pt x="15196" y="221"/>
                  </a:lnTo>
                  <a:lnTo>
                    <a:pt x="14451" y="276"/>
                  </a:lnTo>
                  <a:lnTo>
                    <a:pt x="13872" y="331"/>
                  </a:lnTo>
                  <a:lnTo>
                    <a:pt x="12934" y="469"/>
                  </a:lnTo>
                  <a:lnTo>
                    <a:pt x="12024" y="662"/>
                  </a:lnTo>
                  <a:lnTo>
                    <a:pt x="11169" y="911"/>
                  </a:lnTo>
                  <a:lnTo>
                    <a:pt x="10370" y="1186"/>
                  </a:lnTo>
                  <a:lnTo>
                    <a:pt x="9570" y="1545"/>
                  </a:lnTo>
                  <a:lnTo>
                    <a:pt x="8853" y="1931"/>
                  </a:lnTo>
                  <a:lnTo>
                    <a:pt x="8136" y="2372"/>
                  </a:lnTo>
                  <a:lnTo>
                    <a:pt x="7474" y="2841"/>
                  </a:lnTo>
                  <a:lnTo>
                    <a:pt x="6840" y="3365"/>
                  </a:lnTo>
                  <a:lnTo>
                    <a:pt x="6261" y="3916"/>
                  </a:lnTo>
                  <a:lnTo>
                    <a:pt x="5709" y="4468"/>
                  </a:lnTo>
                  <a:lnTo>
                    <a:pt x="5185" y="5075"/>
                  </a:lnTo>
                  <a:lnTo>
                    <a:pt x="4689" y="5709"/>
                  </a:lnTo>
                  <a:lnTo>
                    <a:pt x="4220" y="6343"/>
                  </a:lnTo>
                  <a:lnTo>
                    <a:pt x="3779" y="7005"/>
                  </a:lnTo>
                  <a:lnTo>
                    <a:pt x="3393" y="7667"/>
                  </a:lnTo>
                  <a:lnTo>
                    <a:pt x="3007" y="8356"/>
                  </a:lnTo>
                  <a:lnTo>
                    <a:pt x="2648" y="9073"/>
                  </a:lnTo>
                  <a:lnTo>
                    <a:pt x="2345" y="9763"/>
                  </a:lnTo>
                  <a:lnTo>
                    <a:pt x="2041" y="10452"/>
                  </a:lnTo>
                  <a:lnTo>
                    <a:pt x="1766" y="11169"/>
                  </a:lnTo>
                  <a:lnTo>
                    <a:pt x="1518" y="11859"/>
                  </a:lnTo>
                  <a:lnTo>
                    <a:pt x="1297" y="12548"/>
                  </a:lnTo>
                  <a:lnTo>
                    <a:pt x="1076" y="13210"/>
                  </a:lnTo>
                  <a:lnTo>
                    <a:pt x="718" y="14534"/>
                  </a:lnTo>
                  <a:lnTo>
                    <a:pt x="442" y="15747"/>
                  </a:lnTo>
                  <a:lnTo>
                    <a:pt x="221" y="16878"/>
                  </a:lnTo>
                  <a:lnTo>
                    <a:pt x="56" y="17870"/>
                  </a:lnTo>
                  <a:lnTo>
                    <a:pt x="1" y="18339"/>
                  </a:lnTo>
                  <a:lnTo>
                    <a:pt x="332" y="18698"/>
                  </a:lnTo>
                  <a:lnTo>
                    <a:pt x="387" y="18725"/>
                  </a:lnTo>
                  <a:lnTo>
                    <a:pt x="497" y="18780"/>
                  </a:lnTo>
                  <a:lnTo>
                    <a:pt x="663" y="18808"/>
                  </a:lnTo>
                  <a:lnTo>
                    <a:pt x="994" y="18835"/>
                  </a:lnTo>
                  <a:lnTo>
                    <a:pt x="2207" y="18891"/>
                  </a:lnTo>
                  <a:lnTo>
                    <a:pt x="4496" y="18918"/>
                  </a:lnTo>
                  <a:lnTo>
                    <a:pt x="8246" y="18946"/>
                  </a:lnTo>
                  <a:lnTo>
                    <a:pt x="13817" y="18973"/>
                  </a:lnTo>
                  <a:lnTo>
                    <a:pt x="198829" y="18973"/>
                  </a:lnTo>
                  <a:lnTo>
                    <a:pt x="198829" y="17043"/>
                  </a:lnTo>
                  <a:lnTo>
                    <a:pt x="198167" y="17043"/>
                  </a:lnTo>
                  <a:lnTo>
                    <a:pt x="199077" y="16767"/>
                  </a:lnTo>
                  <a:lnTo>
                    <a:pt x="198553" y="15057"/>
                  </a:lnTo>
                  <a:lnTo>
                    <a:pt x="198277" y="14285"/>
                  </a:lnTo>
                  <a:lnTo>
                    <a:pt x="198002" y="13541"/>
                  </a:lnTo>
                  <a:lnTo>
                    <a:pt x="197643" y="12824"/>
                  </a:lnTo>
                  <a:lnTo>
                    <a:pt x="197285" y="12107"/>
                  </a:lnTo>
                  <a:lnTo>
                    <a:pt x="196871" y="11445"/>
                  </a:lnTo>
                  <a:lnTo>
                    <a:pt x="196457" y="10811"/>
                  </a:lnTo>
                  <a:lnTo>
                    <a:pt x="195989" y="10176"/>
                  </a:lnTo>
                  <a:lnTo>
                    <a:pt x="195492" y="9597"/>
                  </a:lnTo>
                  <a:lnTo>
                    <a:pt x="194968" y="9018"/>
                  </a:lnTo>
                  <a:lnTo>
                    <a:pt x="194444" y="8467"/>
                  </a:lnTo>
                  <a:lnTo>
                    <a:pt x="193865" y="7943"/>
                  </a:lnTo>
                  <a:lnTo>
                    <a:pt x="193286" y="7446"/>
                  </a:lnTo>
                  <a:lnTo>
                    <a:pt x="192679" y="6977"/>
                  </a:lnTo>
                  <a:lnTo>
                    <a:pt x="192045" y="6536"/>
                  </a:lnTo>
                  <a:lnTo>
                    <a:pt x="191411" y="6123"/>
                  </a:lnTo>
                  <a:lnTo>
                    <a:pt x="190749" y="5709"/>
                  </a:lnTo>
                  <a:lnTo>
                    <a:pt x="190087" y="5350"/>
                  </a:lnTo>
                  <a:lnTo>
                    <a:pt x="189398" y="4992"/>
                  </a:lnTo>
                  <a:lnTo>
                    <a:pt x="188681" y="4661"/>
                  </a:lnTo>
                  <a:lnTo>
                    <a:pt x="187964" y="4358"/>
                  </a:lnTo>
                  <a:lnTo>
                    <a:pt x="187247" y="4082"/>
                  </a:lnTo>
                  <a:lnTo>
                    <a:pt x="186530" y="3834"/>
                  </a:lnTo>
                  <a:lnTo>
                    <a:pt x="185785" y="3586"/>
                  </a:lnTo>
                  <a:lnTo>
                    <a:pt x="185041" y="3393"/>
                  </a:lnTo>
                  <a:lnTo>
                    <a:pt x="184296" y="3199"/>
                  </a:lnTo>
                  <a:lnTo>
                    <a:pt x="183551" y="3034"/>
                  </a:lnTo>
                  <a:lnTo>
                    <a:pt x="182779" y="2896"/>
                  </a:lnTo>
                  <a:lnTo>
                    <a:pt x="182035" y="2786"/>
                  </a:lnTo>
                  <a:lnTo>
                    <a:pt x="181290" y="2676"/>
                  </a:lnTo>
                  <a:lnTo>
                    <a:pt x="180546" y="2620"/>
                  </a:lnTo>
                  <a:lnTo>
                    <a:pt x="179801" y="2565"/>
                  </a:lnTo>
                  <a:lnTo>
                    <a:pt x="179084" y="2538"/>
                  </a:lnTo>
                  <a:lnTo>
                    <a:pt x="162069" y="2152"/>
                  </a:lnTo>
                  <a:lnTo>
                    <a:pt x="139594" y="1683"/>
                  </a:lnTo>
                  <a:lnTo>
                    <a:pt x="113838" y="1159"/>
                  </a:lnTo>
                  <a:lnTo>
                    <a:pt x="87033" y="662"/>
                  </a:lnTo>
                  <a:lnTo>
                    <a:pt x="73934" y="469"/>
                  </a:lnTo>
                  <a:lnTo>
                    <a:pt x="61414" y="276"/>
                  </a:lnTo>
                  <a:lnTo>
                    <a:pt x="49749" y="138"/>
                  </a:lnTo>
                  <a:lnTo>
                    <a:pt x="39187" y="56"/>
                  </a:lnTo>
                  <a:lnTo>
                    <a:pt x="300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75"/>
            <p:cNvSpPr/>
            <p:nvPr/>
          </p:nvSpPr>
          <p:spPr>
            <a:xfrm>
              <a:off x="1086823" y="2349437"/>
              <a:ext cx="1958139" cy="267401"/>
            </a:xfrm>
            <a:custGeom>
              <a:avLst/>
              <a:gdLst/>
              <a:ahLst/>
              <a:cxnLst/>
              <a:rect l="l" t="t" r="r" b="b"/>
              <a:pathLst>
                <a:path w="159946" h="21842" extrusionOk="0">
                  <a:moveTo>
                    <a:pt x="0" y="0"/>
                  </a:moveTo>
                  <a:lnTo>
                    <a:pt x="0" y="21841"/>
                  </a:lnTo>
                  <a:lnTo>
                    <a:pt x="159945" y="21841"/>
                  </a:lnTo>
                  <a:lnTo>
                    <a:pt x="1599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75"/>
            <p:cNvSpPr/>
            <p:nvPr/>
          </p:nvSpPr>
          <p:spPr>
            <a:xfrm>
              <a:off x="1078718" y="2341333"/>
              <a:ext cx="1974348" cy="283598"/>
            </a:xfrm>
            <a:custGeom>
              <a:avLst/>
              <a:gdLst/>
              <a:ahLst/>
              <a:cxnLst/>
              <a:rect l="l" t="t" r="r" b="b"/>
              <a:pathLst>
                <a:path w="161270" h="23165" extrusionOk="0">
                  <a:moveTo>
                    <a:pt x="159946" y="1324"/>
                  </a:moveTo>
                  <a:lnTo>
                    <a:pt x="159946" y="21841"/>
                  </a:lnTo>
                  <a:lnTo>
                    <a:pt x="1324" y="21841"/>
                  </a:lnTo>
                  <a:lnTo>
                    <a:pt x="1324" y="1324"/>
                  </a:lnTo>
                  <a:close/>
                  <a:moveTo>
                    <a:pt x="1" y="0"/>
                  </a:moveTo>
                  <a:lnTo>
                    <a:pt x="1" y="23165"/>
                  </a:lnTo>
                  <a:lnTo>
                    <a:pt x="161269" y="23165"/>
                  </a:lnTo>
                  <a:lnTo>
                    <a:pt x="161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75"/>
            <p:cNvSpPr/>
            <p:nvPr/>
          </p:nvSpPr>
          <p:spPr>
            <a:xfrm>
              <a:off x="3408209" y="2502028"/>
              <a:ext cx="55042" cy="43571"/>
            </a:xfrm>
            <a:custGeom>
              <a:avLst/>
              <a:gdLst/>
              <a:ahLst/>
              <a:cxnLst/>
              <a:rect l="l" t="t" r="r" b="b"/>
              <a:pathLst>
                <a:path w="4496" h="3559" extrusionOk="0">
                  <a:moveTo>
                    <a:pt x="552" y="1"/>
                  </a:moveTo>
                  <a:lnTo>
                    <a:pt x="415" y="29"/>
                  </a:lnTo>
                  <a:lnTo>
                    <a:pt x="304" y="84"/>
                  </a:lnTo>
                  <a:lnTo>
                    <a:pt x="222" y="194"/>
                  </a:lnTo>
                  <a:lnTo>
                    <a:pt x="139" y="277"/>
                  </a:lnTo>
                  <a:lnTo>
                    <a:pt x="84" y="415"/>
                  </a:lnTo>
                  <a:lnTo>
                    <a:pt x="28" y="525"/>
                  </a:lnTo>
                  <a:lnTo>
                    <a:pt x="1" y="663"/>
                  </a:lnTo>
                  <a:lnTo>
                    <a:pt x="28" y="801"/>
                  </a:lnTo>
                  <a:lnTo>
                    <a:pt x="56" y="911"/>
                  </a:lnTo>
                  <a:lnTo>
                    <a:pt x="111" y="1021"/>
                  </a:lnTo>
                  <a:lnTo>
                    <a:pt x="222" y="1132"/>
                  </a:lnTo>
                  <a:lnTo>
                    <a:pt x="994" y="1766"/>
                  </a:lnTo>
                  <a:lnTo>
                    <a:pt x="1793" y="2373"/>
                  </a:lnTo>
                  <a:lnTo>
                    <a:pt x="2621" y="2924"/>
                  </a:lnTo>
                  <a:lnTo>
                    <a:pt x="3476" y="3448"/>
                  </a:lnTo>
                  <a:lnTo>
                    <a:pt x="3613" y="3503"/>
                  </a:lnTo>
                  <a:lnTo>
                    <a:pt x="3724" y="3531"/>
                  </a:lnTo>
                  <a:lnTo>
                    <a:pt x="3862" y="3558"/>
                  </a:lnTo>
                  <a:lnTo>
                    <a:pt x="4000" y="3531"/>
                  </a:lnTo>
                  <a:lnTo>
                    <a:pt x="4110" y="3476"/>
                  </a:lnTo>
                  <a:lnTo>
                    <a:pt x="4220" y="3420"/>
                  </a:lnTo>
                  <a:lnTo>
                    <a:pt x="4330" y="3338"/>
                  </a:lnTo>
                  <a:lnTo>
                    <a:pt x="4413" y="3227"/>
                  </a:lnTo>
                  <a:lnTo>
                    <a:pt x="4441" y="3090"/>
                  </a:lnTo>
                  <a:lnTo>
                    <a:pt x="4468" y="2979"/>
                  </a:lnTo>
                  <a:lnTo>
                    <a:pt x="4496" y="2841"/>
                  </a:lnTo>
                  <a:lnTo>
                    <a:pt x="4468" y="2703"/>
                  </a:lnTo>
                  <a:lnTo>
                    <a:pt x="4413" y="2593"/>
                  </a:lnTo>
                  <a:lnTo>
                    <a:pt x="4358" y="2483"/>
                  </a:lnTo>
                  <a:lnTo>
                    <a:pt x="4275" y="2373"/>
                  </a:lnTo>
                  <a:lnTo>
                    <a:pt x="4165" y="2290"/>
                  </a:lnTo>
                  <a:lnTo>
                    <a:pt x="3365" y="1793"/>
                  </a:lnTo>
                  <a:lnTo>
                    <a:pt x="2566" y="1269"/>
                  </a:lnTo>
                  <a:lnTo>
                    <a:pt x="1821" y="718"/>
                  </a:lnTo>
                  <a:lnTo>
                    <a:pt x="1738" y="663"/>
                  </a:lnTo>
                  <a:lnTo>
                    <a:pt x="1545" y="497"/>
                  </a:lnTo>
                  <a:lnTo>
                    <a:pt x="1159" y="194"/>
                  </a:lnTo>
                  <a:lnTo>
                    <a:pt x="1049" y="111"/>
                  </a:lnTo>
                  <a:lnTo>
                    <a:pt x="939" y="56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75"/>
            <p:cNvSpPr/>
            <p:nvPr/>
          </p:nvSpPr>
          <p:spPr>
            <a:xfrm>
              <a:off x="3374787" y="2524321"/>
              <a:ext cx="86787" cy="70909"/>
            </a:xfrm>
            <a:custGeom>
              <a:avLst/>
              <a:gdLst/>
              <a:ahLst/>
              <a:cxnLst/>
              <a:rect l="l" t="t" r="r" b="b"/>
              <a:pathLst>
                <a:path w="7089" h="5792" extrusionOk="0">
                  <a:moveTo>
                    <a:pt x="635" y="0"/>
                  </a:moveTo>
                  <a:lnTo>
                    <a:pt x="497" y="28"/>
                  </a:lnTo>
                  <a:lnTo>
                    <a:pt x="387" y="55"/>
                  </a:lnTo>
                  <a:lnTo>
                    <a:pt x="249" y="138"/>
                  </a:lnTo>
                  <a:lnTo>
                    <a:pt x="166" y="221"/>
                  </a:lnTo>
                  <a:lnTo>
                    <a:pt x="84" y="331"/>
                  </a:lnTo>
                  <a:lnTo>
                    <a:pt x="28" y="469"/>
                  </a:lnTo>
                  <a:lnTo>
                    <a:pt x="1" y="579"/>
                  </a:lnTo>
                  <a:lnTo>
                    <a:pt x="1" y="717"/>
                  </a:lnTo>
                  <a:lnTo>
                    <a:pt x="28" y="827"/>
                  </a:lnTo>
                  <a:lnTo>
                    <a:pt x="84" y="965"/>
                  </a:lnTo>
                  <a:lnTo>
                    <a:pt x="139" y="1048"/>
                  </a:lnTo>
                  <a:lnTo>
                    <a:pt x="221" y="1158"/>
                  </a:lnTo>
                  <a:lnTo>
                    <a:pt x="332" y="1241"/>
                  </a:lnTo>
                  <a:lnTo>
                    <a:pt x="1766" y="2289"/>
                  </a:lnTo>
                  <a:lnTo>
                    <a:pt x="3200" y="3337"/>
                  </a:lnTo>
                  <a:lnTo>
                    <a:pt x="4579" y="4440"/>
                  </a:lnTo>
                  <a:lnTo>
                    <a:pt x="5268" y="4991"/>
                  </a:lnTo>
                  <a:lnTo>
                    <a:pt x="5957" y="5598"/>
                  </a:lnTo>
                  <a:lnTo>
                    <a:pt x="6040" y="5681"/>
                  </a:lnTo>
                  <a:lnTo>
                    <a:pt x="6178" y="5736"/>
                  </a:lnTo>
                  <a:lnTo>
                    <a:pt x="6288" y="5764"/>
                  </a:lnTo>
                  <a:lnTo>
                    <a:pt x="6426" y="5791"/>
                  </a:lnTo>
                  <a:lnTo>
                    <a:pt x="6537" y="5764"/>
                  </a:lnTo>
                  <a:lnTo>
                    <a:pt x="6674" y="5736"/>
                  </a:lnTo>
                  <a:lnTo>
                    <a:pt x="6785" y="5681"/>
                  </a:lnTo>
                  <a:lnTo>
                    <a:pt x="6895" y="5598"/>
                  </a:lnTo>
                  <a:lnTo>
                    <a:pt x="6978" y="5488"/>
                  </a:lnTo>
                  <a:lnTo>
                    <a:pt x="7033" y="5377"/>
                  </a:lnTo>
                  <a:lnTo>
                    <a:pt x="7060" y="5240"/>
                  </a:lnTo>
                  <a:lnTo>
                    <a:pt x="7088" y="5102"/>
                  </a:lnTo>
                  <a:lnTo>
                    <a:pt x="7088" y="4991"/>
                  </a:lnTo>
                  <a:lnTo>
                    <a:pt x="7033" y="4854"/>
                  </a:lnTo>
                  <a:lnTo>
                    <a:pt x="6978" y="4743"/>
                  </a:lnTo>
                  <a:lnTo>
                    <a:pt x="6895" y="4633"/>
                  </a:lnTo>
                  <a:lnTo>
                    <a:pt x="6178" y="4026"/>
                  </a:lnTo>
                  <a:lnTo>
                    <a:pt x="5461" y="3447"/>
                  </a:lnTo>
                  <a:lnTo>
                    <a:pt x="3999" y="2289"/>
                  </a:lnTo>
                  <a:lnTo>
                    <a:pt x="2510" y="1186"/>
                  </a:lnTo>
                  <a:lnTo>
                    <a:pt x="994" y="83"/>
                  </a:lnTo>
                  <a:lnTo>
                    <a:pt x="883" y="28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75"/>
            <p:cNvSpPr/>
            <p:nvPr/>
          </p:nvSpPr>
          <p:spPr>
            <a:xfrm>
              <a:off x="3168170" y="1773820"/>
              <a:ext cx="16564" cy="335922"/>
            </a:xfrm>
            <a:custGeom>
              <a:avLst/>
              <a:gdLst/>
              <a:ahLst/>
              <a:cxnLst/>
              <a:rect l="l" t="t" r="r" b="b"/>
              <a:pathLst>
                <a:path w="1353" h="27439" extrusionOk="0">
                  <a:moveTo>
                    <a:pt x="690" y="0"/>
                  </a:moveTo>
                  <a:lnTo>
                    <a:pt x="552" y="28"/>
                  </a:lnTo>
                  <a:lnTo>
                    <a:pt x="442" y="55"/>
                  </a:lnTo>
                  <a:lnTo>
                    <a:pt x="332" y="110"/>
                  </a:lnTo>
                  <a:lnTo>
                    <a:pt x="221" y="165"/>
                  </a:lnTo>
                  <a:lnTo>
                    <a:pt x="139" y="276"/>
                  </a:lnTo>
                  <a:lnTo>
                    <a:pt x="56" y="386"/>
                  </a:lnTo>
                  <a:lnTo>
                    <a:pt x="28" y="496"/>
                  </a:lnTo>
                  <a:lnTo>
                    <a:pt x="1" y="662"/>
                  </a:lnTo>
                  <a:lnTo>
                    <a:pt x="1" y="26805"/>
                  </a:lnTo>
                  <a:lnTo>
                    <a:pt x="28" y="26942"/>
                  </a:lnTo>
                  <a:lnTo>
                    <a:pt x="56" y="27080"/>
                  </a:lnTo>
                  <a:lnTo>
                    <a:pt x="139" y="27191"/>
                  </a:lnTo>
                  <a:lnTo>
                    <a:pt x="221" y="27301"/>
                  </a:lnTo>
                  <a:lnTo>
                    <a:pt x="332" y="27356"/>
                  </a:lnTo>
                  <a:lnTo>
                    <a:pt x="442" y="27411"/>
                  </a:lnTo>
                  <a:lnTo>
                    <a:pt x="552" y="27439"/>
                  </a:lnTo>
                  <a:lnTo>
                    <a:pt x="801" y="27439"/>
                  </a:lnTo>
                  <a:lnTo>
                    <a:pt x="938" y="27411"/>
                  </a:lnTo>
                  <a:lnTo>
                    <a:pt x="1049" y="27356"/>
                  </a:lnTo>
                  <a:lnTo>
                    <a:pt x="1132" y="27301"/>
                  </a:lnTo>
                  <a:lnTo>
                    <a:pt x="1214" y="27191"/>
                  </a:lnTo>
                  <a:lnTo>
                    <a:pt x="1297" y="27080"/>
                  </a:lnTo>
                  <a:lnTo>
                    <a:pt x="1325" y="26970"/>
                  </a:lnTo>
                  <a:lnTo>
                    <a:pt x="1352" y="26805"/>
                  </a:lnTo>
                  <a:lnTo>
                    <a:pt x="1352" y="662"/>
                  </a:lnTo>
                  <a:lnTo>
                    <a:pt x="1325" y="496"/>
                  </a:lnTo>
                  <a:lnTo>
                    <a:pt x="1297" y="386"/>
                  </a:lnTo>
                  <a:lnTo>
                    <a:pt x="1214" y="276"/>
                  </a:lnTo>
                  <a:lnTo>
                    <a:pt x="1132" y="165"/>
                  </a:lnTo>
                  <a:lnTo>
                    <a:pt x="1049" y="110"/>
                  </a:lnTo>
                  <a:lnTo>
                    <a:pt x="938" y="55"/>
                  </a:lnTo>
                  <a:lnTo>
                    <a:pt x="801" y="28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75"/>
            <p:cNvSpPr/>
            <p:nvPr/>
          </p:nvSpPr>
          <p:spPr>
            <a:xfrm>
              <a:off x="3161755" y="2130664"/>
              <a:ext cx="27705" cy="18584"/>
            </a:xfrm>
            <a:custGeom>
              <a:avLst/>
              <a:gdLst/>
              <a:ahLst/>
              <a:cxnLst/>
              <a:rect l="l" t="t" r="r" b="b"/>
              <a:pathLst>
                <a:path w="2263" h="1518" extrusionOk="0">
                  <a:moveTo>
                    <a:pt x="635" y="1"/>
                  </a:moveTo>
                  <a:lnTo>
                    <a:pt x="497" y="28"/>
                  </a:lnTo>
                  <a:lnTo>
                    <a:pt x="387" y="56"/>
                  </a:lnTo>
                  <a:lnTo>
                    <a:pt x="277" y="138"/>
                  </a:lnTo>
                  <a:lnTo>
                    <a:pt x="166" y="221"/>
                  </a:lnTo>
                  <a:lnTo>
                    <a:pt x="111" y="332"/>
                  </a:lnTo>
                  <a:lnTo>
                    <a:pt x="56" y="442"/>
                  </a:lnTo>
                  <a:lnTo>
                    <a:pt x="28" y="580"/>
                  </a:lnTo>
                  <a:lnTo>
                    <a:pt x="1" y="718"/>
                  </a:lnTo>
                  <a:lnTo>
                    <a:pt x="28" y="828"/>
                  </a:lnTo>
                  <a:lnTo>
                    <a:pt x="84" y="966"/>
                  </a:lnTo>
                  <a:lnTo>
                    <a:pt x="139" y="1076"/>
                  </a:lnTo>
                  <a:lnTo>
                    <a:pt x="249" y="1159"/>
                  </a:lnTo>
                  <a:lnTo>
                    <a:pt x="332" y="1242"/>
                  </a:lnTo>
                  <a:lnTo>
                    <a:pt x="525" y="1324"/>
                  </a:lnTo>
                  <a:lnTo>
                    <a:pt x="718" y="1407"/>
                  </a:lnTo>
                  <a:lnTo>
                    <a:pt x="994" y="1462"/>
                  </a:lnTo>
                  <a:lnTo>
                    <a:pt x="1187" y="1490"/>
                  </a:lnTo>
                  <a:lnTo>
                    <a:pt x="1380" y="1517"/>
                  </a:lnTo>
                  <a:lnTo>
                    <a:pt x="1656" y="1462"/>
                  </a:lnTo>
                  <a:lnTo>
                    <a:pt x="1766" y="1435"/>
                  </a:lnTo>
                  <a:lnTo>
                    <a:pt x="1904" y="1407"/>
                  </a:lnTo>
                  <a:lnTo>
                    <a:pt x="2014" y="1324"/>
                  </a:lnTo>
                  <a:lnTo>
                    <a:pt x="2097" y="1242"/>
                  </a:lnTo>
                  <a:lnTo>
                    <a:pt x="2179" y="1131"/>
                  </a:lnTo>
                  <a:lnTo>
                    <a:pt x="2235" y="1021"/>
                  </a:lnTo>
                  <a:lnTo>
                    <a:pt x="2262" y="883"/>
                  </a:lnTo>
                  <a:lnTo>
                    <a:pt x="2262" y="745"/>
                  </a:lnTo>
                  <a:lnTo>
                    <a:pt x="2235" y="607"/>
                  </a:lnTo>
                  <a:lnTo>
                    <a:pt x="2207" y="497"/>
                  </a:lnTo>
                  <a:lnTo>
                    <a:pt x="2124" y="387"/>
                  </a:lnTo>
                  <a:lnTo>
                    <a:pt x="2042" y="276"/>
                  </a:lnTo>
                  <a:lnTo>
                    <a:pt x="1931" y="221"/>
                  </a:lnTo>
                  <a:lnTo>
                    <a:pt x="1821" y="166"/>
                  </a:lnTo>
                  <a:lnTo>
                    <a:pt x="1683" y="138"/>
                  </a:lnTo>
                  <a:lnTo>
                    <a:pt x="1545" y="111"/>
                  </a:lnTo>
                  <a:lnTo>
                    <a:pt x="1407" y="138"/>
                  </a:lnTo>
                  <a:lnTo>
                    <a:pt x="1342" y="165"/>
                  </a:lnTo>
                  <a:lnTo>
                    <a:pt x="1342" y="165"/>
                  </a:lnTo>
                  <a:lnTo>
                    <a:pt x="1159" y="138"/>
                  </a:lnTo>
                  <a:lnTo>
                    <a:pt x="1076" y="111"/>
                  </a:lnTo>
                  <a:lnTo>
                    <a:pt x="1076" y="111"/>
                  </a:lnTo>
                  <a:lnTo>
                    <a:pt x="1021" y="83"/>
                  </a:lnTo>
                  <a:lnTo>
                    <a:pt x="883" y="28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75"/>
            <p:cNvSpPr/>
            <p:nvPr/>
          </p:nvSpPr>
          <p:spPr>
            <a:xfrm>
              <a:off x="3161755" y="2159360"/>
              <a:ext cx="26015" cy="19600"/>
            </a:xfrm>
            <a:custGeom>
              <a:avLst/>
              <a:gdLst/>
              <a:ahLst/>
              <a:cxnLst/>
              <a:rect l="l" t="t" r="r" b="b"/>
              <a:pathLst>
                <a:path w="2125" h="1601" extrusionOk="0">
                  <a:moveTo>
                    <a:pt x="580" y="1"/>
                  </a:moveTo>
                  <a:lnTo>
                    <a:pt x="470" y="28"/>
                  </a:lnTo>
                  <a:lnTo>
                    <a:pt x="332" y="83"/>
                  </a:lnTo>
                  <a:lnTo>
                    <a:pt x="249" y="166"/>
                  </a:lnTo>
                  <a:lnTo>
                    <a:pt x="166" y="276"/>
                  </a:lnTo>
                  <a:lnTo>
                    <a:pt x="84" y="359"/>
                  </a:lnTo>
                  <a:lnTo>
                    <a:pt x="28" y="497"/>
                  </a:lnTo>
                  <a:lnTo>
                    <a:pt x="1" y="635"/>
                  </a:lnTo>
                  <a:lnTo>
                    <a:pt x="28" y="773"/>
                  </a:lnTo>
                  <a:lnTo>
                    <a:pt x="56" y="883"/>
                  </a:lnTo>
                  <a:lnTo>
                    <a:pt x="111" y="1021"/>
                  </a:lnTo>
                  <a:lnTo>
                    <a:pt x="166" y="1104"/>
                  </a:lnTo>
                  <a:lnTo>
                    <a:pt x="277" y="1214"/>
                  </a:lnTo>
                  <a:lnTo>
                    <a:pt x="387" y="1269"/>
                  </a:lnTo>
                  <a:lnTo>
                    <a:pt x="497" y="1324"/>
                  </a:lnTo>
                  <a:lnTo>
                    <a:pt x="828" y="1407"/>
                  </a:lnTo>
                  <a:lnTo>
                    <a:pt x="1132" y="1517"/>
                  </a:lnTo>
                  <a:lnTo>
                    <a:pt x="1242" y="1572"/>
                  </a:lnTo>
                  <a:lnTo>
                    <a:pt x="1380" y="1600"/>
                  </a:lnTo>
                  <a:lnTo>
                    <a:pt x="1518" y="1600"/>
                  </a:lnTo>
                  <a:lnTo>
                    <a:pt x="1656" y="1572"/>
                  </a:lnTo>
                  <a:lnTo>
                    <a:pt x="1766" y="1545"/>
                  </a:lnTo>
                  <a:lnTo>
                    <a:pt x="1876" y="1462"/>
                  </a:lnTo>
                  <a:lnTo>
                    <a:pt x="1959" y="1379"/>
                  </a:lnTo>
                  <a:lnTo>
                    <a:pt x="2042" y="1269"/>
                  </a:lnTo>
                  <a:lnTo>
                    <a:pt x="2097" y="1159"/>
                  </a:lnTo>
                  <a:lnTo>
                    <a:pt x="2124" y="1021"/>
                  </a:lnTo>
                  <a:lnTo>
                    <a:pt x="2124" y="883"/>
                  </a:lnTo>
                  <a:lnTo>
                    <a:pt x="2124" y="745"/>
                  </a:lnTo>
                  <a:lnTo>
                    <a:pt x="2069" y="635"/>
                  </a:lnTo>
                  <a:lnTo>
                    <a:pt x="1986" y="525"/>
                  </a:lnTo>
                  <a:lnTo>
                    <a:pt x="1904" y="414"/>
                  </a:lnTo>
                  <a:lnTo>
                    <a:pt x="1793" y="359"/>
                  </a:lnTo>
                  <a:lnTo>
                    <a:pt x="1352" y="166"/>
                  </a:lnTo>
                  <a:lnTo>
                    <a:pt x="1104" y="83"/>
                  </a:lnTo>
                  <a:lnTo>
                    <a:pt x="856" y="28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75"/>
            <p:cNvSpPr/>
            <p:nvPr/>
          </p:nvSpPr>
          <p:spPr>
            <a:xfrm>
              <a:off x="3163445" y="2185021"/>
              <a:ext cx="26015" cy="18584"/>
            </a:xfrm>
            <a:custGeom>
              <a:avLst/>
              <a:gdLst/>
              <a:ahLst/>
              <a:cxnLst/>
              <a:rect l="l" t="t" r="r" b="b"/>
              <a:pathLst>
                <a:path w="2125" h="1518" extrusionOk="0">
                  <a:moveTo>
                    <a:pt x="1462" y="0"/>
                  </a:moveTo>
                  <a:lnTo>
                    <a:pt x="1269" y="28"/>
                  </a:lnTo>
                  <a:lnTo>
                    <a:pt x="1131" y="83"/>
                  </a:lnTo>
                  <a:lnTo>
                    <a:pt x="1093" y="114"/>
                  </a:lnTo>
                  <a:lnTo>
                    <a:pt x="1093" y="114"/>
                  </a:lnTo>
                  <a:lnTo>
                    <a:pt x="945" y="156"/>
                  </a:lnTo>
                  <a:lnTo>
                    <a:pt x="945" y="156"/>
                  </a:lnTo>
                  <a:lnTo>
                    <a:pt x="856" y="138"/>
                  </a:lnTo>
                  <a:lnTo>
                    <a:pt x="580" y="138"/>
                  </a:lnTo>
                  <a:lnTo>
                    <a:pt x="470" y="166"/>
                  </a:lnTo>
                  <a:lnTo>
                    <a:pt x="332" y="221"/>
                  </a:lnTo>
                  <a:lnTo>
                    <a:pt x="221" y="304"/>
                  </a:lnTo>
                  <a:lnTo>
                    <a:pt x="139" y="387"/>
                  </a:lnTo>
                  <a:lnTo>
                    <a:pt x="84" y="497"/>
                  </a:lnTo>
                  <a:lnTo>
                    <a:pt x="28" y="607"/>
                  </a:lnTo>
                  <a:lnTo>
                    <a:pt x="1" y="745"/>
                  </a:lnTo>
                  <a:lnTo>
                    <a:pt x="1" y="883"/>
                  </a:lnTo>
                  <a:lnTo>
                    <a:pt x="28" y="1021"/>
                  </a:lnTo>
                  <a:lnTo>
                    <a:pt x="84" y="1131"/>
                  </a:lnTo>
                  <a:lnTo>
                    <a:pt x="166" y="1241"/>
                  </a:lnTo>
                  <a:lnTo>
                    <a:pt x="277" y="1324"/>
                  </a:lnTo>
                  <a:lnTo>
                    <a:pt x="387" y="1407"/>
                  </a:lnTo>
                  <a:lnTo>
                    <a:pt x="497" y="1434"/>
                  </a:lnTo>
                  <a:lnTo>
                    <a:pt x="607" y="1462"/>
                  </a:lnTo>
                  <a:lnTo>
                    <a:pt x="883" y="1517"/>
                  </a:lnTo>
                  <a:lnTo>
                    <a:pt x="1076" y="1490"/>
                  </a:lnTo>
                  <a:lnTo>
                    <a:pt x="1269" y="1462"/>
                  </a:lnTo>
                  <a:lnTo>
                    <a:pt x="1462" y="1434"/>
                  </a:lnTo>
                  <a:lnTo>
                    <a:pt x="1628" y="1352"/>
                  </a:lnTo>
                  <a:lnTo>
                    <a:pt x="1793" y="1269"/>
                  </a:lnTo>
                  <a:lnTo>
                    <a:pt x="1931" y="1131"/>
                  </a:lnTo>
                  <a:lnTo>
                    <a:pt x="2014" y="1048"/>
                  </a:lnTo>
                  <a:lnTo>
                    <a:pt x="2069" y="938"/>
                  </a:lnTo>
                  <a:lnTo>
                    <a:pt x="2124" y="800"/>
                  </a:lnTo>
                  <a:lnTo>
                    <a:pt x="2124" y="662"/>
                  </a:lnTo>
                  <a:lnTo>
                    <a:pt x="2124" y="524"/>
                  </a:lnTo>
                  <a:lnTo>
                    <a:pt x="2069" y="414"/>
                  </a:lnTo>
                  <a:lnTo>
                    <a:pt x="2014" y="304"/>
                  </a:lnTo>
                  <a:lnTo>
                    <a:pt x="1931" y="193"/>
                  </a:lnTo>
                  <a:lnTo>
                    <a:pt x="1821" y="111"/>
                  </a:lnTo>
                  <a:lnTo>
                    <a:pt x="1711" y="56"/>
                  </a:lnTo>
                  <a:lnTo>
                    <a:pt x="1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75"/>
            <p:cNvSpPr/>
            <p:nvPr/>
          </p:nvSpPr>
          <p:spPr>
            <a:xfrm>
              <a:off x="3166823" y="2238018"/>
              <a:ext cx="16221" cy="427092"/>
            </a:xfrm>
            <a:custGeom>
              <a:avLst/>
              <a:gdLst/>
              <a:ahLst/>
              <a:cxnLst/>
              <a:rect l="l" t="t" r="r" b="b"/>
              <a:pathLst>
                <a:path w="1325" h="34886" extrusionOk="0">
                  <a:moveTo>
                    <a:pt x="525" y="1"/>
                  </a:moveTo>
                  <a:lnTo>
                    <a:pt x="414" y="56"/>
                  </a:lnTo>
                  <a:lnTo>
                    <a:pt x="304" y="84"/>
                  </a:lnTo>
                  <a:lnTo>
                    <a:pt x="194" y="166"/>
                  </a:lnTo>
                  <a:lnTo>
                    <a:pt x="111" y="249"/>
                  </a:lnTo>
                  <a:lnTo>
                    <a:pt x="56" y="359"/>
                  </a:lnTo>
                  <a:lnTo>
                    <a:pt x="1" y="497"/>
                  </a:lnTo>
                  <a:lnTo>
                    <a:pt x="1" y="663"/>
                  </a:lnTo>
                  <a:lnTo>
                    <a:pt x="1" y="34251"/>
                  </a:lnTo>
                  <a:lnTo>
                    <a:pt x="1" y="34389"/>
                  </a:lnTo>
                  <a:lnTo>
                    <a:pt x="56" y="34527"/>
                  </a:lnTo>
                  <a:lnTo>
                    <a:pt x="111" y="34637"/>
                  </a:lnTo>
                  <a:lnTo>
                    <a:pt x="194" y="34748"/>
                  </a:lnTo>
                  <a:lnTo>
                    <a:pt x="304" y="34803"/>
                  </a:lnTo>
                  <a:lnTo>
                    <a:pt x="414" y="34858"/>
                  </a:lnTo>
                  <a:lnTo>
                    <a:pt x="525" y="34886"/>
                  </a:lnTo>
                  <a:lnTo>
                    <a:pt x="773" y="34886"/>
                  </a:lnTo>
                  <a:lnTo>
                    <a:pt x="911" y="34858"/>
                  </a:lnTo>
                  <a:lnTo>
                    <a:pt x="1021" y="34803"/>
                  </a:lnTo>
                  <a:lnTo>
                    <a:pt x="1131" y="34748"/>
                  </a:lnTo>
                  <a:lnTo>
                    <a:pt x="1214" y="34637"/>
                  </a:lnTo>
                  <a:lnTo>
                    <a:pt x="1269" y="34527"/>
                  </a:lnTo>
                  <a:lnTo>
                    <a:pt x="1324" y="34389"/>
                  </a:lnTo>
                  <a:lnTo>
                    <a:pt x="1324" y="34251"/>
                  </a:lnTo>
                  <a:lnTo>
                    <a:pt x="1324" y="663"/>
                  </a:lnTo>
                  <a:lnTo>
                    <a:pt x="1324" y="497"/>
                  </a:lnTo>
                  <a:lnTo>
                    <a:pt x="1269" y="359"/>
                  </a:lnTo>
                  <a:lnTo>
                    <a:pt x="1214" y="249"/>
                  </a:lnTo>
                  <a:lnTo>
                    <a:pt x="1131" y="166"/>
                  </a:lnTo>
                  <a:lnTo>
                    <a:pt x="1021" y="84"/>
                  </a:lnTo>
                  <a:lnTo>
                    <a:pt x="911" y="56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75"/>
            <p:cNvSpPr/>
            <p:nvPr/>
          </p:nvSpPr>
          <p:spPr>
            <a:xfrm>
              <a:off x="4073980" y="3432482"/>
              <a:ext cx="340660" cy="48958"/>
            </a:xfrm>
            <a:custGeom>
              <a:avLst/>
              <a:gdLst/>
              <a:ahLst/>
              <a:cxnLst/>
              <a:rect l="l" t="t" r="r" b="b"/>
              <a:pathLst>
                <a:path w="27826" h="3999" extrusionOk="0">
                  <a:moveTo>
                    <a:pt x="27136" y="0"/>
                  </a:moveTo>
                  <a:lnTo>
                    <a:pt x="26998" y="28"/>
                  </a:lnTo>
                  <a:lnTo>
                    <a:pt x="26253" y="166"/>
                  </a:lnTo>
                  <a:lnTo>
                    <a:pt x="25509" y="304"/>
                  </a:lnTo>
                  <a:lnTo>
                    <a:pt x="24737" y="414"/>
                  </a:lnTo>
                  <a:lnTo>
                    <a:pt x="23992" y="524"/>
                  </a:lnTo>
                  <a:lnTo>
                    <a:pt x="22475" y="662"/>
                  </a:lnTo>
                  <a:lnTo>
                    <a:pt x="20959" y="745"/>
                  </a:lnTo>
                  <a:lnTo>
                    <a:pt x="19332" y="883"/>
                  </a:lnTo>
                  <a:lnTo>
                    <a:pt x="17704" y="1048"/>
                  </a:lnTo>
                  <a:lnTo>
                    <a:pt x="14478" y="1379"/>
                  </a:lnTo>
                  <a:lnTo>
                    <a:pt x="11031" y="1765"/>
                  </a:lnTo>
                  <a:lnTo>
                    <a:pt x="7584" y="2096"/>
                  </a:lnTo>
                  <a:lnTo>
                    <a:pt x="4109" y="2400"/>
                  </a:lnTo>
                  <a:lnTo>
                    <a:pt x="634" y="2675"/>
                  </a:lnTo>
                  <a:lnTo>
                    <a:pt x="497" y="2703"/>
                  </a:lnTo>
                  <a:lnTo>
                    <a:pt x="359" y="2730"/>
                  </a:lnTo>
                  <a:lnTo>
                    <a:pt x="248" y="2813"/>
                  </a:lnTo>
                  <a:lnTo>
                    <a:pt x="166" y="2896"/>
                  </a:lnTo>
                  <a:lnTo>
                    <a:pt x="83" y="3006"/>
                  </a:lnTo>
                  <a:lnTo>
                    <a:pt x="28" y="3144"/>
                  </a:lnTo>
                  <a:lnTo>
                    <a:pt x="0" y="3254"/>
                  </a:lnTo>
                  <a:lnTo>
                    <a:pt x="0" y="3392"/>
                  </a:lnTo>
                  <a:lnTo>
                    <a:pt x="0" y="3503"/>
                  </a:lnTo>
                  <a:lnTo>
                    <a:pt x="28" y="3613"/>
                  </a:lnTo>
                  <a:lnTo>
                    <a:pt x="83" y="3723"/>
                  </a:lnTo>
                  <a:lnTo>
                    <a:pt x="166" y="3834"/>
                  </a:lnTo>
                  <a:lnTo>
                    <a:pt x="248" y="3916"/>
                  </a:lnTo>
                  <a:lnTo>
                    <a:pt x="359" y="3971"/>
                  </a:lnTo>
                  <a:lnTo>
                    <a:pt x="497" y="3999"/>
                  </a:lnTo>
                  <a:lnTo>
                    <a:pt x="634" y="3999"/>
                  </a:lnTo>
                  <a:lnTo>
                    <a:pt x="2455" y="3889"/>
                  </a:lnTo>
                  <a:lnTo>
                    <a:pt x="4247" y="3751"/>
                  </a:lnTo>
                  <a:lnTo>
                    <a:pt x="7832" y="3420"/>
                  </a:lnTo>
                  <a:lnTo>
                    <a:pt x="11417" y="3061"/>
                  </a:lnTo>
                  <a:lnTo>
                    <a:pt x="15002" y="2675"/>
                  </a:lnTo>
                  <a:lnTo>
                    <a:pt x="16546" y="2510"/>
                  </a:lnTo>
                  <a:lnTo>
                    <a:pt x="18091" y="2400"/>
                  </a:lnTo>
                  <a:lnTo>
                    <a:pt x="21207" y="2179"/>
                  </a:lnTo>
                  <a:lnTo>
                    <a:pt x="22779" y="2041"/>
                  </a:lnTo>
                  <a:lnTo>
                    <a:pt x="24323" y="1876"/>
                  </a:lnTo>
                  <a:lnTo>
                    <a:pt x="25067" y="1765"/>
                  </a:lnTo>
                  <a:lnTo>
                    <a:pt x="25840" y="1627"/>
                  </a:lnTo>
                  <a:lnTo>
                    <a:pt x="26584" y="1490"/>
                  </a:lnTo>
                  <a:lnTo>
                    <a:pt x="27356" y="1324"/>
                  </a:lnTo>
                  <a:lnTo>
                    <a:pt x="27494" y="1269"/>
                  </a:lnTo>
                  <a:lnTo>
                    <a:pt x="27605" y="1186"/>
                  </a:lnTo>
                  <a:lnTo>
                    <a:pt x="27687" y="1103"/>
                  </a:lnTo>
                  <a:lnTo>
                    <a:pt x="27770" y="993"/>
                  </a:lnTo>
                  <a:lnTo>
                    <a:pt x="27798" y="883"/>
                  </a:lnTo>
                  <a:lnTo>
                    <a:pt x="27825" y="773"/>
                  </a:lnTo>
                  <a:lnTo>
                    <a:pt x="27825" y="635"/>
                  </a:lnTo>
                  <a:lnTo>
                    <a:pt x="27798" y="524"/>
                  </a:lnTo>
                  <a:lnTo>
                    <a:pt x="27770" y="386"/>
                  </a:lnTo>
                  <a:lnTo>
                    <a:pt x="27687" y="276"/>
                  </a:lnTo>
                  <a:lnTo>
                    <a:pt x="27605" y="193"/>
                  </a:lnTo>
                  <a:lnTo>
                    <a:pt x="27522" y="111"/>
                  </a:lnTo>
                  <a:lnTo>
                    <a:pt x="27411" y="56"/>
                  </a:lnTo>
                  <a:lnTo>
                    <a:pt x="272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75"/>
            <p:cNvSpPr/>
            <p:nvPr/>
          </p:nvSpPr>
          <p:spPr>
            <a:xfrm>
              <a:off x="2559130" y="3459832"/>
              <a:ext cx="785626" cy="23640"/>
            </a:xfrm>
            <a:custGeom>
              <a:avLst/>
              <a:gdLst/>
              <a:ahLst/>
              <a:cxnLst/>
              <a:rect l="l" t="t" r="r" b="b"/>
              <a:pathLst>
                <a:path w="64172" h="1931" extrusionOk="0">
                  <a:moveTo>
                    <a:pt x="497" y="0"/>
                  </a:moveTo>
                  <a:lnTo>
                    <a:pt x="387" y="28"/>
                  </a:lnTo>
                  <a:lnTo>
                    <a:pt x="249" y="83"/>
                  </a:lnTo>
                  <a:lnTo>
                    <a:pt x="166" y="166"/>
                  </a:lnTo>
                  <a:lnTo>
                    <a:pt x="111" y="276"/>
                  </a:lnTo>
                  <a:lnTo>
                    <a:pt x="56" y="386"/>
                  </a:lnTo>
                  <a:lnTo>
                    <a:pt x="28" y="496"/>
                  </a:lnTo>
                  <a:lnTo>
                    <a:pt x="0" y="634"/>
                  </a:lnTo>
                  <a:lnTo>
                    <a:pt x="28" y="745"/>
                  </a:lnTo>
                  <a:lnTo>
                    <a:pt x="56" y="883"/>
                  </a:lnTo>
                  <a:lnTo>
                    <a:pt x="111" y="993"/>
                  </a:lnTo>
                  <a:lnTo>
                    <a:pt x="166" y="1103"/>
                  </a:lnTo>
                  <a:lnTo>
                    <a:pt x="249" y="1186"/>
                  </a:lnTo>
                  <a:lnTo>
                    <a:pt x="387" y="1269"/>
                  </a:lnTo>
                  <a:lnTo>
                    <a:pt x="497" y="1296"/>
                  </a:lnTo>
                  <a:lnTo>
                    <a:pt x="662" y="1324"/>
                  </a:lnTo>
                  <a:lnTo>
                    <a:pt x="4578" y="1489"/>
                  </a:lnTo>
                  <a:lnTo>
                    <a:pt x="8522" y="1627"/>
                  </a:lnTo>
                  <a:lnTo>
                    <a:pt x="12438" y="1710"/>
                  </a:lnTo>
                  <a:lnTo>
                    <a:pt x="16381" y="1793"/>
                  </a:lnTo>
                  <a:lnTo>
                    <a:pt x="20297" y="1848"/>
                  </a:lnTo>
                  <a:lnTo>
                    <a:pt x="24213" y="1903"/>
                  </a:lnTo>
                  <a:lnTo>
                    <a:pt x="32072" y="1930"/>
                  </a:lnTo>
                  <a:lnTo>
                    <a:pt x="39932" y="1903"/>
                  </a:lnTo>
                  <a:lnTo>
                    <a:pt x="47791" y="1848"/>
                  </a:lnTo>
                  <a:lnTo>
                    <a:pt x="55650" y="1793"/>
                  </a:lnTo>
                  <a:lnTo>
                    <a:pt x="63510" y="1765"/>
                  </a:lnTo>
                  <a:lnTo>
                    <a:pt x="63675" y="1765"/>
                  </a:lnTo>
                  <a:lnTo>
                    <a:pt x="63813" y="1710"/>
                  </a:lnTo>
                  <a:lnTo>
                    <a:pt x="63923" y="1655"/>
                  </a:lnTo>
                  <a:lnTo>
                    <a:pt x="64006" y="1572"/>
                  </a:lnTo>
                  <a:lnTo>
                    <a:pt x="64089" y="1462"/>
                  </a:lnTo>
                  <a:lnTo>
                    <a:pt x="64116" y="1351"/>
                  </a:lnTo>
                  <a:lnTo>
                    <a:pt x="64171" y="1241"/>
                  </a:lnTo>
                  <a:lnTo>
                    <a:pt x="64171" y="1103"/>
                  </a:lnTo>
                  <a:lnTo>
                    <a:pt x="64171" y="965"/>
                  </a:lnTo>
                  <a:lnTo>
                    <a:pt x="64116" y="855"/>
                  </a:lnTo>
                  <a:lnTo>
                    <a:pt x="64089" y="745"/>
                  </a:lnTo>
                  <a:lnTo>
                    <a:pt x="64006" y="634"/>
                  </a:lnTo>
                  <a:lnTo>
                    <a:pt x="63923" y="552"/>
                  </a:lnTo>
                  <a:lnTo>
                    <a:pt x="63813" y="496"/>
                  </a:lnTo>
                  <a:lnTo>
                    <a:pt x="63675" y="441"/>
                  </a:lnTo>
                  <a:lnTo>
                    <a:pt x="63510" y="441"/>
                  </a:lnTo>
                  <a:lnTo>
                    <a:pt x="55650" y="469"/>
                  </a:lnTo>
                  <a:lnTo>
                    <a:pt x="47791" y="496"/>
                  </a:lnTo>
                  <a:lnTo>
                    <a:pt x="39932" y="552"/>
                  </a:lnTo>
                  <a:lnTo>
                    <a:pt x="32072" y="579"/>
                  </a:lnTo>
                  <a:lnTo>
                    <a:pt x="24213" y="552"/>
                  </a:lnTo>
                  <a:lnTo>
                    <a:pt x="20297" y="524"/>
                  </a:lnTo>
                  <a:lnTo>
                    <a:pt x="16381" y="469"/>
                  </a:lnTo>
                  <a:lnTo>
                    <a:pt x="12438" y="386"/>
                  </a:lnTo>
                  <a:lnTo>
                    <a:pt x="8522" y="276"/>
                  </a:lnTo>
                  <a:lnTo>
                    <a:pt x="4578" y="13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75"/>
            <p:cNvSpPr/>
            <p:nvPr/>
          </p:nvSpPr>
          <p:spPr>
            <a:xfrm>
              <a:off x="2070606" y="3462525"/>
              <a:ext cx="332568" cy="18241"/>
            </a:xfrm>
            <a:custGeom>
              <a:avLst/>
              <a:gdLst/>
              <a:ahLst/>
              <a:cxnLst/>
              <a:rect l="l" t="t" r="r" b="b"/>
              <a:pathLst>
                <a:path w="27165" h="1490" extrusionOk="0">
                  <a:moveTo>
                    <a:pt x="497" y="1"/>
                  </a:moveTo>
                  <a:lnTo>
                    <a:pt x="359" y="28"/>
                  </a:lnTo>
                  <a:lnTo>
                    <a:pt x="249" y="111"/>
                  </a:lnTo>
                  <a:lnTo>
                    <a:pt x="166" y="194"/>
                  </a:lnTo>
                  <a:lnTo>
                    <a:pt x="111" y="276"/>
                  </a:lnTo>
                  <a:lnTo>
                    <a:pt x="56" y="387"/>
                  </a:lnTo>
                  <a:lnTo>
                    <a:pt x="29" y="525"/>
                  </a:lnTo>
                  <a:lnTo>
                    <a:pt x="1" y="635"/>
                  </a:lnTo>
                  <a:lnTo>
                    <a:pt x="29" y="773"/>
                  </a:lnTo>
                  <a:lnTo>
                    <a:pt x="56" y="883"/>
                  </a:lnTo>
                  <a:lnTo>
                    <a:pt x="111" y="993"/>
                  </a:lnTo>
                  <a:lnTo>
                    <a:pt x="166" y="1104"/>
                  </a:lnTo>
                  <a:lnTo>
                    <a:pt x="249" y="1186"/>
                  </a:lnTo>
                  <a:lnTo>
                    <a:pt x="387" y="1269"/>
                  </a:lnTo>
                  <a:lnTo>
                    <a:pt x="497" y="1324"/>
                  </a:lnTo>
                  <a:lnTo>
                    <a:pt x="663" y="1324"/>
                  </a:lnTo>
                  <a:lnTo>
                    <a:pt x="3889" y="1407"/>
                  </a:lnTo>
                  <a:lnTo>
                    <a:pt x="7116" y="1462"/>
                  </a:lnTo>
                  <a:lnTo>
                    <a:pt x="10342" y="1490"/>
                  </a:lnTo>
                  <a:lnTo>
                    <a:pt x="13596" y="1490"/>
                  </a:lnTo>
                  <a:lnTo>
                    <a:pt x="16823" y="1462"/>
                  </a:lnTo>
                  <a:lnTo>
                    <a:pt x="20049" y="1435"/>
                  </a:lnTo>
                  <a:lnTo>
                    <a:pt x="26502" y="1324"/>
                  </a:lnTo>
                  <a:lnTo>
                    <a:pt x="26668" y="1324"/>
                  </a:lnTo>
                  <a:lnTo>
                    <a:pt x="26806" y="1269"/>
                  </a:lnTo>
                  <a:lnTo>
                    <a:pt x="26916" y="1214"/>
                  </a:lnTo>
                  <a:lnTo>
                    <a:pt x="26999" y="1104"/>
                  </a:lnTo>
                  <a:lnTo>
                    <a:pt x="27081" y="1021"/>
                  </a:lnTo>
                  <a:lnTo>
                    <a:pt x="27136" y="883"/>
                  </a:lnTo>
                  <a:lnTo>
                    <a:pt x="27164" y="773"/>
                  </a:lnTo>
                  <a:lnTo>
                    <a:pt x="27164" y="663"/>
                  </a:lnTo>
                  <a:lnTo>
                    <a:pt x="27164" y="525"/>
                  </a:lnTo>
                  <a:lnTo>
                    <a:pt x="27136" y="414"/>
                  </a:lnTo>
                  <a:lnTo>
                    <a:pt x="27081" y="304"/>
                  </a:lnTo>
                  <a:lnTo>
                    <a:pt x="26999" y="194"/>
                  </a:lnTo>
                  <a:lnTo>
                    <a:pt x="26916" y="111"/>
                  </a:lnTo>
                  <a:lnTo>
                    <a:pt x="26806" y="56"/>
                  </a:lnTo>
                  <a:lnTo>
                    <a:pt x="26668" y="1"/>
                  </a:lnTo>
                  <a:lnTo>
                    <a:pt x="26502" y="1"/>
                  </a:lnTo>
                  <a:lnTo>
                    <a:pt x="20049" y="83"/>
                  </a:lnTo>
                  <a:lnTo>
                    <a:pt x="16823" y="139"/>
                  </a:lnTo>
                  <a:lnTo>
                    <a:pt x="10342" y="139"/>
                  </a:lnTo>
                  <a:lnTo>
                    <a:pt x="7116" y="111"/>
                  </a:lnTo>
                  <a:lnTo>
                    <a:pt x="3889" y="56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75"/>
            <p:cNvSpPr/>
            <p:nvPr/>
          </p:nvSpPr>
          <p:spPr>
            <a:xfrm>
              <a:off x="1101673" y="3405133"/>
              <a:ext cx="212713" cy="35467"/>
            </a:xfrm>
            <a:custGeom>
              <a:avLst/>
              <a:gdLst/>
              <a:ahLst/>
              <a:cxnLst/>
              <a:rect l="l" t="t" r="r" b="b"/>
              <a:pathLst>
                <a:path w="17375" h="2897" extrusionOk="0">
                  <a:moveTo>
                    <a:pt x="690" y="1"/>
                  </a:moveTo>
                  <a:lnTo>
                    <a:pt x="552" y="28"/>
                  </a:lnTo>
                  <a:lnTo>
                    <a:pt x="414" y="83"/>
                  </a:lnTo>
                  <a:lnTo>
                    <a:pt x="304" y="139"/>
                  </a:lnTo>
                  <a:lnTo>
                    <a:pt x="221" y="249"/>
                  </a:lnTo>
                  <a:lnTo>
                    <a:pt x="139" y="332"/>
                  </a:lnTo>
                  <a:lnTo>
                    <a:pt x="83" y="442"/>
                  </a:lnTo>
                  <a:lnTo>
                    <a:pt x="28" y="580"/>
                  </a:lnTo>
                  <a:lnTo>
                    <a:pt x="1" y="690"/>
                  </a:lnTo>
                  <a:lnTo>
                    <a:pt x="1" y="828"/>
                  </a:lnTo>
                  <a:lnTo>
                    <a:pt x="28" y="938"/>
                  </a:lnTo>
                  <a:lnTo>
                    <a:pt x="56" y="1049"/>
                  </a:lnTo>
                  <a:lnTo>
                    <a:pt x="139" y="1131"/>
                  </a:lnTo>
                  <a:lnTo>
                    <a:pt x="221" y="1214"/>
                  </a:lnTo>
                  <a:lnTo>
                    <a:pt x="332" y="1269"/>
                  </a:lnTo>
                  <a:lnTo>
                    <a:pt x="497" y="1324"/>
                  </a:lnTo>
                  <a:lnTo>
                    <a:pt x="4523" y="1903"/>
                  </a:lnTo>
                  <a:lnTo>
                    <a:pt x="6536" y="2152"/>
                  </a:lnTo>
                  <a:lnTo>
                    <a:pt x="8577" y="2400"/>
                  </a:lnTo>
                  <a:lnTo>
                    <a:pt x="10590" y="2593"/>
                  </a:lnTo>
                  <a:lnTo>
                    <a:pt x="12631" y="2758"/>
                  </a:lnTo>
                  <a:lnTo>
                    <a:pt x="14672" y="2869"/>
                  </a:lnTo>
                  <a:lnTo>
                    <a:pt x="16712" y="2896"/>
                  </a:lnTo>
                  <a:lnTo>
                    <a:pt x="16878" y="2896"/>
                  </a:lnTo>
                  <a:lnTo>
                    <a:pt x="16988" y="2841"/>
                  </a:lnTo>
                  <a:lnTo>
                    <a:pt x="17098" y="2786"/>
                  </a:lnTo>
                  <a:lnTo>
                    <a:pt x="17209" y="2703"/>
                  </a:lnTo>
                  <a:lnTo>
                    <a:pt x="17264" y="2593"/>
                  </a:lnTo>
                  <a:lnTo>
                    <a:pt x="17319" y="2483"/>
                  </a:lnTo>
                  <a:lnTo>
                    <a:pt x="17347" y="2345"/>
                  </a:lnTo>
                  <a:lnTo>
                    <a:pt x="17374" y="2234"/>
                  </a:lnTo>
                  <a:lnTo>
                    <a:pt x="17347" y="2096"/>
                  </a:lnTo>
                  <a:lnTo>
                    <a:pt x="17319" y="1986"/>
                  </a:lnTo>
                  <a:lnTo>
                    <a:pt x="17264" y="1876"/>
                  </a:lnTo>
                  <a:lnTo>
                    <a:pt x="17209" y="1766"/>
                  </a:lnTo>
                  <a:lnTo>
                    <a:pt x="17098" y="1683"/>
                  </a:lnTo>
                  <a:lnTo>
                    <a:pt x="16988" y="1628"/>
                  </a:lnTo>
                  <a:lnTo>
                    <a:pt x="16878" y="1573"/>
                  </a:lnTo>
                  <a:lnTo>
                    <a:pt x="16712" y="1545"/>
                  </a:lnTo>
                  <a:lnTo>
                    <a:pt x="14727" y="1517"/>
                  </a:lnTo>
                  <a:lnTo>
                    <a:pt x="12714" y="1407"/>
                  </a:lnTo>
                  <a:lnTo>
                    <a:pt x="10728" y="1269"/>
                  </a:lnTo>
                  <a:lnTo>
                    <a:pt x="8743" y="1076"/>
                  </a:lnTo>
                  <a:lnTo>
                    <a:pt x="6757" y="856"/>
                  </a:lnTo>
                  <a:lnTo>
                    <a:pt x="4799" y="580"/>
                  </a:lnTo>
                  <a:lnTo>
                    <a:pt x="828" y="28"/>
                  </a:lnTo>
                  <a:lnTo>
                    <a:pt x="6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75"/>
            <p:cNvSpPr/>
            <p:nvPr/>
          </p:nvSpPr>
          <p:spPr>
            <a:xfrm>
              <a:off x="1181016" y="2758276"/>
              <a:ext cx="556385" cy="16552"/>
            </a:xfrm>
            <a:custGeom>
              <a:avLst/>
              <a:gdLst/>
              <a:ahLst/>
              <a:cxnLst/>
              <a:rect l="l" t="t" r="r" b="b"/>
              <a:pathLst>
                <a:path w="45447" h="1352" extrusionOk="0">
                  <a:moveTo>
                    <a:pt x="635" y="1"/>
                  </a:moveTo>
                  <a:lnTo>
                    <a:pt x="497" y="28"/>
                  </a:lnTo>
                  <a:lnTo>
                    <a:pt x="359" y="56"/>
                  </a:lnTo>
                  <a:lnTo>
                    <a:pt x="248" y="111"/>
                  </a:lnTo>
                  <a:lnTo>
                    <a:pt x="166" y="221"/>
                  </a:lnTo>
                  <a:lnTo>
                    <a:pt x="83" y="304"/>
                  </a:lnTo>
                  <a:lnTo>
                    <a:pt x="28" y="414"/>
                  </a:lnTo>
                  <a:lnTo>
                    <a:pt x="0" y="552"/>
                  </a:lnTo>
                  <a:lnTo>
                    <a:pt x="0" y="663"/>
                  </a:lnTo>
                  <a:lnTo>
                    <a:pt x="0" y="800"/>
                  </a:lnTo>
                  <a:lnTo>
                    <a:pt x="28" y="911"/>
                  </a:lnTo>
                  <a:lnTo>
                    <a:pt x="83" y="1021"/>
                  </a:lnTo>
                  <a:lnTo>
                    <a:pt x="166" y="1131"/>
                  </a:lnTo>
                  <a:lnTo>
                    <a:pt x="248" y="1214"/>
                  </a:lnTo>
                  <a:lnTo>
                    <a:pt x="359" y="1297"/>
                  </a:lnTo>
                  <a:lnTo>
                    <a:pt x="497" y="1324"/>
                  </a:lnTo>
                  <a:lnTo>
                    <a:pt x="635" y="1352"/>
                  </a:lnTo>
                  <a:lnTo>
                    <a:pt x="44785" y="1352"/>
                  </a:lnTo>
                  <a:lnTo>
                    <a:pt x="44950" y="1324"/>
                  </a:lnTo>
                  <a:lnTo>
                    <a:pt x="45061" y="1297"/>
                  </a:lnTo>
                  <a:lnTo>
                    <a:pt x="45171" y="1214"/>
                  </a:lnTo>
                  <a:lnTo>
                    <a:pt x="45281" y="1131"/>
                  </a:lnTo>
                  <a:lnTo>
                    <a:pt x="45336" y="1021"/>
                  </a:lnTo>
                  <a:lnTo>
                    <a:pt x="45392" y="911"/>
                  </a:lnTo>
                  <a:lnTo>
                    <a:pt x="45419" y="800"/>
                  </a:lnTo>
                  <a:lnTo>
                    <a:pt x="45447" y="663"/>
                  </a:lnTo>
                  <a:lnTo>
                    <a:pt x="45419" y="552"/>
                  </a:lnTo>
                  <a:lnTo>
                    <a:pt x="45392" y="414"/>
                  </a:lnTo>
                  <a:lnTo>
                    <a:pt x="45336" y="304"/>
                  </a:lnTo>
                  <a:lnTo>
                    <a:pt x="45281" y="221"/>
                  </a:lnTo>
                  <a:lnTo>
                    <a:pt x="45171" y="111"/>
                  </a:lnTo>
                  <a:lnTo>
                    <a:pt x="45061" y="56"/>
                  </a:lnTo>
                  <a:lnTo>
                    <a:pt x="44950" y="28"/>
                  </a:lnTo>
                  <a:lnTo>
                    <a:pt x="447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75"/>
            <p:cNvSpPr/>
            <p:nvPr/>
          </p:nvSpPr>
          <p:spPr>
            <a:xfrm>
              <a:off x="1204314" y="1496980"/>
              <a:ext cx="579009" cy="57405"/>
            </a:xfrm>
            <a:custGeom>
              <a:avLst/>
              <a:gdLst/>
              <a:ahLst/>
              <a:cxnLst/>
              <a:rect l="l" t="t" r="r" b="b"/>
              <a:pathLst>
                <a:path w="47295" h="4689" extrusionOk="0">
                  <a:moveTo>
                    <a:pt x="20241" y="0"/>
                  </a:moveTo>
                  <a:lnTo>
                    <a:pt x="17180" y="28"/>
                  </a:lnTo>
                  <a:lnTo>
                    <a:pt x="14119" y="110"/>
                  </a:lnTo>
                  <a:lnTo>
                    <a:pt x="11058" y="221"/>
                  </a:lnTo>
                  <a:lnTo>
                    <a:pt x="9514" y="303"/>
                  </a:lnTo>
                  <a:lnTo>
                    <a:pt x="7997" y="414"/>
                  </a:lnTo>
                  <a:lnTo>
                    <a:pt x="6867" y="524"/>
                  </a:lnTo>
                  <a:lnTo>
                    <a:pt x="6343" y="579"/>
                  </a:lnTo>
                  <a:lnTo>
                    <a:pt x="5791" y="662"/>
                  </a:lnTo>
                  <a:lnTo>
                    <a:pt x="5267" y="772"/>
                  </a:lnTo>
                  <a:lnTo>
                    <a:pt x="4771" y="910"/>
                  </a:lnTo>
                  <a:lnTo>
                    <a:pt x="4247" y="1048"/>
                  </a:lnTo>
                  <a:lnTo>
                    <a:pt x="3751" y="1213"/>
                  </a:lnTo>
                  <a:lnTo>
                    <a:pt x="3282" y="1407"/>
                  </a:lnTo>
                  <a:lnTo>
                    <a:pt x="2813" y="1627"/>
                  </a:lnTo>
                  <a:lnTo>
                    <a:pt x="2344" y="1875"/>
                  </a:lnTo>
                  <a:lnTo>
                    <a:pt x="1875" y="2151"/>
                  </a:lnTo>
                  <a:lnTo>
                    <a:pt x="1434" y="2454"/>
                  </a:lnTo>
                  <a:lnTo>
                    <a:pt x="1020" y="2785"/>
                  </a:lnTo>
                  <a:lnTo>
                    <a:pt x="607" y="3144"/>
                  </a:lnTo>
                  <a:lnTo>
                    <a:pt x="193" y="3530"/>
                  </a:lnTo>
                  <a:lnTo>
                    <a:pt x="83" y="3668"/>
                  </a:lnTo>
                  <a:lnTo>
                    <a:pt x="28" y="3778"/>
                  </a:lnTo>
                  <a:lnTo>
                    <a:pt x="0" y="3916"/>
                  </a:lnTo>
                  <a:lnTo>
                    <a:pt x="0" y="4026"/>
                  </a:lnTo>
                  <a:lnTo>
                    <a:pt x="28" y="4164"/>
                  </a:lnTo>
                  <a:lnTo>
                    <a:pt x="55" y="4275"/>
                  </a:lnTo>
                  <a:lnTo>
                    <a:pt x="138" y="4385"/>
                  </a:lnTo>
                  <a:lnTo>
                    <a:pt x="221" y="4495"/>
                  </a:lnTo>
                  <a:lnTo>
                    <a:pt x="303" y="4578"/>
                  </a:lnTo>
                  <a:lnTo>
                    <a:pt x="414" y="4633"/>
                  </a:lnTo>
                  <a:lnTo>
                    <a:pt x="524" y="4661"/>
                  </a:lnTo>
                  <a:lnTo>
                    <a:pt x="634" y="4688"/>
                  </a:lnTo>
                  <a:lnTo>
                    <a:pt x="772" y="4688"/>
                  </a:lnTo>
                  <a:lnTo>
                    <a:pt x="883" y="4661"/>
                  </a:lnTo>
                  <a:lnTo>
                    <a:pt x="1020" y="4578"/>
                  </a:lnTo>
                  <a:lnTo>
                    <a:pt x="1131" y="4495"/>
                  </a:lnTo>
                  <a:lnTo>
                    <a:pt x="1600" y="4026"/>
                  </a:lnTo>
                  <a:lnTo>
                    <a:pt x="2096" y="3640"/>
                  </a:lnTo>
                  <a:lnTo>
                    <a:pt x="2592" y="3282"/>
                  </a:lnTo>
                  <a:lnTo>
                    <a:pt x="3116" y="2978"/>
                  </a:lnTo>
                  <a:lnTo>
                    <a:pt x="3668" y="2730"/>
                  </a:lnTo>
                  <a:lnTo>
                    <a:pt x="4192" y="2510"/>
                  </a:lnTo>
                  <a:lnTo>
                    <a:pt x="4771" y="2317"/>
                  </a:lnTo>
                  <a:lnTo>
                    <a:pt x="5322" y="2151"/>
                  </a:lnTo>
                  <a:lnTo>
                    <a:pt x="5901" y="2041"/>
                  </a:lnTo>
                  <a:lnTo>
                    <a:pt x="6508" y="1930"/>
                  </a:lnTo>
                  <a:lnTo>
                    <a:pt x="7087" y="1848"/>
                  </a:lnTo>
                  <a:lnTo>
                    <a:pt x="7694" y="1793"/>
                  </a:lnTo>
                  <a:lnTo>
                    <a:pt x="8935" y="1682"/>
                  </a:lnTo>
                  <a:lnTo>
                    <a:pt x="10176" y="1627"/>
                  </a:lnTo>
                  <a:lnTo>
                    <a:pt x="13209" y="1489"/>
                  </a:lnTo>
                  <a:lnTo>
                    <a:pt x="16243" y="1407"/>
                  </a:lnTo>
                  <a:lnTo>
                    <a:pt x="19304" y="1351"/>
                  </a:lnTo>
                  <a:lnTo>
                    <a:pt x="22337" y="1351"/>
                  </a:lnTo>
                  <a:lnTo>
                    <a:pt x="25371" y="1379"/>
                  </a:lnTo>
                  <a:lnTo>
                    <a:pt x="28404" y="1434"/>
                  </a:lnTo>
                  <a:lnTo>
                    <a:pt x="34499" y="1544"/>
                  </a:lnTo>
                  <a:lnTo>
                    <a:pt x="40565" y="1682"/>
                  </a:lnTo>
                  <a:lnTo>
                    <a:pt x="43599" y="1710"/>
                  </a:lnTo>
                  <a:lnTo>
                    <a:pt x="46798" y="1710"/>
                  </a:lnTo>
                  <a:lnTo>
                    <a:pt x="46936" y="1655"/>
                  </a:lnTo>
                  <a:lnTo>
                    <a:pt x="47046" y="1600"/>
                  </a:lnTo>
                  <a:lnTo>
                    <a:pt x="47129" y="1517"/>
                  </a:lnTo>
                  <a:lnTo>
                    <a:pt x="47211" y="1407"/>
                  </a:lnTo>
                  <a:lnTo>
                    <a:pt x="47267" y="1296"/>
                  </a:lnTo>
                  <a:lnTo>
                    <a:pt x="47294" y="1186"/>
                  </a:lnTo>
                  <a:lnTo>
                    <a:pt x="47294" y="1048"/>
                  </a:lnTo>
                  <a:lnTo>
                    <a:pt x="47294" y="910"/>
                  </a:lnTo>
                  <a:lnTo>
                    <a:pt x="47267" y="800"/>
                  </a:lnTo>
                  <a:lnTo>
                    <a:pt x="47211" y="690"/>
                  </a:lnTo>
                  <a:lnTo>
                    <a:pt x="47129" y="579"/>
                  </a:lnTo>
                  <a:lnTo>
                    <a:pt x="47046" y="497"/>
                  </a:lnTo>
                  <a:lnTo>
                    <a:pt x="46936" y="441"/>
                  </a:lnTo>
                  <a:lnTo>
                    <a:pt x="46798" y="386"/>
                  </a:lnTo>
                  <a:lnTo>
                    <a:pt x="46660" y="386"/>
                  </a:lnTo>
                  <a:lnTo>
                    <a:pt x="43351" y="359"/>
                  </a:lnTo>
                  <a:lnTo>
                    <a:pt x="40041" y="331"/>
                  </a:lnTo>
                  <a:lnTo>
                    <a:pt x="33451" y="193"/>
                  </a:lnTo>
                  <a:lnTo>
                    <a:pt x="26860" y="55"/>
                  </a:lnTo>
                  <a:lnTo>
                    <a:pt x="23551" y="28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75"/>
            <p:cNvSpPr/>
            <p:nvPr/>
          </p:nvSpPr>
          <p:spPr>
            <a:xfrm>
              <a:off x="1177638" y="1552683"/>
              <a:ext cx="24656" cy="23310"/>
            </a:xfrm>
            <a:custGeom>
              <a:avLst/>
              <a:gdLst/>
              <a:ahLst/>
              <a:cxnLst/>
              <a:rect l="l" t="t" r="r" b="b"/>
              <a:pathLst>
                <a:path w="2014" h="1904" extrusionOk="0">
                  <a:moveTo>
                    <a:pt x="690" y="0"/>
                  </a:moveTo>
                  <a:lnTo>
                    <a:pt x="552" y="28"/>
                  </a:lnTo>
                  <a:lnTo>
                    <a:pt x="414" y="55"/>
                  </a:lnTo>
                  <a:lnTo>
                    <a:pt x="304" y="111"/>
                  </a:lnTo>
                  <a:lnTo>
                    <a:pt x="194" y="193"/>
                  </a:lnTo>
                  <a:lnTo>
                    <a:pt x="111" y="304"/>
                  </a:lnTo>
                  <a:lnTo>
                    <a:pt x="56" y="414"/>
                  </a:lnTo>
                  <a:lnTo>
                    <a:pt x="28" y="552"/>
                  </a:lnTo>
                  <a:lnTo>
                    <a:pt x="1" y="690"/>
                  </a:lnTo>
                  <a:lnTo>
                    <a:pt x="28" y="855"/>
                  </a:lnTo>
                  <a:lnTo>
                    <a:pt x="111" y="1021"/>
                  </a:lnTo>
                  <a:lnTo>
                    <a:pt x="194" y="1158"/>
                  </a:lnTo>
                  <a:lnTo>
                    <a:pt x="524" y="1462"/>
                  </a:lnTo>
                  <a:lnTo>
                    <a:pt x="773" y="1627"/>
                  </a:lnTo>
                  <a:lnTo>
                    <a:pt x="1021" y="1793"/>
                  </a:lnTo>
                  <a:lnTo>
                    <a:pt x="1131" y="1848"/>
                  </a:lnTo>
                  <a:lnTo>
                    <a:pt x="1269" y="1875"/>
                  </a:lnTo>
                  <a:lnTo>
                    <a:pt x="1407" y="1903"/>
                  </a:lnTo>
                  <a:lnTo>
                    <a:pt x="1545" y="1875"/>
                  </a:lnTo>
                  <a:lnTo>
                    <a:pt x="1655" y="1820"/>
                  </a:lnTo>
                  <a:lnTo>
                    <a:pt x="1765" y="1738"/>
                  </a:lnTo>
                  <a:lnTo>
                    <a:pt x="1848" y="1655"/>
                  </a:lnTo>
                  <a:lnTo>
                    <a:pt x="1931" y="1572"/>
                  </a:lnTo>
                  <a:lnTo>
                    <a:pt x="2014" y="1407"/>
                  </a:lnTo>
                  <a:lnTo>
                    <a:pt x="2014" y="1214"/>
                  </a:lnTo>
                  <a:lnTo>
                    <a:pt x="2014" y="1048"/>
                  </a:lnTo>
                  <a:lnTo>
                    <a:pt x="1931" y="883"/>
                  </a:lnTo>
                  <a:lnTo>
                    <a:pt x="1821" y="745"/>
                  </a:lnTo>
                  <a:lnTo>
                    <a:pt x="1683" y="635"/>
                  </a:lnTo>
                  <a:lnTo>
                    <a:pt x="1379" y="442"/>
                  </a:lnTo>
                  <a:lnTo>
                    <a:pt x="1379" y="442"/>
                  </a:lnTo>
                  <a:lnTo>
                    <a:pt x="1517" y="524"/>
                  </a:lnTo>
                  <a:lnTo>
                    <a:pt x="1324" y="386"/>
                  </a:lnTo>
                  <a:lnTo>
                    <a:pt x="1159" y="193"/>
                  </a:lnTo>
                  <a:lnTo>
                    <a:pt x="1048" y="111"/>
                  </a:lnTo>
                  <a:lnTo>
                    <a:pt x="938" y="55"/>
                  </a:lnTo>
                  <a:lnTo>
                    <a:pt x="828" y="28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75"/>
            <p:cNvSpPr/>
            <p:nvPr/>
          </p:nvSpPr>
          <p:spPr>
            <a:xfrm>
              <a:off x="1162787" y="1570912"/>
              <a:ext cx="24656" cy="19931"/>
            </a:xfrm>
            <a:custGeom>
              <a:avLst/>
              <a:gdLst/>
              <a:ahLst/>
              <a:cxnLst/>
              <a:rect l="l" t="t" r="r" b="b"/>
              <a:pathLst>
                <a:path w="2014" h="1628" extrusionOk="0">
                  <a:moveTo>
                    <a:pt x="634" y="0"/>
                  </a:moveTo>
                  <a:lnTo>
                    <a:pt x="497" y="28"/>
                  </a:lnTo>
                  <a:lnTo>
                    <a:pt x="386" y="83"/>
                  </a:lnTo>
                  <a:lnTo>
                    <a:pt x="276" y="138"/>
                  </a:lnTo>
                  <a:lnTo>
                    <a:pt x="166" y="221"/>
                  </a:lnTo>
                  <a:lnTo>
                    <a:pt x="110" y="331"/>
                  </a:lnTo>
                  <a:lnTo>
                    <a:pt x="28" y="497"/>
                  </a:lnTo>
                  <a:lnTo>
                    <a:pt x="0" y="662"/>
                  </a:lnTo>
                  <a:lnTo>
                    <a:pt x="28" y="855"/>
                  </a:lnTo>
                  <a:lnTo>
                    <a:pt x="110" y="1021"/>
                  </a:lnTo>
                  <a:lnTo>
                    <a:pt x="193" y="1159"/>
                  </a:lnTo>
                  <a:lnTo>
                    <a:pt x="331" y="1241"/>
                  </a:lnTo>
                  <a:lnTo>
                    <a:pt x="579" y="1407"/>
                  </a:lnTo>
                  <a:lnTo>
                    <a:pt x="827" y="1517"/>
                  </a:lnTo>
                  <a:lnTo>
                    <a:pt x="1076" y="1572"/>
                  </a:lnTo>
                  <a:lnTo>
                    <a:pt x="1351" y="1627"/>
                  </a:lnTo>
                  <a:lnTo>
                    <a:pt x="1489" y="1600"/>
                  </a:lnTo>
                  <a:lnTo>
                    <a:pt x="1600" y="1545"/>
                  </a:lnTo>
                  <a:lnTo>
                    <a:pt x="1737" y="1490"/>
                  </a:lnTo>
                  <a:lnTo>
                    <a:pt x="1820" y="1407"/>
                  </a:lnTo>
                  <a:lnTo>
                    <a:pt x="1903" y="1324"/>
                  </a:lnTo>
                  <a:lnTo>
                    <a:pt x="1958" y="1214"/>
                  </a:lnTo>
                  <a:lnTo>
                    <a:pt x="2013" y="1076"/>
                  </a:lnTo>
                  <a:lnTo>
                    <a:pt x="2013" y="938"/>
                  </a:lnTo>
                  <a:lnTo>
                    <a:pt x="2013" y="773"/>
                  </a:lnTo>
                  <a:lnTo>
                    <a:pt x="1931" y="607"/>
                  </a:lnTo>
                  <a:lnTo>
                    <a:pt x="1820" y="469"/>
                  </a:lnTo>
                  <a:lnTo>
                    <a:pt x="1682" y="359"/>
                  </a:lnTo>
                  <a:lnTo>
                    <a:pt x="1517" y="304"/>
                  </a:lnTo>
                  <a:lnTo>
                    <a:pt x="1462" y="295"/>
                  </a:lnTo>
                  <a:lnTo>
                    <a:pt x="1462" y="295"/>
                  </a:lnTo>
                  <a:lnTo>
                    <a:pt x="1324" y="249"/>
                  </a:lnTo>
                  <a:lnTo>
                    <a:pt x="1158" y="193"/>
                  </a:lnTo>
                  <a:lnTo>
                    <a:pt x="1020" y="83"/>
                  </a:lnTo>
                  <a:lnTo>
                    <a:pt x="910" y="28"/>
                  </a:lnTo>
                  <a:lnTo>
                    <a:pt x="772" y="28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75"/>
            <p:cNvSpPr/>
            <p:nvPr/>
          </p:nvSpPr>
          <p:spPr>
            <a:xfrm>
              <a:off x="3214092" y="1531406"/>
              <a:ext cx="248486" cy="102311"/>
            </a:xfrm>
            <a:custGeom>
              <a:avLst/>
              <a:gdLst/>
              <a:ahLst/>
              <a:cxnLst/>
              <a:rect l="l" t="t" r="r" b="b"/>
              <a:pathLst>
                <a:path w="20297" h="8357" extrusionOk="0">
                  <a:moveTo>
                    <a:pt x="497" y="1"/>
                  </a:moveTo>
                  <a:lnTo>
                    <a:pt x="359" y="29"/>
                  </a:lnTo>
                  <a:lnTo>
                    <a:pt x="248" y="84"/>
                  </a:lnTo>
                  <a:lnTo>
                    <a:pt x="138" y="166"/>
                  </a:lnTo>
                  <a:lnTo>
                    <a:pt x="83" y="249"/>
                  </a:lnTo>
                  <a:lnTo>
                    <a:pt x="28" y="359"/>
                  </a:lnTo>
                  <a:lnTo>
                    <a:pt x="0" y="497"/>
                  </a:lnTo>
                  <a:lnTo>
                    <a:pt x="0" y="608"/>
                  </a:lnTo>
                  <a:lnTo>
                    <a:pt x="0" y="746"/>
                  </a:lnTo>
                  <a:lnTo>
                    <a:pt x="28" y="856"/>
                  </a:lnTo>
                  <a:lnTo>
                    <a:pt x="83" y="966"/>
                  </a:lnTo>
                  <a:lnTo>
                    <a:pt x="166" y="1076"/>
                  </a:lnTo>
                  <a:lnTo>
                    <a:pt x="248" y="1187"/>
                  </a:lnTo>
                  <a:lnTo>
                    <a:pt x="359" y="1242"/>
                  </a:lnTo>
                  <a:lnTo>
                    <a:pt x="497" y="1297"/>
                  </a:lnTo>
                  <a:lnTo>
                    <a:pt x="635" y="1325"/>
                  </a:lnTo>
                  <a:lnTo>
                    <a:pt x="3199" y="1545"/>
                  </a:lnTo>
                  <a:lnTo>
                    <a:pt x="5764" y="1766"/>
                  </a:lnTo>
                  <a:lnTo>
                    <a:pt x="7032" y="1904"/>
                  </a:lnTo>
                  <a:lnTo>
                    <a:pt x="8301" y="2069"/>
                  </a:lnTo>
                  <a:lnTo>
                    <a:pt x="9569" y="2290"/>
                  </a:lnTo>
                  <a:lnTo>
                    <a:pt x="10838" y="2566"/>
                  </a:lnTo>
                  <a:lnTo>
                    <a:pt x="11445" y="2703"/>
                  </a:lnTo>
                  <a:lnTo>
                    <a:pt x="12079" y="2869"/>
                  </a:lnTo>
                  <a:lnTo>
                    <a:pt x="12686" y="3062"/>
                  </a:lnTo>
                  <a:lnTo>
                    <a:pt x="13292" y="3283"/>
                  </a:lnTo>
                  <a:lnTo>
                    <a:pt x="13899" y="3503"/>
                  </a:lnTo>
                  <a:lnTo>
                    <a:pt x="14478" y="3751"/>
                  </a:lnTo>
                  <a:lnTo>
                    <a:pt x="15057" y="4055"/>
                  </a:lnTo>
                  <a:lnTo>
                    <a:pt x="15609" y="4358"/>
                  </a:lnTo>
                  <a:lnTo>
                    <a:pt x="16160" y="4689"/>
                  </a:lnTo>
                  <a:lnTo>
                    <a:pt x="16657" y="5075"/>
                  </a:lnTo>
                  <a:lnTo>
                    <a:pt x="17153" y="5461"/>
                  </a:lnTo>
                  <a:lnTo>
                    <a:pt x="17622" y="5902"/>
                  </a:lnTo>
                  <a:lnTo>
                    <a:pt x="18035" y="6371"/>
                  </a:lnTo>
                  <a:lnTo>
                    <a:pt x="18422" y="6868"/>
                  </a:lnTo>
                  <a:lnTo>
                    <a:pt x="18752" y="7419"/>
                  </a:lnTo>
                  <a:lnTo>
                    <a:pt x="19083" y="8026"/>
                  </a:lnTo>
                  <a:lnTo>
                    <a:pt x="19139" y="8136"/>
                  </a:lnTo>
                  <a:lnTo>
                    <a:pt x="19249" y="8246"/>
                  </a:lnTo>
                  <a:lnTo>
                    <a:pt x="19332" y="8302"/>
                  </a:lnTo>
                  <a:lnTo>
                    <a:pt x="19469" y="8357"/>
                  </a:lnTo>
                  <a:lnTo>
                    <a:pt x="19690" y="8357"/>
                  </a:lnTo>
                  <a:lnTo>
                    <a:pt x="19800" y="8329"/>
                  </a:lnTo>
                  <a:lnTo>
                    <a:pt x="19911" y="8274"/>
                  </a:lnTo>
                  <a:lnTo>
                    <a:pt x="20021" y="8191"/>
                  </a:lnTo>
                  <a:lnTo>
                    <a:pt x="20131" y="8108"/>
                  </a:lnTo>
                  <a:lnTo>
                    <a:pt x="20186" y="7998"/>
                  </a:lnTo>
                  <a:lnTo>
                    <a:pt x="20242" y="7888"/>
                  </a:lnTo>
                  <a:lnTo>
                    <a:pt x="20297" y="7750"/>
                  </a:lnTo>
                  <a:lnTo>
                    <a:pt x="20297" y="7612"/>
                  </a:lnTo>
                  <a:lnTo>
                    <a:pt x="20269" y="7474"/>
                  </a:lnTo>
                  <a:lnTo>
                    <a:pt x="20242" y="7336"/>
                  </a:lnTo>
                  <a:lnTo>
                    <a:pt x="19911" y="6730"/>
                  </a:lnTo>
                  <a:lnTo>
                    <a:pt x="19552" y="6151"/>
                  </a:lnTo>
                  <a:lnTo>
                    <a:pt x="19139" y="5599"/>
                  </a:lnTo>
                  <a:lnTo>
                    <a:pt x="18697" y="5103"/>
                  </a:lnTo>
                  <a:lnTo>
                    <a:pt x="18229" y="4634"/>
                  </a:lnTo>
                  <a:lnTo>
                    <a:pt x="17732" y="4193"/>
                  </a:lnTo>
                  <a:lnTo>
                    <a:pt x="17208" y="3779"/>
                  </a:lnTo>
                  <a:lnTo>
                    <a:pt x="16629" y="3393"/>
                  </a:lnTo>
                  <a:lnTo>
                    <a:pt x="16050" y="3062"/>
                  </a:lnTo>
                  <a:lnTo>
                    <a:pt x="15471" y="2759"/>
                  </a:lnTo>
                  <a:lnTo>
                    <a:pt x="14837" y="2455"/>
                  </a:lnTo>
                  <a:lnTo>
                    <a:pt x="14230" y="2180"/>
                  </a:lnTo>
                  <a:lnTo>
                    <a:pt x="13596" y="1959"/>
                  </a:lnTo>
                  <a:lnTo>
                    <a:pt x="12934" y="1738"/>
                  </a:lnTo>
                  <a:lnTo>
                    <a:pt x="12300" y="1545"/>
                  </a:lnTo>
                  <a:lnTo>
                    <a:pt x="11638" y="1380"/>
                  </a:lnTo>
                  <a:lnTo>
                    <a:pt x="10948" y="1214"/>
                  </a:lnTo>
                  <a:lnTo>
                    <a:pt x="10286" y="1076"/>
                  </a:lnTo>
                  <a:lnTo>
                    <a:pt x="8908" y="828"/>
                  </a:lnTo>
                  <a:lnTo>
                    <a:pt x="7556" y="635"/>
                  </a:lnTo>
                  <a:lnTo>
                    <a:pt x="6177" y="470"/>
                  </a:lnTo>
                  <a:lnTo>
                    <a:pt x="4771" y="332"/>
                  </a:lnTo>
                  <a:lnTo>
                    <a:pt x="3392" y="222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75"/>
            <p:cNvSpPr/>
            <p:nvPr/>
          </p:nvSpPr>
          <p:spPr>
            <a:xfrm>
              <a:off x="3164118" y="1521281"/>
              <a:ext cx="16564" cy="23310"/>
            </a:xfrm>
            <a:custGeom>
              <a:avLst/>
              <a:gdLst/>
              <a:ahLst/>
              <a:cxnLst/>
              <a:rect l="l" t="t" r="r" b="b"/>
              <a:pathLst>
                <a:path w="1353" h="1904" extrusionOk="0">
                  <a:moveTo>
                    <a:pt x="663" y="1"/>
                  </a:moveTo>
                  <a:lnTo>
                    <a:pt x="497" y="28"/>
                  </a:lnTo>
                  <a:lnTo>
                    <a:pt x="332" y="111"/>
                  </a:lnTo>
                  <a:lnTo>
                    <a:pt x="194" y="221"/>
                  </a:lnTo>
                  <a:lnTo>
                    <a:pt x="84" y="332"/>
                  </a:lnTo>
                  <a:lnTo>
                    <a:pt x="29" y="497"/>
                  </a:lnTo>
                  <a:lnTo>
                    <a:pt x="1" y="690"/>
                  </a:lnTo>
                  <a:lnTo>
                    <a:pt x="1" y="1214"/>
                  </a:lnTo>
                  <a:lnTo>
                    <a:pt x="1" y="1352"/>
                  </a:lnTo>
                  <a:lnTo>
                    <a:pt x="56" y="1490"/>
                  </a:lnTo>
                  <a:lnTo>
                    <a:pt x="111" y="1600"/>
                  </a:lnTo>
                  <a:lnTo>
                    <a:pt x="194" y="1710"/>
                  </a:lnTo>
                  <a:lnTo>
                    <a:pt x="304" y="1793"/>
                  </a:lnTo>
                  <a:lnTo>
                    <a:pt x="415" y="1848"/>
                  </a:lnTo>
                  <a:lnTo>
                    <a:pt x="525" y="1876"/>
                  </a:lnTo>
                  <a:lnTo>
                    <a:pt x="663" y="1903"/>
                  </a:lnTo>
                  <a:lnTo>
                    <a:pt x="856" y="1876"/>
                  </a:lnTo>
                  <a:lnTo>
                    <a:pt x="1021" y="1793"/>
                  </a:lnTo>
                  <a:lnTo>
                    <a:pt x="1132" y="1710"/>
                  </a:lnTo>
                  <a:lnTo>
                    <a:pt x="1242" y="1573"/>
                  </a:lnTo>
                  <a:lnTo>
                    <a:pt x="1325" y="1407"/>
                  </a:lnTo>
                  <a:lnTo>
                    <a:pt x="1352" y="1214"/>
                  </a:lnTo>
                  <a:lnTo>
                    <a:pt x="1352" y="690"/>
                  </a:lnTo>
                  <a:lnTo>
                    <a:pt x="1325" y="552"/>
                  </a:lnTo>
                  <a:lnTo>
                    <a:pt x="1297" y="414"/>
                  </a:lnTo>
                  <a:lnTo>
                    <a:pt x="1242" y="304"/>
                  </a:lnTo>
                  <a:lnTo>
                    <a:pt x="1132" y="221"/>
                  </a:lnTo>
                  <a:lnTo>
                    <a:pt x="1049" y="111"/>
                  </a:lnTo>
                  <a:lnTo>
                    <a:pt x="939" y="56"/>
                  </a:lnTo>
                  <a:lnTo>
                    <a:pt x="801" y="2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75"/>
            <p:cNvSpPr/>
            <p:nvPr/>
          </p:nvSpPr>
          <p:spPr>
            <a:xfrm>
              <a:off x="3129349" y="1519935"/>
              <a:ext cx="18241" cy="26346"/>
            </a:xfrm>
            <a:custGeom>
              <a:avLst/>
              <a:gdLst/>
              <a:ahLst/>
              <a:cxnLst/>
              <a:rect l="l" t="t" r="r" b="b"/>
              <a:pathLst>
                <a:path w="1490" h="2152" extrusionOk="0">
                  <a:moveTo>
                    <a:pt x="718" y="0"/>
                  </a:moveTo>
                  <a:lnTo>
                    <a:pt x="607" y="28"/>
                  </a:lnTo>
                  <a:lnTo>
                    <a:pt x="469" y="83"/>
                  </a:lnTo>
                  <a:lnTo>
                    <a:pt x="359" y="166"/>
                  </a:lnTo>
                  <a:lnTo>
                    <a:pt x="276" y="249"/>
                  </a:lnTo>
                  <a:lnTo>
                    <a:pt x="221" y="359"/>
                  </a:lnTo>
                  <a:lnTo>
                    <a:pt x="166" y="469"/>
                  </a:lnTo>
                  <a:lnTo>
                    <a:pt x="83" y="966"/>
                  </a:lnTo>
                  <a:lnTo>
                    <a:pt x="1" y="1462"/>
                  </a:lnTo>
                  <a:lnTo>
                    <a:pt x="28" y="1600"/>
                  </a:lnTo>
                  <a:lnTo>
                    <a:pt x="56" y="1738"/>
                  </a:lnTo>
                  <a:lnTo>
                    <a:pt x="111" y="1848"/>
                  </a:lnTo>
                  <a:lnTo>
                    <a:pt x="194" y="1931"/>
                  </a:lnTo>
                  <a:lnTo>
                    <a:pt x="304" y="2013"/>
                  </a:lnTo>
                  <a:lnTo>
                    <a:pt x="414" y="2069"/>
                  </a:lnTo>
                  <a:lnTo>
                    <a:pt x="552" y="2124"/>
                  </a:lnTo>
                  <a:lnTo>
                    <a:pt x="690" y="2151"/>
                  </a:lnTo>
                  <a:lnTo>
                    <a:pt x="800" y="2124"/>
                  </a:lnTo>
                  <a:lnTo>
                    <a:pt x="938" y="2096"/>
                  </a:lnTo>
                  <a:lnTo>
                    <a:pt x="1048" y="2013"/>
                  </a:lnTo>
                  <a:lnTo>
                    <a:pt x="1159" y="1931"/>
                  </a:lnTo>
                  <a:lnTo>
                    <a:pt x="1269" y="1793"/>
                  </a:lnTo>
                  <a:lnTo>
                    <a:pt x="1324" y="1655"/>
                  </a:lnTo>
                  <a:lnTo>
                    <a:pt x="1352" y="1462"/>
                  </a:lnTo>
                  <a:lnTo>
                    <a:pt x="1462" y="828"/>
                  </a:lnTo>
                  <a:lnTo>
                    <a:pt x="1490" y="717"/>
                  </a:lnTo>
                  <a:lnTo>
                    <a:pt x="1462" y="579"/>
                  </a:lnTo>
                  <a:lnTo>
                    <a:pt x="1435" y="442"/>
                  </a:lnTo>
                  <a:lnTo>
                    <a:pt x="1379" y="331"/>
                  </a:lnTo>
                  <a:lnTo>
                    <a:pt x="1324" y="221"/>
                  </a:lnTo>
                  <a:lnTo>
                    <a:pt x="1214" y="138"/>
                  </a:lnTo>
                  <a:lnTo>
                    <a:pt x="1104" y="55"/>
                  </a:lnTo>
                  <a:lnTo>
                    <a:pt x="9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75"/>
            <p:cNvSpPr/>
            <p:nvPr/>
          </p:nvSpPr>
          <p:spPr>
            <a:xfrm>
              <a:off x="3093222" y="1516556"/>
              <a:ext cx="16221" cy="24656"/>
            </a:xfrm>
            <a:custGeom>
              <a:avLst/>
              <a:gdLst/>
              <a:ahLst/>
              <a:cxnLst/>
              <a:rect l="l" t="t" r="r" b="b"/>
              <a:pathLst>
                <a:path w="1325" h="2014" extrusionOk="0">
                  <a:moveTo>
                    <a:pt x="663" y="1"/>
                  </a:moveTo>
                  <a:lnTo>
                    <a:pt x="497" y="28"/>
                  </a:lnTo>
                  <a:lnTo>
                    <a:pt x="332" y="83"/>
                  </a:lnTo>
                  <a:lnTo>
                    <a:pt x="194" y="194"/>
                  </a:lnTo>
                  <a:lnTo>
                    <a:pt x="111" y="304"/>
                  </a:lnTo>
                  <a:lnTo>
                    <a:pt x="56" y="414"/>
                  </a:lnTo>
                  <a:lnTo>
                    <a:pt x="1" y="525"/>
                  </a:lnTo>
                  <a:lnTo>
                    <a:pt x="1" y="662"/>
                  </a:lnTo>
                  <a:lnTo>
                    <a:pt x="1" y="1352"/>
                  </a:lnTo>
                  <a:lnTo>
                    <a:pt x="1" y="1462"/>
                  </a:lnTo>
                  <a:lnTo>
                    <a:pt x="56" y="1600"/>
                  </a:lnTo>
                  <a:lnTo>
                    <a:pt x="111" y="1710"/>
                  </a:lnTo>
                  <a:lnTo>
                    <a:pt x="194" y="1821"/>
                  </a:lnTo>
                  <a:lnTo>
                    <a:pt x="277" y="1903"/>
                  </a:lnTo>
                  <a:lnTo>
                    <a:pt x="414" y="1959"/>
                  </a:lnTo>
                  <a:lnTo>
                    <a:pt x="525" y="1986"/>
                  </a:lnTo>
                  <a:lnTo>
                    <a:pt x="663" y="2014"/>
                  </a:lnTo>
                  <a:lnTo>
                    <a:pt x="828" y="1986"/>
                  </a:lnTo>
                  <a:lnTo>
                    <a:pt x="994" y="1931"/>
                  </a:lnTo>
                  <a:lnTo>
                    <a:pt x="1131" y="1821"/>
                  </a:lnTo>
                  <a:lnTo>
                    <a:pt x="1214" y="1710"/>
                  </a:lnTo>
                  <a:lnTo>
                    <a:pt x="1269" y="1600"/>
                  </a:lnTo>
                  <a:lnTo>
                    <a:pt x="1325" y="1462"/>
                  </a:lnTo>
                  <a:lnTo>
                    <a:pt x="1325" y="1352"/>
                  </a:lnTo>
                  <a:lnTo>
                    <a:pt x="1325" y="662"/>
                  </a:lnTo>
                  <a:lnTo>
                    <a:pt x="1325" y="525"/>
                  </a:lnTo>
                  <a:lnTo>
                    <a:pt x="1269" y="414"/>
                  </a:lnTo>
                  <a:lnTo>
                    <a:pt x="1214" y="276"/>
                  </a:lnTo>
                  <a:lnTo>
                    <a:pt x="1131" y="194"/>
                  </a:lnTo>
                  <a:lnTo>
                    <a:pt x="1049" y="111"/>
                  </a:lnTo>
                  <a:lnTo>
                    <a:pt x="911" y="56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75"/>
            <p:cNvSpPr/>
            <p:nvPr/>
          </p:nvSpPr>
          <p:spPr>
            <a:xfrm>
              <a:off x="3001060" y="2389948"/>
              <a:ext cx="20604" cy="171517"/>
            </a:xfrm>
            <a:custGeom>
              <a:avLst/>
              <a:gdLst/>
              <a:ahLst/>
              <a:cxnLst/>
              <a:rect l="l" t="t" r="r" b="b"/>
              <a:pathLst>
                <a:path w="1683" h="14010" extrusionOk="0">
                  <a:moveTo>
                    <a:pt x="993" y="0"/>
                  </a:moveTo>
                  <a:lnTo>
                    <a:pt x="883" y="28"/>
                  </a:lnTo>
                  <a:lnTo>
                    <a:pt x="745" y="56"/>
                  </a:lnTo>
                  <a:lnTo>
                    <a:pt x="635" y="111"/>
                  </a:lnTo>
                  <a:lnTo>
                    <a:pt x="552" y="166"/>
                  </a:lnTo>
                  <a:lnTo>
                    <a:pt x="442" y="276"/>
                  </a:lnTo>
                  <a:lnTo>
                    <a:pt x="386" y="387"/>
                  </a:lnTo>
                  <a:lnTo>
                    <a:pt x="359" y="497"/>
                  </a:lnTo>
                  <a:lnTo>
                    <a:pt x="331" y="662"/>
                  </a:lnTo>
                  <a:lnTo>
                    <a:pt x="304" y="3834"/>
                  </a:lnTo>
                  <a:lnTo>
                    <a:pt x="249" y="7005"/>
                  </a:lnTo>
                  <a:lnTo>
                    <a:pt x="138" y="10176"/>
                  </a:lnTo>
                  <a:lnTo>
                    <a:pt x="0" y="13348"/>
                  </a:lnTo>
                  <a:lnTo>
                    <a:pt x="28" y="13513"/>
                  </a:lnTo>
                  <a:lnTo>
                    <a:pt x="56" y="13651"/>
                  </a:lnTo>
                  <a:lnTo>
                    <a:pt x="111" y="13761"/>
                  </a:lnTo>
                  <a:lnTo>
                    <a:pt x="193" y="13844"/>
                  </a:lnTo>
                  <a:lnTo>
                    <a:pt x="304" y="13927"/>
                  </a:lnTo>
                  <a:lnTo>
                    <a:pt x="414" y="13954"/>
                  </a:lnTo>
                  <a:lnTo>
                    <a:pt x="524" y="14009"/>
                  </a:lnTo>
                  <a:lnTo>
                    <a:pt x="773" y="14009"/>
                  </a:lnTo>
                  <a:lnTo>
                    <a:pt x="910" y="13954"/>
                  </a:lnTo>
                  <a:lnTo>
                    <a:pt x="1021" y="13927"/>
                  </a:lnTo>
                  <a:lnTo>
                    <a:pt x="1131" y="13844"/>
                  </a:lnTo>
                  <a:lnTo>
                    <a:pt x="1214" y="13761"/>
                  </a:lnTo>
                  <a:lnTo>
                    <a:pt x="1296" y="13651"/>
                  </a:lnTo>
                  <a:lnTo>
                    <a:pt x="1324" y="13513"/>
                  </a:lnTo>
                  <a:lnTo>
                    <a:pt x="1352" y="13348"/>
                  </a:lnTo>
                  <a:lnTo>
                    <a:pt x="1490" y="10176"/>
                  </a:lnTo>
                  <a:lnTo>
                    <a:pt x="1600" y="7005"/>
                  </a:lnTo>
                  <a:lnTo>
                    <a:pt x="1655" y="3834"/>
                  </a:lnTo>
                  <a:lnTo>
                    <a:pt x="1683" y="662"/>
                  </a:lnTo>
                  <a:lnTo>
                    <a:pt x="1655" y="497"/>
                  </a:lnTo>
                  <a:lnTo>
                    <a:pt x="1627" y="387"/>
                  </a:lnTo>
                  <a:lnTo>
                    <a:pt x="1545" y="276"/>
                  </a:lnTo>
                  <a:lnTo>
                    <a:pt x="1462" y="166"/>
                  </a:lnTo>
                  <a:lnTo>
                    <a:pt x="1352" y="111"/>
                  </a:lnTo>
                  <a:lnTo>
                    <a:pt x="1241" y="56"/>
                  </a:lnTo>
                  <a:lnTo>
                    <a:pt x="1131" y="28"/>
                  </a:lnTo>
                  <a:lnTo>
                    <a:pt x="9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75"/>
            <p:cNvSpPr/>
            <p:nvPr/>
          </p:nvSpPr>
          <p:spPr>
            <a:xfrm>
              <a:off x="2804568" y="2373065"/>
              <a:ext cx="179279" cy="16221"/>
            </a:xfrm>
            <a:custGeom>
              <a:avLst/>
              <a:gdLst/>
              <a:ahLst/>
              <a:cxnLst/>
              <a:rect l="l" t="t" r="r" b="b"/>
              <a:pathLst>
                <a:path w="14644" h="1325" extrusionOk="0">
                  <a:moveTo>
                    <a:pt x="497" y="1"/>
                  </a:moveTo>
                  <a:lnTo>
                    <a:pt x="359" y="56"/>
                  </a:lnTo>
                  <a:lnTo>
                    <a:pt x="249" y="111"/>
                  </a:lnTo>
                  <a:lnTo>
                    <a:pt x="166" y="194"/>
                  </a:lnTo>
                  <a:lnTo>
                    <a:pt x="83" y="304"/>
                  </a:lnTo>
                  <a:lnTo>
                    <a:pt x="56" y="414"/>
                  </a:lnTo>
                  <a:lnTo>
                    <a:pt x="1" y="552"/>
                  </a:lnTo>
                  <a:lnTo>
                    <a:pt x="1" y="663"/>
                  </a:lnTo>
                  <a:lnTo>
                    <a:pt x="1" y="800"/>
                  </a:lnTo>
                  <a:lnTo>
                    <a:pt x="28" y="911"/>
                  </a:lnTo>
                  <a:lnTo>
                    <a:pt x="83" y="1021"/>
                  </a:lnTo>
                  <a:lnTo>
                    <a:pt x="166" y="1131"/>
                  </a:lnTo>
                  <a:lnTo>
                    <a:pt x="249" y="1214"/>
                  </a:lnTo>
                  <a:lnTo>
                    <a:pt x="359" y="1269"/>
                  </a:lnTo>
                  <a:lnTo>
                    <a:pt x="497" y="1324"/>
                  </a:lnTo>
                  <a:lnTo>
                    <a:pt x="14148" y="1324"/>
                  </a:lnTo>
                  <a:lnTo>
                    <a:pt x="14258" y="1269"/>
                  </a:lnTo>
                  <a:lnTo>
                    <a:pt x="14368" y="1214"/>
                  </a:lnTo>
                  <a:lnTo>
                    <a:pt x="14479" y="1131"/>
                  </a:lnTo>
                  <a:lnTo>
                    <a:pt x="14534" y="1021"/>
                  </a:lnTo>
                  <a:lnTo>
                    <a:pt x="14589" y="911"/>
                  </a:lnTo>
                  <a:lnTo>
                    <a:pt x="14616" y="800"/>
                  </a:lnTo>
                  <a:lnTo>
                    <a:pt x="14644" y="663"/>
                  </a:lnTo>
                  <a:lnTo>
                    <a:pt x="14616" y="552"/>
                  </a:lnTo>
                  <a:lnTo>
                    <a:pt x="14589" y="414"/>
                  </a:lnTo>
                  <a:lnTo>
                    <a:pt x="14534" y="304"/>
                  </a:lnTo>
                  <a:lnTo>
                    <a:pt x="14479" y="194"/>
                  </a:lnTo>
                  <a:lnTo>
                    <a:pt x="14368" y="111"/>
                  </a:lnTo>
                  <a:lnTo>
                    <a:pt x="14258" y="56"/>
                  </a:lnTo>
                  <a:lnTo>
                    <a:pt x="1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75"/>
            <p:cNvSpPr/>
            <p:nvPr/>
          </p:nvSpPr>
          <p:spPr>
            <a:xfrm>
              <a:off x="1134764" y="2568541"/>
              <a:ext cx="276509" cy="16552"/>
            </a:xfrm>
            <a:custGeom>
              <a:avLst/>
              <a:gdLst/>
              <a:ahLst/>
              <a:cxnLst/>
              <a:rect l="l" t="t" r="r" b="b"/>
              <a:pathLst>
                <a:path w="22586" h="1352" extrusionOk="0">
                  <a:moveTo>
                    <a:pt x="635" y="1"/>
                  </a:moveTo>
                  <a:lnTo>
                    <a:pt x="497" y="28"/>
                  </a:lnTo>
                  <a:lnTo>
                    <a:pt x="359" y="56"/>
                  </a:lnTo>
                  <a:lnTo>
                    <a:pt x="248" y="138"/>
                  </a:lnTo>
                  <a:lnTo>
                    <a:pt x="166" y="221"/>
                  </a:lnTo>
                  <a:lnTo>
                    <a:pt x="83" y="304"/>
                  </a:lnTo>
                  <a:lnTo>
                    <a:pt x="28" y="442"/>
                  </a:lnTo>
                  <a:lnTo>
                    <a:pt x="0" y="552"/>
                  </a:lnTo>
                  <a:lnTo>
                    <a:pt x="0" y="690"/>
                  </a:lnTo>
                  <a:lnTo>
                    <a:pt x="0" y="800"/>
                  </a:lnTo>
                  <a:lnTo>
                    <a:pt x="28" y="911"/>
                  </a:lnTo>
                  <a:lnTo>
                    <a:pt x="83" y="1048"/>
                  </a:lnTo>
                  <a:lnTo>
                    <a:pt x="166" y="1131"/>
                  </a:lnTo>
                  <a:lnTo>
                    <a:pt x="248" y="1214"/>
                  </a:lnTo>
                  <a:lnTo>
                    <a:pt x="359" y="1297"/>
                  </a:lnTo>
                  <a:lnTo>
                    <a:pt x="497" y="1324"/>
                  </a:lnTo>
                  <a:lnTo>
                    <a:pt x="635" y="1352"/>
                  </a:lnTo>
                  <a:lnTo>
                    <a:pt x="21951" y="1352"/>
                  </a:lnTo>
                  <a:lnTo>
                    <a:pt x="22089" y="1324"/>
                  </a:lnTo>
                  <a:lnTo>
                    <a:pt x="22227" y="1297"/>
                  </a:lnTo>
                  <a:lnTo>
                    <a:pt x="22337" y="1214"/>
                  </a:lnTo>
                  <a:lnTo>
                    <a:pt x="22448" y="1131"/>
                  </a:lnTo>
                  <a:lnTo>
                    <a:pt x="22503" y="1048"/>
                  </a:lnTo>
                  <a:lnTo>
                    <a:pt x="22558" y="911"/>
                  </a:lnTo>
                  <a:lnTo>
                    <a:pt x="22586" y="800"/>
                  </a:lnTo>
                  <a:lnTo>
                    <a:pt x="22586" y="690"/>
                  </a:lnTo>
                  <a:lnTo>
                    <a:pt x="22586" y="552"/>
                  </a:lnTo>
                  <a:lnTo>
                    <a:pt x="22558" y="442"/>
                  </a:lnTo>
                  <a:lnTo>
                    <a:pt x="22503" y="304"/>
                  </a:lnTo>
                  <a:lnTo>
                    <a:pt x="22448" y="221"/>
                  </a:lnTo>
                  <a:lnTo>
                    <a:pt x="22337" y="138"/>
                  </a:lnTo>
                  <a:lnTo>
                    <a:pt x="22227" y="56"/>
                  </a:lnTo>
                  <a:lnTo>
                    <a:pt x="22089" y="28"/>
                  </a:lnTo>
                  <a:lnTo>
                    <a:pt x="21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75"/>
            <p:cNvSpPr/>
            <p:nvPr/>
          </p:nvSpPr>
          <p:spPr>
            <a:xfrm>
              <a:off x="1109777" y="2427765"/>
              <a:ext cx="22967" cy="136406"/>
            </a:xfrm>
            <a:custGeom>
              <a:avLst/>
              <a:gdLst/>
              <a:ahLst/>
              <a:cxnLst/>
              <a:rect l="l" t="t" r="r" b="b"/>
              <a:pathLst>
                <a:path w="1876" h="11142" extrusionOk="0">
                  <a:moveTo>
                    <a:pt x="1076" y="0"/>
                  </a:moveTo>
                  <a:lnTo>
                    <a:pt x="938" y="28"/>
                  </a:lnTo>
                  <a:lnTo>
                    <a:pt x="828" y="83"/>
                  </a:lnTo>
                  <a:lnTo>
                    <a:pt x="745" y="166"/>
                  </a:lnTo>
                  <a:lnTo>
                    <a:pt x="662" y="248"/>
                  </a:lnTo>
                  <a:lnTo>
                    <a:pt x="580" y="359"/>
                  </a:lnTo>
                  <a:lnTo>
                    <a:pt x="552" y="496"/>
                  </a:lnTo>
                  <a:lnTo>
                    <a:pt x="525" y="634"/>
                  </a:lnTo>
                  <a:lnTo>
                    <a:pt x="552" y="1875"/>
                  </a:lnTo>
                  <a:lnTo>
                    <a:pt x="497" y="3116"/>
                  </a:lnTo>
                  <a:lnTo>
                    <a:pt x="442" y="4330"/>
                  </a:lnTo>
                  <a:lnTo>
                    <a:pt x="359" y="5571"/>
                  </a:lnTo>
                  <a:lnTo>
                    <a:pt x="194" y="8025"/>
                  </a:lnTo>
                  <a:lnTo>
                    <a:pt x="1" y="10479"/>
                  </a:lnTo>
                  <a:lnTo>
                    <a:pt x="1" y="10645"/>
                  </a:lnTo>
                  <a:lnTo>
                    <a:pt x="56" y="10755"/>
                  </a:lnTo>
                  <a:lnTo>
                    <a:pt x="111" y="10865"/>
                  </a:lnTo>
                  <a:lnTo>
                    <a:pt x="194" y="10976"/>
                  </a:lnTo>
                  <a:lnTo>
                    <a:pt x="276" y="11031"/>
                  </a:lnTo>
                  <a:lnTo>
                    <a:pt x="387" y="11086"/>
                  </a:lnTo>
                  <a:lnTo>
                    <a:pt x="525" y="11114"/>
                  </a:lnTo>
                  <a:lnTo>
                    <a:pt x="635" y="11141"/>
                  </a:lnTo>
                  <a:lnTo>
                    <a:pt x="773" y="11114"/>
                  </a:lnTo>
                  <a:lnTo>
                    <a:pt x="883" y="11086"/>
                  </a:lnTo>
                  <a:lnTo>
                    <a:pt x="993" y="11031"/>
                  </a:lnTo>
                  <a:lnTo>
                    <a:pt x="1104" y="10976"/>
                  </a:lnTo>
                  <a:lnTo>
                    <a:pt x="1214" y="10865"/>
                  </a:lnTo>
                  <a:lnTo>
                    <a:pt x="1269" y="10755"/>
                  </a:lnTo>
                  <a:lnTo>
                    <a:pt x="1324" y="10645"/>
                  </a:lnTo>
                  <a:lnTo>
                    <a:pt x="1352" y="10479"/>
                  </a:lnTo>
                  <a:lnTo>
                    <a:pt x="1517" y="8025"/>
                  </a:lnTo>
                  <a:lnTo>
                    <a:pt x="1710" y="5571"/>
                  </a:lnTo>
                  <a:lnTo>
                    <a:pt x="1793" y="4330"/>
                  </a:lnTo>
                  <a:lnTo>
                    <a:pt x="1848" y="3116"/>
                  </a:lnTo>
                  <a:lnTo>
                    <a:pt x="1876" y="1875"/>
                  </a:lnTo>
                  <a:lnTo>
                    <a:pt x="1876" y="634"/>
                  </a:lnTo>
                  <a:lnTo>
                    <a:pt x="1848" y="496"/>
                  </a:lnTo>
                  <a:lnTo>
                    <a:pt x="1821" y="359"/>
                  </a:lnTo>
                  <a:lnTo>
                    <a:pt x="1738" y="248"/>
                  </a:lnTo>
                  <a:lnTo>
                    <a:pt x="1655" y="166"/>
                  </a:lnTo>
                  <a:lnTo>
                    <a:pt x="1545" y="83"/>
                  </a:lnTo>
                  <a:lnTo>
                    <a:pt x="1435" y="28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75"/>
            <p:cNvSpPr/>
            <p:nvPr/>
          </p:nvSpPr>
          <p:spPr>
            <a:xfrm>
              <a:off x="2913624" y="2802508"/>
              <a:ext cx="1359" cy="1359"/>
            </a:xfrm>
            <a:custGeom>
              <a:avLst/>
              <a:gdLst/>
              <a:ahLst/>
              <a:cxnLst/>
              <a:rect l="l" t="t" r="r" b="b"/>
              <a:pathLst>
                <a:path w="111" h="111" extrusionOk="0">
                  <a:moveTo>
                    <a:pt x="28" y="0"/>
                  </a:moveTo>
                  <a:lnTo>
                    <a:pt x="0" y="55"/>
                  </a:lnTo>
                  <a:lnTo>
                    <a:pt x="28" y="83"/>
                  </a:lnTo>
                  <a:lnTo>
                    <a:pt x="55" y="111"/>
                  </a:lnTo>
                  <a:lnTo>
                    <a:pt x="83" y="83"/>
                  </a:lnTo>
                  <a:lnTo>
                    <a:pt x="110" y="55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75"/>
            <p:cNvSpPr/>
            <p:nvPr/>
          </p:nvSpPr>
          <p:spPr>
            <a:xfrm>
              <a:off x="2554735" y="2813979"/>
              <a:ext cx="1371" cy="1371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56" y="1"/>
                  </a:moveTo>
                  <a:lnTo>
                    <a:pt x="1" y="28"/>
                  </a:lnTo>
                  <a:lnTo>
                    <a:pt x="1" y="56"/>
                  </a:lnTo>
                  <a:lnTo>
                    <a:pt x="1" y="84"/>
                  </a:lnTo>
                  <a:lnTo>
                    <a:pt x="56" y="111"/>
                  </a:lnTo>
                  <a:lnTo>
                    <a:pt x="84" y="84"/>
                  </a:lnTo>
                  <a:lnTo>
                    <a:pt x="111" y="56"/>
                  </a:lnTo>
                  <a:lnTo>
                    <a:pt x="84" y="28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75"/>
            <p:cNvSpPr/>
            <p:nvPr/>
          </p:nvSpPr>
          <p:spPr>
            <a:xfrm>
              <a:off x="2450417" y="2995278"/>
              <a:ext cx="1371" cy="1359"/>
            </a:xfrm>
            <a:custGeom>
              <a:avLst/>
              <a:gdLst/>
              <a:ahLst/>
              <a:cxnLst/>
              <a:rect l="l" t="t" r="r" b="b"/>
              <a:pathLst>
                <a:path w="112" h="111" extrusionOk="0">
                  <a:moveTo>
                    <a:pt x="56" y="1"/>
                  </a:moveTo>
                  <a:lnTo>
                    <a:pt x="28" y="28"/>
                  </a:lnTo>
                  <a:lnTo>
                    <a:pt x="1" y="56"/>
                  </a:lnTo>
                  <a:lnTo>
                    <a:pt x="28" y="111"/>
                  </a:lnTo>
                  <a:lnTo>
                    <a:pt x="111" y="111"/>
                  </a:lnTo>
                  <a:lnTo>
                    <a:pt x="111" y="56"/>
                  </a:lnTo>
                  <a:lnTo>
                    <a:pt x="111" y="28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75"/>
            <p:cNvSpPr/>
            <p:nvPr/>
          </p:nvSpPr>
          <p:spPr>
            <a:xfrm>
              <a:off x="1894044" y="2897032"/>
              <a:ext cx="1359" cy="1371"/>
            </a:xfrm>
            <a:custGeom>
              <a:avLst/>
              <a:gdLst/>
              <a:ahLst/>
              <a:cxnLst/>
              <a:rect l="l" t="t" r="r" b="b"/>
              <a:pathLst>
                <a:path w="111" h="112" extrusionOk="0">
                  <a:moveTo>
                    <a:pt x="55" y="1"/>
                  </a:moveTo>
                  <a:lnTo>
                    <a:pt x="28" y="28"/>
                  </a:lnTo>
                  <a:lnTo>
                    <a:pt x="0" y="56"/>
                  </a:lnTo>
                  <a:lnTo>
                    <a:pt x="28" y="111"/>
                  </a:lnTo>
                  <a:lnTo>
                    <a:pt x="83" y="111"/>
                  </a:lnTo>
                  <a:lnTo>
                    <a:pt x="111" y="56"/>
                  </a:lnTo>
                  <a:lnTo>
                    <a:pt x="83" y="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75"/>
            <p:cNvSpPr/>
            <p:nvPr/>
          </p:nvSpPr>
          <p:spPr>
            <a:xfrm>
              <a:off x="1651643" y="3049292"/>
              <a:ext cx="1359" cy="1371"/>
            </a:xfrm>
            <a:custGeom>
              <a:avLst/>
              <a:gdLst/>
              <a:ahLst/>
              <a:cxnLst/>
              <a:rect l="l" t="t" r="r" b="b"/>
              <a:pathLst>
                <a:path w="111" h="112" extrusionOk="0">
                  <a:moveTo>
                    <a:pt x="55" y="1"/>
                  </a:moveTo>
                  <a:lnTo>
                    <a:pt x="0" y="28"/>
                  </a:lnTo>
                  <a:lnTo>
                    <a:pt x="0" y="56"/>
                  </a:lnTo>
                  <a:lnTo>
                    <a:pt x="0" y="111"/>
                  </a:lnTo>
                  <a:lnTo>
                    <a:pt x="83" y="111"/>
                  </a:lnTo>
                  <a:lnTo>
                    <a:pt x="111" y="56"/>
                  </a:lnTo>
                  <a:lnTo>
                    <a:pt x="83" y="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75"/>
            <p:cNvSpPr/>
            <p:nvPr/>
          </p:nvSpPr>
          <p:spPr>
            <a:xfrm>
              <a:off x="1138143" y="2825462"/>
              <a:ext cx="1359" cy="1359"/>
            </a:xfrm>
            <a:custGeom>
              <a:avLst/>
              <a:gdLst/>
              <a:ahLst/>
              <a:cxnLst/>
              <a:rect l="l" t="t" r="r" b="b"/>
              <a:pathLst>
                <a:path w="111" h="111" extrusionOk="0">
                  <a:moveTo>
                    <a:pt x="55" y="0"/>
                  </a:moveTo>
                  <a:lnTo>
                    <a:pt x="28" y="28"/>
                  </a:lnTo>
                  <a:lnTo>
                    <a:pt x="0" y="56"/>
                  </a:lnTo>
                  <a:lnTo>
                    <a:pt x="28" y="111"/>
                  </a:lnTo>
                  <a:lnTo>
                    <a:pt x="110" y="111"/>
                  </a:lnTo>
                  <a:lnTo>
                    <a:pt x="110" y="56"/>
                  </a:lnTo>
                  <a:lnTo>
                    <a:pt x="110" y="28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75"/>
            <p:cNvSpPr/>
            <p:nvPr/>
          </p:nvSpPr>
          <p:spPr>
            <a:xfrm>
              <a:off x="1142183" y="2914588"/>
              <a:ext cx="1028" cy="1359"/>
            </a:xfrm>
            <a:custGeom>
              <a:avLst/>
              <a:gdLst/>
              <a:ahLst/>
              <a:cxnLst/>
              <a:rect l="l" t="t" r="r" b="b"/>
              <a:pathLst>
                <a:path w="84" h="111" extrusionOk="0">
                  <a:moveTo>
                    <a:pt x="29" y="1"/>
                  </a:moveTo>
                  <a:lnTo>
                    <a:pt x="1" y="28"/>
                  </a:lnTo>
                  <a:lnTo>
                    <a:pt x="1" y="56"/>
                  </a:lnTo>
                  <a:lnTo>
                    <a:pt x="1" y="111"/>
                  </a:lnTo>
                  <a:lnTo>
                    <a:pt x="84" y="111"/>
                  </a:lnTo>
                  <a:lnTo>
                    <a:pt x="84" y="56"/>
                  </a:lnTo>
                  <a:lnTo>
                    <a:pt x="84" y="2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75"/>
            <p:cNvSpPr/>
            <p:nvPr/>
          </p:nvSpPr>
          <p:spPr>
            <a:xfrm>
              <a:off x="2137792" y="3044236"/>
              <a:ext cx="1371" cy="1016"/>
            </a:xfrm>
            <a:custGeom>
              <a:avLst/>
              <a:gdLst/>
              <a:ahLst/>
              <a:cxnLst/>
              <a:rect l="l" t="t" r="r" b="b"/>
              <a:pathLst>
                <a:path w="112" h="83" extrusionOk="0">
                  <a:moveTo>
                    <a:pt x="28" y="0"/>
                  </a:moveTo>
                  <a:lnTo>
                    <a:pt x="1" y="55"/>
                  </a:lnTo>
                  <a:lnTo>
                    <a:pt x="28" y="83"/>
                  </a:lnTo>
                  <a:lnTo>
                    <a:pt x="111" y="83"/>
                  </a:lnTo>
                  <a:lnTo>
                    <a:pt x="111" y="55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75"/>
            <p:cNvSpPr/>
            <p:nvPr/>
          </p:nvSpPr>
          <p:spPr>
            <a:xfrm>
              <a:off x="2210048" y="2802508"/>
              <a:ext cx="1016" cy="1359"/>
            </a:xfrm>
            <a:custGeom>
              <a:avLst/>
              <a:gdLst/>
              <a:ahLst/>
              <a:cxnLst/>
              <a:rect l="l" t="t" r="r" b="b"/>
              <a:pathLst>
                <a:path w="83" h="111" extrusionOk="0">
                  <a:moveTo>
                    <a:pt x="0" y="0"/>
                  </a:moveTo>
                  <a:lnTo>
                    <a:pt x="0" y="55"/>
                  </a:lnTo>
                  <a:lnTo>
                    <a:pt x="0" y="83"/>
                  </a:lnTo>
                  <a:lnTo>
                    <a:pt x="28" y="111"/>
                  </a:lnTo>
                  <a:lnTo>
                    <a:pt x="83" y="83"/>
                  </a:lnTo>
                  <a:lnTo>
                    <a:pt x="83" y="55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75"/>
            <p:cNvSpPr/>
            <p:nvPr/>
          </p:nvSpPr>
          <p:spPr>
            <a:xfrm>
              <a:off x="1996343" y="3340309"/>
              <a:ext cx="1359" cy="1371"/>
            </a:xfrm>
            <a:custGeom>
              <a:avLst/>
              <a:gdLst/>
              <a:ahLst/>
              <a:cxnLst/>
              <a:rect l="l" t="t" r="r" b="b"/>
              <a:pathLst>
                <a:path w="111" h="112" extrusionOk="0">
                  <a:moveTo>
                    <a:pt x="55" y="1"/>
                  </a:moveTo>
                  <a:lnTo>
                    <a:pt x="28" y="28"/>
                  </a:lnTo>
                  <a:lnTo>
                    <a:pt x="0" y="56"/>
                  </a:lnTo>
                  <a:lnTo>
                    <a:pt x="28" y="84"/>
                  </a:lnTo>
                  <a:lnTo>
                    <a:pt x="55" y="111"/>
                  </a:lnTo>
                  <a:lnTo>
                    <a:pt x="110" y="84"/>
                  </a:lnTo>
                  <a:lnTo>
                    <a:pt x="110" y="56"/>
                  </a:lnTo>
                  <a:lnTo>
                    <a:pt x="110" y="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75"/>
            <p:cNvSpPr/>
            <p:nvPr/>
          </p:nvSpPr>
          <p:spPr>
            <a:xfrm>
              <a:off x="2951429" y="2906483"/>
              <a:ext cx="1028" cy="1028"/>
            </a:xfrm>
            <a:custGeom>
              <a:avLst/>
              <a:gdLst/>
              <a:ahLst/>
              <a:cxnLst/>
              <a:rect l="l" t="t" r="r" b="b"/>
              <a:pathLst>
                <a:path w="84" h="84" extrusionOk="0">
                  <a:moveTo>
                    <a:pt x="1" y="1"/>
                  </a:moveTo>
                  <a:lnTo>
                    <a:pt x="1" y="56"/>
                  </a:lnTo>
                  <a:lnTo>
                    <a:pt x="1" y="84"/>
                  </a:lnTo>
                  <a:lnTo>
                    <a:pt x="83" y="84"/>
                  </a:lnTo>
                  <a:lnTo>
                    <a:pt x="83" y="56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75"/>
            <p:cNvSpPr/>
            <p:nvPr/>
          </p:nvSpPr>
          <p:spPr>
            <a:xfrm>
              <a:off x="2782960" y="2782589"/>
              <a:ext cx="1371" cy="1359"/>
            </a:xfrm>
            <a:custGeom>
              <a:avLst/>
              <a:gdLst/>
              <a:ahLst/>
              <a:cxnLst/>
              <a:rect l="l" t="t" r="r" b="b"/>
              <a:pathLst>
                <a:path w="112" h="111" extrusionOk="0">
                  <a:moveTo>
                    <a:pt x="1" y="0"/>
                  </a:moveTo>
                  <a:lnTo>
                    <a:pt x="1" y="55"/>
                  </a:lnTo>
                  <a:lnTo>
                    <a:pt x="1" y="83"/>
                  </a:lnTo>
                  <a:lnTo>
                    <a:pt x="56" y="111"/>
                  </a:lnTo>
                  <a:lnTo>
                    <a:pt x="84" y="83"/>
                  </a:lnTo>
                  <a:lnTo>
                    <a:pt x="111" y="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75"/>
            <p:cNvSpPr/>
            <p:nvPr/>
          </p:nvSpPr>
          <p:spPr>
            <a:xfrm>
              <a:off x="4009830" y="2933490"/>
              <a:ext cx="1359" cy="1371"/>
            </a:xfrm>
            <a:custGeom>
              <a:avLst/>
              <a:gdLst/>
              <a:ahLst/>
              <a:cxnLst/>
              <a:rect l="l" t="t" r="r" b="b"/>
              <a:pathLst>
                <a:path w="111" h="112" extrusionOk="0">
                  <a:moveTo>
                    <a:pt x="56" y="1"/>
                  </a:moveTo>
                  <a:lnTo>
                    <a:pt x="1" y="29"/>
                  </a:lnTo>
                  <a:lnTo>
                    <a:pt x="1" y="56"/>
                  </a:lnTo>
                  <a:lnTo>
                    <a:pt x="1" y="111"/>
                  </a:lnTo>
                  <a:lnTo>
                    <a:pt x="83" y="111"/>
                  </a:lnTo>
                  <a:lnTo>
                    <a:pt x="111" y="56"/>
                  </a:lnTo>
                  <a:lnTo>
                    <a:pt x="83" y="29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75"/>
            <p:cNvSpPr/>
            <p:nvPr/>
          </p:nvSpPr>
          <p:spPr>
            <a:xfrm>
              <a:off x="4025365" y="3107358"/>
              <a:ext cx="1016" cy="1371"/>
            </a:xfrm>
            <a:custGeom>
              <a:avLst/>
              <a:gdLst/>
              <a:ahLst/>
              <a:cxnLst/>
              <a:rect l="l" t="t" r="r" b="b"/>
              <a:pathLst>
                <a:path w="83" h="112" extrusionOk="0">
                  <a:moveTo>
                    <a:pt x="55" y="1"/>
                  </a:moveTo>
                  <a:lnTo>
                    <a:pt x="0" y="29"/>
                  </a:lnTo>
                  <a:lnTo>
                    <a:pt x="0" y="56"/>
                  </a:lnTo>
                  <a:lnTo>
                    <a:pt x="0" y="84"/>
                  </a:lnTo>
                  <a:lnTo>
                    <a:pt x="55" y="111"/>
                  </a:lnTo>
                  <a:lnTo>
                    <a:pt x="83" y="84"/>
                  </a:lnTo>
                  <a:lnTo>
                    <a:pt x="83" y="56"/>
                  </a:lnTo>
                  <a:lnTo>
                    <a:pt x="83" y="29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75"/>
            <p:cNvSpPr/>
            <p:nvPr/>
          </p:nvSpPr>
          <p:spPr>
            <a:xfrm>
              <a:off x="3840014" y="2829515"/>
              <a:ext cx="1359" cy="1359"/>
            </a:xfrm>
            <a:custGeom>
              <a:avLst/>
              <a:gdLst/>
              <a:ahLst/>
              <a:cxnLst/>
              <a:rect l="l" t="t" r="r" b="b"/>
              <a:pathLst>
                <a:path w="111" h="111" extrusionOk="0">
                  <a:moveTo>
                    <a:pt x="1" y="0"/>
                  </a:moveTo>
                  <a:lnTo>
                    <a:pt x="1" y="56"/>
                  </a:lnTo>
                  <a:lnTo>
                    <a:pt x="1" y="83"/>
                  </a:lnTo>
                  <a:lnTo>
                    <a:pt x="56" y="111"/>
                  </a:lnTo>
                  <a:lnTo>
                    <a:pt x="83" y="83"/>
                  </a:lnTo>
                  <a:lnTo>
                    <a:pt x="111" y="56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75"/>
            <p:cNvSpPr/>
            <p:nvPr/>
          </p:nvSpPr>
          <p:spPr>
            <a:xfrm>
              <a:off x="3712741" y="3007092"/>
              <a:ext cx="1016" cy="1028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0" y="1"/>
                  </a:moveTo>
                  <a:lnTo>
                    <a:pt x="0" y="56"/>
                  </a:lnTo>
                  <a:lnTo>
                    <a:pt x="0" y="83"/>
                  </a:lnTo>
                  <a:lnTo>
                    <a:pt x="83" y="83"/>
                  </a:lnTo>
                  <a:lnTo>
                    <a:pt x="83" y="56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75"/>
            <p:cNvSpPr/>
            <p:nvPr/>
          </p:nvSpPr>
          <p:spPr>
            <a:xfrm>
              <a:off x="3558106" y="2840986"/>
              <a:ext cx="1371" cy="1371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56" y="1"/>
                  </a:moveTo>
                  <a:lnTo>
                    <a:pt x="29" y="29"/>
                  </a:lnTo>
                  <a:lnTo>
                    <a:pt x="1" y="56"/>
                  </a:lnTo>
                  <a:lnTo>
                    <a:pt x="29" y="84"/>
                  </a:lnTo>
                  <a:lnTo>
                    <a:pt x="56" y="111"/>
                  </a:lnTo>
                  <a:lnTo>
                    <a:pt x="111" y="84"/>
                  </a:lnTo>
                  <a:lnTo>
                    <a:pt x="111" y="56"/>
                  </a:lnTo>
                  <a:lnTo>
                    <a:pt x="111" y="29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75"/>
            <p:cNvSpPr/>
            <p:nvPr/>
          </p:nvSpPr>
          <p:spPr>
            <a:xfrm>
              <a:off x="3265070" y="2856522"/>
              <a:ext cx="1028" cy="1359"/>
            </a:xfrm>
            <a:custGeom>
              <a:avLst/>
              <a:gdLst/>
              <a:ahLst/>
              <a:cxnLst/>
              <a:rect l="l" t="t" r="r" b="b"/>
              <a:pathLst>
                <a:path w="84" h="111" extrusionOk="0">
                  <a:moveTo>
                    <a:pt x="0" y="1"/>
                  </a:moveTo>
                  <a:lnTo>
                    <a:pt x="0" y="56"/>
                  </a:lnTo>
                  <a:lnTo>
                    <a:pt x="0" y="83"/>
                  </a:lnTo>
                  <a:lnTo>
                    <a:pt x="28" y="111"/>
                  </a:lnTo>
                  <a:lnTo>
                    <a:pt x="83" y="83"/>
                  </a:lnTo>
                  <a:lnTo>
                    <a:pt x="83" y="56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75"/>
            <p:cNvSpPr/>
            <p:nvPr/>
          </p:nvSpPr>
          <p:spPr>
            <a:xfrm>
              <a:off x="3152977" y="3138087"/>
              <a:ext cx="1371" cy="1359"/>
            </a:xfrm>
            <a:custGeom>
              <a:avLst/>
              <a:gdLst/>
              <a:ahLst/>
              <a:cxnLst/>
              <a:rect l="l" t="t" r="r" b="b"/>
              <a:pathLst>
                <a:path w="112" h="111" extrusionOk="0">
                  <a:moveTo>
                    <a:pt x="56" y="0"/>
                  </a:moveTo>
                  <a:lnTo>
                    <a:pt x="1" y="28"/>
                  </a:lnTo>
                  <a:lnTo>
                    <a:pt x="1" y="56"/>
                  </a:lnTo>
                  <a:lnTo>
                    <a:pt x="1" y="111"/>
                  </a:lnTo>
                  <a:lnTo>
                    <a:pt x="84" y="111"/>
                  </a:lnTo>
                  <a:lnTo>
                    <a:pt x="111" y="56"/>
                  </a:lnTo>
                  <a:lnTo>
                    <a:pt x="84" y="28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75"/>
            <p:cNvSpPr/>
            <p:nvPr/>
          </p:nvSpPr>
          <p:spPr>
            <a:xfrm>
              <a:off x="3882214" y="3302161"/>
              <a:ext cx="71582" cy="291714"/>
            </a:xfrm>
            <a:custGeom>
              <a:avLst/>
              <a:gdLst/>
              <a:ahLst/>
              <a:cxnLst/>
              <a:rect l="l" t="t" r="r" b="b"/>
              <a:pathLst>
                <a:path w="5847" h="23828" extrusionOk="0">
                  <a:moveTo>
                    <a:pt x="993" y="1"/>
                  </a:moveTo>
                  <a:lnTo>
                    <a:pt x="828" y="28"/>
                  </a:lnTo>
                  <a:lnTo>
                    <a:pt x="662" y="83"/>
                  </a:lnTo>
                  <a:lnTo>
                    <a:pt x="497" y="166"/>
                  </a:lnTo>
                  <a:lnTo>
                    <a:pt x="332" y="249"/>
                  </a:lnTo>
                  <a:lnTo>
                    <a:pt x="221" y="387"/>
                  </a:lnTo>
                  <a:lnTo>
                    <a:pt x="111" y="525"/>
                  </a:lnTo>
                  <a:lnTo>
                    <a:pt x="28" y="690"/>
                  </a:lnTo>
                  <a:lnTo>
                    <a:pt x="1" y="856"/>
                  </a:lnTo>
                  <a:lnTo>
                    <a:pt x="1" y="1049"/>
                  </a:lnTo>
                  <a:lnTo>
                    <a:pt x="28" y="1242"/>
                  </a:lnTo>
                  <a:lnTo>
                    <a:pt x="111" y="1462"/>
                  </a:lnTo>
                  <a:lnTo>
                    <a:pt x="773" y="2648"/>
                  </a:lnTo>
                  <a:lnTo>
                    <a:pt x="1407" y="3889"/>
                  </a:lnTo>
                  <a:lnTo>
                    <a:pt x="1986" y="5130"/>
                  </a:lnTo>
                  <a:lnTo>
                    <a:pt x="2262" y="5764"/>
                  </a:lnTo>
                  <a:lnTo>
                    <a:pt x="2510" y="6399"/>
                  </a:lnTo>
                  <a:lnTo>
                    <a:pt x="2758" y="7033"/>
                  </a:lnTo>
                  <a:lnTo>
                    <a:pt x="2979" y="7695"/>
                  </a:lnTo>
                  <a:lnTo>
                    <a:pt x="3200" y="8356"/>
                  </a:lnTo>
                  <a:lnTo>
                    <a:pt x="3365" y="9018"/>
                  </a:lnTo>
                  <a:lnTo>
                    <a:pt x="3530" y="9680"/>
                  </a:lnTo>
                  <a:lnTo>
                    <a:pt x="3668" y="10342"/>
                  </a:lnTo>
                  <a:lnTo>
                    <a:pt x="3779" y="11031"/>
                  </a:lnTo>
                  <a:lnTo>
                    <a:pt x="3861" y="11721"/>
                  </a:lnTo>
                  <a:lnTo>
                    <a:pt x="3889" y="12410"/>
                  </a:lnTo>
                  <a:lnTo>
                    <a:pt x="3917" y="13127"/>
                  </a:lnTo>
                  <a:lnTo>
                    <a:pt x="3917" y="13817"/>
                  </a:lnTo>
                  <a:lnTo>
                    <a:pt x="3861" y="14506"/>
                  </a:lnTo>
                  <a:lnTo>
                    <a:pt x="3806" y="15168"/>
                  </a:lnTo>
                  <a:lnTo>
                    <a:pt x="3696" y="15857"/>
                  </a:lnTo>
                  <a:lnTo>
                    <a:pt x="3586" y="16547"/>
                  </a:lnTo>
                  <a:lnTo>
                    <a:pt x="3448" y="17209"/>
                  </a:lnTo>
                  <a:lnTo>
                    <a:pt x="3282" y="17870"/>
                  </a:lnTo>
                  <a:lnTo>
                    <a:pt x="3089" y="18532"/>
                  </a:lnTo>
                  <a:lnTo>
                    <a:pt x="2869" y="19194"/>
                  </a:lnTo>
                  <a:lnTo>
                    <a:pt x="2620" y="19828"/>
                  </a:lnTo>
                  <a:lnTo>
                    <a:pt x="2372" y="20463"/>
                  </a:lnTo>
                  <a:lnTo>
                    <a:pt x="2096" y="21125"/>
                  </a:lnTo>
                  <a:lnTo>
                    <a:pt x="1793" y="21731"/>
                  </a:lnTo>
                  <a:lnTo>
                    <a:pt x="1490" y="22365"/>
                  </a:lnTo>
                  <a:lnTo>
                    <a:pt x="1407" y="22586"/>
                  </a:lnTo>
                  <a:lnTo>
                    <a:pt x="1379" y="22779"/>
                  </a:lnTo>
                  <a:lnTo>
                    <a:pt x="1379" y="22972"/>
                  </a:lnTo>
                  <a:lnTo>
                    <a:pt x="1435" y="23138"/>
                  </a:lnTo>
                  <a:lnTo>
                    <a:pt x="1517" y="23303"/>
                  </a:lnTo>
                  <a:lnTo>
                    <a:pt x="1600" y="23441"/>
                  </a:lnTo>
                  <a:lnTo>
                    <a:pt x="1738" y="23579"/>
                  </a:lnTo>
                  <a:lnTo>
                    <a:pt x="1876" y="23689"/>
                  </a:lnTo>
                  <a:lnTo>
                    <a:pt x="2041" y="23744"/>
                  </a:lnTo>
                  <a:lnTo>
                    <a:pt x="2207" y="23799"/>
                  </a:lnTo>
                  <a:lnTo>
                    <a:pt x="2400" y="23827"/>
                  </a:lnTo>
                  <a:lnTo>
                    <a:pt x="2565" y="23799"/>
                  </a:lnTo>
                  <a:lnTo>
                    <a:pt x="2731" y="23744"/>
                  </a:lnTo>
                  <a:lnTo>
                    <a:pt x="2896" y="23662"/>
                  </a:lnTo>
                  <a:lnTo>
                    <a:pt x="3034" y="23524"/>
                  </a:lnTo>
                  <a:lnTo>
                    <a:pt x="3144" y="23331"/>
                  </a:lnTo>
                  <a:lnTo>
                    <a:pt x="3475" y="22669"/>
                  </a:lnTo>
                  <a:lnTo>
                    <a:pt x="3806" y="21979"/>
                  </a:lnTo>
                  <a:lnTo>
                    <a:pt x="4110" y="21290"/>
                  </a:lnTo>
                  <a:lnTo>
                    <a:pt x="4385" y="20573"/>
                  </a:lnTo>
                  <a:lnTo>
                    <a:pt x="4661" y="19856"/>
                  </a:lnTo>
                  <a:lnTo>
                    <a:pt x="4882" y="19167"/>
                  </a:lnTo>
                  <a:lnTo>
                    <a:pt x="5102" y="18422"/>
                  </a:lnTo>
                  <a:lnTo>
                    <a:pt x="5295" y="17705"/>
                  </a:lnTo>
                  <a:lnTo>
                    <a:pt x="5461" y="16960"/>
                  </a:lnTo>
                  <a:lnTo>
                    <a:pt x="5599" y="16243"/>
                  </a:lnTo>
                  <a:lnTo>
                    <a:pt x="5709" y="15499"/>
                  </a:lnTo>
                  <a:lnTo>
                    <a:pt x="5792" y="14754"/>
                  </a:lnTo>
                  <a:lnTo>
                    <a:pt x="5819" y="13982"/>
                  </a:lnTo>
                  <a:lnTo>
                    <a:pt x="5847" y="13238"/>
                  </a:lnTo>
                  <a:lnTo>
                    <a:pt x="5819" y="12465"/>
                  </a:lnTo>
                  <a:lnTo>
                    <a:pt x="5764" y="11721"/>
                  </a:lnTo>
                  <a:lnTo>
                    <a:pt x="5681" y="10976"/>
                  </a:lnTo>
                  <a:lnTo>
                    <a:pt x="5571" y="10232"/>
                  </a:lnTo>
                  <a:lnTo>
                    <a:pt x="5433" y="9487"/>
                  </a:lnTo>
                  <a:lnTo>
                    <a:pt x="5268" y="8743"/>
                  </a:lnTo>
                  <a:lnTo>
                    <a:pt x="5075" y="8026"/>
                  </a:lnTo>
                  <a:lnTo>
                    <a:pt x="4854" y="7309"/>
                  </a:lnTo>
                  <a:lnTo>
                    <a:pt x="4606" y="6592"/>
                  </a:lnTo>
                  <a:lnTo>
                    <a:pt x="4358" y="5902"/>
                  </a:lnTo>
                  <a:lnTo>
                    <a:pt x="4082" y="5185"/>
                  </a:lnTo>
                  <a:lnTo>
                    <a:pt x="3806" y="4496"/>
                  </a:lnTo>
                  <a:lnTo>
                    <a:pt x="3172" y="3144"/>
                  </a:lnTo>
                  <a:lnTo>
                    <a:pt x="2483" y="1793"/>
                  </a:lnTo>
                  <a:lnTo>
                    <a:pt x="1766" y="470"/>
                  </a:lnTo>
                  <a:lnTo>
                    <a:pt x="1655" y="304"/>
                  </a:lnTo>
                  <a:lnTo>
                    <a:pt x="1490" y="166"/>
                  </a:lnTo>
                  <a:lnTo>
                    <a:pt x="1352" y="83"/>
                  </a:lnTo>
                  <a:lnTo>
                    <a:pt x="1186" y="28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75"/>
            <p:cNvSpPr/>
            <p:nvPr/>
          </p:nvSpPr>
          <p:spPr>
            <a:xfrm>
              <a:off x="3858243" y="3625253"/>
              <a:ext cx="32761" cy="35467"/>
            </a:xfrm>
            <a:custGeom>
              <a:avLst/>
              <a:gdLst/>
              <a:ahLst/>
              <a:cxnLst/>
              <a:rect l="l" t="t" r="r" b="b"/>
              <a:pathLst>
                <a:path w="2676" h="2897" extrusionOk="0">
                  <a:moveTo>
                    <a:pt x="938" y="1"/>
                  </a:moveTo>
                  <a:lnTo>
                    <a:pt x="745" y="28"/>
                  </a:lnTo>
                  <a:lnTo>
                    <a:pt x="580" y="83"/>
                  </a:lnTo>
                  <a:lnTo>
                    <a:pt x="414" y="166"/>
                  </a:lnTo>
                  <a:lnTo>
                    <a:pt x="276" y="276"/>
                  </a:lnTo>
                  <a:lnTo>
                    <a:pt x="166" y="414"/>
                  </a:lnTo>
                  <a:lnTo>
                    <a:pt x="56" y="580"/>
                  </a:lnTo>
                  <a:lnTo>
                    <a:pt x="1" y="773"/>
                  </a:lnTo>
                  <a:lnTo>
                    <a:pt x="1" y="966"/>
                  </a:lnTo>
                  <a:lnTo>
                    <a:pt x="28" y="1214"/>
                  </a:lnTo>
                  <a:lnTo>
                    <a:pt x="111" y="1435"/>
                  </a:lnTo>
                  <a:lnTo>
                    <a:pt x="276" y="1628"/>
                  </a:lnTo>
                  <a:lnTo>
                    <a:pt x="525" y="1876"/>
                  </a:lnTo>
                  <a:lnTo>
                    <a:pt x="598" y="1959"/>
                  </a:lnTo>
                  <a:lnTo>
                    <a:pt x="598" y="1959"/>
                  </a:lnTo>
                  <a:lnTo>
                    <a:pt x="745" y="2179"/>
                  </a:lnTo>
                  <a:lnTo>
                    <a:pt x="911" y="2427"/>
                  </a:lnTo>
                  <a:lnTo>
                    <a:pt x="1021" y="2565"/>
                  </a:lnTo>
                  <a:lnTo>
                    <a:pt x="1159" y="2676"/>
                  </a:lnTo>
                  <a:lnTo>
                    <a:pt x="1297" y="2786"/>
                  </a:lnTo>
                  <a:lnTo>
                    <a:pt x="1462" y="2869"/>
                  </a:lnTo>
                  <a:lnTo>
                    <a:pt x="1655" y="2896"/>
                  </a:lnTo>
                  <a:lnTo>
                    <a:pt x="1848" y="2869"/>
                  </a:lnTo>
                  <a:lnTo>
                    <a:pt x="2041" y="2841"/>
                  </a:lnTo>
                  <a:lnTo>
                    <a:pt x="2207" y="2758"/>
                  </a:lnTo>
                  <a:lnTo>
                    <a:pt x="2372" y="2648"/>
                  </a:lnTo>
                  <a:lnTo>
                    <a:pt x="2483" y="2510"/>
                  </a:lnTo>
                  <a:lnTo>
                    <a:pt x="2593" y="2372"/>
                  </a:lnTo>
                  <a:lnTo>
                    <a:pt x="2648" y="2179"/>
                  </a:lnTo>
                  <a:lnTo>
                    <a:pt x="2676" y="1931"/>
                  </a:lnTo>
                  <a:lnTo>
                    <a:pt x="2676" y="1821"/>
                  </a:lnTo>
                  <a:lnTo>
                    <a:pt x="2648" y="1683"/>
                  </a:lnTo>
                  <a:lnTo>
                    <a:pt x="2620" y="1573"/>
                  </a:lnTo>
                  <a:lnTo>
                    <a:pt x="2565" y="1462"/>
                  </a:lnTo>
                  <a:lnTo>
                    <a:pt x="2345" y="1076"/>
                  </a:lnTo>
                  <a:lnTo>
                    <a:pt x="2069" y="745"/>
                  </a:lnTo>
                  <a:lnTo>
                    <a:pt x="1848" y="497"/>
                  </a:lnTo>
                  <a:lnTo>
                    <a:pt x="1628" y="276"/>
                  </a:lnTo>
                  <a:lnTo>
                    <a:pt x="1490" y="166"/>
                  </a:lnTo>
                  <a:lnTo>
                    <a:pt x="1324" y="83"/>
                  </a:lnTo>
                  <a:lnTo>
                    <a:pt x="1131" y="2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75"/>
            <p:cNvSpPr/>
            <p:nvPr/>
          </p:nvSpPr>
          <p:spPr>
            <a:xfrm>
              <a:off x="3843724" y="3653949"/>
              <a:ext cx="28378" cy="30741"/>
            </a:xfrm>
            <a:custGeom>
              <a:avLst/>
              <a:gdLst/>
              <a:ahLst/>
              <a:cxnLst/>
              <a:rect l="l" t="t" r="r" b="b"/>
              <a:pathLst>
                <a:path w="2318" h="2511" extrusionOk="0">
                  <a:moveTo>
                    <a:pt x="966" y="1"/>
                  </a:moveTo>
                  <a:lnTo>
                    <a:pt x="773" y="28"/>
                  </a:lnTo>
                  <a:lnTo>
                    <a:pt x="580" y="83"/>
                  </a:lnTo>
                  <a:lnTo>
                    <a:pt x="415" y="166"/>
                  </a:lnTo>
                  <a:lnTo>
                    <a:pt x="277" y="276"/>
                  </a:lnTo>
                  <a:lnTo>
                    <a:pt x="139" y="469"/>
                  </a:lnTo>
                  <a:lnTo>
                    <a:pt x="84" y="580"/>
                  </a:lnTo>
                  <a:lnTo>
                    <a:pt x="28" y="718"/>
                  </a:lnTo>
                  <a:lnTo>
                    <a:pt x="1" y="828"/>
                  </a:lnTo>
                  <a:lnTo>
                    <a:pt x="1" y="966"/>
                  </a:lnTo>
                  <a:lnTo>
                    <a:pt x="28" y="1214"/>
                  </a:lnTo>
                  <a:lnTo>
                    <a:pt x="139" y="1435"/>
                  </a:lnTo>
                  <a:lnTo>
                    <a:pt x="277" y="1628"/>
                  </a:lnTo>
                  <a:lnTo>
                    <a:pt x="340" y="1702"/>
                  </a:lnTo>
                  <a:lnTo>
                    <a:pt x="415" y="1821"/>
                  </a:lnTo>
                  <a:lnTo>
                    <a:pt x="525" y="2041"/>
                  </a:lnTo>
                  <a:lnTo>
                    <a:pt x="635" y="2179"/>
                  </a:lnTo>
                  <a:lnTo>
                    <a:pt x="773" y="2290"/>
                  </a:lnTo>
                  <a:lnTo>
                    <a:pt x="911" y="2400"/>
                  </a:lnTo>
                  <a:lnTo>
                    <a:pt x="1104" y="2483"/>
                  </a:lnTo>
                  <a:lnTo>
                    <a:pt x="1297" y="2510"/>
                  </a:lnTo>
                  <a:lnTo>
                    <a:pt x="1490" y="2483"/>
                  </a:lnTo>
                  <a:lnTo>
                    <a:pt x="1655" y="2455"/>
                  </a:lnTo>
                  <a:lnTo>
                    <a:pt x="1849" y="2372"/>
                  </a:lnTo>
                  <a:lnTo>
                    <a:pt x="2042" y="2234"/>
                  </a:lnTo>
                  <a:lnTo>
                    <a:pt x="2179" y="2014"/>
                  </a:lnTo>
                  <a:lnTo>
                    <a:pt x="2290" y="1793"/>
                  </a:lnTo>
                  <a:lnTo>
                    <a:pt x="2317" y="1545"/>
                  </a:lnTo>
                  <a:lnTo>
                    <a:pt x="2290" y="1407"/>
                  </a:lnTo>
                  <a:lnTo>
                    <a:pt x="2290" y="1297"/>
                  </a:lnTo>
                  <a:lnTo>
                    <a:pt x="2235" y="1186"/>
                  </a:lnTo>
                  <a:lnTo>
                    <a:pt x="2179" y="1049"/>
                  </a:lnTo>
                  <a:lnTo>
                    <a:pt x="2097" y="911"/>
                  </a:lnTo>
                  <a:lnTo>
                    <a:pt x="2014" y="745"/>
                  </a:lnTo>
                  <a:lnTo>
                    <a:pt x="1766" y="414"/>
                  </a:lnTo>
                  <a:lnTo>
                    <a:pt x="1628" y="276"/>
                  </a:lnTo>
                  <a:lnTo>
                    <a:pt x="1490" y="166"/>
                  </a:lnTo>
                  <a:lnTo>
                    <a:pt x="1325" y="83"/>
                  </a:lnTo>
                  <a:lnTo>
                    <a:pt x="1159" y="28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75"/>
            <p:cNvSpPr/>
            <p:nvPr/>
          </p:nvSpPr>
          <p:spPr>
            <a:xfrm>
              <a:off x="3810301" y="3677920"/>
              <a:ext cx="26015" cy="25673"/>
            </a:xfrm>
            <a:custGeom>
              <a:avLst/>
              <a:gdLst/>
              <a:ahLst/>
              <a:cxnLst/>
              <a:rect l="l" t="t" r="r" b="b"/>
              <a:pathLst>
                <a:path w="2125" h="2097" extrusionOk="0">
                  <a:moveTo>
                    <a:pt x="773" y="1"/>
                  </a:moveTo>
                  <a:lnTo>
                    <a:pt x="580" y="83"/>
                  </a:lnTo>
                  <a:lnTo>
                    <a:pt x="414" y="166"/>
                  </a:lnTo>
                  <a:lnTo>
                    <a:pt x="277" y="276"/>
                  </a:lnTo>
                  <a:lnTo>
                    <a:pt x="139" y="469"/>
                  </a:lnTo>
                  <a:lnTo>
                    <a:pt x="84" y="580"/>
                  </a:lnTo>
                  <a:lnTo>
                    <a:pt x="28" y="718"/>
                  </a:lnTo>
                  <a:lnTo>
                    <a:pt x="1" y="828"/>
                  </a:lnTo>
                  <a:lnTo>
                    <a:pt x="1" y="966"/>
                  </a:lnTo>
                  <a:lnTo>
                    <a:pt x="28" y="1214"/>
                  </a:lnTo>
                  <a:lnTo>
                    <a:pt x="139" y="1435"/>
                  </a:lnTo>
                  <a:lnTo>
                    <a:pt x="277" y="1628"/>
                  </a:lnTo>
                  <a:lnTo>
                    <a:pt x="470" y="1821"/>
                  </a:lnTo>
                  <a:lnTo>
                    <a:pt x="607" y="1959"/>
                  </a:lnTo>
                  <a:lnTo>
                    <a:pt x="773" y="2014"/>
                  </a:lnTo>
                  <a:lnTo>
                    <a:pt x="966" y="2096"/>
                  </a:lnTo>
                  <a:lnTo>
                    <a:pt x="1352" y="2096"/>
                  </a:lnTo>
                  <a:lnTo>
                    <a:pt x="1518" y="2014"/>
                  </a:lnTo>
                  <a:lnTo>
                    <a:pt x="1683" y="1959"/>
                  </a:lnTo>
                  <a:lnTo>
                    <a:pt x="1821" y="1821"/>
                  </a:lnTo>
                  <a:lnTo>
                    <a:pt x="1986" y="1628"/>
                  </a:lnTo>
                  <a:lnTo>
                    <a:pt x="2041" y="1517"/>
                  </a:lnTo>
                  <a:lnTo>
                    <a:pt x="2069" y="1407"/>
                  </a:lnTo>
                  <a:lnTo>
                    <a:pt x="2097" y="1269"/>
                  </a:lnTo>
                  <a:lnTo>
                    <a:pt x="2124" y="1159"/>
                  </a:lnTo>
                  <a:lnTo>
                    <a:pt x="2069" y="883"/>
                  </a:lnTo>
                  <a:lnTo>
                    <a:pt x="1986" y="662"/>
                  </a:lnTo>
                  <a:lnTo>
                    <a:pt x="1821" y="469"/>
                  </a:lnTo>
                  <a:lnTo>
                    <a:pt x="1628" y="276"/>
                  </a:lnTo>
                  <a:lnTo>
                    <a:pt x="1490" y="166"/>
                  </a:lnTo>
                  <a:lnTo>
                    <a:pt x="1324" y="83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75"/>
            <p:cNvSpPr/>
            <p:nvPr/>
          </p:nvSpPr>
          <p:spPr>
            <a:xfrm>
              <a:off x="3458513" y="3266046"/>
              <a:ext cx="133039" cy="243418"/>
            </a:xfrm>
            <a:custGeom>
              <a:avLst/>
              <a:gdLst/>
              <a:ahLst/>
              <a:cxnLst/>
              <a:rect l="l" t="t" r="r" b="b"/>
              <a:pathLst>
                <a:path w="10867" h="19883" extrusionOk="0">
                  <a:moveTo>
                    <a:pt x="9846" y="0"/>
                  </a:moveTo>
                  <a:lnTo>
                    <a:pt x="9653" y="55"/>
                  </a:lnTo>
                  <a:lnTo>
                    <a:pt x="9460" y="166"/>
                  </a:lnTo>
                  <a:lnTo>
                    <a:pt x="8908" y="552"/>
                  </a:lnTo>
                  <a:lnTo>
                    <a:pt x="8329" y="938"/>
                  </a:lnTo>
                  <a:lnTo>
                    <a:pt x="7805" y="1351"/>
                  </a:lnTo>
                  <a:lnTo>
                    <a:pt x="7254" y="1793"/>
                  </a:lnTo>
                  <a:lnTo>
                    <a:pt x="6730" y="2261"/>
                  </a:lnTo>
                  <a:lnTo>
                    <a:pt x="6233" y="2703"/>
                  </a:lnTo>
                  <a:lnTo>
                    <a:pt x="5764" y="3199"/>
                  </a:lnTo>
                  <a:lnTo>
                    <a:pt x="5296" y="3695"/>
                  </a:lnTo>
                  <a:lnTo>
                    <a:pt x="4827" y="4192"/>
                  </a:lnTo>
                  <a:lnTo>
                    <a:pt x="4386" y="4743"/>
                  </a:lnTo>
                  <a:lnTo>
                    <a:pt x="3972" y="5267"/>
                  </a:lnTo>
                  <a:lnTo>
                    <a:pt x="3586" y="5846"/>
                  </a:lnTo>
                  <a:lnTo>
                    <a:pt x="3200" y="6398"/>
                  </a:lnTo>
                  <a:lnTo>
                    <a:pt x="2869" y="7005"/>
                  </a:lnTo>
                  <a:lnTo>
                    <a:pt x="2538" y="7611"/>
                  </a:lnTo>
                  <a:lnTo>
                    <a:pt x="2207" y="8218"/>
                  </a:lnTo>
                  <a:lnTo>
                    <a:pt x="1931" y="8852"/>
                  </a:lnTo>
                  <a:lnTo>
                    <a:pt x="1655" y="9486"/>
                  </a:lnTo>
                  <a:lnTo>
                    <a:pt x="1407" y="10148"/>
                  </a:lnTo>
                  <a:lnTo>
                    <a:pt x="1187" y="10783"/>
                  </a:lnTo>
                  <a:lnTo>
                    <a:pt x="994" y="11444"/>
                  </a:lnTo>
                  <a:lnTo>
                    <a:pt x="801" y="12106"/>
                  </a:lnTo>
                  <a:lnTo>
                    <a:pt x="663" y="12796"/>
                  </a:lnTo>
                  <a:lnTo>
                    <a:pt x="497" y="13457"/>
                  </a:lnTo>
                  <a:lnTo>
                    <a:pt x="387" y="14147"/>
                  </a:lnTo>
                  <a:lnTo>
                    <a:pt x="277" y="14836"/>
                  </a:lnTo>
                  <a:lnTo>
                    <a:pt x="194" y="15498"/>
                  </a:lnTo>
                  <a:lnTo>
                    <a:pt x="139" y="16188"/>
                  </a:lnTo>
                  <a:lnTo>
                    <a:pt x="28" y="17566"/>
                  </a:lnTo>
                  <a:lnTo>
                    <a:pt x="1" y="18973"/>
                  </a:lnTo>
                  <a:lnTo>
                    <a:pt x="28" y="19193"/>
                  </a:lnTo>
                  <a:lnTo>
                    <a:pt x="84" y="19359"/>
                  </a:lnTo>
                  <a:lnTo>
                    <a:pt x="194" y="19524"/>
                  </a:lnTo>
                  <a:lnTo>
                    <a:pt x="304" y="19662"/>
                  </a:lnTo>
                  <a:lnTo>
                    <a:pt x="442" y="19773"/>
                  </a:lnTo>
                  <a:lnTo>
                    <a:pt x="608" y="19828"/>
                  </a:lnTo>
                  <a:lnTo>
                    <a:pt x="773" y="19883"/>
                  </a:lnTo>
                  <a:lnTo>
                    <a:pt x="1131" y="19883"/>
                  </a:lnTo>
                  <a:lnTo>
                    <a:pt x="1325" y="19828"/>
                  </a:lnTo>
                  <a:lnTo>
                    <a:pt x="1490" y="19773"/>
                  </a:lnTo>
                  <a:lnTo>
                    <a:pt x="1628" y="19662"/>
                  </a:lnTo>
                  <a:lnTo>
                    <a:pt x="1738" y="19524"/>
                  </a:lnTo>
                  <a:lnTo>
                    <a:pt x="1848" y="19359"/>
                  </a:lnTo>
                  <a:lnTo>
                    <a:pt x="1904" y="19193"/>
                  </a:lnTo>
                  <a:lnTo>
                    <a:pt x="1931" y="18973"/>
                  </a:lnTo>
                  <a:lnTo>
                    <a:pt x="1959" y="17704"/>
                  </a:lnTo>
                  <a:lnTo>
                    <a:pt x="2014" y="16463"/>
                  </a:lnTo>
                  <a:lnTo>
                    <a:pt x="2152" y="15195"/>
                  </a:lnTo>
                  <a:lnTo>
                    <a:pt x="2235" y="14588"/>
                  </a:lnTo>
                  <a:lnTo>
                    <a:pt x="2345" y="13954"/>
                  </a:lnTo>
                  <a:lnTo>
                    <a:pt x="2483" y="13347"/>
                  </a:lnTo>
                  <a:lnTo>
                    <a:pt x="2621" y="12740"/>
                  </a:lnTo>
                  <a:lnTo>
                    <a:pt x="2786" y="12134"/>
                  </a:lnTo>
                  <a:lnTo>
                    <a:pt x="2952" y="11527"/>
                  </a:lnTo>
                  <a:lnTo>
                    <a:pt x="3145" y="10920"/>
                  </a:lnTo>
                  <a:lnTo>
                    <a:pt x="3365" y="10341"/>
                  </a:lnTo>
                  <a:lnTo>
                    <a:pt x="3613" y="9762"/>
                  </a:lnTo>
                  <a:lnTo>
                    <a:pt x="3862" y="9183"/>
                  </a:lnTo>
                  <a:lnTo>
                    <a:pt x="4165" y="8632"/>
                  </a:lnTo>
                  <a:lnTo>
                    <a:pt x="4468" y="8080"/>
                  </a:lnTo>
                  <a:lnTo>
                    <a:pt x="4772" y="7528"/>
                  </a:lnTo>
                  <a:lnTo>
                    <a:pt x="5103" y="7005"/>
                  </a:lnTo>
                  <a:lnTo>
                    <a:pt x="5461" y="6508"/>
                  </a:lnTo>
                  <a:lnTo>
                    <a:pt x="5847" y="6012"/>
                  </a:lnTo>
                  <a:lnTo>
                    <a:pt x="6233" y="5515"/>
                  </a:lnTo>
                  <a:lnTo>
                    <a:pt x="6647" y="5047"/>
                  </a:lnTo>
                  <a:lnTo>
                    <a:pt x="7060" y="4605"/>
                  </a:lnTo>
                  <a:lnTo>
                    <a:pt x="7502" y="4164"/>
                  </a:lnTo>
                  <a:lnTo>
                    <a:pt x="7971" y="3723"/>
                  </a:lnTo>
                  <a:lnTo>
                    <a:pt x="8439" y="3309"/>
                  </a:lnTo>
                  <a:lnTo>
                    <a:pt x="8908" y="2923"/>
                  </a:lnTo>
                  <a:lnTo>
                    <a:pt x="9405" y="2537"/>
                  </a:lnTo>
                  <a:lnTo>
                    <a:pt x="9928" y="2179"/>
                  </a:lnTo>
                  <a:lnTo>
                    <a:pt x="10425" y="1820"/>
                  </a:lnTo>
                  <a:lnTo>
                    <a:pt x="10618" y="1682"/>
                  </a:lnTo>
                  <a:lnTo>
                    <a:pt x="10728" y="1517"/>
                  </a:lnTo>
                  <a:lnTo>
                    <a:pt x="10811" y="1351"/>
                  </a:lnTo>
                  <a:lnTo>
                    <a:pt x="10866" y="1186"/>
                  </a:lnTo>
                  <a:lnTo>
                    <a:pt x="10866" y="993"/>
                  </a:lnTo>
                  <a:lnTo>
                    <a:pt x="10866" y="827"/>
                  </a:lnTo>
                  <a:lnTo>
                    <a:pt x="10811" y="634"/>
                  </a:lnTo>
                  <a:lnTo>
                    <a:pt x="10728" y="469"/>
                  </a:lnTo>
                  <a:lnTo>
                    <a:pt x="10618" y="331"/>
                  </a:lnTo>
                  <a:lnTo>
                    <a:pt x="10508" y="193"/>
                  </a:lnTo>
                  <a:lnTo>
                    <a:pt x="10370" y="110"/>
                  </a:lnTo>
                  <a:lnTo>
                    <a:pt x="10204" y="28"/>
                  </a:lnTo>
                  <a:lnTo>
                    <a:pt x="1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75"/>
            <p:cNvSpPr/>
            <p:nvPr/>
          </p:nvSpPr>
          <p:spPr>
            <a:xfrm>
              <a:off x="3475396" y="3539164"/>
              <a:ext cx="24656" cy="24656"/>
            </a:xfrm>
            <a:custGeom>
              <a:avLst/>
              <a:gdLst/>
              <a:ahLst/>
              <a:cxnLst/>
              <a:rect l="l" t="t" r="r" b="b"/>
              <a:pathLst>
                <a:path w="2014" h="2014" extrusionOk="0">
                  <a:moveTo>
                    <a:pt x="938" y="1"/>
                  </a:moveTo>
                  <a:lnTo>
                    <a:pt x="745" y="28"/>
                  </a:lnTo>
                  <a:lnTo>
                    <a:pt x="580" y="83"/>
                  </a:lnTo>
                  <a:lnTo>
                    <a:pt x="442" y="194"/>
                  </a:lnTo>
                  <a:lnTo>
                    <a:pt x="304" y="304"/>
                  </a:lnTo>
                  <a:lnTo>
                    <a:pt x="194" y="442"/>
                  </a:lnTo>
                  <a:lnTo>
                    <a:pt x="83" y="580"/>
                  </a:lnTo>
                  <a:lnTo>
                    <a:pt x="28" y="745"/>
                  </a:lnTo>
                  <a:lnTo>
                    <a:pt x="1" y="938"/>
                  </a:lnTo>
                  <a:lnTo>
                    <a:pt x="1" y="1104"/>
                  </a:lnTo>
                  <a:lnTo>
                    <a:pt x="56" y="1297"/>
                  </a:lnTo>
                  <a:lnTo>
                    <a:pt x="139" y="1462"/>
                  </a:lnTo>
                  <a:lnTo>
                    <a:pt x="276" y="1628"/>
                  </a:lnTo>
                  <a:lnTo>
                    <a:pt x="359" y="1710"/>
                  </a:lnTo>
                  <a:lnTo>
                    <a:pt x="525" y="1876"/>
                  </a:lnTo>
                  <a:lnTo>
                    <a:pt x="718" y="1959"/>
                  </a:lnTo>
                  <a:lnTo>
                    <a:pt x="883" y="1986"/>
                  </a:lnTo>
                  <a:lnTo>
                    <a:pt x="1076" y="2014"/>
                  </a:lnTo>
                  <a:lnTo>
                    <a:pt x="1242" y="1986"/>
                  </a:lnTo>
                  <a:lnTo>
                    <a:pt x="1407" y="1903"/>
                  </a:lnTo>
                  <a:lnTo>
                    <a:pt x="1573" y="1821"/>
                  </a:lnTo>
                  <a:lnTo>
                    <a:pt x="1710" y="1710"/>
                  </a:lnTo>
                  <a:lnTo>
                    <a:pt x="1821" y="1572"/>
                  </a:lnTo>
                  <a:lnTo>
                    <a:pt x="1903" y="1407"/>
                  </a:lnTo>
                  <a:lnTo>
                    <a:pt x="1959" y="1242"/>
                  </a:lnTo>
                  <a:lnTo>
                    <a:pt x="2014" y="1076"/>
                  </a:lnTo>
                  <a:lnTo>
                    <a:pt x="1986" y="883"/>
                  </a:lnTo>
                  <a:lnTo>
                    <a:pt x="1959" y="718"/>
                  </a:lnTo>
                  <a:lnTo>
                    <a:pt x="1848" y="525"/>
                  </a:lnTo>
                  <a:lnTo>
                    <a:pt x="1710" y="359"/>
                  </a:lnTo>
                  <a:lnTo>
                    <a:pt x="1628" y="276"/>
                  </a:lnTo>
                  <a:lnTo>
                    <a:pt x="1462" y="138"/>
                  </a:lnTo>
                  <a:lnTo>
                    <a:pt x="1297" y="56"/>
                  </a:lnTo>
                  <a:lnTo>
                    <a:pt x="1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75"/>
            <p:cNvSpPr/>
            <p:nvPr/>
          </p:nvSpPr>
          <p:spPr>
            <a:xfrm>
              <a:off x="3489572" y="3572586"/>
              <a:ext cx="26015" cy="24999"/>
            </a:xfrm>
            <a:custGeom>
              <a:avLst/>
              <a:gdLst/>
              <a:ahLst/>
              <a:cxnLst/>
              <a:rect l="l" t="t" r="r" b="b"/>
              <a:pathLst>
                <a:path w="2125" h="2042" extrusionOk="0">
                  <a:moveTo>
                    <a:pt x="428" y="358"/>
                  </a:moveTo>
                  <a:lnTo>
                    <a:pt x="332" y="469"/>
                  </a:lnTo>
                  <a:lnTo>
                    <a:pt x="304" y="497"/>
                  </a:lnTo>
                  <a:lnTo>
                    <a:pt x="417" y="365"/>
                  </a:lnTo>
                  <a:lnTo>
                    <a:pt x="417" y="365"/>
                  </a:lnTo>
                  <a:lnTo>
                    <a:pt x="428" y="358"/>
                  </a:lnTo>
                  <a:close/>
                  <a:moveTo>
                    <a:pt x="1904" y="745"/>
                  </a:moveTo>
                  <a:lnTo>
                    <a:pt x="1917" y="869"/>
                  </a:lnTo>
                  <a:lnTo>
                    <a:pt x="1904" y="773"/>
                  </a:lnTo>
                  <a:lnTo>
                    <a:pt x="1904" y="745"/>
                  </a:lnTo>
                  <a:close/>
                  <a:moveTo>
                    <a:pt x="966" y="1"/>
                  </a:moveTo>
                  <a:lnTo>
                    <a:pt x="718" y="28"/>
                  </a:lnTo>
                  <a:lnTo>
                    <a:pt x="497" y="139"/>
                  </a:lnTo>
                  <a:lnTo>
                    <a:pt x="277" y="276"/>
                  </a:lnTo>
                  <a:lnTo>
                    <a:pt x="139" y="469"/>
                  </a:lnTo>
                  <a:lnTo>
                    <a:pt x="84" y="580"/>
                  </a:lnTo>
                  <a:lnTo>
                    <a:pt x="28" y="718"/>
                  </a:lnTo>
                  <a:lnTo>
                    <a:pt x="28" y="828"/>
                  </a:lnTo>
                  <a:lnTo>
                    <a:pt x="1" y="966"/>
                  </a:lnTo>
                  <a:lnTo>
                    <a:pt x="56" y="1269"/>
                  </a:lnTo>
                  <a:lnTo>
                    <a:pt x="56" y="1297"/>
                  </a:lnTo>
                  <a:lnTo>
                    <a:pt x="166" y="1545"/>
                  </a:lnTo>
                  <a:lnTo>
                    <a:pt x="222" y="1655"/>
                  </a:lnTo>
                  <a:lnTo>
                    <a:pt x="332" y="1766"/>
                  </a:lnTo>
                  <a:lnTo>
                    <a:pt x="525" y="1903"/>
                  </a:lnTo>
                  <a:lnTo>
                    <a:pt x="635" y="1959"/>
                  </a:lnTo>
                  <a:lnTo>
                    <a:pt x="745" y="2014"/>
                  </a:lnTo>
                  <a:lnTo>
                    <a:pt x="883" y="2041"/>
                  </a:lnTo>
                  <a:lnTo>
                    <a:pt x="1159" y="2041"/>
                  </a:lnTo>
                  <a:lnTo>
                    <a:pt x="1297" y="2014"/>
                  </a:lnTo>
                  <a:lnTo>
                    <a:pt x="1518" y="1903"/>
                  </a:lnTo>
                  <a:lnTo>
                    <a:pt x="1545" y="1903"/>
                  </a:lnTo>
                  <a:lnTo>
                    <a:pt x="1766" y="1738"/>
                  </a:lnTo>
                  <a:lnTo>
                    <a:pt x="1793" y="1683"/>
                  </a:lnTo>
                  <a:lnTo>
                    <a:pt x="1986" y="1435"/>
                  </a:lnTo>
                  <a:lnTo>
                    <a:pt x="2069" y="1269"/>
                  </a:lnTo>
                  <a:lnTo>
                    <a:pt x="2097" y="1076"/>
                  </a:lnTo>
                  <a:lnTo>
                    <a:pt x="2124" y="883"/>
                  </a:lnTo>
                  <a:lnTo>
                    <a:pt x="2097" y="718"/>
                  </a:lnTo>
                  <a:lnTo>
                    <a:pt x="2014" y="525"/>
                  </a:lnTo>
                  <a:lnTo>
                    <a:pt x="1904" y="387"/>
                  </a:lnTo>
                  <a:lnTo>
                    <a:pt x="1793" y="249"/>
                  </a:lnTo>
                  <a:lnTo>
                    <a:pt x="1656" y="139"/>
                  </a:lnTo>
                  <a:lnTo>
                    <a:pt x="1407" y="28"/>
                  </a:lnTo>
                  <a:lnTo>
                    <a:pt x="1297" y="1"/>
                  </a:lnTo>
                  <a:lnTo>
                    <a:pt x="1049" y="1"/>
                  </a:lnTo>
                  <a:lnTo>
                    <a:pt x="1014" y="8"/>
                  </a:lnTo>
                  <a:lnTo>
                    <a:pt x="1014" y="8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75"/>
            <p:cNvSpPr/>
            <p:nvPr/>
          </p:nvSpPr>
          <p:spPr>
            <a:xfrm>
              <a:off x="3506455" y="3613096"/>
              <a:ext cx="26015" cy="26015"/>
            </a:xfrm>
            <a:custGeom>
              <a:avLst/>
              <a:gdLst/>
              <a:ahLst/>
              <a:cxnLst/>
              <a:rect l="l" t="t" r="r" b="b"/>
              <a:pathLst>
                <a:path w="2125" h="2125" extrusionOk="0">
                  <a:moveTo>
                    <a:pt x="1159" y="1"/>
                  </a:moveTo>
                  <a:lnTo>
                    <a:pt x="883" y="56"/>
                  </a:lnTo>
                  <a:lnTo>
                    <a:pt x="663" y="139"/>
                  </a:lnTo>
                  <a:lnTo>
                    <a:pt x="470" y="304"/>
                  </a:lnTo>
                  <a:lnTo>
                    <a:pt x="277" y="497"/>
                  </a:lnTo>
                  <a:lnTo>
                    <a:pt x="166" y="635"/>
                  </a:lnTo>
                  <a:lnTo>
                    <a:pt x="83" y="801"/>
                  </a:lnTo>
                  <a:lnTo>
                    <a:pt x="1" y="966"/>
                  </a:lnTo>
                  <a:lnTo>
                    <a:pt x="1" y="1159"/>
                  </a:lnTo>
                  <a:lnTo>
                    <a:pt x="1" y="1352"/>
                  </a:lnTo>
                  <a:lnTo>
                    <a:pt x="83" y="1545"/>
                  </a:lnTo>
                  <a:lnTo>
                    <a:pt x="166" y="1711"/>
                  </a:lnTo>
                  <a:lnTo>
                    <a:pt x="277" y="1849"/>
                  </a:lnTo>
                  <a:lnTo>
                    <a:pt x="470" y="1986"/>
                  </a:lnTo>
                  <a:lnTo>
                    <a:pt x="580" y="2042"/>
                  </a:lnTo>
                  <a:lnTo>
                    <a:pt x="718" y="2097"/>
                  </a:lnTo>
                  <a:lnTo>
                    <a:pt x="828" y="2124"/>
                  </a:lnTo>
                  <a:lnTo>
                    <a:pt x="966" y="2124"/>
                  </a:lnTo>
                  <a:lnTo>
                    <a:pt x="1214" y="2097"/>
                  </a:lnTo>
                  <a:lnTo>
                    <a:pt x="1435" y="1986"/>
                  </a:lnTo>
                  <a:lnTo>
                    <a:pt x="1628" y="1849"/>
                  </a:lnTo>
                  <a:lnTo>
                    <a:pt x="1821" y="1655"/>
                  </a:lnTo>
                  <a:lnTo>
                    <a:pt x="1959" y="1518"/>
                  </a:lnTo>
                  <a:lnTo>
                    <a:pt x="2041" y="1352"/>
                  </a:lnTo>
                  <a:lnTo>
                    <a:pt x="2097" y="1159"/>
                  </a:lnTo>
                  <a:lnTo>
                    <a:pt x="2124" y="966"/>
                  </a:lnTo>
                  <a:lnTo>
                    <a:pt x="2097" y="773"/>
                  </a:lnTo>
                  <a:lnTo>
                    <a:pt x="2041" y="608"/>
                  </a:lnTo>
                  <a:lnTo>
                    <a:pt x="1959" y="442"/>
                  </a:lnTo>
                  <a:lnTo>
                    <a:pt x="1821" y="304"/>
                  </a:lnTo>
                  <a:lnTo>
                    <a:pt x="1628" y="139"/>
                  </a:lnTo>
                  <a:lnTo>
                    <a:pt x="1517" y="84"/>
                  </a:lnTo>
                  <a:lnTo>
                    <a:pt x="1407" y="56"/>
                  </a:lnTo>
                  <a:lnTo>
                    <a:pt x="1269" y="28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75"/>
            <p:cNvSpPr/>
            <p:nvPr/>
          </p:nvSpPr>
          <p:spPr>
            <a:xfrm>
              <a:off x="3761687" y="3362259"/>
              <a:ext cx="87118" cy="146530"/>
            </a:xfrm>
            <a:custGeom>
              <a:avLst/>
              <a:gdLst/>
              <a:ahLst/>
              <a:cxnLst/>
              <a:rect l="l" t="t" r="r" b="b"/>
              <a:pathLst>
                <a:path w="7116" h="11969" extrusionOk="0">
                  <a:moveTo>
                    <a:pt x="387" y="0"/>
                  </a:moveTo>
                  <a:lnTo>
                    <a:pt x="304" y="28"/>
                  </a:lnTo>
                  <a:lnTo>
                    <a:pt x="221" y="83"/>
                  </a:lnTo>
                  <a:lnTo>
                    <a:pt x="83" y="221"/>
                  </a:lnTo>
                  <a:lnTo>
                    <a:pt x="28" y="386"/>
                  </a:lnTo>
                  <a:lnTo>
                    <a:pt x="1" y="552"/>
                  </a:lnTo>
                  <a:lnTo>
                    <a:pt x="1" y="635"/>
                  </a:lnTo>
                  <a:lnTo>
                    <a:pt x="56" y="717"/>
                  </a:lnTo>
                  <a:lnTo>
                    <a:pt x="83" y="800"/>
                  </a:lnTo>
                  <a:lnTo>
                    <a:pt x="166" y="855"/>
                  </a:lnTo>
                  <a:lnTo>
                    <a:pt x="249" y="883"/>
                  </a:lnTo>
                  <a:lnTo>
                    <a:pt x="332" y="910"/>
                  </a:lnTo>
                  <a:lnTo>
                    <a:pt x="718" y="993"/>
                  </a:lnTo>
                  <a:lnTo>
                    <a:pt x="1076" y="1103"/>
                  </a:lnTo>
                  <a:lnTo>
                    <a:pt x="1407" y="1241"/>
                  </a:lnTo>
                  <a:lnTo>
                    <a:pt x="1766" y="1407"/>
                  </a:lnTo>
                  <a:lnTo>
                    <a:pt x="2097" y="1600"/>
                  </a:lnTo>
                  <a:lnTo>
                    <a:pt x="2427" y="1820"/>
                  </a:lnTo>
                  <a:lnTo>
                    <a:pt x="2731" y="2041"/>
                  </a:lnTo>
                  <a:lnTo>
                    <a:pt x="3034" y="2317"/>
                  </a:lnTo>
                  <a:lnTo>
                    <a:pt x="3310" y="2565"/>
                  </a:lnTo>
                  <a:lnTo>
                    <a:pt x="3586" y="2868"/>
                  </a:lnTo>
                  <a:lnTo>
                    <a:pt x="4110" y="3447"/>
                  </a:lnTo>
                  <a:lnTo>
                    <a:pt x="4551" y="4082"/>
                  </a:lnTo>
                  <a:lnTo>
                    <a:pt x="4937" y="4688"/>
                  </a:lnTo>
                  <a:lnTo>
                    <a:pt x="5158" y="5075"/>
                  </a:lnTo>
                  <a:lnTo>
                    <a:pt x="5351" y="5488"/>
                  </a:lnTo>
                  <a:lnTo>
                    <a:pt x="5544" y="5874"/>
                  </a:lnTo>
                  <a:lnTo>
                    <a:pt x="5682" y="6288"/>
                  </a:lnTo>
                  <a:lnTo>
                    <a:pt x="5819" y="6702"/>
                  </a:lnTo>
                  <a:lnTo>
                    <a:pt x="5930" y="7115"/>
                  </a:lnTo>
                  <a:lnTo>
                    <a:pt x="6012" y="7556"/>
                  </a:lnTo>
                  <a:lnTo>
                    <a:pt x="6095" y="7970"/>
                  </a:lnTo>
                  <a:lnTo>
                    <a:pt x="6123" y="8411"/>
                  </a:lnTo>
                  <a:lnTo>
                    <a:pt x="6150" y="8825"/>
                  </a:lnTo>
                  <a:lnTo>
                    <a:pt x="6123" y="9266"/>
                  </a:lnTo>
                  <a:lnTo>
                    <a:pt x="6095" y="9707"/>
                  </a:lnTo>
                  <a:lnTo>
                    <a:pt x="6040" y="10121"/>
                  </a:lnTo>
                  <a:lnTo>
                    <a:pt x="5930" y="10562"/>
                  </a:lnTo>
                  <a:lnTo>
                    <a:pt x="5819" y="10976"/>
                  </a:lnTo>
                  <a:lnTo>
                    <a:pt x="5682" y="11390"/>
                  </a:lnTo>
                  <a:lnTo>
                    <a:pt x="5654" y="11500"/>
                  </a:lnTo>
                  <a:lnTo>
                    <a:pt x="5626" y="11583"/>
                  </a:lnTo>
                  <a:lnTo>
                    <a:pt x="5654" y="11693"/>
                  </a:lnTo>
                  <a:lnTo>
                    <a:pt x="5682" y="11748"/>
                  </a:lnTo>
                  <a:lnTo>
                    <a:pt x="5737" y="11831"/>
                  </a:lnTo>
                  <a:lnTo>
                    <a:pt x="5819" y="11886"/>
                  </a:lnTo>
                  <a:lnTo>
                    <a:pt x="5957" y="11941"/>
                  </a:lnTo>
                  <a:lnTo>
                    <a:pt x="6150" y="11969"/>
                  </a:lnTo>
                  <a:lnTo>
                    <a:pt x="6316" y="11941"/>
                  </a:lnTo>
                  <a:lnTo>
                    <a:pt x="6399" y="11886"/>
                  </a:lnTo>
                  <a:lnTo>
                    <a:pt x="6481" y="11831"/>
                  </a:lnTo>
                  <a:lnTo>
                    <a:pt x="6536" y="11748"/>
                  </a:lnTo>
                  <a:lnTo>
                    <a:pt x="6592" y="11665"/>
                  </a:lnTo>
                  <a:lnTo>
                    <a:pt x="6757" y="11197"/>
                  </a:lnTo>
                  <a:lnTo>
                    <a:pt x="6895" y="10728"/>
                  </a:lnTo>
                  <a:lnTo>
                    <a:pt x="7005" y="10259"/>
                  </a:lnTo>
                  <a:lnTo>
                    <a:pt x="7060" y="9763"/>
                  </a:lnTo>
                  <a:lnTo>
                    <a:pt x="7088" y="9294"/>
                  </a:lnTo>
                  <a:lnTo>
                    <a:pt x="7116" y="8797"/>
                  </a:lnTo>
                  <a:lnTo>
                    <a:pt x="7088" y="8329"/>
                  </a:lnTo>
                  <a:lnTo>
                    <a:pt x="7033" y="7860"/>
                  </a:lnTo>
                  <a:lnTo>
                    <a:pt x="6978" y="7363"/>
                  </a:lnTo>
                  <a:lnTo>
                    <a:pt x="6867" y="6895"/>
                  </a:lnTo>
                  <a:lnTo>
                    <a:pt x="6757" y="6426"/>
                  </a:lnTo>
                  <a:lnTo>
                    <a:pt x="6592" y="5985"/>
                  </a:lnTo>
                  <a:lnTo>
                    <a:pt x="6426" y="5516"/>
                  </a:lnTo>
                  <a:lnTo>
                    <a:pt x="6233" y="5075"/>
                  </a:lnTo>
                  <a:lnTo>
                    <a:pt x="6012" y="4633"/>
                  </a:lnTo>
                  <a:lnTo>
                    <a:pt x="5792" y="4220"/>
                  </a:lnTo>
                  <a:lnTo>
                    <a:pt x="5323" y="3530"/>
                  </a:lnTo>
                  <a:lnTo>
                    <a:pt x="4827" y="2813"/>
                  </a:lnTo>
                  <a:lnTo>
                    <a:pt x="4551" y="2482"/>
                  </a:lnTo>
                  <a:lnTo>
                    <a:pt x="4248" y="2151"/>
                  </a:lnTo>
                  <a:lnTo>
                    <a:pt x="3944" y="1848"/>
                  </a:lnTo>
                  <a:lnTo>
                    <a:pt x="3613" y="1545"/>
                  </a:lnTo>
                  <a:lnTo>
                    <a:pt x="3282" y="1269"/>
                  </a:lnTo>
                  <a:lnTo>
                    <a:pt x="2924" y="993"/>
                  </a:lnTo>
                  <a:lnTo>
                    <a:pt x="2565" y="745"/>
                  </a:lnTo>
                  <a:lnTo>
                    <a:pt x="2179" y="552"/>
                  </a:lnTo>
                  <a:lnTo>
                    <a:pt x="1793" y="359"/>
                  </a:lnTo>
                  <a:lnTo>
                    <a:pt x="1407" y="193"/>
                  </a:lnTo>
                  <a:lnTo>
                    <a:pt x="1021" y="83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75"/>
            <p:cNvSpPr/>
            <p:nvPr/>
          </p:nvSpPr>
          <p:spPr>
            <a:xfrm>
              <a:off x="3826511" y="3518902"/>
              <a:ext cx="14189" cy="11496"/>
            </a:xfrm>
            <a:custGeom>
              <a:avLst/>
              <a:gdLst/>
              <a:ahLst/>
              <a:cxnLst/>
              <a:rect l="l" t="t" r="r" b="b"/>
              <a:pathLst>
                <a:path w="1159" h="939" extrusionOk="0">
                  <a:moveTo>
                    <a:pt x="387" y="1"/>
                  </a:moveTo>
                  <a:lnTo>
                    <a:pt x="304" y="29"/>
                  </a:lnTo>
                  <a:lnTo>
                    <a:pt x="221" y="84"/>
                  </a:lnTo>
                  <a:lnTo>
                    <a:pt x="166" y="139"/>
                  </a:lnTo>
                  <a:lnTo>
                    <a:pt x="83" y="194"/>
                  </a:lnTo>
                  <a:lnTo>
                    <a:pt x="56" y="277"/>
                  </a:lnTo>
                  <a:lnTo>
                    <a:pt x="28" y="387"/>
                  </a:lnTo>
                  <a:lnTo>
                    <a:pt x="0" y="470"/>
                  </a:lnTo>
                  <a:lnTo>
                    <a:pt x="28" y="608"/>
                  </a:lnTo>
                  <a:lnTo>
                    <a:pt x="83" y="718"/>
                  </a:lnTo>
                  <a:lnTo>
                    <a:pt x="166" y="801"/>
                  </a:lnTo>
                  <a:lnTo>
                    <a:pt x="249" y="883"/>
                  </a:lnTo>
                  <a:lnTo>
                    <a:pt x="359" y="939"/>
                  </a:lnTo>
                  <a:lnTo>
                    <a:pt x="773" y="939"/>
                  </a:lnTo>
                  <a:lnTo>
                    <a:pt x="855" y="911"/>
                  </a:lnTo>
                  <a:lnTo>
                    <a:pt x="938" y="883"/>
                  </a:lnTo>
                  <a:lnTo>
                    <a:pt x="993" y="801"/>
                  </a:lnTo>
                  <a:lnTo>
                    <a:pt x="1076" y="746"/>
                  </a:lnTo>
                  <a:lnTo>
                    <a:pt x="1104" y="663"/>
                  </a:lnTo>
                  <a:lnTo>
                    <a:pt x="1131" y="580"/>
                  </a:lnTo>
                  <a:lnTo>
                    <a:pt x="1159" y="470"/>
                  </a:lnTo>
                  <a:lnTo>
                    <a:pt x="1131" y="332"/>
                  </a:lnTo>
                  <a:lnTo>
                    <a:pt x="1076" y="222"/>
                  </a:lnTo>
                  <a:lnTo>
                    <a:pt x="993" y="139"/>
                  </a:lnTo>
                  <a:lnTo>
                    <a:pt x="911" y="56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75"/>
            <p:cNvSpPr/>
            <p:nvPr/>
          </p:nvSpPr>
          <p:spPr>
            <a:xfrm>
              <a:off x="3819079" y="3539164"/>
              <a:ext cx="13859" cy="12842"/>
            </a:xfrm>
            <a:custGeom>
              <a:avLst/>
              <a:gdLst/>
              <a:ahLst/>
              <a:cxnLst/>
              <a:rect l="l" t="t" r="r" b="b"/>
              <a:pathLst>
                <a:path w="1132" h="1049" extrusionOk="0">
                  <a:moveTo>
                    <a:pt x="359" y="1"/>
                  </a:moveTo>
                  <a:lnTo>
                    <a:pt x="277" y="56"/>
                  </a:lnTo>
                  <a:lnTo>
                    <a:pt x="194" y="83"/>
                  </a:lnTo>
                  <a:lnTo>
                    <a:pt x="139" y="166"/>
                  </a:lnTo>
                  <a:lnTo>
                    <a:pt x="84" y="221"/>
                  </a:lnTo>
                  <a:lnTo>
                    <a:pt x="28" y="359"/>
                  </a:lnTo>
                  <a:lnTo>
                    <a:pt x="1" y="469"/>
                  </a:lnTo>
                  <a:lnTo>
                    <a:pt x="28" y="607"/>
                  </a:lnTo>
                  <a:lnTo>
                    <a:pt x="84" y="718"/>
                  </a:lnTo>
                  <a:lnTo>
                    <a:pt x="139" y="800"/>
                  </a:lnTo>
                  <a:lnTo>
                    <a:pt x="249" y="883"/>
                  </a:lnTo>
                  <a:lnTo>
                    <a:pt x="414" y="966"/>
                  </a:lnTo>
                  <a:lnTo>
                    <a:pt x="497" y="1021"/>
                  </a:lnTo>
                  <a:lnTo>
                    <a:pt x="607" y="1021"/>
                  </a:lnTo>
                  <a:lnTo>
                    <a:pt x="690" y="1049"/>
                  </a:lnTo>
                  <a:lnTo>
                    <a:pt x="801" y="1021"/>
                  </a:lnTo>
                  <a:lnTo>
                    <a:pt x="883" y="993"/>
                  </a:lnTo>
                  <a:lnTo>
                    <a:pt x="966" y="938"/>
                  </a:lnTo>
                  <a:lnTo>
                    <a:pt x="1021" y="883"/>
                  </a:lnTo>
                  <a:lnTo>
                    <a:pt x="1076" y="800"/>
                  </a:lnTo>
                  <a:lnTo>
                    <a:pt x="1131" y="690"/>
                  </a:lnTo>
                  <a:lnTo>
                    <a:pt x="1131" y="552"/>
                  </a:lnTo>
                  <a:lnTo>
                    <a:pt x="1131" y="442"/>
                  </a:lnTo>
                  <a:lnTo>
                    <a:pt x="1076" y="332"/>
                  </a:lnTo>
                  <a:lnTo>
                    <a:pt x="994" y="221"/>
                  </a:lnTo>
                  <a:lnTo>
                    <a:pt x="911" y="138"/>
                  </a:lnTo>
                  <a:lnTo>
                    <a:pt x="745" y="56"/>
                  </a:lnTo>
                  <a:lnTo>
                    <a:pt x="635" y="28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75"/>
            <p:cNvSpPr/>
            <p:nvPr/>
          </p:nvSpPr>
          <p:spPr>
            <a:xfrm>
              <a:off x="3807608" y="3550978"/>
              <a:ext cx="13846" cy="12512"/>
            </a:xfrm>
            <a:custGeom>
              <a:avLst/>
              <a:gdLst/>
              <a:ahLst/>
              <a:cxnLst/>
              <a:rect l="l" t="t" r="r" b="b"/>
              <a:pathLst>
                <a:path w="1131" h="1022" extrusionOk="0">
                  <a:moveTo>
                    <a:pt x="331" y="1"/>
                  </a:moveTo>
                  <a:lnTo>
                    <a:pt x="248" y="28"/>
                  </a:lnTo>
                  <a:lnTo>
                    <a:pt x="166" y="84"/>
                  </a:lnTo>
                  <a:lnTo>
                    <a:pt x="110" y="139"/>
                  </a:lnTo>
                  <a:lnTo>
                    <a:pt x="55" y="221"/>
                  </a:lnTo>
                  <a:lnTo>
                    <a:pt x="0" y="332"/>
                  </a:lnTo>
                  <a:lnTo>
                    <a:pt x="0" y="470"/>
                  </a:lnTo>
                  <a:lnTo>
                    <a:pt x="0" y="607"/>
                  </a:lnTo>
                  <a:lnTo>
                    <a:pt x="55" y="718"/>
                  </a:lnTo>
                  <a:lnTo>
                    <a:pt x="138" y="801"/>
                  </a:lnTo>
                  <a:lnTo>
                    <a:pt x="221" y="883"/>
                  </a:lnTo>
                  <a:lnTo>
                    <a:pt x="414" y="966"/>
                  </a:lnTo>
                  <a:lnTo>
                    <a:pt x="497" y="1021"/>
                  </a:lnTo>
                  <a:lnTo>
                    <a:pt x="772" y="1021"/>
                  </a:lnTo>
                  <a:lnTo>
                    <a:pt x="855" y="994"/>
                  </a:lnTo>
                  <a:lnTo>
                    <a:pt x="938" y="938"/>
                  </a:lnTo>
                  <a:lnTo>
                    <a:pt x="993" y="883"/>
                  </a:lnTo>
                  <a:lnTo>
                    <a:pt x="1048" y="801"/>
                  </a:lnTo>
                  <a:lnTo>
                    <a:pt x="1103" y="690"/>
                  </a:lnTo>
                  <a:lnTo>
                    <a:pt x="1131" y="552"/>
                  </a:lnTo>
                  <a:lnTo>
                    <a:pt x="1103" y="414"/>
                  </a:lnTo>
                  <a:lnTo>
                    <a:pt x="1048" y="304"/>
                  </a:lnTo>
                  <a:lnTo>
                    <a:pt x="993" y="221"/>
                  </a:lnTo>
                  <a:lnTo>
                    <a:pt x="883" y="139"/>
                  </a:lnTo>
                  <a:lnTo>
                    <a:pt x="717" y="56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75"/>
            <p:cNvSpPr/>
            <p:nvPr/>
          </p:nvSpPr>
          <p:spPr>
            <a:xfrm>
              <a:off x="3574315" y="3473336"/>
              <a:ext cx="121886" cy="142478"/>
            </a:xfrm>
            <a:custGeom>
              <a:avLst/>
              <a:gdLst/>
              <a:ahLst/>
              <a:cxnLst/>
              <a:rect l="l" t="t" r="r" b="b"/>
              <a:pathLst>
                <a:path w="9956" h="11638" extrusionOk="0">
                  <a:moveTo>
                    <a:pt x="552" y="0"/>
                  </a:moveTo>
                  <a:lnTo>
                    <a:pt x="387" y="28"/>
                  </a:lnTo>
                  <a:lnTo>
                    <a:pt x="221" y="110"/>
                  </a:lnTo>
                  <a:lnTo>
                    <a:pt x="166" y="166"/>
                  </a:lnTo>
                  <a:lnTo>
                    <a:pt x="111" y="248"/>
                  </a:lnTo>
                  <a:lnTo>
                    <a:pt x="56" y="331"/>
                  </a:lnTo>
                  <a:lnTo>
                    <a:pt x="56" y="441"/>
                  </a:lnTo>
                  <a:lnTo>
                    <a:pt x="1" y="938"/>
                  </a:lnTo>
                  <a:lnTo>
                    <a:pt x="1" y="1407"/>
                  </a:lnTo>
                  <a:lnTo>
                    <a:pt x="1" y="1903"/>
                  </a:lnTo>
                  <a:lnTo>
                    <a:pt x="28" y="2372"/>
                  </a:lnTo>
                  <a:lnTo>
                    <a:pt x="56" y="2841"/>
                  </a:lnTo>
                  <a:lnTo>
                    <a:pt x="139" y="3309"/>
                  </a:lnTo>
                  <a:lnTo>
                    <a:pt x="221" y="3778"/>
                  </a:lnTo>
                  <a:lnTo>
                    <a:pt x="332" y="4247"/>
                  </a:lnTo>
                  <a:lnTo>
                    <a:pt x="442" y="4688"/>
                  </a:lnTo>
                  <a:lnTo>
                    <a:pt x="607" y="5129"/>
                  </a:lnTo>
                  <a:lnTo>
                    <a:pt x="773" y="5571"/>
                  </a:lnTo>
                  <a:lnTo>
                    <a:pt x="966" y="6012"/>
                  </a:lnTo>
                  <a:lnTo>
                    <a:pt x="1186" y="6426"/>
                  </a:lnTo>
                  <a:lnTo>
                    <a:pt x="1435" y="6839"/>
                  </a:lnTo>
                  <a:lnTo>
                    <a:pt x="1710" y="7225"/>
                  </a:lnTo>
                  <a:lnTo>
                    <a:pt x="2014" y="7639"/>
                  </a:lnTo>
                  <a:lnTo>
                    <a:pt x="2372" y="8053"/>
                  </a:lnTo>
                  <a:lnTo>
                    <a:pt x="2758" y="8439"/>
                  </a:lnTo>
                  <a:lnTo>
                    <a:pt x="3144" y="8825"/>
                  </a:lnTo>
                  <a:lnTo>
                    <a:pt x="3558" y="9183"/>
                  </a:lnTo>
                  <a:lnTo>
                    <a:pt x="3999" y="9487"/>
                  </a:lnTo>
                  <a:lnTo>
                    <a:pt x="4441" y="9817"/>
                  </a:lnTo>
                  <a:lnTo>
                    <a:pt x="4909" y="10093"/>
                  </a:lnTo>
                  <a:lnTo>
                    <a:pt x="5378" y="10341"/>
                  </a:lnTo>
                  <a:lnTo>
                    <a:pt x="5847" y="10590"/>
                  </a:lnTo>
                  <a:lnTo>
                    <a:pt x="6343" y="10810"/>
                  </a:lnTo>
                  <a:lnTo>
                    <a:pt x="6867" y="11003"/>
                  </a:lnTo>
                  <a:lnTo>
                    <a:pt x="7364" y="11169"/>
                  </a:lnTo>
                  <a:lnTo>
                    <a:pt x="7888" y="11334"/>
                  </a:lnTo>
                  <a:lnTo>
                    <a:pt x="8412" y="11472"/>
                  </a:lnTo>
                  <a:lnTo>
                    <a:pt x="8963" y="11555"/>
                  </a:lnTo>
                  <a:lnTo>
                    <a:pt x="9515" y="11638"/>
                  </a:lnTo>
                  <a:lnTo>
                    <a:pt x="9708" y="11638"/>
                  </a:lnTo>
                  <a:lnTo>
                    <a:pt x="9790" y="11582"/>
                  </a:lnTo>
                  <a:lnTo>
                    <a:pt x="9846" y="11527"/>
                  </a:lnTo>
                  <a:lnTo>
                    <a:pt x="9901" y="11472"/>
                  </a:lnTo>
                  <a:lnTo>
                    <a:pt x="9928" y="11389"/>
                  </a:lnTo>
                  <a:lnTo>
                    <a:pt x="9956" y="11224"/>
                  </a:lnTo>
                  <a:lnTo>
                    <a:pt x="9928" y="11058"/>
                  </a:lnTo>
                  <a:lnTo>
                    <a:pt x="9846" y="10893"/>
                  </a:lnTo>
                  <a:lnTo>
                    <a:pt x="9790" y="10810"/>
                  </a:lnTo>
                  <a:lnTo>
                    <a:pt x="9708" y="10755"/>
                  </a:lnTo>
                  <a:lnTo>
                    <a:pt x="9597" y="10700"/>
                  </a:lnTo>
                  <a:lnTo>
                    <a:pt x="9515" y="10700"/>
                  </a:lnTo>
                  <a:lnTo>
                    <a:pt x="9018" y="10617"/>
                  </a:lnTo>
                  <a:lnTo>
                    <a:pt x="8522" y="10507"/>
                  </a:lnTo>
                  <a:lnTo>
                    <a:pt x="8025" y="10397"/>
                  </a:lnTo>
                  <a:lnTo>
                    <a:pt x="7557" y="10259"/>
                  </a:lnTo>
                  <a:lnTo>
                    <a:pt x="7088" y="10093"/>
                  </a:lnTo>
                  <a:lnTo>
                    <a:pt x="6619" y="9900"/>
                  </a:lnTo>
                  <a:lnTo>
                    <a:pt x="6178" y="9707"/>
                  </a:lnTo>
                  <a:lnTo>
                    <a:pt x="5737" y="9459"/>
                  </a:lnTo>
                  <a:lnTo>
                    <a:pt x="5295" y="9211"/>
                  </a:lnTo>
                  <a:lnTo>
                    <a:pt x="4882" y="8963"/>
                  </a:lnTo>
                  <a:lnTo>
                    <a:pt x="4496" y="8659"/>
                  </a:lnTo>
                  <a:lnTo>
                    <a:pt x="4082" y="8356"/>
                  </a:lnTo>
                  <a:lnTo>
                    <a:pt x="3724" y="8053"/>
                  </a:lnTo>
                  <a:lnTo>
                    <a:pt x="3365" y="7694"/>
                  </a:lnTo>
                  <a:lnTo>
                    <a:pt x="3007" y="7336"/>
                  </a:lnTo>
                  <a:lnTo>
                    <a:pt x="2676" y="6949"/>
                  </a:lnTo>
                  <a:lnTo>
                    <a:pt x="2427" y="6591"/>
                  </a:lnTo>
                  <a:lnTo>
                    <a:pt x="2179" y="6232"/>
                  </a:lnTo>
                  <a:lnTo>
                    <a:pt x="1959" y="5846"/>
                  </a:lnTo>
                  <a:lnTo>
                    <a:pt x="1766" y="5488"/>
                  </a:lnTo>
                  <a:lnTo>
                    <a:pt x="1600" y="5074"/>
                  </a:lnTo>
                  <a:lnTo>
                    <a:pt x="1435" y="4688"/>
                  </a:lnTo>
                  <a:lnTo>
                    <a:pt x="1324" y="4275"/>
                  </a:lnTo>
                  <a:lnTo>
                    <a:pt x="1214" y="3861"/>
                  </a:lnTo>
                  <a:lnTo>
                    <a:pt x="1131" y="3447"/>
                  </a:lnTo>
                  <a:lnTo>
                    <a:pt x="1049" y="3034"/>
                  </a:lnTo>
                  <a:lnTo>
                    <a:pt x="993" y="2620"/>
                  </a:lnTo>
                  <a:lnTo>
                    <a:pt x="966" y="2179"/>
                  </a:lnTo>
                  <a:lnTo>
                    <a:pt x="966" y="1324"/>
                  </a:lnTo>
                  <a:lnTo>
                    <a:pt x="993" y="441"/>
                  </a:lnTo>
                  <a:lnTo>
                    <a:pt x="993" y="331"/>
                  </a:lnTo>
                  <a:lnTo>
                    <a:pt x="993" y="248"/>
                  </a:lnTo>
                  <a:lnTo>
                    <a:pt x="938" y="166"/>
                  </a:lnTo>
                  <a:lnTo>
                    <a:pt x="883" y="110"/>
                  </a:lnTo>
                  <a:lnTo>
                    <a:pt x="828" y="55"/>
                  </a:lnTo>
                  <a:lnTo>
                    <a:pt x="745" y="28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75"/>
            <p:cNvSpPr/>
            <p:nvPr/>
          </p:nvSpPr>
          <p:spPr>
            <a:xfrm>
              <a:off x="3579041" y="3447333"/>
              <a:ext cx="18241" cy="12842"/>
            </a:xfrm>
            <a:custGeom>
              <a:avLst/>
              <a:gdLst/>
              <a:ahLst/>
              <a:cxnLst/>
              <a:rect l="l" t="t" r="r" b="b"/>
              <a:pathLst>
                <a:path w="1490" h="1049" extrusionOk="0">
                  <a:moveTo>
                    <a:pt x="387" y="1"/>
                  </a:moveTo>
                  <a:lnTo>
                    <a:pt x="304" y="28"/>
                  </a:lnTo>
                  <a:lnTo>
                    <a:pt x="221" y="83"/>
                  </a:lnTo>
                  <a:lnTo>
                    <a:pt x="139" y="139"/>
                  </a:lnTo>
                  <a:lnTo>
                    <a:pt x="83" y="221"/>
                  </a:lnTo>
                  <a:lnTo>
                    <a:pt x="56" y="304"/>
                  </a:lnTo>
                  <a:lnTo>
                    <a:pt x="28" y="387"/>
                  </a:lnTo>
                  <a:lnTo>
                    <a:pt x="1" y="470"/>
                  </a:lnTo>
                  <a:lnTo>
                    <a:pt x="28" y="607"/>
                  </a:lnTo>
                  <a:lnTo>
                    <a:pt x="83" y="718"/>
                  </a:lnTo>
                  <a:lnTo>
                    <a:pt x="139" y="828"/>
                  </a:lnTo>
                  <a:lnTo>
                    <a:pt x="249" y="883"/>
                  </a:lnTo>
                  <a:lnTo>
                    <a:pt x="359" y="938"/>
                  </a:lnTo>
                  <a:lnTo>
                    <a:pt x="497" y="966"/>
                  </a:lnTo>
                  <a:lnTo>
                    <a:pt x="580" y="966"/>
                  </a:lnTo>
                  <a:lnTo>
                    <a:pt x="883" y="1021"/>
                  </a:lnTo>
                  <a:lnTo>
                    <a:pt x="966" y="1049"/>
                  </a:lnTo>
                  <a:lnTo>
                    <a:pt x="1076" y="1049"/>
                  </a:lnTo>
                  <a:lnTo>
                    <a:pt x="1159" y="1021"/>
                  </a:lnTo>
                  <a:lnTo>
                    <a:pt x="1242" y="993"/>
                  </a:lnTo>
                  <a:lnTo>
                    <a:pt x="1324" y="938"/>
                  </a:lnTo>
                  <a:lnTo>
                    <a:pt x="1380" y="856"/>
                  </a:lnTo>
                  <a:lnTo>
                    <a:pt x="1435" y="773"/>
                  </a:lnTo>
                  <a:lnTo>
                    <a:pt x="1462" y="690"/>
                  </a:lnTo>
                  <a:lnTo>
                    <a:pt x="1490" y="580"/>
                  </a:lnTo>
                  <a:lnTo>
                    <a:pt x="1462" y="442"/>
                  </a:lnTo>
                  <a:lnTo>
                    <a:pt x="1435" y="332"/>
                  </a:lnTo>
                  <a:lnTo>
                    <a:pt x="1352" y="221"/>
                  </a:lnTo>
                  <a:lnTo>
                    <a:pt x="1242" y="139"/>
                  </a:lnTo>
                  <a:lnTo>
                    <a:pt x="1131" y="111"/>
                  </a:lnTo>
                  <a:lnTo>
                    <a:pt x="883" y="28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75"/>
            <p:cNvSpPr/>
            <p:nvPr/>
          </p:nvSpPr>
          <p:spPr>
            <a:xfrm>
              <a:off x="3588492" y="3429446"/>
              <a:ext cx="14201" cy="13516"/>
            </a:xfrm>
            <a:custGeom>
              <a:avLst/>
              <a:gdLst/>
              <a:ahLst/>
              <a:cxnLst/>
              <a:rect l="l" t="t" r="r" b="b"/>
              <a:pathLst>
                <a:path w="1160" h="1104" extrusionOk="0">
                  <a:moveTo>
                    <a:pt x="470" y="0"/>
                  </a:moveTo>
                  <a:lnTo>
                    <a:pt x="359" y="28"/>
                  </a:lnTo>
                  <a:lnTo>
                    <a:pt x="304" y="55"/>
                  </a:lnTo>
                  <a:lnTo>
                    <a:pt x="249" y="83"/>
                  </a:lnTo>
                  <a:lnTo>
                    <a:pt x="139" y="138"/>
                  </a:lnTo>
                  <a:lnTo>
                    <a:pt x="56" y="248"/>
                  </a:lnTo>
                  <a:lnTo>
                    <a:pt x="1" y="359"/>
                  </a:lnTo>
                  <a:lnTo>
                    <a:pt x="1" y="497"/>
                  </a:lnTo>
                  <a:lnTo>
                    <a:pt x="1" y="634"/>
                  </a:lnTo>
                  <a:lnTo>
                    <a:pt x="28" y="634"/>
                  </a:lnTo>
                  <a:lnTo>
                    <a:pt x="56" y="745"/>
                  </a:lnTo>
                  <a:lnTo>
                    <a:pt x="84" y="800"/>
                  </a:lnTo>
                  <a:lnTo>
                    <a:pt x="139" y="855"/>
                  </a:lnTo>
                  <a:lnTo>
                    <a:pt x="222" y="910"/>
                  </a:lnTo>
                  <a:lnTo>
                    <a:pt x="277" y="965"/>
                  </a:lnTo>
                  <a:lnTo>
                    <a:pt x="359" y="1021"/>
                  </a:lnTo>
                  <a:lnTo>
                    <a:pt x="415" y="1021"/>
                  </a:lnTo>
                  <a:lnTo>
                    <a:pt x="497" y="1076"/>
                  </a:lnTo>
                  <a:lnTo>
                    <a:pt x="580" y="1103"/>
                  </a:lnTo>
                  <a:lnTo>
                    <a:pt x="773" y="1103"/>
                  </a:lnTo>
                  <a:lnTo>
                    <a:pt x="856" y="1076"/>
                  </a:lnTo>
                  <a:lnTo>
                    <a:pt x="938" y="1021"/>
                  </a:lnTo>
                  <a:lnTo>
                    <a:pt x="1021" y="965"/>
                  </a:lnTo>
                  <a:lnTo>
                    <a:pt x="1076" y="883"/>
                  </a:lnTo>
                  <a:lnTo>
                    <a:pt x="1132" y="772"/>
                  </a:lnTo>
                  <a:lnTo>
                    <a:pt x="1159" y="634"/>
                  </a:lnTo>
                  <a:lnTo>
                    <a:pt x="1132" y="497"/>
                  </a:lnTo>
                  <a:lnTo>
                    <a:pt x="1076" y="386"/>
                  </a:lnTo>
                  <a:lnTo>
                    <a:pt x="1021" y="304"/>
                  </a:lnTo>
                  <a:lnTo>
                    <a:pt x="911" y="221"/>
                  </a:lnTo>
                  <a:lnTo>
                    <a:pt x="745" y="83"/>
                  </a:lnTo>
                  <a:lnTo>
                    <a:pt x="608" y="28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75"/>
            <p:cNvSpPr/>
            <p:nvPr/>
          </p:nvSpPr>
          <p:spPr>
            <a:xfrm>
              <a:off x="3595250" y="3412221"/>
              <a:ext cx="17899" cy="14875"/>
            </a:xfrm>
            <a:custGeom>
              <a:avLst/>
              <a:gdLst/>
              <a:ahLst/>
              <a:cxnLst/>
              <a:rect l="l" t="t" r="r" b="b"/>
              <a:pathLst>
                <a:path w="1462" h="1215" extrusionOk="0">
                  <a:moveTo>
                    <a:pt x="386" y="1"/>
                  </a:moveTo>
                  <a:lnTo>
                    <a:pt x="276" y="28"/>
                  </a:lnTo>
                  <a:lnTo>
                    <a:pt x="193" y="83"/>
                  </a:lnTo>
                  <a:lnTo>
                    <a:pt x="138" y="139"/>
                  </a:lnTo>
                  <a:lnTo>
                    <a:pt x="83" y="194"/>
                  </a:lnTo>
                  <a:lnTo>
                    <a:pt x="28" y="277"/>
                  </a:lnTo>
                  <a:lnTo>
                    <a:pt x="0" y="387"/>
                  </a:lnTo>
                  <a:lnTo>
                    <a:pt x="0" y="470"/>
                  </a:lnTo>
                  <a:lnTo>
                    <a:pt x="0" y="607"/>
                  </a:lnTo>
                  <a:lnTo>
                    <a:pt x="56" y="718"/>
                  </a:lnTo>
                  <a:lnTo>
                    <a:pt x="138" y="800"/>
                  </a:lnTo>
                  <a:lnTo>
                    <a:pt x="221" y="883"/>
                  </a:lnTo>
                  <a:lnTo>
                    <a:pt x="359" y="938"/>
                  </a:lnTo>
                  <a:lnTo>
                    <a:pt x="469" y="938"/>
                  </a:lnTo>
                  <a:lnTo>
                    <a:pt x="469" y="938"/>
                  </a:lnTo>
                  <a:lnTo>
                    <a:pt x="469" y="938"/>
                  </a:lnTo>
                  <a:lnTo>
                    <a:pt x="497" y="966"/>
                  </a:lnTo>
                  <a:lnTo>
                    <a:pt x="359" y="938"/>
                  </a:lnTo>
                  <a:lnTo>
                    <a:pt x="555" y="987"/>
                  </a:lnTo>
                  <a:lnTo>
                    <a:pt x="555" y="987"/>
                  </a:lnTo>
                  <a:lnTo>
                    <a:pt x="662" y="1049"/>
                  </a:lnTo>
                  <a:lnTo>
                    <a:pt x="662" y="1049"/>
                  </a:lnTo>
                  <a:lnTo>
                    <a:pt x="552" y="994"/>
                  </a:lnTo>
                  <a:lnTo>
                    <a:pt x="662" y="1076"/>
                  </a:lnTo>
                  <a:lnTo>
                    <a:pt x="717" y="1131"/>
                  </a:lnTo>
                  <a:lnTo>
                    <a:pt x="800" y="1159"/>
                  </a:lnTo>
                  <a:lnTo>
                    <a:pt x="910" y="1214"/>
                  </a:lnTo>
                  <a:lnTo>
                    <a:pt x="1103" y="1214"/>
                  </a:lnTo>
                  <a:lnTo>
                    <a:pt x="1186" y="1159"/>
                  </a:lnTo>
                  <a:lnTo>
                    <a:pt x="1269" y="1131"/>
                  </a:lnTo>
                  <a:lnTo>
                    <a:pt x="1324" y="1076"/>
                  </a:lnTo>
                  <a:lnTo>
                    <a:pt x="1434" y="911"/>
                  </a:lnTo>
                  <a:lnTo>
                    <a:pt x="1462" y="828"/>
                  </a:lnTo>
                  <a:lnTo>
                    <a:pt x="1462" y="745"/>
                  </a:lnTo>
                  <a:lnTo>
                    <a:pt x="1462" y="607"/>
                  </a:lnTo>
                  <a:lnTo>
                    <a:pt x="1407" y="497"/>
                  </a:lnTo>
                  <a:lnTo>
                    <a:pt x="1324" y="387"/>
                  </a:lnTo>
                  <a:lnTo>
                    <a:pt x="1131" y="221"/>
                  </a:lnTo>
                  <a:lnTo>
                    <a:pt x="993" y="139"/>
                  </a:lnTo>
                  <a:lnTo>
                    <a:pt x="745" y="28"/>
                  </a:lnTo>
                  <a:lnTo>
                    <a:pt x="4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75"/>
            <p:cNvSpPr/>
            <p:nvPr/>
          </p:nvSpPr>
          <p:spPr>
            <a:xfrm>
              <a:off x="2840695" y="1681315"/>
              <a:ext cx="195819" cy="176574"/>
            </a:xfrm>
            <a:custGeom>
              <a:avLst/>
              <a:gdLst/>
              <a:ahLst/>
              <a:cxnLst/>
              <a:rect l="l" t="t" r="r" b="b"/>
              <a:pathLst>
                <a:path w="15995" h="14423" extrusionOk="0">
                  <a:moveTo>
                    <a:pt x="0" y="0"/>
                  </a:moveTo>
                  <a:lnTo>
                    <a:pt x="28" y="745"/>
                  </a:lnTo>
                  <a:lnTo>
                    <a:pt x="56" y="1489"/>
                  </a:lnTo>
                  <a:lnTo>
                    <a:pt x="111" y="2206"/>
                  </a:lnTo>
                  <a:lnTo>
                    <a:pt x="166" y="2923"/>
                  </a:lnTo>
                  <a:lnTo>
                    <a:pt x="276" y="3613"/>
                  </a:lnTo>
                  <a:lnTo>
                    <a:pt x="359" y="4302"/>
                  </a:lnTo>
                  <a:lnTo>
                    <a:pt x="497" y="4964"/>
                  </a:lnTo>
                  <a:lnTo>
                    <a:pt x="635" y="5626"/>
                  </a:lnTo>
                  <a:lnTo>
                    <a:pt x="800" y="6260"/>
                  </a:lnTo>
                  <a:lnTo>
                    <a:pt x="966" y="6867"/>
                  </a:lnTo>
                  <a:lnTo>
                    <a:pt x="1159" y="7473"/>
                  </a:lnTo>
                  <a:lnTo>
                    <a:pt x="1379" y="8052"/>
                  </a:lnTo>
                  <a:lnTo>
                    <a:pt x="1600" y="8632"/>
                  </a:lnTo>
                  <a:lnTo>
                    <a:pt x="1848" y="9183"/>
                  </a:lnTo>
                  <a:lnTo>
                    <a:pt x="2096" y="9707"/>
                  </a:lnTo>
                  <a:lnTo>
                    <a:pt x="2344" y="10203"/>
                  </a:lnTo>
                  <a:lnTo>
                    <a:pt x="2620" y="10672"/>
                  </a:lnTo>
                  <a:lnTo>
                    <a:pt x="2924" y="11141"/>
                  </a:lnTo>
                  <a:lnTo>
                    <a:pt x="3227" y="11555"/>
                  </a:lnTo>
                  <a:lnTo>
                    <a:pt x="3530" y="11968"/>
                  </a:lnTo>
                  <a:lnTo>
                    <a:pt x="3861" y="12327"/>
                  </a:lnTo>
                  <a:lnTo>
                    <a:pt x="4192" y="12685"/>
                  </a:lnTo>
                  <a:lnTo>
                    <a:pt x="4523" y="12989"/>
                  </a:lnTo>
                  <a:lnTo>
                    <a:pt x="4882" y="13292"/>
                  </a:lnTo>
                  <a:lnTo>
                    <a:pt x="5240" y="13540"/>
                  </a:lnTo>
                  <a:lnTo>
                    <a:pt x="5626" y="13761"/>
                  </a:lnTo>
                  <a:lnTo>
                    <a:pt x="6012" y="13981"/>
                  </a:lnTo>
                  <a:lnTo>
                    <a:pt x="6398" y="14119"/>
                  </a:lnTo>
                  <a:lnTo>
                    <a:pt x="6784" y="14257"/>
                  </a:lnTo>
                  <a:lnTo>
                    <a:pt x="7170" y="14340"/>
                  </a:lnTo>
                  <a:lnTo>
                    <a:pt x="7584" y="14395"/>
                  </a:lnTo>
                  <a:lnTo>
                    <a:pt x="7998" y="14423"/>
                  </a:lnTo>
                  <a:lnTo>
                    <a:pt x="8411" y="14395"/>
                  </a:lnTo>
                  <a:lnTo>
                    <a:pt x="8825" y="14340"/>
                  </a:lnTo>
                  <a:lnTo>
                    <a:pt x="9211" y="14257"/>
                  </a:lnTo>
                  <a:lnTo>
                    <a:pt x="9597" y="14119"/>
                  </a:lnTo>
                  <a:lnTo>
                    <a:pt x="9983" y="13981"/>
                  </a:lnTo>
                  <a:lnTo>
                    <a:pt x="10369" y="13761"/>
                  </a:lnTo>
                  <a:lnTo>
                    <a:pt x="10755" y="13540"/>
                  </a:lnTo>
                  <a:lnTo>
                    <a:pt x="11114" y="13292"/>
                  </a:lnTo>
                  <a:lnTo>
                    <a:pt x="11472" y="12989"/>
                  </a:lnTo>
                  <a:lnTo>
                    <a:pt x="11803" y="12685"/>
                  </a:lnTo>
                  <a:lnTo>
                    <a:pt x="12134" y="12327"/>
                  </a:lnTo>
                  <a:lnTo>
                    <a:pt x="12465" y="11968"/>
                  </a:lnTo>
                  <a:lnTo>
                    <a:pt x="12768" y="11555"/>
                  </a:lnTo>
                  <a:lnTo>
                    <a:pt x="13072" y="11141"/>
                  </a:lnTo>
                  <a:lnTo>
                    <a:pt x="13375" y="10672"/>
                  </a:lnTo>
                  <a:lnTo>
                    <a:pt x="13651" y="10203"/>
                  </a:lnTo>
                  <a:lnTo>
                    <a:pt x="13899" y="9707"/>
                  </a:lnTo>
                  <a:lnTo>
                    <a:pt x="14147" y="9183"/>
                  </a:lnTo>
                  <a:lnTo>
                    <a:pt x="14395" y="8632"/>
                  </a:lnTo>
                  <a:lnTo>
                    <a:pt x="14616" y="8052"/>
                  </a:lnTo>
                  <a:lnTo>
                    <a:pt x="14837" y="7473"/>
                  </a:lnTo>
                  <a:lnTo>
                    <a:pt x="15030" y="6867"/>
                  </a:lnTo>
                  <a:lnTo>
                    <a:pt x="15195" y="6260"/>
                  </a:lnTo>
                  <a:lnTo>
                    <a:pt x="15361" y="5626"/>
                  </a:lnTo>
                  <a:lnTo>
                    <a:pt x="15499" y="4964"/>
                  </a:lnTo>
                  <a:lnTo>
                    <a:pt x="15636" y="4302"/>
                  </a:lnTo>
                  <a:lnTo>
                    <a:pt x="15719" y="3613"/>
                  </a:lnTo>
                  <a:lnTo>
                    <a:pt x="15829" y="2923"/>
                  </a:lnTo>
                  <a:lnTo>
                    <a:pt x="15885" y="2206"/>
                  </a:lnTo>
                  <a:lnTo>
                    <a:pt x="15940" y="1489"/>
                  </a:lnTo>
                  <a:lnTo>
                    <a:pt x="15967" y="745"/>
                  </a:lnTo>
                  <a:lnTo>
                    <a:pt x="159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75"/>
            <p:cNvSpPr/>
            <p:nvPr/>
          </p:nvSpPr>
          <p:spPr>
            <a:xfrm>
              <a:off x="2840695" y="1681315"/>
              <a:ext cx="195819" cy="176574"/>
            </a:xfrm>
            <a:custGeom>
              <a:avLst/>
              <a:gdLst/>
              <a:ahLst/>
              <a:cxnLst/>
              <a:rect l="l" t="t" r="r" b="b"/>
              <a:pathLst>
                <a:path w="15995" h="14423" fill="none" extrusionOk="0">
                  <a:moveTo>
                    <a:pt x="15995" y="0"/>
                  </a:moveTo>
                  <a:lnTo>
                    <a:pt x="15995" y="0"/>
                  </a:lnTo>
                  <a:lnTo>
                    <a:pt x="15967" y="745"/>
                  </a:lnTo>
                  <a:lnTo>
                    <a:pt x="15940" y="1489"/>
                  </a:lnTo>
                  <a:lnTo>
                    <a:pt x="15885" y="2206"/>
                  </a:lnTo>
                  <a:lnTo>
                    <a:pt x="15829" y="2923"/>
                  </a:lnTo>
                  <a:lnTo>
                    <a:pt x="15719" y="3613"/>
                  </a:lnTo>
                  <a:lnTo>
                    <a:pt x="15636" y="4302"/>
                  </a:lnTo>
                  <a:lnTo>
                    <a:pt x="15499" y="4964"/>
                  </a:lnTo>
                  <a:lnTo>
                    <a:pt x="15361" y="5626"/>
                  </a:lnTo>
                  <a:lnTo>
                    <a:pt x="15195" y="6260"/>
                  </a:lnTo>
                  <a:lnTo>
                    <a:pt x="15030" y="6867"/>
                  </a:lnTo>
                  <a:lnTo>
                    <a:pt x="14837" y="7473"/>
                  </a:lnTo>
                  <a:lnTo>
                    <a:pt x="14616" y="8052"/>
                  </a:lnTo>
                  <a:lnTo>
                    <a:pt x="14395" y="8632"/>
                  </a:lnTo>
                  <a:lnTo>
                    <a:pt x="14147" y="9183"/>
                  </a:lnTo>
                  <a:lnTo>
                    <a:pt x="13899" y="9707"/>
                  </a:lnTo>
                  <a:lnTo>
                    <a:pt x="13651" y="10203"/>
                  </a:lnTo>
                  <a:lnTo>
                    <a:pt x="13375" y="10672"/>
                  </a:lnTo>
                  <a:lnTo>
                    <a:pt x="13072" y="11141"/>
                  </a:lnTo>
                  <a:lnTo>
                    <a:pt x="12768" y="11555"/>
                  </a:lnTo>
                  <a:lnTo>
                    <a:pt x="12465" y="11968"/>
                  </a:lnTo>
                  <a:lnTo>
                    <a:pt x="12134" y="12327"/>
                  </a:lnTo>
                  <a:lnTo>
                    <a:pt x="11803" y="12685"/>
                  </a:lnTo>
                  <a:lnTo>
                    <a:pt x="11472" y="12989"/>
                  </a:lnTo>
                  <a:lnTo>
                    <a:pt x="11114" y="13292"/>
                  </a:lnTo>
                  <a:lnTo>
                    <a:pt x="10755" y="13540"/>
                  </a:lnTo>
                  <a:lnTo>
                    <a:pt x="10369" y="13761"/>
                  </a:lnTo>
                  <a:lnTo>
                    <a:pt x="9983" y="13981"/>
                  </a:lnTo>
                  <a:lnTo>
                    <a:pt x="9597" y="14119"/>
                  </a:lnTo>
                  <a:lnTo>
                    <a:pt x="9211" y="14257"/>
                  </a:lnTo>
                  <a:lnTo>
                    <a:pt x="8825" y="14340"/>
                  </a:lnTo>
                  <a:lnTo>
                    <a:pt x="8411" y="14395"/>
                  </a:lnTo>
                  <a:lnTo>
                    <a:pt x="7998" y="14423"/>
                  </a:lnTo>
                  <a:lnTo>
                    <a:pt x="7998" y="14423"/>
                  </a:lnTo>
                  <a:lnTo>
                    <a:pt x="7584" y="14395"/>
                  </a:lnTo>
                  <a:lnTo>
                    <a:pt x="7170" y="14340"/>
                  </a:lnTo>
                  <a:lnTo>
                    <a:pt x="6784" y="14257"/>
                  </a:lnTo>
                  <a:lnTo>
                    <a:pt x="6398" y="14119"/>
                  </a:lnTo>
                  <a:lnTo>
                    <a:pt x="6012" y="13981"/>
                  </a:lnTo>
                  <a:lnTo>
                    <a:pt x="5626" y="13761"/>
                  </a:lnTo>
                  <a:lnTo>
                    <a:pt x="5240" y="13540"/>
                  </a:lnTo>
                  <a:lnTo>
                    <a:pt x="4882" y="13292"/>
                  </a:lnTo>
                  <a:lnTo>
                    <a:pt x="4523" y="12989"/>
                  </a:lnTo>
                  <a:lnTo>
                    <a:pt x="4192" y="12685"/>
                  </a:lnTo>
                  <a:lnTo>
                    <a:pt x="3861" y="12327"/>
                  </a:lnTo>
                  <a:lnTo>
                    <a:pt x="3530" y="11968"/>
                  </a:lnTo>
                  <a:lnTo>
                    <a:pt x="3227" y="11555"/>
                  </a:lnTo>
                  <a:lnTo>
                    <a:pt x="2924" y="11141"/>
                  </a:lnTo>
                  <a:lnTo>
                    <a:pt x="2620" y="10672"/>
                  </a:lnTo>
                  <a:lnTo>
                    <a:pt x="2344" y="10203"/>
                  </a:lnTo>
                  <a:lnTo>
                    <a:pt x="2096" y="9707"/>
                  </a:lnTo>
                  <a:lnTo>
                    <a:pt x="1848" y="9183"/>
                  </a:lnTo>
                  <a:lnTo>
                    <a:pt x="1600" y="8632"/>
                  </a:lnTo>
                  <a:lnTo>
                    <a:pt x="1379" y="8052"/>
                  </a:lnTo>
                  <a:lnTo>
                    <a:pt x="1159" y="7473"/>
                  </a:lnTo>
                  <a:lnTo>
                    <a:pt x="966" y="6867"/>
                  </a:lnTo>
                  <a:lnTo>
                    <a:pt x="800" y="6260"/>
                  </a:lnTo>
                  <a:lnTo>
                    <a:pt x="635" y="5626"/>
                  </a:lnTo>
                  <a:lnTo>
                    <a:pt x="497" y="4964"/>
                  </a:lnTo>
                  <a:lnTo>
                    <a:pt x="359" y="4302"/>
                  </a:lnTo>
                  <a:lnTo>
                    <a:pt x="276" y="3613"/>
                  </a:lnTo>
                  <a:lnTo>
                    <a:pt x="166" y="2923"/>
                  </a:lnTo>
                  <a:lnTo>
                    <a:pt x="111" y="2206"/>
                  </a:lnTo>
                  <a:lnTo>
                    <a:pt x="56" y="1489"/>
                  </a:lnTo>
                  <a:lnTo>
                    <a:pt x="28" y="7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75"/>
            <p:cNvSpPr/>
            <p:nvPr/>
          </p:nvSpPr>
          <p:spPr>
            <a:xfrm>
              <a:off x="2452780" y="1681315"/>
              <a:ext cx="195831" cy="176574"/>
            </a:xfrm>
            <a:custGeom>
              <a:avLst/>
              <a:gdLst/>
              <a:ahLst/>
              <a:cxnLst/>
              <a:rect l="l" t="t" r="r" b="b"/>
              <a:pathLst>
                <a:path w="15996" h="14423" extrusionOk="0">
                  <a:moveTo>
                    <a:pt x="1" y="0"/>
                  </a:moveTo>
                  <a:lnTo>
                    <a:pt x="28" y="745"/>
                  </a:lnTo>
                  <a:lnTo>
                    <a:pt x="56" y="1489"/>
                  </a:lnTo>
                  <a:lnTo>
                    <a:pt x="111" y="2206"/>
                  </a:lnTo>
                  <a:lnTo>
                    <a:pt x="166" y="2923"/>
                  </a:lnTo>
                  <a:lnTo>
                    <a:pt x="277" y="3613"/>
                  </a:lnTo>
                  <a:lnTo>
                    <a:pt x="359" y="4302"/>
                  </a:lnTo>
                  <a:lnTo>
                    <a:pt x="497" y="4964"/>
                  </a:lnTo>
                  <a:lnTo>
                    <a:pt x="635" y="5626"/>
                  </a:lnTo>
                  <a:lnTo>
                    <a:pt x="801" y="6260"/>
                  </a:lnTo>
                  <a:lnTo>
                    <a:pt x="966" y="6867"/>
                  </a:lnTo>
                  <a:lnTo>
                    <a:pt x="1159" y="7473"/>
                  </a:lnTo>
                  <a:lnTo>
                    <a:pt x="1380" y="8052"/>
                  </a:lnTo>
                  <a:lnTo>
                    <a:pt x="1600" y="8632"/>
                  </a:lnTo>
                  <a:lnTo>
                    <a:pt x="1848" y="9183"/>
                  </a:lnTo>
                  <a:lnTo>
                    <a:pt x="2097" y="9707"/>
                  </a:lnTo>
                  <a:lnTo>
                    <a:pt x="2345" y="10203"/>
                  </a:lnTo>
                  <a:lnTo>
                    <a:pt x="2621" y="10672"/>
                  </a:lnTo>
                  <a:lnTo>
                    <a:pt x="2924" y="11141"/>
                  </a:lnTo>
                  <a:lnTo>
                    <a:pt x="3227" y="11555"/>
                  </a:lnTo>
                  <a:lnTo>
                    <a:pt x="3531" y="11968"/>
                  </a:lnTo>
                  <a:lnTo>
                    <a:pt x="3862" y="12327"/>
                  </a:lnTo>
                  <a:lnTo>
                    <a:pt x="4192" y="12685"/>
                  </a:lnTo>
                  <a:lnTo>
                    <a:pt x="4523" y="12989"/>
                  </a:lnTo>
                  <a:lnTo>
                    <a:pt x="4882" y="13292"/>
                  </a:lnTo>
                  <a:lnTo>
                    <a:pt x="5240" y="13540"/>
                  </a:lnTo>
                  <a:lnTo>
                    <a:pt x="5626" y="13761"/>
                  </a:lnTo>
                  <a:lnTo>
                    <a:pt x="6013" y="13981"/>
                  </a:lnTo>
                  <a:lnTo>
                    <a:pt x="6399" y="14119"/>
                  </a:lnTo>
                  <a:lnTo>
                    <a:pt x="6785" y="14257"/>
                  </a:lnTo>
                  <a:lnTo>
                    <a:pt x="7171" y="14340"/>
                  </a:lnTo>
                  <a:lnTo>
                    <a:pt x="7584" y="14395"/>
                  </a:lnTo>
                  <a:lnTo>
                    <a:pt x="7998" y="14423"/>
                  </a:lnTo>
                  <a:lnTo>
                    <a:pt x="8412" y="14395"/>
                  </a:lnTo>
                  <a:lnTo>
                    <a:pt x="8825" y="14340"/>
                  </a:lnTo>
                  <a:lnTo>
                    <a:pt x="9211" y="14257"/>
                  </a:lnTo>
                  <a:lnTo>
                    <a:pt x="9597" y="14119"/>
                  </a:lnTo>
                  <a:lnTo>
                    <a:pt x="9984" y="13981"/>
                  </a:lnTo>
                  <a:lnTo>
                    <a:pt x="10370" y="13761"/>
                  </a:lnTo>
                  <a:lnTo>
                    <a:pt x="10756" y="13540"/>
                  </a:lnTo>
                  <a:lnTo>
                    <a:pt x="11114" y="13292"/>
                  </a:lnTo>
                  <a:lnTo>
                    <a:pt x="11473" y="12989"/>
                  </a:lnTo>
                  <a:lnTo>
                    <a:pt x="11804" y="12685"/>
                  </a:lnTo>
                  <a:lnTo>
                    <a:pt x="12135" y="12327"/>
                  </a:lnTo>
                  <a:lnTo>
                    <a:pt x="12465" y="11968"/>
                  </a:lnTo>
                  <a:lnTo>
                    <a:pt x="12769" y="11555"/>
                  </a:lnTo>
                  <a:lnTo>
                    <a:pt x="13072" y="11141"/>
                  </a:lnTo>
                  <a:lnTo>
                    <a:pt x="13376" y="10672"/>
                  </a:lnTo>
                  <a:lnTo>
                    <a:pt x="13651" y="10203"/>
                  </a:lnTo>
                  <a:lnTo>
                    <a:pt x="13899" y="9707"/>
                  </a:lnTo>
                  <a:lnTo>
                    <a:pt x="14148" y="9183"/>
                  </a:lnTo>
                  <a:lnTo>
                    <a:pt x="14396" y="8632"/>
                  </a:lnTo>
                  <a:lnTo>
                    <a:pt x="14616" y="8052"/>
                  </a:lnTo>
                  <a:lnTo>
                    <a:pt x="14837" y="7473"/>
                  </a:lnTo>
                  <a:lnTo>
                    <a:pt x="15030" y="6867"/>
                  </a:lnTo>
                  <a:lnTo>
                    <a:pt x="15196" y="6260"/>
                  </a:lnTo>
                  <a:lnTo>
                    <a:pt x="15361" y="5626"/>
                  </a:lnTo>
                  <a:lnTo>
                    <a:pt x="15499" y="4964"/>
                  </a:lnTo>
                  <a:lnTo>
                    <a:pt x="15637" y="4302"/>
                  </a:lnTo>
                  <a:lnTo>
                    <a:pt x="15720" y="3613"/>
                  </a:lnTo>
                  <a:lnTo>
                    <a:pt x="15830" y="2923"/>
                  </a:lnTo>
                  <a:lnTo>
                    <a:pt x="15885" y="2206"/>
                  </a:lnTo>
                  <a:lnTo>
                    <a:pt x="15940" y="1489"/>
                  </a:lnTo>
                  <a:lnTo>
                    <a:pt x="15968" y="745"/>
                  </a:lnTo>
                  <a:lnTo>
                    <a:pt x="159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75"/>
            <p:cNvSpPr/>
            <p:nvPr/>
          </p:nvSpPr>
          <p:spPr>
            <a:xfrm>
              <a:off x="2452780" y="1681315"/>
              <a:ext cx="195831" cy="176574"/>
            </a:xfrm>
            <a:custGeom>
              <a:avLst/>
              <a:gdLst/>
              <a:ahLst/>
              <a:cxnLst/>
              <a:rect l="l" t="t" r="r" b="b"/>
              <a:pathLst>
                <a:path w="15996" h="14423" fill="none" extrusionOk="0">
                  <a:moveTo>
                    <a:pt x="15995" y="0"/>
                  </a:moveTo>
                  <a:lnTo>
                    <a:pt x="15995" y="0"/>
                  </a:lnTo>
                  <a:lnTo>
                    <a:pt x="15968" y="745"/>
                  </a:lnTo>
                  <a:lnTo>
                    <a:pt x="15940" y="1489"/>
                  </a:lnTo>
                  <a:lnTo>
                    <a:pt x="15885" y="2206"/>
                  </a:lnTo>
                  <a:lnTo>
                    <a:pt x="15830" y="2923"/>
                  </a:lnTo>
                  <a:lnTo>
                    <a:pt x="15720" y="3613"/>
                  </a:lnTo>
                  <a:lnTo>
                    <a:pt x="15637" y="4302"/>
                  </a:lnTo>
                  <a:lnTo>
                    <a:pt x="15499" y="4964"/>
                  </a:lnTo>
                  <a:lnTo>
                    <a:pt x="15361" y="5626"/>
                  </a:lnTo>
                  <a:lnTo>
                    <a:pt x="15196" y="6260"/>
                  </a:lnTo>
                  <a:lnTo>
                    <a:pt x="15030" y="6867"/>
                  </a:lnTo>
                  <a:lnTo>
                    <a:pt x="14837" y="7473"/>
                  </a:lnTo>
                  <a:lnTo>
                    <a:pt x="14616" y="8052"/>
                  </a:lnTo>
                  <a:lnTo>
                    <a:pt x="14396" y="8632"/>
                  </a:lnTo>
                  <a:lnTo>
                    <a:pt x="14148" y="9183"/>
                  </a:lnTo>
                  <a:lnTo>
                    <a:pt x="13899" y="9707"/>
                  </a:lnTo>
                  <a:lnTo>
                    <a:pt x="13651" y="10203"/>
                  </a:lnTo>
                  <a:lnTo>
                    <a:pt x="13376" y="10672"/>
                  </a:lnTo>
                  <a:lnTo>
                    <a:pt x="13072" y="11141"/>
                  </a:lnTo>
                  <a:lnTo>
                    <a:pt x="12769" y="11555"/>
                  </a:lnTo>
                  <a:lnTo>
                    <a:pt x="12465" y="11968"/>
                  </a:lnTo>
                  <a:lnTo>
                    <a:pt x="12135" y="12327"/>
                  </a:lnTo>
                  <a:lnTo>
                    <a:pt x="11804" y="12685"/>
                  </a:lnTo>
                  <a:lnTo>
                    <a:pt x="11473" y="12989"/>
                  </a:lnTo>
                  <a:lnTo>
                    <a:pt x="11114" y="13292"/>
                  </a:lnTo>
                  <a:lnTo>
                    <a:pt x="10756" y="13540"/>
                  </a:lnTo>
                  <a:lnTo>
                    <a:pt x="10370" y="13761"/>
                  </a:lnTo>
                  <a:lnTo>
                    <a:pt x="9984" y="13981"/>
                  </a:lnTo>
                  <a:lnTo>
                    <a:pt x="9597" y="14119"/>
                  </a:lnTo>
                  <a:lnTo>
                    <a:pt x="9211" y="14257"/>
                  </a:lnTo>
                  <a:lnTo>
                    <a:pt x="8825" y="14340"/>
                  </a:lnTo>
                  <a:lnTo>
                    <a:pt x="8412" y="14395"/>
                  </a:lnTo>
                  <a:lnTo>
                    <a:pt x="7998" y="14423"/>
                  </a:lnTo>
                  <a:lnTo>
                    <a:pt x="7998" y="14423"/>
                  </a:lnTo>
                  <a:lnTo>
                    <a:pt x="7584" y="14395"/>
                  </a:lnTo>
                  <a:lnTo>
                    <a:pt x="7171" y="14340"/>
                  </a:lnTo>
                  <a:lnTo>
                    <a:pt x="6785" y="14257"/>
                  </a:lnTo>
                  <a:lnTo>
                    <a:pt x="6399" y="14119"/>
                  </a:lnTo>
                  <a:lnTo>
                    <a:pt x="6013" y="13981"/>
                  </a:lnTo>
                  <a:lnTo>
                    <a:pt x="5626" y="13761"/>
                  </a:lnTo>
                  <a:lnTo>
                    <a:pt x="5240" y="13540"/>
                  </a:lnTo>
                  <a:lnTo>
                    <a:pt x="4882" y="13292"/>
                  </a:lnTo>
                  <a:lnTo>
                    <a:pt x="4523" y="12989"/>
                  </a:lnTo>
                  <a:lnTo>
                    <a:pt x="4192" y="12685"/>
                  </a:lnTo>
                  <a:lnTo>
                    <a:pt x="3862" y="12327"/>
                  </a:lnTo>
                  <a:lnTo>
                    <a:pt x="3531" y="11968"/>
                  </a:lnTo>
                  <a:lnTo>
                    <a:pt x="3227" y="11555"/>
                  </a:lnTo>
                  <a:lnTo>
                    <a:pt x="2924" y="11141"/>
                  </a:lnTo>
                  <a:lnTo>
                    <a:pt x="2621" y="10672"/>
                  </a:lnTo>
                  <a:lnTo>
                    <a:pt x="2345" y="10203"/>
                  </a:lnTo>
                  <a:lnTo>
                    <a:pt x="2097" y="9707"/>
                  </a:lnTo>
                  <a:lnTo>
                    <a:pt x="1848" y="9183"/>
                  </a:lnTo>
                  <a:lnTo>
                    <a:pt x="1600" y="8632"/>
                  </a:lnTo>
                  <a:lnTo>
                    <a:pt x="1380" y="8052"/>
                  </a:lnTo>
                  <a:lnTo>
                    <a:pt x="1159" y="7473"/>
                  </a:lnTo>
                  <a:lnTo>
                    <a:pt x="966" y="6867"/>
                  </a:lnTo>
                  <a:lnTo>
                    <a:pt x="801" y="6260"/>
                  </a:lnTo>
                  <a:lnTo>
                    <a:pt x="635" y="5626"/>
                  </a:lnTo>
                  <a:lnTo>
                    <a:pt x="497" y="4964"/>
                  </a:lnTo>
                  <a:lnTo>
                    <a:pt x="359" y="4302"/>
                  </a:lnTo>
                  <a:lnTo>
                    <a:pt x="277" y="3613"/>
                  </a:lnTo>
                  <a:lnTo>
                    <a:pt x="166" y="2923"/>
                  </a:lnTo>
                  <a:lnTo>
                    <a:pt x="111" y="2206"/>
                  </a:lnTo>
                  <a:lnTo>
                    <a:pt x="56" y="1489"/>
                  </a:lnTo>
                  <a:lnTo>
                    <a:pt x="28" y="74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75"/>
            <p:cNvSpPr/>
            <p:nvPr/>
          </p:nvSpPr>
          <p:spPr>
            <a:xfrm>
              <a:off x="2065207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extrusionOk="0">
                  <a:moveTo>
                    <a:pt x="1" y="0"/>
                  </a:moveTo>
                  <a:lnTo>
                    <a:pt x="1" y="745"/>
                  </a:lnTo>
                  <a:lnTo>
                    <a:pt x="28" y="1489"/>
                  </a:lnTo>
                  <a:lnTo>
                    <a:pt x="83" y="2206"/>
                  </a:lnTo>
                  <a:lnTo>
                    <a:pt x="139" y="2923"/>
                  </a:lnTo>
                  <a:lnTo>
                    <a:pt x="249" y="3613"/>
                  </a:lnTo>
                  <a:lnTo>
                    <a:pt x="359" y="4302"/>
                  </a:lnTo>
                  <a:lnTo>
                    <a:pt x="470" y="4964"/>
                  </a:lnTo>
                  <a:lnTo>
                    <a:pt x="607" y="5626"/>
                  </a:lnTo>
                  <a:lnTo>
                    <a:pt x="773" y="6260"/>
                  </a:lnTo>
                  <a:lnTo>
                    <a:pt x="938" y="6867"/>
                  </a:lnTo>
                  <a:lnTo>
                    <a:pt x="1131" y="7473"/>
                  </a:lnTo>
                  <a:lnTo>
                    <a:pt x="1352" y="8052"/>
                  </a:lnTo>
                  <a:lnTo>
                    <a:pt x="1573" y="8632"/>
                  </a:lnTo>
                  <a:lnTo>
                    <a:pt x="1821" y="9183"/>
                  </a:lnTo>
                  <a:lnTo>
                    <a:pt x="2069" y="9707"/>
                  </a:lnTo>
                  <a:lnTo>
                    <a:pt x="2317" y="10203"/>
                  </a:lnTo>
                  <a:lnTo>
                    <a:pt x="2593" y="10672"/>
                  </a:lnTo>
                  <a:lnTo>
                    <a:pt x="2896" y="11141"/>
                  </a:lnTo>
                  <a:lnTo>
                    <a:pt x="3200" y="11555"/>
                  </a:lnTo>
                  <a:lnTo>
                    <a:pt x="3503" y="11968"/>
                  </a:lnTo>
                  <a:lnTo>
                    <a:pt x="3834" y="12327"/>
                  </a:lnTo>
                  <a:lnTo>
                    <a:pt x="4165" y="12685"/>
                  </a:lnTo>
                  <a:lnTo>
                    <a:pt x="4523" y="12989"/>
                  </a:lnTo>
                  <a:lnTo>
                    <a:pt x="4854" y="13292"/>
                  </a:lnTo>
                  <a:lnTo>
                    <a:pt x="5240" y="13540"/>
                  </a:lnTo>
                  <a:lnTo>
                    <a:pt x="5599" y="13761"/>
                  </a:lnTo>
                  <a:lnTo>
                    <a:pt x="5985" y="13981"/>
                  </a:lnTo>
                  <a:lnTo>
                    <a:pt x="6371" y="14119"/>
                  </a:lnTo>
                  <a:lnTo>
                    <a:pt x="6757" y="14257"/>
                  </a:lnTo>
                  <a:lnTo>
                    <a:pt x="7143" y="14340"/>
                  </a:lnTo>
                  <a:lnTo>
                    <a:pt x="7557" y="14395"/>
                  </a:lnTo>
                  <a:lnTo>
                    <a:pt x="7970" y="14423"/>
                  </a:lnTo>
                  <a:lnTo>
                    <a:pt x="8384" y="14395"/>
                  </a:lnTo>
                  <a:lnTo>
                    <a:pt x="8798" y="14340"/>
                  </a:lnTo>
                  <a:lnTo>
                    <a:pt x="9184" y="14257"/>
                  </a:lnTo>
                  <a:lnTo>
                    <a:pt x="9570" y="14119"/>
                  </a:lnTo>
                  <a:lnTo>
                    <a:pt x="9956" y="13981"/>
                  </a:lnTo>
                  <a:lnTo>
                    <a:pt x="10342" y="13761"/>
                  </a:lnTo>
                  <a:lnTo>
                    <a:pt x="10728" y="13540"/>
                  </a:lnTo>
                  <a:lnTo>
                    <a:pt x="11087" y="13292"/>
                  </a:lnTo>
                  <a:lnTo>
                    <a:pt x="11445" y="12989"/>
                  </a:lnTo>
                  <a:lnTo>
                    <a:pt x="11776" y="12685"/>
                  </a:lnTo>
                  <a:lnTo>
                    <a:pt x="12107" y="12327"/>
                  </a:lnTo>
                  <a:lnTo>
                    <a:pt x="12438" y="11968"/>
                  </a:lnTo>
                  <a:lnTo>
                    <a:pt x="12741" y="11555"/>
                  </a:lnTo>
                  <a:lnTo>
                    <a:pt x="13045" y="11141"/>
                  </a:lnTo>
                  <a:lnTo>
                    <a:pt x="13348" y="10672"/>
                  </a:lnTo>
                  <a:lnTo>
                    <a:pt x="13624" y="10203"/>
                  </a:lnTo>
                  <a:lnTo>
                    <a:pt x="13872" y="9707"/>
                  </a:lnTo>
                  <a:lnTo>
                    <a:pt x="14120" y="9183"/>
                  </a:lnTo>
                  <a:lnTo>
                    <a:pt x="14368" y="8632"/>
                  </a:lnTo>
                  <a:lnTo>
                    <a:pt x="14589" y="8052"/>
                  </a:lnTo>
                  <a:lnTo>
                    <a:pt x="14809" y="7473"/>
                  </a:lnTo>
                  <a:lnTo>
                    <a:pt x="15002" y="6867"/>
                  </a:lnTo>
                  <a:lnTo>
                    <a:pt x="15168" y="6260"/>
                  </a:lnTo>
                  <a:lnTo>
                    <a:pt x="15333" y="5626"/>
                  </a:lnTo>
                  <a:lnTo>
                    <a:pt x="15471" y="4964"/>
                  </a:lnTo>
                  <a:lnTo>
                    <a:pt x="15609" y="4302"/>
                  </a:lnTo>
                  <a:lnTo>
                    <a:pt x="15692" y="3613"/>
                  </a:lnTo>
                  <a:lnTo>
                    <a:pt x="15802" y="2923"/>
                  </a:lnTo>
                  <a:lnTo>
                    <a:pt x="15857" y="2206"/>
                  </a:lnTo>
                  <a:lnTo>
                    <a:pt x="15912" y="1489"/>
                  </a:lnTo>
                  <a:lnTo>
                    <a:pt x="15940" y="745"/>
                  </a:lnTo>
                  <a:lnTo>
                    <a:pt x="159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75"/>
            <p:cNvSpPr/>
            <p:nvPr/>
          </p:nvSpPr>
          <p:spPr>
            <a:xfrm>
              <a:off x="2065207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fill="none" extrusionOk="0">
                  <a:moveTo>
                    <a:pt x="15968" y="0"/>
                  </a:moveTo>
                  <a:lnTo>
                    <a:pt x="15968" y="0"/>
                  </a:lnTo>
                  <a:lnTo>
                    <a:pt x="15940" y="745"/>
                  </a:lnTo>
                  <a:lnTo>
                    <a:pt x="15912" y="1489"/>
                  </a:lnTo>
                  <a:lnTo>
                    <a:pt x="15857" y="2206"/>
                  </a:lnTo>
                  <a:lnTo>
                    <a:pt x="15802" y="2923"/>
                  </a:lnTo>
                  <a:lnTo>
                    <a:pt x="15692" y="3613"/>
                  </a:lnTo>
                  <a:lnTo>
                    <a:pt x="15609" y="4302"/>
                  </a:lnTo>
                  <a:lnTo>
                    <a:pt x="15471" y="4964"/>
                  </a:lnTo>
                  <a:lnTo>
                    <a:pt x="15333" y="5626"/>
                  </a:lnTo>
                  <a:lnTo>
                    <a:pt x="15168" y="6260"/>
                  </a:lnTo>
                  <a:lnTo>
                    <a:pt x="15002" y="6867"/>
                  </a:lnTo>
                  <a:lnTo>
                    <a:pt x="14809" y="7473"/>
                  </a:lnTo>
                  <a:lnTo>
                    <a:pt x="14589" y="8052"/>
                  </a:lnTo>
                  <a:lnTo>
                    <a:pt x="14368" y="8632"/>
                  </a:lnTo>
                  <a:lnTo>
                    <a:pt x="14120" y="9183"/>
                  </a:lnTo>
                  <a:lnTo>
                    <a:pt x="13872" y="9707"/>
                  </a:lnTo>
                  <a:lnTo>
                    <a:pt x="13624" y="10203"/>
                  </a:lnTo>
                  <a:lnTo>
                    <a:pt x="13348" y="10672"/>
                  </a:lnTo>
                  <a:lnTo>
                    <a:pt x="13045" y="11141"/>
                  </a:lnTo>
                  <a:lnTo>
                    <a:pt x="12741" y="11555"/>
                  </a:lnTo>
                  <a:lnTo>
                    <a:pt x="12438" y="11968"/>
                  </a:lnTo>
                  <a:lnTo>
                    <a:pt x="12107" y="12327"/>
                  </a:lnTo>
                  <a:lnTo>
                    <a:pt x="11776" y="12685"/>
                  </a:lnTo>
                  <a:lnTo>
                    <a:pt x="11445" y="12989"/>
                  </a:lnTo>
                  <a:lnTo>
                    <a:pt x="11087" y="13292"/>
                  </a:lnTo>
                  <a:lnTo>
                    <a:pt x="10728" y="13540"/>
                  </a:lnTo>
                  <a:lnTo>
                    <a:pt x="10342" y="13761"/>
                  </a:lnTo>
                  <a:lnTo>
                    <a:pt x="9956" y="13981"/>
                  </a:lnTo>
                  <a:lnTo>
                    <a:pt x="9570" y="14119"/>
                  </a:lnTo>
                  <a:lnTo>
                    <a:pt x="9184" y="14257"/>
                  </a:lnTo>
                  <a:lnTo>
                    <a:pt x="8798" y="14340"/>
                  </a:lnTo>
                  <a:lnTo>
                    <a:pt x="8384" y="14395"/>
                  </a:lnTo>
                  <a:lnTo>
                    <a:pt x="7970" y="14423"/>
                  </a:lnTo>
                  <a:lnTo>
                    <a:pt x="7970" y="14423"/>
                  </a:lnTo>
                  <a:lnTo>
                    <a:pt x="7557" y="14395"/>
                  </a:lnTo>
                  <a:lnTo>
                    <a:pt x="7143" y="14340"/>
                  </a:lnTo>
                  <a:lnTo>
                    <a:pt x="6757" y="14257"/>
                  </a:lnTo>
                  <a:lnTo>
                    <a:pt x="6371" y="14119"/>
                  </a:lnTo>
                  <a:lnTo>
                    <a:pt x="5985" y="13981"/>
                  </a:lnTo>
                  <a:lnTo>
                    <a:pt x="5599" y="13761"/>
                  </a:lnTo>
                  <a:lnTo>
                    <a:pt x="5240" y="13540"/>
                  </a:lnTo>
                  <a:lnTo>
                    <a:pt x="4854" y="13292"/>
                  </a:lnTo>
                  <a:lnTo>
                    <a:pt x="4523" y="12989"/>
                  </a:lnTo>
                  <a:lnTo>
                    <a:pt x="4165" y="12685"/>
                  </a:lnTo>
                  <a:lnTo>
                    <a:pt x="3834" y="12327"/>
                  </a:lnTo>
                  <a:lnTo>
                    <a:pt x="3503" y="11968"/>
                  </a:lnTo>
                  <a:lnTo>
                    <a:pt x="3200" y="11555"/>
                  </a:lnTo>
                  <a:lnTo>
                    <a:pt x="2896" y="11141"/>
                  </a:lnTo>
                  <a:lnTo>
                    <a:pt x="2593" y="10672"/>
                  </a:lnTo>
                  <a:lnTo>
                    <a:pt x="2317" y="10203"/>
                  </a:lnTo>
                  <a:lnTo>
                    <a:pt x="2069" y="9707"/>
                  </a:lnTo>
                  <a:lnTo>
                    <a:pt x="1821" y="9183"/>
                  </a:lnTo>
                  <a:lnTo>
                    <a:pt x="1573" y="8632"/>
                  </a:lnTo>
                  <a:lnTo>
                    <a:pt x="1352" y="8052"/>
                  </a:lnTo>
                  <a:lnTo>
                    <a:pt x="1131" y="7473"/>
                  </a:lnTo>
                  <a:lnTo>
                    <a:pt x="938" y="6867"/>
                  </a:lnTo>
                  <a:lnTo>
                    <a:pt x="773" y="6260"/>
                  </a:lnTo>
                  <a:lnTo>
                    <a:pt x="607" y="5626"/>
                  </a:lnTo>
                  <a:lnTo>
                    <a:pt x="470" y="4964"/>
                  </a:lnTo>
                  <a:lnTo>
                    <a:pt x="359" y="4302"/>
                  </a:lnTo>
                  <a:lnTo>
                    <a:pt x="249" y="3613"/>
                  </a:lnTo>
                  <a:lnTo>
                    <a:pt x="139" y="2923"/>
                  </a:lnTo>
                  <a:lnTo>
                    <a:pt x="83" y="2206"/>
                  </a:lnTo>
                  <a:lnTo>
                    <a:pt x="28" y="1489"/>
                  </a:lnTo>
                  <a:lnTo>
                    <a:pt x="1" y="74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75"/>
            <p:cNvSpPr/>
            <p:nvPr/>
          </p:nvSpPr>
          <p:spPr>
            <a:xfrm>
              <a:off x="1677303" y="1681315"/>
              <a:ext cx="195476" cy="176574"/>
            </a:xfrm>
            <a:custGeom>
              <a:avLst/>
              <a:gdLst/>
              <a:ahLst/>
              <a:cxnLst/>
              <a:rect l="l" t="t" r="r" b="b"/>
              <a:pathLst>
                <a:path w="15967" h="14423" extrusionOk="0">
                  <a:moveTo>
                    <a:pt x="0" y="0"/>
                  </a:moveTo>
                  <a:lnTo>
                    <a:pt x="0" y="745"/>
                  </a:lnTo>
                  <a:lnTo>
                    <a:pt x="28" y="1489"/>
                  </a:lnTo>
                  <a:lnTo>
                    <a:pt x="83" y="2206"/>
                  </a:lnTo>
                  <a:lnTo>
                    <a:pt x="138" y="2923"/>
                  </a:lnTo>
                  <a:lnTo>
                    <a:pt x="248" y="3613"/>
                  </a:lnTo>
                  <a:lnTo>
                    <a:pt x="359" y="4302"/>
                  </a:lnTo>
                  <a:lnTo>
                    <a:pt x="469" y="4964"/>
                  </a:lnTo>
                  <a:lnTo>
                    <a:pt x="607" y="5626"/>
                  </a:lnTo>
                  <a:lnTo>
                    <a:pt x="772" y="6260"/>
                  </a:lnTo>
                  <a:lnTo>
                    <a:pt x="938" y="6867"/>
                  </a:lnTo>
                  <a:lnTo>
                    <a:pt x="1131" y="7473"/>
                  </a:lnTo>
                  <a:lnTo>
                    <a:pt x="1351" y="8052"/>
                  </a:lnTo>
                  <a:lnTo>
                    <a:pt x="1572" y="8632"/>
                  </a:lnTo>
                  <a:lnTo>
                    <a:pt x="1820" y="9183"/>
                  </a:lnTo>
                  <a:lnTo>
                    <a:pt x="2068" y="9707"/>
                  </a:lnTo>
                  <a:lnTo>
                    <a:pt x="2317" y="10203"/>
                  </a:lnTo>
                  <a:lnTo>
                    <a:pt x="2592" y="10672"/>
                  </a:lnTo>
                  <a:lnTo>
                    <a:pt x="2896" y="11141"/>
                  </a:lnTo>
                  <a:lnTo>
                    <a:pt x="3199" y="11555"/>
                  </a:lnTo>
                  <a:lnTo>
                    <a:pt x="3502" y="11968"/>
                  </a:lnTo>
                  <a:lnTo>
                    <a:pt x="3833" y="12327"/>
                  </a:lnTo>
                  <a:lnTo>
                    <a:pt x="4164" y="12685"/>
                  </a:lnTo>
                  <a:lnTo>
                    <a:pt x="4523" y="12989"/>
                  </a:lnTo>
                  <a:lnTo>
                    <a:pt x="4854" y="13292"/>
                  </a:lnTo>
                  <a:lnTo>
                    <a:pt x="5240" y="13540"/>
                  </a:lnTo>
                  <a:lnTo>
                    <a:pt x="5598" y="13761"/>
                  </a:lnTo>
                  <a:lnTo>
                    <a:pt x="5984" y="13981"/>
                  </a:lnTo>
                  <a:lnTo>
                    <a:pt x="6370" y="14119"/>
                  </a:lnTo>
                  <a:lnTo>
                    <a:pt x="6756" y="14257"/>
                  </a:lnTo>
                  <a:lnTo>
                    <a:pt x="7142" y="14340"/>
                  </a:lnTo>
                  <a:lnTo>
                    <a:pt x="7556" y="14395"/>
                  </a:lnTo>
                  <a:lnTo>
                    <a:pt x="7970" y="14423"/>
                  </a:lnTo>
                  <a:lnTo>
                    <a:pt x="8383" y="14395"/>
                  </a:lnTo>
                  <a:lnTo>
                    <a:pt x="8797" y="14340"/>
                  </a:lnTo>
                  <a:lnTo>
                    <a:pt x="9183" y="14257"/>
                  </a:lnTo>
                  <a:lnTo>
                    <a:pt x="9569" y="14119"/>
                  </a:lnTo>
                  <a:lnTo>
                    <a:pt x="9955" y="13981"/>
                  </a:lnTo>
                  <a:lnTo>
                    <a:pt x="10341" y="13761"/>
                  </a:lnTo>
                  <a:lnTo>
                    <a:pt x="10727" y="13540"/>
                  </a:lnTo>
                  <a:lnTo>
                    <a:pt x="11086" y="13292"/>
                  </a:lnTo>
                  <a:lnTo>
                    <a:pt x="11444" y="12989"/>
                  </a:lnTo>
                  <a:lnTo>
                    <a:pt x="11775" y="12685"/>
                  </a:lnTo>
                  <a:lnTo>
                    <a:pt x="12106" y="12327"/>
                  </a:lnTo>
                  <a:lnTo>
                    <a:pt x="12437" y="11968"/>
                  </a:lnTo>
                  <a:lnTo>
                    <a:pt x="12741" y="11555"/>
                  </a:lnTo>
                  <a:lnTo>
                    <a:pt x="13044" y="11141"/>
                  </a:lnTo>
                  <a:lnTo>
                    <a:pt x="13347" y="10672"/>
                  </a:lnTo>
                  <a:lnTo>
                    <a:pt x="13623" y="10203"/>
                  </a:lnTo>
                  <a:lnTo>
                    <a:pt x="13871" y="9707"/>
                  </a:lnTo>
                  <a:lnTo>
                    <a:pt x="14147" y="9183"/>
                  </a:lnTo>
                  <a:lnTo>
                    <a:pt x="14368" y="8632"/>
                  </a:lnTo>
                  <a:lnTo>
                    <a:pt x="14588" y="8052"/>
                  </a:lnTo>
                  <a:lnTo>
                    <a:pt x="14809" y="7473"/>
                  </a:lnTo>
                  <a:lnTo>
                    <a:pt x="15002" y="6867"/>
                  </a:lnTo>
                  <a:lnTo>
                    <a:pt x="15167" y="6260"/>
                  </a:lnTo>
                  <a:lnTo>
                    <a:pt x="15333" y="5626"/>
                  </a:lnTo>
                  <a:lnTo>
                    <a:pt x="15471" y="4964"/>
                  </a:lnTo>
                  <a:lnTo>
                    <a:pt x="15608" y="4302"/>
                  </a:lnTo>
                  <a:lnTo>
                    <a:pt x="15719" y="3613"/>
                  </a:lnTo>
                  <a:lnTo>
                    <a:pt x="15802" y="2923"/>
                  </a:lnTo>
                  <a:lnTo>
                    <a:pt x="15857" y="2206"/>
                  </a:lnTo>
                  <a:lnTo>
                    <a:pt x="15912" y="1489"/>
                  </a:lnTo>
                  <a:lnTo>
                    <a:pt x="15939" y="745"/>
                  </a:lnTo>
                  <a:lnTo>
                    <a:pt x="159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75"/>
            <p:cNvSpPr/>
            <p:nvPr/>
          </p:nvSpPr>
          <p:spPr>
            <a:xfrm>
              <a:off x="1677303" y="1681315"/>
              <a:ext cx="195476" cy="176574"/>
            </a:xfrm>
            <a:custGeom>
              <a:avLst/>
              <a:gdLst/>
              <a:ahLst/>
              <a:cxnLst/>
              <a:rect l="l" t="t" r="r" b="b"/>
              <a:pathLst>
                <a:path w="15967" h="14423" fill="none" extrusionOk="0">
                  <a:moveTo>
                    <a:pt x="15967" y="0"/>
                  </a:moveTo>
                  <a:lnTo>
                    <a:pt x="15967" y="0"/>
                  </a:lnTo>
                  <a:lnTo>
                    <a:pt x="15939" y="745"/>
                  </a:lnTo>
                  <a:lnTo>
                    <a:pt x="15912" y="1489"/>
                  </a:lnTo>
                  <a:lnTo>
                    <a:pt x="15857" y="2206"/>
                  </a:lnTo>
                  <a:lnTo>
                    <a:pt x="15802" y="2923"/>
                  </a:lnTo>
                  <a:lnTo>
                    <a:pt x="15719" y="3613"/>
                  </a:lnTo>
                  <a:lnTo>
                    <a:pt x="15608" y="4302"/>
                  </a:lnTo>
                  <a:lnTo>
                    <a:pt x="15471" y="4964"/>
                  </a:lnTo>
                  <a:lnTo>
                    <a:pt x="15333" y="5626"/>
                  </a:lnTo>
                  <a:lnTo>
                    <a:pt x="15167" y="6260"/>
                  </a:lnTo>
                  <a:lnTo>
                    <a:pt x="15002" y="6867"/>
                  </a:lnTo>
                  <a:lnTo>
                    <a:pt x="14809" y="7473"/>
                  </a:lnTo>
                  <a:lnTo>
                    <a:pt x="14588" y="8052"/>
                  </a:lnTo>
                  <a:lnTo>
                    <a:pt x="14368" y="8632"/>
                  </a:lnTo>
                  <a:lnTo>
                    <a:pt x="14147" y="9183"/>
                  </a:lnTo>
                  <a:lnTo>
                    <a:pt x="13871" y="9707"/>
                  </a:lnTo>
                  <a:lnTo>
                    <a:pt x="13623" y="10203"/>
                  </a:lnTo>
                  <a:lnTo>
                    <a:pt x="13347" y="10672"/>
                  </a:lnTo>
                  <a:lnTo>
                    <a:pt x="13044" y="11141"/>
                  </a:lnTo>
                  <a:lnTo>
                    <a:pt x="12741" y="11555"/>
                  </a:lnTo>
                  <a:lnTo>
                    <a:pt x="12437" y="11968"/>
                  </a:lnTo>
                  <a:lnTo>
                    <a:pt x="12106" y="12327"/>
                  </a:lnTo>
                  <a:lnTo>
                    <a:pt x="11775" y="12685"/>
                  </a:lnTo>
                  <a:lnTo>
                    <a:pt x="11444" y="12989"/>
                  </a:lnTo>
                  <a:lnTo>
                    <a:pt x="11086" y="13292"/>
                  </a:lnTo>
                  <a:lnTo>
                    <a:pt x="10727" y="13540"/>
                  </a:lnTo>
                  <a:lnTo>
                    <a:pt x="10341" y="13761"/>
                  </a:lnTo>
                  <a:lnTo>
                    <a:pt x="9955" y="13981"/>
                  </a:lnTo>
                  <a:lnTo>
                    <a:pt x="9569" y="14119"/>
                  </a:lnTo>
                  <a:lnTo>
                    <a:pt x="9183" y="14257"/>
                  </a:lnTo>
                  <a:lnTo>
                    <a:pt x="8797" y="14340"/>
                  </a:lnTo>
                  <a:lnTo>
                    <a:pt x="8383" y="14395"/>
                  </a:lnTo>
                  <a:lnTo>
                    <a:pt x="7970" y="14423"/>
                  </a:lnTo>
                  <a:lnTo>
                    <a:pt x="7970" y="14423"/>
                  </a:lnTo>
                  <a:lnTo>
                    <a:pt x="7556" y="14395"/>
                  </a:lnTo>
                  <a:lnTo>
                    <a:pt x="7142" y="14340"/>
                  </a:lnTo>
                  <a:lnTo>
                    <a:pt x="6756" y="14257"/>
                  </a:lnTo>
                  <a:lnTo>
                    <a:pt x="6370" y="14119"/>
                  </a:lnTo>
                  <a:lnTo>
                    <a:pt x="5984" y="13981"/>
                  </a:lnTo>
                  <a:lnTo>
                    <a:pt x="5598" y="13761"/>
                  </a:lnTo>
                  <a:lnTo>
                    <a:pt x="5240" y="13540"/>
                  </a:lnTo>
                  <a:lnTo>
                    <a:pt x="4854" y="13292"/>
                  </a:lnTo>
                  <a:lnTo>
                    <a:pt x="4523" y="12989"/>
                  </a:lnTo>
                  <a:lnTo>
                    <a:pt x="4164" y="12685"/>
                  </a:lnTo>
                  <a:lnTo>
                    <a:pt x="3833" y="12327"/>
                  </a:lnTo>
                  <a:lnTo>
                    <a:pt x="3502" y="11968"/>
                  </a:lnTo>
                  <a:lnTo>
                    <a:pt x="3199" y="11555"/>
                  </a:lnTo>
                  <a:lnTo>
                    <a:pt x="2896" y="11141"/>
                  </a:lnTo>
                  <a:lnTo>
                    <a:pt x="2592" y="10672"/>
                  </a:lnTo>
                  <a:lnTo>
                    <a:pt x="2317" y="10203"/>
                  </a:lnTo>
                  <a:lnTo>
                    <a:pt x="2068" y="9707"/>
                  </a:lnTo>
                  <a:lnTo>
                    <a:pt x="1820" y="9183"/>
                  </a:lnTo>
                  <a:lnTo>
                    <a:pt x="1572" y="8632"/>
                  </a:lnTo>
                  <a:lnTo>
                    <a:pt x="1351" y="8052"/>
                  </a:lnTo>
                  <a:lnTo>
                    <a:pt x="1131" y="7473"/>
                  </a:lnTo>
                  <a:lnTo>
                    <a:pt x="938" y="6867"/>
                  </a:lnTo>
                  <a:lnTo>
                    <a:pt x="772" y="6260"/>
                  </a:lnTo>
                  <a:lnTo>
                    <a:pt x="607" y="5626"/>
                  </a:lnTo>
                  <a:lnTo>
                    <a:pt x="469" y="4964"/>
                  </a:lnTo>
                  <a:lnTo>
                    <a:pt x="359" y="4302"/>
                  </a:lnTo>
                  <a:lnTo>
                    <a:pt x="248" y="3613"/>
                  </a:lnTo>
                  <a:lnTo>
                    <a:pt x="138" y="2923"/>
                  </a:lnTo>
                  <a:lnTo>
                    <a:pt x="83" y="2206"/>
                  </a:lnTo>
                  <a:lnTo>
                    <a:pt x="28" y="1489"/>
                  </a:lnTo>
                  <a:lnTo>
                    <a:pt x="0" y="7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75"/>
            <p:cNvSpPr/>
            <p:nvPr/>
          </p:nvSpPr>
          <p:spPr>
            <a:xfrm>
              <a:off x="1289387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extrusionOk="0">
                  <a:moveTo>
                    <a:pt x="0" y="0"/>
                  </a:moveTo>
                  <a:lnTo>
                    <a:pt x="0" y="745"/>
                  </a:lnTo>
                  <a:lnTo>
                    <a:pt x="28" y="1489"/>
                  </a:lnTo>
                  <a:lnTo>
                    <a:pt x="83" y="2206"/>
                  </a:lnTo>
                  <a:lnTo>
                    <a:pt x="138" y="2923"/>
                  </a:lnTo>
                  <a:lnTo>
                    <a:pt x="249" y="3613"/>
                  </a:lnTo>
                  <a:lnTo>
                    <a:pt x="359" y="4302"/>
                  </a:lnTo>
                  <a:lnTo>
                    <a:pt x="469" y="4964"/>
                  </a:lnTo>
                  <a:lnTo>
                    <a:pt x="607" y="5626"/>
                  </a:lnTo>
                  <a:lnTo>
                    <a:pt x="773" y="6260"/>
                  </a:lnTo>
                  <a:lnTo>
                    <a:pt x="966" y="6867"/>
                  </a:lnTo>
                  <a:lnTo>
                    <a:pt x="1131" y="7473"/>
                  </a:lnTo>
                  <a:lnTo>
                    <a:pt x="1352" y="8052"/>
                  </a:lnTo>
                  <a:lnTo>
                    <a:pt x="1572" y="8632"/>
                  </a:lnTo>
                  <a:lnTo>
                    <a:pt x="1820" y="9183"/>
                  </a:lnTo>
                  <a:lnTo>
                    <a:pt x="2069" y="9707"/>
                  </a:lnTo>
                  <a:lnTo>
                    <a:pt x="2317" y="10203"/>
                  </a:lnTo>
                  <a:lnTo>
                    <a:pt x="2593" y="10672"/>
                  </a:lnTo>
                  <a:lnTo>
                    <a:pt x="2896" y="11141"/>
                  </a:lnTo>
                  <a:lnTo>
                    <a:pt x="3199" y="11555"/>
                  </a:lnTo>
                  <a:lnTo>
                    <a:pt x="3503" y="11968"/>
                  </a:lnTo>
                  <a:lnTo>
                    <a:pt x="3834" y="12327"/>
                  </a:lnTo>
                  <a:lnTo>
                    <a:pt x="4164" y="12685"/>
                  </a:lnTo>
                  <a:lnTo>
                    <a:pt x="4523" y="12989"/>
                  </a:lnTo>
                  <a:lnTo>
                    <a:pt x="4854" y="13292"/>
                  </a:lnTo>
                  <a:lnTo>
                    <a:pt x="5240" y="13540"/>
                  </a:lnTo>
                  <a:lnTo>
                    <a:pt x="5598" y="13761"/>
                  </a:lnTo>
                  <a:lnTo>
                    <a:pt x="5985" y="13981"/>
                  </a:lnTo>
                  <a:lnTo>
                    <a:pt x="6371" y="14119"/>
                  </a:lnTo>
                  <a:lnTo>
                    <a:pt x="6757" y="14257"/>
                  </a:lnTo>
                  <a:lnTo>
                    <a:pt x="7170" y="14340"/>
                  </a:lnTo>
                  <a:lnTo>
                    <a:pt x="7556" y="14395"/>
                  </a:lnTo>
                  <a:lnTo>
                    <a:pt x="7970" y="14423"/>
                  </a:lnTo>
                  <a:lnTo>
                    <a:pt x="8384" y="14395"/>
                  </a:lnTo>
                  <a:lnTo>
                    <a:pt x="8797" y="14340"/>
                  </a:lnTo>
                  <a:lnTo>
                    <a:pt x="9183" y="14257"/>
                  </a:lnTo>
                  <a:lnTo>
                    <a:pt x="9570" y="14119"/>
                  </a:lnTo>
                  <a:lnTo>
                    <a:pt x="9956" y="13981"/>
                  </a:lnTo>
                  <a:lnTo>
                    <a:pt x="10342" y="13761"/>
                  </a:lnTo>
                  <a:lnTo>
                    <a:pt x="10728" y="13540"/>
                  </a:lnTo>
                  <a:lnTo>
                    <a:pt x="11086" y="13292"/>
                  </a:lnTo>
                  <a:lnTo>
                    <a:pt x="11445" y="12989"/>
                  </a:lnTo>
                  <a:lnTo>
                    <a:pt x="11776" y="12685"/>
                  </a:lnTo>
                  <a:lnTo>
                    <a:pt x="12107" y="12327"/>
                  </a:lnTo>
                  <a:lnTo>
                    <a:pt x="12438" y="11968"/>
                  </a:lnTo>
                  <a:lnTo>
                    <a:pt x="12741" y="11555"/>
                  </a:lnTo>
                  <a:lnTo>
                    <a:pt x="13044" y="11141"/>
                  </a:lnTo>
                  <a:lnTo>
                    <a:pt x="13348" y="10672"/>
                  </a:lnTo>
                  <a:lnTo>
                    <a:pt x="13623" y="10203"/>
                  </a:lnTo>
                  <a:lnTo>
                    <a:pt x="13871" y="9707"/>
                  </a:lnTo>
                  <a:lnTo>
                    <a:pt x="14147" y="9183"/>
                  </a:lnTo>
                  <a:lnTo>
                    <a:pt x="14368" y="8632"/>
                  </a:lnTo>
                  <a:lnTo>
                    <a:pt x="14588" y="8052"/>
                  </a:lnTo>
                  <a:lnTo>
                    <a:pt x="14809" y="7473"/>
                  </a:lnTo>
                  <a:lnTo>
                    <a:pt x="15002" y="6867"/>
                  </a:lnTo>
                  <a:lnTo>
                    <a:pt x="15168" y="6260"/>
                  </a:lnTo>
                  <a:lnTo>
                    <a:pt x="15333" y="5626"/>
                  </a:lnTo>
                  <a:lnTo>
                    <a:pt x="15471" y="4964"/>
                  </a:lnTo>
                  <a:lnTo>
                    <a:pt x="15609" y="4302"/>
                  </a:lnTo>
                  <a:lnTo>
                    <a:pt x="15719" y="3613"/>
                  </a:lnTo>
                  <a:lnTo>
                    <a:pt x="15802" y="2923"/>
                  </a:lnTo>
                  <a:lnTo>
                    <a:pt x="15857" y="2206"/>
                  </a:lnTo>
                  <a:lnTo>
                    <a:pt x="15912" y="1489"/>
                  </a:lnTo>
                  <a:lnTo>
                    <a:pt x="15940" y="745"/>
                  </a:lnTo>
                  <a:lnTo>
                    <a:pt x="159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75"/>
            <p:cNvSpPr/>
            <p:nvPr/>
          </p:nvSpPr>
          <p:spPr>
            <a:xfrm>
              <a:off x="1289387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fill="none" extrusionOk="0">
                  <a:moveTo>
                    <a:pt x="15967" y="0"/>
                  </a:moveTo>
                  <a:lnTo>
                    <a:pt x="15967" y="0"/>
                  </a:lnTo>
                  <a:lnTo>
                    <a:pt x="15940" y="745"/>
                  </a:lnTo>
                  <a:lnTo>
                    <a:pt x="15912" y="1489"/>
                  </a:lnTo>
                  <a:lnTo>
                    <a:pt x="15857" y="2206"/>
                  </a:lnTo>
                  <a:lnTo>
                    <a:pt x="15802" y="2923"/>
                  </a:lnTo>
                  <a:lnTo>
                    <a:pt x="15719" y="3613"/>
                  </a:lnTo>
                  <a:lnTo>
                    <a:pt x="15609" y="4302"/>
                  </a:lnTo>
                  <a:lnTo>
                    <a:pt x="15471" y="4964"/>
                  </a:lnTo>
                  <a:lnTo>
                    <a:pt x="15333" y="5626"/>
                  </a:lnTo>
                  <a:lnTo>
                    <a:pt x="15168" y="6260"/>
                  </a:lnTo>
                  <a:lnTo>
                    <a:pt x="15002" y="6867"/>
                  </a:lnTo>
                  <a:lnTo>
                    <a:pt x="14809" y="7473"/>
                  </a:lnTo>
                  <a:lnTo>
                    <a:pt x="14588" y="8052"/>
                  </a:lnTo>
                  <a:lnTo>
                    <a:pt x="14368" y="8632"/>
                  </a:lnTo>
                  <a:lnTo>
                    <a:pt x="14147" y="9183"/>
                  </a:lnTo>
                  <a:lnTo>
                    <a:pt x="13871" y="9707"/>
                  </a:lnTo>
                  <a:lnTo>
                    <a:pt x="13623" y="10203"/>
                  </a:lnTo>
                  <a:lnTo>
                    <a:pt x="13348" y="10672"/>
                  </a:lnTo>
                  <a:lnTo>
                    <a:pt x="13044" y="11141"/>
                  </a:lnTo>
                  <a:lnTo>
                    <a:pt x="12741" y="11555"/>
                  </a:lnTo>
                  <a:lnTo>
                    <a:pt x="12438" y="11968"/>
                  </a:lnTo>
                  <a:lnTo>
                    <a:pt x="12107" y="12327"/>
                  </a:lnTo>
                  <a:lnTo>
                    <a:pt x="11776" y="12685"/>
                  </a:lnTo>
                  <a:lnTo>
                    <a:pt x="11445" y="12989"/>
                  </a:lnTo>
                  <a:lnTo>
                    <a:pt x="11086" y="13292"/>
                  </a:lnTo>
                  <a:lnTo>
                    <a:pt x="10728" y="13540"/>
                  </a:lnTo>
                  <a:lnTo>
                    <a:pt x="10342" y="13761"/>
                  </a:lnTo>
                  <a:lnTo>
                    <a:pt x="9956" y="13981"/>
                  </a:lnTo>
                  <a:lnTo>
                    <a:pt x="9570" y="14119"/>
                  </a:lnTo>
                  <a:lnTo>
                    <a:pt x="9183" y="14257"/>
                  </a:lnTo>
                  <a:lnTo>
                    <a:pt x="8797" y="14340"/>
                  </a:lnTo>
                  <a:lnTo>
                    <a:pt x="8384" y="14395"/>
                  </a:lnTo>
                  <a:lnTo>
                    <a:pt x="7970" y="14423"/>
                  </a:lnTo>
                  <a:lnTo>
                    <a:pt x="7970" y="14423"/>
                  </a:lnTo>
                  <a:lnTo>
                    <a:pt x="7556" y="14395"/>
                  </a:lnTo>
                  <a:lnTo>
                    <a:pt x="7170" y="14340"/>
                  </a:lnTo>
                  <a:lnTo>
                    <a:pt x="6757" y="14257"/>
                  </a:lnTo>
                  <a:lnTo>
                    <a:pt x="6371" y="14119"/>
                  </a:lnTo>
                  <a:lnTo>
                    <a:pt x="5985" y="13981"/>
                  </a:lnTo>
                  <a:lnTo>
                    <a:pt x="5598" y="13761"/>
                  </a:lnTo>
                  <a:lnTo>
                    <a:pt x="5240" y="13540"/>
                  </a:lnTo>
                  <a:lnTo>
                    <a:pt x="4854" y="13292"/>
                  </a:lnTo>
                  <a:lnTo>
                    <a:pt x="4523" y="12989"/>
                  </a:lnTo>
                  <a:lnTo>
                    <a:pt x="4164" y="12685"/>
                  </a:lnTo>
                  <a:lnTo>
                    <a:pt x="3834" y="12327"/>
                  </a:lnTo>
                  <a:lnTo>
                    <a:pt x="3503" y="11968"/>
                  </a:lnTo>
                  <a:lnTo>
                    <a:pt x="3199" y="11555"/>
                  </a:lnTo>
                  <a:lnTo>
                    <a:pt x="2896" y="11141"/>
                  </a:lnTo>
                  <a:lnTo>
                    <a:pt x="2593" y="10672"/>
                  </a:lnTo>
                  <a:lnTo>
                    <a:pt x="2317" y="10203"/>
                  </a:lnTo>
                  <a:lnTo>
                    <a:pt x="2069" y="9707"/>
                  </a:lnTo>
                  <a:lnTo>
                    <a:pt x="1820" y="9183"/>
                  </a:lnTo>
                  <a:lnTo>
                    <a:pt x="1572" y="8632"/>
                  </a:lnTo>
                  <a:lnTo>
                    <a:pt x="1352" y="8052"/>
                  </a:lnTo>
                  <a:lnTo>
                    <a:pt x="1131" y="7473"/>
                  </a:lnTo>
                  <a:lnTo>
                    <a:pt x="966" y="6867"/>
                  </a:lnTo>
                  <a:lnTo>
                    <a:pt x="773" y="6260"/>
                  </a:lnTo>
                  <a:lnTo>
                    <a:pt x="607" y="5626"/>
                  </a:lnTo>
                  <a:lnTo>
                    <a:pt x="469" y="4964"/>
                  </a:lnTo>
                  <a:lnTo>
                    <a:pt x="359" y="4302"/>
                  </a:lnTo>
                  <a:lnTo>
                    <a:pt x="249" y="3613"/>
                  </a:lnTo>
                  <a:lnTo>
                    <a:pt x="138" y="2923"/>
                  </a:lnTo>
                  <a:lnTo>
                    <a:pt x="83" y="2206"/>
                  </a:lnTo>
                  <a:lnTo>
                    <a:pt x="28" y="1489"/>
                  </a:lnTo>
                  <a:lnTo>
                    <a:pt x="0" y="7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75"/>
            <p:cNvSpPr/>
            <p:nvPr/>
          </p:nvSpPr>
          <p:spPr>
            <a:xfrm>
              <a:off x="2646909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extrusionOk="0">
                  <a:moveTo>
                    <a:pt x="0" y="0"/>
                  </a:moveTo>
                  <a:lnTo>
                    <a:pt x="0" y="745"/>
                  </a:lnTo>
                  <a:lnTo>
                    <a:pt x="28" y="1489"/>
                  </a:lnTo>
                  <a:lnTo>
                    <a:pt x="83" y="2206"/>
                  </a:lnTo>
                  <a:lnTo>
                    <a:pt x="166" y="2923"/>
                  </a:lnTo>
                  <a:lnTo>
                    <a:pt x="249" y="3613"/>
                  </a:lnTo>
                  <a:lnTo>
                    <a:pt x="359" y="4302"/>
                  </a:lnTo>
                  <a:lnTo>
                    <a:pt x="497" y="4964"/>
                  </a:lnTo>
                  <a:lnTo>
                    <a:pt x="635" y="5626"/>
                  </a:lnTo>
                  <a:lnTo>
                    <a:pt x="800" y="6260"/>
                  </a:lnTo>
                  <a:lnTo>
                    <a:pt x="966" y="6867"/>
                  </a:lnTo>
                  <a:lnTo>
                    <a:pt x="1159" y="7473"/>
                  </a:lnTo>
                  <a:lnTo>
                    <a:pt x="1352" y="8052"/>
                  </a:lnTo>
                  <a:lnTo>
                    <a:pt x="1572" y="8632"/>
                  </a:lnTo>
                  <a:lnTo>
                    <a:pt x="1820" y="9183"/>
                  </a:lnTo>
                  <a:lnTo>
                    <a:pt x="2069" y="9707"/>
                  </a:lnTo>
                  <a:lnTo>
                    <a:pt x="2344" y="10203"/>
                  </a:lnTo>
                  <a:lnTo>
                    <a:pt x="2620" y="10672"/>
                  </a:lnTo>
                  <a:lnTo>
                    <a:pt x="2896" y="11141"/>
                  </a:lnTo>
                  <a:lnTo>
                    <a:pt x="3199" y="11555"/>
                  </a:lnTo>
                  <a:lnTo>
                    <a:pt x="3530" y="11968"/>
                  </a:lnTo>
                  <a:lnTo>
                    <a:pt x="3834" y="12327"/>
                  </a:lnTo>
                  <a:lnTo>
                    <a:pt x="4164" y="12685"/>
                  </a:lnTo>
                  <a:lnTo>
                    <a:pt x="4523" y="12989"/>
                  </a:lnTo>
                  <a:lnTo>
                    <a:pt x="4881" y="13292"/>
                  </a:lnTo>
                  <a:lnTo>
                    <a:pt x="5240" y="13540"/>
                  </a:lnTo>
                  <a:lnTo>
                    <a:pt x="5598" y="13761"/>
                  </a:lnTo>
                  <a:lnTo>
                    <a:pt x="5985" y="13981"/>
                  </a:lnTo>
                  <a:lnTo>
                    <a:pt x="6371" y="14119"/>
                  </a:lnTo>
                  <a:lnTo>
                    <a:pt x="6757" y="14257"/>
                  </a:lnTo>
                  <a:lnTo>
                    <a:pt x="7170" y="14340"/>
                  </a:lnTo>
                  <a:lnTo>
                    <a:pt x="7584" y="14395"/>
                  </a:lnTo>
                  <a:lnTo>
                    <a:pt x="7998" y="14423"/>
                  </a:lnTo>
                  <a:lnTo>
                    <a:pt x="8384" y="14395"/>
                  </a:lnTo>
                  <a:lnTo>
                    <a:pt x="8797" y="14340"/>
                  </a:lnTo>
                  <a:lnTo>
                    <a:pt x="9211" y="14257"/>
                  </a:lnTo>
                  <a:lnTo>
                    <a:pt x="9597" y="14119"/>
                  </a:lnTo>
                  <a:lnTo>
                    <a:pt x="9983" y="13981"/>
                  </a:lnTo>
                  <a:lnTo>
                    <a:pt x="10369" y="13761"/>
                  </a:lnTo>
                  <a:lnTo>
                    <a:pt x="10728" y="13540"/>
                  </a:lnTo>
                  <a:lnTo>
                    <a:pt x="11086" y="13292"/>
                  </a:lnTo>
                  <a:lnTo>
                    <a:pt x="11445" y="12989"/>
                  </a:lnTo>
                  <a:lnTo>
                    <a:pt x="11803" y="12685"/>
                  </a:lnTo>
                  <a:lnTo>
                    <a:pt x="12134" y="12327"/>
                  </a:lnTo>
                  <a:lnTo>
                    <a:pt x="12438" y="11968"/>
                  </a:lnTo>
                  <a:lnTo>
                    <a:pt x="12768" y="11555"/>
                  </a:lnTo>
                  <a:lnTo>
                    <a:pt x="13072" y="11141"/>
                  </a:lnTo>
                  <a:lnTo>
                    <a:pt x="13348" y="10672"/>
                  </a:lnTo>
                  <a:lnTo>
                    <a:pt x="13623" y="10203"/>
                  </a:lnTo>
                  <a:lnTo>
                    <a:pt x="13899" y="9707"/>
                  </a:lnTo>
                  <a:lnTo>
                    <a:pt x="14147" y="9183"/>
                  </a:lnTo>
                  <a:lnTo>
                    <a:pt x="14395" y="8632"/>
                  </a:lnTo>
                  <a:lnTo>
                    <a:pt x="14616" y="8052"/>
                  </a:lnTo>
                  <a:lnTo>
                    <a:pt x="14809" y="7473"/>
                  </a:lnTo>
                  <a:lnTo>
                    <a:pt x="15002" y="6867"/>
                  </a:lnTo>
                  <a:lnTo>
                    <a:pt x="15168" y="6260"/>
                  </a:lnTo>
                  <a:lnTo>
                    <a:pt x="15333" y="5626"/>
                  </a:lnTo>
                  <a:lnTo>
                    <a:pt x="15471" y="4964"/>
                  </a:lnTo>
                  <a:lnTo>
                    <a:pt x="15609" y="4302"/>
                  </a:lnTo>
                  <a:lnTo>
                    <a:pt x="15719" y="3613"/>
                  </a:lnTo>
                  <a:lnTo>
                    <a:pt x="15802" y="2923"/>
                  </a:lnTo>
                  <a:lnTo>
                    <a:pt x="15885" y="2206"/>
                  </a:lnTo>
                  <a:lnTo>
                    <a:pt x="15940" y="1489"/>
                  </a:lnTo>
                  <a:lnTo>
                    <a:pt x="15967" y="745"/>
                  </a:lnTo>
                  <a:lnTo>
                    <a:pt x="159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75"/>
            <p:cNvSpPr/>
            <p:nvPr/>
          </p:nvSpPr>
          <p:spPr>
            <a:xfrm>
              <a:off x="2646909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fill="none" extrusionOk="0">
                  <a:moveTo>
                    <a:pt x="15967" y="0"/>
                  </a:moveTo>
                  <a:lnTo>
                    <a:pt x="15967" y="0"/>
                  </a:lnTo>
                  <a:lnTo>
                    <a:pt x="15967" y="745"/>
                  </a:lnTo>
                  <a:lnTo>
                    <a:pt x="15940" y="1489"/>
                  </a:lnTo>
                  <a:lnTo>
                    <a:pt x="15885" y="2206"/>
                  </a:lnTo>
                  <a:lnTo>
                    <a:pt x="15802" y="2923"/>
                  </a:lnTo>
                  <a:lnTo>
                    <a:pt x="15719" y="3613"/>
                  </a:lnTo>
                  <a:lnTo>
                    <a:pt x="15609" y="4302"/>
                  </a:lnTo>
                  <a:lnTo>
                    <a:pt x="15471" y="4964"/>
                  </a:lnTo>
                  <a:lnTo>
                    <a:pt x="15333" y="5626"/>
                  </a:lnTo>
                  <a:lnTo>
                    <a:pt x="15168" y="6260"/>
                  </a:lnTo>
                  <a:lnTo>
                    <a:pt x="15002" y="6867"/>
                  </a:lnTo>
                  <a:lnTo>
                    <a:pt x="14809" y="7473"/>
                  </a:lnTo>
                  <a:lnTo>
                    <a:pt x="14616" y="8052"/>
                  </a:lnTo>
                  <a:lnTo>
                    <a:pt x="14395" y="8632"/>
                  </a:lnTo>
                  <a:lnTo>
                    <a:pt x="14147" y="9183"/>
                  </a:lnTo>
                  <a:lnTo>
                    <a:pt x="13899" y="9707"/>
                  </a:lnTo>
                  <a:lnTo>
                    <a:pt x="13623" y="10203"/>
                  </a:lnTo>
                  <a:lnTo>
                    <a:pt x="13348" y="10672"/>
                  </a:lnTo>
                  <a:lnTo>
                    <a:pt x="13072" y="11141"/>
                  </a:lnTo>
                  <a:lnTo>
                    <a:pt x="12768" y="11555"/>
                  </a:lnTo>
                  <a:lnTo>
                    <a:pt x="12438" y="11968"/>
                  </a:lnTo>
                  <a:lnTo>
                    <a:pt x="12134" y="12327"/>
                  </a:lnTo>
                  <a:lnTo>
                    <a:pt x="11803" y="12685"/>
                  </a:lnTo>
                  <a:lnTo>
                    <a:pt x="11445" y="12989"/>
                  </a:lnTo>
                  <a:lnTo>
                    <a:pt x="11086" y="13292"/>
                  </a:lnTo>
                  <a:lnTo>
                    <a:pt x="10728" y="13540"/>
                  </a:lnTo>
                  <a:lnTo>
                    <a:pt x="10369" y="13761"/>
                  </a:lnTo>
                  <a:lnTo>
                    <a:pt x="9983" y="13981"/>
                  </a:lnTo>
                  <a:lnTo>
                    <a:pt x="9597" y="14119"/>
                  </a:lnTo>
                  <a:lnTo>
                    <a:pt x="9211" y="14257"/>
                  </a:lnTo>
                  <a:lnTo>
                    <a:pt x="8797" y="14340"/>
                  </a:lnTo>
                  <a:lnTo>
                    <a:pt x="8384" y="14395"/>
                  </a:lnTo>
                  <a:lnTo>
                    <a:pt x="7998" y="14423"/>
                  </a:lnTo>
                  <a:lnTo>
                    <a:pt x="7998" y="14423"/>
                  </a:lnTo>
                  <a:lnTo>
                    <a:pt x="7584" y="14395"/>
                  </a:lnTo>
                  <a:lnTo>
                    <a:pt x="7170" y="14340"/>
                  </a:lnTo>
                  <a:lnTo>
                    <a:pt x="6757" y="14257"/>
                  </a:lnTo>
                  <a:lnTo>
                    <a:pt x="6371" y="14119"/>
                  </a:lnTo>
                  <a:lnTo>
                    <a:pt x="5985" y="13981"/>
                  </a:lnTo>
                  <a:lnTo>
                    <a:pt x="5598" y="13761"/>
                  </a:lnTo>
                  <a:lnTo>
                    <a:pt x="5240" y="13540"/>
                  </a:lnTo>
                  <a:lnTo>
                    <a:pt x="4881" y="13292"/>
                  </a:lnTo>
                  <a:lnTo>
                    <a:pt x="4523" y="12989"/>
                  </a:lnTo>
                  <a:lnTo>
                    <a:pt x="4164" y="12685"/>
                  </a:lnTo>
                  <a:lnTo>
                    <a:pt x="3834" y="12327"/>
                  </a:lnTo>
                  <a:lnTo>
                    <a:pt x="3530" y="11968"/>
                  </a:lnTo>
                  <a:lnTo>
                    <a:pt x="3199" y="11555"/>
                  </a:lnTo>
                  <a:lnTo>
                    <a:pt x="2896" y="11141"/>
                  </a:lnTo>
                  <a:lnTo>
                    <a:pt x="2620" y="10672"/>
                  </a:lnTo>
                  <a:lnTo>
                    <a:pt x="2344" y="10203"/>
                  </a:lnTo>
                  <a:lnTo>
                    <a:pt x="2069" y="9707"/>
                  </a:lnTo>
                  <a:lnTo>
                    <a:pt x="1820" y="9183"/>
                  </a:lnTo>
                  <a:lnTo>
                    <a:pt x="1572" y="8632"/>
                  </a:lnTo>
                  <a:lnTo>
                    <a:pt x="1352" y="8052"/>
                  </a:lnTo>
                  <a:lnTo>
                    <a:pt x="1159" y="7473"/>
                  </a:lnTo>
                  <a:lnTo>
                    <a:pt x="966" y="6867"/>
                  </a:lnTo>
                  <a:lnTo>
                    <a:pt x="800" y="6260"/>
                  </a:lnTo>
                  <a:lnTo>
                    <a:pt x="635" y="5626"/>
                  </a:lnTo>
                  <a:lnTo>
                    <a:pt x="497" y="4964"/>
                  </a:lnTo>
                  <a:lnTo>
                    <a:pt x="359" y="4302"/>
                  </a:lnTo>
                  <a:lnTo>
                    <a:pt x="249" y="3613"/>
                  </a:lnTo>
                  <a:lnTo>
                    <a:pt x="166" y="2923"/>
                  </a:lnTo>
                  <a:lnTo>
                    <a:pt x="83" y="2206"/>
                  </a:lnTo>
                  <a:lnTo>
                    <a:pt x="28" y="1489"/>
                  </a:lnTo>
                  <a:lnTo>
                    <a:pt x="0" y="7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75"/>
            <p:cNvSpPr/>
            <p:nvPr/>
          </p:nvSpPr>
          <p:spPr>
            <a:xfrm>
              <a:off x="2258993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extrusionOk="0">
                  <a:moveTo>
                    <a:pt x="1" y="0"/>
                  </a:moveTo>
                  <a:lnTo>
                    <a:pt x="1" y="745"/>
                  </a:lnTo>
                  <a:lnTo>
                    <a:pt x="28" y="1489"/>
                  </a:lnTo>
                  <a:lnTo>
                    <a:pt x="83" y="2206"/>
                  </a:lnTo>
                  <a:lnTo>
                    <a:pt x="166" y="2923"/>
                  </a:lnTo>
                  <a:lnTo>
                    <a:pt x="249" y="3613"/>
                  </a:lnTo>
                  <a:lnTo>
                    <a:pt x="359" y="4302"/>
                  </a:lnTo>
                  <a:lnTo>
                    <a:pt x="497" y="4964"/>
                  </a:lnTo>
                  <a:lnTo>
                    <a:pt x="635" y="5626"/>
                  </a:lnTo>
                  <a:lnTo>
                    <a:pt x="800" y="6260"/>
                  </a:lnTo>
                  <a:lnTo>
                    <a:pt x="966" y="6867"/>
                  </a:lnTo>
                  <a:lnTo>
                    <a:pt x="1159" y="7473"/>
                  </a:lnTo>
                  <a:lnTo>
                    <a:pt x="1352" y="8052"/>
                  </a:lnTo>
                  <a:lnTo>
                    <a:pt x="1600" y="8632"/>
                  </a:lnTo>
                  <a:lnTo>
                    <a:pt x="1821" y="9183"/>
                  </a:lnTo>
                  <a:lnTo>
                    <a:pt x="2069" y="9707"/>
                  </a:lnTo>
                  <a:lnTo>
                    <a:pt x="2345" y="10203"/>
                  </a:lnTo>
                  <a:lnTo>
                    <a:pt x="2621" y="10672"/>
                  </a:lnTo>
                  <a:lnTo>
                    <a:pt x="2896" y="11141"/>
                  </a:lnTo>
                  <a:lnTo>
                    <a:pt x="3200" y="11555"/>
                  </a:lnTo>
                  <a:lnTo>
                    <a:pt x="3531" y="11968"/>
                  </a:lnTo>
                  <a:lnTo>
                    <a:pt x="3834" y="12327"/>
                  </a:lnTo>
                  <a:lnTo>
                    <a:pt x="4192" y="12685"/>
                  </a:lnTo>
                  <a:lnTo>
                    <a:pt x="4523" y="12989"/>
                  </a:lnTo>
                  <a:lnTo>
                    <a:pt x="4882" y="13292"/>
                  </a:lnTo>
                  <a:lnTo>
                    <a:pt x="5240" y="13540"/>
                  </a:lnTo>
                  <a:lnTo>
                    <a:pt x="5599" y="13761"/>
                  </a:lnTo>
                  <a:lnTo>
                    <a:pt x="5985" y="13981"/>
                  </a:lnTo>
                  <a:lnTo>
                    <a:pt x="6371" y="14119"/>
                  </a:lnTo>
                  <a:lnTo>
                    <a:pt x="6757" y="14257"/>
                  </a:lnTo>
                  <a:lnTo>
                    <a:pt x="7171" y="14340"/>
                  </a:lnTo>
                  <a:lnTo>
                    <a:pt x="7584" y="14395"/>
                  </a:lnTo>
                  <a:lnTo>
                    <a:pt x="7998" y="14423"/>
                  </a:lnTo>
                  <a:lnTo>
                    <a:pt x="8384" y="14395"/>
                  </a:lnTo>
                  <a:lnTo>
                    <a:pt x="8798" y="14340"/>
                  </a:lnTo>
                  <a:lnTo>
                    <a:pt x="9211" y="14257"/>
                  </a:lnTo>
                  <a:lnTo>
                    <a:pt x="9597" y="14119"/>
                  </a:lnTo>
                  <a:lnTo>
                    <a:pt x="9984" y="13981"/>
                  </a:lnTo>
                  <a:lnTo>
                    <a:pt x="10370" y="13761"/>
                  </a:lnTo>
                  <a:lnTo>
                    <a:pt x="10728" y="13540"/>
                  </a:lnTo>
                  <a:lnTo>
                    <a:pt x="11087" y="13292"/>
                  </a:lnTo>
                  <a:lnTo>
                    <a:pt x="11445" y="12989"/>
                  </a:lnTo>
                  <a:lnTo>
                    <a:pt x="11804" y="12685"/>
                  </a:lnTo>
                  <a:lnTo>
                    <a:pt x="12135" y="12327"/>
                  </a:lnTo>
                  <a:lnTo>
                    <a:pt x="12438" y="11968"/>
                  </a:lnTo>
                  <a:lnTo>
                    <a:pt x="12769" y="11555"/>
                  </a:lnTo>
                  <a:lnTo>
                    <a:pt x="13072" y="11141"/>
                  </a:lnTo>
                  <a:lnTo>
                    <a:pt x="13348" y="10672"/>
                  </a:lnTo>
                  <a:lnTo>
                    <a:pt x="13624" y="10203"/>
                  </a:lnTo>
                  <a:lnTo>
                    <a:pt x="13899" y="9707"/>
                  </a:lnTo>
                  <a:lnTo>
                    <a:pt x="14148" y="9183"/>
                  </a:lnTo>
                  <a:lnTo>
                    <a:pt x="14396" y="8632"/>
                  </a:lnTo>
                  <a:lnTo>
                    <a:pt x="14616" y="8052"/>
                  </a:lnTo>
                  <a:lnTo>
                    <a:pt x="14809" y="7473"/>
                  </a:lnTo>
                  <a:lnTo>
                    <a:pt x="15002" y="6867"/>
                  </a:lnTo>
                  <a:lnTo>
                    <a:pt x="15196" y="6260"/>
                  </a:lnTo>
                  <a:lnTo>
                    <a:pt x="15333" y="5626"/>
                  </a:lnTo>
                  <a:lnTo>
                    <a:pt x="15499" y="4964"/>
                  </a:lnTo>
                  <a:lnTo>
                    <a:pt x="15609" y="4302"/>
                  </a:lnTo>
                  <a:lnTo>
                    <a:pt x="15719" y="3613"/>
                  </a:lnTo>
                  <a:lnTo>
                    <a:pt x="15802" y="2923"/>
                  </a:lnTo>
                  <a:lnTo>
                    <a:pt x="15885" y="2206"/>
                  </a:lnTo>
                  <a:lnTo>
                    <a:pt x="15940" y="1489"/>
                  </a:lnTo>
                  <a:lnTo>
                    <a:pt x="15968" y="745"/>
                  </a:lnTo>
                  <a:lnTo>
                    <a:pt x="159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75"/>
            <p:cNvSpPr/>
            <p:nvPr/>
          </p:nvSpPr>
          <p:spPr>
            <a:xfrm>
              <a:off x="2258993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fill="none" extrusionOk="0">
                  <a:moveTo>
                    <a:pt x="15968" y="0"/>
                  </a:moveTo>
                  <a:lnTo>
                    <a:pt x="15968" y="0"/>
                  </a:lnTo>
                  <a:lnTo>
                    <a:pt x="15968" y="745"/>
                  </a:lnTo>
                  <a:lnTo>
                    <a:pt x="15940" y="1489"/>
                  </a:lnTo>
                  <a:lnTo>
                    <a:pt x="15885" y="2206"/>
                  </a:lnTo>
                  <a:lnTo>
                    <a:pt x="15802" y="2923"/>
                  </a:lnTo>
                  <a:lnTo>
                    <a:pt x="15719" y="3613"/>
                  </a:lnTo>
                  <a:lnTo>
                    <a:pt x="15609" y="4302"/>
                  </a:lnTo>
                  <a:lnTo>
                    <a:pt x="15499" y="4964"/>
                  </a:lnTo>
                  <a:lnTo>
                    <a:pt x="15333" y="5626"/>
                  </a:lnTo>
                  <a:lnTo>
                    <a:pt x="15196" y="6260"/>
                  </a:lnTo>
                  <a:lnTo>
                    <a:pt x="15002" y="6867"/>
                  </a:lnTo>
                  <a:lnTo>
                    <a:pt x="14809" y="7473"/>
                  </a:lnTo>
                  <a:lnTo>
                    <a:pt x="14616" y="8052"/>
                  </a:lnTo>
                  <a:lnTo>
                    <a:pt x="14396" y="8632"/>
                  </a:lnTo>
                  <a:lnTo>
                    <a:pt x="14148" y="9183"/>
                  </a:lnTo>
                  <a:lnTo>
                    <a:pt x="13899" y="9707"/>
                  </a:lnTo>
                  <a:lnTo>
                    <a:pt x="13624" y="10203"/>
                  </a:lnTo>
                  <a:lnTo>
                    <a:pt x="13348" y="10672"/>
                  </a:lnTo>
                  <a:lnTo>
                    <a:pt x="13072" y="11141"/>
                  </a:lnTo>
                  <a:lnTo>
                    <a:pt x="12769" y="11555"/>
                  </a:lnTo>
                  <a:lnTo>
                    <a:pt x="12438" y="11968"/>
                  </a:lnTo>
                  <a:lnTo>
                    <a:pt x="12135" y="12327"/>
                  </a:lnTo>
                  <a:lnTo>
                    <a:pt x="11804" y="12685"/>
                  </a:lnTo>
                  <a:lnTo>
                    <a:pt x="11445" y="12989"/>
                  </a:lnTo>
                  <a:lnTo>
                    <a:pt x="11087" y="13292"/>
                  </a:lnTo>
                  <a:lnTo>
                    <a:pt x="10728" y="13540"/>
                  </a:lnTo>
                  <a:lnTo>
                    <a:pt x="10370" y="13761"/>
                  </a:lnTo>
                  <a:lnTo>
                    <a:pt x="9984" y="13981"/>
                  </a:lnTo>
                  <a:lnTo>
                    <a:pt x="9597" y="14119"/>
                  </a:lnTo>
                  <a:lnTo>
                    <a:pt x="9211" y="14257"/>
                  </a:lnTo>
                  <a:lnTo>
                    <a:pt x="8798" y="14340"/>
                  </a:lnTo>
                  <a:lnTo>
                    <a:pt x="8384" y="14395"/>
                  </a:lnTo>
                  <a:lnTo>
                    <a:pt x="7998" y="14423"/>
                  </a:lnTo>
                  <a:lnTo>
                    <a:pt x="7998" y="14423"/>
                  </a:lnTo>
                  <a:lnTo>
                    <a:pt x="7584" y="14395"/>
                  </a:lnTo>
                  <a:lnTo>
                    <a:pt x="7171" y="14340"/>
                  </a:lnTo>
                  <a:lnTo>
                    <a:pt x="6757" y="14257"/>
                  </a:lnTo>
                  <a:lnTo>
                    <a:pt x="6371" y="14119"/>
                  </a:lnTo>
                  <a:lnTo>
                    <a:pt x="5985" y="13981"/>
                  </a:lnTo>
                  <a:lnTo>
                    <a:pt x="5599" y="13761"/>
                  </a:lnTo>
                  <a:lnTo>
                    <a:pt x="5240" y="13540"/>
                  </a:lnTo>
                  <a:lnTo>
                    <a:pt x="4882" y="13292"/>
                  </a:lnTo>
                  <a:lnTo>
                    <a:pt x="4523" y="12989"/>
                  </a:lnTo>
                  <a:lnTo>
                    <a:pt x="4192" y="12685"/>
                  </a:lnTo>
                  <a:lnTo>
                    <a:pt x="3834" y="12327"/>
                  </a:lnTo>
                  <a:lnTo>
                    <a:pt x="3531" y="11968"/>
                  </a:lnTo>
                  <a:lnTo>
                    <a:pt x="3200" y="11555"/>
                  </a:lnTo>
                  <a:lnTo>
                    <a:pt x="2896" y="11141"/>
                  </a:lnTo>
                  <a:lnTo>
                    <a:pt x="2621" y="10672"/>
                  </a:lnTo>
                  <a:lnTo>
                    <a:pt x="2345" y="10203"/>
                  </a:lnTo>
                  <a:lnTo>
                    <a:pt x="2069" y="9707"/>
                  </a:lnTo>
                  <a:lnTo>
                    <a:pt x="1821" y="9183"/>
                  </a:lnTo>
                  <a:lnTo>
                    <a:pt x="1600" y="8632"/>
                  </a:lnTo>
                  <a:lnTo>
                    <a:pt x="1352" y="8052"/>
                  </a:lnTo>
                  <a:lnTo>
                    <a:pt x="1159" y="7473"/>
                  </a:lnTo>
                  <a:lnTo>
                    <a:pt x="966" y="6867"/>
                  </a:lnTo>
                  <a:lnTo>
                    <a:pt x="800" y="6260"/>
                  </a:lnTo>
                  <a:lnTo>
                    <a:pt x="635" y="5626"/>
                  </a:lnTo>
                  <a:lnTo>
                    <a:pt x="497" y="4964"/>
                  </a:lnTo>
                  <a:lnTo>
                    <a:pt x="359" y="4302"/>
                  </a:lnTo>
                  <a:lnTo>
                    <a:pt x="249" y="3613"/>
                  </a:lnTo>
                  <a:lnTo>
                    <a:pt x="166" y="2923"/>
                  </a:lnTo>
                  <a:lnTo>
                    <a:pt x="83" y="2206"/>
                  </a:lnTo>
                  <a:lnTo>
                    <a:pt x="28" y="1489"/>
                  </a:lnTo>
                  <a:lnTo>
                    <a:pt x="1" y="74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75"/>
            <p:cNvSpPr/>
            <p:nvPr/>
          </p:nvSpPr>
          <p:spPr>
            <a:xfrm>
              <a:off x="1871089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extrusionOk="0">
                  <a:moveTo>
                    <a:pt x="0" y="0"/>
                  </a:moveTo>
                  <a:lnTo>
                    <a:pt x="0" y="745"/>
                  </a:lnTo>
                  <a:lnTo>
                    <a:pt x="55" y="1489"/>
                  </a:lnTo>
                  <a:lnTo>
                    <a:pt x="83" y="2206"/>
                  </a:lnTo>
                  <a:lnTo>
                    <a:pt x="166" y="2923"/>
                  </a:lnTo>
                  <a:lnTo>
                    <a:pt x="248" y="3613"/>
                  </a:lnTo>
                  <a:lnTo>
                    <a:pt x="359" y="4302"/>
                  </a:lnTo>
                  <a:lnTo>
                    <a:pt x="496" y="4964"/>
                  </a:lnTo>
                  <a:lnTo>
                    <a:pt x="634" y="5626"/>
                  </a:lnTo>
                  <a:lnTo>
                    <a:pt x="800" y="6260"/>
                  </a:lnTo>
                  <a:lnTo>
                    <a:pt x="965" y="6867"/>
                  </a:lnTo>
                  <a:lnTo>
                    <a:pt x="1158" y="7473"/>
                  </a:lnTo>
                  <a:lnTo>
                    <a:pt x="1351" y="8052"/>
                  </a:lnTo>
                  <a:lnTo>
                    <a:pt x="1600" y="8632"/>
                  </a:lnTo>
                  <a:lnTo>
                    <a:pt x="1820" y="9183"/>
                  </a:lnTo>
                  <a:lnTo>
                    <a:pt x="2068" y="9707"/>
                  </a:lnTo>
                  <a:lnTo>
                    <a:pt x="2344" y="10203"/>
                  </a:lnTo>
                  <a:lnTo>
                    <a:pt x="2620" y="10672"/>
                  </a:lnTo>
                  <a:lnTo>
                    <a:pt x="2896" y="11141"/>
                  </a:lnTo>
                  <a:lnTo>
                    <a:pt x="3199" y="11555"/>
                  </a:lnTo>
                  <a:lnTo>
                    <a:pt x="3530" y="11968"/>
                  </a:lnTo>
                  <a:lnTo>
                    <a:pt x="3833" y="12327"/>
                  </a:lnTo>
                  <a:lnTo>
                    <a:pt x="4192" y="12685"/>
                  </a:lnTo>
                  <a:lnTo>
                    <a:pt x="4523" y="12989"/>
                  </a:lnTo>
                  <a:lnTo>
                    <a:pt x="4881" y="13292"/>
                  </a:lnTo>
                  <a:lnTo>
                    <a:pt x="5240" y="13540"/>
                  </a:lnTo>
                  <a:lnTo>
                    <a:pt x="5598" y="13761"/>
                  </a:lnTo>
                  <a:lnTo>
                    <a:pt x="5984" y="13981"/>
                  </a:lnTo>
                  <a:lnTo>
                    <a:pt x="6370" y="14119"/>
                  </a:lnTo>
                  <a:lnTo>
                    <a:pt x="6756" y="14257"/>
                  </a:lnTo>
                  <a:lnTo>
                    <a:pt x="7170" y="14340"/>
                  </a:lnTo>
                  <a:lnTo>
                    <a:pt x="7584" y="14395"/>
                  </a:lnTo>
                  <a:lnTo>
                    <a:pt x="7997" y="14423"/>
                  </a:lnTo>
                  <a:lnTo>
                    <a:pt x="8383" y="14395"/>
                  </a:lnTo>
                  <a:lnTo>
                    <a:pt x="8797" y="14340"/>
                  </a:lnTo>
                  <a:lnTo>
                    <a:pt x="9211" y="14257"/>
                  </a:lnTo>
                  <a:lnTo>
                    <a:pt x="9597" y="14119"/>
                  </a:lnTo>
                  <a:lnTo>
                    <a:pt x="9983" y="13981"/>
                  </a:lnTo>
                  <a:lnTo>
                    <a:pt x="10369" y="13761"/>
                  </a:lnTo>
                  <a:lnTo>
                    <a:pt x="10727" y="13540"/>
                  </a:lnTo>
                  <a:lnTo>
                    <a:pt x="11086" y="13292"/>
                  </a:lnTo>
                  <a:lnTo>
                    <a:pt x="11444" y="12989"/>
                  </a:lnTo>
                  <a:lnTo>
                    <a:pt x="11803" y="12685"/>
                  </a:lnTo>
                  <a:lnTo>
                    <a:pt x="12134" y="12327"/>
                  </a:lnTo>
                  <a:lnTo>
                    <a:pt x="12437" y="11968"/>
                  </a:lnTo>
                  <a:lnTo>
                    <a:pt x="12768" y="11555"/>
                  </a:lnTo>
                  <a:lnTo>
                    <a:pt x="13071" y="11141"/>
                  </a:lnTo>
                  <a:lnTo>
                    <a:pt x="13347" y="10672"/>
                  </a:lnTo>
                  <a:lnTo>
                    <a:pt x="13623" y="10203"/>
                  </a:lnTo>
                  <a:lnTo>
                    <a:pt x="13899" y="9707"/>
                  </a:lnTo>
                  <a:lnTo>
                    <a:pt x="14147" y="9183"/>
                  </a:lnTo>
                  <a:lnTo>
                    <a:pt x="14395" y="8632"/>
                  </a:lnTo>
                  <a:lnTo>
                    <a:pt x="14616" y="8052"/>
                  </a:lnTo>
                  <a:lnTo>
                    <a:pt x="14809" y="7473"/>
                  </a:lnTo>
                  <a:lnTo>
                    <a:pt x="15002" y="6867"/>
                  </a:lnTo>
                  <a:lnTo>
                    <a:pt x="15195" y="6260"/>
                  </a:lnTo>
                  <a:lnTo>
                    <a:pt x="15333" y="5626"/>
                  </a:lnTo>
                  <a:lnTo>
                    <a:pt x="15498" y="4964"/>
                  </a:lnTo>
                  <a:lnTo>
                    <a:pt x="15609" y="4302"/>
                  </a:lnTo>
                  <a:lnTo>
                    <a:pt x="15719" y="3613"/>
                  </a:lnTo>
                  <a:lnTo>
                    <a:pt x="15802" y="2923"/>
                  </a:lnTo>
                  <a:lnTo>
                    <a:pt x="15884" y="2206"/>
                  </a:lnTo>
                  <a:lnTo>
                    <a:pt x="15939" y="1489"/>
                  </a:lnTo>
                  <a:lnTo>
                    <a:pt x="15967" y="745"/>
                  </a:lnTo>
                  <a:lnTo>
                    <a:pt x="159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75"/>
            <p:cNvSpPr/>
            <p:nvPr/>
          </p:nvSpPr>
          <p:spPr>
            <a:xfrm>
              <a:off x="1871089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fill="none" extrusionOk="0">
                  <a:moveTo>
                    <a:pt x="15967" y="0"/>
                  </a:moveTo>
                  <a:lnTo>
                    <a:pt x="15967" y="0"/>
                  </a:lnTo>
                  <a:lnTo>
                    <a:pt x="15967" y="745"/>
                  </a:lnTo>
                  <a:lnTo>
                    <a:pt x="15939" y="1489"/>
                  </a:lnTo>
                  <a:lnTo>
                    <a:pt x="15884" y="2206"/>
                  </a:lnTo>
                  <a:lnTo>
                    <a:pt x="15802" y="2923"/>
                  </a:lnTo>
                  <a:lnTo>
                    <a:pt x="15719" y="3613"/>
                  </a:lnTo>
                  <a:lnTo>
                    <a:pt x="15609" y="4302"/>
                  </a:lnTo>
                  <a:lnTo>
                    <a:pt x="15498" y="4964"/>
                  </a:lnTo>
                  <a:lnTo>
                    <a:pt x="15333" y="5626"/>
                  </a:lnTo>
                  <a:lnTo>
                    <a:pt x="15195" y="6260"/>
                  </a:lnTo>
                  <a:lnTo>
                    <a:pt x="15002" y="6867"/>
                  </a:lnTo>
                  <a:lnTo>
                    <a:pt x="14809" y="7473"/>
                  </a:lnTo>
                  <a:lnTo>
                    <a:pt x="14616" y="8052"/>
                  </a:lnTo>
                  <a:lnTo>
                    <a:pt x="14395" y="8632"/>
                  </a:lnTo>
                  <a:lnTo>
                    <a:pt x="14147" y="9183"/>
                  </a:lnTo>
                  <a:lnTo>
                    <a:pt x="13899" y="9707"/>
                  </a:lnTo>
                  <a:lnTo>
                    <a:pt x="13623" y="10203"/>
                  </a:lnTo>
                  <a:lnTo>
                    <a:pt x="13347" y="10672"/>
                  </a:lnTo>
                  <a:lnTo>
                    <a:pt x="13071" y="11141"/>
                  </a:lnTo>
                  <a:lnTo>
                    <a:pt x="12768" y="11555"/>
                  </a:lnTo>
                  <a:lnTo>
                    <a:pt x="12437" y="11968"/>
                  </a:lnTo>
                  <a:lnTo>
                    <a:pt x="12134" y="12327"/>
                  </a:lnTo>
                  <a:lnTo>
                    <a:pt x="11803" y="12685"/>
                  </a:lnTo>
                  <a:lnTo>
                    <a:pt x="11444" y="12989"/>
                  </a:lnTo>
                  <a:lnTo>
                    <a:pt x="11086" y="13292"/>
                  </a:lnTo>
                  <a:lnTo>
                    <a:pt x="10727" y="13540"/>
                  </a:lnTo>
                  <a:lnTo>
                    <a:pt x="10369" y="13761"/>
                  </a:lnTo>
                  <a:lnTo>
                    <a:pt x="9983" y="13981"/>
                  </a:lnTo>
                  <a:lnTo>
                    <a:pt x="9597" y="14119"/>
                  </a:lnTo>
                  <a:lnTo>
                    <a:pt x="9211" y="14257"/>
                  </a:lnTo>
                  <a:lnTo>
                    <a:pt x="8797" y="14340"/>
                  </a:lnTo>
                  <a:lnTo>
                    <a:pt x="8383" y="14395"/>
                  </a:lnTo>
                  <a:lnTo>
                    <a:pt x="7997" y="14423"/>
                  </a:lnTo>
                  <a:lnTo>
                    <a:pt x="7997" y="14423"/>
                  </a:lnTo>
                  <a:lnTo>
                    <a:pt x="7584" y="14395"/>
                  </a:lnTo>
                  <a:lnTo>
                    <a:pt x="7170" y="14340"/>
                  </a:lnTo>
                  <a:lnTo>
                    <a:pt x="6756" y="14257"/>
                  </a:lnTo>
                  <a:lnTo>
                    <a:pt x="6370" y="14119"/>
                  </a:lnTo>
                  <a:lnTo>
                    <a:pt x="5984" y="13981"/>
                  </a:lnTo>
                  <a:lnTo>
                    <a:pt x="5598" y="13761"/>
                  </a:lnTo>
                  <a:lnTo>
                    <a:pt x="5240" y="13540"/>
                  </a:lnTo>
                  <a:lnTo>
                    <a:pt x="4881" y="13292"/>
                  </a:lnTo>
                  <a:lnTo>
                    <a:pt x="4523" y="12989"/>
                  </a:lnTo>
                  <a:lnTo>
                    <a:pt x="4192" y="12685"/>
                  </a:lnTo>
                  <a:lnTo>
                    <a:pt x="3833" y="12327"/>
                  </a:lnTo>
                  <a:lnTo>
                    <a:pt x="3530" y="11968"/>
                  </a:lnTo>
                  <a:lnTo>
                    <a:pt x="3199" y="11555"/>
                  </a:lnTo>
                  <a:lnTo>
                    <a:pt x="2896" y="11141"/>
                  </a:lnTo>
                  <a:lnTo>
                    <a:pt x="2620" y="10672"/>
                  </a:lnTo>
                  <a:lnTo>
                    <a:pt x="2344" y="10203"/>
                  </a:lnTo>
                  <a:lnTo>
                    <a:pt x="2068" y="9707"/>
                  </a:lnTo>
                  <a:lnTo>
                    <a:pt x="1820" y="9183"/>
                  </a:lnTo>
                  <a:lnTo>
                    <a:pt x="1600" y="8632"/>
                  </a:lnTo>
                  <a:lnTo>
                    <a:pt x="1351" y="8052"/>
                  </a:lnTo>
                  <a:lnTo>
                    <a:pt x="1158" y="7473"/>
                  </a:lnTo>
                  <a:lnTo>
                    <a:pt x="965" y="6867"/>
                  </a:lnTo>
                  <a:lnTo>
                    <a:pt x="800" y="6260"/>
                  </a:lnTo>
                  <a:lnTo>
                    <a:pt x="634" y="5626"/>
                  </a:lnTo>
                  <a:lnTo>
                    <a:pt x="496" y="4964"/>
                  </a:lnTo>
                  <a:lnTo>
                    <a:pt x="359" y="4302"/>
                  </a:lnTo>
                  <a:lnTo>
                    <a:pt x="248" y="3613"/>
                  </a:lnTo>
                  <a:lnTo>
                    <a:pt x="166" y="2923"/>
                  </a:lnTo>
                  <a:lnTo>
                    <a:pt x="83" y="2206"/>
                  </a:lnTo>
                  <a:lnTo>
                    <a:pt x="55" y="1489"/>
                  </a:lnTo>
                  <a:lnTo>
                    <a:pt x="0" y="7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75"/>
            <p:cNvSpPr/>
            <p:nvPr/>
          </p:nvSpPr>
          <p:spPr>
            <a:xfrm>
              <a:off x="1483174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extrusionOk="0">
                  <a:moveTo>
                    <a:pt x="0" y="0"/>
                  </a:moveTo>
                  <a:lnTo>
                    <a:pt x="0" y="745"/>
                  </a:lnTo>
                  <a:lnTo>
                    <a:pt x="56" y="1489"/>
                  </a:lnTo>
                  <a:lnTo>
                    <a:pt x="83" y="2206"/>
                  </a:lnTo>
                  <a:lnTo>
                    <a:pt x="166" y="2923"/>
                  </a:lnTo>
                  <a:lnTo>
                    <a:pt x="249" y="3613"/>
                  </a:lnTo>
                  <a:lnTo>
                    <a:pt x="359" y="4302"/>
                  </a:lnTo>
                  <a:lnTo>
                    <a:pt x="497" y="4964"/>
                  </a:lnTo>
                  <a:lnTo>
                    <a:pt x="635" y="5626"/>
                  </a:lnTo>
                  <a:lnTo>
                    <a:pt x="800" y="6260"/>
                  </a:lnTo>
                  <a:lnTo>
                    <a:pt x="966" y="6867"/>
                  </a:lnTo>
                  <a:lnTo>
                    <a:pt x="1159" y="7473"/>
                  </a:lnTo>
                  <a:lnTo>
                    <a:pt x="1379" y="8052"/>
                  </a:lnTo>
                  <a:lnTo>
                    <a:pt x="1600" y="8632"/>
                  </a:lnTo>
                  <a:lnTo>
                    <a:pt x="1821" y="9183"/>
                  </a:lnTo>
                  <a:lnTo>
                    <a:pt x="2069" y="9707"/>
                  </a:lnTo>
                  <a:lnTo>
                    <a:pt x="2344" y="10203"/>
                  </a:lnTo>
                  <a:lnTo>
                    <a:pt x="2620" y="10672"/>
                  </a:lnTo>
                  <a:lnTo>
                    <a:pt x="2896" y="11141"/>
                  </a:lnTo>
                  <a:lnTo>
                    <a:pt x="3199" y="11555"/>
                  </a:lnTo>
                  <a:lnTo>
                    <a:pt x="3530" y="11968"/>
                  </a:lnTo>
                  <a:lnTo>
                    <a:pt x="3834" y="12327"/>
                  </a:lnTo>
                  <a:lnTo>
                    <a:pt x="4192" y="12685"/>
                  </a:lnTo>
                  <a:lnTo>
                    <a:pt x="4523" y="12989"/>
                  </a:lnTo>
                  <a:lnTo>
                    <a:pt x="4882" y="13292"/>
                  </a:lnTo>
                  <a:lnTo>
                    <a:pt x="5240" y="13540"/>
                  </a:lnTo>
                  <a:lnTo>
                    <a:pt x="5626" y="13761"/>
                  </a:lnTo>
                  <a:lnTo>
                    <a:pt x="5985" y="13981"/>
                  </a:lnTo>
                  <a:lnTo>
                    <a:pt x="6371" y="14119"/>
                  </a:lnTo>
                  <a:lnTo>
                    <a:pt x="6784" y="14257"/>
                  </a:lnTo>
                  <a:lnTo>
                    <a:pt x="7170" y="14340"/>
                  </a:lnTo>
                  <a:lnTo>
                    <a:pt x="7584" y="14395"/>
                  </a:lnTo>
                  <a:lnTo>
                    <a:pt x="7998" y="14423"/>
                  </a:lnTo>
                  <a:lnTo>
                    <a:pt x="8411" y="14395"/>
                  </a:lnTo>
                  <a:lnTo>
                    <a:pt x="8797" y="14340"/>
                  </a:lnTo>
                  <a:lnTo>
                    <a:pt x="9211" y="14257"/>
                  </a:lnTo>
                  <a:lnTo>
                    <a:pt x="9597" y="14119"/>
                  </a:lnTo>
                  <a:lnTo>
                    <a:pt x="9983" y="13981"/>
                  </a:lnTo>
                  <a:lnTo>
                    <a:pt x="10369" y="13761"/>
                  </a:lnTo>
                  <a:lnTo>
                    <a:pt x="10728" y="13540"/>
                  </a:lnTo>
                  <a:lnTo>
                    <a:pt x="11086" y="13292"/>
                  </a:lnTo>
                  <a:lnTo>
                    <a:pt x="11445" y="12989"/>
                  </a:lnTo>
                  <a:lnTo>
                    <a:pt x="11803" y="12685"/>
                  </a:lnTo>
                  <a:lnTo>
                    <a:pt x="12134" y="12327"/>
                  </a:lnTo>
                  <a:lnTo>
                    <a:pt x="12438" y="11968"/>
                  </a:lnTo>
                  <a:lnTo>
                    <a:pt x="12768" y="11555"/>
                  </a:lnTo>
                  <a:lnTo>
                    <a:pt x="13072" y="11141"/>
                  </a:lnTo>
                  <a:lnTo>
                    <a:pt x="13348" y="10672"/>
                  </a:lnTo>
                  <a:lnTo>
                    <a:pt x="13623" y="10203"/>
                  </a:lnTo>
                  <a:lnTo>
                    <a:pt x="13899" y="9707"/>
                  </a:lnTo>
                  <a:lnTo>
                    <a:pt x="14147" y="9183"/>
                  </a:lnTo>
                  <a:lnTo>
                    <a:pt x="14395" y="8632"/>
                  </a:lnTo>
                  <a:lnTo>
                    <a:pt x="14616" y="8052"/>
                  </a:lnTo>
                  <a:lnTo>
                    <a:pt x="14809" y="7473"/>
                  </a:lnTo>
                  <a:lnTo>
                    <a:pt x="15002" y="6867"/>
                  </a:lnTo>
                  <a:lnTo>
                    <a:pt x="15195" y="6260"/>
                  </a:lnTo>
                  <a:lnTo>
                    <a:pt x="15333" y="5626"/>
                  </a:lnTo>
                  <a:lnTo>
                    <a:pt x="15499" y="4964"/>
                  </a:lnTo>
                  <a:lnTo>
                    <a:pt x="15609" y="4302"/>
                  </a:lnTo>
                  <a:lnTo>
                    <a:pt x="15719" y="3613"/>
                  </a:lnTo>
                  <a:lnTo>
                    <a:pt x="15802" y="2923"/>
                  </a:lnTo>
                  <a:lnTo>
                    <a:pt x="15885" y="2206"/>
                  </a:lnTo>
                  <a:lnTo>
                    <a:pt x="15940" y="1489"/>
                  </a:lnTo>
                  <a:lnTo>
                    <a:pt x="15967" y="745"/>
                  </a:lnTo>
                  <a:lnTo>
                    <a:pt x="159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75"/>
            <p:cNvSpPr/>
            <p:nvPr/>
          </p:nvSpPr>
          <p:spPr>
            <a:xfrm>
              <a:off x="1483174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fill="none" extrusionOk="0">
                  <a:moveTo>
                    <a:pt x="15967" y="0"/>
                  </a:moveTo>
                  <a:lnTo>
                    <a:pt x="15967" y="0"/>
                  </a:lnTo>
                  <a:lnTo>
                    <a:pt x="15967" y="745"/>
                  </a:lnTo>
                  <a:lnTo>
                    <a:pt x="15940" y="1489"/>
                  </a:lnTo>
                  <a:lnTo>
                    <a:pt x="15885" y="2206"/>
                  </a:lnTo>
                  <a:lnTo>
                    <a:pt x="15802" y="2923"/>
                  </a:lnTo>
                  <a:lnTo>
                    <a:pt x="15719" y="3613"/>
                  </a:lnTo>
                  <a:lnTo>
                    <a:pt x="15609" y="4302"/>
                  </a:lnTo>
                  <a:lnTo>
                    <a:pt x="15499" y="4964"/>
                  </a:lnTo>
                  <a:lnTo>
                    <a:pt x="15333" y="5626"/>
                  </a:lnTo>
                  <a:lnTo>
                    <a:pt x="15195" y="6260"/>
                  </a:lnTo>
                  <a:lnTo>
                    <a:pt x="15002" y="6867"/>
                  </a:lnTo>
                  <a:lnTo>
                    <a:pt x="14809" y="7473"/>
                  </a:lnTo>
                  <a:lnTo>
                    <a:pt x="14616" y="8052"/>
                  </a:lnTo>
                  <a:lnTo>
                    <a:pt x="14395" y="8632"/>
                  </a:lnTo>
                  <a:lnTo>
                    <a:pt x="14147" y="9183"/>
                  </a:lnTo>
                  <a:lnTo>
                    <a:pt x="13899" y="9707"/>
                  </a:lnTo>
                  <a:lnTo>
                    <a:pt x="13623" y="10203"/>
                  </a:lnTo>
                  <a:lnTo>
                    <a:pt x="13348" y="10672"/>
                  </a:lnTo>
                  <a:lnTo>
                    <a:pt x="13072" y="11141"/>
                  </a:lnTo>
                  <a:lnTo>
                    <a:pt x="12768" y="11555"/>
                  </a:lnTo>
                  <a:lnTo>
                    <a:pt x="12438" y="11968"/>
                  </a:lnTo>
                  <a:lnTo>
                    <a:pt x="12134" y="12327"/>
                  </a:lnTo>
                  <a:lnTo>
                    <a:pt x="11803" y="12685"/>
                  </a:lnTo>
                  <a:lnTo>
                    <a:pt x="11445" y="12989"/>
                  </a:lnTo>
                  <a:lnTo>
                    <a:pt x="11086" y="13292"/>
                  </a:lnTo>
                  <a:lnTo>
                    <a:pt x="10728" y="13540"/>
                  </a:lnTo>
                  <a:lnTo>
                    <a:pt x="10369" y="13761"/>
                  </a:lnTo>
                  <a:lnTo>
                    <a:pt x="9983" y="13981"/>
                  </a:lnTo>
                  <a:lnTo>
                    <a:pt x="9597" y="14119"/>
                  </a:lnTo>
                  <a:lnTo>
                    <a:pt x="9211" y="14257"/>
                  </a:lnTo>
                  <a:lnTo>
                    <a:pt x="8797" y="14340"/>
                  </a:lnTo>
                  <a:lnTo>
                    <a:pt x="8411" y="14395"/>
                  </a:lnTo>
                  <a:lnTo>
                    <a:pt x="7998" y="14423"/>
                  </a:lnTo>
                  <a:lnTo>
                    <a:pt x="7998" y="14423"/>
                  </a:lnTo>
                  <a:lnTo>
                    <a:pt x="7584" y="14395"/>
                  </a:lnTo>
                  <a:lnTo>
                    <a:pt x="7170" y="14340"/>
                  </a:lnTo>
                  <a:lnTo>
                    <a:pt x="6784" y="14257"/>
                  </a:lnTo>
                  <a:lnTo>
                    <a:pt x="6371" y="14119"/>
                  </a:lnTo>
                  <a:lnTo>
                    <a:pt x="5985" y="13981"/>
                  </a:lnTo>
                  <a:lnTo>
                    <a:pt x="5626" y="13761"/>
                  </a:lnTo>
                  <a:lnTo>
                    <a:pt x="5240" y="13540"/>
                  </a:lnTo>
                  <a:lnTo>
                    <a:pt x="4882" y="13292"/>
                  </a:lnTo>
                  <a:lnTo>
                    <a:pt x="4523" y="12989"/>
                  </a:lnTo>
                  <a:lnTo>
                    <a:pt x="4192" y="12685"/>
                  </a:lnTo>
                  <a:lnTo>
                    <a:pt x="3834" y="12327"/>
                  </a:lnTo>
                  <a:lnTo>
                    <a:pt x="3530" y="11968"/>
                  </a:lnTo>
                  <a:lnTo>
                    <a:pt x="3199" y="11555"/>
                  </a:lnTo>
                  <a:lnTo>
                    <a:pt x="2896" y="11141"/>
                  </a:lnTo>
                  <a:lnTo>
                    <a:pt x="2620" y="10672"/>
                  </a:lnTo>
                  <a:lnTo>
                    <a:pt x="2344" y="10203"/>
                  </a:lnTo>
                  <a:lnTo>
                    <a:pt x="2069" y="9707"/>
                  </a:lnTo>
                  <a:lnTo>
                    <a:pt x="1821" y="9183"/>
                  </a:lnTo>
                  <a:lnTo>
                    <a:pt x="1600" y="8632"/>
                  </a:lnTo>
                  <a:lnTo>
                    <a:pt x="1379" y="8052"/>
                  </a:lnTo>
                  <a:lnTo>
                    <a:pt x="1159" y="7473"/>
                  </a:lnTo>
                  <a:lnTo>
                    <a:pt x="966" y="6867"/>
                  </a:lnTo>
                  <a:lnTo>
                    <a:pt x="800" y="6260"/>
                  </a:lnTo>
                  <a:lnTo>
                    <a:pt x="635" y="5626"/>
                  </a:lnTo>
                  <a:lnTo>
                    <a:pt x="497" y="4964"/>
                  </a:lnTo>
                  <a:lnTo>
                    <a:pt x="359" y="4302"/>
                  </a:lnTo>
                  <a:lnTo>
                    <a:pt x="249" y="3613"/>
                  </a:lnTo>
                  <a:lnTo>
                    <a:pt x="166" y="2923"/>
                  </a:lnTo>
                  <a:lnTo>
                    <a:pt x="83" y="2206"/>
                  </a:lnTo>
                  <a:lnTo>
                    <a:pt x="56" y="1489"/>
                  </a:lnTo>
                  <a:lnTo>
                    <a:pt x="0" y="7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75"/>
            <p:cNvSpPr/>
            <p:nvPr/>
          </p:nvSpPr>
          <p:spPr>
            <a:xfrm>
              <a:off x="1095258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extrusionOk="0">
                  <a:moveTo>
                    <a:pt x="1" y="0"/>
                  </a:moveTo>
                  <a:lnTo>
                    <a:pt x="1" y="745"/>
                  </a:lnTo>
                  <a:lnTo>
                    <a:pt x="56" y="1489"/>
                  </a:lnTo>
                  <a:lnTo>
                    <a:pt x="84" y="2206"/>
                  </a:lnTo>
                  <a:lnTo>
                    <a:pt x="166" y="2923"/>
                  </a:lnTo>
                  <a:lnTo>
                    <a:pt x="249" y="3613"/>
                  </a:lnTo>
                  <a:lnTo>
                    <a:pt x="359" y="4302"/>
                  </a:lnTo>
                  <a:lnTo>
                    <a:pt x="497" y="4964"/>
                  </a:lnTo>
                  <a:lnTo>
                    <a:pt x="635" y="5626"/>
                  </a:lnTo>
                  <a:lnTo>
                    <a:pt x="801" y="6260"/>
                  </a:lnTo>
                  <a:lnTo>
                    <a:pt x="966" y="6867"/>
                  </a:lnTo>
                  <a:lnTo>
                    <a:pt x="1159" y="7473"/>
                  </a:lnTo>
                  <a:lnTo>
                    <a:pt x="1380" y="8052"/>
                  </a:lnTo>
                  <a:lnTo>
                    <a:pt x="1600" y="8632"/>
                  </a:lnTo>
                  <a:lnTo>
                    <a:pt x="1821" y="9183"/>
                  </a:lnTo>
                  <a:lnTo>
                    <a:pt x="2069" y="9707"/>
                  </a:lnTo>
                  <a:lnTo>
                    <a:pt x="2345" y="10203"/>
                  </a:lnTo>
                  <a:lnTo>
                    <a:pt x="2621" y="10672"/>
                  </a:lnTo>
                  <a:lnTo>
                    <a:pt x="2896" y="11141"/>
                  </a:lnTo>
                  <a:lnTo>
                    <a:pt x="3200" y="11555"/>
                  </a:lnTo>
                  <a:lnTo>
                    <a:pt x="3531" y="11968"/>
                  </a:lnTo>
                  <a:lnTo>
                    <a:pt x="3862" y="12327"/>
                  </a:lnTo>
                  <a:lnTo>
                    <a:pt x="4192" y="12685"/>
                  </a:lnTo>
                  <a:lnTo>
                    <a:pt x="4523" y="12989"/>
                  </a:lnTo>
                  <a:lnTo>
                    <a:pt x="4882" y="13292"/>
                  </a:lnTo>
                  <a:lnTo>
                    <a:pt x="5240" y="13540"/>
                  </a:lnTo>
                  <a:lnTo>
                    <a:pt x="5626" y="13761"/>
                  </a:lnTo>
                  <a:lnTo>
                    <a:pt x="5985" y="13981"/>
                  </a:lnTo>
                  <a:lnTo>
                    <a:pt x="6371" y="14119"/>
                  </a:lnTo>
                  <a:lnTo>
                    <a:pt x="6785" y="14257"/>
                  </a:lnTo>
                  <a:lnTo>
                    <a:pt x="7171" y="14340"/>
                  </a:lnTo>
                  <a:lnTo>
                    <a:pt x="7584" y="14395"/>
                  </a:lnTo>
                  <a:lnTo>
                    <a:pt x="7998" y="14423"/>
                  </a:lnTo>
                  <a:lnTo>
                    <a:pt x="8412" y="14395"/>
                  </a:lnTo>
                  <a:lnTo>
                    <a:pt x="8798" y="14340"/>
                  </a:lnTo>
                  <a:lnTo>
                    <a:pt x="9211" y="14257"/>
                  </a:lnTo>
                  <a:lnTo>
                    <a:pt x="9597" y="14119"/>
                  </a:lnTo>
                  <a:lnTo>
                    <a:pt x="9984" y="13981"/>
                  </a:lnTo>
                  <a:lnTo>
                    <a:pt x="10370" y="13761"/>
                  </a:lnTo>
                  <a:lnTo>
                    <a:pt x="10728" y="13540"/>
                  </a:lnTo>
                  <a:lnTo>
                    <a:pt x="11087" y="13292"/>
                  </a:lnTo>
                  <a:lnTo>
                    <a:pt x="11445" y="12989"/>
                  </a:lnTo>
                  <a:lnTo>
                    <a:pt x="11804" y="12685"/>
                  </a:lnTo>
                  <a:lnTo>
                    <a:pt x="12135" y="12327"/>
                  </a:lnTo>
                  <a:lnTo>
                    <a:pt x="12465" y="11968"/>
                  </a:lnTo>
                  <a:lnTo>
                    <a:pt x="12769" y="11555"/>
                  </a:lnTo>
                  <a:lnTo>
                    <a:pt x="13072" y="11141"/>
                  </a:lnTo>
                  <a:lnTo>
                    <a:pt x="13348" y="10672"/>
                  </a:lnTo>
                  <a:lnTo>
                    <a:pt x="13624" y="10203"/>
                  </a:lnTo>
                  <a:lnTo>
                    <a:pt x="13899" y="9707"/>
                  </a:lnTo>
                  <a:lnTo>
                    <a:pt x="14148" y="9183"/>
                  </a:lnTo>
                  <a:lnTo>
                    <a:pt x="14396" y="8632"/>
                  </a:lnTo>
                  <a:lnTo>
                    <a:pt x="14616" y="8052"/>
                  </a:lnTo>
                  <a:lnTo>
                    <a:pt x="14809" y="7473"/>
                  </a:lnTo>
                  <a:lnTo>
                    <a:pt x="15003" y="6867"/>
                  </a:lnTo>
                  <a:lnTo>
                    <a:pt x="15196" y="6260"/>
                  </a:lnTo>
                  <a:lnTo>
                    <a:pt x="15333" y="5626"/>
                  </a:lnTo>
                  <a:lnTo>
                    <a:pt x="15499" y="4964"/>
                  </a:lnTo>
                  <a:lnTo>
                    <a:pt x="15609" y="4302"/>
                  </a:lnTo>
                  <a:lnTo>
                    <a:pt x="15720" y="3613"/>
                  </a:lnTo>
                  <a:lnTo>
                    <a:pt x="15802" y="2923"/>
                  </a:lnTo>
                  <a:lnTo>
                    <a:pt x="15885" y="2206"/>
                  </a:lnTo>
                  <a:lnTo>
                    <a:pt x="15940" y="1489"/>
                  </a:lnTo>
                  <a:lnTo>
                    <a:pt x="15968" y="745"/>
                  </a:lnTo>
                  <a:lnTo>
                    <a:pt x="159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75"/>
            <p:cNvSpPr/>
            <p:nvPr/>
          </p:nvSpPr>
          <p:spPr>
            <a:xfrm>
              <a:off x="1095258" y="1681315"/>
              <a:ext cx="195488" cy="176574"/>
            </a:xfrm>
            <a:custGeom>
              <a:avLst/>
              <a:gdLst/>
              <a:ahLst/>
              <a:cxnLst/>
              <a:rect l="l" t="t" r="r" b="b"/>
              <a:pathLst>
                <a:path w="15968" h="14423" fill="none" extrusionOk="0">
                  <a:moveTo>
                    <a:pt x="15968" y="0"/>
                  </a:moveTo>
                  <a:lnTo>
                    <a:pt x="15968" y="0"/>
                  </a:lnTo>
                  <a:lnTo>
                    <a:pt x="15968" y="745"/>
                  </a:lnTo>
                  <a:lnTo>
                    <a:pt x="15940" y="1489"/>
                  </a:lnTo>
                  <a:lnTo>
                    <a:pt x="15885" y="2206"/>
                  </a:lnTo>
                  <a:lnTo>
                    <a:pt x="15802" y="2923"/>
                  </a:lnTo>
                  <a:lnTo>
                    <a:pt x="15720" y="3613"/>
                  </a:lnTo>
                  <a:lnTo>
                    <a:pt x="15609" y="4302"/>
                  </a:lnTo>
                  <a:lnTo>
                    <a:pt x="15499" y="4964"/>
                  </a:lnTo>
                  <a:lnTo>
                    <a:pt x="15333" y="5626"/>
                  </a:lnTo>
                  <a:lnTo>
                    <a:pt x="15196" y="6260"/>
                  </a:lnTo>
                  <a:lnTo>
                    <a:pt x="15003" y="6867"/>
                  </a:lnTo>
                  <a:lnTo>
                    <a:pt x="14809" y="7473"/>
                  </a:lnTo>
                  <a:lnTo>
                    <a:pt x="14616" y="8052"/>
                  </a:lnTo>
                  <a:lnTo>
                    <a:pt x="14396" y="8632"/>
                  </a:lnTo>
                  <a:lnTo>
                    <a:pt x="14148" y="9183"/>
                  </a:lnTo>
                  <a:lnTo>
                    <a:pt x="13899" y="9707"/>
                  </a:lnTo>
                  <a:lnTo>
                    <a:pt x="13624" y="10203"/>
                  </a:lnTo>
                  <a:lnTo>
                    <a:pt x="13348" y="10672"/>
                  </a:lnTo>
                  <a:lnTo>
                    <a:pt x="13072" y="11141"/>
                  </a:lnTo>
                  <a:lnTo>
                    <a:pt x="12769" y="11555"/>
                  </a:lnTo>
                  <a:lnTo>
                    <a:pt x="12465" y="11968"/>
                  </a:lnTo>
                  <a:lnTo>
                    <a:pt x="12135" y="12327"/>
                  </a:lnTo>
                  <a:lnTo>
                    <a:pt x="11804" y="12685"/>
                  </a:lnTo>
                  <a:lnTo>
                    <a:pt x="11445" y="12989"/>
                  </a:lnTo>
                  <a:lnTo>
                    <a:pt x="11087" y="13292"/>
                  </a:lnTo>
                  <a:lnTo>
                    <a:pt x="10728" y="13540"/>
                  </a:lnTo>
                  <a:lnTo>
                    <a:pt x="10370" y="13761"/>
                  </a:lnTo>
                  <a:lnTo>
                    <a:pt x="9984" y="13981"/>
                  </a:lnTo>
                  <a:lnTo>
                    <a:pt x="9597" y="14119"/>
                  </a:lnTo>
                  <a:lnTo>
                    <a:pt x="9211" y="14257"/>
                  </a:lnTo>
                  <a:lnTo>
                    <a:pt x="8798" y="14340"/>
                  </a:lnTo>
                  <a:lnTo>
                    <a:pt x="8412" y="14395"/>
                  </a:lnTo>
                  <a:lnTo>
                    <a:pt x="7998" y="14423"/>
                  </a:lnTo>
                  <a:lnTo>
                    <a:pt x="7998" y="14423"/>
                  </a:lnTo>
                  <a:lnTo>
                    <a:pt x="7584" y="14395"/>
                  </a:lnTo>
                  <a:lnTo>
                    <a:pt x="7171" y="14340"/>
                  </a:lnTo>
                  <a:lnTo>
                    <a:pt x="6785" y="14257"/>
                  </a:lnTo>
                  <a:lnTo>
                    <a:pt x="6371" y="14119"/>
                  </a:lnTo>
                  <a:lnTo>
                    <a:pt x="5985" y="13981"/>
                  </a:lnTo>
                  <a:lnTo>
                    <a:pt x="5626" y="13761"/>
                  </a:lnTo>
                  <a:lnTo>
                    <a:pt x="5240" y="13540"/>
                  </a:lnTo>
                  <a:lnTo>
                    <a:pt x="4882" y="13292"/>
                  </a:lnTo>
                  <a:lnTo>
                    <a:pt x="4523" y="12989"/>
                  </a:lnTo>
                  <a:lnTo>
                    <a:pt x="4192" y="12685"/>
                  </a:lnTo>
                  <a:lnTo>
                    <a:pt x="3862" y="12327"/>
                  </a:lnTo>
                  <a:lnTo>
                    <a:pt x="3531" y="11968"/>
                  </a:lnTo>
                  <a:lnTo>
                    <a:pt x="3200" y="11555"/>
                  </a:lnTo>
                  <a:lnTo>
                    <a:pt x="2896" y="11141"/>
                  </a:lnTo>
                  <a:lnTo>
                    <a:pt x="2621" y="10672"/>
                  </a:lnTo>
                  <a:lnTo>
                    <a:pt x="2345" y="10203"/>
                  </a:lnTo>
                  <a:lnTo>
                    <a:pt x="2069" y="9707"/>
                  </a:lnTo>
                  <a:lnTo>
                    <a:pt x="1821" y="9183"/>
                  </a:lnTo>
                  <a:lnTo>
                    <a:pt x="1600" y="8632"/>
                  </a:lnTo>
                  <a:lnTo>
                    <a:pt x="1380" y="8052"/>
                  </a:lnTo>
                  <a:lnTo>
                    <a:pt x="1159" y="7473"/>
                  </a:lnTo>
                  <a:lnTo>
                    <a:pt x="966" y="6867"/>
                  </a:lnTo>
                  <a:lnTo>
                    <a:pt x="801" y="6260"/>
                  </a:lnTo>
                  <a:lnTo>
                    <a:pt x="635" y="5626"/>
                  </a:lnTo>
                  <a:lnTo>
                    <a:pt x="497" y="4964"/>
                  </a:lnTo>
                  <a:lnTo>
                    <a:pt x="359" y="4302"/>
                  </a:lnTo>
                  <a:lnTo>
                    <a:pt x="249" y="3613"/>
                  </a:lnTo>
                  <a:lnTo>
                    <a:pt x="166" y="2923"/>
                  </a:lnTo>
                  <a:lnTo>
                    <a:pt x="84" y="2206"/>
                  </a:lnTo>
                  <a:lnTo>
                    <a:pt x="56" y="1489"/>
                  </a:lnTo>
                  <a:lnTo>
                    <a:pt x="1" y="74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75"/>
            <p:cNvSpPr/>
            <p:nvPr/>
          </p:nvSpPr>
          <p:spPr>
            <a:xfrm>
              <a:off x="1358594" y="3188722"/>
              <a:ext cx="593186" cy="593529"/>
            </a:xfrm>
            <a:custGeom>
              <a:avLst/>
              <a:gdLst/>
              <a:ahLst/>
              <a:cxnLst/>
              <a:rect l="l" t="t" r="r" b="b"/>
              <a:pathLst>
                <a:path w="48453" h="48481" extrusionOk="0">
                  <a:moveTo>
                    <a:pt x="24241" y="1"/>
                  </a:moveTo>
                  <a:lnTo>
                    <a:pt x="22972" y="29"/>
                  </a:lnTo>
                  <a:lnTo>
                    <a:pt x="21759" y="139"/>
                  </a:lnTo>
                  <a:lnTo>
                    <a:pt x="20545" y="277"/>
                  </a:lnTo>
                  <a:lnTo>
                    <a:pt x="19332" y="497"/>
                  </a:lnTo>
                  <a:lnTo>
                    <a:pt x="18174" y="773"/>
                  </a:lnTo>
                  <a:lnTo>
                    <a:pt x="17015" y="1104"/>
                  </a:lnTo>
                  <a:lnTo>
                    <a:pt x="15885" y="1490"/>
                  </a:lnTo>
                  <a:lnTo>
                    <a:pt x="14809" y="1904"/>
                  </a:lnTo>
                  <a:lnTo>
                    <a:pt x="13734" y="2400"/>
                  </a:lnTo>
                  <a:lnTo>
                    <a:pt x="12686" y="2924"/>
                  </a:lnTo>
                  <a:lnTo>
                    <a:pt x="11666" y="3531"/>
                  </a:lnTo>
                  <a:lnTo>
                    <a:pt x="10673" y="4137"/>
                  </a:lnTo>
                  <a:lnTo>
                    <a:pt x="9735" y="4827"/>
                  </a:lnTo>
                  <a:lnTo>
                    <a:pt x="8825" y="5544"/>
                  </a:lnTo>
                  <a:lnTo>
                    <a:pt x="7943" y="6316"/>
                  </a:lnTo>
                  <a:lnTo>
                    <a:pt x="7088" y="7116"/>
                  </a:lnTo>
                  <a:lnTo>
                    <a:pt x="6288" y="7943"/>
                  </a:lnTo>
                  <a:lnTo>
                    <a:pt x="5516" y="8826"/>
                  </a:lnTo>
                  <a:lnTo>
                    <a:pt x="4799" y="9736"/>
                  </a:lnTo>
                  <a:lnTo>
                    <a:pt x="4137" y="10701"/>
                  </a:lnTo>
                  <a:lnTo>
                    <a:pt x="3503" y="11666"/>
                  </a:lnTo>
                  <a:lnTo>
                    <a:pt x="2924" y="12686"/>
                  </a:lnTo>
                  <a:lnTo>
                    <a:pt x="2372" y="13734"/>
                  </a:lnTo>
                  <a:lnTo>
                    <a:pt x="1903" y="14810"/>
                  </a:lnTo>
                  <a:lnTo>
                    <a:pt x="1462" y="15913"/>
                  </a:lnTo>
                  <a:lnTo>
                    <a:pt x="1076" y="17043"/>
                  </a:lnTo>
                  <a:lnTo>
                    <a:pt x="745" y="18202"/>
                  </a:lnTo>
                  <a:lnTo>
                    <a:pt x="497" y="19360"/>
                  </a:lnTo>
                  <a:lnTo>
                    <a:pt x="276" y="20546"/>
                  </a:lnTo>
                  <a:lnTo>
                    <a:pt x="111" y="21759"/>
                  </a:lnTo>
                  <a:lnTo>
                    <a:pt x="28" y="23000"/>
                  </a:lnTo>
                  <a:lnTo>
                    <a:pt x="1" y="24241"/>
                  </a:lnTo>
                  <a:lnTo>
                    <a:pt x="28" y="25482"/>
                  </a:lnTo>
                  <a:lnTo>
                    <a:pt x="111" y="26723"/>
                  </a:lnTo>
                  <a:lnTo>
                    <a:pt x="276" y="27936"/>
                  </a:lnTo>
                  <a:lnTo>
                    <a:pt x="497" y="29122"/>
                  </a:lnTo>
                  <a:lnTo>
                    <a:pt x="745" y="30308"/>
                  </a:lnTo>
                  <a:lnTo>
                    <a:pt x="1076" y="31438"/>
                  </a:lnTo>
                  <a:lnTo>
                    <a:pt x="1462" y="32569"/>
                  </a:lnTo>
                  <a:lnTo>
                    <a:pt x="1903" y="33672"/>
                  </a:lnTo>
                  <a:lnTo>
                    <a:pt x="2372" y="34748"/>
                  </a:lnTo>
                  <a:lnTo>
                    <a:pt x="2924" y="35796"/>
                  </a:lnTo>
                  <a:lnTo>
                    <a:pt x="3503" y="36816"/>
                  </a:lnTo>
                  <a:lnTo>
                    <a:pt x="4137" y="37809"/>
                  </a:lnTo>
                  <a:lnTo>
                    <a:pt x="4799" y="38746"/>
                  </a:lnTo>
                  <a:lnTo>
                    <a:pt x="5516" y="39656"/>
                  </a:lnTo>
                  <a:lnTo>
                    <a:pt x="6288" y="40539"/>
                  </a:lnTo>
                  <a:lnTo>
                    <a:pt x="7088" y="41394"/>
                  </a:lnTo>
                  <a:lnTo>
                    <a:pt x="7943" y="42193"/>
                  </a:lnTo>
                  <a:lnTo>
                    <a:pt x="8825" y="42938"/>
                  </a:lnTo>
                  <a:lnTo>
                    <a:pt x="9735" y="43655"/>
                  </a:lnTo>
                  <a:lnTo>
                    <a:pt x="10673" y="44344"/>
                  </a:lnTo>
                  <a:lnTo>
                    <a:pt x="11666" y="44979"/>
                  </a:lnTo>
                  <a:lnTo>
                    <a:pt x="12686" y="45558"/>
                  </a:lnTo>
                  <a:lnTo>
                    <a:pt x="13734" y="46082"/>
                  </a:lnTo>
                  <a:lnTo>
                    <a:pt x="14809" y="46578"/>
                  </a:lnTo>
                  <a:lnTo>
                    <a:pt x="15885" y="47019"/>
                  </a:lnTo>
                  <a:lnTo>
                    <a:pt x="17015" y="47378"/>
                  </a:lnTo>
                  <a:lnTo>
                    <a:pt x="18174" y="47709"/>
                  </a:lnTo>
                  <a:lnTo>
                    <a:pt x="19332" y="47984"/>
                  </a:lnTo>
                  <a:lnTo>
                    <a:pt x="20545" y="48205"/>
                  </a:lnTo>
                  <a:lnTo>
                    <a:pt x="21759" y="48343"/>
                  </a:lnTo>
                  <a:lnTo>
                    <a:pt x="22972" y="48453"/>
                  </a:lnTo>
                  <a:lnTo>
                    <a:pt x="24241" y="48481"/>
                  </a:lnTo>
                  <a:lnTo>
                    <a:pt x="25482" y="48453"/>
                  </a:lnTo>
                  <a:lnTo>
                    <a:pt x="26695" y="48343"/>
                  </a:lnTo>
                  <a:lnTo>
                    <a:pt x="27908" y="48205"/>
                  </a:lnTo>
                  <a:lnTo>
                    <a:pt x="29122" y="47984"/>
                  </a:lnTo>
                  <a:lnTo>
                    <a:pt x="30280" y="47709"/>
                  </a:lnTo>
                  <a:lnTo>
                    <a:pt x="31438" y="47378"/>
                  </a:lnTo>
                  <a:lnTo>
                    <a:pt x="32569" y="47019"/>
                  </a:lnTo>
                  <a:lnTo>
                    <a:pt x="33672" y="46578"/>
                  </a:lnTo>
                  <a:lnTo>
                    <a:pt x="34747" y="46082"/>
                  </a:lnTo>
                  <a:lnTo>
                    <a:pt x="35795" y="45558"/>
                  </a:lnTo>
                  <a:lnTo>
                    <a:pt x="36788" y="44979"/>
                  </a:lnTo>
                  <a:lnTo>
                    <a:pt x="37781" y="44344"/>
                  </a:lnTo>
                  <a:lnTo>
                    <a:pt x="38718" y="43655"/>
                  </a:lnTo>
                  <a:lnTo>
                    <a:pt x="39656" y="42938"/>
                  </a:lnTo>
                  <a:lnTo>
                    <a:pt x="40538" y="42193"/>
                  </a:lnTo>
                  <a:lnTo>
                    <a:pt x="41366" y="41394"/>
                  </a:lnTo>
                  <a:lnTo>
                    <a:pt x="42165" y="40539"/>
                  </a:lnTo>
                  <a:lnTo>
                    <a:pt x="42938" y="39656"/>
                  </a:lnTo>
                  <a:lnTo>
                    <a:pt x="43655" y="38746"/>
                  </a:lnTo>
                  <a:lnTo>
                    <a:pt x="44316" y="37809"/>
                  </a:lnTo>
                  <a:lnTo>
                    <a:pt x="44951" y="36816"/>
                  </a:lnTo>
                  <a:lnTo>
                    <a:pt x="45530" y="35796"/>
                  </a:lnTo>
                  <a:lnTo>
                    <a:pt x="46081" y="34748"/>
                  </a:lnTo>
                  <a:lnTo>
                    <a:pt x="46550" y="33672"/>
                  </a:lnTo>
                  <a:lnTo>
                    <a:pt x="46991" y="32569"/>
                  </a:lnTo>
                  <a:lnTo>
                    <a:pt x="47377" y="31438"/>
                  </a:lnTo>
                  <a:lnTo>
                    <a:pt x="47708" y="30308"/>
                  </a:lnTo>
                  <a:lnTo>
                    <a:pt x="47984" y="29122"/>
                  </a:lnTo>
                  <a:lnTo>
                    <a:pt x="48177" y="27936"/>
                  </a:lnTo>
                  <a:lnTo>
                    <a:pt x="48343" y="26723"/>
                  </a:lnTo>
                  <a:lnTo>
                    <a:pt x="48425" y="25482"/>
                  </a:lnTo>
                  <a:lnTo>
                    <a:pt x="48453" y="24241"/>
                  </a:lnTo>
                  <a:lnTo>
                    <a:pt x="48425" y="23000"/>
                  </a:lnTo>
                  <a:lnTo>
                    <a:pt x="48343" y="21759"/>
                  </a:lnTo>
                  <a:lnTo>
                    <a:pt x="48177" y="20546"/>
                  </a:lnTo>
                  <a:lnTo>
                    <a:pt x="47984" y="19360"/>
                  </a:lnTo>
                  <a:lnTo>
                    <a:pt x="47708" y="18202"/>
                  </a:lnTo>
                  <a:lnTo>
                    <a:pt x="47377" y="17043"/>
                  </a:lnTo>
                  <a:lnTo>
                    <a:pt x="46991" y="15913"/>
                  </a:lnTo>
                  <a:lnTo>
                    <a:pt x="46550" y="14810"/>
                  </a:lnTo>
                  <a:lnTo>
                    <a:pt x="46081" y="13734"/>
                  </a:lnTo>
                  <a:lnTo>
                    <a:pt x="45530" y="12686"/>
                  </a:lnTo>
                  <a:lnTo>
                    <a:pt x="44951" y="11666"/>
                  </a:lnTo>
                  <a:lnTo>
                    <a:pt x="44316" y="10701"/>
                  </a:lnTo>
                  <a:lnTo>
                    <a:pt x="43655" y="9736"/>
                  </a:lnTo>
                  <a:lnTo>
                    <a:pt x="42938" y="8826"/>
                  </a:lnTo>
                  <a:lnTo>
                    <a:pt x="42165" y="7943"/>
                  </a:lnTo>
                  <a:lnTo>
                    <a:pt x="41366" y="7116"/>
                  </a:lnTo>
                  <a:lnTo>
                    <a:pt x="40538" y="6316"/>
                  </a:lnTo>
                  <a:lnTo>
                    <a:pt x="39656" y="5544"/>
                  </a:lnTo>
                  <a:lnTo>
                    <a:pt x="38718" y="4827"/>
                  </a:lnTo>
                  <a:lnTo>
                    <a:pt x="37781" y="4137"/>
                  </a:lnTo>
                  <a:lnTo>
                    <a:pt x="36788" y="3531"/>
                  </a:lnTo>
                  <a:lnTo>
                    <a:pt x="35795" y="2924"/>
                  </a:lnTo>
                  <a:lnTo>
                    <a:pt x="34747" y="2400"/>
                  </a:lnTo>
                  <a:lnTo>
                    <a:pt x="33672" y="1904"/>
                  </a:lnTo>
                  <a:lnTo>
                    <a:pt x="32569" y="1490"/>
                  </a:lnTo>
                  <a:lnTo>
                    <a:pt x="31438" y="1104"/>
                  </a:lnTo>
                  <a:lnTo>
                    <a:pt x="30280" y="773"/>
                  </a:lnTo>
                  <a:lnTo>
                    <a:pt x="29122" y="497"/>
                  </a:lnTo>
                  <a:lnTo>
                    <a:pt x="27908" y="277"/>
                  </a:lnTo>
                  <a:lnTo>
                    <a:pt x="26695" y="139"/>
                  </a:lnTo>
                  <a:lnTo>
                    <a:pt x="25482" y="29"/>
                  </a:lnTo>
                  <a:lnTo>
                    <a:pt x="24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75"/>
            <p:cNvSpPr/>
            <p:nvPr/>
          </p:nvSpPr>
          <p:spPr>
            <a:xfrm>
              <a:off x="1346437" y="3176908"/>
              <a:ext cx="617499" cy="617157"/>
            </a:xfrm>
            <a:custGeom>
              <a:avLst/>
              <a:gdLst/>
              <a:ahLst/>
              <a:cxnLst/>
              <a:rect l="l" t="t" r="r" b="b"/>
              <a:pathLst>
                <a:path w="50439" h="50411" extrusionOk="0">
                  <a:moveTo>
                    <a:pt x="25234" y="1959"/>
                  </a:moveTo>
                  <a:lnTo>
                    <a:pt x="26419" y="1986"/>
                  </a:lnTo>
                  <a:lnTo>
                    <a:pt x="27605" y="2069"/>
                  </a:lnTo>
                  <a:lnTo>
                    <a:pt x="28763" y="2235"/>
                  </a:lnTo>
                  <a:lnTo>
                    <a:pt x="29894" y="2428"/>
                  </a:lnTo>
                  <a:lnTo>
                    <a:pt x="31025" y="2676"/>
                  </a:lnTo>
                  <a:lnTo>
                    <a:pt x="32128" y="3007"/>
                  </a:lnTo>
                  <a:lnTo>
                    <a:pt x="33203" y="3365"/>
                  </a:lnTo>
                  <a:lnTo>
                    <a:pt x="34279" y="3779"/>
                  </a:lnTo>
                  <a:lnTo>
                    <a:pt x="35299" y="4248"/>
                  </a:lnTo>
                  <a:lnTo>
                    <a:pt x="36292" y="4772"/>
                  </a:lnTo>
                  <a:lnTo>
                    <a:pt x="37285" y="5323"/>
                  </a:lnTo>
                  <a:lnTo>
                    <a:pt x="38222" y="5930"/>
                  </a:lnTo>
                  <a:lnTo>
                    <a:pt x="39132" y="6592"/>
                  </a:lnTo>
                  <a:lnTo>
                    <a:pt x="40015" y="7281"/>
                  </a:lnTo>
                  <a:lnTo>
                    <a:pt x="40842" y="7998"/>
                  </a:lnTo>
                  <a:lnTo>
                    <a:pt x="41669" y="8770"/>
                  </a:lnTo>
                  <a:lnTo>
                    <a:pt x="42441" y="9570"/>
                  </a:lnTo>
                  <a:lnTo>
                    <a:pt x="43158" y="10425"/>
                  </a:lnTo>
                  <a:lnTo>
                    <a:pt x="43848" y="11307"/>
                  </a:lnTo>
                  <a:lnTo>
                    <a:pt x="44510" y="12217"/>
                  </a:lnTo>
                  <a:lnTo>
                    <a:pt x="45116" y="13155"/>
                  </a:lnTo>
                  <a:lnTo>
                    <a:pt x="45668" y="14120"/>
                  </a:lnTo>
                  <a:lnTo>
                    <a:pt x="46192" y="15140"/>
                  </a:lnTo>
                  <a:lnTo>
                    <a:pt x="46661" y="16161"/>
                  </a:lnTo>
                  <a:lnTo>
                    <a:pt x="47074" y="17209"/>
                  </a:lnTo>
                  <a:lnTo>
                    <a:pt x="47433" y="18312"/>
                  </a:lnTo>
                  <a:lnTo>
                    <a:pt x="47736" y="19415"/>
                  </a:lnTo>
                  <a:lnTo>
                    <a:pt x="48012" y="20518"/>
                  </a:lnTo>
                  <a:lnTo>
                    <a:pt x="48205" y="21676"/>
                  </a:lnTo>
                  <a:lnTo>
                    <a:pt x="48370" y="22834"/>
                  </a:lnTo>
                  <a:lnTo>
                    <a:pt x="48453" y="24020"/>
                  </a:lnTo>
                  <a:lnTo>
                    <a:pt x="48481" y="25206"/>
                  </a:lnTo>
                  <a:lnTo>
                    <a:pt x="48453" y="26392"/>
                  </a:lnTo>
                  <a:lnTo>
                    <a:pt x="48370" y="27577"/>
                  </a:lnTo>
                  <a:lnTo>
                    <a:pt x="48205" y="28736"/>
                  </a:lnTo>
                  <a:lnTo>
                    <a:pt x="48012" y="29894"/>
                  </a:lnTo>
                  <a:lnTo>
                    <a:pt x="47736" y="31025"/>
                  </a:lnTo>
                  <a:lnTo>
                    <a:pt x="47433" y="32128"/>
                  </a:lnTo>
                  <a:lnTo>
                    <a:pt x="47074" y="33203"/>
                  </a:lnTo>
                  <a:lnTo>
                    <a:pt x="46661" y="34251"/>
                  </a:lnTo>
                  <a:lnTo>
                    <a:pt x="46192" y="35271"/>
                  </a:lnTo>
                  <a:lnTo>
                    <a:pt x="45668" y="36292"/>
                  </a:lnTo>
                  <a:lnTo>
                    <a:pt x="45116" y="37257"/>
                  </a:lnTo>
                  <a:lnTo>
                    <a:pt x="44510" y="38195"/>
                  </a:lnTo>
                  <a:lnTo>
                    <a:pt x="43848" y="39105"/>
                  </a:lnTo>
                  <a:lnTo>
                    <a:pt x="43158" y="39987"/>
                  </a:lnTo>
                  <a:lnTo>
                    <a:pt x="42441" y="40842"/>
                  </a:lnTo>
                  <a:lnTo>
                    <a:pt x="41669" y="41642"/>
                  </a:lnTo>
                  <a:lnTo>
                    <a:pt x="40842" y="42414"/>
                  </a:lnTo>
                  <a:lnTo>
                    <a:pt x="40015" y="43158"/>
                  </a:lnTo>
                  <a:lnTo>
                    <a:pt x="39132" y="43848"/>
                  </a:lnTo>
                  <a:lnTo>
                    <a:pt x="38222" y="44482"/>
                  </a:lnTo>
                  <a:lnTo>
                    <a:pt x="37285" y="45089"/>
                  </a:lnTo>
                  <a:lnTo>
                    <a:pt x="36292" y="45668"/>
                  </a:lnTo>
                  <a:lnTo>
                    <a:pt x="35299" y="46164"/>
                  </a:lnTo>
                  <a:lnTo>
                    <a:pt x="34279" y="46633"/>
                  </a:lnTo>
                  <a:lnTo>
                    <a:pt x="33203" y="47047"/>
                  </a:lnTo>
                  <a:lnTo>
                    <a:pt x="32128" y="47405"/>
                  </a:lnTo>
                  <a:lnTo>
                    <a:pt x="31025" y="47736"/>
                  </a:lnTo>
                  <a:lnTo>
                    <a:pt x="29894" y="47984"/>
                  </a:lnTo>
                  <a:lnTo>
                    <a:pt x="28763" y="48205"/>
                  </a:lnTo>
                  <a:lnTo>
                    <a:pt x="27605" y="48343"/>
                  </a:lnTo>
                  <a:lnTo>
                    <a:pt x="26419" y="48425"/>
                  </a:lnTo>
                  <a:lnTo>
                    <a:pt x="25234" y="48453"/>
                  </a:lnTo>
                  <a:lnTo>
                    <a:pt x="24020" y="48425"/>
                  </a:lnTo>
                  <a:lnTo>
                    <a:pt x="22862" y="48343"/>
                  </a:lnTo>
                  <a:lnTo>
                    <a:pt x="21676" y="48205"/>
                  </a:lnTo>
                  <a:lnTo>
                    <a:pt x="20546" y="47984"/>
                  </a:lnTo>
                  <a:lnTo>
                    <a:pt x="19415" y="47736"/>
                  </a:lnTo>
                  <a:lnTo>
                    <a:pt x="18312" y="47405"/>
                  </a:lnTo>
                  <a:lnTo>
                    <a:pt x="17236" y="47047"/>
                  </a:lnTo>
                  <a:lnTo>
                    <a:pt x="16188" y="46633"/>
                  </a:lnTo>
                  <a:lnTo>
                    <a:pt x="15140" y="46164"/>
                  </a:lnTo>
                  <a:lnTo>
                    <a:pt x="14148" y="45668"/>
                  </a:lnTo>
                  <a:lnTo>
                    <a:pt x="13183" y="45089"/>
                  </a:lnTo>
                  <a:lnTo>
                    <a:pt x="12217" y="44482"/>
                  </a:lnTo>
                  <a:lnTo>
                    <a:pt x="11307" y="43848"/>
                  </a:lnTo>
                  <a:lnTo>
                    <a:pt x="10425" y="43158"/>
                  </a:lnTo>
                  <a:lnTo>
                    <a:pt x="9598" y="42414"/>
                  </a:lnTo>
                  <a:lnTo>
                    <a:pt x="8798" y="41642"/>
                  </a:lnTo>
                  <a:lnTo>
                    <a:pt x="8026" y="40842"/>
                  </a:lnTo>
                  <a:lnTo>
                    <a:pt x="7281" y="39987"/>
                  </a:lnTo>
                  <a:lnTo>
                    <a:pt x="6592" y="39105"/>
                  </a:lnTo>
                  <a:lnTo>
                    <a:pt x="5957" y="38195"/>
                  </a:lnTo>
                  <a:lnTo>
                    <a:pt x="5351" y="37257"/>
                  </a:lnTo>
                  <a:lnTo>
                    <a:pt x="4772" y="36292"/>
                  </a:lnTo>
                  <a:lnTo>
                    <a:pt x="4275" y="35271"/>
                  </a:lnTo>
                  <a:lnTo>
                    <a:pt x="3806" y="34251"/>
                  </a:lnTo>
                  <a:lnTo>
                    <a:pt x="3393" y="33203"/>
                  </a:lnTo>
                  <a:lnTo>
                    <a:pt x="3007" y="32128"/>
                  </a:lnTo>
                  <a:lnTo>
                    <a:pt x="2703" y="31025"/>
                  </a:lnTo>
                  <a:lnTo>
                    <a:pt x="2428" y="29894"/>
                  </a:lnTo>
                  <a:lnTo>
                    <a:pt x="2235" y="28736"/>
                  </a:lnTo>
                  <a:lnTo>
                    <a:pt x="2097" y="27577"/>
                  </a:lnTo>
                  <a:lnTo>
                    <a:pt x="1986" y="26392"/>
                  </a:lnTo>
                  <a:lnTo>
                    <a:pt x="1959" y="25206"/>
                  </a:lnTo>
                  <a:lnTo>
                    <a:pt x="1986" y="24020"/>
                  </a:lnTo>
                  <a:lnTo>
                    <a:pt x="2097" y="22834"/>
                  </a:lnTo>
                  <a:lnTo>
                    <a:pt x="2235" y="21676"/>
                  </a:lnTo>
                  <a:lnTo>
                    <a:pt x="2428" y="20518"/>
                  </a:lnTo>
                  <a:lnTo>
                    <a:pt x="2703" y="19415"/>
                  </a:lnTo>
                  <a:lnTo>
                    <a:pt x="3007" y="18312"/>
                  </a:lnTo>
                  <a:lnTo>
                    <a:pt x="3393" y="17209"/>
                  </a:lnTo>
                  <a:lnTo>
                    <a:pt x="3806" y="16161"/>
                  </a:lnTo>
                  <a:lnTo>
                    <a:pt x="4275" y="15140"/>
                  </a:lnTo>
                  <a:lnTo>
                    <a:pt x="4772" y="14120"/>
                  </a:lnTo>
                  <a:lnTo>
                    <a:pt x="5351" y="13155"/>
                  </a:lnTo>
                  <a:lnTo>
                    <a:pt x="5957" y="12217"/>
                  </a:lnTo>
                  <a:lnTo>
                    <a:pt x="6592" y="11307"/>
                  </a:lnTo>
                  <a:lnTo>
                    <a:pt x="7281" y="10425"/>
                  </a:lnTo>
                  <a:lnTo>
                    <a:pt x="8026" y="9570"/>
                  </a:lnTo>
                  <a:lnTo>
                    <a:pt x="8798" y="8770"/>
                  </a:lnTo>
                  <a:lnTo>
                    <a:pt x="9598" y="7998"/>
                  </a:lnTo>
                  <a:lnTo>
                    <a:pt x="10425" y="7281"/>
                  </a:lnTo>
                  <a:lnTo>
                    <a:pt x="11307" y="6592"/>
                  </a:lnTo>
                  <a:lnTo>
                    <a:pt x="12217" y="5930"/>
                  </a:lnTo>
                  <a:lnTo>
                    <a:pt x="13183" y="5323"/>
                  </a:lnTo>
                  <a:lnTo>
                    <a:pt x="14148" y="4772"/>
                  </a:lnTo>
                  <a:lnTo>
                    <a:pt x="15140" y="4248"/>
                  </a:lnTo>
                  <a:lnTo>
                    <a:pt x="16188" y="3779"/>
                  </a:lnTo>
                  <a:lnTo>
                    <a:pt x="17236" y="3365"/>
                  </a:lnTo>
                  <a:lnTo>
                    <a:pt x="18312" y="3007"/>
                  </a:lnTo>
                  <a:lnTo>
                    <a:pt x="19415" y="2676"/>
                  </a:lnTo>
                  <a:lnTo>
                    <a:pt x="20546" y="2428"/>
                  </a:lnTo>
                  <a:lnTo>
                    <a:pt x="21676" y="2235"/>
                  </a:lnTo>
                  <a:lnTo>
                    <a:pt x="22862" y="2069"/>
                  </a:lnTo>
                  <a:lnTo>
                    <a:pt x="24020" y="1986"/>
                  </a:lnTo>
                  <a:lnTo>
                    <a:pt x="25234" y="1959"/>
                  </a:lnTo>
                  <a:close/>
                  <a:moveTo>
                    <a:pt x="25234" y="1"/>
                  </a:moveTo>
                  <a:lnTo>
                    <a:pt x="23937" y="28"/>
                  </a:lnTo>
                  <a:lnTo>
                    <a:pt x="22641" y="139"/>
                  </a:lnTo>
                  <a:lnTo>
                    <a:pt x="21400" y="277"/>
                  </a:lnTo>
                  <a:lnTo>
                    <a:pt x="20159" y="497"/>
                  </a:lnTo>
                  <a:lnTo>
                    <a:pt x="18918" y="801"/>
                  </a:lnTo>
                  <a:lnTo>
                    <a:pt x="17733" y="1131"/>
                  </a:lnTo>
                  <a:lnTo>
                    <a:pt x="16574" y="1518"/>
                  </a:lnTo>
                  <a:lnTo>
                    <a:pt x="15416" y="1986"/>
                  </a:lnTo>
                  <a:lnTo>
                    <a:pt x="14313" y="2483"/>
                  </a:lnTo>
                  <a:lnTo>
                    <a:pt x="13210" y="3034"/>
                  </a:lnTo>
                  <a:lnTo>
                    <a:pt x="12162" y="3641"/>
                  </a:lnTo>
                  <a:lnTo>
                    <a:pt x="11142" y="4303"/>
                  </a:lnTo>
                  <a:lnTo>
                    <a:pt x="10149" y="5020"/>
                  </a:lnTo>
                  <a:lnTo>
                    <a:pt x="9184" y="5764"/>
                  </a:lnTo>
                  <a:lnTo>
                    <a:pt x="8274" y="6564"/>
                  </a:lnTo>
                  <a:lnTo>
                    <a:pt x="7391" y="7391"/>
                  </a:lnTo>
                  <a:lnTo>
                    <a:pt x="6564" y="8274"/>
                  </a:lnTo>
                  <a:lnTo>
                    <a:pt x="5764" y="9184"/>
                  </a:lnTo>
                  <a:lnTo>
                    <a:pt x="5020" y="10121"/>
                  </a:lnTo>
                  <a:lnTo>
                    <a:pt x="4330" y="11114"/>
                  </a:lnTo>
                  <a:lnTo>
                    <a:pt x="3669" y="12135"/>
                  </a:lnTo>
                  <a:lnTo>
                    <a:pt x="3062" y="13210"/>
                  </a:lnTo>
                  <a:lnTo>
                    <a:pt x="2510" y="14286"/>
                  </a:lnTo>
                  <a:lnTo>
                    <a:pt x="1986" y="15416"/>
                  </a:lnTo>
                  <a:lnTo>
                    <a:pt x="1545" y="16547"/>
                  </a:lnTo>
                  <a:lnTo>
                    <a:pt x="1132" y="17733"/>
                  </a:lnTo>
                  <a:lnTo>
                    <a:pt x="801" y="18918"/>
                  </a:lnTo>
                  <a:lnTo>
                    <a:pt x="525" y="20132"/>
                  </a:lnTo>
                  <a:lnTo>
                    <a:pt x="304" y="21373"/>
                  </a:lnTo>
                  <a:lnTo>
                    <a:pt x="139" y="22641"/>
                  </a:lnTo>
                  <a:lnTo>
                    <a:pt x="28" y="23910"/>
                  </a:lnTo>
                  <a:lnTo>
                    <a:pt x="1" y="25206"/>
                  </a:lnTo>
                  <a:lnTo>
                    <a:pt x="28" y="26502"/>
                  </a:lnTo>
                  <a:lnTo>
                    <a:pt x="139" y="27771"/>
                  </a:lnTo>
                  <a:lnTo>
                    <a:pt x="304" y="29039"/>
                  </a:lnTo>
                  <a:lnTo>
                    <a:pt x="525" y="30280"/>
                  </a:lnTo>
                  <a:lnTo>
                    <a:pt x="801" y="31493"/>
                  </a:lnTo>
                  <a:lnTo>
                    <a:pt x="1132" y="32707"/>
                  </a:lnTo>
                  <a:lnTo>
                    <a:pt x="1545" y="33865"/>
                  </a:lnTo>
                  <a:lnTo>
                    <a:pt x="1986" y="35023"/>
                  </a:lnTo>
                  <a:lnTo>
                    <a:pt x="2510" y="36126"/>
                  </a:lnTo>
                  <a:lnTo>
                    <a:pt x="3062" y="37229"/>
                  </a:lnTo>
                  <a:lnTo>
                    <a:pt x="3669" y="38277"/>
                  </a:lnTo>
                  <a:lnTo>
                    <a:pt x="4330" y="39298"/>
                  </a:lnTo>
                  <a:lnTo>
                    <a:pt x="5020" y="40290"/>
                  </a:lnTo>
                  <a:lnTo>
                    <a:pt x="5764" y="41228"/>
                  </a:lnTo>
                  <a:lnTo>
                    <a:pt x="6564" y="42166"/>
                  </a:lnTo>
                  <a:lnTo>
                    <a:pt x="7391" y="43020"/>
                  </a:lnTo>
                  <a:lnTo>
                    <a:pt x="8274" y="43875"/>
                  </a:lnTo>
                  <a:lnTo>
                    <a:pt x="9184" y="44647"/>
                  </a:lnTo>
                  <a:lnTo>
                    <a:pt x="10149" y="45420"/>
                  </a:lnTo>
                  <a:lnTo>
                    <a:pt x="11142" y="46109"/>
                  </a:lnTo>
                  <a:lnTo>
                    <a:pt x="12162" y="46771"/>
                  </a:lnTo>
                  <a:lnTo>
                    <a:pt x="13210" y="47378"/>
                  </a:lnTo>
                  <a:lnTo>
                    <a:pt x="14313" y="47929"/>
                  </a:lnTo>
                  <a:lnTo>
                    <a:pt x="15416" y="48453"/>
                  </a:lnTo>
                  <a:lnTo>
                    <a:pt x="16574" y="48894"/>
                  </a:lnTo>
                  <a:lnTo>
                    <a:pt x="17733" y="49280"/>
                  </a:lnTo>
                  <a:lnTo>
                    <a:pt x="18918" y="49639"/>
                  </a:lnTo>
                  <a:lnTo>
                    <a:pt x="20159" y="49915"/>
                  </a:lnTo>
                  <a:lnTo>
                    <a:pt x="21400" y="50135"/>
                  </a:lnTo>
                  <a:lnTo>
                    <a:pt x="22641" y="50301"/>
                  </a:lnTo>
                  <a:lnTo>
                    <a:pt x="23937" y="50383"/>
                  </a:lnTo>
                  <a:lnTo>
                    <a:pt x="25234" y="50411"/>
                  </a:lnTo>
                  <a:lnTo>
                    <a:pt x="26530" y="50383"/>
                  </a:lnTo>
                  <a:lnTo>
                    <a:pt x="27798" y="50301"/>
                  </a:lnTo>
                  <a:lnTo>
                    <a:pt x="29067" y="50135"/>
                  </a:lnTo>
                  <a:lnTo>
                    <a:pt x="30308" y="49915"/>
                  </a:lnTo>
                  <a:lnTo>
                    <a:pt x="31521" y="49639"/>
                  </a:lnTo>
                  <a:lnTo>
                    <a:pt x="32707" y="49280"/>
                  </a:lnTo>
                  <a:lnTo>
                    <a:pt x="33893" y="48894"/>
                  </a:lnTo>
                  <a:lnTo>
                    <a:pt x="35023" y="48453"/>
                  </a:lnTo>
                  <a:lnTo>
                    <a:pt x="36154" y="47929"/>
                  </a:lnTo>
                  <a:lnTo>
                    <a:pt x="37229" y="47378"/>
                  </a:lnTo>
                  <a:lnTo>
                    <a:pt x="38277" y="46771"/>
                  </a:lnTo>
                  <a:lnTo>
                    <a:pt x="39298" y="46109"/>
                  </a:lnTo>
                  <a:lnTo>
                    <a:pt x="40290" y="45420"/>
                  </a:lnTo>
                  <a:lnTo>
                    <a:pt x="41256" y="44647"/>
                  </a:lnTo>
                  <a:lnTo>
                    <a:pt x="42166" y="43875"/>
                  </a:lnTo>
                  <a:lnTo>
                    <a:pt x="43048" y="43020"/>
                  </a:lnTo>
                  <a:lnTo>
                    <a:pt x="43875" y="42166"/>
                  </a:lnTo>
                  <a:lnTo>
                    <a:pt x="44675" y="41228"/>
                  </a:lnTo>
                  <a:lnTo>
                    <a:pt x="45420" y="40290"/>
                  </a:lnTo>
                  <a:lnTo>
                    <a:pt x="46137" y="39298"/>
                  </a:lnTo>
                  <a:lnTo>
                    <a:pt x="46771" y="38277"/>
                  </a:lnTo>
                  <a:lnTo>
                    <a:pt x="47378" y="37229"/>
                  </a:lnTo>
                  <a:lnTo>
                    <a:pt x="47957" y="36126"/>
                  </a:lnTo>
                  <a:lnTo>
                    <a:pt x="48453" y="35023"/>
                  </a:lnTo>
                  <a:lnTo>
                    <a:pt x="48894" y="33865"/>
                  </a:lnTo>
                  <a:lnTo>
                    <a:pt x="49308" y="32707"/>
                  </a:lnTo>
                  <a:lnTo>
                    <a:pt x="49639" y="31493"/>
                  </a:lnTo>
                  <a:lnTo>
                    <a:pt x="49915" y="30280"/>
                  </a:lnTo>
                  <a:lnTo>
                    <a:pt x="50135" y="29039"/>
                  </a:lnTo>
                  <a:lnTo>
                    <a:pt x="50301" y="27771"/>
                  </a:lnTo>
                  <a:lnTo>
                    <a:pt x="50411" y="26502"/>
                  </a:lnTo>
                  <a:lnTo>
                    <a:pt x="50439" y="25206"/>
                  </a:lnTo>
                  <a:lnTo>
                    <a:pt x="50411" y="23910"/>
                  </a:lnTo>
                  <a:lnTo>
                    <a:pt x="50301" y="22641"/>
                  </a:lnTo>
                  <a:lnTo>
                    <a:pt x="50135" y="21373"/>
                  </a:lnTo>
                  <a:lnTo>
                    <a:pt x="49915" y="20132"/>
                  </a:lnTo>
                  <a:lnTo>
                    <a:pt x="49639" y="18918"/>
                  </a:lnTo>
                  <a:lnTo>
                    <a:pt x="49308" y="17733"/>
                  </a:lnTo>
                  <a:lnTo>
                    <a:pt x="48894" y="16547"/>
                  </a:lnTo>
                  <a:lnTo>
                    <a:pt x="48453" y="15416"/>
                  </a:lnTo>
                  <a:lnTo>
                    <a:pt x="47957" y="14286"/>
                  </a:lnTo>
                  <a:lnTo>
                    <a:pt x="47378" y="13210"/>
                  </a:lnTo>
                  <a:lnTo>
                    <a:pt x="46771" y="12135"/>
                  </a:lnTo>
                  <a:lnTo>
                    <a:pt x="46137" y="11114"/>
                  </a:lnTo>
                  <a:lnTo>
                    <a:pt x="45420" y="10121"/>
                  </a:lnTo>
                  <a:lnTo>
                    <a:pt x="44675" y="9184"/>
                  </a:lnTo>
                  <a:lnTo>
                    <a:pt x="43875" y="8274"/>
                  </a:lnTo>
                  <a:lnTo>
                    <a:pt x="43048" y="7391"/>
                  </a:lnTo>
                  <a:lnTo>
                    <a:pt x="42166" y="6564"/>
                  </a:lnTo>
                  <a:lnTo>
                    <a:pt x="41256" y="5764"/>
                  </a:lnTo>
                  <a:lnTo>
                    <a:pt x="40290" y="5020"/>
                  </a:lnTo>
                  <a:lnTo>
                    <a:pt x="39298" y="4303"/>
                  </a:lnTo>
                  <a:lnTo>
                    <a:pt x="38277" y="3641"/>
                  </a:lnTo>
                  <a:lnTo>
                    <a:pt x="37229" y="3034"/>
                  </a:lnTo>
                  <a:lnTo>
                    <a:pt x="36154" y="2483"/>
                  </a:lnTo>
                  <a:lnTo>
                    <a:pt x="35023" y="1986"/>
                  </a:lnTo>
                  <a:lnTo>
                    <a:pt x="33893" y="1518"/>
                  </a:lnTo>
                  <a:lnTo>
                    <a:pt x="32707" y="1131"/>
                  </a:lnTo>
                  <a:lnTo>
                    <a:pt x="31521" y="801"/>
                  </a:lnTo>
                  <a:lnTo>
                    <a:pt x="30308" y="497"/>
                  </a:lnTo>
                  <a:lnTo>
                    <a:pt x="29067" y="277"/>
                  </a:lnTo>
                  <a:lnTo>
                    <a:pt x="27798" y="139"/>
                  </a:lnTo>
                  <a:lnTo>
                    <a:pt x="26530" y="28"/>
                  </a:lnTo>
                  <a:lnTo>
                    <a:pt x="252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75"/>
            <p:cNvSpPr/>
            <p:nvPr/>
          </p:nvSpPr>
          <p:spPr>
            <a:xfrm>
              <a:off x="1481484" y="3311955"/>
              <a:ext cx="347405" cy="347405"/>
            </a:xfrm>
            <a:custGeom>
              <a:avLst/>
              <a:gdLst/>
              <a:ahLst/>
              <a:cxnLst/>
              <a:rect l="l" t="t" r="r" b="b"/>
              <a:pathLst>
                <a:path w="28377" h="28377" extrusionOk="0">
                  <a:moveTo>
                    <a:pt x="13458" y="0"/>
                  </a:moveTo>
                  <a:lnTo>
                    <a:pt x="12741" y="56"/>
                  </a:lnTo>
                  <a:lnTo>
                    <a:pt x="12024" y="166"/>
                  </a:lnTo>
                  <a:lnTo>
                    <a:pt x="11335" y="276"/>
                  </a:lnTo>
                  <a:lnTo>
                    <a:pt x="10645" y="442"/>
                  </a:lnTo>
                  <a:lnTo>
                    <a:pt x="9983" y="635"/>
                  </a:lnTo>
                  <a:lnTo>
                    <a:pt x="9321" y="855"/>
                  </a:lnTo>
                  <a:lnTo>
                    <a:pt x="8660" y="1104"/>
                  </a:lnTo>
                  <a:lnTo>
                    <a:pt x="8053" y="1379"/>
                  </a:lnTo>
                  <a:lnTo>
                    <a:pt x="7419" y="1710"/>
                  </a:lnTo>
                  <a:lnTo>
                    <a:pt x="6840" y="2041"/>
                  </a:lnTo>
                  <a:lnTo>
                    <a:pt x="6260" y="2427"/>
                  </a:lnTo>
                  <a:lnTo>
                    <a:pt x="5709" y="2813"/>
                  </a:lnTo>
                  <a:lnTo>
                    <a:pt x="5157" y="3227"/>
                  </a:lnTo>
                  <a:lnTo>
                    <a:pt x="4661" y="3668"/>
                  </a:lnTo>
                  <a:lnTo>
                    <a:pt x="4165" y="4137"/>
                  </a:lnTo>
                  <a:lnTo>
                    <a:pt x="3696" y="4633"/>
                  </a:lnTo>
                  <a:lnTo>
                    <a:pt x="3255" y="5157"/>
                  </a:lnTo>
                  <a:lnTo>
                    <a:pt x="2813" y="5681"/>
                  </a:lnTo>
                  <a:lnTo>
                    <a:pt x="2427" y="6233"/>
                  </a:lnTo>
                  <a:lnTo>
                    <a:pt x="2069" y="6812"/>
                  </a:lnTo>
                  <a:lnTo>
                    <a:pt x="1710" y="7419"/>
                  </a:lnTo>
                  <a:lnTo>
                    <a:pt x="1407" y="8025"/>
                  </a:lnTo>
                  <a:lnTo>
                    <a:pt x="1131" y="8660"/>
                  </a:lnTo>
                  <a:lnTo>
                    <a:pt x="855" y="9294"/>
                  </a:lnTo>
                  <a:lnTo>
                    <a:pt x="635" y="9956"/>
                  </a:lnTo>
                  <a:lnTo>
                    <a:pt x="442" y="10645"/>
                  </a:lnTo>
                  <a:lnTo>
                    <a:pt x="304" y="11307"/>
                  </a:lnTo>
                  <a:lnTo>
                    <a:pt x="166" y="12024"/>
                  </a:lnTo>
                  <a:lnTo>
                    <a:pt x="83" y="12741"/>
                  </a:lnTo>
                  <a:lnTo>
                    <a:pt x="28" y="13458"/>
                  </a:lnTo>
                  <a:lnTo>
                    <a:pt x="1" y="14175"/>
                  </a:lnTo>
                  <a:lnTo>
                    <a:pt x="28" y="14919"/>
                  </a:lnTo>
                  <a:lnTo>
                    <a:pt x="83" y="15636"/>
                  </a:lnTo>
                  <a:lnTo>
                    <a:pt x="166" y="16353"/>
                  </a:lnTo>
                  <a:lnTo>
                    <a:pt x="304" y="17043"/>
                  </a:lnTo>
                  <a:lnTo>
                    <a:pt x="442" y="17732"/>
                  </a:lnTo>
                  <a:lnTo>
                    <a:pt x="635" y="18394"/>
                  </a:lnTo>
                  <a:lnTo>
                    <a:pt x="855" y="19056"/>
                  </a:lnTo>
                  <a:lnTo>
                    <a:pt x="1131" y="19690"/>
                  </a:lnTo>
                  <a:lnTo>
                    <a:pt x="1407" y="20325"/>
                  </a:lnTo>
                  <a:lnTo>
                    <a:pt x="1710" y="20931"/>
                  </a:lnTo>
                  <a:lnTo>
                    <a:pt x="2069" y="21538"/>
                  </a:lnTo>
                  <a:lnTo>
                    <a:pt x="2427" y="22117"/>
                  </a:lnTo>
                  <a:lnTo>
                    <a:pt x="2813" y="22669"/>
                  </a:lnTo>
                  <a:lnTo>
                    <a:pt x="3255" y="23192"/>
                  </a:lnTo>
                  <a:lnTo>
                    <a:pt x="3696" y="23716"/>
                  </a:lnTo>
                  <a:lnTo>
                    <a:pt x="4165" y="24213"/>
                  </a:lnTo>
                  <a:lnTo>
                    <a:pt x="4661" y="24682"/>
                  </a:lnTo>
                  <a:lnTo>
                    <a:pt x="5157" y="25123"/>
                  </a:lnTo>
                  <a:lnTo>
                    <a:pt x="5709" y="25537"/>
                  </a:lnTo>
                  <a:lnTo>
                    <a:pt x="6260" y="25950"/>
                  </a:lnTo>
                  <a:lnTo>
                    <a:pt x="6840" y="26309"/>
                  </a:lnTo>
                  <a:lnTo>
                    <a:pt x="7419" y="26667"/>
                  </a:lnTo>
                  <a:lnTo>
                    <a:pt x="8053" y="26970"/>
                  </a:lnTo>
                  <a:lnTo>
                    <a:pt x="8660" y="27246"/>
                  </a:lnTo>
                  <a:lnTo>
                    <a:pt x="9321" y="27494"/>
                  </a:lnTo>
                  <a:lnTo>
                    <a:pt x="9983" y="27743"/>
                  </a:lnTo>
                  <a:lnTo>
                    <a:pt x="10645" y="27908"/>
                  </a:lnTo>
                  <a:lnTo>
                    <a:pt x="11335" y="28074"/>
                  </a:lnTo>
                  <a:lnTo>
                    <a:pt x="12024" y="28211"/>
                  </a:lnTo>
                  <a:lnTo>
                    <a:pt x="12741" y="28294"/>
                  </a:lnTo>
                  <a:lnTo>
                    <a:pt x="13458" y="28349"/>
                  </a:lnTo>
                  <a:lnTo>
                    <a:pt x="14203" y="28377"/>
                  </a:lnTo>
                  <a:lnTo>
                    <a:pt x="14920" y="28349"/>
                  </a:lnTo>
                  <a:lnTo>
                    <a:pt x="15637" y="28294"/>
                  </a:lnTo>
                  <a:lnTo>
                    <a:pt x="16354" y="28211"/>
                  </a:lnTo>
                  <a:lnTo>
                    <a:pt x="17043" y="28074"/>
                  </a:lnTo>
                  <a:lnTo>
                    <a:pt x="17732" y="27908"/>
                  </a:lnTo>
                  <a:lnTo>
                    <a:pt x="18422" y="27743"/>
                  </a:lnTo>
                  <a:lnTo>
                    <a:pt x="19084" y="27494"/>
                  </a:lnTo>
                  <a:lnTo>
                    <a:pt x="19718" y="27246"/>
                  </a:lnTo>
                  <a:lnTo>
                    <a:pt x="20352" y="26970"/>
                  </a:lnTo>
                  <a:lnTo>
                    <a:pt x="20959" y="26667"/>
                  </a:lnTo>
                  <a:lnTo>
                    <a:pt x="21538" y="26309"/>
                  </a:lnTo>
                  <a:lnTo>
                    <a:pt x="22117" y="25950"/>
                  </a:lnTo>
                  <a:lnTo>
                    <a:pt x="22669" y="25537"/>
                  </a:lnTo>
                  <a:lnTo>
                    <a:pt x="23220" y="25123"/>
                  </a:lnTo>
                  <a:lnTo>
                    <a:pt x="23744" y="24682"/>
                  </a:lnTo>
                  <a:lnTo>
                    <a:pt x="24213" y="24213"/>
                  </a:lnTo>
                  <a:lnTo>
                    <a:pt x="24682" y="23716"/>
                  </a:lnTo>
                  <a:lnTo>
                    <a:pt x="25151" y="23192"/>
                  </a:lnTo>
                  <a:lnTo>
                    <a:pt x="25564" y="22669"/>
                  </a:lnTo>
                  <a:lnTo>
                    <a:pt x="25950" y="22117"/>
                  </a:lnTo>
                  <a:lnTo>
                    <a:pt x="26336" y="21538"/>
                  </a:lnTo>
                  <a:lnTo>
                    <a:pt x="26667" y="20931"/>
                  </a:lnTo>
                  <a:lnTo>
                    <a:pt x="26971" y="20325"/>
                  </a:lnTo>
                  <a:lnTo>
                    <a:pt x="27274" y="19690"/>
                  </a:lnTo>
                  <a:lnTo>
                    <a:pt x="27522" y="19056"/>
                  </a:lnTo>
                  <a:lnTo>
                    <a:pt x="27743" y="18394"/>
                  </a:lnTo>
                  <a:lnTo>
                    <a:pt x="27936" y="17732"/>
                  </a:lnTo>
                  <a:lnTo>
                    <a:pt x="28101" y="17043"/>
                  </a:lnTo>
                  <a:lnTo>
                    <a:pt x="28212" y="16353"/>
                  </a:lnTo>
                  <a:lnTo>
                    <a:pt x="28294" y="15636"/>
                  </a:lnTo>
                  <a:lnTo>
                    <a:pt x="28349" y="14919"/>
                  </a:lnTo>
                  <a:lnTo>
                    <a:pt x="28377" y="14175"/>
                  </a:lnTo>
                  <a:lnTo>
                    <a:pt x="28349" y="13458"/>
                  </a:lnTo>
                  <a:lnTo>
                    <a:pt x="28294" y="12741"/>
                  </a:lnTo>
                  <a:lnTo>
                    <a:pt x="28212" y="12024"/>
                  </a:lnTo>
                  <a:lnTo>
                    <a:pt x="28101" y="11307"/>
                  </a:lnTo>
                  <a:lnTo>
                    <a:pt x="27936" y="10645"/>
                  </a:lnTo>
                  <a:lnTo>
                    <a:pt x="27743" y="9956"/>
                  </a:lnTo>
                  <a:lnTo>
                    <a:pt x="27522" y="9294"/>
                  </a:lnTo>
                  <a:lnTo>
                    <a:pt x="27274" y="8660"/>
                  </a:lnTo>
                  <a:lnTo>
                    <a:pt x="26971" y="8025"/>
                  </a:lnTo>
                  <a:lnTo>
                    <a:pt x="26667" y="7419"/>
                  </a:lnTo>
                  <a:lnTo>
                    <a:pt x="26336" y="6812"/>
                  </a:lnTo>
                  <a:lnTo>
                    <a:pt x="25950" y="6233"/>
                  </a:lnTo>
                  <a:lnTo>
                    <a:pt x="25564" y="5681"/>
                  </a:lnTo>
                  <a:lnTo>
                    <a:pt x="25151" y="5157"/>
                  </a:lnTo>
                  <a:lnTo>
                    <a:pt x="24682" y="4633"/>
                  </a:lnTo>
                  <a:lnTo>
                    <a:pt x="24213" y="4137"/>
                  </a:lnTo>
                  <a:lnTo>
                    <a:pt x="23744" y="3668"/>
                  </a:lnTo>
                  <a:lnTo>
                    <a:pt x="23220" y="3227"/>
                  </a:lnTo>
                  <a:lnTo>
                    <a:pt x="22669" y="2813"/>
                  </a:lnTo>
                  <a:lnTo>
                    <a:pt x="22117" y="2427"/>
                  </a:lnTo>
                  <a:lnTo>
                    <a:pt x="21538" y="2041"/>
                  </a:lnTo>
                  <a:lnTo>
                    <a:pt x="20959" y="1710"/>
                  </a:lnTo>
                  <a:lnTo>
                    <a:pt x="20352" y="1379"/>
                  </a:lnTo>
                  <a:lnTo>
                    <a:pt x="19718" y="1104"/>
                  </a:lnTo>
                  <a:lnTo>
                    <a:pt x="19084" y="855"/>
                  </a:lnTo>
                  <a:lnTo>
                    <a:pt x="18422" y="635"/>
                  </a:lnTo>
                  <a:lnTo>
                    <a:pt x="17732" y="442"/>
                  </a:lnTo>
                  <a:lnTo>
                    <a:pt x="17043" y="276"/>
                  </a:lnTo>
                  <a:lnTo>
                    <a:pt x="16354" y="166"/>
                  </a:lnTo>
                  <a:lnTo>
                    <a:pt x="15637" y="56"/>
                  </a:lnTo>
                  <a:lnTo>
                    <a:pt x="14920" y="0"/>
                  </a:lnTo>
                  <a:close/>
                </a:path>
              </a:pathLst>
            </a:custGeom>
            <a:solidFill>
              <a:srgbClr val="E3E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75"/>
            <p:cNvSpPr/>
            <p:nvPr/>
          </p:nvSpPr>
          <p:spPr>
            <a:xfrm>
              <a:off x="1469670" y="3299798"/>
              <a:ext cx="371376" cy="371388"/>
            </a:xfrm>
            <a:custGeom>
              <a:avLst/>
              <a:gdLst/>
              <a:ahLst/>
              <a:cxnLst/>
              <a:rect l="l" t="t" r="r" b="b"/>
              <a:pathLst>
                <a:path w="30335" h="30336" extrusionOk="0">
                  <a:moveTo>
                    <a:pt x="15168" y="1959"/>
                  </a:moveTo>
                  <a:lnTo>
                    <a:pt x="15829" y="1986"/>
                  </a:lnTo>
                  <a:lnTo>
                    <a:pt x="16519" y="2041"/>
                  </a:lnTo>
                  <a:lnTo>
                    <a:pt x="17153" y="2124"/>
                  </a:lnTo>
                  <a:lnTo>
                    <a:pt x="17815" y="2234"/>
                  </a:lnTo>
                  <a:lnTo>
                    <a:pt x="18449" y="2372"/>
                  </a:lnTo>
                  <a:lnTo>
                    <a:pt x="19083" y="2565"/>
                  </a:lnTo>
                  <a:lnTo>
                    <a:pt x="19690" y="2758"/>
                  </a:lnTo>
                  <a:lnTo>
                    <a:pt x="20297" y="3007"/>
                  </a:lnTo>
                  <a:lnTo>
                    <a:pt x="20876" y="3255"/>
                  </a:lnTo>
                  <a:lnTo>
                    <a:pt x="21455" y="3558"/>
                  </a:lnTo>
                  <a:lnTo>
                    <a:pt x="22007" y="3889"/>
                  </a:lnTo>
                  <a:lnTo>
                    <a:pt x="22531" y="4220"/>
                  </a:lnTo>
                  <a:lnTo>
                    <a:pt x="23055" y="4578"/>
                  </a:lnTo>
                  <a:lnTo>
                    <a:pt x="23551" y="4992"/>
                  </a:lnTo>
                  <a:lnTo>
                    <a:pt x="24020" y="5406"/>
                  </a:lnTo>
                  <a:lnTo>
                    <a:pt x="24489" y="5847"/>
                  </a:lnTo>
                  <a:lnTo>
                    <a:pt x="24930" y="6288"/>
                  </a:lnTo>
                  <a:lnTo>
                    <a:pt x="25343" y="6785"/>
                  </a:lnTo>
                  <a:lnTo>
                    <a:pt x="25729" y="7281"/>
                  </a:lnTo>
                  <a:lnTo>
                    <a:pt x="26116" y="7805"/>
                  </a:lnTo>
                  <a:lnTo>
                    <a:pt x="26446" y="8329"/>
                  </a:lnTo>
                  <a:lnTo>
                    <a:pt x="26777" y="8880"/>
                  </a:lnTo>
                  <a:lnTo>
                    <a:pt x="27053" y="9460"/>
                  </a:lnTo>
                  <a:lnTo>
                    <a:pt x="27329" y="10039"/>
                  </a:lnTo>
                  <a:lnTo>
                    <a:pt x="27550" y="10645"/>
                  </a:lnTo>
                  <a:lnTo>
                    <a:pt x="27770" y="11252"/>
                  </a:lnTo>
                  <a:lnTo>
                    <a:pt x="27936" y="11886"/>
                  </a:lnTo>
                  <a:lnTo>
                    <a:pt x="28101" y="12521"/>
                  </a:lnTo>
                  <a:lnTo>
                    <a:pt x="28211" y="13155"/>
                  </a:lnTo>
                  <a:lnTo>
                    <a:pt x="28294" y="13817"/>
                  </a:lnTo>
                  <a:lnTo>
                    <a:pt x="28349" y="14506"/>
                  </a:lnTo>
                  <a:lnTo>
                    <a:pt x="28377" y="15168"/>
                  </a:lnTo>
                  <a:lnTo>
                    <a:pt x="28349" y="15857"/>
                  </a:lnTo>
                  <a:lnTo>
                    <a:pt x="28294" y="16519"/>
                  </a:lnTo>
                  <a:lnTo>
                    <a:pt x="28211" y="17181"/>
                  </a:lnTo>
                  <a:lnTo>
                    <a:pt x="28101" y="17843"/>
                  </a:lnTo>
                  <a:lnTo>
                    <a:pt x="27936" y="18477"/>
                  </a:lnTo>
                  <a:lnTo>
                    <a:pt x="27770" y="19084"/>
                  </a:lnTo>
                  <a:lnTo>
                    <a:pt x="27550" y="19718"/>
                  </a:lnTo>
                  <a:lnTo>
                    <a:pt x="27329" y="20297"/>
                  </a:lnTo>
                  <a:lnTo>
                    <a:pt x="27053" y="20904"/>
                  </a:lnTo>
                  <a:lnTo>
                    <a:pt x="26777" y="21455"/>
                  </a:lnTo>
                  <a:lnTo>
                    <a:pt x="26446" y="22007"/>
                  </a:lnTo>
                  <a:lnTo>
                    <a:pt x="26116" y="22558"/>
                  </a:lnTo>
                  <a:lnTo>
                    <a:pt x="25729" y="23082"/>
                  </a:lnTo>
                  <a:lnTo>
                    <a:pt x="25343" y="23579"/>
                  </a:lnTo>
                  <a:lnTo>
                    <a:pt x="24930" y="24048"/>
                  </a:lnTo>
                  <a:lnTo>
                    <a:pt x="24489" y="24516"/>
                  </a:lnTo>
                  <a:lnTo>
                    <a:pt x="24020" y="24958"/>
                  </a:lnTo>
                  <a:lnTo>
                    <a:pt x="23551" y="25371"/>
                  </a:lnTo>
                  <a:lnTo>
                    <a:pt x="23055" y="25757"/>
                  </a:lnTo>
                  <a:lnTo>
                    <a:pt x="22531" y="26116"/>
                  </a:lnTo>
                  <a:lnTo>
                    <a:pt x="22007" y="26474"/>
                  </a:lnTo>
                  <a:lnTo>
                    <a:pt x="21455" y="26778"/>
                  </a:lnTo>
                  <a:lnTo>
                    <a:pt x="20876" y="27081"/>
                  </a:lnTo>
                  <a:lnTo>
                    <a:pt x="20297" y="27329"/>
                  </a:lnTo>
                  <a:lnTo>
                    <a:pt x="19690" y="27577"/>
                  </a:lnTo>
                  <a:lnTo>
                    <a:pt x="19083" y="27798"/>
                  </a:lnTo>
                  <a:lnTo>
                    <a:pt x="18449" y="27963"/>
                  </a:lnTo>
                  <a:lnTo>
                    <a:pt x="17815" y="28101"/>
                  </a:lnTo>
                  <a:lnTo>
                    <a:pt x="17153" y="28239"/>
                  </a:lnTo>
                  <a:lnTo>
                    <a:pt x="16519" y="28322"/>
                  </a:lnTo>
                  <a:lnTo>
                    <a:pt x="15829" y="28377"/>
                  </a:lnTo>
                  <a:lnTo>
                    <a:pt x="14478" y="28377"/>
                  </a:lnTo>
                  <a:lnTo>
                    <a:pt x="13816" y="28322"/>
                  </a:lnTo>
                  <a:lnTo>
                    <a:pt x="13154" y="28239"/>
                  </a:lnTo>
                  <a:lnTo>
                    <a:pt x="12493" y="28101"/>
                  </a:lnTo>
                  <a:lnTo>
                    <a:pt x="11858" y="27963"/>
                  </a:lnTo>
                  <a:lnTo>
                    <a:pt x="11224" y="27798"/>
                  </a:lnTo>
                  <a:lnTo>
                    <a:pt x="10617" y="27577"/>
                  </a:lnTo>
                  <a:lnTo>
                    <a:pt x="10011" y="27329"/>
                  </a:lnTo>
                  <a:lnTo>
                    <a:pt x="9432" y="27081"/>
                  </a:lnTo>
                  <a:lnTo>
                    <a:pt x="8852" y="26778"/>
                  </a:lnTo>
                  <a:lnTo>
                    <a:pt x="8301" y="26474"/>
                  </a:lnTo>
                  <a:lnTo>
                    <a:pt x="7777" y="26116"/>
                  </a:lnTo>
                  <a:lnTo>
                    <a:pt x="7253" y="25757"/>
                  </a:lnTo>
                  <a:lnTo>
                    <a:pt x="6757" y="25371"/>
                  </a:lnTo>
                  <a:lnTo>
                    <a:pt x="6288" y="24958"/>
                  </a:lnTo>
                  <a:lnTo>
                    <a:pt x="5819" y="24516"/>
                  </a:lnTo>
                  <a:lnTo>
                    <a:pt x="5378" y="24048"/>
                  </a:lnTo>
                  <a:lnTo>
                    <a:pt x="4964" y="23579"/>
                  </a:lnTo>
                  <a:lnTo>
                    <a:pt x="4578" y="23082"/>
                  </a:lnTo>
                  <a:lnTo>
                    <a:pt x="4220" y="22558"/>
                  </a:lnTo>
                  <a:lnTo>
                    <a:pt x="3861" y="22007"/>
                  </a:lnTo>
                  <a:lnTo>
                    <a:pt x="3558" y="21455"/>
                  </a:lnTo>
                  <a:lnTo>
                    <a:pt x="3254" y="20904"/>
                  </a:lnTo>
                  <a:lnTo>
                    <a:pt x="2979" y="20297"/>
                  </a:lnTo>
                  <a:lnTo>
                    <a:pt x="2758" y="19718"/>
                  </a:lnTo>
                  <a:lnTo>
                    <a:pt x="2537" y="19084"/>
                  </a:lnTo>
                  <a:lnTo>
                    <a:pt x="2372" y="18477"/>
                  </a:lnTo>
                  <a:lnTo>
                    <a:pt x="2207" y="17843"/>
                  </a:lnTo>
                  <a:lnTo>
                    <a:pt x="2096" y="17181"/>
                  </a:lnTo>
                  <a:lnTo>
                    <a:pt x="2013" y="16519"/>
                  </a:lnTo>
                  <a:lnTo>
                    <a:pt x="1958" y="15857"/>
                  </a:lnTo>
                  <a:lnTo>
                    <a:pt x="1958" y="15168"/>
                  </a:lnTo>
                  <a:lnTo>
                    <a:pt x="1958" y="14506"/>
                  </a:lnTo>
                  <a:lnTo>
                    <a:pt x="2013" y="13817"/>
                  </a:lnTo>
                  <a:lnTo>
                    <a:pt x="2096" y="13155"/>
                  </a:lnTo>
                  <a:lnTo>
                    <a:pt x="2207" y="12521"/>
                  </a:lnTo>
                  <a:lnTo>
                    <a:pt x="2372" y="11886"/>
                  </a:lnTo>
                  <a:lnTo>
                    <a:pt x="2537" y="11252"/>
                  </a:lnTo>
                  <a:lnTo>
                    <a:pt x="2758" y="10645"/>
                  </a:lnTo>
                  <a:lnTo>
                    <a:pt x="2979" y="10039"/>
                  </a:lnTo>
                  <a:lnTo>
                    <a:pt x="3254" y="9460"/>
                  </a:lnTo>
                  <a:lnTo>
                    <a:pt x="3558" y="8880"/>
                  </a:lnTo>
                  <a:lnTo>
                    <a:pt x="3861" y="8329"/>
                  </a:lnTo>
                  <a:lnTo>
                    <a:pt x="4220" y="7805"/>
                  </a:lnTo>
                  <a:lnTo>
                    <a:pt x="4578" y="7281"/>
                  </a:lnTo>
                  <a:lnTo>
                    <a:pt x="4964" y="6785"/>
                  </a:lnTo>
                  <a:lnTo>
                    <a:pt x="5378" y="6288"/>
                  </a:lnTo>
                  <a:lnTo>
                    <a:pt x="5819" y="5847"/>
                  </a:lnTo>
                  <a:lnTo>
                    <a:pt x="6288" y="5406"/>
                  </a:lnTo>
                  <a:lnTo>
                    <a:pt x="6757" y="4992"/>
                  </a:lnTo>
                  <a:lnTo>
                    <a:pt x="7253" y="4578"/>
                  </a:lnTo>
                  <a:lnTo>
                    <a:pt x="7777" y="4220"/>
                  </a:lnTo>
                  <a:lnTo>
                    <a:pt x="8301" y="3889"/>
                  </a:lnTo>
                  <a:lnTo>
                    <a:pt x="8852" y="3558"/>
                  </a:lnTo>
                  <a:lnTo>
                    <a:pt x="9432" y="3255"/>
                  </a:lnTo>
                  <a:lnTo>
                    <a:pt x="10011" y="3007"/>
                  </a:lnTo>
                  <a:lnTo>
                    <a:pt x="10617" y="2758"/>
                  </a:lnTo>
                  <a:lnTo>
                    <a:pt x="11224" y="2565"/>
                  </a:lnTo>
                  <a:lnTo>
                    <a:pt x="11858" y="2372"/>
                  </a:lnTo>
                  <a:lnTo>
                    <a:pt x="12493" y="2234"/>
                  </a:lnTo>
                  <a:lnTo>
                    <a:pt x="13154" y="2124"/>
                  </a:lnTo>
                  <a:lnTo>
                    <a:pt x="13816" y="2041"/>
                  </a:lnTo>
                  <a:lnTo>
                    <a:pt x="14478" y="1986"/>
                  </a:lnTo>
                  <a:lnTo>
                    <a:pt x="15168" y="1959"/>
                  </a:lnTo>
                  <a:close/>
                  <a:moveTo>
                    <a:pt x="15168" y="1"/>
                  </a:moveTo>
                  <a:lnTo>
                    <a:pt x="14368" y="28"/>
                  </a:lnTo>
                  <a:lnTo>
                    <a:pt x="13596" y="83"/>
                  </a:lnTo>
                  <a:lnTo>
                    <a:pt x="12851" y="194"/>
                  </a:lnTo>
                  <a:lnTo>
                    <a:pt x="12107" y="304"/>
                  </a:lnTo>
                  <a:lnTo>
                    <a:pt x="11362" y="470"/>
                  </a:lnTo>
                  <a:lnTo>
                    <a:pt x="10645" y="690"/>
                  </a:lnTo>
                  <a:lnTo>
                    <a:pt x="9956" y="938"/>
                  </a:lnTo>
                  <a:lnTo>
                    <a:pt x="9266" y="1187"/>
                  </a:lnTo>
                  <a:lnTo>
                    <a:pt x="8577" y="1490"/>
                  </a:lnTo>
                  <a:lnTo>
                    <a:pt x="7942" y="1848"/>
                  </a:lnTo>
                  <a:lnTo>
                    <a:pt x="7308" y="2207"/>
                  </a:lnTo>
                  <a:lnTo>
                    <a:pt x="6674" y="2593"/>
                  </a:lnTo>
                  <a:lnTo>
                    <a:pt x="6095" y="3034"/>
                  </a:lnTo>
                  <a:lnTo>
                    <a:pt x="5516" y="3475"/>
                  </a:lnTo>
                  <a:lnTo>
                    <a:pt x="4964" y="3944"/>
                  </a:lnTo>
                  <a:lnTo>
                    <a:pt x="4440" y="4441"/>
                  </a:lnTo>
                  <a:lnTo>
                    <a:pt x="3944" y="4992"/>
                  </a:lnTo>
                  <a:lnTo>
                    <a:pt x="3447" y="5544"/>
                  </a:lnTo>
                  <a:lnTo>
                    <a:pt x="3006" y="6095"/>
                  </a:lnTo>
                  <a:lnTo>
                    <a:pt x="2593" y="6702"/>
                  </a:lnTo>
                  <a:lnTo>
                    <a:pt x="2179" y="7309"/>
                  </a:lnTo>
                  <a:lnTo>
                    <a:pt x="1820" y="7943"/>
                  </a:lnTo>
                  <a:lnTo>
                    <a:pt x="1490" y="8605"/>
                  </a:lnTo>
                  <a:lnTo>
                    <a:pt x="1186" y="9266"/>
                  </a:lnTo>
                  <a:lnTo>
                    <a:pt x="910" y="9956"/>
                  </a:lnTo>
                  <a:lnTo>
                    <a:pt x="662" y="10673"/>
                  </a:lnTo>
                  <a:lnTo>
                    <a:pt x="469" y="11390"/>
                  </a:lnTo>
                  <a:lnTo>
                    <a:pt x="304" y="12107"/>
                  </a:lnTo>
                  <a:lnTo>
                    <a:pt x="166" y="12851"/>
                  </a:lnTo>
                  <a:lnTo>
                    <a:pt x="56" y="13624"/>
                  </a:lnTo>
                  <a:lnTo>
                    <a:pt x="0" y="14396"/>
                  </a:lnTo>
                  <a:lnTo>
                    <a:pt x="0" y="15168"/>
                  </a:lnTo>
                  <a:lnTo>
                    <a:pt x="0" y="15940"/>
                  </a:lnTo>
                  <a:lnTo>
                    <a:pt x="56" y="16712"/>
                  </a:lnTo>
                  <a:lnTo>
                    <a:pt x="166" y="17484"/>
                  </a:lnTo>
                  <a:lnTo>
                    <a:pt x="304" y="18229"/>
                  </a:lnTo>
                  <a:lnTo>
                    <a:pt x="469" y="18946"/>
                  </a:lnTo>
                  <a:lnTo>
                    <a:pt x="662" y="19690"/>
                  </a:lnTo>
                  <a:lnTo>
                    <a:pt x="910" y="20380"/>
                  </a:lnTo>
                  <a:lnTo>
                    <a:pt x="1186" y="21069"/>
                  </a:lnTo>
                  <a:lnTo>
                    <a:pt x="1490" y="21731"/>
                  </a:lnTo>
                  <a:lnTo>
                    <a:pt x="1820" y="22393"/>
                  </a:lnTo>
                  <a:lnTo>
                    <a:pt x="2179" y="23027"/>
                  </a:lnTo>
                  <a:lnTo>
                    <a:pt x="2593" y="23634"/>
                  </a:lnTo>
                  <a:lnTo>
                    <a:pt x="3006" y="24241"/>
                  </a:lnTo>
                  <a:lnTo>
                    <a:pt x="3447" y="24820"/>
                  </a:lnTo>
                  <a:lnTo>
                    <a:pt x="3944" y="25371"/>
                  </a:lnTo>
                  <a:lnTo>
                    <a:pt x="4440" y="25895"/>
                  </a:lnTo>
                  <a:lnTo>
                    <a:pt x="4964" y="26392"/>
                  </a:lnTo>
                  <a:lnTo>
                    <a:pt x="5516" y="26860"/>
                  </a:lnTo>
                  <a:lnTo>
                    <a:pt x="6095" y="27329"/>
                  </a:lnTo>
                  <a:lnTo>
                    <a:pt x="6674" y="27743"/>
                  </a:lnTo>
                  <a:lnTo>
                    <a:pt x="7308" y="28129"/>
                  </a:lnTo>
                  <a:lnTo>
                    <a:pt x="7942" y="28515"/>
                  </a:lnTo>
                  <a:lnTo>
                    <a:pt x="8577" y="28846"/>
                  </a:lnTo>
                  <a:lnTo>
                    <a:pt x="9266" y="29149"/>
                  </a:lnTo>
                  <a:lnTo>
                    <a:pt x="9956" y="29425"/>
                  </a:lnTo>
                  <a:lnTo>
                    <a:pt x="10645" y="29646"/>
                  </a:lnTo>
                  <a:lnTo>
                    <a:pt x="11362" y="29866"/>
                  </a:lnTo>
                  <a:lnTo>
                    <a:pt x="12107" y="30032"/>
                  </a:lnTo>
                  <a:lnTo>
                    <a:pt x="12851" y="30170"/>
                  </a:lnTo>
                  <a:lnTo>
                    <a:pt x="13596" y="30252"/>
                  </a:lnTo>
                  <a:lnTo>
                    <a:pt x="14368" y="30308"/>
                  </a:lnTo>
                  <a:lnTo>
                    <a:pt x="15168" y="30335"/>
                  </a:lnTo>
                  <a:lnTo>
                    <a:pt x="15940" y="30308"/>
                  </a:lnTo>
                  <a:lnTo>
                    <a:pt x="16712" y="30252"/>
                  </a:lnTo>
                  <a:lnTo>
                    <a:pt x="17456" y="30170"/>
                  </a:lnTo>
                  <a:lnTo>
                    <a:pt x="18201" y="30032"/>
                  </a:lnTo>
                  <a:lnTo>
                    <a:pt x="18946" y="29866"/>
                  </a:lnTo>
                  <a:lnTo>
                    <a:pt x="19663" y="29646"/>
                  </a:lnTo>
                  <a:lnTo>
                    <a:pt x="20380" y="29425"/>
                  </a:lnTo>
                  <a:lnTo>
                    <a:pt x="21041" y="29149"/>
                  </a:lnTo>
                  <a:lnTo>
                    <a:pt x="21731" y="28846"/>
                  </a:lnTo>
                  <a:lnTo>
                    <a:pt x="22393" y="28515"/>
                  </a:lnTo>
                  <a:lnTo>
                    <a:pt x="23027" y="28129"/>
                  </a:lnTo>
                  <a:lnTo>
                    <a:pt x="23634" y="27743"/>
                  </a:lnTo>
                  <a:lnTo>
                    <a:pt x="24213" y="27329"/>
                  </a:lnTo>
                  <a:lnTo>
                    <a:pt x="24792" y="26860"/>
                  </a:lnTo>
                  <a:lnTo>
                    <a:pt x="25343" y="26392"/>
                  </a:lnTo>
                  <a:lnTo>
                    <a:pt x="25867" y="25895"/>
                  </a:lnTo>
                  <a:lnTo>
                    <a:pt x="26391" y="25371"/>
                  </a:lnTo>
                  <a:lnTo>
                    <a:pt x="26860" y="24820"/>
                  </a:lnTo>
                  <a:lnTo>
                    <a:pt x="27301" y="24241"/>
                  </a:lnTo>
                  <a:lnTo>
                    <a:pt x="27743" y="23634"/>
                  </a:lnTo>
                  <a:lnTo>
                    <a:pt x="28129" y="23027"/>
                  </a:lnTo>
                  <a:lnTo>
                    <a:pt x="28487" y="22393"/>
                  </a:lnTo>
                  <a:lnTo>
                    <a:pt x="28818" y="21731"/>
                  </a:lnTo>
                  <a:lnTo>
                    <a:pt x="29121" y="21069"/>
                  </a:lnTo>
                  <a:lnTo>
                    <a:pt x="29397" y="20380"/>
                  </a:lnTo>
                  <a:lnTo>
                    <a:pt x="29645" y="19690"/>
                  </a:lnTo>
                  <a:lnTo>
                    <a:pt x="29838" y="18946"/>
                  </a:lnTo>
                  <a:lnTo>
                    <a:pt x="30004" y="18229"/>
                  </a:lnTo>
                  <a:lnTo>
                    <a:pt x="30142" y="17484"/>
                  </a:lnTo>
                  <a:lnTo>
                    <a:pt x="30252" y="16712"/>
                  </a:lnTo>
                  <a:lnTo>
                    <a:pt x="30307" y="15940"/>
                  </a:lnTo>
                  <a:lnTo>
                    <a:pt x="30335" y="15168"/>
                  </a:lnTo>
                  <a:lnTo>
                    <a:pt x="30307" y="14396"/>
                  </a:lnTo>
                  <a:lnTo>
                    <a:pt x="30252" y="13624"/>
                  </a:lnTo>
                  <a:lnTo>
                    <a:pt x="30142" y="12851"/>
                  </a:lnTo>
                  <a:lnTo>
                    <a:pt x="30004" y="12107"/>
                  </a:lnTo>
                  <a:lnTo>
                    <a:pt x="29838" y="11390"/>
                  </a:lnTo>
                  <a:lnTo>
                    <a:pt x="29645" y="10673"/>
                  </a:lnTo>
                  <a:lnTo>
                    <a:pt x="29397" y="9956"/>
                  </a:lnTo>
                  <a:lnTo>
                    <a:pt x="29121" y="9266"/>
                  </a:lnTo>
                  <a:lnTo>
                    <a:pt x="28818" y="8605"/>
                  </a:lnTo>
                  <a:lnTo>
                    <a:pt x="28487" y="7943"/>
                  </a:lnTo>
                  <a:lnTo>
                    <a:pt x="28129" y="7309"/>
                  </a:lnTo>
                  <a:lnTo>
                    <a:pt x="27743" y="6702"/>
                  </a:lnTo>
                  <a:lnTo>
                    <a:pt x="27301" y="6095"/>
                  </a:lnTo>
                  <a:lnTo>
                    <a:pt x="26860" y="5544"/>
                  </a:lnTo>
                  <a:lnTo>
                    <a:pt x="26391" y="4992"/>
                  </a:lnTo>
                  <a:lnTo>
                    <a:pt x="25867" y="4441"/>
                  </a:lnTo>
                  <a:lnTo>
                    <a:pt x="25343" y="3944"/>
                  </a:lnTo>
                  <a:lnTo>
                    <a:pt x="24792" y="3475"/>
                  </a:lnTo>
                  <a:lnTo>
                    <a:pt x="24213" y="3034"/>
                  </a:lnTo>
                  <a:lnTo>
                    <a:pt x="23634" y="2593"/>
                  </a:lnTo>
                  <a:lnTo>
                    <a:pt x="23027" y="2207"/>
                  </a:lnTo>
                  <a:lnTo>
                    <a:pt x="22393" y="1848"/>
                  </a:lnTo>
                  <a:lnTo>
                    <a:pt x="21731" y="1490"/>
                  </a:lnTo>
                  <a:lnTo>
                    <a:pt x="21041" y="1187"/>
                  </a:lnTo>
                  <a:lnTo>
                    <a:pt x="20380" y="938"/>
                  </a:lnTo>
                  <a:lnTo>
                    <a:pt x="19663" y="690"/>
                  </a:lnTo>
                  <a:lnTo>
                    <a:pt x="18946" y="470"/>
                  </a:lnTo>
                  <a:lnTo>
                    <a:pt x="18201" y="304"/>
                  </a:lnTo>
                  <a:lnTo>
                    <a:pt x="17456" y="194"/>
                  </a:lnTo>
                  <a:lnTo>
                    <a:pt x="16712" y="83"/>
                  </a:lnTo>
                  <a:lnTo>
                    <a:pt x="15940" y="28"/>
                  </a:lnTo>
                  <a:lnTo>
                    <a:pt x="15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75"/>
            <p:cNvSpPr/>
            <p:nvPr/>
          </p:nvSpPr>
          <p:spPr>
            <a:xfrm>
              <a:off x="1570279" y="3400750"/>
              <a:ext cx="169828" cy="169485"/>
            </a:xfrm>
            <a:custGeom>
              <a:avLst/>
              <a:gdLst/>
              <a:ahLst/>
              <a:cxnLst/>
              <a:rect l="l" t="t" r="r" b="b"/>
              <a:pathLst>
                <a:path w="13872" h="13844" extrusionOk="0">
                  <a:moveTo>
                    <a:pt x="6591" y="0"/>
                  </a:moveTo>
                  <a:lnTo>
                    <a:pt x="6233" y="28"/>
                  </a:lnTo>
                  <a:lnTo>
                    <a:pt x="5874" y="83"/>
                  </a:lnTo>
                  <a:lnTo>
                    <a:pt x="5543" y="138"/>
                  </a:lnTo>
                  <a:lnTo>
                    <a:pt x="5212" y="221"/>
                  </a:lnTo>
                  <a:lnTo>
                    <a:pt x="4881" y="303"/>
                  </a:lnTo>
                  <a:lnTo>
                    <a:pt x="4550" y="414"/>
                  </a:lnTo>
                  <a:lnTo>
                    <a:pt x="4247" y="552"/>
                  </a:lnTo>
                  <a:lnTo>
                    <a:pt x="3640" y="827"/>
                  </a:lnTo>
                  <a:lnTo>
                    <a:pt x="3061" y="1186"/>
                  </a:lnTo>
                  <a:lnTo>
                    <a:pt x="2537" y="1572"/>
                  </a:lnTo>
                  <a:lnTo>
                    <a:pt x="2041" y="2013"/>
                  </a:lnTo>
                  <a:lnTo>
                    <a:pt x="1600" y="2510"/>
                  </a:lnTo>
                  <a:lnTo>
                    <a:pt x="1186" y="3061"/>
                  </a:lnTo>
                  <a:lnTo>
                    <a:pt x="855" y="3613"/>
                  </a:lnTo>
                  <a:lnTo>
                    <a:pt x="552" y="4219"/>
                  </a:lnTo>
                  <a:lnTo>
                    <a:pt x="441" y="4550"/>
                  </a:lnTo>
                  <a:lnTo>
                    <a:pt x="331" y="4854"/>
                  </a:lnTo>
                  <a:lnTo>
                    <a:pt x="221" y="5185"/>
                  </a:lnTo>
                  <a:lnTo>
                    <a:pt x="138" y="5543"/>
                  </a:lnTo>
                  <a:lnTo>
                    <a:pt x="83" y="5874"/>
                  </a:lnTo>
                  <a:lnTo>
                    <a:pt x="55" y="6205"/>
                  </a:lnTo>
                  <a:lnTo>
                    <a:pt x="28" y="6563"/>
                  </a:lnTo>
                  <a:lnTo>
                    <a:pt x="0" y="6922"/>
                  </a:lnTo>
                  <a:lnTo>
                    <a:pt x="28" y="7280"/>
                  </a:lnTo>
                  <a:lnTo>
                    <a:pt x="55" y="7639"/>
                  </a:lnTo>
                  <a:lnTo>
                    <a:pt x="83" y="7970"/>
                  </a:lnTo>
                  <a:lnTo>
                    <a:pt x="138" y="8328"/>
                  </a:lnTo>
                  <a:lnTo>
                    <a:pt x="221" y="8659"/>
                  </a:lnTo>
                  <a:lnTo>
                    <a:pt x="331" y="8990"/>
                  </a:lnTo>
                  <a:lnTo>
                    <a:pt x="441" y="9321"/>
                  </a:lnTo>
                  <a:lnTo>
                    <a:pt x="552" y="9624"/>
                  </a:lnTo>
                  <a:lnTo>
                    <a:pt x="855" y="10231"/>
                  </a:lnTo>
                  <a:lnTo>
                    <a:pt x="1186" y="10810"/>
                  </a:lnTo>
                  <a:lnTo>
                    <a:pt x="1600" y="11334"/>
                  </a:lnTo>
                  <a:lnTo>
                    <a:pt x="2041" y="11831"/>
                  </a:lnTo>
                  <a:lnTo>
                    <a:pt x="2537" y="12272"/>
                  </a:lnTo>
                  <a:lnTo>
                    <a:pt x="3061" y="12685"/>
                  </a:lnTo>
                  <a:lnTo>
                    <a:pt x="3640" y="13016"/>
                  </a:lnTo>
                  <a:lnTo>
                    <a:pt x="4247" y="13320"/>
                  </a:lnTo>
                  <a:lnTo>
                    <a:pt x="4550" y="13430"/>
                  </a:lnTo>
                  <a:lnTo>
                    <a:pt x="4881" y="13540"/>
                  </a:lnTo>
                  <a:lnTo>
                    <a:pt x="5212" y="13651"/>
                  </a:lnTo>
                  <a:lnTo>
                    <a:pt x="5543" y="13706"/>
                  </a:lnTo>
                  <a:lnTo>
                    <a:pt x="5874" y="13789"/>
                  </a:lnTo>
                  <a:lnTo>
                    <a:pt x="6233" y="13816"/>
                  </a:lnTo>
                  <a:lnTo>
                    <a:pt x="6591" y="13844"/>
                  </a:lnTo>
                  <a:lnTo>
                    <a:pt x="7308" y="13844"/>
                  </a:lnTo>
                  <a:lnTo>
                    <a:pt x="7639" y="13816"/>
                  </a:lnTo>
                  <a:lnTo>
                    <a:pt x="7997" y="13789"/>
                  </a:lnTo>
                  <a:lnTo>
                    <a:pt x="8328" y="13706"/>
                  </a:lnTo>
                  <a:lnTo>
                    <a:pt x="8659" y="13651"/>
                  </a:lnTo>
                  <a:lnTo>
                    <a:pt x="8990" y="13540"/>
                  </a:lnTo>
                  <a:lnTo>
                    <a:pt x="9321" y="13430"/>
                  </a:lnTo>
                  <a:lnTo>
                    <a:pt x="9625" y="13320"/>
                  </a:lnTo>
                  <a:lnTo>
                    <a:pt x="10231" y="13016"/>
                  </a:lnTo>
                  <a:lnTo>
                    <a:pt x="10810" y="12685"/>
                  </a:lnTo>
                  <a:lnTo>
                    <a:pt x="11334" y="12272"/>
                  </a:lnTo>
                  <a:lnTo>
                    <a:pt x="11831" y="11831"/>
                  </a:lnTo>
                  <a:lnTo>
                    <a:pt x="12299" y="11334"/>
                  </a:lnTo>
                  <a:lnTo>
                    <a:pt x="12686" y="10810"/>
                  </a:lnTo>
                  <a:lnTo>
                    <a:pt x="13044" y="10231"/>
                  </a:lnTo>
                  <a:lnTo>
                    <a:pt x="13320" y="9624"/>
                  </a:lnTo>
                  <a:lnTo>
                    <a:pt x="13458" y="9321"/>
                  </a:lnTo>
                  <a:lnTo>
                    <a:pt x="13568" y="8990"/>
                  </a:lnTo>
                  <a:lnTo>
                    <a:pt x="13651" y="8659"/>
                  </a:lnTo>
                  <a:lnTo>
                    <a:pt x="13733" y="8328"/>
                  </a:lnTo>
                  <a:lnTo>
                    <a:pt x="13789" y="7970"/>
                  </a:lnTo>
                  <a:lnTo>
                    <a:pt x="13844" y="7639"/>
                  </a:lnTo>
                  <a:lnTo>
                    <a:pt x="13871" y="7280"/>
                  </a:lnTo>
                  <a:lnTo>
                    <a:pt x="13871" y="6922"/>
                  </a:lnTo>
                  <a:lnTo>
                    <a:pt x="13871" y="6563"/>
                  </a:lnTo>
                  <a:lnTo>
                    <a:pt x="13844" y="6205"/>
                  </a:lnTo>
                  <a:lnTo>
                    <a:pt x="13789" y="5874"/>
                  </a:lnTo>
                  <a:lnTo>
                    <a:pt x="13733" y="5543"/>
                  </a:lnTo>
                  <a:lnTo>
                    <a:pt x="13651" y="5185"/>
                  </a:lnTo>
                  <a:lnTo>
                    <a:pt x="13568" y="4854"/>
                  </a:lnTo>
                  <a:lnTo>
                    <a:pt x="13458" y="4550"/>
                  </a:lnTo>
                  <a:lnTo>
                    <a:pt x="13320" y="4219"/>
                  </a:lnTo>
                  <a:lnTo>
                    <a:pt x="13044" y="3613"/>
                  </a:lnTo>
                  <a:lnTo>
                    <a:pt x="12686" y="3061"/>
                  </a:lnTo>
                  <a:lnTo>
                    <a:pt x="12299" y="2510"/>
                  </a:lnTo>
                  <a:lnTo>
                    <a:pt x="11831" y="2013"/>
                  </a:lnTo>
                  <a:lnTo>
                    <a:pt x="11334" y="1572"/>
                  </a:lnTo>
                  <a:lnTo>
                    <a:pt x="10810" y="1186"/>
                  </a:lnTo>
                  <a:lnTo>
                    <a:pt x="10231" y="827"/>
                  </a:lnTo>
                  <a:lnTo>
                    <a:pt x="9625" y="552"/>
                  </a:lnTo>
                  <a:lnTo>
                    <a:pt x="9321" y="414"/>
                  </a:lnTo>
                  <a:lnTo>
                    <a:pt x="8990" y="303"/>
                  </a:lnTo>
                  <a:lnTo>
                    <a:pt x="8659" y="221"/>
                  </a:lnTo>
                  <a:lnTo>
                    <a:pt x="8328" y="138"/>
                  </a:lnTo>
                  <a:lnTo>
                    <a:pt x="7997" y="83"/>
                  </a:lnTo>
                  <a:lnTo>
                    <a:pt x="7639" y="28"/>
                  </a:lnTo>
                  <a:lnTo>
                    <a:pt x="73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75"/>
            <p:cNvSpPr/>
            <p:nvPr/>
          </p:nvSpPr>
          <p:spPr>
            <a:xfrm>
              <a:off x="1558796" y="3388924"/>
              <a:ext cx="193125" cy="193125"/>
            </a:xfrm>
            <a:custGeom>
              <a:avLst/>
              <a:gdLst/>
              <a:ahLst/>
              <a:cxnLst/>
              <a:rect l="l" t="t" r="r" b="b"/>
              <a:pathLst>
                <a:path w="15775" h="15775" extrusionOk="0">
                  <a:moveTo>
                    <a:pt x="7888" y="1931"/>
                  </a:moveTo>
                  <a:lnTo>
                    <a:pt x="8494" y="1959"/>
                  </a:lnTo>
                  <a:lnTo>
                    <a:pt x="9073" y="2042"/>
                  </a:lnTo>
                  <a:lnTo>
                    <a:pt x="9652" y="2180"/>
                  </a:lnTo>
                  <a:lnTo>
                    <a:pt x="10204" y="2400"/>
                  </a:lnTo>
                  <a:lnTo>
                    <a:pt x="10728" y="2648"/>
                  </a:lnTo>
                  <a:lnTo>
                    <a:pt x="11224" y="2952"/>
                  </a:lnTo>
                  <a:lnTo>
                    <a:pt x="11666" y="3283"/>
                  </a:lnTo>
                  <a:lnTo>
                    <a:pt x="12107" y="3669"/>
                  </a:lnTo>
                  <a:lnTo>
                    <a:pt x="12493" y="4082"/>
                  </a:lnTo>
                  <a:lnTo>
                    <a:pt x="12824" y="4551"/>
                  </a:lnTo>
                  <a:lnTo>
                    <a:pt x="13127" y="5048"/>
                  </a:lnTo>
                  <a:lnTo>
                    <a:pt x="13375" y="5571"/>
                  </a:lnTo>
                  <a:lnTo>
                    <a:pt x="13568" y="6123"/>
                  </a:lnTo>
                  <a:lnTo>
                    <a:pt x="13734" y="6702"/>
                  </a:lnTo>
                  <a:lnTo>
                    <a:pt x="13817" y="7281"/>
                  </a:lnTo>
                  <a:lnTo>
                    <a:pt x="13844" y="7888"/>
                  </a:lnTo>
                  <a:lnTo>
                    <a:pt x="13817" y="8495"/>
                  </a:lnTo>
                  <a:lnTo>
                    <a:pt x="13734" y="9101"/>
                  </a:lnTo>
                  <a:lnTo>
                    <a:pt x="13568" y="9653"/>
                  </a:lnTo>
                  <a:lnTo>
                    <a:pt x="13375" y="10204"/>
                  </a:lnTo>
                  <a:lnTo>
                    <a:pt x="13127" y="10728"/>
                  </a:lnTo>
                  <a:lnTo>
                    <a:pt x="12824" y="11225"/>
                  </a:lnTo>
                  <a:lnTo>
                    <a:pt x="12493" y="11693"/>
                  </a:lnTo>
                  <a:lnTo>
                    <a:pt x="12107" y="12107"/>
                  </a:lnTo>
                  <a:lnTo>
                    <a:pt x="11666" y="12493"/>
                  </a:lnTo>
                  <a:lnTo>
                    <a:pt x="11224" y="12852"/>
                  </a:lnTo>
                  <a:lnTo>
                    <a:pt x="10728" y="13127"/>
                  </a:lnTo>
                  <a:lnTo>
                    <a:pt x="10204" y="13403"/>
                  </a:lnTo>
                  <a:lnTo>
                    <a:pt x="9652" y="13596"/>
                  </a:lnTo>
                  <a:lnTo>
                    <a:pt x="9073" y="13734"/>
                  </a:lnTo>
                  <a:lnTo>
                    <a:pt x="8494" y="13844"/>
                  </a:lnTo>
                  <a:lnTo>
                    <a:pt x="7888" y="13872"/>
                  </a:lnTo>
                  <a:lnTo>
                    <a:pt x="7281" y="13844"/>
                  </a:lnTo>
                  <a:lnTo>
                    <a:pt x="6674" y="13734"/>
                  </a:lnTo>
                  <a:lnTo>
                    <a:pt x="6095" y="13596"/>
                  </a:lnTo>
                  <a:lnTo>
                    <a:pt x="5544" y="13403"/>
                  </a:lnTo>
                  <a:lnTo>
                    <a:pt x="5020" y="13127"/>
                  </a:lnTo>
                  <a:lnTo>
                    <a:pt x="4551" y="12852"/>
                  </a:lnTo>
                  <a:lnTo>
                    <a:pt x="4082" y="12493"/>
                  </a:lnTo>
                  <a:lnTo>
                    <a:pt x="3668" y="12107"/>
                  </a:lnTo>
                  <a:lnTo>
                    <a:pt x="3282" y="11693"/>
                  </a:lnTo>
                  <a:lnTo>
                    <a:pt x="2924" y="11225"/>
                  </a:lnTo>
                  <a:lnTo>
                    <a:pt x="2620" y="10728"/>
                  </a:lnTo>
                  <a:lnTo>
                    <a:pt x="2372" y="10204"/>
                  </a:lnTo>
                  <a:lnTo>
                    <a:pt x="2179" y="9653"/>
                  </a:lnTo>
                  <a:lnTo>
                    <a:pt x="2041" y="9101"/>
                  </a:lnTo>
                  <a:lnTo>
                    <a:pt x="1931" y="8495"/>
                  </a:lnTo>
                  <a:lnTo>
                    <a:pt x="1903" y="7888"/>
                  </a:lnTo>
                  <a:lnTo>
                    <a:pt x="1931" y="7281"/>
                  </a:lnTo>
                  <a:lnTo>
                    <a:pt x="2041" y="6702"/>
                  </a:lnTo>
                  <a:lnTo>
                    <a:pt x="2179" y="6123"/>
                  </a:lnTo>
                  <a:lnTo>
                    <a:pt x="2372" y="5571"/>
                  </a:lnTo>
                  <a:lnTo>
                    <a:pt x="2620" y="5048"/>
                  </a:lnTo>
                  <a:lnTo>
                    <a:pt x="2924" y="4551"/>
                  </a:lnTo>
                  <a:lnTo>
                    <a:pt x="3282" y="4082"/>
                  </a:lnTo>
                  <a:lnTo>
                    <a:pt x="3668" y="3669"/>
                  </a:lnTo>
                  <a:lnTo>
                    <a:pt x="4082" y="3283"/>
                  </a:lnTo>
                  <a:lnTo>
                    <a:pt x="4551" y="2952"/>
                  </a:lnTo>
                  <a:lnTo>
                    <a:pt x="5020" y="2648"/>
                  </a:lnTo>
                  <a:lnTo>
                    <a:pt x="5544" y="2400"/>
                  </a:lnTo>
                  <a:lnTo>
                    <a:pt x="6095" y="2180"/>
                  </a:lnTo>
                  <a:lnTo>
                    <a:pt x="6674" y="2042"/>
                  </a:lnTo>
                  <a:lnTo>
                    <a:pt x="7281" y="1959"/>
                  </a:lnTo>
                  <a:lnTo>
                    <a:pt x="7888" y="1931"/>
                  </a:lnTo>
                  <a:close/>
                  <a:moveTo>
                    <a:pt x="7474" y="1"/>
                  </a:moveTo>
                  <a:lnTo>
                    <a:pt x="7060" y="56"/>
                  </a:lnTo>
                  <a:lnTo>
                    <a:pt x="6674" y="84"/>
                  </a:lnTo>
                  <a:lnTo>
                    <a:pt x="6288" y="166"/>
                  </a:lnTo>
                  <a:lnTo>
                    <a:pt x="5902" y="249"/>
                  </a:lnTo>
                  <a:lnTo>
                    <a:pt x="5544" y="359"/>
                  </a:lnTo>
                  <a:lnTo>
                    <a:pt x="5157" y="470"/>
                  </a:lnTo>
                  <a:lnTo>
                    <a:pt x="4799" y="635"/>
                  </a:lnTo>
                  <a:lnTo>
                    <a:pt x="4468" y="773"/>
                  </a:lnTo>
                  <a:lnTo>
                    <a:pt x="4110" y="966"/>
                  </a:lnTo>
                  <a:lnTo>
                    <a:pt x="3779" y="1159"/>
                  </a:lnTo>
                  <a:lnTo>
                    <a:pt x="3475" y="1352"/>
                  </a:lnTo>
                  <a:lnTo>
                    <a:pt x="3172" y="1573"/>
                  </a:lnTo>
                  <a:lnTo>
                    <a:pt x="2869" y="1793"/>
                  </a:lnTo>
                  <a:lnTo>
                    <a:pt x="2565" y="2042"/>
                  </a:lnTo>
                  <a:lnTo>
                    <a:pt x="2289" y="2317"/>
                  </a:lnTo>
                  <a:lnTo>
                    <a:pt x="2041" y="2593"/>
                  </a:lnTo>
                  <a:lnTo>
                    <a:pt x="1793" y="2869"/>
                  </a:lnTo>
                  <a:lnTo>
                    <a:pt x="1545" y="3172"/>
                  </a:lnTo>
                  <a:lnTo>
                    <a:pt x="1324" y="3476"/>
                  </a:lnTo>
                  <a:lnTo>
                    <a:pt x="1131" y="3807"/>
                  </a:lnTo>
                  <a:lnTo>
                    <a:pt x="938" y="4137"/>
                  </a:lnTo>
                  <a:lnTo>
                    <a:pt x="773" y="4468"/>
                  </a:lnTo>
                  <a:lnTo>
                    <a:pt x="607" y="4827"/>
                  </a:lnTo>
                  <a:lnTo>
                    <a:pt x="469" y="5185"/>
                  </a:lnTo>
                  <a:lnTo>
                    <a:pt x="332" y="5544"/>
                  </a:lnTo>
                  <a:lnTo>
                    <a:pt x="249" y="5930"/>
                  </a:lnTo>
                  <a:lnTo>
                    <a:pt x="139" y="6316"/>
                  </a:lnTo>
                  <a:lnTo>
                    <a:pt x="83" y="6702"/>
                  </a:lnTo>
                  <a:lnTo>
                    <a:pt x="28" y="7088"/>
                  </a:lnTo>
                  <a:lnTo>
                    <a:pt x="1" y="7474"/>
                  </a:lnTo>
                  <a:lnTo>
                    <a:pt x="1" y="7888"/>
                  </a:lnTo>
                  <a:lnTo>
                    <a:pt x="1" y="8302"/>
                  </a:lnTo>
                  <a:lnTo>
                    <a:pt x="28" y="8688"/>
                  </a:lnTo>
                  <a:lnTo>
                    <a:pt x="83" y="9101"/>
                  </a:lnTo>
                  <a:lnTo>
                    <a:pt x="139" y="9487"/>
                  </a:lnTo>
                  <a:lnTo>
                    <a:pt x="249" y="9873"/>
                  </a:lnTo>
                  <a:lnTo>
                    <a:pt x="332" y="10232"/>
                  </a:lnTo>
                  <a:lnTo>
                    <a:pt x="469" y="10590"/>
                  </a:lnTo>
                  <a:lnTo>
                    <a:pt x="607" y="10949"/>
                  </a:lnTo>
                  <a:lnTo>
                    <a:pt x="773" y="11307"/>
                  </a:lnTo>
                  <a:lnTo>
                    <a:pt x="938" y="11638"/>
                  </a:lnTo>
                  <a:lnTo>
                    <a:pt x="1131" y="11969"/>
                  </a:lnTo>
                  <a:lnTo>
                    <a:pt x="1324" y="12300"/>
                  </a:lnTo>
                  <a:lnTo>
                    <a:pt x="1545" y="12604"/>
                  </a:lnTo>
                  <a:lnTo>
                    <a:pt x="1793" y="12907"/>
                  </a:lnTo>
                  <a:lnTo>
                    <a:pt x="2041" y="13183"/>
                  </a:lnTo>
                  <a:lnTo>
                    <a:pt x="2289" y="13458"/>
                  </a:lnTo>
                  <a:lnTo>
                    <a:pt x="2565" y="13734"/>
                  </a:lnTo>
                  <a:lnTo>
                    <a:pt x="2869" y="13982"/>
                  </a:lnTo>
                  <a:lnTo>
                    <a:pt x="3172" y="14203"/>
                  </a:lnTo>
                  <a:lnTo>
                    <a:pt x="3475" y="14424"/>
                  </a:lnTo>
                  <a:lnTo>
                    <a:pt x="3779" y="14644"/>
                  </a:lnTo>
                  <a:lnTo>
                    <a:pt x="4110" y="14837"/>
                  </a:lnTo>
                  <a:lnTo>
                    <a:pt x="4468" y="15003"/>
                  </a:lnTo>
                  <a:lnTo>
                    <a:pt x="4799" y="15168"/>
                  </a:lnTo>
                  <a:lnTo>
                    <a:pt x="5157" y="15306"/>
                  </a:lnTo>
                  <a:lnTo>
                    <a:pt x="5544" y="15416"/>
                  </a:lnTo>
                  <a:lnTo>
                    <a:pt x="5902" y="15527"/>
                  </a:lnTo>
                  <a:lnTo>
                    <a:pt x="6288" y="15609"/>
                  </a:lnTo>
                  <a:lnTo>
                    <a:pt x="6674" y="15692"/>
                  </a:lnTo>
                  <a:lnTo>
                    <a:pt x="7060" y="15747"/>
                  </a:lnTo>
                  <a:lnTo>
                    <a:pt x="7474" y="15775"/>
                  </a:lnTo>
                  <a:lnTo>
                    <a:pt x="8274" y="15775"/>
                  </a:lnTo>
                  <a:lnTo>
                    <a:pt x="8687" y="15747"/>
                  </a:lnTo>
                  <a:lnTo>
                    <a:pt x="9073" y="15692"/>
                  </a:lnTo>
                  <a:lnTo>
                    <a:pt x="9459" y="15609"/>
                  </a:lnTo>
                  <a:lnTo>
                    <a:pt x="9846" y="15527"/>
                  </a:lnTo>
                  <a:lnTo>
                    <a:pt x="10232" y="15416"/>
                  </a:lnTo>
                  <a:lnTo>
                    <a:pt x="10590" y="15306"/>
                  </a:lnTo>
                  <a:lnTo>
                    <a:pt x="10949" y="15168"/>
                  </a:lnTo>
                  <a:lnTo>
                    <a:pt x="11307" y="15003"/>
                  </a:lnTo>
                  <a:lnTo>
                    <a:pt x="11638" y="14837"/>
                  </a:lnTo>
                  <a:lnTo>
                    <a:pt x="11969" y="14644"/>
                  </a:lnTo>
                  <a:lnTo>
                    <a:pt x="12272" y="14424"/>
                  </a:lnTo>
                  <a:lnTo>
                    <a:pt x="12603" y="14203"/>
                  </a:lnTo>
                  <a:lnTo>
                    <a:pt x="12879" y="13982"/>
                  </a:lnTo>
                  <a:lnTo>
                    <a:pt x="13182" y="13734"/>
                  </a:lnTo>
                  <a:lnTo>
                    <a:pt x="13458" y="13458"/>
                  </a:lnTo>
                  <a:lnTo>
                    <a:pt x="13706" y="13183"/>
                  </a:lnTo>
                  <a:lnTo>
                    <a:pt x="13954" y="12907"/>
                  </a:lnTo>
                  <a:lnTo>
                    <a:pt x="14203" y="12604"/>
                  </a:lnTo>
                  <a:lnTo>
                    <a:pt x="14423" y="12300"/>
                  </a:lnTo>
                  <a:lnTo>
                    <a:pt x="14616" y="11969"/>
                  </a:lnTo>
                  <a:lnTo>
                    <a:pt x="14809" y="11638"/>
                  </a:lnTo>
                  <a:lnTo>
                    <a:pt x="14975" y="11307"/>
                  </a:lnTo>
                  <a:lnTo>
                    <a:pt x="15140" y="10949"/>
                  </a:lnTo>
                  <a:lnTo>
                    <a:pt x="15278" y="10590"/>
                  </a:lnTo>
                  <a:lnTo>
                    <a:pt x="15416" y="10232"/>
                  </a:lnTo>
                  <a:lnTo>
                    <a:pt x="15526" y="9873"/>
                  </a:lnTo>
                  <a:lnTo>
                    <a:pt x="15609" y="9487"/>
                  </a:lnTo>
                  <a:lnTo>
                    <a:pt x="15664" y="9101"/>
                  </a:lnTo>
                  <a:lnTo>
                    <a:pt x="15719" y="8688"/>
                  </a:lnTo>
                  <a:lnTo>
                    <a:pt x="15747" y="8302"/>
                  </a:lnTo>
                  <a:lnTo>
                    <a:pt x="15775" y="7888"/>
                  </a:lnTo>
                  <a:lnTo>
                    <a:pt x="15747" y="7474"/>
                  </a:lnTo>
                  <a:lnTo>
                    <a:pt x="15719" y="7088"/>
                  </a:lnTo>
                  <a:lnTo>
                    <a:pt x="15664" y="6702"/>
                  </a:lnTo>
                  <a:lnTo>
                    <a:pt x="15609" y="6316"/>
                  </a:lnTo>
                  <a:lnTo>
                    <a:pt x="15526" y="5930"/>
                  </a:lnTo>
                  <a:lnTo>
                    <a:pt x="15416" y="5544"/>
                  </a:lnTo>
                  <a:lnTo>
                    <a:pt x="15278" y="5185"/>
                  </a:lnTo>
                  <a:lnTo>
                    <a:pt x="15140" y="4827"/>
                  </a:lnTo>
                  <a:lnTo>
                    <a:pt x="14975" y="4468"/>
                  </a:lnTo>
                  <a:lnTo>
                    <a:pt x="14809" y="4137"/>
                  </a:lnTo>
                  <a:lnTo>
                    <a:pt x="14616" y="3807"/>
                  </a:lnTo>
                  <a:lnTo>
                    <a:pt x="14423" y="3476"/>
                  </a:lnTo>
                  <a:lnTo>
                    <a:pt x="14203" y="3172"/>
                  </a:lnTo>
                  <a:lnTo>
                    <a:pt x="13954" y="2869"/>
                  </a:lnTo>
                  <a:lnTo>
                    <a:pt x="13706" y="2593"/>
                  </a:lnTo>
                  <a:lnTo>
                    <a:pt x="13458" y="2317"/>
                  </a:lnTo>
                  <a:lnTo>
                    <a:pt x="13182" y="2042"/>
                  </a:lnTo>
                  <a:lnTo>
                    <a:pt x="12879" y="1793"/>
                  </a:lnTo>
                  <a:lnTo>
                    <a:pt x="12603" y="1573"/>
                  </a:lnTo>
                  <a:lnTo>
                    <a:pt x="12272" y="1352"/>
                  </a:lnTo>
                  <a:lnTo>
                    <a:pt x="11969" y="1159"/>
                  </a:lnTo>
                  <a:lnTo>
                    <a:pt x="11638" y="966"/>
                  </a:lnTo>
                  <a:lnTo>
                    <a:pt x="11307" y="773"/>
                  </a:lnTo>
                  <a:lnTo>
                    <a:pt x="10949" y="635"/>
                  </a:lnTo>
                  <a:lnTo>
                    <a:pt x="10590" y="470"/>
                  </a:lnTo>
                  <a:lnTo>
                    <a:pt x="10232" y="359"/>
                  </a:lnTo>
                  <a:lnTo>
                    <a:pt x="9846" y="249"/>
                  </a:lnTo>
                  <a:lnTo>
                    <a:pt x="9459" y="166"/>
                  </a:lnTo>
                  <a:lnTo>
                    <a:pt x="9073" y="84"/>
                  </a:lnTo>
                  <a:lnTo>
                    <a:pt x="8687" y="56"/>
                  </a:lnTo>
                  <a:lnTo>
                    <a:pt x="8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75"/>
            <p:cNvSpPr/>
            <p:nvPr/>
          </p:nvSpPr>
          <p:spPr>
            <a:xfrm>
              <a:off x="1810648" y="3294742"/>
              <a:ext cx="95565" cy="274477"/>
            </a:xfrm>
            <a:custGeom>
              <a:avLst/>
              <a:gdLst/>
              <a:ahLst/>
              <a:cxnLst/>
              <a:rect l="l" t="t" r="r" b="b"/>
              <a:pathLst>
                <a:path w="7806" h="22420" extrusionOk="0">
                  <a:moveTo>
                    <a:pt x="856" y="0"/>
                  </a:moveTo>
                  <a:lnTo>
                    <a:pt x="690" y="28"/>
                  </a:lnTo>
                  <a:lnTo>
                    <a:pt x="525" y="83"/>
                  </a:lnTo>
                  <a:lnTo>
                    <a:pt x="387" y="193"/>
                  </a:lnTo>
                  <a:lnTo>
                    <a:pt x="249" y="303"/>
                  </a:lnTo>
                  <a:lnTo>
                    <a:pt x="166" y="469"/>
                  </a:lnTo>
                  <a:lnTo>
                    <a:pt x="84" y="634"/>
                  </a:lnTo>
                  <a:lnTo>
                    <a:pt x="28" y="800"/>
                  </a:lnTo>
                  <a:lnTo>
                    <a:pt x="1" y="965"/>
                  </a:lnTo>
                  <a:lnTo>
                    <a:pt x="28" y="1158"/>
                  </a:lnTo>
                  <a:lnTo>
                    <a:pt x="56" y="1351"/>
                  </a:lnTo>
                  <a:lnTo>
                    <a:pt x="139" y="1517"/>
                  </a:lnTo>
                  <a:lnTo>
                    <a:pt x="277" y="1682"/>
                  </a:lnTo>
                  <a:lnTo>
                    <a:pt x="442" y="1820"/>
                  </a:lnTo>
                  <a:lnTo>
                    <a:pt x="994" y="2234"/>
                  </a:lnTo>
                  <a:lnTo>
                    <a:pt x="1518" y="2675"/>
                  </a:lnTo>
                  <a:lnTo>
                    <a:pt x="2014" y="3116"/>
                  </a:lnTo>
                  <a:lnTo>
                    <a:pt x="2483" y="3613"/>
                  </a:lnTo>
                  <a:lnTo>
                    <a:pt x="2896" y="4109"/>
                  </a:lnTo>
                  <a:lnTo>
                    <a:pt x="3282" y="4633"/>
                  </a:lnTo>
                  <a:lnTo>
                    <a:pt x="3669" y="5184"/>
                  </a:lnTo>
                  <a:lnTo>
                    <a:pt x="3999" y="5736"/>
                  </a:lnTo>
                  <a:lnTo>
                    <a:pt x="4303" y="6315"/>
                  </a:lnTo>
                  <a:lnTo>
                    <a:pt x="4579" y="6894"/>
                  </a:lnTo>
                  <a:lnTo>
                    <a:pt x="4827" y="7501"/>
                  </a:lnTo>
                  <a:lnTo>
                    <a:pt x="5047" y="8135"/>
                  </a:lnTo>
                  <a:lnTo>
                    <a:pt x="5240" y="8769"/>
                  </a:lnTo>
                  <a:lnTo>
                    <a:pt x="5406" y="9404"/>
                  </a:lnTo>
                  <a:lnTo>
                    <a:pt x="5544" y="10038"/>
                  </a:lnTo>
                  <a:lnTo>
                    <a:pt x="5682" y="10700"/>
                  </a:lnTo>
                  <a:lnTo>
                    <a:pt x="5764" y="11362"/>
                  </a:lnTo>
                  <a:lnTo>
                    <a:pt x="5820" y="12024"/>
                  </a:lnTo>
                  <a:lnTo>
                    <a:pt x="5875" y="12713"/>
                  </a:lnTo>
                  <a:lnTo>
                    <a:pt x="5902" y="13375"/>
                  </a:lnTo>
                  <a:lnTo>
                    <a:pt x="5902" y="14064"/>
                  </a:lnTo>
                  <a:lnTo>
                    <a:pt x="5875" y="14726"/>
                  </a:lnTo>
                  <a:lnTo>
                    <a:pt x="5847" y="15415"/>
                  </a:lnTo>
                  <a:lnTo>
                    <a:pt x="5792" y="16077"/>
                  </a:lnTo>
                  <a:lnTo>
                    <a:pt x="5709" y="16739"/>
                  </a:lnTo>
                  <a:lnTo>
                    <a:pt x="5627" y="17401"/>
                  </a:lnTo>
                  <a:lnTo>
                    <a:pt x="5516" y="18063"/>
                  </a:lnTo>
                  <a:lnTo>
                    <a:pt x="5378" y="18725"/>
                  </a:lnTo>
                  <a:lnTo>
                    <a:pt x="5213" y="19386"/>
                  </a:lnTo>
                  <a:lnTo>
                    <a:pt x="5047" y="20021"/>
                  </a:lnTo>
                  <a:lnTo>
                    <a:pt x="4882" y="20627"/>
                  </a:lnTo>
                  <a:lnTo>
                    <a:pt x="4689" y="21262"/>
                  </a:lnTo>
                  <a:lnTo>
                    <a:pt x="4634" y="21455"/>
                  </a:lnTo>
                  <a:lnTo>
                    <a:pt x="4634" y="21648"/>
                  </a:lnTo>
                  <a:lnTo>
                    <a:pt x="4689" y="21841"/>
                  </a:lnTo>
                  <a:lnTo>
                    <a:pt x="4744" y="21979"/>
                  </a:lnTo>
                  <a:lnTo>
                    <a:pt x="4854" y="22117"/>
                  </a:lnTo>
                  <a:lnTo>
                    <a:pt x="4992" y="22227"/>
                  </a:lnTo>
                  <a:lnTo>
                    <a:pt x="5158" y="22310"/>
                  </a:lnTo>
                  <a:lnTo>
                    <a:pt x="5323" y="22392"/>
                  </a:lnTo>
                  <a:lnTo>
                    <a:pt x="5489" y="22420"/>
                  </a:lnTo>
                  <a:lnTo>
                    <a:pt x="5682" y="22420"/>
                  </a:lnTo>
                  <a:lnTo>
                    <a:pt x="5847" y="22392"/>
                  </a:lnTo>
                  <a:lnTo>
                    <a:pt x="6040" y="22337"/>
                  </a:lnTo>
                  <a:lnTo>
                    <a:pt x="6178" y="22254"/>
                  </a:lnTo>
                  <a:lnTo>
                    <a:pt x="6316" y="22117"/>
                  </a:lnTo>
                  <a:lnTo>
                    <a:pt x="6454" y="21951"/>
                  </a:lnTo>
                  <a:lnTo>
                    <a:pt x="6537" y="21758"/>
                  </a:lnTo>
                  <a:lnTo>
                    <a:pt x="6757" y="21069"/>
                  </a:lnTo>
                  <a:lnTo>
                    <a:pt x="6950" y="20352"/>
                  </a:lnTo>
                  <a:lnTo>
                    <a:pt x="7143" y="19635"/>
                  </a:lnTo>
                  <a:lnTo>
                    <a:pt x="7309" y="18918"/>
                  </a:lnTo>
                  <a:lnTo>
                    <a:pt x="7447" y="18173"/>
                  </a:lnTo>
                  <a:lnTo>
                    <a:pt x="7557" y="17429"/>
                  </a:lnTo>
                  <a:lnTo>
                    <a:pt x="7667" y="16684"/>
                  </a:lnTo>
                  <a:lnTo>
                    <a:pt x="7722" y="15939"/>
                  </a:lnTo>
                  <a:lnTo>
                    <a:pt x="7777" y="15195"/>
                  </a:lnTo>
                  <a:lnTo>
                    <a:pt x="7805" y="14450"/>
                  </a:lnTo>
                  <a:lnTo>
                    <a:pt x="7805" y="13678"/>
                  </a:lnTo>
                  <a:lnTo>
                    <a:pt x="7805" y="12934"/>
                  </a:lnTo>
                  <a:lnTo>
                    <a:pt x="7750" y="12189"/>
                  </a:lnTo>
                  <a:lnTo>
                    <a:pt x="7695" y="11444"/>
                  </a:lnTo>
                  <a:lnTo>
                    <a:pt x="7584" y="10700"/>
                  </a:lnTo>
                  <a:lnTo>
                    <a:pt x="7474" y="9983"/>
                  </a:lnTo>
                  <a:lnTo>
                    <a:pt x="7309" y="9266"/>
                  </a:lnTo>
                  <a:lnTo>
                    <a:pt x="7143" y="8549"/>
                  </a:lnTo>
                  <a:lnTo>
                    <a:pt x="6923" y="7832"/>
                  </a:lnTo>
                  <a:lnTo>
                    <a:pt x="6702" y="7142"/>
                  </a:lnTo>
                  <a:lnTo>
                    <a:pt x="6426" y="6453"/>
                  </a:lnTo>
                  <a:lnTo>
                    <a:pt x="6123" y="5791"/>
                  </a:lnTo>
                  <a:lnTo>
                    <a:pt x="5820" y="5157"/>
                  </a:lnTo>
                  <a:lnTo>
                    <a:pt x="5461" y="4523"/>
                  </a:lnTo>
                  <a:lnTo>
                    <a:pt x="5047" y="3888"/>
                  </a:lnTo>
                  <a:lnTo>
                    <a:pt x="4634" y="3282"/>
                  </a:lnTo>
                  <a:lnTo>
                    <a:pt x="4193" y="2703"/>
                  </a:lnTo>
                  <a:lnTo>
                    <a:pt x="3696" y="2151"/>
                  </a:lnTo>
                  <a:lnTo>
                    <a:pt x="3172" y="1627"/>
                  </a:lnTo>
                  <a:lnTo>
                    <a:pt x="2621" y="1103"/>
                  </a:lnTo>
                  <a:lnTo>
                    <a:pt x="2042" y="607"/>
                  </a:lnTo>
                  <a:lnTo>
                    <a:pt x="1407" y="166"/>
                  </a:lnTo>
                  <a:lnTo>
                    <a:pt x="1214" y="55"/>
                  </a:lnTo>
                  <a:lnTo>
                    <a:pt x="10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75"/>
            <p:cNvSpPr/>
            <p:nvPr/>
          </p:nvSpPr>
          <p:spPr>
            <a:xfrm>
              <a:off x="1833946" y="3587105"/>
              <a:ext cx="30741" cy="32761"/>
            </a:xfrm>
            <a:custGeom>
              <a:avLst/>
              <a:gdLst/>
              <a:ahLst/>
              <a:cxnLst/>
              <a:rect l="l" t="t" r="r" b="b"/>
              <a:pathLst>
                <a:path w="2511" h="2676" extrusionOk="0">
                  <a:moveTo>
                    <a:pt x="773" y="0"/>
                  </a:moveTo>
                  <a:lnTo>
                    <a:pt x="607" y="83"/>
                  </a:lnTo>
                  <a:lnTo>
                    <a:pt x="442" y="138"/>
                  </a:lnTo>
                  <a:lnTo>
                    <a:pt x="304" y="276"/>
                  </a:lnTo>
                  <a:lnTo>
                    <a:pt x="139" y="469"/>
                  </a:lnTo>
                  <a:lnTo>
                    <a:pt x="83" y="580"/>
                  </a:lnTo>
                  <a:lnTo>
                    <a:pt x="56" y="690"/>
                  </a:lnTo>
                  <a:lnTo>
                    <a:pt x="28" y="828"/>
                  </a:lnTo>
                  <a:lnTo>
                    <a:pt x="1" y="938"/>
                  </a:lnTo>
                  <a:lnTo>
                    <a:pt x="56" y="1214"/>
                  </a:lnTo>
                  <a:lnTo>
                    <a:pt x="139" y="1434"/>
                  </a:lnTo>
                  <a:lnTo>
                    <a:pt x="304" y="1628"/>
                  </a:lnTo>
                  <a:lnTo>
                    <a:pt x="580" y="1958"/>
                  </a:lnTo>
                  <a:lnTo>
                    <a:pt x="580" y="1958"/>
                  </a:lnTo>
                  <a:lnTo>
                    <a:pt x="414" y="1765"/>
                  </a:lnTo>
                  <a:lnTo>
                    <a:pt x="414" y="1765"/>
                  </a:lnTo>
                  <a:lnTo>
                    <a:pt x="718" y="2207"/>
                  </a:lnTo>
                  <a:lnTo>
                    <a:pt x="828" y="2372"/>
                  </a:lnTo>
                  <a:lnTo>
                    <a:pt x="966" y="2482"/>
                  </a:lnTo>
                  <a:lnTo>
                    <a:pt x="1131" y="2593"/>
                  </a:lnTo>
                  <a:lnTo>
                    <a:pt x="1297" y="2648"/>
                  </a:lnTo>
                  <a:lnTo>
                    <a:pt x="1490" y="2675"/>
                  </a:lnTo>
                  <a:lnTo>
                    <a:pt x="1683" y="2675"/>
                  </a:lnTo>
                  <a:lnTo>
                    <a:pt x="1876" y="2648"/>
                  </a:lnTo>
                  <a:lnTo>
                    <a:pt x="2041" y="2565"/>
                  </a:lnTo>
                  <a:lnTo>
                    <a:pt x="2234" y="2400"/>
                  </a:lnTo>
                  <a:lnTo>
                    <a:pt x="2372" y="2207"/>
                  </a:lnTo>
                  <a:lnTo>
                    <a:pt x="2483" y="1986"/>
                  </a:lnTo>
                  <a:lnTo>
                    <a:pt x="2510" y="1738"/>
                  </a:lnTo>
                  <a:lnTo>
                    <a:pt x="2510" y="1600"/>
                  </a:lnTo>
                  <a:lnTo>
                    <a:pt x="2483" y="1490"/>
                  </a:lnTo>
                  <a:lnTo>
                    <a:pt x="2455" y="1352"/>
                  </a:lnTo>
                  <a:lnTo>
                    <a:pt x="2372" y="1241"/>
                  </a:lnTo>
                  <a:lnTo>
                    <a:pt x="2096" y="828"/>
                  </a:lnTo>
                  <a:lnTo>
                    <a:pt x="1876" y="552"/>
                  </a:lnTo>
                  <a:lnTo>
                    <a:pt x="1655" y="276"/>
                  </a:lnTo>
                  <a:lnTo>
                    <a:pt x="1517" y="138"/>
                  </a:lnTo>
                  <a:lnTo>
                    <a:pt x="1352" y="83"/>
                  </a:lnTo>
                  <a:lnTo>
                    <a:pt x="1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75"/>
            <p:cNvSpPr/>
            <p:nvPr/>
          </p:nvSpPr>
          <p:spPr>
            <a:xfrm>
              <a:off x="1817406" y="3618164"/>
              <a:ext cx="27362" cy="26003"/>
            </a:xfrm>
            <a:custGeom>
              <a:avLst/>
              <a:gdLst/>
              <a:ahLst/>
              <a:cxnLst/>
              <a:rect l="l" t="t" r="r" b="b"/>
              <a:pathLst>
                <a:path w="2235" h="2124" extrusionOk="0">
                  <a:moveTo>
                    <a:pt x="1278" y="203"/>
                  </a:moveTo>
                  <a:lnTo>
                    <a:pt x="1462" y="221"/>
                  </a:lnTo>
                  <a:lnTo>
                    <a:pt x="1407" y="221"/>
                  </a:lnTo>
                  <a:lnTo>
                    <a:pt x="1278" y="203"/>
                  </a:lnTo>
                  <a:close/>
                  <a:moveTo>
                    <a:pt x="883" y="1"/>
                  </a:moveTo>
                  <a:lnTo>
                    <a:pt x="690" y="28"/>
                  </a:lnTo>
                  <a:lnTo>
                    <a:pt x="524" y="83"/>
                  </a:lnTo>
                  <a:lnTo>
                    <a:pt x="359" y="194"/>
                  </a:lnTo>
                  <a:lnTo>
                    <a:pt x="221" y="304"/>
                  </a:lnTo>
                  <a:lnTo>
                    <a:pt x="138" y="469"/>
                  </a:lnTo>
                  <a:lnTo>
                    <a:pt x="28" y="690"/>
                  </a:lnTo>
                  <a:lnTo>
                    <a:pt x="0" y="828"/>
                  </a:lnTo>
                  <a:lnTo>
                    <a:pt x="0" y="938"/>
                  </a:lnTo>
                  <a:lnTo>
                    <a:pt x="0" y="1076"/>
                  </a:lnTo>
                  <a:lnTo>
                    <a:pt x="28" y="1214"/>
                  </a:lnTo>
                  <a:lnTo>
                    <a:pt x="138" y="1435"/>
                  </a:lnTo>
                  <a:lnTo>
                    <a:pt x="276" y="1628"/>
                  </a:lnTo>
                  <a:lnTo>
                    <a:pt x="389" y="1708"/>
                  </a:lnTo>
                  <a:lnTo>
                    <a:pt x="389" y="1708"/>
                  </a:lnTo>
                  <a:lnTo>
                    <a:pt x="469" y="1821"/>
                  </a:lnTo>
                  <a:lnTo>
                    <a:pt x="662" y="1986"/>
                  </a:lnTo>
                  <a:lnTo>
                    <a:pt x="883" y="2069"/>
                  </a:lnTo>
                  <a:lnTo>
                    <a:pt x="938" y="2069"/>
                  </a:lnTo>
                  <a:lnTo>
                    <a:pt x="1214" y="2124"/>
                  </a:lnTo>
                  <a:lnTo>
                    <a:pt x="1241" y="2124"/>
                  </a:lnTo>
                  <a:lnTo>
                    <a:pt x="1517" y="2069"/>
                  </a:lnTo>
                  <a:lnTo>
                    <a:pt x="1738" y="1986"/>
                  </a:lnTo>
                  <a:lnTo>
                    <a:pt x="1958" y="1821"/>
                  </a:lnTo>
                  <a:lnTo>
                    <a:pt x="2096" y="1628"/>
                  </a:lnTo>
                  <a:lnTo>
                    <a:pt x="2207" y="1407"/>
                  </a:lnTo>
                  <a:lnTo>
                    <a:pt x="2234" y="1159"/>
                  </a:lnTo>
                  <a:lnTo>
                    <a:pt x="2207" y="883"/>
                  </a:lnTo>
                  <a:lnTo>
                    <a:pt x="2096" y="662"/>
                  </a:lnTo>
                  <a:lnTo>
                    <a:pt x="1931" y="442"/>
                  </a:lnTo>
                  <a:lnTo>
                    <a:pt x="1710" y="276"/>
                  </a:lnTo>
                  <a:lnTo>
                    <a:pt x="1655" y="249"/>
                  </a:lnTo>
                  <a:lnTo>
                    <a:pt x="1545" y="166"/>
                  </a:lnTo>
                  <a:lnTo>
                    <a:pt x="1434" y="111"/>
                  </a:lnTo>
                  <a:lnTo>
                    <a:pt x="1269" y="28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75"/>
            <p:cNvSpPr/>
            <p:nvPr/>
          </p:nvSpPr>
          <p:spPr>
            <a:xfrm>
              <a:off x="1795798" y="3653949"/>
              <a:ext cx="26003" cy="24999"/>
            </a:xfrm>
            <a:custGeom>
              <a:avLst/>
              <a:gdLst/>
              <a:ahLst/>
              <a:cxnLst/>
              <a:rect l="l" t="t" r="r" b="b"/>
              <a:pathLst>
                <a:path w="2124" h="2042" extrusionOk="0">
                  <a:moveTo>
                    <a:pt x="1738" y="401"/>
                  </a:moveTo>
                  <a:lnTo>
                    <a:pt x="1821" y="497"/>
                  </a:lnTo>
                  <a:lnTo>
                    <a:pt x="1793" y="469"/>
                  </a:lnTo>
                  <a:lnTo>
                    <a:pt x="1738" y="401"/>
                  </a:lnTo>
                  <a:close/>
                  <a:moveTo>
                    <a:pt x="1021" y="1"/>
                  </a:moveTo>
                  <a:lnTo>
                    <a:pt x="828" y="28"/>
                  </a:lnTo>
                  <a:lnTo>
                    <a:pt x="635" y="56"/>
                  </a:lnTo>
                  <a:lnTo>
                    <a:pt x="469" y="139"/>
                  </a:lnTo>
                  <a:lnTo>
                    <a:pt x="276" y="276"/>
                  </a:lnTo>
                  <a:lnTo>
                    <a:pt x="138" y="469"/>
                  </a:lnTo>
                  <a:lnTo>
                    <a:pt x="28" y="690"/>
                  </a:lnTo>
                  <a:lnTo>
                    <a:pt x="0" y="966"/>
                  </a:lnTo>
                  <a:lnTo>
                    <a:pt x="0" y="1076"/>
                  </a:lnTo>
                  <a:lnTo>
                    <a:pt x="28" y="1214"/>
                  </a:lnTo>
                  <a:lnTo>
                    <a:pt x="83" y="1324"/>
                  </a:lnTo>
                  <a:lnTo>
                    <a:pt x="138" y="1435"/>
                  </a:lnTo>
                  <a:lnTo>
                    <a:pt x="331" y="1683"/>
                  </a:lnTo>
                  <a:lnTo>
                    <a:pt x="359" y="1738"/>
                  </a:lnTo>
                  <a:lnTo>
                    <a:pt x="580" y="1903"/>
                  </a:lnTo>
                  <a:lnTo>
                    <a:pt x="828" y="2014"/>
                  </a:lnTo>
                  <a:lnTo>
                    <a:pt x="966" y="2041"/>
                  </a:lnTo>
                  <a:lnTo>
                    <a:pt x="1241" y="2041"/>
                  </a:lnTo>
                  <a:lnTo>
                    <a:pt x="1352" y="2014"/>
                  </a:lnTo>
                  <a:lnTo>
                    <a:pt x="1545" y="1931"/>
                  </a:lnTo>
                  <a:lnTo>
                    <a:pt x="1710" y="1821"/>
                  </a:lnTo>
                  <a:lnTo>
                    <a:pt x="1821" y="1710"/>
                  </a:lnTo>
                  <a:lnTo>
                    <a:pt x="1958" y="1545"/>
                  </a:lnTo>
                  <a:lnTo>
                    <a:pt x="2069" y="1297"/>
                  </a:lnTo>
                  <a:lnTo>
                    <a:pt x="2069" y="1269"/>
                  </a:lnTo>
                  <a:lnTo>
                    <a:pt x="2124" y="966"/>
                  </a:lnTo>
                  <a:lnTo>
                    <a:pt x="2096" y="773"/>
                  </a:lnTo>
                  <a:lnTo>
                    <a:pt x="2041" y="580"/>
                  </a:lnTo>
                  <a:lnTo>
                    <a:pt x="1958" y="414"/>
                  </a:lnTo>
                  <a:lnTo>
                    <a:pt x="1821" y="276"/>
                  </a:lnTo>
                  <a:lnTo>
                    <a:pt x="1683" y="166"/>
                  </a:lnTo>
                  <a:lnTo>
                    <a:pt x="1517" y="83"/>
                  </a:lnTo>
                  <a:lnTo>
                    <a:pt x="1352" y="28"/>
                  </a:lnTo>
                  <a:lnTo>
                    <a:pt x="1159" y="1"/>
                  </a:lnTo>
                  <a:lnTo>
                    <a:pt x="1081" y="9"/>
                  </a:lnTo>
                  <a:lnTo>
                    <a:pt x="1081" y="9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75"/>
            <p:cNvSpPr/>
            <p:nvPr/>
          </p:nvSpPr>
          <p:spPr>
            <a:xfrm>
              <a:off x="1415987" y="3292379"/>
              <a:ext cx="127628" cy="277525"/>
            </a:xfrm>
            <a:custGeom>
              <a:avLst/>
              <a:gdLst/>
              <a:ahLst/>
              <a:cxnLst/>
              <a:rect l="l" t="t" r="r" b="b"/>
              <a:pathLst>
                <a:path w="10425" h="22669" extrusionOk="0">
                  <a:moveTo>
                    <a:pt x="9459" y="0"/>
                  </a:moveTo>
                  <a:lnTo>
                    <a:pt x="9266" y="55"/>
                  </a:lnTo>
                  <a:lnTo>
                    <a:pt x="8494" y="359"/>
                  </a:lnTo>
                  <a:lnTo>
                    <a:pt x="7777" y="745"/>
                  </a:lnTo>
                  <a:lnTo>
                    <a:pt x="7088" y="1158"/>
                  </a:lnTo>
                  <a:lnTo>
                    <a:pt x="6426" y="1599"/>
                  </a:lnTo>
                  <a:lnTo>
                    <a:pt x="5819" y="2096"/>
                  </a:lnTo>
                  <a:lnTo>
                    <a:pt x="5213" y="2647"/>
                  </a:lnTo>
                  <a:lnTo>
                    <a:pt x="4661" y="3227"/>
                  </a:lnTo>
                  <a:lnTo>
                    <a:pt x="4137" y="3833"/>
                  </a:lnTo>
                  <a:lnTo>
                    <a:pt x="3668" y="4467"/>
                  </a:lnTo>
                  <a:lnTo>
                    <a:pt x="3200" y="5129"/>
                  </a:lnTo>
                  <a:lnTo>
                    <a:pt x="2786" y="5819"/>
                  </a:lnTo>
                  <a:lnTo>
                    <a:pt x="2372" y="6536"/>
                  </a:lnTo>
                  <a:lnTo>
                    <a:pt x="2014" y="7253"/>
                  </a:lnTo>
                  <a:lnTo>
                    <a:pt x="1683" y="7997"/>
                  </a:lnTo>
                  <a:lnTo>
                    <a:pt x="1380" y="8742"/>
                  </a:lnTo>
                  <a:lnTo>
                    <a:pt x="1104" y="9486"/>
                  </a:lnTo>
                  <a:lnTo>
                    <a:pt x="883" y="10259"/>
                  </a:lnTo>
                  <a:lnTo>
                    <a:pt x="663" y="11031"/>
                  </a:lnTo>
                  <a:lnTo>
                    <a:pt x="469" y="11830"/>
                  </a:lnTo>
                  <a:lnTo>
                    <a:pt x="304" y="12630"/>
                  </a:lnTo>
                  <a:lnTo>
                    <a:pt x="166" y="13430"/>
                  </a:lnTo>
                  <a:lnTo>
                    <a:pt x="83" y="14230"/>
                  </a:lnTo>
                  <a:lnTo>
                    <a:pt x="28" y="15057"/>
                  </a:lnTo>
                  <a:lnTo>
                    <a:pt x="1" y="15857"/>
                  </a:lnTo>
                  <a:lnTo>
                    <a:pt x="1" y="16684"/>
                  </a:lnTo>
                  <a:lnTo>
                    <a:pt x="56" y="17484"/>
                  </a:lnTo>
                  <a:lnTo>
                    <a:pt x="139" y="18311"/>
                  </a:lnTo>
                  <a:lnTo>
                    <a:pt x="276" y="19111"/>
                  </a:lnTo>
                  <a:lnTo>
                    <a:pt x="442" y="19883"/>
                  </a:lnTo>
                  <a:lnTo>
                    <a:pt x="663" y="20683"/>
                  </a:lnTo>
                  <a:lnTo>
                    <a:pt x="938" y="21427"/>
                  </a:lnTo>
                  <a:lnTo>
                    <a:pt x="1269" y="22172"/>
                  </a:lnTo>
                  <a:lnTo>
                    <a:pt x="1352" y="22365"/>
                  </a:lnTo>
                  <a:lnTo>
                    <a:pt x="1490" y="22503"/>
                  </a:lnTo>
                  <a:lnTo>
                    <a:pt x="1655" y="22613"/>
                  </a:lnTo>
                  <a:lnTo>
                    <a:pt x="1793" y="22668"/>
                  </a:lnTo>
                  <a:lnTo>
                    <a:pt x="2152" y="22668"/>
                  </a:lnTo>
                  <a:lnTo>
                    <a:pt x="2317" y="22613"/>
                  </a:lnTo>
                  <a:lnTo>
                    <a:pt x="2455" y="22530"/>
                  </a:lnTo>
                  <a:lnTo>
                    <a:pt x="2620" y="22420"/>
                  </a:lnTo>
                  <a:lnTo>
                    <a:pt x="2758" y="22310"/>
                  </a:lnTo>
                  <a:lnTo>
                    <a:pt x="2869" y="22172"/>
                  </a:lnTo>
                  <a:lnTo>
                    <a:pt x="2951" y="22006"/>
                  </a:lnTo>
                  <a:lnTo>
                    <a:pt x="2979" y="21813"/>
                  </a:lnTo>
                  <a:lnTo>
                    <a:pt x="3007" y="21620"/>
                  </a:lnTo>
                  <a:lnTo>
                    <a:pt x="2979" y="21427"/>
                  </a:lnTo>
                  <a:lnTo>
                    <a:pt x="2924" y="21207"/>
                  </a:lnTo>
                  <a:lnTo>
                    <a:pt x="2648" y="20572"/>
                  </a:lnTo>
                  <a:lnTo>
                    <a:pt x="2427" y="19910"/>
                  </a:lnTo>
                  <a:lnTo>
                    <a:pt x="2234" y="19249"/>
                  </a:lnTo>
                  <a:lnTo>
                    <a:pt x="2097" y="18559"/>
                  </a:lnTo>
                  <a:lnTo>
                    <a:pt x="1986" y="17870"/>
                  </a:lnTo>
                  <a:lnTo>
                    <a:pt x="1931" y="17153"/>
                  </a:lnTo>
                  <a:lnTo>
                    <a:pt x="1903" y="16463"/>
                  </a:lnTo>
                  <a:lnTo>
                    <a:pt x="1903" y="15746"/>
                  </a:lnTo>
                  <a:lnTo>
                    <a:pt x="1931" y="15029"/>
                  </a:lnTo>
                  <a:lnTo>
                    <a:pt x="1986" y="14340"/>
                  </a:lnTo>
                  <a:lnTo>
                    <a:pt x="2097" y="13623"/>
                  </a:lnTo>
                  <a:lnTo>
                    <a:pt x="2207" y="12934"/>
                  </a:lnTo>
                  <a:lnTo>
                    <a:pt x="2345" y="12244"/>
                  </a:lnTo>
                  <a:lnTo>
                    <a:pt x="2510" y="11555"/>
                  </a:lnTo>
                  <a:lnTo>
                    <a:pt x="2676" y="10893"/>
                  </a:lnTo>
                  <a:lnTo>
                    <a:pt x="2896" y="10231"/>
                  </a:lnTo>
                  <a:lnTo>
                    <a:pt x="3117" y="9597"/>
                  </a:lnTo>
                  <a:lnTo>
                    <a:pt x="3365" y="8962"/>
                  </a:lnTo>
                  <a:lnTo>
                    <a:pt x="3641" y="8301"/>
                  </a:lnTo>
                  <a:lnTo>
                    <a:pt x="3944" y="7666"/>
                  </a:lnTo>
                  <a:lnTo>
                    <a:pt x="4275" y="7060"/>
                  </a:lnTo>
                  <a:lnTo>
                    <a:pt x="4606" y="6453"/>
                  </a:lnTo>
                  <a:lnTo>
                    <a:pt x="4992" y="5846"/>
                  </a:lnTo>
                  <a:lnTo>
                    <a:pt x="5406" y="5267"/>
                  </a:lnTo>
                  <a:lnTo>
                    <a:pt x="5847" y="4743"/>
                  </a:lnTo>
                  <a:lnTo>
                    <a:pt x="6316" y="4219"/>
                  </a:lnTo>
                  <a:lnTo>
                    <a:pt x="6812" y="3723"/>
                  </a:lnTo>
                  <a:lnTo>
                    <a:pt x="7364" y="3282"/>
                  </a:lnTo>
                  <a:lnTo>
                    <a:pt x="7915" y="2868"/>
                  </a:lnTo>
                  <a:lnTo>
                    <a:pt x="8494" y="2510"/>
                  </a:lnTo>
                  <a:lnTo>
                    <a:pt x="9129" y="2179"/>
                  </a:lnTo>
                  <a:lnTo>
                    <a:pt x="9763" y="1903"/>
                  </a:lnTo>
                  <a:lnTo>
                    <a:pt x="9956" y="1820"/>
                  </a:lnTo>
                  <a:lnTo>
                    <a:pt x="10121" y="1682"/>
                  </a:lnTo>
                  <a:lnTo>
                    <a:pt x="10232" y="1544"/>
                  </a:lnTo>
                  <a:lnTo>
                    <a:pt x="10342" y="1379"/>
                  </a:lnTo>
                  <a:lnTo>
                    <a:pt x="10397" y="1213"/>
                  </a:lnTo>
                  <a:lnTo>
                    <a:pt x="10425" y="1020"/>
                  </a:lnTo>
                  <a:lnTo>
                    <a:pt x="10397" y="855"/>
                  </a:lnTo>
                  <a:lnTo>
                    <a:pt x="10370" y="662"/>
                  </a:lnTo>
                  <a:lnTo>
                    <a:pt x="10314" y="496"/>
                  </a:lnTo>
                  <a:lnTo>
                    <a:pt x="10232" y="359"/>
                  </a:lnTo>
                  <a:lnTo>
                    <a:pt x="10121" y="221"/>
                  </a:lnTo>
                  <a:lnTo>
                    <a:pt x="9983" y="110"/>
                  </a:lnTo>
                  <a:lnTo>
                    <a:pt x="9846" y="28"/>
                  </a:lnTo>
                  <a:lnTo>
                    <a:pt x="96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75"/>
            <p:cNvSpPr/>
            <p:nvPr/>
          </p:nvSpPr>
          <p:spPr>
            <a:xfrm>
              <a:off x="1448735" y="3580347"/>
              <a:ext cx="23640" cy="23653"/>
            </a:xfrm>
            <a:custGeom>
              <a:avLst/>
              <a:gdLst/>
              <a:ahLst/>
              <a:cxnLst/>
              <a:rect l="l" t="t" r="r" b="b"/>
              <a:pathLst>
                <a:path w="1931" h="1932" extrusionOk="0">
                  <a:moveTo>
                    <a:pt x="828" y="1"/>
                  </a:moveTo>
                  <a:lnTo>
                    <a:pt x="662" y="56"/>
                  </a:lnTo>
                  <a:lnTo>
                    <a:pt x="497" y="111"/>
                  </a:lnTo>
                  <a:lnTo>
                    <a:pt x="332" y="222"/>
                  </a:lnTo>
                  <a:lnTo>
                    <a:pt x="221" y="359"/>
                  </a:lnTo>
                  <a:lnTo>
                    <a:pt x="111" y="497"/>
                  </a:lnTo>
                  <a:lnTo>
                    <a:pt x="56" y="690"/>
                  </a:lnTo>
                  <a:lnTo>
                    <a:pt x="1" y="911"/>
                  </a:lnTo>
                  <a:lnTo>
                    <a:pt x="1" y="1021"/>
                  </a:lnTo>
                  <a:lnTo>
                    <a:pt x="28" y="1242"/>
                  </a:lnTo>
                  <a:lnTo>
                    <a:pt x="83" y="1435"/>
                  </a:lnTo>
                  <a:lnTo>
                    <a:pt x="166" y="1573"/>
                  </a:lnTo>
                  <a:lnTo>
                    <a:pt x="276" y="1711"/>
                  </a:lnTo>
                  <a:lnTo>
                    <a:pt x="414" y="1821"/>
                  </a:lnTo>
                  <a:lnTo>
                    <a:pt x="580" y="1876"/>
                  </a:lnTo>
                  <a:lnTo>
                    <a:pt x="745" y="1931"/>
                  </a:lnTo>
                  <a:lnTo>
                    <a:pt x="1104" y="1931"/>
                  </a:lnTo>
                  <a:lnTo>
                    <a:pt x="1297" y="1876"/>
                  </a:lnTo>
                  <a:lnTo>
                    <a:pt x="1462" y="1821"/>
                  </a:lnTo>
                  <a:lnTo>
                    <a:pt x="1600" y="1711"/>
                  </a:lnTo>
                  <a:lnTo>
                    <a:pt x="1738" y="1573"/>
                  </a:lnTo>
                  <a:lnTo>
                    <a:pt x="1821" y="1435"/>
                  </a:lnTo>
                  <a:lnTo>
                    <a:pt x="1903" y="1242"/>
                  </a:lnTo>
                  <a:lnTo>
                    <a:pt x="1931" y="1021"/>
                  </a:lnTo>
                  <a:lnTo>
                    <a:pt x="1931" y="911"/>
                  </a:lnTo>
                  <a:lnTo>
                    <a:pt x="1931" y="690"/>
                  </a:lnTo>
                  <a:lnTo>
                    <a:pt x="1876" y="497"/>
                  </a:lnTo>
                  <a:lnTo>
                    <a:pt x="1766" y="359"/>
                  </a:lnTo>
                  <a:lnTo>
                    <a:pt x="1655" y="222"/>
                  </a:lnTo>
                  <a:lnTo>
                    <a:pt x="1517" y="111"/>
                  </a:lnTo>
                  <a:lnTo>
                    <a:pt x="1352" y="56"/>
                  </a:lnTo>
                  <a:lnTo>
                    <a:pt x="11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75"/>
            <p:cNvSpPr/>
            <p:nvPr/>
          </p:nvSpPr>
          <p:spPr>
            <a:xfrm>
              <a:off x="1467981" y="3610733"/>
              <a:ext cx="24999" cy="28378"/>
            </a:xfrm>
            <a:custGeom>
              <a:avLst/>
              <a:gdLst/>
              <a:ahLst/>
              <a:cxnLst/>
              <a:rect l="l" t="t" r="r" b="b"/>
              <a:pathLst>
                <a:path w="2042" h="2318" extrusionOk="0">
                  <a:moveTo>
                    <a:pt x="966" y="1"/>
                  </a:moveTo>
                  <a:lnTo>
                    <a:pt x="773" y="28"/>
                  </a:lnTo>
                  <a:lnTo>
                    <a:pt x="607" y="84"/>
                  </a:lnTo>
                  <a:lnTo>
                    <a:pt x="414" y="166"/>
                  </a:lnTo>
                  <a:lnTo>
                    <a:pt x="276" y="304"/>
                  </a:lnTo>
                  <a:lnTo>
                    <a:pt x="138" y="497"/>
                  </a:lnTo>
                  <a:lnTo>
                    <a:pt x="83" y="608"/>
                  </a:lnTo>
                  <a:lnTo>
                    <a:pt x="28" y="718"/>
                  </a:lnTo>
                  <a:lnTo>
                    <a:pt x="0" y="856"/>
                  </a:lnTo>
                  <a:lnTo>
                    <a:pt x="0" y="966"/>
                  </a:lnTo>
                  <a:lnTo>
                    <a:pt x="25" y="1183"/>
                  </a:lnTo>
                  <a:lnTo>
                    <a:pt x="25" y="1183"/>
                  </a:lnTo>
                  <a:lnTo>
                    <a:pt x="0" y="1352"/>
                  </a:lnTo>
                  <a:lnTo>
                    <a:pt x="28" y="1545"/>
                  </a:lnTo>
                  <a:lnTo>
                    <a:pt x="83" y="1738"/>
                  </a:lnTo>
                  <a:lnTo>
                    <a:pt x="166" y="1904"/>
                  </a:lnTo>
                  <a:lnTo>
                    <a:pt x="276" y="2042"/>
                  </a:lnTo>
                  <a:lnTo>
                    <a:pt x="469" y="2179"/>
                  </a:lnTo>
                  <a:lnTo>
                    <a:pt x="607" y="2235"/>
                  </a:lnTo>
                  <a:lnTo>
                    <a:pt x="717" y="2290"/>
                  </a:lnTo>
                  <a:lnTo>
                    <a:pt x="828" y="2317"/>
                  </a:lnTo>
                  <a:lnTo>
                    <a:pt x="966" y="2317"/>
                  </a:lnTo>
                  <a:lnTo>
                    <a:pt x="1214" y="2290"/>
                  </a:lnTo>
                  <a:lnTo>
                    <a:pt x="1434" y="2179"/>
                  </a:lnTo>
                  <a:lnTo>
                    <a:pt x="1655" y="2042"/>
                  </a:lnTo>
                  <a:lnTo>
                    <a:pt x="1710" y="1986"/>
                  </a:lnTo>
                  <a:lnTo>
                    <a:pt x="1876" y="1766"/>
                  </a:lnTo>
                  <a:lnTo>
                    <a:pt x="1876" y="1738"/>
                  </a:lnTo>
                  <a:lnTo>
                    <a:pt x="1903" y="1711"/>
                  </a:lnTo>
                  <a:lnTo>
                    <a:pt x="1986" y="1490"/>
                  </a:lnTo>
                  <a:lnTo>
                    <a:pt x="2014" y="1462"/>
                  </a:lnTo>
                  <a:lnTo>
                    <a:pt x="2014" y="1435"/>
                  </a:lnTo>
                  <a:lnTo>
                    <a:pt x="2041" y="1297"/>
                  </a:lnTo>
                  <a:lnTo>
                    <a:pt x="2041" y="1159"/>
                  </a:lnTo>
                  <a:lnTo>
                    <a:pt x="2014" y="883"/>
                  </a:lnTo>
                  <a:lnTo>
                    <a:pt x="2014" y="856"/>
                  </a:lnTo>
                  <a:lnTo>
                    <a:pt x="1958" y="718"/>
                  </a:lnTo>
                  <a:lnTo>
                    <a:pt x="1876" y="580"/>
                  </a:lnTo>
                  <a:lnTo>
                    <a:pt x="1793" y="470"/>
                  </a:lnTo>
                  <a:lnTo>
                    <a:pt x="1710" y="359"/>
                  </a:lnTo>
                  <a:lnTo>
                    <a:pt x="1655" y="304"/>
                  </a:lnTo>
                  <a:lnTo>
                    <a:pt x="1490" y="166"/>
                  </a:lnTo>
                  <a:lnTo>
                    <a:pt x="1324" y="84"/>
                  </a:lnTo>
                  <a:lnTo>
                    <a:pt x="1159" y="28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75"/>
            <p:cNvSpPr/>
            <p:nvPr/>
          </p:nvSpPr>
          <p:spPr>
            <a:xfrm>
              <a:off x="1491952" y="3646861"/>
              <a:ext cx="23640" cy="25673"/>
            </a:xfrm>
            <a:custGeom>
              <a:avLst/>
              <a:gdLst/>
              <a:ahLst/>
              <a:cxnLst/>
              <a:rect l="l" t="t" r="r" b="b"/>
              <a:pathLst>
                <a:path w="1931" h="2097" extrusionOk="0">
                  <a:moveTo>
                    <a:pt x="966" y="1"/>
                  </a:moveTo>
                  <a:lnTo>
                    <a:pt x="717" y="28"/>
                  </a:lnTo>
                  <a:lnTo>
                    <a:pt x="469" y="111"/>
                  </a:lnTo>
                  <a:lnTo>
                    <a:pt x="276" y="276"/>
                  </a:lnTo>
                  <a:lnTo>
                    <a:pt x="138" y="469"/>
                  </a:lnTo>
                  <a:lnTo>
                    <a:pt x="83" y="580"/>
                  </a:lnTo>
                  <a:lnTo>
                    <a:pt x="28" y="690"/>
                  </a:lnTo>
                  <a:lnTo>
                    <a:pt x="0" y="828"/>
                  </a:lnTo>
                  <a:lnTo>
                    <a:pt x="0" y="938"/>
                  </a:lnTo>
                  <a:lnTo>
                    <a:pt x="0" y="1159"/>
                  </a:lnTo>
                  <a:lnTo>
                    <a:pt x="28" y="1352"/>
                  </a:lnTo>
                  <a:lnTo>
                    <a:pt x="83" y="1517"/>
                  </a:lnTo>
                  <a:lnTo>
                    <a:pt x="166" y="1683"/>
                  </a:lnTo>
                  <a:lnTo>
                    <a:pt x="276" y="1821"/>
                  </a:lnTo>
                  <a:lnTo>
                    <a:pt x="414" y="1931"/>
                  </a:lnTo>
                  <a:lnTo>
                    <a:pt x="580" y="2014"/>
                  </a:lnTo>
                  <a:lnTo>
                    <a:pt x="773" y="2096"/>
                  </a:lnTo>
                  <a:lnTo>
                    <a:pt x="966" y="2096"/>
                  </a:lnTo>
                  <a:lnTo>
                    <a:pt x="1214" y="2069"/>
                  </a:lnTo>
                  <a:lnTo>
                    <a:pt x="1434" y="1986"/>
                  </a:lnTo>
                  <a:lnTo>
                    <a:pt x="1627" y="1821"/>
                  </a:lnTo>
                  <a:lnTo>
                    <a:pt x="1793" y="1628"/>
                  </a:lnTo>
                  <a:lnTo>
                    <a:pt x="1848" y="1517"/>
                  </a:lnTo>
                  <a:lnTo>
                    <a:pt x="1876" y="1407"/>
                  </a:lnTo>
                  <a:lnTo>
                    <a:pt x="1903" y="1269"/>
                  </a:lnTo>
                  <a:lnTo>
                    <a:pt x="1931" y="1159"/>
                  </a:lnTo>
                  <a:lnTo>
                    <a:pt x="1931" y="938"/>
                  </a:lnTo>
                  <a:lnTo>
                    <a:pt x="1903" y="773"/>
                  </a:lnTo>
                  <a:lnTo>
                    <a:pt x="1848" y="580"/>
                  </a:lnTo>
                  <a:lnTo>
                    <a:pt x="1765" y="414"/>
                  </a:lnTo>
                  <a:lnTo>
                    <a:pt x="1627" y="276"/>
                  </a:lnTo>
                  <a:lnTo>
                    <a:pt x="1490" y="166"/>
                  </a:lnTo>
                  <a:lnTo>
                    <a:pt x="1324" y="83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75"/>
            <p:cNvSpPr/>
            <p:nvPr/>
          </p:nvSpPr>
          <p:spPr>
            <a:xfrm>
              <a:off x="1727938" y="3374747"/>
              <a:ext cx="59768" cy="177602"/>
            </a:xfrm>
            <a:custGeom>
              <a:avLst/>
              <a:gdLst/>
              <a:ahLst/>
              <a:cxnLst/>
              <a:rect l="l" t="t" r="r" b="b"/>
              <a:pathLst>
                <a:path w="4882" h="14507" extrusionOk="0">
                  <a:moveTo>
                    <a:pt x="469" y="1"/>
                  </a:moveTo>
                  <a:lnTo>
                    <a:pt x="304" y="56"/>
                  </a:lnTo>
                  <a:lnTo>
                    <a:pt x="138" y="166"/>
                  </a:lnTo>
                  <a:lnTo>
                    <a:pt x="56" y="304"/>
                  </a:lnTo>
                  <a:lnTo>
                    <a:pt x="28" y="387"/>
                  </a:lnTo>
                  <a:lnTo>
                    <a:pt x="1" y="470"/>
                  </a:lnTo>
                  <a:lnTo>
                    <a:pt x="1" y="552"/>
                  </a:lnTo>
                  <a:lnTo>
                    <a:pt x="28" y="635"/>
                  </a:lnTo>
                  <a:lnTo>
                    <a:pt x="83" y="718"/>
                  </a:lnTo>
                  <a:lnTo>
                    <a:pt x="166" y="800"/>
                  </a:lnTo>
                  <a:lnTo>
                    <a:pt x="497" y="1104"/>
                  </a:lnTo>
                  <a:lnTo>
                    <a:pt x="828" y="1407"/>
                  </a:lnTo>
                  <a:lnTo>
                    <a:pt x="1159" y="1710"/>
                  </a:lnTo>
                  <a:lnTo>
                    <a:pt x="1462" y="2041"/>
                  </a:lnTo>
                  <a:lnTo>
                    <a:pt x="1738" y="2372"/>
                  </a:lnTo>
                  <a:lnTo>
                    <a:pt x="2014" y="2731"/>
                  </a:lnTo>
                  <a:lnTo>
                    <a:pt x="2262" y="3089"/>
                  </a:lnTo>
                  <a:lnTo>
                    <a:pt x="2510" y="3475"/>
                  </a:lnTo>
                  <a:lnTo>
                    <a:pt x="2731" y="3834"/>
                  </a:lnTo>
                  <a:lnTo>
                    <a:pt x="2924" y="4220"/>
                  </a:lnTo>
                  <a:lnTo>
                    <a:pt x="3117" y="4634"/>
                  </a:lnTo>
                  <a:lnTo>
                    <a:pt x="3282" y="5047"/>
                  </a:lnTo>
                  <a:lnTo>
                    <a:pt x="3420" y="5461"/>
                  </a:lnTo>
                  <a:lnTo>
                    <a:pt x="3558" y="5875"/>
                  </a:lnTo>
                  <a:lnTo>
                    <a:pt x="3668" y="6316"/>
                  </a:lnTo>
                  <a:lnTo>
                    <a:pt x="3779" y="6757"/>
                  </a:lnTo>
                  <a:lnTo>
                    <a:pt x="3834" y="7198"/>
                  </a:lnTo>
                  <a:lnTo>
                    <a:pt x="3889" y="7667"/>
                  </a:lnTo>
                  <a:lnTo>
                    <a:pt x="3916" y="8108"/>
                  </a:lnTo>
                  <a:lnTo>
                    <a:pt x="3916" y="8550"/>
                  </a:lnTo>
                  <a:lnTo>
                    <a:pt x="3916" y="8991"/>
                  </a:lnTo>
                  <a:lnTo>
                    <a:pt x="3889" y="9460"/>
                  </a:lnTo>
                  <a:lnTo>
                    <a:pt x="3834" y="9901"/>
                  </a:lnTo>
                  <a:lnTo>
                    <a:pt x="3779" y="10342"/>
                  </a:lnTo>
                  <a:lnTo>
                    <a:pt x="3696" y="10783"/>
                  </a:lnTo>
                  <a:lnTo>
                    <a:pt x="3586" y="11224"/>
                  </a:lnTo>
                  <a:lnTo>
                    <a:pt x="3337" y="12107"/>
                  </a:lnTo>
                  <a:lnTo>
                    <a:pt x="3034" y="12934"/>
                  </a:lnTo>
                  <a:lnTo>
                    <a:pt x="2676" y="13762"/>
                  </a:lnTo>
                  <a:lnTo>
                    <a:pt x="2648" y="13872"/>
                  </a:lnTo>
                  <a:lnTo>
                    <a:pt x="2620" y="13982"/>
                  </a:lnTo>
                  <a:lnTo>
                    <a:pt x="2648" y="14065"/>
                  </a:lnTo>
                  <a:lnTo>
                    <a:pt x="2676" y="14148"/>
                  </a:lnTo>
                  <a:lnTo>
                    <a:pt x="2758" y="14313"/>
                  </a:lnTo>
                  <a:lnTo>
                    <a:pt x="2896" y="14423"/>
                  </a:lnTo>
                  <a:lnTo>
                    <a:pt x="3062" y="14506"/>
                  </a:lnTo>
                  <a:lnTo>
                    <a:pt x="3227" y="14506"/>
                  </a:lnTo>
                  <a:lnTo>
                    <a:pt x="3310" y="14479"/>
                  </a:lnTo>
                  <a:lnTo>
                    <a:pt x="3393" y="14423"/>
                  </a:lnTo>
                  <a:lnTo>
                    <a:pt x="3448" y="14341"/>
                  </a:lnTo>
                  <a:lnTo>
                    <a:pt x="3503" y="14258"/>
                  </a:lnTo>
                  <a:lnTo>
                    <a:pt x="3889" y="13348"/>
                  </a:lnTo>
                  <a:lnTo>
                    <a:pt x="4220" y="12438"/>
                  </a:lnTo>
                  <a:lnTo>
                    <a:pt x="4385" y="11969"/>
                  </a:lnTo>
                  <a:lnTo>
                    <a:pt x="4496" y="11500"/>
                  </a:lnTo>
                  <a:lnTo>
                    <a:pt x="4606" y="11031"/>
                  </a:lnTo>
                  <a:lnTo>
                    <a:pt x="4689" y="10563"/>
                  </a:lnTo>
                  <a:lnTo>
                    <a:pt x="4771" y="10094"/>
                  </a:lnTo>
                  <a:lnTo>
                    <a:pt x="4826" y="9597"/>
                  </a:lnTo>
                  <a:lnTo>
                    <a:pt x="4854" y="9129"/>
                  </a:lnTo>
                  <a:lnTo>
                    <a:pt x="4882" y="8632"/>
                  </a:lnTo>
                  <a:lnTo>
                    <a:pt x="4854" y="8163"/>
                  </a:lnTo>
                  <a:lnTo>
                    <a:pt x="4826" y="7667"/>
                  </a:lnTo>
                  <a:lnTo>
                    <a:pt x="4799" y="7171"/>
                  </a:lnTo>
                  <a:lnTo>
                    <a:pt x="4716" y="6702"/>
                  </a:lnTo>
                  <a:lnTo>
                    <a:pt x="4633" y="6206"/>
                  </a:lnTo>
                  <a:lnTo>
                    <a:pt x="4523" y="5737"/>
                  </a:lnTo>
                  <a:lnTo>
                    <a:pt x="4385" y="5268"/>
                  </a:lnTo>
                  <a:lnTo>
                    <a:pt x="4220" y="4799"/>
                  </a:lnTo>
                  <a:lnTo>
                    <a:pt x="4027" y="4358"/>
                  </a:lnTo>
                  <a:lnTo>
                    <a:pt x="3834" y="3917"/>
                  </a:lnTo>
                  <a:lnTo>
                    <a:pt x="3613" y="3475"/>
                  </a:lnTo>
                  <a:lnTo>
                    <a:pt x="3393" y="3062"/>
                  </a:lnTo>
                  <a:lnTo>
                    <a:pt x="3117" y="2648"/>
                  </a:lnTo>
                  <a:lnTo>
                    <a:pt x="2841" y="2262"/>
                  </a:lnTo>
                  <a:lnTo>
                    <a:pt x="2565" y="1876"/>
                  </a:lnTo>
                  <a:lnTo>
                    <a:pt x="2234" y="1490"/>
                  </a:lnTo>
                  <a:lnTo>
                    <a:pt x="1903" y="1131"/>
                  </a:lnTo>
                  <a:lnTo>
                    <a:pt x="1572" y="773"/>
                  </a:lnTo>
                  <a:lnTo>
                    <a:pt x="1214" y="442"/>
                  </a:lnTo>
                  <a:lnTo>
                    <a:pt x="855" y="139"/>
                  </a:lnTo>
                  <a:lnTo>
                    <a:pt x="745" y="56"/>
                  </a:lnTo>
                  <a:lnTo>
                    <a:pt x="662" y="28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75"/>
            <p:cNvSpPr/>
            <p:nvPr/>
          </p:nvSpPr>
          <p:spPr>
            <a:xfrm>
              <a:off x="1742788" y="3562118"/>
              <a:ext cx="15891" cy="17568"/>
            </a:xfrm>
            <a:custGeom>
              <a:avLst/>
              <a:gdLst/>
              <a:ahLst/>
              <a:cxnLst/>
              <a:rect l="l" t="t" r="r" b="b"/>
              <a:pathLst>
                <a:path w="1298" h="1435" extrusionOk="0">
                  <a:moveTo>
                    <a:pt x="387" y="1"/>
                  </a:moveTo>
                  <a:lnTo>
                    <a:pt x="277" y="28"/>
                  </a:lnTo>
                  <a:lnTo>
                    <a:pt x="194" y="84"/>
                  </a:lnTo>
                  <a:lnTo>
                    <a:pt x="139" y="139"/>
                  </a:lnTo>
                  <a:lnTo>
                    <a:pt x="56" y="249"/>
                  </a:lnTo>
                  <a:lnTo>
                    <a:pt x="1" y="359"/>
                  </a:lnTo>
                  <a:lnTo>
                    <a:pt x="1" y="470"/>
                  </a:lnTo>
                  <a:lnTo>
                    <a:pt x="1" y="608"/>
                  </a:lnTo>
                  <a:lnTo>
                    <a:pt x="56" y="718"/>
                  </a:lnTo>
                  <a:lnTo>
                    <a:pt x="139" y="828"/>
                  </a:lnTo>
                  <a:lnTo>
                    <a:pt x="274" y="986"/>
                  </a:lnTo>
                  <a:lnTo>
                    <a:pt x="274" y="986"/>
                  </a:lnTo>
                  <a:lnTo>
                    <a:pt x="415" y="1187"/>
                  </a:lnTo>
                  <a:lnTo>
                    <a:pt x="470" y="1269"/>
                  </a:lnTo>
                  <a:lnTo>
                    <a:pt x="525" y="1324"/>
                  </a:lnTo>
                  <a:lnTo>
                    <a:pt x="608" y="1380"/>
                  </a:lnTo>
                  <a:lnTo>
                    <a:pt x="690" y="1407"/>
                  </a:lnTo>
                  <a:lnTo>
                    <a:pt x="801" y="1435"/>
                  </a:lnTo>
                  <a:lnTo>
                    <a:pt x="883" y="1407"/>
                  </a:lnTo>
                  <a:lnTo>
                    <a:pt x="966" y="1407"/>
                  </a:lnTo>
                  <a:lnTo>
                    <a:pt x="1076" y="1352"/>
                  </a:lnTo>
                  <a:lnTo>
                    <a:pt x="1159" y="1297"/>
                  </a:lnTo>
                  <a:lnTo>
                    <a:pt x="1242" y="1187"/>
                  </a:lnTo>
                  <a:lnTo>
                    <a:pt x="1297" y="1076"/>
                  </a:lnTo>
                  <a:lnTo>
                    <a:pt x="1297" y="938"/>
                  </a:lnTo>
                  <a:lnTo>
                    <a:pt x="1297" y="828"/>
                  </a:lnTo>
                  <a:lnTo>
                    <a:pt x="1242" y="718"/>
                  </a:lnTo>
                  <a:lnTo>
                    <a:pt x="1076" y="470"/>
                  </a:lnTo>
                  <a:lnTo>
                    <a:pt x="801" y="139"/>
                  </a:lnTo>
                  <a:lnTo>
                    <a:pt x="746" y="84"/>
                  </a:lnTo>
                  <a:lnTo>
                    <a:pt x="663" y="28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75"/>
            <p:cNvSpPr/>
            <p:nvPr/>
          </p:nvSpPr>
          <p:spPr>
            <a:xfrm>
              <a:off x="1726922" y="3576638"/>
              <a:ext cx="11496" cy="13859"/>
            </a:xfrm>
            <a:custGeom>
              <a:avLst/>
              <a:gdLst/>
              <a:ahLst/>
              <a:cxnLst/>
              <a:rect l="l" t="t" r="r" b="b"/>
              <a:pathLst>
                <a:path w="939" h="1132" extrusionOk="0">
                  <a:moveTo>
                    <a:pt x="332" y="1"/>
                  </a:moveTo>
                  <a:lnTo>
                    <a:pt x="221" y="56"/>
                  </a:lnTo>
                  <a:lnTo>
                    <a:pt x="139" y="138"/>
                  </a:lnTo>
                  <a:lnTo>
                    <a:pt x="56" y="221"/>
                  </a:lnTo>
                  <a:lnTo>
                    <a:pt x="1" y="332"/>
                  </a:lnTo>
                  <a:lnTo>
                    <a:pt x="1" y="469"/>
                  </a:lnTo>
                  <a:lnTo>
                    <a:pt x="1" y="635"/>
                  </a:lnTo>
                  <a:lnTo>
                    <a:pt x="1" y="745"/>
                  </a:lnTo>
                  <a:lnTo>
                    <a:pt x="28" y="828"/>
                  </a:lnTo>
                  <a:lnTo>
                    <a:pt x="84" y="911"/>
                  </a:lnTo>
                  <a:lnTo>
                    <a:pt x="139" y="993"/>
                  </a:lnTo>
                  <a:lnTo>
                    <a:pt x="194" y="1049"/>
                  </a:lnTo>
                  <a:lnTo>
                    <a:pt x="277" y="1076"/>
                  </a:lnTo>
                  <a:lnTo>
                    <a:pt x="387" y="1104"/>
                  </a:lnTo>
                  <a:lnTo>
                    <a:pt x="470" y="1131"/>
                  </a:lnTo>
                  <a:lnTo>
                    <a:pt x="608" y="1104"/>
                  </a:lnTo>
                  <a:lnTo>
                    <a:pt x="718" y="1049"/>
                  </a:lnTo>
                  <a:lnTo>
                    <a:pt x="801" y="993"/>
                  </a:lnTo>
                  <a:lnTo>
                    <a:pt x="883" y="883"/>
                  </a:lnTo>
                  <a:lnTo>
                    <a:pt x="938" y="773"/>
                  </a:lnTo>
                  <a:lnTo>
                    <a:pt x="938" y="635"/>
                  </a:lnTo>
                  <a:lnTo>
                    <a:pt x="938" y="469"/>
                  </a:lnTo>
                  <a:lnTo>
                    <a:pt x="938" y="387"/>
                  </a:lnTo>
                  <a:lnTo>
                    <a:pt x="911" y="276"/>
                  </a:lnTo>
                  <a:lnTo>
                    <a:pt x="856" y="194"/>
                  </a:lnTo>
                  <a:lnTo>
                    <a:pt x="801" y="138"/>
                  </a:lnTo>
                  <a:lnTo>
                    <a:pt x="745" y="83"/>
                  </a:lnTo>
                  <a:lnTo>
                    <a:pt x="663" y="28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75"/>
            <p:cNvSpPr/>
            <p:nvPr/>
          </p:nvSpPr>
          <p:spPr>
            <a:xfrm>
              <a:off x="1706673" y="3586762"/>
              <a:ext cx="14532" cy="18927"/>
            </a:xfrm>
            <a:custGeom>
              <a:avLst/>
              <a:gdLst/>
              <a:ahLst/>
              <a:cxnLst/>
              <a:rect l="l" t="t" r="r" b="b"/>
              <a:pathLst>
                <a:path w="1187" h="1546" extrusionOk="0">
                  <a:moveTo>
                    <a:pt x="359" y="1"/>
                  </a:moveTo>
                  <a:lnTo>
                    <a:pt x="193" y="84"/>
                  </a:lnTo>
                  <a:lnTo>
                    <a:pt x="111" y="139"/>
                  </a:lnTo>
                  <a:lnTo>
                    <a:pt x="55" y="222"/>
                  </a:lnTo>
                  <a:lnTo>
                    <a:pt x="28" y="304"/>
                  </a:lnTo>
                  <a:lnTo>
                    <a:pt x="0" y="415"/>
                  </a:lnTo>
                  <a:lnTo>
                    <a:pt x="0" y="497"/>
                  </a:lnTo>
                  <a:lnTo>
                    <a:pt x="0" y="608"/>
                  </a:lnTo>
                  <a:lnTo>
                    <a:pt x="138" y="939"/>
                  </a:lnTo>
                  <a:lnTo>
                    <a:pt x="304" y="1297"/>
                  </a:lnTo>
                  <a:lnTo>
                    <a:pt x="359" y="1380"/>
                  </a:lnTo>
                  <a:lnTo>
                    <a:pt x="414" y="1435"/>
                  </a:lnTo>
                  <a:lnTo>
                    <a:pt x="497" y="1490"/>
                  </a:lnTo>
                  <a:lnTo>
                    <a:pt x="579" y="1518"/>
                  </a:lnTo>
                  <a:lnTo>
                    <a:pt x="690" y="1545"/>
                  </a:lnTo>
                  <a:lnTo>
                    <a:pt x="772" y="1518"/>
                  </a:lnTo>
                  <a:lnTo>
                    <a:pt x="855" y="1518"/>
                  </a:lnTo>
                  <a:lnTo>
                    <a:pt x="965" y="1462"/>
                  </a:lnTo>
                  <a:lnTo>
                    <a:pt x="1103" y="1352"/>
                  </a:lnTo>
                  <a:lnTo>
                    <a:pt x="1131" y="1269"/>
                  </a:lnTo>
                  <a:lnTo>
                    <a:pt x="1158" y="1187"/>
                  </a:lnTo>
                  <a:lnTo>
                    <a:pt x="1186" y="1049"/>
                  </a:lnTo>
                  <a:lnTo>
                    <a:pt x="1186" y="939"/>
                  </a:lnTo>
                  <a:lnTo>
                    <a:pt x="1131" y="801"/>
                  </a:lnTo>
                  <a:lnTo>
                    <a:pt x="1063" y="681"/>
                  </a:lnTo>
                  <a:lnTo>
                    <a:pt x="1063" y="681"/>
                  </a:lnTo>
                  <a:lnTo>
                    <a:pt x="938" y="332"/>
                  </a:lnTo>
                  <a:lnTo>
                    <a:pt x="855" y="166"/>
                  </a:lnTo>
                  <a:lnTo>
                    <a:pt x="800" y="111"/>
                  </a:lnTo>
                  <a:lnTo>
                    <a:pt x="717" y="56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75"/>
            <p:cNvSpPr/>
            <p:nvPr/>
          </p:nvSpPr>
          <p:spPr>
            <a:xfrm>
              <a:off x="1523011" y="3370021"/>
              <a:ext cx="65167" cy="157341"/>
            </a:xfrm>
            <a:custGeom>
              <a:avLst/>
              <a:gdLst/>
              <a:ahLst/>
              <a:cxnLst/>
              <a:rect l="l" t="t" r="r" b="b"/>
              <a:pathLst>
                <a:path w="5323" h="12852" extrusionOk="0">
                  <a:moveTo>
                    <a:pt x="4854" y="1"/>
                  </a:moveTo>
                  <a:lnTo>
                    <a:pt x="4744" y="28"/>
                  </a:lnTo>
                  <a:lnTo>
                    <a:pt x="4330" y="221"/>
                  </a:lnTo>
                  <a:lnTo>
                    <a:pt x="3944" y="442"/>
                  </a:lnTo>
                  <a:lnTo>
                    <a:pt x="3558" y="690"/>
                  </a:lnTo>
                  <a:lnTo>
                    <a:pt x="3227" y="966"/>
                  </a:lnTo>
                  <a:lnTo>
                    <a:pt x="2896" y="1242"/>
                  </a:lnTo>
                  <a:lnTo>
                    <a:pt x="2593" y="1573"/>
                  </a:lnTo>
                  <a:lnTo>
                    <a:pt x="2289" y="1903"/>
                  </a:lnTo>
                  <a:lnTo>
                    <a:pt x="2041" y="2262"/>
                  </a:lnTo>
                  <a:lnTo>
                    <a:pt x="1793" y="2620"/>
                  </a:lnTo>
                  <a:lnTo>
                    <a:pt x="1545" y="3007"/>
                  </a:lnTo>
                  <a:lnTo>
                    <a:pt x="1352" y="3393"/>
                  </a:lnTo>
                  <a:lnTo>
                    <a:pt x="1159" y="3806"/>
                  </a:lnTo>
                  <a:lnTo>
                    <a:pt x="966" y="4220"/>
                  </a:lnTo>
                  <a:lnTo>
                    <a:pt x="800" y="4634"/>
                  </a:lnTo>
                  <a:lnTo>
                    <a:pt x="552" y="5488"/>
                  </a:lnTo>
                  <a:lnTo>
                    <a:pt x="331" y="6316"/>
                  </a:lnTo>
                  <a:lnTo>
                    <a:pt x="166" y="7198"/>
                  </a:lnTo>
                  <a:lnTo>
                    <a:pt x="56" y="8108"/>
                  </a:lnTo>
                  <a:lnTo>
                    <a:pt x="0" y="9018"/>
                  </a:lnTo>
                  <a:lnTo>
                    <a:pt x="0" y="9459"/>
                  </a:lnTo>
                  <a:lnTo>
                    <a:pt x="28" y="9901"/>
                  </a:lnTo>
                  <a:lnTo>
                    <a:pt x="56" y="10342"/>
                  </a:lnTo>
                  <a:lnTo>
                    <a:pt x="111" y="10811"/>
                  </a:lnTo>
                  <a:lnTo>
                    <a:pt x="194" y="11252"/>
                  </a:lnTo>
                  <a:lnTo>
                    <a:pt x="276" y="11666"/>
                  </a:lnTo>
                  <a:lnTo>
                    <a:pt x="387" y="12107"/>
                  </a:lnTo>
                  <a:lnTo>
                    <a:pt x="524" y="12520"/>
                  </a:lnTo>
                  <a:lnTo>
                    <a:pt x="580" y="12631"/>
                  </a:lnTo>
                  <a:lnTo>
                    <a:pt x="635" y="12714"/>
                  </a:lnTo>
                  <a:lnTo>
                    <a:pt x="690" y="12769"/>
                  </a:lnTo>
                  <a:lnTo>
                    <a:pt x="773" y="12824"/>
                  </a:lnTo>
                  <a:lnTo>
                    <a:pt x="855" y="12851"/>
                  </a:lnTo>
                  <a:lnTo>
                    <a:pt x="966" y="12851"/>
                  </a:lnTo>
                  <a:lnTo>
                    <a:pt x="1131" y="12824"/>
                  </a:lnTo>
                  <a:lnTo>
                    <a:pt x="1297" y="12769"/>
                  </a:lnTo>
                  <a:lnTo>
                    <a:pt x="1352" y="12714"/>
                  </a:lnTo>
                  <a:lnTo>
                    <a:pt x="1407" y="12631"/>
                  </a:lnTo>
                  <a:lnTo>
                    <a:pt x="1462" y="12548"/>
                  </a:lnTo>
                  <a:lnTo>
                    <a:pt x="1462" y="12465"/>
                  </a:lnTo>
                  <a:lnTo>
                    <a:pt x="1462" y="12383"/>
                  </a:lnTo>
                  <a:lnTo>
                    <a:pt x="1434" y="12272"/>
                  </a:lnTo>
                  <a:lnTo>
                    <a:pt x="1324" y="11886"/>
                  </a:lnTo>
                  <a:lnTo>
                    <a:pt x="1241" y="11528"/>
                  </a:lnTo>
                  <a:lnTo>
                    <a:pt x="1159" y="11142"/>
                  </a:lnTo>
                  <a:lnTo>
                    <a:pt x="1076" y="10728"/>
                  </a:lnTo>
                  <a:lnTo>
                    <a:pt x="993" y="9956"/>
                  </a:lnTo>
                  <a:lnTo>
                    <a:pt x="966" y="9156"/>
                  </a:lnTo>
                  <a:lnTo>
                    <a:pt x="993" y="8356"/>
                  </a:lnTo>
                  <a:lnTo>
                    <a:pt x="1076" y="7557"/>
                  </a:lnTo>
                  <a:lnTo>
                    <a:pt x="1214" y="6785"/>
                  </a:lnTo>
                  <a:lnTo>
                    <a:pt x="1379" y="6012"/>
                  </a:lnTo>
                  <a:lnTo>
                    <a:pt x="1600" y="5240"/>
                  </a:lnTo>
                  <a:lnTo>
                    <a:pt x="1876" y="4496"/>
                  </a:lnTo>
                  <a:lnTo>
                    <a:pt x="2041" y="4110"/>
                  </a:lnTo>
                  <a:lnTo>
                    <a:pt x="2234" y="3751"/>
                  </a:lnTo>
                  <a:lnTo>
                    <a:pt x="2427" y="3393"/>
                  </a:lnTo>
                  <a:lnTo>
                    <a:pt x="2620" y="3062"/>
                  </a:lnTo>
                  <a:lnTo>
                    <a:pt x="2868" y="2703"/>
                  </a:lnTo>
                  <a:lnTo>
                    <a:pt x="3117" y="2400"/>
                  </a:lnTo>
                  <a:lnTo>
                    <a:pt x="3365" y="2096"/>
                  </a:lnTo>
                  <a:lnTo>
                    <a:pt x="3641" y="1821"/>
                  </a:lnTo>
                  <a:lnTo>
                    <a:pt x="3972" y="1573"/>
                  </a:lnTo>
                  <a:lnTo>
                    <a:pt x="4275" y="1324"/>
                  </a:lnTo>
                  <a:lnTo>
                    <a:pt x="4633" y="1131"/>
                  </a:lnTo>
                  <a:lnTo>
                    <a:pt x="4992" y="966"/>
                  </a:lnTo>
                  <a:lnTo>
                    <a:pt x="5102" y="911"/>
                  </a:lnTo>
                  <a:lnTo>
                    <a:pt x="5185" y="856"/>
                  </a:lnTo>
                  <a:lnTo>
                    <a:pt x="5240" y="773"/>
                  </a:lnTo>
                  <a:lnTo>
                    <a:pt x="5268" y="690"/>
                  </a:lnTo>
                  <a:lnTo>
                    <a:pt x="5323" y="497"/>
                  </a:lnTo>
                  <a:lnTo>
                    <a:pt x="5295" y="332"/>
                  </a:lnTo>
                  <a:lnTo>
                    <a:pt x="5212" y="166"/>
                  </a:lnTo>
                  <a:lnTo>
                    <a:pt x="5157" y="111"/>
                  </a:lnTo>
                  <a:lnTo>
                    <a:pt x="5102" y="5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75"/>
            <p:cNvSpPr/>
            <p:nvPr/>
          </p:nvSpPr>
          <p:spPr>
            <a:xfrm>
              <a:off x="1536514" y="3537474"/>
              <a:ext cx="15879" cy="14875"/>
            </a:xfrm>
            <a:custGeom>
              <a:avLst/>
              <a:gdLst/>
              <a:ahLst/>
              <a:cxnLst/>
              <a:rect l="l" t="t" r="r" b="b"/>
              <a:pathLst>
                <a:path w="1297" h="1215" extrusionOk="0">
                  <a:moveTo>
                    <a:pt x="828" y="1"/>
                  </a:moveTo>
                  <a:lnTo>
                    <a:pt x="690" y="28"/>
                  </a:lnTo>
                  <a:lnTo>
                    <a:pt x="580" y="83"/>
                  </a:lnTo>
                  <a:lnTo>
                    <a:pt x="387" y="166"/>
                  </a:lnTo>
                  <a:lnTo>
                    <a:pt x="221" y="304"/>
                  </a:lnTo>
                  <a:lnTo>
                    <a:pt x="138" y="387"/>
                  </a:lnTo>
                  <a:lnTo>
                    <a:pt x="83" y="442"/>
                  </a:lnTo>
                  <a:lnTo>
                    <a:pt x="28" y="525"/>
                  </a:lnTo>
                  <a:lnTo>
                    <a:pt x="1" y="635"/>
                  </a:lnTo>
                  <a:lnTo>
                    <a:pt x="1" y="718"/>
                  </a:lnTo>
                  <a:lnTo>
                    <a:pt x="1" y="828"/>
                  </a:lnTo>
                  <a:lnTo>
                    <a:pt x="28" y="911"/>
                  </a:lnTo>
                  <a:lnTo>
                    <a:pt x="83" y="993"/>
                  </a:lnTo>
                  <a:lnTo>
                    <a:pt x="138" y="1049"/>
                  </a:lnTo>
                  <a:lnTo>
                    <a:pt x="221" y="1131"/>
                  </a:lnTo>
                  <a:lnTo>
                    <a:pt x="331" y="1187"/>
                  </a:lnTo>
                  <a:lnTo>
                    <a:pt x="469" y="1214"/>
                  </a:lnTo>
                  <a:lnTo>
                    <a:pt x="607" y="1187"/>
                  </a:lnTo>
                  <a:lnTo>
                    <a:pt x="718" y="1131"/>
                  </a:lnTo>
                  <a:lnTo>
                    <a:pt x="800" y="1049"/>
                  </a:lnTo>
                  <a:lnTo>
                    <a:pt x="911" y="966"/>
                  </a:lnTo>
                  <a:lnTo>
                    <a:pt x="828" y="1049"/>
                  </a:lnTo>
                  <a:lnTo>
                    <a:pt x="938" y="966"/>
                  </a:lnTo>
                  <a:lnTo>
                    <a:pt x="1076" y="911"/>
                  </a:lnTo>
                  <a:lnTo>
                    <a:pt x="1131" y="856"/>
                  </a:lnTo>
                  <a:lnTo>
                    <a:pt x="1214" y="773"/>
                  </a:lnTo>
                  <a:lnTo>
                    <a:pt x="1242" y="690"/>
                  </a:lnTo>
                  <a:lnTo>
                    <a:pt x="1297" y="607"/>
                  </a:lnTo>
                  <a:lnTo>
                    <a:pt x="1297" y="525"/>
                  </a:lnTo>
                  <a:lnTo>
                    <a:pt x="1297" y="414"/>
                  </a:lnTo>
                  <a:lnTo>
                    <a:pt x="1269" y="332"/>
                  </a:lnTo>
                  <a:lnTo>
                    <a:pt x="1242" y="249"/>
                  </a:lnTo>
                  <a:lnTo>
                    <a:pt x="1159" y="139"/>
                  </a:lnTo>
                  <a:lnTo>
                    <a:pt x="1076" y="83"/>
                  </a:lnTo>
                  <a:lnTo>
                    <a:pt x="938" y="28"/>
                  </a:lnTo>
                  <a:lnTo>
                    <a:pt x="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75"/>
            <p:cNvSpPr/>
            <p:nvPr/>
          </p:nvSpPr>
          <p:spPr>
            <a:xfrm>
              <a:off x="1546639" y="3553340"/>
              <a:ext cx="14532" cy="13185"/>
            </a:xfrm>
            <a:custGeom>
              <a:avLst/>
              <a:gdLst/>
              <a:ahLst/>
              <a:cxnLst/>
              <a:rect l="l" t="t" r="r" b="b"/>
              <a:pathLst>
                <a:path w="1187" h="1077" extrusionOk="0">
                  <a:moveTo>
                    <a:pt x="690" y="1"/>
                  </a:moveTo>
                  <a:lnTo>
                    <a:pt x="580" y="28"/>
                  </a:lnTo>
                  <a:lnTo>
                    <a:pt x="470" y="84"/>
                  </a:lnTo>
                  <a:lnTo>
                    <a:pt x="221" y="194"/>
                  </a:lnTo>
                  <a:lnTo>
                    <a:pt x="139" y="249"/>
                  </a:lnTo>
                  <a:lnTo>
                    <a:pt x="84" y="304"/>
                  </a:lnTo>
                  <a:lnTo>
                    <a:pt x="28" y="387"/>
                  </a:lnTo>
                  <a:lnTo>
                    <a:pt x="1" y="470"/>
                  </a:lnTo>
                  <a:lnTo>
                    <a:pt x="1" y="580"/>
                  </a:lnTo>
                  <a:lnTo>
                    <a:pt x="1" y="663"/>
                  </a:lnTo>
                  <a:lnTo>
                    <a:pt x="1" y="773"/>
                  </a:lnTo>
                  <a:lnTo>
                    <a:pt x="56" y="856"/>
                  </a:lnTo>
                  <a:lnTo>
                    <a:pt x="139" y="938"/>
                  </a:lnTo>
                  <a:lnTo>
                    <a:pt x="221" y="1021"/>
                  </a:lnTo>
                  <a:lnTo>
                    <a:pt x="332" y="1076"/>
                  </a:lnTo>
                  <a:lnTo>
                    <a:pt x="580" y="1076"/>
                  </a:lnTo>
                  <a:lnTo>
                    <a:pt x="718" y="1021"/>
                  </a:lnTo>
                  <a:lnTo>
                    <a:pt x="938" y="911"/>
                  </a:lnTo>
                  <a:lnTo>
                    <a:pt x="1021" y="856"/>
                  </a:lnTo>
                  <a:lnTo>
                    <a:pt x="1076" y="773"/>
                  </a:lnTo>
                  <a:lnTo>
                    <a:pt x="1132" y="690"/>
                  </a:lnTo>
                  <a:lnTo>
                    <a:pt x="1159" y="608"/>
                  </a:lnTo>
                  <a:lnTo>
                    <a:pt x="1187" y="525"/>
                  </a:lnTo>
                  <a:lnTo>
                    <a:pt x="1187" y="414"/>
                  </a:lnTo>
                  <a:lnTo>
                    <a:pt x="1159" y="332"/>
                  </a:lnTo>
                  <a:lnTo>
                    <a:pt x="1132" y="249"/>
                  </a:lnTo>
                  <a:lnTo>
                    <a:pt x="1049" y="139"/>
                  </a:lnTo>
                  <a:lnTo>
                    <a:pt x="938" y="84"/>
                  </a:lnTo>
                  <a:lnTo>
                    <a:pt x="828" y="28"/>
                  </a:lnTo>
                  <a:lnTo>
                    <a:pt x="6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75"/>
            <p:cNvSpPr/>
            <p:nvPr/>
          </p:nvSpPr>
          <p:spPr>
            <a:xfrm>
              <a:off x="1557106" y="3566513"/>
              <a:ext cx="12512" cy="12500"/>
            </a:xfrm>
            <a:custGeom>
              <a:avLst/>
              <a:gdLst/>
              <a:ahLst/>
              <a:cxnLst/>
              <a:rect l="l" t="t" r="r" b="b"/>
              <a:pathLst>
                <a:path w="1022" h="1021" extrusionOk="0">
                  <a:moveTo>
                    <a:pt x="470" y="0"/>
                  </a:moveTo>
                  <a:lnTo>
                    <a:pt x="387" y="28"/>
                  </a:lnTo>
                  <a:lnTo>
                    <a:pt x="304" y="55"/>
                  </a:lnTo>
                  <a:lnTo>
                    <a:pt x="221" y="138"/>
                  </a:lnTo>
                  <a:lnTo>
                    <a:pt x="139" y="193"/>
                  </a:lnTo>
                  <a:lnTo>
                    <a:pt x="83" y="304"/>
                  </a:lnTo>
                  <a:lnTo>
                    <a:pt x="28" y="386"/>
                  </a:lnTo>
                  <a:lnTo>
                    <a:pt x="1" y="469"/>
                  </a:lnTo>
                  <a:lnTo>
                    <a:pt x="1" y="552"/>
                  </a:lnTo>
                  <a:lnTo>
                    <a:pt x="28" y="635"/>
                  </a:lnTo>
                  <a:lnTo>
                    <a:pt x="56" y="717"/>
                  </a:lnTo>
                  <a:lnTo>
                    <a:pt x="166" y="883"/>
                  </a:lnTo>
                  <a:lnTo>
                    <a:pt x="304" y="965"/>
                  </a:lnTo>
                  <a:lnTo>
                    <a:pt x="387" y="1021"/>
                  </a:lnTo>
                  <a:lnTo>
                    <a:pt x="552" y="1021"/>
                  </a:lnTo>
                  <a:lnTo>
                    <a:pt x="663" y="993"/>
                  </a:lnTo>
                  <a:lnTo>
                    <a:pt x="745" y="965"/>
                  </a:lnTo>
                  <a:lnTo>
                    <a:pt x="828" y="883"/>
                  </a:lnTo>
                  <a:lnTo>
                    <a:pt x="883" y="800"/>
                  </a:lnTo>
                  <a:lnTo>
                    <a:pt x="966" y="717"/>
                  </a:lnTo>
                  <a:lnTo>
                    <a:pt x="1021" y="635"/>
                  </a:lnTo>
                  <a:lnTo>
                    <a:pt x="1021" y="552"/>
                  </a:lnTo>
                  <a:lnTo>
                    <a:pt x="1021" y="469"/>
                  </a:lnTo>
                  <a:lnTo>
                    <a:pt x="1021" y="359"/>
                  </a:lnTo>
                  <a:lnTo>
                    <a:pt x="994" y="276"/>
                  </a:lnTo>
                  <a:lnTo>
                    <a:pt x="883" y="138"/>
                  </a:lnTo>
                  <a:lnTo>
                    <a:pt x="745" y="28"/>
                  </a:lnTo>
                  <a:lnTo>
                    <a:pt x="6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75"/>
            <p:cNvSpPr/>
            <p:nvPr/>
          </p:nvSpPr>
          <p:spPr>
            <a:xfrm>
              <a:off x="2096609" y="3186702"/>
              <a:ext cx="633023" cy="178606"/>
            </a:xfrm>
            <a:custGeom>
              <a:avLst/>
              <a:gdLst/>
              <a:ahLst/>
              <a:cxnLst/>
              <a:rect l="l" t="t" r="r" b="b"/>
              <a:pathLst>
                <a:path w="51707" h="14589" extrusionOk="0">
                  <a:moveTo>
                    <a:pt x="50218" y="1"/>
                  </a:moveTo>
                  <a:lnTo>
                    <a:pt x="1765" y="442"/>
                  </a:lnTo>
                  <a:lnTo>
                    <a:pt x="1434" y="938"/>
                  </a:lnTo>
                  <a:lnTo>
                    <a:pt x="1159" y="1407"/>
                  </a:lnTo>
                  <a:lnTo>
                    <a:pt x="910" y="1903"/>
                  </a:lnTo>
                  <a:lnTo>
                    <a:pt x="690" y="2345"/>
                  </a:lnTo>
                  <a:lnTo>
                    <a:pt x="524" y="2813"/>
                  </a:lnTo>
                  <a:lnTo>
                    <a:pt x="359" y="3255"/>
                  </a:lnTo>
                  <a:lnTo>
                    <a:pt x="221" y="3668"/>
                  </a:lnTo>
                  <a:lnTo>
                    <a:pt x="138" y="4082"/>
                  </a:lnTo>
                  <a:lnTo>
                    <a:pt x="56" y="4496"/>
                  </a:lnTo>
                  <a:lnTo>
                    <a:pt x="0" y="4882"/>
                  </a:lnTo>
                  <a:lnTo>
                    <a:pt x="0" y="5268"/>
                  </a:lnTo>
                  <a:lnTo>
                    <a:pt x="0" y="5654"/>
                  </a:lnTo>
                  <a:lnTo>
                    <a:pt x="28" y="6012"/>
                  </a:lnTo>
                  <a:lnTo>
                    <a:pt x="56" y="6371"/>
                  </a:lnTo>
                  <a:lnTo>
                    <a:pt x="138" y="6702"/>
                  </a:lnTo>
                  <a:lnTo>
                    <a:pt x="221" y="7033"/>
                  </a:lnTo>
                  <a:lnTo>
                    <a:pt x="331" y="7364"/>
                  </a:lnTo>
                  <a:lnTo>
                    <a:pt x="469" y="7667"/>
                  </a:lnTo>
                  <a:lnTo>
                    <a:pt x="607" y="7970"/>
                  </a:lnTo>
                  <a:lnTo>
                    <a:pt x="772" y="8274"/>
                  </a:lnTo>
                  <a:lnTo>
                    <a:pt x="966" y="8549"/>
                  </a:lnTo>
                  <a:lnTo>
                    <a:pt x="1159" y="8825"/>
                  </a:lnTo>
                  <a:lnTo>
                    <a:pt x="1572" y="9349"/>
                  </a:lnTo>
                  <a:lnTo>
                    <a:pt x="2069" y="9845"/>
                  </a:lnTo>
                  <a:lnTo>
                    <a:pt x="2593" y="10287"/>
                  </a:lnTo>
                  <a:lnTo>
                    <a:pt x="3144" y="10700"/>
                  </a:lnTo>
                  <a:lnTo>
                    <a:pt x="3723" y="11086"/>
                  </a:lnTo>
                  <a:lnTo>
                    <a:pt x="4357" y="11445"/>
                  </a:lnTo>
                  <a:lnTo>
                    <a:pt x="4964" y="11748"/>
                  </a:lnTo>
                  <a:lnTo>
                    <a:pt x="5598" y="12052"/>
                  </a:lnTo>
                  <a:lnTo>
                    <a:pt x="6233" y="12327"/>
                  </a:lnTo>
                  <a:lnTo>
                    <a:pt x="6839" y="12548"/>
                  </a:lnTo>
                  <a:lnTo>
                    <a:pt x="7446" y="12769"/>
                  </a:lnTo>
                  <a:lnTo>
                    <a:pt x="8577" y="13099"/>
                  </a:lnTo>
                  <a:lnTo>
                    <a:pt x="9569" y="13375"/>
                  </a:lnTo>
                  <a:lnTo>
                    <a:pt x="10342" y="13541"/>
                  </a:lnTo>
                  <a:lnTo>
                    <a:pt x="11003" y="13679"/>
                  </a:lnTo>
                  <a:lnTo>
                    <a:pt x="12051" y="13789"/>
                  </a:lnTo>
                  <a:lnTo>
                    <a:pt x="13265" y="13927"/>
                  </a:lnTo>
                  <a:lnTo>
                    <a:pt x="14864" y="14092"/>
                  </a:lnTo>
                  <a:lnTo>
                    <a:pt x="16822" y="14258"/>
                  </a:lnTo>
                  <a:lnTo>
                    <a:pt x="19056" y="14396"/>
                  </a:lnTo>
                  <a:lnTo>
                    <a:pt x="21510" y="14506"/>
                  </a:lnTo>
                  <a:lnTo>
                    <a:pt x="24185" y="14589"/>
                  </a:lnTo>
                  <a:lnTo>
                    <a:pt x="26970" y="14589"/>
                  </a:lnTo>
                  <a:lnTo>
                    <a:pt x="28404" y="14561"/>
                  </a:lnTo>
                  <a:lnTo>
                    <a:pt x="29838" y="14506"/>
                  </a:lnTo>
                  <a:lnTo>
                    <a:pt x="31300" y="14423"/>
                  </a:lnTo>
                  <a:lnTo>
                    <a:pt x="32734" y="14340"/>
                  </a:lnTo>
                  <a:lnTo>
                    <a:pt x="34195" y="14203"/>
                  </a:lnTo>
                  <a:lnTo>
                    <a:pt x="35629" y="14037"/>
                  </a:lnTo>
                  <a:lnTo>
                    <a:pt x="37036" y="13844"/>
                  </a:lnTo>
                  <a:lnTo>
                    <a:pt x="38415" y="13596"/>
                  </a:lnTo>
                  <a:lnTo>
                    <a:pt x="39794" y="13320"/>
                  </a:lnTo>
                  <a:lnTo>
                    <a:pt x="41090" y="13017"/>
                  </a:lnTo>
                  <a:lnTo>
                    <a:pt x="42386" y="12658"/>
                  </a:lnTo>
                  <a:lnTo>
                    <a:pt x="43599" y="12245"/>
                  </a:lnTo>
                  <a:lnTo>
                    <a:pt x="44178" y="12024"/>
                  </a:lnTo>
                  <a:lnTo>
                    <a:pt x="44757" y="11803"/>
                  </a:lnTo>
                  <a:lnTo>
                    <a:pt x="45309" y="11555"/>
                  </a:lnTo>
                  <a:lnTo>
                    <a:pt x="45860" y="11307"/>
                  </a:lnTo>
                  <a:lnTo>
                    <a:pt x="46743" y="10838"/>
                  </a:lnTo>
                  <a:lnTo>
                    <a:pt x="47515" y="10397"/>
                  </a:lnTo>
                  <a:lnTo>
                    <a:pt x="48232" y="9901"/>
                  </a:lnTo>
                  <a:lnTo>
                    <a:pt x="48839" y="9432"/>
                  </a:lnTo>
                  <a:lnTo>
                    <a:pt x="49418" y="8963"/>
                  </a:lnTo>
                  <a:lnTo>
                    <a:pt x="49887" y="8467"/>
                  </a:lnTo>
                  <a:lnTo>
                    <a:pt x="50300" y="7998"/>
                  </a:lnTo>
                  <a:lnTo>
                    <a:pt x="50659" y="7501"/>
                  </a:lnTo>
                  <a:lnTo>
                    <a:pt x="50962" y="7033"/>
                  </a:lnTo>
                  <a:lnTo>
                    <a:pt x="51210" y="6564"/>
                  </a:lnTo>
                  <a:lnTo>
                    <a:pt x="51376" y="6067"/>
                  </a:lnTo>
                  <a:lnTo>
                    <a:pt x="51541" y="5626"/>
                  </a:lnTo>
                  <a:lnTo>
                    <a:pt x="51624" y="5157"/>
                  </a:lnTo>
                  <a:lnTo>
                    <a:pt x="51679" y="4716"/>
                  </a:lnTo>
                  <a:lnTo>
                    <a:pt x="51707" y="4275"/>
                  </a:lnTo>
                  <a:lnTo>
                    <a:pt x="51707" y="3861"/>
                  </a:lnTo>
                  <a:lnTo>
                    <a:pt x="51652" y="3448"/>
                  </a:lnTo>
                  <a:lnTo>
                    <a:pt x="51596" y="3034"/>
                  </a:lnTo>
                  <a:lnTo>
                    <a:pt x="51514" y="2675"/>
                  </a:lnTo>
                  <a:lnTo>
                    <a:pt x="51403" y="2317"/>
                  </a:lnTo>
                  <a:lnTo>
                    <a:pt x="51293" y="1986"/>
                  </a:lnTo>
                  <a:lnTo>
                    <a:pt x="51183" y="1655"/>
                  </a:lnTo>
                  <a:lnTo>
                    <a:pt x="50907" y="1104"/>
                  </a:lnTo>
                  <a:lnTo>
                    <a:pt x="50659" y="635"/>
                  </a:lnTo>
                  <a:lnTo>
                    <a:pt x="50438" y="304"/>
                  </a:lnTo>
                  <a:lnTo>
                    <a:pt x="50218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75"/>
            <p:cNvSpPr/>
            <p:nvPr/>
          </p:nvSpPr>
          <p:spPr>
            <a:xfrm>
              <a:off x="2096609" y="3186702"/>
              <a:ext cx="633023" cy="178606"/>
            </a:xfrm>
            <a:custGeom>
              <a:avLst/>
              <a:gdLst/>
              <a:ahLst/>
              <a:cxnLst/>
              <a:rect l="l" t="t" r="r" b="b"/>
              <a:pathLst>
                <a:path w="51707" h="14589" fill="none" extrusionOk="0">
                  <a:moveTo>
                    <a:pt x="50218" y="1"/>
                  </a:moveTo>
                  <a:lnTo>
                    <a:pt x="50218" y="1"/>
                  </a:lnTo>
                  <a:lnTo>
                    <a:pt x="50438" y="304"/>
                  </a:lnTo>
                  <a:lnTo>
                    <a:pt x="50659" y="635"/>
                  </a:lnTo>
                  <a:lnTo>
                    <a:pt x="50907" y="1104"/>
                  </a:lnTo>
                  <a:lnTo>
                    <a:pt x="51183" y="1655"/>
                  </a:lnTo>
                  <a:lnTo>
                    <a:pt x="51293" y="1986"/>
                  </a:lnTo>
                  <a:lnTo>
                    <a:pt x="51403" y="2317"/>
                  </a:lnTo>
                  <a:lnTo>
                    <a:pt x="51514" y="2675"/>
                  </a:lnTo>
                  <a:lnTo>
                    <a:pt x="51596" y="3034"/>
                  </a:lnTo>
                  <a:lnTo>
                    <a:pt x="51652" y="3448"/>
                  </a:lnTo>
                  <a:lnTo>
                    <a:pt x="51707" y="3861"/>
                  </a:lnTo>
                  <a:lnTo>
                    <a:pt x="51707" y="4275"/>
                  </a:lnTo>
                  <a:lnTo>
                    <a:pt x="51679" y="4716"/>
                  </a:lnTo>
                  <a:lnTo>
                    <a:pt x="51624" y="5157"/>
                  </a:lnTo>
                  <a:lnTo>
                    <a:pt x="51541" y="5626"/>
                  </a:lnTo>
                  <a:lnTo>
                    <a:pt x="51376" y="6067"/>
                  </a:lnTo>
                  <a:lnTo>
                    <a:pt x="51210" y="6564"/>
                  </a:lnTo>
                  <a:lnTo>
                    <a:pt x="50962" y="7033"/>
                  </a:lnTo>
                  <a:lnTo>
                    <a:pt x="50659" y="7501"/>
                  </a:lnTo>
                  <a:lnTo>
                    <a:pt x="50300" y="7998"/>
                  </a:lnTo>
                  <a:lnTo>
                    <a:pt x="49887" y="8467"/>
                  </a:lnTo>
                  <a:lnTo>
                    <a:pt x="49418" y="8963"/>
                  </a:lnTo>
                  <a:lnTo>
                    <a:pt x="48839" y="9432"/>
                  </a:lnTo>
                  <a:lnTo>
                    <a:pt x="48232" y="9901"/>
                  </a:lnTo>
                  <a:lnTo>
                    <a:pt x="47515" y="10397"/>
                  </a:lnTo>
                  <a:lnTo>
                    <a:pt x="46743" y="10838"/>
                  </a:lnTo>
                  <a:lnTo>
                    <a:pt x="45860" y="11307"/>
                  </a:lnTo>
                  <a:lnTo>
                    <a:pt x="45860" y="11307"/>
                  </a:lnTo>
                  <a:lnTo>
                    <a:pt x="45309" y="11555"/>
                  </a:lnTo>
                  <a:lnTo>
                    <a:pt x="44757" y="11803"/>
                  </a:lnTo>
                  <a:lnTo>
                    <a:pt x="44178" y="12024"/>
                  </a:lnTo>
                  <a:lnTo>
                    <a:pt x="43599" y="12245"/>
                  </a:lnTo>
                  <a:lnTo>
                    <a:pt x="42386" y="12658"/>
                  </a:lnTo>
                  <a:lnTo>
                    <a:pt x="41090" y="13017"/>
                  </a:lnTo>
                  <a:lnTo>
                    <a:pt x="39794" y="13320"/>
                  </a:lnTo>
                  <a:lnTo>
                    <a:pt x="38415" y="13596"/>
                  </a:lnTo>
                  <a:lnTo>
                    <a:pt x="37036" y="13844"/>
                  </a:lnTo>
                  <a:lnTo>
                    <a:pt x="35629" y="14037"/>
                  </a:lnTo>
                  <a:lnTo>
                    <a:pt x="34195" y="14203"/>
                  </a:lnTo>
                  <a:lnTo>
                    <a:pt x="32734" y="14340"/>
                  </a:lnTo>
                  <a:lnTo>
                    <a:pt x="31300" y="14423"/>
                  </a:lnTo>
                  <a:lnTo>
                    <a:pt x="29838" y="14506"/>
                  </a:lnTo>
                  <a:lnTo>
                    <a:pt x="28404" y="14561"/>
                  </a:lnTo>
                  <a:lnTo>
                    <a:pt x="26970" y="14589"/>
                  </a:lnTo>
                  <a:lnTo>
                    <a:pt x="25564" y="14589"/>
                  </a:lnTo>
                  <a:lnTo>
                    <a:pt x="24185" y="14589"/>
                  </a:lnTo>
                  <a:lnTo>
                    <a:pt x="21510" y="14506"/>
                  </a:lnTo>
                  <a:lnTo>
                    <a:pt x="19056" y="14396"/>
                  </a:lnTo>
                  <a:lnTo>
                    <a:pt x="16822" y="14258"/>
                  </a:lnTo>
                  <a:lnTo>
                    <a:pt x="14864" y="14092"/>
                  </a:lnTo>
                  <a:lnTo>
                    <a:pt x="13265" y="13927"/>
                  </a:lnTo>
                  <a:lnTo>
                    <a:pt x="12051" y="13789"/>
                  </a:lnTo>
                  <a:lnTo>
                    <a:pt x="11003" y="13679"/>
                  </a:lnTo>
                  <a:lnTo>
                    <a:pt x="11003" y="13679"/>
                  </a:lnTo>
                  <a:lnTo>
                    <a:pt x="10342" y="13541"/>
                  </a:lnTo>
                  <a:lnTo>
                    <a:pt x="9569" y="13375"/>
                  </a:lnTo>
                  <a:lnTo>
                    <a:pt x="8577" y="13099"/>
                  </a:lnTo>
                  <a:lnTo>
                    <a:pt x="7446" y="12769"/>
                  </a:lnTo>
                  <a:lnTo>
                    <a:pt x="6839" y="12548"/>
                  </a:lnTo>
                  <a:lnTo>
                    <a:pt x="6233" y="12327"/>
                  </a:lnTo>
                  <a:lnTo>
                    <a:pt x="5598" y="12052"/>
                  </a:lnTo>
                  <a:lnTo>
                    <a:pt x="4964" y="11748"/>
                  </a:lnTo>
                  <a:lnTo>
                    <a:pt x="4357" y="11445"/>
                  </a:lnTo>
                  <a:lnTo>
                    <a:pt x="3723" y="11086"/>
                  </a:lnTo>
                  <a:lnTo>
                    <a:pt x="3144" y="10700"/>
                  </a:lnTo>
                  <a:lnTo>
                    <a:pt x="2593" y="10287"/>
                  </a:lnTo>
                  <a:lnTo>
                    <a:pt x="2069" y="9845"/>
                  </a:lnTo>
                  <a:lnTo>
                    <a:pt x="1572" y="9349"/>
                  </a:lnTo>
                  <a:lnTo>
                    <a:pt x="1159" y="8825"/>
                  </a:lnTo>
                  <a:lnTo>
                    <a:pt x="966" y="8549"/>
                  </a:lnTo>
                  <a:lnTo>
                    <a:pt x="772" y="8274"/>
                  </a:lnTo>
                  <a:lnTo>
                    <a:pt x="607" y="7970"/>
                  </a:lnTo>
                  <a:lnTo>
                    <a:pt x="469" y="7667"/>
                  </a:lnTo>
                  <a:lnTo>
                    <a:pt x="331" y="7364"/>
                  </a:lnTo>
                  <a:lnTo>
                    <a:pt x="221" y="7033"/>
                  </a:lnTo>
                  <a:lnTo>
                    <a:pt x="138" y="6702"/>
                  </a:lnTo>
                  <a:lnTo>
                    <a:pt x="56" y="6371"/>
                  </a:lnTo>
                  <a:lnTo>
                    <a:pt x="28" y="6012"/>
                  </a:lnTo>
                  <a:lnTo>
                    <a:pt x="0" y="5654"/>
                  </a:lnTo>
                  <a:lnTo>
                    <a:pt x="0" y="5268"/>
                  </a:lnTo>
                  <a:lnTo>
                    <a:pt x="0" y="4882"/>
                  </a:lnTo>
                  <a:lnTo>
                    <a:pt x="56" y="4496"/>
                  </a:lnTo>
                  <a:lnTo>
                    <a:pt x="138" y="4082"/>
                  </a:lnTo>
                  <a:lnTo>
                    <a:pt x="221" y="3668"/>
                  </a:lnTo>
                  <a:lnTo>
                    <a:pt x="359" y="3255"/>
                  </a:lnTo>
                  <a:lnTo>
                    <a:pt x="524" y="2813"/>
                  </a:lnTo>
                  <a:lnTo>
                    <a:pt x="690" y="2345"/>
                  </a:lnTo>
                  <a:lnTo>
                    <a:pt x="910" y="1903"/>
                  </a:lnTo>
                  <a:lnTo>
                    <a:pt x="1159" y="1407"/>
                  </a:lnTo>
                  <a:lnTo>
                    <a:pt x="1434" y="938"/>
                  </a:lnTo>
                  <a:lnTo>
                    <a:pt x="1765" y="4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75"/>
            <p:cNvSpPr/>
            <p:nvPr/>
          </p:nvSpPr>
          <p:spPr>
            <a:xfrm>
              <a:off x="2092214" y="3182650"/>
              <a:ext cx="641470" cy="186710"/>
            </a:xfrm>
            <a:custGeom>
              <a:avLst/>
              <a:gdLst/>
              <a:ahLst/>
              <a:cxnLst/>
              <a:rect l="l" t="t" r="r" b="b"/>
              <a:pathLst>
                <a:path w="52397" h="15251" extrusionOk="0">
                  <a:moveTo>
                    <a:pt x="50466" y="1"/>
                  </a:moveTo>
                  <a:lnTo>
                    <a:pt x="50356" y="83"/>
                  </a:lnTo>
                  <a:lnTo>
                    <a:pt x="50273" y="194"/>
                  </a:lnTo>
                  <a:lnTo>
                    <a:pt x="50246" y="304"/>
                  </a:lnTo>
                  <a:lnTo>
                    <a:pt x="50246" y="442"/>
                  </a:lnTo>
                  <a:lnTo>
                    <a:pt x="50328" y="552"/>
                  </a:lnTo>
                  <a:lnTo>
                    <a:pt x="50411" y="662"/>
                  </a:lnTo>
                  <a:lnTo>
                    <a:pt x="50604" y="966"/>
                  </a:lnTo>
                  <a:lnTo>
                    <a:pt x="50880" y="1435"/>
                  </a:lnTo>
                  <a:lnTo>
                    <a:pt x="51045" y="1738"/>
                  </a:lnTo>
                  <a:lnTo>
                    <a:pt x="51183" y="2069"/>
                  </a:lnTo>
                  <a:lnTo>
                    <a:pt x="51349" y="2427"/>
                  </a:lnTo>
                  <a:lnTo>
                    <a:pt x="51459" y="2813"/>
                  </a:lnTo>
                  <a:lnTo>
                    <a:pt x="51569" y="3227"/>
                  </a:lnTo>
                  <a:lnTo>
                    <a:pt x="51652" y="3668"/>
                  </a:lnTo>
                  <a:lnTo>
                    <a:pt x="51707" y="4137"/>
                  </a:lnTo>
                  <a:lnTo>
                    <a:pt x="51735" y="4606"/>
                  </a:lnTo>
                  <a:lnTo>
                    <a:pt x="51707" y="5130"/>
                  </a:lnTo>
                  <a:lnTo>
                    <a:pt x="51624" y="5626"/>
                  </a:lnTo>
                  <a:lnTo>
                    <a:pt x="51514" y="6040"/>
                  </a:lnTo>
                  <a:lnTo>
                    <a:pt x="51376" y="6454"/>
                  </a:lnTo>
                  <a:lnTo>
                    <a:pt x="51211" y="6840"/>
                  </a:lnTo>
                  <a:lnTo>
                    <a:pt x="51018" y="7226"/>
                  </a:lnTo>
                  <a:lnTo>
                    <a:pt x="50770" y="7612"/>
                  </a:lnTo>
                  <a:lnTo>
                    <a:pt x="50494" y="7998"/>
                  </a:lnTo>
                  <a:lnTo>
                    <a:pt x="50218" y="8356"/>
                  </a:lnTo>
                  <a:lnTo>
                    <a:pt x="49887" y="8715"/>
                  </a:lnTo>
                  <a:lnTo>
                    <a:pt x="49501" y="9073"/>
                  </a:lnTo>
                  <a:lnTo>
                    <a:pt x="49115" y="9404"/>
                  </a:lnTo>
                  <a:lnTo>
                    <a:pt x="48701" y="9763"/>
                  </a:lnTo>
                  <a:lnTo>
                    <a:pt x="48233" y="10094"/>
                  </a:lnTo>
                  <a:lnTo>
                    <a:pt x="47736" y="10397"/>
                  </a:lnTo>
                  <a:lnTo>
                    <a:pt x="47212" y="10728"/>
                  </a:lnTo>
                  <a:lnTo>
                    <a:pt x="46661" y="11031"/>
                  </a:lnTo>
                  <a:lnTo>
                    <a:pt x="46082" y="11335"/>
                  </a:lnTo>
                  <a:lnTo>
                    <a:pt x="45530" y="11583"/>
                  </a:lnTo>
                  <a:lnTo>
                    <a:pt x="45006" y="11831"/>
                  </a:lnTo>
                  <a:lnTo>
                    <a:pt x="44427" y="12052"/>
                  </a:lnTo>
                  <a:lnTo>
                    <a:pt x="43848" y="12272"/>
                  </a:lnTo>
                  <a:lnTo>
                    <a:pt x="42662" y="12658"/>
                  </a:lnTo>
                  <a:lnTo>
                    <a:pt x="41394" y="13017"/>
                  </a:lnTo>
                  <a:lnTo>
                    <a:pt x="40097" y="13320"/>
                  </a:lnTo>
                  <a:lnTo>
                    <a:pt x="38746" y="13596"/>
                  </a:lnTo>
                  <a:lnTo>
                    <a:pt x="37395" y="13817"/>
                  </a:lnTo>
                  <a:lnTo>
                    <a:pt x="35988" y="14010"/>
                  </a:lnTo>
                  <a:lnTo>
                    <a:pt x="34582" y="14175"/>
                  </a:lnTo>
                  <a:lnTo>
                    <a:pt x="33148" y="14313"/>
                  </a:lnTo>
                  <a:lnTo>
                    <a:pt x="31714" y="14423"/>
                  </a:lnTo>
                  <a:lnTo>
                    <a:pt x="30280" y="14478"/>
                  </a:lnTo>
                  <a:lnTo>
                    <a:pt x="28846" y="14534"/>
                  </a:lnTo>
                  <a:lnTo>
                    <a:pt x="27440" y="14561"/>
                  </a:lnTo>
                  <a:lnTo>
                    <a:pt x="26033" y="14589"/>
                  </a:lnTo>
                  <a:lnTo>
                    <a:pt x="24654" y="14561"/>
                  </a:lnTo>
                  <a:lnTo>
                    <a:pt x="22007" y="14506"/>
                  </a:lnTo>
                  <a:lnTo>
                    <a:pt x="19553" y="14396"/>
                  </a:lnTo>
                  <a:lnTo>
                    <a:pt x="17319" y="14258"/>
                  </a:lnTo>
                  <a:lnTo>
                    <a:pt x="15361" y="14092"/>
                  </a:lnTo>
                  <a:lnTo>
                    <a:pt x="13762" y="13927"/>
                  </a:lnTo>
                  <a:lnTo>
                    <a:pt x="12521" y="13789"/>
                  </a:lnTo>
                  <a:lnTo>
                    <a:pt x="11418" y="13679"/>
                  </a:lnTo>
                  <a:lnTo>
                    <a:pt x="11032" y="13596"/>
                  </a:lnTo>
                  <a:lnTo>
                    <a:pt x="10066" y="13375"/>
                  </a:lnTo>
                  <a:lnTo>
                    <a:pt x="9405" y="13210"/>
                  </a:lnTo>
                  <a:lnTo>
                    <a:pt x="8660" y="13017"/>
                  </a:lnTo>
                  <a:lnTo>
                    <a:pt x="7860" y="12741"/>
                  </a:lnTo>
                  <a:lnTo>
                    <a:pt x="7005" y="12438"/>
                  </a:lnTo>
                  <a:lnTo>
                    <a:pt x="6123" y="12079"/>
                  </a:lnTo>
                  <a:lnTo>
                    <a:pt x="5240" y="11666"/>
                  </a:lnTo>
                  <a:lnTo>
                    <a:pt x="4799" y="11445"/>
                  </a:lnTo>
                  <a:lnTo>
                    <a:pt x="4386" y="11197"/>
                  </a:lnTo>
                  <a:lnTo>
                    <a:pt x="3972" y="10949"/>
                  </a:lnTo>
                  <a:lnTo>
                    <a:pt x="3558" y="10673"/>
                  </a:lnTo>
                  <a:lnTo>
                    <a:pt x="3172" y="10369"/>
                  </a:lnTo>
                  <a:lnTo>
                    <a:pt x="2814" y="10066"/>
                  </a:lnTo>
                  <a:lnTo>
                    <a:pt x="2455" y="9735"/>
                  </a:lnTo>
                  <a:lnTo>
                    <a:pt x="2152" y="9404"/>
                  </a:lnTo>
                  <a:lnTo>
                    <a:pt x="1848" y="9046"/>
                  </a:lnTo>
                  <a:lnTo>
                    <a:pt x="1573" y="8660"/>
                  </a:lnTo>
                  <a:lnTo>
                    <a:pt x="1325" y="8274"/>
                  </a:lnTo>
                  <a:lnTo>
                    <a:pt x="1131" y="7860"/>
                  </a:lnTo>
                  <a:lnTo>
                    <a:pt x="966" y="7474"/>
                  </a:lnTo>
                  <a:lnTo>
                    <a:pt x="856" y="7115"/>
                  </a:lnTo>
                  <a:lnTo>
                    <a:pt x="773" y="6729"/>
                  </a:lnTo>
                  <a:lnTo>
                    <a:pt x="718" y="6316"/>
                  </a:lnTo>
                  <a:lnTo>
                    <a:pt x="690" y="5902"/>
                  </a:lnTo>
                  <a:lnTo>
                    <a:pt x="690" y="5488"/>
                  </a:lnTo>
                  <a:lnTo>
                    <a:pt x="718" y="5075"/>
                  </a:lnTo>
                  <a:lnTo>
                    <a:pt x="801" y="4661"/>
                  </a:lnTo>
                  <a:lnTo>
                    <a:pt x="883" y="4220"/>
                  </a:lnTo>
                  <a:lnTo>
                    <a:pt x="1021" y="3779"/>
                  </a:lnTo>
                  <a:lnTo>
                    <a:pt x="1159" y="3310"/>
                  </a:lnTo>
                  <a:lnTo>
                    <a:pt x="1352" y="2869"/>
                  </a:lnTo>
                  <a:lnTo>
                    <a:pt x="1573" y="2400"/>
                  </a:lnTo>
                  <a:lnTo>
                    <a:pt x="1821" y="1931"/>
                  </a:lnTo>
                  <a:lnTo>
                    <a:pt x="2097" y="1435"/>
                  </a:lnTo>
                  <a:lnTo>
                    <a:pt x="2400" y="938"/>
                  </a:lnTo>
                  <a:lnTo>
                    <a:pt x="2455" y="828"/>
                  </a:lnTo>
                  <a:lnTo>
                    <a:pt x="2455" y="690"/>
                  </a:lnTo>
                  <a:lnTo>
                    <a:pt x="2400" y="580"/>
                  </a:lnTo>
                  <a:lnTo>
                    <a:pt x="2317" y="469"/>
                  </a:lnTo>
                  <a:lnTo>
                    <a:pt x="2179" y="442"/>
                  </a:lnTo>
                  <a:lnTo>
                    <a:pt x="2042" y="442"/>
                  </a:lnTo>
                  <a:lnTo>
                    <a:pt x="1931" y="469"/>
                  </a:lnTo>
                  <a:lnTo>
                    <a:pt x="1848" y="580"/>
                  </a:lnTo>
                  <a:lnTo>
                    <a:pt x="1518" y="1104"/>
                  </a:lnTo>
                  <a:lnTo>
                    <a:pt x="1214" y="1628"/>
                  </a:lnTo>
                  <a:lnTo>
                    <a:pt x="938" y="2152"/>
                  </a:lnTo>
                  <a:lnTo>
                    <a:pt x="718" y="2648"/>
                  </a:lnTo>
                  <a:lnTo>
                    <a:pt x="525" y="3144"/>
                  </a:lnTo>
                  <a:lnTo>
                    <a:pt x="332" y="3641"/>
                  </a:lnTo>
                  <a:lnTo>
                    <a:pt x="221" y="4110"/>
                  </a:lnTo>
                  <a:lnTo>
                    <a:pt x="111" y="4606"/>
                  </a:lnTo>
                  <a:lnTo>
                    <a:pt x="56" y="5075"/>
                  </a:lnTo>
                  <a:lnTo>
                    <a:pt x="1" y="5516"/>
                  </a:lnTo>
                  <a:lnTo>
                    <a:pt x="1" y="5985"/>
                  </a:lnTo>
                  <a:lnTo>
                    <a:pt x="56" y="6426"/>
                  </a:lnTo>
                  <a:lnTo>
                    <a:pt x="111" y="6867"/>
                  </a:lnTo>
                  <a:lnTo>
                    <a:pt x="221" y="7308"/>
                  </a:lnTo>
                  <a:lnTo>
                    <a:pt x="332" y="7722"/>
                  </a:lnTo>
                  <a:lnTo>
                    <a:pt x="497" y="8136"/>
                  </a:lnTo>
                  <a:lnTo>
                    <a:pt x="718" y="8577"/>
                  </a:lnTo>
                  <a:lnTo>
                    <a:pt x="966" y="8991"/>
                  </a:lnTo>
                  <a:lnTo>
                    <a:pt x="1242" y="9377"/>
                  </a:lnTo>
                  <a:lnTo>
                    <a:pt x="1545" y="9763"/>
                  </a:lnTo>
                  <a:lnTo>
                    <a:pt x="1876" y="10121"/>
                  </a:lnTo>
                  <a:lnTo>
                    <a:pt x="2235" y="10452"/>
                  </a:lnTo>
                  <a:lnTo>
                    <a:pt x="2593" y="10783"/>
                  </a:lnTo>
                  <a:lnTo>
                    <a:pt x="2979" y="11086"/>
                  </a:lnTo>
                  <a:lnTo>
                    <a:pt x="3393" y="11362"/>
                  </a:lnTo>
                  <a:lnTo>
                    <a:pt x="3806" y="11638"/>
                  </a:lnTo>
                  <a:lnTo>
                    <a:pt x="4248" y="11914"/>
                  </a:lnTo>
                  <a:lnTo>
                    <a:pt x="4661" y="12134"/>
                  </a:lnTo>
                  <a:lnTo>
                    <a:pt x="5544" y="12576"/>
                  </a:lnTo>
                  <a:lnTo>
                    <a:pt x="6454" y="12962"/>
                  </a:lnTo>
                  <a:lnTo>
                    <a:pt x="7336" y="13293"/>
                  </a:lnTo>
                  <a:lnTo>
                    <a:pt x="8219" y="13596"/>
                  </a:lnTo>
                  <a:lnTo>
                    <a:pt x="9018" y="13817"/>
                  </a:lnTo>
                  <a:lnTo>
                    <a:pt x="9735" y="14010"/>
                  </a:lnTo>
                  <a:lnTo>
                    <a:pt x="10839" y="14230"/>
                  </a:lnTo>
                  <a:lnTo>
                    <a:pt x="11335" y="14340"/>
                  </a:lnTo>
                  <a:lnTo>
                    <a:pt x="12438" y="14478"/>
                  </a:lnTo>
                  <a:lnTo>
                    <a:pt x="13679" y="14589"/>
                  </a:lnTo>
                  <a:lnTo>
                    <a:pt x="15306" y="14754"/>
                  </a:lnTo>
                  <a:lnTo>
                    <a:pt x="17291" y="14920"/>
                  </a:lnTo>
                  <a:lnTo>
                    <a:pt x="19525" y="15057"/>
                  </a:lnTo>
                  <a:lnTo>
                    <a:pt x="22035" y="15168"/>
                  </a:lnTo>
                  <a:lnTo>
                    <a:pt x="24682" y="15251"/>
                  </a:lnTo>
                  <a:lnTo>
                    <a:pt x="27495" y="15251"/>
                  </a:lnTo>
                  <a:lnTo>
                    <a:pt x="28929" y="15195"/>
                  </a:lnTo>
                  <a:lnTo>
                    <a:pt x="30363" y="15168"/>
                  </a:lnTo>
                  <a:lnTo>
                    <a:pt x="31824" y="15085"/>
                  </a:lnTo>
                  <a:lnTo>
                    <a:pt x="33258" y="14975"/>
                  </a:lnTo>
                  <a:lnTo>
                    <a:pt x="34720" y="14837"/>
                  </a:lnTo>
                  <a:lnTo>
                    <a:pt x="36154" y="14671"/>
                  </a:lnTo>
                  <a:lnTo>
                    <a:pt x="37560" y="14478"/>
                  </a:lnTo>
                  <a:lnTo>
                    <a:pt x="38939" y="14230"/>
                  </a:lnTo>
                  <a:lnTo>
                    <a:pt x="40318" y="13954"/>
                  </a:lnTo>
                  <a:lnTo>
                    <a:pt x="41614" y="13651"/>
                  </a:lnTo>
                  <a:lnTo>
                    <a:pt x="42883" y="13293"/>
                  </a:lnTo>
                  <a:lnTo>
                    <a:pt x="44124" y="12879"/>
                  </a:lnTo>
                  <a:lnTo>
                    <a:pt x="44703" y="12658"/>
                  </a:lnTo>
                  <a:lnTo>
                    <a:pt x="45282" y="12438"/>
                  </a:lnTo>
                  <a:lnTo>
                    <a:pt x="45833" y="12190"/>
                  </a:lnTo>
                  <a:lnTo>
                    <a:pt x="46357" y="11941"/>
                  </a:lnTo>
                  <a:lnTo>
                    <a:pt x="46992" y="11610"/>
                  </a:lnTo>
                  <a:lnTo>
                    <a:pt x="47571" y="11279"/>
                  </a:lnTo>
                  <a:lnTo>
                    <a:pt x="48122" y="10949"/>
                  </a:lnTo>
                  <a:lnTo>
                    <a:pt x="48646" y="10590"/>
                  </a:lnTo>
                  <a:lnTo>
                    <a:pt x="49143" y="10259"/>
                  </a:lnTo>
                  <a:lnTo>
                    <a:pt x="49611" y="9873"/>
                  </a:lnTo>
                  <a:lnTo>
                    <a:pt x="50025" y="9515"/>
                  </a:lnTo>
                  <a:lnTo>
                    <a:pt x="50411" y="9128"/>
                  </a:lnTo>
                  <a:lnTo>
                    <a:pt x="50770" y="8742"/>
                  </a:lnTo>
                  <a:lnTo>
                    <a:pt x="51073" y="8329"/>
                  </a:lnTo>
                  <a:lnTo>
                    <a:pt x="51376" y="7943"/>
                  </a:lnTo>
                  <a:lnTo>
                    <a:pt x="51624" y="7529"/>
                  </a:lnTo>
                  <a:lnTo>
                    <a:pt x="51818" y="7088"/>
                  </a:lnTo>
                  <a:lnTo>
                    <a:pt x="52011" y="6647"/>
                  </a:lnTo>
                  <a:lnTo>
                    <a:pt x="52148" y="6205"/>
                  </a:lnTo>
                  <a:lnTo>
                    <a:pt x="52286" y="5764"/>
                  </a:lnTo>
                  <a:lnTo>
                    <a:pt x="52369" y="5185"/>
                  </a:lnTo>
                  <a:lnTo>
                    <a:pt x="52397" y="4633"/>
                  </a:lnTo>
                  <a:lnTo>
                    <a:pt x="52397" y="4110"/>
                  </a:lnTo>
                  <a:lnTo>
                    <a:pt x="52341" y="3586"/>
                  </a:lnTo>
                  <a:lnTo>
                    <a:pt x="52259" y="3117"/>
                  </a:lnTo>
                  <a:lnTo>
                    <a:pt x="52121" y="2648"/>
                  </a:lnTo>
                  <a:lnTo>
                    <a:pt x="51983" y="2234"/>
                  </a:lnTo>
                  <a:lnTo>
                    <a:pt x="51845" y="1821"/>
                  </a:lnTo>
                  <a:lnTo>
                    <a:pt x="51680" y="1462"/>
                  </a:lnTo>
                  <a:lnTo>
                    <a:pt x="51487" y="1131"/>
                  </a:lnTo>
                  <a:lnTo>
                    <a:pt x="51183" y="607"/>
                  </a:lnTo>
                  <a:lnTo>
                    <a:pt x="50935" y="276"/>
                  </a:lnTo>
                  <a:lnTo>
                    <a:pt x="50825" y="111"/>
                  </a:lnTo>
                  <a:lnTo>
                    <a:pt x="50742" y="28"/>
                  </a:lnTo>
                  <a:lnTo>
                    <a:pt x="50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75"/>
            <p:cNvSpPr/>
            <p:nvPr/>
          </p:nvSpPr>
          <p:spPr>
            <a:xfrm>
              <a:off x="2099988" y="3077315"/>
              <a:ext cx="633023" cy="179279"/>
            </a:xfrm>
            <a:custGeom>
              <a:avLst/>
              <a:gdLst/>
              <a:ahLst/>
              <a:cxnLst/>
              <a:rect l="l" t="t" r="r" b="b"/>
              <a:pathLst>
                <a:path w="51707" h="14644" extrusionOk="0">
                  <a:moveTo>
                    <a:pt x="24736" y="1"/>
                  </a:moveTo>
                  <a:lnTo>
                    <a:pt x="22475" y="56"/>
                  </a:lnTo>
                  <a:lnTo>
                    <a:pt x="20241" y="139"/>
                  </a:lnTo>
                  <a:lnTo>
                    <a:pt x="18035" y="249"/>
                  </a:lnTo>
                  <a:lnTo>
                    <a:pt x="15884" y="414"/>
                  </a:lnTo>
                  <a:lnTo>
                    <a:pt x="13788" y="580"/>
                  </a:lnTo>
                  <a:lnTo>
                    <a:pt x="11803" y="828"/>
                  </a:lnTo>
                  <a:lnTo>
                    <a:pt x="9900" y="1076"/>
                  </a:lnTo>
                  <a:lnTo>
                    <a:pt x="8990" y="1242"/>
                  </a:lnTo>
                  <a:lnTo>
                    <a:pt x="8108" y="1407"/>
                  </a:lnTo>
                  <a:lnTo>
                    <a:pt x="7280" y="1573"/>
                  </a:lnTo>
                  <a:lnTo>
                    <a:pt x="6453" y="1766"/>
                  </a:lnTo>
                  <a:lnTo>
                    <a:pt x="5681" y="1959"/>
                  </a:lnTo>
                  <a:lnTo>
                    <a:pt x="4964" y="2179"/>
                  </a:lnTo>
                  <a:lnTo>
                    <a:pt x="4275" y="2400"/>
                  </a:lnTo>
                  <a:lnTo>
                    <a:pt x="3640" y="2648"/>
                  </a:lnTo>
                  <a:lnTo>
                    <a:pt x="3034" y="2896"/>
                  </a:lnTo>
                  <a:lnTo>
                    <a:pt x="2482" y="3172"/>
                  </a:lnTo>
                  <a:lnTo>
                    <a:pt x="1986" y="3448"/>
                  </a:lnTo>
                  <a:lnTo>
                    <a:pt x="1544" y="3751"/>
                  </a:lnTo>
                  <a:lnTo>
                    <a:pt x="1131" y="4054"/>
                  </a:lnTo>
                  <a:lnTo>
                    <a:pt x="800" y="4385"/>
                  </a:lnTo>
                  <a:lnTo>
                    <a:pt x="524" y="4744"/>
                  </a:lnTo>
                  <a:lnTo>
                    <a:pt x="303" y="5102"/>
                  </a:lnTo>
                  <a:lnTo>
                    <a:pt x="138" y="5461"/>
                  </a:lnTo>
                  <a:lnTo>
                    <a:pt x="83" y="5654"/>
                  </a:lnTo>
                  <a:lnTo>
                    <a:pt x="55" y="5875"/>
                  </a:lnTo>
                  <a:lnTo>
                    <a:pt x="28" y="6123"/>
                  </a:lnTo>
                  <a:lnTo>
                    <a:pt x="0" y="6371"/>
                  </a:lnTo>
                  <a:lnTo>
                    <a:pt x="28" y="6619"/>
                  </a:lnTo>
                  <a:lnTo>
                    <a:pt x="55" y="6840"/>
                  </a:lnTo>
                  <a:lnTo>
                    <a:pt x="138" y="7281"/>
                  </a:lnTo>
                  <a:lnTo>
                    <a:pt x="276" y="7695"/>
                  </a:lnTo>
                  <a:lnTo>
                    <a:pt x="469" y="8081"/>
                  </a:lnTo>
                  <a:lnTo>
                    <a:pt x="690" y="8439"/>
                  </a:lnTo>
                  <a:lnTo>
                    <a:pt x="938" y="8742"/>
                  </a:lnTo>
                  <a:lnTo>
                    <a:pt x="1186" y="9046"/>
                  </a:lnTo>
                  <a:lnTo>
                    <a:pt x="1434" y="9294"/>
                  </a:lnTo>
                  <a:lnTo>
                    <a:pt x="1710" y="9515"/>
                  </a:lnTo>
                  <a:lnTo>
                    <a:pt x="2151" y="9846"/>
                  </a:lnTo>
                  <a:lnTo>
                    <a:pt x="2482" y="10039"/>
                  </a:lnTo>
                  <a:lnTo>
                    <a:pt x="2620" y="10121"/>
                  </a:lnTo>
                  <a:lnTo>
                    <a:pt x="3227" y="10480"/>
                  </a:lnTo>
                  <a:lnTo>
                    <a:pt x="3861" y="10811"/>
                  </a:lnTo>
                  <a:lnTo>
                    <a:pt x="4523" y="11142"/>
                  </a:lnTo>
                  <a:lnTo>
                    <a:pt x="5212" y="11445"/>
                  </a:lnTo>
                  <a:lnTo>
                    <a:pt x="5902" y="11748"/>
                  </a:lnTo>
                  <a:lnTo>
                    <a:pt x="6646" y="12024"/>
                  </a:lnTo>
                  <a:lnTo>
                    <a:pt x="7391" y="12300"/>
                  </a:lnTo>
                  <a:lnTo>
                    <a:pt x="8135" y="12548"/>
                  </a:lnTo>
                  <a:lnTo>
                    <a:pt x="8907" y="12769"/>
                  </a:lnTo>
                  <a:lnTo>
                    <a:pt x="9707" y="12989"/>
                  </a:lnTo>
                  <a:lnTo>
                    <a:pt x="10534" y="13182"/>
                  </a:lnTo>
                  <a:lnTo>
                    <a:pt x="11362" y="13375"/>
                  </a:lnTo>
                  <a:lnTo>
                    <a:pt x="13044" y="13706"/>
                  </a:lnTo>
                  <a:lnTo>
                    <a:pt x="14781" y="13982"/>
                  </a:lnTo>
                  <a:lnTo>
                    <a:pt x="16574" y="14230"/>
                  </a:lnTo>
                  <a:lnTo>
                    <a:pt x="18366" y="14396"/>
                  </a:lnTo>
                  <a:lnTo>
                    <a:pt x="20214" y="14534"/>
                  </a:lnTo>
                  <a:lnTo>
                    <a:pt x="22061" y="14616"/>
                  </a:lnTo>
                  <a:lnTo>
                    <a:pt x="23909" y="14644"/>
                  </a:lnTo>
                  <a:lnTo>
                    <a:pt x="25757" y="14644"/>
                  </a:lnTo>
                  <a:lnTo>
                    <a:pt x="27604" y="14589"/>
                  </a:lnTo>
                  <a:lnTo>
                    <a:pt x="29452" y="14478"/>
                  </a:lnTo>
                  <a:lnTo>
                    <a:pt x="31245" y="14368"/>
                  </a:lnTo>
                  <a:lnTo>
                    <a:pt x="33009" y="14175"/>
                  </a:lnTo>
                  <a:lnTo>
                    <a:pt x="34747" y="13982"/>
                  </a:lnTo>
                  <a:lnTo>
                    <a:pt x="36429" y="13734"/>
                  </a:lnTo>
                  <a:lnTo>
                    <a:pt x="38056" y="13486"/>
                  </a:lnTo>
                  <a:lnTo>
                    <a:pt x="39628" y="13182"/>
                  </a:lnTo>
                  <a:lnTo>
                    <a:pt x="41117" y="12851"/>
                  </a:lnTo>
                  <a:lnTo>
                    <a:pt x="42523" y="12493"/>
                  </a:lnTo>
                  <a:lnTo>
                    <a:pt x="43847" y="12134"/>
                  </a:lnTo>
                  <a:lnTo>
                    <a:pt x="45060" y="11721"/>
                  </a:lnTo>
                  <a:lnTo>
                    <a:pt x="46191" y="11307"/>
                  </a:lnTo>
                  <a:lnTo>
                    <a:pt x="47184" y="10866"/>
                  </a:lnTo>
                  <a:lnTo>
                    <a:pt x="47653" y="10618"/>
                  </a:lnTo>
                  <a:lnTo>
                    <a:pt x="48066" y="10397"/>
                  </a:lnTo>
                  <a:lnTo>
                    <a:pt x="48480" y="10176"/>
                  </a:lnTo>
                  <a:lnTo>
                    <a:pt x="48838" y="9928"/>
                  </a:lnTo>
                  <a:lnTo>
                    <a:pt x="49169" y="9680"/>
                  </a:lnTo>
                  <a:lnTo>
                    <a:pt x="49473" y="9432"/>
                  </a:lnTo>
                  <a:lnTo>
                    <a:pt x="49721" y="9184"/>
                  </a:lnTo>
                  <a:lnTo>
                    <a:pt x="49942" y="8936"/>
                  </a:lnTo>
                  <a:lnTo>
                    <a:pt x="50245" y="8549"/>
                  </a:lnTo>
                  <a:lnTo>
                    <a:pt x="50521" y="8163"/>
                  </a:lnTo>
                  <a:lnTo>
                    <a:pt x="50769" y="7805"/>
                  </a:lnTo>
                  <a:lnTo>
                    <a:pt x="50962" y="7446"/>
                  </a:lnTo>
                  <a:lnTo>
                    <a:pt x="51155" y="7115"/>
                  </a:lnTo>
                  <a:lnTo>
                    <a:pt x="51293" y="6785"/>
                  </a:lnTo>
                  <a:lnTo>
                    <a:pt x="51431" y="6454"/>
                  </a:lnTo>
                  <a:lnTo>
                    <a:pt x="51513" y="6178"/>
                  </a:lnTo>
                  <a:lnTo>
                    <a:pt x="51596" y="5875"/>
                  </a:lnTo>
                  <a:lnTo>
                    <a:pt x="51651" y="5599"/>
                  </a:lnTo>
                  <a:lnTo>
                    <a:pt x="51679" y="5351"/>
                  </a:lnTo>
                  <a:lnTo>
                    <a:pt x="51706" y="5102"/>
                  </a:lnTo>
                  <a:lnTo>
                    <a:pt x="51679" y="4854"/>
                  </a:lnTo>
                  <a:lnTo>
                    <a:pt x="51651" y="4634"/>
                  </a:lnTo>
                  <a:lnTo>
                    <a:pt x="51624" y="4413"/>
                  </a:lnTo>
                  <a:lnTo>
                    <a:pt x="51569" y="4220"/>
                  </a:lnTo>
                  <a:lnTo>
                    <a:pt x="51569" y="4137"/>
                  </a:lnTo>
                  <a:lnTo>
                    <a:pt x="51569" y="3944"/>
                  </a:lnTo>
                  <a:lnTo>
                    <a:pt x="51541" y="3668"/>
                  </a:lnTo>
                  <a:lnTo>
                    <a:pt x="51458" y="3310"/>
                  </a:lnTo>
                  <a:lnTo>
                    <a:pt x="51376" y="3089"/>
                  </a:lnTo>
                  <a:lnTo>
                    <a:pt x="51265" y="2869"/>
                  </a:lnTo>
                  <a:lnTo>
                    <a:pt x="51127" y="2648"/>
                  </a:lnTo>
                  <a:lnTo>
                    <a:pt x="50962" y="2427"/>
                  </a:lnTo>
                  <a:lnTo>
                    <a:pt x="50769" y="2179"/>
                  </a:lnTo>
                  <a:lnTo>
                    <a:pt x="50521" y="1959"/>
                  </a:lnTo>
                  <a:lnTo>
                    <a:pt x="50245" y="1710"/>
                  </a:lnTo>
                  <a:lnTo>
                    <a:pt x="49914" y="1490"/>
                  </a:lnTo>
                  <a:lnTo>
                    <a:pt x="49776" y="1435"/>
                  </a:lnTo>
                  <a:lnTo>
                    <a:pt x="49583" y="1380"/>
                  </a:lnTo>
                  <a:lnTo>
                    <a:pt x="49032" y="1242"/>
                  </a:lnTo>
                  <a:lnTo>
                    <a:pt x="48259" y="1104"/>
                  </a:lnTo>
                  <a:lnTo>
                    <a:pt x="47267" y="966"/>
                  </a:lnTo>
                  <a:lnTo>
                    <a:pt x="46081" y="856"/>
                  </a:lnTo>
                  <a:lnTo>
                    <a:pt x="44702" y="718"/>
                  </a:lnTo>
                  <a:lnTo>
                    <a:pt x="43158" y="580"/>
                  </a:lnTo>
                  <a:lnTo>
                    <a:pt x="41503" y="469"/>
                  </a:lnTo>
                  <a:lnTo>
                    <a:pt x="39683" y="332"/>
                  </a:lnTo>
                  <a:lnTo>
                    <a:pt x="37753" y="249"/>
                  </a:lnTo>
                  <a:lnTo>
                    <a:pt x="35740" y="166"/>
                  </a:lnTo>
                  <a:lnTo>
                    <a:pt x="33616" y="83"/>
                  </a:lnTo>
                  <a:lnTo>
                    <a:pt x="31465" y="28"/>
                  </a:lnTo>
                  <a:lnTo>
                    <a:pt x="292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75"/>
            <p:cNvSpPr/>
            <p:nvPr/>
          </p:nvSpPr>
          <p:spPr>
            <a:xfrm>
              <a:off x="2095935" y="3072590"/>
              <a:ext cx="641127" cy="188400"/>
            </a:xfrm>
            <a:custGeom>
              <a:avLst/>
              <a:gdLst/>
              <a:ahLst/>
              <a:cxnLst/>
              <a:rect l="l" t="t" r="r" b="b"/>
              <a:pathLst>
                <a:path w="52369" h="15389" extrusionOk="0">
                  <a:moveTo>
                    <a:pt x="28459" y="745"/>
                  </a:moveTo>
                  <a:lnTo>
                    <a:pt x="30390" y="773"/>
                  </a:lnTo>
                  <a:lnTo>
                    <a:pt x="34140" y="855"/>
                  </a:lnTo>
                  <a:lnTo>
                    <a:pt x="37670" y="993"/>
                  </a:lnTo>
                  <a:lnTo>
                    <a:pt x="40924" y="1186"/>
                  </a:lnTo>
                  <a:lnTo>
                    <a:pt x="43820" y="1379"/>
                  </a:lnTo>
                  <a:lnTo>
                    <a:pt x="46274" y="1600"/>
                  </a:lnTo>
                  <a:lnTo>
                    <a:pt x="48177" y="1821"/>
                  </a:lnTo>
                  <a:lnTo>
                    <a:pt x="48921" y="1903"/>
                  </a:lnTo>
                  <a:lnTo>
                    <a:pt x="49473" y="2014"/>
                  </a:lnTo>
                  <a:lnTo>
                    <a:pt x="49859" y="2096"/>
                  </a:lnTo>
                  <a:lnTo>
                    <a:pt x="50052" y="2152"/>
                  </a:lnTo>
                  <a:lnTo>
                    <a:pt x="50355" y="2345"/>
                  </a:lnTo>
                  <a:lnTo>
                    <a:pt x="50603" y="2565"/>
                  </a:lnTo>
                  <a:lnTo>
                    <a:pt x="50824" y="2758"/>
                  </a:lnTo>
                  <a:lnTo>
                    <a:pt x="50990" y="2979"/>
                  </a:lnTo>
                  <a:lnTo>
                    <a:pt x="51155" y="3172"/>
                  </a:lnTo>
                  <a:lnTo>
                    <a:pt x="51265" y="3365"/>
                  </a:lnTo>
                  <a:lnTo>
                    <a:pt x="51376" y="3558"/>
                  </a:lnTo>
                  <a:lnTo>
                    <a:pt x="51431" y="3723"/>
                  </a:lnTo>
                  <a:lnTo>
                    <a:pt x="51541" y="4054"/>
                  </a:lnTo>
                  <a:lnTo>
                    <a:pt x="51569" y="4303"/>
                  </a:lnTo>
                  <a:lnTo>
                    <a:pt x="51569" y="4468"/>
                  </a:lnTo>
                  <a:lnTo>
                    <a:pt x="51569" y="4551"/>
                  </a:lnTo>
                  <a:lnTo>
                    <a:pt x="51569" y="4633"/>
                  </a:lnTo>
                  <a:lnTo>
                    <a:pt x="51569" y="4689"/>
                  </a:lnTo>
                  <a:lnTo>
                    <a:pt x="51624" y="4937"/>
                  </a:lnTo>
                  <a:lnTo>
                    <a:pt x="51679" y="5157"/>
                  </a:lnTo>
                  <a:lnTo>
                    <a:pt x="51679" y="5406"/>
                  </a:lnTo>
                  <a:lnTo>
                    <a:pt x="51679" y="5626"/>
                  </a:lnTo>
                  <a:lnTo>
                    <a:pt x="51651" y="5902"/>
                  </a:lnTo>
                  <a:lnTo>
                    <a:pt x="51624" y="6150"/>
                  </a:lnTo>
                  <a:lnTo>
                    <a:pt x="51541" y="6426"/>
                  </a:lnTo>
                  <a:lnTo>
                    <a:pt x="51458" y="6674"/>
                  </a:lnTo>
                  <a:lnTo>
                    <a:pt x="51348" y="6978"/>
                  </a:lnTo>
                  <a:lnTo>
                    <a:pt x="51238" y="7253"/>
                  </a:lnTo>
                  <a:lnTo>
                    <a:pt x="50907" y="7860"/>
                  </a:lnTo>
                  <a:lnTo>
                    <a:pt x="50493" y="8467"/>
                  </a:lnTo>
                  <a:lnTo>
                    <a:pt x="49997" y="9101"/>
                  </a:lnTo>
                  <a:lnTo>
                    <a:pt x="49804" y="9349"/>
                  </a:lnTo>
                  <a:lnTo>
                    <a:pt x="49556" y="9597"/>
                  </a:lnTo>
                  <a:lnTo>
                    <a:pt x="49280" y="9818"/>
                  </a:lnTo>
                  <a:lnTo>
                    <a:pt x="48949" y="10039"/>
                  </a:lnTo>
                  <a:lnTo>
                    <a:pt x="48590" y="10287"/>
                  </a:lnTo>
                  <a:lnTo>
                    <a:pt x="48204" y="10507"/>
                  </a:lnTo>
                  <a:lnTo>
                    <a:pt x="47791" y="10728"/>
                  </a:lnTo>
                  <a:lnTo>
                    <a:pt x="47349" y="10949"/>
                  </a:lnTo>
                  <a:lnTo>
                    <a:pt x="46357" y="11362"/>
                  </a:lnTo>
                  <a:lnTo>
                    <a:pt x="45254" y="11776"/>
                  </a:lnTo>
                  <a:lnTo>
                    <a:pt x="44040" y="12162"/>
                  </a:lnTo>
                  <a:lnTo>
                    <a:pt x="42744" y="12520"/>
                  </a:lnTo>
                  <a:lnTo>
                    <a:pt x="41338" y="12851"/>
                  </a:lnTo>
                  <a:lnTo>
                    <a:pt x="39876" y="13182"/>
                  </a:lnTo>
                  <a:lnTo>
                    <a:pt x="38332" y="13486"/>
                  </a:lnTo>
                  <a:lnTo>
                    <a:pt x="36705" y="13734"/>
                  </a:lnTo>
                  <a:lnTo>
                    <a:pt x="35050" y="13982"/>
                  </a:lnTo>
                  <a:lnTo>
                    <a:pt x="33313" y="14175"/>
                  </a:lnTo>
                  <a:lnTo>
                    <a:pt x="31576" y="14340"/>
                  </a:lnTo>
                  <a:lnTo>
                    <a:pt x="29783" y="14478"/>
                  </a:lnTo>
                  <a:lnTo>
                    <a:pt x="27963" y="14561"/>
                  </a:lnTo>
                  <a:lnTo>
                    <a:pt x="26115" y="14616"/>
                  </a:lnTo>
                  <a:lnTo>
                    <a:pt x="24268" y="14644"/>
                  </a:lnTo>
                  <a:lnTo>
                    <a:pt x="22420" y="14616"/>
                  </a:lnTo>
                  <a:lnTo>
                    <a:pt x="20600" y="14534"/>
                  </a:lnTo>
                  <a:lnTo>
                    <a:pt x="18752" y="14423"/>
                  </a:lnTo>
                  <a:lnTo>
                    <a:pt x="16960" y="14230"/>
                  </a:lnTo>
                  <a:lnTo>
                    <a:pt x="15195" y="14010"/>
                  </a:lnTo>
                  <a:lnTo>
                    <a:pt x="13458" y="13734"/>
                  </a:lnTo>
                  <a:lnTo>
                    <a:pt x="11775" y="13430"/>
                  </a:lnTo>
                  <a:lnTo>
                    <a:pt x="10948" y="13237"/>
                  </a:lnTo>
                  <a:lnTo>
                    <a:pt x="10148" y="13044"/>
                  </a:lnTo>
                  <a:lnTo>
                    <a:pt x="9349" y="12824"/>
                  </a:lnTo>
                  <a:lnTo>
                    <a:pt x="8577" y="12576"/>
                  </a:lnTo>
                  <a:lnTo>
                    <a:pt x="7832" y="12355"/>
                  </a:lnTo>
                  <a:lnTo>
                    <a:pt x="7087" y="12079"/>
                  </a:lnTo>
                  <a:lnTo>
                    <a:pt x="6370" y="11803"/>
                  </a:lnTo>
                  <a:lnTo>
                    <a:pt x="5681" y="11528"/>
                  </a:lnTo>
                  <a:lnTo>
                    <a:pt x="4992" y="11224"/>
                  </a:lnTo>
                  <a:lnTo>
                    <a:pt x="4330" y="10893"/>
                  </a:lnTo>
                  <a:lnTo>
                    <a:pt x="3695" y="10562"/>
                  </a:lnTo>
                  <a:lnTo>
                    <a:pt x="3089" y="10204"/>
                  </a:lnTo>
                  <a:lnTo>
                    <a:pt x="2951" y="10121"/>
                  </a:lnTo>
                  <a:lnTo>
                    <a:pt x="2620" y="9928"/>
                  </a:lnTo>
                  <a:lnTo>
                    <a:pt x="2206" y="9597"/>
                  </a:lnTo>
                  <a:lnTo>
                    <a:pt x="1958" y="9404"/>
                  </a:lnTo>
                  <a:lnTo>
                    <a:pt x="1738" y="9156"/>
                  </a:lnTo>
                  <a:lnTo>
                    <a:pt x="1489" y="8908"/>
                  </a:lnTo>
                  <a:lnTo>
                    <a:pt x="1269" y="8632"/>
                  </a:lnTo>
                  <a:lnTo>
                    <a:pt x="1076" y="8301"/>
                  </a:lnTo>
                  <a:lnTo>
                    <a:pt x="910" y="7970"/>
                  </a:lnTo>
                  <a:lnTo>
                    <a:pt x="772" y="7584"/>
                  </a:lnTo>
                  <a:lnTo>
                    <a:pt x="717" y="7198"/>
                  </a:lnTo>
                  <a:lnTo>
                    <a:pt x="690" y="6757"/>
                  </a:lnTo>
                  <a:lnTo>
                    <a:pt x="717" y="6288"/>
                  </a:lnTo>
                  <a:lnTo>
                    <a:pt x="745" y="6123"/>
                  </a:lnTo>
                  <a:lnTo>
                    <a:pt x="800" y="5930"/>
                  </a:lnTo>
                  <a:lnTo>
                    <a:pt x="883" y="5737"/>
                  </a:lnTo>
                  <a:lnTo>
                    <a:pt x="965" y="5571"/>
                  </a:lnTo>
                  <a:lnTo>
                    <a:pt x="1076" y="5378"/>
                  </a:lnTo>
                  <a:lnTo>
                    <a:pt x="1214" y="5213"/>
                  </a:lnTo>
                  <a:lnTo>
                    <a:pt x="1517" y="4854"/>
                  </a:lnTo>
                  <a:lnTo>
                    <a:pt x="1903" y="4523"/>
                  </a:lnTo>
                  <a:lnTo>
                    <a:pt x="2372" y="4220"/>
                  </a:lnTo>
                  <a:lnTo>
                    <a:pt x="2896" y="3889"/>
                  </a:lnTo>
                  <a:lnTo>
                    <a:pt x="3475" y="3613"/>
                  </a:lnTo>
                  <a:lnTo>
                    <a:pt x="3999" y="3393"/>
                  </a:lnTo>
                  <a:lnTo>
                    <a:pt x="4550" y="3172"/>
                  </a:lnTo>
                  <a:lnTo>
                    <a:pt x="5129" y="2951"/>
                  </a:lnTo>
                  <a:lnTo>
                    <a:pt x="5764" y="2758"/>
                  </a:lnTo>
                  <a:lnTo>
                    <a:pt x="6398" y="2593"/>
                  </a:lnTo>
                  <a:lnTo>
                    <a:pt x="7087" y="2427"/>
                  </a:lnTo>
                  <a:lnTo>
                    <a:pt x="8521" y="2096"/>
                  </a:lnTo>
                  <a:lnTo>
                    <a:pt x="10038" y="1821"/>
                  </a:lnTo>
                  <a:lnTo>
                    <a:pt x="11665" y="1572"/>
                  </a:lnTo>
                  <a:lnTo>
                    <a:pt x="13375" y="1379"/>
                  </a:lnTo>
                  <a:lnTo>
                    <a:pt x="15140" y="1214"/>
                  </a:lnTo>
                  <a:lnTo>
                    <a:pt x="16960" y="1049"/>
                  </a:lnTo>
                  <a:lnTo>
                    <a:pt x="18808" y="938"/>
                  </a:lnTo>
                  <a:lnTo>
                    <a:pt x="20710" y="855"/>
                  </a:lnTo>
                  <a:lnTo>
                    <a:pt x="22641" y="800"/>
                  </a:lnTo>
                  <a:lnTo>
                    <a:pt x="24599" y="773"/>
                  </a:lnTo>
                  <a:lnTo>
                    <a:pt x="26529" y="745"/>
                  </a:lnTo>
                  <a:close/>
                  <a:moveTo>
                    <a:pt x="28184" y="1"/>
                  </a:moveTo>
                  <a:lnTo>
                    <a:pt x="26226" y="28"/>
                  </a:lnTo>
                  <a:lnTo>
                    <a:pt x="24295" y="56"/>
                  </a:lnTo>
                  <a:lnTo>
                    <a:pt x="22337" y="83"/>
                  </a:lnTo>
                  <a:lnTo>
                    <a:pt x="20407" y="166"/>
                  </a:lnTo>
                  <a:lnTo>
                    <a:pt x="18504" y="276"/>
                  </a:lnTo>
                  <a:lnTo>
                    <a:pt x="16629" y="387"/>
                  </a:lnTo>
                  <a:lnTo>
                    <a:pt x="14809" y="552"/>
                  </a:lnTo>
                  <a:lnTo>
                    <a:pt x="13044" y="745"/>
                  </a:lnTo>
                  <a:lnTo>
                    <a:pt x="11362" y="966"/>
                  </a:lnTo>
                  <a:lnTo>
                    <a:pt x="9735" y="1214"/>
                  </a:lnTo>
                  <a:lnTo>
                    <a:pt x="8218" y="1490"/>
                  </a:lnTo>
                  <a:lnTo>
                    <a:pt x="6784" y="1793"/>
                  </a:lnTo>
                  <a:lnTo>
                    <a:pt x="6122" y="1986"/>
                  </a:lnTo>
                  <a:lnTo>
                    <a:pt x="5460" y="2152"/>
                  </a:lnTo>
                  <a:lnTo>
                    <a:pt x="4854" y="2345"/>
                  </a:lnTo>
                  <a:lnTo>
                    <a:pt x="4275" y="2565"/>
                  </a:lnTo>
                  <a:lnTo>
                    <a:pt x="3723" y="2758"/>
                  </a:lnTo>
                  <a:lnTo>
                    <a:pt x="3199" y="2979"/>
                  </a:lnTo>
                  <a:lnTo>
                    <a:pt x="2537" y="3337"/>
                  </a:lnTo>
                  <a:lnTo>
                    <a:pt x="1931" y="3696"/>
                  </a:lnTo>
                  <a:lnTo>
                    <a:pt x="1407" y="4054"/>
                  </a:lnTo>
                  <a:lnTo>
                    <a:pt x="1186" y="4247"/>
                  </a:lnTo>
                  <a:lnTo>
                    <a:pt x="993" y="4440"/>
                  </a:lnTo>
                  <a:lnTo>
                    <a:pt x="800" y="4661"/>
                  </a:lnTo>
                  <a:lnTo>
                    <a:pt x="634" y="4854"/>
                  </a:lnTo>
                  <a:lnTo>
                    <a:pt x="469" y="5075"/>
                  </a:lnTo>
                  <a:lnTo>
                    <a:pt x="359" y="5295"/>
                  </a:lnTo>
                  <a:lnTo>
                    <a:pt x="248" y="5516"/>
                  </a:lnTo>
                  <a:lnTo>
                    <a:pt x="166" y="5737"/>
                  </a:lnTo>
                  <a:lnTo>
                    <a:pt x="83" y="5957"/>
                  </a:lnTo>
                  <a:lnTo>
                    <a:pt x="55" y="6205"/>
                  </a:lnTo>
                  <a:lnTo>
                    <a:pt x="28" y="6481"/>
                  </a:lnTo>
                  <a:lnTo>
                    <a:pt x="0" y="6757"/>
                  </a:lnTo>
                  <a:lnTo>
                    <a:pt x="0" y="7005"/>
                  </a:lnTo>
                  <a:lnTo>
                    <a:pt x="28" y="7253"/>
                  </a:lnTo>
                  <a:lnTo>
                    <a:pt x="138" y="7722"/>
                  </a:lnTo>
                  <a:lnTo>
                    <a:pt x="276" y="8163"/>
                  </a:lnTo>
                  <a:lnTo>
                    <a:pt x="469" y="8577"/>
                  </a:lnTo>
                  <a:lnTo>
                    <a:pt x="690" y="8963"/>
                  </a:lnTo>
                  <a:lnTo>
                    <a:pt x="938" y="9294"/>
                  </a:lnTo>
                  <a:lnTo>
                    <a:pt x="1214" y="9597"/>
                  </a:lnTo>
                  <a:lnTo>
                    <a:pt x="1489" y="9873"/>
                  </a:lnTo>
                  <a:lnTo>
                    <a:pt x="1738" y="10094"/>
                  </a:lnTo>
                  <a:lnTo>
                    <a:pt x="2013" y="10314"/>
                  </a:lnTo>
                  <a:lnTo>
                    <a:pt x="2234" y="10480"/>
                  </a:lnTo>
                  <a:lnTo>
                    <a:pt x="2620" y="10700"/>
                  </a:lnTo>
                  <a:lnTo>
                    <a:pt x="2785" y="10783"/>
                  </a:lnTo>
                  <a:lnTo>
                    <a:pt x="3585" y="11252"/>
                  </a:lnTo>
                  <a:lnTo>
                    <a:pt x="4412" y="11693"/>
                  </a:lnTo>
                  <a:lnTo>
                    <a:pt x="5267" y="12107"/>
                  </a:lnTo>
                  <a:lnTo>
                    <a:pt x="6177" y="12465"/>
                  </a:lnTo>
                  <a:lnTo>
                    <a:pt x="6867" y="12741"/>
                  </a:lnTo>
                  <a:lnTo>
                    <a:pt x="7556" y="12989"/>
                  </a:lnTo>
                  <a:lnTo>
                    <a:pt x="8273" y="13237"/>
                  </a:lnTo>
                  <a:lnTo>
                    <a:pt x="9018" y="13458"/>
                  </a:lnTo>
                  <a:lnTo>
                    <a:pt x="10507" y="13872"/>
                  </a:lnTo>
                  <a:lnTo>
                    <a:pt x="12051" y="14203"/>
                  </a:lnTo>
                  <a:lnTo>
                    <a:pt x="13651" y="14506"/>
                  </a:lnTo>
                  <a:lnTo>
                    <a:pt x="15278" y="14782"/>
                  </a:lnTo>
                  <a:lnTo>
                    <a:pt x="16932" y="14975"/>
                  </a:lnTo>
                  <a:lnTo>
                    <a:pt x="18642" y="15140"/>
                  </a:lnTo>
                  <a:lnTo>
                    <a:pt x="20324" y="15278"/>
                  </a:lnTo>
                  <a:lnTo>
                    <a:pt x="22062" y="15361"/>
                  </a:lnTo>
                  <a:lnTo>
                    <a:pt x="23771" y="15388"/>
                  </a:lnTo>
                  <a:lnTo>
                    <a:pt x="25509" y="15388"/>
                  </a:lnTo>
                  <a:lnTo>
                    <a:pt x="27218" y="15333"/>
                  </a:lnTo>
                  <a:lnTo>
                    <a:pt x="28928" y="15278"/>
                  </a:lnTo>
                  <a:lnTo>
                    <a:pt x="30610" y="15168"/>
                  </a:lnTo>
                  <a:lnTo>
                    <a:pt x="32265" y="15030"/>
                  </a:lnTo>
                  <a:lnTo>
                    <a:pt x="33892" y="14837"/>
                  </a:lnTo>
                  <a:lnTo>
                    <a:pt x="35491" y="14644"/>
                  </a:lnTo>
                  <a:lnTo>
                    <a:pt x="37063" y="14423"/>
                  </a:lnTo>
                  <a:lnTo>
                    <a:pt x="38552" y="14147"/>
                  </a:lnTo>
                  <a:lnTo>
                    <a:pt x="40014" y="13872"/>
                  </a:lnTo>
                  <a:lnTo>
                    <a:pt x="41393" y="13568"/>
                  </a:lnTo>
                  <a:lnTo>
                    <a:pt x="42717" y="13237"/>
                  </a:lnTo>
                  <a:lnTo>
                    <a:pt x="43957" y="12879"/>
                  </a:lnTo>
                  <a:lnTo>
                    <a:pt x="45116" y="12520"/>
                  </a:lnTo>
                  <a:lnTo>
                    <a:pt x="46219" y="12134"/>
                  </a:lnTo>
                  <a:lnTo>
                    <a:pt x="47184" y="11721"/>
                  </a:lnTo>
                  <a:lnTo>
                    <a:pt x="48094" y="11307"/>
                  </a:lnTo>
                  <a:lnTo>
                    <a:pt x="48866" y="10893"/>
                  </a:lnTo>
                  <a:lnTo>
                    <a:pt x="49225" y="10673"/>
                  </a:lnTo>
                  <a:lnTo>
                    <a:pt x="49556" y="10452"/>
                  </a:lnTo>
                  <a:lnTo>
                    <a:pt x="49831" y="10232"/>
                  </a:lnTo>
                  <a:lnTo>
                    <a:pt x="50107" y="9983"/>
                  </a:lnTo>
                  <a:lnTo>
                    <a:pt x="50328" y="9763"/>
                  </a:lnTo>
                  <a:lnTo>
                    <a:pt x="50521" y="9542"/>
                  </a:lnTo>
                  <a:lnTo>
                    <a:pt x="51072" y="8825"/>
                  </a:lnTo>
                  <a:lnTo>
                    <a:pt x="51514" y="8136"/>
                  </a:lnTo>
                  <a:lnTo>
                    <a:pt x="51679" y="7805"/>
                  </a:lnTo>
                  <a:lnTo>
                    <a:pt x="51844" y="7474"/>
                  </a:lnTo>
                  <a:lnTo>
                    <a:pt x="52010" y="7171"/>
                  </a:lnTo>
                  <a:lnTo>
                    <a:pt x="52120" y="6840"/>
                  </a:lnTo>
                  <a:lnTo>
                    <a:pt x="52203" y="6536"/>
                  </a:lnTo>
                  <a:lnTo>
                    <a:pt x="52286" y="6233"/>
                  </a:lnTo>
                  <a:lnTo>
                    <a:pt x="52341" y="5957"/>
                  </a:lnTo>
                  <a:lnTo>
                    <a:pt x="52368" y="5654"/>
                  </a:lnTo>
                  <a:lnTo>
                    <a:pt x="52368" y="5378"/>
                  </a:lnTo>
                  <a:lnTo>
                    <a:pt x="52341" y="5102"/>
                  </a:lnTo>
                  <a:lnTo>
                    <a:pt x="52313" y="4827"/>
                  </a:lnTo>
                  <a:lnTo>
                    <a:pt x="52231" y="4578"/>
                  </a:lnTo>
                  <a:lnTo>
                    <a:pt x="52231" y="4385"/>
                  </a:lnTo>
                  <a:lnTo>
                    <a:pt x="52231" y="4110"/>
                  </a:lnTo>
                  <a:lnTo>
                    <a:pt x="52148" y="3779"/>
                  </a:lnTo>
                  <a:lnTo>
                    <a:pt x="52010" y="3365"/>
                  </a:lnTo>
                  <a:lnTo>
                    <a:pt x="51927" y="3172"/>
                  </a:lnTo>
                  <a:lnTo>
                    <a:pt x="51789" y="2951"/>
                  </a:lnTo>
                  <a:lnTo>
                    <a:pt x="51651" y="2703"/>
                  </a:lnTo>
                  <a:lnTo>
                    <a:pt x="51486" y="2482"/>
                  </a:lnTo>
                  <a:lnTo>
                    <a:pt x="51265" y="2262"/>
                  </a:lnTo>
                  <a:lnTo>
                    <a:pt x="51017" y="2041"/>
                  </a:lnTo>
                  <a:lnTo>
                    <a:pt x="50741" y="1821"/>
                  </a:lnTo>
                  <a:lnTo>
                    <a:pt x="50410" y="1600"/>
                  </a:lnTo>
                  <a:lnTo>
                    <a:pt x="50300" y="1545"/>
                  </a:lnTo>
                  <a:lnTo>
                    <a:pt x="50135" y="1462"/>
                  </a:lnTo>
                  <a:lnTo>
                    <a:pt x="49693" y="1352"/>
                  </a:lnTo>
                  <a:lnTo>
                    <a:pt x="49087" y="1242"/>
                  </a:lnTo>
                  <a:lnTo>
                    <a:pt x="48287" y="1104"/>
                  </a:lnTo>
                  <a:lnTo>
                    <a:pt x="47349" y="993"/>
                  </a:lnTo>
                  <a:lnTo>
                    <a:pt x="46302" y="855"/>
                  </a:lnTo>
                  <a:lnTo>
                    <a:pt x="43764" y="635"/>
                  </a:lnTo>
                  <a:lnTo>
                    <a:pt x="40786" y="414"/>
                  </a:lnTo>
                  <a:lnTo>
                    <a:pt x="37477" y="221"/>
                  </a:lnTo>
                  <a:lnTo>
                    <a:pt x="33892" y="111"/>
                  </a:lnTo>
                  <a:lnTo>
                    <a:pt x="32017" y="56"/>
                  </a:lnTo>
                  <a:lnTo>
                    <a:pt x="30114" y="28"/>
                  </a:lnTo>
                  <a:lnTo>
                    <a:pt x="28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75"/>
            <p:cNvSpPr/>
            <p:nvPr/>
          </p:nvSpPr>
          <p:spPr>
            <a:xfrm>
              <a:off x="2052376" y="3063481"/>
              <a:ext cx="727560" cy="128632"/>
            </a:xfrm>
            <a:custGeom>
              <a:avLst/>
              <a:gdLst/>
              <a:ahLst/>
              <a:cxnLst/>
              <a:rect l="l" t="t" r="r" b="b"/>
              <a:pathLst>
                <a:path w="59429" h="10507" extrusionOk="0">
                  <a:moveTo>
                    <a:pt x="54492" y="0"/>
                  </a:moveTo>
                  <a:lnTo>
                    <a:pt x="3227" y="1517"/>
                  </a:lnTo>
                  <a:lnTo>
                    <a:pt x="2483" y="1903"/>
                  </a:lnTo>
                  <a:lnTo>
                    <a:pt x="1848" y="2289"/>
                  </a:lnTo>
                  <a:lnTo>
                    <a:pt x="1324" y="2647"/>
                  </a:lnTo>
                  <a:lnTo>
                    <a:pt x="883" y="3006"/>
                  </a:lnTo>
                  <a:lnTo>
                    <a:pt x="580" y="3364"/>
                  </a:lnTo>
                  <a:lnTo>
                    <a:pt x="332" y="3695"/>
                  </a:lnTo>
                  <a:lnTo>
                    <a:pt x="166" y="3999"/>
                  </a:lnTo>
                  <a:lnTo>
                    <a:pt x="56" y="4302"/>
                  </a:lnTo>
                  <a:lnTo>
                    <a:pt x="28" y="4550"/>
                  </a:lnTo>
                  <a:lnTo>
                    <a:pt x="1" y="4798"/>
                  </a:lnTo>
                  <a:lnTo>
                    <a:pt x="28" y="4991"/>
                  </a:lnTo>
                  <a:lnTo>
                    <a:pt x="56" y="5184"/>
                  </a:lnTo>
                  <a:lnTo>
                    <a:pt x="166" y="5405"/>
                  </a:lnTo>
                  <a:lnTo>
                    <a:pt x="221" y="5515"/>
                  </a:lnTo>
                  <a:lnTo>
                    <a:pt x="525" y="5874"/>
                  </a:lnTo>
                  <a:lnTo>
                    <a:pt x="828" y="6205"/>
                  </a:lnTo>
                  <a:lnTo>
                    <a:pt x="1131" y="6481"/>
                  </a:lnTo>
                  <a:lnTo>
                    <a:pt x="1462" y="6701"/>
                  </a:lnTo>
                  <a:lnTo>
                    <a:pt x="1766" y="6894"/>
                  </a:lnTo>
                  <a:lnTo>
                    <a:pt x="2069" y="7005"/>
                  </a:lnTo>
                  <a:lnTo>
                    <a:pt x="2400" y="7087"/>
                  </a:lnTo>
                  <a:lnTo>
                    <a:pt x="2703" y="7142"/>
                  </a:lnTo>
                  <a:lnTo>
                    <a:pt x="3310" y="7142"/>
                  </a:lnTo>
                  <a:lnTo>
                    <a:pt x="3613" y="7087"/>
                  </a:lnTo>
                  <a:lnTo>
                    <a:pt x="3917" y="7005"/>
                  </a:lnTo>
                  <a:lnTo>
                    <a:pt x="4220" y="6894"/>
                  </a:lnTo>
                  <a:lnTo>
                    <a:pt x="4523" y="6784"/>
                  </a:lnTo>
                  <a:lnTo>
                    <a:pt x="5130" y="6481"/>
                  </a:lnTo>
                  <a:lnTo>
                    <a:pt x="5709" y="6094"/>
                  </a:lnTo>
                  <a:lnTo>
                    <a:pt x="6288" y="5708"/>
                  </a:lnTo>
                  <a:lnTo>
                    <a:pt x="7364" y="4964"/>
                  </a:lnTo>
                  <a:lnTo>
                    <a:pt x="7557" y="4854"/>
                  </a:lnTo>
                  <a:lnTo>
                    <a:pt x="7750" y="4771"/>
                  </a:lnTo>
                  <a:lnTo>
                    <a:pt x="7915" y="4688"/>
                  </a:lnTo>
                  <a:lnTo>
                    <a:pt x="8108" y="4633"/>
                  </a:lnTo>
                  <a:lnTo>
                    <a:pt x="8274" y="4605"/>
                  </a:lnTo>
                  <a:lnTo>
                    <a:pt x="8439" y="4578"/>
                  </a:lnTo>
                  <a:lnTo>
                    <a:pt x="8743" y="4605"/>
                  </a:lnTo>
                  <a:lnTo>
                    <a:pt x="9046" y="4688"/>
                  </a:lnTo>
                  <a:lnTo>
                    <a:pt x="9349" y="4798"/>
                  </a:lnTo>
                  <a:lnTo>
                    <a:pt x="9597" y="4936"/>
                  </a:lnTo>
                  <a:lnTo>
                    <a:pt x="9846" y="5102"/>
                  </a:lnTo>
                  <a:lnTo>
                    <a:pt x="10066" y="5295"/>
                  </a:lnTo>
                  <a:lnTo>
                    <a:pt x="10259" y="5488"/>
                  </a:lnTo>
                  <a:lnTo>
                    <a:pt x="10563" y="5874"/>
                  </a:lnTo>
                  <a:lnTo>
                    <a:pt x="10728" y="6150"/>
                  </a:lnTo>
                  <a:lnTo>
                    <a:pt x="10811" y="6260"/>
                  </a:lnTo>
                  <a:lnTo>
                    <a:pt x="10811" y="6370"/>
                  </a:lnTo>
                  <a:lnTo>
                    <a:pt x="10866" y="6618"/>
                  </a:lnTo>
                  <a:lnTo>
                    <a:pt x="10949" y="6811"/>
                  </a:lnTo>
                  <a:lnTo>
                    <a:pt x="11031" y="7032"/>
                  </a:lnTo>
                  <a:lnTo>
                    <a:pt x="11142" y="7253"/>
                  </a:lnTo>
                  <a:lnTo>
                    <a:pt x="11307" y="7528"/>
                  </a:lnTo>
                  <a:lnTo>
                    <a:pt x="11500" y="7777"/>
                  </a:lnTo>
                  <a:lnTo>
                    <a:pt x="11748" y="8080"/>
                  </a:lnTo>
                  <a:lnTo>
                    <a:pt x="12052" y="8356"/>
                  </a:lnTo>
                  <a:lnTo>
                    <a:pt x="12410" y="8632"/>
                  </a:lnTo>
                  <a:lnTo>
                    <a:pt x="12824" y="8935"/>
                  </a:lnTo>
                  <a:lnTo>
                    <a:pt x="13320" y="9211"/>
                  </a:lnTo>
                  <a:lnTo>
                    <a:pt x="13872" y="9459"/>
                  </a:lnTo>
                  <a:lnTo>
                    <a:pt x="14506" y="9707"/>
                  </a:lnTo>
                  <a:lnTo>
                    <a:pt x="14837" y="9817"/>
                  </a:lnTo>
                  <a:lnTo>
                    <a:pt x="15168" y="9900"/>
                  </a:lnTo>
                  <a:lnTo>
                    <a:pt x="15499" y="9955"/>
                  </a:lnTo>
                  <a:lnTo>
                    <a:pt x="15830" y="9983"/>
                  </a:lnTo>
                  <a:lnTo>
                    <a:pt x="16161" y="10010"/>
                  </a:lnTo>
                  <a:lnTo>
                    <a:pt x="16795" y="10010"/>
                  </a:lnTo>
                  <a:lnTo>
                    <a:pt x="17098" y="9955"/>
                  </a:lnTo>
                  <a:lnTo>
                    <a:pt x="17733" y="9845"/>
                  </a:lnTo>
                  <a:lnTo>
                    <a:pt x="18339" y="9707"/>
                  </a:lnTo>
                  <a:lnTo>
                    <a:pt x="18918" y="9486"/>
                  </a:lnTo>
                  <a:lnTo>
                    <a:pt x="19470" y="9238"/>
                  </a:lnTo>
                  <a:lnTo>
                    <a:pt x="20021" y="8990"/>
                  </a:lnTo>
                  <a:lnTo>
                    <a:pt x="20573" y="8714"/>
                  </a:lnTo>
                  <a:lnTo>
                    <a:pt x="21566" y="8135"/>
                  </a:lnTo>
                  <a:lnTo>
                    <a:pt x="22476" y="7611"/>
                  </a:lnTo>
                  <a:lnTo>
                    <a:pt x="22917" y="7391"/>
                  </a:lnTo>
                  <a:lnTo>
                    <a:pt x="23303" y="7198"/>
                  </a:lnTo>
                  <a:lnTo>
                    <a:pt x="23496" y="7115"/>
                  </a:lnTo>
                  <a:lnTo>
                    <a:pt x="23689" y="7060"/>
                  </a:lnTo>
                  <a:lnTo>
                    <a:pt x="23882" y="7032"/>
                  </a:lnTo>
                  <a:lnTo>
                    <a:pt x="24048" y="7005"/>
                  </a:lnTo>
                  <a:lnTo>
                    <a:pt x="24406" y="7032"/>
                  </a:lnTo>
                  <a:lnTo>
                    <a:pt x="24765" y="7115"/>
                  </a:lnTo>
                  <a:lnTo>
                    <a:pt x="25096" y="7253"/>
                  </a:lnTo>
                  <a:lnTo>
                    <a:pt x="25399" y="7418"/>
                  </a:lnTo>
                  <a:lnTo>
                    <a:pt x="25702" y="7611"/>
                  </a:lnTo>
                  <a:lnTo>
                    <a:pt x="25978" y="7832"/>
                  </a:lnTo>
                  <a:lnTo>
                    <a:pt x="26226" y="8052"/>
                  </a:lnTo>
                  <a:lnTo>
                    <a:pt x="26447" y="8273"/>
                  </a:lnTo>
                  <a:lnTo>
                    <a:pt x="26805" y="8714"/>
                  </a:lnTo>
                  <a:lnTo>
                    <a:pt x="27026" y="9018"/>
                  </a:lnTo>
                  <a:lnTo>
                    <a:pt x="27109" y="9128"/>
                  </a:lnTo>
                  <a:lnTo>
                    <a:pt x="27247" y="9266"/>
                  </a:lnTo>
                  <a:lnTo>
                    <a:pt x="27660" y="9542"/>
                  </a:lnTo>
                  <a:lnTo>
                    <a:pt x="27964" y="9707"/>
                  </a:lnTo>
                  <a:lnTo>
                    <a:pt x="28295" y="9900"/>
                  </a:lnTo>
                  <a:lnTo>
                    <a:pt x="28681" y="10066"/>
                  </a:lnTo>
                  <a:lnTo>
                    <a:pt x="29067" y="10203"/>
                  </a:lnTo>
                  <a:lnTo>
                    <a:pt x="29508" y="10286"/>
                  </a:lnTo>
                  <a:lnTo>
                    <a:pt x="29977" y="10314"/>
                  </a:lnTo>
                  <a:lnTo>
                    <a:pt x="30197" y="10314"/>
                  </a:lnTo>
                  <a:lnTo>
                    <a:pt x="30445" y="10286"/>
                  </a:lnTo>
                  <a:lnTo>
                    <a:pt x="30694" y="10259"/>
                  </a:lnTo>
                  <a:lnTo>
                    <a:pt x="30914" y="10176"/>
                  </a:lnTo>
                  <a:lnTo>
                    <a:pt x="31162" y="10093"/>
                  </a:lnTo>
                  <a:lnTo>
                    <a:pt x="31411" y="9983"/>
                  </a:lnTo>
                  <a:lnTo>
                    <a:pt x="31631" y="9845"/>
                  </a:lnTo>
                  <a:lnTo>
                    <a:pt x="31879" y="9679"/>
                  </a:lnTo>
                  <a:lnTo>
                    <a:pt x="32100" y="9459"/>
                  </a:lnTo>
                  <a:lnTo>
                    <a:pt x="32348" y="9238"/>
                  </a:lnTo>
                  <a:lnTo>
                    <a:pt x="32569" y="8962"/>
                  </a:lnTo>
                  <a:lnTo>
                    <a:pt x="32790" y="8659"/>
                  </a:lnTo>
                  <a:lnTo>
                    <a:pt x="33010" y="8356"/>
                  </a:lnTo>
                  <a:lnTo>
                    <a:pt x="33231" y="8080"/>
                  </a:lnTo>
                  <a:lnTo>
                    <a:pt x="33479" y="7859"/>
                  </a:lnTo>
                  <a:lnTo>
                    <a:pt x="33727" y="7639"/>
                  </a:lnTo>
                  <a:lnTo>
                    <a:pt x="33975" y="7473"/>
                  </a:lnTo>
                  <a:lnTo>
                    <a:pt x="34224" y="7335"/>
                  </a:lnTo>
                  <a:lnTo>
                    <a:pt x="34472" y="7225"/>
                  </a:lnTo>
                  <a:lnTo>
                    <a:pt x="34747" y="7115"/>
                  </a:lnTo>
                  <a:lnTo>
                    <a:pt x="34996" y="7060"/>
                  </a:lnTo>
                  <a:lnTo>
                    <a:pt x="35271" y="7032"/>
                  </a:lnTo>
                  <a:lnTo>
                    <a:pt x="35520" y="7005"/>
                  </a:lnTo>
                  <a:lnTo>
                    <a:pt x="35768" y="7005"/>
                  </a:lnTo>
                  <a:lnTo>
                    <a:pt x="36292" y="7032"/>
                  </a:lnTo>
                  <a:lnTo>
                    <a:pt x="36788" y="7142"/>
                  </a:lnTo>
                  <a:lnTo>
                    <a:pt x="37229" y="7280"/>
                  </a:lnTo>
                  <a:lnTo>
                    <a:pt x="37671" y="7446"/>
                  </a:lnTo>
                  <a:lnTo>
                    <a:pt x="38057" y="7611"/>
                  </a:lnTo>
                  <a:lnTo>
                    <a:pt x="38388" y="7777"/>
                  </a:lnTo>
                  <a:lnTo>
                    <a:pt x="38856" y="8080"/>
                  </a:lnTo>
                  <a:lnTo>
                    <a:pt x="39022" y="8190"/>
                  </a:lnTo>
                  <a:lnTo>
                    <a:pt x="41669" y="10203"/>
                  </a:lnTo>
                  <a:lnTo>
                    <a:pt x="41890" y="10259"/>
                  </a:lnTo>
                  <a:lnTo>
                    <a:pt x="42469" y="10396"/>
                  </a:lnTo>
                  <a:lnTo>
                    <a:pt x="42855" y="10452"/>
                  </a:lnTo>
                  <a:lnTo>
                    <a:pt x="43296" y="10479"/>
                  </a:lnTo>
                  <a:lnTo>
                    <a:pt x="43765" y="10507"/>
                  </a:lnTo>
                  <a:lnTo>
                    <a:pt x="44261" y="10479"/>
                  </a:lnTo>
                  <a:lnTo>
                    <a:pt x="44785" y="10396"/>
                  </a:lnTo>
                  <a:lnTo>
                    <a:pt x="45034" y="10341"/>
                  </a:lnTo>
                  <a:lnTo>
                    <a:pt x="45282" y="10286"/>
                  </a:lnTo>
                  <a:lnTo>
                    <a:pt x="45530" y="10176"/>
                  </a:lnTo>
                  <a:lnTo>
                    <a:pt x="45778" y="10066"/>
                  </a:lnTo>
                  <a:lnTo>
                    <a:pt x="45999" y="9955"/>
                  </a:lnTo>
                  <a:lnTo>
                    <a:pt x="46219" y="9790"/>
                  </a:lnTo>
                  <a:lnTo>
                    <a:pt x="46440" y="9624"/>
                  </a:lnTo>
                  <a:lnTo>
                    <a:pt x="46633" y="9431"/>
                  </a:lnTo>
                  <a:lnTo>
                    <a:pt x="46826" y="9183"/>
                  </a:lnTo>
                  <a:lnTo>
                    <a:pt x="46992" y="8935"/>
                  </a:lnTo>
                  <a:lnTo>
                    <a:pt x="47157" y="8659"/>
                  </a:lnTo>
                  <a:lnTo>
                    <a:pt x="47267" y="8356"/>
                  </a:lnTo>
                  <a:lnTo>
                    <a:pt x="47378" y="8025"/>
                  </a:lnTo>
                  <a:lnTo>
                    <a:pt x="47488" y="7639"/>
                  </a:lnTo>
                  <a:lnTo>
                    <a:pt x="47571" y="7280"/>
                  </a:lnTo>
                  <a:lnTo>
                    <a:pt x="47681" y="6949"/>
                  </a:lnTo>
                  <a:lnTo>
                    <a:pt x="47791" y="6618"/>
                  </a:lnTo>
                  <a:lnTo>
                    <a:pt x="47929" y="6343"/>
                  </a:lnTo>
                  <a:lnTo>
                    <a:pt x="48067" y="6094"/>
                  </a:lnTo>
                  <a:lnTo>
                    <a:pt x="48260" y="5846"/>
                  </a:lnTo>
                  <a:lnTo>
                    <a:pt x="48426" y="5653"/>
                  </a:lnTo>
                  <a:lnTo>
                    <a:pt x="48619" y="5460"/>
                  </a:lnTo>
                  <a:lnTo>
                    <a:pt x="48812" y="5322"/>
                  </a:lnTo>
                  <a:lnTo>
                    <a:pt x="49005" y="5157"/>
                  </a:lnTo>
                  <a:lnTo>
                    <a:pt x="49225" y="5047"/>
                  </a:lnTo>
                  <a:lnTo>
                    <a:pt x="49446" y="4936"/>
                  </a:lnTo>
                  <a:lnTo>
                    <a:pt x="49887" y="4798"/>
                  </a:lnTo>
                  <a:lnTo>
                    <a:pt x="50301" y="4688"/>
                  </a:lnTo>
                  <a:lnTo>
                    <a:pt x="50742" y="4633"/>
                  </a:lnTo>
                  <a:lnTo>
                    <a:pt x="51156" y="4633"/>
                  </a:lnTo>
                  <a:lnTo>
                    <a:pt x="51514" y="4660"/>
                  </a:lnTo>
                  <a:lnTo>
                    <a:pt x="51873" y="4688"/>
                  </a:lnTo>
                  <a:lnTo>
                    <a:pt x="52341" y="4798"/>
                  </a:lnTo>
                  <a:lnTo>
                    <a:pt x="52534" y="4826"/>
                  </a:lnTo>
                  <a:lnTo>
                    <a:pt x="52810" y="4909"/>
                  </a:lnTo>
                  <a:lnTo>
                    <a:pt x="53527" y="5074"/>
                  </a:lnTo>
                  <a:lnTo>
                    <a:pt x="54024" y="5157"/>
                  </a:lnTo>
                  <a:lnTo>
                    <a:pt x="54575" y="5240"/>
                  </a:lnTo>
                  <a:lnTo>
                    <a:pt x="55182" y="5322"/>
                  </a:lnTo>
                  <a:lnTo>
                    <a:pt x="55789" y="5377"/>
                  </a:lnTo>
                  <a:lnTo>
                    <a:pt x="57002" y="5377"/>
                  </a:lnTo>
                  <a:lnTo>
                    <a:pt x="57581" y="5295"/>
                  </a:lnTo>
                  <a:lnTo>
                    <a:pt x="57857" y="5240"/>
                  </a:lnTo>
                  <a:lnTo>
                    <a:pt x="58133" y="5157"/>
                  </a:lnTo>
                  <a:lnTo>
                    <a:pt x="58353" y="5074"/>
                  </a:lnTo>
                  <a:lnTo>
                    <a:pt x="58574" y="4964"/>
                  </a:lnTo>
                  <a:lnTo>
                    <a:pt x="58794" y="4826"/>
                  </a:lnTo>
                  <a:lnTo>
                    <a:pt x="58960" y="4688"/>
                  </a:lnTo>
                  <a:lnTo>
                    <a:pt x="59125" y="4523"/>
                  </a:lnTo>
                  <a:lnTo>
                    <a:pt x="59236" y="4330"/>
                  </a:lnTo>
                  <a:lnTo>
                    <a:pt x="59346" y="4109"/>
                  </a:lnTo>
                  <a:lnTo>
                    <a:pt x="59401" y="3861"/>
                  </a:lnTo>
                  <a:lnTo>
                    <a:pt x="59429" y="3613"/>
                  </a:lnTo>
                  <a:lnTo>
                    <a:pt x="59429" y="3364"/>
                  </a:lnTo>
                  <a:lnTo>
                    <a:pt x="59401" y="3116"/>
                  </a:lnTo>
                  <a:lnTo>
                    <a:pt x="59318" y="2896"/>
                  </a:lnTo>
                  <a:lnTo>
                    <a:pt x="59236" y="2703"/>
                  </a:lnTo>
                  <a:lnTo>
                    <a:pt x="59125" y="2482"/>
                  </a:lnTo>
                  <a:lnTo>
                    <a:pt x="58987" y="2289"/>
                  </a:lnTo>
                  <a:lnTo>
                    <a:pt x="58850" y="2096"/>
                  </a:lnTo>
                  <a:lnTo>
                    <a:pt x="58656" y="1930"/>
                  </a:lnTo>
                  <a:lnTo>
                    <a:pt x="58463" y="1737"/>
                  </a:lnTo>
                  <a:lnTo>
                    <a:pt x="58050" y="1434"/>
                  </a:lnTo>
                  <a:lnTo>
                    <a:pt x="57609" y="1158"/>
                  </a:lnTo>
                  <a:lnTo>
                    <a:pt x="57112" y="910"/>
                  </a:lnTo>
                  <a:lnTo>
                    <a:pt x="56643" y="689"/>
                  </a:lnTo>
                  <a:lnTo>
                    <a:pt x="56175" y="496"/>
                  </a:lnTo>
                  <a:lnTo>
                    <a:pt x="55320" y="221"/>
                  </a:lnTo>
                  <a:lnTo>
                    <a:pt x="54713" y="55"/>
                  </a:lnTo>
                  <a:lnTo>
                    <a:pt x="544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75"/>
            <p:cNvSpPr/>
            <p:nvPr/>
          </p:nvSpPr>
          <p:spPr>
            <a:xfrm>
              <a:off x="2052376" y="3063481"/>
              <a:ext cx="727560" cy="128632"/>
            </a:xfrm>
            <a:custGeom>
              <a:avLst/>
              <a:gdLst/>
              <a:ahLst/>
              <a:cxnLst/>
              <a:rect l="l" t="t" r="r" b="b"/>
              <a:pathLst>
                <a:path w="59429" h="10507" fill="none" extrusionOk="0">
                  <a:moveTo>
                    <a:pt x="3227" y="1517"/>
                  </a:moveTo>
                  <a:lnTo>
                    <a:pt x="3227" y="1517"/>
                  </a:lnTo>
                  <a:lnTo>
                    <a:pt x="2483" y="1903"/>
                  </a:lnTo>
                  <a:lnTo>
                    <a:pt x="1848" y="2289"/>
                  </a:lnTo>
                  <a:lnTo>
                    <a:pt x="1324" y="2647"/>
                  </a:lnTo>
                  <a:lnTo>
                    <a:pt x="883" y="3006"/>
                  </a:lnTo>
                  <a:lnTo>
                    <a:pt x="580" y="3364"/>
                  </a:lnTo>
                  <a:lnTo>
                    <a:pt x="332" y="3695"/>
                  </a:lnTo>
                  <a:lnTo>
                    <a:pt x="166" y="3999"/>
                  </a:lnTo>
                  <a:lnTo>
                    <a:pt x="56" y="4302"/>
                  </a:lnTo>
                  <a:lnTo>
                    <a:pt x="28" y="4550"/>
                  </a:lnTo>
                  <a:lnTo>
                    <a:pt x="1" y="4798"/>
                  </a:lnTo>
                  <a:lnTo>
                    <a:pt x="28" y="4991"/>
                  </a:lnTo>
                  <a:lnTo>
                    <a:pt x="56" y="5184"/>
                  </a:lnTo>
                  <a:lnTo>
                    <a:pt x="166" y="5405"/>
                  </a:lnTo>
                  <a:lnTo>
                    <a:pt x="221" y="5515"/>
                  </a:lnTo>
                  <a:lnTo>
                    <a:pt x="221" y="5515"/>
                  </a:lnTo>
                  <a:lnTo>
                    <a:pt x="525" y="5874"/>
                  </a:lnTo>
                  <a:lnTo>
                    <a:pt x="828" y="6205"/>
                  </a:lnTo>
                  <a:lnTo>
                    <a:pt x="1131" y="6481"/>
                  </a:lnTo>
                  <a:lnTo>
                    <a:pt x="1462" y="6701"/>
                  </a:lnTo>
                  <a:lnTo>
                    <a:pt x="1766" y="6894"/>
                  </a:lnTo>
                  <a:lnTo>
                    <a:pt x="2069" y="7005"/>
                  </a:lnTo>
                  <a:lnTo>
                    <a:pt x="2400" y="7087"/>
                  </a:lnTo>
                  <a:lnTo>
                    <a:pt x="2703" y="7142"/>
                  </a:lnTo>
                  <a:lnTo>
                    <a:pt x="3007" y="7142"/>
                  </a:lnTo>
                  <a:lnTo>
                    <a:pt x="3310" y="7142"/>
                  </a:lnTo>
                  <a:lnTo>
                    <a:pt x="3613" y="7087"/>
                  </a:lnTo>
                  <a:lnTo>
                    <a:pt x="3917" y="7005"/>
                  </a:lnTo>
                  <a:lnTo>
                    <a:pt x="4220" y="6894"/>
                  </a:lnTo>
                  <a:lnTo>
                    <a:pt x="4523" y="6784"/>
                  </a:lnTo>
                  <a:lnTo>
                    <a:pt x="5130" y="6481"/>
                  </a:lnTo>
                  <a:lnTo>
                    <a:pt x="5130" y="6481"/>
                  </a:lnTo>
                  <a:lnTo>
                    <a:pt x="5709" y="6094"/>
                  </a:lnTo>
                  <a:lnTo>
                    <a:pt x="6288" y="5708"/>
                  </a:lnTo>
                  <a:lnTo>
                    <a:pt x="7364" y="4964"/>
                  </a:lnTo>
                  <a:lnTo>
                    <a:pt x="7364" y="4964"/>
                  </a:lnTo>
                  <a:lnTo>
                    <a:pt x="7557" y="4854"/>
                  </a:lnTo>
                  <a:lnTo>
                    <a:pt x="7750" y="4771"/>
                  </a:lnTo>
                  <a:lnTo>
                    <a:pt x="7915" y="4688"/>
                  </a:lnTo>
                  <a:lnTo>
                    <a:pt x="8108" y="4633"/>
                  </a:lnTo>
                  <a:lnTo>
                    <a:pt x="8274" y="4605"/>
                  </a:lnTo>
                  <a:lnTo>
                    <a:pt x="8439" y="4578"/>
                  </a:lnTo>
                  <a:lnTo>
                    <a:pt x="8743" y="4605"/>
                  </a:lnTo>
                  <a:lnTo>
                    <a:pt x="9046" y="4688"/>
                  </a:lnTo>
                  <a:lnTo>
                    <a:pt x="9349" y="4798"/>
                  </a:lnTo>
                  <a:lnTo>
                    <a:pt x="9597" y="4936"/>
                  </a:lnTo>
                  <a:lnTo>
                    <a:pt x="9846" y="5102"/>
                  </a:lnTo>
                  <a:lnTo>
                    <a:pt x="10066" y="5295"/>
                  </a:lnTo>
                  <a:lnTo>
                    <a:pt x="10259" y="5488"/>
                  </a:lnTo>
                  <a:lnTo>
                    <a:pt x="10563" y="5874"/>
                  </a:lnTo>
                  <a:lnTo>
                    <a:pt x="10728" y="6150"/>
                  </a:lnTo>
                  <a:lnTo>
                    <a:pt x="10811" y="6260"/>
                  </a:lnTo>
                  <a:lnTo>
                    <a:pt x="10811" y="6260"/>
                  </a:lnTo>
                  <a:lnTo>
                    <a:pt x="10811" y="6370"/>
                  </a:lnTo>
                  <a:lnTo>
                    <a:pt x="10866" y="6618"/>
                  </a:lnTo>
                  <a:lnTo>
                    <a:pt x="10949" y="6811"/>
                  </a:lnTo>
                  <a:lnTo>
                    <a:pt x="11031" y="7032"/>
                  </a:lnTo>
                  <a:lnTo>
                    <a:pt x="11142" y="7253"/>
                  </a:lnTo>
                  <a:lnTo>
                    <a:pt x="11307" y="7528"/>
                  </a:lnTo>
                  <a:lnTo>
                    <a:pt x="11500" y="7777"/>
                  </a:lnTo>
                  <a:lnTo>
                    <a:pt x="11748" y="8080"/>
                  </a:lnTo>
                  <a:lnTo>
                    <a:pt x="12052" y="8356"/>
                  </a:lnTo>
                  <a:lnTo>
                    <a:pt x="12410" y="8632"/>
                  </a:lnTo>
                  <a:lnTo>
                    <a:pt x="12824" y="8935"/>
                  </a:lnTo>
                  <a:lnTo>
                    <a:pt x="13320" y="9211"/>
                  </a:lnTo>
                  <a:lnTo>
                    <a:pt x="13872" y="9459"/>
                  </a:lnTo>
                  <a:lnTo>
                    <a:pt x="14506" y="9707"/>
                  </a:lnTo>
                  <a:lnTo>
                    <a:pt x="14506" y="9707"/>
                  </a:lnTo>
                  <a:lnTo>
                    <a:pt x="14837" y="9817"/>
                  </a:lnTo>
                  <a:lnTo>
                    <a:pt x="15168" y="9900"/>
                  </a:lnTo>
                  <a:lnTo>
                    <a:pt x="15499" y="9955"/>
                  </a:lnTo>
                  <a:lnTo>
                    <a:pt x="15830" y="9983"/>
                  </a:lnTo>
                  <a:lnTo>
                    <a:pt x="16161" y="10010"/>
                  </a:lnTo>
                  <a:lnTo>
                    <a:pt x="16492" y="10010"/>
                  </a:lnTo>
                  <a:lnTo>
                    <a:pt x="16795" y="10010"/>
                  </a:lnTo>
                  <a:lnTo>
                    <a:pt x="17098" y="9955"/>
                  </a:lnTo>
                  <a:lnTo>
                    <a:pt x="17733" y="9845"/>
                  </a:lnTo>
                  <a:lnTo>
                    <a:pt x="18339" y="9707"/>
                  </a:lnTo>
                  <a:lnTo>
                    <a:pt x="18918" y="9486"/>
                  </a:lnTo>
                  <a:lnTo>
                    <a:pt x="19470" y="9238"/>
                  </a:lnTo>
                  <a:lnTo>
                    <a:pt x="20021" y="8990"/>
                  </a:lnTo>
                  <a:lnTo>
                    <a:pt x="20573" y="8714"/>
                  </a:lnTo>
                  <a:lnTo>
                    <a:pt x="21566" y="8135"/>
                  </a:lnTo>
                  <a:lnTo>
                    <a:pt x="22476" y="7611"/>
                  </a:lnTo>
                  <a:lnTo>
                    <a:pt x="22917" y="7391"/>
                  </a:lnTo>
                  <a:lnTo>
                    <a:pt x="23303" y="7198"/>
                  </a:lnTo>
                  <a:lnTo>
                    <a:pt x="23303" y="7198"/>
                  </a:lnTo>
                  <a:lnTo>
                    <a:pt x="23496" y="7115"/>
                  </a:lnTo>
                  <a:lnTo>
                    <a:pt x="23689" y="7060"/>
                  </a:lnTo>
                  <a:lnTo>
                    <a:pt x="23882" y="7032"/>
                  </a:lnTo>
                  <a:lnTo>
                    <a:pt x="24048" y="7005"/>
                  </a:lnTo>
                  <a:lnTo>
                    <a:pt x="24406" y="7032"/>
                  </a:lnTo>
                  <a:lnTo>
                    <a:pt x="24765" y="7115"/>
                  </a:lnTo>
                  <a:lnTo>
                    <a:pt x="25096" y="7253"/>
                  </a:lnTo>
                  <a:lnTo>
                    <a:pt x="25399" y="7418"/>
                  </a:lnTo>
                  <a:lnTo>
                    <a:pt x="25702" y="7611"/>
                  </a:lnTo>
                  <a:lnTo>
                    <a:pt x="25978" y="7832"/>
                  </a:lnTo>
                  <a:lnTo>
                    <a:pt x="26226" y="8052"/>
                  </a:lnTo>
                  <a:lnTo>
                    <a:pt x="26447" y="8273"/>
                  </a:lnTo>
                  <a:lnTo>
                    <a:pt x="26805" y="8714"/>
                  </a:lnTo>
                  <a:lnTo>
                    <a:pt x="27026" y="9018"/>
                  </a:lnTo>
                  <a:lnTo>
                    <a:pt x="27109" y="9128"/>
                  </a:lnTo>
                  <a:lnTo>
                    <a:pt x="27109" y="9128"/>
                  </a:lnTo>
                  <a:lnTo>
                    <a:pt x="27247" y="9266"/>
                  </a:lnTo>
                  <a:lnTo>
                    <a:pt x="27660" y="9542"/>
                  </a:lnTo>
                  <a:lnTo>
                    <a:pt x="27964" y="9707"/>
                  </a:lnTo>
                  <a:lnTo>
                    <a:pt x="28295" y="9900"/>
                  </a:lnTo>
                  <a:lnTo>
                    <a:pt x="28681" y="10066"/>
                  </a:lnTo>
                  <a:lnTo>
                    <a:pt x="29067" y="10203"/>
                  </a:lnTo>
                  <a:lnTo>
                    <a:pt x="29508" y="10286"/>
                  </a:lnTo>
                  <a:lnTo>
                    <a:pt x="29977" y="10314"/>
                  </a:lnTo>
                  <a:lnTo>
                    <a:pt x="30197" y="10314"/>
                  </a:lnTo>
                  <a:lnTo>
                    <a:pt x="30445" y="10286"/>
                  </a:lnTo>
                  <a:lnTo>
                    <a:pt x="30694" y="10259"/>
                  </a:lnTo>
                  <a:lnTo>
                    <a:pt x="30914" y="10176"/>
                  </a:lnTo>
                  <a:lnTo>
                    <a:pt x="31162" y="10093"/>
                  </a:lnTo>
                  <a:lnTo>
                    <a:pt x="31411" y="9983"/>
                  </a:lnTo>
                  <a:lnTo>
                    <a:pt x="31631" y="9845"/>
                  </a:lnTo>
                  <a:lnTo>
                    <a:pt x="31879" y="9679"/>
                  </a:lnTo>
                  <a:lnTo>
                    <a:pt x="32100" y="9459"/>
                  </a:lnTo>
                  <a:lnTo>
                    <a:pt x="32348" y="9238"/>
                  </a:lnTo>
                  <a:lnTo>
                    <a:pt x="32569" y="8962"/>
                  </a:lnTo>
                  <a:lnTo>
                    <a:pt x="32790" y="8659"/>
                  </a:lnTo>
                  <a:lnTo>
                    <a:pt x="32790" y="8659"/>
                  </a:lnTo>
                  <a:lnTo>
                    <a:pt x="33010" y="8356"/>
                  </a:lnTo>
                  <a:lnTo>
                    <a:pt x="33231" y="8080"/>
                  </a:lnTo>
                  <a:lnTo>
                    <a:pt x="33479" y="7859"/>
                  </a:lnTo>
                  <a:lnTo>
                    <a:pt x="33727" y="7639"/>
                  </a:lnTo>
                  <a:lnTo>
                    <a:pt x="33975" y="7473"/>
                  </a:lnTo>
                  <a:lnTo>
                    <a:pt x="34224" y="7335"/>
                  </a:lnTo>
                  <a:lnTo>
                    <a:pt x="34472" y="7225"/>
                  </a:lnTo>
                  <a:lnTo>
                    <a:pt x="34747" y="7115"/>
                  </a:lnTo>
                  <a:lnTo>
                    <a:pt x="34996" y="7060"/>
                  </a:lnTo>
                  <a:lnTo>
                    <a:pt x="35271" y="7032"/>
                  </a:lnTo>
                  <a:lnTo>
                    <a:pt x="35520" y="7005"/>
                  </a:lnTo>
                  <a:lnTo>
                    <a:pt x="35768" y="7005"/>
                  </a:lnTo>
                  <a:lnTo>
                    <a:pt x="36292" y="7032"/>
                  </a:lnTo>
                  <a:lnTo>
                    <a:pt x="36788" y="7142"/>
                  </a:lnTo>
                  <a:lnTo>
                    <a:pt x="37229" y="7280"/>
                  </a:lnTo>
                  <a:lnTo>
                    <a:pt x="37671" y="7446"/>
                  </a:lnTo>
                  <a:lnTo>
                    <a:pt x="38057" y="7611"/>
                  </a:lnTo>
                  <a:lnTo>
                    <a:pt x="38388" y="7777"/>
                  </a:lnTo>
                  <a:lnTo>
                    <a:pt x="38856" y="8080"/>
                  </a:lnTo>
                  <a:lnTo>
                    <a:pt x="39022" y="8190"/>
                  </a:lnTo>
                  <a:lnTo>
                    <a:pt x="41669" y="10203"/>
                  </a:lnTo>
                  <a:lnTo>
                    <a:pt x="41669" y="10203"/>
                  </a:lnTo>
                  <a:lnTo>
                    <a:pt x="41890" y="10259"/>
                  </a:lnTo>
                  <a:lnTo>
                    <a:pt x="42469" y="10396"/>
                  </a:lnTo>
                  <a:lnTo>
                    <a:pt x="42855" y="10452"/>
                  </a:lnTo>
                  <a:lnTo>
                    <a:pt x="43296" y="10479"/>
                  </a:lnTo>
                  <a:lnTo>
                    <a:pt x="43765" y="10507"/>
                  </a:lnTo>
                  <a:lnTo>
                    <a:pt x="44261" y="10479"/>
                  </a:lnTo>
                  <a:lnTo>
                    <a:pt x="44785" y="10396"/>
                  </a:lnTo>
                  <a:lnTo>
                    <a:pt x="45034" y="10341"/>
                  </a:lnTo>
                  <a:lnTo>
                    <a:pt x="45282" y="10286"/>
                  </a:lnTo>
                  <a:lnTo>
                    <a:pt x="45530" y="10176"/>
                  </a:lnTo>
                  <a:lnTo>
                    <a:pt x="45778" y="10066"/>
                  </a:lnTo>
                  <a:lnTo>
                    <a:pt x="45999" y="9955"/>
                  </a:lnTo>
                  <a:lnTo>
                    <a:pt x="46219" y="9790"/>
                  </a:lnTo>
                  <a:lnTo>
                    <a:pt x="46440" y="9624"/>
                  </a:lnTo>
                  <a:lnTo>
                    <a:pt x="46633" y="9431"/>
                  </a:lnTo>
                  <a:lnTo>
                    <a:pt x="46826" y="9183"/>
                  </a:lnTo>
                  <a:lnTo>
                    <a:pt x="46992" y="8935"/>
                  </a:lnTo>
                  <a:lnTo>
                    <a:pt x="47157" y="8659"/>
                  </a:lnTo>
                  <a:lnTo>
                    <a:pt x="47267" y="8356"/>
                  </a:lnTo>
                  <a:lnTo>
                    <a:pt x="47378" y="8025"/>
                  </a:lnTo>
                  <a:lnTo>
                    <a:pt x="47488" y="7639"/>
                  </a:lnTo>
                  <a:lnTo>
                    <a:pt x="47488" y="7639"/>
                  </a:lnTo>
                  <a:lnTo>
                    <a:pt x="47571" y="7280"/>
                  </a:lnTo>
                  <a:lnTo>
                    <a:pt x="47681" y="6949"/>
                  </a:lnTo>
                  <a:lnTo>
                    <a:pt x="47791" y="6618"/>
                  </a:lnTo>
                  <a:lnTo>
                    <a:pt x="47929" y="6343"/>
                  </a:lnTo>
                  <a:lnTo>
                    <a:pt x="48067" y="6094"/>
                  </a:lnTo>
                  <a:lnTo>
                    <a:pt x="48260" y="5846"/>
                  </a:lnTo>
                  <a:lnTo>
                    <a:pt x="48426" y="5653"/>
                  </a:lnTo>
                  <a:lnTo>
                    <a:pt x="48619" y="5460"/>
                  </a:lnTo>
                  <a:lnTo>
                    <a:pt x="48812" y="5322"/>
                  </a:lnTo>
                  <a:lnTo>
                    <a:pt x="49005" y="5157"/>
                  </a:lnTo>
                  <a:lnTo>
                    <a:pt x="49225" y="5047"/>
                  </a:lnTo>
                  <a:lnTo>
                    <a:pt x="49446" y="4936"/>
                  </a:lnTo>
                  <a:lnTo>
                    <a:pt x="49887" y="4798"/>
                  </a:lnTo>
                  <a:lnTo>
                    <a:pt x="50301" y="4688"/>
                  </a:lnTo>
                  <a:lnTo>
                    <a:pt x="50742" y="4633"/>
                  </a:lnTo>
                  <a:lnTo>
                    <a:pt x="51156" y="4633"/>
                  </a:lnTo>
                  <a:lnTo>
                    <a:pt x="51514" y="4660"/>
                  </a:lnTo>
                  <a:lnTo>
                    <a:pt x="51873" y="4688"/>
                  </a:lnTo>
                  <a:lnTo>
                    <a:pt x="52341" y="4798"/>
                  </a:lnTo>
                  <a:lnTo>
                    <a:pt x="52534" y="4826"/>
                  </a:lnTo>
                  <a:lnTo>
                    <a:pt x="52534" y="4826"/>
                  </a:lnTo>
                  <a:lnTo>
                    <a:pt x="52810" y="4909"/>
                  </a:lnTo>
                  <a:lnTo>
                    <a:pt x="53527" y="5074"/>
                  </a:lnTo>
                  <a:lnTo>
                    <a:pt x="54024" y="5157"/>
                  </a:lnTo>
                  <a:lnTo>
                    <a:pt x="54575" y="5240"/>
                  </a:lnTo>
                  <a:lnTo>
                    <a:pt x="55182" y="5322"/>
                  </a:lnTo>
                  <a:lnTo>
                    <a:pt x="55789" y="5377"/>
                  </a:lnTo>
                  <a:lnTo>
                    <a:pt x="56395" y="5377"/>
                  </a:lnTo>
                  <a:lnTo>
                    <a:pt x="57002" y="5377"/>
                  </a:lnTo>
                  <a:lnTo>
                    <a:pt x="57581" y="5295"/>
                  </a:lnTo>
                  <a:lnTo>
                    <a:pt x="57857" y="5240"/>
                  </a:lnTo>
                  <a:lnTo>
                    <a:pt x="58133" y="5157"/>
                  </a:lnTo>
                  <a:lnTo>
                    <a:pt x="58353" y="5074"/>
                  </a:lnTo>
                  <a:lnTo>
                    <a:pt x="58574" y="4964"/>
                  </a:lnTo>
                  <a:lnTo>
                    <a:pt x="58794" y="4826"/>
                  </a:lnTo>
                  <a:lnTo>
                    <a:pt x="58960" y="4688"/>
                  </a:lnTo>
                  <a:lnTo>
                    <a:pt x="59125" y="4523"/>
                  </a:lnTo>
                  <a:lnTo>
                    <a:pt x="59236" y="4330"/>
                  </a:lnTo>
                  <a:lnTo>
                    <a:pt x="59346" y="4109"/>
                  </a:lnTo>
                  <a:lnTo>
                    <a:pt x="59401" y="3861"/>
                  </a:lnTo>
                  <a:lnTo>
                    <a:pt x="59401" y="3861"/>
                  </a:lnTo>
                  <a:lnTo>
                    <a:pt x="59429" y="3613"/>
                  </a:lnTo>
                  <a:lnTo>
                    <a:pt x="59429" y="3364"/>
                  </a:lnTo>
                  <a:lnTo>
                    <a:pt x="59401" y="3116"/>
                  </a:lnTo>
                  <a:lnTo>
                    <a:pt x="59318" y="2896"/>
                  </a:lnTo>
                  <a:lnTo>
                    <a:pt x="59236" y="2703"/>
                  </a:lnTo>
                  <a:lnTo>
                    <a:pt x="59125" y="2482"/>
                  </a:lnTo>
                  <a:lnTo>
                    <a:pt x="58987" y="2289"/>
                  </a:lnTo>
                  <a:lnTo>
                    <a:pt x="58850" y="2096"/>
                  </a:lnTo>
                  <a:lnTo>
                    <a:pt x="58656" y="1930"/>
                  </a:lnTo>
                  <a:lnTo>
                    <a:pt x="58463" y="1737"/>
                  </a:lnTo>
                  <a:lnTo>
                    <a:pt x="58050" y="1434"/>
                  </a:lnTo>
                  <a:lnTo>
                    <a:pt x="57609" y="1158"/>
                  </a:lnTo>
                  <a:lnTo>
                    <a:pt x="57112" y="910"/>
                  </a:lnTo>
                  <a:lnTo>
                    <a:pt x="56643" y="689"/>
                  </a:lnTo>
                  <a:lnTo>
                    <a:pt x="56175" y="496"/>
                  </a:lnTo>
                  <a:lnTo>
                    <a:pt x="55320" y="221"/>
                  </a:lnTo>
                  <a:lnTo>
                    <a:pt x="54713" y="55"/>
                  </a:lnTo>
                  <a:lnTo>
                    <a:pt x="5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75"/>
            <p:cNvSpPr/>
            <p:nvPr/>
          </p:nvSpPr>
          <p:spPr>
            <a:xfrm>
              <a:off x="2048324" y="3059429"/>
              <a:ext cx="735664" cy="136736"/>
            </a:xfrm>
            <a:custGeom>
              <a:avLst/>
              <a:gdLst/>
              <a:ahLst/>
              <a:cxnLst/>
              <a:rect l="l" t="t" r="r" b="b"/>
              <a:pathLst>
                <a:path w="60091" h="11169" extrusionOk="0">
                  <a:moveTo>
                    <a:pt x="54741" y="0"/>
                  </a:moveTo>
                  <a:lnTo>
                    <a:pt x="54630" y="55"/>
                  </a:lnTo>
                  <a:lnTo>
                    <a:pt x="54548" y="138"/>
                  </a:lnTo>
                  <a:lnTo>
                    <a:pt x="54492" y="248"/>
                  </a:lnTo>
                  <a:lnTo>
                    <a:pt x="54492" y="386"/>
                  </a:lnTo>
                  <a:lnTo>
                    <a:pt x="54520" y="496"/>
                  </a:lnTo>
                  <a:lnTo>
                    <a:pt x="54630" y="607"/>
                  </a:lnTo>
                  <a:lnTo>
                    <a:pt x="54741" y="662"/>
                  </a:lnTo>
                  <a:lnTo>
                    <a:pt x="54989" y="717"/>
                  </a:lnTo>
                  <a:lnTo>
                    <a:pt x="55540" y="855"/>
                  </a:lnTo>
                  <a:lnTo>
                    <a:pt x="56340" y="1131"/>
                  </a:lnTo>
                  <a:lnTo>
                    <a:pt x="56809" y="1296"/>
                  </a:lnTo>
                  <a:lnTo>
                    <a:pt x="57250" y="1489"/>
                  </a:lnTo>
                  <a:lnTo>
                    <a:pt x="57691" y="1737"/>
                  </a:lnTo>
                  <a:lnTo>
                    <a:pt x="58133" y="1986"/>
                  </a:lnTo>
                  <a:lnTo>
                    <a:pt x="58519" y="2261"/>
                  </a:lnTo>
                  <a:lnTo>
                    <a:pt x="58850" y="2592"/>
                  </a:lnTo>
                  <a:lnTo>
                    <a:pt x="59015" y="2758"/>
                  </a:lnTo>
                  <a:lnTo>
                    <a:pt x="59125" y="2923"/>
                  </a:lnTo>
                  <a:lnTo>
                    <a:pt x="59236" y="3116"/>
                  </a:lnTo>
                  <a:lnTo>
                    <a:pt x="59318" y="3282"/>
                  </a:lnTo>
                  <a:lnTo>
                    <a:pt x="59374" y="3502"/>
                  </a:lnTo>
                  <a:lnTo>
                    <a:pt x="59429" y="3695"/>
                  </a:lnTo>
                  <a:lnTo>
                    <a:pt x="59429" y="3916"/>
                  </a:lnTo>
                  <a:lnTo>
                    <a:pt x="59401" y="4137"/>
                  </a:lnTo>
                  <a:lnTo>
                    <a:pt x="59318" y="4385"/>
                  </a:lnTo>
                  <a:lnTo>
                    <a:pt x="59208" y="4605"/>
                  </a:lnTo>
                  <a:lnTo>
                    <a:pt x="59043" y="4798"/>
                  </a:lnTo>
                  <a:lnTo>
                    <a:pt x="58822" y="4964"/>
                  </a:lnTo>
                  <a:lnTo>
                    <a:pt x="58657" y="5047"/>
                  </a:lnTo>
                  <a:lnTo>
                    <a:pt x="58491" y="5129"/>
                  </a:lnTo>
                  <a:lnTo>
                    <a:pt x="58105" y="5240"/>
                  </a:lnTo>
                  <a:lnTo>
                    <a:pt x="57691" y="5322"/>
                  </a:lnTo>
                  <a:lnTo>
                    <a:pt x="57223" y="5378"/>
                  </a:lnTo>
                  <a:lnTo>
                    <a:pt x="56257" y="5378"/>
                  </a:lnTo>
                  <a:lnTo>
                    <a:pt x="55761" y="5350"/>
                  </a:lnTo>
                  <a:lnTo>
                    <a:pt x="55292" y="5295"/>
                  </a:lnTo>
                  <a:lnTo>
                    <a:pt x="54410" y="5157"/>
                  </a:lnTo>
                  <a:lnTo>
                    <a:pt x="53665" y="5019"/>
                  </a:lnTo>
                  <a:lnTo>
                    <a:pt x="52976" y="4854"/>
                  </a:lnTo>
                  <a:lnTo>
                    <a:pt x="52562" y="4743"/>
                  </a:lnTo>
                  <a:lnTo>
                    <a:pt x="52176" y="4688"/>
                  </a:lnTo>
                  <a:lnTo>
                    <a:pt x="51680" y="4633"/>
                  </a:lnTo>
                  <a:lnTo>
                    <a:pt x="51101" y="4633"/>
                  </a:lnTo>
                  <a:lnTo>
                    <a:pt x="50797" y="4661"/>
                  </a:lnTo>
                  <a:lnTo>
                    <a:pt x="50494" y="4716"/>
                  </a:lnTo>
                  <a:lnTo>
                    <a:pt x="50163" y="4771"/>
                  </a:lnTo>
                  <a:lnTo>
                    <a:pt x="49860" y="4881"/>
                  </a:lnTo>
                  <a:lnTo>
                    <a:pt x="49529" y="5019"/>
                  </a:lnTo>
                  <a:lnTo>
                    <a:pt x="49225" y="5185"/>
                  </a:lnTo>
                  <a:lnTo>
                    <a:pt x="48894" y="5405"/>
                  </a:lnTo>
                  <a:lnTo>
                    <a:pt x="48619" y="5653"/>
                  </a:lnTo>
                  <a:lnTo>
                    <a:pt x="48343" y="5957"/>
                  </a:lnTo>
                  <a:lnTo>
                    <a:pt x="48095" y="6260"/>
                  </a:lnTo>
                  <a:lnTo>
                    <a:pt x="47902" y="6619"/>
                  </a:lnTo>
                  <a:lnTo>
                    <a:pt x="47736" y="7032"/>
                  </a:lnTo>
                  <a:lnTo>
                    <a:pt x="47598" y="7446"/>
                  </a:lnTo>
                  <a:lnTo>
                    <a:pt x="47488" y="7915"/>
                  </a:lnTo>
                  <a:lnTo>
                    <a:pt x="47405" y="8273"/>
                  </a:lnTo>
                  <a:lnTo>
                    <a:pt x="47295" y="8604"/>
                  </a:lnTo>
                  <a:lnTo>
                    <a:pt x="47157" y="8880"/>
                  </a:lnTo>
                  <a:lnTo>
                    <a:pt x="46992" y="9156"/>
                  </a:lnTo>
                  <a:lnTo>
                    <a:pt x="46799" y="9431"/>
                  </a:lnTo>
                  <a:lnTo>
                    <a:pt x="46606" y="9652"/>
                  </a:lnTo>
                  <a:lnTo>
                    <a:pt x="46385" y="9845"/>
                  </a:lnTo>
                  <a:lnTo>
                    <a:pt x="46109" y="10010"/>
                  </a:lnTo>
                  <a:lnTo>
                    <a:pt x="45833" y="10148"/>
                  </a:lnTo>
                  <a:lnTo>
                    <a:pt x="45558" y="10286"/>
                  </a:lnTo>
                  <a:lnTo>
                    <a:pt x="45254" y="10369"/>
                  </a:lnTo>
                  <a:lnTo>
                    <a:pt x="44923" y="10424"/>
                  </a:lnTo>
                  <a:lnTo>
                    <a:pt x="44620" y="10479"/>
                  </a:lnTo>
                  <a:lnTo>
                    <a:pt x="43738" y="10479"/>
                  </a:lnTo>
                  <a:lnTo>
                    <a:pt x="43186" y="10452"/>
                  </a:lnTo>
                  <a:lnTo>
                    <a:pt x="42745" y="10369"/>
                  </a:lnTo>
                  <a:lnTo>
                    <a:pt x="42166" y="10231"/>
                  </a:lnTo>
                  <a:lnTo>
                    <a:pt x="39573" y="8273"/>
                  </a:lnTo>
                  <a:lnTo>
                    <a:pt x="39187" y="7997"/>
                  </a:lnTo>
                  <a:lnTo>
                    <a:pt x="38774" y="7749"/>
                  </a:lnTo>
                  <a:lnTo>
                    <a:pt x="38222" y="7501"/>
                  </a:lnTo>
                  <a:lnTo>
                    <a:pt x="37919" y="7363"/>
                  </a:lnTo>
                  <a:lnTo>
                    <a:pt x="37616" y="7253"/>
                  </a:lnTo>
                  <a:lnTo>
                    <a:pt x="37257" y="7142"/>
                  </a:lnTo>
                  <a:lnTo>
                    <a:pt x="36926" y="7060"/>
                  </a:lnTo>
                  <a:lnTo>
                    <a:pt x="36540" y="7005"/>
                  </a:lnTo>
                  <a:lnTo>
                    <a:pt x="36182" y="6977"/>
                  </a:lnTo>
                  <a:lnTo>
                    <a:pt x="35795" y="7005"/>
                  </a:lnTo>
                  <a:lnTo>
                    <a:pt x="35409" y="7032"/>
                  </a:lnTo>
                  <a:lnTo>
                    <a:pt x="35023" y="7115"/>
                  </a:lnTo>
                  <a:lnTo>
                    <a:pt x="34665" y="7253"/>
                  </a:lnTo>
                  <a:lnTo>
                    <a:pt x="34306" y="7418"/>
                  </a:lnTo>
                  <a:lnTo>
                    <a:pt x="33975" y="7611"/>
                  </a:lnTo>
                  <a:lnTo>
                    <a:pt x="33672" y="7859"/>
                  </a:lnTo>
                  <a:lnTo>
                    <a:pt x="33369" y="8135"/>
                  </a:lnTo>
                  <a:lnTo>
                    <a:pt x="33093" y="8439"/>
                  </a:lnTo>
                  <a:lnTo>
                    <a:pt x="32845" y="8797"/>
                  </a:lnTo>
                  <a:lnTo>
                    <a:pt x="32624" y="9128"/>
                  </a:lnTo>
                  <a:lnTo>
                    <a:pt x="32376" y="9404"/>
                  </a:lnTo>
                  <a:lnTo>
                    <a:pt x="32128" y="9624"/>
                  </a:lnTo>
                  <a:lnTo>
                    <a:pt x="31852" y="9845"/>
                  </a:lnTo>
                  <a:lnTo>
                    <a:pt x="31576" y="10010"/>
                  </a:lnTo>
                  <a:lnTo>
                    <a:pt x="31300" y="10148"/>
                  </a:lnTo>
                  <a:lnTo>
                    <a:pt x="31025" y="10231"/>
                  </a:lnTo>
                  <a:lnTo>
                    <a:pt x="30721" y="10286"/>
                  </a:lnTo>
                  <a:lnTo>
                    <a:pt x="30446" y="10314"/>
                  </a:lnTo>
                  <a:lnTo>
                    <a:pt x="30170" y="10314"/>
                  </a:lnTo>
                  <a:lnTo>
                    <a:pt x="29922" y="10286"/>
                  </a:lnTo>
                  <a:lnTo>
                    <a:pt x="29673" y="10231"/>
                  </a:lnTo>
                  <a:lnTo>
                    <a:pt x="29425" y="10176"/>
                  </a:lnTo>
                  <a:lnTo>
                    <a:pt x="29177" y="10093"/>
                  </a:lnTo>
                  <a:lnTo>
                    <a:pt x="28736" y="9900"/>
                  </a:lnTo>
                  <a:lnTo>
                    <a:pt x="28377" y="9707"/>
                  </a:lnTo>
                  <a:lnTo>
                    <a:pt x="28046" y="9514"/>
                  </a:lnTo>
                  <a:lnTo>
                    <a:pt x="27688" y="9238"/>
                  </a:lnTo>
                  <a:lnTo>
                    <a:pt x="27522" y="8990"/>
                  </a:lnTo>
                  <a:lnTo>
                    <a:pt x="27219" y="8632"/>
                  </a:lnTo>
                  <a:lnTo>
                    <a:pt x="26833" y="8163"/>
                  </a:lnTo>
                  <a:lnTo>
                    <a:pt x="26585" y="7942"/>
                  </a:lnTo>
                  <a:lnTo>
                    <a:pt x="26309" y="7722"/>
                  </a:lnTo>
                  <a:lnTo>
                    <a:pt x="26033" y="7501"/>
                  </a:lnTo>
                  <a:lnTo>
                    <a:pt x="25702" y="7336"/>
                  </a:lnTo>
                  <a:lnTo>
                    <a:pt x="25371" y="7170"/>
                  </a:lnTo>
                  <a:lnTo>
                    <a:pt x="25041" y="7060"/>
                  </a:lnTo>
                  <a:lnTo>
                    <a:pt x="24682" y="7005"/>
                  </a:lnTo>
                  <a:lnTo>
                    <a:pt x="24296" y="7005"/>
                  </a:lnTo>
                  <a:lnTo>
                    <a:pt x="24103" y="7032"/>
                  </a:lnTo>
                  <a:lnTo>
                    <a:pt x="23910" y="7060"/>
                  </a:lnTo>
                  <a:lnTo>
                    <a:pt x="23689" y="7142"/>
                  </a:lnTo>
                  <a:lnTo>
                    <a:pt x="23496" y="7198"/>
                  </a:lnTo>
                  <a:lnTo>
                    <a:pt x="23110" y="7391"/>
                  </a:lnTo>
                  <a:lnTo>
                    <a:pt x="22697" y="7611"/>
                  </a:lnTo>
                  <a:lnTo>
                    <a:pt x="21842" y="8108"/>
                  </a:lnTo>
                  <a:lnTo>
                    <a:pt x="21125" y="8521"/>
                  </a:lnTo>
                  <a:lnTo>
                    <a:pt x="20325" y="8963"/>
                  </a:lnTo>
                  <a:lnTo>
                    <a:pt x="19525" y="9349"/>
                  </a:lnTo>
                  <a:lnTo>
                    <a:pt x="19084" y="9514"/>
                  </a:lnTo>
                  <a:lnTo>
                    <a:pt x="18670" y="9680"/>
                  </a:lnTo>
                  <a:lnTo>
                    <a:pt x="18229" y="9790"/>
                  </a:lnTo>
                  <a:lnTo>
                    <a:pt x="17788" y="9900"/>
                  </a:lnTo>
                  <a:lnTo>
                    <a:pt x="17319" y="9983"/>
                  </a:lnTo>
                  <a:lnTo>
                    <a:pt x="16850" y="10010"/>
                  </a:lnTo>
                  <a:lnTo>
                    <a:pt x="16381" y="10010"/>
                  </a:lnTo>
                  <a:lnTo>
                    <a:pt x="15913" y="9955"/>
                  </a:lnTo>
                  <a:lnTo>
                    <a:pt x="15444" y="9873"/>
                  </a:lnTo>
                  <a:lnTo>
                    <a:pt x="14947" y="9707"/>
                  </a:lnTo>
                  <a:lnTo>
                    <a:pt x="14368" y="9486"/>
                  </a:lnTo>
                  <a:lnTo>
                    <a:pt x="13844" y="9238"/>
                  </a:lnTo>
                  <a:lnTo>
                    <a:pt x="13403" y="8990"/>
                  </a:lnTo>
                  <a:lnTo>
                    <a:pt x="13017" y="8742"/>
                  </a:lnTo>
                  <a:lnTo>
                    <a:pt x="12659" y="8494"/>
                  </a:lnTo>
                  <a:lnTo>
                    <a:pt x="12383" y="8246"/>
                  </a:lnTo>
                  <a:lnTo>
                    <a:pt x="12162" y="7970"/>
                  </a:lnTo>
                  <a:lnTo>
                    <a:pt x="11969" y="7749"/>
                  </a:lnTo>
                  <a:lnTo>
                    <a:pt x="11804" y="7501"/>
                  </a:lnTo>
                  <a:lnTo>
                    <a:pt x="11693" y="7308"/>
                  </a:lnTo>
                  <a:lnTo>
                    <a:pt x="11556" y="6949"/>
                  </a:lnTo>
                  <a:lnTo>
                    <a:pt x="11500" y="6701"/>
                  </a:lnTo>
                  <a:lnTo>
                    <a:pt x="11473" y="6591"/>
                  </a:lnTo>
                  <a:lnTo>
                    <a:pt x="11473" y="6508"/>
                  </a:lnTo>
                  <a:lnTo>
                    <a:pt x="11445" y="6425"/>
                  </a:lnTo>
                  <a:lnTo>
                    <a:pt x="11280" y="6177"/>
                  </a:lnTo>
                  <a:lnTo>
                    <a:pt x="11087" y="5929"/>
                  </a:lnTo>
                  <a:lnTo>
                    <a:pt x="10866" y="5626"/>
                  </a:lnTo>
                  <a:lnTo>
                    <a:pt x="10563" y="5322"/>
                  </a:lnTo>
                  <a:lnTo>
                    <a:pt x="10204" y="5047"/>
                  </a:lnTo>
                  <a:lnTo>
                    <a:pt x="10011" y="4936"/>
                  </a:lnTo>
                  <a:lnTo>
                    <a:pt x="9818" y="4798"/>
                  </a:lnTo>
                  <a:lnTo>
                    <a:pt x="9598" y="4716"/>
                  </a:lnTo>
                  <a:lnTo>
                    <a:pt x="9349" y="4633"/>
                  </a:lnTo>
                  <a:lnTo>
                    <a:pt x="9129" y="4605"/>
                  </a:lnTo>
                  <a:lnTo>
                    <a:pt x="8881" y="4578"/>
                  </a:lnTo>
                  <a:lnTo>
                    <a:pt x="8660" y="4578"/>
                  </a:lnTo>
                  <a:lnTo>
                    <a:pt x="8439" y="4633"/>
                  </a:lnTo>
                  <a:lnTo>
                    <a:pt x="8191" y="4688"/>
                  </a:lnTo>
                  <a:lnTo>
                    <a:pt x="7971" y="4771"/>
                  </a:lnTo>
                  <a:lnTo>
                    <a:pt x="7750" y="4881"/>
                  </a:lnTo>
                  <a:lnTo>
                    <a:pt x="7502" y="5019"/>
                  </a:lnTo>
                  <a:lnTo>
                    <a:pt x="6785" y="5515"/>
                  </a:lnTo>
                  <a:lnTo>
                    <a:pt x="6040" y="6039"/>
                  </a:lnTo>
                  <a:lnTo>
                    <a:pt x="5682" y="6288"/>
                  </a:lnTo>
                  <a:lnTo>
                    <a:pt x="5296" y="6508"/>
                  </a:lnTo>
                  <a:lnTo>
                    <a:pt x="4772" y="6784"/>
                  </a:lnTo>
                  <a:lnTo>
                    <a:pt x="4523" y="6894"/>
                  </a:lnTo>
                  <a:lnTo>
                    <a:pt x="4248" y="6977"/>
                  </a:lnTo>
                  <a:lnTo>
                    <a:pt x="3972" y="7060"/>
                  </a:lnTo>
                  <a:lnTo>
                    <a:pt x="3696" y="7115"/>
                  </a:lnTo>
                  <a:lnTo>
                    <a:pt x="3420" y="7142"/>
                  </a:lnTo>
                  <a:lnTo>
                    <a:pt x="3145" y="7142"/>
                  </a:lnTo>
                  <a:lnTo>
                    <a:pt x="2869" y="7115"/>
                  </a:lnTo>
                  <a:lnTo>
                    <a:pt x="2566" y="7032"/>
                  </a:lnTo>
                  <a:lnTo>
                    <a:pt x="2290" y="6922"/>
                  </a:lnTo>
                  <a:lnTo>
                    <a:pt x="1986" y="6756"/>
                  </a:lnTo>
                  <a:lnTo>
                    <a:pt x="1711" y="6563"/>
                  </a:lnTo>
                  <a:lnTo>
                    <a:pt x="1407" y="6315"/>
                  </a:lnTo>
                  <a:lnTo>
                    <a:pt x="1104" y="6012"/>
                  </a:lnTo>
                  <a:lnTo>
                    <a:pt x="828" y="5626"/>
                  </a:lnTo>
                  <a:lnTo>
                    <a:pt x="773" y="5571"/>
                  </a:lnTo>
                  <a:lnTo>
                    <a:pt x="718" y="5378"/>
                  </a:lnTo>
                  <a:lnTo>
                    <a:pt x="690" y="5240"/>
                  </a:lnTo>
                  <a:lnTo>
                    <a:pt x="663" y="5102"/>
                  </a:lnTo>
                  <a:lnTo>
                    <a:pt x="690" y="4909"/>
                  </a:lnTo>
                  <a:lnTo>
                    <a:pt x="718" y="4716"/>
                  </a:lnTo>
                  <a:lnTo>
                    <a:pt x="801" y="4468"/>
                  </a:lnTo>
                  <a:lnTo>
                    <a:pt x="938" y="4219"/>
                  </a:lnTo>
                  <a:lnTo>
                    <a:pt x="1159" y="3916"/>
                  </a:lnTo>
                  <a:lnTo>
                    <a:pt x="1462" y="3585"/>
                  </a:lnTo>
                  <a:lnTo>
                    <a:pt x="1849" y="3254"/>
                  </a:lnTo>
                  <a:lnTo>
                    <a:pt x="2345" y="2896"/>
                  </a:lnTo>
                  <a:lnTo>
                    <a:pt x="2952" y="2537"/>
                  </a:lnTo>
                  <a:lnTo>
                    <a:pt x="3724" y="2151"/>
                  </a:lnTo>
                  <a:lnTo>
                    <a:pt x="3806" y="2068"/>
                  </a:lnTo>
                  <a:lnTo>
                    <a:pt x="3889" y="1958"/>
                  </a:lnTo>
                  <a:lnTo>
                    <a:pt x="3917" y="1820"/>
                  </a:lnTo>
                  <a:lnTo>
                    <a:pt x="3862" y="1710"/>
                  </a:lnTo>
                  <a:lnTo>
                    <a:pt x="3806" y="1600"/>
                  </a:lnTo>
                  <a:lnTo>
                    <a:pt x="3696" y="1517"/>
                  </a:lnTo>
                  <a:lnTo>
                    <a:pt x="3558" y="1517"/>
                  </a:lnTo>
                  <a:lnTo>
                    <a:pt x="3420" y="1544"/>
                  </a:lnTo>
                  <a:lnTo>
                    <a:pt x="2731" y="1903"/>
                  </a:lnTo>
                  <a:lnTo>
                    <a:pt x="2124" y="2261"/>
                  </a:lnTo>
                  <a:lnTo>
                    <a:pt x="1573" y="2620"/>
                  </a:lnTo>
                  <a:lnTo>
                    <a:pt x="1104" y="3006"/>
                  </a:lnTo>
                  <a:lnTo>
                    <a:pt x="718" y="3392"/>
                  </a:lnTo>
                  <a:lnTo>
                    <a:pt x="580" y="3585"/>
                  </a:lnTo>
                  <a:lnTo>
                    <a:pt x="415" y="3778"/>
                  </a:lnTo>
                  <a:lnTo>
                    <a:pt x="304" y="3971"/>
                  </a:lnTo>
                  <a:lnTo>
                    <a:pt x="194" y="4164"/>
                  </a:lnTo>
                  <a:lnTo>
                    <a:pt x="111" y="4385"/>
                  </a:lnTo>
                  <a:lnTo>
                    <a:pt x="56" y="4578"/>
                  </a:lnTo>
                  <a:lnTo>
                    <a:pt x="1" y="4881"/>
                  </a:lnTo>
                  <a:lnTo>
                    <a:pt x="1" y="5157"/>
                  </a:lnTo>
                  <a:lnTo>
                    <a:pt x="28" y="5405"/>
                  </a:lnTo>
                  <a:lnTo>
                    <a:pt x="84" y="5626"/>
                  </a:lnTo>
                  <a:lnTo>
                    <a:pt x="139" y="5791"/>
                  </a:lnTo>
                  <a:lnTo>
                    <a:pt x="221" y="5929"/>
                  </a:lnTo>
                  <a:lnTo>
                    <a:pt x="277" y="6039"/>
                  </a:lnTo>
                  <a:lnTo>
                    <a:pt x="525" y="6343"/>
                  </a:lnTo>
                  <a:lnTo>
                    <a:pt x="745" y="6591"/>
                  </a:lnTo>
                  <a:lnTo>
                    <a:pt x="994" y="6839"/>
                  </a:lnTo>
                  <a:lnTo>
                    <a:pt x="1214" y="7032"/>
                  </a:lnTo>
                  <a:lnTo>
                    <a:pt x="1462" y="7225"/>
                  </a:lnTo>
                  <a:lnTo>
                    <a:pt x="1683" y="7363"/>
                  </a:lnTo>
                  <a:lnTo>
                    <a:pt x="1931" y="7501"/>
                  </a:lnTo>
                  <a:lnTo>
                    <a:pt x="2152" y="7611"/>
                  </a:lnTo>
                  <a:lnTo>
                    <a:pt x="2400" y="7694"/>
                  </a:lnTo>
                  <a:lnTo>
                    <a:pt x="2648" y="7749"/>
                  </a:lnTo>
                  <a:lnTo>
                    <a:pt x="2869" y="7804"/>
                  </a:lnTo>
                  <a:lnTo>
                    <a:pt x="3117" y="7832"/>
                  </a:lnTo>
                  <a:lnTo>
                    <a:pt x="3338" y="7832"/>
                  </a:lnTo>
                  <a:lnTo>
                    <a:pt x="3586" y="7804"/>
                  </a:lnTo>
                  <a:lnTo>
                    <a:pt x="4027" y="7749"/>
                  </a:lnTo>
                  <a:lnTo>
                    <a:pt x="4441" y="7611"/>
                  </a:lnTo>
                  <a:lnTo>
                    <a:pt x="4854" y="7473"/>
                  </a:lnTo>
                  <a:lnTo>
                    <a:pt x="5268" y="7280"/>
                  </a:lnTo>
                  <a:lnTo>
                    <a:pt x="5627" y="7087"/>
                  </a:lnTo>
                  <a:lnTo>
                    <a:pt x="6013" y="6839"/>
                  </a:lnTo>
                  <a:lnTo>
                    <a:pt x="6426" y="6591"/>
                  </a:lnTo>
                  <a:lnTo>
                    <a:pt x="7171" y="6067"/>
                  </a:lnTo>
                  <a:lnTo>
                    <a:pt x="7888" y="5571"/>
                  </a:lnTo>
                  <a:lnTo>
                    <a:pt x="8219" y="5405"/>
                  </a:lnTo>
                  <a:lnTo>
                    <a:pt x="8384" y="5322"/>
                  </a:lnTo>
                  <a:lnTo>
                    <a:pt x="8550" y="5295"/>
                  </a:lnTo>
                  <a:lnTo>
                    <a:pt x="8715" y="5267"/>
                  </a:lnTo>
                  <a:lnTo>
                    <a:pt x="9018" y="5267"/>
                  </a:lnTo>
                  <a:lnTo>
                    <a:pt x="9184" y="5295"/>
                  </a:lnTo>
                  <a:lnTo>
                    <a:pt x="9349" y="5350"/>
                  </a:lnTo>
                  <a:lnTo>
                    <a:pt x="9487" y="5405"/>
                  </a:lnTo>
                  <a:lnTo>
                    <a:pt x="9791" y="5571"/>
                  </a:lnTo>
                  <a:lnTo>
                    <a:pt x="10039" y="5764"/>
                  </a:lnTo>
                  <a:lnTo>
                    <a:pt x="10259" y="5984"/>
                  </a:lnTo>
                  <a:lnTo>
                    <a:pt x="10452" y="6205"/>
                  </a:lnTo>
                  <a:lnTo>
                    <a:pt x="10618" y="6398"/>
                  </a:lnTo>
                  <a:lnTo>
                    <a:pt x="10811" y="6701"/>
                  </a:lnTo>
                  <a:lnTo>
                    <a:pt x="10866" y="6949"/>
                  </a:lnTo>
                  <a:lnTo>
                    <a:pt x="10976" y="7308"/>
                  </a:lnTo>
                  <a:lnTo>
                    <a:pt x="11059" y="7501"/>
                  </a:lnTo>
                  <a:lnTo>
                    <a:pt x="11169" y="7749"/>
                  </a:lnTo>
                  <a:lnTo>
                    <a:pt x="11335" y="7997"/>
                  </a:lnTo>
                  <a:lnTo>
                    <a:pt x="11500" y="8246"/>
                  </a:lnTo>
                  <a:lnTo>
                    <a:pt x="11749" y="8521"/>
                  </a:lnTo>
                  <a:lnTo>
                    <a:pt x="11997" y="8797"/>
                  </a:lnTo>
                  <a:lnTo>
                    <a:pt x="12328" y="9073"/>
                  </a:lnTo>
                  <a:lnTo>
                    <a:pt x="12686" y="9349"/>
                  </a:lnTo>
                  <a:lnTo>
                    <a:pt x="13100" y="9624"/>
                  </a:lnTo>
                  <a:lnTo>
                    <a:pt x="13569" y="9873"/>
                  </a:lnTo>
                  <a:lnTo>
                    <a:pt x="14120" y="10121"/>
                  </a:lnTo>
                  <a:lnTo>
                    <a:pt x="14727" y="10341"/>
                  </a:lnTo>
                  <a:lnTo>
                    <a:pt x="15278" y="10507"/>
                  </a:lnTo>
                  <a:lnTo>
                    <a:pt x="15802" y="10617"/>
                  </a:lnTo>
                  <a:lnTo>
                    <a:pt x="16326" y="10672"/>
                  </a:lnTo>
                  <a:lnTo>
                    <a:pt x="16850" y="10672"/>
                  </a:lnTo>
                  <a:lnTo>
                    <a:pt x="17347" y="10645"/>
                  </a:lnTo>
                  <a:lnTo>
                    <a:pt x="17871" y="10562"/>
                  </a:lnTo>
                  <a:lnTo>
                    <a:pt x="18339" y="10452"/>
                  </a:lnTo>
                  <a:lnTo>
                    <a:pt x="18836" y="10314"/>
                  </a:lnTo>
                  <a:lnTo>
                    <a:pt x="19305" y="10148"/>
                  </a:lnTo>
                  <a:lnTo>
                    <a:pt x="19746" y="9983"/>
                  </a:lnTo>
                  <a:lnTo>
                    <a:pt x="20187" y="9762"/>
                  </a:lnTo>
                  <a:lnTo>
                    <a:pt x="20628" y="9569"/>
                  </a:lnTo>
                  <a:lnTo>
                    <a:pt x="21428" y="9128"/>
                  </a:lnTo>
                  <a:lnTo>
                    <a:pt x="22200" y="8687"/>
                  </a:lnTo>
                  <a:lnTo>
                    <a:pt x="23027" y="8190"/>
                  </a:lnTo>
                  <a:lnTo>
                    <a:pt x="23414" y="7997"/>
                  </a:lnTo>
                  <a:lnTo>
                    <a:pt x="23772" y="7832"/>
                  </a:lnTo>
                  <a:lnTo>
                    <a:pt x="23937" y="7777"/>
                  </a:lnTo>
                  <a:lnTo>
                    <a:pt x="24103" y="7722"/>
                  </a:lnTo>
                  <a:lnTo>
                    <a:pt x="24406" y="7694"/>
                  </a:lnTo>
                  <a:lnTo>
                    <a:pt x="24737" y="7694"/>
                  </a:lnTo>
                  <a:lnTo>
                    <a:pt x="25041" y="7777"/>
                  </a:lnTo>
                  <a:lnTo>
                    <a:pt x="25344" y="7887"/>
                  </a:lnTo>
                  <a:lnTo>
                    <a:pt x="25620" y="8053"/>
                  </a:lnTo>
                  <a:lnTo>
                    <a:pt x="25868" y="8246"/>
                  </a:lnTo>
                  <a:lnTo>
                    <a:pt x="26116" y="8439"/>
                  </a:lnTo>
                  <a:lnTo>
                    <a:pt x="26337" y="8632"/>
                  </a:lnTo>
                  <a:lnTo>
                    <a:pt x="26530" y="8852"/>
                  </a:lnTo>
                  <a:lnTo>
                    <a:pt x="26861" y="9238"/>
                  </a:lnTo>
                  <a:lnTo>
                    <a:pt x="27081" y="9514"/>
                  </a:lnTo>
                  <a:lnTo>
                    <a:pt x="27136" y="9652"/>
                  </a:lnTo>
                  <a:lnTo>
                    <a:pt x="27219" y="9707"/>
                  </a:lnTo>
                  <a:lnTo>
                    <a:pt x="27522" y="9983"/>
                  </a:lnTo>
                  <a:lnTo>
                    <a:pt x="27881" y="10203"/>
                  </a:lnTo>
                  <a:lnTo>
                    <a:pt x="28322" y="10452"/>
                  </a:lnTo>
                  <a:lnTo>
                    <a:pt x="28846" y="10700"/>
                  </a:lnTo>
                  <a:lnTo>
                    <a:pt x="29149" y="10783"/>
                  </a:lnTo>
                  <a:lnTo>
                    <a:pt x="29453" y="10893"/>
                  </a:lnTo>
                  <a:lnTo>
                    <a:pt x="29784" y="10948"/>
                  </a:lnTo>
                  <a:lnTo>
                    <a:pt x="30115" y="10976"/>
                  </a:lnTo>
                  <a:lnTo>
                    <a:pt x="30446" y="11003"/>
                  </a:lnTo>
                  <a:lnTo>
                    <a:pt x="30804" y="10976"/>
                  </a:lnTo>
                  <a:lnTo>
                    <a:pt x="31163" y="10893"/>
                  </a:lnTo>
                  <a:lnTo>
                    <a:pt x="31521" y="10783"/>
                  </a:lnTo>
                  <a:lnTo>
                    <a:pt x="31880" y="10617"/>
                  </a:lnTo>
                  <a:lnTo>
                    <a:pt x="32210" y="10424"/>
                  </a:lnTo>
                  <a:lnTo>
                    <a:pt x="32541" y="10176"/>
                  </a:lnTo>
                  <a:lnTo>
                    <a:pt x="32845" y="9873"/>
                  </a:lnTo>
                  <a:lnTo>
                    <a:pt x="33121" y="9542"/>
                  </a:lnTo>
                  <a:lnTo>
                    <a:pt x="33396" y="9183"/>
                  </a:lnTo>
                  <a:lnTo>
                    <a:pt x="33617" y="8880"/>
                  </a:lnTo>
                  <a:lnTo>
                    <a:pt x="33838" y="8604"/>
                  </a:lnTo>
                  <a:lnTo>
                    <a:pt x="34086" y="8383"/>
                  </a:lnTo>
                  <a:lnTo>
                    <a:pt x="34334" y="8190"/>
                  </a:lnTo>
                  <a:lnTo>
                    <a:pt x="34610" y="7997"/>
                  </a:lnTo>
                  <a:lnTo>
                    <a:pt x="34913" y="7859"/>
                  </a:lnTo>
                  <a:lnTo>
                    <a:pt x="35189" y="7777"/>
                  </a:lnTo>
                  <a:lnTo>
                    <a:pt x="35492" y="7694"/>
                  </a:lnTo>
                  <a:lnTo>
                    <a:pt x="35851" y="7666"/>
                  </a:lnTo>
                  <a:lnTo>
                    <a:pt x="36182" y="7666"/>
                  </a:lnTo>
                  <a:lnTo>
                    <a:pt x="36512" y="7694"/>
                  </a:lnTo>
                  <a:lnTo>
                    <a:pt x="36843" y="7749"/>
                  </a:lnTo>
                  <a:lnTo>
                    <a:pt x="37147" y="7832"/>
                  </a:lnTo>
                  <a:lnTo>
                    <a:pt x="37450" y="7915"/>
                  </a:lnTo>
                  <a:lnTo>
                    <a:pt x="38002" y="8135"/>
                  </a:lnTo>
                  <a:lnTo>
                    <a:pt x="38470" y="8356"/>
                  </a:lnTo>
                  <a:lnTo>
                    <a:pt x="38829" y="8576"/>
                  </a:lnTo>
                  <a:lnTo>
                    <a:pt x="39160" y="8797"/>
                  </a:lnTo>
                  <a:lnTo>
                    <a:pt x="41807" y="10810"/>
                  </a:lnTo>
                  <a:lnTo>
                    <a:pt x="41917" y="10865"/>
                  </a:lnTo>
                  <a:lnTo>
                    <a:pt x="42414" y="10976"/>
                  </a:lnTo>
                  <a:lnTo>
                    <a:pt x="42910" y="11086"/>
                  </a:lnTo>
                  <a:lnTo>
                    <a:pt x="43545" y="11141"/>
                  </a:lnTo>
                  <a:lnTo>
                    <a:pt x="43875" y="11169"/>
                  </a:lnTo>
                  <a:lnTo>
                    <a:pt x="44234" y="11169"/>
                  </a:lnTo>
                  <a:lnTo>
                    <a:pt x="44592" y="11141"/>
                  </a:lnTo>
                  <a:lnTo>
                    <a:pt x="44979" y="11114"/>
                  </a:lnTo>
                  <a:lnTo>
                    <a:pt x="45365" y="11031"/>
                  </a:lnTo>
                  <a:lnTo>
                    <a:pt x="45751" y="10920"/>
                  </a:lnTo>
                  <a:lnTo>
                    <a:pt x="46109" y="10783"/>
                  </a:lnTo>
                  <a:lnTo>
                    <a:pt x="46468" y="10590"/>
                  </a:lnTo>
                  <a:lnTo>
                    <a:pt x="46771" y="10369"/>
                  </a:lnTo>
                  <a:lnTo>
                    <a:pt x="47074" y="10148"/>
                  </a:lnTo>
                  <a:lnTo>
                    <a:pt x="47323" y="9873"/>
                  </a:lnTo>
                  <a:lnTo>
                    <a:pt x="47543" y="9569"/>
                  </a:lnTo>
                  <a:lnTo>
                    <a:pt x="47736" y="9238"/>
                  </a:lnTo>
                  <a:lnTo>
                    <a:pt x="47902" y="8852"/>
                  </a:lnTo>
                  <a:lnTo>
                    <a:pt x="48040" y="8466"/>
                  </a:lnTo>
                  <a:lnTo>
                    <a:pt x="48150" y="8053"/>
                  </a:lnTo>
                  <a:lnTo>
                    <a:pt x="48233" y="7666"/>
                  </a:lnTo>
                  <a:lnTo>
                    <a:pt x="48343" y="7308"/>
                  </a:lnTo>
                  <a:lnTo>
                    <a:pt x="48481" y="6977"/>
                  </a:lnTo>
                  <a:lnTo>
                    <a:pt x="48646" y="6674"/>
                  </a:lnTo>
                  <a:lnTo>
                    <a:pt x="48839" y="6398"/>
                  </a:lnTo>
                  <a:lnTo>
                    <a:pt x="49060" y="6150"/>
                  </a:lnTo>
                  <a:lnTo>
                    <a:pt x="49308" y="5929"/>
                  </a:lnTo>
                  <a:lnTo>
                    <a:pt x="49584" y="5764"/>
                  </a:lnTo>
                  <a:lnTo>
                    <a:pt x="49832" y="5626"/>
                  </a:lnTo>
                  <a:lnTo>
                    <a:pt x="50108" y="5515"/>
                  </a:lnTo>
                  <a:lnTo>
                    <a:pt x="50384" y="5433"/>
                  </a:lnTo>
                  <a:lnTo>
                    <a:pt x="50632" y="5378"/>
                  </a:lnTo>
                  <a:lnTo>
                    <a:pt x="50908" y="5322"/>
                  </a:lnTo>
                  <a:lnTo>
                    <a:pt x="51680" y="5322"/>
                  </a:lnTo>
                  <a:lnTo>
                    <a:pt x="52121" y="5350"/>
                  </a:lnTo>
                  <a:lnTo>
                    <a:pt x="52452" y="5405"/>
                  </a:lnTo>
                  <a:lnTo>
                    <a:pt x="52783" y="5488"/>
                  </a:lnTo>
                  <a:lnTo>
                    <a:pt x="53031" y="5543"/>
                  </a:lnTo>
                  <a:lnTo>
                    <a:pt x="53582" y="5681"/>
                  </a:lnTo>
                  <a:lnTo>
                    <a:pt x="54382" y="5846"/>
                  </a:lnTo>
                  <a:lnTo>
                    <a:pt x="55347" y="5984"/>
                  </a:lnTo>
                  <a:lnTo>
                    <a:pt x="55844" y="6012"/>
                  </a:lnTo>
                  <a:lnTo>
                    <a:pt x="56368" y="6039"/>
                  </a:lnTo>
                  <a:lnTo>
                    <a:pt x="56892" y="6039"/>
                  </a:lnTo>
                  <a:lnTo>
                    <a:pt x="57416" y="6012"/>
                  </a:lnTo>
                  <a:lnTo>
                    <a:pt x="57912" y="5957"/>
                  </a:lnTo>
                  <a:lnTo>
                    <a:pt x="58381" y="5874"/>
                  </a:lnTo>
                  <a:lnTo>
                    <a:pt x="58794" y="5708"/>
                  </a:lnTo>
                  <a:lnTo>
                    <a:pt x="59015" y="5626"/>
                  </a:lnTo>
                  <a:lnTo>
                    <a:pt x="59181" y="5515"/>
                  </a:lnTo>
                  <a:lnTo>
                    <a:pt x="59346" y="5405"/>
                  </a:lnTo>
                  <a:lnTo>
                    <a:pt x="59511" y="5267"/>
                  </a:lnTo>
                  <a:lnTo>
                    <a:pt x="59649" y="5129"/>
                  </a:lnTo>
                  <a:lnTo>
                    <a:pt x="59760" y="4964"/>
                  </a:lnTo>
                  <a:lnTo>
                    <a:pt x="59870" y="4798"/>
                  </a:lnTo>
                  <a:lnTo>
                    <a:pt x="59953" y="4633"/>
                  </a:lnTo>
                  <a:lnTo>
                    <a:pt x="60008" y="4440"/>
                  </a:lnTo>
                  <a:lnTo>
                    <a:pt x="60063" y="4247"/>
                  </a:lnTo>
                  <a:lnTo>
                    <a:pt x="60091" y="3971"/>
                  </a:lnTo>
                  <a:lnTo>
                    <a:pt x="60091" y="3695"/>
                  </a:lnTo>
                  <a:lnTo>
                    <a:pt x="60063" y="3447"/>
                  </a:lnTo>
                  <a:lnTo>
                    <a:pt x="60008" y="3199"/>
                  </a:lnTo>
                  <a:lnTo>
                    <a:pt x="59925" y="2951"/>
                  </a:lnTo>
                  <a:lnTo>
                    <a:pt x="59815" y="2730"/>
                  </a:lnTo>
                  <a:lnTo>
                    <a:pt x="59677" y="2510"/>
                  </a:lnTo>
                  <a:lnTo>
                    <a:pt x="59511" y="2317"/>
                  </a:lnTo>
                  <a:lnTo>
                    <a:pt x="59346" y="2124"/>
                  </a:lnTo>
                  <a:lnTo>
                    <a:pt x="59153" y="1930"/>
                  </a:lnTo>
                  <a:lnTo>
                    <a:pt x="58712" y="1572"/>
                  </a:lnTo>
                  <a:lnTo>
                    <a:pt x="58243" y="1269"/>
                  </a:lnTo>
                  <a:lnTo>
                    <a:pt x="57774" y="993"/>
                  </a:lnTo>
                  <a:lnTo>
                    <a:pt x="57250" y="772"/>
                  </a:lnTo>
                  <a:lnTo>
                    <a:pt x="56754" y="552"/>
                  </a:lnTo>
                  <a:lnTo>
                    <a:pt x="56285" y="386"/>
                  </a:lnTo>
                  <a:lnTo>
                    <a:pt x="55871" y="248"/>
                  </a:lnTo>
                  <a:lnTo>
                    <a:pt x="55182" y="55"/>
                  </a:lnTo>
                  <a:lnTo>
                    <a:pt x="54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75"/>
            <p:cNvSpPr/>
            <p:nvPr/>
          </p:nvSpPr>
          <p:spPr>
            <a:xfrm>
              <a:off x="2091883" y="2790008"/>
              <a:ext cx="638422" cy="338297"/>
            </a:xfrm>
            <a:custGeom>
              <a:avLst/>
              <a:gdLst/>
              <a:ahLst/>
              <a:cxnLst/>
              <a:rect l="l" t="t" r="r" b="b"/>
              <a:pathLst>
                <a:path w="52148" h="27633" extrusionOk="0">
                  <a:moveTo>
                    <a:pt x="25840" y="1"/>
                  </a:moveTo>
                  <a:lnTo>
                    <a:pt x="24709" y="56"/>
                  </a:lnTo>
                  <a:lnTo>
                    <a:pt x="23551" y="139"/>
                  </a:lnTo>
                  <a:lnTo>
                    <a:pt x="22420" y="249"/>
                  </a:lnTo>
                  <a:lnTo>
                    <a:pt x="21290" y="387"/>
                  </a:lnTo>
                  <a:lnTo>
                    <a:pt x="20214" y="552"/>
                  </a:lnTo>
                  <a:lnTo>
                    <a:pt x="19166" y="745"/>
                  </a:lnTo>
                  <a:lnTo>
                    <a:pt x="18173" y="966"/>
                  </a:lnTo>
                  <a:lnTo>
                    <a:pt x="17208" y="1214"/>
                  </a:lnTo>
                  <a:lnTo>
                    <a:pt x="16271" y="1462"/>
                  </a:lnTo>
                  <a:lnTo>
                    <a:pt x="15388" y="1766"/>
                  </a:lnTo>
                  <a:lnTo>
                    <a:pt x="14506" y="2069"/>
                  </a:lnTo>
                  <a:lnTo>
                    <a:pt x="13678" y="2400"/>
                  </a:lnTo>
                  <a:lnTo>
                    <a:pt x="12879" y="2731"/>
                  </a:lnTo>
                  <a:lnTo>
                    <a:pt x="12106" y="3117"/>
                  </a:lnTo>
                  <a:lnTo>
                    <a:pt x="11362" y="3503"/>
                  </a:lnTo>
                  <a:lnTo>
                    <a:pt x="10672" y="3889"/>
                  </a:lnTo>
                  <a:lnTo>
                    <a:pt x="9983" y="4303"/>
                  </a:lnTo>
                  <a:lnTo>
                    <a:pt x="9349" y="4744"/>
                  </a:lnTo>
                  <a:lnTo>
                    <a:pt x="8715" y="5185"/>
                  </a:lnTo>
                  <a:lnTo>
                    <a:pt x="8135" y="5627"/>
                  </a:lnTo>
                  <a:lnTo>
                    <a:pt x="7556" y="6095"/>
                  </a:lnTo>
                  <a:lnTo>
                    <a:pt x="7032" y="6564"/>
                  </a:lnTo>
                  <a:lnTo>
                    <a:pt x="6508" y="7061"/>
                  </a:lnTo>
                  <a:lnTo>
                    <a:pt x="6040" y="7557"/>
                  </a:lnTo>
                  <a:lnTo>
                    <a:pt x="5571" y="8053"/>
                  </a:lnTo>
                  <a:lnTo>
                    <a:pt x="5130" y="8577"/>
                  </a:lnTo>
                  <a:lnTo>
                    <a:pt x="4716" y="9074"/>
                  </a:lnTo>
                  <a:lnTo>
                    <a:pt x="4330" y="9598"/>
                  </a:lnTo>
                  <a:lnTo>
                    <a:pt x="3944" y="10122"/>
                  </a:lnTo>
                  <a:lnTo>
                    <a:pt x="3613" y="10673"/>
                  </a:lnTo>
                  <a:lnTo>
                    <a:pt x="3282" y="11197"/>
                  </a:lnTo>
                  <a:lnTo>
                    <a:pt x="2979" y="11721"/>
                  </a:lnTo>
                  <a:lnTo>
                    <a:pt x="2675" y="12245"/>
                  </a:lnTo>
                  <a:lnTo>
                    <a:pt x="2427" y="12796"/>
                  </a:lnTo>
                  <a:lnTo>
                    <a:pt x="1931" y="13844"/>
                  </a:lnTo>
                  <a:lnTo>
                    <a:pt x="1517" y="14892"/>
                  </a:lnTo>
                  <a:lnTo>
                    <a:pt x="1158" y="15913"/>
                  </a:lnTo>
                  <a:lnTo>
                    <a:pt x="883" y="16905"/>
                  </a:lnTo>
                  <a:lnTo>
                    <a:pt x="635" y="17871"/>
                  </a:lnTo>
                  <a:lnTo>
                    <a:pt x="442" y="18781"/>
                  </a:lnTo>
                  <a:lnTo>
                    <a:pt x="304" y="19636"/>
                  </a:lnTo>
                  <a:lnTo>
                    <a:pt x="166" y="20435"/>
                  </a:lnTo>
                  <a:lnTo>
                    <a:pt x="111" y="21180"/>
                  </a:lnTo>
                  <a:lnTo>
                    <a:pt x="55" y="21842"/>
                  </a:lnTo>
                  <a:lnTo>
                    <a:pt x="0" y="22917"/>
                  </a:lnTo>
                  <a:lnTo>
                    <a:pt x="0" y="23607"/>
                  </a:lnTo>
                  <a:lnTo>
                    <a:pt x="0" y="23855"/>
                  </a:lnTo>
                  <a:lnTo>
                    <a:pt x="1324" y="24268"/>
                  </a:lnTo>
                  <a:lnTo>
                    <a:pt x="2648" y="24682"/>
                  </a:lnTo>
                  <a:lnTo>
                    <a:pt x="3944" y="25041"/>
                  </a:lnTo>
                  <a:lnTo>
                    <a:pt x="5240" y="25399"/>
                  </a:lnTo>
                  <a:lnTo>
                    <a:pt x="6508" y="25702"/>
                  </a:lnTo>
                  <a:lnTo>
                    <a:pt x="7804" y="26006"/>
                  </a:lnTo>
                  <a:lnTo>
                    <a:pt x="9073" y="26254"/>
                  </a:lnTo>
                  <a:lnTo>
                    <a:pt x="10314" y="26502"/>
                  </a:lnTo>
                  <a:lnTo>
                    <a:pt x="11582" y="26723"/>
                  </a:lnTo>
                  <a:lnTo>
                    <a:pt x="12823" y="26888"/>
                  </a:lnTo>
                  <a:lnTo>
                    <a:pt x="14037" y="27054"/>
                  </a:lnTo>
                  <a:lnTo>
                    <a:pt x="15278" y="27192"/>
                  </a:lnTo>
                  <a:lnTo>
                    <a:pt x="16464" y="27329"/>
                  </a:lnTo>
                  <a:lnTo>
                    <a:pt x="17677" y="27412"/>
                  </a:lnTo>
                  <a:lnTo>
                    <a:pt x="18863" y="27495"/>
                  </a:lnTo>
                  <a:lnTo>
                    <a:pt x="20021" y="27550"/>
                  </a:lnTo>
                  <a:lnTo>
                    <a:pt x="21179" y="27605"/>
                  </a:lnTo>
                  <a:lnTo>
                    <a:pt x="22310" y="27633"/>
                  </a:lnTo>
                  <a:lnTo>
                    <a:pt x="24571" y="27633"/>
                  </a:lnTo>
                  <a:lnTo>
                    <a:pt x="26750" y="27550"/>
                  </a:lnTo>
                  <a:lnTo>
                    <a:pt x="28873" y="27412"/>
                  </a:lnTo>
                  <a:lnTo>
                    <a:pt x="30914" y="27247"/>
                  </a:lnTo>
                  <a:lnTo>
                    <a:pt x="32899" y="27026"/>
                  </a:lnTo>
                  <a:lnTo>
                    <a:pt x="34802" y="26750"/>
                  </a:lnTo>
                  <a:lnTo>
                    <a:pt x="36622" y="26447"/>
                  </a:lnTo>
                  <a:lnTo>
                    <a:pt x="38359" y="26144"/>
                  </a:lnTo>
                  <a:lnTo>
                    <a:pt x="40042" y="25785"/>
                  </a:lnTo>
                  <a:lnTo>
                    <a:pt x="41586" y="25427"/>
                  </a:lnTo>
                  <a:lnTo>
                    <a:pt x="43075" y="25041"/>
                  </a:lnTo>
                  <a:lnTo>
                    <a:pt x="44454" y="24682"/>
                  </a:lnTo>
                  <a:lnTo>
                    <a:pt x="45722" y="24296"/>
                  </a:lnTo>
                  <a:lnTo>
                    <a:pt x="46908" y="23937"/>
                  </a:lnTo>
                  <a:lnTo>
                    <a:pt x="47956" y="23579"/>
                  </a:lnTo>
                  <a:lnTo>
                    <a:pt x="49749" y="22917"/>
                  </a:lnTo>
                  <a:lnTo>
                    <a:pt x="51072" y="22421"/>
                  </a:lnTo>
                  <a:lnTo>
                    <a:pt x="51872" y="22062"/>
                  </a:lnTo>
                  <a:lnTo>
                    <a:pt x="52148" y="21924"/>
                  </a:lnTo>
                  <a:lnTo>
                    <a:pt x="52120" y="21676"/>
                  </a:lnTo>
                  <a:lnTo>
                    <a:pt x="51955" y="20904"/>
                  </a:lnTo>
                  <a:lnTo>
                    <a:pt x="51651" y="19746"/>
                  </a:lnTo>
                  <a:lnTo>
                    <a:pt x="51458" y="19029"/>
                  </a:lnTo>
                  <a:lnTo>
                    <a:pt x="51210" y="18229"/>
                  </a:lnTo>
                  <a:lnTo>
                    <a:pt x="50907" y="17374"/>
                  </a:lnTo>
                  <a:lnTo>
                    <a:pt x="50548" y="16437"/>
                  </a:lnTo>
                  <a:lnTo>
                    <a:pt x="50162" y="15471"/>
                  </a:lnTo>
                  <a:lnTo>
                    <a:pt x="49694" y="14479"/>
                  </a:lnTo>
                  <a:lnTo>
                    <a:pt x="49170" y="13431"/>
                  </a:lnTo>
                  <a:lnTo>
                    <a:pt x="48590" y="12383"/>
                  </a:lnTo>
                  <a:lnTo>
                    <a:pt x="47956" y="11307"/>
                  </a:lnTo>
                  <a:lnTo>
                    <a:pt x="47212" y="10232"/>
                  </a:lnTo>
                  <a:lnTo>
                    <a:pt x="46826" y="9708"/>
                  </a:lnTo>
                  <a:lnTo>
                    <a:pt x="46439" y="9156"/>
                  </a:lnTo>
                  <a:lnTo>
                    <a:pt x="45998" y="8632"/>
                  </a:lnTo>
                  <a:lnTo>
                    <a:pt x="45557" y="8108"/>
                  </a:lnTo>
                  <a:lnTo>
                    <a:pt x="45088" y="7584"/>
                  </a:lnTo>
                  <a:lnTo>
                    <a:pt x="44619" y="7088"/>
                  </a:lnTo>
                  <a:lnTo>
                    <a:pt x="44123" y="6592"/>
                  </a:lnTo>
                  <a:lnTo>
                    <a:pt x="43571" y="6095"/>
                  </a:lnTo>
                  <a:lnTo>
                    <a:pt x="43048" y="5599"/>
                  </a:lnTo>
                  <a:lnTo>
                    <a:pt x="42468" y="5130"/>
                  </a:lnTo>
                  <a:lnTo>
                    <a:pt x="41862" y="4689"/>
                  </a:lnTo>
                  <a:lnTo>
                    <a:pt x="41255" y="4248"/>
                  </a:lnTo>
                  <a:lnTo>
                    <a:pt x="40621" y="3806"/>
                  </a:lnTo>
                  <a:lnTo>
                    <a:pt x="39959" y="3393"/>
                  </a:lnTo>
                  <a:lnTo>
                    <a:pt x="39270" y="3007"/>
                  </a:lnTo>
                  <a:lnTo>
                    <a:pt x="38553" y="2648"/>
                  </a:lnTo>
                  <a:lnTo>
                    <a:pt x="37836" y="2290"/>
                  </a:lnTo>
                  <a:lnTo>
                    <a:pt x="37063" y="1959"/>
                  </a:lnTo>
                  <a:lnTo>
                    <a:pt x="36291" y="1628"/>
                  </a:lnTo>
                  <a:lnTo>
                    <a:pt x="35464" y="1352"/>
                  </a:lnTo>
                  <a:lnTo>
                    <a:pt x="34637" y="1076"/>
                  </a:lnTo>
                  <a:lnTo>
                    <a:pt x="33782" y="856"/>
                  </a:lnTo>
                  <a:lnTo>
                    <a:pt x="32872" y="635"/>
                  </a:lnTo>
                  <a:lnTo>
                    <a:pt x="31962" y="442"/>
                  </a:lnTo>
                  <a:lnTo>
                    <a:pt x="31024" y="304"/>
                  </a:lnTo>
                  <a:lnTo>
                    <a:pt x="30031" y="166"/>
                  </a:lnTo>
                  <a:lnTo>
                    <a:pt x="29039" y="84"/>
                  </a:lnTo>
                  <a:lnTo>
                    <a:pt x="27991" y="28"/>
                  </a:lnTo>
                  <a:lnTo>
                    <a:pt x="26943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75"/>
            <p:cNvSpPr/>
            <p:nvPr/>
          </p:nvSpPr>
          <p:spPr>
            <a:xfrm>
              <a:off x="2087831" y="2785956"/>
              <a:ext cx="646526" cy="346071"/>
            </a:xfrm>
            <a:custGeom>
              <a:avLst/>
              <a:gdLst/>
              <a:ahLst/>
              <a:cxnLst/>
              <a:rect l="l" t="t" r="r" b="b"/>
              <a:pathLst>
                <a:path w="52810" h="28268" extrusionOk="0">
                  <a:moveTo>
                    <a:pt x="27660" y="663"/>
                  </a:moveTo>
                  <a:lnTo>
                    <a:pt x="28515" y="690"/>
                  </a:lnTo>
                  <a:lnTo>
                    <a:pt x="29397" y="746"/>
                  </a:lnTo>
                  <a:lnTo>
                    <a:pt x="30224" y="828"/>
                  </a:lnTo>
                  <a:lnTo>
                    <a:pt x="31052" y="939"/>
                  </a:lnTo>
                  <a:lnTo>
                    <a:pt x="31824" y="1049"/>
                  </a:lnTo>
                  <a:lnTo>
                    <a:pt x="32624" y="1214"/>
                  </a:lnTo>
                  <a:lnTo>
                    <a:pt x="33368" y="1380"/>
                  </a:lnTo>
                  <a:lnTo>
                    <a:pt x="34113" y="1545"/>
                  </a:lnTo>
                  <a:lnTo>
                    <a:pt x="34830" y="1766"/>
                  </a:lnTo>
                  <a:lnTo>
                    <a:pt x="35547" y="1986"/>
                  </a:lnTo>
                  <a:lnTo>
                    <a:pt x="36209" y="2207"/>
                  </a:lnTo>
                  <a:lnTo>
                    <a:pt x="36870" y="2455"/>
                  </a:lnTo>
                  <a:lnTo>
                    <a:pt x="37974" y="2952"/>
                  </a:lnTo>
                  <a:lnTo>
                    <a:pt x="39021" y="3448"/>
                  </a:lnTo>
                  <a:lnTo>
                    <a:pt x="40014" y="4027"/>
                  </a:lnTo>
                  <a:lnTo>
                    <a:pt x="40952" y="4606"/>
                  </a:lnTo>
                  <a:lnTo>
                    <a:pt x="41834" y="5241"/>
                  </a:lnTo>
                  <a:lnTo>
                    <a:pt x="42689" y="5902"/>
                  </a:lnTo>
                  <a:lnTo>
                    <a:pt x="43489" y="6564"/>
                  </a:lnTo>
                  <a:lnTo>
                    <a:pt x="44261" y="7281"/>
                  </a:lnTo>
                  <a:lnTo>
                    <a:pt x="44950" y="7998"/>
                  </a:lnTo>
                  <a:lnTo>
                    <a:pt x="45640" y="8743"/>
                  </a:lnTo>
                  <a:lnTo>
                    <a:pt x="46274" y="9515"/>
                  </a:lnTo>
                  <a:lnTo>
                    <a:pt x="46853" y="10260"/>
                  </a:lnTo>
                  <a:lnTo>
                    <a:pt x="47405" y="11032"/>
                  </a:lnTo>
                  <a:lnTo>
                    <a:pt x="47929" y="11804"/>
                  </a:lnTo>
                  <a:lnTo>
                    <a:pt x="48398" y="12576"/>
                  </a:lnTo>
                  <a:lnTo>
                    <a:pt x="48839" y="13348"/>
                  </a:lnTo>
                  <a:lnTo>
                    <a:pt x="49252" y="14093"/>
                  </a:lnTo>
                  <a:lnTo>
                    <a:pt x="49611" y="14837"/>
                  </a:lnTo>
                  <a:lnTo>
                    <a:pt x="49969" y="15554"/>
                  </a:lnTo>
                  <a:lnTo>
                    <a:pt x="50273" y="16271"/>
                  </a:lnTo>
                  <a:lnTo>
                    <a:pt x="50576" y="16961"/>
                  </a:lnTo>
                  <a:lnTo>
                    <a:pt x="50824" y="17622"/>
                  </a:lnTo>
                  <a:lnTo>
                    <a:pt x="51265" y="18863"/>
                  </a:lnTo>
                  <a:lnTo>
                    <a:pt x="51596" y="19939"/>
                  </a:lnTo>
                  <a:lnTo>
                    <a:pt x="51845" y="20877"/>
                  </a:lnTo>
                  <a:lnTo>
                    <a:pt x="52010" y="21594"/>
                  </a:lnTo>
                  <a:lnTo>
                    <a:pt x="52120" y="22062"/>
                  </a:lnTo>
                  <a:lnTo>
                    <a:pt x="51403" y="22366"/>
                  </a:lnTo>
                  <a:lnTo>
                    <a:pt x="50245" y="22834"/>
                  </a:lnTo>
                  <a:lnTo>
                    <a:pt x="48646" y="23414"/>
                  </a:lnTo>
                  <a:lnTo>
                    <a:pt x="47708" y="23717"/>
                  </a:lnTo>
                  <a:lnTo>
                    <a:pt x="46688" y="24075"/>
                  </a:lnTo>
                  <a:lnTo>
                    <a:pt x="45530" y="24406"/>
                  </a:lnTo>
                  <a:lnTo>
                    <a:pt x="44316" y="24765"/>
                  </a:lnTo>
                  <a:lnTo>
                    <a:pt x="42992" y="25096"/>
                  </a:lnTo>
                  <a:lnTo>
                    <a:pt x="41614" y="25454"/>
                  </a:lnTo>
                  <a:lnTo>
                    <a:pt x="40124" y="25785"/>
                  </a:lnTo>
                  <a:lnTo>
                    <a:pt x="38580" y="26116"/>
                  </a:lnTo>
                  <a:lnTo>
                    <a:pt x="36926" y="26419"/>
                  </a:lnTo>
                  <a:lnTo>
                    <a:pt x="35216" y="26695"/>
                  </a:lnTo>
                  <a:lnTo>
                    <a:pt x="33451" y="26943"/>
                  </a:lnTo>
                  <a:lnTo>
                    <a:pt x="31603" y="27164"/>
                  </a:lnTo>
                  <a:lnTo>
                    <a:pt x="29700" y="27357"/>
                  </a:lnTo>
                  <a:lnTo>
                    <a:pt x="27743" y="27467"/>
                  </a:lnTo>
                  <a:lnTo>
                    <a:pt x="25729" y="27578"/>
                  </a:lnTo>
                  <a:lnTo>
                    <a:pt x="23661" y="27605"/>
                  </a:lnTo>
                  <a:lnTo>
                    <a:pt x="21538" y="27578"/>
                  </a:lnTo>
                  <a:lnTo>
                    <a:pt x="19359" y="27495"/>
                  </a:lnTo>
                  <a:lnTo>
                    <a:pt x="18256" y="27412"/>
                  </a:lnTo>
                  <a:lnTo>
                    <a:pt x="17153" y="27329"/>
                  </a:lnTo>
                  <a:lnTo>
                    <a:pt x="16022" y="27219"/>
                  </a:lnTo>
                  <a:lnTo>
                    <a:pt x="14892" y="27109"/>
                  </a:lnTo>
                  <a:lnTo>
                    <a:pt x="13761" y="26971"/>
                  </a:lnTo>
                  <a:lnTo>
                    <a:pt x="12603" y="26806"/>
                  </a:lnTo>
                  <a:lnTo>
                    <a:pt x="11445" y="26612"/>
                  </a:lnTo>
                  <a:lnTo>
                    <a:pt x="10259" y="26419"/>
                  </a:lnTo>
                  <a:lnTo>
                    <a:pt x="9101" y="26171"/>
                  </a:lnTo>
                  <a:lnTo>
                    <a:pt x="7915" y="25923"/>
                  </a:lnTo>
                  <a:lnTo>
                    <a:pt x="6729" y="25675"/>
                  </a:lnTo>
                  <a:lnTo>
                    <a:pt x="5516" y="25372"/>
                  </a:lnTo>
                  <a:lnTo>
                    <a:pt x="4302" y="25041"/>
                  </a:lnTo>
                  <a:lnTo>
                    <a:pt x="3117" y="24710"/>
                  </a:lnTo>
                  <a:lnTo>
                    <a:pt x="1876" y="24324"/>
                  </a:lnTo>
                  <a:lnTo>
                    <a:pt x="662" y="23938"/>
                  </a:lnTo>
                  <a:lnTo>
                    <a:pt x="662" y="23303"/>
                  </a:lnTo>
                  <a:lnTo>
                    <a:pt x="690" y="22338"/>
                  </a:lnTo>
                  <a:lnTo>
                    <a:pt x="717" y="21731"/>
                  </a:lnTo>
                  <a:lnTo>
                    <a:pt x="773" y="21070"/>
                  </a:lnTo>
                  <a:lnTo>
                    <a:pt x="883" y="20353"/>
                  </a:lnTo>
                  <a:lnTo>
                    <a:pt x="993" y="19580"/>
                  </a:lnTo>
                  <a:lnTo>
                    <a:pt x="1131" y="18781"/>
                  </a:lnTo>
                  <a:lnTo>
                    <a:pt x="1324" y="17898"/>
                  </a:lnTo>
                  <a:lnTo>
                    <a:pt x="1572" y="17016"/>
                  </a:lnTo>
                  <a:lnTo>
                    <a:pt x="1848" y="16078"/>
                  </a:lnTo>
                  <a:lnTo>
                    <a:pt x="2179" y="15141"/>
                  </a:lnTo>
                  <a:lnTo>
                    <a:pt x="2565" y="14175"/>
                  </a:lnTo>
                  <a:lnTo>
                    <a:pt x="3006" y="13183"/>
                  </a:lnTo>
                  <a:lnTo>
                    <a:pt x="3530" y="12217"/>
                  </a:lnTo>
                  <a:lnTo>
                    <a:pt x="4109" y="11225"/>
                  </a:lnTo>
                  <a:lnTo>
                    <a:pt x="4413" y="10756"/>
                  </a:lnTo>
                  <a:lnTo>
                    <a:pt x="4771" y="10260"/>
                  </a:lnTo>
                  <a:lnTo>
                    <a:pt x="5130" y="9763"/>
                  </a:lnTo>
                  <a:lnTo>
                    <a:pt x="5488" y="9294"/>
                  </a:lnTo>
                  <a:lnTo>
                    <a:pt x="5902" y="8826"/>
                  </a:lnTo>
                  <a:lnTo>
                    <a:pt x="6315" y="8357"/>
                  </a:lnTo>
                  <a:lnTo>
                    <a:pt x="6729" y="7888"/>
                  </a:lnTo>
                  <a:lnTo>
                    <a:pt x="7198" y="7447"/>
                  </a:lnTo>
                  <a:lnTo>
                    <a:pt x="7694" y="7005"/>
                  </a:lnTo>
                  <a:lnTo>
                    <a:pt x="8191" y="6564"/>
                  </a:lnTo>
                  <a:lnTo>
                    <a:pt x="8715" y="6123"/>
                  </a:lnTo>
                  <a:lnTo>
                    <a:pt x="9266" y="5709"/>
                  </a:lnTo>
                  <a:lnTo>
                    <a:pt x="9845" y="5296"/>
                  </a:lnTo>
                  <a:lnTo>
                    <a:pt x="10452" y="4910"/>
                  </a:lnTo>
                  <a:lnTo>
                    <a:pt x="11086" y="4524"/>
                  </a:lnTo>
                  <a:lnTo>
                    <a:pt x="11720" y="4165"/>
                  </a:lnTo>
                  <a:lnTo>
                    <a:pt x="12410" y="3807"/>
                  </a:lnTo>
                  <a:lnTo>
                    <a:pt x="13127" y="3448"/>
                  </a:lnTo>
                  <a:lnTo>
                    <a:pt x="13844" y="3145"/>
                  </a:lnTo>
                  <a:lnTo>
                    <a:pt x="14616" y="2814"/>
                  </a:lnTo>
                  <a:lnTo>
                    <a:pt x="15416" y="2538"/>
                  </a:lnTo>
                  <a:lnTo>
                    <a:pt x="16243" y="2262"/>
                  </a:lnTo>
                  <a:lnTo>
                    <a:pt x="17070" y="2014"/>
                  </a:lnTo>
                  <a:lnTo>
                    <a:pt x="17953" y="1766"/>
                  </a:lnTo>
                  <a:lnTo>
                    <a:pt x="18863" y="1545"/>
                  </a:lnTo>
                  <a:lnTo>
                    <a:pt x="19828" y="1352"/>
                  </a:lnTo>
                  <a:lnTo>
                    <a:pt x="20793" y="1187"/>
                  </a:lnTo>
                  <a:lnTo>
                    <a:pt x="21814" y="1021"/>
                  </a:lnTo>
                  <a:lnTo>
                    <a:pt x="22834" y="911"/>
                  </a:lnTo>
                  <a:lnTo>
                    <a:pt x="23909" y="801"/>
                  </a:lnTo>
                  <a:lnTo>
                    <a:pt x="24875" y="718"/>
                  </a:lnTo>
                  <a:lnTo>
                    <a:pt x="25812" y="690"/>
                  </a:lnTo>
                  <a:lnTo>
                    <a:pt x="26750" y="663"/>
                  </a:lnTo>
                  <a:close/>
                  <a:moveTo>
                    <a:pt x="26253" y="1"/>
                  </a:moveTo>
                  <a:lnTo>
                    <a:pt x="25068" y="29"/>
                  </a:lnTo>
                  <a:lnTo>
                    <a:pt x="23854" y="111"/>
                  </a:lnTo>
                  <a:lnTo>
                    <a:pt x="22696" y="249"/>
                  </a:lnTo>
                  <a:lnTo>
                    <a:pt x="21593" y="387"/>
                  </a:lnTo>
                  <a:lnTo>
                    <a:pt x="20517" y="553"/>
                  </a:lnTo>
                  <a:lnTo>
                    <a:pt x="19470" y="746"/>
                  </a:lnTo>
                  <a:lnTo>
                    <a:pt x="18477" y="966"/>
                  </a:lnTo>
                  <a:lnTo>
                    <a:pt x="17484" y="1214"/>
                  </a:lnTo>
                  <a:lnTo>
                    <a:pt x="16546" y="1463"/>
                  </a:lnTo>
                  <a:lnTo>
                    <a:pt x="15664" y="1766"/>
                  </a:lnTo>
                  <a:lnTo>
                    <a:pt x="14781" y="2069"/>
                  </a:lnTo>
                  <a:lnTo>
                    <a:pt x="13954" y="2400"/>
                  </a:lnTo>
                  <a:lnTo>
                    <a:pt x="13154" y="2759"/>
                  </a:lnTo>
                  <a:lnTo>
                    <a:pt x="12382" y="3117"/>
                  </a:lnTo>
                  <a:lnTo>
                    <a:pt x="11638" y="3503"/>
                  </a:lnTo>
                  <a:lnTo>
                    <a:pt x="10921" y="3917"/>
                  </a:lnTo>
                  <a:lnTo>
                    <a:pt x="10231" y="4331"/>
                  </a:lnTo>
                  <a:lnTo>
                    <a:pt x="9569" y="4744"/>
                  </a:lnTo>
                  <a:lnTo>
                    <a:pt x="8963" y="5213"/>
                  </a:lnTo>
                  <a:lnTo>
                    <a:pt x="8356" y="5654"/>
                  </a:lnTo>
                  <a:lnTo>
                    <a:pt x="7777" y="6123"/>
                  </a:lnTo>
                  <a:lnTo>
                    <a:pt x="7253" y="6619"/>
                  </a:lnTo>
                  <a:lnTo>
                    <a:pt x="6729" y="7088"/>
                  </a:lnTo>
                  <a:lnTo>
                    <a:pt x="6233" y="7612"/>
                  </a:lnTo>
                  <a:lnTo>
                    <a:pt x="5764" y="8109"/>
                  </a:lnTo>
                  <a:lnTo>
                    <a:pt x="5323" y="8632"/>
                  </a:lnTo>
                  <a:lnTo>
                    <a:pt x="4881" y="9156"/>
                  </a:lnTo>
                  <a:lnTo>
                    <a:pt x="4495" y="9680"/>
                  </a:lnTo>
                  <a:lnTo>
                    <a:pt x="4109" y="10204"/>
                  </a:lnTo>
                  <a:lnTo>
                    <a:pt x="3778" y="10728"/>
                  </a:lnTo>
                  <a:lnTo>
                    <a:pt x="3420" y="11280"/>
                  </a:lnTo>
                  <a:lnTo>
                    <a:pt x="3117" y="11804"/>
                  </a:lnTo>
                  <a:lnTo>
                    <a:pt x="2813" y="12355"/>
                  </a:lnTo>
                  <a:lnTo>
                    <a:pt x="2537" y="12879"/>
                  </a:lnTo>
                  <a:lnTo>
                    <a:pt x="2041" y="13955"/>
                  </a:lnTo>
                  <a:lnTo>
                    <a:pt x="1627" y="15003"/>
                  </a:lnTo>
                  <a:lnTo>
                    <a:pt x="1269" y="16051"/>
                  </a:lnTo>
                  <a:lnTo>
                    <a:pt x="966" y="17043"/>
                  </a:lnTo>
                  <a:lnTo>
                    <a:pt x="690" y="18009"/>
                  </a:lnTo>
                  <a:lnTo>
                    <a:pt x="497" y="18946"/>
                  </a:lnTo>
                  <a:lnTo>
                    <a:pt x="331" y="19829"/>
                  </a:lnTo>
                  <a:lnTo>
                    <a:pt x="221" y="20656"/>
                  </a:lnTo>
                  <a:lnTo>
                    <a:pt x="111" y="21400"/>
                  </a:lnTo>
                  <a:lnTo>
                    <a:pt x="56" y="22090"/>
                  </a:lnTo>
                  <a:lnTo>
                    <a:pt x="0" y="23193"/>
                  </a:lnTo>
                  <a:lnTo>
                    <a:pt x="0" y="23910"/>
                  </a:lnTo>
                  <a:lnTo>
                    <a:pt x="0" y="24213"/>
                  </a:lnTo>
                  <a:lnTo>
                    <a:pt x="28" y="24296"/>
                  </a:lnTo>
                  <a:lnTo>
                    <a:pt x="83" y="24379"/>
                  </a:lnTo>
                  <a:lnTo>
                    <a:pt x="138" y="24434"/>
                  </a:lnTo>
                  <a:lnTo>
                    <a:pt x="221" y="24489"/>
                  </a:lnTo>
                  <a:lnTo>
                    <a:pt x="249" y="24489"/>
                  </a:lnTo>
                  <a:lnTo>
                    <a:pt x="1545" y="24930"/>
                  </a:lnTo>
                  <a:lnTo>
                    <a:pt x="2841" y="25316"/>
                  </a:lnTo>
                  <a:lnTo>
                    <a:pt x="4137" y="25702"/>
                  </a:lnTo>
                  <a:lnTo>
                    <a:pt x="5433" y="26033"/>
                  </a:lnTo>
                  <a:lnTo>
                    <a:pt x="6701" y="26337"/>
                  </a:lnTo>
                  <a:lnTo>
                    <a:pt x="7970" y="26640"/>
                  </a:lnTo>
                  <a:lnTo>
                    <a:pt x="9239" y="26888"/>
                  </a:lnTo>
                  <a:lnTo>
                    <a:pt x="10507" y="27136"/>
                  </a:lnTo>
                  <a:lnTo>
                    <a:pt x="11748" y="27329"/>
                  </a:lnTo>
                  <a:lnTo>
                    <a:pt x="12989" y="27523"/>
                  </a:lnTo>
                  <a:lnTo>
                    <a:pt x="14202" y="27688"/>
                  </a:lnTo>
                  <a:lnTo>
                    <a:pt x="15416" y="27826"/>
                  </a:lnTo>
                  <a:lnTo>
                    <a:pt x="16629" y="27964"/>
                  </a:lnTo>
                  <a:lnTo>
                    <a:pt x="17815" y="28046"/>
                  </a:lnTo>
                  <a:lnTo>
                    <a:pt x="19001" y="28129"/>
                  </a:lnTo>
                  <a:lnTo>
                    <a:pt x="20159" y="28184"/>
                  </a:lnTo>
                  <a:lnTo>
                    <a:pt x="21317" y="28240"/>
                  </a:lnTo>
                  <a:lnTo>
                    <a:pt x="22475" y="28267"/>
                  </a:lnTo>
                  <a:lnTo>
                    <a:pt x="24709" y="28267"/>
                  </a:lnTo>
                  <a:lnTo>
                    <a:pt x="26888" y="28184"/>
                  </a:lnTo>
                  <a:lnTo>
                    <a:pt x="29011" y="28074"/>
                  </a:lnTo>
                  <a:lnTo>
                    <a:pt x="31079" y="27881"/>
                  </a:lnTo>
                  <a:lnTo>
                    <a:pt x="33065" y="27660"/>
                  </a:lnTo>
                  <a:lnTo>
                    <a:pt x="34968" y="27412"/>
                  </a:lnTo>
                  <a:lnTo>
                    <a:pt x="36815" y="27109"/>
                  </a:lnTo>
                  <a:lnTo>
                    <a:pt x="38580" y="26806"/>
                  </a:lnTo>
                  <a:lnTo>
                    <a:pt x="40235" y="26447"/>
                  </a:lnTo>
                  <a:lnTo>
                    <a:pt x="41834" y="26089"/>
                  </a:lnTo>
                  <a:lnTo>
                    <a:pt x="43323" y="25730"/>
                  </a:lnTo>
                  <a:lnTo>
                    <a:pt x="44702" y="25344"/>
                  </a:lnTo>
                  <a:lnTo>
                    <a:pt x="45998" y="24958"/>
                  </a:lnTo>
                  <a:lnTo>
                    <a:pt x="47184" y="24599"/>
                  </a:lnTo>
                  <a:lnTo>
                    <a:pt x="48260" y="24241"/>
                  </a:lnTo>
                  <a:lnTo>
                    <a:pt x="49252" y="23910"/>
                  </a:lnTo>
                  <a:lnTo>
                    <a:pt x="50107" y="23607"/>
                  </a:lnTo>
                  <a:lnTo>
                    <a:pt x="51459" y="23083"/>
                  </a:lnTo>
                  <a:lnTo>
                    <a:pt x="52313" y="22724"/>
                  </a:lnTo>
                  <a:lnTo>
                    <a:pt x="52644" y="22559"/>
                  </a:lnTo>
                  <a:lnTo>
                    <a:pt x="52727" y="22504"/>
                  </a:lnTo>
                  <a:lnTo>
                    <a:pt x="52782" y="22421"/>
                  </a:lnTo>
                  <a:lnTo>
                    <a:pt x="52810" y="22338"/>
                  </a:lnTo>
                  <a:lnTo>
                    <a:pt x="52810" y="22228"/>
                  </a:lnTo>
                  <a:lnTo>
                    <a:pt x="52782" y="21924"/>
                  </a:lnTo>
                  <a:lnTo>
                    <a:pt x="52617" y="21152"/>
                  </a:lnTo>
                  <a:lnTo>
                    <a:pt x="52286" y="19939"/>
                  </a:lnTo>
                  <a:lnTo>
                    <a:pt x="52093" y="19222"/>
                  </a:lnTo>
                  <a:lnTo>
                    <a:pt x="51845" y="18422"/>
                  </a:lnTo>
                  <a:lnTo>
                    <a:pt x="51541" y="17540"/>
                  </a:lnTo>
                  <a:lnTo>
                    <a:pt x="51183" y="16602"/>
                  </a:lnTo>
                  <a:lnTo>
                    <a:pt x="50769" y="15637"/>
                  </a:lnTo>
                  <a:lnTo>
                    <a:pt x="50300" y="14617"/>
                  </a:lnTo>
                  <a:lnTo>
                    <a:pt x="49776" y="13569"/>
                  </a:lnTo>
                  <a:lnTo>
                    <a:pt x="49197" y="12521"/>
                  </a:lnTo>
                  <a:lnTo>
                    <a:pt x="48563" y="11445"/>
                  </a:lnTo>
                  <a:lnTo>
                    <a:pt x="47818" y="10370"/>
                  </a:lnTo>
                  <a:lnTo>
                    <a:pt x="47101" y="9377"/>
                  </a:lnTo>
                  <a:lnTo>
                    <a:pt x="46688" y="8881"/>
                  </a:lnTo>
                  <a:lnTo>
                    <a:pt x="46274" y="8357"/>
                  </a:lnTo>
                  <a:lnTo>
                    <a:pt x="45833" y="7860"/>
                  </a:lnTo>
                  <a:lnTo>
                    <a:pt x="45364" y="7364"/>
                  </a:lnTo>
                  <a:lnTo>
                    <a:pt x="44868" y="6868"/>
                  </a:lnTo>
                  <a:lnTo>
                    <a:pt x="44344" y="6371"/>
                  </a:lnTo>
                  <a:lnTo>
                    <a:pt x="43820" y="5902"/>
                  </a:lnTo>
                  <a:lnTo>
                    <a:pt x="43241" y="5434"/>
                  </a:lnTo>
                  <a:lnTo>
                    <a:pt x="42662" y="4965"/>
                  </a:lnTo>
                  <a:lnTo>
                    <a:pt x="42055" y="4524"/>
                  </a:lnTo>
                  <a:lnTo>
                    <a:pt x="41421" y="4082"/>
                  </a:lnTo>
                  <a:lnTo>
                    <a:pt x="40759" y="3641"/>
                  </a:lnTo>
                  <a:lnTo>
                    <a:pt x="40069" y="3227"/>
                  </a:lnTo>
                  <a:lnTo>
                    <a:pt x="39352" y="2841"/>
                  </a:lnTo>
                  <a:lnTo>
                    <a:pt x="38608" y="2483"/>
                  </a:lnTo>
                  <a:lnTo>
                    <a:pt x="37836" y="2124"/>
                  </a:lnTo>
                  <a:lnTo>
                    <a:pt x="37036" y="1793"/>
                  </a:lnTo>
                  <a:lnTo>
                    <a:pt x="36209" y="1490"/>
                  </a:lnTo>
                  <a:lnTo>
                    <a:pt x="35354" y="1187"/>
                  </a:lnTo>
                  <a:lnTo>
                    <a:pt x="34471" y="939"/>
                  </a:lnTo>
                  <a:lnTo>
                    <a:pt x="33534" y="718"/>
                  </a:lnTo>
                  <a:lnTo>
                    <a:pt x="32596" y="497"/>
                  </a:lnTo>
                  <a:lnTo>
                    <a:pt x="31603" y="332"/>
                  </a:lnTo>
                  <a:lnTo>
                    <a:pt x="30611" y="194"/>
                  </a:lnTo>
                  <a:lnTo>
                    <a:pt x="29563" y="111"/>
                  </a:lnTo>
                  <a:lnTo>
                    <a:pt x="28487" y="29"/>
                  </a:lnTo>
                  <a:lnTo>
                    <a:pt x="27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75"/>
            <p:cNvSpPr/>
            <p:nvPr/>
          </p:nvSpPr>
          <p:spPr>
            <a:xfrm>
              <a:off x="2598625" y="2869009"/>
              <a:ext cx="106032" cy="172876"/>
            </a:xfrm>
            <a:custGeom>
              <a:avLst/>
              <a:gdLst/>
              <a:ahLst/>
              <a:cxnLst/>
              <a:rect l="l" t="t" r="r" b="b"/>
              <a:pathLst>
                <a:path w="8661" h="14121" extrusionOk="0">
                  <a:moveTo>
                    <a:pt x="222" y="1"/>
                  </a:moveTo>
                  <a:lnTo>
                    <a:pt x="139" y="28"/>
                  </a:lnTo>
                  <a:lnTo>
                    <a:pt x="56" y="111"/>
                  </a:lnTo>
                  <a:lnTo>
                    <a:pt x="29" y="194"/>
                  </a:lnTo>
                  <a:lnTo>
                    <a:pt x="1" y="304"/>
                  </a:lnTo>
                  <a:lnTo>
                    <a:pt x="29" y="414"/>
                  </a:lnTo>
                  <a:lnTo>
                    <a:pt x="111" y="497"/>
                  </a:lnTo>
                  <a:lnTo>
                    <a:pt x="828" y="1159"/>
                  </a:lnTo>
                  <a:lnTo>
                    <a:pt x="1545" y="1876"/>
                  </a:lnTo>
                  <a:lnTo>
                    <a:pt x="2207" y="2593"/>
                  </a:lnTo>
                  <a:lnTo>
                    <a:pt x="2841" y="3365"/>
                  </a:lnTo>
                  <a:lnTo>
                    <a:pt x="3420" y="4137"/>
                  </a:lnTo>
                  <a:lnTo>
                    <a:pt x="4000" y="4965"/>
                  </a:lnTo>
                  <a:lnTo>
                    <a:pt x="4524" y="5792"/>
                  </a:lnTo>
                  <a:lnTo>
                    <a:pt x="5020" y="6647"/>
                  </a:lnTo>
                  <a:lnTo>
                    <a:pt x="5489" y="7529"/>
                  </a:lnTo>
                  <a:lnTo>
                    <a:pt x="5958" y="8412"/>
                  </a:lnTo>
                  <a:lnTo>
                    <a:pt x="6371" y="9322"/>
                  </a:lnTo>
                  <a:lnTo>
                    <a:pt x="6757" y="10232"/>
                  </a:lnTo>
                  <a:lnTo>
                    <a:pt x="7143" y="11142"/>
                  </a:lnTo>
                  <a:lnTo>
                    <a:pt x="7474" y="12079"/>
                  </a:lnTo>
                  <a:lnTo>
                    <a:pt x="7805" y="13017"/>
                  </a:lnTo>
                  <a:lnTo>
                    <a:pt x="8108" y="13955"/>
                  </a:lnTo>
                  <a:lnTo>
                    <a:pt x="8191" y="14037"/>
                  </a:lnTo>
                  <a:lnTo>
                    <a:pt x="8274" y="14093"/>
                  </a:lnTo>
                  <a:lnTo>
                    <a:pt x="8357" y="14120"/>
                  </a:lnTo>
                  <a:lnTo>
                    <a:pt x="8467" y="14093"/>
                  </a:lnTo>
                  <a:lnTo>
                    <a:pt x="8550" y="14037"/>
                  </a:lnTo>
                  <a:lnTo>
                    <a:pt x="8605" y="13955"/>
                  </a:lnTo>
                  <a:lnTo>
                    <a:pt x="8660" y="13844"/>
                  </a:lnTo>
                  <a:lnTo>
                    <a:pt x="8632" y="13734"/>
                  </a:lnTo>
                  <a:lnTo>
                    <a:pt x="8329" y="12769"/>
                  </a:lnTo>
                  <a:lnTo>
                    <a:pt x="7971" y="11831"/>
                  </a:lnTo>
                  <a:lnTo>
                    <a:pt x="7612" y="10894"/>
                  </a:lnTo>
                  <a:lnTo>
                    <a:pt x="7254" y="9956"/>
                  </a:lnTo>
                  <a:lnTo>
                    <a:pt x="6840" y="9018"/>
                  </a:lnTo>
                  <a:lnTo>
                    <a:pt x="6399" y="8108"/>
                  </a:lnTo>
                  <a:lnTo>
                    <a:pt x="5958" y="7198"/>
                  </a:lnTo>
                  <a:lnTo>
                    <a:pt x="5461" y="6316"/>
                  </a:lnTo>
                  <a:lnTo>
                    <a:pt x="4965" y="5433"/>
                  </a:lnTo>
                  <a:lnTo>
                    <a:pt x="4413" y="4579"/>
                  </a:lnTo>
                  <a:lnTo>
                    <a:pt x="3834" y="3751"/>
                  </a:lnTo>
                  <a:lnTo>
                    <a:pt x="3227" y="2952"/>
                  </a:lnTo>
                  <a:lnTo>
                    <a:pt x="2593" y="2179"/>
                  </a:lnTo>
                  <a:lnTo>
                    <a:pt x="1904" y="1435"/>
                  </a:lnTo>
                  <a:lnTo>
                    <a:pt x="1187" y="745"/>
                  </a:lnTo>
                  <a:lnTo>
                    <a:pt x="442" y="56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75"/>
            <p:cNvSpPr/>
            <p:nvPr/>
          </p:nvSpPr>
          <p:spPr>
            <a:xfrm>
              <a:off x="2117200" y="2870368"/>
              <a:ext cx="93190" cy="184678"/>
            </a:xfrm>
            <a:custGeom>
              <a:avLst/>
              <a:gdLst/>
              <a:ahLst/>
              <a:cxnLst/>
              <a:rect l="l" t="t" r="r" b="b"/>
              <a:pathLst>
                <a:path w="7612" h="15085" extrusionOk="0">
                  <a:moveTo>
                    <a:pt x="7281" y="0"/>
                  </a:moveTo>
                  <a:lnTo>
                    <a:pt x="7170" y="55"/>
                  </a:lnTo>
                  <a:lnTo>
                    <a:pt x="6729" y="359"/>
                  </a:lnTo>
                  <a:lnTo>
                    <a:pt x="6288" y="662"/>
                  </a:lnTo>
                  <a:lnTo>
                    <a:pt x="5902" y="993"/>
                  </a:lnTo>
                  <a:lnTo>
                    <a:pt x="5488" y="1351"/>
                  </a:lnTo>
                  <a:lnTo>
                    <a:pt x="5130" y="1710"/>
                  </a:lnTo>
                  <a:lnTo>
                    <a:pt x="4771" y="2096"/>
                  </a:lnTo>
                  <a:lnTo>
                    <a:pt x="4440" y="2510"/>
                  </a:lnTo>
                  <a:lnTo>
                    <a:pt x="4109" y="2923"/>
                  </a:lnTo>
                  <a:lnTo>
                    <a:pt x="3806" y="3337"/>
                  </a:lnTo>
                  <a:lnTo>
                    <a:pt x="3503" y="3778"/>
                  </a:lnTo>
                  <a:lnTo>
                    <a:pt x="3227" y="4219"/>
                  </a:lnTo>
                  <a:lnTo>
                    <a:pt x="2951" y="4688"/>
                  </a:lnTo>
                  <a:lnTo>
                    <a:pt x="2455" y="5626"/>
                  </a:lnTo>
                  <a:lnTo>
                    <a:pt x="2041" y="6591"/>
                  </a:lnTo>
                  <a:lnTo>
                    <a:pt x="1628" y="7584"/>
                  </a:lnTo>
                  <a:lnTo>
                    <a:pt x="1297" y="8604"/>
                  </a:lnTo>
                  <a:lnTo>
                    <a:pt x="993" y="9652"/>
                  </a:lnTo>
                  <a:lnTo>
                    <a:pt x="718" y="10700"/>
                  </a:lnTo>
                  <a:lnTo>
                    <a:pt x="497" y="11720"/>
                  </a:lnTo>
                  <a:lnTo>
                    <a:pt x="304" y="12768"/>
                  </a:lnTo>
                  <a:lnTo>
                    <a:pt x="138" y="13789"/>
                  </a:lnTo>
                  <a:lnTo>
                    <a:pt x="1" y="14809"/>
                  </a:lnTo>
                  <a:lnTo>
                    <a:pt x="1" y="14919"/>
                  </a:lnTo>
                  <a:lnTo>
                    <a:pt x="56" y="15002"/>
                  </a:lnTo>
                  <a:lnTo>
                    <a:pt x="138" y="15057"/>
                  </a:lnTo>
                  <a:lnTo>
                    <a:pt x="221" y="15085"/>
                  </a:lnTo>
                  <a:lnTo>
                    <a:pt x="331" y="15085"/>
                  </a:lnTo>
                  <a:lnTo>
                    <a:pt x="442" y="15057"/>
                  </a:lnTo>
                  <a:lnTo>
                    <a:pt x="497" y="14974"/>
                  </a:lnTo>
                  <a:lnTo>
                    <a:pt x="552" y="14864"/>
                  </a:lnTo>
                  <a:lnTo>
                    <a:pt x="690" y="13871"/>
                  </a:lnTo>
                  <a:lnTo>
                    <a:pt x="855" y="12878"/>
                  </a:lnTo>
                  <a:lnTo>
                    <a:pt x="1048" y="11886"/>
                  </a:lnTo>
                  <a:lnTo>
                    <a:pt x="1269" y="10865"/>
                  </a:lnTo>
                  <a:lnTo>
                    <a:pt x="1517" y="9845"/>
                  </a:lnTo>
                  <a:lnTo>
                    <a:pt x="1793" y="8825"/>
                  </a:lnTo>
                  <a:lnTo>
                    <a:pt x="2152" y="7832"/>
                  </a:lnTo>
                  <a:lnTo>
                    <a:pt x="2510" y="6867"/>
                  </a:lnTo>
                  <a:lnTo>
                    <a:pt x="2951" y="5929"/>
                  </a:lnTo>
                  <a:lnTo>
                    <a:pt x="3420" y="4992"/>
                  </a:lnTo>
                  <a:lnTo>
                    <a:pt x="3668" y="4550"/>
                  </a:lnTo>
                  <a:lnTo>
                    <a:pt x="3944" y="4109"/>
                  </a:lnTo>
                  <a:lnTo>
                    <a:pt x="4220" y="3695"/>
                  </a:lnTo>
                  <a:lnTo>
                    <a:pt x="4523" y="3282"/>
                  </a:lnTo>
                  <a:lnTo>
                    <a:pt x="4854" y="2868"/>
                  </a:lnTo>
                  <a:lnTo>
                    <a:pt x="5185" y="2482"/>
                  </a:lnTo>
                  <a:lnTo>
                    <a:pt x="5516" y="2124"/>
                  </a:lnTo>
                  <a:lnTo>
                    <a:pt x="5874" y="1765"/>
                  </a:lnTo>
                  <a:lnTo>
                    <a:pt x="6260" y="1434"/>
                  </a:lnTo>
                  <a:lnTo>
                    <a:pt x="6674" y="1103"/>
                  </a:lnTo>
                  <a:lnTo>
                    <a:pt x="7088" y="800"/>
                  </a:lnTo>
                  <a:lnTo>
                    <a:pt x="7501" y="497"/>
                  </a:lnTo>
                  <a:lnTo>
                    <a:pt x="7584" y="414"/>
                  </a:lnTo>
                  <a:lnTo>
                    <a:pt x="7612" y="303"/>
                  </a:lnTo>
                  <a:lnTo>
                    <a:pt x="7612" y="221"/>
                  </a:lnTo>
                  <a:lnTo>
                    <a:pt x="7557" y="138"/>
                  </a:lnTo>
                  <a:lnTo>
                    <a:pt x="7474" y="55"/>
                  </a:lnTo>
                  <a:lnTo>
                    <a:pt x="73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75"/>
            <p:cNvSpPr/>
            <p:nvPr/>
          </p:nvSpPr>
          <p:spPr>
            <a:xfrm>
              <a:off x="2406527" y="2812632"/>
              <a:ext cx="124935" cy="21620"/>
            </a:xfrm>
            <a:custGeom>
              <a:avLst/>
              <a:gdLst/>
              <a:ahLst/>
              <a:cxnLst/>
              <a:rect l="l" t="t" r="r" b="b"/>
              <a:pathLst>
                <a:path w="10205" h="1766" extrusionOk="0">
                  <a:moveTo>
                    <a:pt x="2731" y="1"/>
                  </a:moveTo>
                  <a:lnTo>
                    <a:pt x="1490" y="28"/>
                  </a:lnTo>
                  <a:lnTo>
                    <a:pt x="221" y="111"/>
                  </a:lnTo>
                  <a:lnTo>
                    <a:pt x="111" y="138"/>
                  </a:lnTo>
                  <a:lnTo>
                    <a:pt x="28" y="221"/>
                  </a:lnTo>
                  <a:lnTo>
                    <a:pt x="1" y="304"/>
                  </a:lnTo>
                  <a:lnTo>
                    <a:pt x="1" y="414"/>
                  </a:lnTo>
                  <a:lnTo>
                    <a:pt x="28" y="497"/>
                  </a:lnTo>
                  <a:lnTo>
                    <a:pt x="84" y="580"/>
                  </a:lnTo>
                  <a:lnTo>
                    <a:pt x="194" y="635"/>
                  </a:lnTo>
                  <a:lnTo>
                    <a:pt x="304" y="662"/>
                  </a:lnTo>
                  <a:lnTo>
                    <a:pt x="1517" y="580"/>
                  </a:lnTo>
                  <a:lnTo>
                    <a:pt x="2731" y="552"/>
                  </a:lnTo>
                  <a:lnTo>
                    <a:pt x="3944" y="580"/>
                  </a:lnTo>
                  <a:lnTo>
                    <a:pt x="5130" y="662"/>
                  </a:lnTo>
                  <a:lnTo>
                    <a:pt x="5737" y="718"/>
                  </a:lnTo>
                  <a:lnTo>
                    <a:pt x="6316" y="800"/>
                  </a:lnTo>
                  <a:lnTo>
                    <a:pt x="6923" y="911"/>
                  </a:lnTo>
                  <a:lnTo>
                    <a:pt x="7502" y="1021"/>
                  </a:lnTo>
                  <a:lnTo>
                    <a:pt x="8081" y="1186"/>
                  </a:lnTo>
                  <a:lnTo>
                    <a:pt x="8660" y="1352"/>
                  </a:lnTo>
                  <a:lnTo>
                    <a:pt x="9239" y="1545"/>
                  </a:lnTo>
                  <a:lnTo>
                    <a:pt x="9818" y="1765"/>
                  </a:lnTo>
                  <a:lnTo>
                    <a:pt x="9928" y="1765"/>
                  </a:lnTo>
                  <a:lnTo>
                    <a:pt x="10039" y="1738"/>
                  </a:lnTo>
                  <a:lnTo>
                    <a:pt x="10121" y="1683"/>
                  </a:lnTo>
                  <a:lnTo>
                    <a:pt x="10177" y="1600"/>
                  </a:lnTo>
                  <a:lnTo>
                    <a:pt x="10204" y="1490"/>
                  </a:lnTo>
                  <a:lnTo>
                    <a:pt x="10177" y="1379"/>
                  </a:lnTo>
                  <a:lnTo>
                    <a:pt x="10121" y="1297"/>
                  </a:lnTo>
                  <a:lnTo>
                    <a:pt x="10039" y="1241"/>
                  </a:lnTo>
                  <a:lnTo>
                    <a:pt x="9432" y="1021"/>
                  </a:lnTo>
                  <a:lnTo>
                    <a:pt x="8853" y="800"/>
                  </a:lnTo>
                  <a:lnTo>
                    <a:pt x="8246" y="635"/>
                  </a:lnTo>
                  <a:lnTo>
                    <a:pt x="7640" y="497"/>
                  </a:lnTo>
                  <a:lnTo>
                    <a:pt x="7033" y="359"/>
                  </a:lnTo>
                  <a:lnTo>
                    <a:pt x="6426" y="249"/>
                  </a:lnTo>
                  <a:lnTo>
                    <a:pt x="5819" y="166"/>
                  </a:lnTo>
                  <a:lnTo>
                    <a:pt x="5213" y="111"/>
                  </a:lnTo>
                  <a:lnTo>
                    <a:pt x="4579" y="56"/>
                  </a:lnTo>
                  <a:lnTo>
                    <a:pt x="3972" y="28"/>
                  </a:lnTo>
                  <a:lnTo>
                    <a:pt x="2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75"/>
            <p:cNvSpPr/>
            <p:nvPr/>
          </p:nvSpPr>
          <p:spPr>
            <a:xfrm>
              <a:off x="2190129" y="3125600"/>
              <a:ext cx="686" cy="1016"/>
            </a:xfrm>
            <a:custGeom>
              <a:avLst/>
              <a:gdLst/>
              <a:ahLst/>
              <a:cxnLst/>
              <a:rect l="l" t="t" r="r" b="b"/>
              <a:pathLst>
                <a:path w="56" h="83" extrusionOk="0">
                  <a:moveTo>
                    <a:pt x="28" y="0"/>
                  </a:moveTo>
                  <a:lnTo>
                    <a:pt x="0" y="28"/>
                  </a:lnTo>
                  <a:lnTo>
                    <a:pt x="0" y="55"/>
                  </a:lnTo>
                  <a:lnTo>
                    <a:pt x="28" y="83"/>
                  </a:lnTo>
                  <a:lnTo>
                    <a:pt x="55" y="55"/>
                  </a:lnTo>
                  <a:lnTo>
                    <a:pt x="55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75"/>
            <p:cNvSpPr/>
            <p:nvPr/>
          </p:nvSpPr>
          <p:spPr>
            <a:xfrm>
              <a:off x="2181351" y="3119515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1"/>
                  </a:moveTo>
                  <a:lnTo>
                    <a:pt x="28" y="28"/>
                  </a:lnTo>
                  <a:lnTo>
                    <a:pt x="0" y="28"/>
                  </a:lnTo>
                  <a:lnTo>
                    <a:pt x="28" y="56"/>
                  </a:lnTo>
                  <a:lnTo>
                    <a:pt x="55" y="56"/>
                  </a:lnTo>
                  <a:lnTo>
                    <a:pt x="55" y="28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75"/>
            <p:cNvSpPr/>
            <p:nvPr/>
          </p:nvSpPr>
          <p:spPr>
            <a:xfrm>
              <a:off x="2361291" y="3055707"/>
              <a:ext cx="322431" cy="56058"/>
            </a:xfrm>
            <a:custGeom>
              <a:avLst/>
              <a:gdLst/>
              <a:ahLst/>
              <a:cxnLst/>
              <a:rect l="l" t="t" r="r" b="b"/>
              <a:pathLst>
                <a:path w="26337" h="4579" extrusionOk="0">
                  <a:moveTo>
                    <a:pt x="26088" y="1"/>
                  </a:moveTo>
                  <a:lnTo>
                    <a:pt x="25950" y="28"/>
                  </a:lnTo>
                  <a:lnTo>
                    <a:pt x="25233" y="387"/>
                  </a:lnTo>
                  <a:lnTo>
                    <a:pt x="24489" y="663"/>
                  </a:lnTo>
                  <a:lnTo>
                    <a:pt x="23716" y="911"/>
                  </a:lnTo>
                  <a:lnTo>
                    <a:pt x="22917" y="1131"/>
                  </a:lnTo>
                  <a:lnTo>
                    <a:pt x="22117" y="1324"/>
                  </a:lnTo>
                  <a:lnTo>
                    <a:pt x="21317" y="1490"/>
                  </a:lnTo>
                  <a:lnTo>
                    <a:pt x="19718" y="1821"/>
                  </a:lnTo>
                  <a:lnTo>
                    <a:pt x="18174" y="2124"/>
                  </a:lnTo>
                  <a:lnTo>
                    <a:pt x="16629" y="2400"/>
                  </a:lnTo>
                  <a:lnTo>
                    <a:pt x="15057" y="2648"/>
                  </a:lnTo>
                  <a:lnTo>
                    <a:pt x="13513" y="2896"/>
                  </a:lnTo>
                  <a:lnTo>
                    <a:pt x="11858" y="3145"/>
                  </a:lnTo>
                  <a:lnTo>
                    <a:pt x="10231" y="3338"/>
                  </a:lnTo>
                  <a:lnTo>
                    <a:pt x="8577" y="3531"/>
                  </a:lnTo>
                  <a:lnTo>
                    <a:pt x="6922" y="3668"/>
                  </a:lnTo>
                  <a:lnTo>
                    <a:pt x="5268" y="3806"/>
                  </a:lnTo>
                  <a:lnTo>
                    <a:pt x="3613" y="3889"/>
                  </a:lnTo>
                  <a:lnTo>
                    <a:pt x="1958" y="3972"/>
                  </a:lnTo>
                  <a:lnTo>
                    <a:pt x="304" y="3999"/>
                  </a:lnTo>
                  <a:lnTo>
                    <a:pt x="194" y="4027"/>
                  </a:lnTo>
                  <a:lnTo>
                    <a:pt x="83" y="4110"/>
                  </a:lnTo>
                  <a:lnTo>
                    <a:pt x="28" y="4192"/>
                  </a:lnTo>
                  <a:lnTo>
                    <a:pt x="0" y="4303"/>
                  </a:lnTo>
                  <a:lnTo>
                    <a:pt x="0" y="4385"/>
                  </a:lnTo>
                  <a:lnTo>
                    <a:pt x="56" y="4468"/>
                  </a:lnTo>
                  <a:lnTo>
                    <a:pt x="138" y="4551"/>
                  </a:lnTo>
                  <a:lnTo>
                    <a:pt x="249" y="4578"/>
                  </a:lnTo>
                  <a:lnTo>
                    <a:pt x="1931" y="4523"/>
                  </a:lnTo>
                  <a:lnTo>
                    <a:pt x="3585" y="4468"/>
                  </a:lnTo>
                  <a:lnTo>
                    <a:pt x="5268" y="4358"/>
                  </a:lnTo>
                  <a:lnTo>
                    <a:pt x="6922" y="4220"/>
                  </a:lnTo>
                  <a:lnTo>
                    <a:pt x="8604" y="4082"/>
                  </a:lnTo>
                  <a:lnTo>
                    <a:pt x="10259" y="3889"/>
                  </a:lnTo>
                  <a:lnTo>
                    <a:pt x="11914" y="3696"/>
                  </a:lnTo>
                  <a:lnTo>
                    <a:pt x="13596" y="3448"/>
                  </a:lnTo>
                  <a:lnTo>
                    <a:pt x="15250" y="3200"/>
                  </a:lnTo>
                  <a:lnTo>
                    <a:pt x="16905" y="2924"/>
                  </a:lnTo>
                  <a:lnTo>
                    <a:pt x="18560" y="2621"/>
                  </a:lnTo>
                  <a:lnTo>
                    <a:pt x="20214" y="2290"/>
                  </a:lnTo>
                  <a:lnTo>
                    <a:pt x="21731" y="1986"/>
                  </a:lnTo>
                  <a:lnTo>
                    <a:pt x="22503" y="1793"/>
                  </a:lnTo>
                  <a:lnTo>
                    <a:pt x="23275" y="1628"/>
                  </a:lnTo>
                  <a:lnTo>
                    <a:pt x="24020" y="1407"/>
                  </a:lnTo>
                  <a:lnTo>
                    <a:pt x="24764" y="1159"/>
                  </a:lnTo>
                  <a:lnTo>
                    <a:pt x="25481" y="883"/>
                  </a:lnTo>
                  <a:lnTo>
                    <a:pt x="26171" y="552"/>
                  </a:lnTo>
                  <a:lnTo>
                    <a:pt x="26281" y="470"/>
                  </a:lnTo>
                  <a:lnTo>
                    <a:pt x="26336" y="387"/>
                  </a:lnTo>
                  <a:lnTo>
                    <a:pt x="26336" y="277"/>
                  </a:lnTo>
                  <a:lnTo>
                    <a:pt x="26309" y="166"/>
                  </a:lnTo>
                  <a:lnTo>
                    <a:pt x="26254" y="83"/>
                  </a:lnTo>
                  <a:lnTo>
                    <a:pt x="26171" y="28"/>
                  </a:lnTo>
                  <a:lnTo>
                    <a:pt x="260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75"/>
            <p:cNvSpPr/>
            <p:nvPr/>
          </p:nvSpPr>
          <p:spPr>
            <a:xfrm>
              <a:off x="2168178" y="3079005"/>
              <a:ext cx="134716" cy="27362"/>
            </a:xfrm>
            <a:custGeom>
              <a:avLst/>
              <a:gdLst/>
              <a:ahLst/>
              <a:cxnLst/>
              <a:rect l="l" t="t" r="r" b="b"/>
              <a:pathLst>
                <a:path w="11004" h="2235" extrusionOk="0">
                  <a:moveTo>
                    <a:pt x="276" y="1"/>
                  </a:moveTo>
                  <a:lnTo>
                    <a:pt x="166" y="56"/>
                  </a:lnTo>
                  <a:lnTo>
                    <a:pt x="83" y="111"/>
                  </a:lnTo>
                  <a:lnTo>
                    <a:pt x="28" y="194"/>
                  </a:lnTo>
                  <a:lnTo>
                    <a:pt x="1" y="304"/>
                  </a:lnTo>
                  <a:lnTo>
                    <a:pt x="28" y="414"/>
                  </a:lnTo>
                  <a:lnTo>
                    <a:pt x="83" y="497"/>
                  </a:lnTo>
                  <a:lnTo>
                    <a:pt x="166" y="552"/>
                  </a:lnTo>
                  <a:lnTo>
                    <a:pt x="1462" y="911"/>
                  </a:lnTo>
                  <a:lnTo>
                    <a:pt x="2758" y="1214"/>
                  </a:lnTo>
                  <a:lnTo>
                    <a:pt x="4082" y="1490"/>
                  </a:lnTo>
                  <a:lnTo>
                    <a:pt x="5406" y="1683"/>
                  </a:lnTo>
                  <a:lnTo>
                    <a:pt x="6729" y="1876"/>
                  </a:lnTo>
                  <a:lnTo>
                    <a:pt x="8053" y="2014"/>
                  </a:lnTo>
                  <a:lnTo>
                    <a:pt x="9377" y="2124"/>
                  </a:lnTo>
                  <a:lnTo>
                    <a:pt x="10700" y="2234"/>
                  </a:lnTo>
                  <a:lnTo>
                    <a:pt x="10838" y="2234"/>
                  </a:lnTo>
                  <a:lnTo>
                    <a:pt x="10921" y="2179"/>
                  </a:lnTo>
                  <a:lnTo>
                    <a:pt x="10976" y="2069"/>
                  </a:lnTo>
                  <a:lnTo>
                    <a:pt x="11004" y="1986"/>
                  </a:lnTo>
                  <a:lnTo>
                    <a:pt x="11004" y="1876"/>
                  </a:lnTo>
                  <a:lnTo>
                    <a:pt x="10976" y="1793"/>
                  </a:lnTo>
                  <a:lnTo>
                    <a:pt x="10893" y="1710"/>
                  </a:lnTo>
                  <a:lnTo>
                    <a:pt x="10783" y="1683"/>
                  </a:lnTo>
                  <a:lnTo>
                    <a:pt x="9459" y="1572"/>
                  </a:lnTo>
                  <a:lnTo>
                    <a:pt x="8136" y="1462"/>
                  </a:lnTo>
                  <a:lnTo>
                    <a:pt x="6840" y="1324"/>
                  </a:lnTo>
                  <a:lnTo>
                    <a:pt x="5544" y="1159"/>
                  </a:lnTo>
                  <a:lnTo>
                    <a:pt x="4220" y="938"/>
                  </a:lnTo>
                  <a:lnTo>
                    <a:pt x="2951" y="690"/>
                  </a:lnTo>
                  <a:lnTo>
                    <a:pt x="1655" y="387"/>
                  </a:lnTo>
                  <a:lnTo>
                    <a:pt x="1021" y="221"/>
                  </a:lnTo>
                  <a:lnTo>
                    <a:pt x="387" y="28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75"/>
            <p:cNvSpPr/>
            <p:nvPr/>
          </p:nvSpPr>
          <p:spPr>
            <a:xfrm>
              <a:off x="2689452" y="3147881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0"/>
                  </a:moveTo>
                  <a:lnTo>
                    <a:pt x="0" y="28"/>
                  </a:lnTo>
                  <a:lnTo>
                    <a:pt x="0" y="55"/>
                  </a:lnTo>
                  <a:lnTo>
                    <a:pt x="28" y="55"/>
                  </a:lnTo>
                  <a:lnTo>
                    <a:pt x="55" y="28"/>
                  </a:lnTo>
                  <a:lnTo>
                    <a:pt x="28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75"/>
            <p:cNvSpPr/>
            <p:nvPr/>
          </p:nvSpPr>
          <p:spPr>
            <a:xfrm>
              <a:off x="2691814" y="3164421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0"/>
                  </a:moveTo>
                  <a:lnTo>
                    <a:pt x="0" y="28"/>
                  </a:lnTo>
                  <a:lnTo>
                    <a:pt x="0" y="56"/>
                  </a:lnTo>
                  <a:lnTo>
                    <a:pt x="55" y="56"/>
                  </a:lnTo>
                  <a:lnTo>
                    <a:pt x="55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75"/>
            <p:cNvSpPr/>
            <p:nvPr/>
          </p:nvSpPr>
          <p:spPr>
            <a:xfrm>
              <a:off x="2666828" y="3170162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0" y="0"/>
                  </a:moveTo>
                  <a:lnTo>
                    <a:pt x="0" y="28"/>
                  </a:lnTo>
                  <a:lnTo>
                    <a:pt x="28" y="55"/>
                  </a:lnTo>
                  <a:lnTo>
                    <a:pt x="56" y="28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75"/>
            <p:cNvSpPr/>
            <p:nvPr/>
          </p:nvSpPr>
          <p:spPr>
            <a:xfrm>
              <a:off x="2664122" y="3149228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1"/>
                  </a:moveTo>
                  <a:lnTo>
                    <a:pt x="1" y="28"/>
                  </a:lnTo>
                  <a:lnTo>
                    <a:pt x="1" y="56"/>
                  </a:lnTo>
                  <a:lnTo>
                    <a:pt x="56" y="56"/>
                  </a:lnTo>
                  <a:lnTo>
                    <a:pt x="56" y="28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75"/>
            <p:cNvSpPr/>
            <p:nvPr/>
          </p:nvSpPr>
          <p:spPr>
            <a:xfrm>
              <a:off x="2539885" y="3204600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0"/>
                  </a:moveTo>
                  <a:lnTo>
                    <a:pt x="1" y="28"/>
                  </a:lnTo>
                  <a:lnTo>
                    <a:pt x="1" y="55"/>
                  </a:lnTo>
                  <a:lnTo>
                    <a:pt x="56" y="55"/>
                  </a:lnTo>
                  <a:lnTo>
                    <a:pt x="56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75"/>
            <p:cNvSpPr/>
            <p:nvPr/>
          </p:nvSpPr>
          <p:spPr>
            <a:xfrm>
              <a:off x="2526724" y="3188049"/>
              <a:ext cx="686" cy="1028"/>
            </a:xfrm>
            <a:custGeom>
              <a:avLst/>
              <a:gdLst/>
              <a:ahLst/>
              <a:cxnLst/>
              <a:rect l="l" t="t" r="r" b="b"/>
              <a:pathLst>
                <a:path w="56" h="84" extrusionOk="0">
                  <a:moveTo>
                    <a:pt x="28" y="1"/>
                  </a:moveTo>
                  <a:lnTo>
                    <a:pt x="0" y="28"/>
                  </a:lnTo>
                  <a:lnTo>
                    <a:pt x="0" y="56"/>
                  </a:lnTo>
                  <a:lnTo>
                    <a:pt x="28" y="84"/>
                  </a:lnTo>
                  <a:lnTo>
                    <a:pt x="55" y="56"/>
                  </a:lnTo>
                  <a:lnTo>
                    <a:pt x="55" y="28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75"/>
            <p:cNvSpPr/>
            <p:nvPr/>
          </p:nvSpPr>
          <p:spPr>
            <a:xfrm>
              <a:off x="2509499" y="3214382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1" y="1"/>
                  </a:moveTo>
                  <a:lnTo>
                    <a:pt x="1" y="28"/>
                  </a:lnTo>
                  <a:lnTo>
                    <a:pt x="1" y="56"/>
                  </a:lnTo>
                  <a:lnTo>
                    <a:pt x="56" y="56"/>
                  </a:lnTo>
                  <a:lnTo>
                    <a:pt x="56" y="28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75"/>
            <p:cNvSpPr/>
            <p:nvPr/>
          </p:nvSpPr>
          <p:spPr>
            <a:xfrm>
              <a:off x="2499705" y="3176577"/>
              <a:ext cx="698" cy="686"/>
            </a:xfrm>
            <a:custGeom>
              <a:avLst/>
              <a:gdLst/>
              <a:ahLst/>
              <a:cxnLst/>
              <a:rect l="l" t="t" r="r" b="b"/>
              <a:pathLst>
                <a:path w="57" h="56" extrusionOk="0">
                  <a:moveTo>
                    <a:pt x="1" y="0"/>
                  </a:moveTo>
                  <a:lnTo>
                    <a:pt x="1" y="28"/>
                  </a:lnTo>
                  <a:lnTo>
                    <a:pt x="1" y="55"/>
                  </a:lnTo>
                  <a:lnTo>
                    <a:pt x="29" y="55"/>
                  </a:lnTo>
                  <a:lnTo>
                    <a:pt x="56" y="28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75"/>
            <p:cNvSpPr/>
            <p:nvPr/>
          </p:nvSpPr>
          <p:spPr>
            <a:xfrm>
              <a:off x="2479456" y="3193460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0"/>
                  </a:moveTo>
                  <a:lnTo>
                    <a:pt x="0" y="28"/>
                  </a:lnTo>
                  <a:lnTo>
                    <a:pt x="0" y="55"/>
                  </a:lnTo>
                  <a:lnTo>
                    <a:pt x="56" y="55"/>
                  </a:lnTo>
                  <a:lnTo>
                    <a:pt x="56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75"/>
            <p:cNvSpPr/>
            <p:nvPr/>
          </p:nvSpPr>
          <p:spPr>
            <a:xfrm>
              <a:off x="2454139" y="3218777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0"/>
                  </a:moveTo>
                  <a:lnTo>
                    <a:pt x="0" y="28"/>
                  </a:lnTo>
                  <a:lnTo>
                    <a:pt x="0" y="55"/>
                  </a:lnTo>
                  <a:lnTo>
                    <a:pt x="55" y="55"/>
                  </a:lnTo>
                  <a:lnTo>
                    <a:pt x="55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75"/>
            <p:cNvSpPr/>
            <p:nvPr/>
          </p:nvSpPr>
          <p:spPr>
            <a:xfrm>
              <a:off x="2431172" y="3201895"/>
              <a:ext cx="698" cy="686"/>
            </a:xfrm>
            <a:custGeom>
              <a:avLst/>
              <a:gdLst/>
              <a:ahLst/>
              <a:cxnLst/>
              <a:rect l="l" t="t" r="r" b="b"/>
              <a:pathLst>
                <a:path w="57" h="56" extrusionOk="0">
                  <a:moveTo>
                    <a:pt x="1" y="0"/>
                  </a:moveTo>
                  <a:lnTo>
                    <a:pt x="1" y="28"/>
                  </a:lnTo>
                  <a:lnTo>
                    <a:pt x="1" y="56"/>
                  </a:lnTo>
                  <a:lnTo>
                    <a:pt x="56" y="56"/>
                  </a:lnTo>
                  <a:lnTo>
                    <a:pt x="56" y="28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75"/>
            <p:cNvSpPr/>
            <p:nvPr/>
          </p:nvSpPr>
          <p:spPr>
            <a:xfrm>
              <a:off x="2377500" y="3193460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0" y="0"/>
                  </a:moveTo>
                  <a:lnTo>
                    <a:pt x="0" y="28"/>
                  </a:lnTo>
                  <a:lnTo>
                    <a:pt x="0" y="55"/>
                  </a:lnTo>
                  <a:lnTo>
                    <a:pt x="28" y="55"/>
                  </a:lnTo>
                  <a:lnTo>
                    <a:pt x="55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75"/>
            <p:cNvSpPr/>
            <p:nvPr/>
          </p:nvSpPr>
          <p:spPr>
            <a:xfrm>
              <a:off x="2348461" y="3217761"/>
              <a:ext cx="355" cy="686"/>
            </a:xfrm>
            <a:custGeom>
              <a:avLst/>
              <a:gdLst/>
              <a:ahLst/>
              <a:cxnLst/>
              <a:rect l="l" t="t" r="r" b="b"/>
              <a:pathLst>
                <a:path w="29" h="56" extrusionOk="0">
                  <a:moveTo>
                    <a:pt x="1" y="1"/>
                  </a:moveTo>
                  <a:lnTo>
                    <a:pt x="1" y="28"/>
                  </a:lnTo>
                  <a:lnTo>
                    <a:pt x="1" y="56"/>
                  </a:lnTo>
                  <a:lnTo>
                    <a:pt x="28" y="56"/>
                  </a:lnTo>
                  <a:lnTo>
                    <a:pt x="28" y="28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75"/>
            <p:cNvSpPr/>
            <p:nvPr/>
          </p:nvSpPr>
          <p:spPr>
            <a:xfrm>
              <a:off x="2339353" y="3181634"/>
              <a:ext cx="686" cy="1028"/>
            </a:xfrm>
            <a:custGeom>
              <a:avLst/>
              <a:gdLst/>
              <a:ahLst/>
              <a:cxnLst/>
              <a:rect l="l" t="t" r="r" b="b"/>
              <a:pathLst>
                <a:path w="56" h="84" extrusionOk="0">
                  <a:moveTo>
                    <a:pt x="28" y="1"/>
                  </a:moveTo>
                  <a:lnTo>
                    <a:pt x="28" y="28"/>
                  </a:lnTo>
                  <a:lnTo>
                    <a:pt x="0" y="56"/>
                  </a:lnTo>
                  <a:lnTo>
                    <a:pt x="28" y="56"/>
                  </a:lnTo>
                  <a:lnTo>
                    <a:pt x="28" y="84"/>
                  </a:lnTo>
                  <a:lnTo>
                    <a:pt x="55" y="56"/>
                  </a:lnTo>
                  <a:lnTo>
                    <a:pt x="55" y="28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75"/>
            <p:cNvSpPr/>
            <p:nvPr/>
          </p:nvSpPr>
          <p:spPr>
            <a:xfrm>
              <a:off x="2312334" y="3204931"/>
              <a:ext cx="698" cy="686"/>
            </a:xfrm>
            <a:custGeom>
              <a:avLst/>
              <a:gdLst/>
              <a:ahLst/>
              <a:cxnLst/>
              <a:rect l="l" t="t" r="r" b="b"/>
              <a:pathLst>
                <a:path w="57" h="56" extrusionOk="0">
                  <a:moveTo>
                    <a:pt x="1" y="1"/>
                  </a:moveTo>
                  <a:lnTo>
                    <a:pt x="1" y="28"/>
                  </a:lnTo>
                  <a:lnTo>
                    <a:pt x="1" y="56"/>
                  </a:lnTo>
                  <a:lnTo>
                    <a:pt x="56" y="56"/>
                  </a:lnTo>
                  <a:lnTo>
                    <a:pt x="56" y="28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75"/>
            <p:cNvSpPr/>
            <p:nvPr/>
          </p:nvSpPr>
          <p:spPr>
            <a:xfrm>
              <a:off x="2278912" y="3208653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0"/>
                  </a:moveTo>
                  <a:lnTo>
                    <a:pt x="1" y="28"/>
                  </a:lnTo>
                  <a:lnTo>
                    <a:pt x="1" y="55"/>
                  </a:lnTo>
                  <a:lnTo>
                    <a:pt x="56" y="55"/>
                  </a:lnTo>
                  <a:lnTo>
                    <a:pt x="56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75"/>
            <p:cNvSpPr/>
            <p:nvPr/>
          </p:nvSpPr>
          <p:spPr>
            <a:xfrm>
              <a:off x="2201943" y="3197500"/>
              <a:ext cx="686" cy="698"/>
            </a:xfrm>
            <a:custGeom>
              <a:avLst/>
              <a:gdLst/>
              <a:ahLst/>
              <a:cxnLst/>
              <a:rect l="l" t="t" r="r" b="b"/>
              <a:pathLst>
                <a:path w="56" h="57" extrusionOk="0">
                  <a:moveTo>
                    <a:pt x="0" y="1"/>
                  </a:moveTo>
                  <a:lnTo>
                    <a:pt x="0" y="29"/>
                  </a:lnTo>
                  <a:lnTo>
                    <a:pt x="28" y="56"/>
                  </a:lnTo>
                  <a:lnTo>
                    <a:pt x="55" y="29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75"/>
            <p:cNvSpPr/>
            <p:nvPr/>
          </p:nvSpPr>
          <p:spPr>
            <a:xfrm>
              <a:off x="2168178" y="3186029"/>
              <a:ext cx="355" cy="686"/>
            </a:xfrm>
            <a:custGeom>
              <a:avLst/>
              <a:gdLst/>
              <a:ahLst/>
              <a:cxnLst/>
              <a:rect l="l" t="t" r="r" b="b"/>
              <a:pathLst>
                <a:path w="29" h="56" extrusionOk="0">
                  <a:moveTo>
                    <a:pt x="1" y="0"/>
                  </a:moveTo>
                  <a:lnTo>
                    <a:pt x="1" y="28"/>
                  </a:lnTo>
                  <a:lnTo>
                    <a:pt x="1" y="56"/>
                  </a:lnTo>
                  <a:lnTo>
                    <a:pt x="28" y="56"/>
                  </a:lnTo>
                  <a:lnTo>
                    <a:pt x="28" y="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75"/>
            <p:cNvSpPr/>
            <p:nvPr/>
          </p:nvSpPr>
          <p:spPr>
            <a:xfrm>
              <a:off x="2163795" y="3153953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1"/>
                  </a:moveTo>
                  <a:lnTo>
                    <a:pt x="0" y="28"/>
                  </a:lnTo>
                  <a:lnTo>
                    <a:pt x="0" y="56"/>
                  </a:lnTo>
                  <a:lnTo>
                    <a:pt x="55" y="56"/>
                  </a:lnTo>
                  <a:lnTo>
                    <a:pt x="55" y="28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75"/>
            <p:cNvSpPr/>
            <p:nvPr/>
          </p:nvSpPr>
          <p:spPr>
            <a:xfrm>
              <a:off x="2143877" y="3167800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0" y="0"/>
                  </a:moveTo>
                  <a:lnTo>
                    <a:pt x="0" y="28"/>
                  </a:lnTo>
                  <a:lnTo>
                    <a:pt x="0" y="55"/>
                  </a:lnTo>
                  <a:lnTo>
                    <a:pt x="28" y="55"/>
                  </a:lnTo>
                  <a:lnTo>
                    <a:pt x="55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75"/>
            <p:cNvSpPr/>
            <p:nvPr/>
          </p:nvSpPr>
          <p:spPr>
            <a:xfrm>
              <a:off x="2137462" y="3145175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0" y="1"/>
                  </a:moveTo>
                  <a:lnTo>
                    <a:pt x="0" y="28"/>
                  </a:lnTo>
                  <a:lnTo>
                    <a:pt x="0" y="56"/>
                  </a:lnTo>
                  <a:lnTo>
                    <a:pt x="55" y="56"/>
                  </a:lnTo>
                  <a:lnTo>
                    <a:pt x="55" y="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75"/>
            <p:cNvSpPr/>
            <p:nvPr/>
          </p:nvSpPr>
          <p:spPr>
            <a:xfrm>
              <a:off x="2637458" y="3217431"/>
              <a:ext cx="74618" cy="99605"/>
            </a:xfrm>
            <a:custGeom>
              <a:avLst/>
              <a:gdLst/>
              <a:ahLst/>
              <a:cxnLst/>
              <a:rect l="l" t="t" r="r" b="b"/>
              <a:pathLst>
                <a:path w="6095" h="8136" extrusionOk="0">
                  <a:moveTo>
                    <a:pt x="5460" y="0"/>
                  </a:moveTo>
                  <a:lnTo>
                    <a:pt x="5350" y="28"/>
                  </a:lnTo>
                  <a:lnTo>
                    <a:pt x="5267" y="83"/>
                  </a:lnTo>
                  <a:lnTo>
                    <a:pt x="5212" y="165"/>
                  </a:lnTo>
                  <a:lnTo>
                    <a:pt x="5185" y="248"/>
                  </a:lnTo>
                  <a:lnTo>
                    <a:pt x="5212" y="386"/>
                  </a:lnTo>
                  <a:lnTo>
                    <a:pt x="5350" y="662"/>
                  </a:lnTo>
                  <a:lnTo>
                    <a:pt x="5460" y="965"/>
                  </a:lnTo>
                  <a:lnTo>
                    <a:pt x="5516" y="1269"/>
                  </a:lnTo>
                  <a:lnTo>
                    <a:pt x="5543" y="1544"/>
                  </a:lnTo>
                  <a:lnTo>
                    <a:pt x="5516" y="1848"/>
                  </a:lnTo>
                  <a:lnTo>
                    <a:pt x="5488" y="2151"/>
                  </a:lnTo>
                  <a:lnTo>
                    <a:pt x="5433" y="2427"/>
                  </a:lnTo>
                  <a:lnTo>
                    <a:pt x="5350" y="2703"/>
                  </a:lnTo>
                  <a:lnTo>
                    <a:pt x="5240" y="3006"/>
                  </a:lnTo>
                  <a:lnTo>
                    <a:pt x="5130" y="3282"/>
                  </a:lnTo>
                  <a:lnTo>
                    <a:pt x="4992" y="3530"/>
                  </a:lnTo>
                  <a:lnTo>
                    <a:pt x="4826" y="3806"/>
                  </a:lnTo>
                  <a:lnTo>
                    <a:pt x="4468" y="4302"/>
                  </a:lnTo>
                  <a:lnTo>
                    <a:pt x="4109" y="4771"/>
                  </a:lnTo>
                  <a:lnTo>
                    <a:pt x="3696" y="5212"/>
                  </a:lnTo>
                  <a:lnTo>
                    <a:pt x="3254" y="5626"/>
                  </a:lnTo>
                  <a:lnTo>
                    <a:pt x="2786" y="6039"/>
                  </a:lnTo>
                  <a:lnTo>
                    <a:pt x="2289" y="6425"/>
                  </a:lnTo>
                  <a:lnTo>
                    <a:pt x="1793" y="6756"/>
                  </a:lnTo>
                  <a:lnTo>
                    <a:pt x="1241" y="7087"/>
                  </a:lnTo>
                  <a:lnTo>
                    <a:pt x="717" y="7363"/>
                  </a:lnTo>
                  <a:lnTo>
                    <a:pt x="166" y="7611"/>
                  </a:lnTo>
                  <a:lnTo>
                    <a:pt x="55" y="7666"/>
                  </a:lnTo>
                  <a:lnTo>
                    <a:pt x="0" y="7749"/>
                  </a:lnTo>
                  <a:lnTo>
                    <a:pt x="0" y="7859"/>
                  </a:lnTo>
                  <a:lnTo>
                    <a:pt x="28" y="7942"/>
                  </a:lnTo>
                  <a:lnTo>
                    <a:pt x="83" y="8052"/>
                  </a:lnTo>
                  <a:lnTo>
                    <a:pt x="166" y="8108"/>
                  </a:lnTo>
                  <a:lnTo>
                    <a:pt x="248" y="8135"/>
                  </a:lnTo>
                  <a:lnTo>
                    <a:pt x="386" y="8108"/>
                  </a:lnTo>
                  <a:lnTo>
                    <a:pt x="993" y="7859"/>
                  </a:lnTo>
                  <a:lnTo>
                    <a:pt x="1600" y="7528"/>
                  </a:lnTo>
                  <a:lnTo>
                    <a:pt x="2179" y="7170"/>
                  </a:lnTo>
                  <a:lnTo>
                    <a:pt x="2730" y="6784"/>
                  </a:lnTo>
                  <a:lnTo>
                    <a:pt x="3254" y="6370"/>
                  </a:lnTo>
                  <a:lnTo>
                    <a:pt x="3778" y="5901"/>
                  </a:lnTo>
                  <a:lnTo>
                    <a:pt x="4247" y="5433"/>
                  </a:lnTo>
                  <a:lnTo>
                    <a:pt x="4688" y="4936"/>
                  </a:lnTo>
                  <a:lnTo>
                    <a:pt x="5102" y="4412"/>
                  </a:lnTo>
                  <a:lnTo>
                    <a:pt x="5433" y="3861"/>
                  </a:lnTo>
                  <a:lnTo>
                    <a:pt x="5598" y="3585"/>
                  </a:lnTo>
                  <a:lnTo>
                    <a:pt x="5736" y="3282"/>
                  </a:lnTo>
                  <a:lnTo>
                    <a:pt x="5847" y="2978"/>
                  </a:lnTo>
                  <a:lnTo>
                    <a:pt x="5957" y="2675"/>
                  </a:lnTo>
                  <a:lnTo>
                    <a:pt x="6012" y="2372"/>
                  </a:lnTo>
                  <a:lnTo>
                    <a:pt x="6067" y="2041"/>
                  </a:lnTo>
                  <a:lnTo>
                    <a:pt x="6095" y="1737"/>
                  </a:lnTo>
                  <a:lnTo>
                    <a:pt x="6095" y="1406"/>
                  </a:lnTo>
                  <a:lnTo>
                    <a:pt x="6040" y="1103"/>
                  </a:lnTo>
                  <a:lnTo>
                    <a:pt x="5984" y="772"/>
                  </a:lnTo>
                  <a:lnTo>
                    <a:pt x="5874" y="469"/>
                  </a:lnTo>
                  <a:lnTo>
                    <a:pt x="5736" y="165"/>
                  </a:lnTo>
                  <a:lnTo>
                    <a:pt x="5653" y="55"/>
                  </a:lnTo>
                  <a:lnTo>
                    <a:pt x="55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75"/>
            <p:cNvSpPr/>
            <p:nvPr/>
          </p:nvSpPr>
          <p:spPr>
            <a:xfrm>
              <a:off x="2115180" y="3220124"/>
              <a:ext cx="65497" cy="102311"/>
            </a:xfrm>
            <a:custGeom>
              <a:avLst/>
              <a:gdLst/>
              <a:ahLst/>
              <a:cxnLst/>
              <a:rect l="l" t="t" r="r" b="b"/>
              <a:pathLst>
                <a:path w="5350" h="8357" extrusionOk="0">
                  <a:moveTo>
                    <a:pt x="800" y="1"/>
                  </a:moveTo>
                  <a:lnTo>
                    <a:pt x="717" y="56"/>
                  </a:lnTo>
                  <a:lnTo>
                    <a:pt x="634" y="166"/>
                  </a:lnTo>
                  <a:lnTo>
                    <a:pt x="359" y="828"/>
                  </a:lnTo>
                  <a:lnTo>
                    <a:pt x="276" y="1159"/>
                  </a:lnTo>
                  <a:lnTo>
                    <a:pt x="166" y="1517"/>
                  </a:lnTo>
                  <a:lnTo>
                    <a:pt x="110" y="1848"/>
                  </a:lnTo>
                  <a:lnTo>
                    <a:pt x="55" y="2207"/>
                  </a:lnTo>
                  <a:lnTo>
                    <a:pt x="0" y="2538"/>
                  </a:lnTo>
                  <a:lnTo>
                    <a:pt x="0" y="2896"/>
                  </a:lnTo>
                  <a:lnTo>
                    <a:pt x="0" y="3255"/>
                  </a:lnTo>
                  <a:lnTo>
                    <a:pt x="55" y="3586"/>
                  </a:lnTo>
                  <a:lnTo>
                    <a:pt x="110" y="3917"/>
                  </a:lnTo>
                  <a:lnTo>
                    <a:pt x="193" y="4275"/>
                  </a:lnTo>
                  <a:lnTo>
                    <a:pt x="303" y="4606"/>
                  </a:lnTo>
                  <a:lnTo>
                    <a:pt x="441" y="4937"/>
                  </a:lnTo>
                  <a:lnTo>
                    <a:pt x="607" y="5240"/>
                  </a:lnTo>
                  <a:lnTo>
                    <a:pt x="827" y="5571"/>
                  </a:lnTo>
                  <a:lnTo>
                    <a:pt x="1020" y="5819"/>
                  </a:lnTo>
                  <a:lnTo>
                    <a:pt x="1213" y="6040"/>
                  </a:lnTo>
                  <a:lnTo>
                    <a:pt x="1434" y="6288"/>
                  </a:lnTo>
                  <a:lnTo>
                    <a:pt x="1655" y="6481"/>
                  </a:lnTo>
                  <a:lnTo>
                    <a:pt x="2151" y="6867"/>
                  </a:lnTo>
                  <a:lnTo>
                    <a:pt x="2703" y="7226"/>
                  </a:lnTo>
                  <a:lnTo>
                    <a:pt x="3254" y="7529"/>
                  </a:lnTo>
                  <a:lnTo>
                    <a:pt x="3833" y="7805"/>
                  </a:lnTo>
                  <a:lnTo>
                    <a:pt x="4964" y="8329"/>
                  </a:lnTo>
                  <a:lnTo>
                    <a:pt x="5074" y="8356"/>
                  </a:lnTo>
                  <a:lnTo>
                    <a:pt x="5184" y="8329"/>
                  </a:lnTo>
                  <a:lnTo>
                    <a:pt x="5267" y="8274"/>
                  </a:lnTo>
                  <a:lnTo>
                    <a:pt x="5322" y="8191"/>
                  </a:lnTo>
                  <a:lnTo>
                    <a:pt x="5350" y="8081"/>
                  </a:lnTo>
                  <a:lnTo>
                    <a:pt x="5322" y="7970"/>
                  </a:lnTo>
                  <a:lnTo>
                    <a:pt x="5267" y="7888"/>
                  </a:lnTo>
                  <a:lnTo>
                    <a:pt x="5184" y="7805"/>
                  </a:lnTo>
                  <a:lnTo>
                    <a:pt x="4137" y="7336"/>
                  </a:lnTo>
                  <a:lnTo>
                    <a:pt x="3613" y="7088"/>
                  </a:lnTo>
                  <a:lnTo>
                    <a:pt x="3116" y="6812"/>
                  </a:lnTo>
                  <a:lnTo>
                    <a:pt x="2620" y="6509"/>
                  </a:lnTo>
                  <a:lnTo>
                    <a:pt x="2179" y="6178"/>
                  </a:lnTo>
                  <a:lnTo>
                    <a:pt x="1737" y="5792"/>
                  </a:lnTo>
                  <a:lnTo>
                    <a:pt x="1544" y="5599"/>
                  </a:lnTo>
                  <a:lnTo>
                    <a:pt x="1379" y="5350"/>
                  </a:lnTo>
                  <a:lnTo>
                    <a:pt x="1158" y="5075"/>
                  </a:lnTo>
                  <a:lnTo>
                    <a:pt x="993" y="4799"/>
                  </a:lnTo>
                  <a:lnTo>
                    <a:pt x="855" y="4496"/>
                  </a:lnTo>
                  <a:lnTo>
                    <a:pt x="745" y="4192"/>
                  </a:lnTo>
                  <a:lnTo>
                    <a:pt x="662" y="3861"/>
                  </a:lnTo>
                  <a:lnTo>
                    <a:pt x="607" y="3558"/>
                  </a:lnTo>
                  <a:lnTo>
                    <a:pt x="579" y="3227"/>
                  </a:lnTo>
                  <a:lnTo>
                    <a:pt x="552" y="2924"/>
                  </a:lnTo>
                  <a:lnTo>
                    <a:pt x="579" y="2593"/>
                  </a:lnTo>
                  <a:lnTo>
                    <a:pt x="607" y="2262"/>
                  </a:lnTo>
                  <a:lnTo>
                    <a:pt x="662" y="1931"/>
                  </a:lnTo>
                  <a:lnTo>
                    <a:pt x="717" y="1628"/>
                  </a:lnTo>
                  <a:lnTo>
                    <a:pt x="910" y="993"/>
                  </a:lnTo>
                  <a:lnTo>
                    <a:pt x="1158" y="359"/>
                  </a:lnTo>
                  <a:lnTo>
                    <a:pt x="1186" y="249"/>
                  </a:lnTo>
                  <a:lnTo>
                    <a:pt x="1158" y="138"/>
                  </a:lnTo>
                  <a:lnTo>
                    <a:pt x="1103" y="56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75"/>
            <p:cNvSpPr/>
            <p:nvPr/>
          </p:nvSpPr>
          <p:spPr>
            <a:xfrm>
              <a:off x="2251231" y="3324442"/>
              <a:ext cx="330866" cy="21963"/>
            </a:xfrm>
            <a:custGeom>
              <a:avLst/>
              <a:gdLst/>
              <a:ahLst/>
              <a:cxnLst/>
              <a:rect l="l" t="t" r="r" b="b"/>
              <a:pathLst>
                <a:path w="27026" h="1794" extrusionOk="0">
                  <a:moveTo>
                    <a:pt x="26722" y="1"/>
                  </a:moveTo>
                  <a:lnTo>
                    <a:pt x="25123" y="332"/>
                  </a:lnTo>
                  <a:lnTo>
                    <a:pt x="23496" y="580"/>
                  </a:lnTo>
                  <a:lnTo>
                    <a:pt x="21896" y="801"/>
                  </a:lnTo>
                  <a:lnTo>
                    <a:pt x="20269" y="966"/>
                  </a:lnTo>
                  <a:lnTo>
                    <a:pt x="18642" y="1104"/>
                  </a:lnTo>
                  <a:lnTo>
                    <a:pt x="17015" y="1187"/>
                  </a:lnTo>
                  <a:lnTo>
                    <a:pt x="15388" y="1242"/>
                  </a:lnTo>
                  <a:lnTo>
                    <a:pt x="13761" y="1242"/>
                  </a:lnTo>
                  <a:lnTo>
                    <a:pt x="12162" y="1214"/>
                  </a:lnTo>
                  <a:lnTo>
                    <a:pt x="10535" y="1159"/>
                  </a:lnTo>
                  <a:lnTo>
                    <a:pt x="8935" y="1104"/>
                  </a:lnTo>
                  <a:lnTo>
                    <a:pt x="7308" y="994"/>
                  </a:lnTo>
                  <a:lnTo>
                    <a:pt x="5571" y="911"/>
                  </a:lnTo>
                  <a:lnTo>
                    <a:pt x="4716" y="856"/>
                  </a:lnTo>
                  <a:lnTo>
                    <a:pt x="3834" y="773"/>
                  </a:lnTo>
                  <a:lnTo>
                    <a:pt x="2951" y="663"/>
                  </a:lnTo>
                  <a:lnTo>
                    <a:pt x="2069" y="552"/>
                  </a:lnTo>
                  <a:lnTo>
                    <a:pt x="1214" y="359"/>
                  </a:lnTo>
                  <a:lnTo>
                    <a:pt x="387" y="139"/>
                  </a:lnTo>
                  <a:lnTo>
                    <a:pt x="276" y="139"/>
                  </a:lnTo>
                  <a:lnTo>
                    <a:pt x="166" y="166"/>
                  </a:lnTo>
                  <a:lnTo>
                    <a:pt x="83" y="221"/>
                  </a:lnTo>
                  <a:lnTo>
                    <a:pt x="28" y="332"/>
                  </a:lnTo>
                  <a:lnTo>
                    <a:pt x="0" y="414"/>
                  </a:lnTo>
                  <a:lnTo>
                    <a:pt x="28" y="525"/>
                  </a:lnTo>
                  <a:lnTo>
                    <a:pt x="83" y="608"/>
                  </a:lnTo>
                  <a:lnTo>
                    <a:pt x="194" y="663"/>
                  </a:lnTo>
                  <a:lnTo>
                    <a:pt x="966" y="883"/>
                  </a:lnTo>
                  <a:lnTo>
                    <a:pt x="1738" y="1049"/>
                  </a:lnTo>
                  <a:lnTo>
                    <a:pt x="2538" y="1159"/>
                  </a:lnTo>
                  <a:lnTo>
                    <a:pt x="3337" y="1269"/>
                  </a:lnTo>
                  <a:lnTo>
                    <a:pt x="4137" y="1352"/>
                  </a:lnTo>
                  <a:lnTo>
                    <a:pt x="4937" y="1407"/>
                  </a:lnTo>
                  <a:lnTo>
                    <a:pt x="6536" y="1518"/>
                  </a:lnTo>
                  <a:lnTo>
                    <a:pt x="8329" y="1628"/>
                  </a:lnTo>
                  <a:lnTo>
                    <a:pt x="10121" y="1711"/>
                  </a:lnTo>
                  <a:lnTo>
                    <a:pt x="11914" y="1766"/>
                  </a:lnTo>
                  <a:lnTo>
                    <a:pt x="13706" y="1793"/>
                  </a:lnTo>
                  <a:lnTo>
                    <a:pt x="15361" y="1793"/>
                  </a:lnTo>
                  <a:lnTo>
                    <a:pt x="16988" y="1738"/>
                  </a:lnTo>
                  <a:lnTo>
                    <a:pt x="18642" y="1655"/>
                  </a:lnTo>
                  <a:lnTo>
                    <a:pt x="20269" y="1518"/>
                  </a:lnTo>
                  <a:lnTo>
                    <a:pt x="21924" y="1352"/>
                  </a:lnTo>
                  <a:lnTo>
                    <a:pt x="23551" y="1131"/>
                  </a:lnTo>
                  <a:lnTo>
                    <a:pt x="25178" y="883"/>
                  </a:lnTo>
                  <a:lnTo>
                    <a:pt x="26805" y="580"/>
                  </a:lnTo>
                  <a:lnTo>
                    <a:pt x="26915" y="525"/>
                  </a:lnTo>
                  <a:lnTo>
                    <a:pt x="26971" y="442"/>
                  </a:lnTo>
                  <a:lnTo>
                    <a:pt x="27026" y="332"/>
                  </a:lnTo>
                  <a:lnTo>
                    <a:pt x="27026" y="249"/>
                  </a:lnTo>
                  <a:lnTo>
                    <a:pt x="26998" y="139"/>
                  </a:lnTo>
                  <a:lnTo>
                    <a:pt x="26915" y="56"/>
                  </a:lnTo>
                  <a:lnTo>
                    <a:pt x="268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75"/>
            <p:cNvSpPr/>
            <p:nvPr/>
          </p:nvSpPr>
          <p:spPr>
            <a:xfrm>
              <a:off x="2607402" y="3293383"/>
              <a:ext cx="698" cy="686"/>
            </a:xfrm>
            <a:custGeom>
              <a:avLst/>
              <a:gdLst/>
              <a:ahLst/>
              <a:cxnLst/>
              <a:rect l="l" t="t" r="r" b="b"/>
              <a:pathLst>
                <a:path w="57" h="56" extrusionOk="0">
                  <a:moveTo>
                    <a:pt x="29" y="1"/>
                  </a:moveTo>
                  <a:lnTo>
                    <a:pt x="1" y="28"/>
                  </a:lnTo>
                  <a:lnTo>
                    <a:pt x="1" y="56"/>
                  </a:lnTo>
                  <a:lnTo>
                    <a:pt x="56" y="56"/>
                  </a:lnTo>
                  <a:lnTo>
                    <a:pt x="56" y="2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75"/>
            <p:cNvSpPr/>
            <p:nvPr/>
          </p:nvSpPr>
          <p:spPr>
            <a:xfrm>
              <a:off x="2553388" y="3266376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1" y="1"/>
                  </a:moveTo>
                  <a:lnTo>
                    <a:pt x="1" y="28"/>
                  </a:lnTo>
                  <a:lnTo>
                    <a:pt x="1" y="56"/>
                  </a:lnTo>
                  <a:lnTo>
                    <a:pt x="56" y="56"/>
                  </a:lnTo>
                  <a:lnTo>
                    <a:pt x="56" y="28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75"/>
            <p:cNvSpPr/>
            <p:nvPr/>
          </p:nvSpPr>
          <p:spPr>
            <a:xfrm>
              <a:off x="2472025" y="3314661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0"/>
                  </a:moveTo>
                  <a:lnTo>
                    <a:pt x="28" y="28"/>
                  </a:lnTo>
                  <a:lnTo>
                    <a:pt x="1" y="28"/>
                  </a:lnTo>
                  <a:lnTo>
                    <a:pt x="28" y="55"/>
                  </a:lnTo>
                  <a:lnTo>
                    <a:pt x="56" y="55"/>
                  </a:lnTo>
                  <a:lnTo>
                    <a:pt x="56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75"/>
            <p:cNvSpPr/>
            <p:nvPr/>
          </p:nvSpPr>
          <p:spPr>
            <a:xfrm>
              <a:off x="2396403" y="3280222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0"/>
                  </a:moveTo>
                  <a:lnTo>
                    <a:pt x="0" y="28"/>
                  </a:lnTo>
                  <a:lnTo>
                    <a:pt x="28" y="55"/>
                  </a:lnTo>
                  <a:lnTo>
                    <a:pt x="56" y="55"/>
                  </a:lnTo>
                  <a:lnTo>
                    <a:pt x="56" y="28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75"/>
            <p:cNvSpPr/>
            <p:nvPr/>
          </p:nvSpPr>
          <p:spPr>
            <a:xfrm>
              <a:off x="2265751" y="3276501"/>
              <a:ext cx="686" cy="698"/>
            </a:xfrm>
            <a:custGeom>
              <a:avLst/>
              <a:gdLst/>
              <a:ahLst/>
              <a:cxnLst/>
              <a:rect l="l" t="t" r="r" b="b"/>
              <a:pathLst>
                <a:path w="56" h="57" extrusionOk="0">
                  <a:moveTo>
                    <a:pt x="28" y="1"/>
                  </a:moveTo>
                  <a:lnTo>
                    <a:pt x="28" y="29"/>
                  </a:lnTo>
                  <a:lnTo>
                    <a:pt x="0" y="29"/>
                  </a:lnTo>
                  <a:lnTo>
                    <a:pt x="28" y="56"/>
                  </a:lnTo>
                  <a:lnTo>
                    <a:pt x="55" y="56"/>
                  </a:lnTo>
                  <a:lnTo>
                    <a:pt x="55" y="2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75"/>
            <p:cNvSpPr/>
            <p:nvPr/>
          </p:nvSpPr>
          <p:spPr>
            <a:xfrm>
              <a:off x="2181682" y="3287311"/>
              <a:ext cx="686" cy="686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28" y="0"/>
                  </a:moveTo>
                  <a:lnTo>
                    <a:pt x="28" y="28"/>
                  </a:lnTo>
                  <a:lnTo>
                    <a:pt x="1" y="28"/>
                  </a:lnTo>
                  <a:lnTo>
                    <a:pt x="28" y="56"/>
                  </a:lnTo>
                  <a:lnTo>
                    <a:pt x="56" y="56"/>
                  </a:lnTo>
                  <a:lnTo>
                    <a:pt x="56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75"/>
            <p:cNvSpPr/>
            <p:nvPr/>
          </p:nvSpPr>
          <p:spPr>
            <a:xfrm>
              <a:off x="2149276" y="3252530"/>
              <a:ext cx="686" cy="698"/>
            </a:xfrm>
            <a:custGeom>
              <a:avLst/>
              <a:gdLst/>
              <a:ahLst/>
              <a:cxnLst/>
              <a:rect l="l" t="t" r="r" b="b"/>
              <a:pathLst>
                <a:path w="56" h="57" extrusionOk="0">
                  <a:moveTo>
                    <a:pt x="28" y="1"/>
                  </a:moveTo>
                  <a:lnTo>
                    <a:pt x="28" y="29"/>
                  </a:lnTo>
                  <a:lnTo>
                    <a:pt x="0" y="29"/>
                  </a:lnTo>
                  <a:lnTo>
                    <a:pt x="28" y="56"/>
                  </a:lnTo>
                  <a:lnTo>
                    <a:pt x="55" y="56"/>
                  </a:lnTo>
                  <a:lnTo>
                    <a:pt x="55" y="2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4D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9" name="Google Shape;10189;p76"/>
          <p:cNvSpPr/>
          <p:nvPr/>
        </p:nvSpPr>
        <p:spPr>
          <a:xfrm rot="81989" flipH="1">
            <a:off x="2881481" y="1357635"/>
            <a:ext cx="1411049" cy="1342110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0" name="Google Shape;10190;p76"/>
          <p:cNvSpPr/>
          <p:nvPr/>
        </p:nvSpPr>
        <p:spPr>
          <a:xfrm rot="81989" flipH="1">
            <a:off x="4818605" y="1357635"/>
            <a:ext cx="1411049" cy="1342110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1" name="Google Shape;10191;p76"/>
          <p:cNvSpPr/>
          <p:nvPr/>
        </p:nvSpPr>
        <p:spPr>
          <a:xfrm rot="81989" flipH="1">
            <a:off x="6758429" y="1357635"/>
            <a:ext cx="1411049" cy="1342110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2" name="Google Shape;10192;p76"/>
          <p:cNvSpPr/>
          <p:nvPr/>
        </p:nvSpPr>
        <p:spPr>
          <a:xfrm rot="81989" flipH="1">
            <a:off x="978640" y="1357635"/>
            <a:ext cx="1411049" cy="1342110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3" name="Google Shape;10193;p76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DESSERTS OF THE HOUSE</a:t>
            </a:r>
            <a:endParaRPr/>
          </a:p>
        </p:txBody>
      </p:sp>
      <p:grpSp>
        <p:nvGrpSpPr>
          <p:cNvPr id="10194" name="Google Shape;10194;p76"/>
          <p:cNvGrpSpPr/>
          <p:nvPr/>
        </p:nvGrpSpPr>
        <p:grpSpPr>
          <a:xfrm>
            <a:off x="1256471" y="1610738"/>
            <a:ext cx="855388" cy="835904"/>
            <a:chOff x="-1266375" y="-3014325"/>
            <a:chExt cx="1212800" cy="1185175"/>
          </a:xfrm>
        </p:grpSpPr>
        <p:sp>
          <p:nvSpPr>
            <p:cNvPr id="10195" name="Google Shape;10195;p76"/>
            <p:cNvSpPr/>
            <p:nvPr/>
          </p:nvSpPr>
          <p:spPr>
            <a:xfrm>
              <a:off x="-1260975" y="-3008925"/>
              <a:ext cx="1201425" cy="1174350"/>
            </a:xfrm>
            <a:custGeom>
              <a:avLst/>
              <a:gdLst/>
              <a:ahLst/>
              <a:cxnLst/>
              <a:rect l="l" t="t" r="r" b="b"/>
              <a:pathLst>
                <a:path w="48057" h="46974" extrusionOk="0">
                  <a:moveTo>
                    <a:pt x="24495" y="15615"/>
                  </a:moveTo>
                  <a:lnTo>
                    <a:pt x="24841" y="15637"/>
                  </a:lnTo>
                  <a:lnTo>
                    <a:pt x="25188" y="15680"/>
                  </a:lnTo>
                  <a:lnTo>
                    <a:pt x="25512" y="15723"/>
                  </a:lnTo>
                  <a:lnTo>
                    <a:pt x="25859" y="15767"/>
                  </a:lnTo>
                  <a:lnTo>
                    <a:pt x="26184" y="15853"/>
                  </a:lnTo>
                  <a:lnTo>
                    <a:pt x="26530" y="15940"/>
                  </a:lnTo>
                  <a:lnTo>
                    <a:pt x="26855" y="16048"/>
                  </a:lnTo>
                  <a:lnTo>
                    <a:pt x="27180" y="16156"/>
                  </a:lnTo>
                  <a:lnTo>
                    <a:pt x="27505" y="16308"/>
                  </a:lnTo>
                  <a:lnTo>
                    <a:pt x="27830" y="16438"/>
                  </a:lnTo>
                  <a:lnTo>
                    <a:pt x="28155" y="16611"/>
                  </a:lnTo>
                  <a:lnTo>
                    <a:pt x="28501" y="16806"/>
                  </a:lnTo>
                  <a:lnTo>
                    <a:pt x="28826" y="17023"/>
                  </a:lnTo>
                  <a:lnTo>
                    <a:pt x="29129" y="17239"/>
                  </a:lnTo>
                  <a:lnTo>
                    <a:pt x="29411" y="17478"/>
                  </a:lnTo>
                  <a:lnTo>
                    <a:pt x="29692" y="17737"/>
                  </a:lnTo>
                  <a:lnTo>
                    <a:pt x="29974" y="18019"/>
                  </a:lnTo>
                  <a:lnTo>
                    <a:pt x="30212" y="18300"/>
                  </a:lnTo>
                  <a:lnTo>
                    <a:pt x="30450" y="18582"/>
                  </a:lnTo>
                  <a:lnTo>
                    <a:pt x="30667" y="18885"/>
                  </a:lnTo>
                  <a:lnTo>
                    <a:pt x="30883" y="19210"/>
                  </a:lnTo>
                  <a:lnTo>
                    <a:pt x="31057" y="19535"/>
                  </a:lnTo>
                  <a:lnTo>
                    <a:pt x="31230" y="19860"/>
                  </a:lnTo>
                  <a:lnTo>
                    <a:pt x="31403" y="20206"/>
                  </a:lnTo>
                  <a:lnTo>
                    <a:pt x="31533" y="20553"/>
                  </a:lnTo>
                  <a:lnTo>
                    <a:pt x="31663" y="20921"/>
                  </a:lnTo>
                  <a:lnTo>
                    <a:pt x="31771" y="21267"/>
                  </a:lnTo>
                  <a:lnTo>
                    <a:pt x="31858" y="21636"/>
                  </a:lnTo>
                  <a:lnTo>
                    <a:pt x="31923" y="22004"/>
                  </a:lnTo>
                  <a:lnTo>
                    <a:pt x="31988" y="22372"/>
                  </a:lnTo>
                  <a:lnTo>
                    <a:pt x="32009" y="22762"/>
                  </a:lnTo>
                  <a:lnTo>
                    <a:pt x="32031" y="23130"/>
                  </a:lnTo>
                  <a:lnTo>
                    <a:pt x="32031" y="23498"/>
                  </a:lnTo>
                  <a:lnTo>
                    <a:pt x="32031" y="23888"/>
                  </a:lnTo>
                  <a:lnTo>
                    <a:pt x="31988" y="24256"/>
                  </a:lnTo>
                  <a:lnTo>
                    <a:pt x="31923" y="24646"/>
                  </a:lnTo>
                  <a:lnTo>
                    <a:pt x="31858" y="25014"/>
                  </a:lnTo>
                  <a:lnTo>
                    <a:pt x="31771" y="25382"/>
                  </a:lnTo>
                  <a:lnTo>
                    <a:pt x="31663" y="25750"/>
                  </a:lnTo>
                  <a:lnTo>
                    <a:pt x="31533" y="26097"/>
                  </a:lnTo>
                  <a:lnTo>
                    <a:pt x="31381" y="26465"/>
                  </a:lnTo>
                  <a:lnTo>
                    <a:pt x="31208" y="26812"/>
                  </a:lnTo>
                  <a:lnTo>
                    <a:pt x="31013" y="27158"/>
                  </a:lnTo>
                  <a:lnTo>
                    <a:pt x="30775" y="27548"/>
                  </a:lnTo>
                  <a:lnTo>
                    <a:pt x="30515" y="27916"/>
                  </a:lnTo>
                  <a:lnTo>
                    <a:pt x="30212" y="28263"/>
                  </a:lnTo>
                  <a:lnTo>
                    <a:pt x="29909" y="28609"/>
                  </a:lnTo>
                  <a:lnTo>
                    <a:pt x="29584" y="28934"/>
                  </a:lnTo>
                  <a:lnTo>
                    <a:pt x="29216" y="29237"/>
                  </a:lnTo>
                  <a:lnTo>
                    <a:pt x="28869" y="29519"/>
                  </a:lnTo>
                  <a:lnTo>
                    <a:pt x="28479" y="29778"/>
                  </a:lnTo>
                  <a:lnTo>
                    <a:pt x="28090" y="30017"/>
                  </a:lnTo>
                  <a:lnTo>
                    <a:pt x="27678" y="30255"/>
                  </a:lnTo>
                  <a:lnTo>
                    <a:pt x="27267" y="30450"/>
                  </a:lnTo>
                  <a:lnTo>
                    <a:pt x="26833" y="30645"/>
                  </a:lnTo>
                  <a:lnTo>
                    <a:pt x="26400" y="30796"/>
                  </a:lnTo>
                  <a:lnTo>
                    <a:pt x="25967" y="30948"/>
                  </a:lnTo>
                  <a:lnTo>
                    <a:pt x="25512" y="31056"/>
                  </a:lnTo>
                  <a:lnTo>
                    <a:pt x="25058" y="31165"/>
                  </a:lnTo>
                  <a:lnTo>
                    <a:pt x="24603" y="31229"/>
                  </a:lnTo>
                  <a:lnTo>
                    <a:pt x="24126" y="31273"/>
                  </a:lnTo>
                  <a:lnTo>
                    <a:pt x="23672" y="31294"/>
                  </a:lnTo>
                  <a:lnTo>
                    <a:pt x="23217" y="31294"/>
                  </a:lnTo>
                  <a:lnTo>
                    <a:pt x="22762" y="31273"/>
                  </a:lnTo>
                  <a:lnTo>
                    <a:pt x="22307" y="31208"/>
                  </a:lnTo>
                  <a:lnTo>
                    <a:pt x="21852" y="31143"/>
                  </a:lnTo>
                  <a:lnTo>
                    <a:pt x="21419" y="31035"/>
                  </a:lnTo>
                  <a:lnTo>
                    <a:pt x="20986" y="30905"/>
                  </a:lnTo>
                  <a:lnTo>
                    <a:pt x="20553" y="30731"/>
                  </a:lnTo>
                  <a:lnTo>
                    <a:pt x="20120" y="30536"/>
                  </a:lnTo>
                  <a:lnTo>
                    <a:pt x="19730" y="30320"/>
                  </a:lnTo>
                  <a:lnTo>
                    <a:pt x="19319" y="30082"/>
                  </a:lnTo>
                  <a:lnTo>
                    <a:pt x="18950" y="29800"/>
                  </a:lnTo>
                  <a:lnTo>
                    <a:pt x="18582" y="29497"/>
                  </a:lnTo>
                  <a:lnTo>
                    <a:pt x="18236" y="29150"/>
                  </a:lnTo>
                  <a:lnTo>
                    <a:pt x="17976" y="28891"/>
                  </a:lnTo>
                  <a:lnTo>
                    <a:pt x="17738" y="28587"/>
                  </a:lnTo>
                  <a:lnTo>
                    <a:pt x="17521" y="28284"/>
                  </a:lnTo>
                  <a:lnTo>
                    <a:pt x="17305" y="27981"/>
                  </a:lnTo>
                  <a:lnTo>
                    <a:pt x="17110" y="27634"/>
                  </a:lnTo>
                  <a:lnTo>
                    <a:pt x="16936" y="27310"/>
                  </a:lnTo>
                  <a:lnTo>
                    <a:pt x="16763" y="26963"/>
                  </a:lnTo>
                  <a:lnTo>
                    <a:pt x="16612" y="26595"/>
                  </a:lnTo>
                  <a:lnTo>
                    <a:pt x="16482" y="26227"/>
                  </a:lnTo>
                  <a:lnTo>
                    <a:pt x="16352" y="25859"/>
                  </a:lnTo>
                  <a:lnTo>
                    <a:pt x="16243" y="25490"/>
                  </a:lnTo>
                  <a:lnTo>
                    <a:pt x="16157" y="25122"/>
                  </a:lnTo>
                  <a:lnTo>
                    <a:pt x="16092" y="24732"/>
                  </a:lnTo>
                  <a:lnTo>
                    <a:pt x="16027" y="24343"/>
                  </a:lnTo>
                  <a:lnTo>
                    <a:pt x="15983" y="23953"/>
                  </a:lnTo>
                  <a:lnTo>
                    <a:pt x="15962" y="23563"/>
                  </a:lnTo>
                  <a:lnTo>
                    <a:pt x="15962" y="23173"/>
                  </a:lnTo>
                  <a:lnTo>
                    <a:pt x="15983" y="22805"/>
                  </a:lnTo>
                  <a:lnTo>
                    <a:pt x="16005" y="22415"/>
                  </a:lnTo>
                  <a:lnTo>
                    <a:pt x="16070" y="22047"/>
                  </a:lnTo>
                  <a:lnTo>
                    <a:pt x="16135" y="21657"/>
                  </a:lnTo>
                  <a:lnTo>
                    <a:pt x="16222" y="21289"/>
                  </a:lnTo>
                  <a:lnTo>
                    <a:pt x="16330" y="20943"/>
                  </a:lnTo>
                  <a:lnTo>
                    <a:pt x="16460" y="20596"/>
                  </a:lnTo>
                  <a:lnTo>
                    <a:pt x="16612" y="20250"/>
                  </a:lnTo>
                  <a:lnTo>
                    <a:pt x="16785" y="19903"/>
                  </a:lnTo>
                  <a:lnTo>
                    <a:pt x="16980" y="19578"/>
                  </a:lnTo>
                  <a:lnTo>
                    <a:pt x="17196" y="19275"/>
                  </a:lnTo>
                  <a:lnTo>
                    <a:pt x="17413" y="18972"/>
                  </a:lnTo>
                  <a:lnTo>
                    <a:pt x="17673" y="18690"/>
                  </a:lnTo>
                  <a:lnTo>
                    <a:pt x="17954" y="18430"/>
                  </a:lnTo>
                  <a:lnTo>
                    <a:pt x="18257" y="18171"/>
                  </a:lnTo>
                  <a:lnTo>
                    <a:pt x="18474" y="17932"/>
                  </a:lnTo>
                  <a:lnTo>
                    <a:pt x="18734" y="17716"/>
                  </a:lnTo>
                  <a:lnTo>
                    <a:pt x="18972" y="17499"/>
                  </a:lnTo>
                  <a:lnTo>
                    <a:pt x="19232" y="17283"/>
                  </a:lnTo>
                  <a:lnTo>
                    <a:pt x="19492" y="17088"/>
                  </a:lnTo>
                  <a:lnTo>
                    <a:pt x="19773" y="16914"/>
                  </a:lnTo>
                  <a:lnTo>
                    <a:pt x="20055" y="16741"/>
                  </a:lnTo>
                  <a:lnTo>
                    <a:pt x="20336" y="16568"/>
                  </a:lnTo>
                  <a:lnTo>
                    <a:pt x="20640" y="16416"/>
                  </a:lnTo>
                  <a:lnTo>
                    <a:pt x="20921" y="16286"/>
                  </a:lnTo>
                  <a:lnTo>
                    <a:pt x="21246" y="16156"/>
                  </a:lnTo>
                  <a:lnTo>
                    <a:pt x="21549" y="16048"/>
                  </a:lnTo>
                  <a:lnTo>
                    <a:pt x="21852" y="15962"/>
                  </a:lnTo>
                  <a:lnTo>
                    <a:pt x="22177" y="15875"/>
                  </a:lnTo>
                  <a:lnTo>
                    <a:pt x="22502" y="15788"/>
                  </a:lnTo>
                  <a:lnTo>
                    <a:pt x="22827" y="15723"/>
                  </a:lnTo>
                  <a:lnTo>
                    <a:pt x="23174" y="15680"/>
                  </a:lnTo>
                  <a:lnTo>
                    <a:pt x="23498" y="15637"/>
                  </a:lnTo>
                  <a:lnTo>
                    <a:pt x="23823" y="15615"/>
                  </a:lnTo>
                  <a:close/>
                  <a:moveTo>
                    <a:pt x="24040" y="1"/>
                  </a:moveTo>
                  <a:lnTo>
                    <a:pt x="23412" y="22"/>
                  </a:lnTo>
                  <a:lnTo>
                    <a:pt x="22805" y="44"/>
                  </a:lnTo>
                  <a:lnTo>
                    <a:pt x="22177" y="87"/>
                  </a:lnTo>
                  <a:lnTo>
                    <a:pt x="21571" y="131"/>
                  </a:lnTo>
                  <a:lnTo>
                    <a:pt x="20965" y="195"/>
                  </a:lnTo>
                  <a:lnTo>
                    <a:pt x="20380" y="282"/>
                  </a:lnTo>
                  <a:lnTo>
                    <a:pt x="19773" y="369"/>
                  </a:lnTo>
                  <a:lnTo>
                    <a:pt x="19189" y="477"/>
                  </a:lnTo>
                  <a:lnTo>
                    <a:pt x="18604" y="607"/>
                  </a:lnTo>
                  <a:lnTo>
                    <a:pt x="18019" y="759"/>
                  </a:lnTo>
                  <a:lnTo>
                    <a:pt x="17456" y="910"/>
                  </a:lnTo>
                  <a:lnTo>
                    <a:pt x="16893" y="1062"/>
                  </a:lnTo>
                  <a:lnTo>
                    <a:pt x="16330" y="1235"/>
                  </a:lnTo>
                  <a:lnTo>
                    <a:pt x="15767" y="1430"/>
                  </a:lnTo>
                  <a:lnTo>
                    <a:pt x="15226" y="1646"/>
                  </a:lnTo>
                  <a:lnTo>
                    <a:pt x="14684" y="1863"/>
                  </a:lnTo>
                  <a:lnTo>
                    <a:pt x="14143" y="2080"/>
                  </a:lnTo>
                  <a:lnTo>
                    <a:pt x="13623" y="2318"/>
                  </a:lnTo>
                  <a:lnTo>
                    <a:pt x="13103" y="2578"/>
                  </a:lnTo>
                  <a:lnTo>
                    <a:pt x="12583" y="2838"/>
                  </a:lnTo>
                  <a:lnTo>
                    <a:pt x="12064" y="3119"/>
                  </a:lnTo>
                  <a:lnTo>
                    <a:pt x="11566" y="3401"/>
                  </a:lnTo>
                  <a:lnTo>
                    <a:pt x="11089" y="3704"/>
                  </a:lnTo>
                  <a:lnTo>
                    <a:pt x="10591" y="4029"/>
                  </a:lnTo>
                  <a:lnTo>
                    <a:pt x="10115" y="4332"/>
                  </a:lnTo>
                  <a:lnTo>
                    <a:pt x="9660" y="4678"/>
                  </a:lnTo>
                  <a:lnTo>
                    <a:pt x="9205" y="5025"/>
                  </a:lnTo>
                  <a:lnTo>
                    <a:pt x="8750" y="5371"/>
                  </a:lnTo>
                  <a:lnTo>
                    <a:pt x="8317" y="5740"/>
                  </a:lnTo>
                  <a:lnTo>
                    <a:pt x="7884" y="6108"/>
                  </a:lnTo>
                  <a:lnTo>
                    <a:pt x="7451" y="6498"/>
                  </a:lnTo>
                  <a:lnTo>
                    <a:pt x="7039" y="6887"/>
                  </a:lnTo>
                  <a:lnTo>
                    <a:pt x="6649" y="7299"/>
                  </a:lnTo>
                  <a:lnTo>
                    <a:pt x="6238" y="7710"/>
                  </a:lnTo>
                  <a:lnTo>
                    <a:pt x="5870" y="8122"/>
                  </a:lnTo>
                  <a:lnTo>
                    <a:pt x="5502" y="8555"/>
                  </a:lnTo>
                  <a:lnTo>
                    <a:pt x="5134" y="8988"/>
                  </a:lnTo>
                  <a:lnTo>
                    <a:pt x="4787" y="9443"/>
                  </a:lnTo>
                  <a:lnTo>
                    <a:pt x="4440" y="9898"/>
                  </a:lnTo>
                  <a:lnTo>
                    <a:pt x="4116" y="10352"/>
                  </a:lnTo>
                  <a:lnTo>
                    <a:pt x="3791" y="10829"/>
                  </a:lnTo>
                  <a:lnTo>
                    <a:pt x="3488" y="11305"/>
                  </a:lnTo>
                  <a:lnTo>
                    <a:pt x="3184" y="11803"/>
                  </a:lnTo>
                  <a:lnTo>
                    <a:pt x="2903" y="12302"/>
                  </a:lnTo>
                  <a:lnTo>
                    <a:pt x="2643" y="12800"/>
                  </a:lnTo>
                  <a:lnTo>
                    <a:pt x="2383" y="13319"/>
                  </a:lnTo>
                  <a:lnTo>
                    <a:pt x="2123" y="13839"/>
                  </a:lnTo>
                  <a:lnTo>
                    <a:pt x="1885" y="14359"/>
                  </a:lnTo>
                  <a:lnTo>
                    <a:pt x="1668" y="14879"/>
                  </a:lnTo>
                  <a:lnTo>
                    <a:pt x="1474" y="15420"/>
                  </a:lnTo>
                  <a:lnTo>
                    <a:pt x="1279" y="15962"/>
                  </a:lnTo>
                  <a:lnTo>
                    <a:pt x="1084" y="16503"/>
                  </a:lnTo>
                  <a:lnTo>
                    <a:pt x="910" y="17066"/>
                  </a:lnTo>
                  <a:lnTo>
                    <a:pt x="759" y="17629"/>
                  </a:lnTo>
                  <a:lnTo>
                    <a:pt x="629" y="18192"/>
                  </a:lnTo>
                  <a:lnTo>
                    <a:pt x="499" y="18755"/>
                  </a:lnTo>
                  <a:lnTo>
                    <a:pt x="391" y="19340"/>
                  </a:lnTo>
                  <a:lnTo>
                    <a:pt x="282" y="19925"/>
                  </a:lnTo>
                  <a:lnTo>
                    <a:pt x="196" y="20509"/>
                  </a:lnTo>
                  <a:lnTo>
                    <a:pt x="131" y="21094"/>
                  </a:lnTo>
                  <a:lnTo>
                    <a:pt x="66" y="21679"/>
                  </a:lnTo>
                  <a:lnTo>
                    <a:pt x="44" y="22285"/>
                  </a:lnTo>
                  <a:lnTo>
                    <a:pt x="23" y="22892"/>
                  </a:lnTo>
                  <a:lnTo>
                    <a:pt x="1" y="23498"/>
                  </a:lnTo>
                  <a:lnTo>
                    <a:pt x="23" y="24104"/>
                  </a:lnTo>
                  <a:lnTo>
                    <a:pt x="44" y="24711"/>
                  </a:lnTo>
                  <a:lnTo>
                    <a:pt x="66" y="25296"/>
                  </a:lnTo>
                  <a:lnTo>
                    <a:pt x="131" y="25902"/>
                  </a:lnTo>
                  <a:lnTo>
                    <a:pt x="196" y="26487"/>
                  </a:lnTo>
                  <a:lnTo>
                    <a:pt x="282" y="27071"/>
                  </a:lnTo>
                  <a:lnTo>
                    <a:pt x="391" y="27656"/>
                  </a:lnTo>
                  <a:lnTo>
                    <a:pt x="499" y="28219"/>
                  </a:lnTo>
                  <a:lnTo>
                    <a:pt x="629" y="28804"/>
                  </a:lnTo>
                  <a:lnTo>
                    <a:pt x="759" y="29367"/>
                  </a:lnTo>
                  <a:lnTo>
                    <a:pt x="910" y="29930"/>
                  </a:lnTo>
                  <a:lnTo>
                    <a:pt x="1084" y="30472"/>
                  </a:lnTo>
                  <a:lnTo>
                    <a:pt x="1279" y="31035"/>
                  </a:lnTo>
                  <a:lnTo>
                    <a:pt x="1474" y="31576"/>
                  </a:lnTo>
                  <a:lnTo>
                    <a:pt x="1668" y="32096"/>
                  </a:lnTo>
                  <a:lnTo>
                    <a:pt x="1885" y="32637"/>
                  </a:lnTo>
                  <a:lnTo>
                    <a:pt x="2123" y="33157"/>
                  </a:lnTo>
                  <a:lnTo>
                    <a:pt x="2383" y="33677"/>
                  </a:lnTo>
                  <a:lnTo>
                    <a:pt x="2643" y="34175"/>
                  </a:lnTo>
                  <a:lnTo>
                    <a:pt x="2903" y="34695"/>
                  </a:lnTo>
                  <a:lnTo>
                    <a:pt x="3184" y="35193"/>
                  </a:lnTo>
                  <a:lnTo>
                    <a:pt x="3488" y="35669"/>
                  </a:lnTo>
                  <a:lnTo>
                    <a:pt x="3791" y="36146"/>
                  </a:lnTo>
                  <a:lnTo>
                    <a:pt x="4116" y="36622"/>
                  </a:lnTo>
                  <a:lnTo>
                    <a:pt x="4440" y="37098"/>
                  </a:lnTo>
                  <a:lnTo>
                    <a:pt x="4787" y="37553"/>
                  </a:lnTo>
                  <a:lnTo>
                    <a:pt x="5134" y="37986"/>
                  </a:lnTo>
                  <a:lnTo>
                    <a:pt x="5502" y="38441"/>
                  </a:lnTo>
                  <a:lnTo>
                    <a:pt x="5870" y="38853"/>
                  </a:lnTo>
                  <a:lnTo>
                    <a:pt x="6238" y="39286"/>
                  </a:lnTo>
                  <a:lnTo>
                    <a:pt x="6649" y="39697"/>
                  </a:lnTo>
                  <a:lnTo>
                    <a:pt x="7039" y="40109"/>
                  </a:lnTo>
                  <a:lnTo>
                    <a:pt x="7451" y="40499"/>
                  </a:lnTo>
                  <a:lnTo>
                    <a:pt x="7884" y="40867"/>
                  </a:lnTo>
                  <a:lnTo>
                    <a:pt x="8317" y="41257"/>
                  </a:lnTo>
                  <a:lnTo>
                    <a:pt x="8750" y="41625"/>
                  </a:lnTo>
                  <a:lnTo>
                    <a:pt x="9205" y="41971"/>
                  </a:lnTo>
                  <a:lnTo>
                    <a:pt x="9660" y="42318"/>
                  </a:lnTo>
                  <a:lnTo>
                    <a:pt x="10115" y="42643"/>
                  </a:lnTo>
                  <a:lnTo>
                    <a:pt x="10591" y="42967"/>
                  </a:lnTo>
                  <a:lnTo>
                    <a:pt x="11089" y="43271"/>
                  </a:lnTo>
                  <a:lnTo>
                    <a:pt x="11566" y="43574"/>
                  </a:lnTo>
                  <a:lnTo>
                    <a:pt x="12064" y="43877"/>
                  </a:lnTo>
                  <a:lnTo>
                    <a:pt x="12583" y="44137"/>
                  </a:lnTo>
                  <a:lnTo>
                    <a:pt x="13103" y="44418"/>
                  </a:lnTo>
                  <a:lnTo>
                    <a:pt x="13623" y="44657"/>
                  </a:lnTo>
                  <a:lnTo>
                    <a:pt x="14143" y="44895"/>
                  </a:lnTo>
                  <a:lnTo>
                    <a:pt x="14684" y="45133"/>
                  </a:lnTo>
                  <a:lnTo>
                    <a:pt x="15226" y="45350"/>
                  </a:lnTo>
                  <a:lnTo>
                    <a:pt x="15767" y="45545"/>
                  </a:lnTo>
                  <a:lnTo>
                    <a:pt x="16330" y="45739"/>
                  </a:lnTo>
                  <a:lnTo>
                    <a:pt x="16893" y="45913"/>
                  </a:lnTo>
                  <a:lnTo>
                    <a:pt x="17456" y="46086"/>
                  </a:lnTo>
                  <a:lnTo>
                    <a:pt x="18019" y="46238"/>
                  </a:lnTo>
                  <a:lnTo>
                    <a:pt x="18604" y="46368"/>
                  </a:lnTo>
                  <a:lnTo>
                    <a:pt x="19189" y="46497"/>
                  </a:lnTo>
                  <a:lnTo>
                    <a:pt x="19773" y="46606"/>
                  </a:lnTo>
                  <a:lnTo>
                    <a:pt x="20380" y="46714"/>
                  </a:lnTo>
                  <a:lnTo>
                    <a:pt x="20965" y="46779"/>
                  </a:lnTo>
                  <a:lnTo>
                    <a:pt x="21571" y="46866"/>
                  </a:lnTo>
                  <a:lnTo>
                    <a:pt x="22177" y="46909"/>
                  </a:lnTo>
                  <a:lnTo>
                    <a:pt x="22805" y="46952"/>
                  </a:lnTo>
                  <a:lnTo>
                    <a:pt x="23412" y="46974"/>
                  </a:lnTo>
                  <a:lnTo>
                    <a:pt x="24646" y="46974"/>
                  </a:lnTo>
                  <a:lnTo>
                    <a:pt x="25274" y="46952"/>
                  </a:lnTo>
                  <a:lnTo>
                    <a:pt x="25881" y="46909"/>
                  </a:lnTo>
                  <a:lnTo>
                    <a:pt x="26487" y="46866"/>
                  </a:lnTo>
                  <a:lnTo>
                    <a:pt x="27093" y="46779"/>
                  </a:lnTo>
                  <a:lnTo>
                    <a:pt x="27700" y="46714"/>
                  </a:lnTo>
                  <a:lnTo>
                    <a:pt x="28284" y="46606"/>
                  </a:lnTo>
                  <a:lnTo>
                    <a:pt x="28869" y="46497"/>
                  </a:lnTo>
                  <a:lnTo>
                    <a:pt x="29454" y="46368"/>
                  </a:lnTo>
                  <a:lnTo>
                    <a:pt x="30039" y="46238"/>
                  </a:lnTo>
                  <a:lnTo>
                    <a:pt x="30623" y="46086"/>
                  </a:lnTo>
                  <a:lnTo>
                    <a:pt x="31186" y="45913"/>
                  </a:lnTo>
                  <a:lnTo>
                    <a:pt x="31750" y="45739"/>
                  </a:lnTo>
                  <a:lnTo>
                    <a:pt x="32291" y="45545"/>
                  </a:lnTo>
                  <a:lnTo>
                    <a:pt x="32854" y="45350"/>
                  </a:lnTo>
                  <a:lnTo>
                    <a:pt x="33395" y="45133"/>
                  </a:lnTo>
                  <a:lnTo>
                    <a:pt x="33915" y="44895"/>
                  </a:lnTo>
                  <a:lnTo>
                    <a:pt x="34457" y="44657"/>
                  </a:lnTo>
                  <a:lnTo>
                    <a:pt x="34976" y="44418"/>
                  </a:lnTo>
                  <a:lnTo>
                    <a:pt x="35496" y="44137"/>
                  </a:lnTo>
                  <a:lnTo>
                    <a:pt x="35994" y="43877"/>
                  </a:lnTo>
                  <a:lnTo>
                    <a:pt x="36492" y="43574"/>
                  </a:lnTo>
                  <a:lnTo>
                    <a:pt x="36990" y="43271"/>
                  </a:lnTo>
                  <a:lnTo>
                    <a:pt x="37467" y="42967"/>
                  </a:lnTo>
                  <a:lnTo>
                    <a:pt x="37943" y="42643"/>
                  </a:lnTo>
                  <a:lnTo>
                    <a:pt x="38420" y="42318"/>
                  </a:lnTo>
                  <a:lnTo>
                    <a:pt x="38875" y="41971"/>
                  </a:lnTo>
                  <a:lnTo>
                    <a:pt x="39329" y="41625"/>
                  </a:lnTo>
                  <a:lnTo>
                    <a:pt x="39763" y="41257"/>
                  </a:lnTo>
                  <a:lnTo>
                    <a:pt x="40196" y="40867"/>
                  </a:lnTo>
                  <a:lnTo>
                    <a:pt x="40607" y="40499"/>
                  </a:lnTo>
                  <a:lnTo>
                    <a:pt x="41019" y="40109"/>
                  </a:lnTo>
                  <a:lnTo>
                    <a:pt x="41430" y="39697"/>
                  </a:lnTo>
                  <a:lnTo>
                    <a:pt x="41820" y="39286"/>
                  </a:lnTo>
                  <a:lnTo>
                    <a:pt x="42210" y="38853"/>
                  </a:lnTo>
                  <a:lnTo>
                    <a:pt x="42578" y="38441"/>
                  </a:lnTo>
                  <a:lnTo>
                    <a:pt x="42946" y="37986"/>
                  </a:lnTo>
                  <a:lnTo>
                    <a:pt x="43293" y="37553"/>
                  </a:lnTo>
                  <a:lnTo>
                    <a:pt x="43639" y="37098"/>
                  </a:lnTo>
                  <a:lnTo>
                    <a:pt x="43964" y="36622"/>
                  </a:lnTo>
                  <a:lnTo>
                    <a:pt x="44267" y="36146"/>
                  </a:lnTo>
                  <a:lnTo>
                    <a:pt x="44592" y="35669"/>
                  </a:lnTo>
                  <a:lnTo>
                    <a:pt x="44873" y="35193"/>
                  </a:lnTo>
                  <a:lnTo>
                    <a:pt x="45155" y="34695"/>
                  </a:lnTo>
                  <a:lnTo>
                    <a:pt x="45437" y="34175"/>
                  </a:lnTo>
                  <a:lnTo>
                    <a:pt x="45696" y="33677"/>
                  </a:lnTo>
                  <a:lnTo>
                    <a:pt x="45935" y="33157"/>
                  </a:lnTo>
                  <a:lnTo>
                    <a:pt x="46173" y="32637"/>
                  </a:lnTo>
                  <a:lnTo>
                    <a:pt x="46389" y="32096"/>
                  </a:lnTo>
                  <a:lnTo>
                    <a:pt x="46606" y="31576"/>
                  </a:lnTo>
                  <a:lnTo>
                    <a:pt x="46801" y="31035"/>
                  </a:lnTo>
                  <a:lnTo>
                    <a:pt x="46974" y="30472"/>
                  </a:lnTo>
                  <a:lnTo>
                    <a:pt x="47147" y="29930"/>
                  </a:lnTo>
                  <a:lnTo>
                    <a:pt x="47299" y="29367"/>
                  </a:lnTo>
                  <a:lnTo>
                    <a:pt x="47451" y="28804"/>
                  </a:lnTo>
                  <a:lnTo>
                    <a:pt x="47581" y="28219"/>
                  </a:lnTo>
                  <a:lnTo>
                    <a:pt x="47689" y="27656"/>
                  </a:lnTo>
                  <a:lnTo>
                    <a:pt x="47775" y="27071"/>
                  </a:lnTo>
                  <a:lnTo>
                    <a:pt x="47862" y="26487"/>
                  </a:lnTo>
                  <a:lnTo>
                    <a:pt x="47949" y="25902"/>
                  </a:lnTo>
                  <a:lnTo>
                    <a:pt x="47992" y="25296"/>
                  </a:lnTo>
                  <a:lnTo>
                    <a:pt x="48035" y="24711"/>
                  </a:lnTo>
                  <a:lnTo>
                    <a:pt x="48057" y="24104"/>
                  </a:lnTo>
                  <a:lnTo>
                    <a:pt x="48057" y="23498"/>
                  </a:lnTo>
                  <a:lnTo>
                    <a:pt x="48057" y="22892"/>
                  </a:lnTo>
                  <a:lnTo>
                    <a:pt x="48035" y="22285"/>
                  </a:lnTo>
                  <a:lnTo>
                    <a:pt x="47992" y="21679"/>
                  </a:lnTo>
                  <a:lnTo>
                    <a:pt x="47949" y="21094"/>
                  </a:lnTo>
                  <a:lnTo>
                    <a:pt x="47862" y="20509"/>
                  </a:lnTo>
                  <a:lnTo>
                    <a:pt x="47775" y="19925"/>
                  </a:lnTo>
                  <a:lnTo>
                    <a:pt x="47689" y="19340"/>
                  </a:lnTo>
                  <a:lnTo>
                    <a:pt x="47581" y="18755"/>
                  </a:lnTo>
                  <a:lnTo>
                    <a:pt x="47451" y="18192"/>
                  </a:lnTo>
                  <a:lnTo>
                    <a:pt x="47299" y="17629"/>
                  </a:lnTo>
                  <a:lnTo>
                    <a:pt x="47147" y="17066"/>
                  </a:lnTo>
                  <a:lnTo>
                    <a:pt x="46974" y="16503"/>
                  </a:lnTo>
                  <a:lnTo>
                    <a:pt x="46801" y="15962"/>
                  </a:lnTo>
                  <a:lnTo>
                    <a:pt x="46606" y="15420"/>
                  </a:lnTo>
                  <a:lnTo>
                    <a:pt x="46389" y="14879"/>
                  </a:lnTo>
                  <a:lnTo>
                    <a:pt x="46173" y="14359"/>
                  </a:lnTo>
                  <a:lnTo>
                    <a:pt x="45935" y="13839"/>
                  </a:lnTo>
                  <a:lnTo>
                    <a:pt x="45696" y="13319"/>
                  </a:lnTo>
                  <a:lnTo>
                    <a:pt x="45437" y="12800"/>
                  </a:lnTo>
                  <a:lnTo>
                    <a:pt x="45155" y="12302"/>
                  </a:lnTo>
                  <a:lnTo>
                    <a:pt x="44873" y="11803"/>
                  </a:lnTo>
                  <a:lnTo>
                    <a:pt x="44592" y="11305"/>
                  </a:lnTo>
                  <a:lnTo>
                    <a:pt x="44267" y="10829"/>
                  </a:lnTo>
                  <a:lnTo>
                    <a:pt x="43964" y="10352"/>
                  </a:lnTo>
                  <a:lnTo>
                    <a:pt x="43639" y="9898"/>
                  </a:lnTo>
                  <a:lnTo>
                    <a:pt x="43293" y="9443"/>
                  </a:lnTo>
                  <a:lnTo>
                    <a:pt x="42946" y="8988"/>
                  </a:lnTo>
                  <a:lnTo>
                    <a:pt x="42578" y="8555"/>
                  </a:lnTo>
                  <a:lnTo>
                    <a:pt x="42210" y="8122"/>
                  </a:lnTo>
                  <a:lnTo>
                    <a:pt x="41820" y="7710"/>
                  </a:lnTo>
                  <a:lnTo>
                    <a:pt x="41430" y="7299"/>
                  </a:lnTo>
                  <a:lnTo>
                    <a:pt x="41019" y="6887"/>
                  </a:lnTo>
                  <a:lnTo>
                    <a:pt x="40607" y="6498"/>
                  </a:lnTo>
                  <a:lnTo>
                    <a:pt x="40196" y="6108"/>
                  </a:lnTo>
                  <a:lnTo>
                    <a:pt x="39763" y="5740"/>
                  </a:lnTo>
                  <a:lnTo>
                    <a:pt x="39329" y="5371"/>
                  </a:lnTo>
                  <a:lnTo>
                    <a:pt x="38875" y="5025"/>
                  </a:lnTo>
                  <a:lnTo>
                    <a:pt x="38420" y="4678"/>
                  </a:lnTo>
                  <a:lnTo>
                    <a:pt x="37943" y="4332"/>
                  </a:lnTo>
                  <a:lnTo>
                    <a:pt x="37467" y="4029"/>
                  </a:lnTo>
                  <a:lnTo>
                    <a:pt x="36990" y="3704"/>
                  </a:lnTo>
                  <a:lnTo>
                    <a:pt x="36492" y="3401"/>
                  </a:lnTo>
                  <a:lnTo>
                    <a:pt x="35994" y="3119"/>
                  </a:lnTo>
                  <a:lnTo>
                    <a:pt x="35496" y="2838"/>
                  </a:lnTo>
                  <a:lnTo>
                    <a:pt x="34976" y="2578"/>
                  </a:lnTo>
                  <a:lnTo>
                    <a:pt x="34457" y="2318"/>
                  </a:lnTo>
                  <a:lnTo>
                    <a:pt x="33915" y="2080"/>
                  </a:lnTo>
                  <a:lnTo>
                    <a:pt x="33395" y="1863"/>
                  </a:lnTo>
                  <a:lnTo>
                    <a:pt x="32854" y="1646"/>
                  </a:lnTo>
                  <a:lnTo>
                    <a:pt x="32291" y="1430"/>
                  </a:lnTo>
                  <a:lnTo>
                    <a:pt x="31750" y="1235"/>
                  </a:lnTo>
                  <a:lnTo>
                    <a:pt x="31186" y="1062"/>
                  </a:lnTo>
                  <a:lnTo>
                    <a:pt x="30623" y="910"/>
                  </a:lnTo>
                  <a:lnTo>
                    <a:pt x="30039" y="759"/>
                  </a:lnTo>
                  <a:lnTo>
                    <a:pt x="29454" y="607"/>
                  </a:lnTo>
                  <a:lnTo>
                    <a:pt x="28869" y="477"/>
                  </a:lnTo>
                  <a:lnTo>
                    <a:pt x="28284" y="369"/>
                  </a:lnTo>
                  <a:lnTo>
                    <a:pt x="27700" y="282"/>
                  </a:lnTo>
                  <a:lnTo>
                    <a:pt x="27093" y="195"/>
                  </a:lnTo>
                  <a:lnTo>
                    <a:pt x="26487" y="131"/>
                  </a:lnTo>
                  <a:lnTo>
                    <a:pt x="25881" y="87"/>
                  </a:lnTo>
                  <a:lnTo>
                    <a:pt x="25274" y="44"/>
                  </a:lnTo>
                  <a:lnTo>
                    <a:pt x="24646" y="22"/>
                  </a:lnTo>
                  <a:lnTo>
                    <a:pt x="24040" y="1"/>
                  </a:lnTo>
                  <a:close/>
                </a:path>
              </a:pathLst>
            </a:custGeom>
            <a:solidFill>
              <a:srgbClr val="FFC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76"/>
            <p:cNvSpPr/>
            <p:nvPr/>
          </p:nvSpPr>
          <p:spPr>
            <a:xfrm>
              <a:off x="-1260975" y="-3008925"/>
              <a:ext cx="1201425" cy="1174350"/>
            </a:xfrm>
            <a:custGeom>
              <a:avLst/>
              <a:gdLst/>
              <a:ahLst/>
              <a:cxnLst/>
              <a:rect l="l" t="t" r="r" b="b"/>
              <a:pathLst>
                <a:path w="48057" h="46974" extrusionOk="0">
                  <a:moveTo>
                    <a:pt x="24495" y="15615"/>
                  </a:moveTo>
                  <a:lnTo>
                    <a:pt x="24841" y="15637"/>
                  </a:lnTo>
                  <a:lnTo>
                    <a:pt x="25188" y="15680"/>
                  </a:lnTo>
                  <a:lnTo>
                    <a:pt x="25512" y="15723"/>
                  </a:lnTo>
                  <a:lnTo>
                    <a:pt x="25859" y="15767"/>
                  </a:lnTo>
                  <a:lnTo>
                    <a:pt x="26184" y="15853"/>
                  </a:lnTo>
                  <a:lnTo>
                    <a:pt x="26530" y="15940"/>
                  </a:lnTo>
                  <a:lnTo>
                    <a:pt x="26855" y="16048"/>
                  </a:lnTo>
                  <a:lnTo>
                    <a:pt x="27180" y="16156"/>
                  </a:lnTo>
                  <a:lnTo>
                    <a:pt x="27505" y="16308"/>
                  </a:lnTo>
                  <a:lnTo>
                    <a:pt x="27830" y="16438"/>
                  </a:lnTo>
                  <a:lnTo>
                    <a:pt x="28155" y="16611"/>
                  </a:lnTo>
                  <a:lnTo>
                    <a:pt x="28501" y="16806"/>
                  </a:lnTo>
                  <a:lnTo>
                    <a:pt x="28826" y="17023"/>
                  </a:lnTo>
                  <a:lnTo>
                    <a:pt x="29129" y="17239"/>
                  </a:lnTo>
                  <a:lnTo>
                    <a:pt x="29411" y="17478"/>
                  </a:lnTo>
                  <a:lnTo>
                    <a:pt x="29692" y="17737"/>
                  </a:lnTo>
                  <a:lnTo>
                    <a:pt x="29974" y="18019"/>
                  </a:lnTo>
                  <a:lnTo>
                    <a:pt x="30212" y="18300"/>
                  </a:lnTo>
                  <a:lnTo>
                    <a:pt x="30450" y="18582"/>
                  </a:lnTo>
                  <a:lnTo>
                    <a:pt x="30667" y="18885"/>
                  </a:lnTo>
                  <a:lnTo>
                    <a:pt x="30883" y="19210"/>
                  </a:lnTo>
                  <a:lnTo>
                    <a:pt x="31057" y="19535"/>
                  </a:lnTo>
                  <a:lnTo>
                    <a:pt x="31230" y="19860"/>
                  </a:lnTo>
                  <a:lnTo>
                    <a:pt x="31403" y="20206"/>
                  </a:lnTo>
                  <a:lnTo>
                    <a:pt x="31533" y="20553"/>
                  </a:lnTo>
                  <a:lnTo>
                    <a:pt x="31663" y="20921"/>
                  </a:lnTo>
                  <a:lnTo>
                    <a:pt x="31771" y="21267"/>
                  </a:lnTo>
                  <a:lnTo>
                    <a:pt x="31858" y="21636"/>
                  </a:lnTo>
                  <a:lnTo>
                    <a:pt x="31923" y="22004"/>
                  </a:lnTo>
                  <a:lnTo>
                    <a:pt x="31988" y="22372"/>
                  </a:lnTo>
                  <a:lnTo>
                    <a:pt x="32009" y="22762"/>
                  </a:lnTo>
                  <a:lnTo>
                    <a:pt x="32031" y="23130"/>
                  </a:lnTo>
                  <a:lnTo>
                    <a:pt x="32031" y="23498"/>
                  </a:lnTo>
                  <a:lnTo>
                    <a:pt x="32031" y="23888"/>
                  </a:lnTo>
                  <a:lnTo>
                    <a:pt x="31988" y="24256"/>
                  </a:lnTo>
                  <a:lnTo>
                    <a:pt x="31923" y="24646"/>
                  </a:lnTo>
                  <a:lnTo>
                    <a:pt x="31858" y="25014"/>
                  </a:lnTo>
                  <a:lnTo>
                    <a:pt x="31771" y="25382"/>
                  </a:lnTo>
                  <a:lnTo>
                    <a:pt x="31663" y="25750"/>
                  </a:lnTo>
                  <a:lnTo>
                    <a:pt x="31533" y="26097"/>
                  </a:lnTo>
                  <a:lnTo>
                    <a:pt x="31381" y="26465"/>
                  </a:lnTo>
                  <a:lnTo>
                    <a:pt x="31208" y="26812"/>
                  </a:lnTo>
                  <a:lnTo>
                    <a:pt x="31013" y="27158"/>
                  </a:lnTo>
                  <a:lnTo>
                    <a:pt x="30775" y="27548"/>
                  </a:lnTo>
                  <a:lnTo>
                    <a:pt x="30515" y="27916"/>
                  </a:lnTo>
                  <a:lnTo>
                    <a:pt x="30212" y="28263"/>
                  </a:lnTo>
                  <a:lnTo>
                    <a:pt x="29909" y="28609"/>
                  </a:lnTo>
                  <a:lnTo>
                    <a:pt x="29584" y="28934"/>
                  </a:lnTo>
                  <a:lnTo>
                    <a:pt x="29216" y="29237"/>
                  </a:lnTo>
                  <a:lnTo>
                    <a:pt x="28869" y="29519"/>
                  </a:lnTo>
                  <a:lnTo>
                    <a:pt x="28479" y="29778"/>
                  </a:lnTo>
                  <a:lnTo>
                    <a:pt x="28090" y="30017"/>
                  </a:lnTo>
                  <a:lnTo>
                    <a:pt x="27678" y="30255"/>
                  </a:lnTo>
                  <a:lnTo>
                    <a:pt x="27267" y="30450"/>
                  </a:lnTo>
                  <a:lnTo>
                    <a:pt x="26833" y="30645"/>
                  </a:lnTo>
                  <a:lnTo>
                    <a:pt x="26400" y="30796"/>
                  </a:lnTo>
                  <a:lnTo>
                    <a:pt x="25967" y="30948"/>
                  </a:lnTo>
                  <a:lnTo>
                    <a:pt x="25512" y="31056"/>
                  </a:lnTo>
                  <a:lnTo>
                    <a:pt x="25058" y="31165"/>
                  </a:lnTo>
                  <a:lnTo>
                    <a:pt x="24603" y="31229"/>
                  </a:lnTo>
                  <a:lnTo>
                    <a:pt x="24126" y="31273"/>
                  </a:lnTo>
                  <a:lnTo>
                    <a:pt x="23672" y="31294"/>
                  </a:lnTo>
                  <a:lnTo>
                    <a:pt x="23217" y="31294"/>
                  </a:lnTo>
                  <a:lnTo>
                    <a:pt x="22762" y="31273"/>
                  </a:lnTo>
                  <a:lnTo>
                    <a:pt x="22307" y="31208"/>
                  </a:lnTo>
                  <a:lnTo>
                    <a:pt x="21852" y="31143"/>
                  </a:lnTo>
                  <a:lnTo>
                    <a:pt x="21419" y="31035"/>
                  </a:lnTo>
                  <a:lnTo>
                    <a:pt x="20986" y="30905"/>
                  </a:lnTo>
                  <a:lnTo>
                    <a:pt x="20553" y="30731"/>
                  </a:lnTo>
                  <a:lnTo>
                    <a:pt x="20120" y="30536"/>
                  </a:lnTo>
                  <a:lnTo>
                    <a:pt x="19730" y="30320"/>
                  </a:lnTo>
                  <a:lnTo>
                    <a:pt x="19319" y="30082"/>
                  </a:lnTo>
                  <a:lnTo>
                    <a:pt x="18950" y="29800"/>
                  </a:lnTo>
                  <a:lnTo>
                    <a:pt x="18582" y="29497"/>
                  </a:lnTo>
                  <a:lnTo>
                    <a:pt x="18236" y="29150"/>
                  </a:lnTo>
                  <a:lnTo>
                    <a:pt x="17976" y="28891"/>
                  </a:lnTo>
                  <a:lnTo>
                    <a:pt x="17738" y="28587"/>
                  </a:lnTo>
                  <a:lnTo>
                    <a:pt x="17521" y="28284"/>
                  </a:lnTo>
                  <a:lnTo>
                    <a:pt x="17305" y="27981"/>
                  </a:lnTo>
                  <a:lnTo>
                    <a:pt x="17110" y="27634"/>
                  </a:lnTo>
                  <a:lnTo>
                    <a:pt x="16936" y="27310"/>
                  </a:lnTo>
                  <a:lnTo>
                    <a:pt x="16763" y="26963"/>
                  </a:lnTo>
                  <a:lnTo>
                    <a:pt x="16612" y="26595"/>
                  </a:lnTo>
                  <a:lnTo>
                    <a:pt x="16482" y="26227"/>
                  </a:lnTo>
                  <a:lnTo>
                    <a:pt x="16352" y="25859"/>
                  </a:lnTo>
                  <a:lnTo>
                    <a:pt x="16243" y="25490"/>
                  </a:lnTo>
                  <a:lnTo>
                    <a:pt x="16157" y="25122"/>
                  </a:lnTo>
                  <a:lnTo>
                    <a:pt x="16092" y="24732"/>
                  </a:lnTo>
                  <a:lnTo>
                    <a:pt x="16027" y="24343"/>
                  </a:lnTo>
                  <a:lnTo>
                    <a:pt x="15983" y="23953"/>
                  </a:lnTo>
                  <a:lnTo>
                    <a:pt x="15962" y="23563"/>
                  </a:lnTo>
                  <a:lnTo>
                    <a:pt x="15962" y="23173"/>
                  </a:lnTo>
                  <a:lnTo>
                    <a:pt x="15983" y="22805"/>
                  </a:lnTo>
                  <a:lnTo>
                    <a:pt x="16005" y="22415"/>
                  </a:lnTo>
                  <a:lnTo>
                    <a:pt x="16070" y="22047"/>
                  </a:lnTo>
                  <a:lnTo>
                    <a:pt x="16135" y="21657"/>
                  </a:lnTo>
                  <a:lnTo>
                    <a:pt x="16222" y="21289"/>
                  </a:lnTo>
                  <a:lnTo>
                    <a:pt x="16330" y="20943"/>
                  </a:lnTo>
                  <a:lnTo>
                    <a:pt x="16460" y="20596"/>
                  </a:lnTo>
                  <a:lnTo>
                    <a:pt x="16612" y="20250"/>
                  </a:lnTo>
                  <a:lnTo>
                    <a:pt x="16785" y="19903"/>
                  </a:lnTo>
                  <a:lnTo>
                    <a:pt x="16980" y="19578"/>
                  </a:lnTo>
                  <a:lnTo>
                    <a:pt x="17196" y="19275"/>
                  </a:lnTo>
                  <a:lnTo>
                    <a:pt x="17413" y="18972"/>
                  </a:lnTo>
                  <a:lnTo>
                    <a:pt x="17673" y="18690"/>
                  </a:lnTo>
                  <a:lnTo>
                    <a:pt x="17954" y="18430"/>
                  </a:lnTo>
                  <a:lnTo>
                    <a:pt x="18257" y="18171"/>
                  </a:lnTo>
                  <a:lnTo>
                    <a:pt x="18474" y="17932"/>
                  </a:lnTo>
                  <a:lnTo>
                    <a:pt x="18734" y="17716"/>
                  </a:lnTo>
                  <a:lnTo>
                    <a:pt x="18972" y="17499"/>
                  </a:lnTo>
                  <a:lnTo>
                    <a:pt x="19232" y="17283"/>
                  </a:lnTo>
                  <a:lnTo>
                    <a:pt x="19492" y="17088"/>
                  </a:lnTo>
                  <a:lnTo>
                    <a:pt x="19773" y="16914"/>
                  </a:lnTo>
                  <a:lnTo>
                    <a:pt x="20055" y="16741"/>
                  </a:lnTo>
                  <a:lnTo>
                    <a:pt x="20336" y="16568"/>
                  </a:lnTo>
                  <a:lnTo>
                    <a:pt x="20640" y="16416"/>
                  </a:lnTo>
                  <a:lnTo>
                    <a:pt x="20921" y="16286"/>
                  </a:lnTo>
                  <a:lnTo>
                    <a:pt x="21246" y="16156"/>
                  </a:lnTo>
                  <a:lnTo>
                    <a:pt x="21549" y="16048"/>
                  </a:lnTo>
                  <a:lnTo>
                    <a:pt x="21852" y="15962"/>
                  </a:lnTo>
                  <a:lnTo>
                    <a:pt x="22177" y="15875"/>
                  </a:lnTo>
                  <a:lnTo>
                    <a:pt x="22502" y="15788"/>
                  </a:lnTo>
                  <a:lnTo>
                    <a:pt x="22827" y="15723"/>
                  </a:lnTo>
                  <a:lnTo>
                    <a:pt x="23174" y="15680"/>
                  </a:lnTo>
                  <a:lnTo>
                    <a:pt x="23498" y="15637"/>
                  </a:lnTo>
                  <a:lnTo>
                    <a:pt x="23823" y="15615"/>
                  </a:lnTo>
                  <a:close/>
                  <a:moveTo>
                    <a:pt x="24040" y="1"/>
                  </a:moveTo>
                  <a:lnTo>
                    <a:pt x="23412" y="22"/>
                  </a:lnTo>
                  <a:lnTo>
                    <a:pt x="22805" y="44"/>
                  </a:lnTo>
                  <a:lnTo>
                    <a:pt x="22177" y="87"/>
                  </a:lnTo>
                  <a:lnTo>
                    <a:pt x="21571" y="131"/>
                  </a:lnTo>
                  <a:lnTo>
                    <a:pt x="20965" y="195"/>
                  </a:lnTo>
                  <a:lnTo>
                    <a:pt x="20380" y="282"/>
                  </a:lnTo>
                  <a:lnTo>
                    <a:pt x="19773" y="369"/>
                  </a:lnTo>
                  <a:lnTo>
                    <a:pt x="19189" y="477"/>
                  </a:lnTo>
                  <a:lnTo>
                    <a:pt x="18604" y="607"/>
                  </a:lnTo>
                  <a:lnTo>
                    <a:pt x="18019" y="759"/>
                  </a:lnTo>
                  <a:lnTo>
                    <a:pt x="17456" y="910"/>
                  </a:lnTo>
                  <a:lnTo>
                    <a:pt x="16893" y="1062"/>
                  </a:lnTo>
                  <a:lnTo>
                    <a:pt x="16330" y="1235"/>
                  </a:lnTo>
                  <a:lnTo>
                    <a:pt x="15767" y="1430"/>
                  </a:lnTo>
                  <a:lnTo>
                    <a:pt x="15226" y="1646"/>
                  </a:lnTo>
                  <a:lnTo>
                    <a:pt x="14684" y="1863"/>
                  </a:lnTo>
                  <a:lnTo>
                    <a:pt x="14143" y="2080"/>
                  </a:lnTo>
                  <a:lnTo>
                    <a:pt x="13623" y="2318"/>
                  </a:lnTo>
                  <a:lnTo>
                    <a:pt x="13103" y="2578"/>
                  </a:lnTo>
                  <a:lnTo>
                    <a:pt x="12583" y="2838"/>
                  </a:lnTo>
                  <a:lnTo>
                    <a:pt x="12064" y="3119"/>
                  </a:lnTo>
                  <a:lnTo>
                    <a:pt x="11566" y="3401"/>
                  </a:lnTo>
                  <a:lnTo>
                    <a:pt x="11089" y="3704"/>
                  </a:lnTo>
                  <a:lnTo>
                    <a:pt x="10591" y="4029"/>
                  </a:lnTo>
                  <a:lnTo>
                    <a:pt x="10115" y="4332"/>
                  </a:lnTo>
                  <a:lnTo>
                    <a:pt x="9660" y="4678"/>
                  </a:lnTo>
                  <a:lnTo>
                    <a:pt x="9205" y="5025"/>
                  </a:lnTo>
                  <a:lnTo>
                    <a:pt x="8750" y="5371"/>
                  </a:lnTo>
                  <a:lnTo>
                    <a:pt x="8317" y="5740"/>
                  </a:lnTo>
                  <a:lnTo>
                    <a:pt x="7884" y="6108"/>
                  </a:lnTo>
                  <a:lnTo>
                    <a:pt x="7451" y="6498"/>
                  </a:lnTo>
                  <a:lnTo>
                    <a:pt x="7039" y="6887"/>
                  </a:lnTo>
                  <a:lnTo>
                    <a:pt x="6649" y="7299"/>
                  </a:lnTo>
                  <a:lnTo>
                    <a:pt x="6238" y="7710"/>
                  </a:lnTo>
                  <a:lnTo>
                    <a:pt x="5870" y="8122"/>
                  </a:lnTo>
                  <a:lnTo>
                    <a:pt x="5502" y="8555"/>
                  </a:lnTo>
                  <a:lnTo>
                    <a:pt x="5134" y="8988"/>
                  </a:lnTo>
                  <a:lnTo>
                    <a:pt x="4787" y="9443"/>
                  </a:lnTo>
                  <a:lnTo>
                    <a:pt x="4440" y="9898"/>
                  </a:lnTo>
                  <a:lnTo>
                    <a:pt x="4116" y="10352"/>
                  </a:lnTo>
                  <a:lnTo>
                    <a:pt x="3791" y="10829"/>
                  </a:lnTo>
                  <a:lnTo>
                    <a:pt x="3488" y="11305"/>
                  </a:lnTo>
                  <a:lnTo>
                    <a:pt x="3184" y="11803"/>
                  </a:lnTo>
                  <a:lnTo>
                    <a:pt x="2903" y="12302"/>
                  </a:lnTo>
                  <a:lnTo>
                    <a:pt x="2643" y="12800"/>
                  </a:lnTo>
                  <a:lnTo>
                    <a:pt x="2383" y="13319"/>
                  </a:lnTo>
                  <a:lnTo>
                    <a:pt x="2123" y="13839"/>
                  </a:lnTo>
                  <a:lnTo>
                    <a:pt x="1885" y="14359"/>
                  </a:lnTo>
                  <a:lnTo>
                    <a:pt x="1668" y="14879"/>
                  </a:lnTo>
                  <a:lnTo>
                    <a:pt x="1474" y="15420"/>
                  </a:lnTo>
                  <a:lnTo>
                    <a:pt x="1279" y="15962"/>
                  </a:lnTo>
                  <a:lnTo>
                    <a:pt x="1084" y="16503"/>
                  </a:lnTo>
                  <a:lnTo>
                    <a:pt x="910" y="17066"/>
                  </a:lnTo>
                  <a:lnTo>
                    <a:pt x="759" y="17629"/>
                  </a:lnTo>
                  <a:lnTo>
                    <a:pt x="629" y="18192"/>
                  </a:lnTo>
                  <a:lnTo>
                    <a:pt x="499" y="18755"/>
                  </a:lnTo>
                  <a:lnTo>
                    <a:pt x="391" y="19340"/>
                  </a:lnTo>
                  <a:lnTo>
                    <a:pt x="282" y="19925"/>
                  </a:lnTo>
                  <a:lnTo>
                    <a:pt x="196" y="20509"/>
                  </a:lnTo>
                  <a:lnTo>
                    <a:pt x="131" y="21094"/>
                  </a:lnTo>
                  <a:lnTo>
                    <a:pt x="66" y="21679"/>
                  </a:lnTo>
                  <a:lnTo>
                    <a:pt x="44" y="22285"/>
                  </a:lnTo>
                  <a:lnTo>
                    <a:pt x="23" y="22892"/>
                  </a:lnTo>
                  <a:lnTo>
                    <a:pt x="1" y="23498"/>
                  </a:lnTo>
                  <a:lnTo>
                    <a:pt x="23" y="24104"/>
                  </a:lnTo>
                  <a:lnTo>
                    <a:pt x="44" y="24711"/>
                  </a:lnTo>
                  <a:lnTo>
                    <a:pt x="66" y="25296"/>
                  </a:lnTo>
                  <a:lnTo>
                    <a:pt x="131" y="25902"/>
                  </a:lnTo>
                  <a:lnTo>
                    <a:pt x="196" y="26487"/>
                  </a:lnTo>
                  <a:lnTo>
                    <a:pt x="282" y="27071"/>
                  </a:lnTo>
                  <a:lnTo>
                    <a:pt x="391" y="27656"/>
                  </a:lnTo>
                  <a:lnTo>
                    <a:pt x="499" y="28219"/>
                  </a:lnTo>
                  <a:lnTo>
                    <a:pt x="629" y="28804"/>
                  </a:lnTo>
                  <a:lnTo>
                    <a:pt x="759" y="29367"/>
                  </a:lnTo>
                  <a:lnTo>
                    <a:pt x="910" y="29930"/>
                  </a:lnTo>
                  <a:lnTo>
                    <a:pt x="1084" y="30472"/>
                  </a:lnTo>
                  <a:lnTo>
                    <a:pt x="1279" y="31035"/>
                  </a:lnTo>
                  <a:lnTo>
                    <a:pt x="1474" y="31576"/>
                  </a:lnTo>
                  <a:lnTo>
                    <a:pt x="1668" y="32096"/>
                  </a:lnTo>
                  <a:lnTo>
                    <a:pt x="1885" y="32637"/>
                  </a:lnTo>
                  <a:lnTo>
                    <a:pt x="2123" y="33157"/>
                  </a:lnTo>
                  <a:lnTo>
                    <a:pt x="2383" y="33677"/>
                  </a:lnTo>
                  <a:lnTo>
                    <a:pt x="2643" y="34175"/>
                  </a:lnTo>
                  <a:lnTo>
                    <a:pt x="2903" y="34695"/>
                  </a:lnTo>
                  <a:lnTo>
                    <a:pt x="3184" y="35193"/>
                  </a:lnTo>
                  <a:lnTo>
                    <a:pt x="3488" y="35669"/>
                  </a:lnTo>
                  <a:lnTo>
                    <a:pt x="3791" y="36146"/>
                  </a:lnTo>
                  <a:lnTo>
                    <a:pt x="4116" y="36622"/>
                  </a:lnTo>
                  <a:lnTo>
                    <a:pt x="4440" y="37098"/>
                  </a:lnTo>
                  <a:lnTo>
                    <a:pt x="4787" y="37553"/>
                  </a:lnTo>
                  <a:lnTo>
                    <a:pt x="5134" y="37986"/>
                  </a:lnTo>
                  <a:lnTo>
                    <a:pt x="5502" y="38441"/>
                  </a:lnTo>
                  <a:lnTo>
                    <a:pt x="5870" y="38853"/>
                  </a:lnTo>
                  <a:lnTo>
                    <a:pt x="6238" y="39286"/>
                  </a:lnTo>
                  <a:lnTo>
                    <a:pt x="6649" y="39697"/>
                  </a:lnTo>
                  <a:lnTo>
                    <a:pt x="7039" y="40109"/>
                  </a:lnTo>
                  <a:lnTo>
                    <a:pt x="7451" y="40499"/>
                  </a:lnTo>
                  <a:lnTo>
                    <a:pt x="7884" y="40867"/>
                  </a:lnTo>
                  <a:lnTo>
                    <a:pt x="8317" y="41257"/>
                  </a:lnTo>
                  <a:lnTo>
                    <a:pt x="8750" y="41625"/>
                  </a:lnTo>
                  <a:lnTo>
                    <a:pt x="9205" y="41971"/>
                  </a:lnTo>
                  <a:lnTo>
                    <a:pt x="9660" y="42318"/>
                  </a:lnTo>
                  <a:lnTo>
                    <a:pt x="10115" y="42643"/>
                  </a:lnTo>
                  <a:lnTo>
                    <a:pt x="10591" y="42967"/>
                  </a:lnTo>
                  <a:lnTo>
                    <a:pt x="11089" y="43271"/>
                  </a:lnTo>
                  <a:lnTo>
                    <a:pt x="11566" y="43574"/>
                  </a:lnTo>
                  <a:lnTo>
                    <a:pt x="12064" y="43877"/>
                  </a:lnTo>
                  <a:lnTo>
                    <a:pt x="12583" y="44137"/>
                  </a:lnTo>
                  <a:lnTo>
                    <a:pt x="13103" y="44418"/>
                  </a:lnTo>
                  <a:lnTo>
                    <a:pt x="13623" y="44657"/>
                  </a:lnTo>
                  <a:lnTo>
                    <a:pt x="14143" y="44895"/>
                  </a:lnTo>
                  <a:lnTo>
                    <a:pt x="14684" y="45133"/>
                  </a:lnTo>
                  <a:lnTo>
                    <a:pt x="15226" y="45350"/>
                  </a:lnTo>
                  <a:lnTo>
                    <a:pt x="15767" y="45545"/>
                  </a:lnTo>
                  <a:lnTo>
                    <a:pt x="16330" y="45739"/>
                  </a:lnTo>
                  <a:lnTo>
                    <a:pt x="16893" y="45913"/>
                  </a:lnTo>
                  <a:lnTo>
                    <a:pt x="17456" y="46086"/>
                  </a:lnTo>
                  <a:lnTo>
                    <a:pt x="18019" y="46238"/>
                  </a:lnTo>
                  <a:lnTo>
                    <a:pt x="18604" y="46368"/>
                  </a:lnTo>
                  <a:lnTo>
                    <a:pt x="19189" y="46497"/>
                  </a:lnTo>
                  <a:lnTo>
                    <a:pt x="19773" y="46606"/>
                  </a:lnTo>
                  <a:lnTo>
                    <a:pt x="20380" y="46714"/>
                  </a:lnTo>
                  <a:lnTo>
                    <a:pt x="20965" y="46779"/>
                  </a:lnTo>
                  <a:lnTo>
                    <a:pt x="21571" y="46866"/>
                  </a:lnTo>
                  <a:lnTo>
                    <a:pt x="22177" y="46909"/>
                  </a:lnTo>
                  <a:lnTo>
                    <a:pt x="22805" y="46952"/>
                  </a:lnTo>
                  <a:lnTo>
                    <a:pt x="23412" y="46974"/>
                  </a:lnTo>
                  <a:lnTo>
                    <a:pt x="24646" y="46974"/>
                  </a:lnTo>
                  <a:lnTo>
                    <a:pt x="25274" y="46952"/>
                  </a:lnTo>
                  <a:lnTo>
                    <a:pt x="25881" y="46909"/>
                  </a:lnTo>
                  <a:lnTo>
                    <a:pt x="26487" y="46866"/>
                  </a:lnTo>
                  <a:lnTo>
                    <a:pt x="27093" y="46779"/>
                  </a:lnTo>
                  <a:lnTo>
                    <a:pt x="27700" y="46714"/>
                  </a:lnTo>
                  <a:lnTo>
                    <a:pt x="28284" y="46606"/>
                  </a:lnTo>
                  <a:lnTo>
                    <a:pt x="28869" y="46497"/>
                  </a:lnTo>
                  <a:lnTo>
                    <a:pt x="29454" y="46368"/>
                  </a:lnTo>
                  <a:lnTo>
                    <a:pt x="30039" y="46238"/>
                  </a:lnTo>
                  <a:lnTo>
                    <a:pt x="30623" y="46086"/>
                  </a:lnTo>
                  <a:lnTo>
                    <a:pt x="31186" y="45913"/>
                  </a:lnTo>
                  <a:lnTo>
                    <a:pt x="31750" y="45739"/>
                  </a:lnTo>
                  <a:lnTo>
                    <a:pt x="32291" y="45545"/>
                  </a:lnTo>
                  <a:lnTo>
                    <a:pt x="32854" y="45350"/>
                  </a:lnTo>
                  <a:lnTo>
                    <a:pt x="33395" y="45133"/>
                  </a:lnTo>
                  <a:lnTo>
                    <a:pt x="33915" y="44895"/>
                  </a:lnTo>
                  <a:lnTo>
                    <a:pt x="34457" y="44657"/>
                  </a:lnTo>
                  <a:lnTo>
                    <a:pt x="34976" y="44418"/>
                  </a:lnTo>
                  <a:lnTo>
                    <a:pt x="35496" y="44137"/>
                  </a:lnTo>
                  <a:lnTo>
                    <a:pt x="35994" y="43877"/>
                  </a:lnTo>
                  <a:lnTo>
                    <a:pt x="36492" y="43574"/>
                  </a:lnTo>
                  <a:lnTo>
                    <a:pt x="36990" y="43271"/>
                  </a:lnTo>
                  <a:lnTo>
                    <a:pt x="37467" y="42967"/>
                  </a:lnTo>
                  <a:lnTo>
                    <a:pt x="37943" y="42643"/>
                  </a:lnTo>
                  <a:lnTo>
                    <a:pt x="38420" y="42318"/>
                  </a:lnTo>
                  <a:lnTo>
                    <a:pt x="38875" y="41971"/>
                  </a:lnTo>
                  <a:lnTo>
                    <a:pt x="39329" y="41625"/>
                  </a:lnTo>
                  <a:lnTo>
                    <a:pt x="39763" y="41257"/>
                  </a:lnTo>
                  <a:lnTo>
                    <a:pt x="40196" y="40867"/>
                  </a:lnTo>
                  <a:lnTo>
                    <a:pt x="40607" y="40499"/>
                  </a:lnTo>
                  <a:lnTo>
                    <a:pt x="41019" y="40109"/>
                  </a:lnTo>
                  <a:lnTo>
                    <a:pt x="41430" y="39697"/>
                  </a:lnTo>
                  <a:lnTo>
                    <a:pt x="41820" y="39286"/>
                  </a:lnTo>
                  <a:lnTo>
                    <a:pt x="42210" y="38853"/>
                  </a:lnTo>
                  <a:lnTo>
                    <a:pt x="42578" y="38441"/>
                  </a:lnTo>
                  <a:lnTo>
                    <a:pt x="42946" y="37986"/>
                  </a:lnTo>
                  <a:lnTo>
                    <a:pt x="43293" y="37553"/>
                  </a:lnTo>
                  <a:lnTo>
                    <a:pt x="43639" y="37098"/>
                  </a:lnTo>
                  <a:lnTo>
                    <a:pt x="43964" y="36622"/>
                  </a:lnTo>
                  <a:lnTo>
                    <a:pt x="44267" y="36146"/>
                  </a:lnTo>
                  <a:lnTo>
                    <a:pt x="44592" y="35669"/>
                  </a:lnTo>
                  <a:lnTo>
                    <a:pt x="44873" y="35193"/>
                  </a:lnTo>
                  <a:lnTo>
                    <a:pt x="45155" y="34695"/>
                  </a:lnTo>
                  <a:lnTo>
                    <a:pt x="45437" y="34175"/>
                  </a:lnTo>
                  <a:lnTo>
                    <a:pt x="45696" y="33677"/>
                  </a:lnTo>
                  <a:lnTo>
                    <a:pt x="45935" y="33157"/>
                  </a:lnTo>
                  <a:lnTo>
                    <a:pt x="46173" y="32637"/>
                  </a:lnTo>
                  <a:lnTo>
                    <a:pt x="46389" y="32096"/>
                  </a:lnTo>
                  <a:lnTo>
                    <a:pt x="46606" y="31576"/>
                  </a:lnTo>
                  <a:lnTo>
                    <a:pt x="46801" y="31035"/>
                  </a:lnTo>
                  <a:lnTo>
                    <a:pt x="46974" y="30472"/>
                  </a:lnTo>
                  <a:lnTo>
                    <a:pt x="47147" y="29930"/>
                  </a:lnTo>
                  <a:lnTo>
                    <a:pt x="47299" y="29367"/>
                  </a:lnTo>
                  <a:lnTo>
                    <a:pt x="47451" y="28804"/>
                  </a:lnTo>
                  <a:lnTo>
                    <a:pt x="47581" y="28219"/>
                  </a:lnTo>
                  <a:lnTo>
                    <a:pt x="47689" y="27656"/>
                  </a:lnTo>
                  <a:lnTo>
                    <a:pt x="47775" y="27071"/>
                  </a:lnTo>
                  <a:lnTo>
                    <a:pt x="47862" y="26487"/>
                  </a:lnTo>
                  <a:lnTo>
                    <a:pt x="47949" y="25902"/>
                  </a:lnTo>
                  <a:lnTo>
                    <a:pt x="47992" y="25296"/>
                  </a:lnTo>
                  <a:lnTo>
                    <a:pt x="48035" y="24711"/>
                  </a:lnTo>
                  <a:lnTo>
                    <a:pt x="48057" y="24104"/>
                  </a:lnTo>
                  <a:lnTo>
                    <a:pt x="48057" y="23498"/>
                  </a:lnTo>
                  <a:lnTo>
                    <a:pt x="48057" y="22892"/>
                  </a:lnTo>
                  <a:lnTo>
                    <a:pt x="48035" y="22285"/>
                  </a:lnTo>
                  <a:lnTo>
                    <a:pt x="47992" y="21679"/>
                  </a:lnTo>
                  <a:lnTo>
                    <a:pt x="47949" y="21094"/>
                  </a:lnTo>
                  <a:lnTo>
                    <a:pt x="47862" y="20509"/>
                  </a:lnTo>
                  <a:lnTo>
                    <a:pt x="47775" y="19925"/>
                  </a:lnTo>
                  <a:lnTo>
                    <a:pt x="47689" y="19340"/>
                  </a:lnTo>
                  <a:lnTo>
                    <a:pt x="47581" y="18755"/>
                  </a:lnTo>
                  <a:lnTo>
                    <a:pt x="47451" y="18192"/>
                  </a:lnTo>
                  <a:lnTo>
                    <a:pt x="47299" y="17629"/>
                  </a:lnTo>
                  <a:lnTo>
                    <a:pt x="47147" y="17066"/>
                  </a:lnTo>
                  <a:lnTo>
                    <a:pt x="46974" y="16503"/>
                  </a:lnTo>
                  <a:lnTo>
                    <a:pt x="46801" y="15962"/>
                  </a:lnTo>
                  <a:lnTo>
                    <a:pt x="46606" y="15420"/>
                  </a:lnTo>
                  <a:lnTo>
                    <a:pt x="46389" y="14879"/>
                  </a:lnTo>
                  <a:lnTo>
                    <a:pt x="46173" y="14359"/>
                  </a:lnTo>
                  <a:lnTo>
                    <a:pt x="45935" y="13839"/>
                  </a:lnTo>
                  <a:lnTo>
                    <a:pt x="45696" y="13319"/>
                  </a:lnTo>
                  <a:lnTo>
                    <a:pt x="45437" y="12800"/>
                  </a:lnTo>
                  <a:lnTo>
                    <a:pt x="45155" y="12302"/>
                  </a:lnTo>
                  <a:lnTo>
                    <a:pt x="44873" y="11803"/>
                  </a:lnTo>
                  <a:lnTo>
                    <a:pt x="44592" y="11305"/>
                  </a:lnTo>
                  <a:lnTo>
                    <a:pt x="44267" y="10829"/>
                  </a:lnTo>
                  <a:lnTo>
                    <a:pt x="43964" y="10352"/>
                  </a:lnTo>
                  <a:lnTo>
                    <a:pt x="43639" y="9898"/>
                  </a:lnTo>
                  <a:lnTo>
                    <a:pt x="43293" y="9443"/>
                  </a:lnTo>
                  <a:lnTo>
                    <a:pt x="42946" y="8988"/>
                  </a:lnTo>
                  <a:lnTo>
                    <a:pt x="42578" y="8555"/>
                  </a:lnTo>
                  <a:lnTo>
                    <a:pt x="42210" y="8122"/>
                  </a:lnTo>
                  <a:lnTo>
                    <a:pt x="41820" y="7710"/>
                  </a:lnTo>
                  <a:lnTo>
                    <a:pt x="41430" y="7299"/>
                  </a:lnTo>
                  <a:lnTo>
                    <a:pt x="41019" y="6887"/>
                  </a:lnTo>
                  <a:lnTo>
                    <a:pt x="40607" y="6498"/>
                  </a:lnTo>
                  <a:lnTo>
                    <a:pt x="40196" y="6108"/>
                  </a:lnTo>
                  <a:lnTo>
                    <a:pt x="39763" y="5740"/>
                  </a:lnTo>
                  <a:lnTo>
                    <a:pt x="39329" y="5371"/>
                  </a:lnTo>
                  <a:lnTo>
                    <a:pt x="38875" y="5025"/>
                  </a:lnTo>
                  <a:lnTo>
                    <a:pt x="38420" y="4678"/>
                  </a:lnTo>
                  <a:lnTo>
                    <a:pt x="37943" y="4332"/>
                  </a:lnTo>
                  <a:lnTo>
                    <a:pt x="37467" y="4029"/>
                  </a:lnTo>
                  <a:lnTo>
                    <a:pt x="36990" y="3704"/>
                  </a:lnTo>
                  <a:lnTo>
                    <a:pt x="36492" y="3401"/>
                  </a:lnTo>
                  <a:lnTo>
                    <a:pt x="35994" y="3119"/>
                  </a:lnTo>
                  <a:lnTo>
                    <a:pt x="35496" y="2838"/>
                  </a:lnTo>
                  <a:lnTo>
                    <a:pt x="34976" y="2578"/>
                  </a:lnTo>
                  <a:lnTo>
                    <a:pt x="34457" y="2318"/>
                  </a:lnTo>
                  <a:lnTo>
                    <a:pt x="33915" y="2080"/>
                  </a:lnTo>
                  <a:lnTo>
                    <a:pt x="33395" y="1863"/>
                  </a:lnTo>
                  <a:lnTo>
                    <a:pt x="32854" y="1646"/>
                  </a:lnTo>
                  <a:lnTo>
                    <a:pt x="32291" y="1430"/>
                  </a:lnTo>
                  <a:lnTo>
                    <a:pt x="31750" y="1235"/>
                  </a:lnTo>
                  <a:lnTo>
                    <a:pt x="31186" y="1062"/>
                  </a:lnTo>
                  <a:lnTo>
                    <a:pt x="30623" y="910"/>
                  </a:lnTo>
                  <a:lnTo>
                    <a:pt x="30039" y="759"/>
                  </a:lnTo>
                  <a:lnTo>
                    <a:pt x="29454" y="607"/>
                  </a:lnTo>
                  <a:lnTo>
                    <a:pt x="28869" y="477"/>
                  </a:lnTo>
                  <a:lnTo>
                    <a:pt x="28284" y="369"/>
                  </a:lnTo>
                  <a:lnTo>
                    <a:pt x="27700" y="282"/>
                  </a:lnTo>
                  <a:lnTo>
                    <a:pt x="27093" y="195"/>
                  </a:lnTo>
                  <a:lnTo>
                    <a:pt x="26487" y="131"/>
                  </a:lnTo>
                  <a:lnTo>
                    <a:pt x="25881" y="87"/>
                  </a:lnTo>
                  <a:lnTo>
                    <a:pt x="25274" y="44"/>
                  </a:lnTo>
                  <a:lnTo>
                    <a:pt x="24646" y="22"/>
                  </a:lnTo>
                  <a:lnTo>
                    <a:pt x="24040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76"/>
            <p:cNvSpPr/>
            <p:nvPr/>
          </p:nvSpPr>
          <p:spPr>
            <a:xfrm>
              <a:off x="-662150" y="-3008925"/>
              <a:ext cx="602600" cy="1174350"/>
            </a:xfrm>
            <a:custGeom>
              <a:avLst/>
              <a:gdLst/>
              <a:ahLst/>
              <a:cxnLst/>
              <a:rect l="l" t="t" r="r" b="b"/>
              <a:pathLst>
                <a:path w="24104" h="46974" extrusionOk="0">
                  <a:moveTo>
                    <a:pt x="0" y="1"/>
                  </a:moveTo>
                  <a:lnTo>
                    <a:pt x="0" y="15615"/>
                  </a:lnTo>
                  <a:lnTo>
                    <a:pt x="520" y="15615"/>
                  </a:lnTo>
                  <a:lnTo>
                    <a:pt x="1061" y="15658"/>
                  </a:lnTo>
                  <a:lnTo>
                    <a:pt x="1603" y="15723"/>
                  </a:lnTo>
                  <a:lnTo>
                    <a:pt x="2122" y="15832"/>
                  </a:lnTo>
                  <a:lnTo>
                    <a:pt x="2664" y="15962"/>
                  </a:lnTo>
                  <a:lnTo>
                    <a:pt x="3184" y="16135"/>
                  </a:lnTo>
                  <a:lnTo>
                    <a:pt x="3703" y="16351"/>
                  </a:lnTo>
                  <a:lnTo>
                    <a:pt x="4202" y="16611"/>
                  </a:lnTo>
                  <a:lnTo>
                    <a:pt x="4548" y="16806"/>
                  </a:lnTo>
                  <a:lnTo>
                    <a:pt x="4873" y="17023"/>
                  </a:lnTo>
                  <a:lnTo>
                    <a:pt x="5176" y="17239"/>
                  </a:lnTo>
                  <a:lnTo>
                    <a:pt x="5458" y="17478"/>
                  </a:lnTo>
                  <a:lnTo>
                    <a:pt x="5739" y="17737"/>
                  </a:lnTo>
                  <a:lnTo>
                    <a:pt x="6021" y="18019"/>
                  </a:lnTo>
                  <a:lnTo>
                    <a:pt x="6259" y="18300"/>
                  </a:lnTo>
                  <a:lnTo>
                    <a:pt x="6497" y="18582"/>
                  </a:lnTo>
                  <a:lnTo>
                    <a:pt x="6714" y="18885"/>
                  </a:lnTo>
                  <a:lnTo>
                    <a:pt x="6930" y="19210"/>
                  </a:lnTo>
                  <a:lnTo>
                    <a:pt x="7104" y="19535"/>
                  </a:lnTo>
                  <a:lnTo>
                    <a:pt x="7277" y="19860"/>
                  </a:lnTo>
                  <a:lnTo>
                    <a:pt x="7450" y="20206"/>
                  </a:lnTo>
                  <a:lnTo>
                    <a:pt x="7580" y="20553"/>
                  </a:lnTo>
                  <a:lnTo>
                    <a:pt x="7710" y="20921"/>
                  </a:lnTo>
                  <a:lnTo>
                    <a:pt x="7818" y="21267"/>
                  </a:lnTo>
                  <a:lnTo>
                    <a:pt x="7905" y="21636"/>
                  </a:lnTo>
                  <a:lnTo>
                    <a:pt x="7970" y="22004"/>
                  </a:lnTo>
                  <a:lnTo>
                    <a:pt x="8035" y="22372"/>
                  </a:lnTo>
                  <a:lnTo>
                    <a:pt x="8056" y="22762"/>
                  </a:lnTo>
                  <a:lnTo>
                    <a:pt x="8078" y="23130"/>
                  </a:lnTo>
                  <a:lnTo>
                    <a:pt x="8078" y="23498"/>
                  </a:lnTo>
                  <a:lnTo>
                    <a:pt x="8078" y="23888"/>
                  </a:lnTo>
                  <a:lnTo>
                    <a:pt x="8035" y="24256"/>
                  </a:lnTo>
                  <a:lnTo>
                    <a:pt x="7970" y="24646"/>
                  </a:lnTo>
                  <a:lnTo>
                    <a:pt x="7905" y="25014"/>
                  </a:lnTo>
                  <a:lnTo>
                    <a:pt x="7818" y="25382"/>
                  </a:lnTo>
                  <a:lnTo>
                    <a:pt x="7710" y="25750"/>
                  </a:lnTo>
                  <a:lnTo>
                    <a:pt x="7580" y="26097"/>
                  </a:lnTo>
                  <a:lnTo>
                    <a:pt x="7428" y="26465"/>
                  </a:lnTo>
                  <a:lnTo>
                    <a:pt x="7255" y="26812"/>
                  </a:lnTo>
                  <a:lnTo>
                    <a:pt x="7060" y="27158"/>
                  </a:lnTo>
                  <a:lnTo>
                    <a:pt x="6779" y="27591"/>
                  </a:lnTo>
                  <a:lnTo>
                    <a:pt x="6475" y="28024"/>
                  </a:lnTo>
                  <a:lnTo>
                    <a:pt x="6129" y="28414"/>
                  </a:lnTo>
                  <a:lnTo>
                    <a:pt x="5761" y="28804"/>
                  </a:lnTo>
                  <a:lnTo>
                    <a:pt x="5349" y="29150"/>
                  </a:lnTo>
                  <a:lnTo>
                    <a:pt x="4938" y="29497"/>
                  </a:lnTo>
                  <a:lnTo>
                    <a:pt x="4505" y="29800"/>
                  </a:lnTo>
                  <a:lnTo>
                    <a:pt x="4050" y="30082"/>
                  </a:lnTo>
                  <a:lnTo>
                    <a:pt x="3573" y="30320"/>
                  </a:lnTo>
                  <a:lnTo>
                    <a:pt x="3097" y="30558"/>
                  </a:lnTo>
                  <a:lnTo>
                    <a:pt x="2599" y="30753"/>
                  </a:lnTo>
                  <a:lnTo>
                    <a:pt x="2079" y="30905"/>
                  </a:lnTo>
                  <a:lnTo>
                    <a:pt x="1559" y="31056"/>
                  </a:lnTo>
                  <a:lnTo>
                    <a:pt x="1040" y="31165"/>
                  </a:lnTo>
                  <a:lnTo>
                    <a:pt x="520" y="31229"/>
                  </a:lnTo>
                  <a:lnTo>
                    <a:pt x="0" y="31273"/>
                  </a:lnTo>
                  <a:lnTo>
                    <a:pt x="0" y="46974"/>
                  </a:lnTo>
                  <a:lnTo>
                    <a:pt x="693" y="46974"/>
                  </a:lnTo>
                  <a:lnTo>
                    <a:pt x="1321" y="46952"/>
                  </a:lnTo>
                  <a:lnTo>
                    <a:pt x="1928" y="46909"/>
                  </a:lnTo>
                  <a:lnTo>
                    <a:pt x="2534" y="46866"/>
                  </a:lnTo>
                  <a:lnTo>
                    <a:pt x="3140" y="46779"/>
                  </a:lnTo>
                  <a:lnTo>
                    <a:pt x="3747" y="46714"/>
                  </a:lnTo>
                  <a:lnTo>
                    <a:pt x="4331" y="46606"/>
                  </a:lnTo>
                  <a:lnTo>
                    <a:pt x="4916" y="46497"/>
                  </a:lnTo>
                  <a:lnTo>
                    <a:pt x="5501" y="46368"/>
                  </a:lnTo>
                  <a:lnTo>
                    <a:pt x="6086" y="46238"/>
                  </a:lnTo>
                  <a:lnTo>
                    <a:pt x="6670" y="46086"/>
                  </a:lnTo>
                  <a:lnTo>
                    <a:pt x="7233" y="45913"/>
                  </a:lnTo>
                  <a:lnTo>
                    <a:pt x="7797" y="45739"/>
                  </a:lnTo>
                  <a:lnTo>
                    <a:pt x="8338" y="45545"/>
                  </a:lnTo>
                  <a:lnTo>
                    <a:pt x="8901" y="45350"/>
                  </a:lnTo>
                  <a:lnTo>
                    <a:pt x="9442" y="45133"/>
                  </a:lnTo>
                  <a:lnTo>
                    <a:pt x="9962" y="44895"/>
                  </a:lnTo>
                  <a:lnTo>
                    <a:pt x="10504" y="44657"/>
                  </a:lnTo>
                  <a:lnTo>
                    <a:pt x="11023" y="44418"/>
                  </a:lnTo>
                  <a:lnTo>
                    <a:pt x="11543" y="44137"/>
                  </a:lnTo>
                  <a:lnTo>
                    <a:pt x="12041" y="43877"/>
                  </a:lnTo>
                  <a:lnTo>
                    <a:pt x="12539" y="43574"/>
                  </a:lnTo>
                  <a:lnTo>
                    <a:pt x="13037" y="43271"/>
                  </a:lnTo>
                  <a:lnTo>
                    <a:pt x="13514" y="42967"/>
                  </a:lnTo>
                  <a:lnTo>
                    <a:pt x="13990" y="42643"/>
                  </a:lnTo>
                  <a:lnTo>
                    <a:pt x="14467" y="42318"/>
                  </a:lnTo>
                  <a:lnTo>
                    <a:pt x="14922" y="41971"/>
                  </a:lnTo>
                  <a:lnTo>
                    <a:pt x="15376" y="41625"/>
                  </a:lnTo>
                  <a:lnTo>
                    <a:pt x="15810" y="41257"/>
                  </a:lnTo>
                  <a:lnTo>
                    <a:pt x="16243" y="40867"/>
                  </a:lnTo>
                  <a:lnTo>
                    <a:pt x="16654" y="40499"/>
                  </a:lnTo>
                  <a:lnTo>
                    <a:pt x="17066" y="40109"/>
                  </a:lnTo>
                  <a:lnTo>
                    <a:pt x="17477" y="39697"/>
                  </a:lnTo>
                  <a:lnTo>
                    <a:pt x="17867" y="39286"/>
                  </a:lnTo>
                  <a:lnTo>
                    <a:pt x="18257" y="38853"/>
                  </a:lnTo>
                  <a:lnTo>
                    <a:pt x="18625" y="38441"/>
                  </a:lnTo>
                  <a:lnTo>
                    <a:pt x="18993" y="37986"/>
                  </a:lnTo>
                  <a:lnTo>
                    <a:pt x="19340" y="37553"/>
                  </a:lnTo>
                  <a:lnTo>
                    <a:pt x="19686" y="37098"/>
                  </a:lnTo>
                  <a:lnTo>
                    <a:pt x="20011" y="36622"/>
                  </a:lnTo>
                  <a:lnTo>
                    <a:pt x="20314" y="36146"/>
                  </a:lnTo>
                  <a:lnTo>
                    <a:pt x="20639" y="35669"/>
                  </a:lnTo>
                  <a:lnTo>
                    <a:pt x="20920" y="35193"/>
                  </a:lnTo>
                  <a:lnTo>
                    <a:pt x="21202" y="34695"/>
                  </a:lnTo>
                  <a:lnTo>
                    <a:pt x="21484" y="34175"/>
                  </a:lnTo>
                  <a:lnTo>
                    <a:pt x="21743" y="33677"/>
                  </a:lnTo>
                  <a:lnTo>
                    <a:pt x="21982" y="33157"/>
                  </a:lnTo>
                  <a:lnTo>
                    <a:pt x="22220" y="32637"/>
                  </a:lnTo>
                  <a:lnTo>
                    <a:pt x="22436" y="32096"/>
                  </a:lnTo>
                  <a:lnTo>
                    <a:pt x="22653" y="31576"/>
                  </a:lnTo>
                  <a:lnTo>
                    <a:pt x="22848" y="31035"/>
                  </a:lnTo>
                  <a:lnTo>
                    <a:pt x="23021" y="30472"/>
                  </a:lnTo>
                  <a:lnTo>
                    <a:pt x="23194" y="29930"/>
                  </a:lnTo>
                  <a:lnTo>
                    <a:pt x="23346" y="29367"/>
                  </a:lnTo>
                  <a:lnTo>
                    <a:pt x="23498" y="28804"/>
                  </a:lnTo>
                  <a:lnTo>
                    <a:pt x="23628" y="28219"/>
                  </a:lnTo>
                  <a:lnTo>
                    <a:pt x="23736" y="27656"/>
                  </a:lnTo>
                  <a:lnTo>
                    <a:pt x="23822" y="27071"/>
                  </a:lnTo>
                  <a:lnTo>
                    <a:pt x="23909" y="26487"/>
                  </a:lnTo>
                  <a:lnTo>
                    <a:pt x="23996" y="25902"/>
                  </a:lnTo>
                  <a:lnTo>
                    <a:pt x="24039" y="25296"/>
                  </a:lnTo>
                  <a:lnTo>
                    <a:pt x="24082" y="24711"/>
                  </a:lnTo>
                  <a:lnTo>
                    <a:pt x="24104" y="24104"/>
                  </a:lnTo>
                  <a:lnTo>
                    <a:pt x="24104" y="23498"/>
                  </a:lnTo>
                  <a:lnTo>
                    <a:pt x="24104" y="22892"/>
                  </a:lnTo>
                  <a:lnTo>
                    <a:pt x="24082" y="22285"/>
                  </a:lnTo>
                  <a:lnTo>
                    <a:pt x="24039" y="21679"/>
                  </a:lnTo>
                  <a:lnTo>
                    <a:pt x="23996" y="21094"/>
                  </a:lnTo>
                  <a:lnTo>
                    <a:pt x="23909" y="20509"/>
                  </a:lnTo>
                  <a:lnTo>
                    <a:pt x="23822" y="19925"/>
                  </a:lnTo>
                  <a:lnTo>
                    <a:pt x="23736" y="19340"/>
                  </a:lnTo>
                  <a:lnTo>
                    <a:pt x="23628" y="18755"/>
                  </a:lnTo>
                  <a:lnTo>
                    <a:pt x="23498" y="18192"/>
                  </a:lnTo>
                  <a:lnTo>
                    <a:pt x="23346" y="17629"/>
                  </a:lnTo>
                  <a:lnTo>
                    <a:pt x="23194" y="17066"/>
                  </a:lnTo>
                  <a:lnTo>
                    <a:pt x="23021" y="16503"/>
                  </a:lnTo>
                  <a:lnTo>
                    <a:pt x="22848" y="15962"/>
                  </a:lnTo>
                  <a:lnTo>
                    <a:pt x="22653" y="15420"/>
                  </a:lnTo>
                  <a:lnTo>
                    <a:pt x="22436" y="14879"/>
                  </a:lnTo>
                  <a:lnTo>
                    <a:pt x="22220" y="14359"/>
                  </a:lnTo>
                  <a:lnTo>
                    <a:pt x="21982" y="13839"/>
                  </a:lnTo>
                  <a:lnTo>
                    <a:pt x="21743" y="13319"/>
                  </a:lnTo>
                  <a:lnTo>
                    <a:pt x="21484" y="12800"/>
                  </a:lnTo>
                  <a:lnTo>
                    <a:pt x="21202" y="12302"/>
                  </a:lnTo>
                  <a:lnTo>
                    <a:pt x="20920" y="11803"/>
                  </a:lnTo>
                  <a:lnTo>
                    <a:pt x="20639" y="11305"/>
                  </a:lnTo>
                  <a:lnTo>
                    <a:pt x="20314" y="10829"/>
                  </a:lnTo>
                  <a:lnTo>
                    <a:pt x="20011" y="10352"/>
                  </a:lnTo>
                  <a:lnTo>
                    <a:pt x="19686" y="9898"/>
                  </a:lnTo>
                  <a:lnTo>
                    <a:pt x="19340" y="9443"/>
                  </a:lnTo>
                  <a:lnTo>
                    <a:pt x="18993" y="8988"/>
                  </a:lnTo>
                  <a:lnTo>
                    <a:pt x="18625" y="8555"/>
                  </a:lnTo>
                  <a:lnTo>
                    <a:pt x="18257" y="8122"/>
                  </a:lnTo>
                  <a:lnTo>
                    <a:pt x="17867" y="7710"/>
                  </a:lnTo>
                  <a:lnTo>
                    <a:pt x="17477" y="7299"/>
                  </a:lnTo>
                  <a:lnTo>
                    <a:pt x="17066" y="6887"/>
                  </a:lnTo>
                  <a:lnTo>
                    <a:pt x="16654" y="6498"/>
                  </a:lnTo>
                  <a:lnTo>
                    <a:pt x="16243" y="6108"/>
                  </a:lnTo>
                  <a:lnTo>
                    <a:pt x="15810" y="5740"/>
                  </a:lnTo>
                  <a:lnTo>
                    <a:pt x="15376" y="5371"/>
                  </a:lnTo>
                  <a:lnTo>
                    <a:pt x="14922" y="5025"/>
                  </a:lnTo>
                  <a:lnTo>
                    <a:pt x="14467" y="4678"/>
                  </a:lnTo>
                  <a:lnTo>
                    <a:pt x="13990" y="4332"/>
                  </a:lnTo>
                  <a:lnTo>
                    <a:pt x="13514" y="4029"/>
                  </a:lnTo>
                  <a:lnTo>
                    <a:pt x="13037" y="3704"/>
                  </a:lnTo>
                  <a:lnTo>
                    <a:pt x="12539" y="3401"/>
                  </a:lnTo>
                  <a:lnTo>
                    <a:pt x="12041" y="3119"/>
                  </a:lnTo>
                  <a:lnTo>
                    <a:pt x="11543" y="2838"/>
                  </a:lnTo>
                  <a:lnTo>
                    <a:pt x="11023" y="2578"/>
                  </a:lnTo>
                  <a:lnTo>
                    <a:pt x="10504" y="2318"/>
                  </a:lnTo>
                  <a:lnTo>
                    <a:pt x="9962" y="2080"/>
                  </a:lnTo>
                  <a:lnTo>
                    <a:pt x="9442" y="1863"/>
                  </a:lnTo>
                  <a:lnTo>
                    <a:pt x="8901" y="1646"/>
                  </a:lnTo>
                  <a:lnTo>
                    <a:pt x="8338" y="1430"/>
                  </a:lnTo>
                  <a:lnTo>
                    <a:pt x="7797" y="1235"/>
                  </a:lnTo>
                  <a:lnTo>
                    <a:pt x="7233" y="1062"/>
                  </a:lnTo>
                  <a:lnTo>
                    <a:pt x="6670" y="910"/>
                  </a:lnTo>
                  <a:lnTo>
                    <a:pt x="6086" y="759"/>
                  </a:lnTo>
                  <a:lnTo>
                    <a:pt x="5501" y="607"/>
                  </a:lnTo>
                  <a:lnTo>
                    <a:pt x="4916" y="477"/>
                  </a:lnTo>
                  <a:lnTo>
                    <a:pt x="4331" y="369"/>
                  </a:lnTo>
                  <a:lnTo>
                    <a:pt x="3747" y="282"/>
                  </a:lnTo>
                  <a:lnTo>
                    <a:pt x="3140" y="195"/>
                  </a:lnTo>
                  <a:lnTo>
                    <a:pt x="2534" y="131"/>
                  </a:lnTo>
                  <a:lnTo>
                    <a:pt x="1928" y="87"/>
                  </a:lnTo>
                  <a:lnTo>
                    <a:pt x="1321" y="44"/>
                  </a:lnTo>
                  <a:lnTo>
                    <a:pt x="693" y="2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76"/>
            <p:cNvSpPr/>
            <p:nvPr/>
          </p:nvSpPr>
          <p:spPr>
            <a:xfrm>
              <a:off x="-1158650" y="-2898475"/>
              <a:ext cx="1003825" cy="977275"/>
            </a:xfrm>
            <a:custGeom>
              <a:avLst/>
              <a:gdLst/>
              <a:ahLst/>
              <a:cxnLst/>
              <a:rect l="l" t="t" r="r" b="b"/>
              <a:pathLst>
                <a:path w="40153" h="39091" extrusionOk="0">
                  <a:moveTo>
                    <a:pt x="19947" y="10764"/>
                  </a:moveTo>
                  <a:lnTo>
                    <a:pt x="20553" y="10807"/>
                  </a:lnTo>
                  <a:lnTo>
                    <a:pt x="21138" y="10894"/>
                  </a:lnTo>
                  <a:lnTo>
                    <a:pt x="21701" y="11024"/>
                  </a:lnTo>
                  <a:lnTo>
                    <a:pt x="22264" y="11175"/>
                  </a:lnTo>
                  <a:lnTo>
                    <a:pt x="22805" y="11370"/>
                  </a:lnTo>
                  <a:lnTo>
                    <a:pt x="23325" y="11609"/>
                  </a:lnTo>
                  <a:lnTo>
                    <a:pt x="23823" y="11868"/>
                  </a:lnTo>
                  <a:lnTo>
                    <a:pt x="24321" y="12172"/>
                  </a:lnTo>
                  <a:lnTo>
                    <a:pt x="24798" y="12496"/>
                  </a:lnTo>
                  <a:lnTo>
                    <a:pt x="25231" y="12843"/>
                  </a:lnTo>
                  <a:lnTo>
                    <a:pt x="25664" y="13211"/>
                  </a:lnTo>
                  <a:lnTo>
                    <a:pt x="26054" y="13623"/>
                  </a:lnTo>
                  <a:lnTo>
                    <a:pt x="26444" y="14034"/>
                  </a:lnTo>
                  <a:lnTo>
                    <a:pt x="26769" y="14489"/>
                  </a:lnTo>
                  <a:lnTo>
                    <a:pt x="27093" y="14944"/>
                  </a:lnTo>
                  <a:lnTo>
                    <a:pt x="27375" y="15420"/>
                  </a:lnTo>
                  <a:lnTo>
                    <a:pt x="27635" y="15918"/>
                  </a:lnTo>
                  <a:lnTo>
                    <a:pt x="27830" y="16438"/>
                  </a:lnTo>
                  <a:lnTo>
                    <a:pt x="28025" y="16958"/>
                  </a:lnTo>
                  <a:lnTo>
                    <a:pt x="28155" y="17499"/>
                  </a:lnTo>
                  <a:lnTo>
                    <a:pt x="28263" y="18041"/>
                  </a:lnTo>
                  <a:lnTo>
                    <a:pt x="28328" y="18604"/>
                  </a:lnTo>
                  <a:lnTo>
                    <a:pt x="28350" y="19167"/>
                  </a:lnTo>
                  <a:lnTo>
                    <a:pt x="28328" y="19730"/>
                  </a:lnTo>
                  <a:lnTo>
                    <a:pt x="28263" y="20314"/>
                  </a:lnTo>
                  <a:lnTo>
                    <a:pt x="28133" y="20878"/>
                  </a:lnTo>
                  <a:lnTo>
                    <a:pt x="27981" y="21462"/>
                  </a:lnTo>
                  <a:lnTo>
                    <a:pt x="27765" y="22025"/>
                  </a:lnTo>
                  <a:lnTo>
                    <a:pt x="27505" y="22610"/>
                  </a:lnTo>
                  <a:lnTo>
                    <a:pt x="27180" y="23173"/>
                  </a:lnTo>
                  <a:lnTo>
                    <a:pt x="26877" y="23628"/>
                  </a:lnTo>
                  <a:lnTo>
                    <a:pt x="26552" y="24061"/>
                  </a:lnTo>
                  <a:lnTo>
                    <a:pt x="26184" y="24473"/>
                  </a:lnTo>
                  <a:lnTo>
                    <a:pt x="25816" y="24841"/>
                  </a:lnTo>
                  <a:lnTo>
                    <a:pt x="25404" y="25209"/>
                  </a:lnTo>
                  <a:lnTo>
                    <a:pt x="24993" y="25512"/>
                  </a:lnTo>
                  <a:lnTo>
                    <a:pt x="24560" y="25815"/>
                  </a:lnTo>
                  <a:lnTo>
                    <a:pt x="24105" y="26075"/>
                  </a:lnTo>
                  <a:lnTo>
                    <a:pt x="23650" y="26313"/>
                  </a:lnTo>
                  <a:lnTo>
                    <a:pt x="23174" y="26508"/>
                  </a:lnTo>
                  <a:lnTo>
                    <a:pt x="22676" y="26682"/>
                  </a:lnTo>
                  <a:lnTo>
                    <a:pt x="22177" y="26833"/>
                  </a:lnTo>
                  <a:lnTo>
                    <a:pt x="21679" y="26963"/>
                  </a:lnTo>
                  <a:lnTo>
                    <a:pt x="21160" y="27050"/>
                  </a:lnTo>
                  <a:lnTo>
                    <a:pt x="20640" y="27093"/>
                  </a:lnTo>
                  <a:lnTo>
                    <a:pt x="20142" y="27136"/>
                  </a:lnTo>
                  <a:lnTo>
                    <a:pt x="19622" y="27136"/>
                  </a:lnTo>
                  <a:lnTo>
                    <a:pt x="19102" y="27093"/>
                  </a:lnTo>
                  <a:lnTo>
                    <a:pt x="18582" y="27050"/>
                  </a:lnTo>
                  <a:lnTo>
                    <a:pt x="18084" y="26963"/>
                  </a:lnTo>
                  <a:lnTo>
                    <a:pt x="17586" y="26833"/>
                  </a:lnTo>
                  <a:lnTo>
                    <a:pt x="17088" y="26682"/>
                  </a:lnTo>
                  <a:lnTo>
                    <a:pt x="16612" y="26508"/>
                  </a:lnTo>
                  <a:lnTo>
                    <a:pt x="16135" y="26292"/>
                  </a:lnTo>
                  <a:lnTo>
                    <a:pt x="15680" y="26054"/>
                  </a:lnTo>
                  <a:lnTo>
                    <a:pt x="15247" y="25794"/>
                  </a:lnTo>
                  <a:lnTo>
                    <a:pt x="14814" y="25490"/>
                  </a:lnTo>
                  <a:lnTo>
                    <a:pt x="14424" y="25144"/>
                  </a:lnTo>
                  <a:lnTo>
                    <a:pt x="14035" y="24797"/>
                  </a:lnTo>
                  <a:lnTo>
                    <a:pt x="13666" y="24386"/>
                  </a:lnTo>
                  <a:lnTo>
                    <a:pt x="13320" y="23974"/>
                  </a:lnTo>
                  <a:lnTo>
                    <a:pt x="13017" y="23520"/>
                  </a:lnTo>
                  <a:lnTo>
                    <a:pt x="12930" y="23411"/>
                  </a:lnTo>
                  <a:lnTo>
                    <a:pt x="12843" y="23325"/>
                  </a:lnTo>
                  <a:lnTo>
                    <a:pt x="12843" y="23152"/>
                  </a:lnTo>
                  <a:lnTo>
                    <a:pt x="12822" y="23000"/>
                  </a:lnTo>
                  <a:lnTo>
                    <a:pt x="12757" y="22848"/>
                  </a:lnTo>
                  <a:lnTo>
                    <a:pt x="12670" y="22697"/>
                  </a:lnTo>
                  <a:lnTo>
                    <a:pt x="12584" y="22567"/>
                  </a:lnTo>
                  <a:lnTo>
                    <a:pt x="12454" y="22459"/>
                  </a:lnTo>
                  <a:lnTo>
                    <a:pt x="12302" y="22350"/>
                  </a:lnTo>
                  <a:lnTo>
                    <a:pt x="12150" y="22307"/>
                  </a:lnTo>
                  <a:lnTo>
                    <a:pt x="11999" y="21895"/>
                  </a:lnTo>
                  <a:lnTo>
                    <a:pt x="11869" y="21484"/>
                  </a:lnTo>
                  <a:lnTo>
                    <a:pt x="11761" y="21072"/>
                  </a:lnTo>
                  <a:lnTo>
                    <a:pt x="11696" y="20661"/>
                  </a:lnTo>
                  <a:lnTo>
                    <a:pt x="11631" y="20250"/>
                  </a:lnTo>
                  <a:lnTo>
                    <a:pt x="11587" y="19838"/>
                  </a:lnTo>
                  <a:lnTo>
                    <a:pt x="11566" y="19405"/>
                  </a:lnTo>
                  <a:lnTo>
                    <a:pt x="11566" y="18993"/>
                  </a:lnTo>
                  <a:lnTo>
                    <a:pt x="11609" y="18582"/>
                  </a:lnTo>
                  <a:lnTo>
                    <a:pt x="11652" y="18149"/>
                  </a:lnTo>
                  <a:lnTo>
                    <a:pt x="11717" y="17737"/>
                  </a:lnTo>
                  <a:lnTo>
                    <a:pt x="11826" y="17304"/>
                  </a:lnTo>
                  <a:lnTo>
                    <a:pt x="11934" y="16893"/>
                  </a:lnTo>
                  <a:lnTo>
                    <a:pt x="12064" y="16460"/>
                  </a:lnTo>
                  <a:lnTo>
                    <a:pt x="12237" y="16026"/>
                  </a:lnTo>
                  <a:lnTo>
                    <a:pt x="12432" y="15615"/>
                  </a:lnTo>
                  <a:lnTo>
                    <a:pt x="12605" y="15268"/>
                  </a:lnTo>
                  <a:lnTo>
                    <a:pt x="12800" y="14944"/>
                  </a:lnTo>
                  <a:lnTo>
                    <a:pt x="12995" y="14640"/>
                  </a:lnTo>
                  <a:lnTo>
                    <a:pt x="13212" y="14381"/>
                  </a:lnTo>
                  <a:lnTo>
                    <a:pt x="13450" y="14121"/>
                  </a:lnTo>
                  <a:lnTo>
                    <a:pt x="13688" y="13882"/>
                  </a:lnTo>
                  <a:lnTo>
                    <a:pt x="13926" y="13688"/>
                  </a:lnTo>
                  <a:lnTo>
                    <a:pt x="14186" y="13471"/>
                  </a:lnTo>
                  <a:lnTo>
                    <a:pt x="14381" y="13254"/>
                  </a:lnTo>
                  <a:lnTo>
                    <a:pt x="14598" y="13038"/>
                  </a:lnTo>
                  <a:lnTo>
                    <a:pt x="14814" y="12821"/>
                  </a:lnTo>
                  <a:lnTo>
                    <a:pt x="15031" y="12626"/>
                  </a:lnTo>
                  <a:lnTo>
                    <a:pt x="15269" y="12453"/>
                  </a:lnTo>
                  <a:lnTo>
                    <a:pt x="15529" y="12280"/>
                  </a:lnTo>
                  <a:lnTo>
                    <a:pt x="15789" y="12128"/>
                  </a:lnTo>
                  <a:lnTo>
                    <a:pt x="16070" y="11977"/>
                  </a:lnTo>
                  <a:lnTo>
                    <a:pt x="16352" y="11847"/>
                  </a:lnTo>
                  <a:lnTo>
                    <a:pt x="16633" y="11717"/>
                  </a:lnTo>
                  <a:lnTo>
                    <a:pt x="17218" y="11522"/>
                  </a:lnTo>
                  <a:lnTo>
                    <a:pt x="17803" y="11349"/>
                  </a:lnTo>
                  <a:lnTo>
                    <a:pt x="18409" y="11219"/>
                  </a:lnTo>
                  <a:lnTo>
                    <a:pt x="18517" y="11132"/>
                  </a:lnTo>
                  <a:lnTo>
                    <a:pt x="18604" y="11024"/>
                  </a:lnTo>
                  <a:lnTo>
                    <a:pt x="18691" y="10915"/>
                  </a:lnTo>
                  <a:lnTo>
                    <a:pt x="18756" y="10786"/>
                  </a:lnTo>
                  <a:lnTo>
                    <a:pt x="19362" y="10764"/>
                  </a:lnTo>
                  <a:close/>
                  <a:moveTo>
                    <a:pt x="26639" y="1"/>
                  </a:moveTo>
                  <a:lnTo>
                    <a:pt x="26379" y="44"/>
                  </a:lnTo>
                  <a:lnTo>
                    <a:pt x="26141" y="130"/>
                  </a:lnTo>
                  <a:lnTo>
                    <a:pt x="25989" y="130"/>
                  </a:lnTo>
                  <a:lnTo>
                    <a:pt x="25859" y="152"/>
                  </a:lnTo>
                  <a:lnTo>
                    <a:pt x="25751" y="195"/>
                  </a:lnTo>
                  <a:lnTo>
                    <a:pt x="25642" y="260"/>
                  </a:lnTo>
                  <a:lnTo>
                    <a:pt x="25339" y="325"/>
                  </a:lnTo>
                  <a:lnTo>
                    <a:pt x="25036" y="434"/>
                  </a:lnTo>
                  <a:lnTo>
                    <a:pt x="24755" y="542"/>
                  </a:lnTo>
                  <a:lnTo>
                    <a:pt x="24473" y="650"/>
                  </a:lnTo>
                  <a:lnTo>
                    <a:pt x="24191" y="780"/>
                  </a:lnTo>
                  <a:lnTo>
                    <a:pt x="23910" y="910"/>
                  </a:lnTo>
                  <a:lnTo>
                    <a:pt x="23650" y="1062"/>
                  </a:lnTo>
                  <a:lnTo>
                    <a:pt x="23390" y="1257"/>
                  </a:lnTo>
                  <a:lnTo>
                    <a:pt x="23325" y="1300"/>
                  </a:lnTo>
                  <a:lnTo>
                    <a:pt x="22805" y="1581"/>
                  </a:lnTo>
                  <a:lnTo>
                    <a:pt x="22286" y="1885"/>
                  </a:lnTo>
                  <a:lnTo>
                    <a:pt x="22156" y="1993"/>
                  </a:lnTo>
                  <a:lnTo>
                    <a:pt x="22047" y="2123"/>
                  </a:lnTo>
                  <a:lnTo>
                    <a:pt x="21961" y="2253"/>
                  </a:lnTo>
                  <a:lnTo>
                    <a:pt x="21896" y="2404"/>
                  </a:lnTo>
                  <a:lnTo>
                    <a:pt x="21419" y="2621"/>
                  </a:lnTo>
                  <a:lnTo>
                    <a:pt x="20943" y="2794"/>
                  </a:lnTo>
                  <a:lnTo>
                    <a:pt x="20705" y="2859"/>
                  </a:lnTo>
                  <a:lnTo>
                    <a:pt x="20467" y="2903"/>
                  </a:lnTo>
                  <a:lnTo>
                    <a:pt x="20228" y="2946"/>
                  </a:lnTo>
                  <a:lnTo>
                    <a:pt x="19990" y="2967"/>
                  </a:lnTo>
                  <a:lnTo>
                    <a:pt x="19535" y="2859"/>
                  </a:lnTo>
                  <a:lnTo>
                    <a:pt x="19102" y="2708"/>
                  </a:lnTo>
                  <a:lnTo>
                    <a:pt x="18669" y="2556"/>
                  </a:lnTo>
                  <a:lnTo>
                    <a:pt x="18258" y="2361"/>
                  </a:lnTo>
                  <a:lnTo>
                    <a:pt x="17846" y="2166"/>
                  </a:lnTo>
                  <a:lnTo>
                    <a:pt x="17456" y="1950"/>
                  </a:lnTo>
                  <a:lnTo>
                    <a:pt x="16655" y="1495"/>
                  </a:lnTo>
                  <a:lnTo>
                    <a:pt x="15854" y="1040"/>
                  </a:lnTo>
                  <a:lnTo>
                    <a:pt x="15442" y="845"/>
                  </a:lnTo>
                  <a:lnTo>
                    <a:pt x="15031" y="672"/>
                  </a:lnTo>
                  <a:lnTo>
                    <a:pt x="14598" y="499"/>
                  </a:lnTo>
                  <a:lnTo>
                    <a:pt x="14164" y="369"/>
                  </a:lnTo>
                  <a:lnTo>
                    <a:pt x="13710" y="282"/>
                  </a:lnTo>
                  <a:lnTo>
                    <a:pt x="13233" y="217"/>
                  </a:lnTo>
                  <a:lnTo>
                    <a:pt x="13038" y="217"/>
                  </a:lnTo>
                  <a:lnTo>
                    <a:pt x="12865" y="260"/>
                  </a:lnTo>
                  <a:lnTo>
                    <a:pt x="12713" y="347"/>
                  </a:lnTo>
                  <a:lnTo>
                    <a:pt x="12605" y="455"/>
                  </a:lnTo>
                  <a:lnTo>
                    <a:pt x="12432" y="412"/>
                  </a:lnTo>
                  <a:lnTo>
                    <a:pt x="12259" y="369"/>
                  </a:lnTo>
                  <a:lnTo>
                    <a:pt x="12085" y="347"/>
                  </a:lnTo>
                  <a:lnTo>
                    <a:pt x="11912" y="369"/>
                  </a:lnTo>
                  <a:lnTo>
                    <a:pt x="11739" y="390"/>
                  </a:lnTo>
                  <a:lnTo>
                    <a:pt x="11587" y="455"/>
                  </a:lnTo>
                  <a:lnTo>
                    <a:pt x="11414" y="520"/>
                  </a:lnTo>
                  <a:lnTo>
                    <a:pt x="11262" y="650"/>
                  </a:lnTo>
                  <a:lnTo>
                    <a:pt x="11154" y="672"/>
                  </a:lnTo>
                  <a:lnTo>
                    <a:pt x="11046" y="672"/>
                  </a:lnTo>
                  <a:lnTo>
                    <a:pt x="10916" y="694"/>
                  </a:lnTo>
                  <a:lnTo>
                    <a:pt x="10808" y="737"/>
                  </a:lnTo>
                  <a:lnTo>
                    <a:pt x="10678" y="802"/>
                  </a:lnTo>
                  <a:lnTo>
                    <a:pt x="10245" y="1062"/>
                  </a:lnTo>
                  <a:lnTo>
                    <a:pt x="10071" y="1192"/>
                  </a:lnTo>
                  <a:lnTo>
                    <a:pt x="9941" y="1343"/>
                  </a:lnTo>
                  <a:lnTo>
                    <a:pt x="9855" y="1495"/>
                  </a:lnTo>
                  <a:lnTo>
                    <a:pt x="9811" y="1668"/>
                  </a:lnTo>
                  <a:lnTo>
                    <a:pt x="9617" y="1928"/>
                  </a:lnTo>
                  <a:lnTo>
                    <a:pt x="9443" y="2210"/>
                  </a:lnTo>
                  <a:lnTo>
                    <a:pt x="9292" y="2491"/>
                  </a:lnTo>
                  <a:lnTo>
                    <a:pt x="9162" y="2773"/>
                  </a:lnTo>
                  <a:lnTo>
                    <a:pt x="9053" y="3076"/>
                  </a:lnTo>
                  <a:lnTo>
                    <a:pt x="8945" y="3379"/>
                  </a:lnTo>
                  <a:lnTo>
                    <a:pt x="8772" y="4007"/>
                  </a:lnTo>
                  <a:lnTo>
                    <a:pt x="8642" y="4657"/>
                  </a:lnTo>
                  <a:lnTo>
                    <a:pt x="8534" y="5306"/>
                  </a:lnTo>
                  <a:lnTo>
                    <a:pt x="8404" y="5956"/>
                  </a:lnTo>
                  <a:lnTo>
                    <a:pt x="8274" y="6606"/>
                  </a:lnTo>
                  <a:lnTo>
                    <a:pt x="7884" y="6974"/>
                  </a:lnTo>
                  <a:lnTo>
                    <a:pt x="7473" y="7299"/>
                  </a:lnTo>
                  <a:lnTo>
                    <a:pt x="7039" y="7580"/>
                  </a:lnTo>
                  <a:lnTo>
                    <a:pt x="6563" y="7819"/>
                  </a:lnTo>
                  <a:lnTo>
                    <a:pt x="6087" y="8057"/>
                  </a:lnTo>
                  <a:lnTo>
                    <a:pt x="5610" y="8252"/>
                  </a:lnTo>
                  <a:lnTo>
                    <a:pt x="5090" y="8425"/>
                  </a:lnTo>
                  <a:lnTo>
                    <a:pt x="4592" y="8577"/>
                  </a:lnTo>
                  <a:lnTo>
                    <a:pt x="4462" y="8598"/>
                  </a:lnTo>
                  <a:lnTo>
                    <a:pt x="4181" y="8642"/>
                  </a:lnTo>
                  <a:lnTo>
                    <a:pt x="3249" y="8642"/>
                  </a:lnTo>
                  <a:lnTo>
                    <a:pt x="3055" y="8685"/>
                  </a:lnTo>
                  <a:lnTo>
                    <a:pt x="2860" y="8750"/>
                  </a:lnTo>
                  <a:lnTo>
                    <a:pt x="2708" y="8858"/>
                  </a:lnTo>
                  <a:lnTo>
                    <a:pt x="2600" y="8988"/>
                  </a:lnTo>
                  <a:lnTo>
                    <a:pt x="2362" y="9010"/>
                  </a:lnTo>
                  <a:lnTo>
                    <a:pt x="2123" y="9075"/>
                  </a:lnTo>
                  <a:lnTo>
                    <a:pt x="1907" y="9140"/>
                  </a:lnTo>
                  <a:lnTo>
                    <a:pt x="1690" y="9248"/>
                  </a:lnTo>
                  <a:lnTo>
                    <a:pt x="1474" y="9356"/>
                  </a:lnTo>
                  <a:lnTo>
                    <a:pt x="1279" y="9508"/>
                  </a:lnTo>
                  <a:lnTo>
                    <a:pt x="1084" y="9659"/>
                  </a:lnTo>
                  <a:lnTo>
                    <a:pt x="889" y="9811"/>
                  </a:lnTo>
                  <a:lnTo>
                    <a:pt x="759" y="9984"/>
                  </a:lnTo>
                  <a:lnTo>
                    <a:pt x="672" y="10158"/>
                  </a:lnTo>
                  <a:lnTo>
                    <a:pt x="629" y="10331"/>
                  </a:lnTo>
                  <a:lnTo>
                    <a:pt x="629" y="10526"/>
                  </a:lnTo>
                  <a:lnTo>
                    <a:pt x="499" y="10699"/>
                  </a:lnTo>
                  <a:lnTo>
                    <a:pt x="391" y="10915"/>
                  </a:lnTo>
                  <a:lnTo>
                    <a:pt x="369" y="10980"/>
                  </a:lnTo>
                  <a:lnTo>
                    <a:pt x="283" y="11067"/>
                  </a:lnTo>
                  <a:lnTo>
                    <a:pt x="218" y="11175"/>
                  </a:lnTo>
                  <a:lnTo>
                    <a:pt x="153" y="11284"/>
                  </a:lnTo>
                  <a:lnTo>
                    <a:pt x="109" y="11392"/>
                  </a:lnTo>
                  <a:lnTo>
                    <a:pt x="44" y="11760"/>
                  </a:lnTo>
                  <a:lnTo>
                    <a:pt x="1" y="12085"/>
                  </a:lnTo>
                  <a:lnTo>
                    <a:pt x="1" y="12410"/>
                  </a:lnTo>
                  <a:lnTo>
                    <a:pt x="44" y="12713"/>
                  </a:lnTo>
                  <a:lnTo>
                    <a:pt x="109" y="13016"/>
                  </a:lnTo>
                  <a:lnTo>
                    <a:pt x="196" y="13319"/>
                  </a:lnTo>
                  <a:lnTo>
                    <a:pt x="326" y="13623"/>
                  </a:lnTo>
                  <a:lnTo>
                    <a:pt x="477" y="13926"/>
                  </a:lnTo>
                  <a:lnTo>
                    <a:pt x="586" y="14229"/>
                  </a:lnTo>
                  <a:lnTo>
                    <a:pt x="694" y="14511"/>
                  </a:lnTo>
                  <a:lnTo>
                    <a:pt x="846" y="14814"/>
                  </a:lnTo>
                  <a:lnTo>
                    <a:pt x="1019" y="15095"/>
                  </a:lnTo>
                  <a:lnTo>
                    <a:pt x="1105" y="15204"/>
                  </a:lnTo>
                  <a:lnTo>
                    <a:pt x="1214" y="15312"/>
                  </a:lnTo>
                  <a:lnTo>
                    <a:pt x="1300" y="15377"/>
                  </a:lnTo>
                  <a:lnTo>
                    <a:pt x="1409" y="15442"/>
                  </a:lnTo>
                  <a:lnTo>
                    <a:pt x="1604" y="15680"/>
                  </a:lnTo>
                  <a:lnTo>
                    <a:pt x="1798" y="15897"/>
                  </a:lnTo>
                  <a:lnTo>
                    <a:pt x="2015" y="16286"/>
                  </a:lnTo>
                  <a:lnTo>
                    <a:pt x="2188" y="16655"/>
                  </a:lnTo>
                  <a:lnTo>
                    <a:pt x="2318" y="17044"/>
                  </a:lnTo>
                  <a:lnTo>
                    <a:pt x="2362" y="17239"/>
                  </a:lnTo>
                  <a:lnTo>
                    <a:pt x="2405" y="17434"/>
                  </a:lnTo>
                  <a:lnTo>
                    <a:pt x="2297" y="17759"/>
                  </a:lnTo>
                  <a:lnTo>
                    <a:pt x="2210" y="18062"/>
                  </a:lnTo>
                  <a:lnTo>
                    <a:pt x="1907" y="18495"/>
                  </a:lnTo>
                  <a:lnTo>
                    <a:pt x="1560" y="18993"/>
                  </a:lnTo>
                  <a:lnTo>
                    <a:pt x="1170" y="19513"/>
                  </a:lnTo>
                  <a:lnTo>
                    <a:pt x="976" y="19795"/>
                  </a:lnTo>
                  <a:lnTo>
                    <a:pt x="802" y="20076"/>
                  </a:lnTo>
                  <a:lnTo>
                    <a:pt x="651" y="20358"/>
                  </a:lnTo>
                  <a:lnTo>
                    <a:pt x="521" y="20639"/>
                  </a:lnTo>
                  <a:lnTo>
                    <a:pt x="412" y="20921"/>
                  </a:lnTo>
                  <a:lnTo>
                    <a:pt x="347" y="21202"/>
                  </a:lnTo>
                  <a:lnTo>
                    <a:pt x="304" y="21484"/>
                  </a:lnTo>
                  <a:lnTo>
                    <a:pt x="304" y="21744"/>
                  </a:lnTo>
                  <a:lnTo>
                    <a:pt x="326" y="21874"/>
                  </a:lnTo>
                  <a:lnTo>
                    <a:pt x="369" y="22004"/>
                  </a:lnTo>
                  <a:lnTo>
                    <a:pt x="412" y="22134"/>
                  </a:lnTo>
                  <a:lnTo>
                    <a:pt x="477" y="22264"/>
                  </a:lnTo>
                  <a:lnTo>
                    <a:pt x="607" y="22437"/>
                  </a:lnTo>
                  <a:lnTo>
                    <a:pt x="781" y="22610"/>
                  </a:lnTo>
                  <a:lnTo>
                    <a:pt x="846" y="22762"/>
                  </a:lnTo>
                  <a:lnTo>
                    <a:pt x="911" y="22892"/>
                  </a:lnTo>
                  <a:lnTo>
                    <a:pt x="1019" y="23022"/>
                  </a:lnTo>
                  <a:lnTo>
                    <a:pt x="1170" y="23130"/>
                  </a:lnTo>
                  <a:lnTo>
                    <a:pt x="2037" y="23671"/>
                  </a:lnTo>
                  <a:lnTo>
                    <a:pt x="2925" y="24213"/>
                  </a:lnTo>
                  <a:lnTo>
                    <a:pt x="3791" y="24776"/>
                  </a:lnTo>
                  <a:lnTo>
                    <a:pt x="4224" y="25079"/>
                  </a:lnTo>
                  <a:lnTo>
                    <a:pt x="4636" y="25382"/>
                  </a:lnTo>
                  <a:lnTo>
                    <a:pt x="4852" y="25599"/>
                  </a:lnTo>
                  <a:lnTo>
                    <a:pt x="5047" y="25837"/>
                  </a:lnTo>
                  <a:lnTo>
                    <a:pt x="5199" y="26075"/>
                  </a:lnTo>
                  <a:lnTo>
                    <a:pt x="5350" y="26357"/>
                  </a:lnTo>
                  <a:lnTo>
                    <a:pt x="5480" y="26638"/>
                  </a:lnTo>
                  <a:lnTo>
                    <a:pt x="5588" y="26941"/>
                  </a:lnTo>
                  <a:lnTo>
                    <a:pt x="5805" y="27548"/>
                  </a:lnTo>
                  <a:lnTo>
                    <a:pt x="5437" y="28696"/>
                  </a:lnTo>
                  <a:lnTo>
                    <a:pt x="5264" y="29280"/>
                  </a:lnTo>
                  <a:lnTo>
                    <a:pt x="5090" y="29865"/>
                  </a:lnTo>
                  <a:lnTo>
                    <a:pt x="4960" y="30450"/>
                  </a:lnTo>
                  <a:lnTo>
                    <a:pt x="4852" y="31056"/>
                  </a:lnTo>
                  <a:lnTo>
                    <a:pt x="4830" y="31359"/>
                  </a:lnTo>
                  <a:lnTo>
                    <a:pt x="4809" y="31641"/>
                  </a:lnTo>
                  <a:lnTo>
                    <a:pt x="4809" y="31944"/>
                  </a:lnTo>
                  <a:lnTo>
                    <a:pt x="4830" y="32247"/>
                  </a:lnTo>
                  <a:lnTo>
                    <a:pt x="4787" y="32442"/>
                  </a:lnTo>
                  <a:lnTo>
                    <a:pt x="4744" y="32615"/>
                  </a:lnTo>
                  <a:lnTo>
                    <a:pt x="4722" y="32767"/>
                  </a:lnTo>
                  <a:lnTo>
                    <a:pt x="4722" y="32940"/>
                  </a:lnTo>
                  <a:lnTo>
                    <a:pt x="4744" y="33070"/>
                  </a:lnTo>
                  <a:lnTo>
                    <a:pt x="4765" y="33222"/>
                  </a:lnTo>
                  <a:lnTo>
                    <a:pt x="4809" y="33352"/>
                  </a:lnTo>
                  <a:lnTo>
                    <a:pt x="4874" y="33460"/>
                  </a:lnTo>
                  <a:lnTo>
                    <a:pt x="4939" y="33568"/>
                  </a:lnTo>
                  <a:lnTo>
                    <a:pt x="5025" y="33677"/>
                  </a:lnTo>
                  <a:lnTo>
                    <a:pt x="5134" y="33785"/>
                  </a:lnTo>
                  <a:lnTo>
                    <a:pt x="5242" y="33850"/>
                  </a:lnTo>
                  <a:lnTo>
                    <a:pt x="5480" y="34002"/>
                  </a:lnTo>
                  <a:lnTo>
                    <a:pt x="5762" y="34110"/>
                  </a:lnTo>
                  <a:lnTo>
                    <a:pt x="5913" y="34218"/>
                  </a:lnTo>
                  <a:lnTo>
                    <a:pt x="6065" y="34326"/>
                  </a:lnTo>
                  <a:lnTo>
                    <a:pt x="6238" y="34370"/>
                  </a:lnTo>
                  <a:lnTo>
                    <a:pt x="6433" y="34391"/>
                  </a:lnTo>
                  <a:lnTo>
                    <a:pt x="7213" y="34370"/>
                  </a:lnTo>
                  <a:lnTo>
                    <a:pt x="7581" y="34348"/>
                  </a:lnTo>
                  <a:lnTo>
                    <a:pt x="7971" y="34305"/>
                  </a:lnTo>
                  <a:lnTo>
                    <a:pt x="8209" y="34283"/>
                  </a:lnTo>
                  <a:lnTo>
                    <a:pt x="8339" y="34240"/>
                  </a:lnTo>
                  <a:lnTo>
                    <a:pt x="8469" y="34175"/>
                  </a:lnTo>
                  <a:lnTo>
                    <a:pt x="8555" y="34088"/>
                  </a:lnTo>
                  <a:lnTo>
                    <a:pt x="8664" y="34002"/>
                  </a:lnTo>
                  <a:lnTo>
                    <a:pt x="9595" y="33785"/>
                  </a:lnTo>
                  <a:lnTo>
                    <a:pt x="10050" y="33698"/>
                  </a:lnTo>
                  <a:lnTo>
                    <a:pt x="10504" y="33633"/>
                  </a:lnTo>
                  <a:lnTo>
                    <a:pt x="10873" y="33677"/>
                  </a:lnTo>
                  <a:lnTo>
                    <a:pt x="11262" y="33720"/>
                  </a:lnTo>
                  <a:lnTo>
                    <a:pt x="11977" y="33850"/>
                  </a:lnTo>
                  <a:lnTo>
                    <a:pt x="12692" y="34586"/>
                  </a:lnTo>
                  <a:lnTo>
                    <a:pt x="12800" y="34695"/>
                  </a:lnTo>
                  <a:lnTo>
                    <a:pt x="12908" y="34759"/>
                  </a:lnTo>
                  <a:lnTo>
                    <a:pt x="13038" y="34824"/>
                  </a:lnTo>
                  <a:lnTo>
                    <a:pt x="13168" y="34846"/>
                  </a:lnTo>
                  <a:lnTo>
                    <a:pt x="13363" y="35279"/>
                  </a:lnTo>
                  <a:lnTo>
                    <a:pt x="13580" y="35712"/>
                  </a:lnTo>
                  <a:lnTo>
                    <a:pt x="13840" y="36124"/>
                  </a:lnTo>
                  <a:lnTo>
                    <a:pt x="14099" y="36514"/>
                  </a:lnTo>
                  <a:lnTo>
                    <a:pt x="14403" y="36904"/>
                  </a:lnTo>
                  <a:lnTo>
                    <a:pt x="14706" y="37250"/>
                  </a:lnTo>
                  <a:lnTo>
                    <a:pt x="15031" y="37597"/>
                  </a:lnTo>
                  <a:lnTo>
                    <a:pt x="15377" y="37900"/>
                  </a:lnTo>
                  <a:lnTo>
                    <a:pt x="15594" y="38203"/>
                  </a:lnTo>
                  <a:lnTo>
                    <a:pt x="15854" y="38484"/>
                  </a:lnTo>
                  <a:lnTo>
                    <a:pt x="15984" y="38593"/>
                  </a:lnTo>
                  <a:lnTo>
                    <a:pt x="16135" y="38701"/>
                  </a:lnTo>
                  <a:lnTo>
                    <a:pt x="16308" y="38788"/>
                  </a:lnTo>
                  <a:lnTo>
                    <a:pt x="16482" y="38874"/>
                  </a:lnTo>
                  <a:lnTo>
                    <a:pt x="16720" y="38983"/>
                  </a:lnTo>
                  <a:lnTo>
                    <a:pt x="16958" y="39026"/>
                  </a:lnTo>
                  <a:lnTo>
                    <a:pt x="17196" y="39069"/>
                  </a:lnTo>
                  <a:lnTo>
                    <a:pt x="17456" y="39091"/>
                  </a:lnTo>
                  <a:lnTo>
                    <a:pt x="17694" y="39069"/>
                  </a:lnTo>
                  <a:lnTo>
                    <a:pt x="17933" y="39048"/>
                  </a:lnTo>
                  <a:lnTo>
                    <a:pt x="18171" y="38983"/>
                  </a:lnTo>
                  <a:lnTo>
                    <a:pt x="18409" y="38918"/>
                  </a:lnTo>
                  <a:lnTo>
                    <a:pt x="18626" y="38831"/>
                  </a:lnTo>
                  <a:lnTo>
                    <a:pt x="18864" y="38701"/>
                  </a:lnTo>
                  <a:lnTo>
                    <a:pt x="19081" y="38571"/>
                  </a:lnTo>
                  <a:lnTo>
                    <a:pt x="19297" y="38441"/>
                  </a:lnTo>
                  <a:lnTo>
                    <a:pt x="19492" y="38290"/>
                  </a:lnTo>
                  <a:lnTo>
                    <a:pt x="19687" y="38116"/>
                  </a:lnTo>
                  <a:lnTo>
                    <a:pt x="19882" y="37921"/>
                  </a:lnTo>
                  <a:lnTo>
                    <a:pt x="20055" y="37726"/>
                  </a:lnTo>
                  <a:lnTo>
                    <a:pt x="20402" y="37445"/>
                  </a:lnTo>
                  <a:lnTo>
                    <a:pt x="20748" y="37142"/>
                  </a:lnTo>
                  <a:lnTo>
                    <a:pt x="21073" y="36817"/>
                  </a:lnTo>
                  <a:lnTo>
                    <a:pt x="21398" y="36470"/>
                  </a:lnTo>
                  <a:lnTo>
                    <a:pt x="22004" y="35777"/>
                  </a:lnTo>
                  <a:lnTo>
                    <a:pt x="22589" y="35084"/>
                  </a:lnTo>
                  <a:lnTo>
                    <a:pt x="23065" y="35041"/>
                  </a:lnTo>
                  <a:lnTo>
                    <a:pt x="23217" y="35084"/>
                  </a:lnTo>
                  <a:lnTo>
                    <a:pt x="23390" y="35128"/>
                  </a:lnTo>
                  <a:lnTo>
                    <a:pt x="24343" y="35236"/>
                  </a:lnTo>
                  <a:lnTo>
                    <a:pt x="24820" y="35344"/>
                  </a:lnTo>
                  <a:lnTo>
                    <a:pt x="25296" y="35474"/>
                  </a:lnTo>
                  <a:lnTo>
                    <a:pt x="26271" y="35799"/>
                  </a:lnTo>
                  <a:lnTo>
                    <a:pt x="27223" y="36124"/>
                  </a:lnTo>
                  <a:lnTo>
                    <a:pt x="27700" y="36275"/>
                  </a:lnTo>
                  <a:lnTo>
                    <a:pt x="28176" y="36405"/>
                  </a:lnTo>
                  <a:lnTo>
                    <a:pt x="28653" y="36492"/>
                  </a:lnTo>
                  <a:lnTo>
                    <a:pt x="29129" y="36557"/>
                  </a:lnTo>
                  <a:lnTo>
                    <a:pt x="29606" y="36557"/>
                  </a:lnTo>
                  <a:lnTo>
                    <a:pt x="29844" y="36535"/>
                  </a:lnTo>
                  <a:lnTo>
                    <a:pt x="30060" y="36492"/>
                  </a:lnTo>
                  <a:lnTo>
                    <a:pt x="30299" y="36427"/>
                  </a:lnTo>
                  <a:lnTo>
                    <a:pt x="30515" y="36362"/>
                  </a:lnTo>
                  <a:lnTo>
                    <a:pt x="30732" y="36275"/>
                  </a:lnTo>
                  <a:lnTo>
                    <a:pt x="30970" y="36167"/>
                  </a:lnTo>
                  <a:lnTo>
                    <a:pt x="31187" y="36037"/>
                  </a:lnTo>
                  <a:lnTo>
                    <a:pt x="31403" y="35864"/>
                  </a:lnTo>
                  <a:lnTo>
                    <a:pt x="31620" y="35691"/>
                  </a:lnTo>
                  <a:lnTo>
                    <a:pt x="31836" y="35496"/>
                  </a:lnTo>
                  <a:lnTo>
                    <a:pt x="32010" y="35301"/>
                  </a:lnTo>
                  <a:lnTo>
                    <a:pt x="32183" y="35084"/>
                  </a:lnTo>
                  <a:lnTo>
                    <a:pt x="32334" y="34889"/>
                  </a:lnTo>
                  <a:lnTo>
                    <a:pt x="32464" y="34673"/>
                  </a:lnTo>
                  <a:lnTo>
                    <a:pt x="32594" y="34478"/>
                  </a:lnTo>
                  <a:lnTo>
                    <a:pt x="32681" y="34261"/>
                  </a:lnTo>
                  <a:lnTo>
                    <a:pt x="32789" y="34045"/>
                  </a:lnTo>
                  <a:lnTo>
                    <a:pt x="32854" y="33828"/>
                  </a:lnTo>
                  <a:lnTo>
                    <a:pt x="32919" y="33590"/>
                  </a:lnTo>
                  <a:lnTo>
                    <a:pt x="32962" y="33373"/>
                  </a:lnTo>
                  <a:lnTo>
                    <a:pt x="33006" y="32897"/>
                  </a:lnTo>
                  <a:lnTo>
                    <a:pt x="33027" y="32377"/>
                  </a:lnTo>
                  <a:lnTo>
                    <a:pt x="33006" y="31858"/>
                  </a:lnTo>
                  <a:lnTo>
                    <a:pt x="32962" y="31273"/>
                  </a:lnTo>
                  <a:lnTo>
                    <a:pt x="32941" y="30688"/>
                  </a:lnTo>
                  <a:lnTo>
                    <a:pt x="33136" y="30342"/>
                  </a:lnTo>
                  <a:lnTo>
                    <a:pt x="33331" y="30017"/>
                  </a:lnTo>
                  <a:lnTo>
                    <a:pt x="33526" y="29713"/>
                  </a:lnTo>
                  <a:lnTo>
                    <a:pt x="33764" y="29432"/>
                  </a:lnTo>
                  <a:lnTo>
                    <a:pt x="34024" y="29150"/>
                  </a:lnTo>
                  <a:lnTo>
                    <a:pt x="34305" y="28912"/>
                  </a:lnTo>
                  <a:lnTo>
                    <a:pt x="34608" y="28674"/>
                  </a:lnTo>
                  <a:lnTo>
                    <a:pt x="34955" y="28436"/>
                  </a:lnTo>
                  <a:lnTo>
                    <a:pt x="35453" y="28198"/>
                  </a:lnTo>
                  <a:lnTo>
                    <a:pt x="35951" y="27959"/>
                  </a:lnTo>
                  <a:lnTo>
                    <a:pt x="36254" y="27959"/>
                  </a:lnTo>
                  <a:lnTo>
                    <a:pt x="36579" y="27938"/>
                  </a:lnTo>
                  <a:lnTo>
                    <a:pt x="36882" y="27873"/>
                  </a:lnTo>
                  <a:lnTo>
                    <a:pt x="37185" y="27764"/>
                  </a:lnTo>
                  <a:lnTo>
                    <a:pt x="37489" y="27656"/>
                  </a:lnTo>
                  <a:lnTo>
                    <a:pt x="37770" y="27505"/>
                  </a:lnTo>
                  <a:lnTo>
                    <a:pt x="38030" y="27331"/>
                  </a:lnTo>
                  <a:lnTo>
                    <a:pt x="38268" y="27136"/>
                  </a:lnTo>
                  <a:lnTo>
                    <a:pt x="38398" y="27136"/>
                  </a:lnTo>
                  <a:lnTo>
                    <a:pt x="38507" y="27115"/>
                  </a:lnTo>
                  <a:lnTo>
                    <a:pt x="38615" y="27071"/>
                  </a:lnTo>
                  <a:lnTo>
                    <a:pt x="38723" y="27028"/>
                  </a:lnTo>
                  <a:lnTo>
                    <a:pt x="38810" y="26963"/>
                  </a:lnTo>
                  <a:lnTo>
                    <a:pt x="38896" y="26876"/>
                  </a:lnTo>
                  <a:lnTo>
                    <a:pt x="38983" y="26790"/>
                  </a:lnTo>
                  <a:lnTo>
                    <a:pt x="39048" y="26703"/>
                  </a:lnTo>
                  <a:lnTo>
                    <a:pt x="39135" y="26530"/>
                  </a:lnTo>
                  <a:lnTo>
                    <a:pt x="39243" y="26443"/>
                  </a:lnTo>
                  <a:lnTo>
                    <a:pt x="39329" y="26335"/>
                  </a:lnTo>
                  <a:lnTo>
                    <a:pt x="39416" y="26205"/>
                  </a:lnTo>
                  <a:lnTo>
                    <a:pt x="39459" y="26097"/>
                  </a:lnTo>
                  <a:lnTo>
                    <a:pt x="39503" y="25945"/>
                  </a:lnTo>
                  <a:lnTo>
                    <a:pt x="39524" y="25815"/>
                  </a:lnTo>
                  <a:lnTo>
                    <a:pt x="39524" y="25664"/>
                  </a:lnTo>
                  <a:lnTo>
                    <a:pt x="39481" y="25534"/>
                  </a:lnTo>
                  <a:lnTo>
                    <a:pt x="39524" y="25360"/>
                  </a:lnTo>
                  <a:lnTo>
                    <a:pt x="39546" y="25187"/>
                  </a:lnTo>
                  <a:lnTo>
                    <a:pt x="39568" y="25014"/>
                  </a:lnTo>
                  <a:lnTo>
                    <a:pt x="39568" y="24841"/>
                  </a:lnTo>
                  <a:lnTo>
                    <a:pt x="39546" y="24667"/>
                  </a:lnTo>
                  <a:lnTo>
                    <a:pt x="39524" y="24494"/>
                  </a:lnTo>
                  <a:lnTo>
                    <a:pt x="39416" y="24148"/>
                  </a:lnTo>
                  <a:lnTo>
                    <a:pt x="39265" y="23801"/>
                  </a:lnTo>
                  <a:lnTo>
                    <a:pt x="39070" y="23455"/>
                  </a:lnTo>
                  <a:lnTo>
                    <a:pt x="38831" y="23108"/>
                  </a:lnTo>
                  <a:lnTo>
                    <a:pt x="38528" y="22783"/>
                  </a:lnTo>
                  <a:lnTo>
                    <a:pt x="38442" y="22718"/>
                  </a:lnTo>
                  <a:lnTo>
                    <a:pt x="38355" y="22653"/>
                  </a:lnTo>
                  <a:lnTo>
                    <a:pt x="37792" y="21895"/>
                  </a:lnTo>
                  <a:lnTo>
                    <a:pt x="37489" y="21527"/>
                  </a:lnTo>
                  <a:lnTo>
                    <a:pt x="37185" y="21181"/>
                  </a:lnTo>
                  <a:lnTo>
                    <a:pt x="37142" y="21072"/>
                  </a:lnTo>
                  <a:lnTo>
                    <a:pt x="36969" y="20683"/>
                  </a:lnTo>
                  <a:lnTo>
                    <a:pt x="36817" y="20314"/>
                  </a:lnTo>
                  <a:lnTo>
                    <a:pt x="36752" y="20076"/>
                  </a:lnTo>
                  <a:lnTo>
                    <a:pt x="36687" y="19816"/>
                  </a:lnTo>
                  <a:lnTo>
                    <a:pt x="36644" y="19578"/>
                  </a:lnTo>
                  <a:lnTo>
                    <a:pt x="36622" y="19318"/>
                  </a:lnTo>
                  <a:lnTo>
                    <a:pt x="36622" y="19167"/>
                  </a:lnTo>
                  <a:lnTo>
                    <a:pt x="36622" y="18972"/>
                  </a:lnTo>
                  <a:lnTo>
                    <a:pt x="36882" y="18474"/>
                  </a:lnTo>
                  <a:lnTo>
                    <a:pt x="37164" y="17976"/>
                  </a:lnTo>
                  <a:lnTo>
                    <a:pt x="37445" y="17499"/>
                  </a:lnTo>
                  <a:lnTo>
                    <a:pt x="37770" y="17023"/>
                  </a:lnTo>
                  <a:lnTo>
                    <a:pt x="38160" y="16438"/>
                  </a:lnTo>
                  <a:lnTo>
                    <a:pt x="38572" y="15897"/>
                  </a:lnTo>
                  <a:lnTo>
                    <a:pt x="38961" y="15355"/>
                  </a:lnTo>
                  <a:lnTo>
                    <a:pt x="39308" y="14814"/>
                  </a:lnTo>
                  <a:lnTo>
                    <a:pt x="39459" y="14532"/>
                  </a:lnTo>
                  <a:lnTo>
                    <a:pt x="39611" y="14251"/>
                  </a:lnTo>
                  <a:lnTo>
                    <a:pt x="39741" y="13947"/>
                  </a:lnTo>
                  <a:lnTo>
                    <a:pt x="39871" y="13644"/>
                  </a:lnTo>
                  <a:lnTo>
                    <a:pt x="39979" y="13319"/>
                  </a:lnTo>
                  <a:lnTo>
                    <a:pt x="40066" y="12995"/>
                  </a:lnTo>
                  <a:lnTo>
                    <a:pt x="40109" y="12648"/>
                  </a:lnTo>
                  <a:lnTo>
                    <a:pt x="40152" y="12280"/>
                  </a:lnTo>
                  <a:lnTo>
                    <a:pt x="40152" y="12150"/>
                  </a:lnTo>
                  <a:lnTo>
                    <a:pt x="40152" y="12020"/>
                  </a:lnTo>
                  <a:lnTo>
                    <a:pt x="40109" y="11912"/>
                  </a:lnTo>
                  <a:lnTo>
                    <a:pt x="40066" y="11825"/>
                  </a:lnTo>
                  <a:lnTo>
                    <a:pt x="40001" y="11717"/>
                  </a:lnTo>
                  <a:lnTo>
                    <a:pt x="39914" y="11652"/>
                  </a:lnTo>
                  <a:lnTo>
                    <a:pt x="39828" y="11565"/>
                  </a:lnTo>
                  <a:lnTo>
                    <a:pt x="39741" y="11500"/>
                  </a:lnTo>
                  <a:lnTo>
                    <a:pt x="39676" y="11349"/>
                  </a:lnTo>
                  <a:lnTo>
                    <a:pt x="39611" y="11197"/>
                  </a:lnTo>
                  <a:lnTo>
                    <a:pt x="39546" y="11045"/>
                  </a:lnTo>
                  <a:lnTo>
                    <a:pt x="39438" y="10894"/>
                  </a:lnTo>
                  <a:lnTo>
                    <a:pt x="39308" y="10764"/>
                  </a:lnTo>
                  <a:lnTo>
                    <a:pt x="39178" y="10612"/>
                  </a:lnTo>
                  <a:lnTo>
                    <a:pt x="38875" y="10374"/>
                  </a:lnTo>
                  <a:lnTo>
                    <a:pt x="38507" y="10136"/>
                  </a:lnTo>
                  <a:lnTo>
                    <a:pt x="38117" y="9919"/>
                  </a:lnTo>
                  <a:lnTo>
                    <a:pt x="37662" y="9724"/>
                  </a:lnTo>
                  <a:lnTo>
                    <a:pt x="37207" y="9529"/>
                  </a:lnTo>
                  <a:lnTo>
                    <a:pt x="36709" y="9378"/>
                  </a:lnTo>
                  <a:lnTo>
                    <a:pt x="36211" y="9226"/>
                  </a:lnTo>
                  <a:lnTo>
                    <a:pt x="35691" y="9096"/>
                  </a:lnTo>
                  <a:lnTo>
                    <a:pt x="35171" y="8966"/>
                  </a:lnTo>
                  <a:lnTo>
                    <a:pt x="34175" y="8771"/>
                  </a:lnTo>
                  <a:lnTo>
                    <a:pt x="33244" y="8620"/>
                  </a:lnTo>
                  <a:lnTo>
                    <a:pt x="32703" y="8187"/>
                  </a:lnTo>
                  <a:lnTo>
                    <a:pt x="32443" y="7970"/>
                  </a:lnTo>
                  <a:lnTo>
                    <a:pt x="32183" y="7732"/>
                  </a:lnTo>
                  <a:lnTo>
                    <a:pt x="32031" y="7602"/>
                  </a:lnTo>
                  <a:lnTo>
                    <a:pt x="31880" y="7537"/>
                  </a:lnTo>
                  <a:lnTo>
                    <a:pt x="31706" y="7494"/>
                  </a:lnTo>
                  <a:lnTo>
                    <a:pt x="31533" y="7472"/>
                  </a:lnTo>
                  <a:lnTo>
                    <a:pt x="31425" y="7320"/>
                  </a:lnTo>
                  <a:lnTo>
                    <a:pt x="31295" y="7191"/>
                  </a:lnTo>
                  <a:lnTo>
                    <a:pt x="30753" y="6043"/>
                  </a:lnTo>
                  <a:lnTo>
                    <a:pt x="30385" y="4917"/>
                  </a:lnTo>
                  <a:lnTo>
                    <a:pt x="30039" y="3769"/>
                  </a:lnTo>
                  <a:lnTo>
                    <a:pt x="29909" y="3336"/>
                  </a:lnTo>
                  <a:lnTo>
                    <a:pt x="29779" y="2946"/>
                  </a:lnTo>
                  <a:lnTo>
                    <a:pt x="29627" y="2534"/>
                  </a:lnTo>
                  <a:lnTo>
                    <a:pt x="29432" y="2166"/>
                  </a:lnTo>
                  <a:lnTo>
                    <a:pt x="29237" y="1755"/>
                  </a:lnTo>
                  <a:lnTo>
                    <a:pt x="29173" y="1625"/>
                  </a:lnTo>
                  <a:lnTo>
                    <a:pt x="29086" y="1495"/>
                  </a:lnTo>
                  <a:lnTo>
                    <a:pt x="28978" y="1408"/>
                  </a:lnTo>
                  <a:lnTo>
                    <a:pt x="28869" y="1343"/>
                  </a:lnTo>
                  <a:lnTo>
                    <a:pt x="28544" y="1018"/>
                  </a:lnTo>
                  <a:lnTo>
                    <a:pt x="28501" y="823"/>
                  </a:lnTo>
                  <a:lnTo>
                    <a:pt x="28415" y="650"/>
                  </a:lnTo>
                  <a:lnTo>
                    <a:pt x="28371" y="564"/>
                  </a:lnTo>
                  <a:lnTo>
                    <a:pt x="28285" y="477"/>
                  </a:lnTo>
                  <a:lnTo>
                    <a:pt x="28198" y="412"/>
                  </a:lnTo>
                  <a:lnTo>
                    <a:pt x="28111" y="347"/>
                  </a:lnTo>
                  <a:lnTo>
                    <a:pt x="27873" y="217"/>
                  </a:lnTo>
                  <a:lnTo>
                    <a:pt x="27635" y="130"/>
                  </a:lnTo>
                  <a:lnTo>
                    <a:pt x="27375" y="44"/>
                  </a:lnTo>
                  <a:lnTo>
                    <a:pt x="271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76"/>
            <p:cNvSpPr/>
            <p:nvPr/>
          </p:nvSpPr>
          <p:spPr>
            <a:xfrm>
              <a:off x="-1100700" y="-2840000"/>
              <a:ext cx="877125" cy="848975"/>
            </a:xfrm>
            <a:custGeom>
              <a:avLst/>
              <a:gdLst/>
              <a:ahLst/>
              <a:cxnLst/>
              <a:rect l="l" t="t" r="r" b="b"/>
              <a:pathLst>
                <a:path w="35085" h="33959" extrusionOk="0">
                  <a:moveTo>
                    <a:pt x="17629" y="8425"/>
                  </a:moveTo>
                  <a:lnTo>
                    <a:pt x="18235" y="8468"/>
                  </a:lnTo>
                  <a:lnTo>
                    <a:pt x="18820" y="8555"/>
                  </a:lnTo>
                  <a:lnTo>
                    <a:pt x="19383" y="8685"/>
                  </a:lnTo>
                  <a:lnTo>
                    <a:pt x="19946" y="8836"/>
                  </a:lnTo>
                  <a:lnTo>
                    <a:pt x="20487" y="9031"/>
                  </a:lnTo>
                  <a:lnTo>
                    <a:pt x="21007" y="9270"/>
                  </a:lnTo>
                  <a:lnTo>
                    <a:pt x="21505" y="9529"/>
                  </a:lnTo>
                  <a:lnTo>
                    <a:pt x="22003" y="9833"/>
                  </a:lnTo>
                  <a:lnTo>
                    <a:pt x="22480" y="10157"/>
                  </a:lnTo>
                  <a:lnTo>
                    <a:pt x="22913" y="10504"/>
                  </a:lnTo>
                  <a:lnTo>
                    <a:pt x="23346" y="10872"/>
                  </a:lnTo>
                  <a:lnTo>
                    <a:pt x="23736" y="11284"/>
                  </a:lnTo>
                  <a:lnTo>
                    <a:pt x="24126" y="11695"/>
                  </a:lnTo>
                  <a:lnTo>
                    <a:pt x="24451" y="12150"/>
                  </a:lnTo>
                  <a:lnTo>
                    <a:pt x="24775" y="12605"/>
                  </a:lnTo>
                  <a:lnTo>
                    <a:pt x="25057" y="13081"/>
                  </a:lnTo>
                  <a:lnTo>
                    <a:pt x="25317" y="13579"/>
                  </a:lnTo>
                  <a:lnTo>
                    <a:pt x="25512" y="14099"/>
                  </a:lnTo>
                  <a:lnTo>
                    <a:pt x="25707" y="14619"/>
                  </a:lnTo>
                  <a:lnTo>
                    <a:pt x="25837" y="15160"/>
                  </a:lnTo>
                  <a:lnTo>
                    <a:pt x="25945" y="15702"/>
                  </a:lnTo>
                  <a:lnTo>
                    <a:pt x="26010" y="16265"/>
                  </a:lnTo>
                  <a:lnTo>
                    <a:pt x="26032" y="16828"/>
                  </a:lnTo>
                  <a:lnTo>
                    <a:pt x="26010" y="17391"/>
                  </a:lnTo>
                  <a:lnTo>
                    <a:pt x="25945" y="17975"/>
                  </a:lnTo>
                  <a:lnTo>
                    <a:pt x="25815" y="18539"/>
                  </a:lnTo>
                  <a:lnTo>
                    <a:pt x="25663" y="19123"/>
                  </a:lnTo>
                  <a:lnTo>
                    <a:pt x="25447" y="19686"/>
                  </a:lnTo>
                  <a:lnTo>
                    <a:pt x="25187" y="20271"/>
                  </a:lnTo>
                  <a:lnTo>
                    <a:pt x="24862" y="20834"/>
                  </a:lnTo>
                  <a:lnTo>
                    <a:pt x="24559" y="21289"/>
                  </a:lnTo>
                  <a:lnTo>
                    <a:pt x="24234" y="21722"/>
                  </a:lnTo>
                  <a:lnTo>
                    <a:pt x="23866" y="22134"/>
                  </a:lnTo>
                  <a:lnTo>
                    <a:pt x="23498" y="22502"/>
                  </a:lnTo>
                  <a:lnTo>
                    <a:pt x="23086" y="22870"/>
                  </a:lnTo>
                  <a:lnTo>
                    <a:pt x="22675" y="23173"/>
                  </a:lnTo>
                  <a:lnTo>
                    <a:pt x="22242" y="23476"/>
                  </a:lnTo>
                  <a:lnTo>
                    <a:pt x="21787" y="23736"/>
                  </a:lnTo>
                  <a:lnTo>
                    <a:pt x="21332" y="23974"/>
                  </a:lnTo>
                  <a:lnTo>
                    <a:pt x="20856" y="24169"/>
                  </a:lnTo>
                  <a:lnTo>
                    <a:pt x="20358" y="24343"/>
                  </a:lnTo>
                  <a:lnTo>
                    <a:pt x="19859" y="24494"/>
                  </a:lnTo>
                  <a:lnTo>
                    <a:pt x="19361" y="24624"/>
                  </a:lnTo>
                  <a:lnTo>
                    <a:pt x="18842" y="24711"/>
                  </a:lnTo>
                  <a:lnTo>
                    <a:pt x="18322" y="24754"/>
                  </a:lnTo>
                  <a:lnTo>
                    <a:pt x="17824" y="24797"/>
                  </a:lnTo>
                  <a:lnTo>
                    <a:pt x="17304" y="24797"/>
                  </a:lnTo>
                  <a:lnTo>
                    <a:pt x="16784" y="24754"/>
                  </a:lnTo>
                  <a:lnTo>
                    <a:pt x="16264" y="24711"/>
                  </a:lnTo>
                  <a:lnTo>
                    <a:pt x="15766" y="24624"/>
                  </a:lnTo>
                  <a:lnTo>
                    <a:pt x="15268" y="24494"/>
                  </a:lnTo>
                  <a:lnTo>
                    <a:pt x="14770" y="24343"/>
                  </a:lnTo>
                  <a:lnTo>
                    <a:pt x="14294" y="24169"/>
                  </a:lnTo>
                  <a:lnTo>
                    <a:pt x="13817" y="23953"/>
                  </a:lnTo>
                  <a:lnTo>
                    <a:pt x="13362" y="23715"/>
                  </a:lnTo>
                  <a:lnTo>
                    <a:pt x="12929" y="23455"/>
                  </a:lnTo>
                  <a:lnTo>
                    <a:pt x="12496" y="23151"/>
                  </a:lnTo>
                  <a:lnTo>
                    <a:pt x="12106" y="22805"/>
                  </a:lnTo>
                  <a:lnTo>
                    <a:pt x="11717" y="22458"/>
                  </a:lnTo>
                  <a:lnTo>
                    <a:pt x="11348" y="22047"/>
                  </a:lnTo>
                  <a:lnTo>
                    <a:pt x="11002" y="21635"/>
                  </a:lnTo>
                  <a:lnTo>
                    <a:pt x="10699" y="21181"/>
                  </a:lnTo>
                  <a:lnTo>
                    <a:pt x="10612" y="21072"/>
                  </a:lnTo>
                  <a:lnTo>
                    <a:pt x="10525" y="20986"/>
                  </a:lnTo>
                  <a:lnTo>
                    <a:pt x="10525" y="20813"/>
                  </a:lnTo>
                  <a:lnTo>
                    <a:pt x="10504" y="20661"/>
                  </a:lnTo>
                  <a:lnTo>
                    <a:pt x="10439" y="20509"/>
                  </a:lnTo>
                  <a:lnTo>
                    <a:pt x="10352" y="20358"/>
                  </a:lnTo>
                  <a:lnTo>
                    <a:pt x="10266" y="20228"/>
                  </a:lnTo>
                  <a:lnTo>
                    <a:pt x="10136" y="20120"/>
                  </a:lnTo>
                  <a:lnTo>
                    <a:pt x="9984" y="20011"/>
                  </a:lnTo>
                  <a:lnTo>
                    <a:pt x="9832" y="19968"/>
                  </a:lnTo>
                  <a:lnTo>
                    <a:pt x="9681" y="19556"/>
                  </a:lnTo>
                  <a:lnTo>
                    <a:pt x="9551" y="19145"/>
                  </a:lnTo>
                  <a:lnTo>
                    <a:pt x="9443" y="18733"/>
                  </a:lnTo>
                  <a:lnTo>
                    <a:pt x="9378" y="18322"/>
                  </a:lnTo>
                  <a:lnTo>
                    <a:pt x="9313" y="17911"/>
                  </a:lnTo>
                  <a:lnTo>
                    <a:pt x="9269" y="17499"/>
                  </a:lnTo>
                  <a:lnTo>
                    <a:pt x="9248" y="17066"/>
                  </a:lnTo>
                  <a:lnTo>
                    <a:pt x="9248" y="16654"/>
                  </a:lnTo>
                  <a:lnTo>
                    <a:pt x="9291" y="16243"/>
                  </a:lnTo>
                  <a:lnTo>
                    <a:pt x="9334" y="15810"/>
                  </a:lnTo>
                  <a:lnTo>
                    <a:pt x="9399" y="15398"/>
                  </a:lnTo>
                  <a:lnTo>
                    <a:pt x="9508" y="14965"/>
                  </a:lnTo>
                  <a:lnTo>
                    <a:pt x="9616" y="14554"/>
                  </a:lnTo>
                  <a:lnTo>
                    <a:pt x="9746" y="14121"/>
                  </a:lnTo>
                  <a:lnTo>
                    <a:pt x="9919" y="13687"/>
                  </a:lnTo>
                  <a:lnTo>
                    <a:pt x="10114" y="13276"/>
                  </a:lnTo>
                  <a:lnTo>
                    <a:pt x="10287" y="12929"/>
                  </a:lnTo>
                  <a:lnTo>
                    <a:pt x="10482" y="12605"/>
                  </a:lnTo>
                  <a:lnTo>
                    <a:pt x="10677" y="12301"/>
                  </a:lnTo>
                  <a:lnTo>
                    <a:pt x="10894" y="12042"/>
                  </a:lnTo>
                  <a:lnTo>
                    <a:pt x="11132" y="11782"/>
                  </a:lnTo>
                  <a:lnTo>
                    <a:pt x="11370" y="11543"/>
                  </a:lnTo>
                  <a:lnTo>
                    <a:pt x="11608" y="11349"/>
                  </a:lnTo>
                  <a:lnTo>
                    <a:pt x="11868" y="11132"/>
                  </a:lnTo>
                  <a:lnTo>
                    <a:pt x="12063" y="10915"/>
                  </a:lnTo>
                  <a:lnTo>
                    <a:pt x="12280" y="10699"/>
                  </a:lnTo>
                  <a:lnTo>
                    <a:pt x="12496" y="10482"/>
                  </a:lnTo>
                  <a:lnTo>
                    <a:pt x="12713" y="10287"/>
                  </a:lnTo>
                  <a:lnTo>
                    <a:pt x="12951" y="10114"/>
                  </a:lnTo>
                  <a:lnTo>
                    <a:pt x="13211" y="9941"/>
                  </a:lnTo>
                  <a:lnTo>
                    <a:pt x="13471" y="9789"/>
                  </a:lnTo>
                  <a:lnTo>
                    <a:pt x="13752" y="9638"/>
                  </a:lnTo>
                  <a:lnTo>
                    <a:pt x="14034" y="9508"/>
                  </a:lnTo>
                  <a:lnTo>
                    <a:pt x="14315" y="9378"/>
                  </a:lnTo>
                  <a:lnTo>
                    <a:pt x="14900" y="9183"/>
                  </a:lnTo>
                  <a:lnTo>
                    <a:pt x="15485" y="9010"/>
                  </a:lnTo>
                  <a:lnTo>
                    <a:pt x="16091" y="8880"/>
                  </a:lnTo>
                  <a:lnTo>
                    <a:pt x="16199" y="8793"/>
                  </a:lnTo>
                  <a:lnTo>
                    <a:pt x="16286" y="8685"/>
                  </a:lnTo>
                  <a:lnTo>
                    <a:pt x="16373" y="8576"/>
                  </a:lnTo>
                  <a:lnTo>
                    <a:pt x="16438" y="8447"/>
                  </a:lnTo>
                  <a:lnTo>
                    <a:pt x="17044" y="8425"/>
                  </a:lnTo>
                  <a:close/>
                  <a:moveTo>
                    <a:pt x="24104" y="0"/>
                  </a:moveTo>
                  <a:lnTo>
                    <a:pt x="23996" y="22"/>
                  </a:lnTo>
                  <a:lnTo>
                    <a:pt x="23736" y="109"/>
                  </a:lnTo>
                  <a:lnTo>
                    <a:pt x="23303" y="304"/>
                  </a:lnTo>
                  <a:lnTo>
                    <a:pt x="22870" y="520"/>
                  </a:lnTo>
                  <a:lnTo>
                    <a:pt x="22458" y="780"/>
                  </a:lnTo>
                  <a:lnTo>
                    <a:pt x="22068" y="1062"/>
                  </a:lnTo>
                  <a:lnTo>
                    <a:pt x="21267" y="1646"/>
                  </a:lnTo>
                  <a:lnTo>
                    <a:pt x="20466" y="2231"/>
                  </a:lnTo>
                  <a:lnTo>
                    <a:pt x="20054" y="2491"/>
                  </a:lnTo>
                  <a:lnTo>
                    <a:pt x="19643" y="2751"/>
                  </a:lnTo>
                  <a:lnTo>
                    <a:pt x="19210" y="2967"/>
                  </a:lnTo>
                  <a:lnTo>
                    <a:pt x="18777" y="3141"/>
                  </a:lnTo>
                  <a:lnTo>
                    <a:pt x="18322" y="3292"/>
                  </a:lnTo>
                  <a:lnTo>
                    <a:pt x="18084" y="3336"/>
                  </a:lnTo>
                  <a:lnTo>
                    <a:pt x="17845" y="3379"/>
                  </a:lnTo>
                  <a:lnTo>
                    <a:pt x="17607" y="3401"/>
                  </a:lnTo>
                  <a:lnTo>
                    <a:pt x="17109" y="3401"/>
                  </a:lnTo>
                  <a:lnTo>
                    <a:pt x="16849" y="3379"/>
                  </a:lnTo>
                  <a:lnTo>
                    <a:pt x="16373" y="3314"/>
                  </a:lnTo>
                  <a:lnTo>
                    <a:pt x="15896" y="3206"/>
                  </a:lnTo>
                  <a:lnTo>
                    <a:pt x="15441" y="3097"/>
                  </a:lnTo>
                  <a:lnTo>
                    <a:pt x="15008" y="2967"/>
                  </a:lnTo>
                  <a:lnTo>
                    <a:pt x="14575" y="2794"/>
                  </a:lnTo>
                  <a:lnTo>
                    <a:pt x="14142" y="2599"/>
                  </a:lnTo>
                  <a:lnTo>
                    <a:pt x="13709" y="2404"/>
                  </a:lnTo>
                  <a:lnTo>
                    <a:pt x="13297" y="2166"/>
                  </a:lnTo>
                  <a:lnTo>
                    <a:pt x="12929" y="1928"/>
                  </a:lnTo>
                  <a:lnTo>
                    <a:pt x="12518" y="1668"/>
                  </a:lnTo>
                  <a:lnTo>
                    <a:pt x="12106" y="1408"/>
                  </a:lnTo>
                  <a:lnTo>
                    <a:pt x="11695" y="1170"/>
                  </a:lnTo>
                  <a:lnTo>
                    <a:pt x="11240" y="932"/>
                  </a:lnTo>
                  <a:lnTo>
                    <a:pt x="11023" y="845"/>
                  </a:lnTo>
                  <a:lnTo>
                    <a:pt x="10807" y="758"/>
                  </a:lnTo>
                  <a:lnTo>
                    <a:pt x="10590" y="693"/>
                  </a:lnTo>
                  <a:lnTo>
                    <a:pt x="10352" y="650"/>
                  </a:lnTo>
                  <a:lnTo>
                    <a:pt x="10136" y="607"/>
                  </a:lnTo>
                  <a:lnTo>
                    <a:pt x="9767" y="607"/>
                  </a:lnTo>
                  <a:lnTo>
                    <a:pt x="9637" y="628"/>
                  </a:lnTo>
                  <a:lnTo>
                    <a:pt x="9529" y="672"/>
                  </a:lnTo>
                  <a:lnTo>
                    <a:pt x="9421" y="715"/>
                  </a:lnTo>
                  <a:lnTo>
                    <a:pt x="9356" y="780"/>
                  </a:lnTo>
                  <a:lnTo>
                    <a:pt x="9291" y="845"/>
                  </a:lnTo>
                  <a:lnTo>
                    <a:pt x="9248" y="932"/>
                  </a:lnTo>
                  <a:lnTo>
                    <a:pt x="9204" y="1018"/>
                  </a:lnTo>
                  <a:lnTo>
                    <a:pt x="9161" y="1235"/>
                  </a:lnTo>
                  <a:lnTo>
                    <a:pt x="9118" y="1473"/>
                  </a:lnTo>
                  <a:lnTo>
                    <a:pt x="9074" y="2036"/>
                  </a:lnTo>
                  <a:lnTo>
                    <a:pt x="8988" y="2794"/>
                  </a:lnTo>
                  <a:lnTo>
                    <a:pt x="8858" y="3509"/>
                  </a:lnTo>
                  <a:lnTo>
                    <a:pt x="8793" y="3877"/>
                  </a:lnTo>
                  <a:lnTo>
                    <a:pt x="8685" y="4245"/>
                  </a:lnTo>
                  <a:lnTo>
                    <a:pt x="8576" y="4592"/>
                  </a:lnTo>
                  <a:lnTo>
                    <a:pt x="8425" y="4938"/>
                  </a:lnTo>
                  <a:lnTo>
                    <a:pt x="8208" y="5371"/>
                  </a:lnTo>
                  <a:lnTo>
                    <a:pt x="7948" y="5739"/>
                  </a:lnTo>
                  <a:lnTo>
                    <a:pt x="7688" y="6086"/>
                  </a:lnTo>
                  <a:lnTo>
                    <a:pt x="7385" y="6389"/>
                  </a:lnTo>
                  <a:lnTo>
                    <a:pt x="7060" y="6671"/>
                  </a:lnTo>
                  <a:lnTo>
                    <a:pt x="6714" y="6909"/>
                  </a:lnTo>
                  <a:lnTo>
                    <a:pt x="6367" y="7104"/>
                  </a:lnTo>
                  <a:lnTo>
                    <a:pt x="5977" y="7299"/>
                  </a:lnTo>
                  <a:lnTo>
                    <a:pt x="5588" y="7450"/>
                  </a:lnTo>
                  <a:lnTo>
                    <a:pt x="5198" y="7580"/>
                  </a:lnTo>
                  <a:lnTo>
                    <a:pt x="4765" y="7710"/>
                  </a:lnTo>
                  <a:lnTo>
                    <a:pt x="4353" y="7819"/>
                  </a:lnTo>
                  <a:lnTo>
                    <a:pt x="3920" y="7905"/>
                  </a:lnTo>
                  <a:lnTo>
                    <a:pt x="3487" y="7970"/>
                  </a:lnTo>
                  <a:lnTo>
                    <a:pt x="2621" y="8100"/>
                  </a:lnTo>
                  <a:lnTo>
                    <a:pt x="2231" y="8143"/>
                  </a:lnTo>
                  <a:lnTo>
                    <a:pt x="1863" y="8208"/>
                  </a:lnTo>
                  <a:lnTo>
                    <a:pt x="1495" y="8317"/>
                  </a:lnTo>
                  <a:lnTo>
                    <a:pt x="1343" y="8360"/>
                  </a:lnTo>
                  <a:lnTo>
                    <a:pt x="1170" y="8447"/>
                  </a:lnTo>
                  <a:lnTo>
                    <a:pt x="1018" y="8533"/>
                  </a:lnTo>
                  <a:lnTo>
                    <a:pt x="888" y="8620"/>
                  </a:lnTo>
                  <a:lnTo>
                    <a:pt x="758" y="8728"/>
                  </a:lnTo>
                  <a:lnTo>
                    <a:pt x="628" y="8858"/>
                  </a:lnTo>
                  <a:lnTo>
                    <a:pt x="542" y="9010"/>
                  </a:lnTo>
                  <a:lnTo>
                    <a:pt x="455" y="9183"/>
                  </a:lnTo>
                  <a:lnTo>
                    <a:pt x="390" y="9356"/>
                  </a:lnTo>
                  <a:lnTo>
                    <a:pt x="347" y="9573"/>
                  </a:lnTo>
                  <a:lnTo>
                    <a:pt x="325" y="9833"/>
                  </a:lnTo>
                  <a:lnTo>
                    <a:pt x="347" y="10071"/>
                  </a:lnTo>
                  <a:lnTo>
                    <a:pt x="412" y="10309"/>
                  </a:lnTo>
                  <a:lnTo>
                    <a:pt x="477" y="10547"/>
                  </a:lnTo>
                  <a:lnTo>
                    <a:pt x="607" y="10785"/>
                  </a:lnTo>
                  <a:lnTo>
                    <a:pt x="737" y="11002"/>
                  </a:lnTo>
                  <a:lnTo>
                    <a:pt x="888" y="11219"/>
                  </a:lnTo>
                  <a:lnTo>
                    <a:pt x="1040" y="11435"/>
                  </a:lnTo>
                  <a:lnTo>
                    <a:pt x="1430" y="11825"/>
                  </a:lnTo>
                  <a:lnTo>
                    <a:pt x="1819" y="12193"/>
                  </a:lnTo>
                  <a:lnTo>
                    <a:pt x="2209" y="12518"/>
                  </a:lnTo>
                  <a:lnTo>
                    <a:pt x="2577" y="12821"/>
                  </a:lnTo>
                  <a:lnTo>
                    <a:pt x="2751" y="12973"/>
                  </a:lnTo>
                  <a:lnTo>
                    <a:pt x="2881" y="13124"/>
                  </a:lnTo>
                  <a:lnTo>
                    <a:pt x="3011" y="13298"/>
                  </a:lnTo>
                  <a:lnTo>
                    <a:pt x="3097" y="13449"/>
                  </a:lnTo>
                  <a:lnTo>
                    <a:pt x="3140" y="13623"/>
                  </a:lnTo>
                  <a:lnTo>
                    <a:pt x="3184" y="13796"/>
                  </a:lnTo>
                  <a:lnTo>
                    <a:pt x="3205" y="13947"/>
                  </a:lnTo>
                  <a:lnTo>
                    <a:pt x="3205" y="14121"/>
                  </a:lnTo>
                  <a:lnTo>
                    <a:pt x="3184" y="14294"/>
                  </a:lnTo>
                  <a:lnTo>
                    <a:pt x="3140" y="14467"/>
                  </a:lnTo>
                  <a:lnTo>
                    <a:pt x="3075" y="14619"/>
                  </a:lnTo>
                  <a:lnTo>
                    <a:pt x="2989" y="14770"/>
                  </a:lnTo>
                  <a:lnTo>
                    <a:pt x="2902" y="14922"/>
                  </a:lnTo>
                  <a:lnTo>
                    <a:pt x="2794" y="15052"/>
                  </a:lnTo>
                  <a:lnTo>
                    <a:pt x="2664" y="15182"/>
                  </a:lnTo>
                  <a:lnTo>
                    <a:pt x="2534" y="15312"/>
                  </a:lnTo>
                  <a:lnTo>
                    <a:pt x="2404" y="15702"/>
                  </a:lnTo>
                  <a:lnTo>
                    <a:pt x="2231" y="16048"/>
                  </a:lnTo>
                  <a:lnTo>
                    <a:pt x="2036" y="16373"/>
                  </a:lnTo>
                  <a:lnTo>
                    <a:pt x="1798" y="16698"/>
                  </a:lnTo>
                  <a:lnTo>
                    <a:pt x="1560" y="17001"/>
                  </a:lnTo>
                  <a:lnTo>
                    <a:pt x="1300" y="17282"/>
                  </a:lnTo>
                  <a:lnTo>
                    <a:pt x="1018" y="17564"/>
                  </a:lnTo>
                  <a:lnTo>
                    <a:pt x="715" y="17846"/>
                  </a:lnTo>
                  <a:lnTo>
                    <a:pt x="368" y="18127"/>
                  </a:lnTo>
                  <a:lnTo>
                    <a:pt x="173" y="18300"/>
                  </a:lnTo>
                  <a:lnTo>
                    <a:pt x="0" y="18495"/>
                  </a:lnTo>
                  <a:lnTo>
                    <a:pt x="130" y="18539"/>
                  </a:lnTo>
                  <a:lnTo>
                    <a:pt x="368" y="18582"/>
                  </a:lnTo>
                  <a:lnTo>
                    <a:pt x="1105" y="18712"/>
                  </a:lnTo>
                  <a:lnTo>
                    <a:pt x="1841" y="18842"/>
                  </a:lnTo>
                  <a:lnTo>
                    <a:pt x="2599" y="18972"/>
                  </a:lnTo>
                  <a:lnTo>
                    <a:pt x="2989" y="19058"/>
                  </a:lnTo>
                  <a:lnTo>
                    <a:pt x="3357" y="19145"/>
                  </a:lnTo>
                  <a:lnTo>
                    <a:pt x="3704" y="19275"/>
                  </a:lnTo>
                  <a:lnTo>
                    <a:pt x="4050" y="19405"/>
                  </a:lnTo>
                  <a:lnTo>
                    <a:pt x="4397" y="19578"/>
                  </a:lnTo>
                  <a:lnTo>
                    <a:pt x="4700" y="19751"/>
                  </a:lnTo>
                  <a:lnTo>
                    <a:pt x="5003" y="19990"/>
                  </a:lnTo>
                  <a:lnTo>
                    <a:pt x="5284" y="20228"/>
                  </a:lnTo>
                  <a:lnTo>
                    <a:pt x="5544" y="20531"/>
                  </a:lnTo>
                  <a:lnTo>
                    <a:pt x="5761" y="20856"/>
                  </a:lnTo>
                  <a:lnTo>
                    <a:pt x="5977" y="21246"/>
                  </a:lnTo>
                  <a:lnTo>
                    <a:pt x="6129" y="21635"/>
                  </a:lnTo>
                  <a:lnTo>
                    <a:pt x="6259" y="22004"/>
                  </a:lnTo>
                  <a:lnTo>
                    <a:pt x="6324" y="22393"/>
                  </a:lnTo>
                  <a:lnTo>
                    <a:pt x="6367" y="22762"/>
                  </a:lnTo>
                  <a:lnTo>
                    <a:pt x="6367" y="23151"/>
                  </a:lnTo>
                  <a:lnTo>
                    <a:pt x="6346" y="23520"/>
                  </a:lnTo>
                  <a:lnTo>
                    <a:pt x="6281" y="23888"/>
                  </a:lnTo>
                  <a:lnTo>
                    <a:pt x="6194" y="24256"/>
                  </a:lnTo>
                  <a:lnTo>
                    <a:pt x="6064" y="24624"/>
                  </a:lnTo>
                  <a:lnTo>
                    <a:pt x="5934" y="24992"/>
                  </a:lnTo>
                  <a:lnTo>
                    <a:pt x="5761" y="25339"/>
                  </a:lnTo>
                  <a:lnTo>
                    <a:pt x="5588" y="25707"/>
                  </a:lnTo>
                  <a:lnTo>
                    <a:pt x="5393" y="26053"/>
                  </a:lnTo>
                  <a:lnTo>
                    <a:pt x="4960" y="26746"/>
                  </a:lnTo>
                  <a:lnTo>
                    <a:pt x="4678" y="27158"/>
                  </a:lnTo>
                  <a:lnTo>
                    <a:pt x="4483" y="27461"/>
                  </a:lnTo>
                  <a:lnTo>
                    <a:pt x="4288" y="27786"/>
                  </a:lnTo>
                  <a:lnTo>
                    <a:pt x="4115" y="28111"/>
                  </a:lnTo>
                  <a:lnTo>
                    <a:pt x="4072" y="28262"/>
                  </a:lnTo>
                  <a:lnTo>
                    <a:pt x="4028" y="28414"/>
                  </a:lnTo>
                  <a:lnTo>
                    <a:pt x="4028" y="28544"/>
                  </a:lnTo>
                  <a:lnTo>
                    <a:pt x="4050" y="28674"/>
                  </a:lnTo>
                  <a:lnTo>
                    <a:pt x="4115" y="28761"/>
                  </a:lnTo>
                  <a:lnTo>
                    <a:pt x="4223" y="28825"/>
                  </a:lnTo>
                  <a:lnTo>
                    <a:pt x="4375" y="28869"/>
                  </a:lnTo>
                  <a:lnTo>
                    <a:pt x="4548" y="28912"/>
                  </a:lnTo>
                  <a:lnTo>
                    <a:pt x="4916" y="28912"/>
                  </a:lnTo>
                  <a:lnTo>
                    <a:pt x="5306" y="28869"/>
                  </a:lnTo>
                  <a:lnTo>
                    <a:pt x="5739" y="28804"/>
                  </a:lnTo>
                  <a:lnTo>
                    <a:pt x="6562" y="28609"/>
                  </a:lnTo>
                  <a:lnTo>
                    <a:pt x="6952" y="28522"/>
                  </a:lnTo>
                  <a:lnTo>
                    <a:pt x="7277" y="28479"/>
                  </a:lnTo>
                  <a:lnTo>
                    <a:pt x="7753" y="28479"/>
                  </a:lnTo>
                  <a:lnTo>
                    <a:pt x="8208" y="28501"/>
                  </a:lnTo>
                  <a:lnTo>
                    <a:pt x="8641" y="28566"/>
                  </a:lnTo>
                  <a:lnTo>
                    <a:pt x="9053" y="28652"/>
                  </a:lnTo>
                  <a:lnTo>
                    <a:pt x="9464" y="28782"/>
                  </a:lnTo>
                  <a:lnTo>
                    <a:pt x="9832" y="28934"/>
                  </a:lnTo>
                  <a:lnTo>
                    <a:pt x="10179" y="29129"/>
                  </a:lnTo>
                  <a:lnTo>
                    <a:pt x="10525" y="29345"/>
                  </a:lnTo>
                  <a:lnTo>
                    <a:pt x="10829" y="29605"/>
                  </a:lnTo>
                  <a:lnTo>
                    <a:pt x="11132" y="29887"/>
                  </a:lnTo>
                  <a:lnTo>
                    <a:pt x="11413" y="30190"/>
                  </a:lnTo>
                  <a:lnTo>
                    <a:pt x="11673" y="30536"/>
                  </a:lnTo>
                  <a:lnTo>
                    <a:pt x="11911" y="30883"/>
                  </a:lnTo>
                  <a:lnTo>
                    <a:pt x="12128" y="31273"/>
                  </a:lnTo>
                  <a:lnTo>
                    <a:pt x="12323" y="31663"/>
                  </a:lnTo>
                  <a:lnTo>
                    <a:pt x="12496" y="32096"/>
                  </a:lnTo>
                  <a:lnTo>
                    <a:pt x="12648" y="32572"/>
                  </a:lnTo>
                  <a:lnTo>
                    <a:pt x="12778" y="32897"/>
                  </a:lnTo>
                  <a:lnTo>
                    <a:pt x="12908" y="33243"/>
                  </a:lnTo>
                  <a:lnTo>
                    <a:pt x="13081" y="33547"/>
                  </a:lnTo>
                  <a:lnTo>
                    <a:pt x="13167" y="33677"/>
                  </a:lnTo>
                  <a:lnTo>
                    <a:pt x="13276" y="33785"/>
                  </a:lnTo>
                  <a:lnTo>
                    <a:pt x="13384" y="33871"/>
                  </a:lnTo>
                  <a:lnTo>
                    <a:pt x="13492" y="33936"/>
                  </a:lnTo>
                  <a:lnTo>
                    <a:pt x="13622" y="33958"/>
                  </a:lnTo>
                  <a:lnTo>
                    <a:pt x="13752" y="33936"/>
                  </a:lnTo>
                  <a:lnTo>
                    <a:pt x="13904" y="33871"/>
                  </a:lnTo>
                  <a:lnTo>
                    <a:pt x="14055" y="33807"/>
                  </a:lnTo>
                  <a:lnTo>
                    <a:pt x="14185" y="33720"/>
                  </a:lnTo>
                  <a:lnTo>
                    <a:pt x="14337" y="33612"/>
                  </a:lnTo>
                  <a:lnTo>
                    <a:pt x="14597" y="33395"/>
                  </a:lnTo>
                  <a:lnTo>
                    <a:pt x="14835" y="33135"/>
                  </a:lnTo>
                  <a:lnTo>
                    <a:pt x="15073" y="32854"/>
                  </a:lnTo>
                  <a:lnTo>
                    <a:pt x="15290" y="32572"/>
                  </a:lnTo>
                  <a:lnTo>
                    <a:pt x="15723" y="32052"/>
                  </a:lnTo>
                  <a:lnTo>
                    <a:pt x="16026" y="31706"/>
                  </a:lnTo>
                  <a:lnTo>
                    <a:pt x="16373" y="31381"/>
                  </a:lnTo>
                  <a:lnTo>
                    <a:pt x="16698" y="31078"/>
                  </a:lnTo>
                  <a:lnTo>
                    <a:pt x="17066" y="30796"/>
                  </a:lnTo>
                  <a:lnTo>
                    <a:pt x="17434" y="30558"/>
                  </a:lnTo>
                  <a:lnTo>
                    <a:pt x="17824" y="30341"/>
                  </a:lnTo>
                  <a:lnTo>
                    <a:pt x="18213" y="30147"/>
                  </a:lnTo>
                  <a:lnTo>
                    <a:pt x="18625" y="29973"/>
                  </a:lnTo>
                  <a:lnTo>
                    <a:pt x="19036" y="29843"/>
                  </a:lnTo>
                  <a:lnTo>
                    <a:pt x="19448" y="29735"/>
                  </a:lnTo>
                  <a:lnTo>
                    <a:pt x="19881" y="29670"/>
                  </a:lnTo>
                  <a:lnTo>
                    <a:pt x="20336" y="29648"/>
                  </a:lnTo>
                  <a:lnTo>
                    <a:pt x="20769" y="29670"/>
                  </a:lnTo>
                  <a:lnTo>
                    <a:pt x="21245" y="29713"/>
                  </a:lnTo>
                  <a:lnTo>
                    <a:pt x="21700" y="29800"/>
                  </a:lnTo>
                  <a:lnTo>
                    <a:pt x="22155" y="29930"/>
                  </a:lnTo>
                  <a:lnTo>
                    <a:pt x="22610" y="30103"/>
                  </a:lnTo>
                  <a:lnTo>
                    <a:pt x="23086" y="30298"/>
                  </a:lnTo>
                  <a:lnTo>
                    <a:pt x="24061" y="30775"/>
                  </a:lnTo>
                  <a:lnTo>
                    <a:pt x="24581" y="31013"/>
                  </a:lnTo>
                  <a:lnTo>
                    <a:pt x="25079" y="31208"/>
                  </a:lnTo>
                  <a:lnTo>
                    <a:pt x="25317" y="31273"/>
                  </a:lnTo>
                  <a:lnTo>
                    <a:pt x="25555" y="31338"/>
                  </a:lnTo>
                  <a:lnTo>
                    <a:pt x="25793" y="31381"/>
                  </a:lnTo>
                  <a:lnTo>
                    <a:pt x="26032" y="31381"/>
                  </a:lnTo>
                  <a:lnTo>
                    <a:pt x="26032" y="31099"/>
                  </a:lnTo>
                  <a:lnTo>
                    <a:pt x="25988" y="30818"/>
                  </a:lnTo>
                  <a:lnTo>
                    <a:pt x="25923" y="30233"/>
                  </a:lnTo>
                  <a:lnTo>
                    <a:pt x="25858" y="29670"/>
                  </a:lnTo>
                  <a:lnTo>
                    <a:pt x="25858" y="29389"/>
                  </a:lnTo>
                  <a:lnTo>
                    <a:pt x="25880" y="29107"/>
                  </a:lnTo>
                  <a:lnTo>
                    <a:pt x="25967" y="28566"/>
                  </a:lnTo>
                  <a:lnTo>
                    <a:pt x="26097" y="28024"/>
                  </a:lnTo>
                  <a:lnTo>
                    <a:pt x="26183" y="27764"/>
                  </a:lnTo>
                  <a:lnTo>
                    <a:pt x="26270" y="27504"/>
                  </a:lnTo>
                  <a:lnTo>
                    <a:pt x="26378" y="27245"/>
                  </a:lnTo>
                  <a:lnTo>
                    <a:pt x="26508" y="27006"/>
                  </a:lnTo>
                  <a:lnTo>
                    <a:pt x="26638" y="26768"/>
                  </a:lnTo>
                  <a:lnTo>
                    <a:pt x="26790" y="26552"/>
                  </a:lnTo>
                  <a:lnTo>
                    <a:pt x="26963" y="26335"/>
                  </a:lnTo>
                  <a:lnTo>
                    <a:pt x="27136" y="26140"/>
                  </a:lnTo>
                  <a:lnTo>
                    <a:pt x="27331" y="25945"/>
                  </a:lnTo>
                  <a:lnTo>
                    <a:pt x="27548" y="25750"/>
                  </a:lnTo>
                  <a:lnTo>
                    <a:pt x="27786" y="25599"/>
                  </a:lnTo>
                  <a:lnTo>
                    <a:pt x="28024" y="25447"/>
                  </a:lnTo>
                  <a:lnTo>
                    <a:pt x="28435" y="25230"/>
                  </a:lnTo>
                  <a:lnTo>
                    <a:pt x="28847" y="25036"/>
                  </a:lnTo>
                  <a:lnTo>
                    <a:pt x="29280" y="24884"/>
                  </a:lnTo>
                  <a:lnTo>
                    <a:pt x="29713" y="24754"/>
                  </a:lnTo>
                  <a:lnTo>
                    <a:pt x="30146" y="24646"/>
                  </a:lnTo>
                  <a:lnTo>
                    <a:pt x="30601" y="24559"/>
                  </a:lnTo>
                  <a:lnTo>
                    <a:pt x="31489" y="24408"/>
                  </a:lnTo>
                  <a:lnTo>
                    <a:pt x="32247" y="24321"/>
                  </a:lnTo>
                  <a:lnTo>
                    <a:pt x="33048" y="24234"/>
                  </a:lnTo>
                  <a:lnTo>
                    <a:pt x="33438" y="24169"/>
                  </a:lnTo>
                  <a:lnTo>
                    <a:pt x="33828" y="24061"/>
                  </a:lnTo>
                  <a:lnTo>
                    <a:pt x="34196" y="23931"/>
                  </a:lnTo>
                  <a:lnTo>
                    <a:pt x="34369" y="23866"/>
                  </a:lnTo>
                  <a:lnTo>
                    <a:pt x="34521" y="23779"/>
                  </a:lnTo>
                  <a:lnTo>
                    <a:pt x="34694" y="23650"/>
                  </a:lnTo>
                  <a:lnTo>
                    <a:pt x="34824" y="23520"/>
                  </a:lnTo>
                  <a:lnTo>
                    <a:pt x="34932" y="23368"/>
                  </a:lnTo>
                  <a:lnTo>
                    <a:pt x="35019" y="23216"/>
                  </a:lnTo>
                  <a:lnTo>
                    <a:pt x="35062" y="23043"/>
                  </a:lnTo>
                  <a:lnTo>
                    <a:pt x="35084" y="22870"/>
                  </a:lnTo>
                  <a:lnTo>
                    <a:pt x="35084" y="22697"/>
                  </a:lnTo>
                  <a:lnTo>
                    <a:pt x="35041" y="22523"/>
                  </a:lnTo>
                  <a:lnTo>
                    <a:pt x="34997" y="22350"/>
                  </a:lnTo>
                  <a:lnTo>
                    <a:pt x="34932" y="22177"/>
                  </a:lnTo>
                  <a:lnTo>
                    <a:pt x="34846" y="22025"/>
                  </a:lnTo>
                  <a:lnTo>
                    <a:pt x="34738" y="21852"/>
                  </a:lnTo>
                  <a:lnTo>
                    <a:pt x="34608" y="21700"/>
                  </a:lnTo>
                  <a:lnTo>
                    <a:pt x="34478" y="21571"/>
                  </a:lnTo>
                  <a:lnTo>
                    <a:pt x="34348" y="21462"/>
                  </a:lnTo>
                  <a:lnTo>
                    <a:pt x="34196" y="21354"/>
                  </a:lnTo>
                  <a:lnTo>
                    <a:pt x="33698" y="21029"/>
                  </a:lnTo>
                  <a:lnTo>
                    <a:pt x="33243" y="20704"/>
                  </a:lnTo>
                  <a:lnTo>
                    <a:pt x="32788" y="20336"/>
                  </a:lnTo>
                  <a:lnTo>
                    <a:pt x="32594" y="20163"/>
                  </a:lnTo>
                  <a:lnTo>
                    <a:pt x="32377" y="19968"/>
                  </a:lnTo>
                  <a:lnTo>
                    <a:pt x="32204" y="19751"/>
                  </a:lnTo>
                  <a:lnTo>
                    <a:pt x="32030" y="19535"/>
                  </a:lnTo>
                  <a:lnTo>
                    <a:pt x="31879" y="19318"/>
                  </a:lnTo>
                  <a:lnTo>
                    <a:pt x="31727" y="19080"/>
                  </a:lnTo>
                  <a:lnTo>
                    <a:pt x="31597" y="18820"/>
                  </a:lnTo>
                  <a:lnTo>
                    <a:pt x="31511" y="18560"/>
                  </a:lnTo>
                  <a:lnTo>
                    <a:pt x="31402" y="18279"/>
                  </a:lnTo>
                  <a:lnTo>
                    <a:pt x="31337" y="17975"/>
                  </a:lnTo>
                  <a:lnTo>
                    <a:pt x="31316" y="17672"/>
                  </a:lnTo>
                  <a:lnTo>
                    <a:pt x="31294" y="17369"/>
                  </a:lnTo>
                  <a:lnTo>
                    <a:pt x="31294" y="17044"/>
                  </a:lnTo>
                  <a:lnTo>
                    <a:pt x="31337" y="16741"/>
                  </a:lnTo>
                  <a:lnTo>
                    <a:pt x="31402" y="16438"/>
                  </a:lnTo>
                  <a:lnTo>
                    <a:pt x="31489" y="16135"/>
                  </a:lnTo>
                  <a:lnTo>
                    <a:pt x="31576" y="15831"/>
                  </a:lnTo>
                  <a:lnTo>
                    <a:pt x="31684" y="15528"/>
                  </a:lnTo>
                  <a:lnTo>
                    <a:pt x="31814" y="15225"/>
                  </a:lnTo>
                  <a:lnTo>
                    <a:pt x="31944" y="14922"/>
                  </a:lnTo>
                  <a:lnTo>
                    <a:pt x="32269" y="14359"/>
                  </a:lnTo>
                  <a:lnTo>
                    <a:pt x="32594" y="13817"/>
                  </a:lnTo>
                  <a:lnTo>
                    <a:pt x="32918" y="13319"/>
                  </a:lnTo>
                  <a:lnTo>
                    <a:pt x="33265" y="12843"/>
                  </a:lnTo>
                  <a:lnTo>
                    <a:pt x="33438" y="12605"/>
                  </a:lnTo>
                  <a:lnTo>
                    <a:pt x="33590" y="12323"/>
                  </a:lnTo>
                  <a:lnTo>
                    <a:pt x="33698" y="12063"/>
                  </a:lnTo>
                  <a:lnTo>
                    <a:pt x="33741" y="11933"/>
                  </a:lnTo>
                  <a:lnTo>
                    <a:pt x="33785" y="11782"/>
                  </a:lnTo>
                  <a:lnTo>
                    <a:pt x="33785" y="11652"/>
                  </a:lnTo>
                  <a:lnTo>
                    <a:pt x="33785" y="11500"/>
                  </a:lnTo>
                  <a:lnTo>
                    <a:pt x="33763" y="11349"/>
                  </a:lnTo>
                  <a:lnTo>
                    <a:pt x="33720" y="11219"/>
                  </a:lnTo>
                  <a:lnTo>
                    <a:pt x="33633" y="11024"/>
                  </a:lnTo>
                  <a:lnTo>
                    <a:pt x="33525" y="10850"/>
                  </a:lnTo>
                  <a:lnTo>
                    <a:pt x="33395" y="10699"/>
                  </a:lnTo>
                  <a:lnTo>
                    <a:pt x="33265" y="10569"/>
                  </a:lnTo>
                  <a:lnTo>
                    <a:pt x="33092" y="10439"/>
                  </a:lnTo>
                  <a:lnTo>
                    <a:pt x="32940" y="10331"/>
                  </a:lnTo>
                  <a:lnTo>
                    <a:pt x="32745" y="10244"/>
                  </a:lnTo>
                  <a:lnTo>
                    <a:pt x="32572" y="10179"/>
                  </a:lnTo>
                  <a:lnTo>
                    <a:pt x="32355" y="10136"/>
                  </a:lnTo>
                  <a:lnTo>
                    <a:pt x="31987" y="10136"/>
                  </a:lnTo>
                  <a:lnTo>
                    <a:pt x="31597" y="10157"/>
                  </a:lnTo>
                  <a:lnTo>
                    <a:pt x="31121" y="10179"/>
                  </a:lnTo>
                  <a:lnTo>
                    <a:pt x="30623" y="10179"/>
                  </a:lnTo>
                  <a:lnTo>
                    <a:pt x="30125" y="10136"/>
                  </a:lnTo>
                  <a:lnTo>
                    <a:pt x="29648" y="10092"/>
                  </a:lnTo>
                  <a:lnTo>
                    <a:pt x="29150" y="10006"/>
                  </a:lnTo>
                  <a:lnTo>
                    <a:pt x="28674" y="9898"/>
                  </a:lnTo>
                  <a:lnTo>
                    <a:pt x="28197" y="9746"/>
                  </a:lnTo>
                  <a:lnTo>
                    <a:pt x="27742" y="9573"/>
                  </a:lnTo>
                  <a:lnTo>
                    <a:pt x="27309" y="9356"/>
                  </a:lnTo>
                  <a:lnTo>
                    <a:pt x="26919" y="9096"/>
                  </a:lnTo>
                  <a:lnTo>
                    <a:pt x="26551" y="8815"/>
                  </a:lnTo>
                  <a:lnTo>
                    <a:pt x="26356" y="8641"/>
                  </a:lnTo>
                  <a:lnTo>
                    <a:pt x="26205" y="8468"/>
                  </a:lnTo>
                  <a:lnTo>
                    <a:pt x="26053" y="8295"/>
                  </a:lnTo>
                  <a:lnTo>
                    <a:pt x="25902" y="8100"/>
                  </a:lnTo>
                  <a:lnTo>
                    <a:pt x="25772" y="7905"/>
                  </a:lnTo>
                  <a:lnTo>
                    <a:pt x="25642" y="7689"/>
                  </a:lnTo>
                  <a:lnTo>
                    <a:pt x="25533" y="7450"/>
                  </a:lnTo>
                  <a:lnTo>
                    <a:pt x="25425" y="7212"/>
                  </a:lnTo>
                  <a:lnTo>
                    <a:pt x="25339" y="6974"/>
                  </a:lnTo>
                  <a:lnTo>
                    <a:pt x="25252" y="6714"/>
                  </a:lnTo>
                  <a:lnTo>
                    <a:pt x="25144" y="6194"/>
                  </a:lnTo>
                  <a:lnTo>
                    <a:pt x="25079" y="5696"/>
                  </a:lnTo>
                  <a:lnTo>
                    <a:pt x="25035" y="5198"/>
                  </a:lnTo>
                  <a:lnTo>
                    <a:pt x="24992" y="4700"/>
                  </a:lnTo>
                  <a:lnTo>
                    <a:pt x="24992" y="4180"/>
                  </a:lnTo>
                  <a:lnTo>
                    <a:pt x="24992" y="3682"/>
                  </a:lnTo>
                  <a:lnTo>
                    <a:pt x="25014" y="2664"/>
                  </a:lnTo>
                  <a:lnTo>
                    <a:pt x="25035" y="1798"/>
                  </a:lnTo>
                  <a:lnTo>
                    <a:pt x="25014" y="1278"/>
                  </a:lnTo>
                  <a:lnTo>
                    <a:pt x="24970" y="1040"/>
                  </a:lnTo>
                  <a:lnTo>
                    <a:pt x="24949" y="802"/>
                  </a:lnTo>
                  <a:lnTo>
                    <a:pt x="24884" y="585"/>
                  </a:lnTo>
                  <a:lnTo>
                    <a:pt x="24797" y="390"/>
                  </a:lnTo>
                  <a:lnTo>
                    <a:pt x="24689" y="239"/>
                  </a:lnTo>
                  <a:lnTo>
                    <a:pt x="24559" y="109"/>
                  </a:lnTo>
                  <a:lnTo>
                    <a:pt x="24494" y="65"/>
                  </a:lnTo>
                  <a:lnTo>
                    <a:pt x="24407" y="22"/>
                  </a:lnTo>
                  <a:lnTo>
                    <a:pt x="243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76"/>
            <p:cNvSpPr/>
            <p:nvPr/>
          </p:nvSpPr>
          <p:spPr>
            <a:xfrm>
              <a:off x="-622100" y="-1939625"/>
              <a:ext cx="22225" cy="22775"/>
            </a:xfrm>
            <a:custGeom>
              <a:avLst/>
              <a:gdLst/>
              <a:ahLst/>
              <a:cxnLst/>
              <a:rect l="l" t="t" r="r" b="b"/>
              <a:pathLst>
                <a:path w="889" h="911" extrusionOk="0">
                  <a:moveTo>
                    <a:pt x="434" y="1"/>
                  </a:moveTo>
                  <a:lnTo>
                    <a:pt x="347" y="22"/>
                  </a:lnTo>
                  <a:lnTo>
                    <a:pt x="261" y="44"/>
                  </a:lnTo>
                  <a:lnTo>
                    <a:pt x="174" y="87"/>
                  </a:lnTo>
                  <a:lnTo>
                    <a:pt x="109" y="152"/>
                  </a:lnTo>
                  <a:lnTo>
                    <a:pt x="66" y="217"/>
                  </a:lnTo>
                  <a:lnTo>
                    <a:pt x="22" y="282"/>
                  </a:lnTo>
                  <a:lnTo>
                    <a:pt x="22" y="369"/>
                  </a:lnTo>
                  <a:lnTo>
                    <a:pt x="1" y="455"/>
                  </a:lnTo>
                  <a:lnTo>
                    <a:pt x="22" y="542"/>
                  </a:lnTo>
                  <a:lnTo>
                    <a:pt x="22" y="629"/>
                  </a:lnTo>
                  <a:lnTo>
                    <a:pt x="66" y="694"/>
                  </a:lnTo>
                  <a:lnTo>
                    <a:pt x="109" y="780"/>
                  </a:lnTo>
                  <a:lnTo>
                    <a:pt x="174" y="823"/>
                  </a:lnTo>
                  <a:lnTo>
                    <a:pt x="261" y="867"/>
                  </a:lnTo>
                  <a:lnTo>
                    <a:pt x="347" y="910"/>
                  </a:lnTo>
                  <a:lnTo>
                    <a:pt x="542" y="910"/>
                  </a:lnTo>
                  <a:lnTo>
                    <a:pt x="629" y="867"/>
                  </a:lnTo>
                  <a:lnTo>
                    <a:pt x="715" y="823"/>
                  </a:lnTo>
                  <a:lnTo>
                    <a:pt x="780" y="780"/>
                  </a:lnTo>
                  <a:lnTo>
                    <a:pt x="824" y="694"/>
                  </a:lnTo>
                  <a:lnTo>
                    <a:pt x="845" y="629"/>
                  </a:lnTo>
                  <a:lnTo>
                    <a:pt x="867" y="542"/>
                  </a:lnTo>
                  <a:lnTo>
                    <a:pt x="889" y="455"/>
                  </a:lnTo>
                  <a:lnTo>
                    <a:pt x="867" y="369"/>
                  </a:lnTo>
                  <a:lnTo>
                    <a:pt x="845" y="282"/>
                  </a:lnTo>
                  <a:lnTo>
                    <a:pt x="824" y="217"/>
                  </a:lnTo>
                  <a:lnTo>
                    <a:pt x="780" y="152"/>
                  </a:lnTo>
                  <a:lnTo>
                    <a:pt x="715" y="87"/>
                  </a:lnTo>
                  <a:lnTo>
                    <a:pt x="629" y="44"/>
                  </a:lnTo>
                  <a:lnTo>
                    <a:pt x="542" y="22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76"/>
            <p:cNvSpPr/>
            <p:nvPr/>
          </p:nvSpPr>
          <p:spPr>
            <a:xfrm>
              <a:off x="-1266375" y="-3014325"/>
              <a:ext cx="1212800" cy="1185175"/>
            </a:xfrm>
            <a:custGeom>
              <a:avLst/>
              <a:gdLst/>
              <a:ahLst/>
              <a:cxnLst/>
              <a:rect l="l" t="t" r="r" b="b"/>
              <a:pathLst>
                <a:path w="48512" h="47407" extrusionOk="0">
                  <a:moveTo>
                    <a:pt x="24364" y="455"/>
                  </a:moveTo>
                  <a:lnTo>
                    <a:pt x="25295" y="476"/>
                  </a:lnTo>
                  <a:lnTo>
                    <a:pt x="26227" y="520"/>
                  </a:lnTo>
                  <a:lnTo>
                    <a:pt x="27158" y="628"/>
                  </a:lnTo>
                  <a:lnTo>
                    <a:pt x="28067" y="758"/>
                  </a:lnTo>
                  <a:lnTo>
                    <a:pt x="28977" y="910"/>
                  </a:lnTo>
                  <a:lnTo>
                    <a:pt x="29865" y="1104"/>
                  </a:lnTo>
                  <a:lnTo>
                    <a:pt x="30731" y="1321"/>
                  </a:lnTo>
                  <a:lnTo>
                    <a:pt x="31597" y="1581"/>
                  </a:lnTo>
                  <a:lnTo>
                    <a:pt x="32464" y="1884"/>
                  </a:lnTo>
                  <a:lnTo>
                    <a:pt x="33287" y="2187"/>
                  </a:lnTo>
                  <a:lnTo>
                    <a:pt x="34110" y="2534"/>
                  </a:lnTo>
                  <a:lnTo>
                    <a:pt x="34933" y="2924"/>
                  </a:lnTo>
                  <a:lnTo>
                    <a:pt x="35734" y="3335"/>
                  </a:lnTo>
                  <a:lnTo>
                    <a:pt x="36513" y="3768"/>
                  </a:lnTo>
                  <a:lnTo>
                    <a:pt x="37271" y="4245"/>
                  </a:lnTo>
                  <a:lnTo>
                    <a:pt x="38029" y="4743"/>
                  </a:lnTo>
                  <a:lnTo>
                    <a:pt x="38744" y="5263"/>
                  </a:lnTo>
                  <a:lnTo>
                    <a:pt x="39459" y="5826"/>
                  </a:lnTo>
                  <a:lnTo>
                    <a:pt x="40152" y="6410"/>
                  </a:lnTo>
                  <a:lnTo>
                    <a:pt x="40823" y="7017"/>
                  </a:lnTo>
                  <a:lnTo>
                    <a:pt x="41451" y="7645"/>
                  </a:lnTo>
                  <a:lnTo>
                    <a:pt x="42079" y="8295"/>
                  </a:lnTo>
                  <a:lnTo>
                    <a:pt x="42642" y="8966"/>
                  </a:lnTo>
                  <a:lnTo>
                    <a:pt x="43205" y="9659"/>
                  </a:lnTo>
                  <a:lnTo>
                    <a:pt x="43747" y="10352"/>
                  </a:lnTo>
                  <a:lnTo>
                    <a:pt x="44245" y="11088"/>
                  </a:lnTo>
                  <a:lnTo>
                    <a:pt x="44721" y="11846"/>
                  </a:lnTo>
                  <a:lnTo>
                    <a:pt x="45154" y="12604"/>
                  </a:lnTo>
                  <a:lnTo>
                    <a:pt x="45588" y="13384"/>
                  </a:lnTo>
                  <a:lnTo>
                    <a:pt x="45956" y="14185"/>
                  </a:lnTo>
                  <a:lnTo>
                    <a:pt x="46324" y="14986"/>
                  </a:lnTo>
                  <a:lnTo>
                    <a:pt x="46649" y="15809"/>
                  </a:lnTo>
                  <a:lnTo>
                    <a:pt x="46930" y="16654"/>
                  </a:lnTo>
                  <a:lnTo>
                    <a:pt x="47190" y="17499"/>
                  </a:lnTo>
                  <a:lnTo>
                    <a:pt x="47428" y="18365"/>
                  </a:lnTo>
                  <a:lnTo>
                    <a:pt x="47602" y="19231"/>
                  </a:lnTo>
                  <a:lnTo>
                    <a:pt x="47775" y="20097"/>
                  </a:lnTo>
                  <a:lnTo>
                    <a:pt x="47905" y="21007"/>
                  </a:lnTo>
                  <a:lnTo>
                    <a:pt x="47991" y="21895"/>
                  </a:lnTo>
                  <a:lnTo>
                    <a:pt x="48035" y="22804"/>
                  </a:lnTo>
                  <a:lnTo>
                    <a:pt x="48056" y="23714"/>
                  </a:lnTo>
                  <a:lnTo>
                    <a:pt x="48035" y="24602"/>
                  </a:lnTo>
                  <a:lnTo>
                    <a:pt x="47970" y="25512"/>
                  </a:lnTo>
                  <a:lnTo>
                    <a:pt x="47883" y="26399"/>
                  </a:lnTo>
                  <a:lnTo>
                    <a:pt x="47753" y="27287"/>
                  </a:lnTo>
                  <a:lnTo>
                    <a:pt x="47602" y="28175"/>
                  </a:lnTo>
                  <a:lnTo>
                    <a:pt x="47407" y="29042"/>
                  </a:lnTo>
                  <a:lnTo>
                    <a:pt x="47190" y="29908"/>
                  </a:lnTo>
                  <a:lnTo>
                    <a:pt x="46930" y="30774"/>
                  </a:lnTo>
                  <a:lnTo>
                    <a:pt x="46627" y="31619"/>
                  </a:lnTo>
                  <a:lnTo>
                    <a:pt x="46302" y="32442"/>
                  </a:lnTo>
                  <a:lnTo>
                    <a:pt x="45934" y="33265"/>
                  </a:lnTo>
                  <a:lnTo>
                    <a:pt x="45544" y="34088"/>
                  </a:lnTo>
                  <a:lnTo>
                    <a:pt x="45133" y="34867"/>
                  </a:lnTo>
                  <a:lnTo>
                    <a:pt x="44678" y="35647"/>
                  </a:lnTo>
                  <a:lnTo>
                    <a:pt x="44202" y="36405"/>
                  </a:lnTo>
                  <a:lnTo>
                    <a:pt x="43682" y="37141"/>
                  </a:lnTo>
                  <a:lnTo>
                    <a:pt x="43140" y="37856"/>
                  </a:lnTo>
                  <a:lnTo>
                    <a:pt x="42577" y="38549"/>
                  </a:lnTo>
                  <a:lnTo>
                    <a:pt x="41993" y="39220"/>
                  </a:lnTo>
                  <a:lnTo>
                    <a:pt x="41365" y="39870"/>
                  </a:lnTo>
                  <a:lnTo>
                    <a:pt x="40736" y="40476"/>
                  </a:lnTo>
                  <a:lnTo>
                    <a:pt x="40065" y="41083"/>
                  </a:lnTo>
                  <a:lnTo>
                    <a:pt x="39394" y="41646"/>
                  </a:lnTo>
                  <a:lnTo>
                    <a:pt x="38679" y="42209"/>
                  </a:lnTo>
                  <a:lnTo>
                    <a:pt x="37964" y="42729"/>
                  </a:lnTo>
                  <a:lnTo>
                    <a:pt x="37228" y="43205"/>
                  </a:lnTo>
                  <a:lnTo>
                    <a:pt x="36470" y="43682"/>
                  </a:lnTo>
                  <a:lnTo>
                    <a:pt x="35690" y="44115"/>
                  </a:lnTo>
                  <a:lnTo>
                    <a:pt x="34889" y="44526"/>
                  </a:lnTo>
                  <a:lnTo>
                    <a:pt x="34088" y="44894"/>
                  </a:lnTo>
                  <a:lnTo>
                    <a:pt x="33265" y="45241"/>
                  </a:lnTo>
                  <a:lnTo>
                    <a:pt x="32442" y="45566"/>
                  </a:lnTo>
                  <a:lnTo>
                    <a:pt x="31554" y="45847"/>
                  </a:lnTo>
                  <a:lnTo>
                    <a:pt x="30644" y="46107"/>
                  </a:lnTo>
                  <a:lnTo>
                    <a:pt x="29757" y="46345"/>
                  </a:lnTo>
                  <a:lnTo>
                    <a:pt x="28847" y="46540"/>
                  </a:lnTo>
                  <a:lnTo>
                    <a:pt x="27916" y="46692"/>
                  </a:lnTo>
                  <a:lnTo>
                    <a:pt x="27006" y="46822"/>
                  </a:lnTo>
                  <a:lnTo>
                    <a:pt x="26075" y="46908"/>
                  </a:lnTo>
                  <a:lnTo>
                    <a:pt x="25144" y="46952"/>
                  </a:lnTo>
                  <a:lnTo>
                    <a:pt x="24212" y="46973"/>
                  </a:lnTo>
                  <a:lnTo>
                    <a:pt x="23281" y="46952"/>
                  </a:lnTo>
                  <a:lnTo>
                    <a:pt x="22350" y="46887"/>
                  </a:lnTo>
                  <a:lnTo>
                    <a:pt x="21419" y="46800"/>
                  </a:lnTo>
                  <a:lnTo>
                    <a:pt x="20509" y="46670"/>
                  </a:lnTo>
                  <a:lnTo>
                    <a:pt x="19578" y="46519"/>
                  </a:lnTo>
                  <a:lnTo>
                    <a:pt x="18668" y="46324"/>
                  </a:lnTo>
                  <a:lnTo>
                    <a:pt x="17759" y="46085"/>
                  </a:lnTo>
                  <a:lnTo>
                    <a:pt x="16914" y="45847"/>
                  </a:lnTo>
                  <a:lnTo>
                    <a:pt x="16070" y="45544"/>
                  </a:lnTo>
                  <a:lnTo>
                    <a:pt x="15225" y="45241"/>
                  </a:lnTo>
                  <a:lnTo>
                    <a:pt x="14402" y="44894"/>
                  </a:lnTo>
                  <a:lnTo>
                    <a:pt x="13601" y="44504"/>
                  </a:lnTo>
                  <a:lnTo>
                    <a:pt x="12821" y="44115"/>
                  </a:lnTo>
                  <a:lnTo>
                    <a:pt x="12041" y="43682"/>
                  </a:lnTo>
                  <a:lnTo>
                    <a:pt x="11283" y="43205"/>
                  </a:lnTo>
                  <a:lnTo>
                    <a:pt x="10547" y="42707"/>
                  </a:lnTo>
                  <a:lnTo>
                    <a:pt x="9811" y="42187"/>
                  </a:lnTo>
                  <a:lnTo>
                    <a:pt x="9118" y="41646"/>
                  </a:lnTo>
                  <a:lnTo>
                    <a:pt x="8425" y="41083"/>
                  </a:lnTo>
                  <a:lnTo>
                    <a:pt x="7775" y="40476"/>
                  </a:lnTo>
                  <a:lnTo>
                    <a:pt x="7125" y="39870"/>
                  </a:lnTo>
                  <a:lnTo>
                    <a:pt x="6519" y="39220"/>
                  </a:lnTo>
                  <a:lnTo>
                    <a:pt x="5913" y="38549"/>
                  </a:lnTo>
                  <a:lnTo>
                    <a:pt x="5350" y="37856"/>
                  </a:lnTo>
                  <a:lnTo>
                    <a:pt x="4808" y="37141"/>
                  </a:lnTo>
                  <a:lnTo>
                    <a:pt x="4310" y="36405"/>
                  </a:lnTo>
                  <a:lnTo>
                    <a:pt x="3812" y="35647"/>
                  </a:lnTo>
                  <a:lnTo>
                    <a:pt x="3379" y="34867"/>
                  </a:lnTo>
                  <a:lnTo>
                    <a:pt x="2946" y="34088"/>
                  </a:lnTo>
                  <a:lnTo>
                    <a:pt x="2556" y="33286"/>
                  </a:lnTo>
                  <a:lnTo>
                    <a:pt x="2188" y="32463"/>
                  </a:lnTo>
                  <a:lnTo>
                    <a:pt x="1863" y="31640"/>
                  </a:lnTo>
                  <a:lnTo>
                    <a:pt x="1581" y="30796"/>
                  </a:lnTo>
                  <a:lnTo>
                    <a:pt x="1321" y="29930"/>
                  </a:lnTo>
                  <a:lnTo>
                    <a:pt x="1083" y="29063"/>
                  </a:lnTo>
                  <a:lnTo>
                    <a:pt x="888" y="28197"/>
                  </a:lnTo>
                  <a:lnTo>
                    <a:pt x="737" y="27309"/>
                  </a:lnTo>
                  <a:lnTo>
                    <a:pt x="607" y="26421"/>
                  </a:lnTo>
                  <a:lnTo>
                    <a:pt x="520" y="25533"/>
                  </a:lnTo>
                  <a:lnTo>
                    <a:pt x="477" y="24624"/>
                  </a:lnTo>
                  <a:lnTo>
                    <a:pt x="455" y="23714"/>
                  </a:lnTo>
                  <a:lnTo>
                    <a:pt x="477" y="22804"/>
                  </a:lnTo>
                  <a:lnTo>
                    <a:pt x="520" y="21917"/>
                  </a:lnTo>
                  <a:lnTo>
                    <a:pt x="607" y="21007"/>
                  </a:lnTo>
                  <a:lnTo>
                    <a:pt x="737" y="20119"/>
                  </a:lnTo>
                  <a:lnTo>
                    <a:pt x="910" y="19231"/>
                  </a:lnTo>
                  <a:lnTo>
                    <a:pt x="1083" y="18343"/>
                  </a:lnTo>
                  <a:lnTo>
                    <a:pt x="1321" y="17477"/>
                  </a:lnTo>
                  <a:lnTo>
                    <a:pt x="1581" y="16611"/>
                  </a:lnTo>
                  <a:lnTo>
                    <a:pt x="1884" y="15766"/>
                  </a:lnTo>
                  <a:lnTo>
                    <a:pt x="2209" y="14921"/>
                  </a:lnTo>
                  <a:lnTo>
                    <a:pt x="2577" y="14098"/>
                  </a:lnTo>
                  <a:lnTo>
                    <a:pt x="2967" y="13276"/>
                  </a:lnTo>
                  <a:lnTo>
                    <a:pt x="3400" y="12474"/>
                  </a:lnTo>
                  <a:lnTo>
                    <a:pt x="3855" y="11695"/>
                  </a:lnTo>
                  <a:lnTo>
                    <a:pt x="4353" y="10958"/>
                  </a:lnTo>
                  <a:lnTo>
                    <a:pt x="4851" y="10222"/>
                  </a:lnTo>
                  <a:lnTo>
                    <a:pt x="5393" y="9507"/>
                  </a:lnTo>
                  <a:lnTo>
                    <a:pt x="5956" y="8836"/>
                  </a:lnTo>
                  <a:lnTo>
                    <a:pt x="6541" y="8165"/>
                  </a:lnTo>
                  <a:lnTo>
                    <a:pt x="7169" y="7537"/>
                  </a:lnTo>
                  <a:lnTo>
                    <a:pt x="7797" y="6908"/>
                  </a:lnTo>
                  <a:lnTo>
                    <a:pt x="8446" y="6324"/>
                  </a:lnTo>
                  <a:lnTo>
                    <a:pt x="9139" y="5739"/>
                  </a:lnTo>
                  <a:lnTo>
                    <a:pt x="9832" y="5198"/>
                  </a:lnTo>
                  <a:lnTo>
                    <a:pt x="10547" y="4678"/>
                  </a:lnTo>
                  <a:lnTo>
                    <a:pt x="11305" y="4201"/>
                  </a:lnTo>
                  <a:lnTo>
                    <a:pt x="12063" y="3725"/>
                  </a:lnTo>
                  <a:lnTo>
                    <a:pt x="12821" y="3292"/>
                  </a:lnTo>
                  <a:lnTo>
                    <a:pt x="13622" y="2902"/>
                  </a:lnTo>
                  <a:lnTo>
                    <a:pt x="14424" y="2512"/>
                  </a:lnTo>
                  <a:lnTo>
                    <a:pt x="15290" y="2166"/>
                  </a:lnTo>
                  <a:lnTo>
                    <a:pt x="16156" y="1819"/>
                  </a:lnTo>
                  <a:lnTo>
                    <a:pt x="17044" y="1538"/>
                  </a:lnTo>
                  <a:lnTo>
                    <a:pt x="17932" y="1278"/>
                  </a:lnTo>
                  <a:lnTo>
                    <a:pt x="18842" y="1061"/>
                  </a:lnTo>
                  <a:lnTo>
                    <a:pt x="19751" y="866"/>
                  </a:lnTo>
                  <a:lnTo>
                    <a:pt x="20661" y="715"/>
                  </a:lnTo>
                  <a:lnTo>
                    <a:pt x="21592" y="606"/>
                  </a:lnTo>
                  <a:lnTo>
                    <a:pt x="22502" y="520"/>
                  </a:lnTo>
                  <a:lnTo>
                    <a:pt x="23433" y="455"/>
                  </a:lnTo>
                  <a:close/>
                  <a:moveTo>
                    <a:pt x="24191" y="0"/>
                  </a:moveTo>
                  <a:lnTo>
                    <a:pt x="23238" y="22"/>
                  </a:lnTo>
                  <a:lnTo>
                    <a:pt x="22285" y="87"/>
                  </a:lnTo>
                  <a:lnTo>
                    <a:pt x="21332" y="173"/>
                  </a:lnTo>
                  <a:lnTo>
                    <a:pt x="20379" y="303"/>
                  </a:lnTo>
                  <a:lnTo>
                    <a:pt x="19448" y="455"/>
                  </a:lnTo>
                  <a:lnTo>
                    <a:pt x="18517" y="671"/>
                  </a:lnTo>
                  <a:lnTo>
                    <a:pt x="17586" y="910"/>
                  </a:lnTo>
                  <a:lnTo>
                    <a:pt x="16719" y="1169"/>
                  </a:lnTo>
                  <a:lnTo>
                    <a:pt x="15853" y="1451"/>
                  </a:lnTo>
                  <a:lnTo>
                    <a:pt x="15008" y="1776"/>
                  </a:lnTo>
                  <a:lnTo>
                    <a:pt x="14164" y="2144"/>
                  </a:lnTo>
                  <a:lnTo>
                    <a:pt x="13341" y="2534"/>
                  </a:lnTo>
                  <a:lnTo>
                    <a:pt x="12540" y="2945"/>
                  </a:lnTo>
                  <a:lnTo>
                    <a:pt x="11738" y="3400"/>
                  </a:lnTo>
                  <a:lnTo>
                    <a:pt x="10980" y="3877"/>
                  </a:lnTo>
                  <a:lnTo>
                    <a:pt x="10222" y="4375"/>
                  </a:lnTo>
                  <a:lnTo>
                    <a:pt x="9486" y="4894"/>
                  </a:lnTo>
                  <a:lnTo>
                    <a:pt x="8771" y="5457"/>
                  </a:lnTo>
                  <a:lnTo>
                    <a:pt x="8078" y="6042"/>
                  </a:lnTo>
                  <a:lnTo>
                    <a:pt x="7407" y="6649"/>
                  </a:lnTo>
                  <a:lnTo>
                    <a:pt x="6757" y="7298"/>
                  </a:lnTo>
                  <a:lnTo>
                    <a:pt x="6129" y="7948"/>
                  </a:lnTo>
                  <a:lnTo>
                    <a:pt x="5523" y="8641"/>
                  </a:lnTo>
                  <a:lnTo>
                    <a:pt x="4960" y="9356"/>
                  </a:lnTo>
                  <a:lnTo>
                    <a:pt x="4418" y="10070"/>
                  </a:lnTo>
                  <a:lnTo>
                    <a:pt x="3899" y="10828"/>
                  </a:lnTo>
                  <a:lnTo>
                    <a:pt x="3400" y="11586"/>
                  </a:lnTo>
                  <a:lnTo>
                    <a:pt x="2946" y="12366"/>
                  </a:lnTo>
                  <a:lnTo>
                    <a:pt x="2534" y="13167"/>
                  </a:lnTo>
                  <a:lnTo>
                    <a:pt x="2144" y="13990"/>
                  </a:lnTo>
                  <a:lnTo>
                    <a:pt x="1776" y="14813"/>
                  </a:lnTo>
                  <a:lnTo>
                    <a:pt x="1451" y="15658"/>
                  </a:lnTo>
                  <a:lnTo>
                    <a:pt x="1148" y="16502"/>
                  </a:lnTo>
                  <a:lnTo>
                    <a:pt x="888" y="17369"/>
                  </a:lnTo>
                  <a:lnTo>
                    <a:pt x="650" y="18235"/>
                  </a:lnTo>
                  <a:lnTo>
                    <a:pt x="455" y="19123"/>
                  </a:lnTo>
                  <a:lnTo>
                    <a:pt x="282" y="20032"/>
                  </a:lnTo>
                  <a:lnTo>
                    <a:pt x="174" y="20920"/>
                  </a:lnTo>
                  <a:lnTo>
                    <a:pt x="65" y="21830"/>
                  </a:lnTo>
                  <a:lnTo>
                    <a:pt x="22" y="22761"/>
                  </a:lnTo>
                  <a:lnTo>
                    <a:pt x="0" y="23692"/>
                  </a:lnTo>
                  <a:lnTo>
                    <a:pt x="22" y="24602"/>
                  </a:lnTo>
                  <a:lnTo>
                    <a:pt x="65" y="25533"/>
                  </a:lnTo>
                  <a:lnTo>
                    <a:pt x="152" y="26464"/>
                  </a:lnTo>
                  <a:lnTo>
                    <a:pt x="282" y="27374"/>
                  </a:lnTo>
                  <a:lnTo>
                    <a:pt x="455" y="28284"/>
                  </a:lnTo>
                  <a:lnTo>
                    <a:pt x="650" y="29193"/>
                  </a:lnTo>
                  <a:lnTo>
                    <a:pt x="888" y="30081"/>
                  </a:lnTo>
                  <a:lnTo>
                    <a:pt x="1170" y="30969"/>
                  </a:lnTo>
                  <a:lnTo>
                    <a:pt x="1473" y="31835"/>
                  </a:lnTo>
                  <a:lnTo>
                    <a:pt x="1798" y="32702"/>
                  </a:lnTo>
                  <a:lnTo>
                    <a:pt x="2188" y="33546"/>
                  </a:lnTo>
                  <a:lnTo>
                    <a:pt x="2577" y="34391"/>
                  </a:lnTo>
                  <a:lnTo>
                    <a:pt x="3032" y="35192"/>
                  </a:lnTo>
                  <a:lnTo>
                    <a:pt x="3509" y="35993"/>
                  </a:lnTo>
                  <a:lnTo>
                    <a:pt x="3985" y="36751"/>
                  </a:lnTo>
                  <a:lnTo>
                    <a:pt x="4505" y="37488"/>
                  </a:lnTo>
                  <a:lnTo>
                    <a:pt x="5068" y="38202"/>
                  </a:lnTo>
                  <a:lnTo>
                    <a:pt x="5631" y="38917"/>
                  </a:lnTo>
                  <a:lnTo>
                    <a:pt x="6237" y="39588"/>
                  </a:lnTo>
                  <a:lnTo>
                    <a:pt x="6865" y="40238"/>
                  </a:lnTo>
                  <a:lnTo>
                    <a:pt x="7515" y="40866"/>
                  </a:lnTo>
                  <a:lnTo>
                    <a:pt x="8187" y="41473"/>
                  </a:lnTo>
                  <a:lnTo>
                    <a:pt x="8880" y="42036"/>
                  </a:lnTo>
                  <a:lnTo>
                    <a:pt x="9594" y="42599"/>
                  </a:lnTo>
                  <a:lnTo>
                    <a:pt x="10309" y="43118"/>
                  </a:lnTo>
                  <a:lnTo>
                    <a:pt x="11067" y="43617"/>
                  </a:lnTo>
                  <a:lnTo>
                    <a:pt x="11847" y="44093"/>
                  </a:lnTo>
                  <a:lnTo>
                    <a:pt x="12626" y="44526"/>
                  </a:lnTo>
                  <a:lnTo>
                    <a:pt x="13427" y="44938"/>
                  </a:lnTo>
                  <a:lnTo>
                    <a:pt x="14250" y="45327"/>
                  </a:lnTo>
                  <a:lnTo>
                    <a:pt x="15138" y="45674"/>
                  </a:lnTo>
                  <a:lnTo>
                    <a:pt x="16026" y="46020"/>
                  </a:lnTo>
                  <a:lnTo>
                    <a:pt x="16914" y="46324"/>
                  </a:lnTo>
                  <a:lnTo>
                    <a:pt x="17824" y="46584"/>
                  </a:lnTo>
                  <a:lnTo>
                    <a:pt x="18755" y="46800"/>
                  </a:lnTo>
                  <a:lnTo>
                    <a:pt x="19686" y="46995"/>
                  </a:lnTo>
                  <a:lnTo>
                    <a:pt x="20617" y="47147"/>
                  </a:lnTo>
                  <a:lnTo>
                    <a:pt x="21549" y="47277"/>
                  </a:lnTo>
                  <a:lnTo>
                    <a:pt x="22502" y="47363"/>
                  </a:lnTo>
                  <a:lnTo>
                    <a:pt x="23454" y="47406"/>
                  </a:lnTo>
                  <a:lnTo>
                    <a:pt x="24386" y="47406"/>
                  </a:lnTo>
                  <a:lnTo>
                    <a:pt x="25339" y="47385"/>
                  </a:lnTo>
                  <a:lnTo>
                    <a:pt x="26291" y="47341"/>
                  </a:lnTo>
                  <a:lnTo>
                    <a:pt x="27223" y="47233"/>
                  </a:lnTo>
                  <a:lnTo>
                    <a:pt x="28176" y="47103"/>
                  </a:lnTo>
                  <a:lnTo>
                    <a:pt x="29107" y="46952"/>
                  </a:lnTo>
                  <a:lnTo>
                    <a:pt x="29995" y="46757"/>
                  </a:lnTo>
                  <a:lnTo>
                    <a:pt x="30883" y="46519"/>
                  </a:lnTo>
                  <a:lnTo>
                    <a:pt x="31771" y="46259"/>
                  </a:lnTo>
                  <a:lnTo>
                    <a:pt x="32637" y="45955"/>
                  </a:lnTo>
                  <a:lnTo>
                    <a:pt x="33482" y="45631"/>
                  </a:lnTo>
                  <a:lnTo>
                    <a:pt x="34326" y="45284"/>
                  </a:lnTo>
                  <a:lnTo>
                    <a:pt x="35149" y="44894"/>
                  </a:lnTo>
                  <a:lnTo>
                    <a:pt x="35950" y="44483"/>
                  </a:lnTo>
                  <a:lnTo>
                    <a:pt x="36752" y="44028"/>
                  </a:lnTo>
                  <a:lnTo>
                    <a:pt x="37531" y="43552"/>
                  </a:lnTo>
                  <a:lnTo>
                    <a:pt x="38289" y="43032"/>
                  </a:lnTo>
                  <a:lnTo>
                    <a:pt x="39026" y="42512"/>
                  </a:lnTo>
                  <a:lnTo>
                    <a:pt x="39762" y="41949"/>
                  </a:lnTo>
                  <a:lnTo>
                    <a:pt x="40455" y="41364"/>
                  </a:lnTo>
                  <a:lnTo>
                    <a:pt x="41126" y="40736"/>
                  </a:lnTo>
                  <a:lnTo>
                    <a:pt x="41776" y="40108"/>
                  </a:lnTo>
                  <a:lnTo>
                    <a:pt x="42404" y="39437"/>
                  </a:lnTo>
                  <a:lnTo>
                    <a:pt x="42989" y="38744"/>
                  </a:lnTo>
                  <a:lnTo>
                    <a:pt x="43574" y="38051"/>
                  </a:lnTo>
                  <a:lnTo>
                    <a:pt x="44115" y="37314"/>
                  </a:lnTo>
                  <a:lnTo>
                    <a:pt x="44613" y="36578"/>
                  </a:lnTo>
                  <a:lnTo>
                    <a:pt x="45111" y="35820"/>
                  </a:lnTo>
                  <a:lnTo>
                    <a:pt x="45566" y="35041"/>
                  </a:lnTo>
                  <a:lnTo>
                    <a:pt x="45977" y="34239"/>
                  </a:lnTo>
                  <a:lnTo>
                    <a:pt x="46389" y="33416"/>
                  </a:lnTo>
                  <a:lnTo>
                    <a:pt x="46735" y="32593"/>
                  </a:lnTo>
                  <a:lnTo>
                    <a:pt x="47082" y="31749"/>
                  </a:lnTo>
                  <a:lnTo>
                    <a:pt x="47363" y="30904"/>
                  </a:lnTo>
                  <a:lnTo>
                    <a:pt x="47623" y="30038"/>
                  </a:lnTo>
                  <a:lnTo>
                    <a:pt x="47862" y="29150"/>
                  </a:lnTo>
                  <a:lnTo>
                    <a:pt x="48056" y="28262"/>
                  </a:lnTo>
                  <a:lnTo>
                    <a:pt x="48208" y="27374"/>
                  </a:lnTo>
                  <a:lnTo>
                    <a:pt x="48338" y="26464"/>
                  </a:lnTo>
                  <a:lnTo>
                    <a:pt x="48425" y="25555"/>
                  </a:lnTo>
                  <a:lnTo>
                    <a:pt x="48490" y="24624"/>
                  </a:lnTo>
                  <a:lnTo>
                    <a:pt x="48511" y="23714"/>
                  </a:lnTo>
                  <a:lnTo>
                    <a:pt x="48490" y="22783"/>
                  </a:lnTo>
                  <a:lnTo>
                    <a:pt x="48425" y="21873"/>
                  </a:lnTo>
                  <a:lnTo>
                    <a:pt x="48338" y="20942"/>
                  </a:lnTo>
                  <a:lnTo>
                    <a:pt x="48208" y="20032"/>
                  </a:lnTo>
                  <a:lnTo>
                    <a:pt x="48035" y="19123"/>
                  </a:lnTo>
                  <a:lnTo>
                    <a:pt x="47840" y="18235"/>
                  </a:lnTo>
                  <a:lnTo>
                    <a:pt x="47602" y="17347"/>
                  </a:lnTo>
                  <a:lnTo>
                    <a:pt x="47342" y="16481"/>
                  </a:lnTo>
                  <a:lnTo>
                    <a:pt x="47039" y="15614"/>
                  </a:lnTo>
                  <a:lnTo>
                    <a:pt x="46714" y="14748"/>
                  </a:lnTo>
                  <a:lnTo>
                    <a:pt x="46346" y="13904"/>
                  </a:lnTo>
                  <a:lnTo>
                    <a:pt x="45934" y="13081"/>
                  </a:lnTo>
                  <a:lnTo>
                    <a:pt x="45501" y="12279"/>
                  </a:lnTo>
                  <a:lnTo>
                    <a:pt x="45025" y="11478"/>
                  </a:lnTo>
                  <a:lnTo>
                    <a:pt x="44526" y="10698"/>
                  </a:lnTo>
                  <a:lnTo>
                    <a:pt x="44007" y="9940"/>
                  </a:lnTo>
                  <a:lnTo>
                    <a:pt x="43444" y="9226"/>
                  </a:lnTo>
                  <a:lnTo>
                    <a:pt x="42881" y="8533"/>
                  </a:lnTo>
                  <a:lnTo>
                    <a:pt x="42274" y="7861"/>
                  </a:lnTo>
                  <a:lnTo>
                    <a:pt x="41668" y="7212"/>
                  </a:lnTo>
                  <a:lnTo>
                    <a:pt x="41018" y="6584"/>
                  </a:lnTo>
                  <a:lnTo>
                    <a:pt x="40347" y="5977"/>
                  </a:lnTo>
                  <a:lnTo>
                    <a:pt x="39654" y="5393"/>
                  </a:lnTo>
                  <a:lnTo>
                    <a:pt x="38939" y="4851"/>
                  </a:lnTo>
                  <a:lnTo>
                    <a:pt x="38203" y="4331"/>
                  </a:lnTo>
                  <a:lnTo>
                    <a:pt x="37466" y="3833"/>
                  </a:lnTo>
                  <a:lnTo>
                    <a:pt x="36687" y="3357"/>
                  </a:lnTo>
                  <a:lnTo>
                    <a:pt x="35907" y="2924"/>
                  </a:lnTo>
                  <a:lnTo>
                    <a:pt x="35106" y="2512"/>
                  </a:lnTo>
                  <a:lnTo>
                    <a:pt x="34283" y="2122"/>
                  </a:lnTo>
                  <a:lnTo>
                    <a:pt x="33460" y="1776"/>
                  </a:lnTo>
                  <a:lnTo>
                    <a:pt x="32615" y="1451"/>
                  </a:lnTo>
                  <a:lnTo>
                    <a:pt x="31706" y="1148"/>
                  </a:lnTo>
                  <a:lnTo>
                    <a:pt x="30796" y="866"/>
                  </a:lnTo>
                  <a:lnTo>
                    <a:pt x="29865" y="628"/>
                  </a:lnTo>
                  <a:lnTo>
                    <a:pt x="28934" y="433"/>
                  </a:lnTo>
                  <a:lnTo>
                    <a:pt x="27981" y="282"/>
                  </a:lnTo>
                  <a:lnTo>
                    <a:pt x="27049" y="152"/>
                  </a:lnTo>
                  <a:lnTo>
                    <a:pt x="26097" y="65"/>
                  </a:lnTo>
                  <a:lnTo>
                    <a:pt x="25144" y="22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76"/>
            <p:cNvSpPr/>
            <p:nvPr/>
          </p:nvSpPr>
          <p:spPr>
            <a:xfrm>
              <a:off x="-871675" y="-2628850"/>
              <a:ext cx="423950" cy="414200"/>
            </a:xfrm>
            <a:custGeom>
              <a:avLst/>
              <a:gdLst/>
              <a:ahLst/>
              <a:cxnLst/>
              <a:rect l="l" t="t" r="r" b="b"/>
              <a:pathLst>
                <a:path w="16958" h="16568" extrusionOk="0">
                  <a:moveTo>
                    <a:pt x="8814" y="455"/>
                  </a:moveTo>
                  <a:lnTo>
                    <a:pt x="9421" y="499"/>
                  </a:lnTo>
                  <a:lnTo>
                    <a:pt x="10027" y="607"/>
                  </a:lnTo>
                  <a:lnTo>
                    <a:pt x="10374" y="672"/>
                  </a:lnTo>
                  <a:lnTo>
                    <a:pt x="10720" y="759"/>
                  </a:lnTo>
                  <a:lnTo>
                    <a:pt x="11045" y="867"/>
                  </a:lnTo>
                  <a:lnTo>
                    <a:pt x="11370" y="975"/>
                  </a:lnTo>
                  <a:lnTo>
                    <a:pt x="11673" y="1105"/>
                  </a:lnTo>
                  <a:lnTo>
                    <a:pt x="11998" y="1257"/>
                  </a:lnTo>
                  <a:lnTo>
                    <a:pt x="12301" y="1408"/>
                  </a:lnTo>
                  <a:lnTo>
                    <a:pt x="12583" y="1581"/>
                  </a:lnTo>
                  <a:lnTo>
                    <a:pt x="12886" y="1755"/>
                  </a:lnTo>
                  <a:lnTo>
                    <a:pt x="13146" y="1950"/>
                  </a:lnTo>
                  <a:lnTo>
                    <a:pt x="13427" y="2145"/>
                  </a:lnTo>
                  <a:lnTo>
                    <a:pt x="13687" y="2361"/>
                  </a:lnTo>
                  <a:lnTo>
                    <a:pt x="13947" y="2578"/>
                  </a:lnTo>
                  <a:lnTo>
                    <a:pt x="14185" y="2816"/>
                  </a:lnTo>
                  <a:lnTo>
                    <a:pt x="14402" y="3054"/>
                  </a:lnTo>
                  <a:lnTo>
                    <a:pt x="14640" y="3314"/>
                  </a:lnTo>
                  <a:lnTo>
                    <a:pt x="14835" y="3574"/>
                  </a:lnTo>
                  <a:lnTo>
                    <a:pt x="15051" y="3834"/>
                  </a:lnTo>
                  <a:lnTo>
                    <a:pt x="15225" y="4115"/>
                  </a:lnTo>
                  <a:lnTo>
                    <a:pt x="15398" y="4397"/>
                  </a:lnTo>
                  <a:lnTo>
                    <a:pt x="15571" y="4678"/>
                  </a:lnTo>
                  <a:lnTo>
                    <a:pt x="15723" y="4982"/>
                  </a:lnTo>
                  <a:lnTo>
                    <a:pt x="15853" y="5285"/>
                  </a:lnTo>
                  <a:lnTo>
                    <a:pt x="15983" y="5610"/>
                  </a:lnTo>
                  <a:lnTo>
                    <a:pt x="16091" y="5913"/>
                  </a:lnTo>
                  <a:lnTo>
                    <a:pt x="16199" y="6238"/>
                  </a:lnTo>
                  <a:lnTo>
                    <a:pt x="16286" y="6584"/>
                  </a:lnTo>
                  <a:lnTo>
                    <a:pt x="16351" y="6909"/>
                  </a:lnTo>
                  <a:lnTo>
                    <a:pt x="16416" y="7256"/>
                  </a:lnTo>
                  <a:lnTo>
                    <a:pt x="16459" y="7602"/>
                  </a:lnTo>
                  <a:lnTo>
                    <a:pt x="16481" y="7949"/>
                  </a:lnTo>
                  <a:lnTo>
                    <a:pt x="16502" y="8295"/>
                  </a:lnTo>
                  <a:lnTo>
                    <a:pt x="16459" y="8901"/>
                  </a:lnTo>
                  <a:lnTo>
                    <a:pt x="16394" y="9508"/>
                  </a:lnTo>
                  <a:lnTo>
                    <a:pt x="16264" y="10093"/>
                  </a:lnTo>
                  <a:lnTo>
                    <a:pt x="16091" y="10677"/>
                  </a:lnTo>
                  <a:lnTo>
                    <a:pt x="15874" y="11240"/>
                  </a:lnTo>
                  <a:lnTo>
                    <a:pt x="15636" y="11782"/>
                  </a:lnTo>
                  <a:lnTo>
                    <a:pt x="15333" y="12302"/>
                  </a:lnTo>
                  <a:lnTo>
                    <a:pt x="15008" y="12800"/>
                  </a:lnTo>
                  <a:lnTo>
                    <a:pt x="14640" y="13276"/>
                  </a:lnTo>
                  <a:lnTo>
                    <a:pt x="14250" y="13709"/>
                  </a:lnTo>
                  <a:lnTo>
                    <a:pt x="13817" y="14121"/>
                  </a:lnTo>
                  <a:lnTo>
                    <a:pt x="13362" y="14511"/>
                  </a:lnTo>
                  <a:lnTo>
                    <a:pt x="12864" y="14857"/>
                  </a:lnTo>
                  <a:lnTo>
                    <a:pt x="12344" y="15160"/>
                  </a:lnTo>
                  <a:lnTo>
                    <a:pt x="11781" y="15442"/>
                  </a:lnTo>
                  <a:lnTo>
                    <a:pt x="11218" y="15658"/>
                  </a:lnTo>
                  <a:lnTo>
                    <a:pt x="10633" y="15853"/>
                  </a:lnTo>
                  <a:lnTo>
                    <a:pt x="10027" y="15983"/>
                  </a:lnTo>
                  <a:lnTo>
                    <a:pt x="9421" y="16070"/>
                  </a:lnTo>
                  <a:lnTo>
                    <a:pt x="8814" y="16113"/>
                  </a:lnTo>
                  <a:lnTo>
                    <a:pt x="8208" y="16113"/>
                  </a:lnTo>
                  <a:lnTo>
                    <a:pt x="7602" y="16070"/>
                  </a:lnTo>
                  <a:lnTo>
                    <a:pt x="6995" y="15983"/>
                  </a:lnTo>
                  <a:lnTo>
                    <a:pt x="6389" y="15853"/>
                  </a:lnTo>
                  <a:lnTo>
                    <a:pt x="5826" y="15680"/>
                  </a:lnTo>
                  <a:lnTo>
                    <a:pt x="5241" y="15463"/>
                  </a:lnTo>
                  <a:lnTo>
                    <a:pt x="4700" y="15204"/>
                  </a:lnTo>
                  <a:lnTo>
                    <a:pt x="4180" y="14900"/>
                  </a:lnTo>
                  <a:lnTo>
                    <a:pt x="3660" y="14575"/>
                  </a:lnTo>
                  <a:lnTo>
                    <a:pt x="3184" y="14186"/>
                  </a:lnTo>
                  <a:lnTo>
                    <a:pt x="2729" y="13774"/>
                  </a:lnTo>
                  <a:lnTo>
                    <a:pt x="2296" y="13319"/>
                  </a:lnTo>
                  <a:lnTo>
                    <a:pt x="1906" y="12843"/>
                  </a:lnTo>
                  <a:lnTo>
                    <a:pt x="1581" y="12323"/>
                  </a:lnTo>
                  <a:lnTo>
                    <a:pt x="1278" y="11803"/>
                  </a:lnTo>
                  <a:lnTo>
                    <a:pt x="1040" y="11240"/>
                  </a:lnTo>
                  <a:lnTo>
                    <a:pt x="823" y="10677"/>
                  </a:lnTo>
                  <a:lnTo>
                    <a:pt x="671" y="10093"/>
                  </a:lnTo>
                  <a:lnTo>
                    <a:pt x="541" y="9508"/>
                  </a:lnTo>
                  <a:lnTo>
                    <a:pt x="476" y="8901"/>
                  </a:lnTo>
                  <a:lnTo>
                    <a:pt x="455" y="8317"/>
                  </a:lnTo>
                  <a:lnTo>
                    <a:pt x="476" y="7710"/>
                  </a:lnTo>
                  <a:lnTo>
                    <a:pt x="541" y="7104"/>
                  </a:lnTo>
                  <a:lnTo>
                    <a:pt x="650" y="6519"/>
                  </a:lnTo>
                  <a:lnTo>
                    <a:pt x="801" y="5934"/>
                  </a:lnTo>
                  <a:lnTo>
                    <a:pt x="1018" y="5371"/>
                  </a:lnTo>
                  <a:lnTo>
                    <a:pt x="1278" y="4808"/>
                  </a:lnTo>
                  <a:lnTo>
                    <a:pt x="1559" y="4267"/>
                  </a:lnTo>
                  <a:lnTo>
                    <a:pt x="1906" y="3747"/>
                  </a:lnTo>
                  <a:lnTo>
                    <a:pt x="2296" y="3271"/>
                  </a:lnTo>
                  <a:lnTo>
                    <a:pt x="2729" y="2816"/>
                  </a:lnTo>
                  <a:lnTo>
                    <a:pt x="3162" y="2404"/>
                  </a:lnTo>
                  <a:lnTo>
                    <a:pt x="3638" y="2015"/>
                  </a:lnTo>
                  <a:lnTo>
                    <a:pt x="4158" y="1690"/>
                  </a:lnTo>
                  <a:lnTo>
                    <a:pt x="4678" y="1387"/>
                  </a:lnTo>
                  <a:lnTo>
                    <a:pt x="5241" y="1127"/>
                  </a:lnTo>
                  <a:lnTo>
                    <a:pt x="5804" y="910"/>
                  </a:lnTo>
                  <a:lnTo>
                    <a:pt x="6389" y="715"/>
                  </a:lnTo>
                  <a:lnTo>
                    <a:pt x="6973" y="585"/>
                  </a:lnTo>
                  <a:lnTo>
                    <a:pt x="7580" y="499"/>
                  </a:lnTo>
                  <a:lnTo>
                    <a:pt x="8186" y="455"/>
                  </a:lnTo>
                  <a:close/>
                  <a:moveTo>
                    <a:pt x="8143" y="1"/>
                  </a:moveTo>
                  <a:lnTo>
                    <a:pt x="7493" y="66"/>
                  </a:lnTo>
                  <a:lnTo>
                    <a:pt x="6865" y="152"/>
                  </a:lnTo>
                  <a:lnTo>
                    <a:pt x="6215" y="304"/>
                  </a:lnTo>
                  <a:lnTo>
                    <a:pt x="5609" y="499"/>
                  </a:lnTo>
                  <a:lnTo>
                    <a:pt x="5003" y="715"/>
                  </a:lnTo>
                  <a:lnTo>
                    <a:pt x="4418" y="997"/>
                  </a:lnTo>
                  <a:lnTo>
                    <a:pt x="3855" y="1322"/>
                  </a:lnTo>
                  <a:lnTo>
                    <a:pt x="3335" y="1690"/>
                  </a:lnTo>
                  <a:lnTo>
                    <a:pt x="2815" y="2101"/>
                  </a:lnTo>
                  <a:lnTo>
                    <a:pt x="2577" y="2318"/>
                  </a:lnTo>
                  <a:lnTo>
                    <a:pt x="2339" y="2534"/>
                  </a:lnTo>
                  <a:lnTo>
                    <a:pt x="2122" y="2773"/>
                  </a:lnTo>
                  <a:lnTo>
                    <a:pt x="1906" y="3032"/>
                  </a:lnTo>
                  <a:lnTo>
                    <a:pt x="1689" y="3292"/>
                  </a:lnTo>
                  <a:lnTo>
                    <a:pt x="1516" y="3552"/>
                  </a:lnTo>
                  <a:lnTo>
                    <a:pt x="1148" y="4094"/>
                  </a:lnTo>
                  <a:lnTo>
                    <a:pt x="845" y="4635"/>
                  </a:lnTo>
                  <a:lnTo>
                    <a:pt x="585" y="5220"/>
                  </a:lnTo>
                  <a:lnTo>
                    <a:pt x="390" y="5826"/>
                  </a:lnTo>
                  <a:lnTo>
                    <a:pt x="217" y="6433"/>
                  </a:lnTo>
                  <a:lnTo>
                    <a:pt x="87" y="7039"/>
                  </a:lnTo>
                  <a:lnTo>
                    <a:pt x="22" y="7667"/>
                  </a:lnTo>
                  <a:lnTo>
                    <a:pt x="0" y="8295"/>
                  </a:lnTo>
                  <a:lnTo>
                    <a:pt x="22" y="8923"/>
                  </a:lnTo>
                  <a:lnTo>
                    <a:pt x="87" y="9551"/>
                  </a:lnTo>
                  <a:lnTo>
                    <a:pt x="217" y="10179"/>
                  </a:lnTo>
                  <a:lnTo>
                    <a:pt x="368" y="10786"/>
                  </a:lnTo>
                  <a:lnTo>
                    <a:pt x="585" y="11392"/>
                  </a:lnTo>
                  <a:lnTo>
                    <a:pt x="715" y="11695"/>
                  </a:lnTo>
                  <a:lnTo>
                    <a:pt x="866" y="11977"/>
                  </a:lnTo>
                  <a:lnTo>
                    <a:pt x="1018" y="12258"/>
                  </a:lnTo>
                  <a:lnTo>
                    <a:pt x="1169" y="12540"/>
                  </a:lnTo>
                  <a:lnTo>
                    <a:pt x="1364" y="12821"/>
                  </a:lnTo>
                  <a:lnTo>
                    <a:pt x="1538" y="13103"/>
                  </a:lnTo>
                  <a:lnTo>
                    <a:pt x="1754" y="13363"/>
                  </a:lnTo>
                  <a:lnTo>
                    <a:pt x="1949" y="13601"/>
                  </a:lnTo>
                  <a:lnTo>
                    <a:pt x="2404" y="14077"/>
                  </a:lnTo>
                  <a:lnTo>
                    <a:pt x="2880" y="14532"/>
                  </a:lnTo>
                  <a:lnTo>
                    <a:pt x="3378" y="14922"/>
                  </a:lnTo>
                  <a:lnTo>
                    <a:pt x="3920" y="15290"/>
                  </a:lnTo>
                  <a:lnTo>
                    <a:pt x="4483" y="15593"/>
                  </a:lnTo>
                  <a:lnTo>
                    <a:pt x="5068" y="15875"/>
                  </a:lnTo>
                  <a:lnTo>
                    <a:pt x="5674" y="16113"/>
                  </a:lnTo>
                  <a:lnTo>
                    <a:pt x="6280" y="16286"/>
                  </a:lnTo>
                  <a:lnTo>
                    <a:pt x="6908" y="16438"/>
                  </a:lnTo>
                  <a:lnTo>
                    <a:pt x="7558" y="16525"/>
                  </a:lnTo>
                  <a:lnTo>
                    <a:pt x="8208" y="16568"/>
                  </a:lnTo>
                  <a:lnTo>
                    <a:pt x="8858" y="16568"/>
                  </a:lnTo>
                  <a:lnTo>
                    <a:pt x="9507" y="16525"/>
                  </a:lnTo>
                  <a:lnTo>
                    <a:pt x="10157" y="16416"/>
                  </a:lnTo>
                  <a:lnTo>
                    <a:pt x="10525" y="16351"/>
                  </a:lnTo>
                  <a:lnTo>
                    <a:pt x="10872" y="16243"/>
                  </a:lnTo>
                  <a:lnTo>
                    <a:pt x="11218" y="16135"/>
                  </a:lnTo>
                  <a:lnTo>
                    <a:pt x="11565" y="16005"/>
                  </a:lnTo>
                  <a:lnTo>
                    <a:pt x="11890" y="15875"/>
                  </a:lnTo>
                  <a:lnTo>
                    <a:pt x="12214" y="15723"/>
                  </a:lnTo>
                  <a:lnTo>
                    <a:pt x="12539" y="15572"/>
                  </a:lnTo>
                  <a:lnTo>
                    <a:pt x="12842" y="15377"/>
                  </a:lnTo>
                  <a:lnTo>
                    <a:pt x="13146" y="15204"/>
                  </a:lnTo>
                  <a:lnTo>
                    <a:pt x="13449" y="14987"/>
                  </a:lnTo>
                  <a:lnTo>
                    <a:pt x="13730" y="14770"/>
                  </a:lnTo>
                  <a:lnTo>
                    <a:pt x="13990" y="14554"/>
                  </a:lnTo>
                  <a:lnTo>
                    <a:pt x="14250" y="14316"/>
                  </a:lnTo>
                  <a:lnTo>
                    <a:pt x="14510" y="14077"/>
                  </a:lnTo>
                  <a:lnTo>
                    <a:pt x="14748" y="13818"/>
                  </a:lnTo>
                  <a:lnTo>
                    <a:pt x="14986" y="13558"/>
                  </a:lnTo>
                  <a:lnTo>
                    <a:pt x="15203" y="13276"/>
                  </a:lnTo>
                  <a:lnTo>
                    <a:pt x="15420" y="12995"/>
                  </a:lnTo>
                  <a:lnTo>
                    <a:pt x="15614" y="12691"/>
                  </a:lnTo>
                  <a:lnTo>
                    <a:pt x="15809" y="12388"/>
                  </a:lnTo>
                  <a:lnTo>
                    <a:pt x="15983" y="12085"/>
                  </a:lnTo>
                  <a:lnTo>
                    <a:pt x="16134" y="11782"/>
                  </a:lnTo>
                  <a:lnTo>
                    <a:pt x="16286" y="11457"/>
                  </a:lnTo>
                  <a:lnTo>
                    <a:pt x="16416" y="11110"/>
                  </a:lnTo>
                  <a:lnTo>
                    <a:pt x="16546" y="10786"/>
                  </a:lnTo>
                  <a:lnTo>
                    <a:pt x="16632" y="10439"/>
                  </a:lnTo>
                  <a:lnTo>
                    <a:pt x="16719" y="10093"/>
                  </a:lnTo>
                  <a:lnTo>
                    <a:pt x="16806" y="9746"/>
                  </a:lnTo>
                  <a:lnTo>
                    <a:pt x="16871" y="9378"/>
                  </a:lnTo>
                  <a:lnTo>
                    <a:pt x="16914" y="9031"/>
                  </a:lnTo>
                  <a:lnTo>
                    <a:pt x="16936" y="8663"/>
                  </a:lnTo>
                  <a:lnTo>
                    <a:pt x="16957" y="8295"/>
                  </a:lnTo>
                  <a:lnTo>
                    <a:pt x="16936" y="7970"/>
                  </a:lnTo>
                  <a:lnTo>
                    <a:pt x="16914" y="7645"/>
                  </a:lnTo>
                  <a:lnTo>
                    <a:pt x="16827" y="6996"/>
                  </a:lnTo>
                  <a:lnTo>
                    <a:pt x="16697" y="6368"/>
                  </a:lnTo>
                  <a:lnTo>
                    <a:pt x="16524" y="5761"/>
                  </a:lnTo>
                  <a:lnTo>
                    <a:pt x="16307" y="5155"/>
                  </a:lnTo>
                  <a:lnTo>
                    <a:pt x="16026" y="4592"/>
                  </a:lnTo>
                  <a:lnTo>
                    <a:pt x="15723" y="4029"/>
                  </a:lnTo>
                  <a:lnTo>
                    <a:pt x="15376" y="3509"/>
                  </a:lnTo>
                  <a:lnTo>
                    <a:pt x="14986" y="3011"/>
                  </a:lnTo>
                  <a:lnTo>
                    <a:pt x="14553" y="2534"/>
                  </a:lnTo>
                  <a:lnTo>
                    <a:pt x="14099" y="2101"/>
                  </a:lnTo>
                  <a:lnTo>
                    <a:pt x="13600" y="1711"/>
                  </a:lnTo>
                  <a:lnTo>
                    <a:pt x="13081" y="1343"/>
                  </a:lnTo>
                  <a:lnTo>
                    <a:pt x="12518" y="1018"/>
                  </a:lnTo>
                  <a:lnTo>
                    <a:pt x="11954" y="715"/>
                  </a:lnTo>
                  <a:lnTo>
                    <a:pt x="11348" y="477"/>
                  </a:lnTo>
                  <a:lnTo>
                    <a:pt x="11023" y="390"/>
                  </a:lnTo>
                  <a:lnTo>
                    <a:pt x="10720" y="282"/>
                  </a:lnTo>
                  <a:lnTo>
                    <a:pt x="10070" y="152"/>
                  </a:lnTo>
                  <a:lnTo>
                    <a:pt x="9421" y="44"/>
                  </a:lnTo>
                  <a:lnTo>
                    <a:pt x="879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76"/>
            <p:cNvSpPr/>
            <p:nvPr/>
          </p:nvSpPr>
          <p:spPr>
            <a:xfrm>
              <a:off x="-1168925" y="-2907125"/>
              <a:ext cx="1015725" cy="994600"/>
            </a:xfrm>
            <a:custGeom>
              <a:avLst/>
              <a:gdLst/>
              <a:ahLst/>
              <a:cxnLst/>
              <a:rect l="l" t="t" r="r" b="b"/>
              <a:pathLst>
                <a:path w="40629" h="39784" extrusionOk="0">
                  <a:moveTo>
                    <a:pt x="26941" y="455"/>
                  </a:moveTo>
                  <a:lnTo>
                    <a:pt x="27158" y="476"/>
                  </a:lnTo>
                  <a:lnTo>
                    <a:pt x="27353" y="498"/>
                  </a:lnTo>
                  <a:lnTo>
                    <a:pt x="27569" y="520"/>
                  </a:lnTo>
                  <a:lnTo>
                    <a:pt x="27764" y="563"/>
                  </a:lnTo>
                  <a:lnTo>
                    <a:pt x="27959" y="628"/>
                  </a:lnTo>
                  <a:lnTo>
                    <a:pt x="28154" y="715"/>
                  </a:lnTo>
                  <a:lnTo>
                    <a:pt x="28327" y="801"/>
                  </a:lnTo>
                  <a:lnTo>
                    <a:pt x="28522" y="910"/>
                  </a:lnTo>
                  <a:lnTo>
                    <a:pt x="28696" y="1040"/>
                  </a:lnTo>
                  <a:lnTo>
                    <a:pt x="28847" y="1191"/>
                  </a:lnTo>
                  <a:lnTo>
                    <a:pt x="29020" y="1343"/>
                  </a:lnTo>
                  <a:lnTo>
                    <a:pt x="29259" y="1646"/>
                  </a:lnTo>
                  <a:lnTo>
                    <a:pt x="29497" y="1971"/>
                  </a:lnTo>
                  <a:lnTo>
                    <a:pt x="29692" y="2339"/>
                  </a:lnTo>
                  <a:lnTo>
                    <a:pt x="29865" y="2685"/>
                  </a:lnTo>
                  <a:lnTo>
                    <a:pt x="30017" y="3075"/>
                  </a:lnTo>
                  <a:lnTo>
                    <a:pt x="30147" y="3443"/>
                  </a:lnTo>
                  <a:lnTo>
                    <a:pt x="30385" y="4223"/>
                  </a:lnTo>
                  <a:lnTo>
                    <a:pt x="30601" y="5024"/>
                  </a:lnTo>
                  <a:lnTo>
                    <a:pt x="30818" y="5847"/>
                  </a:lnTo>
                  <a:lnTo>
                    <a:pt x="30948" y="6237"/>
                  </a:lnTo>
                  <a:lnTo>
                    <a:pt x="31099" y="6649"/>
                  </a:lnTo>
                  <a:lnTo>
                    <a:pt x="31273" y="7017"/>
                  </a:lnTo>
                  <a:lnTo>
                    <a:pt x="31468" y="7385"/>
                  </a:lnTo>
                  <a:lnTo>
                    <a:pt x="31684" y="7731"/>
                  </a:lnTo>
                  <a:lnTo>
                    <a:pt x="31944" y="8056"/>
                  </a:lnTo>
                  <a:lnTo>
                    <a:pt x="32226" y="8338"/>
                  </a:lnTo>
                  <a:lnTo>
                    <a:pt x="32529" y="8576"/>
                  </a:lnTo>
                  <a:lnTo>
                    <a:pt x="32875" y="8814"/>
                  </a:lnTo>
                  <a:lnTo>
                    <a:pt x="33222" y="9009"/>
                  </a:lnTo>
                  <a:lnTo>
                    <a:pt x="33590" y="9161"/>
                  </a:lnTo>
                  <a:lnTo>
                    <a:pt x="33980" y="9312"/>
                  </a:lnTo>
                  <a:lnTo>
                    <a:pt x="34370" y="9421"/>
                  </a:lnTo>
                  <a:lnTo>
                    <a:pt x="34803" y="9507"/>
                  </a:lnTo>
                  <a:lnTo>
                    <a:pt x="35734" y="9681"/>
                  </a:lnTo>
                  <a:lnTo>
                    <a:pt x="36730" y="9875"/>
                  </a:lnTo>
                  <a:lnTo>
                    <a:pt x="37207" y="9984"/>
                  </a:lnTo>
                  <a:lnTo>
                    <a:pt x="37705" y="10114"/>
                  </a:lnTo>
                  <a:lnTo>
                    <a:pt x="38160" y="10265"/>
                  </a:lnTo>
                  <a:lnTo>
                    <a:pt x="38593" y="10460"/>
                  </a:lnTo>
                  <a:lnTo>
                    <a:pt x="38809" y="10568"/>
                  </a:lnTo>
                  <a:lnTo>
                    <a:pt x="39004" y="10677"/>
                  </a:lnTo>
                  <a:lnTo>
                    <a:pt x="39177" y="10807"/>
                  </a:lnTo>
                  <a:lnTo>
                    <a:pt x="39351" y="10937"/>
                  </a:lnTo>
                  <a:lnTo>
                    <a:pt x="39502" y="11088"/>
                  </a:lnTo>
                  <a:lnTo>
                    <a:pt x="39654" y="11240"/>
                  </a:lnTo>
                  <a:lnTo>
                    <a:pt x="39784" y="11413"/>
                  </a:lnTo>
                  <a:lnTo>
                    <a:pt x="39892" y="11608"/>
                  </a:lnTo>
                  <a:lnTo>
                    <a:pt x="40000" y="11803"/>
                  </a:lnTo>
                  <a:lnTo>
                    <a:pt x="40065" y="12019"/>
                  </a:lnTo>
                  <a:lnTo>
                    <a:pt x="40130" y="12258"/>
                  </a:lnTo>
                  <a:lnTo>
                    <a:pt x="40174" y="12518"/>
                  </a:lnTo>
                  <a:lnTo>
                    <a:pt x="40195" y="12712"/>
                  </a:lnTo>
                  <a:lnTo>
                    <a:pt x="40195" y="12929"/>
                  </a:lnTo>
                  <a:lnTo>
                    <a:pt x="40174" y="13146"/>
                  </a:lnTo>
                  <a:lnTo>
                    <a:pt x="40152" y="13341"/>
                  </a:lnTo>
                  <a:lnTo>
                    <a:pt x="40065" y="13774"/>
                  </a:lnTo>
                  <a:lnTo>
                    <a:pt x="39935" y="14185"/>
                  </a:lnTo>
                  <a:lnTo>
                    <a:pt x="39762" y="14575"/>
                  </a:lnTo>
                  <a:lnTo>
                    <a:pt x="39567" y="14965"/>
                  </a:lnTo>
                  <a:lnTo>
                    <a:pt x="39372" y="15333"/>
                  </a:lnTo>
                  <a:lnTo>
                    <a:pt x="39156" y="15701"/>
                  </a:lnTo>
                  <a:lnTo>
                    <a:pt x="38853" y="16156"/>
                  </a:lnTo>
                  <a:lnTo>
                    <a:pt x="38528" y="16589"/>
                  </a:lnTo>
                  <a:lnTo>
                    <a:pt x="38203" y="17044"/>
                  </a:lnTo>
                  <a:lnTo>
                    <a:pt x="37878" y="17499"/>
                  </a:lnTo>
                  <a:lnTo>
                    <a:pt x="37575" y="17953"/>
                  </a:lnTo>
                  <a:lnTo>
                    <a:pt x="37445" y="18192"/>
                  </a:lnTo>
                  <a:lnTo>
                    <a:pt x="37315" y="18452"/>
                  </a:lnTo>
                  <a:lnTo>
                    <a:pt x="37207" y="18690"/>
                  </a:lnTo>
                  <a:lnTo>
                    <a:pt x="37120" y="18950"/>
                  </a:lnTo>
                  <a:lnTo>
                    <a:pt x="37033" y="19209"/>
                  </a:lnTo>
                  <a:lnTo>
                    <a:pt x="36990" y="19491"/>
                  </a:lnTo>
                  <a:lnTo>
                    <a:pt x="36968" y="19751"/>
                  </a:lnTo>
                  <a:lnTo>
                    <a:pt x="36968" y="20011"/>
                  </a:lnTo>
                  <a:lnTo>
                    <a:pt x="36990" y="20271"/>
                  </a:lnTo>
                  <a:lnTo>
                    <a:pt x="37033" y="20509"/>
                  </a:lnTo>
                  <a:lnTo>
                    <a:pt x="37098" y="20725"/>
                  </a:lnTo>
                  <a:lnTo>
                    <a:pt x="37185" y="20964"/>
                  </a:lnTo>
                  <a:lnTo>
                    <a:pt x="37272" y="21159"/>
                  </a:lnTo>
                  <a:lnTo>
                    <a:pt x="37402" y="21375"/>
                  </a:lnTo>
                  <a:lnTo>
                    <a:pt x="37532" y="21570"/>
                  </a:lnTo>
                  <a:lnTo>
                    <a:pt x="37683" y="21765"/>
                  </a:lnTo>
                  <a:lnTo>
                    <a:pt x="37986" y="22133"/>
                  </a:lnTo>
                  <a:lnTo>
                    <a:pt x="38333" y="22501"/>
                  </a:lnTo>
                  <a:lnTo>
                    <a:pt x="38701" y="22869"/>
                  </a:lnTo>
                  <a:lnTo>
                    <a:pt x="39004" y="23194"/>
                  </a:lnTo>
                  <a:lnTo>
                    <a:pt x="39286" y="23562"/>
                  </a:lnTo>
                  <a:lnTo>
                    <a:pt x="39416" y="23757"/>
                  </a:lnTo>
                  <a:lnTo>
                    <a:pt x="39546" y="23974"/>
                  </a:lnTo>
                  <a:lnTo>
                    <a:pt x="39654" y="24169"/>
                  </a:lnTo>
                  <a:lnTo>
                    <a:pt x="39740" y="24385"/>
                  </a:lnTo>
                  <a:lnTo>
                    <a:pt x="39805" y="24602"/>
                  </a:lnTo>
                  <a:lnTo>
                    <a:pt x="39870" y="24819"/>
                  </a:lnTo>
                  <a:lnTo>
                    <a:pt x="39914" y="25057"/>
                  </a:lnTo>
                  <a:lnTo>
                    <a:pt x="39935" y="25273"/>
                  </a:lnTo>
                  <a:lnTo>
                    <a:pt x="39935" y="25512"/>
                  </a:lnTo>
                  <a:lnTo>
                    <a:pt x="39914" y="25750"/>
                  </a:lnTo>
                  <a:lnTo>
                    <a:pt x="39870" y="25966"/>
                  </a:lnTo>
                  <a:lnTo>
                    <a:pt x="39784" y="26205"/>
                  </a:lnTo>
                  <a:lnTo>
                    <a:pt x="39719" y="26356"/>
                  </a:lnTo>
                  <a:lnTo>
                    <a:pt x="39654" y="26508"/>
                  </a:lnTo>
                  <a:lnTo>
                    <a:pt x="39546" y="26659"/>
                  </a:lnTo>
                  <a:lnTo>
                    <a:pt x="39437" y="26789"/>
                  </a:lnTo>
                  <a:lnTo>
                    <a:pt x="39199" y="27028"/>
                  </a:lnTo>
                  <a:lnTo>
                    <a:pt x="38939" y="27244"/>
                  </a:lnTo>
                  <a:lnTo>
                    <a:pt x="38636" y="27417"/>
                  </a:lnTo>
                  <a:lnTo>
                    <a:pt x="38333" y="27569"/>
                  </a:lnTo>
                  <a:lnTo>
                    <a:pt x="38008" y="27721"/>
                  </a:lnTo>
                  <a:lnTo>
                    <a:pt x="37683" y="27829"/>
                  </a:lnTo>
                  <a:lnTo>
                    <a:pt x="37012" y="28067"/>
                  </a:lnTo>
                  <a:lnTo>
                    <a:pt x="36319" y="28305"/>
                  </a:lnTo>
                  <a:lnTo>
                    <a:pt x="35626" y="28544"/>
                  </a:lnTo>
                  <a:lnTo>
                    <a:pt x="35301" y="28673"/>
                  </a:lnTo>
                  <a:lnTo>
                    <a:pt x="34954" y="28825"/>
                  </a:lnTo>
                  <a:lnTo>
                    <a:pt x="34651" y="28998"/>
                  </a:lnTo>
                  <a:lnTo>
                    <a:pt x="34348" y="29193"/>
                  </a:lnTo>
                  <a:lnTo>
                    <a:pt x="34088" y="29410"/>
                  </a:lnTo>
                  <a:lnTo>
                    <a:pt x="33850" y="29648"/>
                  </a:lnTo>
                  <a:lnTo>
                    <a:pt x="33633" y="29908"/>
                  </a:lnTo>
                  <a:lnTo>
                    <a:pt x="33460" y="30211"/>
                  </a:lnTo>
                  <a:lnTo>
                    <a:pt x="33330" y="30536"/>
                  </a:lnTo>
                  <a:lnTo>
                    <a:pt x="33287" y="30709"/>
                  </a:lnTo>
                  <a:lnTo>
                    <a:pt x="33243" y="30882"/>
                  </a:lnTo>
                  <a:lnTo>
                    <a:pt x="33222" y="31229"/>
                  </a:lnTo>
                  <a:lnTo>
                    <a:pt x="33200" y="31554"/>
                  </a:lnTo>
                  <a:lnTo>
                    <a:pt x="33222" y="31900"/>
                  </a:lnTo>
                  <a:lnTo>
                    <a:pt x="33243" y="32225"/>
                  </a:lnTo>
                  <a:lnTo>
                    <a:pt x="33330" y="32897"/>
                  </a:lnTo>
                  <a:lnTo>
                    <a:pt x="33352" y="33243"/>
                  </a:lnTo>
                  <a:lnTo>
                    <a:pt x="33373" y="33568"/>
                  </a:lnTo>
                  <a:lnTo>
                    <a:pt x="33373" y="33979"/>
                  </a:lnTo>
                  <a:lnTo>
                    <a:pt x="33352" y="34174"/>
                  </a:lnTo>
                  <a:lnTo>
                    <a:pt x="33308" y="34369"/>
                  </a:lnTo>
                  <a:lnTo>
                    <a:pt x="33265" y="34542"/>
                  </a:lnTo>
                  <a:lnTo>
                    <a:pt x="33200" y="34716"/>
                  </a:lnTo>
                  <a:lnTo>
                    <a:pt x="33135" y="34889"/>
                  </a:lnTo>
                  <a:lnTo>
                    <a:pt x="33049" y="35041"/>
                  </a:lnTo>
                  <a:lnTo>
                    <a:pt x="32940" y="35192"/>
                  </a:lnTo>
                  <a:lnTo>
                    <a:pt x="32832" y="35322"/>
                  </a:lnTo>
                  <a:lnTo>
                    <a:pt x="32702" y="35474"/>
                  </a:lnTo>
                  <a:lnTo>
                    <a:pt x="32572" y="35604"/>
                  </a:lnTo>
                  <a:lnTo>
                    <a:pt x="32421" y="35712"/>
                  </a:lnTo>
                  <a:lnTo>
                    <a:pt x="32269" y="35842"/>
                  </a:lnTo>
                  <a:lnTo>
                    <a:pt x="31901" y="36037"/>
                  </a:lnTo>
                  <a:lnTo>
                    <a:pt x="31619" y="36188"/>
                  </a:lnTo>
                  <a:lnTo>
                    <a:pt x="31316" y="36297"/>
                  </a:lnTo>
                  <a:lnTo>
                    <a:pt x="31013" y="36383"/>
                  </a:lnTo>
                  <a:lnTo>
                    <a:pt x="30731" y="36448"/>
                  </a:lnTo>
                  <a:lnTo>
                    <a:pt x="30428" y="36513"/>
                  </a:lnTo>
                  <a:lnTo>
                    <a:pt x="30125" y="36535"/>
                  </a:lnTo>
                  <a:lnTo>
                    <a:pt x="29822" y="36556"/>
                  </a:lnTo>
                  <a:lnTo>
                    <a:pt x="29519" y="36556"/>
                  </a:lnTo>
                  <a:lnTo>
                    <a:pt x="29215" y="36535"/>
                  </a:lnTo>
                  <a:lnTo>
                    <a:pt x="28912" y="36513"/>
                  </a:lnTo>
                  <a:lnTo>
                    <a:pt x="28306" y="36427"/>
                  </a:lnTo>
                  <a:lnTo>
                    <a:pt x="27699" y="36275"/>
                  </a:lnTo>
                  <a:lnTo>
                    <a:pt x="27093" y="36123"/>
                  </a:lnTo>
                  <a:lnTo>
                    <a:pt x="26075" y="35820"/>
                  </a:lnTo>
                  <a:lnTo>
                    <a:pt x="25534" y="35669"/>
                  </a:lnTo>
                  <a:lnTo>
                    <a:pt x="24992" y="35560"/>
                  </a:lnTo>
                  <a:lnTo>
                    <a:pt x="24451" y="35474"/>
                  </a:lnTo>
                  <a:lnTo>
                    <a:pt x="24169" y="35430"/>
                  </a:lnTo>
                  <a:lnTo>
                    <a:pt x="23346" y="35430"/>
                  </a:lnTo>
                  <a:lnTo>
                    <a:pt x="23087" y="35474"/>
                  </a:lnTo>
                  <a:lnTo>
                    <a:pt x="22827" y="35539"/>
                  </a:lnTo>
                  <a:lnTo>
                    <a:pt x="22523" y="35625"/>
                  </a:lnTo>
                  <a:lnTo>
                    <a:pt x="22220" y="35755"/>
                  </a:lnTo>
                  <a:lnTo>
                    <a:pt x="21960" y="35928"/>
                  </a:lnTo>
                  <a:lnTo>
                    <a:pt x="21700" y="36123"/>
                  </a:lnTo>
                  <a:lnTo>
                    <a:pt x="21441" y="36340"/>
                  </a:lnTo>
                  <a:lnTo>
                    <a:pt x="21224" y="36578"/>
                  </a:lnTo>
                  <a:lnTo>
                    <a:pt x="20791" y="37055"/>
                  </a:lnTo>
                  <a:lnTo>
                    <a:pt x="20379" y="37596"/>
                  </a:lnTo>
                  <a:lnTo>
                    <a:pt x="19946" y="38137"/>
                  </a:lnTo>
                  <a:lnTo>
                    <a:pt x="19708" y="38397"/>
                  </a:lnTo>
                  <a:lnTo>
                    <a:pt x="19470" y="38657"/>
                  </a:lnTo>
                  <a:lnTo>
                    <a:pt x="19210" y="38874"/>
                  </a:lnTo>
                  <a:lnTo>
                    <a:pt x="18928" y="39069"/>
                  </a:lnTo>
                  <a:lnTo>
                    <a:pt x="18755" y="39155"/>
                  </a:lnTo>
                  <a:lnTo>
                    <a:pt x="18582" y="39242"/>
                  </a:lnTo>
                  <a:lnTo>
                    <a:pt x="18409" y="39285"/>
                  </a:lnTo>
                  <a:lnTo>
                    <a:pt x="18235" y="39329"/>
                  </a:lnTo>
                  <a:lnTo>
                    <a:pt x="18062" y="39350"/>
                  </a:lnTo>
                  <a:lnTo>
                    <a:pt x="17867" y="39350"/>
                  </a:lnTo>
                  <a:lnTo>
                    <a:pt x="17694" y="39329"/>
                  </a:lnTo>
                  <a:lnTo>
                    <a:pt x="17521" y="39307"/>
                  </a:lnTo>
                  <a:lnTo>
                    <a:pt x="17174" y="39220"/>
                  </a:lnTo>
                  <a:lnTo>
                    <a:pt x="16828" y="39069"/>
                  </a:lnTo>
                  <a:lnTo>
                    <a:pt x="16503" y="38895"/>
                  </a:lnTo>
                  <a:lnTo>
                    <a:pt x="16178" y="38701"/>
                  </a:lnTo>
                  <a:lnTo>
                    <a:pt x="15896" y="38462"/>
                  </a:lnTo>
                  <a:lnTo>
                    <a:pt x="15637" y="38202"/>
                  </a:lnTo>
                  <a:lnTo>
                    <a:pt x="15420" y="37921"/>
                  </a:lnTo>
                  <a:lnTo>
                    <a:pt x="15203" y="37618"/>
                  </a:lnTo>
                  <a:lnTo>
                    <a:pt x="15009" y="37293"/>
                  </a:lnTo>
                  <a:lnTo>
                    <a:pt x="14835" y="36968"/>
                  </a:lnTo>
                  <a:lnTo>
                    <a:pt x="14489" y="36318"/>
                  </a:lnTo>
                  <a:lnTo>
                    <a:pt x="14316" y="35972"/>
                  </a:lnTo>
                  <a:lnTo>
                    <a:pt x="14121" y="35669"/>
                  </a:lnTo>
                  <a:lnTo>
                    <a:pt x="13926" y="35365"/>
                  </a:lnTo>
                  <a:lnTo>
                    <a:pt x="13709" y="35062"/>
                  </a:lnTo>
                  <a:lnTo>
                    <a:pt x="13471" y="34802"/>
                  </a:lnTo>
                  <a:lnTo>
                    <a:pt x="13189" y="34564"/>
                  </a:lnTo>
                  <a:lnTo>
                    <a:pt x="12886" y="34348"/>
                  </a:lnTo>
                  <a:lnTo>
                    <a:pt x="12735" y="34261"/>
                  </a:lnTo>
                  <a:lnTo>
                    <a:pt x="12540" y="34174"/>
                  </a:lnTo>
                  <a:lnTo>
                    <a:pt x="12172" y="34066"/>
                  </a:lnTo>
                  <a:lnTo>
                    <a:pt x="11803" y="33979"/>
                  </a:lnTo>
                  <a:lnTo>
                    <a:pt x="11435" y="33936"/>
                  </a:lnTo>
                  <a:lnTo>
                    <a:pt x="11045" y="33914"/>
                  </a:lnTo>
                  <a:lnTo>
                    <a:pt x="10677" y="33936"/>
                  </a:lnTo>
                  <a:lnTo>
                    <a:pt x="10287" y="34001"/>
                  </a:lnTo>
                  <a:lnTo>
                    <a:pt x="9919" y="34066"/>
                  </a:lnTo>
                  <a:lnTo>
                    <a:pt x="9529" y="34153"/>
                  </a:lnTo>
                  <a:lnTo>
                    <a:pt x="8815" y="34326"/>
                  </a:lnTo>
                  <a:lnTo>
                    <a:pt x="8447" y="34434"/>
                  </a:lnTo>
                  <a:lnTo>
                    <a:pt x="8078" y="34521"/>
                  </a:lnTo>
                  <a:lnTo>
                    <a:pt x="7710" y="34586"/>
                  </a:lnTo>
                  <a:lnTo>
                    <a:pt x="7342" y="34607"/>
                  </a:lnTo>
                  <a:lnTo>
                    <a:pt x="6779" y="34607"/>
                  </a:lnTo>
                  <a:lnTo>
                    <a:pt x="6606" y="34564"/>
                  </a:lnTo>
                  <a:lnTo>
                    <a:pt x="6389" y="34521"/>
                  </a:lnTo>
                  <a:lnTo>
                    <a:pt x="6194" y="34434"/>
                  </a:lnTo>
                  <a:lnTo>
                    <a:pt x="6043" y="34326"/>
                  </a:lnTo>
                  <a:lnTo>
                    <a:pt x="5891" y="34196"/>
                  </a:lnTo>
                  <a:lnTo>
                    <a:pt x="5740" y="34044"/>
                  </a:lnTo>
                  <a:lnTo>
                    <a:pt x="5631" y="33893"/>
                  </a:lnTo>
                  <a:lnTo>
                    <a:pt x="5523" y="33719"/>
                  </a:lnTo>
                  <a:lnTo>
                    <a:pt x="5458" y="33525"/>
                  </a:lnTo>
                  <a:lnTo>
                    <a:pt x="5371" y="33330"/>
                  </a:lnTo>
                  <a:lnTo>
                    <a:pt x="5328" y="33113"/>
                  </a:lnTo>
                  <a:lnTo>
                    <a:pt x="5285" y="32918"/>
                  </a:lnTo>
                  <a:lnTo>
                    <a:pt x="5241" y="32702"/>
                  </a:lnTo>
                  <a:lnTo>
                    <a:pt x="5220" y="32290"/>
                  </a:lnTo>
                  <a:lnTo>
                    <a:pt x="5241" y="31879"/>
                  </a:lnTo>
                  <a:lnTo>
                    <a:pt x="5263" y="31662"/>
                  </a:lnTo>
                  <a:lnTo>
                    <a:pt x="5306" y="31446"/>
                  </a:lnTo>
                  <a:lnTo>
                    <a:pt x="5415" y="31034"/>
                  </a:lnTo>
                  <a:lnTo>
                    <a:pt x="5566" y="30601"/>
                  </a:lnTo>
                  <a:lnTo>
                    <a:pt x="5718" y="30211"/>
                  </a:lnTo>
                  <a:lnTo>
                    <a:pt x="6064" y="29388"/>
                  </a:lnTo>
                  <a:lnTo>
                    <a:pt x="6216" y="28977"/>
                  </a:lnTo>
                  <a:lnTo>
                    <a:pt x="6346" y="28544"/>
                  </a:lnTo>
                  <a:lnTo>
                    <a:pt x="6389" y="28327"/>
                  </a:lnTo>
                  <a:lnTo>
                    <a:pt x="6411" y="28132"/>
                  </a:lnTo>
                  <a:lnTo>
                    <a:pt x="6411" y="27915"/>
                  </a:lnTo>
                  <a:lnTo>
                    <a:pt x="6411" y="27721"/>
                  </a:lnTo>
                  <a:lnTo>
                    <a:pt x="6389" y="27504"/>
                  </a:lnTo>
                  <a:lnTo>
                    <a:pt x="6346" y="27309"/>
                  </a:lnTo>
                  <a:lnTo>
                    <a:pt x="6303" y="27136"/>
                  </a:lnTo>
                  <a:lnTo>
                    <a:pt x="6238" y="26941"/>
                  </a:lnTo>
                  <a:lnTo>
                    <a:pt x="6173" y="26768"/>
                  </a:lnTo>
                  <a:lnTo>
                    <a:pt x="6086" y="26573"/>
                  </a:lnTo>
                  <a:lnTo>
                    <a:pt x="5869" y="26226"/>
                  </a:lnTo>
                  <a:lnTo>
                    <a:pt x="5610" y="25901"/>
                  </a:lnTo>
                  <a:lnTo>
                    <a:pt x="5306" y="25598"/>
                  </a:lnTo>
                  <a:lnTo>
                    <a:pt x="5003" y="25360"/>
                  </a:lnTo>
                  <a:lnTo>
                    <a:pt x="4700" y="25122"/>
                  </a:lnTo>
                  <a:lnTo>
                    <a:pt x="4375" y="24927"/>
                  </a:lnTo>
                  <a:lnTo>
                    <a:pt x="4050" y="24732"/>
                  </a:lnTo>
                  <a:lnTo>
                    <a:pt x="3357" y="24385"/>
                  </a:lnTo>
                  <a:lnTo>
                    <a:pt x="2664" y="24061"/>
                  </a:lnTo>
                  <a:lnTo>
                    <a:pt x="2361" y="23909"/>
                  </a:lnTo>
                  <a:lnTo>
                    <a:pt x="2080" y="23757"/>
                  </a:lnTo>
                  <a:lnTo>
                    <a:pt x="1776" y="23584"/>
                  </a:lnTo>
                  <a:lnTo>
                    <a:pt x="1516" y="23389"/>
                  </a:lnTo>
                  <a:lnTo>
                    <a:pt x="1278" y="23151"/>
                  </a:lnTo>
                  <a:lnTo>
                    <a:pt x="1170" y="23021"/>
                  </a:lnTo>
                  <a:lnTo>
                    <a:pt x="1083" y="22891"/>
                  </a:lnTo>
                  <a:lnTo>
                    <a:pt x="1018" y="22740"/>
                  </a:lnTo>
                  <a:lnTo>
                    <a:pt x="953" y="22588"/>
                  </a:lnTo>
                  <a:lnTo>
                    <a:pt x="910" y="22415"/>
                  </a:lnTo>
                  <a:lnTo>
                    <a:pt x="888" y="22241"/>
                  </a:lnTo>
                  <a:lnTo>
                    <a:pt x="888" y="22003"/>
                  </a:lnTo>
                  <a:lnTo>
                    <a:pt x="888" y="21765"/>
                  </a:lnTo>
                  <a:lnTo>
                    <a:pt x="932" y="21527"/>
                  </a:lnTo>
                  <a:lnTo>
                    <a:pt x="997" y="21310"/>
                  </a:lnTo>
                  <a:lnTo>
                    <a:pt x="1062" y="21094"/>
                  </a:lnTo>
                  <a:lnTo>
                    <a:pt x="1170" y="20877"/>
                  </a:lnTo>
                  <a:lnTo>
                    <a:pt x="1387" y="20466"/>
                  </a:lnTo>
                  <a:lnTo>
                    <a:pt x="1625" y="20054"/>
                  </a:lnTo>
                  <a:lnTo>
                    <a:pt x="1906" y="19664"/>
                  </a:lnTo>
                  <a:lnTo>
                    <a:pt x="2166" y="19274"/>
                  </a:lnTo>
                  <a:lnTo>
                    <a:pt x="2426" y="18885"/>
                  </a:lnTo>
                  <a:lnTo>
                    <a:pt x="2621" y="18538"/>
                  </a:lnTo>
                  <a:lnTo>
                    <a:pt x="2686" y="18365"/>
                  </a:lnTo>
                  <a:lnTo>
                    <a:pt x="2773" y="18170"/>
                  </a:lnTo>
                  <a:lnTo>
                    <a:pt x="2838" y="17975"/>
                  </a:lnTo>
                  <a:lnTo>
                    <a:pt x="2881" y="17802"/>
                  </a:lnTo>
                  <a:lnTo>
                    <a:pt x="2902" y="17607"/>
                  </a:lnTo>
                  <a:lnTo>
                    <a:pt x="2881" y="17390"/>
                  </a:lnTo>
                  <a:lnTo>
                    <a:pt x="2859" y="17174"/>
                  </a:lnTo>
                  <a:lnTo>
                    <a:pt x="2794" y="16979"/>
                  </a:lnTo>
                  <a:lnTo>
                    <a:pt x="2708" y="16806"/>
                  </a:lnTo>
                  <a:lnTo>
                    <a:pt x="2599" y="16632"/>
                  </a:lnTo>
                  <a:lnTo>
                    <a:pt x="2469" y="16459"/>
                  </a:lnTo>
                  <a:lnTo>
                    <a:pt x="2318" y="16329"/>
                  </a:lnTo>
                  <a:lnTo>
                    <a:pt x="2166" y="16178"/>
                  </a:lnTo>
                  <a:lnTo>
                    <a:pt x="2002" y="16054"/>
                  </a:lnTo>
                  <a:lnTo>
                    <a:pt x="1690" y="15723"/>
                  </a:lnTo>
                  <a:lnTo>
                    <a:pt x="1365" y="15311"/>
                  </a:lnTo>
                  <a:lnTo>
                    <a:pt x="1083" y="14900"/>
                  </a:lnTo>
                  <a:lnTo>
                    <a:pt x="953" y="14662"/>
                  </a:lnTo>
                  <a:lnTo>
                    <a:pt x="845" y="14445"/>
                  </a:lnTo>
                  <a:lnTo>
                    <a:pt x="737" y="14207"/>
                  </a:lnTo>
                  <a:lnTo>
                    <a:pt x="650" y="13969"/>
                  </a:lnTo>
                  <a:lnTo>
                    <a:pt x="585" y="13730"/>
                  </a:lnTo>
                  <a:lnTo>
                    <a:pt x="520" y="13470"/>
                  </a:lnTo>
                  <a:lnTo>
                    <a:pt x="477" y="13232"/>
                  </a:lnTo>
                  <a:lnTo>
                    <a:pt x="455" y="12972"/>
                  </a:lnTo>
                  <a:lnTo>
                    <a:pt x="455" y="12712"/>
                  </a:lnTo>
                  <a:lnTo>
                    <a:pt x="455" y="12453"/>
                  </a:lnTo>
                  <a:lnTo>
                    <a:pt x="499" y="12171"/>
                  </a:lnTo>
                  <a:lnTo>
                    <a:pt x="542" y="11911"/>
                  </a:lnTo>
                  <a:lnTo>
                    <a:pt x="629" y="11673"/>
                  </a:lnTo>
                  <a:lnTo>
                    <a:pt x="715" y="11413"/>
                  </a:lnTo>
                  <a:lnTo>
                    <a:pt x="823" y="11197"/>
                  </a:lnTo>
                  <a:lnTo>
                    <a:pt x="953" y="10958"/>
                  </a:lnTo>
                  <a:lnTo>
                    <a:pt x="1105" y="10742"/>
                  </a:lnTo>
                  <a:lnTo>
                    <a:pt x="1278" y="10547"/>
                  </a:lnTo>
                  <a:lnTo>
                    <a:pt x="1452" y="10352"/>
                  </a:lnTo>
                  <a:lnTo>
                    <a:pt x="1646" y="10157"/>
                  </a:lnTo>
                  <a:lnTo>
                    <a:pt x="1841" y="9984"/>
                  </a:lnTo>
                  <a:lnTo>
                    <a:pt x="2058" y="9832"/>
                  </a:lnTo>
                  <a:lnTo>
                    <a:pt x="2274" y="9702"/>
                  </a:lnTo>
                  <a:lnTo>
                    <a:pt x="2513" y="9572"/>
                  </a:lnTo>
                  <a:lnTo>
                    <a:pt x="2751" y="9464"/>
                  </a:lnTo>
                  <a:lnTo>
                    <a:pt x="3011" y="9356"/>
                  </a:lnTo>
                  <a:lnTo>
                    <a:pt x="3487" y="9226"/>
                  </a:lnTo>
                  <a:lnTo>
                    <a:pt x="3985" y="9096"/>
                  </a:lnTo>
                  <a:lnTo>
                    <a:pt x="4483" y="9009"/>
                  </a:lnTo>
                  <a:lnTo>
                    <a:pt x="5003" y="8923"/>
                  </a:lnTo>
                  <a:lnTo>
                    <a:pt x="5501" y="8836"/>
                  </a:lnTo>
                  <a:lnTo>
                    <a:pt x="5999" y="8749"/>
                  </a:lnTo>
                  <a:lnTo>
                    <a:pt x="6498" y="8641"/>
                  </a:lnTo>
                  <a:lnTo>
                    <a:pt x="6996" y="8489"/>
                  </a:lnTo>
                  <a:lnTo>
                    <a:pt x="7364" y="8316"/>
                  </a:lnTo>
                  <a:lnTo>
                    <a:pt x="7732" y="8143"/>
                  </a:lnTo>
                  <a:lnTo>
                    <a:pt x="8057" y="7905"/>
                  </a:lnTo>
                  <a:lnTo>
                    <a:pt x="8360" y="7645"/>
                  </a:lnTo>
                  <a:lnTo>
                    <a:pt x="8620" y="7363"/>
                  </a:lnTo>
                  <a:lnTo>
                    <a:pt x="8858" y="7038"/>
                  </a:lnTo>
                  <a:lnTo>
                    <a:pt x="9053" y="6692"/>
                  </a:lnTo>
                  <a:lnTo>
                    <a:pt x="9226" y="6302"/>
                  </a:lnTo>
                  <a:lnTo>
                    <a:pt x="9313" y="5956"/>
                  </a:lnTo>
                  <a:lnTo>
                    <a:pt x="9399" y="5587"/>
                  </a:lnTo>
                  <a:lnTo>
                    <a:pt x="9464" y="5241"/>
                  </a:lnTo>
                  <a:lnTo>
                    <a:pt x="9486" y="4873"/>
                  </a:lnTo>
                  <a:lnTo>
                    <a:pt x="9573" y="4158"/>
                  </a:lnTo>
                  <a:lnTo>
                    <a:pt x="9594" y="3790"/>
                  </a:lnTo>
                  <a:lnTo>
                    <a:pt x="9659" y="3443"/>
                  </a:lnTo>
                  <a:lnTo>
                    <a:pt x="9746" y="3010"/>
                  </a:lnTo>
                  <a:lnTo>
                    <a:pt x="9876" y="2620"/>
                  </a:lnTo>
                  <a:lnTo>
                    <a:pt x="9963" y="2447"/>
                  </a:lnTo>
                  <a:lnTo>
                    <a:pt x="10049" y="2274"/>
                  </a:lnTo>
                  <a:lnTo>
                    <a:pt x="10157" y="2101"/>
                  </a:lnTo>
                  <a:lnTo>
                    <a:pt x="10266" y="1949"/>
                  </a:lnTo>
                  <a:lnTo>
                    <a:pt x="10396" y="1798"/>
                  </a:lnTo>
                  <a:lnTo>
                    <a:pt x="10526" y="1668"/>
                  </a:lnTo>
                  <a:lnTo>
                    <a:pt x="10677" y="1538"/>
                  </a:lnTo>
                  <a:lnTo>
                    <a:pt x="10829" y="1408"/>
                  </a:lnTo>
                  <a:lnTo>
                    <a:pt x="11002" y="1299"/>
                  </a:lnTo>
                  <a:lnTo>
                    <a:pt x="11197" y="1213"/>
                  </a:lnTo>
                  <a:lnTo>
                    <a:pt x="11392" y="1105"/>
                  </a:lnTo>
                  <a:lnTo>
                    <a:pt x="11587" y="1040"/>
                  </a:lnTo>
                  <a:lnTo>
                    <a:pt x="11868" y="931"/>
                  </a:lnTo>
                  <a:lnTo>
                    <a:pt x="12150" y="866"/>
                  </a:lnTo>
                  <a:lnTo>
                    <a:pt x="12431" y="801"/>
                  </a:lnTo>
                  <a:lnTo>
                    <a:pt x="12713" y="780"/>
                  </a:lnTo>
                  <a:lnTo>
                    <a:pt x="12995" y="758"/>
                  </a:lnTo>
                  <a:lnTo>
                    <a:pt x="13254" y="758"/>
                  </a:lnTo>
                  <a:lnTo>
                    <a:pt x="13536" y="780"/>
                  </a:lnTo>
                  <a:lnTo>
                    <a:pt x="13796" y="823"/>
                  </a:lnTo>
                  <a:lnTo>
                    <a:pt x="14077" y="888"/>
                  </a:lnTo>
                  <a:lnTo>
                    <a:pt x="14337" y="953"/>
                  </a:lnTo>
                  <a:lnTo>
                    <a:pt x="14857" y="1126"/>
                  </a:lnTo>
                  <a:lnTo>
                    <a:pt x="15398" y="1343"/>
                  </a:lnTo>
                  <a:lnTo>
                    <a:pt x="15918" y="1603"/>
                  </a:lnTo>
                  <a:lnTo>
                    <a:pt x="16828" y="2101"/>
                  </a:lnTo>
                  <a:lnTo>
                    <a:pt x="17304" y="2361"/>
                  </a:lnTo>
                  <a:lnTo>
                    <a:pt x="17781" y="2599"/>
                  </a:lnTo>
                  <a:lnTo>
                    <a:pt x="18257" y="2815"/>
                  </a:lnTo>
                  <a:lnTo>
                    <a:pt x="18755" y="3010"/>
                  </a:lnTo>
                  <a:lnTo>
                    <a:pt x="19253" y="3162"/>
                  </a:lnTo>
                  <a:lnTo>
                    <a:pt x="19513" y="3205"/>
                  </a:lnTo>
                  <a:lnTo>
                    <a:pt x="19773" y="3249"/>
                  </a:lnTo>
                  <a:lnTo>
                    <a:pt x="20011" y="3270"/>
                  </a:lnTo>
                  <a:lnTo>
                    <a:pt x="20444" y="3270"/>
                  </a:lnTo>
                  <a:lnTo>
                    <a:pt x="20661" y="3249"/>
                  </a:lnTo>
                  <a:lnTo>
                    <a:pt x="21072" y="3184"/>
                  </a:lnTo>
                  <a:lnTo>
                    <a:pt x="21462" y="3054"/>
                  </a:lnTo>
                  <a:lnTo>
                    <a:pt x="21852" y="2902"/>
                  </a:lnTo>
                  <a:lnTo>
                    <a:pt x="22220" y="2729"/>
                  </a:lnTo>
                  <a:lnTo>
                    <a:pt x="22588" y="2512"/>
                  </a:lnTo>
                  <a:lnTo>
                    <a:pt x="22935" y="2296"/>
                  </a:lnTo>
                  <a:lnTo>
                    <a:pt x="23628" y="1819"/>
                  </a:lnTo>
                  <a:lnTo>
                    <a:pt x="24343" y="1343"/>
                  </a:lnTo>
                  <a:lnTo>
                    <a:pt x="24711" y="1126"/>
                  </a:lnTo>
                  <a:lnTo>
                    <a:pt x="25079" y="931"/>
                  </a:lnTo>
                  <a:lnTo>
                    <a:pt x="25469" y="758"/>
                  </a:lnTo>
                  <a:lnTo>
                    <a:pt x="25880" y="628"/>
                  </a:lnTo>
                  <a:lnTo>
                    <a:pt x="26313" y="520"/>
                  </a:lnTo>
                  <a:lnTo>
                    <a:pt x="26725" y="476"/>
                  </a:lnTo>
                  <a:lnTo>
                    <a:pt x="26941" y="455"/>
                  </a:lnTo>
                  <a:close/>
                  <a:moveTo>
                    <a:pt x="26833" y="0"/>
                  </a:moveTo>
                  <a:lnTo>
                    <a:pt x="26400" y="43"/>
                  </a:lnTo>
                  <a:lnTo>
                    <a:pt x="25989" y="130"/>
                  </a:lnTo>
                  <a:lnTo>
                    <a:pt x="25577" y="238"/>
                  </a:lnTo>
                  <a:lnTo>
                    <a:pt x="25166" y="390"/>
                  </a:lnTo>
                  <a:lnTo>
                    <a:pt x="24776" y="585"/>
                  </a:lnTo>
                  <a:lnTo>
                    <a:pt x="24408" y="780"/>
                  </a:lnTo>
                  <a:lnTo>
                    <a:pt x="24039" y="1018"/>
                  </a:lnTo>
                  <a:lnTo>
                    <a:pt x="23671" y="1278"/>
                  </a:lnTo>
                  <a:lnTo>
                    <a:pt x="22957" y="1776"/>
                  </a:lnTo>
                  <a:lnTo>
                    <a:pt x="22588" y="2014"/>
                  </a:lnTo>
                  <a:lnTo>
                    <a:pt x="22220" y="2252"/>
                  </a:lnTo>
                  <a:lnTo>
                    <a:pt x="22004" y="2361"/>
                  </a:lnTo>
                  <a:lnTo>
                    <a:pt x="21765" y="2469"/>
                  </a:lnTo>
                  <a:lnTo>
                    <a:pt x="21527" y="2577"/>
                  </a:lnTo>
                  <a:lnTo>
                    <a:pt x="21289" y="2642"/>
                  </a:lnTo>
                  <a:lnTo>
                    <a:pt x="21072" y="2707"/>
                  </a:lnTo>
                  <a:lnTo>
                    <a:pt x="20834" y="2750"/>
                  </a:lnTo>
                  <a:lnTo>
                    <a:pt x="20596" y="2772"/>
                  </a:lnTo>
                  <a:lnTo>
                    <a:pt x="20358" y="2794"/>
                  </a:lnTo>
                  <a:lnTo>
                    <a:pt x="20120" y="2794"/>
                  </a:lnTo>
                  <a:lnTo>
                    <a:pt x="19881" y="2772"/>
                  </a:lnTo>
                  <a:lnTo>
                    <a:pt x="19643" y="2750"/>
                  </a:lnTo>
                  <a:lnTo>
                    <a:pt x="19405" y="2707"/>
                  </a:lnTo>
                  <a:lnTo>
                    <a:pt x="18907" y="2577"/>
                  </a:lnTo>
                  <a:lnTo>
                    <a:pt x="18430" y="2404"/>
                  </a:lnTo>
                  <a:lnTo>
                    <a:pt x="17911" y="2166"/>
                  </a:lnTo>
                  <a:lnTo>
                    <a:pt x="17434" y="1906"/>
                  </a:lnTo>
                  <a:lnTo>
                    <a:pt x="16460" y="1386"/>
                  </a:lnTo>
                  <a:lnTo>
                    <a:pt x="15961" y="1126"/>
                  </a:lnTo>
                  <a:lnTo>
                    <a:pt x="15463" y="866"/>
                  </a:lnTo>
                  <a:lnTo>
                    <a:pt x="14965" y="650"/>
                  </a:lnTo>
                  <a:lnTo>
                    <a:pt x="14446" y="476"/>
                  </a:lnTo>
                  <a:lnTo>
                    <a:pt x="14186" y="411"/>
                  </a:lnTo>
                  <a:lnTo>
                    <a:pt x="13947" y="368"/>
                  </a:lnTo>
                  <a:lnTo>
                    <a:pt x="13688" y="325"/>
                  </a:lnTo>
                  <a:lnTo>
                    <a:pt x="13428" y="303"/>
                  </a:lnTo>
                  <a:lnTo>
                    <a:pt x="13168" y="282"/>
                  </a:lnTo>
                  <a:lnTo>
                    <a:pt x="12908" y="303"/>
                  </a:lnTo>
                  <a:lnTo>
                    <a:pt x="12648" y="303"/>
                  </a:lnTo>
                  <a:lnTo>
                    <a:pt x="12388" y="347"/>
                  </a:lnTo>
                  <a:lnTo>
                    <a:pt x="12128" y="390"/>
                  </a:lnTo>
                  <a:lnTo>
                    <a:pt x="11890" y="455"/>
                  </a:lnTo>
                  <a:lnTo>
                    <a:pt x="11630" y="520"/>
                  </a:lnTo>
                  <a:lnTo>
                    <a:pt x="11392" y="606"/>
                  </a:lnTo>
                  <a:lnTo>
                    <a:pt x="11154" y="715"/>
                  </a:lnTo>
                  <a:lnTo>
                    <a:pt x="10915" y="823"/>
                  </a:lnTo>
                  <a:lnTo>
                    <a:pt x="10699" y="953"/>
                  </a:lnTo>
                  <a:lnTo>
                    <a:pt x="10482" y="1105"/>
                  </a:lnTo>
                  <a:lnTo>
                    <a:pt x="10201" y="1321"/>
                  </a:lnTo>
                  <a:lnTo>
                    <a:pt x="9941" y="1581"/>
                  </a:lnTo>
                  <a:lnTo>
                    <a:pt x="9746" y="1862"/>
                  </a:lnTo>
                  <a:lnTo>
                    <a:pt x="9573" y="2166"/>
                  </a:lnTo>
                  <a:lnTo>
                    <a:pt x="9443" y="2491"/>
                  </a:lnTo>
                  <a:lnTo>
                    <a:pt x="9335" y="2837"/>
                  </a:lnTo>
                  <a:lnTo>
                    <a:pt x="9248" y="3184"/>
                  </a:lnTo>
                  <a:lnTo>
                    <a:pt x="9183" y="3552"/>
                  </a:lnTo>
                  <a:lnTo>
                    <a:pt x="9096" y="4331"/>
                  </a:lnTo>
                  <a:lnTo>
                    <a:pt x="9010" y="5111"/>
                  </a:lnTo>
                  <a:lnTo>
                    <a:pt x="8966" y="5501"/>
                  </a:lnTo>
                  <a:lnTo>
                    <a:pt x="8880" y="5891"/>
                  </a:lnTo>
                  <a:lnTo>
                    <a:pt x="8750" y="6259"/>
                  </a:lnTo>
                  <a:lnTo>
                    <a:pt x="8598" y="6627"/>
                  </a:lnTo>
                  <a:lnTo>
                    <a:pt x="8468" y="6844"/>
                  </a:lnTo>
                  <a:lnTo>
                    <a:pt x="8317" y="7038"/>
                  </a:lnTo>
                  <a:lnTo>
                    <a:pt x="8143" y="7233"/>
                  </a:lnTo>
                  <a:lnTo>
                    <a:pt x="7970" y="7407"/>
                  </a:lnTo>
                  <a:lnTo>
                    <a:pt x="7797" y="7537"/>
                  </a:lnTo>
                  <a:lnTo>
                    <a:pt x="7602" y="7688"/>
                  </a:lnTo>
                  <a:lnTo>
                    <a:pt x="7385" y="7796"/>
                  </a:lnTo>
                  <a:lnTo>
                    <a:pt x="7169" y="7905"/>
                  </a:lnTo>
                  <a:lnTo>
                    <a:pt x="6736" y="8078"/>
                  </a:lnTo>
                  <a:lnTo>
                    <a:pt x="6259" y="8230"/>
                  </a:lnTo>
                  <a:lnTo>
                    <a:pt x="5783" y="8338"/>
                  </a:lnTo>
                  <a:lnTo>
                    <a:pt x="5285" y="8424"/>
                  </a:lnTo>
                  <a:lnTo>
                    <a:pt x="4267" y="8598"/>
                  </a:lnTo>
                  <a:lnTo>
                    <a:pt x="3747" y="8706"/>
                  </a:lnTo>
                  <a:lnTo>
                    <a:pt x="3249" y="8836"/>
                  </a:lnTo>
                  <a:lnTo>
                    <a:pt x="2773" y="8988"/>
                  </a:lnTo>
                  <a:lnTo>
                    <a:pt x="2296" y="9182"/>
                  </a:lnTo>
                  <a:lnTo>
                    <a:pt x="2058" y="9312"/>
                  </a:lnTo>
                  <a:lnTo>
                    <a:pt x="1841" y="9442"/>
                  </a:lnTo>
                  <a:lnTo>
                    <a:pt x="1625" y="9594"/>
                  </a:lnTo>
                  <a:lnTo>
                    <a:pt x="1408" y="9767"/>
                  </a:lnTo>
                  <a:lnTo>
                    <a:pt x="1235" y="9919"/>
                  </a:lnTo>
                  <a:lnTo>
                    <a:pt x="1083" y="10092"/>
                  </a:lnTo>
                  <a:lnTo>
                    <a:pt x="910" y="10265"/>
                  </a:lnTo>
                  <a:lnTo>
                    <a:pt x="780" y="10439"/>
                  </a:lnTo>
                  <a:lnTo>
                    <a:pt x="650" y="10633"/>
                  </a:lnTo>
                  <a:lnTo>
                    <a:pt x="520" y="10828"/>
                  </a:lnTo>
                  <a:lnTo>
                    <a:pt x="412" y="11023"/>
                  </a:lnTo>
                  <a:lnTo>
                    <a:pt x="304" y="11240"/>
                  </a:lnTo>
                  <a:lnTo>
                    <a:pt x="217" y="11456"/>
                  </a:lnTo>
                  <a:lnTo>
                    <a:pt x="152" y="11673"/>
                  </a:lnTo>
                  <a:lnTo>
                    <a:pt x="87" y="11890"/>
                  </a:lnTo>
                  <a:lnTo>
                    <a:pt x="44" y="12128"/>
                  </a:lnTo>
                  <a:lnTo>
                    <a:pt x="22" y="12344"/>
                  </a:lnTo>
                  <a:lnTo>
                    <a:pt x="1" y="12583"/>
                  </a:lnTo>
                  <a:lnTo>
                    <a:pt x="1" y="12821"/>
                  </a:lnTo>
                  <a:lnTo>
                    <a:pt x="1" y="13059"/>
                  </a:lnTo>
                  <a:lnTo>
                    <a:pt x="44" y="13297"/>
                  </a:lnTo>
                  <a:lnTo>
                    <a:pt x="65" y="13535"/>
                  </a:lnTo>
                  <a:lnTo>
                    <a:pt x="195" y="13990"/>
                  </a:lnTo>
                  <a:lnTo>
                    <a:pt x="347" y="14445"/>
                  </a:lnTo>
                  <a:lnTo>
                    <a:pt x="564" y="14878"/>
                  </a:lnTo>
                  <a:lnTo>
                    <a:pt x="802" y="15290"/>
                  </a:lnTo>
                  <a:lnTo>
                    <a:pt x="1083" y="15701"/>
                  </a:lnTo>
                  <a:lnTo>
                    <a:pt x="1387" y="16069"/>
                  </a:lnTo>
                  <a:lnTo>
                    <a:pt x="1733" y="16416"/>
                  </a:lnTo>
                  <a:lnTo>
                    <a:pt x="1798" y="16459"/>
                  </a:lnTo>
                  <a:lnTo>
                    <a:pt x="1805" y="16461"/>
                  </a:lnTo>
                  <a:lnTo>
                    <a:pt x="1805" y="16461"/>
                  </a:lnTo>
                  <a:lnTo>
                    <a:pt x="2015" y="16632"/>
                  </a:lnTo>
                  <a:lnTo>
                    <a:pt x="2188" y="16849"/>
                  </a:lnTo>
                  <a:lnTo>
                    <a:pt x="2253" y="16957"/>
                  </a:lnTo>
                  <a:lnTo>
                    <a:pt x="2318" y="17065"/>
                  </a:lnTo>
                  <a:lnTo>
                    <a:pt x="2361" y="17195"/>
                  </a:lnTo>
                  <a:lnTo>
                    <a:pt x="2383" y="17304"/>
                  </a:lnTo>
                  <a:lnTo>
                    <a:pt x="2426" y="17564"/>
                  </a:lnTo>
                  <a:lnTo>
                    <a:pt x="2383" y="17802"/>
                  </a:lnTo>
                  <a:lnTo>
                    <a:pt x="2318" y="18083"/>
                  </a:lnTo>
                  <a:lnTo>
                    <a:pt x="2188" y="18365"/>
                  </a:lnTo>
                  <a:lnTo>
                    <a:pt x="2080" y="18581"/>
                  </a:lnTo>
                  <a:lnTo>
                    <a:pt x="1950" y="18798"/>
                  </a:lnTo>
                  <a:lnTo>
                    <a:pt x="1668" y="19209"/>
                  </a:lnTo>
                  <a:lnTo>
                    <a:pt x="1365" y="19621"/>
                  </a:lnTo>
                  <a:lnTo>
                    <a:pt x="1083" y="20032"/>
                  </a:lnTo>
                  <a:lnTo>
                    <a:pt x="910" y="20379"/>
                  </a:lnTo>
                  <a:lnTo>
                    <a:pt x="737" y="20725"/>
                  </a:lnTo>
                  <a:lnTo>
                    <a:pt x="585" y="21094"/>
                  </a:lnTo>
                  <a:lnTo>
                    <a:pt x="499" y="21483"/>
                  </a:lnTo>
                  <a:lnTo>
                    <a:pt x="455" y="21678"/>
                  </a:lnTo>
                  <a:lnTo>
                    <a:pt x="434" y="21873"/>
                  </a:lnTo>
                  <a:lnTo>
                    <a:pt x="434" y="22090"/>
                  </a:lnTo>
                  <a:lnTo>
                    <a:pt x="434" y="22285"/>
                  </a:lnTo>
                  <a:lnTo>
                    <a:pt x="455" y="22458"/>
                  </a:lnTo>
                  <a:lnTo>
                    <a:pt x="499" y="22653"/>
                  </a:lnTo>
                  <a:lnTo>
                    <a:pt x="564" y="22848"/>
                  </a:lnTo>
                  <a:lnTo>
                    <a:pt x="629" y="23021"/>
                  </a:lnTo>
                  <a:lnTo>
                    <a:pt x="715" y="23173"/>
                  </a:lnTo>
                  <a:lnTo>
                    <a:pt x="823" y="23303"/>
                  </a:lnTo>
                  <a:lnTo>
                    <a:pt x="1040" y="23562"/>
                  </a:lnTo>
                  <a:lnTo>
                    <a:pt x="1300" y="23801"/>
                  </a:lnTo>
                  <a:lnTo>
                    <a:pt x="1581" y="23996"/>
                  </a:lnTo>
                  <a:lnTo>
                    <a:pt x="1863" y="24169"/>
                  </a:lnTo>
                  <a:lnTo>
                    <a:pt x="2188" y="24342"/>
                  </a:lnTo>
                  <a:lnTo>
                    <a:pt x="2794" y="24624"/>
                  </a:lnTo>
                  <a:lnTo>
                    <a:pt x="3617" y="25013"/>
                  </a:lnTo>
                  <a:lnTo>
                    <a:pt x="4007" y="25230"/>
                  </a:lnTo>
                  <a:lnTo>
                    <a:pt x="4397" y="25468"/>
                  </a:lnTo>
                  <a:lnTo>
                    <a:pt x="4765" y="25728"/>
                  </a:lnTo>
                  <a:lnTo>
                    <a:pt x="5090" y="26010"/>
                  </a:lnTo>
                  <a:lnTo>
                    <a:pt x="5241" y="26183"/>
                  </a:lnTo>
                  <a:lnTo>
                    <a:pt x="5393" y="26335"/>
                  </a:lnTo>
                  <a:lnTo>
                    <a:pt x="5523" y="26529"/>
                  </a:lnTo>
                  <a:lnTo>
                    <a:pt x="5653" y="26724"/>
                  </a:lnTo>
                  <a:lnTo>
                    <a:pt x="5761" y="26919"/>
                  </a:lnTo>
                  <a:lnTo>
                    <a:pt x="5848" y="27136"/>
                  </a:lnTo>
                  <a:lnTo>
                    <a:pt x="5913" y="27331"/>
                  </a:lnTo>
                  <a:lnTo>
                    <a:pt x="5934" y="27547"/>
                  </a:lnTo>
                  <a:lnTo>
                    <a:pt x="5956" y="27742"/>
                  </a:lnTo>
                  <a:lnTo>
                    <a:pt x="5956" y="27959"/>
                  </a:lnTo>
                  <a:lnTo>
                    <a:pt x="5934" y="28154"/>
                  </a:lnTo>
                  <a:lnTo>
                    <a:pt x="5891" y="28370"/>
                  </a:lnTo>
                  <a:lnTo>
                    <a:pt x="5783" y="28782"/>
                  </a:lnTo>
                  <a:lnTo>
                    <a:pt x="5653" y="29193"/>
                  </a:lnTo>
                  <a:lnTo>
                    <a:pt x="5306" y="29995"/>
                  </a:lnTo>
                  <a:lnTo>
                    <a:pt x="5155" y="30428"/>
                  </a:lnTo>
                  <a:lnTo>
                    <a:pt x="5003" y="30882"/>
                  </a:lnTo>
                  <a:lnTo>
                    <a:pt x="4895" y="31337"/>
                  </a:lnTo>
                  <a:lnTo>
                    <a:pt x="4808" y="31770"/>
                  </a:lnTo>
                  <a:lnTo>
                    <a:pt x="4787" y="32225"/>
                  </a:lnTo>
                  <a:lnTo>
                    <a:pt x="4787" y="32463"/>
                  </a:lnTo>
                  <a:lnTo>
                    <a:pt x="4808" y="32702"/>
                  </a:lnTo>
                  <a:lnTo>
                    <a:pt x="4830" y="32918"/>
                  </a:lnTo>
                  <a:lnTo>
                    <a:pt x="4873" y="33156"/>
                  </a:lnTo>
                  <a:lnTo>
                    <a:pt x="4938" y="33395"/>
                  </a:lnTo>
                  <a:lnTo>
                    <a:pt x="5003" y="33611"/>
                  </a:lnTo>
                  <a:lnTo>
                    <a:pt x="5090" y="33806"/>
                  </a:lnTo>
                  <a:lnTo>
                    <a:pt x="5176" y="34001"/>
                  </a:lnTo>
                  <a:lnTo>
                    <a:pt x="5285" y="34174"/>
                  </a:lnTo>
                  <a:lnTo>
                    <a:pt x="5371" y="34304"/>
                  </a:lnTo>
                  <a:lnTo>
                    <a:pt x="5501" y="34456"/>
                  </a:lnTo>
                  <a:lnTo>
                    <a:pt x="5610" y="34564"/>
                  </a:lnTo>
                  <a:lnTo>
                    <a:pt x="5740" y="34672"/>
                  </a:lnTo>
                  <a:lnTo>
                    <a:pt x="5891" y="34759"/>
                  </a:lnTo>
                  <a:lnTo>
                    <a:pt x="6021" y="34824"/>
                  </a:lnTo>
                  <a:lnTo>
                    <a:pt x="6173" y="34889"/>
                  </a:lnTo>
                  <a:lnTo>
                    <a:pt x="6498" y="34976"/>
                  </a:lnTo>
                  <a:lnTo>
                    <a:pt x="6822" y="35019"/>
                  </a:lnTo>
                  <a:lnTo>
                    <a:pt x="7169" y="35041"/>
                  </a:lnTo>
                  <a:lnTo>
                    <a:pt x="7537" y="35019"/>
                  </a:lnTo>
                  <a:lnTo>
                    <a:pt x="7884" y="34976"/>
                  </a:lnTo>
                  <a:lnTo>
                    <a:pt x="8252" y="34911"/>
                  </a:lnTo>
                  <a:lnTo>
                    <a:pt x="8620" y="34824"/>
                  </a:lnTo>
                  <a:lnTo>
                    <a:pt x="9335" y="34651"/>
                  </a:lnTo>
                  <a:lnTo>
                    <a:pt x="10006" y="34499"/>
                  </a:lnTo>
                  <a:lnTo>
                    <a:pt x="10417" y="34434"/>
                  </a:lnTo>
                  <a:lnTo>
                    <a:pt x="10829" y="34391"/>
                  </a:lnTo>
                  <a:lnTo>
                    <a:pt x="11262" y="34369"/>
                  </a:lnTo>
                  <a:lnTo>
                    <a:pt x="11673" y="34412"/>
                  </a:lnTo>
                  <a:lnTo>
                    <a:pt x="11868" y="34456"/>
                  </a:lnTo>
                  <a:lnTo>
                    <a:pt x="12063" y="34499"/>
                  </a:lnTo>
                  <a:lnTo>
                    <a:pt x="12258" y="34564"/>
                  </a:lnTo>
                  <a:lnTo>
                    <a:pt x="12453" y="34629"/>
                  </a:lnTo>
                  <a:lnTo>
                    <a:pt x="12626" y="34737"/>
                  </a:lnTo>
                  <a:lnTo>
                    <a:pt x="12800" y="34846"/>
                  </a:lnTo>
                  <a:lnTo>
                    <a:pt x="12973" y="34976"/>
                  </a:lnTo>
                  <a:lnTo>
                    <a:pt x="13146" y="35105"/>
                  </a:lnTo>
                  <a:lnTo>
                    <a:pt x="13406" y="35387"/>
                  </a:lnTo>
                  <a:lnTo>
                    <a:pt x="13623" y="35690"/>
                  </a:lnTo>
                  <a:lnTo>
                    <a:pt x="13839" y="36015"/>
                  </a:lnTo>
                  <a:lnTo>
                    <a:pt x="14034" y="36362"/>
                  </a:lnTo>
                  <a:lnTo>
                    <a:pt x="14381" y="37055"/>
                  </a:lnTo>
                  <a:lnTo>
                    <a:pt x="14554" y="37401"/>
                  </a:lnTo>
                  <a:lnTo>
                    <a:pt x="14749" y="37726"/>
                  </a:lnTo>
                  <a:lnTo>
                    <a:pt x="14944" y="38029"/>
                  </a:lnTo>
                  <a:lnTo>
                    <a:pt x="15160" y="38311"/>
                  </a:lnTo>
                  <a:lnTo>
                    <a:pt x="15420" y="38592"/>
                  </a:lnTo>
                  <a:lnTo>
                    <a:pt x="15680" y="38830"/>
                  </a:lnTo>
                  <a:lnTo>
                    <a:pt x="15961" y="39069"/>
                  </a:lnTo>
                  <a:lnTo>
                    <a:pt x="16265" y="39264"/>
                  </a:lnTo>
                  <a:lnTo>
                    <a:pt x="16568" y="39437"/>
                  </a:lnTo>
                  <a:lnTo>
                    <a:pt x="16893" y="39588"/>
                  </a:lnTo>
                  <a:lnTo>
                    <a:pt x="17218" y="39697"/>
                  </a:lnTo>
                  <a:lnTo>
                    <a:pt x="17564" y="39762"/>
                  </a:lnTo>
                  <a:lnTo>
                    <a:pt x="17911" y="39783"/>
                  </a:lnTo>
                  <a:lnTo>
                    <a:pt x="18235" y="39762"/>
                  </a:lnTo>
                  <a:lnTo>
                    <a:pt x="18582" y="39697"/>
                  </a:lnTo>
                  <a:lnTo>
                    <a:pt x="18755" y="39653"/>
                  </a:lnTo>
                  <a:lnTo>
                    <a:pt x="18907" y="39567"/>
                  </a:lnTo>
                  <a:lnTo>
                    <a:pt x="19080" y="39502"/>
                  </a:lnTo>
                  <a:lnTo>
                    <a:pt x="19253" y="39394"/>
                  </a:lnTo>
                  <a:lnTo>
                    <a:pt x="19405" y="39285"/>
                  </a:lnTo>
                  <a:lnTo>
                    <a:pt x="19556" y="39155"/>
                  </a:lnTo>
                  <a:lnTo>
                    <a:pt x="19816" y="38917"/>
                  </a:lnTo>
                  <a:lnTo>
                    <a:pt x="20076" y="38679"/>
                  </a:lnTo>
                  <a:lnTo>
                    <a:pt x="20293" y="38397"/>
                  </a:lnTo>
                  <a:lnTo>
                    <a:pt x="20531" y="38137"/>
                  </a:lnTo>
                  <a:lnTo>
                    <a:pt x="20964" y="37574"/>
                  </a:lnTo>
                  <a:lnTo>
                    <a:pt x="21181" y="37293"/>
                  </a:lnTo>
                  <a:lnTo>
                    <a:pt x="21419" y="37033"/>
                  </a:lnTo>
                  <a:lnTo>
                    <a:pt x="21657" y="36773"/>
                  </a:lnTo>
                  <a:lnTo>
                    <a:pt x="21917" y="36535"/>
                  </a:lnTo>
                  <a:lnTo>
                    <a:pt x="22199" y="36318"/>
                  </a:lnTo>
                  <a:lnTo>
                    <a:pt x="22502" y="36145"/>
                  </a:lnTo>
                  <a:lnTo>
                    <a:pt x="22718" y="36037"/>
                  </a:lnTo>
                  <a:lnTo>
                    <a:pt x="22957" y="35972"/>
                  </a:lnTo>
                  <a:lnTo>
                    <a:pt x="23195" y="35928"/>
                  </a:lnTo>
                  <a:lnTo>
                    <a:pt x="23433" y="35907"/>
                  </a:lnTo>
                  <a:lnTo>
                    <a:pt x="23693" y="35885"/>
                  </a:lnTo>
                  <a:lnTo>
                    <a:pt x="23931" y="35907"/>
                  </a:lnTo>
                  <a:lnTo>
                    <a:pt x="24408" y="35950"/>
                  </a:lnTo>
                  <a:lnTo>
                    <a:pt x="25014" y="36037"/>
                  </a:lnTo>
                  <a:lnTo>
                    <a:pt x="25599" y="36167"/>
                  </a:lnTo>
                  <a:lnTo>
                    <a:pt x="26162" y="36318"/>
                  </a:lnTo>
                  <a:lnTo>
                    <a:pt x="26746" y="36492"/>
                  </a:lnTo>
                  <a:lnTo>
                    <a:pt x="27310" y="36643"/>
                  </a:lnTo>
                  <a:lnTo>
                    <a:pt x="27894" y="36795"/>
                  </a:lnTo>
                  <a:lnTo>
                    <a:pt x="28479" y="36925"/>
                  </a:lnTo>
                  <a:lnTo>
                    <a:pt x="29085" y="37011"/>
                  </a:lnTo>
                  <a:lnTo>
                    <a:pt x="29605" y="37033"/>
                  </a:lnTo>
                  <a:lnTo>
                    <a:pt x="30147" y="37011"/>
                  </a:lnTo>
                  <a:lnTo>
                    <a:pt x="30666" y="36946"/>
                  </a:lnTo>
                  <a:lnTo>
                    <a:pt x="30948" y="36881"/>
                  </a:lnTo>
                  <a:lnTo>
                    <a:pt x="31208" y="36816"/>
                  </a:lnTo>
                  <a:lnTo>
                    <a:pt x="31468" y="36751"/>
                  </a:lnTo>
                  <a:lnTo>
                    <a:pt x="31728" y="36643"/>
                  </a:lnTo>
                  <a:lnTo>
                    <a:pt x="31966" y="36535"/>
                  </a:lnTo>
                  <a:lnTo>
                    <a:pt x="32204" y="36427"/>
                  </a:lnTo>
                  <a:lnTo>
                    <a:pt x="32442" y="36275"/>
                  </a:lnTo>
                  <a:lnTo>
                    <a:pt x="32659" y="36123"/>
                  </a:lnTo>
                  <a:lnTo>
                    <a:pt x="32875" y="35972"/>
                  </a:lnTo>
                  <a:lnTo>
                    <a:pt x="33070" y="35777"/>
                  </a:lnTo>
                  <a:lnTo>
                    <a:pt x="33179" y="35647"/>
                  </a:lnTo>
                  <a:lnTo>
                    <a:pt x="33287" y="35517"/>
                  </a:lnTo>
                  <a:lnTo>
                    <a:pt x="33482" y="35235"/>
                  </a:lnTo>
                  <a:lnTo>
                    <a:pt x="33633" y="34932"/>
                  </a:lnTo>
                  <a:lnTo>
                    <a:pt x="33720" y="34607"/>
                  </a:lnTo>
                  <a:lnTo>
                    <a:pt x="33785" y="34283"/>
                  </a:lnTo>
                  <a:lnTo>
                    <a:pt x="33828" y="33936"/>
                  </a:lnTo>
                  <a:lnTo>
                    <a:pt x="33828" y="33590"/>
                  </a:lnTo>
                  <a:lnTo>
                    <a:pt x="33807" y="33243"/>
                  </a:lnTo>
                  <a:lnTo>
                    <a:pt x="33742" y="32572"/>
                  </a:lnTo>
                  <a:lnTo>
                    <a:pt x="33698" y="32204"/>
                  </a:lnTo>
                  <a:lnTo>
                    <a:pt x="33655" y="31857"/>
                  </a:lnTo>
                  <a:lnTo>
                    <a:pt x="33655" y="31510"/>
                  </a:lnTo>
                  <a:lnTo>
                    <a:pt x="33655" y="31164"/>
                  </a:lnTo>
                  <a:lnTo>
                    <a:pt x="33720" y="30817"/>
                  </a:lnTo>
                  <a:lnTo>
                    <a:pt x="33763" y="30644"/>
                  </a:lnTo>
                  <a:lnTo>
                    <a:pt x="33828" y="30493"/>
                  </a:lnTo>
                  <a:lnTo>
                    <a:pt x="33915" y="30298"/>
                  </a:lnTo>
                  <a:lnTo>
                    <a:pt x="34023" y="30146"/>
                  </a:lnTo>
                  <a:lnTo>
                    <a:pt x="34131" y="29973"/>
                  </a:lnTo>
                  <a:lnTo>
                    <a:pt x="34261" y="29843"/>
                  </a:lnTo>
                  <a:lnTo>
                    <a:pt x="34413" y="29713"/>
                  </a:lnTo>
                  <a:lnTo>
                    <a:pt x="34565" y="29583"/>
                  </a:lnTo>
                  <a:lnTo>
                    <a:pt x="34889" y="29366"/>
                  </a:lnTo>
                  <a:lnTo>
                    <a:pt x="35258" y="29172"/>
                  </a:lnTo>
                  <a:lnTo>
                    <a:pt x="35626" y="29020"/>
                  </a:lnTo>
                  <a:lnTo>
                    <a:pt x="35994" y="28890"/>
                  </a:lnTo>
                  <a:lnTo>
                    <a:pt x="36362" y="28760"/>
                  </a:lnTo>
                  <a:lnTo>
                    <a:pt x="37055" y="28544"/>
                  </a:lnTo>
                  <a:lnTo>
                    <a:pt x="37770" y="28305"/>
                  </a:lnTo>
                  <a:lnTo>
                    <a:pt x="38116" y="28175"/>
                  </a:lnTo>
                  <a:lnTo>
                    <a:pt x="38441" y="28024"/>
                  </a:lnTo>
                  <a:lnTo>
                    <a:pt x="38766" y="27851"/>
                  </a:lnTo>
                  <a:lnTo>
                    <a:pt x="39091" y="27677"/>
                  </a:lnTo>
                  <a:lnTo>
                    <a:pt x="39372" y="27461"/>
                  </a:lnTo>
                  <a:lnTo>
                    <a:pt x="39632" y="27244"/>
                  </a:lnTo>
                  <a:lnTo>
                    <a:pt x="39849" y="26984"/>
                  </a:lnTo>
                  <a:lnTo>
                    <a:pt x="40044" y="26724"/>
                  </a:lnTo>
                  <a:lnTo>
                    <a:pt x="40174" y="26421"/>
                  </a:lnTo>
                  <a:lnTo>
                    <a:pt x="40282" y="26096"/>
                  </a:lnTo>
                  <a:lnTo>
                    <a:pt x="40347" y="25771"/>
                  </a:lnTo>
                  <a:lnTo>
                    <a:pt x="40369" y="25425"/>
                  </a:lnTo>
                  <a:lnTo>
                    <a:pt x="40347" y="24970"/>
                  </a:lnTo>
                  <a:lnTo>
                    <a:pt x="40260" y="24537"/>
                  </a:lnTo>
                  <a:lnTo>
                    <a:pt x="40217" y="24320"/>
                  </a:lnTo>
                  <a:lnTo>
                    <a:pt x="40130" y="24104"/>
                  </a:lnTo>
                  <a:lnTo>
                    <a:pt x="40065" y="23909"/>
                  </a:lnTo>
                  <a:lnTo>
                    <a:pt x="39957" y="23714"/>
                  </a:lnTo>
                  <a:lnTo>
                    <a:pt x="39827" y="23498"/>
                  </a:lnTo>
                  <a:lnTo>
                    <a:pt x="39697" y="23281"/>
                  </a:lnTo>
                  <a:lnTo>
                    <a:pt x="39546" y="23086"/>
                  </a:lnTo>
                  <a:lnTo>
                    <a:pt x="39372" y="22913"/>
                  </a:lnTo>
                  <a:lnTo>
                    <a:pt x="39026" y="22545"/>
                  </a:lnTo>
                  <a:lnTo>
                    <a:pt x="38679" y="22198"/>
                  </a:lnTo>
                  <a:lnTo>
                    <a:pt x="38289" y="21808"/>
                  </a:lnTo>
                  <a:lnTo>
                    <a:pt x="38116" y="21613"/>
                  </a:lnTo>
                  <a:lnTo>
                    <a:pt x="37943" y="21397"/>
                  </a:lnTo>
                  <a:lnTo>
                    <a:pt x="37791" y="21180"/>
                  </a:lnTo>
                  <a:lnTo>
                    <a:pt x="37661" y="20942"/>
                  </a:lnTo>
                  <a:lnTo>
                    <a:pt x="37553" y="20704"/>
                  </a:lnTo>
                  <a:lnTo>
                    <a:pt x="37467" y="20444"/>
                  </a:lnTo>
                  <a:lnTo>
                    <a:pt x="37423" y="20249"/>
                  </a:lnTo>
                  <a:lnTo>
                    <a:pt x="37423" y="20076"/>
                  </a:lnTo>
                  <a:lnTo>
                    <a:pt x="37402" y="19903"/>
                  </a:lnTo>
                  <a:lnTo>
                    <a:pt x="37423" y="19729"/>
                  </a:lnTo>
                  <a:lnTo>
                    <a:pt x="37467" y="19383"/>
                  </a:lnTo>
                  <a:lnTo>
                    <a:pt x="37575" y="19058"/>
                  </a:lnTo>
                  <a:lnTo>
                    <a:pt x="37705" y="18711"/>
                  </a:lnTo>
                  <a:lnTo>
                    <a:pt x="37856" y="18408"/>
                  </a:lnTo>
                  <a:lnTo>
                    <a:pt x="38030" y="18083"/>
                  </a:lnTo>
                  <a:lnTo>
                    <a:pt x="38225" y="17802"/>
                  </a:lnTo>
                  <a:lnTo>
                    <a:pt x="38788" y="16979"/>
                  </a:lnTo>
                  <a:lnTo>
                    <a:pt x="39351" y="16178"/>
                  </a:lnTo>
                  <a:lnTo>
                    <a:pt x="39611" y="15766"/>
                  </a:lnTo>
                  <a:lnTo>
                    <a:pt x="39870" y="15355"/>
                  </a:lnTo>
                  <a:lnTo>
                    <a:pt x="40087" y="14921"/>
                  </a:lnTo>
                  <a:lnTo>
                    <a:pt x="40304" y="14467"/>
                  </a:lnTo>
                  <a:lnTo>
                    <a:pt x="40412" y="14099"/>
                  </a:lnTo>
                  <a:lnTo>
                    <a:pt x="40520" y="13730"/>
                  </a:lnTo>
                  <a:lnTo>
                    <a:pt x="40585" y="13341"/>
                  </a:lnTo>
                  <a:lnTo>
                    <a:pt x="40628" y="12951"/>
                  </a:lnTo>
                  <a:lnTo>
                    <a:pt x="40628" y="12583"/>
                  </a:lnTo>
                  <a:lnTo>
                    <a:pt x="40585" y="12193"/>
                  </a:lnTo>
                  <a:lnTo>
                    <a:pt x="40542" y="12019"/>
                  </a:lnTo>
                  <a:lnTo>
                    <a:pt x="40477" y="11825"/>
                  </a:lnTo>
                  <a:lnTo>
                    <a:pt x="40412" y="11651"/>
                  </a:lnTo>
                  <a:lnTo>
                    <a:pt x="40325" y="11478"/>
                  </a:lnTo>
                  <a:lnTo>
                    <a:pt x="40195" y="11261"/>
                  </a:lnTo>
                  <a:lnTo>
                    <a:pt x="40065" y="11067"/>
                  </a:lnTo>
                  <a:lnTo>
                    <a:pt x="39914" y="10893"/>
                  </a:lnTo>
                  <a:lnTo>
                    <a:pt x="39740" y="10742"/>
                  </a:lnTo>
                  <a:lnTo>
                    <a:pt x="39567" y="10590"/>
                  </a:lnTo>
                  <a:lnTo>
                    <a:pt x="39394" y="10439"/>
                  </a:lnTo>
                  <a:lnTo>
                    <a:pt x="39199" y="10309"/>
                  </a:lnTo>
                  <a:lnTo>
                    <a:pt x="38983" y="10179"/>
                  </a:lnTo>
                  <a:lnTo>
                    <a:pt x="38571" y="9984"/>
                  </a:lnTo>
                  <a:lnTo>
                    <a:pt x="38138" y="9810"/>
                  </a:lnTo>
                  <a:lnTo>
                    <a:pt x="37683" y="9659"/>
                  </a:lnTo>
                  <a:lnTo>
                    <a:pt x="37228" y="9551"/>
                  </a:lnTo>
                  <a:lnTo>
                    <a:pt x="36774" y="9464"/>
                  </a:lnTo>
                  <a:lnTo>
                    <a:pt x="36319" y="9377"/>
                  </a:lnTo>
                  <a:lnTo>
                    <a:pt x="35387" y="9204"/>
                  </a:lnTo>
                  <a:lnTo>
                    <a:pt x="34933" y="9096"/>
                  </a:lnTo>
                  <a:lnTo>
                    <a:pt x="34478" y="8988"/>
                  </a:lnTo>
                  <a:lnTo>
                    <a:pt x="34023" y="8858"/>
                  </a:lnTo>
                  <a:lnTo>
                    <a:pt x="33590" y="8684"/>
                  </a:lnTo>
                  <a:lnTo>
                    <a:pt x="33352" y="8576"/>
                  </a:lnTo>
                  <a:lnTo>
                    <a:pt x="33135" y="8446"/>
                  </a:lnTo>
                  <a:lnTo>
                    <a:pt x="32940" y="8316"/>
                  </a:lnTo>
                  <a:lnTo>
                    <a:pt x="32745" y="8165"/>
                  </a:lnTo>
                  <a:lnTo>
                    <a:pt x="32550" y="8013"/>
                  </a:lnTo>
                  <a:lnTo>
                    <a:pt x="32399" y="7840"/>
                  </a:lnTo>
                  <a:lnTo>
                    <a:pt x="32226" y="7666"/>
                  </a:lnTo>
                  <a:lnTo>
                    <a:pt x="32096" y="7472"/>
                  </a:lnTo>
                  <a:lnTo>
                    <a:pt x="31966" y="7277"/>
                  </a:lnTo>
                  <a:lnTo>
                    <a:pt x="31836" y="7082"/>
                  </a:lnTo>
                  <a:lnTo>
                    <a:pt x="31619" y="6649"/>
                  </a:lnTo>
                  <a:lnTo>
                    <a:pt x="31424" y="6194"/>
                  </a:lnTo>
                  <a:lnTo>
                    <a:pt x="31273" y="5717"/>
                  </a:lnTo>
                  <a:lnTo>
                    <a:pt x="31078" y="5003"/>
                  </a:lnTo>
                  <a:lnTo>
                    <a:pt x="30861" y="4245"/>
                  </a:lnTo>
                  <a:lnTo>
                    <a:pt x="30645" y="3465"/>
                  </a:lnTo>
                  <a:lnTo>
                    <a:pt x="30515" y="3097"/>
                  </a:lnTo>
                  <a:lnTo>
                    <a:pt x="30385" y="2707"/>
                  </a:lnTo>
                  <a:lnTo>
                    <a:pt x="30212" y="2339"/>
                  </a:lnTo>
                  <a:lnTo>
                    <a:pt x="30038" y="1992"/>
                  </a:lnTo>
                  <a:lnTo>
                    <a:pt x="29843" y="1668"/>
                  </a:lnTo>
                  <a:lnTo>
                    <a:pt x="29627" y="1343"/>
                  </a:lnTo>
                  <a:lnTo>
                    <a:pt x="29389" y="1040"/>
                  </a:lnTo>
                  <a:lnTo>
                    <a:pt x="29107" y="780"/>
                  </a:lnTo>
                  <a:lnTo>
                    <a:pt x="28804" y="541"/>
                  </a:lnTo>
                  <a:lnTo>
                    <a:pt x="28479" y="347"/>
                  </a:lnTo>
                  <a:lnTo>
                    <a:pt x="28284" y="260"/>
                  </a:lnTo>
                  <a:lnTo>
                    <a:pt x="28089" y="173"/>
                  </a:lnTo>
                  <a:lnTo>
                    <a:pt x="27873" y="108"/>
                  </a:lnTo>
                  <a:lnTo>
                    <a:pt x="27678" y="65"/>
                  </a:lnTo>
                  <a:lnTo>
                    <a:pt x="27461" y="43"/>
                  </a:lnTo>
                  <a:lnTo>
                    <a:pt x="27245" y="22"/>
                  </a:lnTo>
                  <a:lnTo>
                    <a:pt x="2683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76"/>
            <p:cNvSpPr/>
            <p:nvPr/>
          </p:nvSpPr>
          <p:spPr>
            <a:xfrm>
              <a:off x="-1071475" y="-2572550"/>
              <a:ext cx="42800" cy="13575"/>
            </a:xfrm>
            <a:custGeom>
              <a:avLst/>
              <a:gdLst/>
              <a:ahLst/>
              <a:cxnLst/>
              <a:rect l="l" t="t" r="r" b="b"/>
              <a:pathLst>
                <a:path w="1712" h="543" extrusionOk="0">
                  <a:moveTo>
                    <a:pt x="217" y="1"/>
                  </a:moveTo>
                  <a:lnTo>
                    <a:pt x="131" y="23"/>
                  </a:lnTo>
                  <a:lnTo>
                    <a:pt x="66" y="66"/>
                  </a:lnTo>
                  <a:lnTo>
                    <a:pt x="22" y="152"/>
                  </a:lnTo>
                  <a:lnTo>
                    <a:pt x="1" y="239"/>
                  </a:lnTo>
                  <a:lnTo>
                    <a:pt x="22" y="326"/>
                  </a:lnTo>
                  <a:lnTo>
                    <a:pt x="66" y="391"/>
                  </a:lnTo>
                  <a:lnTo>
                    <a:pt x="131" y="434"/>
                  </a:lnTo>
                  <a:lnTo>
                    <a:pt x="217" y="456"/>
                  </a:lnTo>
                  <a:lnTo>
                    <a:pt x="845" y="477"/>
                  </a:lnTo>
                  <a:lnTo>
                    <a:pt x="1149" y="499"/>
                  </a:lnTo>
                  <a:lnTo>
                    <a:pt x="1213" y="499"/>
                  </a:lnTo>
                  <a:lnTo>
                    <a:pt x="1257" y="521"/>
                  </a:lnTo>
                  <a:lnTo>
                    <a:pt x="1430" y="542"/>
                  </a:lnTo>
                  <a:lnTo>
                    <a:pt x="1517" y="542"/>
                  </a:lnTo>
                  <a:lnTo>
                    <a:pt x="1603" y="521"/>
                  </a:lnTo>
                  <a:lnTo>
                    <a:pt x="1668" y="477"/>
                  </a:lnTo>
                  <a:lnTo>
                    <a:pt x="1712" y="391"/>
                  </a:lnTo>
                  <a:lnTo>
                    <a:pt x="1712" y="304"/>
                  </a:lnTo>
                  <a:lnTo>
                    <a:pt x="1690" y="217"/>
                  </a:lnTo>
                  <a:lnTo>
                    <a:pt x="1625" y="152"/>
                  </a:lnTo>
                  <a:lnTo>
                    <a:pt x="1560" y="109"/>
                  </a:lnTo>
                  <a:lnTo>
                    <a:pt x="1213" y="66"/>
                  </a:lnTo>
                  <a:lnTo>
                    <a:pt x="889" y="2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76"/>
            <p:cNvSpPr/>
            <p:nvPr/>
          </p:nvSpPr>
          <p:spPr>
            <a:xfrm>
              <a:off x="-953450" y="-2642375"/>
              <a:ext cx="31425" cy="33575"/>
            </a:xfrm>
            <a:custGeom>
              <a:avLst/>
              <a:gdLst/>
              <a:ahLst/>
              <a:cxnLst/>
              <a:rect l="l" t="t" r="r" b="b"/>
              <a:pathLst>
                <a:path w="1257" h="1343" extrusionOk="0">
                  <a:moveTo>
                    <a:pt x="131" y="0"/>
                  </a:moveTo>
                  <a:lnTo>
                    <a:pt x="66" y="65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66" y="368"/>
                  </a:lnTo>
                  <a:lnTo>
                    <a:pt x="261" y="607"/>
                  </a:lnTo>
                  <a:lnTo>
                    <a:pt x="456" y="823"/>
                  </a:lnTo>
                  <a:lnTo>
                    <a:pt x="672" y="1061"/>
                  </a:lnTo>
                  <a:lnTo>
                    <a:pt x="867" y="1278"/>
                  </a:lnTo>
                  <a:lnTo>
                    <a:pt x="954" y="1343"/>
                  </a:lnTo>
                  <a:lnTo>
                    <a:pt x="1127" y="1343"/>
                  </a:lnTo>
                  <a:lnTo>
                    <a:pt x="1192" y="1278"/>
                  </a:lnTo>
                  <a:lnTo>
                    <a:pt x="1235" y="1213"/>
                  </a:lnTo>
                  <a:lnTo>
                    <a:pt x="1257" y="1126"/>
                  </a:lnTo>
                  <a:lnTo>
                    <a:pt x="1235" y="1040"/>
                  </a:lnTo>
                  <a:lnTo>
                    <a:pt x="1192" y="975"/>
                  </a:lnTo>
                  <a:lnTo>
                    <a:pt x="975" y="736"/>
                  </a:lnTo>
                  <a:lnTo>
                    <a:pt x="780" y="520"/>
                  </a:lnTo>
                  <a:lnTo>
                    <a:pt x="586" y="282"/>
                  </a:lnTo>
                  <a:lnTo>
                    <a:pt x="369" y="65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76"/>
            <p:cNvSpPr/>
            <p:nvPr/>
          </p:nvSpPr>
          <p:spPr>
            <a:xfrm>
              <a:off x="-1039525" y="-2468050"/>
              <a:ext cx="49300" cy="29275"/>
            </a:xfrm>
            <a:custGeom>
              <a:avLst/>
              <a:gdLst/>
              <a:ahLst/>
              <a:cxnLst/>
              <a:rect l="l" t="t" r="r" b="b"/>
              <a:pathLst>
                <a:path w="1972" h="1171" extrusionOk="0">
                  <a:moveTo>
                    <a:pt x="1733" y="1"/>
                  </a:moveTo>
                  <a:lnTo>
                    <a:pt x="1646" y="22"/>
                  </a:lnTo>
                  <a:lnTo>
                    <a:pt x="1257" y="239"/>
                  </a:lnTo>
                  <a:lnTo>
                    <a:pt x="888" y="412"/>
                  </a:lnTo>
                  <a:lnTo>
                    <a:pt x="477" y="585"/>
                  </a:lnTo>
                  <a:lnTo>
                    <a:pt x="109" y="759"/>
                  </a:lnTo>
                  <a:lnTo>
                    <a:pt x="44" y="824"/>
                  </a:lnTo>
                  <a:lnTo>
                    <a:pt x="0" y="889"/>
                  </a:lnTo>
                  <a:lnTo>
                    <a:pt x="0" y="975"/>
                  </a:lnTo>
                  <a:lnTo>
                    <a:pt x="22" y="1062"/>
                  </a:lnTo>
                  <a:lnTo>
                    <a:pt x="87" y="1127"/>
                  </a:lnTo>
                  <a:lnTo>
                    <a:pt x="152" y="1170"/>
                  </a:lnTo>
                  <a:lnTo>
                    <a:pt x="239" y="1170"/>
                  </a:lnTo>
                  <a:lnTo>
                    <a:pt x="325" y="1148"/>
                  </a:lnTo>
                  <a:lnTo>
                    <a:pt x="715" y="975"/>
                  </a:lnTo>
                  <a:lnTo>
                    <a:pt x="1105" y="802"/>
                  </a:lnTo>
                  <a:lnTo>
                    <a:pt x="1495" y="629"/>
                  </a:lnTo>
                  <a:lnTo>
                    <a:pt x="1863" y="412"/>
                  </a:lnTo>
                  <a:lnTo>
                    <a:pt x="1928" y="369"/>
                  </a:lnTo>
                  <a:lnTo>
                    <a:pt x="1971" y="282"/>
                  </a:lnTo>
                  <a:lnTo>
                    <a:pt x="1971" y="195"/>
                  </a:lnTo>
                  <a:lnTo>
                    <a:pt x="1950" y="109"/>
                  </a:lnTo>
                  <a:lnTo>
                    <a:pt x="1885" y="44"/>
                  </a:lnTo>
                  <a:lnTo>
                    <a:pt x="182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76"/>
            <p:cNvSpPr/>
            <p:nvPr/>
          </p:nvSpPr>
          <p:spPr>
            <a:xfrm>
              <a:off x="-944775" y="-2440975"/>
              <a:ext cx="20600" cy="29800"/>
            </a:xfrm>
            <a:custGeom>
              <a:avLst/>
              <a:gdLst/>
              <a:ahLst/>
              <a:cxnLst/>
              <a:rect l="l" t="t" r="r" b="b"/>
              <a:pathLst>
                <a:path w="824" h="1192" extrusionOk="0">
                  <a:moveTo>
                    <a:pt x="260" y="0"/>
                  </a:moveTo>
                  <a:lnTo>
                    <a:pt x="174" y="22"/>
                  </a:lnTo>
                  <a:lnTo>
                    <a:pt x="87" y="65"/>
                  </a:lnTo>
                  <a:lnTo>
                    <a:pt x="44" y="130"/>
                  </a:lnTo>
                  <a:lnTo>
                    <a:pt x="0" y="195"/>
                  </a:lnTo>
                  <a:lnTo>
                    <a:pt x="22" y="282"/>
                  </a:lnTo>
                  <a:lnTo>
                    <a:pt x="109" y="520"/>
                  </a:lnTo>
                  <a:lnTo>
                    <a:pt x="217" y="737"/>
                  </a:lnTo>
                  <a:lnTo>
                    <a:pt x="390" y="1062"/>
                  </a:lnTo>
                  <a:lnTo>
                    <a:pt x="455" y="1148"/>
                  </a:lnTo>
                  <a:lnTo>
                    <a:pt x="542" y="1170"/>
                  </a:lnTo>
                  <a:lnTo>
                    <a:pt x="628" y="1192"/>
                  </a:lnTo>
                  <a:lnTo>
                    <a:pt x="715" y="1148"/>
                  </a:lnTo>
                  <a:lnTo>
                    <a:pt x="780" y="1083"/>
                  </a:lnTo>
                  <a:lnTo>
                    <a:pt x="823" y="1018"/>
                  </a:lnTo>
                  <a:lnTo>
                    <a:pt x="823" y="932"/>
                  </a:lnTo>
                  <a:lnTo>
                    <a:pt x="802" y="845"/>
                  </a:lnTo>
                  <a:lnTo>
                    <a:pt x="628" y="542"/>
                  </a:lnTo>
                  <a:lnTo>
                    <a:pt x="498" y="282"/>
                  </a:lnTo>
                  <a:lnTo>
                    <a:pt x="455" y="174"/>
                  </a:lnTo>
                  <a:lnTo>
                    <a:pt x="412" y="87"/>
                  </a:lnTo>
                  <a:lnTo>
                    <a:pt x="347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76"/>
            <p:cNvSpPr/>
            <p:nvPr/>
          </p:nvSpPr>
          <p:spPr>
            <a:xfrm>
              <a:off x="-1062275" y="-2327275"/>
              <a:ext cx="47125" cy="29250"/>
            </a:xfrm>
            <a:custGeom>
              <a:avLst/>
              <a:gdLst/>
              <a:ahLst/>
              <a:cxnLst/>
              <a:rect l="l" t="t" r="r" b="b"/>
              <a:pathLst>
                <a:path w="1885" h="1170" extrusionOk="0">
                  <a:moveTo>
                    <a:pt x="1647" y="0"/>
                  </a:moveTo>
                  <a:lnTo>
                    <a:pt x="1560" y="22"/>
                  </a:lnTo>
                  <a:lnTo>
                    <a:pt x="1192" y="217"/>
                  </a:lnTo>
                  <a:lnTo>
                    <a:pt x="845" y="412"/>
                  </a:lnTo>
                  <a:lnTo>
                    <a:pt x="499" y="585"/>
                  </a:lnTo>
                  <a:lnTo>
                    <a:pt x="152" y="715"/>
                  </a:lnTo>
                  <a:lnTo>
                    <a:pt x="87" y="758"/>
                  </a:lnTo>
                  <a:lnTo>
                    <a:pt x="23" y="823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44" y="1083"/>
                  </a:lnTo>
                  <a:lnTo>
                    <a:pt x="109" y="1148"/>
                  </a:lnTo>
                  <a:lnTo>
                    <a:pt x="196" y="1170"/>
                  </a:lnTo>
                  <a:lnTo>
                    <a:pt x="282" y="1170"/>
                  </a:lnTo>
                  <a:lnTo>
                    <a:pt x="672" y="997"/>
                  </a:lnTo>
                  <a:lnTo>
                    <a:pt x="1040" y="823"/>
                  </a:lnTo>
                  <a:lnTo>
                    <a:pt x="1409" y="628"/>
                  </a:lnTo>
                  <a:lnTo>
                    <a:pt x="1777" y="412"/>
                  </a:lnTo>
                  <a:lnTo>
                    <a:pt x="1842" y="347"/>
                  </a:lnTo>
                  <a:lnTo>
                    <a:pt x="1885" y="282"/>
                  </a:lnTo>
                  <a:lnTo>
                    <a:pt x="1885" y="195"/>
                  </a:lnTo>
                  <a:lnTo>
                    <a:pt x="1863" y="109"/>
                  </a:lnTo>
                  <a:lnTo>
                    <a:pt x="1798" y="44"/>
                  </a:lnTo>
                  <a:lnTo>
                    <a:pt x="173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76"/>
            <p:cNvSpPr/>
            <p:nvPr/>
          </p:nvSpPr>
          <p:spPr>
            <a:xfrm>
              <a:off x="-905800" y="-2315900"/>
              <a:ext cx="35750" cy="31425"/>
            </a:xfrm>
            <a:custGeom>
              <a:avLst/>
              <a:gdLst/>
              <a:ahLst/>
              <a:cxnLst/>
              <a:rect l="l" t="t" r="r" b="b"/>
              <a:pathLst>
                <a:path w="1430" h="1257" extrusionOk="0">
                  <a:moveTo>
                    <a:pt x="131" y="0"/>
                  </a:moveTo>
                  <a:lnTo>
                    <a:pt x="66" y="65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66" y="368"/>
                  </a:lnTo>
                  <a:lnTo>
                    <a:pt x="304" y="607"/>
                  </a:lnTo>
                  <a:lnTo>
                    <a:pt x="542" y="845"/>
                  </a:lnTo>
                  <a:lnTo>
                    <a:pt x="802" y="1061"/>
                  </a:lnTo>
                  <a:lnTo>
                    <a:pt x="1105" y="1235"/>
                  </a:lnTo>
                  <a:lnTo>
                    <a:pt x="1192" y="1256"/>
                  </a:lnTo>
                  <a:lnTo>
                    <a:pt x="1278" y="1256"/>
                  </a:lnTo>
                  <a:lnTo>
                    <a:pt x="1343" y="1213"/>
                  </a:lnTo>
                  <a:lnTo>
                    <a:pt x="1408" y="1148"/>
                  </a:lnTo>
                  <a:lnTo>
                    <a:pt x="1430" y="1061"/>
                  </a:lnTo>
                  <a:lnTo>
                    <a:pt x="1430" y="975"/>
                  </a:lnTo>
                  <a:lnTo>
                    <a:pt x="1387" y="888"/>
                  </a:lnTo>
                  <a:lnTo>
                    <a:pt x="1322" y="845"/>
                  </a:lnTo>
                  <a:lnTo>
                    <a:pt x="1062" y="671"/>
                  </a:lnTo>
                  <a:lnTo>
                    <a:pt x="997" y="628"/>
                  </a:lnTo>
                  <a:lnTo>
                    <a:pt x="954" y="607"/>
                  </a:lnTo>
                  <a:lnTo>
                    <a:pt x="845" y="498"/>
                  </a:lnTo>
                  <a:lnTo>
                    <a:pt x="607" y="282"/>
                  </a:lnTo>
                  <a:lnTo>
                    <a:pt x="369" y="65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76"/>
            <p:cNvSpPr/>
            <p:nvPr/>
          </p:nvSpPr>
          <p:spPr>
            <a:xfrm>
              <a:off x="-960475" y="-2202750"/>
              <a:ext cx="42800" cy="29250"/>
            </a:xfrm>
            <a:custGeom>
              <a:avLst/>
              <a:gdLst/>
              <a:ahLst/>
              <a:cxnLst/>
              <a:rect l="l" t="t" r="r" b="b"/>
              <a:pathLst>
                <a:path w="1712" h="1170" extrusionOk="0">
                  <a:moveTo>
                    <a:pt x="1473" y="0"/>
                  </a:moveTo>
                  <a:lnTo>
                    <a:pt x="1386" y="22"/>
                  </a:lnTo>
                  <a:lnTo>
                    <a:pt x="737" y="390"/>
                  </a:lnTo>
                  <a:lnTo>
                    <a:pt x="109" y="758"/>
                  </a:lnTo>
                  <a:lnTo>
                    <a:pt x="44" y="823"/>
                  </a:lnTo>
                  <a:lnTo>
                    <a:pt x="0" y="888"/>
                  </a:lnTo>
                  <a:lnTo>
                    <a:pt x="0" y="975"/>
                  </a:lnTo>
                  <a:lnTo>
                    <a:pt x="22" y="1062"/>
                  </a:lnTo>
                  <a:lnTo>
                    <a:pt x="87" y="1127"/>
                  </a:lnTo>
                  <a:lnTo>
                    <a:pt x="174" y="1170"/>
                  </a:lnTo>
                  <a:lnTo>
                    <a:pt x="260" y="1170"/>
                  </a:lnTo>
                  <a:lnTo>
                    <a:pt x="347" y="1148"/>
                  </a:lnTo>
                  <a:lnTo>
                    <a:pt x="975" y="780"/>
                  </a:lnTo>
                  <a:lnTo>
                    <a:pt x="1603" y="412"/>
                  </a:lnTo>
                  <a:lnTo>
                    <a:pt x="1668" y="369"/>
                  </a:lnTo>
                  <a:lnTo>
                    <a:pt x="1711" y="282"/>
                  </a:lnTo>
                  <a:lnTo>
                    <a:pt x="1711" y="195"/>
                  </a:lnTo>
                  <a:lnTo>
                    <a:pt x="1690" y="109"/>
                  </a:lnTo>
                  <a:lnTo>
                    <a:pt x="1625" y="44"/>
                  </a:lnTo>
                  <a:lnTo>
                    <a:pt x="156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76"/>
            <p:cNvSpPr/>
            <p:nvPr/>
          </p:nvSpPr>
          <p:spPr>
            <a:xfrm>
              <a:off x="-826750" y="-2214125"/>
              <a:ext cx="38475" cy="40625"/>
            </a:xfrm>
            <a:custGeom>
              <a:avLst/>
              <a:gdLst/>
              <a:ahLst/>
              <a:cxnLst/>
              <a:rect l="l" t="t" r="r" b="b"/>
              <a:pathLst>
                <a:path w="1539" h="1625" extrusionOk="0">
                  <a:moveTo>
                    <a:pt x="217" y="1"/>
                  </a:moveTo>
                  <a:lnTo>
                    <a:pt x="130" y="22"/>
                  </a:lnTo>
                  <a:lnTo>
                    <a:pt x="65" y="66"/>
                  </a:lnTo>
                  <a:lnTo>
                    <a:pt x="22" y="131"/>
                  </a:lnTo>
                  <a:lnTo>
                    <a:pt x="1" y="217"/>
                  </a:lnTo>
                  <a:lnTo>
                    <a:pt x="22" y="304"/>
                  </a:lnTo>
                  <a:lnTo>
                    <a:pt x="65" y="390"/>
                  </a:lnTo>
                  <a:lnTo>
                    <a:pt x="347" y="672"/>
                  </a:lnTo>
                  <a:lnTo>
                    <a:pt x="607" y="975"/>
                  </a:lnTo>
                  <a:lnTo>
                    <a:pt x="888" y="1278"/>
                  </a:lnTo>
                  <a:lnTo>
                    <a:pt x="1148" y="1560"/>
                  </a:lnTo>
                  <a:lnTo>
                    <a:pt x="1235" y="1603"/>
                  </a:lnTo>
                  <a:lnTo>
                    <a:pt x="1322" y="1625"/>
                  </a:lnTo>
                  <a:lnTo>
                    <a:pt x="1408" y="1603"/>
                  </a:lnTo>
                  <a:lnTo>
                    <a:pt x="1473" y="1560"/>
                  </a:lnTo>
                  <a:lnTo>
                    <a:pt x="1516" y="1495"/>
                  </a:lnTo>
                  <a:lnTo>
                    <a:pt x="1538" y="1408"/>
                  </a:lnTo>
                  <a:lnTo>
                    <a:pt x="1516" y="1322"/>
                  </a:lnTo>
                  <a:lnTo>
                    <a:pt x="1473" y="1235"/>
                  </a:lnTo>
                  <a:lnTo>
                    <a:pt x="1192" y="953"/>
                  </a:lnTo>
                  <a:lnTo>
                    <a:pt x="932" y="650"/>
                  </a:lnTo>
                  <a:lnTo>
                    <a:pt x="672" y="347"/>
                  </a:lnTo>
                  <a:lnTo>
                    <a:pt x="390" y="66"/>
                  </a:lnTo>
                  <a:lnTo>
                    <a:pt x="304" y="22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76"/>
            <p:cNvSpPr/>
            <p:nvPr/>
          </p:nvSpPr>
          <p:spPr>
            <a:xfrm>
              <a:off x="-874400" y="-2116675"/>
              <a:ext cx="34150" cy="27100"/>
            </a:xfrm>
            <a:custGeom>
              <a:avLst/>
              <a:gdLst/>
              <a:ahLst/>
              <a:cxnLst/>
              <a:rect l="l" t="t" r="r" b="b"/>
              <a:pathLst>
                <a:path w="1366" h="1084" extrusionOk="0">
                  <a:moveTo>
                    <a:pt x="1105" y="1"/>
                  </a:moveTo>
                  <a:lnTo>
                    <a:pt x="1019" y="22"/>
                  </a:lnTo>
                  <a:lnTo>
                    <a:pt x="109" y="672"/>
                  </a:lnTo>
                  <a:lnTo>
                    <a:pt x="44" y="715"/>
                  </a:lnTo>
                  <a:lnTo>
                    <a:pt x="1" y="802"/>
                  </a:lnTo>
                  <a:lnTo>
                    <a:pt x="1" y="889"/>
                  </a:lnTo>
                  <a:lnTo>
                    <a:pt x="44" y="975"/>
                  </a:lnTo>
                  <a:lnTo>
                    <a:pt x="87" y="1040"/>
                  </a:lnTo>
                  <a:lnTo>
                    <a:pt x="174" y="1084"/>
                  </a:lnTo>
                  <a:lnTo>
                    <a:pt x="261" y="1084"/>
                  </a:lnTo>
                  <a:lnTo>
                    <a:pt x="347" y="1062"/>
                  </a:lnTo>
                  <a:lnTo>
                    <a:pt x="1257" y="412"/>
                  </a:lnTo>
                  <a:lnTo>
                    <a:pt x="1322" y="369"/>
                  </a:lnTo>
                  <a:lnTo>
                    <a:pt x="1343" y="282"/>
                  </a:lnTo>
                  <a:lnTo>
                    <a:pt x="1365" y="196"/>
                  </a:lnTo>
                  <a:lnTo>
                    <a:pt x="1322" y="109"/>
                  </a:lnTo>
                  <a:lnTo>
                    <a:pt x="1278" y="44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76"/>
            <p:cNvSpPr/>
            <p:nvPr/>
          </p:nvSpPr>
          <p:spPr>
            <a:xfrm>
              <a:off x="-740675" y="-2044125"/>
              <a:ext cx="34150" cy="42800"/>
            </a:xfrm>
            <a:custGeom>
              <a:avLst/>
              <a:gdLst/>
              <a:ahLst/>
              <a:cxnLst/>
              <a:rect l="l" t="t" r="r" b="b"/>
              <a:pathLst>
                <a:path w="1366" h="1712" extrusionOk="0">
                  <a:moveTo>
                    <a:pt x="196" y="1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1" y="174"/>
                  </a:lnTo>
                  <a:lnTo>
                    <a:pt x="1" y="261"/>
                  </a:lnTo>
                  <a:lnTo>
                    <a:pt x="44" y="347"/>
                  </a:lnTo>
                  <a:lnTo>
                    <a:pt x="499" y="954"/>
                  </a:lnTo>
                  <a:lnTo>
                    <a:pt x="737" y="1279"/>
                  </a:lnTo>
                  <a:lnTo>
                    <a:pt x="932" y="1603"/>
                  </a:lnTo>
                  <a:lnTo>
                    <a:pt x="997" y="1668"/>
                  </a:lnTo>
                  <a:lnTo>
                    <a:pt x="1084" y="1712"/>
                  </a:lnTo>
                  <a:lnTo>
                    <a:pt x="1170" y="1712"/>
                  </a:lnTo>
                  <a:lnTo>
                    <a:pt x="1257" y="1690"/>
                  </a:lnTo>
                  <a:lnTo>
                    <a:pt x="1322" y="1625"/>
                  </a:lnTo>
                  <a:lnTo>
                    <a:pt x="1365" y="1560"/>
                  </a:lnTo>
                  <a:lnTo>
                    <a:pt x="1365" y="1473"/>
                  </a:lnTo>
                  <a:lnTo>
                    <a:pt x="1344" y="1387"/>
                  </a:lnTo>
                  <a:lnTo>
                    <a:pt x="1127" y="1062"/>
                  </a:lnTo>
                  <a:lnTo>
                    <a:pt x="889" y="737"/>
                  </a:lnTo>
                  <a:lnTo>
                    <a:pt x="434" y="109"/>
                  </a:lnTo>
                  <a:lnTo>
                    <a:pt x="369" y="44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76"/>
            <p:cNvSpPr/>
            <p:nvPr/>
          </p:nvSpPr>
          <p:spPr>
            <a:xfrm>
              <a:off x="-679475" y="-2148600"/>
              <a:ext cx="36300" cy="36300"/>
            </a:xfrm>
            <a:custGeom>
              <a:avLst/>
              <a:gdLst/>
              <a:ahLst/>
              <a:cxnLst/>
              <a:rect l="l" t="t" r="r" b="b"/>
              <a:pathLst>
                <a:path w="1452" h="1452" extrusionOk="0">
                  <a:moveTo>
                    <a:pt x="1191" y="0"/>
                  </a:moveTo>
                  <a:lnTo>
                    <a:pt x="1105" y="43"/>
                  </a:lnTo>
                  <a:lnTo>
                    <a:pt x="823" y="282"/>
                  </a:lnTo>
                  <a:lnTo>
                    <a:pt x="542" y="541"/>
                  </a:lnTo>
                  <a:lnTo>
                    <a:pt x="282" y="823"/>
                  </a:lnTo>
                  <a:lnTo>
                    <a:pt x="43" y="1126"/>
                  </a:lnTo>
                  <a:lnTo>
                    <a:pt x="0" y="1191"/>
                  </a:lnTo>
                  <a:lnTo>
                    <a:pt x="22" y="1299"/>
                  </a:lnTo>
                  <a:lnTo>
                    <a:pt x="43" y="1364"/>
                  </a:lnTo>
                  <a:lnTo>
                    <a:pt x="108" y="1429"/>
                  </a:lnTo>
                  <a:lnTo>
                    <a:pt x="195" y="1451"/>
                  </a:lnTo>
                  <a:lnTo>
                    <a:pt x="282" y="1451"/>
                  </a:lnTo>
                  <a:lnTo>
                    <a:pt x="368" y="1408"/>
                  </a:lnTo>
                  <a:lnTo>
                    <a:pt x="433" y="1343"/>
                  </a:lnTo>
                  <a:lnTo>
                    <a:pt x="455" y="1321"/>
                  </a:lnTo>
                  <a:lnTo>
                    <a:pt x="455" y="1299"/>
                  </a:lnTo>
                  <a:lnTo>
                    <a:pt x="498" y="1234"/>
                  </a:lnTo>
                  <a:lnTo>
                    <a:pt x="607" y="1105"/>
                  </a:lnTo>
                  <a:lnTo>
                    <a:pt x="866" y="866"/>
                  </a:lnTo>
                  <a:lnTo>
                    <a:pt x="1105" y="628"/>
                  </a:lnTo>
                  <a:lnTo>
                    <a:pt x="1235" y="520"/>
                  </a:lnTo>
                  <a:lnTo>
                    <a:pt x="1300" y="455"/>
                  </a:lnTo>
                  <a:lnTo>
                    <a:pt x="1343" y="433"/>
                  </a:lnTo>
                  <a:lnTo>
                    <a:pt x="1408" y="368"/>
                  </a:lnTo>
                  <a:lnTo>
                    <a:pt x="1451" y="303"/>
                  </a:lnTo>
                  <a:lnTo>
                    <a:pt x="1451" y="195"/>
                  </a:lnTo>
                  <a:lnTo>
                    <a:pt x="1429" y="108"/>
                  </a:lnTo>
                  <a:lnTo>
                    <a:pt x="1364" y="65"/>
                  </a:lnTo>
                  <a:lnTo>
                    <a:pt x="1278" y="22"/>
                  </a:lnTo>
                  <a:lnTo>
                    <a:pt x="119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76"/>
            <p:cNvSpPr/>
            <p:nvPr/>
          </p:nvSpPr>
          <p:spPr>
            <a:xfrm>
              <a:off x="-582025" y="-2103125"/>
              <a:ext cx="36300" cy="38450"/>
            </a:xfrm>
            <a:custGeom>
              <a:avLst/>
              <a:gdLst/>
              <a:ahLst/>
              <a:cxnLst/>
              <a:rect l="l" t="t" r="r" b="b"/>
              <a:pathLst>
                <a:path w="1452" h="1538" extrusionOk="0">
                  <a:moveTo>
                    <a:pt x="195" y="0"/>
                  </a:moveTo>
                  <a:lnTo>
                    <a:pt x="109" y="22"/>
                  </a:lnTo>
                  <a:lnTo>
                    <a:pt x="65" y="87"/>
                  </a:lnTo>
                  <a:lnTo>
                    <a:pt x="22" y="173"/>
                  </a:lnTo>
                  <a:lnTo>
                    <a:pt x="0" y="260"/>
                  </a:lnTo>
                  <a:lnTo>
                    <a:pt x="44" y="347"/>
                  </a:lnTo>
                  <a:lnTo>
                    <a:pt x="282" y="650"/>
                  </a:lnTo>
                  <a:lnTo>
                    <a:pt x="542" y="975"/>
                  </a:lnTo>
                  <a:lnTo>
                    <a:pt x="802" y="1256"/>
                  </a:lnTo>
                  <a:lnTo>
                    <a:pt x="1105" y="1516"/>
                  </a:lnTo>
                  <a:lnTo>
                    <a:pt x="1191" y="1538"/>
                  </a:lnTo>
                  <a:lnTo>
                    <a:pt x="1278" y="1538"/>
                  </a:lnTo>
                  <a:lnTo>
                    <a:pt x="1365" y="1494"/>
                  </a:lnTo>
                  <a:lnTo>
                    <a:pt x="1430" y="1430"/>
                  </a:lnTo>
                  <a:lnTo>
                    <a:pt x="1451" y="1343"/>
                  </a:lnTo>
                  <a:lnTo>
                    <a:pt x="1451" y="1256"/>
                  </a:lnTo>
                  <a:lnTo>
                    <a:pt x="1408" y="1191"/>
                  </a:lnTo>
                  <a:lnTo>
                    <a:pt x="1343" y="1126"/>
                  </a:lnTo>
                  <a:lnTo>
                    <a:pt x="1300" y="1083"/>
                  </a:lnTo>
                  <a:lnTo>
                    <a:pt x="1235" y="1040"/>
                  </a:lnTo>
                  <a:lnTo>
                    <a:pt x="1105" y="910"/>
                  </a:lnTo>
                  <a:lnTo>
                    <a:pt x="867" y="650"/>
                  </a:lnTo>
                  <a:lnTo>
                    <a:pt x="628" y="368"/>
                  </a:lnTo>
                  <a:lnTo>
                    <a:pt x="563" y="282"/>
                  </a:lnTo>
                  <a:lnTo>
                    <a:pt x="542" y="260"/>
                  </a:lnTo>
                  <a:lnTo>
                    <a:pt x="433" y="108"/>
                  </a:lnTo>
                  <a:lnTo>
                    <a:pt x="368" y="4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76"/>
            <p:cNvSpPr/>
            <p:nvPr/>
          </p:nvSpPr>
          <p:spPr>
            <a:xfrm>
              <a:off x="-515975" y="-2227650"/>
              <a:ext cx="22225" cy="29250"/>
            </a:xfrm>
            <a:custGeom>
              <a:avLst/>
              <a:gdLst/>
              <a:ahLst/>
              <a:cxnLst/>
              <a:rect l="l" t="t" r="r" b="b"/>
              <a:pathLst>
                <a:path w="889" h="1170" extrusionOk="0">
                  <a:moveTo>
                    <a:pt x="607" y="0"/>
                  </a:moveTo>
                  <a:lnTo>
                    <a:pt x="542" y="43"/>
                  </a:lnTo>
                  <a:lnTo>
                    <a:pt x="477" y="108"/>
                  </a:lnTo>
                  <a:lnTo>
                    <a:pt x="22" y="823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44" y="1083"/>
                  </a:lnTo>
                  <a:lnTo>
                    <a:pt x="109" y="1148"/>
                  </a:lnTo>
                  <a:lnTo>
                    <a:pt x="195" y="1170"/>
                  </a:lnTo>
                  <a:lnTo>
                    <a:pt x="282" y="1170"/>
                  </a:lnTo>
                  <a:lnTo>
                    <a:pt x="347" y="1126"/>
                  </a:lnTo>
                  <a:lnTo>
                    <a:pt x="412" y="1061"/>
                  </a:lnTo>
                  <a:lnTo>
                    <a:pt x="867" y="347"/>
                  </a:lnTo>
                  <a:lnTo>
                    <a:pt x="888" y="260"/>
                  </a:lnTo>
                  <a:lnTo>
                    <a:pt x="888" y="173"/>
                  </a:lnTo>
                  <a:lnTo>
                    <a:pt x="845" y="87"/>
                  </a:lnTo>
                  <a:lnTo>
                    <a:pt x="780" y="22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76"/>
            <p:cNvSpPr/>
            <p:nvPr/>
          </p:nvSpPr>
          <p:spPr>
            <a:xfrm>
              <a:off x="-448300" y="-2125875"/>
              <a:ext cx="27650" cy="38475"/>
            </a:xfrm>
            <a:custGeom>
              <a:avLst/>
              <a:gdLst/>
              <a:ahLst/>
              <a:cxnLst/>
              <a:rect l="l" t="t" r="r" b="b"/>
              <a:pathLst>
                <a:path w="1106" h="1539" extrusionOk="0">
                  <a:moveTo>
                    <a:pt x="260" y="1"/>
                  </a:moveTo>
                  <a:lnTo>
                    <a:pt x="174" y="22"/>
                  </a:lnTo>
                  <a:lnTo>
                    <a:pt x="87" y="66"/>
                  </a:lnTo>
                  <a:lnTo>
                    <a:pt x="44" y="131"/>
                  </a:lnTo>
                  <a:lnTo>
                    <a:pt x="1" y="196"/>
                  </a:lnTo>
                  <a:lnTo>
                    <a:pt x="22" y="282"/>
                  </a:lnTo>
                  <a:lnTo>
                    <a:pt x="65" y="455"/>
                  </a:lnTo>
                  <a:lnTo>
                    <a:pt x="130" y="607"/>
                  </a:lnTo>
                  <a:lnTo>
                    <a:pt x="282" y="889"/>
                  </a:lnTo>
                  <a:lnTo>
                    <a:pt x="477" y="1170"/>
                  </a:lnTo>
                  <a:lnTo>
                    <a:pt x="672" y="1430"/>
                  </a:lnTo>
                  <a:lnTo>
                    <a:pt x="737" y="1495"/>
                  </a:lnTo>
                  <a:lnTo>
                    <a:pt x="802" y="1538"/>
                  </a:lnTo>
                  <a:lnTo>
                    <a:pt x="888" y="1538"/>
                  </a:lnTo>
                  <a:lnTo>
                    <a:pt x="975" y="1517"/>
                  </a:lnTo>
                  <a:lnTo>
                    <a:pt x="1040" y="1452"/>
                  </a:lnTo>
                  <a:lnTo>
                    <a:pt x="1083" y="1365"/>
                  </a:lnTo>
                  <a:lnTo>
                    <a:pt x="1105" y="1278"/>
                  </a:lnTo>
                  <a:lnTo>
                    <a:pt x="1062" y="1213"/>
                  </a:lnTo>
                  <a:lnTo>
                    <a:pt x="867" y="932"/>
                  </a:lnTo>
                  <a:lnTo>
                    <a:pt x="694" y="672"/>
                  </a:lnTo>
                  <a:lnTo>
                    <a:pt x="542" y="412"/>
                  </a:lnTo>
                  <a:lnTo>
                    <a:pt x="499" y="347"/>
                  </a:lnTo>
                  <a:lnTo>
                    <a:pt x="499" y="304"/>
                  </a:lnTo>
                  <a:lnTo>
                    <a:pt x="455" y="174"/>
                  </a:lnTo>
                  <a:lnTo>
                    <a:pt x="412" y="87"/>
                  </a:lnTo>
                  <a:lnTo>
                    <a:pt x="347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76"/>
            <p:cNvSpPr/>
            <p:nvPr/>
          </p:nvSpPr>
          <p:spPr>
            <a:xfrm>
              <a:off x="-407150" y="-2250400"/>
              <a:ext cx="31425" cy="24925"/>
            </a:xfrm>
            <a:custGeom>
              <a:avLst/>
              <a:gdLst/>
              <a:ahLst/>
              <a:cxnLst/>
              <a:rect l="l" t="t" r="r" b="b"/>
              <a:pathLst>
                <a:path w="1257" h="997" extrusionOk="0">
                  <a:moveTo>
                    <a:pt x="997" y="1"/>
                  </a:moveTo>
                  <a:lnTo>
                    <a:pt x="910" y="22"/>
                  </a:lnTo>
                  <a:lnTo>
                    <a:pt x="109" y="564"/>
                  </a:lnTo>
                  <a:lnTo>
                    <a:pt x="44" y="629"/>
                  </a:lnTo>
                  <a:lnTo>
                    <a:pt x="0" y="715"/>
                  </a:lnTo>
                  <a:lnTo>
                    <a:pt x="0" y="802"/>
                  </a:lnTo>
                  <a:lnTo>
                    <a:pt x="22" y="888"/>
                  </a:lnTo>
                  <a:lnTo>
                    <a:pt x="87" y="953"/>
                  </a:lnTo>
                  <a:lnTo>
                    <a:pt x="152" y="997"/>
                  </a:lnTo>
                  <a:lnTo>
                    <a:pt x="239" y="997"/>
                  </a:lnTo>
                  <a:lnTo>
                    <a:pt x="325" y="975"/>
                  </a:lnTo>
                  <a:lnTo>
                    <a:pt x="1148" y="412"/>
                  </a:lnTo>
                  <a:lnTo>
                    <a:pt x="1213" y="369"/>
                  </a:lnTo>
                  <a:lnTo>
                    <a:pt x="1257" y="282"/>
                  </a:lnTo>
                  <a:lnTo>
                    <a:pt x="1257" y="195"/>
                  </a:lnTo>
                  <a:lnTo>
                    <a:pt x="1235" y="109"/>
                  </a:lnTo>
                  <a:lnTo>
                    <a:pt x="1170" y="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76"/>
            <p:cNvSpPr/>
            <p:nvPr/>
          </p:nvSpPr>
          <p:spPr>
            <a:xfrm>
              <a:off x="-400650" y="-2368425"/>
              <a:ext cx="38450" cy="40625"/>
            </a:xfrm>
            <a:custGeom>
              <a:avLst/>
              <a:gdLst/>
              <a:ahLst/>
              <a:cxnLst/>
              <a:rect l="l" t="t" r="r" b="b"/>
              <a:pathLst>
                <a:path w="1538" h="1625" extrusionOk="0">
                  <a:moveTo>
                    <a:pt x="260" y="0"/>
                  </a:moveTo>
                  <a:lnTo>
                    <a:pt x="174" y="22"/>
                  </a:lnTo>
                  <a:lnTo>
                    <a:pt x="87" y="44"/>
                  </a:lnTo>
                  <a:lnTo>
                    <a:pt x="44" y="109"/>
                  </a:lnTo>
                  <a:lnTo>
                    <a:pt x="0" y="195"/>
                  </a:lnTo>
                  <a:lnTo>
                    <a:pt x="22" y="282"/>
                  </a:lnTo>
                  <a:lnTo>
                    <a:pt x="44" y="369"/>
                  </a:lnTo>
                  <a:lnTo>
                    <a:pt x="109" y="434"/>
                  </a:lnTo>
                  <a:lnTo>
                    <a:pt x="282" y="542"/>
                  </a:lnTo>
                  <a:lnTo>
                    <a:pt x="325" y="563"/>
                  </a:lnTo>
                  <a:lnTo>
                    <a:pt x="390" y="628"/>
                  </a:lnTo>
                  <a:lnTo>
                    <a:pt x="542" y="758"/>
                  </a:lnTo>
                  <a:lnTo>
                    <a:pt x="672" y="910"/>
                  </a:lnTo>
                  <a:lnTo>
                    <a:pt x="802" y="1062"/>
                  </a:lnTo>
                  <a:lnTo>
                    <a:pt x="845" y="1105"/>
                  </a:lnTo>
                  <a:lnTo>
                    <a:pt x="910" y="1192"/>
                  </a:lnTo>
                  <a:lnTo>
                    <a:pt x="1126" y="1516"/>
                  </a:lnTo>
                  <a:lnTo>
                    <a:pt x="1191" y="1581"/>
                  </a:lnTo>
                  <a:lnTo>
                    <a:pt x="1256" y="1625"/>
                  </a:lnTo>
                  <a:lnTo>
                    <a:pt x="1343" y="1625"/>
                  </a:lnTo>
                  <a:lnTo>
                    <a:pt x="1430" y="1603"/>
                  </a:lnTo>
                  <a:lnTo>
                    <a:pt x="1495" y="1538"/>
                  </a:lnTo>
                  <a:lnTo>
                    <a:pt x="1538" y="1473"/>
                  </a:lnTo>
                  <a:lnTo>
                    <a:pt x="1538" y="1386"/>
                  </a:lnTo>
                  <a:lnTo>
                    <a:pt x="1516" y="1300"/>
                  </a:lnTo>
                  <a:lnTo>
                    <a:pt x="1278" y="932"/>
                  </a:lnTo>
                  <a:lnTo>
                    <a:pt x="997" y="585"/>
                  </a:lnTo>
                  <a:lnTo>
                    <a:pt x="845" y="434"/>
                  </a:lnTo>
                  <a:lnTo>
                    <a:pt x="693" y="282"/>
                  </a:lnTo>
                  <a:lnTo>
                    <a:pt x="520" y="152"/>
                  </a:lnTo>
                  <a:lnTo>
                    <a:pt x="347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76"/>
            <p:cNvSpPr/>
            <p:nvPr/>
          </p:nvSpPr>
          <p:spPr>
            <a:xfrm>
              <a:off x="-275575" y="-2273150"/>
              <a:ext cx="42775" cy="31975"/>
            </a:xfrm>
            <a:custGeom>
              <a:avLst/>
              <a:gdLst/>
              <a:ahLst/>
              <a:cxnLst/>
              <a:rect l="l" t="t" r="r" b="b"/>
              <a:pathLst>
                <a:path w="1711" h="1279" extrusionOk="0">
                  <a:moveTo>
                    <a:pt x="1451" y="1"/>
                  </a:moveTo>
                  <a:lnTo>
                    <a:pt x="1364" y="23"/>
                  </a:lnTo>
                  <a:lnTo>
                    <a:pt x="1061" y="261"/>
                  </a:lnTo>
                  <a:lnTo>
                    <a:pt x="736" y="456"/>
                  </a:lnTo>
                  <a:lnTo>
                    <a:pt x="108" y="846"/>
                  </a:lnTo>
                  <a:lnTo>
                    <a:pt x="43" y="911"/>
                  </a:lnTo>
                  <a:lnTo>
                    <a:pt x="0" y="997"/>
                  </a:lnTo>
                  <a:lnTo>
                    <a:pt x="0" y="1084"/>
                  </a:lnTo>
                  <a:lnTo>
                    <a:pt x="22" y="1149"/>
                  </a:lnTo>
                  <a:lnTo>
                    <a:pt x="87" y="1214"/>
                  </a:lnTo>
                  <a:lnTo>
                    <a:pt x="152" y="1257"/>
                  </a:lnTo>
                  <a:lnTo>
                    <a:pt x="238" y="1279"/>
                  </a:lnTo>
                  <a:lnTo>
                    <a:pt x="325" y="1235"/>
                  </a:lnTo>
                  <a:lnTo>
                    <a:pt x="975" y="846"/>
                  </a:lnTo>
                  <a:lnTo>
                    <a:pt x="1299" y="651"/>
                  </a:lnTo>
                  <a:lnTo>
                    <a:pt x="1603" y="434"/>
                  </a:lnTo>
                  <a:lnTo>
                    <a:pt x="1668" y="369"/>
                  </a:lnTo>
                  <a:lnTo>
                    <a:pt x="1711" y="283"/>
                  </a:lnTo>
                  <a:lnTo>
                    <a:pt x="1711" y="196"/>
                  </a:lnTo>
                  <a:lnTo>
                    <a:pt x="1689" y="109"/>
                  </a:lnTo>
                  <a:lnTo>
                    <a:pt x="1624" y="44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76"/>
            <p:cNvSpPr/>
            <p:nvPr/>
          </p:nvSpPr>
          <p:spPr>
            <a:xfrm>
              <a:off x="-325950" y="-2440975"/>
              <a:ext cx="31975" cy="36300"/>
            </a:xfrm>
            <a:custGeom>
              <a:avLst/>
              <a:gdLst/>
              <a:ahLst/>
              <a:cxnLst/>
              <a:rect l="l" t="t" r="r" b="b"/>
              <a:pathLst>
                <a:path w="1279" h="1452" extrusionOk="0">
                  <a:moveTo>
                    <a:pt x="196" y="0"/>
                  </a:moveTo>
                  <a:lnTo>
                    <a:pt x="131" y="44"/>
                  </a:lnTo>
                  <a:lnTo>
                    <a:pt x="66" y="87"/>
                  </a:lnTo>
                  <a:lnTo>
                    <a:pt x="23" y="174"/>
                  </a:lnTo>
                  <a:lnTo>
                    <a:pt x="1" y="260"/>
                  </a:lnTo>
                  <a:lnTo>
                    <a:pt x="44" y="347"/>
                  </a:lnTo>
                  <a:lnTo>
                    <a:pt x="477" y="867"/>
                  </a:lnTo>
                  <a:lnTo>
                    <a:pt x="672" y="1105"/>
                  </a:lnTo>
                  <a:lnTo>
                    <a:pt x="781" y="1235"/>
                  </a:lnTo>
                  <a:lnTo>
                    <a:pt x="824" y="1300"/>
                  </a:lnTo>
                  <a:lnTo>
                    <a:pt x="846" y="1343"/>
                  </a:lnTo>
                  <a:lnTo>
                    <a:pt x="911" y="1408"/>
                  </a:lnTo>
                  <a:lnTo>
                    <a:pt x="997" y="1451"/>
                  </a:lnTo>
                  <a:lnTo>
                    <a:pt x="1084" y="1451"/>
                  </a:lnTo>
                  <a:lnTo>
                    <a:pt x="1170" y="1430"/>
                  </a:lnTo>
                  <a:lnTo>
                    <a:pt x="1235" y="1365"/>
                  </a:lnTo>
                  <a:lnTo>
                    <a:pt x="1279" y="1278"/>
                  </a:lnTo>
                  <a:lnTo>
                    <a:pt x="1279" y="1192"/>
                  </a:lnTo>
                  <a:lnTo>
                    <a:pt x="1257" y="1105"/>
                  </a:lnTo>
                  <a:lnTo>
                    <a:pt x="824" y="585"/>
                  </a:lnTo>
                  <a:lnTo>
                    <a:pt x="607" y="347"/>
                  </a:lnTo>
                  <a:lnTo>
                    <a:pt x="521" y="217"/>
                  </a:lnTo>
                  <a:lnTo>
                    <a:pt x="456" y="174"/>
                  </a:lnTo>
                  <a:lnTo>
                    <a:pt x="456" y="152"/>
                  </a:lnTo>
                  <a:lnTo>
                    <a:pt x="434" y="109"/>
                  </a:lnTo>
                  <a:lnTo>
                    <a:pt x="369" y="44"/>
                  </a:lnTo>
                  <a:lnTo>
                    <a:pt x="304" y="22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76"/>
            <p:cNvSpPr/>
            <p:nvPr/>
          </p:nvSpPr>
          <p:spPr>
            <a:xfrm>
              <a:off x="-423400" y="-2515700"/>
              <a:ext cx="34150" cy="38475"/>
            </a:xfrm>
            <a:custGeom>
              <a:avLst/>
              <a:gdLst/>
              <a:ahLst/>
              <a:cxnLst/>
              <a:rect l="l" t="t" r="r" b="b"/>
              <a:pathLst>
                <a:path w="1366" h="1539" extrusionOk="0">
                  <a:moveTo>
                    <a:pt x="1105" y="1"/>
                  </a:moveTo>
                  <a:lnTo>
                    <a:pt x="1019" y="22"/>
                  </a:lnTo>
                  <a:lnTo>
                    <a:pt x="737" y="282"/>
                  </a:lnTo>
                  <a:lnTo>
                    <a:pt x="477" y="564"/>
                  </a:lnTo>
                  <a:lnTo>
                    <a:pt x="239" y="867"/>
                  </a:lnTo>
                  <a:lnTo>
                    <a:pt x="44" y="1192"/>
                  </a:lnTo>
                  <a:lnTo>
                    <a:pt x="1" y="1279"/>
                  </a:lnTo>
                  <a:lnTo>
                    <a:pt x="22" y="1365"/>
                  </a:lnTo>
                  <a:lnTo>
                    <a:pt x="44" y="1452"/>
                  </a:lnTo>
                  <a:lnTo>
                    <a:pt x="109" y="1517"/>
                  </a:lnTo>
                  <a:lnTo>
                    <a:pt x="196" y="1538"/>
                  </a:lnTo>
                  <a:lnTo>
                    <a:pt x="282" y="1538"/>
                  </a:lnTo>
                  <a:lnTo>
                    <a:pt x="369" y="1495"/>
                  </a:lnTo>
                  <a:lnTo>
                    <a:pt x="434" y="1430"/>
                  </a:lnTo>
                  <a:lnTo>
                    <a:pt x="629" y="1105"/>
                  </a:lnTo>
                  <a:lnTo>
                    <a:pt x="737" y="975"/>
                  </a:lnTo>
                  <a:lnTo>
                    <a:pt x="759" y="932"/>
                  </a:lnTo>
                  <a:lnTo>
                    <a:pt x="780" y="910"/>
                  </a:lnTo>
                  <a:lnTo>
                    <a:pt x="780" y="889"/>
                  </a:lnTo>
                  <a:lnTo>
                    <a:pt x="824" y="867"/>
                  </a:lnTo>
                  <a:lnTo>
                    <a:pt x="1040" y="629"/>
                  </a:lnTo>
                  <a:lnTo>
                    <a:pt x="1149" y="499"/>
                  </a:lnTo>
                  <a:lnTo>
                    <a:pt x="1214" y="456"/>
                  </a:lnTo>
                  <a:lnTo>
                    <a:pt x="1257" y="434"/>
                  </a:lnTo>
                  <a:lnTo>
                    <a:pt x="1322" y="369"/>
                  </a:lnTo>
                  <a:lnTo>
                    <a:pt x="1365" y="282"/>
                  </a:lnTo>
                  <a:lnTo>
                    <a:pt x="1365" y="196"/>
                  </a:lnTo>
                  <a:lnTo>
                    <a:pt x="1343" y="109"/>
                  </a:lnTo>
                  <a:lnTo>
                    <a:pt x="1278" y="44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76"/>
            <p:cNvSpPr/>
            <p:nvPr/>
          </p:nvSpPr>
          <p:spPr>
            <a:xfrm>
              <a:off x="-341650" y="-2592575"/>
              <a:ext cx="34150" cy="49825"/>
            </a:xfrm>
            <a:custGeom>
              <a:avLst/>
              <a:gdLst/>
              <a:ahLst/>
              <a:cxnLst/>
              <a:rect l="l" t="t" r="r" b="b"/>
              <a:pathLst>
                <a:path w="1366" h="1993" extrusionOk="0">
                  <a:moveTo>
                    <a:pt x="196" y="1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1" y="152"/>
                  </a:lnTo>
                  <a:lnTo>
                    <a:pt x="1" y="239"/>
                  </a:lnTo>
                  <a:lnTo>
                    <a:pt x="23" y="325"/>
                  </a:lnTo>
                  <a:lnTo>
                    <a:pt x="239" y="737"/>
                  </a:lnTo>
                  <a:lnTo>
                    <a:pt x="456" y="1148"/>
                  </a:lnTo>
                  <a:lnTo>
                    <a:pt x="694" y="1538"/>
                  </a:lnTo>
                  <a:lnTo>
                    <a:pt x="975" y="1928"/>
                  </a:lnTo>
                  <a:lnTo>
                    <a:pt x="1040" y="1971"/>
                  </a:lnTo>
                  <a:lnTo>
                    <a:pt x="1127" y="1993"/>
                  </a:lnTo>
                  <a:lnTo>
                    <a:pt x="1214" y="1971"/>
                  </a:lnTo>
                  <a:lnTo>
                    <a:pt x="1300" y="1928"/>
                  </a:lnTo>
                  <a:lnTo>
                    <a:pt x="1344" y="1841"/>
                  </a:lnTo>
                  <a:lnTo>
                    <a:pt x="1365" y="1755"/>
                  </a:lnTo>
                  <a:lnTo>
                    <a:pt x="1344" y="1668"/>
                  </a:lnTo>
                  <a:lnTo>
                    <a:pt x="1300" y="1603"/>
                  </a:lnTo>
                  <a:lnTo>
                    <a:pt x="1040" y="1257"/>
                  </a:lnTo>
                  <a:lnTo>
                    <a:pt x="824" y="888"/>
                  </a:lnTo>
                  <a:lnTo>
                    <a:pt x="629" y="499"/>
                  </a:lnTo>
                  <a:lnTo>
                    <a:pt x="434" y="109"/>
                  </a:lnTo>
                  <a:lnTo>
                    <a:pt x="369" y="44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76"/>
            <p:cNvSpPr/>
            <p:nvPr/>
          </p:nvSpPr>
          <p:spPr>
            <a:xfrm>
              <a:off x="-257725" y="-2588250"/>
              <a:ext cx="34150" cy="36300"/>
            </a:xfrm>
            <a:custGeom>
              <a:avLst/>
              <a:gdLst/>
              <a:ahLst/>
              <a:cxnLst/>
              <a:rect l="l" t="t" r="r" b="b"/>
              <a:pathLst>
                <a:path w="1366" h="1452" extrusionOk="0">
                  <a:moveTo>
                    <a:pt x="1127" y="1"/>
                  </a:moveTo>
                  <a:lnTo>
                    <a:pt x="1040" y="22"/>
                  </a:lnTo>
                  <a:lnTo>
                    <a:pt x="975" y="66"/>
                  </a:lnTo>
                  <a:lnTo>
                    <a:pt x="477" y="564"/>
                  </a:lnTo>
                  <a:lnTo>
                    <a:pt x="261" y="845"/>
                  </a:lnTo>
                  <a:lnTo>
                    <a:pt x="22" y="1105"/>
                  </a:lnTo>
                  <a:lnTo>
                    <a:pt x="1" y="1192"/>
                  </a:lnTo>
                  <a:lnTo>
                    <a:pt x="1" y="1279"/>
                  </a:lnTo>
                  <a:lnTo>
                    <a:pt x="44" y="1365"/>
                  </a:lnTo>
                  <a:lnTo>
                    <a:pt x="109" y="1430"/>
                  </a:lnTo>
                  <a:lnTo>
                    <a:pt x="196" y="1452"/>
                  </a:lnTo>
                  <a:lnTo>
                    <a:pt x="282" y="1452"/>
                  </a:lnTo>
                  <a:lnTo>
                    <a:pt x="347" y="1408"/>
                  </a:lnTo>
                  <a:lnTo>
                    <a:pt x="412" y="1344"/>
                  </a:lnTo>
                  <a:lnTo>
                    <a:pt x="455" y="1300"/>
                  </a:lnTo>
                  <a:lnTo>
                    <a:pt x="499" y="1235"/>
                  </a:lnTo>
                  <a:lnTo>
                    <a:pt x="607" y="1127"/>
                  </a:lnTo>
                  <a:lnTo>
                    <a:pt x="802" y="889"/>
                  </a:lnTo>
                  <a:lnTo>
                    <a:pt x="1300" y="391"/>
                  </a:lnTo>
                  <a:lnTo>
                    <a:pt x="1343" y="326"/>
                  </a:lnTo>
                  <a:lnTo>
                    <a:pt x="1365" y="239"/>
                  </a:lnTo>
                  <a:lnTo>
                    <a:pt x="1343" y="152"/>
                  </a:lnTo>
                  <a:lnTo>
                    <a:pt x="1300" y="66"/>
                  </a:lnTo>
                  <a:lnTo>
                    <a:pt x="1213" y="22"/>
                  </a:lnTo>
                  <a:lnTo>
                    <a:pt x="112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76"/>
            <p:cNvSpPr/>
            <p:nvPr/>
          </p:nvSpPr>
          <p:spPr>
            <a:xfrm>
              <a:off x="-488900" y="-2628850"/>
              <a:ext cx="38450" cy="20050"/>
            </a:xfrm>
            <a:custGeom>
              <a:avLst/>
              <a:gdLst/>
              <a:ahLst/>
              <a:cxnLst/>
              <a:rect l="l" t="t" r="r" b="b"/>
              <a:pathLst>
                <a:path w="1538" h="802" extrusionOk="0">
                  <a:moveTo>
                    <a:pt x="1256" y="1"/>
                  </a:moveTo>
                  <a:lnTo>
                    <a:pt x="975" y="87"/>
                  </a:lnTo>
                  <a:lnTo>
                    <a:pt x="715" y="174"/>
                  </a:lnTo>
                  <a:lnTo>
                    <a:pt x="433" y="282"/>
                  </a:lnTo>
                  <a:lnTo>
                    <a:pt x="174" y="369"/>
                  </a:lnTo>
                  <a:lnTo>
                    <a:pt x="87" y="412"/>
                  </a:lnTo>
                  <a:lnTo>
                    <a:pt x="22" y="477"/>
                  </a:lnTo>
                  <a:lnTo>
                    <a:pt x="0" y="564"/>
                  </a:lnTo>
                  <a:lnTo>
                    <a:pt x="0" y="650"/>
                  </a:lnTo>
                  <a:lnTo>
                    <a:pt x="44" y="715"/>
                  </a:lnTo>
                  <a:lnTo>
                    <a:pt x="109" y="780"/>
                  </a:lnTo>
                  <a:lnTo>
                    <a:pt x="195" y="802"/>
                  </a:lnTo>
                  <a:lnTo>
                    <a:pt x="282" y="802"/>
                  </a:lnTo>
                  <a:lnTo>
                    <a:pt x="563" y="715"/>
                  </a:lnTo>
                  <a:lnTo>
                    <a:pt x="823" y="629"/>
                  </a:lnTo>
                  <a:lnTo>
                    <a:pt x="1105" y="520"/>
                  </a:lnTo>
                  <a:lnTo>
                    <a:pt x="1365" y="434"/>
                  </a:lnTo>
                  <a:lnTo>
                    <a:pt x="1451" y="390"/>
                  </a:lnTo>
                  <a:lnTo>
                    <a:pt x="1516" y="325"/>
                  </a:lnTo>
                  <a:lnTo>
                    <a:pt x="1538" y="239"/>
                  </a:lnTo>
                  <a:lnTo>
                    <a:pt x="1538" y="152"/>
                  </a:lnTo>
                  <a:lnTo>
                    <a:pt x="1495" y="87"/>
                  </a:lnTo>
                  <a:lnTo>
                    <a:pt x="1430" y="22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76"/>
            <p:cNvSpPr/>
            <p:nvPr/>
          </p:nvSpPr>
          <p:spPr>
            <a:xfrm>
              <a:off x="-425550" y="-2719800"/>
              <a:ext cx="22750" cy="34125"/>
            </a:xfrm>
            <a:custGeom>
              <a:avLst/>
              <a:gdLst/>
              <a:ahLst/>
              <a:cxnLst/>
              <a:rect l="l" t="t" r="r" b="b"/>
              <a:pathLst>
                <a:path w="910" h="1365" extrusionOk="0">
                  <a:moveTo>
                    <a:pt x="195" y="0"/>
                  </a:moveTo>
                  <a:lnTo>
                    <a:pt x="108" y="44"/>
                  </a:lnTo>
                  <a:lnTo>
                    <a:pt x="43" y="87"/>
                  </a:lnTo>
                  <a:lnTo>
                    <a:pt x="22" y="173"/>
                  </a:lnTo>
                  <a:lnTo>
                    <a:pt x="0" y="260"/>
                  </a:lnTo>
                  <a:lnTo>
                    <a:pt x="43" y="347"/>
                  </a:lnTo>
                  <a:lnTo>
                    <a:pt x="152" y="563"/>
                  </a:lnTo>
                  <a:lnTo>
                    <a:pt x="260" y="802"/>
                  </a:lnTo>
                  <a:lnTo>
                    <a:pt x="368" y="1040"/>
                  </a:lnTo>
                  <a:lnTo>
                    <a:pt x="477" y="1256"/>
                  </a:lnTo>
                  <a:lnTo>
                    <a:pt x="542" y="1321"/>
                  </a:lnTo>
                  <a:lnTo>
                    <a:pt x="628" y="1365"/>
                  </a:lnTo>
                  <a:lnTo>
                    <a:pt x="715" y="1365"/>
                  </a:lnTo>
                  <a:lnTo>
                    <a:pt x="801" y="1343"/>
                  </a:lnTo>
                  <a:lnTo>
                    <a:pt x="866" y="1278"/>
                  </a:lnTo>
                  <a:lnTo>
                    <a:pt x="910" y="1191"/>
                  </a:lnTo>
                  <a:lnTo>
                    <a:pt x="910" y="1105"/>
                  </a:lnTo>
                  <a:lnTo>
                    <a:pt x="888" y="1018"/>
                  </a:lnTo>
                  <a:lnTo>
                    <a:pt x="758" y="802"/>
                  </a:lnTo>
                  <a:lnTo>
                    <a:pt x="650" y="563"/>
                  </a:lnTo>
                  <a:lnTo>
                    <a:pt x="542" y="347"/>
                  </a:lnTo>
                  <a:lnTo>
                    <a:pt x="433" y="109"/>
                  </a:lnTo>
                  <a:lnTo>
                    <a:pt x="368" y="44"/>
                  </a:lnTo>
                  <a:lnTo>
                    <a:pt x="282" y="22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76"/>
            <p:cNvSpPr/>
            <p:nvPr/>
          </p:nvSpPr>
          <p:spPr>
            <a:xfrm>
              <a:off x="-590700" y="-2683525"/>
              <a:ext cx="31425" cy="29800"/>
            </a:xfrm>
            <a:custGeom>
              <a:avLst/>
              <a:gdLst/>
              <a:ahLst/>
              <a:cxnLst/>
              <a:rect l="l" t="t" r="r" b="b"/>
              <a:pathLst>
                <a:path w="1257" h="1192" extrusionOk="0">
                  <a:moveTo>
                    <a:pt x="997" y="0"/>
                  </a:moveTo>
                  <a:lnTo>
                    <a:pt x="910" y="44"/>
                  </a:lnTo>
                  <a:lnTo>
                    <a:pt x="694" y="217"/>
                  </a:lnTo>
                  <a:lnTo>
                    <a:pt x="477" y="390"/>
                  </a:lnTo>
                  <a:lnTo>
                    <a:pt x="66" y="802"/>
                  </a:lnTo>
                  <a:lnTo>
                    <a:pt x="1" y="866"/>
                  </a:lnTo>
                  <a:lnTo>
                    <a:pt x="1" y="953"/>
                  </a:lnTo>
                  <a:lnTo>
                    <a:pt x="1" y="1040"/>
                  </a:lnTo>
                  <a:lnTo>
                    <a:pt x="66" y="1126"/>
                  </a:lnTo>
                  <a:lnTo>
                    <a:pt x="131" y="1170"/>
                  </a:lnTo>
                  <a:lnTo>
                    <a:pt x="217" y="1191"/>
                  </a:lnTo>
                  <a:lnTo>
                    <a:pt x="304" y="1170"/>
                  </a:lnTo>
                  <a:lnTo>
                    <a:pt x="369" y="1126"/>
                  </a:lnTo>
                  <a:lnTo>
                    <a:pt x="780" y="715"/>
                  </a:lnTo>
                  <a:lnTo>
                    <a:pt x="975" y="563"/>
                  </a:lnTo>
                  <a:lnTo>
                    <a:pt x="1019" y="520"/>
                  </a:lnTo>
                  <a:lnTo>
                    <a:pt x="1040" y="498"/>
                  </a:lnTo>
                  <a:lnTo>
                    <a:pt x="1149" y="433"/>
                  </a:lnTo>
                  <a:lnTo>
                    <a:pt x="1214" y="368"/>
                  </a:lnTo>
                  <a:lnTo>
                    <a:pt x="1257" y="282"/>
                  </a:lnTo>
                  <a:lnTo>
                    <a:pt x="1257" y="195"/>
                  </a:lnTo>
                  <a:lnTo>
                    <a:pt x="1235" y="109"/>
                  </a:lnTo>
                  <a:lnTo>
                    <a:pt x="1170" y="44"/>
                  </a:lnTo>
                  <a:lnTo>
                    <a:pt x="1084" y="22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76"/>
            <p:cNvSpPr/>
            <p:nvPr/>
          </p:nvSpPr>
          <p:spPr>
            <a:xfrm>
              <a:off x="-523025" y="-2819425"/>
              <a:ext cx="36300" cy="42800"/>
            </a:xfrm>
            <a:custGeom>
              <a:avLst/>
              <a:gdLst/>
              <a:ahLst/>
              <a:cxnLst/>
              <a:rect l="l" t="t" r="r" b="b"/>
              <a:pathLst>
                <a:path w="1452" h="1712" extrusionOk="0">
                  <a:moveTo>
                    <a:pt x="217" y="0"/>
                  </a:moveTo>
                  <a:lnTo>
                    <a:pt x="153" y="22"/>
                  </a:lnTo>
                  <a:lnTo>
                    <a:pt x="66" y="65"/>
                  </a:lnTo>
                  <a:lnTo>
                    <a:pt x="23" y="130"/>
                  </a:lnTo>
                  <a:lnTo>
                    <a:pt x="1" y="239"/>
                  </a:lnTo>
                  <a:lnTo>
                    <a:pt x="23" y="325"/>
                  </a:lnTo>
                  <a:lnTo>
                    <a:pt x="66" y="390"/>
                  </a:lnTo>
                  <a:lnTo>
                    <a:pt x="369" y="650"/>
                  </a:lnTo>
                  <a:lnTo>
                    <a:pt x="629" y="953"/>
                  </a:lnTo>
                  <a:lnTo>
                    <a:pt x="672" y="997"/>
                  </a:lnTo>
                  <a:lnTo>
                    <a:pt x="716" y="1062"/>
                  </a:lnTo>
                  <a:lnTo>
                    <a:pt x="824" y="1235"/>
                  </a:lnTo>
                  <a:lnTo>
                    <a:pt x="1040" y="1603"/>
                  </a:lnTo>
                  <a:lnTo>
                    <a:pt x="1084" y="1668"/>
                  </a:lnTo>
                  <a:lnTo>
                    <a:pt x="1170" y="1711"/>
                  </a:lnTo>
                  <a:lnTo>
                    <a:pt x="1257" y="1711"/>
                  </a:lnTo>
                  <a:lnTo>
                    <a:pt x="1344" y="1690"/>
                  </a:lnTo>
                  <a:lnTo>
                    <a:pt x="1409" y="1625"/>
                  </a:lnTo>
                  <a:lnTo>
                    <a:pt x="1452" y="1560"/>
                  </a:lnTo>
                  <a:lnTo>
                    <a:pt x="1452" y="1473"/>
                  </a:lnTo>
                  <a:lnTo>
                    <a:pt x="1430" y="1386"/>
                  </a:lnTo>
                  <a:lnTo>
                    <a:pt x="1214" y="1018"/>
                  </a:lnTo>
                  <a:lnTo>
                    <a:pt x="975" y="672"/>
                  </a:lnTo>
                  <a:lnTo>
                    <a:pt x="694" y="347"/>
                  </a:lnTo>
                  <a:lnTo>
                    <a:pt x="542" y="195"/>
                  </a:lnTo>
                  <a:lnTo>
                    <a:pt x="391" y="65"/>
                  </a:lnTo>
                  <a:lnTo>
                    <a:pt x="304" y="22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76"/>
            <p:cNvSpPr/>
            <p:nvPr/>
          </p:nvSpPr>
          <p:spPr>
            <a:xfrm>
              <a:off x="-615600" y="-2746875"/>
              <a:ext cx="33600" cy="13550"/>
            </a:xfrm>
            <a:custGeom>
              <a:avLst/>
              <a:gdLst/>
              <a:ahLst/>
              <a:cxnLst/>
              <a:rect l="l" t="t" r="r" b="b"/>
              <a:pathLst>
                <a:path w="1344" h="542" extrusionOk="0">
                  <a:moveTo>
                    <a:pt x="196" y="0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1" y="174"/>
                  </a:lnTo>
                  <a:lnTo>
                    <a:pt x="1" y="260"/>
                  </a:lnTo>
                  <a:lnTo>
                    <a:pt x="22" y="347"/>
                  </a:lnTo>
                  <a:lnTo>
                    <a:pt x="66" y="412"/>
                  </a:lnTo>
                  <a:lnTo>
                    <a:pt x="152" y="455"/>
                  </a:lnTo>
                  <a:lnTo>
                    <a:pt x="390" y="499"/>
                  </a:lnTo>
                  <a:lnTo>
                    <a:pt x="629" y="542"/>
                  </a:lnTo>
                  <a:lnTo>
                    <a:pt x="1127" y="542"/>
                  </a:lnTo>
                  <a:lnTo>
                    <a:pt x="1213" y="520"/>
                  </a:lnTo>
                  <a:lnTo>
                    <a:pt x="1278" y="477"/>
                  </a:lnTo>
                  <a:lnTo>
                    <a:pt x="1322" y="412"/>
                  </a:lnTo>
                  <a:lnTo>
                    <a:pt x="1343" y="325"/>
                  </a:lnTo>
                  <a:lnTo>
                    <a:pt x="1322" y="239"/>
                  </a:lnTo>
                  <a:lnTo>
                    <a:pt x="1278" y="152"/>
                  </a:lnTo>
                  <a:lnTo>
                    <a:pt x="1213" y="109"/>
                  </a:lnTo>
                  <a:lnTo>
                    <a:pt x="1127" y="87"/>
                  </a:lnTo>
                  <a:lnTo>
                    <a:pt x="672" y="87"/>
                  </a:lnTo>
                  <a:lnTo>
                    <a:pt x="564" y="65"/>
                  </a:lnTo>
                  <a:lnTo>
                    <a:pt x="499" y="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76"/>
            <p:cNvSpPr/>
            <p:nvPr/>
          </p:nvSpPr>
          <p:spPr>
            <a:xfrm>
              <a:off x="-727125" y="-2703575"/>
              <a:ext cx="24925" cy="35775"/>
            </a:xfrm>
            <a:custGeom>
              <a:avLst/>
              <a:gdLst/>
              <a:ahLst/>
              <a:cxnLst/>
              <a:rect l="l" t="t" r="r" b="b"/>
              <a:pathLst>
                <a:path w="997" h="1431" extrusionOk="0">
                  <a:moveTo>
                    <a:pt x="715" y="1"/>
                  </a:moveTo>
                  <a:lnTo>
                    <a:pt x="650" y="44"/>
                  </a:lnTo>
                  <a:lnTo>
                    <a:pt x="585" y="109"/>
                  </a:lnTo>
                  <a:lnTo>
                    <a:pt x="412" y="347"/>
                  </a:lnTo>
                  <a:lnTo>
                    <a:pt x="239" y="607"/>
                  </a:lnTo>
                  <a:lnTo>
                    <a:pt x="109" y="867"/>
                  </a:lnTo>
                  <a:lnTo>
                    <a:pt x="22" y="1149"/>
                  </a:lnTo>
                  <a:lnTo>
                    <a:pt x="0" y="1235"/>
                  </a:lnTo>
                  <a:lnTo>
                    <a:pt x="44" y="1322"/>
                  </a:lnTo>
                  <a:lnTo>
                    <a:pt x="87" y="1387"/>
                  </a:lnTo>
                  <a:lnTo>
                    <a:pt x="174" y="1430"/>
                  </a:lnTo>
                  <a:lnTo>
                    <a:pt x="260" y="1430"/>
                  </a:lnTo>
                  <a:lnTo>
                    <a:pt x="347" y="1409"/>
                  </a:lnTo>
                  <a:lnTo>
                    <a:pt x="412" y="1365"/>
                  </a:lnTo>
                  <a:lnTo>
                    <a:pt x="455" y="1279"/>
                  </a:lnTo>
                  <a:lnTo>
                    <a:pt x="498" y="1149"/>
                  </a:lnTo>
                  <a:lnTo>
                    <a:pt x="542" y="1019"/>
                  </a:lnTo>
                  <a:lnTo>
                    <a:pt x="520" y="1040"/>
                  </a:lnTo>
                  <a:lnTo>
                    <a:pt x="542" y="997"/>
                  </a:lnTo>
                  <a:lnTo>
                    <a:pt x="563" y="932"/>
                  </a:lnTo>
                  <a:lnTo>
                    <a:pt x="628" y="824"/>
                  </a:lnTo>
                  <a:lnTo>
                    <a:pt x="802" y="564"/>
                  </a:lnTo>
                  <a:lnTo>
                    <a:pt x="975" y="326"/>
                  </a:lnTo>
                  <a:lnTo>
                    <a:pt x="997" y="239"/>
                  </a:lnTo>
                  <a:lnTo>
                    <a:pt x="997" y="153"/>
                  </a:lnTo>
                  <a:lnTo>
                    <a:pt x="953" y="88"/>
                  </a:lnTo>
                  <a:lnTo>
                    <a:pt x="888" y="23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76"/>
            <p:cNvSpPr/>
            <p:nvPr/>
          </p:nvSpPr>
          <p:spPr>
            <a:xfrm>
              <a:off x="-717925" y="-2794525"/>
              <a:ext cx="34125" cy="22775"/>
            </a:xfrm>
            <a:custGeom>
              <a:avLst/>
              <a:gdLst/>
              <a:ahLst/>
              <a:cxnLst/>
              <a:rect l="l" t="t" r="r" b="b"/>
              <a:pathLst>
                <a:path w="1365" h="911" extrusionOk="0">
                  <a:moveTo>
                    <a:pt x="195" y="1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1" y="174"/>
                  </a:lnTo>
                  <a:lnTo>
                    <a:pt x="1" y="260"/>
                  </a:lnTo>
                  <a:lnTo>
                    <a:pt x="22" y="347"/>
                  </a:lnTo>
                  <a:lnTo>
                    <a:pt x="87" y="412"/>
                  </a:lnTo>
                  <a:lnTo>
                    <a:pt x="174" y="455"/>
                  </a:lnTo>
                  <a:lnTo>
                    <a:pt x="412" y="520"/>
                  </a:lnTo>
                  <a:lnTo>
                    <a:pt x="434" y="520"/>
                  </a:lnTo>
                  <a:lnTo>
                    <a:pt x="434" y="542"/>
                  </a:lnTo>
                  <a:lnTo>
                    <a:pt x="499" y="564"/>
                  </a:lnTo>
                  <a:lnTo>
                    <a:pt x="607" y="629"/>
                  </a:lnTo>
                  <a:lnTo>
                    <a:pt x="823" y="737"/>
                  </a:lnTo>
                  <a:lnTo>
                    <a:pt x="1018" y="867"/>
                  </a:lnTo>
                  <a:lnTo>
                    <a:pt x="1105" y="910"/>
                  </a:lnTo>
                  <a:lnTo>
                    <a:pt x="1192" y="910"/>
                  </a:lnTo>
                  <a:lnTo>
                    <a:pt x="1278" y="867"/>
                  </a:lnTo>
                  <a:lnTo>
                    <a:pt x="1322" y="802"/>
                  </a:lnTo>
                  <a:lnTo>
                    <a:pt x="1365" y="715"/>
                  </a:lnTo>
                  <a:lnTo>
                    <a:pt x="1343" y="629"/>
                  </a:lnTo>
                  <a:lnTo>
                    <a:pt x="1322" y="542"/>
                  </a:lnTo>
                  <a:lnTo>
                    <a:pt x="1257" y="477"/>
                  </a:lnTo>
                  <a:lnTo>
                    <a:pt x="1018" y="347"/>
                  </a:lnTo>
                  <a:lnTo>
                    <a:pt x="780" y="217"/>
                  </a:lnTo>
                  <a:lnTo>
                    <a:pt x="542" y="8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76"/>
            <p:cNvSpPr/>
            <p:nvPr/>
          </p:nvSpPr>
          <p:spPr>
            <a:xfrm>
              <a:off x="-842450" y="-2681375"/>
              <a:ext cx="29250" cy="36300"/>
            </a:xfrm>
            <a:custGeom>
              <a:avLst/>
              <a:gdLst/>
              <a:ahLst/>
              <a:cxnLst/>
              <a:rect l="l" t="t" r="r" b="b"/>
              <a:pathLst>
                <a:path w="1170" h="1452" extrusionOk="0">
                  <a:moveTo>
                    <a:pt x="953" y="1"/>
                  </a:moveTo>
                  <a:lnTo>
                    <a:pt x="867" y="23"/>
                  </a:lnTo>
                  <a:lnTo>
                    <a:pt x="780" y="66"/>
                  </a:lnTo>
                  <a:lnTo>
                    <a:pt x="564" y="304"/>
                  </a:lnTo>
                  <a:lnTo>
                    <a:pt x="369" y="564"/>
                  </a:lnTo>
                  <a:lnTo>
                    <a:pt x="174" y="845"/>
                  </a:lnTo>
                  <a:lnTo>
                    <a:pt x="22" y="1127"/>
                  </a:lnTo>
                  <a:lnTo>
                    <a:pt x="0" y="1214"/>
                  </a:lnTo>
                  <a:lnTo>
                    <a:pt x="0" y="1300"/>
                  </a:lnTo>
                  <a:lnTo>
                    <a:pt x="44" y="1365"/>
                  </a:lnTo>
                  <a:lnTo>
                    <a:pt x="109" y="1430"/>
                  </a:lnTo>
                  <a:lnTo>
                    <a:pt x="195" y="1452"/>
                  </a:lnTo>
                  <a:lnTo>
                    <a:pt x="282" y="1452"/>
                  </a:lnTo>
                  <a:lnTo>
                    <a:pt x="369" y="1409"/>
                  </a:lnTo>
                  <a:lnTo>
                    <a:pt x="412" y="1344"/>
                  </a:lnTo>
                  <a:lnTo>
                    <a:pt x="564" y="1084"/>
                  </a:lnTo>
                  <a:lnTo>
                    <a:pt x="737" y="824"/>
                  </a:lnTo>
                  <a:lnTo>
                    <a:pt x="780" y="759"/>
                  </a:lnTo>
                  <a:lnTo>
                    <a:pt x="802" y="737"/>
                  </a:lnTo>
                  <a:lnTo>
                    <a:pt x="910" y="629"/>
                  </a:lnTo>
                  <a:lnTo>
                    <a:pt x="1105" y="391"/>
                  </a:lnTo>
                  <a:lnTo>
                    <a:pt x="1148" y="326"/>
                  </a:lnTo>
                  <a:lnTo>
                    <a:pt x="1170" y="239"/>
                  </a:lnTo>
                  <a:lnTo>
                    <a:pt x="1148" y="152"/>
                  </a:lnTo>
                  <a:lnTo>
                    <a:pt x="1105" y="66"/>
                  </a:lnTo>
                  <a:lnTo>
                    <a:pt x="1040" y="2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76"/>
            <p:cNvSpPr/>
            <p:nvPr/>
          </p:nvSpPr>
          <p:spPr>
            <a:xfrm>
              <a:off x="-838125" y="-2796700"/>
              <a:ext cx="31975" cy="27100"/>
            </a:xfrm>
            <a:custGeom>
              <a:avLst/>
              <a:gdLst/>
              <a:ahLst/>
              <a:cxnLst/>
              <a:rect l="l" t="t" r="r" b="b"/>
              <a:pathLst>
                <a:path w="1279" h="1084" extrusionOk="0">
                  <a:moveTo>
                    <a:pt x="174" y="1"/>
                  </a:moveTo>
                  <a:lnTo>
                    <a:pt x="87" y="44"/>
                  </a:lnTo>
                  <a:lnTo>
                    <a:pt x="44" y="109"/>
                  </a:lnTo>
                  <a:lnTo>
                    <a:pt x="1" y="196"/>
                  </a:lnTo>
                  <a:lnTo>
                    <a:pt x="22" y="283"/>
                  </a:lnTo>
                  <a:lnTo>
                    <a:pt x="44" y="347"/>
                  </a:lnTo>
                  <a:lnTo>
                    <a:pt x="109" y="412"/>
                  </a:lnTo>
                  <a:lnTo>
                    <a:pt x="520" y="694"/>
                  </a:lnTo>
                  <a:lnTo>
                    <a:pt x="564" y="737"/>
                  </a:lnTo>
                  <a:lnTo>
                    <a:pt x="585" y="759"/>
                  </a:lnTo>
                  <a:lnTo>
                    <a:pt x="672" y="824"/>
                  </a:lnTo>
                  <a:lnTo>
                    <a:pt x="889" y="1019"/>
                  </a:lnTo>
                  <a:lnTo>
                    <a:pt x="954" y="1062"/>
                  </a:lnTo>
                  <a:lnTo>
                    <a:pt x="1040" y="1084"/>
                  </a:lnTo>
                  <a:lnTo>
                    <a:pt x="1127" y="1062"/>
                  </a:lnTo>
                  <a:lnTo>
                    <a:pt x="1214" y="1019"/>
                  </a:lnTo>
                  <a:lnTo>
                    <a:pt x="1257" y="954"/>
                  </a:lnTo>
                  <a:lnTo>
                    <a:pt x="1278" y="867"/>
                  </a:lnTo>
                  <a:lnTo>
                    <a:pt x="1257" y="781"/>
                  </a:lnTo>
                  <a:lnTo>
                    <a:pt x="1214" y="694"/>
                  </a:lnTo>
                  <a:lnTo>
                    <a:pt x="997" y="521"/>
                  </a:lnTo>
                  <a:lnTo>
                    <a:pt x="780" y="347"/>
                  </a:lnTo>
                  <a:lnTo>
                    <a:pt x="347" y="2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76"/>
            <p:cNvSpPr/>
            <p:nvPr/>
          </p:nvSpPr>
          <p:spPr>
            <a:xfrm>
              <a:off x="-876550" y="-2860025"/>
              <a:ext cx="29250" cy="44950"/>
            </a:xfrm>
            <a:custGeom>
              <a:avLst/>
              <a:gdLst/>
              <a:ahLst/>
              <a:cxnLst/>
              <a:rect l="l" t="t" r="r" b="b"/>
              <a:pathLst>
                <a:path w="1170" h="1798" extrusionOk="0">
                  <a:moveTo>
                    <a:pt x="888" y="0"/>
                  </a:moveTo>
                  <a:lnTo>
                    <a:pt x="823" y="43"/>
                  </a:lnTo>
                  <a:lnTo>
                    <a:pt x="758" y="108"/>
                  </a:lnTo>
                  <a:lnTo>
                    <a:pt x="563" y="433"/>
                  </a:lnTo>
                  <a:lnTo>
                    <a:pt x="390" y="780"/>
                  </a:lnTo>
                  <a:lnTo>
                    <a:pt x="217" y="1126"/>
                  </a:lnTo>
                  <a:lnTo>
                    <a:pt x="22" y="1473"/>
                  </a:lnTo>
                  <a:lnTo>
                    <a:pt x="0" y="1538"/>
                  </a:lnTo>
                  <a:lnTo>
                    <a:pt x="0" y="1646"/>
                  </a:lnTo>
                  <a:lnTo>
                    <a:pt x="43" y="1711"/>
                  </a:lnTo>
                  <a:lnTo>
                    <a:pt x="108" y="1776"/>
                  </a:lnTo>
                  <a:lnTo>
                    <a:pt x="195" y="1798"/>
                  </a:lnTo>
                  <a:lnTo>
                    <a:pt x="282" y="1798"/>
                  </a:lnTo>
                  <a:lnTo>
                    <a:pt x="368" y="1754"/>
                  </a:lnTo>
                  <a:lnTo>
                    <a:pt x="412" y="1689"/>
                  </a:lnTo>
                  <a:lnTo>
                    <a:pt x="606" y="1365"/>
                  </a:lnTo>
                  <a:lnTo>
                    <a:pt x="780" y="1018"/>
                  </a:lnTo>
                  <a:lnTo>
                    <a:pt x="953" y="672"/>
                  </a:lnTo>
                  <a:lnTo>
                    <a:pt x="1148" y="325"/>
                  </a:lnTo>
                  <a:lnTo>
                    <a:pt x="1170" y="260"/>
                  </a:lnTo>
                  <a:lnTo>
                    <a:pt x="1170" y="152"/>
                  </a:lnTo>
                  <a:lnTo>
                    <a:pt x="1126" y="87"/>
                  </a:lnTo>
                  <a:lnTo>
                    <a:pt x="1061" y="22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76"/>
            <p:cNvSpPr/>
            <p:nvPr/>
          </p:nvSpPr>
          <p:spPr>
            <a:xfrm>
              <a:off x="-896600" y="-2733350"/>
              <a:ext cx="15725" cy="56875"/>
            </a:xfrm>
            <a:custGeom>
              <a:avLst/>
              <a:gdLst/>
              <a:ahLst/>
              <a:cxnLst/>
              <a:rect l="l" t="t" r="r" b="b"/>
              <a:pathLst>
                <a:path w="629" h="2275" extrusionOk="0">
                  <a:moveTo>
                    <a:pt x="391" y="1"/>
                  </a:moveTo>
                  <a:lnTo>
                    <a:pt x="304" y="22"/>
                  </a:lnTo>
                  <a:lnTo>
                    <a:pt x="239" y="66"/>
                  </a:lnTo>
                  <a:lnTo>
                    <a:pt x="196" y="131"/>
                  </a:lnTo>
                  <a:lnTo>
                    <a:pt x="174" y="239"/>
                  </a:lnTo>
                  <a:lnTo>
                    <a:pt x="152" y="672"/>
                  </a:lnTo>
                  <a:lnTo>
                    <a:pt x="109" y="1105"/>
                  </a:lnTo>
                  <a:lnTo>
                    <a:pt x="66" y="1538"/>
                  </a:lnTo>
                  <a:lnTo>
                    <a:pt x="1" y="1993"/>
                  </a:lnTo>
                  <a:lnTo>
                    <a:pt x="1" y="2080"/>
                  </a:lnTo>
                  <a:lnTo>
                    <a:pt x="22" y="2145"/>
                  </a:lnTo>
                  <a:lnTo>
                    <a:pt x="66" y="2210"/>
                  </a:lnTo>
                  <a:lnTo>
                    <a:pt x="152" y="2253"/>
                  </a:lnTo>
                  <a:lnTo>
                    <a:pt x="239" y="2275"/>
                  </a:lnTo>
                  <a:lnTo>
                    <a:pt x="326" y="2231"/>
                  </a:lnTo>
                  <a:lnTo>
                    <a:pt x="391" y="2188"/>
                  </a:lnTo>
                  <a:lnTo>
                    <a:pt x="434" y="2102"/>
                  </a:lnTo>
                  <a:lnTo>
                    <a:pt x="499" y="1647"/>
                  </a:lnTo>
                  <a:lnTo>
                    <a:pt x="564" y="1170"/>
                  </a:lnTo>
                  <a:lnTo>
                    <a:pt x="607" y="694"/>
                  </a:lnTo>
                  <a:lnTo>
                    <a:pt x="629" y="239"/>
                  </a:lnTo>
                  <a:lnTo>
                    <a:pt x="607" y="131"/>
                  </a:lnTo>
                  <a:lnTo>
                    <a:pt x="542" y="66"/>
                  </a:lnTo>
                  <a:lnTo>
                    <a:pt x="477" y="22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76"/>
          <p:cNvGrpSpPr/>
          <p:nvPr/>
        </p:nvGrpSpPr>
        <p:grpSpPr>
          <a:xfrm>
            <a:off x="4929859" y="1555094"/>
            <a:ext cx="1188542" cy="947192"/>
            <a:chOff x="4435850" y="-2675800"/>
            <a:chExt cx="1477000" cy="1177075"/>
          </a:xfrm>
        </p:grpSpPr>
        <p:sp>
          <p:nvSpPr>
            <p:cNvPr id="10237" name="Google Shape;10237;p76"/>
            <p:cNvSpPr/>
            <p:nvPr/>
          </p:nvSpPr>
          <p:spPr>
            <a:xfrm>
              <a:off x="4739025" y="-2670925"/>
              <a:ext cx="1167325" cy="1074750"/>
            </a:xfrm>
            <a:custGeom>
              <a:avLst/>
              <a:gdLst/>
              <a:ahLst/>
              <a:cxnLst/>
              <a:rect l="l" t="t" r="r" b="b"/>
              <a:pathLst>
                <a:path w="46693" h="42990" extrusionOk="0">
                  <a:moveTo>
                    <a:pt x="10483" y="30992"/>
                  </a:moveTo>
                  <a:lnTo>
                    <a:pt x="10331" y="31295"/>
                  </a:lnTo>
                  <a:lnTo>
                    <a:pt x="10223" y="31620"/>
                  </a:lnTo>
                  <a:lnTo>
                    <a:pt x="10071" y="31403"/>
                  </a:lnTo>
                  <a:lnTo>
                    <a:pt x="10244" y="31273"/>
                  </a:lnTo>
                  <a:lnTo>
                    <a:pt x="10331" y="31208"/>
                  </a:lnTo>
                  <a:lnTo>
                    <a:pt x="10396" y="31100"/>
                  </a:lnTo>
                  <a:lnTo>
                    <a:pt x="10483" y="30992"/>
                  </a:lnTo>
                  <a:close/>
                  <a:moveTo>
                    <a:pt x="35734" y="1"/>
                  </a:moveTo>
                  <a:lnTo>
                    <a:pt x="35236" y="44"/>
                  </a:lnTo>
                  <a:lnTo>
                    <a:pt x="34738" y="109"/>
                  </a:lnTo>
                  <a:lnTo>
                    <a:pt x="34240" y="174"/>
                  </a:lnTo>
                  <a:lnTo>
                    <a:pt x="33742" y="282"/>
                  </a:lnTo>
                  <a:lnTo>
                    <a:pt x="33244" y="391"/>
                  </a:lnTo>
                  <a:lnTo>
                    <a:pt x="32746" y="521"/>
                  </a:lnTo>
                  <a:lnTo>
                    <a:pt x="32248" y="651"/>
                  </a:lnTo>
                  <a:lnTo>
                    <a:pt x="31273" y="975"/>
                  </a:lnTo>
                  <a:lnTo>
                    <a:pt x="30298" y="1344"/>
                  </a:lnTo>
                  <a:lnTo>
                    <a:pt x="29367" y="1733"/>
                  </a:lnTo>
                  <a:lnTo>
                    <a:pt x="28479" y="2145"/>
                  </a:lnTo>
                  <a:lnTo>
                    <a:pt x="28241" y="2210"/>
                  </a:lnTo>
                  <a:lnTo>
                    <a:pt x="28024" y="2296"/>
                  </a:lnTo>
                  <a:lnTo>
                    <a:pt x="27570" y="2491"/>
                  </a:lnTo>
                  <a:lnTo>
                    <a:pt x="27115" y="2730"/>
                  </a:lnTo>
                  <a:lnTo>
                    <a:pt x="26682" y="3011"/>
                  </a:lnTo>
                  <a:lnTo>
                    <a:pt x="24061" y="4592"/>
                  </a:lnTo>
                  <a:lnTo>
                    <a:pt x="22762" y="5393"/>
                  </a:lnTo>
                  <a:lnTo>
                    <a:pt x="21462" y="6195"/>
                  </a:lnTo>
                  <a:lnTo>
                    <a:pt x="20185" y="7018"/>
                  </a:lnTo>
                  <a:lnTo>
                    <a:pt x="18907" y="7862"/>
                  </a:lnTo>
                  <a:lnTo>
                    <a:pt x="17673" y="8728"/>
                  </a:lnTo>
                  <a:lnTo>
                    <a:pt x="17066" y="9183"/>
                  </a:lnTo>
                  <a:lnTo>
                    <a:pt x="16460" y="9660"/>
                  </a:lnTo>
                  <a:lnTo>
                    <a:pt x="15745" y="10223"/>
                  </a:lnTo>
                  <a:lnTo>
                    <a:pt x="15550" y="10223"/>
                  </a:lnTo>
                  <a:lnTo>
                    <a:pt x="15334" y="10266"/>
                  </a:lnTo>
                  <a:lnTo>
                    <a:pt x="15139" y="10353"/>
                  </a:lnTo>
                  <a:lnTo>
                    <a:pt x="14965" y="10483"/>
                  </a:lnTo>
                  <a:lnTo>
                    <a:pt x="14121" y="11154"/>
                  </a:lnTo>
                  <a:lnTo>
                    <a:pt x="13276" y="11847"/>
                  </a:lnTo>
                  <a:lnTo>
                    <a:pt x="12475" y="12562"/>
                  </a:lnTo>
                  <a:lnTo>
                    <a:pt x="12085" y="12930"/>
                  </a:lnTo>
                  <a:lnTo>
                    <a:pt x="11695" y="13320"/>
                  </a:lnTo>
                  <a:lnTo>
                    <a:pt x="11587" y="13450"/>
                  </a:lnTo>
                  <a:lnTo>
                    <a:pt x="11522" y="13558"/>
                  </a:lnTo>
                  <a:lnTo>
                    <a:pt x="11479" y="13688"/>
                  </a:lnTo>
                  <a:lnTo>
                    <a:pt x="11435" y="13818"/>
                  </a:lnTo>
                  <a:lnTo>
                    <a:pt x="8815" y="16113"/>
                  </a:lnTo>
                  <a:lnTo>
                    <a:pt x="6173" y="18409"/>
                  </a:lnTo>
                  <a:lnTo>
                    <a:pt x="5588" y="18885"/>
                  </a:lnTo>
                  <a:lnTo>
                    <a:pt x="5003" y="19362"/>
                  </a:lnTo>
                  <a:lnTo>
                    <a:pt x="3812" y="20315"/>
                  </a:lnTo>
                  <a:lnTo>
                    <a:pt x="2621" y="21246"/>
                  </a:lnTo>
                  <a:lnTo>
                    <a:pt x="1430" y="22199"/>
                  </a:lnTo>
                  <a:lnTo>
                    <a:pt x="1192" y="22394"/>
                  </a:lnTo>
                  <a:lnTo>
                    <a:pt x="997" y="22632"/>
                  </a:lnTo>
                  <a:lnTo>
                    <a:pt x="802" y="22849"/>
                  </a:lnTo>
                  <a:lnTo>
                    <a:pt x="650" y="23087"/>
                  </a:lnTo>
                  <a:lnTo>
                    <a:pt x="499" y="23325"/>
                  </a:lnTo>
                  <a:lnTo>
                    <a:pt x="391" y="23585"/>
                  </a:lnTo>
                  <a:lnTo>
                    <a:pt x="304" y="23845"/>
                  </a:lnTo>
                  <a:lnTo>
                    <a:pt x="217" y="24105"/>
                  </a:lnTo>
                  <a:lnTo>
                    <a:pt x="152" y="24365"/>
                  </a:lnTo>
                  <a:lnTo>
                    <a:pt x="109" y="24646"/>
                  </a:lnTo>
                  <a:lnTo>
                    <a:pt x="44" y="25209"/>
                  </a:lnTo>
                  <a:lnTo>
                    <a:pt x="1" y="25816"/>
                  </a:lnTo>
                  <a:lnTo>
                    <a:pt x="1" y="26422"/>
                  </a:lnTo>
                  <a:lnTo>
                    <a:pt x="22" y="26552"/>
                  </a:lnTo>
                  <a:lnTo>
                    <a:pt x="44" y="26682"/>
                  </a:lnTo>
                  <a:lnTo>
                    <a:pt x="87" y="26790"/>
                  </a:lnTo>
                  <a:lnTo>
                    <a:pt x="131" y="26898"/>
                  </a:lnTo>
                  <a:lnTo>
                    <a:pt x="196" y="26985"/>
                  </a:lnTo>
                  <a:lnTo>
                    <a:pt x="282" y="27050"/>
                  </a:lnTo>
                  <a:lnTo>
                    <a:pt x="369" y="27115"/>
                  </a:lnTo>
                  <a:lnTo>
                    <a:pt x="456" y="27180"/>
                  </a:lnTo>
                  <a:lnTo>
                    <a:pt x="564" y="27483"/>
                  </a:lnTo>
                  <a:lnTo>
                    <a:pt x="672" y="27786"/>
                  </a:lnTo>
                  <a:lnTo>
                    <a:pt x="802" y="28090"/>
                  </a:lnTo>
                  <a:lnTo>
                    <a:pt x="954" y="28393"/>
                  </a:lnTo>
                  <a:lnTo>
                    <a:pt x="1105" y="28674"/>
                  </a:lnTo>
                  <a:lnTo>
                    <a:pt x="1278" y="28977"/>
                  </a:lnTo>
                  <a:lnTo>
                    <a:pt x="1473" y="29259"/>
                  </a:lnTo>
                  <a:lnTo>
                    <a:pt x="1668" y="29541"/>
                  </a:lnTo>
                  <a:lnTo>
                    <a:pt x="1885" y="29822"/>
                  </a:lnTo>
                  <a:lnTo>
                    <a:pt x="2101" y="30082"/>
                  </a:lnTo>
                  <a:lnTo>
                    <a:pt x="2318" y="30342"/>
                  </a:lnTo>
                  <a:lnTo>
                    <a:pt x="2556" y="30580"/>
                  </a:lnTo>
                  <a:lnTo>
                    <a:pt x="2816" y="30818"/>
                  </a:lnTo>
                  <a:lnTo>
                    <a:pt x="3076" y="31035"/>
                  </a:lnTo>
                  <a:lnTo>
                    <a:pt x="3336" y="31230"/>
                  </a:lnTo>
                  <a:lnTo>
                    <a:pt x="3596" y="31403"/>
                  </a:lnTo>
                  <a:lnTo>
                    <a:pt x="3726" y="31620"/>
                  </a:lnTo>
                  <a:lnTo>
                    <a:pt x="4224" y="32508"/>
                  </a:lnTo>
                  <a:lnTo>
                    <a:pt x="4700" y="33395"/>
                  </a:lnTo>
                  <a:lnTo>
                    <a:pt x="5047" y="34132"/>
                  </a:lnTo>
                  <a:lnTo>
                    <a:pt x="5415" y="34803"/>
                  </a:lnTo>
                  <a:lnTo>
                    <a:pt x="5805" y="35453"/>
                  </a:lnTo>
                  <a:lnTo>
                    <a:pt x="6216" y="36081"/>
                  </a:lnTo>
                  <a:lnTo>
                    <a:pt x="6649" y="36731"/>
                  </a:lnTo>
                  <a:lnTo>
                    <a:pt x="7147" y="37424"/>
                  </a:lnTo>
                  <a:lnTo>
                    <a:pt x="8317" y="39026"/>
                  </a:lnTo>
                  <a:lnTo>
                    <a:pt x="8360" y="39048"/>
                  </a:lnTo>
                  <a:lnTo>
                    <a:pt x="8404" y="39178"/>
                  </a:lnTo>
                  <a:lnTo>
                    <a:pt x="8468" y="39329"/>
                  </a:lnTo>
                  <a:lnTo>
                    <a:pt x="8858" y="39936"/>
                  </a:lnTo>
                  <a:lnTo>
                    <a:pt x="9291" y="40520"/>
                  </a:lnTo>
                  <a:lnTo>
                    <a:pt x="9508" y="40824"/>
                  </a:lnTo>
                  <a:lnTo>
                    <a:pt x="9746" y="41084"/>
                  </a:lnTo>
                  <a:lnTo>
                    <a:pt x="10006" y="41343"/>
                  </a:lnTo>
                  <a:lnTo>
                    <a:pt x="10288" y="41582"/>
                  </a:lnTo>
                  <a:lnTo>
                    <a:pt x="10483" y="41798"/>
                  </a:lnTo>
                  <a:lnTo>
                    <a:pt x="10677" y="42015"/>
                  </a:lnTo>
                  <a:lnTo>
                    <a:pt x="10894" y="42210"/>
                  </a:lnTo>
                  <a:lnTo>
                    <a:pt x="11111" y="42383"/>
                  </a:lnTo>
                  <a:lnTo>
                    <a:pt x="11349" y="42535"/>
                  </a:lnTo>
                  <a:lnTo>
                    <a:pt x="11587" y="42686"/>
                  </a:lnTo>
                  <a:lnTo>
                    <a:pt x="11847" y="42794"/>
                  </a:lnTo>
                  <a:lnTo>
                    <a:pt x="12107" y="42881"/>
                  </a:lnTo>
                  <a:lnTo>
                    <a:pt x="12345" y="42946"/>
                  </a:lnTo>
                  <a:lnTo>
                    <a:pt x="12583" y="42989"/>
                  </a:lnTo>
                  <a:lnTo>
                    <a:pt x="13060" y="42989"/>
                  </a:lnTo>
                  <a:lnTo>
                    <a:pt x="13276" y="42968"/>
                  </a:lnTo>
                  <a:lnTo>
                    <a:pt x="13514" y="42924"/>
                  </a:lnTo>
                  <a:lnTo>
                    <a:pt x="13731" y="42859"/>
                  </a:lnTo>
                  <a:lnTo>
                    <a:pt x="13969" y="42773"/>
                  </a:lnTo>
                  <a:lnTo>
                    <a:pt x="14186" y="42686"/>
                  </a:lnTo>
                  <a:lnTo>
                    <a:pt x="14402" y="42578"/>
                  </a:lnTo>
                  <a:lnTo>
                    <a:pt x="14836" y="42340"/>
                  </a:lnTo>
                  <a:lnTo>
                    <a:pt x="15247" y="42058"/>
                  </a:lnTo>
                  <a:lnTo>
                    <a:pt x="15680" y="41733"/>
                  </a:lnTo>
                  <a:lnTo>
                    <a:pt x="16070" y="41387"/>
                  </a:lnTo>
                  <a:lnTo>
                    <a:pt x="16481" y="41040"/>
                  </a:lnTo>
                  <a:lnTo>
                    <a:pt x="17239" y="40304"/>
                  </a:lnTo>
                  <a:lnTo>
                    <a:pt x="17976" y="39633"/>
                  </a:lnTo>
                  <a:lnTo>
                    <a:pt x="18344" y="39329"/>
                  </a:lnTo>
                  <a:lnTo>
                    <a:pt x="18690" y="39070"/>
                  </a:lnTo>
                  <a:lnTo>
                    <a:pt x="20856" y="37532"/>
                  </a:lnTo>
                  <a:lnTo>
                    <a:pt x="23000" y="35951"/>
                  </a:lnTo>
                  <a:lnTo>
                    <a:pt x="25122" y="34348"/>
                  </a:lnTo>
                  <a:lnTo>
                    <a:pt x="27245" y="32746"/>
                  </a:lnTo>
                  <a:lnTo>
                    <a:pt x="28111" y="32118"/>
                  </a:lnTo>
                  <a:lnTo>
                    <a:pt x="28999" y="31511"/>
                  </a:lnTo>
                  <a:lnTo>
                    <a:pt x="30797" y="30320"/>
                  </a:lnTo>
                  <a:lnTo>
                    <a:pt x="31663" y="29692"/>
                  </a:lnTo>
                  <a:lnTo>
                    <a:pt x="32096" y="29367"/>
                  </a:lnTo>
                  <a:lnTo>
                    <a:pt x="32507" y="29042"/>
                  </a:lnTo>
                  <a:lnTo>
                    <a:pt x="32919" y="28696"/>
                  </a:lnTo>
                  <a:lnTo>
                    <a:pt x="33330" y="28349"/>
                  </a:lnTo>
                  <a:lnTo>
                    <a:pt x="33699" y="27981"/>
                  </a:lnTo>
                  <a:lnTo>
                    <a:pt x="34067" y="27591"/>
                  </a:lnTo>
                  <a:lnTo>
                    <a:pt x="34825" y="27158"/>
                  </a:lnTo>
                  <a:lnTo>
                    <a:pt x="35583" y="26704"/>
                  </a:lnTo>
                  <a:lnTo>
                    <a:pt x="36297" y="26205"/>
                  </a:lnTo>
                  <a:lnTo>
                    <a:pt x="36990" y="25664"/>
                  </a:lnTo>
                  <a:lnTo>
                    <a:pt x="37683" y="25101"/>
                  </a:lnTo>
                  <a:lnTo>
                    <a:pt x="38333" y="24495"/>
                  </a:lnTo>
                  <a:lnTo>
                    <a:pt x="38939" y="23888"/>
                  </a:lnTo>
                  <a:lnTo>
                    <a:pt x="39524" y="23238"/>
                  </a:lnTo>
                  <a:lnTo>
                    <a:pt x="39567" y="23174"/>
                  </a:lnTo>
                  <a:lnTo>
                    <a:pt x="40131" y="22719"/>
                  </a:lnTo>
                  <a:lnTo>
                    <a:pt x="40694" y="22242"/>
                  </a:lnTo>
                  <a:lnTo>
                    <a:pt x="40953" y="21982"/>
                  </a:lnTo>
                  <a:lnTo>
                    <a:pt x="41192" y="21723"/>
                  </a:lnTo>
                  <a:lnTo>
                    <a:pt x="41452" y="21441"/>
                  </a:lnTo>
                  <a:lnTo>
                    <a:pt x="41668" y="21159"/>
                  </a:lnTo>
                  <a:lnTo>
                    <a:pt x="42036" y="20791"/>
                  </a:lnTo>
                  <a:lnTo>
                    <a:pt x="42404" y="20401"/>
                  </a:lnTo>
                  <a:lnTo>
                    <a:pt x="42751" y="20012"/>
                  </a:lnTo>
                  <a:lnTo>
                    <a:pt x="43097" y="19600"/>
                  </a:lnTo>
                  <a:lnTo>
                    <a:pt x="43422" y="19189"/>
                  </a:lnTo>
                  <a:lnTo>
                    <a:pt x="43726" y="18777"/>
                  </a:lnTo>
                  <a:lnTo>
                    <a:pt x="44029" y="18344"/>
                  </a:lnTo>
                  <a:lnTo>
                    <a:pt x="44332" y="17911"/>
                  </a:lnTo>
                  <a:lnTo>
                    <a:pt x="44592" y="17456"/>
                  </a:lnTo>
                  <a:lnTo>
                    <a:pt x="44852" y="17001"/>
                  </a:lnTo>
                  <a:lnTo>
                    <a:pt x="45112" y="16525"/>
                  </a:lnTo>
                  <a:lnTo>
                    <a:pt x="45328" y="16070"/>
                  </a:lnTo>
                  <a:lnTo>
                    <a:pt x="45545" y="15572"/>
                  </a:lnTo>
                  <a:lnTo>
                    <a:pt x="45740" y="15096"/>
                  </a:lnTo>
                  <a:lnTo>
                    <a:pt x="45935" y="14597"/>
                  </a:lnTo>
                  <a:lnTo>
                    <a:pt x="46108" y="14099"/>
                  </a:lnTo>
                  <a:lnTo>
                    <a:pt x="46238" y="13645"/>
                  </a:lnTo>
                  <a:lnTo>
                    <a:pt x="46346" y="13168"/>
                  </a:lnTo>
                  <a:lnTo>
                    <a:pt x="46454" y="12670"/>
                  </a:lnTo>
                  <a:lnTo>
                    <a:pt x="46541" y="12150"/>
                  </a:lnTo>
                  <a:lnTo>
                    <a:pt x="46628" y="11609"/>
                  </a:lnTo>
                  <a:lnTo>
                    <a:pt x="46671" y="11067"/>
                  </a:lnTo>
                  <a:lnTo>
                    <a:pt x="46693" y="10526"/>
                  </a:lnTo>
                  <a:lnTo>
                    <a:pt x="46693" y="9985"/>
                  </a:lnTo>
                  <a:lnTo>
                    <a:pt x="46671" y="9443"/>
                  </a:lnTo>
                  <a:lnTo>
                    <a:pt x="46606" y="8902"/>
                  </a:lnTo>
                  <a:lnTo>
                    <a:pt x="46519" y="8382"/>
                  </a:lnTo>
                  <a:lnTo>
                    <a:pt x="46389" y="7862"/>
                  </a:lnTo>
                  <a:lnTo>
                    <a:pt x="46238" y="7364"/>
                  </a:lnTo>
                  <a:lnTo>
                    <a:pt x="46021" y="6909"/>
                  </a:lnTo>
                  <a:lnTo>
                    <a:pt x="45783" y="6476"/>
                  </a:lnTo>
                  <a:lnTo>
                    <a:pt x="45653" y="6260"/>
                  </a:lnTo>
                  <a:lnTo>
                    <a:pt x="45523" y="6065"/>
                  </a:lnTo>
                  <a:lnTo>
                    <a:pt x="45588" y="5870"/>
                  </a:lnTo>
                  <a:lnTo>
                    <a:pt x="45610" y="5783"/>
                  </a:lnTo>
                  <a:lnTo>
                    <a:pt x="45610" y="5675"/>
                  </a:lnTo>
                  <a:lnTo>
                    <a:pt x="45588" y="5567"/>
                  </a:lnTo>
                  <a:lnTo>
                    <a:pt x="45566" y="5480"/>
                  </a:lnTo>
                  <a:lnTo>
                    <a:pt x="45523" y="5372"/>
                  </a:lnTo>
                  <a:lnTo>
                    <a:pt x="45458" y="5285"/>
                  </a:lnTo>
                  <a:lnTo>
                    <a:pt x="44938" y="4614"/>
                  </a:lnTo>
                  <a:lnTo>
                    <a:pt x="44657" y="4289"/>
                  </a:lnTo>
                  <a:lnTo>
                    <a:pt x="44375" y="3964"/>
                  </a:lnTo>
                  <a:lnTo>
                    <a:pt x="44072" y="3661"/>
                  </a:lnTo>
                  <a:lnTo>
                    <a:pt x="43769" y="3379"/>
                  </a:lnTo>
                  <a:lnTo>
                    <a:pt x="43444" y="3098"/>
                  </a:lnTo>
                  <a:lnTo>
                    <a:pt x="43097" y="2860"/>
                  </a:lnTo>
                  <a:lnTo>
                    <a:pt x="43076" y="2751"/>
                  </a:lnTo>
                  <a:lnTo>
                    <a:pt x="43054" y="2643"/>
                  </a:lnTo>
                  <a:lnTo>
                    <a:pt x="43033" y="2535"/>
                  </a:lnTo>
                  <a:lnTo>
                    <a:pt x="42968" y="2426"/>
                  </a:lnTo>
                  <a:lnTo>
                    <a:pt x="42903" y="2340"/>
                  </a:lnTo>
                  <a:lnTo>
                    <a:pt x="42838" y="2253"/>
                  </a:lnTo>
                  <a:lnTo>
                    <a:pt x="42751" y="2167"/>
                  </a:lnTo>
                  <a:lnTo>
                    <a:pt x="42664" y="2123"/>
                  </a:lnTo>
                  <a:lnTo>
                    <a:pt x="41885" y="1712"/>
                  </a:lnTo>
                  <a:lnTo>
                    <a:pt x="41105" y="1322"/>
                  </a:lnTo>
                  <a:lnTo>
                    <a:pt x="40347" y="975"/>
                  </a:lnTo>
                  <a:lnTo>
                    <a:pt x="39567" y="651"/>
                  </a:lnTo>
                  <a:lnTo>
                    <a:pt x="39178" y="521"/>
                  </a:lnTo>
                  <a:lnTo>
                    <a:pt x="38766" y="391"/>
                  </a:lnTo>
                  <a:lnTo>
                    <a:pt x="38355" y="282"/>
                  </a:lnTo>
                  <a:lnTo>
                    <a:pt x="37943" y="174"/>
                  </a:lnTo>
                  <a:lnTo>
                    <a:pt x="37532" y="109"/>
                  </a:lnTo>
                  <a:lnTo>
                    <a:pt x="37099" y="44"/>
                  </a:lnTo>
                  <a:lnTo>
                    <a:pt x="366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76"/>
            <p:cNvSpPr/>
            <p:nvPr/>
          </p:nvSpPr>
          <p:spPr>
            <a:xfrm>
              <a:off x="4739025" y="-2408325"/>
              <a:ext cx="1167325" cy="812150"/>
            </a:xfrm>
            <a:custGeom>
              <a:avLst/>
              <a:gdLst/>
              <a:ahLst/>
              <a:cxnLst/>
              <a:rect l="l" t="t" r="r" b="b"/>
              <a:pathLst>
                <a:path w="46693" h="32486" extrusionOk="0">
                  <a:moveTo>
                    <a:pt x="46693" y="0"/>
                  </a:moveTo>
                  <a:lnTo>
                    <a:pt x="44354" y="2404"/>
                  </a:lnTo>
                  <a:lnTo>
                    <a:pt x="41971" y="4786"/>
                  </a:lnTo>
                  <a:lnTo>
                    <a:pt x="40780" y="5956"/>
                  </a:lnTo>
                  <a:lnTo>
                    <a:pt x="39567" y="7125"/>
                  </a:lnTo>
                  <a:lnTo>
                    <a:pt x="38355" y="8273"/>
                  </a:lnTo>
                  <a:lnTo>
                    <a:pt x="37120" y="9421"/>
                  </a:lnTo>
                  <a:lnTo>
                    <a:pt x="35344" y="11024"/>
                  </a:lnTo>
                  <a:lnTo>
                    <a:pt x="33569" y="12561"/>
                  </a:lnTo>
                  <a:lnTo>
                    <a:pt x="31749" y="14099"/>
                  </a:lnTo>
                  <a:lnTo>
                    <a:pt x="29930" y="15593"/>
                  </a:lnTo>
                  <a:lnTo>
                    <a:pt x="26249" y="18582"/>
                  </a:lnTo>
                  <a:lnTo>
                    <a:pt x="22545" y="21549"/>
                  </a:lnTo>
                  <a:lnTo>
                    <a:pt x="21268" y="22588"/>
                  </a:lnTo>
                  <a:lnTo>
                    <a:pt x="20553" y="23151"/>
                  </a:lnTo>
                  <a:lnTo>
                    <a:pt x="19817" y="23714"/>
                  </a:lnTo>
                  <a:lnTo>
                    <a:pt x="19037" y="24277"/>
                  </a:lnTo>
                  <a:lnTo>
                    <a:pt x="18236" y="24819"/>
                  </a:lnTo>
                  <a:lnTo>
                    <a:pt x="17413" y="25317"/>
                  </a:lnTo>
                  <a:lnTo>
                    <a:pt x="16980" y="25555"/>
                  </a:lnTo>
                  <a:lnTo>
                    <a:pt x="16568" y="25772"/>
                  </a:lnTo>
                  <a:lnTo>
                    <a:pt x="16135" y="25967"/>
                  </a:lnTo>
                  <a:lnTo>
                    <a:pt x="15702" y="26162"/>
                  </a:lnTo>
                  <a:lnTo>
                    <a:pt x="15269" y="26335"/>
                  </a:lnTo>
                  <a:lnTo>
                    <a:pt x="14836" y="26465"/>
                  </a:lnTo>
                  <a:lnTo>
                    <a:pt x="14402" y="26595"/>
                  </a:lnTo>
                  <a:lnTo>
                    <a:pt x="13969" y="26703"/>
                  </a:lnTo>
                  <a:lnTo>
                    <a:pt x="13536" y="26768"/>
                  </a:lnTo>
                  <a:lnTo>
                    <a:pt x="13103" y="26811"/>
                  </a:lnTo>
                  <a:lnTo>
                    <a:pt x="12670" y="26833"/>
                  </a:lnTo>
                  <a:lnTo>
                    <a:pt x="12258" y="26811"/>
                  </a:lnTo>
                  <a:lnTo>
                    <a:pt x="11825" y="26768"/>
                  </a:lnTo>
                  <a:lnTo>
                    <a:pt x="11392" y="26681"/>
                  </a:lnTo>
                  <a:lnTo>
                    <a:pt x="10981" y="26573"/>
                  </a:lnTo>
                  <a:lnTo>
                    <a:pt x="10569" y="26421"/>
                  </a:lnTo>
                  <a:lnTo>
                    <a:pt x="10158" y="26227"/>
                  </a:lnTo>
                  <a:lnTo>
                    <a:pt x="9746" y="25988"/>
                  </a:lnTo>
                  <a:lnTo>
                    <a:pt x="9378" y="25728"/>
                  </a:lnTo>
                  <a:lnTo>
                    <a:pt x="9032" y="25447"/>
                  </a:lnTo>
                  <a:lnTo>
                    <a:pt x="8707" y="25144"/>
                  </a:lnTo>
                  <a:lnTo>
                    <a:pt x="8382" y="24819"/>
                  </a:lnTo>
                  <a:lnTo>
                    <a:pt x="8100" y="24472"/>
                  </a:lnTo>
                  <a:lnTo>
                    <a:pt x="7819" y="24126"/>
                  </a:lnTo>
                  <a:lnTo>
                    <a:pt x="7559" y="23758"/>
                  </a:lnTo>
                  <a:lnTo>
                    <a:pt x="7299" y="23390"/>
                  </a:lnTo>
                  <a:lnTo>
                    <a:pt x="6801" y="22610"/>
                  </a:lnTo>
                  <a:lnTo>
                    <a:pt x="6324" y="21830"/>
                  </a:lnTo>
                  <a:lnTo>
                    <a:pt x="5848" y="21072"/>
                  </a:lnTo>
                  <a:lnTo>
                    <a:pt x="5350" y="20336"/>
                  </a:lnTo>
                  <a:lnTo>
                    <a:pt x="4700" y="19383"/>
                  </a:lnTo>
                  <a:lnTo>
                    <a:pt x="4051" y="18452"/>
                  </a:lnTo>
                  <a:lnTo>
                    <a:pt x="3422" y="17499"/>
                  </a:lnTo>
                  <a:lnTo>
                    <a:pt x="2816" y="16546"/>
                  </a:lnTo>
                  <a:lnTo>
                    <a:pt x="2231" y="15571"/>
                  </a:lnTo>
                  <a:lnTo>
                    <a:pt x="1690" y="14575"/>
                  </a:lnTo>
                  <a:lnTo>
                    <a:pt x="1170" y="13557"/>
                  </a:lnTo>
                  <a:lnTo>
                    <a:pt x="694" y="12518"/>
                  </a:lnTo>
                  <a:lnTo>
                    <a:pt x="585" y="12691"/>
                  </a:lnTo>
                  <a:lnTo>
                    <a:pt x="477" y="12886"/>
                  </a:lnTo>
                  <a:lnTo>
                    <a:pt x="326" y="13276"/>
                  </a:lnTo>
                  <a:lnTo>
                    <a:pt x="196" y="13687"/>
                  </a:lnTo>
                  <a:lnTo>
                    <a:pt x="109" y="14099"/>
                  </a:lnTo>
                  <a:lnTo>
                    <a:pt x="44" y="14532"/>
                  </a:lnTo>
                  <a:lnTo>
                    <a:pt x="22" y="14987"/>
                  </a:lnTo>
                  <a:lnTo>
                    <a:pt x="1" y="15442"/>
                  </a:lnTo>
                  <a:lnTo>
                    <a:pt x="1" y="15918"/>
                  </a:lnTo>
                  <a:lnTo>
                    <a:pt x="22" y="16048"/>
                  </a:lnTo>
                  <a:lnTo>
                    <a:pt x="44" y="16178"/>
                  </a:lnTo>
                  <a:lnTo>
                    <a:pt x="87" y="16286"/>
                  </a:lnTo>
                  <a:lnTo>
                    <a:pt x="131" y="16394"/>
                  </a:lnTo>
                  <a:lnTo>
                    <a:pt x="196" y="16481"/>
                  </a:lnTo>
                  <a:lnTo>
                    <a:pt x="282" y="16546"/>
                  </a:lnTo>
                  <a:lnTo>
                    <a:pt x="369" y="16611"/>
                  </a:lnTo>
                  <a:lnTo>
                    <a:pt x="456" y="16676"/>
                  </a:lnTo>
                  <a:lnTo>
                    <a:pt x="564" y="16979"/>
                  </a:lnTo>
                  <a:lnTo>
                    <a:pt x="672" y="17282"/>
                  </a:lnTo>
                  <a:lnTo>
                    <a:pt x="802" y="17586"/>
                  </a:lnTo>
                  <a:lnTo>
                    <a:pt x="954" y="17889"/>
                  </a:lnTo>
                  <a:lnTo>
                    <a:pt x="1105" y="18170"/>
                  </a:lnTo>
                  <a:lnTo>
                    <a:pt x="1278" y="18473"/>
                  </a:lnTo>
                  <a:lnTo>
                    <a:pt x="1473" y="18755"/>
                  </a:lnTo>
                  <a:lnTo>
                    <a:pt x="1668" y="19037"/>
                  </a:lnTo>
                  <a:lnTo>
                    <a:pt x="1885" y="19318"/>
                  </a:lnTo>
                  <a:lnTo>
                    <a:pt x="2101" y="19578"/>
                  </a:lnTo>
                  <a:lnTo>
                    <a:pt x="2318" y="19838"/>
                  </a:lnTo>
                  <a:lnTo>
                    <a:pt x="2556" y="20076"/>
                  </a:lnTo>
                  <a:lnTo>
                    <a:pt x="2816" y="20314"/>
                  </a:lnTo>
                  <a:lnTo>
                    <a:pt x="3076" y="20531"/>
                  </a:lnTo>
                  <a:lnTo>
                    <a:pt x="3336" y="20726"/>
                  </a:lnTo>
                  <a:lnTo>
                    <a:pt x="3596" y="20899"/>
                  </a:lnTo>
                  <a:lnTo>
                    <a:pt x="3726" y="21116"/>
                  </a:lnTo>
                  <a:lnTo>
                    <a:pt x="3986" y="21614"/>
                  </a:lnTo>
                  <a:lnTo>
                    <a:pt x="4245" y="22177"/>
                  </a:lnTo>
                  <a:lnTo>
                    <a:pt x="4505" y="22740"/>
                  </a:lnTo>
                  <a:lnTo>
                    <a:pt x="4765" y="23238"/>
                  </a:lnTo>
                  <a:lnTo>
                    <a:pt x="5112" y="23953"/>
                  </a:lnTo>
                  <a:lnTo>
                    <a:pt x="5437" y="24581"/>
                  </a:lnTo>
                  <a:lnTo>
                    <a:pt x="5805" y="25144"/>
                  </a:lnTo>
                  <a:lnTo>
                    <a:pt x="6195" y="25685"/>
                  </a:lnTo>
                  <a:lnTo>
                    <a:pt x="7104" y="26898"/>
                  </a:lnTo>
                  <a:lnTo>
                    <a:pt x="7667" y="27634"/>
                  </a:lnTo>
                  <a:lnTo>
                    <a:pt x="8317" y="28522"/>
                  </a:lnTo>
                  <a:lnTo>
                    <a:pt x="8360" y="28544"/>
                  </a:lnTo>
                  <a:lnTo>
                    <a:pt x="8404" y="28674"/>
                  </a:lnTo>
                  <a:lnTo>
                    <a:pt x="8468" y="28825"/>
                  </a:lnTo>
                  <a:lnTo>
                    <a:pt x="8858" y="29432"/>
                  </a:lnTo>
                  <a:lnTo>
                    <a:pt x="9291" y="30016"/>
                  </a:lnTo>
                  <a:lnTo>
                    <a:pt x="9508" y="30320"/>
                  </a:lnTo>
                  <a:lnTo>
                    <a:pt x="9746" y="30580"/>
                  </a:lnTo>
                  <a:lnTo>
                    <a:pt x="10006" y="30839"/>
                  </a:lnTo>
                  <a:lnTo>
                    <a:pt x="10288" y="31078"/>
                  </a:lnTo>
                  <a:lnTo>
                    <a:pt x="10483" y="31294"/>
                  </a:lnTo>
                  <a:lnTo>
                    <a:pt x="10677" y="31511"/>
                  </a:lnTo>
                  <a:lnTo>
                    <a:pt x="10894" y="31706"/>
                  </a:lnTo>
                  <a:lnTo>
                    <a:pt x="11111" y="31879"/>
                  </a:lnTo>
                  <a:lnTo>
                    <a:pt x="11349" y="32031"/>
                  </a:lnTo>
                  <a:lnTo>
                    <a:pt x="11587" y="32182"/>
                  </a:lnTo>
                  <a:lnTo>
                    <a:pt x="11847" y="32290"/>
                  </a:lnTo>
                  <a:lnTo>
                    <a:pt x="12107" y="32377"/>
                  </a:lnTo>
                  <a:lnTo>
                    <a:pt x="12345" y="32442"/>
                  </a:lnTo>
                  <a:lnTo>
                    <a:pt x="12583" y="32485"/>
                  </a:lnTo>
                  <a:lnTo>
                    <a:pt x="13060" y="32485"/>
                  </a:lnTo>
                  <a:lnTo>
                    <a:pt x="13276" y="32464"/>
                  </a:lnTo>
                  <a:lnTo>
                    <a:pt x="13514" y="32420"/>
                  </a:lnTo>
                  <a:lnTo>
                    <a:pt x="13731" y="32355"/>
                  </a:lnTo>
                  <a:lnTo>
                    <a:pt x="13969" y="32269"/>
                  </a:lnTo>
                  <a:lnTo>
                    <a:pt x="14186" y="32182"/>
                  </a:lnTo>
                  <a:lnTo>
                    <a:pt x="14402" y="32074"/>
                  </a:lnTo>
                  <a:lnTo>
                    <a:pt x="14836" y="31836"/>
                  </a:lnTo>
                  <a:lnTo>
                    <a:pt x="15247" y="31554"/>
                  </a:lnTo>
                  <a:lnTo>
                    <a:pt x="15680" y="31229"/>
                  </a:lnTo>
                  <a:lnTo>
                    <a:pt x="16070" y="30883"/>
                  </a:lnTo>
                  <a:lnTo>
                    <a:pt x="16481" y="30536"/>
                  </a:lnTo>
                  <a:lnTo>
                    <a:pt x="17239" y="29800"/>
                  </a:lnTo>
                  <a:lnTo>
                    <a:pt x="17976" y="29129"/>
                  </a:lnTo>
                  <a:lnTo>
                    <a:pt x="18344" y="28825"/>
                  </a:lnTo>
                  <a:lnTo>
                    <a:pt x="18690" y="28566"/>
                  </a:lnTo>
                  <a:lnTo>
                    <a:pt x="20856" y="27028"/>
                  </a:lnTo>
                  <a:lnTo>
                    <a:pt x="23000" y="25447"/>
                  </a:lnTo>
                  <a:lnTo>
                    <a:pt x="25122" y="23844"/>
                  </a:lnTo>
                  <a:lnTo>
                    <a:pt x="27245" y="22242"/>
                  </a:lnTo>
                  <a:lnTo>
                    <a:pt x="28111" y="21614"/>
                  </a:lnTo>
                  <a:lnTo>
                    <a:pt x="28999" y="21007"/>
                  </a:lnTo>
                  <a:lnTo>
                    <a:pt x="30797" y="19816"/>
                  </a:lnTo>
                  <a:lnTo>
                    <a:pt x="31663" y="19188"/>
                  </a:lnTo>
                  <a:lnTo>
                    <a:pt x="32096" y="18863"/>
                  </a:lnTo>
                  <a:lnTo>
                    <a:pt x="32507" y="18538"/>
                  </a:lnTo>
                  <a:lnTo>
                    <a:pt x="32919" y="18192"/>
                  </a:lnTo>
                  <a:lnTo>
                    <a:pt x="33330" y="17845"/>
                  </a:lnTo>
                  <a:lnTo>
                    <a:pt x="33699" y="17477"/>
                  </a:lnTo>
                  <a:lnTo>
                    <a:pt x="34067" y="17087"/>
                  </a:lnTo>
                  <a:lnTo>
                    <a:pt x="34825" y="16654"/>
                  </a:lnTo>
                  <a:lnTo>
                    <a:pt x="35583" y="16200"/>
                  </a:lnTo>
                  <a:lnTo>
                    <a:pt x="36297" y="15701"/>
                  </a:lnTo>
                  <a:lnTo>
                    <a:pt x="36990" y="15160"/>
                  </a:lnTo>
                  <a:lnTo>
                    <a:pt x="37683" y="14597"/>
                  </a:lnTo>
                  <a:lnTo>
                    <a:pt x="38333" y="13991"/>
                  </a:lnTo>
                  <a:lnTo>
                    <a:pt x="38939" y="13384"/>
                  </a:lnTo>
                  <a:lnTo>
                    <a:pt x="39524" y="12734"/>
                  </a:lnTo>
                  <a:lnTo>
                    <a:pt x="39567" y="12670"/>
                  </a:lnTo>
                  <a:lnTo>
                    <a:pt x="40131" y="12215"/>
                  </a:lnTo>
                  <a:lnTo>
                    <a:pt x="40694" y="11738"/>
                  </a:lnTo>
                  <a:lnTo>
                    <a:pt x="40953" y="11478"/>
                  </a:lnTo>
                  <a:lnTo>
                    <a:pt x="41192" y="11219"/>
                  </a:lnTo>
                  <a:lnTo>
                    <a:pt x="41452" y="10937"/>
                  </a:lnTo>
                  <a:lnTo>
                    <a:pt x="41668" y="10655"/>
                  </a:lnTo>
                  <a:lnTo>
                    <a:pt x="42036" y="10287"/>
                  </a:lnTo>
                  <a:lnTo>
                    <a:pt x="42404" y="9897"/>
                  </a:lnTo>
                  <a:lnTo>
                    <a:pt x="42751" y="9508"/>
                  </a:lnTo>
                  <a:lnTo>
                    <a:pt x="43097" y="9096"/>
                  </a:lnTo>
                  <a:lnTo>
                    <a:pt x="43422" y="8685"/>
                  </a:lnTo>
                  <a:lnTo>
                    <a:pt x="43726" y="8273"/>
                  </a:lnTo>
                  <a:lnTo>
                    <a:pt x="44029" y="7840"/>
                  </a:lnTo>
                  <a:lnTo>
                    <a:pt x="44332" y="7407"/>
                  </a:lnTo>
                  <a:lnTo>
                    <a:pt x="44592" y="6952"/>
                  </a:lnTo>
                  <a:lnTo>
                    <a:pt x="44852" y="6497"/>
                  </a:lnTo>
                  <a:lnTo>
                    <a:pt x="45112" y="6021"/>
                  </a:lnTo>
                  <a:lnTo>
                    <a:pt x="45328" y="5566"/>
                  </a:lnTo>
                  <a:lnTo>
                    <a:pt x="45545" y="5068"/>
                  </a:lnTo>
                  <a:lnTo>
                    <a:pt x="45740" y="4592"/>
                  </a:lnTo>
                  <a:lnTo>
                    <a:pt x="45935" y="4093"/>
                  </a:lnTo>
                  <a:lnTo>
                    <a:pt x="46108" y="3595"/>
                  </a:lnTo>
                  <a:lnTo>
                    <a:pt x="46216" y="3206"/>
                  </a:lnTo>
                  <a:lnTo>
                    <a:pt x="46324" y="2794"/>
                  </a:lnTo>
                  <a:lnTo>
                    <a:pt x="46433" y="2361"/>
                  </a:lnTo>
                  <a:lnTo>
                    <a:pt x="46519" y="1906"/>
                  </a:lnTo>
                  <a:lnTo>
                    <a:pt x="46584" y="1430"/>
                  </a:lnTo>
                  <a:lnTo>
                    <a:pt x="46628" y="975"/>
                  </a:lnTo>
                  <a:lnTo>
                    <a:pt x="46671" y="477"/>
                  </a:lnTo>
                  <a:lnTo>
                    <a:pt x="466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76"/>
            <p:cNvSpPr/>
            <p:nvPr/>
          </p:nvSpPr>
          <p:spPr>
            <a:xfrm>
              <a:off x="4845700" y="-2243750"/>
              <a:ext cx="361675" cy="273450"/>
            </a:xfrm>
            <a:custGeom>
              <a:avLst/>
              <a:gdLst/>
              <a:ahLst/>
              <a:cxnLst/>
              <a:rect l="l" t="t" r="r" b="b"/>
              <a:pathLst>
                <a:path w="14467" h="10938" extrusionOk="0">
                  <a:moveTo>
                    <a:pt x="13449" y="1"/>
                  </a:moveTo>
                  <a:lnTo>
                    <a:pt x="13362" y="23"/>
                  </a:lnTo>
                  <a:lnTo>
                    <a:pt x="13276" y="66"/>
                  </a:lnTo>
                  <a:lnTo>
                    <a:pt x="13189" y="131"/>
                  </a:lnTo>
                  <a:lnTo>
                    <a:pt x="13016" y="283"/>
                  </a:lnTo>
                  <a:lnTo>
                    <a:pt x="12669" y="391"/>
                  </a:lnTo>
                  <a:lnTo>
                    <a:pt x="12323" y="521"/>
                  </a:lnTo>
                  <a:lnTo>
                    <a:pt x="12020" y="672"/>
                  </a:lnTo>
                  <a:lnTo>
                    <a:pt x="11716" y="846"/>
                  </a:lnTo>
                  <a:lnTo>
                    <a:pt x="11456" y="1040"/>
                  </a:lnTo>
                  <a:lnTo>
                    <a:pt x="11197" y="1279"/>
                  </a:lnTo>
                  <a:lnTo>
                    <a:pt x="10958" y="1539"/>
                  </a:lnTo>
                  <a:lnTo>
                    <a:pt x="10763" y="1842"/>
                  </a:lnTo>
                  <a:lnTo>
                    <a:pt x="10720" y="1928"/>
                  </a:lnTo>
                  <a:lnTo>
                    <a:pt x="7450" y="4202"/>
                  </a:lnTo>
                  <a:lnTo>
                    <a:pt x="5804" y="5329"/>
                  </a:lnTo>
                  <a:lnTo>
                    <a:pt x="4180" y="6498"/>
                  </a:lnTo>
                  <a:lnTo>
                    <a:pt x="3747" y="6780"/>
                  </a:lnTo>
                  <a:lnTo>
                    <a:pt x="3205" y="7126"/>
                  </a:lnTo>
                  <a:lnTo>
                    <a:pt x="2599" y="7494"/>
                  </a:lnTo>
                  <a:lnTo>
                    <a:pt x="1993" y="7906"/>
                  </a:lnTo>
                  <a:lnTo>
                    <a:pt x="1689" y="8122"/>
                  </a:lnTo>
                  <a:lnTo>
                    <a:pt x="1408" y="8360"/>
                  </a:lnTo>
                  <a:lnTo>
                    <a:pt x="1126" y="8577"/>
                  </a:lnTo>
                  <a:lnTo>
                    <a:pt x="888" y="8815"/>
                  </a:lnTo>
                  <a:lnTo>
                    <a:pt x="671" y="9053"/>
                  </a:lnTo>
                  <a:lnTo>
                    <a:pt x="477" y="9292"/>
                  </a:lnTo>
                  <a:lnTo>
                    <a:pt x="325" y="9552"/>
                  </a:lnTo>
                  <a:lnTo>
                    <a:pt x="195" y="9811"/>
                  </a:lnTo>
                  <a:lnTo>
                    <a:pt x="130" y="9855"/>
                  </a:lnTo>
                  <a:lnTo>
                    <a:pt x="65" y="9941"/>
                  </a:lnTo>
                  <a:lnTo>
                    <a:pt x="22" y="10050"/>
                  </a:lnTo>
                  <a:lnTo>
                    <a:pt x="0" y="10180"/>
                  </a:lnTo>
                  <a:lnTo>
                    <a:pt x="0" y="10483"/>
                  </a:lnTo>
                  <a:lnTo>
                    <a:pt x="0" y="10569"/>
                  </a:lnTo>
                  <a:lnTo>
                    <a:pt x="43" y="10634"/>
                  </a:lnTo>
                  <a:lnTo>
                    <a:pt x="87" y="10721"/>
                  </a:lnTo>
                  <a:lnTo>
                    <a:pt x="130" y="10808"/>
                  </a:lnTo>
                  <a:lnTo>
                    <a:pt x="195" y="10851"/>
                  </a:lnTo>
                  <a:lnTo>
                    <a:pt x="282" y="10894"/>
                  </a:lnTo>
                  <a:lnTo>
                    <a:pt x="368" y="10938"/>
                  </a:lnTo>
                  <a:lnTo>
                    <a:pt x="455" y="10938"/>
                  </a:lnTo>
                  <a:lnTo>
                    <a:pt x="823" y="10873"/>
                  </a:lnTo>
                  <a:lnTo>
                    <a:pt x="1170" y="10764"/>
                  </a:lnTo>
                  <a:lnTo>
                    <a:pt x="1494" y="10656"/>
                  </a:lnTo>
                  <a:lnTo>
                    <a:pt x="1776" y="10504"/>
                  </a:lnTo>
                  <a:lnTo>
                    <a:pt x="2057" y="10331"/>
                  </a:lnTo>
                  <a:lnTo>
                    <a:pt x="2339" y="10115"/>
                  </a:lnTo>
                  <a:lnTo>
                    <a:pt x="2621" y="9898"/>
                  </a:lnTo>
                  <a:lnTo>
                    <a:pt x="2902" y="9638"/>
                  </a:lnTo>
                  <a:lnTo>
                    <a:pt x="3747" y="8837"/>
                  </a:lnTo>
                  <a:lnTo>
                    <a:pt x="4613" y="8036"/>
                  </a:lnTo>
                  <a:lnTo>
                    <a:pt x="5479" y="7256"/>
                  </a:lnTo>
                  <a:lnTo>
                    <a:pt x="5934" y="6888"/>
                  </a:lnTo>
                  <a:lnTo>
                    <a:pt x="6389" y="6498"/>
                  </a:lnTo>
                  <a:lnTo>
                    <a:pt x="6865" y="6130"/>
                  </a:lnTo>
                  <a:lnTo>
                    <a:pt x="7363" y="5783"/>
                  </a:lnTo>
                  <a:lnTo>
                    <a:pt x="8360" y="5069"/>
                  </a:lnTo>
                  <a:lnTo>
                    <a:pt x="9356" y="4397"/>
                  </a:lnTo>
                  <a:lnTo>
                    <a:pt x="10374" y="3726"/>
                  </a:lnTo>
                  <a:lnTo>
                    <a:pt x="11392" y="3055"/>
                  </a:lnTo>
                  <a:lnTo>
                    <a:pt x="12388" y="2362"/>
                  </a:lnTo>
                  <a:lnTo>
                    <a:pt x="13362" y="1647"/>
                  </a:lnTo>
                  <a:lnTo>
                    <a:pt x="13839" y="1279"/>
                  </a:lnTo>
                  <a:lnTo>
                    <a:pt x="14315" y="889"/>
                  </a:lnTo>
                  <a:lnTo>
                    <a:pt x="14380" y="824"/>
                  </a:lnTo>
                  <a:lnTo>
                    <a:pt x="14423" y="759"/>
                  </a:lnTo>
                  <a:lnTo>
                    <a:pt x="14445" y="672"/>
                  </a:lnTo>
                  <a:lnTo>
                    <a:pt x="14467" y="607"/>
                  </a:lnTo>
                  <a:lnTo>
                    <a:pt x="14467" y="542"/>
                  </a:lnTo>
                  <a:lnTo>
                    <a:pt x="14445" y="477"/>
                  </a:lnTo>
                  <a:lnTo>
                    <a:pt x="14380" y="347"/>
                  </a:lnTo>
                  <a:lnTo>
                    <a:pt x="14272" y="239"/>
                  </a:lnTo>
                  <a:lnTo>
                    <a:pt x="14142" y="153"/>
                  </a:lnTo>
                  <a:lnTo>
                    <a:pt x="13990" y="131"/>
                  </a:lnTo>
                  <a:lnTo>
                    <a:pt x="13904" y="131"/>
                  </a:lnTo>
                  <a:lnTo>
                    <a:pt x="13839" y="153"/>
                  </a:lnTo>
                  <a:lnTo>
                    <a:pt x="13774" y="88"/>
                  </a:lnTo>
                  <a:lnTo>
                    <a:pt x="13687" y="44"/>
                  </a:lnTo>
                  <a:lnTo>
                    <a:pt x="13622" y="1"/>
                  </a:lnTo>
                  <a:close/>
                </a:path>
              </a:pathLst>
            </a:custGeom>
            <a:solidFill>
              <a:srgbClr val="FF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76"/>
            <p:cNvSpPr/>
            <p:nvPr/>
          </p:nvSpPr>
          <p:spPr>
            <a:xfrm>
              <a:off x="4925825" y="-2141400"/>
              <a:ext cx="362775" cy="277225"/>
            </a:xfrm>
            <a:custGeom>
              <a:avLst/>
              <a:gdLst/>
              <a:ahLst/>
              <a:cxnLst/>
              <a:rect l="l" t="t" r="r" b="b"/>
              <a:pathLst>
                <a:path w="14511" h="11089" extrusionOk="0">
                  <a:moveTo>
                    <a:pt x="13709" y="0"/>
                  </a:moveTo>
                  <a:lnTo>
                    <a:pt x="13579" y="22"/>
                  </a:lnTo>
                  <a:lnTo>
                    <a:pt x="13471" y="65"/>
                  </a:lnTo>
                  <a:lnTo>
                    <a:pt x="12908" y="368"/>
                  </a:lnTo>
                  <a:lnTo>
                    <a:pt x="12388" y="671"/>
                  </a:lnTo>
                  <a:lnTo>
                    <a:pt x="11846" y="996"/>
                  </a:lnTo>
                  <a:lnTo>
                    <a:pt x="11327" y="1343"/>
                  </a:lnTo>
                  <a:lnTo>
                    <a:pt x="10287" y="2057"/>
                  </a:lnTo>
                  <a:lnTo>
                    <a:pt x="9269" y="2794"/>
                  </a:lnTo>
                  <a:lnTo>
                    <a:pt x="8273" y="3552"/>
                  </a:lnTo>
                  <a:lnTo>
                    <a:pt x="7277" y="4331"/>
                  </a:lnTo>
                  <a:lnTo>
                    <a:pt x="5306" y="5869"/>
                  </a:lnTo>
                  <a:lnTo>
                    <a:pt x="3552" y="7212"/>
                  </a:lnTo>
                  <a:lnTo>
                    <a:pt x="2664" y="7883"/>
                  </a:lnTo>
                  <a:lnTo>
                    <a:pt x="1754" y="8511"/>
                  </a:lnTo>
                  <a:lnTo>
                    <a:pt x="1235" y="8901"/>
                  </a:lnTo>
                  <a:lnTo>
                    <a:pt x="975" y="9118"/>
                  </a:lnTo>
                  <a:lnTo>
                    <a:pt x="737" y="9334"/>
                  </a:lnTo>
                  <a:lnTo>
                    <a:pt x="498" y="9572"/>
                  </a:lnTo>
                  <a:lnTo>
                    <a:pt x="303" y="9832"/>
                  </a:lnTo>
                  <a:lnTo>
                    <a:pt x="130" y="10114"/>
                  </a:lnTo>
                  <a:lnTo>
                    <a:pt x="22" y="10439"/>
                  </a:lnTo>
                  <a:lnTo>
                    <a:pt x="0" y="10547"/>
                  </a:lnTo>
                  <a:lnTo>
                    <a:pt x="22" y="10677"/>
                  </a:lnTo>
                  <a:lnTo>
                    <a:pt x="65" y="10785"/>
                  </a:lnTo>
                  <a:lnTo>
                    <a:pt x="130" y="10872"/>
                  </a:lnTo>
                  <a:lnTo>
                    <a:pt x="239" y="10958"/>
                  </a:lnTo>
                  <a:lnTo>
                    <a:pt x="368" y="11023"/>
                  </a:lnTo>
                  <a:lnTo>
                    <a:pt x="498" y="11067"/>
                  </a:lnTo>
                  <a:lnTo>
                    <a:pt x="650" y="11088"/>
                  </a:lnTo>
                  <a:lnTo>
                    <a:pt x="802" y="11088"/>
                  </a:lnTo>
                  <a:lnTo>
                    <a:pt x="975" y="11067"/>
                  </a:lnTo>
                  <a:lnTo>
                    <a:pt x="1148" y="11023"/>
                  </a:lnTo>
                  <a:lnTo>
                    <a:pt x="1321" y="10958"/>
                  </a:lnTo>
                  <a:lnTo>
                    <a:pt x="1711" y="10807"/>
                  </a:lnTo>
                  <a:lnTo>
                    <a:pt x="2123" y="10590"/>
                  </a:lnTo>
                  <a:lnTo>
                    <a:pt x="2556" y="10352"/>
                  </a:lnTo>
                  <a:lnTo>
                    <a:pt x="2967" y="10070"/>
                  </a:lnTo>
                  <a:lnTo>
                    <a:pt x="3400" y="9767"/>
                  </a:lnTo>
                  <a:lnTo>
                    <a:pt x="3812" y="9464"/>
                  </a:lnTo>
                  <a:lnTo>
                    <a:pt x="4570" y="8858"/>
                  </a:lnTo>
                  <a:lnTo>
                    <a:pt x="5198" y="8360"/>
                  </a:lnTo>
                  <a:lnTo>
                    <a:pt x="5609" y="8013"/>
                  </a:lnTo>
                  <a:lnTo>
                    <a:pt x="7883" y="6345"/>
                  </a:lnTo>
                  <a:lnTo>
                    <a:pt x="9009" y="5479"/>
                  </a:lnTo>
                  <a:lnTo>
                    <a:pt x="10136" y="4613"/>
                  </a:lnTo>
                  <a:lnTo>
                    <a:pt x="11240" y="3703"/>
                  </a:lnTo>
                  <a:lnTo>
                    <a:pt x="12301" y="2794"/>
                  </a:lnTo>
                  <a:lnTo>
                    <a:pt x="13362" y="1819"/>
                  </a:lnTo>
                  <a:lnTo>
                    <a:pt x="13861" y="1343"/>
                  </a:lnTo>
                  <a:lnTo>
                    <a:pt x="14380" y="845"/>
                  </a:lnTo>
                  <a:lnTo>
                    <a:pt x="14424" y="780"/>
                  </a:lnTo>
                  <a:lnTo>
                    <a:pt x="14467" y="693"/>
                  </a:lnTo>
                  <a:lnTo>
                    <a:pt x="14489" y="628"/>
                  </a:lnTo>
                  <a:lnTo>
                    <a:pt x="14510" y="542"/>
                  </a:lnTo>
                  <a:lnTo>
                    <a:pt x="14489" y="412"/>
                  </a:lnTo>
                  <a:lnTo>
                    <a:pt x="14424" y="282"/>
                  </a:lnTo>
                  <a:lnTo>
                    <a:pt x="14315" y="173"/>
                  </a:lnTo>
                  <a:lnTo>
                    <a:pt x="14207" y="108"/>
                  </a:lnTo>
                  <a:lnTo>
                    <a:pt x="14055" y="65"/>
                  </a:lnTo>
                  <a:lnTo>
                    <a:pt x="13990" y="65"/>
                  </a:lnTo>
                  <a:lnTo>
                    <a:pt x="13926" y="87"/>
                  </a:lnTo>
                  <a:lnTo>
                    <a:pt x="13817" y="43"/>
                  </a:lnTo>
                  <a:lnTo>
                    <a:pt x="13709" y="0"/>
                  </a:lnTo>
                  <a:close/>
                </a:path>
              </a:pathLst>
            </a:custGeom>
            <a:solidFill>
              <a:srgbClr val="FF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76"/>
            <p:cNvSpPr/>
            <p:nvPr/>
          </p:nvSpPr>
          <p:spPr>
            <a:xfrm>
              <a:off x="5020025" y="-2030950"/>
              <a:ext cx="356275" cy="271275"/>
            </a:xfrm>
            <a:custGeom>
              <a:avLst/>
              <a:gdLst/>
              <a:ahLst/>
              <a:cxnLst/>
              <a:rect l="l" t="t" r="r" b="b"/>
              <a:pathLst>
                <a:path w="14251" h="10851" extrusionOk="0">
                  <a:moveTo>
                    <a:pt x="13796" y="0"/>
                  </a:moveTo>
                  <a:lnTo>
                    <a:pt x="13688" y="22"/>
                  </a:lnTo>
                  <a:lnTo>
                    <a:pt x="13579" y="43"/>
                  </a:lnTo>
                  <a:lnTo>
                    <a:pt x="13449" y="87"/>
                  </a:lnTo>
                  <a:lnTo>
                    <a:pt x="13016" y="282"/>
                  </a:lnTo>
                  <a:lnTo>
                    <a:pt x="12605" y="520"/>
                  </a:lnTo>
                  <a:lnTo>
                    <a:pt x="12193" y="780"/>
                  </a:lnTo>
                  <a:lnTo>
                    <a:pt x="11803" y="1040"/>
                  </a:lnTo>
                  <a:lnTo>
                    <a:pt x="11045" y="1646"/>
                  </a:lnTo>
                  <a:lnTo>
                    <a:pt x="10287" y="2231"/>
                  </a:lnTo>
                  <a:lnTo>
                    <a:pt x="8122" y="3942"/>
                  </a:lnTo>
                  <a:lnTo>
                    <a:pt x="7039" y="4786"/>
                  </a:lnTo>
                  <a:lnTo>
                    <a:pt x="5934" y="5609"/>
                  </a:lnTo>
                  <a:lnTo>
                    <a:pt x="5631" y="5804"/>
                  </a:lnTo>
                  <a:lnTo>
                    <a:pt x="5285" y="6021"/>
                  </a:lnTo>
                  <a:lnTo>
                    <a:pt x="4570" y="6475"/>
                  </a:lnTo>
                  <a:lnTo>
                    <a:pt x="3790" y="6930"/>
                  </a:lnTo>
                  <a:lnTo>
                    <a:pt x="2989" y="7428"/>
                  </a:lnTo>
                  <a:lnTo>
                    <a:pt x="2599" y="7688"/>
                  </a:lnTo>
                  <a:lnTo>
                    <a:pt x="2231" y="7948"/>
                  </a:lnTo>
                  <a:lnTo>
                    <a:pt x="1863" y="8230"/>
                  </a:lnTo>
                  <a:lnTo>
                    <a:pt x="1538" y="8511"/>
                  </a:lnTo>
                  <a:lnTo>
                    <a:pt x="1235" y="8814"/>
                  </a:lnTo>
                  <a:lnTo>
                    <a:pt x="953" y="9118"/>
                  </a:lnTo>
                  <a:lnTo>
                    <a:pt x="715" y="9442"/>
                  </a:lnTo>
                  <a:lnTo>
                    <a:pt x="499" y="9789"/>
                  </a:lnTo>
                  <a:lnTo>
                    <a:pt x="347" y="9789"/>
                  </a:lnTo>
                  <a:lnTo>
                    <a:pt x="282" y="9811"/>
                  </a:lnTo>
                  <a:lnTo>
                    <a:pt x="217" y="9854"/>
                  </a:lnTo>
                  <a:lnTo>
                    <a:pt x="109" y="9940"/>
                  </a:lnTo>
                  <a:lnTo>
                    <a:pt x="22" y="10070"/>
                  </a:lnTo>
                  <a:lnTo>
                    <a:pt x="1" y="10222"/>
                  </a:lnTo>
                  <a:lnTo>
                    <a:pt x="1" y="10287"/>
                  </a:lnTo>
                  <a:lnTo>
                    <a:pt x="1" y="10374"/>
                  </a:lnTo>
                  <a:lnTo>
                    <a:pt x="22" y="10439"/>
                  </a:lnTo>
                  <a:lnTo>
                    <a:pt x="66" y="10525"/>
                  </a:lnTo>
                  <a:lnTo>
                    <a:pt x="130" y="10569"/>
                  </a:lnTo>
                  <a:lnTo>
                    <a:pt x="195" y="10633"/>
                  </a:lnTo>
                  <a:lnTo>
                    <a:pt x="369" y="10720"/>
                  </a:lnTo>
                  <a:lnTo>
                    <a:pt x="542" y="10807"/>
                  </a:lnTo>
                  <a:lnTo>
                    <a:pt x="737" y="10828"/>
                  </a:lnTo>
                  <a:lnTo>
                    <a:pt x="932" y="10850"/>
                  </a:lnTo>
                  <a:lnTo>
                    <a:pt x="1127" y="10850"/>
                  </a:lnTo>
                  <a:lnTo>
                    <a:pt x="1322" y="10828"/>
                  </a:lnTo>
                  <a:lnTo>
                    <a:pt x="1538" y="10763"/>
                  </a:lnTo>
                  <a:lnTo>
                    <a:pt x="1733" y="10698"/>
                  </a:lnTo>
                  <a:lnTo>
                    <a:pt x="1950" y="10633"/>
                  </a:lnTo>
                  <a:lnTo>
                    <a:pt x="2166" y="10525"/>
                  </a:lnTo>
                  <a:lnTo>
                    <a:pt x="2599" y="10287"/>
                  </a:lnTo>
                  <a:lnTo>
                    <a:pt x="3032" y="9984"/>
                  </a:lnTo>
                  <a:lnTo>
                    <a:pt x="3466" y="9659"/>
                  </a:lnTo>
                  <a:lnTo>
                    <a:pt x="3877" y="9312"/>
                  </a:lnTo>
                  <a:lnTo>
                    <a:pt x="4289" y="8944"/>
                  </a:lnTo>
                  <a:lnTo>
                    <a:pt x="5047" y="8208"/>
                  </a:lnTo>
                  <a:lnTo>
                    <a:pt x="5696" y="7558"/>
                  </a:lnTo>
                  <a:lnTo>
                    <a:pt x="6173" y="7060"/>
                  </a:lnTo>
                  <a:lnTo>
                    <a:pt x="6736" y="6540"/>
                  </a:lnTo>
                  <a:lnTo>
                    <a:pt x="7299" y="6021"/>
                  </a:lnTo>
                  <a:lnTo>
                    <a:pt x="7884" y="5544"/>
                  </a:lnTo>
                  <a:lnTo>
                    <a:pt x="8490" y="5046"/>
                  </a:lnTo>
                  <a:lnTo>
                    <a:pt x="9096" y="4591"/>
                  </a:lnTo>
                  <a:lnTo>
                    <a:pt x="9724" y="4158"/>
                  </a:lnTo>
                  <a:lnTo>
                    <a:pt x="10374" y="3747"/>
                  </a:lnTo>
                  <a:lnTo>
                    <a:pt x="11024" y="3335"/>
                  </a:lnTo>
                  <a:lnTo>
                    <a:pt x="11977" y="2837"/>
                  </a:lnTo>
                  <a:lnTo>
                    <a:pt x="12475" y="2556"/>
                  </a:lnTo>
                  <a:lnTo>
                    <a:pt x="12930" y="2252"/>
                  </a:lnTo>
                  <a:lnTo>
                    <a:pt x="13146" y="2079"/>
                  </a:lnTo>
                  <a:lnTo>
                    <a:pt x="13363" y="1906"/>
                  </a:lnTo>
                  <a:lnTo>
                    <a:pt x="13558" y="1733"/>
                  </a:lnTo>
                  <a:lnTo>
                    <a:pt x="13731" y="1516"/>
                  </a:lnTo>
                  <a:lnTo>
                    <a:pt x="13882" y="1321"/>
                  </a:lnTo>
                  <a:lnTo>
                    <a:pt x="14034" y="1083"/>
                  </a:lnTo>
                  <a:lnTo>
                    <a:pt x="14142" y="845"/>
                  </a:lnTo>
                  <a:lnTo>
                    <a:pt x="14229" y="563"/>
                  </a:lnTo>
                  <a:lnTo>
                    <a:pt x="14251" y="455"/>
                  </a:lnTo>
                  <a:lnTo>
                    <a:pt x="14229" y="347"/>
                  </a:lnTo>
                  <a:lnTo>
                    <a:pt x="14186" y="238"/>
                  </a:lnTo>
                  <a:lnTo>
                    <a:pt x="14121" y="130"/>
                  </a:lnTo>
                  <a:lnTo>
                    <a:pt x="14012" y="65"/>
                  </a:lnTo>
                  <a:lnTo>
                    <a:pt x="13926" y="22"/>
                  </a:lnTo>
                  <a:lnTo>
                    <a:pt x="13796" y="0"/>
                  </a:lnTo>
                  <a:close/>
                </a:path>
              </a:pathLst>
            </a:custGeom>
            <a:solidFill>
              <a:srgbClr val="FF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76"/>
            <p:cNvSpPr/>
            <p:nvPr/>
          </p:nvSpPr>
          <p:spPr>
            <a:xfrm>
              <a:off x="5257175" y="-2666050"/>
              <a:ext cx="649725" cy="661650"/>
            </a:xfrm>
            <a:custGeom>
              <a:avLst/>
              <a:gdLst/>
              <a:ahLst/>
              <a:cxnLst/>
              <a:rect l="l" t="t" r="r" b="b"/>
              <a:pathLst>
                <a:path w="25989" h="26466" extrusionOk="0">
                  <a:moveTo>
                    <a:pt x="15160" y="1"/>
                  </a:moveTo>
                  <a:lnTo>
                    <a:pt x="14294" y="44"/>
                  </a:lnTo>
                  <a:lnTo>
                    <a:pt x="13427" y="152"/>
                  </a:lnTo>
                  <a:lnTo>
                    <a:pt x="12604" y="282"/>
                  </a:lnTo>
                  <a:lnTo>
                    <a:pt x="11803" y="434"/>
                  </a:lnTo>
                  <a:lnTo>
                    <a:pt x="11045" y="629"/>
                  </a:lnTo>
                  <a:lnTo>
                    <a:pt x="10309" y="824"/>
                  </a:lnTo>
                  <a:lnTo>
                    <a:pt x="9811" y="997"/>
                  </a:lnTo>
                  <a:lnTo>
                    <a:pt x="9313" y="1192"/>
                  </a:lnTo>
                  <a:lnTo>
                    <a:pt x="8836" y="1408"/>
                  </a:lnTo>
                  <a:lnTo>
                    <a:pt x="8360" y="1647"/>
                  </a:lnTo>
                  <a:lnTo>
                    <a:pt x="7905" y="1885"/>
                  </a:lnTo>
                  <a:lnTo>
                    <a:pt x="7450" y="2145"/>
                  </a:lnTo>
                  <a:lnTo>
                    <a:pt x="6995" y="2426"/>
                  </a:lnTo>
                  <a:lnTo>
                    <a:pt x="6540" y="2730"/>
                  </a:lnTo>
                  <a:lnTo>
                    <a:pt x="5674" y="3314"/>
                  </a:lnTo>
                  <a:lnTo>
                    <a:pt x="4808" y="3942"/>
                  </a:lnTo>
                  <a:lnTo>
                    <a:pt x="3119" y="5220"/>
                  </a:lnTo>
                  <a:lnTo>
                    <a:pt x="2512" y="5675"/>
                  </a:lnTo>
                  <a:lnTo>
                    <a:pt x="2209" y="5935"/>
                  </a:lnTo>
                  <a:lnTo>
                    <a:pt x="1928" y="6195"/>
                  </a:lnTo>
                  <a:lnTo>
                    <a:pt x="1668" y="6454"/>
                  </a:lnTo>
                  <a:lnTo>
                    <a:pt x="1386" y="6736"/>
                  </a:lnTo>
                  <a:lnTo>
                    <a:pt x="1148" y="7018"/>
                  </a:lnTo>
                  <a:lnTo>
                    <a:pt x="931" y="7321"/>
                  </a:lnTo>
                  <a:lnTo>
                    <a:pt x="736" y="7624"/>
                  </a:lnTo>
                  <a:lnTo>
                    <a:pt x="563" y="7949"/>
                  </a:lnTo>
                  <a:lnTo>
                    <a:pt x="433" y="8274"/>
                  </a:lnTo>
                  <a:lnTo>
                    <a:pt x="325" y="8620"/>
                  </a:lnTo>
                  <a:lnTo>
                    <a:pt x="238" y="8988"/>
                  </a:lnTo>
                  <a:lnTo>
                    <a:pt x="217" y="9356"/>
                  </a:lnTo>
                  <a:lnTo>
                    <a:pt x="238" y="9746"/>
                  </a:lnTo>
                  <a:lnTo>
                    <a:pt x="282" y="10136"/>
                  </a:lnTo>
                  <a:lnTo>
                    <a:pt x="325" y="10288"/>
                  </a:lnTo>
                  <a:lnTo>
                    <a:pt x="412" y="10418"/>
                  </a:lnTo>
                  <a:lnTo>
                    <a:pt x="498" y="10526"/>
                  </a:lnTo>
                  <a:lnTo>
                    <a:pt x="607" y="10613"/>
                  </a:lnTo>
                  <a:lnTo>
                    <a:pt x="736" y="10699"/>
                  </a:lnTo>
                  <a:lnTo>
                    <a:pt x="866" y="10742"/>
                  </a:lnTo>
                  <a:lnTo>
                    <a:pt x="1018" y="10786"/>
                  </a:lnTo>
                  <a:lnTo>
                    <a:pt x="1170" y="10807"/>
                  </a:lnTo>
                  <a:lnTo>
                    <a:pt x="1430" y="10807"/>
                  </a:lnTo>
                  <a:lnTo>
                    <a:pt x="1689" y="10786"/>
                  </a:lnTo>
                  <a:lnTo>
                    <a:pt x="1949" y="10742"/>
                  </a:lnTo>
                  <a:lnTo>
                    <a:pt x="2209" y="10699"/>
                  </a:lnTo>
                  <a:lnTo>
                    <a:pt x="2447" y="10634"/>
                  </a:lnTo>
                  <a:lnTo>
                    <a:pt x="2686" y="10569"/>
                  </a:lnTo>
                  <a:lnTo>
                    <a:pt x="3162" y="10374"/>
                  </a:lnTo>
                  <a:lnTo>
                    <a:pt x="3617" y="10158"/>
                  </a:lnTo>
                  <a:lnTo>
                    <a:pt x="4050" y="9920"/>
                  </a:lnTo>
                  <a:lnTo>
                    <a:pt x="4505" y="9638"/>
                  </a:lnTo>
                  <a:lnTo>
                    <a:pt x="4960" y="9356"/>
                  </a:lnTo>
                  <a:lnTo>
                    <a:pt x="5133" y="9248"/>
                  </a:lnTo>
                  <a:lnTo>
                    <a:pt x="5393" y="9335"/>
                  </a:lnTo>
                  <a:lnTo>
                    <a:pt x="5653" y="9378"/>
                  </a:lnTo>
                  <a:lnTo>
                    <a:pt x="5934" y="9443"/>
                  </a:lnTo>
                  <a:lnTo>
                    <a:pt x="6237" y="9508"/>
                  </a:lnTo>
                  <a:lnTo>
                    <a:pt x="6324" y="9551"/>
                  </a:lnTo>
                  <a:lnTo>
                    <a:pt x="6389" y="9595"/>
                  </a:lnTo>
                  <a:lnTo>
                    <a:pt x="6432" y="9681"/>
                  </a:lnTo>
                  <a:lnTo>
                    <a:pt x="6454" y="9768"/>
                  </a:lnTo>
                  <a:lnTo>
                    <a:pt x="6476" y="9876"/>
                  </a:lnTo>
                  <a:lnTo>
                    <a:pt x="6476" y="9984"/>
                  </a:lnTo>
                  <a:lnTo>
                    <a:pt x="6454" y="10266"/>
                  </a:lnTo>
                  <a:lnTo>
                    <a:pt x="6411" y="10569"/>
                  </a:lnTo>
                  <a:lnTo>
                    <a:pt x="6324" y="10894"/>
                  </a:lnTo>
                  <a:lnTo>
                    <a:pt x="6129" y="11500"/>
                  </a:lnTo>
                  <a:lnTo>
                    <a:pt x="5328" y="12085"/>
                  </a:lnTo>
                  <a:lnTo>
                    <a:pt x="4526" y="12670"/>
                  </a:lnTo>
                  <a:lnTo>
                    <a:pt x="3725" y="13255"/>
                  </a:lnTo>
                  <a:lnTo>
                    <a:pt x="2945" y="13883"/>
                  </a:lnTo>
                  <a:lnTo>
                    <a:pt x="2426" y="14316"/>
                  </a:lnTo>
                  <a:lnTo>
                    <a:pt x="1928" y="14771"/>
                  </a:lnTo>
                  <a:lnTo>
                    <a:pt x="1473" y="15247"/>
                  </a:lnTo>
                  <a:lnTo>
                    <a:pt x="1256" y="15507"/>
                  </a:lnTo>
                  <a:lnTo>
                    <a:pt x="1040" y="15767"/>
                  </a:lnTo>
                  <a:lnTo>
                    <a:pt x="845" y="16027"/>
                  </a:lnTo>
                  <a:lnTo>
                    <a:pt x="672" y="16308"/>
                  </a:lnTo>
                  <a:lnTo>
                    <a:pt x="520" y="16590"/>
                  </a:lnTo>
                  <a:lnTo>
                    <a:pt x="368" y="16893"/>
                  </a:lnTo>
                  <a:lnTo>
                    <a:pt x="238" y="17196"/>
                  </a:lnTo>
                  <a:lnTo>
                    <a:pt x="152" y="17521"/>
                  </a:lnTo>
                  <a:lnTo>
                    <a:pt x="65" y="17846"/>
                  </a:lnTo>
                  <a:lnTo>
                    <a:pt x="22" y="18171"/>
                  </a:lnTo>
                  <a:lnTo>
                    <a:pt x="0" y="18301"/>
                  </a:lnTo>
                  <a:lnTo>
                    <a:pt x="22" y="18409"/>
                  </a:lnTo>
                  <a:lnTo>
                    <a:pt x="43" y="18496"/>
                  </a:lnTo>
                  <a:lnTo>
                    <a:pt x="87" y="18604"/>
                  </a:lnTo>
                  <a:lnTo>
                    <a:pt x="130" y="18669"/>
                  </a:lnTo>
                  <a:lnTo>
                    <a:pt x="217" y="18755"/>
                  </a:lnTo>
                  <a:lnTo>
                    <a:pt x="368" y="18885"/>
                  </a:lnTo>
                  <a:lnTo>
                    <a:pt x="542" y="18994"/>
                  </a:lnTo>
                  <a:lnTo>
                    <a:pt x="758" y="19059"/>
                  </a:lnTo>
                  <a:lnTo>
                    <a:pt x="953" y="19080"/>
                  </a:lnTo>
                  <a:lnTo>
                    <a:pt x="1170" y="19059"/>
                  </a:lnTo>
                  <a:lnTo>
                    <a:pt x="1408" y="18994"/>
                  </a:lnTo>
                  <a:lnTo>
                    <a:pt x="1668" y="18907"/>
                  </a:lnTo>
                  <a:lnTo>
                    <a:pt x="1884" y="18799"/>
                  </a:lnTo>
                  <a:lnTo>
                    <a:pt x="2123" y="18690"/>
                  </a:lnTo>
                  <a:lnTo>
                    <a:pt x="2209" y="18777"/>
                  </a:lnTo>
                  <a:lnTo>
                    <a:pt x="2317" y="18842"/>
                  </a:lnTo>
                  <a:lnTo>
                    <a:pt x="2426" y="18885"/>
                  </a:lnTo>
                  <a:lnTo>
                    <a:pt x="2556" y="18929"/>
                  </a:lnTo>
                  <a:lnTo>
                    <a:pt x="2729" y="18950"/>
                  </a:lnTo>
                  <a:lnTo>
                    <a:pt x="2902" y="18950"/>
                  </a:lnTo>
                  <a:lnTo>
                    <a:pt x="3075" y="18907"/>
                  </a:lnTo>
                  <a:lnTo>
                    <a:pt x="3227" y="18842"/>
                  </a:lnTo>
                  <a:lnTo>
                    <a:pt x="3379" y="18755"/>
                  </a:lnTo>
                  <a:lnTo>
                    <a:pt x="3509" y="18626"/>
                  </a:lnTo>
                  <a:lnTo>
                    <a:pt x="3595" y="18474"/>
                  </a:lnTo>
                  <a:lnTo>
                    <a:pt x="3660" y="18301"/>
                  </a:lnTo>
                  <a:lnTo>
                    <a:pt x="3790" y="18236"/>
                  </a:lnTo>
                  <a:lnTo>
                    <a:pt x="3920" y="18149"/>
                  </a:lnTo>
                  <a:lnTo>
                    <a:pt x="3942" y="18127"/>
                  </a:lnTo>
                  <a:lnTo>
                    <a:pt x="4873" y="17673"/>
                  </a:lnTo>
                  <a:lnTo>
                    <a:pt x="5826" y="17261"/>
                  </a:lnTo>
                  <a:lnTo>
                    <a:pt x="6779" y="16850"/>
                  </a:lnTo>
                  <a:lnTo>
                    <a:pt x="7732" y="16438"/>
                  </a:lnTo>
                  <a:lnTo>
                    <a:pt x="8446" y="16113"/>
                  </a:lnTo>
                  <a:lnTo>
                    <a:pt x="8944" y="15897"/>
                  </a:lnTo>
                  <a:lnTo>
                    <a:pt x="9464" y="15702"/>
                  </a:lnTo>
                  <a:lnTo>
                    <a:pt x="9724" y="15615"/>
                  </a:lnTo>
                  <a:lnTo>
                    <a:pt x="9984" y="15550"/>
                  </a:lnTo>
                  <a:lnTo>
                    <a:pt x="10222" y="15507"/>
                  </a:lnTo>
                  <a:lnTo>
                    <a:pt x="10439" y="15507"/>
                  </a:lnTo>
                  <a:lnTo>
                    <a:pt x="10634" y="15529"/>
                  </a:lnTo>
                  <a:lnTo>
                    <a:pt x="10720" y="15572"/>
                  </a:lnTo>
                  <a:lnTo>
                    <a:pt x="10785" y="15615"/>
                  </a:lnTo>
                  <a:lnTo>
                    <a:pt x="10850" y="15659"/>
                  </a:lnTo>
                  <a:lnTo>
                    <a:pt x="10915" y="15724"/>
                  </a:lnTo>
                  <a:lnTo>
                    <a:pt x="10958" y="15788"/>
                  </a:lnTo>
                  <a:lnTo>
                    <a:pt x="10980" y="15875"/>
                  </a:lnTo>
                  <a:lnTo>
                    <a:pt x="11023" y="15983"/>
                  </a:lnTo>
                  <a:lnTo>
                    <a:pt x="10742" y="16460"/>
                  </a:lnTo>
                  <a:lnTo>
                    <a:pt x="10460" y="16915"/>
                  </a:lnTo>
                  <a:lnTo>
                    <a:pt x="10157" y="17348"/>
                  </a:lnTo>
                  <a:lnTo>
                    <a:pt x="9984" y="17564"/>
                  </a:lnTo>
                  <a:lnTo>
                    <a:pt x="9789" y="17759"/>
                  </a:lnTo>
                  <a:lnTo>
                    <a:pt x="9421" y="18127"/>
                  </a:lnTo>
                  <a:lnTo>
                    <a:pt x="9031" y="18474"/>
                  </a:lnTo>
                  <a:lnTo>
                    <a:pt x="8663" y="18799"/>
                  </a:lnTo>
                  <a:lnTo>
                    <a:pt x="8295" y="19124"/>
                  </a:lnTo>
                  <a:lnTo>
                    <a:pt x="7948" y="19470"/>
                  </a:lnTo>
                  <a:lnTo>
                    <a:pt x="7797" y="19665"/>
                  </a:lnTo>
                  <a:lnTo>
                    <a:pt x="7645" y="19860"/>
                  </a:lnTo>
                  <a:lnTo>
                    <a:pt x="7515" y="20055"/>
                  </a:lnTo>
                  <a:lnTo>
                    <a:pt x="7385" y="20293"/>
                  </a:lnTo>
                  <a:lnTo>
                    <a:pt x="7277" y="20531"/>
                  </a:lnTo>
                  <a:lnTo>
                    <a:pt x="7169" y="20770"/>
                  </a:lnTo>
                  <a:lnTo>
                    <a:pt x="7147" y="20899"/>
                  </a:lnTo>
                  <a:lnTo>
                    <a:pt x="7147" y="21008"/>
                  </a:lnTo>
                  <a:lnTo>
                    <a:pt x="7147" y="21138"/>
                  </a:lnTo>
                  <a:lnTo>
                    <a:pt x="7169" y="21246"/>
                  </a:lnTo>
                  <a:lnTo>
                    <a:pt x="7212" y="21354"/>
                  </a:lnTo>
                  <a:lnTo>
                    <a:pt x="7277" y="21463"/>
                  </a:lnTo>
                  <a:lnTo>
                    <a:pt x="7342" y="21571"/>
                  </a:lnTo>
                  <a:lnTo>
                    <a:pt x="7428" y="21657"/>
                  </a:lnTo>
                  <a:lnTo>
                    <a:pt x="7515" y="21744"/>
                  </a:lnTo>
                  <a:lnTo>
                    <a:pt x="7602" y="21809"/>
                  </a:lnTo>
                  <a:lnTo>
                    <a:pt x="7710" y="21874"/>
                  </a:lnTo>
                  <a:lnTo>
                    <a:pt x="7818" y="21917"/>
                  </a:lnTo>
                  <a:lnTo>
                    <a:pt x="7926" y="21939"/>
                  </a:lnTo>
                  <a:lnTo>
                    <a:pt x="8165" y="21939"/>
                  </a:lnTo>
                  <a:lnTo>
                    <a:pt x="8295" y="21896"/>
                  </a:lnTo>
                  <a:lnTo>
                    <a:pt x="9009" y="21592"/>
                  </a:lnTo>
                  <a:lnTo>
                    <a:pt x="9724" y="21268"/>
                  </a:lnTo>
                  <a:lnTo>
                    <a:pt x="10417" y="20943"/>
                  </a:lnTo>
                  <a:lnTo>
                    <a:pt x="11153" y="20640"/>
                  </a:lnTo>
                  <a:lnTo>
                    <a:pt x="11500" y="20531"/>
                  </a:lnTo>
                  <a:lnTo>
                    <a:pt x="11868" y="20466"/>
                  </a:lnTo>
                  <a:lnTo>
                    <a:pt x="12258" y="20423"/>
                  </a:lnTo>
                  <a:lnTo>
                    <a:pt x="12713" y="20423"/>
                  </a:lnTo>
                  <a:lnTo>
                    <a:pt x="12756" y="20445"/>
                  </a:lnTo>
                  <a:lnTo>
                    <a:pt x="12821" y="20488"/>
                  </a:lnTo>
                  <a:lnTo>
                    <a:pt x="12864" y="20531"/>
                  </a:lnTo>
                  <a:lnTo>
                    <a:pt x="12908" y="20661"/>
                  </a:lnTo>
                  <a:lnTo>
                    <a:pt x="12951" y="20791"/>
                  </a:lnTo>
                  <a:lnTo>
                    <a:pt x="12951" y="20964"/>
                  </a:lnTo>
                  <a:lnTo>
                    <a:pt x="12951" y="21116"/>
                  </a:lnTo>
                  <a:lnTo>
                    <a:pt x="12951" y="21376"/>
                  </a:lnTo>
                  <a:lnTo>
                    <a:pt x="12951" y="21441"/>
                  </a:lnTo>
                  <a:lnTo>
                    <a:pt x="12388" y="22350"/>
                  </a:lnTo>
                  <a:lnTo>
                    <a:pt x="12085" y="22827"/>
                  </a:lnTo>
                  <a:lnTo>
                    <a:pt x="11803" y="23303"/>
                  </a:lnTo>
                  <a:lnTo>
                    <a:pt x="11543" y="23801"/>
                  </a:lnTo>
                  <a:lnTo>
                    <a:pt x="11327" y="24300"/>
                  </a:lnTo>
                  <a:lnTo>
                    <a:pt x="11240" y="24559"/>
                  </a:lnTo>
                  <a:lnTo>
                    <a:pt x="11153" y="24798"/>
                  </a:lnTo>
                  <a:lnTo>
                    <a:pt x="11088" y="25058"/>
                  </a:lnTo>
                  <a:lnTo>
                    <a:pt x="11045" y="25317"/>
                  </a:lnTo>
                  <a:lnTo>
                    <a:pt x="11023" y="25534"/>
                  </a:lnTo>
                  <a:lnTo>
                    <a:pt x="11067" y="25751"/>
                  </a:lnTo>
                  <a:lnTo>
                    <a:pt x="11110" y="25924"/>
                  </a:lnTo>
                  <a:lnTo>
                    <a:pt x="11218" y="26097"/>
                  </a:lnTo>
                  <a:lnTo>
                    <a:pt x="11348" y="26249"/>
                  </a:lnTo>
                  <a:lnTo>
                    <a:pt x="11500" y="26357"/>
                  </a:lnTo>
                  <a:lnTo>
                    <a:pt x="11695" y="26422"/>
                  </a:lnTo>
                  <a:lnTo>
                    <a:pt x="11911" y="26465"/>
                  </a:lnTo>
                  <a:lnTo>
                    <a:pt x="12431" y="26465"/>
                  </a:lnTo>
                  <a:lnTo>
                    <a:pt x="12929" y="26444"/>
                  </a:lnTo>
                  <a:lnTo>
                    <a:pt x="13406" y="26379"/>
                  </a:lnTo>
                  <a:lnTo>
                    <a:pt x="13860" y="26270"/>
                  </a:lnTo>
                  <a:lnTo>
                    <a:pt x="14315" y="26140"/>
                  </a:lnTo>
                  <a:lnTo>
                    <a:pt x="14727" y="25967"/>
                  </a:lnTo>
                  <a:lnTo>
                    <a:pt x="15160" y="25772"/>
                  </a:lnTo>
                  <a:lnTo>
                    <a:pt x="15550" y="25556"/>
                  </a:lnTo>
                  <a:lnTo>
                    <a:pt x="15961" y="25317"/>
                  </a:lnTo>
                  <a:lnTo>
                    <a:pt x="16329" y="25058"/>
                  </a:lnTo>
                  <a:lnTo>
                    <a:pt x="16719" y="24776"/>
                  </a:lnTo>
                  <a:lnTo>
                    <a:pt x="17087" y="24473"/>
                  </a:lnTo>
                  <a:lnTo>
                    <a:pt x="17824" y="23845"/>
                  </a:lnTo>
                  <a:lnTo>
                    <a:pt x="18560" y="23173"/>
                  </a:lnTo>
                  <a:lnTo>
                    <a:pt x="19405" y="22394"/>
                  </a:lnTo>
                  <a:lnTo>
                    <a:pt x="20227" y="21571"/>
                  </a:lnTo>
                  <a:lnTo>
                    <a:pt x="21029" y="20748"/>
                  </a:lnTo>
                  <a:lnTo>
                    <a:pt x="21787" y="19882"/>
                  </a:lnTo>
                  <a:lnTo>
                    <a:pt x="22155" y="19427"/>
                  </a:lnTo>
                  <a:lnTo>
                    <a:pt x="22523" y="18994"/>
                  </a:lnTo>
                  <a:lnTo>
                    <a:pt x="22870" y="18517"/>
                  </a:lnTo>
                  <a:lnTo>
                    <a:pt x="23194" y="18062"/>
                  </a:lnTo>
                  <a:lnTo>
                    <a:pt x="23519" y="17586"/>
                  </a:lnTo>
                  <a:lnTo>
                    <a:pt x="23822" y="17088"/>
                  </a:lnTo>
                  <a:lnTo>
                    <a:pt x="24126" y="16590"/>
                  </a:lnTo>
                  <a:lnTo>
                    <a:pt x="24386" y="16070"/>
                  </a:lnTo>
                  <a:lnTo>
                    <a:pt x="24580" y="15680"/>
                  </a:lnTo>
                  <a:lnTo>
                    <a:pt x="24797" y="15182"/>
                  </a:lnTo>
                  <a:lnTo>
                    <a:pt x="24992" y="14619"/>
                  </a:lnTo>
                  <a:lnTo>
                    <a:pt x="25209" y="13991"/>
                  </a:lnTo>
                  <a:lnTo>
                    <a:pt x="25403" y="13320"/>
                  </a:lnTo>
                  <a:lnTo>
                    <a:pt x="25577" y="12583"/>
                  </a:lnTo>
                  <a:lnTo>
                    <a:pt x="25750" y="11847"/>
                  </a:lnTo>
                  <a:lnTo>
                    <a:pt x="25858" y="11089"/>
                  </a:lnTo>
                  <a:lnTo>
                    <a:pt x="25945" y="10331"/>
                  </a:lnTo>
                  <a:lnTo>
                    <a:pt x="25988" y="9595"/>
                  </a:lnTo>
                  <a:lnTo>
                    <a:pt x="25988" y="9227"/>
                  </a:lnTo>
                  <a:lnTo>
                    <a:pt x="25967" y="8858"/>
                  </a:lnTo>
                  <a:lnTo>
                    <a:pt x="25945" y="8512"/>
                  </a:lnTo>
                  <a:lnTo>
                    <a:pt x="25880" y="8187"/>
                  </a:lnTo>
                  <a:lnTo>
                    <a:pt x="25815" y="7862"/>
                  </a:lnTo>
                  <a:lnTo>
                    <a:pt x="25728" y="7537"/>
                  </a:lnTo>
                  <a:lnTo>
                    <a:pt x="25620" y="7256"/>
                  </a:lnTo>
                  <a:lnTo>
                    <a:pt x="25512" y="6974"/>
                  </a:lnTo>
                  <a:lnTo>
                    <a:pt x="25360" y="6714"/>
                  </a:lnTo>
                  <a:lnTo>
                    <a:pt x="25187" y="6476"/>
                  </a:lnTo>
                  <a:lnTo>
                    <a:pt x="24992" y="6260"/>
                  </a:lnTo>
                  <a:lnTo>
                    <a:pt x="24797" y="6065"/>
                  </a:lnTo>
                  <a:lnTo>
                    <a:pt x="24710" y="5805"/>
                  </a:lnTo>
                  <a:lnTo>
                    <a:pt x="24602" y="5523"/>
                  </a:lnTo>
                  <a:lnTo>
                    <a:pt x="24494" y="5263"/>
                  </a:lnTo>
                  <a:lnTo>
                    <a:pt x="24364" y="5003"/>
                  </a:lnTo>
                  <a:lnTo>
                    <a:pt x="24212" y="4765"/>
                  </a:lnTo>
                  <a:lnTo>
                    <a:pt x="24039" y="4527"/>
                  </a:lnTo>
                  <a:lnTo>
                    <a:pt x="23866" y="4310"/>
                  </a:lnTo>
                  <a:lnTo>
                    <a:pt x="23671" y="4094"/>
                  </a:lnTo>
                  <a:lnTo>
                    <a:pt x="23628" y="3986"/>
                  </a:lnTo>
                  <a:lnTo>
                    <a:pt x="23584" y="3877"/>
                  </a:lnTo>
                  <a:lnTo>
                    <a:pt x="23519" y="3769"/>
                  </a:lnTo>
                  <a:lnTo>
                    <a:pt x="23433" y="3682"/>
                  </a:lnTo>
                  <a:lnTo>
                    <a:pt x="23346" y="3596"/>
                  </a:lnTo>
                  <a:lnTo>
                    <a:pt x="23238" y="3509"/>
                  </a:lnTo>
                  <a:lnTo>
                    <a:pt x="23129" y="3466"/>
                  </a:lnTo>
                  <a:lnTo>
                    <a:pt x="23021" y="3401"/>
                  </a:lnTo>
                  <a:lnTo>
                    <a:pt x="22978" y="3228"/>
                  </a:lnTo>
                  <a:lnTo>
                    <a:pt x="22891" y="3076"/>
                  </a:lnTo>
                  <a:lnTo>
                    <a:pt x="22783" y="2946"/>
                  </a:lnTo>
                  <a:lnTo>
                    <a:pt x="22653" y="2838"/>
                  </a:lnTo>
                  <a:lnTo>
                    <a:pt x="22393" y="2513"/>
                  </a:lnTo>
                  <a:lnTo>
                    <a:pt x="22133" y="2210"/>
                  </a:lnTo>
                  <a:lnTo>
                    <a:pt x="21830" y="1928"/>
                  </a:lnTo>
                  <a:lnTo>
                    <a:pt x="21527" y="1668"/>
                  </a:lnTo>
                  <a:lnTo>
                    <a:pt x="21202" y="1430"/>
                  </a:lnTo>
                  <a:lnTo>
                    <a:pt x="20877" y="1214"/>
                  </a:lnTo>
                  <a:lnTo>
                    <a:pt x="20509" y="1019"/>
                  </a:lnTo>
                  <a:lnTo>
                    <a:pt x="20163" y="824"/>
                  </a:lnTo>
                  <a:lnTo>
                    <a:pt x="19773" y="672"/>
                  </a:lnTo>
                  <a:lnTo>
                    <a:pt x="19383" y="542"/>
                  </a:lnTo>
                  <a:lnTo>
                    <a:pt x="18993" y="412"/>
                  </a:lnTo>
                  <a:lnTo>
                    <a:pt x="18582" y="304"/>
                  </a:lnTo>
                  <a:lnTo>
                    <a:pt x="18170" y="217"/>
                  </a:lnTo>
                  <a:lnTo>
                    <a:pt x="17759" y="131"/>
                  </a:lnTo>
                  <a:lnTo>
                    <a:pt x="17325" y="87"/>
                  </a:lnTo>
                  <a:lnTo>
                    <a:pt x="16892" y="44"/>
                  </a:lnTo>
                  <a:lnTo>
                    <a:pt x="16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76"/>
            <p:cNvSpPr/>
            <p:nvPr/>
          </p:nvSpPr>
          <p:spPr>
            <a:xfrm>
              <a:off x="5536525" y="-2666050"/>
              <a:ext cx="370375" cy="635125"/>
            </a:xfrm>
            <a:custGeom>
              <a:avLst/>
              <a:gdLst/>
              <a:ahLst/>
              <a:cxnLst/>
              <a:rect l="l" t="t" r="r" b="b"/>
              <a:pathLst>
                <a:path w="14815" h="25405" extrusionOk="0">
                  <a:moveTo>
                    <a:pt x="3813" y="1"/>
                  </a:moveTo>
                  <a:lnTo>
                    <a:pt x="3011" y="66"/>
                  </a:lnTo>
                  <a:lnTo>
                    <a:pt x="2232" y="152"/>
                  </a:lnTo>
                  <a:lnTo>
                    <a:pt x="1452" y="261"/>
                  </a:lnTo>
                  <a:lnTo>
                    <a:pt x="716" y="412"/>
                  </a:lnTo>
                  <a:lnTo>
                    <a:pt x="1" y="585"/>
                  </a:lnTo>
                  <a:lnTo>
                    <a:pt x="759" y="759"/>
                  </a:lnTo>
                  <a:lnTo>
                    <a:pt x="1495" y="954"/>
                  </a:lnTo>
                  <a:lnTo>
                    <a:pt x="2232" y="1192"/>
                  </a:lnTo>
                  <a:lnTo>
                    <a:pt x="2578" y="1322"/>
                  </a:lnTo>
                  <a:lnTo>
                    <a:pt x="2946" y="1473"/>
                  </a:lnTo>
                  <a:lnTo>
                    <a:pt x="3271" y="1647"/>
                  </a:lnTo>
                  <a:lnTo>
                    <a:pt x="3618" y="1820"/>
                  </a:lnTo>
                  <a:lnTo>
                    <a:pt x="3943" y="2015"/>
                  </a:lnTo>
                  <a:lnTo>
                    <a:pt x="4267" y="2210"/>
                  </a:lnTo>
                  <a:lnTo>
                    <a:pt x="4592" y="2426"/>
                  </a:lnTo>
                  <a:lnTo>
                    <a:pt x="4895" y="2665"/>
                  </a:lnTo>
                  <a:lnTo>
                    <a:pt x="5199" y="2903"/>
                  </a:lnTo>
                  <a:lnTo>
                    <a:pt x="5480" y="3163"/>
                  </a:lnTo>
                  <a:lnTo>
                    <a:pt x="5957" y="3639"/>
                  </a:lnTo>
                  <a:lnTo>
                    <a:pt x="6390" y="4137"/>
                  </a:lnTo>
                  <a:lnTo>
                    <a:pt x="6780" y="4679"/>
                  </a:lnTo>
                  <a:lnTo>
                    <a:pt x="7126" y="5220"/>
                  </a:lnTo>
                  <a:lnTo>
                    <a:pt x="7429" y="5805"/>
                  </a:lnTo>
                  <a:lnTo>
                    <a:pt x="7711" y="6389"/>
                  </a:lnTo>
                  <a:lnTo>
                    <a:pt x="7949" y="6996"/>
                  </a:lnTo>
                  <a:lnTo>
                    <a:pt x="8144" y="7624"/>
                  </a:lnTo>
                  <a:lnTo>
                    <a:pt x="8317" y="8252"/>
                  </a:lnTo>
                  <a:lnTo>
                    <a:pt x="8469" y="8902"/>
                  </a:lnTo>
                  <a:lnTo>
                    <a:pt x="8577" y="9551"/>
                  </a:lnTo>
                  <a:lnTo>
                    <a:pt x="8664" y="10201"/>
                  </a:lnTo>
                  <a:lnTo>
                    <a:pt x="8729" y="10851"/>
                  </a:lnTo>
                  <a:lnTo>
                    <a:pt x="8772" y="11522"/>
                  </a:lnTo>
                  <a:lnTo>
                    <a:pt x="8772" y="12172"/>
                  </a:lnTo>
                  <a:lnTo>
                    <a:pt x="8772" y="12843"/>
                  </a:lnTo>
                  <a:lnTo>
                    <a:pt x="8750" y="13709"/>
                  </a:lnTo>
                  <a:lnTo>
                    <a:pt x="8664" y="14576"/>
                  </a:lnTo>
                  <a:lnTo>
                    <a:pt x="8577" y="15420"/>
                  </a:lnTo>
                  <a:lnTo>
                    <a:pt x="8425" y="16265"/>
                  </a:lnTo>
                  <a:lnTo>
                    <a:pt x="8274" y="17088"/>
                  </a:lnTo>
                  <a:lnTo>
                    <a:pt x="8079" y="17911"/>
                  </a:lnTo>
                  <a:lnTo>
                    <a:pt x="7841" y="18712"/>
                  </a:lnTo>
                  <a:lnTo>
                    <a:pt x="7581" y="19513"/>
                  </a:lnTo>
                  <a:lnTo>
                    <a:pt x="7299" y="20293"/>
                  </a:lnTo>
                  <a:lnTo>
                    <a:pt x="6996" y="21051"/>
                  </a:lnTo>
                  <a:lnTo>
                    <a:pt x="6671" y="21809"/>
                  </a:lnTo>
                  <a:lnTo>
                    <a:pt x="6303" y="22545"/>
                  </a:lnTo>
                  <a:lnTo>
                    <a:pt x="5913" y="23282"/>
                  </a:lnTo>
                  <a:lnTo>
                    <a:pt x="5502" y="23996"/>
                  </a:lnTo>
                  <a:lnTo>
                    <a:pt x="5069" y="24711"/>
                  </a:lnTo>
                  <a:lnTo>
                    <a:pt x="4614" y="25404"/>
                  </a:lnTo>
                  <a:lnTo>
                    <a:pt x="4982" y="25187"/>
                  </a:lnTo>
                  <a:lnTo>
                    <a:pt x="5329" y="24928"/>
                  </a:lnTo>
                  <a:lnTo>
                    <a:pt x="5675" y="24668"/>
                  </a:lnTo>
                  <a:lnTo>
                    <a:pt x="6022" y="24386"/>
                  </a:lnTo>
                  <a:lnTo>
                    <a:pt x="6715" y="23801"/>
                  </a:lnTo>
                  <a:lnTo>
                    <a:pt x="7386" y="23173"/>
                  </a:lnTo>
                  <a:lnTo>
                    <a:pt x="8231" y="22394"/>
                  </a:lnTo>
                  <a:lnTo>
                    <a:pt x="9053" y="21571"/>
                  </a:lnTo>
                  <a:lnTo>
                    <a:pt x="9855" y="20748"/>
                  </a:lnTo>
                  <a:lnTo>
                    <a:pt x="10613" y="19882"/>
                  </a:lnTo>
                  <a:lnTo>
                    <a:pt x="10981" y="19427"/>
                  </a:lnTo>
                  <a:lnTo>
                    <a:pt x="11349" y="18994"/>
                  </a:lnTo>
                  <a:lnTo>
                    <a:pt x="11696" y="18517"/>
                  </a:lnTo>
                  <a:lnTo>
                    <a:pt x="12020" y="18062"/>
                  </a:lnTo>
                  <a:lnTo>
                    <a:pt x="12345" y="17586"/>
                  </a:lnTo>
                  <a:lnTo>
                    <a:pt x="12648" y="17088"/>
                  </a:lnTo>
                  <a:lnTo>
                    <a:pt x="12952" y="16590"/>
                  </a:lnTo>
                  <a:lnTo>
                    <a:pt x="13212" y="16070"/>
                  </a:lnTo>
                  <a:lnTo>
                    <a:pt x="13406" y="15680"/>
                  </a:lnTo>
                  <a:lnTo>
                    <a:pt x="13623" y="15182"/>
                  </a:lnTo>
                  <a:lnTo>
                    <a:pt x="13818" y="14619"/>
                  </a:lnTo>
                  <a:lnTo>
                    <a:pt x="14035" y="13991"/>
                  </a:lnTo>
                  <a:lnTo>
                    <a:pt x="14229" y="13320"/>
                  </a:lnTo>
                  <a:lnTo>
                    <a:pt x="14403" y="12583"/>
                  </a:lnTo>
                  <a:lnTo>
                    <a:pt x="14576" y="11847"/>
                  </a:lnTo>
                  <a:lnTo>
                    <a:pt x="14684" y="11089"/>
                  </a:lnTo>
                  <a:lnTo>
                    <a:pt x="14771" y="10331"/>
                  </a:lnTo>
                  <a:lnTo>
                    <a:pt x="14814" y="9595"/>
                  </a:lnTo>
                  <a:lnTo>
                    <a:pt x="14814" y="9227"/>
                  </a:lnTo>
                  <a:lnTo>
                    <a:pt x="14793" y="8858"/>
                  </a:lnTo>
                  <a:lnTo>
                    <a:pt x="14771" y="8512"/>
                  </a:lnTo>
                  <a:lnTo>
                    <a:pt x="14706" y="8187"/>
                  </a:lnTo>
                  <a:lnTo>
                    <a:pt x="14641" y="7862"/>
                  </a:lnTo>
                  <a:lnTo>
                    <a:pt x="14554" y="7537"/>
                  </a:lnTo>
                  <a:lnTo>
                    <a:pt x="14446" y="7256"/>
                  </a:lnTo>
                  <a:lnTo>
                    <a:pt x="14338" y="6974"/>
                  </a:lnTo>
                  <a:lnTo>
                    <a:pt x="14186" y="6714"/>
                  </a:lnTo>
                  <a:lnTo>
                    <a:pt x="14013" y="6476"/>
                  </a:lnTo>
                  <a:lnTo>
                    <a:pt x="13818" y="6260"/>
                  </a:lnTo>
                  <a:lnTo>
                    <a:pt x="13623" y="6065"/>
                  </a:lnTo>
                  <a:lnTo>
                    <a:pt x="13536" y="5805"/>
                  </a:lnTo>
                  <a:lnTo>
                    <a:pt x="13428" y="5523"/>
                  </a:lnTo>
                  <a:lnTo>
                    <a:pt x="13320" y="5263"/>
                  </a:lnTo>
                  <a:lnTo>
                    <a:pt x="13190" y="5003"/>
                  </a:lnTo>
                  <a:lnTo>
                    <a:pt x="13038" y="4765"/>
                  </a:lnTo>
                  <a:lnTo>
                    <a:pt x="12865" y="4527"/>
                  </a:lnTo>
                  <a:lnTo>
                    <a:pt x="12692" y="4310"/>
                  </a:lnTo>
                  <a:lnTo>
                    <a:pt x="12497" y="4094"/>
                  </a:lnTo>
                  <a:lnTo>
                    <a:pt x="12454" y="3986"/>
                  </a:lnTo>
                  <a:lnTo>
                    <a:pt x="12410" y="3877"/>
                  </a:lnTo>
                  <a:lnTo>
                    <a:pt x="12345" y="3769"/>
                  </a:lnTo>
                  <a:lnTo>
                    <a:pt x="12259" y="3682"/>
                  </a:lnTo>
                  <a:lnTo>
                    <a:pt x="12172" y="3596"/>
                  </a:lnTo>
                  <a:lnTo>
                    <a:pt x="12064" y="3509"/>
                  </a:lnTo>
                  <a:lnTo>
                    <a:pt x="11955" y="3466"/>
                  </a:lnTo>
                  <a:lnTo>
                    <a:pt x="11847" y="3401"/>
                  </a:lnTo>
                  <a:lnTo>
                    <a:pt x="11804" y="3228"/>
                  </a:lnTo>
                  <a:lnTo>
                    <a:pt x="11717" y="3076"/>
                  </a:lnTo>
                  <a:lnTo>
                    <a:pt x="11609" y="2946"/>
                  </a:lnTo>
                  <a:lnTo>
                    <a:pt x="11479" y="2838"/>
                  </a:lnTo>
                  <a:lnTo>
                    <a:pt x="11241" y="2535"/>
                  </a:lnTo>
                  <a:lnTo>
                    <a:pt x="11003" y="2253"/>
                  </a:lnTo>
                  <a:lnTo>
                    <a:pt x="10721" y="1972"/>
                  </a:lnTo>
                  <a:lnTo>
                    <a:pt x="10440" y="1733"/>
                  </a:lnTo>
                  <a:lnTo>
                    <a:pt x="10158" y="1517"/>
                  </a:lnTo>
                  <a:lnTo>
                    <a:pt x="9855" y="1300"/>
                  </a:lnTo>
                  <a:lnTo>
                    <a:pt x="9530" y="1105"/>
                  </a:lnTo>
                  <a:lnTo>
                    <a:pt x="9205" y="932"/>
                  </a:lnTo>
                  <a:lnTo>
                    <a:pt x="8859" y="780"/>
                  </a:lnTo>
                  <a:lnTo>
                    <a:pt x="8490" y="629"/>
                  </a:lnTo>
                  <a:lnTo>
                    <a:pt x="8144" y="499"/>
                  </a:lnTo>
                  <a:lnTo>
                    <a:pt x="7776" y="391"/>
                  </a:lnTo>
                  <a:lnTo>
                    <a:pt x="7386" y="304"/>
                  </a:lnTo>
                  <a:lnTo>
                    <a:pt x="7018" y="217"/>
                  </a:lnTo>
                  <a:lnTo>
                    <a:pt x="6628" y="152"/>
                  </a:lnTo>
                  <a:lnTo>
                    <a:pt x="6238" y="87"/>
                  </a:lnTo>
                  <a:lnTo>
                    <a:pt x="5437" y="22"/>
                  </a:lnTo>
                  <a:lnTo>
                    <a:pt x="46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76"/>
            <p:cNvSpPr/>
            <p:nvPr/>
          </p:nvSpPr>
          <p:spPr>
            <a:xfrm>
              <a:off x="4442875" y="-1850675"/>
              <a:ext cx="448850" cy="340050"/>
            </a:xfrm>
            <a:custGeom>
              <a:avLst/>
              <a:gdLst/>
              <a:ahLst/>
              <a:cxnLst/>
              <a:rect l="l" t="t" r="r" b="b"/>
              <a:pathLst>
                <a:path w="17954" h="13602" extrusionOk="0">
                  <a:moveTo>
                    <a:pt x="15680" y="1"/>
                  </a:moveTo>
                  <a:lnTo>
                    <a:pt x="15572" y="22"/>
                  </a:lnTo>
                  <a:lnTo>
                    <a:pt x="15463" y="66"/>
                  </a:lnTo>
                  <a:lnTo>
                    <a:pt x="15160" y="174"/>
                  </a:lnTo>
                  <a:lnTo>
                    <a:pt x="14879" y="326"/>
                  </a:lnTo>
                  <a:lnTo>
                    <a:pt x="14597" y="456"/>
                  </a:lnTo>
                  <a:lnTo>
                    <a:pt x="14337" y="629"/>
                  </a:lnTo>
                  <a:lnTo>
                    <a:pt x="13796" y="975"/>
                  </a:lnTo>
                  <a:lnTo>
                    <a:pt x="13276" y="1365"/>
                  </a:lnTo>
                  <a:lnTo>
                    <a:pt x="12258" y="2145"/>
                  </a:lnTo>
                  <a:lnTo>
                    <a:pt x="11738" y="2513"/>
                  </a:lnTo>
                  <a:lnTo>
                    <a:pt x="11219" y="2881"/>
                  </a:lnTo>
                  <a:lnTo>
                    <a:pt x="9876" y="3726"/>
                  </a:lnTo>
                  <a:lnTo>
                    <a:pt x="8555" y="4592"/>
                  </a:lnTo>
                  <a:lnTo>
                    <a:pt x="7234" y="5480"/>
                  </a:lnTo>
                  <a:lnTo>
                    <a:pt x="5913" y="6368"/>
                  </a:lnTo>
                  <a:lnTo>
                    <a:pt x="4548" y="7537"/>
                  </a:lnTo>
                  <a:lnTo>
                    <a:pt x="3141" y="8685"/>
                  </a:lnTo>
                  <a:lnTo>
                    <a:pt x="1733" y="9833"/>
                  </a:lnTo>
                  <a:lnTo>
                    <a:pt x="1040" y="10418"/>
                  </a:lnTo>
                  <a:lnTo>
                    <a:pt x="369" y="11002"/>
                  </a:lnTo>
                  <a:lnTo>
                    <a:pt x="239" y="11219"/>
                  </a:lnTo>
                  <a:lnTo>
                    <a:pt x="152" y="11435"/>
                  </a:lnTo>
                  <a:lnTo>
                    <a:pt x="66" y="11652"/>
                  </a:lnTo>
                  <a:lnTo>
                    <a:pt x="22" y="11847"/>
                  </a:lnTo>
                  <a:lnTo>
                    <a:pt x="1" y="12063"/>
                  </a:lnTo>
                  <a:lnTo>
                    <a:pt x="22" y="12258"/>
                  </a:lnTo>
                  <a:lnTo>
                    <a:pt x="44" y="12453"/>
                  </a:lnTo>
                  <a:lnTo>
                    <a:pt x="109" y="12648"/>
                  </a:lnTo>
                  <a:lnTo>
                    <a:pt x="174" y="12800"/>
                  </a:lnTo>
                  <a:lnTo>
                    <a:pt x="260" y="12930"/>
                  </a:lnTo>
                  <a:lnTo>
                    <a:pt x="347" y="13038"/>
                  </a:lnTo>
                  <a:lnTo>
                    <a:pt x="455" y="13146"/>
                  </a:lnTo>
                  <a:lnTo>
                    <a:pt x="607" y="13276"/>
                  </a:lnTo>
                  <a:lnTo>
                    <a:pt x="737" y="13363"/>
                  </a:lnTo>
                  <a:lnTo>
                    <a:pt x="910" y="13450"/>
                  </a:lnTo>
                  <a:lnTo>
                    <a:pt x="1062" y="13514"/>
                  </a:lnTo>
                  <a:lnTo>
                    <a:pt x="1235" y="13558"/>
                  </a:lnTo>
                  <a:lnTo>
                    <a:pt x="1408" y="13579"/>
                  </a:lnTo>
                  <a:lnTo>
                    <a:pt x="1603" y="13601"/>
                  </a:lnTo>
                  <a:lnTo>
                    <a:pt x="1798" y="13601"/>
                  </a:lnTo>
                  <a:lnTo>
                    <a:pt x="1993" y="13579"/>
                  </a:lnTo>
                  <a:lnTo>
                    <a:pt x="2188" y="13536"/>
                  </a:lnTo>
                  <a:lnTo>
                    <a:pt x="2599" y="13428"/>
                  </a:lnTo>
                  <a:lnTo>
                    <a:pt x="3032" y="13276"/>
                  </a:lnTo>
                  <a:lnTo>
                    <a:pt x="3444" y="13081"/>
                  </a:lnTo>
                  <a:lnTo>
                    <a:pt x="3899" y="12843"/>
                  </a:lnTo>
                  <a:lnTo>
                    <a:pt x="4332" y="12605"/>
                  </a:lnTo>
                  <a:lnTo>
                    <a:pt x="4743" y="12323"/>
                  </a:lnTo>
                  <a:lnTo>
                    <a:pt x="5176" y="12042"/>
                  </a:lnTo>
                  <a:lnTo>
                    <a:pt x="5956" y="11457"/>
                  </a:lnTo>
                  <a:lnTo>
                    <a:pt x="6671" y="10916"/>
                  </a:lnTo>
                  <a:lnTo>
                    <a:pt x="6844" y="10872"/>
                  </a:lnTo>
                  <a:lnTo>
                    <a:pt x="7039" y="10786"/>
                  </a:lnTo>
                  <a:lnTo>
                    <a:pt x="8035" y="10179"/>
                  </a:lnTo>
                  <a:lnTo>
                    <a:pt x="9031" y="9573"/>
                  </a:lnTo>
                  <a:lnTo>
                    <a:pt x="9508" y="9270"/>
                  </a:lnTo>
                  <a:lnTo>
                    <a:pt x="9984" y="8945"/>
                  </a:lnTo>
                  <a:lnTo>
                    <a:pt x="10417" y="8577"/>
                  </a:lnTo>
                  <a:lnTo>
                    <a:pt x="10851" y="8187"/>
                  </a:lnTo>
                  <a:lnTo>
                    <a:pt x="12345" y="7342"/>
                  </a:lnTo>
                  <a:lnTo>
                    <a:pt x="13081" y="6909"/>
                  </a:lnTo>
                  <a:lnTo>
                    <a:pt x="13796" y="6476"/>
                  </a:lnTo>
                  <a:lnTo>
                    <a:pt x="14511" y="6021"/>
                  </a:lnTo>
                  <a:lnTo>
                    <a:pt x="15225" y="5545"/>
                  </a:lnTo>
                  <a:lnTo>
                    <a:pt x="15897" y="5047"/>
                  </a:lnTo>
                  <a:lnTo>
                    <a:pt x="16568" y="4505"/>
                  </a:lnTo>
                  <a:lnTo>
                    <a:pt x="17044" y="4224"/>
                  </a:lnTo>
                  <a:lnTo>
                    <a:pt x="17521" y="3942"/>
                  </a:lnTo>
                  <a:lnTo>
                    <a:pt x="17629" y="3856"/>
                  </a:lnTo>
                  <a:lnTo>
                    <a:pt x="17737" y="3747"/>
                  </a:lnTo>
                  <a:lnTo>
                    <a:pt x="17824" y="3639"/>
                  </a:lnTo>
                  <a:lnTo>
                    <a:pt x="17867" y="3531"/>
                  </a:lnTo>
                  <a:lnTo>
                    <a:pt x="17932" y="3422"/>
                  </a:lnTo>
                  <a:lnTo>
                    <a:pt x="17954" y="3293"/>
                  </a:lnTo>
                  <a:lnTo>
                    <a:pt x="17954" y="3163"/>
                  </a:lnTo>
                  <a:lnTo>
                    <a:pt x="17954" y="3033"/>
                  </a:lnTo>
                  <a:lnTo>
                    <a:pt x="17932" y="2903"/>
                  </a:lnTo>
                  <a:lnTo>
                    <a:pt x="17889" y="2794"/>
                  </a:lnTo>
                  <a:lnTo>
                    <a:pt x="17824" y="2686"/>
                  </a:lnTo>
                  <a:lnTo>
                    <a:pt x="17759" y="2578"/>
                  </a:lnTo>
                  <a:lnTo>
                    <a:pt x="17672" y="2491"/>
                  </a:lnTo>
                  <a:lnTo>
                    <a:pt x="17564" y="2405"/>
                  </a:lnTo>
                  <a:lnTo>
                    <a:pt x="17434" y="2340"/>
                  </a:lnTo>
                  <a:lnTo>
                    <a:pt x="17304" y="2275"/>
                  </a:lnTo>
                  <a:lnTo>
                    <a:pt x="17239" y="2253"/>
                  </a:lnTo>
                  <a:lnTo>
                    <a:pt x="17218" y="2123"/>
                  </a:lnTo>
                  <a:lnTo>
                    <a:pt x="17196" y="1993"/>
                  </a:lnTo>
                  <a:lnTo>
                    <a:pt x="17131" y="1885"/>
                  </a:lnTo>
                  <a:lnTo>
                    <a:pt x="17066" y="1777"/>
                  </a:lnTo>
                  <a:lnTo>
                    <a:pt x="17001" y="1668"/>
                  </a:lnTo>
                  <a:lnTo>
                    <a:pt x="16914" y="1582"/>
                  </a:lnTo>
                  <a:lnTo>
                    <a:pt x="16806" y="1495"/>
                  </a:lnTo>
                  <a:lnTo>
                    <a:pt x="16698" y="1430"/>
                  </a:lnTo>
                  <a:lnTo>
                    <a:pt x="16611" y="932"/>
                  </a:lnTo>
                  <a:lnTo>
                    <a:pt x="16568" y="737"/>
                  </a:lnTo>
                  <a:lnTo>
                    <a:pt x="16503" y="542"/>
                  </a:lnTo>
                  <a:lnTo>
                    <a:pt x="16373" y="369"/>
                  </a:lnTo>
                  <a:lnTo>
                    <a:pt x="16243" y="217"/>
                  </a:lnTo>
                  <a:lnTo>
                    <a:pt x="16070" y="87"/>
                  </a:lnTo>
                  <a:lnTo>
                    <a:pt x="15983" y="44"/>
                  </a:lnTo>
                  <a:lnTo>
                    <a:pt x="15897" y="22"/>
                  </a:lnTo>
                  <a:lnTo>
                    <a:pt x="15788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76"/>
            <p:cNvSpPr/>
            <p:nvPr/>
          </p:nvSpPr>
          <p:spPr>
            <a:xfrm>
              <a:off x="4730375" y="-2675800"/>
              <a:ext cx="1182475" cy="1089375"/>
            </a:xfrm>
            <a:custGeom>
              <a:avLst/>
              <a:gdLst/>
              <a:ahLst/>
              <a:cxnLst/>
              <a:rect l="l" t="t" r="r" b="b"/>
              <a:pathLst>
                <a:path w="47299" h="43575" extrusionOk="0">
                  <a:moveTo>
                    <a:pt x="37250" y="456"/>
                  </a:moveTo>
                  <a:lnTo>
                    <a:pt x="37943" y="521"/>
                  </a:lnTo>
                  <a:lnTo>
                    <a:pt x="38636" y="607"/>
                  </a:lnTo>
                  <a:lnTo>
                    <a:pt x="38961" y="672"/>
                  </a:lnTo>
                  <a:lnTo>
                    <a:pt x="39307" y="759"/>
                  </a:lnTo>
                  <a:lnTo>
                    <a:pt x="39654" y="846"/>
                  </a:lnTo>
                  <a:lnTo>
                    <a:pt x="39978" y="954"/>
                  </a:lnTo>
                  <a:lnTo>
                    <a:pt x="40325" y="1084"/>
                  </a:lnTo>
                  <a:lnTo>
                    <a:pt x="40650" y="1214"/>
                  </a:lnTo>
                  <a:lnTo>
                    <a:pt x="40996" y="1365"/>
                  </a:lnTo>
                  <a:lnTo>
                    <a:pt x="41321" y="1539"/>
                  </a:lnTo>
                  <a:lnTo>
                    <a:pt x="41646" y="1733"/>
                  </a:lnTo>
                  <a:lnTo>
                    <a:pt x="41971" y="1928"/>
                  </a:lnTo>
                  <a:lnTo>
                    <a:pt x="42274" y="2145"/>
                  </a:lnTo>
                  <a:lnTo>
                    <a:pt x="42577" y="2383"/>
                  </a:lnTo>
                  <a:lnTo>
                    <a:pt x="42880" y="2621"/>
                  </a:lnTo>
                  <a:lnTo>
                    <a:pt x="43162" y="2860"/>
                  </a:lnTo>
                  <a:lnTo>
                    <a:pt x="43422" y="3120"/>
                  </a:lnTo>
                  <a:lnTo>
                    <a:pt x="43682" y="3401"/>
                  </a:lnTo>
                  <a:lnTo>
                    <a:pt x="44180" y="3964"/>
                  </a:lnTo>
                  <a:lnTo>
                    <a:pt x="44656" y="4549"/>
                  </a:lnTo>
                  <a:lnTo>
                    <a:pt x="45089" y="5177"/>
                  </a:lnTo>
                  <a:lnTo>
                    <a:pt x="45458" y="5805"/>
                  </a:lnTo>
                  <a:lnTo>
                    <a:pt x="45804" y="6455"/>
                  </a:lnTo>
                  <a:lnTo>
                    <a:pt x="46107" y="7104"/>
                  </a:lnTo>
                  <a:lnTo>
                    <a:pt x="46367" y="7776"/>
                  </a:lnTo>
                  <a:lnTo>
                    <a:pt x="46475" y="8122"/>
                  </a:lnTo>
                  <a:lnTo>
                    <a:pt x="46562" y="8469"/>
                  </a:lnTo>
                  <a:lnTo>
                    <a:pt x="46649" y="8837"/>
                  </a:lnTo>
                  <a:lnTo>
                    <a:pt x="46735" y="9183"/>
                  </a:lnTo>
                  <a:lnTo>
                    <a:pt x="46779" y="9552"/>
                  </a:lnTo>
                  <a:lnTo>
                    <a:pt x="46822" y="9898"/>
                  </a:lnTo>
                  <a:lnTo>
                    <a:pt x="46844" y="10266"/>
                  </a:lnTo>
                  <a:lnTo>
                    <a:pt x="46865" y="10634"/>
                  </a:lnTo>
                  <a:lnTo>
                    <a:pt x="46865" y="11003"/>
                  </a:lnTo>
                  <a:lnTo>
                    <a:pt x="46844" y="11371"/>
                  </a:lnTo>
                  <a:lnTo>
                    <a:pt x="46779" y="12064"/>
                  </a:lnTo>
                  <a:lnTo>
                    <a:pt x="46649" y="12778"/>
                  </a:lnTo>
                  <a:lnTo>
                    <a:pt x="46497" y="13471"/>
                  </a:lnTo>
                  <a:lnTo>
                    <a:pt x="46281" y="14143"/>
                  </a:lnTo>
                  <a:lnTo>
                    <a:pt x="46042" y="14814"/>
                  </a:lnTo>
                  <a:lnTo>
                    <a:pt x="45761" y="15464"/>
                  </a:lnTo>
                  <a:lnTo>
                    <a:pt x="45458" y="16114"/>
                  </a:lnTo>
                  <a:lnTo>
                    <a:pt x="45111" y="16742"/>
                  </a:lnTo>
                  <a:lnTo>
                    <a:pt x="44743" y="17370"/>
                  </a:lnTo>
                  <a:lnTo>
                    <a:pt x="44353" y="17976"/>
                  </a:lnTo>
                  <a:lnTo>
                    <a:pt x="43942" y="18561"/>
                  </a:lnTo>
                  <a:lnTo>
                    <a:pt x="43508" y="19145"/>
                  </a:lnTo>
                  <a:lnTo>
                    <a:pt x="43075" y="19709"/>
                  </a:lnTo>
                  <a:lnTo>
                    <a:pt x="42621" y="20250"/>
                  </a:lnTo>
                  <a:lnTo>
                    <a:pt x="42166" y="20791"/>
                  </a:lnTo>
                  <a:lnTo>
                    <a:pt x="41646" y="21376"/>
                  </a:lnTo>
                  <a:lnTo>
                    <a:pt x="41105" y="21939"/>
                  </a:lnTo>
                  <a:lnTo>
                    <a:pt x="40542" y="22502"/>
                  </a:lnTo>
                  <a:lnTo>
                    <a:pt x="40000" y="23065"/>
                  </a:lnTo>
                  <a:lnTo>
                    <a:pt x="39415" y="23607"/>
                  </a:lnTo>
                  <a:lnTo>
                    <a:pt x="38852" y="24126"/>
                  </a:lnTo>
                  <a:lnTo>
                    <a:pt x="37661" y="25166"/>
                  </a:lnTo>
                  <a:lnTo>
                    <a:pt x="36470" y="26184"/>
                  </a:lnTo>
                  <a:lnTo>
                    <a:pt x="35236" y="27180"/>
                  </a:lnTo>
                  <a:lnTo>
                    <a:pt x="33980" y="28133"/>
                  </a:lnTo>
                  <a:lnTo>
                    <a:pt x="32745" y="29086"/>
                  </a:lnTo>
                  <a:lnTo>
                    <a:pt x="29930" y="31143"/>
                  </a:lnTo>
                  <a:lnTo>
                    <a:pt x="27114" y="33201"/>
                  </a:lnTo>
                  <a:lnTo>
                    <a:pt x="21462" y="37272"/>
                  </a:lnTo>
                  <a:lnTo>
                    <a:pt x="19556" y="38658"/>
                  </a:lnTo>
                  <a:lnTo>
                    <a:pt x="17650" y="40066"/>
                  </a:lnTo>
                  <a:lnTo>
                    <a:pt x="16849" y="40694"/>
                  </a:lnTo>
                  <a:lnTo>
                    <a:pt x="16048" y="41365"/>
                  </a:lnTo>
                  <a:lnTo>
                    <a:pt x="15247" y="41993"/>
                  </a:lnTo>
                  <a:lnTo>
                    <a:pt x="14835" y="42296"/>
                  </a:lnTo>
                  <a:lnTo>
                    <a:pt x="14402" y="42600"/>
                  </a:lnTo>
                  <a:lnTo>
                    <a:pt x="14077" y="42795"/>
                  </a:lnTo>
                  <a:lnTo>
                    <a:pt x="13731" y="42968"/>
                  </a:lnTo>
                  <a:lnTo>
                    <a:pt x="13557" y="43033"/>
                  </a:lnTo>
                  <a:lnTo>
                    <a:pt x="13384" y="43098"/>
                  </a:lnTo>
                  <a:lnTo>
                    <a:pt x="13189" y="43141"/>
                  </a:lnTo>
                  <a:lnTo>
                    <a:pt x="12778" y="43141"/>
                  </a:lnTo>
                  <a:lnTo>
                    <a:pt x="12583" y="43098"/>
                  </a:lnTo>
                  <a:lnTo>
                    <a:pt x="12388" y="43033"/>
                  </a:lnTo>
                  <a:lnTo>
                    <a:pt x="12193" y="42924"/>
                  </a:lnTo>
                  <a:lnTo>
                    <a:pt x="12020" y="42838"/>
                  </a:lnTo>
                  <a:lnTo>
                    <a:pt x="11846" y="42708"/>
                  </a:lnTo>
                  <a:lnTo>
                    <a:pt x="11543" y="42426"/>
                  </a:lnTo>
                  <a:lnTo>
                    <a:pt x="11218" y="42102"/>
                  </a:lnTo>
                  <a:lnTo>
                    <a:pt x="10937" y="41777"/>
                  </a:lnTo>
                  <a:lnTo>
                    <a:pt x="10352" y="41084"/>
                  </a:lnTo>
                  <a:lnTo>
                    <a:pt x="9789" y="40391"/>
                  </a:lnTo>
                  <a:lnTo>
                    <a:pt x="9248" y="39676"/>
                  </a:lnTo>
                  <a:lnTo>
                    <a:pt x="8750" y="39005"/>
                  </a:lnTo>
                  <a:lnTo>
                    <a:pt x="8273" y="38355"/>
                  </a:lnTo>
                  <a:lnTo>
                    <a:pt x="7797" y="37662"/>
                  </a:lnTo>
                  <a:lnTo>
                    <a:pt x="7342" y="36991"/>
                  </a:lnTo>
                  <a:lnTo>
                    <a:pt x="7342" y="36991"/>
                  </a:lnTo>
                  <a:lnTo>
                    <a:pt x="7320" y="36947"/>
                  </a:lnTo>
                  <a:lnTo>
                    <a:pt x="7017" y="36557"/>
                  </a:lnTo>
                  <a:lnTo>
                    <a:pt x="6735" y="36168"/>
                  </a:lnTo>
                  <a:lnTo>
                    <a:pt x="6476" y="35778"/>
                  </a:lnTo>
                  <a:lnTo>
                    <a:pt x="6216" y="35366"/>
                  </a:lnTo>
                  <a:lnTo>
                    <a:pt x="5739" y="34543"/>
                  </a:lnTo>
                  <a:lnTo>
                    <a:pt x="5263" y="33720"/>
                  </a:lnTo>
                  <a:lnTo>
                    <a:pt x="4851" y="33006"/>
                  </a:lnTo>
                  <a:lnTo>
                    <a:pt x="4397" y="32313"/>
                  </a:lnTo>
                  <a:lnTo>
                    <a:pt x="3942" y="31641"/>
                  </a:lnTo>
                  <a:lnTo>
                    <a:pt x="3465" y="30970"/>
                  </a:lnTo>
                  <a:lnTo>
                    <a:pt x="2361" y="29476"/>
                  </a:lnTo>
                  <a:lnTo>
                    <a:pt x="1819" y="28696"/>
                  </a:lnTo>
                  <a:lnTo>
                    <a:pt x="1321" y="27916"/>
                  </a:lnTo>
                  <a:lnTo>
                    <a:pt x="975" y="27332"/>
                  </a:lnTo>
                  <a:lnTo>
                    <a:pt x="802" y="27028"/>
                  </a:lnTo>
                  <a:lnTo>
                    <a:pt x="672" y="26704"/>
                  </a:lnTo>
                  <a:lnTo>
                    <a:pt x="563" y="26357"/>
                  </a:lnTo>
                  <a:lnTo>
                    <a:pt x="477" y="26032"/>
                  </a:lnTo>
                  <a:lnTo>
                    <a:pt x="455" y="25859"/>
                  </a:lnTo>
                  <a:lnTo>
                    <a:pt x="455" y="25686"/>
                  </a:lnTo>
                  <a:lnTo>
                    <a:pt x="455" y="25513"/>
                  </a:lnTo>
                  <a:lnTo>
                    <a:pt x="477" y="25339"/>
                  </a:lnTo>
                  <a:lnTo>
                    <a:pt x="542" y="25058"/>
                  </a:lnTo>
                  <a:lnTo>
                    <a:pt x="628" y="24755"/>
                  </a:lnTo>
                  <a:lnTo>
                    <a:pt x="758" y="24473"/>
                  </a:lnTo>
                  <a:lnTo>
                    <a:pt x="888" y="24213"/>
                  </a:lnTo>
                  <a:lnTo>
                    <a:pt x="1040" y="23953"/>
                  </a:lnTo>
                  <a:lnTo>
                    <a:pt x="1213" y="23693"/>
                  </a:lnTo>
                  <a:lnTo>
                    <a:pt x="1560" y="23195"/>
                  </a:lnTo>
                  <a:lnTo>
                    <a:pt x="2036" y="22632"/>
                  </a:lnTo>
                  <a:lnTo>
                    <a:pt x="2534" y="22069"/>
                  </a:lnTo>
                  <a:lnTo>
                    <a:pt x="3054" y="21549"/>
                  </a:lnTo>
                  <a:lnTo>
                    <a:pt x="3595" y="21030"/>
                  </a:lnTo>
                  <a:lnTo>
                    <a:pt x="4072" y="20596"/>
                  </a:lnTo>
                  <a:lnTo>
                    <a:pt x="4548" y="20185"/>
                  </a:lnTo>
                  <a:lnTo>
                    <a:pt x="5544" y="19362"/>
                  </a:lnTo>
                  <a:lnTo>
                    <a:pt x="7580" y="17738"/>
                  </a:lnTo>
                  <a:lnTo>
                    <a:pt x="8403" y="17066"/>
                  </a:lnTo>
                  <a:lnTo>
                    <a:pt x="9204" y="16373"/>
                  </a:lnTo>
                  <a:lnTo>
                    <a:pt x="10006" y="15659"/>
                  </a:lnTo>
                  <a:lnTo>
                    <a:pt x="10785" y="14944"/>
                  </a:lnTo>
                  <a:lnTo>
                    <a:pt x="12366" y="13493"/>
                  </a:lnTo>
                  <a:lnTo>
                    <a:pt x="13167" y="12778"/>
                  </a:lnTo>
                  <a:lnTo>
                    <a:pt x="13969" y="12085"/>
                  </a:lnTo>
                  <a:lnTo>
                    <a:pt x="14575" y="11587"/>
                  </a:lnTo>
                  <a:lnTo>
                    <a:pt x="15203" y="11111"/>
                  </a:lnTo>
                  <a:lnTo>
                    <a:pt x="16503" y="10180"/>
                  </a:lnTo>
                  <a:lnTo>
                    <a:pt x="17802" y="9270"/>
                  </a:lnTo>
                  <a:lnTo>
                    <a:pt x="19101" y="8360"/>
                  </a:lnTo>
                  <a:lnTo>
                    <a:pt x="20379" y="7472"/>
                  </a:lnTo>
                  <a:lnTo>
                    <a:pt x="21657" y="6606"/>
                  </a:lnTo>
                  <a:lnTo>
                    <a:pt x="22956" y="5762"/>
                  </a:lnTo>
                  <a:lnTo>
                    <a:pt x="24277" y="4939"/>
                  </a:lnTo>
                  <a:lnTo>
                    <a:pt x="25620" y="4159"/>
                  </a:lnTo>
                  <a:lnTo>
                    <a:pt x="26291" y="3791"/>
                  </a:lnTo>
                  <a:lnTo>
                    <a:pt x="26963" y="3423"/>
                  </a:lnTo>
                  <a:lnTo>
                    <a:pt x="27656" y="3076"/>
                  </a:lnTo>
                  <a:lnTo>
                    <a:pt x="28349" y="2730"/>
                  </a:lnTo>
                  <a:lnTo>
                    <a:pt x="29063" y="2405"/>
                  </a:lnTo>
                  <a:lnTo>
                    <a:pt x="29778" y="2102"/>
                  </a:lnTo>
                  <a:lnTo>
                    <a:pt x="30406" y="1842"/>
                  </a:lnTo>
                  <a:lnTo>
                    <a:pt x="31056" y="1604"/>
                  </a:lnTo>
                  <a:lnTo>
                    <a:pt x="31727" y="1365"/>
                  </a:lnTo>
                  <a:lnTo>
                    <a:pt x="32399" y="1149"/>
                  </a:lnTo>
                  <a:lnTo>
                    <a:pt x="33070" y="954"/>
                  </a:lnTo>
                  <a:lnTo>
                    <a:pt x="33763" y="802"/>
                  </a:lnTo>
                  <a:lnTo>
                    <a:pt x="34456" y="651"/>
                  </a:lnTo>
                  <a:lnTo>
                    <a:pt x="35149" y="564"/>
                  </a:lnTo>
                  <a:lnTo>
                    <a:pt x="35864" y="477"/>
                  </a:lnTo>
                  <a:lnTo>
                    <a:pt x="36557" y="456"/>
                  </a:lnTo>
                  <a:close/>
                  <a:moveTo>
                    <a:pt x="37055" y="1"/>
                  </a:moveTo>
                  <a:lnTo>
                    <a:pt x="36340" y="23"/>
                  </a:lnTo>
                  <a:lnTo>
                    <a:pt x="35647" y="44"/>
                  </a:lnTo>
                  <a:lnTo>
                    <a:pt x="34954" y="131"/>
                  </a:lnTo>
                  <a:lnTo>
                    <a:pt x="34239" y="239"/>
                  </a:lnTo>
                  <a:lnTo>
                    <a:pt x="33568" y="391"/>
                  </a:lnTo>
                  <a:lnTo>
                    <a:pt x="32875" y="542"/>
                  </a:lnTo>
                  <a:lnTo>
                    <a:pt x="32095" y="759"/>
                  </a:lnTo>
                  <a:lnTo>
                    <a:pt x="31337" y="1019"/>
                  </a:lnTo>
                  <a:lnTo>
                    <a:pt x="30579" y="1279"/>
                  </a:lnTo>
                  <a:lnTo>
                    <a:pt x="29843" y="1560"/>
                  </a:lnTo>
                  <a:lnTo>
                    <a:pt x="29085" y="1885"/>
                  </a:lnTo>
                  <a:lnTo>
                    <a:pt x="28349" y="2210"/>
                  </a:lnTo>
                  <a:lnTo>
                    <a:pt x="27634" y="2556"/>
                  </a:lnTo>
                  <a:lnTo>
                    <a:pt x="26919" y="2925"/>
                  </a:lnTo>
                  <a:lnTo>
                    <a:pt x="26205" y="3293"/>
                  </a:lnTo>
                  <a:lnTo>
                    <a:pt x="25490" y="3704"/>
                  </a:lnTo>
                  <a:lnTo>
                    <a:pt x="24104" y="4506"/>
                  </a:lnTo>
                  <a:lnTo>
                    <a:pt x="22740" y="5372"/>
                  </a:lnTo>
                  <a:lnTo>
                    <a:pt x="21397" y="6238"/>
                  </a:lnTo>
                  <a:lnTo>
                    <a:pt x="20184" y="7061"/>
                  </a:lnTo>
                  <a:lnTo>
                    <a:pt x="18971" y="7906"/>
                  </a:lnTo>
                  <a:lnTo>
                    <a:pt x="16546" y="9617"/>
                  </a:lnTo>
                  <a:lnTo>
                    <a:pt x="15052" y="10678"/>
                  </a:lnTo>
                  <a:lnTo>
                    <a:pt x="14315" y="11241"/>
                  </a:lnTo>
                  <a:lnTo>
                    <a:pt x="13579" y="11825"/>
                  </a:lnTo>
                  <a:lnTo>
                    <a:pt x="12734" y="12562"/>
                  </a:lnTo>
                  <a:lnTo>
                    <a:pt x="11890" y="13320"/>
                  </a:lnTo>
                  <a:lnTo>
                    <a:pt x="10244" y="14836"/>
                  </a:lnTo>
                  <a:lnTo>
                    <a:pt x="9616" y="15399"/>
                  </a:lnTo>
                  <a:lnTo>
                    <a:pt x="8988" y="15940"/>
                  </a:lnTo>
                  <a:lnTo>
                    <a:pt x="7732" y="17001"/>
                  </a:lnTo>
                  <a:lnTo>
                    <a:pt x="5176" y="19080"/>
                  </a:lnTo>
                  <a:lnTo>
                    <a:pt x="4007" y="20033"/>
                  </a:lnTo>
                  <a:lnTo>
                    <a:pt x="3444" y="20553"/>
                  </a:lnTo>
                  <a:lnTo>
                    <a:pt x="2881" y="21073"/>
                  </a:lnTo>
                  <a:lnTo>
                    <a:pt x="2339" y="21593"/>
                  </a:lnTo>
                  <a:lnTo>
                    <a:pt x="1819" y="22156"/>
                  </a:lnTo>
                  <a:lnTo>
                    <a:pt x="1343" y="22740"/>
                  </a:lnTo>
                  <a:lnTo>
                    <a:pt x="888" y="23347"/>
                  </a:lnTo>
                  <a:lnTo>
                    <a:pt x="585" y="23845"/>
                  </a:lnTo>
                  <a:lnTo>
                    <a:pt x="433" y="24105"/>
                  </a:lnTo>
                  <a:lnTo>
                    <a:pt x="303" y="24365"/>
                  </a:lnTo>
                  <a:lnTo>
                    <a:pt x="195" y="24646"/>
                  </a:lnTo>
                  <a:lnTo>
                    <a:pt x="109" y="24928"/>
                  </a:lnTo>
                  <a:lnTo>
                    <a:pt x="44" y="25209"/>
                  </a:lnTo>
                  <a:lnTo>
                    <a:pt x="0" y="25513"/>
                  </a:lnTo>
                  <a:lnTo>
                    <a:pt x="0" y="25837"/>
                  </a:lnTo>
                  <a:lnTo>
                    <a:pt x="44" y="26162"/>
                  </a:lnTo>
                  <a:lnTo>
                    <a:pt x="130" y="26509"/>
                  </a:lnTo>
                  <a:lnTo>
                    <a:pt x="238" y="26834"/>
                  </a:lnTo>
                  <a:lnTo>
                    <a:pt x="368" y="27158"/>
                  </a:lnTo>
                  <a:lnTo>
                    <a:pt x="520" y="27462"/>
                  </a:lnTo>
                  <a:lnTo>
                    <a:pt x="866" y="28046"/>
                  </a:lnTo>
                  <a:lnTo>
                    <a:pt x="1105" y="28458"/>
                  </a:lnTo>
                  <a:lnTo>
                    <a:pt x="1365" y="28848"/>
                  </a:lnTo>
                  <a:lnTo>
                    <a:pt x="1928" y="29649"/>
                  </a:lnTo>
                  <a:lnTo>
                    <a:pt x="3075" y="31187"/>
                  </a:lnTo>
                  <a:lnTo>
                    <a:pt x="3574" y="31901"/>
                  </a:lnTo>
                  <a:lnTo>
                    <a:pt x="4072" y="32616"/>
                  </a:lnTo>
                  <a:lnTo>
                    <a:pt x="4526" y="33352"/>
                  </a:lnTo>
                  <a:lnTo>
                    <a:pt x="4960" y="34110"/>
                  </a:lnTo>
                  <a:lnTo>
                    <a:pt x="5436" y="34933"/>
                  </a:lnTo>
                  <a:lnTo>
                    <a:pt x="5912" y="35734"/>
                  </a:lnTo>
                  <a:lnTo>
                    <a:pt x="6151" y="36124"/>
                  </a:lnTo>
                  <a:lnTo>
                    <a:pt x="6411" y="36514"/>
                  </a:lnTo>
                  <a:lnTo>
                    <a:pt x="6692" y="36882"/>
                  </a:lnTo>
                  <a:lnTo>
                    <a:pt x="6949" y="37194"/>
                  </a:lnTo>
                  <a:lnTo>
                    <a:pt x="6952" y="37207"/>
                  </a:lnTo>
                  <a:lnTo>
                    <a:pt x="7450" y="37965"/>
                  </a:lnTo>
                  <a:lnTo>
                    <a:pt x="7970" y="38680"/>
                  </a:lnTo>
                  <a:lnTo>
                    <a:pt x="8490" y="39416"/>
                  </a:lnTo>
                  <a:lnTo>
                    <a:pt x="9031" y="40131"/>
                  </a:lnTo>
                  <a:lnTo>
                    <a:pt x="9572" y="40845"/>
                  </a:lnTo>
                  <a:lnTo>
                    <a:pt x="10136" y="41560"/>
                  </a:lnTo>
                  <a:lnTo>
                    <a:pt x="10439" y="41928"/>
                  </a:lnTo>
                  <a:lnTo>
                    <a:pt x="10742" y="42253"/>
                  </a:lnTo>
                  <a:lnTo>
                    <a:pt x="11045" y="42600"/>
                  </a:lnTo>
                  <a:lnTo>
                    <a:pt x="11370" y="42903"/>
                  </a:lnTo>
                  <a:lnTo>
                    <a:pt x="11652" y="43119"/>
                  </a:lnTo>
                  <a:lnTo>
                    <a:pt x="11955" y="43293"/>
                  </a:lnTo>
                  <a:lnTo>
                    <a:pt x="12258" y="43444"/>
                  </a:lnTo>
                  <a:lnTo>
                    <a:pt x="12561" y="43531"/>
                  </a:lnTo>
                  <a:lnTo>
                    <a:pt x="12886" y="43574"/>
                  </a:lnTo>
                  <a:lnTo>
                    <a:pt x="13232" y="43574"/>
                  </a:lnTo>
                  <a:lnTo>
                    <a:pt x="13384" y="43553"/>
                  </a:lnTo>
                  <a:lnTo>
                    <a:pt x="13557" y="43509"/>
                  </a:lnTo>
                  <a:lnTo>
                    <a:pt x="13731" y="43466"/>
                  </a:lnTo>
                  <a:lnTo>
                    <a:pt x="13904" y="43379"/>
                  </a:lnTo>
                  <a:lnTo>
                    <a:pt x="14315" y="43184"/>
                  </a:lnTo>
                  <a:lnTo>
                    <a:pt x="14727" y="42946"/>
                  </a:lnTo>
                  <a:lnTo>
                    <a:pt x="15117" y="42665"/>
                  </a:lnTo>
                  <a:lnTo>
                    <a:pt x="15506" y="42361"/>
                  </a:lnTo>
                  <a:lnTo>
                    <a:pt x="16243" y="41755"/>
                  </a:lnTo>
                  <a:lnTo>
                    <a:pt x="16589" y="41452"/>
                  </a:lnTo>
                  <a:lnTo>
                    <a:pt x="16957" y="41149"/>
                  </a:lnTo>
                  <a:lnTo>
                    <a:pt x="18950" y="39676"/>
                  </a:lnTo>
                  <a:lnTo>
                    <a:pt x="20942" y="38203"/>
                  </a:lnTo>
                  <a:lnTo>
                    <a:pt x="24970" y="35323"/>
                  </a:lnTo>
                  <a:lnTo>
                    <a:pt x="27764" y="33287"/>
                  </a:lnTo>
                  <a:lnTo>
                    <a:pt x="30558" y="31252"/>
                  </a:lnTo>
                  <a:lnTo>
                    <a:pt x="33092" y="29367"/>
                  </a:lnTo>
                  <a:lnTo>
                    <a:pt x="34369" y="28415"/>
                  </a:lnTo>
                  <a:lnTo>
                    <a:pt x="35625" y="27440"/>
                  </a:lnTo>
                  <a:lnTo>
                    <a:pt x="36860" y="26444"/>
                  </a:lnTo>
                  <a:lnTo>
                    <a:pt x="38073" y="25426"/>
                  </a:lnTo>
                  <a:lnTo>
                    <a:pt x="39242" y="24365"/>
                  </a:lnTo>
                  <a:lnTo>
                    <a:pt x="40412" y="23282"/>
                  </a:lnTo>
                  <a:lnTo>
                    <a:pt x="41473" y="22221"/>
                  </a:lnTo>
                  <a:lnTo>
                    <a:pt x="41992" y="21658"/>
                  </a:lnTo>
                  <a:lnTo>
                    <a:pt x="42512" y="21095"/>
                  </a:lnTo>
                  <a:lnTo>
                    <a:pt x="43010" y="20510"/>
                  </a:lnTo>
                  <a:lnTo>
                    <a:pt x="43508" y="19925"/>
                  </a:lnTo>
                  <a:lnTo>
                    <a:pt x="43985" y="19319"/>
                  </a:lnTo>
                  <a:lnTo>
                    <a:pt x="44440" y="18691"/>
                  </a:lnTo>
                  <a:lnTo>
                    <a:pt x="44851" y="18063"/>
                  </a:lnTo>
                  <a:lnTo>
                    <a:pt x="45263" y="17413"/>
                  </a:lnTo>
                  <a:lnTo>
                    <a:pt x="45652" y="16742"/>
                  </a:lnTo>
                  <a:lnTo>
                    <a:pt x="45999" y="16070"/>
                  </a:lnTo>
                  <a:lnTo>
                    <a:pt x="46302" y="15377"/>
                  </a:lnTo>
                  <a:lnTo>
                    <a:pt x="46584" y="14663"/>
                  </a:lnTo>
                  <a:lnTo>
                    <a:pt x="46822" y="13948"/>
                  </a:lnTo>
                  <a:lnTo>
                    <a:pt x="47017" y="13212"/>
                  </a:lnTo>
                  <a:lnTo>
                    <a:pt x="47103" y="12843"/>
                  </a:lnTo>
                  <a:lnTo>
                    <a:pt x="47168" y="12475"/>
                  </a:lnTo>
                  <a:lnTo>
                    <a:pt x="47212" y="12085"/>
                  </a:lnTo>
                  <a:lnTo>
                    <a:pt x="47255" y="11717"/>
                  </a:lnTo>
                  <a:lnTo>
                    <a:pt x="47277" y="11349"/>
                  </a:lnTo>
                  <a:lnTo>
                    <a:pt x="47298" y="10981"/>
                  </a:lnTo>
                  <a:lnTo>
                    <a:pt x="47298" y="10613"/>
                  </a:lnTo>
                  <a:lnTo>
                    <a:pt x="47277" y="10245"/>
                  </a:lnTo>
                  <a:lnTo>
                    <a:pt x="47233" y="9876"/>
                  </a:lnTo>
                  <a:lnTo>
                    <a:pt x="47190" y="9508"/>
                  </a:lnTo>
                  <a:lnTo>
                    <a:pt x="47082" y="8794"/>
                  </a:lnTo>
                  <a:lnTo>
                    <a:pt x="46909" y="8079"/>
                  </a:lnTo>
                  <a:lnTo>
                    <a:pt x="46692" y="7386"/>
                  </a:lnTo>
                  <a:lnTo>
                    <a:pt x="46432" y="6693"/>
                  </a:lnTo>
                  <a:lnTo>
                    <a:pt x="46107" y="6022"/>
                  </a:lnTo>
                  <a:lnTo>
                    <a:pt x="45761" y="5372"/>
                  </a:lnTo>
                  <a:lnTo>
                    <a:pt x="45371" y="4744"/>
                  </a:lnTo>
                  <a:lnTo>
                    <a:pt x="44938" y="4137"/>
                  </a:lnTo>
                  <a:lnTo>
                    <a:pt x="44461" y="3553"/>
                  </a:lnTo>
                  <a:lnTo>
                    <a:pt x="43963" y="3011"/>
                  </a:lnTo>
                  <a:lnTo>
                    <a:pt x="43422" y="2491"/>
                  </a:lnTo>
                  <a:lnTo>
                    <a:pt x="42880" y="2037"/>
                  </a:lnTo>
                  <a:lnTo>
                    <a:pt x="42317" y="1625"/>
                  </a:lnTo>
                  <a:lnTo>
                    <a:pt x="41733" y="1257"/>
                  </a:lnTo>
                  <a:lnTo>
                    <a:pt x="41105" y="932"/>
                  </a:lnTo>
                  <a:lnTo>
                    <a:pt x="40477" y="672"/>
                  </a:lnTo>
                  <a:lnTo>
                    <a:pt x="39827" y="434"/>
                  </a:lnTo>
                  <a:lnTo>
                    <a:pt x="39480" y="347"/>
                  </a:lnTo>
                  <a:lnTo>
                    <a:pt x="39155" y="261"/>
                  </a:lnTo>
                  <a:lnTo>
                    <a:pt x="38809" y="174"/>
                  </a:lnTo>
                  <a:lnTo>
                    <a:pt x="38462" y="131"/>
                  </a:lnTo>
                  <a:lnTo>
                    <a:pt x="37748" y="44"/>
                  </a:lnTo>
                  <a:lnTo>
                    <a:pt x="3705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76"/>
            <p:cNvSpPr/>
            <p:nvPr/>
          </p:nvSpPr>
          <p:spPr>
            <a:xfrm>
              <a:off x="5249575" y="-2630850"/>
              <a:ext cx="394725" cy="631850"/>
            </a:xfrm>
            <a:custGeom>
              <a:avLst/>
              <a:gdLst/>
              <a:ahLst/>
              <a:cxnLst/>
              <a:rect l="l" t="t" r="r" b="b"/>
              <a:pathLst>
                <a:path w="15789" h="25274" extrusionOk="0">
                  <a:moveTo>
                    <a:pt x="8599" y="0"/>
                  </a:moveTo>
                  <a:lnTo>
                    <a:pt x="8512" y="44"/>
                  </a:lnTo>
                  <a:lnTo>
                    <a:pt x="8057" y="369"/>
                  </a:lnTo>
                  <a:lnTo>
                    <a:pt x="7602" y="672"/>
                  </a:lnTo>
                  <a:lnTo>
                    <a:pt x="6628" y="1278"/>
                  </a:lnTo>
                  <a:lnTo>
                    <a:pt x="5653" y="1885"/>
                  </a:lnTo>
                  <a:lnTo>
                    <a:pt x="4700" y="2491"/>
                  </a:lnTo>
                  <a:lnTo>
                    <a:pt x="4224" y="2816"/>
                  </a:lnTo>
                  <a:lnTo>
                    <a:pt x="3769" y="3162"/>
                  </a:lnTo>
                  <a:lnTo>
                    <a:pt x="3314" y="3509"/>
                  </a:lnTo>
                  <a:lnTo>
                    <a:pt x="2903" y="3855"/>
                  </a:lnTo>
                  <a:lnTo>
                    <a:pt x="2491" y="4245"/>
                  </a:lnTo>
                  <a:lnTo>
                    <a:pt x="2102" y="4657"/>
                  </a:lnTo>
                  <a:lnTo>
                    <a:pt x="1734" y="5090"/>
                  </a:lnTo>
                  <a:lnTo>
                    <a:pt x="1387" y="5545"/>
                  </a:lnTo>
                  <a:lnTo>
                    <a:pt x="1192" y="5869"/>
                  </a:lnTo>
                  <a:lnTo>
                    <a:pt x="997" y="6216"/>
                  </a:lnTo>
                  <a:lnTo>
                    <a:pt x="802" y="6562"/>
                  </a:lnTo>
                  <a:lnTo>
                    <a:pt x="629" y="6952"/>
                  </a:lnTo>
                  <a:lnTo>
                    <a:pt x="499" y="7320"/>
                  </a:lnTo>
                  <a:lnTo>
                    <a:pt x="391" y="7710"/>
                  </a:lnTo>
                  <a:lnTo>
                    <a:pt x="326" y="8100"/>
                  </a:lnTo>
                  <a:lnTo>
                    <a:pt x="326" y="8295"/>
                  </a:lnTo>
                  <a:lnTo>
                    <a:pt x="326" y="8490"/>
                  </a:lnTo>
                  <a:lnTo>
                    <a:pt x="347" y="8663"/>
                  </a:lnTo>
                  <a:lnTo>
                    <a:pt x="391" y="8836"/>
                  </a:lnTo>
                  <a:lnTo>
                    <a:pt x="434" y="8988"/>
                  </a:lnTo>
                  <a:lnTo>
                    <a:pt x="521" y="9140"/>
                  </a:lnTo>
                  <a:lnTo>
                    <a:pt x="607" y="9270"/>
                  </a:lnTo>
                  <a:lnTo>
                    <a:pt x="694" y="9378"/>
                  </a:lnTo>
                  <a:lnTo>
                    <a:pt x="824" y="9486"/>
                  </a:lnTo>
                  <a:lnTo>
                    <a:pt x="954" y="9573"/>
                  </a:lnTo>
                  <a:lnTo>
                    <a:pt x="1084" y="9638"/>
                  </a:lnTo>
                  <a:lnTo>
                    <a:pt x="1235" y="9703"/>
                  </a:lnTo>
                  <a:lnTo>
                    <a:pt x="1387" y="9746"/>
                  </a:lnTo>
                  <a:lnTo>
                    <a:pt x="1539" y="9789"/>
                  </a:lnTo>
                  <a:lnTo>
                    <a:pt x="1885" y="9789"/>
                  </a:lnTo>
                  <a:lnTo>
                    <a:pt x="2037" y="9768"/>
                  </a:lnTo>
                  <a:lnTo>
                    <a:pt x="2210" y="9724"/>
                  </a:lnTo>
                  <a:lnTo>
                    <a:pt x="2556" y="9616"/>
                  </a:lnTo>
                  <a:lnTo>
                    <a:pt x="2903" y="9464"/>
                  </a:lnTo>
                  <a:lnTo>
                    <a:pt x="3249" y="9313"/>
                  </a:lnTo>
                  <a:lnTo>
                    <a:pt x="3574" y="9140"/>
                  </a:lnTo>
                  <a:lnTo>
                    <a:pt x="4246" y="8793"/>
                  </a:lnTo>
                  <a:lnTo>
                    <a:pt x="4571" y="8641"/>
                  </a:lnTo>
                  <a:lnTo>
                    <a:pt x="4917" y="8490"/>
                  </a:lnTo>
                  <a:lnTo>
                    <a:pt x="5220" y="8382"/>
                  </a:lnTo>
                  <a:lnTo>
                    <a:pt x="5545" y="8273"/>
                  </a:lnTo>
                  <a:lnTo>
                    <a:pt x="5718" y="8230"/>
                  </a:lnTo>
                  <a:lnTo>
                    <a:pt x="5870" y="8208"/>
                  </a:lnTo>
                  <a:lnTo>
                    <a:pt x="6043" y="8208"/>
                  </a:lnTo>
                  <a:lnTo>
                    <a:pt x="6195" y="8252"/>
                  </a:lnTo>
                  <a:lnTo>
                    <a:pt x="6260" y="8295"/>
                  </a:lnTo>
                  <a:lnTo>
                    <a:pt x="6325" y="8338"/>
                  </a:lnTo>
                  <a:lnTo>
                    <a:pt x="6411" y="8447"/>
                  </a:lnTo>
                  <a:lnTo>
                    <a:pt x="6455" y="8576"/>
                  </a:lnTo>
                  <a:lnTo>
                    <a:pt x="6476" y="8706"/>
                  </a:lnTo>
                  <a:lnTo>
                    <a:pt x="6455" y="8858"/>
                  </a:lnTo>
                  <a:lnTo>
                    <a:pt x="6433" y="9031"/>
                  </a:lnTo>
                  <a:lnTo>
                    <a:pt x="6390" y="9161"/>
                  </a:lnTo>
                  <a:lnTo>
                    <a:pt x="6325" y="9291"/>
                  </a:lnTo>
                  <a:lnTo>
                    <a:pt x="6238" y="9486"/>
                  </a:lnTo>
                  <a:lnTo>
                    <a:pt x="6108" y="9659"/>
                  </a:lnTo>
                  <a:lnTo>
                    <a:pt x="5978" y="9833"/>
                  </a:lnTo>
                  <a:lnTo>
                    <a:pt x="5827" y="10006"/>
                  </a:lnTo>
                  <a:lnTo>
                    <a:pt x="5502" y="10309"/>
                  </a:lnTo>
                  <a:lnTo>
                    <a:pt x="5177" y="10591"/>
                  </a:lnTo>
                  <a:lnTo>
                    <a:pt x="4765" y="10915"/>
                  </a:lnTo>
                  <a:lnTo>
                    <a:pt x="4354" y="11219"/>
                  </a:lnTo>
                  <a:lnTo>
                    <a:pt x="3509" y="11825"/>
                  </a:lnTo>
                  <a:lnTo>
                    <a:pt x="2903" y="12258"/>
                  </a:lnTo>
                  <a:lnTo>
                    <a:pt x="2621" y="12475"/>
                  </a:lnTo>
                  <a:lnTo>
                    <a:pt x="2340" y="12713"/>
                  </a:lnTo>
                  <a:lnTo>
                    <a:pt x="2058" y="12951"/>
                  </a:lnTo>
                  <a:lnTo>
                    <a:pt x="1798" y="13189"/>
                  </a:lnTo>
                  <a:lnTo>
                    <a:pt x="1560" y="13471"/>
                  </a:lnTo>
                  <a:lnTo>
                    <a:pt x="1322" y="13774"/>
                  </a:lnTo>
                  <a:lnTo>
                    <a:pt x="1019" y="14229"/>
                  </a:lnTo>
                  <a:lnTo>
                    <a:pt x="672" y="14835"/>
                  </a:lnTo>
                  <a:lnTo>
                    <a:pt x="499" y="15160"/>
                  </a:lnTo>
                  <a:lnTo>
                    <a:pt x="347" y="15507"/>
                  </a:lnTo>
                  <a:lnTo>
                    <a:pt x="218" y="15853"/>
                  </a:lnTo>
                  <a:lnTo>
                    <a:pt x="109" y="16200"/>
                  </a:lnTo>
                  <a:lnTo>
                    <a:pt x="44" y="16524"/>
                  </a:lnTo>
                  <a:lnTo>
                    <a:pt x="1" y="16849"/>
                  </a:lnTo>
                  <a:lnTo>
                    <a:pt x="23" y="17001"/>
                  </a:lnTo>
                  <a:lnTo>
                    <a:pt x="44" y="17153"/>
                  </a:lnTo>
                  <a:lnTo>
                    <a:pt x="66" y="17282"/>
                  </a:lnTo>
                  <a:lnTo>
                    <a:pt x="131" y="17412"/>
                  </a:lnTo>
                  <a:lnTo>
                    <a:pt x="196" y="17521"/>
                  </a:lnTo>
                  <a:lnTo>
                    <a:pt x="283" y="17629"/>
                  </a:lnTo>
                  <a:lnTo>
                    <a:pt x="391" y="17737"/>
                  </a:lnTo>
                  <a:lnTo>
                    <a:pt x="521" y="17824"/>
                  </a:lnTo>
                  <a:lnTo>
                    <a:pt x="651" y="17889"/>
                  </a:lnTo>
                  <a:lnTo>
                    <a:pt x="824" y="17932"/>
                  </a:lnTo>
                  <a:lnTo>
                    <a:pt x="1019" y="17975"/>
                  </a:lnTo>
                  <a:lnTo>
                    <a:pt x="1235" y="17997"/>
                  </a:lnTo>
                  <a:lnTo>
                    <a:pt x="1517" y="18019"/>
                  </a:lnTo>
                  <a:lnTo>
                    <a:pt x="1798" y="17997"/>
                  </a:lnTo>
                  <a:lnTo>
                    <a:pt x="2102" y="17954"/>
                  </a:lnTo>
                  <a:lnTo>
                    <a:pt x="2383" y="17889"/>
                  </a:lnTo>
                  <a:lnTo>
                    <a:pt x="2665" y="17824"/>
                  </a:lnTo>
                  <a:lnTo>
                    <a:pt x="2946" y="17737"/>
                  </a:lnTo>
                  <a:lnTo>
                    <a:pt x="3488" y="17542"/>
                  </a:lnTo>
                  <a:lnTo>
                    <a:pt x="4116" y="17282"/>
                  </a:lnTo>
                  <a:lnTo>
                    <a:pt x="4722" y="16979"/>
                  </a:lnTo>
                  <a:lnTo>
                    <a:pt x="5329" y="16676"/>
                  </a:lnTo>
                  <a:lnTo>
                    <a:pt x="5913" y="16351"/>
                  </a:lnTo>
                  <a:lnTo>
                    <a:pt x="6888" y="15810"/>
                  </a:lnTo>
                  <a:lnTo>
                    <a:pt x="7862" y="15290"/>
                  </a:lnTo>
                  <a:lnTo>
                    <a:pt x="8360" y="15030"/>
                  </a:lnTo>
                  <a:lnTo>
                    <a:pt x="8880" y="14792"/>
                  </a:lnTo>
                  <a:lnTo>
                    <a:pt x="9400" y="14597"/>
                  </a:lnTo>
                  <a:lnTo>
                    <a:pt x="9920" y="14402"/>
                  </a:lnTo>
                  <a:lnTo>
                    <a:pt x="10180" y="14337"/>
                  </a:lnTo>
                  <a:lnTo>
                    <a:pt x="10526" y="14251"/>
                  </a:lnTo>
                  <a:lnTo>
                    <a:pt x="10699" y="14229"/>
                  </a:lnTo>
                  <a:lnTo>
                    <a:pt x="10829" y="14251"/>
                  </a:lnTo>
                  <a:lnTo>
                    <a:pt x="10894" y="14251"/>
                  </a:lnTo>
                  <a:lnTo>
                    <a:pt x="10938" y="14294"/>
                  </a:lnTo>
                  <a:lnTo>
                    <a:pt x="10981" y="14337"/>
                  </a:lnTo>
                  <a:lnTo>
                    <a:pt x="10981" y="14402"/>
                  </a:lnTo>
                  <a:lnTo>
                    <a:pt x="10981" y="14532"/>
                  </a:lnTo>
                  <a:lnTo>
                    <a:pt x="10916" y="14684"/>
                  </a:lnTo>
                  <a:lnTo>
                    <a:pt x="10829" y="14835"/>
                  </a:lnTo>
                  <a:lnTo>
                    <a:pt x="10699" y="14987"/>
                  </a:lnTo>
                  <a:lnTo>
                    <a:pt x="10461" y="15268"/>
                  </a:lnTo>
                  <a:lnTo>
                    <a:pt x="10266" y="15485"/>
                  </a:lnTo>
                  <a:lnTo>
                    <a:pt x="9790" y="16005"/>
                  </a:lnTo>
                  <a:lnTo>
                    <a:pt x="9292" y="16481"/>
                  </a:lnTo>
                  <a:lnTo>
                    <a:pt x="8794" y="16958"/>
                  </a:lnTo>
                  <a:lnTo>
                    <a:pt x="8555" y="17218"/>
                  </a:lnTo>
                  <a:lnTo>
                    <a:pt x="8317" y="17477"/>
                  </a:lnTo>
                  <a:lnTo>
                    <a:pt x="8101" y="17737"/>
                  </a:lnTo>
                  <a:lnTo>
                    <a:pt x="7884" y="18019"/>
                  </a:lnTo>
                  <a:lnTo>
                    <a:pt x="7689" y="18344"/>
                  </a:lnTo>
                  <a:lnTo>
                    <a:pt x="7516" y="18669"/>
                  </a:lnTo>
                  <a:lnTo>
                    <a:pt x="7386" y="19015"/>
                  </a:lnTo>
                  <a:lnTo>
                    <a:pt x="7343" y="19188"/>
                  </a:lnTo>
                  <a:lnTo>
                    <a:pt x="7299" y="19362"/>
                  </a:lnTo>
                  <a:lnTo>
                    <a:pt x="7299" y="19556"/>
                  </a:lnTo>
                  <a:lnTo>
                    <a:pt x="7299" y="19730"/>
                  </a:lnTo>
                  <a:lnTo>
                    <a:pt x="7321" y="19881"/>
                  </a:lnTo>
                  <a:lnTo>
                    <a:pt x="7343" y="20055"/>
                  </a:lnTo>
                  <a:lnTo>
                    <a:pt x="7429" y="20228"/>
                  </a:lnTo>
                  <a:lnTo>
                    <a:pt x="7516" y="20379"/>
                  </a:lnTo>
                  <a:lnTo>
                    <a:pt x="7646" y="20488"/>
                  </a:lnTo>
                  <a:lnTo>
                    <a:pt x="7776" y="20574"/>
                  </a:lnTo>
                  <a:lnTo>
                    <a:pt x="7906" y="20639"/>
                  </a:lnTo>
                  <a:lnTo>
                    <a:pt x="8079" y="20661"/>
                  </a:lnTo>
                  <a:lnTo>
                    <a:pt x="8252" y="20683"/>
                  </a:lnTo>
                  <a:lnTo>
                    <a:pt x="8425" y="20661"/>
                  </a:lnTo>
                  <a:lnTo>
                    <a:pt x="8599" y="20639"/>
                  </a:lnTo>
                  <a:lnTo>
                    <a:pt x="8772" y="20596"/>
                  </a:lnTo>
                  <a:lnTo>
                    <a:pt x="9118" y="20509"/>
                  </a:lnTo>
                  <a:lnTo>
                    <a:pt x="9443" y="20379"/>
                  </a:lnTo>
                  <a:lnTo>
                    <a:pt x="9725" y="20249"/>
                  </a:lnTo>
                  <a:lnTo>
                    <a:pt x="10353" y="19968"/>
                  </a:lnTo>
                  <a:lnTo>
                    <a:pt x="10959" y="19708"/>
                  </a:lnTo>
                  <a:lnTo>
                    <a:pt x="11284" y="19578"/>
                  </a:lnTo>
                  <a:lnTo>
                    <a:pt x="11609" y="19470"/>
                  </a:lnTo>
                  <a:lnTo>
                    <a:pt x="11934" y="19383"/>
                  </a:lnTo>
                  <a:lnTo>
                    <a:pt x="12259" y="19318"/>
                  </a:lnTo>
                  <a:lnTo>
                    <a:pt x="12497" y="19275"/>
                  </a:lnTo>
                  <a:lnTo>
                    <a:pt x="12757" y="19275"/>
                  </a:lnTo>
                  <a:lnTo>
                    <a:pt x="12887" y="19297"/>
                  </a:lnTo>
                  <a:lnTo>
                    <a:pt x="12995" y="19318"/>
                  </a:lnTo>
                  <a:lnTo>
                    <a:pt x="13082" y="19383"/>
                  </a:lnTo>
                  <a:lnTo>
                    <a:pt x="13147" y="19491"/>
                  </a:lnTo>
                  <a:lnTo>
                    <a:pt x="13168" y="19643"/>
                  </a:lnTo>
                  <a:lnTo>
                    <a:pt x="13147" y="19795"/>
                  </a:lnTo>
                  <a:lnTo>
                    <a:pt x="13103" y="19968"/>
                  </a:lnTo>
                  <a:lnTo>
                    <a:pt x="13038" y="20141"/>
                  </a:lnTo>
                  <a:lnTo>
                    <a:pt x="12865" y="20466"/>
                  </a:lnTo>
                  <a:lnTo>
                    <a:pt x="12692" y="20726"/>
                  </a:lnTo>
                  <a:lnTo>
                    <a:pt x="12454" y="21051"/>
                  </a:lnTo>
                  <a:lnTo>
                    <a:pt x="12215" y="21376"/>
                  </a:lnTo>
                  <a:lnTo>
                    <a:pt x="11955" y="21722"/>
                  </a:lnTo>
                  <a:lnTo>
                    <a:pt x="11717" y="22047"/>
                  </a:lnTo>
                  <a:lnTo>
                    <a:pt x="11479" y="22393"/>
                  </a:lnTo>
                  <a:lnTo>
                    <a:pt x="11284" y="22762"/>
                  </a:lnTo>
                  <a:lnTo>
                    <a:pt x="11132" y="23130"/>
                  </a:lnTo>
                  <a:lnTo>
                    <a:pt x="11068" y="23325"/>
                  </a:lnTo>
                  <a:lnTo>
                    <a:pt x="11024" y="23520"/>
                  </a:lnTo>
                  <a:lnTo>
                    <a:pt x="11003" y="23758"/>
                  </a:lnTo>
                  <a:lnTo>
                    <a:pt x="11003" y="23953"/>
                  </a:lnTo>
                  <a:lnTo>
                    <a:pt x="11046" y="24148"/>
                  </a:lnTo>
                  <a:lnTo>
                    <a:pt x="11111" y="24321"/>
                  </a:lnTo>
                  <a:lnTo>
                    <a:pt x="11197" y="24494"/>
                  </a:lnTo>
                  <a:lnTo>
                    <a:pt x="11306" y="24646"/>
                  </a:lnTo>
                  <a:lnTo>
                    <a:pt x="11436" y="24776"/>
                  </a:lnTo>
                  <a:lnTo>
                    <a:pt x="11587" y="24884"/>
                  </a:lnTo>
                  <a:lnTo>
                    <a:pt x="11761" y="24992"/>
                  </a:lnTo>
                  <a:lnTo>
                    <a:pt x="11934" y="25057"/>
                  </a:lnTo>
                  <a:lnTo>
                    <a:pt x="12107" y="25144"/>
                  </a:lnTo>
                  <a:lnTo>
                    <a:pt x="12302" y="25187"/>
                  </a:lnTo>
                  <a:lnTo>
                    <a:pt x="12497" y="25230"/>
                  </a:lnTo>
                  <a:lnTo>
                    <a:pt x="12713" y="25252"/>
                  </a:lnTo>
                  <a:lnTo>
                    <a:pt x="12908" y="25274"/>
                  </a:lnTo>
                  <a:lnTo>
                    <a:pt x="13103" y="25252"/>
                  </a:lnTo>
                  <a:lnTo>
                    <a:pt x="13428" y="25230"/>
                  </a:lnTo>
                  <a:lnTo>
                    <a:pt x="13731" y="25187"/>
                  </a:lnTo>
                  <a:lnTo>
                    <a:pt x="14338" y="25057"/>
                  </a:lnTo>
                  <a:lnTo>
                    <a:pt x="14966" y="24949"/>
                  </a:lnTo>
                  <a:lnTo>
                    <a:pt x="15269" y="24906"/>
                  </a:lnTo>
                  <a:lnTo>
                    <a:pt x="15572" y="24884"/>
                  </a:lnTo>
                  <a:lnTo>
                    <a:pt x="15680" y="24862"/>
                  </a:lnTo>
                  <a:lnTo>
                    <a:pt x="15745" y="24819"/>
                  </a:lnTo>
                  <a:lnTo>
                    <a:pt x="15789" y="24732"/>
                  </a:lnTo>
                  <a:lnTo>
                    <a:pt x="15789" y="24646"/>
                  </a:lnTo>
                  <a:lnTo>
                    <a:pt x="15789" y="24581"/>
                  </a:lnTo>
                  <a:lnTo>
                    <a:pt x="15745" y="24494"/>
                  </a:lnTo>
                  <a:lnTo>
                    <a:pt x="15680" y="24451"/>
                  </a:lnTo>
                  <a:lnTo>
                    <a:pt x="15572" y="24429"/>
                  </a:lnTo>
                  <a:lnTo>
                    <a:pt x="15269" y="24451"/>
                  </a:lnTo>
                  <a:lnTo>
                    <a:pt x="14966" y="24494"/>
                  </a:lnTo>
                  <a:lnTo>
                    <a:pt x="14338" y="24602"/>
                  </a:lnTo>
                  <a:lnTo>
                    <a:pt x="13731" y="24732"/>
                  </a:lnTo>
                  <a:lnTo>
                    <a:pt x="13428" y="24776"/>
                  </a:lnTo>
                  <a:lnTo>
                    <a:pt x="13103" y="24797"/>
                  </a:lnTo>
                  <a:lnTo>
                    <a:pt x="12887" y="24819"/>
                  </a:lnTo>
                  <a:lnTo>
                    <a:pt x="12627" y="24797"/>
                  </a:lnTo>
                  <a:lnTo>
                    <a:pt x="12367" y="24754"/>
                  </a:lnTo>
                  <a:lnTo>
                    <a:pt x="12129" y="24689"/>
                  </a:lnTo>
                  <a:lnTo>
                    <a:pt x="11890" y="24581"/>
                  </a:lnTo>
                  <a:lnTo>
                    <a:pt x="11804" y="24516"/>
                  </a:lnTo>
                  <a:lnTo>
                    <a:pt x="11696" y="24429"/>
                  </a:lnTo>
                  <a:lnTo>
                    <a:pt x="11631" y="24343"/>
                  </a:lnTo>
                  <a:lnTo>
                    <a:pt x="11566" y="24234"/>
                  </a:lnTo>
                  <a:lnTo>
                    <a:pt x="11501" y="24126"/>
                  </a:lnTo>
                  <a:lnTo>
                    <a:pt x="11479" y="24018"/>
                  </a:lnTo>
                  <a:lnTo>
                    <a:pt x="11457" y="23823"/>
                  </a:lnTo>
                  <a:lnTo>
                    <a:pt x="11457" y="23628"/>
                  </a:lnTo>
                  <a:lnTo>
                    <a:pt x="11501" y="23433"/>
                  </a:lnTo>
                  <a:lnTo>
                    <a:pt x="11566" y="23260"/>
                  </a:lnTo>
                  <a:lnTo>
                    <a:pt x="11652" y="23065"/>
                  </a:lnTo>
                  <a:lnTo>
                    <a:pt x="11739" y="22892"/>
                  </a:lnTo>
                  <a:lnTo>
                    <a:pt x="11934" y="22567"/>
                  </a:lnTo>
                  <a:lnTo>
                    <a:pt x="12172" y="22220"/>
                  </a:lnTo>
                  <a:lnTo>
                    <a:pt x="12410" y="21874"/>
                  </a:lnTo>
                  <a:lnTo>
                    <a:pt x="12908" y="21181"/>
                  </a:lnTo>
                  <a:lnTo>
                    <a:pt x="13060" y="20986"/>
                  </a:lnTo>
                  <a:lnTo>
                    <a:pt x="13233" y="20726"/>
                  </a:lnTo>
                  <a:lnTo>
                    <a:pt x="13385" y="20444"/>
                  </a:lnTo>
                  <a:lnTo>
                    <a:pt x="13515" y="20141"/>
                  </a:lnTo>
                  <a:lnTo>
                    <a:pt x="13558" y="19990"/>
                  </a:lnTo>
                  <a:lnTo>
                    <a:pt x="13601" y="19838"/>
                  </a:lnTo>
                  <a:lnTo>
                    <a:pt x="13623" y="19686"/>
                  </a:lnTo>
                  <a:lnTo>
                    <a:pt x="13623" y="19535"/>
                  </a:lnTo>
                  <a:lnTo>
                    <a:pt x="13601" y="19405"/>
                  </a:lnTo>
                  <a:lnTo>
                    <a:pt x="13558" y="19275"/>
                  </a:lnTo>
                  <a:lnTo>
                    <a:pt x="13471" y="19145"/>
                  </a:lnTo>
                  <a:lnTo>
                    <a:pt x="13385" y="19037"/>
                  </a:lnTo>
                  <a:lnTo>
                    <a:pt x="13277" y="18950"/>
                  </a:lnTo>
                  <a:lnTo>
                    <a:pt x="13147" y="18885"/>
                  </a:lnTo>
                  <a:lnTo>
                    <a:pt x="13017" y="18842"/>
                  </a:lnTo>
                  <a:lnTo>
                    <a:pt x="12887" y="18820"/>
                  </a:lnTo>
                  <a:lnTo>
                    <a:pt x="12735" y="18798"/>
                  </a:lnTo>
                  <a:lnTo>
                    <a:pt x="12583" y="18798"/>
                  </a:lnTo>
                  <a:lnTo>
                    <a:pt x="12280" y="18842"/>
                  </a:lnTo>
                  <a:lnTo>
                    <a:pt x="11955" y="18907"/>
                  </a:lnTo>
                  <a:lnTo>
                    <a:pt x="11674" y="18993"/>
                  </a:lnTo>
                  <a:lnTo>
                    <a:pt x="11154" y="19167"/>
                  </a:lnTo>
                  <a:lnTo>
                    <a:pt x="10526" y="19405"/>
                  </a:lnTo>
                  <a:lnTo>
                    <a:pt x="9898" y="19665"/>
                  </a:lnTo>
                  <a:lnTo>
                    <a:pt x="9552" y="19838"/>
                  </a:lnTo>
                  <a:lnTo>
                    <a:pt x="9183" y="20011"/>
                  </a:lnTo>
                  <a:lnTo>
                    <a:pt x="8815" y="20141"/>
                  </a:lnTo>
                  <a:lnTo>
                    <a:pt x="8620" y="20184"/>
                  </a:lnTo>
                  <a:lnTo>
                    <a:pt x="8425" y="20206"/>
                  </a:lnTo>
                  <a:lnTo>
                    <a:pt x="8230" y="20228"/>
                  </a:lnTo>
                  <a:lnTo>
                    <a:pt x="8057" y="20184"/>
                  </a:lnTo>
                  <a:lnTo>
                    <a:pt x="7949" y="20120"/>
                  </a:lnTo>
                  <a:lnTo>
                    <a:pt x="7841" y="20033"/>
                  </a:lnTo>
                  <a:lnTo>
                    <a:pt x="7797" y="19925"/>
                  </a:lnTo>
                  <a:lnTo>
                    <a:pt x="7776" y="19795"/>
                  </a:lnTo>
                  <a:lnTo>
                    <a:pt x="7754" y="19643"/>
                  </a:lnTo>
                  <a:lnTo>
                    <a:pt x="7776" y="19491"/>
                  </a:lnTo>
                  <a:lnTo>
                    <a:pt x="7819" y="19318"/>
                  </a:lnTo>
                  <a:lnTo>
                    <a:pt x="7862" y="19145"/>
                  </a:lnTo>
                  <a:lnTo>
                    <a:pt x="7992" y="18820"/>
                  </a:lnTo>
                  <a:lnTo>
                    <a:pt x="8122" y="18517"/>
                  </a:lnTo>
                  <a:lnTo>
                    <a:pt x="8274" y="18279"/>
                  </a:lnTo>
                  <a:lnTo>
                    <a:pt x="8469" y="17997"/>
                  </a:lnTo>
                  <a:lnTo>
                    <a:pt x="8685" y="17737"/>
                  </a:lnTo>
                  <a:lnTo>
                    <a:pt x="8924" y="17477"/>
                  </a:lnTo>
                  <a:lnTo>
                    <a:pt x="9183" y="17218"/>
                  </a:lnTo>
                  <a:lnTo>
                    <a:pt x="9681" y="16741"/>
                  </a:lnTo>
                  <a:lnTo>
                    <a:pt x="10180" y="16243"/>
                  </a:lnTo>
                  <a:lnTo>
                    <a:pt x="10678" y="15702"/>
                  </a:lnTo>
                  <a:lnTo>
                    <a:pt x="10916" y="15420"/>
                  </a:lnTo>
                  <a:lnTo>
                    <a:pt x="11132" y="15117"/>
                  </a:lnTo>
                  <a:lnTo>
                    <a:pt x="11262" y="14922"/>
                  </a:lnTo>
                  <a:lnTo>
                    <a:pt x="11371" y="14684"/>
                  </a:lnTo>
                  <a:lnTo>
                    <a:pt x="11414" y="14575"/>
                  </a:lnTo>
                  <a:lnTo>
                    <a:pt x="11436" y="14445"/>
                  </a:lnTo>
                  <a:lnTo>
                    <a:pt x="11457" y="14316"/>
                  </a:lnTo>
                  <a:lnTo>
                    <a:pt x="11436" y="14207"/>
                  </a:lnTo>
                  <a:lnTo>
                    <a:pt x="11392" y="14077"/>
                  </a:lnTo>
                  <a:lnTo>
                    <a:pt x="11306" y="13969"/>
                  </a:lnTo>
                  <a:lnTo>
                    <a:pt x="11197" y="13882"/>
                  </a:lnTo>
                  <a:lnTo>
                    <a:pt x="11068" y="13817"/>
                  </a:lnTo>
                  <a:lnTo>
                    <a:pt x="10916" y="13796"/>
                  </a:lnTo>
                  <a:lnTo>
                    <a:pt x="10743" y="13774"/>
                  </a:lnTo>
                  <a:lnTo>
                    <a:pt x="10569" y="13774"/>
                  </a:lnTo>
                  <a:lnTo>
                    <a:pt x="10353" y="13817"/>
                  </a:lnTo>
                  <a:lnTo>
                    <a:pt x="9898" y="13926"/>
                  </a:lnTo>
                  <a:lnTo>
                    <a:pt x="9400" y="14077"/>
                  </a:lnTo>
                  <a:lnTo>
                    <a:pt x="8859" y="14294"/>
                  </a:lnTo>
                  <a:lnTo>
                    <a:pt x="8317" y="14532"/>
                  </a:lnTo>
                  <a:lnTo>
                    <a:pt x="7776" y="14814"/>
                  </a:lnTo>
                  <a:lnTo>
                    <a:pt x="7213" y="15095"/>
                  </a:lnTo>
                  <a:lnTo>
                    <a:pt x="6238" y="15637"/>
                  </a:lnTo>
                  <a:lnTo>
                    <a:pt x="5004" y="16330"/>
                  </a:lnTo>
                  <a:lnTo>
                    <a:pt x="4376" y="16654"/>
                  </a:lnTo>
                  <a:lnTo>
                    <a:pt x="3748" y="16936"/>
                  </a:lnTo>
                  <a:lnTo>
                    <a:pt x="3098" y="17196"/>
                  </a:lnTo>
                  <a:lnTo>
                    <a:pt x="2773" y="17304"/>
                  </a:lnTo>
                  <a:lnTo>
                    <a:pt x="2448" y="17391"/>
                  </a:lnTo>
                  <a:lnTo>
                    <a:pt x="2015" y="17499"/>
                  </a:lnTo>
                  <a:lnTo>
                    <a:pt x="1777" y="17542"/>
                  </a:lnTo>
                  <a:lnTo>
                    <a:pt x="1539" y="17564"/>
                  </a:lnTo>
                  <a:lnTo>
                    <a:pt x="1300" y="17586"/>
                  </a:lnTo>
                  <a:lnTo>
                    <a:pt x="1062" y="17542"/>
                  </a:lnTo>
                  <a:lnTo>
                    <a:pt x="846" y="17477"/>
                  </a:lnTo>
                  <a:lnTo>
                    <a:pt x="759" y="17434"/>
                  </a:lnTo>
                  <a:lnTo>
                    <a:pt x="651" y="17369"/>
                  </a:lnTo>
                  <a:lnTo>
                    <a:pt x="564" y="17261"/>
                  </a:lnTo>
                  <a:lnTo>
                    <a:pt x="477" y="17131"/>
                  </a:lnTo>
                  <a:lnTo>
                    <a:pt x="434" y="16979"/>
                  </a:lnTo>
                  <a:lnTo>
                    <a:pt x="412" y="16828"/>
                  </a:lnTo>
                  <a:lnTo>
                    <a:pt x="412" y="16676"/>
                  </a:lnTo>
                  <a:lnTo>
                    <a:pt x="434" y="16503"/>
                  </a:lnTo>
                  <a:lnTo>
                    <a:pt x="477" y="16330"/>
                  </a:lnTo>
                  <a:lnTo>
                    <a:pt x="542" y="16156"/>
                  </a:lnTo>
                  <a:lnTo>
                    <a:pt x="672" y="15788"/>
                  </a:lnTo>
                  <a:lnTo>
                    <a:pt x="824" y="15463"/>
                  </a:lnTo>
                  <a:lnTo>
                    <a:pt x="1105" y="14944"/>
                  </a:lnTo>
                  <a:lnTo>
                    <a:pt x="1474" y="14337"/>
                  </a:lnTo>
                  <a:lnTo>
                    <a:pt x="1669" y="14077"/>
                  </a:lnTo>
                  <a:lnTo>
                    <a:pt x="1863" y="13796"/>
                  </a:lnTo>
                  <a:lnTo>
                    <a:pt x="2102" y="13536"/>
                  </a:lnTo>
                  <a:lnTo>
                    <a:pt x="2340" y="13298"/>
                  </a:lnTo>
                  <a:lnTo>
                    <a:pt x="2578" y="13059"/>
                  </a:lnTo>
                  <a:lnTo>
                    <a:pt x="2860" y="12843"/>
                  </a:lnTo>
                  <a:lnTo>
                    <a:pt x="3618" y="12301"/>
                  </a:lnTo>
                  <a:lnTo>
                    <a:pt x="4397" y="11760"/>
                  </a:lnTo>
                  <a:lnTo>
                    <a:pt x="5134" y="11197"/>
                  </a:lnTo>
                  <a:lnTo>
                    <a:pt x="5502" y="10915"/>
                  </a:lnTo>
                  <a:lnTo>
                    <a:pt x="5848" y="10591"/>
                  </a:lnTo>
                  <a:lnTo>
                    <a:pt x="6086" y="10374"/>
                  </a:lnTo>
                  <a:lnTo>
                    <a:pt x="6325" y="10114"/>
                  </a:lnTo>
                  <a:lnTo>
                    <a:pt x="6541" y="9833"/>
                  </a:lnTo>
                  <a:lnTo>
                    <a:pt x="6715" y="9529"/>
                  </a:lnTo>
                  <a:lnTo>
                    <a:pt x="6801" y="9356"/>
                  </a:lnTo>
                  <a:lnTo>
                    <a:pt x="6866" y="9205"/>
                  </a:lnTo>
                  <a:lnTo>
                    <a:pt x="6909" y="9031"/>
                  </a:lnTo>
                  <a:lnTo>
                    <a:pt x="6931" y="8880"/>
                  </a:lnTo>
                  <a:lnTo>
                    <a:pt x="6931" y="8706"/>
                  </a:lnTo>
                  <a:lnTo>
                    <a:pt x="6909" y="8533"/>
                  </a:lnTo>
                  <a:lnTo>
                    <a:pt x="6866" y="8382"/>
                  </a:lnTo>
                  <a:lnTo>
                    <a:pt x="6801" y="8208"/>
                  </a:lnTo>
                  <a:lnTo>
                    <a:pt x="6715" y="8078"/>
                  </a:lnTo>
                  <a:lnTo>
                    <a:pt x="6606" y="7970"/>
                  </a:lnTo>
                  <a:lnTo>
                    <a:pt x="6498" y="7905"/>
                  </a:lnTo>
                  <a:lnTo>
                    <a:pt x="6390" y="7840"/>
                  </a:lnTo>
                  <a:lnTo>
                    <a:pt x="6260" y="7797"/>
                  </a:lnTo>
                  <a:lnTo>
                    <a:pt x="6108" y="7775"/>
                  </a:lnTo>
                  <a:lnTo>
                    <a:pt x="5827" y="7775"/>
                  </a:lnTo>
                  <a:lnTo>
                    <a:pt x="5523" y="7819"/>
                  </a:lnTo>
                  <a:lnTo>
                    <a:pt x="5242" y="7905"/>
                  </a:lnTo>
                  <a:lnTo>
                    <a:pt x="4960" y="7992"/>
                  </a:lnTo>
                  <a:lnTo>
                    <a:pt x="4722" y="8078"/>
                  </a:lnTo>
                  <a:lnTo>
                    <a:pt x="4354" y="8230"/>
                  </a:lnTo>
                  <a:lnTo>
                    <a:pt x="3986" y="8403"/>
                  </a:lnTo>
                  <a:lnTo>
                    <a:pt x="3293" y="8750"/>
                  </a:lnTo>
                  <a:lnTo>
                    <a:pt x="2708" y="9053"/>
                  </a:lnTo>
                  <a:lnTo>
                    <a:pt x="2405" y="9183"/>
                  </a:lnTo>
                  <a:lnTo>
                    <a:pt x="2102" y="9291"/>
                  </a:lnTo>
                  <a:lnTo>
                    <a:pt x="1907" y="9313"/>
                  </a:lnTo>
                  <a:lnTo>
                    <a:pt x="1734" y="9334"/>
                  </a:lnTo>
                  <a:lnTo>
                    <a:pt x="1539" y="9313"/>
                  </a:lnTo>
                  <a:lnTo>
                    <a:pt x="1365" y="9270"/>
                  </a:lnTo>
                  <a:lnTo>
                    <a:pt x="1192" y="9205"/>
                  </a:lnTo>
                  <a:lnTo>
                    <a:pt x="1040" y="9096"/>
                  </a:lnTo>
                  <a:lnTo>
                    <a:pt x="911" y="8966"/>
                  </a:lnTo>
                  <a:lnTo>
                    <a:pt x="867" y="8880"/>
                  </a:lnTo>
                  <a:lnTo>
                    <a:pt x="824" y="8793"/>
                  </a:lnTo>
                  <a:lnTo>
                    <a:pt x="781" y="8620"/>
                  </a:lnTo>
                  <a:lnTo>
                    <a:pt x="759" y="8447"/>
                  </a:lnTo>
                  <a:lnTo>
                    <a:pt x="781" y="8273"/>
                  </a:lnTo>
                  <a:lnTo>
                    <a:pt x="802" y="8100"/>
                  </a:lnTo>
                  <a:lnTo>
                    <a:pt x="867" y="7732"/>
                  </a:lnTo>
                  <a:lnTo>
                    <a:pt x="976" y="7407"/>
                  </a:lnTo>
                  <a:lnTo>
                    <a:pt x="1170" y="6887"/>
                  </a:lnTo>
                  <a:lnTo>
                    <a:pt x="1409" y="6411"/>
                  </a:lnTo>
                  <a:lnTo>
                    <a:pt x="1669" y="5956"/>
                  </a:lnTo>
                  <a:lnTo>
                    <a:pt x="1972" y="5523"/>
                  </a:lnTo>
                  <a:lnTo>
                    <a:pt x="2318" y="5111"/>
                  </a:lnTo>
                  <a:lnTo>
                    <a:pt x="2665" y="4722"/>
                  </a:lnTo>
                  <a:lnTo>
                    <a:pt x="3055" y="4353"/>
                  </a:lnTo>
                  <a:lnTo>
                    <a:pt x="3444" y="4007"/>
                  </a:lnTo>
                  <a:lnTo>
                    <a:pt x="3856" y="3682"/>
                  </a:lnTo>
                  <a:lnTo>
                    <a:pt x="4289" y="3357"/>
                  </a:lnTo>
                  <a:lnTo>
                    <a:pt x="4744" y="3032"/>
                  </a:lnTo>
                  <a:lnTo>
                    <a:pt x="5177" y="2751"/>
                  </a:lnTo>
                  <a:lnTo>
                    <a:pt x="6086" y="2166"/>
                  </a:lnTo>
                  <a:lnTo>
                    <a:pt x="6974" y="1603"/>
                  </a:lnTo>
                  <a:lnTo>
                    <a:pt x="7862" y="1040"/>
                  </a:lnTo>
                  <a:lnTo>
                    <a:pt x="8317" y="737"/>
                  </a:lnTo>
                  <a:lnTo>
                    <a:pt x="8750" y="434"/>
                  </a:lnTo>
                  <a:lnTo>
                    <a:pt x="8815" y="369"/>
                  </a:lnTo>
                  <a:lnTo>
                    <a:pt x="8837" y="282"/>
                  </a:lnTo>
                  <a:lnTo>
                    <a:pt x="8837" y="195"/>
                  </a:lnTo>
                  <a:lnTo>
                    <a:pt x="8815" y="109"/>
                  </a:lnTo>
                  <a:lnTo>
                    <a:pt x="8750" y="44"/>
                  </a:lnTo>
                  <a:lnTo>
                    <a:pt x="868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76"/>
            <p:cNvSpPr/>
            <p:nvPr/>
          </p:nvSpPr>
          <p:spPr>
            <a:xfrm>
              <a:off x="5805625" y="-2531775"/>
              <a:ext cx="42800" cy="200900"/>
            </a:xfrm>
            <a:custGeom>
              <a:avLst/>
              <a:gdLst/>
              <a:ahLst/>
              <a:cxnLst/>
              <a:rect l="l" t="t" r="r" b="b"/>
              <a:pathLst>
                <a:path w="1712" h="8036" extrusionOk="0">
                  <a:moveTo>
                    <a:pt x="174" y="1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0" y="152"/>
                  </a:lnTo>
                  <a:lnTo>
                    <a:pt x="0" y="239"/>
                  </a:lnTo>
                  <a:lnTo>
                    <a:pt x="44" y="325"/>
                  </a:lnTo>
                  <a:lnTo>
                    <a:pt x="304" y="715"/>
                  </a:lnTo>
                  <a:lnTo>
                    <a:pt x="520" y="1148"/>
                  </a:lnTo>
                  <a:lnTo>
                    <a:pt x="715" y="1582"/>
                  </a:lnTo>
                  <a:lnTo>
                    <a:pt x="888" y="2036"/>
                  </a:lnTo>
                  <a:lnTo>
                    <a:pt x="1018" y="2513"/>
                  </a:lnTo>
                  <a:lnTo>
                    <a:pt x="1105" y="2989"/>
                  </a:lnTo>
                  <a:lnTo>
                    <a:pt x="1191" y="3466"/>
                  </a:lnTo>
                  <a:lnTo>
                    <a:pt x="1235" y="3942"/>
                  </a:lnTo>
                  <a:lnTo>
                    <a:pt x="1256" y="4419"/>
                  </a:lnTo>
                  <a:lnTo>
                    <a:pt x="1256" y="4895"/>
                  </a:lnTo>
                  <a:lnTo>
                    <a:pt x="1235" y="5393"/>
                  </a:lnTo>
                  <a:lnTo>
                    <a:pt x="1191" y="5870"/>
                  </a:lnTo>
                  <a:lnTo>
                    <a:pt x="1105" y="6346"/>
                  </a:lnTo>
                  <a:lnTo>
                    <a:pt x="997" y="6822"/>
                  </a:lnTo>
                  <a:lnTo>
                    <a:pt x="845" y="7277"/>
                  </a:lnTo>
                  <a:lnTo>
                    <a:pt x="628" y="7710"/>
                  </a:lnTo>
                  <a:lnTo>
                    <a:pt x="607" y="7797"/>
                  </a:lnTo>
                  <a:lnTo>
                    <a:pt x="628" y="7884"/>
                  </a:lnTo>
                  <a:lnTo>
                    <a:pt x="672" y="7970"/>
                  </a:lnTo>
                  <a:lnTo>
                    <a:pt x="737" y="8014"/>
                  </a:lnTo>
                  <a:lnTo>
                    <a:pt x="802" y="8035"/>
                  </a:lnTo>
                  <a:lnTo>
                    <a:pt x="888" y="8035"/>
                  </a:lnTo>
                  <a:lnTo>
                    <a:pt x="975" y="8014"/>
                  </a:lnTo>
                  <a:lnTo>
                    <a:pt x="1040" y="7927"/>
                  </a:lnTo>
                  <a:lnTo>
                    <a:pt x="1235" y="7472"/>
                  </a:lnTo>
                  <a:lnTo>
                    <a:pt x="1408" y="6996"/>
                  </a:lnTo>
                  <a:lnTo>
                    <a:pt x="1538" y="6498"/>
                  </a:lnTo>
                  <a:lnTo>
                    <a:pt x="1625" y="6000"/>
                  </a:lnTo>
                  <a:lnTo>
                    <a:pt x="1690" y="5480"/>
                  </a:lnTo>
                  <a:lnTo>
                    <a:pt x="1711" y="4960"/>
                  </a:lnTo>
                  <a:lnTo>
                    <a:pt x="1711" y="4462"/>
                  </a:lnTo>
                  <a:lnTo>
                    <a:pt x="1690" y="3942"/>
                  </a:lnTo>
                  <a:lnTo>
                    <a:pt x="1646" y="3444"/>
                  </a:lnTo>
                  <a:lnTo>
                    <a:pt x="1560" y="2924"/>
                  </a:lnTo>
                  <a:lnTo>
                    <a:pt x="1451" y="2426"/>
                  </a:lnTo>
                  <a:lnTo>
                    <a:pt x="1321" y="1928"/>
                  </a:lnTo>
                  <a:lnTo>
                    <a:pt x="1148" y="1452"/>
                  </a:lnTo>
                  <a:lnTo>
                    <a:pt x="953" y="975"/>
                  </a:lnTo>
                  <a:lnTo>
                    <a:pt x="715" y="520"/>
                  </a:lnTo>
                  <a:lnTo>
                    <a:pt x="433" y="87"/>
                  </a:lnTo>
                  <a:lnTo>
                    <a:pt x="347" y="22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76"/>
            <p:cNvSpPr/>
            <p:nvPr/>
          </p:nvSpPr>
          <p:spPr>
            <a:xfrm>
              <a:off x="4435850" y="-1861500"/>
              <a:ext cx="465100" cy="362775"/>
            </a:xfrm>
            <a:custGeom>
              <a:avLst/>
              <a:gdLst/>
              <a:ahLst/>
              <a:cxnLst/>
              <a:rect l="l" t="t" r="r" b="b"/>
              <a:pathLst>
                <a:path w="18604" h="14511" extrusionOk="0">
                  <a:moveTo>
                    <a:pt x="16199" y="1"/>
                  </a:moveTo>
                  <a:lnTo>
                    <a:pt x="16091" y="44"/>
                  </a:lnTo>
                  <a:lnTo>
                    <a:pt x="15160" y="607"/>
                  </a:lnTo>
                  <a:lnTo>
                    <a:pt x="14250" y="1192"/>
                  </a:lnTo>
                  <a:lnTo>
                    <a:pt x="12431" y="2383"/>
                  </a:lnTo>
                  <a:lnTo>
                    <a:pt x="10633" y="3617"/>
                  </a:lnTo>
                  <a:lnTo>
                    <a:pt x="8836" y="4852"/>
                  </a:lnTo>
                  <a:lnTo>
                    <a:pt x="7645" y="5696"/>
                  </a:lnTo>
                  <a:lnTo>
                    <a:pt x="6454" y="6541"/>
                  </a:lnTo>
                  <a:lnTo>
                    <a:pt x="5263" y="7407"/>
                  </a:lnTo>
                  <a:lnTo>
                    <a:pt x="4093" y="8295"/>
                  </a:lnTo>
                  <a:lnTo>
                    <a:pt x="3205" y="8966"/>
                  </a:lnTo>
                  <a:lnTo>
                    <a:pt x="2339" y="9681"/>
                  </a:lnTo>
                  <a:lnTo>
                    <a:pt x="1906" y="10028"/>
                  </a:lnTo>
                  <a:lnTo>
                    <a:pt x="1494" y="10396"/>
                  </a:lnTo>
                  <a:lnTo>
                    <a:pt x="1083" y="10786"/>
                  </a:lnTo>
                  <a:lnTo>
                    <a:pt x="693" y="11175"/>
                  </a:lnTo>
                  <a:lnTo>
                    <a:pt x="520" y="11370"/>
                  </a:lnTo>
                  <a:lnTo>
                    <a:pt x="368" y="11565"/>
                  </a:lnTo>
                  <a:lnTo>
                    <a:pt x="238" y="11782"/>
                  </a:lnTo>
                  <a:lnTo>
                    <a:pt x="130" y="11998"/>
                  </a:lnTo>
                  <a:lnTo>
                    <a:pt x="43" y="12237"/>
                  </a:lnTo>
                  <a:lnTo>
                    <a:pt x="0" y="12475"/>
                  </a:lnTo>
                  <a:lnTo>
                    <a:pt x="0" y="12735"/>
                  </a:lnTo>
                  <a:lnTo>
                    <a:pt x="22" y="12995"/>
                  </a:lnTo>
                  <a:lnTo>
                    <a:pt x="87" y="13276"/>
                  </a:lnTo>
                  <a:lnTo>
                    <a:pt x="195" y="13536"/>
                  </a:lnTo>
                  <a:lnTo>
                    <a:pt x="347" y="13774"/>
                  </a:lnTo>
                  <a:lnTo>
                    <a:pt x="541" y="13991"/>
                  </a:lnTo>
                  <a:lnTo>
                    <a:pt x="736" y="14186"/>
                  </a:lnTo>
                  <a:lnTo>
                    <a:pt x="996" y="14316"/>
                  </a:lnTo>
                  <a:lnTo>
                    <a:pt x="1256" y="14424"/>
                  </a:lnTo>
                  <a:lnTo>
                    <a:pt x="1538" y="14489"/>
                  </a:lnTo>
                  <a:lnTo>
                    <a:pt x="1733" y="14511"/>
                  </a:lnTo>
                  <a:lnTo>
                    <a:pt x="1906" y="14511"/>
                  </a:lnTo>
                  <a:lnTo>
                    <a:pt x="2101" y="14489"/>
                  </a:lnTo>
                  <a:lnTo>
                    <a:pt x="2296" y="14467"/>
                  </a:lnTo>
                  <a:lnTo>
                    <a:pt x="2642" y="14359"/>
                  </a:lnTo>
                  <a:lnTo>
                    <a:pt x="3010" y="14229"/>
                  </a:lnTo>
                  <a:lnTo>
                    <a:pt x="3357" y="14056"/>
                  </a:lnTo>
                  <a:lnTo>
                    <a:pt x="3703" y="13861"/>
                  </a:lnTo>
                  <a:lnTo>
                    <a:pt x="4331" y="13471"/>
                  </a:lnTo>
                  <a:lnTo>
                    <a:pt x="5371" y="12865"/>
                  </a:lnTo>
                  <a:lnTo>
                    <a:pt x="6389" y="12237"/>
                  </a:lnTo>
                  <a:lnTo>
                    <a:pt x="8403" y="10959"/>
                  </a:lnTo>
                  <a:lnTo>
                    <a:pt x="10417" y="9638"/>
                  </a:lnTo>
                  <a:lnTo>
                    <a:pt x="12409" y="8317"/>
                  </a:lnTo>
                  <a:lnTo>
                    <a:pt x="15441" y="6324"/>
                  </a:lnTo>
                  <a:lnTo>
                    <a:pt x="16199" y="5805"/>
                  </a:lnTo>
                  <a:lnTo>
                    <a:pt x="16936" y="5285"/>
                  </a:lnTo>
                  <a:lnTo>
                    <a:pt x="17672" y="4765"/>
                  </a:lnTo>
                  <a:lnTo>
                    <a:pt x="18387" y="4202"/>
                  </a:lnTo>
                  <a:lnTo>
                    <a:pt x="18473" y="4159"/>
                  </a:lnTo>
                  <a:lnTo>
                    <a:pt x="18538" y="4072"/>
                  </a:lnTo>
                  <a:lnTo>
                    <a:pt x="18603" y="3985"/>
                  </a:lnTo>
                  <a:lnTo>
                    <a:pt x="18603" y="3899"/>
                  </a:lnTo>
                  <a:lnTo>
                    <a:pt x="18581" y="3834"/>
                  </a:lnTo>
                  <a:lnTo>
                    <a:pt x="18538" y="3747"/>
                  </a:lnTo>
                  <a:lnTo>
                    <a:pt x="18473" y="3704"/>
                  </a:lnTo>
                  <a:lnTo>
                    <a:pt x="18387" y="3682"/>
                  </a:lnTo>
                  <a:lnTo>
                    <a:pt x="18300" y="3704"/>
                  </a:lnTo>
                  <a:lnTo>
                    <a:pt x="18235" y="3769"/>
                  </a:lnTo>
                  <a:lnTo>
                    <a:pt x="18083" y="3899"/>
                  </a:lnTo>
                  <a:lnTo>
                    <a:pt x="17910" y="4050"/>
                  </a:lnTo>
                  <a:lnTo>
                    <a:pt x="17542" y="4310"/>
                  </a:lnTo>
                  <a:lnTo>
                    <a:pt x="16762" y="4808"/>
                  </a:lnTo>
                  <a:lnTo>
                    <a:pt x="15116" y="5956"/>
                  </a:lnTo>
                  <a:lnTo>
                    <a:pt x="13449" y="7061"/>
                  </a:lnTo>
                  <a:lnTo>
                    <a:pt x="11478" y="8403"/>
                  </a:lnTo>
                  <a:lnTo>
                    <a:pt x="9464" y="9703"/>
                  </a:lnTo>
                  <a:lnTo>
                    <a:pt x="7472" y="11002"/>
                  </a:lnTo>
                  <a:lnTo>
                    <a:pt x="5436" y="12280"/>
                  </a:lnTo>
                  <a:lnTo>
                    <a:pt x="4136" y="13081"/>
                  </a:lnTo>
                  <a:lnTo>
                    <a:pt x="3487" y="13449"/>
                  </a:lnTo>
                  <a:lnTo>
                    <a:pt x="2815" y="13796"/>
                  </a:lnTo>
                  <a:lnTo>
                    <a:pt x="2577" y="13904"/>
                  </a:lnTo>
                  <a:lnTo>
                    <a:pt x="2361" y="13969"/>
                  </a:lnTo>
                  <a:lnTo>
                    <a:pt x="2101" y="14034"/>
                  </a:lnTo>
                  <a:lnTo>
                    <a:pt x="1862" y="14056"/>
                  </a:lnTo>
                  <a:lnTo>
                    <a:pt x="1603" y="14034"/>
                  </a:lnTo>
                  <a:lnTo>
                    <a:pt x="1364" y="13991"/>
                  </a:lnTo>
                  <a:lnTo>
                    <a:pt x="1148" y="13904"/>
                  </a:lnTo>
                  <a:lnTo>
                    <a:pt x="1040" y="13839"/>
                  </a:lnTo>
                  <a:lnTo>
                    <a:pt x="931" y="13753"/>
                  </a:lnTo>
                  <a:lnTo>
                    <a:pt x="823" y="13644"/>
                  </a:lnTo>
                  <a:lnTo>
                    <a:pt x="715" y="13536"/>
                  </a:lnTo>
                  <a:lnTo>
                    <a:pt x="628" y="13428"/>
                  </a:lnTo>
                  <a:lnTo>
                    <a:pt x="563" y="13298"/>
                  </a:lnTo>
                  <a:lnTo>
                    <a:pt x="520" y="13168"/>
                  </a:lnTo>
                  <a:lnTo>
                    <a:pt x="476" y="13016"/>
                  </a:lnTo>
                  <a:lnTo>
                    <a:pt x="455" y="12886"/>
                  </a:lnTo>
                  <a:lnTo>
                    <a:pt x="455" y="12735"/>
                  </a:lnTo>
                  <a:lnTo>
                    <a:pt x="455" y="12605"/>
                  </a:lnTo>
                  <a:lnTo>
                    <a:pt x="476" y="12453"/>
                  </a:lnTo>
                  <a:lnTo>
                    <a:pt x="498" y="12323"/>
                  </a:lnTo>
                  <a:lnTo>
                    <a:pt x="541" y="12172"/>
                  </a:lnTo>
                  <a:lnTo>
                    <a:pt x="606" y="12042"/>
                  </a:lnTo>
                  <a:lnTo>
                    <a:pt x="671" y="11912"/>
                  </a:lnTo>
                  <a:lnTo>
                    <a:pt x="758" y="11803"/>
                  </a:lnTo>
                  <a:lnTo>
                    <a:pt x="845" y="11674"/>
                  </a:lnTo>
                  <a:lnTo>
                    <a:pt x="1191" y="11305"/>
                  </a:lnTo>
                  <a:lnTo>
                    <a:pt x="1538" y="10959"/>
                  </a:lnTo>
                  <a:lnTo>
                    <a:pt x="1906" y="10612"/>
                  </a:lnTo>
                  <a:lnTo>
                    <a:pt x="2296" y="10288"/>
                  </a:lnTo>
                  <a:lnTo>
                    <a:pt x="3075" y="9659"/>
                  </a:lnTo>
                  <a:lnTo>
                    <a:pt x="3855" y="9053"/>
                  </a:lnTo>
                  <a:lnTo>
                    <a:pt x="4959" y="8208"/>
                  </a:lnTo>
                  <a:lnTo>
                    <a:pt x="6086" y="7364"/>
                  </a:lnTo>
                  <a:lnTo>
                    <a:pt x="7212" y="6563"/>
                  </a:lnTo>
                  <a:lnTo>
                    <a:pt x="8338" y="5740"/>
                  </a:lnTo>
                  <a:lnTo>
                    <a:pt x="10222" y="4440"/>
                  </a:lnTo>
                  <a:lnTo>
                    <a:pt x="12106" y="3162"/>
                  </a:lnTo>
                  <a:lnTo>
                    <a:pt x="13990" y="1906"/>
                  </a:lnTo>
                  <a:lnTo>
                    <a:pt x="15918" y="672"/>
                  </a:lnTo>
                  <a:lnTo>
                    <a:pt x="16329" y="434"/>
                  </a:lnTo>
                  <a:lnTo>
                    <a:pt x="16394" y="369"/>
                  </a:lnTo>
                  <a:lnTo>
                    <a:pt x="16437" y="282"/>
                  </a:lnTo>
                  <a:lnTo>
                    <a:pt x="16437" y="195"/>
                  </a:lnTo>
                  <a:lnTo>
                    <a:pt x="16394" y="131"/>
                  </a:lnTo>
                  <a:lnTo>
                    <a:pt x="16351" y="66"/>
                  </a:lnTo>
                  <a:lnTo>
                    <a:pt x="16264" y="22"/>
                  </a:lnTo>
                  <a:lnTo>
                    <a:pt x="1619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76"/>
            <p:cNvSpPr/>
            <p:nvPr/>
          </p:nvSpPr>
          <p:spPr>
            <a:xfrm>
              <a:off x="4525725" y="-1765675"/>
              <a:ext cx="316750" cy="209025"/>
            </a:xfrm>
            <a:custGeom>
              <a:avLst/>
              <a:gdLst/>
              <a:ahLst/>
              <a:cxnLst/>
              <a:rect l="l" t="t" r="r" b="b"/>
              <a:pathLst>
                <a:path w="12670" h="8361" extrusionOk="0">
                  <a:moveTo>
                    <a:pt x="12366" y="1"/>
                  </a:moveTo>
                  <a:lnTo>
                    <a:pt x="12279" y="44"/>
                  </a:lnTo>
                  <a:lnTo>
                    <a:pt x="11586" y="607"/>
                  </a:lnTo>
                  <a:lnTo>
                    <a:pt x="10893" y="1127"/>
                  </a:lnTo>
                  <a:lnTo>
                    <a:pt x="10157" y="1625"/>
                  </a:lnTo>
                  <a:lnTo>
                    <a:pt x="9421" y="2102"/>
                  </a:lnTo>
                  <a:lnTo>
                    <a:pt x="7905" y="3011"/>
                  </a:lnTo>
                  <a:lnTo>
                    <a:pt x="7168" y="3488"/>
                  </a:lnTo>
                  <a:lnTo>
                    <a:pt x="6432" y="3942"/>
                  </a:lnTo>
                  <a:lnTo>
                    <a:pt x="4873" y="4982"/>
                  </a:lnTo>
                  <a:lnTo>
                    <a:pt x="3292" y="6000"/>
                  </a:lnTo>
                  <a:lnTo>
                    <a:pt x="1711" y="6996"/>
                  </a:lnTo>
                  <a:lnTo>
                    <a:pt x="910" y="7472"/>
                  </a:lnTo>
                  <a:lnTo>
                    <a:pt x="108" y="7927"/>
                  </a:lnTo>
                  <a:lnTo>
                    <a:pt x="43" y="7992"/>
                  </a:lnTo>
                  <a:lnTo>
                    <a:pt x="0" y="8079"/>
                  </a:lnTo>
                  <a:lnTo>
                    <a:pt x="0" y="8165"/>
                  </a:lnTo>
                  <a:lnTo>
                    <a:pt x="43" y="8230"/>
                  </a:lnTo>
                  <a:lnTo>
                    <a:pt x="87" y="8295"/>
                  </a:lnTo>
                  <a:lnTo>
                    <a:pt x="152" y="8339"/>
                  </a:lnTo>
                  <a:lnTo>
                    <a:pt x="238" y="8360"/>
                  </a:lnTo>
                  <a:lnTo>
                    <a:pt x="347" y="8317"/>
                  </a:lnTo>
                  <a:lnTo>
                    <a:pt x="1169" y="7841"/>
                  </a:lnTo>
                  <a:lnTo>
                    <a:pt x="1992" y="7364"/>
                  </a:lnTo>
                  <a:lnTo>
                    <a:pt x="3595" y="6346"/>
                  </a:lnTo>
                  <a:lnTo>
                    <a:pt x="5198" y="5307"/>
                  </a:lnTo>
                  <a:lnTo>
                    <a:pt x="6800" y="4246"/>
                  </a:lnTo>
                  <a:lnTo>
                    <a:pt x="7537" y="3769"/>
                  </a:lnTo>
                  <a:lnTo>
                    <a:pt x="8273" y="3314"/>
                  </a:lnTo>
                  <a:lnTo>
                    <a:pt x="9767" y="2405"/>
                  </a:lnTo>
                  <a:lnTo>
                    <a:pt x="10503" y="1928"/>
                  </a:lnTo>
                  <a:lnTo>
                    <a:pt x="11218" y="1430"/>
                  </a:lnTo>
                  <a:lnTo>
                    <a:pt x="11911" y="910"/>
                  </a:lnTo>
                  <a:lnTo>
                    <a:pt x="12604" y="369"/>
                  </a:lnTo>
                  <a:lnTo>
                    <a:pt x="12647" y="282"/>
                  </a:lnTo>
                  <a:lnTo>
                    <a:pt x="12669" y="217"/>
                  </a:lnTo>
                  <a:lnTo>
                    <a:pt x="12647" y="131"/>
                  </a:lnTo>
                  <a:lnTo>
                    <a:pt x="12604" y="66"/>
                  </a:lnTo>
                  <a:lnTo>
                    <a:pt x="12539" y="22"/>
                  </a:lnTo>
                  <a:lnTo>
                    <a:pt x="1245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76"/>
            <p:cNvSpPr/>
            <p:nvPr/>
          </p:nvSpPr>
          <p:spPr>
            <a:xfrm>
              <a:off x="4827275" y="-2260525"/>
              <a:ext cx="386600" cy="299425"/>
            </a:xfrm>
            <a:custGeom>
              <a:avLst/>
              <a:gdLst/>
              <a:ahLst/>
              <a:cxnLst/>
              <a:rect l="l" t="t" r="r" b="b"/>
              <a:pathLst>
                <a:path w="15464" h="11977" extrusionOk="0">
                  <a:moveTo>
                    <a:pt x="14836" y="455"/>
                  </a:moveTo>
                  <a:lnTo>
                    <a:pt x="14901" y="477"/>
                  </a:lnTo>
                  <a:lnTo>
                    <a:pt x="14944" y="520"/>
                  </a:lnTo>
                  <a:lnTo>
                    <a:pt x="14987" y="564"/>
                  </a:lnTo>
                  <a:lnTo>
                    <a:pt x="15009" y="607"/>
                  </a:lnTo>
                  <a:lnTo>
                    <a:pt x="15030" y="694"/>
                  </a:lnTo>
                  <a:lnTo>
                    <a:pt x="15030" y="780"/>
                  </a:lnTo>
                  <a:lnTo>
                    <a:pt x="14987" y="975"/>
                  </a:lnTo>
                  <a:lnTo>
                    <a:pt x="14901" y="1170"/>
                  </a:lnTo>
                  <a:lnTo>
                    <a:pt x="14792" y="1343"/>
                  </a:lnTo>
                  <a:lnTo>
                    <a:pt x="14662" y="1538"/>
                  </a:lnTo>
                  <a:lnTo>
                    <a:pt x="14511" y="1690"/>
                  </a:lnTo>
                  <a:lnTo>
                    <a:pt x="14273" y="1950"/>
                  </a:lnTo>
                  <a:lnTo>
                    <a:pt x="13926" y="2253"/>
                  </a:lnTo>
                  <a:lnTo>
                    <a:pt x="13558" y="2513"/>
                  </a:lnTo>
                  <a:lnTo>
                    <a:pt x="12800" y="3033"/>
                  </a:lnTo>
                  <a:lnTo>
                    <a:pt x="12345" y="3336"/>
                  </a:lnTo>
                  <a:lnTo>
                    <a:pt x="11912" y="3661"/>
                  </a:lnTo>
                  <a:lnTo>
                    <a:pt x="11046" y="4310"/>
                  </a:lnTo>
                  <a:lnTo>
                    <a:pt x="10201" y="4982"/>
                  </a:lnTo>
                  <a:lnTo>
                    <a:pt x="9335" y="5631"/>
                  </a:lnTo>
                  <a:lnTo>
                    <a:pt x="7581" y="6909"/>
                  </a:lnTo>
                  <a:lnTo>
                    <a:pt x="6693" y="7559"/>
                  </a:lnTo>
                  <a:lnTo>
                    <a:pt x="5848" y="8208"/>
                  </a:lnTo>
                  <a:lnTo>
                    <a:pt x="5372" y="8598"/>
                  </a:lnTo>
                  <a:lnTo>
                    <a:pt x="4938" y="8988"/>
                  </a:lnTo>
                  <a:lnTo>
                    <a:pt x="4484" y="9400"/>
                  </a:lnTo>
                  <a:lnTo>
                    <a:pt x="4051" y="9789"/>
                  </a:lnTo>
                  <a:lnTo>
                    <a:pt x="3444" y="10288"/>
                  </a:lnTo>
                  <a:lnTo>
                    <a:pt x="3119" y="10526"/>
                  </a:lnTo>
                  <a:lnTo>
                    <a:pt x="2794" y="10764"/>
                  </a:lnTo>
                  <a:lnTo>
                    <a:pt x="2470" y="10981"/>
                  </a:lnTo>
                  <a:lnTo>
                    <a:pt x="2123" y="11175"/>
                  </a:lnTo>
                  <a:lnTo>
                    <a:pt x="1755" y="11349"/>
                  </a:lnTo>
                  <a:lnTo>
                    <a:pt x="1387" y="11457"/>
                  </a:lnTo>
                  <a:lnTo>
                    <a:pt x="1127" y="11500"/>
                  </a:lnTo>
                  <a:lnTo>
                    <a:pt x="954" y="11522"/>
                  </a:lnTo>
                  <a:lnTo>
                    <a:pt x="802" y="11500"/>
                  </a:lnTo>
                  <a:lnTo>
                    <a:pt x="650" y="11479"/>
                  </a:lnTo>
                  <a:lnTo>
                    <a:pt x="585" y="11435"/>
                  </a:lnTo>
                  <a:lnTo>
                    <a:pt x="542" y="11392"/>
                  </a:lnTo>
                  <a:lnTo>
                    <a:pt x="499" y="11349"/>
                  </a:lnTo>
                  <a:lnTo>
                    <a:pt x="477" y="11284"/>
                  </a:lnTo>
                  <a:lnTo>
                    <a:pt x="456" y="11219"/>
                  </a:lnTo>
                  <a:lnTo>
                    <a:pt x="477" y="11132"/>
                  </a:lnTo>
                  <a:lnTo>
                    <a:pt x="521" y="11002"/>
                  </a:lnTo>
                  <a:lnTo>
                    <a:pt x="607" y="10872"/>
                  </a:lnTo>
                  <a:lnTo>
                    <a:pt x="715" y="10764"/>
                  </a:lnTo>
                  <a:lnTo>
                    <a:pt x="824" y="10656"/>
                  </a:lnTo>
                  <a:lnTo>
                    <a:pt x="1084" y="10461"/>
                  </a:lnTo>
                  <a:lnTo>
                    <a:pt x="1192" y="10353"/>
                  </a:lnTo>
                  <a:lnTo>
                    <a:pt x="1238" y="10297"/>
                  </a:lnTo>
                  <a:lnTo>
                    <a:pt x="1238" y="10297"/>
                  </a:lnTo>
                  <a:lnTo>
                    <a:pt x="1257" y="10288"/>
                  </a:lnTo>
                  <a:lnTo>
                    <a:pt x="2188" y="9551"/>
                  </a:lnTo>
                  <a:lnTo>
                    <a:pt x="3119" y="8815"/>
                  </a:lnTo>
                  <a:lnTo>
                    <a:pt x="4982" y="7386"/>
                  </a:lnTo>
                  <a:lnTo>
                    <a:pt x="6866" y="5978"/>
                  </a:lnTo>
                  <a:lnTo>
                    <a:pt x="8750" y="4570"/>
                  </a:lnTo>
                  <a:lnTo>
                    <a:pt x="10483" y="3249"/>
                  </a:lnTo>
                  <a:lnTo>
                    <a:pt x="12215" y="1950"/>
                  </a:lnTo>
                  <a:lnTo>
                    <a:pt x="12735" y="1560"/>
                  </a:lnTo>
                  <a:lnTo>
                    <a:pt x="13168" y="1257"/>
                  </a:lnTo>
                  <a:lnTo>
                    <a:pt x="13644" y="954"/>
                  </a:lnTo>
                  <a:lnTo>
                    <a:pt x="14099" y="672"/>
                  </a:lnTo>
                  <a:lnTo>
                    <a:pt x="14316" y="564"/>
                  </a:lnTo>
                  <a:lnTo>
                    <a:pt x="14532" y="499"/>
                  </a:lnTo>
                  <a:lnTo>
                    <a:pt x="14706" y="455"/>
                  </a:lnTo>
                  <a:close/>
                  <a:moveTo>
                    <a:pt x="14792" y="1"/>
                  </a:moveTo>
                  <a:lnTo>
                    <a:pt x="14662" y="22"/>
                  </a:lnTo>
                  <a:lnTo>
                    <a:pt x="14511" y="44"/>
                  </a:lnTo>
                  <a:lnTo>
                    <a:pt x="14251" y="109"/>
                  </a:lnTo>
                  <a:lnTo>
                    <a:pt x="13991" y="217"/>
                  </a:lnTo>
                  <a:lnTo>
                    <a:pt x="13753" y="347"/>
                  </a:lnTo>
                  <a:lnTo>
                    <a:pt x="13536" y="477"/>
                  </a:lnTo>
                  <a:lnTo>
                    <a:pt x="13298" y="607"/>
                  </a:lnTo>
                  <a:lnTo>
                    <a:pt x="12865" y="932"/>
                  </a:lnTo>
                  <a:lnTo>
                    <a:pt x="12432" y="1235"/>
                  </a:lnTo>
                  <a:lnTo>
                    <a:pt x="10374" y="2751"/>
                  </a:lnTo>
                  <a:lnTo>
                    <a:pt x="8122" y="4484"/>
                  </a:lnTo>
                  <a:lnTo>
                    <a:pt x="5870" y="6194"/>
                  </a:lnTo>
                  <a:lnTo>
                    <a:pt x="3379" y="8057"/>
                  </a:lnTo>
                  <a:lnTo>
                    <a:pt x="2145" y="8988"/>
                  </a:lnTo>
                  <a:lnTo>
                    <a:pt x="932" y="9963"/>
                  </a:lnTo>
                  <a:lnTo>
                    <a:pt x="867" y="10028"/>
                  </a:lnTo>
                  <a:lnTo>
                    <a:pt x="867" y="10049"/>
                  </a:lnTo>
                  <a:lnTo>
                    <a:pt x="867" y="10049"/>
                  </a:lnTo>
                  <a:lnTo>
                    <a:pt x="802" y="10114"/>
                  </a:lnTo>
                  <a:lnTo>
                    <a:pt x="694" y="10223"/>
                  </a:lnTo>
                  <a:lnTo>
                    <a:pt x="477" y="10417"/>
                  </a:lnTo>
                  <a:lnTo>
                    <a:pt x="347" y="10526"/>
                  </a:lnTo>
                  <a:lnTo>
                    <a:pt x="261" y="10634"/>
                  </a:lnTo>
                  <a:lnTo>
                    <a:pt x="152" y="10742"/>
                  </a:lnTo>
                  <a:lnTo>
                    <a:pt x="87" y="10894"/>
                  </a:lnTo>
                  <a:lnTo>
                    <a:pt x="22" y="11024"/>
                  </a:lnTo>
                  <a:lnTo>
                    <a:pt x="1" y="11175"/>
                  </a:lnTo>
                  <a:lnTo>
                    <a:pt x="22" y="11327"/>
                  </a:lnTo>
                  <a:lnTo>
                    <a:pt x="44" y="11457"/>
                  </a:lnTo>
                  <a:lnTo>
                    <a:pt x="109" y="11587"/>
                  </a:lnTo>
                  <a:lnTo>
                    <a:pt x="196" y="11695"/>
                  </a:lnTo>
                  <a:lnTo>
                    <a:pt x="304" y="11782"/>
                  </a:lnTo>
                  <a:lnTo>
                    <a:pt x="434" y="11868"/>
                  </a:lnTo>
                  <a:lnTo>
                    <a:pt x="585" y="11912"/>
                  </a:lnTo>
                  <a:lnTo>
                    <a:pt x="737" y="11955"/>
                  </a:lnTo>
                  <a:lnTo>
                    <a:pt x="889" y="11977"/>
                  </a:lnTo>
                  <a:lnTo>
                    <a:pt x="1192" y="11977"/>
                  </a:lnTo>
                  <a:lnTo>
                    <a:pt x="1343" y="11955"/>
                  </a:lnTo>
                  <a:lnTo>
                    <a:pt x="1668" y="11868"/>
                  </a:lnTo>
                  <a:lnTo>
                    <a:pt x="1972" y="11739"/>
                  </a:lnTo>
                  <a:lnTo>
                    <a:pt x="2253" y="11609"/>
                  </a:lnTo>
                  <a:lnTo>
                    <a:pt x="2535" y="11457"/>
                  </a:lnTo>
                  <a:lnTo>
                    <a:pt x="2794" y="11284"/>
                  </a:lnTo>
                  <a:lnTo>
                    <a:pt x="3141" y="11067"/>
                  </a:lnTo>
                  <a:lnTo>
                    <a:pt x="3466" y="10829"/>
                  </a:lnTo>
                  <a:lnTo>
                    <a:pt x="4094" y="10331"/>
                  </a:lnTo>
                  <a:lnTo>
                    <a:pt x="4700" y="9811"/>
                  </a:lnTo>
                  <a:lnTo>
                    <a:pt x="5307" y="9270"/>
                  </a:lnTo>
                  <a:lnTo>
                    <a:pt x="6043" y="8642"/>
                  </a:lnTo>
                  <a:lnTo>
                    <a:pt x="6823" y="8035"/>
                  </a:lnTo>
                  <a:lnTo>
                    <a:pt x="7602" y="7451"/>
                  </a:lnTo>
                  <a:lnTo>
                    <a:pt x="8382" y="6887"/>
                  </a:lnTo>
                  <a:lnTo>
                    <a:pt x="9486" y="6064"/>
                  </a:lnTo>
                  <a:lnTo>
                    <a:pt x="10591" y="5242"/>
                  </a:lnTo>
                  <a:lnTo>
                    <a:pt x="11111" y="4852"/>
                  </a:lnTo>
                  <a:lnTo>
                    <a:pt x="11609" y="4462"/>
                  </a:lnTo>
                  <a:lnTo>
                    <a:pt x="12107" y="4072"/>
                  </a:lnTo>
                  <a:lnTo>
                    <a:pt x="12627" y="3682"/>
                  </a:lnTo>
                  <a:lnTo>
                    <a:pt x="13385" y="3184"/>
                  </a:lnTo>
                  <a:lnTo>
                    <a:pt x="13796" y="2924"/>
                  </a:lnTo>
                  <a:lnTo>
                    <a:pt x="14164" y="2643"/>
                  </a:lnTo>
                  <a:lnTo>
                    <a:pt x="14532" y="2340"/>
                  </a:lnTo>
                  <a:lnTo>
                    <a:pt x="14684" y="2166"/>
                  </a:lnTo>
                  <a:lnTo>
                    <a:pt x="14857" y="1993"/>
                  </a:lnTo>
                  <a:lnTo>
                    <a:pt x="14987" y="1820"/>
                  </a:lnTo>
                  <a:lnTo>
                    <a:pt x="15117" y="1625"/>
                  </a:lnTo>
                  <a:lnTo>
                    <a:pt x="15247" y="1430"/>
                  </a:lnTo>
                  <a:lnTo>
                    <a:pt x="15334" y="1213"/>
                  </a:lnTo>
                  <a:lnTo>
                    <a:pt x="15420" y="954"/>
                  </a:lnTo>
                  <a:lnTo>
                    <a:pt x="15442" y="824"/>
                  </a:lnTo>
                  <a:lnTo>
                    <a:pt x="15464" y="694"/>
                  </a:lnTo>
                  <a:lnTo>
                    <a:pt x="15464" y="564"/>
                  </a:lnTo>
                  <a:lnTo>
                    <a:pt x="15442" y="434"/>
                  </a:lnTo>
                  <a:lnTo>
                    <a:pt x="15377" y="304"/>
                  </a:lnTo>
                  <a:lnTo>
                    <a:pt x="15290" y="196"/>
                  </a:lnTo>
                  <a:lnTo>
                    <a:pt x="15182" y="109"/>
                  </a:lnTo>
                  <a:lnTo>
                    <a:pt x="15074" y="44"/>
                  </a:lnTo>
                  <a:lnTo>
                    <a:pt x="14922" y="22"/>
                  </a:lnTo>
                  <a:lnTo>
                    <a:pt x="1479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76"/>
            <p:cNvSpPr/>
            <p:nvPr/>
          </p:nvSpPr>
          <p:spPr>
            <a:xfrm>
              <a:off x="4913900" y="-2153875"/>
              <a:ext cx="386075" cy="299450"/>
            </a:xfrm>
            <a:custGeom>
              <a:avLst/>
              <a:gdLst/>
              <a:ahLst/>
              <a:cxnLst/>
              <a:rect l="l" t="t" r="r" b="b"/>
              <a:pathLst>
                <a:path w="15443" h="11978" extrusionOk="0">
                  <a:moveTo>
                    <a:pt x="14814" y="456"/>
                  </a:moveTo>
                  <a:lnTo>
                    <a:pt x="14879" y="477"/>
                  </a:lnTo>
                  <a:lnTo>
                    <a:pt x="14922" y="499"/>
                  </a:lnTo>
                  <a:lnTo>
                    <a:pt x="14966" y="542"/>
                  </a:lnTo>
                  <a:lnTo>
                    <a:pt x="14987" y="607"/>
                  </a:lnTo>
                  <a:lnTo>
                    <a:pt x="15009" y="694"/>
                  </a:lnTo>
                  <a:lnTo>
                    <a:pt x="15009" y="781"/>
                  </a:lnTo>
                  <a:lnTo>
                    <a:pt x="14966" y="976"/>
                  </a:lnTo>
                  <a:lnTo>
                    <a:pt x="14879" y="1149"/>
                  </a:lnTo>
                  <a:lnTo>
                    <a:pt x="14771" y="1344"/>
                  </a:lnTo>
                  <a:lnTo>
                    <a:pt x="14641" y="1517"/>
                  </a:lnTo>
                  <a:lnTo>
                    <a:pt x="14489" y="1690"/>
                  </a:lnTo>
                  <a:lnTo>
                    <a:pt x="14251" y="1950"/>
                  </a:lnTo>
                  <a:lnTo>
                    <a:pt x="13904" y="2232"/>
                  </a:lnTo>
                  <a:lnTo>
                    <a:pt x="13536" y="2513"/>
                  </a:lnTo>
                  <a:lnTo>
                    <a:pt x="12778" y="3033"/>
                  </a:lnTo>
                  <a:lnTo>
                    <a:pt x="12323" y="3336"/>
                  </a:lnTo>
                  <a:lnTo>
                    <a:pt x="11890" y="3661"/>
                  </a:lnTo>
                  <a:lnTo>
                    <a:pt x="11024" y="4311"/>
                  </a:lnTo>
                  <a:lnTo>
                    <a:pt x="10179" y="4982"/>
                  </a:lnTo>
                  <a:lnTo>
                    <a:pt x="9313" y="5632"/>
                  </a:lnTo>
                  <a:lnTo>
                    <a:pt x="7559" y="6888"/>
                  </a:lnTo>
                  <a:lnTo>
                    <a:pt x="6671" y="7538"/>
                  </a:lnTo>
                  <a:lnTo>
                    <a:pt x="5826" y="8209"/>
                  </a:lnTo>
                  <a:lnTo>
                    <a:pt x="5372" y="8599"/>
                  </a:lnTo>
                  <a:lnTo>
                    <a:pt x="4917" y="8989"/>
                  </a:lnTo>
                  <a:lnTo>
                    <a:pt x="4462" y="9378"/>
                  </a:lnTo>
                  <a:lnTo>
                    <a:pt x="4029" y="9768"/>
                  </a:lnTo>
                  <a:lnTo>
                    <a:pt x="3423" y="10288"/>
                  </a:lnTo>
                  <a:lnTo>
                    <a:pt x="3119" y="10526"/>
                  </a:lnTo>
                  <a:lnTo>
                    <a:pt x="2773" y="10764"/>
                  </a:lnTo>
                  <a:lnTo>
                    <a:pt x="2448" y="10981"/>
                  </a:lnTo>
                  <a:lnTo>
                    <a:pt x="2102" y="11176"/>
                  </a:lnTo>
                  <a:lnTo>
                    <a:pt x="1733" y="11349"/>
                  </a:lnTo>
                  <a:lnTo>
                    <a:pt x="1365" y="11457"/>
                  </a:lnTo>
                  <a:lnTo>
                    <a:pt x="1105" y="11501"/>
                  </a:lnTo>
                  <a:lnTo>
                    <a:pt x="932" y="11522"/>
                  </a:lnTo>
                  <a:lnTo>
                    <a:pt x="780" y="11501"/>
                  </a:lnTo>
                  <a:lnTo>
                    <a:pt x="629" y="11457"/>
                  </a:lnTo>
                  <a:lnTo>
                    <a:pt x="564" y="11436"/>
                  </a:lnTo>
                  <a:lnTo>
                    <a:pt x="521" y="11392"/>
                  </a:lnTo>
                  <a:lnTo>
                    <a:pt x="477" y="11349"/>
                  </a:lnTo>
                  <a:lnTo>
                    <a:pt x="456" y="11284"/>
                  </a:lnTo>
                  <a:lnTo>
                    <a:pt x="434" y="11219"/>
                  </a:lnTo>
                  <a:lnTo>
                    <a:pt x="456" y="11133"/>
                  </a:lnTo>
                  <a:lnTo>
                    <a:pt x="499" y="11003"/>
                  </a:lnTo>
                  <a:lnTo>
                    <a:pt x="586" y="10873"/>
                  </a:lnTo>
                  <a:lnTo>
                    <a:pt x="694" y="10764"/>
                  </a:lnTo>
                  <a:lnTo>
                    <a:pt x="802" y="10656"/>
                  </a:lnTo>
                  <a:lnTo>
                    <a:pt x="1062" y="10440"/>
                  </a:lnTo>
                  <a:lnTo>
                    <a:pt x="1170" y="10331"/>
                  </a:lnTo>
                  <a:lnTo>
                    <a:pt x="1235" y="10266"/>
                  </a:lnTo>
                  <a:lnTo>
                    <a:pt x="2167" y="9552"/>
                  </a:lnTo>
                  <a:lnTo>
                    <a:pt x="3098" y="8815"/>
                  </a:lnTo>
                  <a:lnTo>
                    <a:pt x="4960" y="7386"/>
                  </a:lnTo>
                  <a:lnTo>
                    <a:pt x="6844" y="5978"/>
                  </a:lnTo>
                  <a:lnTo>
                    <a:pt x="8728" y="4549"/>
                  </a:lnTo>
                  <a:lnTo>
                    <a:pt x="10461" y="3249"/>
                  </a:lnTo>
                  <a:lnTo>
                    <a:pt x="12194" y="1950"/>
                  </a:lnTo>
                  <a:lnTo>
                    <a:pt x="12713" y="1560"/>
                  </a:lnTo>
                  <a:lnTo>
                    <a:pt x="13146" y="1257"/>
                  </a:lnTo>
                  <a:lnTo>
                    <a:pt x="13623" y="932"/>
                  </a:lnTo>
                  <a:lnTo>
                    <a:pt x="14099" y="672"/>
                  </a:lnTo>
                  <a:lnTo>
                    <a:pt x="14316" y="564"/>
                  </a:lnTo>
                  <a:lnTo>
                    <a:pt x="14511" y="499"/>
                  </a:lnTo>
                  <a:lnTo>
                    <a:pt x="14684" y="456"/>
                  </a:lnTo>
                  <a:close/>
                  <a:moveTo>
                    <a:pt x="14771" y="1"/>
                  </a:moveTo>
                  <a:lnTo>
                    <a:pt x="14641" y="23"/>
                  </a:lnTo>
                  <a:lnTo>
                    <a:pt x="14489" y="44"/>
                  </a:lnTo>
                  <a:lnTo>
                    <a:pt x="14229" y="109"/>
                  </a:lnTo>
                  <a:lnTo>
                    <a:pt x="13991" y="218"/>
                  </a:lnTo>
                  <a:lnTo>
                    <a:pt x="13731" y="326"/>
                  </a:lnTo>
                  <a:lnTo>
                    <a:pt x="13515" y="456"/>
                  </a:lnTo>
                  <a:lnTo>
                    <a:pt x="13276" y="607"/>
                  </a:lnTo>
                  <a:lnTo>
                    <a:pt x="12843" y="932"/>
                  </a:lnTo>
                  <a:lnTo>
                    <a:pt x="12410" y="1235"/>
                  </a:lnTo>
                  <a:lnTo>
                    <a:pt x="10353" y="2751"/>
                  </a:lnTo>
                  <a:lnTo>
                    <a:pt x="8100" y="4484"/>
                  </a:lnTo>
                  <a:lnTo>
                    <a:pt x="5848" y="6195"/>
                  </a:lnTo>
                  <a:lnTo>
                    <a:pt x="3358" y="8057"/>
                  </a:lnTo>
                  <a:lnTo>
                    <a:pt x="2123" y="8989"/>
                  </a:lnTo>
                  <a:lnTo>
                    <a:pt x="910" y="9963"/>
                  </a:lnTo>
                  <a:lnTo>
                    <a:pt x="867" y="10028"/>
                  </a:lnTo>
                  <a:lnTo>
                    <a:pt x="867" y="10028"/>
                  </a:lnTo>
                  <a:lnTo>
                    <a:pt x="867" y="10028"/>
                  </a:lnTo>
                  <a:lnTo>
                    <a:pt x="780" y="10115"/>
                  </a:lnTo>
                  <a:lnTo>
                    <a:pt x="694" y="10223"/>
                  </a:lnTo>
                  <a:lnTo>
                    <a:pt x="456" y="10418"/>
                  </a:lnTo>
                  <a:lnTo>
                    <a:pt x="347" y="10526"/>
                  </a:lnTo>
                  <a:lnTo>
                    <a:pt x="239" y="10613"/>
                  </a:lnTo>
                  <a:lnTo>
                    <a:pt x="131" y="10743"/>
                  </a:lnTo>
                  <a:lnTo>
                    <a:pt x="66" y="10894"/>
                  </a:lnTo>
                  <a:lnTo>
                    <a:pt x="22" y="11024"/>
                  </a:lnTo>
                  <a:lnTo>
                    <a:pt x="1" y="11176"/>
                  </a:lnTo>
                  <a:lnTo>
                    <a:pt x="1" y="11306"/>
                  </a:lnTo>
                  <a:lnTo>
                    <a:pt x="22" y="11457"/>
                  </a:lnTo>
                  <a:lnTo>
                    <a:pt x="87" y="11566"/>
                  </a:lnTo>
                  <a:lnTo>
                    <a:pt x="174" y="11696"/>
                  </a:lnTo>
                  <a:lnTo>
                    <a:pt x="282" y="11782"/>
                  </a:lnTo>
                  <a:lnTo>
                    <a:pt x="412" y="11847"/>
                  </a:lnTo>
                  <a:lnTo>
                    <a:pt x="564" y="11912"/>
                  </a:lnTo>
                  <a:lnTo>
                    <a:pt x="716" y="11955"/>
                  </a:lnTo>
                  <a:lnTo>
                    <a:pt x="867" y="11977"/>
                  </a:lnTo>
                  <a:lnTo>
                    <a:pt x="1019" y="11977"/>
                  </a:lnTo>
                  <a:lnTo>
                    <a:pt x="1170" y="11955"/>
                  </a:lnTo>
                  <a:lnTo>
                    <a:pt x="1344" y="11934"/>
                  </a:lnTo>
                  <a:lnTo>
                    <a:pt x="1647" y="11869"/>
                  </a:lnTo>
                  <a:lnTo>
                    <a:pt x="1950" y="11739"/>
                  </a:lnTo>
                  <a:lnTo>
                    <a:pt x="2231" y="11609"/>
                  </a:lnTo>
                  <a:lnTo>
                    <a:pt x="2513" y="11457"/>
                  </a:lnTo>
                  <a:lnTo>
                    <a:pt x="2773" y="11284"/>
                  </a:lnTo>
                  <a:lnTo>
                    <a:pt x="3119" y="11068"/>
                  </a:lnTo>
                  <a:lnTo>
                    <a:pt x="3444" y="10829"/>
                  </a:lnTo>
                  <a:lnTo>
                    <a:pt x="4072" y="10331"/>
                  </a:lnTo>
                  <a:lnTo>
                    <a:pt x="4679" y="9811"/>
                  </a:lnTo>
                  <a:lnTo>
                    <a:pt x="5285" y="9270"/>
                  </a:lnTo>
                  <a:lnTo>
                    <a:pt x="6043" y="8642"/>
                  </a:lnTo>
                  <a:lnTo>
                    <a:pt x="6801" y="8036"/>
                  </a:lnTo>
                  <a:lnTo>
                    <a:pt x="7581" y="7451"/>
                  </a:lnTo>
                  <a:lnTo>
                    <a:pt x="8360" y="6866"/>
                  </a:lnTo>
                  <a:lnTo>
                    <a:pt x="9465" y="6065"/>
                  </a:lnTo>
                  <a:lnTo>
                    <a:pt x="10591" y="5242"/>
                  </a:lnTo>
                  <a:lnTo>
                    <a:pt x="11089" y="4852"/>
                  </a:lnTo>
                  <a:lnTo>
                    <a:pt x="11587" y="4462"/>
                  </a:lnTo>
                  <a:lnTo>
                    <a:pt x="12085" y="4072"/>
                  </a:lnTo>
                  <a:lnTo>
                    <a:pt x="12605" y="3683"/>
                  </a:lnTo>
                  <a:lnTo>
                    <a:pt x="13385" y="3185"/>
                  </a:lnTo>
                  <a:lnTo>
                    <a:pt x="13774" y="2903"/>
                  </a:lnTo>
                  <a:lnTo>
                    <a:pt x="14143" y="2621"/>
                  </a:lnTo>
                  <a:lnTo>
                    <a:pt x="14511" y="2318"/>
                  </a:lnTo>
                  <a:lnTo>
                    <a:pt x="14662" y="2167"/>
                  </a:lnTo>
                  <a:lnTo>
                    <a:pt x="14836" y="1993"/>
                  </a:lnTo>
                  <a:lnTo>
                    <a:pt x="14966" y="1820"/>
                  </a:lnTo>
                  <a:lnTo>
                    <a:pt x="15096" y="1625"/>
                  </a:lnTo>
                  <a:lnTo>
                    <a:pt x="15225" y="1430"/>
                  </a:lnTo>
                  <a:lnTo>
                    <a:pt x="15312" y="1214"/>
                  </a:lnTo>
                  <a:lnTo>
                    <a:pt x="15399" y="954"/>
                  </a:lnTo>
                  <a:lnTo>
                    <a:pt x="15442" y="824"/>
                  </a:lnTo>
                  <a:lnTo>
                    <a:pt x="15442" y="694"/>
                  </a:lnTo>
                  <a:lnTo>
                    <a:pt x="15442" y="542"/>
                  </a:lnTo>
                  <a:lnTo>
                    <a:pt x="15420" y="412"/>
                  </a:lnTo>
                  <a:lnTo>
                    <a:pt x="15355" y="304"/>
                  </a:lnTo>
                  <a:lnTo>
                    <a:pt x="15269" y="196"/>
                  </a:lnTo>
                  <a:lnTo>
                    <a:pt x="15161" y="109"/>
                  </a:lnTo>
                  <a:lnTo>
                    <a:pt x="15052" y="44"/>
                  </a:lnTo>
                  <a:lnTo>
                    <a:pt x="14922" y="23"/>
                  </a:lnTo>
                  <a:lnTo>
                    <a:pt x="1477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76"/>
            <p:cNvSpPr/>
            <p:nvPr/>
          </p:nvSpPr>
          <p:spPr>
            <a:xfrm>
              <a:off x="5008650" y="-2047200"/>
              <a:ext cx="386600" cy="299425"/>
            </a:xfrm>
            <a:custGeom>
              <a:avLst/>
              <a:gdLst/>
              <a:ahLst/>
              <a:cxnLst/>
              <a:rect l="l" t="t" r="r" b="b"/>
              <a:pathLst>
                <a:path w="15464" h="11977" extrusionOk="0">
                  <a:moveTo>
                    <a:pt x="14836" y="455"/>
                  </a:moveTo>
                  <a:lnTo>
                    <a:pt x="14901" y="477"/>
                  </a:lnTo>
                  <a:lnTo>
                    <a:pt x="14944" y="498"/>
                  </a:lnTo>
                  <a:lnTo>
                    <a:pt x="14987" y="542"/>
                  </a:lnTo>
                  <a:lnTo>
                    <a:pt x="15009" y="607"/>
                  </a:lnTo>
                  <a:lnTo>
                    <a:pt x="15030" y="693"/>
                  </a:lnTo>
                  <a:lnTo>
                    <a:pt x="15030" y="780"/>
                  </a:lnTo>
                  <a:lnTo>
                    <a:pt x="14987" y="953"/>
                  </a:lnTo>
                  <a:lnTo>
                    <a:pt x="14901" y="1148"/>
                  </a:lnTo>
                  <a:lnTo>
                    <a:pt x="14792" y="1343"/>
                  </a:lnTo>
                  <a:lnTo>
                    <a:pt x="14662" y="1516"/>
                  </a:lnTo>
                  <a:lnTo>
                    <a:pt x="14511" y="1690"/>
                  </a:lnTo>
                  <a:lnTo>
                    <a:pt x="14272" y="1949"/>
                  </a:lnTo>
                  <a:lnTo>
                    <a:pt x="13904" y="2231"/>
                  </a:lnTo>
                  <a:lnTo>
                    <a:pt x="13536" y="2513"/>
                  </a:lnTo>
                  <a:lnTo>
                    <a:pt x="12800" y="3032"/>
                  </a:lnTo>
                  <a:lnTo>
                    <a:pt x="12345" y="3335"/>
                  </a:lnTo>
                  <a:lnTo>
                    <a:pt x="11912" y="3639"/>
                  </a:lnTo>
                  <a:lnTo>
                    <a:pt x="11046" y="4310"/>
                  </a:lnTo>
                  <a:lnTo>
                    <a:pt x="10201" y="4960"/>
                  </a:lnTo>
                  <a:lnTo>
                    <a:pt x="9335" y="5609"/>
                  </a:lnTo>
                  <a:lnTo>
                    <a:pt x="7581" y="6887"/>
                  </a:lnTo>
                  <a:lnTo>
                    <a:pt x="6693" y="7537"/>
                  </a:lnTo>
                  <a:lnTo>
                    <a:pt x="5826" y="8208"/>
                  </a:lnTo>
                  <a:lnTo>
                    <a:pt x="5372" y="8576"/>
                  </a:lnTo>
                  <a:lnTo>
                    <a:pt x="4938" y="8988"/>
                  </a:lnTo>
                  <a:lnTo>
                    <a:pt x="4484" y="9378"/>
                  </a:lnTo>
                  <a:lnTo>
                    <a:pt x="4051" y="9768"/>
                  </a:lnTo>
                  <a:lnTo>
                    <a:pt x="3444" y="10266"/>
                  </a:lnTo>
                  <a:lnTo>
                    <a:pt x="3119" y="10525"/>
                  </a:lnTo>
                  <a:lnTo>
                    <a:pt x="2794" y="10764"/>
                  </a:lnTo>
                  <a:lnTo>
                    <a:pt x="2470" y="10980"/>
                  </a:lnTo>
                  <a:lnTo>
                    <a:pt x="2123" y="11175"/>
                  </a:lnTo>
                  <a:lnTo>
                    <a:pt x="1755" y="11327"/>
                  </a:lnTo>
                  <a:lnTo>
                    <a:pt x="1387" y="11457"/>
                  </a:lnTo>
                  <a:lnTo>
                    <a:pt x="1127" y="11500"/>
                  </a:lnTo>
                  <a:lnTo>
                    <a:pt x="802" y="11500"/>
                  </a:lnTo>
                  <a:lnTo>
                    <a:pt x="650" y="11457"/>
                  </a:lnTo>
                  <a:lnTo>
                    <a:pt x="585" y="11435"/>
                  </a:lnTo>
                  <a:lnTo>
                    <a:pt x="542" y="11392"/>
                  </a:lnTo>
                  <a:lnTo>
                    <a:pt x="499" y="11348"/>
                  </a:lnTo>
                  <a:lnTo>
                    <a:pt x="477" y="11283"/>
                  </a:lnTo>
                  <a:lnTo>
                    <a:pt x="456" y="11219"/>
                  </a:lnTo>
                  <a:lnTo>
                    <a:pt x="477" y="11132"/>
                  </a:lnTo>
                  <a:lnTo>
                    <a:pt x="521" y="10980"/>
                  </a:lnTo>
                  <a:lnTo>
                    <a:pt x="607" y="10872"/>
                  </a:lnTo>
                  <a:lnTo>
                    <a:pt x="694" y="10742"/>
                  </a:lnTo>
                  <a:lnTo>
                    <a:pt x="824" y="10634"/>
                  </a:lnTo>
                  <a:lnTo>
                    <a:pt x="1084" y="10439"/>
                  </a:lnTo>
                  <a:lnTo>
                    <a:pt x="1192" y="10331"/>
                  </a:lnTo>
                  <a:lnTo>
                    <a:pt x="1257" y="10266"/>
                  </a:lnTo>
                  <a:lnTo>
                    <a:pt x="1257" y="10266"/>
                  </a:lnTo>
                  <a:lnTo>
                    <a:pt x="2188" y="9529"/>
                  </a:lnTo>
                  <a:lnTo>
                    <a:pt x="3098" y="8815"/>
                  </a:lnTo>
                  <a:lnTo>
                    <a:pt x="4982" y="7385"/>
                  </a:lnTo>
                  <a:lnTo>
                    <a:pt x="6866" y="5978"/>
                  </a:lnTo>
                  <a:lnTo>
                    <a:pt x="8750" y="4548"/>
                  </a:lnTo>
                  <a:lnTo>
                    <a:pt x="10483" y="3249"/>
                  </a:lnTo>
                  <a:lnTo>
                    <a:pt x="12215" y="1949"/>
                  </a:lnTo>
                  <a:lnTo>
                    <a:pt x="12735" y="1560"/>
                  </a:lnTo>
                  <a:lnTo>
                    <a:pt x="13168" y="1235"/>
                  </a:lnTo>
                  <a:lnTo>
                    <a:pt x="13644" y="932"/>
                  </a:lnTo>
                  <a:lnTo>
                    <a:pt x="14099" y="672"/>
                  </a:lnTo>
                  <a:lnTo>
                    <a:pt x="14316" y="563"/>
                  </a:lnTo>
                  <a:lnTo>
                    <a:pt x="14532" y="498"/>
                  </a:lnTo>
                  <a:lnTo>
                    <a:pt x="14706" y="455"/>
                  </a:lnTo>
                  <a:close/>
                  <a:moveTo>
                    <a:pt x="14641" y="0"/>
                  </a:moveTo>
                  <a:lnTo>
                    <a:pt x="14511" y="44"/>
                  </a:lnTo>
                  <a:lnTo>
                    <a:pt x="14251" y="109"/>
                  </a:lnTo>
                  <a:lnTo>
                    <a:pt x="13991" y="217"/>
                  </a:lnTo>
                  <a:lnTo>
                    <a:pt x="13753" y="325"/>
                  </a:lnTo>
                  <a:lnTo>
                    <a:pt x="13536" y="455"/>
                  </a:lnTo>
                  <a:lnTo>
                    <a:pt x="13298" y="607"/>
                  </a:lnTo>
                  <a:lnTo>
                    <a:pt x="12865" y="910"/>
                  </a:lnTo>
                  <a:lnTo>
                    <a:pt x="12432" y="1235"/>
                  </a:lnTo>
                  <a:lnTo>
                    <a:pt x="10374" y="2751"/>
                  </a:lnTo>
                  <a:lnTo>
                    <a:pt x="8122" y="4462"/>
                  </a:lnTo>
                  <a:lnTo>
                    <a:pt x="5870" y="6194"/>
                  </a:lnTo>
                  <a:lnTo>
                    <a:pt x="3379" y="8057"/>
                  </a:lnTo>
                  <a:lnTo>
                    <a:pt x="2145" y="8988"/>
                  </a:lnTo>
                  <a:lnTo>
                    <a:pt x="932" y="9941"/>
                  </a:lnTo>
                  <a:lnTo>
                    <a:pt x="867" y="10027"/>
                  </a:lnTo>
                  <a:lnTo>
                    <a:pt x="867" y="10036"/>
                  </a:lnTo>
                  <a:lnTo>
                    <a:pt x="802" y="10114"/>
                  </a:lnTo>
                  <a:lnTo>
                    <a:pt x="694" y="10222"/>
                  </a:lnTo>
                  <a:lnTo>
                    <a:pt x="477" y="10417"/>
                  </a:lnTo>
                  <a:lnTo>
                    <a:pt x="347" y="10504"/>
                  </a:lnTo>
                  <a:lnTo>
                    <a:pt x="261" y="10612"/>
                  </a:lnTo>
                  <a:lnTo>
                    <a:pt x="152" y="10742"/>
                  </a:lnTo>
                  <a:lnTo>
                    <a:pt x="87" y="10872"/>
                  </a:lnTo>
                  <a:lnTo>
                    <a:pt x="22" y="11024"/>
                  </a:lnTo>
                  <a:lnTo>
                    <a:pt x="1" y="11175"/>
                  </a:lnTo>
                  <a:lnTo>
                    <a:pt x="22" y="11305"/>
                  </a:lnTo>
                  <a:lnTo>
                    <a:pt x="44" y="11435"/>
                  </a:lnTo>
                  <a:lnTo>
                    <a:pt x="109" y="11565"/>
                  </a:lnTo>
                  <a:lnTo>
                    <a:pt x="196" y="11673"/>
                  </a:lnTo>
                  <a:lnTo>
                    <a:pt x="304" y="11782"/>
                  </a:lnTo>
                  <a:lnTo>
                    <a:pt x="434" y="11847"/>
                  </a:lnTo>
                  <a:lnTo>
                    <a:pt x="585" y="11912"/>
                  </a:lnTo>
                  <a:lnTo>
                    <a:pt x="737" y="11955"/>
                  </a:lnTo>
                  <a:lnTo>
                    <a:pt x="889" y="11976"/>
                  </a:lnTo>
                  <a:lnTo>
                    <a:pt x="1040" y="11976"/>
                  </a:lnTo>
                  <a:lnTo>
                    <a:pt x="1192" y="11955"/>
                  </a:lnTo>
                  <a:lnTo>
                    <a:pt x="1343" y="11933"/>
                  </a:lnTo>
                  <a:lnTo>
                    <a:pt x="1668" y="11847"/>
                  </a:lnTo>
                  <a:lnTo>
                    <a:pt x="1972" y="11738"/>
                  </a:lnTo>
                  <a:lnTo>
                    <a:pt x="2253" y="11587"/>
                  </a:lnTo>
                  <a:lnTo>
                    <a:pt x="2535" y="11435"/>
                  </a:lnTo>
                  <a:lnTo>
                    <a:pt x="2794" y="11283"/>
                  </a:lnTo>
                  <a:lnTo>
                    <a:pt x="3119" y="11067"/>
                  </a:lnTo>
                  <a:lnTo>
                    <a:pt x="3466" y="10829"/>
                  </a:lnTo>
                  <a:lnTo>
                    <a:pt x="4094" y="10331"/>
                  </a:lnTo>
                  <a:lnTo>
                    <a:pt x="4700" y="9789"/>
                  </a:lnTo>
                  <a:lnTo>
                    <a:pt x="5307" y="9269"/>
                  </a:lnTo>
                  <a:lnTo>
                    <a:pt x="6043" y="8620"/>
                  </a:lnTo>
                  <a:lnTo>
                    <a:pt x="6823" y="8035"/>
                  </a:lnTo>
                  <a:lnTo>
                    <a:pt x="7602" y="7450"/>
                  </a:lnTo>
                  <a:lnTo>
                    <a:pt x="8382" y="6866"/>
                  </a:lnTo>
                  <a:lnTo>
                    <a:pt x="9486" y="6064"/>
                  </a:lnTo>
                  <a:lnTo>
                    <a:pt x="10591" y="5241"/>
                  </a:lnTo>
                  <a:lnTo>
                    <a:pt x="11111" y="4851"/>
                  </a:lnTo>
                  <a:lnTo>
                    <a:pt x="11609" y="4462"/>
                  </a:lnTo>
                  <a:lnTo>
                    <a:pt x="12107" y="4050"/>
                  </a:lnTo>
                  <a:lnTo>
                    <a:pt x="12627" y="3682"/>
                  </a:lnTo>
                  <a:lnTo>
                    <a:pt x="13385" y="3162"/>
                  </a:lnTo>
                  <a:lnTo>
                    <a:pt x="13796" y="2902"/>
                  </a:lnTo>
                  <a:lnTo>
                    <a:pt x="14164" y="2621"/>
                  </a:lnTo>
                  <a:lnTo>
                    <a:pt x="14532" y="2318"/>
                  </a:lnTo>
                  <a:lnTo>
                    <a:pt x="14684" y="2166"/>
                  </a:lnTo>
                  <a:lnTo>
                    <a:pt x="14836" y="1993"/>
                  </a:lnTo>
                  <a:lnTo>
                    <a:pt x="14987" y="1798"/>
                  </a:lnTo>
                  <a:lnTo>
                    <a:pt x="15117" y="1625"/>
                  </a:lnTo>
                  <a:lnTo>
                    <a:pt x="15225" y="1408"/>
                  </a:lnTo>
                  <a:lnTo>
                    <a:pt x="15334" y="1213"/>
                  </a:lnTo>
                  <a:lnTo>
                    <a:pt x="15420" y="953"/>
                  </a:lnTo>
                  <a:lnTo>
                    <a:pt x="15442" y="823"/>
                  </a:lnTo>
                  <a:lnTo>
                    <a:pt x="15464" y="672"/>
                  </a:lnTo>
                  <a:lnTo>
                    <a:pt x="15464" y="542"/>
                  </a:lnTo>
                  <a:lnTo>
                    <a:pt x="15442" y="412"/>
                  </a:lnTo>
                  <a:lnTo>
                    <a:pt x="15377" y="304"/>
                  </a:lnTo>
                  <a:lnTo>
                    <a:pt x="15290" y="195"/>
                  </a:lnTo>
                  <a:lnTo>
                    <a:pt x="15182" y="109"/>
                  </a:lnTo>
                  <a:lnTo>
                    <a:pt x="15074" y="44"/>
                  </a:lnTo>
                  <a:lnTo>
                    <a:pt x="1492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3" name="Google Shape;10253;p76"/>
          <p:cNvGrpSpPr/>
          <p:nvPr/>
        </p:nvGrpSpPr>
        <p:grpSpPr>
          <a:xfrm>
            <a:off x="3217206" y="1548990"/>
            <a:ext cx="739600" cy="959400"/>
            <a:chOff x="1849500" y="-2786775"/>
            <a:chExt cx="739600" cy="959400"/>
          </a:xfrm>
        </p:grpSpPr>
        <p:sp>
          <p:nvSpPr>
            <p:cNvPr id="10254" name="Google Shape;10254;p76"/>
            <p:cNvSpPr/>
            <p:nvPr/>
          </p:nvSpPr>
          <p:spPr>
            <a:xfrm>
              <a:off x="1858150" y="-2695275"/>
              <a:ext cx="720650" cy="488925"/>
            </a:xfrm>
            <a:custGeom>
              <a:avLst/>
              <a:gdLst/>
              <a:ahLst/>
              <a:cxnLst/>
              <a:rect l="l" t="t" r="r" b="b"/>
              <a:pathLst>
                <a:path w="28826" h="19557" extrusionOk="0">
                  <a:moveTo>
                    <a:pt x="5696" y="0"/>
                  </a:moveTo>
                  <a:lnTo>
                    <a:pt x="5372" y="22"/>
                  </a:lnTo>
                  <a:lnTo>
                    <a:pt x="5090" y="65"/>
                  </a:lnTo>
                  <a:lnTo>
                    <a:pt x="4809" y="130"/>
                  </a:lnTo>
                  <a:lnTo>
                    <a:pt x="4570" y="217"/>
                  </a:lnTo>
                  <a:lnTo>
                    <a:pt x="4354" y="325"/>
                  </a:lnTo>
                  <a:lnTo>
                    <a:pt x="4159" y="455"/>
                  </a:lnTo>
                  <a:lnTo>
                    <a:pt x="3964" y="606"/>
                  </a:lnTo>
                  <a:lnTo>
                    <a:pt x="3791" y="780"/>
                  </a:lnTo>
                  <a:lnTo>
                    <a:pt x="3639" y="975"/>
                  </a:lnTo>
                  <a:lnTo>
                    <a:pt x="3487" y="1191"/>
                  </a:lnTo>
                  <a:lnTo>
                    <a:pt x="3358" y="1408"/>
                  </a:lnTo>
                  <a:lnTo>
                    <a:pt x="3249" y="1668"/>
                  </a:lnTo>
                  <a:lnTo>
                    <a:pt x="3119" y="1949"/>
                  </a:lnTo>
                  <a:lnTo>
                    <a:pt x="2903" y="2556"/>
                  </a:lnTo>
                  <a:lnTo>
                    <a:pt x="2275" y="4461"/>
                  </a:lnTo>
                  <a:lnTo>
                    <a:pt x="1690" y="6367"/>
                  </a:lnTo>
                  <a:lnTo>
                    <a:pt x="1170" y="8295"/>
                  </a:lnTo>
                  <a:lnTo>
                    <a:pt x="672" y="10244"/>
                  </a:lnTo>
                  <a:lnTo>
                    <a:pt x="564" y="10742"/>
                  </a:lnTo>
                  <a:lnTo>
                    <a:pt x="477" y="11240"/>
                  </a:lnTo>
                  <a:lnTo>
                    <a:pt x="412" y="11716"/>
                  </a:lnTo>
                  <a:lnTo>
                    <a:pt x="369" y="12214"/>
                  </a:lnTo>
                  <a:lnTo>
                    <a:pt x="347" y="12713"/>
                  </a:lnTo>
                  <a:lnTo>
                    <a:pt x="326" y="13211"/>
                  </a:lnTo>
                  <a:lnTo>
                    <a:pt x="326" y="14207"/>
                  </a:lnTo>
                  <a:lnTo>
                    <a:pt x="304" y="14770"/>
                  </a:lnTo>
                  <a:lnTo>
                    <a:pt x="282" y="15333"/>
                  </a:lnTo>
                  <a:lnTo>
                    <a:pt x="152" y="16437"/>
                  </a:lnTo>
                  <a:lnTo>
                    <a:pt x="44" y="17542"/>
                  </a:lnTo>
                  <a:lnTo>
                    <a:pt x="22" y="18105"/>
                  </a:lnTo>
                  <a:lnTo>
                    <a:pt x="1" y="18668"/>
                  </a:lnTo>
                  <a:lnTo>
                    <a:pt x="1" y="18776"/>
                  </a:lnTo>
                  <a:lnTo>
                    <a:pt x="22" y="18885"/>
                  </a:lnTo>
                  <a:lnTo>
                    <a:pt x="109" y="19080"/>
                  </a:lnTo>
                  <a:lnTo>
                    <a:pt x="217" y="19253"/>
                  </a:lnTo>
                  <a:lnTo>
                    <a:pt x="369" y="19383"/>
                  </a:lnTo>
                  <a:lnTo>
                    <a:pt x="542" y="19469"/>
                  </a:lnTo>
                  <a:lnTo>
                    <a:pt x="737" y="19534"/>
                  </a:lnTo>
                  <a:lnTo>
                    <a:pt x="932" y="19556"/>
                  </a:lnTo>
                  <a:lnTo>
                    <a:pt x="1149" y="19534"/>
                  </a:lnTo>
                  <a:lnTo>
                    <a:pt x="1625" y="19448"/>
                  </a:lnTo>
                  <a:lnTo>
                    <a:pt x="2080" y="19339"/>
                  </a:lnTo>
                  <a:lnTo>
                    <a:pt x="2535" y="19188"/>
                  </a:lnTo>
                  <a:lnTo>
                    <a:pt x="2989" y="19036"/>
                  </a:lnTo>
                  <a:lnTo>
                    <a:pt x="3444" y="18863"/>
                  </a:lnTo>
                  <a:lnTo>
                    <a:pt x="3877" y="18668"/>
                  </a:lnTo>
                  <a:lnTo>
                    <a:pt x="4310" y="18473"/>
                  </a:lnTo>
                  <a:lnTo>
                    <a:pt x="4744" y="18235"/>
                  </a:lnTo>
                  <a:lnTo>
                    <a:pt x="5177" y="17997"/>
                  </a:lnTo>
                  <a:lnTo>
                    <a:pt x="5588" y="17759"/>
                  </a:lnTo>
                  <a:lnTo>
                    <a:pt x="5978" y="17477"/>
                  </a:lnTo>
                  <a:lnTo>
                    <a:pt x="6389" y="17195"/>
                  </a:lnTo>
                  <a:lnTo>
                    <a:pt x="6758" y="16914"/>
                  </a:lnTo>
                  <a:lnTo>
                    <a:pt x="7147" y="16611"/>
                  </a:lnTo>
                  <a:lnTo>
                    <a:pt x="7862" y="15983"/>
                  </a:lnTo>
                  <a:lnTo>
                    <a:pt x="8100" y="15896"/>
                  </a:lnTo>
                  <a:lnTo>
                    <a:pt x="8274" y="15874"/>
                  </a:lnTo>
                  <a:lnTo>
                    <a:pt x="8425" y="15831"/>
                  </a:lnTo>
                  <a:lnTo>
                    <a:pt x="8555" y="15766"/>
                  </a:lnTo>
                  <a:lnTo>
                    <a:pt x="8685" y="15679"/>
                  </a:lnTo>
                  <a:lnTo>
                    <a:pt x="8858" y="15615"/>
                  </a:lnTo>
                  <a:lnTo>
                    <a:pt x="9010" y="15528"/>
                  </a:lnTo>
                  <a:lnTo>
                    <a:pt x="9140" y="15398"/>
                  </a:lnTo>
                  <a:lnTo>
                    <a:pt x="9226" y="15246"/>
                  </a:lnTo>
                  <a:lnTo>
                    <a:pt x="9291" y="15095"/>
                  </a:lnTo>
                  <a:lnTo>
                    <a:pt x="9335" y="14900"/>
                  </a:lnTo>
                  <a:lnTo>
                    <a:pt x="9335" y="14727"/>
                  </a:lnTo>
                  <a:lnTo>
                    <a:pt x="9313" y="14553"/>
                  </a:lnTo>
                  <a:lnTo>
                    <a:pt x="9551" y="14012"/>
                  </a:lnTo>
                  <a:lnTo>
                    <a:pt x="9811" y="13514"/>
                  </a:lnTo>
                  <a:lnTo>
                    <a:pt x="10093" y="13037"/>
                  </a:lnTo>
                  <a:lnTo>
                    <a:pt x="10418" y="12583"/>
                  </a:lnTo>
                  <a:lnTo>
                    <a:pt x="10786" y="12149"/>
                  </a:lnTo>
                  <a:lnTo>
                    <a:pt x="11176" y="11760"/>
                  </a:lnTo>
                  <a:lnTo>
                    <a:pt x="11630" y="11391"/>
                  </a:lnTo>
                  <a:lnTo>
                    <a:pt x="12128" y="11045"/>
                  </a:lnTo>
                  <a:lnTo>
                    <a:pt x="12193" y="10980"/>
                  </a:lnTo>
                  <a:lnTo>
                    <a:pt x="12886" y="10807"/>
                  </a:lnTo>
                  <a:lnTo>
                    <a:pt x="13579" y="10655"/>
                  </a:lnTo>
                  <a:lnTo>
                    <a:pt x="14966" y="10374"/>
                  </a:lnTo>
                  <a:lnTo>
                    <a:pt x="15074" y="10439"/>
                  </a:lnTo>
                  <a:lnTo>
                    <a:pt x="15464" y="10612"/>
                  </a:lnTo>
                  <a:lnTo>
                    <a:pt x="15853" y="10763"/>
                  </a:lnTo>
                  <a:lnTo>
                    <a:pt x="16243" y="10893"/>
                  </a:lnTo>
                  <a:lnTo>
                    <a:pt x="16655" y="11023"/>
                  </a:lnTo>
                  <a:lnTo>
                    <a:pt x="17023" y="11132"/>
                  </a:lnTo>
                  <a:lnTo>
                    <a:pt x="17348" y="11240"/>
                  </a:lnTo>
                  <a:lnTo>
                    <a:pt x="17629" y="11391"/>
                  </a:lnTo>
                  <a:lnTo>
                    <a:pt x="17889" y="11565"/>
                  </a:lnTo>
                  <a:lnTo>
                    <a:pt x="18127" y="11781"/>
                  </a:lnTo>
                  <a:lnTo>
                    <a:pt x="18344" y="12020"/>
                  </a:lnTo>
                  <a:lnTo>
                    <a:pt x="18561" y="12301"/>
                  </a:lnTo>
                  <a:lnTo>
                    <a:pt x="18755" y="12648"/>
                  </a:lnTo>
                  <a:lnTo>
                    <a:pt x="18929" y="12886"/>
                  </a:lnTo>
                  <a:lnTo>
                    <a:pt x="19145" y="13124"/>
                  </a:lnTo>
                  <a:lnTo>
                    <a:pt x="19167" y="13276"/>
                  </a:lnTo>
                  <a:lnTo>
                    <a:pt x="19232" y="13406"/>
                  </a:lnTo>
                  <a:lnTo>
                    <a:pt x="19297" y="13535"/>
                  </a:lnTo>
                  <a:lnTo>
                    <a:pt x="19405" y="13665"/>
                  </a:lnTo>
                  <a:lnTo>
                    <a:pt x="19513" y="13752"/>
                  </a:lnTo>
                  <a:lnTo>
                    <a:pt x="19665" y="13839"/>
                  </a:lnTo>
                  <a:lnTo>
                    <a:pt x="19817" y="13882"/>
                  </a:lnTo>
                  <a:lnTo>
                    <a:pt x="20012" y="13904"/>
                  </a:lnTo>
                  <a:lnTo>
                    <a:pt x="20120" y="13882"/>
                  </a:lnTo>
                  <a:lnTo>
                    <a:pt x="20228" y="13860"/>
                  </a:lnTo>
                  <a:lnTo>
                    <a:pt x="20423" y="13795"/>
                  </a:lnTo>
                  <a:lnTo>
                    <a:pt x="20575" y="13795"/>
                  </a:lnTo>
                  <a:lnTo>
                    <a:pt x="20726" y="13752"/>
                  </a:lnTo>
                  <a:lnTo>
                    <a:pt x="21181" y="13600"/>
                  </a:lnTo>
                  <a:lnTo>
                    <a:pt x="21614" y="13406"/>
                  </a:lnTo>
                  <a:lnTo>
                    <a:pt x="22047" y="13211"/>
                  </a:lnTo>
                  <a:lnTo>
                    <a:pt x="22480" y="12994"/>
                  </a:lnTo>
                  <a:lnTo>
                    <a:pt x="22892" y="12777"/>
                  </a:lnTo>
                  <a:lnTo>
                    <a:pt x="23303" y="12518"/>
                  </a:lnTo>
                  <a:lnTo>
                    <a:pt x="24126" y="12020"/>
                  </a:lnTo>
                  <a:lnTo>
                    <a:pt x="24624" y="11673"/>
                  </a:lnTo>
                  <a:lnTo>
                    <a:pt x="25101" y="11305"/>
                  </a:lnTo>
                  <a:lnTo>
                    <a:pt x="26075" y="10547"/>
                  </a:lnTo>
                  <a:lnTo>
                    <a:pt x="26573" y="10179"/>
                  </a:lnTo>
                  <a:lnTo>
                    <a:pt x="27072" y="9854"/>
                  </a:lnTo>
                  <a:lnTo>
                    <a:pt x="27331" y="9702"/>
                  </a:lnTo>
                  <a:lnTo>
                    <a:pt x="27613" y="9551"/>
                  </a:lnTo>
                  <a:lnTo>
                    <a:pt x="27895" y="9442"/>
                  </a:lnTo>
                  <a:lnTo>
                    <a:pt x="28176" y="9334"/>
                  </a:lnTo>
                  <a:lnTo>
                    <a:pt x="28349" y="9247"/>
                  </a:lnTo>
                  <a:lnTo>
                    <a:pt x="28501" y="9161"/>
                  </a:lnTo>
                  <a:lnTo>
                    <a:pt x="28609" y="9031"/>
                  </a:lnTo>
                  <a:lnTo>
                    <a:pt x="28717" y="8901"/>
                  </a:lnTo>
                  <a:lnTo>
                    <a:pt x="28782" y="8749"/>
                  </a:lnTo>
                  <a:lnTo>
                    <a:pt x="28804" y="8576"/>
                  </a:lnTo>
                  <a:lnTo>
                    <a:pt x="28826" y="8403"/>
                  </a:lnTo>
                  <a:lnTo>
                    <a:pt x="28804" y="8208"/>
                  </a:lnTo>
                  <a:lnTo>
                    <a:pt x="28739" y="7645"/>
                  </a:lnTo>
                  <a:lnTo>
                    <a:pt x="28674" y="7060"/>
                  </a:lnTo>
                  <a:lnTo>
                    <a:pt x="28631" y="6497"/>
                  </a:lnTo>
                  <a:lnTo>
                    <a:pt x="28566" y="5912"/>
                  </a:lnTo>
                  <a:lnTo>
                    <a:pt x="28479" y="5522"/>
                  </a:lnTo>
                  <a:lnTo>
                    <a:pt x="28393" y="5133"/>
                  </a:lnTo>
                  <a:lnTo>
                    <a:pt x="28198" y="4375"/>
                  </a:lnTo>
                  <a:lnTo>
                    <a:pt x="27981" y="2902"/>
                  </a:lnTo>
                  <a:lnTo>
                    <a:pt x="27960" y="2729"/>
                  </a:lnTo>
                  <a:lnTo>
                    <a:pt x="27895" y="2577"/>
                  </a:lnTo>
                  <a:lnTo>
                    <a:pt x="27830" y="2447"/>
                  </a:lnTo>
                  <a:lnTo>
                    <a:pt x="27743" y="2339"/>
                  </a:lnTo>
                  <a:lnTo>
                    <a:pt x="27721" y="2187"/>
                  </a:lnTo>
                  <a:lnTo>
                    <a:pt x="27678" y="2057"/>
                  </a:lnTo>
                  <a:lnTo>
                    <a:pt x="27613" y="1927"/>
                  </a:lnTo>
                  <a:lnTo>
                    <a:pt x="27548" y="1819"/>
                  </a:lnTo>
                  <a:lnTo>
                    <a:pt x="27440" y="1711"/>
                  </a:lnTo>
                  <a:lnTo>
                    <a:pt x="27353" y="1624"/>
                  </a:lnTo>
                  <a:lnTo>
                    <a:pt x="27223" y="1581"/>
                  </a:lnTo>
                  <a:lnTo>
                    <a:pt x="27093" y="1538"/>
                  </a:lnTo>
                  <a:lnTo>
                    <a:pt x="25534" y="1278"/>
                  </a:lnTo>
                  <a:lnTo>
                    <a:pt x="24040" y="1040"/>
                  </a:lnTo>
                  <a:lnTo>
                    <a:pt x="23303" y="931"/>
                  </a:lnTo>
                  <a:lnTo>
                    <a:pt x="22545" y="845"/>
                  </a:lnTo>
                  <a:lnTo>
                    <a:pt x="21766" y="801"/>
                  </a:lnTo>
                  <a:lnTo>
                    <a:pt x="20964" y="758"/>
                  </a:lnTo>
                  <a:lnTo>
                    <a:pt x="19275" y="715"/>
                  </a:lnTo>
                  <a:lnTo>
                    <a:pt x="17586" y="671"/>
                  </a:lnTo>
                  <a:lnTo>
                    <a:pt x="15875" y="628"/>
                  </a:lnTo>
                  <a:lnTo>
                    <a:pt x="14186" y="606"/>
                  </a:lnTo>
                  <a:lnTo>
                    <a:pt x="14078" y="541"/>
                  </a:lnTo>
                  <a:lnTo>
                    <a:pt x="13948" y="476"/>
                  </a:lnTo>
                  <a:lnTo>
                    <a:pt x="13818" y="433"/>
                  </a:lnTo>
                  <a:lnTo>
                    <a:pt x="13666" y="412"/>
                  </a:lnTo>
                  <a:lnTo>
                    <a:pt x="12713" y="325"/>
                  </a:lnTo>
                  <a:lnTo>
                    <a:pt x="11760" y="238"/>
                  </a:lnTo>
                  <a:lnTo>
                    <a:pt x="10807" y="195"/>
                  </a:lnTo>
                  <a:lnTo>
                    <a:pt x="9855" y="152"/>
                  </a:lnTo>
                  <a:lnTo>
                    <a:pt x="7949" y="87"/>
                  </a:lnTo>
                  <a:lnTo>
                    <a:pt x="60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76"/>
            <p:cNvSpPr/>
            <p:nvPr/>
          </p:nvSpPr>
          <p:spPr>
            <a:xfrm>
              <a:off x="1883600" y="-2320625"/>
              <a:ext cx="704950" cy="398500"/>
            </a:xfrm>
            <a:custGeom>
              <a:avLst/>
              <a:gdLst/>
              <a:ahLst/>
              <a:cxnLst/>
              <a:rect l="l" t="t" r="r" b="b"/>
              <a:pathLst>
                <a:path w="28198" h="15940" extrusionOk="0">
                  <a:moveTo>
                    <a:pt x="27180" y="0"/>
                  </a:moveTo>
                  <a:lnTo>
                    <a:pt x="27028" y="22"/>
                  </a:lnTo>
                  <a:lnTo>
                    <a:pt x="26877" y="87"/>
                  </a:lnTo>
                  <a:lnTo>
                    <a:pt x="26747" y="174"/>
                  </a:lnTo>
                  <a:lnTo>
                    <a:pt x="26638" y="282"/>
                  </a:lnTo>
                  <a:lnTo>
                    <a:pt x="26530" y="412"/>
                  </a:lnTo>
                  <a:lnTo>
                    <a:pt x="26443" y="542"/>
                  </a:lnTo>
                  <a:lnTo>
                    <a:pt x="26335" y="564"/>
                  </a:lnTo>
                  <a:lnTo>
                    <a:pt x="26205" y="585"/>
                  </a:lnTo>
                  <a:lnTo>
                    <a:pt x="26097" y="607"/>
                  </a:lnTo>
                  <a:lnTo>
                    <a:pt x="25967" y="672"/>
                  </a:lnTo>
                  <a:lnTo>
                    <a:pt x="25859" y="737"/>
                  </a:lnTo>
                  <a:lnTo>
                    <a:pt x="25750" y="823"/>
                  </a:lnTo>
                  <a:lnTo>
                    <a:pt x="25534" y="1018"/>
                  </a:lnTo>
                  <a:lnTo>
                    <a:pt x="25361" y="1083"/>
                  </a:lnTo>
                  <a:lnTo>
                    <a:pt x="25057" y="1300"/>
                  </a:lnTo>
                  <a:lnTo>
                    <a:pt x="24776" y="1516"/>
                  </a:lnTo>
                  <a:lnTo>
                    <a:pt x="24646" y="1646"/>
                  </a:lnTo>
                  <a:lnTo>
                    <a:pt x="24516" y="1798"/>
                  </a:lnTo>
                  <a:lnTo>
                    <a:pt x="24429" y="1950"/>
                  </a:lnTo>
                  <a:lnTo>
                    <a:pt x="24343" y="2123"/>
                  </a:lnTo>
                  <a:lnTo>
                    <a:pt x="24278" y="2209"/>
                  </a:lnTo>
                  <a:lnTo>
                    <a:pt x="24083" y="2383"/>
                  </a:lnTo>
                  <a:lnTo>
                    <a:pt x="23931" y="2578"/>
                  </a:lnTo>
                  <a:lnTo>
                    <a:pt x="23780" y="2773"/>
                  </a:lnTo>
                  <a:lnTo>
                    <a:pt x="23650" y="2989"/>
                  </a:lnTo>
                  <a:lnTo>
                    <a:pt x="23585" y="3162"/>
                  </a:lnTo>
                  <a:lnTo>
                    <a:pt x="23541" y="3314"/>
                  </a:lnTo>
                  <a:lnTo>
                    <a:pt x="23108" y="3964"/>
                  </a:lnTo>
                  <a:lnTo>
                    <a:pt x="22848" y="4180"/>
                  </a:lnTo>
                  <a:lnTo>
                    <a:pt x="22589" y="4418"/>
                  </a:lnTo>
                  <a:lnTo>
                    <a:pt x="22350" y="4657"/>
                  </a:lnTo>
                  <a:lnTo>
                    <a:pt x="22134" y="4917"/>
                  </a:lnTo>
                  <a:lnTo>
                    <a:pt x="21917" y="5198"/>
                  </a:lnTo>
                  <a:lnTo>
                    <a:pt x="21722" y="5480"/>
                  </a:lnTo>
                  <a:lnTo>
                    <a:pt x="21527" y="5761"/>
                  </a:lnTo>
                  <a:lnTo>
                    <a:pt x="21354" y="6064"/>
                  </a:lnTo>
                  <a:lnTo>
                    <a:pt x="21289" y="6216"/>
                  </a:lnTo>
                  <a:lnTo>
                    <a:pt x="21246" y="6368"/>
                  </a:lnTo>
                  <a:lnTo>
                    <a:pt x="21181" y="6433"/>
                  </a:lnTo>
                  <a:lnTo>
                    <a:pt x="21116" y="6541"/>
                  </a:lnTo>
                  <a:lnTo>
                    <a:pt x="21051" y="6649"/>
                  </a:lnTo>
                  <a:lnTo>
                    <a:pt x="21029" y="6757"/>
                  </a:lnTo>
                  <a:lnTo>
                    <a:pt x="20986" y="6822"/>
                  </a:lnTo>
                  <a:lnTo>
                    <a:pt x="20943" y="6866"/>
                  </a:lnTo>
                  <a:lnTo>
                    <a:pt x="20791" y="6974"/>
                  </a:lnTo>
                  <a:lnTo>
                    <a:pt x="20574" y="7061"/>
                  </a:lnTo>
                  <a:lnTo>
                    <a:pt x="20358" y="7169"/>
                  </a:lnTo>
                  <a:lnTo>
                    <a:pt x="19903" y="7342"/>
                  </a:lnTo>
                  <a:lnTo>
                    <a:pt x="19687" y="7429"/>
                  </a:lnTo>
                  <a:lnTo>
                    <a:pt x="19600" y="7494"/>
                  </a:lnTo>
                  <a:lnTo>
                    <a:pt x="19513" y="7559"/>
                  </a:lnTo>
                  <a:lnTo>
                    <a:pt x="19448" y="7624"/>
                  </a:lnTo>
                  <a:lnTo>
                    <a:pt x="19383" y="7689"/>
                  </a:lnTo>
                  <a:lnTo>
                    <a:pt x="19297" y="7862"/>
                  </a:lnTo>
                  <a:lnTo>
                    <a:pt x="19253" y="8035"/>
                  </a:lnTo>
                  <a:lnTo>
                    <a:pt x="18669" y="8165"/>
                  </a:lnTo>
                  <a:lnTo>
                    <a:pt x="18084" y="8338"/>
                  </a:lnTo>
                  <a:lnTo>
                    <a:pt x="16936" y="8663"/>
                  </a:lnTo>
                  <a:lnTo>
                    <a:pt x="16351" y="8815"/>
                  </a:lnTo>
                  <a:lnTo>
                    <a:pt x="15767" y="8966"/>
                  </a:lnTo>
                  <a:lnTo>
                    <a:pt x="15182" y="9075"/>
                  </a:lnTo>
                  <a:lnTo>
                    <a:pt x="14576" y="9183"/>
                  </a:lnTo>
                  <a:lnTo>
                    <a:pt x="13883" y="9248"/>
                  </a:lnTo>
                  <a:lnTo>
                    <a:pt x="13211" y="9291"/>
                  </a:lnTo>
                  <a:lnTo>
                    <a:pt x="12540" y="9291"/>
                  </a:lnTo>
                  <a:lnTo>
                    <a:pt x="11868" y="9270"/>
                  </a:lnTo>
                  <a:lnTo>
                    <a:pt x="11197" y="9248"/>
                  </a:lnTo>
                  <a:lnTo>
                    <a:pt x="10526" y="9183"/>
                  </a:lnTo>
                  <a:lnTo>
                    <a:pt x="9183" y="9031"/>
                  </a:lnTo>
                  <a:lnTo>
                    <a:pt x="8468" y="8966"/>
                  </a:lnTo>
                  <a:lnTo>
                    <a:pt x="7797" y="8966"/>
                  </a:lnTo>
                  <a:lnTo>
                    <a:pt x="7126" y="8988"/>
                  </a:lnTo>
                  <a:lnTo>
                    <a:pt x="6454" y="9075"/>
                  </a:lnTo>
                  <a:lnTo>
                    <a:pt x="6324" y="8966"/>
                  </a:lnTo>
                  <a:lnTo>
                    <a:pt x="6173" y="8880"/>
                  </a:lnTo>
                  <a:lnTo>
                    <a:pt x="6021" y="8836"/>
                  </a:lnTo>
                  <a:lnTo>
                    <a:pt x="5805" y="8815"/>
                  </a:lnTo>
                  <a:lnTo>
                    <a:pt x="5415" y="8836"/>
                  </a:lnTo>
                  <a:lnTo>
                    <a:pt x="5047" y="8901"/>
                  </a:lnTo>
                  <a:lnTo>
                    <a:pt x="4678" y="8988"/>
                  </a:lnTo>
                  <a:lnTo>
                    <a:pt x="4332" y="9075"/>
                  </a:lnTo>
                  <a:lnTo>
                    <a:pt x="3985" y="9205"/>
                  </a:lnTo>
                  <a:lnTo>
                    <a:pt x="3639" y="9356"/>
                  </a:lnTo>
                  <a:lnTo>
                    <a:pt x="3314" y="9508"/>
                  </a:lnTo>
                  <a:lnTo>
                    <a:pt x="2989" y="9703"/>
                  </a:lnTo>
                  <a:lnTo>
                    <a:pt x="2361" y="10071"/>
                  </a:lnTo>
                  <a:lnTo>
                    <a:pt x="1733" y="10482"/>
                  </a:lnTo>
                  <a:lnTo>
                    <a:pt x="1105" y="10915"/>
                  </a:lnTo>
                  <a:lnTo>
                    <a:pt x="455" y="11305"/>
                  </a:lnTo>
                  <a:lnTo>
                    <a:pt x="347" y="11392"/>
                  </a:lnTo>
                  <a:lnTo>
                    <a:pt x="239" y="11500"/>
                  </a:lnTo>
                  <a:lnTo>
                    <a:pt x="152" y="11608"/>
                  </a:lnTo>
                  <a:lnTo>
                    <a:pt x="66" y="11738"/>
                  </a:lnTo>
                  <a:lnTo>
                    <a:pt x="22" y="11890"/>
                  </a:lnTo>
                  <a:lnTo>
                    <a:pt x="1" y="12042"/>
                  </a:lnTo>
                  <a:lnTo>
                    <a:pt x="1" y="12193"/>
                  </a:lnTo>
                  <a:lnTo>
                    <a:pt x="44" y="12323"/>
                  </a:lnTo>
                  <a:lnTo>
                    <a:pt x="131" y="12561"/>
                  </a:lnTo>
                  <a:lnTo>
                    <a:pt x="260" y="12778"/>
                  </a:lnTo>
                  <a:lnTo>
                    <a:pt x="325" y="12886"/>
                  </a:lnTo>
                  <a:lnTo>
                    <a:pt x="390" y="12973"/>
                  </a:lnTo>
                  <a:lnTo>
                    <a:pt x="520" y="13904"/>
                  </a:lnTo>
                  <a:lnTo>
                    <a:pt x="564" y="14012"/>
                  </a:lnTo>
                  <a:lnTo>
                    <a:pt x="607" y="14121"/>
                  </a:lnTo>
                  <a:lnTo>
                    <a:pt x="672" y="14207"/>
                  </a:lnTo>
                  <a:lnTo>
                    <a:pt x="759" y="14294"/>
                  </a:lnTo>
                  <a:lnTo>
                    <a:pt x="845" y="14381"/>
                  </a:lnTo>
                  <a:lnTo>
                    <a:pt x="954" y="14445"/>
                  </a:lnTo>
                  <a:lnTo>
                    <a:pt x="1062" y="14510"/>
                  </a:lnTo>
                  <a:lnTo>
                    <a:pt x="1170" y="14532"/>
                  </a:lnTo>
                  <a:lnTo>
                    <a:pt x="2036" y="14705"/>
                  </a:lnTo>
                  <a:lnTo>
                    <a:pt x="2903" y="14857"/>
                  </a:lnTo>
                  <a:lnTo>
                    <a:pt x="3791" y="14987"/>
                  </a:lnTo>
                  <a:lnTo>
                    <a:pt x="4657" y="15095"/>
                  </a:lnTo>
                  <a:lnTo>
                    <a:pt x="5545" y="15182"/>
                  </a:lnTo>
                  <a:lnTo>
                    <a:pt x="6411" y="15247"/>
                  </a:lnTo>
                  <a:lnTo>
                    <a:pt x="8187" y="15355"/>
                  </a:lnTo>
                  <a:lnTo>
                    <a:pt x="9963" y="15442"/>
                  </a:lnTo>
                  <a:lnTo>
                    <a:pt x="11739" y="15485"/>
                  </a:lnTo>
                  <a:lnTo>
                    <a:pt x="15269" y="15572"/>
                  </a:lnTo>
                  <a:lnTo>
                    <a:pt x="15940" y="15658"/>
                  </a:lnTo>
                  <a:lnTo>
                    <a:pt x="16590" y="15723"/>
                  </a:lnTo>
                  <a:lnTo>
                    <a:pt x="17261" y="15788"/>
                  </a:lnTo>
                  <a:lnTo>
                    <a:pt x="17932" y="15810"/>
                  </a:lnTo>
                  <a:lnTo>
                    <a:pt x="19253" y="15831"/>
                  </a:lnTo>
                  <a:lnTo>
                    <a:pt x="20596" y="15831"/>
                  </a:lnTo>
                  <a:lnTo>
                    <a:pt x="20986" y="15853"/>
                  </a:lnTo>
                  <a:lnTo>
                    <a:pt x="21397" y="15875"/>
                  </a:lnTo>
                  <a:lnTo>
                    <a:pt x="22199" y="15940"/>
                  </a:lnTo>
                  <a:lnTo>
                    <a:pt x="22589" y="15940"/>
                  </a:lnTo>
                  <a:lnTo>
                    <a:pt x="22978" y="15918"/>
                  </a:lnTo>
                  <a:lnTo>
                    <a:pt x="23152" y="15875"/>
                  </a:lnTo>
                  <a:lnTo>
                    <a:pt x="23346" y="15831"/>
                  </a:lnTo>
                  <a:lnTo>
                    <a:pt x="23541" y="15767"/>
                  </a:lnTo>
                  <a:lnTo>
                    <a:pt x="23715" y="15680"/>
                  </a:lnTo>
                  <a:lnTo>
                    <a:pt x="23823" y="15702"/>
                  </a:lnTo>
                  <a:lnTo>
                    <a:pt x="23931" y="15723"/>
                  </a:lnTo>
                  <a:lnTo>
                    <a:pt x="24061" y="15723"/>
                  </a:lnTo>
                  <a:lnTo>
                    <a:pt x="24169" y="15702"/>
                  </a:lnTo>
                  <a:lnTo>
                    <a:pt x="24278" y="15680"/>
                  </a:lnTo>
                  <a:lnTo>
                    <a:pt x="24386" y="15615"/>
                  </a:lnTo>
                  <a:lnTo>
                    <a:pt x="24494" y="15550"/>
                  </a:lnTo>
                  <a:lnTo>
                    <a:pt x="24581" y="15442"/>
                  </a:lnTo>
                  <a:lnTo>
                    <a:pt x="24754" y="15268"/>
                  </a:lnTo>
                  <a:lnTo>
                    <a:pt x="24884" y="15074"/>
                  </a:lnTo>
                  <a:lnTo>
                    <a:pt x="25144" y="14684"/>
                  </a:lnTo>
                  <a:lnTo>
                    <a:pt x="25339" y="14272"/>
                  </a:lnTo>
                  <a:lnTo>
                    <a:pt x="25512" y="13839"/>
                  </a:lnTo>
                  <a:lnTo>
                    <a:pt x="25642" y="13406"/>
                  </a:lnTo>
                  <a:lnTo>
                    <a:pt x="25750" y="12951"/>
                  </a:lnTo>
                  <a:lnTo>
                    <a:pt x="25837" y="12475"/>
                  </a:lnTo>
                  <a:lnTo>
                    <a:pt x="25924" y="12020"/>
                  </a:lnTo>
                  <a:lnTo>
                    <a:pt x="26357" y="10980"/>
                  </a:lnTo>
                  <a:lnTo>
                    <a:pt x="26573" y="10461"/>
                  </a:lnTo>
                  <a:lnTo>
                    <a:pt x="26747" y="9941"/>
                  </a:lnTo>
                  <a:lnTo>
                    <a:pt x="26920" y="9399"/>
                  </a:lnTo>
                  <a:lnTo>
                    <a:pt x="27050" y="8858"/>
                  </a:lnTo>
                  <a:lnTo>
                    <a:pt x="27158" y="8317"/>
                  </a:lnTo>
                  <a:lnTo>
                    <a:pt x="27223" y="7732"/>
                  </a:lnTo>
                  <a:lnTo>
                    <a:pt x="27201" y="7580"/>
                  </a:lnTo>
                  <a:lnTo>
                    <a:pt x="27288" y="7299"/>
                  </a:lnTo>
                  <a:lnTo>
                    <a:pt x="27310" y="7212"/>
                  </a:lnTo>
                  <a:lnTo>
                    <a:pt x="27396" y="7039"/>
                  </a:lnTo>
                  <a:lnTo>
                    <a:pt x="27440" y="6909"/>
                  </a:lnTo>
                  <a:lnTo>
                    <a:pt x="27483" y="6801"/>
                  </a:lnTo>
                  <a:lnTo>
                    <a:pt x="27505" y="6671"/>
                  </a:lnTo>
                  <a:lnTo>
                    <a:pt x="27505" y="6541"/>
                  </a:lnTo>
                  <a:lnTo>
                    <a:pt x="27483" y="6411"/>
                  </a:lnTo>
                  <a:lnTo>
                    <a:pt x="27461" y="6281"/>
                  </a:lnTo>
                  <a:lnTo>
                    <a:pt x="27418" y="6173"/>
                  </a:lnTo>
                  <a:lnTo>
                    <a:pt x="27353" y="6064"/>
                  </a:lnTo>
                  <a:lnTo>
                    <a:pt x="27440" y="5588"/>
                  </a:lnTo>
                  <a:lnTo>
                    <a:pt x="27505" y="5111"/>
                  </a:lnTo>
                  <a:lnTo>
                    <a:pt x="27548" y="4613"/>
                  </a:lnTo>
                  <a:lnTo>
                    <a:pt x="27548" y="4115"/>
                  </a:lnTo>
                  <a:lnTo>
                    <a:pt x="27570" y="4072"/>
                  </a:lnTo>
                  <a:lnTo>
                    <a:pt x="27678" y="3834"/>
                  </a:lnTo>
                  <a:lnTo>
                    <a:pt x="27764" y="3574"/>
                  </a:lnTo>
                  <a:lnTo>
                    <a:pt x="27829" y="3314"/>
                  </a:lnTo>
                  <a:lnTo>
                    <a:pt x="27851" y="3054"/>
                  </a:lnTo>
                  <a:lnTo>
                    <a:pt x="27873" y="2794"/>
                  </a:lnTo>
                  <a:lnTo>
                    <a:pt x="27894" y="2513"/>
                  </a:lnTo>
                  <a:lnTo>
                    <a:pt x="27873" y="1971"/>
                  </a:lnTo>
                  <a:lnTo>
                    <a:pt x="28003" y="1560"/>
                  </a:lnTo>
                  <a:lnTo>
                    <a:pt x="28154" y="1148"/>
                  </a:lnTo>
                  <a:lnTo>
                    <a:pt x="28198" y="975"/>
                  </a:lnTo>
                  <a:lnTo>
                    <a:pt x="28176" y="802"/>
                  </a:lnTo>
                  <a:lnTo>
                    <a:pt x="28133" y="629"/>
                  </a:lnTo>
                  <a:lnTo>
                    <a:pt x="28068" y="455"/>
                  </a:lnTo>
                  <a:lnTo>
                    <a:pt x="27959" y="304"/>
                  </a:lnTo>
                  <a:lnTo>
                    <a:pt x="27829" y="195"/>
                  </a:lnTo>
                  <a:lnTo>
                    <a:pt x="27678" y="87"/>
                  </a:lnTo>
                  <a:lnTo>
                    <a:pt x="27526" y="22"/>
                  </a:lnTo>
                  <a:lnTo>
                    <a:pt x="273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76"/>
            <p:cNvSpPr/>
            <p:nvPr/>
          </p:nvSpPr>
          <p:spPr>
            <a:xfrm>
              <a:off x="2083375" y="-2430525"/>
              <a:ext cx="264800" cy="263150"/>
            </a:xfrm>
            <a:custGeom>
              <a:avLst/>
              <a:gdLst/>
              <a:ahLst/>
              <a:cxnLst/>
              <a:rect l="l" t="t" r="r" b="b"/>
              <a:pathLst>
                <a:path w="10592" h="10526" extrusionOk="0">
                  <a:moveTo>
                    <a:pt x="6021" y="0"/>
                  </a:moveTo>
                  <a:lnTo>
                    <a:pt x="5697" y="22"/>
                  </a:lnTo>
                  <a:lnTo>
                    <a:pt x="5372" y="65"/>
                  </a:lnTo>
                  <a:lnTo>
                    <a:pt x="5069" y="108"/>
                  </a:lnTo>
                  <a:lnTo>
                    <a:pt x="4765" y="195"/>
                  </a:lnTo>
                  <a:lnTo>
                    <a:pt x="4462" y="282"/>
                  </a:lnTo>
                  <a:lnTo>
                    <a:pt x="4159" y="390"/>
                  </a:lnTo>
                  <a:lnTo>
                    <a:pt x="4051" y="412"/>
                  </a:lnTo>
                  <a:lnTo>
                    <a:pt x="3921" y="433"/>
                  </a:lnTo>
                  <a:lnTo>
                    <a:pt x="3661" y="542"/>
                  </a:lnTo>
                  <a:lnTo>
                    <a:pt x="3423" y="650"/>
                  </a:lnTo>
                  <a:lnTo>
                    <a:pt x="3184" y="758"/>
                  </a:lnTo>
                  <a:lnTo>
                    <a:pt x="2946" y="888"/>
                  </a:lnTo>
                  <a:lnTo>
                    <a:pt x="2730" y="1040"/>
                  </a:lnTo>
                  <a:lnTo>
                    <a:pt x="2513" y="1191"/>
                  </a:lnTo>
                  <a:lnTo>
                    <a:pt x="2145" y="1516"/>
                  </a:lnTo>
                  <a:lnTo>
                    <a:pt x="1777" y="1884"/>
                  </a:lnTo>
                  <a:lnTo>
                    <a:pt x="1430" y="2274"/>
                  </a:lnTo>
                  <a:lnTo>
                    <a:pt x="1105" y="2707"/>
                  </a:lnTo>
                  <a:lnTo>
                    <a:pt x="781" y="3140"/>
                  </a:lnTo>
                  <a:lnTo>
                    <a:pt x="629" y="3400"/>
                  </a:lnTo>
                  <a:lnTo>
                    <a:pt x="499" y="3638"/>
                  </a:lnTo>
                  <a:lnTo>
                    <a:pt x="391" y="3877"/>
                  </a:lnTo>
                  <a:lnTo>
                    <a:pt x="304" y="4115"/>
                  </a:lnTo>
                  <a:lnTo>
                    <a:pt x="239" y="4331"/>
                  </a:lnTo>
                  <a:lnTo>
                    <a:pt x="217" y="4548"/>
                  </a:lnTo>
                  <a:lnTo>
                    <a:pt x="196" y="4765"/>
                  </a:lnTo>
                  <a:lnTo>
                    <a:pt x="217" y="5003"/>
                  </a:lnTo>
                  <a:lnTo>
                    <a:pt x="88" y="5479"/>
                  </a:lnTo>
                  <a:lnTo>
                    <a:pt x="23" y="5761"/>
                  </a:lnTo>
                  <a:lnTo>
                    <a:pt x="1" y="6042"/>
                  </a:lnTo>
                  <a:lnTo>
                    <a:pt x="23" y="6281"/>
                  </a:lnTo>
                  <a:lnTo>
                    <a:pt x="44" y="6519"/>
                  </a:lnTo>
                  <a:lnTo>
                    <a:pt x="109" y="6735"/>
                  </a:lnTo>
                  <a:lnTo>
                    <a:pt x="196" y="6930"/>
                  </a:lnTo>
                  <a:lnTo>
                    <a:pt x="304" y="7104"/>
                  </a:lnTo>
                  <a:lnTo>
                    <a:pt x="434" y="7277"/>
                  </a:lnTo>
                  <a:lnTo>
                    <a:pt x="477" y="7472"/>
                  </a:lnTo>
                  <a:lnTo>
                    <a:pt x="521" y="7667"/>
                  </a:lnTo>
                  <a:lnTo>
                    <a:pt x="607" y="7840"/>
                  </a:lnTo>
                  <a:lnTo>
                    <a:pt x="716" y="8035"/>
                  </a:lnTo>
                  <a:lnTo>
                    <a:pt x="846" y="8208"/>
                  </a:lnTo>
                  <a:lnTo>
                    <a:pt x="997" y="8360"/>
                  </a:lnTo>
                  <a:lnTo>
                    <a:pt x="1322" y="8684"/>
                  </a:lnTo>
                  <a:lnTo>
                    <a:pt x="1582" y="8966"/>
                  </a:lnTo>
                  <a:lnTo>
                    <a:pt x="1733" y="9183"/>
                  </a:lnTo>
                  <a:lnTo>
                    <a:pt x="1863" y="9356"/>
                  </a:lnTo>
                  <a:lnTo>
                    <a:pt x="2037" y="9529"/>
                  </a:lnTo>
                  <a:lnTo>
                    <a:pt x="2210" y="9681"/>
                  </a:lnTo>
                  <a:lnTo>
                    <a:pt x="2405" y="9811"/>
                  </a:lnTo>
                  <a:lnTo>
                    <a:pt x="2600" y="9919"/>
                  </a:lnTo>
                  <a:lnTo>
                    <a:pt x="2816" y="10027"/>
                  </a:lnTo>
                  <a:lnTo>
                    <a:pt x="3033" y="10114"/>
                  </a:lnTo>
                  <a:lnTo>
                    <a:pt x="3206" y="10222"/>
                  </a:lnTo>
                  <a:lnTo>
                    <a:pt x="3401" y="10309"/>
                  </a:lnTo>
                  <a:lnTo>
                    <a:pt x="3596" y="10395"/>
                  </a:lnTo>
                  <a:lnTo>
                    <a:pt x="3791" y="10439"/>
                  </a:lnTo>
                  <a:lnTo>
                    <a:pt x="4007" y="10482"/>
                  </a:lnTo>
                  <a:lnTo>
                    <a:pt x="4224" y="10504"/>
                  </a:lnTo>
                  <a:lnTo>
                    <a:pt x="4441" y="10525"/>
                  </a:lnTo>
                  <a:lnTo>
                    <a:pt x="4679" y="10504"/>
                  </a:lnTo>
                  <a:lnTo>
                    <a:pt x="5134" y="10460"/>
                  </a:lnTo>
                  <a:lnTo>
                    <a:pt x="5588" y="10352"/>
                  </a:lnTo>
                  <a:lnTo>
                    <a:pt x="6043" y="10222"/>
                  </a:lnTo>
                  <a:lnTo>
                    <a:pt x="6498" y="10049"/>
                  </a:lnTo>
                  <a:lnTo>
                    <a:pt x="6779" y="10049"/>
                  </a:lnTo>
                  <a:lnTo>
                    <a:pt x="6996" y="10006"/>
                  </a:lnTo>
                  <a:lnTo>
                    <a:pt x="7213" y="9941"/>
                  </a:lnTo>
                  <a:lnTo>
                    <a:pt x="7429" y="9876"/>
                  </a:lnTo>
                  <a:lnTo>
                    <a:pt x="7646" y="9789"/>
                  </a:lnTo>
                  <a:lnTo>
                    <a:pt x="7862" y="9681"/>
                  </a:lnTo>
                  <a:lnTo>
                    <a:pt x="8057" y="9572"/>
                  </a:lnTo>
                  <a:lnTo>
                    <a:pt x="8425" y="9313"/>
                  </a:lnTo>
                  <a:lnTo>
                    <a:pt x="8772" y="9009"/>
                  </a:lnTo>
                  <a:lnTo>
                    <a:pt x="9118" y="8684"/>
                  </a:lnTo>
                  <a:lnTo>
                    <a:pt x="9422" y="8360"/>
                  </a:lnTo>
                  <a:lnTo>
                    <a:pt x="9703" y="7991"/>
                  </a:lnTo>
                  <a:lnTo>
                    <a:pt x="9833" y="7797"/>
                  </a:lnTo>
                  <a:lnTo>
                    <a:pt x="9920" y="7602"/>
                  </a:lnTo>
                  <a:lnTo>
                    <a:pt x="9963" y="7385"/>
                  </a:lnTo>
                  <a:lnTo>
                    <a:pt x="9963" y="7277"/>
                  </a:lnTo>
                  <a:lnTo>
                    <a:pt x="9963" y="7169"/>
                  </a:lnTo>
                  <a:lnTo>
                    <a:pt x="10093" y="6930"/>
                  </a:lnTo>
                  <a:lnTo>
                    <a:pt x="10201" y="6670"/>
                  </a:lnTo>
                  <a:lnTo>
                    <a:pt x="10309" y="6432"/>
                  </a:lnTo>
                  <a:lnTo>
                    <a:pt x="10396" y="6172"/>
                  </a:lnTo>
                  <a:lnTo>
                    <a:pt x="10483" y="5912"/>
                  </a:lnTo>
                  <a:lnTo>
                    <a:pt x="10526" y="5653"/>
                  </a:lnTo>
                  <a:lnTo>
                    <a:pt x="10569" y="5371"/>
                  </a:lnTo>
                  <a:lnTo>
                    <a:pt x="10591" y="5111"/>
                  </a:lnTo>
                  <a:lnTo>
                    <a:pt x="10591" y="4830"/>
                  </a:lnTo>
                  <a:lnTo>
                    <a:pt x="10569" y="4570"/>
                  </a:lnTo>
                  <a:lnTo>
                    <a:pt x="10548" y="4288"/>
                  </a:lnTo>
                  <a:lnTo>
                    <a:pt x="10483" y="4007"/>
                  </a:lnTo>
                  <a:lnTo>
                    <a:pt x="10396" y="3747"/>
                  </a:lnTo>
                  <a:lnTo>
                    <a:pt x="10309" y="3465"/>
                  </a:lnTo>
                  <a:lnTo>
                    <a:pt x="10180" y="3184"/>
                  </a:lnTo>
                  <a:lnTo>
                    <a:pt x="10028" y="2902"/>
                  </a:lnTo>
                  <a:lnTo>
                    <a:pt x="9963" y="2794"/>
                  </a:lnTo>
                  <a:lnTo>
                    <a:pt x="9768" y="2166"/>
                  </a:lnTo>
                  <a:lnTo>
                    <a:pt x="9725" y="2058"/>
                  </a:lnTo>
                  <a:lnTo>
                    <a:pt x="9660" y="1949"/>
                  </a:lnTo>
                  <a:lnTo>
                    <a:pt x="9530" y="1798"/>
                  </a:lnTo>
                  <a:lnTo>
                    <a:pt x="9530" y="1624"/>
                  </a:lnTo>
                  <a:lnTo>
                    <a:pt x="9487" y="1451"/>
                  </a:lnTo>
                  <a:lnTo>
                    <a:pt x="9378" y="1300"/>
                  </a:lnTo>
                  <a:lnTo>
                    <a:pt x="9227" y="1148"/>
                  </a:lnTo>
                  <a:lnTo>
                    <a:pt x="8902" y="910"/>
                  </a:lnTo>
                  <a:lnTo>
                    <a:pt x="8599" y="715"/>
                  </a:lnTo>
                  <a:lnTo>
                    <a:pt x="8274" y="542"/>
                  </a:lnTo>
                  <a:lnTo>
                    <a:pt x="7949" y="390"/>
                  </a:lnTo>
                  <a:lnTo>
                    <a:pt x="7624" y="260"/>
                  </a:lnTo>
                  <a:lnTo>
                    <a:pt x="7299" y="173"/>
                  </a:lnTo>
                  <a:lnTo>
                    <a:pt x="6974" y="87"/>
                  </a:lnTo>
                  <a:lnTo>
                    <a:pt x="6650" y="43"/>
                  </a:lnTo>
                  <a:lnTo>
                    <a:pt x="6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76"/>
            <p:cNvSpPr/>
            <p:nvPr/>
          </p:nvSpPr>
          <p:spPr>
            <a:xfrm>
              <a:off x="1858700" y="-2464650"/>
              <a:ext cx="724450" cy="429925"/>
            </a:xfrm>
            <a:custGeom>
              <a:avLst/>
              <a:gdLst/>
              <a:ahLst/>
              <a:cxnLst/>
              <a:rect l="l" t="t" r="r" b="b"/>
              <a:pathLst>
                <a:path w="28978" h="17197" extrusionOk="0">
                  <a:moveTo>
                    <a:pt x="28414" y="1"/>
                  </a:moveTo>
                  <a:lnTo>
                    <a:pt x="28327" y="22"/>
                  </a:lnTo>
                  <a:lnTo>
                    <a:pt x="28262" y="66"/>
                  </a:lnTo>
                  <a:lnTo>
                    <a:pt x="28176" y="131"/>
                  </a:lnTo>
                  <a:lnTo>
                    <a:pt x="28111" y="217"/>
                  </a:lnTo>
                  <a:lnTo>
                    <a:pt x="27981" y="391"/>
                  </a:lnTo>
                  <a:lnTo>
                    <a:pt x="27873" y="369"/>
                  </a:lnTo>
                  <a:lnTo>
                    <a:pt x="27743" y="369"/>
                  </a:lnTo>
                  <a:lnTo>
                    <a:pt x="27634" y="412"/>
                  </a:lnTo>
                  <a:lnTo>
                    <a:pt x="27504" y="434"/>
                  </a:lnTo>
                  <a:lnTo>
                    <a:pt x="27396" y="499"/>
                  </a:lnTo>
                  <a:lnTo>
                    <a:pt x="27309" y="586"/>
                  </a:lnTo>
                  <a:lnTo>
                    <a:pt x="27201" y="694"/>
                  </a:lnTo>
                  <a:lnTo>
                    <a:pt x="27115" y="824"/>
                  </a:lnTo>
                  <a:lnTo>
                    <a:pt x="27050" y="932"/>
                  </a:lnTo>
                  <a:lnTo>
                    <a:pt x="26855" y="932"/>
                  </a:lnTo>
                  <a:lnTo>
                    <a:pt x="26746" y="954"/>
                  </a:lnTo>
                  <a:lnTo>
                    <a:pt x="26616" y="997"/>
                  </a:lnTo>
                  <a:lnTo>
                    <a:pt x="26551" y="1040"/>
                  </a:lnTo>
                  <a:lnTo>
                    <a:pt x="26465" y="1105"/>
                  </a:lnTo>
                  <a:lnTo>
                    <a:pt x="26313" y="1257"/>
                  </a:lnTo>
                  <a:lnTo>
                    <a:pt x="26075" y="1603"/>
                  </a:lnTo>
                  <a:lnTo>
                    <a:pt x="26032" y="1668"/>
                  </a:lnTo>
                  <a:lnTo>
                    <a:pt x="26010" y="1755"/>
                  </a:lnTo>
                  <a:lnTo>
                    <a:pt x="25945" y="1777"/>
                  </a:lnTo>
                  <a:lnTo>
                    <a:pt x="25858" y="1798"/>
                  </a:lnTo>
                  <a:lnTo>
                    <a:pt x="25599" y="1972"/>
                  </a:lnTo>
                  <a:lnTo>
                    <a:pt x="25339" y="2145"/>
                  </a:lnTo>
                  <a:lnTo>
                    <a:pt x="24776" y="2535"/>
                  </a:lnTo>
                  <a:lnTo>
                    <a:pt x="24689" y="2600"/>
                  </a:lnTo>
                  <a:lnTo>
                    <a:pt x="24624" y="2708"/>
                  </a:lnTo>
                  <a:lnTo>
                    <a:pt x="24581" y="2795"/>
                  </a:lnTo>
                  <a:lnTo>
                    <a:pt x="24559" y="2903"/>
                  </a:lnTo>
                  <a:lnTo>
                    <a:pt x="24018" y="3509"/>
                  </a:lnTo>
                  <a:lnTo>
                    <a:pt x="23563" y="3704"/>
                  </a:lnTo>
                  <a:lnTo>
                    <a:pt x="23086" y="3877"/>
                  </a:lnTo>
                  <a:lnTo>
                    <a:pt x="22632" y="4051"/>
                  </a:lnTo>
                  <a:lnTo>
                    <a:pt x="22155" y="4181"/>
                  </a:lnTo>
                  <a:lnTo>
                    <a:pt x="21202" y="4440"/>
                  </a:lnTo>
                  <a:lnTo>
                    <a:pt x="20293" y="4635"/>
                  </a:lnTo>
                  <a:lnTo>
                    <a:pt x="20184" y="4679"/>
                  </a:lnTo>
                  <a:lnTo>
                    <a:pt x="20076" y="4722"/>
                  </a:lnTo>
                  <a:lnTo>
                    <a:pt x="19990" y="4787"/>
                  </a:lnTo>
                  <a:lnTo>
                    <a:pt x="19903" y="4852"/>
                  </a:lnTo>
                  <a:lnTo>
                    <a:pt x="19816" y="4939"/>
                  </a:lnTo>
                  <a:lnTo>
                    <a:pt x="19773" y="5047"/>
                  </a:lnTo>
                  <a:lnTo>
                    <a:pt x="19686" y="5242"/>
                  </a:lnTo>
                  <a:lnTo>
                    <a:pt x="19643" y="5480"/>
                  </a:lnTo>
                  <a:lnTo>
                    <a:pt x="19643" y="5696"/>
                  </a:lnTo>
                  <a:lnTo>
                    <a:pt x="19665" y="5805"/>
                  </a:lnTo>
                  <a:lnTo>
                    <a:pt x="19708" y="5913"/>
                  </a:lnTo>
                  <a:lnTo>
                    <a:pt x="19751" y="6000"/>
                  </a:lnTo>
                  <a:lnTo>
                    <a:pt x="19816" y="6108"/>
                  </a:lnTo>
                  <a:lnTo>
                    <a:pt x="19773" y="6238"/>
                  </a:lnTo>
                  <a:lnTo>
                    <a:pt x="19686" y="6866"/>
                  </a:lnTo>
                  <a:lnTo>
                    <a:pt x="19600" y="7494"/>
                  </a:lnTo>
                  <a:lnTo>
                    <a:pt x="19535" y="7819"/>
                  </a:lnTo>
                  <a:lnTo>
                    <a:pt x="19470" y="8122"/>
                  </a:lnTo>
                  <a:lnTo>
                    <a:pt x="19383" y="8425"/>
                  </a:lnTo>
                  <a:lnTo>
                    <a:pt x="19253" y="8707"/>
                  </a:lnTo>
                  <a:lnTo>
                    <a:pt x="19102" y="8988"/>
                  </a:lnTo>
                  <a:lnTo>
                    <a:pt x="18950" y="9227"/>
                  </a:lnTo>
                  <a:lnTo>
                    <a:pt x="18647" y="9703"/>
                  </a:lnTo>
                  <a:lnTo>
                    <a:pt x="18322" y="10006"/>
                  </a:lnTo>
                  <a:lnTo>
                    <a:pt x="17997" y="10266"/>
                  </a:lnTo>
                  <a:lnTo>
                    <a:pt x="17347" y="10786"/>
                  </a:lnTo>
                  <a:lnTo>
                    <a:pt x="17174" y="10937"/>
                  </a:lnTo>
                  <a:lnTo>
                    <a:pt x="17044" y="11132"/>
                  </a:lnTo>
                  <a:lnTo>
                    <a:pt x="16719" y="11262"/>
                  </a:lnTo>
                  <a:lnTo>
                    <a:pt x="16395" y="11392"/>
                  </a:lnTo>
                  <a:lnTo>
                    <a:pt x="16070" y="11500"/>
                  </a:lnTo>
                  <a:lnTo>
                    <a:pt x="15745" y="11587"/>
                  </a:lnTo>
                  <a:lnTo>
                    <a:pt x="15420" y="11652"/>
                  </a:lnTo>
                  <a:lnTo>
                    <a:pt x="15095" y="11717"/>
                  </a:lnTo>
                  <a:lnTo>
                    <a:pt x="14749" y="11760"/>
                  </a:lnTo>
                  <a:lnTo>
                    <a:pt x="14424" y="11782"/>
                  </a:lnTo>
                  <a:lnTo>
                    <a:pt x="13752" y="11782"/>
                  </a:lnTo>
                  <a:lnTo>
                    <a:pt x="13406" y="11760"/>
                  </a:lnTo>
                  <a:lnTo>
                    <a:pt x="13059" y="11717"/>
                  </a:lnTo>
                  <a:lnTo>
                    <a:pt x="12388" y="11609"/>
                  </a:lnTo>
                  <a:lnTo>
                    <a:pt x="11717" y="11457"/>
                  </a:lnTo>
                  <a:lnTo>
                    <a:pt x="11478" y="11392"/>
                  </a:lnTo>
                  <a:lnTo>
                    <a:pt x="11240" y="11284"/>
                  </a:lnTo>
                  <a:lnTo>
                    <a:pt x="11024" y="11176"/>
                  </a:lnTo>
                  <a:lnTo>
                    <a:pt x="10829" y="11046"/>
                  </a:lnTo>
                  <a:lnTo>
                    <a:pt x="10634" y="10894"/>
                  </a:lnTo>
                  <a:lnTo>
                    <a:pt x="10461" y="10721"/>
                  </a:lnTo>
                  <a:lnTo>
                    <a:pt x="10287" y="10548"/>
                  </a:lnTo>
                  <a:lnTo>
                    <a:pt x="10136" y="10374"/>
                  </a:lnTo>
                  <a:lnTo>
                    <a:pt x="9833" y="9963"/>
                  </a:lnTo>
                  <a:lnTo>
                    <a:pt x="9573" y="9551"/>
                  </a:lnTo>
                  <a:lnTo>
                    <a:pt x="9334" y="9097"/>
                  </a:lnTo>
                  <a:lnTo>
                    <a:pt x="9096" y="8663"/>
                  </a:lnTo>
                  <a:lnTo>
                    <a:pt x="8945" y="8360"/>
                  </a:lnTo>
                  <a:lnTo>
                    <a:pt x="8901" y="8295"/>
                  </a:lnTo>
                  <a:lnTo>
                    <a:pt x="8923" y="8035"/>
                  </a:lnTo>
                  <a:lnTo>
                    <a:pt x="8988" y="7776"/>
                  </a:lnTo>
                  <a:lnTo>
                    <a:pt x="9075" y="7516"/>
                  </a:lnTo>
                  <a:lnTo>
                    <a:pt x="9204" y="7256"/>
                  </a:lnTo>
                  <a:lnTo>
                    <a:pt x="9226" y="7169"/>
                  </a:lnTo>
                  <a:lnTo>
                    <a:pt x="9248" y="7083"/>
                  </a:lnTo>
                  <a:lnTo>
                    <a:pt x="9248" y="6996"/>
                  </a:lnTo>
                  <a:lnTo>
                    <a:pt x="9248" y="6931"/>
                  </a:lnTo>
                  <a:lnTo>
                    <a:pt x="9226" y="6866"/>
                  </a:lnTo>
                  <a:lnTo>
                    <a:pt x="9183" y="6779"/>
                  </a:lnTo>
                  <a:lnTo>
                    <a:pt x="9075" y="6671"/>
                  </a:lnTo>
                  <a:lnTo>
                    <a:pt x="8945" y="6606"/>
                  </a:lnTo>
                  <a:lnTo>
                    <a:pt x="8858" y="6584"/>
                  </a:lnTo>
                  <a:lnTo>
                    <a:pt x="8706" y="6584"/>
                  </a:lnTo>
                  <a:lnTo>
                    <a:pt x="8641" y="6606"/>
                  </a:lnTo>
                  <a:lnTo>
                    <a:pt x="8555" y="6649"/>
                  </a:lnTo>
                  <a:lnTo>
                    <a:pt x="8490" y="6714"/>
                  </a:lnTo>
                  <a:lnTo>
                    <a:pt x="8143" y="7018"/>
                  </a:lnTo>
                  <a:lnTo>
                    <a:pt x="7775" y="7299"/>
                  </a:lnTo>
                  <a:lnTo>
                    <a:pt x="7385" y="7581"/>
                  </a:lnTo>
                  <a:lnTo>
                    <a:pt x="6996" y="7841"/>
                  </a:lnTo>
                  <a:lnTo>
                    <a:pt x="6238" y="8339"/>
                  </a:lnTo>
                  <a:lnTo>
                    <a:pt x="5848" y="8598"/>
                  </a:lnTo>
                  <a:lnTo>
                    <a:pt x="5480" y="8880"/>
                  </a:lnTo>
                  <a:lnTo>
                    <a:pt x="4743" y="9183"/>
                  </a:lnTo>
                  <a:lnTo>
                    <a:pt x="4029" y="9530"/>
                  </a:lnTo>
                  <a:lnTo>
                    <a:pt x="3574" y="9725"/>
                  </a:lnTo>
                  <a:lnTo>
                    <a:pt x="3119" y="9876"/>
                  </a:lnTo>
                  <a:lnTo>
                    <a:pt x="2686" y="9985"/>
                  </a:lnTo>
                  <a:lnTo>
                    <a:pt x="2209" y="10071"/>
                  </a:lnTo>
                  <a:lnTo>
                    <a:pt x="1755" y="10158"/>
                  </a:lnTo>
                  <a:lnTo>
                    <a:pt x="1300" y="10223"/>
                  </a:lnTo>
                  <a:lnTo>
                    <a:pt x="347" y="10331"/>
                  </a:lnTo>
                  <a:lnTo>
                    <a:pt x="282" y="10353"/>
                  </a:lnTo>
                  <a:lnTo>
                    <a:pt x="217" y="10396"/>
                  </a:lnTo>
                  <a:lnTo>
                    <a:pt x="152" y="10439"/>
                  </a:lnTo>
                  <a:lnTo>
                    <a:pt x="109" y="10504"/>
                  </a:lnTo>
                  <a:lnTo>
                    <a:pt x="44" y="10634"/>
                  </a:lnTo>
                  <a:lnTo>
                    <a:pt x="0" y="10786"/>
                  </a:lnTo>
                  <a:lnTo>
                    <a:pt x="0" y="11327"/>
                  </a:lnTo>
                  <a:lnTo>
                    <a:pt x="22" y="11890"/>
                  </a:lnTo>
                  <a:lnTo>
                    <a:pt x="87" y="12995"/>
                  </a:lnTo>
                  <a:lnTo>
                    <a:pt x="65" y="13103"/>
                  </a:lnTo>
                  <a:lnTo>
                    <a:pt x="44" y="13211"/>
                  </a:lnTo>
                  <a:lnTo>
                    <a:pt x="87" y="13298"/>
                  </a:lnTo>
                  <a:lnTo>
                    <a:pt x="130" y="13385"/>
                  </a:lnTo>
                  <a:lnTo>
                    <a:pt x="217" y="14273"/>
                  </a:lnTo>
                  <a:lnTo>
                    <a:pt x="325" y="15139"/>
                  </a:lnTo>
                  <a:lnTo>
                    <a:pt x="563" y="16871"/>
                  </a:lnTo>
                  <a:lnTo>
                    <a:pt x="607" y="16980"/>
                  </a:lnTo>
                  <a:lnTo>
                    <a:pt x="672" y="17066"/>
                  </a:lnTo>
                  <a:lnTo>
                    <a:pt x="737" y="17131"/>
                  </a:lnTo>
                  <a:lnTo>
                    <a:pt x="823" y="17175"/>
                  </a:lnTo>
                  <a:lnTo>
                    <a:pt x="932" y="17196"/>
                  </a:lnTo>
                  <a:lnTo>
                    <a:pt x="1040" y="17196"/>
                  </a:lnTo>
                  <a:lnTo>
                    <a:pt x="1148" y="17175"/>
                  </a:lnTo>
                  <a:lnTo>
                    <a:pt x="1235" y="17153"/>
                  </a:lnTo>
                  <a:lnTo>
                    <a:pt x="1668" y="16936"/>
                  </a:lnTo>
                  <a:lnTo>
                    <a:pt x="2101" y="16676"/>
                  </a:lnTo>
                  <a:lnTo>
                    <a:pt x="2902" y="16157"/>
                  </a:lnTo>
                  <a:lnTo>
                    <a:pt x="3314" y="15897"/>
                  </a:lnTo>
                  <a:lnTo>
                    <a:pt x="3725" y="15637"/>
                  </a:lnTo>
                  <a:lnTo>
                    <a:pt x="4180" y="15420"/>
                  </a:lnTo>
                  <a:lnTo>
                    <a:pt x="4635" y="15225"/>
                  </a:lnTo>
                  <a:lnTo>
                    <a:pt x="5328" y="14987"/>
                  </a:lnTo>
                  <a:lnTo>
                    <a:pt x="6043" y="14771"/>
                  </a:lnTo>
                  <a:lnTo>
                    <a:pt x="6736" y="14576"/>
                  </a:lnTo>
                  <a:lnTo>
                    <a:pt x="7450" y="14402"/>
                  </a:lnTo>
                  <a:lnTo>
                    <a:pt x="7537" y="14467"/>
                  </a:lnTo>
                  <a:lnTo>
                    <a:pt x="7645" y="14532"/>
                  </a:lnTo>
                  <a:lnTo>
                    <a:pt x="7753" y="14554"/>
                  </a:lnTo>
                  <a:lnTo>
                    <a:pt x="7905" y="14532"/>
                  </a:lnTo>
                  <a:lnTo>
                    <a:pt x="8208" y="14489"/>
                  </a:lnTo>
                  <a:lnTo>
                    <a:pt x="8317" y="14467"/>
                  </a:lnTo>
                  <a:lnTo>
                    <a:pt x="8425" y="14424"/>
                  </a:lnTo>
                  <a:lnTo>
                    <a:pt x="8576" y="14381"/>
                  </a:lnTo>
                  <a:lnTo>
                    <a:pt x="9269" y="14554"/>
                  </a:lnTo>
                  <a:lnTo>
                    <a:pt x="9984" y="14684"/>
                  </a:lnTo>
                  <a:lnTo>
                    <a:pt x="10677" y="14792"/>
                  </a:lnTo>
                  <a:lnTo>
                    <a:pt x="11392" y="14836"/>
                  </a:lnTo>
                  <a:lnTo>
                    <a:pt x="11457" y="14857"/>
                  </a:lnTo>
                  <a:lnTo>
                    <a:pt x="12106" y="14879"/>
                  </a:lnTo>
                  <a:lnTo>
                    <a:pt x="12756" y="14944"/>
                  </a:lnTo>
                  <a:lnTo>
                    <a:pt x="13406" y="15009"/>
                  </a:lnTo>
                  <a:lnTo>
                    <a:pt x="14056" y="15031"/>
                  </a:lnTo>
                  <a:lnTo>
                    <a:pt x="14207" y="15009"/>
                  </a:lnTo>
                  <a:lnTo>
                    <a:pt x="14337" y="14966"/>
                  </a:lnTo>
                  <a:lnTo>
                    <a:pt x="14424" y="14879"/>
                  </a:lnTo>
                  <a:lnTo>
                    <a:pt x="14467" y="14771"/>
                  </a:lnTo>
                  <a:lnTo>
                    <a:pt x="15052" y="14814"/>
                  </a:lnTo>
                  <a:lnTo>
                    <a:pt x="15637" y="14814"/>
                  </a:lnTo>
                  <a:lnTo>
                    <a:pt x="16221" y="14771"/>
                  </a:lnTo>
                  <a:lnTo>
                    <a:pt x="16806" y="14684"/>
                  </a:lnTo>
                  <a:lnTo>
                    <a:pt x="17391" y="14554"/>
                  </a:lnTo>
                  <a:lnTo>
                    <a:pt x="17954" y="14381"/>
                  </a:lnTo>
                  <a:lnTo>
                    <a:pt x="18235" y="14273"/>
                  </a:lnTo>
                  <a:lnTo>
                    <a:pt x="18517" y="14143"/>
                  </a:lnTo>
                  <a:lnTo>
                    <a:pt x="18798" y="14013"/>
                  </a:lnTo>
                  <a:lnTo>
                    <a:pt x="19080" y="13861"/>
                  </a:lnTo>
                  <a:lnTo>
                    <a:pt x="19232" y="13839"/>
                  </a:lnTo>
                  <a:lnTo>
                    <a:pt x="19383" y="13796"/>
                  </a:lnTo>
                  <a:lnTo>
                    <a:pt x="19665" y="13688"/>
                  </a:lnTo>
                  <a:lnTo>
                    <a:pt x="19946" y="13536"/>
                  </a:lnTo>
                  <a:lnTo>
                    <a:pt x="20228" y="13341"/>
                  </a:lnTo>
                  <a:lnTo>
                    <a:pt x="20488" y="13146"/>
                  </a:lnTo>
                  <a:lnTo>
                    <a:pt x="20747" y="12930"/>
                  </a:lnTo>
                  <a:lnTo>
                    <a:pt x="21202" y="12540"/>
                  </a:lnTo>
                  <a:lnTo>
                    <a:pt x="21657" y="12129"/>
                  </a:lnTo>
                  <a:lnTo>
                    <a:pt x="22090" y="11695"/>
                  </a:lnTo>
                  <a:lnTo>
                    <a:pt x="22502" y="11219"/>
                  </a:lnTo>
                  <a:lnTo>
                    <a:pt x="22892" y="10743"/>
                  </a:lnTo>
                  <a:lnTo>
                    <a:pt x="23649" y="9768"/>
                  </a:lnTo>
                  <a:lnTo>
                    <a:pt x="24407" y="8772"/>
                  </a:lnTo>
                  <a:lnTo>
                    <a:pt x="24797" y="8295"/>
                  </a:lnTo>
                  <a:lnTo>
                    <a:pt x="25187" y="7841"/>
                  </a:lnTo>
                  <a:lnTo>
                    <a:pt x="25620" y="7407"/>
                  </a:lnTo>
                  <a:lnTo>
                    <a:pt x="26075" y="6996"/>
                  </a:lnTo>
                  <a:lnTo>
                    <a:pt x="26551" y="6628"/>
                  </a:lnTo>
                  <a:lnTo>
                    <a:pt x="26790" y="6454"/>
                  </a:lnTo>
                  <a:lnTo>
                    <a:pt x="27050" y="6303"/>
                  </a:lnTo>
                  <a:lnTo>
                    <a:pt x="27331" y="6151"/>
                  </a:lnTo>
                  <a:lnTo>
                    <a:pt x="27613" y="6021"/>
                  </a:lnTo>
                  <a:lnTo>
                    <a:pt x="27894" y="5891"/>
                  </a:lnTo>
                  <a:lnTo>
                    <a:pt x="28219" y="5783"/>
                  </a:lnTo>
                  <a:lnTo>
                    <a:pt x="28349" y="5740"/>
                  </a:lnTo>
                  <a:lnTo>
                    <a:pt x="28479" y="5653"/>
                  </a:lnTo>
                  <a:lnTo>
                    <a:pt x="28587" y="5567"/>
                  </a:lnTo>
                  <a:lnTo>
                    <a:pt x="28695" y="5458"/>
                  </a:lnTo>
                  <a:lnTo>
                    <a:pt x="28760" y="5328"/>
                  </a:lnTo>
                  <a:lnTo>
                    <a:pt x="28825" y="5198"/>
                  </a:lnTo>
                  <a:lnTo>
                    <a:pt x="28869" y="5068"/>
                  </a:lnTo>
                  <a:lnTo>
                    <a:pt x="28869" y="4917"/>
                  </a:lnTo>
                  <a:lnTo>
                    <a:pt x="28869" y="4007"/>
                  </a:lnTo>
                  <a:lnTo>
                    <a:pt x="28890" y="3098"/>
                  </a:lnTo>
                  <a:lnTo>
                    <a:pt x="28869" y="2188"/>
                  </a:lnTo>
                  <a:lnTo>
                    <a:pt x="28847" y="1733"/>
                  </a:lnTo>
                  <a:lnTo>
                    <a:pt x="28804" y="1279"/>
                  </a:lnTo>
                  <a:lnTo>
                    <a:pt x="28782" y="1127"/>
                  </a:lnTo>
                  <a:lnTo>
                    <a:pt x="28739" y="997"/>
                  </a:lnTo>
                  <a:lnTo>
                    <a:pt x="28804" y="824"/>
                  </a:lnTo>
                  <a:lnTo>
                    <a:pt x="28912" y="672"/>
                  </a:lnTo>
                  <a:lnTo>
                    <a:pt x="28955" y="564"/>
                  </a:lnTo>
                  <a:lnTo>
                    <a:pt x="28977" y="477"/>
                  </a:lnTo>
                  <a:lnTo>
                    <a:pt x="28977" y="391"/>
                  </a:lnTo>
                  <a:lnTo>
                    <a:pt x="28955" y="304"/>
                  </a:lnTo>
                  <a:lnTo>
                    <a:pt x="28912" y="239"/>
                  </a:lnTo>
                  <a:lnTo>
                    <a:pt x="28869" y="174"/>
                  </a:lnTo>
                  <a:lnTo>
                    <a:pt x="28804" y="109"/>
                  </a:lnTo>
                  <a:lnTo>
                    <a:pt x="28739" y="66"/>
                  </a:lnTo>
                  <a:lnTo>
                    <a:pt x="28674" y="22"/>
                  </a:lnTo>
                  <a:lnTo>
                    <a:pt x="28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76"/>
            <p:cNvSpPr/>
            <p:nvPr/>
          </p:nvSpPr>
          <p:spPr>
            <a:xfrm>
              <a:off x="1932325" y="-2781375"/>
              <a:ext cx="641600" cy="121850"/>
            </a:xfrm>
            <a:custGeom>
              <a:avLst/>
              <a:gdLst/>
              <a:ahLst/>
              <a:cxnLst/>
              <a:rect l="l" t="t" r="r" b="b"/>
              <a:pathLst>
                <a:path w="25664" h="4874" extrusionOk="0">
                  <a:moveTo>
                    <a:pt x="715" y="1"/>
                  </a:moveTo>
                  <a:lnTo>
                    <a:pt x="585" y="44"/>
                  </a:lnTo>
                  <a:lnTo>
                    <a:pt x="456" y="109"/>
                  </a:lnTo>
                  <a:lnTo>
                    <a:pt x="304" y="217"/>
                  </a:lnTo>
                  <a:lnTo>
                    <a:pt x="174" y="347"/>
                  </a:lnTo>
                  <a:lnTo>
                    <a:pt x="87" y="499"/>
                  </a:lnTo>
                  <a:lnTo>
                    <a:pt x="22" y="672"/>
                  </a:lnTo>
                  <a:lnTo>
                    <a:pt x="1" y="845"/>
                  </a:lnTo>
                  <a:lnTo>
                    <a:pt x="1" y="1018"/>
                  </a:lnTo>
                  <a:lnTo>
                    <a:pt x="44" y="1192"/>
                  </a:lnTo>
                  <a:lnTo>
                    <a:pt x="109" y="1343"/>
                  </a:lnTo>
                  <a:lnTo>
                    <a:pt x="174" y="1495"/>
                  </a:lnTo>
                  <a:lnTo>
                    <a:pt x="239" y="1712"/>
                  </a:lnTo>
                  <a:lnTo>
                    <a:pt x="282" y="1928"/>
                  </a:lnTo>
                  <a:lnTo>
                    <a:pt x="347" y="2296"/>
                  </a:lnTo>
                  <a:lnTo>
                    <a:pt x="369" y="2708"/>
                  </a:lnTo>
                  <a:lnTo>
                    <a:pt x="369" y="2859"/>
                  </a:lnTo>
                  <a:lnTo>
                    <a:pt x="412" y="2989"/>
                  </a:lnTo>
                  <a:lnTo>
                    <a:pt x="456" y="3119"/>
                  </a:lnTo>
                  <a:lnTo>
                    <a:pt x="520" y="3227"/>
                  </a:lnTo>
                  <a:lnTo>
                    <a:pt x="585" y="3314"/>
                  </a:lnTo>
                  <a:lnTo>
                    <a:pt x="672" y="3401"/>
                  </a:lnTo>
                  <a:lnTo>
                    <a:pt x="780" y="3466"/>
                  </a:lnTo>
                  <a:lnTo>
                    <a:pt x="889" y="3509"/>
                  </a:lnTo>
                  <a:lnTo>
                    <a:pt x="997" y="3552"/>
                  </a:lnTo>
                  <a:lnTo>
                    <a:pt x="1127" y="3574"/>
                  </a:lnTo>
                  <a:lnTo>
                    <a:pt x="1473" y="3574"/>
                  </a:lnTo>
                  <a:lnTo>
                    <a:pt x="1582" y="3531"/>
                  </a:lnTo>
                  <a:lnTo>
                    <a:pt x="1690" y="3487"/>
                  </a:lnTo>
                  <a:lnTo>
                    <a:pt x="1798" y="3444"/>
                  </a:lnTo>
                  <a:lnTo>
                    <a:pt x="3119" y="3444"/>
                  </a:lnTo>
                  <a:lnTo>
                    <a:pt x="4440" y="3509"/>
                  </a:lnTo>
                  <a:lnTo>
                    <a:pt x="5761" y="3574"/>
                  </a:lnTo>
                  <a:lnTo>
                    <a:pt x="7061" y="3661"/>
                  </a:lnTo>
                  <a:lnTo>
                    <a:pt x="9681" y="3856"/>
                  </a:lnTo>
                  <a:lnTo>
                    <a:pt x="11002" y="3920"/>
                  </a:lnTo>
                  <a:lnTo>
                    <a:pt x="12323" y="3942"/>
                  </a:lnTo>
                  <a:lnTo>
                    <a:pt x="13709" y="3964"/>
                  </a:lnTo>
                  <a:lnTo>
                    <a:pt x="15095" y="4007"/>
                  </a:lnTo>
                  <a:lnTo>
                    <a:pt x="16481" y="4050"/>
                  </a:lnTo>
                  <a:lnTo>
                    <a:pt x="17889" y="4137"/>
                  </a:lnTo>
                  <a:lnTo>
                    <a:pt x="19275" y="4245"/>
                  </a:lnTo>
                  <a:lnTo>
                    <a:pt x="20661" y="4397"/>
                  </a:lnTo>
                  <a:lnTo>
                    <a:pt x="21354" y="4505"/>
                  </a:lnTo>
                  <a:lnTo>
                    <a:pt x="22047" y="4592"/>
                  </a:lnTo>
                  <a:lnTo>
                    <a:pt x="22719" y="4722"/>
                  </a:lnTo>
                  <a:lnTo>
                    <a:pt x="23390" y="4852"/>
                  </a:lnTo>
                  <a:lnTo>
                    <a:pt x="23585" y="4873"/>
                  </a:lnTo>
                  <a:lnTo>
                    <a:pt x="23758" y="4873"/>
                  </a:lnTo>
                  <a:lnTo>
                    <a:pt x="23931" y="4830"/>
                  </a:lnTo>
                  <a:lnTo>
                    <a:pt x="24083" y="4765"/>
                  </a:lnTo>
                  <a:lnTo>
                    <a:pt x="24213" y="4657"/>
                  </a:lnTo>
                  <a:lnTo>
                    <a:pt x="24343" y="4549"/>
                  </a:lnTo>
                  <a:lnTo>
                    <a:pt x="24429" y="4397"/>
                  </a:lnTo>
                  <a:lnTo>
                    <a:pt x="24516" y="4224"/>
                  </a:lnTo>
                  <a:lnTo>
                    <a:pt x="24668" y="3791"/>
                  </a:lnTo>
                  <a:lnTo>
                    <a:pt x="24841" y="3379"/>
                  </a:lnTo>
                  <a:lnTo>
                    <a:pt x="25079" y="2989"/>
                  </a:lnTo>
                  <a:lnTo>
                    <a:pt x="25209" y="2816"/>
                  </a:lnTo>
                  <a:lnTo>
                    <a:pt x="25361" y="2621"/>
                  </a:lnTo>
                  <a:lnTo>
                    <a:pt x="25512" y="2448"/>
                  </a:lnTo>
                  <a:lnTo>
                    <a:pt x="25599" y="2296"/>
                  </a:lnTo>
                  <a:lnTo>
                    <a:pt x="25642" y="2166"/>
                  </a:lnTo>
                  <a:lnTo>
                    <a:pt x="25664" y="2015"/>
                  </a:lnTo>
                  <a:lnTo>
                    <a:pt x="25642" y="1863"/>
                  </a:lnTo>
                  <a:lnTo>
                    <a:pt x="25621" y="1733"/>
                  </a:lnTo>
                  <a:lnTo>
                    <a:pt x="25556" y="1603"/>
                  </a:lnTo>
                  <a:lnTo>
                    <a:pt x="25469" y="1495"/>
                  </a:lnTo>
                  <a:lnTo>
                    <a:pt x="25361" y="1387"/>
                  </a:lnTo>
                  <a:lnTo>
                    <a:pt x="25252" y="1278"/>
                  </a:lnTo>
                  <a:lnTo>
                    <a:pt x="25122" y="1192"/>
                  </a:lnTo>
                  <a:lnTo>
                    <a:pt x="24993" y="1148"/>
                  </a:lnTo>
                  <a:lnTo>
                    <a:pt x="24863" y="1105"/>
                  </a:lnTo>
                  <a:lnTo>
                    <a:pt x="24711" y="1083"/>
                  </a:lnTo>
                  <a:lnTo>
                    <a:pt x="24559" y="1083"/>
                  </a:lnTo>
                  <a:lnTo>
                    <a:pt x="24429" y="1105"/>
                  </a:lnTo>
                  <a:lnTo>
                    <a:pt x="24278" y="1170"/>
                  </a:lnTo>
                  <a:lnTo>
                    <a:pt x="24170" y="1213"/>
                  </a:lnTo>
                  <a:lnTo>
                    <a:pt x="24061" y="1235"/>
                  </a:lnTo>
                  <a:lnTo>
                    <a:pt x="23975" y="1300"/>
                  </a:lnTo>
                  <a:lnTo>
                    <a:pt x="23888" y="1365"/>
                  </a:lnTo>
                  <a:lnTo>
                    <a:pt x="23542" y="1408"/>
                  </a:lnTo>
                  <a:lnTo>
                    <a:pt x="23173" y="1430"/>
                  </a:lnTo>
                  <a:lnTo>
                    <a:pt x="22459" y="1430"/>
                  </a:lnTo>
                  <a:lnTo>
                    <a:pt x="21722" y="1387"/>
                  </a:lnTo>
                  <a:lnTo>
                    <a:pt x="21008" y="1300"/>
                  </a:lnTo>
                  <a:lnTo>
                    <a:pt x="20293" y="1170"/>
                  </a:lnTo>
                  <a:lnTo>
                    <a:pt x="19557" y="1062"/>
                  </a:lnTo>
                  <a:lnTo>
                    <a:pt x="18842" y="932"/>
                  </a:lnTo>
                  <a:lnTo>
                    <a:pt x="18127" y="845"/>
                  </a:lnTo>
                  <a:lnTo>
                    <a:pt x="17391" y="759"/>
                  </a:lnTo>
                  <a:lnTo>
                    <a:pt x="16633" y="694"/>
                  </a:lnTo>
                  <a:lnTo>
                    <a:pt x="15139" y="607"/>
                  </a:lnTo>
                  <a:lnTo>
                    <a:pt x="13644" y="520"/>
                  </a:lnTo>
                  <a:lnTo>
                    <a:pt x="12150" y="434"/>
                  </a:lnTo>
                  <a:lnTo>
                    <a:pt x="10786" y="347"/>
                  </a:lnTo>
                  <a:lnTo>
                    <a:pt x="9421" y="261"/>
                  </a:lnTo>
                  <a:lnTo>
                    <a:pt x="8057" y="196"/>
                  </a:lnTo>
                  <a:lnTo>
                    <a:pt x="6714" y="109"/>
                  </a:lnTo>
                  <a:lnTo>
                    <a:pt x="5805" y="44"/>
                  </a:lnTo>
                  <a:lnTo>
                    <a:pt x="4895" y="1"/>
                  </a:lnTo>
                  <a:lnTo>
                    <a:pt x="4440" y="1"/>
                  </a:lnTo>
                  <a:lnTo>
                    <a:pt x="3986" y="22"/>
                  </a:lnTo>
                  <a:lnTo>
                    <a:pt x="3552" y="66"/>
                  </a:lnTo>
                  <a:lnTo>
                    <a:pt x="3098" y="131"/>
                  </a:lnTo>
                  <a:lnTo>
                    <a:pt x="2426" y="131"/>
                  </a:lnTo>
                  <a:lnTo>
                    <a:pt x="1755" y="174"/>
                  </a:lnTo>
                  <a:lnTo>
                    <a:pt x="1625" y="196"/>
                  </a:lnTo>
                  <a:lnTo>
                    <a:pt x="1495" y="239"/>
                  </a:lnTo>
                  <a:lnTo>
                    <a:pt x="1387" y="152"/>
                  </a:lnTo>
                  <a:lnTo>
                    <a:pt x="1257" y="87"/>
                  </a:lnTo>
                  <a:lnTo>
                    <a:pt x="1127" y="22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76"/>
            <p:cNvSpPr/>
            <p:nvPr/>
          </p:nvSpPr>
          <p:spPr>
            <a:xfrm>
              <a:off x="1871700" y="-1955700"/>
              <a:ext cx="639425" cy="122375"/>
            </a:xfrm>
            <a:custGeom>
              <a:avLst/>
              <a:gdLst/>
              <a:ahLst/>
              <a:cxnLst/>
              <a:rect l="l" t="t" r="r" b="b"/>
              <a:pathLst>
                <a:path w="25577" h="4895" extrusionOk="0">
                  <a:moveTo>
                    <a:pt x="3010" y="0"/>
                  </a:moveTo>
                  <a:lnTo>
                    <a:pt x="2729" y="22"/>
                  </a:lnTo>
                  <a:lnTo>
                    <a:pt x="2447" y="65"/>
                  </a:lnTo>
                  <a:lnTo>
                    <a:pt x="2209" y="108"/>
                  </a:lnTo>
                  <a:lnTo>
                    <a:pt x="1971" y="195"/>
                  </a:lnTo>
                  <a:lnTo>
                    <a:pt x="1754" y="260"/>
                  </a:lnTo>
                  <a:lnTo>
                    <a:pt x="1581" y="368"/>
                  </a:lnTo>
                  <a:lnTo>
                    <a:pt x="1408" y="498"/>
                  </a:lnTo>
                  <a:lnTo>
                    <a:pt x="1278" y="628"/>
                  </a:lnTo>
                  <a:lnTo>
                    <a:pt x="1170" y="801"/>
                  </a:lnTo>
                  <a:lnTo>
                    <a:pt x="1105" y="975"/>
                  </a:lnTo>
                  <a:lnTo>
                    <a:pt x="1061" y="1170"/>
                  </a:lnTo>
                  <a:lnTo>
                    <a:pt x="975" y="1278"/>
                  </a:lnTo>
                  <a:lnTo>
                    <a:pt x="910" y="1386"/>
                  </a:lnTo>
                  <a:lnTo>
                    <a:pt x="780" y="1668"/>
                  </a:lnTo>
                  <a:lnTo>
                    <a:pt x="628" y="1928"/>
                  </a:lnTo>
                  <a:lnTo>
                    <a:pt x="455" y="2036"/>
                  </a:lnTo>
                  <a:lnTo>
                    <a:pt x="303" y="2122"/>
                  </a:lnTo>
                  <a:lnTo>
                    <a:pt x="173" y="2252"/>
                  </a:lnTo>
                  <a:lnTo>
                    <a:pt x="87" y="2404"/>
                  </a:lnTo>
                  <a:lnTo>
                    <a:pt x="43" y="2577"/>
                  </a:lnTo>
                  <a:lnTo>
                    <a:pt x="0" y="2750"/>
                  </a:lnTo>
                  <a:lnTo>
                    <a:pt x="22" y="2924"/>
                  </a:lnTo>
                  <a:lnTo>
                    <a:pt x="43" y="3097"/>
                  </a:lnTo>
                  <a:lnTo>
                    <a:pt x="130" y="3270"/>
                  </a:lnTo>
                  <a:lnTo>
                    <a:pt x="217" y="3400"/>
                  </a:lnTo>
                  <a:lnTo>
                    <a:pt x="347" y="3508"/>
                  </a:lnTo>
                  <a:lnTo>
                    <a:pt x="477" y="3595"/>
                  </a:lnTo>
                  <a:lnTo>
                    <a:pt x="607" y="3660"/>
                  </a:lnTo>
                  <a:lnTo>
                    <a:pt x="758" y="3703"/>
                  </a:lnTo>
                  <a:lnTo>
                    <a:pt x="1061" y="3703"/>
                  </a:lnTo>
                  <a:lnTo>
                    <a:pt x="1213" y="3660"/>
                  </a:lnTo>
                  <a:lnTo>
                    <a:pt x="2512" y="3638"/>
                  </a:lnTo>
                  <a:lnTo>
                    <a:pt x="3833" y="3617"/>
                  </a:lnTo>
                  <a:lnTo>
                    <a:pt x="5133" y="3638"/>
                  </a:lnTo>
                  <a:lnTo>
                    <a:pt x="6432" y="3703"/>
                  </a:lnTo>
                  <a:lnTo>
                    <a:pt x="7169" y="3768"/>
                  </a:lnTo>
                  <a:lnTo>
                    <a:pt x="7927" y="3855"/>
                  </a:lnTo>
                  <a:lnTo>
                    <a:pt x="8663" y="3963"/>
                  </a:lnTo>
                  <a:lnTo>
                    <a:pt x="9421" y="4093"/>
                  </a:lnTo>
                  <a:lnTo>
                    <a:pt x="10915" y="4353"/>
                  </a:lnTo>
                  <a:lnTo>
                    <a:pt x="11651" y="4483"/>
                  </a:lnTo>
                  <a:lnTo>
                    <a:pt x="12409" y="4591"/>
                  </a:lnTo>
                  <a:lnTo>
                    <a:pt x="13146" y="4678"/>
                  </a:lnTo>
                  <a:lnTo>
                    <a:pt x="13904" y="4721"/>
                  </a:lnTo>
                  <a:lnTo>
                    <a:pt x="14662" y="4765"/>
                  </a:lnTo>
                  <a:lnTo>
                    <a:pt x="16914" y="4765"/>
                  </a:lnTo>
                  <a:lnTo>
                    <a:pt x="18430" y="4700"/>
                  </a:lnTo>
                  <a:lnTo>
                    <a:pt x="19924" y="4656"/>
                  </a:lnTo>
                  <a:lnTo>
                    <a:pt x="21440" y="4656"/>
                  </a:lnTo>
                  <a:lnTo>
                    <a:pt x="22177" y="4678"/>
                  </a:lnTo>
                  <a:lnTo>
                    <a:pt x="22935" y="4721"/>
                  </a:lnTo>
                  <a:lnTo>
                    <a:pt x="23671" y="4786"/>
                  </a:lnTo>
                  <a:lnTo>
                    <a:pt x="24429" y="4894"/>
                  </a:lnTo>
                  <a:lnTo>
                    <a:pt x="24624" y="4894"/>
                  </a:lnTo>
                  <a:lnTo>
                    <a:pt x="24840" y="4873"/>
                  </a:lnTo>
                  <a:lnTo>
                    <a:pt x="25035" y="4830"/>
                  </a:lnTo>
                  <a:lnTo>
                    <a:pt x="25230" y="4721"/>
                  </a:lnTo>
                  <a:lnTo>
                    <a:pt x="25382" y="4591"/>
                  </a:lnTo>
                  <a:lnTo>
                    <a:pt x="25447" y="4526"/>
                  </a:lnTo>
                  <a:lnTo>
                    <a:pt x="25490" y="4440"/>
                  </a:lnTo>
                  <a:lnTo>
                    <a:pt x="25533" y="4353"/>
                  </a:lnTo>
                  <a:lnTo>
                    <a:pt x="25555" y="4245"/>
                  </a:lnTo>
                  <a:lnTo>
                    <a:pt x="25577" y="4136"/>
                  </a:lnTo>
                  <a:lnTo>
                    <a:pt x="25577" y="4028"/>
                  </a:lnTo>
                  <a:lnTo>
                    <a:pt x="25512" y="3487"/>
                  </a:lnTo>
                  <a:lnTo>
                    <a:pt x="25447" y="2989"/>
                  </a:lnTo>
                  <a:lnTo>
                    <a:pt x="25338" y="2469"/>
                  </a:lnTo>
                  <a:lnTo>
                    <a:pt x="25230" y="1971"/>
                  </a:lnTo>
                  <a:lnTo>
                    <a:pt x="25187" y="1798"/>
                  </a:lnTo>
                  <a:lnTo>
                    <a:pt x="25079" y="1646"/>
                  </a:lnTo>
                  <a:lnTo>
                    <a:pt x="24970" y="1516"/>
                  </a:lnTo>
                  <a:lnTo>
                    <a:pt x="24819" y="1429"/>
                  </a:lnTo>
                  <a:lnTo>
                    <a:pt x="24645" y="1343"/>
                  </a:lnTo>
                  <a:lnTo>
                    <a:pt x="24472" y="1299"/>
                  </a:lnTo>
                  <a:lnTo>
                    <a:pt x="24299" y="1299"/>
                  </a:lnTo>
                  <a:lnTo>
                    <a:pt x="24126" y="1321"/>
                  </a:lnTo>
                  <a:lnTo>
                    <a:pt x="23714" y="1429"/>
                  </a:lnTo>
                  <a:lnTo>
                    <a:pt x="23303" y="1494"/>
                  </a:lnTo>
                  <a:lnTo>
                    <a:pt x="22891" y="1559"/>
                  </a:lnTo>
                  <a:lnTo>
                    <a:pt x="22458" y="1581"/>
                  </a:lnTo>
                  <a:lnTo>
                    <a:pt x="22047" y="1603"/>
                  </a:lnTo>
                  <a:lnTo>
                    <a:pt x="21614" y="1603"/>
                  </a:lnTo>
                  <a:lnTo>
                    <a:pt x="20769" y="1559"/>
                  </a:lnTo>
                  <a:lnTo>
                    <a:pt x="19903" y="1494"/>
                  </a:lnTo>
                  <a:lnTo>
                    <a:pt x="19058" y="1429"/>
                  </a:lnTo>
                  <a:lnTo>
                    <a:pt x="18213" y="1343"/>
                  </a:lnTo>
                  <a:lnTo>
                    <a:pt x="17369" y="1278"/>
                  </a:lnTo>
                  <a:lnTo>
                    <a:pt x="15268" y="1191"/>
                  </a:lnTo>
                  <a:lnTo>
                    <a:pt x="13167" y="1126"/>
                  </a:lnTo>
                  <a:lnTo>
                    <a:pt x="12106" y="1083"/>
                  </a:lnTo>
                  <a:lnTo>
                    <a:pt x="11067" y="1018"/>
                  </a:lnTo>
                  <a:lnTo>
                    <a:pt x="10027" y="910"/>
                  </a:lnTo>
                  <a:lnTo>
                    <a:pt x="8966" y="780"/>
                  </a:lnTo>
                  <a:lnTo>
                    <a:pt x="8251" y="650"/>
                  </a:lnTo>
                  <a:lnTo>
                    <a:pt x="7212" y="455"/>
                  </a:lnTo>
                  <a:lnTo>
                    <a:pt x="5934" y="217"/>
                  </a:lnTo>
                  <a:lnTo>
                    <a:pt x="5284" y="130"/>
                  </a:lnTo>
                  <a:lnTo>
                    <a:pt x="4613" y="43"/>
                  </a:lnTo>
                  <a:lnTo>
                    <a:pt x="39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76"/>
            <p:cNvSpPr/>
            <p:nvPr/>
          </p:nvSpPr>
          <p:spPr>
            <a:xfrm>
              <a:off x="1923675" y="-2786775"/>
              <a:ext cx="665425" cy="136450"/>
            </a:xfrm>
            <a:custGeom>
              <a:avLst/>
              <a:gdLst/>
              <a:ahLst/>
              <a:cxnLst/>
              <a:rect l="l" t="t" r="r" b="b"/>
              <a:pathLst>
                <a:path w="26617" h="5458" extrusionOk="0">
                  <a:moveTo>
                    <a:pt x="3963" y="455"/>
                  </a:moveTo>
                  <a:lnTo>
                    <a:pt x="5176" y="477"/>
                  </a:lnTo>
                  <a:lnTo>
                    <a:pt x="7753" y="477"/>
                  </a:lnTo>
                  <a:lnTo>
                    <a:pt x="9053" y="520"/>
                  </a:lnTo>
                  <a:lnTo>
                    <a:pt x="10330" y="563"/>
                  </a:lnTo>
                  <a:lnTo>
                    <a:pt x="11630" y="650"/>
                  </a:lnTo>
                  <a:lnTo>
                    <a:pt x="12908" y="758"/>
                  </a:lnTo>
                  <a:lnTo>
                    <a:pt x="15463" y="1040"/>
                  </a:lnTo>
                  <a:lnTo>
                    <a:pt x="18040" y="1321"/>
                  </a:lnTo>
                  <a:lnTo>
                    <a:pt x="19318" y="1429"/>
                  </a:lnTo>
                  <a:lnTo>
                    <a:pt x="20596" y="1516"/>
                  </a:lnTo>
                  <a:lnTo>
                    <a:pt x="22047" y="1603"/>
                  </a:lnTo>
                  <a:lnTo>
                    <a:pt x="23498" y="1668"/>
                  </a:lnTo>
                  <a:lnTo>
                    <a:pt x="24212" y="1668"/>
                  </a:lnTo>
                  <a:lnTo>
                    <a:pt x="24949" y="1646"/>
                  </a:lnTo>
                  <a:lnTo>
                    <a:pt x="25663" y="1624"/>
                  </a:lnTo>
                  <a:lnTo>
                    <a:pt x="25992" y="1594"/>
                  </a:lnTo>
                  <a:lnTo>
                    <a:pt x="25945" y="1689"/>
                  </a:lnTo>
                  <a:lnTo>
                    <a:pt x="25728" y="2166"/>
                  </a:lnTo>
                  <a:lnTo>
                    <a:pt x="25533" y="2642"/>
                  </a:lnTo>
                  <a:lnTo>
                    <a:pt x="25339" y="3140"/>
                  </a:lnTo>
                  <a:lnTo>
                    <a:pt x="25187" y="3638"/>
                  </a:lnTo>
                  <a:lnTo>
                    <a:pt x="25035" y="4158"/>
                  </a:lnTo>
                  <a:lnTo>
                    <a:pt x="24905" y="4656"/>
                  </a:lnTo>
                  <a:lnTo>
                    <a:pt x="24836" y="4987"/>
                  </a:lnTo>
                  <a:lnTo>
                    <a:pt x="24836" y="4987"/>
                  </a:lnTo>
                  <a:lnTo>
                    <a:pt x="22696" y="4656"/>
                  </a:lnTo>
                  <a:lnTo>
                    <a:pt x="21484" y="4505"/>
                  </a:lnTo>
                  <a:lnTo>
                    <a:pt x="20293" y="4375"/>
                  </a:lnTo>
                  <a:lnTo>
                    <a:pt x="19101" y="4245"/>
                  </a:lnTo>
                  <a:lnTo>
                    <a:pt x="17889" y="4158"/>
                  </a:lnTo>
                  <a:lnTo>
                    <a:pt x="16697" y="4093"/>
                  </a:lnTo>
                  <a:lnTo>
                    <a:pt x="15485" y="4072"/>
                  </a:lnTo>
                  <a:lnTo>
                    <a:pt x="14250" y="4050"/>
                  </a:lnTo>
                  <a:lnTo>
                    <a:pt x="13016" y="3985"/>
                  </a:lnTo>
                  <a:lnTo>
                    <a:pt x="10547" y="3812"/>
                  </a:lnTo>
                  <a:lnTo>
                    <a:pt x="9313" y="3725"/>
                  </a:lnTo>
                  <a:lnTo>
                    <a:pt x="8078" y="3660"/>
                  </a:lnTo>
                  <a:lnTo>
                    <a:pt x="6844" y="3617"/>
                  </a:lnTo>
                  <a:lnTo>
                    <a:pt x="5068" y="3617"/>
                  </a:lnTo>
                  <a:lnTo>
                    <a:pt x="4505" y="3595"/>
                  </a:lnTo>
                  <a:lnTo>
                    <a:pt x="3400" y="3530"/>
                  </a:lnTo>
                  <a:lnTo>
                    <a:pt x="2837" y="3530"/>
                  </a:lnTo>
                  <a:lnTo>
                    <a:pt x="2296" y="3552"/>
                  </a:lnTo>
                  <a:lnTo>
                    <a:pt x="2014" y="3573"/>
                  </a:lnTo>
                  <a:lnTo>
                    <a:pt x="1754" y="3617"/>
                  </a:lnTo>
                  <a:lnTo>
                    <a:pt x="1495" y="3682"/>
                  </a:lnTo>
                  <a:lnTo>
                    <a:pt x="1366" y="3711"/>
                  </a:lnTo>
                  <a:lnTo>
                    <a:pt x="1321" y="3487"/>
                  </a:lnTo>
                  <a:lnTo>
                    <a:pt x="1213" y="3054"/>
                  </a:lnTo>
                  <a:lnTo>
                    <a:pt x="1061" y="2642"/>
                  </a:lnTo>
                  <a:lnTo>
                    <a:pt x="910" y="2209"/>
                  </a:lnTo>
                  <a:lnTo>
                    <a:pt x="758" y="1798"/>
                  </a:lnTo>
                  <a:lnTo>
                    <a:pt x="628" y="1386"/>
                  </a:lnTo>
                  <a:lnTo>
                    <a:pt x="520" y="953"/>
                  </a:lnTo>
                  <a:lnTo>
                    <a:pt x="477" y="736"/>
                  </a:lnTo>
                  <a:lnTo>
                    <a:pt x="473" y="700"/>
                  </a:lnTo>
                  <a:lnTo>
                    <a:pt x="910" y="606"/>
                  </a:lnTo>
                  <a:lnTo>
                    <a:pt x="1516" y="520"/>
                  </a:lnTo>
                  <a:lnTo>
                    <a:pt x="2123" y="477"/>
                  </a:lnTo>
                  <a:lnTo>
                    <a:pt x="2729" y="455"/>
                  </a:lnTo>
                  <a:close/>
                  <a:moveTo>
                    <a:pt x="2859" y="0"/>
                  </a:moveTo>
                  <a:lnTo>
                    <a:pt x="2188" y="22"/>
                  </a:lnTo>
                  <a:lnTo>
                    <a:pt x="1516" y="65"/>
                  </a:lnTo>
                  <a:lnTo>
                    <a:pt x="845" y="152"/>
                  </a:lnTo>
                  <a:lnTo>
                    <a:pt x="520" y="217"/>
                  </a:lnTo>
                  <a:lnTo>
                    <a:pt x="173" y="282"/>
                  </a:lnTo>
                  <a:lnTo>
                    <a:pt x="108" y="325"/>
                  </a:lnTo>
                  <a:lnTo>
                    <a:pt x="65" y="368"/>
                  </a:lnTo>
                  <a:lnTo>
                    <a:pt x="22" y="433"/>
                  </a:lnTo>
                  <a:lnTo>
                    <a:pt x="0" y="498"/>
                  </a:lnTo>
                  <a:lnTo>
                    <a:pt x="44" y="736"/>
                  </a:lnTo>
                  <a:lnTo>
                    <a:pt x="65" y="953"/>
                  </a:lnTo>
                  <a:lnTo>
                    <a:pt x="173" y="1386"/>
                  </a:lnTo>
                  <a:lnTo>
                    <a:pt x="303" y="1798"/>
                  </a:lnTo>
                  <a:lnTo>
                    <a:pt x="455" y="2209"/>
                  </a:lnTo>
                  <a:lnTo>
                    <a:pt x="607" y="2642"/>
                  </a:lnTo>
                  <a:lnTo>
                    <a:pt x="758" y="3054"/>
                  </a:lnTo>
                  <a:lnTo>
                    <a:pt x="866" y="3487"/>
                  </a:lnTo>
                  <a:lnTo>
                    <a:pt x="953" y="3920"/>
                  </a:lnTo>
                  <a:lnTo>
                    <a:pt x="975" y="4007"/>
                  </a:lnTo>
                  <a:lnTo>
                    <a:pt x="1040" y="4072"/>
                  </a:lnTo>
                  <a:lnTo>
                    <a:pt x="1105" y="4115"/>
                  </a:lnTo>
                  <a:lnTo>
                    <a:pt x="1170" y="4158"/>
                  </a:lnTo>
                  <a:lnTo>
                    <a:pt x="1235" y="4201"/>
                  </a:lnTo>
                  <a:lnTo>
                    <a:pt x="1343" y="4180"/>
                  </a:lnTo>
                  <a:lnTo>
                    <a:pt x="1581" y="4115"/>
                  </a:lnTo>
                  <a:lnTo>
                    <a:pt x="1819" y="4072"/>
                  </a:lnTo>
                  <a:lnTo>
                    <a:pt x="2296" y="4007"/>
                  </a:lnTo>
                  <a:lnTo>
                    <a:pt x="2772" y="3985"/>
                  </a:lnTo>
                  <a:lnTo>
                    <a:pt x="3270" y="4007"/>
                  </a:lnTo>
                  <a:lnTo>
                    <a:pt x="4245" y="4072"/>
                  </a:lnTo>
                  <a:lnTo>
                    <a:pt x="4721" y="4093"/>
                  </a:lnTo>
                  <a:lnTo>
                    <a:pt x="6389" y="4093"/>
                  </a:lnTo>
                  <a:lnTo>
                    <a:pt x="7580" y="4115"/>
                  </a:lnTo>
                  <a:lnTo>
                    <a:pt x="8750" y="4158"/>
                  </a:lnTo>
                  <a:lnTo>
                    <a:pt x="9941" y="4223"/>
                  </a:lnTo>
                  <a:lnTo>
                    <a:pt x="12301" y="4396"/>
                  </a:lnTo>
                  <a:lnTo>
                    <a:pt x="13492" y="4483"/>
                  </a:lnTo>
                  <a:lnTo>
                    <a:pt x="14683" y="4526"/>
                  </a:lnTo>
                  <a:lnTo>
                    <a:pt x="15875" y="4548"/>
                  </a:lnTo>
                  <a:lnTo>
                    <a:pt x="17066" y="4570"/>
                  </a:lnTo>
                  <a:lnTo>
                    <a:pt x="18257" y="4635"/>
                  </a:lnTo>
                  <a:lnTo>
                    <a:pt x="19448" y="4721"/>
                  </a:lnTo>
                  <a:lnTo>
                    <a:pt x="20812" y="4873"/>
                  </a:lnTo>
                  <a:lnTo>
                    <a:pt x="22198" y="5046"/>
                  </a:lnTo>
                  <a:lnTo>
                    <a:pt x="23584" y="5241"/>
                  </a:lnTo>
                  <a:lnTo>
                    <a:pt x="24949" y="5458"/>
                  </a:lnTo>
                  <a:lnTo>
                    <a:pt x="25035" y="5458"/>
                  </a:lnTo>
                  <a:lnTo>
                    <a:pt x="25122" y="5436"/>
                  </a:lnTo>
                  <a:lnTo>
                    <a:pt x="25187" y="5371"/>
                  </a:lnTo>
                  <a:lnTo>
                    <a:pt x="25230" y="5284"/>
                  </a:lnTo>
                  <a:lnTo>
                    <a:pt x="25339" y="4786"/>
                  </a:lnTo>
                  <a:lnTo>
                    <a:pt x="25468" y="4288"/>
                  </a:lnTo>
                  <a:lnTo>
                    <a:pt x="25598" y="3812"/>
                  </a:lnTo>
                  <a:lnTo>
                    <a:pt x="25772" y="3314"/>
                  </a:lnTo>
                  <a:lnTo>
                    <a:pt x="25945" y="2837"/>
                  </a:lnTo>
                  <a:lnTo>
                    <a:pt x="26118" y="2361"/>
                  </a:lnTo>
                  <a:lnTo>
                    <a:pt x="26335" y="1906"/>
                  </a:lnTo>
                  <a:lnTo>
                    <a:pt x="26573" y="1451"/>
                  </a:lnTo>
                  <a:lnTo>
                    <a:pt x="26595" y="1386"/>
                  </a:lnTo>
                  <a:lnTo>
                    <a:pt x="26616" y="1343"/>
                  </a:lnTo>
                  <a:lnTo>
                    <a:pt x="26595" y="1278"/>
                  </a:lnTo>
                  <a:lnTo>
                    <a:pt x="26573" y="1213"/>
                  </a:lnTo>
                  <a:lnTo>
                    <a:pt x="26551" y="1170"/>
                  </a:lnTo>
                  <a:lnTo>
                    <a:pt x="26508" y="1126"/>
                  </a:lnTo>
                  <a:lnTo>
                    <a:pt x="26443" y="1105"/>
                  </a:lnTo>
                  <a:lnTo>
                    <a:pt x="26378" y="1105"/>
                  </a:lnTo>
                  <a:lnTo>
                    <a:pt x="25728" y="1170"/>
                  </a:lnTo>
                  <a:lnTo>
                    <a:pt x="25100" y="1191"/>
                  </a:lnTo>
                  <a:lnTo>
                    <a:pt x="24451" y="1213"/>
                  </a:lnTo>
                  <a:lnTo>
                    <a:pt x="23801" y="1213"/>
                  </a:lnTo>
                  <a:lnTo>
                    <a:pt x="22501" y="1170"/>
                  </a:lnTo>
                  <a:lnTo>
                    <a:pt x="21202" y="1105"/>
                  </a:lnTo>
                  <a:lnTo>
                    <a:pt x="19903" y="1018"/>
                  </a:lnTo>
                  <a:lnTo>
                    <a:pt x="18625" y="888"/>
                  </a:lnTo>
                  <a:lnTo>
                    <a:pt x="17326" y="758"/>
                  </a:lnTo>
                  <a:lnTo>
                    <a:pt x="16048" y="606"/>
                  </a:lnTo>
                  <a:lnTo>
                    <a:pt x="14727" y="477"/>
                  </a:lnTo>
                  <a:lnTo>
                    <a:pt x="13427" y="347"/>
                  </a:lnTo>
                  <a:lnTo>
                    <a:pt x="12128" y="217"/>
                  </a:lnTo>
                  <a:lnTo>
                    <a:pt x="10807" y="130"/>
                  </a:lnTo>
                  <a:lnTo>
                    <a:pt x="9507" y="65"/>
                  </a:lnTo>
                  <a:lnTo>
                    <a:pt x="8208" y="22"/>
                  </a:lnTo>
                  <a:lnTo>
                    <a:pt x="6887" y="0"/>
                  </a:lnTo>
                  <a:lnTo>
                    <a:pt x="5566" y="22"/>
                  </a:lnTo>
                  <a:lnTo>
                    <a:pt x="4223" y="22"/>
                  </a:lnTo>
                  <a:lnTo>
                    <a:pt x="285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76"/>
            <p:cNvSpPr/>
            <p:nvPr/>
          </p:nvSpPr>
          <p:spPr>
            <a:xfrm>
              <a:off x="1978900" y="-2738600"/>
              <a:ext cx="17875" cy="48200"/>
            </a:xfrm>
            <a:custGeom>
              <a:avLst/>
              <a:gdLst/>
              <a:ahLst/>
              <a:cxnLst/>
              <a:rect l="l" t="t" r="r" b="b"/>
              <a:pathLst>
                <a:path w="715" h="1928" extrusionOk="0">
                  <a:moveTo>
                    <a:pt x="260" y="1"/>
                  </a:moveTo>
                  <a:lnTo>
                    <a:pt x="173" y="22"/>
                  </a:lnTo>
                  <a:lnTo>
                    <a:pt x="87" y="44"/>
                  </a:lnTo>
                  <a:lnTo>
                    <a:pt x="22" y="109"/>
                  </a:lnTo>
                  <a:lnTo>
                    <a:pt x="0" y="195"/>
                  </a:lnTo>
                  <a:lnTo>
                    <a:pt x="0" y="282"/>
                  </a:lnTo>
                  <a:lnTo>
                    <a:pt x="152" y="1040"/>
                  </a:lnTo>
                  <a:lnTo>
                    <a:pt x="282" y="1776"/>
                  </a:lnTo>
                  <a:lnTo>
                    <a:pt x="325" y="1863"/>
                  </a:lnTo>
                  <a:lnTo>
                    <a:pt x="390" y="1906"/>
                  </a:lnTo>
                  <a:lnTo>
                    <a:pt x="477" y="1928"/>
                  </a:lnTo>
                  <a:lnTo>
                    <a:pt x="563" y="1928"/>
                  </a:lnTo>
                  <a:lnTo>
                    <a:pt x="650" y="1885"/>
                  </a:lnTo>
                  <a:lnTo>
                    <a:pt x="693" y="1820"/>
                  </a:lnTo>
                  <a:lnTo>
                    <a:pt x="715" y="1733"/>
                  </a:lnTo>
                  <a:lnTo>
                    <a:pt x="715" y="1646"/>
                  </a:lnTo>
                  <a:lnTo>
                    <a:pt x="585" y="910"/>
                  </a:lnTo>
                  <a:lnTo>
                    <a:pt x="433" y="174"/>
                  </a:lnTo>
                  <a:lnTo>
                    <a:pt x="412" y="87"/>
                  </a:lnTo>
                  <a:lnTo>
                    <a:pt x="347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76"/>
            <p:cNvSpPr/>
            <p:nvPr/>
          </p:nvSpPr>
          <p:spPr>
            <a:xfrm>
              <a:off x="2050350" y="-2760250"/>
              <a:ext cx="15200" cy="68775"/>
            </a:xfrm>
            <a:custGeom>
              <a:avLst/>
              <a:gdLst/>
              <a:ahLst/>
              <a:cxnLst/>
              <a:rect l="l" t="t" r="r" b="b"/>
              <a:pathLst>
                <a:path w="608" h="2751" extrusionOk="0">
                  <a:moveTo>
                    <a:pt x="282" y="0"/>
                  </a:moveTo>
                  <a:lnTo>
                    <a:pt x="196" y="22"/>
                  </a:lnTo>
                  <a:lnTo>
                    <a:pt x="131" y="44"/>
                  </a:lnTo>
                  <a:lnTo>
                    <a:pt x="66" y="130"/>
                  </a:lnTo>
                  <a:lnTo>
                    <a:pt x="44" y="217"/>
                  </a:lnTo>
                  <a:lnTo>
                    <a:pt x="23" y="802"/>
                  </a:lnTo>
                  <a:lnTo>
                    <a:pt x="1" y="1408"/>
                  </a:lnTo>
                  <a:lnTo>
                    <a:pt x="1" y="1711"/>
                  </a:lnTo>
                  <a:lnTo>
                    <a:pt x="23" y="2014"/>
                  </a:lnTo>
                  <a:lnTo>
                    <a:pt x="87" y="2296"/>
                  </a:lnTo>
                  <a:lnTo>
                    <a:pt x="174" y="2577"/>
                  </a:lnTo>
                  <a:lnTo>
                    <a:pt x="217" y="2664"/>
                  </a:lnTo>
                  <a:lnTo>
                    <a:pt x="282" y="2729"/>
                  </a:lnTo>
                  <a:lnTo>
                    <a:pt x="369" y="2751"/>
                  </a:lnTo>
                  <a:lnTo>
                    <a:pt x="456" y="2751"/>
                  </a:lnTo>
                  <a:lnTo>
                    <a:pt x="521" y="2707"/>
                  </a:lnTo>
                  <a:lnTo>
                    <a:pt x="586" y="2642"/>
                  </a:lnTo>
                  <a:lnTo>
                    <a:pt x="607" y="2556"/>
                  </a:lnTo>
                  <a:lnTo>
                    <a:pt x="607" y="2469"/>
                  </a:lnTo>
                  <a:lnTo>
                    <a:pt x="521" y="2188"/>
                  </a:lnTo>
                  <a:lnTo>
                    <a:pt x="477" y="1928"/>
                  </a:lnTo>
                  <a:lnTo>
                    <a:pt x="456" y="1646"/>
                  </a:lnTo>
                  <a:lnTo>
                    <a:pt x="456" y="1343"/>
                  </a:lnTo>
                  <a:lnTo>
                    <a:pt x="477" y="780"/>
                  </a:lnTo>
                  <a:lnTo>
                    <a:pt x="499" y="217"/>
                  </a:lnTo>
                  <a:lnTo>
                    <a:pt x="477" y="130"/>
                  </a:lnTo>
                  <a:lnTo>
                    <a:pt x="434" y="44"/>
                  </a:lnTo>
                  <a:lnTo>
                    <a:pt x="369" y="22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76"/>
            <p:cNvSpPr/>
            <p:nvPr/>
          </p:nvSpPr>
          <p:spPr>
            <a:xfrm>
              <a:off x="2119125" y="-2734275"/>
              <a:ext cx="14100" cy="47125"/>
            </a:xfrm>
            <a:custGeom>
              <a:avLst/>
              <a:gdLst/>
              <a:ahLst/>
              <a:cxnLst/>
              <a:rect l="l" t="t" r="r" b="b"/>
              <a:pathLst>
                <a:path w="564" h="1885" extrusionOk="0">
                  <a:moveTo>
                    <a:pt x="325" y="1"/>
                  </a:moveTo>
                  <a:lnTo>
                    <a:pt x="238" y="22"/>
                  </a:lnTo>
                  <a:lnTo>
                    <a:pt x="174" y="66"/>
                  </a:lnTo>
                  <a:lnTo>
                    <a:pt x="130" y="131"/>
                  </a:lnTo>
                  <a:lnTo>
                    <a:pt x="109" y="217"/>
                  </a:lnTo>
                  <a:lnTo>
                    <a:pt x="22" y="932"/>
                  </a:lnTo>
                  <a:lnTo>
                    <a:pt x="0" y="1300"/>
                  </a:lnTo>
                  <a:lnTo>
                    <a:pt x="0" y="1647"/>
                  </a:lnTo>
                  <a:lnTo>
                    <a:pt x="0" y="1733"/>
                  </a:lnTo>
                  <a:lnTo>
                    <a:pt x="65" y="1820"/>
                  </a:lnTo>
                  <a:lnTo>
                    <a:pt x="130" y="1863"/>
                  </a:lnTo>
                  <a:lnTo>
                    <a:pt x="217" y="1885"/>
                  </a:lnTo>
                  <a:lnTo>
                    <a:pt x="303" y="1863"/>
                  </a:lnTo>
                  <a:lnTo>
                    <a:pt x="368" y="1798"/>
                  </a:lnTo>
                  <a:lnTo>
                    <a:pt x="433" y="1733"/>
                  </a:lnTo>
                  <a:lnTo>
                    <a:pt x="455" y="1647"/>
                  </a:lnTo>
                  <a:lnTo>
                    <a:pt x="455" y="1300"/>
                  </a:lnTo>
                  <a:lnTo>
                    <a:pt x="477" y="932"/>
                  </a:lnTo>
                  <a:lnTo>
                    <a:pt x="563" y="217"/>
                  </a:lnTo>
                  <a:lnTo>
                    <a:pt x="542" y="131"/>
                  </a:lnTo>
                  <a:lnTo>
                    <a:pt x="498" y="66"/>
                  </a:lnTo>
                  <a:lnTo>
                    <a:pt x="412" y="22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76"/>
            <p:cNvSpPr/>
            <p:nvPr/>
          </p:nvSpPr>
          <p:spPr>
            <a:xfrm>
              <a:off x="2205750" y="-2739675"/>
              <a:ext cx="13550" cy="57950"/>
            </a:xfrm>
            <a:custGeom>
              <a:avLst/>
              <a:gdLst/>
              <a:ahLst/>
              <a:cxnLst/>
              <a:rect l="l" t="t" r="r" b="b"/>
              <a:pathLst>
                <a:path w="542" h="2318" extrusionOk="0">
                  <a:moveTo>
                    <a:pt x="304" y="0"/>
                  </a:moveTo>
                  <a:lnTo>
                    <a:pt x="217" y="22"/>
                  </a:lnTo>
                  <a:lnTo>
                    <a:pt x="152" y="87"/>
                  </a:lnTo>
                  <a:lnTo>
                    <a:pt x="109" y="152"/>
                  </a:lnTo>
                  <a:lnTo>
                    <a:pt x="22" y="650"/>
                  </a:lnTo>
                  <a:lnTo>
                    <a:pt x="0" y="1148"/>
                  </a:lnTo>
                  <a:lnTo>
                    <a:pt x="0" y="1646"/>
                  </a:lnTo>
                  <a:lnTo>
                    <a:pt x="22" y="1906"/>
                  </a:lnTo>
                  <a:lnTo>
                    <a:pt x="44" y="2144"/>
                  </a:lnTo>
                  <a:lnTo>
                    <a:pt x="87" y="2231"/>
                  </a:lnTo>
                  <a:lnTo>
                    <a:pt x="152" y="2274"/>
                  </a:lnTo>
                  <a:lnTo>
                    <a:pt x="239" y="2317"/>
                  </a:lnTo>
                  <a:lnTo>
                    <a:pt x="325" y="2296"/>
                  </a:lnTo>
                  <a:lnTo>
                    <a:pt x="412" y="2252"/>
                  </a:lnTo>
                  <a:lnTo>
                    <a:pt x="455" y="2188"/>
                  </a:lnTo>
                  <a:lnTo>
                    <a:pt x="498" y="2123"/>
                  </a:lnTo>
                  <a:lnTo>
                    <a:pt x="498" y="2036"/>
                  </a:lnTo>
                  <a:lnTo>
                    <a:pt x="455" y="1798"/>
                  </a:lnTo>
                  <a:lnTo>
                    <a:pt x="433" y="1581"/>
                  </a:lnTo>
                  <a:lnTo>
                    <a:pt x="433" y="1148"/>
                  </a:lnTo>
                  <a:lnTo>
                    <a:pt x="477" y="715"/>
                  </a:lnTo>
                  <a:lnTo>
                    <a:pt x="542" y="282"/>
                  </a:lnTo>
                  <a:lnTo>
                    <a:pt x="542" y="195"/>
                  </a:lnTo>
                  <a:lnTo>
                    <a:pt x="520" y="108"/>
                  </a:lnTo>
                  <a:lnTo>
                    <a:pt x="477" y="4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76"/>
            <p:cNvSpPr/>
            <p:nvPr/>
          </p:nvSpPr>
          <p:spPr>
            <a:xfrm>
              <a:off x="2279375" y="-2716400"/>
              <a:ext cx="13025" cy="38475"/>
            </a:xfrm>
            <a:custGeom>
              <a:avLst/>
              <a:gdLst/>
              <a:ahLst/>
              <a:cxnLst/>
              <a:rect l="l" t="t" r="r" b="b"/>
              <a:pathLst>
                <a:path w="521" h="1539" extrusionOk="0">
                  <a:moveTo>
                    <a:pt x="261" y="0"/>
                  </a:moveTo>
                  <a:lnTo>
                    <a:pt x="174" y="22"/>
                  </a:lnTo>
                  <a:lnTo>
                    <a:pt x="109" y="87"/>
                  </a:lnTo>
                  <a:lnTo>
                    <a:pt x="66" y="152"/>
                  </a:lnTo>
                  <a:lnTo>
                    <a:pt x="44" y="455"/>
                  </a:lnTo>
                  <a:lnTo>
                    <a:pt x="22" y="737"/>
                  </a:lnTo>
                  <a:lnTo>
                    <a:pt x="1" y="1321"/>
                  </a:lnTo>
                  <a:lnTo>
                    <a:pt x="22" y="1408"/>
                  </a:lnTo>
                  <a:lnTo>
                    <a:pt x="87" y="1473"/>
                  </a:lnTo>
                  <a:lnTo>
                    <a:pt x="152" y="1538"/>
                  </a:lnTo>
                  <a:lnTo>
                    <a:pt x="239" y="1538"/>
                  </a:lnTo>
                  <a:lnTo>
                    <a:pt x="325" y="1516"/>
                  </a:lnTo>
                  <a:lnTo>
                    <a:pt x="390" y="1473"/>
                  </a:lnTo>
                  <a:lnTo>
                    <a:pt x="455" y="1408"/>
                  </a:lnTo>
                  <a:lnTo>
                    <a:pt x="455" y="1321"/>
                  </a:lnTo>
                  <a:lnTo>
                    <a:pt x="477" y="758"/>
                  </a:lnTo>
                  <a:lnTo>
                    <a:pt x="477" y="499"/>
                  </a:lnTo>
                  <a:lnTo>
                    <a:pt x="499" y="369"/>
                  </a:lnTo>
                  <a:lnTo>
                    <a:pt x="499" y="347"/>
                  </a:lnTo>
                  <a:lnTo>
                    <a:pt x="520" y="282"/>
                  </a:lnTo>
                  <a:lnTo>
                    <a:pt x="520" y="195"/>
                  </a:lnTo>
                  <a:lnTo>
                    <a:pt x="477" y="109"/>
                  </a:lnTo>
                  <a:lnTo>
                    <a:pt x="434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76"/>
            <p:cNvSpPr/>
            <p:nvPr/>
          </p:nvSpPr>
          <p:spPr>
            <a:xfrm>
              <a:off x="2357875" y="-2727225"/>
              <a:ext cx="19525" cy="52000"/>
            </a:xfrm>
            <a:custGeom>
              <a:avLst/>
              <a:gdLst/>
              <a:ahLst/>
              <a:cxnLst/>
              <a:rect l="l" t="t" r="r" b="b"/>
              <a:pathLst>
                <a:path w="781" h="2080" extrusionOk="0">
                  <a:moveTo>
                    <a:pt x="521" y="0"/>
                  </a:moveTo>
                  <a:lnTo>
                    <a:pt x="456" y="22"/>
                  </a:lnTo>
                  <a:lnTo>
                    <a:pt x="369" y="65"/>
                  </a:lnTo>
                  <a:lnTo>
                    <a:pt x="347" y="152"/>
                  </a:lnTo>
                  <a:lnTo>
                    <a:pt x="152" y="997"/>
                  </a:lnTo>
                  <a:lnTo>
                    <a:pt x="66" y="1430"/>
                  </a:lnTo>
                  <a:lnTo>
                    <a:pt x="1" y="1863"/>
                  </a:lnTo>
                  <a:lnTo>
                    <a:pt x="23" y="1949"/>
                  </a:lnTo>
                  <a:lnTo>
                    <a:pt x="66" y="2014"/>
                  </a:lnTo>
                  <a:lnTo>
                    <a:pt x="152" y="2079"/>
                  </a:lnTo>
                  <a:lnTo>
                    <a:pt x="326" y="2079"/>
                  </a:lnTo>
                  <a:lnTo>
                    <a:pt x="391" y="2014"/>
                  </a:lnTo>
                  <a:lnTo>
                    <a:pt x="434" y="1949"/>
                  </a:lnTo>
                  <a:lnTo>
                    <a:pt x="456" y="1863"/>
                  </a:lnTo>
                  <a:lnTo>
                    <a:pt x="521" y="1451"/>
                  </a:lnTo>
                  <a:lnTo>
                    <a:pt x="607" y="1061"/>
                  </a:lnTo>
                  <a:lnTo>
                    <a:pt x="780" y="282"/>
                  </a:lnTo>
                  <a:lnTo>
                    <a:pt x="780" y="195"/>
                  </a:lnTo>
                  <a:lnTo>
                    <a:pt x="759" y="109"/>
                  </a:lnTo>
                  <a:lnTo>
                    <a:pt x="694" y="44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76"/>
            <p:cNvSpPr/>
            <p:nvPr/>
          </p:nvSpPr>
          <p:spPr>
            <a:xfrm>
              <a:off x="2433675" y="-2706650"/>
              <a:ext cx="16825" cy="39550"/>
            </a:xfrm>
            <a:custGeom>
              <a:avLst/>
              <a:gdLst/>
              <a:ahLst/>
              <a:cxnLst/>
              <a:rect l="l" t="t" r="r" b="b"/>
              <a:pathLst>
                <a:path w="673" h="1582" extrusionOk="0">
                  <a:moveTo>
                    <a:pt x="412" y="0"/>
                  </a:moveTo>
                  <a:lnTo>
                    <a:pt x="326" y="22"/>
                  </a:lnTo>
                  <a:lnTo>
                    <a:pt x="261" y="65"/>
                  </a:lnTo>
                  <a:lnTo>
                    <a:pt x="217" y="152"/>
                  </a:lnTo>
                  <a:lnTo>
                    <a:pt x="152" y="433"/>
                  </a:lnTo>
                  <a:lnTo>
                    <a:pt x="87" y="737"/>
                  </a:lnTo>
                  <a:lnTo>
                    <a:pt x="1" y="1300"/>
                  </a:lnTo>
                  <a:lnTo>
                    <a:pt x="1" y="1408"/>
                  </a:lnTo>
                  <a:lnTo>
                    <a:pt x="22" y="1473"/>
                  </a:lnTo>
                  <a:lnTo>
                    <a:pt x="87" y="1538"/>
                  </a:lnTo>
                  <a:lnTo>
                    <a:pt x="152" y="1581"/>
                  </a:lnTo>
                  <a:lnTo>
                    <a:pt x="239" y="1581"/>
                  </a:lnTo>
                  <a:lnTo>
                    <a:pt x="326" y="1560"/>
                  </a:lnTo>
                  <a:lnTo>
                    <a:pt x="391" y="1516"/>
                  </a:lnTo>
                  <a:lnTo>
                    <a:pt x="434" y="1473"/>
                  </a:lnTo>
                  <a:lnTo>
                    <a:pt x="434" y="1430"/>
                  </a:lnTo>
                  <a:lnTo>
                    <a:pt x="521" y="845"/>
                  </a:lnTo>
                  <a:lnTo>
                    <a:pt x="586" y="563"/>
                  </a:lnTo>
                  <a:lnTo>
                    <a:pt x="650" y="282"/>
                  </a:lnTo>
                  <a:lnTo>
                    <a:pt x="672" y="195"/>
                  </a:lnTo>
                  <a:lnTo>
                    <a:pt x="629" y="109"/>
                  </a:lnTo>
                  <a:lnTo>
                    <a:pt x="586" y="44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76"/>
            <p:cNvSpPr/>
            <p:nvPr/>
          </p:nvSpPr>
          <p:spPr>
            <a:xfrm>
              <a:off x="2497025" y="-2709375"/>
              <a:ext cx="13575" cy="49300"/>
            </a:xfrm>
            <a:custGeom>
              <a:avLst/>
              <a:gdLst/>
              <a:ahLst/>
              <a:cxnLst/>
              <a:rect l="l" t="t" r="r" b="b"/>
              <a:pathLst>
                <a:path w="543" h="1972" extrusionOk="0">
                  <a:moveTo>
                    <a:pt x="239" y="1"/>
                  </a:moveTo>
                  <a:lnTo>
                    <a:pt x="152" y="23"/>
                  </a:lnTo>
                  <a:lnTo>
                    <a:pt x="87" y="66"/>
                  </a:lnTo>
                  <a:lnTo>
                    <a:pt x="44" y="153"/>
                  </a:lnTo>
                  <a:lnTo>
                    <a:pt x="22" y="347"/>
                  </a:lnTo>
                  <a:lnTo>
                    <a:pt x="1" y="564"/>
                  </a:lnTo>
                  <a:lnTo>
                    <a:pt x="22" y="954"/>
                  </a:lnTo>
                  <a:lnTo>
                    <a:pt x="66" y="1344"/>
                  </a:lnTo>
                  <a:lnTo>
                    <a:pt x="87" y="1755"/>
                  </a:lnTo>
                  <a:lnTo>
                    <a:pt x="109" y="1842"/>
                  </a:lnTo>
                  <a:lnTo>
                    <a:pt x="152" y="1907"/>
                  </a:lnTo>
                  <a:lnTo>
                    <a:pt x="239" y="1972"/>
                  </a:lnTo>
                  <a:lnTo>
                    <a:pt x="412" y="1972"/>
                  </a:lnTo>
                  <a:lnTo>
                    <a:pt x="477" y="1907"/>
                  </a:lnTo>
                  <a:lnTo>
                    <a:pt x="520" y="1842"/>
                  </a:lnTo>
                  <a:lnTo>
                    <a:pt x="542" y="1755"/>
                  </a:lnTo>
                  <a:lnTo>
                    <a:pt x="520" y="1365"/>
                  </a:lnTo>
                  <a:lnTo>
                    <a:pt x="477" y="997"/>
                  </a:lnTo>
                  <a:lnTo>
                    <a:pt x="455" y="629"/>
                  </a:lnTo>
                  <a:lnTo>
                    <a:pt x="455" y="434"/>
                  </a:lnTo>
                  <a:lnTo>
                    <a:pt x="477" y="283"/>
                  </a:lnTo>
                  <a:lnTo>
                    <a:pt x="499" y="196"/>
                  </a:lnTo>
                  <a:lnTo>
                    <a:pt x="455" y="109"/>
                  </a:lnTo>
                  <a:lnTo>
                    <a:pt x="412" y="44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76"/>
            <p:cNvSpPr/>
            <p:nvPr/>
          </p:nvSpPr>
          <p:spPr>
            <a:xfrm>
              <a:off x="1858700" y="-1963825"/>
              <a:ext cx="664875" cy="136450"/>
            </a:xfrm>
            <a:custGeom>
              <a:avLst/>
              <a:gdLst/>
              <a:ahLst/>
              <a:cxnLst/>
              <a:rect l="l" t="t" r="r" b="b"/>
              <a:pathLst>
                <a:path w="26595" h="5458" extrusionOk="0">
                  <a:moveTo>
                    <a:pt x="1780" y="471"/>
                  </a:moveTo>
                  <a:lnTo>
                    <a:pt x="3920" y="802"/>
                  </a:lnTo>
                  <a:lnTo>
                    <a:pt x="5111" y="953"/>
                  </a:lnTo>
                  <a:lnTo>
                    <a:pt x="6324" y="1083"/>
                  </a:lnTo>
                  <a:lnTo>
                    <a:pt x="7515" y="1213"/>
                  </a:lnTo>
                  <a:lnTo>
                    <a:pt x="8706" y="1300"/>
                  </a:lnTo>
                  <a:lnTo>
                    <a:pt x="9919" y="1365"/>
                  </a:lnTo>
                  <a:lnTo>
                    <a:pt x="11132" y="1386"/>
                  </a:lnTo>
                  <a:lnTo>
                    <a:pt x="12366" y="1408"/>
                  </a:lnTo>
                  <a:lnTo>
                    <a:pt x="13601" y="1473"/>
                  </a:lnTo>
                  <a:lnTo>
                    <a:pt x="16070" y="1646"/>
                  </a:lnTo>
                  <a:lnTo>
                    <a:pt x="17304" y="1733"/>
                  </a:lnTo>
                  <a:lnTo>
                    <a:pt x="18539" y="1798"/>
                  </a:lnTo>
                  <a:lnTo>
                    <a:pt x="19773" y="1841"/>
                  </a:lnTo>
                  <a:lnTo>
                    <a:pt x="21007" y="1819"/>
                  </a:lnTo>
                  <a:lnTo>
                    <a:pt x="21549" y="1841"/>
                  </a:lnTo>
                  <a:lnTo>
                    <a:pt x="22090" y="1863"/>
                  </a:lnTo>
                  <a:lnTo>
                    <a:pt x="23216" y="1906"/>
                  </a:lnTo>
                  <a:lnTo>
                    <a:pt x="23758" y="1928"/>
                  </a:lnTo>
                  <a:lnTo>
                    <a:pt x="24321" y="1906"/>
                  </a:lnTo>
                  <a:lnTo>
                    <a:pt x="24581" y="1863"/>
                  </a:lnTo>
                  <a:lnTo>
                    <a:pt x="24862" y="1841"/>
                  </a:lnTo>
                  <a:lnTo>
                    <a:pt x="25122" y="1776"/>
                  </a:lnTo>
                  <a:lnTo>
                    <a:pt x="25250" y="1744"/>
                  </a:lnTo>
                  <a:lnTo>
                    <a:pt x="25295" y="1971"/>
                  </a:lnTo>
                  <a:lnTo>
                    <a:pt x="25404" y="2404"/>
                  </a:lnTo>
                  <a:lnTo>
                    <a:pt x="25555" y="2816"/>
                  </a:lnTo>
                  <a:lnTo>
                    <a:pt x="25707" y="3249"/>
                  </a:lnTo>
                  <a:lnTo>
                    <a:pt x="25858" y="3660"/>
                  </a:lnTo>
                  <a:lnTo>
                    <a:pt x="25988" y="4072"/>
                  </a:lnTo>
                  <a:lnTo>
                    <a:pt x="26097" y="4505"/>
                  </a:lnTo>
                  <a:lnTo>
                    <a:pt x="26118" y="4721"/>
                  </a:lnTo>
                  <a:lnTo>
                    <a:pt x="26122" y="4762"/>
                  </a:lnTo>
                  <a:lnTo>
                    <a:pt x="25707" y="4851"/>
                  </a:lnTo>
                  <a:lnTo>
                    <a:pt x="25100" y="4938"/>
                  </a:lnTo>
                  <a:lnTo>
                    <a:pt x="24494" y="4981"/>
                  </a:lnTo>
                  <a:lnTo>
                    <a:pt x="23888" y="5003"/>
                  </a:lnTo>
                  <a:lnTo>
                    <a:pt x="22653" y="5003"/>
                  </a:lnTo>
                  <a:lnTo>
                    <a:pt x="21441" y="4981"/>
                  </a:lnTo>
                  <a:lnTo>
                    <a:pt x="18863" y="4981"/>
                  </a:lnTo>
                  <a:lnTo>
                    <a:pt x="17564" y="4938"/>
                  </a:lnTo>
                  <a:lnTo>
                    <a:pt x="16286" y="4895"/>
                  </a:lnTo>
                  <a:lnTo>
                    <a:pt x="14987" y="4808"/>
                  </a:lnTo>
                  <a:lnTo>
                    <a:pt x="13709" y="4678"/>
                  </a:lnTo>
                  <a:lnTo>
                    <a:pt x="11154" y="4418"/>
                  </a:lnTo>
                  <a:lnTo>
                    <a:pt x="8576" y="4137"/>
                  </a:lnTo>
                  <a:lnTo>
                    <a:pt x="7299" y="4028"/>
                  </a:lnTo>
                  <a:lnTo>
                    <a:pt x="6021" y="3942"/>
                  </a:lnTo>
                  <a:lnTo>
                    <a:pt x="4570" y="3855"/>
                  </a:lnTo>
                  <a:lnTo>
                    <a:pt x="3119" y="3790"/>
                  </a:lnTo>
                  <a:lnTo>
                    <a:pt x="1668" y="3790"/>
                  </a:lnTo>
                  <a:lnTo>
                    <a:pt x="953" y="3833"/>
                  </a:lnTo>
                  <a:lnTo>
                    <a:pt x="620" y="3863"/>
                  </a:lnTo>
                  <a:lnTo>
                    <a:pt x="620" y="3863"/>
                  </a:lnTo>
                  <a:lnTo>
                    <a:pt x="672" y="3768"/>
                  </a:lnTo>
                  <a:lnTo>
                    <a:pt x="888" y="3292"/>
                  </a:lnTo>
                  <a:lnTo>
                    <a:pt x="1083" y="2816"/>
                  </a:lnTo>
                  <a:lnTo>
                    <a:pt x="1278" y="2317"/>
                  </a:lnTo>
                  <a:lnTo>
                    <a:pt x="1430" y="1819"/>
                  </a:lnTo>
                  <a:lnTo>
                    <a:pt x="1581" y="1300"/>
                  </a:lnTo>
                  <a:lnTo>
                    <a:pt x="1711" y="802"/>
                  </a:lnTo>
                  <a:lnTo>
                    <a:pt x="1780" y="471"/>
                  </a:lnTo>
                  <a:close/>
                  <a:moveTo>
                    <a:pt x="1581" y="0"/>
                  </a:moveTo>
                  <a:lnTo>
                    <a:pt x="1495" y="22"/>
                  </a:lnTo>
                  <a:lnTo>
                    <a:pt x="1430" y="87"/>
                  </a:lnTo>
                  <a:lnTo>
                    <a:pt x="1386" y="152"/>
                  </a:lnTo>
                  <a:lnTo>
                    <a:pt x="1278" y="672"/>
                  </a:lnTo>
                  <a:lnTo>
                    <a:pt x="1148" y="1148"/>
                  </a:lnTo>
                  <a:lnTo>
                    <a:pt x="997" y="1646"/>
                  </a:lnTo>
                  <a:lnTo>
                    <a:pt x="845" y="2144"/>
                  </a:lnTo>
                  <a:lnTo>
                    <a:pt x="672" y="2621"/>
                  </a:lnTo>
                  <a:lnTo>
                    <a:pt x="477" y="3097"/>
                  </a:lnTo>
                  <a:lnTo>
                    <a:pt x="260" y="3552"/>
                  </a:lnTo>
                  <a:lnTo>
                    <a:pt x="22" y="4007"/>
                  </a:lnTo>
                  <a:lnTo>
                    <a:pt x="0" y="4072"/>
                  </a:lnTo>
                  <a:lnTo>
                    <a:pt x="0" y="4115"/>
                  </a:lnTo>
                  <a:lnTo>
                    <a:pt x="22" y="4180"/>
                  </a:lnTo>
                  <a:lnTo>
                    <a:pt x="44" y="4245"/>
                  </a:lnTo>
                  <a:lnTo>
                    <a:pt x="65" y="4288"/>
                  </a:lnTo>
                  <a:lnTo>
                    <a:pt x="109" y="4332"/>
                  </a:lnTo>
                  <a:lnTo>
                    <a:pt x="174" y="4353"/>
                  </a:lnTo>
                  <a:lnTo>
                    <a:pt x="217" y="4353"/>
                  </a:lnTo>
                  <a:lnTo>
                    <a:pt x="867" y="4288"/>
                  </a:lnTo>
                  <a:lnTo>
                    <a:pt x="1516" y="4267"/>
                  </a:lnTo>
                  <a:lnTo>
                    <a:pt x="2166" y="4245"/>
                  </a:lnTo>
                  <a:lnTo>
                    <a:pt x="2816" y="4245"/>
                  </a:lnTo>
                  <a:lnTo>
                    <a:pt x="4115" y="4288"/>
                  </a:lnTo>
                  <a:lnTo>
                    <a:pt x="5415" y="4353"/>
                  </a:lnTo>
                  <a:lnTo>
                    <a:pt x="6714" y="4440"/>
                  </a:lnTo>
                  <a:lnTo>
                    <a:pt x="7992" y="4570"/>
                  </a:lnTo>
                  <a:lnTo>
                    <a:pt x="9291" y="4700"/>
                  </a:lnTo>
                  <a:lnTo>
                    <a:pt x="10569" y="4851"/>
                  </a:lnTo>
                  <a:lnTo>
                    <a:pt x="11868" y="4981"/>
                  </a:lnTo>
                  <a:lnTo>
                    <a:pt x="13189" y="5111"/>
                  </a:lnTo>
                  <a:lnTo>
                    <a:pt x="14489" y="5219"/>
                  </a:lnTo>
                  <a:lnTo>
                    <a:pt x="15788" y="5328"/>
                  </a:lnTo>
                  <a:lnTo>
                    <a:pt x="17109" y="5393"/>
                  </a:lnTo>
                  <a:lnTo>
                    <a:pt x="18409" y="5436"/>
                  </a:lnTo>
                  <a:lnTo>
                    <a:pt x="19730" y="5458"/>
                  </a:lnTo>
                  <a:lnTo>
                    <a:pt x="21029" y="5436"/>
                  </a:lnTo>
                  <a:lnTo>
                    <a:pt x="22393" y="5436"/>
                  </a:lnTo>
                  <a:lnTo>
                    <a:pt x="23758" y="5458"/>
                  </a:lnTo>
                  <a:lnTo>
                    <a:pt x="24429" y="5436"/>
                  </a:lnTo>
                  <a:lnTo>
                    <a:pt x="25100" y="5371"/>
                  </a:lnTo>
                  <a:lnTo>
                    <a:pt x="25772" y="5306"/>
                  </a:lnTo>
                  <a:lnTo>
                    <a:pt x="26097" y="5241"/>
                  </a:lnTo>
                  <a:lnTo>
                    <a:pt x="26443" y="5155"/>
                  </a:lnTo>
                  <a:lnTo>
                    <a:pt x="26508" y="5133"/>
                  </a:lnTo>
                  <a:lnTo>
                    <a:pt x="26551" y="5090"/>
                  </a:lnTo>
                  <a:lnTo>
                    <a:pt x="26595" y="5025"/>
                  </a:lnTo>
                  <a:lnTo>
                    <a:pt x="26595" y="4938"/>
                  </a:lnTo>
                  <a:lnTo>
                    <a:pt x="26573" y="4721"/>
                  </a:lnTo>
                  <a:lnTo>
                    <a:pt x="26551" y="4505"/>
                  </a:lnTo>
                  <a:lnTo>
                    <a:pt x="26443" y="4072"/>
                  </a:lnTo>
                  <a:lnTo>
                    <a:pt x="26313" y="3660"/>
                  </a:lnTo>
                  <a:lnTo>
                    <a:pt x="26162" y="3227"/>
                  </a:lnTo>
                  <a:lnTo>
                    <a:pt x="26010" y="2816"/>
                  </a:lnTo>
                  <a:lnTo>
                    <a:pt x="25858" y="2404"/>
                  </a:lnTo>
                  <a:lnTo>
                    <a:pt x="25750" y="1971"/>
                  </a:lnTo>
                  <a:lnTo>
                    <a:pt x="25664" y="1538"/>
                  </a:lnTo>
                  <a:lnTo>
                    <a:pt x="25642" y="1451"/>
                  </a:lnTo>
                  <a:lnTo>
                    <a:pt x="25577" y="1386"/>
                  </a:lnTo>
                  <a:lnTo>
                    <a:pt x="25515" y="1355"/>
                  </a:lnTo>
                  <a:lnTo>
                    <a:pt x="25512" y="1343"/>
                  </a:lnTo>
                  <a:lnTo>
                    <a:pt x="25447" y="1278"/>
                  </a:lnTo>
                  <a:lnTo>
                    <a:pt x="25360" y="1256"/>
                  </a:lnTo>
                  <a:lnTo>
                    <a:pt x="25274" y="1256"/>
                  </a:lnTo>
                  <a:lnTo>
                    <a:pt x="25036" y="1321"/>
                  </a:lnTo>
                  <a:lnTo>
                    <a:pt x="24797" y="1386"/>
                  </a:lnTo>
                  <a:lnTo>
                    <a:pt x="24321" y="1451"/>
                  </a:lnTo>
                  <a:lnTo>
                    <a:pt x="23346" y="1451"/>
                  </a:lnTo>
                  <a:lnTo>
                    <a:pt x="22372" y="1386"/>
                  </a:lnTo>
                  <a:lnTo>
                    <a:pt x="21874" y="1365"/>
                  </a:lnTo>
                  <a:lnTo>
                    <a:pt x="20228" y="1365"/>
                  </a:lnTo>
                  <a:lnTo>
                    <a:pt x="19037" y="1343"/>
                  </a:lnTo>
                  <a:lnTo>
                    <a:pt x="17867" y="1300"/>
                  </a:lnTo>
                  <a:lnTo>
                    <a:pt x="16676" y="1213"/>
                  </a:lnTo>
                  <a:lnTo>
                    <a:pt x="14294" y="1040"/>
                  </a:lnTo>
                  <a:lnTo>
                    <a:pt x="13103" y="975"/>
                  </a:lnTo>
                  <a:lnTo>
                    <a:pt x="11912" y="931"/>
                  </a:lnTo>
                  <a:lnTo>
                    <a:pt x="10720" y="910"/>
                  </a:lnTo>
                  <a:lnTo>
                    <a:pt x="9551" y="866"/>
                  </a:lnTo>
                  <a:lnTo>
                    <a:pt x="8360" y="823"/>
                  </a:lnTo>
                  <a:lnTo>
                    <a:pt x="7169" y="737"/>
                  </a:lnTo>
                  <a:lnTo>
                    <a:pt x="5783" y="585"/>
                  </a:lnTo>
                  <a:lnTo>
                    <a:pt x="4418" y="412"/>
                  </a:lnTo>
                  <a:lnTo>
                    <a:pt x="3032" y="217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76"/>
            <p:cNvSpPr/>
            <p:nvPr/>
          </p:nvSpPr>
          <p:spPr>
            <a:xfrm>
              <a:off x="2450475" y="-1924300"/>
              <a:ext cx="18425" cy="48750"/>
            </a:xfrm>
            <a:custGeom>
              <a:avLst/>
              <a:gdLst/>
              <a:ahLst/>
              <a:cxnLst/>
              <a:rect l="l" t="t" r="r" b="b"/>
              <a:pathLst>
                <a:path w="737" h="1950" extrusionOk="0">
                  <a:moveTo>
                    <a:pt x="260" y="0"/>
                  </a:moveTo>
                  <a:lnTo>
                    <a:pt x="173" y="22"/>
                  </a:lnTo>
                  <a:lnTo>
                    <a:pt x="87" y="65"/>
                  </a:lnTo>
                  <a:lnTo>
                    <a:pt x="43" y="130"/>
                  </a:lnTo>
                  <a:lnTo>
                    <a:pt x="0" y="195"/>
                  </a:lnTo>
                  <a:lnTo>
                    <a:pt x="22" y="303"/>
                  </a:lnTo>
                  <a:lnTo>
                    <a:pt x="152" y="1040"/>
                  </a:lnTo>
                  <a:lnTo>
                    <a:pt x="282" y="1776"/>
                  </a:lnTo>
                  <a:lnTo>
                    <a:pt x="325" y="1863"/>
                  </a:lnTo>
                  <a:lnTo>
                    <a:pt x="390" y="1906"/>
                  </a:lnTo>
                  <a:lnTo>
                    <a:pt x="477" y="1949"/>
                  </a:lnTo>
                  <a:lnTo>
                    <a:pt x="563" y="1928"/>
                  </a:lnTo>
                  <a:lnTo>
                    <a:pt x="650" y="1884"/>
                  </a:lnTo>
                  <a:lnTo>
                    <a:pt x="693" y="1819"/>
                  </a:lnTo>
                  <a:lnTo>
                    <a:pt x="736" y="1754"/>
                  </a:lnTo>
                  <a:lnTo>
                    <a:pt x="736" y="1668"/>
                  </a:lnTo>
                  <a:lnTo>
                    <a:pt x="585" y="910"/>
                  </a:lnTo>
                  <a:lnTo>
                    <a:pt x="455" y="173"/>
                  </a:lnTo>
                  <a:lnTo>
                    <a:pt x="412" y="87"/>
                  </a:lnTo>
                  <a:lnTo>
                    <a:pt x="347" y="4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76"/>
            <p:cNvSpPr/>
            <p:nvPr/>
          </p:nvSpPr>
          <p:spPr>
            <a:xfrm>
              <a:off x="2381700" y="-1922675"/>
              <a:ext cx="15725" cy="68775"/>
            </a:xfrm>
            <a:custGeom>
              <a:avLst/>
              <a:gdLst/>
              <a:ahLst/>
              <a:cxnLst/>
              <a:rect l="l" t="t" r="r" b="b"/>
              <a:pathLst>
                <a:path w="629" h="2751" extrusionOk="0">
                  <a:moveTo>
                    <a:pt x="174" y="0"/>
                  </a:moveTo>
                  <a:lnTo>
                    <a:pt x="109" y="43"/>
                  </a:lnTo>
                  <a:lnTo>
                    <a:pt x="44" y="108"/>
                  </a:lnTo>
                  <a:lnTo>
                    <a:pt x="1" y="195"/>
                  </a:lnTo>
                  <a:lnTo>
                    <a:pt x="22" y="282"/>
                  </a:lnTo>
                  <a:lnTo>
                    <a:pt x="109" y="563"/>
                  </a:lnTo>
                  <a:lnTo>
                    <a:pt x="152" y="823"/>
                  </a:lnTo>
                  <a:lnTo>
                    <a:pt x="174" y="1105"/>
                  </a:lnTo>
                  <a:lnTo>
                    <a:pt x="174" y="1386"/>
                  </a:lnTo>
                  <a:lnTo>
                    <a:pt x="152" y="1971"/>
                  </a:lnTo>
                  <a:lnTo>
                    <a:pt x="131" y="2534"/>
                  </a:lnTo>
                  <a:lnTo>
                    <a:pt x="131" y="2621"/>
                  </a:lnTo>
                  <a:lnTo>
                    <a:pt x="196" y="2686"/>
                  </a:lnTo>
                  <a:lnTo>
                    <a:pt x="261" y="2729"/>
                  </a:lnTo>
                  <a:lnTo>
                    <a:pt x="347" y="2751"/>
                  </a:lnTo>
                  <a:lnTo>
                    <a:pt x="434" y="2729"/>
                  </a:lnTo>
                  <a:lnTo>
                    <a:pt x="499" y="2686"/>
                  </a:lnTo>
                  <a:lnTo>
                    <a:pt x="564" y="2621"/>
                  </a:lnTo>
                  <a:lnTo>
                    <a:pt x="564" y="2534"/>
                  </a:lnTo>
                  <a:lnTo>
                    <a:pt x="607" y="1928"/>
                  </a:lnTo>
                  <a:lnTo>
                    <a:pt x="629" y="1343"/>
                  </a:lnTo>
                  <a:lnTo>
                    <a:pt x="629" y="1040"/>
                  </a:lnTo>
                  <a:lnTo>
                    <a:pt x="607" y="736"/>
                  </a:lnTo>
                  <a:lnTo>
                    <a:pt x="542" y="455"/>
                  </a:lnTo>
                  <a:lnTo>
                    <a:pt x="456" y="173"/>
                  </a:lnTo>
                  <a:lnTo>
                    <a:pt x="412" y="87"/>
                  </a:lnTo>
                  <a:lnTo>
                    <a:pt x="347" y="22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76"/>
            <p:cNvSpPr/>
            <p:nvPr/>
          </p:nvSpPr>
          <p:spPr>
            <a:xfrm>
              <a:off x="2314575" y="-1927025"/>
              <a:ext cx="14100" cy="47125"/>
            </a:xfrm>
            <a:custGeom>
              <a:avLst/>
              <a:gdLst/>
              <a:ahLst/>
              <a:cxnLst/>
              <a:rect l="l" t="t" r="r" b="b"/>
              <a:pathLst>
                <a:path w="564" h="1885" extrusionOk="0">
                  <a:moveTo>
                    <a:pt x="347" y="1"/>
                  </a:moveTo>
                  <a:lnTo>
                    <a:pt x="260" y="23"/>
                  </a:lnTo>
                  <a:lnTo>
                    <a:pt x="174" y="66"/>
                  </a:lnTo>
                  <a:lnTo>
                    <a:pt x="130" y="152"/>
                  </a:lnTo>
                  <a:lnTo>
                    <a:pt x="109" y="239"/>
                  </a:lnTo>
                  <a:lnTo>
                    <a:pt x="109" y="586"/>
                  </a:lnTo>
                  <a:lnTo>
                    <a:pt x="87" y="954"/>
                  </a:lnTo>
                  <a:lnTo>
                    <a:pt x="0" y="1668"/>
                  </a:lnTo>
                  <a:lnTo>
                    <a:pt x="22" y="1755"/>
                  </a:lnTo>
                  <a:lnTo>
                    <a:pt x="65" y="1820"/>
                  </a:lnTo>
                  <a:lnTo>
                    <a:pt x="152" y="1863"/>
                  </a:lnTo>
                  <a:lnTo>
                    <a:pt x="239" y="1885"/>
                  </a:lnTo>
                  <a:lnTo>
                    <a:pt x="325" y="1863"/>
                  </a:lnTo>
                  <a:lnTo>
                    <a:pt x="390" y="1820"/>
                  </a:lnTo>
                  <a:lnTo>
                    <a:pt x="433" y="1755"/>
                  </a:lnTo>
                  <a:lnTo>
                    <a:pt x="455" y="1668"/>
                  </a:lnTo>
                  <a:lnTo>
                    <a:pt x="520" y="954"/>
                  </a:lnTo>
                  <a:lnTo>
                    <a:pt x="563" y="586"/>
                  </a:lnTo>
                  <a:lnTo>
                    <a:pt x="563" y="239"/>
                  </a:lnTo>
                  <a:lnTo>
                    <a:pt x="542" y="152"/>
                  </a:lnTo>
                  <a:lnTo>
                    <a:pt x="498" y="66"/>
                  </a:lnTo>
                  <a:lnTo>
                    <a:pt x="433" y="23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76"/>
            <p:cNvSpPr/>
            <p:nvPr/>
          </p:nvSpPr>
          <p:spPr>
            <a:xfrm>
              <a:off x="2228475" y="-1932425"/>
              <a:ext cx="13575" cy="57950"/>
            </a:xfrm>
            <a:custGeom>
              <a:avLst/>
              <a:gdLst/>
              <a:ahLst/>
              <a:cxnLst/>
              <a:rect l="l" t="t" r="r" b="b"/>
              <a:pathLst>
                <a:path w="543" h="2318" extrusionOk="0">
                  <a:moveTo>
                    <a:pt x="217" y="0"/>
                  </a:moveTo>
                  <a:lnTo>
                    <a:pt x="131" y="44"/>
                  </a:lnTo>
                  <a:lnTo>
                    <a:pt x="66" y="109"/>
                  </a:lnTo>
                  <a:lnTo>
                    <a:pt x="44" y="195"/>
                  </a:lnTo>
                  <a:lnTo>
                    <a:pt x="44" y="282"/>
                  </a:lnTo>
                  <a:lnTo>
                    <a:pt x="88" y="498"/>
                  </a:lnTo>
                  <a:lnTo>
                    <a:pt x="88" y="715"/>
                  </a:lnTo>
                  <a:lnTo>
                    <a:pt x="109" y="1170"/>
                  </a:lnTo>
                  <a:lnTo>
                    <a:pt x="66" y="1603"/>
                  </a:lnTo>
                  <a:lnTo>
                    <a:pt x="1" y="2036"/>
                  </a:lnTo>
                  <a:lnTo>
                    <a:pt x="1" y="2123"/>
                  </a:lnTo>
                  <a:lnTo>
                    <a:pt x="23" y="2209"/>
                  </a:lnTo>
                  <a:lnTo>
                    <a:pt x="66" y="2274"/>
                  </a:lnTo>
                  <a:lnTo>
                    <a:pt x="153" y="2318"/>
                  </a:lnTo>
                  <a:lnTo>
                    <a:pt x="239" y="2318"/>
                  </a:lnTo>
                  <a:lnTo>
                    <a:pt x="326" y="2296"/>
                  </a:lnTo>
                  <a:lnTo>
                    <a:pt x="391" y="2231"/>
                  </a:lnTo>
                  <a:lnTo>
                    <a:pt x="434" y="2166"/>
                  </a:lnTo>
                  <a:lnTo>
                    <a:pt x="499" y="1668"/>
                  </a:lnTo>
                  <a:lnTo>
                    <a:pt x="542" y="1170"/>
                  </a:lnTo>
                  <a:lnTo>
                    <a:pt x="542" y="672"/>
                  </a:lnTo>
                  <a:lnTo>
                    <a:pt x="521" y="412"/>
                  </a:lnTo>
                  <a:lnTo>
                    <a:pt x="477" y="174"/>
                  </a:lnTo>
                  <a:lnTo>
                    <a:pt x="456" y="87"/>
                  </a:lnTo>
                  <a:lnTo>
                    <a:pt x="391" y="4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76"/>
            <p:cNvSpPr/>
            <p:nvPr/>
          </p:nvSpPr>
          <p:spPr>
            <a:xfrm>
              <a:off x="2155400" y="-1936225"/>
              <a:ext cx="12475" cy="38475"/>
            </a:xfrm>
            <a:custGeom>
              <a:avLst/>
              <a:gdLst/>
              <a:ahLst/>
              <a:cxnLst/>
              <a:rect l="l" t="t" r="r" b="b"/>
              <a:pathLst>
                <a:path w="499" h="1539" extrusionOk="0">
                  <a:moveTo>
                    <a:pt x="195" y="1"/>
                  </a:moveTo>
                  <a:lnTo>
                    <a:pt x="130" y="66"/>
                  </a:lnTo>
                  <a:lnTo>
                    <a:pt x="65" y="131"/>
                  </a:lnTo>
                  <a:lnTo>
                    <a:pt x="44" y="217"/>
                  </a:lnTo>
                  <a:lnTo>
                    <a:pt x="44" y="780"/>
                  </a:lnTo>
                  <a:lnTo>
                    <a:pt x="22" y="1040"/>
                  </a:lnTo>
                  <a:lnTo>
                    <a:pt x="22" y="1170"/>
                  </a:lnTo>
                  <a:lnTo>
                    <a:pt x="0" y="1257"/>
                  </a:lnTo>
                  <a:lnTo>
                    <a:pt x="0" y="1343"/>
                  </a:lnTo>
                  <a:lnTo>
                    <a:pt x="22" y="1430"/>
                  </a:lnTo>
                  <a:lnTo>
                    <a:pt x="87" y="1495"/>
                  </a:lnTo>
                  <a:lnTo>
                    <a:pt x="174" y="1538"/>
                  </a:lnTo>
                  <a:lnTo>
                    <a:pt x="260" y="1538"/>
                  </a:lnTo>
                  <a:lnTo>
                    <a:pt x="347" y="1517"/>
                  </a:lnTo>
                  <a:lnTo>
                    <a:pt x="412" y="1452"/>
                  </a:lnTo>
                  <a:lnTo>
                    <a:pt x="433" y="1365"/>
                  </a:lnTo>
                  <a:lnTo>
                    <a:pt x="477" y="1084"/>
                  </a:lnTo>
                  <a:lnTo>
                    <a:pt x="498" y="802"/>
                  </a:lnTo>
                  <a:lnTo>
                    <a:pt x="498" y="217"/>
                  </a:lnTo>
                  <a:lnTo>
                    <a:pt x="498" y="131"/>
                  </a:lnTo>
                  <a:lnTo>
                    <a:pt x="433" y="66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76"/>
            <p:cNvSpPr/>
            <p:nvPr/>
          </p:nvSpPr>
          <p:spPr>
            <a:xfrm>
              <a:off x="2070400" y="-1939475"/>
              <a:ext cx="19500" cy="52550"/>
            </a:xfrm>
            <a:custGeom>
              <a:avLst/>
              <a:gdLst/>
              <a:ahLst/>
              <a:cxnLst/>
              <a:rect l="l" t="t" r="r" b="b"/>
              <a:pathLst>
                <a:path w="780" h="2102" extrusionOk="0">
                  <a:moveTo>
                    <a:pt x="542" y="1"/>
                  </a:moveTo>
                  <a:lnTo>
                    <a:pt x="455" y="22"/>
                  </a:lnTo>
                  <a:lnTo>
                    <a:pt x="390" y="87"/>
                  </a:lnTo>
                  <a:lnTo>
                    <a:pt x="347" y="152"/>
                  </a:lnTo>
                  <a:lnTo>
                    <a:pt x="325" y="239"/>
                  </a:lnTo>
                  <a:lnTo>
                    <a:pt x="260" y="629"/>
                  </a:lnTo>
                  <a:lnTo>
                    <a:pt x="173" y="1040"/>
                  </a:lnTo>
                  <a:lnTo>
                    <a:pt x="0" y="1820"/>
                  </a:lnTo>
                  <a:lnTo>
                    <a:pt x="0" y="1907"/>
                  </a:lnTo>
                  <a:lnTo>
                    <a:pt x="22" y="1993"/>
                  </a:lnTo>
                  <a:lnTo>
                    <a:pt x="87" y="2058"/>
                  </a:lnTo>
                  <a:lnTo>
                    <a:pt x="152" y="2101"/>
                  </a:lnTo>
                  <a:lnTo>
                    <a:pt x="238" y="2101"/>
                  </a:lnTo>
                  <a:lnTo>
                    <a:pt x="325" y="2080"/>
                  </a:lnTo>
                  <a:lnTo>
                    <a:pt x="390" y="2015"/>
                  </a:lnTo>
                  <a:lnTo>
                    <a:pt x="433" y="1950"/>
                  </a:lnTo>
                  <a:lnTo>
                    <a:pt x="628" y="1105"/>
                  </a:lnTo>
                  <a:lnTo>
                    <a:pt x="715" y="672"/>
                  </a:lnTo>
                  <a:lnTo>
                    <a:pt x="780" y="239"/>
                  </a:lnTo>
                  <a:lnTo>
                    <a:pt x="758" y="152"/>
                  </a:lnTo>
                  <a:lnTo>
                    <a:pt x="715" y="87"/>
                  </a:lnTo>
                  <a:lnTo>
                    <a:pt x="628" y="22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76"/>
            <p:cNvSpPr/>
            <p:nvPr/>
          </p:nvSpPr>
          <p:spPr>
            <a:xfrm>
              <a:off x="1997300" y="-1947600"/>
              <a:ext cx="16800" cy="40100"/>
            </a:xfrm>
            <a:custGeom>
              <a:avLst/>
              <a:gdLst/>
              <a:ahLst/>
              <a:cxnLst/>
              <a:rect l="l" t="t" r="r" b="b"/>
              <a:pathLst>
                <a:path w="672" h="1604" extrusionOk="0">
                  <a:moveTo>
                    <a:pt x="434" y="1"/>
                  </a:moveTo>
                  <a:lnTo>
                    <a:pt x="347" y="44"/>
                  </a:lnTo>
                  <a:lnTo>
                    <a:pt x="260" y="88"/>
                  </a:lnTo>
                  <a:lnTo>
                    <a:pt x="239" y="131"/>
                  </a:lnTo>
                  <a:lnTo>
                    <a:pt x="239" y="174"/>
                  </a:lnTo>
                  <a:lnTo>
                    <a:pt x="152" y="759"/>
                  </a:lnTo>
                  <a:lnTo>
                    <a:pt x="87" y="1040"/>
                  </a:lnTo>
                  <a:lnTo>
                    <a:pt x="22" y="1322"/>
                  </a:lnTo>
                  <a:lnTo>
                    <a:pt x="1" y="1409"/>
                  </a:lnTo>
                  <a:lnTo>
                    <a:pt x="44" y="1495"/>
                  </a:lnTo>
                  <a:lnTo>
                    <a:pt x="87" y="1560"/>
                  </a:lnTo>
                  <a:lnTo>
                    <a:pt x="174" y="1604"/>
                  </a:lnTo>
                  <a:lnTo>
                    <a:pt x="260" y="1604"/>
                  </a:lnTo>
                  <a:lnTo>
                    <a:pt x="347" y="1582"/>
                  </a:lnTo>
                  <a:lnTo>
                    <a:pt x="412" y="1517"/>
                  </a:lnTo>
                  <a:lnTo>
                    <a:pt x="455" y="1452"/>
                  </a:lnTo>
                  <a:lnTo>
                    <a:pt x="520" y="1170"/>
                  </a:lnTo>
                  <a:lnTo>
                    <a:pt x="585" y="867"/>
                  </a:lnTo>
                  <a:lnTo>
                    <a:pt x="672" y="282"/>
                  </a:lnTo>
                  <a:lnTo>
                    <a:pt x="672" y="196"/>
                  </a:lnTo>
                  <a:lnTo>
                    <a:pt x="650" y="109"/>
                  </a:lnTo>
                  <a:lnTo>
                    <a:pt x="585" y="44"/>
                  </a:lnTo>
                  <a:lnTo>
                    <a:pt x="520" y="23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76"/>
            <p:cNvSpPr/>
            <p:nvPr/>
          </p:nvSpPr>
          <p:spPr>
            <a:xfrm>
              <a:off x="1937200" y="-1954075"/>
              <a:ext cx="13575" cy="49275"/>
            </a:xfrm>
            <a:custGeom>
              <a:avLst/>
              <a:gdLst/>
              <a:ahLst/>
              <a:cxnLst/>
              <a:rect l="l" t="t" r="r" b="b"/>
              <a:pathLst>
                <a:path w="543" h="1971" extrusionOk="0">
                  <a:moveTo>
                    <a:pt x="131" y="0"/>
                  </a:moveTo>
                  <a:lnTo>
                    <a:pt x="66" y="65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22" y="585"/>
                  </a:lnTo>
                  <a:lnTo>
                    <a:pt x="66" y="975"/>
                  </a:lnTo>
                  <a:lnTo>
                    <a:pt x="87" y="1343"/>
                  </a:lnTo>
                  <a:lnTo>
                    <a:pt x="87" y="1516"/>
                  </a:lnTo>
                  <a:lnTo>
                    <a:pt x="44" y="1689"/>
                  </a:lnTo>
                  <a:lnTo>
                    <a:pt x="44" y="1776"/>
                  </a:lnTo>
                  <a:lnTo>
                    <a:pt x="87" y="1863"/>
                  </a:lnTo>
                  <a:lnTo>
                    <a:pt x="131" y="1927"/>
                  </a:lnTo>
                  <a:lnTo>
                    <a:pt x="217" y="1971"/>
                  </a:lnTo>
                  <a:lnTo>
                    <a:pt x="304" y="1971"/>
                  </a:lnTo>
                  <a:lnTo>
                    <a:pt x="390" y="1949"/>
                  </a:lnTo>
                  <a:lnTo>
                    <a:pt x="455" y="1884"/>
                  </a:lnTo>
                  <a:lnTo>
                    <a:pt x="499" y="1819"/>
                  </a:lnTo>
                  <a:lnTo>
                    <a:pt x="520" y="1624"/>
                  </a:lnTo>
                  <a:lnTo>
                    <a:pt x="542" y="1408"/>
                  </a:lnTo>
                  <a:lnTo>
                    <a:pt x="520" y="1018"/>
                  </a:lnTo>
                  <a:lnTo>
                    <a:pt x="477" y="628"/>
                  </a:lnTo>
                  <a:lnTo>
                    <a:pt x="455" y="217"/>
                  </a:lnTo>
                  <a:lnTo>
                    <a:pt x="434" y="130"/>
                  </a:lnTo>
                  <a:lnTo>
                    <a:pt x="369" y="65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76"/>
            <p:cNvSpPr/>
            <p:nvPr/>
          </p:nvSpPr>
          <p:spPr>
            <a:xfrm>
              <a:off x="1849500" y="-2694750"/>
              <a:ext cx="110475" cy="738525"/>
            </a:xfrm>
            <a:custGeom>
              <a:avLst/>
              <a:gdLst/>
              <a:ahLst/>
              <a:cxnLst/>
              <a:rect l="l" t="t" r="r" b="b"/>
              <a:pathLst>
                <a:path w="4419" h="29541" extrusionOk="0">
                  <a:moveTo>
                    <a:pt x="4137" y="1"/>
                  </a:moveTo>
                  <a:lnTo>
                    <a:pt x="4050" y="44"/>
                  </a:lnTo>
                  <a:lnTo>
                    <a:pt x="4007" y="109"/>
                  </a:lnTo>
                  <a:lnTo>
                    <a:pt x="3682" y="780"/>
                  </a:lnTo>
                  <a:lnTo>
                    <a:pt x="3379" y="1452"/>
                  </a:lnTo>
                  <a:lnTo>
                    <a:pt x="3097" y="2123"/>
                  </a:lnTo>
                  <a:lnTo>
                    <a:pt x="2837" y="2794"/>
                  </a:lnTo>
                  <a:lnTo>
                    <a:pt x="2577" y="3487"/>
                  </a:lnTo>
                  <a:lnTo>
                    <a:pt x="2339" y="4180"/>
                  </a:lnTo>
                  <a:lnTo>
                    <a:pt x="2101" y="4873"/>
                  </a:lnTo>
                  <a:lnTo>
                    <a:pt x="1884" y="5566"/>
                  </a:lnTo>
                  <a:lnTo>
                    <a:pt x="1689" y="6281"/>
                  </a:lnTo>
                  <a:lnTo>
                    <a:pt x="1495" y="6974"/>
                  </a:lnTo>
                  <a:lnTo>
                    <a:pt x="1321" y="7689"/>
                  </a:lnTo>
                  <a:lnTo>
                    <a:pt x="1170" y="8403"/>
                  </a:lnTo>
                  <a:lnTo>
                    <a:pt x="888" y="9833"/>
                  </a:lnTo>
                  <a:lnTo>
                    <a:pt x="650" y="11284"/>
                  </a:lnTo>
                  <a:lnTo>
                    <a:pt x="455" y="12735"/>
                  </a:lnTo>
                  <a:lnTo>
                    <a:pt x="282" y="14207"/>
                  </a:lnTo>
                  <a:lnTo>
                    <a:pt x="173" y="15658"/>
                  </a:lnTo>
                  <a:lnTo>
                    <a:pt x="87" y="17131"/>
                  </a:lnTo>
                  <a:lnTo>
                    <a:pt x="22" y="18604"/>
                  </a:lnTo>
                  <a:lnTo>
                    <a:pt x="0" y="20098"/>
                  </a:lnTo>
                  <a:lnTo>
                    <a:pt x="0" y="20834"/>
                  </a:lnTo>
                  <a:lnTo>
                    <a:pt x="22" y="21592"/>
                  </a:lnTo>
                  <a:lnTo>
                    <a:pt x="65" y="22329"/>
                  </a:lnTo>
                  <a:lnTo>
                    <a:pt x="130" y="23065"/>
                  </a:lnTo>
                  <a:lnTo>
                    <a:pt x="238" y="23866"/>
                  </a:lnTo>
                  <a:lnTo>
                    <a:pt x="368" y="24668"/>
                  </a:lnTo>
                  <a:lnTo>
                    <a:pt x="542" y="25469"/>
                  </a:lnTo>
                  <a:lnTo>
                    <a:pt x="715" y="26270"/>
                  </a:lnTo>
                  <a:lnTo>
                    <a:pt x="931" y="27050"/>
                  </a:lnTo>
                  <a:lnTo>
                    <a:pt x="1148" y="27830"/>
                  </a:lnTo>
                  <a:lnTo>
                    <a:pt x="1408" y="28609"/>
                  </a:lnTo>
                  <a:lnTo>
                    <a:pt x="1668" y="29389"/>
                  </a:lnTo>
                  <a:lnTo>
                    <a:pt x="1711" y="29475"/>
                  </a:lnTo>
                  <a:lnTo>
                    <a:pt x="1798" y="29519"/>
                  </a:lnTo>
                  <a:lnTo>
                    <a:pt x="1863" y="29540"/>
                  </a:lnTo>
                  <a:lnTo>
                    <a:pt x="1949" y="29519"/>
                  </a:lnTo>
                  <a:lnTo>
                    <a:pt x="2036" y="29497"/>
                  </a:lnTo>
                  <a:lnTo>
                    <a:pt x="2101" y="29432"/>
                  </a:lnTo>
                  <a:lnTo>
                    <a:pt x="2123" y="29367"/>
                  </a:lnTo>
                  <a:lnTo>
                    <a:pt x="2101" y="29259"/>
                  </a:lnTo>
                  <a:lnTo>
                    <a:pt x="1668" y="27916"/>
                  </a:lnTo>
                  <a:lnTo>
                    <a:pt x="1451" y="27245"/>
                  </a:lnTo>
                  <a:lnTo>
                    <a:pt x="1256" y="26573"/>
                  </a:lnTo>
                  <a:lnTo>
                    <a:pt x="1083" y="25880"/>
                  </a:lnTo>
                  <a:lnTo>
                    <a:pt x="931" y="25187"/>
                  </a:lnTo>
                  <a:lnTo>
                    <a:pt x="802" y="24494"/>
                  </a:lnTo>
                  <a:lnTo>
                    <a:pt x="693" y="23801"/>
                  </a:lnTo>
                  <a:lnTo>
                    <a:pt x="585" y="23087"/>
                  </a:lnTo>
                  <a:lnTo>
                    <a:pt x="520" y="22350"/>
                  </a:lnTo>
                  <a:lnTo>
                    <a:pt x="498" y="21614"/>
                  </a:lnTo>
                  <a:lnTo>
                    <a:pt x="477" y="20878"/>
                  </a:lnTo>
                  <a:lnTo>
                    <a:pt x="455" y="20141"/>
                  </a:lnTo>
                  <a:lnTo>
                    <a:pt x="477" y="19427"/>
                  </a:lnTo>
                  <a:lnTo>
                    <a:pt x="520" y="17954"/>
                  </a:lnTo>
                  <a:lnTo>
                    <a:pt x="585" y="16503"/>
                  </a:lnTo>
                  <a:lnTo>
                    <a:pt x="672" y="15074"/>
                  </a:lnTo>
                  <a:lnTo>
                    <a:pt x="802" y="13644"/>
                  </a:lnTo>
                  <a:lnTo>
                    <a:pt x="975" y="12193"/>
                  </a:lnTo>
                  <a:lnTo>
                    <a:pt x="1170" y="10786"/>
                  </a:lnTo>
                  <a:lnTo>
                    <a:pt x="1430" y="9356"/>
                  </a:lnTo>
                  <a:lnTo>
                    <a:pt x="1733" y="7949"/>
                  </a:lnTo>
                  <a:lnTo>
                    <a:pt x="1906" y="7234"/>
                  </a:lnTo>
                  <a:lnTo>
                    <a:pt x="2079" y="6541"/>
                  </a:lnTo>
                  <a:lnTo>
                    <a:pt x="2296" y="5740"/>
                  </a:lnTo>
                  <a:lnTo>
                    <a:pt x="2534" y="4960"/>
                  </a:lnTo>
                  <a:lnTo>
                    <a:pt x="2794" y="4180"/>
                  </a:lnTo>
                  <a:lnTo>
                    <a:pt x="3075" y="3401"/>
                  </a:lnTo>
                  <a:lnTo>
                    <a:pt x="3379" y="2621"/>
                  </a:lnTo>
                  <a:lnTo>
                    <a:pt x="3704" y="1863"/>
                  </a:lnTo>
                  <a:lnTo>
                    <a:pt x="4028" y="1105"/>
                  </a:lnTo>
                  <a:lnTo>
                    <a:pt x="4397" y="347"/>
                  </a:lnTo>
                  <a:lnTo>
                    <a:pt x="4418" y="261"/>
                  </a:lnTo>
                  <a:lnTo>
                    <a:pt x="4397" y="174"/>
                  </a:lnTo>
                  <a:lnTo>
                    <a:pt x="4353" y="87"/>
                  </a:lnTo>
                  <a:lnTo>
                    <a:pt x="4288" y="44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76"/>
            <p:cNvSpPr/>
            <p:nvPr/>
          </p:nvSpPr>
          <p:spPr>
            <a:xfrm>
              <a:off x="2486200" y="-2667675"/>
              <a:ext cx="102900" cy="746650"/>
            </a:xfrm>
            <a:custGeom>
              <a:avLst/>
              <a:gdLst/>
              <a:ahLst/>
              <a:cxnLst/>
              <a:rect l="l" t="t" r="r" b="b"/>
              <a:pathLst>
                <a:path w="4116" h="29866" extrusionOk="0">
                  <a:moveTo>
                    <a:pt x="2491" y="1"/>
                  </a:moveTo>
                  <a:lnTo>
                    <a:pt x="2404" y="44"/>
                  </a:lnTo>
                  <a:lnTo>
                    <a:pt x="2339" y="109"/>
                  </a:lnTo>
                  <a:lnTo>
                    <a:pt x="2318" y="174"/>
                  </a:lnTo>
                  <a:lnTo>
                    <a:pt x="2318" y="282"/>
                  </a:lnTo>
                  <a:lnTo>
                    <a:pt x="2491" y="932"/>
                  </a:lnTo>
                  <a:lnTo>
                    <a:pt x="2643" y="1560"/>
                  </a:lnTo>
                  <a:lnTo>
                    <a:pt x="2902" y="2859"/>
                  </a:lnTo>
                  <a:lnTo>
                    <a:pt x="3119" y="4180"/>
                  </a:lnTo>
                  <a:lnTo>
                    <a:pt x="3292" y="5501"/>
                  </a:lnTo>
                  <a:lnTo>
                    <a:pt x="3422" y="6822"/>
                  </a:lnTo>
                  <a:lnTo>
                    <a:pt x="3509" y="8143"/>
                  </a:lnTo>
                  <a:lnTo>
                    <a:pt x="3595" y="9465"/>
                  </a:lnTo>
                  <a:lnTo>
                    <a:pt x="3639" y="10786"/>
                  </a:lnTo>
                  <a:lnTo>
                    <a:pt x="3660" y="12388"/>
                  </a:lnTo>
                  <a:lnTo>
                    <a:pt x="3660" y="13991"/>
                  </a:lnTo>
                  <a:lnTo>
                    <a:pt x="3595" y="15593"/>
                  </a:lnTo>
                  <a:lnTo>
                    <a:pt x="3552" y="16395"/>
                  </a:lnTo>
                  <a:lnTo>
                    <a:pt x="3487" y="17196"/>
                  </a:lnTo>
                  <a:lnTo>
                    <a:pt x="3401" y="17997"/>
                  </a:lnTo>
                  <a:lnTo>
                    <a:pt x="3314" y="18799"/>
                  </a:lnTo>
                  <a:lnTo>
                    <a:pt x="3227" y="19600"/>
                  </a:lnTo>
                  <a:lnTo>
                    <a:pt x="3097" y="20379"/>
                  </a:lnTo>
                  <a:lnTo>
                    <a:pt x="2967" y="21181"/>
                  </a:lnTo>
                  <a:lnTo>
                    <a:pt x="2816" y="21960"/>
                  </a:lnTo>
                  <a:lnTo>
                    <a:pt x="2643" y="22740"/>
                  </a:lnTo>
                  <a:lnTo>
                    <a:pt x="2469" y="23520"/>
                  </a:lnTo>
                  <a:lnTo>
                    <a:pt x="2253" y="24321"/>
                  </a:lnTo>
                  <a:lnTo>
                    <a:pt x="2015" y="25101"/>
                  </a:lnTo>
                  <a:lnTo>
                    <a:pt x="1776" y="25859"/>
                  </a:lnTo>
                  <a:lnTo>
                    <a:pt x="1495" y="26617"/>
                  </a:lnTo>
                  <a:lnTo>
                    <a:pt x="1170" y="27375"/>
                  </a:lnTo>
                  <a:lnTo>
                    <a:pt x="823" y="28111"/>
                  </a:lnTo>
                  <a:lnTo>
                    <a:pt x="455" y="28826"/>
                  </a:lnTo>
                  <a:lnTo>
                    <a:pt x="44" y="29519"/>
                  </a:lnTo>
                  <a:lnTo>
                    <a:pt x="0" y="29627"/>
                  </a:lnTo>
                  <a:lnTo>
                    <a:pt x="0" y="29692"/>
                  </a:lnTo>
                  <a:lnTo>
                    <a:pt x="44" y="29778"/>
                  </a:lnTo>
                  <a:lnTo>
                    <a:pt x="109" y="29822"/>
                  </a:lnTo>
                  <a:lnTo>
                    <a:pt x="195" y="29865"/>
                  </a:lnTo>
                  <a:lnTo>
                    <a:pt x="282" y="29865"/>
                  </a:lnTo>
                  <a:lnTo>
                    <a:pt x="369" y="29822"/>
                  </a:lnTo>
                  <a:lnTo>
                    <a:pt x="434" y="29757"/>
                  </a:lnTo>
                  <a:lnTo>
                    <a:pt x="823" y="29107"/>
                  </a:lnTo>
                  <a:lnTo>
                    <a:pt x="1170" y="28436"/>
                  </a:lnTo>
                  <a:lnTo>
                    <a:pt x="1495" y="27764"/>
                  </a:lnTo>
                  <a:lnTo>
                    <a:pt x="1798" y="27071"/>
                  </a:lnTo>
                  <a:lnTo>
                    <a:pt x="2080" y="26378"/>
                  </a:lnTo>
                  <a:lnTo>
                    <a:pt x="2339" y="25664"/>
                  </a:lnTo>
                  <a:lnTo>
                    <a:pt x="2556" y="24927"/>
                  </a:lnTo>
                  <a:lnTo>
                    <a:pt x="2773" y="24213"/>
                  </a:lnTo>
                  <a:lnTo>
                    <a:pt x="2967" y="23476"/>
                  </a:lnTo>
                  <a:lnTo>
                    <a:pt x="3141" y="22718"/>
                  </a:lnTo>
                  <a:lnTo>
                    <a:pt x="3292" y="21982"/>
                  </a:lnTo>
                  <a:lnTo>
                    <a:pt x="3422" y="21246"/>
                  </a:lnTo>
                  <a:lnTo>
                    <a:pt x="3531" y="20488"/>
                  </a:lnTo>
                  <a:lnTo>
                    <a:pt x="3639" y="19751"/>
                  </a:lnTo>
                  <a:lnTo>
                    <a:pt x="3834" y="18257"/>
                  </a:lnTo>
                  <a:lnTo>
                    <a:pt x="3964" y="16676"/>
                  </a:lnTo>
                  <a:lnTo>
                    <a:pt x="4072" y="15074"/>
                  </a:lnTo>
                  <a:lnTo>
                    <a:pt x="4115" y="13471"/>
                  </a:lnTo>
                  <a:lnTo>
                    <a:pt x="4115" y="11890"/>
                  </a:lnTo>
                  <a:lnTo>
                    <a:pt x="4094" y="10287"/>
                  </a:lnTo>
                  <a:lnTo>
                    <a:pt x="4007" y="8707"/>
                  </a:lnTo>
                  <a:lnTo>
                    <a:pt x="3877" y="7104"/>
                  </a:lnTo>
                  <a:lnTo>
                    <a:pt x="3725" y="5523"/>
                  </a:lnTo>
                  <a:lnTo>
                    <a:pt x="3552" y="4180"/>
                  </a:lnTo>
                  <a:lnTo>
                    <a:pt x="3336" y="2816"/>
                  </a:lnTo>
                  <a:lnTo>
                    <a:pt x="3206" y="2145"/>
                  </a:lnTo>
                  <a:lnTo>
                    <a:pt x="3076" y="1495"/>
                  </a:lnTo>
                  <a:lnTo>
                    <a:pt x="2924" y="823"/>
                  </a:lnTo>
                  <a:lnTo>
                    <a:pt x="2751" y="152"/>
                  </a:lnTo>
                  <a:lnTo>
                    <a:pt x="2708" y="66"/>
                  </a:lnTo>
                  <a:lnTo>
                    <a:pt x="2643" y="22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76"/>
            <p:cNvSpPr/>
            <p:nvPr/>
          </p:nvSpPr>
          <p:spPr>
            <a:xfrm>
              <a:off x="2080125" y="-2437025"/>
              <a:ext cx="274000" cy="275050"/>
            </a:xfrm>
            <a:custGeom>
              <a:avLst/>
              <a:gdLst/>
              <a:ahLst/>
              <a:cxnLst/>
              <a:rect l="l" t="t" r="r" b="b"/>
              <a:pathLst>
                <a:path w="10960" h="11002" extrusionOk="0">
                  <a:moveTo>
                    <a:pt x="6563" y="455"/>
                  </a:moveTo>
                  <a:lnTo>
                    <a:pt x="6996" y="498"/>
                  </a:lnTo>
                  <a:lnTo>
                    <a:pt x="7408" y="585"/>
                  </a:lnTo>
                  <a:lnTo>
                    <a:pt x="7841" y="715"/>
                  </a:lnTo>
                  <a:lnTo>
                    <a:pt x="8231" y="888"/>
                  </a:lnTo>
                  <a:lnTo>
                    <a:pt x="8425" y="996"/>
                  </a:lnTo>
                  <a:lnTo>
                    <a:pt x="8620" y="1105"/>
                  </a:lnTo>
                  <a:lnTo>
                    <a:pt x="8902" y="1300"/>
                  </a:lnTo>
                  <a:lnTo>
                    <a:pt x="9162" y="1538"/>
                  </a:lnTo>
                  <a:lnTo>
                    <a:pt x="9400" y="1798"/>
                  </a:lnTo>
                  <a:lnTo>
                    <a:pt x="9617" y="2079"/>
                  </a:lnTo>
                  <a:lnTo>
                    <a:pt x="9811" y="2361"/>
                  </a:lnTo>
                  <a:lnTo>
                    <a:pt x="9985" y="2686"/>
                  </a:lnTo>
                  <a:lnTo>
                    <a:pt x="10115" y="3011"/>
                  </a:lnTo>
                  <a:lnTo>
                    <a:pt x="10245" y="3335"/>
                  </a:lnTo>
                  <a:lnTo>
                    <a:pt x="10331" y="3660"/>
                  </a:lnTo>
                  <a:lnTo>
                    <a:pt x="10396" y="4007"/>
                  </a:lnTo>
                  <a:lnTo>
                    <a:pt x="10461" y="4353"/>
                  </a:lnTo>
                  <a:lnTo>
                    <a:pt x="10483" y="4700"/>
                  </a:lnTo>
                  <a:lnTo>
                    <a:pt x="10504" y="5046"/>
                  </a:lnTo>
                  <a:lnTo>
                    <a:pt x="10504" y="5414"/>
                  </a:lnTo>
                  <a:lnTo>
                    <a:pt x="10483" y="5761"/>
                  </a:lnTo>
                  <a:lnTo>
                    <a:pt x="10439" y="6107"/>
                  </a:lnTo>
                  <a:lnTo>
                    <a:pt x="10375" y="6454"/>
                  </a:lnTo>
                  <a:lnTo>
                    <a:pt x="10288" y="6800"/>
                  </a:lnTo>
                  <a:lnTo>
                    <a:pt x="10180" y="7147"/>
                  </a:lnTo>
                  <a:lnTo>
                    <a:pt x="10071" y="7472"/>
                  </a:lnTo>
                  <a:lnTo>
                    <a:pt x="9920" y="7797"/>
                  </a:lnTo>
                  <a:lnTo>
                    <a:pt x="9746" y="8100"/>
                  </a:lnTo>
                  <a:lnTo>
                    <a:pt x="9552" y="8381"/>
                  </a:lnTo>
                  <a:lnTo>
                    <a:pt x="9335" y="8641"/>
                  </a:lnTo>
                  <a:lnTo>
                    <a:pt x="9097" y="8923"/>
                  </a:lnTo>
                  <a:lnTo>
                    <a:pt x="8815" y="9161"/>
                  </a:lnTo>
                  <a:lnTo>
                    <a:pt x="8534" y="9399"/>
                  </a:lnTo>
                  <a:lnTo>
                    <a:pt x="8231" y="9616"/>
                  </a:lnTo>
                  <a:lnTo>
                    <a:pt x="7906" y="9789"/>
                  </a:lnTo>
                  <a:lnTo>
                    <a:pt x="7581" y="9962"/>
                  </a:lnTo>
                  <a:lnTo>
                    <a:pt x="7234" y="10114"/>
                  </a:lnTo>
                  <a:lnTo>
                    <a:pt x="6888" y="10244"/>
                  </a:lnTo>
                  <a:lnTo>
                    <a:pt x="6541" y="10352"/>
                  </a:lnTo>
                  <a:lnTo>
                    <a:pt x="6173" y="10439"/>
                  </a:lnTo>
                  <a:lnTo>
                    <a:pt x="5805" y="10482"/>
                  </a:lnTo>
                  <a:lnTo>
                    <a:pt x="5437" y="10525"/>
                  </a:lnTo>
                  <a:lnTo>
                    <a:pt x="5069" y="10547"/>
                  </a:lnTo>
                  <a:lnTo>
                    <a:pt x="4700" y="10525"/>
                  </a:lnTo>
                  <a:lnTo>
                    <a:pt x="4332" y="10504"/>
                  </a:lnTo>
                  <a:lnTo>
                    <a:pt x="3964" y="10439"/>
                  </a:lnTo>
                  <a:lnTo>
                    <a:pt x="3574" y="10352"/>
                  </a:lnTo>
                  <a:lnTo>
                    <a:pt x="3185" y="10244"/>
                  </a:lnTo>
                  <a:lnTo>
                    <a:pt x="2838" y="10071"/>
                  </a:lnTo>
                  <a:lnTo>
                    <a:pt x="2492" y="9897"/>
                  </a:lnTo>
                  <a:lnTo>
                    <a:pt x="2188" y="9702"/>
                  </a:lnTo>
                  <a:lnTo>
                    <a:pt x="1885" y="9464"/>
                  </a:lnTo>
                  <a:lnTo>
                    <a:pt x="1625" y="9204"/>
                  </a:lnTo>
                  <a:lnTo>
                    <a:pt x="1387" y="8923"/>
                  </a:lnTo>
                  <a:lnTo>
                    <a:pt x="1170" y="8620"/>
                  </a:lnTo>
                  <a:lnTo>
                    <a:pt x="976" y="8295"/>
                  </a:lnTo>
                  <a:lnTo>
                    <a:pt x="824" y="7970"/>
                  </a:lnTo>
                  <a:lnTo>
                    <a:pt x="694" y="7623"/>
                  </a:lnTo>
                  <a:lnTo>
                    <a:pt x="586" y="7234"/>
                  </a:lnTo>
                  <a:lnTo>
                    <a:pt x="499" y="6865"/>
                  </a:lnTo>
                  <a:lnTo>
                    <a:pt x="456" y="6476"/>
                  </a:lnTo>
                  <a:lnTo>
                    <a:pt x="434" y="6064"/>
                  </a:lnTo>
                  <a:lnTo>
                    <a:pt x="456" y="5544"/>
                  </a:lnTo>
                  <a:lnTo>
                    <a:pt x="521" y="5046"/>
                  </a:lnTo>
                  <a:lnTo>
                    <a:pt x="629" y="4548"/>
                  </a:lnTo>
                  <a:lnTo>
                    <a:pt x="781" y="4050"/>
                  </a:lnTo>
                  <a:lnTo>
                    <a:pt x="976" y="3574"/>
                  </a:lnTo>
                  <a:lnTo>
                    <a:pt x="1192" y="3119"/>
                  </a:lnTo>
                  <a:lnTo>
                    <a:pt x="1452" y="2686"/>
                  </a:lnTo>
                  <a:lnTo>
                    <a:pt x="1755" y="2296"/>
                  </a:lnTo>
                  <a:lnTo>
                    <a:pt x="2080" y="1928"/>
                  </a:lnTo>
                  <a:lnTo>
                    <a:pt x="2448" y="1581"/>
                  </a:lnTo>
                  <a:lnTo>
                    <a:pt x="2838" y="1278"/>
                  </a:lnTo>
                  <a:lnTo>
                    <a:pt x="3055" y="1148"/>
                  </a:lnTo>
                  <a:lnTo>
                    <a:pt x="3271" y="1018"/>
                  </a:lnTo>
                  <a:lnTo>
                    <a:pt x="3488" y="910"/>
                  </a:lnTo>
                  <a:lnTo>
                    <a:pt x="3726" y="823"/>
                  </a:lnTo>
                  <a:lnTo>
                    <a:pt x="3964" y="737"/>
                  </a:lnTo>
                  <a:lnTo>
                    <a:pt x="4202" y="650"/>
                  </a:lnTo>
                  <a:lnTo>
                    <a:pt x="4462" y="585"/>
                  </a:lnTo>
                  <a:lnTo>
                    <a:pt x="4700" y="542"/>
                  </a:lnTo>
                  <a:lnTo>
                    <a:pt x="4960" y="520"/>
                  </a:lnTo>
                  <a:lnTo>
                    <a:pt x="5242" y="498"/>
                  </a:lnTo>
                  <a:lnTo>
                    <a:pt x="5675" y="455"/>
                  </a:lnTo>
                  <a:close/>
                  <a:moveTo>
                    <a:pt x="5762" y="0"/>
                  </a:moveTo>
                  <a:lnTo>
                    <a:pt x="5242" y="44"/>
                  </a:lnTo>
                  <a:lnTo>
                    <a:pt x="4744" y="87"/>
                  </a:lnTo>
                  <a:lnTo>
                    <a:pt x="4246" y="174"/>
                  </a:lnTo>
                  <a:lnTo>
                    <a:pt x="3791" y="303"/>
                  </a:lnTo>
                  <a:lnTo>
                    <a:pt x="3336" y="498"/>
                  </a:lnTo>
                  <a:lnTo>
                    <a:pt x="2925" y="715"/>
                  </a:lnTo>
                  <a:lnTo>
                    <a:pt x="2513" y="975"/>
                  </a:lnTo>
                  <a:lnTo>
                    <a:pt x="2145" y="1256"/>
                  </a:lnTo>
                  <a:lnTo>
                    <a:pt x="1798" y="1581"/>
                  </a:lnTo>
                  <a:lnTo>
                    <a:pt x="1474" y="1928"/>
                  </a:lnTo>
                  <a:lnTo>
                    <a:pt x="1170" y="2296"/>
                  </a:lnTo>
                  <a:lnTo>
                    <a:pt x="911" y="2707"/>
                  </a:lnTo>
                  <a:lnTo>
                    <a:pt x="672" y="3119"/>
                  </a:lnTo>
                  <a:lnTo>
                    <a:pt x="477" y="3574"/>
                  </a:lnTo>
                  <a:lnTo>
                    <a:pt x="304" y="4028"/>
                  </a:lnTo>
                  <a:lnTo>
                    <a:pt x="174" y="4505"/>
                  </a:lnTo>
                  <a:lnTo>
                    <a:pt x="88" y="4981"/>
                  </a:lnTo>
                  <a:lnTo>
                    <a:pt x="23" y="5414"/>
                  </a:lnTo>
                  <a:lnTo>
                    <a:pt x="1" y="5869"/>
                  </a:lnTo>
                  <a:lnTo>
                    <a:pt x="1" y="6302"/>
                  </a:lnTo>
                  <a:lnTo>
                    <a:pt x="44" y="6714"/>
                  </a:lnTo>
                  <a:lnTo>
                    <a:pt x="109" y="7147"/>
                  </a:lnTo>
                  <a:lnTo>
                    <a:pt x="196" y="7558"/>
                  </a:lnTo>
                  <a:lnTo>
                    <a:pt x="326" y="7948"/>
                  </a:lnTo>
                  <a:lnTo>
                    <a:pt x="499" y="8338"/>
                  </a:lnTo>
                  <a:lnTo>
                    <a:pt x="694" y="8706"/>
                  </a:lnTo>
                  <a:lnTo>
                    <a:pt x="911" y="9053"/>
                  </a:lnTo>
                  <a:lnTo>
                    <a:pt x="1170" y="9378"/>
                  </a:lnTo>
                  <a:lnTo>
                    <a:pt x="1452" y="9681"/>
                  </a:lnTo>
                  <a:lnTo>
                    <a:pt x="1777" y="9962"/>
                  </a:lnTo>
                  <a:lnTo>
                    <a:pt x="2123" y="10222"/>
                  </a:lnTo>
                  <a:lnTo>
                    <a:pt x="2492" y="10439"/>
                  </a:lnTo>
                  <a:lnTo>
                    <a:pt x="2903" y="10612"/>
                  </a:lnTo>
                  <a:lnTo>
                    <a:pt x="3293" y="10742"/>
                  </a:lnTo>
                  <a:lnTo>
                    <a:pt x="3683" y="10850"/>
                  </a:lnTo>
                  <a:lnTo>
                    <a:pt x="4072" y="10937"/>
                  </a:lnTo>
                  <a:lnTo>
                    <a:pt x="4484" y="10980"/>
                  </a:lnTo>
                  <a:lnTo>
                    <a:pt x="4874" y="11002"/>
                  </a:lnTo>
                  <a:lnTo>
                    <a:pt x="5285" y="11002"/>
                  </a:lnTo>
                  <a:lnTo>
                    <a:pt x="5697" y="10959"/>
                  </a:lnTo>
                  <a:lnTo>
                    <a:pt x="6108" y="10894"/>
                  </a:lnTo>
                  <a:lnTo>
                    <a:pt x="6498" y="10829"/>
                  </a:lnTo>
                  <a:lnTo>
                    <a:pt x="6888" y="10720"/>
                  </a:lnTo>
                  <a:lnTo>
                    <a:pt x="7278" y="10590"/>
                  </a:lnTo>
                  <a:lnTo>
                    <a:pt x="7646" y="10417"/>
                  </a:lnTo>
                  <a:lnTo>
                    <a:pt x="8014" y="10244"/>
                  </a:lnTo>
                  <a:lnTo>
                    <a:pt x="8360" y="10049"/>
                  </a:lnTo>
                  <a:lnTo>
                    <a:pt x="8707" y="9832"/>
                  </a:lnTo>
                  <a:lnTo>
                    <a:pt x="9010" y="9594"/>
                  </a:lnTo>
                  <a:lnTo>
                    <a:pt x="9313" y="9334"/>
                  </a:lnTo>
                  <a:lnTo>
                    <a:pt x="9595" y="9053"/>
                  </a:lnTo>
                  <a:lnTo>
                    <a:pt x="9833" y="8750"/>
                  </a:lnTo>
                  <a:lnTo>
                    <a:pt x="10050" y="8425"/>
                  </a:lnTo>
                  <a:lnTo>
                    <a:pt x="10245" y="8100"/>
                  </a:lnTo>
                  <a:lnTo>
                    <a:pt x="10418" y="7753"/>
                  </a:lnTo>
                  <a:lnTo>
                    <a:pt x="10569" y="7385"/>
                  </a:lnTo>
                  <a:lnTo>
                    <a:pt x="10678" y="7017"/>
                  </a:lnTo>
                  <a:lnTo>
                    <a:pt x="10786" y="6649"/>
                  </a:lnTo>
                  <a:lnTo>
                    <a:pt x="10851" y="6259"/>
                  </a:lnTo>
                  <a:lnTo>
                    <a:pt x="10916" y="5869"/>
                  </a:lnTo>
                  <a:lnTo>
                    <a:pt x="10938" y="5479"/>
                  </a:lnTo>
                  <a:lnTo>
                    <a:pt x="10959" y="5090"/>
                  </a:lnTo>
                  <a:lnTo>
                    <a:pt x="10938" y="4700"/>
                  </a:lnTo>
                  <a:lnTo>
                    <a:pt x="10894" y="4310"/>
                  </a:lnTo>
                  <a:lnTo>
                    <a:pt x="10851" y="3920"/>
                  </a:lnTo>
                  <a:lnTo>
                    <a:pt x="10764" y="3509"/>
                  </a:lnTo>
                  <a:lnTo>
                    <a:pt x="10634" y="3097"/>
                  </a:lnTo>
                  <a:lnTo>
                    <a:pt x="10483" y="2686"/>
                  </a:lnTo>
                  <a:lnTo>
                    <a:pt x="10288" y="2296"/>
                  </a:lnTo>
                  <a:lnTo>
                    <a:pt x="10071" y="1928"/>
                  </a:lnTo>
                  <a:lnTo>
                    <a:pt x="9833" y="1581"/>
                  </a:lnTo>
                  <a:lnTo>
                    <a:pt x="9530" y="1256"/>
                  </a:lnTo>
                  <a:lnTo>
                    <a:pt x="9205" y="975"/>
                  </a:lnTo>
                  <a:lnTo>
                    <a:pt x="9010" y="823"/>
                  </a:lnTo>
                  <a:lnTo>
                    <a:pt x="8772" y="672"/>
                  </a:lnTo>
                  <a:lnTo>
                    <a:pt x="8555" y="542"/>
                  </a:lnTo>
                  <a:lnTo>
                    <a:pt x="8317" y="433"/>
                  </a:lnTo>
                  <a:lnTo>
                    <a:pt x="8079" y="325"/>
                  </a:lnTo>
                  <a:lnTo>
                    <a:pt x="7841" y="239"/>
                  </a:lnTo>
                  <a:lnTo>
                    <a:pt x="7581" y="174"/>
                  </a:lnTo>
                  <a:lnTo>
                    <a:pt x="7321" y="109"/>
                  </a:lnTo>
                  <a:lnTo>
                    <a:pt x="6823" y="22"/>
                  </a:lnTo>
                  <a:lnTo>
                    <a:pt x="628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76"/>
            <p:cNvSpPr/>
            <p:nvPr/>
          </p:nvSpPr>
          <p:spPr>
            <a:xfrm>
              <a:off x="1851650" y="-2308725"/>
              <a:ext cx="236100" cy="108325"/>
            </a:xfrm>
            <a:custGeom>
              <a:avLst/>
              <a:gdLst/>
              <a:ahLst/>
              <a:cxnLst/>
              <a:rect l="l" t="t" r="r" b="b"/>
              <a:pathLst>
                <a:path w="9444" h="4333" extrusionOk="0">
                  <a:moveTo>
                    <a:pt x="9183" y="1"/>
                  </a:moveTo>
                  <a:lnTo>
                    <a:pt x="9097" y="23"/>
                  </a:lnTo>
                  <a:lnTo>
                    <a:pt x="8555" y="282"/>
                  </a:lnTo>
                  <a:lnTo>
                    <a:pt x="8014" y="586"/>
                  </a:lnTo>
                  <a:lnTo>
                    <a:pt x="7494" y="910"/>
                  </a:lnTo>
                  <a:lnTo>
                    <a:pt x="6974" y="1257"/>
                  </a:lnTo>
                  <a:lnTo>
                    <a:pt x="5956" y="1972"/>
                  </a:lnTo>
                  <a:lnTo>
                    <a:pt x="5437" y="2318"/>
                  </a:lnTo>
                  <a:lnTo>
                    <a:pt x="4917" y="2643"/>
                  </a:lnTo>
                  <a:lnTo>
                    <a:pt x="4397" y="2968"/>
                  </a:lnTo>
                  <a:lnTo>
                    <a:pt x="3856" y="3228"/>
                  </a:lnTo>
                  <a:lnTo>
                    <a:pt x="3314" y="3488"/>
                  </a:lnTo>
                  <a:lnTo>
                    <a:pt x="3033" y="3574"/>
                  </a:lnTo>
                  <a:lnTo>
                    <a:pt x="2751" y="3661"/>
                  </a:lnTo>
                  <a:lnTo>
                    <a:pt x="2470" y="3748"/>
                  </a:lnTo>
                  <a:lnTo>
                    <a:pt x="2167" y="3812"/>
                  </a:lnTo>
                  <a:lnTo>
                    <a:pt x="1863" y="3856"/>
                  </a:lnTo>
                  <a:lnTo>
                    <a:pt x="1560" y="3877"/>
                  </a:lnTo>
                  <a:lnTo>
                    <a:pt x="1257" y="3899"/>
                  </a:lnTo>
                  <a:lnTo>
                    <a:pt x="932" y="3877"/>
                  </a:lnTo>
                  <a:lnTo>
                    <a:pt x="629" y="3856"/>
                  </a:lnTo>
                  <a:lnTo>
                    <a:pt x="282" y="3812"/>
                  </a:lnTo>
                  <a:lnTo>
                    <a:pt x="196" y="3812"/>
                  </a:lnTo>
                  <a:lnTo>
                    <a:pt x="109" y="3834"/>
                  </a:lnTo>
                  <a:lnTo>
                    <a:pt x="44" y="3899"/>
                  </a:lnTo>
                  <a:lnTo>
                    <a:pt x="23" y="3986"/>
                  </a:lnTo>
                  <a:lnTo>
                    <a:pt x="1" y="4072"/>
                  </a:lnTo>
                  <a:lnTo>
                    <a:pt x="23" y="4137"/>
                  </a:lnTo>
                  <a:lnTo>
                    <a:pt x="87" y="4202"/>
                  </a:lnTo>
                  <a:lnTo>
                    <a:pt x="174" y="4246"/>
                  </a:lnTo>
                  <a:lnTo>
                    <a:pt x="499" y="4289"/>
                  </a:lnTo>
                  <a:lnTo>
                    <a:pt x="824" y="4332"/>
                  </a:lnTo>
                  <a:lnTo>
                    <a:pt x="1452" y="4332"/>
                  </a:lnTo>
                  <a:lnTo>
                    <a:pt x="1755" y="4311"/>
                  </a:lnTo>
                  <a:lnTo>
                    <a:pt x="2058" y="4267"/>
                  </a:lnTo>
                  <a:lnTo>
                    <a:pt x="2361" y="4224"/>
                  </a:lnTo>
                  <a:lnTo>
                    <a:pt x="2665" y="4159"/>
                  </a:lnTo>
                  <a:lnTo>
                    <a:pt x="2968" y="4072"/>
                  </a:lnTo>
                  <a:lnTo>
                    <a:pt x="3271" y="3986"/>
                  </a:lnTo>
                  <a:lnTo>
                    <a:pt x="3856" y="3748"/>
                  </a:lnTo>
                  <a:lnTo>
                    <a:pt x="4419" y="3466"/>
                  </a:lnTo>
                  <a:lnTo>
                    <a:pt x="4982" y="3163"/>
                  </a:lnTo>
                  <a:lnTo>
                    <a:pt x="5523" y="2816"/>
                  </a:lnTo>
                  <a:lnTo>
                    <a:pt x="6065" y="2448"/>
                  </a:lnTo>
                  <a:lnTo>
                    <a:pt x="7104" y="1712"/>
                  </a:lnTo>
                  <a:lnTo>
                    <a:pt x="7646" y="1365"/>
                  </a:lnTo>
                  <a:lnTo>
                    <a:pt x="8187" y="1019"/>
                  </a:lnTo>
                  <a:lnTo>
                    <a:pt x="8750" y="694"/>
                  </a:lnTo>
                  <a:lnTo>
                    <a:pt x="9313" y="412"/>
                  </a:lnTo>
                  <a:lnTo>
                    <a:pt x="9400" y="347"/>
                  </a:lnTo>
                  <a:lnTo>
                    <a:pt x="9443" y="282"/>
                  </a:lnTo>
                  <a:lnTo>
                    <a:pt x="9443" y="196"/>
                  </a:lnTo>
                  <a:lnTo>
                    <a:pt x="9400" y="131"/>
                  </a:lnTo>
                  <a:lnTo>
                    <a:pt x="9357" y="66"/>
                  </a:lnTo>
                  <a:lnTo>
                    <a:pt x="9270" y="23"/>
                  </a:lnTo>
                  <a:lnTo>
                    <a:pt x="918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76"/>
            <p:cNvSpPr/>
            <p:nvPr/>
          </p:nvSpPr>
          <p:spPr>
            <a:xfrm>
              <a:off x="2338925" y="-2474400"/>
              <a:ext cx="242600" cy="135925"/>
            </a:xfrm>
            <a:custGeom>
              <a:avLst/>
              <a:gdLst/>
              <a:ahLst/>
              <a:cxnLst/>
              <a:rect l="l" t="t" r="r" b="b"/>
              <a:pathLst>
                <a:path w="9704" h="5437" extrusionOk="0">
                  <a:moveTo>
                    <a:pt x="9422" y="1"/>
                  </a:moveTo>
                  <a:lnTo>
                    <a:pt x="9140" y="109"/>
                  </a:lnTo>
                  <a:lnTo>
                    <a:pt x="8858" y="239"/>
                  </a:lnTo>
                  <a:lnTo>
                    <a:pt x="8577" y="369"/>
                  </a:lnTo>
                  <a:lnTo>
                    <a:pt x="8317" y="521"/>
                  </a:lnTo>
                  <a:lnTo>
                    <a:pt x="7819" y="846"/>
                  </a:lnTo>
                  <a:lnTo>
                    <a:pt x="7321" y="1214"/>
                  </a:lnTo>
                  <a:lnTo>
                    <a:pt x="6866" y="1604"/>
                  </a:lnTo>
                  <a:lnTo>
                    <a:pt x="6390" y="1993"/>
                  </a:lnTo>
                  <a:lnTo>
                    <a:pt x="5480" y="2795"/>
                  </a:lnTo>
                  <a:lnTo>
                    <a:pt x="5177" y="3011"/>
                  </a:lnTo>
                  <a:lnTo>
                    <a:pt x="4895" y="3228"/>
                  </a:lnTo>
                  <a:lnTo>
                    <a:pt x="4592" y="3444"/>
                  </a:lnTo>
                  <a:lnTo>
                    <a:pt x="4289" y="3618"/>
                  </a:lnTo>
                  <a:lnTo>
                    <a:pt x="3964" y="3813"/>
                  </a:lnTo>
                  <a:lnTo>
                    <a:pt x="3639" y="3964"/>
                  </a:lnTo>
                  <a:lnTo>
                    <a:pt x="3314" y="4116"/>
                  </a:lnTo>
                  <a:lnTo>
                    <a:pt x="2989" y="4267"/>
                  </a:lnTo>
                  <a:lnTo>
                    <a:pt x="2296" y="4506"/>
                  </a:lnTo>
                  <a:lnTo>
                    <a:pt x="1603" y="4722"/>
                  </a:lnTo>
                  <a:lnTo>
                    <a:pt x="889" y="4874"/>
                  </a:lnTo>
                  <a:lnTo>
                    <a:pt x="174" y="4982"/>
                  </a:lnTo>
                  <a:lnTo>
                    <a:pt x="87" y="5025"/>
                  </a:lnTo>
                  <a:lnTo>
                    <a:pt x="23" y="5090"/>
                  </a:lnTo>
                  <a:lnTo>
                    <a:pt x="1" y="5155"/>
                  </a:lnTo>
                  <a:lnTo>
                    <a:pt x="23" y="5242"/>
                  </a:lnTo>
                  <a:lnTo>
                    <a:pt x="66" y="5329"/>
                  </a:lnTo>
                  <a:lnTo>
                    <a:pt x="109" y="5393"/>
                  </a:lnTo>
                  <a:lnTo>
                    <a:pt x="196" y="5415"/>
                  </a:lnTo>
                  <a:lnTo>
                    <a:pt x="304" y="5437"/>
                  </a:lnTo>
                  <a:lnTo>
                    <a:pt x="975" y="5307"/>
                  </a:lnTo>
                  <a:lnTo>
                    <a:pt x="1668" y="5177"/>
                  </a:lnTo>
                  <a:lnTo>
                    <a:pt x="2340" y="4982"/>
                  </a:lnTo>
                  <a:lnTo>
                    <a:pt x="2989" y="4765"/>
                  </a:lnTo>
                  <a:lnTo>
                    <a:pt x="3618" y="4484"/>
                  </a:lnTo>
                  <a:lnTo>
                    <a:pt x="4246" y="4181"/>
                  </a:lnTo>
                  <a:lnTo>
                    <a:pt x="4549" y="4007"/>
                  </a:lnTo>
                  <a:lnTo>
                    <a:pt x="4830" y="3834"/>
                  </a:lnTo>
                  <a:lnTo>
                    <a:pt x="5133" y="3618"/>
                  </a:lnTo>
                  <a:lnTo>
                    <a:pt x="5415" y="3423"/>
                  </a:lnTo>
                  <a:lnTo>
                    <a:pt x="5913" y="3011"/>
                  </a:lnTo>
                  <a:lnTo>
                    <a:pt x="6390" y="2600"/>
                  </a:lnTo>
                  <a:lnTo>
                    <a:pt x="6866" y="2167"/>
                  </a:lnTo>
                  <a:lnTo>
                    <a:pt x="7364" y="1755"/>
                  </a:lnTo>
                  <a:lnTo>
                    <a:pt x="7862" y="1365"/>
                  </a:lnTo>
                  <a:lnTo>
                    <a:pt x="8382" y="997"/>
                  </a:lnTo>
                  <a:lnTo>
                    <a:pt x="8664" y="846"/>
                  </a:lnTo>
                  <a:lnTo>
                    <a:pt x="8945" y="694"/>
                  </a:lnTo>
                  <a:lnTo>
                    <a:pt x="9248" y="564"/>
                  </a:lnTo>
                  <a:lnTo>
                    <a:pt x="9551" y="434"/>
                  </a:lnTo>
                  <a:lnTo>
                    <a:pt x="9638" y="391"/>
                  </a:lnTo>
                  <a:lnTo>
                    <a:pt x="9681" y="326"/>
                  </a:lnTo>
                  <a:lnTo>
                    <a:pt x="9703" y="239"/>
                  </a:lnTo>
                  <a:lnTo>
                    <a:pt x="9681" y="153"/>
                  </a:lnTo>
                  <a:lnTo>
                    <a:pt x="9660" y="66"/>
                  </a:lnTo>
                  <a:lnTo>
                    <a:pt x="9595" y="23"/>
                  </a:lnTo>
                  <a:lnTo>
                    <a:pt x="953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76"/>
            <p:cNvSpPr/>
            <p:nvPr/>
          </p:nvSpPr>
          <p:spPr>
            <a:xfrm>
              <a:off x="1872225" y="-2329300"/>
              <a:ext cx="711450" cy="310275"/>
            </a:xfrm>
            <a:custGeom>
              <a:avLst/>
              <a:gdLst/>
              <a:ahLst/>
              <a:cxnLst/>
              <a:rect l="l" t="t" r="r" b="b"/>
              <a:pathLst>
                <a:path w="28458" h="12411" extrusionOk="0">
                  <a:moveTo>
                    <a:pt x="28176" y="1"/>
                  </a:moveTo>
                  <a:lnTo>
                    <a:pt x="27808" y="88"/>
                  </a:lnTo>
                  <a:lnTo>
                    <a:pt x="27440" y="196"/>
                  </a:lnTo>
                  <a:lnTo>
                    <a:pt x="27093" y="326"/>
                  </a:lnTo>
                  <a:lnTo>
                    <a:pt x="26747" y="456"/>
                  </a:lnTo>
                  <a:lnTo>
                    <a:pt x="26400" y="607"/>
                  </a:lnTo>
                  <a:lnTo>
                    <a:pt x="26054" y="802"/>
                  </a:lnTo>
                  <a:lnTo>
                    <a:pt x="25751" y="997"/>
                  </a:lnTo>
                  <a:lnTo>
                    <a:pt x="25426" y="1214"/>
                  </a:lnTo>
                  <a:lnTo>
                    <a:pt x="25166" y="1430"/>
                  </a:lnTo>
                  <a:lnTo>
                    <a:pt x="24928" y="1647"/>
                  </a:lnTo>
                  <a:lnTo>
                    <a:pt x="24689" y="1885"/>
                  </a:lnTo>
                  <a:lnTo>
                    <a:pt x="24451" y="2145"/>
                  </a:lnTo>
                  <a:lnTo>
                    <a:pt x="24256" y="2405"/>
                  </a:lnTo>
                  <a:lnTo>
                    <a:pt x="24040" y="2686"/>
                  </a:lnTo>
                  <a:lnTo>
                    <a:pt x="23672" y="3228"/>
                  </a:lnTo>
                  <a:lnTo>
                    <a:pt x="23260" y="3921"/>
                  </a:lnTo>
                  <a:lnTo>
                    <a:pt x="22870" y="4614"/>
                  </a:lnTo>
                  <a:lnTo>
                    <a:pt x="22654" y="4960"/>
                  </a:lnTo>
                  <a:lnTo>
                    <a:pt x="22459" y="5285"/>
                  </a:lnTo>
                  <a:lnTo>
                    <a:pt x="22221" y="5610"/>
                  </a:lnTo>
                  <a:lnTo>
                    <a:pt x="21982" y="5913"/>
                  </a:lnTo>
                  <a:lnTo>
                    <a:pt x="21722" y="6195"/>
                  </a:lnTo>
                  <a:lnTo>
                    <a:pt x="21484" y="6455"/>
                  </a:lnTo>
                  <a:lnTo>
                    <a:pt x="21203" y="6715"/>
                  </a:lnTo>
                  <a:lnTo>
                    <a:pt x="20921" y="6953"/>
                  </a:lnTo>
                  <a:lnTo>
                    <a:pt x="20640" y="7169"/>
                  </a:lnTo>
                  <a:lnTo>
                    <a:pt x="20336" y="7386"/>
                  </a:lnTo>
                  <a:lnTo>
                    <a:pt x="20033" y="7581"/>
                  </a:lnTo>
                  <a:lnTo>
                    <a:pt x="19708" y="7776"/>
                  </a:lnTo>
                  <a:lnTo>
                    <a:pt x="19384" y="7949"/>
                  </a:lnTo>
                  <a:lnTo>
                    <a:pt x="19037" y="8122"/>
                  </a:lnTo>
                  <a:lnTo>
                    <a:pt x="18669" y="8274"/>
                  </a:lnTo>
                  <a:lnTo>
                    <a:pt x="18322" y="8425"/>
                  </a:lnTo>
                  <a:lnTo>
                    <a:pt x="17586" y="8685"/>
                  </a:lnTo>
                  <a:lnTo>
                    <a:pt x="16828" y="8880"/>
                  </a:lnTo>
                  <a:lnTo>
                    <a:pt x="16070" y="9053"/>
                  </a:lnTo>
                  <a:lnTo>
                    <a:pt x="15312" y="9183"/>
                  </a:lnTo>
                  <a:lnTo>
                    <a:pt x="14532" y="9270"/>
                  </a:lnTo>
                  <a:lnTo>
                    <a:pt x="13774" y="9335"/>
                  </a:lnTo>
                  <a:lnTo>
                    <a:pt x="13016" y="9357"/>
                  </a:lnTo>
                  <a:lnTo>
                    <a:pt x="12258" y="9357"/>
                  </a:lnTo>
                  <a:lnTo>
                    <a:pt x="11522" y="9335"/>
                  </a:lnTo>
                  <a:lnTo>
                    <a:pt x="10764" y="9270"/>
                  </a:lnTo>
                  <a:lnTo>
                    <a:pt x="9963" y="9183"/>
                  </a:lnTo>
                  <a:lnTo>
                    <a:pt x="9140" y="9053"/>
                  </a:lnTo>
                  <a:lnTo>
                    <a:pt x="8339" y="8945"/>
                  </a:lnTo>
                  <a:lnTo>
                    <a:pt x="7927" y="8924"/>
                  </a:lnTo>
                  <a:lnTo>
                    <a:pt x="7516" y="8902"/>
                  </a:lnTo>
                  <a:lnTo>
                    <a:pt x="6996" y="8924"/>
                  </a:lnTo>
                  <a:lnTo>
                    <a:pt x="6476" y="8967"/>
                  </a:lnTo>
                  <a:lnTo>
                    <a:pt x="5978" y="9032"/>
                  </a:lnTo>
                  <a:lnTo>
                    <a:pt x="5458" y="9140"/>
                  </a:lnTo>
                  <a:lnTo>
                    <a:pt x="4960" y="9270"/>
                  </a:lnTo>
                  <a:lnTo>
                    <a:pt x="4484" y="9422"/>
                  </a:lnTo>
                  <a:lnTo>
                    <a:pt x="3986" y="9595"/>
                  </a:lnTo>
                  <a:lnTo>
                    <a:pt x="3509" y="9790"/>
                  </a:lnTo>
                  <a:lnTo>
                    <a:pt x="3033" y="10006"/>
                  </a:lnTo>
                  <a:lnTo>
                    <a:pt x="2578" y="10245"/>
                  </a:lnTo>
                  <a:lnTo>
                    <a:pt x="2123" y="10483"/>
                  </a:lnTo>
                  <a:lnTo>
                    <a:pt x="1690" y="10764"/>
                  </a:lnTo>
                  <a:lnTo>
                    <a:pt x="1257" y="11068"/>
                  </a:lnTo>
                  <a:lnTo>
                    <a:pt x="845" y="11371"/>
                  </a:lnTo>
                  <a:lnTo>
                    <a:pt x="456" y="11696"/>
                  </a:lnTo>
                  <a:lnTo>
                    <a:pt x="66" y="12042"/>
                  </a:lnTo>
                  <a:lnTo>
                    <a:pt x="1" y="12107"/>
                  </a:lnTo>
                  <a:lnTo>
                    <a:pt x="1" y="12194"/>
                  </a:lnTo>
                  <a:lnTo>
                    <a:pt x="22" y="12280"/>
                  </a:lnTo>
                  <a:lnTo>
                    <a:pt x="66" y="12345"/>
                  </a:lnTo>
                  <a:lnTo>
                    <a:pt x="131" y="12389"/>
                  </a:lnTo>
                  <a:lnTo>
                    <a:pt x="217" y="12410"/>
                  </a:lnTo>
                  <a:lnTo>
                    <a:pt x="304" y="12410"/>
                  </a:lnTo>
                  <a:lnTo>
                    <a:pt x="391" y="12345"/>
                  </a:lnTo>
                  <a:lnTo>
                    <a:pt x="737" y="12042"/>
                  </a:lnTo>
                  <a:lnTo>
                    <a:pt x="1127" y="11739"/>
                  </a:lnTo>
                  <a:lnTo>
                    <a:pt x="1495" y="11436"/>
                  </a:lnTo>
                  <a:lnTo>
                    <a:pt x="1907" y="11176"/>
                  </a:lnTo>
                  <a:lnTo>
                    <a:pt x="2296" y="10916"/>
                  </a:lnTo>
                  <a:lnTo>
                    <a:pt x="2730" y="10678"/>
                  </a:lnTo>
                  <a:lnTo>
                    <a:pt x="3141" y="10439"/>
                  </a:lnTo>
                  <a:lnTo>
                    <a:pt x="3574" y="10245"/>
                  </a:lnTo>
                  <a:lnTo>
                    <a:pt x="4029" y="10050"/>
                  </a:lnTo>
                  <a:lnTo>
                    <a:pt x="4484" y="9898"/>
                  </a:lnTo>
                  <a:lnTo>
                    <a:pt x="4939" y="9746"/>
                  </a:lnTo>
                  <a:lnTo>
                    <a:pt x="5393" y="9617"/>
                  </a:lnTo>
                  <a:lnTo>
                    <a:pt x="5870" y="9530"/>
                  </a:lnTo>
                  <a:lnTo>
                    <a:pt x="6346" y="9443"/>
                  </a:lnTo>
                  <a:lnTo>
                    <a:pt x="6823" y="9400"/>
                  </a:lnTo>
                  <a:lnTo>
                    <a:pt x="7299" y="9357"/>
                  </a:lnTo>
                  <a:lnTo>
                    <a:pt x="7711" y="9357"/>
                  </a:lnTo>
                  <a:lnTo>
                    <a:pt x="8122" y="9378"/>
                  </a:lnTo>
                  <a:lnTo>
                    <a:pt x="8512" y="9422"/>
                  </a:lnTo>
                  <a:lnTo>
                    <a:pt x="8923" y="9487"/>
                  </a:lnTo>
                  <a:lnTo>
                    <a:pt x="9725" y="9595"/>
                  </a:lnTo>
                  <a:lnTo>
                    <a:pt x="10548" y="9703"/>
                  </a:lnTo>
                  <a:lnTo>
                    <a:pt x="11284" y="9768"/>
                  </a:lnTo>
                  <a:lnTo>
                    <a:pt x="11999" y="9811"/>
                  </a:lnTo>
                  <a:lnTo>
                    <a:pt x="13471" y="9811"/>
                  </a:lnTo>
                  <a:lnTo>
                    <a:pt x="14208" y="9768"/>
                  </a:lnTo>
                  <a:lnTo>
                    <a:pt x="14944" y="9681"/>
                  </a:lnTo>
                  <a:lnTo>
                    <a:pt x="15680" y="9595"/>
                  </a:lnTo>
                  <a:lnTo>
                    <a:pt x="16395" y="9443"/>
                  </a:lnTo>
                  <a:lnTo>
                    <a:pt x="17110" y="9292"/>
                  </a:lnTo>
                  <a:lnTo>
                    <a:pt x="17824" y="9075"/>
                  </a:lnTo>
                  <a:lnTo>
                    <a:pt x="18496" y="8837"/>
                  </a:lnTo>
                  <a:lnTo>
                    <a:pt x="19189" y="8555"/>
                  </a:lnTo>
                  <a:lnTo>
                    <a:pt x="19513" y="8382"/>
                  </a:lnTo>
                  <a:lnTo>
                    <a:pt x="19838" y="8209"/>
                  </a:lnTo>
                  <a:lnTo>
                    <a:pt x="20163" y="8036"/>
                  </a:lnTo>
                  <a:lnTo>
                    <a:pt x="20466" y="7841"/>
                  </a:lnTo>
                  <a:lnTo>
                    <a:pt x="20748" y="7624"/>
                  </a:lnTo>
                  <a:lnTo>
                    <a:pt x="21029" y="7408"/>
                  </a:lnTo>
                  <a:lnTo>
                    <a:pt x="21311" y="7191"/>
                  </a:lnTo>
                  <a:lnTo>
                    <a:pt x="21571" y="6953"/>
                  </a:lnTo>
                  <a:lnTo>
                    <a:pt x="21831" y="6693"/>
                  </a:lnTo>
                  <a:lnTo>
                    <a:pt x="22069" y="6433"/>
                  </a:lnTo>
                  <a:lnTo>
                    <a:pt x="22307" y="6173"/>
                  </a:lnTo>
                  <a:lnTo>
                    <a:pt x="22524" y="5892"/>
                  </a:lnTo>
                  <a:lnTo>
                    <a:pt x="22740" y="5610"/>
                  </a:lnTo>
                  <a:lnTo>
                    <a:pt x="22957" y="5307"/>
                  </a:lnTo>
                  <a:lnTo>
                    <a:pt x="23152" y="5004"/>
                  </a:lnTo>
                  <a:lnTo>
                    <a:pt x="23347" y="4679"/>
                  </a:lnTo>
                  <a:lnTo>
                    <a:pt x="23758" y="3964"/>
                  </a:lnTo>
                  <a:lnTo>
                    <a:pt x="24191" y="3249"/>
                  </a:lnTo>
                  <a:lnTo>
                    <a:pt x="24430" y="2925"/>
                  </a:lnTo>
                  <a:lnTo>
                    <a:pt x="24668" y="2600"/>
                  </a:lnTo>
                  <a:lnTo>
                    <a:pt x="24949" y="2275"/>
                  </a:lnTo>
                  <a:lnTo>
                    <a:pt x="25231" y="1972"/>
                  </a:lnTo>
                  <a:lnTo>
                    <a:pt x="25556" y="1690"/>
                  </a:lnTo>
                  <a:lnTo>
                    <a:pt x="25902" y="1430"/>
                  </a:lnTo>
                  <a:lnTo>
                    <a:pt x="26270" y="1192"/>
                  </a:lnTo>
                  <a:lnTo>
                    <a:pt x="26660" y="997"/>
                  </a:lnTo>
                  <a:lnTo>
                    <a:pt x="27050" y="824"/>
                  </a:lnTo>
                  <a:lnTo>
                    <a:pt x="27461" y="672"/>
                  </a:lnTo>
                  <a:lnTo>
                    <a:pt x="27873" y="542"/>
                  </a:lnTo>
                  <a:lnTo>
                    <a:pt x="28306" y="434"/>
                  </a:lnTo>
                  <a:lnTo>
                    <a:pt x="28393" y="391"/>
                  </a:lnTo>
                  <a:lnTo>
                    <a:pt x="28436" y="347"/>
                  </a:lnTo>
                  <a:lnTo>
                    <a:pt x="28458" y="261"/>
                  </a:lnTo>
                  <a:lnTo>
                    <a:pt x="28458" y="174"/>
                  </a:lnTo>
                  <a:lnTo>
                    <a:pt x="28414" y="88"/>
                  </a:lnTo>
                  <a:lnTo>
                    <a:pt x="28371" y="44"/>
                  </a:lnTo>
                  <a:lnTo>
                    <a:pt x="2828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76"/>
            <p:cNvSpPr/>
            <p:nvPr/>
          </p:nvSpPr>
          <p:spPr>
            <a:xfrm>
              <a:off x="2277750" y="-2199900"/>
              <a:ext cx="97475" cy="61225"/>
            </a:xfrm>
            <a:custGeom>
              <a:avLst/>
              <a:gdLst/>
              <a:ahLst/>
              <a:cxnLst/>
              <a:rect l="l" t="t" r="r" b="b"/>
              <a:pathLst>
                <a:path w="3899" h="2449" extrusionOk="0">
                  <a:moveTo>
                    <a:pt x="3639" y="1"/>
                  </a:moveTo>
                  <a:lnTo>
                    <a:pt x="3552" y="23"/>
                  </a:lnTo>
                  <a:lnTo>
                    <a:pt x="3487" y="109"/>
                  </a:lnTo>
                  <a:lnTo>
                    <a:pt x="3357" y="304"/>
                  </a:lnTo>
                  <a:lnTo>
                    <a:pt x="3206" y="499"/>
                  </a:lnTo>
                  <a:lnTo>
                    <a:pt x="3033" y="694"/>
                  </a:lnTo>
                  <a:lnTo>
                    <a:pt x="2859" y="867"/>
                  </a:lnTo>
                  <a:lnTo>
                    <a:pt x="2664" y="1040"/>
                  </a:lnTo>
                  <a:lnTo>
                    <a:pt x="2470" y="1192"/>
                  </a:lnTo>
                  <a:lnTo>
                    <a:pt x="2058" y="1474"/>
                  </a:lnTo>
                  <a:lnTo>
                    <a:pt x="1668" y="1712"/>
                  </a:lnTo>
                  <a:lnTo>
                    <a:pt x="1452" y="1798"/>
                  </a:lnTo>
                  <a:lnTo>
                    <a:pt x="1213" y="1885"/>
                  </a:lnTo>
                  <a:lnTo>
                    <a:pt x="997" y="1950"/>
                  </a:lnTo>
                  <a:lnTo>
                    <a:pt x="759" y="1993"/>
                  </a:lnTo>
                  <a:lnTo>
                    <a:pt x="520" y="2015"/>
                  </a:lnTo>
                  <a:lnTo>
                    <a:pt x="304" y="1993"/>
                  </a:lnTo>
                  <a:lnTo>
                    <a:pt x="196" y="1993"/>
                  </a:lnTo>
                  <a:lnTo>
                    <a:pt x="131" y="2015"/>
                  </a:lnTo>
                  <a:lnTo>
                    <a:pt x="66" y="2058"/>
                  </a:lnTo>
                  <a:lnTo>
                    <a:pt x="22" y="2145"/>
                  </a:lnTo>
                  <a:lnTo>
                    <a:pt x="1" y="2232"/>
                  </a:lnTo>
                  <a:lnTo>
                    <a:pt x="44" y="2318"/>
                  </a:lnTo>
                  <a:lnTo>
                    <a:pt x="87" y="2383"/>
                  </a:lnTo>
                  <a:lnTo>
                    <a:pt x="174" y="2426"/>
                  </a:lnTo>
                  <a:lnTo>
                    <a:pt x="455" y="2448"/>
                  </a:lnTo>
                  <a:lnTo>
                    <a:pt x="715" y="2448"/>
                  </a:lnTo>
                  <a:lnTo>
                    <a:pt x="997" y="2405"/>
                  </a:lnTo>
                  <a:lnTo>
                    <a:pt x="1257" y="2340"/>
                  </a:lnTo>
                  <a:lnTo>
                    <a:pt x="1517" y="2253"/>
                  </a:lnTo>
                  <a:lnTo>
                    <a:pt x="1777" y="2145"/>
                  </a:lnTo>
                  <a:lnTo>
                    <a:pt x="2015" y="2037"/>
                  </a:lnTo>
                  <a:lnTo>
                    <a:pt x="2253" y="1907"/>
                  </a:lnTo>
                  <a:lnTo>
                    <a:pt x="2491" y="1755"/>
                  </a:lnTo>
                  <a:lnTo>
                    <a:pt x="2729" y="1582"/>
                  </a:lnTo>
                  <a:lnTo>
                    <a:pt x="2946" y="1409"/>
                  </a:lnTo>
                  <a:lnTo>
                    <a:pt x="3163" y="1214"/>
                  </a:lnTo>
                  <a:lnTo>
                    <a:pt x="3357" y="1019"/>
                  </a:lnTo>
                  <a:lnTo>
                    <a:pt x="3552" y="802"/>
                  </a:lnTo>
                  <a:lnTo>
                    <a:pt x="3726" y="564"/>
                  </a:lnTo>
                  <a:lnTo>
                    <a:pt x="3877" y="326"/>
                  </a:lnTo>
                  <a:lnTo>
                    <a:pt x="3899" y="239"/>
                  </a:lnTo>
                  <a:lnTo>
                    <a:pt x="3899" y="153"/>
                  </a:lnTo>
                  <a:lnTo>
                    <a:pt x="3856" y="88"/>
                  </a:lnTo>
                  <a:lnTo>
                    <a:pt x="3791" y="23"/>
                  </a:lnTo>
                  <a:lnTo>
                    <a:pt x="370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76"/>
            <p:cNvSpPr/>
            <p:nvPr/>
          </p:nvSpPr>
          <p:spPr>
            <a:xfrm>
              <a:off x="2484025" y="-2406700"/>
              <a:ext cx="59050" cy="38450"/>
            </a:xfrm>
            <a:custGeom>
              <a:avLst/>
              <a:gdLst/>
              <a:ahLst/>
              <a:cxnLst/>
              <a:rect l="l" t="t" r="r" b="b"/>
              <a:pathLst>
                <a:path w="2362" h="1538" extrusionOk="0">
                  <a:moveTo>
                    <a:pt x="2102" y="0"/>
                  </a:moveTo>
                  <a:lnTo>
                    <a:pt x="2015" y="43"/>
                  </a:lnTo>
                  <a:lnTo>
                    <a:pt x="1560" y="347"/>
                  </a:lnTo>
                  <a:lnTo>
                    <a:pt x="1105" y="628"/>
                  </a:lnTo>
                  <a:lnTo>
                    <a:pt x="607" y="888"/>
                  </a:lnTo>
                  <a:lnTo>
                    <a:pt x="109" y="1126"/>
                  </a:lnTo>
                  <a:lnTo>
                    <a:pt x="44" y="1191"/>
                  </a:lnTo>
                  <a:lnTo>
                    <a:pt x="23" y="1256"/>
                  </a:lnTo>
                  <a:lnTo>
                    <a:pt x="1" y="1364"/>
                  </a:lnTo>
                  <a:lnTo>
                    <a:pt x="44" y="1429"/>
                  </a:lnTo>
                  <a:lnTo>
                    <a:pt x="109" y="1516"/>
                  </a:lnTo>
                  <a:lnTo>
                    <a:pt x="174" y="1538"/>
                  </a:lnTo>
                  <a:lnTo>
                    <a:pt x="261" y="1538"/>
                  </a:lnTo>
                  <a:lnTo>
                    <a:pt x="347" y="1516"/>
                  </a:lnTo>
                  <a:lnTo>
                    <a:pt x="845" y="1278"/>
                  </a:lnTo>
                  <a:lnTo>
                    <a:pt x="1322" y="1018"/>
                  </a:lnTo>
                  <a:lnTo>
                    <a:pt x="1798" y="736"/>
                  </a:lnTo>
                  <a:lnTo>
                    <a:pt x="2253" y="433"/>
                  </a:lnTo>
                  <a:lnTo>
                    <a:pt x="2318" y="368"/>
                  </a:lnTo>
                  <a:lnTo>
                    <a:pt x="2361" y="282"/>
                  </a:lnTo>
                  <a:lnTo>
                    <a:pt x="2361" y="217"/>
                  </a:lnTo>
                  <a:lnTo>
                    <a:pt x="2340" y="130"/>
                  </a:lnTo>
                  <a:lnTo>
                    <a:pt x="2275" y="65"/>
                  </a:lnTo>
                  <a:lnTo>
                    <a:pt x="2188" y="22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76"/>
            <p:cNvSpPr/>
            <p:nvPr/>
          </p:nvSpPr>
          <p:spPr>
            <a:xfrm>
              <a:off x="1935575" y="-2211800"/>
              <a:ext cx="76900" cy="39000"/>
            </a:xfrm>
            <a:custGeom>
              <a:avLst/>
              <a:gdLst/>
              <a:ahLst/>
              <a:cxnLst/>
              <a:rect l="l" t="t" r="r" b="b"/>
              <a:pathLst>
                <a:path w="3076" h="1560" extrusionOk="0">
                  <a:moveTo>
                    <a:pt x="2838" y="0"/>
                  </a:moveTo>
                  <a:lnTo>
                    <a:pt x="2751" y="44"/>
                  </a:lnTo>
                  <a:lnTo>
                    <a:pt x="2448" y="217"/>
                  </a:lnTo>
                  <a:lnTo>
                    <a:pt x="2123" y="369"/>
                  </a:lnTo>
                  <a:lnTo>
                    <a:pt x="1820" y="520"/>
                  </a:lnTo>
                  <a:lnTo>
                    <a:pt x="1495" y="650"/>
                  </a:lnTo>
                  <a:lnTo>
                    <a:pt x="824" y="867"/>
                  </a:lnTo>
                  <a:lnTo>
                    <a:pt x="174" y="1105"/>
                  </a:lnTo>
                  <a:lnTo>
                    <a:pt x="87" y="1148"/>
                  </a:lnTo>
                  <a:lnTo>
                    <a:pt x="44" y="1213"/>
                  </a:lnTo>
                  <a:lnTo>
                    <a:pt x="1" y="1300"/>
                  </a:lnTo>
                  <a:lnTo>
                    <a:pt x="1" y="1386"/>
                  </a:lnTo>
                  <a:lnTo>
                    <a:pt x="44" y="1473"/>
                  </a:lnTo>
                  <a:lnTo>
                    <a:pt x="109" y="1516"/>
                  </a:lnTo>
                  <a:lnTo>
                    <a:pt x="196" y="1560"/>
                  </a:lnTo>
                  <a:lnTo>
                    <a:pt x="282" y="1538"/>
                  </a:lnTo>
                  <a:lnTo>
                    <a:pt x="975" y="1300"/>
                  </a:lnTo>
                  <a:lnTo>
                    <a:pt x="1668" y="1062"/>
                  </a:lnTo>
                  <a:lnTo>
                    <a:pt x="1993" y="932"/>
                  </a:lnTo>
                  <a:lnTo>
                    <a:pt x="2340" y="780"/>
                  </a:lnTo>
                  <a:lnTo>
                    <a:pt x="2664" y="629"/>
                  </a:lnTo>
                  <a:lnTo>
                    <a:pt x="2968" y="434"/>
                  </a:lnTo>
                  <a:lnTo>
                    <a:pt x="3033" y="369"/>
                  </a:lnTo>
                  <a:lnTo>
                    <a:pt x="3076" y="282"/>
                  </a:lnTo>
                  <a:lnTo>
                    <a:pt x="3076" y="195"/>
                  </a:lnTo>
                  <a:lnTo>
                    <a:pt x="3033" y="109"/>
                  </a:lnTo>
                  <a:lnTo>
                    <a:pt x="2989" y="44"/>
                  </a:lnTo>
                  <a:lnTo>
                    <a:pt x="2924" y="22"/>
                  </a:lnTo>
                  <a:lnTo>
                    <a:pt x="2838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76"/>
            <p:cNvSpPr/>
            <p:nvPr/>
          </p:nvSpPr>
          <p:spPr>
            <a:xfrm>
              <a:off x="2024375" y="-2370425"/>
              <a:ext cx="54150" cy="15725"/>
            </a:xfrm>
            <a:custGeom>
              <a:avLst/>
              <a:gdLst/>
              <a:ahLst/>
              <a:cxnLst/>
              <a:rect l="l" t="t" r="r" b="b"/>
              <a:pathLst>
                <a:path w="2166" h="629" extrusionOk="0">
                  <a:moveTo>
                    <a:pt x="217" y="0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0" y="152"/>
                  </a:lnTo>
                  <a:lnTo>
                    <a:pt x="0" y="238"/>
                  </a:lnTo>
                  <a:lnTo>
                    <a:pt x="0" y="325"/>
                  </a:lnTo>
                  <a:lnTo>
                    <a:pt x="44" y="390"/>
                  </a:lnTo>
                  <a:lnTo>
                    <a:pt x="109" y="433"/>
                  </a:lnTo>
                  <a:lnTo>
                    <a:pt x="217" y="455"/>
                  </a:lnTo>
                  <a:lnTo>
                    <a:pt x="628" y="477"/>
                  </a:lnTo>
                  <a:lnTo>
                    <a:pt x="1040" y="520"/>
                  </a:lnTo>
                  <a:lnTo>
                    <a:pt x="1884" y="628"/>
                  </a:lnTo>
                  <a:lnTo>
                    <a:pt x="1971" y="628"/>
                  </a:lnTo>
                  <a:lnTo>
                    <a:pt x="2058" y="606"/>
                  </a:lnTo>
                  <a:lnTo>
                    <a:pt x="2123" y="563"/>
                  </a:lnTo>
                  <a:lnTo>
                    <a:pt x="2144" y="477"/>
                  </a:lnTo>
                  <a:lnTo>
                    <a:pt x="2166" y="390"/>
                  </a:lnTo>
                  <a:lnTo>
                    <a:pt x="2123" y="303"/>
                  </a:lnTo>
                  <a:lnTo>
                    <a:pt x="2079" y="238"/>
                  </a:lnTo>
                  <a:lnTo>
                    <a:pt x="1993" y="195"/>
                  </a:lnTo>
                  <a:lnTo>
                    <a:pt x="1105" y="65"/>
                  </a:lnTo>
                  <a:lnTo>
                    <a:pt x="672" y="22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76"/>
            <p:cNvSpPr/>
            <p:nvPr/>
          </p:nvSpPr>
          <p:spPr>
            <a:xfrm>
              <a:off x="2110450" y="-2460850"/>
              <a:ext cx="24925" cy="31975"/>
            </a:xfrm>
            <a:custGeom>
              <a:avLst/>
              <a:gdLst/>
              <a:ahLst/>
              <a:cxnLst/>
              <a:rect l="l" t="t" r="r" b="b"/>
              <a:pathLst>
                <a:path w="997" h="1279" extrusionOk="0">
                  <a:moveTo>
                    <a:pt x="217" y="0"/>
                  </a:moveTo>
                  <a:lnTo>
                    <a:pt x="131" y="22"/>
                  </a:lnTo>
                  <a:lnTo>
                    <a:pt x="66" y="65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1" y="304"/>
                  </a:lnTo>
                  <a:lnTo>
                    <a:pt x="66" y="390"/>
                  </a:lnTo>
                  <a:lnTo>
                    <a:pt x="196" y="542"/>
                  </a:lnTo>
                  <a:lnTo>
                    <a:pt x="239" y="585"/>
                  </a:lnTo>
                  <a:lnTo>
                    <a:pt x="261" y="628"/>
                  </a:lnTo>
                  <a:lnTo>
                    <a:pt x="239" y="607"/>
                  </a:lnTo>
                  <a:lnTo>
                    <a:pt x="239" y="607"/>
                  </a:lnTo>
                  <a:lnTo>
                    <a:pt x="326" y="715"/>
                  </a:lnTo>
                  <a:lnTo>
                    <a:pt x="456" y="932"/>
                  </a:lnTo>
                  <a:lnTo>
                    <a:pt x="521" y="1040"/>
                  </a:lnTo>
                  <a:lnTo>
                    <a:pt x="542" y="1105"/>
                  </a:lnTo>
                  <a:lnTo>
                    <a:pt x="585" y="1170"/>
                  </a:lnTo>
                  <a:lnTo>
                    <a:pt x="650" y="1235"/>
                  </a:lnTo>
                  <a:lnTo>
                    <a:pt x="737" y="1278"/>
                  </a:lnTo>
                  <a:lnTo>
                    <a:pt x="824" y="1256"/>
                  </a:lnTo>
                  <a:lnTo>
                    <a:pt x="889" y="1213"/>
                  </a:lnTo>
                  <a:lnTo>
                    <a:pt x="954" y="1148"/>
                  </a:lnTo>
                  <a:lnTo>
                    <a:pt x="997" y="1062"/>
                  </a:lnTo>
                  <a:lnTo>
                    <a:pt x="975" y="975"/>
                  </a:lnTo>
                  <a:lnTo>
                    <a:pt x="867" y="715"/>
                  </a:lnTo>
                  <a:lnTo>
                    <a:pt x="715" y="477"/>
                  </a:lnTo>
                  <a:lnTo>
                    <a:pt x="564" y="260"/>
                  </a:lnTo>
                  <a:lnTo>
                    <a:pt x="369" y="65"/>
                  </a:lnTo>
                  <a:lnTo>
                    <a:pt x="304" y="22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76"/>
            <p:cNvSpPr/>
            <p:nvPr/>
          </p:nvSpPr>
          <p:spPr>
            <a:xfrm>
              <a:off x="2234975" y="-2490100"/>
              <a:ext cx="13575" cy="35775"/>
            </a:xfrm>
            <a:custGeom>
              <a:avLst/>
              <a:gdLst/>
              <a:ahLst/>
              <a:cxnLst/>
              <a:rect l="l" t="t" r="r" b="b"/>
              <a:pathLst>
                <a:path w="543" h="1431" extrusionOk="0">
                  <a:moveTo>
                    <a:pt x="282" y="1"/>
                  </a:moveTo>
                  <a:lnTo>
                    <a:pt x="196" y="23"/>
                  </a:lnTo>
                  <a:lnTo>
                    <a:pt x="131" y="66"/>
                  </a:lnTo>
                  <a:lnTo>
                    <a:pt x="87" y="153"/>
                  </a:lnTo>
                  <a:lnTo>
                    <a:pt x="44" y="412"/>
                  </a:lnTo>
                  <a:lnTo>
                    <a:pt x="22" y="672"/>
                  </a:lnTo>
                  <a:lnTo>
                    <a:pt x="1" y="1214"/>
                  </a:lnTo>
                  <a:lnTo>
                    <a:pt x="22" y="1300"/>
                  </a:lnTo>
                  <a:lnTo>
                    <a:pt x="66" y="1365"/>
                  </a:lnTo>
                  <a:lnTo>
                    <a:pt x="131" y="1430"/>
                  </a:lnTo>
                  <a:lnTo>
                    <a:pt x="304" y="1430"/>
                  </a:lnTo>
                  <a:lnTo>
                    <a:pt x="391" y="1365"/>
                  </a:lnTo>
                  <a:lnTo>
                    <a:pt x="434" y="1300"/>
                  </a:lnTo>
                  <a:lnTo>
                    <a:pt x="456" y="1214"/>
                  </a:lnTo>
                  <a:lnTo>
                    <a:pt x="456" y="716"/>
                  </a:lnTo>
                  <a:lnTo>
                    <a:pt x="477" y="607"/>
                  </a:lnTo>
                  <a:lnTo>
                    <a:pt x="477" y="564"/>
                  </a:lnTo>
                  <a:lnTo>
                    <a:pt x="477" y="521"/>
                  </a:lnTo>
                  <a:lnTo>
                    <a:pt x="521" y="282"/>
                  </a:lnTo>
                  <a:lnTo>
                    <a:pt x="542" y="196"/>
                  </a:lnTo>
                  <a:lnTo>
                    <a:pt x="499" y="109"/>
                  </a:lnTo>
                  <a:lnTo>
                    <a:pt x="456" y="44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76"/>
            <p:cNvSpPr/>
            <p:nvPr/>
          </p:nvSpPr>
          <p:spPr>
            <a:xfrm>
              <a:off x="2325400" y="-2454350"/>
              <a:ext cx="34125" cy="31975"/>
            </a:xfrm>
            <a:custGeom>
              <a:avLst/>
              <a:gdLst/>
              <a:ahLst/>
              <a:cxnLst/>
              <a:rect l="l" t="t" r="r" b="b"/>
              <a:pathLst>
                <a:path w="1365" h="1279" extrusionOk="0">
                  <a:moveTo>
                    <a:pt x="1105" y="0"/>
                  </a:moveTo>
                  <a:lnTo>
                    <a:pt x="1018" y="44"/>
                  </a:lnTo>
                  <a:lnTo>
                    <a:pt x="780" y="238"/>
                  </a:lnTo>
                  <a:lnTo>
                    <a:pt x="542" y="455"/>
                  </a:lnTo>
                  <a:lnTo>
                    <a:pt x="65" y="888"/>
                  </a:lnTo>
                  <a:lnTo>
                    <a:pt x="22" y="975"/>
                  </a:lnTo>
                  <a:lnTo>
                    <a:pt x="0" y="1061"/>
                  </a:lnTo>
                  <a:lnTo>
                    <a:pt x="22" y="1148"/>
                  </a:lnTo>
                  <a:lnTo>
                    <a:pt x="65" y="1213"/>
                  </a:lnTo>
                  <a:lnTo>
                    <a:pt x="152" y="1256"/>
                  </a:lnTo>
                  <a:lnTo>
                    <a:pt x="239" y="1278"/>
                  </a:lnTo>
                  <a:lnTo>
                    <a:pt x="325" y="1256"/>
                  </a:lnTo>
                  <a:lnTo>
                    <a:pt x="390" y="1213"/>
                  </a:lnTo>
                  <a:lnTo>
                    <a:pt x="802" y="802"/>
                  </a:lnTo>
                  <a:lnTo>
                    <a:pt x="1018" y="607"/>
                  </a:lnTo>
                  <a:lnTo>
                    <a:pt x="1148" y="520"/>
                  </a:lnTo>
                  <a:lnTo>
                    <a:pt x="1213" y="455"/>
                  </a:lnTo>
                  <a:lnTo>
                    <a:pt x="1213" y="477"/>
                  </a:lnTo>
                  <a:lnTo>
                    <a:pt x="1257" y="433"/>
                  </a:lnTo>
                  <a:lnTo>
                    <a:pt x="1322" y="368"/>
                  </a:lnTo>
                  <a:lnTo>
                    <a:pt x="1365" y="303"/>
                  </a:lnTo>
                  <a:lnTo>
                    <a:pt x="1365" y="217"/>
                  </a:lnTo>
                  <a:lnTo>
                    <a:pt x="1343" y="130"/>
                  </a:lnTo>
                  <a:lnTo>
                    <a:pt x="1278" y="65"/>
                  </a:lnTo>
                  <a:lnTo>
                    <a:pt x="1192" y="22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76"/>
          <p:cNvGrpSpPr/>
          <p:nvPr/>
        </p:nvGrpSpPr>
        <p:grpSpPr>
          <a:xfrm rot="3421697">
            <a:off x="6935070" y="1642540"/>
            <a:ext cx="1057767" cy="772300"/>
            <a:chOff x="6863600" y="1148550"/>
            <a:chExt cx="1572850" cy="1148375"/>
          </a:xfrm>
        </p:grpSpPr>
        <p:sp>
          <p:nvSpPr>
            <p:cNvPr id="10292" name="Google Shape;10292;p76"/>
            <p:cNvSpPr/>
            <p:nvPr/>
          </p:nvSpPr>
          <p:spPr>
            <a:xfrm>
              <a:off x="6884175" y="1157225"/>
              <a:ext cx="785625" cy="843000"/>
            </a:xfrm>
            <a:custGeom>
              <a:avLst/>
              <a:gdLst/>
              <a:ahLst/>
              <a:cxnLst/>
              <a:rect l="l" t="t" r="r" b="b"/>
              <a:pathLst>
                <a:path w="31425" h="33720" extrusionOk="0">
                  <a:moveTo>
                    <a:pt x="14619" y="0"/>
                  </a:moveTo>
                  <a:lnTo>
                    <a:pt x="14207" y="22"/>
                  </a:lnTo>
                  <a:lnTo>
                    <a:pt x="13796" y="65"/>
                  </a:lnTo>
                  <a:lnTo>
                    <a:pt x="13384" y="152"/>
                  </a:lnTo>
                  <a:lnTo>
                    <a:pt x="12994" y="238"/>
                  </a:lnTo>
                  <a:lnTo>
                    <a:pt x="12605" y="368"/>
                  </a:lnTo>
                  <a:lnTo>
                    <a:pt x="12215" y="520"/>
                  </a:lnTo>
                  <a:lnTo>
                    <a:pt x="11825" y="671"/>
                  </a:lnTo>
                  <a:lnTo>
                    <a:pt x="11457" y="845"/>
                  </a:lnTo>
                  <a:lnTo>
                    <a:pt x="11089" y="1040"/>
                  </a:lnTo>
                  <a:lnTo>
                    <a:pt x="10720" y="1234"/>
                  </a:lnTo>
                  <a:lnTo>
                    <a:pt x="10006" y="1668"/>
                  </a:lnTo>
                  <a:lnTo>
                    <a:pt x="9313" y="2144"/>
                  </a:lnTo>
                  <a:lnTo>
                    <a:pt x="8923" y="2447"/>
                  </a:lnTo>
                  <a:lnTo>
                    <a:pt x="8511" y="2794"/>
                  </a:lnTo>
                  <a:lnTo>
                    <a:pt x="7667" y="3508"/>
                  </a:lnTo>
                  <a:lnTo>
                    <a:pt x="7559" y="3487"/>
                  </a:lnTo>
                  <a:lnTo>
                    <a:pt x="7450" y="3487"/>
                  </a:lnTo>
                  <a:lnTo>
                    <a:pt x="7234" y="3530"/>
                  </a:lnTo>
                  <a:lnTo>
                    <a:pt x="7039" y="3617"/>
                  </a:lnTo>
                  <a:lnTo>
                    <a:pt x="6844" y="3747"/>
                  </a:lnTo>
                  <a:lnTo>
                    <a:pt x="5934" y="4461"/>
                  </a:lnTo>
                  <a:lnTo>
                    <a:pt x="5848" y="4548"/>
                  </a:lnTo>
                  <a:lnTo>
                    <a:pt x="5783" y="4656"/>
                  </a:lnTo>
                  <a:lnTo>
                    <a:pt x="5609" y="4808"/>
                  </a:lnTo>
                  <a:lnTo>
                    <a:pt x="5436" y="4981"/>
                  </a:lnTo>
                  <a:lnTo>
                    <a:pt x="5328" y="4981"/>
                  </a:lnTo>
                  <a:lnTo>
                    <a:pt x="5241" y="4959"/>
                  </a:lnTo>
                  <a:lnTo>
                    <a:pt x="5068" y="4916"/>
                  </a:lnTo>
                  <a:lnTo>
                    <a:pt x="4895" y="4916"/>
                  </a:lnTo>
                  <a:lnTo>
                    <a:pt x="4743" y="4938"/>
                  </a:lnTo>
                  <a:lnTo>
                    <a:pt x="4592" y="5003"/>
                  </a:lnTo>
                  <a:lnTo>
                    <a:pt x="4483" y="5089"/>
                  </a:lnTo>
                  <a:lnTo>
                    <a:pt x="4375" y="5176"/>
                  </a:lnTo>
                  <a:lnTo>
                    <a:pt x="4288" y="5306"/>
                  </a:lnTo>
                  <a:lnTo>
                    <a:pt x="4223" y="5436"/>
                  </a:lnTo>
                  <a:lnTo>
                    <a:pt x="3855" y="5479"/>
                  </a:lnTo>
                  <a:lnTo>
                    <a:pt x="3314" y="5479"/>
                  </a:lnTo>
                  <a:lnTo>
                    <a:pt x="3119" y="5544"/>
                  </a:lnTo>
                  <a:lnTo>
                    <a:pt x="2924" y="5652"/>
                  </a:lnTo>
                  <a:lnTo>
                    <a:pt x="2794" y="5804"/>
                  </a:lnTo>
                  <a:lnTo>
                    <a:pt x="1928" y="5869"/>
                  </a:lnTo>
                  <a:lnTo>
                    <a:pt x="1083" y="5869"/>
                  </a:lnTo>
                  <a:lnTo>
                    <a:pt x="780" y="5804"/>
                  </a:lnTo>
                  <a:lnTo>
                    <a:pt x="455" y="5761"/>
                  </a:lnTo>
                  <a:lnTo>
                    <a:pt x="412" y="5739"/>
                  </a:lnTo>
                  <a:lnTo>
                    <a:pt x="347" y="5717"/>
                  </a:lnTo>
                  <a:lnTo>
                    <a:pt x="282" y="5739"/>
                  </a:lnTo>
                  <a:lnTo>
                    <a:pt x="174" y="5739"/>
                  </a:lnTo>
                  <a:lnTo>
                    <a:pt x="130" y="5761"/>
                  </a:lnTo>
                  <a:lnTo>
                    <a:pt x="44" y="5826"/>
                  </a:lnTo>
                  <a:lnTo>
                    <a:pt x="0" y="5912"/>
                  </a:lnTo>
                  <a:lnTo>
                    <a:pt x="22" y="6021"/>
                  </a:lnTo>
                  <a:lnTo>
                    <a:pt x="65" y="6237"/>
                  </a:lnTo>
                  <a:lnTo>
                    <a:pt x="22" y="6280"/>
                  </a:lnTo>
                  <a:lnTo>
                    <a:pt x="0" y="6345"/>
                  </a:lnTo>
                  <a:lnTo>
                    <a:pt x="0" y="6410"/>
                  </a:lnTo>
                  <a:lnTo>
                    <a:pt x="44" y="6497"/>
                  </a:lnTo>
                  <a:lnTo>
                    <a:pt x="174" y="6714"/>
                  </a:lnTo>
                  <a:lnTo>
                    <a:pt x="304" y="6930"/>
                  </a:lnTo>
                  <a:lnTo>
                    <a:pt x="628" y="7342"/>
                  </a:lnTo>
                  <a:lnTo>
                    <a:pt x="1321" y="8143"/>
                  </a:lnTo>
                  <a:lnTo>
                    <a:pt x="1321" y="8251"/>
                  </a:lnTo>
                  <a:lnTo>
                    <a:pt x="1343" y="8381"/>
                  </a:lnTo>
                  <a:lnTo>
                    <a:pt x="1386" y="8489"/>
                  </a:lnTo>
                  <a:lnTo>
                    <a:pt x="1451" y="8598"/>
                  </a:lnTo>
                  <a:lnTo>
                    <a:pt x="1798" y="9182"/>
                  </a:lnTo>
                  <a:lnTo>
                    <a:pt x="2144" y="9789"/>
                  </a:lnTo>
                  <a:lnTo>
                    <a:pt x="2274" y="10114"/>
                  </a:lnTo>
                  <a:lnTo>
                    <a:pt x="2404" y="10439"/>
                  </a:lnTo>
                  <a:lnTo>
                    <a:pt x="2534" y="10763"/>
                  </a:lnTo>
                  <a:lnTo>
                    <a:pt x="2621" y="11088"/>
                  </a:lnTo>
                  <a:lnTo>
                    <a:pt x="2686" y="11998"/>
                  </a:lnTo>
                  <a:lnTo>
                    <a:pt x="2772" y="12907"/>
                  </a:lnTo>
                  <a:lnTo>
                    <a:pt x="2794" y="13059"/>
                  </a:lnTo>
                  <a:lnTo>
                    <a:pt x="2751" y="13449"/>
                  </a:lnTo>
                  <a:lnTo>
                    <a:pt x="2686" y="13839"/>
                  </a:lnTo>
                  <a:lnTo>
                    <a:pt x="2599" y="14250"/>
                  </a:lnTo>
                  <a:lnTo>
                    <a:pt x="2491" y="14662"/>
                  </a:lnTo>
                  <a:lnTo>
                    <a:pt x="2469" y="14835"/>
                  </a:lnTo>
                  <a:lnTo>
                    <a:pt x="2469" y="15008"/>
                  </a:lnTo>
                  <a:lnTo>
                    <a:pt x="2036" y="15723"/>
                  </a:lnTo>
                  <a:lnTo>
                    <a:pt x="1603" y="16481"/>
                  </a:lnTo>
                  <a:lnTo>
                    <a:pt x="1213" y="17239"/>
                  </a:lnTo>
                  <a:lnTo>
                    <a:pt x="823" y="18018"/>
                  </a:lnTo>
                  <a:lnTo>
                    <a:pt x="672" y="18343"/>
                  </a:lnTo>
                  <a:lnTo>
                    <a:pt x="563" y="18646"/>
                  </a:lnTo>
                  <a:lnTo>
                    <a:pt x="455" y="18971"/>
                  </a:lnTo>
                  <a:lnTo>
                    <a:pt x="369" y="19274"/>
                  </a:lnTo>
                  <a:lnTo>
                    <a:pt x="282" y="19578"/>
                  </a:lnTo>
                  <a:lnTo>
                    <a:pt x="239" y="19881"/>
                  </a:lnTo>
                  <a:lnTo>
                    <a:pt x="195" y="20162"/>
                  </a:lnTo>
                  <a:lnTo>
                    <a:pt x="174" y="20466"/>
                  </a:lnTo>
                  <a:lnTo>
                    <a:pt x="174" y="20747"/>
                  </a:lnTo>
                  <a:lnTo>
                    <a:pt x="174" y="21050"/>
                  </a:lnTo>
                  <a:lnTo>
                    <a:pt x="195" y="21332"/>
                  </a:lnTo>
                  <a:lnTo>
                    <a:pt x="239" y="21613"/>
                  </a:lnTo>
                  <a:lnTo>
                    <a:pt x="304" y="21895"/>
                  </a:lnTo>
                  <a:lnTo>
                    <a:pt x="390" y="22176"/>
                  </a:lnTo>
                  <a:lnTo>
                    <a:pt x="477" y="22458"/>
                  </a:lnTo>
                  <a:lnTo>
                    <a:pt x="585" y="22761"/>
                  </a:lnTo>
                  <a:lnTo>
                    <a:pt x="628" y="23043"/>
                  </a:lnTo>
                  <a:lnTo>
                    <a:pt x="715" y="23324"/>
                  </a:lnTo>
                  <a:lnTo>
                    <a:pt x="802" y="23563"/>
                  </a:lnTo>
                  <a:lnTo>
                    <a:pt x="932" y="23801"/>
                  </a:lnTo>
                  <a:lnTo>
                    <a:pt x="1062" y="24039"/>
                  </a:lnTo>
                  <a:lnTo>
                    <a:pt x="1235" y="24256"/>
                  </a:lnTo>
                  <a:lnTo>
                    <a:pt x="1430" y="24472"/>
                  </a:lnTo>
                  <a:lnTo>
                    <a:pt x="1646" y="24667"/>
                  </a:lnTo>
                  <a:lnTo>
                    <a:pt x="1776" y="24754"/>
                  </a:lnTo>
                  <a:lnTo>
                    <a:pt x="1863" y="24927"/>
                  </a:lnTo>
                  <a:lnTo>
                    <a:pt x="1993" y="25078"/>
                  </a:lnTo>
                  <a:lnTo>
                    <a:pt x="2166" y="25187"/>
                  </a:lnTo>
                  <a:lnTo>
                    <a:pt x="2339" y="25273"/>
                  </a:lnTo>
                  <a:lnTo>
                    <a:pt x="2469" y="25295"/>
                  </a:lnTo>
                  <a:lnTo>
                    <a:pt x="2707" y="25295"/>
                  </a:lnTo>
                  <a:lnTo>
                    <a:pt x="2816" y="25273"/>
                  </a:lnTo>
                  <a:lnTo>
                    <a:pt x="3032" y="25382"/>
                  </a:lnTo>
                  <a:lnTo>
                    <a:pt x="3271" y="25468"/>
                  </a:lnTo>
                  <a:lnTo>
                    <a:pt x="3509" y="25533"/>
                  </a:lnTo>
                  <a:lnTo>
                    <a:pt x="3747" y="25598"/>
                  </a:lnTo>
                  <a:lnTo>
                    <a:pt x="4007" y="25620"/>
                  </a:lnTo>
                  <a:lnTo>
                    <a:pt x="4267" y="25642"/>
                  </a:lnTo>
                  <a:lnTo>
                    <a:pt x="4527" y="25620"/>
                  </a:lnTo>
                  <a:lnTo>
                    <a:pt x="4787" y="25577"/>
                  </a:lnTo>
                  <a:lnTo>
                    <a:pt x="4830" y="26161"/>
                  </a:lnTo>
                  <a:lnTo>
                    <a:pt x="4916" y="26746"/>
                  </a:lnTo>
                  <a:lnTo>
                    <a:pt x="4981" y="27006"/>
                  </a:lnTo>
                  <a:lnTo>
                    <a:pt x="5068" y="27266"/>
                  </a:lnTo>
                  <a:lnTo>
                    <a:pt x="5176" y="27547"/>
                  </a:lnTo>
                  <a:lnTo>
                    <a:pt x="5328" y="27807"/>
                  </a:lnTo>
                  <a:lnTo>
                    <a:pt x="5480" y="28089"/>
                  </a:lnTo>
                  <a:lnTo>
                    <a:pt x="5674" y="28349"/>
                  </a:lnTo>
                  <a:lnTo>
                    <a:pt x="5869" y="28587"/>
                  </a:lnTo>
                  <a:lnTo>
                    <a:pt x="6086" y="28825"/>
                  </a:lnTo>
                  <a:lnTo>
                    <a:pt x="6324" y="29020"/>
                  </a:lnTo>
                  <a:lnTo>
                    <a:pt x="6584" y="29193"/>
                  </a:lnTo>
                  <a:lnTo>
                    <a:pt x="6844" y="29323"/>
                  </a:lnTo>
                  <a:lnTo>
                    <a:pt x="7104" y="29410"/>
                  </a:lnTo>
                  <a:lnTo>
                    <a:pt x="7385" y="29453"/>
                  </a:lnTo>
                  <a:lnTo>
                    <a:pt x="7667" y="29453"/>
                  </a:lnTo>
                  <a:lnTo>
                    <a:pt x="7797" y="29410"/>
                  </a:lnTo>
                  <a:lnTo>
                    <a:pt x="7948" y="29367"/>
                  </a:lnTo>
                  <a:lnTo>
                    <a:pt x="8078" y="29323"/>
                  </a:lnTo>
                  <a:lnTo>
                    <a:pt x="8230" y="29237"/>
                  </a:lnTo>
                  <a:lnTo>
                    <a:pt x="8425" y="29085"/>
                  </a:lnTo>
                  <a:lnTo>
                    <a:pt x="8620" y="28912"/>
                  </a:lnTo>
                  <a:lnTo>
                    <a:pt x="8771" y="28673"/>
                  </a:lnTo>
                  <a:lnTo>
                    <a:pt x="8901" y="28435"/>
                  </a:lnTo>
                  <a:lnTo>
                    <a:pt x="8945" y="28695"/>
                  </a:lnTo>
                  <a:lnTo>
                    <a:pt x="8988" y="28955"/>
                  </a:lnTo>
                  <a:lnTo>
                    <a:pt x="9053" y="29215"/>
                  </a:lnTo>
                  <a:lnTo>
                    <a:pt x="9140" y="29453"/>
                  </a:lnTo>
                  <a:lnTo>
                    <a:pt x="9226" y="29691"/>
                  </a:lnTo>
                  <a:lnTo>
                    <a:pt x="9334" y="29930"/>
                  </a:lnTo>
                  <a:lnTo>
                    <a:pt x="9573" y="30406"/>
                  </a:lnTo>
                  <a:lnTo>
                    <a:pt x="9854" y="30839"/>
                  </a:lnTo>
                  <a:lnTo>
                    <a:pt x="10201" y="31272"/>
                  </a:lnTo>
                  <a:lnTo>
                    <a:pt x="10569" y="31662"/>
                  </a:lnTo>
                  <a:lnTo>
                    <a:pt x="10959" y="32030"/>
                  </a:lnTo>
                  <a:lnTo>
                    <a:pt x="11392" y="32377"/>
                  </a:lnTo>
                  <a:lnTo>
                    <a:pt x="11847" y="32680"/>
                  </a:lnTo>
                  <a:lnTo>
                    <a:pt x="12301" y="32940"/>
                  </a:lnTo>
                  <a:lnTo>
                    <a:pt x="12799" y="33178"/>
                  </a:lnTo>
                  <a:lnTo>
                    <a:pt x="13298" y="33373"/>
                  </a:lnTo>
                  <a:lnTo>
                    <a:pt x="13796" y="33525"/>
                  </a:lnTo>
                  <a:lnTo>
                    <a:pt x="14315" y="33633"/>
                  </a:lnTo>
                  <a:lnTo>
                    <a:pt x="14814" y="33698"/>
                  </a:lnTo>
                  <a:lnTo>
                    <a:pt x="15095" y="33719"/>
                  </a:lnTo>
                  <a:lnTo>
                    <a:pt x="15333" y="33719"/>
                  </a:lnTo>
                  <a:lnTo>
                    <a:pt x="15572" y="33698"/>
                  </a:lnTo>
                  <a:lnTo>
                    <a:pt x="15810" y="33655"/>
                  </a:lnTo>
                  <a:lnTo>
                    <a:pt x="16026" y="33590"/>
                  </a:lnTo>
                  <a:lnTo>
                    <a:pt x="16243" y="33525"/>
                  </a:lnTo>
                  <a:lnTo>
                    <a:pt x="16438" y="33438"/>
                  </a:lnTo>
                  <a:lnTo>
                    <a:pt x="16611" y="33330"/>
                  </a:lnTo>
                  <a:lnTo>
                    <a:pt x="16741" y="33330"/>
                  </a:lnTo>
                  <a:lnTo>
                    <a:pt x="16849" y="33351"/>
                  </a:lnTo>
                  <a:lnTo>
                    <a:pt x="16958" y="33330"/>
                  </a:lnTo>
                  <a:lnTo>
                    <a:pt x="17066" y="33308"/>
                  </a:lnTo>
                  <a:lnTo>
                    <a:pt x="17152" y="33265"/>
                  </a:lnTo>
                  <a:lnTo>
                    <a:pt x="17239" y="33221"/>
                  </a:lnTo>
                  <a:lnTo>
                    <a:pt x="17304" y="33156"/>
                  </a:lnTo>
                  <a:lnTo>
                    <a:pt x="17434" y="33005"/>
                  </a:lnTo>
                  <a:lnTo>
                    <a:pt x="17542" y="32832"/>
                  </a:lnTo>
                  <a:lnTo>
                    <a:pt x="17607" y="32637"/>
                  </a:lnTo>
                  <a:lnTo>
                    <a:pt x="17629" y="32420"/>
                  </a:lnTo>
                  <a:lnTo>
                    <a:pt x="17607" y="32225"/>
                  </a:lnTo>
                  <a:lnTo>
                    <a:pt x="17694" y="32074"/>
                  </a:lnTo>
                  <a:lnTo>
                    <a:pt x="18040" y="31337"/>
                  </a:lnTo>
                  <a:lnTo>
                    <a:pt x="18344" y="30623"/>
                  </a:lnTo>
                  <a:lnTo>
                    <a:pt x="18907" y="29150"/>
                  </a:lnTo>
                  <a:lnTo>
                    <a:pt x="19015" y="29042"/>
                  </a:lnTo>
                  <a:lnTo>
                    <a:pt x="19080" y="28890"/>
                  </a:lnTo>
                  <a:lnTo>
                    <a:pt x="20119" y="26616"/>
                  </a:lnTo>
                  <a:lnTo>
                    <a:pt x="20574" y="25858"/>
                  </a:lnTo>
                  <a:lnTo>
                    <a:pt x="21029" y="25100"/>
                  </a:lnTo>
                  <a:lnTo>
                    <a:pt x="21484" y="24364"/>
                  </a:lnTo>
                  <a:lnTo>
                    <a:pt x="21744" y="23996"/>
                  </a:lnTo>
                  <a:lnTo>
                    <a:pt x="21982" y="23649"/>
                  </a:lnTo>
                  <a:lnTo>
                    <a:pt x="22069" y="23498"/>
                  </a:lnTo>
                  <a:lnTo>
                    <a:pt x="22134" y="23368"/>
                  </a:lnTo>
                  <a:lnTo>
                    <a:pt x="22155" y="23238"/>
                  </a:lnTo>
                  <a:lnTo>
                    <a:pt x="22155" y="23108"/>
                  </a:lnTo>
                  <a:lnTo>
                    <a:pt x="22827" y="22155"/>
                  </a:lnTo>
                  <a:lnTo>
                    <a:pt x="23130" y="21700"/>
                  </a:lnTo>
                  <a:lnTo>
                    <a:pt x="23411" y="21267"/>
                  </a:lnTo>
                  <a:lnTo>
                    <a:pt x="23671" y="20812"/>
                  </a:lnTo>
                  <a:lnTo>
                    <a:pt x="23931" y="20357"/>
                  </a:lnTo>
                  <a:lnTo>
                    <a:pt x="24407" y="19448"/>
                  </a:lnTo>
                  <a:lnTo>
                    <a:pt x="24841" y="18517"/>
                  </a:lnTo>
                  <a:lnTo>
                    <a:pt x="25252" y="17564"/>
                  </a:lnTo>
                  <a:lnTo>
                    <a:pt x="25664" y="16632"/>
                  </a:lnTo>
                  <a:lnTo>
                    <a:pt x="26075" y="15658"/>
                  </a:lnTo>
                  <a:lnTo>
                    <a:pt x="26508" y="14705"/>
                  </a:lnTo>
                  <a:lnTo>
                    <a:pt x="27244" y="13124"/>
                  </a:lnTo>
                  <a:lnTo>
                    <a:pt x="27613" y="12344"/>
                  </a:lnTo>
                  <a:lnTo>
                    <a:pt x="28002" y="11608"/>
                  </a:lnTo>
                  <a:lnTo>
                    <a:pt x="28392" y="10850"/>
                  </a:lnTo>
                  <a:lnTo>
                    <a:pt x="28825" y="10135"/>
                  </a:lnTo>
                  <a:lnTo>
                    <a:pt x="29302" y="9421"/>
                  </a:lnTo>
                  <a:lnTo>
                    <a:pt x="29822" y="8706"/>
                  </a:lnTo>
                  <a:lnTo>
                    <a:pt x="30168" y="8230"/>
                  </a:lnTo>
                  <a:lnTo>
                    <a:pt x="30515" y="7753"/>
                  </a:lnTo>
                  <a:lnTo>
                    <a:pt x="30818" y="7255"/>
                  </a:lnTo>
                  <a:lnTo>
                    <a:pt x="30948" y="7017"/>
                  </a:lnTo>
                  <a:lnTo>
                    <a:pt x="31078" y="6757"/>
                  </a:lnTo>
                  <a:lnTo>
                    <a:pt x="31186" y="6497"/>
                  </a:lnTo>
                  <a:lnTo>
                    <a:pt x="31273" y="6216"/>
                  </a:lnTo>
                  <a:lnTo>
                    <a:pt x="31359" y="5956"/>
                  </a:lnTo>
                  <a:lnTo>
                    <a:pt x="31403" y="5674"/>
                  </a:lnTo>
                  <a:lnTo>
                    <a:pt x="31424" y="5393"/>
                  </a:lnTo>
                  <a:lnTo>
                    <a:pt x="31424" y="5089"/>
                  </a:lnTo>
                  <a:lnTo>
                    <a:pt x="31381" y="4808"/>
                  </a:lnTo>
                  <a:lnTo>
                    <a:pt x="31338" y="4505"/>
                  </a:lnTo>
                  <a:lnTo>
                    <a:pt x="31273" y="4375"/>
                  </a:lnTo>
                  <a:lnTo>
                    <a:pt x="31229" y="4245"/>
                  </a:lnTo>
                  <a:lnTo>
                    <a:pt x="31143" y="4136"/>
                  </a:lnTo>
                  <a:lnTo>
                    <a:pt x="31056" y="4050"/>
                  </a:lnTo>
                  <a:lnTo>
                    <a:pt x="30969" y="3985"/>
                  </a:lnTo>
                  <a:lnTo>
                    <a:pt x="30861" y="3920"/>
                  </a:lnTo>
                  <a:lnTo>
                    <a:pt x="30753" y="3898"/>
                  </a:lnTo>
                  <a:lnTo>
                    <a:pt x="30623" y="3877"/>
                  </a:lnTo>
                  <a:lnTo>
                    <a:pt x="30471" y="3768"/>
                  </a:lnTo>
                  <a:lnTo>
                    <a:pt x="30298" y="3703"/>
                  </a:lnTo>
                  <a:lnTo>
                    <a:pt x="30103" y="3682"/>
                  </a:lnTo>
                  <a:lnTo>
                    <a:pt x="29908" y="3682"/>
                  </a:lnTo>
                  <a:lnTo>
                    <a:pt x="29345" y="3812"/>
                  </a:lnTo>
                  <a:lnTo>
                    <a:pt x="28825" y="3985"/>
                  </a:lnTo>
                  <a:lnTo>
                    <a:pt x="28306" y="4180"/>
                  </a:lnTo>
                  <a:lnTo>
                    <a:pt x="28067" y="4310"/>
                  </a:lnTo>
                  <a:lnTo>
                    <a:pt x="27829" y="4440"/>
                  </a:lnTo>
                  <a:lnTo>
                    <a:pt x="27591" y="4591"/>
                  </a:lnTo>
                  <a:lnTo>
                    <a:pt x="27374" y="4743"/>
                  </a:lnTo>
                  <a:lnTo>
                    <a:pt x="27158" y="4916"/>
                  </a:lnTo>
                  <a:lnTo>
                    <a:pt x="26963" y="5089"/>
                  </a:lnTo>
                  <a:lnTo>
                    <a:pt x="26768" y="5284"/>
                  </a:lnTo>
                  <a:lnTo>
                    <a:pt x="26595" y="5479"/>
                  </a:lnTo>
                  <a:lnTo>
                    <a:pt x="26422" y="5696"/>
                  </a:lnTo>
                  <a:lnTo>
                    <a:pt x="26270" y="5912"/>
                  </a:lnTo>
                  <a:lnTo>
                    <a:pt x="25707" y="6280"/>
                  </a:lnTo>
                  <a:lnTo>
                    <a:pt x="25577" y="6324"/>
                  </a:lnTo>
                  <a:lnTo>
                    <a:pt x="25469" y="6389"/>
                  </a:lnTo>
                  <a:lnTo>
                    <a:pt x="25100" y="6584"/>
                  </a:lnTo>
                  <a:lnTo>
                    <a:pt x="25057" y="6605"/>
                  </a:lnTo>
                  <a:lnTo>
                    <a:pt x="24992" y="6562"/>
                  </a:lnTo>
                  <a:lnTo>
                    <a:pt x="24992" y="5912"/>
                  </a:lnTo>
                  <a:lnTo>
                    <a:pt x="24949" y="5241"/>
                  </a:lnTo>
                  <a:lnTo>
                    <a:pt x="24949" y="4981"/>
                  </a:lnTo>
                  <a:lnTo>
                    <a:pt x="24971" y="4700"/>
                  </a:lnTo>
                  <a:lnTo>
                    <a:pt x="25036" y="4180"/>
                  </a:lnTo>
                  <a:lnTo>
                    <a:pt x="25100" y="3638"/>
                  </a:lnTo>
                  <a:lnTo>
                    <a:pt x="25122" y="3378"/>
                  </a:lnTo>
                  <a:lnTo>
                    <a:pt x="25144" y="3119"/>
                  </a:lnTo>
                  <a:lnTo>
                    <a:pt x="25122" y="2945"/>
                  </a:lnTo>
                  <a:lnTo>
                    <a:pt x="25079" y="2794"/>
                  </a:lnTo>
                  <a:lnTo>
                    <a:pt x="25014" y="2664"/>
                  </a:lnTo>
                  <a:lnTo>
                    <a:pt x="24927" y="2556"/>
                  </a:lnTo>
                  <a:lnTo>
                    <a:pt x="24949" y="2404"/>
                  </a:lnTo>
                  <a:lnTo>
                    <a:pt x="24949" y="2274"/>
                  </a:lnTo>
                  <a:lnTo>
                    <a:pt x="24949" y="2144"/>
                  </a:lnTo>
                  <a:lnTo>
                    <a:pt x="24906" y="2014"/>
                  </a:lnTo>
                  <a:lnTo>
                    <a:pt x="24862" y="1884"/>
                  </a:lnTo>
                  <a:lnTo>
                    <a:pt x="24797" y="1776"/>
                  </a:lnTo>
                  <a:lnTo>
                    <a:pt x="24711" y="1668"/>
                  </a:lnTo>
                  <a:lnTo>
                    <a:pt x="24624" y="1559"/>
                  </a:lnTo>
                  <a:lnTo>
                    <a:pt x="24516" y="1473"/>
                  </a:lnTo>
                  <a:lnTo>
                    <a:pt x="24407" y="1408"/>
                  </a:lnTo>
                  <a:lnTo>
                    <a:pt x="24299" y="1364"/>
                  </a:lnTo>
                  <a:lnTo>
                    <a:pt x="24191" y="1321"/>
                  </a:lnTo>
                  <a:lnTo>
                    <a:pt x="23931" y="1321"/>
                  </a:lnTo>
                  <a:lnTo>
                    <a:pt x="23823" y="1364"/>
                  </a:lnTo>
                  <a:lnTo>
                    <a:pt x="23693" y="1429"/>
                  </a:lnTo>
                  <a:lnTo>
                    <a:pt x="23433" y="1299"/>
                  </a:lnTo>
                  <a:lnTo>
                    <a:pt x="23130" y="1234"/>
                  </a:lnTo>
                  <a:lnTo>
                    <a:pt x="22827" y="1191"/>
                  </a:lnTo>
                  <a:lnTo>
                    <a:pt x="22502" y="1191"/>
                  </a:lnTo>
                  <a:lnTo>
                    <a:pt x="22177" y="1213"/>
                  </a:lnTo>
                  <a:lnTo>
                    <a:pt x="21830" y="1278"/>
                  </a:lnTo>
                  <a:lnTo>
                    <a:pt x="21505" y="1364"/>
                  </a:lnTo>
                  <a:lnTo>
                    <a:pt x="21159" y="1473"/>
                  </a:lnTo>
                  <a:lnTo>
                    <a:pt x="20834" y="1603"/>
                  </a:lnTo>
                  <a:lnTo>
                    <a:pt x="20509" y="1733"/>
                  </a:lnTo>
                  <a:lnTo>
                    <a:pt x="20184" y="1884"/>
                  </a:lnTo>
                  <a:lnTo>
                    <a:pt x="19903" y="2057"/>
                  </a:lnTo>
                  <a:lnTo>
                    <a:pt x="19621" y="2231"/>
                  </a:lnTo>
                  <a:lnTo>
                    <a:pt x="19361" y="2404"/>
                  </a:lnTo>
                  <a:lnTo>
                    <a:pt x="19123" y="2577"/>
                  </a:lnTo>
                  <a:lnTo>
                    <a:pt x="18907" y="2750"/>
                  </a:lnTo>
                  <a:lnTo>
                    <a:pt x="18603" y="3054"/>
                  </a:lnTo>
                  <a:lnTo>
                    <a:pt x="18430" y="3097"/>
                  </a:lnTo>
                  <a:lnTo>
                    <a:pt x="18300" y="3162"/>
                  </a:lnTo>
                  <a:lnTo>
                    <a:pt x="18149" y="3249"/>
                  </a:lnTo>
                  <a:lnTo>
                    <a:pt x="18040" y="3357"/>
                  </a:lnTo>
                  <a:lnTo>
                    <a:pt x="17954" y="3508"/>
                  </a:lnTo>
                  <a:lnTo>
                    <a:pt x="17889" y="3660"/>
                  </a:lnTo>
                  <a:lnTo>
                    <a:pt x="17867" y="3378"/>
                  </a:lnTo>
                  <a:lnTo>
                    <a:pt x="17824" y="3097"/>
                  </a:lnTo>
                  <a:lnTo>
                    <a:pt x="17781" y="2837"/>
                  </a:lnTo>
                  <a:lnTo>
                    <a:pt x="17716" y="2577"/>
                  </a:lnTo>
                  <a:lnTo>
                    <a:pt x="17629" y="2317"/>
                  </a:lnTo>
                  <a:lnTo>
                    <a:pt x="17521" y="2057"/>
                  </a:lnTo>
                  <a:lnTo>
                    <a:pt x="17412" y="1798"/>
                  </a:lnTo>
                  <a:lnTo>
                    <a:pt x="17282" y="1559"/>
                  </a:lnTo>
                  <a:lnTo>
                    <a:pt x="17261" y="1473"/>
                  </a:lnTo>
                  <a:lnTo>
                    <a:pt x="17217" y="1386"/>
                  </a:lnTo>
                  <a:lnTo>
                    <a:pt x="17044" y="1126"/>
                  </a:lnTo>
                  <a:lnTo>
                    <a:pt x="16893" y="910"/>
                  </a:lnTo>
                  <a:lnTo>
                    <a:pt x="16719" y="736"/>
                  </a:lnTo>
                  <a:lnTo>
                    <a:pt x="16459" y="541"/>
                  </a:lnTo>
                  <a:lnTo>
                    <a:pt x="16373" y="476"/>
                  </a:lnTo>
                  <a:lnTo>
                    <a:pt x="16286" y="433"/>
                  </a:lnTo>
                  <a:lnTo>
                    <a:pt x="16091" y="368"/>
                  </a:lnTo>
                  <a:lnTo>
                    <a:pt x="15961" y="238"/>
                  </a:lnTo>
                  <a:lnTo>
                    <a:pt x="15831" y="152"/>
                  </a:lnTo>
                  <a:lnTo>
                    <a:pt x="15658" y="65"/>
                  </a:lnTo>
                  <a:lnTo>
                    <a:pt x="15463" y="22"/>
                  </a:lnTo>
                  <a:lnTo>
                    <a:pt x="15030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76"/>
            <p:cNvSpPr/>
            <p:nvPr/>
          </p:nvSpPr>
          <p:spPr>
            <a:xfrm>
              <a:off x="7310275" y="1379725"/>
              <a:ext cx="1113700" cy="910150"/>
            </a:xfrm>
            <a:custGeom>
              <a:avLst/>
              <a:gdLst/>
              <a:ahLst/>
              <a:cxnLst/>
              <a:rect l="l" t="t" r="r" b="b"/>
              <a:pathLst>
                <a:path w="44548" h="36406" extrusionOk="0">
                  <a:moveTo>
                    <a:pt x="12951" y="1"/>
                  </a:moveTo>
                  <a:lnTo>
                    <a:pt x="12799" y="23"/>
                  </a:lnTo>
                  <a:lnTo>
                    <a:pt x="12648" y="88"/>
                  </a:lnTo>
                  <a:lnTo>
                    <a:pt x="12496" y="153"/>
                  </a:lnTo>
                  <a:lnTo>
                    <a:pt x="12388" y="239"/>
                  </a:lnTo>
                  <a:lnTo>
                    <a:pt x="12280" y="347"/>
                  </a:lnTo>
                  <a:lnTo>
                    <a:pt x="12215" y="456"/>
                  </a:lnTo>
                  <a:lnTo>
                    <a:pt x="11846" y="1214"/>
                  </a:lnTo>
                  <a:lnTo>
                    <a:pt x="11478" y="1928"/>
                  </a:lnTo>
                  <a:lnTo>
                    <a:pt x="11413" y="2123"/>
                  </a:lnTo>
                  <a:lnTo>
                    <a:pt x="11002" y="3055"/>
                  </a:lnTo>
                  <a:lnTo>
                    <a:pt x="10569" y="3942"/>
                  </a:lnTo>
                  <a:lnTo>
                    <a:pt x="10114" y="4830"/>
                  </a:lnTo>
                  <a:lnTo>
                    <a:pt x="9659" y="5718"/>
                  </a:lnTo>
                  <a:lnTo>
                    <a:pt x="8706" y="7451"/>
                  </a:lnTo>
                  <a:lnTo>
                    <a:pt x="8251" y="8339"/>
                  </a:lnTo>
                  <a:lnTo>
                    <a:pt x="7797" y="9227"/>
                  </a:lnTo>
                  <a:lnTo>
                    <a:pt x="7753" y="9400"/>
                  </a:lnTo>
                  <a:lnTo>
                    <a:pt x="7667" y="9617"/>
                  </a:lnTo>
                  <a:lnTo>
                    <a:pt x="7580" y="9833"/>
                  </a:lnTo>
                  <a:lnTo>
                    <a:pt x="7363" y="10266"/>
                  </a:lnTo>
                  <a:lnTo>
                    <a:pt x="7125" y="10678"/>
                  </a:lnTo>
                  <a:lnTo>
                    <a:pt x="6865" y="11068"/>
                  </a:lnTo>
                  <a:lnTo>
                    <a:pt x="6324" y="11869"/>
                  </a:lnTo>
                  <a:lnTo>
                    <a:pt x="6086" y="12259"/>
                  </a:lnTo>
                  <a:lnTo>
                    <a:pt x="5848" y="12670"/>
                  </a:lnTo>
                  <a:lnTo>
                    <a:pt x="5783" y="12865"/>
                  </a:lnTo>
                  <a:lnTo>
                    <a:pt x="5761" y="13038"/>
                  </a:lnTo>
                  <a:lnTo>
                    <a:pt x="5761" y="13212"/>
                  </a:lnTo>
                  <a:lnTo>
                    <a:pt x="5804" y="13385"/>
                  </a:lnTo>
                  <a:lnTo>
                    <a:pt x="5609" y="13536"/>
                  </a:lnTo>
                  <a:lnTo>
                    <a:pt x="5414" y="13688"/>
                  </a:lnTo>
                  <a:lnTo>
                    <a:pt x="5263" y="13883"/>
                  </a:lnTo>
                  <a:lnTo>
                    <a:pt x="5111" y="14078"/>
                  </a:lnTo>
                  <a:lnTo>
                    <a:pt x="4981" y="14294"/>
                  </a:lnTo>
                  <a:lnTo>
                    <a:pt x="4873" y="14533"/>
                  </a:lnTo>
                  <a:lnTo>
                    <a:pt x="4765" y="14771"/>
                  </a:lnTo>
                  <a:lnTo>
                    <a:pt x="4678" y="15009"/>
                  </a:lnTo>
                  <a:lnTo>
                    <a:pt x="4656" y="15139"/>
                  </a:lnTo>
                  <a:lnTo>
                    <a:pt x="4635" y="15247"/>
                  </a:lnTo>
                  <a:lnTo>
                    <a:pt x="4656" y="15377"/>
                  </a:lnTo>
                  <a:lnTo>
                    <a:pt x="4678" y="15485"/>
                  </a:lnTo>
                  <a:lnTo>
                    <a:pt x="2924" y="18193"/>
                  </a:lnTo>
                  <a:lnTo>
                    <a:pt x="2664" y="18626"/>
                  </a:lnTo>
                  <a:lnTo>
                    <a:pt x="2534" y="18864"/>
                  </a:lnTo>
                  <a:lnTo>
                    <a:pt x="2404" y="19124"/>
                  </a:lnTo>
                  <a:lnTo>
                    <a:pt x="2317" y="19384"/>
                  </a:lnTo>
                  <a:lnTo>
                    <a:pt x="2231" y="19644"/>
                  </a:lnTo>
                  <a:lnTo>
                    <a:pt x="2188" y="19903"/>
                  </a:lnTo>
                  <a:lnTo>
                    <a:pt x="2166" y="20163"/>
                  </a:lnTo>
                  <a:lnTo>
                    <a:pt x="1928" y="20510"/>
                  </a:lnTo>
                  <a:lnTo>
                    <a:pt x="1711" y="20856"/>
                  </a:lnTo>
                  <a:lnTo>
                    <a:pt x="1495" y="21203"/>
                  </a:lnTo>
                  <a:lnTo>
                    <a:pt x="1343" y="21549"/>
                  </a:lnTo>
                  <a:lnTo>
                    <a:pt x="1191" y="21896"/>
                  </a:lnTo>
                  <a:lnTo>
                    <a:pt x="1083" y="22264"/>
                  </a:lnTo>
                  <a:lnTo>
                    <a:pt x="1018" y="22611"/>
                  </a:lnTo>
                  <a:lnTo>
                    <a:pt x="996" y="22935"/>
                  </a:lnTo>
                  <a:lnTo>
                    <a:pt x="953" y="23022"/>
                  </a:lnTo>
                  <a:lnTo>
                    <a:pt x="715" y="23520"/>
                  </a:lnTo>
                  <a:lnTo>
                    <a:pt x="542" y="23628"/>
                  </a:lnTo>
                  <a:lnTo>
                    <a:pt x="368" y="23758"/>
                  </a:lnTo>
                  <a:lnTo>
                    <a:pt x="238" y="23932"/>
                  </a:lnTo>
                  <a:lnTo>
                    <a:pt x="173" y="24040"/>
                  </a:lnTo>
                  <a:lnTo>
                    <a:pt x="152" y="24148"/>
                  </a:lnTo>
                  <a:lnTo>
                    <a:pt x="65" y="24473"/>
                  </a:lnTo>
                  <a:lnTo>
                    <a:pt x="22" y="24798"/>
                  </a:lnTo>
                  <a:lnTo>
                    <a:pt x="0" y="25123"/>
                  </a:lnTo>
                  <a:lnTo>
                    <a:pt x="0" y="25469"/>
                  </a:lnTo>
                  <a:lnTo>
                    <a:pt x="0" y="25642"/>
                  </a:lnTo>
                  <a:lnTo>
                    <a:pt x="65" y="25816"/>
                  </a:lnTo>
                  <a:lnTo>
                    <a:pt x="152" y="25967"/>
                  </a:lnTo>
                  <a:lnTo>
                    <a:pt x="260" y="26097"/>
                  </a:lnTo>
                  <a:lnTo>
                    <a:pt x="390" y="26227"/>
                  </a:lnTo>
                  <a:lnTo>
                    <a:pt x="542" y="26292"/>
                  </a:lnTo>
                  <a:lnTo>
                    <a:pt x="715" y="26357"/>
                  </a:lnTo>
                  <a:lnTo>
                    <a:pt x="888" y="26379"/>
                  </a:lnTo>
                  <a:lnTo>
                    <a:pt x="996" y="26357"/>
                  </a:lnTo>
                  <a:lnTo>
                    <a:pt x="1191" y="26552"/>
                  </a:lnTo>
                  <a:lnTo>
                    <a:pt x="1386" y="26747"/>
                  </a:lnTo>
                  <a:lnTo>
                    <a:pt x="1603" y="26920"/>
                  </a:lnTo>
                  <a:lnTo>
                    <a:pt x="1863" y="27093"/>
                  </a:lnTo>
                  <a:lnTo>
                    <a:pt x="2123" y="27245"/>
                  </a:lnTo>
                  <a:lnTo>
                    <a:pt x="2426" y="27397"/>
                  </a:lnTo>
                  <a:lnTo>
                    <a:pt x="2751" y="27527"/>
                  </a:lnTo>
                  <a:lnTo>
                    <a:pt x="3075" y="27678"/>
                  </a:lnTo>
                  <a:lnTo>
                    <a:pt x="4570" y="28198"/>
                  </a:lnTo>
                  <a:lnTo>
                    <a:pt x="6064" y="28696"/>
                  </a:lnTo>
                  <a:lnTo>
                    <a:pt x="9074" y="29714"/>
                  </a:lnTo>
                  <a:lnTo>
                    <a:pt x="12085" y="30688"/>
                  </a:lnTo>
                  <a:lnTo>
                    <a:pt x="15073" y="31685"/>
                  </a:lnTo>
                  <a:lnTo>
                    <a:pt x="16524" y="32161"/>
                  </a:lnTo>
                  <a:lnTo>
                    <a:pt x="17954" y="32616"/>
                  </a:lnTo>
                  <a:lnTo>
                    <a:pt x="19426" y="33006"/>
                  </a:lnTo>
                  <a:lnTo>
                    <a:pt x="20877" y="33396"/>
                  </a:lnTo>
                  <a:lnTo>
                    <a:pt x="22350" y="33742"/>
                  </a:lnTo>
                  <a:lnTo>
                    <a:pt x="23844" y="34089"/>
                  </a:lnTo>
                  <a:lnTo>
                    <a:pt x="25317" y="34392"/>
                  </a:lnTo>
                  <a:lnTo>
                    <a:pt x="26811" y="34673"/>
                  </a:lnTo>
                  <a:lnTo>
                    <a:pt x="28262" y="34955"/>
                  </a:lnTo>
                  <a:lnTo>
                    <a:pt x="29691" y="35215"/>
                  </a:lnTo>
                  <a:lnTo>
                    <a:pt x="31142" y="35518"/>
                  </a:lnTo>
                  <a:lnTo>
                    <a:pt x="31857" y="35691"/>
                  </a:lnTo>
                  <a:lnTo>
                    <a:pt x="32572" y="35886"/>
                  </a:lnTo>
                  <a:lnTo>
                    <a:pt x="32962" y="35973"/>
                  </a:lnTo>
                  <a:lnTo>
                    <a:pt x="33330" y="36038"/>
                  </a:lnTo>
                  <a:lnTo>
                    <a:pt x="33720" y="36081"/>
                  </a:lnTo>
                  <a:lnTo>
                    <a:pt x="34109" y="36103"/>
                  </a:lnTo>
                  <a:lnTo>
                    <a:pt x="34499" y="36103"/>
                  </a:lnTo>
                  <a:lnTo>
                    <a:pt x="34911" y="36081"/>
                  </a:lnTo>
                  <a:lnTo>
                    <a:pt x="35690" y="36016"/>
                  </a:lnTo>
                  <a:lnTo>
                    <a:pt x="35950" y="36038"/>
                  </a:lnTo>
                  <a:lnTo>
                    <a:pt x="36881" y="36124"/>
                  </a:lnTo>
                  <a:lnTo>
                    <a:pt x="37813" y="36233"/>
                  </a:lnTo>
                  <a:lnTo>
                    <a:pt x="38722" y="36319"/>
                  </a:lnTo>
                  <a:lnTo>
                    <a:pt x="39654" y="36406"/>
                  </a:lnTo>
                  <a:lnTo>
                    <a:pt x="40130" y="36406"/>
                  </a:lnTo>
                  <a:lnTo>
                    <a:pt x="40390" y="36384"/>
                  </a:lnTo>
                  <a:lnTo>
                    <a:pt x="40628" y="36341"/>
                  </a:lnTo>
                  <a:lnTo>
                    <a:pt x="41126" y="36233"/>
                  </a:lnTo>
                  <a:lnTo>
                    <a:pt x="41624" y="36103"/>
                  </a:lnTo>
                  <a:lnTo>
                    <a:pt x="42122" y="36081"/>
                  </a:lnTo>
                  <a:lnTo>
                    <a:pt x="42599" y="36038"/>
                  </a:lnTo>
                  <a:lnTo>
                    <a:pt x="42945" y="35994"/>
                  </a:lnTo>
                  <a:lnTo>
                    <a:pt x="43249" y="35929"/>
                  </a:lnTo>
                  <a:lnTo>
                    <a:pt x="43487" y="35843"/>
                  </a:lnTo>
                  <a:lnTo>
                    <a:pt x="43703" y="35734"/>
                  </a:lnTo>
                  <a:lnTo>
                    <a:pt x="43898" y="35626"/>
                  </a:lnTo>
                  <a:lnTo>
                    <a:pt x="44050" y="35496"/>
                  </a:lnTo>
                  <a:lnTo>
                    <a:pt x="44158" y="35345"/>
                  </a:lnTo>
                  <a:lnTo>
                    <a:pt x="44266" y="35193"/>
                  </a:lnTo>
                  <a:lnTo>
                    <a:pt x="44375" y="35085"/>
                  </a:lnTo>
                  <a:lnTo>
                    <a:pt x="44461" y="34933"/>
                  </a:lnTo>
                  <a:lnTo>
                    <a:pt x="44526" y="34738"/>
                  </a:lnTo>
                  <a:lnTo>
                    <a:pt x="44548" y="34543"/>
                  </a:lnTo>
                  <a:lnTo>
                    <a:pt x="44526" y="34240"/>
                  </a:lnTo>
                  <a:lnTo>
                    <a:pt x="44505" y="33937"/>
                  </a:lnTo>
                  <a:lnTo>
                    <a:pt x="44461" y="33655"/>
                  </a:lnTo>
                  <a:lnTo>
                    <a:pt x="44396" y="33374"/>
                  </a:lnTo>
                  <a:lnTo>
                    <a:pt x="44310" y="33092"/>
                  </a:lnTo>
                  <a:lnTo>
                    <a:pt x="44223" y="32832"/>
                  </a:lnTo>
                  <a:lnTo>
                    <a:pt x="44007" y="32291"/>
                  </a:lnTo>
                  <a:lnTo>
                    <a:pt x="43747" y="31793"/>
                  </a:lnTo>
                  <a:lnTo>
                    <a:pt x="43465" y="31295"/>
                  </a:lnTo>
                  <a:lnTo>
                    <a:pt x="43140" y="30797"/>
                  </a:lnTo>
                  <a:lnTo>
                    <a:pt x="42794" y="30320"/>
                  </a:lnTo>
                  <a:lnTo>
                    <a:pt x="42556" y="30039"/>
                  </a:lnTo>
                  <a:lnTo>
                    <a:pt x="42296" y="29757"/>
                  </a:lnTo>
                  <a:lnTo>
                    <a:pt x="41754" y="29237"/>
                  </a:lnTo>
                  <a:lnTo>
                    <a:pt x="41061" y="28176"/>
                  </a:lnTo>
                  <a:lnTo>
                    <a:pt x="40325" y="27115"/>
                  </a:lnTo>
                  <a:lnTo>
                    <a:pt x="39589" y="26076"/>
                  </a:lnTo>
                  <a:lnTo>
                    <a:pt x="38831" y="25036"/>
                  </a:lnTo>
                  <a:lnTo>
                    <a:pt x="38051" y="24040"/>
                  </a:lnTo>
                  <a:lnTo>
                    <a:pt x="37250" y="23022"/>
                  </a:lnTo>
                  <a:lnTo>
                    <a:pt x="36427" y="22047"/>
                  </a:lnTo>
                  <a:lnTo>
                    <a:pt x="35604" y="21073"/>
                  </a:lnTo>
                  <a:lnTo>
                    <a:pt x="34759" y="20098"/>
                  </a:lnTo>
                  <a:lnTo>
                    <a:pt x="33893" y="19167"/>
                  </a:lnTo>
                  <a:lnTo>
                    <a:pt x="33027" y="18214"/>
                  </a:lnTo>
                  <a:lnTo>
                    <a:pt x="32139" y="17305"/>
                  </a:lnTo>
                  <a:lnTo>
                    <a:pt x="31251" y="16373"/>
                  </a:lnTo>
                  <a:lnTo>
                    <a:pt x="30341" y="15485"/>
                  </a:lnTo>
                  <a:lnTo>
                    <a:pt x="29432" y="14576"/>
                  </a:lnTo>
                  <a:lnTo>
                    <a:pt x="28500" y="13710"/>
                  </a:lnTo>
                  <a:lnTo>
                    <a:pt x="27526" y="12757"/>
                  </a:lnTo>
                  <a:lnTo>
                    <a:pt x="26551" y="11782"/>
                  </a:lnTo>
                  <a:lnTo>
                    <a:pt x="25598" y="10786"/>
                  </a:lnTo>
                  <a:lnTo>
                    <a:pt x="24667" y="9811"/>
                  </a:lnTo>
                  <a:lnTo>
                    <a:pt x="22783" y="7819"/>
                  </a:lnTo>
                  <a:lnTo>
                    <a:pt x="21830" y="6844"/>
                  </a:lnTo>
                  <a:lnTo>
                    <a:pt x="20856" y="5892"/>
                  </a:lnTo>
                  <a:lnTo>
                    <a:pt x="20011" y="5069"/>
                  </a:lnTo>
                  <a:lnTo>
                    <a:pt x="19123" y="4246"/>
                  </a:lnTo>
                  <a:lnTo>
                    <a:pt x="18213" y="3423"/>
                  </a:lnTo>
                  <a:lnTo>
                    <a:pt x="17282" y="2621"/>
                  </a:lnTo>
                  <a:lnTo>
                    <a:pt x="16806" y="2232"/>
                  </a:lnTo>
                  <a:lnTo>
                    <a:pt x="16308" y="1842"/>
                  </a:lnTo>
                  <a:lnTo>
                    <a:pt x="15810" y="1495"/>
                  </a:lnTo>
                  <a:lnTo>
                    <a:pt x="15311" y="1149"/>
                  </a:lnTo>
                  <a:lnTo>
                    <a:pt x="14792" y="846"/>
                  </a:lnTo>
                  <a:lnTo>
                    <a:pt x="14272" y="542"/>
                  </a:lnTo>
                  <a:lnTo>
                    <a:pt x="13752" y="282"/>
                  </a:lnTo>
                  <a:lnTo>
                    <a:pt x="13232" y="44"/>
                  </a:lnTo>
                  <a:lnTo>
                    <a:pt x="13102" y="23"/>
                  </a:lnTo>
                  <a:lnTo>
                    <a:pt x="12951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76"/>
            <p:cNvSpPr/>
            <p:nvPr/>
          </p:nvSpPr>
          <p:spPr>
            <a:xfrm>
              <a:off x="7429925" y="1627175"/>
              <a:ext cx="196025" cy="411500"/>
            </a:xfrm>
            <a:custGeom>
              <a:avLst/>
              <a:gdLst/>
              <a:ahLst/>
              <a:cxnLst/>
              <a:rect l="l" t="t" r="r" b="b"/>
              <a:pathLst>
                <a:path w="7841" h="16460" extrusionOk="0">
                  <a:moveTo>
                    <a:pt x="3011" y="0"/>
                  </a:moveTo>
                  <a:lnTo>
                    <a:pt x="2881" y="22"/>
                  </a:lnTo>
                  <a:lnTo>
                    <a:pt x="2772" y="65"/>
                  </a:lnTo>
                  <a:lnTo>
                    <a:pt x="2642" y="130"/>
                  </a:lnTo>
                  <a:lnTo>
                    <a:pt x="2556" y="195"/>
                  </a:lnTo>
                  <a:lnTo>
                    <a:pt x="2448" y="282"/>
                  </a:lnTo>
                  <a:lnTo>
                    <a:pt x="2361" y="390"/>
                  </a:lnTo>
                  <a:lnTo>
                    <a:pt x="2296" y="498"/>
                  </a:lnTo>
                  <a:lnTo>
                    <a:pt x="2231" y="628"/>
                  </a:lnTo>
                  <a:lnTo>
                    <a:pt x="2209" y="758"/>
                  </a:lnTo>
                  <a:lnTo>
                    <a:pt x="2166" y="888"/>
                  </a:lnTo>
                  <a:lnTo>
                    <a:pt x="2166" y="1018"/>
                  </a:lnTo>
                  <a:lnTo>
                    <a:pt x="2188" y="1148"/>
                  </a:lnTo>
                  <a:lnTo>
                    <a:pt x="1993" y="1668"/>
                  </a:lnTo>
                  <a:lnTo>
                    <a:pt x="1841" y="2166"/>
                  </a:lnTo>
                  <a:lnTo>
                    <a:pt x="1690" y="2252"/>
                  </a:lnTo>
                  <a:lnTo>
                    <a:pt x="1581" y="2361"/>
                  </a:lnTo>
                  <a:lnTo>
                    <a:pt x="1473" y="2512"/>
                  </a:lnTo>
                  <a:lnTo>
                    <a:pt x="1408" y="2685"/>
                  </a:lnTo>
                  <a:lnTo>
                    <a:pt x="1278" y="3162"/>
                  </a:lnTo>
                  <a:lnTo>
                    <a:pt x="1213" y="3617"/>
                  </a:lnTo>
                  <a:lnTo>
                    <a:pt x="1191" y="3898"/>
                  </a:lnTo>
                  <a:lnTo>
                    <a:pt x="1191" y="4071"/>
                  </a:lnTo>
                  <a:lnTo>
                    <a:pt x="1213" y="4223"/>
                  </a:lnTo>
                  <a:lnTo>
                    <a:pt x="1278" y="4353"/>
                  </a:lnTo>
                  <a:lnTo>
                    <a:pt x="1343" y="4461"/>
                  </a:lnTo>
                  <a:lnTo>
                    <a:pt x="1300" y="5068"/>
                  </a:lnTo>
                  <a:lnTo>
                    <a:pt x="1256" y="5739"/>
                  </a:lnTo>
                  <a:lnTo>
                    <a:pt x="1256" y="6216"/>
                  </a:lnTo>
                  <a:lnTo>
                    <a:pt x="1213" y="6714"/>
                  </a:lnTo>
                  <a:lnTo>
                    <a:pt x="1170" y="7190"/>
                  </a:lnTo>
                  <a:lnTo>
                    <a:pt x="1105" y="7667"/>
                  </a:lnTo>
                  <a:lnTo>
                    <a:pt x="975" y="8641"/>
                  </a:lnTo>
                  <a:lnTo>
                    <a:pt x="780" y="9616"/>
                  </a:lnTo>
                  <a:lnTo>
                    <a:pt x="390" y="11543"/>
                  </a:lnTo>
                  <a:lnTo>
                    <a:pt x="195" y="12496"/>
                  </a:lnTo>
                  <a:lnTo>
                    <a:pt x="22" y="13449"/>
                  </a:lnTo>
                  <a:lnTo>
                    <a:pt x="0" y="13644"/>
                  </a:lnTo>
                  <a:lnTo>
                    <a:pt x="0" y="13817"/>
                  </a:lnTo>
                  <a:lnTo>
                    <a:pt x="44" y="13990"/>
                  </a:lnTo>
                  <a:lnTo>
                    <a:pt x="109" y="14142"/>
                  </a:lnTo>
                  <a:lnTo>
                    <a:pt x="195" y="14293"/>
                  </a:lnTo>
                  <a:lnTo>
                    <a:pt x="325" y="14402"/>
                  </a:lnTo>
                  <a:lnTo>
                    <a:pt x="477" y="14510"/>
                  </a:lnTo>
                  <a:lnTo>
                    <a:pt x="650" y="14575"/>
                  </a:lnTo>
                  <a:lnTo>
                    <a:pt x="1300" y="14727"/>
                  </a:lnTo>
                  <a:lnTo>
                    <a:pt x="1971" y="14900"/>
                  </a:lnTo>
                  <a:lnTo>
                    <a:pt x="2642" y="15051"/>
                  </a:lnTo>
                  <a:lnTo>
                    <a:pt x="3292" y="15225"/>
                  </a:lnTo>
                  <a:lnTo>
                    <a:pt x="3530" y="15311"/>
                  </a:lnTo>
                  <a:lnTo>
                    <a:pt x="3747" y="15398"/>
                  </a:lnTo>
                  <a:lnTo>
                    <a:pt x="4202" y="15593"/>
                  </a:lnTo>
                  <a:lnTo>
                    <a:pt x="4635" y="15788"/>
                  </a:lnTo>
                  <a:lnTo>
                    <a:pt x="5068" y="15961"/>
                  </a:lnTo>
                  <a:lnTo>
                    <a:pt x="5133" y="16091"/>
                  </a:lnTo>
                  <a:lnTo>
                    <a:pt x="5220" y="16221"/>
                  </a:lnTo>
                  <a:lnTo>
                    <a:pt x="5328" y="16329"/>
                  </a:lnTo>
                  <a:lnTo>
                    <a:pt x="5436" y="16394"/>
                  </a:lnTo>
                  <a:lnTo>
                    <a:pt x="5566" y="16437"/>
                  </a:lnTo>
                  <a:lnTo>
                    <a:pt x="5696" y="16459"/>
                  </a:lnTo>
                  <a:lnTo>
                    <a:pt x="5848" y="16459"/>
                  </a:lnTo>
                  <a:lnTo>
                    <a:pt x="5978" y="16437"/>
                  </a:lnTo>
                  <a:lnTo>
                    <a:pt x="6129" y="16394"/>
                  </a:lnTo>
                  <a:lnTo>
                    <a:pt x="6259" y="16351"/>
                  </a:lnTo>
                  <a:lnTo>
                    <a:pt x="6389" y="16264"/>
                  </a:lnTo>
                  <a:lnTo>
                    <a:pt x="6497" y="16156"/>
                  </a:lnTo>
                  <a:lnTo>
                    <a:pt x="6606" y="16048"/>
                  </a:lnTo>
                  <a:lnTo>
                    <a:pt x="6692" y="15918"/>
                  </a:lnTo>
                  <a:lnTo>
                    <a:pt x="6736" y="15788"/>
                  </a:lnTo>
                  <a:lnTo>
                    <a:pt x="6779" y="15615"/>
                  </a:lnTo>
                  <a:lnTo>
                    <a:pt x="6844" y="15528"/>
                  </a:lnTo>
                  <a:lnTo>
                    <a:pt x="6887" y="15398"/>
                  </a:lnTo>
                  <a:lnTo>
                    <a:pt x="6909" y="15290"/>
                  </a:lnTo>
                  <a:lnTo>
                    <a:pt x="6930" y="15138"/>
                  </a:lnTo>
                  <a:lnTo>
                    <a:pt x="6974" y="14055"/>
                  </a:lnTo>
                  <a:lnTo>
                    <a:pt x="7039" y="12972"/>
                  </a:lnTo>
                  <a:lnTo>
                    <a:pt x="7190" y="10807"/>
                  </a:lnTo>
                  <a:lnTo>
                    <a:pt x="7385" y="8641"/>
                  </a:lnTo>
                  <a:lnTo>
                    <a:pt x="7580" y="6475"/>
                  </a:lnTo>
                  <a:lnTo>
                    <a:pt x="7602" y="6194"/>
                  </a:lnTo>
                  <a:lnTo>
                    <a:pt x="7667" y="5869"/>
                  </a:lnTo>
                  <a:lnTo>
                    <a:pt x="7732" y="5501"/>
                  </a:lnTo>
                  <a:lnTo>
                    <a:pt x="7797" y="5133"/>
                  </a:lnTo>
                  <a:lnTo>
                    <a:pt x="7840" y="4765"/>
                  </a:lnTo>
                  <a:lnTo>
                    <a:pt x="7840" y="4418"/>
                  </a:lnTo>
                  <a:lnTo>
                    <a:pt x="7797" y="4245"/>
                  </a:lnTo>
                  <a:lnTo>
                    <a:pt x="7775" y="4093"/>
                  </a:lnTo>
                  <a:lnTo>
                    <a:pt x="7710" y="3942"/>
                  </a:lnTo>
                  <a:lnTo>
                    <a:pt x="7623" y="3812"/>
                  </a:lnTo>
                  <a:lnTo>
                    <a:pt x="7320" y="3422"/>
                  </a:lnTo>
                  <a:lnTo>
                    <a:pt x="6995" y="3054"/>
                  </a:lnTo>
                  <a:lnTo>
                    <a:pt x="6627" y="2729"/>
                  </a:lnTo>
                  <a:lnTo>
                    <a:pt x="6259" y="2426"/>
                  </a:lnTo>
                  <a:lnTo>
                    <a:pt x="6108" y="2252"/>
                  </a:lnTo>
                  <a:lnTo>
                    <a:pt x="5934" y="2101"/>
                  </a:lnTo>
                  <a:lnTo>
                    <a:pt x="5739" y="1971"/>
                  </a:lnTo>
                  <a:lnTo>
                    <a:pt x="5523" y="1863"/>
                  </a:lnTo>
                  <a:lnTo>
                    <a:pt x="5328" y="1754"/>
                  </a:lnTo>
                  <a:lnTo>
                    <a:pt x="5220" y="1689"/>
                  </a:lnTo>
                  <a:lnTo>
                    <a:pt x="5111" y="1603"/>
                  </a:lnTo>
                  <a:lnTo>
                    <a:pt x="4981" y="1538"/>
                  </a:lnTo>
                  <a:lnTo>
                    <a:pt x="4851" y="1473"/>
                  </a:lnTo>
                  <a:lnTo>
                    <a:pt x="4721" y="1451"/>
                  </a:lnTo>
                  <a:lnTo>
                    <a:pt x="4613" y="1364"/>
                  </a:lnTo>
                  <a:lnTo>
                    <a:pt x="4548" y="1343"/>
                  </a:lnTo>
                  <a:lnTo>
                    <a:pt x="4310" y="1018"/>
                  </a:lnTo>
                  <a:lnTo>
                    <a:pt x="4072" y="693"/>
                  </a:lnTo>
                  <a:lnTo>
                    <a:pt x="4007" y="606"/>
                  </a:lnTo>
                  <a:lnTo>
                    <a:pt x="3942" y="520"/>
                  </a:lnTo>
                  <a:lnTo>
                    <a:pt x="3855" y="412"/>
                  </a:lnTo>
                  <a:lnTo>
                    <a:pt x="3769" y="347"/>
                  </a:lnTo>
                  <a:lnTo>
                    <a:pt x="3530" y="152"/>
                  </a:lnTo>
                  <a:lnTo>
                    <a:pt x="3400" y="65"/>
                  </a:lnTo>
                  <a:lnTo>
                    <a:pt x="3270" y="22"/>
                  </a:lnTo>
                  <a:lnTo>
                    <a:pt x="3141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76"/>
            <p:cNvSpPr/>
            <p:nvPr/>
          </p:nvSpPr>
          <p:spPr>
            <a:xfrm>
              <a:off x="7625375" y="1378650"/>
              <a:ext cx="165700" cy="423950"/>
            </a:xfrm>
            <a:custGeom>
              <a:avLst/>
              <a:gdLst/>
              <a:ahLst/>
              <a:cxnLst/>
              <a:rect l="l" t="t" r="r" b="b"/>
              <a:pathLst>
                <a:path w="6628" h="16958" extrusionOk="0">
                  <a:moveTo>
                    <a:pt x="542" y="1"/>
                  </a:moveTo>
                  <a:lnTo>
                    <a:pt x="455" y="44"/>
                  </a:lnTo>
                  <a:lnTo>
                    <a:pt x="347" y="87"/>
                  </a:lnTo>
                  <a:lnTo>
                    <a:pt x="260" y="152"/>
                  </a:lnTo>
                  <a:lnTo>
                    <a:pt x="195" y="217"/>
                  </a:lnTo>
                  <a:lnTo>
                    <a:pt x="130" y="304"/>
                  </a:lnTo>
                  <a:lnTo>
                    <a:pt x="65" y="390"/>
                  </a:lnTo>
                  <a:lnTo>
                    <a:pt x="22" y="499"/>
                  </a:lnTo>
                  <a:lnTo>
                    <a:pt x="0" y="607"/>
                  </a:lnTo>
                  <a:lnTo>
                    <a:pt x="0" y="715"/>
                  </a:lnTo>
                  <a:lnTo>
                    <a:pt x="22" y="845"/>
                  </a:lnTo>
                  <a:lnTo>
                    <a:pt x="152" y="1387"/>
                  </a:lnTo>
                  <a:lnTo>
                    <a:pt x="239" y="2513"/>
                  </a:lnTo>
                  <a:lnTo>
                    <a:pt x="260" y="3639"/>
                  </a:lnTo>
                  <a:lnTo>
                    <a:pt x="260" y="4787"/>
                  </a:lnTo>
                  <a:lnTo>
                    <a:pt x="217" y="5913"/>
                  </a:lnTo>
                  <a:lnTo>
                    <a:pt x="152" y="8209"/>
                  </a:lnTo>
                  <a:lnTo>
                    <a:pt x="130" y="9335"/>
                  </a:lnTo>
                  <a:lnTo>
                    <a:pt x="130" y="10461"/>
                  </a:lnTo>
                  <a:lnTo>
                    <a:pt x="130" y="10591"/>
                  </a:lnTo>
                  <a:lnTo>
                    <a:pt x="174" y="10699"/>
                  </a:lnTo>
                  <a:lnTo>
                    <a:pt x="217" y="10807"/>
                  </a:lnTo>
                  <a:lnTo>
                    <a:pt x="282" y="10894"/>
                  </a:lnTo>
                  <a:lnTo>
                    <a:pt x="239" y="12323"/>
                  </a:lnTo>
                  <a:lnTo>
                    <a:pt x="239" y="12583"/>
                  </a:lnTo>
                  <a:lnTo>
                    <a:pt x="282" y="12800"/>
                  </a:lnTo>
                  <a:lnTo>
                    <a:pt x="347" y="13016"/>
                  </a:lnTo>
                  <a:lnTo>
                    <a:pt x="434" y="13211"/>
                  </a:lnTo>
                  <a:lnTo>
                    <a:pt x="542" y="13406"/>
                  </a:lnTo>
                  <a:lnTo>
                    <a:pt x="693" y="13579"/>
                  </a:lnTo>
                  <a:lnTo>
                    <a:pt x="867" y="13753"/>
                  </a:lnTo>
                  <a:lnTo>
                    <a:pt x="1062" y="13883"/>
                  </a:lnTo>
                  <a:lnTo>
                    <a:pt x="1365" y="14056"/>
                  </a:lnTo>
                  <a:lnTo>
                    <a:pt x="1668" y="14207"/>
                  </a:lnTo>
                  <a:lnTo>
                    <a:pt x="1949" y="14489"/>
                  </a:lnTo>
                  <a:lnTo>
                    <a:pt x="2274" y="14727"/>
                  </a:lnTo>
                  <a:lnTo>
                    <a:pt x="2599" y="14965"/>
                  </a:lnTo>
                  <a:lnTo>
                    <a:pt x="2946" y="15160"/>
                  </a:lnTo>
                  <a:lnTo>
                    <a:pt x="3639" y="15572"/>
                  </a:lnTo>
                  <a:lnTo>
                    <a:pt x="3985" y="15767"/>
                  </a:lnTo>
                  <a:lnTo>
                    <a:pt x="4332" y="16005"/>
                  </a:lnTo>
                  <a:lnTo>
                    <a:pt x="4743" y="16416"/>
                  </a:lnTo>
                  <a:lnTo>
                    <a:pt x="4960" y="16611"/>
                  </a:lnTo>
                  <a:lnTo>
                    <a:pt x="5155" y="16806"/>
                  </a:lnTo>
                  <a:lnTo>
                    <a:pt x="5285" y="16893"/>
                  </a:lnTo>
                  <a:lnTo>
                    <a:pt x="5415" y="16936"/>
                  </a:lnTo>
                  <a:lnTo>
                    <a:pt x="5566" y="16958"/>
                  </a:lnTo>
                  <a:lnTo>
                    <a:pt x="5696" y="16958"/>
                  </a:lnTo>
                  <a:lnTo>
                    <a:pt x="5826" y="16936"/>
                  </a:lnTo>
                  <a:lnTo>
                    <a:pt x="5934" y="16893"/>
                  </a:lnTo>
                  <a:lnTo>
                    <a:pt x="6043" y="16828"/>
                  </a:lnTo>
                  <a:lnTo>
                    <a:pt x="6151" y="16741"/>
                  </a:lnTo>
                  <a:lnTo>
                    <a:pt x="6237" y="16633"/>
                  </a:lnTo>
                  <a:lnTo>
                    <a:pt x="6302" y="16546"/>
                  </a:lnTo>
                  <a:lnTo>
                    <a:pt x="6346" y="16438"/>
                  </a:lnTo>
                  <a:lnTo>
                    <a:pt x="6346" y="16308"/>
                  </a:lnTo>
                  <a:lnTo>
                    <a:pt x="6346" y="16200"/>
                  </a:lnTo>
                  <a:lnTo>
                    <a:pt x="6302" y="16070"/>
                  </a:lnTo>
                  <a:lnTo>
                    <a:pt x="6237" y="15962"/>
                  </a:lnTo>
                  <a:lnTo>
                    <a:pt x="6151" y="15853"/>
                  </a:lnTo>
                  <a:lnTo>
                    <a:pt x="6151" y="14576"/>
                  </a:lnTo>
                  <a:lnTo>
                    <a:pt x="6194" y="13298"/>
                  </a:lnTo>
                  <a:lnTo>
                    <a:pt x="6237" y="12042"/>
                  </a:lnTo>
                  <a:lnTo>
                    <a:pt x="6259" y="10764"/>
                  </a:lnTo>
                  <a:lnTo>
                    <a:pt x="6259" y="9854"/>
                  </a:lnTo>
                  <a:lnTo>
                    <a:pt x="6302" y="8923"/>
                  </a:lnTo>
                  <a:lnTo>
                    <a:pt x="6302" y="7992"/>
                  </a:lnTo>
                  <a:lnTo>
                    <a:pt x="6367" y="6996"/>
                  </a:lnTo>
                  <a:lnTo>
                    <a:pt x="6411" y="6000"/>
                  </a:lnTo>
                  <a:lnTo>
                    <a:pt x="6497" y="5545"/>
                  </a:lnTo>
                  <a:lnTo>
                    <a:pt x="6606" y="5068"/>
                  </a:lnTo>
                  <a:lnTo>
                    <a:pt x="6627" y="4960"/>
                  </a:lnTo>
                  <a:lnTo>
                    <a:pt x="6627" y="4852"/>
                  </a:lnTo>
                  <a:lnTo>
                    <a:pt x="6606" y="4743"/>
                  </a:lnTo>
                  <a:lnTo>
                    <a:pt x="6562" y="4635"/>
                  </a:lnTo>
                  <a:lnTo>
                    <a:pt x="6519" y="4549"/>
                  </a:lnTo>
                  <a:lnTo>
                    <a:pt x="6454" y="4462"/>
                  </a:lnTo>
                  <a:lnTo>
                    <a:pt x="6367" y="4375"/>
                  </a:lnTo>
                  <a:lnTo>
                    <a:pt x="6281" y="4310"/>
                  </a:lnTo>
                  <a:lnTo>
                    <a:pt x="5133" y="3509"/>
                  </a:lnTo>
                  <a:lnTo>
                    <a:pt x="4548" y="3119"/>
                  </a:lnTo>
                  <a:lnTo>
                    <a:pt x="3942" y="2751"/>
                  </a:lnTo>
                  <a:lnTo>
                    <a:pt x="3574" y="2318"/>
                  </a:lnTo>
                  <a:lnTo>
                    <a:pt x="3206" y="1906"/>
                  </a:lnTo>
                  <a:lnTo>
                    <a:pt x="2967" y="1668"/>
                  </a:lnTo>
                  <a:lnTo>
                    <a:pt x="2707" y="1452"/>
                  </a:lnTo>
                  <a:lnTo>
                    <a:pt x="2188" y="1040"/>
                  </a:lnTo>
                  <a:lnTo>
                    <a:pt x="1668" y="629"/>
                  </a:lnTo>
                  <a:lnTo>
                    <a:pt x="1408" y="412"/>
                  </a:lnTo>
                  <a:lnTo>
                    <a:pt x="1170" y="174"/>
                  </a:lnTo>
                  <a:lnTo>
                    <a:pt x="1062" y="109"/>
                  </a:lnTo>
                  <a:lnTo>
                    <a:pt x="975" y="44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76"/>
            <p:cNvSpPr/>
            <p:nvPr/>
          </p:nvSpPr>
          <p:spPr>
            <a:xfrm>
              <a:off x="7595050" y="2046225"/>
              <a:ext cx="148925" cy="134825"/>
            </a:xfrm>
            <a:custGeom>
              <a:avLst/>
              <a:gdLst/>
              <a:ahLst/>
              <a:cxnLst/>
              <a:rect l="l" t="t" r="r" b="b"/>
              <a:pathLst>
                <a:path w="5957" h="5393" extrusionOk="0">
                  <a:moveTo>
                    <a:pt x="715" y="0"/>
                  </a:moveTo>
                  <a:lnTo>
                    <a:pt x="629" y="22"/>
                  </a:lnTo>
                  <a:lnTo>
                    <a:pt x="542" y="44"/>
                  </a:lnTo>
                  <a:lnTo>
                    <a:pt x="477" y="87"/>
                  </a:lnTo>
                  <a:lnTo>
                    <a:pt x="347" y="195"/>
                  </a:lnTo>
                  <a:lnTo>
                    <a:pt x="239" y="347"/>
                  </a:lnTo>
                  <a:lnTo>
                    <a:pt x="174" y="498"/>
                  </a:lnTo>
                  <a:lnTo>
                    <a:pt x="152" y="693"/>
                  </a:lnTo>
                  <a:lnTo>
                    <a:pt x="152" y="867"/>
                  </a:lnTo>
                  <a:lnTo>
                    <a:pt x="174" y="1191"/>
                  </a:lnTo>
                  <a:lnTo>
                    <a:pt x="174" y="1516"/>
                  </a:lnTo>
                  <a:lnTo>
                    <a:pt x="152" y="1841"/>
                  </a:lnTo>
                  <a:lnTo>
                    <a:pt x="131" y="2166"/>
                  </a:lnTo>
                  <a:lnTo>
                    <a:pt x="44" y="2816"/>
                  </a:lnTo>
                  <a:lnTo>
                    <a:pt x="22" y="3141"/>
                  </a:lnTo>
                  <a:lnTo>
                    <a:pt x="1" y="3465"/>
                  </a:lnTo>
                  <a:lnTo>
                    <a:pt x="22" y="3617"/>
                  </a:lnTo>
                  <a:lnTo>
                    <a:pt x="87" y="3769"/>
                  </a:lnTo>
                  <a:lnTo>
                    <a:pt x="174" y="3899"/>
                  </a:lnTo>
                  <a:lnTo>
                    <a:pt x="282" y="4007"/>
                  </a:lnTo>
                  <a:lnTo>
                    <a:pt x="412" y="4072"/>
                  </a:lnTo>
                  <a:lnTo>
                    <a:pt x="564" y="4115"/>
                  </a:lnTo>
                  <a:lnTo>
                    <a:pt x="715" y="4137"/>
                  </a:lnTo>
                  <a:lnTo>
                    <a:pt x="867" y="4115"/>
                  </a:lnTo>
                  <a:lnTo>
                    <a:pt x="997" y="4093"/>
                  </a:lnTo>
                  <a:lnTo>
                    <a:pt x="1105" y="4093"/>
                  </a:lnTo>
                  <a:lnTo>
                    <a:pt x="1235" y="4115"/>
                  </a:lnTo>
                  <a:lnTo>
                    <a:pt x="1343" y="4137"/>
                  </a:lnTo>
                  <a:lnTo>
                    <a:pt x="1582" y="4202"/>
                  </a:lnTo>
                  <a:lnTo>
                    <a:pt x="1798" y="4288"/>
                  </a:lnTo>
                  <a:lnTo>
                    <a:pt x="2123" y="4483"/>
                  </a:lnTo>
                  <a:lnTo>
                    <a:pt x="2469" y="4656"/>
                  </a:lnTo>
                  <a:lnTo>
                    <a:pt x="2816" y="4830"/>
                  </a:lnTo>
                  <a:lnTo>
                    <a:pt x="3184" y="4960"/>
                  </a:lnTo>
                  <a:lnTo>
                    <a:pt x="3531" y="5111"/>
                  </a:lnTo>
                  <a:lnTo>
                    <a:pt x="3899" y="5220"/>
                  </a:lnTo>
                  <a:lnTo>
                    <a:pt x="4267" y="5306"/>
                  </a:lnTo>
                  <a:lnTo>
                    <a:pt x="4613" y="5393"/>
                  </a:lnTo>
                  <a:lnTo>
                    <a:pt x="4938" y="5393"/>
                  </a:lnTo>
                  <a:lnTo>
                    <a:pt x="5090" y="5328"/>
                  </a:lnTo>
                  <a:lnTo>
                    <a:pt x="5198" y="5263"/>
                  </a:lnTo>
                  <a:lnTo>
                    <a:pt x="5306" y="5155"/>
                  </a:lnTo>
                  <a:lnTo>
                    <a:pt x="5393" y="5046"/>
                  </a:lnTo>
                  <a:lnTo>
                    <a:pt x="5458" y="4895"/>
                  </a:lnTo>
                  <a:lnTo>
                    <a:pt x="5480" y="4721"/>
                  </a:lnTo>
                  <a:lnTo>
                    <a:pt x="5523" y="4397"/>
                  </a:lnTo>
                  <a:lnTo>
                    <a:pt x="5566" y="4072"/>
                  </a:lnTo>
                  <a:lnTo>
                    <a:pt x="5696" y="3422"/>
                  </a:lnTo>
                  <a:lnTo>
                    <a:pt x="5826" y="2772"/>
                  </a:lnTo>
                  <a:lnTo>
                    <a:pt x="5935" y="2123"/>
                  </a:lnTo>
                  <a:lnTo>
                    <a:pt x="5956" y="1928"/>
                  </a:lnTo>
                  <a:lnTo>
                    <a:pt x="5913" y="1755"/>
                  </a:lnTo>
                  <a:lnTo>
                    <a:pt x="5848" y="1603"/>
                  </a:lnTo>
                  <a:lnTo>
                    <a:pt x="5761" y="1473"/>
                  </a:lnTo>
                  <a:lnTo>
                    <a:pt x="5631" y="1386"/>
                  </a:lnTo>
                  <a:lnTo>
                    <a:pt x="5480" y="1321"/>
                  </a:lnTo>
                  <a:lnTo>
                    <a:pt x="5306" y="1278"/>
                  </a:lnTo>
                  <a:lnTo>
                    <a:pt x="5112" y="1300"/>
                  </a:lnTo>
                  <a:lnTo>
                    <a:pt x="4895" y="1300"/>
                  </a:lnTo>
                  <a:lnTo>
                    <a:pt x="4678" y="1278"/>
                  </a:lnTo>
                  <a:lnTo>
                    <a:pt x="4440" y="1213"/>
                  </a:lnTo>
                  <a:lnTo>
                    <a:pt x="4224" y="1148"/>
                  </a:lnTo>
                  <a:lnTo>
                    <a:pt x="3769" y="953"/>
                  </a:lnTo>
                  <a:lnTo>
                    <a:pt x="3552" y="867"/>
                  </a:lnTo>
                  <a:lnTo>
                    <a:pt x="3357" y="802"/>
                  </a:lnTo>
                  <a:lnTo>
                    <a:pt x="2751" y="628"/>
                  </a:lnTo>
                  <a:lnTo>
                    <a:pt x="2166" y="433"/>
                  </a:lnTo>
                  <a:lnTo>
                    <a:pt x="1582" y="239"/>
                  </a:lnTo>
                  <a:lnTo>
                    <a:pt x="997" y="2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76"/>
            <p:cNvSpPr/>
            <p:nvPr/>
          </p:nvSpPr>
          <p:spPr>
            <a:xfrm>
              <a:off x="7749350" y="1825875"/>
              <a:ext cx="140250" cy="281550"/>
            </a:xfrm>
            <a:custGeom>
              <a:avLst/>
              <a:gdLst/>
              <a:ahLst/>
              <a:cxnLst/>
              <a:rect l="l" t="t" r="r" b="b"/>
              <a:pathLst>
                <a:path w="5610" h="11262" extrusionOk="0">
                  <a:moveTo>
                    <a:pt x="1538" y="0"/>
                  </a:moveTo>
                  <a:lnTo>
                    <a:pt x="1430" y="43"/>
                  </a:lnTo>
                  <a:lnTo>
                    <a:pt x="1300" y="87"/>
                  </a:lnTo>
                  <a:lnTo>
                    <a:pt x="1192" y="152"/>
                  </a:lnTo>
                  <a:lnTo>
                    <a:pt x="1105" y="217"/>
                  </a:lnTo>
                  <a:lnTo>
                    <a:pt x="1019" y="325"/>
                  </a:lnTo>
                  <a:lnTo>
                    <a:pt x="954" y="433"/>
                  </a:lnTo>
                  <a:lnTo>
                    <a:pt x="932" y="563"/>
                  </a:lnTo>
                  <a:lnTo>
                    <a:pt x="910" y="693"/>
                  </a:lnTo>
                  <a:lnTo>
                    <a:pt x="932" y="845"/>
                  </a:lnTo>
                  <a:lnTo>
                    <a:pt x="997" y="1170"/>
                  </a:lnTo>
                  <a:lnTo>
                    <a:pt x="1040" y="1473"/>
                  </a:lnTo>
                  <a:lnTo>
                    <a:pt x="1062" y="1798"/>
                  </a:lnTo>
                  <a:lnTo>
                    <a:pt x="1062" y="2101"/>
                  </a:lnTo>
                  <a:lnTo>
                    <a:pt x="1040" y="2729"/>
                  </a:lnTo>
                  <a:lnTo>
                    <a:pt x="975" y="3357"/>
                  </a:lnTo>
                  <a:lnTo>
                    <a:pt x="867" y="3422"/>
                  </a:lnTo>
                  <a:lnTo>
                    <a:pt x="759" y="3530"/>
                  </a:lnTo>
                  <a:lnTo>
                    <a:pt x="672" y="3638"/>
                  </a:lnTo>
                  <a:lnTo>
                    <a:pt x="629" y="3812"/>
                  </a:lnTo>
                  <a:lnTo>
                    <a:pt x="412" y="5111"/>
                  </a:lnTo>
                  <a:lnTo>
                    <a:pt x="217" y="6389"/>
                  </a:lnTo>
                  <a:lnTo>
                    <a:pt x="131" y="7060"/>
                  </a:lnTo>
                  <a:lnTo>
                    <a:pt x="66" y="7710"/>
                  </a:lnTo>
                  <a:lnTo>
                    <a:pt x="22" y="8360"/>
                  </a:lnTo>
                  <a:lnTo>
                    <a:pt x="1" y="9009"/>
                  </a:lnTo>
                  <a:lnTo>
                    <a:pt x="22" y="9139"/>
                  </a:lnTo>
                  <a:lnTo>
                    <a:pt x="44" y="9247"/>
                  </a:lnTo>
                  <a:lnTo>
                    <a:pt x="1" y="9399"/>
                  </a:lnTo>
                  <a:lnTo>
                    <a:pt x="1" y="9529"/>
                  </a:lnTo>
                  <a:lnTo>
                    <a:pt x="22" y="9681"/>
                  </a:lnTo>
                  <a:lnTo>
                    <a:pt x="87" y="9811"/>
                  </a:lnTo>
                  <a:lnTo>
                    <a:pt x="152" y="9919"/>
                  </a:lnTo>
                  <a:lnTo>
                    <a:pt x="261" y="10027"/>
                  </a:lnTo>
                  <a:lnTo>
                    <a:pt x="369" y="10114"/>
                  </a:lnTo>
                  <a:lnTo>
                    <a:pt x="499" y="10157"/>
                  </a:lnTo>
                  <a:lnTo>
                    <a:pt x="1365" y="10309"/>
                  </a:lnTo>
                  <a:lnTo>
                    <a:pt x="1798" y="10395"/>
                  </a:lnTo>
                  <a:lnTo>
                    <a:pt x="2231" y="10482"/>
                  </a:lnTo>
                  <a:lnTo>
                    <a:pt x="2643" y="10612"/>
                  </a:lnTo>
                  <a:lnTo>
                    <a:pt x="3054" y="10763"/>
                  </a:lnTo>
                  <a:lnTo>
                    <a:pt x="3466" y="10937"/>
                  </a:lnTo>
                  <a:lnTo>
                    <a:pt x="3856" y="11175"/>
                  </a:lnTo>
                  <a:lnTo>
                    <a:pt x="3942" y="11218"/>
                  </a:lnTo>
                  <a:lnTo>
                    <a:pt x="4029" y="11240"/>
                  </a:lnTo>
                  <a:lnTo>
                    <a:pt x="4116" y="11262"/>
                  </a:lnTo>
                  <a:lnTo>
                    <a:pt x="4202" y="11262"/>
                  </a:lnTo>
                  <a:lnTo>
                    <a:pt x="4354" y="11240"/>
                  </a:lnTo>
                  <a:lnTo>
                    <a:pt x="4527" y="11175"/>
                  </a:lnTo>
                  <a:lnTo>
                    <a:pt x="4657" y="11067"/>
                  </a:lnTo>
                  <a:lnTo>
                    <a:pt x="4765" y="10915"/>
                  </a:lnTo>
                  <a:lnTo>
                    <a:pt x="4830" y="10763"/>
                  </a:lnTo>
                  <a:lnTo>
                    <a:pt x="4874" y="10590"/>
                  </a:lnTo>
                  <a:lnTo>
                    <a:pt x="4960" y="9312"/>
                  </a:lnTo>
                  <a:lnTo>
                    <a:pt x="5068" y="8035"/>
                  </a:lnTo>
                  <a:lnTo>
                    <a:pt x="5220" y="6779"/>
                  </a:lnTo>
                  <a:lnTo>
                    <a:pt x="5415" y="5501"/>
                  </a:lnTo>
                  <a:lnTo>
                    <a:pt x="5502" y="4916"/>
                  </a:lnTo>
                  <a:lnTo>
                    <a:pt x="5567" y="4613"/>
                  </a:lnTo>
                  <a:lnTo>
                    <a:pt x="5588" y="4288"/>
                  </a:lnTo>
                  <a:lnTo>
                    <a:pt x="5610" y="3985"/>
                  </a:lnTo>
                  <a:lnTo>
                    <a:pt x="5588" y="3660"/>
                  </a:lnTo>
                  <a:lnTo>
                    <a:pt x="5523" y="3378"/>
                  </a:lnTo>
                  <a:lnTo>
                    <a:pt x="5480" y="3227"/>
                  </a:lnTo>
                  <a:lnTo>
                    <a:pt x="5415" y="3097"/>
                  </a:lnTo>
                  <a:lnTo>
                    <a:pt x="5307" y="2902"/>
                  </a:lnTo>
                  <a:lnTo>
                    <a:pt x="5177" y="2707"/>
                  </a:lnTo>
                  <a:lnTo>
                    <a:pt x="4874" y="2296"/>
                  </a:lnTo>
                  <a:lnTo>
                    <a:pt x="4505" y="1906"/>
                  </a:lnTo>
                  <a:lnTo>
                    <a:pt x="4094" y="1516"/>
                  </a:lnTo>
                  <a:lnTo>
                    <a:pt x="3639" y="1170"/>
                  </a:lnTo>
                  <a:lnTo>
                    <a:pt x="3401" y="1018"/>
                  </a:lnTo>
                  <a:lnTo>
                    <a:pt x="3163" y="866"/>
                  </a:lnTo>
                  <a:lnTo>
                    <a:pt x="2946" y="736"/>
                  </a:lnTo>
                  <a:lnTo>
                    <a:pt x="2708" y="606"/>
                  </a:lnTo>
                  <a:lnTo>
                    <a:pt x="2470" y="520"/>
                  </a:lnTo>
                  <a:lnTo>
                    <a:pt x="2231" y="433"/>
                  </a:lnTo>
                  <a:lnTo>
                    <a:pt x="2166" y="303"/>
                  </a:lnTo>
                  <a:lnTo>
                    <a:pt x="2101" y="195"/>
                  </a:lnTo>
                  <a:lnTo>
                    <a:pt x="2015" y="108"/>
                  </a:lnTo>
                  <a:lnTo>
                    <a:pt x="1907" y="43"/>
                  </a:lnTo>
                  <a:lnTo>
                    <a:pt x="1777" y="22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76"/>
            <p:cNvSpPr/>
            <p:nvPr/>
          </p:nvSpPr>
          <p:spPr>
            <a:xfrm>
              <a:off x="7900950" y="1627700"/>
              <a:ext cx="145675" cy="354650"/>
            </a:xfrm>
            <a:custGeom>
              <a:avLst/>
              <a:gdLst/>
              <a:ahLst/>
              <a:cxnLst/>
              <a:rect l="l" t="t" r="r" b="b"/>
              <a:pathLst>
                <a:path w="5827" h="14186" extrusionOk="0">
                  <a:moveTo>
                    <a:pt x="932" y="1"/>
                  </a:moveTo>
                  <a:lnTo>
                    <a:pt x="845" y="22"/>
                  </a:lnTo>
                  <a:lnTo>
                    <a:pt x="780" y="44"/>
                  </a:lnTo>
                  <a:lnTo>
                    <a:pt x="694" y="87"/>
                  </a:lnTo>
                  <a:lnTo>
                    <a:pt x="629" y="131"/>
                  </a:lnTo>
                  <a:lnTo>
                    <a:pt x="585" y="196"/>
                  </a:lnTo>
                  <a:lnTo>
                    <a:pt x="542" y="282"/>
                  </a:lnTo>
                  <a:lnTo>
                    <a:pt x="520" y="369"/>
                  </a:lnTo>
                  <a:lnTo>
                    <a:pt x="520" y="455"/>
                  </a:lnTo>
                  <a:lnTo>
                    <a:pt x="520" y="564"/>
                  </a:lnTo>
                  <a:lnTo>
                    <a:pt x="585" y="737"/>
                  </a:lnTo>
                  <a:lnTo>
                    <a:pt x="672" y="932"/>
                  </a:lnTo>
                  <a:lnTo>
                    <a:pt x="780" y="1084"/>
                  </a:lnTo>
                  <a:lnTo>
                    <a:pt x="910" y="1235"/>
                  </a:lnTo>
                  <a:lnTo>
                    <a:pt x="889" y="1343"/>
                  </a:lnTo>
                  <a:lnTo>
                    <a:pt x="780" y="2535"/>
                  </a:lnTo>
                  <a:lnTo>
                    <a:pt x="672" y="3747"/>
                  </a:lnTo>
                  <a:lnTo>
                    <a:pt x="412" y="6151"/>
                  </a:lnTo>
                  <a:lnTo>
                    <a:pt x="347" y="6628"/>
                  </a:lnTo>
                  <a:lnTo>
                    <a:pt x="261" y="7104"/>
                  </a:lnTo>
                  <a:lnTo>
                    <a:pt x="109" y="8100"/>
                  </a:lnTo>
                  <a:lnTo>
                    <a:pt x="44" y="8620"/>
                  </a:lnTo>
                  <a:lnTo>
                    <a:pt x="1" y="9118"/>
                  </a:lnTo>
                  <a:lnTo>
                    <a:pt x="1" y="9595"/>
                  </a:lnTo>
                  <a:lnTo>
                    <a:pt x="44" y="10071"/>
                  </a:lnTo>
                  <a:lnTo>
                    <a:pt x="66" y="10266"/>
                  </a:lnTo>
                  <a:lnTo>
                    <a:pt x="109" y="10439"/>
                  </a:lnTo>
                  <a:lnTo>
                    <a:pt x="174" y="10612"/>
                  </a:lnTo>
                  <a:lnTo>
                    <a:pt x="239" y="10764"/>
                  </a:lnTo>
                  <a:lnTo>
                    <a:pt x="434" y="11067"/>
                  </a:lnTo>
                  <a:lnTo>
                    <a:pt x="650" y="11349"/>
                  </a:lnTo>
                  <a:lnTo>
                    <a:pt x="889" y="11609"/>
                  </a:lnTo>
                  <a:lnTo>
                    <a:pt x="1170" y="11847"/>
                  </a:lnTo>
                  <a:lnTo>
                    <a:pt x="1473" y="12085"/>
                  </a:lnTo>
                  <a:lnTo>
                    <a:pt x="1776" y="12280"/>
                  </a:lnTo>
                  <a:lnTo>
                    <a:pt x="2448" y="12692"/>
                  </a:lnTo>
                  <a:lnTo>
                    <a:pt x="3098" y="13103"/>
                  </a:lnTo>
                  <a:lnTo>
                    <a:pt x="3422" y="13298"/>
                  </a:lnTo>
                  <a:lnTo>
                    <a:pt x="3726" y="13514"/>
                  </a:lnTo>
                  <a:lnTo>
                    <a:pt x="3985" y="13731"/>
                  </a:lnTo>
                  <a:lnTo>
                    <a:pt x="4224" y="13969"/>
                  </a:lnTo>
                  <a:lnTo>
                    <a:pt x="4332" y="14078"/>
                  </a:lnTo>
                  <a:lnTo>
                    <a:pt x="4440" y="14143"/>
                  </a:lnTo>
                  <a:lnTo>
                    <a:pt x="4549" y="14164"/>
                  </a:lnTo>
                  <a:lnTo>
                    <a:pt x="4657" y="14186"/>
                  </a:lnTo>
                  <a:lnTo>
                    <a:pt x="4787" y="14186"/>
                  </a:lnTo>
                  <a:lnTo>
                    <a:pt x="4873" y="14143"/>
                  </a:lnTo>
                  <a:lnTo>
                    <a:pt x="4982" y="14099"/>
                  </a:lnTo>
                  <a:lnTo>
                    <a:pt x="5090" y="14056"/>
                  </a:lnTo>
                  <a:lnTo>
                    <a:pt x="5155" y="13969"/>
                  </a:lnTo>
                  <a:lnTo>
                    <a:pt x="5242" y="13883"/>
                  </a:lnTo>
                  <a:lnTo>
                    <a:pt x="5307" y="13774"/>
                  </a:lnTo>
                  <a:lnTo>
                    <a:pt x="5350" y="13688"/>
                  </a:lnTo>
                  <a:lnTo>
                    <a:pt x="5371" y="13558"/>
                  </a:lnTo>
                  <a:lnTo>
                    <a:pt x="5371" y="13449"/>
                  </a:lnTo>
                  <a:lnTo>
                    <a:pt x="5371" y="13341"/>
                  </a:lnTo>
                  <a:lnTo>
                    <a:pt x="5328" y="13211"/>
                  </a:lnTo>
                  <a:lnTo>
                    <a:pt x="5328" y="13060"/>
                  </a:lnTo>
                  <a:lnTo>
                    <a:pt x="5328" y="12605"/>
                  </a:lnTo>
                  <a:lnTo>
                    <a:pt x="5328" y="12128"/>
                  </a:lnTo>
                  <a:lnTo>
                    <a:pt x="5371" y="11652"/>
                  </a:lnTo>
                  <a:lnTo>
                    <a:pt x="5415" y="11176"/>
                  </a:lnTo>
                  <a:lnTo>
                    <a:pt x="5523" y="10223"/>
                  </a:lnTo>
                  <a:lnTo>
                    <a:pt x="5653" y="9270"/>
                  </a:lnTo>
                  <a:lnTo>
                    <a:pt x="5761" y="8339"/>
                  </a:lnTo>
                  <a:lnTo>
                    <a:pt x="5805" y="7862"/>
                  </a:lnTo>
                  <a:lnTo>
                    <a:pt x="5826" y="7386"/>
                  </a:lnTo>
                  <a:lnTo>
                    <a:pt x="5826" y="6909"/>
                  </a:lnTo>
                  <a:lnTo>
                    <a:pt x="5826" y="6433"/>
                  </a:lnTo>
                  <a:lnTo>
                    <a:pt x="5783" y="5956"/>
                  </a:lnTo>
                  <a:lnTo>
                    <a:pt x="5740" y="5480"/>
                  </a:lnTo>
                  <a:lnTo>
                    <a:pt x="5653" y="5155"/>
                  </a:lnTo>
                  <a:lnTo>
                    <a:pt x="5523" y="4830"/>
                  </a:lnTo>
                  <a:lnTo>
                    <a:pt x="5371" y="4505"/>
                  </a:lnTo>
                  <a:lnTo>
                    <a:pt x="5177" y="4224"/>
                  </a:lnTo>
                  <a:lnTo>
                    <a:pt x="4938" y="3942"/>
                  </a:lnTo>
                  <a:lnTo>
                    <a:pt x="4700" y="3661"/>
                  </a:lnTo>
                  <a:lnTo>
                    <a:pt x="4440" y="3401"/>
                  </a:lnTo>
                  <a:lnTo>
                    <a:pt x="4159" y="3119"/>
                  </a:lnTo>
                  <a:lnTo>
                    <a:pt x="3596" y="2621"/>
                  </a:lnTo>
                  <a:lnTo>
                    <a:pt x="3033" y="2101"/>
                  </a:lnTo>
                  <a:lnTo>
                    <a:pt x="2773" y="1842"/>
                  </a:lnTo>
                  <a:lnTo>
                    <a:pt x="2556" y="1560"/>
                  </a:lnTo>
                  <a:lnTo>
                    <a:pt x="2340" y="1278"/>
                  </a:lnTo>
                  <a:lnTo>
                    <a:pt x="2166" y="997"/>
                  </a:lnTo>
                  <a:lnTo>
                    <a:pt x="2101" y="910"/>
                  </a:lnTo>
                  <a:lnTo>
                    <a:pt x="2036" y="845"/>
                  </a:lnTo>
                  <a:lnTo>
                    <a:pt x="1906" y="737"/>
                  </a:lnTo>
                  <a:lnTo>
                    <a:pt x="1755" y="672"/>
                  </a:lnTo>
                  <a:lnTo>
                    <a:pt x="1603" y="672"/>
                  </a:lnTo>
                  <a:lnTo>
                    <a:pt x="1473" y="499"/>
                  </a:lnTo>
                  <a:lnTo>
                    <a:pt x="1430" y="412"/>
                  </a:lnTo>
                  <a:lnTo>
                    <a:pt x="1408" y="304"/>
                  </a:lnTo>
                  <a:lnTo>
                    <a:pt x="1365" y="217"/>
                  </a:lnTo>
                  <a:lnTo>
                    <a:pt x="1322" y="131"/>
                  </a:lnTo>
                  <a:lnTo>
                    <a:pt x="1257" y="87"/>
                  </a:lnTo>
                  <a:lnTo>
                    <a:pt x="1170" y="44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76"/>
            <p:cNvSpPr/>
            <p:nvPr/>
          </p:nvSpPr>
          <p:spPr>
            <a:xfrm>
              <a:off x="7850050" y="2114975"/>
              <a:ext cx="139175" cy="125650"/>
            </a:xfrm>
            <a:custGeom>
              <a:avLst/>
              <a:gdLst/>
              <a:ahLst/>
              <a:cxnLst/>
              <a:rect l="l" t="t" r="r" b="b"/>
              <a:pathLst>
                <a:path w="5567" h="5026" extrusionOk="0">
                  <a:moveTo>
                    <a:pt x="1344" y="1"/>
                  </a:moveTo>
                  <a:lnTo>
                    <a:pt x="1214" y="22"/>
                  </a:lnTo>
                  <a:lnTo>
                    <a:pt x="1084" y="66"/>
                  </a:lnTo>
                  <a:lnTo>
                    <a:pt x="954" y="131"/>
                  </a:lnTo>
                  <a:lnTo>
                    <a:pt x="846" y="196"/>
                  </a:lnTo>
                  <a:lnTo>
                    <a:pt x="759" y="261"/>
                  </a:lnTo>
                  <a:lnTo>
                    <a:pt x="694" y="347"/>
                  </a:lnTo>
                  <a:lnTo>
                    <a:pt x="651" y="434"/>
                  </a:lnTo>
                  <a:lnTo>
                    <a:pt x="629" y="520"/>
                  </a:lnTo>
                  <a:lnTo>
                    <a:pt x="607" y="542"/>
                  </a:lnTo>
                  <a:lnTo>
                    <a:pt x="542" y="715"/>
                  </a:lnTo>
                  <a:lnTo>
                    <a:pt x="456" y="889"/>
                  </a:lnTo>
                  <a:lnTo>
                    <a:pt x="347" y="1235"/>
                  </a:lnTo>
                  <a:lnTo>
                    <a:pt x="282" y="1625"/>
                  </a:lnTo>
                  <a:lnTo>
                    <a:pt x="239" y="1993"/>
                  </a:lnTo>
                  <a:lnTo>
                    <a:pt x="152" y="2751"/>
                  </a:lnTo>
                  <a:lnTo>
                    <a:pt x="109" y="3119"/>
                  </a:lnTo>
                  <a:lnTo>
                    <a:pt x="23" y="3487"/>
                  </a:lnTo>
                  <a:lnTo>
                    <a:pt x="1" y="3574"/>
                  </a:lnTo>
                  <a:lnTo>
                    <a:pt x="23" y="3682"/>
                  </a:lnTo>
                  <a:lnTo>
                    <a:pt x="44" y="3747"/>
                  </a:lnTo>
                  <a:lnTo>
                    <a:pt x="66" y="3834"/>
                  </a:lnTo>
                  <a:lnTo>
                    <a:pt x="131" y="3899"/>
                  </a:lnTo>
                  <a:lnTo>
                    <a:pt x="174" y="3964"/>
                  </a:lnTo>
                  <a:lnTo>
                    <a:pt x="261" y="4007"/>
                  </a:lnTo>
                  <a:lnTo>
                    <a:pt x="347" y="4051"/>
                  </a:lnTo>
                  <a:lnTo>
                    <a:pt x="1257" y="4354"/>
                  </a:lnTo>
                  <a:lnTo>
                    <a:pt x="2188" y="4657"/>
                  </a:lnTo>
                  <a:lnTo>
                    <a:pt x="2665" y="4787"/>
                  </a:lnTo>
                  <a:lnTo>
                    <a:pt x="3119" y="4895"/>
                  </a:lnTo>
                  <a:lnTo>
                    <a:pt x="3596" y="4982"/>
                  </a:lnTo>
                  <a:lnTo>
                    <a:pt x="4094" y="5025"/>
                  </a:lnTo>
                  <a:lnTo>
                    <a:pt x="4159" y="5025"/>
                  </a:lnTo>
                  <a:lnTo>
                    <a:pt x="4246" y="5003"/>
                  </a:lnTo>
                  <a:lnTo>
                    <a:pt x="4311" y="4982"/>
                  </a:lnTo>
                  <a:lnTo>
                    <a:pt x="4354" y="4938"/>
                  </a:lnTo>
                  <a:lnTo>
                    <a:pt x="4462" y="4830"/>
                  </a:lnTo>
                  <a:lnTo>
                    <a:pt x="4527" y="4700"/>
                  </a:lnTo>
                  <a:lnTo>
                    <a:pt x="4809" y="4007"/>
                  </a:lnTo>
                  <a:lnTo>
                    <a:pt x="5090" y="3293"/>
                  </a:lnTo>
                  <a:lnTo>
                    <a:pt x="5328" y="2578"/>
                  </a:lnTo>
                  <a:lnTo>
                    <a:pt x="5545" y="1863"/>
                  </a:lnTo>
                  <a:lnTo>
                    <a:pt x="5567" y="1755"/>
                  </a:lnTo>
                  <a:lnTo>
                    <a:pt x="5567" y="1647"/>
                  </a:lnTo>
                  <a:lnTo>
                    <a:pt x="5523" y="1560"/>
                  </a:lnTo>
                  <a:lnTo>
                    <a:pt x="5480" y="1473"/>
                  </a:lnTo>
                  <a:lnTo>
                    <a:pt x="5415" y="1387"/>
                  </a:lnTo>
                  <a:lnTo>
                    <a:pt x="5328" y="1322"/>
                  </a:lnTo>
                  <a:lnTo>
                    <a:pt x="5220" y="1300"/>
                  </a:lnTo>
                  <a:lnTo>
                    <a:pt x="5112" y="1278"/>
                  </a:lnTo>
                  <a:lnTo>
                    <a:pt x="4874" y="1278"/>
                  </a:lnTo>
                  <a:lnTo>
                    <a:pt x="4614" y="1213"/>
                  </a:lnTo>
                  <a:lnTo>
                    <a:pt x="4354" y="1149"/>
                  </a:lnTo>
                  <a:lnTo>
                    <a:pt x="4094" y="1019"/>
                  </a:lnTo>
                  <a:lnTo>
                    <a:pt x="3531" y="759"/>
                  </a:lnTo>
                  <a:lnTo>
                    <a:pt x="2968" y="456"/>
                  </a:lnTo>
                  <a:lnTo>
                    <a:pt x="2686" y="304"/>
                  </a:lnTo>
                  <a:lnTo>
                    <a:pt x="2405" y="196"/>
                  </a:lnTo>
                  <a:lnTo>
                    <a:pt x="2123" y="87"/>
                  </a:lnTo>
                  <a:lnTo>
                    <a:pt x="1863" y="22"/>
                  </a:lnTo>
                  <a:lnTo>
                    <a:pt x="1603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76"/>
            <p:cNvSpPr/>
            <p:nvPr/>
          </p:nvSpPr>
          <p:spPr>
            <a:xfrm>
              <a:off x="7995150" y="2000200"/>
              <a:ext cx="160300" cy="186275"/>
            </a:xfrm>
            <a:custGeom>
              <a:avLst/>
              <a:gdLst/>
              <a:ahLst/>
              <a:cxnLst/>
              <a:rect l="l" t="t" r="r" b="b"/>
              <a:pathLst>
                <a:path w="6412" h="7451" extrusionOk="0">
                  <a:moveTo>
                    <a:pt x="1690" y="0"/>
                  </a:moveTo>
                  <a:lnTo>
                    <a:pt x="1560" y="44"/>
                  </a:lnTo>
                  <a:lnTo>
                    <a:pt x="1452" y="130"/>
                  </a:lnTo>
                  <a:lnTo>
                    <a:pt x="1365" y="217"/>
                  </a:lnTo>
                  <a:lnTo>
                    <a:pt x="1300" y="325"/>
                  </a:lnTo>
                  <a:lnTo>
                    <a:pt x="1279" y="455"/>
                  </a:lnTo>
                  <a:lnTo>
                    <a:pt x="1279" y="780"/>
                  </a:lnTo>
                  <a:lnTo>
                    <a:pt x="1257" y="1105"/>
                  </a:lnTo>
                  <a:lnTo>
                    <a:pt x="1214" y="1430"/>
                  </a:lnTo>
                  <a:lnTo>
                    <a:pt x="1170" y="1733"/>
                  </a:lnTo>
                  <a:lnTo>
                    <a:pt x="1019" y="2339"/>
                  </a:lnTo>
                  <a:lnTo>
                    <a:pt x="845" y="2946"/>
                  </a:lnTo>
                  <a:lnTo>
                    <a:pt x="651" y="3552"/>
                  </a:lnTo>
                  <a:lnTo>
                    <a:pt x="434" y="4159"/>
                  </a:lnTo>
                  <a:lnTo>
                    <a:pt x="217" y="4765"/>
                  </a:lnTo>
                  <a:lnTo>
                    <a:pt x="23" y="5371"/>
                  </a:lnTo>
                  <a:lnTo>
                    <a:pt x="1" y="5501"/>
                  </a:lnTo>
                  <a:lnTo>
                    <a:pt x="23" y="5610"/>
                  </a:lnTo>
                  <a:lnTo>
                    <a:pt x="66" y="5718"/>
                  </a:lnTo>
                  <a:lnTo>
                    <a:pt x="152" y="5804"/>
                  </a:lnTo>
                  <a:lnTo>
                    <a:pt x="239" y="5869"/>
                  </a:lnTo>
                  <a:lnTo>
                    <a:pt x="347" y="5913"/>
                  </a:lnTo>
                  <a:lnTo>
                    <a:pt x="564" y="5913"/>
                  </a:lnTo>
                  <a:lnTo>
                    <a:pt x="607" y="5934"/>
                  </a:lnTo>
                  <a:lnTo>
                    <a:pt x="824" y="6086"/>
                  </a:lnTo>
                  <a:lnTo>
                    <a:pt x="1062" y="6216"/>
                  </a:lnTo>
                  <a:lnTo>
                    <a:pt x="1539" y="6454"/>
                  </a:lnTo>
                  <a:lnTo>
                    <a:pt x="2037" y="6671"/>
                  </a:lnTo>
                  <a:lnTo>
                    <a:pt x="2556" y="6844"/>
                  </a:lnTo>
                  <a:lnTo>
                    <a:pt x="3076" y="6996"/>
                  </a:lnTo>
                  <a:lnTo>
                    <a:pt x="3596" y="7147"/>
                  </a:lnTo>
                  <a:lnTo>
                    <a:pt x="4635" y="7429"/>
                  </a:lnTo>
                  <a:lnTo>
                    <a:pt x="4787" y="7450"/>
                  </a:lnTo>
                  <a:lnTo>
                    <a:pt x="4917" y="7407"/>
                  </a:lnTo>
                  <a:lnTo>
                    <a:pt x="5004" y="7385"/>
                  </a:lnTo>
                  <a:lnTo>
                    <a:pt x="5069" y="7342"/>
                  </a:lnTo>
                  <a:lnTo>
                    <a:pt x="5112" y="7277"/>
                  </a:lnTo>
                  <a:lnTo>
                    <a:pt x="5155" y="7234"/>
                  </a:lnTo>
                  <a:lnTo>
                    <a:pt x="5523" y="6389"/>
                  </a:lnTo>
                  <a:lnTo>
                    <a:pt x="5740" y="5956"/>
                  </a:lnTo>
                  <a:lnTo>
                    <a:pt x="5913" y="5480"/>
                  </a:lnTo>
                  <a:lnTo>
                    <a:pt x="6086" y="5003"/>
                  </a:lnTo>
                  <a:lnTo>
                    <a:pt x="6151" y="4765"/>
                  </a:lnTo>
                  <a:lnTo>
                    <a:pt x="6195" y="4527"/>
                  </a:lnTo>
                  <a:lnTo>
                    <a:pt x="6238" y="4310"/>
                  </a:lnTo>
                  <a:lnTo>
                    <a:pt x="6260" y="4072"/>
                  </a:lnTo>
                  <a:lnTo>
                    <a:pt x="6260" y="3834"/>
                  </a:lnTo>
                  <a:lnTo>
                    <a:pt x="6238" y="3617"/>
                  </a:lnTo>
                  <a:lnTo>
                    <a:pt x="6325" y="3509"/>
                  </a:lnTo>
                  <a:lnTo>
                    <a:pt x="6390" y="3379"/>
                  </a:lnTo>
                  <a:lnTo>
                    <a:pt x="6411" y="3249"/>
                  </a:lnTo>
                  <a:lnTo>
                    <a:pt x="6390" y="3119"/>
                  </a:lnTo>
                  <a:lnTo>
                    <a:pt x="6325" y="2989"/>
                  </a:lnTo>
                  <a:lnTo>
                    <a:pt x="6238" y="2881"/>
                  </a:lnTo>
                  <a:lnTo>
                    <a:pt x="6195" y="2859"/>
                  </a:lnTo>
                  <a:lnTo>
                    <a:pt x="6130" y="2816"/>
                  </a:lnTo>
                  <a:lnTo>
                    <a:pt x="6043" y="2794"/>
                  </a:lnTo>
                  <a:lnTo>
                    <a:pt x="5913" y="2794"/>
                  </a:lnTo>
                  <a:lnTo>
                    <a:pt x="5740" y="2578"/>
                  </a:lnTo>
                  <a:lnTo>
                    <a:pt x="5545" y="2383"/>
                  </a:lnTo>
                  <a:lnTo>
                    <a:pt x="5307" y="2188"/>
                  </a:lnTo>
                  <a:lnTo>
                    <a:pt x="5069" y="2015"/>
                  </a:lnTo>
                  <a:lnTo>
                    <a:pt x="4830" y="1863"/>
                  </a:lnTo>
                  <a:lnTo>
                    <a:pt x="4570" y="1733"/>
                  </a:lnTo>
                  <a:lnTo>
                    <a:pt x="4007" y="1451"/>
                  </a:lnTo>
                  <a:lnTo>
                    <a:pt x="3466" y="1192"/>
                  </a:lnTo>
                  <a:lnTo>
                    <a:pt x="3206" y="1062"/>
                  </a:lnTo>
                  <a:lnTo>
                    <a:pt x="2946" y="910"/>
                  </a:lnTo>
                  <a:lnTo>
                    <a:pt x="2686" y="737"/>
                  </a:lnTo>
                  <a:lnTo>
                    <a:pt x="2470" y="564"/>
                  </a:lnTo>
                  <a:lnTo>
                    <a:pt x="2253" y="369"/>
                  </a:lnTo>
                  <a:lnTo>
                    <a:pt x="2058" y="152"/>
                  </a:lnTo>
                  <a:lnTo>
                    <a:pt x="1993" y="87"/>
                  </a:lnTo>
                  <a:lnTo>
                    <a:pt x="1950" y="44"/>
                  </a:lnTo>
                  <a:lnTo>
                    <a:pt x="1820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76"/>
            <p:cNvSpPr/>
            <p:nvPr/>
          </p:nvSpPr>
          <p:spPr>
            <a:xfrm>
              <a:off x="8166250" y="1906525"/>
              <a:ext cx="135925" cy="239875"/>
            </a:xfrm>
            <a:custGeom>
              <a:avLst/>
              <a:gdLst/>
              <a:ahLst/>
              <a:cxnLst/>
              <a:rect l="l" t="t" r="r" b="b"/>
              <a:pathLst>
                <a:path w="5437" h="9595" extrusionOk="0">
                  <a:moveTo>
                    <a:pt x="953" y="1"/>
                  </a:moveTo>
                  <a:lnTo>
                    <a:pt x="888" y="23"/>
                  </a:lnTo>
                  <a:lnTo>
                    <a:pt x="802" y="66"/>
                  </a:lnTo>
                  <a:lnTo>
                    <a:pt x="737" y="109"/>
                  </a:lnTo>
                  <a:lnTo>
                    <a:pt x="672" y="174"/>
                  </a:lnTo>
                  <a:lnTo>
                    <a:pt x="628" y="239"/>
                  </a:lnTo>
                  <a:lnTo>
                    <a:pt x="585" y="326"/>
                  </a:lnTo>
                  <a:lnTo>
                    <a:pt x="563" y="412"/>
                  </a:lnTo>
                  <a:lnTo>
                    <a:pt x="563" y="499"/>
                  </a:lnTo>
                  <a:lnTo>
                    <a:pt x="563" y="607"/>
                  </a:lnTo>
                  <a:lnTo>
                    <a:pt x="607" y="694"/>
                  </a:lnTo>
                  <a:lnTo>
                    <a:pt x="672" y="889"/>
                  </a:lnTo>
                  <a:lnTo>
                    <a:pt x="737" y="1084"/>
                  </a:lnTo>
                  <a:lnTo>
                    <a:pt x="758" y="1257"/>
                  </a:lnTo>
                  <a:lnTo>
                    <a:pt x="802" y="1452"/>
                  </a:lnTo>
                  <a:lnTo>
                    <a:pt x="802" y="1842"/>
                  </a:lnTo>
                  <a:lnTo>
                    <a:pt x="758" y="2253"/>
                  </a:lnTo>
                  <a:lnTo>
                    <a:pt x="693" y="2643"/>
                  </a:lnTo>
                  <a:lnTo>
                    <a:pt x="585" y="3033"/>
                  </a:lnTo>
                  <a:lnTo>
                    <a:pt x="369" y="3834"/>
                  </a:lnTo>
                  <a:lnTo>
                    <a:pt x="239" y="4246"/>
                  </a:lnTo>
                  <a:lnTo>
                    <a:pt x="130" y="4635"/>
                  </a:lnTo>
                  <a:lnTo>
                    <a:pt x="65" y="5025"/>
                  </a:lnTo>
                  <a:lnTo>
                    <a:pt x="0" y="5393"/>
                  </a:lnTo>
                  <a:lnTo>
                    <a:pt x="0" y="5783"/>
                  </a:lnTo>
                  <a:lnTo>
                    <a:pt x="0" y="5956"/>
                  </a:lnTo>
                  <a:lnTo>
                    <a:pt x="22" y="6151"/>
                  </a:lnTo>
                  <a:lnTo>
                    <a:pt x="65" y="6325"/>
                  </a:lnTo>
                  <a:lnTo>
                    <a:pt x="130" y="6498"/>
                  </a:lnTo>
                  <a:lnTo>
                    <a:pt x="195" y="6671"/>
                  </a:lnTo>
                  <a:lnTo>
                    <a:pt x="304" y="6844"/>
                  </a:lnTo>
                  <a:lnTo>
                    <a:pt x="455" y="7083"/>
                  </a:lnTo>
                  <a:lnTo>
                    <a:pt x="628" y="7278"/>
                  </a:lnTo>
                  <a:lnTo>
                    <a:pt x="823" y="7472"/>
                  </a:lnTo>
                  <a:lnTo>
                    <a:pt x="1018" y="7667"/>
                  </a:lnTo>
                  <a:lnTo>
                    <a:pt x="1256" y="7841"/>
                  </a:lnTo>
                  <a:lnTo>
                    <a:pt x="1495" y="8014"/>
                  </a:lnTo>
                  <a:lnTo>
                    <a:pt x="1993" y="8339"/>
                  </a:lnTo>
                  <a:lnTo>
                    <a:pt x="2513" y="8620"/>
                  </a:lnTo>
                  <a:lnTo>
                    <a:pt x="3032" y="8923"/>
                  </a:lnTo>
                  <a:lnTo>
                    <a:pt x="3530" y="9205"/>
                  </a:lnTo>
                  <a:lnTo>
                    <a:pt x="3964" y="9508"/>
                  </a:lnTo>
                  <a:lnTo>
                    <a:pt x="4072" y="9551"/>
                  </a:lnTo>
                  <a:lnTo>
                    <a:pt x="4180" y="9595"/>
                  </a:lnTo>
                  <a:lnTo>
                    <a:pt x="4288" y="9573"/>
                  </a:lnTo>
                  <a:lnTo>
                    <a:pt x="4375" y="9551"/>
                  </a:lnTo>
                  <a:lnTo>
                    <a:pt x="4462" y="9487"/>
                  </a:lnTo>
                  <a:lnTo>
                    <a:pt x="4527" y="9400"/>
                  </a:lnTo>
                  <a:lnTo>
                    <a:pt x="4570" y="9313"/>
                  </a:lnTo>
                  <a:lnTo>
                    <a:pt x="4613" y="9205"/>
                  </a:lnTo>
                  <a:lnTo>
                    <a:pt x="4657" y="9162"/>
                  </a:lnTo>
                  <a:lnTo>
                    <a:pt x="4700" y="9097"/>
                  </a:lnTo>
                  <a:lnTo>
                    <a:pt x="4895" y="8750"/>
                  </a:lnTo>
                  <a:lnTo>
                    <a:pt x="5046" y="8360"/>
                  </a:lnTo>
                  <a:lnTo>
                    <a:pt x="5198" y="7971"/>
                  </a:lnTo>
                  <a:lnTo>
                    <a:pt x="5285" y="7559"/>
                  </a:lnTo>
                  <a:lnTo>
                    <a:pt x="5371" y="7126"/>
                  </a:lnTo>
                  <a:lnTo>
                    <a:pt x="5393" y="6714"/>
                  </a:lnTo>
                  <a:lnTo>
                    <a:pt x="5415" y="6303"/>
                  </a:lnTo>
                  <a:lnTo>
                    <a:pt x="5371" y="5913"/>
                  </a:lnTo>
                  <a:lnTo>
                    <a:pt x="5371" y="5870"/>
                  </a:lnTo>
                  <a:lnTo>
                    <a:pt x="5415" y="5762"/>
                  </a:lnTo>
                  <a:lnTo>
                    <a:pt x="5436" y="5653"/>
                  </a:lnTo>
                  <a:lnTo>
                    <a:pt x="5415" y="5545"/>
                  </a:lnTo>
                  <a:lnTo>
                    <a:pt x="5371" y="5437"/>
                  </a:lnTo>
                  <a:lnTo>
                    <a:pt x="5176" y="5112"/>
                  </a:lnTo>
                  <a:lnTo>
                    <a:pt x="4981" y="4787"/>
                  </a:lnTo>
                  <a:lnTo>
                    <a:pt x="4765" y="4484"/>
                  </a:lnTo>
                  <a:lnTo>
                    <a:pt x="4548" y="4181"/>
                  </a:lnTo>
                  <a:lnTo>
                    <a:pt x="4310" y="3899"/>
                  </a:lnTo>
                  <a:lnTo>
                    <a:pt x="4050" y="3618"/>
                  </a:lnTo>
                  <a:lnTo>
                    <a:pt x="3530" y="3076"/>
                  </a:lnTo>
                  <a:lnTo>
                    <a:pt x="3249" y="2665"/>
                  </a:lnTo>
                  <a:lnTo>
                    <a:pt x="3097" y="2405"/>
                  </a:lnTo>
                  <a:lnTo>
                    <a:pt x="2924" y="2188"/>
                  </a:lnTo>
                  <a:lnTo>
                    <a:pt x="2534" y="1755"/>
                  </a:lnTo>
                  <a:lnTo>
                    <a:pt x="2144" y="1322"/>
                  </a:lnTo>
                  <a:lnTo>
                    <a:pt x="1798" y="867"/>
                  </a:lnTo>
                  <a:lnTo>
                    <a:pt x="1711" y="737"/>
                  </a:lnTo>
                  <a:lnTo>
                    <a:pt x="1625" y="651"/>
                  </a:lnTo>
                  <a:lnTo>
                    <a:pt x="1495" y="456"/>
                  </a:lnTo>
                  <a:lnTo>
                    <a:pt x="1386" y="239"/>
                  </a:lnTo>
                  <a:lnTo>
                    <a:pt x="1321" y="152"/>
                  </a:lnTo>
                  <a:lnTo>
                    <a:pt x="1256" y="88"/>
                  </a:lnTo>
                  <a:lnTo>
                    <a:pt x="1192" y="44"/>
                  </a:lnTo>
                  <a:lnTo>
                    <a:pt x="1127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76"/>
            <p:cNvSpPr/>
            <p:nvPr/>
          </p:nvSpPr>
          <p:spPr>
            <a:xfrm>
              <a:off x="8093700" y="2188625"/>
              <a:ext cx="143500" cy="92600"/>
            </a:xfrm>
            <a:custGeom>
              <a:avLst/>
              <a:gdLst/>
              <a:ahLst/>
              <a:cxnLst/>
              <a:rect l="l" t="t" r="r" b="b"/>
              <a:pathLst>
                <a:path w="5740" h="3704" extrusionOk="0">
                  <a:moveTo>
                    <a:pt x="1256" y="0"/>
                  </a:moveTo>
                  <a:lnTo>
                    <a:pt x="1105" y="22"/>
                  </a:lnTo>
                  <a:lnTo>
                    <a:pt x="975" y="108"/>
                  </a:lnTo>
                  <a:lnTo>
                    <a:pt x="932" y="152"/>
                  </a:lnTo>
                  <a:lnTo>
                    <a:pt x="888" y="217"/>
                  </a:lnTo>
                  <a:lnTo>
                    <a:pt x="845" y="282"/>
                  </a:lnTo>
                  <a:lnTo>
                    <a:pt x="845" y="368"/>
                  </a:lnTo>
                  <a:lnTo>
                    <a:pt x="845" y="455"/>
                  </a:lnTo>
                  <a:lnTo>
                    <a:pt x="867" y="541"/>
                  </a:lnTo>
                  <a:lnTo>
                    <a:pt x="932" y="715"/>
                  </a:lnTo>
                  <a:lnTo>
                    <a:pt x="975" y="823"/>
                  </a:lnTo>
                  <a:lnTo>
                    <a:pt x="693" y="1256"/>
                  </a:lnTo>
                  <a:lnTo>
                    <a:pt x="412" y="1711"/>
                  </a:lnTo>
                  <a:lnTo>
                    <a:pt x="304" y="1927"/>
                  </a:lnTo>
                  <a:lnTo>
                    <a:pt x="195" y="2166"/>
                  </a:lnTo>
                  <a:lnTo>
                    <a:pt x="87" y="2404"/>
                  </a:lnTo>
                  <a:lnTo>
                    <a:pt x="22" y="2664"/>
                  </a:lnTo>
                  <a:lnTo>
                    <a:pt x="0" y="2750"/>
                  </a:lnTo>
                  <a:lnTo>
                    <a:pt x="0" y="2837"/>
                  </a:lnTo>
                  <a:lnTo>
                    <a:pt x="22" y="2924"/>
                  </a:lnTo>
                  <a:lnTo>
                    <a:pt x="65" y="3010"/>
                  </a:lnTo>
                  <a:lnTo>
                    <a:pt x="109" y="3075"/>
                  </a:lnTo>
                  <a:lnTo>
                    <a:pt x="174" y="3140"/>
                  </a:lnTo>
                  <a:lnTo>
                    <a:pt x="239" y="3184"/>
                  </a:lnTo>
                  <a:lnTo>
                    <a:pt x="325" y="3227"/>
                  </a:lnTo>
                  <a:lnTo>
                    <a:pt x="737" y="3292"/>
                  </a:lnTo>
                  <a:lnTo>
                    <a:pt x="1148" y="3378"/>
                  </a:lnTo>
                  <a:lnTo>
                    <a:pt x="1949" y="3552"/>
                  </a:lnTo>
                  <a:lnTo>
                    <a:pt x="2361" y="3638"/>
                  </a:lnTo>
                  <a:lnTo>
                    <a:pt x="2772" y="3682"/>
                  </a:lnTo>
                  <a:lnTo>
                    <a:pt x="3184" y="3703"/>
                  </a:lnTo>
                  <a:lnTo>
                    <a:pt x="3595" y="3703"/>
                  </a:lnTo>
                  <a:lnTo>
                    <a:pt x="3812" y="3660"/>
                  </a:lnTo>
                  <a:lnTo>
                    <a:pt x="3985" y="3638"/>
                  </a:lnTo>
                  <a:lnTo>
                    <a:pt x="4180" y="3573"/>
                  </a:lnTo>
                  <a:lnTo>
                    <a:pt x="4353" y="3508"/>
                  </a:lnTo>
                  <a:lnTo>
                    <a:pt x="4505" y="3422"/>
                  </a:lnTo>
                  <a:lnTo>
                    <a:pt x="4657" y="3313"/>
                  </a:lnTo>
                  <a:lnTo>
                    <a:pt x="4808" y="3205"/>
                  </a:lnTo>
                  <a:lnTo>
                    <a:pt x="4938" y="3075"/>
                  </a:lnTo>
                  <a:lnTo>
                    <a:pt x="5176" y="2815"/>
                  </a:lnTo>
                  <a:lnTo>
                    <a:pt x="5393" y="2512"/>
                  </a:lnTo>
                  <a:lnTo>
                    <a:pt x="5566" y="2166"/>
                  </a:lnTo>
                  <a:lnTo>
                    <a:pt x="5718" y="1819"/>
                  </a:lnTo>
                  <a:lnTo>
                    <a:pt x="5739" y="1711"/>
                  </a:lnTo>
                  <a:lnTo>
                    <a:pt x="5739" y="1624"/>
                  </a:lnTo>
                  <a:lnTo>
                    <a:pt x="5718" y="1559"/>
                  </a:lnTo>
                  <a:lnTo>
                    <a:pt x="5696" y="1473"/>
                  </a:lnTo>
                  <a:lnTo>
                    <a:pt x="5631" y="1408"/>
                  </a:lnTo>
                  <a:lnTo>
                    <a:pt x="5566" y="1364"/>
                  </a:lnTo>
                  <a:lnTo>
                    <a:pt x="5415" y="1278"/>
                  </a:lnTo>
                  <a:lnTo>
                    <a:pt x="5198" y="1148"/>
                  </a:lnTo>
                  <a:lnTo>
                    <a:pt x="5003" y="1040"/>
                  </a:lnTo>
                  <a:lnTo>
                    <a:pt x="4765" y="953"/>
                  </a:lnTo>
                  <a:lnTo>
                    <a:pt x="4548" y="888"/>
                  </a:lnTo>
                  <a:lnTo>
                    <a:pt x="4094" y="801"/>
                  </a:lnTo>
                  <a:lnTo>
                    <a:pt x="3617" y="758"/>
                  </a:lnTo>
                  <a:lnTo>
                    <a:pt x="3357" y="715"/>
                  </a:lnTo>
                  <a:lnTo>
                    <a:pt x="3119" y="650"/>
                  </a:lnTo>
                  <a:lnTo>
                    <a:pt x="2643" y="476"/>
                  </a:lnTo>
                  <a:lnTo>
                    <a:pt x="2166" y="303"/>
                  </a:lnTo>
                  <a:lnTo>
                    <a:pt x="1928" y="238"/>
                  </a:lnTo>
                  <a:lnTo>
                    <a:pt x="1668" y="173"/>
                  </a:lnTo>
                  <a:lnTo>
                    <a:pt x="1625" y="108"/>
                  </a:lnTo>
                  <a:lnTo>
                    <a:pt x="1560" y="65"/>
                  </a:lnTo>
                  <a:lnTo>
                    <a:pt x="1495" y="22"/>
                  </a:lnTo>
                  <a:lnTo>
                    <a:pt x="140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76"/>
            <p:cNvSpPr/>
            <p:nvPr/>
          </p:nvSpPr>
          <p:spPr>
            <a:xfrm>
              <a:off x="8246375" y="2165325"/>
              <a:ext cx="167875" cy="92075"/>
            </a:xfrm>
            <a:custGeom>
              <a:avLst/>
              <a:gdLst/>
              <a:ahLst/>
              <a:cxnLst/>
              <a:rect l="l" t="t" r="r" b="b"/>
              <a:pathLst>
                <a:path w="6715" h="3683" extrusionOk="0">
                  <a:moveTo>
                    <a:pt x="1408" y="1"/>
                  </a:moveTo>
                  <a:lnTo>
                    <a:pt x="1278" y="44"/>
                  </a:lnTo>
                  <a:lnTo>
                    <a:pt x="1127" y="109"/>
                  </a:lnTo>
                  <a:lnTo>
                    <a:pt x="1018" y="217"/>
                  </a:lnTo>
                  <a:lnTo>
                    <a:pt x="953" y="326"/>
                  </a:lnTo>
                  <a:lnTo>
                    <a:pt x="910" y="456"/>
                  </a:lnTo>
                  <a:lnTo>
                    <a:pt x="932" y="586"/>
                  </a:lnTo>
                  <a:lnTo>
                    <a:pt x="434" y="1387"/>
                  </a:lnTo>
                  <a:lnTo>
                    <a:pt x="304" y="1430"/>
                  </a:lnTo>
                  <a:lnTo>
                    <a:pt x="195" y="1517"/>
                  </a:lnTo>
                  <a:lnTo>
                    <a:pt x="131" y="1582"/>
                  </a:lnTo>
                  <a:lnTo>
                    <a:pt x="87" y="1647"/>
                  </a:lnTo>
                  <a:lnTo>
                    <a:pt x="44" y="1712"/>
                  </a:lnTo>
                  <a:lnTo>
                    <a:pt x="22" y="1798"/>
                  </a:lnTo>
                  <a:lnTo>
                    <a:pt x="1" y="1907"/>
                  </a:lnTo>
                  <a:lnTo>
                    <a:pt x="1" y="1993"/>
                  </a:lnTo>
                  <a:lnTo>
                    <a:pt x="22" y="2080"/>
                  </a:lnTo>
                  <a:lnTo>
                    <a:pt x="66" y="2145"/>
                  </a:lnTo>
                  <a:lnTo>
                    <a:pt x="131" y="2210"/>
                  </a:lnTo>
                  <a:lnTo>
                    <a:pt x="347" y="2361"/>
                  </a:lnTo>
                  <a:lnTo>
                    <a:pt x="585" y="2470"/>
                  </a:lnTo>
                  <a:lnTo>
                    <a:pt x="845" y="2556"/>
                  </a:lnTo>
                  <a:lnTo>
                    <a:pt x="1127" y="2643"/>
                  </a:lnTo>
                  <a:lnTo>
                    <a:pt x="1668" y="2751"/>
                  </a:lnTo>
                  <a:lnTo>
                    <a:pt x="2188" y="2859"/>
                  </a:lnTo>
                  <a:lnTo>
                    <a:pt x="3162" y="3076"/>
                  </a:lnTo>
                  <a:lnTo>
                    <a:pt x="4159" y="3271"/>
                  </a:lnTo>
                  <a:lnTo>
                    <a:pt x="5155" y="3466"/>
                  </a:lnTo>
                  <a:lnTo>
                    <a:pt x="6129" y="3661"/>
                  </a:lnTo>
                  <a:lnTo>
                    <a:pt x="6238" y="3682"/>
                  </a:lnTo>
                  <a:lnTo>
                    <a:pt x="6346" y="3661"/>
                  </a:lnTo>
                  <a:lnTo>
                    <a:pt x="6433" y="3639"/>
                  </a:lnTo>
                  <a:lnTo>
                    <a:pt x="6519" y="3596"/>
                  </a:lnTo>
                  <a:lnTo>
                    <a:pt x="6606" y="3531"/>
                  </a:lnTo>
                  <a:lnTo>
                    <a:pt x="6649" y="3444"/>
                  </a:lnTo>
                  <a:lnTo>
                    <a:pt x="6692" y="3336"/>
                  </a:lnTo>
                  <a:lnTo>
                    <a:pt x="6714" y="3228"/>
                  </a:lnTo>
                  <a:lnTo>
                    <a:pt x="6714" y="3163"/>
                  </a:lnTo>
                  <a:lnTo>
                    <a:pt x="6671" y="3033"/>
                  </a:lnTo>
                  <a:lnTo>
                    <a:pt x="6606" y="2903"/>
                  </a:lnTo>
                  <a:lnTo>
                    <a:pt x="6498" y="2794"/>
                  </a:lnTo>
                  <a:lnTo>
                    <a:pt x="6368" y="2730"/>
                  </a:lnTo>
                  <a:lnTo>
                    <a:pt x="5978" y="2578"/>
                  </a:lnTo>
                  <a:lnTo>
                    <a:pt x="5610" y="2405"/>
                  </a:lnTo>
                  <a:lnTo>
                    <a:pt x="5566" y="2296"/>
                  </a:lnTo>
                  <a:lnTo>
                    <a:pt x="5501" y="2210"/>
                  </a:lnTo>
                  <a:lnTo>
                    <a:pt x="5415" y="2123"/>
                  </a:lnTo>
                  <a:lnTo>
                    <a:pt x="5285" y="2058"/>
                  </a:lnTo>
                  <a:lnTo>
                    <a:pt x="4830" y="1928"/>
                  </a:lnTo>
                  <a:lnTo>
                    <a:pt x="4137" y="1452"/>
                  </a:lnTo>
                  <a:lnTo>
                    <a:pt x="3466" y="997"/>
                  </a:lnTo>
                  <a:lnTo>
                    <a:pt x="3119" y="759"/>
                  </a:lnTo>
                  <a:lnTo>
                    <a:pt x="2751" y="564"/>
                  </a:lnTo>
                  <a:lnTo>
                    <a:pt x="2383" y="391"/>
                  </a:lnTo>
                  <a:lnTo>
                    <a:pt x="1993" y="239"/>
                  </a:lnTo>
                  <a:lnTo>
                    <a:pt x="1950" y="152"/>
                  </a:lnTo>
                  <a:lnTo>
                    <a:pt x="1885" y="87"/>
                  </a:lnTo>
                  <a:lnTo>
                    <a:pt x="1798" y="44"/>
                  </a:lnTo>
                  <a:lnTo>
                    <a:pt x="1711" y="22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76"/>
            <p:cNvSpPr/>
            <p:nvPr/>
          </p:nvSpPr>
          <p:spPr>
            <a:xfrm>
              <a:off x="7013575" y="1351050"/>
              <a:ext cx="72575" cy="43325"/>
            </a:xfrm>
            <a:custGeom>
              <a:avLst/>
              <a:gdLst/>
              <a:ahLst/>
              <a:cxnLst/>
              <a:rect l="l" t="t" r="r" b="b"/>
              <a:pathLst>
                <a:path w="2903" h="1733" extrusionOk="0">
                  <a:moveTo>
                    <a:pt x="585" y="0"/>
                  </a:moveTo>
                  <a:lnTo>
                    <a:pt x="455" y="43"/>
                  </a:lnTo>
                  <a:lnTo>
                    <a:pt x="325" y="87"/>
                  </a:lnTo>
                  <a:lnTo>
                    <a:pt x="239" y="173"/>
                  </a:lnTo>
                  <a:lnTo>
                    <a:pt x="130" y="260"/>
                  </a:lnTo>
                  <a:lnTo>
                    <a:pt x="65" y="390"/>
                  </a:lnTo>
                  <a:lnTo>
                    <a:pt x="22" y="498"/>
                  </a:lnTo>
                  <a:lnTo>
                    <a:pt x="0" y="628"/>
                  </a:lnTo>
                  <a:lnTo>
                    <a:pt x="0" y="780"/>
                  </a:lnTo>
                  <a:lnTo>
                    <a:pt x="22" y="910"/>
                  </a:lnTo>
                  <a:lnTo>
                    <a:pt x="87" y="1018"/>
                  </a:lnTo>
                  <a:lnTo>
                    <a:pt x="174" y="1126"/>
                  </a:lnTo>
                  <a:lnTo>
                    <a:pt x="260" y="1213"/>
                  </a:lnTo>
                  <a:lnTo>
                    <a:pt x="369" y="1300"/>
                  </a:lnTo>
                  <a:lnTo>
                    <a:pt x="498" y="1343"/>
                  </a:lnTo>
                  <a:lnTo>
                    <a:pt x="888" y="1408"/>
                  </a:lnTo>
                  <a:lnTo>
                    <a:pt x="1278" y="1473"/>
                  </a:lnTo>
                  <a:lnTo>
                    <a:pt x="1668" y="1581"/>
                  </a:lnTo>
                  <a:lnTo>
                    <a:pt x="2036" y="1689"/>
                  </a:lnTo>
                  <a:lnTo>
                    <a:pt x="2166" y="1733"/>
                  </a:lnTo>
                  <a:lnTo>
                    <a:pt x="2296" y="1711"/>
                  </a:lnTo>
                  <a:lnTo>
                    <a:pt x="2448" y="1689"/>
                  </a:lnTo>
                  <a:lnTo>
                    <a:pt x="2556" y="1624"/>
                  </a:lnTo>
                  <a:lnTo>
                    <a:pt x="2664" y="1559"/>
                  </a:lnTo>
                  <a:lnTo>
                    <a:pt x="2751" y="1451"/>
                  </a:lnTo>
                  <a:lnTo>
                    <a:pt x="2837" y="1343"/>
                  </a:lnTo>
                  <a:lnTo>
                    <a:pt x="2881" y="1235"/>
                  </a:lnTo>
                  <a:lnTo>
                    <a:pt x="2902" y="1083"/>
                  </a:lnTo>
                  <a:lnTo>
                    <a:pt x="2881" y="953"/>
                  </a:lnTo>
                  <a:lnTo>
                    <a:pt x="2859" y="823"/>
                  </a:lnTo>
                  <a:lnTo>
                    <a:pt x="2794" y="693"/>
                  </a:lnTo>
                  <a:lnTo>
                    <a:pt x="2707" y="563"/>
                  </a:lnTo>
                  <a:lnTo>
                    <a:pt x="2556" y="455"/>
                  </a:lnTo>
                  <a:lnTo>
                    <a:pt x="2404" y="390"/>
                  </a:lnTo>
                  <a:lnTo>
                    <a:pt x="2014" y="260"/>
                  </a:lnTo>
                  <a:lnTo>
                    <a:pt x="1646" y="173"/>
                  </a:lnTo>
                  <a:lnTo>
                    <a:pt x="1256" y="87"/>
                  </a:lnTo>
                  <a:lnTo>
                    <a:pt x="867" y="22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FD3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76"/>
            <p:cNvSpPr/>
            <p:nvPr/>
          </p:nvSpPr>
          <p:spPr>
            <a:xfrm>
              <a:off x="7165175" y="1257925"/>
              <a:ext cx="49825" cy="68225"/>
            </a:xfrm>
            <a:custGeom>
              <a:avLst/>
              <a:gdLst/>
              <a:ahLst/>
              <a:cxnLst/>
              <a:rect l="l" t="t" r="r" b="b"/>
              <a:pathLst>
                <a:path w="1993" h="2729" extrusionOk="0">
                  <a:moveTo>
                    <a:pt x="737" y="0"/>
                  </a:moveTo>
                  <a:lnTo>
                    <a:pt x="607" y="22"/>
                  </a:lnTo>
                  <a:lnTo>
                    <a:pt x="455" y="44"/>
                  </a:lnTo>
                  <a:lnTo>
                    <a:pt x="347" y="108"/>
                  </a:lnTo>
                  <a:lnTo>
                    <a:pt x="238" y="173"/>
                  </a:lnTo>
                  <a:lnTo>
                    <a:pt x="152" y="282"/>
                  </a:lnTo>
                  <a:lnTo>
                    <a:pt x="65" y="390"/>
                  </a:lnTo>
                  <a:lnTo>
                    <a:pt x="22" y="498"/>
                  </a:lnTo>
                  <a:lnTo>
                    <a:pt x="0" y="650"/>
                  </a:lnTo>
                  <a:lnTo>
                    <a:pt x="0" y="780"/>
                  </a:lnTo>
                  <a:lnTo>
                    <a:pt x="44" y="910"/>
                  </a:lnTo>
                  <a:lnTo>
                    <a:pt x="109" y="1040"/>
                  </a:lnTo>
                  <a:lnTo>
                    <a:pt x="217" y="1191"/>
                  </a:lnTo>
                  <a:lnTo>
                    <a:pt x="325" y="1386"/>
                  </a:lnTo>
                  <a:lnTo>
                    <a:pt x="474" y="1702"/>
                  </a:lnTo>
                  <a:lnTo>
                    <a:pt x="542" y="1906"/>
                  </a:lnTo>
                  <a:lnTo>
                    <a:pt x="672" y="2231"/>
                  </a:lnTo>
                  <a:lnTo>
                    <a:pt x="715" y="2361"/>
                  </a:lnTo>
                  <a:lnTo>
                    <a:pt x="780" y="2469"/>
                  </a:lnTo>
                  <a:lnTo>
                    <a:pt x="866" y="2556"/>
                  </a:lnTo>
                  <a:lnTo>
                    <a:pt x="975" y="2642"/>
                  </a:lnTo>
                  <a:lnTo>
                    <a:pt x="1105" y="2686"/>
                  </a:lnTo>
                  <a:lnTo>
                    <a:pt x="1235" y="2729"/>
                  </a:lnTo>
                  <a:lnTo>
                    <a:pt x="1365" y="2729"/>
                  </a:lnTo>
                  <a:lnTo>
                    <a:pt x="1495" y="2707"/>
                  </a:lnTo>
                  <a:lnTo>
                    <a:pt x="1624" y="2664"/>
                  </a:lnTo>
                  <a:lnTo>
                    <a:pt x="1733" y="2577"/>
                  </a:lnTo>
                  <a:lnTo>
                    <a:pt x="1841" y="2491"/>
                  </a:lnTo>
                  <a:lnTo>
                    <a:pt x="1906" y="2382"/>
                  </a:lnTo>
                  <a:lnTo>
                    <a:pt x="1971" y="2274"/>
                  </a:lnTo>
                  <a:lnTo>
                    <a:pt x="1993" y="2144"/>
                  </a:lnTo>
                  <a:lnTo>
                    <a:pt x="1993" y="1993"/>
                  </a:lnTo>
                  <a:lnTo>
                    <a:pt x="1971" y="1863"/>
                  </a:lnTo>
                  <a:lnTo>
                    <a:pt x="1819" y="1408"/>
                  </a:lnTo>
                  <a:lnTo>
                    <a:pt x="1624" y="975"/>
                  </a:lnTo>
                  <a:lnTo>
                    <a:pt x="1473" y="650"/>
                  </a:lnTo>
                  <a:lnTo>
                    <a:pt x="1278" y="347"/>
                  </a:lnTo>
                  <a:lnTo>
                    <a:pt x="1191" y="238"/>
                  </a:lnTo>
                  <a:lnTo>
                    <a:pt x="1105" y="152"/>
                  </a:lnTo>
                  <a:lnTo>
                    <a:pt x="996" y="87"/>
                  </a:lnTo>
                  <a:lnTo>
                    <a:pt x="866" y="22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2FD3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76"/>
            <p:cNvSpPr/>
            <p:nvPr/>
          </p:nvSpPr>
          <p:spPr>
            <a:xfrm>
              <a:off x="6977300" y="1521050"/>
              <a:ext cx="74725" cy="36300"/>
            </a:xfrm>
            <a:custGeom>
              <a:avLst/>
              <a:gdLst/>
              <a:ahLst/>
              <a:cxnLst/>
              <a:rect l="l" t="t" r="r" b="b"/>
              <a:pathLst>
                <a:path w="2989" h="1452" extrusionOk="0">
                  <a:moveTo>
                    <a:pt x="2318" y="0"/>
                  </a:moveTo>
                  <a:lnTo>
                    <a:pt x="2123" y="22"/>
                  </a:lnTo>
                  <a:lnTo>
                    <a:pt x="2022" y="36"/>
                  </a:lnTo>
                  <a:lnTo>
                    <a:pt x="2022" y="36"/>
                  </a:lnTo>
                  <a:lnTo>
                    <a:pt x="1776" y="65"/>
                  </a:lnTo>
                  <a:lnTo>
                    <a:pt x="1408" y="87"/>
                  </a:lnTo>
                  <a:lnTo>
                    <a:pt x="672" y="87"/>
                  </a:lnTo>
                  <a:lnTo>
                    <a:pt x="542" y="109"/>
                  </a:lnTo>
                  <a:lnTo>
                    <a:pt x="412" y="152"/>
                  </a:lnTo>
                  <a:lnTo>
                    <a:pt x="304" y="217"/>
                  </a:lnTo>
                  <a:lnTo>
                    <a:pt x="195" y="282"/>
                  </a:lnTo>
                  <a:lnTo>
                    <a:pt x="109" y="390"/>
                  </a:lnTo>
                  <a:lnTo>
                    <a:pt x="44" y="520"/>
                  </a:lnTo>
                  <a:lnTo>
                    <a:pt x="0" y="650"/>
                  </a:lnTo>
                  <a:lnTo>
                    <a:pt x="0" y="780"/>
                  </a:lnTo>
                  <a:lnTo>
                    <a:pt x="22" y="910"/>
                  </a:lnTo>
                  <a:lnTo>
                    <a:pt x="65" y="1040"/>
                  </a:lnTo>
                  <a:lnTo>
                    <a:pt x="109" y="1148"/>
                  </a:lnTo>
                  <a:lnTo>
                    <a:pt x="195" y="1256"/>
                  </a:lnTo>
                  <a:lnTo>
                    <a:pt x="304" y="1343"/>
                  </a:lnTo>
                  <a:lnTo>
                    <a:pt x="412" y="1408"/>
                  </a:lnTo>
                  <a:lnTo>
                    <a:pt x="542" y="1430"/>
                  </a:lnTo>
                  <a:lnTo>
                    <a:pt x="672" y="1451"/>
                  </a:lnTo>
                  <a:lnTo>
                    <a:pt x="1127" y="1451"/>
                  </a:lnTo>
                  <a:lnTo>
                    <a:pt x="1581" y="1430"/>
                  </a:lnTo>
                  <a:lnTo>
                    <a:pt x="2036" y="1386"/>
                  </a:lnTo>
                  <a:lnTo>
                    <a:pt x="2491" y="1343"/>
                  </a:lnTo>
                  <a:lnTo>
                    <a:pt x="2599" y="1300"/>
                  </a:lnTo>
                  <a:lnTo>
                    <a:pt x="2729" y="1213"/>
                  </a:lnTo>
                  <a:lnTo>
                    <a:pt x="2816" y="1126"/>
                  </a:lnTo>
                  <a:lnTo>
                    <a:pt x="2902" y="1018"/>
                  </a:lnTo>
                  <a:lnTo>
                    <a:pt x="2946" y="910"/>
                  </a:lnTo>
                  <a:lnTo>
                    <a:pt x="2989" y="758"/>
                  </a:lnTo>
                  <a:lnTo>
                    <a:pt x="2989" y="628"/>
                  </a:lnTo>
                  <a:lnTo>
                    <a:pt x="2967" y="498"/>
                  </a:lnTo>
                  <a:lnTo>
                    <a:pt x="2924" y="368"/>
                  </a:lnTo>
                  <a:lnTo>
                    <a:pt x="2837" y="260"/>
                  </a:lnTo>
                  <a:lnTo>
                    <a:pt x="2751" y="174"/>
                  </a:lnTo>
                  <a:lnTo>
                    <a:pt x="2642" y="87"/>
                  </a:lnTo>
                  <a:lnTo>
                    <a:pt x="2491" y="22"/>
                  </a:lnTo>
                  <a:lnTo>
                    <a:pt x="2318" y="0"/>
                  </a:lnTo>
                  <a:close/>
                </a:path>
              </a:pathLst>
            </a:custGeom>
            <a:solidFill>
              <a:srgbClr val="2FD3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76"/>
            <p:cNvSpPr/>
            <p:nvPr/>
          </p:nvSpPr>
          <p:spPr>
            <a:xfrm>
              <a:off x="7160825" y="1561650"/>
              <a:ext cx="49850" cy="63375"/>
            </a:xfrm>
            <a:custGeom>
              <a:avLst/>
              <a:gdLst/>
              <a:ahLst/>
              <a:cxnLst/>
              <a:rect l="l" t="t" r="r" b="b"/>
              <a:pathLst>
                <a:path w="1994" h="2535" extrusionOk="0">
                  <a:moveTo>
                    <a:pt x="629" y="1"/>
                  </a:moveTo>
                  <a:lnTo>
                    <a:pt x="499" y="44"/>
                  </a:lnTo>
                  <a:lnTo>
                    <a:pt x="369" y="87"/>
                  </a:lnTo>
                  <a:lnTo>
                    <a:pt x="261" y="152"/>
                  </a:lnTo>
                  <a:lnTo>
                    <a:pt x="174" y="239"/>
                  </a:lnTo>
                  <a:lnTo>
                    <a:pt x="88" y="347"/>
                  </a:lnTo>
                  <a:lnTo>
                    <a:pt x="44" y="477"/>
                  </a:lnTo>
                  <a:lnTo>
                    <a:pt x="1" y="607"/>
                  </a:lnTo>
                  <a:lnTo>
                    <a:pt x="1" y="737"/>
                  </a:lnTo>
                  <a:lnTo>
                    <a:pt x="23" y="867"/>
                  </a:lnTo>
                  <a:lnTo>
                    <a:pt x="174" y="1213"/>
                  </a:lnTo>
                  <a:lnTo>
                    <a:pt x="326" y="1560"/>
                  </a:lnTo>
                  <a:lnTo>
                    <a:pt x="521" y="1885"/>
                  </a:lnTo>
                  <a:lnTo>
                    <a:pt x="737" y="2210"/>
                  </a:lnTo>
                  <a:lnTo>
                    <a:pt x="802" y="2318"/>
                  </a:lnTo>
                  <a:lnTo>
                    <a:pt x="911" y="2404"/>
                  </a:lnTo>
                  <a:lnTo>
                    <a:pt x="1019" y="2469"/>
                  </a:lnTo>
                  <a:lnTo>
                    <a:pt x="1127" y="2534"/>
                  </a:lnTo>
                  <a:lnTo>
                    <a:pt x="1409" y="2534"/>
                  </a:lnTo>
                  <a:lnTo>
                    <a:pt x="1539" y="2513"/>
                  </a:lnTo>
                  <a:lnTo>
                    <a:pt x="1647" y="2448"/>
                  </a:lnTo>
                  <a:lnTo>
                    <a:pt x="1755" y="2383"/>
                  </a:lnTo>
                  <a:lnTo>
                    <a:pt x="1863" y="2275"/>
                  </a:lnTo>
                  <a:lnTo>
                    <a:pt x="1928" y="2166"/>
                  </a:lnTo>
                  <a:lnTo>
                    <a:pt x="1972" y="2058"/>
                  </a:lnTo>
                  <a:lnTo>
                    <a:pt x="1993" y="1906"/>
                  </a:lnTo>
                  <a:lnTo>
                    <a:pt x="1993" y="1776"/>
                  </a:lnTo>
                  <a:lnTo>
                    <a:pt x="1972" y="1646"/>
                  </a:lnTo>
                  <a:lnTo>
                    <a:pt x="1907" y="1517"/>
                  </a:lnTo>
                  <a:lnTo>
                    <a:pt x="1733" y="1278"/>
                  </a:lnTo>
                  <a:lnTo>
                    <a:pt x="1582" y="1040"/>
                  </a:lnTo>
                  <a:lnTo>
                    <a:pt x="1452" y="780"/>
                  </a:lnTo>
                  <a:lnTo>
                    <a:pt x="1322" y="499"/>
                  </a:lnTo>
                  <a:lnTo>
                    <a:pt x="1409" y="672"/>
                  </a:lnTo>
                  <a:lnTo>
                    <a:pt x="1344" y="499"/>
                  </a:lnTo>
                  <a:lnTo>
                    <a:pt x="1279" y="390"/>
                  </a:lnTo>
                  <a:lnTo>
                    <a:pt x="1214" y="282"/>
                  </a:lnTo>
                  <a:lnTo>
                    <a:pt x="1127" y="174"/>
                  </a:lnTo>
                  <a:lnTo>
                    <a:pt x="1019" y="109"/>
                  </a:lnTo>
                  <a:lnTo>
                    <a:pt x="911" y="44"/>
                  </a:lnTo>
                  <a:lnTo>
                    <a:pt x="759" y="22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2FD3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76"/>
            <p:cNvSpPr/>
            <p:nvPr/>
          </p:nvSpPr>
          <p:spPr>
            <a:xfrm>
              <a:off x="7242600" y="1448500"/>
              <a:ext cx="88275" cy="43325"/>
            </a:xfrm>
            <a:custGeom>
              <a:avLst/>
              <a:gdLst/>
              <a:ahLst/>
              <a:cxnLst/>
              <a:rect l="l" t="t" r="r" b="b"/>
              <a:pathLst>
                <a:path w="3531" h="1733" extrusionOk="0">
                  <a:moveTo>
                    <a:pt x="542" y="0"/>
                  </a:moveTo>
                  <a:lnTo>
                    <a:pt x="412" y="44"/>
                  </a:lnTo>
                  <a:lnTo>
                    <a:pt x="282" y="130"/>
                  </a:lnTo>
                  <a:lnTo>
                    <a:pt x="195" y="195"/>
                  </a:lnTo>
                  <a:lnTo>
                    <a:pt x="108" y="304"/>
                  </a:lnTo>
                  <a:lnTo>
                    <a:pt x="43" y="412"/>
                  </a:lnTo>
                  <a:lnTo>
                    <a:pt x="0" y="542"/>
                  </a:lnTo>
                  <a:lnTo>
                    <a:pt x="0" y="672"/>
                  </a:lnTo>
                  <a:lnTo>
                    <a:pt x="0" y="823"/>
                  </a:lnTo>
                  <a:lnTo>
                    <a:pt x="43" y="932"/>
                  </a:lnTo>
                  <a:lnTo>
                    <a:pt x="108" y="1062"/>
                  </a:lnTo>
                  <a:lnTo>
                    <a:pt x="195" y="1170"/>
                  </a:lnTo>
                  <a:lnTo>
                    <a:pt x="303" y="1235"/>
                  </a:lnTo>
                  <a:lnTo>
                    <a:pt x="412" y="1300"/>
                  </a:lnTo>
                  <a:lnTo>
                    <a:pt x="542" y="1343"/>
                  </a:lnTo>
                  <a:lnTo>
                    <a:pt x="671" y="1365"/>
                  </a:lnTo>
                  <a:lnTo>
                    <a:pt x="726" y="1365"/>
                  </a:lnTo>
                  <a:lnTo>
                    <a:pt x="1148" y="1430"/>
                  </a:lnTo>
                  <a:lnTo>
                    <a:pt x="1711" y="1538"/>
                  </a:lnTo>
                  <a:lnTo>
                    <a:pt x="2274" y="1646"/>
                  </a:lnTo>
                  <a:lnTo>
                    <a:pt x="2859" y="1733"/>
                  </a:lnTo>
                  <a:lnTo>
                    <a:pt x="2967" y="1711"/>
                  </a:lnTo>
                  <a:lnTo>
                    <a:pt x="3119" y="1668"/>
                  </a:lnTo>
                  <a:lnTo>
                    <a:pt x="3227" y="1603"/>
                  </a:lnTo>
                  <a:lnTo>
                    <a:pt x="3335" y="1516"/>
                  </a:lnTo>
                  <a:lnTo>
                    <a:pt x="3422" y="1430"/>
                  </a:lnTo>
                  <a:lnTo>
                    <a:pt x="3487" y="1300"/>
                  </a:lnTo>
                  <a:lnTo>
                    <a:pt x="3508" y="1170"/>
                  </a:lnTo>
                  <a:lnTo>
                    <a:pt x="3530" y="1040"/>
                  </a:lnTo>
                  <a:lnTo>
                    <a:pt x="3508" y="910"/>
                  </a:lnTo>
                  <a:lnTo>
                    <a:pt x="3487" y="780"/>
                  </a:lnTo>
                  <a:lnTo>
                    <a:pt x="3422" y="672"/>
                  </a:lnTo>
                  <a:lnTo>
                    <a:pt x="3335" y="563"/>
                  </a:lnTo>
                  <a:lnTo>
                    <a:pt x="3227" y="477"/>
                  </a:lnTo>
                  <a:lnTo>
                    <a:pt x="3097" y="433"/>
                  </a:lnTo>
                  <a:lnTo>
                    <a:pt x="2989" y="390"/>
                  </a:lnTo>
                  <a:lnTo>
                    <a:pt x="2859" y="369"/>
                  </a:lnTo>
                  <a:lnTo>
                    <a:pt x="2772" y="347"/>
                  </a:lnTo>
                  <a:lnTo>
                    <a:pt x="2945" y="369"/>
                  </a:lnTo>
                  <a:lnTo>
                    <a:pt x="2382" y="282"/>
                  </a:lnTo>
                  <a:lnTo>
                    <a:pt x="1819" y="195"/>
                  </a:lnTo>
                  <a:lnTo>
                    <a:pt x="1235" y="87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rgbClr val="2FD3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76"/>
            <p:cNvSpPr/>
            <p:nvPr/>
          </p:nvSpPr>
          <p:spPr>
            <a:xfrm>
              <a:off x="7412600" y="1267125"/>
              <a:ext cx="52000" cy="83950"/>
            </a:xfrm>
            <a:custGeom>
              <a:avLst/>
              <a:gdLst/>
              <a:ahLst/>
              <a:cxnLst/>
              <a:rect l="l" t="t" r="r" b="b"/>
              <a:pathLst>
                <a:path w="2080" h="3358" extrusionOk="0">
                  <a:moveTo>
                    <a:pt x="585" y="0"/>
                  </a:moveTo>
                  <a:lnTo>
                    <a:pt x="455" y="44"/>
                  </a:lnTo>
                  <a:lnTo>
                    <a:pt x="325" y="87"/>
                  </a:lnTo>
                  <a:lnTo>
                    <a:pt x="217" y="174"/>
                  </a:lnTo>
                  <a:lnTo>
                    <a:pt x="130" y="260"/>
                  </a:lnTo>
                  <a:lnTo>
                    <a:pt x="65" y="369"/>
                  </a:lnTo>
                  <a:lnTo>
                    <a:pt x="22" y="498"/>
                  </a:lnTo>
                  <a:lnTo>
                    <a:pt x="0" y="693"/>
                  </a:lnTo>
                  <a:lnTo>
                    <a:pt x="22" y="867"/>
                  </a:lnTo>
                  <a:lnTo>
                    <a:pt x="87" y="1018"/>
                  </a:lnTo>
                  <a:lnTo>
                    <a:pt x="228" y="1360"/>
                  </a:lnTo>
                  <a:lnTo>
                    <a:pt x="325" y="1625"/>
                  </a:lnTo>
                  <a:lnTo>
                    <a:pt x="477" y="2036"/>
                  </a:lnTo>
                  <a:lnTo>
                    <a:pt x="628" y="2448"/>
                  </a:lnTo>
                  <a:lnTo>
                    <a:pt x="737" y="2859"/>
                  </a:lnTo>
                  <a:lnTo>
                    <a:pt x="780" y="2989"/>
                  </a:lnTo>
                  <a:lnTo>
                    <a:pt x="867" y="3097"/>
                  </a:lnTo>
                  <a:lnTo>
                    <a:pt x="953" y="3184"/>
                  </a:lnTo>
                  <a:lnTo>
                    <a:pt x="1061" y="3271"/>
                  </a:lnTo>
                  <a:lnTo>
                    <a:pt x="1191" y="3314"/>
                  </a:lnTo>
                  <a:lnTo>
                    <a:pt x="1321" y="3357"/>
                  </a:lnTo>
                  <a:lnTo>
                    <a:pt x="1451" y="3357"/>
                  </a:lnTo>
                  <a:lnTo>
                    <a:pt x="1581" y="3335"/>
                  </a:lnTo>
                  <a:lnTo>
                    <a:pt x="1711" y="3271"/>
                  </a:lnTo>
                  <a:lnTo>
                    <a:pt x="1819" y="3206"/>
                  </a:lnTo>
                  <a:lnTo>
                    <a:pt x="1906" y="3119"/>
                  </a:lnTo>
                  <a:lnTo>
                    <a:pt x="1993" y="3011"/>
                  </a:lnTo>
                  <a:lnTo>
                    <a:pt x="2036" y="2902"/>
                  </a:lnTo>
                  <a:lnTo>
                    <a:pt x="2079" y="2772"/>
                  </a:lnTo>
                  <a:lnTo>
                    <a:pt x="2079" y="2642"/>
                  </a:lnTo>
                  <a:lnTo>
                    <a:pt x="2058" y="2491"/>
                  </a:lnTo>
                  <a:lnTo>
                    <a:pt x="1884" y="1949"/>
                  </a:lnTo>
                  <a:lnTo>
                    <a:pt x="1690" y="1408"/>
                  </a:lnTo>
                  <a:lnTo>
                    <a:pt x="1495" y="867"/>
                  </a:lnTo>
                  <a:lnTo>
                    <a:pt x="1256" y="347"/>
                  </a:lnTo>
                  <a:lnTo>
                    <a:pt x="1191" y="239"/>
                  </a:lnTo>
                  <a:lnTo>
                    <a:pt x="1083" y="152"/>
                  </a:lnTo>
                  <a:lnTo>
                    <a:pt x="975" y="65"/>
                  </a:lnTo>
                  <a:lnTo>
                    <a:pt x="845" y="22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FD3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76"/>
            <p:cNvSpPr/>
            <p:nvPr/>
          </p:nvSpPr>
          <p:spPr>
            <a:xfrm>
              <a:off x="7217675" y="1768475"/>
              <a:ext cx="88275" cy="42800"/>
            </a:xfrm>
            <a:custGeom>
              <a:avLst/>
              <a:gdLst/>
              <a:ahLst/>
              <a:cxnLst/>
              <a:rect l="l" t="t" r="r" b="b"/>
              <a:pathLst>
                <a:path w="3531" h="1712" extrusionOk="0">
                  <a:moveTo>
                    <a:pt x="2751" y="0"/>
                  </a:moveTo>
                  <a:lnTo>
                    <a:pt x="2621" y="22"/>
                  </a:lnTo>
                  <a:lnTo>
                    <a:pt x="2513" y="87"/>
                  </a:lnTo>
                  <a:lnTo>
                    <a:pt x="2334" y="168"/>
                  </a:lnTo>
                  <a:lnTo>
                    <a:pt x="2253" y="195"/>
                  </a:lnTo>
                  <a:lnTo>
                    <a:pt x="2080" y="239"/>
                  </a:lnTo>
                  <a:lnTo>
                    <a:pt x="1752" y="312"/>
                  </a:lnTo>
                  <a:lnTo>
                    <a:pt x="1752" y="312"/>
                  </a:lnTo>
                  <a:lnTo>
                    <a:pt x="1560" y="325"/>
                  </a:lnTo>
                  <a:lnTo>
                    <a:pt x="1279" y="347"/>
                  </a:lnTo>
                  <a:lnTo>
                    <a:pt x="672" y="347"/>
                  </a:lnTo>
                  <a:lnTo>
                    <a:pt x="542" y="369"/>
                  </a:lnTo>
                  <a:lnTo>
                    <a:pt x="412" y="412"/>
                  </a:lnTo>
                  <a:lnTo>
                    <a:pt x="304" y="477"/>
                  </a:lnTo>
                  <a:lnTo>
                    <a:pt x="196" y="542"/>
                  </a:lnTo>
                  <a:lnTo>
                    <a:pt x="109" y="650"/>
                  </a:lnTo>
                  <a:lnTo>
                    <a:pt x="44" y="758"/>
                  </a:lnTo>
                  <a:lnTo>
                    <a:pt x="1" y="888"/>
                  </a:lnTo>
                  <a:lnTo>
                    <a:pt x="1" y="1040"/>
                  </a:lnTo>
                  <a:lnTo>
                    <a:pt x="1" y="1170"/>
                  </a:lnTo>
                  <a:lnTo>
                    <a:pt x="44" y="1300"/>
                  </a:lnTo>
                  <a:lnTo>
                    <a:pt x="109" y="1408"/>
                  </a:lnTo>
                  <a:lnTo>
                    <a:pt x="196" y="1516"/>
                  </a:lnTo>
                  <a:lnTo>
                    <a:pt x="304" y="1603"/>
                  </a:lnTo>
                  <a:lnTo>
                    <a:pt x="412" y="1646"/>
                  </a:lnTo>
                  <a:lnTo>
                    <a:pt x="542" y="1690"/>
                  </a:lnTo>
                  <a:lnTo>
                    <a:pt x="672" y="1711"/>
                  </a:lnTo>
                  <a:lnTo>
                    <a:pt x="1322" y="1690"/>
                  </a:lnTo>
                  <a:lnTo>
                    <a:pt x="1647" y="1690"/>
                  </a:lnTo>
                  <a:lnTo>
                    <a:pt x="1972" y="1646"/>
                  </a:lnTo>
                  <a:lnTo>
                    <a:pt x="2275" y="1581"/>
                  </a:lnTo>
                  <a:lnTo>
                    <a:pt x="2600" y="1516"/>
                  </a:lnTo>
                  <a:lnTo>
                    <a:pt x="2903" y="1408"/>
                  </a:lnTo>
                  <a:lnTo>
                    <a:pt x="3184" y="1257"/>
                  </a:lnTo>
                  <a:lnTo>
                    <a:pt x="3293" y="1170"/>
                  </a:lnTo>
                  <a:lnTo>
                    <a:pt x="3379" y="1083"/>
                  </a:lnTo>
                  <a:lnTo>
                    <a:pt x="3466" y="975"/>
                  </a:lnTo>
                  <a:lnTo>
                    <a:pt x="3509" y="845"/>
                  </a:lnTo>
                  <a:lnTo>
                    <a:pt x="3531" y="715"/>
                  </a:lnTo>
                  <a:lnTo>
                    <a:pt x="3531" y="564"/>
                  </a:lnTo>
                  <a:lnTo>
                    <a:pt x="3488" y="455"/>
                  </a:lnTo>
                  <a:lnTo>
                    <a:pt x="3444" y="325"/>
                  </a:lnTo>
                  <a:lnTo>
                    <a:pt x="3358" y="217"/>
                  </a:lnTo>
                  <a:lnTo>
                    <a:pt x="3249" y="130"/>
                  </a:lnTo>
                  <a:lnTo>
                    <a:pt x="3141" y="65"/>
                  </a:lnTo>
                  <a:lnTo>
                    <a:pt x="3011" y="22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2FD3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76"/>
            <p:cNvSpPr/>
            <p:nvPr/>
          </p:nvSpPr>
          <p:spPr>
            <a:xfrm>
              <a:off x="7444000" y="1543775"/>
              <a:ext cx="40625" cy="63375"/>
            </a:xfrm>
            <a:custGeom>
              <a:avLst/>
              <a:gdLst/>
              <a:ahLst/>
              <a:cxnLst/>
              <a:rect l="l" t="t" r="r" b="b"/>
              <a:pathLst>
                <a:path w="1625" h="2535" extrusionOk="0">
                  <a:moveTo>
                    <a:pt x="628" y="1"/>
                  </a:moveTo>
                  <a:lnTo>
                    <a:pt x="499" y="23"/>
                  </a:lnTo>
                  <a:lnTo>
                    <a:pt x="390" y="66"/>
                  </a:lnTo>
                  <a:lnTo>
                    <a:pt x="282" y="131"/>
                  </a:lnTo>
                  <a:lnTo>
                    <a:pt x="174" y="217"/>
                  </a:lnTo>
                  <a:lnTo>
                    <a:pt x="109" y="326"/>
                  </a:lnTo>
                  <a:lnTo>
                    <a:pt x="44" y="456"/>
                  </a:lnTo>
                  <a:lnTo>
                    <a:pt x="22" y="586"/>
                  </a:lnTo>
                  <a:lnTo>
                    <a:pt x="0" y="716"/>
                  </a:lnTo>
                  <a:lnTo>
                    <a:pt x="22" y="867"/>
                  </a:lnTo>
                  <a:lnTo>
                    <a:pt x="304" y="2037"/>
                  </a:lnTo>
                  <a:lnTo>
                    <a:pt x="347" y="2167"/>
                  </a:lnTo>
                  <a:lnTo>
                    <a:pt x="412" y="2275"/>
                  </a:lnTo>
                  <a:lnTo>
                    <a:pt x="520" y="2361"/>
                  </a:lnTo>
                  <a:lnTo>
                    <a:pt x="607" y="2448"/>
                  </a:lnTo>
                  <a:lnTo>
                    <a:pt x="737" y="2491"/>
                  </a:lnTo>
                  <a:lnTo>
                    <a:pt x="867" y="2535"/>
                  </a:lnTo>
                  <a:lnTo>
                    <a:pt x="1018" y="2535"/>
                  </a:lnTo>
                  <a:lnTo>
                    <a:pt x="1148" y="2513"/>
                  </a:lnTo>
                  <a:lnTo>
                    <a:pt x="1256" y="2470"/>
                  </a:lnTo>
                  <a:lnTo>
                    <a:pt x="1365" y="2405"/>
                  </a:lnTo>
                  <a:lnTo>
                    <a:pt x="1473" y="2318"/>
                  </a:lnTo>
                  <a:lnTo>
                    <a:pt x="1538" y="2210"/>
                  </a:lnTo>
                  <a:lnTo>
                    <a:pt x="1603" y="2080"/>
                  </a:lnTo>
                  <a:lnTo>
                    <a:pt x="1625" y="1950"/>
                  </a:lnTo>
                  <a:lnTo>
                    <a:pt x="1625" y="1820"/>
                  </a:lnTo>
                  <a:lnTo>
                    <a:pt x="1625" y="1668"/>
                  </a:lnTo>
                  <a:lnTo>
                    <a:pt x="1343" y="499"/>
                  </a:lnTo>
                  <a:lnTo>
                    <a:pt x="1300" y="369"/>
                  </a:lnTo>
                  <a:lnTo>
                    <a:pt x="1235" y="261"/>
                  </a:lnTo>
                  <a:lnTo>
                    <a:pt x="1127" y="174"/>
                  </a:lnTo>
                  <a:lnTo>
                    <a:pt x="1040" y="88"/>
                  </a:lnTo>
                  <a:lnTo>
                    <a:pt x="910" y="44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2FD3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76"/>
            <p:cNvSpPr/>
            <p:nvPr/>
          </p:nvSpPr>
          <p:spPr>
            <a:xfrm>
              <a:off x="7307550" y="1372150"/>
              <a:ext cx="1128900" cy="924775"/>
            </a:xfrm>
            <a:custGeom>
              <a:avLst/>
              <a:gdLst/>
              <a:ahLst/>
              <a:cxnLst/>
              <a:rect l="l" t="t" r="r" b="b"/>
              <a:pathLst>
                <a:path w="45156" h="36991" extrusionOk="0">
                  <a:moveTo>
                    <a:pt x="12822" y="456"/>
                  </a:moveTo>
                  <a:lnTo>
                    <a:pt x="13017" y="499"/>
                  </a:lnTo>
                  <a:lnTo>
                    <a:pt x="13211" y="564"/>
                  </a:lnTo>
                  <a:lnTo>
                    <a:pt x="13493" y="694"/>
                  </a:lnTo>
                  <a:lnTo>
                    <a:pt x="13775" y="845"/>
                  </a:lnTo>
                  <a:lnTo>
                    <a:pt x="14316" y="1192"/>
                  </a:lnTo>
                  <a:lnTo>
                    <a:pt x="14749" y="1473"/>
                  </a:lnTo>
                  <a:lnTo>
                    <a:pt x="15161" y="1798"/>
                  </a:lnTo>
                  <a:lnTo>
                    <a:pt x="16005" y="2426"/>
                  </a:lnTo>
                  <a:lnTo>
                    <a:pt x="16806" y="3098"/>
                  </a:lnTo>
                  <a:lnTo>
                    <a:pt x="17608" y="3769"/>
                  </a:lnTo>
                  <a:lnTo>
                    <a:pt x="18799" y="4809"/>
                  </a:lnTo>
                  <a:lnTo>
                    <a:pt x="19990" y="5870"/>
                  </a:lnTo>
                  <a:lnTo>
                    <a:pt x="21159" y="6953"/>
                  </a:lnTo>
                  <a:lnTo>
                    <a:pt x="22307" y="8035"/>
                  </a:lnTo>
                  <a:lnTo>
                    <a:pt x="23455" y="9140"/>
                  </a:lnTo>
                  <a:lnTo>
                    <a:pt x="24581" y="10266"/>
                  </a:lnTo>
                  <a:lnTo>
                    <a:pt x="26812" y="12518"/>
                  </a:lnTo>
                  <a:lnTo>
                    <a:pt x="28090" y="13818"/>
                  </a:lnTo>
                  <a:lnTo>
                    <a:pt x="29324" y="15117"/>
                  </a:lnTo>
                  <a:lnTo>
                    <a:pt x="30580" y="16438"/>
                  </a:lnTo>
                  <a:lnTo>
                    <a:pt x="31815" y="17759"/>
                  </a:lnTo>
                  <a:lnTo>
                    <a:pt x="33027" y="19102"/>
                  </a:lnTo>
                  <a:lnTo>
                    <a:pt x="34240" y="20445"/>
                  </a:lnTo>
                  <a:lnTo>
                    <a:pt x="35453" y="21809"/>
                  </a:lnTo>
                  <a:lnTo>
                    <a:pt x="36622" y="23173"/>
                  </a:lnTo>
                  <a:lnTo>
                    <a:pt x="38463" y="25317"/>
                  </a:lnTo>
                  <a:lnTo>
                    <a:pt x="39373" y="26422"/>
                  </a:lnTo>
                  <a:lnTo>
                    <a:pt x="40261" y="27526"/>
                  </a:lnTo>
                  <a:lnTo>
                    <a:pt x="41127" y="28653"/>
                  </a:lnTo>
                  <a:lnTo>
                    <a:pt x="41950" y="29800"/>
                  </a:lnTo>
                  <a:lnTo>
                    <a:pt x="42751" y="30970"/>
                  </a:lnTo>
                  <a:lnTo>
                    <a:pt x="43141" y="31555"/>
                  </a:lnTo>
                  <a:lnTo>
                    <a:pt x="43509" y="32161"/>
                  </a:lnTo>
                  <a:lnTo>
                    <a:pt x="43877" y="32767"/>
                  </a:lnTo>
                  <a:lnTo>
                    <a:pt x="44072" y="33092"/>
                  </a:lnTo>
                  <a:lnTo>
                    <a:pt x="44245" y="33439"/>
                  </a:lnTo>
                  <a:lnTo>
                    <a:pt x="44397" y="33785"/>
                  </a:lnTo>
                  <a:lnTo>
                    <a:pt x="44527" y="34132"/>
                  </a:lnTo>
                  <a:lnTo>
                    <a:pt x="44635" y="34478"/>
                  </a:lnTo>
                  <a:lnTo>
                    <a:pt x="44700" y="34803"/>
                  </a:lnTo>
                  <a:lnTo>
                    <a:pt x="44722" y="35020"/>
                  </a:lnTo>
                  <a:lnTo>
                    <a:pt x="44700" y="35193"/>
                  </a:lnTo>
                  <a:lnTo>
                    <a:pt x="44635" y="35323"/>
                  </a:lnTo>
                  <a:lnTo>
                    <a:pt x="44527" y="35474"/>
                  </a:lnTo>
                  <a:lnTo>
                    <a:pt x="44419" y="35583"/>
                  </a:lnTo>
                  <a:lnTo>
                    <a:pt x="44310" y="35691"/>
                  </a:lnTo>
                  <a:lnTo>
                    <a:pt x="44072" y="35843"/>
                  </a:lnTo>
                  <a:lnTo>
                    <a:pt x="43812" y="35972"/>
                  </a:lnTo>
                  <a:lnTo>
                    <a:pt x="43531" y="36081"/>
                  </a:lnTo>
                  <a:lnTo>
                    <a:pt x="43076" y="36232"/>
                  </a:lnTo>
                  <a:lnTo>
                    <a:pt x="42600" y="36341"/>
                  </a:lnTo>
                  <a:lnTo>
                    <a:pt x="42101" y="36427"/>
                  </a:lnTo>
                  <a:lnTo>
                    <a:pt x="41625" y="36471"/>
                  </a:lnTo>
                  <a:lnTo>
                    <a:pt x="41127" y="36514"/>
                  </a:lnTo>
                  <a:lnTo>
                    <a:pt x="40629" y="36536"/>
                  </a:lnTo>
                  <a:lnTo>
                    <a:pt x="39654" y="36536"/>
                  </a:lnTo>
                  <a:lnTo>
                    <a:pt x="38961" y="36514"/>
                  </a:lnTo>
                  <a:lnTo>
                    <a:pt x="38247" y="36492"/>
                  </a:lnTo>
                  <a:lnTo>
                    <a:pt x="36817" y="36384"/>
                  </a:lnTo>
                  <a:lnTo>
                    <a:pt x="35410" y="36232"/>
                  </a:lnTo>
                  <a:lnTo>
                    <a:pt x="34002" y="36059"/>
                  </a:lnTo>
                  <a:lnTo>
                    <a:pt x="32248" y="35799"/>
                  </a:lnTo>
                  <a:lnTo>
                    <a:pt x="30515" y="35518"/>
                  </a:lnTo>
                  <a:lnTo>
                    <a:pt x="28761" y="35193"/>
                  </a:lnTo>
                  <a:lnTo>
                    <a:pt x="27028" y="34846"/>
                  </a:lnTo>
                  <a:lnTo>
                    <a:pt x="25296" y="34478"/>
                  </a:lnTo>
                  <a:lnTo>
                    <a:pt x="23585" y="34088"/>
                  </a:lnTo>
                  <a:lnTo>
                    <a:pt x="21874" y="33655"/>
                  </a:lnTo>
                  <a:lnTo>
                    <a:pt x="20163" y="33244"/>
                  </a:lnTo>
                  <a:lnTo>
                    <a:pt x="18517" y="32811"/>
                  </a:lnTo>
                  <a:lnTo>
                    <a:pt x="16893" y="32377"/>
                  </a:lnTo>
                  <a:lnTo>
                    <a:pt x="15247" y="31923"/>
                  </a:lnTo>
                  <a:lnTo>
                    <a:pt x="13623" y="31446"/>
                  </a:lnTo>
                  <a:lnTo>
                    <a:pt x="11999" y="30948"/>
                  </a:lnTo>
                  <a:lnTo>
                    <a:pt x="10396" y="30428"/>
                  </a:lnTo>
                  <a:lnTo>
                    <a:pt x="8794" y="29887"/>
                  </a:lnTo>
                  <a:lnTo>
                    <a:pt x="7191" y="29324"/>
                  </a:lnTo>
                  <a:lnTo>
                    <a:pt x="6065" y="28891"/>
                  </a:lnTo>
                  <a:lnTo>
                    <a:pt x="4939" y="28458"/>
                  </a:lnTo>
                  <a:lnTo>
                    <a:pt x="3834" y="27981"/>
                  </a:lnTo>
                  <a:lnTo>
                    <a:pt x="2730" y="27483"/>
                  </a:lnTo>
                  <a:lnTo>
                    <a:pt x="2145" y="27202"/>
                  </a:lnTo>
                  <a:lnTo>
                    <a:pt x="1842" y="27028"/>
                  </a:lnTo>
                  <a:lnTo>
                    <a:pt x="1539" y="26855"/>
                  </a:lnTo>
                  <a:lnTo>
                    <a:pt x="1235" y="26682"/>
                  </a:lnTo>
                  <a:lnTo>
                    <a:pt x="975" y="26487"/>
                  </a:lnTo>
                  <a:lnTo>
                    <a:pt x="737" y="26270"/>
                  </a:lnTo>
                  <a:lnTo>
                    <a:pt x="542" y="26054"/>
                  </a:lnTo>
                  <a:lnTo>
                    <a:pt x="456" y="25924"/>
                  </a:lnTo>
                  <a:lnTo>
                    <a:pt x="434" y="25837"/>
                  </a:lnTo>
                  <a:lnTo>
                    <a:pt x="456" y="25621"/>
                  </a:lnTo>
                  <a:lnTo>
                    <a:pt x="521" y="25361"/>
                  </a:lnTo>
                  <a:lnTo>
                    <a:pt x="586" y="25079"/>
                  </a:lnTo>
                  <a:lnTo>
                    <a:pt x="694" y="24776"/>
                  </a:lnTo>
                  <a:lnTo>
                    <a:pt x="910" y="24191"/>
                  </a:lnTo>
                  <a:lnTo>
                    <a:pt x="1105" y="23671"/>
                  </a:lnTo>
                  <a:lnTo>
                    <a:pt x="1409" y="22935"/>
                  </a:lnTo>
                  <a:lnTo>
                    <a:pt x="1733" y="22199"/>
                  </a:lnTo>
                  <a:lnTo>
                    <a:pt x="2058" y="21484"/>
                  </a:lnTo>
                  <a:lnTo>
                    <a:pt x="2405" y="20770"/>
                  </a:lnTo>
                  <a:lnTo>
                    <a:pt x="3119" y="19340"/>
                  </a:lnTo>
                  <a:lnTo>
                    <a:pt x="3812" y="17889"/>
                  </a:lnTo>
                  <a:lnTo>
                    <a:pt x="4549" y="16395"/>
                  </a:lnTo>
                  <a:lnTo>
                    <a:pt x="5307" y="14901"/>
                  </a:lnTo>
                  <a:lnTo>
                    <a:pt x="6108" y="13428"/>
                  </a:lnTo>
                  <a:lnTo>
                    <a:pt x="6909" y="11955"/>
                  </a:lnTo>
                  <a:lnTo>
                    <a:pt x="7732" y="10483"/>
                  </a:lnTo>
                  <a:lnTo>
                    <a:pt x="8534" y="8988"/>
                  </a:lnTo>
                  <a:lnTo>
                    <a:pt x="8923" y="8252"/>
                  </a:lnTo>
                  <a:lnTo>
                    <a:pt x="9292" y="7494"/>
                  </a:lnTo>
                  <a:lnTo>
                    <a:pt x="9660" y="6736"/>
                  </a:lnTo>
                  <a:lnTo>
                    <a:pt x="10006" y="5956"/>
                  </a:lnTo>
                  <a:lnTo>
                    <a:pt x="10613" y="4527"/>
                  </a:lnTo>
                  <a:lnTo>
                    <a:pt x="10938" y="3812"/>
                  </a:lnTo>
                  <a:lnTo>
                    <a:pt x="11262" y="3098"/>
                  </a:lnTo>
                  <a:lnTo>
                    <a:pt x="11587" y="2405"/>
                  </a:lnTo>
                  <a:lnTo>
                    <a:pt x="11955" y="1712"/>
                  </a:lnTo>
                  <a:lnTo>
                    <a:pt x="12345" y="1040"/>
                  </a:lnTo>
                  <a:lnTo>
                    <a:pt x="12704" y="456"/>
                  </a:lnTo>
                  <a:close/>
                  <a:moveTo>
                    <a:pt x="12627" y="1"/>
                  </a:moveTo>
                  <a:lnTo>
                    <a:pt x="12540" y="22"/>
                  </a:lnTo>
                  <a:lnTo>
                    <a:pt x="12432" y="66"/>
                  </a:lnTo>
                  <a:lnTo>
                    <a:pt x="12432" y="66"/>
                  </a:lnTo>
                  <a:lnTo>
                    <a:pt x="12432" y="66"/>
                  </a:lnTo>
                  <a:lnTo>
                    <a:pt x="12367" y="131"/>
                  </a:lnTo>
                  <a:lnTo>
                    <a:pt x="12324" y="196"/>
                  </a:lnTo>
                  <a:lnTo>
                    <a:pt x="12324" y="222"/>
                  </a:lnTo>
                  <a:lnTo>
                    <a:pt x="11934" y="845"/>
                  </a:lnTo>
                  <a:lnTo>
                    <a:pt x="11522" y="1560"/>
                  </a:lnTo>
                  <a:lnTo>
                    <a:pt x="11154" y="2275"/>
                  </a:lnTo>
                  <a:lnTo>
                    <a:pt x="10808" y="3011"/>
                  </a:lnTo>
                  <a:lnTo>
                    <a:pt x="10136" y="4505"/>
                  </a:lnTo>
                  <a:lnTo>
                    <a:pt x="9487" y="6021"/>
                  </a:lnTo>
                  <a:lnTo>
                    <a:pt x="9140" y="6801"/>
                  </a:lnTo>
                  <a:lnTo>
                    <a:pt x="8750" y="7581"/>
                  </a:lnTo>
                  <a:lnTo>
                    <a:pt x="8360" y="8360"/>
                  </a:lnTo>
                  <a:lnTo>
                    <a:pt x="7949" y="9140"/>
                  </a:lnTo>
                  <a:lnTo>
                    <a:pt x="7104" y="10656"/>
                  </a:lnTo>
                  <a:lnTo>
                    <a:pt x="6260" y="12172"/>
                  </a:lnTo>
                  <a:lnTo>
                    <a:pt x="5458" y="13688"/>
                  </a:lnTo>
                  <a:lnTo>
                    <a:pt x="4657" y="15204"/>
                  </a:lnTo>
                  <a:lnTo>
                    <a:pt x="3899" y="16741"/>
                  </a:lnTo>
                  <a:lnTo>
                    <a:pt x="3141" y="18301"/>
                  </a:lnTo>
                  <a:lnTo>
                    <a:pt x="2426" y="19730"/>
                  </a:lnTo>
                  <a:lnTo>
                    <a:pt x="1712" y="21181"/>
                  </a:lnTo>
                  <a:lnTo>
                    <a:pt x="1365" y="21896"/>
                  </a:lnTo>
                  <a:lnTo>
                    <a:pt x="1040" y="22632"/>
                  </a:lnTo>
                  <a:lnTo>
                    <a:pt x="737" y="23368"/>
                  </a:lnTo>
                  <a:lnTo>
                    <a:pt x="456" y="24126"/>
                  </a:lnTo>
                  <a:lnTo>
                    <a:pt x="217" y="24841"/>
                  </a:lnTo>
                  <a:lnTo>
                    <a:pt x="131" y="25209"/>
                  </a:lnTo>
                  <a:lnTo>
                    <a:pt x="44" y="25577"/>
                  </a:lnTo>
                  <a:lnTo>
                    <a:pt x="1" y="25729"/>
                  </a:lnTo>
                  <a:lnTo>
                    <a:pt x="1" y="25880"/>
                  </a:lnTo>
                  <a:lnTo>
                    <a:pt x="1" y="25989"/>
                  </a:lnTo>
                  <a:lnTo>
                    <a:pt x="44" y="26075"/>
                  </a:lnTo>
                  <a:lnTo>
                    <a:pt x="131" y="26249"/>
                  </a:lnTo>
                  <a:lnTo>
                    <a:pt x="304" y="26465"/>
                  </a:lnTo>
                  <a:lnTo>
                    <a:pt x="499" y="26660"/>
                  </a:lnTo>
                  <a:lnTo>
                    <a:pt x="716" y="26833"/>
                  </a:lnTo>
                  <a:lnTo>
                    <a:pt x="954" y="27007"/>
                  </a:lnTo>
                  <a:lnTo>
                    <a:pt x="1344" y="27267"/>
                  </a:lnTo>
                  <a:lnTo>
                    <a:pt x="1777" y="27505"/>
                  </a:lnTo>
                  <a:lnTo>
                    <a:pt x="2188" y="27721"/>
                  </a:lnTo>
                  <a:lnTo>
                    <a:pt x="2621" y="27938"/>
                  </a:lnTo>
                  <a:lnTo>
                    <a:pt x="3509" y="28349"/>
                  </a:lnTo>
                  <a:lnTo>
                    <a:pt x="4397" y="28718"/>
                  </a:lnTo>
                  <a:lnTo>
                    <a:pt x="5870" y="29302"/>
                  </a:lnTo>
                  <a:lnTo>
                    <a:pt x="7364" y="29865"/>
                  </a:lnTo>
                  <a:lnTo>
                    <a:pt x="8880" y="30407"/>
                  </a:lnTo>
                  <a:lnTo>
                    <a:pt x="10374" y="30905"/>
                  </a:lnTo>
                  <a:lnTo>
                    <a:pt x="11912" y="31381"/>
                  </a:lnTo>
                  <a:lnTo>
                    <a:pt x="13428" y="31858"/>
                  </a:lnTo>
                  <a:lnTo>
                    <a:pt x="14966" y="32291"/>
                  </a:lnTo>
                  <a:lnTo>
                    <a:pt x="16482" y="32724"/>
                  </a:lnTo>
                  <a:lnTo>
                    <a:pt x="18279" y="33222"/>
                  </a:lnTo>
                  <a:lnTo>
                    <a:pt x="20098" y="33699"/>
                  </a:lnTo>
                  <a:lnTo>
                    <a:pt x="21896" y="34153"/>
                  </a:lnTo>
                  <a:lnTo>
                    <a:pt x="23715" y="34565"/>
                  </a:lnTo>
                  <a:lnTo>
                    <a:pt x="25534" y="34976"/>
                  </a:lnTo>
                  <a:lnTo>
                    <a:pt x="27353" y="35366"/>
                  </a:lnTo>
                  <a:lnTo>
                    <a:pt x="29172" y="35713"/>
                  </a:lnTo>
                  <a:lnTo>
                    <a:pt x="31013" y="36059"/>
                  </a:lnTo>
                  <a:lnTo>
                    <a:pt x="32594" y="36297"/>
                  </a:lnTo>
                  <a:lnTo>
                    <a:pt x="34175" y="36536"/>
                  </a:lnTo>
                  <a:lnTo>
                    <a:pt x="35778" y="36730"/>
                  </a:lnTo>
                  <a:lnTo>
                    <a:pt x="37359" y="36882"/>
                  </a:lnTo>
                  <a:lnTo>
                    <a:pt x="38571" y="36947"/>
                  </a:lnTo>
                  <a:lnTo>
                    <a:pt x="39178" y="36990"/>
                  </a:lnTo>
                  <a:lnTo>
                    <a:pt x="40412" y="36990"/>
                  </a:lnTo>
                  <a:lnTo>
                    <a:pt x="41019" y="36969"/>
                  </a:lnTo>
                  <a:lnTo>
                    <a:pt x="41625" y="36925"/>
                  </a:lnTo>
                  <a:lnTo>
                    <a:pt x="42210" y="36839"/>
                  </a:lnTo>
                  <a:lnTo>
                    <a:pt x="42578" y="36795"/>
                  </a:lnTo>
                  <a:lnTo>
                    <a:pt x="42946" y="36730"/>
                  </a:lnTo>
                  <a:lnTo>
                    <a:pt x="43314" y="36644"/>
                  </a:lnTo>
                  <a:lnTo>
                    <a:pt x="43682" y="36536"/>
                  </a:lnTo>
                  <a:lnTo>
                    <a:pt x="44029" y="36384"/>
                  </a:lnTo>
                  <a:lnTo>
                    <a:pt x="44354" y="36211"/>
                  </a:lnTo>
                  <a:lnTo>
                    <a:pt x="44505" y="36102"/>
                  </a:lnTo>
                  <a:lnTo>
                    <a:pt x="44657" y="35994"/>
                  </a:lnTo>
                  <a:lnTo>
                    <a:pt x="44787" y="35864"/>
                  </a:lnTo>
                  <a:lnTo>
                    <a:pt x="44895" y="35734"/>
                  </a:lnTo>
                  <a:lnTo>
                    <a:pt x="44982" y="35604"/>
                  </a:lnTo>
                  <a:lnTo>
                    <a:pt x="45047" y="35496"/>
                  </a:lnTo>
                  <a:lnTo>
                    <a:pt x="45112" y="35366"/>
                  </a:lnTo>
                  <a:lnTo>
                    <a:pt x="45133" y="35236"/>
                  </a:lnTo>
                  <a:lnTo>
                    <a:pt x="45155" y="35106"/>
                  </a:lnTo>
                  <a:lnTo>
                    <a:pt x="45155" y="34976"/>
                  </a:lnTo>
                  <a:lnTo>
                    <a:pt x="45133" y="34695"/>
                  </a:lnTo>
                  <a:lnTo>
                    <a:pt x="45090" y="34413"/>
                  </a:lnTo>
                  <a:lnTo>
                    <a:pt x="45003" y="34153"/>
                  </a:lnTo>
                  <a:lnTo>
                    <a:pt x="44809" y="33634"/>
                  </a:lnTo>
                  <a:lnTo>
                    <a:pt x="44592" y="33179"/>
                  </a:lnTo>
                  <a:lnTo>
                    <a:pt x="44375" y="32724"/>
                  </a:lnTo>
                  <a:lnTo>
                    <a:pt x="44137" y="32291"/>
                  </a:lnTo>
                  <a:lnTo>
                    <a:pt x="43877" y="31858"/>
                  </a:lnTo>
                  <a:lnTo>
                    <a:pt x="43314" y="31013"/>
                  </a:lnTo>
                  <a:lnTo>
                    <a:pt x="42751" y="30190"/>
                  </a:lnTo>
                  <a:lnTo>
                    <a:pt x="41907" y="28999"/>
                  </a:lnTo>
                  <a:lnTo>
                    <a:pt x="41040" y="27830"/>
                  </a:lnTo>
                  <a:lnTo>
                    <a:pt x="40131" y="26682"/>
                  </a:lnTo>
                  <a:lnTo>
                    <a:pt x="39221" y="25556"/>
                  </a:lnTo>
                  <a:lnTo>
                    <a:pt x="38052" y="24170"/>
                  </a:lnTo>
                  <a:lnTo>
                    <a:pt x="36882" y="22762"/>
                  </a:lnTo>
                  <a:lnTo>
                    <a:pt x="35691" y="21398"/>
                  </a:lnTo>
                  <a:lnTo>
                    <a:pt x="34500" y="20033"/>
                  </a:lnTo>
                  <a:lnTo>
                    <a:pt x="33266" y="18690"/>
                  </a:lnTo>
                  <a:lnTo>
                    <a:pt x="32053" y="17348"/>
                  </a:lnTo>
                  <a:lnTo>
                    <a:pt x="30797" y="16027"/>
                  </a:lnTo>
                  <a:lnTo>
                    <a:pt x="29562" y="14706"/>
                  </a:lnTo>
                  <a:lnTo>
                    <a:pt x="27137" y="12193"/>
                  </a:lnTo>
                  <a:lnTo>
                    <a:pt x="25924" y="10959"/>
                  </a:lnTo>
                  <a:lnTo>
                    <a:pt x="24690" y="9746"/>
                  </a:lnTo>
                  <a:lnTo>
                    <a:pt x="23455" y="8512"/>
                  </a:lnTo>
                  <a:lnTo>
                    <a:pt x="22199" y="7321"/>
                  </a:lnTo>
                  <a:lnTo>
                    <a:pt x="20921" y="6130"/>
                  </a:lnTo>
                  <a:lnTo>
                    <a:pt x="19644" y="4960"/>
                  </a:lnTo>
                  <a:lnTo>
                    <a:pt x="18712" y="4116"/>
                  </a:lnTo>
                  <a:lnTo>
                    <a:pt x="17759" y="3293"/>
                  </a:lnTo>
                  <a:lnTo>
                    <a:pt x="16785" y="2470"/>
                  </a:lnTo>
                  <a:lnTo>
                    <a:pt x="15789" y="1690"/>
                  </a:lnTo>
                  <a:lnTo>
                    <a:pt x="15182" y="1235"/>
                  </a:lnTo>
                  <a:lnTo>
                    <a:pt x="14554" y="780"/>
                  </a:lnTo>
                  <a:lnTo>
                    <a:pt x="14229" y="585"/>
                  </a:lnTo>
                  <a:lnTo>
                    <a:pt x="13904" y="391"/>
                  </a:lnTo>
                  <a:lnTo>
                    <a:pt x="13558" y="217"/>
                  </a:lnTo>
                  <a:lnTo>
                    <a:pt x="13211" y="87"/>
                  </a:lnTo>
                  <a:lnTo>
                    <a:pt x="13017" y="22"/>
                  </a:lnTo>
                  <a:lnTo>
                    <a:pt x="1282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76"/>
            <p:cNvSpPr/>
            <p:nvPr/>
          </p:nvSpPr>
          <p:spPr>
            <a:xfrm>
              <a:off x="7095325" y="1700250"/>
              <a:ext cx="222000" cy="306475"/>
            </a:xfrm>
            <a:custGeom>
              <a:avLst/>
              <a:gdLst/>
              <a:ahLst/>
              <a:cxnLst/>
              <a:rect l="l" t="t" r="r" b="b"/>
              <a:pathLst>
                <a:path w="8880" h="12259" extrusionOk="0">
                  <a:moveTo>
                    <a:pt x="3227" y="1"/>
                  </a:moveTo>
                  <a:lnTo>
                    <a:pt x="3162" y="22"/>
                  </a:lnTo>
                  <a:lnTo>
                    <a:pt x="3097" y="109"/>
                  </a:lnTo>
                  <a:lnTo>
                    <a:pt x="2989" y="347"/>
                  </a:lnTo>
                  <a:lnTo>
                    <a:pt x="2859" y="585"/>
                  </a:lnTo>
                  <a:lnTo>
                    <a:pt x="2556" y="1040"/>
                  </a:lnTo>
                  <a:lnTo>
                    <a:pt x="2231" y="1473"/>
                  </a:lnTo>
                  <a:lnTo>
                    <a:pt x="1863" y="1885"/>
                  </a:lnTo>
                  <a:lnTo>
                    <a:pt x="1516" y="2275"/>
                  </a:lnTo>
                  <a:lnTo>
                    <a:pt x="1170" y="2708"/>
                  </a:lnTo>
                  <a:lnTo>
                    <a:pt x="845" y="3141"/>
                  </a:lnTo>
                  <a:lnTo>
                    <a:pt x="694" y="3357"/>
                  </a:lnTo>
                  <a:lnTo>
                    <a:pt x="564" y="3596"/>
                  </a:lnTo>
                  <a:lnTo>
                    <a:pt x="434" y="3812"/>
                  </a:lnTo>
                  <a:lnTo>
                    <a:pt x="325" y="4050"/>
                  </a:lnTo>
                  <a:lnTo>
                    <a:pt x="239" y="4289"/>
                  </a:lnTo>
                  <a:lnTo>
                    <a:pt x="174" y="4527"/>
                  </a:lnTo>
                  <a:lnTo>
                    <a:pt x="109" y="4765"/>
                  </a:lnTo>
                  <a:lnTo>
                    <a:pt x="65" y="5025"/>
                  </a:lnTo>
                  <a:lnTo>
                    <a:pt x="1" y="5523"/>
                  </a:lnTo>
                  <a:lnTo>
                    <a:pt x="1" y="6021"/>
                  </a:lnTo>
                  <a:lnTo>
                    <a:pt x="22" y="6519"/>
                  </a:lnTo>
                  <a:lnTo>
                    <a:pt x="109" y="7017"/>
                  </a:lnTo>
                  <a:lnTo>
                    <a:pt x="239" y="7516"/>
                  </a:lnTo>
                  <a:lnTo>
                    <a:pt x="369" y="7949"/>
                  </a:lnTo>
                  <a:lnTo>
                    <a:pt x="520" y="8360"/>
                  </a:lnTo>
                  <a:lnTo>
                    <a:pt x="715" y="8772"/>
                  </a:lnTo>
                  <a:lnTo>
                    <a:pt x="932" y="9140"/>
                  </a:lnTo>
                  <a:lnTo>
                    <a:pt x="1192" y="9508"/>
                  </a:lnTo>
                  <a:lnTo>
                    <a:pt x="1452" y="9854"/>
                  </a:lnTo>
                  <a:lnTo>
                    <a:pt x="1776" y="10158"/>
                  </a:lnTo>
                  <a:lnTo>
                    <a:pt x="2123" y="10461"/>
                  </a:lnTo>
                  <a:lnTo>
                    <a:pt x="2469" y="10721"/>
                  </a:lnTo>
                  <a:lnTo>
                    <a:pt x="2838" y="10959"/>
                  </a:lnTo>
                  <a:lnTo>
                    <a:pt x="3206" y="11197"/>
                  </a:lnTo>
                  <a:lnTo>
                    <a:pt x="3617" y="11392"/>
                  </a:lnTo>
                  <a:lnTo>
                    <a:pt x="4007" y="11587"/>
                  </a:lnTo>
                  <a:lnTo>
                    <a:pt x="4418" y="11739"/>
                  </a:lnTo>
                  <a:lnTo>
                    <a:pt x="4830" y="11890"/>
                  </a:lnTo>
                  <a:lnTo>
                    <a:pt x="5263" y="12020"/>
                  </a:lnTo>
                  <a:lnTo>
                    <a:pt x="5696" y="12128"/>
                  </a:lnTo>
                  <a:lnTo>
                    <a:pt x="6129" y="12193"/>
                  </a:lnTo>
                  <a:lnTo>
                    <a:pt x="6584" y="12258"/>
                  </a:lnTo>
                  <a:lnTo>
                    <a:pt x="7039" y="12258"/>
                  </a:lnTo>
                  <a:lnTo>
                    <a:pt x="7494" y="12237"/>
                  </a:lnTo>
                  <a:lnTo>
                    <a:pt x="7927" y="12150"/>
                  </a:lnTo>
                  <a:lnTo>
                    <a:pt x="8143" y="12107"/>
                  </a:lnTo>
                  <a:lnTo>
                    <a:pt x="8360" y="12020"/>
                  </a:lnTo>
                  <a:lnTo>
                    <a:pt x="8555" y="11934"/>
                  </a:lnTo>
                  <a:lnTo>
                    <a:pt x="8771" y="11847"/>
                  </a:lnTo>
                  <a:lnTo>
                    <a:pt x="8836" y="11782"/>
                  </a:lnTo>
                  <a:lnTo>
                    <a:pt x="8880" y="11695"/>
                  </a:lnTo>
                  <a:lnTo>
                    <a:pt x="8880" y="11630"/>
                  </a:lnTo>
                  <a:lnTo>
                    <a:pt x="8836" y="11544"/>
                  </a:lnTo>
                  <a:lnTo>
                    <a:pt x="8793" y="11479"/>
                  </a:lnTo>
                  <a:lnTo>
                    <a:pt x="8706" y="11435"/>
                  </a:lnTo>
                  <a:lnTo>
                    <a:pt x="8620" y="11414"/>
                  </a:lnTo>
                  <a:lnTo>
                    <a:pt x="8533" y="11457"/>
                  </a:lnTo>
                  <a:lnTo>
                    <a:pt x="8187" y="11609"/>
                  </a:lnTo>
                  <a:lnTo>
                    <a:pt x="7819" y="11717"/>
                  </a:lnTo>
                  <a:lnTo>
                    <a:pt x="7450" y="11804"/>
                  </a:lnTo>
                  <a:lnTo>
                    <a:pt x="7061" y="11847"/>
                  </a:lnTo>
                  <a:lnTo>
                    <a:pt x="6671" y="11825"/>
                  </a:lnTo>
                  <a:lnTo>
                    <a:pt x="6281" y="11804"/>
                  </a:lnTo>
                  <a:lnTo>
                    <a:pt x="5891" y="11739"/>
                  </a:lnTo>
                  <a:lnTo>
                    <a:pt x="5501" y="11652"/>
                  </a:lnTo>
                  <a:lnTo>
                    <a:pt x="5090" y="11544"/>
                  </a:lnTo>
                  <a:lnTo>
                    <a:pt x="4722" y="11392"/>
                  </a:lnTo>
                  <a:lnTo>
                    <a:pt x="4332" y="11241"/>
                  </a:lnTo>
                  <a:lnTo>
                    <a:pt x="3964" y="11067"/>
                  </a:lnTo>
                  <a:lnTo>
                    <a:pt x="3617" y="10894"/>
                  </a:lnTo>
                  <a:lnTo>
                    <a:pt x="3271" y="10699"/>
                  </a:lnTo>
                  <a:lnTo>
                    <a:pt x="2967" y="10504"/>
                  </a:lnTo>
                  <a:lnTo>
                    <a:pt x="2664" y="10309"/>
                  </a:lnTo>
                  <a:lnTo>
                    <a:pt x="2318" y="10049"/>
                  </a:lnTo>
                  <a:lnTo>
                    <a:pt x="1993" y="9746"/>
                  </a:lnTo>
                  <a:lnTo>
                    <a:pt x="1733" y="9443"/>
                  </a:lnTo>
                  <a:lnTo>
                    <a:pt x="1473" y="9118"/>
                  </a:lnTo>
                  <a:lnTo>
                    <a:pt x="1257" y="8772"/>
                  </a:lnTo>
                  <a:lnTo>
                    <a:pt x="1040" y="8403"/>
                  </a:lnTo>
                  <a:lnTo>
                    <a:pt x="888" y="8014"/>
                  </a:lnTo>
                  <a:lnTo>
                    <a:pt x="737" y="7602"/>
                  </a:lnTo>
                  <a:lnTo>
                    <a:pt x="607" y="7126"/>
                  </a:lnTo>
                  <a:lnTo>
                    <a:pt x="499" y="6628"/>
                  </a:lnTo>
                  <a:lnTo>
                    <a:pt x="455" y="6151"/>
                  </a:lnTo>
                  <a:lnTo>
                    <a:pt x="455" y="5653"/>
                  </a:lnTo>
                  <a:lnTo>
                    <a:pt x="455" y="5393"/>
                  </a:lnTo>
                  <a:lnTo>
                    <a:pt x="499" y="5155"/>
                  </a:lnTo>
                  <a:lnTo>
                    <a:pt x="542" y="4917"/>
                  </a:lnTo>
                  <a:lnTo>
                    <a:pt x="607" y="4679"/>
                  </a:lnTo>
                  <a:lnTo>
                    <a:pt x="672" y="4440"/>
                  </a:lnTo>
                  <a:lnTo>
                    <a:pt x="758" y="4202"/>
                  </a:lnTo>
                  <a:lnTo>
                    <a:pt x="867" y="3986"/>
                  </a:lnTo>
                  <a:lnTo>
                    <a:pt x="975" y="3747"/>
                  </a:lnTo>
                  <a:lnTo>
                    <a:pt x="1278" y="3314"/>
                  </a:lnTo>
                  <a:lnTo>
                    <a:pt x="1603" y="2881"/>
                  </a:lnTo>
                  <a:lnTo>
                    <a:pt x="1928" y="2491"/>
                  </a:lnTo>
                  <a:lnTo>
                    <a:pt x="2296" y="2080"/>
                  </a:lnTo>
                  <a:lnTo>
                    <a:pt x="2621" y="1668"/>
                  </a:lnTo>
                  <a:lnTo>
                    <a:pt x="2946" y="1257"/>
                  </a:lnTo>
                  <a:lnTo>
                    <a:pt x="3249" y="824"/>
                  </a:lnTo>
                  <a:lnTo>
                    <a:pt x="3379" y="585"/>
                  </a:lnTo>
                  <a:lnTo>
                    <a:pt x="3487" y="347"/>
                  </a:lnTo>
                  <a:lnTo>
                    <a:pt x="3509" y="239"/>
                  </a:lnTo>
                  <a:lnTo>
                    <a:pt x="3509" y="152"/>
                  </a:lnTo>
                  <a:lnTo>
                    <a:pt x="3444" y="87"/>
                  </a:lnTo>
                  <a:lnTo>
                    <a:pt x="3379" y="22"/>
                  </a:lnTo>
                  <a:lnTo>
                    <a:pt x="331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76"/>
            <p:cNvSpPr/>
            <p:nvPr/>
          </p:nvSpPr>
          <p:spPr>
            <a:xfrm>
              <a:off x="6999500" y="1641775"/>
              <a:ext cx="106675" cy="260450"/>
            </a:xfrm>
            <a:custGeom>
              <a:avLst/>
              <a:gdLst/>
              <a:ahLst/>
              <a:cxnLst/>
              <a:rect l="l" t="t" r="r" b="b"/>
              <a:pathLst>
                <a:path w="4267" h="10418" extrusionOk="0">
                  <a:moveTo>
                    <a:pt x="2512" y="1"/>
                  </a:moveTo>
                  <a:lnTo>
                    <a:pt x="2426" y="66"/>
                  </a:lnTo>
                  <a:lnTo>
                    <a:pt x="2383" y="152"/>
                  </a:lnTo>
                  <a:lnTo>
                    <a:pt x="2209" y="564"/>
                  </a:lnTo>
                  <a:lnTo>
                    <a:pt x="2014" y="975"/>
                  </a:lnTo>
                  <a:lnTo>
                    <a:pt x="1625" y="1798"/>
                  </a:lnTo>
                  <a:lnTo>
                    <a:pt x="1213" y="2621"/>
                  </a:lnTo>
                  <a:lnTo>
                    <a:pt x="802" y="3466"/>
                  </a:lnTo>
                  <a:lnTo>
                    <a:pt x="628" y="3877"/>
                  </a:lnTo>
                  <a:lnTo>
                    <a:pt x="455" y="4310"/>
                  </a:lnTo>
                  <a:lnTo>
                    <a:pt x="303" y="4744"/>
                  </a:lnTo>
                  <a:lnTo>
                    <a:pt x="174" y="5177"/>
                  </a:lnTo>
                  <a:lnTo>
                    <a:pt x="87" y="5610"/>
                  </a:lnTo>
                  <a:lnTo>
                    <a:pt x="22" y="6065"/>
                  </a:lnTo>
                  <a:lnTo>
                    <a:pt x="0" y="6519"/>
                  </a:lnTo>
                  <a:lnTo>
                    <a:pt x="22" y="6996"/>
                  </a:lnTo>
                  <a:lnTo>
                    <a:pt x="65" y="7407"/>
                  </a:lnTo>
                  <a:lnTo>
                    <a:pt x="152" y="7797"/>
                  </a:lnTo>
                  <a:lnTo>
                    <a:pt x="260" y="8209"/>
                  </a:lnTo>
                  <a:lnTo>
                    <a:pt x="412" y="8577"/>
                  </a:lnTo>
                  <a:lnTo>
                    <a:pt x="607" y="8945"/>
                  </a:lnTo>
                  <a:lnTo>
                    <a:pt x="845" y="9270"/>
                  </a:lnTo>
                  <a:lnTo>
                    <a:pt x="1105" y="9573"/>
                  </a:lnTo>
                  <a:lnTo>
                    <a:pt x="1256" y="9725"/>
                  </a:lnTo>
                  <a:lnTo>
                    <a:pt x="1430" y="9855"/>
                  </a:lnTo>
                  <a:lnTo>
                    <a:pt x="1733" y="10071"/>
                  </a:lnTo>
                  <a:lnTo>
                    <a:pt x="2079" y="10244"/>
                  </a:lnTo>
                  <a:lnTo>
                    <a:pt x="2253" y="10309"/>
                  </a:lnTo>
                  <a:lnTo>
                    <a:pt x="2426" y="10353"/>
                  </a:lnTo>
                  <a:lnTo>
                    <a:pt x="2599" y="10396"/>
                  </a:lnTo>
                  <a:lnTo>
                    <a:pt x="2772" y="10418"/>
                  </a:lnTo>
                  <a:lnTo>
                    <a:pt x="3140" y="10418"/>
                  </a:lnTo>
                  <a:lnTo>
                    <a:pt x="3314" y="10374"/>
                  </a:lnTo>
                  <a:lnTo>
                    <a:pt x="3487" y="10353"/>
                  </a:lnTo>
                  <a:lnTo>
                    <a:pt x="3660" y="10288"/>
                  </a:lnTo>
                  <a:lnTo>
                    <a:pt x="3834" y="10223"/>
                  </a:lnTo>
                  <a:lnTo>
                    <a:pt x="4007" y="10114"/>
                  </a:lnTo>
                  <a:lnTo>
                    <a:pt x="4158" y="10006"/>
                  </a:lnTo>
                  <a:lnTo>
                    <a:pt x="4223" y="9941"/>
                  </a:lnTo>
                  <a:lnTo>
                    <a:pt x="4267" y="9855"/>
                  </a:lnTo>
                  <a:lnTo>
                    <a:pt x="4245" y="9768"/>
                  </a:lnTo>
                  <a:lnTo>
                    <a:pt x="4223" y="9681"/>
                  </a:lnTo>
                  <a:lnTo>
                    <a:pt x="4180" y="9616"/>
                  </a:lnTo>
                  <a:lnTo>
                    <a:pt x="4093" y="9595"/>
                  </a:lnTo>
                  <a:lnTo>
                    <a:pt x="4028" y="9573"/>
                  </a:lnTo>
                  <a:lnTo>
                    <a:pt x="3942" y="9616"/>
                  </a:lnTo>
                  <a:lnTo>
                    <a:pt x="3769" y="9725"/>
                  </a:lnTo>
                  <a:lnTo>
                    <a:pt x="3595" y="9811"/>
                  </a:lnTo>
                  <a:lnTo>
                    <a:pt x="3422" y="9876"/>
                  </a:lnTo>
                  <a:lnTo>
                    <a:pt x="3249" y="9920"/>
                  </a:lnTo>
                  <a:lnTo>
                    <a:pt x="3054" y="9941"/>
                  </a:lnTo>
                  <a:lnTo>
                    <a:pt x="2881" y="9963"/>
                  </a:lnTo>
                  <a:lnTo>
                    <a:pt x="2707" y="9941"/>
                  </a:lnTo>
                  <a:lnTo>
                    <a:pt x="2534" y="9898"/>
                  </a:lnTo>
                  <a:lnTo>
                    <a:pt x="2361" y="9855"/>
                  </a:lnTo>
                  <a:lnTo>
                    <a:pt x="2188" y="9790"/>
                  </a:lnTo>
                  <a:lnTo>
                    <a:pt x="2036" y="9703"/>
                  </a:lnTo>
                  <a:lnTo>
                    <a:pt x="1863" y="9616"/>
                  </a:lnTo>
                  <a:lnTo>
                    <a:pt x="1711" y="9508"/>
                  </a:lnTo>
                  <a:lnTo>
                    <a:pt x="1560" y="9378"/>
                  </a:lnTo>
                  <a:lnTo>
                    <a:pt x="1300" y="9118"/>
                  </a:lnTo>
                  <a:lnTo>
                    <a:pt x="1170" y="8945"/>
                  </a:lnTo>
                  <a:lnTo>
                    <a:pt x="1040" y="8793"/>
                  </a:lnTo>
                  <a:lnTo>
                    <a:pt x="932" y="8620"/>
                  </a:lnTo>
                  <a:lnTo>
                    <a:pt x="845" y="8425"/>
                  </a:lnTo>
                  <a:lnTo>
                    <a:pt x="672" y="8057"/>
                  </a:lnTo>
                  <a:lnTo>
                    <a:pt x="563" y="7646"/>
                  </a:lnTo>
                  <a:lnTo>
                    <a:pt x="498" y="7234"/>
                  </a:lnTo>
                  <a:lnTo>
                    <a:pt x="455" y="6823"/>
                  </a:lnTo>
                  <a:lnTo>
                    <a:pt x="455" y="6411"/>
                  </a:lnTo>
                  <a:lnTo>
                    <a:pt x="498" y="6000"/>
                  </a:lnTo>
                  <a:lnTo>
                    <a:pt x="563" y="5610"/>
                  </a:lnTo>
                  <a:lnTo>
                    <a:pt x="628" y="5242"/>
                  </a:lnTo>
                  <a:lnTo>
                    <a:pt x="737" y="4874"/>
                  </a:lnTo>
                  <a:lnTo>
                    <a:pt x="867" y="4505"/>
                  </a:lnTo>
                  <a:lnTo>
                    <a:pt x="996" y="4137"/>
                  </a:lnTo>
                  <a:lnTo>
                    <a:pt x="1148" y="3791"/>
                  </a:lnTo>
                  <a:lnTo>
                    <a:pt x="1473" y="3076"/>
                  </a:lnTo>
                  <a:lnTo>
                    <a:pt x="2188" y="1668"/>
                  </a:lnTo>
                  <a:lnTo>
                    <a:pt x="2512" y="975"/>
                  </a:lnTo>
                  <a:lnTo>
                    <a:pt x="2816" y="261"/>
                  </a:lnTo>
                  <a:lnTo>
                    <a:pt x="2837" y="174"/>
                  </a:lnTo>
                  <a:lnTo>
                    <a:pt x="2816" y="87"/>
                  </a:lnTo>
                  <a:lnTo>
                    <a:pt x="2751" y="44"/>
                  </a:lnTo>
                  <a:lnTo>
                    <a:pt x="2686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76"/>
            <p:cNvSpPr/>
            <p:nvPr/>
          </p:nvSpPr>
          <p:spPr>
            <a:xfrm>
              <a:off x="6863600" y="1148550"/>
              <a:ext cx="469975" cy="658400"/>
            </a:xfrm>
            <a:custGeom>
              <a:avLst/>
              <a:gdLst/>
              <a:ahLst/>
              <a:cxnLst/>
              <a:rect l="l" t="t" r="r" b="b"/>
              <a:pathLst>
                <a:path w="18799" h="26336" extrusionOk="0">
                  <a:moveTo>
                    <a:pt x="15290" y="1"/>
                  </a:moveTo>
                  <a:lnTo>
                    <a:pt x="14987" y="22"/>
                  </a:lnTo>
                  <a:lnTo>
                    <a:pt x="14684" y="44"/>
                  </a:lnTo>
                  <a:lnTo>
                    <a:pt x="14380" y="87"/>
                  </a:lnTo>
                  <a:lnTo>
                    <a:pt x="14077" y="152"/>
                  </a:lnTo>
                  <a:lnTo>
                    <a:pt x="13471" y="304"/>
                  </a:lnTo>
                  <a:lnTo>
                    <a:pt x="12886" y="477"/>
                  </a:lnTo>
                  <a:lnTo>
                    <a:pt x="12345" y="694"/>
                  </a:lnTo>
                  <a:lnTo>
                    <a:pt x="11998" y="867"/>
                  </a:lnTo>
                  <a:lnTo>
                    <a:pt x="11652" y="1040"/>
                  </a:lnTo>
                  <a:lnTo>
                    <a:pt x="11305" y="1213"/>
                  </a:lnTo>
                  <a:lnTo>
                    <a:pt x="10980" y="1408"/>
                  </a:lnTo>
                  <a:lnTo>
                    <a:pt x="10331" y="1841"/>
                  </a:lnTo>
                  <a:lnTo>
                    <a:pt x="9703" y="2274"/>
                  </a:lnTo>
                  <a:lnTo>
                    <a:pt x="8490" y="3227"/>
                  </a:lnTo>
                  <a:lnTo>
                    <a:pt x="7883" y="3682"/>
                  </a:lnTo>
                  <a:lnTo>
                    <a:pt x="7255" y="4137"/>
                  </a:lnTo>
                  <a:lnTo>
                    <a:pt x="6866" y="4397"/>
                  </a:lnTo>
                  <a:lnTo>
                    <a:pt x="6476" y="4635"/>
                  </a:lnTo>
                  <a:lnTo>
                    <a:pt x="6064" y="4852"/>
                  </a:lnTo>
                  <a:lnTo>
                    <a:pt x="5653" y="5047"/>
                  </a:lnTo>
                  <a:lnTo>
                    <a:pt x="5220" y="5220"/>
                  </a:lnTo>
                  <a:lnTo>
                    <a:pt x="4787" y="5371"/>
                  </a:lnTo>
                  <a:lnTo>
                    <a:pt x="4353" y="5501"/>
                  </a:lnTo>
                  <a:lnTo>
                    <a:pt x="3899" y="5610"/>
                  </a:lnTo>
                  <a:lnTo>
                    <a:pt x="3444" y="5718"/>
                  </a:lnTo>
                  <a:lnTo>
                    <a:pt x="2989" y="5783"/>
                  </a:lnTo>
                  <a:lnTo>
                    <a:pt x="2534" y="5848"/>
                  </a:lnTo>
                  <a:lnTo>
                    <a:pt x="2079" y="5870"/>
                  </a:lnTo>
                  <a:lnTo>
                    <a:pt x="1625" y="5891"/>
                  </a:lnTo>
                  <a:lnTo>
                    <a:pt x="1148" y="5891"/>
                  </a:lnTo>
                  <a:lnTo>
                    <a:pt x="693" y="5870"/>
                  </a:lnTo>
                  <a:lnTo>
                    <a:pt x="239" y="5826"/>
                  </a:lnTo>
                  <a:lnTo>
                    <a:pt x="174" y="5848"/>
                  </a:lnTo>
                  <a:lnTo>
                    <a:pt x="130" y="5870"/>
                  </a:lnTo>
                  <a:lnTo>
                    <a:pt x="87" y="5891"/>
                  </a:lnTo>
                  <a:lnTo>
                    <a:pt x="44" y="5956"/>
                  </a:lnTo>
                  <a:lnTo>
                    <a:pt x="22" y="5999"/>
                  </a:lnTo>
                  <a:lnTo>
                    <a:pt x="0" y="6064"/>
                  </a:lnTo>
                  <a:lnTo>
                    <a:pt x="22" y="6129"/>
                  </a:lnTo>
                  <a:lnTo>
                    <a:pt x="44" y="6173"/>
                  </a:lnTo>
                  <a:lnTo>
                    <a:pt x="434" y="6714"/>
                  </a:lnTo>
                  <a:lnTo>
                    <a:pt x="845" y="7256"/>
                  </a:lnTo>
                  <a:lnTo>
                    <a:pt x="1646" y="8338"/>
                  </a:lnTo>
                  <a:lnTo>
                    <a:pt x="2036" y="8901"/>
                  </a:lnTo>
                  <a:lnTo>
                    <a:pt x="2404" y="9465"/>
                  </a:lnTo>
                  <a:lnTo>
                    <a:pt x="2556" y="9768"/>
                  </a:lnTo>
                  <a:lnTo>
                    <a:pt x="2729" y="10071"/>
                  </a:lnTo>
                  <a:lnTo>
                    <a:pt x="2859" y="10374"/>
                  </a:lnTo>
                  <a:lnTo>
                    <a:pt x="2989" y="10699"/>
                  </a:lnTo>
                  <a:lnTo>
                    <a:pt x="3119" y="11067"/>
                  </a:lnTo>
                  <a:lnTo>
                    <a:pt x="3227" y="11457"/>
                  </a:lnTo>
                  <a:lnTo>
                    <a:pt x="3314" y="11825"/>
                  </a:lnTo>
                  <a:lnTo>
                    <a:pt x="3379" y="12215"/>
                  </a:lnTo>
                  <a:lnTo>
                    <a:pt x="3422" y="12605"/>
                  </a:lnTo>
                  <a:lnTo>
                    <a:pt x="3422" y="13016"/>
                  </a:lnTo>
                  <a:lnTo>
                    <a:pt x="3401" y="13406"/>
                  </a:lnTo>
                  <a:lnTo>
                    <a:pt x="3357" y="13796"/>
                  </a:lnTo>
                  <a:lnTo>
                    <a:pt x="3292" y="14164"/>
                  </a:lnTo>
                  <a:lnTo>
                    <a:pt x="3206" y="14532"/>
                  </a:lnTo>
                  <a:lnTo>
                    <a:pt x="3097" y="14900"/>
                  </a:lnTo>
                  <a:lnTo>
                    <a:pt x="2967" y="15247"/>
                  </a:lnTo>
                  <a:lnTo>
                    <a:pt x="2686" y="15940"/>
                  </a:lnTo>
                  <a:lnTo>
                    <a:pt x="2383" y="16633"/>
                  </a:lnTo>
                  <a:lnTo>
                    <a:pt x="1841" y="17716"/>
                  </a:lnTo>
                  <a:lnTo>
                    <a:pt x="1581" y="18257"/>
                  </a:lnTo>
                  <a:lnTo>
                    <a:pt x="1343" y="18799"/>
                  </a:lnTo>
                  <a:lnTo>
                    <a:pt x="1148" y="19362"/>
                  </a:lnTo>
                  <a:lnTo>
                    <a:pt x="953" y="19925"/>
                  </a:lnTo>
                  <a:lnTo>
                    <a:pt x="888" y="20206"/>
                  </a:lnTo>
                  <a:lnTo>
                    <a:pt x="823" y="20509"/>
                  </a:lnTo>
                  <a:lnTo>
                    <a:pt x="780" y="20813"/>
                  </a:lnTo>
                  <a:lnTo>
                    <a:pt x="737" y="21116"/>
                  </a:lnTo>
                  <a:lnTo>
                    <a:pt x="715" y="21592"/>
                  </a:lnTo>
                  <a:lnTo>
                    <a:pt x="737" y="22069"/>
                  </a:lnTo>
                  <a:lnTo>
                    <a:pt x="780" y="22545"/>
                  </a:lnTo>
                  <a:lnTo>
                    <a:pt x="867" y="23000"/>
                  </a:lnTo>
                  <a:lnTo>
                    <a:pt x="997" y="23476"/>
                  </a:lnTo>
                  <a:lnTo>
                    <a:pt x="1170" y="23910"/>
                  </a:lnTo>
                  <a:lnTo>
                    <a:pt x="1386" y="24343"/>
                  </a:lnTo>
                  <a:lnTo>
                    <a:pt x="1516" y="24538"/>
                  </a:lnTo>
                  <a:lnTo>
                    <a:pt x="1646" y="24732"/>
                  </a:lnTo>
                  <a:lnTo>
                    <a:pt x="1841" y="24971"/>
                  </a:lnTo>
                  <a:lnTo>
                    <a:pt x="2015" y="25166"/>
                  </a:lnTo>
                  <a:lnTo>
                    <a:pt x="2231" y="25361"/>
                  </a:lnTo>
                  <a:lnTo>
                    <a:pt x="2448" y="25534"/>
                  </a:lnTo>
                  <a:lnTo>
                    <a:pt x="2664" y="25685"/>
                  </a:lnTo>
                  <a:lnTo>
                    <a:pt x="2902" y="25815"/>
                  </a:lnTo>
                  <a:lnTo>
                    <a:pt x="3141" y="25945"/>
                  </a:lnTo>
                  <a:lnTo>
                    <a:pt x="3401" y="26032"/>
                  </a:lnTo>
                  <a:lnTo>
                    <a:pt x="3660" y="26140"/>
                  </a:lnTo>
                  <a:lnTo>
                    <a:pt x="3920" y="26205"/>
                  </a:lnTo>
                  <a:lnTo>
                    <a:pt x="4202" y="26248"/>
                  </a:lnTo>
                  <a:lnTo>
                    <a:pt x="4462" y="26292"/>
                  </a:lnTo>
                  <a:lnTo>
                    <a:pt x="4743" y="26335"/>
                  </a:lnTo>
                  <a:lnTo>
                    <a:pt x="5588" y="26335"/>
                  </a:lnTo>
                  <a:lnTo>
                    <a:pt x="5675" y="26292"/>
                  </a:lnTo>
                  <a:lnTo>
                    <a:pt x="5739" y="26248"/>
                  </a:lnTo>
                  <a:lnTo>
                    <a:pt x="5783" y="26162"/>
                  </a:lnTo>
                  <a:lnTo>
                    <a:pt x="5804" y="26075"/>
                  </a:lnTo>
                  <a:lnTo>
                    <a:pt x="5783" y="26010"/>
                  </a:lnTo>
                  <a:lnTo>
                    <a:pt x="5739" y="25924"/>
                  </a:lnTo>
                  <a:lnTo>
                    <a:pt x="5675" y="25880"/>
                  </a:lnTo>
                  <a:lnTo>
                    <a:pt x="4808" y="25880"/>
                  </a:lnTo>
                  <a:lnTo>
                    <a:pt x="4548" y="25859"/>
                  </a:lnTo>
                  <a:lnTo>
                    <a:pt x="4288" y="25815"/>
                  </a:lnTo>
                  <a:lnTo>
                    <a:pt x="4050" y="25772"/>
                  </a:lnTo>
                  <a:lnTo>
                    <a:pt x="3812" y="25707"/>
                  </a:lnTo>
                  <a:lnTo>
                    <a:pt x="3574" y="25620"/>
                  </a:lnTo>
                  <a:lnTo>
                    <a:pt x="3336" y="25534"/>
                  </a:lnTo>
                  <a:lnTo>
                    <a:pt x="3097" y="25404"/>
                  </a:lnTo>
                  <a:lnTo>
                    <a:pt x="2881" y="25296"/>
                  </a:lnTo>
                  <a:lnTo>
                    <a:pt x="2686" y="25144"/>
                  </a:lnTo>
                  <a:lnTo>
                    <a:pt x="2491" y="24992"/>
                  </a:lnTo>
                  <a:lnTo>
                    <a:pt x="2296" y="24797"/>
                  </a:lnTo>
                  <a:lnTo>
                    <a:pt x="2123" y="24603"/>
                  </a:lnTo>
                  <a:lnTo>
                    <a:pt x="1971" y="24386"/>
                  </a:lnTo>
                  <a:lnTo>
                    <a:pt x="1820" y="24191"/>
                  </a:lnTo>
                  <a:lnTo>
                    <a:pt x="1711" y="23974"/>
                  </a:lnTo>
                  <a:lnTo>
                    <a:pt x="1603" y="23758"/>
                  </a:lnTo>
                  <a:lnTo>
                    <a:pt x="1516" y="23541"/>
                  </a:lnTo>
                  <a:lnTo>
                    <a:pt x="1430" y="23303"/>
                  </a:lnTo>
                  <a:lnTo>
                    <a:pt x="1365" y="23065"/>
                  </a:lnTo>
                  <a:lnTo>
                    <a:pt x="1257" y="22588"/>
                  </a:lnTo>
                  <a:lnTo>
                    <a:pt x="1192" y="22112"/>
                  </a:lnTo>
                  <a:lnTo>
                    <a:pt x="1170" y="21614"/>
                  </a:lnTo>
                  <a:lnTo>
                    <a:pt x="1192" y="21137"/>
                  </a:lnTo>
                  <a:lnTo>
                    <a:pt x="1257" y="20661"/>
                  </a:lnTo>
                  <a:lnTo>
                    <a:pt x="1322" y="20336"/>
                  </a:lnTo>
                  <a:lnTo>
                    <a:pt x="1386" y="20033"/>
                  </a:lnTo>
                  <a:lnTo>
                    <a:pt x="1473" y="19751"/>
                  </a:lnTo>
                  <a:lnTo>
                    <a:pt x="1560" y="19448"/>
                  </a:lnTo>
                  <a:lnTo>
                    <a:pt x="1798" y="18864"/>
                  </a:lnTo>
                  <a:lnTo>
                    <a:pt x="2058" y="18300"/>
                  </a:lnTo>
                  <a:lnTo>
                    <a:pt x="2599" y="17174"/>
                  </a:lnTo>
                  <a:lnTo>
                    <a:pt x="2881" y="16633"/>
                  </a:lnTo>
                  <a:lnTo>
                    <a:pt x="3141" y="16048"/>
                  </a:lnTo>
                  <a:lnTo>
                    <a:pt x="3379" y="15398"/>
                  </a:lnTo>
                  <a:lnTo>
                    <a:pt x="3595" y="14749"/>
                  </a:lnTo>
                  <a:lnTo>
                    <a:pt x="3660" y="14424"/>
                  </a:lnTo>
                  <a:lnTo>
                    <a:pt x="3725" y="14099"/>
                  </a:lnTo>
                  <a:lnTo>
                    <a:pt x="3790" y="13774"/>
                  </a:lnTo>
                  <a:lnTo>
                    <a:pt x="3834" y="13449"/>
                  </a:lnTo>
                  <a:lnTo>
                    <a:pt x="3855" y="13103"/>
                  </a:lnTo>
                  <a:lnTo>
                    <a:pt x="3855" y="12778"/>
                  </a:lnTo>
                  <a:lnTo>
                    <a:pt x="3834" y="12453"/>
                  </a:lnTo>
                  <a:lnTo>
                    <a:pt x="3812" y="12107"/>
                  </a:lnTo>
                  <a:lnTo>
                    <a:pt x="3769" y="11782"/>
                  </a:lnTo>
                  <a:lnTo>
                    <a:pt x="3682" y="11435"/>
                  </a:lnTo>
                  <a:lnTo>
                    <a:pt x="3595" y="11110"/>
                  </a:lnTo>
                  <a:lnTo>
                    <a:pt x="3509" y="10764"/>
                  </a:lnTo>
                  <a:lnTo>
                    <a:pt x="3379" y="10417"/>
                  </a:lnTo>
                  <a:lnTo>
                    <a:pt x="3227" y="10093"/>
                  </a:lnTo>
                  <a:lnTo>
                    <a:pt x="3076" y="9768"/>
                  </a:lnTo>
                  <a:lnTo>
                    <a:pt x="2902" y="9465"/>
                  </a:lnTo>
                  <a:lnTo>
                    <a:pt x="2534" y="8858"/>
                  </a:lnTo>
                  <a:lnTo>
                    <a:pt x="2123" y="8252"/>
                  </a:lnTo>
                  <a:lnTo>
                    <a:pt x="1711" y="7689"/>
                  </a:lnTo>
                  <a:lnTo>
                    <a:pt x="1278" y="7104"/>
                  </a:lnTo>
                  <a:lnTo>
                    <a:pt x="845" y="6519"/>
                  </a:lnTo>
                  <a:lnTo>
                    <a:pt x="702" y="6323"/>
                  </a:lnTo>
                  <a:lnTo>
                    <a:pt x="702" y="6323"/>
                  </a:lnTo>
                  <a:lnTo>
                    <a:pt x="953" y="6346"/>
                  </a:lnTo>
                  <a:lnTo>
                    <a:pt x="1646" y="6346"/>
                  </a:lnTo>
                  <a:lnTo>
                    <a:pt x="2361" y="6324"/>
                  </a:lnTo>
                  <a:lnTo>
                    <a:pt x="3076" y="6238"/>
                  </a:lnTo>
                  <a:lnTo>
                    <a:pt x="3769" y="6108"/>
                  </a:lnTo>
                  <a:lnTo>
                    <a:pt x="4462" y="5956"/>
                  </a:lnTo>
                  <a:lnTo>
                    <a:pt x="5133" y="5740"/>
                  </a:lnTo>
                  <a:lnTo>
                    <a:pt x="5804" y="5480"/>
                  </a:lnTo>
                  <a:lnTo>
                    <a:pt x="6129" y="5328"/>
                  </a:lnTo>
                  <a:lnTo>
                    <a:pt x="6454" y="5155"/>
                  </a:lnTo>
                  <a:lnTo>
                    <a:pt x="7082" y="4787"/>
                  </a:lnTo>
                  <a:lnTo>
                    <a:pt x="7689" y="4375"/>
                  </a:lnTo>
                  <a:lnTo>
                    <a:pt x="8273" y="3964"/>
                  </a:lnTo>
                  <a:lnTo>
                    <a:pt x="9443" y="3054"/>
                  </a:lnTo>
                  <a:lnTo>
                    <a:pt x="10027" y="2621"/>
                  </a:lnTo>
                  <a:lnTo>
                    <a:pt x="10612" y="2188"/>
                  </a:lnTo>
                  <a:lnTo>
                    <a:pt x="11175" y="1820"/>
                  </a:lnTo>
                  <a:lnTo>
                    <a:pt x="11760" y="1495"/>
                  </a:lnTo>
                  <a:lnTo>
                    <a:pt x="12366" y="1192"/>
                  </a:lnTo>
                  <a:lnTo>
                    <a:pt x="12691" y="1040"/>
                  </a:lnTo>
                  <a:lnTo>
                    <a:pt x="13016" y="910"/>
                  </a:lnTo>
                  <a:lnTo>
                    <a:pt x="13319" y="802"/>
                  </a:lnTo>
                  <a:lnTo>
                    <a:pt x="13644" y="715"/>
                  </a:lnTo>
                  <a:lnTo>
                    <a:pt x="13991" y="629"/>
                  </a:lnTo>
                  <a:lnTo>
                    <a:pt x="14316" y="564"/>
                  </a:lnTo>
                  <a:lnTo>
                    <a:pt x="14662" y="520"/>
                  </a:lnTo>
                  <a:lnTo>
                    <a:pt x="14987" y="477"/>
                  </a:lnTo>
                  <a:lnTo>
                    <a:pt x="15680" y="477"/>
                  </a:lnTo>
                  <a:lnTo>
                    <a:pt x="15940" y="499"/>
                  </a:lnTo>
                  <a:lnTo>
                    <a:pt x="16200" y="542"/>
                  </a:lnTo>
                  <a:lnTo>
                    <a:pt x="16438" y="607"/>
                  </a:lnTo>
                  <a:lnTo>
                    <a:pt x="16654" y="694"/>
                  </a:lnTo>
                  <a:lnTo>
                    <a:pt x="16871" y="802"/>
                  </a:lnTo>
                  <a:lnTo>
                    <a:pt x="17088" y="910"/>
                  </a:lnTo>
                  <a:lnTo>
                    <a:pt x="17261" y="1062"/>
                  </a:lnTo>
                  <a:lnTo>
                    <a:pt x="17434" y="1213"/>
                  </a:lnTo>
                  <a:lnTo>
                    <a:pt x="17586" y="1365"/>
                  </a:lnTo>
                  <a:lnTo>
                    <a:pt x="17737" y="1560"/>
                  </a:lnTo>
                  <a:lnTo>
                    <a:pt x="17867" y="1755"/>
                  </a:lnTo>
                  <a:lnTo>
                    <a:pt x="17975" y="1971"/>
                  </a:lnTo>
                  <a:lnTo>
                    <a:pt x="18084" y="2188"/>
                  </a:lnTo>
                  <a:lnTo>
                    <a:pt x="18149" y="2426"/>
                  </a:lnTo>
                  <a:lnTo>
                    <a:pt x="18214" y="2686"/>
                  </a:lnTo>
                  <a:lnTo>
                    <a:pt x="18279" y="2946"/>
                  </a:lnTo>
                  <a:lnTo>
                    <a:pt x="18322" y="3336"/>
                  </a:lnTo>
                  <a:lnTo>
                    <a:pt x="18344" y="3725"/>
                  </a:lnTo>
                  <a:lnTo>
                    <a:pt x="18365" y="4137"/>
                  </a:lnTo>
                  <a:lnTo>
                    <a:pt x="18365" y="4527"/>
                  </a:lnTo>
                  <a:lnTo>
                    <a:pt x="18365" y="4938"/>
                  </a:lnTo>
                  <a:lnTo>
                    <a:pt x="18322" y="5350"/>
                  </a:lnTo>
                  <a:lnTo>
                    <a:pt x="18257" y="5761"/>
                  </a:lnTo>
                  <a:lnTo>
                    <a:pt x="18192" y="6151"/>
                  </a:lnTo>
                  <a:lnTo>
                    <a:pt x="18084" y="6541"/>
                  </a:lnTo>
                  <a:lnTo>
                    <a:pt x="17975" y="6931"/>
                  </a:lnTo>
                  <a:lnTo>
                    <a:pt x="17824" y="7320"/>
                  </a:lnTo>
                  <a:lnTo>
                    <a:pt x="17672" y="7689"/>
                  </a:lnTo>
                  <a:lnTo>
                    <a:pt x="17477" y="8035"/>
                  </a:lnTo>
                  <a:lnTo>
                    <a:pt x="17261" y="8360"/>
                  </a:lnTo>
                  <a:lnTo>
                    <a:pt x="17023" y="8685"/>
                  </a:lnTo>
                  <a:lnTo>
                    <a:pt x="16763" y="8988"/>
                  </a:lnTo>
                  <a:lnTo>
                    <a:pt x="16698" y="9075"/>
                  </a:lnTo>
                  <a:lnTo>
                    <a:pt x="16698" y="9161"/>
                  </a:lnTo>
                  <a:lnTo>
                    <a:pt x="16719" y="9226"/>
                  </a:lnTo>
                  <a:lnTo>
                    <a:pt x="16763" y="9291"/>
                  </a:lnTo>
                  <a:lnTo>
                    <a:pt x="16828" y="9356"/>
                  </a:lnTo>
                  <a:lnTo>
                    <a:pt x="16914" y="9378"/>
                  </a:lnTo>
                  <a:lnTo>
                    <a:pt x="17001" y="9356"/>
                  </a:lnTo>
                  <a:lnTo>
                    <a:pt x="17088" y="9313"/>
                  </a:lnTo>
                  <a:lnTo>
                    <a:pt x="17326" y="9031"/>
                  </a:lnTo>
                  <a:lnTo>
                    <a:pt x="17564" y="8728"/>
                  </a:lnTo>
                  <a:lnTo>
                    <a:pt x="17759" y="8425"/>
                  </a:lnTo>
                  <a:lnTo>
                    <a:pt x="17954" y="8122"/>
                  </a:lnTo>
                  <a:lnTo>
                    <a:pt x="18105" y="7797"/>
                  </a:lnTo>
                  <a:lnTo>
                    <a:pt x="18257" y="7472"/>
                  </a:lnTo>
                  <a:lnTo>
                    <a:pt x="18387" y="7126"/>
                  </a:lnTo>
                  <a:lnTo>
                    <a:pt x="18474" y="6779"/>
                  </a:lnTo>
                  <a:lnTo>
                    <a:pt x="18560" y="6433"/>
                  </a:lnTo>
                  <a:lnTo>
                    <a:pt x="18647" y="6086"/>
                  </a:lnTo>
                  <a:lnTo>
                    <a:pt x="18690" y="5718"/>
                  </a:lnTo>
                  <a:lnTo>
                    <a:pt x="18733" y="5350"/>
                  </a:lnTo>
                  <a:lnTo>
                    <a:pt x="18798" y="4635"/>
                  </a:lnTo>
                  <a:lnTo>
                    <a:pt x="18798" y="3899"/>
                  </a:lnTo>
                  <a:lnTo>
                    <a:pt x="18755" y="3379"/>
                  </a:lnTo>
                  <a:lnTo>
                    <a:pt x="18690" y="2838"/>
                  </a:lnTo>
                  <a:lnTo>
                    <a:pt x="18647" y="2599"/>
                  </a:lnTo>
                  <a:lnTo>
                    <a:pt x="18582" y="2339"/>
                  </a:lnTo>
                  <a:lnTo>
                    <a:pt x="18517" y="2101"/>
                  </a:lnTo>
                  <a:lnTo>
                    <a:pt x="18430" y="1841"/>
                  </a:lnTo>
                  <a:lnTo>
                    <a:pt x="18322" y="1625"/>
                  </a:lnTo>
                  <a:lnTo>
                    <a:pt x="18192" y="1408"/>
                  </a:lnTo>
                  <a:lnTo>
                    <a:pt x="18062" y="1192"/>
                  </a:lnTo>
                  <a:lnTo>
                    <a:pt x="17911" y="997"/>
                  </a:lnTo>
                  <a:lnTo>
                    <a:pt x="17716" y="802"/>
                  </a:lnTo>
                  <a:lnTo>
                    <a:pt x="17521" y="650"/>
                  </a:lnTo>
                  <a:lnTo>
                    <a:pt x="17304" y="499"/>
                  </a:lnTo>
                  <a:lnTo>
                    <a:pt x="17066" y="369"/>
                  </a:lnTo>
                  <a:lnTo>
                    <a:pt x="16784" y="239"/>
                  </a:lnTo>
                  <a:lnTo>
                    <a:pt x="16503" y="152"/>
                  </a:lnTo>
                  <a:lnTo>
                    <a:pt x="16200" y="87"/>
                  </a:lnTo>
                  <a:lnTo>
                    <a:pt x="15918" y="44"/>
                  </a:lnTo>
                  <a:lnTo>
                    <a:pt x="1561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76"/>
            <p:cNvSpPr/>
            <p:nvPr/>
          </p:nvSpPr>
          <p:spPr>
            <a:xfrm>
              <a:off x="7330850" y="1181025"/>
              <a:ext cx="348150" cy="208475"/>
            </a:xfrm>
            <a:custGeom>
              <a:avLst/>
              <a:gdLst/>
              <a:ahLst/>
              <a:cxnLst/>
              <a:rect l="l" t="t" r="r" b="b"/>
              <a:pathLst>
                <a:path w="13926" h="8339" extrusionOk="0">
                  <a:moveTo>
                    <a:pt x="4288" y="1"/>
                  </a:moveTo>
                  <a:lnTo>
                    <a:pt x="3833" y="44"/>
                  </a:lnTo>
                  <a:lnTo>
                    <a:pt x="3400" y="109"/>
                  </a:lnTo>
                  <a:lnTo>
                    <a:pt x="3162" y="174"/>
                  </a:lnTo>
                  <a:lnTo>
                    <a:pt x="2924" y="239"/>
                  </a:lnTo>
                  <a:lnTo>
                    <a:pt x="2469" y="412"/>
                  </a:lnTo>
                  <a:lnTo>
                    <a:pt x="2036" y="629"/>
                  </a:lnTo>
                  <a:lnTo>
                    <a:pt x="1624" y="867"/>
                  </a:lnTo>
                  <a:lnTo>
                    <a:pt x="1213" y="1149"/>
                  </a:lnTo>
                  <a:lnTo>
                    <a:pt x="823" y="1430"/>
                  </a:lnTo>
                  <a:lnTo>
                    <a:pt x="433" y="1733"/>
                  </a:lnTo>
                  <a:lnTo>
                    <a:pt x="65" y="2058"/>
                  </a:lnTo>
                  <a:lnTo>
                    <a:pt x="0" y="2145"/>
                  </a:lnTo>
                  <a:lnTo>
                    <a:pt x="0" y="2210"/>
                  </a:lnTo>
                  <a:lnTo>
                    <a:pt x="22" y="2297"/>
                  </a:lnTo>
                  <a:lnTo>
                    <a:pt x="65" y="2362"/>
                  </a:lnTo>
                  <a:lnTo>
                    <a:pt x="130" y="2426"/>
                  </a:lnTo>
                  <a:lnTo>
                    <a:pt x="217" y="2448"/>
                  </a:lnTo>
                  <a:lnTo>
                    <a:pt x="303" y="2426"/>
                  </a:lnTo>
                  <a:lnTo>
                    <a:pt x="390" y="2383"/>
                  </a:lnTo>
                  <a:lnTo>
                    <a:pt x="736" y="2080"/>
                  </a:lnTo>
                  <a:lnTo>
                    <a:pt x="1083" y="1798"/>
                  </a:lnTo>
                  <a:lnTo>
                    <a:pt x="1451" y="1517"/>
                  </a:lnTo>
                  <a:lnTo>
                    <a:pt x="1841" y="1257"/>
                  </a:lnTo>
                  <a:lnTo>
                    <a:pt x="2231" y="1019"/>
                  </a:lnTo>
                  <a:lnTo>
                    <a:pt x="2642" y="824"/>
                  </a:lnTo>
                  <a:lnTo>
                    <a:pt x="3075" y="672"/>
                  </a:lnTo>
                  <a:lnTo>
                    <a:pt x="3292" y="607"/>
                  </a:lnTo>
                  <a:lnTo>
                    <a:pt x="3530" y="542"/>
                  </a:lnTo>
                  <a:lnTo>
                    <a:pt x="3790" y="499"/>
                  </a:lnTo>
                  <a:lnTo>
                    <a:pt x="4050" y="477"/>
                  </a:lnTo>
                  <a:lnTo>
                    <a:pt x="4591" y="477"/>
                  </a:lnTo>
                  <a:lnTo>
                    <a:pt x="4851" y="499"/>
                  </a:lnTo>
                  <a:lnTo>
                    <a:pt x="5133" y="521"/>
                  </a:lnTo>
                  <a:lnTo>
                    <a:pt x="5653" y="607"/>
                  </a:lnTo>
                  <a:lnTo>
                    <a:pt x="5999" y="694"/>
                  </a:lnTo>
                  <a:lnTo>
                    <a:pt x="6324" y="824"/>
                  </a:lnTo>
                  <a:lnTo>
                    <a:pt x="6497" y="889"/>
                  </a:lnTo>
                  <a:lnTo>
                    <a:pt x="6649" y="997"/>
                  </a:lnTo>
                  <a:lnTo>
                    <a:pt x="6779" y="1105"/>
                  </a:lnTo>
                  <a:lnTo>
                    <a:pt x="6887" y="1235"/>
                  </a:lnTo>
                  <a:lnTo>
                    <a:pt x="6974" y="1344"/>
                  </a:lnTo>
                  <a:lnTo>
                    <a:pt x="7039" y="1474"/>
                  </a:lnTo>
                  <a:lnTo>
                    <a:pt x="7082" y="1582"/>
                  </a:lnTo>
                  <a:lnTo>
                    <a:pt x="7125" y="1712"/>
                  </a:lnTo>
                  <a:lnTo>
                    <a:pt x="7147" y="1993"/>
                  </a:lnTo>
                  <a:lnTo>
                    <a:pt x="7147" y="2253"/>
                  </a:lnTo>
                  <a:lnTo>
                    <a:pt x="7125" y="2535"/>
                  </a:lnTo>
                  <a:lnTo>
                    <a:pt x="7104" y="2816"/>
                  </a:lnTo>
                  <a:lnTo>
                    <a:pt x="7017" y="3358"/>
                  </a:lnTo>
                  <a:lnTo>
                    <a:pt x="6952" y="3921"/>
                  </a:lnTo>
                  <a:lnTo>
                    <a:pt x="6930" y="4202"/>
                  </a:lnTo>
                  <a:lnTo>
                    <a:pt x="6930" y="4484"/>
                  </a:lnTo>
                  <a:lnTo>
                    <a:pt x="6952" y="4765"/>
                  </a:lnTo>
                  <a:lnTo>
                    <a:pt x="6995" y="5047"/>
                  </a:lnTo>
                  <a:lnTo>
                    <a:pt x="7082" y="5328"/>
                  </a:lnTo>
                  <a:lnTo>
                    <a:pt x="7190" y="5610"/>
                  </a:lnTo>
                  <a:lnTo>
                    <a:pt x="7255" y="5675"/>
                  </a:lnTo>
                  <a:lnTo>
                    <a:pt x="7320" y="5697"/>
                  </a:lnTo>
                  <a:lnTo>
                    <a:pt x="7428" y="5718"/>
                  </a:lnTo>
                  <a:lnTo>
                    <a:pt x="7493" y="5675"/>
                  </a:lnTo>
                  <a:lnTo>
                    <a:pt x="7753" y="5523"/>
                  </a:lnTo>
                  <a:lnTo>
                    <a:pt x="8013" y="5350"/>
                  </a:lnTo>
                  <a:lnTo>
                    <a:pt x="8511" y="4960"/>
                  </a:lnTo>
                  <a:lnTo>
                    <a:pt x="8966" y="4571"/>
                  </a:lnTo>
                  <a:lnTo>
                    <a:pt x="9442" y="4181"/>
                  </a:lnTo>
                  <a:lnTo>
                    <a:pt x="10006" y="3769"/>
                  </a:lnTo>
                  <a:lnTo>
                    <a:pt x="10309" y="3553"/>
                  </a:lnTo>
                  <a:lnTo>
                    <a:pt x="10612" y="3358"/>
                  </a:lnTo>
                  <a:lnTo>
                    <a:pt x="10937" y="3184"/>
                  </a:lnTo>
                  <a:lnTo>
                    <a:pt x="11262" y="3033"/>
                  </a:lnTo>
                  <a:lnTo>
                    <a:pt x="11586" y="2925"/>
                  </a:lnTo>
                  <a:lnTo>
                    <a:pt x="11933" y="2860"/>
                  </a:lnTo>
                  <a:lnTo>
                    <a:pt x="12128" y="2838"/>
                  </a:lnTo>
                  <a:lnTo>
                    <a:pt x="12323" y="2838"/>
                  </a:lnTo>
                  <a:lnTo>
                    <a:pt x="12496" y="2881"/>
                  </a:lnTo>
                  <a:lnTo>
                    <a:pt x="12648" y="2946"/>
                  </a:lnTo>
                  <a:lnTo>
                    <a:pt x="12799" y="3033"/>
                  </a:lnTo>
                  <a:lnTo>
                    <a:pt x="12929" y="3120"/>
                  </a:lnTo>
                  <a:lnTo>
                    <a:pt x="13059" y="3249"/>
                  </a:lnTo>
                  <a:lnTo>
                    <a:pt x="13167" y="3379"/>
                  </a:lnTo>
                  <a:lnTo>
                    <a:pt x="13254" y="3531"/>
                  </a:lnTo>
                  <a:lnTo>
                    <a:pt x="13319" y="3683"/>
                  </a:lnTo>
                  <a:lnTo>
                    <a:pt x="13384" y="3856"/>
                  </a:lnTo>
                  <a:lnTo>
                    <a:pt x="13406" y="4029"/>
                  </a:lnTo>
                  <a:lnTo>
                    <a:pt x="13427" y="4202"/>
                  </a:lnTo>
                  <a:lnTo>
                    <a:pt x="13427" y="4397"/>
                  </a:lnTo>
                  <a:lnTo>
                    <a:pt x="13406" y="4571"/>
                  </a:lnTo>
                  <a:lnTo>
                    <a:pt x="13384" y="4765"/>
                  </a:lnTo>
                  <a:lnTo>
                    <a:pt x="13297" y="4982"/>
                  </a:lnTo>
                  <a:lnTo>
                    <a:pt x="13232" y="5199"/>
                  </a:lnTo>
                  <a:lnTo>
                    <a:pt x="13016" y="5632"/>
                  </a:lnTo>
                  <a:lnTo>
                    <a:pt x="12799" y="6021"/>
                  </a:lnTo>
                  <a:lnTo>
                    <a:pt x="12539" y="6411"/>
                  </a:lnTo>
                  <a:lnTo>
                    <a:pt x="12020" y="7191"/>
                  </a:lnTo>
                  <a:lnTo>
                    <a:pt x="11760" y="7602"/>
                  </a:lnTo>
                  <a:lnTo>
                    <a:pt x="11543" y="7992"/>
                  </a:lnTo>
                  <a:lnTo>
                    <a:pt x="11522" y="8101"/>
                  </a:lnTo>
                  <a:lnTo>
                    <a:pt x="11543" y="8187"/>
                  </a:lnTo>
                  <a:lnTo>
                    <a:pt x="11586" y="8252"/>
                  </a:lnTo>
                  <a:lnTo>
                    <a:pt x="11651" y="8317"/>
                  </a:lnTo>
                  <a:lnTo>
                    <a:pt x="11716" y="8339"/>
                  </a:lnTo>
                  <a:lnTo>
                    <a:pt x="11803" y="8339"/>
                  </a:lnTo>
                  <a:lnTo>
                    <a:pt x="11868" y="8317"/>
                  </a:lnTo>
                  <a:lnTo>
                    <a:pt x="11933" y="8230"/>
                  </a:lnTo>
                  <a:lnTo>
                    <a:pt x="12085" y="7949"/>
                  </a:lnTo>
                  <a:lnTo>
                    <a:pt x="12279" y="7624"/>
                  </a:lnTo>
                  <a:lnTo>
                    <a:pt x="12691" y="6996"/>
                  </a:lnTo>
                  <a:lnTo>
                    <a:pt x="13124" y="6325"/>
                  </a:lnTo>
                  <a:lnTo>
                    <a:pt x="13341" y="5978"/>
                  </a:lnTo>
                  <a:lnTo>
                    <a:pt x="13514" y="5632"/>
                  </a:lnTo>
                  <a:lnTo>
                    <a:pt x="13687" y="5285"/>
                  </a:lnTo>
                  <a:lnTo>
                    <a:pt x="13817" y="4939"/>
                  </a:lnTo>
                  <a:lnTo>
                    <a:pt x="13882" y="4571"/>
                  </a:lnTo>
                  <a:lnTo>
                    <a:pt x="13904" y="4397"/>
                  </a:lnTo>
                  <a:lnTo>
                    <a:pt x="13925" y="4224"/>
                  </a:lnTo>
                  <a:lnTo>
                    <a:pt x="13904" y="4051"/>
                  </a:lnTo>
                  <a:lnTo>
                    <a:pt x="13882" y="3899"/>
                  </a:lnTo>
                  <a:lnTo>
                    <a:pt x="13839" y="3726"/>
                  </a:lnTo>
                  <a:lnTo>
                    <a:pt x="13795" y="3553"/>
                  </a:lnTo>
                  <a:lnTo>
                    <a:pt x="13709" y="3379"/>
                  </a:lnTo>
                  <a:lnTo>
                    <a:pt x="13622" y="3206"/>
                  </a:lnTo>
                  <a:lnTo>
                    <a:pt x="13492" y="3055"/>
                  </a:lnTo>
                  <a:lnTo>
                    <a:pt x="13362" y="2881"/>
                  </a:lnTo>
                  <a:lnTo>
                    <a:pt x="13254" y="2773"/>
                  </a:lnTo>
                  <a:lnTo>
                    <a:pt x="13124" y="2686"/>
                  </a:lnTo>
                  <a:lnTo>
                    <a:pt x="13016" y="2600"/>
                  </a:lnTo>
                  <a:lnTo>
                    <a:pt x="12886" y="2535"/>
                  </a:lnTo>
                  <a:lnTo>
                    <a:pt x="12626" y="2426"/>
                  </a:lnTo>
                  <a:lnTo>
                    <a:pt x="12366" y="2383"/>
                  </a:lnTo>
                  <a:lnTo>
                    <a:pt x="12085" y="2383"/>
                  </a:lnTo>
                  <a:lnTo>
                    <a:pt x="11825" y="2405"/>
                  </a:lnTo>
                  <a:lnTo>
                    <a:pt x="11543" y="2470"/>
                  </a:lnTo>
                  <a:lnTo>
                    <a:pt x="11262" y="2556"/>
                  </a:lnTo>
                  <a:lnTo>
                    <a:pt x="10980" y="2665"/>
                  </a:lnTo>
                  <a:lnTo>
                    <a:pt x="10699" y="2816"/>
                  </a:lnTo>
                  <a:lnTo>
                    <a:pt x="10439" y="2946"/>
                  </a:lnTo>
                  <a:lnTo>
                    <a:pt x="10179" y="3120"/>
                  </a:lnTo>
                  <a:lnTo>
                    <a:pt x="9681" y="3444"/>
                  </a:lnTo>
                  <a:lnTo>
                    <a:pt x="9269" y="3769"/>
                  </a:lnTo>
                  <a:lnTo>
                    <a:pt x="8771" y="4159"/>
                  </a:lnTo>
                  <a:lnTo>
                    <a:pt x="8295" y="4571"/>
                  </a:lnTo>
                  <a:lnTo>
                    <a:pt x="7797" y="4960"/>
                  </a:lnTo>
                  <a:lnTo>
                    <a:pt x="7537" y="5134"/>
                  </a:lnTo>
                  <a:lnTo>
                    <a:pt x="7497" y="5157"/>
                  </a:lnTo>
                  <a:lnTo>
                    <a:pt x="7497" y="5157"/>
                  </a:lnTo>
                  <a:lnTo>
                    <a:pt x="7472" y="5090"/>
                  </a:lnTo>
                  <a:lnTo>
                    <a:pt x="7428" y="4809"/>
                  </a:lnTo>
                  <a:lnTo>
                    <a:pt x="7407" y="4506"/>
                  </a:lnTo>
                  <a:lnTo>
                    <a:pt x="7407" y="4181"/>
                  </a:lnTo>
                  <a:lnTo>
                    <a:pt x="7428" y="3877"/>
                  </a:lnTo>
                  <a:lnTo>
                    <a:pt x="7472" y="3553"/>
                  </a:lnTo>
                  <a:lnTo>
                    <a:pt x="7558" y="2903"/>
                  </a:lnTo>
                  <a:lnTo>
                    <a:pt x="7602" y="2578"/>
                  </a:lnTo>
                  <a:lnTo>
                    <a:pt x="7623" y="2275"/>
                  </a:lnTo>
                  <a:lnTo>
                    <a:pt x="7602" y="1972"/>
                  </a:lnTo>
                  <a:lnTo>
                    <a:pt x="7580" y="1669"/>
                  </a:lnTo>
                  <a:lnTo>
                    <a:pt x="7493" y="1387"/>
                  </a:lnTo>
                  <a:lnTo>
                    <a:pt x="7450" y="1257"/>
                  </a:lnTo>
                  <a:lnTo>
                    <a:pt x="7363" y="1127"/>
                  </a:lnTo>
                  <a:lnTo>
                    <a:pt x="7298" y="997"/>
                  </a:lnTo>
                  <a:lnTo>
                    <a:pt x="7190" y="889"/>
                  </a:lnTo>
                  <a:lnTo>
                    <a:pt x="7082" y="781"/>
                  </a:lnTo>
                  <a:lnTo>
                    <a:pt x="6952" y="672"/>
                  </a:lnTo>
                  <a:lnTo>
                    <a:pt x="6779" y="542"/>
                  </a:lnTo>
                  <a:lnTo>
                    <a:pt x="6584" y="434"/>
                  </a:lnTo>
                  <a:lnTo>
                    <a:pt x="6367" y="326"/>
                  </a:lnTo>
                  <a:lnTo>
                    <a:pt x="6172" y="261"/>
                  </a:lnTo>
                  <a:lnTo>
                    <a:pt x="5934" y="174"/>
                  </a:lnTo>
                  <a:lnTo>
                    <a:pt x="5718" y="131"/>
                  </a:lnTo>
                  <a:lnTo>
                    <a:pt x="5241" y="44"/>
                  </a:lnTo>
                  <a:lnTo>
                    <a:pt x="476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76"/>
            <p:cNvSpPr/>
            <p:nvPr/>
          </p:nvSpPr>
          <p:spPr>
            <a:xfrm>
              <a:off x="7340050" y="1362400"/>
              <a:ext cx="167325" cy="278875"/>
            </a:xfrm>
            <a:custGeom>
              <a:avLst/>
              <a:gdLst/>
              <a:ahLst/>
              <a:cxnLst/>
              <a:rect l="l" t="t" r="r" b="b"/>
              <a:pathLst>
                <a:path w="6693" h="11155" extrusionOk="0">
                  <a:moveTo>
                    <a:pt x="6411" y="1"/>
                  </a:moveTo>
                  <a:lnTo>
                    <a:pt x="6086" y="131"/>
                  </a:lnTo>
                  <a:lnTo>
                    <a:pt x="5761" y="282"/>
                  </a:lnTo>
                  <a:lnTo>
                    <a:pt x="5458" y="434"/>
                  </a:lnTo>
                  <a:lnTo>
                    <a:pt x="5198" y="651"/>
                  </a:lnTo>
                  <a:lnTo>
                    <a:pt x="4938" y="867"/>
                  </a:lnTo>
                  <a:lnTo>
                    <a:pt x="4721" y="1127"/>
                  </a:lnTo>
                  <a:lnTo>
                    <a:pt x="4505" y="1409"/>
                  </a:lnTo>
                  <a:lnTo>
                    <a:pt x="4353" y="1712"/>
                  </a:lnTo>
                  <a:lnTo>
                    <a:pt x="4202" y="2058"/>
                  </a:lnTo>
                  <a:lnTo>
                    <a:pt x="4093" y="2426"/>
                  </a:lnTo>
                  <a:lnTo>
                    <a:pt x="3985" y="2773"/>
                  </a:lnTo>
                  <a:lnTo>
                    <a:pt x="3920" y="3141"/>
                  </a:lnTo>
                  <a:lnTo>
                    <a:pt x="3790" y="3877"/>
                  </a:lnTo>
                  <a:lnTo>
                    <a:pt x="3660" y="4614"/>
                  </a:lnTo>
                  <a:lnTo>
                    <a:pt x="3552" y="5069"/>
                  </a:lnTo>
                  <a:lnTo>
                    <a:pt x="3444" y="5502"/>
                  </a:lnTo>
                  <a:lnTo>
                    <a:pt x="3292" y="5935"/>
                  </a:lnTo>
                  <a:lnTo>
                    <a:pt x="3141" y="6368"/>
                  </a:lnTo>
                  <a:lnTo>
                    <a:pt x="2967" y="6779"/>
                  </a:lnTo>
                  <a:lnTo>
                    <a:pt x="2772" y="7169"/>
                  </a:lnTo>
                  <a:lnTo>
                    <a:pt x="2556" y="7559"/>
                  </a:lnTo>
                  <a:lnTo>
                    <a:pt x="2339" y="7949"/>
                  </a:lnTo>
                  <a:lnTo>
                    <a:pt x="2101" y="8339"/>
                  </a:lnTo>
                  <a:lnTo>
                    <a:pt x="1841" y="8707"/>
                  </a:lnTo>
                  <a:lnTo>
                    <a:pt x="1581" y="9053"/>
                  </a:lnTo>
                  <a:lnTo>
                    <a:pt x="1300" y="9422"/>
                  </a:lnTo>
                  <a:lnTo>
                    <a:pt x="693" y="10093"/>
                  </a:lnTo>
                  <a:lnTo>
                    <a:pt x="65" y="10764"/>
                  </a:lnTo>
                  <a:lnTo>
                    <a:pt x="0" y="10851"/>
                  </a:lnTo>
                  <a:lnTo>
                    <a:pt x="0" y="10938"/>
                  </a:lnTo>
                  <a:lnTo>
                    <a:pt x="22" y="11003"/>
                  </a:lnTo>
                  <a:lnTo>
                    <a:pt x="65" y="11089"/>
                  </a:lnTo>
                  <a:lnTo>
                    <a:pt x="130" y="11132"/>
                  </a:lnTo>
                  <a:lnTo>
                    <a:pt x="217" y="11154"/>
                  </a:lnTo>
                  <a:lnTo>
                    <a:pt x="304" y="11132"/>
                  </a:lnTo>
                  <a:lnTo>
                    <a:pt x="390" y="11089"/>
                  </a:lnTo>
                  <a:lnTo>
                    <a:pt x="953" y="10483"/>
                  </a:lnTo>
                  <a:lnTo>
                    <a:pt x="1516" y="9855"/>
                  </a:lnTo>
                  <a:lnTo>
                    <a:pt x="2036" y="9205"/>
                  </a:lnTo>
                  <a:lnTo>
                    <a:pt x="2512" y="8534"/>
                  </a:lnTo>
                  <a:lnTo>
                    <a:pt x="2729" y="8187"/>
                  </a:lnTo>
                  <a:lnTo>
                    <a:pt x="2946" y="7841"/>
                  </a:lnTo>
                  <a:lnTo>
                    <a:pt x="3141" y="7472"/>
                  </a:lnTo>
                  <a:lnTo>
                    <a:pt x="3335" y="7104"/>
                  </a:lnTo>
                  <a:lnTo>
                    <a:pt x="3487" y="6736"/>
                  </a:lnTo>
                  <a:lnTo>
                    <a:pt x="3639" y="6346"/>
                  </a:lnTo>
                  <a:lnTo>
                    <a:pt x="3790" y="5957"/>
                  </a:lnTo>
                  <a:lnTo>
                    <a:pt x="3899" y="5545"/>
                  </a:lnTo>
                  <a:lnTo>
                    <a:pt x="4007" y="5155"/>
                  </a:lnTo>
                  <a:lnTo>
                    <a:pt x="4072" y="4787"/>
                  </a:lnTo>
                  <a:lnTo>
                    <a:pt x="4223" y="4007"/>
                  </a:lnTo>
                  <a:lnTo>
                    <a:pt x="4353" y="3228"/>
                  </a:lnTo>
                  <a:lnTo>
                    <a:pt x="4440" y="2838"/>
                  </a:lnTo>
                  <a:lnTo>
                    <a:pt x="4548" y="2470"/>
                  </a:lnTo>
                  <a:lnTo>
                    <a:pt x="4678" y="2102"/>
                  </a:lnTo>
                  <a:lnTo>
                    <a:pt x="4851" y="1755"/>
                  </a:lnTo>
                  <a:lnTo>
                    <a:pt x="5046" y="1452"/>
                  </a:lnTo>
                  <a:lnTo>
                    <a:pt x="5263" y="1192"/>
                  </a:lnTo>
                  <a:lnTo>
                    <a:pt x="5544" y="954"/>
                  </a:lnTo>
                  <a:lnTo>
                    <a:pt x="5826" y="759"/>
                  </a:lnTo>
                  <a:lnTo>
                    <a:pt x="6172" y="586"/>
                  </a:lnTo>
                  <a:lnTo>
                    <a:pt x="6541" y="456"/>
                  </a:lnTo>
                  <a:lnTo>
                    <a:pt x="6627" y="391"/>
                  </a:lnTo>
                  <a:lnTo>
                    <a:pt x="6671" y="326"/>
                  </a:lnTo>
                  <a:lnTo>
                    <a:pt x="6692" y="239"/>
                  </a:lnTo>
                  <a:lnTo>
                    <a:pt x="6692" y="153"/>
                  </a:lnTo>
                  <a:lnTo>
                    <a:pt x="6649" y="88"/>
                  </a:lnTo>
                  <a:lnTo>
                    <a:pt x="6584" y="23"/>
                  </a:lnTo>
                  <a:lnTo>
                    <a:pt x="651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76"/>
            <p:cNvSpPr/>
            <p:nvPr/>
          </p:nvSpPr>
          <p:spPr>
            <a:xfrm>
              <a:off x="7101825" y="1374325"/>
              <a:ext cx="86650" cy="133200"/>
            </a:xfrm>
            <a:custGeom>
              <a:avLst/>
              <a:gdLst/>
              <a:ahLst/>
              <a:cxnLst/>
              <a:rect l="l" t="t" r="r" b="b"/>
              <a:pathLst>
                <a:path w="3466" h="5328" extrusionOk="0">
                  <a:moveTo>
                    <a:pt x="3119" y="0"/>
                  </a:moveTo>
                  <a:lnTo>
                    <a:pt x="3054" y="65"/>
                  </a:lnTo>
                  <a:lnTo>
                    <a:pt x="3011" y="152"/>
                  </a:lnTo>
                  <a:lnTo>
                    <a:pt x="2859" y="477"/>
                  </a:lnTo>
                  <a:lnTo>
                    <a:pt x="2686" y="802"/>
                  </a:lnTo>
                  <a:lnTo>
                    <a:pt x="2491" y="1105"/>
                  </a:lnTo>
                  <a:lnTo>
                    <a:pt x="2296" y="1386"/>
                  </a:lnTo>
                  <a:lnTo>
                    <a:pt x="1841" y="1971"/>
                  </a:lnTo>
                  <a:lnTo>
                    <a:pt x="1386" y="2534"/>
                  </a:lnTo>
                  <a:lnTo>
                    <a:pt x="932" y="3097"/>
                  </a:lnTo>
                  <a:lnTo>
                    <a:pt x="737" y="3400"/>
                  </a:lnTo>
                  <a:lnTo>
                    <a:pt x="542" y="3704"/>
                  </a:lnTo>
                  <a:lnTo>
                    <a:pt x="369" y="4007"/>
                  </a:lnTo>
                  <a:lnTo>
                    <a:pt x="217" y="4332"/>
                  </a:lnTo>
                  <a:lnTo>
                    <a:pt x="109" y="4678"/>
                  </a:lnTo>
                  <a:lnTo>
                    <a:pt x="0" y="5046"/>
                  </a:lnTo>
                  <a:lnTo>
                    <a:pt x="0" y="5133"/>
                  </a:lnTo>
                  <a:lnTo>
                    <a:pt x="44" y="5220"/>
                  </a:lnTo>
                  <a:lnTo>
                    <a:pt x="109" y="5285"/>
                  </a:lnTo>
                  <a:lnTo>
                    <a:pt x="195" y="5306"/>
                  </a:lnTo>
                  <a:lnTo>
                    <a:pt x="260" y="5328"/>
                  </a:lnTo>
                  <a:lnTo>
                    <a:pt x="347" y="5306"/>
                  </a:lnTo>
                  <a:lnTo>
                    <a:pt x="412" y="5241"/>
                  </a:lnTo>
                  <a:lnTo>
                    <a:pt x="455" y="5155"/>
                  </a:lnTo>
                  <a:lnTo>
                    <a:pt x="542" y="4808"/>
                  </a:lnTo>
                  <a:lnTo>
                    <a:pt x="650" y="4462"/>
                  </a:lnTo>
                  <a:lnTo>
                    <a:pt x="802" y="4137"/>
                  </a:lnTo>
                  <a:lnTo>
                    <a:pt x="975" y="3834"/>
                  </a:lnTo>
                  <a:lnTo>
                    <a:pt x="1170" y="3530"/>
                  </a:lnTo>
                  <a:lnTo>
                    <a:pt x="1386" y="3249"/>
                  </a:lnTo>
                  <a:lnTo>
                    <a:pt x="1841" y="2664"/>
                  </a:lnTo>
                  <a:lnTo>
                    <a:pt x="2296" y="2101"/>
                  </a:lnTo>
                  <a:lnTo>
                    <a:pt x="2729" y="1538"/>
                  </a:lnTo>
                  <a:lnTo>
                    <a:pt x="2946" y="1235"/>
                  </a:lnTo>
                  <a:lnTo>
                    <a:pt x="3119" y="932"/>
                  </a:lnTo>
                  <a:lnTo>
                    <a:pt x="3292" y="607"/>
                  </a:lnTo>
                  <a:lnTo>
                    <a:pt x="3444" y="260"/>
                  </a:lnTo>
                  <a:lnTo>
                    <a:pt x="3465" y="174"/>
                  </a:lnTo>
                  <a:lnTo>
                    <a:pt x="3422" y="87"/>
                  </a:lnTo>
                  <a:lnTo>
                    <a:pt x="3379" y="44"/>
                  </a:lnTo>
                  <a:lnTo>
                    <a:pt x="329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76"/>
            <p:cNvSpPr/>
            <p:nvPr/>
          </p:nvSpPr>
          <p:spPr>
            <a:xfrm>
              <a:off x="7584775" y="1380825"/>
              <a:ext cx="50375" cy="767750"/>
            </a:xfrm>
            <a:custGeom>
              <a:avLst/>
              <a:gdLst/>
              <a:ahLst/>
              <a:cxnLst/>
              <a:rect l="l" t="t" r="r" b="b"/>
              <a:pathLst>
                <a:path w="2015" h="30710" extrusionOk="0">
                  <a:moveTo>
                    <a:pt x="1581" y="0"/>
                  </a:moveTo>
                  <a:lnTo>
                    <a:pt x="1516" y="44"/>
                  </a:lnTo>
                  <a:lnTo>
                    <a:pt x="1473" y="109"/>
                  </a:lnTo>
                  <a:lnTo>
                    <a:pt x="1451" y="217"/>
                  </a:lnTo>
                  <a:lnTo>
                    <a:pt x="1451" y="1689"/>
                  </a:lnTo>
                  <a:lnTo>
                    <a:pt x="1473" y="3184"/>
                  </a:lnTo>
                  <a:lnTo>
                    <a:pt x="1538" y="6151"/>
                  </a:lnTo>
                  <a:lnTo>
                    <a:pt x="1559" y="7645"/>
                  </a:lnTo>
                  <a:lnTo>
                    <a:pt x="1581" y="9118"/>
                  </a:lnTo>
                  <a:lnTo>
                    <a:pt x="1559" y="10612"/>
                  </a:lnTo>
                  <a:lnTo>
                    <a:pt x="1538" y="12085"/>
                  </a:lnTo>
                  <a:lnTo>
                    <a:pt x="1473" y="13557"/>
                  </a:lnTo>
                  <a:lnTo>
                    <a:pt x="1386" y="15030"/>
                  </a:lnTo>
                  <a:lnTo>
                    <a:pt x="1256" y="16503"/>
                  </a:lnTo>
                  <a:lnTo>
                    <a:pt x="1105" y="17975"/>
                  </a:lnTo>
                  <a:lnTo>
                    <a:pt x="801" y="20921"/>
                  </a:lnTo>
                  <a:lnTo>
                    <a:pt x="650" y="22393"/>
                  </a:lnTo>
                  <a:lnTo>
                    <a:pt x="498" y="23866"/>
                  </a:lnTo>
                  <a:lnTo>
                    <a:pt x="368" y="25555"/>
                  </a:lnTo>
                  <a:lnTo>
                    <a:pt x="282" y="27244"/>
                  </a:lnTo>
                  <a:lnTo>
                    <a:pt x="238" y="28067"/>
                  </a:lnTo>
                  <a:lnTo>
                    <a:pt x="173" y="28869"/>
                  </a:lnTo>
                  <a:lnTo>
                    <a:pt x="0" y="30493"/>
                  </a:lnTo>
                  <a:lnTo>
                    <a:pt x="0" y="30601"/>
                  </a:lnTo>
                  <a:lnTo>
                    <a:pt x="43" y="30666"/>
                  </a:lnTo>
                  <a:lnTo>
                    <a:pt x="130" y="30709"/>
                  </a:lnTo>
                  <a:lnTo>
                    <a:pt x="282" y="30709"/>
                  </a:lnTo>
                  <a:lnTo>
                    <a:pt x="368" y="30666"/>
                  </a:lnTo>
                  <a:lnTo>
                    <a:pt x="412" y="30601"/>
                  </a:lnTo>
                  <a:lnTo>
                    <a:pt x="455" y="30493"/>
                  </a:lnTo>
                  <a:lnTo>
                    <a:pt x="607" y="29042"/>
                  </a:lnTo>
                  <a:lnTo>
                    <a:pt x="693" y="28327"/>
                  </a:lnTo>
                  <a:lnTo>
                    <a:pt x="715" y="27591"/>
                  </a:lnTo>
                  <a:lnTo>
                    <a:pt x="758" y="26855"/>
                  </a:lnTo>
                  <a:lnTo>
                    <a:pt x="780" y="26118"/>
                  </a:lnTo>
                  <a:lnTo>
                    <a:pt x="888" y="24667"/>
                  </a:lnTo>
                  <a:lnTo>
                    <a:pt x="1018" y="23173"/>
                  </a:lnTo>
                  <a:lnTo>
                    <a:pt x="1170" y="21679"/>
                  </a:lnTo>
                  <a:lnTo>
                    <a:pt x="1473" y="18690"/>
                  </a:lnTo>
                  <a:lnTo>
                    <a:pt x="1624" y="17217"/>
                  </a:lnTo>
                  <a:lnTo>
                    <a:pt x="1754" y="15745"/>
                  </a:lnTo>
                  <a:lnTo>
                    <a:pt x="1884" y="14272"/>
                  </a:lnTo>
                  <a:lnTo>
                    <a:pt x="1971" y="12799"/>
                  </a:lnTo>
                  <a:lnTo>
                    <a:pt x="2014" y="11327"/>
                  </a:lnTo>
                  <a:lnTo>
                    <a:pt x="2014" y="9854"/>
                  </a:lnTo>
                  <a:lnTo>
                    <a:pt x="2014" y="8381"/>
                  </a:lnTo>
                  <a:lnTo>
                    <a:pt x="1993" y="6930"/>
                  </a:lnTo>
                  <a:lnTo>
                    <a:pt x="1928" y="3574"/>
                  </a:lnTo>
                  <a:lnTo>
                    <a:pt x="1906" y="1884"/>
                  </a:lnTo>
                  <a:lnTo>
                    <a:pt x="1906" y="217"/>
                  </a:lnTo>
                  <a:lnTo>
                    <a:pt x="1884" y="109"/>
                  </a:lnTo>
                  <a:lnTo>
                    <a:pt x="1841" y="44"/>
                  </a:lnTo>
                  <a:lnTo>
                    <a:pt x="175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76"/>
            <p:cNvSpPr/>
            <p:nvPr/>
          </p:nvSpPr>
          <p:spPr>
            <a:xfrm>
              <a:off x="7720650" y="1489650"/>
              <a:ext cx="71500" cy="695750"/>
            </a:xfrm>
            <a:custGeom>
              <a:avLst/>
              <a:gdLst/>
              <a:ahLst/>
              <a:cxnLst/>
              <a:rect l="l" t="t" r="r" b="b"/>
              <a:pathLst>
                <a:path w="2860" h="27830" extrusionOk="0">
                  <a:moveTo>
                    <a:pt x="2491" y="0"/>
                  </a:moveTo>
                  <a:lnTo>
                    <a:pt x="2426" y="44"/>
                  </a:lnTo>
                  <a:lnTo>
                    <a:pt x="2383" y="109"/>
                  </a:lnTo>
                  <a:lnTo>
                    <a:pt x="2362" y="217"/>
                  </a:lnTo>
                  <a:lnTo>
                    <a:pt x="2383" y="910"/>
                  </a:lnTo>
                  <a:lnTo>
                    <a:pt x="2405" y="1624"/>
                  </a:lnTo>
                  <a:lnTo>
                    <a:pt x="2426" y="3011"/>
                  </a:lnTo>
                  <a:lnTo>
                    <a:pt x="2383" y="4418"/>
                  </a:lnTo>
                  <a:lnTo>
                    <a:pt x="2318" y="5804"/>
                  </a:lnTo>
                  <a:lnTo>
                    <a:pt x="2253" y="6974"/>
                  </a:lnTo>
                  <a:lnTo>
                    <a:pt x="2232" y="8143"/>
                  </a:lnTo>
                  <a:lnTo>
                    <a:pt x="2188" y="10482"/>
                  </a:lnTo>
                  <a:lnTo>
                    <a:pt x="2167" y="11110"/>
                  </a:lnTo>
                  <a:lnTo>
                    <a:pt x="2145" y="11717"/>
                  </a:lnTo>
                  <a:lnTo>
                    <a:pt x="2037" y="12951"/>
                  </a:lnTo>
                  <a:lnTo>
                    <a:pt x="1907" y="14185"/>
                  </a:lnTo>
                  <a:lnTo>
                    <a:pt x="1755" y="15420"/>
                  </a:lnTo>
                  <a:lnTo>
                    <a:pt x="1430" y="18365"/>
                  </a:lnTo>
                  <a:lnTo>
                    <a:pt x="1257" y="19816"/>
                  </a:lnTo>
                  <a:lnTo>
                    <a:pt x="1062" y="21289"/>
                  </a:lnTo>
                  <a:lnTo>
                    <a:pt x="846" y="22935"/>
                  </a:lnTo>
                  <a:lnTo>
                    <a:pt x="586" y="24581"/>
                  </a:lnTo>
                  <a:lnTo>
                    <a:pt x="282" y="26183"/>
                  </a:lnTo>
                  <a:lnTo>
                    <a:pt x="196" y="26551"/>
                  </a:lnTo>
                  <a:lnTo>
                    <a:pt x="109" y="26898"/>
                  </a:lnTo>
                  <a:lnTo>
                    <a:pt x="44" y="27266"/>
                  </a:lnTo>
                  <a:lnTo>
                    <a:pt x="1" y="27439"/>
                  </a:lnTo>
                  <a:lnTo>
                    <a:pt x="1" y="27613"/>
                  </a:lnTo>
                  <a:lnTo>
                    <a:pt x="23" y="27721"/>
                  </a:lnTo>
                  <a:lnTo>
                    <a:pt x="66" y="27786"/>
                  </a:lnTo>
                  <a:lnTo>
                    <a:pt x="153" y="27829"/>
                  </a:lnTo>
                  <a:lnTo>
                    <a:pt x="304" y="27829"/>
                  </a:lnTo>
                  <a:lnTo>
                    <a:pt x="391" y="27786"/>
                  </a:lnTo>
                  <a:lnTo>
                    <a:pt x="434" y="27721"/>
                  </a:lnTo>
                  <a:lnTo>
                    <a:pt x="456" y="27613"/>
                  </a:lnTo>
                  <a:lnTo>
                    <a:pt x="456" y="27461"/>
                  </a:lnTo>
                  <a:lnTo>
                    <a:pt x="477" y="27288"/>
                  </a:lnTo>
                  <a:lnTo>
                    <a:pt x="564" y="26963"/>
                  </a:lnTo>
                  <a:lnTo>
                    <a:pt x="651" y="26638"/>
                  </a:lnTo>
                  <a:lnTo>
                    <a:pt x="716" y="26313"/>
                  </a:lnTo>
                  <a:lnTo>
                    <a:pt x="997" y="24797"/>
                  </a:lnTo>
                  <a:lnTo>
                    <a:pt x="1235" y="23324"/>
                  </a:lnTo>
                  <a:lnTo>
                    <a:pt x="1452" y="21873"/>
                  </a:lnTo>
                  <a:lnTo>
                    <a:pt x="1625" y="20444"/>
                  </a:lnTo>
                  <a:lnTo>
                    <a:pt x="1798" y="19036"/>
                  </a:lnTo>
                  <a:lnTo>
                    <a:pt x="2123" y="16199"/>
                  </a:lnTo>
                  <a:lnTo>
                    <a:pt x="2426" y="13622"/>
                  </a:lnTo>
                  <a:lnTo>
                    <a:pt x="2556" y="12345"/>
                  </a:lnTo>
                  <a:lnTo>
                    <a:pt x="2600" y="11695"/>
                  </a:lnTo>
                  <a:lnTo>
                    <a:pt x="2643" y="11067"/>
                  </a:lnTo>
                  <a:lnTo>
                    <a:pt x="2665" y="9919"/>
                  </a:lnTo>
                  <a:lnTo>
                    <a:pt x="2686" y="8750"/>
                  </a:lnTo>
                  <a:lnTo>
                    <a:pt x="2686" y="7602"/>
                  </a:lnTo>
                  <a:lnTo>
                    <a:pt x="2730" y="6454"/>
                  </a:lnTo>
                  <a:lnTo>
                    <a:pt x="2795" y="4895"/>
                  </a:lnTo>
                  <a:lnTo>
                    <a:pt x="2860" y="3335"/>
                  </a:lnTo>
                  <a:lnTo>
                    <a:pt x="2860" y="2556"/>
                  </a:lnTo>
                  <a:lnTo>
                    <a:pt x="2860" y="1776"/>
                  </a:lnTo>
                  <a:lnTo>
                    <a:pt x="2838" y="996"/>
                  </a:lnTo>
                  <a:lnTo>
                    <a:pt x="2816" y="217"/>
                  </a:lnTo>
                  <a:lnTo>
                    <a:pt x="2795" y="109"/>
                  </a:lnTo>
                  <a:lnTo>
                    <a:pt x="2730" y="44"/>
                  </a:lnTo>
                  <a:lnTo>
                    <a:pt x="266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76"/>
            <p:cNvSpPr/>
            <p:nvPr/>
          </p:nvSpPr>
          <p:spPr>
            <a:xfrm>
              <a:off x="7843025" y="1614175"/>
              <a:ext cx="82325" cy="609650"/>
            </a:xfrm>
            <a:custGeom>
              <a:avLst/>
              <a:gdLst/>
              <a:ahLst/>
              <a:cxnLst/>
              <a:rect l="l" t="t" r="r" b="b"/>
              <a:pathLst>
                <a:path w="3293" h="24386" extrusionOk="0">
                  <a:moveTo>
                    <a:pt x="2924" y="0"/>
                  </a:moveTo>
                  <a:lnTo>
                    <a:pt x="2837" y="22"/>
                  </a:lnTo>
                  <a:lnTo>
                    <a:pt x="2772" y="65"/>
                  </a:lnTo>
                  <a:lnTo>
                    <a:pt x="2729" y="130"/>
                  </a:lnTo>
                  <a:lnTo>
                    <a:pt x="2729" y="217"/>
                  </a:lnTo>
                  <a:lnTo>
                    <a:pt x="2772" y="823"/>
                  </a:lnTo>
                  <a:lnTo>
                    <a:pt x="2816" y="1430"/>
                  </a:lnTo>
                  <a:lnTo>
                    <a:pt x="2837" y="2036"/>
                  </a:lnTo>
                  <a:lnTo>
                    <a:pt x="2837" y="2642"/>
                  </a:lnTo>
                  <a:lnTo>
                    <a:pt x="2816" y="3834"/>
                  </a:lnTo>
                  <a:lnTo>
                    <a:pt x="2751" y="5046"/>
                  </a:lnTo>
                  <a:lnTo>
                    <a:pt x="2664" y="6259"/>
                  </a:lnTo>
                  <a:lnTo>
                    <a:pt x="2513" y="7450"/>
                  </a:lnTo>
                  <a:lnTo>
                    <a:pt x="2361" y="8641"/>
                  </a:lnTo>
                  <a:lnTo>
                    <a:pt x="2188" y="9832"/>
                  </a:lnTo>
                  <a:lnTo>
                    <a:pt x="1798" y="12106"/>
                  </a:lnTo>
                  <a:lnTo>
                    <a:pt x="1625" y="13254"/>
                  </a:lnTo>
                  <a:lnTo>
                    <a:pt x="1451" y="14380"/>
                  </a:lnTo>
                  <a:lnTo>
                    <a:pt x="1191" y="16654"/>
                  </a:lnTo>
                  <a:lnTo>
                    <a:pt x="932" y="18928"/>
                  </a:lnTo>
                  <a:lnTo>
                    <a:pt x="737" y="20228"/>
                  </a:lnTo>
                  <a:lnTo>
                    <a:pt x="542" y="21527"/>
                  </a:lnTo>
                  <a:lnTo>
                    <a:pt x="304" y="22826"/>
                  </a:lnTo>
                  <a:lnTo>
                    <a:pt x="152" y="23454"/>
                  </a:lnTo>
                  <a:lnTo>
                    <a:pt x="22" y="24104"/>
                  </a:lnTo>
                  <a:lnTo>
                    <a:pt x="0" y="24191"/>
                  </a:lnTo>
                  <a:lnTo>
                    <a:pt x="44" y="24277"/>
                  </a:lnTo>
                  <a:lnTo>
                    <a:pt x="109" y="24342"/>
                  </a:lnTo>
                  <a:lnTo>
                    <a:pt x="174" y="24364"/>
                  </a:lnTo>
                  <a:lnTo>
                    <a:pt x="260" y="24386"/>
                  </a:lnTo>
                  <a:lnTo>
                    <a:pt x="347" y="24364"/>
                  </a:lnTo>
                  <a:lnTo>
                    <a:pt x="412" y="24299"/>
                  </a:lnTo>
                  <a:lnTo>
                    <a:pt x="455" y="24212"/>
                  </a:lnTo>
                  <a:lnTo>
                    <a:pt x="693" y="23108"/>
                  </a:lnTo>
                  <a:lnTo>
                    <a:pt x="910" y="21982"/>
                  </a:lnTo>
                  <a:lnTo>
                    <a:pt x="1105" y="20877"/>
                  </a:lnTo>
                  <a:lnTo>
                    <a:pt x="1278" y="19751"/>
                  </a:lnTo>
                  <a:lnTo>
                    <a:pt x="1408" y="18603"/>
                  </a:lnTo>
                  <a:lnTo>
                    <a:pt x="1560" y="17477"/>
                  </a:lnTo>
                  <a:lnTo>
                    <a:pt x="1820" y="15225"/>
                  </a:lnTo>
                  <a:lnTo>
                    <a:pt x="1971" y="14034"/>
                  </a:lnTo>
                  <a:lnTo>
                    <a:pt x="2144" y="12843"/>
                  </a:lnTo>
                  <a:lnTo>
                    <a:pt x="2534" y="10460"/>
                  </a:lnTo>
                  <a:lnTo>
                    <a:pt x="2707" y="9269"/>
                  </a:lnTo>
                  <a:lnTo>
                    <a:pt x="2881" y="8078"/>
                  </a:lnTo>
                  <a:lnTo>
                    <a:pt x="3032" y="6887"/>
                  </a:lnTo>
                  <a:lnTo>
                    <a:pt x="3162" y="5696"/>
                  </a:lnTo>
                  <a:lnTo>
                    <a:pt x="3227" y="5003"/>
                  </a:lnTo>
                  <a:lnTo>
                    <a:pt x="3249" y="4332"/>
                  </a:lnTo>
                  <a:lnTo>
                    <a:pt x="3292" y="3639"/>
                  </a:lnTo>
                  <a:lnTo>
                    <a:pt x="3292" y="2946"/>
                  </a:lnTo>
                  <a:lnTo>
                    <a:pt x="3292" y="2274"/>
                  </a:lnTo>
                  <a:lnTo>
                    <a:pt x="3271" y="1581"/>
                  </a:lnTo>
                  <a:lnTo>
                    <a:pt x="3227" y="910"/>
                  </a:lnTo>
                  <a:lnTo>
                    <a:pt x="3184" y="217"/>
                  </a:lnTo>
                  <a:lnTo>
                    <a:pt x="3141" y="130"/>
                  </a:lnTo>
                  <a:lnTo>
                    <a:pt x="3097" y="65"/>
                  </a:lnTo>
                  <a:lnTo>
                    <a:pt x="3011" y="22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76"/>
            <p:cNvSpPr/>
            <p:nvPr/>
          </p:nvSpPr>
          <p:spPr>
            <a:xfrm>
              <a:off x="7958875" y="1745725"/>
              <a:ext cx="98025" cy="503000"/>
            </a:xfrm>
            <a:custGeom>
              <a:avLst/>
              <a:gdLst/>
              <a:ahLst/>
              <a:cxnLst/>
              <a:rect l="l" t="t" r="r" b="b"/>
              <a:pathLst>
                <a:path w="3921" h="20120" extrusionOk="0">
                  <a:moveTo>
                    <a:pt x="3661" y="1"/>
                  </a:moveTo>
                  <a:lnTo>
                    <a:pt x="3574" y="23"/>
                  </a:lnTo>
                  <a:lnTo>
                    <a:pt x="3509" y="44"/>
                  </a:lnTo>
                  <a:lnTo>
                    <a:pt x="3444" y="131"/>
                  </a:lnTo>
                  <a:lnTo>
                    <a:pt x="3444" y="217"/>
                  </a:lnTo>
                  <a:lnTo>
                    <a:pt x="3466" y="845"/>
                  </a:lnTo>
                  <a:lnTo>
                    <a:pt x="3466" y="1495"/>
                  </a:lnTo>
                  <a:lnTo>
                    <a:pt x="3444" y="2123"/>
                  </a:lnTo>
                  <a:lnTo>
                    <a:pt x="3423" y="2751"/>
                  </a:lnTo>
                  <a:lnTo>
                    <a:pt x="3314" y="4029"/>
                  </a:lnTo>
                  <a:lnTo>
                    <a:pt x="3184" y="5285"/>
                  </a:lnTo>
                  <a:lnTo>
                    <a:pt x="3011" y="6541"/>
                  </a:lnTo>
                  <a:lnTo>
                    <a:pt x="2838" y="7819"/>
                  </a:lnTo>
                  <a:lnTo>
                    <a:pt x="2665" y="9075"/>
                  </a:lnTo>
                  <a:lnTo>
                    <a:pt x="2491" y="10331"/>
                  </a:lnTo>
                  <a:lnTo>
                    <a:pt x="2426" y="10959"/>
                  </a:lnTo>
                  <a:lnTo>
                    <a:pt x="2318" y="11587"/>
                  </a:lnTo>
                  <a:lnTo>
                    <a:pt x="2210" y="12194"/>
                  </a:lnTo>
                  <a:lnTo>
                    <a:pt x="2102" y="12800"/>
                  </a:lnTo>
                  <a:lnTo>
                    <a:pt x="1950" y="13406"/>
                  </a:lnTo>
                  <a:lnTo>
                    <a:pt x="1798" y="14013"/>
                  </a:lnTo>
                  <a:lnTo>
                    <a:pt x="1625" y="14619"/>
                  </a:lnTo>
                  <a:lnTo>
                    <a:pt x="1452" y="15204"/>
                  </a:lnTo>
                  <a:lnTo>
                    <a:pt x="694" y="17521"/>
                  </a:lnTo>
                  <a:lnTo>
                    <a:pt x="326" y="18669"/>
                  </a:lnTo>
                  <a:lnTo>
                    <a:pt x="152" y="19254"/>
                  </a:lnTo>
                  <a:lnTo>
                    <a:pt x="1" y="19838"/>
                  </a:lnTo>
                  <a:lnTo>
                    <a:pt x="1" y="19925"/>
                  </a:lnTo>
                  <a:lnTo>
                    <a:pt x="23" y="20012"/>
                  </a:lnTo>
                  <a:lnTo>
                    <a:pt x="88" y="20077"/>
                  </a:lnTo>
                  <a:lnTo>
                    <a:pt x="174" y="20098"/>
                  </a:lnTo>
                  <a:lnTo>
                    <a:pt x="261" y="20120"/>
                  </a:lnTo>
                  <a:lnTo>
                    <a:pt x="326" y="20098"/>
                  </a:lnTo>
                  <a:lnTo>
                    <a:pt x="391" y="20033"/>
                  </a:lnTo>
                  <a:lnTo>
                    <a:pt x="434" y="19947"/>
                  </a:lnTo>
                  <a:lnTo>
                    <a:pt x="607" y="19340"/>
                  </a:lnTo>
                  <a:lnTo>
                    <a:pt x="781" y="18756"/>
                  </a:lnTo>
                  <a:lnTo>
                    <a:pt x="1149" y="17564"/>
                  </a:lnTo>
                  <a:lnTo>
                    <a:pt x="1539" y="16373"/>
                  </a:lnTo>
                  <a:lnTo>
                    <a:pt x="1928" y="15182"/>
                  </a:lnTo>
                  <a:lnTo>
                    <a:pt x="2102" y="14597"/>
                  </a:lnTo>
                  <a:lnTo>
                    <a:pt x="2275" y="14013"/>
                  </a:lnTo>
                  <a:lnTo>
                    <a:pt x="2426" y="13450"/>
                  </a:lnTo>
                  <a:lnTo>
                    <a:pt x="2556" y="12865"/>
                  </a:lnTo>
                  <a:lnTo>
                    <a:pt x="2665" y="12280"/>
                  </a:lnTo>
                  <a:lnTo>
                    <a:pt x="2773" y="11695"/>
                  </a:lnTo>
                  <a:lnTo>
                    <a:pt x="2860" y="11089"/>
                  </a:lnTo>
                  <a:lnTo>
                    <a:pt x="2925" y="10504"/>
                  </a:lnTo>
                  <a:lnTo>
                    <a:pt x="3098" y="9227"/>
                  </a:lnTo>
                  <a:lnTo>
                    <a:pt x="3271" y="7927"/>
                  </a:lnTo>
                  <a:lnTo>
                    <a:pt x="3444" y="6649"/>
                  </a:lnTo>
                  <a:lnTo>
                    <a:pt x="3618" y="5372"/>
                  </a:lnTo>
                  <a:lnTo>
                    <a:pt x="3769" y="4094"/>
                  </a:lnTo>
                  <a:lnTo>
                    <a:pt x="3877" y="2795"/>
                  </a:lnTo>
                  <a:lnTo>
                    <a:pt x="3899" y="2167"/>
                  </a:lnTo>
                  <a:lnTo>
                    <a:pt x="3921" y="1517"/>
                  </a:lnTo>
                  <a:lnTo>
                    <a:pt x="3921" y="867"/>
                  </a:lnTo>
                  <a:lnTo>
                    <a:pt x="3899" y="217"/>
                  </a:lnTo>
                  <a:lnTo>
                    <a:pt x="3877" y="131"/>
                  </a:lnTo>
                  <a:lnTo>
                    <a:pt x="3812" y="44"/>
                  </a:lnTo>
                  <a:lnTo>
                    <a:pt x="3747" y="23"/>
                  </a:lnTo>
                  <a:lnTo>
                    <a:pt x="366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76"/>
            <p:cNvSpPr/>
            <p:nvPr/>
          </p:nvSpPr>
          <p:spPr>
            <a:xfrm>
              <a:off x="8079075" y="1890825"/>
              <a:ext cx="107225" cy="377950"/>
            </a:xfrm>
            <a:custGeom>
              <a:avLst/>
              <a:gdLst/>
              <a:ahLst/>
              <a:cxnLst/>
              <a:rect l="l" t="t" r="r" b="b"/>
              <a:pathLst>
                <a:path w="4289" h="15118" extrusionOk="0">
                  <a:moveTo>
                    <a:pt x="4007" y="1"/>
                  </a:moveTo>
                  <a:lnTo>
                    <a:pt x="3942" y="23"/>
                  </a:lnTo>
                  <a:lnTo>
                    <a:pt x="3856" y="44"/>
                  </a:lnTo>
                  <a:lnTo>
                    <a:pt x="3812" y="131"/>
                  </a:lnTo>
                  <a:lnTo>
                    <a:pt x="3791" y="217"/>
                  </a:lnTo>
                  <a:lnTo>
                    <a:pt x="3834" y="1192"/>
                  </a:lnTo>
                  <a:lnTo>
                    <a:pt x="3812" y="2145"/>
                  </a:lnTo>
                  <a:lnTo>
                    <a:pt x="3747" y="3119"/>
                  </a:lnTo>
                  <a:lnTo>
                    <a:pt x="3639" y="4072"/>
                  </a:lnTo>
                  <a:lnTo>
                    <a:pt x="3487" y="5047"/>
                  </a:lnTo>
                  <a:lnTo>
                    <a:pt x="3314" y="6000"/>
                  </a:lnTo>
                  <a:lnTo>
                    <a:pt x="3098" y="6931"/>
                  </a:lnTo>
                  <a:lnTo>
                    <a:pt x="2859" y="7884"/>
                  </a:lnTo>
                  <a:lnTo>
                    <a:pt x="2599" y="8772"/>
                  </a:lnTo>
                  <a:lnTo>
                    <a:pt x="2318" y="9660"/>
                  </a:lnTo>
                  <a:lnTo>
                    <a:pt x="1993" y="10548"/>
                  </a:lnTo>
                  <a:lnTo>
                    <a:pt x="1668" y="11436"/>
                  </a:lnTo>
                  <a:lnTo>
                    <a:pt x="1300" y="12280"/>
                  </a:lnTo>
                  <a:lnTo>
                    <a:pt x="910" y="13146"/>
                  </a:lnTo>
                  <a:lnTo>
                    <a:pt x="477" y="13969"/>
                  </a:lnTo>
                  <a:lnTo>
                    <a:pt x="22" y="14792"/>
                  </a:lnTo>
                  <a:lnTo>
                    <a:pt x="1" y="14879"/>
                  </a:lnTo>
                  <a:lnTo>
                    <a:pt x="1" y="14966"/>
                  </a:lnTo>
                  <a:lnTo>
                    <a:pt x="44" y="15052"/>
                  </a:lnTo>
                  <a:lnTo>
                    <a:pt x="109" y="15096"/>
                  </a:lnTo>
                  <a:lnTo>
                    <a:pt x="196" y="15117"/>
                  </a:lnTo>
                  <a:lnTo>
                    <a:pt x="261" y="15117"/>
                  </a:lnTo>
                  <a:lnTo>
                    <a:pt x="347" y="15096"/>
                  </a:lnTo>
                  <a:lnTo>
                    <a:pt x="412" y="15031"/>
                  </a:lnTo>
                  <a:lnTo>
                    <a:pt x="867" y="14186"/>
                  </a:lnTo>
                  <a:lnTo>
                    <a:pt x="1300" y="13341"/>
                  </a:lnTo>
                  <a:lnTo>
                    <a:pt x="1712" y="12475"/>
                  </a:lnTo>
                  <a:lnTo>
                    <a:pt x="2080" y="11609"/>
                  </a:lnTo>
                  <a:lnTo>
                    <a:pt x="2426" y="10721"/>
                  </a:lnTo>
                  <a:lnTo>
                    <a:pt x="2751" y="9811"/>
                  </a:lnTo>
                  <a:lnTo>
                    <a:pt x="3033" y="8902"/>
                  </a:lnTo>
                  <a:lnTo>
                    <a:pt x="3292" y="7992"/>
                  </a:lnTo>
                  <a:lnTo>
                    <a:pt x="3531" y="7039"/>
                  </a:lnTo>
                  <a:lnTo>
                    <a:pt x="3747" y="6086"/>
                  </a:lnTo>
                  <a:lnTo>
                    <a:pt x="3942" y="5112"/>
                  </a:lnTo>
                  <a:lnTo>
                    <a:pt x="4072" y="4137"/>
                  </a:lnTo>
                  <a:lnTo>
                    <a:pt x="4180" y="3163"/>
                  </a:lnTo>
                  <a:lnTo>
                    <a:pt x="4267" y="2188"/>
                  </a:lnTo>
                  <a:lnTo>
                    <a:pt x="4289" y="1192"/>
                  </a:lnTo>
                  <a:lnTo>
                    <a:pt x="4245" y="217"/>
                  </a:lnTo>
                  <a:lnTo>
                    <a:pt x="4224" y="131"/>
                  </a:lnTo>
                  <a:lnTo>
                    <a:pt x="4180" y="44"/>
                  </a:lnTo>
                  <a:lnTo>
                    <a:pt x="4094" y="23"/>
                  </a:lnTo>
                  <a:lnTo>
                    <a:pt x="400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76"/>
            <p:cNvSpPr/>
            <p:nvPr/>
          </p:nvSpPr>
          <p:spPr>
            <a:xfrm>
              <a:off x="8197100" y="2042425"/>
              <a:ext cx="112650" cy="249625"/>
            </a:xfrm>
            <a:custGeom>
              <a:avLst/>
              <a:gdLst/>
              <a:ahLst/>
              <a:cxnLst/>
              <a:rect l="l" t="t" r="r" b="b"/>
              <a:pathLst>
                <a:path w="4506" h="9985" extrusionOk="0">
                  <a:moveTo>
                    <a:pt x="4246" y="1"/>
                  </a:moveTo>
                  <a:lnTo>
                    <a:pt x="4159" y="22"/>
                  </a:lnTo>
                  <a:lnTo>
                    <a:pt x="4116" y="87"/>
                  </a:lnTo>
                  <a:lnTo>
                    <a:pt x="4072" y="174"/>
                  </a:lnTo>
                  <a:lnTo>
                    <a:pt x="3964" y="802"/>
                  </a:lnTo>
                  <a:lnTo>
                    <a:pt x="3834" y="1430"/>
                  </a:lnTo>
                  <a:lnTo>
                    <a:pt x="3682" y="2058"/>
                  </a:lnTo>
                  <a:lnTo>
                    <a:pt x="3509" y="2686"/>
                  </a:lnTo>
                  <a:lnTo>
                    <a:pt x="3314" y="3314"/>
                  </a:lnTo>
                  <a:lnTo>
                    <a:pt x="3119" y="3921"/>
                  </a:lnTo>
                  <a:lnTo>
                    <a:pt x="2903" y="4527"/>
                  </a:lnTo>
                  <a:lnTo>
                    <a:pt x="2643" y="5133"/>
                  </a:lnTo>
                  <a:lnTo>
                    <a:pt x="2383" y="5718"/>
                  </a:lnTo>
                  <a:lnTo>
                    <a:pt x="2102" y="6303"/>
                  </a:lnTo>
                  <a:lnTo>
                    <a:pt x="1820" y="6888"/>
                  </a:lnTo>
                  <a:lnTo>
                    <a:pt x="1495" y="7451"/>
                  </a:lnTo>
                  <a:lnTo>
                    <a:pt x="1170" y="8014"/>
                  </a:lnTo>
                  <a:lnTo>
                    <a:pt x="802" y="8555"/>
                  </a:lnTo>
                  <a:lnTo>
                    <a:pt x="434" y="9075"/>
                  </a:lnTo>
                  <a:lnTo>
                    <a:pt x="44" y="9595"/>
                  </a:lnTo>
                  <a:lnTo>
                    <a:pt x="1" y="9681"/>
                  </a:lnTo>
                  <a:lnTo>
                    <a:pt x="1" y="9768"/>
                  </a:lnTo>
                  <a:lnTo>
                    <a:pt x="22" y="9855"/>
                  </a:lnTo>
                  <a:lnTo>
                    <a:pt x="87" y="9919"/>
                  </a:lnTo>
                  <a:lnTo>
                    <a:pt x="152" y="9963"/>
                  </a:lnTo>
                  <a:lnTo>
                    <a:pt x="217" y="9984"/>
                  </a:lnTo>
                  <a:lnTo>
                    <a:pt x="304" y="9963"/>
                  </a:lnTo>
                  <a:lnTo>
                    <a:pt x="369" y="9919"/>
                  </a:lnTo>
                  <a:lnTo>
                    <a:pt x="780" y="9378"/>
                  </a:lnTo>
                  <a:lnTo>
                    <a:pt x="1149" y="8837"/>
                  </a:lnTo>
                  <a:lnTo>
                    <a:pt x="1517" y="8295"/>
                  </a:lnTo>
                  <a:lnTo>
                    <a:pt x="1863" y="7732"/>
                  </a:lnTo>
                  <a:lnTo>
                    <a:pt x="2188" y="7147"/>
                  </a:lnTo>
                  <a:lnTo>
                    <a:pt x="2491" y="6563"/>
                  </a:lnTo>
                  <a:lnTo>
                    <a:pt x="2773" y="5956"/>
                  </a:lnTo>
                  <a:lnTo>
                    <a:pt x="3033" y="5350"/>
                  </a:lnTo>
                  <a:lnTo>
                    <a:pt x="3293" y="4744"/>
                  </a:lnTo>
                  <a:lnTo>
                    <a:pt x="3531" y="4115"/>
                  </a:lnTo>
                  <a:lnTo>
                    <a:pt x="3726" y="3487"/>
                  </a:lnTo>
                  <a:lnTo>
                    <a:pt x="3921" y="2859"/>
                  </a:lnTo>
                  <a:lnTo>
                    <a:pt x="4094" y="2231"/>
                  </a:lnTo>
                  <a:lnTo>
                    <a:pt x="4267" y="1582"/>
                  </a:lnTo>
                  <a:lnTo>
                    <a:pt x="4397" y="932"/>
                  </a:lnTo>
                  <a:lnTo>
                    <a:pt x="4505" y="282"/>
                  </a:lnTo>
                  <a:lnTo>
                    <a:pt x="4505" y="196"/>
                  </a:lnTo>
                  <a:lnTo>
                    <a:pt x="4462" y="109"/>
                  </a:lnTo>
                  <a:lnTo>
                    <a:pt x="4397" y="44"/>
                  </a:lnTo>
                  <a:lnTo>
                    <a:pt x="4332" y="22"/>
                  </a:lnTo>
                  <a:lnTo>
                    <a:pt x="4246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76"/>
            <p:cNvSpPr/>
            <p:nvPr/>
          </p:nvSpPr>
          <p:spPr>
            <a:xfrm>
              <a:off x="7396350" y="1700250"/>
              <a:ext cx="66075" cy="378475"/>
            </a:xfrm>
            <a:custGeom>
              <a:avLst/>
              <a:gdLst/>
              <a:ahLst/>
              <a:cxnLst/>
              <a:rect l="l" t="t" r="r" b="b"/>
              <a:pathLst>
                <a:path w="2643" h="15139" extrusionOk="0">
                  <a:moveTo>
                    <a:pt x="2426" y="1"/>
                  </a:moveTo>
                  <a:lnTo>
                    <a:pt x="2340" y="22"/>
                  </a:lnTo>
                  <a:lnTo>
                    <a:pt x="2253" y="66"/>
                  </a:lnTo>
                  <a:lnTo>
                    <a:pt x="2210" y="131"/>
                  </a:lnTo>
                  <a:lnTo>
                    <a:pt x="2188" y="217"/>
                  </a:lnTo>
                  <a:lnTo>
                    <a:pt x="2166" y="1170"/>
                  </a:lnTo>
                  <a:lnTo>
                    <a:pt x="2123" y="2101"/>
                  </a:lnTo>
                  <a:lnTo>
                    <a:pt x="2058" y="3033"/>
                  </a:lnTo>
                  <a:lnTo>
                    <a:pt x="1993" y="3986"/>
                  </a:lnTo>
                  <a:lnTo>
                    <a:pt x="1906" y="4917"/>
                  </a:lnTo>
                  <a:lnTo>
                    <a:pt x="1798" y="5848"/>
                  </a:lnTo>
                  <a:lnTo>
                    <a:pt x="1560" y="7710"/>
                  </a:lnTo>
                  <a:lnTo>
                    <a:pt x="1430" y="8620"/>
                  </a:lnTo>
                  <a:lnTo>
                    <a:pt x="1300" y="9530"/>
                  </a:lnTo>
                  <a:lnTo>
                    <a:pt x="1127" y="10418"/>
                  </a:lnTo>
                  <a:lnTo>
                    <a:pt x="954" y="11327"/>
                  </a:lnTo>
                  <a:lnTo>
                    <a:pt x="759" y="12215"/>
                  </a:lnTo>
                  <a:lnTo>
                    <a:pt x="542" y="13103"/>
                  </a:lnTo>
                  <a:lnTo>
                    <a:pt x="282" y="13991"/>
                  </a:lnTo>
                  <a:lnTo>
                    <a:pt x="22" y="14857"/>
                  </a:lnTo>
                  <a:lnTo>
                    <a:pt x="1" y="14944"/>
                  </a:lnTo>
                  <a:lnTo>
                    <a:pt x="22" y="15030"/>
                  </a:lnTo>
                  <a:lnTo>
                    <a:pt x="87" y="15074"/>
                  </a:lnTo>
                  <a:lnTo>
                    <a:pt x="174" y="15117"/>
                  </a:lnTo>
                  <a:lnTo>
                    <a:pt x="239" y="15139"/>
                  </a:lnTo>
                  <a:lnTo>
                    <a:pt x="325" y="15117"/>
                  </a:lnTo>
                  <a:lnTo>
                    <a:pt x="412" y="15052"/>
                  </a:lnTo>
                  <a:lnTo>
                    <a:pt x="455" y="14965"/>
                  </a:lnTo>
                  <a:lnTo>
                    <a:pt x="737" y="14078"/>
                  </a:lnTo>
                  <a:lnTo>
                    <a:pt x="997" y="13190"/>
                  </a:lnTo>
                  <a:lnTo>
                    <a:pt x="1213" y="12280"/>
                  </a:lnTo>
                  <a:lnTo>
                    <a:pt x="1408" y="11370"/>
                  </a:lnTo>
                  <a:lnTo>
                    <a:pt x="1582" y="10461"/>
                  </a:lnTo>
                  <a:lnTo>
                    <a:pt x="1755" y="9530"/>
                  </a:lnTo>
                  <a:lnTo>
                    <a:pt x="1906" y="8620"/>
                  </a:lnTo>
                  <a:lnTo>
                    <a:pt x="2036" y="7689"/>
                  </a:lnTo>
                  <a:lnTo>
                    <a:pt x="2253" y="5826"/>
                  </a:lnTo>
                  <a:lnTo>
                    <a:pt x="2361" y="4895"/>
                  </a:lnTo>
                  <a:lnTo>
                    <a:pt x="2448" y="3964"/>
                  </a:lnTo>
                  <a:lnTo>
                    <a:pt x="2513" y="3033"/>
                  </a:lnTo>
                  <a:lnTo>
                    <a:pt x="2556" y="2101"/>
                  </a:lnTo>
                  <a:lnTo>
                    <a:pt x="2599" y="1170"/>
                  </a:lnTo>
                  <a:lnTo>
                    <a:pt x="2643" y="217"/>
                  </a:lnTo>
                  <a:lnTo>
                    <a:pt x="2621" y="131"/>
                  </a:lnTo>
                  <a:lnTo>
                    <a:pt x="2578" y="66"/>
                  </a:lnTo>
                  <a:lnTo>
                    <a:pt x="2491" y="22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76"/>
            <p:cNvSpPr/>
            <p:nvPr/>
          </p:nvSpPr>
          <p:spPr>
            <a:xfrm>
              <a:off x="7319475" y="1956350"/>
              <a:ext cx="1106125" cy="308075"/>
            </a:xfrm>
            <a:custGeom>
              <a:avLst/>
              <a:gdLst/>
              <a:ahLst/>
              <a:cxnLst/>
              <a:rect l="l" t="t" r="r" b="b"/>
              <a:pathLst>
                <a:path w="44245" h="12323" extrusionOk="0">
                  <a:moveTo>
                    <a:pt x="130" y="0"/>
                  </a:moveTo>
                  <a:lnTo>
                    <a:pt x="65" y="44"/>
                  </a:lnTo>
                  <a:lnTo>
                    <a:pt x="22" y="130"/>
                  </a:lnTo>
                  <a:lnTo>
                    <a:pt x="0" y="195"/>
                  </a:lnTo>
                  <a:lnTo>
                    <a:pt x="22" y="282"/>
                  </a:lnTo>
                  <a:lnTo>
                    <a:pt x="65" y="368"/>
                  </a:lnTo>
                  <a:lnTo>
                    <a:pt x="130" y="433"/>
                  </a:lnTo>
                  <a:lnTo>
                    <a:pt x="217" y="455"/>
                  </a:lnTo>
                  <a:lnTo>
                    <a:pt x="715" y="520"/>
                  </a:lnTo>
                  <a:lnTo>
                    <a:pt x="1213" y="585"/>
                  </a:lnTo>
                  <a:lnTo>
                    <a:pt x="1690" y="693"/>
                  </a:lnTo>
                  <a:lnTo>
                    <a:pt x="2166" y="802"/>
                  </a:lnTo>
                  <a:lnTo>
                    <a:pt x="2642" y="932"/>
                  </a:lnTo>
                  <a:lnTo>
                    <a:pt x="3119" y="1061"/>
                  </a:lnTo>
                  <a:lnTo>
                    <a:pt x="4072" y="1386"/>
                  </a:lnTo>
                  <a:lnTo>
                    <a:pt x="5003" y="1711"/>
                  </a:lnTo>
                  <a:lnTo>
                    <a:pt x="5934" y="2058"/>
                  </a:lnTo>
                  <a:lnTo>
                    <a:pt x="6866" y="2404"/>
                  </a:lnTo>
                  <a:lnTo>
                    <a:pt x="7797" y="2707"/>
                  </a:lnTo>
                  <a:lnTo>
                    <a:pt x="8858" y="3054"/>
                  </a:lnTo>
                  <a:lnTo>
                    <a:pt x="9962" y="3357"/>
                  </a:lnTo>
                  <a:lnTo>
                    <a:pt x="11045" y="3660"/>
                  </a:lnTo>
                  <a:lnTo>
                    <a:pt x="12150" y="3920"/>
                  </a:lnTo>
                  <a:lnTo>
                    <a:pt x="14337" y="4462"/>
                  </a:lnTo>
                  <a:lnTo>
                    <a:pt x="16546" y="4981"/>
                  </a:lnTo>
                  <a:lnTo>
                    <a:pt x="17651" y="5241"/>
                  </a:lnTo>
                  <a:lnTo>
                    <a:pt x="18755" y="5544"/>
                  </a:lnTo>
                  <a:lnTo>
                    <a:pt x="20986" y="6151"/>
                  </a:lnTo>
                  <a:lnTo>
                    <a:pt x="23195" y="6801"/>
                  </a:lnTo>
                  <a:lnTo>
                    <a:pt x="25382" y="7472"/>
                  </a:lnTo>
                  <a:lnTo>
                    <a:pt x="29822" y="8815"/>
                  </a:lnTo>
                  <a:lnTo>
                    <a:pt x="34261" y="10157"/>
                  </a:lnTo>
                  <a:lnTo>
                    <a:pt x="35474" y="10525"/>
                  </a:lnTo>
                  <a:lnTo>
                    <a:pt x="36708" y="10894"/>
                  </a:lnTo>
                  <a:lnTo>
                    <a:pt x="37943" y="11240"/>
                  </a:lnTo>
                  <a:lnTo>
                    <a:pt x="38549" y="11392"/>
                  </a:lnTo>
                  <a:lnTo>
                    <a:pt x="39177" y="11522"/>
                  </a:lnTo>
                  <a:lnTo>
                    <a:pt x="39784" y="11652"/>
                  </a:lnTo>
                  <a:lnTo>
                    <a:pt x="40368" y="11738"/>
                  </a:lnTo>
                  <a:lnTo>
                    <a:pt x="41581" y="11890"/>
                  </a:lnTo>
                  <a:lnTo>
                    <a:pt x="42188" y="11976"/>
                  </a:lnTo>
                  <a:lnTo>
                    <a:pt x="42772" y="12063"/>
                  </a:lnTo>
                  <a:lnTo>
                    <a:pt x="43379" y="12171"/>
                  </a:lnTo>
                  <a:lnTo>
                    <a:pt x="43963" y="12323"/>
                  </a:lnTo>
                  <a:lnTo>
                    <a:pt x="44050" y="12323"/>
                  </a:lnTo>
                  <a:lnTo>
                    <a:pt x="44137" y="12301"/>
                  </a:lnTo>
                  <a:lnTo>
                    <a:pt x="44202" y="12236"/>
                  </a:lnTo>
                  <a:lnTo>
                    <a:pt x="44245" y="12150"/>
                  </a:lnTo>
                  <a:lnTo>
                    <a:pt x="44245" y="12085"/>
                  </a:lnTo>
                  <a:lnTo>
                    <a:pt x="44223" y="11998"/>
                  </a:lnTo>
                  <a:lnTo>
                    <a:pt x="44180" y="11933"/>
                  </a:lnTo>
                  <a:lnTo>
                    <a:pt x="44093" y="11890"/>
                  </a:lnTo>
                  <a:lnTo>
                    <a:pt x="43552" y="11760"/>
                  </a:lnTo>
                  <a:lnTo>
                    <a:pt x="43032" y="11652"/>
                  </a:lnTo>
                  <a:lnTo>
                    <a:pt x="42512" y="11565"/>
                  </a:lnTo>
                  <a:lnTo>
                    <a:pt x="41971" y="11500"/>
                  </a:lnTo>
                  <a:lnTo>
                    <a:pt x="40910" y="11348"/>
                  </a:lnTo>
                  <a:lnTo>
                    <a:pt x="40390" y="11283"/>
                  </a:lnTo>
                  <a:lnTo>
                    <a:pt x="39870" y="11197"/>
                  </a:lnTo>
                  <a:lnTo>
                    <a:pt x="39307" y="11089"/>
                  </a:lnTo>
                  <a:lnTo>
                    <a:pt x="38744" y="10980"/>
                  </a:lnTo>
                  <a:lnTo>
                    <a:pt x="37640" y="10699"/>
                  </a:lnTo>
                  <a:lnTo>
                    <a:pt x="36557" y="10374"/>
                  </a:lnTo>
                  <a:lnTo>
                    <a:pt x="35474" y="10049"/>
                  </a:lnTo>
                  <a:lnTo>
                    <a:pt x="30991" y="8706"/>
                  </a:lnTo>
                  <a:lnTo>
                    <a:pt x="26508" y="7342"/>
                  </a:lnTo>
                  <a:lnTo>
                    <a:pt x="24299" y="6671"/>
                  </a:lnTo>
                  <a:lnTo>
                    <a:pt x="22112" y="5999"/>
                  </a:lnTo>
                  <a:lnTo>
                    <a:pt x="19903" y="5371"/>
                  </a:lnTo>
                  <a:lnTo>
                    <a:pt x="18798" y="5068"/>
                  </a:lnTo>
                  <a:lnTo>
                    <a:pt x="17672" y="4786"/>
                  </a:lnTo>
                  <a:lnTo>
                    <a:pt x="15442" y="4245"/>
                  </a:lnTo>
                  <a:lnTo>
                    <a:pt x="13189" y="3704"/>
                  </a:lnTo>
                  <a:lnTo>
                    <a:pt x="12063" y="3444"/>
                  </a:lnTo>
                  <a:lnTo>
                    <a:pt x="10959" y="3162"/>
                  </a:lnTo>
                  <a:lnTo>
                    <a:pt x="9832" y="2859"/>
                  </a:lnTo>
                  <a:lnTo>
                    <a:pt x="8728" y="2534"/>
                  </a:lnTo>
                  <a:lnTo>
                    <a:pt x="7688" y="2188"/>
                  </a:lnTo>
                  <a:lnTo>
                    <a:pt x="6627" y="1819"/>
                  </a:lnTo>
                  <a:lnTo>
                    <a:pt x="5588" y="1430"/>
                  </a:lnTo>
                  <a:lnTo>
                    <a:pt x="4527" y="1061"/>
                  </a:lnTo>
                  <a:lnTo>
                    <a:pt x="3465" y="693"/>
                  </a:lnTo>
                  <a:lnTo>
                    <a:pt x="2946" y="542"/>
                  </a:lnTo>
                  <a:lnTo>
                    <a:pt x="2404" y="390"/>
                  </a:lnTo>
                  <a:lnTo>
                    <a:pt x="1863" y="260"/>
                  </a:lnTo>
                  <a:lnTo>
                    <a:pt x="1321" y="152"/>
                  </a:lnTo>
                  <a:lnTo>
                    <a:pt x="780" y="6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76"/>
            <p:cNvSpPr/>
            <p:nvPr/>
          </p:nvSpPr>
          <p:spPr>
            <a:xfrm>
              <a:off x="7500300" y="1616325"/>
              <a:ext cx="929650" cy="641625"/>
            </a:xfrm>
            <a:custGeom>
              <a:avLst/>
              <a:gdLst/>
              <a:ahLst/>
              <a:cxnLst/>
              <a:rect l="l" t="t" r="r" b="b"/>
              <a:pathLst>
                <a:path w="37186" h="25665" extrusionOk="0">
                  <a:moveTo>
                    <a:pt x="239" y="1"/>
                  </a:moveTo>
                  <a:lnTo>
                    <a:pt x="152" y="44"/>
                  </a:lnTo>
                  <a:lnTo>
                    <a:pt x="87" y="88"/>
                  </a:lnTo>
                  <a:lnTo>
                    <a:pt x="22" y="153"/>
                  </a:lnTo>
                  <a:lnTo>
                    <a:pt x="1" y="239"/>
                  </a:lnTo>
                  <a:lnTo>
                    <a:pt x="22" y="304"/>
                  </a:lnTo>
                  <a:lnTo>
                    <a:pt x="87" y="391"/>
                  </a:lnTo>
                  <a:lnTo>
                    <a:pt x="932" y="1062"/>
                  </a:lnTo>
                  <a:lnTo>
                    <a:pt x="1777" y="1712"/>
                  </a:lnTo>
                  <a:lnTo>
                    <a:pt x="2621" y="2361"/>
                  </a:lnTo>
                  <a:lnTo>
                    <a:pt x="3487" y="3011"/>
                  </a:lnTo>
                  <a:lnTo>
                    <a:pt x="5242" y="4246"/>
                  </a:lnTo>
                  <a:lnTo>
                    <a:pt x="6996" y="5480"/>
                  </a:lnTo>
                  <a:lnTo>
                    <a:pt x="10547" y="7884"/>
                  </a:lnTo>
                  <a:lnTo>
                    <a:pt x="12323" y="9118"/>
                  </a:lnTo>
                  <a:lnTo>
                    <a:pt x="14078" y="10353"/>
                  </a:lnTo>
                  <a:lnTo>
                    <a:pt x="17802" y="13017"/>
                  </a:lnTo>
                  <a:lnTo>
                    <a:pt x="19687" y="14338"/>
                  </a:lnTo>
                  <a:lnTo>
                    <a:pt x="21571" y="15637"/>
                  </a:lnTo>
                  <a:lnTo>
                    <a:pt x="22524" y="16265"/>
                  </a:lnTo>
                  <a:lnTo>
                    <a:pt x="23477" y="16871"/>
                  </a:lnTo>
                  <a:lnTo>
                    <a:pt x="25382" y="18084"/>
                  </a:lnTo>
                  <a:lnTo>
                    <a:pt x="27310" y="19297"/>
                  </a:lnTo>
                  <a:lnTo>
                    <a:pt x="28263" y="19925"/>
                  </a:lnTo>
                  <a:lnTo>
                    <a:pt x="29194" y="20553"/>
                  </a:lnTo>
                  <a:lnTo>
                    <a:pt x="31251" y="21982"/>
                  </a:lnTo>
                  <a:lnTo>
                    <a:pt x="32269" y="22675"/>
                  </a:lnTo>
                  <a:lnTo>
                    <a:pt x="33330" y="23325"/>
                  </a:lnTo>
                  <a:lnTo>
                    <a:pt x="33785" y="23585"/>
                  </a:lnTo>
                  <a:lnTo>
                    <a:pt x="34240" y="23845"/>
                  </a:lnTo>
                  <a:lnTo>
                    <a:pt x="35171" y="24321"/>
                  </a:lnTo>
                  <a:lnTo>
                    <a:pt x="35604" y="24603"/>
                  </a:lnTo>
                  <a:lnTo>
                    <a:pt x="36037" y="24884"/>
                  </a:lnTo>
                  <a:lnTo>
                    <a:pt x="36254" y="25058"/>
                  </a:lnTo>
                  <a:lnTo>
                    <a:pt x="36449" y="25231"/>
                  </a:lnTo>
                  <a:lnTo>
                    <a:pt x="36644" y="25404"/>
                  </a:lnTo>
                  <a:lnTo>
                    <a:pt x="36817" y="25599"/>
                  </a:lnTo>
                  <a:lnTo>
                    <a:pt x="36882" y="25642"/>
                  </a:lnTo>
                  <a:lnTo>
                    <a:pt x="36969" y="25664"/>
                  </a:lnTo>
                  <a:lnTo>
                    <a:pt x="37055" y="25642"/>
                  </a:lnTo>
                  <a:lnTo>
                    <a:pt x="37120" y="25599"/>
                  </a:lnTo>
                  <a:lnTo>
                    <a:pt x="37164" y="25534"/>
                  </a:lnTo>
                  <a:lnTo>
                    <a:pt x="37185" y="25448"/>
                  </a:lnTo>
                  <a:lnTo>
                    <a:pt x="37185" y="25361"/>
                  </a:lnTo>
                  <a:lnTo>
                    <a:pt x="37142" y="25274"/>
                  </a:lnTo>
                  <a:lnTo>
                    <a:pt x="36817" y="24949"/>
                  </a:lnTo>
                  <a:lnTo>
                    <a:pt x="36492" y="24668"/>
                  </a:lnTo>
                  <a:lnTo>
                    <a:pt x="36124" y="24408"/>
                  </a:lnTo>
                  <a:lnTo>
                    <a:pt x="35756" y="24170"/>
                  </a:lnTo>
                  <a:lnTo>
                    <a:pt x="35366" y="23932"/>
                  </a:lnTo>
                  <a:lnTo>
                    <a:pt x="34976" y="23715"/>
                  </a:lnTo>
                  <a:lnTo>
                    <a:pt x="34197" y="23303"/>
                  </a:lnTo>
                  <a:lnTo>
                    <a:pt x="33742" y="23044"/>
                  </a:lnTo>
                  <a:lnTo>
                    <a:pt x="33287" y="22784"/>
                  </a:lnTo>
                  <a:lnTo>
                    <a:pt x="32399" y="22221"/>
                  </a:lnTo>
                  <a:lnTo>
                    <a:pt x="31533" y="21636"/>
                  </a:lnTo>
                  <a:lnTo>
                    <a:pt x="30667" y="21030"/>
                  </a:lnTo>
                  <a:lnTo>
                    <a:pt x="28804" y="19730"/>
                  </a:lnTo>
                  <a:lnTo>
                    <a:pt x="27851" y="19102"/>
                  </a:lnTo>
                  <a:lnTo>
                    <a:pt x="26898" y="18474"/>
                  </a:lnTo>
                  <a:lnTo>
                    <a:pt x="25945" y="17868"/>
                  </a:lnTo>
                  <a:lnTo>
                    <a:pt x="24992" y="17283"/>
                  </a:lnTo>
                  <a:lnTo>
                    <a:pt x="24018" y="16698"/>
                  </a:lnTo>
                  <a:lnTo>
                    <a:pt x="23065" y="16092"/>
                  </a:lnTo>
                  <a:lnTo>
                    <a:pt x="21159" y="14814"/>
                  </a:lnTo>
                  <a:lnTo>
                    <a:pt x="19275" y="13515"/>
                  </a:lnTo>
                  <a:lnTo>
                    <a:pt x="17413" y="12194"/>
                  </a:lnTo>
                  <a:lnTo>
                    <a:pt x="15550" y="10851"/>
                  </a:lnTo>
                  <a:lnTo>
                    <a:pt x="13709" y="9552"/>
                  </a:lnTo>
                  <a:lnTo>
                    <a:pt x="11890" y="8252"/>
                  </a:lnTo>
                  <a:lnTo>
                    <a:pt x="8209" y="5718"/>
                  </a:lnTo>
                  <a:lnTo>
                    <a:pt x="6216" y="4332"/>
                  </a:lnTo>
                  <a:lnTo>
                    <a:pt x="4245" y="2968"/>
                  </a:lnTo>
                  <a:lnTo>
                    <a:pt x="3271" y="2253"/>
                  </a:lnTo>
                  <a:lnTo>
                    <a:pt x="2296" y="1539"/>
                  </a:lnTo>
                  <a:lnTo>
                    <a:pt x="1343" y="824"/>
                  </a:lnTo>
                  <a:lnTo>
                    <a:pt x="412" y="66"/>
                  </a:lnTo>
                  <a:lnTo>
                    <a:pt x="326" y="23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28" name="Google Shape;10328;p76"/>
          <p:cNvSpPr/>
          <p:nvPr/>
        </p:nvSpPr>
        <p:spPr>
          <a:xfrm>
            <a:off x="977441" y="2929872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extrusionOk="0">
                <a:moveTo>
                  <a:pt x="3953" y="0"/>
                </a:moveTo>
                <a:lnTo>
                  <a:pt x="3277" y="20"/>
                </a:lnTo>
                <a:lnTo>
                  <a:pt x="2582" y="40"/>
                </a:lnTo>
                <a:lnTo>
                  <a:pt x="1907" y="80"/>
                </a:lnTo>
                <a:lnTo>
                  <a:pt x="1212" y="139"/>
                </a:lnTo>
                <a:lnTo>
                  <a:pt x="1053" y="1331"/>
                </a:lnTo>
                <a:lnTo>
                  <a:pt x="854" y="2522"/>
                </a:lnTo>
                <a:lnTo>
                  <a:pt x="457" y="4886"/>
                </a:lnTo>
                <a:lnTo>
                  <a:pt x="0" y="7647"/>
                </a:lnTo>
                <a:lnTo>
                  <a:pt x="0" y="7647"/>
                </a:lnTo>
                <a:lnTo>
                  <a:pt x="1669" y="7428"/>
                </a:lnTo>
                <a:lnTo>
                  <a:pt x="2681" y="7309"/>
                </a:lnTo>
                <a:lnTo>
                  <a:pt x="3714" y="7190"/>
                </a:lnTo>
                <a:lnTo>
                  <a:pt x="4747" y="7110"/>
                </a:lnTo>
                <a:lnTo>
                  <a:pt x="5780" y="7051"/>
                </a:lnTo>
                <a:lnTo>
                  <a:pt x="6773" y="7011"/>
                </a:lnTo>
                <a:lnTo>
                  <a:pt x="7786" y="6971"/>
                </a:lnTo>
                <a:lnTo>
                  <a:pt x="8779" y="6951"/>
                </a:lnTo>
                <a:lnTo>
                  <a:pt x="9772" y="6951"/>
                </a:lnTo>
                <a:lnTo>
                  <a:pt x="11778" y="6971"/>
                </a:lnTo>
                <a:lnTo>
                  <a:pt x="13784" y="7031"/>
                </a:lnTo>
                <a:lnTo>
                  <a:pt x="15790" y="7110"/>
                </a:lnTo>
                <a:lnTo>
                  <a:pt x="17795" y="7210"/>
                </a:lnTo>
                <a:lnTo>
                  <a:pt x="21787" y="7428"/>
                </a:lnTo>
                <a:lnTo>
                  <a:pt x="23356" y="7488"/>
                </a:lnTo>
                <a:lnTo>
                  <a:pt x="24925" y="7547"/>
                </a:lnTo>
                <a:lnTo>
                  <a:pt x="25084" y="6475"/>
                </a:lnTo>
                <a:lnTo>
                  <a:pt x="25323" y="4628"/>
                </a:lnTo>
                <a:lnTo>
                  <a:pt x="25541" y="2761"/>
                </a:lnTo>
                <a:lnTo>
                  <a:pt x="25740" y="914"/>
                </a:lnTo>
                <a:lnTo>
                  <a:pt x="23674" y="914"/>
                </a:lnTo>
                <a:lnTo>
                  <a:pt x="21629" y="874"/>
                </a:lnTo>
                <a:lnTo>
                  <a:pt x="19781" y="795"/>
                </a:lnTo>
                <a:lnTo>
                  <a:pt x="17915" y="675"/>
                </a:lnTo>
                <a:lnTo>
                  <a:pt x="14221" y="417"/>
                </a:lnTo>
                <a:lnTo>
                  <a:pt x="12334" y="298"/>
                </a:lnTo>
                <a:lnTo>
                  <a:pt x="10447" y="179"/>
                </a:lnTo>
                <a:lnTo>
                  <a:pt x="8560" y="80"/>
                </a:lnTo>
                <a:lnTo>
                  <a:pt x="6673" y="40"/>
                </a:lnTo>
                <a:lnTo>
                  <a:pt x="5323" y="20"/>
                </a:lnTo>
                <a:lnTo>
                  <a:pt x="3953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9" name="Google Shape;10329;p76"/>
          <p:cNvSpPr txBox="1">
            <a:spLocks noGrp="1"/>
          </p:cNvSpPr>
          <p:nvPr>
            <p:ph type="body" idx="4294967295"/>
          </p:nvPr>
        </p:nvSpPr>
        <p:spPr>
          <a:xfrm>
            <a:off x="1089865" y="2993580"/>
            <a:ext cx="1188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DONUT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0330" name="Google Shape;10330;p76"/>
          <p:cNvSpPr/>
          <p:nvPr/>
        </p:nvSpPr>
        <p:spPr>
          <a:xfrm flipH="1">
            <a:off x="1109463" y="4119641"/>
            <a:ext cx="1149403" cy="292649"/>
          </a:xfrm>
          <a:custGeom>
            <a:avLst/>
            <a:gdLst/>
            <a:ahLst/>
            <a:cxnLst/>
            <a:rect l="l" t="t" r="r" b="b"/>
            <a:pathLst>
              <a:path w="261674" h="177363" extrusionOk="0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</p:sp>
      <p:sp>
        <p:nvSpPr>
          <p:cNvPr id="10331" name="Google Shape;10331;p76"/>
          <p:cNvSpPr txBox="1">
            <a:spLocks noGrp="1"/>
          </p:cNvSpPr>
          <p:nvPr>
            <p:ph type="body" idx="4294967295"/>
          </p:nvPr>
        </p:nvSpPr>
        <p:spPr>
          <a:xfrm>
            <a:off x="1057615" y="3590816"/>
            <a:ext cx="12531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</a:t>
            </a:r>
            <a:endParaRPr/>
          </a:p>
        </p:txBody>
      </p:sp>
      <p:sp>
        <p:nvSpPr>
          <p:cNvPr id="10332" name="Google Shape;10332;p76"/>
          <p:cNvSpPr txBox="1">
            <a:spLocks noGrp="1"/>
          </p:cNvSpPr>
          <p:nvPr>
            <p:ph type="body" idx="4294967295"/>
          </p:nvPr>
        </p:nvSpPr>
        <p:spPr>
          <a:xfrm>
            <a:off x="1314415" y="4142906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$15</a:t>
            </a:r>
            <a:endParaRPr b="1"/>
          </a:p>
        </p:txBody>
      </p:sp>
      <p:sp>
        <p:nvSpPr>
          <p:cNvPr id="10333" name="Google Shape;10333;p76"/>
          <p:cNvSpPr/>
          <p:nvPr/>
        </p:nvSpPr>
        <p:spPr>
          <a:xfrm>
            <a:off x="2880282" y="2929872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extrusionOk="0">
                <a:moveTo>
                  <a:pt x="3953" y="0"/>
                </a:moveTo>
                <a:lnTo>
                  <a:pt x="3277" y="20"/>
                </a:lnTo>
                <a:lnTo>
                  <a:pt x="2582" y="40"/>
                </a:lnTo>
                <a:lnTo>
                  <a:pt x="1907" y="80"/>
                </a:lnTo>
                <a:lnTo>
                  <a:pt x="1212" y="139"/>
                </a:lnTo>
                <a:lnTo>
                  <a:pt x="1053" y="1331"/>
                </a:lnTo>
                <a:lnTo>
                  <a:pt x="854" y="2522"/>
                </a:lnTo>
                <a:lnTo>
                  <a:pt x="457" y="4886"/>
                </a:lnTo>
                <a:lnTo>
                  <a:pt x="0" y="7647"/>
                </a:lnTo>
                <a:lnTo>
                  <a:pt x="0" y="7647"/>
                </a:lnTo>
                <a:lnTo>
                  <a:pt x="1669" y="7428"/>
                </a:lnTo>
                <a:lnTo>
                  <a:pt x="2681" y="7309"/>
                </a:lnTo>
                <a:lnTo>
                  <a:pt x="3714" y="7190"/>
                </a:lnTo>
                <a:lnTo>
                  <a:pt x="4747" y="7110"/>
                </a:lnTo>
                <a:lnTo>
                  <a:pt x="5780" y="7051"/>
                </a:lnTo>
                <a:lnTo>
                  <a:pt x="6773" y="7011"/>
                </a:lnTo>
                <a:lnTo>
                  <a:pt x="7786" y="6971"/>
                </a:lnTo>
                <a:lnTo>
                  <a:pt x="8779" y="6951"/>
                </a:lnTo>
                <a:lnTo>
                  <a:pt x="9772" y="6951"/>
                </a:lnTo>
                <a:lnTo>
                  <a:pt x="11778" y="6971"/>
                </a:lnTo>
                <a:lnTo>
                  <a:pt x="13784" y="7031"/>
                </a:lnTo>
                <a:lnTo>
                  <a:pt x="15790" y="7110"/>
                </a:lnTo>
                <a:lnTo>
                  <a:pt x="17795" y="7210"/>
                </a:lnTo>
                <a:lnTo>
                  <a:pt x="21787" y="7428"/>
                </a:lnTo>
                <a:lnTo>
                  <a:pt x="23356" y="7488"/>
                </a:lnTo>
                <a:lnTo>
                  <a:pt x="24925" y="7547"/>
                </a:lnTo>
                <a:lnTo>
                  <a:pt x="25084" y="6475"/>
                </a:lnTo>
                <a:lnTo>
                  <a:pt x="25323" y="4628"/>
                </a:lnTo>
                <a:lnTo>
                  <a:pt x="25541" y="2761"/>
                </a:lnTo>
                <a:lnTo>
                  <a:pt x="25740" y="914"/>
                </a:lnTo>
                <a:lnTo>
                  <a:pt x="23674" y="914"/>
                </a:lnTo>
                <a:lnTo>
                  <a:pt x="21629" y="874"/>
                </a:lnTo>
                <a:lnTo>
                  <a:pt x="19781" y="795"/>
                </a:lnTo>
                <a:lnTo>
                  <a:pt x="17915" y="675"/>
                </a:lnTo>
                <a:lnTo>
                  <a:pt x="14221" y="417"/>
                </a:lnTo>
                <a:lnTo>
                  <a:pt x="12334" y="298"/>
                </a:lnTo>
                <a:lnTo>
                  <a:pt x="10447" y="179"/>
                </a:lnTo>
                <a:lnTo>
                  <a:pt x="8560" y="80"/>
                </a:lnTo>
                <a:lnTo>
                  <a:pt x="6673" y="40"/>
                </a:lnTo>
                <a:lnTo>
                  <a:pt x="5323" y="20"/>
                </a:lnTo>
                <a:lnTo>
                  <a:pt x="3953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4" name="Google Shape;10334;p76"/>
          <p:cNvSpPr txBox="1">
            <a:spLocks noGrp="1"/>
          </p:cNvSpPr>
          <p:nvPr>
            <p:ph type="body" idx="4294967295"/>
          </p:nvPr>
        </p:nvSpPr>
        <p:spPr>
          <a:xfrm>
            <a:off x="2992706" y="2993580"/>
            <a:ext cx="1188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CANDY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0335" name="Google Shape;10335;p76"/>
          <p:cNvSpPr/>
          <p:nvPr/>
        </p:nvSpPr>
        <p:spPr>
          <a:xfrm flipH="1">
            <a:off x="3012304" y="4119641"/>
            <a:ext cx="1149403" cy="292649"/>
          </a:xfrm>
          <a:custGeom>
            <a:avLst/>
            <a:gdLst/>
            <a:ahLst/>
            <a:cxnLst/>
            <a:rect l="l" t="t" r="r" b="b"/>
            <a:pathLst>
              <a:path w="261674" h="177363" extrusionOk="0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</p:sp>
      <p:sp>
        <p:nvSpPr>
          <p:cNvPr id="10336" name="Google Shape;10336;p76"/>
          <p:cNvSpPr txBox="1">
            <a:spLocks noGrp="1"/>
          </p:cNvSpPr>
          <p:nvPr>
            <p:ph type="body" idx="4294967295"/>
          </p:nvPr>
        </p:nvSpPr>
        <p:spPr>
          <a:xfrm>
            <a:off x="2960456" y="3590816"/>
            <a:ext cx="12531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big planet</a:t>
            </a:r>
            <a:endParaRPr/>
          </a:p>
        </p:txBody>
      </p:sp>
      <p:sp>
        <p:nvSpPr>
          <p:cNvPr id="10337" name="Google Shape;10337;p76"/>
          <p:cNvSpPr txBox="1">
            <a:spLocks noGrp="1"/>
          </p:cNvSpPr>
          <p:nvPr>
            <p:ph type="body" idx="4294967295"/>
          </p:nvPr>
        </p:nvSpPr>
        <p:spPr>
          <a:xfrm>
            <a:off x="3217256" y="4142906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$8</a:t>
            </a:r>
            <a:endParaRPr b="1"/>
          </a:p>
        </p:txBody>
      </p:sp>
      <p:sp>
        <p:nvSpPr>
          <p:cNvPr id="10338" name="Google Shape;10338;p76"/>
          <p:cNvSpPr/>
          <p:nvPr/>
        </p:nvSpPr>
        <p:spPr>
          <a:xfrm>
            <a:off x="4817406" y="2929872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extrusionOk="0">
                <a:moveTo>
                  <a:pt x="3953" y="0"/>
                </a:moveTo>
                <a:lnTo>
                  <a:pt x="3277" y="20"/>
                </a:lnTo>
                <a:lnTo>
                  <a:pt x="2582" y="40"/>
                </a:lnTo>
                <a:lnTo>
                  <a:pt x="1907" y="80"/>
                </a:lnTo>
                <a:lnTo>
                  <a:pt x="1212" y="139"/>
                </a:lnTo>
                <a:lnTo>
                  <a:pt x="1053" y="1331"/>
                </a:lnTo>
                <a:lnTo>
                  <a:pt x="854" y="2522"/>
                </a:lnTo>
                <a:lnTo>
                  <a:pt x="457" y="4886"/>
                </a:lnTo>
                <a:lnTo>
                  <a:pt x="0" y="7647"/>
                </a:lnTo>
                <a:lnTo>
                  <a:pt x="0" y="7647"/>
                </a:lnTo>
                <a:lnTo>
                  <a:pt x="1669" y="7428"/>
                </a:lnTo>
                <a:lnTo>
                  <a:pt x="2681" y="7309"/>
                </a:lnTo>
                <a:lnTo>
                  <a:pt x="3714" y="7190"/>
                </a:lnTo>
                <a:lnTo>
                  <a:pt x="4747" y="7110"/>
                </a:lnTo>
                <a:lnTo>
                  <a:pt x="5780" y="7051"/>
                </a:lnTo>
                <a:lnTo>
                  <a:pt x="6773" y="7011"/>
                </a:lnTo>
                <a:lnTo>
                  <a:pt x="7786" y="6971"/>
                </a:lnTo>
                <a:lnTo>
                  <a:pt x="8779" y="6951"/>
                </a:lnTo>
                <a:lnTo>
                  <a:pt x="9772" y="6951"/>
                </a:lnTo>
                <a:lnTo>
                  <a:pt x="11778" y="6971"/>
                </a:lnTo>
                <a:lnTo>
                  <a:pt x="13784" y="7031"/>
                </a:lnTo>
                <a:lnTo>
                  <a:pt x="15790" y="7110"/>
                </a:lnTo>
                <a:lnTo>
                  <a:pt x="17795" y="7210"/>
                </a:lnTo>
                <a:lnTo>
                  <a:pt x="21787" y="7428"/>
                </a:lnTo>
                <a:lnTo>
                  <a:pt x="23356" y="7488"/>
                </a:lnTo>
                <a:lnTo>
                  <a:pt x="24925" y="7547"/>
                </a:lnTo>
                <a:lnTo>
                  <a:pt x="25084" y="6475"/>
                </a:lnTo>
                <a:lnTo>
                  <a:pt x="25323" y="4628"/>
                </a:lnTo>
                <a:lnTo>
                  <a:pt x="25541" y="2761"/>
                </a:lnTo>
                <a:lnTo>
                  <a:pt x="25740" y="914"/>
                </a:lnTo>
                <a:lnTo>
                  <a:pt x="23674" y="914"/>
                </a:lnTo>
                <a:lnTo>
                  <a:pt x="21629" y="874"/>
                </a:lnTo>
                <a:lnTo>
                  <a:pt x="19781" y="795"/>
                </a:lnTo>
                <a:lnTo>
                  <a:pt x="17915" y="675"/>
                </a:lnTo>
                <a:lnTo>
                  <a:pt x="14221" y="417"/>
                </a:lnTo>
                <a:lnTo>
                  <a:pt x="12334" y="298"/>
                </a:lnTo>
                <a:lnTo>
                  <a:pt x="10447" y="179"/>
                </a:lnTo>
                <a:lnTo>
                  <a:pt x="8560" y="80"/>
                </a:lnTo>
                <a:lnTo>
                  <a:pt x="6673" y="40"/>
                </a:lnTo>
                <a:lnTo>
                  <a:pt x="5323" y="20"/>
                </a:lnTo>
                <a:lnTo>
                  <a:pt x="3953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9" name="Google Shape;10339;p76"/>
          <p:cNvSpPr/>
          <p:nvPr/>
        </p:nvSpPr>
        <p:spPr>
          <a:xfrm>
            <a:off x="4817406" y="2929872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fill="none" extrusionOk="0">
                <a:moveTo>
                  <a:pt x="25541" y="2761"/>
                </a:moveTo>
                <a:lnTo>
                  <a:pt x="25541" y="2761"/>
                </a:lnTo>
                <a:lnTo>
                  <a:pt x="25323" y="4628"/>
                </a:lnTo>
                <a:lnTo>
                  <a:pt x="25084" y="6475"/>
                </a:lnTo>
                <a:lnTo>
                  <a:pt x="25084" y="6475"/>
                </a:lnTo>
                <a:lnTo>
                  <a:pt x="24925" y="7547"/>
                </a:lnTo>
                <a:lnTo>
                  <a:pt x="24925" y="7547"/>
                </a:lnTo>
                <a:lnTo>
                  <a:pt x="23356" y="7488"/>
                </a:lnTo>
                <a:lnTo>
                  <a:pt x="21787" y="7428"/>
                </a:lnTo>
                <a:lnTo>
                  <a:pt x="21787" y="7428"/>
                </a:lnTo>
                <a:lnTo>
                  <a:pt x="17795" y="7210"/>
                </a:lnTo>
                <a:lnTo>
                  <a:pt x="15790" y="7110"/>
                </a:lnTo>
                <a:lnTo>
                  <a:pt x="13784" y="7031"/>
                </a:lnTo>
                <a:lnTo>
                  <a:pt x="13784" y="7031"/>
                </a:lnTo>
                <a:lnTo>
                  <a:pt x="11778" y="6971"/>
                </a:lnTo>
                <a:lnTo>
                  <a:pt x="9772" y="6951"/>
                </a:lnTo>
                <a:lnTo>
                  <a:pt x="8779" y="6951"/>
                </a:lnTo>
                <a:lnTo>
                  <a:pt x="7786" y="6971"/>
                </a:lnTo>
                <a:lnTo>
                  <a:pt x="6773" y="7011"/>
                </a:lnTo>
                <a:lnTo>
                  <a:pt x="5780" y="7051"/>
                </a:lnTo>
                <a:lnTo>
                  <a:pt x="5780" y="7051"/>
                </a:lnTo>
                <a:lnTo>
                  <a:pt x="4747" y="7110"/>
                </a:lnTo>
                <a:lnTo>
                  <a:pt x="3714" y="7190"/>
                </a:lnTo>
                <a:lnTo>
                  <a:pt x="2681" y="7309"/>
                </a:lnTo>
                <a:lnTo>
                  <a:pt x="1669" y="7428"/>
                </a:lnTo>
                <a:lnTo>
                  <a:pt x="1669" y="7428"/>
                </a:lnTo>
                <a:lnTo>
                  <a:pt x="0" y="7647"/>
                </a:lnTo>
                <a:lnTo>
                  <a:pt x="0" y="7647"/>
                </a:lnTo>
                <a:lnTo>
                  <a:pt x="457" y="4886"/>
                </a:lnTo>
                <a:lnTo>
                  <a:pt x="457" y="4886"/>
                </a:lnTo>
                <a:lnTo>
                  <a:pt x="854" y="2522"/>
                </a:lnTo>
                <a:lnTo>
                  <a:pt x="1053" y="1331"/>
                </a:lnTo>
                <a:lnTo>
                  <a:pt x="1212" y="139"/>
                </a:lnTo>
                <a:lnTo>
                  <a:pt x="1212" y="139"/>
                </a:lnTo>
                <a:lnTo>
                  <a:pt x="1907" y="80"/>
                </a:lnTo>
                <a:lnTo>
                  <a:pt x="2582" y="40"/>
                </a:lnTo>
                <a:lnTo>
                  <a:pt x="3277" y="20"/>
                </a:lnTo>
                <a:lnTo>
                  <a:pt x="3953" y="0"/>
                </a:lnTo>
                <a:lnTo>
                  <a:pt x="5323" y="20"/>
                </a:lnTo>
                <a:lnTo>
                  <a:pt x="6673" y="40"/>
                </a:lnTo>
                <a:lnTo>
                  <a:pt x="6673" y="40"/>
                </a:lnTo>
                <a:lnTo>
                  <a:pt x="8560" y="80"/>
                </a:lnTo>
                <a:lnTo>
                  <a:pt x="10447" y="179"/>
                </a:lnTo>
                <a:lnTo>
                  <a:pt x="12334" y="298"/>
                </a:lnTo>
                <a:lnTo>
                  <a:pt x="14221" y="417"/>
                </a:lnTo>
                <a:lnTo>
                  <a:pt x="14221" y="417"/>
                </a:lnTo>
                <a:lnTo>
                  <a:pt x="17915" y="675"/>
                </a:lnTo>
                <a:lnTo>
                  <a:pt x="19781" y="795"/>
                </a:lnTo>
                <a:lnTo>
                  <a:pt x="21629" y="874"/>
                </a:lnTo>
                <a:lnTo>
                  <a:pt x="21629" y="874"/>
                </a:lnTo>
                <a:lnTo>
                  <a:pt x="23674" y="914"/>
                </a:lnTo>
                <a:lnTo>
                  <a:pt x="24707" y="914"/>
                </a:lnTo>
                <a:lnTo>
                  <a:pt x="25740" y="914"/>
                </a:lnTo>
                <a:lnTo>
                  <a:pt x="25740" y="914"/>
                </a:lnTo>
                <a:lnTo>
                  <a:pt x="25541" y="27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0" name="Google Shape;10340;p76"/>
          <p:cNvSpPr txBox="1">
            <a:spLocks noGrp="1"/>
          </p:cNvSpPr>
          <p:nvPr>
            <p:ph type="body" idx="4294967295"/>
          </p:nvPr>
        </p:nvSpPr>
        <p:spPr>
          <a:xfrm>
            <a:off x="4897575" y="2993575"/>
            <a:ext cx="12852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POPSICLE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0341" name="Google Shape;10341;p76"/>
          <p:cNvSpPr/>
          <p:nvPr/>
        </p:nvSpPr>
        <p:spPr>
          <a:xfrm flipH="1">
            <a:off x="4949428" y="4119641"/>
            <a:ext cx="1149403" cy="292649"/>
          </a:xfrm>
          <a:custGeom>
            <a:avLst/>
            <a:gdLst/>
            <a:ahLst/>
            <a:cxnLst/>
            <a:rect l="l" t="t" r="r" b="b"/>
            <a:pathLst>
              <a:path w="261674" h="177363" extrusionOk="0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</p:sp>
      <p:sp>
        <p:nvSpPr>
          <p:cNvPr id="10342" name="Google Shape;10342;p76"/>
          <p:cNvSpPr txBox="1">
            <a:spLocks noGrp="1"/>
          </p:cNvSpPr>
          <p:nvPr>
            <p:ph type="body" idx="4294967295"/>
          </p:nvPr>
        </p:nvSpPr>
        <p:spPr>
          <a:xfrm>
            <a:off x="4897580" y="3590816"/>
            <a:ext cx="12531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a hot planet</a:t>
            </a:r>
            <a:endParaRPr/>
          </a:p>
        </p:txBody>
      </p:sp>
      <p:sp>
        <p:nvSpPr>
          <p:cNvPr id="10343" name="Google Shape;10343;p76"/>
          <p:cNvSpPr txBox="1">
            <a:spLocks noGrp="1"/>
          </p:cNvSpPr>
          <p:nvPr>
            <p:ph type="body" idx="4294967295"/>
          </p:nvPr>
        </p:nvSpPr>
        <p:spPr>
          <a:xfrm>
            <a:off x="5154380" y="4142906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$14</a:t>
            </a:r>
            <a:endParaRPr b="1"/>
          </a:p>
        </p:txBody>
      </p:sp>
      <p:sp>
        <p:nvSpPr>
          <p:cNvPr id="10344" name="Google Shape;10344;p76"/>
          <p:cNvSpPr/>
          <p:nvPr/>
        </p:nvSpPr>
        <p:spPr>
          <a:xfrm>
            <a:off x="6757230" y="2929872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extrusionOk="0">
                <a:moveTo>
                  <a:pt x="3953" y="0"/>
                </a:moveTo>
                <a:lnTo>
                  <a:pt x="3277" y="20"/>
                </a:lnTo>
                <a:lnTo>
                  <a:pt x="2582" y="40"/>
                </a:lnTo>
                <a:lnTo>
                  <a:pt x="1907" y="80"/>
                </a:lnTo>
                <a:lnTo>
                  <a:pt x="1212" y="139"/>
                </a:lnTo>
                <a:lnTo>
                  <a:pt x="1053" y="1331"/>
                </a:lnTo>
                <a:lnTo>
                  <a:pt x="854" y="2522"/>
                </a:lnTo>
                <a:lnTo>
                  <a:pt x="457" y="4886"/>
                </a:lnTo>
                <a:lnTo>
                  <a:pt x="0" y="7647"/>
                </a:lnTo>
                <a:lnTo>
                  <a:pt x="0" y="7647"/>
                </a:lnTo>
                <a:lnTo>
                  <a:pt x="1669" y="7428"/>
                </a:lnTo>
                <a:lnTo>
                  <a:pt x="2681" y="7309"/>
                </a:lnTo>
                <a:lnTo>
                  <a:pt x="3714" y="7190"/>
                </a:lnTo>
                <a:lnTo>
                  <a:pt x="4747" y="7110"/>
                </a:lnTo>
                <a:lnTo>
                  <a:pt x="5780" y="7051"/>
                </a:lnTo>
                <a:lnTo>
                  <a:pt x="6773" y="7011"/>
                </a:lnTo>
                <a:lnTo>
                  <a:pt x="7786" y="6971"/>
                </a:lnTo>
                <a:lnTo>
                  <a:pt x="8779" y="6951"/>
                </a:lnTo>
                <a:lnTo>
                  <a:pt x="9772" y="6951"/>
                </a:lnTo>
                <a:lnTo>
                  <a:pt x="11778" y="6971"/>
                </a:lnTo>
                <a:lnTo>
                  <a:pt x="13784" y="7031"/>
                </a:lnTo>
                <a:lnTo>
                  <a:pt x="15790" y="7110"/>
                </a:lnTo>
                <a:lnTo>
                  <a:pt x="17795" y="7210"/>
                </a:lnTo>
                <a:lnTo>
                  <a:pt x="21787" y="7428"/>
                </a:lnTo>
                <a:lnTo>
                  <a:pt x="23356" y="7488"/>
                </a:lnTo>
                <a:lnTo>
                  <a:pt x="24925" y="7547"/>
                </a:lnTo>
                <a:lnTo>
                  <a:pt x="25084" y="6475"/>
                </a:lnTo>
                <a:lnTo>
                  <a:pt x="25323" y="4628"/>
                </a:lnTo>
                <a:lnTo>
                  <a:pt x="25541" y="2761"/>
                </a:lnTo>
                <a:lnTo>
                  <a:pt x="25740" y="914"/>
                </a:lnTo>
                <a:lnTo>
                  <a:pt x="23674" y="914"/>
                </a:lnTo>
                <a:lnTo>
                  <a:pt x="21629" y="874"/>
                </a:lnTo>
                <a:lnTo>
                  <a:pt x="19781" y="795"/>
                </a:lnTo>
                <a:lnTo>
                  <a:pt x="17915" y="675"/>
                </a:lnTo>
                <a:lnTo>
                  <a:pt x="14221" y="417"/>
                </a:lnTo>
                <a:lnTo>
                  <a:pt x="12334" y="298"/>
                </a:lnTo>
                <a:lnTo>
                  <a:pt x="10447" y="179"/>
                </a:lnTo>
                <a:lnTo>
                  <a:pt x="8560" y="80"/>
                </a:lnTo>
                <a:lnTo>
                  <a:pt x="6673" y="40"/>
                </a:lnTo>
                <a:lnTo>
                  <a:pt x="5323" y="20"/>
                </a:lnTo>
                <a:lnTo>
                  <a:pt x="3953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5" name="Google Shape;10345;p76"/>
          <p:cNvSpPr/>
          <p:nvPr/>
        </p:nvSpPr>
        <p:spPr>
          <a:xfrm>
            <a:off x="6757230" y="2929872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fill="none" extrusionOk="0">
                <a:moveTo>
                  <a:pt x="25541" y="2761"/>
                </a:moveTo>
                <a:lnTo>
                  <a:pt x="25541" y="2761"/>
                </a:lnTo>
                <a:lnTo>
                  <a:pt x="25323" y="4628"/>
                </a:lnTo>
                <a:lnTo>
                  <a:pt x="25084" y="6475"/>
                </a:lnTo>
                <a:lnTo>
                  <a:pt x="25084" y="6475"/>
                </a:lnTo>
                <a:lnTo>
                  <a:pt x="24925" y="7547"/>
                </a:lnTo>
                <a:lnTo>
                  <a:pt x="24925" y="7547"/>
                </a:lnTo>
                <a:lnTo>
                  <a:pt x="23356" y="7488"/>
                </a:lnTo>
                <a:lnTo>
                  <a:pt x="21787" y="7428"/>
                </a:lnTo>
                <a:lnTo>
                  <a:pt x="21787" y="7428"/>
                </a:lnTo>
                <a:lnTo>
                  <a:pt x="17795" y="7210"/>
                </a:lnTo>
                <a:lnTo>
                  <a:pt x="15790" y="7110"/>
                </a:lnTo>
                <a:lnTo>
                  <a:pt x="13784" y="7031"/>
                </a:lnTo>
                <a:lnTo>
                  <a:pt x="13784" y="7031"/>
                </a:lnTo>
                <a:lnTo>
                  <a:pt x="11778" y="6971"/>
                </a:lnTo>
                <a:lnTo>
                  <a:pt x="9772" y="6951"/>
                </a:lnTo>
                <a:lnTo>
                  <a:pt x="8779" y="6951"/>
                </a:lnTo>
                <a:lnTo>
                  <a:pt x="7786" y="6971"/>
                </a:lnTo>
                <a:lnTo>
                  <a:pt x="6773" y="7011"/>
                </a:lnTo>
                <a:lnTo>
                  <a:pt x="5780" y="7051"/>
                </a:lnTo>
                <a:lnTo>
                  <a:pt x="5780" y="7051"/>
                </a:lnTo>
                <a:lnTo>
                  <a:pt x="4747" y="7110"/>
                </a:lnTo>
                <a:lnTo>
                  <a:pt x="3714" y="7190"/>
                </a:lnTo>
                <a:lnTo>
                  <a:pt x="2681" y="7309"/>
                </a:lnTo>
                <a:lnTo>
                  <a:pt x="1669" y="7428"/>
                </a:lnTo>
                <a:lnTo>
                  <a:pt x="1669" y="7428"/>
                </a:lnTo>
                <a:lnTo>
                  <a:pt x="0" y="7647"/>
                </a:lnTo>
                <a:lnTo>
                  <a:pt x="0" y="7647"/>
                </a:lnTo>
                <a:lnTo>
                  <a:pt x="457" y="4886"/>
                </a:lnTo>
                <a:lnTo>
                  <a:pt x="457" y="4886"/>
                </a:lnTo>
                <a:lnTo>
                  <a:pt x="854" y="2522"/>
                </a:lnTo>
                <a:lnTo>
                  <a:pt x="1053" y="1331"/>
                </a:lnTo>
                <a:lnTo>
                  <a:pt x="1212" y="139"/>
                </a:lnTo>
                <a:lnTo>
                  <a:pt x="1212" y="139"/>
                </a:lnTo>
                <a:lnTo>
                  <a:pt x="1907" y="80"/>
                </a:lnTo>
                <a:lnTo>
                  <a:pt x="2582" y="40"/>
                </a:lnTo>
                <a:lnTo>
                  <a:pt x="3277" y="20"/>
                </a:lnTo>
                <a:lnTo>
                  <a:pt x="3953" y="0"/>
                </a:lnTo>
                <a:lnTo>
                  <a:pt x="5323" y="20"/>
                </a:lnTo>
                <a:lnTo>
                  <a:pt x="6673" y="40"/>
                </a:lnTo>
                <a:lnTo>
                  <a:pt x="6673" y="40"/>
                </a:lnTo>
                <a:lnTo>
                  <a:pt x="8560" y="80"/>
                </a:lnTo>
                <a:lnTo>
                  <a:pt x="10447" y="179"/>
                </a:lnTo>
                <a:lnTo>
                  <a:pt x="12334" y="298"/>
                </a:lnTo>
                <a:lnTo>
                  <a:pt x="14221" y="417"/>
                </a:lnTo>
                <a:lnTo>
                  <a:pt x="14221" y="417"/>
                </a:lnTo>
                <a:lnTo>
                  <a:pt x="17915" y="675"/>
                </a:lnTo>
                <a:lnTo>
                  <a:pt x="19781" y="795"/>
                </a:lnTo>
                <a:lnTo>
                  <a:pt x="21629" y="874"/>
                </a:lnTo>
                <a:lnTo>
                  <a:pt x="21629" y="874"/>
                </a:lnTo>
                <a:lnTo>
                  <a:pt x="23674" y="914"/>
                </a:lnTo>
                <a:lnTo>
                  <a:pt x="24707" y="914"/>
                </a:lnTo>
                <a:lnTo>
                  <a:pt x="25740" y="914"/>
                </a:lnTo>
                <a:lnTo>
                  <a:pt x="25740" y="914"/>
                </a:lnTo>
                <a:lnTo>
                  <a:pt x="25541" y="27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6" name="Google Shape;10346;p76"/>
          <p:cNvSpPr txBox="1">
            <a:spLocks noGrp="1"/>
          </p:cNvSpPr>
          <p:nvPr>
            <p:ph type="body" idx="4294967295"/>
          </p:nvPr>
        </p:nvSpPr>
        <p:spPr>
          <a:xfrm>
            <a:off x="6869654" y="2993580"/>
            <a:ext cx="1188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DESSERT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0347" name="Google Shape;10347;p76"/>
          <p:cNvSpPr/>
          <p:nvPr/>
        </p:nvSpPr>
        <p:spPr>
          <a:xfrm flipH="1">
            <a:off x="6889252" y="4119641"/>
            <a:ext cx="1149403" cy="292649"/>
          </a:xfrm>
          <a:custGeom>
            <a:avLst/>
            <a:gdLst/>
            <a:ahLst/>
            <a:cxnLst/>
            <a:rect l="l" t="t" r="r" b="b"/>
            <a:pathLst>
              <a:path w="261674" h="177363" extrusionOk="0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rgbClr val="F7E8D2"/>
          </a:solidFill>
          <a:ln>
            <a:noFill/>
          </a:ln>
        </p:spPr>
      </p:sp>
      <p:sp>
        <p:nvSpPr>
          <p:cNvPr id="10348" name="Google Shape;10348;p76"/>
          <p:cNvSpPr txBox="1">
            <a:spLocks noGrp="1"/>
          </p:cNvSpPr>
          <p:nvPr>
            <p:ph type="body" idx="4294967295"/>
          </p:nvPr>
        </p:nvSpPr>
        <p:spPr>
          <a:xfrm>
            <a:off x="6837404" y="3590816"/>
            <a:ext cx="12531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Earth is our planet</a:t>
            </a:r>
            <a:endParaRPr/>
          </a:p>
        </p:txBody>
      </p:sp>
      <p:sp>
        <p:nvSpPr>
          <p:cNvPr id="10349" name="Google Shape;10349;p76"/>
          <p:cNvSpPr txBox="1">
            <a:spLocks noGrp="1"/>
          </p:cNvSpPr>
          <p:nvPr>
            <p:ph type="body" idx="4294967295"/>
          </p:nvPr>
        </p:nvSpPr>
        <p:spPr>
          <a:xfrm>
            <a:off x="7094204" y="4142906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$11</a:t>
            </a:r>
            <a:endParaRPr b="1"/>
          </a:p>
        </p:txBody>
      </p:sp>
      <p:grpSp>
        <p:nvGrpSpPr>
          <p:cNvPr id="10350" name="Google Shape;10350;p76"/>
          <p:cNvGrpSpPr/>
          <p:nvPr/>
        </p:nvGrpSpPr>
        <p:grpSpPr>
          <a:xfrm>
            <a:off x="8303695" y="81782"/>
            <a:ext cx="636765" cy="391233"/>
            <a:chOff x="83000" y="3568688"/>
            <a:chExt cx="468175" cy="287650"/>
          </a:xfrm>
        </p:grpSpPr>
        <p:sp>
          <p:nvSpPr>
            <p:cNvPr id="10351" name="Google Shape;10351;p76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76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76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76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76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76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7" name="Google Shape;10357;p76"/>
          <p:cNvGrpSpPr/>
          <p:nvPr/>
        </p:nvGrpSpPr>
        <p:grpSpPr>
          <a:xfrm>
            <a:off x="4264991" y="1247995"/>
            <a:ext cx="584571" cy="437000"/>
            <a:chOff x="-522075" y="3957700"/>
            <a:chExt cx="429800" cy="321300"/>
          </a:xfrm>
        </p:grpSpPr>
        <p:sp>
          <p:nvSpPr>
            <p:cNvPr id="10358" name="Google Shape;10358;p76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76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76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76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76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76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76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76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76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76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76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76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0" name="Google Shape;10370;p76"/>
          <p:cNvGrpSpPr/>
          <p:nvPr/>
        </p:nvGrpSpPr>
        <p:grpSpPr>
          <a:xfrm>
            <a:off x="2119079" y="20151"/>
            <a:ext cx="474981" cy="650298"/>
            <a:chOff x="1060100" y="3348113"/>
            <a:chExt cx="349225" cy="478125"/>
          </a:xfrm>
        </p:grpSpPr>
        <p:sp>
          <p:nvSpPr>
            <p:cNvPr id="10371" name="Google Shape;10371;p76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76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7" name="Google Shape;10377;p77"/>
          <p:cNvSpPr txBox="1">
            <a:spLocks noGrp="1"/>
          </p:cNvSpPr>
          <p:nvPr>
            <p:ph type="subTitle" idx="1"/>
          </p:nvPr>
        </p:nvSpPr>
        <p:spPr>
          <a:xfrm>
            <a:off x="2642550" y="1892269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Do you have any questions? </a:t>
            </a:r>
            <a:r>
              <a:rPr lang="en" u="sng" dirty="0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youremail@freepik.com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+91  620 421 838 yourcompany.com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0378" name="Google Shape;10378;p77"/>
          <p:cNvSpPr txBox="1"/>
          <p:nvPr/>
        </p:nvSpPr>
        <p:spPr>
          <a:xfrm>
            <a:off x="2889300" y="4070025"/>
            <a:ext cx="33654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Please keep this slide for attribution</a:t>
            </a:r>
            <a:endParaRPr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10379" name="Google Shape;10379;p77"/>
          <p:cNvSpPr/>
          <p:nvPr/>
        </p:nvSpPr>
        <p:spPr>
          <a:xfrm>
            <a:off x="4389225" y="2832131"/>
            <a:ext cx="356700" cy="356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0" name="Google Shape;10380;p77"/>
          <p:cNvSpPr/>
          <p:nvPr/>
        </p:nvSpPr>
        <p:spPr>
          <a:xfrm>
            <a:off x="3940875" y="2832131"/>
            <a:ext cx="356700" cy="356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1" name="Google Shape;10381;p77"/>
          <p:cNvSpPr/>
          <p:nvPr/>
        </p:nvSpPr>
        <p:spPr>
          <a:xfrm>
            <a:off x="4039868" y="2896187"/>
            <a:ext cx="158713" cy="228589"/>
          </a:xfrm>
          <a:custGeom>
            <a:avLst/>
            <a:gdLst/>
            <a:ahLst/>
            <a:cxnLst/>
            <a:rect l="l" t="t" r="r" b="b"/>
            <a:pathLst>
              <a:path w="7407" h="10668" extrusionOk="0">
                <a:moveTo>
                  <a:pt x="6208" y="0"/>
                </a:moveTo>
                <a:cubicBezTo>
                  <a:pt x="4086" y="14"/>
                  <a:pt x="2079" y="1732"/>
                  <a:pt x="2079" y="3854"/>
                </a:cubicBezTo>
                <a:lnTo>
                  <a:pt x="2079" y="4114"/>
                </a:lnTo>
                <a:cubicBezTo>
                  <a:pt x="2079" y="4129"/>
                  <a:pt x="2051" y="4157"/>
                  <a:pt x="2036" y="4157"/>
                </a:cubicBezTo>
                <a:lnTo>
                  <a:pt x="174" y="4157"/>
                </a:lnTo>
                <a:cubicBezTo>
                  <a:pt x="73" y="4157"/>
                  <a:pt x="1" y="4230"/>
                  <a:pt x="1" y="4331"/>
                </a:cubicBezTo>
                <a:lnTo>
                  <a:pt x="1" y="6048"/>
                </a:lnTo>
                <a:cubicBezTo>
                  <a:pt x="1" y="6149"/>
                  <a:pt x="73" y="6236"/>
                  <a:pt x="174" y="6236"/>
                </a:cubicBezTo>
                <a:lnTo>
                  <a:pt x="2036" y="6236"/>
                </a:lnTo>
                <a:cubicBezTo>
                  <a:pt x="2051" y="6236"/>
                  <a:pt x="2079" y="6251"/>
                  <a:pt x="2079" y="6279"/>
                </a:cubicBezTo>
                <a:lnTo>
                  <a:pt x="2079" y="10220"/>
                </a:lnTo>
                <a:cubicBezTo>
                  <a:pt x="2079" y="10235"/>
                  <a:pt x="2079" y="10249"/>
                  <a:pt x="2108" y="10264"/>
                </a:cubicBezTo>
                <a:cubicBezTo>
                  <a:pt x="2743" y="10495"/>
                  <a:pt x="3422" y="10624"/>
                  <a:pt x="4100" y="10668"/>
                </a:cubicBezTo>
                <a:cubicBezTo>
                  <a:pt x="4129" y="10668"/>
                  <a:pt x="4144" y="10639"/>
                  <a:pt x="4144" y="10624"/>
                </a:cubicBezTo>
                <a:lnTo>
                  <a:pt x="4144" y="6279"/>
                </a:lnTo>
                <a:cubicBezTo>
                  <a:pt x="4144" y="6251"/>
                  <a:pt x="4158" y="6236"/>
                  <a:pt x="4187" y="6236"/>
                </a:cubicBezTo>
                <a:lnTo>
                  <a:pt x="7218" y="6236"/>
                </a:lnTo>
                <a:cubicBezTo>
                  <a:pt x="7319" y="6236"/>
                  <a:pt x="7406" y="6149"/>
                  <a:pt x="7406" y="6048"/>
                </a:cubicBezTo>
                <a:lnTo>
                  <a:pt x="7406" y="4331"/>
                </a:lnTo>
                <a:cubicBezTo>
                  <a:pt x="7406" y="4230"/>
                  <a:pt x="7319" y="4143"/>
                  <a:pt x="7218" y="4143"/>
                </a:cubicBezTo>
                <a:lnTo>
                  <a:pt x="4187" y="4143"/>
                </a:lnTo>
                <a:cubicBezTo>
                  <a:pt x="4158" y="4143"/>
                  <a:pt x="4144" y="4129"/>
                  <a:pt x="4144" y="4100"/>
                </a:cubicBezTo>
                <a:lnTo>
                  <a:pt x="4144" y="3854"/>
                </a:lnTo>
                <a:cubicBezTo>
                  <a:pt x="4144" y="2714"/>
                  <a:pt x="5068" y="2079"/>
                  <a:pt x="6208" y="2079"/>
                </a:cubicBezTo>
                <a:lnTo>
                  <a:pt x="7218" y="2079"/>
                </a:lnTo>
                <a:cubicBezTo>
                  <a:pt x="7319" y="2079"/>
                  <a:pt x="7406" y="1992"/>
                  <a:pt x="7406" y="1891"/>
                </a:cubicBezTo>
                <a:lnTo>
                  <a:pt x="7406" y="173"/>
                </a:lnTo>
                <a:cubicBezTo>
                  <a:pt x="7406" y="72"/>
                  <a:pt x="7319" y="0"/>
                  <a:pt x="721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82" name="Google Shape;10382;p77"/>
          <p:cNvGrpSpPr/>
          <p:nvPr/>
        </p:nvGrpSpPr>
        <p:grpSpPr>
          <a:xfrm>
            <a:off x="4471125" y="2911031"/>
            <a:ext cx="192900" cy="198900"/>
            <a:chOff x="4471125" y="2911031"/>
            <a:chExt cx="192900" cy="198900"/>
          </a:xfrm>
        </p:grpSpPr>
        <p:sp>
          <p:nvSpPr>
            <p:cNvPr id="10383" name="Google Shape;10383;p77"/>
            <p:cNvSpPr/>
            <p:nvPr/>
          </p:nvSpPr>
          <p:spPr>
            <a:xfrm>
              <a:off x="4471125" y="2911031"/>
              <a:ext cx="192900" cy="1989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77"/>
            <p:cNvSpPr/>
            <p:nvPr/>
          </p:nvSpPr>
          <p:spPr>
            <a:xfrm>
              <a:off x="4496824" y="2957694"/>
              <a:ext cx="122144" cy="104629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77"/>
            <p:cNvSpPr/>
            <p:nvPr/>
          </p:nvSpPr>
          <p:spPr>
            <a:xfrm>
              <a:off x="4607081" y="2935962"/>
              <a:ext cx="27024" cy="27001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6" name="Google Shape;10386;p77"/>
          <p:cNvSpPr/>
          <p:nvPr/>
        </p:nvSpPr>
        <p:spPr>
          <a:xfrm>
            <a:off x="4846425" y="2832131"/>
            <a:ext cx="356700" cy="356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87" name="Google Shape;10387;p77"/>
          <p:cNvGrpSpPr/>
          <p:nvPr/>
        </p:nvGrpSpPr>
        <p:grpSpPr>
          <a:xfrm>
            <a:off x="4915576" y="2916920"/>
            <a:ext cx="218397" cy="187123"/>
            <a:chOff x="4920010" y="2831189"/>
            <a:chExt cx="218397" cy="187123"/>
          </a:xfrm>
        </p:grpSpPr>
        <p:sp>
          <p:nvSpPr>
            <p:cNvPr id="10388" name="Google Shape;10388;p77"/>
            <p:cNvSpPr/>
            <p:nvPr/>
          </p:nvSpPr>
          <p:spPr>
            <a:xfrm>
              <a:off x="5013493" y="2900947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77"/>
            <p:cNvSpPr/>
            <p:nvPr/>
          </p:nvSpPr>
          <p:spPr>
            <a:xfrm>
              <a:off x="4935923" y="2900973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77"/>
            <p:cNvSpPr/>
            <p:nvPr/>
          </p:nvSpPr>
          <p:spPr>
            <a:xfrm>
              <a:off x="4920010" y="2831189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91" name="Google Shape;10391;p77"/>
          <p:cNvSpPr txBox="1">
            <a:spLocks noGrp="1"/>
          </p:cNvSpPr>
          <p:nvPr>
            <p:ph type="title"/>
          </p:nvPr>
        </p:nvSpPr>
        <p:spPr>
          <a:xfrm>
            <a:off x="2642550" y="863350"/>
            <a:ext cx="3858900" cy="640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55"/>
          <p:cNvSpPr/>
          <p:nvPr/>
        </p:nvSpPr>
        <p:spPr>
          <a:xfrm>
            <a:off x="849516" y="1137693"/>
            <a:ext cx="7135208" cy="152600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7" name="Google Shape;2527;p55"/>
          <p:cNvSpPr/>
          <p:nvPr/>
        </p:nvSpPr>
        <p:spPr>
          <a:xfrm>
            <a:off x="849516" y="3043925"/>
            <a:ext cx="3539719" cy="141696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2529;p55"/>
          <p:cNvSpPr/>
          <p:nvPr/>
        </p:nvSpPr>
        <p:spPr>
          <a:xfrm>
            <a:off x="4682702" y="3072968"/>
            <a:ext cx="3539719" cy="1416963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Google Shape;2530;p55"/>
          <p:cNvSpPr/>
          <p:nvPr/>
        </p:nvSpPr>
        <p:spPr>
          <a:xfrm>
            <a:off x="923154" y="1298569"/>
            <a:ext cx="1159276" cy="497281"/>
          </a:xfrm>
          <a:custGeom>
            <a:avLst/>
            <a:gdLst/>
            <a:ahLst/>
            <a:cxnLst/>
            <a:rect l="l" t="t" r="r" b="b"/>
            <a:pathLst>
              <a:path w="62691" h="13329" extrusionOk="0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1" name="Google Shape;2531;p55"/>
          <p:cNvSpPr txBox="1">
            <a:spLocks noGrp="1"/>
          </p:cNvSpPr>
          <p:nvPr>
            <p:ph type="title"/>
          </p:nvPr>
        </p:nvSpPr>
        <p:spPr>
          <a:xfrm>
            <a:off x="576985" y="427879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Itallap.csv és Étlap.csv tartalma</a:t>
            </a:r>
            <a:endParaRPr dirty="0"/>
          </a:p>
        </p:txBody>
      </p:sp>
      <p:grpSp>
        <p:nvGrpSpPr>
          <p:cNvPr id="2532" name="Google Shape;2532;p55"/>
          <p:cNvGrpSpPr/>
          <p:nvPr/>
        </p:nvGrpSpPr>
        <p:grpSpPr>
          <a:xfrm>
            <a:off x="4618537" y="3131795"/>
            <a:ext cx="1199964" cy="1201321"/>
            <a:chOff x="4582549" y="2987045"/>
            <a:chExt cx="877744" cy="878737"/>
          </a:xfrm>
        </p:grpSpPr>
        <p:sp>
          <p:nvSpPr>
            <p:cNvPr id="2533" name="Google Shape;2533;p55"/>
            <p:cNvSpPr/>
            <p:nvPr/>
          </p:nvSpPr>
          <p:spPr>
            <a:xfrm>
              <a:off x="4642588" y="3162420"/>
              <a:ext cx="36748" cy="56101"/>
            </a:xfrm>
            <a:custGeom>
              <a:avLst/>
              <a:gdLst/>
              <a:ahLst/>
              <a:cxnLst/>
              <a:rect l="l" t="t" r="r" b="b"/>
              <a:pathLst>
                <a:path w="3961" h="6047" fill="none" extrusionOk="0">
                  <a:moveTo>
                    <a:pt x="3960" y="0"/>
                  </a:moveTo>
                  <a:lnTo>
                    <a:pt x="3960" y="0"/>
                  </a:lnTo>
                  <a:lnTo>
                    <a:pt x="3854" y="149"/>
                  </a:lnTo>
                  <a:lnTo>
                    <a:pt x="3854" y="149"/>
                  </a:lnTo>
                  <a:lnTo>
                    <a:pt x="2917" y="1405"/>
                  </a:lnTo>
                  <a:lnTo>
                    <a:pt x="2044" y="2683"/>
                  </a:lnTo>
                  <a:lnTo>
                    <a:pt x="1214" y="3960"/>
                  </a:lnTo>
                  <a:lnTo>
                    <a:pt x="810" y="4620"/>
                  </a:lnTo>
                  <a:lnTo>
                    <a:pt x="426" y="5259"/>
                  </a:lnTo>
                  <a:lnTo>
                    <a:pt x="426" y="5259"/>
                  </a:lnTo>
                  <a:lnTo>
                    <a:pt x="1" y="6046"/>
                  </a:lnTo>
                  <a:lnTo>
                    <a:pt x="1" y="6046"/>
                  </a:lnTo>
                  <a:lnTo>
                    <a:pt x="426" y="5259"/>
                  </a:lnTo>
                  <a:lnTo>
                    <a:pt x="426" y="5259"/>
                  </a:lnTo>
                  <a:lnTo>
                    <a:pt x="1214" y="3960"/>
                  </a:lnTo>
                  <a:lnTo>
                    <a:pt x="2044" y="2683"/>
                  </a:lnTo>
                  <a:lnTo>
                    <a:pt x="2917" y="1405"/>
                  </a:lnTo>
                  <a:lnTo>
                    <a:pt x="3854" y="149"/>
                  </a:lnTo>
                  <a:lnTo>
                    <a:pt x="3854" y="149"/>
                  </a:lnTo>
                  <a:lnTo>
                    <a:pt x="39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5"/>
            <p:cNvSpPr/>
            <p:nvPr/>
          </p:nvSpPr>
          <p:spPr>
            <a:xfrm>
              <a:off x="4702821" y="3112846"/>
              <a:ext cx="21542" cy="21737"/>
            </a:xfrm>
            <a:custGeom>
              <a:avLst/>
              <a:gdLst/>
              <a:ahLst/>
              <a:cxnLst/>
              <a:rect l="l" t="t" r="r" b="b"/>
              <a:pathLst>
                <a:path w="2322" h="2343" fill="none" extrusionOk="0">
                  <a:moveTo>
                    <a:pt x="2321" y="1"/>
                  </a:moveTo>
                  <a:lnTo>
                    <a:pt x="2321" y="1"/>
                  </a:lnTo>
                  <a:lnTo>
                    <a:pt x="1768" y="533"/>
                  </a:lnTo>
                  <a:lnTo>
                    <a:pt x="1214" y="1086"/>
                  </a:lnTo>
                  <a:lnTo>
                    <a:pt x="1214" y="1086"/>
                  </a:lnTo>
                  <a:lnTo>
                    <a:pt x="618" y="1704"/>
                  </a:lnTo>
                  <a:lnTo>
                    <a:pt x="1" y="2343"/>
                  </a:lnTo>
                  <a:lnTo>
                    <a:pt x="1" y="2343"/>
                  </a:lnTo>
                  <a:lnTo>
                    <a:pt x="618" y="1704"/>
                  </a:lnTo>
                  <a:lnTo>
                    <a:pt x="1214" y="1086"/>
                  </a:lnTo>
                  <a:lnTo>
                    <a:pt x="1214" y="1086"/>
                  </a:lnTo>
                  <a:lnTo>
                    <a:pt x="1768" y="533"/>
                  </a:lnTo>
                  <a:lnTo>
                    <a:pt x="232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5"/>
            <p:cNvSpPr/>
            <p:nvPr/>
          </p:nvSpPr>
          <p:spPr>
            <a:xfrm>
              <a:off x="4749436" y="3072761"/>
              <a:ext cx="24103" cy="17980"/>
            </a:xfrm>
            <a:custGeom>
              <a:avLst/>
              <a:gdLst/>
              <a:ahLst/>
              <a:cxnLst/>
              <a:rect l="l" t="t" r="r" b="b"/>
              <a:pathLst>
                <a:path w="2598" h="1938" fill="none" extrusionOk="0">
                  <a:moveTo>
                    <a:pt x="2597" y="0"/>
                  </a:moveTo>
                  <a:lnTo>
                    <a:pt x="2597" y="0"/>
                  </a:lnTo>
                  <a:lnTo>
                    <a:pt x="1703" y="639"/>
                  </a:lnTo>
                  <a:lnTo>
                    <a:pt x="809" y="1320"/>
                  </a:lnTo>
                  <a:lnTo>
                    <a:pt x="809" y="1320"/>
                  </a:lnTo>
                  <a:lnTo>
                    <a:pt x="0" y="1937"/>
                  </a:lnTo>
                  <a:lnTo>
                    <a:pt x="0" y="1937"/>
                  </a:lnTo>
                  <a:lnTo>
                    <a:pt x="809" y="1320"/>
                  </a:lnTo>
                  <a:lnTo>
                    <a:pt x="809" y="1320"/>
                  </a:lnTo>
                  <a:lnTo>
                    <a:pt x="1703" y="639"/>
                  </a:lnTo>
                  <a:lnTo>
                    <a:pt x="259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5"/>
            <p:cNvSpPr/>
            <p:nvPr/>
          </p:nvSpPr>
          <p:spPr>
            <a:xfrm>
              <a:off x="4803742" y="3039384"/>
              <a:ext cx="25884" cy="14028"/>
            </a:xfrm>
            <a:custGeom>
              <a:avLst/>
              <a:gdLst/>
              <a:ahLst/>
              <a:cxnLst/>
              <a:rect l="l" t="t" r="r" b="b"/>
              <a:pathLst>
                <a:path w="2790" h="1512" fill="none" extrusionOk="0">
                  <a:moveTo>
                    <a:pt x="2789" y="0"/>
                  </a:moveTo>
                  <a:lnTo>
                    <a:pt x="2789" y="0"/>
                  </a:lnTo>
                  <a:lnTo>
                    <a:pt x="2066" y="362"/>
                  </a:lnTo>
                  <a:lnTo>
                    <a:pt x="1363" y="745"/>
                  </a:lnTo>
                  <a:lnTo>
                    <a:pt x="682" y="1128"/>
                  </a:lnTo>
                  <a:lnTo>
                    <a:pt x="1" y="1512"/>
                  </a:lnTo>
                  <a:lnTo>
                    <a:pt x="1" y="1512"/>
                  </a:lnTo>
                  <a:lnTo>
                    <a:pt x="682" y="1128"/>
                  </a:lnTo>
                  <a:lnTo>
                    <a:pt x="1363" y="745"/>
                  </a:lnTo>
                  <a:lnTo>
                    <a:pt x="2066" y="362"/>
                  </a:lnTo>
                  <a:lnTo>
                    <a:pt x="278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5"/>
            <p:cNvSpPr/>
            <p:nvPr/>
          </p:nvSpPr>
          <p:spPr>
            <a:xfrm>
              <a:off x="4874050" y="3020422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5"/>
            <p:cNvSpPr/>
            <p:nvPr/>
          </p:nvSpPr>
          <p:spPr>
            <a:xfrm>
              <a:off x="4874050" y="3015487"/>
              <a:ext cx="14427" cy="4945"/>
            </a:xfrm>
            <a:custGeom>
              <a:avLst/>
              <a:gdLst/>
              <a:ahLst/>
              <a:cxnLst/>
              <a:rect l="l" t="t" r="r" b="b"/>
              <a:pathLst>
                <a:path w="1555" h="533" fill="none" extrusionOk="0">
                  <a:moveTo>
                    <a:pt x="1555" y="0"/>
                  </a:moveTo>
                  <a:lnTo>
                    <a:pt x="1555" y="0"/>
                  </a:lnTo>
                  <a:lnTo>
                    <a:pt x="767" y="256"/>
                  </a:lnTo>
                  <a:lnTo>
                    <a:pt x="1" y="532"/>
                  </a:lnTo>
                  <a:lnTo>
                    <a:pt x="1" y="532"/>
                  </a:lnTo>
                  <a:lnTo>
                    <a:pt x="767" y="256"/>
                  </a:lnTo>
                  <a:lnTo>
                    <a:pt x="1555" y="0"/>
                  </a:lnTo>
                  <a:lnTo>
                    <a:pt x="1555" y="0"/>
                  </a:lnTo>
                  <a:lnTo>
                    <a:pt x="155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5"/>
            <p:cNvSpPr/>
            <p:nvPr/>
          </p:nvSpPr>
          <p:spPr>
            <a:xfrm>
              <a:off x="4929942" y="3848903"/>
              <a:ext cx="57483" cy="8303"/>
            </a:xfrm>
            <a:custGeom>
              <a:avLst/>
              <a:gdLst/>
              <a:ahLst/>
              <a:cxnLst/>
              <a:rect l="l" t="t" r="r" b="b"/>
              <a:pathLst>
                <a:path w="6196" h="89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852" y="171"/>
                  </a:lnTo>
                  <a:lnTo>
                    <a:pt x="852" y="171"/>
                  </a:lnTo>
                  <a:lnTo>
                    <a:pt x="2172" y="405"/>
                  </a:lnTo>
                  <a:lnTo>
                    <a:pt x="3556" y="618"/>
                  </a:lnTo>
                  <a:lnTo>
                    <a:pt x="3556" y="618"/>
                  </a:lnTo>
                  <a:lnTo>
                    <a:pt x="4876" y="767"/>
                  </a:lnTo>
                  <a:lnTo>
                    <a:pt x="6196" y="895"/>
                  </a:lnTo>
                  <a:lnTo>
                    <a:pt x="6196" y="895"/>
                  </a:lnTo>
                  <a:lnTo>
                    <a:pt x="4876" y="767"/>
                  </a:lnTo>
                  <a:lnTo>
                    <a:pt x="3556" y="618"/>
                  </a:lnTo>
                  <a:lnTo>
                    <a:pt x="3556" y="618"/>
                  </a:lnTo>
                  <a:lnTo>
                    <a:pt x="2172" y="405"/>
                  </a:lnTo>
                  <a:lnTo>
                    <a:pt x="852" y="171"/>
                  </a:lnTo>
                  <a:lnTo>
                    <a:pt x="852" y="17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5"/>
            <p:cNvSpPr/>
            <p:nvPr/>
          </p:nvSpPr>
          <p:spPr>
            <a:xfrm>
              <a:off x="5028099" y="3844951"/>
              <a:ext cx="99947" cy="13443"/>
            </a:xfrm>
            <a:custGeom>
              <a:avLst/>
              <a:gdLst/>
              <a:ahLst/>
              <a:cxnLst/>
              <a:rect l="l" t="t" r="r" b="b"/>
              <a:pathLst>
                <a:path w="10773" h="1449" fill="none" extrusionOk="0">
                  <a:moveTo>
                    <a:pt x="10772" y="1"/>
                  </a:moveTo>
                  <a:lnTo>
                    <a:pt x="10772" y="1"/>
                  </a:lnTo>
                  <a:lnTo>
                    <a:pt x="9495" y="320"/>
                  </a:lnTo>
                  <a:lnTo>
                    <a:pt x="8197" y="576"/>
                  </a:lnTo>
                  <a:lnTo>
                    <a:pt x="6877" y="831"/>
                  </a:lnTo>
                  <a:lnTo>
                    <a:pt x="5535" y="1044"/>
                  </a:lnTo>
                  <a:lnTo>
                    <a:pt x="5535" y="1044"/>
                  </a:lnTo>
                  <a:lnTo>
                    <a:pt x="4130" y="1193"/>
                  </a:lnTo>
                  <a:lnTo>
                    <a:pt x="2746" y="1321"/>
                  </a:lnTo>
                  <a:lnTo>
                    <a:pt x="1363" y="1406"/>
                  </a:lnTo>
                  <a:lnTo>
                    <a:pt x="0" y="1449"/>
                  </a:lnTo>
                  <a:lnTo>
                    <a:pt x="0" y="1449"/>
                  </a:lnTo>
                  <a:lnTo>
                    <a:pt x="1363" y="1406"/>
                  </a:lnTo>
                  <a:lnTo>
                    <a:pt x="2746" y="1321"/>
                  </a:lnTo>
                  <a:lnTo>
                    <a:pt x="4130" y="1193"/>
                  </a:lnTo>
                  <a:lnTo>
                    <a:pt x="5535" y="1044"/>
                  </a:lnTo>
                  <a:lnTo>
                    <a:pt x="5535" y="1044"/>
                  </a:lnTo>
                  <a:lnTo>
                    <a:pt x="6877" y="831"/>
                  </a:lnTo>
                  <a:lnTo>
                    <a:pt x="8197" y="576"/>
                  </a:lnTo>
                  <a:lnTo>
                    <a:pt x="9495" y="320"/>
                  </a:lnTo>
                  <a:lnTo>
                    <a:pt x="107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5"/>
            <p:cNvSpPr/>
            <p:nvPr/>
          </p:nvSpPr>
          <p:spPr>
            <a:xfrm>
              <a:off x="4905053" y="3842780"/>
              <a:ext cx="6132" cy="1596"/>
            </a:xfrm>
            <a:custGeom>
              <a:avLst/>
              <a:gdLst/>
              <a:ahLst/>
              <a:cxnLst/>
              <a:rect l="l" t="t" r="r" b="b"/>
              <a:pathLst>
                <a:path w="661" h="17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27" y="128"/>
                  </a:lnTo>
                  <a:lnTo>
                    <a:pt x="427" y="128"/>
                  </a:lnTo>
                  <a:lnTo>
                    <a:pt x="661" y="171"/>
                  </a:lnTo>
                  <a:lnTo>
                    <a:pt x="661" y="171"/>
                  </a:lnTo>
                  <a:lnTo>
                    <a:pt x="427" y="128"/>
                  </a:lnTo>
                  <a:lnTo>
                    <a:pt x="427" y="1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5"/>
            <p:cNvSpPr/>
            <p:nvPr/>
          </p:nvSpPr>
          <p:spPr>
            <a:xfrm>
              <a:off x="4764446" y="3774448"/>
              <a:ext cx="88294" cy="50182"/>
            </a:xfrm>
            <a:custGeom>
              <a:avLst/>
              <a:gdLst/>
              <a:ahLst/>
              <a:cxnLst/>
              <a:rect l="l" t="t" r="r" b="b"/>
              <a:pathLst>
                <a:path w="9517" h="540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001" y="725"/>
                  </a:lnTo>
                  <a:lnTo>
                    <a:pt x="2001" y="1406"/>
                  </a:lnTo>
                  <a:lnTo>
                    <a:pt x="3023" y="2044"/>
                  </a:lnTo>
                  <a:lnTo>
                    <a:pt x="4045" y="2662"/>
                  </a:lnTo>
                  <a:lnTo>
                    <a:pt x="4045" y="2662"/>
                  </a:lnTo>
                  <a:lnTo>
                    <a:pt x="5386" y="3407"/>
                  </a:lnTo>
                  <a:lnTo>
                    <a:pt x="6727" y="4131"/>
                  </a:lnTo>
                  <a:lnTo>
                    <a:pt x="8111" y="4791"/>
                  </a:lnTo>
                  <a:lnTo>
                    <a:pt x="9516" y="5408"/>
                  </a:lnTo>
                  <a:lnTo>
                    <a:pt x="9516" y="5408"/>
                  </a:lnTo>
                  <a:lnTo>
                    <a:pt x="9516" y="5408"/>
                  </a:lnTo>
                  <a:lnTo>
                    <a:pt x="9516" y="5408"/>
                  </a:lnTo>
                  <a:lnTo>
                    <a:pt x="8111" y="4791"/>
                  </a:lnTo>
                  <a:lnTo>
                    <a:pt x="6727" y="4131"/>
                  </a:lnTo>
                  <a:lnTo>
                    <a:pt x="5386" y="3407"/>
                  </a:lnTo>
                  <a:lnTo>
                    <a:pt x="4045" y="2662"/>
                  </a:lnTo>
                  <a:lnTo>
                    <a:pt x="4045" y="2662"/>
                  </a:lnTo>
                  <a:lnTo>
                    <a:pt x="3023" y="2044"/>
                  </a:lnTo>
                  <a:lnTo>
                    <a:pt x="2001" y="1406"/>
                  </a:lnTo>
                  <a:lnTo>
                    <a:pt x="1001" y="72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5"/>
            <p:cNvSpPr/>
            <p:nvPr/>
          </p:nvSpPr>
          <p:spPr>
            <a:xfrm>
              <a:off x="5170097" y="3755691"/>
              <a:ext cx="131750" cy="76242"/>
            </a:xfrm>
            <a:custGeom>
              <a:avLst/>
              <a:gdLst/>
              <a:ahLst/>
              <a:cxnLst/>
              <a:rect l="l" t="t" r="r" b="b"/>
              <a:pathLst>
                <a:path w="14201" h="8218" fill="none" extrusionOk="0">
                  <a:moveTo>
                    <a:pt x="14200" y="0"/>
                  </a:moveTo>
                  <a:lnTo>
                    <a:pt x="14200" y="0"/>
                  </a:lnTo>
                  <a:lnTo>
                    <a:pt x="13455" y="618"/>
                  </a:lnTo>
                  <a:lnTo>
                    <a:pt x="12667" y="1235"/>
                  </a:lnTo>
                  <a:lnTo>
                    <a:pt x="12667" y="1235"/>
                  </a:lnTo>
                  <a:lnTo>
                    <a:pt x="11432" y="2150"/>
                  </a:lnTo>
                  <a:lnTo>
                    <a:pt x="10176" y="3023"/>
                  </a:lnTo>
                  <a:lnTo>
                    <a:pt x="8878" y="3854"/>
                  </a:lnTo>
                  <a:lnTo>
                    <a:pt x="7579" y="4663"/>
                  </a:lnTo>
                  <a:lnTo>
                    <a:pt x="6238" y="5408"/>
                  </a:lnTo>
                  <a:lnTo>
                    <a:pt x="4875" y="6110"/>
                  </a:lnTo>
                  <a:lnTo>
                    <a:pt x="3513" y="6770"/>
                  </a:lnTo>
                  <a:lnTo>
                    <a:pt x="2108" y="7388"/>
                  </a:lnTo>
                  <a:lnTo>
                    <a:pt x="2108" y="7388"/>
                  </a:lnTo>
                  <a:lnTo>
                    <a:pt x="1065" y="7813"/>
                  </a:lnTo>
                  <a:lnTo>
                    <a:pt x="0" y="8218"/>
                  </a:lnTo>
                  <a:lnTo>
                    <a:pt x="0" y="8218"/>
                  </a:lnTo>
                  <a:lnTo>
                    <a:pt x="1065" y="7813"/>
                  </a:lnTo>
                  <a:lnTo>
                    <a:pt x="2108" y="7388"/>
                  </a:lnTo>
                  <a:lnTo>
                    <a:pt x="2108" y="7388"/>
                  </a:lnTo>
                  <a:lnTo>
                    <a:pt x="3513" y="6770"/>
                  </a:lnTo>
                  <a:lnTo>
                    <a:pt x="4875" y="6110"/>
                  </a:lnTo>
                  <a:lnTo>
                    <a:pt x="6238" y="5408"/>
                  </a:lnTo>
                  <a:lnTo>
                    <a:pt x="7579" y="4663"/>
                  </a:lnTo>
                  <a:lnTo>
                    <a:pt x="8878" y="3854"/>
                  </a:lnTo>
                  <a:lnTo>
                    <a:pt x="10176" y="3023"/>
                  </a:lnTo>
                  <a:lnTo>
                    <a:pt x="11432" y="2150"/>
                  </a:lnTo>
                  <a:lnTo>
                    <a:pt x="12667" y="1235"/>
                  </a:lnTo>
                  <a:lnTo>
                    <a:pt x="12667" y="1235"/>
                  </a:lnTo>
                  <a:lnTo>
                    <a:pt x="13455" y="618"/>
                  </a:lnTo>
                  <a:lnTo>
                    <a:pt x="14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5"/>
            <p:cNvSpPr/>
            <p:nvPr/>
          </p:nvSpPr>
          <p:spPr>
            <a:xfrm>
              <a:off x="4698674" y="3715003"/>
              <a:ext cx="34382" cy="33983"/>
            </a:xfrm>
            <a:custGeom>
              <a:avLst/>
              <a:gdLst/>
              <a:ahLst/>
              <a:cxnLst/>
              <a:rect l="l" t="t" r="r" b="b"/>
              <a:pathLst>
                <a:path w="3706" h="366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31" y="895"/>
                  </a:lnTo>
                  <a:lnTo>
                    <a:pt x="1661" y="1746"/>
                  </a:lnTo>
                  <a:lnTo>
                    <a:pt x="1661" y="1746"/>
                  </a:lnTo>
                  <a:lnTo>
                    <a:pt x="2662" y="2726"/>
                  </a:lnTo>
                  <a:lnTo>
                    <a:pt x="3705" y="3662"/>
                  </a:lnTo>
                  <a:lnTo>
                    <a:pt x="3705" y="3662"/>
                  </a:lnTo>
                  <a:lnTo>
                    <a:pt x="2662" y="2726"/>
                  </a:lnTo>
                  <a:lnTo>
                    <a:pt x="1661" y="1746"/>
                  </a:lnTo>
                  <a:lnTo>
                    <a:pt x="1661" y="1746"/>
                  </a:lnTo>
                  <a:lnTo>
                    <a:pt x="831" y="895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5"/>
            <p:cNvSpPr/>
            <p:nvPr/>
          </p:nvSpPr>
          <p:spPr>
            <a:xfrm>
              <a:off x="5339545" y="3707897"/>
              <a:ext cx="10279" cy="11662"/>
            </a:xfrm>
            <a:custGeom>
              <a:avLst/>
              <a:gdLst/>
              <a:ahLst/>
              <a:cxnLst/>
              <a:rect l="l" t="t" r="r" b="b"/>
              <a:pathLst>
                <a:path w="1108" h="1257" fill="none" extrusionOk="0">
                  <a:moveTo>
                    <a:pt x="1107" y="0"/>
                  </a:moveTo>
                  <a:lnTo>
                    <a:pt x="1107" y="0"/>
                  </a:lnTo>
                  <a:lnTo>
                    <a:pt x="745" y="426"/>
                  </a:lnTo>
                  <a:lnTo>
                    <a:pt x="745" y="426"/>
                  </a:lnTo>
                  <a:lnTo>
                    <a:pt x="0" y="1256"/>
                  </a:lnTo>
                  <a:lnTo>
                    <a:pt x="0" y="1256"/>
                  </a:lnTo>
                  <a:lnTo>
                    <a:pt x="745" y="426"/>
                  </a:lnTo>
                  <a:lnTo>
                    <a:pt x="745" y="426"/>
                  </a:lnTo>
                  <a:lnTo>
                    <a:pt x="11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5"/>
            <p:cNvSpPr/>
            <p:nvPr/>
          </p:nvSpPr>
          <p:spPr>
            <a:xfrm>
              <a:off x="4678331" y="3690912"/>
              <a:ext cx="10279" cy="12450"/>
            </a:xfrm>
            <a:custGeom>
              <a:avLst/>
              <a:gdLst/>
              <a:ahLst/>
              <a:cxnLst/>
              <a:rect l="l" t="t" r="r" b="b"/>
              <a:pathLst>
                <a:path w="1108" h="1342" fill="none" extrusionOk="0">
                  <a:moveTo>
                    <a:pt x="1" y="0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554" y="682"/>
                  </a:lnTo>
                  <a:lnTo>
                    <a:pt x="1108" y="1342"/>
                  </a:lnTo>
                  <a:lnTo>
                    <a:pt x="1108" y="1342"/>
                  </a:lnTo>
                  <a:lnTo>
                    <a:pt x="554" y="682"/>
                  </a:lnTo>
                  <a:lnTo>
                    <a:pt x="22" y="2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5"/>
            <p:cNvSpPr/>
            <p:nvPr/>
          </p:nvSpPr>
          <p:spPr>
            <a:xfrm>
              <a:off x="5355538" y="3669779"/>
              <a:ext cx="23314" cy="31414"/>
            </a:xfrm>
            <a:custGeom>
              <a:avLst/>
              <a:gdLst/>
              <a:ahLst/>
              <a:cxnLst/>
              <a:rect l="l" t="t" r="r" b="b"/>
              <a:pathLst>
                <a:path w="2513" h="3386" fill="none" extrusionOk="0">
                  <a:moveTo>
                    <a:pt x="2513" y="0"/>
                  </a:moveTo>
                  <a:lnTo>
                    <a:pt x="2513" y="0"/>
                  </a:lnTo>
                  <a:lnTo>
                    <a:pt x="1704" y="1171"/>
                  </a:lnTo>
                  <a:lnTo>
                    <a:pt x="874" y="2300"/>
                  </a:lnTo>
                  <a:lnTo>
                    <a:pt x="874" y="2300"/>
                  </a:lnTo>
                  <a:lnTo>
                    <a:pt x="1" y="3385"/>
                  </a:lnTo>
                  <a:lnTo>
                    <a:pt x="1" y="3385"/>
                  </a:lnTo>
                  <a:lnTo>
                    <a:pt x="874" y="2300"/>
                  </a:lnTo>
                  <a:lnTo>
                    <a:pt x="874" y="2300"/>
                  </a:lnTo>
                  <a:lnTo>
                    <a:pt x="1704" y="1171"/>
                  </a:lnTo>
                  <a:lnTo>
                    <a:pt x="25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5"/>
            <p:cNvSpPr/>
            <p:nvPr/>
          </p:nvSpPr>
          <p:spPr>
            <a:xfrm>
              <a:off x="4647922" y="3645688"/>
              <a:ext cx="20151" cy="31210"/>
            </a:xfrm>
            <a:custGeom>
              <a:avLst/>
              <a:gdLst/>
              <a:ahLst/>
              <a:cxnLst/>
              <a:rect l="l" t="t" r="r" b="b"/>
              <a:pathLst>
                <a:path w="2172" h="336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67" y="1256"/>
                  </a:lnTo>
                  <a:lnTo>
                    <a:pt x="1555" y="2448"/>
                  </a:lnTo>
                  <a:lnTo>
                    <a:pt x="1597" y="2534"/>
                  </a:lnTo>
                  <a:lnTo>
                    <a:pt x="1640" y="2597"/>
                  </a:lnTo>
                  <a:lnTo>
                    <a:pt x="1640" y="2597"/>
                  </a:lnTo>
                  <a:lnTo>
                    <a:pt x="2172" y="3364"/>
                  </a:lnTo>
                  <a:lnTo>
                    <a:pt x="2172" y="3364"/>
                  </a:lnTo>
                  <a:lnTo>
                    <a:pt x="1640" y="2597"/>
                  </a:lnTo>
                  <a:lnTo>
                    <a:pt x="1597" y="2534"/>
                  </a:lnTo>
                  <a:lnTo>
                    <a:pt x="1555" y="2448"/>
                  </a:lnTo>
                  <a:lnTo>
                    <a:pt x="1555" y="2448"/>
                  </a:lnTo>
                  <a:lnTo>
                    <a:pt x="767" y="1256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5"/>
            <p:cNvSpPr/>
            <p:nvPr/>
          </p:nvSpPr>
          <p:spPr>
            <a:xfrm>
              <a:off x="5420317" y="3592950"/>
              <a:ext cx="204" cy="213"/>
            </a:xfrm>
            <a:custGeom>
              <a:avLst/>
              <a:gdLst/>
              <a:ahLst/>
              <a:cxnLst/>
              <a:rect l="l" t="t" r="r" b="b"/>
              <a:pathLst>
                <a:path w="22" h="23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5"/>
            <p:cNvSpPr/>
            <p:nvPr/>
          </p:nvSpPr>
          <p:spPr>
            <a:xfrm>
              <a:off x="5419918" y="3588414"/>
              <a:ext cx="2189" cy="5140"/>
            </a:xfrm>
            <a:custGeom>
              <a:avLst/>
              <a:gdLst/>
              <a:ahLst/>
              <a:cxnLst/>
              <a:rect l="l" t="t" r="r" b="b"/>
              <a:pathLst>
                <a:path w="236" h="554" fill="none" extrusionOk="0">
                  <a:moveTo>
                    <a:pt x="235" y="0"/>
                  </a:moveTo>
                  <a:lnTo>
                    <a:pt x="235" y="0"/>
                  </a:lnTo>
                  <a:lnTo>
                    <a:pt x="1" y="554"/>
                  </a:lnTo>
                  <a:lnTo>
                    <a:pt x="44" y="511"/>
                  </a:lnTo>
                  <a:lnTo>
                    <a:pt x="65" y="490"/>
                  </a:lnTo>
                  <a:lnTo>
                    <a:pt x="44" y="511"/>
                  </a:lnTo>
                  <a:lnTo>
                    <a:pt x="22" y="532"/>
                  </a:lnTo>
                  <a:lnTo>
                    <a:pt x="22" y="532"/>
                  </a:lnTo>
                  <a:lnTo>
                    <a:pt x="2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5"/>
            <p:cNvSpPr/>
            <p:nvPr/>
          </p:nvSpPr>
          <p:spPr>
            <a:xfrm>
              <a:off x="4610592" y="3563135"/>
              <a:ext cx="18184" cy="45831"/>
            </a:xfrm>
            <a:custGeom>
              <a:avLst/>
              <a:gdLst/>
              <a:ahLst/>
              <a:cxnLst/>
              <a:rect l="l" t="t" r="r" b="b"/>
              <a:pathLst>
                <a:path w="1960" h="494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99" y="894"/>
                  </a:lnTo>
                  <a:lnTo>
                    <a:pt x="618" y="1767"/>
                  </a:lnTo>
                  <a:lnTo>
                    <a:pt x="959" y="2619"/>
                  </a:lnTo>
                  <a:lnTo>
                    <a:pt x="1299" y="3470"/>
                  </a:lnTo>
                  <a:lnTo>
                    <a:pt x="1299" y="3470"/>
                  </a:lnTo>
                  <a:lnTo>
                    <a:pt x="1619" y="4215"/>
                  </a:lnTo>
                  <a:lnTo>
                    <a:pt x="1959" y="4939"/>
                  </a:lnTo>
                  <a:lnTo>
                    <a:pt x="1959" y="4939"/>
                  </a:lnTo>
                  <a:lnTo>
                    <a:pt x="1619" y="4215"/>
                  </a:lnTo>
                  <a:lnTo>
                    <a:pt x="1299" y="3470"/>
                  </a:lnTo>
                  <a:lnTo>
                    <a:pt x="1299" y="3470"/>
                  </a:lnTo>
                  <a:lnTo>
                    <a:pt x="959" y="2619"/>
                  </a:lnTo>
                  <a:lnTo>
                    <a:pt x="618" y="1767"/>
                  </a:lnTo>
                  <a:lnTo>
                    <a:pt x="299" y="89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5"/>
            <p:cNvSpPr/>
            <p:nvPr/>
          </p:nvSpPr>
          <p:spPr>
            <a:xfrm>
              <a:off x="5449149" y="3486111"/>
              <a:ext cx="213" cy="603"/>
            </a:xfrm>
            <a:custGeom>
              <a:avLst/>
              <a:gdLst/>
              <a:ahLst/>
              <a:cxnLst/>
              <a:rect l="l" t="t" r="r" b="b"/>
              <a:pathLst>
                <a:path w="23" h="65" fill="none" extrusionOk="0">
                  <a:moveTo>
                    <a:pt x="22" y="0"/>
                  </a:moveTo>
                  <a:lnTo>
                    <a:pt x="1" y="64"/>
                  </a:lnTo>
                  <a:lnTo>
                    <a:pt x="22" y="43"/>
                  </a:lnTo>
                  <a:lnTo>
                    <a:pt x="22" y="43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5"/>
            <p:cNvSpPr/>
            <p:nvPr/>
          </p:nvSpPr>
          <p:spPr>
            <a:xfrm>
              <a:off x="5445791" y="3486111"/>
              <a:ext cx="3767" cy="22127"/>
            </a:xfrm>
            <a:custGeom>
              <a:avLst/>
              <a:gdLst/>
              <a:ahLst/>
              <a:cxnLst/>
              <a:rect l="l" t="t" r="r" b="b"/>
              <a:pathLst>
                <a:path w="406" h="2385" fill="none" extrusionOk="0">
                  <a:moveTo>
                    <a:pt x="405" y="0"/>
                  </a:moveTo>
                  <a:lnTo>
                    <a:pt x="405" y="22"/>
                  </a:lnTo>
                  <a:lnTo>
                    <a:pt x="405" y="22"/>
                  </a:lnTo>
                  <a:lnTo>
                    <a:pt x="214" y="1193"/>
                  </a:lnTo>
                  <a:lnTo>
                    <a:pt x="1" y="2385"/>
                  </a:lnTo>
                  <a:lnTo>
                    <a:pt x="1" y="2385"/>
                  </a:lnTo>
                  <a:lnTo>
                    <a:pt x="214" y="1193"/>
                  </a:lnTo>
                  <a:lnTo>
                    <a:pt x="4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5"/>
            <p:cNvSpPr/>
            <p:nvPr/>
          </p:nvSpPr>
          <p:spPr>
            <a:xfrm>
              <a:off x="5448954" y="3476630"/>
              <a:ext cx="1392" cy="10474"/>
            </a:xfrm>
            <a:custGeom>
              <a:avLst/>
              <a:gdLst/>
              <a:ahLst/>
              <a:cxnLst/>
              <a:rect l="l" t="t" r="r" b="b"/>
              <a:pathLst>
                <a:path w="150" h="1129" fill="none" extrusionOk="0">
                  <a:moveTo>
                    <a:pt x="150" y="1"/>
                  </a:moveTo>
                  <a:lnTo>
                    <a:pt x="150" y="1"/>
                  </a:lnTo>
                  <a:lnTo>
                    <a:pt x="0" y="1129"/>
                  </a:lnTo>
                  <a:lnTo>
                    <a:pt x="22" y="1086"/>
                  </a:lnTo>
                  <a:lnTo>
                    <a:pt x="22" y="1108"/>
                  </a:lnTo>
                  <a:lnTo>
                    <a:pt x="22" y="1108"/>
                  </a:lnTo>
                  <a:lnTo>
                    <a:pt x="1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5"/>
            <p:cNvSpPr/>
            <p:nvPr/>
          </p:nvSpPr>
          <p:spPr>
            <a:xfrm>
              <a:off x="4592428" y="3368204"/>
              <a:ext cx="204" cy="408"/>
            </a:xfrm>
            <a:custGeom>
              <a:avLst/>
              <a:gdLst/>
              <a:ahLst/>
              <a:cxnLst/>
              <a:rect l="l" t="t" r="r" b="b"/>
              <a:pathLst>
                <a:path w="22" h="44" fill="none" extrusionOk="0">
                  <a:moveTo>
                    <a:pt x="21" y="1"/>
                  </a:moveTo>
                  <a:lnTo>
                    <a:pt x="21" y="22"/>
                  </a:lnTo>
                  <a:lnTo>
                    <a:pt x="21" y="22"/>
                  </a:lnTo>
                  <a:lnTo>
                    <a:pt x="0" y="43"/>
                  </a:lnTo>
                  <a:lnTo>
                    <a:pt x="2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5"/>
            <p:cNvSpPr/>
            <p:nvPr/>
          </p:nvSpPr>
          <p:spPr>
            <a:xfrm>
              <a:off x="4588671" y="3367815"/>
              <a:ext cx="4555" cy="122463"/>
            </a:xfrm>
            <a:custGeom>
              <a:avLst/>
              <a:gdLst/>
              <a:ahLst/>
              <a:cxnLst/>
              <a:rect l="l" t="t" r="r" b="b"/>
              <a:pathLst>
                <a:path w="491" h="13200" fill="none" extrusionOk="0">
                  <a:moveTo>
                    <a:pt x="448" y="0"/>
                  </a:moveTo>
                  <a:lnTo>
                    <a:pt x="448" y="21"/>
                  </a:lnTo>
                  <a:lnTo>
                    <a:pt x="448" y="21"/>
                  </a:lnTo>
                  <a:lnTo>
                    <a:pt x="299" y="1150"/>
                  </a:lnTo>
                  <a:lnTo>
                    <a:pt x="299" y="1150"/>
                  </a:lnTo>
                  <a:lnTo>
                    <a:pt x="171" y="2470"/>
                  </a:lnTo>
                  <a:lnTo>
                    <a:pt x="86" y="3811"/>
                  </a:lnTo>
                  <a:lnTo>
                    <a:pt x="22" y="5131"/>
                  </a:lnTo>
                  <a:lnTo>
                    <a:pt x="1" y="6451"/>
                  </a:lnTo>
                  <a:lnTo>
                    <a:pt x="1" y="6451"/>
                  </a:lnTo>
                  <a:lnTo>
                    <a:pt x="22" y="7238"/>
                  </a:lnTo>
                  <a:lnTo>
                    <a:pt x="43" y="8026"/>
                  </a:lnTo>
                  <a:lnTo>
                    <a:pt x="64" y="8835"/>
                  </a:lnTo>
                  <a:lnTo>
                    <a:pt x="107" y="9623"/>
                  </a:lnTo>
                  <a:lnTo>
                    <a:pt x="171" y="10411"/>
                  </a:lnTo>
                  <a:lnTo>
                    <a:pt x="256" y="11198"/>
                  </a:lnTo>
                  <a:lnTo>
                    <a:pt x="341" y="11986"/>
                  </a:lnTo>
                  <a:lnTo>
                    <a:pt x="426" y="12774"/>
                  </a:lnTo>
                  <a:lnTo>
                    <a:pt x="426" y="12774"/>
                  </a:lnTo>
                  <a:lnTo>
                    <a:pt x="490" y="13199"/>
                  </a:lnTo>
                  <a:lnTo>
                    <a:pt x="490" y="13199"/>
                  </a:lnTo>
                  <a:lnTo>
                    <a:pt x="426" y="12774"/>
                  </a:lnTo>
                  <a:lnTo>
                    <a:pt x="426" y="12774"/>
                  </a:lnTo>
                  <a:lnTo>
                    <a:pt x="341" y="11986"/>
                  </a:lnTo>
                  <a:lnTo>
                    <a:pt x="256" y="11198"/>
                  </a:lnTo>
                  <a:lnTo>
                    <a:pt x="171" y="10411"/>
                  </a:lnTo>
                  <a:lnTo>
                    <a:pt x="107" y="9623"/>
                  </a:lnTo>
                  <a:lnTo>
                    <a:pt x="64" y="8835"/>
                  </a:lnTo>
                  <a:lnTo>
                    <a:pt x="43" y="8026"/>
                  </a:lnTo>
                  <a:lnTo>
                    <a:pt x="22" y="7238"/>
                  </a:lnTo>
                  <a:lnTo>
                    <a:pt x="1" y="6451"/>
                  </a:lnTo>
                  <a:lnTo>
                    <a:pt x="1" y="6451"/>
                  </a:lnTo>
                  <a:lnTo>
                    <a:pt x="1" y="5642"/>
                  </a:lnTo>
                  <a:lnTo>
                    <a:pt x="22" y="4833"/>
                  </a:lnTo>
                  <a:lnTo>
                    <a:pt x="64" y="4045"/>
                  </a:lnTo>
                  <a:lnTo>
                    <a:pt x="107" y="3236"/>
                  </a:lnTo>
                  <a:lnTo>
                    <a:pt x="171" y="2427"/>
                  </a:lnTo>
                  <a:lnTo>
                    <a:pt x="256" y="1618"/>
                  </a:lnTo>
                  <a:lnTo>
                    <a:pt x="341" y="809"/>
                  </a:lnTo>
                  <a:lnTo>
                    <a:pt x="44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5"/>
            <p:cNvSpPr/>
            <p:nvPr/>
          </p:nvSpPr>
          <p:spPr>
            <a:xfrm>
              <a:off x="4592428" y="3331469"/>
              <a:ext cx="6921" cy="37147"/>
            </a:xfrm>
            <a:custGeom>
              <a:avLst/>
              <a:gdLst/>
              <a:ahLst/>
              <a:cxnLst/>
              <a:rect l="l" t="t" r="r" b="b"/>
              <a:pathLst>
                <a:path w="746" h="4004" fill="none" extrusionOk="0">
                  <a:moveTo>
                    <a:pt x="745" y="1"/>
                  </a:moveTo>
                  <a:lnTo>
                    <a:pt x="745" y="1"/>
                  </a:lnTo>
                  <a:lnTo>
                    <a:pt x="511" y="1108"/>
                  </a:lnTo>
                  <a:lnTo>
                    <a:pt x="511" y="1108"/>
                  </a:lnTo>
                  <a:lnTo>
                    <a:pt x="256" y="2428"/>
                  </a:lnTo>
                  <a:lnTo>
                    <a:pt x="0" y="4003"/>
                  </a:lnTo>
                  <a:lnTo>
                    <a:pt x="0" y="4003"/>
                  </a:lnTo>
                  <a:lnTo>
                    <a:pt x="0" y="4003"/>
                  </a:lnTo>
                  <a:lnTo>
                    <a:pt x="256" y="2428"/>
                  </a:lnTo>
                  <a:lnTo>
                    <a:pt x="511" y="1108"/>
                  </a:lnTo>
                  <a:lnTo>
                    <a:pt x="511" y="1108"/>
                  </a:lnTo>
                  <a:lnTo>
                    <a:pt x="74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5"/>
            <p:cNvSpPr/>
            <p:nvPr/>
          </p:nvSpPr>
          <p:spPr>
            <a:xfrm>
              <a:off x="5437701" y="3312118"/>
              <a:ext cx="15605" cy="155250"/>
            </a:xfrm>
            <a:custGeom>
              <a:avLst/>
              <a:gdLst/>
              <a:ahLst/>
              <a:cxnLst/>
              <a:rect l="l" t="t" r="r" b="b"/>
              <a:pathLst>
                <a:path w="1682" h="1673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13" y="724"/>
                  </a:lnTo>
                  <a:lnTo>
                    <a:pt x="383" y="1491"/>
                  </a:lnTo>
                  <a:lnTo>
                    <a:pt x="575" y="2236"/>
                  </a:lnTo>
                  <a:lnTo>
                    <a:pt x="724" y="3002"/>
                  </a:lnTo>
                  <a:lnTo>
                    <a:pt x="873" y="3769"/>
                  </a:lnTo>
                  <a:lnTo>
                    <a:pt x="1022" y="4556"/>
                  </a:lnTo>
                  <a:lnTo>
                    <a:pt x="1150" y="5344"/>
                  </a:lnTo>
                  <a:lnTo>
                    <a:pt x="1256" y="6132"/>
                  </a:lnTo>
                  <a:lnTo>
                    <a:pt x="1256" y="6132"/>
                  </a:lnTo>
                  <a:lnTo>
                    <a:pt x="1363" y="6898"/>
                  </a:lnTo>
                  <a:lnTo>
                    <a:pt x="1448" y="7665"/>
                  </a:lnTo>
                  <a:lnTo>
                    <a:pt x="1512" y="8452"/>
                  </a:lnTo>
                  <a:lnTo>
                    <a:pt x="1575" y="9240"/>
                  </a:lnTo>
                  <a:lnTo>
                    <a:pt x="1618" y="10049"/>
                  </a:lnTo>
                  <a:lnTo>
                    <a:pt x="1639" y="10837"/>
                  </a:lnTo>
                  <a:lnTo>
                    <a:pt x="1661" y="12455"/>
                  </a:lnTo>
                  <a:lnTo>
                    <a:pt x="1661" y="12455"/>
                  </a:lnTo>
                  <a:lnTo>
                    <a:pt x="1661" y="13519"/>
                  </a:lnTo>
                  <a:lnTo>
                    <a:pt x="1618" y="14584"/>
                  </a:lnTo>
                  <a:lnTo>
                    <a:pt x="1554" y="15648"/>
                  </a:lnTo>
                  <a:lnTo>
                    <a:pt x="1469" y="16734"/>
                  </a:lnTo>
                  <a:lnTo>
                    <a:pt x="1469" y="16734"/>
                  </a:lnTo>
                  <a:lnTo>
                    <a:pt x="1554" y="15648"/>
                  </a:lnTo>
                  <a:lnTo>
                    <a:pt x="1618" y="14584"/>
                  </a:lnTo>
                  <a:lnTo>
                    <a:pt x="1661" y="13519"/>
                  </a:lnTo>
                  <a:lnTo>
                    <a:pt x="1682" y="12455"/>
                  </a:lnTo>
                  <a:lnTo>
                    <a:pt x="1682" y="12455"/>
                  </a:lnTo>
                  <a:lnTo>
                    <a:pt x="1639" y="10837"/>
                  </a:lnTo>
                  <a:lnTo>
                    <a:pt x="1618" y="10049"/>
                  </a:lnTo>
                  <a:lnTo>
                    <a:pt x="1575" y="9240"/>
                  </a:lnTo>
                  <a:lnTo>
                    <a:pt x="1512" y="8452"/>
                  </a:lnTo>
                  <a:lnTo>
                    <a:pt x="1448" y="7665"/>
                  </a:lnTo>
                  <a:lnTo>
                    <a:pt x="1363" y="6898"/>
                  </a:lnTo>
                  <a:lnTo>
                    <a:pt x="1256" y="6132"/>
                  </a:lnTo>
                  <a:lnTo>
                    <a:pt x="1256" y="6132"/>
                  </a:lnTo>
                  <a:lnTo>
                    <a:pt x="1150" y="5344"/>
                  </a:lnTo>
                  <a:lnTo>
                    <a:pt x="1022" y="4556"/>
                  </a:lnTo>
                  <a:lnTo>
                    <a:pt x="873" y="3769"/>
                  </a:lnTo>
                  <a:lnTo>
                    <a:pt x="724" y="3002"/>
                  </a:lnTo>
                  <a:lnTo>
                    <a:pt x="575" y="2236"/>
                  </a:lnTo>
                  <a:lnTo>
                    <a:pt x="383" y="1491"/>
                  </a:lnTo>
                  <a:lnTo>
                    <a:pt x="213" y="72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5"/>
            <p:cNvSpPr/>
            <p:nvPr/>
          </p:nvSpPr>
          <p:spPr>
            <a:xfrm>
              <a:off x="4610592" y="3281115"/>
              <a:ext cx="3563" cy="10075"/>
            </a:xfrm>
            <a:custGeom>
              <a:avLst/>
              <a:gdLst/>
              <a:ahLst/>
              <a:cxnLst/>
              <a:rect l="l" t="t" r="r" b="b"/>
              <a:pathLst>
                <a:path w="384" h="1086" fill="none" extrusionOk="0">
                  <a:moveTo>
                    <a:pt x="384" y="0"/>
                  </a:moveTo>
                  <a:lnTo>
                    <a:pt x="384" y="0"/>
                  </a:lnTo>
                  <a:lnTo>
                    <a:pt x="1" y="1086"/>
                  </a:lnTo>
                  <a:lnTo>
                    <a:pt x="1" y="1086"/>
                  </a:lnTo>
                  <a:lnTo>
                    <a:pt x="3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5"/>
            <p:cNvSpPr/>
            <p:nvPr/>
          </p:nvSpPr>
          <p:spPr>
            <a:xfrm>
              <a:off x="5418935" y="3258202"/>
              <a:ext cx="2375" cy="5733"/>
            </a:xfrm>
            <a:custGeom>
              <a:avLst/>
              <a:gdLst/>
              <a:ahLst/>
              <a:cxnLst/>
              <a:rect l="l" t="t" r="r" b="b"/>
              <a:pathLst>
                <a:path w="256" h="61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56" y="618"/>
                  </a:lnTo>
                  <a:lnTo>
                    <a:pt x="256" y="6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5"/>
            <p:cNvSpPr/>
            <p:nvPr/>
          </p:nvSpPr>
          <p:spPr>
            <a:xfrm>
              <a:off x="5394444" y="3209425"/>
              <a:ext cx="3368" cy="5539"/>
            </a:xfrm>
            <a:custGeom>
              <a:avLst/>
              <a:gdLst/>
              <a:ahLst/>
              <a:cxnLst/>
              <a:rect l="l" t="t" r="r" b="b"/>
              <a:pathLst>
                <a:path w="363" h="59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63" y="596"/>
                  </a:lnTo>
                  <a:lnTo>
                    <a:pt x="363" y="59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5"/>
            <p:cNvSpPr/>
            <p:nvPr/>
          </p:nvSpPr>
          <p:spPr>
            <a:xfrm>
              <a:off x="5370946" y="3173478"/>
              <a:ext cx="13638" cy="19956"/>
            </a:xfrm>
            <a:custGeom>
              <a:avLst/>
              <a:gdLst/>
              <a:ahLst/>
              <a:cxnLst/>
              <a:rect l="l" t="t" r="r" b="b"/>
              <a:pathLst>
                <a:path w="1470" h="215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873" y="1235"/>
                  </a:lnTo>
                  <a:lnTo>
                    <a:pt x="873" y="1235"/>
                  </a:lnTo>
                  <a:lnTo>
                    <a:pt x="1469" y="2151"/>
                  </a:lnTo>
                  <a:lnTo>
                    <a:pt x="1469" y="2151"/>
                  </a:lnTo>
                  <a:lnTo>
                    <a:pt x="873" y="1235"/>
                  </a:lnTo>
                  <a:lnTo>
                    <a:pt x="873" y="123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5"/>
            <p:cNvSpPr/>
            <p:nvPr/>
          </p:nvSpPr>
          <p:spPr>
            <a:xfrm>
              <a:off x="5356530" y="3154915"/>
              <a:ext cx="6921" cy="8897"/>
            </a:xfrm>
            <a:custGeom>
              <a:avLst/>
              <a:gdLst/>
              <a:ahLst/>
              <a:cxnLst/>
              <a:rect l="l" t="t" r="r" b="b"/>
              <a:pathLst>
                <a:path w="746" h="95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745" y="958"/>
                  </a:lnTo>
                  <a:lnTo>
                    <a:pt x="745" y="894"/>
                  </a:lnTo>
                  <a:lnTo>
                    <a:pt x="745" y="894"/>
                  </a:lnTo>
                  <a:lnTo>
                    <a:pt x="745" y="894"/>
                  </a:lnTo>
                  <a:lnTo>
                    <a:pt x="745" y="894"/>
                  </a:lnTo>
                  <a:lnTo>
                    <a:pt x="745" y="894"/>
                  </a:lnTo>
                  <a:lnTo>
                    <a:pt x="745" y="916"/>
                  </a:lnTo>
                  <a:lnTo>
                    <a:pt x="745" y="937"/>
                  </a:lnTo>
                  <a:lnTo>
                    <a:pt x="745" y="9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5"/>
            <p:cNvSpPr/>
            <p:nvPr/>
          </p:nvSpPr>
          <p:spPr>
            <a:xfrm>
              <a:off x="4659174" y="3069403"/>
              <a:ext cx="355931" cy="329258"/>
            </a:xfrm>
            <a:custGeom>
              <a:avLst/>
              <a:gdLst/>
              <a:ahLst/>
              <a:cxnLst/>
              <a:rect l="l" t="t" r="r" b="b"/>
              <a:pathLst>
                <a:path w="38365" h="35490" fill="none" extrusionOk="0">
                  <a:moveTo>
                    <a:pt x="38364" y="0"/>
                  </a:moveTo>
                  <a:lnTo>
                    <a:pt x="38364" y="0"/>
                  </a:lnTo>
                  <a:lnTo>
                    <a:pt x="37406" y="21"/>
                  </a:lnTo>
                  <a:lnTo>
                    <a:pt x="37406" y="21"/>
                  </a:lnTo>
                  <a:lnTo>
                    <a:pt x="36576" y="64"/>
                  </a:lnTo>
                  <a:lnTo>
                    <a:pt x="35703" y="149"/>
                  </a:lnTo>
                  <a:lnTo>
                    <a:pt x="34745" y="234"/>
                  </a:lnTo>
                  <a:lnTo>
                    <a:pt x="33723" y="362"/>
                  </a:lnTo>
                  <a:lnTo>
                    <a:pt x="33723" y="362"/>
                  </a:lnTo>
                  <a:lnTo>
                    <a:pt x="32829" y="511"/>
                  </a:lnTo>
                  <a:lnTo>
                    <a:pt x="31935" y="660"/>
                  </a:lnTo>
                  <a:lnTo>
                    <a:pt x="31019" y="852"/>
                  </a:lnTo>
                  <a:lnTo>
                    <a:pt x="30104" y="1065"/>
                  </a:lnTo>
                  <a:lnTo>
                    <a:pt x="30104" y="1065"/>
                  </a:lnTo>
                  <a:lnTo>
                    <a:pt x="29231" y="1277"/>
                  </a:lnTo>
                  <a:lnTo>
                    <a:pt x="28358" y="1512"/>
                  </a:lnTo>
                  <a:lnTo>
                    <a:pt x="27485" y="1767"/>
                  </a:lnTo>
                  <a:lnTo>
                    <a:pt x="26591" y="2065"/>
                  </a:lnTo>
                  <a:lnTo>
                    <a:pt x="26591" y="2065"/>
                  </a:lnTo>
                  <a:lnTo>
                    <a:pt x="25782" y="2342"/>
                  </a:lnTo>
                  <a:lnTo>
                    <a:pt x="24931" y="2661"/>
                  </a:lnTo>
                  <a:lnTo>
                    <a:pt x="24079" y="3023"/>
                  </a:lnTo>
                  <a:lnTo>
                    <a:pt x="23185" y="3406"/>
                  </a:lnTo>
                  <a:lnTo>
                    <a:pt x="23185" y="3406"/>
                  </a:lnTo>
                  <a:lnTo>
                    <a:pt x="22376" y="3768"/>
                  </a:lnTo>
                  <a:lnTo>
                    <a:pt x="21567" y="4173"/>
                  </a:lnTo>
                  <a:lnTo>
                    <a:pt x="20758" y="4577"/>
                  </a:lnTo>
                  <a:lnTo>
                    <a:pt x="19970" y="5024"/>
                  </a:lnTo>
                  <a:lnTo>
                    <a:pt x="19161" y="5493"/>
                  </a:lnTo>
                  <a:lnTo>
                    <a:pt x="18373" y="5982"/>
                  </a:lnTo>
                  <a:lnTo>
                    <a:pt x="17586" y="6493"/>
                  </a:lnTo>
                  <a:lnTo>
                    <a:pt x="16819" y="7004"/>
                  </a:lnTo>
                  <a:lnTo>
                    <a:pt x="16819" y="7004"/>
                  </a:lnTo>
                  <a:lnTo>
                    <a:pt x="16096" y="7536"/>
                  </a:lnTo>
                  <a:lnTo>
                    <a:pt x="15372" y="8069"/>
                  </a:lnTo>
                  <a:lnTo>
                    <a:pt x="14669" y="8601"/>
                  </a:lnTo>
                  <a:lnTo>
                    <a:pt x="13988" y="9176"/>
                  </a:lnTo>
                  <a:lnTo>
                    <a:pt x="13307" y="9751"/>
                  </a:lnTo>
                  <a:lnTo>
                    <a:pt x="12647" y="10347"/>
                  </a:lnTo>
                  <a:lnTo>
                    <a:pt x="11987" y="10964"/>
                  </a:lnTo>
                  <a:lnTo>
                    <a:pt x="11348" y="11581"/>
                  </a:lnTo>
                  <a:lnTo>
                    <a:pt x="11348" y="11581"/>
                  </a:lnTo>
                  <a:lnTo>
                    <a:pt x="10880" y="12071"/>
                  </a:lnTo>
                  <a:lnTo>
                    <a:pt x="10411" y="12561"/>
                  </a:lnTo>
                  <a:lnTo>
                    <a:pt x="9453" y="13646"/>
                  </a:lnTo>
                  <a:lnTo>
                    <a:pt x="9453" y="13646"/>
                  </a:lnTo>
                  <a:lnTo>
                    <a:pt x="8878" y="14306"/>
                  </a:lnTo>
                  <a:lnTo>
                    <a:pt x="8346" y="14988"/>
                  </a:lnTo>
                  <a:lnTo>
                    <a:pt x="7793" y="15669"/>
                  </a:lnTo>
                  <a:lnTo>
                    <a:pt x="7260" y="16372"/>
                  </a:lnTo>
                  <a:lnTo>
                    <a:pt x="6750" y="17117"/>
                  </a:lnTo>
                  <a:lnTo>
                    <a:pt x="6239" y="17840"/>
                  </a:lnTo>
                  <a:lnTo>
                    <a:pt x="5749" y="18607"/>
                  </a:lnTo>
                  <a:lnTo>
                    <a:pt x="5281" y="19373"/>
                  </a:lnTo>
                  <a:lnTo>
                    <a:pt x="5281" y="19373"/>
                  </a:lnTo>
                  <a:lnTo>
                    <a:pt x="4791" y="20204"/>
                  </a:lnTo>
                  <a:lnTo>
                    <a:pt x="4386" y="20949"/>
                  </a:lnTo>
                  <a:lnTo>
                    <a:pt x="4386" y="20949"/>
                  </a:lnTo>
                  <a:lnTo>
                    <a:pt x="3982" y="21736"/>
                  </a:lnTo>
                  <a:lnTo>
                    <a:pt x="3514" y="22694"/>
                  </a:lnTo>
                  <a:lnTo>
                    <a:pt x="3514" y="22694"/>
                  </a:lnTo>
                  <a:lnTo>
                    <a:pt x="3130" y="23503"/>
                  </a:lnTo>
                  <a:lnTo>
                    <a:pt x="2768" y="24334"/>
                  </a:lnTo>
                  <a:lnTo>
                    <a:pt x="2449" y="25164"/>
                  </a:lnTo>
                  <a:lnTo>
                    <a:pt x="2130" y="25994"/>
                  </a:lnTo>
                  <a:lnTo>
                    <a:pt x="2130" y="25994"/>
                  </a:lnTo>
                  <a:lnTo>
                    <a:pt x="1832" y="26825"/>
                  </a:lnTo>
                  <a:lnTo>
                    <a:pt x="1576" y="27634"/>
                  </a:lnTo>
                  <a:lnTo>
                    <a:pt x="1321" y="28464"/>
                  </a:lnTo>
                  <a:lnTo>
                    <a:pt x="1108" y="29315"/>
                  </a:lnTo>
                  <a:lnTo>
                    <a:pt x="895" y="30167"/>
                  </a:lnTo>
                  <a:lnTo>
                    <a:pt x="703" y="31019"/>
                  </a:lnTo>
                  <a:lnTo>
                    <a:pt x="512" y="31891"/>
                  </a:lnTo>
                  <a:lnTo>
                    <a:pt x="363" y="32764"/>
                  </a:lnTo>
                  <a:lnTo>
                    <a:pt x="363" y="32764"/>
                  </a:lnTo>
                  <a:lnTo>
                    <a:pt x="171" y="34148"/>
                  </a:lnTo>
                  <a:lnTo>
                    <a:pt x="1" y="35489"/>
                  </a:lnTo>
                  <a:lnTo>
                    <a:pt x="1" y="35489"/>
                  </a:lnTo>
                  <a:lnTo>
                    <a:pt x="1" y="35489"/>
                  </a:lnTo>
                  <a:lnTo>
                    <a:pt x="1" y="35489"/>
                  </a:lnTo>
                  <a:lnTo>
                    <a:pt x="171" y="34127"/>
                  </a:lnTo>
                  <a:lnTo>
                    <a:pt x="363" y="32764"/>
                  </a:lnTo>
                  <a:lnTo>
                    <a:pt x="363" y="32764"/>
                  </a:lnTo>
                  <a:lnTo>
                    <a:pt x="512" y="31891"/>
                  </a:lnTo>
                  <a:lnTo>
                    <a:pt x="703" y="31019"/>
                  </a:lnTo>
                  <a:lnTo>
                    <a:pt x="895" y="30167"/>
                  </a:lnTo>
                  <a:lnTo>
                    <a:pt x="1108" y="29315"/>
                  </a:lnTo>
                  <a:lnTo>
                    <a:pt x="1321" y="28464"/>
                  </a:lnTo>
                  <a:lnTo>
                    <a:pt x="1576" y="27634"/>
                  </a:lnTo>
                  <a:lnTo>
                    <a:pt x="1832" y="26825"/>
                  </a:lnTo>
                  <a:lnTo>
                    <a:pt x="2130" y="25994"/>
                  </a:lnTo>
                  <a:lnTo>
                    <a:pt x="2130" y="25994"/>
                  </a:lnTo>
                  <a:lnTo>
                    <a:pt x="2449" y="25164"/>
                  </a:lnTo>
                  <a:lnTo>
                    <a:pt x="2768" y="24334"/>
                  </a:lnTo>
                  <a:lnTo>
                    <a:pt x="3130" y="23503"/>
                  </a:lnTo>
                  <a:lnTo>
                    <a:pt x="3514" y="22694"/>
                  </a:lnTo>
                  <a:lnTo>
                    <a:pt x="3514" y="22694"/>
                  </a:lnTo>
                  <a:lnTo>
                    <a:pt x="3982" y="21736"/>
                  </a:lnTo>
                  <a:lnTo>
                    <a:pt x="4386" y="20949"/>
                  </a:lnTo>
                  <a:lnTo>
                    <a:pt x="4386" y="20949"/>
                  </a:lnTo>
                  <a:lnTo>
                    <a:pt x="4791" y="20204"/>
                  </a:lnTo>
                  <a:lnTo>
                    <a:pt x="5281" y="19373"/>
                  </a:lnTo>
                  <a:lnTo>
                    <a:pt x="5281" y="19373"/>
                  </a:lnTo>
                  <a:lnTo>
                    <a:pt x="5749" y="18607"/>
                  </a:lnTo>
                  <a:lnTo>
                    <a:pt x="6239" y="17840"/>
                  </a:lnTo>
                  <a:lnTo>
                    <a:pt x="6750" y="17117"/>
                  </a:lnTo>
                  <a:lnTo>
                    <a:pt x="7260" y="16372"/>
                  </a:lnTo>
                  <a:lnTo>
                    <a:pt x="7793" y="15669"/>
                  </a:lnTo>
                  <a:lnTo>
                    <a:pt x="8346" y="14988"/>
                  </a:lnTo>
                  <a:lnTo>
                    <a:pt x="8878" y="14306"/>
                  </a:lnTo>
                  <a:lnTo>
                    <a:pt x="9453" y="13646"/>
                  </a:lnTo>
                  <a:lnTo>
                    <a:pt x="9453" y="13646"/>
                  </a:lnTo>
                  <a:lnTo>
                    <a:pt x="10411" y="12561"/>
                  </a:lnTo>
                  <a:lnTo>
                    <a:pt x="10880" y="12071"/>
                  </a:lnTo>
                  <a:lnTo>
                    <a:pt x="11348" y="11581"/>
                  </a:lnTo>
                  <a:lnTo>
                    <a:pt x="11348" y="11581"/>
                  </a:lnTo>
                  <a:lnTo>
                    <a:pt x="11987" y="10964"/>
                  </a:lnTo>
                  <a:lnTo>
                    <a:pt x="12647" y="10347"/>
                  </a:lnTo>
                  <a:lnTo>
                    <a:pt x="13307" y="9751"/>
                  </a:lnTo>
                  <a:lnTo>
                    <a:pt x="13988" y="9176"/>
                  </a:lnTo>
                  <a:lnTo>
                    <a:pt x="14669" y="8601"/>
                  </a:lnTo>
                  <a:lnTo>
                    <a:pt x="15372" y="8069"/>
                  </a:lnTo>
                  <a:lnTo>
                    <a:pt x="16096" y="7536"/>
                  </a:lnTo>
                  <a:lnTo>
                    <a:pt x="16819" y="7004"/>
                  </a:lnTo>
                  <a:lnTo>
                    <a:pt x="16819" y="7004"/>
                  </a:lnTo>
                  <a:lnTo>
                    <a:pt x="17586" y="6493"/>
                  </a:lnTo>
                  <a:lnTo>
                    <a:pt x="18373" y="5982"/>
                  </a:lnTo>
                  <a:lnTo>
                    <a:pt x="19161" y="5493"/>
                  </a:lnTo>
                  <a:lnTo>
                    <a:pt x="19970" y="5024"/>
                  </a:lnTo>
                  <a:lnTo>
                    <a:pt x="20758" y="4577"/>
                  </a:lnTo>
                  <a:lnTo>
                    <a:pt x="21567" y="4173"/>
                  </a:lnTo>
                  <a:lnTo>
                    <a:pt x="22376" y="3768"/>
                  </a:lnTo>
                  <a:lnTo>
                    <a:pt x="23206" y="3406"/>
                  </a:lnTo>
                  <a:lnTo>
                    <a:pt x="23206" y="3406"/>
                  </a:lnTo>
                  <a:lnTo>
                    <a:pt x="24079" y="3023"/>
                  </a:lnTo>
                  <a:lnTo>
                    <a:pt x="24931" y="2661"/>
                  </a:lnTo>
                  <a:lnTo>
                    <a:pt x="25782" y="2342"/>
                  </a:lnTo>
                  <a:lnTo>
                    <a:pt x="26591" y="2065"/>
                  </a:lnTo>
                  <a:lnTo>
                    <a:pt x="26591" y="2065"/>
                  </a:lnTo>
                  <a:lnTo>
                    <a:pt x="27485" y="1767"/>
                  </a:lnTo>
                  <a:lnTo>
                    <a:pt x="28358" y="1512"/>
                  </a:lnTo>
                  <a:lnTo>
                    <a:pt x="29231" y="1277"/>
                  </a:lnTo>
                  <a:lnTo>
                    <a:pt x="30104" y="1065"/>
                  </a:lnTo>
                  <a:lnTo>
                    <a:pt x="30104" y="1065"/>
                  </a:lnTo>
                  <a:lnTo>
                    <a:pt x="31019" y="852"/>
                  </a:lnTo>
                  <a:lnTo>
                    <a:pt x="31935" y="660"/>
                  </a:lnTo>
                  <a:lnTo>
                    <a:pt x="32829" y="511"/>
                  </a:lnTo>
                  <a:lnTo>
                    <a:pt x="33723" y="362"/>
                  </a:lnTo>
                  <a:lnTo>
                    <a:pt x="33723" y="362"/>
                  </a:lnTo>
                  <a:lnTo>
                    <a:pt x="34745" y="234"/>
                  </a:lnTo>
                  <a:lnTo>
                    <a:pt x="35703" y="149"/>
                  </a:lnTo>
                  <a:lnTo>
                    <a:pt x="36576" y="64"/>
                  </a:lnTo>
                  <a:lnTo>
                    <a:pt x="37406" y="21"/>
                  </a:lnTo>
                  <a:lnTo>
                    <a:pt x="37406" y="21"/>
                  </a:lnTo>
                  <a:lnTo>
                    <a:pt x="38343" y="0"/>
                  </a:lnTo>
                  <a:lnTo>
                    <a:pt x="38343" y="0"/>
                  </a:lnTo>
                  <a:lnTo>
                    <a:pt x="383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5"/>
            <p:cNvSpPr/>
            <p:nvPr/>
          </p:nvSpPr>
          <p:spPr>
            <a:xfrm>
              <a:off x="5250674" y="3060906"/>
              <a:ext cx="38715" cy="27666"/>
            </a:xfrm>
            <a:custGeom>
              <a:avLst/>
              <a:gdLst/>
              <a:ahLst/>
              <a:cxnLst/>
              <a:rect l="l" t="t" r="r" b="b"/>
              <a:pathLst>
                <a:path w="4173" h="2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937" y="618"/>
                  </a:lnTo>
                  <a:lnTo>
                    <a:pt x="1895" y="1278"/>
                  </a:lnTo>
                  <a:lnTo>
                    <a:pt x="2832" y="1938"/>
                  </a:lnTo>
                  <a:lnTo>
                    <a:pt x="3747" y="2641"/>
                  </a:lnTo>
                  <a:lnTo>
                    <a:pt x="3747" y="2641"/>
                  </a:lnTo>
                  <a:lnTo>
                    <a:pt x="4173" y="2981"/>
                  </a:lnTo>
                  <a:lnTo>
                    <a:pt x="4173" y="2981"/>
                  </a:lnTo>
                  <a:lnTo>
                    <a:pt x="3768" y="2641"/>
                  </a:lnTo>
                  <a:lnTo>
                    <a:pt x="3768" y="2641"/>
                  </a:lnTo>
                  <a:lnTo>
                    <a:pt x="2832" y="1938"/>
                  </a:lnTo>
                  <a:lnTo>
                    <a:pt x="1895" y="1278"/>
                  </a:lnTo>
                  <a:lnTo>
                    <a:pt x="937" y="61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5"/>
            <p:cNvSpPr/>
            <p:nvPr/>
          </p:nvSpPr>
          <p:spPr>
            <a:xfrm>
              <a:off x="5177991" y="3024374"/>
              <a:ext cx="9890" cy="3952"/>
            </a:xfrm>
            <a:custGeom>
              <a:avLst/>
              <a:gdLst/>
              <a:ahLst/>
              <a:cxnLst/>
              <a:rect l="l" t="t" r="r" b="b"/>
              <a:pathLst>
                <a:path w="1066" h="4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065" y="426"/>
                  </a:lnTo>
                  <a:lnTo>
                    <a:pt x="1065" y="4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5"/>
            <p:cNvSpPr/>
            <p:nvPr/>
          </p:nvSpPr>
          <p:spPr>
            <a:xfrm>
              <a:off x="5098407" y="3001860"/>
              <a:ext cx="34568" cy="7904"/>
            </a:xfrm>
            <a:custGeom>
              <a:avLst/>
              <a:gdLst/>
              <a:ahLst/>
              <a:cxnLst/>
              <a:rect l="l" t="t" r="r" b="b"/>
              <a:pathLst>
                <a:path w="3726" h="85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37" y="192"/>
                  </a:lnTo>
                  <a:lnTo>
                    <a:pt x="1874" y="383"/>
                  </a:lnTo>
                  <a:lnTo>
                    <a:pt x="2810" y="596"/>
                  </a:lnTo>
                  <a:lnTo>
                    <a:pt x="3726" y="852"/>
                  </a:lnTo>
                  <a:lnTo>
                    <a:pt x="3726" y="852"/>
                  </a:lnTo>
                  <a:lnTo>
                    <a:pt x="2810" y="596"/>
                  </a:lnTo>
                  <a:lnTo>
                    <a:pt x="1874" y="383"/>
                  </a:lnTo>
                  <a:lnTo>
                    <a:pt x="937" y="19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5"/>
            <p:cNvSpPr/>
            <p:nvPr/>
          </p:nvSpPr>
          <p:spPr>
            <a:xfrm>
              <a:off x="4888466" y="2998297"/>
              <a:ext cx="77040" cy="17200"/>
            </a:xfrm>
            <a:custGeom>
              <a:avLst/>
              <a:gdLst/>
              <a:ahLst/>
              <a:cxnLst/>
              <a:rect l="l" t="t" r="r" b="b"/>
              <a:pathLst>
                <a:path w="8304" h="1854" fill="none" extrusionOk="0">
                  <a:moveTo>
                    <a:pt x="8303" y="1"/>
                  </a:moveTo>
                  <a:lnTo>
                    <a:pt x="8303" y="1"/>
                  </a:lnTo>
                  <a:lnTo>
                    <a:pt x="7835" y="65"/>
                  </a:lnTo>
                  <a:lnTo>
                    <a:pt x="7835" y="65"/>
                  </a:lnTo>
                  <a:lnTo>
                    <a:pt x="6366" y="278"/>
                  </a:lnTo>
                  <a:lnTo>
                    <a:pt x="4897" y="554"/>
                  </a:lnTo>
                  <a:lnTo>
                    <a:pt x="3450" y="874"/>
                  </a:lnTo>
                  <a:lnTo>
                    <a:pt x="2023" y="1257"/>
                  </a:lnTo>
                  <a:lnTo>
                    <a:pt x="2023" y="1257"/>
                  </a:lnTo>
                  <a:lnTo>
                    <a:pt x="1023" y="1534"/>
                  </a:lnTo>
                  <a:lnTo>
                    <a:pt x="22" y="1853"/>
                  </a:lnTo>
                  <a:lnTo>
                    <a:pt x="22" y="1853"/>
                  </a:lnTo>
                  <a:lnTo>
                    <a:pt x="1" y="1853"/>
                  </a:lnTo>
                  <a:lnTo>
                    <a:pt x="1" y="1853"/>
                  </a:lnTo>
                  <a:lnTo>
                    <a:pt x="1001" y="1534"/>
                  </a:lnTo>
                  <a:lnTo>
                    <a:pt x="2023" y="1257"/>
                  </a:lnTo>
                  <a:lnTo>
                    <a:pt x="2023" y="1257"/>
                  </a:lnTo>
                  <a:lnTo>
                    <a:pt x="3450" y="874"/>
                  </a:lnTo>
                  <a:lnTo>
                    <a:pt x="4897" y="554"/>
                  </a:lnTo>
                  <a:lnTo>
                    <a:pt x="6366" y="278"/>
                  </a:lnTo>
                  <a:lnTo>
                    <a:pt x="7835" y="65"/>
                  </a:lnTo>
                  <a:lnTo>
                    <a:pt x="7835" y="65"/>
                  </a:lnTo>
                  <a:lnTo>
                    <a:pt x="8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5"/>
            <p:cNvSpPr/>
            <p:nvPr/>
          </p:nvSpPr>
          <p:spPr>
            <a:xfrm>
              <a:off x="4988988" y="2995143"/>
              <a:ext cx="12849" cy="798"/>
            </a:xfrm>
            <a:custGeom>
              <a:avLst/>
              <a:gdLst/>
              <a:ahLst/>
              <a:cxnLst/>
              <a:rect l="l" t="t" r="r" b="b"/>
              <a:pathLst>
                <a:path w="1385" h="86" fill="none" extrusionOk="0">
                  <a:moveTo>
                    <a:pt x="1385" y="0"/>
                  </a:moveTo>
                  <a:lnTo>
                    <a:pt x="1385" y="0"/>
                  </a:lnTo>
                  <a:lnTo>
                    <a:pt x="256" y="64"/>
                  </a:lnTo>
                  <a:lnTo>
                    <a:pt x="256" y="64"/>
                  </a:lnTo>
                  <a:lnTo>
                    <a:pt x="1" y="85"/>
                  </a:lnTo>
                  <a:lnTo>
                    <a:pt x="1" y="85"/>
                  </a:lnTo>
                  <a:lnTo>
                    <a:pt x="256" y="64"/>
                  </a:lnTo>
                  <a:lnTo>
                    <a:pt x="256" y="64"/>
                  </a:lnTo>
                  <a:lnTo>
                    <a:pt x="1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5"/>
            <p:cNvSpPr/>
            <p:nvPr/>
          </p:nvSpPr>
          <p:spPr>
            <a:xfrm>
              <a:off x="5015455" y="2994744"/>
              <a:ext cx="48596" cy="2180"/>
            </a:xfrm>
            <a:custGeom>
              <a:avLst/>
              <a:gdLst/>
              <a:ahLst/>
              <a:cxnLst/>
              <a:rect l="l" t="t" r="r" b="b"/>
              <a:pathLst>
                <a:path w="5238" h="235" fill="none" extrusionOk="0">
                  <a:moveTo>
                    <a:pt x="597" y="1"/>
                  </a:moveTo>
                  <a:lnTo>
                    <a:pt x="469" y="1"/>
                  </a:lnTo>
                  <a:lnTo>
                    <a:pt x="4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69" y="1"/>
                  </a:lnTo>
                  <a:lnTo>
                    <a:pt x="597" y="1"/>
                  </a:lnTo>
                  <a:lnTo>
                    <a:pt x="597" y="1"/>
                  </a:lnTo>
                  <a:lnTo>
                    <a:pt x="1981" y="22"/>
                  </a:lnTo>
                  <a:lnTo>
                    <a:pt x="3556" y="107"/>
                  </a:lnTo>
                  <a:lnTo>
                    <a:pt x="3556" y="107"/>
                  </a:lnTo>
                  <a:lnTo>
                    <a:pt x="4386" y="171"/>
                  </a:lnTo>
                  <a:lnTo>
                    <a:pt x="5238" y="235"/>
                  </a:lnTo>
                  <a:lnTo>
                    <a:pt x="5238" y="235"/>
                  </a:lnTo>
                  <a:lnTo>
                    <a:pt x="4386" y="171"/>
                  </a:lnTo>
                  <a:lnTo>
                    <a:pt x="3556" y="107"/>
                  </a:lnTo>
                  <a:lnTo>
                    <a:pt x="3556" y="107"/>
                  </a:lnTo>
                  <a:lnTo>
                    <a:pt x="1981" y="22"/>
                  </a:lnTo>
                  <a:lnTo>
                    <a:pt x="59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5"/>
            <p:cNvSpPr/>
            <p:nvPr/>
          </p:nvSpPr>
          <p:spPr>
            <a:xfrm>
              <a:off x="4657597" y="3069199"/>
              <a:ext cx="405696" cy="368966"/>
            </a:xfrm>
            <a:custGeom>
              <a:avLst/>
              <a:gdLst/>
              <a:ahLst/>
              <a:cxnLst/>
              <a:rect l="l" t="t" r="r" b="b"/>
              <a:pathLst>
                <a:path w="43729" h="39770" extrusionOk="0">
                  <a:moveTo>
                    <a:pt x="39471" y="1"/>
                  </a:moveTo>
                  <a:lnTo>
                    <a:pt x="38534" y="22"/>
                  </a:lnTo>
                  <a:lnTo>
                    <a:pt x="38555" y="22"/>
                  </a:lnTo>
                  <a:lnTo>
                    <a:pt x="39471" y="1"/>
                  </a:lnTo>
                  <a:close/>
                  <a:moveTo>
                    <a:pt x="41706" y="65"/>
                  </a:moveTo>
                  <a:lnTo>
                    <a:pt x="42387" y="129"/>
                  </a:lnTo>
                  <a:lnTo>
                    <a:pt x="43729" y="256"/>
                  </a:lnTo>
                  <a:lnTo>
                    <a:pt x="43729" y="256"/>
                  </a:lnTo>
                  <a:lnTo>
                    <a:pt x="42366" y="107"/>
                  </a:lnTo>
                  <a:lnTo>
                    <a:pt x="41706" y="65"/>
                  </a:lnTo>
                  <a:close/>
                  <a:moveTo>
                    <a:pt x="171" y="35511"/>
                  </a:moveTo>
                  <a:lnTo>
                    <a:pt x="128" y="36129"/>
                  </a:lnTo>
                  <a:lnTo>
                    <a:pt x="128" y="36129"/>
                  </a:lnTo>
                  <a:lnTo>
                    <a:pt x="171" y="35533"/>
                  </a:lnTo>
                  <a:lnTo>
                    <a:pt x="171" y="35511"/>
                  </a:lnTo>
                  <a:close/>
                  <a:moveTo>
                    <a:pt x="22" y="38002"/>
                  </a:moveTo>
                  <a:lnTo>
                    <a:pt x="1" y="38896"/>
                  </a:lnTo>
                  <a:lnTo>
                    <a:pt x="22" y="39769"/>
                  </a:lnTo>
                  <a:lnTo>
                    <a:pt x="22" y="38896"/>
                  </a:lnTo>
                  <a:lnTo>
                    <a:pt x="22" y="38002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5"/>
            <p:cNvSpPr/>
            <p:nvPr/>
          </p:nvSpPr>
          <p:spPr>
            <a:xfrm>
              <a:off x="4657597" y="3398623"/>
              <a:ext cx="28649" cy="174807"/>
            </a:xfrm>
            <a:custGeom>
              <a:avLst/>
              <a:gdLst/>
              <a:ahLst/>
              <a:cxnLst/>
              <a:rect l="l" t="t" r="r" b="b"/>
              <a:pathLst>
                <a:path w="3088" h="18842" fill="none" extrusionOk="0">
                  <a:moveTo>
                    <a:pt x="171" y="0"/>
                  </a:moveTo>
                  <a:lnTo>
                    <a:pt x="171" y="0"/>
                  </a:lnTo>
                  <a:lnTo>
                    <a:pt x="171" y="22"/>
                  </a:lnTo>
                  <a:lnTo>
                    <a:pt x="171" y="22"/>
                  </a:lnTo>
                  <a:lnTo>
                    <a:pt x="128" y="618"/>
                  </a:lnTo>
                  <a:lnTo>
                    <a:pt x="128" y="618"/>
                  </a:lnTo>
                  <a:lnTo>
                    <a:pt x="64" y="1576"/>
                  </a:lnTo>
                  <a:lnTo>
                    <a:pt x="22" y="2491"/>
                  </a:lnTo>
                  <a:lnTo>
                    <a:pt x="1" y="3385"/>
                  </a:lnTo>
                  <a:lnTo>
                    <a:pt x="22" y="4258"/>
                  </a:lnTo>
                  <a:lnTo>
                    <a:pt x="22" y="4258"/>
                  </a:lnTo>
                  <a:lnTo>
                    <a:pt x="43" y="5216"/>
                  </a:lnTo>
                  <a:lnTo>
                    <a:pt x="107" y="6153"/>
                  </a:lnTo>
                  <a:lnTo>
                    <a:pt x="171" y="7047"/>
                  </a:lnTo>
                  <a:lnTo>
                    <a:pt x="256" y="7920"/>
                  </a:lnTo>
                  <a:lnTo>
                    <a:pt x="256" y="7920"/>
                  </a:lnTo>
                  <a:lnTo>
                    <a:pt x="362" y="8835"/>
                  </a:lnTo>
                  <a:lnTo>
                    <a:pt x="490" y="9729"/>
                  </a:lnTo>
                  <a:lnTo>
                    <a:pt x="639" y="10602"/>
                  </a:lnTo>
                  <a:lnTo>
                    <a:pt x="788" y="11454"/>
                  </a:lnTo>
                  <a:lnTo>
                    <a:pt x="788" y="11454"/>
                  </a:lnTo>
                  <a:lnTo>
                    <a:pt x="980" y="12305"/>
                  </a:lnTo>
                  <a:lnTo>
                    <a:pt x="1193" y="13178"/>
                  </a:lnTo>
                  <a:lnTo>
                    <a:pt x="1406" y="14051"/>
                  </a:lnTo>
                  <a:lnTo>
                    <a:pt x="1661" y="14903"/>
                  </a:lnTo>
                  <a:lnTo>
                    <a:pt x="1938" y="15776"/>
                  </a:lnTo>
                  <a:lnTo>
                    <a:pt x="2236" y="16648"/>
                  </a:lnTo>
                  <a:lnTo>
                    <a:pt x="2555" y="17500"/>
                  </a:lnTo>
                  <a:lnTo>
                    <a:pt x="2875" y="18373"/>
                  </a:lnTo>
                  <a:lnTo>
                    <a:pt x="2875" y="18373"/>
                  </a:lnTo>
                  <a:lnTo>
                    <a:pt x="3087" y="18841"/>
                  </a:lnTo>
                  <a:lnTo>
                    <a:pt x="3087" y="18841"/>
                  </a:lnTo>
                  <a:lnTo>
                    <a:pt x="3087" y="18841"/>
                  </a:lnTo>
                  <a:lnTo>
                    <a:pt x="3087" y="18841"/>
                  </a:lnTo>
                  <a:lnTo>
                    <a:pt x="2875" y="18373"/>
                  </a:lnTo>
                  <a:lnTo>
                    <a:pt x="2875" y="18373"/>
                  </a:lnTo>
                  <a:lnTo>
                    <a:pt x="2555" y="17500"/>
                  </a:lnTo>
                  <a:lnTo>
                    <a:pt x="2236" y="16648"/>
                  </a:lnTo>
                  <a:lnTo>
                    <a:pt x="1938" y="15776"/>
                  </a:lnTo>
                  <a:lnTo>
                    <a:pt x="1661" y="14903"/>
                  </a:lnTo>
                  <a:lnTo>
                    <a:pt x="1406" y="14051"/>
                  </a:lnTo>
                  <a:lnTo>
                    <a:pt x="1193" y="13178"/>
                  </a:lnTo>
                  <a:lnTo>
                    <a:pt x="980" y="12305"/>
                  </a:lnTo>
                  <a:lnTo>
                    <a:pt x="788" y="11454"/>
                  </a:lnTo>
                  <a:lnTo>
                    <a:pt x="788" y="11454"/>
                  </a:lnTo>
                  <a:lnTo>
                    <a:pt x="639" y="10602"/>
                  </a:lnTo>
                  <a:lnTo>
                    <a:pt x="490" y="9729"/>
                  </a:lnTo>
                  <a:lnTo>
                    <a:pt x="362" y="8835"/>
                  </a:lnTo>
                  <a:lnTo>
                    <a:pt x="256" y="7920"/>
                  </a:lnTo>
                  <a:lnTo>
                    <a:pt x="256" y="7920"/>
                  </a:lnTo>
                  <a:lnTo>
                    <a:pt x="171" y="7047"/>
                  </a:lnTo>
                  <a:lnTo>
                    <a:pt x="107" y="6153"/>
                  </a:lnTo>
                  <a:lnTo>
                    <a:pt x="43" y="5216"/>
                  </a:lnTo>
                  <a:lnTo>
                    <a:pt x="22" y="4258"/>
                  </a:lnTo>
                  <a:lnTo>
                    <a:pt x="22" y="4258"/>
                  </a:lnTo>
                  <a:lnTo>
                    <a:pt x="22" y="3385"/>
                  </a:lnTo>
                  <a:lnTo>
                    <a:pt x="22" y="2491"/>
                  </a:lnTo>
                  <a:lnTo>
                    <a:pt x="64" y="1576"/>
                  </a:lnTo>
                  <a:lnTo>
                    <a:pt x="128" y="618"/>
                  </a:lnTo>
                  <a:lnTo>
                    <a:pt x="128" y="618"/>
                  </a:lnTo>
                  <a:lnTo>
                    <a:pt x="1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5"/>
            <p:cNvSpPr/>
            <p:nvPr/>
          </p:nvSpPr>
          <p:spPr>
            <a:xfrm>
              <a:off x="5090503" y="3075720"/>
              <a:ext cx="122268" cy="47807"/>
            </a:xfrm>
            <a:custGeom>
              <a:avLst/>
              <a:gdLst/>
              <a:ahLst/>
              <a:cxnLst/>
              <a:rect l="l" t="t" r="r" b="b"/>
              <a:pathLst>
                <a:path w="13179" h="51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7" y="256"/>
                  </a:lnTo>
                  <a:lnTo>
                    <a:pt x="2513" y="575"/>
                  </a:lnTo>
                  <a:lnTo>
                    <a:pt x="3747" y="916"/>
                  </a:lnTo>
                  <a:lnTo>
                    <a:pt x="4982" y="1320"/>
                  </a:lnTo>
                  <a:lnTo>
                    <a:pt x="4982" y="1320"/>
                  </a:lnTo>
                  <a:lnTo>
                    <a:pt x="5876" y="1618"/>
                  </a:lnTo>
                  <a:lnTo>
                    <a:pt x="6771" y="1959"/>
                  </a:lnTo>
                  <a:lnTo>
                    <a:pt x="7643" y="2321"/>
                  </a:lnTo>
                  <a:lnTo>
                    <a:pt x="8495" y="2683"/>
                  </a:lnTo>
                  <a:lnTo>
                    <a:pt x="9347" y="3066"/>
                  </a:lnTo>
                  <a:lnTo>
                    <a:pt x="10177" y="3470"/>
                  </a:lnTo>
                  <a:lnTo>
                    <a:pt x="10986" y="3896"/>
                  </a:lnTo>
                  <a:lnTo>
                    <a:pt x="11795" y="4322"/>
                  </a:lnTo>
                  <a:lnTo>
                    <a:pt x="11795" y="4322"/>
                  </a:lnTo>
                  <a:lnTo>
                    <a:pt x="12476" y="4727"/>
                  </a:lnTo>
                  <a:lnTo>
                    <a:pt x="13179" y="5152"/>
                  </a:lnTo>
                  <a:lnTo>
                    <a:pt x="13179" y="5152"/>
                  </a:lnTo>
                  <a:lnTo>
                    <a:pt x="12476" y="4727"/>
                  </a:lnTo>
                  <a:lnTo>
                    <a:pt x="11795" y="4322"/>
                  </a:lnTo>
                  <a:lnTo>
                    <a:pt x="11795" y="4322"/>
                  </a:lnTo>
                  <a:lnTo>
                    <a:pt x="10986" y="3896"/>
                  </a:lnTo>
                  <a:lnTo>
                    <a:pt x="10177" y="3470"/>
                  </a:lnTo>
                  <a:lnTo>
                    <a:pt x="9347" y="3066"/>
                  </a:lnTo>
                  <a:lnTo>
                    <a:pt x="8495" y="2683"/>
                  </a:lnTo>
                  <a:lnTo>
                    <a:pt x="7643" y="2321"/>
                  </a:lnTo>
                  <a:lnTo>
                    <a:pt x="6771" y="1959"/>
                  </a:lnTo>
                  <a:lnTo>
                    <a:pt x="5876" y="1618"/>
                  </a:lnTo>
                  <a:lnTo>
                    <a:pt x="4982" y="1320"/>
                  </a:lnTo>
                  <a:lnTo>
                    <a:pt x="4982" y="1320"/>
                  </a:lnTo>
                  <a:lnTo>
                    <a:pt x="3747" y="916"/>
                  </a:lnTo>
                  <a:lnTo>
                    <a:pt x="2513" y="575"/>
                  </a:lnTo>
                  <a:lnTo>
                    <a:pt x="1257" y="25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5"/>
            <p:cNvSpPr/>
            <p:nvPr/>
          </p:nvSpPr>
          <p:spPr>
            <a:xfrm>
              <a:off x="5025919" y="3069199"/>
              <a:ext cx="37342" cy="2384"/>
            </a:xfrm>
            <a:custGeom>
              <a:avLst/>
              <a:gdLst/>
              <a:ahLst/>
              <a:cxnLst/>
              <a:rect l="l" t="t" r="r" b="b"/>
              <a:pathLst>
                <a:path w="4025" h="25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661" y="22"/>
                  </a:lnTo>
                  <a:lnTo>
                    <a:pt x="1342" y="43"/>
                  </a:lnTo>
                  <a:lnTo>
                    <a:pt x="1342" y="43"/>
                  </a:lnTo>
                  <a:lnTo>
                    <a:pt x="2002" y="65"/>
                  </a:lnTo>
                  <a:lnTo>
                    <a:pt x="2683" y="129"/>
                  </a:lnTo>
                  <a:lnTo>
                    <a:pt x="4025" y="256"/>
                  </a:lnTo>
                  <a:lnTo>
                    <a:pt x="4025" y="256"/>
                  </a:lnTo>
                  <a:lnTo>
                    <a:pt x="2662" y="107"/>
                  </a:lnTo>
                  <a:lnTo>
                    <a:pt x="2002" y="65"/>
                  </a:lnTo>
                  <a:lnTo>
                    <a:pt x="1342" y="43"/>
                  </a:lnTo>
                  <a:lnTo>
                    <a:pt x="1342" y="43"/>
                  </a:lnTo>
                  <a:lnTo>
                    <a:pt x="661" y="2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5"/>
            <p:cNvSpPr/>
            <p:nvPr/>
          </p:nvSpPr>
          <p:spPr>
            <a:xfrm>
              <a:off x="5015065" y="3069199"/>
              <a:ext cx="8693" cy="213"/>
            </a:xfrm>
            <a:custGeom>
              <a:avLst/>
              <a:gdLst/>
              <a:ahLst/>
              <a:cxnLst/>
              <a:rect l="l" t="t" r="r" b="b"/>
              <a:pathLst>
                <a:path w="937" h="23" fill="none" extrusionOk="0">
                  <a:moveTo>
                    <a:pt x="937" y="1"/>
                  </a:moveTo>
                  <a:lnTo>
                    <a:pt x="937" y="1"/>
                  </a:lnTo>
                  <a:lnTo>
                    <a:pt x="937" y="1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9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5"/>
            <p:cNvSpPr/>
            <p:nvPr/>
          </p:nvSpPr>
          <p:spPr>
            <a:xfrm>
              <a:off x="4686234" y="3147012"/>
              <a:ext cx="577728" cy="501690"/>
            </a:xfrm>
            <a:custGeom>
              <a:avLst/>
              <a:gdLst/>
              <a:ahLst/>
              <a:cxnLst/>
              <a:rect l="l" t="t" r="r" b="b"/>
              <a:pathLst>
                <a:path w="62272" h="54076" extrusionOk="0">
                  <a:moveTo>
                    <a:pt x="60377" y="1"/>
                  </a:moveTo>
                  <a:lnTo>
                    <a:pt x="61399" y="852"/>
                  </a:lnTo>
                  <a:lnTo>
                    <a:pt x="62271" y="1597"/>
                  </a:lnTo>
                  <a:lnTo>
                    <a:pt x="61399" y="831"/>
                  </a:lnTo>
                  <a:lnTo>
                    <a:pt x="60377" y="1"/>
                  </a:lnTo>
                  <a:close/>
                  <a:moveTo>
                    <a:pt x="0" y="45964"/>
                  </a:moveTo>
                  <a:lnTo>
                    <a:pt x="299" y="46667"/>
                  </a:lnTo>
                  <a:lnTo>
                    <a:pt x="618" y="47348"/>
                  </a:lnTo>
                  <a:lnTo>
                    <a:pt x="299" y="46645"/>
                  </a:lnTo>
                  <a:lnTo>
                    <a:pt x="0" y="45964"/>
                  </a:lnTo>
                  <a:close/>
                  <a:moveTo>
                    <a:pt x="3811" y="52926"/>
                  </a:moveTo>
                  <a:lnTo>
                    <a:pt x="4663" y="54075"/>
                  </a:lnTo>
                  <a:lnTo>
                    <a:pt x="4237" y="53501"/>
                  </a:lnTo>
                  <a:lnTo>
                    <a:pt x="3811" y="52926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5"/>
            <p:cNvSpPr/>
            <p:nvPr/>
          </p:nvSpPr>
          <p:spPr>
            <a:xfrm>
              <a:off x="4927178" y="3783530"/>
              <a:ext cx="16597" cy="3961"/>
            </a:xfrm>
            <a:custGeom>
              <a:avLst/>
              <a:gdLst/>
              <a:ahLst/>
              <a:cxnLst/>
              <a:rect l="l" t="t" r="r" b="b"/>
              <a:pathLst>
                <a:path w="1789" h="4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873" y="235"/>
                  </a:lnTo>
                  <a:lnTo>
                    <a:pt x="1789" y="427"/>
                  </a:lnTo>
                  <a:lnTo>
                    <a:pt x="1789" y="427"/>
                  </a:lnTo>
                  <a:lnTo>
                    <a:pt x="873" y="23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5"/>
            <p:cNvSpPr/>
            <p:nvPr/>
          </p:nvSpPr>
          <p:spPr>
            <a:xfrm>
              <a:off x="4926983" y="3783530"/>
              <a:ext cx="204" cy="9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1" y="1"/>
                  </a:lnTo>
                  <a:lnTo>
                    <a:pt x="21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5"/>
            <p:cNvSpPr/>
            <p:nvPr/>
          </p:nvSpPr>
          <p:spPr>
            <a:xfrm>
              <a:off x="4834160" y="3743640"/>
              <a:ext cx="41480" cy="21542"/>
            </a:xfrm>
            <a:custGeom>
              <a:avLst/>
              <a:gdLst/>
              <a:ahLst/>
              <a:cxnLst/>
              <a:rect l="l" t="t" r="r" b="b"/>
              <a:pathLst>
                <a:path w="4471" h="232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703" y="405"/>
                  </a:lnTo>
                  <a:lnTo>
                    <a:pt x="1427" y="810"/>
                  </a:lnTo>
                  <a:lnTo>
                    <a:pt x="2150" y="1193"/>
                  </a:lnTo>
                  <a:lnTo>
                    <a:pt x="2895" y="1576"/>
                  </a:lnTo>
                  <a:lnTo>
                    <a:pt x="2895" y="1576"/>
                  </a:lnTo>
                  <a:lnTo>
                    <a:pt x="3662" y="1959"/>
                  </a:lnTo>
                  <a:lnTo>
                    <a:pt x="4471" y="2321"/>
                  </a:lnTo>
                  <a:lnTo>
                    <a:pt x="4471" y="2321"/>
                  </a:lnTo>
                  <a:lnTo>
                    <a:pt x="3662" y="1959"/>
                  </a:lnTo>
                  <a:lnTo>
                    <a:pt x="2895" y="1576"/>
                  </a:lnTo>
                  <a:lnTo>
                    <a:pt x="2895" y="1576"/>
                  </a:lnTo>
                  <a:lnTo>
                    <a:pt x="2150" y="1193"/>
                  </a:lnTo>
                  <a:lnTo>
                    <a:pt x="1427" y="810"/>
                  </a:lnTo>
                  <a:lnTo>
                    <a:pt x="703" y="40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5"/>
            <p:cNvSpPr/>
            <p:nvPr/>
          </p:nvSpPr>
          <p:spPr>
            <a:xfrm>
              <a:off x="4779651" y="3703352"/>
              <a:ext cx="12256" cy="10279"/>
            </a:xfrm>
            <a:custGeom>
              <a:avLst/>
              <a:gdLst/>
              <a:ahLst/>
              <a:cxnLst/>
              <a:rect l="l" t="t" r="r" b="b"/>
              <a:pathLst>
                <a:path w="1321" h="110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660" y="554"/>
                  </a:lnTo>
                  <a:lnTo>
                    <a:pt x="1320" y="1108"/>
                  </a:lnTo>
                  <a:lnTo>
                    <a:pt x="1320" y="1108"/>
                  </a:lnTo>
                  <a:lnTo>
                    <a:pt x="660" y="55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5"/>
            <p:cNvSpPr/>
            <p:nvPr/>
          </p:nvSpPr>
          <p:spPr>
            <a:xfrm>
              <a:off x="4779651" y="3703352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5"/>
            <p:cNvSpPr/>
            <p:nvPr/>
          </p:nvSpPr>
          <p:spPr>
            <a:xfrm>
              <a:off x="4686234" y="3573404"/>
              <a:ext cx="43261" cy="75259"/>
            </a:xfrm>
            <a:custGeom>
              <a:avLst/>
              <a:gdLst/>
              <a:ahLst/>
              <a:cxnLst/>
              <a:rect l="l" t="t" r="r" b="b"/>
              <a:pathLst>
                <a:path w="4663" h="811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99" y="703"/>
                  </a:lnTo>
                  <a:lnTo>
                    <a:pt x="618" y="1384"/>
                  </a:lnTo>
                  <a:lnTo>
                    <a:pt x="937" y="2065"/>
                  </a:lnTo>
                  <a:lnTo>
                    <a:pt x="1278" y="2747"/>
                  </a:lnTo>
                  <a:lnTo>
                    <a:pt x="1278" y="2747"/>
                  </a:lnTo>
                  <a:lnTo>
                    <a:pt x="1682" y="3492"/>
                  </a:lnTo>
                  <a:lnTo>
                    <a:pt x="2108" y="4258"/>
                  </a:lnTo>
                  <a:lnTo>
                    <a:pt x="2555" y="5024"/>
                  </a:lnTo>
                  <a:lnTo>
                    <a:pt x="3045" y="5812"/>
                  </a:lnTo>
                  <a:lnTo>
                    <a:pt x="3045" y="5812"/>
                  </a:lnTo>
                  <a:lnTo>
                    <a:pt x="3428" y="6387"/>
                  </a:lnTo>
                  <a:lnTo>
                    <a:pt x="3811" y="6962"/>
                  </a:lnTo>
                  <a:lnTo>
                    <a:pt x="4237" y="7537"/>
                  </a:lnTo>
                  <a:lnTo>
                    <a:pt x="4663" y="8111"/>
                  </a:lnTo>
                  <a:lnTo>
                    <a:pt x="4663" y="8111"/>
                  </a:lnTo>
                  <a:lnTo>
                    <a:pt x="3811" y="6962"/>
                  </a:lnTo>
                  <a:lnTo>
                    <a:pt x="3428" y="6387"/>
                  </a:lnTo>
                  <a:lnTo>
                    <a:pt x="3045" y="5812"/>
                  </a:lnTo>
                  <a:lnTo>
                    <a:pt x="3045" y="5812"/>
                  </a:lnTo>
                  <a:lnTo>
                    <a:pt x="2555" y="5024"/>
                  </a:lnTo>
                  <a:lnTo>
                    <a:pt x="2108" y="4258"/>
                  </a:lnTo>
                  <a:lnTo>
                    <a:pt x="1682" y="3492"/>
                  </a:lnTo>
                  <a:lnTo>
                    <a:pt x="1278" y="2747"/>
                  </a:lnTo>
                  <a:lnTo>
                    <a:pt x="1278" y="2747"/>
                  </a:lnTo>
                  <a:lnTo>
                    <a:pt x="937" y="2065"/>
                  </a:lnTo>
                  <a:lnTo>
                    <a:pt x="618" y="1384"/>
                  </a:lnTo>
                  <a:lnTo>
                    <a:pt x="299" y="68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5"/>
            <p:cNvSpPr/>
            <p:nvPr/>
          </p:nvSpPr>
          <p:spPr>
            <a:xfrm>
              <a:off x="5382403" y="3398029"/>
              <a:ext cx="9" cy="1392"/>
            </a:xfrm>
            <a:custGeom>
              <a:avLst/>
              <a:gdLst/>
              <a:ahLst/>
              <a:cxnLst/>
              <a:rect l="l" t="t" r="r" b="b"/>
              <a:pathLst>
                <a:path w="1" h="15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49"/>
                  </a:lnTo>
                  <a:lnTo>
                    <a:pt x="0" y="14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5"/>
            <p:cNvSpPr/>
            <p:nvPr/>
          </p:nvSpPr>
          <p:spPr>
            <a:xfrm>
              <a:off x="5382199" y="3396248"/>
              <a:ext cx="213" cy="1791"/>
            </a:xfrm>
            <a:custGeom>
              <a:avLst/>
              <a:gdLst/>
              <a:ahLst/>
              <a:cxnLst/>
              <a:rect l="l" t="t" r="r" b="b"/>
              <a:pathLst>
                <a:path w="23" h="19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92"/>
                  </a:lnTo>
                  <a:lnTo>
                    <a:pt x="22" y="19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5"/>
            <p:cNvSpPr/>
            <p:nvPr/>
          </p:nvSpPr>
          <p:spPr>
            <a:xfrm>
              <a:off x="5356326" y="3292562"/>
              <a:ext cx="408" cy="1197"/>
            </a:xfrm>
            <a:custGeom>
              <a:avLst/>
              <a:gdLst/>
              <a:ahLst/>
              <a:cxnLst/>
              <a:rect l="l" t="t" r="r" b="b"/>
              <a:pathLst>
                <a:path w="44" h="12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" y="129"/>
                  </a:lnTo>
                  <a:lnTo>
                    <a:pt x="43" y="129"/>
                  </a:lnTo>
                  <a:lnTo>
                    <a:pt x="43" y="129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5"/>
            <p:cNvSpPr/>
            <p:nvPr/>
          </p:nvSpPr>
          <p:spPr>
            <a:xfrm>
              <a:off x="5343293" y="3265113"/>
              <a:ext cx="2774" cy="5539"/>
            </a:xfrm>
            <a:custGeom>
              <a:avLst/>
              <a:gdLst/>
              <a:ahLst/>
              <a:cxnLst/>
              <a:rect l="l" t="t" r="r" b="b"/>
              <a:pathLst>
                <a:path w="299" h="59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99" y="597"/>
                  </a:lnTo>
                  <a:lnTo>
                    <a:pt x="299" y="597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5"/>
            <p:cNvSpPr/>
            <p:nvPr/>
          </p:nvSpPr>
          <p:spPr>
            <a:xfrm>
              <a:off x="5278912" y="3176437"/>
              <a:ext cx="37537" cy="44653"/>
            </a:xfrm>
            <a:custGeom>
              <a:avLst/>
              <a:gdLst/>
              <a:ahLst/>
              <a:cxnLst/>
              <a:rect l="l" t="t" r="r" b="b"/>
              <a:pathLst>
                <a:path w="4046" h="48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639" y="661"/>
                  </a:lnTo>
                  <a:lnTo>
                    <a:pt x="1257" y="1321"/>
                  </a:lnTo>
                  <a:lnTo>
                    <a:pt x="1853" y="2023"/>
                  </a:lnTo>
                  <a:lnTo>
                    <a:pt x="2449" y="2726"/>
                  </a:lnTo>
                  <a:lnTo>
                    <a:pt x="2449" y="2726"/>
                  </a:lnTo>
                  <a:lnTo>
                    <a:pt x="3279" y="3769"/>
                  </a:lnTo>
                  <a:lnTo>
                    <a:pt x="4045" y="4812"/>
                  </a:lnTo>
                  <a:lnTo>
                    <a:pt x="4045" y="4812"/>
                  </a:lnTo>
                  <a:lnTo>
                    <a:pt x="3279" y="3769"/>
                  </a:lnTo>
                  <a:lnTo>
                    <a:pt x="2449" y="2726"/>
                  </a:lnTo>
                  <a:lnTo>
                    <a:pt x="2449" y="2726"/>
                  </a:lnTo>
                  <a:lnTo>
                    <a:pt x="1853" y="2023"/>
                  </a:lnTo>
                  <a:lnTo>
                    <a:pt x="1257" y="1321"/>
                  </a:lnTo>
                  <a:lnTo>
                    <a:pt x="639" y="66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5"/>
            <p:cNvSpPr/>
            <p:nvPr/>
          </p:nvSpPr>
          <p:spPr>
            <a:xfrm>
              <a:off x="5236648" y="3139711"/>
              <a:ext cx="35171" cy="29632"/>
            </a:xfrm>
            <a:custGeom>
              <a:avLst/>
              <a:gdLst/>
              <a:ahLst/>
              <a:cxnLst/>
              <a:rect l="l" t="t" r="r" b="b"/>
              <a:pathLst>
                <a:path w="3791" h="319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044" y="788"/>
                  </a:lnTo>
                  <a:lnTo>
                    <a:pt x="2066" y="1639"/>
                  </a:lnTo>
                  <a:lnTo>
                    <a:pt x="2066" y="1639"/>
                  </a:lnTo>
                  <a:lnTo>
                    <a:pt x="2938" y="2384"/>
                  </a:lnTo>
                  <a:lnTo>
                    <a:pt x="3790" y="3193"/>
                  </a:lnTo>
                  <a:lnTo>
                    <a:pt x="3790" y="3193"/>
                  </a:lnTo>
                  <a:lnTo>
                    <a:pt x="2938" y="2384"/>
                  </a:lnTo>
                  <a:lnTo>
                    <a:pt x="2066" y="1618"/>
                  </a:lnTo>
                  <a:lnTo>
                    <a:pt x="2066" y="1618"/>
                  </a:lnTo>
                  <a:lnTo>
                    <a:pt x="1044" y="788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5"/>
            <p:cNvSpPr/>
            <p:nvPr/>
          </p:nvSpPr>
          <p:spPr>
            <a:xfrm>
              <a:off x="4582549" y="2987045"/>
              <a:ext cx="877744" cy="878737"/>
            </a:xfrm>
            <a:custGeom>
              <a:avLst/>
              <a:gdLst/>
              <a:ahLst/>
              <a:cxnLst/>
              <a:rect l="l" t="t" r="r" b="b"/>
              <a:pathLst>
                <a:path w="94610" h="94717" extrusionOk="0">
                  <a:moveTo>
                    <a:pt x="93422" y="53850"/>
                  </a:moveTo>
                  <a:lnTo>
                    <a:pt x="93418" y="53862"/>
                  </a:lnTo>
                  <a:lnTo>
                    <a:pt x="93418" y="53884"/>
                  </a:lnTo>
                  <a:lnTo>
                    <a:pt x="93422" y="53850"/>
                  </a:lnTo>
                  <a:close/>
                  <a:moveTo>
                    <a:pt x="47263" y="831"/>
                  </a:moveTo>
                  <a:lnTo>
                    <a:pt x="48647" y="852"/>
                  </a:lnTo>
                  <a:lnTo>
                    <a:pt x="50222" y="937"/>
                  </a:lnTo>
                  <a:lnTo>
                    <a:pt x="50988" y="980"/>
                  </a:lnTo>
                  <a:lnTo>
                    <a:pt x="51755" y="1065"/>
                  </a:lnTo>
                  <a:lnTo>
                    <a:pt x="53373" y="1257"/>
                  </a:lnTo>
                  <a:lnTo>
                    <a:pt x="54884" y="1469"/>
                  </a:lnTo>
                  <a:lnTo>
                    <a:pt x="56375" y="1746"/>
                  </a:lnTo>
                  <a:lnTo>
                    <a:pt x="57865" y="2066"/>
                  </a:lnTo>
                  <a:lnTo>
                    <a:pt x="59334" y="2449"/>
                  </a:lnTo>
                  <a:lnTo>
                    <a:pt x="60058" y="2640"/>
                  </a:lnTo>
                  <a:lnTo>
                    <a:pt x="60803" y="2853"/>
                  </a:lnTo>
                  <a:lnTo>
                    <a:pt x="61527" y="3087"/>
                  </a:lnTo>
                  <a:lnTo>
                    <a:pt x="62272" y="3322"/>
                  </a:lnTo>
                  <a:lnTo>
                    <a:pt x="63017" y="3598"/>
                  </a:lnTo>
                  <a:lnTo>
                    <a:pt x="63762" y="3875"/>
                  </a:lnTo>
                  <a:lnTo>
                    <a:pt x="65252" y="4450"/>
                  </a:lnTo>
                  <a:lnTo>
                    <a:pt x="65316" y="4493"/>
                  </a:lnTo>
                  <a:lnTo>
                    <a:pt x="66721" y="5110"/>
                  </a:lnTo>
                  <a:lnTo>
                    <a:pt x="68084" y="5770"/>
                  </a:lnTo>
                  <a:lnTo>
                    <a:pt x="69425" y="6472"/>
                  </a:lnTo>
                  <a:lnTo>
                    <a:pt x="70723" y="7196"/>
                  </a:lnTo>
                  <a:lnTo>
                    <a:pt x="71362" y="7579"/>
                  </a:lnTo>
                  <a:lnTo>
                    <a:pt x="72001" y="7963"/>
                  </a:lnTo>
                  <a:lnTo>
                    <a:pt x="73278" y="8793"/>
                  </a:lnTo>
                  <a:lnTo>
                    <a:pt x="74534" y="9687"/>
                  </a:lnTo>
                  <a:lnTo>
                    <a:pt x="75790" y="10603"/>
                  </a:lnTo>
                  <a:lnTo>
                    <a:pt x="76855" y="11475"/>
                  </a:lnTo>
                  <a:lnTo>
                    <a:pt x="77941" y="12391"/>
                  </a:lnTo>
                  <a:lnTo>
                    <a:pt x="78984" y="13328"/>
                  </a:lnTo>
                  <a:lnTo>
                    <a:pt x="80048" y="14349"/>
                  </a:lnTo>
                  <a:lnTo>
                    <a:pt x="80921" y="15244"/>
                  </a:lnTo>
                  <a:lnTo>
                    <a:pt x="81794" y="16159"/>
                  </a:lnTo>
                  <a:lnTo>
                    <a:pt x="82624" y="17096"/>
                  </a:lnTo>
                  <a:lnTo>
                    <a:pt x="83412" y="18075"/>
                  </a:lnTo>
                  <a:lnTo>
                    <a:pt x="84178" y="19033"/>
                  </a:lnTo>
                  <a:lnTo>
                    <a:pt x="84178" y="19012"/>
                  </a:lnTo>
                  <a:lnTo>
                    <a:pt x="84178" y="18990"/>
                  </a:lnTo>
                  <a:lnTo>
                    <a:pt x="85094" y="20247"/>
                  </a:lnTo>
                  <a:lnTo>
                    <a:pt x="85860" y="21332"/>
                  </a:lnTo>
                  <a:lnTo>
                    <a:pt x="86627" y="22482"/>
                  </a:lnTo>
                  <a:lnTo>
                    <a:pt x="87414" y="23781"/>
                  </a:lnTo>
                  <a:lnTo>
                    <a:pt x="87776" y="24398"/>
                  </a:lnTo>
                  <a:lnTo>
                    <a:pt x="88138" y="25015"/>
                  </a:lnTo>
                  <a:lnTo>
                    <a:pt x="88670" y="26037"/>
                  </a:lnTo>
                  <a:lnTo>
                    <a:pt x="89203" y="27080"/>
                  </a:lnTo>
                  <a:lnTo>
                    <a:pt x="89692" y="28145"/>
                  </a:lnTo>
                  <a:lnTo>
                    <a:pt x="90161" y="29231"/>
                  </a:lnTo>
                  <a:lnTo>
                    <a:pt x="90757" y="30700"/>
                  </a:lnTo>
                  <a:lnTo>
                    <a:pt x="91289" y="32126"/>
                  </a:lnTo>
                  <a:lnTo>
                    <a:pt x="91523" y="32807"/>
                  </a:lnTo>
                  <a:lnTo>
                    <a:pt x="91736" y="33510"/>
                  </a:lnTo>
                  <a:lnTo>
                    <a:pt x="91970" y="34255"/>
                  </a:lnTo>
                  <a:lnTo>
                    <a:pt x="92183" y="35043"/>
                  </a:lnTo>
                  <a:lnTo>
                    <a:pt x="92396" y="35766"/>
                  </a:lnTo>
                  <a:lnTo>
                    <a:pt x="92566" y="36533"/>
                  </a:lnTo>
                  <a:lnTo>
                    <a:pt x="92758" y="37278"/>
                  </a:lnTo>
                  <a:lnTo>
                    <a:pt x="92907" y="38044"/>
                  </a:lnTo>
                  <a:lnTo>
                    <a:pt x="93056" y="38811"/>
                  </a:lnTo>
                  <a:lnTo>
                    <a:pt x="93205" y="39598"/>
                  </a:lnTo>
                  <a:lnTo>
                    <a:pt x="93333" y="40386"/>
                  </a:lnTo>
                  <a:lnTo>
                    <a:pt x="93439" y="41174"/>
                  </a:lnTo>
                  <a:lnTo>
                    <a:pt x="93546" y="41940"/>
                  </a:lnTo>
                  <a:lnTo>
                    <a:pt x="93631" y="42707"/>
                  </a:lnTo>
                  <a:lnTo>
                    <a:pt x="93695" y="43494"/>
                  </a:lnTo>
                  <a:lnTo>
                    <a:pt x="93758" y="44282"/>
                  </a:lnTo>
                  <a:lnTo>
                    <a:pt x="93801" y="45091"/>
                  </a:lnTo>
                  <a:lnTo>
                    <a:pt x="93822" y="45879"/>
                  </a:lnTo>
                  <a:lnTo>
                    <a:pt x="93865" y="47497"/>
                  </a:lnTo>
                  <a:lnTo>
                    <a:pt x="93844" y="48774"/>
                  </a:lnTo>
                  <a:lnTo>
                    <a:pt x="93780" y="50073"/>
                  </a:lnTo>
                  <a:lnTo>
                    <a:pt x="93695" y="51371"/>
                  </a:lnTo>
                  <a:lnTo>
                    <a:pt x="93567" y="52670"/>
                  </a:lnTo>
                  <a:lnTo>
                    <a:pt x="93422" y="53850"/>
                  </a:lnTo>
                  <a:lnTo>
                    <a:pt x="93439" y="53798"/>
                  </a:lnTo>
                  <a:lnTo>
                    <a:pt x="93439" y="53841"/>
                  </a:lnTo>
                  <a:lnTo>
                    <a:pt x="93460" y="53798"/>
                  </a:lnTo>
                  <a:lnTo>
                    <a:pt x="93205" y="55267"/>
                  </a:lnTo>
                  <a:lnTo>
                    <a:pt x="92928" y="56736"/>
                  </a:lnTo>
                  <a:lnTo>
                    <a:pt x="92609" y="58184"/>
                  </a:lnTo>
                  <a:lnTo>
                    <a:pt x="92247" y="59632"/>
                  </a:lnTo>
                  <a:lnTo>
                    <a:pt x="92077" y="60292"/>
                  </a:lnTo>
                  <a:lnTo>
                    <a:pt x="91864" y="60973"/>
                  </a:lnTo>
                  <a:lnTo>
                    <a:pt x="91395" y="62463"/>
                  </a:lnTo>
                  <a:lnTo>
                    <a:pt x="90970" y="63634"/>
                  </a:lnTo>
                  <a:lnTo>
                    <a:pt x="90522" y="64784"/>
                  </a:lnTo>
                  <a:lnTo>
                    <a:pt x="90288" y="65358"/>
                  </a:lnTo>
                  <a:lnTo>
                    <a:pt x="90288" y="65358"/>
                  </a:lnTo>
                  <a:lnTo>
                    <a:pt x="90310" y="65337"/>
                  </a:lnTo>
                  <a:lnTo>
                    <a:pt x="90331" y="65316"/>
                  </a:lnTo>
                  <a:lnTo>
                    <a:pt x="90331" y="65316"/>
                  </a:lnTo>
                  <a:lnTo>
                    <a:pt x="89692" y="66742"/>
                  </a:lnTo>
                  <a:lnTo>
                    <a:pt x="89032" y="68126"/>
                  </a:lnTo>
                  <a:lnTo>
                    <a:pt x="88308" y="69510"/>
                  </a:lnTo>
                  <a:lnTo>
                    <a:pt x="87563" y="70830"/>
                  </a:lnTo>
                  <a:lnTo>
                    <a:pt x="86776" y="72150"/>
                  </a:lnTo>
                  <a:lnTo>
                    <a:pt x="85945" y="73427"/>
                  </a:lnTo>
                  <a:lnTo>
                    <a:pt x="85094" y="74683"/>
                  </a:lnTo>
                  <a:lnTo>
                    <a:pt x="84200" y="75897"/>
                  </a:lnTo>
                  <a:lnTo>
                    <a:pt x="83305" y="77004"/>
                  </a:lnTo>
                  <a:lnTo>
                    <a:pt x="82347" y="78132"/>
                  </a:lnTo>
                  <a:lnTo>
                    <a:pt x="81858" y="78686"/>
                  </a:lnTo>
                  <a:lnTo>
                    <a:pt x="81347" y="79260"/>
                  </a:lnTo>
                  <a:lnTo>
                    <a:pt x="80155" y="80495"/>
                  </a:lnTo>
                  <a:lnTo>
                    <a:pt x="79814" y="80814"/>
                  </a:lnTo>
                  <a:lnTo>
                    <a:pt x="78920" y="81645"/>
                  </a:lnTo>
                  <a:lnTo>
                    <a:pt x="77983" y="82475"/>
                  </a:lnTo>
                  <a:lnTo>
                    <a:pt x="77025" y="83284"/>
                  </a:lnTo>
                  <a:lnTo>
                    <a:pt x="76003" y="84093"/>
                  </a:lnTo>
                  <a:lnTo>
                    <a:pt x="74768" y="85008"/>
                  </a:lnTo>
                  <a:lnTo>
                    <a:pt x="73512" y="85881"/>
                  </a:lnTo>
                  <a:lnTo>
                    <a:pt x="72214" y="86712"/>
                  </a:lnTo>
                  <a:lnTo>
                    <a:pt x="70915" y="87521"/>
                  </a:lnTo>
                  <a:lnTo>
                    <a:pt x="69574" y="88266"/>
                  </a:lnTo>
                  <a:lnTo>
                    <a:pt x="68211" y="88968"/>
                  </a:lnTo>
                  <a:lnTo>
                    <a:pt x="66849" y="89628"/>
                  </a:lnTo>
                  <a:lnTo>
                    <a:pt x="65444" y="90246"/>
                  </a:lnTo>
                  <a:lnTo>
                    <a:pt x="64081" y="90799"/>
                  </a:lnTo>
                  <a:lnTo>
                    <a:pt x="62676" y="91310"/>
                  </a:lnTo>
                  <a:lnTo>
                    <a:pt x="61974" y="91566"/>
                  </a:lnTo>
                  <a:lnTo>
                    <a:pt x="61207" y="91800"/>
                  </a:lnTo>
                  <a:lnTo>
                    <a:pt x="60441" y="92034"/>
                  </a:lnTo>
                  <a:lnTo>
                    <a:pt x="59610" y="92268"/>
                  </a:lnTo>
                  <a:lnTo>
                    <a:pt x="58887" y="92460"/>
                  </a:lnTo>
                  <a:lnTo>
                    <a:pt x="58163" y="92651"/>
                  </a:lnTo>
                  <a:lnTo>
                    <a:pt x="56651" y="92971"/>
                  </a:lnTo>
                  <a:lnTo>
                    <a:pt x="55118" y="93269"/>
                  </a:lnTo>
                  <a:lnTo>
                    <a:pt x="53564" y="93524"/>
                  </a:lnTo>
                  <a:lnTo>
                    <a:pt x="51968" y="93694"/>
                  </a:lnTo>
                  <a:lnTo>
                    <a:pt x="50392" y="93822"/>
                  </a:lnTo>
                  <a:lnTo>
                    <a:pt x="48817" y="93907"/>
                  </a:lnTo>
                  <a:lnTo>
                    <a:pt x="47284" y="93929"/>
                  </a:lnTo>
                  <a:lnTo>
                    <a:pt x="47114" y="93929"/>
                  </a:lnTo>
                  <a:lnTo>
                    <a:pt x="45602" y="93907"/>
                  </a:lnTo>
                  <a:lnTo>
                    <a:pt x="44091" y="93822"/>
                  </a:lnTo>
                  <a:lnTo>
                    <a:pt x="42558" y="93694"/>
                  </a:lnTo>
                  <a:lnTo>
                    <a:pt x="41004" y="93524"/>
                  </a:lnTo>
                  <a:lnTo>
                    <a:pt x="39620" y="93311"/>
                  </a:lnTo>
                  <a:lnTo>
                    <a:pt x="38300" y="93077"/>
                  </a:lnTo>
                  <a:lnTo>
                    <a:pt x="37576" y="92928"/>
                  </a:lnTo>
                  <a:lnTo>
                    <a:pt x="36810" y="92758"/>
                  </a:lnTo>
                  <a:lnTo>
                    <a:pt x="35192" y="92374"/>
                  </a:lnTo>
                  <a:lnTo>
                    <a:pt x="34447" y="92162"/>
                  </a:lnTo>
                  <a:lnTo>
                    <a:pt x="33680" y="91949"/>
                  </a:lnTo>
                  <a:lnTo>
                    <a:pt x="32935" y="91715"/>
                  </a:lnTo>
                  <a:lnTo>
                    <a:pt x="32169" y="91459"/>
                  </a:lnTo>
                  <a:lnTo>
                    <a:pt x="31402" y="91182"/>
                  </a:lnTo>
                  <a:lnTo>
                    <a:pt x="30657" y="90906"/>
                  </a:lnTo>
                  <a:lnTo>
                    <a:pt x="29891" y="90607"/>
                  </a:lnTo>
                  <a:lnTo>
                    <a:pt x="29124" y="90288"/>
                  </a:lnTo>
                  <a:lnTo>
                    <a:pt x="27719" y="89671"/>
                  </a:lnTo>
                  <a:lnTo>
                    <a:pt x="26335" y="89011"/>
                  </a:lnTo>
                  <a:lnTo>
                    <a:pt x="24994" y="88287"/>
                  </a:lnTo>
                  <a:lnTo>
                    <a:pt x="23653" y="87542"/>
                  </a:lnTo>
                  <a:lnTo>
                    <a:pt x="22397" y="86775"/>
                  </a:lnTo>
                  <a:lnTo>
                    <a:pt x="21141" y="85966"/>
                  </a:lnTo>
                  <a:lnTo>
                    <a:pt x="19885" y="85094"/>
                  </a:lnTo>
                  <a:lnTo>
                    <a:pt x="18671" y="84178"/>
                  </a:lnTo>
                  <a:lnTo>
                    <a:pt x="17522" y="83263"/>
                  </a:lnTo>
                  <a:lnTo>
                    <a:pt x="16393" y="82283"/>
                  </a:lnTo>
                  <a:lnTo>
                    <a:pt x="15265" y="81283"/>
                  </a:lnTo>
                  <a:lnTo>
                    <a:pt x="14179" y="80218"/>
                  </a:lnTo>
                  <a:lnTo>
                    <a:pt x="13200" y="79218"/>
                  </a:lnTo>
                  <a:lnTo>
                    <a:pt x="12221" y="78153"/>
                  </a:lnTo>
                  <a:lnTo>
                    <a:pt x="11284" y="77046"/>
                  </a:lnTo>
                  <a:lnTo>
                    <a:pt x="10347" y="75897"/>
                  </a:lnTo>
                  <a:lnTo>
                    <a:pt x="10305" y="75854"/>
                  </a:lnTo>
                  <a:lnTo>
                    <a:pt x="9453" y="74662"/>
                  </a:lnTo>
                  <a:lnTo>
                    <a:pt x="8687" y="73597"/>
                  </a:lnTo>
                  <a:lnTo>
                    <a:pt x="8644" y="73534"/>
                  </a:lnTo>
                  <a:lnTo>
                    <a:pt x="8602" y="73448"/>
                  </a:lnTo>
                  <a:lnTo>
                    <a:pt x="7814" y="72256"/>
                  </a:lnTo>
                  <a:lnTo>
                    <a:pt x="7047" y="71000"/>
                  </a:lnTo>
                  <a:lnTo>
                    <a:pt x="6324" y="69701"/>
                  </a:lnTo>
                  <a:lnTo>
                    <a:pt x="5621" y="68360"/>
                  </a:lnTo>
                  <a:lnTo>
                    <a:pt x="4940" y="66998"/>
                  </a:lnTo>
                  <a:lnTo>
                    <a:pt x="4322" y="65571"/>
                  </a:lnTo>
                  <a:lnTo>
                    <a:pt x="3769" y="64209"/>
                  </a:lnTo>
                  <a:lnTo>
                    <a:pt x="3258" y="62825"/>
                  </a:lnTo>
                  <a:lnTo>
                    <a:pt x="2790" y="61420"/>
                  </a:lnTo>
                  <a:lnTo>
                    <a:pt x="2385" y="59994"/>
                  </a:lnTo>
                  <a:lnTo>
                    <a:pt x="2172" y="59270"/>
                  </a:lnTo>
                  <a:lnTo>
                    <a:pt x="1981" y="58503"/>
                  </a:lnTo>
                  <a:lnTo>
                    <a:pt x="1810" y="57758"/>
                  </a:lnTo>
                  <a:lnTo>
                    <a:pt x="1640" y="56992"/>
                  </a:lnTo>
                  <a:lnTo>
                    <a:pt x="1491" y="56204"/>
                  </a:lnTo>
                  <a:lnTo>
                    <a:pt x="1342" y="55416"/>
                  </a:lnTo>
                  <a:lnTo>
                    <a:pt x="1214" y="54629"/>
                  </a:lnTo>
                  <a:lnTo>
                    <a:pt x="1086" y="53820"/>
                  </a:lnTo>
                  <a:lnTo>
                    <a:pt x="1001" y="53032"/>
                  </a:lnTo>
                  <a:lnTo>
                    <a:pt x="916" y="52244"/>
                  </a:lnTo>
                  <a:lnTo>
                    <a:pt x="831" y="51457"/>
                  </a:lnTo>
                  <a:lnTo>
                    <a:pt x="767" y="50669"/>
                  </a:lnTo>
                  <a:lnTo>
                    <a:pt x="724" y="49881"/>
                  </a:lnTo>
                  <a:lnTo>
                    <a:pt x="703" y="49072"/>
                  </a:lnTo>
                  <a:lnTo>
                    <a:pt x="682" y="48284"/>
                  </a:lnTo>
                  <a:lnTo>
                    <a:pt x="661" y="47497"/>
                  </a:lnTo>
                  <a:lnTo>
                    <a:pt x="682" y="46177"/>
                  </a:lnTo>
                  <a:lnTo>
                    <a:pt x="746" y="44857"/>
                  </a:lnTo>
                  <a:lnTo>
                    <a:pt x="831" y="43516"/>
                  </a:lnTo>
                  <a:lnTo>
                    <a:pt x="959" y="42196"/>
                  </a:lnTo>
                  <a:lnTo>
                    <a:pt x="1108" y="41067"/>
                  </a:lnTo>
                  <a:lnTo>
                    <a:pt x="1086" y="41089"/>
                  </a:lnTo>
                  <a:lnTo>
                    <a:pt x="1065" y="41131"/>
                  </a:lnTo>
                  <a:lnTo>
                    <a:pt x="1321" y="39556"/>
                  </a:lnTo>
                  <a:lnTo>
                    <a:pt x="1576" y="38236"/>
                  </a:lnTo>
                  <a:lnTo>
                    <a:pt x="1725" y="37555"/>
                  </a:lnTo>
                  <a:lnTo>
                    <a:pt x="1874" y="36831"/>
                  </a:lnTo>
                  <a:lnTo>
                    <a:pt x="2279" y="35277"/>
                  </a:lnTo>
                  <a:lnTo>
                    <a:pt x="2470" y="34553"/>
                  </a:lnTo>
                  <a:lnTo>
                    <a:pt x="2683" y="33829"/>
                  </a:lnTo>
                  <a:lnTo>
                    <a:pt x="2917" y="33105"/>
                  </a:lnTo>
                  <a:lnTo>
                    <a:pt x="3173" y="32381"/>
                  </a:lnTo>
                  <a:lnTo>
                    <a:pt x="3705" y="30912"/>
                  </a:lnTo>
                  <a:lnTo>
                    <a:pt x="4280" y="29443"/>
                  </a:lnTo>
                  <a:lnTo>
                    <a:pt x="4301" y="29380"/>
                  </a:lnTo>
                  <a:lnTo>
                    <a:pt x="4918" y="28017"/>
                  </a:lnTo>
                  <a:lnTo>
                    <a:pt x="5557" y="26697"/>
                  </a:lnTo>
                  <a:lnTo>
                    <a:pt x="6217" y="25420"/>
                  </a:lnTo>
                  <a:lnTo>
                    <a:pt x="6898" y="24164"/>
                  </a:lnTo>
                  <a:lnTo>
                    <a:pt x="7282" y="23525"/>
                  </a:lnTo>
                  <a:lnTo>
                    <a:pt x="7686" y="22865"/>
                  </a:lnTo>
                  <a:lnTo>
                    <a:pt x="8516" y="21588"/>
                  </a:lnTo>
                  <a:lnTo>
                    <a:pt x="9389" y="20310"/>
                  </a:lnTo>
                  <a:lnTo>
                    <a:pt x="10326" y="19054"/>
                  </a:lnTo>
                  <a:lnTo>
                    <a:pt x="11241" y="17905"/>
                  </a:lnTo>
                  <a:lnTo>
                    <a:pt x="12178" y="16798"/>
                  </a:lnTo>
                  <a:lnTo>
                    <a:pt x="13179" y="15712"/>
                  </a:lnTo>
                  <a:lnTo>
                    <a:pt x="14179" y="14647"/>
                  </a:lnTo>
                  <a:lnTo>
                    <a:pt x="14733" y="14094"/>
                  </a:lnTo>
                  <a:lnTo>
                    <a:pt x="15265" y="13562"/>
                  </a:lnTo>
                  <a:lnTo>
                    <a:pt x="16415" y="12540"/>
                  </a:lnTo>
                  <a:lnTo>
                    <a:pt x="17586" y="11518"/>
                  </a:lnTo>
                  <a:lnTo>
                    <a:pt x="18799" y="10560"/>
                  </a:lnTo>
                  <a:lnTo>
                    <a:pt x="20013" y="9644"/>
                  </a:lnTo>
                  <a:lnTo>
                    <a:pt x="21247" y="8793"/>
                  </a:lnTo>
                  <a:lnTo>
                    <a:pt x="21822" y="8388"/>
                  </a:lnTo>
                  <a:lnTo>
                    <a:pt x="22461" y="7984"/>
                  </a:lnTo>
                  <a:lnTo>
                    <a:pt x="23845" y="7154"/>
                  </a:lnTo>
                  <a:lnTo>
                    <a:pt x="24483" y="6792"/>
                  </a:lnTo>
                  <a:lnTo>
                    <a:pt x="25143" y="6430"/>
                  </a:lnTo>
                  <a:lnTo>
                    <a:pt x="26484" y="5727"/>
                  </a:lnTo>
                  <a:lnTo>
                    <a:pt x="27911" y="5046"/>
                  </a:lnTo>
                  <a:lnTo>
                    <a:pt x="29380" y="4386"/>
                  </a:lnTo>
                  <a:lnTo>
                    <a:pt x="30764" y="3833"/>
                  </a:lnTo>
                  <a:lnTo>
                    <a:pt x="32169" y="3343"/>
                  </a:lnTo>
                  <a:lnTo>
                    <a:pt x="33574" y="2875"/>
                  </a:lnTo>
                  <a:lnTo>
                    <a:pt x="35000" y="2470"/>
                  </a:lnTo>
                  <a:lnTo>
                    <a:pt x="36427" y="2087"/>
                  </a:lnTo>
                  <a:lnTo>
                    <a:pt x="37874" y="1767"/>
                  </a:lnTo>
                  <a:lnTo>
                    <a:pt x="39343" y="1491"/>
                  </a:lnTo>
                  <a:lnTo>
                    <a:pt x="40812" y="1278"/>
                  </a:lnTo>
                  <a:lnTo>
                    <a:pt x="41642" y="1171"/>
                  </a:lnTo>
                  <a:lnTo>
                    <a:pt x="42451" y="1086"/>
                  </a:lnTo>
                  <a:lnTo>
                    <a:pt x="43260" y="1001"/>
                  </a:lnTo>
                  <a:lnTo>
                    <a:pt x="44069" y="937"/>
                  </a:lnTo>
                  <a:lnTo>
                    <a:pt x="44772" y="895"/>
                  </a:lnTo>
                  <a:lnTo>
                    <a:pt x="45517" y="873"/>
                  </a:lnTo>
                  <a:lnTo>
                    <a:pt x="47135" y="831"/>
                  </a:lnTo>
                  <a:close/>
                  <a:moveTo>
                    <a:pt x="47433" y="0"/>
                  </a:moveTo>
                  <a:lnTo>
                    <a:pt x="46241" y="22"/>
                  </a:lnTo>
                  <a:lnTo>
                    <a:pt x="45049" y="64"/>
                  </a:lnTo>
                  <a:lnTo>
                    <a:pt x="43835" y="128"/>
                  </a:lnTo>
                  <a:lnTo>
                    <a:pt x="42622" y="235"/>
                  </a:lnTo>
                  <a:lnTo>
                    <a:pt x="41515" y="362"/>
                  </a:lnTo>
                  <a:lnTo>
                    <a:pt x="40429" y="511"/>
                  </a:lnTo>
                  <a:lnTo>
                    <a:pt x="39322" y="682"/>
                  </a:lnTo>
                  <a:lnTo>
                    <a:pt x="38236" y="895"/>
                  </a:lnTo>
                  <a:lnTo>
                    <a:pt x="37150" y="1108"/>
                  </a:lnTo>
                  <a:lnTo>
                    <a:pt x="36065" y="1363"/>
                  </a:lnTo>
                  <a:lnTo>
                    <a:pt x="34979" y="1640"/>
                  </a:lnTo>
                  <a:lnTo>
                    <a:pt x="33914" y="1938"/>
                  </a:lnTo>
                  <a:lnTo>
                    <a:pt x="32850" y="2278"/>
                  </a:lnTo>
                  <a:lnTo>
                    <a:pt x="31785" y="2619"/>
                  </a:lnTo>
                  <a:lnTo>
                    <a:pt x="30742" y="3002"/>
                  </a:lnTo>
                  <a:lnTo>
                    <a:pt x="29699" y="3407"/>
                  </a:lnTo>
                  <a:lnTo>
                    <a:pt x="28677" y="3833"/>
                  </a:lnTo>
                  <a:lnTo>
                    <a:pt x="27655" y="4258"/>
                  </a:lnTo>
                  <a:lnTo>
                    <a:pt x="26655" y="4748"/>
                  </a:lnTo>
                  <a:lnTo>
                    <a:pt x="25675" y="5238"/>
                  </a:lnTo>
                  <a:lnTo>
                    <a:pt x="24696" y="5749"/>
                  </a:lnTo>
                  <a:lnTo>
                    <a:pt x="23696" y="6302"/>
                  </a:lnTo>
                  <a:lnTo>
                    <a:pt x="22716" y="6898"/>
                  </a:lnTo>
                  <a:lnTo>
                    <a:pt x="21737" y="7494"/>
                  </a:lnTo>
                  <a:lnTo>
                    <a:pt x="20864" y="8090"/>
                  </a:lnTo>
                  <a:lnTo>
                    <a:pt x="19970" y="8708"/>
                  </a:lnTo>
                  <a:lnTo>
                    <a:pt x="19055" y="9368"/>
                  </a:lnTo>
                  <a:lnTo>
                    <a:pt x="18139" y="10070"/>
                  </a:lnTo>
                  <a:lnTo>
                    <a:pt x="17288" y="10773"/>
                  </a:lnTo>
                  <a:lnTo>
                    <a:pt x="16436" y="11475"/>
                  </a:lnTo>
                  <a:lnTo>
                    <a:pt x="15606" y="12199"/>
                  </a:lnTo>
                  <a:lnTo>
                    <a:pt x="14797" y="12944"/>
                  </a:lnTo>
                  <a:lnTo>
                    <a:pt x="14009" y="13711"/>
                  </a:lnTo>
                  <a:lnTo>
                    <a:pt x="13221" y="14498"/>
                  </a:lnTo>
                  <a:lnTo>
                    <a:pt x="12455" y="15307"/>
                  </a:lnTo>
                  <a:lnTo>
                    <a:pt x="11710" y="16138"/>
                  </a:lnTo>
                  <a:lnTo>
                    <a:pt x="11050" y="16925"/>
                  </a:lnTo>
                  <a:lnTo>
                    <a:pt x="10390" y="17734"/>
                  </a:lnTo>
                  <a:lnTo>
                    <a:pt x="9730" y="18565"/>
                  </a:lnTo>
                  <a:lnTo>
                    <a:pt x="9070" y="19459"/>
                  </a:lnTo>
                  <a:lnTo>
                    <a:pt x="8431" y="20332"/>
                  </a:lnTo>
                  <a:lnTo>
                    <a:pt x="7814" y="21247"/>
                  </a:lnTo>
                  <a:lnTo>
                    <a:pt x="7196" y="22205"/>
                  </a:lnTo>
                  <a:lnTo>
                    <a:pt x="6600" y="23163"/>
                  </a:lnTo>
                  <a:lnTo>
                    <a:pt x="6068" y="24100"/>
                  </a:lnTo>
                  <a:lnTo>
                    <a:pt x="5557" y="25037"/>
                  </a:lnTo>
                  <a:lnTo>
                    <a:pt x="5046" y="25995"/>
                  </a:lnTo>
                  <a:lnTo>
                    <a:pt x="4578" y="26974"/>
                  </a:lnTo>
                  <a:lnTo>
                    <a:pt x="4109" y="27975"/>
                  </a:lnTo>
                  <a:lnTo>
                    <a:pt x="3684" y="28975"/>
                  </a:lnTo>
                  <a:lnTo>
                    <a:pt x="3258" y="30018"/>
                  </a:lnTo>
                  <a:lnTo>
                    <a:pt x="2853" y="31040"/>
                  </a:lnTo>
                  <a:lnTo>
                    <a:pt x="2491" y="32083"/>
                  </a:lnTo>
                  <a:lnTo>
                    <a:pt x="2151" y="33148"/>
                  </a:lnTo>
                  <a:lnTo>
                    <a:pt x="1832" y="34212"/>
                  </a:lnTo>
                  <a:lnTo>
                    <a:pt x="1533" y="35298"/>
                  </a:lnTo>
                  <a:lnTo>
                    <a:pt x="1257" y="36405"/>
                  </a:lnTo>
                  <a:lnTo>
                    <a:pt x="1023" y="37533"/>
                  </a:lnTo>
                  <a:lnTo>
                    <a:pt x="788" y="38662"/>
                  </a:lnTo>
                  <a:lnTo>
                    <a:pt x="597" y="39811"/>
                  </a:lnTo>
                  <a:lnTo>
                    <a:pt x="448" y="40833"/>
                  </a:lnTo>
                  <a:lnTo>
                    <a:pt x="320" y="41876"/>
                  </a:lnTo>
                  <a:lnTo>
                    <a:pt x="192" y="42941"/>
                  </a:lnTo>
                  <a:lnTo>
                    <a:pt x="128" y="43984"/>
                  </a:lnTo>
                  <a:lnTo>
                    <a:pt x="65" y="45049"/>
                  </a:lnTo>
                  <a:lnTo>
                    <a:pt x="22" y="46092"/>
                  </a:lnTo>
                  <a:lnTo>
                    <a:pt x="1" y="47156"/>
                  </a:lnTo>
                  <a:lnTo>
                    <a:pt x="1" y="48221"/>
                  </a:lnTo>
                  <a:lnTo>
                    <a:pt x="43" y="49264"/>
                  </a:lnTo>
                  <a:lnTo>
                    <a:pt x="107" y="50328"/>
                  </a:lnTo>
                  <a:lnTo>
                    <a:pt x="171" y="51393"/>
                  </a:lnTo>
                  <a:lnTo>
                    <a:pt x="277" y="52478"/>
                  </a:lnTo>
                  <a:lnTo>
                    <a:pt x="405" y="53543"/>
                  </a:lnTo>
                  <a:lnTo>
                    <a:pt x="575" y="54629"/>
                  </a:lnTo>
                  <a:lnTo>
                    <a:pt x="746" y="55693"/>
                  </a:lnTo>
                  <a:lnTo>
                    <a:pt x="959" y="56779"/>
                  </a:lnTo>
                  <a:lnTo>
                    <a:pt x="1193" y="57843"/>
                  </a:lnTo>
                  <a:lnTo>
                    <a:pt x="1448" y="58929"/>
                  </a:lnTo>
                  <a:lnTo>
                    <a:pt x="1725" y="59994"/>
                  </a:lnTo>
                  <a:lnTo>
                    <a:pt x="2044" y="61079"/>
                  </a:lnTo>
                  <a:lnTo>
                    <a:pt x="2385" y="62144"/>
                  </a:lnTo>
                  <a:lnTo>
                    <a:pt x="2768" y="63208"/>
                  </a:lnTo>
                  <a:lnTo>
                    <a:pt x="3151" y="64273"/>
                  </a:lnTo>
                  <a:lnTo>
                    <a:pt x="3577" y="65337"/>
                  </a:lnTo>
                  <a:lnTo>
                    <a:pt x="4003" y="66338"/>
                  </a:lnTo>
                  <a:lnTo>
                    <a:pt x="4450" y="67317"/>
                  </a:lnTo>
                  <a:lnTo>
                    <a:pt x="4918" y="68296"/>
                  </a:lnTo>
                  <a:lnTo>
                    <a:pt x="5429" y="69276"/>
                  </a:lnTo>
                  <a:lnTo>
                    <a:pt x="5940" y="70212"/>
                  </a:lnTo>
                  <a:lnTo>
                    <a:pt x="6473" y="71170"/>
                  </a:lnTo>
                  <a:lnTo>
                    <a:pt x="7047" y="72086"/>
                  </a:lnTo>
                  <a:lnTo>
                    <a:pt x="7622" y="73001"/>
                  </a:lnTo>
                  <a:lnTo>
                    <a:pt x="8303" y="74023"/>
                  </a:lnTo>
                  <a:lnTo>
                    <a:pt x="8878" y="74853"/>
                  </a:lnTo>
                  <a:lnTo>
                    <a:pt x="9496" y="75705"/>
                  </a:lnTo>
                  <a:lnTo>
                    <a:pt x="10134" y="76514"/>
                  </a:lnTo>
                  <a:lnTo>
                    <a:pt x="10773" y="77344"/>
                  </a:lnTo>
                  <a:lnTo>
                    <a:pt x="11454" y="78153"/>
                  </a:lnTo>
                  <a:lnTo>
                    <a:pt x="12157" y="78941"/>
                  </a:lnTo>
                  <a:lnTo>
                    <a:pt x="12881" y="79729"/>
                  </a:lnTo>
                  <a:lnTo>
                    <a:pt x="13626" y="80516"/>
                  </a:lnTo>
                  <a:lnTo>
                    <a:pt x="14371" y="81262"/>
                  </a:lnTo>
                  <a:lnTo>
                    <a:pt x="15159" y="82007"/>
                  </a:lnTo>
                  <a:lnTo>
                    <a:pt x="15946" y="82730"/>
                  </a:lnTo>
                  <a:lnTo>
                    <a:pt x="16777" y="83454"/>
                  </a:lnTo>
                  <a:lnTo>
                    <a:pt x="17607" y="84157"/>
                  </a:lnTo>
                  <a:lnTo>
                    <a:pt x="18480" y="84838"/>
                  </a:lnTo>
                  <a:lnTo>
                    <a:pt x="19353" y="85498"/>
                  </a:lnTo>
                  <a:lnTo>
                    <a:pt x="20268" y="86158"/>
                  </a:lnTo>
                  <a:lnTo>
                    <a:pt x="21183" y="86797"/>
                  </a:lnTo>
                  <a:lnTo>
                    <a:pt x="22120" y="87414"/>
                  </a:lnTo>
                  <a:lnTo>
                    <a:pt x="23078" y="88010"/>
                  </a:lnTo>
                  <a:lnTo>
                    <a:pt x="24057" y="88564"/>
                  </a:lnTo>
                  <a:lnTo>
                    <a:pt x="25058" y="89117"/>
                  </a:lnTo>
                  <a:lnTo>
                    <a:pt x="26080" y="89649"/>
                  </a:lnTo>
                  <a:lnTo>
                    <a:pt x="27102" y="90160"/>
                  </a:lnTo>
                  <a:lnTo>
                    <a:pt x="28145" y="90629"/>
                  </a:lnTo>
                  <a:lnTo>
                    <a:pt x="29167" y="91076"/>
                  </a:lnTo>
                  <a:lnTo>
                    <a:pt x="30189" y="91480"/>
                  </a:lnTo>
                  <a:lnTo>
                    <a:pt x="31232" y="91885"/>
                  </a:lnTo>
                  <a:lnTo>
                    <a:pt x="32296" y="92247"/>
                  </a:lnTo>
                  <a:lnTo>
                    <a:pt x="33361" y="92587"/>
                  </a:lnTo>
                  <a:lnTo>
                    <a:pt x="34425" y="92907"/>
                  </a:lnTo>
                  <a:lnTo>
                    <a:pt x="35490" y="93205"/>
                  </a:lnTo>
                  <a:lnTo>
                    <a:pt x="36576" y="93460"/>
                  </a:lnTo>
                  <a:lnTo>
                    <a:pt x="37576" y="93694"/>
                  </a:lnTo>
                  <a:lnTo>
                    <a:pt x="38577" y="93886"/>
                  </a:lnTo>
                  <a:lnTo>
                    <a:pt x="39599" y="94078"/>
                  </a:lnTo>
                  <a:lnTo>
                    <a:pt x="40642" y="94227"/>
                  </a:lnTo>
                  <a:lnTo>
                    <a:pt x="41664" y="94354"/>
                  </a:lnTo>
                  <a:lnTo>
                    <a:pt x="42728" y="94482"/>
                  </a:lnTo>
                  <a:lnTo>
                    <a:pt x="43771" y="94567"/>
                  </a:lnTo>
                  <a:lnTo>
                    <a:pt x="44836" y="94631"/>
                  </a:lnTo>
                  <a:lnTo>
                    <a:pt x="46092" y="94695"/>
                  </a:lnTo>
                  <a:lnTo>
                    <a:pt x="47348" y="94716"/>
                  </a:lnTo>
                  <a:lnTo>
                    <a:pt x="48114" y="94695"/>
                  </a:lnTo>
                  <a:lnTo>
                    <a:pt x="48902" y="94674"/>
                  </a:lnTo>
                  <a:lnTo>
                    <a:pt x="49668" y="94652"/>
                  </a:lnTo>
                  <a:lnTo>
                    <a:pt x="50456" y="94610"/>
                  </a:lnTo>
                  <a:lnTo>
                    <a:pt x="52032" y="94482"/>
                  </a:lnTo>
                  <a:lnTo>
                    <a:pt x="53607" y="94291"/>
                  </a:lnTo>
                  <a:lnTo>
                    <a:pt x="54671" y="94141"/>
                  </a:lnTo>
                  <a:lnTo>
                    <a:pt x="55736" y="93950"/>
                  </a:lnTo>
                  <a:lnTo>
                    <a:pt x="56800" y="93758"/>
                  </a:lnTo>
                  <a:lnTo>
                    <a:pt x="57865" y="93524"/>
                  </a:lnTo>
                  <a:lnTo>
                    <a:pt x="58908" y="93269"/>
                  </a:lnTo>
                  <a:lnTo>
                    <a:pt x="59951" y="92992"/>
                  </a:lnTo>
                  <a:lnTo>
                    <a:pt x="61016" y="92694"/>
                  </a:lnTo>
                  <a:lnTo>
                    <a:pt x="62037" y="92353"/>
                  </a:lnTo>
                  <a:lnTo>
                    <a:pt x="63017" y="92034"/>
                  </a:lnTo>
                  <a:lnTo>
                    <a:pt x="63996" y="91672"/>
                  </a:lnTo>
                  <a:lnTo>
                    <a:pt x="64975" y="91267"/>
                  </a:lnTo>
                  <a:lnTo>
                    <a:pt x="65976" y="90863"/>
                  </a:lnTo>
                  <a:lnTo>
                    <a:pt x="66977" y="90416"/>
                  </a:lnTo>
                  <a:lnTo>
                    <a:pt x="67956" y="89948"/>
                  </a:lnTo>
                  <a:lnTo>
                    <a:pt x="68978" y="89437"/>
                  </a:lnTo>
                  <a:lnTo>
                    <a:pt x="70000" y="88883"/>
                  </a:lnTo>
                  <a:lnTo>
                    <a:pt x="70936" y="88351"/>
                  </a:lnTo>
                  <a:lnTo>
                    <a:pt x="71852" y="87797"/>
                  </a:lnTo>
                  <a:lnTo>
                    <a:pt x="72767" y="87222"/>
                  </a:lnTo>
                  <a:lnTo>
                    <a:pt x="73683" y="86605"/>
                  </a:lnTo>
                  <a:lnTo>
                    <a:pt x="74577" y="85988"/>
                  </a:lnTo>
                  <a:lnTo>
                    <a:pt x="75471" y="85328"/>
                  </a:lnTo>
                  <a:lnTo>
                    <a:pt x="76365" y="84625"/>
                  </a:lnTo>
                  <a:lnTo>
                    <a:pt x="77238" y="83923"/>
                  </a:lnTo>
                  <a:lnTo>
                    <a:pt x="78047" y="83241"/>
                  </a:lnTo>
                  <a:lnTo>
                    <a:pt x="78835" y="82539"/>
                  </a:lnTo>
                  <a:lnTo>
                    <a:pt x="79601" y="81815"/>
                  </a:lnTo>
                  <a:lnTo>
                    <a:pt x="80367" y="81070"/>
                  </a:lnTo>
                  <a:lnTo>
                    <a:pt x="81070" y="80367"/>
                  </a:lnTo>
                  <a:lnTo>
                    <a:pt x="81751" y="79644"/>
                  </a:lnTo>
                  <a:lnTo>
                    <a:pt x="82433" y="78898"/>
                  </a:lnTo>
                  <a:lnTo>
                    <a:pt x="83114" y="78153"/>
                  </a:lnTo>
                  <a:lnTo>
                    <a:pt x="83752" y="77387"/>
                  </a:lnTo>
                  <a:lnTo>
                    <a:pt x="84412" y="76578"/>
                  </a:lnTo>
                  <a:lnTo>
                    <a:pt x="85072" y="75726"/>
                  </a:lnTo>
                  <a:lnTo>
                    <a:pt x="85754" y="74811"/>
                  </a:lnTo>
                  <a:lnTo>
                    <a:pt x="86371" y="73917"/>
                  </a:lnTo>
                  <a:lnTo>
                    <a:pt x="86988" y="73023"/>
                  </a:lnTo>
                  <a:lnTo>
                    <a:pt x="87585" y="72086"/>
                  </a:lnTo>
                  <a:lnTo>
                    <a:pt x="88159" y="71128"/>
                  </a:lnTo>
                  <a:lnTo>
                    <a:pt x="88692" y="70212"/>
                  </a:lnTo>
                  <a:lnTo>
                    <a:pt x="89203" y="69254"/>
                  </a:lnTo>
                  <a:lnTo>
                    <a:pt x="89692" y="68296"/>
                  </a:lnTo>
                  <a:lnTo>
                    <a:pt x="90161" y="67296"/>
                  </a:lnTo>
                  <a:lnTo>
                    <a:pt x="90629" y="66295"/>
                  </a:lnTo>
                  <a:lnTo>
                    <a:pt x="91055" y="65273"/>
                  </a:lnTo>
                  <a:lnTo>
                    <a:pt x="91459" y="64230"/>
                  </a:lnTo>
                  <a:lnTo>
                    <a:pt x="91864" y="63166"/>
                  </a:lnTo>
                  <a:lnTo>
                    <a:pt x="92204" y="62165"/>
                  </a:lnTo>
                  <a:lnTo>
                    <a:pt x="92545" y="61122"/>
                  </a:lnTo>
                  <a:lnTo>
                    <a:pt x="92843" y="60036"/>
                  </a:lnTo>
                  <a:lnTo>
                    <a:pt x="93162" y="58929"/>
                  </a:lnTo>
                  <a:lnTo>
                    <a:pt x="93396" y="57950"/>
                  </a:lnTo>
                  <a:lnTo>
                    <a:pt x="93609" y="56928"/>
                  </a:lnTo>
                  <a:lnTo>
                    <a:pt x="93822" y="55842"/>
                  </a:lnTo>
                  <a:lnTo>
                    <a:pt x="94014" y="54714"/>
                  </a:lnTo>
                  <a:lnTo>
                    <a:pt x="94163" y="53692"/>
                  </a:lnTo>
                  <a:lnTo>
                    <a:pt x="94312" y="52670"/>
                  </a:lnTo>
                  <a:lnTo>
                    <a:pt x="94418" y="51627"/>
                  </a:lnTo>
                  <a:lnTo>
                    <a:pt x="94504" y="50584"/>
                  </a:lnTo>
                  <a:lnTo>
                    <a:pt x="94546" y="49541"/>
                  </a:lnTo>
                  <a:lnTo>
                    <a:pt x="94589" y="48497"/>
                  </a:lnTo>
                  <a:lnTo>
                    <a:pt x="94610" y="47433"/>
                  </a:lnTo>
                  <a:lnTo>
                    <a:pt x="94610" y="46390"/>
                  </a:lnTo>
                  <a:lnTo>
                    <a:pt x="94567" y="45304"/>
                  </a:lnTo>
                  <a:lnTo>
                    <a:pt x="94504" y="44218"/>
                  </a:lnTo>
                  <a:lnTo>
                    <a:pt x="94418" y="43111"/>
                  </a:lnTo>
                  <a:lnTo>
                    <a:pt x="94312" y="42004"/>
                  </a:lnTo>
                  <a:lnTo>
                    <a:pt x="94163" y="40918"/>
                  </a:lnTo>
                  <a:lnTo>
                    <a:pt x="94014" y="39811"/>
                  </a:lnTo>
                  <a:lnTo>
                    <a:pt x="93822" y="38704"/>
                  </a:lnTo>
                  <a:lnTo>
                    <a:pt x="93609" y="37597"/>
                  </a:lnTo>
                  <a:lnTo>
                    <a:pt x="93354" y="36490"/>
                  </a:lnTo>
                  <a:lnTo>
                    <a:pt x="93098" y="35404"/>
                  </a:lnTo>
                  <a:lnTo>
                    <a:pt x="92800" y="34319"/>
                  </a:lnTo>
                  <a:lnTo>
                    <a:pt x="92481" y="33254"/>
                  </a:lnTo>
                  <a:lnTo>
                    <a:pt x="92140" y="32190"/>
                  </a:lnTo>
                  <a:lnTo>
                    <a:pt x="91757" y="31147"/>
                  </a:lnTo>
                  <a:lnTo>
                    <a:pt x="91374" y="30103"/>
                  </a:lnTo>
                  <a:lnTo>
                    <a:pt x="90948" y="29082"/>
                  </a:lnTo>
                  <a:lnTo>
                    <a:pt x="90565" y="28187"/>
                  </a:lnTo>
                  <a:lnTo>
                    <a:pt x="90161" y="27293"/>
                  </a:lnTo>
                  <a:lnTo>
                    <a:pt x="89735" y="26420"/>
                  </a:lnTo>
                  <a:lnTo>
                    <a:pt x="89288" y="25526"/>
                  </a:lnTo>
                  <a:lnTo>
                    <a:pt x="89245" y="25441"/>
                  </a:lnTo>
                  <a:lnTo>
                    <a:pt x="89203" y="25399"/>
                  </a:lnTo>
                  <a:lnTo>
                    <a:pt x="88670" y="24398"/>
                  </a:lnTo>
                  <a:lnTo>
                    <a:pt x="88117" y="23419"/>
                  </a:lnTo>
                  <a:lnTo>
                    <a:pt x="87542" y="22461"/>
                  </a:lnTo>
                  <a:lnTo>
                    <a:pt x="86946" y="21503"/>
                  </a:lnTo>
                  <a:lnTo>
                    <a:pt x="86328" y="20608"/>
                  </a:lnTo>
                  <a:lnTo>
                    <a:pt x="85711" y="19714"/>
                  </a:lnTo>
                  <a:lnTo>
                    <a:pt x="85072" y="18820"/>
                  </a:lnTo>
                  <a:lnTo>
                    <a:pt x="84391" y="17969"/>
                  </a:lnTo>
                  <a:lnTo>
                    <a:pt x="83710" y="17117"/>
                  </a:lnTo>
                  <a:lnTo>
                    <a:pt x="83007" y="16265"/>
                  </a:lnTo>
                  <a:lnTo>
                    <a:pt x="82284" y="15456"/>
                  </a:lnTo>
                  <a:lnTo>
                    <a:pt x="81517" y="14647"/>
                  </a:lnTo>
                  <a:lnTo>
                    <a:pt x="80793" y="13902"/>
                  </a:lnTo>
                  <a:lnTo>
                    <a:pt x="80048" y="13157"/>
                  </a:lnTo>
                  <a:lnTo>
                    <a:pt x="79260" y="12433"/>
                  </a:lnTo>
                  <a:lnTo>
                    <a:pt x="78473" y="11731"/>
                  </a:lnTo>
                  <a:lnTo>
                    <a:pt x="77664" y="11028"/>
                  </a:lnTo>
                  <a:lnTo>
                    <a:pt x="76812" y="10347"/>
                  </a:lnTo>
                  <a:lnTo>
                    <a:pt x="75961" y="9666"/>
                  </a:lnTo>
                  <a:lnTo>
                    <a:pt x="75109" y="9027"/>
                  </a:lnTo>
                  <a:lnTo>
                    <a:pt x="74257" y="8410"/>
                  </a:lnTo>
                  <a:lnTo>
                    <a:pt x="73385" y="7835"/>
                  </a:lnTo>
                  <a:lnTo>
                    <a:pt x="72512" y="7260"/>
                  </a:lnTo>
                  <a:lnTo>
                    <a:pt x="71618" y="6707"/>
                  </a:lnTo>
                  <a:lnTo>
                    <a:pt x="70702" y="6174"/>
                  </a:lnTo>
                  <a:lnTo>
                    <a:pt x="69787" y="5663"/>
                  </a:lnTo>
                  <a:lnTo>
                    <a:pt x="68871" y="5174"/>
                  </a:lnTo>
                  <a:lnTo>
                    <a:pt x="67935" y="4705"/>
                  </a:lnTo>
                  <a:lnTo>
                    <a:pt x="66998" y="4258"/>
                  </a:lnTo>
                  <a:lnTo>
                    <a:pt x="66019" y="3833"/>
                  </a:lnTo>
                  <a:lnTo>
                    <a:pt x="65018" y="3407"/>
                  </a:lnTo>
                  <a:lnTo>
                    <a:pt x="63975" y="3002"/>
                  </a:lnTo>
                  <a:lnTo>
                    <a:pt x="62974" y="2640"/>
                  </a:lnTo>
                  <a:lnTo>
                    <a:pt x="61952" y="2300"/>
                  </a:lnTo>
                  <a:lnTo>
                    <a:pt x="60867" y="1959"/>
                  </a:lnTo>
                  <a:lnTo>
                    <a:pt x="59760" y="1640"/>
                  </a:lnTo>
                  <a:lnTo>
                    <a:pt x="58738" y="1384"/>
                  </a:lnTo>
                  <a:lnTo>
                    <a:pt x="57694" y="1129"/>
                  </a:lnTo>
                  <a:lnTo>
                    <a:pt x="56651" y="916"/>
                  </a:lnTo>
                  <a:lnTo>
                    <a:pt x="55587" y="703"/>
                  </a:lnTo>
                  <a:lnTo>
                    <a:pt x="54501" y="533"/>
                  </a:lnTo>
                  <a:lnTo>
                    <a:pt x="53437" y="384"/>
                  </a:lnTo>
                  <a:lnTo>
                    <a:pt x="52330" y="256"/>
                  </a:lnTo>
                  <a:lnTo>
                    <a:pt x="51244" y="149"/>
                  </a:lnTo>
                  <a:lnTo>
                    <a:pt x="50307" y="86"/>
                  </a:lnTo>
                  <a:lnTo>
                    <a:pt x="49349" y="43"/>
                  </a:lnTo>
                  <a:lnTo>
                    <a:pt x="483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5"/>
            <p:cNvSpPr/>
            <p:nvPr/>
          </p:nvSpPr>
          <p:spPr>
            <a:xfrm>
              <a:off x="4582549" y="2987045"/>
              <a:ext cx="877744" cy="878737"/>
            </a:xfrm>
            <a:custGeom>
              <a:avLst/>
              <a:gdLst/>
              <a:ahLst/>
              <a:cxnLst/>
              <a:rect l="l" t="t" r="r" b="b"/>
              <a:pathLst>
                <a:path w="94610" h="94717" fill="none" extrusionOk="0">
                  <a:moveTo>
                    <a:pt x="42622" y="235"/>
                  </a:moveTo>
                  <a:lnTo>
                    <a:pt x="42622" y="235"/>
                  </a:lnTo>
                  <a:lnTo>
                    <a:pt x="41515" y="362"/>
                  </a:lnTo>
                  <a:lnTo>
                    <a:pt x="40429" y="511"/>
                  </a:lnTo>
                  <a:lnTo>
                    <a:pt x="39322" y="682"/>
                  </a:lnTo>
                  <a:lnTo>
                    <a:pt x="38236" y="895"/>
                  </a:lnTo>
                  <a:lnTo>
                    <a:pt x="37150" y="1108"/>
                  </a:lnTo>
                  <a:lnTo>
                    <a:pt x="36065" y="1363"/>
                  </a:lnTo>
                  <a:lnTo>
                    <a:pt x="34979" y="1640"/>
                  </a:lnTo>
                  <a:lnTo>
                    <a:pt x="33914" y="1938"/>
                  </a:lnTo>
                  <a:lnTo>
                    <a:pt x="32850" y="2278"/>
                  </a:lnTo>
                  <a:lnTo>
                    <a:pt x="31785" y="2619"/>
                  </a:lnTo>
                  <a:lnTo>
                    <a:pt x="30742" y="3002"/>
                  </a:lnTo>
                  <a:lnTo>
                    <a:pt x="29699" y="3407"/>
                  </a:lnTo>
                  <a:lnTo>
                    <a:pt x="28677" y="3833"/>
                  </a:lnTo>
                  <a:lnTo>
                    <a:pt x="27655" y="4258"/>
                  </a:lnTo>
                  <a:lnTo>
                    <a:pt x="26655" y="4748"/>
                  </a:lnTo>
                  <a:lnTo>
                    <a:pt x="25675" y="5238"/>
                  </a:lnTo>
                  <a:lnTo>
                    <a:pt x="25675" y="5238"/>
                  </a:lnTo>
                  <a:lnTo>
                    <a:pt x="24696" y="5749"/>
                  </a:lnTo>
                  <a:lnTo>
                    <a:pt x="23696" y="6302"/>
                  </a:lnTo>
                  <a:lnTo>
                    <a:pt x="22716" y="6898"/>
                  </a:lnTo>
                  <a:lnTo>
                    <a:pt x="21737" y="7494"/>
                  </a:lnTo>
                  <a:lnTo>
                    <a:pt x="21737" y="7494"/>
                  </a:lnTo>
                  <a:lnTo>
                    <a:pt x="20864" y="8090"/>
                  </a:lnTo>
                  <a:lnTo>
                    <a:pt x="19970" y="8708"/>
                  </a:lnTo>
                  <a:lnTo>
                    <a:pt x="19055" y="9368"/>
                  </a:lnTo>
                  <a:lnTo>
                    <a:pt x="18139" y="10070"/>
                  </a:lnTo>
                  <a:lnTo>
                    <a:pt x="18139" y="10070"/>
                  </a:lnTo>
                  <a:lnTo>
                    <a:pt x="17288" y="10773"/>
                  </a:lnTo>
                  <a:lnTo>
                    <a:pt x="16436" y="11475"/>
                  </a:lnTo>
                  <a:lnTo>
                    <a:pt x="15606" y="12199"/>
                  </a:lnTo>
                  <a:lnTo>
                    <a:pt x="14797" y="12944"/>
                  </a:lnTo>
                  <a:lnTo>
                    <a:pt x="14009" y="13711"/>
                  </a:lnTo>
                  <a:lnTo>
                    <a:pt x="13221" y="14498"/>
                  </a:lnTo>
                  <a:lnTo>
                    <a:pt x="12455" y="15307"/>
                  </a:lnTo>
                  <a:lnTo>
                    <a:pt x="11710" y="16138"/>
                  </a:lnTo>
                  <a:lnTo>
                    <a:pt x="11710" y="16138"/>
                  </a:lnTo>
                  <a:lnTo>
                    <a:pt x="11050" y="16925"/>
                  </a:lnTo>
                  <a:lnTo>
                    <a:pt x="10390" y="17734"/>
                  </a:lnTo>
                  <a:lnTo>
                    <a:pt x="9730" y="18565"/>
                  </a:lnTo>
                  <a:lnTo>
                    <a:pt x="9070" y="19459"/>
                  </a:lnTo>
                  <a:lnTo>
                    <a:pt x="9070" y="19459"/>
                  </a:lnTo>
                  <a:lnTo>
                    <a:pt x="8431" y="20332"/>
                  </a:lnTo>
                  <a:lnTo>
                    <a:pt x="7814" y="21247"/>
                  </a:lnTo>
                  <a:lnTo>
                    <a:pt x="7196" y="22205"/>
                  </a:lnTo>
                  <a:lnTo>
                    <a:pt x="6600" y="23163"/>
                  </a:lnTo>
                  <a:lnTo>
                    <a:pt x="6600" y="23163"/>
                  </a:lnTo>
                  <a:lnTo>
                    <a:pt x="6068" y="24100"/>
                  </a:lnTo>
                  <a:lnTo>
                    <a:pt x="5557" y="25037"/>
                  </a:lnTo>
                  <a:lnTo>
                    <a:pt x="5046" y="25995"/>
                  </a:lnTo>
                  <a:lnTo>
                    <a:pt x="4578" y="26974"/>
                  </a:lnTo>
                  <a:lnTo>
                    <a:pt x="4109" y="27975"/>
                  </a:lnTo>
                  <a:lnTo>
                    <a:pt x="3684" y="28975"/>
                  </a:lnTo>
                  <a:lnTo>
                    <a:pt x="3258" y="30018"/>
                  </a:lnTo>
                  <a:lnTo>
                    <a:pt x="2853" y="31040"/>
                  </a:lnTo>
                  <a:lnTo>
                    <a:pt x="2853" y="31040"/>
                  </a:lnTo>
                  <a:lnTo>
                    <a:pt x="2491" y="32083"/>
                  </a:lnTo>
                  <a:lnTo>
                    <a:pt x="2151" y="33148"/>
                  </a:lnTo>
                  <a:lnTo>
                    <a:pt x="1832" y="34212"/>
                  </a:lnTo>
                  <a:lnTo>
                    <a:pt x="1533" y="35298"/>
                  </a:lnTo>
                  <a:lnTo>
                    <a:pt x="1257" y="36405"/>
                  </a:lnTo>
                  <a:lnTo>
                    <a:pt x="1023" y="37533"/>
                  </a:lnTo>
                  <a:lnTo>
                    <a:pt x="788" y="38662"/>
                  </a:lnTo>
                  <a:lnTo>
                    <a:pt x="597" y="39811"/>
                  </a:lnTo>
                  <a:lnTo>
                    <a:pt x="597" y="39811"/>
                  </a:lnTo>
                  <a:lnTo>
                    <a:pt x="448" y="40833"/>
                  </a:lnTo>
                  <a:lnTo>
                    <a:pt x="320" y="41876"/>
                  </a:lnTo>
                  <a:lnTo>
                    <a:pt x="192" y="42941"/>
                  </a:lnTo>
                  <a:lnTo>
                    <a:pt x="128" y="43984"/>
                  </a:lnTo>
                  <a:lnTo>
                    <a:pt x="65" y="45049"/>
                  </a:lnTo>
                  <a:lnTo>
                    <a:pt x="22" y="46092"/>
                  </a:lnTo>
                  <a:lnTo>
                    <a:pt x="1" y="47156"/>
                  </a:lnTo>
                  <a:lnTo>
                    <a:pt x="1" y="48221"/>
                  </a:lnTo>
                  <a:lnTo>
                    <a:pt x="1" y="48221"/>
                  </a:lnTo>
                  <a:lnTo>
                    <a:pt x="43" y="49264"/>
                  </a:lnTo>
                  <a:lnTo>
                    <a:pt x="107" y="50328"/>
                  </a:lnTo>
                  <a:lnTo>
                    <a:pt x="171" y="51393"/>
                  </a:lnTo>
                  <a:lnTo>
                    <a:pt x="277" y="52478"/>
                  </a:lnTo>
                  <a:lnTo>
                    <a:pt x="405" y="53543"/>
                  </a:lnTo>
                  <a:lnTo>
                    <a:pt x="575" y="54629"/>
                  </a:lnTo>
                  <a:lnTo>
                    <a:pt x="746" y="55693"/>
                  </a:lnTo>
                  <a:lnTo>
                    <a:pt x="959" y="56779"/>
                  </a:lnTo>
                  <a:lnTo>
                    <a:pt x="959" y="56779"/>
                  </a:lnTo>
                  <a:lnTo>
                    <a:pt x="1193" y="57843"/>
                  </a:lnTo>
                  <a:lnTo>
                    <a:pt x="1448" y="58929"/>
                  </a:lnTo>
                  <a:lnTo>
                    <a:pt x="1725" y="59994"/>
                  </a:lnTo>
                  <a:lnTo>
                    <a:pt x="2044" y="61079"/>
                  </a:lnTo>
                  <a:lnTo>
                    <a:pt x="2385" y="62144"/>
                  </a:lnTo>
                  <a:lnTo>
                    <a:pt x="2768" y="63208"/>
                  </a:lnTo>
                  <a:lnTo>
                    <a:pt x="3151" y="64273"/>
                  </a:lnTo>
                  <a:lnTo>
                    <a:pt x="3577" y="65337"/>
                  </a:lnTo>
                  <a:lnTo>
                    <a:pt x="3577" y="65337"/>
                  </a:lnTo>
                  <a:lnTo>
                    <a:pt x="4003" y="66338"/>
                  </a:lnTo>
                  <a:lnTo>
                    <a:pt x="4450" y="67317"/>
                  </a:lnTo>
                  <a:lnTo>
                    <a:pt x="4918" y="68296"/>
                  </a:lnTo>
                  <a:lnTo>
                    <a:pt x="5429" y="69276"/>
                  </a:lnTo>
                  <a:lnTo>
                    <a:pt x="5940" y="70212"/>
                  </a:lnTo>
                  <a:lnTo>
                    <a:pt x="6473" y="71170"/>
                  </a:lnTo>
                  <a:lnTo>
                    <a:pt x="7047" y="72086"/>
                  </a:lnTo>
                  <a:lnTo>
                    <a:pt x="7622" y="73001"/>
                  </a:lnTo>
                  <a:lnTo>
                    <a:pt x="7622" y="73001"/>
                  </a:lnTo>
                  <a:lnTo>
                    <a:pt x="8303" y="74023"/>
                  </a:lnTo>
                  <a:lnTo>
                    <a:pt x="8303" y="74023"/>
                  </a:lnTo>
                  <a:lnTo>
                    <a:pt x="8878" y="74853"/>
                  </a:lnTo>
                  <a:lnTo>
                    <a:pt x="9496" y="75705"/>
                  </a:lnTo>
                  <a:lnTo>
                    <a:pt x="10134" y="76514"/>
                  </a:lnTo>
                  <a:lnTo>
                    <a:pt x="10773" y="77344"/>
                  </a:lnTo>
                  <a:lnTo>
                    <a:pt x="11454" y="78153"/>
                  </a:lnTo>
                  <a:lnTo>
                    <a:pt x="12157" y="78941"/>
                  </a:lnTo>
                  <a:lnTo>
                    <a:pt x="12881" y="79729"/>
                  </a:lnTo>
                  <a:lnTo>
                    <a:pt x="13626" y="80516"/>
                  </a:lnTo>
                  <a:lnTo>
                    <a:pt x="13626" y="80516"/>
                  </a:lnTo>
                  <a:lnTo>
                    <a:pt x="14371" y="81262"/>
                  </a:lnTo>
                  <a:lnTo>
                    <a:pt x="15159" y="82007"/>
                  </a:lnTo>
                  <a:lnTo>
                    <a:pt x="15946" y="82730"/>
                  </a:lnTo>
                  <a:lnTo>
                    <a:pt x="16777" y="83454"/>
                  </a:lnTo>
                  <a:lnTo>
                    <a:pt x="17607" y="84157"/>
                  </a:lnTo>
                  <a:lnTo>
                    <a:pt x="18480" y="84838"/>
                  </a:lnTo>
                  <a:lnTo>
                    <a:pt x="19353" y="85498"/>
                  </a:lnTo>
                  <a:lnTo>
                    <a:pt x="20268" y="86158"/>
                  </a:lnTo>
                  <a:lnTo>
                    <a:pt x="20268" y="86158"/>
                  </a:lnTo>
                  <a:lnTo>
                    <a:pt x="21183" y="86797"/>
                  </a:lnTo>
                  <a:lnTo>
                    <a:pt x="22120" y="87414"/>
                  </a:lnTo>
                  <a:lnTo>
                    <a:pt x="23078" y="88010"/>
                  </a:lnTo>
                  <a:lnTo>
                    <a:pt x="24057" y="88564"/>
                  </a:lnTo>
                  <a:lnTo>
                    <a:pt x="25058" y="89117"/>
                  </a:lnTo>
                  <a:lnTo>
                    <a:pt x="26080" y="89649"/>
                  </a:lnTo>
                  <a:lnTo>
                    <a:pt x="27102" y="90160"/>
                  </a:lnTo>
                  <a:lnTo>
                    <a:pt x="28145" y="90629"/>
                  </a:lnTo>
                  <a:lnTo>
                    <a:pt x="28145" y="90629"/>
                  </a:lnTo>
                  <a:lnTo>
                    <a:pt x="29167" y="91076"/>
                  </a:lnTo>
                  <a:lnTo>
                    <a:pt x="30189" y="91480"/>
                  </a:lnTo>
                  <a:lnTo>
                    <a:pt x="31232" y="91885"/>
                  </a:lnTo>
                  <a:lnTo>
                    <a:pt x="32296" y="92247"/>
                  </a:lnTo>
                  <a:lnTo>
                    <a:pt x="33361" y="92587"/>
                  </a:lnTo>
                  <a:lnTo>
                    <a:pt x="34425" y="92907"/>
                  </a:lnTo>
                  <a:lnTo>
                    <a:pt x="35490" y="93205"/>
                  </a:lnTo>
                  <a:lnTo>
                    <a:pt x="36576" y="93460"/>
                  </a:lnTo>
                  <a:lnTo>
                    <a:pt x="36576" y="93460"/>
                  </a:lnTo>
                  <a:lnTo>
                    <a:pt x="37576" y="93694"/>
                  </a:lnTo>
                  <a:lnTo>
                    <a:pt x="38577" y="93886"/>
                  </a:lnTo>
                  <a:lnTo>
                    <a:pt x="39599" y="94078"/>
                  </a:lnTo>
                  <a:lnTo>
                    <a:pt x="40642" y="94227"/>
                  </a:lnTo>
                  <a:lnTo>
                    <a:pt x="41664" y="94354"/>
                  </a:lnTo>
                  <a:lnTo>
                    <a:pt x="42728" y="94482"/>
                  </a:lnTo>
                  <a:lnTo>
                    <a:pt x="43771" y="94567"/>
                  </a:lnTo>
                  <a:lnTo>
                    <a:pt x="44836" y="94631"/>
                  </a:lnTo>
                  <a:lnTo>
                    <a:pt x="44836" y="94631"/>
                  </a:lnTo>
                  <a:lnTo>
                    <a:pt x="46092" y="94695"/>
                  </a:lnTo>
                  <a:lnTo>
                    <a:pt x="47348" y="94716"/>
                  </a:lnTo>
                  <a:lnTo>
                    <a:pt x="47348" y="94716"/>
                  </a:lnTo>
                  <a:lnTo>
                    <a:pt x="48114" y="94695"/>
                  </a:lnTo>
                  <a:lnTo>
                    <a:pt x="48902" y="94674"/>
                  </a:lnTo>
                  <a:lnTo>
                    <a:pt x="49668" y="94652"/>
                  </a:lnTo>
                  <a:lnTo>
                    <a:pt x="50456" y="94610"/>
                  </a:lnTo>
                  <a:lnTo>
                    <a:pt x="52032" y="94482"/>
                  </a:lnTo>
                  <a:lnTo>
                    <a:pt x="53607" y="94291"/>
                  </a:lnTo>
                  <a:lnTo>
                    <a:pt x="53607" y="94291"/>
                  </a:lnTo>
                  <a:lnTo>
                    <a:pt x="54671" y="94141"/>
                  </a:lnTo>
                  <a:lnTo>
                    <a:pt x="55736" y="93950"/>
                  </a:lnTo>
                  <a:lnTo>
                    <a:pt x="56800" y="93758"/>
                  </a:lnTo>
                  <a:lnTo>
                    <a:pt x="57865" y="93524"/>
                  </a:lnTo>
                  <a:lnTo>
                    <a:pt x="58908" y="93269"/>
                  </a:lnTo>
                  <a:lnTo>
                    <a:pt x="59951" y="92992"/>
                  </a:lnTo>
                  <a:lnTo>
                    <a:pt x="61016" y="92694"/>
                  </a:lnTo>
                  <a:lnTo>
                    <a:pt x="62037" y="92353"/>
                  </a:lnTo>
                  <a:lnTo>
                    <a:pt x="62037" y="92353"/>
                  </a:lnTo>
                  <a:lnTo>
                    <a:pt x="63017" y="92034"/>
                  </a:lnTo>
                  <a:lnTo>
                    <a:pt x="63996" y="91672"/>
                  </a:lnTo>
                  <a:lnTo>
                    <a:pt x="64975" y="91267"/>
                  </a:lnTo>
                  <a:lnTo>
                    <a:pt x="65976" y="90863"/>
                  </a:lnTo>
                  <a:lnTo>
                    <a:pt x="65976" y="90863"/>
                  </a:lnTo>
                  <a:lnTo>
                    <a:pt x="66977" y="90416"/>
                  </a:lnTo>
                  <a:lnTo>
                    <a:pt x="67956" y="89948"/>
                  </a:lnTo>
                  <a:lnTo>
                    <a:pt x="68978" y="89437"/>
                  </a:lnTo>
                  <a:lnTo>
                    <a:pt x="70000" y="88883"/>
                  </a:lnTo>
                  <a:lnTo>
                    <a:pt x="70000" y="88883"/>
                  </a:lnTo>
                  <a:lnTo>
                    <a:pt x="70936" y="88351"/>
                  </a:lnTo>
                  <a:lnTo>
                    <a:pt x="71852" y="87797"/>
                  </a:lnTo>
                  <a:lnTo>
                    <a:pt x="72767" y="87222"/>
                  </a:lnTo>
                  <a:lnTo>
                    <a:pt x="73683" y="86605"/>
                  </a:lnTo>
                  <a:lnTo>
                    <a:pt x="74577" y="85988"/>
                  </a:lnTo>
                  <a:lnTo>
                    <a:pt x="75471" y="85328"/>
                  </a:lnTo>
                  <a:lnTo>
                    <a:pt x="76365" y="84625"/>
                  </a:lnTo>
                  <a:lnTo>
                    <a:pt x="77238" y="83923"/>
                  </a:lnTo>
                  <a:lnTo>
                    <a:pt x="77238" y="83923"/>
                  </a:lnTo>
                  <a:lnTo>
                    <a:pt x="78047" y="83241"/>
                  </a:lnTo>
                  <a:lnTo>
                    <a:pt x="78835" y="82539"/>
                  </a:lnTo>
                  <a:lnTo>
                    <a:pt x="79601" y="81815"/>
                  </a:lnTo>
                  <a:lnTo>
                    <a:pt x="80367" y="81070"/>
                  </a:lnTo>
                  <a:lnTo>
                    <a:pt x="80367" y="81070"/>
                  </a:lnTo>
                  <a:lnTo>
                    <a:pt x="81070" y="80367"/>
                  </a:lnTo>
                  <a:lnTo>
                    <a:pt x="81751" y="79644"/>
                  </a:lnTo>
                  <a:lnTo>
                    <a:pt x="82433" y="78898"/>
                  </a:lnTo>
                  <a:lnTo>
                    <a:pt x="83114" y="78153"/>
                  </a:lnTo>
                  <a:lnTo>
                    <a:pt x="83114" y="78153"/>
                  </a:lnTo>
                  <a:lnTo>
                    <a:pt x="83752" y="77387"/>
                  </a:lnTo>
                  <a:lnTo>
                    <a:pt x="84412" y="76578"/>
                  </a:lnTo>
                  <a:lnTo>
                    <a:pt x="85072" y="75726"/>
                  </a:lnTo>
                  <a:lnTo>
                    <a:pt x="85754" y="74811"/>
                  </a:lnTo>
                  <a:lnTo>
                    <a:pt x="85754" y="74811"/>
                  </a:lnTo>
                  <a:lnTo>
                    <a:pt x="86371" y="73917"/>
                  </a:lnTo>
                  <a:lnTo>
                    <a:pt x="86988" y="73023"/>
                  </a:lnTo>
                  <a:lnTo>
                    <a:pt x="87585" y="72086"/>
                  </a:lnTo>
                  <a:lnTo>
                    <a:pt x="88159" y="71128"/>
                  </a:lnTo>
                  <a:lnTo>
                    <a:pt x="88159" y="71128"/>
                  </a:lnTo>
                  <a:lnTo>
                    <a:pt x="88692" y="70212"/>
                  </a:lnTo>
                  <a:lnTo>
                    <a:pt x="89203" y="69254"/>
                  </a:lnTo>
                  <a:lnTo>
                    <a:pt x="89692" y="68296"/>
                  </a:lnTo>
                  <a:lnTo>
                    <a:pt x="90161" y="67296"/>
                  </a:lnTo>
                  <a:lnTo>
                    <a:pt x="90629" y="66295"/>
                  </a:lnTo>
                  <a:lnTo>
                    <a:pt x="91055" y="65273"/>
                  </a:lnTo>
                  <a:lnTo>
                    <a:pt x="91459" y="64230"/>
                  </a:lnTo>
                  <a:lnTo>
                    <a:pt x="91864" y="63166"/>
                  </a:lnTo>
                  <a:lnTo>
                    <a:pt x="91864" y="63166"/>
                  </a:lnTo>
                  <a:lnTo>
                    <a:pt x="92204" y="62165"/>
                  </a:lnTo>
                  <a:lnTo>
                    <a:pt x="92545" y="61122"/>
                  </a:lnTo>
                  <a:lnTo>
                    <a:pt x="92843" y="60036"/>
                  </a:lnTo>
                  <a:lnTo>
                    <a:pt x="93162" y="58929"/>
                  </a:lnTo>
                  <a:lnTo>
                    <a:pt x="93162" y="58929"/>
                  </a:lnTo>
                  <a:lnTo>
                    <a:pt x="93396" y="57950"/>
                  </a:lnTo>
                  <a:lnTo>
                    <a:pt x="93609" y="56928"/>
                  </a:lnTo>
                  <a:lnTo>
                    <a:pt x="93822" y="55842"/>
                  </a:lnTo>
                  <a:lnTo>
                    <a:pt x="94014" y="54714"/>
                  </a:lnTo>
                  <a:lnTo>
                    <a:pt x="94014" y="54714"/>
                  </a:lnTo>
                  <a:lnTo>
                    <a:pt x="94163" y="53692"/>
                  </a:lnTo>
                  <a:lnTo>
                    <a:pt x="94312" y="52670"/>
                  </a:lnTo>
                  <a:lnTo>
                    <a:pt x="94418" y="51627"/>
                  </a:lnTo>
                  <a:lnTo>
                    <a:pt x="94504" y="50584"/>
                  </a:lnTo>
                  <a:lnTo>
                    <a:pt x="94546" y="49541"/>
                  </a:lnTo>
                  <a:lnTo>
                    <a:pt x="94589" y="48497"/>
                  </a:lnTo>
                  <a:lnTo>
                    <a:pt x="94610" y="47433"/>
                  </a:lnTo>
                  <a:lnTo>
                    <a:pt x="94610" y="46390"/>
                  </a:lnTo>
                  <a:lnTo>
                    <a:pt x="94610" y="46390"/>
                  </a:lnTo>
                  <a:lnTo>
                    <a:pt x="94567" y="45304"/>
                  </a:lnTo>
                  <a:lnTo>
                    <a:pt x="94504" y="44218"/>
                  </a:lnTo>
                  <a:lnTo>
                    <a:pt x="94418" y="43111"/>
                  </a:lnTo>
                  <a:lnTo>
                    <a:pt x="94312" y="42004"/>
                  </a:lnTo>
                  <a:lnTo>
                    <a:pt x="94163" y="40918"/>
                  </a:lnTo>
                  <a:lnTo>
                    <a:pt x="94014" y="39811"/>
                  </a:lnTo>
                  <a:lnTo>
                    <a:pt x="93822" y="38704"/>
                  </a:lnTo>
                  <a:lnTo>
                    <a:pt x="93609" y="37597"/>
                  </a:lnTo>
                  <a:lnTo>
                    <a:pt x="93609" y="37597"/>
                  </a:lnTo>
                  <a:lnTo>
                    <a:pt x="93354" y="36490"/>
                  </a:lnTo>
                  <a:lnTo>
                    <a:pt x="93098" y="35404"/>
                  </a:lnTo>
                  <a:lnTo>
                    <a:pt x="92800" y="34319"/>
                  </a:lnTo>
                  <a:lnTo>
                    <a:pt x="92481" y="33254"/>
                  </a:lnTo>
                  <a:lnTo>
                    <a:pt x="92140" y="32190"/>
                  </a:lnTo>
                  <a:lnTo>
                    <a:pt x="91757" y="31147"/>
                  </a:lnTo>
                  <a:lnTo>
                    <a:pt x="91374" y="30103"/>
                  </a:lnTo>
                  <a:lnTo>
                    <a:pt x="90948" y="29082"/>
                  </a:lnTo>
                  <a:lnTo>
                    <a:pt x="90948" y="29082"/>
                  </a:lnTo>
                  <a:lnTo>
                    <a:pt x="90565" y="28187"/>
                  </a:lnTo>
                  <a:lnTo>
                    <a:pt x="90161" y="27293"/>
                  </a:lnTo>
                  <a:lnTo>
                    <a:pt x="89735" y="26420"/>
                  </a:lnTo>
                  <a:lnTo>
                    <a:pt x="89288" y="25526"/>
                  </a:lnTo>
                  <a:lnTo>
                    <a:pt x="89288" y="25526"/>
                  </a:lnTo>
                  <a:lnTo>
                    <a:pt x="89245" y="25441"/>
                  </a:lnTo>
                  <a:lnTo>
                    <a:pt x="89203" y="25399"/>
                  </a:lnTo>
                  <a:lnTo>
                    <a:pt x="89203" y="25399"/>
                  </a:lnTo>
                  <a:lnTo>
                    <a:pt x="88670" y="24398"/>
                  </a:lnTo>
                  <a:lnTo>
                    <a:pt x="88117" y="23419"/>
                  </a:lnTo>
                  <a:lnTo>
                    <a:pt x="87542" y="22461"/>
                  </a:lnTo>
                  <a:lnTo>
                    <a:pt x="86946" y="21503"/>
                  </a:lnTo>
                  <a:lnTo>
                    <a:pt x="86946" y="21503"/>
                  </a:lnTo>
                  <a:lnTo>
                    <a:pt x="86328" y="20608"/>
                  </a:lnTo>
                  <a:lnTo>
                    <a:pt x="85711" y="19714"/>
                  </a:lnTo>
                  <a:lnTo>
                    <a:pt x="85072" y="18820"/>
                  </a:lnTo>
                  <a:lnTo>
                    <a:pt x="84391" y="17969"/>
                  </a:lnTo>
                  <a:lnTo>
                    <a:pt x="83710" y="17117"/>
                  </a:lnTo>
                  <a:lnTo>
                    <a:pt x="83007" y="16265"/>
                  </a:lnTo>
                  <a:lnTo>
                    <a:pt x="82284" y="15456"/>
                  </a:lnTo>
                  <a:lnTo>
                    <a:pt x="81517" y="14647"/>
                  </a:lnTo>
                  <a:lnTo>
                    <a:pt x="81517" y="14647"/>
                  </a:lnTo>
                  <a:lnTo>
                    <a:pt x="80793" y="13902"/>
                  </a:lnTo>
                  <a:lnTo>
                    <a:pt x="80048" y="13157"/>
                  </a:lnTo>
                  <a:lnTo>
                    <a:pt x="79260" y="12433"/>
                  </a:lnTo>
                  <a:lnTo>
                    <a:pt x="78473" y="11731"/>
                  </a:lnTo>
                  <a:lnTo>
                    <a:pt x="77664" y="11028"/>
                  </a:lnTo>
                  <a:lnTo>
                    <a:pt x="76812" y="10347"/>
                  </a:lnTo>
                  <a:lnTo>
                    <a:pt x="75961" y="9666"/>
                  </a:lnTo>
                  <a:lnTo>
                    <a:pt x="75109" y="9027"/>
                  </a:lnTo>
                  <a:lnTo>
                    <a:pt x="75109" y="9027"/>
                  </a:lnTo>
                  <a:lnTo>
                    <a:pt x="74257" y="8410"/>
                  </a:lnTo>
                  <a:lnTo>
                    <a:pt x="73385" y="7835"/>
                  </a:lnTo>
                  <a:lnTo>
                    <a:pt x="72512" y="7260"/>
                  </a:lnTo>
                  <a:lnTo>
                    <a:pt x="71618" y="6707"/>
                  </a:lnTo>
                  <a:lnTo>
                    <a:pt x="70702" y="6174"/>
                  </a:lnTo>
                  <a:lnTo>
                    <a:pt x="69787" y="5663"/>
                  </a:lnTo>
                  <a:lnTo>
                    <a:pt x="68871" y="5174"/>
                  </a:lnTo>
                  <a:lnTo>
                    <a:pt x="67935" y="4705"/>
                  </a:lnTo>
                  <a:lnTo>
                    <a:pt x="67935" y="4705"/>
                  </a:lnTo>
                  <a:lnTo>
                    <a:pt x="66998" y="4258"/>
                  </a:lnTo>
                  <a:lnTo>
                    <a:pt x="66019" y="3833"/>
                  </a:lnTo>
                  <a:lnTo>
                    <a:pt x="65018" y="3407"/>
                  </a:lnTo>
                  <a:lnTo>
                    <a:pt x="63975" y="3002"/>
                  </a:lnTo>
                  <a:lnTo>
                    <a:pt x="63975" y="3002"/>
                  </a:lnTo>
                  <a:lnTo>
                    <a:pt x="62974" y="2640"/>
                  </a:lnTo>
                  <a:lnTo>
                    <a:pt x="61952" y="2300"/>
                  </a:lnTo>
                  <a:lnTo>
                    <a:pt x="60867" y="1959"/>
                  </a:lnTo>
                  <a:lnTo>
                    <a:pt x="59760" y="1640"/>
                  </a:lnTo>
                  <a:lnTo>
                    <a:pt x="59760" y="1640"/>
                  </a:lnTo>
                  <a:lnTo>
                    <a:pt x="58738" y="1384"/>
                  </a:lnTo>
                  <a:lnTo>
                    <a:pt x="57694" y="1129"/>
                  </a:lnTo>
                  <a:lnTo>
                    <a:pt x="56651" y="916"/>
                  </a:lnTo>
                  <a:lnTo>
                    <a:pt x="55587" y="703"/>
                  </a:lnTo>
                  <a:lnTo>
                    <a:pt x="54501" y="533"/>
                  </a:lnTo>
                  <a:lnTo>
                    <a:pt x="53437" y="384"/>
                  </a:lnTo>
                  <a:lnTo>
                    <a:pt x="52330" y="256"/>
                  </a:lnTo>
                  <a:lnTo>
                    <a:pt x="51244" y="149"/>
                  </a:lnTo>
                  <a:lnTo>
                    <a:pt x="51244" y="149"/>
                  </a:lnTo>
                  <a:lnTo>
                    <a:pt x="50307" y="86"/>
                  </a:lnTo>
                  <a:lnTo>
                    <a:pt x="49349" y="43"/>
                  </a:lnTo>
                  <a:lnTo>
                    <a:pt x="48391" y="0"/>
                  </a:lnTo>
                  <a:lnTo>
                    <a:pt x="47433" y="0"/>
                  </a:lnTo>
                  <a:lnTo>
                    <a:pt x="47433" y="0"/>
                  </a:lnTo>
                  <a:lnTo>
                    <a:pt x="46241" y="22"/>
                  </a:lnTo>
                  <a:lnTo>
                    <a:pt x="45049" y="64"/>
                  </a:lnTo>
                  <a:lnTo>
                    <a:pt x="43835" y="128"/>
                  </a:lnTo>
                  <a:lnTo>
                    <a:pt x="42622" y="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5"/>
            <p:cNvSpPr/>
            <p:nvPr/>
          </p:nvSpPr>
          <p:spPr>
            <a:xfrm>
              <a:off x="4588671" y="2994744"/>
              <a:ext cx="864709" cy="863726"/>
            </a:xfrm>
            <a:custGeom>
              <a:avLst/>
              <a:gdLst/>
              <a:ahLst/>
              <a:cxnLst/>
              <a:rect l="l" t="t" r="r" b="b"/>
              <a:pathLst>
                <a:path w="93205" h="93099" fill="none" extrusionOk="0">
                  <a:moveTo>
                    <a:pt x="916" y="37406"/>
                  </a:moveTo>
                  <a:lnTo>
                    <a:pt x="916" y="37406"/>
                  </a:lnTo>
                  <a:lnTo>
                    <a:pt x="1065" y="36725"/>
                  </a:lnTo>
                  <a:lnTo>
                    <a:pt x="1214" y="36001"/>
                  </a:lnTo>
                  <a:lnTo>
                    <a:pt x="1619" y="34447"/>
                  </a:lnTo>
                  <a:lnTo>
                    <a:pt x="1619" y="34447"/>
                  </a:lnTo>
                  <a:lnTo>
                    <a:pt x="1810" y="33723"/>
                  </a:lnTo>
                  <a:lnTo>
                    <a:pt x="2023" y="32999"/>
                  </a:lnTo>
                  <a:lnTo>
                    <a:pt x="2257" y="32275"/>
                  </a:lnTo>
                  <a:lnTo>
                    <a:pt x="2513" y="31551"/>
                  </a:lnTo>
                  <a:lnTo>
                    <a:pt x="3045" y="30082"/>
                  </a:lnTo>
                  <a:lnTo>
                    <a:pt x="3620" y="28613"/>
                  </a:lnTo>
                  <a:lnTo>
                    <a:pt x="3641" y="28550"/>
                  </a:lnTo>
                  <a:lnTo>
                    <a:pt x="3641" y="28550"/>
                  </a:lnTo>
                  <a:lnTo>
                    <a:pt x="4258" y="27187"/>
                  </a:lnTo>
                  <a:lnTo>
                    <a:pt x="4897" y="25867"/>
                  </a:lnTo>
                  <a:lnTo>
                    <a:pt x="5557" y="24590"/>
                  </a:lnTo>
                  <a:lnTo>
                    <a:pt x="6238" y="23334"/>
                  </a:lnTo>
                  <a:lnTo>
                    <a:pt x="6238" y="23334"/>
                  </a:lnTo>
                  <a:lnTo>
                    <a:pt x="6622" y="22695"/>
                  </a:lnTo>
                  <a:lnTo>
                    <a:pt x="7026" y="22035"/>
                  </a:lnTo>
                  <a:lnTo>
                    <a:pt x="7856" y="20758"/>
                  </a:lnTo>
                  <a:lnTo>
                    <a:pt x="8729" y="19480"/>
                  </a:lnTo>
                  <a:lnTo>
                    <a:pt x="9666" y="18224"/>
                  </a:lnTo>
                  <a:lnTo>
                    <a:pt x="9666" y="18224"/>
                  </a:lnTo>
                  <a:lnTo>
                    <a:pt x="10581" y="17075"/>
                  </a:lnTo>
                  <a:lnTo>
                    <a:pt x="11518" y="15968"/>
                  </a:lnTo>
                  <a:lnTo>
                    <a:pt x="12519" y="14882"/>
                  </a:lnTo>
                  <a:lnTo>
                    <a:pt x="13519" y="13817"/>
                  </a:lnTo>
                  <a:lnTo>
                    <a:pt x="13519" y="13817"/>
                  </a:lnTo>
                  <a:lnTo>
                    <a:pt x="14073" y="13264"/>
                  </a:lnTo>
                  <a:lnTo>
                    <a:pt x="14605" y="12732"/>
                  </a:lnTo>
                  <a:lnTo>
                    <a:pt x="15755" y="11710"/>
                  </a:lnTo>
                  <a:lnTo>
                    <a:pt x="16926" y="10688"/>
                  </a:lnTo>
                  <a:lnTo>
                    <a:pt x="18139" y="9730"/>
                  </a:lnTo>
                  <a:lnTo>
                    <a:pt x="18139" y="9730"/>
                  </a:lnTo>
                  <a:lnTo>
                    <a:pt x="19353" y="8814"/>
                  </a:lnTo>
                  <a:lnTo>
                    <a:pt x="20587" y="7963"/>
                  </a:lnTo>
                  <a:lnTo>
                    <a:pt x="20587" y="7963"/>
                  </a:lnTo>
                  <a:lnTo>
                    <a:pt x="21162" y="7558"/>
                  </a:lnTo>
                  <a:lnTo>
                    <a:pt x="21801" y="7154"/>
                  </a:lnTo>
                  <a:lnTo>
                    <a:pt x="23185" y="6324"/>
                  </a:lnTo>
                  <a:lnTo>
                    <a:pt x="23185" y="6324"/>
                  </a:lnTo>
                  <a:lnTo>
                    <a:pt x="23823" y="5962"/>
                  </a:lnTo>
                  <a:lnTo>
                    <a:pt x="24483" y="5600"/>
                  </a:lnTo>
                  <a:lnTo>
                    <a:pt x="25824" y="4897"/>
                  </a:lnTo>
                  <a:lnTo>
                    <a:pt x="27251" y="4216"/>
                  </a:lnTo>
                  <a:lnTo>
                    <a:pt x="28720" y="3556"/>
                  </a:lnTo>
                  <a:lnTo>
                    <a:pt x="28720" y="3556"/>
                  </a:lnTo>
                  <a:lnTo>
                    <a:pt x="30104" y="3003"/>
                  </a:lnTo>
                  <a:lnTo>
                    <a:pt x="31509" y="2513"/>
                  </a:lnTo>
                  <a:lnTo>
                    <a:pt x="32914" y="2045"/>
                  </a:lnTo>
                  <a:lnTo>
                    <a:pt x="34340" y="1640"/>
                  </a:lnTo>
                  <a:lnTo>
                    <a:pt x="34340" y="1640"/>
                  </a:lnTo>
                  <a:lnTo>
                    <a:pt x="35767" y="1257"/>
                  </a:lnTo>
                  <a:lnTo>
                    <a:pt x="37214" y="937"/>
                  </a:lnTo>
                  <a:lnTo>
                    <a:pt x="38683" y="661"/>
                  </a:lnTo>
                  <a:lnTo>
                    <a:pt x="40152" y="448"/>
                  </a:lnTo>
                  <a:lnTo>
                    <a:pt x="40152" y="448"/>
                  </a:lnTo>
                  <a:lnTo>
                    <a:pt x="40982" y="341"/>
                  </a:lnTo>
                  <a:lnTo>
                    <a:pt x="41791" y="256"/>
                  </a:lnTo>
                  <a:lnTo>
                    <a:pt x="42600" y="171"/>
                  </a:lnTo>
                  <a:lnTo>
                    <a:pt x="43409" y="107"/>
                  </a:lnTo>
                  <a:lnTo>
                    <a:pt x="43409" y="107"/>
                  </a:lnTo>
                  <a:lnTo>
                    <a:pt x="44112" y="65"/>
                  </a:lnTo>
                  <a:lnTo>
                    <a:pt x="44857" y="43"/>
                  </a:lnTo>
                  <a:lnTo>
                    <a:pt x="46475" y="1"/>
                  </a:lnTo>
                  <a:lnTo>
                    <a:pt x="46603" y="1"/>
                  </a:lnTo>
                  <a:lnTo>
                    <a:pt x="46603" y="1"/>
                  </a:lnTo>
                  <a:lnTo>
                    <a:pt x="47987" y="22"/>
                  </a:lnTo>
                  <a:lnTo>
                    <a:pt x="49562" y="107"/>
                  </a:lnTo>
                  <a:lnTo>
                    <a:pt x="49562" y="107"/>
                  </a:lnTo>
                  <a:lnTo>
                    <a:pt x="50328" y="150"/>
                  </a:lnTo>
                  <a:lnTo>
                    <a:pt x="51095" y="235"/>
                  </a:lnTo>
                  <a:lnTo>
                    <a:pt x="52713" y="427"/>
                  </a:lnTo>
                  <a:lnTo>
                    <a:pt x="52713" y="427"/>
                  </a:lnTo>
                  <a:lnTo>
                    <a:pt x="54224" y="639"/>
                  </a:lnTo>
                  <a:lnTo>
                    <a:pt x="55715" y="916"/>
                  </a:lnTo>
                  <a:lnTo>
                    <a:pt x="57205" y="1236"/>
                  </a:lnTo>
                  <a:lnTo>
                    <a:pt x="58674" y="1619"/>
                  </a:lnTo>
                  <a:lnTo>
                    <a:pt x="58674" y="1619"/>
                  </a:lnTo>
                  <a:lnTo>
                    <a:pt x="59398" y="1810"/>
                  </a:lnTo>
                  <a:lnTo>
                    <a:pt x="60143" y="2023"/>
                  </a:lnTo>
                  <a:lnTo>
                    <a:pt x="60867" y="2257"/>
                  </a:lnTo>
                  <a:lnTo>
                    <a:pt x="61612" y="2492"/>
                  </a:lnTo>
                  <a:lnTo>
                    <a:pt x="62357" y="2768"/>
                  </a:lnTo>
                  <a:lnTo>
                    <a:pt x="63102" y="3045"/>
                  </a:lnTo>
                  <a:lnTo>
                    <a:pt x="64592" y="3620"/>
                  </a:lnTo>
                  <a:lnTo>
                    <a:pt x="64656" y="3663"/>
                  </a:lnTo>
                  <a:lnTo>
                    <a:pt x="64656" y="3663"/>
                  </a:lnTo>
                  <a:lnTo>
                    <a:pt x="66061" y="4280"/>
                  </a:lnTo>
                  <a:lnTo>
                    <a:pt x="67424" y="4940"/>
                  </a:lnTo>
                  <a:lnTo>
                    <a:pt x="68765" y="5642"/>
                  </a:lnTo>
                  <a:lnTo>
                    <a:pt x="70063" y="6366"/>
                  </a:lnTo>
                  <a:lnTo>
                    <a:pt x="70063" y="6366"/>
                  </a:lnTo>
                  <a:lnTo>
                    <a:pt x="70702" y="6749"/>
                  </a:lnTo>
                  <a:lnTo>
                    <a:pt x="71341" y="7133"/>
                  </a:lnTo>
                  <a:lnTo>
                    <a:pt x="72618" y="7963"/>
                  </a:lnTo>
                  <a:lnTo>
                    <a:pt x="73874" y="8857"/>
                  </a:lnTo>
                  <a:lnTo>
                    <a:pt x="75130" y="9773"/>
                  </a:lnTo>
                  <a:lnTo>
                    <a:pt x="75130" y="9773"/>
                  </a:lnTo>
                  <a:lnTo>
                    <a:pt x="76195" y="10645"/>
                  </a:lnTo>
                  <a:lnTo>
                    <a:pt x="77281" y="11561"/>
                  </a:lnTo>
                  <a:lnTo>
                    <a:pt x="77281" y="11561"/>
                  </a:lnTo>
                  <a:lnTo>
                    <a:pt x="78324" y="12498"/>
                  </a:lnTo>
                  <a:lnTo>
                    <a:pt x="79388" y="13519"/>
                  </a:lnTo>
                  <a:lnTo>
                    <a:pt x="79388" y="13519"/>
                  </a:lnTo>
                  <a:lnTo>
                    <a:pt x="80261" y="14414"/>
                  </a:lnTo>
                  <a:lnTo>
                    <a:pt x="81134" y="15329"/>
                  </a:lnTo>
                  <a:lnTo>
                    <a:pt x="81964" y="16266"/>
                  </a:lnTo>
                  <a:lnTo>
                    <a:pt x="82752" y="17245"/>
                  </a:lnTo>
                  <a:lnTo>
                    <a:pt x="82752" y="17245"/>
                  </a:lnTo>
                  <a:lnTo>
                    <a:pt x="83518" y="18203"/>
                  </a:lnTo>
                  <a:lnTo>
                    <a:pt x="83518" y="18182"/>
                  </a:lnTo>
                  <a:lnTo>
                    <a:pt x="83518" y="18160"/>
                  </a:lnTo>
                  <a:lnTo>
                    <a:pt x="83518" y="18160"/>
                  </a:lnTo>
                  <a:lnTo>
                    <a:pt x="83518" y="18160"/>
                  </a:lnTo>
                  <a:lnTo>
                    <a:pt x="83518" y="18160"/>
                  </a:lnTo>
                  <a:lnTo>
                    <a:pt x="84434" y="19417"/>
                  </a:lnTo>
                  <a:lnTo>
                    <a:pt x="85200" y="20502"/>
                  </a:lnTo>
                  <a:lnTo>
                    <a:pt x="85200" y="20502"/>
                  </a:lnTo>
                  <a:lnTo>
                    <a:pt x="85967" y="21652"/>
                  </a:lnTo>
                  <a:lnTo>
                    <a:pt x="86754" y="22951"/>
                  </a:lnTo>
                  <a:lnTo>
                    <a:pt x="86754" y="22951"/>
                  </a:lnTo>
                  <a:lnTo>
                    <a:pt x="87116" y="23568"/>
                  </a:lnTo>
                  <a:lnTo>
                    <a:pt x="87478" y="24185"/>
                  </a:lnTo>
                  <a:lnTo>
                    <a:pt x="87478" y="24185"/>
                  </a:lnTo>
                  <a:lnTo>
                    <a:pt x="88010" y="25207"/>
                  </a:lnTo>
                  <a:lnTo>
                    <a:pt x="88543" y="26250"/>
                  </a:lnTo>
                  <a:lnTo>
                    <a:pt x="89032" y="27315"/>
                  </a:lnTo>
                  <a:lnTo>
                    <a:pt x="89501" y="28401"/>
                  </a:lnTo>
                  <a:lnTo>
                    <a:pt x="89501" y="28401"/>
                  </a:lnTo>
                  <a:lnTo>
                    <a:pt x="90097" y="29870"/>
                  </a:lnTo>
                  <a:lnTo>
                    <a:pt x="90629" y="31296"/>
                  </a:lnTo>
                  <a:lnTo>
                    <a:pt x="90629" y="31296"/>
                  </a:lnTo>
                  <a:lnTo>
                    <a:pt x="90863" y="31977"/>
                  </a:lnTo>
                  <a:lnTo>
                    <a:pt x="91076" y="32680"/>
                  </a:lnTo>
                  <a:lnTo>
                    <a:pt x="91310" y="33425"/>
                  </a:lnTo>
                  <a:lnTo>
                    <a:pt x="91523" y="34213"/>
                  </a:lnTo>
                  <a:lnTo>
                    <a:pt x="91523" y="34213"/>
                  </a:lnTo>
                  <a:lnTo>
                    <a:pt x="91736" y="34936"/>
                  </a:lnTo>
                  <a:lnTo>
                    <a:pt x="91906" y="35703"/>
                  </a:lnTo>
                  <a:lnTo>
                    <a:pt x="92098" y="36448"/>
                  </a:lnTo>
                  <a:lnTo>
                    <a:pt x="92247" y="37214"/>
                  </a:lnTo>
                  <a:lnTo>
                    <a:pt x="92396" y="37981"/>
                  </a:lnTo>
                  <a:lnTo>
                    <a:pt x="92545" y="38768"/>
                  </a:lnTo>
                  <a:lnTo>
                    <a:pt x="92673" y="39556"/>
                  </a:lnTo>
                  <a:lnTo>
                    <a:pt x="92779" y="40344"/>
                  </a:lnTo>
                  <a:lnTo>
                    <a:pt x="92779" y="40344"/>
                  </a:lnTo>
                  <a:lnTo>
                    <a:pt x="92886" y="41110"/>
                  </a:lnTo>
                  <a:lnTo>
                    <a:pt x="92971" y="41877"/>
                  </a:lnTo>
                  <a:lnTo>
                    <a:pt x="93035" y="42664"/>
                  </a:lnTo>
                  <a:lnTo>
                    <a:pt x="93098" y="43452"/>
                  </a:lnTo>
                  <a:lnTo>
                    <a:pt x="93141" y="44261"/>
                  </a:lnTo>
                  <a:lnTo>
                    <a:pt x="93162" y="45049"/>
                  </a:lnTo>
                  <a:lnTo>
                    <a:pt x="93205" y="46667"/>
                  </a:lnTo>
                  <a:lnTo>
                    <a:pt x="93205" y="46667"/>
                  </a:lnTo>
                  <a:lnTo>
                    <a:pt x="93184" y="47944"/>
                  </a:lnTo>
                  <a:lnTo>
                    <a:pt x="93120" y="49243"/>
                  </a:lnTo>
                  <a:lnTo>
                    <a:pt x="93035" y="50541"/>
                  </a:lnTo>
                  <a:lnTo>
                    <a:pt x="92907" y="51840"/>
                  </a:lnTo>
                  <a:lnTo>
                    <a:pt x="92907" y="51840"/>
                  </a:lnTo>
                  <a:lnTo>
                    <a:pt x="92758" y="53054"/>
                  </a:lnTo>
                  <a:lnTo>
                    <a:pt x="92758" y="53032"/>
                  </a:lnTo>
                  <a:lnTo>
                    <a:pt x="92779" y="52968"/>
                  </a:lnTo>
                  <a:lnTo>
                    <a:pt x="92779" y="52968"/>
                  </a:lnTo>
                  <a:lnTo>
                    <a:pt x="92779" y="53011"/>
                  </a:lnTo>
                  <a:lnTo>
                    <a:pt x="92800" y="52968"/>
                  </a:lnTo>
                  <a:lnTo>
                    <a:pt x="92800" y="52968"/>
                  </a:lnTo>
                  <a:lnTo>
                    <a:pt x="92545" y="54437"/>
                  </a:lnTo>
                  <a:lnTo>
                    <a:pt x="92268" y="55906"/>
                  </a:lnTo>
                  <a:lnTo>
                    <a:pt x="91949" y="57354"/>
                  </a:lnTo>
                  <a:lnTo>
                    <a:pt x="91587" y="58802"/>
                  </a:lnTo>
                  <a:lnTo>
                    <a:pt x="91587" y="58802"/>
                  </a:lnTo>
                  <a:lnTo>
                    <a:pt x="91417" y="59462"/>
                  </a:lnTo>
                  <a:lnTo>
                    <a:pt x="91204" y="60143"/>
                  </a:lnTo>
                  <a:lnTo>
                    <a:pt x="90735" y="61633"/>
                  </a:lnTo>
                  <a:lnTo>
                    <a:pt x="90735" y="61633"/>
                  </a:lnTo>
                  <a:lnTo>
                    <a:pt x="90310" y="62804"/>
                  </a:lnTo>
                  <a:lnTo>
                    <a:pt x="89862" y="63954"/>
                  </a:lnTo>
                  <a:lnTo>
                    <a:pt x="89862" y="63954"/>
                  </a:lnTo>
                  <a:lnTo>
                    <a:pt x="89628" y="64528"/>
                  </a:lnTo>
                  <a:lnTo>
                    <a:pt x="89650" y="64507"/>
                  </a:lnTo>
                  <a:lnTo>
                    <a:pt x="89671" y="64486"/>
                  </a:lnTo>
                  <a:lnTo>
                    <a:pt x="89650" y="64507"/>
                  </a:lnTo>
                  <a:lnTo>
                    <a:pt x="89671" y="64486"/>
                  </a:lnTo>
                  <a:lnTo>
                    <a:pt x="89671" y="64486"/>
                  </a:lnTo>
                  <a:lnTo>
                    <a:pt x="89032" y="65912"/>
                  </a:lnTo>
                  <a:lnTo>
                    <a:pt x="88372" y="67296"/>
                  </a:lnTo>
                  <a:lnTo>
                    <a:pt x="87648" y="68680"/>
                  </a:lnTo>
                  <a:lnTo>
                    <a:pt x="86903" y="70000"/>
                  </a:lnTo>
                  <a:lnTo>
                    <a:pt x="86116" y="71320"/>
                  </a:lnTo>
                  <a:lnTo>
                    <a:pt x="85285" y="72597"/>
                  </a:lnTo>
                  <a:lnTo>
                    <a:pt x="84434" y="73853"/>
                  </a:lnTo>
                  <a:lnTo>
                    <a:pt x="83540" y="75067"/>
                  </a:lnTo>
                  <a:lnTo>
                    <a:pt x="83540" y="75067"/>
                  </a:lnTo>
                  <a:lnTo>
                    <a:pt x="82645" y="76174"/>
                  </a:lnTo>
                  <a:lnTo>
                    <a:pt x="81687" y="77302"/>
                  </a:lnTo>
                  <a:lnTo>
                    <a:pt x="81687" y="77302"/>
                  </a:lnTo>
                  <a:lnTo>
                    <a:pt x="81198" y="77856"/>
                  </a:lnTo>
                  <a:lnTo>
                    <a:pt x="80687" y="78430"/>
                  </a:lnTo>
                  <a:lnTo>
                    <a:pt x="79495" y="79665"/>
                  </a:lnTo>
                  <a:lnTo>
                    <a:pt x="79495" y="79665"/>
                  </a:lnTo>
                  <a:lnTo>
                    <a:pt x="79154" y="79984"/>
                  </a:lnTo>
                  <a:lnTo>
                    <a:pt x="79154" y="79984"/>
                  </a:lnTo>
                  <a:lnTo>
                    <a:pt x="78260" y="80815"/>
                  </a:lnTo>
                  <a:lnTo>
                    <a:pt x="77323" y="81645"/>
                  </a:lnTo>
                  <a:lnTo>
                    <a:pt x="76365" y="82454"/>
                  </a:lnTo>
                  <a:lnTo>
                    <a:pt x="75343" y="83263"/>
                  </a:lnTo>
                  <a:lnTo>
                    <a:pt x="75343" y="83263"/>
                  </a:lnTo>
                  <a:lnTo>
                    <a:pt x="74108" y="84178"/>
                  </a:lnTo>
                  <a:lnTo>
                    <a:pt x="72852" y="85051"/>
                  </a:lnTo>
                  <a:lnTo>
                    <a:pt x="71554" y="85882"/>
                  </a:lnTo>
                  <a:lnTo>
                    <a:pt x="70255" y="86691"/>
                  </a:lnTo>
                  <a:lnTo>
                    <a:pt x="68914" y="87436"/>
                  </a:lnTo>
                  <a:lnTo>
                    <a:pt x="67551" y="88138"/>
                  </a:lnTo>
                  <a:lnTo>
                    <a:pt x="66189" y="88798"/>
                  </a:lnTo>
                  <a:lnTo>
                    <a:pt x="64784" y="89416"/>
                  </a:lnTo>
                  <a:lnTo>
                    <a:pt x="64784" y="89416"/>
                  </a:lnTo>
                  <a:lnTo>
                    <a:pt x="63421" y="89969"/>
                  </a:lnTo>
                  <a:lnTo>
                    <a:pt x="62016" y="90480"/>
                  </a:lnTo>
                  <a:lnTo>
                    <a:pt x="62016" y="90480"/>
                  </a:lnTo>
                  <a:lnTo>
                    <a:pt x="61314" y="90736"/>
                  </a:lnTo>
                  <a:lnTo>
                    <a:pt x="60547" y="90970"/>
                  </a:lnTo>
                  <a:lnTo>
                    <a:pt x="59781" y="91204"/>
                  </a:lnTo>
                  <a:lnTo>
                    <a:pt x="58950" y="91438"/>
                  </a:lnTo>
                  <a:lnTo>
                    <a:pt x="58950" y="91438"/>
                  </a:lnTo>
                  <a:lnTo>
                    <a:pt x="58227" y="91630"/>
                  </a:lnTo>
                  <a:lnTo>
                    <a:pt x="57503" y="91821"/>
                  </a:lnTo>
                  <a:lnTo>
                    <a:pt x="55991" y="92141"/>
                  </a:lnTo>
                  <a:lnTo>
                    <a:pt x="54458" y="92439"/>
                  </a:lnTo>
                  <a:lnTo>
                    <a:pt x="52904" y="92694"/>
                  </a:lnTo>
                  <a:lnTo>
                    <a:pt x="52904" y="92694"/>
                  </a:lnTo>
                  <a:lnTo>
                    <a:pt x="51308" y="92864"/>
                  </a:lnTo>
                  <a:lnTo>
                    <a:pt x="49732" y="92992"/>
                  </a:lnTo>
                  <a:lnTo>
                    <a:pt x="48157" y="93077"/>
                  </a:lnTo>
                  <a:lnTo>
                    <a:pt x="46624" y="93099"/>
                  </a:lnTo>
                  <a:lnTo>
                    <a:pt x="46454" y="93099"/>
                  </a:lnTo>
                  <a:lnTo>
                    <a:pt x="46454" y="93099"/>
                  </a:lnTo>
                  <a:lnTo>
                    <a:pt x="44942" y="93077"/>
                  </a:lnTo>
                  <a:lnTo>
                    <a:pt x="43431" y="92992"/>
                  </a:lnTo>
                  <a:lnTo>
                    <a:pt x="41898" y="92864"/>
                  </a:lnTo>
                  <a:lnTo>
                    <a:pt x="40344" y="92694"/>
                  </a:lnTo>
                  <a:lnTo>
                    <a:pt x="40344" y="92694"/>
                  </a:lnTo>
                  <a:lnTo>
                    <a:pt x="38960" y="92481"/>
                  </a:lnTo>
                  <a:lnTo>
                    <a:pt x="37640" y="92247"/>
                  </a:lnTo>
                  <a:lnTo>
                    <a:pt x="37640" y="92247"/>
                  </a:lnTo>
                  <a:lnTo>
                    <a:pt x="36916" y="92098"/>
                  </a:lnTo>
                  <a:lnTo>
                    <a:pt x="36150" y="91928"/>
                  </a:lnTo>
                  <a:lnTo>
                    <a:pt x="34532" y="91544"/>
                  </a:lnTo>
                  <a:lnTo>
                    <a:pt x="34532" y="91544"/>
                  </a:lnTo>
                  <a:lnTo>
                    <a:pt x="33787" y="91332"/>
                  </a:lnTo>
                  <a:lnTo>
                    <a:pt x="33020" y="91119"/>
                  </a:lnTo>
                  <a:lnTo>
                    <a:pt x="32275" y="90885"/>
                  </a:lnTo>
                  <a:lnTo>
                    <a:pt x="31509" y="90629"/>
                  </a:lnTo>
                  <a:lnTo>
                    <a:pt x="30742" y="90352"/>
                  </a:lnTo>
                  <a:lnTo>
                    <a:pt x="29997" y="90076"/>
                  </a:lnTo>
                  <a:lnTo>
                    <a:pt x="29231" y="89777"/>
                  </a:lnTo>
                  <a:lnTo>
                    <a:pt x="28464" y="89458"/>
                  </a:lnTo>
                  <a:lnTo>
                    <a:pt x="28464" y="89458"/>
                  </a:lnTo>
                  <a:lnTo>
                    <a:pt x="27059" y="88841"/>
                  </a:lnTo>
                  <a:lnTo>
                    <a:pt x="25675" y="88181"/>
                  </a:lnTo>
                  <a:lnTo>
                    <a:pt x="24334" y="87457"/>
                  </a:lnTo>
                  <a:lnTo>
                    <a:pt x="22993" y="86712"/>
                  </a:lnTo>
                  <a:lnTo>
                    <a:pt x="22993" y="86712"/>
                  </a:lnTo>
                  <a:lnTo>
                    <a:pt x="21737" y="85945"/>
                  </a:lnTo>
                  <a:lnTo>
                    <a:pt x="20481" y="85136"/>
                  </a:lnTo>
                  <a:lnTo>
                    <a:pt x="19225" y="84264"/>
                  </a:lnTo>
                  <a:lnTo>
                    <a:pt x="18011" y="83348"/>
                  </a:lnTo>
                  <a:lnTo>
                    <a:pt x="18011" y="83348"/>
                  </a:lnTo>
                  <a:lnTo>
                    <a:pt x="16862" y="82433"/>
                  </a:lnTo>
                  <a:lnTo>
                    <a:pt x="15733" y="81453"/>
                  </a:lnTo>
                  <a:lnTo>
                    <a:pt x="14605" y="80453"/>
                  </a:lnTo>
                  <a:lnTo>
                    <a:pt x="13519" y="79388"/>
                  </a:lnTo>
                  <a:lnTo>
                    <a:pt x="13519" y="79388"/>
                  </a:lnTo>
                  <a:lnTo>
                    <a:pt x="12540" y="78388"/>
                  </a:lnTo>
                  <a:lnTo>
                    <a:pt x="11561" y="77323"/>
                  </a:lnTo>
                  <a:lnTo>
                    <a:pt x="10624" y="76216"/>
                  </a:lnTo>
                  <a:lnTo>
                    <a:pt x="9687" y="75067"/>
                  </a:lnTo>
                  <a:lnTo>
                    <a:pt x="9645" y="75024"/>
                  </a:lnTo>
                  <a:lnTo>
                    <a:pt x="9645" y="75024"/>
                  </a:lnTo>
                  <a:lnTo>
                    <a:pt x="8793" y="73832"/>
                  </a:lnTo>
                  <a:lnTo>
                    <a:pt x="8027" y="72767"/>
                  </a:lnTo>
                  <a:lnTo>
                    <a:pt x="7984" y="72704"/>
                  </a:lnTo>
                  <a:lnTo>
                    <a:pt x="7942" y="72618"/>
                  </a:lnTo>
                  <a:lnTo>
                    <a:pt x="7942" y="72618"/>
                  </a:lnTo>
                  <a:lnTo>
                    <a:pt x="7154" y="71426"/>
                  </a:lnTo>
                  <a:lnTo>
                    <a:pt x="6387" y="70170"/>
                  </a:lnTo>
                  <a:lnTo>
                    <a:pt x="6387" y="70170"/>
                  </a:lnTo>
                  <a:lnTo>
                    <a:pt x="5664" y="68871"/>
                  </a:lnTo>
                  <a:lnTo>
                    <a:pt x="4961" y="67530"/>
                  </a:lnTo>
                  <a:lnTo>
                    <a:pt x="4280" y="66168"/>
                  </a:lnTo>
                  <a:lnTo>
                    <a:pt x="3662" y="64741"/>
                  </a:lnTo>
                  <a:lnTo>
                    <a:pt x="3662" y="64741"/>
                  </a:lnTo>
                  <a:lnTo>
                    <a:pt x="3109" y="63379"/>
                  </a:lnTo>
                  <a:lnTo>
                    <a:pt x="2598" y="61995"/>
                  </a:lnTo>
                  <a:lnTo>
                    <a:pt x="2130" y="60590"/>
                  </a:lnTo>
                  <a:lnTo>
                    <a:pt x="1725" y="59164"/>
                  </a:lnTo>
                  <a:lnTo>
                    <a:pt x="1725" y="59164"/>
                  </a:lnTo>
                  <a:lnTo>
                    <a:pt x="1512" y="58440"/>
                  </a:lnTo>
                  <a:lnTo>
                    <a:pt x="1321" y="57673"/>
                  </a:lnTo>
                  <a:lnTo>
                    <a:pt x="1150" y="56928"/>
                  </a:lnTo>
                  <a:lnTo>
                    <a:pt x="980" y="56162"/>
                  </a:lnTo>
                  <a:lnTo>
                    <a:pt x="831" y="55374"/>
                  </a:lnTo>
                  <a:lnTo>
                    <a:pt x="682" y="54586"/>
                  </a:lnTo>
                  <a:lnTo>
                    <a:pt x="554" y="53799"/>
                  </a:lnTo>
                  <a:lnTo>
                    <a:pt x="426" y="52990"/>
                  </a:lnTo>
                  <a:lnTo>
                    <a:pt x="426" y="52990"/>
                  </a:lnTo>
                  <a:lnTo>
                    <a:pt x="341" y="52202"/>
                  </a:lnTo>
                  <a:lnTo>
                    <a:pt x="256" y="51414"/>
                  </a:lnTo>
                  <a:lnTo>
                    <a:pt x="171" y="50627"/>
                  </a:lnTo>
                  <a:lnTo>
                    <a:pt x="107" y="49839"/>
                  </a:lnTo>
                  <a:lnTo>
                    <a:pt x="64" y="49051"/>
                  </a:lnTo>
                  <a:lnTo>
                    <a:pt x="43" y="48242"/>
                  </a:lnTo>
                  <a:lnTo>
                    <a:pt x="22" y="47454"/>
                  </a:lnTo>
                  <a:lnTo>
                    <a:pt x="1" y="46667"/>
                  </a:lnTo>
                  <a:lnTo>
                    <a:pt x="1" y="46667"/>
                  </a:lnTo>
                  <a:lnTo>
                    <a:pt x="22" y="45347"/>
                  </a:lnTo>
                  <a:lnTo>
                    <a:pt x="86" y="44027"/>
                  </a:lnTo>
                  <a:lnTo>
                    <a:pt x="171" y="42686"/>
                  </a:lnTo>
                  <a:lnTo>
                    <a:pt x="299" y="41366"/>
                  </a:lnTo>
                  <a:lnTo>
                    <a:pt x="299" y="41366"/>
                  </a:lnTo>
                  <a:lnTo>
                    <a:pt x="448" y="40237"/>
                  </a:lnTo>
                  <a:lnTo>
                    <a:pt x="426" y="40259"/>
                  </a:lnTo>
                  <a:lnTo>
                    <a:pt x="405" y="40301"/>
                  </a:lnTo>
                  <a:lnTo>
                    <a:pt x="405" y="40301"/>
                  </a:lnTo>
                  <a:lnTo>
                    <a:pt x="426" y="40280"/>
                  </a:lnTo>
                  <a:lnTo>
                    <a:pt x="405" y="40301"/>
                  </a:lnTo>
                  <a:lnTo>
                    <a:pt x="405" y="40301"/>
                  </a:lnTo>
                  <a:lnTo>
                    <a:pt x="661" y="38726"/>
                  </a:lnTo>
                  <a:lnTo>
                    <a:pt x="916" y="37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5"/>
            <p:cNvSpPr/>
            <p:nvPr/>
          </p:nvSpPr>
          <p:spPr>
            <a:xfrm>
              <a:off x="4588671" y="2994744"/>
              <a:ext cx="864515" cy="863726"/>
            </a:xfrm>
            <a:custGeom>
              <a:avLst/>
              <a:gdLst/>
              <a:ahLst/>
              <a:cxnLst/>
              <a:rect l="l" t="t" r="r" b="b"/>
              <a:pathLst>
                <a:path w="93184" h="93099" extrusionOk="0">
                  <a:moveTo>
                    <a:pt x="47114" y="8027"/>
                  </a:moveTo>
                  <a:lnTo>
                    <a:pt x="47795" y="8048"/>
                  </a:lnTo>
                  <a:lnTo>
                    <a:pt x="48476" y="8069"/>
                  </a:lnTo>
                  <a:lnTo>
                    <a:pt x="49328" y="8112"/>
                  </a:lnTo>
                  <a:lnTo>
                    <a:pt x="50222" y="8176"/>
                  </a:lnTo>
                  <a:lnTo>
                    <a:pt x="51095" y="8261"/>
                  </a:lnTo>
                  <a:lnTo>
                    <a:pt x="51989" y="8389"/>
                  </a:lnTo>
                  <a:lnTo>
                    <a:pt x="52883" y="8516"/>
                  </a:lnTo>
                  <a:lnTo>
                    <a:pt x="53777" y="8665"/>
                  </a:lnTo>
                  <a:lnTo>
                    <a:pt x="54671" y="8836"/>
                  </a:lnTo>
                  <a:lnTo>
                    <a:pt x="55566" y="9027"/>
                  </a:lnTo>
                  <a:lnTo>
                    <a:pt x="56460" y="9262"/>
                  </a:lnTo>
                  <a:lnTo>
                    <a:pt x="57333" y="9496"/>
                  </a:lnTo>
                  <a:lnTo>
                    <a:pt x="58205" y="9751"/>
                  </a:lnTo>
                  <a:lnTo>
                    <a:pt x="59078" y="10049"/>
                  </a:lnTo>
                  <a:lnTo>
                    <a:pt x="59972" y="10347"/>
                  </a:lnTo>
                  <a:lnTo>
                    <a:pt x="60867" y="10688"/>
                  </a:lnTo>
                  <a:lnTo>
                    <a:pt x="61739" y="11050"/>
                  </a:lnTo>
                  <a:lnTo>
                    <a:pt x="62591" y="11412"/>
                  </a:lnTo>
                  <a:lnTo>
                    <a:pt x="63443" y="11795"/>
                  </a:lnTo>
                  <a:lnTo>
                    <a:pt x="64273" y="12199"/>
                  </a:lnTo>
                  <a:lnTo>
                    <a:pt x="65082" y="12625"/>
                  </a:lnTo>
                  <a:lnTo>
                    <a:pt x="65891" y="13051"/>
                  </a:lnTo>
                  <a:lnTo>
                    <a:pt x="66678" y="13519"/>
                  </a:lnTo>
                  <a:lnTo>
                    <a:pt x="67466" y="14009"/>
                  </a:lnTo>
                  <a:lnTo>
                    <a:pt x="68254" y="14499"/>
                  </a:lnTo>
                  <a:lnTo>
                    <a:pt x="69020" y="15031"/>
                  </a:lnTo>
                  <a:lnTo>
                    <a:pt x="69765" y="15563"/>
                  </a:lnTo>
                  <a:lnTo>
                    <a:pt x="70489" y="16117"/>
                  </a:lnTo>
                  <a:lnTo>
                    <a:pt x="71213" y="16670"/>
                  </a:lnTo>
                  <a:lnTo>
                    <a:pt x="71916" y="17245"/>
                  </a:lnTo>
                  <a:lnTo>
                    <a:pt x="72576" y="17841"/>
                  </a:lnTo>
                  <a:lnTo>
                    <a:pt x="73236" y="18437"/>
                  </a:lnTo>
                  <a:lnTo>
                    <a:pt x="73874" y="19033"/>
                  </a:lnTo>
                  <a:lnTo>
                    <a:pt x="74492" y="19672"/>
                  </a:lnTo>
                  <a:lnTo>
                    <a:pt x="75109" y="20311"/>
                  </a:lnTo>
                  <a:lnTo>
                    <a:pt x="75705" y="20971"/>
                  </a:lnTo>
                  <a:lnTo>
                    <a:pt x="76280" y="21631"/>
                  </a:lnTo>
                  <a:lnTo>
                    <a:pt x="76855" y="22312"/>
                  </a:lnTo>
                  <a:lnTo>
                    <a:pt x="77408" y="23014"/>
                  </a:lnTo>
                  <a:lnTo>
                    <a:pt x="77940" y="23717"/>
                  </a:lnTo>
                  <a:lnTo>
                    <a:pt x="78451" y="24420"/>
                  </a:lnTo>
                  <a:lnTo>
                    <a:pt x="78920" y="25101"/>
                  </a:lnTo>
                  <a:lnTo>
                    <a:pt x="79473" y="25910"/>
                  </a:lnTo>
                  <a:lnTo>
                    <a:pt x="79963" y="26697"/>
                  </a:lnTo>
                  <a:lnTo>
                    <a:pt x="80431" y="27464"/>
                  </a:lnTo>
                  <a:lnTo>
                    <a:pt x="80857" y="28209"/>
                  </a:lnTo>
                  <a:lnTo>
                    <a:pt x="81325" y="29103"/>
                  </a:lnTo>
                  <a:lnTo>
                    <a:pt x="81773" y="30019"/>
                  </a:lnTo>
                  <a:lnTo>
                    <a:pt x="82198" y="30934"/>
                  </a:lnTo>
                  <a:lnTo>
                    <a:pt x="82624" y="31849"/>
                  </a:lnTo>
                  <a:lnTo>
                    <a:pt x="82688" y="31956"/>
                  </a:lnTo>
                  <a:lnTo>
                    <a:pt x="82731" y="32041"/>
                  </a:lnTo>
                  <a:lnTo>
                    <a:pt x="82752" y="32148"/>
                  </a:lnTo>
                  <a:lnTo>
                    <a:pt x="82794" y="32233"/>
                  </a:lnTo>
                  <a:lnTo>
                    <a:pt x="82901" y="32509"/>
                  </a:lnTo>
                  <a:lnTo>
                    <a:pt x="83071" y="32935"/>
                  </a:lnTo>
                  <a:lnTo>
                    <a:pt x="83433" y="33915"/>
                  </a:lnTo>
                  <a:lnTo>
                    <a:pt x="83752" y="34851"/>
                  </a:lnTo>
                  <a:lnTo>
                    <a:pt x="84050" y="35767"/>
                  </a:lnTo>
                  <a:lnTo>
                    <a:pt x="84306" y="36682"/>
                  </a:lnTo>
                  <a:lnTo>
                    <a:pt x="84540" y="37576"/>
                  </a:lnTo>
                  <a:lnTo>
                    <a:pt x="84753" y="38470"/>
                  </a:lnTo>
                  <a:lnTo>
                    <a:pt x="84945" y="39365"/>
                  </a:lnTo>
                  <a:lnTo>
                    <a:pt x="85009" y="39599"/>
                  </a:lnTo>
                  <a:lnTo>
                    <a:pt x="85179" y="40578"/>
                  </a:lnTo>
                  <a:lnTo>
                    <a:pt x="85328" y="41557"/>
                  </a:lnTo>
                  <a:lnTo>
                    <a:pt x="85456" y="42494"/>
                  </a:lnTo>
                  <a:lnTo>
                    <a:pt x="85562" y="43473"/>
                  </a:lnTo>
                  <a:lnTo>
                    <a:pt x="85647" y="44517"/>
                  </a:lnTo>
                  <a:lnTo>
                    <a:pt x="85690" y="45475"/>
                  </a:lnTo>
                  <a:lnTo>
                    <a:pt x="85711" y="46496"/>
                  </a:lnTo>
                  <a:lnTo>
                    <a:pt x="85732" y="47007"/>
                  </a:lnTo>
                  <a:lnTo>
                    <a:pt x="85732" y="47093"/>
                  </a:lnTo>
                  <a:lnTo>
                    <a:pt x="85732" y="47199"/>
                  </a:lnTo>
                  <a:lnTo>
                    <a:pt x="85732" y="47327"/>
                  </a:lnTo>
                  <a:lnTo>
                    <a:pt x="85711" y="48114"/>
                  </a:lnTo>
                  <a:lnTo>
                    <a:pt x="85690" y="48902"/>
                  </a:lnTo>
                  <a:lnTo>
                    <a:pt x="85647" y="49690"/>
                  </a:lnTo>
                  <a:lnTo>
                    <a:pt x="85583" y="50456"/>
                  </a:lnTo>
                  <a:lnTo>
                    <a:pt x="85519" y="51201"/>
                  </a:lnTo>
                  <a:lnTo>
                    <a:pt x="85434" y="51947"/>
                  </a:lnTo>
                  <a:lnTo>
                    <a:pt x="85328" y="52692"/>
                  </a:lnTo>
                  <a:lnTo>
                    <a:pt x="85221" y="53415"/>
                  </a:lnTo>
                  <a:lnTo>
                    <a:pt x="85094" y="54203"/>
                  </a:lnTo>
                  <a:lnTo>
                    <a:pt x="84945" y="54991"/>
                  </a:lnTo>
                  <a:lnTo>
                    <a:pt x="84774" y="55757"/>
                  </a:lnTo>
                  <a:lnTo>
                    <a:pt x="84583" y="56524"/>
                  </a:lnTo>
                  <a:lnTo>
                    <a:pt x="84391" y="57290"/>
                  </a:lnTo>
                  <a:lnTo>
                    <a:pt x="84178" y="58035"/>
                  </a:lnTo>
                  <a:lnTo>
                    <a:pt x="83965" y="58759"/>
                  </a:lnTo>
                  <a:lnTo>
                    <a:pt x="83710" y="59483"/>
                  </a:lnTo>
                  <a:lnTo>
                    <a:pt x="83284" y="60718"/>
                  </a:lnTo>
                  <a:lnTo>
                    <a:pt x="82816" y="61889"/>
                  </a:lnTo>
                  <a:lnTo>
                    <a:pt x="82539" y="62570"/>
                  </a:lnTo>
                  <a:lnTo>
                    <a:pt x="82241" y="63251"/>
                  </a:lnTo>
                  <a:lnTo>
                    <a:pt x="81943" y="63911"/>
                  </a:lnTo>
                  <a:lnTo>
                    <a:pt x="81645" y="64550"/>
                  </a:lnTo>
                  <a:lnTo>
                    <a:pt x="81198" y="65401"/>
                  </a:lnTo>
                  <a:lnTo>
                    <a:pt x="80772" y="66210"/>
                  </a:lnTo>
                  <a:lnTo>
                    <a:pt x="80325" y="66977"/>
                  </a:lnTo>
                  <a:lnTo>
                    <a:pt x="79878" y="67743"/>
                  </a:lnTo>
                  <a:lnTo>
                    <a:pt x="79367" y="68552"/>
                  </a:lnTo>
                  <a:lnTo>
                    <a:pt x="78835" y="69340"/>
                  </a:lnTo>
                  <a:lnTo>
                    <a:pt x="78324" y="70085"/>
                  </a:lnTo>
                  <a:lnTo>
                    <a:pt x="77791" y="70787"/>
                  </a:lnTo>
                  <a:lnTo>
                    <a:pt x="77259" y="71469"/>
                  </a:lnTo>
                  <a:lnTo>
                    <a:pt x="76727" y="72171"/>
                  </a:lnTo>
                  <a:lnTo>
                    <a:pt x="76152" y="72831"/>
                  </a:lnTo>
                  <a:lnTo>
                    <a:pt x="75556" y="73513"/>
                  </a:lnTo>
                  <a:lnTo>
                    <a:pt x="74960" y="74151"/>
                  </a:lnTo>
                  <a:lnTo>
                    <a:pt x="74343" y="74811"/>
                  </a:lnTo>
                  <a:lnTo>
                    <a:pt x="73704" y="75450"/>
                  </a:lnTo>
                  <a:lnTo>
                    <a:pt x="73065" y="76067"/>
                  </a:lnTo>
                  <a:lnTo>
                    <a:pt x="72341" y="76706"/>
                  </a:lnTo>
                  <a:lnTo>
                    <a:pt x="71639" y="77323"/>
                  </a:lnTo>
                  <a:lnTo>
                    <a:pt x="71000" y="77856"/>
                  </a:lnTo>
                  <a:lnTo>
                    <a:pt x="70340" y="78366"/>
                  </a:lnTo>
                  <a:lnTo>
                    <a:pt x="69659" y="78920"/>
                  </a:lnTo>
                  <a:lnTo>
                    <a:pt x="68935" y="79431"/>
                  </a:lnTo>
                  <a:lnTo>
                    <a:pt x="68190" y="79942"/>
                  </a:lnTo>
                  <a:lnTo>
                    <a:pt x="67424" y="80432"/>
                  </a:lnTo>
                  <a:lnTo>
                    <a:pt x="66678" y="80900"/>
                  </a:lnTo>
                  <a:lnTo>
                    <a:pt x="65933" y="81347"/>
                  </a:lnTo>
                  <a:lnTo>
                    <a:pt x="65146" y="81773"/>
                  </a:lnTo>
                  <a:lnTo>
                    <a:pt x="64379" y="82199"/>
                  </a:lnTo>
                  <a:lnTo>
                    <a:pt x="63570" y="82582"/>
                  </a:lnTo>
                  <a:lnTo>
                    <a:pt x="62761" y="82965"/>
                  </a:lnTo>
                  <a:lnTo>
                    <a:pt x="61952" y="83327"/>
                  </a:lnTo>
                  <a:lnTo>
                    <a:pt x="61122" y="83667"/>
                  </a:lnTo>
                  <a:lnTo>
                    <a:pt x="60207" y="84029"/>
                  </a:lnTo>
                  <a:lnTo>
                    <a:pt x="59291" y="84370"/>
                  </a:lnTo>
                  <a:lnTo>
                    <a:pt x="58418" y="84647"/>
                  </a:lnTo>
                  <a:lnTo>
                    <a:pt x="57545" y="84924"/>
                  </a:lnTo>
                  <a:lnTo>
                    <a:pt x="56651" y="85179"/>
                  </a:lnTo>
                  <a:lnTo>
                    <a:pt x="55715" y="85413"/>
                  </a:lnTo>
                  <a:lnTo>
                    <a:pt x="54863" y="85605"/>
                  </a:lnTo>
                  <a:lnTo>
                    <a:pt x="54671" y="85669"/>
                  </a:lnTo>
                  <a:lnTo>
                    <a:pt x="54480" y="85690"/>
                  </a:lnTo>
                  <a:lnTo>
                    <a:pt x="54309" y="85711"/>
                  </a:lnTo>
                  <a:lnTo>
                    <a:pt x="54224" y="85711"/>
                  </a:lnTo>
                  <a:lnTo>
                    <a:pt x="54139" y="85669"/>
                  </a:lnTo>
                  <a:lnTo>
                    <a:pt x="53394" y="85818"/>
                  </a:lnTo>
                  <a:lnTo>
                    <a:pt x="52628" y="85924"/>
                  </a:lnTo>
                  <a:lnTo>
                    <a:pt x="51882" y="86031"/>
                  </a:lnTo>
                  <a:lnTo>
                    <a:pt x="51116" y="86137"/>
                  </a:lnTo>
                  <a:lnTo>
                    <a:pt x="50350" y="86222"/>
                  </a:lnTo>
                  <a:lnTo>
                    <a:pt x="49605" y="86286"/>
                  </a:lnTo>
                  <a:lnTo>
                    <a:pt x="48838" y="86329"/>
                  </a:lnTo>
                  <a:lnTo>
                    <a:pt x="48093" y="86350"/>
                  </a:lnTo>
                  <a:lnTo>
                    <a:pt x="46752" y="86371"/>
                  </a:lnTo>
                  <a:lnTo>
                    <a:pt x="45325" y="86350"/>
                  </a:lnTo>
                  <a:lnTo>
                    <a:pt x="43899" y="86286"/>
                  </a:lnTo>
                  <a:lnTo>
                    <a:pt x="42494" y="86158"/>
                  </a:lnTo>
                  <a:lnTo>
                    <a:pt x="41110" y="85988"/>
                  </a:lnTo>
                  <a:lnTo>
                    <a:pt x="40173" y="85839"/>
                  </a:lnTo>
                  <a:lnTo>
                    <a:pt x="39279" y="85669"/>
                  </a:lnTo>
                  <a:lnTo>
                    <a:pt x="38364" y="85477"/>
                  </a:lnTo>
                  <a:lnTo>
                    <a:pt x="37470" y="85285"/>
                  </a:lnTo>
                  <a:lnTo>
                    <a:pt x="36597" y="85051"/>
                  </a:lnTo>
                  <a:lnTo>
                    <a:pt x="35724" y="84817"/>
                  </a:lnTo>
                  <a:lnTo>
                    <a:pt x="34872" y="84540"/>
                  </a:lnTo>
                  <a:lnTo>
                    <a:pt x="34021" y="84264"/>
                  </a:lnTo>
                  <a:lnTo>
                    <a:pt x="33233" y="83966"/>
                  </a:lnTo>
                  <a:lnTo>
                    <a:pt x="32254" y="83582"/>
                  </a:lnTo>
                  <a:lnTo>
                    <a:pt x="31274" y="83178"/>
                  </a:lnTo>
                  <a:lnTo>
                    <a:pt x="30295" y="82752"/>
                  </a:lnTo>
                  <a:lnTo>
                    <a:pt x="29358" y="82305"/>
                  </a:lnTo>
                  <a:lnTo>
                    <a:pt x="28528" y="81879"/>
                  </a:lnTo>
                  <a:lnTo>
                    <a:pt x="27698" y="81432"/>
                  </a:lnTo>
                  <a:lnTo>
                    <a:pt x="26910" y="80985"/>
                  </a:lnTo>
                  <a:lnTo>
                    <a:pt x="26123" y="80517"/>
                  </a:lnTo>
                  <a:lnTo>
                    <a:pt x="25356" y="80027"/>
                  </a:lnTo>
                  <a:lnTo>
                    <a:pt x="24590" y="79516"/>
                  </a:lnTo>
                  <a:lnTo>
                    <a:pt x="23866" y="79005"/>
                  </a:lnTo>
                  <a:lnTo>
                    <a:pt x="23142" y="78473"/>
                  </a:lnTo>
                  <a:lnTo>
                    <a:pt x="22439" y="77919"/>
                  </a:lnTo>
                  <a:lnTo>
                    <a:pt x="21737" y="77366"/>
                  </a:lnTo>
                  <a:lnTo>
                    <a:pt x="21056" y="76791"/>
                  </a:lnTo>
                  <a:lnTo>
                    <a:pt x="20374" y="76195"/>
                  </a:lnTo>
                  <a:lnTo>
                    <a:pt x="19736" y="75599"/>
                  </a:lnTo>
                  <a:lnTo>
                    <a:pt x="19076" y="74981"/>
                  </a:lnTo>
                  <a:lnTo>
                    <a:pt x="18458" y="74343"/>
                  </a:lnTo>
                  <a:lnTo>
                    <a:pt x="17841" y="73704"/>
                  </a:lnTo>
                  <a:lnTo>
                    <a:pt x="17266" y="73087"/>
                  </a:lnTo>
                  <a:lnTo>
                    <a:pt x="16713" y="72427"/>
                  </a:lnTo>
                  <a:lnTo>
                    <a:pt x="16159" y="71745"/>
                  </a:lnTo>
                  <a:lnTo>
                    <a:pt x="15584" y="71064"/>
                  </a:lnTo>
                  <a:lnTo>
                    <a:pt x="15052" y="70340"/>
                  </a:lnTo>
                  <a:lnTo>
                    <a:pt x="14520" y="69617"/>
                  </a:lnTo>
                  <a:lnTo>
                    <a:pt x="14030" y="68914"/>
                  </a:lnTo>
                  <a:lnTo>
                    <a:pt x="13562" y="68190"/>
                  </a:lnTo>
                  <a:lnTo>
                    <a:pt x="13072" y="67402"/>
                  </a:lnTo>
                  <a:lnTo>
                    <a:pt x="12625" y="66636"/>
                  </a:lnTo>
                  <a:lnTo>
                    <a:pt x="12199" y="65870"/>
                  </a:lnTo>
                  <a:lnTo>
                    <a:pt x="11795" y="65125"/>
                  </a:lnTo>
                  <a:lnTo>
                    <a:pt x="11390" y="64337"/>
                  </a:lnTo>
                  <a:lnTo>
                    <a:pt x="11007" y="63528"/>
                  </a:lnTo>
                  <a:lnTo>
                    <a:pt x="10645" y="62719"/>
                  </a:lnTo>
                  <a:lnTo>
                    <a:pt x="10305" y="61910"/>
                  </a:lnTo>
                  <a:lnTo>
                    <a:pt x="9985" y="61037"/>
                  </a:lnTo>
                  <a:lnTo>
                    <a:pt x="9666" y="60185"/>
                  </a:lnTo>
                  <a:lnTo>
                    <a:pt x="9368" y="59313"/>
                  </a:lnTo>
                  <a:lnTo>
                    <a:pt x="9091" y="58440"/>
                  </a:lnTo>
                  <a:lnTo>
                    <a:pt x="8836" y="57588"/>
                  </a:lnTo>
                  <a:lnTo>
                    <a:pt x="8623" y="56715"/>
                  </a:lnTo>
                  <a:lnTo>
                    <a:pt x="8410" y="55842"/>
                  </a:lnTo>
                  <a:lnTo>
                    <a:pt x="8218" y="54991"/>
                  </a:lnTo>
                  <a:lnTo>
                    <a:pt x="8069" y="54139"/>
                  </a:lnTo>
                  <a:lnTo>
                    <a:pt x="7920" y="53266"/>
                  </a:lnTo>
                  <a:lnTo>
                    <a:pt x="7792" y="52372"/>
                  </a:lnTo>
                  <a:lnTo>
                    <a:pt x="7686" y="51457"/>
                  </a:lnTo>
                  <a:lnTo>
                    <a:pt x="7601" y="50584"/>
                  </a:lnTo>
                  <a:lnTo>
                    <a:pt x="7537" y="49690"/>
                  </a:lnTo>
                  <a:lnTo>
                    <a:pt x="7473" y="48753"/>
                  </a:lnTo>
                  <a:lnTo>
                    <a:pt x="7452" y="47795"/>
                  </a:lnTo>
                  <a:lnTo>
                    <a:pt x="7431" y="46922"/>
                  </a:lnTo>
                  <a:lnTo>
                    <a:pt x="7452" y="46028"/>
                  </a:lnTo>
                  <a:lnTo>
                    <a:pt x="7494" y="45113"/>
                  </a:lnTo>
                  <a:lnTo>
                    <a:pt x="7558" y="44155"/>
                  </a:lnTo>
                  <a:lnTo>
                    <a:pt x="7622" y="43346"/>
                  </a:lnTo>
                  <a:lnTo>
                    <a:pt x="7729" y="42494"/>
                  </a:lnTo>
                  <a:lnTo>
                    <a:pt x="7835" y="41664"/>
                  </a:lnTo>
                  <a:lnTo>
                    <a:pt x="7963" y="40812"/>
                  </a:lnTo>
                  <a:lnTo>
                    <a:pt x="8112" y="39939"/>
                  </a:lnTo>
                  <a:lnTo>
                    <a:pt x="8303" y="39067"/>
                  </a:lnTo>
                  <a:lnTo>
                    <a:pt x="8495" y="38215"/>
                  </a:lnTo>
                  <a:lnTo>
                    <a:pt x="8708" y="37363"/>
                  </a:lnTo>
                  <a:lnTo>
                    <a:pt x="8921" y="36512"/>
                  </a:lnTo>
                  <a:lnTo>
                    <a:pt x="9176" y="35682"/>
                  </a:lnTo>
                  <a:lnTo>
                    <a:pt x="9432" y="34873"/>
                  </a:lnTo>
                  <a:lnTo>
                    <a:pt x="9730" y="34042"/>
                  </a:lnTo>
                  <a:lnTo>
                    <a:pt x="10049" y="33212"/>
                  </a:lnTo>
                  <a:lnTo>
                    <a:pt x="10368" y="32382"/>
                  </a:lnTo>
                  <a:lnTo>
                    <a:pt x="10730" y="31551"/>
                  </a:lnTo>
                  <a:lnTo>
                    <a:pt x="11114" y="30742"/>
                  </a:lnTo>
                  <a:lnTo>
                    <a:pt x="11582" y="29784"/>
                  </a:lnTo>
                  <a:lnTo>
                    <a:pt x="11986" y="28997"/>
                  </a:lnTo>
                  <a:lnTo>
                    <a:pt x="12391" y="28252"/>
                  </a:lnTo>
                  <a:lnTo>
                    <a:pt x="12881" y="27421"/>
                  </a:lnTo>
                  <a:lnTo>
                    <a:pt x="13349" y="26655"/>
                  </a:lnTo>
                  <a:lnTo>
                    <a:pt x="13839" y="25888"/>
                  </a:lnTo>
                  <a:lnTo>
                    <a:pt x="14350" y="25165"/>
                  </a:lnTo>
                  <a:lnTo>
                    <a:pt x="14860" y="24420"/>
                  </a:lnTo>
                  <a:lnTo>
                    <a:pt x="15393" y="23717"/>
                  </a:lnTo>
                  <a:lnTo>
                    <a:pt x="15946" y="23036"/>
                  </a:lnTo>
                  <a:lnTo>
                    <a:pt x="16478" y="22354"/>
                  </a:lnTo>
                  <a:lnTo>
                    <a:pt x="17053" y="21694"/>
                  </a:lnTo>
                  <a:lnTo>
                    <a:pt x="18011" y="20609"/>
                  </a:lnTo>
                  <a:lnTo>
                    <a:pt x="18480" y="20119"/>
                  </a:lnTo>
                  <a:lnTo>
                    <a:pt x="18948" y="19629"/>
                  </a:lnTo>
                  <a:lnTo>
                    <a:pt x="19587" y="19012"/>
                  </a:lnTo>
                  <a:lnTo>
                    <a:pt x="20247" y="18395"/>
                  </a:lnTo>
                  <a:lnTo>
                    <a:pt x="20907" y="17799"/>
                  </a:lnTo>
                  <a:lnTo>
                    <a:pt x="21588" y="17224"/>
                  </a:lnTo>
                  <a:lnTo>
                    <a:pt x="22269" y="16649"/>
                  </a:lnTo>
                  <a:lnTo>
                    <a:pt x="22972" y="16117"/>
                  </a:lnTo>
                  <a:lnTo>
                    <a:pt x="23696" y="15584"/>
                  </a:lnTo>
                  <a:lnTo>
                    <a:pt x="24419" y="15052"/>
                  </a:lnTo>
                  <a:lnTo>
                    <a:pt x="25186" y="14541"/>
                  </a:lnTo>
                  <a:lnTo>
                    <a:pt x="25973" y="14030"/>
                  </a:lnTo>
                  <a:lnTo>
                    <a:pt x="26761" y="13541"/>
                  </a:lnTo>
                  <a:lnTo>
                    <a:pt x="27570" y="13072"/>
                  </a:lnTo>
                  <a:lnTo>
                    <a:pt x="28358" y="12625"/>
                  </a:lnTo>
                  <a:lnTo>
                    <a:pt x="29167" y="12221"/>
                  </a:lnTo>
                  <a:lnTo>
                    <a:pt x="29976" y="11816"/>
                  </a:lnTo>
                  <a:lnTo>
                    <a:pt x="30785" y="11454"/>
                  </a:lnTo>
                  <a:lnTo>
                    <a:pt x="31679" y="11071"/>
                  </a:lnTo>
                  <a:lnTo>
                    <a:pt x="32531" y="10709"/>
                  </a:lnTo>
                  <a:lnTo>
                    <a:pt x="33382" y="10390"/>
                  </a:lnTo>
                  <a:lnTo>
                    <a:pt x="34191" y="10113"/>
                  </a:lnTo>
                  <a:lnTo>
                    <a:pt x="35085" y="9815"/>
                  </a:lnTo>
                  <a:lnTo>
                    <a:pt x="35958" y="9560"/>
                  </a:lnTo>
                  <a:lnTo>
                    <a:pt x="36831" y="9325"/>
                  </a:lnTo>
                  <a:lnTo>
                    <a:pt x="37704" y="9113"/>
                  </a:lnTo>
                  <a:lnTo>
                    <a:pt x="38619" y="8900"/>
                  </a:lnTo>
                  <a:lnTo>
                    <a:pt x="39535" y="8708"/>
                  </a:lnTo>
                  <a:lnTo>
                    <a:pt x="40429" y="8559"/>
                  </a:lnTo>
                  <a:lnTo>
                    <a:pt x="41323" y="8410"/>
                  </a:lnTo>
                  <a:lnTo>
                    <a:pt x="42345" y="8282"/>
                  </a:lnTo>
                  <a:lnTo>
                    <a:pt x="43303" y="8197"/>
                  </a:lnTo>
                  <a:lnTo>
                    <a:pt x="44176" y="8112"/>
                  </a:lnTo>
                  <a:lnTo>
                    <a:pt x="45006" y="8069"/>
                  </a:lnTo>
                  <a:lnTo>
                    <a:pt x="45964" y="8048"/>
                  </a:lnTo>
                  <a:lnTo>
                    <a:pt x="46901" y="8027"/>
                  </a:lnTo>
                  <a:close/>
                  <a:moveTo>
                    <a:pt x="46475" y="1"/>
                  </a:moveTo>
                  <a:lnTo>
                    <a:pt x="44857" y="43"/>
                  </a:lnTo>
                  <a:lnTo>
                    <a:pt x="44112" y="65"/>
                  </a:lnTo>
                  <a:lnTo>
                    <a:pt x="43409" y="107"/>
                  </a:lnTo>
                  <a:lnTo>
                    <a:pt x="42600" y="171"/>
                  </a:lnTo>
                  <a:lnTo>
                    <a:pt x="41791" y="256"/>
                  </a:lnTo>
                  <a:lnTo>
                    <a:pt x="40982" y="341"/>
                  </a:lnTo>
                  <a:lnTo>
                    <a:pt x="40152" y="448"/>
                  </a:lnTo>
                  <a:lnTo>
                    <a:pt x="38683" y="661"/>
                  </a:lnTo>
                  <a:lnTo>
                    <a:pt x="37214" y="937"/>
                  </a:lnTo>
                  <a:lnTo>
                    <a:pt x="35767" y="1257"/>
                  </a:lnTo>
                  <a:lnTo>
                    <a:pt x="34340" y="1640"/>
                  </a:lnTo>
                  <a:lnTo>
                    <a:pt x="32914" y="2045"/>
                  </a:lnTo>
                  <a:lnTo>
                    <a:pt x="31509" y="2513"/>
                  </a:lnTo>
                  <a:lnTo>
                    <a:pt x="30104" y="3003"/>
                  </a:lnTo>
                  <a:lnTo>
                    <a:pt x="28720" y="3556"/>
                  </a:lnTo>
                  <a:lnTo>
                    <a:pt x="27251" y="4216"/>
                  </a:lnTo>
                  <a:lnTo>
                    <a:pt x="25824" y="4897"/>
                  </a:lnTo>
                  <a:lnTo>
                    <a:pt x="24483" y="5600"/>
                  </a:lnTo>
                  <a:lnTo>
                    <a:pt x="23823" y="5962"/>
                  </a:lnTo>
                  <a:lnTo>
                    <a:pt x="23185" y="6324"/>
                  </a:lnTo>
                  <a:lnTo>
                    <a:pt x="21801" y="7154"/>
                  </a:lnTo>
                  <a:lnTo>
                    <a:pt x="21162" y="7558"/>
                  </a:lnTo>
                  <a:lnTo>
                    <a:pt x="20587" y="7963"/>
                  </a:lnTo>
                  <a:lnTo>
                    <a:pt x="19353" y="8814"/>
                  </a:lnTo>
                  <a:lnTo>
                    <a:pt x="18139" y="9730"/>
                  </a:lnTo>
                  <a:lnTo>
                    <a:pt x="16926" y="10688"/>
                  </a:lnTo>
                  <a:lnTo>
                    <a:pt x="15755" y="11710"/>
                  </a:lnTo>
                  <a:lnTo>
                    <a:pt x="14605" y="12732"/>
                  </a:lnTo>
                  <a:lnTo>
                    <a:pt x="14073" y="13264"/>
                  </a:lnTo>
                  <a:lnTo>
                    <a:pt x="13519" y="13817"/>
                  </a:lnTo>
                  <a:lnTo>
                    <a:pt x="12519" y="14882"/>
                  </a:lnTo>
                  <a:lnTo>
                    <a:pt x="11518" y="15968"/>
                  </a:lnTo>
                  <a:lnTo>
                    <a:pt x="10581" y="17075"/>
                  </a:lnTo>
                  <a:lnTo>
                    <a:pt x="9666" y="18224"/>
                  </a:lnTo>
                  <a:lnTo>
                    <a:pt x="8729" y="19480"/>
                  </a:lnTo>
                  <a:lnTo>
                    <a:pt x="7856" y="20758"/>
                  </a:lnTo>
                  <a:lnTo>
                    <a:pt x="7026" y="22035"/>
                  </a:lnTo>
                  <a:lnTo>
                    <a:pt x="6238" y="23334"/>
                  </a:lnTo>
                  <a:lnTo>
                    <a:pt x="5557" y="24590"/>
                  </a:lnTo>
                  <a:lnTo>
                    <a:pt x="4897" y="25867"/>
                  </a:lnTo>
                  <a:lnTo>
                    <a:pt x="4258" y="27187"/>
                  </a:lnTo>
                  <a:lnTo>
                    <a:pt x="3641" y="28550"/>
                  </a:lnTo>
                  <a:lnTo>
                    <a:pt x="3620" y="28613"/>
                  </a:lnTo>
                  <a:lnTo>
                    <a:pt x="3045" y="30082"/>
                  </a:lnTo>
                  <a:lnTo>
                    <a:pt x="2513" y="31551"/>
                  </a:lnTo>
                  <a:lnTo>
                    <a:pt x="2023" y="32999"/>
                  </a:lnTo>
                  <a:lnTo>
                    <a:pt x="1810" y="33723"/>
                  </a:lnTo>
                  <a:lnTo>
                    <a:pt x="1619" y="34447"/>
                  </a:lnTo>
                  <a:lnTo>
                    <a:pt x="1214" y="36001"/>
                  </a:lnTo>
                  <a:lnTo>
                    <a:pt x="916" y="37406"/>
                  </a:lnTo>
                  <a:lnTo>
                    <a:pt x="661" y="38726"/>
                  </a:lnTo>
                  <a:lnTo>
                    <a:pt x="405" y="40301"/>
                  </a:lnTo>
                  <a:lnTo>
                    <a:pt x="448" y="40216"/>
                  </a:lnTo>
                  <a:lnTo>
                    <a:pt x="341" y="41025"/>
                  </a:lnTo>
                  <a:lnTo>
                    <a:pt x="256" y="41834"/>
                  </a:lnTo>
                  <a:lnTo>
                    <a:pt x="171" y="42643"/>
                  </a:lnTo>
                  <a:lnTo>
                    <a:pt x="107" y="43452"/>
                  </a:lnTo>
                  <a:lnTo>
                    <a:pt x="64" y="44261"/>
                  </a:lnTo>
                  <a:lnTo>
                    <a:pt x="22" y="45049"/>
                  </a:lnTo>
                  <a:lnTo>
                    <a:pt x="1" y="45858"/>
                  </a:lnTo>
                  <a:lnTo>
                    <a:pt x="1" y="46667"/>
                  </a:lnTo>
                  <a:lnTo>
                    <a:pt x="22" y="47454"/>
                  </a:lnTo>
                  <a:lnTo>
                    <a:pt x="43" y="48242"/>
                  </a:lnTo>
                  <a:lnTo>
                    <a:pt x="64" y="49051"/>
                  </a:lnTo>
                  <a:lnTo>
                    <a:pt x="107" y="49839"/>
                  </a:lnTo>
                  <a:lnTo>
                    <a:pt x="171" y="50627"/>
                  </a:lnTo>
                  <a:lnTo>
                    <a:pt x="256" y="51414"/>
                  </a:lnTo>
                  <a:lnTo>
                    <a:pt x="341" y="52202"/>
                  </a:lnTo>
                  <a:lnTo>
                    <a:pt x="426" y="52990"/>
                  </a:lnTo>
                  <a:lnTo>
                    <a:pt x="554" y="53799"/>
                  </a:lnTo>
                  <a:lnTo>
                    <a:pt x="682" y="54586"/>
                  </a:lnTo>
                  <a:lnTo>
                    <a:pt x="831" y="55374"/>
                  </a:lnTo>
                  <a:lnTo>
                    <a:pt x="980" y="56162"/>
                  </a:lnTo>
                  <a:lnTo>
                    <a:pt x="1150" y="56928"/>
                  </a:lnTo>
                  <a:lnTo>
                    <a:pt x="1321" y="57673"/>
                  </a:lnTo>
                  <a:lnTo>
                    <a:pt x="1512" y="58440"/>
                  </a:lnTo>
                  <a:lnTo>
                    <a:pt x="1704" y="59164"/>
                  </a:lnTo>
                  <a:lnTo>
                    <a:pt x="2130" y="60590"/>
                  </a:lnTo>
                  <a:lnTo>
                    <a:pt x="2598" y="61995"/>
                  </a:lnTo>
                  <a:lnTo>
                    <a:pt x="3109" y="63379"/>
                  </a:lnTo>
                  <a:lnTo>
                    <a:pt x="3662" y="64741"/>
                  </a:lnTo>
                  <a:lnTo>
                    <a:pt x="4280" y="66168"/>
                  </a:lnTo>
                  <a:lnTo>
                    <a:pt x="4961" y="67530"/>
                  </a:lnTo>
                  <a:lnTo>
                    <a:pt x="5642" y="68871"/>
                  </a:lnTo>
                  <a:lnTo>
                    <a:pt x="6025" y="69531"/>
                  </a:lnTo>
                  <a:lnTo>
                    <a:pt x="6387" y="70170"/>
                  </a:lnTo>
                  <a:lnTo>
                    <a:pt x="7154" y="71426"/>
                  </a:lnTo>
                  <a:lnTo>
                    <a:pt x="7942" y="72618"/>
                  </a:lnTo>
                  <a:lnTo>
                    <a:pt x="7984" y="72704"/>
                  </a:lnTo>
                  <a:lnTo>
                    <a:pt x="8027" y="72767"/>
                  </a:lnTo>
                  <a:lnTo>
                    <a:pt x="8793" y="73832"/>
                  </a:lnTo>
                  <a:lnTo>
                    <a:pt x="9645" y="75024"/>
                  </a:lnTo>
                  <a:lnTo>
                    <a:pt x="9687" y="75067"/>
                  </a:lnTo>
                  <a:lnTo>
                    <a:pt x="10624" y="76216"/>
                  </a:lnTo>
                  <a:lnTo>
                    <a:pt x="11561" y="77323"/>
                  </a:lnTo>
                  <a:lnTo>
                    <a:pt x="12540" y="78388"/>
                  </a:lnTo>
                  <a:lnTo>
                    <a:pt x="13519" y="79388"/>
                  </a:lnTo>
                  <a:lnTo>
                    <a:pt x="14605" y="80453"/>
                  </a:lnTo>
                  <a:lnTo>
                    <a:pt x="15733" y="81453"/>
                  </a:lnTo>
                  <a:lnTo>
                    <a:pt x="16862" y="82433"/>
                  </a:lnTo>
                  <a:lnTo>
                    <a:pt x="18011" y="83348"/>
                  </a:lnTo>
                  <a:lnTo>
                    <a:pt x="19225" y="84264"/>
                  </a:lnTo>
                  <a:lnTo>
                    <a:pt x="20481" y="85136"/>
                  </a:lnTo>
                  <a:lnTo>
                    <a:pt x="21737" y="85945"/>
                  </a:lnTo>
                  <a:lnTo>
                    <a:pt x="22993" y="86712"/>
                  </a:lnTo>
                  <a:lnTo>
                    <a:pt x="24334" y="87457"/>
                  </a:lnTo>
                  <a:lnTo>
                    <a:pt x="25675" y="88181"/>
                  </a:lnTo>
                  <a:lnTo>
                    <a:pt x="27059" y="88841"/>
                  </a:lnTo>
                  <a:lnTo>
                    <a:pt x="28464" y="89458"/>
                  </a:lnTo>
                  <a:lnTo>
                    <a:pt x="29231" y="89777"/>
                  </a:lnTo>
                  <a:lnTo>
                    <a:pt x="29997" y="90076"/>
                  </a:lnTo>
                  <a:lnTo>
                    <a:pt x="30742" y="90352"/>
                  </a:lnTo>
                  <a:lnTo>
                    <a:pt x="31509" y="90629"/>
                  </a:lnTo>
                  <a:lnTo>
                    <a:pt x="32275" y="90885"/>
                  </a:lnTo>
                  <a:lnTo>
                    <a:pt x="33020" y="91119"/>
                  </a:lnTo>
                  <a:lnTo>
                    <a:pt x="33787" y="91332"/>
                  </a:lnTo>
                  <a:lnTo>
                    <a:pt x="34532" y="91544"/>
                  </a:lnTo>
                  <a:lnTo>
                    <a:pt x="36150" y="91928"/>
                  </a:lnTo>
                  <a:lnTo>
                    <a:pt x="36895" y="92098"/>
                  </a:lnTo>
                  <a:lnTo>
                    <a:pt x="37640" y="92247"/>
                  </a:lnTo>
                  <a:lnTo>
                    <a:pt x="38960" y="92481"/>
                  </a:lnTo>
                  <a:lnTo>
                    <a:pt x="40344" y="92694"/>
                  </a:lnTo>
                  <a:lnTo>
                    <a:pt x="41898" y="92864"/>
                  </a:lnTo>
                  <a:lnTo>
                    <a:pt x="43431" y="92992"/>
                  </a:lnTo>
                  <a:lnTo>
                    <a:pt x="44942" y="93077"/>
                  </a:lnTo>
                  <a:lnTo>
                    <a:pt x="45709" y="93099"/>
                  </a:lnTo>
                  <a:lnTo>
                    <a:pt x="46624" y="93099"/>
                  </a:lnTo>
                  <a:lnTo>
                    <a:pt x="48157" y="93077"/>
                  </a:lnTo>
                  <a:lnTo>
                    <a:pt x="49732" y="92992"/>
                  </a:lnTo>
                  <a:lnTo>
                    <a:pt x="51308" y="92864"/>
                  </a:lnTo>
                  <a:lnTo>
                    <a:pt x="52904" y="92694"/>
                  </a:lnTo>
                  <a:lnTo>
                    <a:pt x="54458" y="92439"/>
                  </a:lnTo>
                  <a:lnTo>
                    <a:pt x="55991" y="92141"/>
                  </a:lnTo>
                  <a:lnTo>
                    <a:pt x="57503" y="91821"/>
                  </a:lnTo>
                  <a:lnTo>
                    <a:pt x="58227" y="91630"/>
                  </a:lnTo>
                  <a:lnTo>
                    <a:pt x="58950" y="91438"/>
                  </a:lnTo>
                  <a:lnTo>
                    <a:pt x="59781" y="91204"/>
                  </a:lnTo>
                  <a:lnTo>
                    <a:pt x="60547" y="90970"/>
                  </a:lnTo>
                  <a:lnTo>
                    <a:pt x="61314" y="90736"/>
                  </a:lnTo>
                  <a:lnTo>
                    <a:pt x="62016" y="90480"/>
                  </a:lnTo>
                  <a:lnTo>
                    <a:pt x="63421" y="89969"/>
                  </a:lnTo>
                  <a:lnTo>
                    <a:pt x="64784" y="89416"/>
                  </a:lnTo>
                  <a:lnTo>
                    <a:pt x="66189" y="88798"/>
                  </a:lnTo>
                  <a:lnTo>
                    <a:pt x="67551" y="88138"/>
                  </a:lnTo>
                  <a:lnTo>
                    <a:pt x="68914" y="87436"/>
                  </a:lnTo>
                  <a:lnTo>
                    <a:pt x="70255" y="86691"/>
                  </a:lnTo>
                  <a:lnTo>
                    <a:pt x="71554" y="85882"/>
                  </a:lnTo>
                  <a:lnTo>
                    <a:pt x="72852" y="85051"/>
                  </a:lnTo>
                  <a:lnTo>
                    <a:pt x="74108" y="84178"/>
                  </a:lnTo>
                  <a:lnTo>
                    <a:pt x="75343" y="83263"/>
                  </a:lnTo>
                  <a:lnTo>
                    <a:pt x="76365" y="82454"/>
                  </a:lnTo>
                  <a:lnTo>
                    <a:pt x="77323" y="81645"/>
                  </a:lnTo>
                  <a:lnTo>
                    <a:pt x="78260" y="80815"/>
                  </a:lnTo>
                  <a:lnTo>
                    <a:pt x="79154" y="79984"/>
                  </a:lnTo>
                  <a:lnTo>
                    <a:pt x="79495" y="79665"/>
                  </a:lnTo>
                  <a:lnTo>
                    <a:pt x="80687" y="78430"/>
                  </a:lnTo>
                  <a:lnTo>
                    <a:pt x="81198" y="77856"/>
                  </a:lnTo>
                  <a:lnTo>
                    <a:pt x="81687" y="77302"/>
                  </a:lnTo>
                  <a:lnTo>
                    <a:pt x="82645" y="76174"/>
                  </a:lnTo>
                  <a:lnTo>
                    <a:pt x="83540" y="75067"/>
                  </a:lnTo>
                  <a:lnTo>
                    <a:pt x="84434" y="73853"/>
                  </a:lnTo>
                  <a:lnTo>
                    <a:pt x="85285" y="72597"/>
                  </a:lnTo>
                  <a:lnTo>
                    <a:pt x="86116" y="71320"/>
                  </a:lnTo>
                  <a:lnTo>
                    <a:pt x="86903" y="70000"/>
                  </a:lnTo>
                  <a:lnTo>
                    <a:pt x="87648" y="68680"/>
                  </a:lnTo>
                  <a:lnTo>
                    <a:pt x="88372" y="67296"/>
                  </a:lnTo>
                  <a:lnTo>
                    <a:pt x="89032" y="65912"/>
                  </a:lnTo>
                  <a:lnTo>
                    <a:pt x="89671" y="64486"/>
                  </a:lnTo>
                  <a:lnTo>
                    <a:pt x="89607" y="64550"/>
                  </a:lnTo>
                  <a:lnTo>
                    <a:pt x="89905" y="63826"/>
                  </a:lnTo>
                  <a:lnTo>
                    <a:pt x="90203" y="63102"/>
                  </a:lnTo>
                  <a:lnTo>
                    <a:pt x="90480" y="62378"/>
                  </a:lnTo>
                  <a:lnTo>
                    <a:pt x="90735" y="61633"/>
                  </a:lnTo>
                  <a:lnTo>
                    <a:pt x="91204" y="60143"/>
                  </a:lnTo>
                  <a:lnTo>
                    <a:pt x="91417" y="59462"/>
                  </a:lnTo>
                  <a:lnTo>
                    <a:pt x="91587" y="58802"/>
                  </a:lnTo>
                  <a:lnTo>
                    <a:pt x="91949" y="57354"/>
                  </a:lnTo>
                  <a:lnTo>
                    <a:pt x="92268" y="55906"/>
                  </a:lnTo>
                  <a:lnTo>
                    <a:pt x="92545" y="54437"/>
                  </a:lnTo>
                  <a:lnTo>
                    <a:pt x="92800" y="52968"/>
                  </a:lnTo>
                  <a:lnTo>
                    <a:pt x="92800" y="52968"/>
                  </a:lnTo>
                  <a:lnTo>
                    <a:pt x="92736" y="53075"/>
                  </a:lnTo>
                  <a:lnTo>
                    <a:pt x="92736" y="53075"/>
                  </a:lnTo>
                  <a:lnTo>
                    <a:pt x="92843" y="52266"/>
                  </a:lnTo>
                  <a:lnTo>
                    <a:pt x="92949" y="51457"/>
                  </a:lnTo>
                  <a:lnTo>
                    <a:pt x="93013" y="50648"/>
                  </a:lnTo>
                  <a:lnTo>
                    <a:pt x="93077" y="49839"/>
                  </a:lnTo>
                  <a:lnTo>
                    <a:pt x="93120" y="49051"/>
                  </a:lnTo>
                  <a:lnTo>
                    <a:pt x="93162" y="48242"/>
                  </a:lnTo>
                  <a:lnTo>
                    <a:pt x="93184" y="47454"/>
                  </a:lnTo>
                  <a:lnTo>
                    <a:pt x="93184" y="46667"/>
                  </a:lnTo>
                  <a:lnTo>
                    <a:pt x="93162" y="45049"/>
                  </a:lnTo>
                  <a:lnTo>
                    <a:pt x="93141" y="44261"/>
                  </a:lnTo>
                  <a:lnTo>
                    <a:pt x="93098" y="43452"/>
                  </a:lnTo>
                  <a:lnTo>
                    <a:pt x="93035" y="42664"/>
                  </a:lnTo>
                  <a:lnTo>
                    <a:pt x="92971" y="41877"/>
                  </a:lnTo>
                  <a:lnTo>
                    <a:pt x="92886" y="41110"/>
                  </a:lnTo>
                  <a:lnTo>
                    <a:pt x="92779" y="40344"/>
                  </a:lnTo>
                  <a:lnTo>
                    <a:pt x="92673" y="39556"/>
                  </a:lnTo>
                  <a:lnTo>
                    <a:pt x="92545" y="38768"/>
                  </a:lnTo>
                  <a:lnTo>
                    <a:pt x="92396" y="37981"/>
                  </a:lnTo>
                  <a:lnTo>
                    <a:pt x="92247" y="37214"/>
                  </a:lnTo>
                  <a:lnTo>
                    <a:pt x="92098" y="36448"/>
                  </a:lnTo>
                  <a:lnTo>
                    <a:pt x="91906" y="35703"/>
                  </a:lnTo>
                  <a:lnTo>
                    <a:pt x="91736" y="34936"/>
                  </a:lnTo>
                  <a:lnTo>
                    <a:pt x="91523" y="34213"/>
                  </a:lnTo>
                  <a:lnTo>
                    <a:pt x="91310" y="33425"/>
                  </a:lnTo>
                  <a:lnTo>
                    <a:pt x="91076" y="32680"/>
                  </a:lnTo>
                  <a:lnTo>
                    <a:pt x="90863" y="31977"/>
                  </a:lnTo>
                  <a:lnTo>
                    <a:pt x="90629" y="31296"/>
                  </a:lnTo>
                  <a:lnTo>
                    <a:pt x="90097" y="29870"/>
                  </a:lnTo>
                  <a:lnTo>
                    <a:pt x="89501" y="28401"/>
                  </a:lnTo>
                  <a:lnTo>
                    <a:pt x="89032" y="27315"/>
                  </a:lnTo>
                  <a:lnTo>
                    <a:pt x="88543" y="26250"/>
                  </a:lnTo>
                  <a:lnTo>
                    <a:pt x="88010" y="25207"/>
                  </a:lnTo>
                  <a:lnTo>
                    <a:pt x="87478" y="24185"/>
                  </a:lnTo>
                  <a:lnTo>
                    <a:pt x="87116" y="23568"/>
                  </a:lnTo>
                  <a:lnTo>
                    <a:pt x="86754" y="22951"/>
                  </a:lnTo>
                  <a:lnTo>
                    <a:pt x="85967" y="21652"/>
                  </a:lnTo>
                  <a:lnTo>
                    <a:pt x="85200" y="20502"/>
                  </a:lnTo>
                  <a:lnTo>
                    <a:pt x="84434" y="19417"/>
                  </a:lnTo>
                  <a:lnTo>
                    <a:pt x="83518" y="18160"/>
                  </a:lnTo>
                  <a:lnTo>
                    <a:pt x="83518" y="18224"/>
                  </a:lnTo>
                  <a:lnTo>
                    <a:pt x="83050" y="17607"/>
                  </a:lnTo>
                  <a:lnTo>
                    <a:pt x="82560" y="16990"/>
                  </a:lnTo>
                  <a:lnTo>
                    <a:pt x="82049" y="16393"/>
                  </a:lnTo>
                  <a:lnTo>
                    <a:pt x="81538" y="15797"/>
                  </a:lnTo>
                  <a:lnTo>
                    <a:pt x="81006" y="15223"/>
                  </a:lnTo>
                  <a:lnTo>
                    <a:pt x="80474" y="14648"/>
                  </a:lnTo>
                  <a:lnTo>
                    <a:pt x="79942" y="14073"/>
                  </a:lnTo>
                  <a:lnTo>
                    <a:pt x="79388" y="13519"/>
                  </a:lnTo>
                  <a:lnTo>
                    <a:pt x="78324" y="12498"/>
                  </a:lnTo>
                  <a:lnTo>
                    <a:pt x="77281" y="11561"/>
                  </a:lnTo>
                  <a:lnTo>
                    <a:pt x="76195" y="10645"/>
                  </a:lnTo>
                  <a:lnTo>
                    <a:pt x="75109" y="9773"/>
                  </a:lnTo>
                  <a:lnTo>
                    <a:pt x="73874" y="8857"/>
                  </a:lnTo>
                  <a:lnTo>
                    <a:pt x="72618" y="7963"/>
                  </a:lnTo>
                  <a:lnTo>
                    <a:pt x="71341" y="7133"/>
                  </a:lnTo>
                  <a:lnTo>
                    <a:pt x="70702" y="6749"/>
                  </a:lnTo>
                  <a:lnTo>
                    <a:pt x="70063" y="6366"/>
                  </a:lnTo>
                  <a:lnTo>
                    <a:pt x="68765" y="5642"/>
                  </a:lnTo>
                  <a:lnTo>
                    <a:pt x="67424" y="4940"/>
                  </a:lnTo>
                  <a:lnTo>
                    <a:pt x="66061" y="4280"/>
                  </a:lnTo>
                  <a:lnTo>
                    <a:pt x="64656" y="3663"/>
                  </a:lnTo>
                  <a:lnTo>
                    <a:pt x="64592" y="3620"/>
                  </a:lnTo>
                  <a:lnTo>
                    <a:pt x="63102" y="3045"/>
                  </a:lnTo>
                  <a:lnTo>
                    <a:pt x="62357" y="2768"/>
                  </a:lnTo>
                  <a:lnTo>
                    <a:pt x="61612" y="2492"/>
                  </a:lnTo>
                  <a:lnTo>
                    <a:pt x="60867" y="2257"/>
                  </a:lnTo>
                  <a:lnTo>
                    <a:pt x="60143" y="2023"/>
                  </a:lnTo>
                  <a:lnTo>
                    <a:pt x="59398" y="1810"/>
                  </a:lnTo>
                  <a:lnTo>
                    <a:pt x="58674" y="1619"/>
                  </a:lnTo>
                  <a:lnTo>
                    <a:pt x="57205" y="1236"/>
                  </a:lnTo>
                  <a:lnTo>
                    <a:pt x="55715" y="916"/>
                  </a:lnTo>
                  <a:lnTo>
                    <a:pt x="54224" y="639"/>
                  </a:lnTo>
                  <a:lnTo>
                    <a:pt x="52713" y="405"/>
                  </a:lnTo>
                  <a:lnTo>
                    <a:pt x="51095" y="235"/>
                  </a:lnTo>
                  <a:lnTo>
                    <a:pt x="50328" y="171"/>
                  </a:lnTo>
                  <a:lnTo>
                    <a:pt x="49562" y="107"/>
                  </a:lnTo>
                  <a:lnTo>
                    <a:pt x="47987" y="22"/>
                  </a:lnTo>
                  <a:lnTo>
                    <a:pt x="466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5"/>
            <p:cNvSpPr/>
            <p:nvPr/>
          </p:nvSpPr>
          <p:spPr>
            <a:xfrm>
              <a:off x="4588671" y="2994744"/>
              <a:ext cx="864515" cy="863726"/>
            </a:xfrm>
            <a:custGeom>
              <a:avLst/>
              <a:gdLst/>
              <a:ahLst/>
              <a:cxnLst/>
              <a:rect l="l" t="t" r="r" b="b"/>
              <a:pathLst>
                <a:path w="93184" h="93099" fill="none" extrusionOk="0">
                  <a:moveTo>
                    <a:pt x="46475" y="1"/>
                  </a:moveTo>
                  <a:lnTo>
                    <a:pt x="46475" y="1"/>
                  </a:lnTo>
                  <a:lnTo>
                    <a:pt x="44857" y="43"/>
                  </a:lnTo>
                  <a:lnTo>
                    <a:pt x="44112" y="65"/>
                  </a:lnTo>
                  <a:lnTo>
                    <a:pt x="43409" y="107"/>
                  </a:lnTo>
                  <a:lnTo>
                    <a:pt x="43409" y="107"/>
                  </a:lnTo>
                  <a:lnTo>
                    <a:pt x="42600" y="171"/>
                  </a:lnTo>
                  <a:lnTo>
                    <a:pt x="41791" y="256"/>
                  </a:lnTo>
                  <a:lnTo>
                    <a:pt x="40982" y="341"/>
                  </a:lnTo>
                  <a:lnTo>
                    <a:pt x="40152" y="448"/>
                  </a:lnTo>
                  <a:lnTo>
                    <a:pt x="40152" y="448"/>
                  </a:lnTo>
                  <a:lnTo>
                    <a:pt x="38683" y="661"/>
                  </a:lnTo>
                  <a:lnTo>
                    <a:pt x="37214" y="937"/>
                  </a:lnTo>
                  <a:lnTo>
                    <a:pt x="35767" y="1257"/>
                  </a:lnTo>
                  <a:lnTo>
                    <a:pt x="34340" y="1640"/>
                  </a:lnTo>
                  <a:lnTo>
                    <a:pt x="34340" y="1640"/>
                  </a:lnTo>
                  <a:lnTo>
                    <a:pt x="32914" y="2045"/>
                  </a:lnTo>
                  <a:lnTo>
                    <a:pt x="31509" y="2513"/>
                  </a:lnTo>
                  <a:lnTo>
                    <a:pt x="30104" y="3003"/>
                  </a:lnTo>
                  <a:lnTo>
                    <a:pt x="28720" y="3556"/>
                  </a:lnTo>
                  <a:lnTo>
                    <a:pt x="28720" y="3556"/>
                  </a:lnTo>
                  <a:lnTo>
                    <a:pt x="27251" y="4216"/>
                  </a:lnTo>
                  <a:lnTo>
                    <a:pt x="25824" y="4897"/>
                  </a:lnTo>
                  <a:lnTo>
                    <a:pt x="24483" y="5600"/>
                  </a:lnTo>
                  <a:lnTo>
                    <a:pt x="23823" y="5962"/>
                  </a:lnTo>
                  <a:lnTo>
                    <a:pt x="23185" y="6324"/>
                  </a:lnTo>
                  <a:lnTo>
                    <a:pt x="23185" y="6324"/>
                  </a:lnTo>
                  <a:lnTo>
                    <a:pt x="21801" y="7154"/>
                  </a:lnTo>
                  <a:lnTo>
                    <a:pt x="21162" y="7558"/>
                  </a:lnTo>
                  <a:lnTo>
                    <a:pt x="20587" y="7963"/>
                  </a:lnTo>
                  <a:lnTo>
                    <a:pt x="20587" y="7963"/>
                  </a:lnTo>
                  <a:lnTo>
                    <a:pt x="19353" y="8814"/>
                  </a:lnTo>
                  <a:lnTo>
                    <a:pt x="18139" y="9730"/>
                  </a:lnTo>
                  <a:lnTo>
                    <a:pt x="18139" y="9730"/>
                  </a:lnTo>
                  <a:lnTo>
                    <a:pt x="16926" y="10688"/>
                  </a:lnTo>
                  <a:lnTo>
                    <a:pt x="15755" y="11710"/>
                  </a:lnTo>
                  <a:lnTo>
                    <a:pt x="14605" y="12732"/>
                  </a:lnTo>
                  <a:lnTo>
                    <a:pt x="14073" y="13264"/>
                  </a:lnTo>
                  <a:lnTo>
                    <a:pt x="13519" y="13817"/>
                  </a:lnTo>
                  <a:lnTo>
                    <a:pt x="13519" y="13817"/>
                  </a:lnTo>
                  <a:lnTo>
                    <a:pt x="12519" y="14882"/>
                  </a:lnTo>
                  <a:lnTo>
                    <a:pt x="11518" y="15968"/>
                  </a:lnTo>
                  <a:lnTo>
                    <a:pt x="10581" y="17075"/>
                  </a:lnTo>
                  <a:lnTo>
                    <a:pt x="9666" y="18224"/>
                  </a:lnTo>
                  <a:lnTo>
                    <a:pt x="9666" y="18224"/>
                  </a:lnTo>
                  <a:lnTo>
                    <a:pt x="8729" y="19480"/>
                  </a:lnTo>
                  <a:lnTo>
                    <a:pt x="7856" y="20758"/>
                  </a:lnTo>
                  <a:lnTo>
                    <a:pt x="7026" y="22035"/>
                  </a:lnTo>
                  <a:lnTo>
                    <a:pt x="6238" y="23334"/>
                  </a:lnTo>
                  <a:lnTo>
                    <a:pt x="6238" y="23334"/>
                  </a:lnTo>
                  <a:lnTo>
                    <a:pt x="5557" y="24590"/>
                  </a:lnTo>
                  <a:lnTo>
                    <a:pt x="4897" y="25867"/>
                  </a:lnTo>
                  <a:lnTo>
                    <a:pt x="4258" y="27187"/>
                  </a:lnTo>
                  <a:lnTo>
                    <a:pt x="3641" y="28550"/>
                  </a:lnTo>
                  <a:lnTo>
                    <a:pt x="3620" y="28613"/>
                  </a:lnTo>
                  <a:lnTo>
                    <a:pt x="3620" y="28613"/>
                  </a:lnTo>
                  <a:lnTo>
                    <a:pt x="3045" y="30082"/>
                  </a:lnTo>
                  <a:lnTo>
                    <a:pt x="2513" y="31551"/>
                  </a:lnTo>
                  <a:lnTo>
                    <a:pt x="2023" y="32999"/>
                  </a:lnTo>
                  <a:lnTo>
                    <a:pt x="1810" y="33723"/>
                  </a:lnTo>
                  <a:lnTo>
                    <a:pt x="1619" y="34447"/>
                  </a:lnTo>
                  <a:lnTo>
                    <a:pt x="1619" y="34447"/>
                  </a:lnTo>
                  <a:lnTo>
                    <a:pt x="1214" y="36001"/>
                  </a:lnTo>
                  <a:lnTo>
                    <a:pt x="916" y="37406"/>
                  </a:lnTo>
                  <a:lnTo>
                    <a:pt x="916" y="37406"/>
                  </a:lnTo>
                  <a:lnTo>
                    <a:pt x="661" y="38726"/>
                  </a:lnTo>
                  <a:lnTo>
                    <a:pt x="405" y="40301"/>
                  </a:lnTo>
                  <a:lnTo>
                    <a:pt x="448" y="40216"/>
                  </a:lnTo>
                  <a:lnTo>
                    <a:pt x="448" y="40216"/>
                  </a:lnTo>
                  <a:lnTo>
                    <a:pt x="341" y="41025"/>
                  </a:lnTo>
                  <a:lnTo>
                    <a:pt x="256" y="41834"/>
                  </a:lnTo>
                  <a:lnTo>
                    <a:pt x="171" y="42643"/>
                  </a:lnTo>
                  <a:lnTo>
                    <a:pt x="107" y="43452"/>
                  </a:lnTo>
                  <a:lnTo>
                    <a:pt x="64" y="44261"/>
                  </a:lnTo>
                  <a:lnTo>
                    <a:pt x="22" y="45049"/>
                  </a:lnTo>
                  <a:lnTo>
                    <a:pt x="1" y="45858"/>
                  </a:lnTo>
                  <a:lnTo>
                    <a:pt x="1" y="46667"/>
                  </a:lnTo>
                  <a:lnTo>
                    <a:pt x="1" y="46667"/>
                  </a:lnTo>
                  <a:lnTo>
                    <a:pt x="22" y="47454"/>
                  </a:lnTo>
                  <a:lnTo>
                    <a:pt x="43" y="48242"/>
                  </a:lnTo>
                  <a:lnTo>
                    <a:pt x="64" y="49051"/>
                  </a:lnTo>
                  <a:lnTo>
                    <a:pt x="107" y="49839"/>
                  </a:lnTo>
                  <a:lnTo>
                    <a:pt x="171" y="50627"/>
                  </a:lnTo>
                  <a:lnTo>
                    <a:pt x="256" y="51414"/>
                  </a:lnTo>
                  <a:lnTo>
                    <a:pt x="341" y="52202"/>
                  </a:lnTo>
                  <a:lnTo>
                    <a:pt x="426" y="52990"/>
                  </a:lnTo>
                  <a:lnTo>
                    <a:pt x="426" y="52990"/>
                  </a:lnTo>
                  <a:lnTo>
                    <a:pt x="554" y="53799"/>
                  </a:lnTo>
                  <a:lnTo>
                    <a:pt x="682" y="54586"/>
                  </a:lnTo>
                  <a:lnTo>
                    <a:pt x="831" y="55374"/>
                  </a:lnTo>
                  <a:lnTo>
                    <a:pt x="980" y="56162"/>
                  </a:lnTo>
                  <a:lnTo>
                    <a:pt x="1150" y="56928"/>
                  </a:lnTo>
                  <a:lnTo>
                    <a:pt x="1321" y="57673"/>
                  </a:lnTo>
                  <a:lnTo>
                    <a:pt x="1512" y="58440"/>
                  </a:lnTo>
                  <a:lnTo>
                    <a:pt x="1704" y="59164"/>
                  </a:lnTo>
                  <a:lnTo>
                    <a:pt x="1704" y="59164"/>
                  </a:lnTo>
                  <a:lnTo>
                    <a:pt x="2130" y="60590"/>
                  </a:lnTo>
                  <a:lnTo>
                    <a:pt x="2598" y="61995"/>
                  </a:lnTo>
                  <a:lnTo>
                    <a:pt x="3109" y="63379"/>
                  </a:lnTo>
                  <a:lnTo>
                    <a:pt x="3662" y="64741"/>
                  </a:lnTo>
                  <a:lnTo>
                    <a:pt x="3662" y="64741"/>
                  </a:lnTo>
                  <a:lnTo>
                    <a:pt x="4280" y="66168"/>
                  </a:lnTo>
                  <a:lnTo>
                    <a:pt x="4961" y="67530"/>
                  </a:lnTo>
                  <a:lnTo>
                    <a:pt x="5642" y="68871"/>
                  </a:lnTo>
                  <a:lnTo>
                    <a:pt x="6025" y="69531"/>
                  </a:lnTo>
                  <a:lnTo>
                    <a:pt x="6387" y="70170"/>
                  </a:lnTo>
                  <a:lnTo>
                    <a:pt x="6387" y="70170"/>
                  </a:lnTo>
                  <a:lnTo>
                    <a:pt x="7154" y="71426"/>
                  </a:lnTo>
                  <a:lnTo>
                    <a:pt x="7942" y="72618"/>
                  </a:lnTo>
                  <a:lnTo>
                    <a:pt x="7984" y="72704"/>
                  </a:lnTo>
                  <a:lnTo>
                    <a:pt x="8027" y="72767"/>
                  </a:lnTo>
                  <a:lnTo>
                    <a:pt x="8027" y="72767"/>
                  </a:lnTo>
                  <a:lnTo>
                    <a:pt x="8793" y="73832"/>
                  </a:lnTo>
                  <a:lnTo>
                    <a:pt x="9645" y="75024"/>
                  </a:lnTo>
                  <a:lnTo>
                    <a:pt x="9687" y="75067"/>
                  </a:lnTo>
                  <a:lnTo>
                    <a:pt x="9687" y="75067"/>
                  </a:lnTo>
                  <a:lnTo>
                    <a:pt x="10624" y="76216"/>
                  </a:lnTo>
                  <a:lnTo>
                    <a:pt x="11561" y="77323"/>
                  </a:lnTo>
                  <a:lnTo>
                    <a:pt x="12540" y="78388"/>
                  </a:lnTo>
                  <a:lnTo>
                    <a:pt x="13519" y="79388"/>
                  </a:lnTo>
                  <a:lnTo>
                    <a:pt x="13519" y="79388"/>
                  </a:lnTo>
                  <a:lnTo>
                    <a:pt x="14605" y="80453"/>
                  </a:lnTo>
                  <a:lnTo>
                    <a:pt x="15733" y="81453"/>
                  </a:lnTo>
                  <a:lnTo>
                    <a:pt x="16862" y="82433"/>
                  </a:lnTo>
                  <a:lnTo>
                    <a:pt x="18011" y="83348"/>
                  </a:lnTo>
                  <a:lnTo>
                    <a:pt x="18011" y="83348"/>
                  </a:lnTo>
                  <a:lnTo>
                    <a:pt x="19225" y="84264"/>
                  </a:lnTo>
                  <a:lnTo>
                    <a:pt x="20481" y="85136"/>
                  </a:lnTo>
                  <a:lnTo>
                    <a:pt x="21737" y="85945"/>
                  </a:lnTo>
                  <a:lnTo>
                    <a:pt x="22993" y="86712"/>
                  </a:lnTo>
                  <a:lnTo>
                    <a:pt x="22993" y="86712"/>
                  </a:lnTo>
                  <a:lnTo>
                    <a:pt x="24334" y="87457"/>
                  </a:lnTo>
                  <a:lnTo>
                    <a:pt x="25675" y="88181"/>
                  </a:lnTo>
                  <a:lnTo>
                    <a:pt x="27059" y="88841"/>
                  </a:lnTo>
                  <a:lnTo>
                    <a:pt x="28464" y="89458"/>
                  </a:lnTo>
                  <a:lnTo>
                    <a:pt x="28464" y="89458"/>
                  </a:lnTo>
                  <a:lnTo>
                    <a:pt x="29231" y="89777"/>
                  </a:lnTo>
                  <a:lnTo>
                    <a:pt x="29997" y="90076"/>
                  </a:lnTo>
                  <a:lnTo>
                    <a:pt x="30742" y="90352"/>
                  </a:lnTo>
                  <a:lnTo>
                    <a:pt x="31509" y="90629"/>
                  </a:lnTo>
                  <a:lnTo>
                    <a:pt x="32275" y="90885"/>
                  </a:lnTo>
                  <a:lnTo>
                    <a:pt x="33020" y="91119"/>
                  </a:lnTo>
                  <a:lnTo>
                    <a:pt x="33787" y="91332"/>
                  </a:lnTo>
                  <a:lnTo>
                    <a:pt x="34532" y="91544"/>
                  </a:lnTo>
                  <a:lnTo>
                    <a:pt x="34532" y="91544"/>
                  </a:lnTo>
                  <a:lnTo>
                    <a:pt x="36150" y="91928"/>
                  </a:lnTo>
                  <a:lnTo>
                    <a:pt x="36895" y="92098"/>
                  </a:lnTo>
                  <a:lnTo>
                    <a:pt x="37640" y="92247"/>
                  </a:lnTo>
                  <a:lnTo>
                    <a:pt x="37640" y="92247"/>
                  </a:lnTo>
                  <a:lnTo>
                    <a:pt x="38960" y="92481"/>
                  </a:lnTo>
                  <a:lnTo>
                    <a:pt x="40344" y="92694"/>
                  </a:lnTo>
                  <a:lnTo>
                    <a:pt x="40344" y="92694"/>
                  </a:lnTo>
                  <a:lnTo>
                    <a:pt x="41898" y="92864"/>
                  </a:lnTo>
                  <a:lnTo>
                    <a:pt x="43431" y="92992"/>
                  </a:lnTo>
                  <a:lnTo>
                    <a:pt x="44942" y="93077"/>
                  </a:lnTo>
                  <a:lnTo>
                    <a:pt x="45709" y="93099"/>
                  </a:lnTo>
                  <a:lnTo>
                    <a:pt x="46454" y="93099"/>
                  </a:lnTo>
                  <a:lnTo>
                    <a:pt x="46624" y="93099"/>
                  </a:lnTo>
                  <a:lnTo>
                    <a:pt x="46624" y="93099"/>
                  </a:lnTo>
                  <a:lnTo>
                    <a:pt x="48157" y="93077"/>
                  </a:lnTo>
                  <a:lnTo>
                    <a:pt x="49732" y="92992"/>
                  </a:lnTo>
                  <a:lnTo>
                    <a:pt x="51308" y="92864"/>
                  </a:lnTo>
                  <a:lnTo>
                    <a:pt x="52904" y="92694"/>
                  </a:lnTo>
                  <a:lnTo>
                    <a:pt x="52904" y="92694"/>
                  </a:lnTo>
                  <a:lnTo>
                    <a:pt x="54458" y="92439"/>
                  </a:lnTo>
                  <a:lnTo>
                    <a:pt x="55991" y="92141"/>
                  </a:lnTo>
                  <a:lnTo>
                    <a:pt x="57503" y="91821"/>
                  </a:lnTo>
                  <a:lnTo>
                    <a:pt x="58227" y="91630"/>
                  </a:lnTo>
                  <a:lnTo>
                    <a:pt x="58950" y="91438"/>
                  </a:lnTo>
                  <a:lnTo>
                    <a:pt x="58950" y="91438"/>
                  </a:lnTo>
                  <a:lnTo>
                    <a:pt x="59781" y="91204"/>
                  </a:lnTo>
                  <a:lnTo>
                    <a:pt x="60547" y="90970"/>
                  </a:lnTo>
                  <a:lnTo>
                    <a:pt x="61314" y="90736"/>
                  </a:lnTo>
                  <a:lnTo>
                    <a:pt x="62016" y="90480"/>
                  </a:lnTo>
                  <a:lnTo>
                    <a:pt x="62016" y="90480"/>
                  </a:lnTo>
                  <a:lnTo>
                    <a:pt x="63421" y="89969"/>
                  </a:lnTo>
                  <a:lnTo>
                    <a:pt x="64784" y="89416"/>
                  </a:lnTo>
                  <a:lnTo>
                    <a:pt x="64784" y="89416"/>
                  </a:lnTo>
                  <a:lnTo>
                    <a:pt x="66189" y="88798"/>
                  </a:lnTo>
                  <a:lnTo>
                    <a:pt x="67551" y="88138"/>
                  </a:lnTo>
                  <a:lnTo>
                    <a:pt x="68914" y="87436"/>
                  </a:lnTo>
                  <a:lnTo>
                    <a:pt x="70255" y="86691"/>
                  </a:lnTo>
                  <a:lnTo>
                    <a:pt x="71554" y="85882"/>
                  </a:lnTo>
                  <a:lnTo>
                    <a:pt x="72852" y="85051"/>
                  </a:lnTo>
                  <a:lnTo>
                    <a:pt x="74108" y="84178"/>
                  </a:lnTo>
                  <a:lnTo>
                    <a:pt x="75343" y="83263"/>
                  </a:lnTo>
                  <a:lnTo>
                    <a:pt x="75343" y="83263"/>
                  </a:lnTo>
                  <a:lnTo>
                    <a:pt x="76365" y="82454"/>
                  </a:lnTo>
                  <a:lnTo>
                    <a:pt x="77323" y="81645"/>
                  </a:lnTo>
                  <a:lnTo>
                    <a:pt x="78260" y="80815"/>
                  </a:lnTo>
                  <a:lnTo>
                    <a:pt x="79154" y="79984"/>
                  </a:lnTo>
                  <a:lnTo>
                    <a:pt x="79154" y="79984"/>
                  </a:lnTo>
                  <a:lnTo>
                    <a:pt x="79495" y="79665"/>
                  </a:lnTo>
                  <a:lnTo>
                    <a:pt x="79495" y="79665"/>
                  </a:lnTo>
                  <a:lnTo>
                    <a:pt x="80687" y="78430"/>
                  </a:lnTo>
                  <a:lnTo>
                    <a:pt x="81198" y="77856"/>
                  </a:lnTo>
                  <a:lnTo>
                    <a:pt x="81687" y="77302"/>
                  </a:lnTo>
                  <a:lnTo>
                    <a:pt x="81687" y="77302"/>
                  </a:lnTo>
                  <a:lnTo>
                    <a:pt x="82645" y="76174"/>
                  </a:lnTo>
                  <a:lnTo>
                    <a:pt x="83540" y="75067"/>
                  </a:lnTo>
                  <a:lnTo>
                    <a:pt x="83540" y="75067"/>
                  </a:lnTo>
                  <a:lnTo>
                    <a:pt x="84434" y="73853"/>
                  </a:lnTo>
                  <a:lnTo>
                    <a:pt x="85285" y="72597"/>
                  </a:lnTo>
                  <a:lnTo>
                    <a:pt x="86116" y="71320"/>
                  </a:lnTo>
                  <a:lnTo>
                    <a:pt x="86903" y="70000"/>
                  </a:lnTo>
                  <a:lnTo>
                    <a:pt x="87648" y="68680"/>
                  </a:lnTo>
                  <a:lnTo>
                    <a:pt x="88372" y="67296"/>
                  </a:lnTo>
                  <a:lnTo>
                    <a:pt x="89032" y="65912"/>
                  </a:lnTo>
                  <a:lnTo>
                    <a:pt x="89671" y="64486"/>
                  </a:lnTo>
                  <a:lnTo>
                    <a:pt x="89607" y="64550"/>
                  </a:lnTo>
                  <a:lnTo>
                    <a:pt x="89607" y="64550"/>
                  </a:lnTo>
                  <a:lnTo>
                    <a:pt x="89905" y="63826"/>
                  </a:lnTo>
                  <a:lnTo>
                    <a:pt x="90203" y="63102"/>
                  </a:lnTo>
                  <a:lnTo>
                    <a:pt x="90480" y="62378"/>
                  </a:lnTo>
                  <a:lnTo>
                    <a:pt x="90735" y="61633"/>
                  </a:lnTo>
                  <a:lnTo>
                    <a:pt x="90735" y="61633"/>
                  </a:lnTo>
                  <a:lnTo>
                    <a:pt x="91204" y="60143"/>
                  </a:lnTo>
                  <a:lnTo>
                    <a:pt x="91417" y="59462"/>
                  </a:lnTo>
                  <a:lnTo>
                    <a:pt x="91587" y="58802"/>
                  </a:lnTo>
                  <a:lnTo>
                    <a:pt x="91587" y="58802"/>
                  </a:lnTo>
                  <a:lnTo>
                    <a:pt x="91949" y="57354"/>
                  </a:lnTo>
                  <a:lnTo>
                    <a:pt x="92268" y="55906"/>
                  </a:lnTo>
                  <a:lnTo>
                    <a:pt x="92545" y="54437"/>
                  </a:lnTo>
                  <a:lnTo>
                    <a:pt x="92800" y="52968"/>
                  </a:lnTo>
                  <a:lnTo>
                    <a:pt x="92736" y="53075"/>
                  </a:lnTo>
                  <a:lnTo>
                    <a:pt x="92736" y="53075"/>
                  </a:lnTo>
                  <a:lnTo>
                    <a:pt x="92843" y="52266"/>
                  </a:lnTo>
                  <a:lnTo>
                    <a:pt x="92949" y="51457"/>
                  </a:lnTo>
                  <a:lnTo>
                    <a:pt x="93013" y="50648"/>
                  </a:lnTo>
                  <a:lnTo>
                    <a:pt x="93077" y="49839"/>
                  </a:lnTo>
                  <a:lnTo>
                    <a:pt x="93120" y="49051"/>
                  </a:lnTo>
                  <a:lnTo>
                    <a:pt x="93162" y="48242"/>
                  </a:lnTo>
                  <a:lnTo>
                    <a:pt x="93184" y="47454"/>
                  </a:lnTo>
                  <a:lnTo>
                    <a:pt x="93184" y="46667"/>
                  </a:lnTo>
                  <a:lnTo>
                    <a:pt x="93184" y="46667"/>
                  </a:lnTo>
                  <a:lnTo>
                    <a:pt x="93162" y="45049"/>
                  </a:lnTo>
                  <a:lnTo>
                    <a:pt x="93141" y="44261"/>
                  </a:lnTo>
                  <a:lnTo>
                    <a:pt x="93098" y="43452"/>
                  </a:lnTo>
                  <a:lnTo>
                    <a:pt x="93035" y="42664"/>
                  </a:lnTo>
                  <a:lnTo>
                    <a:pt x="92971" y="41877"/>
                  </a:lnTo>
                  <a:lnTo>
                    <a:pt x="92886" y="41110"/>
                  </a:lnTo>
                  <a:lnTo>
                    <a:pt x="92779" y="40344"/>
                  </a:lnTo>
                  <a:lnTo>
                    <a:pt x="92779" y="40344"/>
                  </a:lnTo>
                  <a:lnTo>
                    <a:pt x="92673" y="39556"/>
                  </a:lnTo>
                  <a:lnTo>
                    <a:pt x="92545" y="38768"/>
                  </a:lnTo>
                  <a:lnTo>
                    <a:pt x="92396" y="37981"/>
                  </a:lnTo>
                  <a:lnTo>
                    <a:pt x="92247" y="37214"/>
                  </a:lnTo>
                  <a:lnTo>
                    <a:pt x="92098" y="36448"/>
                  </a:lnTo>
                  <a:lnTo>
                    <a:pt x="91906" y="35703"/>
                  </a:lnTo>
                  <a:lnTo>
                    <a:pt x="91736" y="34936"/>
                  </a:lnTo>
                  <a:lnTo>
                    <a:pt x="91523" y="34213"/>
                  </a:lnTo>
                  <a:lnTo>
                    <a:pt x="91523" y="34213"/>
                  </a:lnTo>
                  <a:lnTo>
                    <a:pt x="91310" y="33425"/>
                  </a:lnTo>
                  <a:lnTo>
                    <a:pt x="91076" y="32680"/>
                  </a:lnTo>
                  <a:lnTo>
                    <a:pt x="90863" y="31977"/>
                  </a:lnTo>
                  <a:lnTo>
                    <a:pt x="90629" y="31296"/>
                  </a:lnTo>
                  <a:lnTo>
                    <a:pt x="90629" y="31296"/>
                  </a:lnTo>
                  <a:lnTo>
                    <a:pt x="90097" y="29870"/>
                  </a:lnTo>
                  <a:lnTo>
                    <a:pt x="89501" y="28401"/>
                  </a:lnTo>
                  <a:lnTo>
                    <a:pt x="89501" y="28401"/>
                  </a:lnTo>
                  <a:lnTo>
                    <a:pt x="89032" y="27315"/>
                  </a:lnTo>
                  <a:lnTo>
                    <a:pt x="88543" y="26250"/>
                  </a:lnTo>
                  <a:lnTo>
                    <a:pt x="88010" y="25207"/>
                  </a:lnTo>
                  <a:lnTo>
                    <a:pt x="87478" y="24185"/>
                  </a:lnTo>
                  <a:lnTo>
                    <a:pt x="87478" y="24185"/>
                  </a:lnTo>
                  <a:lnTo>
                    <a:pt x="87116" y="23568"/>
                  </a:lnTo>
                  <a:lnTo>
                    <a:pt x="86754" y="22951"/>
                  </a:lnTo>
                  <a:lnTo>
                    <a:pt x="86754" y="22951"/>
                  </a:lnTo>
                  <a:lnTo>
                    <a:pt x="85967" y="21652"/>
                  </a:lnTo>
                  <a:lnTo>
                    <a:pt x="85200" y="20502"/>
                  </a:lnTo>
                  <a:lnTo>
                    <a:pt x="85200" y="20502"/>
                  </a:lnTo>
                  <a:lnTo>
                    <a:pt x="84434" y="19417"/>
                  </a:lnTo>
                  <a:lnTo>
                    <a:pt x="83518" y="18160"/>
                  </a:lnTo>
                  <a:lnTo>
                    <a:pt x="83518" y="18224"/>
                  </a:lnTo>
                  <a:lnTo>
                    <a:pt x="83518" y="18224"/>
                  </a:lnTo>
                  <a:lnTo>
                    <a:pt x="83050" y="17607"/>
                  </a:lnTo>
                  <a:lnTo>
                    <a:pt x="82560" y="16990"/>
                  </a:lnTo>
                  <a:lnTo>
                    <a:pt x="82049" y="16393"/>
                  </a:lnTo>
                  <a:lnTo>
                    <a:pt x="81538" y="15797"/>
                  </a:lnTo>
                  <a:lnTo>
                    <a:pt x="81006" y="15223"/>
                  </a:lnTo>
                  <a:lnTo>
                    <a:pt x="80474" y="14648"/>
                  </a:lnTo>
                  <a:lnTo>
                    <a:pt x="79942" y="14073"/>
                  </a:lnTo>
                  <a:lnTo>
                    <a:pt x="79388" y="13519"/>
                  </a:lnTo>
                  <a:lnTo>
                    <a:pt x="79388" y="13519"/>
                  </a:lnTo>
                  <a:lnTo>
                    <a:pt x="78324" y="12498"/>
                  </a:lnTo>
                  <a:lnTo>
                    <a:pt x="77281" y="11561"/>
                  </a:lnTo>
                  <a:lnTo>
                    <a:pt x="77281" y="11561"/>
                  </a:lnTo>
                  <a:lnTo>
                    <a:pt x="76195" y="10645"/>
                  </a:lnTo>
                  <a:lnTo>
                    <a:pt x="75109" y="9773"/>
                  </a:lnTo>
                  <a:lnTo>
                    <a:pt x="75109" y="9773"/>
                  </a:lnTo>
                  <a:lnTo>
                    <a:pt x="73874" y="8857"/>
                  </a:lnTo>
                  <a:lnTo>
                    <a:pt x="72618" y="7963"/>
                  </a:lnTo>
                  <a:lnTo>
                    <a:pt x="71341" y="7133"/>
                  </a:lnTo>
                  <a:lnTo>
                    <a:pt x="70702" y="6749"/>
                  </a:lnTo>
                  <a:lnTo>
                    <a:pt x="70063" y="6366"/>
                  </a:lnTo>
                  <a:lnTo>
                    <a:pt x="70063" y="6366"/>
                  </a:lnTo>
                  <a:lnTo>
                    <a:pt x="68765" y="5642"/>
                  </a:lnTo>
                  <a:lnTo>
                    <a:pt x="67424" y="4940"/>
                  </a:lnTo>
                  <a:lnTo>
                    <a:pt x="66061" y="4280"/>
                  </a:lnTo>
                  <a:lnTo>
                    <a:pt x="64656" y="3663"/>
                  </a:lnTo>
                  <a:lnTo>
                    <a:pt x="64592" y="3620"/>
                  </a:lnTo>
                  <a:lnTo>
                    <a:pt x="64592" y="3620"/>
                  </a:lnTo>
                  <a:lnTo>
                    <a:pt x="63102" y="3045"/>
                  </a:lnTo>
                  <a:lnTo>
                    <a:pt x="62357" y="2768"/>
                  </a:lnTo>
                  <a:lnTo>
                    <a:pt x="61612" y="2492"/>
                  </a:lnTo>
                  <a:lnTo>
                    <a:pt x="60867" y="2257"/>
                  </a:lnTo>
                  <a:lnTo>
                    <a:pt x="60143" y="2023"/>
                  </a:lnTo>
                  <a:lnTo>
                    <a:pt x="59398" y="1810"/>
                  </a:lnTo>
                  <a:lnTo>
                    <a:pt x="58674" y="1619"/>
                  </a:lnTo>
                  <a:lnTo>
                    <a:pt x="58674" y="1619"/>
                  </a:lnTo>
                  <a:lnTo>
                    <a:pt x="57205" y="1236"/>
                  </a:lnTo>
                  <a:lnTo>
                    <a:pt x="55715" y="916"/>
                  </a:lnTo>
                  <a:lnTo>
                    <a:pt x="54224" y="639"/>
                  </a:lnTo>
                  <a:lnTo>
                    <a:pt x="52713" y="405"/>
                  </a:lnTo>
                  <a:lnTo>
                    <a:pt x="52713" y="405"/>
                  </a:lnTo>
                  <a:lnTo>
                    <a:pt x="51095" y="235"/>
                  </a:lnTo>
                  <a:lnTo>
                    <a:pt x="50328" y="171"/>
                  </a:lnTo>
                  <a:lnTo>
                    <a:pt x="49562" y="107"/>
                  </a:lnTo>
                  <a:lnTo>
                    <a:pt x="49562" y="107"/>
                  </a:lnTo>
                  <a:lnTo>
                    <a:pt x="47987" y="22"/>
                  </a:lnTo>
                  <a:lnTo>
                    <a:pt x="46603" y="1"/>
                  </a:lnTo>
                  <a:lnTo>
                    <a:pt x="464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5"/>
            <p:cNvSpPr/>
            <p:nvPr/>
          </p:nvSpPr>
          <p:spPr>
            <a:xfrm>
              <a:off x="4657597" y="3069199"/>
              <a:ext cx="726456" cy="726855"/>
            </a:xfrm>
            <a:custGeom>
              <a:avLst/>
              <a:gdLst/>
              <a:ahLst/>
              <a:cxnLst/>
              <a:rect l="l" t="t" r="r" b="b"/>
              <a:pathLst>
                <a:path w="78303" h="78346" fill="none" extrusionOk="0">
                  <a:moveTo>
                    <a:pt x="33680" y="77962"/>
                  </a:moveTo>
                  <a:lnTo>
                    <a:pt x="33680" y="77962"/>
                  </a:lnTo>
                  <a:lnTo>
                    <a:pt x="32743" y="77813"/>
                  </a:lnTo>
                  <a:lnTo>
                    <a:pt x="31849" y="77643"/>
                  </a:lnTo>
                  <a:lnTo>
                    <a:pt x="30934" y="77451"/>
                  </a:lnTo>
                  <a:lnTo>
                    <a:pt x="30040" y="77259"/>
                  </a:lnTo>
                  <a:lnTo>
                    <a:pt x="29167" y="77025"/>
                  </a:lnTo>
                  <a:lnTo>
                    <a:pt x="28294" y="76791"/>
                  </a:lnTo>
                  <a:lnTo>
                    <a:pt x="27442" y="76514"/>
                  </a:lnTo>
                  <a:lnTo>
                    <a:pt x="26591" y="76238"/>
                  </a:lnTo>
                  <a:lnTo>
                    <a:pt x="26591" y="76238"/>
                  </a:lnTo>
                  <a:lnTo>
                    <a:pt x="25803" y="75940"/>
                  </a:lnTo>
                  <a:lnTo>
                    <a:pt x="25803" y="75940"/>
                  </a:lnTo>
                  <a:lnTo>
                    <a:pt x="24824" y="75556"/>
                  </a:lnTo>
                  <a:lnTo>
                    <a:pt x="23844" y="75152"/>
                  </a:lnTo>
                  <a:lnTo>
                    <a:pt x="22865" y="74726"/>
                  </a:lnTo>
                  <a:lnTo>
                    <a:pt x="21928" y="74279"/>
                  </a:lnTo>
                  <a:lnTo>
                    <a:pt x="21928" y="74279"/>
                  </a:lnTo>
                  <a:lnTo>
                    <a:pt x="21098" y="73853"/>
                  </a:lnTo>
                  <a:lnTo>
                    <a:pt x="20268" y="73406"/>
                  </a:lnTo>
                  <a:lnTo>
                    <a:pt x="19480" y="72959"/>
                  </a:lnTo>
                  <a:lnTo>
                    <a:pt x="18693" y="72491"/>
                  </a:lnTo>
                  <a:lnTo>
                    <a:pt x="17926" y="72001"/>
                  </a:lnTo>
                  <a:lnTo>
                    <a:pt x="17160" y="71490"/>
                  </a:lnTo>
                  <a:lnTo>
                    <a:pt x="16436" y="70979"/>
                  </a:lnTo>
                  <a:lnTo>
                    <a:pt x="15712" y="70447"/>
                  </a:lnTo>
                  <a:lnTo>
                    <a:pt x="15712" y="70447"/>
                  </a:lnTo>
                  <a:lnTo>
                    <a:pt x="15009" y="69893"/>
                  </a:lnTo>
                  <a:lnTo>
                    <a:pt x="14307" y="69340"/>
                  </a:lnTo>
                  <a:lnTo>
                    <a:pt x="13626" y="68765"/>
                  </a:lnTo>
                  <a:lnTo>
                    <a:pt x="12944" y="68169"/>
                  </a:lnTo>
                  <a:lnTo>
                    <a:pt x="12306" y="67573"/>
                  </a:lnTo>
                  <a:lnTo>
                    <a:pt x="11646" y="66955"/>
                  </a:lnTo>
                  <a:lnTo>
                    <a:pt x="11028" y="66317"/>
                  </a:lnTo>
                  <a:lnTo>
                    <a:pt x="10411" y="65678"/>
                  </a:lnTo>
                  <a:lnTo>
                    <a:pt x="10411" y="65678"/>
                  </a:lnTo>
                  <a:lnTo>
                    <a:pt x="9836" y="65061"/>
                  </a:lnTo>
                  <a:lnTo>
                    <a:pt x="9283" y="64401"/>
                  </a:lnTo>
                  <a:lnTo>
                    <a:pt x="8729" y="63719"/>
                  </a:lnTo>
                  <a:lnTo>
                    <a:pt x="8154" y="63038"/>
                  </a:lnTo>
                  <a:lnTo>
                    <a:pt x="8154" y="63038"/>
                  </a:lnTo>
                  <a:lnTo>
                    <a:pt x="7622" y="62314"/>
                  </a:lnTo>
                  <a:lnTo>
                    <a:pt x="7090" y="61591"/>
                  </a:lnTo>
                  <a:lnTo>
                    <a:pt x="6600" y="60888"/>
                  </a:lnTo>
                  <a:lnTo>
                    <a:pt x="6132" y="60164"/>
                  </a:lnTo>
                  <a:lnTo>
                    <a:pt x="6132" y="60164"/>
                  </a:lnTo>
                  <a:lnTo>
                    <a:pt x="5642" y="59376"/>
                  </a:lnTo>
                  <a:lnTo>
                    <a:pt x="5195" y="58610"/>
                  </a:lnTo>
                  <a:lnTo>
                    <a:pt x="4769" y="57844"/>
                  </a:lnTo>
                  <a:lnTo>
                    <a:pt x="4365" y="57099"/>
                  </a:lnTo>
                  <a:lnTo>
                    <a:pt x="4365" y="57099"/>
                  </a:lnTo>
                  <a:lnTo>
                    <a:pt x="3960" y="56311"/>
                  </a:lnTo>
                  <a:lnTo>
                    <a:pt x="3577" y="55502"/>
                  </a:lnTo>
                  <a:lnTo>
                    <a:pt x="3215" y="54693"/>
                  </a:lnTo>
                  <a:lnTo>
                    <a:pt x="2875" y="53884"/>
                  </a:lnTo>
                  <a:lnTo>
                    <a:pt x="2875" y="53884"/>
                  </a:lnTo>
                  <a:lnTo>
                    <a:pt x="2555" y="53011"/>
                  </a:lnTo>
                  <a:lnTo>
                    <a:pt x="2236" y="52159"/>
                  </a:lnTo>
                  <a:lnTo>
                    <a:pt x="1938" y="51287"/>
                  </a:lnTo>
                  <a:lnTo>
                    <a:pt x="1661" y="50414"/>
                  </a:lnTo>
                  <a:lnTo>
                    <a:pt x="1406" y="49562"/>
                  </a:lnTo>
                  <a:lnTo>
                    <a:pt x="1193" y="48689"/>
                  </a:lnTo>
                  <a:lnTo>
                    <a:pt x="980" y="47816"/>
                  </a:lnTo>
                  <a:lnTo>
                    <a:pt x="788" y="46965"/>
                  </a:lnTo>
                  <a:lnTo>
                    <a:pt x="788" y="46965"/>
                  </a:lnTo>
                  <a:lnTo>
                    <a:pt x="639" y="46113"/>
                  </a:lnTo>
                  <a:lnTo>
                    <a:pt x="490" y="45240"/>
                  </a:lnTo>
                  <a:lnTo>
                    <a:pt x="362" y="44346"/>
                  </a:lnTo>
                  <a:lnTo>
                    <a:pt x="256" y="43431"/>
                  </a:lnTo>
                  <a:lnTo>
                    <a:pt x="256" y="43431"/>
                  </a:lnTo>
                  <a:lnTo>
                    <a:pt x="171" y="42558"/>
                  </a:lnTo>
                  <a:lnTo>
                    <a:pt x="107" y="41664"/>
                  </a:lnTo>
                  <a:lnTo>
                    <a:pt x="43" y="40727"/>
                  </a:lnTo>
                  <a:lnTo>
                    <a:pt x="22" y="39769"/>
                  </a:lnTo>
                  <a:lnTo>
                    <a:pt x="22" y="39769"/>
                  </a:lnTo>
                  <a:lnTo>
                    <a:pt x="1" y="38896"/>
                  </a:lnTo>
                  <a:lnTo>
                    <a:pt x="22" y="38002"/>
                  </a:lnTo>
                  <a:lnTo>
                    <a:pt x="64" y="37087"/>
                  </a:lnTo>
                  <a:lnTo>
                    <a:pt x="128" y="36129"/>
                  </a:lnTo>
                  <a:lnTo>
                    <a:pt x="128" y="36129"/>
                  </a:lnTo>
                  <a:lnTo>
                    <a:pt x="192" y="35320"/>
                  </a:lnTo>
                  <a:lnTo>
                    <a:pt x="299" y="34468"/>
                  </a:lnTo>
                  <a:lnTo>
                    <a:pt x="405" y="33638"/>
                  </a:lnTo>
                  <a:lnTo>
                    <a:pt x="533" y="32786"/>
                  </a:lnTo>
                  <a:lnTo>
                    <a:pt x="533" y="32786"/>
                  </a:lnTo>
                  <a:lnTo>
                    <a:pt x="682" y="31913"/>
                  </a:lnTo>
                  <a:lnTo>
                    <a:pt x="873" y="31041"/>
                  </a:lnTo>
                  <a:lnTo>
                    <a:pt x="1065" y="30189"/>
                  </a:lnTo>
                  <a:lnTo>
                    <a:pt x="1278" y="29337"/>
                  </a:lnTo>
                  <a:lnTo>
                    <a:pt x="1491" y="28486"/>
                  </a:lnTo>
                  <a:lnTo>
                    <a:pt x="1746" y="27656"/>
                  </a:lnTo>
                  <a:lnTo>
                    <a:pt x="2002" y="26847"/>
                  </a:lnTo>
                  <a:lnTo>
                    <a:pt x="2300" y="26016"/>
                  </a:lnTo>
                  <a:lnTo>
                    <a:pt x="2300" y="26016"/>
                  </a:lnTo>
                  <a:lnTo>
                    <a:pt x="2619" y="25186"/>
                  </a:lnTo>
                  <a:lnTo>
                    <a:pt x="2938" y="24356"/>
                  </a:lnTo>
                  <a:lnTo>
                    <a:pt x="3300" y="23525"/>
                  </a:lnTo>
                  <a:lnTo>
                    <a:pt x="3684" y="22716"/>
                  </a:lnTo>
                  <a:lnTo>
                    <a:pt x="3684" y="22716"/>
                  </a:lnTo>
                  <a:lnTo>
                    <a:pt x="4152" y="21758"/>
                  </a:lnTo>
                  <a:lnTo>
                    <a:pt x="4556" y="20971"/>
                  </a:lnTo>
                  <a:lnTo>
                    <a:pt x="4556" y="20971"/>
                  </a:lnTo>
                  <a:lnTo>
                    <a:pt x="4961" y="20226"/>
                  </a:lnTo>
                  <a:lnTo>
                    <a:pt x="5451" y="19395"/>
                  </a:lnTo>
                  <a:lnTo>
                    <a:pt x="5451" y="19395"/>
                  </a:lnTo>
                  <a:lnTo>
                    <a:pt x="5919" y="18629"/>
                  </a:lnTo>
                  <a:lnTo>
                    <a:pt x="6409" y="17862"/>
                  </a:lnTo>
                  <a:lnTo>
                    <a:pt x="6920" y="17139"/>
                  </a:lnTo>
                  <a:lnTo>
                    <a:pt x="7430" y="16394"/>
                  </a:lnTo>
                  <a:lnTo>
                    <a:pt x="7963" y="15691"/>
                  </a:lnTo>
                  <a:lnTo>
                    <a:pt x="8516" y="15010"/>
                  </a:lnTo>
                  <a:lnTo>
                    <a:pt x="9048" y="14328"/>
                  </a:lnTo>
                  <a:lnTo>
                    <a:pt x="9623" y="13668"/>
                  </a:lnTo>
                  <a:lnTo>
                    <a:pt x="9623" y="13668"/>
                  </a:lnTo>
                  <a:lnTo>
                    <a:pt x="10581" y="12583"/>
                  </a:lnTo>
                  <a:lnTo>
                    <a:pt x="11050" y="12093"/>
                  </a:lnTo>
                  <a:lnTo>
                    <a:pt x="11518" y="11603"/>
                  </a:lnTo>
                  <a:lnTo>
                    <a:pt x="11518" y="11603"/>
                  </a:lnTo>
                  <a:lnTo>
                    <a:pt x="12157" y="10986"/>
                  </a:lnTo>
                  <a:lnTo>
                    <a:pt x="12817" y="10369"/>
                  </a:lnTo>
                  <a:lnTo>
                    <a:pt x="13477" y="9773"/>
                  </a:lnTo>
                  <a:lnTo>
                    <a:pt x="14158" y="9198"/>
                  </a:lnTo>
                  <a:lnTo>
                    <a:pt x="14839" y="8623"/>
                  </a:lnTo>
                  <a:lnTo>
                    <a:pt x="15542" y="8091"/>
                  </a:lnTo>
                  <a:lnTo>
                    <a:pt x="16266" y="7558"/>
                  </a:lnTo>
                  <a:lnTo>
                    <a:pt x="16989" y="7026"/>
                  </a:lnTo>
                  <a:lnTo>
                    <a:pt x="16989" y="7026"/>
                  </a:lnTo>
                  <a:lnTo>
                    <a:pt x="17756" y="6515"/>
                  </a:lnTo>
                  <a:lnTo>
                    <a:pt x="18543" y="6004"/>
                  </a:lnTo>
                  <a:lnTo>
                    <a:pt x="19331" y="5515"/>
                  </a:lnTo>
                  <a:lnTo>
                    <a:pt x="20140" y="5046"/>
                  </a:lnTo>
                  <a:lnTo>
                    <a:pt x="20928" y="4599"/>
                  </a:lnTo>
                  <a:lnTo>
                    <a:pt x="21737" y="4195"/>
                  </a:lnTo>
                  <a:lnTo>
                    <a:pt x="22546" y="3790"/>
                  </a:lnTo>
                  <a:lnTo>
                    <a:pt x="23355" y="3428"/>
                  </a:lnTo>
                  <a:lnTo>
                    <a:pt x="23355" y="3428"/>
                  </a:lnTo>
                  <a:lnTo>
                    <a:pt x="24249" y="3045"/>
                  </a:lnTo>
                  <a:lnTo>
                    <a:pt x="25101" y="2683"/>
                  </a:lnTo>
                  <a:lnTo>
                    <a:pt x="25952" y="2364"/>
                  </a:lnTo>
                  <a:lnTo>
                    <a:pt x="26761" y="2087"/>
                  </a:lnTo>
                  <a:lnTo>
                    <a:pt x="26761" y="2087"/>
                  </a:lnTo>
                  <a:lnTo>
                    <a:pt x="27655" y="1789"/>
                  </a:lnTo>
                  <a:lnTo>
                    <a:pt x="28528" y="1534"/>
                  </a:lnTo>
                  <a:lnTo>
                    <a:pt x="29401" y="1299"/>
                  </a:lnTo>
                  <a:lnTo>
                    <a:pt x="30274" y="1087"/>
                  </a:lnTo>
                  <a:lnTo>
                    <a:pt x="30274" y="1087"/>
                  </a:lnTo>
                  <a:lnTo>
                    <a:pt x="31189" y="874"/>
                  </a:lnTo>
                  <a:lnTo>
                    <a:pt x="32105" y="682"/>
                  </a:lnTo>
                  <a:lnTo>
                    <a:pt x="32999" y="533"/>
                  </a:lnTo>
                  <a:lnTo>
                    <a:pt x="33893" y="384"/>
                  </a:lnTo>
                  <a:lnTo>
                    <a:pt x="33893" y="384"/>
                  </a:lnTo>
                  <a:lnTo>
                    <a:pt x="34915" y="256"/>
                  </a:lnTo>
                  <a:lnTo>
                    <a:pt x="35873" y="171"/>
                  </a:lnTo>
                  <a:lnTo>
                    <a:pt x="36746" y="86"/>
                  </a:lnTo>
                  <a:lnTo>
                    <a:pt x="37576" y="43"/>
                  </a:lnTo>
                  <a:lnTo>
                    <a:pt x="37576" y="43"/>
                  </a:lnTo>
                  <a:lnTo>
                    <a:pt x="38534" y="22"/>
                  </a:lnTo>
                  <a:lnTo>
                    <a:pt x="39471" y="1"/>
                  </a:lnTo>
                  <a:lnTo>
                    <a:pt x="39684" y="1"/>
                  </a:lnTo>
                  <a:lnTo>
                    <a:pt x="39684" y="1"/>
                  </a:lnTo>
                  <a:lnTo>
                    <a:pt x="40365" y="22"/>
                  </a:lnTo>
                  <a:lnTo>
                    <a:pt x="41046" y="43"/>
                  </a:lnTo>
                  <a:lnTo>
                    <a:pt x="41046" y="43"/>
                  </a:lnTo>
                  <a:lnTo>
                    <a:pt x="41898" y="86"/>
                  </a:lnTo>
                  <a:lnTo>
                    <a:pt x="42792" y="150"/>
                  </a:lnTo>
                  <a:lnTo>
                    <a:pt x="43665" y="235"/>
                  </a:lnTo>
                  <a:lnTo>
                    <a:pt x="44559" y="363"/>
                  </a:lnTo>
                  <a:lnTo>
                    <a:pt x="44559" y="363"/>
                  </a:lnTo>
                  <a:lnTo>
                    <a:pt x="45453" y="490"/>
                  </a:lnTo>
                  <a:lnTo>
                    <a:pt x="46347" y="639"/>
                  </a:lnTo>
                  <a:lnTo>
                    <a:pt x="47241" y="810"/>
                  </a:lnTo>
                  <a:lnTo>
                    <a:pt x="48136" y="1001"/>
                  </a:lnTo>
                  <a:lnTo>
                    <a:pt x="49030" y="1236"/>
                  </a:lnTo>
                  <a:lnTo>
                    <a:pt x="49903" y="1470"/>
                  </a:lnTo>
                  <a:lnTo>
                    <a:pt x="50775" y="1725"/>
                  </a:lnTo>
                  <a:lnTo>
                    <a:pt x="51648" y="2023"/>
                  </a:lnTo>
                  <a:lnTo>
                    <a:pt x="51648" y="2023"/>
                  </a:lnTo>
                  <a:lnTo>
                    <a:pt x="52542" y="2321"/>
                  </a:lnTo>
                  <a:lnTo>
                    <a:pt x="53437" y="2662"/>
                  </a:lnTo>
                  <a:lnTo>
                    <a:pt x="54309" y="3024"/>
                  </a:lnTo>
                  <a:lnTo>
                    <a:pt x="55161" y="3386"/>
                  </a:lnTo>
                  <a:lnTo>
                    <a:pt x="56013" y="3769"/>
                  </a:lnTo>
                  <a:lnTo>
                    <a:pt x="56843" y="4173"/>
                  </a:lnTo>
                  <a:lnTo>
                    <a:pt x="57652" y="4599"/>
                  </a:lnTo>
                  <a:lnTo>
                    <a:pt x="58461" y="5025"/>
                  </a:lnTo>
                  <a:lnTo>
                    <a:pt x="58461" y="5025"/>
                  </a:lnTo>
                  <a:lnTo>
                    <a:pt x="59248" y="5493"/>
                  </a:lnTo>
                  <a:lnTo>
                    <a:pt x="60036" y="5983"/>
                  </a:lnTo>
                  <a:lnTo>
                    <a:pt x="60824" y="6473"/>
                  </a:lnTo>
                  <a:lnTo>
                    <a:pt x="61590" y="7005"/>
                  </a:lnTo>
                  <a:lnTo>
                    <a:pt x="62335" y="7537"/>
                  </a:lnTo>
                  <a:lnTo>
                    <a:pt x="63059" y="8091"/>
                  </a:lnTo>
                  <a:lnTo>
                    <a:pt x="63783" y="8644"/>
                  </a:lnTo>
                  <a:lnTo>
                    <a:pt x="64486" y="9219"/>
                  </a:lnTo>
                  <a:lnTo>
                    <a:pt x="64486" y="9219"/>
                  </a:lnTo>
                  <a:lnTo>
                    <a:pt x="65146" y="9815"/>
                  </a:lnTo>
                  <a:lnTo>
                    <a:pt x="65806" y="10411"/>
                  </a:lnTo>
                  <a:lnTo>
                    <a:pt x="66444" y="11007"/>
                  </a:lnTo>
                  <a:lnTo>
                    <a:pt x="67062" y="11646"/>
                  </a:lnTo>
                  <a:lnTo>
                    <a:pt x="67679" y="12285"/>
                  </a:lnTo>
                  <a:lnTo>
                    <a:pt x="68275" y="12945"/>
                  </a:lnTo>
                  <a:lnTo>
                    <a:pt x="68850" y="13605"/>
                  </a:lnTo>
                  <a:lnTo>
                    <a:pt x="69425" y="14286"/>
                  </a:lnTo>
                  <a:lnTo>
                    <a:pt x="69425" y="14286"/>
                  </a:lnTo>
                  <a:lnTo>
                    <a:pt x="69978" y="14988"/>
                  </a:lnTo>
                  <a:lnTo>
                    <a:pt x="70510" y="15691"/>
                  </a:lnTo>
                  <a:lnTo>
                    <a:pt x="71021" y="16394"/>
                  </a:lnTo>
                  <a:lnTo>
                    <a:pt x="71490" y="17075"/>
                  </a:lnTo>
                  <a:lnTo>
                    <a:pt x="71490" y="17075"/>
                  </a:lnTo>
                  <a:lnTo>
                    <a:pt x="72043" y="17884"/>
                  </a:lnTo>
                  <a:lnTo>
                    <a:pt x="72533" y="18671"/>
                  </a:lnTo>
                  <a:lnTo>
                    <a:pt x="73001" y="19438"/>
                  </a:lnTo>
                  <a:lnTo>
                    <a:pt x="73427" y="20183"/>
                  </a:lnTo>
                  <a:lnTo>
                    <a:pt x="73427" y="20183"/>
                  </a:lnTo>
                  <a:lnTo>
                    <a:pt x="73895" y="21077"/>
                  </a:lnTo>
                  <a:lnTo>
                    <a:pt x="74343" y="21993"/>
                  </a:lnTo>
                  <a:lnTo>
                    <a:pt x="74768" y="22908"/>
                  </a:lnTo>
                  <a:lnTo>
                    <a:pt x="75194" y="23823"/>
                  </a:lnTo>
                  <a:lnTo>
                    <a:pt x="75194" y="23823"/>
                  </a:lnTo>
                  <a:lnTo>
                    <a:pt x="75258" y="23930"/>
                  </a:lnTo>
                  <a:lnTo>
                    <a:pt x="75301" y="24015"/>
                  </a:lnTo>
                  <a:lnTo>
                    <a:pt x="75301" y="24015"/>
                  </a:lnTo>
                  <a:lnTo>
                    <a:pt x="75322" y="24122"/>
                  </a:lnTo>
                  <a:lnTo>
                    <a:pt x="75364" y="24207"/>
                  </a:lnTo>
                  <a:lnTo>
                    <a:pt x="75471" y="24483"/>
                  </a:lnTo>
                  <a:lnTo>
                    <a:pt x="75641" y="24909"/>
                  </a:lnTo>
                  <a:lnTo>
                    <a:pt x="75641" y="24909"/>
                  </a:lnTo>
                  <a:lnTo>
                    <a:pt x="76003" y="25889"/>
                  </a:lnTo>
                  <a:lnTo>
                    <a:pt x="76003" y="25889"/>
                  </a:lnTo>
                  <a:lnTo>
                    <a:pt x="76322" y="26825"/>
                  </a:lnTo>
                  <a:lnTo>
                    <a:pt x="76620" y="27741"/>
                  </a:lnTo>
                  <a:lnTo>
                    <a:pt x="76620" y="27741"/>
                  </a:lnTo>
                  <a:lnTo>
                    <a:pt x="76876" y="28656"/>
                  </a:lnTo>
                  <a:lnTo>
                    <a:pt x="77110" y="29550"/>
                  </a:lnTo>
                  <a:lnTo>
                    <a:pt x="77323" y="30444"/>
                  </a:lnTo>
                  <a:lnTo>
                    <a:pt x="77515" y="31339"/>
                  </a:lnTo>
                  <a:lnTo>
                    <a:pt x="77579" y="31573"/>
                  </a:lnTo>
                  <a:lnTo>
                    <a:pt x="77579" y="31573"/>
                  </a:lnTo>
                  <a:lnTo>
                    <a:pt x="77749" y="32552"/>
                  </a:lnTo>
                  <a:lnTo>
                    <a:pt x="77898" y="33531"/>
                  </a:lnTo>
                  <a:lnTo>
                    <a:pt x="77898" y="33531"/>
                  </a:lnTo>
                  <a:lnTo>
                    <a:pt x="78026" y="34468"/>
                  </a:lnTo>
                  <a:lnTo>
                    <a:pt x="78132" y="35447"/>
                  </a:lnTo>
                  <a:lnTo>
                    <a:pt x="78132" y="35447"/>
                  </a:lnTo>
                  <a:lnTo>
                    <a:pt x="78217" y="36491"/>
                  </a:lnTo>
                  <a:lnTo>
                    <a:pt x="78260" y="37449"/>
                  </a:lnTo>
                  <a:lnTo>
                    <a:pt x="78260" y="37449"/>
                  </a:lnTo>
                  <a:lnTo>
                    <a:pt x="78281" y="38470"/>
                  </a:lnTo>
                  <a:lnTo>
                    <a:pt x="78281" y="38470"/>
                  </a:lnTo>
                  <a:lnTo>
                    <a:pt x="78302" y="38981"/>
                  </a:lnTo>
                  <a:lnTo>
                    <a:pt x="78302" y="39067"/>
                  </a:lnTo>
                  <a:lnTo>
                    <a:pt x="78302" y="39173"/>
                  </a:lnTo>
                  <a:lnTo>
                    <a:pt x="78302" y="39173"/>
                  </a:lnTo>
                  <a:lnTo>
                    <a:pt x="78302" y="39301"/>
                  </a:lnTo>
                  <a:lnTo>
                    <a:pt x="78302" y="39301"/>
                  </a:lnTo>
                  <a:lnTo>
                    <a:pt x="78281" y="40088"/>
                  </a:lnTo>
                  <a:lnTo>
                    <a:pt x="78260" y="40876"/>
                  </a:lnTo>
                  <a:lnTo>
                    <a:pt x="78217" y="41664"/>
                  </a:lnTo>
                  <a:lnTo>
                    <a:pt x="78153" y="42430"/>
                  </a:lnTo>
                  <a:lnTo>
                    <a:pt x="78089" y="43175"/>
                  </a:lnTo>
                  <a:lnTo>
                    <a:pt x="78004" y="43921"/>
                  </a:lnTo>
                  <a:lnTo>
                    <a:pt x="77898" y="44666"/>
                  </a:lnTo>
                  <a:lnTo>
                    <a:pt x="77791" y="45389"/>
                  </a:lnTo>
                  <a:lnTo>
                    <a:pt x="77791" y="45389"/>
                  </a:lnTo>
                  <a:lnTo>
                    <a:pt x="77664" y="46177"/>
                  </a:lnTo>
                  <a:lnTo>
                    <a:pt x="77515" y="46965"/>
                  </a:lnTo>
                  <a:lnTo>
                    <a:pt x="77344" y="47731"/>
                  </a:lnTo>
                  <a:lnTo>
                    <a:pt x="77153" y="48498"/>
                  </a:lnTo>
                  <a:lnTo>
                    <a:pt x="76961" y="49264"/>
                  </a:lnTo>
                  <a:lnTo>
                    <a:pt x="76748" y="50009"/>
                  </a:lnTo>
                  <a:lnTo>
                    <a:pt x="76535" y="50733"/>
                  </a:lnTo>
                  <a:lnTo>
                    <a:pt x="76280" y="51457"/>
                  </a:lnTo>
                  <a:lnTo>
                    <a:pt x="76280" y="51457"/>
                  </a:lnTo>
                  <a:lnTo>
                    <a:pt x="75854" y="52692"/>
                  </a:lnTo>
                  <a:lnTo>
                    <a:pt x="75386" y="53863"/>
                  </a:lnTo>
                  <a:lnTo>
                    <a:pt x="75386" y="53863"/>
                  </a:lnTo>
                  <a:lnTo>
                    <a:pt x="75109" y="54544"/>
                  </a:lnTo>
                  <a:lnTo>
                    <a:pt x="74811" y="55225"/>
                  </a:lnTo>
                  <a:lnTo>
                    <a:pt x="74513" y="55885"/>
                  </a:lnTo>
                  <a:lnTo>
                    <a:pt x="74215" y="56524"/>
                  </a:lnTo>
                  <a:lnTo>
                    <a:pt x="74215" y="56524"/>
                  </a:lnTo>
                  <a:lnTo>
                    <a:pt x="73768" y="57375"/>
                  </a:lnTo>
                  <a:lnTo>
                    <a:pt x="73342" y="58184"/>
                  </a:lnTo>
                  <a:lnTo>
                    <a:pt x="72895" y="58951"/>
                  </a:lnTo>
                  <a:lnTo>
                    <a:pt x="72448" y="59717"/>
                  </a:lnTo>
                  <a:lnTo>
                    <a:pt x="72448" y="59717"/>
                  </a:lnTo>
                  <a:lnTo>
                    <a:pt x="71937" y="60526"/>
                  </a:lnTo>
                  <a:lnTo>
                    <a:pt x="71405" y="61314"/>
                  </a:lnTo>
                  <a:lnTo>
                    <a:pt x="70894" y="62059"/>
                  </a:lnTo>
                  <a:lnTo>
                    <a:pt x="70361" y="62761"/>
                  </a:lnTo>
                  <a:lnTo>
                    <a:pt x="70361" y="62761"/>
                  </a:lnTo>
                  <a:lnTo>
                    <a:pt x="69829" y="63443"/>
                  </a:lnTo>
                  <a:lnTo>
                    <a:pt x="69297" y="64145"/>
                  </a:lnTo>
                  <a:lnTo>
                    <a:pt x="68722" y="64805"/>
                  </a:lnTo>
                  <a:lnTo>
                    <a:pt x="68126" y="65487"/>
                  </a:lnTo>
                  <a:lnTo>
                    <a:pt x="67530" y="66125"/>
                  </a:lnTo>
                  <a:lnTo>
                    <a:pt x="66913" y="66785"/>
                  </a:lnTo>
                  <a:lnTo>
                    <a:pt x="66274" y="67424"/>
                  </a:lnTo>
                  <a:lnTo>
                    <a:pt x="65635" y="68041"/>
                  </a:lnTo>
                  <a:lnTo>
                    <a:pt x="65635" y="68041"/>
                  </a:lnTo>
                  <a:lnTo>
                    <a:pt x="64911" y="68680"/>
                  </a:lnTo>
                  <a:lnTo>
                    <a:pt x="64209" y="69297"/>
                  </a:lnTo>
                  <a:lnTo>
                    <a:pt x="64209" y="69297"/>
                  </a:lnTo>
                  <a:lnTo>
                    <a:pt x="63570" y="69830"/>
                  </a:lnTo>
                  <a:lnTo>
                    <a:pt x="62910" y="70340"/>
                  </a:lnTo>
                  <a:lnTo>
                    <a:pt x="62910" y="70340"/>
                  </a:lnTo>
                  <a:lnTo>
                    <a:pt x="62229" y="70894"/>
                  </a:lnTo>
                  <a:lnTo>
                    <a:pt x="61505" y="71405"/>
                  </a:lnTo>
                  <a:lnTo>
                    <a:pt x="60760" y="71916"/>
                  </a:lnTo>
                  <a:lnTo>
                    <a:pt x="59994" y="72406"/>
                  </a:lnTo>
                  <a:lnTo>
                    <a:pt x="59994" y="72406"/>
                  </a:lnTo>
                  <a:lnTo>
                    <a:pt x="59248" y="72874"/>
                  </a:lnTo>
                  <a:lnTo>
                    <a:pt x="58503" y="73321"/>
                  </a:lnTo>
                  <a:lnTo>
                    <a:pt x="57716" y="73747"/>
                  </a:lnTo>
                  <a:lnTo>
                    <a:pt x="56949" y="74173"/>
                  </a:lnTo>
                  <a:lnTo>
                    <a:pt x="56140" y="74556"/>
                  </a:lnTo>
                  <a:lnTo>
                    <a:pt x="55331" y="74939"/>
                  </a:lnTo>
                  <a:lnTo>
                    <a:pt x="54522" y="75301"/>
                  </a:lnTo>
                  <a:lnTo>
                    <a:pt x="53692" y="75641"/>
                  </a:lnTo>
                  <a:lnTo>
                    <a:pt x="53692" y="75641"/>
                  </a:lnTo>
                  <a:lnTo>
                    <a:pt x="52777" y="76003"/>
                  </a:lnTo>
                  <a:lnTo>
                    <a:pt x="51861" y="76344"/>
                  </a:lnTo>
                  <a:lnTo>
                    <a:pt x="50988" y="76621"/>
                  </a:lnTo>
                  <a:lnTo>
                    <a:pt x="50115" y="76898"/>
                  </a:lnTo>
                  <a:lnTo>
                    <a:pt x="50115" y="76898"/>
                  </a:lnTo>
                  <a:lnTo>
                    <a:pt x="49221" y="77153"/>
                  </a:lnTo>
                  <a:lnTo>
                    <a:pt x="48285" y="77387"/>
                  </a:lnTo>
                  <a:lnTo>
                    <a:pt x="48285" y="77387"/>
                  </a:lnTo>
                  <a:lnTo>
                    <a:pt x="47433" y="77579"/>
                  </a:lnTo>
                  <a:lnTo>
                    <a:pt x="47241" y="77643"/>
                  </a:lnTo>
                  <a:lnTo>
                    <a:pt x="47241" y="77643"/>
                  </a:lnTo>
                  <a:lnTo>
                    <a:pt x="47050" y="77664"/>
                  </a:lnTo>
                  <a:lnTo>
                    <a:pt x="46879" y="77685"/>
                  </a:lnTo>
                  <a:lnTo>
                    <a:pt x="46879" y="77685"/>
                  </a:lnTo>
                  <a:lnTo>
                    <a:pt x="46794" y="77685"/>
                  </a:lnTo>
                  <a:lnTo>
                    <a:pt x="46709" y="77643"/>
                  </a:lnTo>
                  <a:lnTo>
                    <a:pt x="46709" y="77643"/>
                  </a:lnTo>
                  <a:lnTo>
                    <a:pt x="45964" y="77792"/>
                  </a:lnTo>
                  <a:lnTo>
                    <a:pt x="45198" y="77898"/>
                  </a:lnTo>
                  <a:lnTo>
                    <a:pt x="44452" y="78005"/>
                  </a:lnTo>
                  <a:lnTo>
                    <a:pt x="43686" y="78111"/>
                  </a:lnTo>
                  <a:lnTo>
                    <a:pt x="42920" y="78196"/>
                  </a:lnTo>
                  <a:lnTo>
                    <a:pt x="42175" y="78260"/>
                  </a:lnTo>
                  <a:lnTo>
                    <a:pt x="41408" y="78303"/>
                  </a:lnTo>
                  <a:lnTo>
                    <a:pt x="40663" y="78324"/>
                  </a:lnTo>
                  <a:lnTo>
                    <a:pt x="40663" y="78324"/>
                  </a:lnTo>
                  <a:lnTo>
                    <a:pt x="39322" y="78345"/>
                  </a:lnTo>
                  <a:lnTo>
                    <a:pt x="39322" y="78345"/>
                  </a:lnTo>
                  <a:lnTo>
                    <a:pt x="37895" y="78324"/>
                  </a:lnTo>
                  <a:lnTo>
                    <a:pt x="36469" y="78260"/>
                  </a:lnTo>
                  <a:lnTo>
                    <a:pt x="35064" y="78132"/>
                  </a:lnTo>
                  <a:lnTo>
                    <a:pt x="33680" y="779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5"/>
            <p:cNvSpPr/>
            <p:nvPr/>
          </p:nvSpPr>
          <p:spPr>
            <a:xfrm>
              <a:off x="4657792" y="3069199"/>
              <a:ext cx="726261" cy="726855"/>
            </a:xfrm>
            <a:custGeom>
              <a:avLst/>
              <a:gdLst/>
              <a:ahLst/>
              <a:cxnLst/>
              <a:rect l="l" t="t" r="r" b="b"/>
              <a:pathLst>
                <a:path w="78282" h="78346" extrusionOk="0">
                  <a:moveTo>
                    <a:pt x="39194" y="938"/>
                  </a:moveTo>
                  <a:lnTo>
                    <a:pt x="40131" y="959"/>
                  </a:lnTo>
                  <a:lnTo>
                    <a:pt x="40344" y="980"/>
                  </a:lnTo>
                  <a:lnTo>
                    <a:pt x="41579" y="1044"/>
                  </a:lnTo>
                  <a:lnTo>
                    <a:pt x="42877" y="1150"/>
                  </a:lnTo>
                  <a:lnTo>
                    <a:pt x="44155" y="1299"/>
                  </a:lnTo>
                  <a:lnTo>
                    <a:pt x="45411" y="1470"/>
                  </a:lnTo>
                  <a:lnTo>
                    <a:pt x="46646" y="1704"/>
                  </a:lnTo>
                  <a:lnTo>
                    <a:pt x="47880" y="1981"/>
                  </a:lnTo>
                  <a:lnTo>
                    <a:pt x="49115" y="2279"/>
                  </a:lnTo>
                  <a:lnTo>
                    <a:pt x="50307" y="2619"/>
                  </a:lnTo>
                  <a:lnTo>
                    <a:pt x="51521" y="3003"/>
                  </a:lnTo>
                  <a:lnTo>
                    <a:pt x="52713" y="3428"/>
                  </a:lnTo>
                  <a:lnTo>
                    <a:pt x="53905" y="3897"/>
                  </a:lnTo>
                  <a:lnTo>
                    <a:pt x="54054" y="3961"/>
                  </a:lnTo>
                  <a:lnTo>
                    <a:pt x="55161" y="4450"/>
                  </a:lnTo>
                  <a:lnTo>
                    <a:pt x="56290" y="4982"/>
                  </a:lnTo>
                  <a:lnTo>
                    <a:pt x="57375" y="5579"/>
                  </a:lnTo>
                  <a:lnTo>
                    <a:pt x="58461" y="6175"/>
                  </a:lnTo>
                  <a:lnTo>
                    <a:pt x="59526" y="6835"/>
                  </a:lnTo>
                  <a:lnTo>
                    <a:pt x="60569" y="7516"/>
                  </a:lnTo>
                  <a:lnTo>
                    <a:pt x="61612" y="8240"/>
                  </a:lnTo>
                  <a:lnTo>
                    <a:pt x="62612" y="8985"/>
                  </a:lnTo>
                  <a:lnTo>
                    <a:pt x="63570" y="9751"/>
                  </a:lnTo>
                  <a:lnTo>
                    <a:pt x="64507" y="10539"/>
                  </a:lnTo>
                  <a:lnTo>
                    <a:pt x="65401" y="11348"/>
                  </a:lnTo>
                  <a:lnTo>
                    <a:pt x="66274" y="12157"/>
                  </a:lnTo>
                  <a:lnTo>
                    <a:pt x="66381" y="12263"/>
                  </a:lnTo>
                  <a:lnTo>
                    <a:pt x="67232" y="13158"/>
                  </a:lnTo>
                  <a:lnTo>
                    <a:pt x="68063" y="14073"/>
                  </a:lnTo>
                  <a:lnTo>
                    <a:pt x="68893" y="15010"/>
                  </a:lnTo>
                  <a:lnTo>
                    <a:pt x="69680" y="15989"/>
                  </a:lnTo>
                  <a:lnTo>
                    <a:pt x="70404" y="16968"/>
                  </a:lnTo>
                  <a:lnTo>
                    <a:pt x="71107" y="17990"/>
                  </a:lnTo>
                  <a:lnTo>
                    <a:pt x="71767" y="19012"/>
                  </a:lnTo>
                  <a:lnTo>
                    <a:pt x="72406" y="20055"/>
                  </a:lnTo>
                  <a:lnTo>
                    <a:pt x="73044" y="21162"/>
                  </a:lnTo>
                  <a:lnTo>
                    <a:pt x="73640" y="22312"/>
                  </a:lnTo>
                  <a:lnTo>
                    <a:pt x="73725" y="22504"/>
                  </a:lnTo>
                  <a:lnTo>
                    <a:pt x="74109" y="23270"/>
                  </a:lnTo>
                  <a:lnTo>
                    <a:pt x="74492" y="24185"/>
                  </a:lnTo>
                  <a:lnTo>
                    <a:pt x="74513" y="24249"/>
                  </a:lnTo>
                  <a:lnTo>
                    <a:pt x="74534" y="24334"/>
                  </a:lnTo>
                  <a:lnTo>
                    <a:pt x="74620" y="24505"/>
                  </a:lnTo>
                  <a:lnTo>
                    <a:pt x="74790" y="24888"/>
                  </a:lnTo>
                  <a:lnTo>
                    <a:pt x="74875" y="25080"/>
                  </a:lnTo>
                  <a:lnTo>
                    <a:pt x="74896" y="25143"/>
                  </a:lnTo>
                  <a:lnTo>
                    <a:pt x="74982" y="25314"/>
                  </a:lnTo>
                  <a:lnTo>
                    <a:pt x="75003" y="25378"/>
                  </a:lnTo>
                  <a:lnTo>
                    <a:pt x="75045" y="25527"/>
                  </a:lnTo>
                  <a:lnTo>
                    <a:pt x="75088" y="25590"/>
                  </a:lnTo>
                  <a:lnTo>
                    <a:pt x="75131" y="25761"/>
                  </a:lnTo>
                  <a:lnTo>
                    <a:pt x="75173" y="25825"/>
                  </a:lnTo>
                  <a:lnTo>
                    <a:pt x="75216" y="25974"/>
                  </a:lnTo>
                  <a:lnTo>
                    <a:pt x="75258" y="26059"/>
                  </a:lnTo>
                  <a:lnTo>
                    <a:pt x="75301" y="26187"/>
                  </a:lnTo>
                  <a:lnTo>
                    <a:pt x="75343" y="26272"/>
                  </a:lnTo>
                  <a:lnTo>
                    <a:pt x="75365" y="26357"/>
                  </a:lnTo>
                  <a:lnTo>
                    <a:pt x="75429" y="26548"/>
                  </a:lnTo>
                  <a:lnTo>
                    <a:pt x="75450" y="26591"/>
                  </a:lnTo>
                  <a:lnTo>
                    <a:pt x="75684" y="27294"/>
                  </a:lnTo>
                  <a:lnTo>
                    <a:pt x="75918" y="27996"/>
                  </a:lnTo>
                  <a:lnTo>
                    <a:pt x="76131" y="28699"/>
                  </a:lnTo>
                  <a:lnTo>
                    <a:pt x="76323" y="29423"/>
                  </a:lnTo>
                  <a:lnTo>
                    <a:pt x="76514" y="30125"/>
                  </a:lnTo>
                  <a:lnTo>
                    <a:pt x="76685" y="30849"/>
                  </a:lnTo>
                  <a:lnTo>
                    <a:pt x="76834" y="31573"/>
                  </a:lnTo>
                  <a:lnTo>
                    <a:pt x="76983" y="32318"/>
                  </a:lnTo>
                  <a:lnTo>
                    <a:pt x="77132" y="33212"/>
                  </a:lnTo>
                  <a:lnTo>
                    <a:pt x="77217" y="33978"/>
                  </a:lnTo>
                  <a:lnTo>
                    <a:pt x="77259" y="34234"/>
                  </a:lnTo>
                  <a:lnTo>
                    <a:pt x="77281" y="34191"/>
                  </a:lnTo>
                  <a:lnTo>
                    <a:pt x="77281" y="34213"/>
                  </a:lnTo>
                  <a:lnTo>
                    <a:pt x="77302" y="34191"/>
                  </a:lnTo>
                  <a:lnTo>
                    <a:pt x="77451" y="35639"/>
                  </a:lnTo>
                  <a:lnTo>
                    <a:pt x="77558" y="36725"/>
                  </a:lnTo>
                  <a:lnTo>
                    <a:pt x="77579" y="37385"/>
                  </a:lnTo>
                  <a:lnTo>
                    <a:pt x="77621" y="38023"/>
                  </a:lnTo>
                  <a:lnTo>
                    <a:pt x="77621" y="38747"/>
                  </a:lnTo>
                  <a:lnTo>
                    <a:pt x="77621" y="38875"/>
                  </a:lnTo>
                  <a:lnTo>
                    <a:pt x="77643" y="39003"/>
                  </a:lnTo>
                  <a:lnTo>
                    <a:pt x="77643" y="39067"/>
                  </a:lnTo>
                  <a:lnTo>
                    <a:pt x="77621" y="39173"/>
                  </a:lnTo>
                  <a:lnTo>
                    <a:pt x="77643" y="39258"/>
                  </a:lnTo>
                  <a:lnTo>
                    <a:pt x="77643" y="39428"/>
                  </a:lnTo>
                  <a:lnTo>
                    <a:pt x="77621" y="40706"/>
                  </a:lnTo>
                  <a:lnTo>
                    <a:pt x="77558" y="41983"/>
                  </a:lnTo>
                  <a:lnTo>
                    <a:pt x="77451" y="43261"/>
                  </a:lnTo>
                  <a:lnTo>
                    <a:pt x="77302" y="44538"/>
                  </a:lnTo>
                  <a:lnTo>
                    <a:pt x="77110" y="45794"/>
                  </a:lnTo>
                  <a:lnTo>
                    <a:pt x="76876" y="47029"/>
                  </a:lnTo>
                  <a:lnTo>
                    <a:pt x="76599" y="48285"/>
                  </a:lnTo>
                  <a:lnTo>
                    <a:pt x="76280" y="49520"/>
                  </a:lnTo>
                  <a:lnTo>
                    <a:pt x="75961" y="50648"/>
                  </a:lnTo>
                  <a:lnTo>
                    <a:pt x="75514" y="52010"/>
                  </a:lnTo>
                  <a:lnTo>
                    <a:pt x="75237" y="52798"/>
                  </a:lnTo>
                  <a:lnTo>
                    <a:pt x="74896" y="53671"/>
                  </a:lnTo>
                  <a:lnTo>
                    <a:pt x="74747" y="54075"/>
                  </a:lnTo>
                  <a:lnTo>
                    <a:pt x="74236" y="55204"/>
                  </a:lnTo>
                  <a:lnTo>
                    <a:pt x="73704" y="56332"/>
                  </a:lnTo>
                  <a:lnTo>
                    <a:pt x="73129" y="57439"/>
                  </a:lnTo>
                  <a:lnTo>
                    <a:pt x="72512" y="58525"/>
                  </a:lnTo>
                  <a:lnTo>
                    <a:pt x="71873" y="59589"/>
                  </a:lnTo>
                  <a:lnTo>
                    <a:pt x="71213" y="60611"/>
                  </a:lnTo>
                  <a:lnTo>
                    <a:pt x="70511" y="61612"/>
                  </a:lnTo>
                  <a:lnTo>
                    <a:pt x="69787" y="62591"/>
                  </a:lnTo>
                  <a:lnTo>
                    <a:pt x="68978" y="63592"/>
                  </a:lnTo>
                  <a:lnTo>
                    <a:pt x="68233" y="64486"/>
                  </a:lnTo>
                  <a:lnTo>
                    <a:pt x="67488" y="65316"/>
                  </a:lnTo>
                  <a:lnTo>
                    <a:pt x="66551" y="66274"/>
                  </a:lnTo>
                  <a:lnTo>
                    <a:pt x="65699" y="67104"/>
                  </a:lnTo>
                  <a:lnTo>
                    <a:pt x="64827" y="67913"/>
                  </a:lnTo>
                  <a:lnTo>
                    <a:pt x="63869" y="68701"/>
                  </a:lnTo>
                  <a:lnTo>
                    <a:pt x="62868" y="69510"/>
                  </a:lnTo>
                  <a:lnTo>
                    <a:pt x="62336" y="69915"/>
                  </a:lnTo>
                  <a:lnTo>
                    <a:pt x="61825" y="70277"/>
                  </a:lnTo>
                  <a:lnTo>
                    <a:pt x="61058" y="70809"/>
                  </a:lnTo>
                  <a:lnTo>
                    <a:pt x="60973" y="70873"/>
                  </a:lnTo>
                  <a:lnTo>
                    <a:pt x="60909" y="70894"/>
                  </a:lnTo>
                  <a:lnTo>
                    <a:pt x="59909" y="71575"/>
                  </a:lnTo>
                  <a:lnTo>
                    <a:pt x="58759" y="72256"/>
                  </a:lnTo>
                  <a:lnTo>
                    <a:pt x="57716" y="72874"/>
                  </a:lnTo>
                  <a:lnTo>
                    <a:pt x="56609" y="73449"/>
                  </a:lnTo>
                  <a:lnTo>
                    <a:pt x="55459" y="74002"/>
                  </a:lnTo>
                  <a:lnTo>
                    <a:pt x="54267" y="74534"/>
                  </a:lnTo>
                  <a:lnTo>
                    <a:pt x="53330" y="74918"/>
                  </a:lnTo>
                  <a:lnTo>
                    <a:pt x="52394" y="75280"/>
                  </a:lnTo>
                  <a:lnTo>
                    <a:pt x="51436" y="75599"/>
                  </a:lnTo>
                  <a:lnTo>
                    <a:pt x="50456" y="75918"/>
                  </a:lnTo>
                  <a:lnTo>
                    <a:pt x="49434" y="76216"/>
                  </a:lnTo>
                  <a:lnTo>
                    <a:pt x="48391" y="76472"/>
                  </a:lnTo>
                  <a:lnTo>
                    <a:pt x="47561" y="76663"/>
                  </a:lnTo>
                  <a:lnTo>
                    <a:pt x="47476" y="76685"/>
                  </a:lnTo>
                  <a:lnTo>
                    <a:pt x="47263" y="76727"/>
                  </a:lnTo>
                  <a:lnTo>
                    <a:pt x="47071" y="76770"/>
                  </a:lnTo>
                  <a:lnTo>
                    <a:pt x="46965" y="76791"/>
                  </a:lnTo>
                  <a:lnTo>
                    <a:pt x="46858" y="76812"/>
                  </a:lnTo>
                  <a:lnTo>
                    <a:pt x="46773" y="76834"/>
                  </a:lnTo>
                  <a:lnTo>
                    <a:pt x="46646" y="76876"/>
                  </a:lnTo>
                  <a:lnTo>
                    <a:pt x="46539" y="76983"/>
                  </a:lnTo>
                  <a:lnTo>
                    <a:pt x="45389" y="77174"/>
                  </a:lnTo>
                  <a:lnTo>
                    <a:pt x="44176" y="77366"/>
                  </a:lnTo>
                  <a:lnTo>
                    <a:pt x="42920" y="77494"/>
                  </a:lnTo>
                  <a:lnTo>
                    <a:pt x="41643" y="77600"/>
                  </a:lnTo>
                  <a:lnTo>
                    <a:pt x="40387" y="77664"/>
                  </a:lnTo>
                  <a:lnTo>
                    <a:pt x="39109" y="77685"/>
                  </a:lnTo>
                  <a:lnTo>
                    <a:pt x="38960" y="77685"/>
                  </a:lnTo>
                  <a:lnTo>
                    <a:pt x="37704" y="77664"/>
                  </a:lnTo>
                  <a:lnTo>
                    <a:pt x="36448" y="77600"/>
                  </a:lnTo>
                  <a:lnTo>
                    <a:pt x="35192" y="77494"/>
                  </a:lnTo>
                  <a:lnTo>
                    <a:pt x="33957" y="77345"/>
                  </a:lnTo>
                  <a:lnTo>
                    <a:pt x="33915" y="77345"/>
                  </a:lnTo>
                  <a:lnTo>
                    <a:pt x="32659" y="77132"/>
                  </a:lnTo>
                  <a:lnTo>
                    <a:pt x="31424" y="76919"/>
                  </a:lnTo>
                  <a:lnTo>
                    <a:pt x="30232" y="76642"/>
                  </a:lnTo>
                  <a:lnTo>
                    <a:pt x="29061" y="76365"/>
                  </a:lnTo>
                  <a:lnTo>
                    <a:pt x="28188" y="76110"/>
                  </a:lnTo>
                  <a:lnTo>
                    <a:pt x="27336" y="75854"/>
                  </a:lnTo>
                  <a:lnTo>
                    <a:pt x="26485" y="75578"/>
                  </a:lnTo>
                  <a:lnTo>
                    <a:pt x="25654" y="75280"/>
                  </a:lnTo>
                  <a:lnTo>
                    <a:pt x="24973" y="75003"/>
                  </a:lnTo>
                  <a:lnTo>
                    <a:pt x="24334" y="74747"/>
                  </a:lnTo>
                  <a:lnTo>
                    <a:pt x="23206" y="74258"/>
                  </a:lnTo>
                  <a:lnTo>
                    <a:pt x="22078" y="73704"/>
                  </a:lnTo>
                  <a:lnTo>
                    <a:pt x="20949" y="73129"/>
                  </a:lnTo>
                  <a:lnTo>
                    <a:pt x="19842" y="72512"/>
                  </a:lnTo>
                  <a:lnTo>
                    <a:pt x="18842" y="71916"/>
                  </a:lnTo>
                  <a:lnTo>
                    <a:pt x="17841" y="71256"/>
                  </a:lnTo>
                  <a:lnTo>
                    <a:pt x="16819" y="70553"/>
                  </a:lnTo>
                  <a:lnTo>
                    <a:pt x="15819" y="69808"/>
                  </a:lnTo>
                  <a:lnTo>
                    <a:pt x="14839" y="69021"/>
                  </a:lnTo>
                  <a:lnTo>
                    <a:pt x="13945" y="68275"/>
                  </a:lnTo>
                  <a:lnTo>
                    <a:pt x="13051" y="67466"/>
                  </a:lnTo>
                  <a:lnTo>
                    <a:pt x="12136" y="66572"/>
                  </a:lnTo>
                  <a:lnTo>
                    <a:pt x="11305" y="65742"/>
                  </a:lnTo>
                  <a:lnTo>
                    <a:pt x="10518" y="64848"/>
                  </a:lnTo>
                  <a:lnTo>
                    <a:pt x="9709" y="63911"/>
                  </a:lnTo>
                  <a:lnTo>
                    <a:pt x="8921" y="62932"/>
                  </a:lnTo>
                  <a:lnTo>
                    <a:pt x="8176" y="61910"/>
                  </a:lnTo>
                  <a:lnTo>
                    <a:pt x="7452" y="60888"/>
                  </a:lnTo>
                  <a:lnTo>
                    <a:pt x="6771" y="59824"/>
                  </a:lnTo>
                  <a:lnTo>
                    <a:pt x="6111" y="58738"/>
                  </a:lnTo>
                  <a:lnTo>
                    <a:pt x="5493" y="57652"/>
                  </a:lnTo>
                  <a:lnTo>
                    <a:pt x="4897" y="56524"/>
                  </a:lnTo>
                  <a:lnTo>
                    <a:pt x="4365" y="55395"/>
                  </a:lnTo>
                  <a:lnTo>
                    <a:pt x="3854" y="54246"/>
                  </a:lnTo>
                  <a:lnTo>
                    <a:pt x="3365" y="53054"/>
                  </a:lnTo>
                  <a:lnTo>
                    <a:pt x="2939" y="51840"/>
                  </a:lnTo>
                  <a:lnTo>
                    <a:pt x="2534" y="50627"/>
                  </a:lnTo>
                  <a:lnTo>
                    <a:pt x="2194" y="49434"/>
                  </a:lnTo>
                  <a:lnTo>
                    <a:pt x="1917" y="48391"/>
                  </a:lnTo>
                  <a:lnTo>
                    <a:pt x="1683" y="47327"/>
                  </a:lnTo>
                  <a:lnTo>
                    <a:pt x="1470" y="46241"/>
                  </a:lnTo>
                  <a:lnTo>
                    <a:pt x="1278" y="45155"/>
                  </a:lnTo>
                  <a:lnTo>
                    <a:pt x="1236" y="44836"/>
                  </a:lnTo>
                  <a:lnTo>
                    <a:pt x="1214" y="44517"/>
                  </a:lnTo>
                  <a:lnTo>
                    <a:pt x="1193" y="44431"/>
                  </a:lnTo>
                  <a:lnTo>
                    <a:pt x="1193" y="44389"/>
                  </a:lnTo>
                  <a:lnTo>
                    <a:pt x="1172" y="44431"/>
                  </a:lnTo>
                  <a:lnTo>
                    <a:pt x="1172" y="44410"/>
                  </a:lnTo>
                  <a:lnTo>
                    <a:pt x="1150" y="44431"/>
                  </a:lnTo>
                  <a:lnTo>
                    <a:pt x="1023" y="43218"/>
                  </a:lnTo>
                  <a:lnTo>
                    <a:pt x="916" y="42004"/>
                  </a:lnTo>
                  <a:lnTo>
                    <a:pt x="852" y="40770"/>
                  </a:lnTo>
                  <a:lnTo>
                    <a:pt x="831" y="39535"/>
                  </a:lnTo>
                  <a:lnTo>
                    <a:pt x="852" y="38215"/>
                  </a:lnTo>
                  <a:lnTo>
                    <a:pt x="916" y="36874"/>
                  </a:lnTo>
                  <a:lnTo>
                    <a:pt x="1023" y="35554"/>
                  </a:lnTo>
                  <a:lnTo>
                    <a:pt x="1172" y="34213"/>
                  </a:lnTo>
                  <a:lnTo>
                    <a:pt x="1363" y="32957"/>
                  </a:lnTo>
                  <a:lnTo>
                    <a:pt x="1598" y="31722"/>
                  </a:lnTo>
                  <a:lnTo>
                    <a:pt x="1853" y="30487"/>
                  </a:lnTo>
                  <a:lnTo>
                    <a:pt x="2172" y="29295"/>
                  </a:lnTo>
                  <a:lnTo>
                    <a:pt x="2513" y="28039"/>
                  </a:lnTo>
                  <a:lnTo>
                    <a:pt x="2939" y="26761"/>
                  </a:lnTo>
                  <a:lnTo>
                    <a:pt x="3386" y="25505"/>
                  </a:lnTo>
                  <a:lnTo>
                    <a:pt x="3897" y="24228"/>
                  </a:lnTo>
                  <a:lnTo>
                    <a:pt x="3918" y="24185"/>
                  </a:lnTo>
                  <a:lnTo>
                    <a:pt x="4429" y="23057"/>
                  </a:lnTo>
                  <a:lnTo>
                    <a:pt x="4961" y="21907"/>
                  </a:lnTo>
                  <a:lnTo>
                    <a:pt x="5536" y="20843"/>
                  </a:lnTo>
                  <a:lnTo>
                    <a:pt x="6175" y="19672"/>
                  </a:lnTo>
                  <a:lnTo>
                    <a:pt x="6260" y="19566"/>
                  </a:lnTo>
                  <a:lnTo>
                    <a:pt x="6281" y="19480"/>
                  </a:lnTo>
                  <a:lnTo>
                    <a:pt x="6366" y="19374"/>
                  </a:lnTo>
                  <a:lnTo>
                    <a:pt x="6430" y="19246"/>
                  </a:lnTo>
                  <a:lnTo>
                    <a:pt x="6558" y="19033"/>
                  </a:lnTo>
                  <a:lnTo>
                    <a:pt x="6686" y="18842"/>
                  </a:lnTo>
                  <a:lnTo>
                    <a:pt x="6750" y="18735"/>
                  </a:lnTo>
                  <a:lnTo>
                    <a:pt x="6813" y="18629"/>
                  </a:lnTo>
                  <a:lnTo>
                    <a:pt x="6941" y="18437"/>
                  </a:lnTo>
                  <a:lnTo>
                    <a:pt x="6984" y="18352"/>
                  </a:lnTo>
                  <a:lnTo>
                    <a:pt x="7026" y="18288"/>
                  </a:lnTo>
                  <a:lnTo>
                    <a:pt x="7069" y="18246"/>
                  </a:lnTo>
                  <a:lnTo>
                    <a:pt x="7111" y="18161"/>
                  </a:lnTo>
                  <a:lnTo>
                    <a:pt x="7133" y="18118"/>
                  </a:lnTo>
                  <a:lnTo>
                    <a:pt x="7197" y="18011"/>
                  </a:lnTo>
                  <a:lnTo>
                    <a:pt x="7473" y="17628"/>
                  </a:lnTo>
                  <a:lnTo>
                    <a:pt x="8006" y="16862"/>
                  </a:lnTo>
                  <a:lnTo>
                    <a:pt x="8176" y="16628"/>
                  </a:lnTo>
                  <a:lnTo>
                    <a:pt x="8197" y="16564"/>
                  </a:lnTo>
                  <a:lnTo>
                    <a:pt x="8261" y="16500"/>
                  </a:lnTo>
                  <a:lnTo>
                    <a:pt x="8304" y="16457"/>
                  </a:lnTo>
                  <a:lnTo>
                    <a:pt x="8325" y="16394"/>
                  </a:lnTo>
                  <a:lnTo>
                    <a:pt x="8410" y="16308"/>
                  </a:lnTo>
                  <a:lnTo>
                    <a:pt x="8921" y="15606"/>
                  </a:lnTo>
                  <a:lnTo>
                    <a:pt x="9709" y="14648"/>
                  </a:lnTo>
                  <a:lnTo>
                    <a:pt x="10454" y="13754"/>
                  </a:lnTo>
                  <a:lnTo>
                    <a:pt x="11156" y="12987"/>
                  </a:lnTo>
                  <a:lnTo>
                    <a:pt x="11902" y="12221"/>
                  </a:lnTo>
                  <a:lnTo>
                    <a:pt x="12029" y="12072"/>
                  </a:lnTo>
                  <a:lnTo>
                    <a:pt x="12902" y="11242"/>
                  </a:lnTo>
                  <a:lnTo>
                    <a:pt x="13818" y="10433"/>
                  </a:lnTo>
                  <a:lnTo>
                    <a:pt x="13903" y="10347"/>
                  </a:lnTo>
                  <a:lnTo>
                    <a:pt x="13945" y="10305"/>
                  </a:lnTo>
                  <a:lnTo>
                    <a:pt x="15010" y="9432"/>
                  </a:lnTo>
                  <a:lnTo>
                    <a:pt x="15074" y="9368"/>
                  </a:lnTo>
                  <a:lnTo>
                    <a:pt x="15350" y="9155"/>
                  </a:lnTo>
                  <a:lnTo>
                    <a:pt x="15606" y="8921"/>
                  </a:lnTo>
                  <a:lnTo>
                    <a:pt x="16628" y="8176"/>
                  </a:lnTo>
                  <a:lnTo>
                    <a:pt x="17650" y="7473"/>
                  </a:lnTo>
                  <a:lnTo>
                    <a:pt x="18672" y="6792"/>
                  </a:lnTo>
                  <a:lnTo>
                    <a:pt x="19715" y="6175"/>
                  </a:lnTo>
                  <a:lnTo>
                    <a:pt x="20779" y="5579"/>
                  </a:lnTo>
                  <a:lnTo>
                    <a:pt x="21865" y="5004"/>
                  </a:lnTo>
                  <a:lnTo>
                    <a:pt x="22993" y="4450"/>
                  </a:lnTo>
                  <a:lnTo>
                    <a:pt x="24164" y="3939"/>
                  </a:lnTo>
                  <a:lnTo>
                    <a:pt x="25314" y="3492"/>
                  </a:lnTo>
                  <a:lnTo>
                    <a:pt x="26485" y="3066"/>
                  </a:lnTo>
                  <a:lnTo>
                    <a:pt x="27677" y="2662"/>
                  </a:lnTo>
                  <a:lnTo>
                    <a:pt x="28912" y="2300"/>
                  </a:lnTo>
                  <a:lnTo>
                    <a:pt x="30125" y="1981"/>
                  </a:lnTo>
                  <a:lnTo>
                    <a:pt x="31360" y="1725"/>
                  </a:lnTo>
                  <a:lnTo>
                    <a:pt x="32616" y="1491"/>
                  </a:lnTo>
                  <a:lnTo>
                    <a:pt x="33893" y="1278"/>
                  </a:lnTo>
                  <a:lnTo>
                    <a:pt x="35171" y="1150"/>
                  </a:lnTo>
                  <a:lnTo>
                    <a:pt x="36491" y="1044"/>
                  </a:lnTo>
                  <a:lnTo>
                    <a:pt x="37832" y="959"/>
                  </a:lnTo>
                  <a:lnTo>
                    <a:pt x="39194" y="938"/>
                  </a:lnTo>
                  <a:close/>
                  <a:moveTo>
                    <a:pt x="39450" y="1"/>
                  </a:moveTo>
                  <a:lnTo>
                    <a:pt x="38513" y="22"/>
                  </a:lnTo>
                  <a:lnTo>
                    <a:pt x="37555" y="43"/>
                  </a:lnTo>
                  <a:lnTo>
                    <a:pt x="36725" y="86"/>
                  </a:lnTo>
                  <a:lnTo>
                    <a:pt x="35852" y="171"/>
                  </a:lnTo>
                  <a:lnTo>
                    <a:pt x="34894" y="256"/>
                  </a:lnTo>
                  <a:lnTo>
                    <a:pt x="33872" y="384"/>
                  </a:lnTo>
                  <a:lnTo>
                    <a:pt x="32978" y="533"/>
                  </a:lnTo>
                  <a:lnTo>
                    <a:pt x="32084" y="682"/>
                  </a:lnTo>
                  <a:lnTo>
                    <a:pt x="31168" y="874"/>
                  </a:lnTo>
                  <a:lnTo>
                    <a:pt x="30253" y="1087"/>
                  </a:lnTo>
                  <a:lnTo>
                    <a:pt x="29380" y="1299"/>
                  </a:lnTo>
                  <a:lnTo>
                    <a:pt x="28507" y="1534"/>
                  </a:lnTo>
                  <a:lnTo>
                    <a:pt x="27634" y="1789"/>
                  </a:lnTo>
                  <a:lnTo>
                    <a:pt x="26740" y="2087"/>
                  </a:lnTo>
                  <a:lnTo>
                    <a:pt x="25931" y="2364"/>
                  </a:lnTo>
                  <a:lnTo>
                    <a:pt x="25080" y="2683"/>
                  </a:lnTo>
                  <a:lnTo>
                    <a:pt x="24228" y="3045"/>
                  </a:lnTo>
                  <a:lnTo>
                    <a:pt x="23355" y="3428"/>
                  </a:lnTo>
                  <a:lnTo>
                    <a:pt x="22525" y="3790"/>
                  </a:lnTo>
                  <a:lnTo>
                    <a:pt x="21716" y="4195"/>
                  </a:lnTo>
                  <a:lnTo>
                    <a:pt x="20907" y="4599"/>
                  </a:lnTo>
                  <a:lnTo>
                    <a:pt x="20119" y="5046"/>
                  </a:lnTo>
                  <a:lnTo>
                    <a:pt x="19310" y="5515"/>
                  </a:lnTo>
                  <a:lnTo>
                    <a:pt x="18522" y="6004"/>
                  </a:lnTo>
                  <a:lnTo>
                    <a:pt x="17735" y="6515"/>
                  </a:lnTo>
                  <a:lnTo>
                    <a:pt x="16968" y="7026"/>
                  </a:lnTo>
                  <a:lnTo>
                    <a:pt x="16245" y="7558"/>
                  </a:lnTo>
                  <a:lnTo>
                    <a:pt x="15521" y="8091"/>
                  </a:lnTo>
                  <a:lnTo>
                    <a:pt x="14818" y="8623"/>
                  </a:lnTo>
                  <a:lnTo>
                    <a:pt x="14137" y="9198"/>
                  </a:lnTo>
                  <a:lnTo>
                    <a:pt x="13456" y="9773"/>
                  </a:lnTo>
                  <a:lnTo>
                    <a:pt x="12796" y="10369"/>
                  </a:lnTo>
                  <a:lnTo>
                    <a:pt x="12136" y="10986"/>
                  </a:lnTo>
                  <a:lnTo>
                    <a:pt x="11497" y="11603"/>
                  </a:lnTo>
                  <a:lnTo>
                    <a:pt x="11029" y="12093"/>
                  </a:lnTo>
                  <a:lnTo>
                    <a:pt x="10560" y="12583"/>
                  </a:lnTo>
                  <a:lnTo>
                    <a:pt x="9602" y="13668"/>
                  </a:lnTo>
                  <a:lnTo>
                    <a:pt x="9027" y="14328"/>
                  </a:lnTo>
                  <a:lnTo>
                    <a:pt x="8495" y="15010"/>
                  </a:lnTo>
                  <a:lnTo>
                    <a:pt x="7942" y="15691"/>
                  </a:lnTo>
                  <a:lnTo>
                    <a:pt x="7409" y="16394"/>
                  </a:lnTo>
                  <a:lnTo>
                    <a:pt x="6899" y="17139"/>
                  </a:lnTo>
                  <a:lnTo>
                    <a:pt x="6388" y="17862"/>
                  </a:lnTo>
                  <a:lnTo>
                    <a:pt x="5898" y="18629"/>
                  </a:lnTo>
                  <a:lnTo>
                    <a:pt x="5430" y="19395"/>
                  </a:lnTo>
                  <a:lnTo>
                    <a:pt x="4940" y="20226"/>
                  </a:lnTo>
                  <a:lnTo>
                    <a:pt x="4535" y="20971"/>
                  </a:lnTo>
                  <a:lnTo>
                    <a:pt x="4131" y="21758"/>
                  </a:lnTo>
                  <a:lnTo>
                    <a:pt x="3663" y="22716"/>
                  </a:lnTo>
                  <a:lnTo>
                    <a:pt x="3279" y="23525"/>
                  </a:lnTo>
                  <a:lnTo>
                    <a:pt x="2917" y="24356"/>
                  </a:lnTo>
                  <a:lnTo>
                    <a:pt x="2598" y="25186"/>
                  </a:lnTo>
                  <a:lnTo>
                    <a:pt x="2279" y="26016"/>
                  </a:lnTo>
                  <a:lnTo>
                    <a:pt x="1981" y="26847"/>
                  </a:lnTo>
                  <a:lnTo>
                    <a:pt x="1725" y="27656"/>
                  </a:lnTo>
                  <a:lnTo>
                    <a:pt x="1470" y="28486"/>
                  </a:lnTo>
                  <a:lnTo>
                    <a:pt x="1257" y="29337"/>
                  </a:lnTo>
                  <a:lnTo>
                    <a:pt x="1044" y="30189"/>
                  </a:lnTo>
                  <a:lnTo>
                    <a:pt x="852" y="31041"/>
                  </a:lnTo>
                  <a:lnTo>
                    <a:pt x="661" y="31913"/>
                  </a:lnTo>
                  <a:lnTo>
                    <a:pt x="512" y="32786"/>
                  </a:lnTo>
                  <a:lnTo>
                    <a:pt x="384" y="33638"/>
                  </a:lnTo>
                  <a:lnTo>
                    <a:pt x="278" y="34468"/>
                  </a:lnTo>
                  <a:lnTo>
                    <a:pt x="171" y="35320"/>
                  </a:lnTo>
                  <a:lnTo>
                    <a:pt x="107" y="36129"/>
                  </a:lnTo>
                  <a:lnTo>
                    <a:pt x="43" y="37087"/>
                  </a:lnTo>
                  <a:lnTo>
                    <a:pt x="1" y="38002"/>
                  </a:lnTo>
                  <a:lnTo>
                    <a:pt x="1" y="38896"/>
                  </a:lnTo>
                  <a:lnTo>
                    <a:pt x="1" y="39769"/>
                  </a:lnTo>
                  <a:lnTo>
                    <a:pt x="22" y="40727"/>
                  </a:lnTo>
                  <a:lnTo>
                    <a:pt x="86" y="41664"/>
                  </a:lnTo>
                  <a:lnTo>
                    <a:pt x="150" y="42558"/>
                  </a:lnTo>
                  <a:lnTo>
                    <a:pt x="235" y="43431"/>
                  </a:lnTo>
                  <a:lnTo>
                    <a:pt x="341" y="44346"/>
                  </a:lnTo>
                  <a:lnTo>
                    <a:pt x="469" y="45240"/>
                  </a:lnTo>
                  <a:lnTo>
                    <a:pt x="618" y="46113"/>
                  </a:lnTo>
                  <a:lnTo>
                    <a:pt x="767" y="46965"/>
                  </a:lnTo>
                  <a:lnTo>
                    <a:pt x="959" y="47816"/>
                  </a:lnTo>
                  <a:lnTo>
                    <a:pt x="1172" y="48689"/>
                  </a:lnTo>
                  <a:lnTo>
                    <a:pt x="1385" y="49562"/>
                  </a:lnTo>
                  <a:lnTo>
                    <a:pt x="1640" y="50414"/>
                  </a:lnTo>
                  <a:lnTo>
                    <a:pt x="1917" y="51287"/>
                  </a:lnTo>
                  <a:lnTo>
                    <a:pt x="2215" y="52159"/>
                  </a:lnTo>
                  <a:lnTo>
                    <a:pt x="2534" y="53011"/>
                  </a:lnTo>
                  <a:lnTo>
                    <a:pt x="2854" y="53884"/>
                  </a:lnTo>
                  <a:lnTo>
                    <a:pt x="3216" y="54693"/>
                  </a:lnTo>
                  <a:lnTo>
                    <a:pt x="3556" y="55502"/>
                  </a:lnTo>
                  <a:lnTo>
                    <a:pt x="3939" y="56311"/>
                  </a:lnTo>
                  <a:lnTo>
                    <a:pt x="4344" y="57099"/>
                  </a:lnTo>
                  <a:lnTo>
                    <a:pt x="4748" y="57844"/>
                  </a:lnTo>
                  <a:lnTo>
                    <a:pt x="5174" y="58610"/>
                  </a:lnTo>
                  <a:lnTo>
                    <a:pt x="5621" y="59376"/>
                  </a:lnTo>
                  <a:lnTo>
                    <a:pt x="6111" y="60164"/>
                  </a:lnTo>
                  <a:lnTo>
                    <a:pt x="6579" y="60888"/>
                  </a:lnTo>
                  <a:lnTo>
                    <a:pt x="7090" y="61591"/>
                  </a:lnTo>
                  <a:lnTo>
                    <a:pt x="7601" y="62314"/>
                  </a:lnTo>
                  <a:lnTo>
                    <a:pt x="8133" y="63038"/>
                  </a:lnTo>
                  <a:lnTo>
                    <a:pt x="8708" y="63719"/>
                  </a:lnTo>
                  <a:lnTo>
                    <a:pt x="9262" y="64401"/>
                  </a:lnTo>
                  <a:lnTo>
                    <a:pt x="9836" y="65061"/>
                  </a:lnTo>
                  <a:lnTo>
                    <a:pt x="10390" y="65678"/>
                  </a:lnTo>
                  <a:lnTo>
                    <a:pt x="11007" y="66317"/>
                  </a:lnTo>
                  <a:lnTo>
                    <a:pt x="11625" y="66955"/>
                  </a:lnTo>
                  <a:lnTo>
                    <a:pt x="12285" y="67573"/>
                  </a:lnTo>
                  <a:lnTo>
                    <a:pt x="12923" y="68169"/>
                  </a:lnTo>
                  <a:lnTo>
                    <a:pt x="13605" y="68765"/>
                  </a:lnTo>
                  <a:lnTo>
                    <a:pt x="14286" y="69340"/>
                  </a:lnTo>
                  <a:lnTo>
                    <a:pt x="14988" y="69893"/>
                  </a:lnTo>
                  <a:lnTo>
                    <a:pt x="15691" y="70447"/>
                  </a:lnTo>
                  <a:lnTo>
                    <a:pt x="16415" y="70979"/>
                  </a:lnTo>
                  <a:lnTo>
                    <a:pt x="17139" y="71490"/>
                  </a:lnTo>
                  <a:lnTo>
                    <a:pt x="17905" y="72001"/>
                  </a:lnTo>
                  <a:lnTo>
                    <a:pt x="18672" y="72491"/>
                  </a:lnTo>
                  <a:lnTo>
                    <a:pt x="19459" y="72959"/>
                  </a:lnTo>
                  <a:lnTo>
                    <a:pt x="20247" y="73406"/>
                  </a:lnTo>
                  <a:lnTo>
                    <a:pt x="21077" y="73853"/>
                  </a:lnTo>
                  <a:lnTo>
                    <a:pt x="21907" y="74279"/>
                  </a:lnTo>
                  <a:lnTo>
                    <a:pt x="22844" y="74726"/>
                  </a:lnTo>
                  <a:lnTo>
                    <a:pt x="23823" y="75173"/>
                  </a:lnTo>
                  <a:lnTo>
                    <a:pt x="24803" y="75556"/>
                  </a:lnTo>
                  <a:lnTo>
                    <a:pt x="25782" y="75940"/>
                  </a:lnTo>
                  <a:lnTo>
                    <a:pt x="26570" y="76238"/>
                  </a:lnTo>
                  <a:lnTo>
                    <a:pt x="27421" y="76514"/>
                  </a:lnTo>
                  <a:lnTo>
                    <a:pt x="28273" y="76791"/>
                  </a:lnTo>
                  <a:lnTo>
                    <a:pt x="29146" y="77025"/>
                  </a:lnTo>
                  <a:lnTo>
                    <a:pt x="30019" y="77259"/>
                  </a:lnTo>
                  <a:lnTo>
                    <a:pt x="30913" y="77472"/>
                  </a:lnTo>
                  <a:lnTo>
                    <a:pt x="31828" y="77643"/>
                  </a:lnTo>
                  <a:lnTo>
                    <a:pt x="32722" y="77813"/>
                  </a:lnTo>
                  <a:lnTo>
                    <a:pt x="33659" y="77962"/>
                  </a:lnTo>
                  <a:lnTo>
                    <a:pt x="35043" y="78132"/>
                  </a:lnTo>
                  <a:lnTo>
                    <a:pt x="36448" y="78260"/>
                  </a:lnTo>
                  <a:lnTo>
                    <a:pt x="37874" y="78324"/>
                  </a:lnTo>
                  <a:lnTo>
                    <a:pt x="39301" y="78345"/>
                  </a:lnTo>
                  <a:lnTo>
                    <a:pt x="40642" y="78345"/>
                  </a:lnTo>
                  <a:lnTo>
                    <a:pt x="41387" y="78303"/>
                  </a:lnTo>
                  <a:lnTo>
                    <a:pt x="42154" y="78260"/>
                  </a:lnTo>
                  <a:lnTo>
                    <a:pt x="42899" y="78196"/>
                  </a:lnTo>
                  <a:lnTo>
                    <a:pt x="43665" y="78111"/>
                  </a:lnTo>
                  <a:lnTo>
                    <a:pt x="44431" y="78026"/>
                  </a:lnTo>
                  <a:lnTo>
                    <a:pt x="45177" y="77898"/>
                  </a:lnTo>
                  <a:lnTo>
                    <a:pt x="45943" y="77792"/>
                  </a:lnTo>
                  <a:lnTo>
                    <a:pt x="46688" y="77643"/>
                  </a:lnTo>
                  <a:lnTo>
                    <a:pt x="46773" y="77685"/>
                  </a:lnTo>
                  <a:lnTo>
                    <a:pt x="46858" y="77685"/>
                  </a:lnTo>
                  <a:lnTo>
                    <a:pt x="47029" y="77664"/>
                  </a:lnTo>
                  <a:lnTo>
                    <a:pt x="47220" y="77643"/>
                  </a:lnTo>
                  <a:lnTo>
                    <a:pt x="47412" y="77579"/>
                  </a:lnTo>
                  <a:lnTo>
                    <a:pt x="48264" y="77387"/>
                  </a:lnTo>
                  <a:lnTo>
                    <a:pt x="49200" y="77153"/>
                  </a:lnTo>
                  <a:lnTo>
                    <a:pt x="50094" y="76898"/>
                  </a:lnTo>
                  <a:lnTo>
                    <a:pt x="50967" y="76642"/>
                  </a:lnTo>
                  <a:lnTo>
                    <a:pt x="51840" y="76344"/>
                  </a:lnTo>
                  <a:lnTo>
                    <a:pt x="52756" y="76003"/>
                  </a:lnTo>
                  <a:lnTo>
                    <a:pt x="53671" y="75641"/>
                  </a:lnTo>
                  <a:lnTo>
                    <a:pt x="54501" y="75301"/>
                  </a:lnTo>
                  <a:lnTo>
                    <a:pt x="55310" y="74939"/>
                  </a:lnTo>
                  <a:lnTo>
                    <a:pt x="56119" y="74556"/>
                  </a:lnTo>
                  <a:lnTo>
                    <a:pt x="56928" y="74173"/>
                  </a:lnTo>
                  <a:lnTo>
                    <a:pt x="57695" y="73747"/>
                  </a:lnTo>
                  <a:lnTo>
                    <a:pt x="58482" y="73321"/>
                  </a:lnTo>
                  <a:lnTo>
                    <a:pt x="59227" y="72874"/>
                  </a:lnTo>
                  <a:lnTo>
                    <a:pt x="59973" y="72406"/>
                  </a:lnTo>
                  <a:lnTo>
                    <a:pt x="60739" y="71916"/>
                  </a:lnTo>
                  <a:lnTo>
                    <a:pt x="61484" y="71405"/>
                  </a:lnTo>
                  <a:lnTo>
                    <a:pt x="62208" y="70894"/>
                  </a:lnTo>
                  <a:lnTo>
                    <a:pt x="62889" y="70362"/>
                  </a:lnTo>
                  <a:lnTo>
                    <a:pt x="63549" y="69830"/>
                  </a:lnTo>
                  <a:lnTo>
                    <a:pt x="64188" y="69297"/>
                  </a:lnTo>
                  <a:lnTo>
                    <a:pt x="64890" y="68680"/>
                  </a:lnTo>
                  <a:lnTo>
                    <a:pt x="65614" y="68041"/>
                  </a:lnTo>
                  <a:lnTo>
                    <a:pt x="66253" y="67424"/>
                  </a:lnTo>
                  <a:lnTo>
                    <a:pt x="66892" y="66785"/>
                  </a:lnTo>
                  <a:lnTo>
                    <a:pt x="67509" y="66125"/>
                  </a:lnTo>
                  <a:lnTo>
                    <a:pt x="68105" y="65487"/>
                  </a:lnTo>
                  <a:lnTo>
                    <a:pt x="68701" y="64805"/>
                  </a:lnTo>
                  <a:lnTo>
                    <a:pt x="69276" y="64145"/>
                  </a:lnTo>
                  <a:lnTo>
                    <a:pt x="69830" y="63443"/>
                  </a:lnTo>
                  <a:lnTo>
                    <a:pt x="70340" y="62761"/>
                  </a:lnTo>
                  <a:lnTo>
                    <a:pt x="70873" y="62059"/>
                  </a:lnTo>
                  <a:lnTo>
                    <a:pt x="71384" y="61314"/>
                  </a:lnTo>
                  <a:lnTo>
                    <a:pt x="71916" y="60526"/>
                  </a:lnTo>
                  <a:lnTo>
                    <a:pt x="72427" y="59717"/>
                  </a:lnTo>
                  <a:lnTo>
                    <a:pt x="72874" y="58951"/>
                  </a:lnTo>
                  <a:lnTo>
                    <a:pt x="73321" y="58184"/>
                  </a:lnTo>
                  <a:lnTo>
                    <a:pt x="73747" y="57375"/>
                  </a:lnTo>
                  <a:lnTo>
                    <a:pt x="74194" y="56524"/>
                  </a:lnTo>
                  <a:lnTo>
                    <a:pt x="74492" y="55885"/>
                  </a:lnTo>
                  <a:lnTo>
                    <a:pt x="74790" y="55225"/>
                  </a:lnTo>
                  <a:lnTo>
                    <a:pt x="75088" y="54544"/>
                  </a:lnTo>
                  <a:lnTo>
                    <a:pt x="75365" y="53863"/>
                  </a:lnTo>
                  <a:lnTo>
                    <a:pt x="75833" y="52692"/>
                  </a:lnTo>
                  <a:lnTo>
                    <a:pt x="76259" y="51457"/>
                  </a:lnTo>
                  <a:lnTo>
                    <a:pt x="76514" y="50733"/>
                  </a:lnTo>
                  <a:lnTo>
                    <a:pt x="76727" y="50009"/>
                  </a:lnTo>
                  <a:lnTo>
                    <a:pt x="76940" y="49264"/>
                  </a:lnTo>
                  <a:lnTo>
                    <a:pt x="77132" y="48498"/>
                  </a:lnTo>
                  <a:lnTo>
                    <a:pt x="77323" y="47731"/>
                  </a:lnTo>
                  <a:lnTo>
                    <a:pt x="77494" y="46965"/>
                  </a:lnTo>
                  <a:lnTo>
                    <a:pt x="77643" y="46177"/>
                  </a:lnTo>
                  <a:lnTo>
                    <a:pt x="77770" y="45389"/>
                  </a:lnTo>
                  <a:lnTo>
                    <a:pt x="77877" y="44666"/>
                  </a:lnTo>
                  <a:lnTo>
                    <a:pt x="77983" y="43921"/>
                  </a:lnTo>
                  <a:lnTo>
                    <a:pt x="78068" y="43175"/>
                  </a:lnTo>
                  <a:lnTo>
                    <a:pt x="78132" y="42430"/>
                  </a:lnTo>
                  <a:lnTo>
                    <a:pt x="78196" y="41664"/>
                  </a:lnTo>
                  <a:lnTo>
                    <a:pt x="78239" y="40876"/>
                  </a:lnTo>
                  <a:lnTo>
                    <a:pt x="78260" y="40088"/>
                  </a:lnTo>
                  <a:lnTo>
                    <a:pt x="78281" y="39301"/>
                  </a:lnTo>
                  <a:lnTo>
                    <a:pt x="78281" y="39173"/>
                  </a:lnTo>
                  <a:lnTo>
                    <a:pt x="78281" y="39067"/>
                  </a:lnTo>
                  <a:lnTo>
                    <a:pt x="78281" y="38981"/>
                  </a:lnTo>
                  <a:lnTo>
                    <a:pt x="78260" y="38470"/>
                  </a:lnTo>
                  <a:lnTo>
                    <a:pt x="78239" y="37449"/>
                  </a:lnTo>
                  <a:lnTo>
                    <a:pt x="78196" y="36491"/>
                  </a:lnTo>
                  <a:lnTo>
                    <a:pt x="78111" y="35447"/>
                  </a:lnTo>
                  <a:lnTo>
                    <a:pt x="78005" y="34468"/>
                  </a:lnTo>
                  <a:lnTo>
                    <a:pt x="77877" y="33531"/>
                  </a:lnTo>
                  <a:lnTo>
                    <a:pt x="77728" y="32552"/>
                  </a:lnTo>
                  <a:lnTo>
                    <a:pt x="77558" y="31573"/>
                  </a:lnTo>
                  <a:lnTo>
                    <a:pt x="77494" y="31339"/>
                  </a:lnTo>
                  <a:lnTo>
                    <a:pt x="77302" y="30444"/>
                  </a:lnTo>
                  <a:lnTo>
                    <a:pt x="77089" y="29550"/>
                  </a:lnTo>
                  <a:lnTo>
                    <a:pt x="76855" y="28656"/>
                  </a:lnTo>
                  <a:lnTo>
                    <a:pt x="76599" y="27762"/>
                  </a:lnTo>
                  <a:lnTo>
                    <a:pt x="76301" y="26825"/>
                  </a:lnTo>
                  <a:lnTo>
                    <a:pt x="75982" y="25889"/>
                  </a:lnTo>
                  <a:lnTo>
                    <a:pt x="75620" y="24909"/>
                  </a:lnTo>
                  <a:lnTo>
                    <a:pt x="75450" y="24483"/>
                  </a:lnTo>
                  <a:lnTo>
                    <a:pt x="75343" y="24207"/>
                  </a:lnTo>
                  <a:lnTo>
                    <a:pt x="75301" y="24122"/>
                  </a:lnTo>
                  <a:lnTo>
                    <a:pt x="75280" y="24036"/>
                  </a:lnTo>
                  <a:lnTo>
                    <a:pt x="75237" y="23930"/>
                  </a:lnTo>
                  <a:lnTo>
                    <a:pt x="75173" y="23823"/>
                  </a:lnTo>
                  <a:lnTo>
                    <a:pt x="74747" y="22908"/>
                  </a:lnTo>
                  <a:lnTo>
                    <a:pt x="74322" y="21993"/>
                  </a:lnTo>
                  <a:lnTo>
                    <a:pt x="73874" y="21077"/>
                  </a:lnTo>
                  <a:lnTo>
                    <a:pt x="73406" y="20183"/>
                  </a:lnTo>
                  <a:lnTo>
                    <a:pt x="72980" y="19438"/>
                  </a:lnTo>
                  <a:lnTo>
                    <a:pt x="72512" y="18671"/>
                  </a:lnTo>
                  <a:lnTo>
                    <a:pt x="72022" y="17884"/>
                  </a:lnTo>
                  <a:lnTo>
                    <a:pt x="71469" y="17075"/>
                  </a:lnTo>
                  <a:lnTo>
                    <a:pt x="71000" y="16394"/>
                  </a:lnTo>
                  <a:lnTo>
                    <a:pt x="70489" y="15691"/>
                  </a:lnTo>
                  <a:lnTo>
                    <a:pt x="69957" y="14988"/>
                  </a:lnTo>
                  <a:lnTo>
                    <a:pt x="69404" y="14286"/>
                  </a:lnTo>
                  <a:lnTo>
                    <a:pt x="68829" y="13605"/>
                  </a:lnTo>
                  <a:lnTo>
                    <a:pt x="68254" y="12945"/>
                  </a:lnTo>
                  <a:lnTo>
                    <a:pt x="67658" y="12285"/>
                  </a:lnTo>
                  <a:lnTo>
                    <a:pt x="67041" y="11646"/>
                  </a:lnTo>
                  <a:lnTo>
                    <a:pt x="66423" y="11007"/>
                  </a:lnTo>
                  <a:lnTo>
                    <a:pt x="65785" y="10411"/>
                  </a:lnTo>
                  <a:lnTo>
                    <a:pt x="65125" y="9815"/>
                  </a:lnTo>
                  <a:lnTo>
                    <a:pt x="64465" y="9240"/>
                  </a:lnTo>
                  <a:lnTo>
                    <a:pt x="63762" y="8644"/>
                  </a:lnTo>
                  <a:lnTo>
                    <a:pt x="63038" y="8091"/>
                  </a:lnTo>
                  <a:lnTo>
                    <a:pt x="62314" y="7537"/>
                  </a:lnTo>
                  <a:lnTo>
                    <a:pt x="61569" y="7005"/>
                  </a:lnTo>
                  <a:lnTo>
                    <a:pt x="60803" y="6473"/>
                  </a:lnTo>
                  <a:lnTo>
                    <a:pt x="60015" y="5983"/>
                  </a:lnTo>
                  <a:lnTo>
                    <a:pt x="59227" y="5493"/>
                  </a:lnTo>
                  <a:lnTo>
                    <a:pt x="58440" y="5025"/>
                  </a:lnTo>
                  <a:lnTo>
                    <a:pt x="57631" y="4599"/>
                  </a:lnTo>
                  <a:lnTo>
                    <a:pt x="56822" y="4173"/>
                  </a:lnTo>
                  <a:lnTo>
                    <a:pt x="55992" y="3769"/>
                  </a:lnTo>
                  <a:lnTo>
                    <a:pt x="55140" y="3386"/>
                  </a:lnTo>
                  <a:lnTo>
                    <a:pt x="54288" y="3024"/>
                  </a:lnTo>
                  <a:lnTo>
                    <a:pt x="53416" y="2662"/>
                  </a:lnTo>
                  <a:lnTo>
                    <a:pt x="52521" y="2321"/>
                  </a:lnTo>
                  <a:lnTo>
                    <a:pt x="51627" y="2023"/>
                  </a:lnTo>
                  <a:lnTo>
                    <a:pt x="50754" y="1725"/>
                  </a:lnTo>
                  <a:lnTo>
                    <a:pt x="49882" y="1470"/>
                  </a:lnTo>
                  <a:lnTo>
                    <a:pt x="49009" y="1236"/>
                  </a:lnTo>
                  <a:lnTo>
                    <a:pt x="48115" y="1001"/>
                  </a:lnTo>
                  <a:lnTo>
                    <a:pt x="47220" y="810"/>
                  </a:lnTo>
                  <a:lnTo>
                    <a:pt x="46326" y="639"/>
                  </a:lnTo>
                  <a:lnTo>
                    <a:pt x="45453" y="490"/>
                  </a:lnTo>
                  <a:lnTo>
                    <a:pt x="44538" y="363"/>
                  </a:lnTo>
                  <a:lnTo>
                    <a:pt x="43665" y="235"/>
                  </a:lnTo>
                  <a:lnTo>
                    <a:pt x="42771" y="150"/>
                  </a:lnTo>
                  <a:lnTo>
                    <a:pt x="41898" y="86"/>
                  </a:lnTo>
                  <a:lnTo>
                    <a:pt x="41025" y="43"/>
                  </a:lnTo>
                  <a:lnTo>
                    <a:pt x="40344" y="22"/>
                  </a:lnTo>
                  <a:lnTo>
                    <a:pt x="39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5"/>
            <p:cNvSpPr/>
            <p:nvPr/>
          </p:nvSpPr>
          <p:spPr>
            <a:xfrm>
              <a:off x="4657792" y="3069199"/>
              <a:ext cx="726261" cy="726855"/>
            </a:xfrm>
            <a:custGeom>
              <a:avLst/>
              <a:gdLst/>
              <a:ahLst/>
              <a:cxnLst/>
              <a:rect l="l" t="t" r="r" b="b"/>
              <a:pathLst>
                <a:path w="78282" h="78346" fill="none" extrusionOk="0">
                  <a:moveTo>
                    <a:pt x="39450" y="1"/>
                  </a:moveTo>
                  <a:lnTo>
                    <a:pt x="39450" y="1"/>
                  </a:lnTo>
                  <a:lnTo>
                    <a:pt x="38513" y="22"/>
                  </a:lnTo>
                  <a:lnTo>
                    <a:pt x="37555" y="43"/>
                  </a:lnTo>
                  <a:lnTo>
                    <a:pt x="37555" y="43"/>
                  </a:lnTo>
                  <a:lnTo>
                    <a:pt x="36725" y="86"/>
                  </a:lnTo>
                  <a:lnTo>
                    <a:pt x="35852" y="171"/>
                  </a:lnTo>
                  <a:lnTo>
                    <a:pt x="34894" y="256"/>
                  </a:lnTo>
                  <a:lnTo>
                    <a:pt x="33872" y="384"/>
                  </a:lnTo>
                  <a:lnTo>
                    <a:pt x="33872" y="384"/>
                  </a:lnTo>
                  <a:lnTo>
                    <a:pt x="32978" y="533"/>
                  </a:lnTo>
                  <a:lnTo>
                    <a:pt x="32084" y="682"/>
                  </a:lnTo>
                  <a:lnTo>
                    <a:pt x="31168" y="874"/>
                  </a:lnTo>
                  <a:lnTo>
                    <a:pt x="30253" y="1087"/>
                  </a:lnTo>
                  <a:lnTo>
                    <a:pt x="30253" y="1087"/>
                  </a:lnTo>
                  <a:lnTo>
                    <a:pt x="29380" y="1299"/>
                  </a:lnTo>
                  <a:lnTo>
                    <a:pt x="28507" y="1534"/>
                  </a:lnTo>
                  <a:lnTo>
                    <a:pt x="27634" y="1789"/>
                  </a:lnTo>
                  <a:lnTo>
                    <a:pt x="26740" y="2087"/>
                  </a:lnTo>
                  <a:lnTo>
                    <a:pt x="26740" y="2087"/>
                  </a:lnTo>
                  <a:lnTo>
                    <a:pt x="25931" y="2364"/>
                  </a:lnTo>
                  <a:lnTo>
                    <a:pt x="25080" y="2683"/>
                  </a:lnTo>
                  <a:lnTo>
                    <a:pt x="24228" y="3045"/>
                  </a:lnTo>
                  <a:lnTo>
                    <a:pt x="23355" y="3428"/>
                  </a:lnTo>
                  <a:lnTo>
                    <a:pt x="23355" y="3428"/>
                  </a:lnTo>
                  <a:lnTo>
                    <a:pt x="22525" y="3790"/>
                  </a:lnTo>
                  <a:lnTo>
                    <a:pt x="21716" y="4195"/>
                  </a:lnTo>
                  <a:lnTo>
                    <a:pt x="20907" y="4599"/>
                  </a:lnTo>
                  <a:lnTo>
                    <a:pt x="20119" y="5046"/>
                  </a:lnTo>
                  <a:lnTo>
                    <a:pt x="19310" y="5515"/>
                  </a:lnTo>
                  <a:lnTo>
                    <a:pt x="18522" y="6004"/>
                  </a:lnTo>
                  <a:lnTo>
                    <a:pt x="17735" y="6515"/>
                  </a:lnTo>
                  <a:lnTo>
                    <a:pt x="16968" y="7026"/>
                  </a:lnTo>
                  <a:lnTo>
                    <a:pt x="16968" y="7026"/>
                  </a:lnTo>
                  <a:lnTo>
                    <a:pt x="16245" y="7558"/>
                  </a:lnTo>
                  <a:lnTo>
                    <a:pt x="15521" y="8091"/>
                  </a:lnTo>
                  <a:lnTo>
                    <a:pt x="14818" y="8623"/>
                  </a:lnTo>
                  <a:lnTo>
                    <a:pt x="14137" y="9198"/>
                  </a:lnTo>
                  <a:lnTo>
                    <a:pt x="13456" y="9773"/>
                  </a:lnTo>
                  <a:lnTo>
                    <a:pt x="12796" y="10369"/>
                  </a:lnTo>
                  <a:lnTo>
                    <a:pt x="12136" y="10986"/>
                  </a:lnTo>
                  <a:lnTo>
                    <a:pt x="11497" y="11603"/>
                  </a:lnTo>
                  <a:lnTo>
                    <a:pt x="11497" y="11603"/>
                  </a:lnTo>
                  <a:lnTo>
                    <a:pt x="11029" y="12093"/>
                  </a:lnTo>
                  <a:lnTo>
                    <a:pt x="10560" y="12583"/>
                  </a:lnTo>
                  <a:lnTo>
                    <a:pt x="9602" y="13668"/>
                  </a:lnTo>
                  <a:lnTo>
                    <a:pt x="9602" y="13668"/>
                  </a:lnTo>
                  <a:lnTo>
                    <a:pt x="9027" y="14328"/>
                  </a:lnTo>
                  <a:lnTo>
                    <a:pt x="8495" y="15010"/>
                  </a:lnTo>
                  <a:lnTo>
                    <a:pt x="7942" y="15691"/>
                  </a:lnTo>
                  <a:lnTo>
                    <a:pt x="7409" y="16394"/>
                  </a:lnTo>
                  <a:lnTo>
                    <a:pt x="6899" y="17139"/>
                  </a:lnTo>
                  <a:lnTo>
                    <a:pt x="6388" y="17862"/>
                  </a:lnTo>
                  <a:lnTo>
                    <a:pt x="5898" y="18629"/>
                  </a:lnTo>
                  <a:lnTo>
                    <a:pt x="5430" y="19395"/>
                  </a:lnTo>
                  <a:lnTo>
                    <a:pt x="5430" y="19395"/>
                  </a:lnTo>
                  <a:lnTo>
                    <a:pt x="4940" y="20226"/>
                  </a:lnTo>
                  <a:lnTo>
                    <a:pt x="4535" y="20971"/>
                  </a:lnTo>
                  <a:lnTo>
                    <a:pt x="4535" y="20971"/>
                  </a:lnTo>
                  <a:lnTo>
                    <a:pt x="4131" y="21758"/>
                  </a:lnTo>
                  <a:lnTo>
                    <a:pt x="3663" y="22716"/>
                  </a:lnTo>
                  <a:lnTo>
                    <a:pt x="3663" y="22716"/>
                  </a:lnTo>
                  <a:lnTo>
                    <a:pt x="3279" y="23525"/>
                  </a:lnTo>
                  <a:lnTo>
                    <a:pt x="2917" y="24356"/>
                  </a:lnTo>
                  <a:lnTo>
                    <a:pt x="2598" y="25186"/>
                  </a:lnTo>
                  <a:lnTo>
                    <a:pt x="2279" y="26016"/>
                  </a:lnTo>
                  <a:lnTo>
                    <a:pt x="2279" y="26016"/>
                  </a:lnTo>
                  <a:lnTo>
                    <a:pt x="1981" y="26847"/>
                  </a:lnTo>
                  <a:lnTo>
                    <a:pt x="1725" y="27656"/>
                  </a:lnTo>
                  <a:lnTo>
                    <a:pt x="1470" y="28486"/>
                  </a:lnTo>
                  <a:lnTo>
                    <a:pt x="1257" y="29337"/>
                  </a:lnTo>
                  <a:lnTo>
                    <a:pt x="1044" y="30189"/>
                  </a:lnTo>
                  <a:lnTo>
                    <a:pt x="852" y="31041"/>
                  </a:lnTo>
                  <a:lnTo>
                    <a:pt x="661" y="31913"/>
                  </a:lnTo>
                  <a:lnTo>
                    <a:pt x="512" y="32786"/>
                  </a:lnTo>
                  <a:lnTo>
                    <a:pt x="512" y="32786"/>
                  </a:lnTo>
                  <a:lnTo>
                    <a:pt x="384" y="33638"/>
                  </a:lnTo>
                  <a:lnTo>
                    <a:pt x="278" y="34468"/>
                  </a:lnTo>
                  <a:lnTo>
                    <a:pt x="171" y="35320"/>
                  </a:lnTo>
                  <a:lnTo>
                    <a:pt x="107" y="36129"/>
                  </a:lnTo>
                  <a:lnTo>
                    <a:pt x="107" y="36129"/>
                  </a:lnTo>
                  <a:lnTo>
                    <a:pt x="43" y="37087"/>
                  </a:lnTo>
                  <a:lnTo>
                    <a:pt x="1" y="38002"/>
                  </a:lnTo>
                  <a:lnTo>
                    <a:pt x="1" y="38896"/>
                  </a:lnTo>
                  <a:lnTo>
                    <a:pt x="1" y="39769"/>
                  </a:lnTo>
                  <a:lnTo>
                    <a:pt x="1" y="39769"/>
                  </a:lnTo>
                  <a:lnTo>
                    <a:pt x="22" y="40727"/>
                  </a:lnTo>
                  <a:lnTo>
                    <a:pt x="86" y="41664"/>
                  </a:lnTo>
                  <a:lnTo>
                    <a:pt x="150" y="42558"/>
                  </a:lnTo>
                  <a:lnTo>
                    <a:pt x="235" y="43431"/>
                  </a:lnTo>
                  <a:lnTo>
                    <a:pt x="235" y="43431"/>
                  </a:lnTo>
                  <a:lnTo>
                    <a:pt x="341" y="44346"/>
                  </a:lnTo>
                  <a:lnTo>
                    <a:pt x="469" y="45240"/>
                  </a:lnTo>
                  <a:lnTo>
                    <a:pt x="618" y="46113"/>
                  </a:lnTo>
                  <a:lnTo>
                    <a:pt x="767" y="46965"/>
                  </a:lnTo>
                  <a:lnTo>
                    <a:pt x="767" y="46965"/>
                  </a:lnTo>
                  <a:lnTo>
                    <a:pt x="959" y="47816"/>
                  </a:lnTo>
                  <a:lnTo>
                    <a:pt x="1172" y="48689"/>
                  </a:lnTo>
                  <a:lnTo>
                    <a:pt x="1385" y="49562"/>
                  </a:lnTo>
                  <a:lnTo>
                    <a:pt x="1640" y="50414"/>
                  </a:lnTo>
                  <a:lnTo>
                    <a:pt x="1917" y="51287"/>
                  </a:lnTo>
                  <a:lnTo>
                    <a:pt x="2215" y="52159"/>
                  </a:lnTo>
                  <a:lnTo>
                    <a:pt x="2534" y="53011"/>
                  </a:lnTo>
                  <a:lnTo>
                    <a:pt x="2854" y="53884"/>
                  </a:lnTo>
                  <a:lnTo>
                    <a:pt x="2854" y="53884"/>
                  </a:lnTo>
                  <a:lnTo>
                    <a:pt x="3216" y="54693"/>
                  </a:lnTo>
                  <a:lnTo>
                    <a:pt x="3556" y="55502"/>
                  </a:lnTo>
                  <a:lnTo>
                    <a:pt x="3939" y="56311"/>
                  </a:lnTo>
                  <a:lnTo>
                    <a:pt x="4344" y="57099"/>
                  </a:lnTo>
                  <a:lnTo>
                    <a:pt x="4344" y="57099"/>
                  </a:lnTo>
                  <a:lnTo>
                    <a:pt x="4748" y="57844"/>
                  </a:lnTo>
                  <a:lnTo>
                    <a:pt x="5174" y="58610"/>
                  </a:lnTo>
                  <a:lnTo>
                    <a:pt x="5621" y="59376"/>
                  </a:lnTo>
                  <a:lnTo>
                    <a:pt x="6111" y="60164"/>
                  </a:lnTo>
                  <a:lnTo>
                    <a:pt x="6111" y="60164"/>
                  </a:lnTo>
                  <a:lnTo>
                    <a:pt x="6579" y="60888"/>
                  </a:lnTo>
                  <a:lnTo>
                    <a:pt x="7090" y="61591"/>
                  </a:lnTo>
                  <a:lnTo>
                    <a:pt x="7601" y="62314"/>
                  </a:lnTo>
                  <a:lnTo>
                    <a:pt x="8133" y="63038"/>
                  </a:lnTo>
                  <a:lnTo>
                    <a:pt x="8133" y="63038"/>
                  </a:lnTo>
                  <a:lnTo>
                    <a:pt x="8708" y="63719"/>
                  </a:lnTo>
                  <a:lnTo>
                    <a:pt x="9262" y="64401"/>
                  </a:lnTo>
                  <a:lnTo>
                    <a:pt x="9836" y="65061"/>
                  </a:lnTo>
                  <a:lnTo>
                    <a:pt x="10390" y="65678"/>
                  </a:lnTo>
                  <a:lnTo>
                    <a:pt x="10390" y="65678"/>
                  </a:lnTo>
                  <a:lnTo>
                    <a:pt x="11007" y="66317"/>
                  </a:lnTo>
                  <a:lnTo>
                    <a:pt x="11625" y="66955"/>
                  </a:lnTo>
                  <a:lnTo>
                    <a:pt x="12285" y="67573"/>
                  </a:lnTo>
                  <a:lnTo>
                    <a:pt x="12923" y="68169"/>
                  </a:lnTo>
                  <a:lnTo>
                    <a:pt x="13605" y="68765"/>
                  </a:lnTo>
                  <a:lnTo>
                    <a:pt x="14286" y="69340"/>
                  </a:lnTo>
                  <a:lnTo>
                    <a:pt x="14988" y="69893"/>
                  </a:lnTo>
                  <a:lnTo>
                    <a:pt x="15691" y="70447"/>
                  </a:lnTo>
                  <a:lnTo>
                    <a:pt x="15691" y="70447"/>
                  </a:lnTo>
                  <a:lnTo>
                    <a:pt x="16415" y="70979"/>
                  </a:lnTo>
                  <a:lnTo>
                    <a:pt x="17139" y="71490"/>
                  </a:lnTo>
                  <a:lnTo>
                    <a:pt x="17905" y="72001"/>
                  </a:lnTo>
                  <a:lnTo>
                    <a:pt x="18672" y="72491"/>
                  </a:lnTo>
                  <a:lnTo>
                    <a:pt x="19459" y="72959"/>
                  </a:lnTo>
                  <a:lnTo>
                    <a:pt x="20247" y="73406"/>
                  </a:lnTo>
                  <a:lnTo>
                    <a:pt x="21077" y="73853"/>
                  </a:lnTo>
                  <a:lnTo>
                    <a:pt x="21907" y="74279"/>
                  </a:lnTo>
                  <a:lnTo>
                    <a:pt x="21907" y="74279"/>
                  </a:lnTo>
                  <a:lnTo>
                    <a:pt x="22844" y="74726"/>
                  </a:lnTo>
                  <a:lnTo>
                    <a:pt x="23823" y="75173"/>
                  </a:lnTo>
                  <a:lnTo>
                    <a:pt x="24803" y="75556"/>
                  </a:lnTo>
                  <a:lnTo>
                    <a:pt x="25782" y="75940"/>
                  </a:lnTo>
                  <a:lnTo>
                    <a:pt x="25782" y="75940"/>
                  </a:lnTo>
                  <a:lnTo>
                    <a:pt x="26570" y="76238"/>
                  </a:lnTo>
                  <a:lnTo>
                    <a:pt x="26570" y="76238"/>
                  </a:lnTo>
                  <a:lnTo>
                    <a:pt x="27421" y="76514"/>
                  </a:lnTo>
                  <a:lnTo>
                    <a:pt x="28273" y="76791"/>
                  </a:lnTo>
                  <a:lnTo>
                    <a:pt x="29146" y="77025"/>
                  </a:lnTo>
                  <a:lnTo>
                    <a:pt x="30019" y="77259"/>
                  </a:lnTo>
                  <a:lnTo>
                    <a:pt x="30913" y="77472"/>
                  </a:lnTo>
                  <a:lnTo>
                    <a:pt x="31828" y="77643"/>
                  </a:lnTo>
                  <a:lnTo>
                    <a:pt x="32722" y="77813"/>
                  </a:lnTo>
                  <a:lnTo>
                    <a:pt x="33659" y="77962"/>
                  </a:lnTo>
                  <a:lnTo>
                    <a:pt x="33659" y="77962"/>
                  </a:lnTo>
                  <a:lnTo>
                    <a:pt x="35043" y="78132"/>
                  </a:lnTo>
                  <a:lnTo>
                    <a:pt x="36448" y="78260"/>
                  </a:lnTo>
                  <a:lnTo>
                    <a:pt x="37874" y="78324"/>
                  </a:lnTo>
                  <a:lnTo>
                    <a:pt x="39301" y="78345"/>
                  </a:lnTo>
                  <a:lnTo>
                    <a:pt x="39301" y="78345"/>
                  </a:lnTo>
                  <a:lnTo>
                    <a:pt x="40642" y="78345"/>
                  </a:lnTo>
                  <a:lnTo>
                    <a:pt x="40642" y="78345"/>
                  </a:lnTo>
                  <a:lnTo>
                    <a:pt x="41387" y="78303"/>
                  </a:lnTo>
                  <a:lnTo>
                    <a:pt x="42154" y="78260"/>
                  </a:lnTo>
                  <a:lnTo>
                    <a:pt x="42899" y="78196"/>
                  </a:lnTo>
                  <a:lnTo>
                    <a:pt x="43665" y="78111"/>
                  </a:lnTo>
                  <a:lnTo>
                    <a:pt x="44431" y="78026"/>
                  </a:lnTo>
                  <a:lnTo>
                    <a:pt x="45177" y="77898"/>
                  </a:lnTo>
                  <a:lnTo>
                    <a:pt x="45943" y="77792"/>
                  </a:lnTo>
                  <a:lnTo>
                    <a:pt x="46688" y="77643"/>
                  </a:lnTo>
                  <a:lnTo>
                    <a:pt x="46688" y="77643"/>
                  </a:lnTo>
                  <a:lnTo>
                    <a:pt x="46773" y="77685"/>
                  </a:lnTo>
                  <a:lnTo>
                    <a:pt x="46858" y="77685"/>
                  </a:lnTo>
                  <a:lnTo>
                    <a:pt x="46858" y="77685"/>
                  </a:lnTo>
                  <a:lnTo>
                    <a:pt x="47029" y="77664"/>
                  </a:lnTo>
                  <a:lnTo>
                    <a:pt x="47220" y="77643"/>
                  </a:lnTo>
                  <a:lnTo>
                    <a:pt x="47412" y="77579"/>
                  </a:lnTo>
                  <a:lnTo>
                    <a:pt x="47412" y="77579"/>
                  </a:lnTo>
                  <a:lnTo>
                    <a:pt x="48264" y="77387"/>
                  </a:lnTo>
                  <a:lnTo>
                    <a:pt x="48264" y="77387"/>
                  </a:lnTo>
                  <a:lnTo>
                    <a:pt x="49200" y="77153"/>
                  </a:lnTo>
                  <a:lnTo>
                    <a:pt x="50094" y="76898"/>
                  </a:lnTo>
                  <a:lnTo>
                    <a:pt x="50094" y="76898"/>
                  </a:lnTo>
                  <a:lnTo>
                    <a:pt x="50967" y="76642"/>
                  </a:lnTo>
                  <a:lnTo>
                    <a:pt x="51840" y="76344"/>
                  </a:lnTo>
                  <a:lnTo>
                    <a:pt x="52756" y="76003"/>
                  </a:lnTo>
                  <a:lnTo>
                    <a:pt x="53671" y="75641"/>
                  </a:lnTo>
                  <a:lnTo>
                    <a:pt x="53671" y="75641"/>
                  </a:lnTo>
                  <a:lnTo>
                    <a:pt x="54501" y="75301"/>
                  </a:lnTo>
                  <a:lnTo>
                    <a:pt x="55310" y="74939"/>
                  </a:lnTo>
                  <a:lnTo>
                    <a:pt x="56119" y="74556"/>
                  </a:lnTo>
                  <a:lnTo>
                    <a:pt x="56928" y="74173"/>
                  </a:lnTo>
                  <a:lnTo>
                    <a:pt x="57695" y="73747"/>
                  </a:lnTo>
                  <a:lnTo>
                    <a:pt x="58482" y="73321"/>
                  </a:lnTo>
                  <a:lnTo>
                    <a:pt x="59227" y="72874"/>
                  </a:lnTo>
                  <a:lnTo>
                    <a:pt x="59973" y="72406"/>
                  </a:lnTo>
                  <a:lnTo>
                    <a:pt x="59973" y="72406"/>
                  </a:lnTo>
                  <a:lnTo>
                    <a:pt x="60739" y="71916"/>
                  </a:lnTo>
                  <a:lnTo>
                    <a:pt x="61484" y="71405"/>
                  </a:lnTo>
                  <a:lnTo>
                    <a:pt x="62208" y="70894"/>
                  </a:lnTo>
                  <a:lnTo>
                    <a:pt x="62889" y="70362"/>
                  </a:lnTo>
                  <a:lnTo>
                    <a:pt x="62889" y="70362"/>
                  </a:lnTo>
                  <a:lnTo>
                    <a:pt x="63549" y="69830"/>
                  </a:lnTo>
                  <a:lnTo>
                    <a:pt x="64188" y="69297"/>
                  </a:lnTo>
                  <a:lnTo>
                    <a:pt x="64188" y="69297"/>
                  </a:lnTo>
                  <a:lnTo>
                    <a:pt x="64890" y="68680"/>
                  </a:lnTo>
                  <a:lnTo>
                    <a:pt x="65614" y="68041"/>
                  </a:lnTo>
                  <a:lnTo>
                    <a:pt x="65614" y="68041"/>
                  </a:lnTo>
                  <a:lnTo>
                    <a:pt x="66253" y="67424"/>
                  </a:lnTo>
                  <a:lnTo>
                    <a:pt x="66892" y="66785"/>
                  </a:lnTo>
                  <a:lnTo>
                    <a:pt x="67509" y="66125"/>
                  </a:lnTo>
                  <a:lnTo>
                    <a:pt x="68105" y="65487"/>
                  </a:lnTo>
                  <a:lnTo>
                    <a:pt x="68701" y="64805"/>
                  </a:lnTo>
                  <a:lnTo>
                    <a:pt x="69276" y="64145"/>
                  </a:lnTo>
                  <a:lnTo>
                    <a:pt x="69830" y="63443"/>
                  </a:lnTo>
                  <a:lnTo>
                    <a:pt x="70340" y="62761"/>
                  </a:lnTo>
                  <a:lnTo>
                    <a:pt x="70340" y="62761"/>
                  </a:lnTo>
                  <a:lnTo>
                    <a:pt x="70873" y="62059"/>
                  </a:lnTo>
                  <a:lnTo>
                    <a:pt x="71384" y="61314"/>
                  </a:lnTo>
                  <a:lnTo>
                    <a:pt x="71916" y="60526"/>
                  </a:lnTo>
                  <a:lnTo>
                    <a:pt x="72427" y="59717"/>
                  </a:lnTo>
                  <a:lnTo>
                    <a:pt x="72427" y="59717"/>
                  </a:lnTo>
                  <a:lnTo>
                    <a:pt x="72874" y="58951"/>
                  </a:lnTo>
                  <a:lnTo>
                    <a:pt x="73321" y="58184"/>
                  </a:lnTo>
                  <a:lnTo>
                    <a:pt x="73747" y="57375"/>
                  </a:lnTo>
                  <a:lnTo>
                    <a:pt x="74194" y="56524"/>
                  </a:lnTo>
                  <a:lnTo>
                    <a:pt x="74194" y="56524"/>
                  </a:lnTo>
                  <a:lnTo>
                    <a:pt x="74492" y="55885"/>
                  </a:lnTo>
                  <a:lnTo>
                    <a:pt x="74790" y="55225"/>
                  </a:lnTo>
                  <a:lnTo>
                    <a:pt x="75088" y="54544"/>
                  </a:lnTo>
                  <a:lnTo>
                    <a:pt x="75365" y="53863"/>
                  </a:lnTo>
                  <a:lnTo>
                    <a:pt x="75365" y="53863"/>
                  </a:lnTo>
                  <a:lnTo>
                    <a:pt x="75833" y="52692"/>
                  </a:lnTo>
                  <a:lnTo>
                    <a:pt x="76259" y="51457"/>
                  </a:lnTo>
                  <a:lnTo>
                    <a:pt x="76259" y="51457"/>
                  </a:lnTo>
                  <a:lnTo>
                    <a:pt x="76514" y="50733"/>
                  </a:lnTo>
                  <a:lnTo>
                    <a:pt x="76727" y="50009"/>
                  </a:lnTo>
                  <a:lnTo>
                    <a:pt x="76940" y="49264"/>
                  </a:lnTo>
                  <a:lnTo>
                    <a:pt x="77132" y="48498"/>
                  </a:lnTo>
                  <a:lnTo>
                    <a:pt x="77323" y="47731"/>
                  </a:lnTo>
                  <a:lnTo>
                    <a:pt x="77494" y="46965"/>
                  </a:lnTo>
                  <a:lnTo>
                    <a:pt x="77643" y="46177"/>
                  </a:lnTo>
                  <a:lnTo>
                    <a:pt x="77770" y="45389"/>
                  </a:lnTo>
                  <a:lnTo>
                    <a:pt x="77770" y="45389"/>
                  </a:lnTo>
                  <a:lnTo>
                    <a:pt x="77877" y="44666"/>
                  </a:lnTo>
                  <a:lnTo>
                    <a:pt x="77983" y="43921"/>
                  </a:lnTo>
                  <a:lnTo>
                    <a:pt x="78068" y="43175"/>
                  </a:lnTo>
                  <a:lnTo>
                    <a:pt x="78132" y="42430"/>
                  </a:lnTo>
                  <a:lnTo>
                    <a:pt x="78196" y="41664"/>
                  </a:lnTo>
                  <a:lnTo>
                    <a:pt x="78239" y="40876"/>
                  </a:lnTo>
                  <a:lnTo>
                    <a:pt x="78260" y="40088"/>
                  </a:lnTo>
                  <a:lnTo>
                    <a:pt x="78281" y="39301"/>
                  </a:lnTo>
                  <a:lnTo>
                    <a:pt x="78281" y="39301"/>
                  </a:lnTo>
                  <a:lnTo>
                    <a:pt x="78281" y="39173"/>
                  </a:lnTo>
                  <a:lnTo>
                    <a:pt x="78281" y="39067"/>
                  </a:lnTo>
                  <a:lnTo>
                    <a:pt x="78281" y="38981"/>
                  </a:lnTo>
                  <a:lnTo>
                    <a:pt x="78281" y="38981"/>
                  </a:lnTo>
                  <a:lnTo>
                    <a:pt x="78260" y="38470"/>
                  </a:lnTo>
                  <a:lnTo>
                    <a:pt x="78260" y="38470"/>
                  </a:lnTo>
                  <a:lnTo>
                    <a:pt x="78239" y="37449"/>
                  </a:lnTo>
                  <a:lnTo>
                    <a:pt x="78239" y="37449"/>
                  </a:lnTo>
                  <a:lnTo>
                    <a:pt x="78196" y="36491"/>
                  </a:lnTo>
                  <a:lnTo>
                    <a:pt x="78111" y="35447"/>
                  </a:lnTo>
                  <a:lnTo>
                    <a:pt x="78111" y="35447"/>
                  </a:lnTo>
                  <a:lnTo>
                    <a:pt x="78005" y="34468"/>
                  </a:lnTo>
                  <a:lnTo>
                    <a:pt x="77877" y="33531"/>
                  </a:lnTo>
                  <a:lnTo>
                    <a:pt x="77877" y="33531"/>
                  </a:lnTo>
                  <a:lnTo>
                    <a:pt x="77728" y="32552"/>
                  </a:lnTo>
                  <a:lnTo>
                    <a:pt x="77558" y="31573"/>
                  </a:lnTo>
                  <a:lnTo>
                    <a:pt x="77494" y="31339"/>
                  </a:lnTo>
                  <a:lnTo>
                    <a:pt x="77494" y="31339"/>
                  </a:lnTo>
                  <a:lnTo>
                    <a:pt x="77302" y="30444"/>
                  </a:lnTo>
                  <a:lnTo>
                    <a:pt x="77089" y="29550"/>
                  </a:lnTo>
                  <a:lnTo>
                    <a:pt x="76855" y="28656"/>
                  </a:lnTo>
                  <a:lnTo>
                    <a:pt x="76599" y="27762"/>
                  </a:lnTo>
                  <a:lnTo>
                    <a:pt x="76599" y="27762"/>
                  </a:lnTo>
                  <a:lnTo>
                    <a:pt x="76301" y="26825"/>
                  </a:lnTo>
                  <a:lnTo>
                    <a:pt x="75982" y="25889"/>
                  </a:lnTo>
                  <a:lnTo>
                    <a:pt x="75982" y="25889"/>
                  </a:lnTo>
                  <a:lnTo>
                    <a:pt x="75620" y="24909"/>
                  </a:lnTo>
                  <a:lnTo>
                    <a:pt x="75450" y="24483"/>
                  </a:lnTo>
                  <a:lnTo>
                    <a:pt x="75343" y="24207"/>
                  </a:lnTo>
                  <a:lnTo>
                    <a:pt x="75343" y="24207"/>
                  </a:lnTo>
                  <a:lnTo>
                    <a:pt x="75301" y="24122"/>
                  </a:lnTo>
                  <a:lnTo>
                    <a:pt x="75280" y="24036"/>
                  </a:lnTo>
                  <a:lnTo>
                    <a:pt x="75280" y="24036"/>
                  </a:lnTo>
                  <a:lnTo>
                    <a:pt x="75237" y="23930"/>
                  </a:lnTo>
                  <a:lnTo>
                    <a:pt x="75173" y="23823"/>
                  </a:lnTo>
                  <a:lnTo>
                    <a:pt x="75173" y="23823"/>
                  </a:lnTo>
                  <a:lnTo>
                    <a:pt x="74747" y="22908"/>
                  </a:lnTo>
                  <a:lnTo>
                    <a:pt x="74322" y="21993"/>
                  </a:lnTo>
                  <a:lnTo>
                    <a:pt x="73874" y="21077"/>
                  </a:lnTo>
                  <a:lnTo>
                    <a:pt x="73406" y="20183"/>
                  </a:lnTo>
                  <a:lnTo>
                    <a:pt x="73406" y="20183"/>
                  </a:lnTo>
                  <a:lnTo>
                    <a:pt x="72980" y="19438"/>
                  </a:lnTo>
                  <a:lnTo>
                    <a:pt x="72512" y="18671"/>
                  </a:lnTo>
                  <a:lnTo>
                    <a:pt x="72022" y="17884"/>
                  </a:lnTo>
                  <a:lnTo>
                    <a:pt x="71469" y="17075"/>
                  </a:lnTo>
                  <a:lnTo>
                    <a:pt x="71469" y="17075"/>
                  </a:lnTo>
                  <a:lnTo>
                    <a:pt x="71000" y="16394"/>
                  </a:lnTo>
                  <a:lnTo>
                    <a:pt x="70489" y="15691"/>
                  </a:lnTo>
                  <a:lnTo>
                    <a:pt x="69957" y="14988"/>
                  </a:lnTo>
                  <a:lnTo>
                    <a:pt x="69404" y="14286"/>
                  </a:lnTo>
                  <a:lnTo>
                    <a:pt x="69404" y="14286"/>
                  </a:lnTo>
                  <a:lnTo>
                    <a:pt x="68829" y="13605"/>
                  </a:lnTo>
                  <a:lnTo>
                    <a:pt x="68254" y="12945"/>
                  </a:lnTo>
                  <a:lnTo>
                    <a:pt x="67658" y="12285"/>
                  </a:lnTo>
                  <a:lnTo>
                    <a:pt x="67041" y="11646"/>
                  </a:lnTo>
                  <a:lnTo>
                    <a:pt x="66423" y="11007"/>
                  </a:lnTo>
                  <a:lnTo>
                    <a:pt x="65785" y="10411"/>
                  </a:lnTo>
                  <a:lnTo>
                    <a:pt x="65125" y="9815"/>
                  </a:lnTo>
                  <a:lnTo>
                    <a:pt x="64465" y="9240"/>
                  </a:lnTo>
                  <a:lnTo>
                    <a:pt x="64465" y="9240"/>
                  </a:lnTo>
                  <a:lnTo>
                    <a:pt x="63762" y="8644"/>
                  </a:lnTo>
                  <a:lnTo>
                    <a:pt x="63038" y="8091"/>
                  </a:lnTo>
                  <a:lnTo>
                    <a:pt x="62314" y="7537"/>
                  </a:lnTo>
                  <a:lnTo>
                    <a:pt x="61569" y="7005"/>
                  </a:lnTo>
                  <a:lnTo>
                    <a:pt x="60803" y="6473"/>
                  </a:lnTo>
                  <a:lnTo>
                    <a:pt x="60015" y="5983"/>
                  </a:lnTo>
                  <a:lnTo>
                    <a:pt x="59227" y="5493"/>
                  </a:lnTo>
                  <a:lnTo>
                    <a:pt x="58440" y="5025"/>
                  </a:lnTo>
                  <a:lnTo>
                    <a:pt x="58440" y="5025"/>
                  </a:lnTo>
                  <a:lnTo>
                    <a:pt x="57631" y="4599"/>
                  </a:lnTo>
                  <a:lnTo>
                    <a:pt x="56822" y="4173"/>
                  </a:lnTo>
                  <a:lnTo>
                    <a:pt x="55992" y="3769"/>
                  </a:lnTo>
                  <a:lnTo>
                    <a:pt x="55140" y="3386"/>
                  </a:lnTo>
                  <a:lnTo>
                    <a:pt x="54288" y="3024"/>
                  </a:lnTo>
                  <a:lnTo>
                    <a:pt x="53416" y="2662"/>
                  </a:lnTo>
                  <a:lnTo>
                    <a:pt x="52521" y="2321"/>
                  </a:lnTo>
                  <a:lnTo>
                    <a:pt x="51627" y="2023"/>
                  </a:lnTo>
                  <a:lnTo>
                    <a:pt x="51627" y="2023"/>
                  </a:lnTo>
                  <a:lnTo>
                    <a:pt x="50754" y="1725"/>
                  </a:lnTo>
                  <a:lnTo>
                    <a:pt x="49882" y="1470"/>
                  </a:lnTo>
                  <a:lnTo>
                    <a:pt x="49009" y="1236"/>
                  </a:lnTo>
                  <a:lnTo>
                    <a:pt x="48115" y="1001"/>
                  </a:lnTo>
                  <a:lnTo>
                    <a:pt x="47220" y="810"/>
                  </a:lnTo>
                  <a:lnTo>
                    <a:pt x="46326" y="639"/>
                  </a:lnTo>
                  <a:lnTo>
                    <a:pt x="45453" y="490"/>
                  </a:lnTo>
                  <a:lnTo>
                    <a:pt x="44538" y="363"/>
                  </a:lnTo>
                  <a:lnTo>
                    <a:pt x="44538" y="363"/>
                  </a:lnTo>
                  <a:lnTo>
                    <a:pt x="43665" y="235"/>
                  </a:lnTo>
                  <a:lnTo>
                    <a:pt x="42771" y="150"/>
                  </a:lnTo>
                  <a:lnTo>
                    <a:pt x="41898" y="86"/>
                  </a:lnTo>
                  <a:lnTo>
                    <a:pt x="41025" y="43"/>
                  </a:lnTo>
                  <a:lnTo>
                    <a:pt x="41025" y="43"/>
                  </a:lnTo>
                  <a:lnTo>
                    <a:pt x="40344" y="22"/>
                  </a:lnTo>
                  <a:lnTo>
                    <a:pt x="39663" y="1"/>
                  </a:lnTo>
                  <a:lnTo>
                    <a:pt x="394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5"/>
            <p:cNvSpPr/>
            <p:nvPr/>
          </p:nvSpPr>
          <p:spPr>
            <a:xfrm>
              <a:off x="4665501" y="3077891"/>
              <a:ext cx="712623" cy="712039"/>
            </a:xfrm>
            <a:custGeom>
              <a:avLst/>
              <a:gdLst/>
              <a:ahLst/>
              <a:cxnLst/>
              <a:rect l="l" t="t" r="r" b="b"/>
              <a:pathLst>
                <a:path w="76812" h="76749" fill="none" extrusionOk="0">
                  <a:moveTo>
                    <a:pt x="0" y="38598"/>
                  </a:moveTo>
                  <a:lnTo>
                    <a:pt x="0" y="38598"/>
                  </a:lnTo>
                  <a:lnTo>
                    <a:pt x="21" y="37278"/>
                  </a:lnTo>
                  <a:lnTo>
                    <a:pt x="85" y="35937"/>
                  </a:lnTo>
                  <a:lnTo>
                    <a:pt x="192" y="34617"/>
                  </a:lnTo>
                  <a:lnTo>
                    <a:pt x="341" y="33276"/>
                  </a:lnTo>
                  <a:lnTo>
                    <a:pt x="341" y="33276"/>
                  </a:lnTo>
                  <a:lnTo>
                    <a:pt x="532" y="32020"/>
                  </a:lnTo>
                  <a:lnTo>
                    <a:pt x="767" y="30785"/>
                  </a:lnTo>
                  <a:lnTo>
                    <a:pt x="1022" y="29550"/>
                  </a:lnTo>
                  <a:lnTo>
                    <a:pt x="1341" y="28358"/>
                  </a:lnTo>
                  <a:lnTo>
                    <a:pt x="1341" y="28358"/>
                  </a:lnTo>
                  <a:lnTo>
                    <a:pt x="1682" y="27102"/>
                  </a:lnTo>
                  <a:lnTo>
                    <a:pt x="2108" y="25824"/>
                  </a:lnTo>
                  <a:lnTo>
                    <a:pt x="2555" y="24568"/>
                  </a:lnTo>
                  <a:lnTo>
                    <a:pt x="3066" y="23291"/>
                  </a:lnTo>
                  <a:lnTo>
                    <a:pt x="3087" y="23248"/>
                  </a:lnTo>
                  <a:lnTo>
                    <a:pt x="3087" y="23248"/>
                  </a:lnTo>
                  <a:lnTo>
                    <a:pt x="3598" y="22120"/>
                  </a:lnTo>
                  <a:lnTo>
                    <a:pt x="4130" y="20970"/>
                  </a:lnTo>
                  <a:lnTo>
                    <a:pt x="4130" y="20970"/>
                  </a:lnTo>
                  <a:lnTo>
                    <a:pt x="4705" y="19906"/>
                  </a:lnTo>
                  <a:lnTo>
                    <a:pt x="5344" y="18735"/>
                  </a:lnTo>
                  <a:lnTo>
                    <a:pt x="5429" y="18629"/>
                  </a:lnTo>
                  <a:lnTo>
                    <a:pt x="5450" y="18543"/>
                  </a:lnTo>
                  <a:lnTo>
                    <a:pt x="5535" y="18437"/>
                  </a:lnTo>
                  <a:lnTo>
                    <a:pt x="5599" y="18309"/>
                  </a:lnTo>
                  <a:lnTo>
                    <a:pt x="5727" y="18096"/>
                  </a:lnTo>
                  <a:lnTo>
                    <a:pt x="5855" y="17905"/>
                  </a:lnTo>
                  <a:lnTo>
                    <a:pt x="5919" y="17798"/>
                  </a:lnTo>
                  <a:lnTo>
                    <a:pt x="5982" y="17692"/>
                  </a:lnTo>
                  <a:lnTo>
                    <a:pt x="6110" y="17500"/>
                  </a:lnTo>
                  <a:lnTo>
                    <a:pt x="6153" y="17415"/>
                  </a:lnTo>
                  <a:lnTo>
                    <a:pt x="6195" y="17351"/>
                  </a:lnTo>
                  <a:lnTo>
                    <a:pt x="6238" y="17309"/>
                  </a:lnTo>
                  <a:lnTo>
                    <a:pt x="6280" y="17224"/>
                  </a:lnTo>
                  <a:lnTo>
                    <a:pt x="6302" y="17181"/>
                  </a:lnTo>
                  <a:lnTo>
                    <a:pt x="6366" y="17074"/>
                  </a:lnTo>
                  <a:lnTo>
                    <a:pt x="6366" y="17074"/>
                  </a:lnTo>
                  <a:lnTo>
                    <a:pt x="6642" y="16691"/>
                  </a:lnTo>
                  <a:lnTo>
                    <a:pt x="6642" y="16691"/>
                  </a:lnTo>
                  <a:lnTo>
                    <a:pt x="7175" y="15925"/>
                  </a:lnTo>
                  <a:lnTo>
                    <a:pt x="7345" y="15691"/>
                  </a:lnTo>
                  <a:lnTo>
                    <a:pt x="7345" y="15691"/>
                  </a:lnTo>
                  <a:lnTo>
                    <a:pt x="7366" y="15627"/>
                  </a:lnTo>
                  <a:lnTo>
                    <a:pt x="7430" y="15563"/>
                  </a:lnTo>
                  <a:lnTo>
                    <a:pt x="7473" y="15520"/>
                  </a:lnTo>
                  <a:lnTo>
                    <a:pt x="7494" y="15457"/>
                  </a:lnTo>
                  <a:lnTo>
                    <a:pt x="7579" y="15371"/>
                  </a:lnTo>
                  <a:lnTo>
                    <a:pt x="7579" y="15371"/>
                  </a:lnTo>
                  <a:lnTo>
                    <a:pt x="8090" y="14669"/>
                  </a:lnTo>
                  <a:lnTo>
                    <a:pt x="8090" y="14669"/>
                  </a:lnTo>
                  <a:lnTo>
                    <a:pt x="8878" y="13711"/>
                  </a:lnTo>
                  <a:lnTo>
                    <a:pt x="9623" y="12817"/>
                  </a:lnTo>
                  <a:lnTo>
                    <a:pt x="9623" y="12817"/>
                  </a:lnTo>
                  <a:lnTo>
                    <a:pt x="10325" y="12050"/>
                  </a:lnTo>
                  <a:lnTo>
                    <a:pt x="11071" y="11284"/>
                  </a:lnTo>
                  <a:lnTo>
                    <a:pt x="11198" y="11135"/>
                  </a:lnTo>
                  <a:lnTo>
                    <a:pt x="11198" y="11135"/>
                  </a:lnTo>
                  <a:lnTo>
                    <a:pt x="12071" y="10305"/>
                  </a:lnTo>
                  <a:lnTo>
                    <a:pt x="12987" y="9496"/>
                  </a:lnTo>
                  <a:lnTo>
                    <a:pt x="13072" y="9410"/>
                  </a:lnTo>
                  <a:lnTo>
                    <a:pt x="13114" y="9368"/>
                  </a:lnTo>
                  <a:lnTo>
                    <a:pt x="13114" y="9368"/>
                  </a:lnTo>
                  <a:lnTo>
                    <a:pt x="14179" y="8495"/>
                  </a:lnTo>
                  <a:lnTo>
                    <a:pt x="14243" y="8431"/>
                  </a:lnTo>
                  <a:lnTo>
                    <a:pt x="14243" y="8431"/>
                  </a:lnTo>
                  <a:lnTo>
                    <a:pt x="14519" y="8218"/>
                  </a:lnTo>
                  <a:lnTo>
                    <a:pt x="14775" y="7984"/>
                  </a:lnTo>
                  <a:lnTo>
                    <a:pt x="14775" y="7984"/>
                  </a:lnTo>
                  <a:lnTo>
                    <a:pt x="15797" y="7239"/>
                  </a:lnTo>
                  <a:lnTo>
                    <a:pt x="16819" y="6536"/>
                  </a:lnTo>
                  <a:lnTo>
                    <a:pt x="17841" y="5855"/>
                  </a:lnTo>
                  <a:lnTo>
                    <a:pt x="18884" y="5238"/>
                  </a:lnTo>
                  <a:lnTo>
                    <a:pt x="18884" y="5238"/>
                  </a:lnTo>
                  <a:lnTo>
                    <a:pt x="19948" y="4642"/>
                  </a:lnTo>
                  <a:lnTo>
                    <a:pt x="21034" y="4067"/>
                  </a:lnTo>
                  <a:lnTo>
                    <a:pt x="22162" y="3513"/>
                  </a:lnTo>
                  <a:lnTo>
                    <a:pt x="23333" y="3002"/>
                  </a:lnTo>
                  <a:lnTo>
                    <a:pt x="23333" y="3002"/>
                  </a:lnTo>
                  <a:lnTo>
                    <a:pt x="24483" y="2555"/>
                  </a:lnTo>
                  <a:lnTo>
                    <a:pt x="25654" y="2129"/>
                  </a:lnTo>
                  <a:lnTo>
                    <a:pt x="26846" y="1725"/>
                  </a:lnTo>
                  <a:lnTo>
                    <a:pt x="28081" y="1363"/>
                  </a:lnTo>
                  <a:lnTo>
                    <a:pt x="28081" y="1363"/>
                  </a:lnTo>
                  <a:lnTo>
                    <a:pt x="29294" y="1044"/>
                  </a:lnTo>
                  <a:lnTo>
                    <a:pt x="30529" y="788"/>
                  </a:lnTo>
                  <a:lnTo>
                    <a:pt x="31785" y="554"/>
                  </a:lnTo>
                  <a:lnTo>
                    <a:pt x="33062" y="341"/>
                  </a:lnTo>
                  <a:lnTo>
                    <a:pt x="33062" y="341"/>
                  </a:lnTo>
                  <a:lnTo>
                    <a:pt x="34340" y="213"/>
                  </a:lnTo>
                  <a:lnTo>
                    <a:pt x="35660" y="107"/>
                  </a:lnTo>
                  <a:lnTo>
                    <a:pt x="37001" y="22"/>
                  </a:lnTo>
                  <a:lnTo>
                    <a:pt x="38363" y="1"/>
                  </a:lnTo>
                  <a:lnTo>
                    <a:pt x="38363" y="1"/>
                  </a:lnTo>
                  <a:lnTo>
                    <a:pt x="39300" y="22"/>
                  </a:lnTo>
                  <a:lnTo>
                    <a:pt x="39513" y="43"/>
                  </a:lnTo>
                  <a:lnTo>
                    <a:pt x="39513" y="43"/>
                  </a:lnTo>
                  <a:lnTo>
                    <a:pt x="40748" y="107"/>
                  </a:lnTo>
                  <a:lnTo>
                    <a:pt x="40748" y="107"/>
                  </a:lnTo>
                  <a:lnTo>
                    <a:pt x="42046" y="213"/>
                  </a:lnTo>
                  <a:lnTo>
                    <a:pt x="43324" y="362"/>
                  </a:lnTo>
                  <a:lnTo>
                    <a:pt x="43324" y="362"/>
                  </a:lnTo>
                  <a:lnTo>
                    <a:pt x="44580" y="533"/>
                  </a:lnTo>
                  <a:lnTo>
                    <a:pt x="45815" y="767"/>
                  </a:lnTo>
                  <a:lnTo>
                    <a:pt x="47049" y="1044"/>
                  </a:lnTo>
                  <a:lnTo>
                    <a:pt x="48284" y="1342"/>
                  </a:lnTo>
                  <a:lnTo>
                    <a:pt x="48284" y="1342"/>
                  </a:lnTo>
                  <a:lnTo>
                    <a:pt x="49476" y="1682"/>
                  </a:lnTo>
                  <a:lnTo>
                    <a:pt x="50690" y="2066"/>
                  </a:lnTo>
                  <a:lnTo>
                    <a:pt x="51882" y="2491"/>
                  </a:lnTo>
                  <a:lnTo>
                    <a:pt x="53074" y="2960"/>
                  </a:lnTo>
                  <a:lnTo>
                    <a:pt x="53223" y="3024"/>
                  </a:lnTo>
                  <a:lnTo>
                    <a:pt x="53223" y="3024"/>
                  </a:lnTo>
                  <a:lnTo>
                    <a:pt x="54330" y="3513"/>
                  </a:lnTo>
                  <a:lnTo>
                    <a:pt x="55459" y="4045"/>
                  </a:lnTo>
                  <a:lnTo>
                    <a:pt x="56544" y="4642"/>
                  </a:lnTo>
                  <a:lnTo>
                    <a:pt x="57630" y="5238"/>
                  </a:lnTo>
                  <a:lnTo>
                    <a:pt x="58695" y="5898"/>
                  </a:lnTo>
                  <a:lnTo>
                    <a:pt x="59738" y="6579"/>
                  </a:lnTo>
                  <a:lnTo>
                    <a:pt x="60781" y="7303"/>
                  </a:lnTo>
                  <a:lnTo>
                    <a:pt x="61781" y="8048"/>
                  </a:lnTo>
                  <a:lnTo>
                    <a:pt x="61781" y="8048"/>
                  </a:lnTo>
                  <a:lnTo>
                    <a:pt x="62739" y="8814"/>
                  </a:lnTo>
                  <a:lnTo>
                    <a:pt x="63676" y="9602"/>
                  </a:lnTo>
                  <a:lnTo>
                    <a:pt x="64570" y="10411"/>
                  </a:lnTo>
                  <a:lnTo>
                    <a:pt x="65443" y="11220"/>
                  </a:lnTo>
                  <a:lnTo>
                    <a:pt x="65550" y="11326"/>
                  </a:lnTo>
                  <a:lnTo>
                    <a:pt x="65550" y="11326"/>
                  </a:lnTo>
                  <a:lnTo>
                    <a:pt x="66401" y="12221"/>
                  </a:lnTo>
                  <a:lnTo>
                    <a:pt x="67232" y="13136"/>
                  </a:lnTo>
                  <a:lnTo>
                    <a:pt x="68062" y="14073"/>
                  </a:lnTo>
                  <a:lnTo>
                    <a:pt x="68849" y="15052"/>
                  </a:lnTo>
                  <a:lnTo>
                    <a:pt x="68849" y="15052"/>
                  </a:lnTo>
                  <a:lnTo>
                    <a:pt x="69573" y="16031"/>
                  </a:lnTo>
                  <a:lnTo>
                    <a:pt x="70276" y="17053"/>
                  </a:lnTo>
                  <a:lnTo>
                    <a:pt x="70936" y="18075"/>
                  </a:lnTo>
                  <a:lnTo>
                    <a:pt x="71575" y="19118"/>
                  </a:lnTo>
                  <a:lnTo>
                    <a:pt x="71575" y="19118"/>
                  </a:lnTo>
                  <a:lnTo>
                    <a:pt x="72213" y="20225"/>
                  </a:lnTo>
                  <a:lnTo>
                    <a:pt x="72809" y="21375"/>
                  </a:lnTo>
                  <a:lnTo>
                    <a:pt x="72894" y="21567"/>
                  </a:lnTo>
                  <a:lnTo>
                    <a:pt x="72894" y="21567"/>
                  </a:lnTo>
                  <a:lnTo>
                    <a:pt x="73278" y="22333"/>
                  </a:lnTo>
                  <a:lnTo>
                    <a:pt x="73661" y="23248"/>
                  </a:lnTo>
                  <a:lnTo>
                    <a:pt x="73661" y="23248"/>
                  </a:lnTo>
                  <a:lnTo>
                    <a:pt x="73682" y="23312"/>
                  </a:lnTo>
                  <a:lnTo>
                    <a:pt x="73703" y="23397"/>
                  </a:lnTo>
                  <a:lnTo>
                    <a:pt x="73703" y="23397"/>
                  </a:lnTo>
                  <a:lnTo>
                    <a:pt x="73789" y="23568"/>
                  </a:lnTo>
                  <a:lnTo>
                    <a:pt x="73789" y="23568"/>
                  </a:lnTo>
                  <a:lnTo>
                    <a:pt x="73959" y="23951"/>
                  </a:lnTo>
                  <a:lnTo>
                    <a:pt x="74044" y="24143"/>
                  </a:lnTo>
                  <a:lnTo>
                    <a:pt x="74065" y="24206"/>
                  </a:lnTo>
                  <a:lnTo>
                    <a:pt x="74151" y="24377"/>
                  </a:lnTo>
                  <a:lnTo>
                    <a:pt x="74172" y="24441"/>
                  </a:lnTo>
                  <a:lnTo>
                    <a:pt x="74214" y="24590"/>
                  </a:lnTo>
                  <a:lnTo>
                    <a:pt x="74257" y="24653"/>
                  </a:lnTo>
                  <a:lnTo>
                    <a:pt x="74300" y="24824"/>
                  </a:lnTo>
                  <a:lnTo>
                    <a:pt x="74342" y="24888"/>
                  </a:lnTo>
                  <a:lnTo>
                    <a:pt x="74385" y="25037"/>
                  </a:lnTo>
                  <a:lnTo>
                    <a:pt x="74427" y="25122"/>
                  </a:lnTo>
                  <a:lnTo>
                    <a:pt x="74470" y="25250"/>
                  </a:lnTo>
                  <a:lnTo>
                    <a:pt x="74512" y="25335"/>
                  </a:lnTo>
                  <a:lnTo>
                    <a:pt x="74534" y="25420"/>
                  </a:lnTo>
                  <a:lnTo>
                    <a:pt x="74598" y="25611"/>
                  </a:lnTo>
                  <a:lnTo>
                    <a:pt x="74619" y="25654"/>
                  </a:lnTo>
                  <a:lnTo>
                    <a:pt x="74619" y="25654"/>
                  </a:lnTo>
                  <a:lnTo>
                    <a:pt x="74853" y="26357"/>
                  </a:lnTo>
                  <a:lnTo>
                    <a:pt x="75087" y="27059"/>
                  </a:lnTo>
                  <a:lnTo>
                    <a:pt x="75300" y="27762"/>
                  </a:lnTo>
                  <a:lnTo>
                    <a:pt x="75492" y="28486"/>
                  </a:lnTo>
                  <a:lnTo>
                    <a:pt x="75683" y="29188"/>
                  </a:lnTo>
                  <a:lnTo>
                    <a:pt x="75854" y="29912"/>
                  </a:lnTo>
                  <a:lnTo>
                    <a:pt x="76003" y="30636"/>
                  </a:lnTo>
                  <a:lnTo>
                    <a:pt x="76152" y="31381"/>
                  </a:lnTo>
                  <a:lnTo>
                    <a:pt x="76152" y="31381"/>
                  </a:lnTo>
                  <a:lnTo>
                    <a:pt x="76301" y="32275"/>
                  </a:lnTo>
                  <a:lnTo>
                    <a:pt x="76386" y="33041"/>
                  </a:lnTo>
                  <a:lnTo>
                    <a:pt x="76386" y="33041"/>
                  </a:lnTo>
                  <a:lnTo>
                    <a:pt x="76428" y="33297"/>
                  </a:lnTo>
                  <a:lnTo>
                    <a:pt x="76428" y="33297"/>
                  </a:lnTo>
                  <a:lnTo>
                    <a:pt x="76428" y="33297"/>
                  </a:lnTo>
                  <a:lnTo>
                    <a:pt x="76450" y="33254"/>
                  </a:lnTo>
                  <a:lnTo>
                    <a:pt x="76450" y="33276"/>
                  </a:lnTo>
                  <a:lnTo>
                    <a:pt x="76471" y="33254"/>
                  </a:lnTo>
                  <a:lnTo>
                    <a:pt x="76471" y="33254"/>
                  </a:lnTo>
                  <a:lnTo>
                    <a:pt x="76471" y="33254"/>
                  </a:lnTo>
                  <a:lnTo>
                    <a:pt x="76471" y="33254"/>
                  </a:lnTo>
                  <a:lnTo>
                    <a:pt x="76620" y="34702"/>
                  </a:lnTo>
                  <a:lnTo>
                    <a:pt x="76727" y="35788"/>
                  </a:lnTo>
                  <a:lnTo>
                    <a:pt x="76727" y="35788"/>
                  </a:lnTo>
                  <a:lnTo>
                    <a:pt x="76748" y="36448"/>
                  </a:lnTo>
                  <a:lnTo>
                    <a:pt x="76790" y="37086"/>
                  </a:lnTo>
                  <a:lnTo>
                    <a:pt x="76790" y="37086"/>
                  </a:lnTo>
                  <a:lnTo>
                    <a:pt x="76790" y="37810"/>
                  </a:lnTo>
                  <a:lnTo>
                    <a:pt x="76790" y="37938"/>
                  </a:lnTo>
                  <a:lnTo>
                    <a:pt x="76812" y="38066"/>
                  </a:lnTo>
                  <a:lnTo>
                    <a:pt x="76812" y="38130"/>
                  </a:lnTo>
                  <a:lnTo>
                    <a:pt x="76790" y="38236"/>
                  </a:lnTo>
                  <a:lnTo>
                    <a:pt x="76790" y="38236"/>
                  </a:lnTo>
                  <a:lnTo>
                    <a:pt x="76812" y="38321"/>
                  </a:lnTo>
                  <a:lnTo>
                    <a:pt x="76812" y="38491"/>
                  </a:lnTo>
                  <a:lnTo>
                    <a:pt x="76812" y="38491"/>
                  </a:lnTo>
                  <a:lnTo>
                    <a:pt x="76790" y="39769"/>
                  </a:lnTo>
                  <a:lnTo>
                    <a:pt x="76727" y="41046"/>
                  </a:lnTo>
                  <a:lnTo>
                    <a:pt x="76620" y="42324"/>
                  </a:lnTo>
                  <a:lnTo>
                    <a:pt x="76471" y="43601"/>
                  </a:lnTo>
                  <a:lnTo>
                    <a:pt x="76471" y="43601"/>
                  </a:lnTo>
                  <a:lnTo>
                    <a:pt x="76279" y="44857"/>
                  </a:lnTo>
                  <a:lnTo>
                    <a:pt x="76045" y="46092"/>
                  </a:lnTo>
                  <a:lnTo>
                    <a:pt x="75768" y="47348"/>
                  </a:lnTo>
                  <a:lnTo>
                    <a:pt x="75449" y="48583"/>
                  </a:lnTo>
                  <a:lnTo>
                    <a:pt x="75449" y="48583"/>
                  </a:lnTo>
                  <a:lnTo>
                    <a:pt x="75130" y="49711"/>
                  </a:lnTo>
                  <a:lnTo>
                    <a:pt x="74683" y="51073"/>
                  </a:lnTo>
                  <a:lnTo>
                    <a:pt x="74683" y="51073"/>
                  </a:lnTo>
                  <a:lnTo>
                    <a:pt x="74406" y="51861"/>
                  </a:lnTo>
                  <a:lnTo>
                    <a:pt x="74065" y="52734"/>
                  </a:lnTo>
                  <a:lnTo>
                    <a:pt x="74065" y="52734"/>
                  </a:lnTo>
                  <a:lnTo>
                    <a:pt x="73916" y="53138"/>
                  </a:lnTo>
                  <a:lnTo>
                    <a:pt x="73916" y="53138"/>
                  </a:lnTo>
                  <a:lnTo>
                    <a:pt x="73405" y="54267"/>
                  </a:lnTo>
                  <a:lnTo>
                    <a:pt x="72873" y="55395"/>
                  </a:lnTo>
                  <a:lnTo>
                    <a:pt x="72298" y="56502"/>
                  </a:lnTo>
                  <a:lnTo>
                    <a:pt x="71681" y="57588"/>
                  </a:lnTo>
                  <a:lnTo>
                    <a:pt x="71042" y="58652"/>
                  </a:lnTo>
                  <a:lnTo>
                    <a:pt x="70382" y="59674"/>
                  </a:lnTo>
                  <a:lnTo>
                    <a:pt x="69680" y="60675"/>
                  </a:lnTo>
                  <a:lnTo>
                    <a:pt x="68956" y="61654"/>
                  </a:lnTo>
                  <a:lnTo>
                    <a:pt x="68956" y="61654"/>
                  </a:lnTo>
                  <a:lnTo>
                    <a:pt x="68147" y="62655"/>
                  </a:lnTo>
                  <a:lnTo>
                    <a:pt x="67402" y="63549"/>
                  </a:lnTo>
                  <a:lnTo>
                    <a:pt x="67402" y="63549"/>
                  </a:lnTo>
                  <a:lnTo>
                    <a:pt x="66657" y="64379"/>
                  </a:lnTo>
                  <a:lnTo>
                    <a:pt x="65720" y="65337"/>
                  </a:lnTo>
                  <a:lnTo>
                    <a:pt x="65720" y="65337"/>
                  </a:lnTo>
                  <a:lnTo>
                    <a:pt x="64868" y="66167"/>
                  </a:lnTo>
                  <a:lnTo>
                    <a:pt x="63996" y="66976"/>
                  </a:lnTo>
                  <a:lnTo>
                    <a:pt x="63038" y="67764"/>
                  </a:lnTo>
                  <a:lnTo>
                    <a:pt x="62037" y="68573"/>
                  </a:lnTo>
                  <a:lnTo>
                    <a:pt x="62037" y="68573"/>
                  </a:lnTo>
                  <a:lnTo>
                    <a:pt x="61505" y="68978"/>
                  </a:lnTo>
                  <a:lnTo>
                    <a:pt x="60994" y="69340"/>
                  </a:lnTo>
                  <a:lnTo>
                    <a:pt x="60227" y="69872"/>
                  </a:lnTo>
                  <a:lnTo>
                    <a:pt x="60142" y="69936"/>
                  </a:lnTo>
                  <a:lnTo>
                    <a:pt x="60078" y="69957"/>
                  </a:lnTo>
                  <a:lnTo>
                    <a:pt x="60078" y="69957"/>
                  </a:lnTo>
                  <a:lnTo>
                    <a:pt x="59078" y="70638"/>
                  </a:lnTo>
                  <a:lnTo>
                    <a:pt x="57928" y="71319"/>
                  </a:lnTo>
                  <a:lnTo>
                    <a:pt x="57928" y="71319"/>
                  </a:lnTo>
                  <a:lnTo>
                    <a:pt x="56885" y="71937"/>
                  </a:lnTo>
                  <a:lnTo>
                    <a:pt x="55778" y="72512"/>
                  </a:lnTo>
                  <a:lnTo>
                    <a:pt x="54628" y="73065"/>
                  </a:lnTo>
                  <a:lnTo>
                    <a:pt x="53436" y="73597"/>
                  </a:lnTo>
                  <a:lnTo>
                    <a:pt x="53436" y="73597"/>
                  </a:lnTo>
                  <a:lnTo>
                    <a:pt x="52499" y="73981"/>
                  </a:lnTo>
                  <a:lnTo>
                    <a:pt x="51563" y="74343"/>
                  </a:lnTo>
                  <a:lnTo>
                    <a:pt x="50605" y="74662"/>
                  </a:lnTo>
                  <a:lnTo>
                    <a:pt x="49625" y="74981"/>
                  </a:lnTo>
                  <a:lnTo>
                    <a:pt x="49625" y="74981"/>
                  </a:lnTo>
                  <a:lnTo>
                    <a:pt x="48603" y="75279"/>
                  </a:lnTo>
                  <a:lnTo>
                    <a:pt x="47560" y="75535"/>
                  </a:lnTo>
                  <a:lnTo>
                    <a:pt x="46730" y="75726"/>
                  </a:lnTo>
                  <a:lnTo>
                    <a:pt x="46645" y="75748"/>
                  </a:lnTo>
                  <a:lnTo>
                    <a:pt x="46432" y="75790"/>
                  </a:lnTo>
                  <a:lnTo>
                    <a:pt x="46240" y="75833"/>
                  </a:lnTo>
                  <a:lnTo>
                    <a:pt x="46134" y="75854"/>
                  </a:lnTo>
                  <a:lnTo>
                    <a:pt x="46027" y="75875"/>
                  </a:lnTo>
                  <a:lnTo>
                    <a:pt x="46027" y="75875"/>
                  </a:lnTo>
                  <a:lnTo>
                    <a:pt x="45942" y="75897"/>
                  </a:lnTo>
                  <a:lnTo>
                    <a:pt x="45942" y="75897"/>
                  </a:lnTo>
                  <a:lnTo>
                    <a:pt x="45815" y="75939"/>
                  </a:lnTo>
                  <a:lnTo>
                    <a:pt x="45708" y="76046"/>
                  </a:lnTo>
                  <a:lnTo>
                    <a:pt x="45708" y="76046"/>
                  </a:lnTo>
                  <a:lnTo>
                    <a:pt x="44558" y="76237"/>
                  </a:lnTo>
                  <a:lnTo>
                    <a:pt x="43345" y="76429"/>
                  </a:lnTo>
                  <a:lnTo>
                    <a:pt x="43345" y="76429"/>
                  </a:lnTo>
                  <a:lnTo>
                    <a:pt x="42089" y="76557"/>
                  </a:lnTo>
                  <a:lnTo>
                    <a:pt x="40812" y="76663"/>
                  </a:lnTo>
                  <a:lnTo>
                    <a:pt x="39556" y="76727"/>
                  </a:lnTo>
                  <a:lnTo>
                    <a:pt x="38278" y="76748"/>
                  </a:lnTo>
                  <a:lnTo>
                    <a:pt x="38129" y="76748"/>
                  </a:lnTo>
                  <a:lnTo>
                    <a:pt x="38129" y="76748"/>
                  </a:lnTo>
                  <a:lnTo>
                    <a:pt x="36873" y="76727"/>
                  </a:lnTo>
                  <a:lnTo>
                    <a:pt x="35617" y="76663"/>
                  </a:lnTo>
                  <a:lnTo>
                    <a:pt x="34361" y="76557"/>
                  </a:lnTo>
                  <a:lnTo>
                    <a:pt x="33126" y="76408"/>
                  </a:lnTo>
                  <a:lnTo>
                    <a:pt x="33084" y="76408"/>
                  </a:lnTo>
                  <a:lnTo>
                    <a:pt x="33084" y="76408"/>
                  </a:lnTo>
                  <a:lnTo>
                    <a:pt x="31828" y="76195"/>
                  </a:lnTo>
                  <a:lnTo>
                    <a:pt x="30593" y="75982"/>
                  </a:lnTo>
                  <a:lnTo>
                    <a:pt x="29401" y="75705"/>
                  </a:lnTo>
                  <a:lnTo>
                    <a:pt x="28230" y="75428"/>
                  </a:lnTo>
                  <a:lnTo>
                    <a:pt x="28230" y="75428"/>
                  </a:lnTo>
                  <a:lnTo>
                    <a:pt x="27357" y="75173"/>
                  </a:lnTo>
                  <a:lnTo>
                    <a:pt x="26505" y="74917"/>
                  </a:lnTo>
                  <a:lnTo>
                    <a:pt x="25654" y="74641"/>
                  </a:lnTo>
                  <a:lnTo>
                    <a:pt x="24823" y="74343"/>
                  </a:lnTo>
                  <a:lnTo>
                    <a:pt x="24823" y="74343"/>
                  </a:lnTo>
                  <a:lnTo>
                    <a:pt x="24142" y="74066"/>
                  </a:lnTo>
                  <a:lnTo>
                    <a:pt x="23503" y="73810"/>
                  </a:lnTo>
                  <a:lnTo>
                    <a:pt x="23503" y="73810"/>
                  </a:lnTo>
                  <a:lnTo>
                    <a:pt x="22375" y="73321"/>
                  </a:lnTo>
                  <a:lnTo>
                    <a:pt x="21247" y="72767"/>
                  </a:lnTo>
                  <a:lnTo>
                    <a:pt x="20118" y="72192"/>
                  </a:lnTo>
                  <a:lnTo>
                    <a:pt x="19011" y="71575"/>
                  </a:lnTo>
                  <a:lnTo>
                    <a:pt x="19011" y="71575"/>
                  </a:lnTo>
                  <a:lnTo>
                    <a:pt x="18011" y="70979"/>
                  </a:lnTo>
                  <a:lnTo>
                    <a:pt x="17010" y="70319"/>
                  </a:lnTo>
                  <a:lnTo>
                    <a:pt x="15988" y="69616"/>
                  </a:lnTo>
                  <a:lnTo>
                    <a:pt x="14988" y="68871"/>
                  </a:lnTo>
                  <a:lnTo>
                    <a:pt x="14988" y="68871"/>
                  </a:lnTo>
                  <a:lnTo>
                    <a:pt x="14008" y="68084"/>
                  </a:lnTo>
                  <a:lnTo>
                    <a:pt x="13114" y="67338"/>
                  </a:lnTo>
                  <a:lnTo>
                    <a:pt x="13114" y="67338"/>
                  </a:lnTo>
                  <a:lnTo>
                    <a:pt x="12220" y="66529"/>
                  </a:lnTo>
                  <a:lnTo>
                    <a:pt x="11305" y="65635"/>
                  </a:lnTo>
                  <a:lnTo>
                    <a:pt x="11305" y="65635"/>
                  </a:lnTo>
                  <a:lnTo>
                    <a:pt x="10474" y="64805"/>
                  </a:lnTo>
                  <a:lnTo>
                    <a:pt x="9687" y="63911"/>
                  </a:lnTo>
                  <a:lnTo>
                    <a:pt x="8878" y="62974"/>
                  </a:lnTo>
                  <a:lnTo>
                    <a:pt x="8090" y="61995"/>
                  </a:lnTo>
                  <a:lnTo>
                    <a:pt x="8090" y="61995"/>
                  </a:lnTo>
                  <a:lnTo>
                    <a:pt x="7345" y="60973"/>
                  </a:lnTo>
                  <a:lnTo>
                    <a:pt x="6621" y="59951"/>
                  </a:lnTo>
                  <a:lnTo>
                    <a:pt x="5940" y="58887"/>
                  </a:lnTo>
                  <a:lnTo>
                    <a:pt x="5280" y="57801"/>
                  </a:lnTo>
                  <a:lnTo>
                    <a:pt x="4662" y="56715"/>
                  </a:lnTo>
                  <a:lnTo>
                    <a:pt x="4066" y="55587"/>
                  </a:lnTo>
                  <a:lnTo>
                    <a:pt x="3534" y="54458"/>
                  </a:lnTo>
                  <a:lnTo>
                    <a:pt x="3023" y="53309"/>
                  </a:lnTo>
                  <a:lnTo>
                    <a:pt x="3023" y="53309"/>
                  </a:lnTo>
                  <a:lnTo>
                    <a:pt x="2534" y="52117"/>
                  </a:lnTo>
                  <a:lnTo>
                    <a:pt x="2108" y="50903"/>
                  </a:lnTo>
                  <a:lnTo>
                    <a:pt x="1703" y="49690"/>
                  </a:lnTo>
                  <a:lnTo>
                    <a:pt x="1363" y="48497"/>
                  </a:lnTo>
                  <a:lnTo>
                    <a:pt x="1363" y="48497"/>
                  </a:lnTo>
                  <a:lnTo>
                    <a:pt x="1086" y="47454"/>
                  </a:lnTo>
                  <a:lnTo>
                    <a:pt x="852" y="46390"/>
                  </a:lnTo>
                  <a:lnTo>
                    <a:pt x="639" y="45304"/>
                  </a:lnTo>
                  <a:lnTo>
                    <a:pt x="447" y="44218"/>
                  </a:lnTo>
                  <a:lnTo>
                    <a:pt x="447" y="44218"/>
                  </a:lnTo>
                  <a:lnTo>
                    <a:pt x="405" y="43899"/>
                  </a:lnTo>
                  <a:lnTo>
                    <a:pt x="383" y="43580"/>
                  </a:lnTo>
                  <a:lnTo>
                    <a:pt x="383" y="43580"/>
                  </a:lnTo>
                  <a:lnTo>
                    <a:pt x="362" y="43494"/>
                  </a:lnTo>
                  <a:lnTo>
                    <a:pt x="362" y="43494"/>
                  </a:lnTo>
                  <a:lnTo>
                    <a:pt x="362" y="43452"/>
                  </a:lnTo>
                  <a:lnTo>
                    <a:pt x="341" y="43494"/>
                  </a:lnTo>
                  <a:lnTo>
                    <a:pt x="341" y="43473"/>
                  </a:lnTo>
                  <a:lnTo>
                    <a:pt x="319" y="43494"/>
                  </a:lnTo>
                  <a:lnTo>
                    <a:pt x="319" y="43494"/>
                  </a:lnTo>
                  <a:lnTo>
                    <a:pt x="319" y="43494"/>
                  </a:lnTo>
                  <a:lnTo>
                    <a:pt x="319" y="43494"/>
                  </a:lnTo>
                  <a:lnTo>
                    <a:pt x="192" y="42281"/>
                  </a:lnTo>
                  <a:lnTo>
                    <a:pt x="85" y="41067"/>
                  </a:lnTo>
                  <a:lnTo>
                    <a:pt x="21" y="39833"/>
                  </a:lnTo>
                  <a:lnTo>
                    <a:pt x="0" y="385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5"/>
            <p:cNvSpPr/>
            <p:nvPr/>
          </p:nvSpPr>
          <p:spPr>
            <a:xfrm>
              <a:off x="4665696" y="3077891"/>
              <a:ext cx="712429" cy="712039"/>
            </a:xfrm>
            <a:custGeom>
              <a:avLst/>
              <a:gdLst/>
              <a:ahLst/>
              <a:cxnLst/>
              <a:rect l="l" t="t" r="r" b="b"/>
              <a:pathLst>
                <a:path w="76791" h="76749" extrusionOk="0">
                  <a:moveTo>
                    <a:pt x="38342" y="1"/>
                  </a:moveTo>
                  <a:lnTo>
                    <a:pt x="36980" y="43"/>
                  </a:lnTo>
                  <a:lnTo>
                    <a:pt x="35639" y="107"/>
                  </a:lnTo>
                  <a:lnTo>
                    <a:pt x="34319" y="213"/>
                  </a:lnTo>
                  <a:lnTo>
                    <a:pt x="33041" y="341"/>
                  </a:lnTo>
                  <a:lnTo>
                    <a:pt x="31764" y="554"/>
                  </a:lnTo>
                  <a:lnTo>
                    <a:pt x="30508" y="788"/>
                  </a:lnTo>
                  <a:lnTo>
                    <a:pt x="29273" y="1044"/>
                  </a:lnTo>
                  <a:lnTo>
                    <a:pt x="28060" y="1363"/>
                  </a:lnTo>
                  <a:lnTo>
                    <a:pt x="26825" y="1725"/>
                  </a:lnTo>
                  <a:lnTo>
                    <a:pt x="25633" y="2129"/>
                  </a:lnTo>
                  <a:lnTo>
                    <a:pt x="24462" y="2555"/>
                  </a:lnTo>
                  <a:lnTo>
                    <a:pt x="23312" y="3002"/>
                  </a:lnTo>
                  <a:lnTo>
                    <a:pt x="22141" y="3513"/>
                  </a:lnTo>
                  <a:lnTo>
                    <a:pt x="21013" y="4067"/>
                  </a:lnTo>
                  <a:lnTo>
                    <a:pt x="19927" y="4642"/>
                  </a:lnTo>
                  <a:lnTo>
                    <a:pt x="18863" y="5238"/>
                  </a:lnTo>
                  <a:lnTo>
                    <a:pt x="17820" y="5855"/>
                  </a:lnTo>
                  <a:lnTo>
                    <a:pt x="16798" y="6536"/>
                  </a:lnTo>
                  <a:lnTo>
                    <a:pt x="15776" y="7239"/>
                  </a:lnTo>
                  <a:lnTo>
                    <a:pt x="14775" y="7984"/>
                  </a:lnTo>
                  <a:lnTo>
                    <a:pt x="14498" y="8218"/>
                  </a:lnTo>
                  <a:lnTo>
                    <a:pt x="14222" y="8431"/>
                  </a:lnTo>
                  <a:lnTo>
                    <a:pt x="14158" y="8495"/>
                  </a:lnTo>
                  <a:lnTo>
                    <a:pt x="13093" y="9368"/>
                  </a:lnTo>
                  <a:lnTo>
                    <a:pt x="13051" y="9410"/>
                  </a:lnTo>
                  <a:lnTo>
                    <a:pt x="12966" y="9496"/>
                  </a:lnTo>
                  <a:lnTo>
                    <a:pt x="12050" y="10305"/>
                  </a:lnTo>
                  <a:lnTo>
                    <a:pt x="11177" y="11135"/>
                  </a:lnTo>
                  <a:lnTo>
                    <a:pt x="11050" y="11284"/>
                  </a:lnTo>
                  <a:lnTo>
                    <a:pt x="10304" y="12050"/>
                  </a:lnTo>
                  <a:lnTo>
                    <a:pt x="9602" y="12817"/>
                  </a:lnTo>
                  <a:lnTo>
                    <a:pt x="8857" y="13711"/>
                  </a:lnTo>
                  <a:lnTo>
                    <a:pt x="8069" y="14690"/>
                  </a:lnTo>
                  <a:lnTo>
                    <a:pt x="7558" y="15371"/>
                  </a:lnTo>
                  <a:lnTo>
                    <a:pt x="7473" y="15457"/>
                  </a:lnTo>
                  <a:lnTo>
                    <a:pt x="7452" y="15520"/>
                  </a:lnTo>
                  <a:lnTo>
                    <a:pt x="7409" y="15563"/>
                  </a:lnTo>
                  <a:lnTo>
                    <a:pt x="7345" y="15627"/>
                  </a:lnTo>
                  <a:lnTo>
                    <a:pt x="7324" y="15691"/>
                  </a:lnTo>
                  <a:lnTo>
                    <a:pt x="7154" y="15925"/>
                  </a:lnTo>
                  <a:lnTo>
                    <a:pt x="6621" y="16691"/>
                  </a:lnTo>
                  <a:lnTo>
                    <a:pt x="6345" y="17074"/>
                  </a:lnTo>
                  <a:lnTo>
                    <a:pt x="6281" y="17181"/>
                  </a:lnTo>
                  <a:lnTo>
                    <a:pt x="6259" y="17224"/>
                  </a:lnTo>
                  <a:lnTo>
                    <a:pt x="6217" y="17309"/>
                  </a:lnTo>
                  <a:lnTo>
                    <a:pt x="6174" y="17351"/>
                  </a:lnTo>
                  <a:lnTo>
                    <a:pt x="6132" y="17415"/>
                  </a:lnTo>
                  <a:lnTo>
                    <a:pt x="6089" y="17500"/>
                  </a:lnTo>
                  <a:lnTo>
                    <a:pt x="5961" y="17692"/>
                  </a:lnTo>
                  <a:lnTo>
                    <a:pt x="5898" y="17798"/>
                  </a:lnTo>
                  <a:lnTo>
                    <a:pt x="5834" y="17905"/>
                  </a:lnTo>
                  <a:lnTo>
                    <a:pt x="5706" y="18096"/>
                  </a:lnTo>
                  <a:lnTo>
                    <a:pt x="5578" y="18309"/>
                  </a:lnTo>
                  <a:lnTo>
                    <a:pt x="5514" y="18437"/>
                  </a:lnTo>
                  <a:lnTo>
                    <a:pt x="5429" y="18543"/>
                  </a:lnTo>
                  <a:lnTo>
                    <a:pt x="5387" y="18629"/>
                  </a:lnTo>
                  <a:lnTo>
                    <a:pt x="5323" y="18735"/>
                  </a:lnTo>
                  <a:lnTo>
                    <a:pt x="4684" y="19906"/>
                  </a:lnTo>
                  <a:lnTo>
                    <a:pt x="4109" y="20970"/>
                  </a:lnTo>
                  <a:lnTo>
                    <a:pt x="3577" y="22120"/>
                  </a:lnTo>
                  <a:lnTo>
                    <a:pt x="3066" y="23248"/>
                  </a:lnTo>
                  <a:lnTo>
                    <a:pt x="3045" y="23291"/>
                  </a:lnTo>
                  <a:lnTo>
                    <a:pt x="2534" y="24568"/>
                  </a:lnTo>
                  <a:lnTo>
                    <a:pt x="2087" y="25824"/>
                  </a:lnTo>
                  <a:lnTo>
                    <a:pt x="1661" y="27102"/>
                  </a:lnTo>
                  <a:lnTo>
                    <a:pt x="1299" y="28358"/>
                  </a:lnTo>
                  <a:lnTo>
                    <a:pt x="1001" y="29550"/>
                  </a:lnTo>
                  <a:lnTo>
                    <a:pt x="746" y="30785"/>
                  </a:lnTo>
                  <a:lnTo>
                    <a:pt x="511" y="32020"/>
                  </a:lnTo>
                  <a:lnTo>
                    <a:pt x="320" y="33276"/>
                  </a:lnTo>
                  <a:lnTo>
                    <a:pt x="171" y="34617"/>
                  </a:lnTo>
                  <a:lnTo>
                    <a:pt x="64" y="35937"/>
                  </a:lnTo>
                  <a:lnTo>
                    <a:pt x="0" y="37278"/>
                  </a:lnTo>
                  <a:lnTo>
                    <a:pt x="0" y="38598"/>
                  </a:lnTo>
                  <a:lnTo>
                    <a:pt x="0" y="39833"/>
                  </a:lnTo>
                  <a:lnTo>
                    <a:pt x="64" y="41067"/>
                  </a:lnTo>
                  <a:lnTo>
                    <a:pt x="171" y="42281"/>
                  </a:lnTo>
                  <a:lnTo>
                    <a:pt x="298" y="43494"/>
                  </a:lnTo>
                  <a:lnTo>
                    <a:pt x="341" y="43431"/>
                  </a:lnTo>
                  <a:lnTo>
                    <a:pt x="384" y="43835"/>
                  </a:lnTo>
                  <a:lnTo>
                    <a:pt x="426" y="44218"/>
                  </a:lnTo>
                  <a:lnTo>
                    <a:pt x="618" y="45304"/>
                  </a:lnTo>
                  <a:lnTo>
                    <a:pt x="831" y="46390"/>
                  </a:lnTo>
                  <a:lnTo>
                    <a:pt x="1065" y="47454"/>
                  </a:lnTo>
                  <a:lnTo>
                    <a:pt x="1342" y="48497"/>
                  </a:lnTo>
                  <a:lnTo>
                    <a:pt x="1682" y="49690"/>
                  </a:lnTo>
                  <a:lnTo>
                    <a:pt x="2087" y="50903"/>
                  </a:lnTo>
                  <a:lnTo>
                    <a:pt x="2513" y="52117"/>
                  </a:lnTo>
                  <a:lnTo>
                    <a:pt x="2981" y="53309"/>
                  </a:lnTo>
                  <a:lnTo>
                    <a:pt x="3513" y="54458"/>
                  </a:lnTo>
                  <a:lnTo>
                    <a:pt x="4045" y="55587"/>
                  </a:lnTo>
                  <a:lnTo>
                    <a:pt x="4641" y="56715"/>
                  </a:lnTo>
                  <a:lnTo>
                    <a:pt x="5259" y="57801"/>
                  </a:lnTo>
                  <a:lnTo>
                    <a:pt x="5919" y="58887"/>
                  </a:lnTo>
                  <a:lnTo>
                    <a:pt x="6600" y="59951"/>
                  </a:lnTo>
                  <a:lnTo>
                    <a:pt x="7324" y="60973"/>
                  </a:lnTo>
                  <a:lnTo>
                    <a:pt x="8069" y="61995"/>
                  </a:lnTo>
                  <a:lnTo>
                    <a:pt x="8857" y="62974"/>
                  </a:lnTo>
                  <a:lnTo>
                    <a:pt x="9666" y="63911"/>
                  </a:lnTo>
                  <a:lnTo>
                    <a:pt x="10475" y="64805"/>
                  </a:lnTo>
                  <a:lnTo>
                    <a:pt x="11284" y="65635"/>
                  </a:lnTo>
                  <a:lnTo>
                    <a:pt x="12199" y="66529"/>
                  </a:lnTo>
                  <a:lnTo>
                    <a:pt x="13093" y="67338"/>
                  </a:lnTo>
                  <a:lnTo>
                    <a:pt x="13987" y="68084"/>
                  </a:lnTo>
                  <a:lnTo>
                    <a:pt x="14967" y="68871"/>
                  </a:lnTo>
                  <a:lnTo>
                    <a:pt x="15967" y="69616"/>
                  </a:lnTo>
                  <a:lnTo>
                    <a:pt x="16989" y="70319"/>
                  </a:lnTo>
                  <a:lnTo>
                    <a:pt x="17990" y="70979"/>
                  </a:lnTo>
                  <a:lnTo>
                    <a:pt x="18990" y="71575"/>
                  </a:lnTo>
                  <a:lnTo>
                    <a:pt x="20097" y="72192"/>
                  </a:lnTo>
                  <a:lnTo>
                    <a:pt x="21226" y="72767"/>
                  </a:lnTo>
                  <a:lnTo>
                    <a:pt x="22354" y="73321"/>
                  </a:lnTo>
                  <a:lnTo>
                    <a:pt x="23482" y="73810"/>
                  </a:lnTo>
                  <a:lnTo>
                    <a:pt x="24121" y="74066"/>
                  </a:lnTo>
                  <a:lnTo>
                    <a:pt x="24802" y="74343"/>
                  </a:lnTo>
                  <a:lnTo>
                    <a:pt x="25633" y="74641"/>
                  </a:lnTo>
                  <a:lnTo>
                    <a:pt x="26484" y="74917"/>
                  </a:lnTo>
                  <a:lnTo>
                    <a:pt x="27336" y="75173"/>
                  </a:lnTo>
                  <a:lnTo>
                    <a:pt x="28209" y="75428"/>
                  </a:lnTo>
                  <a:lnTo>
                    <a:pt x="29380" y="75705"/>
                  </a:lnTo>
                  <a:lnTo>
                    <a:pt x="30572" y="75982"/>
                  </a:lnTo>
                  <a:lnTo>
                    <a:pt x="31807" y="76195"/>
                  </a:lnTo>
                  <a:lnTo>
                    <a:pt x="33063" y="76408"/>
                  </a:lnTo>
                  <a:lnTo>
                    <a:pt x="33105" y="76408"/>
                  </a:lnTo>
                  <a:lnTo>
                    <a:pt x="34340" y="76557"/>
                  </a:lnTo>
                  <a:lnTo>
                    <a:pt x="35596" y="76642"/>
                  </a:lnTo>
                  <a:lnTo>
                    <a:pt x="36852" y="76706"/>
                  </a:lnTo>
                  <a:lnTo>
                    <a:pt x="38108" y="76748"/>
                  </a:lnTo>
                  <a:lnTo>
                    <a:pt x="38257" y="76748"/>
                  </a:lnTo>
                  <a:lnTo>
                    <a:pt x="39535" y="76727"/>
                  </a:lnTo>
                  <a:lnTo>
                    <a:pt x="40791" y="76663"/>
                  </a:lnTo>
                  <a:lnTo>
                    <a:pt x="42068" y="76557"/>
                  </a:lnTo>
                  <a:lnTo>
                    <a:pt x="43324" y="76408"/>
                  </a:lnTo>
                  <a:lnTo>
                    <a:pt x="44537" y="76237"/>
                  </a:lnTo>
                  <a:lnTo>
                    <a:pt x="45687" y="76046"/>
                  </a:lnTo>
                  <a:lnTo>
                    <a:pt x="45794" y="75939"/>
                  </a:lnTo>
                  <a:lnTo>
                    <a:pt x="45921" y="75897"/>
                  </a:lnTo>
                  <a:lnTo>
                    <a:pt x="46006" y="75875"/>
                  </a:lnTo>
                  <a:lnTo>
                    <a:pt x="46113" y="75854"/>
                  </a:lnTo>
                  <a:lnTo>
                    <a:pt x="46219" y="75833"/>
                  </a:lnTo>
                  <a:lnTo>
                    <a:pt x="46411" y="75790"/>
                  </a:lnTo>
                  <a:lnTo>
                    <a:pt x="46624" y="75748"/>
                  </a:lnTo>
                  <a:lnTo>
                    <a:pt x="46709" y="75726"/>
                  </a:lnTo>
                  <a:lnTo>
                    <a:pt x="47539" y="75535"/>
                  </a:lnTo>
                  <a:lnTo>
                    <a:pt x="48582" y="75279"/>
                  </a:lnTo>
                  <a:lnTo>
                    <a:pt x="49604" y="74981"/>
                  </a:lnTo>
                  <a:lnTo>
                    <a:pt x="50584" y="74662"/>
                  </a:lnTo>
                  <a:lnTo>
                    <a:pt x="51542" y="74343"/>
                  </a:lnTo>
                  <a:lnTo>
                    <a:pt x="52478" y="73981"/>
                  </a:lnTo>
                  <a:lnTo>
                    <a:pt x="53415" y="73597"/>
                  </a:lnTo>
                  <a:lnTo>
                    <a:pt x="54607" y="73065"/>
                  </a:lnTo>
                  <a:lnTo>
                    <a:pt x="55757" y="72512"/>
                  </a:lnTo>
                  <a:lnTo>
                    <a:pt x="56864" y="71937"/>
                  </a:lnTo>
                  <a:lnTo>
                    <a:pt x="57907" y="71319"/>
                  </a:lnTo>
                  <a:lnTo>
                    <a:pt x="59057" y="70638"/>
                  </a:lnTo>
                  <a:lnTo>
                    <a:pt x="60057" y="69957"/>
                  </a:lnTo>
                  <a:lnTo>
                    <a:pt x="60121" y="69936"/>
                  </a:lnTo>
                  <a:lnTo>
                    <a:pt x="60206" y="69872"/>
                  </a:lnTo>
                  <a:lnTo>
                    <a:pt x="60973" y="69340"/>
                  </a:lnTo>
                  <a:lnTo>
                    <a:pt x="61484" y="68978"/>
                  </a:lnTo>
                  <a:lnTo>
                    <a:pt x="61995" y="68573"/>
                  </a:lnTo>
                  <a:lnTo>
                    <a:pt x="63017" y="67764"/>
                  </a:lnTo>
                  <a:lnTo>
                    <a:pt x="63975" y="66976"/>
                  </a:lnTo>
                  <a:lnTo>
                    <a:pt x="64847" y="66167"/>
                  </a:lnTo>
                  <a:lnTo>
                    <a:pt x="65699" y="65337"/>
                  </a:lnTo>
                  <a:lnTo>
                    <a:pt x="66636" y="64379"/>
                  </a:lnTo>
                  <a:lnTo>
                    <a:pt x="67381" y="63549"/>
                  </a:lnTo>
                  <a:lnTo>
                    <a:pt x="68126" y="62655"/>
                  </a:lnTo>
                  <a:lnTo>
                    <a:pt x="68935" y="61654"/>
                  </a:lnTo>
                  <a:lnTo>
                    <a:pt x="69659" y="60675"/>
                  </a:lnTo>
                  <a:lnTo>
                    <a:pt x="70361" y="59674"/>
                  </a:lnTo>
                  <a:lnTo>
                    <a:pt x="71021" y="58652"/>
                  </a:lnTo>
                  <a:lnTo>
                    <a:pt x="71660" y="57588"/>
                  </a:lnTo>
                  <a:lnTo>
                    <a:pt x="72277" y="56502"/>
                  </a:lnTo>
                  <a:lnTo>
                    <a:pt x="72852" y="55395"/>
                  </a:lnTo>
                  <a:lnTo>
                    <a:pt x="73384" y="54267"/>
                  </a:lnTo>
                  <a:lnTo>
                    <a:pt x="73895" y="53138"/>
                  </a:lnTo>
                  <a:lnTo>
                    <a:pt x="74066" y="52734"/>
                  </a:lnTo>
                  <a:lnTo>
                    <a:pt x="74385" y="51861"/>
                  </a:lnTo>
                  <a:lnTo>
                    <a:pt x="74683" y="51073"/>
                  </a:lnTo>
                  <a:lnTo>
                    <a:pt x="75109" y="49711"/>
                  </a:lnTo>
                  <a:lnTo>
                    <a:pt x="75428" y="48583"/>
                  </a:lnTo>
                  <a:lnTo>
                    <a:pt x="75747" y="47348"/>
                  </a:lnTo>
                  <a:lnTo>
                    <a:pt x="76024" y="46092"/>
                  </a:lnTo>
                  <a:lnTo>
                    <a:pt x="76237" y="44857"/>
                  </a:lnTo>
                  <a:lnTo>
                    <a:pt x="76450" y="43601"/>
                  </a:lnTo>
                  <a:lnTo>
                    <a:pt x="76599" y="42324"/>
                  </a:lnTo>
                  <a:lnTo>
                    <a:pt x="76706" y="41046"/>
                  </a:lnTo>
                  <a:lnTo>
                    <a:pt x="76769" y="39769"/>
                  </a:lnTo>
                  <a:lnTo>
                    <a:pt x="76791" y="38491"/>
                  </a:lnTo>
                  <a:lnTo>
                    <a:pt x="76791" y="38321"/>
                  </a:lnTo>
                  <a:lnTo>
                    <a:pt x="76769" y="38236"/>
                  </a:lnTo>
                  <a:lnTo>
                    <a:pt x="76769" y="38130"/>
                  </a:lnTo>
                  <a:lnTo>
                    <a:pt x="76769" y="38066"/>
                  </a:lnTo>
                  <a:lnTo>
                    <a:pt x="76769" y="37938"/>
                  </a:lnTo>
                  <a:lnTo>
                    <a:pt x="76769" y="37810"/>
                  </a:lnTo>
                  <a:lnTo>
                    <a:pt x="76769" y="37086"/>
                  </a:lnTo>
                  <a:lnTo>
                    <a:pt x="76727" y="36448"/>
                  </a:lnTo>
                  <a:lnTo>
                    <a:pt x="76706" y="35788"/>
                  </a:lnTo>
                  <a:lnTo>
                    <a:pt x="76599" y="34702"/>
                  </a:lnTo>
                  <a:lnTo>
                    <a:pt x="76450" y="33254"/>
                  </a:lnTo>
                  <a:lnTo>
                    <a:pt x="76386" y="33318"/>
                  </a:lnTo>
                  <a:lnTo>
                    <a:pt x="76365" y="32892"/>
                  </a:lnTo>
                  <a:lnTo>
                    <a:pt x="76301" y="32445"/>
                  </a:lnTo>
                  <a:lnTo>
                    <a:pt x="76109" y="31381"/>
                  </a:lnTo>
                  <a:lnTo>
                    <a:pt x="75982" y="30636"/>
                  </a:lnTo>
                  <a:lnTo>
                    <a:pt x="75833" y="29912"/>
                  </a:lnTo>
                  <a:lnTo>
                    <a:pt x="75662" y="29188"/>
                  </a:lnTo>
                  <a:lnTo>
                    <a:pt x="75471" y="28486"/>
                  </a:lnTo>
                  <a:lnTo>
                    <a:pt x="75279" y="27762"/>
                  </a:lnTo>
                  <a:lnTo>
                    <a:pt x="75066" y="27059"/>
                  </a:lnTo>
                  <a:lnTo>
                    <a:pt x="74832" y="26357"/>
                  </a:lnTo>
                  <a:lnTo>
                    <a:pt x="74598" y="25654"/>
                  </a:lnTo>
                  <a:lnTo>
                    <a:pt x="74577" y="25611"/>
                  </a:lnTo>
                  <a:lnTo>
                    <a:pt x="74513" y="25420"/>
                  </a:lnTo>
                  <a:lnTo>
                    <a:pt x="74491" y="25335"/>
                  </a:lnTo>
                  <a:lnTo>
                    <a:pt x="74449" y="25250"/>
                  </a:lnTo>
                  <a:lnTo>
                    <a:pt x="74406" y="25122"/>
                  </a:lnTo>
                  <a:lnTo>
                    <a:pt x="74364" y="25037"/>
                  </a:lnTo>
                  <a:lnTo>
                    <a:pt x="74321" y="24888"/>
                  </a:lnTo>
                  <a:lnTo>
                    <a:pt x="74279" y="24824"/>
                  </a:lnTo>
                  <a:lnTo>
                    <a:pt x="74236" y="24653"/>
                  </a:lnTo>
                  <a:lnTo>
                    <a:pt x="74193" y="24590"/>
                  </a:lnTo>
                  <a:lnTo>
                    <a:pt x="74151" y="24441"/>
                  </a:lnTo>
                  <a:lnTo>
                    <a:pt x="74130" y="24377"/>
                  </a:lnTo>
                  <a:lnTo>
                    <a:pt x="74044" y="24206"/>
                  </a:lnTo>
                  <a:lnTo>
                    <a:pt x="74023" y="24143"/>
                  </a:lnTo>
                  <a:lnTo>
                    <a:pt x="73938" y="23951"/>
                  </a:lnTo>
                  <a:lnTo>
                    <a:pt x="73768" y="23568"/>
                  </a:lnTo>
                  <a:lnTo>
                    <a:pt x="73682" y="23397"/>
                  </a:lnTo>
                  <a:lnTo>
                    <a:pt x="73661" y="23312"/>
                  </a:lnTo>
                  <a:lnTo>
                    <a:pt x="73640" y="23248"/>
                  </a:lnTo>
                  <a:lnTo>
                    <a:pt x="73257" y="22333"/>
                  </a:lnTo>
                  <a:lnTo>
                    <a:pt x="72873" y="21567"/>
                  </a:lnTo>
                  <a:lnTo>
                    <a:pt x="72788" y="21375"/>
                  </a:lnTo>
                  <a:lnTo>
                    <a:pt x="72192" y="20225"/>
                  </a:lnTo>
                  <a:lnTo>
                    <a:pt x="71554" y="19118"/>
                  </a:lnTo>
                  <a:lnTo>
                    <a:pt x="70915" y="18075"/>
                  </a:lnTo>
                  <a:lnTo>
                    <a:pt x="70255" y="17053"/>
                  </a:lnTo>
                  <a:lnTo>
                    <a:pt x="69552" y="16031"/>
                  </a:lnTo>
                  <a:lnTo>
                    <a:pt x="68828" y="15052"/>
                  </a:lnTo>
                  <a:lnTo>
                    <a:pt x="68041" y="14073"/>
                  </a:lnTo>
                  <a:lnTo>
                    <a:pt x="67211" y="13136"/>
                  </a:lnTo>
                  <a:lnTo>
                    <a:pt x="66380" y="12221"/>
                  </a:lnTo>
                  <a:lnTo>
                    <a:pt x="65529" y="11326"/>
                  </a:lnTo>
                  <a:lnTo>
                    <a:pt x="65422" y="11220"/>
                  </a:lnTo>
                  <a:lnTo>
                    <a:pt x="64549" y="10411"/>
                  </a:lnTo>
                  <a:lnTo>
                    <a:pt x="63655" y="9602"/>
                  </a:lnTo>
                  <a:lnTo>
                    <a:pt x="62718" y="8814"/>
                  </a:lnTo>
                  <a:lnTo>
                    <a:pt x="61760" y="8048"/>
                  </a:lnTo>
                  <a:lnTo>
                    <a:pt x="60760" y="7303"/>
                  </a:lnTo>
                  <a:lnTo>
                    <a:pt x="59717" y="6579"/>
                  </a:lnTo>
                  <a:lnTo>
                    <a:pt x="58674" y="5898"/>
                  </a:lnTo>
                  <a:lnTo>
                    <a:pt x="57609" y="5238"/>
                  </a:lnTo>
                  <a:lnTo>
                    <a:pt x="56523" y="4642"/>
                  </a:lnTo>
                  <a:lnTo>
                    <a:pt x="55416" y="4067"/>
                  </a:lnTo>
                  <a:lnTo>
                    <a:pt x="54309" y="3513"/>
                  </a:lnTo>
                  <a:lnTo>
                    <a:pt x="53202" y="3024"/>
                  </a:lnTo>
                  <a:lnTo>
                    <a:pt x="53053" y="2960"/>
                  </a:lnTo>
                  <a:lnTo>
                    <a:pt x="51861" y="2491"/>
                  </a:lnTo>
                  <a:lnTo>
                    <a:pt x="50669" y="2066"/>
                  </a:lnTo>
                  <a:lnTo>
                    <a:pt x="49455" y="1682"/>
                  </a:lnTo>
                  <a:lnTo>
                    <a:pt x="48263" y="1342"/>
                  </a:lnTo>
                  <a:lnTo>
                    <a:pt x="47028" y="1044"/>
                  </a:lnTo>
                  <a:lnTo>
                    <a:pt x="45794" y="767"/>
                  </a:lnTo>
                  <a:lnTo>
                    <a:pt x="44559" y="554"/>
                  </a:lnTo>
                  <a:lnTo>
                    <a:pt x="43303" y="362"/>
                  </a:lnTo>
                  <a:lnTo>
                    <a:pt x="42025" y="213"/>
                  </a:lnTo>
                  <a:lnTo>
                    <a:pt x="40727" y="107"/>
                  </a:lnTo>
                  <a:lnTo>
                    <a:pt x="39492" y="43"/>
                  </a:lnTo>
                  <a:lnTo>
                    <a:pt x="39279" y="22"/>
                  </a:lnTo>
                  <a:lnTo>
                    <a:pt x="38342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5"/>
            <p:cNvSpPr/>
            <p:nvPr/>
          </p:nvSpPr>
          <p:spPr>
            <a:xfrm>
              <a:off x="4665696" y="3077891"/>
              <a:ext cx="712429" cy="712039"/>
            </a:xfrm>
            <a:custGeom>
              <a:avLst/>
              <a:gdLst/>
              <a:ahLst/>
              <a:cxnLst/>
              <a:rect l="l" t="t" r="r" b="b"/>
              <a:pathLst>
                <a:path w="76791" h="76749" fill="none" extrusionOk="0">
                  <a:moveTo>
                    <a:pt x="38342" y="1"/>
                  </a:moveTo>
                  <a:lnTo>
                    <a:pt x="38342" y="1"/>
                  </a:lnTo>
                  <a:lnTo>
                    <a:pt x="36980" y="43"/>
                  </a:lnTo>
                  <a:lnTo>
                    <a:pt x="35639" y="107"/>
                  </a:lnTo>
                  <a:lnTo>
                    <a:pt x="34319" y="213"/>
                  </a:lnTo>
                  <a:lnTo>
                    <a:pt x="33041" y="341"/>
                  </a:lnTo>
                  <a:lnTo>
                    <a:pt x="33041" y="341"/>
                  </a:lnTo>
                  <a:lnTo>
                    <a:pt x="31764" y="554"/>
                  </a:lnTo>
                  <a:lnTo>
                    <a:pt x="30508" y="788"/>
                  </a:lnTo>
                  <a:lnTo>
                    <a:pt x="29273" y="1044"/>
                  </a:lnTo>
                  <a:lnTo>
                    <a:pt x="28060" y="1363"/>
                  </a:lnTo>
                  <a:lnTo>
                    <a:pt x="28060" y="1363"/>
                  </a:lnTo>
                  <a:lnTo>
                    <a:pt x="26825" y="1725"/>
                  </a:lnTo>
                  <a:lnTo>
                    <a:pt x="25633" y="2129"/>
                  </a:lnTo>
                  <a:lnTo>
                    <a:pt x="24462" y="2555"/>
                  </a:lnTo>
                  <a:lnTo>
                    <a:pt x="23312" y="3002"/>
                  </a:lnTo>
                  <a:lnTo>
                    <a:pt x="23312" y="3002"/>
                  </a:lnTo>
                  <a:lnTo>
                    <a:pt x="22141" y="3513"/>
                  </a:lnTo>
                  <a:lnTo>
                    <a:pt x="21013" y="4067"/>
                  </a:lnTo>
                  <a:lnTo>
                    <a:pt x="19927" y="4642"/>
                  </a:lnTo>
                  <a:lnTo>
                    <a:pt x="18863" y="5238"/>
                  </a:lnTo>
                  <a:lnTo>
                    <a:pt x="18863" y="5238"/>
                  </a:lnTo>
                  <a:lnTo>
                    <a:pt x="17820" y="5855"/>
                  </a:lnTo>
                  <a:lnTo>
                    <a:pt x="16798" y="6536"/>
                  </a:lnTo>
                  <a:lnTo>
                    <a:pt x="15776" y="7239"/>
                  </a:lnTo>
                  <a:lnTo>
                    <a:pt x="14775" y="7984"/>
                  </a:lnTo>
                  <a:lnTo>
                    <a:pt x="14775" y="7984"/>
                  </a:lnTo>
                  <a:lnTo>
                    <a:pt x="14498" y="8218"/>
                  </a:lnTo>
                  <a:lnTo>
                    <a:pt x="14222" y="8431"/>
                  </a:lnTo>
                  <a:lnTo>
                    <a:pt x="14158" y="8495"/>
                  </a:lnTo>
                  <a:lnTo>
                    <a:pt x="14158" y="8495"/>
                  </a:lnTo>
                  <a:lnTo>
                    <a:pt x="13093" y="9368"/>
                  </a:lnTo>
                  <a:lnTo>
                    <a:pt x="13051" y="9410"/>
                  </a:lnTo>
                  <a:lnTo>
                    <a:pt x="12966" y="9496"/>
                  </a:lnTo>
                  <a:lnTo>
                    <a:pt x="12966" y="9496"/>
                  </a:lnTo>
                  <a:lnTo>
                    <a:pt x="12050" y="10305"/>
                  </a:lnTo>
                  <a:lnTo>
                    <a:pt x="11177" y="11135"/>
                  </a:lnTo>
                  <a:lnTo>
                    <a:pt x="11050" y="11284"/>
                  </a:lnTo>
                  <a:lnTo>
                    <a:pt x="11050" y="11284"/>
                  </a:lnTo>
                  <a:lnTo>
                    <a:pt x="10304" y="12050"/>
                  </a:lnTo>
                  <a:lnTo>
                    <a:pt x="9602" y="12817"/>
                  </a:lnTo>
                  <a:lnTo>
                    <a:pt x="9602" y="12817"/>
                  </a:lnTo>
                  <a:lnTo>
                    <a:pt x="8857" y="13711"/>
                  </a:lnTo>
                  <a:lnTo>
                    <a:pt x="8069" y="14690"/>
                  </a:lnTo>
                  <a:lnTo>
                    <a:pt x="8069" y="14690"/>
                  </a:lnTo>
                  <a:lnTo>
                    <a:pt x="7558" y="15371"/>
                  </a:lnTo>
                  <a:lnTo>
                    <a:pt x="7473" y="15457"/>
                  </a:lnTo>
                  <a:lnTo>
                    <a:pt x="7452" y="15520"/>
                  </a:lnTo>
                  <a:lnTo>
                    <a:pt x="7409" y="15563"/>
                  </a:lnTo>
                  <a:lnTo>
                    <a:pt x="7345" y="15627"/>
                  </a:lnTo>
                  <a:lnTo>
                    <a:pt x="7345" y="15627"/>
                  </a:lnTo>
                  <a:lnTo>
                    <a:pt x="7324" y="15691"/>
                  </a:lnTo>
                  <a:lnTo>
                    <a:pt x="7154" y="15925"/>
                  </a:lnTo>
                  <a:lnTo>
                    <a:pt x="7154" y="15925"/>
                  </a:lnTo>
                  <a:lnTo>
                    <a:pt x="6621" y="16691"/>
                  </a:lnTo>
                  <a:lnTo>
                    <a:pt x="6621" y="16691"/>
                  </a:lnTo>
                  <a:lnTo>
                    <a:pt x="6345" y="17074"/>
                  </a:lnTo>
                  <a:lnTo>
                    <a:pt x="6281" y="17181"/>
                  </a:lnTo>
                  <a:lnTo>
                    <a:pt x="6259" y="17224"/>
                  </a:lnTo>
                  <a:lnTo>
                    <a:pt x="6217" y="17309"/>
                  </a:lnTo>
                  <a:lnTo>
                    <a:pt x="6174" y="17351"/>
                  </a:lnTo>
                  <a:lnTo>
                    <a:pt x="6132" y="17415"/>
                  </a:lnTo>
                  <a:lnTo>
                    <a:pt x="6089" y="17500"/>
                  </a:lnTo>
                  <a:lnTo>
                    <a:pt x="5961" y="17692"/>
                  </a:lnTo>
                  <a:lnTo>
                    <a:pt x="5898" y="17798"/>
                  </a:lnTo>
                  <a:lnTo>
                    <a:pt x="5834" y="17905"/>
                  </a:lnTo>
                  <a:lnTo>
                    <a:pt x="5706" y="18096"/>
                  </a:lnTo>
                  <a:lnTo>
                    <a:pt x="5578" y="18309"/>
                  </a:lnTo>
                  <a:lnTo>
                    <a:pt x="5514" y="18437"/>
                  </a:lnTo>
                  <a:lnTo>
                    <a:pt x="5429" y="18543"/>
                  </a:lnTo>
                  <a:lnTo>
                    <a:pt x="5387" y="18629"/>
                  </a:lnTo>
                  <a:lnTo>
                    <a:pt x="5323" y="18735"/>
                  </a:lnTo>
                  <a:lnTo>
                    <a:pt x="5323" y="18735"/>
                  </a:lnTo>
                  <a:lnTo>
                    <a:pt x="4684" y="19906"/>
                  </a:lnTo>
                  <a:lnTo>
                    <a:pt x="4109" y="20970"/>
                  </a:lnTo>
                  <a:lnTo>
                    <a:pt x="4109" y="20970"/>
                  </a:lnTo>
                  <a:lnTo>
                    <a:pt x="3577" y="22120"/>
                  </a:lnTo>
                  <a:lnTo>
                    <a:pt x="3066" y="23248"/>
                  </a:lnTo>
                  <a:lnTo>
                    <a:pt x="3045" y="23291"/>
                  </a:lnTo>
                  <a:lnTo>
                    <a:pt x="3045" y="23291"/>
                  </a:lnTo>
                  <a:lnTo>
                    <a:pt x="2534" y="24568"/>
                  </a:lnTo>
                  <a:lnTo>
                    <a:pt x="2087" y="25824"/>
                  </a:lnTo>
                  <a:lnTo>
                    <a:pt x="1661" y="27102"/>
                  </a:lnTo>
                  <a:lnTo>
                    <a:pt x="1299" y="28358"/>
                  </a:lnTo>
                  <a:lnTo>
                    <a:pt x="1299" y="28358"/>
                  </a:lnTo>
                  <a:lnTo>
                    <a:pt x="1001" y="29550"/>
                  </a:lnTo>
                  <a:lnTo>
                    <a:pt x="746" y="30785"/>
                  </a:lnTo>
                  <a:lnTo>
                    <a:pt x="511" y="32020"/>
                  </a:lnTo>
                  <a:lnTo>
                    <a:pt x="320" y="33276"/>
                  </a:lnTo>
                  <a:lnTo>
                    <a:pt x="320" y="33276"/>
                  </a:lnTo>
                  <a:lnTo>
                    <a:pt x="171" y="34617"/>
                  </a:lnTo>
                  <a:lnTo>
                    <a:pt x="64" y="35937"/>
                  </a:lnTo>
                  <a:lnTo>
                    <a:pt x="0" y="37278"/>
                  </a:lnTo>
                  <a:lnTo>
                    <a:pt x="0" y="38598"/>
                  </a:lnTo>
                  <a:lnTo>
                    <a:pt x="0" y="38598"/>
                  </a:lnTo>
                  <a:lnTo>
                    <a:pt x="0" y="39833"/>
                  </a:lnTo>
                  <a:lnTo>
                    <a:pt x="64" y="41067"/>
                  </a:lnTo>
                  <a:lnTo>
                    <a:pt x="171" y="42281"/>
                  </a:lnTo>
                  <a:lnTo>
                    <a:pt x="298" y="43494"/>
                  </a:lnTo>
                  <a:lnTo>
                    <a:pt x="341" y="43431"/>
                  </a:lnTo>
                  <a:lnTo>
                    <a:pt x="341" y="43431"/>
                  </a:lnTo>
                  <a:lnTo>
                    <a:pt x="384" y="43835"/>
                  </a:lnTo>
                  <a:lnTo>
                    <a:pt x="426" y="44218"/>
                  </a:lnTo>
                  <a:lnTo>
                    <a:pt x="426" y="44218"/>
                  </a:lnTo>
                  <a:lnTo>
                    <a:pt x="618" y="45304"/>
                  </a:lnTo>
                  <a:lnTo>
                    <a:pt x="831" y="46390"/>
                  </a:lnTo>
                  <a:lnTo>
                    <a:pt x="1065" y="47454"/>
                  </a:lnTo>
                  <a:lnTo>
                    <a:pt x="1342" y="48497"/>
                  </a:lnTo>
                  <a:lnTo>
                    <a:pt x="1342" y="48497"/>
                  </a:lnTo>
                  <a:lnTo>
                    <a:pt x="1682" y="49690"/>
                  </a:lnTo>
                  <a:lnTo>
                    <a:pt x="2087" y="50903"/>
                  </a:lnTo>
                  <a:lnTo>
                    <a:pt x="2513" y="52117"/>
                  </a:lnTo>
                  <a:lnTo>
                    <a:pt x="2981" y="53309"/>
                  </a:lnTo>
                  <a:lnTo>
                    <a:pt x="2981" y="53309"/>
                  </a:lnTo>
                  <a:lnTo>
                    <a:pt x="3513" y="54458"/>
                  </a:lnTo>
                  <a:lnTo>
                    <a:pt x="4045" y="55587"/>
                  </a:lnTo>
                  <a:lnTo>
                    <a:pt x="4641" y="56715"/>
                  </a:lnTo>
                  <a:lnTo>
                    <a:pt x="5259" y="57801"/>
                  </a:lnTo>
                  <a:lnTo>
                    <a:pt x="5919" y="58887"/>
                  </a:lnTo>
                  <a:lnTo>
                    <a:pt x="6600" y="59951"/>
                  </a:lnTo>
                  <a:lnTo>
                    <a:pt x="7324" y="60973"/>
                  </a:lnTo>
                  <a:lnTo>
                    <a:pt x="8069" y="61995"/>
                  </a:lnTo>
                  <a:lnTo>
                    <a:pt x="8069" y="61995"/>
                  </a:lnTo>
                  <a:lnTo>
                    <a:pt x="8857" y="62974"/>
                  </a:lnTo>
                  <a:lnTo>
                    <a:pt x="9666" y="63911"/>
                  </a:lnTo>
                  <a:lnTo>
                    <a:pt x="10475" y="64805"/>
                  </a:lnTo>
                  <a:lnTo>
                    <a:pt x="11284" y="65635"/>
                  </a:lnTo>
                  <a:lnTo>
                    <a:pt x="11284" y="65635"/>
                  </a:lnTo>
                  <a:lnTo>
                    <a:pt x="12199" y="66529"/>
                  </a:lnTo>
                  <a:lnTo>
                    <a:pt x="13093" y="67338"/>
                  </a:lnTo>
                  <a:lnTo>
                    <a:pt x="13093" y="67338"/>
                  </a:lnTo>
                  <a:lnTo>
                    <a:pt x="13987" y="68084"/>
                  </a:lnTo>
                  <a:lnTo>
                    <a:pt x="14967" y="68871"/>
                  </a:lnTo>
                  <a:lnTo>
                    <a:pt x="14967" y="68871"/>
                  </a:lnTo>
                  <a:lnTo>
                    <a:pt x="15967" y="69616"/>
                  </a:lnTo>
                  <a:lnTo>
                    <a:pt x="16989" y="70319"/>
                  </a:lnTo>
                  <a:lnTo>
                    <a:pt x="17990" y="70979"/>
                  </a:lnTo>
                  <a:lnTo>
                    <a:pt x="18990" y="71575"/>
                  </a:lnTo>
                  <a:lnTo>
                    <a:pt x="18990" y="71575"/>
                  </a:lnTo>
                  <a:lnTo>
                    <a:pt x="20097" y="72192"/>
                  </a:lnTo>
                  <a:lnTo>
                    <a:pt x="21226" y="72767"/>
                  </a:lnTo>
                  <a:lnTo>
                    <a:pt x="22354" y="73321"/>
                  </a:lnTo>
                  <a:lnTo>
                    <a:pt x="23482" y="73810"/>
                  </a:lnTo>
                  <a:lnTo>
                    <a:pt x="23482" y="73810"/>
                  </a:lnTo>
                  <a:lnTo>
                    <a:pt x="24121" y="74066"/>
                  </a:lnTo>
                  <a:lnTo>
                    <a:pt x="24802" y="74343"/>
                  </a:lnTo>
                  <a:lnTo>
                    <a:pt x="24802" y="74343"/>
                  </a:lnTo>
                  <a:lnTo>
                    <a:pt x="25633" y="74641"/>
                  </a:lnTo>
                  <a:lnTo>
                    <a:pt x="26484" y="74917"/>
                  </a:lnTo>
                  <a:lnTo>
                    <a:pt x="27336" y="75173"/>
                  </a:lnTo>
                  <a:lnTo>
                    <a:pt x="28209" y="75428"/>
                  </a:lnTo>
                  <a:lnTo>
                    <a:pt x="28209" y="75428"/>
                  </a:lnTo>
                  <a:lnTo>
                    <a:pt x="29380" y="75705"/>
                  </a:lnTo>
                  <a:lnTo>
                    <a:pt x="30572" y="75982"/>
                  </a:lnTo>
                  <a:lnTo>
                    <a:pt x="31807" y="76195"/>
                  </a:lnTo>
                  <a:lnTo>
                    <a:pt x="33063" y="76408"/>
                  </a:lnTo>
                  <a:lnTo>
                    <a:pt x="33105" y="76408"/>
                  </a:lnTo>
                  <a:lnTo>
                    <a:pt x="33105" y="76408"/>
                  </a:lnTo>
                  <a:lnTo>
                    <a:pt x="34340" y="76557"/>
                  </a:lnTo>
                  <a:lnTo>
                    <a:pt x="35596" y="76642"/>
                  </a:lnTo>
                  <a:lnTo>
                    <a:pt x="36852" y="76706"/>
                  </a:lnTo>
                  <a:lnTo>
                    <a:pt x="38108" y="76748"/>
                  </a:lnTo>
                  <a:lnTo>
                    <a:pt x="38257" y="76748"/>
                  </a:lnTo>
                  <a:lnTo>
                    <a:pt x="38257" y="76748"/>
                  </a:lnTo>
                  <a:lnTo>
                    <a:pt x="39535" y="76727"/>
                  </a:lnTo>
                  <a:lnTo>
                    <a:pt x="40791" y="76663"/>
                  </a:lnTo>
                  <a:lnTo>
                    <a:pt x="42068" y="76557"/>
                  </a:lnTo>
                  <a:lnTo>
                    <a:pt x="43324" y="76408"/>
                  </a:lnTo>
                  <a:lnTo>
                    <a:pt x="43324" y="76408"/>
                  </a:lnTo>
                  <a:lnTo>
                    <a:pt x="44537" y="76237"/>
                  </a:lnTo>
                  <a:lnTo>
                    <a:pt x="45687" y="76046"/>
                  </a:lnTo>
                  <a:lnTo>
                    <a:pt x="45687" y="76046"/>
                  </a:lnTo>
                  <a:lnTo>
                    <a:pt x="45794" y="75939"/>
                  </a:lnTo>
                  <a:lnTo>
                    <a:pt x="45921" y="75897"/>
                  </a:lnTo>
                  <a:lnTo>
                    <a:pt x="45921" y="75897"/>
                  </a:lnTo>
                  <a:lnTo>
                    <a:pt x="46006" y="75875"/>
                  </a:lnTo>
                  <a:lnTo>
                    <a:pt x="46113" y="75854"/>
                  </a:lnTo>
                  <a:lnTo>
                    <a:pt x="46219" y="75833"/>
                  </a:lnTo>
                  <a:lnTo>
                    <a:pt x="46411" y="75790"/>
                  </a:lnTo>
                  <a:lnTo>
                    <a:pt x="46624" y="75748"/>
                  </a:lnTo>
                  <a:lnTo>
                    <a:pt x="46709" y="75726"/>
                  </a:lnTo>
                  <a:lnTo>
                    <a:pt x="47539" y="75535"/>
                  </a:lnTo>
                  <a:lnTo>
                    <a:pt x="47539" y="75535"/>
                  </a:lnTo>
                  <a:lnTo>
                    <a:pt x="48582" y="75279"/>
                  </a:lnTo>
                  <a:lnTo>
                    <a:pt x="49604" y="74981"/>
                  </a:lnTo>
                  <a:lnTo>
                    <a:pt x="49604" y="74981"/>
                  </a:lnTo>
                  <a:lnTo>
                    <a:pt x="50584" y="74662"/>
                  </a:lnTo>
                  <a:lnTo>
                    <a:pt x="51542" y="74343"/>
                  </a:lnTo>
                  <a:lnTo>
                    <a:pt x="52478" y="73981"/>
                  </a:lnTo>
                  <a:lnTo>
                    <a:pt x="53415" y="73597"/>
                  </a:lnTo>
                  <a:lnTo>
                    <a:pt x="53415" y="73597"/>
                  </a:lnTo>
                  <a:lnTo>
                    <a:pt x="54607" y="73065"/>
                  </a:lnTo>
                  <a:lnTo>
                    <a:pt x="55757" y="72512"/>
                  </a:lnTo>
                  <a:lnTo>
                    <a:pt x="56864" y="71937"/>
                  </a:lnTo>
                  <a:lnTo>
                    <a:pt x="57907" y="71319"/>
                  </a:lnTo>
                  <a:lnTo>
                    <a:pt x="57907" y="71319"/>
                  </a:lnTo>
                  <a:lnTo>
                    <a:pt x="59057" y="70638"/>
                  </a:lnTo>
                  <a:lnTo>
                    <a:pt x="60057" y="69957"/>
                  </a:lnTo>
                  <a:lnTo>
                    <a:pt x="60121" y="69936"/>
                  </a:lnTo>
                  <a:lnTo>
                    <a:pt x="60206" y="69872"/>
                  </a:lnTo>
                  <a:lnTo>
                    <a:pt x="60206" y="69872"/>
                  </a:lnTo>
                  <a:lnTo>
                    <a:pt x="60973" y="69340"/>
                  </a:lnTo>
                  <a:lnTo>
                    <a:pt x="61484" y="68978"/>
                  </a:lnTo>
                  <a:lnTo>
                    <a:pt x="61995" y="68573"/>
                  </a:lnTo>
                  <a:lnTo>
                    <a:pt x="61995" y="68573"/>
                  </a:lnTo>
                  <a:lnTo>
                    <a:pt x="63017" y="67764"/>
                  </a:lnTo>
                  <a:lnTo>
                    <a:pt x="63975" y="66976"/>
                  </a:lnTo>
                  <a:lnTo>
                    <a:pt x="64847" y="66167"/>
                  </a:lnTo>
                  <a:lnTo>
                    <a:pt x="65699" y="65337"/>
                  </a:lnTo>
                  <a:lnTo>
                    <a:pt x="65699" y="65337"/>
                  </a:lnTo>
                  <a:lnTo>
                    <a:pt x="66636" y="64379"/>
                  </a:lnTo>
                  <a:lnTo>
                    <a:pt x="67381" y="63549"/>
                  </a:lnTo>
                  <a:lnTo>
                    <a:pt x="67381" y="63549"/>
                  </a:lnTo>
                  <a:lnTo>
                    <a:pt x="68126" y="62655"/>
                  </a:lnTo>
                  <a:lnTo>
                    <a:pt x="68935" y="61654"/>
                  </a:lnTo>
                  <a:lnTo>
                    <a:pt x="68935" y="61654"/>
                  </a:lnTo>
                  <a:lnTo>
                    <a:pt x="69659" y="60675"/>
                  </a:lnTo>
                  <a:lnTo>
                    <a:pt x="70361" y="59674"/>
                  </a:lnTo>
                  <a:lnTo>
                    <a:pt x="71021" y="58652"/>
                  </a:lnTo>
                  <a:lnTo>
                    <a:pt x="71660" y="57588"/>
                  </a:lnTo>
                  <a:lnTo>
                    <a:pt x="72277" y="56502"/>
                  </a:lnTo>
                  <a:lnTo>
                    <a:pt x="72852" y="55395"/>
                  </a:lnTo>
                  <a:lnTo>
                    <a:pt x="73384" y="54267"/>
                  </a:lnTo>
                  <a:lnTo>
                    <a:pt x="73895" y="53138"/>
                  </a:lnTo>
                  <a:lnTo>
                    <a:pt x="73895" y="53138"/>
                  </a:lnTo>
                  <a:lnTo>
                    <a:pt x="74066" y="52734"/>
                  </a:lnTo>
                  <a:lnTo>
                    <a:pt x="74066" y="52734"/>
                  </a:lnTo>
                  <a:lnTo>
                    <a:pt x="74385" y="51861"/>
                  </a:lnTo>
                  <a:lnTo>
                    <a:pt x="74683" y="51073"/>
                  </a:lnTo>
                  <a:lnTo>
                    <a:pt x="74683" y="51073"/>
                  </a:lnTo>
                  <a:lnTo>
                    <a:pt x="75109" y="49711"/>
                  </a:lnTo>
                  <a:lnTo>
                    <a:pt x="75428" y="48583"/>
                  </a:lnTo>
                  <a:lnTo>
                    <a:pt x="75428" y="48583"/>
                  </a:lnTo>
                  <a:lnTo>
                    <a:pt x="75747" y="47348"/>
                  </a:lnTo>
                  <a:lnTo>
                    <a:pt x="76024" y="46092"/>
                  </a:lnTo>
                  <a:lnTo>
                    <a:pt x="76237" y="44857"/>
                  </a:lnTo>
                  <a:lnTo>
                    <a:pt x="76450" y="43601"/>
                  </a:lnTo>
                  <a:lnTo>
                    <a:pt x="76450" y="43601"/>
                  </a:lnTo>
                  <a:lnTo>
                    <a:pt x="76599" y="42324"/>
                  </a:lnTo>
                  <a:lnTo>
                    <a:pt x="76706" y="41046"/>
                  </a:lnTo>
                  <a:lnTo>
                    <a:pt x="76769" y="39769"/>
                  </a:lnTo>
                  <a:lnTo>
                    <a:pt x="76791" y="38491"/>
                  </a:lnTo>
                  <a:lnTo>
                    <a:pt x="76791" y="38321"/>
                  </a:lnTo>
                  <a:lnTo>
                    <a:pt x="76791" y="38321"/>
                  </a:lnTo>
                  <a:lnTo>
                    <a:pt x="76769" y="38236"/>
                  </a:lnTo>
                  <a:lnTo>
                    <a:pt x="76769" y="38130"/>
                  </a:lnTo>
                  <a:lnTo>
                    <a:pt x="76769" y="38066"/>
                  </a:lnTo>
                  <a:lnTo>
                    <a:pt x="76769" y="37938"/>
                  </a:lnTo>
                  <a:lnTo>
                    <a:pt x="76769" y="37810"/>
                  </a:lnTo>
                  <a:lnTo>
                    <a:pt x="76769" y="37810"/>
                  </a:lnTo>
                  <a:lnTo>
                    <a:pt x="76769" y="37086"/>
                  </a:lnTo>
                  <a:lnTo>
                    <a:pt x="76769" y="37086"/>
                  </a:lnTo>
                  <a:lnTo>
                    <a:pt x="76727" y="36448"/>
                  </a:lnTo>
                  <a:lnTo>
                    <a:pt x="76706" y="35788"/>
                  </a:lnTo>
                  <a:lnTo>
                    <a:pt x="76706" y="35788"/>
                  </a:lnTo>
                  <a:lnTo>
                    <a:pt x="76599" y="34702"/>
                  </a:lnTo>
                  <a:lnTo>
                    <a:pt x="76450" y="33254"/>
                  </a:lnTo>
                  <a:lnTo>
                    <a:pt x="76386" y="33318"/>
                  </a:lnTo>
                  <a:lnTo>
                    <a:pt x="76386" y="33318"/>
                  </a:lnTo>
                  <a:lnTo>
                    <a:pt x="76365" y="32892"/>
                  </a:lnTo>
                  <a:lnTo>
                    <a:pt x="76301" y="32445"/>
                  </a:lnTo>
                  <a:lnTo>
                    <a:pt x="76109" y="31381"/>
                  </a:lnTo>
                  <a:lnTo>
                    <a:pt x="76109" y="31381"/>
                  </a:lnTo>
                  <a:lnTo>
                    <a:pt x="75982" y="30636"/>
                  </a:lnTo>
                  <a:lnTo>
                    <a:pt x="75833" y="29912"/>
                  </a:lnTo>
                  <a:lnTo>
                    <a:pt x="75662" y="29188"/>
                  </a:lnTo>
                  <a:lnTo>
                    <a:pt x="75471" y="28486"/>
                  </a:lnTo>
                  <a:lnTo>
                    <a:pt x="75279" y="27762"/>
                  </a:lnTo>
                  <a:lnTo>
                    <a:pt x="75066" y="27059"/>
                  </a:lnTo>
                  <a:lnTo>
                    <a:pt x="74832" y="26357"/>
                  </a:lnTo>
                  <a:lnTo>
                    <a:pt x="74598" y="25654"/>
                  </a:lnTo>
                  <a:lnTo>
                    <a:pt x="74577" y="25611"/>
                  </a:lnTo>
                  <a:lnTo>
                    <a:pt x="74513" y="25420"/>
                  </a:lnTo>
                  <a:lnTo>
                    <a:pt x="74491" y="25335"/>
                  </a:lnTo>
                  <a:lnTo>
                    <a:pt x="74449" y="25250"/>
                  </a:lnTo>
                  <a:lnTo>
                    <a:pt x="74406" y="25122"/>
                  </a:lnTo>
                  <a:lnTo>
                    <a:pt x="74364" y="25037"/>
                  </a:lnTo>
                  <a:lnTo>
                    <a:pt x="74321" y="24888"/>
                  </a:lnTo>
                  <a:lnTo>
                    <a:pt x="74279" y="24824"/>
                  </a:lnTo>
                  <a:lnTo>
                    <a:pt x="74236" y="24653"/>
                  </a:lnTo>
                  <a:lnTo>
                    <a:pt x="74193" y="24590"/>
                  </a:lnTo>
                  <a:lnTo>
                    <a:pt x="74151" y="24441"/>
                  </a:lnTo>
                  <a:lnTo>
                    <a:pt x="74130" y="24377"/>
                  </a:lnTo>
                  <a:lnTo>
                    <a:pt x="74044" y="24206"/>
                  </a:lnTo>
                  <a:lnTo>
                    <a:pt x="74023" y="24143"/>
                  </a:lnTo>
                  <a:lnTo>
                    <a:pt x="73938" y="23951"/>
                  </a:lnTo>
                  <a:lnTo>
                    <a:pt x="73938" y="23951"/>
                  </a:lnTo>
                  <a:lnTo>
                    <a:pt x="73768" y="23568"/>
                  </a:lnTo>
                  <a:lnTo>
                    <a:pt x="73768" y="23568"/>
                  </a:lnTo>
                  <a:lnTo>
                    <a:pt x="73682" y="23397"/>
                  </a:lnTo>
                  <a:lnTo>
                    <a:pt x="73682" y="23397"/>
                  </a:lnTo>
                  <a:lnTo>
                    <a:pt x="73661" y="23312"/>
                  </a:lnTo>
                  <a:lnTo>
                    <a:pt x="73640" y="23248"/>
                  </a:lnTo>
                  <a:lnTo>
                    <a:pt x="73640" y="23248"/>
                  </a:lnTo>
                  <a:lnTo>
                    <a:pt x="73257" y="22333"/>
                  </a:lnTo>
                  <a:lnTo>
                    <a:pt x="72873" y="21567"/>
                  </a:lnTo>
                  <a:lnTo>
                    <a:pt x="72788" y="21375"/>
                  </a:lnTo>
                  <a:lnTo>
                    <a:pt x="72788" y="21375"/>
                  </a:lnTo>
                  <a:lnTo>
                    <a:pt x="72192" y="20225"/>
                  </a:lnTo>
                  <a:lnTo>
                    <a:pt x="71554" y="19118"/>
                  </a:lnTo>
                  <a:lnTo>
                    <a:pt x="71554" y="19118"/>
                  </a:lnTo>
                  <a:lnTo>
                    <a:pt x="70915" y="18075"/>
                  </a:lnTo>
                  <a:lnTo>
                    <a:pt x="70255" y="17053"/>
                  </a:lnTo>
                  <a:lnTo>
                    <a:pt x="69552" y="16031"/>
                  </a:lnTo>
                  <a:lnTo>
                    <a:pt x="68828" y="15052"/>
                  </a:lnTo>
                  <a:lnTo>
                    <a:pt x="68828" y="15052"/>
                  </a:lnTo>
                  <a:lnTo>
                    <a:pt x="68041" y="14073"/>
                  </a:lnTo>
                  <a:lnTo>
                    <a:pt x="67211" y="13136"/>
                  </a:lnTo>
                  <a:lnTo>
                    <a:pt x="66380" y="12221"/>
                  </a:lnTo>
                  <a:lnTo>
                    <a:pt x="65529" y="11326"/>
                  </a:lnTo>
                  <a:lnTo>
                    <a:pt x="65422" y="11220"/>
                  </a:lnTo>
                  <a:lnTo>
                    <a:pt x="65422" y="11220"/>
                  </a:lnTo>
                  <a:lnTo>
                    <a:pt x="64549" y="10411"/>
                  </a:lnTo>
                  <a:lnTo>
                    <a:pt x="63655" y="9602"/>
                  </a:lnTo>
                  <a:lnTo>
                    <a:pt x="62718" y="8814"/>
                  </a:lnTo>
                  <a:lnTo>
                    <a:pt x="61760" y="8048"/>
                  </a:lnTo>
                  <a:lnTo>
                    <a:pt x="61760" y="8048"/>
                  </a:lnTo>
                  <a:lnTo>
                    <a:pt x="60760" y="7303"/>
                  </a:lnTo>
                  <a:lnTo>
                    <a:pt x="59717" y="6579"/>
                  </a:lnTo>
                  <a:lnTo>
                    <a:pt x="58674" y="5898"/>
                  </a:lnTo>
                  <a:lnTo>
                    <a:pt x="57609" y="5238"/>
                  </a:lnTo>
                  <a:lnTo>
                    <a:pt x="56523" y="4642"/>
                  </a:lnTo>
                  <a:lnTo>
                    <a:pt x="55416" y="4067"/>
                  </a:lnTo>
                  <a:lnTo>
                    <a:pt x="54309" y="3513"/>
                  </a:lnTo>
                  <a:lnTo>
                    <a:pt x="53202" y="3024"/>
                  </a:lnTo>
                  <a:lnTo>
                    <a:pt x="53053" y="2960"/>
                  </a:lnTo>
                  <a:lnTo>
                    <a:pt x="53053" y="2960"/>
                  </a:lnTo>
                  <a:lnTo>
                    <a:pt x="51861" y="2491"/>
                  </a:lnTo>
                  <a:lnTo>
                    <a:pt x="50669" y="2066"/>
                  </a:lnTo>
                  <a:lnTo>
                    <a:pt x="49455" y="1682"/>
                  </a:lnTo>
                  <a:lnTo>
                    <a:pt x="48263" y="1342"/>
                  </a:lnTo>
                  <a:lnTo>
                    <a:pt x="48263" y="1342"/>
                  </a:lnTo>
                  <a:lnTo>
                    <a:pt x="47028" y="1044"/>
                  </a:lnTo>
                  <a:lnTo>
                    <a:pt x="45794" y="767"/>
                  </a:lnTo>
                  <a:lnTo>
                    <a:pt x="44559" y="554"/>
                  </a:lnTo>
                  <a:lnTo>
                    <a:pt x="43303" y="362"/>
                  </a:lnTo>
                  <a:lnTo>
                    <a:pt x="43303" y="362"/>
                  </a:lnTo>
                  <a:lnTo>
                    <a:pt x="42025" y="213"/>
                  </a:lnTo>
                  <a:lnTo>
                    <a:pt x="40727" y="107"/>
                  </a:lnTo>
                  <a:lnTo>
                    <a:pt x="40727" y="107"/>
                  </a:lnTo>
                  <a:lnTo>
                    <a:pt x="39492" y="43"/>
                  </a:lnTo>
                  <a:lnTo>
                    <a:pt x="39279" y="22"/>
                  </a:lnTo>
                  <a:lnTo>
                    <a:pt x="39279" y="22"/>
                  </a:lnTo>
                  <a:lnTo>
                    <a:pt x="38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5"/>
            <p:cNvSpPr/>
            <p:nvPr/>
          </p:nvSpPr>
          <p:spPr>
            <a:xfrm>
              <a:off x="4663321" y="3075720"/>
              <a:ext cx="716974" cy="716381"/>
            </a:xfrm>
            <a:custGeom>
              <a:avLst/>
              <a:gdLst/>
              <a:ahLst/>
              <a:cxnLst/>
              <a:rect l="l" t="t" r="r" b="b"/>
              <a:pathLst>
                <a:path w="77281" h="77217" extrusionOk="0">
                  <a:moveTo>
                    <a:pt x="38598" y="490"/>
                  </a:moveTo>
                  <a:lnTo>
                    <a:pt x="39535" y="511"/>
                  </a:lnTo>
                  <a:lnTo>
                    <a:pt x="39727" y="511"/>
                  </a:lnTo>
                  <a:lnTo>
                    <a:pt x="40961" y="575"/>
                  </a:lnTo>
                  <a:lnTo>
                    <a:pt x="42260" y="682"/>
                  </a:lnTo>
                  <a:lnTo>
                    <a:pt x="43516" y="831"/>
                  </a:lnTo>
                  <a:lnTo>
                    <a:pt x="44772" y="1022"/>
                  </a:lnTo>
                  <a:lnTo>
                    <a:pt x="46007" y="1235"/>
                  </a:lnTo>
                  <a:lnTo>
                    <a:pt x="47242" y="1512"/>
                  </a:lnTo>
                  <a:lnTo>
                    <a:pt x="48455" y="1810"/>
                  </a:lnTo>
                  <a:lnTo>
                    <a:pt x="49647" y="2129"/>
                  </a:lnTo>
                  <a:lnTo>
                    <a:pt x="50840" y="2512"/>
                  </a:lnTo>
                  <a:lnTo>
                    <a:pt x="52032" y="2938"/>
                  </a:lnTo>
                  <a:lnTo>
                    <a:pt x="53203" y="3407"/>
                  </a:lnTo>
                  <a:lnTo>
                    <a:pt x="53352" y="3470"/>
                  </a:lnTo>
                  <a:lnTo>
                    <a:pt x="54480" y="3981"/>
                  </a:lnTo>
                  <a:lnTo>
                    <a:pt x="55566" y="4514"/>
                  </a:lnTo>
                  <a:lnTo>
                    <a:pt x="56673" y="5067"/>
                  </a:lnTo>
                  <a:lnTo>
                    <a:pt x="57737" y="5685"/>
                  </a:lnTo>
                  <a:lnTo>
                    <a:pt x="58802" y="6323"/>
                  </a:lnTo>
                  <a:lnTo>
                    <a:pt x="59845" y="7005"/>
                  </a:lnTo>
                  <a:lnTo>
                    <a:pt x="60867" y="7728"/>
                  </a:lnTo>
                  <a:lnTo>
                    <a:pt x="61867" y="8473"/>
                  </a:lnTo>
                  <a:lnTo>
                    <a:pt x="62825" y="9240"/>
                  </a:lnTo>
                  <a:lnTo>
                    <a:pt x="63741" y="10006"/>
                  </a:lnTo>
                  <a:lnTo>
                    <a:pt x="64635" y="10815"/>
                  </a:lnTo>
                  <a:lnTo>
                    <a:pt x="65508" y="11624"/>
                  </a:lnTo>
                  <a:lnTo>
                    <a:pt x="65614" y="11731"/>
                  </a:lnTo>
                  <a:lnTo>
                    <a:pt x="66466" y="12625"/>
                  </a:lnTo>
                  <a:lnTo>
                    <a:pt x="67296" y="13519"/>
                  </a:lnTo>
                  <a:lnTo>
                    <a:pt x="68105" y="14477"/>
                  </a:lnTo>
                  <a:lnTo>
                    <a:pt x="68893" y="15435"/>
                  </a:lnTo>
                  <a:lnTo>
                    <a:pt x="69617" y="16414"/>
                  </a:lnTo>
                  <a:lnTo>
                    <a:pt x="70319" y="17415"/>
                  </a:lnTo>
                  <a:lnTo>
                    <a:pt x="70979" y="18437"/>
                  </a:lnTo>
                  <a:lnTo>
                    <a:pt x="71618" y="19480"/>
                  </a:lnTo>
                  <a:lnTo>
                    <a:pt x="72235" y="20587"/>
                  </a:lnTo>
                  <a:lnTo>
                    <a:pt x="72831" y="21715"/>
                  </a:lnTo>
                  <a:lnTo>
                    <a:pt x="72917" y="21907"/>
                  </a:lnTo>
                  <a:lnTo>
                    <a:pt x="73278" y="22652"/>
                  </a:lnTo>
                  <a:lnTo>
                    <a:pt x="73662" y="23525"/>
                  </a:lnTo>
                  <a:lnTo>
                    <a:pt x="73683" y="23653"/>
                  </a:lnTo>
                  <a:lnTo>
                    <a:pt x="73747" y="23759"/>
                  </a:lnTo>
                  <a:lnTo>
                    <a:pt x="73811" y="23908"/>
                  </a:lnTo>
                  <a:lnTo>
                    <a:pt x="73981" y="24270"/>
                  </a:lnTo>
                  <a:lnTo>
                    <a:pt x="74620" y="25973"/>
                  </a:lnTo>
                  <a:lnTo>
                    <a:pt x="74875" y="26676"/>
                  </a:lnTo>
                  <a:lnTo>
                    <a:pt x="75088" y="27357"/>
                  </a:lnTo>
                  <a:lnTo>
                    <a:pt x="75301" y="28060"/>
                  </a:lnTo>
                  <a:lnTo>
                    <a:pt x="75493" y="28783"/>
                  </a:lnTo>
                  <a:lnTo>
                    <a:pt x="75684" y="29486"/>
                  </a:lnTo>
                  <a:lnTo>
                    <a:pt x="75854" y="30210"/>
                  </a:lnTo>
                  <a:lnTo>
                    <a:pt x="76003" y="30934"/>
                  </a:lnTo>
                  <a:lnTo>
                    <a:pt x="76131" y="31657"/>
                  </a:lnTo>
                  <a:lnTo>
                    <a:pt x="76323" y="32722"/>
                  </a:lnTo>
                  <a:lnTo>
                    <a:pt x="76365" y="33169"/>
                  </a:lnTo>
                  <a:lnTo>
                    <a:pt x="76408" y="33573"/>
                  </a:lnTo>
                  <a:lnTo>
                    <a:pt x="76451" y="34084"/>
                  </a:lnTo>
                  <a:lnTo>
                    <a:pt x="76514" y="33999"/>
                  </a:lnTo>
                  <a:lnTo>
                    <a:pt x="76642" y="35149"/>
                  </a:lnTo>
                  <a:lnTo>
                    <a:pt x="76706" y="36043"/>
                  </a:lnTo>
                  <a:lnTo>
                    <a:pt x="76749" y="36682"/>
                  </a:lnTo>
                  <a:lnTo>
                    <a:pt x="76770" y="37342"/>
                  </a:lnTo>
                  <a:lnTo>
                    <a:pt x="76791" y="38044"/>
                  </a:lnTo>
                  <a:lnTo>
                    <a:pt x="76791" y="38300"/>
                  </a:lnTo>
                  <a:lnTo>
                    <a:pt x="76791" y="38470"/>
                  </a:lnTo>
                  <a:lnTo>
                    <a:pt x="76791" y="38555"/>
                  </a:lnTo>
                  <a:lnTo>
                    <a:pt x="76791" y="38725"/>
                  </a:lnTo>
                  <a:lnTo>
                    <a:pt x="76770" y="39982"/>
                  </a:lnTo>
                  <a:lnTo>
                    <a:pt x="76706" y="41259"/>
                  </a:lnTo>
                  <a:lnTo>
                    <a:pt x="76600" y="42536"/>
                  </a:lnTo>
                  <a:lnTo>
                    <a:pt x="76451" y="43814"/>
                  </a:lnTo>
                  <a:lnTo>
                    <a:pt x="76259" y="45048"/>
                  </a:lnTo>
                  <a:lnTo>
                    <a:pt x="76025" y="46283"/>
                  </a:lnTo>
                  <a:lnTo>
                    <a:pt x="75769" y="47518"/>
                  </a:lnTo>
                  <a:lnTo>
                    <a:pt x="75450" y="48753"/>
                  </a:lnTo>
                  <a:lnTo>
                    <a:pt x="75131" y="49881"/>
                  </a:lnTo>
                  <a:lnTo>
                    <a:pt x="74705" y="51222"/>
                  </a:lnTo>
                  <a:lnTo>
                    <a:pt x="74428" y="52010"/>
                  </a:lnTo>
                  <a:lnTo>
                    <a:pt x="74087" y="52883"/>
                  </a:lnTo>
                  <a:lnTo>
                    <a:pt x="73917" y="53266"/>
                  </a:lnTo>
                  <a:lnTo>
                    <a:pt x="73427" y="54416"/>
                  </a:lnTo>
                  <a:lnTo>
                    <a:pt x="72874" y="55523"/>
                  </a:lnTo>
                  <a:lnTo>
                    <a:pt x="72320" y="56630"/>
                  </a:lnTo>
                  <a:lnTo>
                    <a:pt x="71703" y="57694"/>
                  </a:lnTo>
                  <a:lnTo>
                    <a:pt x="71086" y="58759"/>
                  </a:lnTo>
                  <a:lnTo>
                    <a:pt x="70426" y="59781"/>
                  </a:lnTo>
                  <a:lnTo>
                    <a:pt x="69723" y="60781"/>
                  </a:lnTo>
                  <a:lnTo>
                    <a:pt x="68999" y="61739"/>
                  </a:lnTo>
                  <a:lnTo>
                    <a:pt x="68190" y="62740"/>
                  </a:lnTo>
                  <a:lnTo>
                    <a:pt x="67445" y="63613"/>
                  </a:lnTo>
                  <a:lnTo>
                    <a:pt x="66700" y="64464"/>
                  </a:lnTo>
                  <a:lnTo>
                    <a:pt x="65785" y="65401"/>
                  </a:lnTo>
                  <a:lnTo>
                    <a:pt x="64954" y="66210"/>
                  </a:lnTo>
                  <a:lnTo>
                    <a:pt x="64060" y="67019"/>
                  </a:lnTo>
                  <a:lnTo>
                    <a:pt x="63124" y="67828"/>
                  </a:lnTo>
                  <a:lnTo>
                    <a:pt x="62123" y="68616"/>
                  </a:lnTo>
                  <a:lnTo>
                    <a:pt x="61591" y="69020"/>
                  </a:lnTo>
                  <a:lnTo>
                    <a:pt x="61101" y="69361"/>
                  </a:lnTo>
                  <a:lnTo>
                    <a:pt x="60313" y="69914"/>
                  </a:lnTo>
                  <a:lnTo>
                    <a:pt x="60186" y="69999"/>
                  </a:lnTo>
                  <a:lnTo>
                    <a:pt x="59185" y="70659"/>
                  </a:lnTo>
                  <a:lnTo>
                    <a:pt x="58057" y="71362"/>
                  </a:lnTo>
                  <a:lnTo>
                    <a:pt x="56992" y="71958"/>
                  </a:lnTo>
                  <a:lnTo>
                    <a:pt x="55885" y="72533"/>
                  </a:lnTo>
                  <a:lnTo>
                    <a:pt x="54757" y="73086"/>
                  </a:lnTo>
                  <a:lnTo>
                    <a:pt x="53565" y="73619"/>
                  </a:lnTo>
                  <a:lnTo>
                    <a:pt x="52649" y="73980"/>
                  </a:lnTo>
                  <a:lnTo>
                    <a:pt x="51712" y="74342"/>
                  </a:lnTo>
                  <a:lnTo>
                    <a:pt x="50754" y="74683"/>
                  </a:lnTo>
                  <a:lnTo>
                    <a:pt x="49775" y="74981"/>
                  </a:lnTo>
                  <a:lnTo>
                    <a:pt x="48753" y="75279"/>
                  </a:lnTo>
                  <a:lnTo>
                    <a:pt x="47731" y="75535"/>
                  </a:lnTo>
                  <a:lnTo>
                    <a:pt x="46262" y="75875"/>
                  </a:lnTo>
                  <a:lnTo>
                    <a:pt x="46177" y="75875"/>
                  </a:lnTo>
                  <a:lnTo>
                    <a:pt x="46092" y="75896"/>
                  </a:lnTo>
                  <a:lnTo>
                    <a:pt x="45964" y="75960"/>
                  </a:lnTo>
                  <a:lnTo>
                    <a:pt x="45837" y="76046"/>
                  </a:lnTo>
                  <a:lnTo>
                    <a:pt x="44730" y="76237"/>
                  </a:lnTo>
                  <a:lnTo>
                    <a:pt x="43537" y="76407"/>
                  </a:lnTo>
                  <a:lnTo>
                    <a:pt x="42281" y="76556"/>
                  </a:lnTo>
                  <a:lnTo>
                    <a:pt x="41025" y="76663"/>
                  </a:lnTo>
                  <a:lnTo>
                    <a:pt x="39769" y="76705"/>
                  </a:lnTo>
                  <a:lnTo>
                    <a:pt x="38513" y="76727"/>
                  </a:lnTo>
                  <a:lnTo>
                    <a:pt x="38364" y="76727"/>
                  </a:lnTo>
                  <a:lnTo>
                    <a:pt x="37108" y="76705"/>
                  </a:lnTo>
                  <a:lnTo>
                    <a:pt x="35852" y="76642"/>
                  </a:lnTo>
                  <a:lnTo>
                    <a:pt x="34617" y="76535"/>
                  </a:lnTo>
                  <a:lnTo>
                    <a:pt x="33382" y="76407"/>
                  </a:lnTo>
                  <a:lnTo>
                    <a:pt x="33340" y="76407"/>
                  </a:lnTo>
                  <a:lnTo>
                    <a:pt x="32084" y="76195"/>
                  </a:lnTo>
                  <a:lnTo>
                    <a:pt x="30870" y="75982"/>
                  </a:lnTo>
                  <a:lnTo>
                    <a:pt x="29678" y="75705"/>
                  </a:lnTo>
                  <a:lnTo>
                    <a:pt x="28529" y="75428"/>
                  </a:lnTo>
                  <a:lnTo>
                    <a:pt x="27677" y="75173"/>
                  </a:lnTo>
                  <a:lnTo>
                    <a:pt x="26804" y="74917"/>
                  </a:lnTo>
                  <a:lnTo>
                    <a:pt x="25974" y="74640"/>
                  </a:lnTo>
                  <a:lnTo>
                    <a:pt x="25144" y="74342"/>
                  </a:lnTo>
                  <a:lnTo>
                    <a:pt x="24441" y="74087"/>
                  </a:lnTo>
                  <a:lnTo>
                    <a:pt x="23824" y="73831"/>
                  </a:lnTo>
                  <a:lnTo>
                    <a:pt x="22717" y="73320"/>
                  </a:lnTo>
                  <a:lnTo>
                    <a:pt x="21588" y="72788"/>
                  </a:lnTo>
                  <a:lnTo>
                    <a:pt x="20481" y="72213"/>
                  </a:lnTo>
                  <a:lnTo>
                    <a:pt x="19374" y="71596"/>
                  </a:lnTo>
                  <a:lnTo>
                    <a:pt x="18374" y="71000"/>
                  </a:lnTo>
                  <a:lnTo>
                    <a:pt x="17373" y="70361"/>
                  </a:lnTo>
                  <a:lnTo>
                    <a:pt x="16372" y="69659"/>
                  </a:lnTo>
                  <a:lnTo>
                    <a:pt x="15372" y="68914"/>
                  </a:lnTo>
                  <a:lnTo>
                    <a:pt x="14392" y="68147"/>
                  </a:lnTo>
                  <a:lnTo>
                    <a:pt x="13520" y="67402"/>
                  </a:lnTo>
                  <a:lnTo>
                    <a:pt x="12604" y="66572"/>
                  </a:lnTo>
                  <a:lnTo>
                    <a:pt x="11710" y="65699"/>
                  </a:lnTo>
                  <a:lnTo>
                    <a:pt x="10901" y="64869"/>
                  </a:lnTo>
                  <a:lnTo>
                    <a:pt x="10092" y="63975"/>
                  </a:lnTo>
                  <a:lnTo>
                    <a:pt x="9304" y="63059"/>
                  </a:lnTo>
                  <a:lnTo>
                    <a:pt x="8517" y="62080"/>
                  </a:lnTo>
                  <a:lnTo>
                    <a:pt x="7772" y="61079"/>
                  </a:lnTo>
                  <a:lnTo>
                    <a:pt x="7048" y="60036"/>
                  </a:lnTo>
                  <a:lnTo>
                    <a:pt x="6366" y="58993"/>
                  </a:lnTo>
                  <a:lnTo>
                    <a:pt x="5728" y="57928"/>
                  </a:lnTo>
                  <a:lnTo>
                    <a:pt x="5110" y="56821"/>
                  </a:lnTo>
                  <a:lnTo>
                    <a:pt x="4514" y="55714"/>
                  </a:lnTo>
                  <a:lnTo>
                    <a:pt x="3982" y="54586"/>
                  </a:lnTo>
                  <a:lnTo>
                    <a:pt x="3471" y="53458"/>
                  </a:lnTo>
                  <a:lnTo>
                    <a:pt x="3003" y="52265"/>
                  </a:lnTo>
                  <a:lnTo>
                    <a:pt x="2556" y="51052"/>
                  </a:lnTo>
                  <a:lnTo>
                    <a:pt x="2172" y="49860"/>
                  </a:lnTo>
                  <a:lnTo>
                    <a:pt x="1832" y="48668"/>
                  </a:lnTo>
                  <a:lnTo>
                    <a:pt x="1555" y="47646"/>
                  </a:lnTo>
                  <a:lnTo>
                    <a:pt x="1321" y="46581"/>
                  </a:lnTo>
                  <a:lnTo>
                    <a:pt x="1108" y="45495"/>
                  </a:lnTo>
                  <a:lnTo>
                    <a:pt x="916" y="44410"/>
                  </a:lnTo>
                  <a:lnTo>
                    <a:pt x="874" y="44048"/>
                  </a:lnTo>
                  <a:lnTo>
                    <a:pt x="853" y="43665"/>
                  </a:lnTo>
                  <a:lnTo>
                    <a:pt x="831" y="43047"/>
                  </a:lnTo>
                  <a:lnTo>
                    <a:pt x="725" y="43175"/>
                  </a:lnTo>
                  <a:lnTo>
                    <a:pt x="618" y="42089"/>
                  </a:lnTo>
                  <a:lnTo>
                    <a:pt x="554" y="41003"/>
                  </a:lnTo>
                  <a:lnTo>
                    <a:pt x="512" y="39918"/>
                  </a:lnTo>
                  <a:lnTo>
                    <a:pt x="491" y="38832"/>
                  </a:lnTo>
                  <a:lnTo>
                    <a:pt x="512" y="37512"/>
                  </a:lnTo>
                  <a:lnTo>
                    <a:pt x="576" y="36192"/>
                  </a:lnTo>
                  <a:lnTo>
                    <a:pt x="682" y="34872"/>
                  </a:lnTo>
                  <a:lnTo>
                    <a:pt x="831" y="33531"/>
                  </a:lnTo>
                  <a:lnTo>
                    <a:pt x="1023" y="32296"/>
                  </a:lnTo>
                  <a:lnTo>
                    <a:pt x="1236" y="31061"/>
                  </a:lnTo>
                  <a:lnTo>
                    <a:pt x="1491" y="29848"/>
                  </a:lnTo>
                  <a:lnTo>
                    <a:pt x="1789" y="28656"/>
                  </a:lnTo>
                  <a:lnTo>
                    <a:pt x="2151" y="27400"/>
                  </a:lnTo>
                  <a:lnTo>
                    <a:pt x="2556" y="26144"/>
                  </a:lnTo>
                  <a:lnTo>
                    <a:pt x="3024" y="24887"/>
                  </a:lnTo>
                  <a:lnTo>
                    <a:pt x="3514" y="23631"/>
                  </a:lnTo>
                  <a:lnTo>
                    <a:pt x="3535" y="23589"/>
                  </a:lnTo>
                  <a:lnTo>
                    <a:pt x="4046" y="22460"/>
                  </a:lnTo>
                  <a:lnTo>
                    <a:pt x="4599" y="21311"/>
                  </a:lnTo>
                  <a:lnTo>
                    <a:pt x="5153" y="20246"/>
                  </a:lnTo>
                  <a:lnTo>
                    <a:pt x="5792" y="19097"/>
                  </a:lnTo>
                  <a:lnTo>
                    <a:pt x="6813" y="17458"/>
                  </a:lnTo>
                  <a:lnTo>
                    <a:pt x="7069" y="17053"/>
                  </a:lnTo>
                  <a:lnTo>
                    <a:pt x="7537" y="16393"/>
                  </a:lnTo>
                  <a:lnTo>
                    <a:pt x="8006" y="15754"/>
                  </a:lnTo>
                  <a:lnTo>
                    <a:pt x="8517" y="15052"/>
                  </a:lnTo>
                  <a:lnTo>
                    <a:pt x="9283" y="14094"/>
                  </a:lnTo>
                  <a:lnTo>
                    <a:pt x="10049" y="13200"/>
                  </a:lnTo>
                  <a:lnTo>
                    <a:pt x="10731" y="12455"/>
                  </a:lnTo>
                  <a:lnTo>
                    <a:pt x="11476" y="11688"/>
                  </a:lnTo>
                  <a:lnTo>
                    <a:pt x="11604" y="11560"/>
                  </a:lnTo>
                  <a:lnTo>
                    <a:pt x="12476" y="10709"/>
                  </a:lnTo>
                  <a:lnTo>
                    <a:pt x="13371" y="9921"/>
                  </a:lnTo>
                  <a:lnTo>
                    <a:pt x="13498" y="9793"/>
                  </a:lnTo>
                  <a:lnTo>
                    <a:pt x="14563" y="8921"/>
                  </a:lnTo>
                  <a:lnTo>
                    <a:pt x="14648" y="8857"/>
                  </a:lnTo>
                  <a:lnTo>
                    <a:pt x="14925" y="8622"/>
                  </a:lnTo>
                  <a:lnTo>
                    <a:pt x="15159" y="8410"/>
                  </a:lnTo>
                  <a:lnTo>
                    <a:pt x="16159" y="7686"/>
                  </a:lnTo>
                  <a:lnTo>
                    <a:pt x="17181" y="6983"/>
                  </a:lnTo>
                  <a:lnTo>
                    <a:pt x="18203" y="6302"/>
                  </a:lnTo>
                  <a:lnTo>
                    <a:pt x="19246" y="5663"/>
                  </a:lnTo>
                  <a:lnTo>
                    <a:pt x="20290" y="5088"/>
                  </a:lnTo>
                  <a:lnTo>
                    <a:pt x="21375" y="4514"/>
                  </a:lnTo>
                  <a:lnTo>
                    <a:pt x="22504" y="3981"/>
                  </a:lnTo>
                  <a:lnTo>
                    <a:pt x="23675" y="3449"/>
                  </a:lnTo>
                  <a:lnTo>
                    <a:pt x="24803" y="3002"/>
                  </a:lnTo>
                  <a:lnTo>
                    <a:pt x="25974" y="2576"/>
                  </a:lnTo>
                  <a:lnTo>
                    <a:pt x="27166" y="2193"/>
                  </a:lnTo>
                  <a:lnTo>
                    <a:pt x="28379" y="1831"/>
                  </a:lnTo>
                  <a:lnTo>
                    <a:pt x="29572" y="1533"/>
                  </a:lnTo>
                  <a:lnTo>
                    <a:pt x="30806" y="1256"/>
                  </a:lnTo>
                  <a:lnTo>
                    <a:pt x="32063" y="1022"/>
                  </a:lnTo>
                  <a:lnTo>
                    <a:pt x="33319" y="831"/>
                  </a:lnTo>
                  <a:lnTo>
                    <a:pt x="34596" y="682"/>
                  </a:lnTo>
                  <a:lnTo>
                    <a:pt x="35895" y="575"/>
                  </a:lnTo>
                  <a:lnTo>
                    <a:pt x="37236" y="511"/>
                  </a:lnTo>
                  <a:lnTo>
                    <a:pt x="38598" y="490"/>
                  </a:lnTo>
                  <a:close/>
                  <a:moveTo>
                    <a:pt x="38598" y="0"/>
                  </a:moveTo>
                  <a:lnTo>
                    <a:pt x="37215" y="22"/>
                  </a:lnTo>
                  <a:lnTo>
                    <a:pt x="35873" y="85"/>
                  </a:lnTo>
                  <a:lnTo>
                    <a:pt x="34553" y="192"/>
                  </a:lnTo>
                  <a:lnTo>
                    <a:pt x="33255" y="341"/>
                  </a:lnTo>
                  <a:lnTo>
                    <a:pt x="31977" y="533"/>
                  </a:lnTo>
                  <a:lnTo>
                    <a:pt x="30700" y="788"/>
                  </a:lnTo>
                  <a:lnTo>
                    <a:pt x="29465" y="1044"/>
                  </a:lnTo>
                  <a:lnTo>
                    <a:pt x="28252" y="1363"/>
                  </a:lnTo>
                  <a:lnTo>
                    <a:pt x="27017" y="1725"/>
                  </a:lnTo>
                  <a:lnTo>
                    <a:pt x="25803" y="2129"/>
                  </a:lnTo>
                  <a:lnTo>
                    <a:pt x="24633" y="2555"/>
                  </a:lnTo>
                  <a:lnTo>
                    <a:pt x="23483" y="3023"/>
                  </a:lnTo>
                  <a:lnTo>
                    <a:pt x="22312" y="3534"/>
                  </a:lnTo>
                  <a:lnTo>
                    <a:pt x="21162" y="4088"/>
                  </a:lnTo>
                  <a:lnTo>
                    <a:pt x="20055" y="4663"/>
                  </a:lnTo>
                  <a:lnTo>
                    <a:pt x="19012" y="5259"/>
                  </a:lnTo>
                  <a:lnTo>
                    <a:pt x="17948" y="5897"/>
                  </a:lnTo>
                  <a:lnTo>
                    <a:pt x="16905" y="6579"/>
                  </a:lnTo>
                  <a:lnTo>
                    <a:pt x="15883" y="7281"/>
                  </a:lnTo>
                  <a:lnTo>
                    <a:pt x="14861" y="8048"/>
                  </a:lnTo>
                  <a:lnTo>
                    <a:pt x="14605" y="8261"/>
                  </a:lnTo>
                  <a:lnTo>
                    <a:pt x="14329" y="8495"/>
                  </a:lnTo>
                  <a:lnTo>
                    <a:pt x="14265" y="8537"/>
                  </a:lnTo>
                  <a:lnTo>
                    <a:pt x="13179" y="9431"/>
                  </a:lnTo>
                  <a:lnTo>
                    <a:pt x="13051" y="9538"/>
                  </a:lnTo>
                  <a:lnTo>
                    <a:pt x="12157" y="10368"/>
                  </a:lnTo>
                  <a:lnTo>
                    <a:pt x="11263" y="11220"/>
                  </a:lnTo>
                  <a:lnTo>
                    <a:pt x="11135" y="11348"/>
                  </a:lnTo>
                  <a:lnTo>
                    <a:pt x="10390" y="12135"/>
                  </a:lnTo>
                  <a:lnTo>
                    <a:pt x="9688" y="12880"/>
                  </a:lnTo>
                  <a:lnTo>
                    <a:pt x="8921" y="13796"/>
                  </a:lnTo>
                  <a:lnTo>
                    <a:pt x="8133" y="14775"/>
                  </a:lnTo>
                  <a:lnTo>
                    <a:pt x="7622" y="15456"/>
                  </a:lnTo>
                  <a:lnTo>
                    <a:pt x="7410" y="15733"/>
                  </a:lnTo>
                  <a:lnTo>
                    <a:pt x="7367" y="15818"/>
                  </a:lnTo>
                  <a:lnTo>
                    <a:pt x="7133" y="16116"/>
                  </a:lnTo>
                  <a:lnTo>
                    <a:pt x="6664" y="16798"/>
                  </a:lnTo>
                  <a:lnTo>
                    <a:pt x="6409" y="17181"/>
                  </a:lnTo>
                  <a:lnTo>
                    <a:pt x="5387" y="18841"/>
                  </a:lnTo>
                  <a:lnTo>
                    <a:pt x="4727" y="20012"/>
                  </a:lnTo>
                  <a:lnTo>
                    <a:pt x="4152" y="21098"/>
                  </a:lnTo>
                  <a:lnTo>
                    <a:pt x="3599" y="22248"/>
                  </a:lnTo>
                  <a:lnTo>
                    <a:pt x="3109" y="23397"/>
                  </a:lnTo>
                  <a:lnTo>
                    <a:pt x="3088" y="23440"/>
                  </a:lnTo>
                  <a:lnTo>
                    <a:pt x="2577" y="24717"/>
                  </a:lnTo>
                  <a:lnTo>
                    <a:pt x="2109" y="25995"/>
                  </a:lnTo>
                  <a:lnTo>
                    <a:pt x="1704" y="27251"/>
                  </a:lnTo>
                  <a:lnTo>
                    <a:pt x="1321" y="28528"/>
                  </a:lnTo>
                  <a:lnTo>
                    <a:pt x="1023" y="29741"/>
                  </a:lnTo>
                  <a:lnTo>
                    <a:pt x="767" y="30955"/>
                  </a:lnTo>
                  <a:lnTo>
                    <a:pt x="533" y="32211"/>
                  </a:lnTo>
                  <a:lnTo>
                    <a:pt x="342" y="33467"/>
                  </a:lnTo>
                  <a:lnTo>
                    <a:pt x="193" y="34830"/>
                  </a:lnTo>
                  <a:lnTo>
                    <a:pt x="86" y="36171"/>
                  </a:lnTo>
                  <a:lnTo>
                    <a:pt x="22" y="37512"/>
                  </a:lnTo>
                  <a:lnTo>
                    <a:pt x="1" y="38832"/>
                  </a:lnTo>
                  <a:lnTo>
                    <a:pt x="22" y="40067"/>
                  </a:lnTo>
                  <a:lnTo>
                    <a:pt x="86" y="41301"/>
                  </a:lnTo>
                  <a:lnTo>
                    <a:pt x="171" y="42536"/>
                  </a:lnTo>
                  <a:lnTo>
                    <a:pt x="320" y="43771"/>
                  </a:lnTo>
                  <a:lnTo>
                    <a:pt x="384" y="44282"/>
                  </a:lnTo>
                  <a:lnTo>
                    <a:pt x="405" y="44239"/>
                  </a:lnTo>
                  <a:lnTo>
                    <a:pt x="448" y="44474"/>
                  </a:lnTo>
                  <a:lnTo>
                    <a:pt x="640" y="45581"/>
                  </a:lnTo>
                  <a:lnTo>
                    <a:pt x="853" y="46688"/>
                  </a:lnTo>
                  <a:lnTo>
                    <a:pt x="1087" y="47752"/>
                  </a:lnTo>
                  <a:lnTo>
                    <a:pt x="1363" y="48795"/>
                  </a:lnTo>
                  <a:lnTo>
                    <a:pt x="1704" y="50009"/>
                  </a:lnTo>
                  <a:lnTo>
                    <a:pt x="2109" y="51222"/>
                  </a:lnTo>
                  <a:lnTo>
                    <a:pt x="2556" y="52436"/>
                  </a:lnTo>
                  <a:lnTo>
                    <a:pt x="3024" y="53649"/>
                  </a:lnTo>
                  <a:lnTo>
                    <a:pt x="3535" y="54799"/>
                  </a:lnTo>
                  <a:lnTo>
                    <a:pt x="4088" y="55927"/>
                  </a:lnTo>
                  <a:lnTo>
                    <a:pt x="4685" y="57056"/>
                  </a:lnTo>
                  <a:lnTo>
                    <a:pt x="5302" y="58163"/>
                  </a:lnTo>
                  <a:lnTo>
                    <a:pt x="5962" y="59248"/>
                  </a:lnTo>
                  <a:lnTo>
                    <a:pt x="6664" y="60313"/>
                  </a:lnTo>
                  <a:lnTo>
                    <a:pt x="7388" y="61356"/>
                  </a:lnTo>
                  <a:lnTo>
                    <a:pt x="8133" y="62378"/>
                  </a:lnTo>
                  <a:lnTo>
                    <a:pt x="8921" y="63357"/>
                  </a:lnTo>
                  <a:lnTo>
                    <a:pt x="9730" y="64294"/>
                  </a:lnTo>
                  <a:lnTo>
                    <a:pt x="10539" y="65188"/>
                  </a:lnTo>
                  <a:lnTo>
                    <a:pt x="11369" y="66040"/>
                  </a:lnTo>
                  <a:lnTo>
                    <a:pt x="12285" y="66934"/>
                  </a:lnTo>
                  <a:lnTo>
                    <a:pt x="13200" y="67764"/>
                  </a:lnTo>
                  <a:lnTo>
                    <a:pt x="14094" y="68509"/>
                  </a:lnTo>
                  <a:lnTo>
                    <a:pt x="15074" y="69297"/>
                  </a:lnTo>
                  <a:lnTo>
                    <a:pt x="16096" y="70042"/>
                  </a:lnTo>
                  <a:lnTo>
                    <a:pt x="17096" y="70744"/>
                  </a:lnTo>
                  <a:lnTo>
                    <a:pt x="18118" y="71404"/>
                  </a:lnTo>
                  <a:lnTo>
                    <a:pt x="19119" y="72022"/>
                  </a:lnTo>
                  <a:lnTo>
                    <a:pt x="20247" y="72639"/>
                  </a:lnTo>
                  <a:lnTo>
                    <a:pt x="21375" y="73235"/>
                  </a:lnTo>
                  <a:lnTo>
                    <a:pt x="22504" y="73768"/>
                  </a:lnTo>
                  <a:lnTo>
                    <a:pt x="23632" y="74257"/>
                  </a:lnTo>
                  <a:lnTo>
                    <a:pt x="24271" y="74534"/>
                  </a:lnTo>
                  <a:lnTo>
                    <a:pt x="24973" y="74811"/>
                  </a:lnTo>
                  <a:lnTo>
                    <a:pt x="25803" y="75109"/>
                  </a:lnTo>
                  <a:lnTo>
                    <a:pt x="26676" y="75386"/>
                  </a:lnTo>
                  <a:lnTo>
                    <a:pt x="27528" y="75641"/>
                  </a:lnTo>
                  <a:lnTo>
                    <a:pt x="28401" y="75896"/>
                  </a:lnTo>
                  <a:lnTo>
                    <a:pt x="29572" y="76173"/>
                  </a:lnTo>
                  <a:lnTo>
                    <a:pt x="30785" y="76450"/>
                  </a:lnTo>
                  <a:lnTo>
                    <a:pt x="32020" y="76684"/>
                  </a:lnTo>
                  <a:lnTo>
                    <a:pt x="33297" y="76876"/>
                  </a:lnTo>
                  <a:lnTo>
                    <a:pt x="33340" y="76876"/>
                  </a:lnTo>
                  <a:lnTo>
                    <a:pt x="34575" y="77025"/>
                  </a:lnTo>
                  <a:lnTo>
                    <a:pt x="35831" y="77131"/>
                  </a:lnTo>
                  <a:lnTo>
                    <a:pt x="37087" y="77195"/>
                  </a:lnTo>
                  <a:lnTo>
                    <a:pt x="38364" y="77216"/>
                  </a:lnTo>
                  <a:lnTo>
                    <a:pt x="38513" y="77216"/>
                  </a:lnTo>
                  <a:lnTo>
                    <a:pt x="39791" y="77195"/>
                  </a:lnTo>
                  <a:lnTo>
                    <a:pt x="41068" y="77131"/>
                  </a:lnTo>
                  <a:lnTo>
                    <a:pt x="42345" y="77025"/>
                  </a:lnTo>
                  <a:lnTo>
                    <a:pt x="43601" y="76897"/>
                  </a:lnTo>
                  <a:lnTo>
                    <a:pt x="44836" y="76705"/>
                  </a:lnTo>
                  <a:lnTo>
                    <a:pt x="45986" y="76514"/>
                  </a:lnTo>
                  <a:lnTo>
                    <a:pt x="46050" y="76493"/>
                  </a:lnTo>
                  <a:lnTo>
                    <a:pt x="46113" y="76450"/>
                  </a:lnTo>
                  <a:lnTo>
                    <a:pt x="46177" y="76386"/>
                  </a:lnTo>
                  <a:lnTo>
                    <a:pt x="46241" y="76365"/>
                  </a:lnTo>
                  <a:lnTo>
                    <a:pt x="47859" y="76003"/>
                  </a:lnTo>
                  <a:lnTo>
                    <a:pt x="48881" y="75747"/>
                  </a:lnTo>
                  <a:lnTo>
                    <a:pt x="49924" y="75449"/>
                  </a:lnTo>
                  <a:lnTo>
                    <a:pt x="50925" y="75130"/>
                  </a:lnTo>
                  <a:lnTo>
                    <a:pt x="51883" y="74789"/>
                  </a:lnTo>
                  <a:lnTo>
                    <a:pt x="52841" y="74449"/>
                  </a:lnTo>
                  <a:lnTo>
                    <a:pt x="53756" y="74066"/>
                  </a:lnTo>
                  <a:lnTo>
                    <a:pt x="54948" y="73533"/>
                  </a:lnTo>
                  <a:lnTo>
                    <a:pt x="56119" y="72959"/>
                  </a:lnTo>
                  <a:lnTo>
                    <a:pt x="57226" y="72384"/>
                  </a:lnTo>
                  <a:lnTo>
                    <a:pt x="58291" y="71766"/>
                  </a:lnTo>
                  <a:lnTo>
                    <a:pt x="59440" y="71064"/>
                  </a:lnTo>
                  <a:lnTo>
                    <a:pt x="60441" y="70404"/>
                  </a:lnTo>
                  <a:lnTo>
                    <a:pt x="60611" y="70297"/>
                  </a:lnTo>
                  <a:lnTo>
                    <a:pt x="61378" y="69765"/>
                  </a:lnTo>
                  <a:lnTo>
                    <a:pt x="61889" y="69403"/>
                  </a:lnTo>
                  <a:lnTo>
                    <a:pt x="62400" y="68999"/>
                  </a:lnTo>
                  <a:lnTo>
                    <a:pt x="63422" y="68190"/>
                  </a:lnTo>
                  <a:lnTo>
                    <a:pt x="64380" y="67381"/>
                  </a:lnTo>
                  <a:lnTo>
                    <a:pt x="65274" y="66572"/>
                  </a:lnTo>
                  <a:lnTo>
                    <a:pt x="66125" y="65742"/>
                  </a:lnTo>
                  <a:lnTo>
                    <a:pt x="67062" y="64784"/>
                  </a:lnTo>
                  <a:lnTo>
                    <a:pt x="67807" y="63932"/>
                  </a:lnTo>
                  <a:lnTo>
                    <a:pt x="68574" y="63059"/>
                  </a:lnTo>
                  <a:lnTo>
                    <a:pt x="69383" y="62037"/>
                  </a:lnTo>
                  <a:lnTo>
                    <a:pt x="70106" y="61058"/>
                  </a:lnTo>
                  <a:lnTo>
                    <a:pt x="70809" y="60036"/>
                  </a:lnTo>
                  <a:lnTo>
                    <a:pt x="71490" y="59014"/>
                  </a:lnTo>
                  <a:lnTo>
                    <a:pt x="72129" y="57950"/>
                  </a:lnTo>
                  <a:lnTo>
                    <a:pt x="72746" y="56864"/>
                  </a:lnTo>
                  <a:lnTo>
                    <a:pt x="73321" y="55757"/>
                  </a:lnTo>
                  <a:lnTo>
                    <a:pt x="73853" y="54607"/>
                  </a:lnTo>
                  <a:lnTo>
                    <a:pt x="74364" y="53458"/>
                  </a:lnTo>
                  <a:lnTo>
                    <a:pt x="74535" y="53053"/>
                  </a:lnTo>
                  <a:lnTo>
                    <a:pt x="74875" y="52180"/>
                  </a:lnTo>
                  <a:lnTo>
                    <a:pt x="75152" y="51371"/>
                  </a:lnTo>
                  <a:lnTo>
                    <a:pt x="75599" y="50009"/>
                  </a:lnTo>
                  <a:lnTo>
                    <a:pt x="75918" y="48880"/>
                  </a:lnTo>
                  <a:lnTo>
                    <a:pt x="76238" y="47646"/>
                  </a:lnTo>
                  <a:lnTo>
                    <a:pt x="76514" y="46390"/>
                  </a:lnTo>
                  <a:lnTo>
                    <a:pt x="76749" y="45134"/>
                  </a:lnTo>
                  <a:lnTo>
                    <a:pt x="76940" y="43877"/>
                  </a:lnTo>
                  <a:lnTo>
                    <a:pt x="77089" y="42579"/>
                  </a:lnTo>
                  <a:lnTo>
                    <a:pt x="77196" y="41280"/>
                  </a:lnTo>
                  <a:lnTo>
                    <a:pt x="77260" y="40003"/>
                  </a:lnTo>
                  <a:lnTo>
                    <a:pt x="77281" y="38725"/>
                  </a:lnTo>
                  <a:lnTo>
                    <a:pt x="77281" y="38534"/>
                  </a:lnTo>
                  <a:lnTo>
                    <a:pt x="77281" y="38470"/>
                  </a:lnTo>
                  <a:lnTo>
                    <a:pt x="77281" y="38364"/>
                  </a:lnTo>
                  <a:lnTo>
                    <a:pt x="77281" y="38023"/>
                  </a:lnTo>
                  <a:lnTo>
                    <a:pt x="77260" y="37320"/>
                  </a:lnTo>
                  <a:lnTo>
                    <a:pt x="77238" y="36660"/>
                  </a:lnTo>
                  <a:lnTo>
                    <a:pt x="77196" y="36022"/>
                  </a:lnTo>
                  <a:lnTo>
                    <a:pt x="77111" y="34915"/>
                  </a:lnTo>
                  <a:lnTo>
                    <a:pt x="76962" y="33467"/>
                  </a:lnTo>
                  <a:lnTo>
                    <a:pt x="76898" y="32977"/>
                  </a:lnTo>
                  <a:lnTo>
                    <a:pt x="76834" y="33020"/>
                  </a:lnTo>
                  <a:lnTo>
                    <a:pt x="76749" y="32360"/>
                  </a:lnTo>
                  <a:lnTo>
                    <a:pt x="76621" y="31572"/>
                  </a:lnTo>
                  <a:lnTo>
                    <a:pt x="76472" y="30827"/>
                  </a:lnTo>
                  <a:lnTo>
                    <a:pt x="76323" y="30103"/>
                  </a:lnTo>
                  <a:lnTo>
                    <a:pt x="76153" y="29379"/>
                  </a:lnTo>
                  <a:lnTo>
                    <a:pt x="75961" y="28656"/>
                  </a:lnTo>
                  <a:lnTo>
                    <a:pt x="75769" y="27932"/>
                  </a:lnTo>
                  <a:lnTo>
                    <a:pt x="75556" y="27229"/>
                  </a:lnTo>
                  <a:lnTo>
                    <a:pt x="75322" y="26505"/>
                  </a:lnTo>
                  <a:lnTo>
                    <a:pt x="75088" y="25824"/>
                  </a:lnTo>
                  <a:lnTo>
                    <a:pt x="74428" y="24078"/>
                  </a:lnTo>
                  <a:lnTo>
                    <a:pt x="74258" y="23717"/>
                  </a:lnTo>
                  <a:lnTo>
                    <a:pt x="74130" y="23461"/>
                  </a:lnTo>
                  <a:lnTo>
                    <a:pt x="74130" y="23376"/>
                  </a:lnTo>
                  <a:lnTo>
                    <a:pt x="73726" y="22460"/>
                  </a:lnTo>
                  <a:lnTo>
                    <a:pt x="73364" y="21694"/>
                  </a:lnTo>
                  <a:lnTo>
                    <a:pt x="73257" y="21502"/>
                  </a:lnTo>
                  <a:lnTo>
                    <a:pt x="72661" y="20353"/>
                  </a:lnTo>
                  <a:lnTo>
                    <a:pt x="72022" y="19246"/>
                  </a:lnTo>
                  <a:lnTo>
                    <a:pt x="71384" y="18181"/>
                  </a:lnTo>
                  <a:lnTo>
                    <a:pt x="70702" y="17138"/>
                  </a:lnTo>
                  <a:lnTo>
                    <a:pt x="70000" y="16138"/>
                  </a:lnTo>
                  <a:lnTo>
                    <a:pt x="69276" y="15137"/>
                  </a:lnTo>
                  <a:lnTo>
                    <a:pt x="68467" y="14158"/>
                  </a:lnTo>
                  <a:lnTo>
                    <a:pt x="67658" y="13200"/>
                  </a:lnTo>
                  <a:lnTo>
                    <a:pt x="66807" y="12284"/>
                  </a:lnTo>
                  <a:lnTo>
                    <a:pt x="65955" y="11390"/>
                  </a:lnTo>
                  <a:lnTo>
                    <a:pt x="65849" y="11284"/>
                  </a:lnTo>
                  <a:lnTo>
                    <a:pt x="64976" y="10453"/>
                  </a:lnTo>
                  <a:lnTo>
                    <a:pt x="64060" y="9644"/>
                  </a:lnTo>
                  <a:lnTo>
                    <a:pt x="63124" y="8857"/>
                  </a:lnTo>
                  <a:lnTo>
                    <a:pt x="62165" y="8090"/>
                  </a:lnTo>
                  <a:lnTo>
                    <a:pt x="61144" y="7324"/>
                  </a:lnTo>
                  <a:lnTo>
                    <a:pt x="60122" y="6600"/>
                  </a:lnTo>
                  <a:lnTo>
                    <a:pt x="59057" y="5919"/>
                  </a:lnTo>
                  <a:lnTo>
                    <a:pt x="57972" y="5259"/>
                  </a:lnTo>
                  <a:lnTo>
                    <a:pt x="56886" y="4663"/>
                  </a:lnTo>
                  <a:lnTo>
                    <a:pt x="55800" y="4067"/>
                  </a:lnTo>
                  <a:lnTo>
                    <a:pt x="54672" y="3534"/>
                  </a:lnTo>
                  <a:lnTo>
                    <a:pt x="53543" y="3023"/>
                  </a:lnTo>
                  <a:lnTo>
                    <a:pt x="53394" y="2960"/>
                  </a:lnTo>
                  <a:lnTo>
                    <a:pt x="52202" y="2491"/>
                  </a:lnTo>
                  <a:lnTo>
                    <a:pt x="50989" y="2065"/>
                  </a:lnTo>
                  <a:lnTo>
                    <a:pt x="49796" y="1682"/>
                  </a:lnTo>
                  <a:lnTo>
                    <a:pt x="48583" y="1342"/>
                  </a:lnTo>
                  <a:lnTo>
                    <a:pt x="47348" y="1044"/>
                  </a:lnTo>
                  <a:lnTo>
                    <a:pt x="46092" y="767"/>
                  </a:lnTo>
                  <a:lnTo>
                    <a:pt x="44836" y="533"/>
                  </a:lnTo>
                  <a:lnTo>
                    <a:pt x="43580" y="341"/>
                  </a:lnTo>
                  <a:lnTo>
                    <a:pt x="42303" y="213"/>
                  </a:lnTo>
                  <a:lnTo>
                    <a:pt x="41004" y="85"/>
                  </a:lnTo>
                  <a:lnTo>
                    <a:pt x="39748" y="22"/>
                  </a:lnTo>
                  <a:lnTo>
                    <a:pt x="39535" y="22"/>
                  </a:lnTo>
                  <a:lnTo>
                    <a:pt x="38598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5"/>
            <p:cNvSpPr/>
            <p:nvPr/>
          </p:nvSpPr>
          <p:spPr>
            <a:xfrm>
              <a:off x="4663321" y="3075720"/>
              <a:ext cx="716974" cy="716381"/>
            </a:xfrm>
            <a:custGeom>
              <a:avLst/>
              <a:gdLst/>
              <a:ahLst/>
              <a:cxnLst/>
              <a:rect l="l" t="t" r="r" b="b"/>
              <a:pathLst>
                <a:path w="77281" h="77217" fill="none" extrusionOk="0">
                  <a:moveTo>
                    <a:pt x="38513" y="77216"/>
                  </a:moveTo>
                  <a:lnTo>
                    <a:pt x="38364" y="77216"/>
                  </a:lnTo>
                  <a:lnTo>
                    <a:pt x="38364" y="77216"/>
                  </a:lnTo>
                  <a:lnTo>
                    <a:pt x="37087" y="77195"/>
                  </a:lnTo>
                  <a:lnTo>
                    <a:pt x="35831" y="77131"/>
                  </a:lnTo>
                  <a:lnTo>
                    <a:pt x="34575" y="77025"/>
                  </a:lnTo>
                  <a:lnTo>
                    <a:pt x="33340" y="76876"/>
                  </a:lnTo>
                  <a:lnTo>
                    <a:pt x="33297" y="76876"/>
                  </a:lnTo>
                  <a:lnTo>
                    <a:pt x="33297" y="76876"/>
                  </a:lnTo>
                  <a:lnTo>
                    <a:pt x="32020" y="76684"/>
                  </a:lnTo>
                  <a:lnTo>
                    <a:pt x="30785" y="76450"/>
                  </a:lnTo>
                  <a:lnTo>
                    <a:pt x="29572" y="76173"/>
                  </a:lnTo>
                  <a:lnTo>
                    <a:pt x="28401" y="75896"/>
                  </a:lnTo>
                  <a:lnTo>
                    <a:pt x="28401" y="75896"/>
                  </a:lnTo>
                  <a:lnTo>
                    <a:pt x="27528" y="75641"/>
                  </a:lnTo>
                  <a:lnTo>
                    <a:pt x="26676" y="75386"/>
                  </a:lnTo>
                  <a:lnTo>
                    <a:pt x="25803" y="75109"/>
                  </a:lnTo>
                  <a:lnTo>
                    <a:pt x="24973" y="74811"/>
                  </a:lnTo>
                  <a:lnTo>
                    <a:pt x="24973" y="74811"/>
                  </a:lnTo>
                  <a:lnTo>
                    <a:pt x="24271" y="74534"/>
                  </a:lnTo>
                  <a:lnTo>
                    <a:pt x="23632" y="74257"/>
                  </a:lnTo>
                  <a:lnTo>
                    <a:pt x="23632" y="74257"/>
                  </a:lnTo>
                  <a:lnTo>
                    <a:pt x="22504" y="73768"/>
                  </a:lnTo>
                  <a:lnTo>
                    <a:pt x="21375" y="73235"/>
                  </a:lnTo>
                  <a:lnTo>
                    <a:pt x="20247" y="72639"/>
                  </a:lnTo>
                  <a:lnTo>
                    <a:pt x="19119" y="72022"/>
                  </a:lnTo>
                  <a:lnTo>
                    <a:pt x="19119" y="72022"/>
                  </a:lnTo>
                  <a:lnTo>
                    <a:pt x="18118" y="71404"/>
                  </a:lnTo>
                  <a:lnTo>
                    <a:pt x="17096" y="70744"/>
                  </a:lnTo>
                  <a:lnTo>
                    <a:pt x="16096" y="70042"/>
                  </a:lnTo>
                  <a:lnTo>
                    <a:pt x="15074" y="69297"/>
                  </a:lnTo>
                  <a:lnTo>
                    <a:pt x="15074" y="69297"/>
                  </a:lnTo>
                  <a:lnTo>
                    <a:pt x="14094" y="68509"/>
                  </a:lnTo>
                  <a:lnTo>
                    <a:pt x="13200" y="67764"/>
                  </a:lnTo>
                  <a:lnTo>
                    <a:pt x="13200" y="67764"/>
                  </a:lnTo>
                  <a:lnTo>
                    <a:pt x="12285" y="66934"/>
                  </a:lnTo>
                  <a:lnTo>
                    <a:pt x="11369" y="66040"/>
                  </a:lnTo>
                  <a:lnTo>
                    <a:pt x="11369" y="66040"/>
                  </a:lnTo>
                  <a:lnTo>
                    <a:pt x="10539" y="65188"/>
                  </a:lnTo>
                  <a:lnTo>
                    <a:pt x="9730" y="64294"/>
                  </a:lnTo>
                  <a:lnTo>
                    <a:pt x="8921" y="63357"/>
                  </a:lnTo>
                  <a:lnTo>
                    <a:pt x="8133" y="62378"/>
                  </a:lnTo>
                  <a:lnTo>
                    <a:pt x="8133" y="62378"/>
                  </a:lnTo>
                  <a:lnTo>
                    <a:pt x="7388" y="61356"/>
                  </a:lnTo>
                  <a:lnTo>
                    <a:pt x="6664" y="60313"/>
                  </a:lnTo>
                  <a:lnTo>
                    <a:pt x="5962" y="59248"/>
                  </a:lnTo>
                  <a:lnTo>
                    <a:pt x="5302" y="58163"/>
                  </a:lnTo>
                  <a:lnTo>
                    <a:pt x="4685" y="57056"/>
                  </a:lnTo>
                  <a:lnTo>
                    <a:pt x="4088" y="55927"/>
                  </a:lnTo>
                  <a:lnTo>
                    <a:pt x="3535" y="54799"/>
                  </a:lnTo>
                  <a:lnTo>
                    <a:pt x="3024" y="53649"/>
                  </a:lnTo>
                  <a:lnTo>
                    <a:pt x="3024" y="53649"/>
                  </a:lnTo>
                  <a:lnTo>
                    <a:pt x="2556" y="52436"/>
                  </a:lnTo>
                  <a:lnTo>
                    <a:pt x="2109" y="51222"/>
                  </a:lnTo>
                  <a:lnTo>
                    <a:pt x="1704" y="50009"/>
                  </a:lnTo>
                  <a:lnTo>
                    <a:pt x="1363" y="48795"/>
                  </a:lnTo>
                  <a:lnTo>
                    <a:pt x="1363" y="48795"/>
                  </a:lnTo>
                  <a:lnTo>
                    <a:pt x="1087" y="47752"/>
                  </a:lnTo>
                  <a:lnTo>
                    <a:pt x="853" y="46688"/>
                  </a:lnTo>
                  <a:lnTo>
                    <a:pt x="640" y="45581"/>
                  </a:lnTo>
                  <a:lnTo>
                    <a:pt x="448" y="44474"/>
                  </a:lnTo>
                  <a:lnTo>
                    <a:pt x="448" y="44474"/>
                  </a:lnTo>
                  <a:lnTo>
                    <a:pt x="405" y="44239"/>
                  </a:lnTo>
                  <a:lnTo>
                    <a:pt x="384" y="44282"/>
                  </a:lnTo>
                  <a:lnTo>
                    <a:pt x="320" y="43771"/>
                  </a:lnTo>
                  <a:lnTo>
                    <a:pt x="320" y="43771"/>
                  </a:lnTo>
                  <a:lnTo>
                    <a:pt x="171" y="42536"/>
                  </a:lnTo>
                  <a:lnTo>
                    <a:pt x="86" y="41301"/>
                  </a:lnTo>
                  <a:lnTo>
                    <a:pt x="22" y="40067"/>
                  </a:lnTo>
                  <a:lnTo>
                    <a:pt x="1" y="38832"/>
                  </a:lnTo>
                  <a:lnTo>
                    <a:pt x="1" y="38832"/>
                  </a:lnTo>
                  <a:lnTo>
                    <a:pt x="22" y="37512"/>
                  </a:lnTo>
                  <a:lnTo>
                    <a:pt x="86" y="36171"/>
                  </a:lnTo>
                  <a:lnTo>
                    <a:pt x="193" y="34830"/>
                  </a:lnTo>
                  <a:lnTo>
                    <a:pt x="342" y="33467"/>
                  </a:lnTo>
                  <a:lnTo>
                    <a:pt x="342" y="33467"/>
                  </a:lnTo>
                  <a:lnTo>
                    <a:pt x="533" y="32211"/>
                  </a:lnTo>
                  <a:lnTo>
                    <a:pt x="767" y="30955"/>
                  </a:lnTo>
                  <a:lnTo>
                    <a:pt x="1023" y="29741"/>
                  </a:lnTo>
                  <a:lnTo>
                    <a:pt x="1321" y="28528"/>
                  </a:lnTo>
                  <a:lnTo>
                    <a:pt x="1321" y="28528"/>
                  </a:lnTo>
                  <a:lnTo>
                    <a:pt x="1704" y="27251"/>
                  </a:lnTo>
                  <a:lnTo>
                    <a:pt x="2109" y="25995"/>
                  </a:lnTo>
                  <a:lnTo>
                    <a:pt x="2577" y="24717"/>
                  </a:lnTo>
                  <a:lnTo>
                    <a:pt x="3088" y="23440"/>
                  </a:lnTo>
                  <a:lnTo>
                    <a:pt x="3109" y="23397"/>
                  </a:lnTo>
                  <a:lnTo>
                    <a:pt x="3109" y="23397"/>
                  </a:lnTo>
                  <a:lnTo>
                    <a:pt x="3599" y="22248"/>
                  </a:lnTo>
                  <a:lnTo>
                    <a:pt x="4152" y="21098"/>
                  </a:lnTo>
                  <a:lnTo>
                    <a:pt x="4152" y="21098"/>
                  </a:lnTo>
                  <a:lnTo>
                    <a:pt x="4727" y="20012"/>
                  </a:lnTo>
                  <a:lnTo>
                    <a:pt x="5387" y="18841"/>
                  </a:lnTo>
                  <a:lnTo>
                    <a:pt x="6409" y="17181"/>
                  </a:lnTo>
                  <a:lnTo>
                    <a:pt x="6409" y="17181"/>
                  </a:lnTo>
                  <a:lnTo>
                    <a:pt x="6664" y="16798"/>
                  </a:lnTo>
                  <a:lnTo>
                    <a:pt x="6664" y="16798"/>
                  </a:lnTo>
                  <a:lnTo>
                    <a:pt x="7133" y="16116"/>
                  </a:lnTo>
                  <a:lnTo>
                    <a:pt x="7367" y="15818"/>
                  </a:lnTo>
                  <a:lnTo>
                    <a:pt x="7367" y="15818"/>
                  </a:lnTo>
                  <a:lnTo>
                    <a:pt x="7410" y="15733"/>
                  </a:lnTo>
                  <a:lnTo>
                    <a:pt x="7622" y="15456"/>
                  </a:lnTo>
                  <a:lnTo>
                    <a:pt x="7622" y="15456"/>
                  </a:lnTo>
                  <a:lnTo>
                    <a:pt x="8133" y="14775"/>
                  </a:lnTo>
                  <a:lnTo>
                    <a:pt x="8133" y="14775"/>
                  </a:lnTo>
                  <a:lnTo>
                    <a:pt x="8921" y="13796"/>
                  </a:lnTo>
                  <a:lnTo>
                    <a:pt x="9688" y="12880"/>
                  </a:lnTo>
                  <a:lnTo>
                    <a:pt x="9688" y="12880"/>
                  </a:lnTo>
                  <a:lnTo>
                    <a:pt x="10390" y="12135"/>
                  </a:lnTo>
                  <a:lnTo>
                    <a:pt x="11135" y="11348"/>
                  </a:lnTo>
                  <a:lnTo>
                    <a:pt x="11263" y="11220"/>
                  </a:lnTo>
                  <a:lnTo>
                    <a:pt x="11263" y="11220"/>
                  </a:lnTo>
                  <a:lnTo>
                    <a:pt x="12157" y="10368"/>
                  </a:lnTo>
                  <a:lnTo>
                    <a:pt x="13051" y="9538"/>
                  </a:lnTo>
                  <a:lnTo>
                    <a:pt x="13179" y="9431"/>
                  </a:lnTo>
                  <a:lnTo>
                    <a:pt x="13179" y="9431"/>
                  </a:lnTo>
                  <a:lnTo>
                    <a:pt x="14265" y="8537"/>
                  </a:lnTo>
                  <a:lnTo>
                    <a:pt x="14329" y="8495"/>
                  </a:lnTo>
                  <a:lnTo>
                    <a:pt x="14329" y="8495"/>
                  </a:lnTo>
                  <a:lnTo>
                    <a:pt x="14605" y="8261"/>
                  </a:lnTo>
                  <a:lnTo>
                    <a:pt x="14861" y="8048"/>
                  </a:lnTo>
                  <a:lnTo>
                    <a:pt x="14861" y="8048"/>
                  </a:lnTo>
                  <a:lnTo>
                    <a:pt x="15883" y="7281"/>
                  </a:lnTo>
                  <a:lnTo>
                    <a:pt x="16905" y="6579"/>
                  </a:lnTo>
                  <a:lnTo>
                    <a:pt x="17948" y="5897"/>
                  </a:lnTo>
                  <a:lnTo>
                    <a:pt x="19012" y="5259"/>
                  </a:lnTo>
                  <a:lnTo>
                    <a:pt x="19012" y="5259"/>
                  </a:lnTo>
                  <a:lnTo>
                    <a:pt x="20055" y="4663"/>
                  </a:lnTo>
                  <a:lnTo>
                    <a:pt x="21162" y="4088"/>
                  </a:lnTo>
                  <a:lnTo>
                    <a:pt x="22312" y="3534"/>
                  </a:lnTo>
                  <a:lnTo>
                    <a:pt x="23483" y="3023"/>
                  </a:lnTo>
                  <a:lnTo>
                    <a:pt x="23483" y="3023"/>
                  </a:lnTo>
                  <a:lnTo>
                    <a:pt x="24633" y="2555"/>
                  </a:lnTo>
                  <a:lnTo>
                    <a:pt x="25803" y="2129"/>
                  </a:lnTo>
                  <a:lnTo>
                    <a:pt x="27017" y="1725"/>
                  </a:lnTo>
                  <a:lnTo>
                    <a:pt x="28252" y="1363"/>
                  </a:lnTo>
                  <a:lnTo>
                    <a:pt x="28252" y="1363"/>
                  </a:lnTo>
                  <a:lnTo>
                    <a:pt x="29465" y="1044"/>
                  </a:lnTo>
                  <a:lnTo>
                    <a:pt x="30700" y="788"/>
                  </a:lnTo>
                  <a:lnTo>
                    <a:pt x="31977" y="533"/>
                  </a:lnTo>
                  <a:lnTo>
                    <a:pt x="33255" y="341"/>
                  </a:lnTo>
                  <a:lnTo>
                    <a:pt x="33255" y="341"/>
                  </a:lnTo>
                  <a:lnTo>
                    <a:pt x="34553" y="192"/>
                  </a:lnTo>
                  <a:lnTo>
                    <a:pt x="35873" y="85"/>
                  </a:lnTo>
                  <a:lnTo>
                    <a:pt x="37215" y="22"/>
                  </a:lnTo>
                  <a:lnTo>
                    <a:pt x="38598" y="0"/>
                  </a:lnTo>
                  <a:lnTo>
                    <a:pt x="38598" y="0"/>
                  </a:lnTo>
                  <a:lnTo>
                    <a:pt x="38598" y="0"/>
                  </a:lnTo>
                  <a:lnTo>
                    <a:pt x="39535" y="22"/>
                  </a:lnTo>
                  <a:lnTo>
                    <a:pt x="39748" y="22"/>
                  </a:lnTo>
                  <a:lnTo>
                    <a:pt x="39748" y="22"/>
                  </a:lnTo>
                  <a:lnTo>
                    <a:pt x="41004" y="85"/>
                  </a:lnTo>
                  <a:lnTo>
                    <a:pt x="41004" y="85"/>
                  </a:lnTo>
                  <a:lnTo>
                    <a:pt x="42303" y="213"/>
                  </a:lnTo>
                  <a:lnTo>
                    <a:pt x="43580" y="341"/>
                  </a:lnTo>
                  <a:lnTo>
                    <a:pt x="43580" y="341"/>
                  </a:lnTo>
                  <a:lnTo>
                    <a:pt x="44836" y="533"/>
                  </a:lnTo>
                  <a:lnTo>
                    <a:pt x="46092" y="767"/>
                  </a:lnTo>
                  <a:lnTo>
                    <a:pt x="47348" y="1044"/>
                  </a:lnTo>
                  <a:lnTo>
                    <a:pt x="48583" y="1342"/>
                  </a:lnTo>
                  <a:lnTo>
                    <a:pt x="48583" y="1342"/>
                  </a:lnTo>
                  <a:lnTo>
                    <a:pt x="49796" y="1682"/>
                  </a:lnTo>
                  <a:lnTo>
                    <a:pt x="50989" y="2065"/>
                  </a:lnTo>
                  <a:lnTo>
                    <a:pt x="52202" y="2491"/>
                  </a:lnTo>
                  <a:lnTo>
                    <a:pt x="53394" y="2960"/>
                  </a:lnTo>
                  <a:lnTo>
                    <a:pt x="53543" y="3023"/>
                  </a:lnTo>
                  <a:lnTo>
                    <a:pt x="53543" y="3023"/>
                  </a:lnTo>
                  <a:lnTo>
                    <a:pt x="54672" y="3534"/>
                  </a:lnTo>
                  <a:lnTo>
                    <a:pt x="55800" y="4067"/>
                  </a:lnTo>
                  <a:lnTo>
                    <a:pt x="56886" y="4663"/>
                  </a:lnTo>
                  <a:lnTo>
                    <a:pt x="57972" y="5259"/>
                  </a:lnTo>
                  <a:lnTo>
                    <a:pt x="59057" y="5919"/>
                  </a:lnTo>
                  <a:lnTo>
                    <a:pt x="60122" y="6600"/>
                  </a:lnTo>
                  <a:lnTo>
                    <a:pt x="61144" y="7324"/>
                  </a:lnTo>
                  <a:lnTo>
                    <a:pt x="62165" y="8090"/>
                  </a:lnTo>
                  <a:lnTo>
                    <a:pt x="62165" y="8090"/>
                  </a:lnTo>
                  <a:lnTo>
                    <a:pt x="63124" y="8857"/>
                  </a:lnTo>
                  <a:lnTo>
                    <a:pt x="64060" y="9644"/>
                  </a:lnTo>
                  <a:lnTo>
                    <a:pt x="64976" y="10453"/>
                  </a:lnTo>
                  <a:lnTo>
                    <a:pt x="65849" y="11284"/>
                  </a:lnTo>
                  <a:lnTo>
                    <a:pt x="65955" y="11390"/>
                  </a:lnTo>
                  <a:lnTo>
                    <a:pt x="65955" y="11390"/>
                  </a:lnTo>
                  <a:lnTo>
                    <a:pt x="66807" y="12284"/>
                  </a:lnTo>
                  <a:lnTo>
                    <a:pt x="67658" y="13200"/>
                  </a:lnTo>
                  <a:lnTo>
                    <a:pt x="68467" y="14158"/>
                  </a:lnTo>
                  <a:lnTo>
                    <a:pt x="69276" y="15137"/>
                  </a:lnTo>
                  <a:lnTo>
                    <a:pt x="69276" y="15137"/>
                  </a:lnTo>
                  <a:lnTo>
                    <a:pt x="70000" y="16138"/>
                  </a:lnTo>
                  <a:lnTo>
                    <a:pt x="70702" y="17138"/>
                  </a:lnTo>
                  <a:lnTo>
                    <a:pt x="71384" y="18181"/>
                  </a:lnTo>
                  <a:lnTo>
                    <a:pt x="72022" y="19246"/>
                  </a:lnTo>
                  <a:lnTo>
                    <a:pt x="72022" y="19246"/>
                  </a:lnTo>
                  <a:lnTo>
                    <a:pt x="72661" y="20353"/>
                  </a:lnTo>
                  <a:lnTo>
                    <a:pt x="73257" y="21502"/>
                  </a:lnTo>
                  <a:lnTo>
                    <a:pt x="73364" y="21694"/>
                  </a:lnTo>
                  <a:lnTo>
                    <a:pt x="73364" y="21694"/>
                  </a:lnTo>
                  <a:lnTo>
                    <a:pt x="73726" y="22460"/>
                  </a:lnTo>
                  <a:lnTo>
                    <a:pt x="74130" y="23376"/>
                  </a:lnTo>
                  <a:lnTo>
                    <a:pt x="74130" y="23461"/>
                  </a:lnTo>
                  <a:lnTo>
                    <a:pt x="74130" y="23461"/>
                  </a:lnTo>
                  <a:lnTo>
                    <a:pt x="74258" y="23717"/>
                  </a:lnTo>
                  <a:lnTo>
                    <a:pt x="74258" y="23717"/>
                  </a:lnTo>
                  <a:lnTo>
                    <a:pt x="74428" y="24078"/>
                  </a:lnTo>
                  <a:lnTo>
                    <a:pt x="75088" y="25824"/>
                  </a:lnTo>
                  <a:lnTo>
                    <a:pt x="75088" y="25824"/>
                  </a:lnTo>
                  <a:lnTo>
                    <a:pt x="75322" y="26505"/>
                  </a:lnTo>
                  <a:lnTo>
                    <a:pt x="75556" y="27229"/>
                  </a:lnTo>
                  <a:lnTo>
                    <a:pt x="75769" y="27932"/>
                  </a:lnTo>
                  <a:lnTo>
                    <a:pt x="75961" y="28656"/>
                  </a:lnTo>
                  <a:lnTo>
                    <a:pt x="76153" y="29379"/>
                  </a:lnTo>
                  <a:lnTo>
                    <a:pt x="76323" y="30103"/>
                  </a:lnTo>
                  <a:lnTo>
                    <a:pt x="76472" y="30827"/>
                  </a:lnTo>
                  <a:lnTo>
                    <a:pt x="76621" y="31572"/>
                  </a:lnTo>
                  <a:lnTo>
                    <a:pt x="76621" y="31572"/>
                  </a:lnTo>
                  <a:lnTo>
                    <a:pt x="76749" y="32360"/>
                  </a:lnTo>
                  <a:lnTo>
                    <a:pt x="76834" y="33020"/>
                  </a:lnTo>
                  <a:lnTo>
                    <a:pt x="76898" y="32977"/>
                  </a:lnTo>
                  <a:lnTo>
                    <a:pt x="76962" y="33467"/>
                  </a:lnTo>
                  <a:lnTo>
                    <a:pt x="76962" y="33467"/>
                  </a:lnTo>
                  <a:lnTo>
                    <a:pt x="77111" y="34915"/>
                  </a:lnTo>
                  <a:lnTo>
                    <a:pt x="77196" y="36022"/>
                  </a:lnTo>
                  <a:lnTo>
                    <a:pt x="77196" y="36022"/>
                  </a:lnTo>
                  <a:lnTo>
                    <a:pt x="77238" y="36660"/>
                  </a:lnTo>
                  <a:lnTo>
                    <a:pt x="77260" y="37320"/>
                  </a:lnTo>
                  <a:lnTo>
                    <a:pt x="77260" y="37320"/>
                  </a:lnTo>
                  <a:lnTo>
                    <a:pt x="77281" y="38023"/>
                  </a:lnTo>
                  <a:lnTo>
                    <a:pt x="77281" y="38364"/>
                  </a:lnTo>
                  <a:lnTo>
                    <a:pt x="77281" y="38470"/>
                  </a:lnTo>
                  <a:lnTo>
                    <a:pt x="77281" y="38470"/>
                  </a:lnTo>
                  <a:lnTo>
                    <a:pt x="77281" y="38534"/>
                  </a:lnTo>
                  <a:lnTo>
                    <a:pt x="77281" y="38725"/>
                  </a:lnTo>
                  <a:lnTo>
                    <a:pt x="77281" y="38725"/>
                  </a:lnTo>
                  <a:lnTo>
                    <a:pt x="77260" y="40003"/>
                  </a:lnTo>
                  <a:lnTo>
                    <a:pt x="77196" y="41280"/>
                  </a:lnTo>
                  <a:lnTo>
                    <a:pt x="77089" y="42579"/>
                  </a:lnTo>
                  <a:lnTo>
                    <a:pt x="76940" y="43877"/>
                  </a:lnTo>
                  <a:lnTo>
                    <a:pt x="76940" y="43877"/>
                  </a:lnTo>
                  <a:lnTo>
                    <a:pt x="76749" y="45134"/>
                  </a:lnTo>
                  <a:lnTo>
                    <a:pt x="76514" y="46390"/>
                  </a:lnTo>
                  <a:lnTo>
                    <a:pt x="76238" y="47646"/>
                  </a:lnTo>
                  <a:lnTo>
                    <a:pt x="75918" y="48880"/>
                  </a:lnTo>
                  <a:lnTo>
                    <a:pt x="75918" y="48880"/>
                  </a:lnTo>
                  <a:lnTo>
                    <a:pt x="75599" y="50009"/>
                  </a:lnTo>
                  <a:lnTo>
                    <a:pt x="75152" y="51371"/>
                  </a:lnTo>
                  <a:lnTo>
                    <a:pt x="75152" y="51371"/>
                  </a:lnTo>
                  <a:lnTo>
                    <a:pt x="74875" y="52180"/>
                  </a:lnTo>
                  <a:lnTo>
                    <a:pt x="74535" y="53053"/>
                  </a:lnTo>
                  <a:lnTo>
                    <a:pt x="74535" y="53053"/>
                  </a:lnTo>
                  <a:lnTo>
                    <a:pt x="74364" y="53458"/>
                  </a:lnTo>
                  <a:lnTo>
                    <a:pt x="74364" y="53458"/>
                  </a:lnTo>
                  <a:lnTo>
                    <a:pt x="73853" y="54607"/>
                  </a:lnTo>
                  <a:lnTo>
                    <a:pt x="73321" y="55757"/>
                  </a:lnTo>
                  <a:lnTo>
                    <a:pt x="72746" y="56864"/>
                  </a:lnTo>
                  <a:lnTo>
                    <a:pt x="72129" y="57950"/>
                  </a:lnTo>
                  <a:lnTo>
                    <a:pt x="71490" y="59014"/>
                  </a:lnTo>
                  <a:lnTo>
                    <a:pt x="70809" y="60036"/>
                  </a:lnTo>
                  <a:lnTo>
                    <a:pt x="70106" y="61058"/>
                  </a:lnTo>
                  <a:lnTo>
                    <a:pt x="69383" y="62037"/>
                  </a:lnTo>
                  <a:lnTo>
                    <a:pt x="69383" y="62037"/>
                  </a:lnTo>
                  <a:lnTo>
                    <a:pt x="68574" y="63059"/>
                  </a:lnTo>
                  <a:lnTo>
                    <a:pt x="67807" y="63932"/>
                  </a:lnTo>
                  <a:lnTo>
                    <a:pt x="67807" y="63932"/>
                  </a:lnTo>
                  <a:lnTo>
                    <a:pt x="67062" y="64784"/>
                  </a:lnTo>
                  <a:lnTo>
                    <a:pt x="66125" y="65742"/>
                  </a:lnTo>
                  <a:lnTo>
                    <a:pt x="66125" y="65742"/>
                  </a:lnTo>
                  <a:lnTo>
                    <a:pt x="65274" y="66572"/>
                  </a:lnTo>
                  <a:lnTo>
                    <a:pt x="64380" y="67381"/>
                  </a:lnTo>
                  <a:lnTo>
                    <a:pt x="63422" y="68190"/>
                  </a:lnTo>
                  <a:lnTo>
                    <a:pt x="62400" y="68999"/>
                  </a:lnTo>
                  <a:lnTo>
                    <a:pt x="62400" y="68999"/>
                  </a:lnTo>
                  <a:lnTo>
                    <a:pt x="61889" y="69403"/>
                  </a:lnTo>
                  <a:lnTo>
                    <a:pt x="61378" y="69765"/>
                  </a:lnTo>
                  <a:lnTo>
                    <a:pt x="60611" y="70297"/>
                  </a:lnTo>
                  <a:lnTo>
                    <a:pt x="60441" y="70404"/>
                  </a:lnTo>
                  <a:lnTo>
                    <a:pt x="60441" y="70404"/>
                  </a:lnTo>
                  <a:lnTo>
                    <a:pt x="59440" y="71064"/>
                  </a:lnTo>
                  <a:lnTo>
                    <a:pt x="58291" y="71766"/>
                  </a:lnTo>
                  <a:lnTo>
                    <a:pt x="58291" y="71766"/>
                  </a:lnTo>
                  <a:lnTo>
                    <a:pt x="57226" y="72384"/>
                  </a:lnTo>
                  <a:lnTo>
                    <a:pt x="56119" y="72959"/>
                  </a:lnTo>
                  <a:lnTo>
                    <a:pt x="54948" y="73533"/>
                  </a:lnTo>
                  <a:lnTo>
                    <a:pt x="53756" y="74066"/>
                  </a:lnTo>
                  <a:lnTo>
                    <a:pt x="53756" y="74066"/>
                  </a:lnTo>
                  <a:lnTo>
                    <a:pt x="52841" y="74449"/>
                  </a:lnTo>
                  <a:lnTo>
                    <a:pt x="51883" y="74789"/>
                  </a:lnTo>
                  <a:lnTo>
                    <a:pt x="50925" y="75130"/>
                  </a:lnTo>
                  <a:lnTo>
                    <a:pt x="49924" y="75449"/>
                  </a:lnTo>
                  <a:lnTo>
                    <a:pt x="49924" y="75449"/>
                  </a:lnTo>
                  <a:lnTo>
                    <a:pt x="48881" y="75747"/>
                  </a:lnTo>
                  <a:lnTo>
                    <a:pt x="47859" y="76003"/>
                  </a:lnTo>
                  <a:lnTo>
                    <a:pt x="46241" y="76365"/>
                  </a:lnTo>
                  <a:lnTo>
                    <a:pt x="46241" y="76365"/>
                  </a:lnTo>
                  <a:lnTo>
                    <a:pt x="46177" y="76386"/>
                  </a:lnTo>
                  <a:lnTo>
                    <a:pt x="46113" y="76450"/>
                  </a:lnTo>
                  <a:lnTo>
                    <a:pt x="46050" y="76493"/>
                  </a:lnTo>
                  <a:lnTo>
                    <a:pt x="45986" y="76514"/>
                  </a:lnTo>
                  <a:lnTo>
                    <a:pt x="45986" y="76514"/>
                  </a:lnTo>
                  <a:lnTo>
                    <a:pt x="44836" y="76705"/>
                  </a:lnTo>
                  <a:lnTo>
                    <a:pt x="43601" y="76897"/>
                  </a:lnTo>
                  <a:lnTo>
                    <a:pt x="43601" y="76897"/>
                  </a:lnTo>
                  <a:lnTo>
                    <a:pt x="42345" y="77025"/>
                  </a:lnTo>
                  <a:lnTo>
                    <a:pt x="41068" y="77131"/>
                  </a:lnTo>
                  <a:lnTo>
                    <a:pt x="39791" y="77195"/>
                  </a:lnTo>
                  <a:lnTo>
                    <a:pt x="38513" y="772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5"/>
            <p:cNvSpPr/>
            <p:nvPr/>
          </p:nvSpPr>
          <p:spPr>
            <a:xfrm>
              <a:off x="4667866" y="3080257"/>
              <a:ext cx="707892" cy="707298"/>
            </a:xfrm>
            <a:custGeom>
              <a:avLst/>
              <a:gdLst/>
              <a:ahLst/>
              <a:cxnLst/>
              <a:rect l="l" t="t" r="r" b="b"/>
              <a:pathLst>
                <a:path w="76302" h="76238" fill="none" extrusionOk="0">
                  <a:moveTo>
                    <a:pt x="341" y="42558"/>
                  </a:moveTo>
                  <a:lnTo>
                    <a:pt x="363" y="43176"/>
                  </a:lnTo>
                  <a:lnTo>
                    <a:pt x="363" y="43176"/>
                  </a:lnTo>
                  <a:lnTo>
                    <a:pt x="384" y="43559"/>
                  </a:lnTo>
                  <a:lnTo>
                    <a:pt x="426" y="43921"/>
                  </a:lnTo>
                  <a:lnTo>
                    <a:pt x="426" y="43921"/>
                  </a:lnTo>
                  <a:lnTo>
                    <a:pt x="618" y="45006"/>
                  </a:lnTo>
                  <a:lnTo>
                    <a:pt x="831" y="46092"/>
                  </a:lnTo>
                  <a:lnTo>
                    <a:pt x="1065" y="47157"/>
                  </a:lnTo>
                  <a:lnTo>
                    <a:pt x="1342" y="48179"/>
                  </a:lnTo>
                  <a:lnTo>
                    <a:pt x="1342" y="48179"/>
                  </a:lnTo>
                  <a:lnTo>
                    <a:pt x="1682" y="49371"/>
                  </a:lnTo>
                  <a:lnTo>
                    <a:pt x="2066" y="50563"/>
                  </a:lnTo>
                  <a:lnTo>
                    <a:pt x="2513" y="51776"/>
                  </a:lnTo>
                  <a:lnTo>
                    <a:pt x="2981" y="52969"/>
                  </a:lnTo>
                  <a:lnTo>
                    <a:pt x="2981" y="52969"/>
                  </a:lnTo>
                  <a:lnTo>
                    <a:pt x="3492" y="54097"/>
                  </a:lnTo>
                  <a:lnTo>
                    <a:pt x="4024" y="55225"/>
                  </a:lnTo>
                  <a:lnTo>
                    <a:pt x="4620" y="56332"/>
                  </a:lnTo>
                  <a:lnTo>
                    <a:pt x="5238" y="57439"/>
                  </a:lnTo>
                  <a:lnTo>
                    <a:pt x="5876" y="58504"/>
                  </a:lnTo>
                  <a:lnTo>
                    <a:pt x="6558" y="59547"/>
                  </a:lnTo>
                  <a:lnTo>
                    <a:pt x="7282" y="60590"/>
                  </a:lnTo>
                  <a:lnTo>
                    <a:pt x="8027" y="61591"/>
                  </a:lnTo>
                  <a:lnTo>
                    <a:pt x="8027" y="61591"/>
                  </a:lnTo>
                  <a:lnTo>
                    <a:pt x="8814" y="62570"/>
                  </a:lnTo>
                  <a:lnTo>
                    <a:pt x="9602" y="63486"/>
                  </a:lnTo>
                  <a:lnTo>
                    <a:pt x="10411" y="64380"/>
                  </a:lnTo>
                  <a:lnTo>
                    <a:pt x="11220" y="65210"/>
                  </a:lnTo>
                  <a:lnTo>
                    <a:pt x="11220" y="65210"/>
                  </a:lnTo>
                  <a:lnTo>
                    <a:pt x="12114" y="66083"/>
                  </a:lnTo>
                  <a:lnTo>
                    <a:pt x="13030" y="66913"/>
                  </a:lnTo>
                  <a:lnTo>
                    <a:pt x="13030" y="66913"/>
                  </a:lnTo>
                  <a:lnTo>
                    <a:pt x="13902" y="67658"/>
                  </a:lnTo>
                  <a:lnTo>
                    <a:pt x="14882" y="68425"/>
                  </a:lnTo>
                  <a:lnTo>
                    <a:pt x="14882" y="68425"/>
                  </a:lnTo>
                  <a:lnTo>
                    <a:pt x="15882" y="69170"/>
                  </a:lnTo>
                  <a:lnTo>
                    <a:pt x="16883" y="69872"/>
                  </a:lnTo>
                  <a:lnTo>
                    <a:pt x="17884" y="70511"/>
                  </a:lnTo>
                  <a:lnTo>
                    <a:pt x="18884" y="71107"/>
                  </a:lnTo>
                  <a:lnTo>
                    <a:pt x="18884" y="71107"/>
                  </a:lnTo>
                  <a:lnTo>
                    <a:pt x="19991" y="71724"/>
                  </a:lnTo>
                  <a:lnTo>
                    <a:pt x="21098" y="72299"/>
                  </a:lnTo>
                  <a:lnTo>
                    <a:pt x="22227" y="72831"/>
                  </a:lnTo>
                  <a:lnTo>
                    <a:pt x="23334" y="73342"/>
                  </a:lnTo>
                  <a:lnTo>
                    <a:pt x="23334" y="73342"/>
                  </a:lnTo>
                  <a:lnTo>
                    <a:pt x="23951" y="73598"/>
                  </a:lnTo>
                  <a:lnTo>
                    <a:pt x="24654" y="73853"/>
                  </a:lnTo>
                  <a:lnTo>
                    <a:pt x="24654" y="73853"/>
                  </a:lnTo>
                  <a:lnTo>
                    <a:pt x="25484" y="74151"/>
                  </a:lnTo>
                  <a:lnTo>
                    <a:pt x="26314" y="74428"/>
                  </a:lnTo>
                  <a:lnTo>
                    <a:pt x="27187" y="74684"/>
                  </a:lnTo>
                  <a:lnTo>
                    <a:pt x="28039" y="74939"/>
                  </a:lnTo>
                  <a:lnTo>
                    <a:pt x="28039" y="74939"/>
                  </a:lnTo>
                  <a:lnTo>
                    <a:pt x="29188" y="75216"/>
                  </a:lnTo>
                  <a:lnTo>
                    <a:pt x="30380" y="75493"/>
                  </a:lnTo>
                  <a:lnTo>
                    <a:pt x="31594" y="75706"/>
                  </a:lnTo>
                  <a:lnTo>
                    <a:pt x="32850" y="75918"/>
                  </a:lnTo>
                  <a:lnTo>
                    <a:pt x="32892" y="75918"/>
                  </a:lnTo>
                  <a:lnTo>
                    <a:pt x="32892" y="75918"/>
                  </a:lnTo>
                  <a:lnTo>
                    <a:pt x="34127" y="76046"/>
                  </a:lnTo>
                  <a:lnTo>
                    <a:pt x="35362" y="76153"/>
                  </a:lnTo>
                  <a:lnTo>
                    <a:pt x="36618" y="76216"/>
                  </a:lnTo>
                  <a:lnTo>
                    <a:pt x="37874" y="76238"/>
                  </a:lnTo>
                  <a:lnTo>
                    <a:pt x="38023" y="76238"/>
                  </a:lnTo>
                  <a:lnTo>
                    <a:pt x="38023" y="76238"/>
                  </a:lnTo>
                  <a:lnTo>
                    <a:pt x="39279" y="76216"/>
                  </a:lnTo>
                  <a:lnTo>
                    <a:pt x="40535" y="76174"/>
                  </a:lnTo>
                  <a:lnTo>
                    <a:pt x="41791" y="76067"/>
                  </a:lnTo>
                  <a:lnTo>
                    <a:pt x="43047" y="75918"/>
                  </a:lnTo>
                  <a:lnTo>
                    <a:pt x="43047" y="75918"/>
                  </a:lnTo>
                  <a:lnTo>
                    <a:pt x="44240" y="75748"/>
                  </a:lnTo>
                  <a:lnTo>
                    <a:pt x="45347" y="75557"/>
                  </a:lnTo>
                  <a:lnTo>
                    <a:pt x="45347" y="75557"/>
                  </a:lnTo>
                  <a:lnTo>
                    <a:pt x="45474" y="75471"/>
                  </a:lnTo>
                  <a:lnTo>
                    <a:pt x="45602" y="75407"/>
                  </a:lnTo>
                  <a:lnTo>
                    <a:pt x="45602" y="75407"/>
                  </a:lnTo>
                  <a:lnTo>
                    <a:pt x="45687" y="75386"/>
                  </a:lnTo>
                  <a:lnTo>
                    <a:pt x="45772" y="75386"/>
                  </a:lnTo>
                  <a:lnTo>
                    <a:pt x="47241" y="75046"/>
                  </a:lnTo>
                  <a:lnTo>
                    <a:pt x="47241" y="75046"/>
                  </a:lnTo>
                  <a:lnTo>
                    <a:pt x="48263" y="74790"/>
                  </a:lnTo>
                  <a:lnTo>
                    <a:pt x="49285" y="74492"/>
                  </a:lnTo>
                  <a:lnTo>
                    <a:pt x="49285" y="74492"/>
                  </a:lnTo>
                  <a:lnTo>
                    <a:pt x="50264" y="74194"/>
                  </a:lnTo>
                  <a:lnTo>
                    <a:pt x="51222" y="73853"/>
                  </a:lnTo>
                  <a:lnTo>
                    <a:pt x="52159" y="73491"/>
                  </a:lnTo>
                  <a:lnTo>
                    <a:pt x="53075" y="73130"/>
                  </a:lnTo>
                  <a:lnTo>
                    <a:pt x="53075" y="73130"/>
                  </a:lnTo>
                  <a:lnTo>
                    <a:pt x="54267" y="72597"/>
                  </a:lnTo>
                  <a:lnTo>
                    <a:pt x="55395" y="72044"/>
                  </a:lnTo>
                  <a:lnTo>
                    <a:pt x="56502" y="71469"/>
                  </a:lnTo>
                  <a:lnTo>
                    <a:pt x="57567" y="70873"/>
                  </a:lnTo>
                  <a:lnTo>
                    <a:pt x="57567" y="70873"/>
                  </a:lnTo>
                  <a:lnTo>
                    <a:pt x="58695" y="70170"/>
                  </a:lnTo>
                  <a:lnTo>
                    <a:pt x="59696" y="69510"/>
                  </a:lnTo>
                  <a:lnTo>
                    <a:pt x="59823" y="69425"/>
                  </a:lnTo>
                  <a:lnTo>
                    <a:pt x="59823" y="69425"/>
                  </a:lnTo>
                  <a:lnTo>
                    <a:pt x="60611" y="68872"/>
                  </a:lnTo>
                  <a:lnTo>
                    <a:pt x="61101" y="68531"/>
                  </a:lnTo>
                  <a:lnTo>
                    <a:pt x="61633" y="68127"/>
                  </a:lnTo>
                  <a:lnTo>
                    <a:pt x="61633" y="68127"/>
                  </a:lnTo>
                  <a:lnTo>
                    <a:pt x="62634" y="67339"/>
                  </a:lnTo>
                  <a:lnTo>
                    <a:pt x="63570" y="66530"/>
                  </a:lnTo>
                  <a:lnTo>
                    <a:pt x="64464" y="65721"/>
                  </a:lnTo>
                  <a:lnTo>
                    <a:pt x="65295" y="64912"/>
                  </a:lnTo>
                  <a:lnTo>
                    <a:pt x="65295" y="64912"/>
                  </a:lnTo>
                  <a:lnTo>
                    <a:pt x="66210" y="63975"/>
                  </a:lnTo>
                  <a:lnTo>
                    <a:pt x="66955" y="63124"/>
                  </a:lnTo>
                  <a:lnTo>
                    <a:pt x="66955" y="63124"/>
                  </a:lnTo>
                  <a:lnTo>
                    <a:pt x="67700" y="62251"/>
                  </a:lnTo>
                  <a:lnTo>
                    <a:pt x="68509" y="61250"/>
                  </a:lnTo>
                  <a:lnTo>
                    <a:pt x="68509" y="61250"/>
                  </a:lnTo>
                  <a:lnTo>
                    <a:pt x="69233" y="60292"/>
                  </a:lnTo>
                  <a:lnTo>
                    <a:pt x="69936" y="59292"/>
                  </a:lnTo>
                  <a:lnTo>
                    <a:pt x="70596" y="58270"/>
                  </a:lnTo>
                  <a:lnTo>
                    <a:pt x="71213" y="57205"/>
                  </a:lnTo>
                  <a:lnTo>
                    <a:pt x="71830" y="56141"/>
                  </a:lnTo>
                  <a:lnTo>
                    <a:pt x="72384" y="55034"/>
                  </a:lnTo>
                  <a:lnTo>
                    <a:pt x="72937" y="53927"/>
                  </a:lnTo>
                  <a:lnTo>
                    <a:pt x="73427" y="52777"/>
                  </a:lnTo>
                  <a:lnTo>
                    <a:pt x="73427" y="52777"/>
                  </a:lnTo>
                  <a:lnTo>
                    <a:pt x="73597" y="52394"/>
                  </a:lnTo>
                  <a:lnTo>
                    <a:pt x="73597" y="52394"/>
                  </a:lnTo>
                  <a:lnTo>
                    <a:pt x="73938" y="51521"/>
                  </a:lnTo>
                  <a:lnTo>
                    <a:pt x="74215" y="50733"/>
                  </a:lnTo>
                  <a:lnTo>
                    <a:pt x="74215" y="50733"/>
                  </a:lnTo>
                  <a:lnTo>
                    <a:pt x="74641" y="49392"/>
                  </a:lnTo>
                  <a:lnTo>
                    <a:pt x="74960" y="48264"/>
                  </a:lnTo>
                  <a:lnTo>
                    <a:pt x="74960" y="48264"/>
                  </a:lnTo>
                  <a:lnTo>
                    <a:pt x="75279" y="47029"/>
                  </a:lnTo>
                  <a:lnTo>
                    <a:pt x="75535" y="45794"/>
                  </a:lnTo>
                  <a:lnTo>
                    <a:pt x="75769" y="44559"/>
                  </a:lnTo>
                  <a:lnTo>
                    <a:pt x="75961" y="43325"/>
                  </a:lnTo>
                  <a:lnTo>
                    <a:pt x="75961" y="43325"/>
                  </a:lnTo>
                  <a:lnTo>
                    <a:pt x="76110" y="42047"/>
                  </a:lnTo>
                  <a:lnTo>
                    <a:pt x="76216" y="40770"/>
                  </a:lnTo>
                  <a:lnTo>
                    <a:pt x="76280" y="39493"/>
                  </a:lnTo>
                  <a:lnTo>
                    <a:pt x="76301" y="38236"/>
                  </a:lnTo>
                  <a:lnTo>
                    <a:pt x="76301" y="38066"/>
                  </a:lnTo>
                  <a:lnTo>
                    <a:pt x="76301" y="38066"/>
                  </a:lnTo>
                  <a:lnTo>
                    <a:pt x="76301" y="37981"/>
                  </a:lnTo>
                  <a:lnTo>
                    <a:pt x="76301" y="37811"/>
                  </a:lnTo>
                  <a:lnTo>
                    <a:pt x="76301" y="37555"/>
                  </a:lnTo>
                  <a:lnTo>
                    <a:pt x="76301" y="37555"/>
                  </a:lnTo>
                  <a:lnTo>
                    <a:pt x="76280" y="36853"/>
                  </a:lnTo>
                  <a:lnTo>
                    <a:pt x="76280" y="36853"/>
                  </a:lnTo>
                  <a:lnTo>
                    <a:pt x="76259" y="36193"/>
                  </a:lnTo>
                  <a:lnTo>
                    <a:pt x="76216" y="35554"/>
                  </a:lnTo>
                  <a:lnTo>
                    <a:pt x="76216" y="35554"/>
                  </a:lnTo>
                  <a:lnTo>
                    <a:pt x="76152" y="34660"/>
                  </a:lnTo>
                  <a:lnTo>
                    <a:pt x="76024" y="33510"/>
                  </a:lnTo>
                  <a:lnTo>
                    <a:pt x="75961" y="33595"/>
                  </a:lnTo>
                  <a:lnTo>
                    <a:pt x="75918" y="33084"/>
                  </a:lnTo>
                  <a:lnTo>
                    <a:pt x="75918" y="33084"/>
                  </a:lnTo>
                  <a:lnTo>
                    <a:pt x="75875" y="32680"/>
                  </a:lnTo>
                  <a:lnTo>
                    <a:pt x="75833" y="32233"/>
                  </a:lnTo>
                  <a:lnTo>
                    <a:pt x="75641" y="31168"/>
                  </a:lnTo>
                  <a:lnTo>
                    <a:pt x="75641" y="31168"/>
                  </a:lnTo>
                  <a:lnTo>
                    <a:pt x="75513" y="30445"/>
                  </a:lnTo>
                  <a:lnTo>
                    <a:pt x="75364" y="29721"/>
                  </a:lnTo>
                  <a:lnTo>
                    <a:pt x="75194" y="28997"/>
                  </a:lnTo>
                  <a:lnTo>
                    <a:pt x="75003" y="28294"/>
                  </a:lnTo>
                  <a:lnTo>
                    <a:pt x="74811" y="27571"/>
                  </a:lnTo>
                  <a:lnTo>
                    <a:pt x="74598" y="26868"/>
                  </a:lnTo>
                  <a:lnTo>
                    <a:pt x="74385" y="26187"/>
                  </a:lnTo>
                  <a:lnTo>
                    <a:pt x="74130" y="25484"/>
                  </a:lnTo>
                  <a:lnTo>
                    <a:pt x="73491" y="23781"/>
                  </a:lnTo>
                  <a:lnTo>
                    <a:pt x="73491" y="23781"/>
                  </a:lnTo>
                  <a:lnTo>
                    <a:pt x="73321" y="23419"/>
                  </a:lnTo>
                  <a:lnTo>
                    <a:pt x="73321" y="23419"/>
                  </a:lnTo>
                  <a:lnTo>
                    <a:pt x="73257" y="23270"/>
                  </a:lnTo>
                  <a:lnTo>
                    <a:pt x="73257" y="23270"/>
                  </a:lnTo>
                  <a:lnTo>
                    <a:pt x="73193" y="23164"/>
                  </a:lnTo>
                  <a:lnTo>
                    <a:pt x="73172" y="23036"/>
                  </a:lnTo>
                  <a:lnTo>
                    <a:pt x="73172" y="23036"/>
                  </a:lnTo>
                  <a:lnTo>
                    <a:pt x="72788" y="22163"/>
                  </a:lnTo>
                  <a:lnTo>
                    <a:pt x="72427" y="21418"/>
                  </a:lnTo>
                  <a:lnTo>
                    <a:pt x="72341" y="21226"/>
                  </a:lnTo>
                  <a:lnTo>
                    <a:pt x="72341" y="21226"/>
                  </a:lnTo>
                  <a:lnTo>
                    <a:pt x="71745" y="20098"/>
                  </a:lnTo>
                  <a:lnTo>
                    <a:pt x="71128" y="18991"/>
                  </a:lnTo>
                  <a:lnTo>
                    <a:pt x="71128" y="18991"/>
                  </a:lnTo>
                  <a:lnTo>
                    <a:pt x="70489" y="17948"/>
                  </a:lnTo>
                  <a:lnTo>
                    <a:pt x="69829" y="16926"/>
                  </a:lnTo>
                  <a:lnTo>
                    <a:pt x="69127" y="15925"/>
                  </a:lnTo>
                  <a:lnTo>
                    <a:pt x="68403" y="14946"/>
                  </a:lnTo>
                  <a:lnTo>
                    <a:pt x="68403" y="14946"/>
                  </a:lnTo>
                  <a:lnTo>
                    <a:pt x="67615" y="13988"/>
                  </a:lnTo>
                  <a:lnTo>
                    <a:pt x="66806" y="13030"/>
                  </a:lnTo>
                  <a:lnTo>
                    <a:pt x="65976" y="12136"/>
                  </a:lnTo>
                  <a:lnTo>
                    <a:pt x="65124" y="11242"/>
                  </a:lnTo>
                  <a:lnTo>
                    <a:pt x="65018" y="11135"/>
                  </a:lnTo>
                  <a:lnTo>
                    <a:pt x="65018" y="11135"/>
                  </a:lnTo>
                  <a:lnTo>
                    <a:pt x="64145" y="10326"/>
                  </a:lnTo>
                  <a:lnTo>
                    <a:pt x="63251" y="9517"/>
                  </a:lnTo>
                  <a:lnTo>
                    <a:pt x="62335" y="8751"/>
                  </a:lnTo>
                  <a:lnTo>
                    <a:pt x="61377" y="7984"/>
                  </a:lnTo>
                  <a:lnTo>
                    <a:pt x="61377" y="7984"/>
                  </a:lnTo>
                  <a:lnTo>
                    <a:pt x="60377" y="7239"/>
                  </a:lnTo>
                  <a:lnTo>
                    <a:pt x="59355" y="6516"/>
                  </a:lnTo>
                  <a:lnTo>
                    <a:pt x="58312" y="5834"/>
                  </a:lnTo>
                  <a:lnTo>
                    <a:pt x="57247" y="5196"/>
                  </a:lnTo>
                  <a:lnTo>
                    <a:pt x="56183" y="4578"/>
                  </a:lnTo>
                  <a:lnTo>
                    <a:pt x="55076" y="4025"/>
                  </a:lnTo>
                  <a:lnTo>
                    <a:pt x="53990" y="3492"/>
                  </a:lnTo>
                  <a:lnTo>
                    <a:pt x="52862" y="2981"/>
                  </a:lnTo>
                  <a:lnTo>
                    <a:pt x="52713" y="2918"/>
                  </a:lnTo>
                  <a:lnTo>
                    <a:pt x="52713" y="2918"/>
                  </a:lnTo>
                  <a:lnTo>
                    <a:pt x="51542" y="2449"/>
                  </a:lnTo>
                  <a:lnTo>
                    <a:pt x="50350" y="2023"/>
                  </a:lnTo>
                  <a:lnTo>
                    <a:pt x="49157" y="1640"/>
                  </a:lnTo>
                  <a:lnTo>
                    <a:pt x="47965" y="1321"/>
                  </a:lnTo>
                  <a:lnTo>
                    <a:pt x="47965" y="1321"/>
                  </a:lnTo>
                  <a:lnTo>
                    <a:pt x="46752" y="1023"/>
                  </a:lnTo>
                  <a:lnTo>
                    <a:pt x="45517" y="746"/>
                  </a:lnTo>
                  <a:lnTo>
                    <a:pt x="44282" y="533"/>
                  </a:lnTo>
                  <a:lnTo>
                    <a:pt x="43026" y="342"/>
                  </a:lnTo>
                  <a:lnTo>
                    <a:pt x="43026" y="342"/>
                  </a:lnTo>
                  <a:lnTo>
                    <a:pt x="41770" y="193"/>
                  </a:lnTo>
                  <a:lnTo>
                    <a:pt x="40471" y="86"/>
                  </a:lnTo>
                  <a:lnTo>
                    <a:pt x="40471" y="86"/>
                  </a:lnTo>
                  <a:lnTo>
                    <a:pt x="39237" y="22"/>
                  </a:lnTo>
                  <a:lnTo>
                    <a:pt x="39045" y="22"/>
                  </a:lnTo>
                  <a:lnTo>
                    <a:pt x="39045" y="22"/>
                  </a:lnTo>
                  <a:lnTo>
                    <a:pt x="38108" y="1"/>
                  </a:lnTo>
                  <a:lnTo>
                    <a:pt x="38108" y="1"/>
                  </a:lnTo>
                  <a:lnTo>
                    <a:pt x="36746" y="22"/>
                  </a:lnTo>
                  <a:lnTo>
                    <a:pt x="35405" y="86"/>
                  </a:lnTo>
                  <a:lnTo>
                    <a:pt x="34106" y="193"/>
                  </a:lnTo>
                  <a:lnTo>
                    <a:pt x="32829" y="342"/>
                  </a:lnTo>
                  <a:lnTo>
                    <a:pt x="32829" y="342"/>
                  </a:lnTo>
                  <a:lnTo>
                    <a:pt x="31573" y="533"/>
                  </a:lnTo>
                  <a:lnTo>
                    <a:pt x="30316" y="767"/>
                  </a:lnTo>
                  <a:lnTo>
                    <a:pt x="29082" y="1044"/>
                  </a:lnTo>
                  <a:lnTo>
                    <a:pt x="27889" y="1342"/>
                  </a:lnTo>
                  <a:lnTo>
                    <a:pt x="27889" y="1342"/>
                  </a:lnTo>
                  <a:lnTo>
                    <a:pt x="26676" y="1704"/>
                  </a:lnTo>
                  <a:lnTo>
                    <a:pt x="25484" y="2087"/>
                  </a:lnTo>
                  <a:lnTo>
                    <a:pt x="24313" y="2513"/>
                  </a:lnTo>
                  <a:lnTo>
                    <a:pt x="23185" y="2960"/>
                  </a:lnTo>
                  <a:lnTo>
                    <a:pt x="23185" y="2960"/>
                  </a:lnTo>
                  <a:lnTo>
                    <a:pt x="22014" y="3492"/>
                  </a:lnTo>
                  <a:lnTo>
                    <a:pt x="20885" y="4025"/>
                  </a:lnTo>
                  <a:lnTo>
                    <a:pt x="19800" y="4599"/>
                  </a:lnTo>
                  <a:lnTo>
                    <a:pt x="18756" y="5174"/>
                  </a:lnTo>
                  <a:lnTo>
                    <a:pt x="18756" y="5174"/>
                  </a:lnTo>
                  <a:lnTo>
                    <a:pt x="17713" y="5813"/>
                  </a:lnTo>
                  <a:lnTo>
                    <a:pt x="16691" y="6494"/>
                  </a:lnTo>
                  <a:lnTo>
                    <a:pt x="15669" y="7197"/>
                  </a:lnTo>
                  <a:lnTo>
                    <a:pt x="14669" y="7921"/>
                  </a:lnTo>
                  <a:lnTo>
                    <a:pt x="14669" y="7921"/>
                  </a:lnTo>
                  <a:lnTo>
                    <a:pt x="14435" y="8133"/>
                  </a:lnTo>
                  <a:lnTo>
                    <a:pt x="14158" y="8368"/>
                  </a:lnTo>
                  <a:lnTo>
                    <a:pt x="14073" y="8432"/>
                  </a:lnTo>
                  <a:lnTo>
                    <a:pt x="14073" y="8432"/>
                  </a:lnTo>
                  <a:lnTo>
                    <a:pt x="13008" y="9304"/>
                  </a:lnTo>
                  <a:lnTo>
                    <a:pt x="13008" y="9304"/>
                  </a:lnTo>
                  <a:lnTo>
                    <a:pt x="12881" y="9432"/>
                  </a:lnTo>
                  <a:lnTo>
                    <a:pt x="12881" y="9432"/>
                  </a:lnTo>
                  <a:lnTo>
                    <a:pt x="11986" y="10220"/>
                  </a:lnTo>
                  <a:lnTo>
                    <a:pt x="11114" y="11071"/>
                  </a:lnTo>
                  <a:lnTo>
                    <a:pt x="10986" y="11199"/>
                  </a:lnTo>
                  <a:lnTo>
                    <a:pt x="10986" y="11199"/>
                  </a:lnTo>
                  <a:lnTo>
                    <a:pt x="10241" y="11966"/>
                  </a:lnTo>
                  <a:lnTo>
                    <a:pt x="9559" y="12711"/>
                  </a:lnTo>
                  <a:lnTo>
                    <a:pt x="9559" y="12711"/>
                  </a:lnTo>
                  <a:lnTo>
                    <a:pt x="8793" y="13605"/>
                  </a:lnTo>
                  <a:lnTo>
                    <a:pt x="8027" y="14563"/>
                  </a:lnTo>
                  <a:lnTo>
                    <a:pt x="8027" y="14563"/>
                  </a:lnTo>
                  <a:lnTo>
                    <a:pt x="7516" y="15265"/>
                  </a:lnTo>
                  <a:lnTo>
                    <a:pt x="7047" y="15904"/>
                  </a:lnTo>
                  <a:lnTo>
                    <a:pt x="7047" y="15904"/>
                  </a:lnTo>
                  <a:lnTo>
                    <a:pt x="6579" y="16564"/>
                  </a:lnTo>
                  <a:lnTo>
                    <a:pt x="6579" y="16564"/>
                  </a:lnTo>
                  <a:lnTo>
                    <a:pt x="6323" y="16969"/>
                  </a:lnTo>
                  <a:lnTo>
                    <a:pt x="5302" y="18608"/>
                  </a:lnTo>
                  <a:lnTo>
                    <a:pt x="5302" y="18608"/>
                  </a:lnTo>
                  <a:lnTo>
                    <a:pt x="4663" y="19757"/>
                  </a:lnTo>
                  <a:lnTo>
                    <a:pt x="4109" y="20822"/>
                  </a:lnTo>
                  <a:lnTo>
                    <a:pt x="4109" y="20822"/>
                  </a:lnTo>
                  <a:lnTo>
                    <a:pt x="3556" y="21971"/>
                  </a:lnTo>
                  <a:lnTo>
                    <a:pt x="3045" y="23100"/>
                  </a:lnTo>
                  <a:lnTo>
                    <a:pt x="3024" y="23142"/>
                  </a:lnTo>
                  <a:lnTo>
                    <a:pt x="3024" y="23142"/>
                  </a:lnTo>
                  <a:lnTo>
                    <a:pt x="2534" y="24398"/>
                  </a:lnTo>
                  <a:lnTo>
                    <a:pt x="2066" y="25655"/>
                  </a:lnTo>
                  <a:lnTo>
                    <a:pt x="1661" y="26911"/>
                  </a:lnTo>
                  <a:lnTo>
                    <a:pt x="1299" y="28167"/>
                  </a:lnTo>
                  <a:lnTo>
                    <a:pt x="1299" y="28167"/>
                  </a:lnTo>
                  <a:lnTo>
                    <a:pt x="1001" y="29359"/>
                  </a:lnTo>
                  <a:lnTo>
                    <a:pt x="746" y="30572"/>
                  </a:lnTo>
                  <a:lnTo>
                    <a:pt x="533" y="31807"/>
                  </a:lnTo>
                  <a:lnTo>
                    <a:pt x="341" y="33042"/>
                  </a:lnTo>
                  <a:lnTo>
                    <a:pt x="341" y="33042"/>
                  </a:lnTo>
                  <a:lnTo>
                    <a:pt x="192" y="34383"/>
                  </a:lnTo>
                  <a:lnTo>
                    <a:pt x="86" y="35703"/>
                  </a:lnTo>
                  <a:lnTo>
                    <a:pt x="22" y="37023"/>
                  </a:lnTo>
                  <a:lnTo>
                    <a:pt x="1" y="38343"/>
                  </a:lnTo>
                  <a:lnTo>
                    <a:pt x="1" y="38343"/>
                  </a:lnTo>
                  <a:lnTo>
                    <a:pt x="22" y="39429"/>
                  </a:lnTo>
                  <a:lnTo>
                    <a:pt x="64" y="40514"/>
                  </a:lnTo>
                  <a:lnTo>
                    <a:pt x="128" y="41600"/>
                  </a:lnTo>
                  <a:lnTo>
                    <a:pt x="235" y="42686"/>
                  </a:lnTo>
                  <a:lnTo>
                    <a:pt x="341" y="425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5"/>
            <p:cNvSpPr/>
            <p:nvPr/>
          </p:nvSpPr>
          <p:spPr>
            <a:xfrm>
              <a:off x="4735605" y="3224231"/>
              <a:ext cx="9" cy="213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5"/>
            <p:cNvSpPr/>
            <p:nvPr/>
          </p:nvSpPr>
          <p:spPr>
            <a:xfrm>
              <a:off x="4750021" y="3148004"/>
              <a:ext cx="481150" cy="508203"/>
            </a:xfrm>
            <a:custGeom>
              <a:avLst/>
              <a:gdLst/>
              <a:ahLst/>
              <a:cxnLst/>
              <a:rect l="l" t="t" r="r" b="b"/>
              <a:pathLst>
                <a:path w="51862" h="54778" extrusionOk="0">
                  <a:moveTo>
                    <a:pt x="12753" y="17692"/>
                  </a:moveTo>
                  <a:lnTo>
                    <a:pt x="13030" y="17713"/>
                  </a:lnTo>
                  <a:lnTo>
                    <a:pt x="13285" y="17777"/>
                  </a:lnTo>
                  <a:lnTo>
                    <a:pt x="13392" y="17798"/>
                  </a:lnTo>
                  <a:lnTo>
                    <a:pt x="13647" y="17883"/>
                  </a:lnTo>
                  <a:lnTo>
                    <a:pt x="13818" y="17926"/>
                  </a:lnTo>
                  <a:lnTo>
                    <a:pt x="13881" y="17947"/>
                  </a:lnTo>
                  <a:lnTo>
                    <a:pt x="13945" y="17968"/>
                  </a:lnTo>
                  <a:lnTo>
                    <a:pt x="13988" y="18011"/>
                  </a:lnTo>
                  <a:lnTo>
                    <a:pt x="14009" y="18075"/>
                  </a:lnTo>
                  <a:lnTo>
                    <a:pt x="14222" y="18181"/>
                  </a:lnTo>
                  <a:lnTo>
                    <a:pt x="14414" y="18288"/>
                  </a:lnTo>
                  <a:lnTo>
                    <a:pt x="14499" y="18330"/>
                  </a:lnTo>
                  <a:lnTo>
                    <a:pt x="14925" y="18628"/>
                  </a:lnTo>
                  <a:lnTo>
                    <a:pt x="15031" y="18692"/>
                  </a:lnTo>
                  <a:lnTo>
                    <a:pt x="15244" y="18862"/>
                  </a:lnTo>
                  <a:lnTo>
                    <a:pt x="15329" y="18948"/>
                  </a:lnTo>
                  <a:lnTo>
                    <a:pt x="15436" y="19033"/>
                  </a:lnTo>
                  <a:lnTo>
                    <a:pt x="15585" y="19267"/>
                  </a:lnTo>
                  <a:lnTo>
                    <a:pt x="15649" y="19373"/>
                  </a:lnTo>
                  <a:lnTo>
                    <a:pt x="15734" y="19459"/>
                  </a:lnTo>
                  <a:lnTo>
                    <a:pt x="15861" y="19671"/>
                  </a:lnTo>
                  <a:lnTo>
                    <a:pt x="16010" y="19927"/>
                  </a:lnTo>
                  <a:lnTo>
                    <a:pt x="16181" y="20268"/>
                  </a:lnTo>
                  <a:lnTo>
                    <a:pt x="16308" y="20544"/>
                  </a:lnTo>
                  <a:lnTo>
                    <a:pt x="16415" y="20842"/>
                  </a:lnTo>
                  <a:lnTo>
                    <a:pt x="16500" y="21162"/>
                  </a:lnTo>
                  <a:lnTo>
                    <a:pt x="16564" y="21460"/>
                  </a:lnTo>
                  <a:lnTo>
                    <a:pt x="16607" y="21779"/>
                  </a:lnTo>
                  <a:lnTo>
                    <a:pt x="16607" y="22077"/>
                  </a:lnTo>
                  <a:lnTo>
                    <a:pt x="16564" y="22375"/>
                  </a:lnTo>
                  <a:lnTo>
                    <a:pt x="16500" y="22695"/>
                  </a:lnTo>
                  <a:lnTo>
                    <a:pt x="16415" y="22950"/>
                  </a:lnTo>
                  <a:lnTo>
                    <a:pt x="16308" y="23248"/>
                  </a:lnTo>
                  <a:lnTo>
                    <a:pt x="16266" y="23397"/>
                  </a:lnTo>
                  <a:lnTo>
                    <a:pt x="16138" y="23716"/>
                  </a:lnTo>
                  <a:lnTo>
                    <a:pt x="15989" y="24014"/>
                  </a:lnTo>
                  <a:lnTo>
                    <a:pt x="15819" y="24313"/>
                  </a:lnTo>
                  <a:lnTo>
                    <a:pt x="15649" y="24589"/>
                  </a:lnTo>
                  <a:lnTo>
                    <a:pt x="15457" y="24887"/>
                  </a:lnTo>
                  <a:lnTo>
                    <a:pt x="15052" y="25420"/>
                  </a:lnTo>
                  <a:lnTo>
                    <a:pt x="14605" y="25931"/>
                  </a:lnTo>
                  <a:lnTo>
                    <a:pt x="14563" y="25973"/>
                  </a:lnTo>
                  <a:lnTo>
                    <a:pt x="14392" y="26165"/>
                  </a:lnTo>
                  <a:lnTo>
                    <a:pt x="14201" y="26335"/>
                  </a:lnTo>
                  <a:lnTo>
                    <a:pt x="13903" y="26590"/>
                  </a:lnTo>
                  <a:lnTo>
                    <a:pt x="13775" y="26697"/>
                  </a:lnTo>
                  <a:lnTo>
                    <a:pt x="13520" y="26889"/>
                  </a:lnTo>
                  <a:lnTo>
                    <a:pt x="13264" y="27038"/>
                  </a:lnTo>
                  <a:lnTo>
                    <a:pt x="13009" y="27187"/>
                  </a:lnTo>
                  <a:lnTo>
                    <a:pt x="12753" y="27314"/>
                  </a:lnTo>
                  <a:lnTo>
                    <a:pt x="12455" y="27421"/>
                  </a:lnTo>
                  <a:lnTo>
                    <a:pt x="12157" y="27506"/>
                  </a:lnTo>
                  <a:lnTo>
                    <a:pt x="11923" y="27570"/>
                  </a:lnTo>
                  <a:lnTo>
                    <a:pt x="11667" y="27612"/>
                  </a:lnTo>
                  <a:lnTo>
                    <a:pt x="11284" y="27655"/>
                  </a:lnTo>
                  <a:lnTo>
                    <a:pt x="10858" y="27634"/>
                  </a:lnTo>
                  <a:lnTo>
                    <a:pt x="10433" y="27570"/>
                  </a:lnTo>
                  <a:lnTo>
                    <a:pt x="10177" y="27548"/>
                  </a:lnTo>
                  <a:lnTo>
                    <a:pt x="9794" y="27485"/>
                  </a:lnTo>
                  <a:lnTo>
                    <a:pt x="9475" y="27442"/>
                  </a:lnTo>
                  <a:lnTo>
                    <a:pt x="9304" y="27421"/>
                  </a:lnTo>
                  <a:lnTo>
                    <a:pt x="9155" y="27357"/>
                  </a:lnTo>
                  <a:lnTo>
                    <a:pt x="8921" y="27272"/>
                  </a:lnTo>
                  <a:lnTo>
                    <a:pt x="8708" y="27165"/>
                  </a:lnTo>
                  <a:lnTo>
                    <a:pt x="8474" y="27038"/>
                  </a:lnTo>
                  <a:lnTo>
                    <a:pt x="8240" y="26867"/>
                  </a:lnTo>
                  <a:lnTo>
                    <a:pt x="8006" y="26654"/>
                  </a:lnTo>
                  <a:lnTo>
                    <a:pt x="7814" y="26463"/>
                  </a:lnTo>
                  <a:lnTo>
                    <a:pt x="7771" y="26399"/>
                  </a:lnTo>
                  <a:lnTo>
                    <a:pt x="7580" y="26165"/>
                  </a:lnTo>
                  <a:lnTo>
                    <a:pt x="7367" y="25952"/>
                  </a:lnTo>
                  <a:lnTo>
                    <a:pt x="7239" y="25781"/>
                  </a:lnTo>
                  <a:lnTo>
                    <a:pt x="7026" y="25547"/>
                  </a:lnTo>
                  <a:lnTo>
                    <a:pt x="6877" y="25313"/>
                  </a:lnTo>
                  <a:lnTo>
                    <a:pt x="6771" y="25079"/>
                  </a:lnTo>
                  <a:lnTo>
                    <a:pt x="6707" y="24823"/>
                  </a:lnTo>
                  <a:lnTo>
                    <a:pt x="6686" y="24547"/>
                  </a:lnTo>
                  <a:lnTo>
                    <a:pt x="6707" y="24249"/>
                  </a:lnTo>
                  <a:lnTo>
                    <a:pt x="6771" y="23972"/>
                  </a:lnTo>
                  <a:lnTo>
                    <a:pt x="7069" y="23056"/>
                  </a:lnTo>
                  <a:lnTo>
                    <a:pt x="7197" y="22609"/>
                  </a:lnTo>
                  <a:lnTo>
                    <a:pt x="7431" y="21992"/>
                  </a:lnTo>
                  <a:lnTo>
                    <a:pt x="7559" y="21673"/>
                  </a:lnTo>
                  <a:lnTo>
                    <a:pt x="7708" y="21375"/>
                  </a:lnTo>
                  <a:lnTo>
                    <a:pt x="7835" y="21162"/>
                  </a:lnTo>
                  <a:lnTo>
                    <a:pt x="7984" y="20949"/>
                  </a:lnTo>
                  <a:lnTo>
                    <a:pt x="8197" y="20693"/>
                  </a:lnTo>
                  <a:lnTo>
                    <a:pt x="8431" y="20438"/>
                  </a:lnTo>
                  <a:lnTo>
                    <a:pt x="8687" y="20182"/>
                  </a:lnTo>
                  <a:lnTo>
                    <a:pt x="8942" y="19927"/>
                  </a:lnTo>
                  <a:lnTo>
                    <a:pt x="9028" y="19863"/>
                  </a:lnTo>
                  <a:lnTo>
                    <a:pt x="9262" y="19650"/>
                  </a:lnTo>
                  <a:lnTo>
                    <a:pt x="9496" y="19437"/>
                  </a:lnTo>
                  <a:lnTo>
                    <a:pt x="9751" y="19224"/>
                  </a:lnTo>
                  <a:lnTo>
                    <a:pt x="9964" y="19033"/>
                  </a:lnTo>
                  <a:lnTo>
                    <a:pt x="10177" y="18862"/>
                  </a:lnTo>
                  <a:lnTo>
                    <a:pt x="10433" y="18671"/>
                  </a:lnTo>
                  <a:lnTo>
                    <a:pt x="10731" y="18501"/>
                  </a:lnTo>
                  <a:lnTo>
                    <a:pt x="11007" y="18352"/>
                  </a:lnTo>
                  <a:lnTo>
                    <a:pt x="11199" y="18224"/>
                  </a:lnTo>
                  <a:lnTo>
                    <a:pt x="11518" y="18053"/>
                  </a:lnTo>
                  <a:lnTo>
                    <a:pt x="11731" y="17947"/>
                  </a:lnTo>
                  <a:lnTo>
                    <a:pt x="11923" y="17862"/>
                  </a:lnTo>
                  <a:lnTo>
                    <a:pt x="12242" y="17777"/>
                  </a:lnTo>
                  <a:lnTo>
                    <a:pt x="12391" y="17734"/>
                  </a:lnTo>
                  <a:lnTo>
                    <a:pt x="12562" y="17692"/>
                  </a:lnTo>
                  <a:close/>
                  <a:moveTo>
                    <a:pt x="34021" y="17692"/>
                  </a:moveTo>
                  <a:lnTo>
                    <a:pt x="34234" y="17713"/>
                  </a:lnTo>
                  <a:lnTo>
                    <a:pt x="34447" y="17734"/>
                  </a:lnTo>
                  <a:lnTo>
                    <a:pt x="34681" y="17777"/>
                  </a:lnTo>
                  <a:lnTo>
                    <a:pt x="34894" y="17798"/>
                  </a:lnTo>
                  <a:lnTo>
                    <a:pt x="35107" y="17841"/>
                  </a:lnTo>
                  <a:lnTo>
                    <a:pt x="35298" y="17883"/>
                  </a:lnTo>
                  <a:lnTo>
                    <a:pt x="35405" y="17926"/>
                  </a:lnTo>
                  <a:lnTo>
                    <a:pt x="35575" y="17947"/>
                  </a:lnTo>
                  <a:lnTo>
                    <a:pt x="35724" y="17990"/>
                  </a:lnTo>
                  <a:lnTo>
                    <a:pt x="36044" y="18075"/>
                  </a:lnTo>
                  <a:lnTo>
                    <a:pt x="36363" y="18203"/>
                  </a:lnTo>
                  <a:lnTo>
                    <a:pt x="36704" y="18373"/>
                  </a:lnTo>
                  <a:lnTo>
                    <a:pt x="37065" y="18607"/>
                  </a:lnTo>
                  <a:lnTo>
                    <a:pt x="37236" y="18713"/>
                  </a:lnTo>
                  <a:lnTo>
                    <a:pt x="37427" y="18862"/>
                  </a:lnTo>
                  <a:lnTo>
                    <a:pt x="37534" y="18990"/>
                  </a:lnTo>
                  <a:lnTo>
                    <a:pt x="37640" y="19161"/>
                  </a:lnTo>
                  <a:lnTo>
                    <a:pt x="37789" y="19416"/>
                  </a:lnTo>
                  <a:lnTo>
                    <a:pt x="37896" y="19693"/>
                  </a:lnTo>
                  <a:lnTo>
                    <a:pt x="37960" y="19820"/>
                  </a:lnTo>
                  <a:lnTo>
                    <a:pt x="37981" y="19884"/>
                  </a:lnTo>
                  <a:lnTo>
                    <a:pt x="38023" y="20033"/>
                  </a:lnTo>
                  <a:lnTo>
                    <a:pt x="38109" y="20289"/>
                  </a:lnTo>
                  <a:lnTo>
                    <a:pt x="38130" y="20438"/>
                  </a:lnTo>
                  <a:lnTo>
                    <a:pt x="38194" y="20672"/>
                  </a:lnTo>
                  <a:lnTo>
                    <a:pt x="38258" y="21013"/>
                  </a:lnTo>
                  <a:lnTo>
                    <a:pt x="38322" y="21332"/>
                  </a:lnTo>
                  <a:lnTo>
                    <a:pt x="38385" y="21971"/>
                  </a:lnTo>
                  <a:lnTo>
                    <a:pt x="38407" y="22354"/>
                  </a:lnTo>
                  <a:lnTo>
                    <a:pt x="38428" y="22695"/>
                  </a:lnTo>
                  <a:lnTo>
                    <a:pt x="38407" y="23014"/>
                  </a:lnTo>
                  <a:lnTo>
                    <a:pt x="38364" y="23312"/>
                  </a:lnTo>
                  <a:lnTo>
                    <a:pt x="38258" y="23929"/>
                  </a:lnTo>
                  <a:lnTo>
                    <a:pt x="38215" y="24163"/>
                  </a:lnTo>
                  <a:lnTo>
                    <a:pt x="38151" y="24547"/>
                  </a:lnTo>
                  <a:lnTo>
                    <a:pt x="38109" y="24738"/>
                  </a:lnTo>
                  <a:lnTo>
                    <a:pt x="38087" y="24951"/>
                  </a:lnTo>
                  <a:lnTo>
                    <a:pt x="38023" y="25164"/>
                  </a:lnTo>
                  <a:lnTo>
                    <a:pt x="37917" y="25526"/>
                  </a:lnTo>
                  <a:lnTo>
                    <a:pt x="37789" y="25867"/>
                  </a:lnTo>
                  <a:lnTo>
                    <a:pt x="37683" y="26101"/>
                  </a:lnTo>
                  <a:lnTo>
                    <a:pt x="37576" y="26335"/>
                  </a:lnTo>
                  <a:lnTo>
                    <a:pt x="37406" y="26612"/>
                  </a:lnTo>
                  <a:lnTo>
                    <a:pt x="37321" y="26739"/>
                  </a:lnTo>
                  <a:lnTo>
                    <a:pt x="37193" y="26867"/>
                  </a:lnTo>
                  <a:lnTo>
                    <a:pt x="36959" y="27101"/>
                  </a:lnTo>
                  <a:lnTo>
                    <a:pt x="36682" y="27336"/>
                  </a:lnTo>
                  <a:lnTo>
                    <a:pt x="36533" y="27442"/>
                  </a:lnTo>
                  <a:lnTo>
                    <a:pt x="36384" y="27527"/>
                  </a:lnTo>
                  <a:lnTo>
                    <a:pt x="36214" y="27612"/>
                  </a:lnTo>
                  <a:lnTo>
                    <a:pt x="36044" y="27655"/>
                  </a:lnTo>
                  <a:lnTo>
                    <a:pt x="35937" y="27698"/>
                  </a:lnTo>
                  <a:lnTo>
                    <a:pt x="35639" y="27783"/>
                  </a:lnTo>
                  <a:lnTo>
                    <a:pt x="35511" y="27804"/>
                  </a:lnTo>
                  <a:lnTo>
                    <a:pt x="35362" y="27825"/>
                  </a:lnTo>
                  <a:lnTo>
                    <a:pt x="34830" y="27825"/>
                  </a:lnTo>
                  <a:lnTo>
                    <a:pt x="34447" y="27847"/>
                  </a:lnTo>
                  <a:lnTo>
                    <a:pt x="34085" y="27825"/>
                  </a:lnTo>
                  <a:lnTo>
                    <a:pt x="33787" y="27783"/>
                  </a:lnTo>
                  <a:lnTo>
                    <a:pt x="33510" y="27698"/>
                  </a:lnTo>
                  <a:lnTo>
                    <a:pt x="33212" y="27591"/>
                  </a:lnTo>
                  <a:lnTo>
                    <a:pt x="32914" y="27442"/>
                  </a:lnTo>
                  <a:lnTo>
                    <a:pt x="32595" y="27229"/>
                  </a:lnTo>
                  <a:lnTo>
                    <a:pt x="32446" y="27123"/>
                  </a:lnTo>
                  <a:lnTo>
                    <a:pt x="32318" y="27016"/>
                  </a:lnTo>
                  <a:lnTo>
                    <a:pt x="32254" y="26952"/>
                  </a:lnTo>
                  <a:lnTo>
                    <a:pt x="32084" y="26782"/>
                  </a:lnTo>
                  <a:lnTo>
                    <a:pt x="31850" y="26505"/>
                  </a:lnTo>
                  <a:lnTo>
                    <a:pt x="31658" y="26271"/>
                  </a:lnTo>
                  <a:lnTo>
                    <a:pt x="31530" y="26122"/>
                  </a:lnTo>
                  <a:lnTo>
                    <a:pt x="31424" y="26016"/>
                  </a:lnTo>
                  <a:lnTo>
                    <a:pt x="31360" y="25931"/>
                  </a:lnTo>
                  <a:lnTo>
                    <a:pt x="31190" y="25718"/>
                  </a:lnTo>
                  <a:lnTo>
                    <a:pt x="30743" y="25122"/>
                  </a:lnTo>
                  <a:lnTo>
                    <a:pt x="30572" y="24845"/>
                  </a:lnTo>
                  <a:lnTo>
                    <a:pt x="30402" y="24504"/>
                  </a:lnTo>
                  <a:lnTo>
                    <a:pt x="30295" y="24227"/>
                  </a:lnTo>
                  <a:lnTo>
                    <a:pt x="30232" y="23972"/>
                  </a:lnTo>
                  <a:lnTo>
                    <a:pt x="30189" y="23865"/>
                  </a:lnTo>
                  <a:lnTo>
                    <a:pt x="30104" y="23567"/>
                  </a:lnTo>
                  <a:lnTo>
                    <a:pt x="30019" y="23333"/>
                  </a:lnTo>
                  <a:lnTo>
                    <a:pt x="29955" y="23035"/>
                  </a:lnTo>
                  <a:lnTo>
                    <a:pt x="29891" y="22716"/>
                  </a:lnTo>
                  <a:lnTo>
                    <a:pt x="29870" y="22290"/>
                  </a:lnTo>
                  <a:lnTo>
                    <a:pt x="29870" y="21907"/>
                  </a:lnTo>
                  <a:lnTo>
                    <a:pt x="29891" y="21630"/>
                  </a:lnTo>
                  <a:lnTo>
                    <a:pt x="29955" y="21332"/>
                  </a:lnTo>
                  <a:lnTo>
                    <a:pt x="30040" y="20970"/>
                  </a:lnTo>
                  <a:lnTo>
                    <a:pt x="30146" y="20672"/>
                  </a:lnTo>
                  <a:lnTo>
                    <a:pt x="30274" y="20374"/>
                  </a:lnTo>
                  <a:lnTo>
                    <a:pt x="30445" y="20097"/>
                  </a:lnTo>
                  <a:lnTo>
                    <a:pt x="30657" y="19842"/>
                  </a:lnTo>
                  <a:lnTo>
                    <a:pt x="30764" y="19714"/>
                  </a:lnTo>
                  <a:lnTo>
                    <a:pt x="30977" y="19459"/>
                  </a:lnTo>
                  <a:lnTo>
                    <a:pt x="31211" y="19224"/>
                  </a:lnTo>
                  <a:lnTo>
                    <a:pt x="31168" y="19246"/>
                  </a:lnTo>
                  <a:lnTo>
                    <a:pt x="31168" y="19246"/>
                  </a:lnTo>
                  <a:lnTo>
                    <a:pt x="31424" y="18990"/>
                  </a:lnTo>
                  <a:lnTo>
                    <a:pt x="31637" y="18735"/>
                  </a:lnTo>
                  <a:lnTo>
                    <a:pt x="31892" y="18522"/>
                  </a:lnTo>
                  <a:lnTo>
                    <a:pt x="31999" y="18437"/>
                  </a:lnTo>
                  <a:lnTo>
                    <a:pt x="32126" y="18373"/>
                  </a:lnTo>
                  <a:lnTo>
                    <a:pt x="32275" y="18309"/>
                  </a:lnTo>
                  <a:lnTo>
                    <a:pt x="32446" y="18245"/>
                  </a:lnTo>
                  <a:lnTo>
                    <a:pt x="32786" y="18160"/>
                  </a:lnTo>
                  <a:lnTo>
                    <a:pt x="32914" y="18139"/>
                  </a:lnTo>
                  <a:lnTo>
                    <a:pt x="33084" y="17990"/>
                  </a:lnTo>
                  <a:lnTo>
                    <a:pt x="33276" y="17883"/>
                  </a:lnTo>
                  <a:lnTo>
                    <a:pt x="33425" y="17819"/>
                  </a:lnTo>
                  <a:lnTo>
                    <a:pt x="33574" y="17777"/>
                  </a:lnTo>
                  <a:lnTo>
                    <a:pt x="33787" y="17713"/>
                  </a:lnTo>
                  <a:lnTo>
                    <a:pt x="34000" y="17692"/>
                  </a:lnTo>
                  <a:close/>
                  <a:moveTo>
                    <a:pt x="38173" y="34318"/>
                  </a:moveTo>
                  <a:lnTo>
                    <a:pt x="38364" y="34361"/>
                  </a:lnTo>
                  <a:lnTo>
                    <a:pt x="38534" y="34382"/>
                  </a:lnTo>
                  <a:lnTo>
                    <a:pt x="38705" y="34446"/>
                  </a:lnTo>
                  <a:lnTo>
                    <a:pt x="38769" y="34467"/>
                  </a:lnTo>
                  <a:lnTo>
                    <a:pt x="38918" y="34510"/>
                  </a:lnTo>
                  <a:lnTo>
                    <a:pt x="39067" y="34595"/>
                  </a:lnTo>
                  <a:lnTo>
                    <a:pt x="39173" y="34638"/>
                  </a:lnTo>
                  <a:lnTo>
                    <a:pt x="39386" y="34744"/>
                  </a:lnTo>
                  <a:lnTo>
                    <a:pt x="39599" y="34851"/>
                  </a:lnTo>
                  <a:lnTo>
                    <a:pt x="39812" y="34978"/>
                  </a:lnTo>
                  <a:lnTo>
                    <a:pt x="40003" y="35106"/>
                  </a:lnTo>
                  <a:lnTo>
                    <a:pt x="40046" y="35127"/>
                  </a:lnTo>
                  <a:lnTo>
                    <a:pt x="40089" y="35170"/>
                  </a:lnTo>
                  <a:lnTo>
                    <a:pt x="40301" y="35319"/>
                  </a:lnTo>
                  <a:lnTo>
                    <a:pt x="40536" y="35553"/>
                  </a:lnTo>
                  <a:lnTo>
                    <a:pt x="40812" y="35809"/>
                  </a:lnTo>
                  <a:lnTo>
                    <a:pt x="41089" y="36043"/>
                  </a:lnTo>
                  <a:lnTo>
                    <a:pt x="41259" y="36192"/>
                  </a:lnTo>
                  <a:lnTo>
                    <a:pt x="41408" y="36341"/>
                  </a:lnTo>
                  <a:lnTo>
                    <a:pt x="41600" y="36575"/>
                  </a:lnTo>
                  <a:lnTo>
                    <a:pt x="41813" y="36831"/>
                  </a:lnTo>
                  <a:lnTo>
                    <a:pt x="41983" y="37107"/>
                  </a:lnTo>
                  <a:lnTo>
                    <a:pt x="42154" y="37427"/>
                  </a:lnTo>
                  <a:lnTo>
                    <a:pt x="42281" y="37746"/>
                  </a:lnTo>
                  <a:lnTo>
                    <a:pt x="42409" y="38108"/>
                  </a:lnTo>
                  <a:lnTo>
                    <a:pt x="42452" y="38278"/>
                  </a:lnTo>
                  <a:lnTo>
                    <a:pt x="42473" y="38449"/>
                  </a:lnTo>
                  <a:lnTo>
                    <a:pt x="42494" y="38768"/>
                  </a:lnTo>
                  <a:lnTo>
                    <a:pt x="42494" y="39109"/>
                  </a:lnTo>
                  <a:lnTo>
                    <a:pt x="42516" y="39343"/>
                  </a:lnTo>
                  <a:lnTo>
                    <a:pt x="42516" y="39918"/>
                  </a:lnTo>
                  <a:lnTo>
                    <a:pt x="42494" y="40194"/>
                  </a:lnTo>
                  <a:lnTo>
                    <a:pt x="42473" y="40471"/>
                  </a:lnTo>
                  <a:lnTo>
                    <a:pt x="42366" y="41131"/>
                  </a:lnTo>
                  <a:lnTo>
                    <a:pt x="42303" y="41408"/>
                  </a:lnTo>
                  <a:lnTo>
                    <a:pt x="42239" y="41685"/>
                  </a:lnTo>
                  <a:lnTo>
                    <a:pt x="42132" y="42004"/>
                  </a:lnTo>
                  <a:lnTo>
                    <a:pt x="42005" y="42323"/>
                  </a:lnTo>
                  <a:lnTo>
                    <a:pt x="41856" y="42643"/>
                  </a:lnTo>
                  <a:lnTo>
                    <a:pt x="41685" y="42941"/>
                  </a:lnTo>
                  <a:lnTo>
                    <a:pt x="41579" y="43090"/>
                  </a:lnTo>
                  <a:lnTo>
                    <a:pt x="41472" y="43217"/>
                  </a:lnTo>
                  <a:lnTo>
                    <a:pt x="41345" y="43303"/>
                  </a:lnTo>
                  <a:lnTo>
                    <a:pt x="41238" y="43388"/>
                  </a:lnTo>
                  <a:lnTo>
                    <a:pt x="41004" y="43515"/>
                  </a:lnTo>
                  <a:lnTo>
                    <a:pt x="40748" y="43601"/>
                  </a:lnTo>
                  <a:lnTo>
                    <a:pt x="40599" y="43664"/>
                  </a:lnTo>
                  <a:lnTo>
                    <a:pt x="40536" y="43686"/>
                  </a:lnTo>
                  <a:lnTo>
                    <a:pt x="40323" y="43771"/>
                  </a:lnTo>
                  <a:lnTo>
                    <a:pt x="39982" y="43877"/>
                  </a:lnTo>
                  <a:lnTo>
                    <a:pt x="39641" y="43941"/>
                  </a:lnTo>
                  <a:lnTo>
                    <a:pt x="39556" y="43962"/>
                  </a:lnTo>
                  <a:lnTo>
                    <a:pt x="39173" y="44026"/>
                  </a:lnTo>
                  <a:lnTo>
                    <a:pt x="38811" y="44048"/>
                  </a:lnTo>
                  <a:lnTo>
                    <a:pt x="38577" y="44026"/>
                  </a:lnTo>
                  <a:lnTo>
                    <a:pt x="38343" y="44005"/>
                  </a:lnTo>
                  <a:lnTo>
                    <a:pt x="37981" y="43899"/>
                  </a:lnTo>
                  <a:lnTo>
                    <a:pt x="37662" y="43792"/>
                  </a:lnTo>
                  <a:lnTo>
                    <a:pt x="37427" y="43664"/>
                  </a:lnTo>
                  <a:lnTo>
                    <a:pt x="37108" y="43515"/>
                  </a:lnTo>
                  <a:lnTo>
                    <a:pt x="36810" y="43388"/>
                  </a:lnTo>
                  <a:lnTo>
                    <a:pt x="36555" y="43239"/>
                  </a:lnTo>
                  <a:lnTo>
                    <a:pt x="36299" y="43090"/>
                  </a:lnTo>
                  <a:lnTo>
                    <a:pt x="36065" y="42941"/>
                  </a:lnTo>
                  <a:lnTo>
                    <a:pt x="35873" y="42813"/>
                  </a:lnTo>
                  <a:lnTo>
                    <a:pt x="35746" y="42706"/>
                  </a:lnTo>
                  <a:lnTo>
                    <a:pt x="35618" y="42600"/>
                  </a:lnTo>
                  <a:lnTo>
                    <a:pt x="35320" y="42302"/>
                  </a:lnTo>
                  <a:lnTo>
                    <a:pt x="35043" y="41983"/>
                  </a:lnTo>
                  <a:lnTo>
                    <a:pt x="34830" y="41685"/>
                  </a:lnTo>
                  <a:lnTo>
                    <a:pt x="34638" y="41386"/>
                  </a:lnTo>
                  <a:lnTo>
                    <a:pt x="34553" y="41195"/>
                  </a:lnTo>
                  <a:lnTo>
                    <a:pt x="34489" y="41003"/>
                  </a:lnTo>
                  <a:lnTo>
                    <a:pt x="34447" y="40790"/>
                  </a:lnTo>
                  <a:lnTo>
                    <a:pt x="34404" y="40577"/>
                  </a:lnTo>
                  <a:lnTo>
                    <a:pt x="34298" y="40514"/>
                  </a:lnTo>
                  <a:lnTo>
                    <a:pt x="34234" y="40428"/>
                  </a:lnTo>
                  <a:lnTo>
                    <a:pt x="34191" y="40343"/>
                  </a:lnTo>
                  <a:lnTo>
                    <a:pt x="34149" y="40237"/>
                  </a:lnTo>
                  <a:lnTo>
                    <a:pt x="34128" y="40024"/>
                  </a:lnTo>
                  <a:lnTo>
                    <a:pt x="34128" y="39832"/>
                  </a:lnTo>
                  <a:lnTo>
                    <a:pt x="34128" y="39747"/>
                  </a:lnTo>
                  <a:lnTo>
                    <a:pt x="34128" y="39556"/>
                  </a:lnTo>
                  <a:lnTo>
                    <a:pt x="34128" y="39470"/>
                  </a:lnTo>
                  <a:lnTo>
                    <a:pt x="34128" y="39023"/>
                  </a:lnTo>
                  <a:lnTo>
                    <a:pt x="34128" y="38598"/>
                  </a:lnTo>
                  <a:lnTo>
                    <a:pt x="34149" y="38363"/>
                  </a:lnTo>
                  <a:lnTo>
                    <a:pt x="34170" y="37852"/>
                  </a:lnTo>
                  <a:lnTo>
                    <a:pt x="34191" y="37682"/>
                  </a:lnTo>
                  <a:lnTo>
                    <a:pt x="34234" y="37469"/>
                  </a:lnTo>
                  <a:lnTo>
                    <a:pt x="34277" y="37363"/>
                  </a:lnTo>
                  <a:lnTo>
                    <a:pt x="34298" y="37256"/>
                  </a:lnTo>
                  <a:lnTo>
                    <a:pt x="34362" y="37150"/>
                  </a:lnTo>
                  <a:lnTo>
                    <a:pt x="34447" y="37065"/>
                  </a:lnTo>
                  <a:lnTo>
                    <a:pt x="34511" y="36767"/>
                  </a:lnTo>
                  <a:lnTo>
                    <a:pt x="34596" y="36490"/>
                  </a:lnTo>
                  <a:lnTo>
                    <a:pt x="34724" y="36149"/>
                  </a:lnTo>
                  <a:lnTo>
                    <a:pt x="34894" y="35851"/>
                  </a:lnTo>
                  <a:lnTo>
                    <a:pt x="35064" y="35575"/>
                  </a:lnTo>
                  <a:lnTo>
                    <a:pt x="35256" y="35319"/>
                  </a:lnTo>
                  <a:lnTo>
                    <a:pt x="35533" y="35021"/>
                  </a:lnTo>
                  <a:lnTo>
                    <a:pt x="35809" y="34787"/>
                  </a:lnTo>
                  <a:lnTo>
                    <a:pt x="36001" y="34659"/>
                  </a:lnTo>
                  <a:lnTo>
                    <a:pt x="36193" y="34574"/>
                  </a:lnTo>
                  <a:lnTo>
                    <a:pt x="36299" y="34489"/>
                  </a:lnTo>
                  <a:lnTo>
                    <a:pt x="36427" y="34425"/>
                  </a:lnTo>
                  <a:lnTo>
                    <a:pt x="36555" y="34382"/>
                  </a:lnTo>
                  <a:lnTo>
                    <a:pt x="36704" y="34361"/>
                  </a:lnTo>
                  <a:lnTo>
                    <a:pt x="36938" y="34340"/>
                  </a:lnTo>
                  <a:lnTo>
                    <a:pt x="37619" y="34340"/>
                  </a:lnTo>
                  <a:lnTo>
                    <a:pt x="37917" y="34318"/>
                  </a:lnTo>
                  <a:close/>
                  <a:moveTo>
                    <a:pt x="35298" y="0"/>
                  </a:moveTo>
                  <a:lnTo>
                    <a:pt x="35043" y="192"/>
                  </a:lnTo>
                  <a:lnTo>
                    <a:pt x="34788" y="362"/>
                  </a:lnTo>
                  <a:lnTo>
                    <a:pt x="34511" y="511"/>
                  </a:lnTo>
                  <a:lnTo>
                    <a:pt x="34404" y="575"/>
                  </a:lnTo>
                  <a:lnTo>
                    <a:pt x="34128" y="724"/>
                  </a:lnTo>
                  <a:lnTo>
                    <a:pt x="33510" y="980"/>
                  </a:lnTo>
                  <a:lnTo>
                    <a:pt x="33361" y="1022"/>
                  </a:lnTo>
                  <a:lnTo>
                    <a:pt x="33170" y="1107"/>
                  </a:lnTo>
                  <a:lnTo>
                    <a:pt x="32935" y="1171"/>
                  </a:lnTo>
                  <a:lnTo>
                    <a:pt x="32808" y="1214"/>
                  </a:lnTo>
                  <a:lnTo>
                    <a:pt x="32148" y="1427"/>
                  </a:lnTo>
                  <a:lnTo>
                    <a:pt x="32126" y="1448"/>
                  </a:lnTo>
                  <a:lnTo>
                    <a:pt x="32169" y="1490"/>
                  </a:lnTo>
                  <a:lnTo>
                    <a:pt x="32190" y="1533"/>
                  </a:lnTo>
                  <a:lnTo>
                    <a:pt x="32212" y="1639"/>
                  </a:lnTo>
                  <a:lnTo>
                    <a:pt x="32190" y="1682"/>
                  </a:lnTo>
                  <a:lnTo>
                    <a:pt x="32169" y="1725"/>
                  </a:lnTo>
                  <a:lnTo>
                    <a:pt x="32361" y="1938"/>
                  </a:lnTo>
                  <a:lnTo>
                    <a:pt x="32552" y="2108"/>
                  </a:lnTo>
                  <a:lnTo>
                    <a:pt x="32701" y="2236"/>
                  </a:lnTo>
                  <a:lnTo>
                    <a:pt x="32850" y="2363"/>
                  </a:lnTo>
                  <a:lnTo>
                    <a:pt x="33212" y="2619"/>
                  </a:lnTo>
                  <a:lnTo>
                    <a:pt x="33510" y="2874"/>
                  </a:lnTo>
                  <a:lnTo>
                    <a:pt x="33638" y="3002"/>
                  </a:lnTo>
                  <a:lnTo>
                    <a:pt x="33787" y="3172"/>
                  </a:lnTo>
                  <a:lnTo>
                    <a:pt x="33893" y="3321"/>
                  </a:lnTo>
                  <a:lnTo>
                    <a:pt x="33957" y="3513"/>
                  </a:lnTo>
                  <a:lnTo>
                    <a:pt x="34021" y="3705"/>
                  </a:lnTo>
                  <a:lnTo>
                    <a:pt x="34064" y="3896"/>
                  </a:lnTo>
                  <a:lnTo>
                    <a:pt x="34064" y="4130"/>
                  </a:lnTo>
                  <a:lnTo>
                    <a:pt x="34064" y="4386"/>
                  </a:lnTo>
                  <a:lnTo>
                    <a:pt x="34042" y="4769"/>
                  </a:lnTo>
                  <a:lnTo>
                    <a:pt x="33979" y="5131"/>
                  </a:lnTo>
                  <a:lnTo>
                    <a:pt x="33915" y="5450"/>
                  </a:lnTo>
                  <a:lnTo>
                    <a:pt x="33829" y="5748"/>
                  </a:lnTo>
                  <a:lnTo>
                    <a:pt x="33702" y="6025"/>
                  </a:lnTo>
                  <a:lnTo>
                    <a:pt x="33574" y="6302"/>
                  </a:lnTo>
                  <a:lnTo>
                    <a:pt x="33404" y="6600"/>
                  </a:lnTo>
                  <a:lnTo>
                    <a:pt x="33191" y="6898"/>
                  </a:lnTo>
                  <a:lnTo>
                    <a:pt x="33148" y="6962"/>
                  </a:lnTo>
                  <a:lnTo>
                    <a:pt x="32829" y="7388"/>
                  </a:lnTo>
                  <a:lnTo>
                    <a:pt x="32573" y="7664"/>
                  </a:lnTo>
                  <a:lnTo>
                    <a:pt x="32318" y="7899"/>
                  </a:lnTo>
                  <a:lnTo>
                    <a:pt x="31828" y="8324"/>
                  </a:lnTo>
                  <a:lnTo>
                    <a:pt x="31530" y="8558"/>
                  </a:lnTo>
                  <a:lnTo>
                    <a:pt x="31232" y="8771"/>
                  </a:lnTo>
                  <a:lnTo>
                    <a:pt x="30934" y="8963"/>
                  </a:lnTo>
                  <a:lnTo>
                    <a:pt x="30636" y="9112"/>
                  </a:lnTo>
                  <a:lnTo>
                    <a:pt x="30338" y="9261"/>
                  </a:lnTo>
                  <a:lnTo>
                    <a:pt x="30040" y="9389"/>
                  </a:lnTo>
                  <a:lnTo>
                    <a:pt x="29742" y="9495"/>
                  </a:lnTo>
                  <a:lnTo>
                    <a:pt x="29423" y="9559"/>
                  </a:lnTo>
                  <a:lnTo>
                    <a:pt x="29061" y="9623"/>
                  </a:lnTo>
                  <a:lnTo>
                    <a:pt x="28741" y="9666"/>
                  </a:lnTo>
                  <a:lnTo>
                    <a:pt x="28528" y="9666"/>
                  </a:lnTo>
                  <a:lnTo>
                    <a:pt x="27996" y="9644"/>
                  </a:lnTo>
                  <a:lnTo>
                    <a:pt x="27677" y="9602"/>
                  </a:lnTo>
                  <a:lnTo>
                    <a:pt x="27358" y="9559"/>
                  </a:lnTo>
                  <a:lnTo>
                    <a:pt x="27102" y="9495"/>
                  </a:lnTo>
                  <a:lnTo>
                    <a:pt x="26847" y="9410"/>
                  </a:lnTo>
                  <a:lnTo>
                    <a:pt x="26740" y="9367"/>
                  </a:lnTo>
                  <a:lnTo>
                    <a:pt x="26336" y="9261"/>
                  </a:lnTo>
                  <a:lnTo>
                    <a:pt x="25889" y="9155"/>
                  </a:lnTo>
                  <a:lnTo>
                    <a:pt x="25463" y="9027"/>
                  </a:lnTo>
                  <a:lnTo>
                    <a:pt x="25186" y="8920"/>
                  </a:lnTo>
                  <a:lnTo>
                    <a:pt x="24909" y="8814"/>
                  </a:lnTo>
                  <a:lnTo>
                    <a:pt x="24760" y="8729"/>
                  </a:lnTo>
                  <a:lnTo>
                    <a:pt x="24611" y="8622"/>
                  </a:lnTo>
                  <a:lnTo>
                    <a:pt x="24420" y="8473"/>
                  </a:lnTo>
                  <a:lnTo>
                    <a:pt x="24185" y="8239"/>
                  </a:lnTo>
                  <a:lnTo>
                    <a:pt x="23994" y="8026"/>
                  </a:lnTo>
                  <a:lnTo>
                    <a:pt x="23824" y="7792"/>
                  </a:lnTo>
                  <a:lnTo>
                    <a:pt x="23696" y="7515"/>
                  </a:lnTo>
                  <a:lnTo>
                    <a:pt x="23653" y="7409"/>
                  </a:lnTo>
                  <a:lnTo>
                    <a:pt x="23611" y="7281"/>
                  </a:lnTo>
                  <a:lnTo>
                    <a:pt x="23568" y="7047"/>
                  </a:lnTo>
                  <a:lnTo>
                    <a:pt x="23547" y="6749"/>
                  </a:lnTo>
                  <a:lnTo>
                    <a:pt x="23547" y="6451"/>
                  </a:lnTo>
                  <a:lnTo>
                    <a:pt x="23568" y="6110"/>
                  </a:lnTo>
                  <a:lnTo>
                    <a:pt x="23653" y="5770"/>
                  </a:lnTo>
                  <a:lnTo>
                    <a:pt x="23738" y="5450"/>
                  </a:lnTo>
                  <a:lnTo>
                    <a:pt x="23845" y="5152"/>
                  </a:lnTo>
                  <a:lnTo>
                    <a:pt x="23973" y="4833"/>
                  </a:lnTo>
                  <a:lnTo>
                    <a:pt x="24122" y="4535"/>
                  </a:lnTo>
                  <a:lnTo>
                    <a:pt x="24207" y="4365"/>
                  </a:lnTo>
                  <a:lnTo>
                    <a:pt x="24313" y="4237"/>
                  </a:lnTo>
                  <a:lnTo>
                    <a:pt x="23781" y="4450"/>
                  </a:lnTo>
                  <a:lnTo>
                    <a:pt x="23440" y="4577"/>
                  </a:lnTo>
                  <a:lnTo>
                    <a:pt x="22908" y="4833"/>
                  </a:lnTo>
                  <a:lnTo>
                    <a:pt x="22269" y="5110"/>
                  </a:lnTo>
                  <a:lnTo>
                    <a:pt x="22291" y="5110"/>
                  </a:lnTo>
                  <a:lnTo>
                    <a:pt x="22269" y="5131"/>
                  </a:lnTo>
                  <a:lnTo>
                    <a:pt x="22248" y="5131"/>
                  </a:lnTo>
                  <a:lnTo>
                    <a:pt x="22206" y="5152"/>
                  </a:lnTo>
                  <a:lnTo>
                    <a:pt x="22269" y="5131"/>
                  </a:lnTo>
                  <a:lnTo>
                    <a:pt x="22269" y="5131"/>
                  </a:lnTo>
                  <a:lnTo>
                    <a:pt x="21567" y="5493"/>
                  </a:lnTo>
                  <a:lnTo>
                    <a:pt x="21184" y="5706"/>
                  </a:lnTo>
                  <a:lnTo>
                    <a:pt x="20800" y="5919"/>
                  </a:lnTo>
                  <a:lnTo>
                    <a:pt x="19715" y="6642"/>
                  </a:lnTo>
                  <a:lnTo>
                    <a:pt x="18650" y="7345"/>
                  </a:lnTo>
                  <a:lnTo>
                    <a:pt x="18480" y="7473"/>
                  </a:lnTo>
                  <a:lnTo>
                    <a:pt x="18161" y="7686"/>
                  </a:lnTo>
                  <a:lnTo>
                    <a:pt x="17671" y="8005"/>
                  </a:lnTo>
                  <a:lnTo>
                    <a:pt x="17181" y="8346"/>
                  </a:lnTo>
                  <a:lnTo>
                    <a:pt x="16756" y="8686"/>
                  </a:lnTo>
                  <a:lnTo>
                    <a:pt x="16564" y="8814"/>
                  </a:lnTo>
                  <a:lnTo>
                    <a:pt x="16479" y="8899"/>
                  </a:lnTo>
                  <a:lnTo>
                    <a:pt x="16436" y="8920"/>
                  </a:lnTo>
                  <a:lnTo>
                    <a:pt x="16032" y="9304"/>
                  </a:lnTo>
                  <a:lnTo>
                    <a:pt x="15712" y="9666"/>
                  </a:lnTo>
                  <a:lnTo>
                    <a:pt x="15606" y="9793"/>
                  </a:lnTo>
                  <a:lnTo>
                    <a:pt x="15201" y="10219"/>
                  </a:lnTo>
                  <a:lnTo>
                    <a:pt x="14392" y="11134"/>
                  </a:lnTo>
                  <a:lnTo>
                    <a:pt x="14052" y="11496"/>
                  </a:lnTo>
                  <a:lnTo>
                    <a:pt x="13690" y="11858"/>
                  </a:lnTo>
                  <a:lnTo>
                    <a:pt x="12966" y="12540"/>
                  </a:lnTo>
                  <a:lnTo>
                    <a:pt x="12540" y="12923"/>
                  </a:lnTo>
                  <a:lnTo>
                    <a:pt x="11859" y="13561"/>
                  </a:lnTo>
                  <a:lnTo>
                    <a:pt x="11220" y="14221"/>
                  </a:lnTo>
                  <a:lnTo>
                    <a:pt x="10773" y="14690"/>
                  </a:lnTo>
                  <a:lnTo>
                    <a:pt x="10071" y="15371"/>
                  </a:lnTo>
                  <a:lnTo>
                    <a:pt x="9751" y="15690"/>
                  </a:lnTo>
                  <a:lnTo>
                    <a:pt x="9389" y="16052"/>
                  </a:lnTo>
                  <a:lnTo>
                    <a:pt x="8985" y="16414"/>
                  </a:lnTo>
                  <a:lnTo>
                    <a:pt x="8644" y="16797"/>
                  </a:lnTo>
                  <a:lnTo>
                    <a:pt x="8155" y="17351"/>
                  </a:lnTo>
                  <a:lnTo>
                    <a:pt x="7942" y="17585"/>
                  </a:lnTo>
                  <a:lnTo>
                    <a:pt x="7708" y="17841"/>
                  </a:lnTo>
                  <a:lnTo>
                    <a:pt x="7559" y="17990"/>
                  </a:lnTo>
                  <a:lnTo>
                    <a:pt x="7282" y="18266"/>
                  </a:lnTo>
                  <a:lnTo>
                    <a:pt x="6792" y="18692"/>
                  </a:lnTo>
                  <a:lnTo>
                    <a:pt x="6324" y="19097"/>
                  </a:lnTo>
                  <a:lnTo>
                    <a:pt x="5941" y="19416"/>
                  </a:lnTo>
                  <a:lnTo>
                    <a:pt x="5430" y="19842"/>
                  </a:lnTo>
                  <a:lnTo>
                    <a:pt x="5366" y="19906"/>
                  </a:lnTo>
                  <a:lnTo>
                    <a:pt x="4770" y="20480"/>
                  </a:lnTo>
                  <a:lnTo>
                    <a:pt x="4621" y="20629"/>
                  </a:lnTo>
                  <a:lnTo>
                    <a:pt x="4259" y="20949"/>
                  </a:lnTo>
                  <a:lnTo>
                    <a:pt x="3748" y="21353"/>
                  </a:lnTo>
                  <a:lnTo>
                    <a:pt x="3173" y="21800"/>
                  </a:lnTo>
                  <a:lnTo>
                    <a:pt x="3152" y="21822"/>
                  </a:lnTo>
                  <a:lnTo>
                    <a:pt x="2151" y="22695"/>
                  </a:lnTo>
                  <a:lnTo>
                    <a:pt x="1555" y="23184"/>
                  </a:lnTo>
                  <a:lnTo>
                    <a:pt x="1619" y="23142"/>
                  </a:lnTo>
                  <a:lnTo>
                    <a:pt x="1619" y="23142"/>
                  </a:lnTo>
                  <a:lnTo>
                    <a:pt x="1151" y="23504"/>
                  </a:lnTo>
                  <a:lnTo>
                    <a:pt x="916" y="23674"/>
                  </a:lnTo>
                  <a:lnTo>
                    <a:pt x="512" y="24014"/>
                  </a:lnTo>
                  <a:lnTo>
                    <a:pt x="405" y="24014"/>
                  </a:lnTo>
                  <a:lnTo>
                    <a:pt x="342" y="24057"/>
                  </a:lnTo>
                  <a:lnTo>
                    <a:pt x="171" y="24227"/>
                  </a:lnTo>
                  <a:lnTo>
                    <a:pt x="43" y="24398"/>
                  </a:lnTo>
                  <a:lnTo>
                    <a:pt x="22" y="24547"/>
                  </a:lnTo>
                  <a:lnTo>
                    <a:pt x="1" y="24674"/>
                  </a:lnTo>
                  <a:lnTo>
                    <a:pt x="65" y="24738"/>
                  </a:lnTo>
                  <a:lnTo>
                    <a:pt x="107" y="24802"/>
                  </a:lnTo>
                  <a:lnTo>
                    <a:pt x="171" y="24972"/>
                  </a:lnTo>
                  <a:lnTo>
                    <a:pt x="299" y="25207"/>
                  </a:lnTo>
                  <a:lnTo>
                    <a:pt x="533" y="25569"/>
                  </a:lnTo>
                  <a:lnTo>
                    <a:pt x="746" y="25867"/>
                  </a:lnTo>
                  <a:lnTo>
                    <a:pt x="1002" y="26165"/>
                  </a:lnTo>
                  <a:lnTo>
                    <a:pt x="1278" y="26484"/>
                  </a:lnTo>
                  <a:lnTo>
                    <a:pt x="1534" y="26697"/>
                  </a:lnTo>
                  <a:lnTo>
                    <a:pt x="1811" y="26910"/>
                  </a:lnTo>
                  <a:lnTo>
                    <a:pt x="1896" y="26952"/>
                  </a:lnTo>
                  <a:lnTo>
                    <a:pt x="2556" y="27399"/>
                  </a:lnTo>
                  <a:lnTo>
                    <a:pt x="2619" y="27442"/>
                  </a:lnTo>
                  <a:lnTo>
                    <a:pt x="2981" y="27698"/>
                  </a:lnTo>
                  <a:lnTo>
                    <a:pt x="3386" y="27974"/>
                  </a:lnTo>
                  <a:lnTo>
                    <a:pt x="3748" y="28187"/>
                  </a:lnTo>
                  <a:lnTo>
                    <a:pt x="4110" y="28421"/>
                  </a:lnTo>
                  <a:lnTo>
                    <a:pt x="4386" y="28634"/>
                  </a:lnTo>
                  <a:lnTo>
                    <a:pt x="4706" y="28847"/>
                  </a:lnTo>
                  <a:lnTo>
                    <a:pt x="5004" y="29103"/>
                  </a:lnTo>
                  <a:lnTo>
                    <a:pt x="5238" y="29337"/>
                  </a:lnTo>
                  <a:lnTo>
                    <a:pt x="5451" y="29614"/>
                  </a:lnTo>
                  <a:lnTo>
                    <a:pt x="5855" y="30146"/>
                  </a:lnTo>
                  <a:lnTo>
                    <a:pt x="5919" y="30231"/>
                  </a:lnTo>
                  <a:lnTo>
                    <a:pt x="6196" y="30635"/>
                  </a:lnTo>
                  <a:lnTo>
                    <a:pt x="6217" y="30699"/>
                  </a:lnTo>
                  <a:lnTo>
                    <a:pt x="6366" y="30891"/>
                  </a:lnTo>
                  <a:lnTo>
                    <a:pt x="6601" y="31168"/>
                  </a:lnTo>
                  <a:lnTo>
                    <a:pt x="6813" y="31444"/>
                  </a:lnTo>
                  <a:lnTo>
                    <a:pt x="7282" y="31955"/>
                  </a:lnTo>
                  <a:lnTo>
                    <a:pt x="7729" y="32424"/>
                  </a:lnTo>
                  <a:lnTo>
                    <a:pt x="7878" y="32530"/>
                  </a:lnTo>
                  <a:lnTo>
                    <a:pt x="8091" y="32615"/>
                  </a:lnTo>
                  <a:lnTo>
                    <a:pt x="8282" y="32658"/>
                  </a:lnTo>
                  <a:lnTo>
                    <a:pt x="8580" y="32700"/>
                  </a:lnTo>
                  <a:lnTo>
                    <a:pt x="8772" y="32658"/>
                  </a:lnTo>
                  <a:lnTo>
                    <a:pt x="9028" y="32551"/>
                  </a:lnTo>
                  <a:lnTo>
                    <a:pt x="9304" y="32424"/>
                  </a:lnTo>
                  <a:lnTo>
                    <a:pt x="9432" y="32360"/>
                  </a:lnTo>
                  <a:lnTo>
                    <a:pt x="9517" y="32317"/>
                  </a:lnTo>
                  <a:lnTo>
                    <a:pt x="9688" y="32253"/>
                  </a:lnTo>
                  <a:lnTo>
                    <a:pt x="9858" y="32211"/>
                  </a:lnTo>
                  <a:lnTo>
                    <a:pt x="10092" y="32147"/>
                  </a:lnTo>
                  <a:lnTo>
                    <a:pt x="10369" y="32147"/>
                  </a:lnTo>
                  <a:lnTo>
                    <a:pt x="10539" y="32211"/>
                  </a:lnTo>
                  <a:lnTo>
                    <a:pt x="10773" y="32317"/>
                  </a:lnTo>
                  <a:lnTo>
                    <a:pt x="11071" y="32466"/>
                  </a:lnTo>
                  <a:lnTo>
                    <a:pt x="11327" y="32637"/>
                  </a:lnTo>
                  <a:lnTo>
                    <a:pt x="11774" y="32956"/>
                  </a:lnTo>
                  <a:lnTo>
                    <a:pt x="12114" y="33190"/>
                  </a:lnTo>
                  <a:lnTo>
                    <a:pt x="12455" y="33424"/>
                  </a:lnTo>
                  <a:lnTo>
                    <a:pt x="13009" y="33765"/>
                  </a:lnTo>
                  <a:lnTo>
                    <a:pt x="13094" y="33829"/>
                  </a:lnTo>
                  <a:lnTo>
                    <a:pt x="13200" y="33893"/>
                  </a:lnTo>
                  <a:lnTo>
                    <a:pt x="13732" y="34191"/>
                  </a:lnTo>
                  <a:lnTo>
                    <a:pt x="14116" y="34382"/>
                  </a:lnTo>
                  <a:lnTo>
                    <a:pt x="14371" y="34510"/>
                  </a:lnTo>
                  <a:lnTo>
                    <a:pt x="15436" y="35042"/>
                  </a:lnTo>
                  <a:lnTo>
                    <a:pt x="16117" y="35404"/>
                  </a:lnTo>
                  <a:lnTo>
                    <a:pt x="16351" y="35553"/>
                  </a:lnTo>
                  <a:lnTo>
                    <a:pt x="16692" y="35745"/>
                  </a:lnTo>
                  <a:lnTo>
                    <a:pt x="17714" y="36341"/>
                  </a:lnTo>
                  <a:lnTo>
                    <a:pt x="18118" y="36533"/>
                  </a:lnTo>
                  <a:lnTo>
                    <a:pt x="18544" y="36767"/>
                  </a:lnTo>
                  <a:lnTo>
                    <a:pt x="19374" y="37235"/>
                  </a:lnTo>
                  <a:lnTo>
                    <a:pt x="19949" y="37533"/>
                  </a:lnTo>
                  <a:lnTo>
                    <a:pt x="20162" y="37597"/>
                  </a:lnTo>
                  <a:lnTo>
                    <a:pt x="20417" y="37703"/>
                  </a:lnTo>
                  <a:lnTo>
                    <a:pt x="20779" y="37831"/>
                  </a:lnTo>
                  <a:lnTo>
                    <a:pt x="21120" y="37980"/>
                  </a:lnTo>
                  <a:lnTo>
                    <a:pt x="21503" y="38151"/>
                  </a:lnTo>
                  <a:lnTo>
                    <a:pt x="21822" y="38342"/>
                  </a:lnTo>
                  <a:lnTo>
                    <a:pt x="22142" y="38534"/>
                  </a:lnTo>
                  <a:lnTo>
                    <a:pt x="22440" y="38747"/>
                  </a:lnTo>
                  <a:lnTo>
                    <a:pt x="22525" y="38810"/>
                  </a:lnTo>
                  <a:lnTo>
                    <a:pt x="23036" y="39172"/>
                  </a:lnTo>
                  <a:lnTo>
                    <a:pt x="23462" y="39492"/>
                  </a:lnTo>
                  <a:lnTo>
                    <a:pt x="23866" y="39832"/>
                  </a:lnTo>
                  <a:lnTo>
                    <a:pt x="24122" y="40045"/>
                  </a:lnTo>
                  <a:lnTo>
                    <a:pt x="25207" y="40961"/>
                  </a:lnTo>
                  <a:lnTo>
                    <a:pt x="25591" y="41280"/>
                  </a:lnTo>
                  <a:lnTo>
                    <a:pt x="25761" y="41429"/>
                  </a:lnTo>
                  <a:lnTo>
                    <a:pt x="26038" y="41663"/>
                  </a:lnTo>
                  <a:lnTo>
                    <a:pt x="26272" y="41876"/>
                  </a:lnTo>
                  <a:lnTo>
                    <a:pt x="26314" y="41919"/>
                  </a:lnTo>
                  <a:lnTo>
                    <a:pt x="26804" y="42323"/>
                  </a:lnTo>
                  <a:lnTo>
                    <a:pt x="27123" y="42579"/>
                  </a:lnTo>
                  <a:lnTo>
                    <a:pt x="27336" y="42749"/>
                  </a:lnTo>
                  <a:lnTo>
                    <a:pt x="28039" y="43324"/>
                  </a:lnTo>
                  <a:lnTo>
                    <a:pt x="28422" y="43664"/>
                  </a:lnTo>
                  <a:lnTo>
                    <a:pt x="28784" y="43962"/>
                  </a:lnTo>
                  <a:lnTo>
                    <a:pt x="29465" y="44516"/>
                  </a:lnTo>
                  <a:lnTo>
                    <a:pt x="30083" y="44963"/>
                  </a:lnTo>
                  <a:lnTo>
                    <a:pt x="30146" y="45006"/>
                  </a:lnTo>
                  <a:lnTo>
                    <a:pt x="30530" y="45219"/>
                  </a:lnTo>
                  <a:lnTo>
                    <a:pt x="31104" y="45517"/>
                  </a:lnTo>
                  <a:lnTo>
                    <a:pt x="31786" y="45815"/>
                  </a:lnTo>
                  <a:lnTo>
                    <a:pt x="31892" y="45857"/>
                  </a:lnTo>
                  <a:lnTo>
                    <a:pt x="31956" y="45900"/>
                  </a:lnTo>
                  <a:lnTo>
                    <a:pt x="32275" y="46006"/>
                  </a:lnTo>
                  <a:lnTo>
                    <a:pt x="32637" y="46155"/>
                  </a:lnTo>
                  <a:lnTo>
                    <a:pt x="33021" y="46304"/>
                  </a:lnTo>
                  <a:lnTo>
                    <a:pt x="33233" y="46411"/>
                  </a:lnTo>
                  <a:lnTo>
                    <a:pt x="33531" y="46538"/>
                  </a:lnTo>
                  <a:lnTo>
                    <a:pt x="33808" y="46645"/>
                  </a:lnTo>
                  <a:lnTo>
                    <a:pt x="33915" y="46666"/>
                  </a:lnTo>
                  <a:lnTo>
                    <a:pt x="34042" y="46645"/>
                  </a:lnTo>
                  <a:lnTo>
                    <a:pt x="34447" y="46837"/>
                  </a:lnTo>
                  <a:lnTo>
                    <a:pt x="34830" y="47071"/>
                  </a:lnTo>
                  <a:lnTo>
                    <a:pt x="35128" y="47262"/>
                  </a:lnTo>
                  <a:lnTo>
                    <a:pt x="35575" y="47560"/>
                  </a:lnTo>
                  <a:lnTo>
                    <a:pt x="36044" y="47837"/>
                  </a:lnTo>
                  <a:lnTo>
                    <a:pt x="36320" y="47986"/>
                  </a:lnTo>
                  <a:lnTo>
                    <a:pt x="36618" y="48135"/>
                  </a:lnTo>
                  <a:lnTo>
                    <a:pt x="37172" y="48455"/>
                  </a:lnTo>
                  <a:lnTo>
                    <a:pt x="37236" y="48497"/>
                  </a:lnTo>
                  <a:lnTo>
                    <a:pt x="37321" y="48540"/>
                  </a:lnTo>
                  <a:lnTo>
                    <a:pt x="38258" y="48987"/>
                  </a:lnTo>
                  <a:lnTo>
                    <a:pt x="39173" y="49455"/>
                  </a:lnTo>
                  <a:lnTo>
                    <a:pt x="39535" y="49625"/>
                  </a:lnTo>
                  <a:lnTo>
                    <a:pt x="39876" y="49817"/>
                  </a:lnTo>
                  <a:lnTo>
                    <a:pt x="40152" y="50009"/>
                  </a:lnTo>
                  <a:lnTo>
                    <a:pt x="40472" y="50200"/>
                  </a:lnTo>
                  <a:lnTo>
                    <a:pt x="41025" y="50520"/>
                  </a:lnTo>
                  <a:lnTo>
                    <a:pt x="41685" y="50881"/>
                  </a:lnTo>
                  <a:lnTo>
                    <a:pt x="41664" y="50881"/>
                  </a:lnTo>
                  <a:lnTo>
                    <a:pt x="41728" y="50903"/>
                  </a:lnTo>
                  <a:lnTo>
                    <a:pt x="42665" y="51350"/>
                  </a:lnTo>
                  <a:lnTo>
                    <a:pt x="43069" y="51541"/>
                  </a:lnTo>
                  <a:lnTo>
                    <a:pt x="43431" y="51712"/>
                  </a:lnTo>
                  <a:lnTo>
                    <a:pt x="43665" y="51818"/>
                  </a:lnTo>
                  <a:lnTo>
                    <a:pt x="43921" y="51946"/>
                  </a:lnTo>
                  <a:lnTo>
                    <a:pt x="44261" y="52116"/>
                  </a:lnTo>
                  <a:lnTo>
                    <a:pt x="44644" y="52265"/>
                  </a:lnTo>
                  <a:lnTo>
                    <a:pt x="45070" y="52436"/>
                  </a:lnTo>
                  <a:lnTo>
                    <a:pt x="45475" y="52627"/>
                  </a:lnTo>
                  <a:lnTo>
                    <a:pt x="45709" y="52734"/>
                  </a:lnTo>
                  <a:lnTo>
                    <a:pt x="45943" y="52861"/>
                  </a:lnTo>
                  <a:lnTo>
                    <a:pt x="46667" y="53138"/>
                  </a:lnTo>
                  <a:lnTo>
                    <a:pt x="46901" y="53223"/>
                  </a:lnTo>
                  <a:lnTo>
                    <a:pt x="47093" y="53308"/>
                  </a:lnTo>
                  <a:lnTo>
                    <a:pt x="47242" y="53394"/>
                  </a:lnTo>
                  <a:lnTo>
                    <a:pt x="47497" y="53500"/>
                  </a:lnTo>
                  <a:lnTo>
                    <a:pt x="47859" y="53670"/>
                  </a:lnTo>
                  <a:lnTo>
                    <a:pt x="48200" y="53798"/>
                  </a:lnTo>
                  <a:lnTo>
                    <a:pt x="48711" y="53990"/>
                  </a:lnTo>
                  <a:lnTo>
                    <a:pt x="48902" y="54032"/>
                  </a:lnTo>
                  <a:lnTo>
                    <a:pt x="49179" y="54117"/>
                  </a:lnTo>
                  <a:lnTo>
                    <a:pt x="49605" y="54266"/>
                  </a:lnTo>
                  <a:lnTo>
                    <a:pt x="50031" y="54437"/>
                  </a:lnTo>
                  <a:lnTo>
                    <a:pt x="50265" y="54565"/>
                  </a:lnTo>
                  <a:lnTo>
                    <a:pt x="50371" y="54628"/>
                  </a:lnTo>
                  <a:lnTo>
                    <a:pt x="50478" y="54671"/>
                  </a:lnTo>
                  <a:lnTo>
                    <a:pt x="50563" y="54735"/>
                  </a:lnTo>
                  <a:lnTo>
                    <a:pt x="50627" y="54756"/>
                  </a:lnTo>
                  <a:lnTo>
                    <a:pt x="50691" y="54777"/>
                  </a:lnTo>
                  <a:lnTo>
                    <a:pt x="50861" y="54777"/>
                  </a:lnTo>
                  <a:lnTo>
                    <a:pt x="50946" y="54735"/>
                  </a:lnTo>
                  <a:lnTo>
                    <a:pt x="50989" y="54671"/>
                  </a:lnTo>
                  <a:lnTo>
                    <a:pt x="51031" y="54628"/>
                  </a:lnTo>
                  <a:lnTo>
                    <a:pt x="51074" y="54628"/>
                  </a:lnTo>
                  <a:lnTo>
                    <a:pt x="51180" y="54607"/>
                  </a:lnTo>
                  <a:lnTo>
                    <a:pt x="51265" y="54565"/>
                  </a:lnTo>
                  <a:lnTo>
                    <a:pt x="51329" y="54501"/>
                  </a:lnTo>
                  <a:lnTo>
                    <a:pt x="51393" y="54437"/>
                  </a:lnTo>
                  <a:lnTo>
                    <a:pt x="51457" y="54224"/>
                  </a:lnTo>
                  <a:lnTo>
                    <a:pt x="51478" y="54160"/>
                  </a:lnTo>
                  <a:lnTo>
                    <a:pt x="51585" y="53841"/>
                  </a:lnTo>
                  <a:lnTo>
                    <a:pt x="51627" y="53692"/>
                  </a:lnTo>
                  <a:lnTo>
                    <a:pt x="51691" y="53415"/>
                  </a:lnTo>
                  <a:lnTo>
                    <a:pt x="51755" y="53138"/>
                  </a:lnTo>
                  <a:lnTo>
                    <a:pt x="51819" y="52798"/>
                  </a:lnTo>
                  <a:lnTo>
                    <a:pt x="51840" y="52393"/>
                  </a:lnTo>
                  <a:lnTo>
                    <a:pt x="51840" y="52159"/>
                  </a:lnTo>
                  <a:lnTo>
                    <a:pt x="51819" y="51925"/>
                  </a:lnTo>
                  <a:lnTo>
                    <a:pt x="51840" y="51584"/>
                  </a:lnTo>
                  <a:lnTo>
                    <a:pt x="51861" y="51243"/>
                  </a:lnTo>
                  <a:lnTo>
                    <a:pt x="51819" y="50434"/>
                  </a:lnTo>
                  <a:lnTo>
                    <a:pt x="51798" y="50094"/>
                  </a:lnTo>
                  <a:lnTo>
                    <a:pt x="51755" y="49753"/>
                  </a:lnTo>
                  <a:lnTo>
                    <a:pt x="51670" y="49370"/>
                  </a:lnTo>
                  <a:lnTo>
                    <a:pt x="51563" y="48965"/>
                  </a:lnTo>
                  <a:lnTo>
                    <a:pt x="51436" y="48582"/>
                  </a:lnTo>
                  <a:lnTo>
                    <a:pt x="51287" y="48242"/>
                  </a:lnTo>
                  <a:lnTo>
                    <a:pt x="51202" y="48071"/>
                  </a:lnTo>
                  <a:lnTo>
                    <a:pt x="51074" y="47709"/>
                  </a:lnTo>
                  <a:lnTo>
                    <a:pt x="50925" y="47326"/>
                  </a:lnTo>
                  <a:lnTo>
                    <a:pt x="50776" y="46964"/>
                  </a:lnTo>
                  <a:lnTo>
                    <a:pt x="50627" y="46602"/>
                  </a:lnTo>
                  <a:lnTo>
                    <a:pt x="50563" y="46453"/>
                  </a:lnTo>
                  <a:lnTo>
                    <a:pt x="50350" y="45985"/>
                  </a:lnTo>
                  <a:lnTo>
                    <a:pt x="49754" y="44580"/>
                  </a:lnTo>
                  <a:lnTo>
                    <a:pt x="49605" y="44197"/>
                  </a:lnTo>
                  <a:lnTo>
                    <a:pt x="49477" y="43835"/>
                  </a:lnTo>
                  <a:lnTo>
                    <a:pt x="49243" y="43090"/>
                  </a:lnTo>
                  <a:lnTo>
                    <a:pt x="49136" y="42770"/>
                  </a:lnTo>
                  <a:lnTo>
                    <a:pt x="49051" y="42451"/>
                  </a:lnTo>
                  <a:lnTo>
                    <a:pt x="48966" y="42132"/>
                  </a:lnTo>
                  <a:lnTo>
                    <a:pt x="48881" y="41834"/>
                  </a:lnTo>
                  <a:lnTo>
                    <a:pt x="48668" y="41152"/>
                  </a:lnTo>
                  <a:lnTo>
                    <a:pt x="48455" y="40450"/>
                  </a:lnTo>
                  <a:lnTo>
                    <a:pt x="48157" y="39556"/>
                  </a:lnTo>
                  <a:lnTo>
                    <a:pt x="48008" y="39151"/>
                  </a:lnTo>
                  <a:lnTo>
                    <a:pt x="47838" y="38555"/>
                  </a:lnTo>
                  <a:lnTo>
                    <a:pt x="47689" y="38023"/>
                  </a:lnTo>
                  <a:lnTo>
                    <a:pt x="47625" y="37640"/>
                  </a:lnTo>
                  <a:lnTo>
                    <a:pt x="47518" y="37193"/>
                  </a:lnTo>
                  <a:lnTo>
                    <a:pt x="47433" y="36852"/>
                  </a:lnTo>
                  <a:lnTo>
                    <a:pt x="47306" y="36469"/>
                  </a:lnTo>
                  <a:lnTo>
                    <a:pt x="47284" y="36362"/>
                  </a:lnTo>
                  <a:lnTo>
                    <a:pt x="47178" y="36064"/>
                  </a:lnTo>
                  <a:lnTo>
                    <a:pt x="47093" y="35787"/>
                  </a:lnTo>
                  <a:lnTo>
                    <a:pt x="46986" y="35426"/>
                  </a:lnTo>
                  <a:lnTo>
                    <a:pt x="46859" y="35085"/>
                  </a:lnTo>
                  <a:lnTo>
                    <a:pt x="46773" y="34851"/>
                  </a:lnTo>
                  <a:lnTo>
                    <a:pt x="46582" y="34361"/>
                  </a:lnTo>
                  <a:lnTo>
                    <a:pt x="46369" y="33850"/>
                  </a:lnTo>
                  <a:lnTo>
                    <a:pt x="46305" y="33701"/>
                  </a:lnTo>
                  <a:lnTo>
                    <a:pt x="46028" y="33062"/>
                  </a:lnTo>
                  <a:lnTo>
                    <a:pt x="45773" y="32402"/>
                  </a:lnTo>
                  <a:lnTo>
                    <a:pt x="45751" y="32360"/>
                  </a:lnTo>
                  <a:lnTo>
                    <a:pt x="45475" y="31615"/>
                  </a:lnTo>
                  <a:lnTo>
                    <a:pt x="45326" y="31232"/>
                  </a:lnTo>
                  <a:lnTo>
                    <a:pt x="45241" y="30976"/>
                  </a:lnTo>
                  <a:lnTo>
                    <a:pt x="45198" y="30870"/>
                  </a:lnTo>
                  <a:lnTo>
                    <a:pt x="44964" y="30252"/>
                  </a:lnTo>
                  <a:lnTo>
                    <a:pt x="44857" y="29912"/>
                  </a:lnTo>
                  <a:lnTo>
                    <a:pt x="44772" y="29571"/>
                  </a:lnTo>
                  <a:lnTo>
                    <a:pt x="44751" y="29507"/>
                  </a:lnTo>
                  <a:lnTo>
                    <a:pt x="44772" y="29507"/>
                  </a:lnTo>
                  <a:lnTo>
                    <a:pt x="44687" y="29145"/>
                  </a:lnTo>
                  <a:lnTo>
                    <a:pt x="44644" y="28783"/>
                  </a:lnTo>
                  <a:lnTo>
                    <a:pt x="44602" y="28549"/>
                  </a:lnTo>
                  <a:lnTo>
                    <a:pt x="44453" y="27463"/>
                  </a:lnTo>
                  <a:lnTo>
                    <a:pt x="44283" y="26250"/>
                  </a:lnTo>
                  <a:lnTo>
                    <a:pt x="44176" y="25696"/>
                  </a:lnTo>
                  <a:lnTo>
                    <a:pt x="44070" y="25143"/>
                  </a:lnTo>
                  <a:lnTo>
                    <a:pt x="44070" y="25185"/>
                  </a:lnTo>
                  <a:lnTo>
                    <a:pt x="44027" y="24972"/>
                  </a:lnTo>
                  <a:lnTo>
                    <a:pt x="43899" y="24440"/>
                  </a:lnTo>
                  <a:lnTo>
                    <a:pt x="43814" y="24121"/>
                  </a:lnTo>
                  <a:lnTo>
                    <a:pt x="43686" y="23759"/>
                  </a:lnTo>
                  <a:lnTo>
                    <a:pt x="43431" y="23120"/>
                  </a:lnTo>
                  <a:lnTo>
                    <a:pt x="43367" y="22950"/>
                  </a:lnTo>
                  <a:lnTo>
                    <a:pt x="43175" y="22503"/>
                  </a:lnTo>
                  <a:lnTo>
                    <a:pt x="42814" y="21758"/>
                  </a:lnTo>
                  <a:lnTo>
                    <a:pt x="42558" y="21204"/>
                  </a:lnTo>
                  <a:lnTo>
                    <a:pt x="42217" y="20480"/>
                  </a:lnTo>
                  <a:lnTo>
                    <a:pt x="41919" y="19757"/>
                  </a:lnTo>
                  <a:lnTo>
                    <a:pt x="41749" y="19288"/>
                  </a:lnTo>
                  <a:lnTo>
                    <a:pt x="41451" y="18501"/>
                  </a:lnTo>
                  <a:lnTo>
                    <a:pt x="41174" y="17713"/>
                  </a:lnTo>
                  <a:lnTo>
                    <a:pt x="40898" y="16755"/>
                  </a:lnTo>
                  <a:lnTo>
                    <a:pt x="40770" y="16329"/>
                  </a:lnTo>
                  <a:lnTo>
                    <a:pt x="40685" y="15903"/>
                  </a:lnTo>
                  <a:lnTo>
                    <a:pt x="40663" y="15818"/>
                  </a:lnTo>
                  <a:lnTo>
                    <a:pt x="40557" y="15286"/>
                  </a:lnTo>
                  <a:lnTo>
                    <a:pt x="40472" y="14732"/>
                  </a:lnTo>
                  <a:lnTo>
                    <a:pt x="40408" y="14392"/>
                  </a:lnTo>
                  <a:lnTo>
                    <a:pt x="40131" y="12838"/>
                  </a:lnTo>
                  <a:lnTo>
                    <a:pt x="39961" y="12092"/>
                  </a:lnTo>
                  <a:lnTo>
                    <a:pt x="39769" y="11220"/>
                  </a:lnTo>
                  <a:lnTo>
                    <a:pt x="39663" y="10900"/>
                  </a:lnTo>
                  <a:lnTo>
                    <a:pt x="39578" y="10560"/>
                  </a:lnTo>
                  <a:lnTo>
                    <a:pt x="39492" y="10325"/>
                  </a:lnTo>
                  <a:lnTo>
                    <a:pt x="39343" y="9878"/>
                  </a:lnTo>
                  <a:lnTo>
                    <a:pt x="39237" y="9516"/>
                  </a:lnTo>
                  <a:lnTo>
                    <a:pt x="39131" y="9218"/>
                  </a:lnTo>
                  <a:lnTo>
                    <a:pt x="38832" y="8516"/>
                  </a:lnTo>
                  <a:lnTo>
                    <a:pt x="38747" y="8324"/>
                  </a:lnTo>
                  <a:lnTo>
                    <a:pt x="38513" y="7835"/>
                  </a:lnTo>
                  <a:lnTo>
                    <a:pt x="38322" y="7388"/>
                  </a:lnTo>
                  <a:lnTo>
                    <a:pt x="38215" y="7153"/>
                  </a:lnTo>
                  <a:lnTo>
                    <a:pt x="37981" y="6536"/>
                  </a:lnTo>
                  <a:lnTo>
                    <a:pt x="37832" y="6132"/>
                  </a:lnTo>
                  <a:lnTo>
                    <a:pt x="37662" y="5727"/>
                  </a:lnTo>
                  <a:lnTo>
                    <a:pt x="37151" y="4620"/>
                  </a:lnTo>
                  <a:lnTo>
                    <a:pt x="37044" y="4386"/>
                  </a:lnTo>
                  <a:lnTo>
                    <a:pt x="36661" y="3619"/>
                  </a:lnTo>
                  <a:lnTo>
                    <a:pt x="36469" y="3215"/>
                  </a:lnTo>
                  <a:lnTo>
                    <a:pt x="36320" y="2832"/>
                  </a:lnTo>
                  <a:lnTo>
                    <a:pt x="36086" y="2193"/>
                  </a:lnTo>
                  <a:lnTo>
                    <a:pt x="35852" y="1512"/>
                  </a:lnTo>
                  <a:lnTo>
                    <a:pt x="35831" y="1320"/>
                  </a:lnTo>
                  <a:lnTo>
                    <a:pt x="35788" y="1129"/>
                  </a:lnTo>
                  <a:lnTo>
                    <a:pt x="35746" y="916"/>
                  </a:lnTo>
                  <a:lnTo>
                    <a:pt x="35746" y="852"/>
                  </a:lnTo>
                  <a:lnTo>
                    <a:pt x="35724" y="767"/>
                  </a:lnTo>
                  <a:lnTo>
                    <a:pt x="35703" y="703"/>
                  </a:lnTo>
                  <a:lnTo>
                    <a:pt x="35660" y="618"/>
                  </a:lnTo>
                  <a:lnTo>
                    <a:pt x="35597" y="554"/>
                  </a:lnTo>
                  <a:lnTo>
                    <a:pt x="35533" y="532"/>
                  </a:lnTo>
                  <a:lnTo>
                    <a:pt x="35447" y="511"/>
                  </a:lnTo>
                  <a:lnTo>
                    <a:pt x="35426" y="447"/>
                  </a:lnTo>
                  <a:lnTo>
                    <a:pt x="35384" y="362"/>
                  </a:lnTo>
                  <a:lnTo>
                    <a:pt x="35447" y="298"/>
                  </a:lnTo>
                  <a:lnTo>
                    <a:pt x="35469" y="213"/>
                  </a:lnTo>
                  <a:lnTo>
                    <a:pt x="35447" y="128"/>
                  </a:lnTo>
                  <a:lnTo>
                    <a:pt x="35405" y="43"/>
                  </a:lnTo>
                  <a:lnTo>
                    <a:pt x="35341" y="21"/>
                  </a:lnTo>
                  <a:lnTo>
                    <a:pt x="352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5"/>
            <p:cNvSpPr/>
            <p:nvPr/>
          </p:nvSpPr>
          <p:spPr>
            <a:xfrm>
              <a:off x="4750021" y="3148004"/>
              <a:ext cx="481150" cy="508203"/>
            </a:xfrm>
            <a:custGeom>
              <a:avLst/>
              <a:gdLst/>
              <a:ahLst/>
              <a:cxnLst/>
              <a:rect l="l" t="t" r="r" b="b"/>
              <a:pathLst>
                <a:path w="51862" h="54778" fill="none" extrusionOk="0">
                  <a:moveTo>
                    <a:pt x="35043" y="192"/>
                  </a:moveTo>
                  <a:lnTo>
                    <a:pt x="35043" y="192"/>
                  </a:lnTo>
                  <a:lnTo>
                    <a:pt x="34788" y="362"/>
                  </a:lnTo>
                  <a:lnTo>
                    <a:pt x="34511" y="511"/>
                  </a:lnTo>
                  <a:lnTo>
                    <a:pt x="34511" y="511"/>
                  </a:lnTo>
                  <a:lnTo>
                    <a:pt x="34404" y="575"/>
                  </a:lnTo>
                  <a:lnTo>
                    <a:pt x="34404" y="575"/>
                  </a:lnTo>
                  <a:lnTo>
                    <a:pt x="34128" y="724"/>
                  </a:lnTo>
                  <a:lnTo>
                    <a:pt x="34128" y="724"/>
                  </a:lnTo>
                  <a:lnTo>
                    <a:pt x="33510" y="980"/>
                  </a:lnTo>
                  <a:lnTo>
                    <a:pt x="33510" y="980"/>
                  </a:lnTo>
                  <a:lnTo>
                    <a:pt x="33361" y="1022"/>
                  </a:lnTo>
                  <a:lnTo>
                    <a:pt x="33361" y="1022"/>
                  </a:lnTo>
                  <a:lnTo>
                    <a:pt x="33170" y="1107"/>
                  </a:lnTo>
                  <a:lnTo>
                    <a:pt x="33170" y="1107"/>
                  </a:lnTo>
                  <a:lnTo>
                    <a:pt x="32935" y="1171"/>
                  </a:lnTo>
                  <a:lnTo>
                    <a:pt x="32935" y="1171"/>
                  </a:lnTo>
                  <a:lnTo>
                    <a:pt x="32808" y="1214"/>
                  </a:lnTo>
                  <a:lnTo>
                    <a:pt x="32808" y="1214"/>
                  </a:lnTo>
                  <a:lnTo>
                    <a:pt x="32148" y="1427"/>
                  </a:lnTo>
                  <a:lnTo>
                    <a:pt x="32126" y="1448"/>
                  </a:lnTo>
                  <a:lnTo>
                    <a:pt x="32126" y="1448"/>
                  </a:lnTo>
                  <a:lnTo>
                    <a:pt x="32169" y="1490"/>
                  </a:lnTo>
                  <a:lnTo>
                    <a:pt x="32190" y="1533"/>
                  </a:lnTo>
                  <a:lnTo>
                    <a:pt x="32190" y="1533"/>
                  </a:lnTo>
                  <a:lnTo>
                    <a:pt x="32212" y="1639"/>
                  </a:lnTo>
                  <a:lnTo>
                    <a:pt x="32190" y="1682"/>
                  </a:lnTo>
                  <a:lnTo>
                    <a:pt x="32169" y="1725"/>
                  </a:lnTo>
                  <a:lnTo>
                    <a:pt x="32169" y="1725"/>
                  </a:lnTo>
                  <a:lnTo>
                    <a:pt x="32361" y="1938"/>
                  </a:lnTo>
                  <a:lnTo>
                    <a:pt x="32552" y="2108"/>
                  </a:lnTo>
                  <a:lnTo>
                    <a:pt x="32552" y="2108"/>
                  </a:lnTo>
                  <a:lnTo>
                    <a:pt x="32701" y="2236"/>
                  </a:lnTo>
                  <a:lnTo>
                    <a:pt x="32850" y="2363"/>
                  </a:lnTo>
                  <a:lnTo>
                    <a:pt x="32850" y="2363"/>
                  </a:lnTo>
                  <a:lnTo>
                    <a:pt x="33212" y="2619"/>
                  </a:lnTo>
                  <a:lnTo>
                    <a:pt x="33212" y="2619"/>
                  </a:lnTo>
                  <a:lnTo>
                    <a:pt x="33510" y="2874"/>
                  </a:lnTo>
                  <a:lnTo>
                    <a:pt x="33638" y="3002"/>
                  </a:lnTo>
                  <a:lnTo>
                    <a:pt x="33787" y="3172"/>
                  </a:lnTo>
                  <a:lnTo>
                    <a:pt x="33787" y="3172"/>
                  </a:lnTo>
                  <a:lnTo>
                    <a:pt x="33893" y="3321"/>
                  </a:lnTo>
                  <a:lnTo>
                    <a:pt x="33957" y="3513"/>
                  </a:lnTo>
                  <a:lnTo>
                    <a:pt x="34021" y="3705"/>
                  </a:lnTo>
                  <a:lnTo>
                    <a:pt x="34064" y="3896"/>
                  </a:lnTo>
                  <a:lnTo>
                    <a:pt x="34064" y="3896"/>
                  </a:lnTo>
                  <a:lnTo>
                    <a:pt x="34064" y="4130"/>
                  </a:lnTo>
                  <a:lnTo>
                    <a:pt x="34064" y="4386"/>
                  </a:lnTo>
                  <a:lnTo>
                    <a:pt x="34064" y="4386"/>
                  </a:lnTo>
                  <a:lnTo>
                    <a:pt x="34042" y="4769"/>
                  </a:lnTo>
                  <a:lnTo>
                    <a:pt x="33979" y="5131"/>
                  </a:lnTo>
                  <a:lnTo>
                    <a:pt x="33979" y="5131"/>
                  </a:lnTo>
                  <a:lnTo>
                    <a:pt x="33915" y="5450"/>
                  </a:lnTo>
                  <a:lnTo>
                    <a:pt x="33829" y="5748"/>
                  </a:lnTo>
                  <a:lnTo>
                    <a:pt x="33702" y="6025"/>
                  </a:lnTo>
                  <a:lnTo>
                    <a:pt x="33574" y="6302"/>
                  </a:lnTo>
                  <a:lnTo>
                    <a:pt x="33574" y="6302"/>
                  </a:lnTo>
                  <a:lnTo>
                    <a:pt x="33404" y="6600"/>
                  </a:lnTo>
                  <a:lnTo>
                    <a:pt x="33191" y="6898"/>
                  </a:lnTo>
                  <a:lnTo>
                    <a:pt x="33148" y="6962"/>
                  </a:lnTo>
                  <a:lnTo>
                    <a:pt x="33148" y="6962"/>
                  </a:lnTo>
                  <a:lnTo>
                    <a:pt x="32829" y="7388"/>
                  </a:lnTo>
                  <a:lnTo>
                    <a:pt x="32829" y="7388"/>
                  </a:lnTo>
                  <a:lnTo>
                    <a:pt x="32573" y="7664"/>
                  </a:lnTo>
                  <a:lnTo>
                    <a:pt x="32318" y="7899"/>
                  </a:lnTo>
                  <a:lnTo>
                    <a:pt x="31828" y="8324"/>
                  </a:lnTo>
                  <a:lnTo>
                    <a:pt x="31828" y="8324"/>
                  </a:lnTo>
                  <a:lnTo>
                    <a:pt x="31530" y="8558"/>
                  </a:lnTo>
                  <a:lnTo>
                    <a:pt x="31232" y="8771"/>
                  </a:lnTo>
                  <a:lnTo>
                    <a:pt x="30934" y="8963"/>
                  </a:lnTo>
                  <a:lnTo>
                    <a:pt x="30636" y="9112"/>
                  </a:lnTo>
                  <a:lnTo>
                    <a:pt x="30338" y="9261"/>
                  </a:lnTo>
                  <a:lnTo>
                    <a:pt x="30040" y="9389"/>
                  </a:lnTo>
                  <a:lnTo>
                    <a:pt x="29742" y="9495"/>
                  </a:lnTo>
                  <a:lnTo>
                    <a:pt x="29423" y="9559"/>
                  </a:lnTo>
                  <a:lnTo>
                    <a:pt x="29423" y="9559"/>
                  </a:lnTo>
                  <a:lnTo>
                    <a:pt x="29061" y="9623"/>
                  </a:lnTo>
                  <a:lnTo>
                    <a:pt x="28741" y="9666"/>
                  </a:lnTo>
                  <a:lnTo>
                    <a:pt x="28741" y="9666"/>
                  </a:lnTo>
                  <a:lnTo>
                    <a:pt x="28528" y="9666"/>
                  </a:lnTo>
                  <a:lnTo>
                    <a:pt x="28528" y="9666"/>
                  </a:lnTo>
                  <a:lnTo>
                    <a:pt x="27996" y="9644"/>
                  </a:lnTo>
                  <a:lnTo>
                    <a:pt x="27996" y="9644"/>
                  </a:lnTo>
                  <a:lnTo>
                    <a:pt x="27677" y="9602"/>
                  </a:lnTo>
                  <a:lnTo>
                    <a:pt x="27358" y="9559"/>
                  </a:lnTo>
                  <a:lnTo>
                    <a:pt x="27358" y="9559"/>
                  </a:lnTo>
                  <a:lnTo>
                    <a:pt x="27102" y="9495"/>
                  </a:lnTo>
                  <a:lnTo>
                    <a:pt x="26847" y="9410"/>
                  </a:lnTo>
                  <a:lnTo>
                    <a:pt x="26847" y="9410"/>
                  </a:lnTo>
                  <a:lnTo>
                    <a:pt x="26740" y="9367"/>
                  </a:lnTo>
                  <a:lnTo>
                    <a:pt x="26740" y="9367"/>
                  </a:lnTo>
                  <a:lnTo>
                    <a:pt x="26336" y="9261"/>
                  </a:lnTo>
                  <a:lnTo>
                    <a:pt x="26336" y="9261"/>
                  </a:lnTo>
                  <a:lnTo>
                    <a:pt x="25889" y="9155"/>
                  </a:lnTo>
                  <a:lnTo>
                    <a:pt x="25463" y="9027"/>
                  </a:lnTo>
                  <a:lnTo>
                    <a:pt x="25463" y="9027"/>
                  </a:lnTo>
                  <a:lnTo>
                    <a:pt x="25186" y="8920"/>
                  </a:lnTo>
                  <a:lnTo>
                    <a:pt x="24909" y="8814"/>
                  </a:lnTo>
                  <a:lnTo>
                    <a:pt x="24909" y="8814"/>
                  </a:lnTo>
                  <a:lnTo>
                    <a:pt x="24760" y="8729"/>
                  </a:lnTo>
                  <a:lnTo>
                    <a:pt x="24611" y="8622"/>
                  </a:lnTo>
                  <a:lnTo>
                    <a:pt x="24611" y="8622"/>
                  </a:lnTo>
                  <a:lnTo>
                    <a:pt x="24420" y="8473"/>
                  </a:lnTo>
                  <a:lnTo>
                    <a:pt x="24420" y="8473"/>
                  </a:lnTo>
                  <a:lnTo>
                    <a:pt x="24185" y="8239"/>
                  </a:lnTo>
                  <a:lnTo>
                    <a:pt x="23994" y="8026"/>
                  </a:lnTo>
                  <a:lnTo>
                    <a:pt x="23994" y="8026"/>
                  </a:lnTo>
                  <a:lnTo>
                    <a:pt x="23824" y="7792"/>
                  </a:lnTo>
                  <a:lnTo>
                    <a:pt x="23696" y="7515"/>
                  </a:lnTo>
                  <a:lnTo>
                    <a:pt x="23696" y="7515"/>
                  </a:lnTo>
                  <a:lnTo>
                    <a:pt x="23653" y="7409"/>
                  </a:lnTo>
                  <a:lnTo>
                    <a:pt x="23611" y="7281"/>
                  </a:lnTo>
                  <a:lnTo>
                    <a:pt x="23568" y="7047"/>
                  </a:lnTo>
                  <a:lnTo>
                    <a:pt x="23568" y="7047"/>
                  </a:lnTo>
                  <a:lnTo>
                    <a:pt x="23547" y="6749"/>
                  </a:lnTo>
                  <a:lnTo>
                    <a:pt x="23547" y="6451"/>
                  </a:lnTo>
                  <a:lnTo>
                    <a:pt x="23547" y="6451"/>
                  </a:lnTo>
                  <a:lnTo>
                    <a:pt x="23568" y="6110"/>
                  </a:lnTo>
                  <a:lnTo>
                    <a:pt x="23653" y="5770"/>
                  </a:lnTo>
                  <a:lnTo>
                    <a:pt x="23738" y="5450"/>
                  </a:lnTo>
                  <a:lnTo>
                    <a:pt x="23845" y="5152"/>
                  </a:lnTo>
                  <a:lnTo>
                    <a:pt x="23845" y="5152"/>
                  </a:lnTo>
                  <a:lnTo>
                    <a:pt x="23973" y="4833"/>
                  </a:lnTo>
                  <a:lnTo>
                    <a:pt x="24122" y="4535"/>
                  </a:lnTo>
                  <a:lnTo>
                    <a:pt x="24122" y="4535"/>
                  </a:lnTo>
                  <a:lnTo>
                    <a:pt x="24207" y="4365"/>
                  </a:lnTo>
                  <a:lnTo>
                    <a:pt x="24313" y="4237"/>
                  </a:lnTo>
                  <a:lnTo>
                    <a:pt x="24313" y="4237"/>
                  </a:lnTo>
                  <a:lnTo>
                    <a:pt x="23781" y="4450"/>
                  </a:lnTo>
                  <a:lnTo>
                    <a:pt x="23440" y="4577"/>
                  </a:lnTo>
                  <a:lnTo>
                    <a:pt x="23440" y="4577"/>
                  </a:lnTo>
                  <a:lnTo>
                    <a:pt x="22908" y="4833"/>
                  </a:lnTo>
                  <a:lnTo>
                    <a:pt x="22269" y="5110"/>
                  </a:lnTo>
                  <a:lnTo>
                    <a:pt x="22291" y="5110"/>
                  </a:lnTo>
                  <a:lnTo>
                    <a:pt x="22269" y="5131"/>
                  </a:lnTo>
                  <a:lnTo>
                    <a:pt x="22269" y="5131"/>
                  </a:lnTo>
                  <a:lnTo>
                    <a:pt x="22206" y="5152"/>
                  </a:lnTo>
                  <a:lnTo>
                    <a:pt x="22248" y="5131"/>
                  </a:lnTo>
                  <a:lnTo>
                    <a:pt x="22248" y="5131"/>
                  </a:lnTo>
                  <a:lnTo>
                    <a:pt x="22269" y="5131"/>
                  </a:lnTo>
                  <a:lnTo>
                    <a:pt x="22269" y="5131"/>
                  </a:lnTo>
                  <a:lnTo>
                    <a:pt x="21567" y="5493"/>
                  </a:lnTo>
                  <a:lnTo>
                    <a:pt x="21184" y="5706"/>
                  </a:lnTo>
                  <a:lnTo>
                    <a:pt x="20800" y="5919"/>
                  </a:lnTo>
                  <a:lnTo>
                    <a:pt x="20800" y="5919"/>
                  </a:lnTo>
                  <a:lnTo>
                    <a:pt x="19715" y="6642"/>
                  </a:lnTo>
                  <a:lnTo>
                    <a:pt x="18650" y="7345"/>
                  </a:lnTo>
                  <a:lnTo>
                    <a:pt x="18480" y="7473"/>
                  </a:lnTo>
                  <a:lnTo>
                    <a:pt x="18161" y="7686"/>
                  </a:lnTo>
                  <a:lnTo>
                    <a:pt x="18161" y="7686"/>
                  </a:lnTo>
                  <a:lnTo>
                    <a:pt x="17671" y="8005"/>
                  </a:lnTo>
                  <a:lnTo>
                    <a:pt x="17181" y="8346"/>
                  </a:lnTo>
                  <a:lnTo>
                    <a:pt x="17181" y="8346"/>
                  </a:lnTo>
                  <a:lnTo>
                    <a:pt x="16756" y="8686"/>
                  </a:lnTo>
                  <a:lnTo>
                    <a:pt x="16564" y="8814"/>
                  </a:lnTo>
                  <a:lnTo>
                    <a:pt x="16564" y="8814"/>
                  </a:lnTo>
                  <a:lnTo>
                    <a:pt x="16479" y="8899"/>
                  </a:lnTo>
                  <a:lnTo>
                    <a:pt x="16479" y="8899"/>
                  </a:lnTo>
                  <a:lnTo>
                    <a:pt x="16436" y="8920"/>
                  </a:lnTo>
                  <a:lnTo>
                    <a:pt x="16436" y="8920"/>
                  </a:lnTo>
                  <a:lnTo>
                    <a:pt x="16032" y="9304"/>
                  </a:lnTo>
                  <a:lnTo>
                    <a:pt x="16032" y="9304"/>
                  </a:lnTo>
                  <a:lnTo>
                    <a:pt x="15712" y="9666"/>
                  </a:lnTo>
                  <a:lnTo>
                    <a:pt x="15606" y="9793"/>
                  </a:lnTo>
                  <a:lnTo>
                    <a:pt x="15606" y="9793"/>
                  </a:lnTo>
                  <a:lnTo>
                    <a:pt x="15201" y="10219"/>
                  </a:lnTo>
                  <a:lnTo>
                    <a:pt x="15201" y="10219"/>
                  </a:lnTo>
                  <a:lnTo>
                    <a:pt x="14392" y="11134"/>
                  </a:lnTo>
                  <a:lnTo>
                    <a:pt x="14392" y="11134"/>
                  </a:lnTo>
                  <a:lnTo>
                    <a:pt x="14052" y="11496"/>
                  </a:lnTo>
                  <a:lnTo>
                    <a:pt x="13690" y="11858"/>
                  </a:lnTo>
                  <a:lnTo>
                    <a:pt x="12966" y="12540"/>
                  </a:lnTo>
                  <a:lnTo>
                    <a:pt x="12966" y="12540"/>
                  </a:lnTo>
                  <a:lnTo>
                    <a:pt x="12540" y="12923"/>
                  </a:lnTo>
                  <a:lnTo>
                    <a:pt x="12540" y="12923"/>
                  </a:lnTo>
                  <a:lnTo>
                    <a:pt x="11859" y="13561"/>
                  </a:lnTo>
                  <a:lnTo>
                    <a:pt x="11220" y="14221"/>
                  </a:lnTo>
                  <a:lnTo>
                    <a:pt x="10773" y="14690"/>
                  </a:lnTo>
                  <a:lnTo>
                    <a:pt x="10773" y="14690"/>
                  </a:lnTo>
                  <a:lnTo>
                    <a:pt x="10071" y="15371"/>
                  </a:lnTo>
                  <a:lnTo>
                    <a:pt x="9751" y="15690"/>
                  </a:lnTo>
                  <a:lnTo>
                    <a:pt x="9389" y="16052"/>
                  </a:lnTo>
                  <a:lnTo>
                    <a:pt x="9389" y="16052"/>
                  </a:lnTo>
                  <a:lnTo>
                    <a:pt x="8985" y="16414"/>
                  </a:lnTo>
                  <a:lnTo>
                    <a:pt x="8985" y="16414"/>
                  </a:lnTo>
                  <a:lnTo>
                    <a:pt x="8644" y="16797"/>
                  </a:lnTo>
                  <a:lnTo>
                    <a:pt x="8644" y="16797"/>
                  </a:lnTo>
                  <a:lnTo>
                    <a:pt x="8155" y="17351"/>
                  </a:lnTo>
                  <a:lnTo>
                    <a:pt x="8155" y="17351"/>
                  </a:lnTo>
                  <a:lnTo>
                    <a:pt x="7942" y="17585"/>
                  </a:lnTo>
                  <a:lnTo>
                    <a:pt x="7708" y="17841"/>
                  </a:lnTo>
                  <a:lnTo>
                    <a:pt x="7559" y="17990"/>
                  </a:lnTo>
                  <a:lnTo>
                    <a:pt x="7559" y="17990"/>
                  </a:lnTo>
                  <a:lnTo>
                    <a:pt x="7282" y="18266"/>
                  </a:lnTo>
                  <a:lnTo>
                    <a:pt x="7282" y="18266"/>
                  </a:lnTo>
                  <a:lnTo>
                    <a:pt x="6792" y="18692"/>
                  </a:lnTo>
                  <a:lnTo>
                    <a:pt x="6324" y="19097"/>
                  </a:lnTo>
                  <a:lnTo>
                    <a:pt x="5941" y="19416"/>
                  </a:lnTo>
                  <a:lnTo>
                    <a:pt x="5941" y="19416"/>
                  </a:lnTo>
                  <a:lnTo>
                    <a:pt x="5430" y="19842"/>
                  </a:lnTo>
                  <a:lnTo>
                    <a:pt x="5430" y="19842"/>
                  </a:lnTo>
                  <a:lnTo>
                    <a:pt x="5366" y="19906"/>
                  </a:lnTo>
                  <a:lnTo>
                    <a:pt x="5366" y="19906"/>
                  </a:lnTo>
                  <a:lnTo>
                    <a:pt x="4770" y="20480"/>
                  </a:lnTo>
                  <a:lnTo>
                    <a:pt x="4621" y="20629"/>
                  </a:lnTo>
                  <a:lnTo>
                    <a:pt x="4621" y="20629"/>
                  </a:lnTo>
                  <a:lnTo>
                    <a:pt x="4259" y="20949"/>
                  </a:lnTo>
                  <a:lnTo>
                    <a:pt x="4259" y="20949"/>
                  </a:lnTo>
                  <a:lnTo>
                    <a:pt x="3748" y="21353"/>
                  </a:lnTo>
                  <a:lnTo>
                    <a:pt x="3748" y="21353"/>
                  </a:lnTo>
                  <a:lnTo>
                    <a:pt x="3173" y="21800"/>
                  </a:lnTo>
                  <a:lnTo>
                    <a:pt x="3152" y="21822"/>
                  </a:lnTo>
                  <a:lnTo>
                    <a:pt x="3152" y="21822"/>
                  </a:lnTo>
                  <a:lnTo>
                    <a:pt x="2151" y="22695"/>
                  </a:lnTo>
                  <a:lnTo>
                    <a:pt x="1555" y="23184"/>
                  </a:lnTo>
                  <a:lnTo>
                    <a:pt x="1619" y="23142"/>
                  </a:lnTo>
                  <a:lnTo>
                    <a:pt x="1619" y="23142"/>
                  </a:lnTo>
                  <a:lnTo>
                    <a:pt x="1151" y="23504"/>
                  </a:lnTo>
                  <a:lnTo>
                    <a:pt x="916" y="23674"/>
                  </a:lnTo>
                  <a:lnTo>
                    <a:pt x="916" y="23674"/>
                  </a:lnTo>
                  <a:lnTo>
                    <a:pt x="512" y="24014"/>
                  </a:lnTo>
                  <a:lnTo>
                    <a:pt x="512" y="24014"/>
                  </a:lnTo>
                  <a:lnTo>
                    <a:pt x="469" y="24014"/>
                  </a:lnTo>
                  <a:lnTo>
                    <a:pt x="469" y="24014"/>
                  </a:lnTo>
                  <a:lnTo>
                    <a:pt x="405" y="24014"/>
                  </a:lnTo>
                  <a:lnTo>
                    <a:pt x="342" y="24057"/>
                  </a:lnTo>
                  <a:lnTo>
                    <a:pt x="342" y="24057"/>
                  </a:lnTo>
                  <a:lnTo>
                    <a:pt x="171" y="24227"/>
                  </a:lnTo>
                  <a:lnTo>
                    <a:pt x="171" y="24227"/>
                  </a:lnTo>
                  <a:lnTo>
                    <a:pt x="43" y="24398"/>
                  </a:lnTo>
                  <a:lnTo>
                    <a:pt x="43" y="24398"/>
                  </a:lnTo>
                  <a:lnTo>
                    <a:pt x="22" y="24547"/>
                  </a:lnTo>
                  <a:lnTo>
                    <a:pt x="22" y="24547"/>
                  </a:lnTo>
                  <a:lnTo>
                    <a:pt x="1" y="24674"/>
                  </a:lnTo>
                  <a:lnTo>
                    <a:pt x="1" y="24674"/>
                  </a:lnTo>
                  <a:lnTo>
                    <a:pt x="65" y="24738"/>
                  </a:lnTo>
                  <a:lnTo>
                    <a:pt x="107" y="24802"/>
                  </a:lnTo>
                  <a:lnTo>
                    <a:pt x="107" y="24802"/>
                  </a:lnTo>
                  <a:lnTo>
                    <a:pt x="171" y="24972"/>
                  </a:lnTo>
                  <a:lnTo>
                    <a:pt x="171" y="24972"/>
                  </a:lnTo>
                  <a:lnTo>
                    <a:pt x="299" y="25207"/>
                  </a:lnTo>
                  <a:lnTo>
                    <a:pt x="299" y="25207"/>
                  </a:lnTo>
                  <a:lnTo>
                    <a:pt x="533" y="25569"/>
                  </a:lnTo>
                  <a:lnTo>
                    <a:pt x="746" y="25867"/>
                  </a:lnTo>
                  <a:lnTo>
                    <a:pt x="746" y="25867"/>
                  </a:lnTo>
                  <a:lnTo>
                    <a:pt x="1002" y="26165"/>
                  </a:lnTo>
                  <a:lnTo>
                    <a:pt x="1278" y="26484"/>
                  </a:lnTo>
                  <a:lnTo>
                    <a:pt x="1278" y="26484"/>
                  </a:lnTo>
                  <a:lnTo>
                    <a:pt x="1534" y="26697"/>
                  </a:lnTo>
                  <a:lnTo>
                    <a:pt x="1811" y="26910"/>
                  </a:lnTo>
                  <a:lnTo>
                    <a:pt x="1896" y="26952"/>
                  </a:lnTo>
                  <a:lnTo>
                    <a:pt x="1896" y="26952"/>
                  </a:lnTo>
                  <a:lnTo>
                    <a:pt x="2556" y="27399"/>
                  </a:lnTo>
                  <a:lnTo>
                    <a:pt x="2619" y="27442"/>
                  </a:lnTo>
                  <a:lnTo>
                    <a:pt x="2619" y="27442"/>
                  </a:lnTo>
                  <a:lnTo>
                    <a:pt x="2981" y="27698"/>
                  </a:lnTo>
                  <a:lnTo>
                    <a:pt x="2981" y="27698"/>
                  </a:lnTo>
                  <a:lnTo>
                    <a:pt x="3386" y="27974"/>
                  </a:lnTo>
                  <a:lnTo>
                    <a:pt x="3386" y="27974"/>
                  </a:lnTo>
                  <a:lnTo>
                    <a:pt x="3748" y="28187"/>
                  </a:lnTo>
                  <a:lnTo>
                    <a:pt x="3748" y="28187"/>
                  </a:lnTo>
                  <a:lnTo>
                    <a:pt x="4110" y="28421"/>
                  </a:lnTo>
                  <a:lnTo>
                    <a:pt x="4110" y="28421"/>
                  </a:lnTo>
                  <a:lnTo>
                    <a:pt x="4386" y="28634"/>
                  </a:lnTo>
                  <a:lnTo>
                    <a:pt x="4386" y="28634"/>
                  </a:lnTo>
                  <a:lnTo>
                    <a:pt x="4706" y="28847"/>
                  </a:lnTo>
                  <a:lnTo>
                    <a:pt x="5004" y="29103"/>
                  </a:lnTo>
                  <a:lnTo>
                    <a:pt x="5004" y="29103"/>
                  </a:lnTo>
                  <a:lnTo>
                    <a:pt x="5238" y="29337"/>
                  </a:lnTo>
                  <a:lnTo>
                    <a:pt x="5451" y="29614"/>
                  </a:lnTo>
                  <a:lnTo>
                    <a:pt x="5855" y="30146"/>
                  </a:lnTo>
                  <a:lnTo>
                    <a:pt x="5919" y="30231"/>
                  </a:lnTo>
                  <a:lnTo>
                    <a:pt x="5919" y="30231"/>
                  </a:lnTo>
                  <a:lnTo>
                    <a:pt x="6196" y="30635"/>
                  </a:lnTo>
                  <a:lnTo>
                    <a:pt x="6217" y="30699"/>
                  </a:lnTo>
                  <a:lnTo>
                    <a:pt x="6366" y="30891"/>
                  </a:lnTo>
                  <a:lnTo>
                    <a:pt x="6366" y="30891"/>
                  </a:lnTo>
                  <a:lnTo>
                    <a:pt x="6601" y="31168"/>
                  </a:lnTo>
                  <a:lnTo>
                    <a:pt x="6813" y="31444"/>
                  </a:lnTo>
                  <a:lnTo>
                    <a:pt x="6813" y="31444"/>
                  </a:lnTo>
                  <a:lnTo>
                    <a:pt x="7282" y="31955"/>
                  </a:lnTo>
                  <a:lnTo>
                    <a:pt x="7729" y="32424"/>
                  </a:lnTo>
                  <a:lnTo>
                    <a:pt x="7729" y="32424"/>
                  </a:lnTo>
                  <a:lnTo>
                    <a:pt x="7878" y="32530"/>
                  </a:lnTo>
                  <a:lnTo>
                    <a:pt x="7878" y="32530"/>
                  </a:lnTo>
                  <a:lnTo>
                    <a:pt x="8091" y="32615"/>
                  </a:lnTo>
                  <a:lnTo>
                    <a:pt x="8282" y="32658"/>
                  </a:lnTo>
                  <a:lnTo>
                    <a:pt x="8282" y="32658"/>
                  </a:lnTo>
                  <a:lnTo>
                    <a:pt x="8580" y="32700"/>
                  </a:lnTo>
                  <a:lnTo>
                    <a:pt x="8580" y="32700"/>
                  </a:lnTo>
                  <a:lnTo>
                    <a:pt x="8772" y="32658"/>
                  </a:lnTo>
                  <a:lnTo>
                    <a:pt x="8772" y="32658"/>
                  </a:lnTo>
                  <a:lnTo>
                    <a:pt x="9028" y="32551"/>
                  </a:lnTo>
                  <a:lnTo>
                    <a:pt x="9028" y="32551"/>
                  </a:lnTo>
                  <a:lnTo>
                    <a:pt x="9304" y="32424"/>
                  </a:lnTo>
                  <a:lnTo>
                    <a:pt x="9304" y="32424"/>
                  </a:lnTo>
                  <a:lnTo>
                    <a:pt x="9432" y="32360"/>
                  </a:lnTo>
                  <a:lnTo>
                    <a:pt x="9517" y="32317"/>
                  </a:lnTo>
                  <a:lnTo>
                    <a:pt x="9517" y="32317"/>
                  </a:lnTo>
                  <a:lnTo>
                    <a:pt x="9688" y="32253"/>
                  </a:lnTo>
                  <a:lnTo>
                    <a:pt x="9858" y="32211"/>
                  </a:lnTo>
                  <a:lnTo>
                    <a:pt x="9858" y="32211"/>
                  </a:lnTo>
                  <a:lnTo>
                    <a:pt x="10092" y="32147"/>
                  </a:lnTo>
                  <a:lnTo>
                    <a:pt x="10092" y="32147"/>
                  </a:lnTo>
                  <a:lnTo>
                    <a:pt x="10198" y="32147"/>
                  </a:lnTo>
                  <a:lnTo>
                    <a:pt x="10198" y="32147"/>
                  </a:lnTo>
                  <a:lnTo>
                    <a:pt x="10369" y="32147"/>
                  </a:lnTo>
                  <a:lnTo>
                    <a:pt x="10539" y="32211"/>
                  </a:lnTo>
                  <a:lnTo>
                    <a:pt x="10539" y="32211"/>
                  </a:lnTo>
                  <a:lnTo>
                    <a:pt x="10773" y="32317"/>
                  </a:lnTo>
                  <a:lnTo>
                    <a:pt x="10773" y="32317"/>
                  </a:lnTo>
                  <a:lnTo>
                    <a:pt x="11071" y="32466"/>
                  </a:lnTo>
                  <a:lnTo>
                    <a:pt x="11327" y="32637"/>
                  </a:lnTo>
                  <a:lnTo>
                    <a:pt x="11327" y="32637"/>
                  </a:lnTo>
                  <a:lnTo>
                    <a:pt x="11774" y="32956"/>
                  </a:lnTo>
                  <a:lnTo>
                    <a:pt x="11774" y="32956"/>
                  </a:lnTo>
                  <a:lnTo>
                    <a:pt x="12114" y="33190"/>
                  </a:lnTo>
                  <a:lnTo>
                    <a:pt x="12455" y="33424"/>
                  </a:lnTo>
                  <a:lnTo>
                    <a:pt x="12455" y="33424"/>
                  </a:lnTo>
                  <a:lnTo>
                    <a:pt x="13009" y="33765"/>
                  </a:lnTo>
                  <a:lnTo>
                    <a:pt x="13094" y="33829"/>
                  </a:lnTo>
                  <a:lnTo>
                    <a:pt x="13200" y="33893"/>
                  </a:lnTo>
                  <a:lnTo>
                    <a:pt x="13200" y="33893"/>
                  </a:lnTo>
                  <a:lnTo>
                    <a:pt x="13732" y="34191"/>
                  </a:lnTo>
                  <a:lnTo>
                    <a:pt x="13732" y="34191"/>
                  </a:lnTo>
                  <a:lnTo>
                    <a:pt x="14116" y="34382"/>
                  </a:lnTo>
                  <a:lnTo>
                    <a:pt x="14371" y="34510"/>
                  </a:lnTo>
                  <a:lnTo>
                    <a:pt x="14371" y="34510"/>
                  </a:lnTo>
                  <a:lnTo>
                    <a:pt x="15436" y="35042"/>
                  </a:lnTo>
                  <a:lnTo>
                    <a:pt x="15436" y="35042"/>
                  </a:lnTo>
                  <a:lnTo>
                    <a:pt x="16117" y="35404"/>
                  </a:lnTo>
                  <a:lnTo>
                    <a:pt x="16351" y="35553"/>
                  </a:lnTo>
                  <a:lnTo>
                    <a:pt x="16351" y="35553"/>
                  </a:lnTo>
                  <a:lnTo>
                    <a:pt x="16692" y="35745"/>
                  </a:lnTo>
                  <a:lnTo>
                    <a:pt x="16692" y="35745"/>
                  </a:lnTo>
                  <a:lnTo>
                    <a:pt x="17714" y="36341"/>
                  </a:lnTo>
                  <a:lnTo>
                    <a:pt x="17714" y="36341"/>
                  </a:lnTo>
                  <a:lnTo>
                    <a:pt x="18118" y="36533"/>
                  </a:lnTo>
                  <a:lnTo>
                    <a:pt x="18544" y="36767"/>
                  </a:lnTo>
                  <a:lnTo>
                    <a:pt x="18544" y="36767"/>
                  </a:lnTo>
                  <a:lnTo>
                    <a:pt x="19374" y="37235"/>
                  </a:lnTo>
                  <a:lnTo>
                    <a:pt x="19374" y="37235"/>
                  </a:lnTo>
                  <a:lnTo>
                    <a:pt x="19949" y="37533"/>
                  </a:lnTo>
                  <a:lnTo>
                    <a:pt x="19949" y="37533"/>
                  </a:lnTo>
                  <a:lnTo>
                    <a:pt x="20162" y="37597"/>
                  </a:lnTo>
                  <a:lnTo>
                    <a:pt x="20417" y="37703"/>
                  </a:lnTo>
                  <a:lnTo>
                    <a:pt x="20417" y="37703"/>
                  </a:lnTo>
                  <a:lnTo>
                    <a:pt x="20779" y="37831"/>
                  </a:lnTo>
                  <a:lnTo>
                    <a:pt x="21120" y="37980"/>
                  </a:lnTo>
                  <a:lnTo>
                    <a:pt x="21120" y="37980"/>
                  </a:lnTo>
                  <a:lnTo>
                    <a:pt x="21503" y="38151"/>
                  </a:lnTo>
                  <a:lnTo>
                    <a:pt x="21822" y="38342"/>
                  </a:lnTo>
                  <a:lnTo>
                    <a:pt x="21822" y="38342"/>
                  </a:lnTo>
                  <a:lnTo>
                    <a:pt x="22142" y="38534"/>
                  </a:lnTo>
                  <a:lnTo>
                    <a:pt x="22440" y="38747"/>
                  </a:lnTo>
                  <a:lnTo>
                    <a:pt x="22440" y="38747"/>
                  </a:lnTo>
                  <a:lnTo>
                    <a:pt x="22525" y="38810"/>
                  </a:lnTo>
                  <a:lnTo>
                    <a:pt x="22525" y="38810"/>
                  </a:lnTo>
                  <a:lnTo>
                    <a:pt x="23036" y="39172"/>
                  </a:lnTo>
                  <a:lnTo>
                    <a:pt x="23036" y="39172"/>
                  </a:lnTo>
                  <a:lnTo>
                    <a:pt x="23462" y="39492"/>
                  </a:lnTo>
                  <a:lnTo>
                    <a:pt x="23866" y="39832"/>
                  </a:lnTo>
                  <a:lnTo>
                    <a:pt x="24122" y="40045"/>
                  </a:lnTo>
                  <a:lnTo>
                    <a:pt x="24122" y="40045"/>
                  </a:lnTo>
                  <a:lnTo>
                    <a:pt x="25207" y="40961"/>
                  </a:lnTo>
                  <a:lnTo>
                    <a:pt x="25207" y="40961"/>
                  </a:lnTo>
                  <a:lnTo>
                    <a:pt x="25591" y="41280"/>
                  </a:lnTo>
                  <a:lnTo>
                    <a:pt x="25761" y="41429"/>
                  </a:lnTo>
                  <a:lnTo>
                    <a:pt x="25761" y="41429"/>
                  </a:lnTo>
                  <a:lnTo>
                    <a:pt x="26038" y="41663"/>
                  </a:lnTo>
                  <a:lnTo>
                    <a:pt x="26038" y="41663"/>
                  </a:lnTo>
                  <a:lnTo>
                    <a:pt x="26272" y="41876"/>
                  </a:lnTo>
                  <a:lnTo>
                    <a:pt x="26314" y="41919"/>
                  </a:lnTo>
                  <a:lnTo>
                    <a:pt x="26314" y="41919"/>
                  </a:lnTo>
                  <a:lnTo>
                    <a:pt x="26804" y="42323"/>
                  </a:lnTo>
                  <a:lnTo>
                    <a:pt x="26804" y="42323"/>
                  </a:lnTo>
                  <a:lnTo>
                    <a:pt x="27123" y="42579"/>
                  </a:lnTo>
                  <a:lnTo>
                    <a:pt x="27336" y="42749"/>
                  </a:lnTo>
                  <a:lnTo>
                    <a:pt x="27336" y="42749"/>
                  </a:lnTo>
                  <a:lnTo>
                    <a:pt x="28039" y="43324"/>
                  </a:lnTo>
                  <a:lnTo>
                    <a:pt x="28422" y="43664"/>
                  </a:lnTo>
                  <a:lnTo>
                    <a:pt x="28422" y="43664"/>
                  </a:lnTo>
                  <a:lnTo>
                    <a:pt x="28784" y="43962"/>
                  </a:lnTo>
                  <a:lnTo>
                    <a:pt x="28784" y="43962"/>
                  </a:lnTo>
                  <a:lnTo>
                    <a:pt x="29465" y="44516"/>
                  </a:lnTo>
                  <a:lnTo>
                    <a:pt x="29465" y="44516"/>
                  </a:lnTo>
                  <a:lnTo>
                    <a:pt x="30083" y="44963"/>
                  </a:lnTo>
                  <a:lnTo>
                    <a:pt x="30083" y="44963"/>
                  </a:lnTo>
                  <a:lnTo>
                    <a:pt x="30146" y="45006"/>
                  </a:lnTo>
                  <a:lnTo>
                    <a:pt x="30146" y="45006"/>
                  </a:lnTo>
                  <a:lnTo>
                    <a:pt x="30530" y="45219"/>
                  </a:lnTo>
                  <a:lnTo>
                    <a:pt x="30530" y="45219"/>
                  </a:lnTo>
                  <a:lnTo>
                    <a:pt x="31104" y="45517"/>
                  </a:lnTo>
                  <a:lnTo>
                    <a:pt x="31786" y="45815"/>
                  </a:lnTo>
                  <a:lnTo>
                    <a:pt x="31892" y="45857"/>
                  </a:lnTo>
                  <a:lnTo>
                    <a:pt x="31892" y="45857"/>
                  </a:lnTo>
                  <a:lnTo>
                    <a:pt x="31956" y="45900"/>
                  </a:lnTo>
                  <a:lnTo>
                    <a:pt x="31956" y="45900"/>
                  </a:lnTo>
                  <a:lnTo>
                    <a:pt x="32275" y="46006"/>
                  </a:lnTo>
                  <a:lnTo>
                    <a:pt x="32275" y="46006"/>
                  </a:lnTo>
                  <a:lnTo>
                    <a:pt x="32637" y="46155"/>
                  </a:lnTo>
                  <a:lnTo>
                    <a:pt x="33021" y="46304"/>
                  </a:lnTo>
                  <a:lnTo>
                    <a:pt x="33233" y="46411"/>
                  </a:lnTo>
                  <a:lnTo>
                    <a:pt x="33233" y="46411"/>
                  </a:lnTo>
                  <a:lnTo>
                    <a:pt x="33531" y="46538"/>
                  </a:lnTo>
                  <a:lnTo>
                    <a:pt x="33808" y="46645"/>
                  </a:lnTo>
                  <a:lnTo>
                    <a:pt x="33808" y="46645"/>
                  </a:lnTo>
                  <a:lnTo>
                    <a:pt x="33915" y="46666"/>
                  </a:lnTo>
                  <a:lnTo>
                    <a:pt x="33915" y="46666"/>
                  </a:lnTo>
                  <a:lnTo>
                    <a:pt x="34042" y="46645"/>
                  </a:lnTo>
                  <a:lnTo>
                    <a:pt x="34042" y="46645"/>
                  </a:lnTo>
                  <a:lnTo>
                    <a:pt x="34447" y="46837"/>
                  </a:lnTo>
                  <a:lnTo>
                    <a:pt x="34830" y="47071"/>
                  </a:lnTo>
                  <a:lnTo>
                    <a:pt x="35128" y="47262"/>
                  </a:lnTo>
                  <a:lnTo>
                    <a:pt x="35128" y="47262"/>
                  </a:lnTo>
                  <a:lnTo>
                    <a:pt x="35575" y="47560"/>
                  </a:lnTo>
                  <a:lnTo>
                    <a:pt x="36044" y="47837"/>
                  </a:lnTo>
                  <a:lnTo>
                    <a:pt x="36320" y="47986"/>
                  </a:lnTo>
                  <a:lnTo>
                    <a:pt x="36618" y="48135"/>
                  </a:lnTo>
                  <a:lnTo>
                    <a:pt x="36618" y="48135"/>
                  </a:lnTo>
                  <a:lnTo>
                    <a:pt x="37172" y="48455"/>
                  </a:lnTo>
                  <a:lnTo>
                    <a:pt x="37236" y="48497"/>
                  </a:lnTo>
                  <a:lnTo>
                    <a:pt x="37236" y="48497"/>
                  </a:lnTo>
                  <a:lnTo>
                    <a:pt x="37321" y="48540"/>
                  </a:lnTo>
                  <a:lnTo>
                    <a:pt x="37321" y="48540"/>
                  </a:lnTo>
                  <a:lnTo>
                    <a:pt x="38258" y="48987"/>
                  </a:lnTo>
                  <a:lnTo>
                    <a:pt x="39173" y="49455"/>
                  </a:lnTo>
                  <a:lnTo>
                    <a:pt x="39173" y="49455"/>
                  </a:lnTo>
                  <a:lnTo>
                    <a:pt x="39535" y="49625"/>
                  </a:lnTo>
                  <a:lnTo>
                    <a:pt x="39876" y="49817"/>
                  </a:lnTo>
                  <a:lnTo>
                    <a:pt x="39876" y="49817"/>
                  </a:lnTo>
                  <a:lnTo>
                    <a:pt x="40152" y="50009"/>
                  </a:lnTo>
                  <a:lnTo>
                    <a:pt x="40152" y="50009"/>
                  </a:lnTo>
                  <a:lnTo>
                    <a:pt x="40472" y="50200"/>
                  </a:lnTo>
                  <a:lnTo>
                    <a:pt x="40472" y="50200"/>
                  </a:lnTo>
                  <a:lnTo>
                    <a:pt x="41025" y="50520"/>
                  </a:lnTo>
                  <a:lnTo>
                    <a:pt x="41685" y="50881"/>
                  </a:lnTo>
                  <a:lnTo>
                    <a:pt x="41664" y="50881"/>
                  </a:lnTo>
                  <a:lnTo>
                    <a:pt x="41728" y="50903"/>
                  </a:lnTo>
                  <a:lnTo>
                    <a:pt x="41728" y="50903"/>
                  </a:lnTo>
                  <a:lnTo>
                    <a:pt x="42665" y="51350"/>
                  </a:lnTo>
                  <a:lnTo>
                    <a:pt x="43069" y="51541"/>
                  </a:lnTo>
                  <a:lnTo>
                    <a:pt x="43069" y="51541"/>
                  </a:lnTo>
                  <a:lnTo>
                    <a:pt x="43431" y="51712"/>
                  </a:lnTo>
                  <a:lnTo>
                    <a:pt x="43665" y="51818"/>
                  </a:lnTo>
                  <a:lnTo>
                    <a:pt x="43665" y="51818"/>
                  </a:lnTo>
                  <a:lnTo>
                    <a:pt x="43921" y="51946"/>
                  </a:lnTo>
                  <a:lnTo>
                    <a:pt x="43921" y="51946"/>
                  </a:lnTo>
                  <a:lnTo>
                    <a:pt x="44261" y="52116"/>
                  </a:lnTo>
                  <a:lnTo>
                    <a:pt x="44644" y="52265"/>
                  </a:lnTo>
                  <a:lnTo>
                    <a:pt x="44644" y="52265"/>
                  </a:lnTo>
                  <a:lnTo>
                    <a:pt x="45070" y="52436"/>
                  </a:lnTo>
                  <a:lnTo>
                    <a:pt x="45475" y="52627"/>
                  </a:lnTo>
                  <a:lnTo>
                    <a:pt x="45709" y="52734"/>
                  </a:lnTo>
                  <a:lnTo>
                    <a:pt x="45709" y="52734"/>
                  </a:lnTo>
                  <a:lnTo>
                    <a:pt x="45943" y="52861"/>
                  </a:lnTo>
                  <a:lnTo>
                    <a:pt x="45943" y="52861"/>
                  </a:lnTo>
                  <a:lnTo>
                    <a:pt x="46667" y="53138"/>
                  </a:lnTo>
                  <a:lnTo>
                    <a:pt x="46901" y="53223"/>
                  </a:lnTo>
                  <a:lnTo>
                    <a:pt x="47093" y="53308"/>
                  </a:lnTo>
                  <a:lnTo>
                    <a:pt x="47242" y="53394"/>
                  </a:lnTo>
                  <a:lnTo>
                    <a:pt x="47242" y="53394"/>
                  </a:lnTo>
                  <a:lnTo>
                    <a:pt x="47497" y="53500"/>
                  </a:lnTo>
                  <a:lnTo>
                    <a:pt x="47497" y="53500"/>
                  </a:lnTo>
                  <a:lnTo>
                    <a:pt x="47859" y="53670"/>
                  </a:lnTo>
                  <a:lnTo>
                    <a:pt x="48200" y="53798"/>
                  </a:lnTo>
                  <a:lnTo>
                    <a:pt x="48200" y="53798"/>
                  </a:lnTo>
                  <a:lnTo>
                    <a:pt x="48711" y="53990"/>
                  </a:lnTo>
                  <a:lnTo>
                    <a:pt x="48902" y="54032"/>
                  </a:lnTo>
                  <a:lnTo>
                    <a:pt x="48902" y="54032"/>
                  </a:lnTo>
                  <a:lnTo>
                    <a:pt x="49179" y="54117"/>
                  </a:lnTo>
                  <a:lnTo>
                    <a:pt x="49094" y="54075"/>
                  </a:lnTo>
                  <a:lnTo>
                    <a:pt x="49179" y="54117"/>
                  </a:lnTo>
                  <a:lnTo>
                    <a:pt x="49179" y="54117"/>
                  </a:lnTo>
                  <a:lnTo>
                    <a:pt x="49605" y="54266"/>
                  </a:lnTo>
                  <a:lnTo>
                    <a:pt x="50031" y="54437"/>
                  </a:lnTo>
                  <a:lnTo>
                    <a:pt x="50031" y="54437"/>
                  </a:lnTo>
                  <a:lnTo>
                    <a:pt x="50265" y="54565"/>
                  </a:lnTo>
                  <a:lnTo>
                    <a:pt x="50371" y="54628"/>
                  </a:lnTo>
                  <a:lnTo>
                    <a:pt x="50371" y="54628"/>
                  </a:lnTo>
                  <a:lnTo>
                    <a:pt x="50478" y="54671"/>
                  </a:lnTo>
                  <a:lnTo>
                    <a:pt x="50563" y="54735"/>
                  </a:lnTo>
                  <a:lnTo>
                    <a:pt x="50627" y="54756"/>
                  </a:lnTo>
                  <a:lnTo>
                    <a:pt x="50627" y="54756"/>
                  </a:lnTo>
                  <a:lnTo>
                    <a:pt x="50691" y="54777"/>
                  </a:lnTo>
                  <a:lnTo>
                    <a:pt x="50754" y="54777"/>
                  </a:lnTo>
                  <a:lnTo>
                    <a:pt x="50754" y="54777"/>
                  </a:lnTo>
                  <a:lnTo>
                    <a:pt x="50861" y="54777"/>
                  </a:lnTo>
                  <a:lnTo>
                    <a:pt x="50946" y="54735"/>
                  </a:lnTo>
                  <a:lnTo>
                    <a:pt x="50946" y="54735"/>
                  </a:lnTo>
                  <a:lnTo>
                    <a:pt x="50989" y="54671"/>
                  </a:lnTo>
                  <a:lnTo>
                    <a:pt x="51031" y="54628"/>
                  </a:lnTo>
                  <a:lnTo>
                    <a:pt x="51074" y="54628"/>
                  </a:lnTo>
                  <a:lnTo>
                    <a:pt x="51074" y="54628"/>
                  </a:lnTo>
                  <a:lnTo>
                    <a:pt x="51180" y="54607"/>
                  </a:lnTo>
                  <a:lnTo>
                    <a:pt x="51265" y="54565"/>
                  </a:lnTo>
                  <a:lnTo>
                    <a:pt x="51265" y="54565"/>
                  </a:lnTo>
                  <a:lnTo>
                    <a:pt x="51329" y="54501"/>
                  </a:lnTo>
                  <a:lnTo>
                    <a:pt x="51393" y="54437"/>
                  </a:lnTo>
                  <a:lnTo>
                    <a:pt x="51393" y="54437"/>
                  </a:lnTo>
                  <a:lnTo>
                    <a:pt x="51457" y="54224"/>
                  </a:lnTo>
                  <a:lnTo>
                    <a:pt x="51478" y="54160"/>
                  </a:lnTo>
                  <a:lnTo>
                    <a:pt x="51478" y="54160"/>
                  </a:lnTo>
                  <a:lnTo>
                    <a:pt x="51585" y="53841"/>
                  </a:lnTo>
                  <a:lnTo>
                    <a:pt x="51627" y="53692"/>
                  </a:lnTo>
                  <a:lnTo>
                    <a:pt x="51627" y="53692"/>
                  </a:lnTo>
                  <a:lnTo>
                    <a:pt x="51691" y="53415"/>
                  </a:lnTo>
                  <a:lnTo>
                    <a:pt x="51755" y="53138"/>
                  </a:lnTo>
                  <a:lnTo>
                    <a:pt x="51755" y="53138"/>
                  </a:lnTo>
                  <a:lnTo>
                    <a:pt x="51819" y="52798"/>
                  </a:lnTo>
                  <a:lnTo>
                    <a:pt x="51840" y="52393"/>
                  </a:lnTo>
                  <a:lnTo>
                    <a:pt x="51840" y="52393"/>
                  </a:lnTo>
                  <a:lnTo>
                    <a:pt x="51840" y="52159"/>
                  </a:lnTo>
                  <a:lnTo>
                    <a:pt x="51819" y="51925"/>
                  </a:lnTo>
                  <a:lnTo>
                    <a:pt x="51819" y="51925"/>
                  </a:lnTo>
                  <a:lnTo>
                    <a:pt x="51840" y="51584"/>
                  </a:lnTo>
                  <a:lnTo>
                    <a:pt x="51861" y="51243"/>
                  </a:lnTo>
                  <a:lnTo>
                    <a:pt x="51861" y="51243"/>
                  </a:lnTo>
                  <a:lnTo>
                    <a:pt x="51819" y="50434"/>
                  </a:lnTo>
                  <a:lnTo>
                    <a:pt x="51798" y="50094"/>
                  </a:lnTo>
                  <a:lnTo>
                    <a:pt x="51755" y="49753"/>
                  </a:lnTo>
                  <a:lnTo>
                    <a:pt x="51755" y="49753"/>
                  </a:lnTo>
                  <a:lnTo>
                    <a:pt x="51670" y="49370"/>
                  </a:lnTo>
                  <a:lnTo>
                    <a:pt x="51563" y="48965"/>
                  </a:lnTo>
                  <a:lnTo>
                    <a:pt x="51563" y="48965"/>
                  </a:lnTo>
                  <a:lnTo>
                    <a:pt x="51436" y="48582"/>
                  </a:lnTo>
                  <a:lnTo>
                    <a:pt x="51287" y="48242"/>
                  </a:lnTo>
                  <a:lnTo>
                    <a:pt x="51287" y="48242"/>
                  </a:lnTo>
                  <a:lnTo>
                    <a:pt x="51202" y="48071"/>
                  </a:lnTo>
                  <a:lnTo>
                    <a:pt x="51202" y="48071"/>
                  </a:lnTo>
                  <a:lnTo>
                    <a:pt x="51074" y="47709"/>
                  </a:lnTo>
                  <a:lnTo>
                    <a:pt x="50925" y="47326"/>
                  </a:lnTo>
                  <a:lnTo>
                    <a:pt x="50925" y="47326"/>
                  </a:lnTo>
                  <a:lnTo>
                    <a:pt x="50776" y="46964"/>
                  </a:lnTo>
                  <a:lnTo>
                    <a:pt x="50627" y="46602"/>
                  </a:lnTo>
                  <a:lnTo>
                    <a:pt x="50563" y="46453"/>
                  </a:lnTo>
                  <a:lnTo>
                    <a:pt x="50563" y="46453"/>
                  </a:lnTo>
                  <a:lnTo>
                    <a:pt x="50350" y="45985"/>
                  </a:lnTo>
                  <a:lnTo>
                    <a:pt x="50350" y="45985"/>
                  </a:lnTo>
                  <a:lnTo>
                    <a:pt x="49754" y="44580"/>
                  </a:lnTo>
                  <a:lnTo>
                    <a:pt x="49754" y="44580"/>
                  </a:lnTo>
                  <a:lnTo>
                    <a:pt x="49605" y="44197"/>
                  </a:lnTo>
                  <a:lnTo>
                    <a:pt x="49477" y="43835"/>
                  </a:lnTo>
                  <a:lnTo>
                    <a:pt x="49477" y="43835"/>
                  </a:lnTo>
                  <a:lnTo>
                    <a:pt x="49243" y="43090"/>
                  </a:lnTo>
                  <a:lnTo>
                    <a:pt x="49136" y="42770"/>
                  </a:lnTo>
                  <a:lnTo>
                    <a:pt x="49051" y="42451"/>
                  </a:lnTo>
                  <a:lnTo>
                    <a:pt x="49051" y="42451"/>
                  </a:lnTo>
                  <a:lnTo>
                    <a:pt x="48966" y="42132"/>
                  </a:lnTo>
                  <a:lnTo>
                    <a:pt x="48966" y="42132"/>
                  </a:lnTo>
                  <a:lnTo>
                    <a:pt x="48881" y="41834"/>
                  </a:lnTo>
                  <a:lnTo>
                    <a:pt x="48881" y="41834"/>
                  </a:lnTo>
                  <a:lnTo>
                    <a:pt x="48668" y="41152"/>
                  </a:lnTo>
                  <a:lnTo>
                    <a:pt x="48455" y="40450"/>
                  </a:lnTo>
                  <a:lnTo>
                    <a:pt x="48455" y="40450"/>
                  </a:lnTo>
                  <a:lnTo>
                    <a:pt x="48157" y="39556"/>
                  </a:lnTo>
                  <a:lnTo>
                    <a:pt x="48008" y="39151"/>
                  </a:lnTo>
                  <a:lnTo>
                    <a:pt x="48008" y="39151"/>
                  </a:lnTo>
                  <a:lnTo>
                    <a:pt x="47838" y="38555"/>
                  </a:lnTo>
                  <a:lnTo>
                    <a:pt x="47689" y="38023"/>
                  </a:lnTo>
                  <a:lnTo>
                    <a:pt x="47689" y="38023"/>
                  </a:lnTo>
                  <a:lnTo>
                    <a:pt x="47625" y="37640"/>
                  </a:lnTo>
                  <a:lnTo>
                    <a:pt x="47625" y="37640"/>
                  </a:lnTo>
                  <a:lnTo>
                    <a:pt x="47518" y="37193"/>
                  </a:lnTo>
                  <a:lnTo>
                    <a:pt x="47518" y="37193"/>
                  </a:lnTo>
                  <a:lnTo>
                    <a:pt x="47433" y="36852"/>
                  </a:lnTo>
                  <a:lnTo>
                    <a:pt x="47306" y="36469"/>
                  </a:lnTo>
                  <a:lnTo>
                    <a:pt x="47284" y="36362"/>
                  </a:lnTo>
                  <a:lnTo>
                    <a:pt x="47284" y="36362"/>
                  </a:lnTo>
                  <a:lnTo>
                    <a:pt x="47178" y="36064"/>
                  </a:lnTo>
                  <a:lnTo>
                    <a:pt x="47093" y="35787"/>
                  </a:lnTo>
                  <a:lnTo>
                    <a:pt x="47093" y="35787"/>
                  </a:lnTo>
                  <a:lnTo>
                    <a:pt x="46986" y="35426"/>
                  </a:lnTo>
                  <a:lnTo>
                    <a:pt x="46859" y="35085"/>
                  </a:lnTo>
                  <a:lnTo>
                    <a:pt x="46773" y="34851"/>
                  </a:lnTo>
                  <a:lnTo>
                    <a:pt x="46582" y="34361"/>
                  </a:lnTo>
                  <a:lnTo>
                    <a:pt x="46582" y="34361"/>
                  </a:lnTo>
                  <a:lnTo>
                    <a:pt x="46369" y="33850"/>
                  </a:lnTo>
                  <a:lnTo>
                    <a:pt x="46305" y="33701"/>
                  </a:lnTo>
                  <a:lnTo>
                    <a:pt x="46305" y="33701"/>
                  </a:lnTo>
                  <a:lnTo>
                    <a:pt x="46028" y="33062"/>
                  </a:lnTo>
                  <a:lnTo>
                    <a:pt x="45773" y="32402"/>
                  </a:lnTo>
                  <a:lnTo>
                    <a:pt x="45751" y="32360"/>
                  </a:lnTo>
                  <a:lnTo>
                    <a:pt x="45751" y="32360"/>
                  </a:lnTo>
                  <a:lnTo>
                    <a:pt x="45475" y="31615"/>
                  </a:lnTo>
                  <a:lnTo>
                    <a:pt x="45475" y="31615"/>
                  </a:lnTo>
                  <a:lnTo>
                    <a:pt x="45326" y="31232"/>
                  </a:lnTo>
                  <a:lnTo>
                    <a:pt x="45326" y="31232"/>
                  </a:lnTo>
                  <a:lnTo>
                    <a:pt x="45241" y="30976"/>
                  </a:lnTo>
                  <a:lnTo>
                    <a:pt x="45198" y="30870"/>
                  </a:lnTo>
                  <a:lnTo>
                    <a:pt x="45198" y="30870"/>
                  </a:lnTo>
                  <a:lnTo>
                    <a:pt x="44964" y="30252"/>
                  </a:lnTo>
                  <a:lnTo>
                    <a:pt x="44964" y="30252"/>
                  </a:lnTo>
                  <a:lnTo>
                    <a:pt x="44857" y="29912"/>
                  </a:lnTo>
                  <a:lnTo>
                    <a:pt x="44772" y="29571"/>
                  </a:lnTo>
                  <a:lnTo>
                    <a:pt x="44751" y="29507"/>
                  </a:lnTo>
                  <a:lnTo>
                    <a:pt x="44772" y="29507"/>
                  </a:lnTo>
                  <a:lnTo>
                    <a:pt x="44772" y="29507"/>
                  </a:lnTo>
                  <a:lnTo>
                    <a:pt x="44687" y="29145"/>
                  </a:lnTo>
                  <a:lnTo>
                    <a:pt x="44644" y="28783"/>
                  </a:lnTo>
                  <a:lnTo>
                    <a:pt x="44602" y="28549"/>
                  </a:lnTo>
                  <a:lnTo>
                    <a:pt x="44602" y="28549"/>
                  </a:lnTo>
                  <a:lnTo>
                    <a:pt x="44453" y="27463"/>
                  </a:lnTo>
                  <a:lnTo>
                    <a:pt x="44453" y="27463"/>
                  </a:lnTo>
                  <a:lnTo>
                    <a:pt x="44283" y="26250"/>
                  </a:lnTo>
                  <a:lnTo>
                    <a:pt x="44283" y="26250"/>
                  </a:lnTo>
                  <a:lnTo>
                    <a:pt x="44176" y="25696"/>
                  </a:lnTo>
                  <a:lnTo>
                    <a:pt x="44070" y="25143"/>
                  </a:lnTo>
                  <a:lnTo>
                    <a:pt x="44070" y="25185"/>
                  </a:lnTo>
                  <a:lnTo>
                    <a:pt x="44027" y="24972"/>
                  </a:lnTo>
                  <a:lnTo>
                    <a:pt x="44027" y="24972"/>
                  </a:lnTo>
                  <a:lnTo>
                    <a:pt x="43899" y="24440"/>
                  </a:lnTo>
                  <a:lnTo>
                    <a:pt x="43899" y="24440"/>
                  </a:lnTo>
                  <a:lnTo>
                    <a:pt x="43814" y="24121"/>
                  </a:lnTo>
                  <a:lnTo>
                    <a:pt x="43686" y="23759"/>
                  </a:lnTo>
                  <a:lnTo>
                    <a:pt x="43686" y="23759"/>
                  </a:lnTo>
                  <a:lnTo>
                    <a:pt x="43431" y="23120"/>
                  </a:lnTo>
                  <a:lnTo>
                    <a:pt x="43367" y="22950"/>
                  </a:lnTo>
                  <a:lnTo>
                    <a:pt x="43367" y="22950"/>
                  </a:lnTo>
                  <a:lnTo>
                    <a:pt x="43175" y="22503"/>
                  </a:lnTo>
                  <a:lnTo>
                    <a:pt x="43175" y="22503"/>
                  </a:lnTo>
                  <a:lnTo>
                    <a:pt x="42814" y="21758"/>
                  </a:lnTo>
                  <a:lnTo>
                    <a:pt x="42814" y="21758"/>
                  </a:lnTo>
                  <a:lnTo>
                    <a:pt x="42558" y="21204"/>
                  </a:lnTo>
                  <a:lnTo>
                    <a:pt x="42558" y="21204"/>
                  </a:lnTo>
                  <a:lnTo>
                    <a:pt x="42217" y="20480"/>
                  </a:lnTo>
                  <a:lnTo>
                    <a:pt x="42217" y="20480"/>
                  </a:lnTo>
                  <a:lnTo>
                    <a:pt x="41919" y="19757"/>
                  </a:lnTo>
                  <a:lnTo>
                    <a:pt x="41749" y="19288"/>
                  </a:lnTo>
                  <a:lnTo>
                    <a:pt x="41749" y="19288"/>
                  </a:lnTo>
                  <a:lnTo>
                    <a:pt x="41451" y="18501"/>
                  </a:lnTo>
                  <a:lnTo>
                    <a:pt x="41174" y="17713"/>
                  </a:lnTo>
                  <a:lnTo>
                    <a:pt x="41174" y="17713"/>
                  </a:lnTo>
                  <a:lnTo>
                    <a:pt x="40898" y="16755"/>
                  </a:lnTo>
                  <a:lnTo>
                    <a:pt x="40898" y="16755"/>
                  </a:lnTo>
                  <a:lnTo>
                    <a:pt x="40770" y="16329"/>
                  </a:lnTo>
                  <a:lnTo>
                    <a:pt x="40685" y="15903"/>
                  </a:lnTo>
                  <a:lnTo>
                    <a:pt x="40663" y="15818"/>
                  </a:lnTo>
                  <a:lnTo>
                    <a:pt x="40663" y="15818"/>
                  </a:lnTo>
                  <a:lnTo>
                    <a:pt x="40557" y="15286"/>
                  </a:lnTo>
                  <a:lnTo>
                    <a:pt x="40472" y="14732"/>
                  </a:lnTo>
                  <a:lnTo>
                    <a:pt x="40408" y="14392"/>
                  </a:lnTo>
                  <a:lnTo>
                    <a:pt x="40408" y="14392"/>
                  </a:lnTo>
                  <a:lnTo>
                    <a:pt x="40131" y="12838"/>
                  </a:lnTo>
                  <a:lnTo>
                    <a:pt x="40131" y="12838"/>
                  </a:lnTo>
                  <a:lnTo>
                    <a:pt x="39961" y="12092"/>
                  </a:lnTo>
                  <a:lnTo>
                    <a:pt x="39769" y="11220"/>
                  </a:lnTo>
                  <a:lnTo>
                    <a:pt x="39769" y="11220"/>
                  </a:lnTo>
                  <a:lnTo>
                    <a:pt x="39663" y="10900"/>
                  </a:lnTo>
                  <a:lnTo>
                    <a:pt x="39578" y="10560"/>
                  </a:lnTo>
                  <a:lnTo>
                    <a:pt x="39492" y="10325"/>
                  </a:lnTo>
                  <a:lnTo>
                    <a:pt x="39492" y="10325"/>
                  </a:lnTo>
                  <a:lnTo>
                    <a:pt x="39343" y="9878"/>
                  </a:lnTo>
                  <a:lnTo>
                    <a:pt x="39343" y="9878"/>
                  </a:lnTo>
                  <a:lnTo>
                    <a:pt x="39237" y="9516"/>
                  </a:lnTo>
                  <a:lnTo>
                    <a:pt x="39131" y="9218"/>
                  </a:lnTo>
                  <a:lnTo>
                    <a:pt x="39131" y="9218"/>
                  </a:lnTo>
                  <a:lnTo>
                    <a:pt x="38832" y="8516"/>
                  </a:lnTo>
                  <a:lnTo>
                    <a:pt x="38747" y="8324"/>
                  </a:lnTo>
                  <a:lnTo>
                    <a:pt x="38747" y="8324"/>
                  </a:lnTo>
                  <a:lnTo>
                    <a:pt x="38513" y="7835"/>
                  </a:lnTo>
                  <a:lnTo>
                    <a:pt x="38513" y="7835"/>
                  </a:lnTo>
                  <a:lnTo>
                    <a:pt x="38322" y="7388"/>
                  </a:lnTo>
                  <a:lnTo>
                    <a:pt x="38215" y="7153"/>
                  </a:lnTo>
                  <a:lnTo>
                    <a:pt x="38215" y="7153"/>
                  </a:lnTo>
                  <a:lnTo>
                    <a:pt x="37981" y="6536"/>
                  </a:lnTo>
                  <a:lnTo>
                    <a:pt x="37981" y="6536"/>
                  </a:lnTo>
                  <a:lnTo>
                    <a:pt x="37832" y="6132"/>
                  </a:lnTo>
                  <a:lnTo>
                    <a:pt x="37662" y="5727"/>
                  </a:lnTo>
                  <a:lnTo>
                    <a:pt x="37662" y="5727"/>
                  </a:lnTo>
                  <a:lnTo>
                    <a:pt x="37151" y="4620"/>
                  </a:lnTo>
                  <a:lnTo>
                    <a:pt x="37044" y="4386"/>
                  </a:lnTo>
                  <a:lnTo>
                    <a:pt x="37044" y="4386"/>
                  </a:lnTo>
                  <a:lnTo>
                    <a:pt x="36661" y="3619"/>
                  </a:lnTo>
                  <a:lnTo>
                    <a:pt x="36661" y="3619"/>
                  </a:lnTo>
                  <a:lnTo>
                    <a:pt x="36469" y="3215"/>
                  </a:lnTo>
                  <a:lnTo>
                    <a:pt x="36320" y="2832"/>
                  </a:lnTo>
                  <a:lnTo>
                    <a:pt x="36320" y="2832"/>
                  </a:lnTo>
                  <a:lnTo>
                    <a:pt x="36086" y="2193"/>
                  </a:lnTo>
                  <a:lnTo>
                    <a:pt x="35852" y="1512"/>
                  </a:lnTo>
                  <a:lnTo>
                    <a:pt x="35831" y="1320"/>
                  </a:lnTo>
                  <a:lnTo>
                    <a:pt x="35788" y="1129"/>
                  </a:lnTo>
                  <a:lnTo>
                    <a:pt x="35746" y="916"/>
                  </a:lnTo>
                  <a:lnTo>
                    <a:pt x="35746" y="852"/>
                  </a:lnTo>
                  <a:lnTo>
                    <a:pt x="35746" y="852"/>
                  </a:lnTo>
                  <a:lnTo>
                    <a:pt x="35724" y="767"/>
                  </a:lnTo>
                  <a:lnTo>
                    <a:pt x="35703" y="703"/>
                  </a:lnTo>
                  <a:lnTo>
                    <a:pt x="35703" y="703"/>
                  </a:lnTo>
                  <a:lnTo>
                    <a:pt x="35660" y="618"/>
                  </a:lnTo>
                  <a:lnTo>
                    <a:pt x="35597" y="554"/>
                  </a:lnTo>
                  <a:lnTo>
                    <a:pt x="35533" y="532"/>
                  </a:lnTo>
                  <a:lnTo>
                    <a:pt x="35447" y="511"/>
                  </a:lnTo>
                  <a:lnTo>
                    <a:pt x="35447" y="511"/>
                  </a:lnTo>
                  <a:lnTo>
                    <a:pt x="35426" y="447"/>
                  </a:lnTo>
                  <a:lnTo>
                    <a:pt x="35426" y="447"/>
                  </a:lnTo>
                  <a:lnTo>
                    <a:pt x="35384" y="362"/>
                  </a:lnTo>
                  <a:lnTo>
                    <a:pt x="35384" y="362"/>
                  </a:lnTo>
                  <a:lnTo>
                    <a:pt x="35447" y="298"/>
                  </a:lnTo>
                  <a:lnTo>
                    <a:pt x="35469" y="213"/>
                  </a:lnTo>
                  <a:lnTo>
                    <a:pt x="35469" y="213"/>
                  </a:lnTo>
                  <a:lnTo>
                    <a:pt x="35447" y="128"/>
                  </a:lnTo>
                  <a:lnTo>
                    <a:pt x="35405" y="43"/>
                  </a:lnTo>
                  <a:lnTo>
                    <a:pt x="35405" y="43"/>
                  </a:lnTo>
                  <a:lnTo>
                    <a:pt x="35341" y="21"/>
                  </a:lnTo>
                  <a:lnTo>
                    <a:pt x="35298" y="0"/>
                  </a:lnTo>
                  <a:lnTo>
                    <a:pt x="35298" y="0"/>
                  </a:lnTo>
                  <a:lnTo>
                    <a:pt x="35043" y="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5"/>
            <p:cNvSpPr/>
            <p:nvPr/>
          </p:nvSpPr>
          <p:spPr>
            <a:xfrm>
              <a:off x="4812035" y="3312118"/>
              <a:ext cx="92051" cy="92441"/>
            </a:xfrm>
            <a:custGeom>
              <a:avLst/>
              <a:gdLst/>
              <a:ahLst/>
              <a:cxnLst/>
              <a:rect l="l" t="t" r="r" b="b"/>
              <a:pathLst>
                <a:path w="9922" h="9964" fill="none" extrusionOk="0">
                  <a:moveTo>
                    <a:pt x="3748" y="9879"/>
                  </a:moveTo>
                  <a:lnTo>
                    <a:pt x="3492" y="9857"/>
                  </a:lnTo>
                  <a:lnTo>
                    <a:pt x="3492" y="9857"/>
                  </a:lnTo>
                  <a:lnTo>
                    <a:pt x="3109" y="9794"/>
                  </a:lnTo>
                  <a:lnTo>
                    <a:pt x="3109" y="9794"/>
                  </a:lnTo>
                  <a:lnTo>
                    <a:pt x="2790" y="9751"/>
                  </a:lnTo>
                  <a:lnTo>
                    <a:pt x="2619" y="9730"/>
                  </a:lnTo>
                  <a:lnTo>
                    <a:pt x="2470" y="9666"/>
                  </a:lnTo>
                  <a:lnTo>
                    <a:pt x="2470" y="9666"/>
                  </a:lnTo>
                  <a:lnTo>
                    <a:pt x="2236" y="9581"/>
                  </a:lnTo>
                  <a:lnTo>
                    <a:pt x="2023" y="9474"/>
                  </a:lnTo>
                  <a:lnTo>
                    <a:pt x="1789" y="9347"/>
                  </a:lnTo>
                  <a:lnTo>
                    <a:pt x="1555" y="9176"/>
                  </a:lnTo>
                  <a:lnTo>
                    <a:pt x="1555" y="9176"/>
                  </a:lnTo>
                  <a:lnTo>
                    <a:pt x="1321" y="8963"/>
                  </a:lnTo>
                  <a:lnTo>
                    <a:pt x="1129" y="8772"/>
                  </a:lnTo>
                  <a:lnTo>
                    <a:pt x="1086" y="8708"/>
                  </a:lnTo>
                  <a:lnTo>
                    <a:pt x="1086" y="8708"/>
                  </a:lnTo>
                  <a:lnTo>
                    <a:pt x="895" y="8474"/>
                  </a:lnTo>
                  <a:lnTo>
                    <a:pt x="895" y="8474"/>
                  </a:lnTo>
                  <a:lnTo>
                    <a:pt x="682" y="8261"/>
                  </a:lnTo>
                  <a:lnTo>
                    <a:pt x="682" y="8261"/>
                  </a:lnTo>
                  <a:lnTo>
                    <a:pt x="554" y="8090"/>
                  </a:lnTo>
                  <a:lnTo>
                    <a:pt x="554" y="8090"/>
                  </a:lnTo>
                  <a:lnTo>
                    <a:pt x="341" y="7856"/>
                  </a:lnTo>
                  <a:lnTo>
                    <a:pt x="341" y="7856"/>
                  </a:lnTo>
                  <a:lnTo>
                    <a:pt x="192" y="7622"/>
                  </a:lnTo>
                  <a:lnTo>
                    <a:pt x="86" y="7388"/>
                  </a:lnTo>
                  <a:lnTo>
                    <a:pt x="86" y="7388"/>
                  </a:lnTo>
                  <a:lnTo>
                    <a:pt x="22" y="7132"/>
                  </a:lnTo>
                  <a:lnTo>
                    <a:pt x="1" y="6856"/>
                  </a:lnTo>
                  <a:lnTo>
                    <a:pt x="22" y="6558"/>
                  </a:lnTo>
                  <a:lnTo>
                    <a:pt x="86" y="6281"/>
                  </a:lnTo>
                  <a:lnTo>
                    <a:pt x="86" y="6281"/>
                  </a:lnTo>
                  <a:lnTo>
                    <a:pt x="384" y="5365"/>
                  </a:lnTo>
                  <a:lnTo>
                    <a:pt x="512" y="4918"/>
                  </a:lnTo>
                  <a:lnTo>
                    <a:pt x="512" y="4918"/>
                  </a:lnTo>
                  <a:lnTo>
                    <a:pt x="746" y="4301"/>
                  </a:lnTo>
                  <a:lnTo>
                    <a:pt x="874" y="3982"/>
                  </a:lnTo>
                  <a:lnTo>
                    <a:pt x="1023" y="3684"/>
                  </a:lnTo>
                  <a:lnTo>
                    <a:pt x="1023" y="3684"/>
                  </a:lnTo>
                  <a:lnTo>
                    <a:pt x="1150" y="3471"/>
                  </a:lnTo>
                  <a:lnTo>
                    <a:pt x="1299" y="3258"/>
                  </a:lnTo>
                  <a:lnTo>
                    <a:pt x="1299" y="3258"/>
                  </a:lnTo>
                  <a:lnTo>
                    <a:pt x="1512" y="3002"/>
                  </a:lnTo>
                  <a:lnTo>
                    <a:pt x="1746" y="2747"/>
                  </a:lnTo>
                  <a:lnTo>
                    <a:pt x="1746" y="2747"/>
                  </a:lnTo>
                  <a:lnTo>
                    <a:pt x="2002" y="2491"/>
                  </a:lnTo>
                  <a:lnTo>
                    <a:pt x="2257" y="2236"/>
                  </a:lnTo>
                  <a:lnTo>
                    <a:pt x="2343" y="2172"/>
                  </a:lnTo>
                  <a:lnTo>
                    <a:pt x="2343" y="2172"/>
                  </a:lnTo>
                  <a:lnTo>
                    <a:pt x="2577" y="1959"/>
                  </a:lnTo>
                  <a:lnTo>
                    <a:pt x="2811" y="1746"/>
                  </a:lnTo>
                  <a:lnTo>
                    <a:pt x="2811" y="1746"/>
                  </a:lnTo>
                  <a:lnTo>
                    <a:pt x="3066" y="1533"/>
                  </a:lnTo>
                  <a:lnTo>
                    <a:pt x="3066" y="1533"/>
                  </a:lnTo>
                  <a:lnTo>
                    <a:pt x="3279" y="1342"/>
                  </a:lnTo>
                  <a:lnTo>
                    <a:pt x="3279" y="1342"/>
                  </a:lnTo>
                  <a:lnTo>
                    <a:pt x="3492" y="1171"/>
                  </a:lnTo>
                  <a:lnTo>
                    <a:pt x="3748" y="980"/>
                  </a:lnTo>
                  <a:lnTo>
                    <a:pt x="3748" y="980"/>
                  </a:lnTo>
                  <a:lnTo>
                    <a:pt x="4046" y="810"/>
                  </a:lnTo>
                  <a:lnTo>
                    <a:pt x="4322" y="661"/>
                  </a:lnTo>
                  <a:lnTo>
                    <a:pt x="4322" y="661"/>
                  </a:lnTo>
                  <a:lnTo>
                    <a:pt x="4514" y="533"/>
                  </a:lnTo>
                  <a:lnTo>
                    <a:pt x="4514" y="533"/>
                  </a:lnTo>
                  <a:lnTo>
                    <a:pt x="4833" y="362"/>
                  </a:lnTo>
                  <a:lnTo>
                    <a:pt x="4833" y="362"/>
                  </a:lnTo>
                  <a:lnTo>
                    <a:pt x="5046" y="256"/>
                  </a:lnTo>
                  <a:lnTo>
                    <a:pt x="5238" y="171"/>
                  </a:lnTo>
                  <a:lnTo>
                    <a:pt x="5238" y="171"/>
                  </a:lnTo>
                  <a:lnTo>
                    <a:pt x="5557" y="86"/>
                  </a:lnTo>
                  <a:lnTo>
                    <a:pt x="5706" y="43"/>
                  </a:lnTo>
                  <a:lnTo>
                    <a:pt x="5877" y="1"/>
                  </a:lnTo>
                  <a:lnTo>
                    <a:pt x="5877" y="1"/>
                  </a:lnTo>
                  <a:lnTo>
                    <a:pt x="6068" y="1"/>
                  </a:lnTo>
                  <a:lnTo>
                    <a:pt x="6068" y="1"/>
                  </a:lnTo>
                  <a:lnTo>
                    <a:pt x="6345" y="22"/>
                  </a:lnTo>
                  <a:lnTo>
                    <a:pt x="6600" y="86"/>
                  </a:lnTo>
                  <a:lnTo>
                    <a:pt x="6707" y="107"/>
                  </a:lnTo>
                  <a:lnTo>
                    <a:pt x="6707" y="107"/>
                  </a:lnTo>
                  <a:lnTo>
                    <a:pt x="6962" y="192"/>
                  </a:lnTo>
                  <a:lnTo>
                    <a:pt x="6962" y="192"/>
                  </a:lnTo>
                  <a:lnTo>
                    <a:pt x="7133" y="235"/>
                  </a:lnTo>
                  <a:lnTo>
                    <a:pt x="7133" y="235"/>
                  </a:lnTo>
                  <a:lnTo>
                    <a:pt x="7196" y="256"/>
                  </a:lnTo>
                  <a:lnTo>
                    <a:pt x="7260" y="277"/>
                  </a:lnTo>
                  <a:lnTo>
                    <a:pt x="7303" y="320"/>
                  </a:lnTo>
                  <a:lnTo>
                    <a:pt x="7324" y="384"/>
                  </a:lnTo>
                  <a:lnTo>
                    <a:pt x="7324" y="384"/>
                  </a:lnTo>
                  <a:lnTo>
                    <a:pt x="7537" y="490"/>
                  </a:lnTo>
                  <a:lnTo>
                    <a:pt x="7729" y="597"/>
                  </a:lnTo>
                  <a:lnTo>
                    <a:pt x="7814" y="639"/>
                  </a:lnTo>
                  <a:lnTo>
                    <a:pt x="7814" y="639"/>
                  </a:lnTo>
                  <a:lnTo>
                    <a:pt x="8240" y="937"/>
                  </a:lnTo>
                  <a:lnTo>
                    <a:pt x="8346" y="1001"/>
                  </a:lnTo>
                  <a:lnTo>
                    <a:pt x="8346" y="1001"/>
                  </a:lnTo>
                  <a:lnTo>
                    <a:pt x="8559" y="1171"/>
                  </a:lnTo>
                  <a:lnTo>
                    <a:pt x="8644" y="1257"/>
                  </a:lnTo>
                  <a:lnTo>
                    <a:pt x="8751" y="1342"/>
                  </a:lnTo>
                  <a:lnTo>
                    <a:pt x="8751" y="1342"/>
                  </a:lnTo>
                  <a:lnTo>
                    <a:pt x="8900" y="1576"/>
                  </a:lnTo>
                  <a:lnTo>
                    <a:pt x="8964" y="1682"/>
                  </a:lnTo>
                  <a:lnTo>
                    <a:pt x="9049" y="1768"/>
                  </a:lnTo>
                  <a:lnTo>
                    <a:pt x="9049" y="1768"/>
                  </a:lnTo>
                  <a:lnTo>
                    <a:pt x="9176" y="1980"/>
                  </a:lnTo>
                  <a:lnTo>
                    <a:pt x="9176" y="1980"/>
                  </a:lnTo>
                  <a:lnTo>
                    <a:pt x="9325" y="2236"/>
                  </a:lnTo>
                  <a:lnTo>
                    <a:pt x="9496" y="2577"/>
                  </a:lnTo>
                  <a:lnTo>
                    <a:pt x="9496" y="2577"/>
                  </a:lnTo>
                  <a:lnTo>
                    <a:pt x="9623" y="2853"/>
                  </a:lnTo>
                  <a:lnTo>
                    <a:pt x="9730" y="3151"/>
                  </a:lnTo>
                  <a:lnTo>
                    <a:pt x="9815" y="3471"/>
                  </a:lnTo>
                  <a:lnTo>
                    <a:pt x="9879" y="3769"/>
                  </a:lnTo>
                  <a:lnTo>
                    <a:pt x="9879" y="3769"/>
                  </a:lnTo>
                  <a:lnTo>
                    <a:pt x="9922" y="4088"/>
                  </a:lnTo>
                  <a:lnTo>
                    <a:pt x="9922" y="4386"/>
                  </a:lnTo>
                  <a:lnTo>
                    <a:pt x="9922" y="4386"/>
                  </a:lnTo>
                  <a:lnTo>
                    <a:pt x="9879" y="4684"/>
                  </a:lnTo>
                  <a:lnTo>
                    <a:pt x="9815" y="5004"/>
                  </a:lnTo>
                  <a:lnTo>
                    <a:pt x="9815" y="5004"/>
                  </a:lnTo>
                  <a:lnTo>
                    <a:pt x="9730" y="5259"/>
                  </a:lnTo>
                  <a:lnTo>
                    <a:pt x="9623" y="5557"/>
                  </a:lnTo>
                  <a:lnTo>
                    <a:pt x="9581" y="5706"/>
                  </a:lnTo>
                  <a:lnTo>
                    <a:pt x="9581" y="5706"/>
                  </a:lnTo>
                  <a:lnTo>
                    <a:pt x="9453" y="6025"/>
                  </a:lnTo>
                  <a:lnTo>
                    <a:pt x="9453" y="6025"/>
                  </a:lnTo>
                  <a:lnTo>
                    <a:pt x="9304" y="6323"/>
                  </a:lnTo>
                  <a:lnTo>
                    <a:pt x="9134" y="6622"/>
                  </a:lnTo>
                  <a:lnTo>
                    <a:pt x="9134" y="6622"/>
                  </a:lnTo>
                  <a:lnTo>
                    <a:pt x="8964" y="6898"/>
                  </a:lnTo>
                  <a:lnTo>
                    <a:pt x="8772" y="7196"/>
                  </a:lnTo>
                  <a:lnTo>
                    <a:pt x="8772" y="7196"/>
                  </a:lnTo>
                  <a:lnTo>
                    <a:pt x="8367" y="7729"/>
                  </a:lnTo>
                  <a:lnTo>
                    <a:pt x="7920" y="8240"/>
                  </a:lnTo>
                  <a:lnTo>
                    <a:pt x="7878" y="8282"/>
                  </a:lnTo>
                  <a:lnTo>
                    <a:pt x="7878" y="8282"/>
                  </a:lnTo>
                  <a:lnTo>
                    <a:pt x="7707" y="8474"/>
                  </a:lnTo>
                  <a:lnTo>
                    <a:pt x="7516" y="8644"/>
                  </a:lnTo>
                  <a:lnTo>
                    <a:pt x="7516" y="8644"/>
                  </a:lnTo>
                  <a:lnTo>
                    <a:pt x="7218" y="8899"/>
                  </a:lnTo>
                  <a:lnTo>
                    <a:pt x="7090" y="9006"/>
                  </a:lnTo>
                  <a:lnTo>
                    <a:pt x="7090" y="9006"/>
                  </a:lnTo>
                  <a:lnTo>
                    <a:pt x="6835" y="9198"/>
                  </a:lnTo>
                  <a:lnTo>
                    <a:pt x="6579" y="9347"/>
                  </a:lnTo>
                  <a:lnTo>
                    <a:pt x="6324" y="9496"/>
                  </a:lnTo>
                  <a:lnTo>
                    <a:pt x="6068" y="9623"/>
                  </a:lnTo>
                  <a:lnTo>
                    <a:pt x="6068" y="9623"/>
                  </a:lnTo>
                  <a:lnTo>
                    <a:pt x="5770" y="9730"/>
                  </a:lnTo>
                  <a:lnTo>
                    <a:pt x="5472" y="9815"/>
                  </a:lnTo>
                  <a:lnTo>
                    <a:pt x="5472" y="9815"/>
                  </a:lnTo>
                  <a:lnTo>
                    <a:pt x="5238" y="9879"/>
                  </a:lnTo>
                  <a:lnTo>
                    <a:pt x="4982" y="9921"/>
                  </a:lnTo>
                  <a:lnTo>
                    <a:pt x="4982" y="9921"/>
                  </a:lnTo>
                  <a:lnTo>
                    <a:pt x="4599" y="9964"/>
                  </a:lnTo>
                  <a:lnTo>
                    <a:pt x="4599" y="9964"/>
                  </a:lnTo>
                  <a:lnTo>
                    <a:pt x="4173" y="9943"/>
                  </a:lnTo>
                  <a:lnTo>
                    <a:pt x="3748" y="98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5"/>
            <p:cNvSpPr/>
            <p:nvPr/>
          </p:nvSpPr>
          <p:spPr>
            <a:xfrm>
              <a:off x="5027106" y="3312118"/>
              <a:ext cx="79406" cy="94222"/>
            </a:xfrm>
            <a:custGeom>
              <a:avLst/>
              <a:gdLst/>
              <a:ahLst/>
              <a:cxnLst/>
              <a:rect l="l" t="t" r="r" b="b"/>
              <a:pathLst>
                <a:path w="8559" h="10156" fill="none" extrusionOk="0">
                  <a:moveTo>
                    <a:pt x="1299" y="1555"/>
                  </a:moveTo>
                  <a:lnTo>
                    <a:pt x="1299" y="1555"/>
                  </a:lnTo>
                  <a:lnTo>
                    <a:pt x="1555" y="1299"/>
                  </a:lnTo>
                  <a:lnTo>
                    <a:pt x="1555" y="1299"/>
                  </a:lnTo>
                  <a:lnTo>
                    <a:pt x="1768" y="1044"/>
                  </a:lnTo>
                  <a:lnTo>
                    <a:pt x="2023" y="831"/>
                  </a:lnTo>
                  <a:lnTo>
                    <a:pt x="2023" y="831"/>
                  </a:lnTo>
                  <a:lnTo>
                    <a:pt x="2130" y="746"/>
                  </a:lnTo>
                  <a:lnTo>
                    <a:pt x="2257" y="682"/>
                  </a:lnTo>
                  <a:lnTo>
                    <a:pt x="2406" y="618"/>
                  </a:lnTo>
                  <a:lnTo>
                    <a:pt x="2577" y="554"/>
                  </a:lnTo>
                  <a:lnTo>
                    <a:pt x="2577" y="554"/>
                  </a:lnTo>
                  <a:lnTo>
                    <a:pt x="2917" y="469"/>
                  </a:lnTo>
                  <a:lnTo>
                    <a:pt x="3045" y="448"/>
                  </a:lnTo>
                  <a:lnTo>
                    <a:pt x="3045" y="448"/>
                  </a:lnTo>
                  <a:lnTo>
                    <a:pt x="3215" y="299"/>
                  </a:lnTo>
                  <a:lnTo>
                    <a:pt x="3407" y="192"/>
                  </a:lnTo>
                  <a:lnTo>
                    <a:pt x="3407" y="192"/>
                  </a:lnTo>
                  <a:lnTo>
                    <a:pt x="3556" y="128"/>
                  </a:lnTo>
                  <a:lnTo>
                    <a:pt x="3705" y="86"/>
                  </a:lnTo>
                  <a:lnTo>
                    <a:pt x="3705" y="86"/>
                  </a:lnTo>
                  <a:lnTo>
                    <a:pt x="3918" y="22"/>
                  </a:lnTo>
                  <a:lnTo>
                    <a:pt x="4131" y="1"/>
                  </a:lnTo>
                  <a:lnTo>
                    <a:pt x="4152" y="1"/>
                  </a:lnTo>
                  <a:lnTo>
                    <a:pt x="4152" y="1"/>
                  </a:lnTo>
                  <a:lnTo>
                    <a:pt x="4365" y="22"/>
                  </a:lnTo>
                  <a:lnTo>
                    <a:pt x="4578" y="43"/>
                  </a:lnTo>
                  <a:lnTo>
                    <a:pt x="4578" y="43"/>
                  </a:lnTo>
                  <a:lnTo>
                    <a:pt x="4812" y="86"/>
                  </a:lnTo>
                  <a:lnTo>
                    <a:pt x="4812" y="86"/>
                  </a:lnTo>
                  <a:lnTo>
                    <a:pt x="5025" y="107"/>
                  </a:lnTo>
                  <a:lnTo>
                    <a:pt x="5238" y="150"/>
                  </a:lnTo>
                  <a:lnTo>
                    <a:pt x="5238" y="150"/>
                  </a:lnTo>
                  <a:lnTo>
                    <a:pt x="5429" y="192"/>
                  </a:lnTo>
                  <a:lnTo>
                    <a:pt x="5536" y="235"/>
                  </a:lnTo>
                  <a:lnTo>
                    <a:pt x="5536" y="235"/>
                  </a:lnTo>
                  <a:lnTo>
                    <a:pt x="5706" y="256"/>
                  </a:lnTo>
                  <a:lnTo>
                    <a:pt x="5706" y="256"/>
                  </a:lnTo>
                  <a:lnTo>
                    <a:pt x="5855" y="299"/>
                  </a:lnTo>
                  <a:lnTo>
                    <a:pt x="5855" y="299"/>
                  </a:lnTo>
                  <a:lnTo>
                    <a:pt x="6175" y="384"/>
                  </a:lnTo>
                  <a:lnTo>
                    <a:pt x="6494" y="512"/>
                  </a:lnTo>
                  <a:lnTo>
                    <a:pt x="6835" y="682"/>
                  </a:lnTo>
                  <a:lnTo>
                    <a:pt x="7196" y="916"/>
                  </a:lnTo>
                  <a:lnTo>
                    <a:pt x="7196" y="916"/>
                  </a:lnTo>
                  <a:lnTo>
                    <a:pt x="7367" y="1022"/>
                  </a:lnTo>
                  <a:lnTo>
                    <a:pt x="7558" y="1171"/>
                  </a:lnTo>
                  <a:lnTo>
                    <a:pt x="7558" y="1171"/>
                  </a:lnTo>
                  <a:lnTo>
                    <a:pt x="7665" y="1299"/>
                  </a:lnTo>
                  <a:lnTo>
                    <a:pt x="7771" y="1470"/>
                  </a:lnTo>
                  <a:lnTo>
                    <a:pt x="7771" y="1470"/>
                  </a:lnTo>
                  <a:lnTo>
                    <a:pt x="7920" y="1725"/>
                  </a:lnTo>
                  <a:lnTo>
                    <a:pt x="7920" y="1725"/>
                  </a:lnTo>
                  <a:lnTo>
                    <a:pt x="8027" y="2002"/>
                  </a:lnTo>
                  <a:lnTo>
                    <a:pt x="8091" y="2129"/>
                  </a:lnTo>
                  <a:lnTo>
                    <a:pt x="8112" y="2193"/>
                  </a:lnTo>
                  <a:lnTo>
                    <a:pt x="8112" y="2193"/>
                  </a:lnTo>
                  <a:lnTo>
                    <a:pt x="8154" y="2342"/>
                  </a:lnTo>
                  <a:lnTo>
                    <a:pt x="8154" y="2342"/>
                  </a:lnTo>
                  <a:lnTo>
                    <a:pt x="8240" y="2598"/>
                  </a:lnTo>
                  <a:lnTo>
                    <a:pt x="8261" y="2747"/>
                  </a:lnTo>
                  <a:lnTo>
                    <a:pt x="8325" y="2981"/>
                  </a:lnTo>
                  <a:lnTo>
                    <a:pt x="8325" y="2981"/>
                  </a:lnTo>
                  <a:lnTo>
                    <a:pt x="8389" y="3322"/>
                  </a:lnTo>
                  <a:lnTo>
                    <a:pt x="8453" y="3641"/>
                  </a:lnTo>
                  <a:lnTo>
                    <a:pt x="8516" y="4280"/>
                  </a:lnTo>
                  <a:lnTo>
                    <a:pt x="8516" y="4280"/>
                  </a:lnTo>
                  <a:lnTo>
                    <a:pt x="8538" y="4663"/>
                  </a:lnTo>
                  <a:lnTo>
                    <a:pt x="8559" y="5004"/>
                  </a:lnTo>
                  <a:lnTo>
                    <a:pt x="8538" y="5323"/>
                  </a:lnTo>
                  <a:lnTo>
                    <a:pt x="8495" y="5621"/>
                  </a:lnTo>
                  <a:lnTo>
                    <a:pt x="8495" y="5621"/>
                  </a:lnTo>
                  <a:lnTo>
                    <a:pt x="8389" y="6238"/>
                  </a:lnTo>
                  <a:lnTo>
                    <a:pt x="8346" y="6472"/>
                  </a:lnTo>
                  <a:lnTo>
                    <a:pt x="8346" y="6472"/>
                  </a:lnTo>
                  <a:lnTo>
                    <a:pt x="8282" y="6856"/>
                  </a:lnTo>
                  <a:lnTo>
                    <a:pt x="8240" y="7047"/>
                  </a:lnTo>
                  <a:lnTo>
                    <a:pt x="8240" y="7047"/>
                  </a:lnTo>
                  <a:lnTo>
                    <a:pt x="8218" y="7260"/>
                  </a:lnTo>
                  <a:lnTo>
                    <a:pt x="8154" y="7473"/>
                  </a:lnTo>
                  <a:lnTo>
                    <a:pt x="8154" y="7473"/>
                  </a:lnTo>
                  <a:lnTo>
                    <a:pt x="8048" y="7835"/>
                  </a:lnTo>
                  <a:lnTo>
                    <a:pt x="7920" y="8176"/>
                  </a:lnTo>
                  <a:lnTo>
                    <a:pt x="7920" y="8176"/>
                  </a:lnTo>
                  <a:lnTo>
                    <a:pt x="7814" y="8410"/>
                  </a:lnTo>
                  <a:lnTo>
                    <a:pt x="7707" y="8644"/>
                  </a:lnTo>
                  <a:lnTo>
                    <a:pt x="7707" y="8644"/>
                  </a:lnTo>
                  <a:lnTo>
                    <a:pt x="7537" y="8921"/>
                  </a:lnTo>
                  <a:lnTo>
                    <a:pt x="7452" y="9048"/>
                  </a:lnTo>
                  <a:lnTo>
                    <a:pt x="7324" y="9176"/>
                  </a:lnTo>
                  <a:lnTo>
                    <a:pt x="7324" y="9176"/>
                  </a:lnTo>
                  <a:lnTo>
                    <a:pt x="7090" y="9410"/>
                  </a:lnTo>
                  <a:lnTo>
                    <a:pt x="6813" y="9645"/>
                  </a:lnTo>
                  <a:lnTo>
                    <a:pt x="6664" y="9751"/>
                  </a:lnTo>
                  <a:lnTo>
                    <a:pt x="6515" y="9836"/>
                  </a:lnTo>
                  <a:lnTo>
                    <a:pt x="6345" y="9921"/>
                  </a:lnTo>
                  <a:lnTo>
                    <a:pt x="6175" y="9964"/>
                  </a:lnTo>
                  <a:lnTo>
                    <a:pt x="6068" y="10007"/>
                  </a:lnTo>
                  <a:lnTo>
                    <a:pt x="6068" y="10007"/>
                  </a:lnTo>
                  <a:lnTo>
                    <a:pt x="5770" y="10092"/>
                  </a:lnTo>
                  <a:lnTo>
                    <a:pt x="5642" y="10113"/>
                  </a:lnTo>
                  <a:lnTo>
                    <a:pt x="5493" y="10134"/>
                  </a:lnTo>
                  <a:lnTo>
                    <a:pt x="5280" y="10134"/>
                  </a:lnTo>
                  <a:lnTo>
                    <a:pt x="5046" y="10134"/>
                  </a:lnTo>
                  <a:lnTo>
                    <a:pt x="4961" y="10134"/>
                  </a:lnTo>
                  <a:lnTo>
                    <a:pt x="4961" y="10134"/>
                  </a:lnTo>
                  <a:lnTo>
                    <a:pt x="4578" y="10156"/>
                  </a:lnTo>
                  <a:lnTo>
                    <a:pt x="4578" y="10156"/>
                  </a:lnTo>
                  <a:lnTo>
                    <a:pt x="4216" y="10134"/>
                  </a:lnTo>
                  <a:lnTo>
                    <a:pt x="3918" y="10092"/>
                  </a:lnTo>
                  <a:lnTo>
                    <a:pt x="3918" y="10092"/>
                  </a:lnTo>
                  <a:lnTo>
                    <a:pt x="3641" y="10007"/>
                  </a:lnTo>
                  <a:lnTo>
                    <a:pt x="3343" y="9900"/>
                  </a:lnTo>
                  <a:lnTo>
                    <a:pt x="3045" y="9751"/>
                  </a:lnTo>
                  <a:lnTo>
                    <a:pt x="2726" y="9538"/>
                  </a:lnTo>
                  <a:lnTo>
                    <a:pt x="2726" y="9538"/>
                  </a:lnTo>
                  <a:lnTo>
                    <a:pt x="2577" y="9432"/>
                  </a:lnTo>
                  <a:lnTo>
                    <a:pt x="2449" y="9325"/>
                  </a:lnTo>
                  <a:lnTo>
                    <a:pt x="2385" y="9261"/>
                  </a:lnTo>
                  <a:lnTo>
                    <a:pt x="2385" y="9261"/>
                  </a:lnTo>
                  <a:lnTo>
                    <a:pt x="2215" y="9091"/>
                  </a:lnTo>
                  <a:lnTo>
                    <a:pt x="2215" y="9091"/>
                  </a:lnTo>
                  <a:lnTo>
                    <a:pt x="1981" y="8814"/>
                  </a:lnTo>
                  <a:lnTo>
                    <a:pt x="1981" y="8814"/>
                  </a:lnTo>
                  <a:lnTo>
                    <a:pt x="1789" y="8580"/>
                  </a:lnTo>
                  <a:lnTo>
                    <a:pt x="1789" y="8580"/>
                  </a:lnTo>
                  <a:lnTo>
                    <a:pt x="1661" y="8431"/>
                  </a:lnTo>
                  <a:lnTo>
                    <a:pt x="1555" y="8325"/>
                  </a:lnTo>
                  <a:lnTo>
                    <a:pt x="1491" y="8240"/>
                  </a:lnTo>
                  <a:lnTo>
                    <a:pt x="1491" y="8240"/>
                  </a:lnTo>
                  <a:lnTo>
                    <a:pt x="1321" y="8027"/>
                  </a:lnTo>
                  <a:lnTo>
                    <a:pt x="1321" y="8027"/>
                  </a:lnTo>
                  <a:lnTo>
                    <a:pt x="874" y="7431"/>
                  </a:lnTo>
                  <a:lnTo>
                    <a:pt x="874" y="7431"/>
                  </a:lnTo>
                  <a:lnTo>
                    <a:pt x="703" y="7154"/>
                  </a:lnTo>
                  <a:lnTo>
                    <a:pt x="533" y="6813"/>
                  </a:lnTo>
                  <a:lnTo>
                    <a:pt x="533" y="6813"/>
                  </a:lnTo>
                  <a:lnTo>
                    <a:pt x="426" y="6536"/>
                  </a:lnTo>
                  <a:lnTo>
                    <a:pt x="363" y="6281"/>
                  </a:lnTo>
                  <a:lnTo>
                    <a:pt x="320" y="6174"/>
                  </a:lnTo>
                  <a:lnTo>
                    <a:pt x="320" y="6174"/>
                  </a:lnTo>
                  <a:lnTo>
                    <a:pt x="235" y="5876"/>
                  </a:lnTo>
                  <a:lnTo>
                    <a:pt x="235" y="5876"/>
                  </a:lnTo>
                  <a:lnTo>
                    <a:pt x="150" y="5642"/>
                  </a:lnTo>
                  <a:lnTo>
                    <a:pt x="150" y="5642"/>
                  </a:lnTo>
                  <a:lnTo>
                    <a:pt x="86" y="5344"/>
                  </a:lnTo>
                  <a:lnTo>
                    <a:pt x="22" y="5025"/>
                  </a:lnTo>
                  <a:lnTo>
                    <a:pt x="22" y="5025"/>
                  </a:lnTo>
                  <a:lnTo>
                    <a:pt x="1" y="4599"/>
                  </a:lnTo>
                  <a:lnTo>
                    <a:pt x="1" y="4216"/>
                  </a:lnTo>
                  <a:lnTo>
                    <a:pt x="1" y="4216"/>
                  </a:lnTo>
                  <a:lnTo>
                    <a:pt x="22" y="3939"/>
                  </a:lnTo>
                  <a:lnTo>
                    <a:pt x="86" y="3641"/>
                  </a:lnTo>
                  <a:lnTo>
                    <a:pt x="86" y="3641"/>
                  </a:lnTo>
                  <a:lnTo>
                    <a:pt x="171" y="3279"/>
                  </a:lnTo>
                  <a:lnTo>
                    <a:pt x="277" y="2981"/>
                  </a:lnTo>
                  <a:lnTo>
                    <a:pt x="277" y="2981"/>
                  </a:lnTo>
                  <a:lnTo>
                    <a:pt x="405" y="2683"/>
                  </a:lnTo>
                  <a:lnTo>
                    <a:pt x="576" y="2406"/>
                  </a:lnTo>
                  <a:lnTo>
                    <a:pt x="576" y="2406"/>
                  </a:lnTo>
                  <a:lnTo>
                    <a:pt x="788" y="2151"/>
                  </a:lnTo>
                  <a:lnTo>
                    <a:pt x="895" y="2023"/>
                  </a:lnTo>
                  <a:lnTo>
                    <a:pt x="895" y="2023"/>
                  </a:lnTo>
                  <a:lnTo>
                    <a:pt x="1108" y="1768"/>
                  </a:lnTo>
                  <a:lnTo>
                    <a:pt x="1342" y="1533"/>
                  </a:lnTo>
                  <a:lnTo>
                    <a:pt x="1342" y="1533"/>
                  </a:lnTo>
                  <a:lnTo>
                    <a:pt x="1299" y="1555"/>
                  </a:lnTo>
                  <a:lnTo>
                    <a:pt x="1299" y="1555"/>
                  </a:lnTo>
                  <a:lnTo>
                    <a:pt x="1299" y="1576"/>
                  </a:lnTo>
                  <a:lnTo>
                    <a:pt x="1299" y="1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5"/>
            <p:cNvSpPr/>
            <p:nvPr/>
          </p:nvSpPr>
          <p:spPr>
            <a:xfrm>
              <a:off x="5066606" y="3466361"/>
              <a:ext cx="77829" cy="90270"/>
            </a:xfrm>
            <a:custGeom>
              <a:avLst/>
              <a:gdLst/>
              <a:ahLst/>
              <a:cxnLst/>
              <a:rect l="l" t="t" r="r" b="b"/>
              <a:pathLst>
                <a:path w="8389" h="9730" fill="none" extrusionOk="0">
                  <a:moveTo>
                    <a:pt x="4216" y="9687"/>
                  </a:moveTo>
                  <a:lnTo>
                    <a:pt x="4216" y="9687"/>
                  </a:lnTo>
                  <a:lnTo>
                    <a:pt x="3854" y="9581"/>
                  </a:lnTo>
                  <a:lnTo>
                    <a:pt x="3535" y="9474"/>
                  </a:lnTo>
                  <a:lnTo>
                    <a:pt x="3535" y="9474"/>
                  </a:lnTo>
                  <a:lnTo>
                    <a:pt x="3300" y="9346"/>
                  </a:lnTo>
                  <a:lnTo>
                    <a:pt x="3300" y="9346"/>
                  </a:lnTo>
                  <a:lnTo>
                    <a:pt x="2981" y="9197"/>
                  </a:lnTo>
                  <a:lnTo>
                    <a:pt x="2981" y="9197"/>
                  </a:lnTo>
                  <a:lnTo>
                    <a:pt x="2683" y="9070"/>
                  </a:lnTo>
                  <a:lnTo>
                    <a:pt x="2428" y="8921"/>
                  </a:lnTo>
                  <a:lnTo>
                    <a:pt x="2428" y="8921"/>
                  </a:lnTo>
                  <a:lnTo>
                    <a:pt x="2172" y="8772"/>
                  </a:lnTo>
                  <a:lnTo>
                    <a:pt x="1938" y="8623"/>
                  </a:lnTo>
                  <a:lnTo>
                    <a:pt x="1746" y="8495"/>
                  </a:lnTo>
                  <a:lnTo>
                    <a:pt x="1746" y="8495"/>
                  </a:lnTo>
                  <a:lnTo>
                    <a:pt x="1619" y="8388"/>
                  </a:lnTo>
                  <a:lnTo>
                    <a:pt x="1491" y="8282"/>
                  </a:lnTo>
                  <a:lnTo>
                    <a:pt x="1491" y="8282"/>
                  </a:lnTo>
                  <a:lnTo>
                    <a:pt x="1193" y="7984"/>
                  </a:lnTo>
                  <a:lnTo>
                    <a:pt x="1193" y="7984"/>
                  </a:lnTo>
                  <a:lnTo>
                    <a:pt x="916" y="7665"/>
                  </a:lnTo>
                  <a:lnTo>
                    <a:pt x="703" y="7367"/>
                  </a:lnTo>
                  <a:lnTo>
                    <a:pt x="703" y="7367"/>
                  </a:lnTo>
                  <a:lnTo>
                    <a:pt x="511" y="7068"/>
                  </a:lnTo>
                  <a:lnTo>
                    <a:pt x="426" y="6877"/>
                  </a:lnTo>
                  <a:lnTo>
                    <a:pt x="362" y="6685"/>
                  </a:lnTo>
                  <a:lnTo>
                    <a:pt x="362" y="6685"/>
                  </a:lnTo>
                  <a:lnTo>
                    <a:pt x="320" y="6472"/>
                  </a:lnTo>
                  <a:lnTo>
                    <a:pt x="277" y="6259"/>
                  </a:lnTo>
                  <a:lnTo>
                    <a:pt x="277" y="6259"/>
                  </a:lnTo>
                  <a:lnTo>
                    <a:pt x="171" y="6196"/>
                  </a:lnTo>
                  <a:lnTo>
                    <a:pt x="107" y="6110"/>
                  </a:lnTo>
                  <a:lnTo>
                    <a:pt x="64" y="6025"/>
                  </a:lnTo>
                  <a:lnTo>
                    <a:pt x="22" y="5919"/>
                  </a:lnTo>
                  <a:lnTo>
                    <a:pt x="22" y="5919"/>
                  </a:lnTo>
                  <a:lnTo>
                    <a:pt x="1" y="5706"/>
                  </a:lnTo>
                  <a:lnTo>
                    <a:pt x="1" y="5514"/>
                  </a:lnTo>
                  <a:lnTo>
                    <a:pt x="1" y="5429"/>
                  </a:lnTo>
                  <a:lnTo>
                    <a:pt x="1" y="5429"/>
                  </a:lnTo>
                  <a:lnTo>
                    <a:pt x="1" y="5238"/>
                  </a:lnTo>
                  <a:lnTo>
                    <a:pt x="1" y="5238"/>
                  </a:lnTo>
                  <a:lnTo>
                    <a:pt x="1" y="5152"/>
                  </a:lnTo>
                  <a:lnTo>
                    <a:pt x="1" y="5152"/>
                  </a:lnTo>
                  <a:lnTo>
                    <a:pt x="1" y="4705"/>
                  </a:lnTo>
                  <a:lnTo>
                    <a:pt x="1" y="4280"/>
                  </a:lnTo>
                  <a:lnTo>
                    <a:pt x="22" y="4045"/>
                  </a:lnTo>
                  <a:lnTo>
                    <a:pt x="22" y="4045"/>
                  </a:lnTo>
                  <a:lnTo>
                    <a:pt x="43" y="3534"/>
                  </a:lnTo>
                  <a:lnTo>
                    <a:pt x="43" y="3534"/>
                  </a:lnTo>
                  <a:lnTo>
                    <a:pt x="64" y="3364"/>
                  </a:lnTo>
                  <a:lnTo>
                    <a:pt x="107" y="3151"/>
                  </a:lnTo>
                  <a:lnTo>
                    <a:pt x="107" y="3151"/>
                  </a:lnTo>
                  <a:lnTo>
                    <a:pt x="150" y="3045"/>
                  </a:lnTo>
                  <a:lnTo>
                    <a:pt x="171" y="2938"/>
                  </a:lnTo>
                  <a:lnTo>
                    <a:pt x="235" y="2832"/>
                  </a:lnTo>
                  <a:lnTo>
                    <a:pt x="320" y="2747"/>
                  </a:lnTo>
                  <a:lnTo>
                    <a:pt x="320" y="2747"/>
                  </a:lnTo>
                  <a:lnTo>
                    <a:pt x="384" y="2449"/>
                  </a:lnTo>
                  <a:lnTo>
                    <a:pt x="469" y="2172"/>
                  </a:lnTo>
                  <a:lnTo>
                    <a:pt x="469" y="2172"/>
                  </a:lnTo>
                  <a:lnTo>
                    <a:pt x="597" y="1831"/>
                  </a:lnTo>
                  <a:lnTo>
                    <a:pt x="767" y="1533"/>
                  </a:lnTo>
                  <a:lnTo>
                    <a:pt x="937" y="1257"/>
                  </a:lnTo>
                  <a:lnTo>
                    <a:pt x="1129" y="1001"/>
                  </a:lnTo>
                  <a:lnTo>
                    <a:pt x="1129" y="1001"/>
                  </a:lnTo>
                  <a:lnTo>
                    <a:pt x="1406" y="703"/>
                  </a:lnTo>
                  <a:lnTo>
                    <a:pt x="1682" y="469"/>
                  </a:lnTo>
                  <a:lnTo>
                    <a:pt x="1682" y="469"/>
                  </a:lnTo>
                  <a:lnTo>
                    <a:pt x="1874" y="341"/>
                  </a:lnTo>
                  <a:lnTo>
                    <a:pt x="2066" y="256"/>
                  </a:lnTo>
                  <a:lnTo>
                    <a:pt x="2066" y="256"/>
                  </a:lnTo>
                  <a:lnTo>
                    <a:pt x="2172" y="171"/>
                  </a:lnTo>
                  <a:lnTo>
                    <a:pt x="2300" y="107"/>
                  </a:lnTo>
                  <a:lnTo>
                    <a:pt x="2300" y="107"/>
                  </a:lnTo>
                  <a:lnTo>
                    <a:pt x="2428" y="64"/>
                  </a:lnTo>
                  <a:lnTo>
                    <a:pt x="2577" y="43"/>
                  </a:lnTo>
                  <a:lnTo>
                    <a:pt x="2577" y="43"/>
                  </a:lnTo>
                  <a:lnTo>
                    <a:pt x="2811" y="22"/>
                  </a:lnTo>
                  <a:lnTo>
                    <a:pt x="3002" y="22"/>
                  </a:lnTo>
                  <a:lnTo>
                    <a:pt x="3173" y="22"/>
                  </a:lnTo>
                  <a:lnTo>
                    <a:pt x="3173" y="22"/>
                  </a:lnTo>
                  <a:lnTo>
                    <a:pt x="3492" y="22"/>
                  </a:lnTo>
                  <a:lnTo>
                    <a:pt x="3492" y="22"/>
                  </a:lnTo>
                  <a:lnTo>
                    <a:pt x="3790" y="0"/>
                  </a:lnTo>
                  <a:lnTo>
                    <a:pt x="3833" y="0"/>
                  </a:lnTo>
                  <a:lnTo>
                    <a:pt x="3833" y="0"/>
                  </a:lnTo>
                  <a:lnTo>
                    <a:pt x="4046" y="0"/>
                  </a:lnTo>
                  <a:lnTo>
                    <a:pt x="4237" y="43"/>
                  </a:lnTo>
                  <a:lnTo>
                    <a:pt x="4237" y="43"/>
                  </a:lnTo>
                  <a:lnTo>
                    <a:pt x="4407" y="64"/>
                  </a:lnTo>
                  <a:lnTo>
                    <a:pt x="4578" y="128"/>
                  </a:lnTo>
                  <a:lnTo>
                    <a:pt x="4642" y="149"/>
                  </a:lnTo>
                  <a:lnTo>
                    <a:pt x="4642" y="149"/>
                  </a:lnTo>
                  <a:lnTo>
                    <a:pt x="4791" y="192"/>
                  </a:lnTo>
                  <a:lnTo>
                    <a:pt x="4940" y="277"/>
                  </a:lnTo>
                  <a:lnTo>
                    <a:pt x="5046" y="320"/>
                  </a:lnTo>
                  <a:lnTo>
                    <a:pt x="5046" y="320"/>
                  </a:lnTo>
                  <a:lnTo>
                    <a:pt x="5259" y="426"/>
                  </a:lnTo>
                  <a:lnTo>
                    <a:pt x="5259" y="426"/>
                  </a:lnTo>
                  <a:lnTo>
                    <a:pt x="5472" y="533"/>
                  </a:lnTo>
                  <a:lnTo>
                    <a:pt x="5685" y="660"/>
                  </a:lnTo>
                  <a:lnTo>
                    <a:pt x="5685" y="660"/>
                  </a:lnTo>
                  <a:lnTo>
                    <a:pt x="5876" y="788"/>
                  </a:lnTo>
                  <a:lnTo>
                    <a:pt x="5919" y="809"/>
                  </a:lnTo>
                  <a:lnTo>
                    <a:pt x="5962" y="852"/>
                  </a:lnTo>
                  <a:lnTo>
                    <a:pt x="5962" y="852"/>
                  </a:lnTo>
                  <a:lnTo>
                    <a:pt x="6174" y="1001"/>
                  </a:lnTo>
                  <a:lnTo>
                    <a:pt x="6174" y="1001"/>
                  </a:lnTo>
                  <a:lnTo>
                    <a:pt x="6409" y="1235"/>
                  </a:lnTo>
                  <a:lnTo>
                    <a:pt x="6409" y="1235"/>
                  </a:lnTo>
                  <a:lnTo>
                    <a:pt x="6685" y="1491"/>
                  </a:lnTo>
                  <a:lnTo>
                    <a:pt x="6962" y="1725"/>
                  </a:lnTo>
                  <a:lnTo>
                    <a:pt x="6962" y="1725"/>
                  </a:lnTo>
                  <a:lnTo>
                    <a:pt x="7132" y="1874"/>
                  </a:lnTo>
                  <a:lnTo>
                    <a:pt x="7281" y="2023"/>
                  </a:lnTo>
                  <a:lnTo>
                    <a:pt x="7281" y="2023"/>
                  </a:lnTo>
                  <a:lnTo>
                    <a:pt x="7473" y="2257"/>
                  </a:lnTo>
                  <a:lnTo>
                    <a:pt x="7473" y="2257"/>
                  </a:lnTo>
                  <a:lnTo>
                    <a:pt x="7686" y="2513"/>
                  </a:lnTo>
                  <a:lnTo>
                    <a:pt x="7856" y="2789"/>
                  </a:lnTo>
                  <a:lnTo>
                    <a:pt x="7856" y="2789"/>
                  </a:lnTo>
                  <a:lnTo>
                    <a:pt x="8027" y="3109"/>
                  </a:lnTo>
                  <a:lnTo>
                    <a:pt x="8154" y="3428"/>
                  </a:lnTo>
                  <a:lnTo>
                    <a:pt x="8154" y="3428"/>
                  </a:lnTo>
                  <a:lnTo>
                    <a:pt x="8282" y="3790"/>
                  </a:lnTo>
                  <a:lnTo>
                    <a:pt x="8325" y="3960"/>
                  </a:lnTo>
                  <a:lnTo>
                    <a:pt x="8346" y="4131"/>
                  </a:lnTo>
                  <a:lnTo>
                    <a:pt x="8346" y="4131"/>
                  </a:lnTo>
                  <a:lnTo>
                    <a:pt x="8367" y="4450"/>
                  </a:lnTo>
                  <a:lnTo>
                    <a:pt x="8367" y="4791"/>
                  </a:lnTo>
                  <a:lnTo>
                    <a:pt x="8389" y="5025"/>
                  </a:lnTo>
                  <a:lnTo>
                    <a:pt x="8389" y="5025"/>
                  </a:lnTo>
                  <a:lnTo>
                    <a:pt x="8389" y="5600"/>
                  </a:lnTo>
                  <a:lnTo>
                    <a:pt x="8367" y="5876"/>
                  </a:lnTo>
                  <a:lnTo>
                    <a:pt x="8346" y="6153"/>
                  </a:lnTo>
                  <a:lnTo>
                    <a:pt x="8346" y="6153"/>
                  </a:lnTo>
                  <a:lnTo>
                    <a:pt x="8239" y="6813"/>
                  </a:lnTo>
                  <a:lnTo>
                    <a:pt x="8176" y="7090"/>
                  </a:lnTo>
                  <a:lnTo>
                    <a:pt x="8112" y="7367"/>
                  </a:lnTo>
                  <a:lnTo>
                    <a:pt x="8112" y="7367"/>
                  </a:lnTo>
                  <a:lnTo>
                    <a:pt x="8005" y="7686"/>
                  </a:lnTo>
                  <a:lnTo>
                    <a:pt x="7878" y="8005"/>
                  </a:lnTo>
                  <a:lnTo>
                    <a:pt x="7729" y="8325"/>
                  </a:lnTo>
                  <a:lnTo>
                    <a:pt x="7558" y="8623"/>
                  </a:lnTo>
                  <a:lnTo>
                    <a:pt x="7558" y="8623"/>
                  </a:lnTo>
                  <a:lnTo>
                    <a:pt x="7452" y="8772"/>
                  </a:lnTo>
                  <a:lnTo>
                    <a:pt x="7345" y="8899"/>
                  </a:lnTo>
                  <a:lnTo>
                    <a:pt x="7218" y="8985"/>
                  </a:lnTo>
                  <a:lnTo>
                    <a:pt x="7111" y="9070"/>
                  </a:lnTo>
                  <a:lnTo>
                    <a:pt x="7111" y="9070"/>
                  </a:lnTo>
                  <a:lnTo>
                    <a:pt x="6877" y="9197"/>
                  </a:lnTo>
                  <a:lnTo>
                    <a:pt x="6621" y="9283"/>
                  </a:lnTo>
                  <a:lnTo>
                    <a:pt x="6621" y="9283"/>
                  </a:lnTo>
                  <a:lnTo>
                    <a:pt x="6472" y="9346"/>
                  </a:lnTo>
                  <a:lnTo>
                    <a:pt x="6409" y="9368"/>
                  </a:lnTo>
                  <a:lnTo>
                    <a:pt x="6409" y="9368"/>
                  </a:lnTo>
                  <a:lnTo>
                    <a:pt x="6196" y="9453"/>
                  </a:lnTo>
                  <a:lnTo>
                    <a:pt x="6196" y="9453"/>
                  </a:lnTo>
                  <a:lnTo>
                    <a:pt x="5855" y="9559"/>
                  </a:lnTo>
                  <a:lnTo>
                    <a:pt x="5514" y="9623"/>
                  </a:lnTo>
                  <a:lnTo>
                    <a:pt x="5429" y="9644"/>
                  </a:lnTo>
                  <a:lnTo>
                    <a:pt x="5429" y="9644"/>
                  </a:lnTo>
                  <a:lnTo>
                    <a:pt x="5046" y="9708"/>
                  </a:lnTo>
                  <a:lnTo>
                    <a:pt x="4684" y="9730"/>
                  </a:lnTo>
                  <a:lnTo>
                    <a:pt x="4684" y="9730"/>
                  </a:lnTo>
                  <a:lnTo>
                    <a:pt x="4450" y="9708"/>
                  </a:lnTo>
                  <a:lnTo>
                    <a:pt x="4216" y="96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5"/>
            <p:cNvSpPr/>
            <p:nvPr/>
          </p:nvSpPr>
          <p:spPr>
            <a:xfrm>
              <a:off x="4656614" y="3074932"/>
              <a:ext cx="556001" cy="581087"/>
            </a:xfrm>
            <a:custGeom>
              <a:avLst/>
              <a:gdLst/>
              <a:ahLst/>
              <a:cxnLst/>
              <a:rect l="l" t="t" r="r" b="b"/>
              <a:pathLst>
                <a:path w="59930" h="62634" extrusionOk="0">
                  <a:moveTo>
                    <a:pt x="38832" y="0"/>
                  </a:moveTo>
                  <a:lnTo>
                    <a:pt x="38193" y="21"/>
                  </a:lnTo>
                  <a:lnTo>
                    <a:pt x="37639" y="43"/>
                  </a:lnTo>
                  <a:lnTo>
                    <a:pt x="37320" y="43"/>
                  </a:lnTo>
                  <a:lnTo>
                    <a:pt x="37043" y="64"/>
                  </a:lnTo>
                  <a:lnTo>
                    <a:pt x="36660" y="149"/>
                  </a:lnTo>
                  <a:lnTo>
                    <a:pt x="36320" y="213"/>
                  </a:lnTo>
                  <a:lnTo>
                    <a:pt x="36128" y="277"/>
                  </a:lnTo>
                  <a:lnTo>
                    <a:pt x="35915" y="362"/>
                  </a:lnTo>
                  <a:lnTo>
                    <a:pt x="35787" y="426"/>
                  </a:lnTo>
                  <a:lnTo>
                    <a:pt x="35553" y="532"/>
                  </a:lnTo>
                  <a:lnTo>
                    <a:pt x="35000" y="809"/>
                  </a:lnTo>
                  <a:lnTo>
                    <a:pt x="34787" y="916"/>
                  </a:lnTo>
                  <a:lnTo>
                    <a:pt x="34765" y="916"/>
                  </a:lnTo>
                  <a:lnTo>
                    <a:pt x="34382" y="1086"/>
                  </a:lnTo>
                  <a:lnTo>
                    <a:pt x="34127" y="1214"/>
                  </a:lnTo>
                  <a:lnTo>
                    <a:pt x="33786" y="1363"/>
                  </a:lnTo>
                  <a:lnTo>
                    <a:pt x="33424" y="1490"/>
                  </a:lnTo>
                  <a:lnTo>
                    <a:pt x="33211" y="1554"/>
                  </a:lnTo>
                  <a:lnTo>
                    <a:pt x="32722" y="1703"/>
                  </a:lnTo>
                  <a:lnTo>
                    <a:pt x="32381" y="1788"/>
                  </a:lnTo>
                  <a:lnTo>
                    <a:pt x="32062" y="1852"/>
                  </a:lnTo>
                  <a:lnTo>
                    <a:pt x="31678" y="1916"/>
                  </a:lnTo>
                  <a:lnTo>
                    <a:pt x="31210" y="1980"/>
                  </a:lnTo>
                  <a:lnTo>
                    <a:pt x="30976" y="2044"/>
                  </a:lnTo>
                  <a:lnTo>
                    <a:pt x="30742" y="2108"/>
                  </a:lnTo>
                  <a:lnTo>
                    <a:pt x="30210" y="2299"/>
                  </a:lnTo>
                  <a:lnTo>
                    <a:pt x="29592" y="2534"/>
                  </a:lnTo>
                  <a:lnTo>
                    <a:pt x="29401" y="2597"/>
                  </a:lnTo>
                  <a:lnTo>
                    <a:pt x="28932" y="2789"/>
                  </a:lnTo>
                  <a:lnTo>
                    <a:pt x="28677" y="2896"/>
                  </a:lnTo>
                  <a:lnTo>
                    <a:pt x="28336" y="3023"/>
                  </a:lnTo>
                  <a:lnTo>
                    <a:pt x="27697" y="3279"/>
                  </a:lnTo>
                  <a:lnTo>
                    <a:pt x="27059" y="3577"/>
                  </a:lnTo>
                  <a:lnTo>
                    <a:pt x="26803" y="3726"/>
                  </a:lnTo>
                  <a:lnTo>
                    <a:pt x="26526" y="3875"/>
                  </a:lnTo>
                  <a:lnTo>
                    <a:pt x="26016" y="4215"/>
                  </a:lnTo>
                  <a:lnTo>
                    <a:pt x="25952" y="4279"/>
                  </a:lnTo>
                  <a:lnTo>
                    <a:pt x="25398" y="4663"/>
                  </a:lnTo>
                  <a:lnTo>
                    <a:pt x="24823" y="5067"/>
                  </a:lnTo>
                  <a:lnTo>
                    <a:pt x="24291" y="5429"/>
                  </a:lnTo>
                  <a:lnTo>
                    <a:pt x="23674" y="5770"/>
                  </a:lnTo>
                  <a:lnTo>
                    <a:pt x="23461" y="5897"/>
                  </a:lnTo>
                  <a:lnTo>
                    <a:pt x="22354" y="6493"/>
                  </a:lnTo>
                  <a:lnTo>
                    <a:pt x="21822" y="6813"/>
                  </a:lnTo>
                  <a:lnTo>
                    <a:pt x="21268" y="7153"/>
                  </a:lnTo>
                  <a:lnTo>
                    <a:pt x="20672" y="7515"/>
                  </a:lnTo>
                  <a:lnTo>
                    <a:pt x="20097" y="7835"/>
                  </a:lnTo>
                  <a:lnTo>
                    <a:pt x="19458" y="8218"/>
                  </a:lnTo>
                  <a:lnTo>
                    <a:pt x="18884" y="8537"/>
                  </a:lnTo>
                  <a:lnTo>
                    <a:pt x="18543" y="8707"/>
                  </a:lnTo>
                  <a:lnTo>
                    <a:pt x="17564" y="9218"/>
                  </a:lnTo>
                  <a:lnTo>
                    <a:pt x="17031" y="9538"/>
                  </a:lnTo>
                  <a:lnTo>
                    <a:pt x="16499" y="9878"/>
                  </a:lnTo>
                  <a:lnTo>
                    <a:pt x="16414" y="9921"/>
                  </a:lnTo>
                  <a:lnTo>
                    <a:pt x="15775" y="10368"/>
                  </a:lnTo>
                  <a:lnTo>
                    <a:pt x="15222" y="10730"/>
                  </a:lnTo>
                  <a:lnTo>
                    <a:pt x="14094" y="11475"/>
                  </a:lnTo>
                  <a:lnTo>
                    <a:pt x="13455" y="11880"/>
                  </a:lnTo>
                  <a:lnTo>
                    <a:pt x="13242" y="12029"/>
                  </a:lnTo>
                  <a:lnTo>
                    <a:pt x="12880" y="12242"/>
                  </a:lnTo>
                  <a:lnTo>
                    <a:pt x="12752" y="12305"/>
                  </a:lnTo>
                  <a:lnTo>
                    <a:pt x="12433" y="12518"/>
                  </a:lnTo>
                  <a:lnTo>
                    <a:pt x="12114" y="12752"/>
                  </a:lnTo>
                  <a:lnTo>
                    <a:pt x="11922" y="12901"/>
                  </a:lnTo>
                  <a:lnTo>
                    <a:pt x="11730" y="13072"/>
                  </a:lnTo>
                  <a:lnTo>
                    <a:pt x="11539" y="13242"/>
                  </a:lnTo>
                  <a:lnTo>
                    <a:pt x="11347" y="13476"/>
                  </a:lnTo>
                  <a:lnTo>
                    <a:pt x="11198" y="13647"/>
                  </a:lnTo>
                  <a:lnTo>
                    <a:pt x="11007" y="13859"/>
                  </a:lnTo>
                  <a:lnTo>
                    <a:pt x="10687" y="14221"/>
                  </a:lnTo>
                  <a:lnTo>
                    <a:pt x="10645" y="14264"/>
                  </a:lnTo>
                  <a:lnTo>
                    <a:pt x="10240" y="14668"/>
                  </a:lnTo>
                  <a:lnTo>
                    <a:pt x="9878" y="15009"/>
                  </a:lnTo>
                  <a:lnTo>
                    <a:pt x="9389" y="15435"/>
                  </a:lnTo>
                  <a:lnTo>
                    <a:pt x="8878" y="15861"/>
                  </a:lnTo>
                  <a:lnTo>
                    <a:pt x="8282" y="16372"/>
                  </a:lnTo>
                  <a:lnTo>
                    <a:pt x="7664" y="16904"/>
                  </a:lnTo>
                  <a:lnTo>
                    <a:pt x="7260" y="17287"/>
                  </a:lnTo>
                  <a:lnTo>
                    <a:pt x="6855" y="17692"/>
                  </a:lnTo>
                  <a:lnTo>
                    <a:pt x="6664" y="17883"/>
                  </a:lnTo>
                  <a:lnTo>
                    <a:pt x="6153" y="18415"/>
                  </a:lnTo>
                  <a:lnTo>
                    <a:pt x="5748" y="18841"/>
                  </a:lnTo>
                  <a:lnTo>
                    <a:pt x="5237" y="19395"/>
                  </a:lnTo>
                  <a:lnTo>
                    <a:pt x="4769" y="19927"/>
                  </a:lnTo>
                  <a:lnTo>
                    <a:pt x="4705" y="19991"/>
                  </a:lnTo>
                  <a:lnTo>
                    <a:pt x="4301" y="20502"/>
                  </a:lnTo>
                  <a:lnTo>
                    <a:pt x="3896" y="21034"/>
                  </a:lnTo>
                  <a:lnTo>
                    <a:pt x="3641" y="21417"/>
                  </a:lnTo>
                  <a:lnTo>
                    <a:pt x="3385" y="21822"/>
                  </a:lnTo>
                  <a:lnTo>
                    <a:pt x="3108" y="22269"/>
                  </a:lnTo>
                  <a:lnTo>
                    <a:pt x="2768" y="22822"/>
                  </a:lnTo>
                  <a:lnTo>
                    <a:pt x="2385" y="23461"/>
                  </a:lnTo>
                  <a:lnTo>
                    <a:pt x="2044" y="24057"/>
                  </a:lnTo>
                  <a:lnTo>
                    <a:pt x="1746" y="24653"/>
                  </a:lnTo>
                  <a:lnTo>
                    <a:pt x="1192" y="25845"/>
                  </a:lnTo>
                  <a:lnTo>
                    <a:pt x="894" y="26484"/>
                  </a:lnTo>
                  <a:lnTo>
                    <a:pt x="639" y="27123"/>
                  </a:lnTo>
                  <a:lnTo>
                    <a:pt x="426" y="27847"/>
                  </a:lnTo>
                  <a:lnTo>
                    <a:pt x="341" y="28145"/>
                  </a:lnTo>
                  <a:lnTo>
                    <a:pt x="277" y="28464"/>
                  </a:lnTo>
                  <a:lnTo>
                    <a:pt x="256" y="28677"/>
                  </a:lnTo>
                  <a:lnTo>
                    <a:pt x="256" y="28911"/>
                  </a:lnTo>
                  <a:lnTo>
                    <a:pt x="170" y="28975"/>
                  </a:lnTo>
                  <a:lnTo>
                    <a:pt x="85" y="29060"/>
                  </a:lnTo>
                  <a:lnTo>
                    <a:pt x="43" y="29145"/>
                  </a:lnTo>
                  <a:lnTo>
                    <a:pt x="21" y="29252"/>
                  </a:lnTo>
                  <a:lnTo>
                    <a:pt x="21" y="29464"/>
                  </a:lnTo>
                  <a:lnTo>
                    <a:pt x="21" y="29571"/>
                  </a:lnTo>
                  <a:lnTo>
                    <a:pt x="0" y="29784"/>
                  </a:lnTo>
                  <a:lnTo>
                    <a:pt x="21" y="29997"/>
                  </a:lnTo>
                  <a:lnTo>
                    <a:pt x="43" y="30337"/>
                  </a:lnTo>
                  <a:lnTo>
                    <a:pt x="107" y="30657"/>
                  </a:lnTo>
                  <a:lnTo>
                    <a:pt x="213" y="30955"/>
                  </a:lnTo>
                  <a:lnTo>
                    <a:pt x="319" y="31253"/>
                  </a:lnTo>
                  <a:lnTo>
                    <a:pt x="383" y="31402"/>
                  </a:lnTo>
                  <a:lnTo>
                    <a:pt x="532" y="31679"/>
                  </a:lnTo>
                  <a:lnTo>
                    <a:pt x="660" y="31955"/>
                  </a:lnTo>
                  <a:lnTo>
                    <a:pt x="788" y="32168"/>
                  </a:lnTo>
                  <a:lnTo>
                    <a:pt x="958" y="32488"/>
                  </a:lnTo>
                  <a:lnTo>
                    <a:pt x="1150" y="32871"/>
                  </a:lnTo>
                  <a:lnTo>
                    <a:pt x="1384" y="33254"/>
                  </a:lnTo>
                  <a:lnTo>
                    <a:pt x="1661" y="33595"/>
                  </a:lnTo>
                  <a:lnTo>
                    <a:pt x="1959" y="33935"/>
                  </a:lnTo>
                  <a:lnTo>
                    <a:pt x="2299" y="34255"/>
                  </a:lnTo>
                  <a:lnTo>
                    <a:pt x="2619" y="34510"/>
                  </a:lnTo>
                  <a:lnTo>
                    <a:pt x="2938" y="34744"/>
                  </a:lnTo>
                  <a:lnTo>
                    <a:pt x="3215" y="34936"/>
                  </a:lnTo>
                  <a:lnTo>
                    <a:pt x="3492" y="35085"/>
                  </a:lnTo>
                  <a:lnTo>
                    <a:pt x="3641" y="35170"/>
                  </a:lnTo>
                  <a:lnTo>
                    <a:pt x="4066" y="35425"/>
                  </a:lnTo>
                  <a:lnTo>
                    <a:pt x="4684" y="35745"/>
                  </a:lnTo>
                  <a:lnTo>
                    <a:pt x="5344" y="36064"/>
                  </a:lnTo>
                  <a:lnTo>
                    <a:pt x="6259" y="36490"/>
                  </a:lnTo>
                  <a:lnTo>
                    <a:pt x="7004" y="36809"/>
                  </a:lnTo>
                  <a:lnTo>
                    <a:pt x="7749" y="37171"/>
                  </a:lnTo>
                  <a:lnTo>
                    <a:pt x="8409" y="37554"/>
                  </a:lnTo>
                  <a:lnTo>
                    <a:pt x="8707" y="37725"/>
                  </a:lnTo>
                  <a:lnTo>
                    <a:pt x="9133" y="37980"/>
                  </a:lnTo>
                  <a:lnTo>
                    <a:pt x="9836" y="38427"/>
                  </a:lnTo>
                  <a:lnTo>
                    <a:pt x="10538" y="38874"/>
                  </a:lnTo>
                  <a:lnTo>
                    <a:pt x="11220" y="39300"/>
                  </a:lnTo>
                  <a:lnTo>
                    <a:pt x="11901" y="39726"/>
                  </a:lnTo>
                  <a:lnTo>
                    <a:pt x="12582" y="40173"/>
                  </a:lnTo>
                  <a:lnTo>
                    <a:pt x="13348" y="40684"/>
                  </a:lnTo>
                  <a:lnTo>
                    <a:pt x="13796" y="40961"/>
                  </a:lnTo>
                  <a:lnTo>
                    <a:pt x="14264" y="41237"/>
                  </a:lnTo>
                  <a:lnTo>
                    <a:pt x="14775" y="41514"/>
                  </a:lnTo>
                  <a:lnTo>
                    <a:pt x="15350" y="41834"/>
                  </a:lnTo>
                  <a:lnTo>
                    <a:pt x="16393" y="42344"/>
                  </a:lnTo>
                  <a:lnTo>
                    <a:pt x="16733" y="42494"/>
                  </a:lnTo>
                  <a:lnTo>
                    <a:pt x="17415" y="42813"/>
                  </a:lnTo>
                  <a:lnTo>
                    <a:pt x="17649" y="42941"/>
                  </a:lnTo>
                  <a:lnTo>
                    <a:pt x="18075" y="43175"/>
                  </a:lnTo>
                  <a:lnTo>
                    <a:pt x="18607" y="43452"/>
                  </a:lnTo>
                  <a:lnTo>
                    <a:pt x="18905" y="43601"/>
                  </a:lnTo>
                  <a:lnTo>
                    <a:pt x="19224" y="43771"/>
                  </a:lnTo>
                  <a:lnTo>
                    <a:pt x="20374" y="44367"/>
                  </a:lnTo>
                  <a:lnTo>
                    <a:pt x="20970" y="44644"/>
                  </a:lnTo>
                  <a:lnTo>
                    <a:pt x="21566" y="44899"/>
                  </a:lnTo>
                  <a:lnTo>
                    <a:pt x="21907" y="45048"/>
                  </a:lnTo>
                  <a:lnTo>
                    <a:pt x="23397" y="45729"/>
                  </a:lnTo>
                  <a:lnTo>
                    <a:pt x="24036" y="46006"/>
                  </a:lnTo>
                  <a:lnTo>
                    <a:pt x="24227" y="46091"/>
                  </a:lnTo>
                  <a:lnTo>
                    <a:pt x="24525" y="46219"/>
                  </a:lnTo>
                  <a:lnTo>
                    <a:pt x="25079" y="46453"/>
                  </a:lnTo>
                  <a:lnTo>
                    <a:pt x="25867" y="46815"/>
                  </a:lnTo>
                  <a:lnTo>
                    <a:pt x="26697" y="47220"/>
                  </a:lnTo>
                  <a:lnTo>
                    <a:pt x="27485" y="47646"/>
                  </a:lnTo>
                  <a:lnTo>
                    <a:pt x="28081" y="47986"/>
                  </a:lnTo>
                  <a:lnTo>
                    <a:pt x="28826" y="48391"/>
                  </a:lnTo>
                  <a:lnTo>
                    <a:pt x="29550" y="48795"/>
                  </a:lnTo>
                  <a:lnTo>
                    <a:pt x="30295" y="49221"/>
                  </a:lnTo>
                  <a:lnTo>
                    <a:pt x="30933" y="49604"/>
                  </a:lnTo>
                  <a:lnTo>
                    <a:pt x="31636" y="50051"/>
                  </a:lnTo>
                  <a:lnTo>
                    <a:pt x="32402" y="50541"/>
                  </a:lnTo>
                  <a:lnTo>
                    <a:pt x="33275" y="51094"/>
                  </a:lnTo>
                  <a:lnTo>
                    <a:pt x="33893" y="51478"/>
                  </a:lnTo>
                  <a:lnTo>
                    <a:pt x="34638" y="51967"/>
                  </a:lnTo>
                  <a:lnTo>
                    <a:pt x="35000" y="52223"/>
                  </a:lnTo>
                  <a:lnTo>
                    <a:pt x="35362" y="52457"/>
                  </a:lnTo>
                  <a:lnTo>
                    <a:pt x="36128" y="52968"/>
                  </a:lnTo>
                  <a:lnTo>
                    <a:pt x="36809" y="53415"/>
                  </a:lnTo>
                  <a:lnTo>
                    <a:pt x="38321" y="54415"/>
                  </a:lnTo>
                  <a:lnTo>
                    <a:pt x="39726" y="55288"/>
                  </a:lnTo>
                  <a:lnTo>
                    <a:pt x="40130" y="55523"/>
                  </a:lnTo>
                  <a:lnTo>
                    <a:pt x="40343" y="55650"/>
                  </a:lnTo>
                  <a:lnTo>
                    <a:pt x="40641" y="55842"/>
                  </a:lnTo>
                  <a:lnTo>
                    <a:pt x="41003" y="56055"/>
                  </a:lnTo>
                  <a:lnTo>
                    <a:pt x="41684" y="56459"/>
                  </a:lnTo>
                  <a:lnTo>
                    <a:pt x="42493" y="56885"/>
                  </a:lnTo>
                  <a:lnTo>
                    <a:pt x="43111" y="57183"/>
                  </a:lnTo>
                  <a:lnTo>
                    <a:pt x="43920" y="57588"/>
                  </a:lnTo>
                  <a:lnTo>
                    <a:pt x="43920" y="57588"/>
                  </a:lnTo>
                  <a:lnTo>
                    <a:pt x="43813" y="57524"/>
                  </a:lnTo>
                  <a:lnTo>
                    <a:pt x="43813" y="57524"/>
                  </a:lnTo>
                  <a:lnTo>
                    <a:pt x="43962" y="57609"/>
                  </a:lnTo>
                  <a:lnTo>
                    <a:pt x="44644" y="57971"/>
                  </a:lnTo>
                  <a:lnTo>
                    <a:pt x="45027" y="58141"/>
                  </a:lnTo>
                  <a:lnTo>
                    <a:pt x="45389" y="58311"/>
                  </a:lnTo>
                  <a:lnTo>
                    <a:pt x="45942" y="58524"/>
                  </a:lnTo>
                  <a:lnTo>
                    <a:pt x="46198" y="58631"/>
                  </a:lnTo>
                  <a:lnTo>
                    <a:pt x="46645" y="58822"/>
                  </a:lnTo>
                  <a:lnTo>
                    <a:pt x="47007" y="58971"/>
                  </a:lnTo>
                  <a:lnTo>
                    <a:pt x="47347" y="59078"/>
                  </a:lnTo>
                  <a:lnTo>
                    <a:pt x="47688" y="59184"/>
                  </a:lnTo>
                  <a:lnTo>
                    <a:pt x="47794" y="59227"/>
                  </a:lnTo>
                  <a:lnTo>
                    <a:pt x="48454" y="59461"/>
                  </a:lnTo>
                  <a:lnTo>
                    <a:pt x="48582" y="59504"/>
                  </a:lnTo>
                  <a:lnTo>
                    <a:pt x="48603" y="59610"/>
                  </a:lnTo>
                  <a:lnTo>
                    <a:pt x="48646" y="59674"/>
                  </a:lnTo>
                  <a:lnTo>
                    <a:pt x="48710" y="59759"/>
                  </a:lnTo>
                  <a:lnTo>
                    <a:pt x="48774" y="59802"/>
                  </a:lnTo>
                  <a:lnTo>
                    <a:pt x="48859" y="59844"/>
                  </a:lnTo>
                  <a:lnTo>
                    <a:pt x="49178" y="59972"/>
                  </a:lnTo>
                  <a:lnTo>
                    <a:pt x="49498" y="60078"/>
                  </a:lnTo>
                  <a:lnTo>
                    <a:pt x="49604" y="60121"/>
                  </a:lnTo>
                  <a:lnTo>
                    <a:pt x="50221" y="60334"/>
                  </a:lnTo>
                  <a:lnTo>
                    <a:pt x="50370" y="60376"/>
                  </a:lnTo>
                  <a:lnTo>
                    <a:pt x="52052" y="60951"/>
                  </a:lnTo>
                  <a:lnTo>
                    <a:pt x="52116" y="60973"/>
                  </a:lnTo>
                  <a:lnTo>
                    <a:pt x="52904" y="61249"/>
                  </a:lnTo>
                  <a:lnTo>
                    <a:pt x="53713" y="61505"/>
                  </a:lnTo>
                  <a:lnTo>
                    <a:pt x="54032" y="61590"/>
                  </a:lnTo>
                  <a:lnTo>
                    <a:pt x="54352" y="61654"/>
                  </a:lnTo>
                  <a:lnTo>
                    <a:pt x="54990" y="61739"/>
                  </a:lnTo>
                  <a:lnTo>
                    <a:pt x="55352" y="61824"/>
                  </a:lnTo>
                  <a:lnTo>
                    <a:pt x="55820" y="61931"/>
                  </a:lnTo>
                  <a:lnTo>
                    <a:pt x="56480" y="62101"/>
                  </a:lnTo>
                  <a:lnTo>
                    <a:pt x="57162" y="62271"/>
                  </a:lnTo>
                  <a:lnTo>
                    <a:pt x="57311" y="62293"/>
                  </a:lnTo>
                  <a:lnTo>
                    <a:pt x="57822" y="62399"/>
                  </a:lnTo>
                  <a:lnTo>
                    <a:pt x="58141" y="62442"/>
                  </a:lnTo>
                  <a:lnTo>
                    <a:pt x="58460" y="62463"/>
                  </a:lnTo>
                  <a:lnTo>
                    <a:pt x="58524" y="62463"/>
                  </a:lnTo>
                  <a:lnTo>
                    <a:pt x="58588" y="62442"/>
                  </a:lnTo>
                  <a:lnTo>
                    <a:pt x="58652" y="62399"/>
                  </a:lnTo>
                  <a:lnTo>
                    <a:pt x="59078" y="62548"/>
                  </a:lnTo>
                  <a:lnTo>
                    <a:pt x="59376" y="62612"/>
                  </a:lnTo>
                  <a:lnTo>
                    <a:pt x="59674" y="62633"/>
                  </a:lnTo>
                  <a:lnTo>
                    <a:pt x="59780" y="62612"/>
                  </a:lnTo>
                  <a:lnTo>
                    <a:pt x="59865" y="62569"/>
                  </a:lnTo>
                  <a:lnTo>
                    <a:pt x="59908" y="62505"/>
                  </a:lnTo>
                  <a:lnTo>
                    <a:pt x="59929" y="62420"/>
                  </a:lnTo>
                  <a:lnTo>
                    <a:pt x="59929" y="62335"/>
                  </a:lnTo>
                  <a:lnTo>
                    <a:pt x="59887" y="62250"/>
                  </a:lnTo>
                  <a:lnTo>
                    <a:pt x="59802" y="62207"/>
                  </a:lnTo>
                  <a:lnTo>
                    <a:pt x="59738" y="62186"/>
                  </a:lnTo>
                  <a:lnTo>
                    <a:pt x="59504" y="62165"/>
                  </a:lnTo>
                  <a:lnTo>
                    <a:pt x="59312" y="62122"/>
                  </a:lnTo>
                  <a:lnTo>
                    <a:pt x="58993" y="62037"/>
                  </a:lnTo>
                  <a:lnTo>
                    <a:pt x="58695" y="61931"/>
                  </a:lnTo>
                  <a:lnTo>
                    <a:pt x="58503" y="61845"/>
                  </a:lnTo>
                  <a:lnTo>
                    <a:pt x="58035" y="61675"/>
                  </a:lnTo>
                  <a:lnTo>
                    <a:pt x="57438" y="61420"/>
                  </a:lnTo>
                  <a:lnTo>
                    <a:pt x="56800" y="61122"/>
                  </a:lnTo>
                  <a:lnTo>
                    <a:pt x="56608" y="61015"/>
                  </a:lnTo>
                  <a:lnTo>
                    <a:pt x="56182" y="60802"/>
                  </a:lnTo>
                  <a:lnTo>
                    <a:pt x="55778" y="60611"/>
                  </a:lnTo>
                  <a:lnTo>
                    <a:pt x="55544" y="60504"/>
                  </a:lnTo>
                  <a:lnTo>
                    <a:pt x="55139" y="60313"/>
                  </a:lnTo>
                  <a:lnTo>
                    <a:pt x="54713" y="60142"/>
                  </a:lnTo>
                  <a:lnTo>
                    <a:pt x="54330" y="59993"/>
                  </a:lnTo>
                  <a:lnTo>
                    <a:pt x="53990" y="59823"/>
                  </a:lnTo>
                  <a:lnTo>
                    <a:pt x="53734" y="59695"/>
                  </a:lnTo>
                  <a:lnTo>
                    <a:pt x="53500" y="59589"/>
                  </a:lnTo>
                  <a:lnTo>
                    <a:pt x="53138" y="59418"/>
                  </a:lnTo>
                  <a:lnTo>
                    <a:pt x="52734" y="59227"/>
                  </a:lnTo>
                  <a:lnTo>
                    <a:pt x="51797" y="58780"/>
                  </a:lnTo>
                  <a:lnTo>
                    <a:pt x="51733" y="58758"/>
                  </a:lnTo>
                  <a:lnTo>
                    <a:pt x="51754" y="58758"/>
                  </a:lnTo>
                  <a:lnTo>
                    <a:pt x="51094" y="58397"/>
                  </a:lnTo>
                  <a:lnTo>
                    <a:pt x="50541" y="58077"/>
                  </a:lnTo>
                  <a:lnTo>
                    <a:pt x="50221" y="57886"/>
                  </a:lnTo>
                  <a:lnTo>
                    <a:pt x="49945" y="57694"/>
                  </a:lnTo>
                  <a:lnTo>
                    <a:pt x="49604" y="57502"/>
                  </a:lnTo>
                  <a:lnTo>
                    <a:pt x="49242" y="57332"/>
                  </a:lnTo>
                  <a:lnTo>
                    <a:pt x="47965" y="56693"/>
                  </a:lnTo>
                  <a:lnTo>
                    <a:pt x="46666" y="56076"/>
                  </a:lnTo>
                  <a:lnTo>
                    <a:pt x="46113" y="55842"/>
                  </a:lnTo>
                  <a:lnTo>
                    <a:pt x="45559" y="55608"/>
                  </a:lnTo>
                  <a:lnTo>
                    <a:pt x="45048" y="55374"/>
                  </a:lnTo>
                  <a:lnTo>
                    <a:pt x="44558" y="55118"/>
                  </a:lnTo>
                  <a:lnTo>
                    <a:pt x="44537" y="55097"/>
                  </a:lnTo>
                  <a:lnTo>
                    <a:pt x="44516" y="55097"/>
                  </a:lnTo>
                  <a:lnTo>
                    <a:pt x="44495" y="55075"/>
                  </a:lnTo>
                  <a:lnTo>
                    <a:pt x="44090" y="54841"/>
                  </a:lnTo>
                  <a:lnTo>
                    <a:pt x="43898" y="54735"/>
                  </a:lnTo>
                  <a:lnTo>
                    <a:pt x="43366" y="54458"/>
                  </a:lnTo>
                  <a:lnTo>
                    <a:pt x="43175" y="54352"/>
                  </a:lnTo>
                  <a:lnTo>
                    <a:pt x="42877" y="54181"/>
                  </a:lnTo>
                  <a:lnTo>
                    <a:pt x="42557" y="54032"/>
                  </a:lnTo>
                  <a:lnTo>
                    <a:pt x="42259" y="53883"/>
                  </a:lnTo>
                  <a:lnTo>
                    <a:pt x="41961" y="53734"/>
                  </a:lnTo>
                  <a:lnTo>
                    <a:pt x="41855" y="53692"/>
                  </a:lnTo>
                  <a:lnTo>
                    <a:pt x="41173" y="53394"/>
                  </a:lnTo>
                  <a:lnTo>
                    <a:pt x="40599" y="53096"/>
                  </a:lnTo>
                  <a:lnTo>
                    <a:pt x="40066" y="52776"/>
                  </a:lnTo>
                  <a:lnTo>
                    <a:pt x="39534" y="52436"/>
                  </a:lnTo>
                  <a:lnTo>
                    <a:pt x="38959" y="52052"/>
                  </a:lnTo>
                  <a:lnTo>
                    <a:pt x="38427" y="51690"/>
                  </a:lnTo>
                  <a:lnTo>
                    <a:pt x="37788" y="51201"/>
                  </a:lnTo>
                  <a:lnTo>
                    <a:pt x="37427" y="50924"/>
                  </a:lnTo>
                  <a:lnTo>
                    <a:pt x="36937" y="50541"/>
                  </a:lnTo>
                  <a:lnTo>
                    <a:pt x="36426" y="50115"/>
                  </a:lnTo>
                  <a:lnTo>
                    <a:pt x="36000" y="49711"/>
                  </a:lnTo>
                  <a:lnTo>
                    <a:pt x="35319" y="49051"/>
                  </a:lnTo>
                  <a:lnTo>
                    <a:pt x="35021" y="48774"/>
                  </a:lnTo>
                  <a:lnTo>
                    <a:pt x="34191" y="48029"/>
                  </a:lnTo>
                  <a:lnTo>
                    <a:pt x="34020" y="47880"/>
                  </a:lnTo>
                  <a:lnTo>
                    <a:pt x="33658" y="47582"/>
                  </a:lnTo>
                  <a:lnTo>
                    <a:pt x="33488" y="47411"/>
                  </a:lnTo>
                  <a:lnTo>
                    <a:pt x="33105" y="47092"/>
                  </a:lnTo>
                  <a:lnTo>
                    <a:pt x="32509" y="46624"/>
                  </a:lnTo>
                  <a:lnTo>
                    <a:pt x="32211" y="46411"/>
                  </a:lnTo>
                  <a:lnTo>
                    <a:pt x="31891" y="46219"/>
                  </a:lnTo>
                  <a:lnTo>
                    <a:pt x="31572" y="46028"/>
                  </a:lnTo>
                  <a:lnTo>
                    <a:pt x="31189" y="45857"/>
                  </a:lnTo>
                  <a:lnTo>
                    <a:pt x="30848" y="45708"/>
                  </a:lnTo>
                  <a:lnTo>
                    <a:pt x="30486" y="45580"/>
                  </a:lnTo>
                  <a:lnTo>
                    <a:pt x="30231" y="45495"/>
                  </a:lnTo>
                  <a:lnTo>
                    <a:pt x="29826" y="45346"/>
                  </a:lnTo>
                  <a:lnTo>
                    <a:pt x="29550" y="45219"/>
                  </a:lnTo>
                  <a:lnTo>
                    <a:pt x="29209" y="45048"/>
                  </a:lnTo>
                  <a:lnTo>
                    <a:pt x="28506" y="44665"/>
                  </a:lnTo>
                  <a:lnTo>
                    <a:pt x="27825" y="44261"/>
                  </a:lnTo>
                  <a:lnTo>
                    <a:pt x="26761" y="43622"/>
                  </a:lnTo>
                  <a:lnTo>
                    <a:pt x="26420" y="43430"/>
                  </a:lnTo>
                  <a:lnTo>
                    <a:pt x="26186" y="43281"/>
                  </a:lnTo>
                  <a:lnTo>
                    <a:pt x="25845" y="43111"/>
                  </a:lnTo>
                  <a:lnTo>
                    <a:pt x="25505" y="42919"/>
                  </a:lnTo>
                  <a:lnTo>
                    <a:pt x="24440" y="42387"/>
                  </a:lnTo>
                  <a:lnTo>
                    <a:pt x="24185" y="42259"/>
                  </a:lnTo>
                  <a:lnTo>
                    <a:pt x="23801" y="42068"/>
                  </a:lnTo>
                  <a:lnTo>
                    <a:pt x="23269" y="41770"/>
                  </a:lnTo>
                  <a:lnTo>
                    <a:pt x="23163" y="41706"/>
                  </a:lnTo>
                  <a:lnTo>
                    <a:pt x="23078" y="41642"/>
                  </a:lnTo>
                  <a:lnTo>
                    <a:pt x="22524" y="41301"/>
                  </a:lnTo>
                  <a:lnTo>
                    <a:pt x="22183" y="41067"/>
                  </a:lnTo>
                  <a:lnTo>
                    <a:pt x="21843" y="40833"/>
                  </a:lnTo>
                  <a:lnTo>
                    <a:pt x="21396" y="40514"/>
                  </a:lnTo>
                  <a:lnTo>
                    <a:pt x="21140" y="40343"/>
                  </a:lnTo>
                  <a:lnTo>
                    <a:pt x="20842" y="40194"/>
                  </a:lnTo>
                  <a:lnTo>
                    <a:pt x="20608" y="40088"/>
                  </a:lnTo>
                  <a:lnTo>
                    <a:pt x="20438" y="40024"/>
                  </a:lnTo>
                  <a:lnTo>
                    <a:pt x="20161" y="40024"/>
                  </a:lnTo>
                  <a:lnTo>
                    <a:pt x="19927" y="40088"/>
                  </a:lnTo>
                  <a:lnTo>
                    <a:pt x="19757" y="40130"/>
                  </a:lnTo>
                  <a:lnTo>
                    <a:pt x="19586" y="40194"/>
                  </a:lnTo>
                  <a:lnTo>
                    <a:pt x="19501" y="40237"/>
                  </a:lnTo>
                  <a:lnTo>
                    <a:pt x="19373" y="40301"/>
                  </a:lnTo>
                  <a:lnTo>
                    <a:pt x="19097" y="40428"/>
                  </a:lnTo>
                  <a:lnTo>
                    <a:pt x="18841" y="40535"/>
                  </a:lnTo>
                  <a:lnTo>
                    <a:pt x="18649" y="40577"/>
                  </a:lnTo>
                  <a:lnTo>
                    <a:pt x="18351" y="40535"/>
                  </a:lnTo>
                  <a:lnTo>
                    <a:pt x="18160" y="40492"/>
                  </a:lnTo>
                  <a:lnTo>
                    <a:pt x="17947" y="40407"/>
                  </a:lnTo>
                  <a:lnTo>
                    <a:pt x="17798" y="40301"/>
                  </a:lnTo>
                  <a:lnTo>
                    <a:pt x="17351" y="39832"/>
                  </a:lnTo>
                  <a:lnTo>
                    <a:pt x="16882" y="39321"/>
                  </a:lnTo>
                  <a:lnTo>
                    <a:pt x="16670" y="39045"/>
                  </a:lnTo>
                  <a:lnTo>
                    <a:pt x="16435" y="38768"/>
                  </a:lnTo>
                  <a:lnTo>
                    <a:pt x="16010" y="38193"/>
                  </a:lnTo>
                  <a:lnTo>
                    <a:pt x="15754" y="37916"/>
                  </a:lnTo>
                  <a:lnTo>
                    <a:pt x="15520" y="37661"/>
                  </a:lnTo>
                  <a:lnTo>
                    <a:pt x="15371" y="37448"/>
                  </a:lnTo>
                  <a:lnTo>
                    <a:pt x="15158" y="37171"/>
                  </a:lnTo>
                  <a:lnTo>
                    <a:pt x="14903" y="36916"/>
                  </a:lnTo>
                  <a:lnTo>
                    <a:pt x="14668" y="36682"/>
                  </a:lnTo>
                  <a:lnTo>
                    <a:pt x="14413" y="36469"/>
                  </a:lnTo>
                  <a:lnTo>
                    <a:pt x="14179" y="36298"/>
                  </a:lnTo>
                  <a:lnTo>
                    <a:pt x="13817" y="36064"/>
                  </a:lnTo>
                  <a:lnTo>
                    <a:pt x="13455" y="35851"/>
                  </a:lnTo>
                  <a:lnTo>
                    <a:pt x="13050" y="35575"/>
                  </a:lnTo>
                  <a:lnTo>
                    <a:pt x="12688" y="35319"/>
                  </a:lnTo>
                  <a:lnTo>
                    <a:pt x="12625" y="35276"/>
                  </a:lnTo>
                  <a:lnTo>
                    <a:pt x="12284" y="35064"/>
                  </a:lnTo>
                  <a:lnTo>
                    <a:pt x="11965" y="34829"/>
                  </a:lnTo>
                  <a:lnTo>
                    <a:pt x="11880" y="34787"/>
                  </a:lnTo>
                  <a:lnTo>
                    <a:pt x="11603" y="34574"/>
                  </a:lnTo>
                  <a:lnTo>
                    <a:pt x="11347" y="34361"/>
                  </a:lnTo>
                  <a:lnTo>
                    <a:pt x="11071" y="34042"/>
                  </a:lnTo>
                  <a:lnTo>
                    <a:pt x="10815" y="33744"/>
                  </a:lnTo>
                  <a:lnTo>
                    <a:pt x="10602" y="33446"/>
                  </a:lnTo>
                  <a:lnTo>
                    <a:pt x="10368" y="33084"/>
                  </a:lnTo>
                  <a:lnTo>
                    <a:pt x="10240" y="32849"/>
                  </a:lnTo>
                  <a:lnTo>
                    <a:pt x="10176" y="32679"/>
                  </a:lnTo>
                  <a:lnTo>
                    <a:pt x="10091" y="32573"/>
                  </a:lnTo>
                  <a:lnTo>
                    <a:pt x="9985" y="32488"/>
                  </a:lnTo>
                  <a:lnTo>
                    <a:pt x="10112" y="32296"/>
                  </a:lnTo>
                  <a:lnTo>
                    <a:pt x="10240" y="32104"/>
                  </a:lnTo>
                  <a:lnTo>
                    <a:pt x="10496" y="31828"/>
                  </a:lnTo>
                  <a:lnTo>
                    <a:pt x="10921" y="31444"/>
                  </a:lnTo>
                  <a:lnTo>
                    <a:pt x="11369" y="31061"/>
                  </a:lnTo>
                  <a:lnTo>
                    <a:pt x="11858" y="30678"/>
                  </a:lnTo>
                  <a:lnTo>
                    <a:pt x="12454" y="30252"/>
                  </a:lnTo>
                  <a:lnTo>
                    <a:pt x="12816" y="29997"/>
                  </a:lnTo>
                  <a:lnTo>
                    <a:pt x="13327" y="29614"/>
                  </a:lnTo>
                  <a:lnTo>
                    <a:pt x="13817" y="29230"/>
                  </a:lnTo>
                  <a:lnTo>
                    <a:pt x="14328" y="28826"/>
                  </a:lnTo>
                  <a:lnTo>
                    <a:pt x="14690" y="28506"/>
                  </a:lnTo>
                  <a:lnTo>
                    <a:pt x="14839" y="28357"/>
                  </a:lnTo>
                  <a:lnTo>
                    <a:pt x="15435" y="27783"/>
                  </a:lnTo>
                  <a:lnTo>
                    <a:pt x="15882" y="27357"/>
                  </a:lnTo>
                  <a:lnTo>
                    <a:pt x="16116" y="27144"/>
                  </a:lnTo>
                  <a:lnTo>
                    <a:pt x="16840" y="26441"/>
                  </a:lnTo>
                  <a:lnTo>
                    <a:pt x="18820" y="24525"/>
                  </a:lnTo>
                  <a:lnTo>
                    <a:pt x="19458" y="23929"/>
                  </a:lnTo>
                  <a:lnTo>
                    <a:pt x="19820" y="23567"/>
                  </a:lnTo>
                  <a:lnTo>
                    <a:pt x="20140" y="23248"/>
                  </a:lnTo>
                  <a:lnTo>
                    <a:pt x="20842" y="22567"/>
                  </a:lnTo>
                  <a:lnTo>
                    <a:pt x="21289" y="22098"/>
                  </a:lnTo>
                  <a:lnTo>
                    <a:pt x="21928" y="21438"/>
                  </a:lnTo>
                  <a:lnTo>
                    <a:pt x="22609" y="20800"/>
                  </a:lnTo>
                  <a:lnTo>
                    <a:pt x="23035" y="20417"/>
                  </a:lnTo>
                  <a:lnTo>
                    <a:pt x="23759" y="19735"/>
                  </a:lnTo>
                  <a:lnTo>
                    <a:pt x="24121" y="19373"/>
                  </a:lnTo>
                  <a:lnTo>
                    <a:pt x="24461" y="19011"/>
                  </a:lnTo>
                  <a:lnTo>
                    <a:pt x="25270" y="18096"/>
                  </a:lnTo>
                  <a:lnTo>
                    <a:pt x="25675" y="17670"/>
                  </a:lnTo>
                  <a:lnTo>
                    <a:pt x="25781" y="17543"/>
                  </a:lnTo>
                  <a:lnTo>
                    <a:pt x="26101" y="17181"/>
                  </a:lnTo>
                  <a:lnTo>
                    <a:pt x="26505" y="16797"/>
                  </a:lnTo>
                  <a:lnTo>
                    <a:pt x="26910" y="16478"/>
                  </a:lnTo>
                  <a:lnTo>
                    <a:pt x="27335" y="16159"/>
                  </a:lnTo>
                  <a:lnTo>
                    <a:pt x="28230" y="15563"/>
                  </a:lnTo>
                  <a:lnTo>
                    <a:pt x="28549" y="15350"/>
                  </a:lnTo>
                  <a:lnTo>
                    <a:pt x="28719" y="15243"/>
                  </a:lnTo>
                  <a:lnTo>
                    <a:pt x="29784" y="14519"/>
                  </a:lnTo>
                  <a:lnTo>
                    <a:pt x="30869" y="13796"/>
                  </a:lnTo>
                  <a:lnTo>
                    <a:pt x="31253" y="13583"/>
                  </a:lnTo>
                  <a:lnTo>
                    <a:pt x="31636" y="13370"/>
                  </a:lnTo>
                  <a:lnTo>
                    <a:pt x="32338" y="13008"/>
                  </a:lnTo>
                  <a:lnTo>
                    <a:pt x="32360" y="12987"/>
                  </a:lnTo>
                  <a:lnTo>
                    <a:pt x="32338" y="12987"/>
                  </a:lnTo>
                  <a:lnTo>
                    <a:pt x="32977" y="12710"/>
                  </a:lnTo>
                  <a:lnTo>
                    <a:pt x="33509" y="12454"/>
                  </a:lnTo>
                  <a:lnTo>
                    <a:pt x="33850" y="12327"/>
                  </a:lnTo>
                  <a:lnTo>
                    <a:pt x="34382" y="12114"/>
                  </a:lnTo>
                  <a:lnTo>
                    <a:pt x="34489" y="11965"/>
                  </a:lnTo>
                  <a:lnTo>
                    <a:pt x="34616" y="11837"/>
                  </a:lnTo>
                  <a:lnTo>
                    <a:pt x="34851" y="11645"/>
                  </a:lnTo>
                  <a:lnTo>
                    <a:pt x="35085" y="11496"/>
                  </a:lnTo>
                  <a:lnTo>
                    <a:pt x="35276" y="11411"/>
                  </a:lnTo>
                  <a:lnTo>
                    <a:pt x="35468" y="11347"/>
                  </a:lnTo>
                  <a:lnTo>
                    <a:pt x="35638" y="11283"/>
                  </a:lnTo>
                  <a:lnTo>
                    <a:pt x="36277" y="11049"/>
                  </a:lnTo>
                  <a:lnTo>
                    <a:pt x="36767" y="10922"/>
                  </a:lnTo>
                  <a:lnTo>
                    <a:pt x="36916" y="10879"/>
                  </a:lnTo>
                  <a:lnTo>
                    <a:pt x="37831" y="10602"/>
                  </a:lnTo>
                  <a:lnTo>
                    <a:pt x="38214" y="10474"/>
                  </a:lnTo>
                  <a:lnTo>
                    <a:pt x="38555" y="10389"/>
                  </a:lnTo>
                  <a:lnTo>
                    <a:pt x="38832" y="10304"/>
                  </a:lnTo>
                  <a:lnTo>
                    <a:pt x="39428" y="10113"/>
                  </a:lnTo>
                  <a:lnTo>
                    <a:pt x="39662" y="10027"/>
                  </a:lnTo>
                  <a:lnTo>
                    <a:pt x="40024" y="9900"/>
                  </a:lnTo>
                  <a:lnTo>
                    <a:pt x="40535" y="9729"/>
                  </a:lnTo>
                  <a:lnTo>
                    <a:pt x="40599" y="9708"/>
                  </a:lnTo>
                  <a:lnTo>
                    <a:pt x="40875" y="9623"/>
                  </a:lnTo>
                  <a:lnTo>
                    <a:pt x="41408" y="9431"/>
                  </a:lnTo>
                  <a:lnTo>
                    <a:pt x="41982" y="9261"/>
                  </a:lnTo>
                  <a:lnTo>
                    <a:pt x="42046" y="9261"/>
                  </a:lnTo>
                  <a:lnTo>
                    <a:pt x="42131" y="9282"/>
                  </a:lnTo>
                  <a:lnTo>
                    <a:pt x="42600" y="9155"/>
                  </a:lnTo>
                  <a:lnTo>
                    <a:pt x="42791" y="9112"/>
                  </a:lnTo>
                  <a:lnTo>
                    <a:pt x="43026" y="9048"/>
                  </a:lnTo>
                  <a:lnTo>
                    <a:pt x="43239" y="8984"/>
                  </a:lnTo>
                  <a:lnTo>
                    <a:pt x="43749" y="8771"/>
                  </a:lnTo>
                  <a:lnTo>
                    <a:pt x="43856" y="8729"/>
                  </a:lnTo>
                  <a:lnTo>
                    <a:pt x="44239" y="8558"/>
                  </a:lnTo>
                  <a:lnTo>
                    <a:pt x="44580" y="8388"/>
                  </a:lnTo>
                  <a:lnTo>
                    <a:pt x="44857" y="8239"/>
                  </a:lnTo>
                  <a:lnTo>
                    <a:pt x="45112" y="8069"/>
                  </a:lnTo>
                  <a:lnTo>
                    <a:pt x="45346" y="7877"/>
                  </a:lnTo>
                  <a:lnTo>
                    <a:pt x="45453" y="7771"/>
                  </a:lnTo>
                  <a:lnTo>
                    <a:pt x="45559" y="7643"/>
                  </a:lnTo>
                  <a:lnTo>
                    <a:pt x="45708" y="7388"/>
                  </a:lnTo>
                  <a:lnTo>
                    <a:pt x="45793" y="7260"/>
                  </a:lnTo>
                  <a:lnTo>
                    <a:pt x="45857" y="7111"/>
                  </a:lnTo>
                  <a:lnTo>
                    <a:pt x="45942" y="6834"/>
                  </a:lnTo>
                  <a:lnTo>
                    <a:pt x="45964" y="6706"/>
                  </a:lnTo>
                  <a:lnTo>
                    <a:pt x="45985" y="6579"/>
                  </a:lnTo>
                  <a:lnTo>
                    <a:pt x="46006" y="6430"/>
                  </a:lnTo>
                  <a:lnTo>
                    <a:pt x="46027" y="6259"/>
                  </a:lnTo>
                  <a:lnTo>
                    <a:pt x="46027" y="6025"/>
                  </a:lnTo>
                  <a:lnTo>
                    <a:pt x="46027" y="5812"/>
                  </a:lnTo>
                  <a:lnTo>
                    <a:pt x="46027" y="5684"/>
                  </a:lnTo>
                  <a:lnTo>
                    <a:pt x="46006" y="5365"/>
                  </a:lnTo>
                  <a:lnTo>
                    <a:pt x="45942" y="5067"/>
                  </a:lnTo>
                  <a:lnTo>
                    <a:pt x="45857" y="4854"/>
                  </a:lnTo>
                  <a:lnTo>
                    <a:pt x="45836" y="4748"/>
                  </a:lnTo>
                  <a:lnTo>
                    <a:pt x="45815" y="4620"/>
                  </a:lnTo>
                  <a:lnTo>
                    <a:pt x="45687" y="4343"/>
                  </a:lnTo>
                  <a:lnTo>
                    <a:pt x="45666" y="4279"/>
                  </a:lnTo>
                  <a:lnTo>
                    <a:pt x="45623" y="4194"/>
                  </a:lnTo>
                  <a:lnTo>
                    <a:pt x="45602" y="4088"/>
                  </a:lnTo>
                  <a:lnTo>
                    <a:pt x="45580" y="3981"/>
                  </a:lnTo>
                  <a:lnTo>
                    <a:pt x="45495" y="3705"/>
                  </a:lnTo>
                  <a:lnTo>
                    <a:pt x="45389" y="3385"/>
                  </a:lnTo>
                  <a:lnTo>
                    <a:pt x="45218" y="3023"/>
                  </a:lnTo>
                  <a:lnTo>
                    <a:pt x="45133" y="2832"/>
                  </a:lnTo>
                  <a:lnTo>
                    <a:pt x="45091" y="2768"/>
                  </a:lnTo>
                  <a:lnTo>
                    <a:pt x="44984" y="2534"/>
                  </a:lnTo>
                  <a:lnTo>
                    <a:pt x="44920" y="2278"/>
                  </a:lnTo>
                  <a:lnTo>
                    <a:pt x="44857" y="2087"/>
                  </a:lnTo>
                  <a:lnTo>
                    <a:pt x="44814" y="2001"/>
                  </a:lnTo>
                  <a:lnTo>
                    <a:pt x="44750" y="1938"/>
                  </a:lnTo>
                  <a:lnTo>
                    <a:pt x="44665" y="1895"/>
                  </a:lnTo>
                  <a:lnTo>
                    <a:pt x="44707" y="1810"/>
                  </a:lnTo>
                  <a:lnTo>
                    <a:pt x="44750" y="1746"/>
                  </a:lnTo>
                  <a:lnTo>
                    <a:pt x="44750" y="1661"/>
                  </a:lnTo>
                  <a:lnTo>
                    <a:pt x="44729" y="1576"/>
                  </a:lnTo>
                  <a:lnTo>
                    <a:pt x="44644" y="1299"/>
                  </a:lnTo>
                  <a:lnTo>
                    <a:pt x="44580" y="1171"/>
                  </a:lnTo>
                  <a:lnTo>
                    <a:pt x="44516" y="1086"/>
                  </a:lnTo>
                  <a:lnTo>
                    <a:pt x="44409" y="958"/>
                  </a:lnTo>
                  <a:lnTo>
                    <a:pt x="44282" y="852"/>
                  </a:lnTo>
                  <a:lnTo>
                    <a:pt x="44048" y="703"/>
                  </a:lnTo>
                  <a:lnTo>
                    <a:pt x="43877" y="639"/>
                  </a:lnTo>
                  <a:lnTo>
                    <a:pt x="43707" y="554"/>
                  </a:lnTo>
                  <a:lnTo>
                    <a:pt x="43302" y="426"/>
                  </a:lnTo>
                  <a:lnTo>
                    <a:pt x="42919" y="341"/>
                  </a:lnTo>
                  <a:lnTo>
                    <a:pt x="42515" y="277"/>
                  </a:lnTo>
                  <a:lnTo>
                    <a:pt x="42174" y="256"/>
                  </a:lnTo>
                  <a:lnTo>
                    <a:pt x="41855" y="234"/>
                  </a:lnTo>
                  <a:lnTo>
                    <a:pt x="41578" y="213"/>
                  </a:lnTo>
                  <a:lnTo>
                    <a:pt x="41408" y="213"/>
                  </a:lnTo>
                  <a:lnTo>
                    <a:pt x="40982" y="170"/>
                  </a:lnTo>
                  <a:lnTo>
                    <a:pt x="40726" y="149"/>
                  </a:lnTo>
                  <a:lnTo>
                    <a:pt x="40322" y="107"/>
                  </a:lnTo>
                  <a:lnTo>
                    <a:pt x="39981" y="64"/>
                  </a:lnTo>
                  <a:lnTo>
                    <a:pt x="39492" y="21"/>
                  </a:lnTo>
                  <a:lnTo>
                    <a:pt x="39002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5"/>
            <p:cNvSpPr/>
            <p:nvPr/>
          </p:nvSpPr>
          <p:spPr>
            <a:xfrm>
              <a:off x="4656614" y="3074932"/>
              <a:ext cx="556001" cy="581087"/>
            </a:xfrm>
            <a:custGeom>
              <a:avLst/>
              <a:gdLst/>
              <a:ahLst/>
              <a:cxnLst/>
              <a:rect l="l" t="t" r="r" b="b"/>
              <a:pathLst>
                <a:path w="59930" h="62634" fill="none" extrusionOk="0">
                  <a:moveTo>
                    <a:pt x="38193" y="21"/>
                  </a:moveTo>
                  <a:lnTo>
                    <a:pt x="38193" y="21"/>
                  </a:lnTo>
                  <a:lnTo>
                    <a:pt x="37639" y="43"/>
                  </a:lnTo>
                  <a:lnTo>
                    <a:pt x="37639" y="43"/>
                  </a:lnTo>
                  <a:lnTo>
                    <a:pt x="37320" y="43"/>
                  </a:lnTo>
                  <a:lnTo>
                    <a:pt x="37043" y="64"/>
                  </a:lnTo>
                  <a:lnTo>
                    <a:pt x="37043" y="64"/>
                  </a:lnTo>
                  <a:lnTo>
                    <a:pt x="36660" y="149"/>
                  </a:lnTo>
                  <a:lnTo>
                    <a:pt x="36660" y="149"/>
                  </a:lnTo>
                  <a:lnTo>
                    <a:pt x="36320" y="213"/>
                  </a:lnTo>
                  <a:lnTo>
                    <a:pt x="36320" y="213"/>
                  </a:lnTo>
                  <a:lnTo>
                    <a:pt x="36128" y="277"/>
                  </a:lnTo>
                  <a:lnTo>
                    <a:pt x="35915" y="362"/>
                  </a:lnTo>
                  <a:lnTo>
                    <a:pt x="35787" y="426"/>
                  </a:lnTo>
                  <a:lnTo>
                    <a:pt x="35787" y="426"/>
                  </a:lnTo>
                  <a:lnTo>
                    <a:pt x="35553" y="532"/>
                  </a:lnTo>
                  <a:lnTo>
                    <a:pt x="35553" y="532"/>
                  </a:lnTo>
                  <a:lnTo>
                    <a:pt x="35000" y="809"/>
                  </a:lnTo>
                  <a:lnTo>
                    <a:pt x="34787" y="916"/>
                  </a:lnTo>
                  <a:lnTo>
                    <a:pt x="34808" y="916"/>
                  </a:lnTo>
                  <a:lnTo>
                    <a:pt x="34765" y="916"/>
                  </a:lnTo>
                  <a:lnTo>
                    <a:pt x="34765" y="916"/>
                  </a:lnTo>
                  <a:lnTo>
                    <a:pt x="34382" y="1086"/>
                  </a:lnTo>
                  <a:lnTo>
                    <a:pt x="34127" y="1214"/>
                  </a:lnTo>
                  <a:lnTo>
                    <a:pt x="34127" y="1214"/>
                  </a:lnTo>
                  <a:lnTo>
                    <a:pt x="33786" y="1363"/>
                  </a:lnTo>
                  <a:lnTo>
                    <a:pt x="33424" y="1490"/>
                  </a:lnTo>
                  <a:lnTo>
                    <a:pt x="33211" y="1554"/>
                  </a:lnTo>
                  <a:lnTo>
                    <a:pt x="33211" y="1554"/>
                  </a:lnTo>
                  <a:lnTo>
                    <a:pt x="32722" y="1703"/>
                  </a:lnTo>
                  <a:lnTo>
                    <a:pt x="32722" y="1703"/>
                  </a:lnTo>
                  <a:lnTo>
                    <a:pt x="32381" y="1788"/>
                  </a:lnTo>
                  <a:lnTo>
                    <a:pt x="32062" y="1852"/>
                  </a:lnTo>
                  <a:lnTo>
                    <a:pt x="32062" y="1852"/>
                  </a:lnTo>
                  <a:lnTo>
                    <a:pt x="31678" y="1916"/>
                  </a:lnTo>
                  <a:lnTo>
                    <a:pt x="31678" y="1916"/>
                  </a:lnTo>
                  <a:lnTo>
                    <a:pt x="31210" y="1980"/>
                  </a:lnTo>
                  <a:lnTo>
                    <a:pt x="30976" y="2044"/>
                  </a:lnTo>
                  <a:lnTo>
                    <a:pt x="30742" y="2108"/>
                  </a:lnTo>
                  <a:lnTo>
                    <a:pt x="30742" y="2108"/>
                  </a:lnTo>
                  <a:lnTo>
                    <a:pt x="30210" y="2299"/>
                  </a:lnTo>
                  <a:lnTo>
                    <a:pt x="29592" y="2534"/>
                  </a:lnTo>
                  <a:lnTo>
                    <a:pt x="29401" y="2597"/>
                  </a:lnTo>
                  <a:lnTo>
                    <a:pt x="29401" y="2597"/>
                  </a:lnTo>
                  <a:lnTo>
                    <a:pt x="28932" y="2789"/>
                  </a:lnTo>
                  <a:lnTo>
                    <a:pt x="28932" y="2789"/>
                  </a:lnTo>
                  <a:lnTo>
                    <a:pt x="28677" y="2896"/>
                  </a:lnTo>
                  <a:lnTo>
                    <a:pt x="28677" y="2896"/>
                  </a:lnTo>
                  <a:lnTo>
                    <a:pt x="28336" y="3023"/>
                  </a:lnTo>
                  <a:lnTo>
                    <a:pt x="28336" y="3023"/>
                  </a:lnTo>
                  <a:lnTo>
                    <a:pt x="27697" y="3279"/>
                  </a:lnTo>
                  <a:lnTo>
                    <a:pt x="27059" y="3577"/>
                  </a:lnTo>
                  <a:lnTo>
                    <a:pt x="27059" y="3577"/>
                  </a:lnTo>
                  <a:lnTo>
                    <a:pt x="26803" y="3726"/>
                  </a:lnTo>
                  <a:lnTo>
                    <a:pt x="26526" y="3875"/>
                  </a:lnTo>
                  <a:lnTo>
                    <a:pt x="26016" y="4215"/>
                  </a:lnTo>
                  <a:lnTo>
                    <a:pt x="25952" y="4279"/>
                  </a:lnTo>
                  <a:lnTo>
                    <a:pt x="25952" y="4279"/>
                  </a:lnTo>
                  <a:lnTo>
                    <a:pt x="25398" y="4663"/>
                  </a:lnTo>
                  <a:lnTo>
                    <a:pt x="25398" y="4663"/>
                  </a:lnTo>
                  <a:lnTo>
                    <a:pt x="24823" y="5067"/>
                  </a:lnTo>
                  <a:lnTo>
                    <a:pt x="24823" y="5067"/>
                  </a:lnTo>
                  <a:lnTo>
                    <a:pt x="24291" y="5429"/>
                  </a:lnTo>
                  <a:lnTo>
                    <a:pt x="23674" y="5770"/>
                  </a:lnTo>
                  <a:lnTo>
                    <a:pt x="23461" y="5897"/>
                  </a:lnTo>
                  <a:lnTo>
                    <a:pt x="23461" y="5897"/>
                  </a:lnTo>
                  <a:lnTo>
                    <a:pt x="22354" y="6493"/>
                  </a:lnTo>
                  <a:lnTo>
                    <a:pt x="22354" y="6493"/>
                  </a:lnTo>
                  <a:lnTo>
                    <a:pt x="21822" y="6813"/>
                  </a:lnTo>
                  <a:lnTo>
                    <a:pt x="21268" y="7153"/>
                  </a:lnTo>
                  <a:lnTo>
                    <a:pt x="21268" y="7153"/>
                  </a:lnTo>
                  <a:lnTo>
                    <a:pt x="20672" y="7515"/>
                  </a:lnTo>
                  <a:lnTo>
                    <a:pt x="20672" y="7515"/>
                  </a:lnTo>
                  <a:lnTo>
                    <a:pt x="20097" y="7835"/>
                  </a:lnTo>
                  <a:lnTo>
                    <a:pt x="20097" y="7835"/>
                  </a:lnTo>
                  <a:lnTo>
                    <a:pt x="19458" y="8218"/>
                  </a:lnTo>
                  <a:lnTo>
                    <a:pt x="18884" y="8537"/>
                  </a:lnTo>
                  <a:lnTo>
                    <a:pt x="18543" y="8707"/>
                  </a:lnTo>
                  <a:lnTo>
                    <a:pt x="18543" y="8707"/>
                  </a:lnTo>
                  <a:lnTo>
                    <a:pt x="17564" y="9218"/>
                  </a:lnTo>
                  <a:lnTo>
                    <a:pt x="17564" y="9218"/>
                  </a:lnTo>
                  <a:lnTo>
                    <a:pt x="17031" y="9538"/>
                  </a:lnTo>
                  <a:lnTo>
                    <a:pt x="16499" y="9878"/>
                  </a:lnTo>
                  <a:lnTo>
                    <a:pt x="16414" y="9921"/>
                  </a:lnTo>
                  <a:lnTo>
                    <a:pt x="16414" y="9921"/>
                  </a:lnTo>
                  <a:lnTo>
                    <a:pt x="15775" y="10368"/>
                  </a:lnTo>
                  <a:lnTo>
                    <a:pt x="15775" y="10368"/>
                  </a:lnTo>
                  <a:lnTo>
                    <a:pt x="15222" y="10730"/>
                  </a:lnTo>
                  <a:lnTo>
                    <a:pt x="15222" y="10730"/>
                  </a:lnTo>
                  <a:lnTo>
                    <a:pt x="14094" y="11475"/>
                  </a:lnTo>
                  <a:lnTo>
                    <a:pt x="14094" y="11475"/>
                  </a:lnTo>
                  <a:lnTo>
                    <a:pt x="13455" y="11880"/>
                  </a:lnTo>
                  <a:lnTo>
                    <a:pt x="13242" y="12029"/>
                  </a:lnTo>
                  <a:lnTo>
                    <a:pt x="13242" y="12029"/>
                  </a:lnTo>
                  <a:lnTo>
                    <a:pt x="12880" y="12242"/>
                  </a:lnTo>
                  <a:lnTo>
                    <a:pt x="12752" y="12305"/>
                  </a:lnTo>
                  <a:lnTo>
                    <a:pt x="12752" y="12305"/>
                  </a:lnTo>
                  <a:lnTo>
                    <a:pt x="12433" y="12518"/>
                  </a:lnTo>
                  <a:lnTo>
                    <a:pt x="12114" y="12752"/>
                  </a:lnTo>
                  <a:lnTo>
                    <a:pt x="12114" y="12752"/>
                  </a:lnTo>
                  <a:lnTo>
                    <a:pt x="11922" y="12901"/>
                  </a:lnTo>
                  <a:lnTo>
                    <a:pt x="11730" y="13072"/>
                  </a:lnTo>
                  <a:lnTo>
                    <a:pt x="11539" y="13242"/>
                  </a:lnTo>
                  <a:lnTo>
                    <a:pt x="11347" y="13476"/>
                  </a:lnTo>
                  <a:lnTo>
                    <a:pt x="11198" y="13647"/>
                  </a:lnTo>
                  <a:lnTo>
                    <a:pt x="11198" y="13647"/>
                  </a:lnTo>
                  <a:lnTo>
                    <a:pt x="11007" y="13859"/>
                  </a:lnTo>
                  <a:lnTo>
                    <a:pt x="11007" y="13859"/>
                  </a:lnTo>
                  <a:lnTo>
                    <a:pt x="10687" y="14221"/>
                  </a:lnTo>
                  <a:lnTo>
                    <a:pt x="10645" y="14264"/>
                  </a:lnTo>
                  <a:lnTo>
                    <a:pt x="10645" y="14264"/>
                  </a:lnTo>
                  <a:lnTo>
                    <a:pt x="10240" y="14668"/>
                  </a:lnTo>
                  <a:lnTo>
                    <a:pt x="9878" y="15009"/>
                  </a:lnTo>
                  <a:lnTo>
                    <a:pt x="9878" y="15009"/>
                  </a:lnTo>
                  <a:lnTo>
                    <a:pt x="9389" y="15435"/>
                  </a:lnTo>
                  <a:lnTo>
                    <a:pt x="8878" y="15861"/>
                  </a:lnTo>
                  <a:lnTo>
                    <a:pt x="8878" y="15861"/>
                  </a:lnTo>
                  <a:lnTo>
                    <a:pt x="8282" y="16372"/>
                  </a:lnTo>
                  <a:lnTo>
                    <a:pt x="7664" y="16904"/>
                  </a:lnTo>
                  <a:lnTo>
                    <a:pt x="7664" y="16904"/>
                  </a:lnTo>
                  <a:lnTo>
                    <a:pt x="7260" y="17287"/>
                  </a:lnTo>
                  <a:lnTo>
                    <a:pt x="6855" y="17692"/>
                  </a:lnTo>
                  <a:lnTo>
                    <a:pt x="6664" y="17883"/>
                  </a:lnTo>
                  <a:lnTo>
                    <a:pt x="6664" y="17883"/>
                  </a:lnTo>
                  <a:lnTo>
                    <a:pt x="6153" y="18415"/>
                  </a:lnTo>
                  <a:lnTo>
                    <a:pt x="6153" y="18415"/>
                  </a:lnTo>
                  <a:lnTo>
                    <a:pt x="5748" y="18841"/>
                  </a:lnTo>
                  <a:lnTo>
                    <a:pt x="5748" y="18841"/>
                  </a:lnTo>
                  <a:lnTo>
                    <a:pt x="5237" y="19395"/>
                  </a:lnTo>
                  <a:lnTo>
                    <a:pt x="4769" y="19927"/>
                  </a:lnTo>
                  <a:lnTo>
                    <a:pt x="4705" y="19991"/>
                  </a:lnTo>
                  <a:lnTo>
                    <a:pt x="4705" y="19991"/>
                  </a:lnTo>
                  <a:lnTo>
                    <a:pt x="4301" y="20502"/>
                  </a:lnTo>
                  <a:lnTo>
                    <a:pt x="3896" y="21034"/>
                  </a:lnTo>
                  <a:lnTo>
                    <a:pt x="3896" y="21034"/>
                  </a:lnTo>
                  <a:lnTo>
                    <a:pt x="3641" y="21417"/>
                  </a:lnTo>
                  <a:lnTo>
                    <a:pt x="3385" y="21822"/>
                  </a:lnTo>
                  <a:lnTo>
                    <a:pt x="3385" y="21822"/>
                  </a:lnTo>
                  <a:lnTo>
                    <a:pt x="3108" y="22269"/>
                  </a:lnTo>
                  <a:lnTo>
                    <a:pt x="3108" y="22269"/>
                  </a:lnTo>
                  <a:lnTo>
                    <a:pt x="2768" y="22822"/>
                  </a:lnTo>
                  <a:lnTo>
                    <a:pt x="2385" y="23461"/>
                  </a:lnTo>
                  <a:lnTo>
                    <a:pt x="2385" y="23461"/>
                  </a:lnTo>
                  <a:lnTo>
                    <a:pt x="2044" y="24057"/>
                  </a:lnTo>
                  <a:lnTo>
                    <a:pt x="1746" y="24653"/>
                  </a:lnTo>
                  <a:lnTo>
                    <a:pt x="1192" y="25845"/>
                  </a:lnTo>
                  <a:lnTo>
                    <a:pt x="1192" y="25845"/>
                  </a:lnTo>
                  <a:lnTo>
                    <a:pt x="894" y="26484"/>
                  </a:lnTo>
                  <a:lnTo>
                    <a:pt x="639" y="27123"/>
                  </a:lnTo>
                  <a:lnTo>
                    <a:pt x="639" y="27123"/>
                  </a:lnTo>
                  <a:lnTo>
                    <a:pt x="426" y="27847"/>
                  </a:lnTo>
                  <a:lnTo>
                    <a:pt x="426" y="27847"/>
                  </a:lnTo>
                  <a:lnTo>
                    <a:pt x="341" y="28145"/>
                  </a:lnTo>
                  <a:lnTo>
                    <a:pt x="277" y="28464"/>
                  </a:lnTo>
                  <a:lnTo>
                    <a:pt x="277" y="28464"/>
                  </a:lnTo>
                  <a:lnTo>
                    <a:pt x="256" y="28677"/>
                  </a:lnTo>
                  <a:lnTo>
                    <a:pt x="256" y="28911"/>
                  </a:lnTo>
                  <a:lnTo>
                    <a:pt x="256" y="28911"/>
                  </a:lnTo>
                  <a:lnTo>
                    <a:pt x="170" y="28975"/>
                  </a:lnTo>
                  <a:lnTo>
                    <a:pt x="85" y="29060"/>
                  </a:lnTo>
                  <a:lnTo>
                    <a:pt x="43" y="29145"/>
                  </a:lnTo>
                  <a:lnTo>
                    <a:pt x="21" y="29252"/>
                  </a:lnTo>
                  <a:lnTo>
                    <a:pt x="21" y="29252"/>
                  </a:lnTo>
                  <a:lnTo>
                    <a:pt x="21" y="29464"/>
                  </a:lnTo>
                  <a:lnTo>
                    <a:pt x="21" y="29571"/>
                  </a:lnTo>
                  <a:lnTo>
                    <a:pt x="21" y="29571"/>
                  </a:lnTo>
                  <a:lnTo>
                    <a:pt x="0" y="29784"/>
                  </a:lnTo>
                  <a:lnTo>
                    <a:pt x="21" y="29997"/>
                  </a:lnTo>
                  <a:lnTo>
                    <a:pt x="21" y="29997"/>
                  </a:lnTo>
                  <a:lnTo>
                    <a:pt x="43" y="30337"/>
                  </a:lnTo>
                  <a:lnTo>
                    <a:pt x="107" y="30657"/>
                  </a:lnTo>
                  <a:lnTo>
                    <a:pt x="107" y="30657"/>
                  </a:lnTo>
                  <a:lnTo>
                    <a:pt x="213" y="30955"/>
                  </a:lnTo>
                  <a:lnTo>
                    <a:pt x="319" y="31253"/>
                  </a:lnTo>
                  <a:lnTo>
                    <a:pt x="383" y="31402"/>
                  </a:lnTo>
                  <a:lnTo>
                    <a:pt x="383" y="31402"/>
                  </a:lnTo>
                  <a:lnTo>
                    <a:pt x="532" y="31679"/>
                  </a:lnTo>
                  <a:lnTo>
                    <a:pt x="660" y="31955"/>
                  </a:lnTo>
                  <a:lnTo>
                    <a:pt x="788" y="32168"/>
                  </a:lnTo>
                  <a:lnTo>
                    <a:pt x="788" y="32168"/>
                  </a:lnTo>
                  <a:lnTo>
                    <a:pt x="958" y="32488"/>
                  </a:lnTo>
                  <a:lnTo>
                    <a:pt x="958" y="32488"/>
                  </a:lnTo>
                  <a:lnTo>
                    <a:pt x="1150" y="32871"/>
                  </a:lnTo>
                  <a:lnTo>
                    <a:pt x="1150" y="32871"/>
                  </a:lnTo>
                  <a:lnTo>
                    <a:pt x="1384" y="33254"/>
                  </a:lnTo>
                  <a:lnTo>
                    <a:pt x="1661" y="33595"/>
                  </a:lnTo>
                  <a:lnTo>
                    <a:pt x="1661" y="33595"/>
                  </a:lnTo>
                  <a:lnTo>
                    <a:pt x="1959" y="33935"/>
                  </a:lnTo>
                  <a:lnTo>
                    <a:pt x="2299" y="34255"/>
                  </a:lnTo>
                  <a:lnTo>
                    <a:pt x="2299" y="34255"/>
                  </a:lnTo>
                  <a:lnTo>
                    <a:pt x="2619" y="34510"/>
                  </a:lnTo>
                  <a:lnTo>
                    <a:pt x="2938" y="34744"/>
                  </a:lnTo>
                  <a:lnTo>
                    <a:pt x="2938" y="34744"/>
                  </a:lnTo>
                  <a:lnTo>
                    <a:pt x="3215" y="34936"/>
                  </a:lnTo>
                  <a:lnTo>
                    <a:pt x="3492" y="35085"/>
                  </a:lnTo>
                  <a:lnTo>
                    <a:pt x="3641" y="35170"/>
                  </a:lnTo>
                  <a:lnTo>
                    <a:pt x="4066" y="35425"/>
                  </a:lnTo>
                  <a:lnTo>
                    <a:pt x="4066" y="35425"/>
                  </a:lnTo>
                  <a:lnTo>
                    <a:pt x="4684" y="35745"/>
                  </a:lnTo>
                  <a:lnTo>
                    <a:pt x="5344" y="36064"/>
                  </a:lnTo>
                  <a:lnTo>
                    <a:pt x="5344" y="36064"/>
                  </a:lnTo>
                  <a:lnTo>
                    <a:pt x="6259" y="36490"/>
                  </a:lnTo>
                  <a:lnTo>
                    <a:pt x="6259" y="36490"/>
                  </a:lnTo>
                  <a:lnTo>
                    <a:pt x="7004" y="36809"/>
                  </a:lnTo>
                  <a:lnTo>
                    <a:pt x="7749" y="37171"/>
                  </a:lnTo>
                  <a:lnTo>
                    <a:pt x="7749" y="37171"/>
                  </a:lnTo>
                  <a:lnTo>
                    <a:pt x="8409" y="37554"/>
                  </a:lnTo>
                  <a:lnTo>
                    <a:pt x="8707" y="37725"/>
                  </a:lnTo>
                  <a:lnTo>
                    <a:pt x="8707" y="37725"/>
                  </a:lnTo>
                  <a:lnTo>
                    <a:pt x="9133" y="37980"/>
                  </a:lnTo>
                  <a:lnTo>
                    <a:pt x="9133" y="37980"/>
                  </a:lnTo>
                  <a:lnTo>
                    <a:pt x="9836" y="38427"/>
                  </a:lnTo>
                  <a:lnTo>
                    <a:pt x="10538" y="38874"/>
                  </a:lnTo>
                  <a:lnTo>
                    <a:pt x="10538" y="38874"/>
                  </a:lnTo>
                  <a:lnTo>
                    <a:pt x="11220" y="39300"/>
                  </a:lnTo>
                  <a:lnTo>
                    <a:pt x="11220" y="39300"/>
                  </a:lnTo>
                  <a:lnTo>
                    <a:pt x="11901" y="39726"/>
                  </a:lnTo>
                  <a:lnTo>
                    <a:pt x="11901" y="39726"/>
                  </a:lnTo>
                  <a:lnTo>
                    <a:pt x="12582" y="40173"/>
                  </a:lnTo>
                  <a:lnTo>
                    <a:pt x="12582" y="40173"/>
                  </a:lnTo>
                  <a:lnTo>
                    <a:pt x="13348" y="40684"/>
                  </a:lnTo>
                  <a:lnTo>
                    <a:pt x="13348" y="40684"/>
                  </a:lnTo>
                  <a:lnTo>
                    <a:pt x="13796" y="40961"/>
                  </a:lnTo>
                  <a:lnTo>
                    <a:pt x="14264" y="41237"/>
                  </a:lnTo>
                  <a:lnTo>
                    <a:pt x="14775" y="41514"/>
                  </a:lnTo>
                  <a:lnTo>
                    <a:pt x="15350" y="41834"/>
                  </a:lnTo>
                  <a:lnTo>
                    <a:pt x="15350" y="41834"/>
                  </a:lnTo>
                  <a:lnTo>
                    <a:pt x="16393" y="42344"/>
                  </a:lnTo>
                  <a:lnTo>
                    <a:pt x="16733" y="42494"/>
                  </a:lnTo>
                  <a:lnTo>
                    <a:pt x="16733" y="42494"/>
                  </a:lnTo>
                  <a:lnTo>
                    <a:pt x="17415" y="42813"/>
                  </a:lnTo>
                  <a:lnTo>
                    <a:pt x="17649" y="42941"/>
                  </a:lnTo>
                  <a:lnTo>
                    <a:pt x="17649" y="42941"/>
                  </a:lnTo>
                  <a:lnTo>
                    <a:pt x="18075" y="43175"/>
                  </a:lnTo>
                  <a:lnTo>
                    <a:pt x="18075" y="43175"/>
                  </a:lnTo>
                  <a:lnTo>
                    <a:pt x="18607" y="43452"/>
                  </a:lnTo>
                  <a:lnTo>
                    <a:pt x="18905" y="43601"/>
                  </a:lnTo>
                  <a:lnTo>
                    <a:pt x="19224" y="43771"/>
                  </a:lnTo>
                  <a:lnTo>
                    <a:pt x="19224" y="43771"/>
                  </a:lnTo>
                  <a:lnTo>
                    <a:pt x="20374" y="44367"/>
                  </a:lnTo>
                  <a:lnTo>
                    <a:pt x="20374" y="44367"/>
                  </a:lnTo>
                  <a:lnTo>
                    <a:pt x="20970" y="44644"/>
                  </a:lnTo>
                  <a:lnTo>
                    <a:pt x="21566" y="44899"/>
                  </a:lnTo>
                  <a:lnTo>
                    <a:pt x="21907" y="45048"/>
                  </a:lnTo>
                  <a:lnTo>
                    <a:pt x="21907" y="45048"/>
                  </a:lnTo>
                  <a:lnTo>
                    <a:pt x="23397" y="45729"/>
                  </a:lnTo>
                  <a:lnTo>
                    <a:pt x="23397" y="45729"/>
                  </a:lnTo>
                  <a:lnTo>
                    <a:pt x="24036" y="46006"/>
                  </a:lnTo>
                  <a:lnTo>
                    <a:pt x="24227" y="46091"/>
                  </a:lnTo>
                  <a:lnTo>
                    <a:pt x="24525" y="46219"/>
                  </a:lnTo>
                  <a:lnTo>
                    <a:pt x="24525" y="46219"/>
                  </a:lnTo>
                  <a:lnTo>
                    <a:pt x="25079" y="46453"/>
                  </a:lnTo>
                  <a:lnTo>
                    <a:pt x="25079" y="46453"/>
                  </a:lnTo>
                  <a:lnTo>
                    <a:pt x="25867" y="46815"/>
                  </a:lnTo>
                  <a:lnTo>
                    <a:pt x="26697" y="47220"/>
                  </a:lnTo>
                  <a:lnTo>
                    <a:pt x="26697" y="47220"/>
                  </a:lnTo>
                  <a:lnTo>
                    <a:pt x="26697" y="47220"/>
                  </a:lnTo>
                  <a:lnTo>
                    <a:pt x="27485" y="47646"/>
                  </a:lnTo>
                  <a:lnTo>
                    <a:pt x="28081" y="47986"/>
                  </a:lnTo>
                  <a:lnTo>
                    <a:pt x="28081" y="47986"/>
                  </a:lnTo>
                  <a:lnTo>
                    <a:pt x="28826" y="48391"/>
                  </a:lnTo>
                  <a:lnTo>
                    <a:pt x="28826" y="48391"/>
                  </a:lnTo>
                  <a:lnTo>
                    <a:pt x="29550" y="48795"/>
                  </a:lnTo>
                  <a:lnTo>
                    <a:pt x="29550" y="48795"/>
                  </a:lnTo>
                  <a:lnTo>
                    <a:pt x="30295" y="49221"/>
                  </a:lnTo>
                  <a:lnTo>
                    <a:pt x="30933" y="49604"/>
                  </a:lnTo>
                  <a:lnTo>
                    <a:pt x="30933" y="49604"/>
                  </a:lnTo>
                  <a:lnTo>
                    <a:pt x="31636" y="50051"/>
                  </a:lnTo>
                  <a:lnTo>
                    <a:pt x="31636" y="50051"/>
                  </a:lnTo>
                  <a:lnTo>
                    <a:pt x="32402" y="50541"/>
                  </a:lnTo>
                  <a:lnTo>
                    <a:pt x="32402" y="50541"/>
                  </a:lnTo>
                  <a:lnTo>
                    <a:pt x="33275" y="51094"/>
                  </a:lnTo>
                  <a:lnTo>
                    <a:pt x="33275" y="51094"/>
                  </a:lnTo>
                  <a:lnTo>
                    <a:pt x="33893" y="51478"/>
                  </a:lnTo>
                  <a:lnTo>
                    <a:pt x="33893" y="51478"/>
                  </a:lnTo>
                  <a:lnTo>
                    <a:pt x="34638" y="51967"/>
                  </a:lnTo>
                  <a:lnTo>
                    <a:pt x="35000" y="52223"/>
                  </a:lnTo>
                  <a:lnTo>
                    <a:pt x="35362" y="52457"/>
                  </a:lnTo>
                  <a:lnTo>
                    <a:pt x="35362" y="52457"/>
                  </a:lnTo>
                  <a:lnTo>
                    <a:pt x="36128" y="52968"/>
                  </a:lnTo>
                  <a:lnTo>
                    <a:pt x="36128" y="52968"/>
                  </a:lnTo>
                  <a:lnTo>
                    <a:pt x="36809" y="53415"/>
                  </a:lnTo>
                  <a:lnTo>
                    <a:pt x="36809" y="53415"/>
                  </a:lnTo>
                  <a:lnTo>
                    <a:pt x="38321" y="54415"/>
                  </a:lnTo>
                  <a:lnTo>
                    <a:pt x="38321" y="54415"/>
                  </a:lnTo>
                  <a:lnTo>
                    <a:pt x="39726" y="55288"/>
                  </a:lnTo>
                  <a:lnTo>
                    <a:pt x="39726" y="55288"/>
                  </a:lnTo>
                  <a:lnTo>
                    <a:pt x="40130" y="55523"/>
                  </a:lnTo>
                  <a:lnTo>
                    <a:pt x="40343" y="55650"/>
                  </a:lnTo>
                  <a:lnTo>
                    <a:pt x="40641" y="55842"/>
                  </a:lnTo>
                  <a:lnTo>
                    <a:pt x="41003" y="56055"/>
                  </a:lnTo>
                  <a:lnTo>
                    <a:pt x="41003" y="56055"/>
                  </a:lnTo>
                  <a:lnTo>
                    <a:pt x="41684" y="56459"/>
                  </a:lnTo>
                  <a:lnTo>
                    <a:pt x="42493" y="56885"/>
                  </a:lnTo>
                  <a:lnTo>
                    <a:pt x="42493" y="56885"/>
                  </a:lnTo>
                  <a:lnTo>
                    <a:pt x="43111" y="57183"/>
                  </a:lnTo>
                  <a:lnTo>
                    <a:pt x="43111" y="57183"/>
                  </a:lnTo>
                  <a:lnTo>
                    <a:pt x="43920" y="57588"/>
                  </a:lnTo>
                  <a:lnTo>
                    <a:pt x="43813" y="57524"/>
                  </a:lnTo>
                  <a:lnTo>
                    <a:pt x="43962" y="57609"/>
                  </a:lnTo>
                  <a:lnTo>
                    <a:pt x="43962" y="57609"/>
                  </a:lnTo>
                  <a:lnTo>
                    <a:pt x="44644" y="57971"/>
                  </a:lnTo>
                  <a:lnTo>
                    <a:pt x="44644" y="57971"/>
                  </a:lnTo>
                  <a:lnTo>
                    <a:pt x="45027" y="58141"/>
                  </a:lnTo>
                  <a:lnTo>
                    <a:pt x="45389" y="58311"/>
                  </a:lnTo>
                  <a:lnTo>
                    <a:pt x="45389" y="58311"/>
                  </a:lnTo>
                  <a:lnTo>
                    <a:pt x="45942" y="58524"/>
                  </a:lnTo>
                  <a:lnTo>
                    <a:pt x="46198" y="58631"/>
                  </a:lnTo>
                  <a:lnTo>
                    <a:pt x="46198" y="58631"/>
                  </a:lnTo>
                  <a:lnTo>
                    <a:pt x="46645" y="58822"/>
                  </a:lnTo>
                  <a:lnTo>
                    <a:pt x="46645" y="58822"/>
                  </a:lnTo>
                  <a:lnTo>
                    <a:pt x="47007" y="58971"/>
                  </a:lnTo>
                  <a:lnTo>
                    <a:pt x="47007" y="58971"/>
                  </a:lnTo>
                  <a:lnTo>
                    <a:pt x="47347" y="59078"/>
                  </a:lnTo>
                  <a:lnTo>
                    <a:pt x="47688" y="59184"/>
                  </a:lnTo>
                  <a:lnTo>
                    <a:pt x="47794" y="59227"/>
                  </a:lnTo>
                  <a:lnTo>
                    <a:pt x="47794" y="59227"/>
                  </a:lnTo>
                  <a:lnTo>
                    <a:pt x="48454" y="59461"/>
                  </a:lnTo>
                  <a:lnTo>
                    <a:pt x="48582" y="59504"/>
                  </a:lnTo>
                  <a:lnTo>
                    <a:pt x="48582" y="59504"/>
                  </a:lnTo>
                  <a:lnTo>
                    <a:pt x="48603" y="59610"/>
                  </a:lnTo>
                  <a:lnTo>
                    <a:pt x="48603" y="59610"/>
                  </a:lnTo>
                  <a:lnTo>
                    <a:pt x="48646" y="59674"/>
                  </a:lnTo>
                  <a:lnTo>
                    <a:pt x="48710" y="59759"/>
                  </a:lnTo>
                  <a:lnTo>
                    <a:pt x="48774" y="59802"/>
                  </a:lnTo>
                  <a:lnTo>
                    <a:pt x="48859" y="59844"/>
                  </a:lnTo>
                  <a:lnTo>
                    <a:pt x="48859" y="59844"/>
                  </a:lnTo>
                  <a:lnTo>
                    <a:pt x="49178" y="59972"/>
                  </a:lnTo>
                  <a:lnTo>
                    <a:pt x="49498" y="60078"/>
                  </a:lnTo>
                  <a:lnTo>
                    <a:pt x="49604" y="60121"/>
                  </a:lnTo>
                  <a:lnTo>
                    <a:pt x="49604" y="60121"/>
                  </a:lnTo>
                  <a:lnTo>
                    <a:pt x="50221" y="60334"/>
                  </a:lnTo>
                  <a:lnTo>
                    <a:pt x="50370" y="60376"/>
                  </a:lnTo>
                  <a:lnTo>
                    <a:pt x="50370" y="60376"/>
                  </a:lnTo>
                  <a:lnTo>
                    <a:pt x="52052" y="60951"/>
                  </a:lnTo>
                  <a:lnTo>
                    <a:pt x="52116" y="60973"/>
                  </a:lnTo>
                  <a:lnTo>
                    <a:pt x="52116" y="60973"/>
                  </a:lnTo>
                  <a:lnTo>
                    <a:pt x="52904" y="61249"/>
                  </a:lnTo>
                  <a:lnTo>
                    <a:pt x="53713" y="61505"/>
                  </a:lnTo>
                  <a:lnTo>
                    <a:pt x="53713" y="61505"/>
                  </a:lnTo>
                  <a:lnTo>
                    <a:pt x="54032" y="61590"/>
                  </a:lnTo>
                  <a:lnTo>
                    <a:pt x="54352" y="61654"/>
                  </a:lnTo>
                  <a:lnTo>
                    <a:pt x="54990" y="61739"/>
                  </a:lnTo>
                  <a:lnTo>
                    <a:pt x="54990" y="61739"/>
                  </a:lnTo>
                  <a:lnTo>
                    <a:pt x="55352" y="61824"/>
                  </a:lnTo>
                  <a:lnTo>
                    <a:pt x="55820" y="61931"/>
                  </a:lnTo>
                  <a:lnTo>
                    <a:pt x="55820" y="61931"/>
                  </a:lnTo>
                  <a:lnTo>
                    <a:pt x="56480" y="62101"/>
                  </a:lnTo>
                  <a:lnTo>
                    <a:pt x="57162" y="62271"/>
                  </a:lnTo>
                  <a:lnTo>
                    <a:pt x="57311" y="62293"/>
                  </a:lnTo>
                  <a:lnTo>
                    <a:pt x="57311" y="62293"/>
                  </a:lnTo>
                  <a:lnTo>
                    <a:pt x="57822" y="62399"/>
                  </a:lnTo>
                  <a:lnTo>
                    <a:pt x="57822" y="62399"/>
                  </a:lnTo>
                  <a:lnTo>
                    <a:pt x="58141" y="62442"/>
                  </a:lnTo>
                  <a:lnTo>
                    <a:pt x="58460" y="62463"/>
                  </a:lnTo>
                  <a:lnTo>
                    <a:pt x="58524" y="62463"/>
                  </a:lnTo>
                  <a:lnTo>
                    <a:pt x="58524" y="62463"/>
                  </a:lnTo>
                  <a:lnTo>
                    <a:pt x="58588" y="62442"/>
                  </a:lnTo>
                  <a:lnTo>
                    <a:pt x="58652" y="62399"/>
                  </a:lnTo>
                  <a:lnTo>
                    <a:pt x="58652" y="62399"/>
                  </a:lnTo>
                  <a:lnTo>
                    <a:pt x="59078" y="62548"/>
                  </a:lnTo>
                  <a:lnTo>
                    <a:pt x="59078" y="62548"/>
                  </a:lnTo>
                  <a:lnTo>
                    <a:pt x="59376" y="62612"/>
                  </a:lnTo>
                  <a:lnTo>
                    <a:pt x="59674" y="62633"/>
                  </a:lnTo>
                  <a:lnTo>
                    <a:pt x="59674" y="62633"/>
                  </a:lnTo>
                  <a:lnTo>
                    <a:pt x="59674" y="62633"/>
                  </a:lnTo>
                  <a:lnTo>
                    <a:pt x="59780" y="62612"/>
                  </a:lnTo>
                  <a:lnTo>
                    <a:pt x="59865" y="62569"/>
                  </a:lnTo>
                  <a:lnTo>
                    <a:pt x="59908" y="62505"/>
                  </a:lnTo>
                  <a:lnTo>
                    <a:pt x="59929" y="62420"/>
                  </a:lnTo>
                  <a:lnTo>
                    <a:pt x="59929" y="62420"/>
                  </a:lnTo>
                  <a:lnTo>
                    <a:pt x="59929" y="62335"/>
                  </a:lnTo>
                  <a:lnTo>
                    <a:pt x="59887" y="62250"/>
                  </a:lnTo>
                  <a:lnTo>
                    <a:pt x="59887" y="62250"/>
                  </a:lnTo>
                  <a:lnTo>
                    <a:pt x="59802" y="62207"/>
                  </a:lnTo>
                  <a:lnTo>
                    <a:pt x="59738" y="62186"/>
                  </a:lnTo>
                  <a:lnTo>
                    <a:pt x="59738" y="62186"/>
                  </a:lnTo>
                  <a:lnTo>
                    <a:pt x="59504" y="62165"/>
                  </a:lnTo>
                  <a:lnTo>
                    <a:pt x="59312" y="62122"/>
                  </a:lnTo>
                  <a:lnTo>
                    <a:pt x="59312" y="62122"/>
                  </a:lnTo>
                  <a:lnTo>
                    <a:pt x="58993" y="62037"/>
                  </a:lnTo>
                  <a:lnTo>
                    <a:pt x="58695" y="61931"/>
                  </a:lnTo>
                  <a:lnTo>
                    <a:pt x="58503" y="61845"/>
                  </a:lnTo>
                  <a:lnTo>
                    <a:pt x="58503" y="61845"/>
                  </a:lnTo>
                  <a:lnTo>
                    <a:pt x="58035" y="61675"/>
                  </a:lnTo>
                  <a:lnTo>
                    <a:pt x="58035" y="61675"/>
                  </a:lnTo>
                  <a:lnTo>
                    <a:pt x="57438" y="61420"/>
                  </a:lnTo>
                  <a:lnTo>
                    <a:pt x="56800" y="61122"/>
                  </a:lnTo>
                  <a:lnTo>
                    <a:pt x="56608" y="61015"/>
                  </a:lnTo>
                  <a:lnTo>
                    <a:pt x="56608" y="61015"/>
                  </a:lnTo>
                  <a:lnTo>
                    <a:pt x="56182" y="60802"/>
                  </a:lnTo>
                  <a:lnTo>
                    <a:pt x="56182" y="60802"/>
                  </a:lnTo>
                  <a:lnTo>
                    <a:pt x="55778" y="60611"/>
                  </a:lnTo>
                  <a:lnTo>
                    <a:pt x="55544" y="60504"/>
                  </a:lnTo>
                  <a:lnTo>
                    <a:pt x="55544" y="60504"/>
                  </a:lnTo>
                  <a:lnTo>
                    <a:pt x="55139" y="60313"/>
                  </a:lnTo>
                  <a:lnTo>
                    <a:pt x="54713" y="60142"/>
                  </a:lnTo>
                  <a:lnTo>
                    <a:pt x="54330" y="59993"/>
                  </a:lnTo>
                  <a:lnTo>
                    <a:pt x="54330" y="59993"/>
                  </a:lnTo>
                  <a:lnTo>
                    <a:pt x="53990" y="59823"/>
                  </a:lnTo>
                  <a:lnTo>
                    <a:pt x="53990" y="59823"/>
                  </a:lnTo>
                  <a:lnTo>
                    <a:pt x="53734" y="59695"/>
                  </a:lnTo>
                  <a:lnTo>
                    <a:pt x="53500" y="59589"/>
                  </a:lnTo>
                  <a:lnTo>
                    <a:pt x="53500" y="59589"/>
                  </a:lnTo>
                  <a:lnTo>
                    <a:pt x="53138" y="59418"/>
                  </a:lnTo>
                  <a:lnTo>
                    <a:pt x="52734" y="59227"/>
                  </a:lnTo>
                  <a:lnTo>
                    <a:pt x="52734" y="59227"/>
                  </a:lnTo>
                  <a:lnTo>
                    <a:pt x="51797" y="58780"/>
                  </a:lnTo>
                  <a:lnTo>
                    <a:pt x="51733" y="58758"/>
                  </a:lnTo>
                  <a:lnTo>
                    <a:pt x="51754" y="58758"/>
                  </a:lnTo>
                  <a:lnTo>
                    <a:pt x="51754" y="58758"/>
                  </a:lnTo>
                  <a:lnTo>
                    <a:pt x="51094" y="58397"/>
                  </a:lnTo>
                  <a:lnTo>
                    <a:pt x="50541" y="58077"/>
                  </a:lnTo>
                  <a:lnTo>
                    <a:pt x="50541" y="58077"/>
                  </a:lnTo>
                  <a:lnTo>
                    <a:pt x="50221" y="57886"/>
                  </a:lnTo>
                  <a:lnTo>
                    <a:pt x="50221" y="57886"/>
                  </a:lnTo>
                  <a:lnTo>
                    <a:pt x="49945" y="57694"/>
                  </a:lnTo>
                  <a:lnTo>
                    <a:pt x="49945" y="57694"/>
                  </a:lnTo>
                  <a:lnTo>
                    <a:pt x="49604" y="57502"/>
                  </a:lnTo>
                  <a:lnTo>
                    <a:pt x="49242" y="57332"/>
                  </a:lnTo>
                  <a:lnTo>
                    <a:pt x="49242" y="57332"/>
                  </a:lnTo>
                  <a:lnTo>
                    <a:pt x="47965" y="56693"/>
                  </a:lnTo>
                  <a:lnTo>
                    <a:pt x="46666" y="56076"/>
                  </a:lnTo>
                  <a:lnTo>
                    <a:pt x="46666" y="56076"/>
                  </a:lnTo>
                  <a:lnTo>
                    <a:pt x="46113" y="55842"/>
                  </a:lnTo>
                  <a:lnTo>
                    <a:pt x="46113" y="55842"/>
                  </a:lnTo>
                  <a:lnTo>
                    <a:pt x="45559" y="55608"/>
                  </a:lnTo>
                  <a:lnTo>
                    <a:pt x="45559" y="55608"/>
                  </a:lnTo>
                  <a:lnTo>
                    <a:pt x="45048" y="55374"/>
                  </a:lnTo>
                  <a:lnTo>
                    <a:pt x="44558" y="55118"/>
                  </a:lnTo>
                  <a:lnTo>
                    <a:pt x="44537" y="55097"/>
                  </a:lnTo>
                  <a:lnTo>
                    <a:pt x="44516" y="55097"/>
                  </a:lnTo>
                  <a:lnTo>
                    <a:pt x="44495" y="55075"/>
                  </a:lnTo>
                  <a:lnTo>
                    <a:pt x="44495" y="55075"/>
                  </a:lnTo>
                  <a:lnTo>
                    <a:pt x="44090" y="54841"/>
                  </a:lnTo>
                  <a:lnTo>
                    <a:pt x="43898" y="54735"/>
                  </a:lnTo>
                  <a:lnTo>
                    <a:pt x="43898" y="54735"/>
                  </a:lnTo>
                  <a:lnTo>
                    <a:pt x="43366" y="54458"/>
                  </a:lnTo>
                  <a:lnTo>
                    <a:pt x="43175" y="54352"/>
                  </a:lnTo>
                  <a:lnTo>
                    <a:pt x="42877" y="54181"/>
                  </a:lnTo>
                  <a:lnTo>
                    <a:pt x="42557" y="54032"/>
                  </a:lnTo>
                  <a:lnTo>
                    <a:pt x="42557" y="54032"/>
                  </a:lnTo>
                  <a:lnTo>
                    <a:pt x="42259" y="53883"/>
                  </a:lnTo>
                  <a:lnTo>
                    <a:pt x="41961" y="53734"/>
                  </a:lnTo>
                  <a:lnTo>
                    <a:pt x="41855" y="53692"/>
                  </a:lnTo>
                  <a:lnTo>
                    <a:pt x="41855" y="53692"/>
                  </a:lnTo>
                  <a:lnTo>
                    <a:pt x="41173" y="53394"/>
                  </a:lnTo>
                  <a:lnTo>
                    <a:pt x="40599" y="53096"/>
                  </a:lnTo>
                  <a:lnTo>
                    <a:pt x="40599" y="53096"/>
                  </a:lnTo>
                  <a:lnTo>
                    <a:pt x="40066" y="52776"/>
                  </a:lnTo>
                  <a:lnTo>
                    <a:pt x="39534" y="52436"/>
                  </a:lnTo>
                  <a:lnTo>
                    <a:pt x="39534" y="52436"/>
                  </a:lnTo>
                  <a:lnTo>
                    <a:pt x="38959" y="52052"/>
                  </a:lnTo>
                  <a:lnTo>
                    <a:pt x="38427" y="51690"/>
                  </a:lnTo>
                  <a:lnTo>
                    <a:pt x="38427" y="51690"/>
                  </a:lnTo>
                  <a:lnTo>
                    <a:pt x="37788" y="51201"/>
                  </a:lnTo>
                  <a:lnTo>
                    <a:pt x="37427" y="50924"/>
                  </a:lnTo>
                  <a:lnTo>
                    <a:pt x="37427" y="50924"/>
                  </a:lnTo>
                  <a:lnTo>
                    <a:pt x="36937" y="50541"/>
                  </a:lnTo>
                  <a:lnTo>
                    <a:pt x="36426" y="50115"/>
                  </a:lnTo>
                  <a:lnTo>
                    <a:pt x="36426" y="50115"/>
                  </a:lnTo>
                  <a:lnTo>
                    <a:pt x="36000" y="49711"/>
                  </a:lnTo>
                  <a:lnTo>
                    <a:pt x="36000" y="49711"/>
                  </a:lnTo>
                  <a:lnTo>
                    <a:pt x="35319" y="49051"/>
                  </a:lnTo>
                  <a:lnTo>
                    <a:pt x="35021" y="48774"/>
                  </a:lnTo>
                  <a:lnTo>
                    <a:pt x="35021" y="48774"/>
                  </a:lnTo>
                  <a:lnTo>
                    <a:pt x="34191" y="48029"/>
                  </a:lnTo>
                  <a:lnTo>
                    <a:pt x="34020" y="47880"/>
                  </a:lnTo>
                  <a:lnTo>
                    <a:pt x="34020" y="47880"/>
                  </a:lnTo>
                  <a:lnTo>
                    <a:pt x="33658" y="47582"/>
                  </a:lnTo>
                  <a:lnTo>
                    <a:pt x="33488" y="47411"/>
                  </a:lnTo>
                  <a:lnTo>
                    <a:pt x="33488" y="47411"/>
                  </a:lnTo>
                  <a:lnTo>
                    <a:pt x="33105" y="47092"/>
                  </a:lnTo>
                  <a:lnTo>
                    <a:pt x="33105" y="47092"/>
                  </a:lnTo>
                  <a:lnTo>
                    <a:pt x="32509" y="46624"/>
                  </a:lnTo>
                  <a:lnTo>
                    <a:pt x="32509" y="46624"/>
                  </a:lnTo>
                  <a:lnTo>
                    <a:pt x="32211" y="46411"/>
                  </a:lnTo>
                  <a:lnTo>
                    <a:pt x="31891" y="46219"/>
                  </a:lnTo>
                  <a:lnTo>
                    <a:pt x="31891" y="46219"/>
                  </a:lnTo>
                  <a:lnTo>
                    <a:pt x="31572" y="46028"/>
                  </a:lnTo>
                  <a:lnTo>
                    <a:pt x="31189" y="45857"/>
                  </a:lnTo>
                  <a:lnTo>
                    <a:pt x="31189" y="45857"/>
                  </a:lnTo>
                  <a:lnTo>
                    <a:pt x="30848" y="45708"/>
                  </a:lnTo>
                  <a:lnTo>
                    <a:pt x="30486" y="45580"/>
                  </a:lnTo>
                  <a:lnTo>
                    <a:pt x="30231" y="45495"/>
                  </a:lnTo>
                  <a:lnTo>
                    <a:pt x="30231" y="45495"/>
                  </a:lnTo>
                  <a:lnTo>
                    <a:pt x="29826" y="45346"/>
                  </a:lnTo>
                  <a:lnTo>
                    <a:pt x="29826" y="45346"/>
                  </a:lnTo>
                  <a:lnTo>
                    <a:pt x="29550" y="45219"/>
                  </a:lnTo>
                  <a:lnTo>
                    <a:pt x="29209" y="45048"/>
                  </a:lnTo>
                  <a:lnTo>
                    <a:pt x="29209" y="45048"/>
                  </a:lnTo>
                  <a:lnTo>
                    <a:pt x="28506" y="44665"/>
                  </a:lnTo>
                  <a:lnTo>
                    <a:pt x="27825" y="44261"/>
                  </a:lnTo>
                  <a:lnTo>
                    <a:pt x="27825" y="44261"/>
                  </a:lnTo>
                  <a:lnTo>
                    <a:pt x="26761" y="43622"/>
                  </a:lnTo>
                  <a:lnTo>
                    <a:pt x="26761" y="43622"/>
                  </a:lnTo>
                  <a:lnTo>
                    <a:pt x="26420" y="43430"/>
                  </a:lnTo>
                  <a:lnTo>
                    <a:pt x="26186" y="43281"/>
                  </a:lnTo>
                  <a:lnTo>
                    <a:pt x="26186" y="43281"/>
                  </a:lnTo>
                  <a:lnTo>
                    <a:pt x="25845" y="43111"/>
                  </a:lnTo>
                  <a:lnTo>
                    <a:pt x="25505" y="42919"/>
                  </a:lnTo>
                  <a:lnTo>
                    <a:pt x="25505" y="42919"/>
                  </a:lnTo>
                  <a:lnTo>
                    <a:pt x="24440" y="42387"/>
                  </a:lnTo>
                  <a:lnTo>
                    <a:pt x="24185" y="42259"/>
                  </a:lnTo>
                  <a:lnTo>
                    <a:pt x="24185" y="42259"/>
                  </a:lnTo>
                  <a:lnTo>
                    <a:pt x="23801" y="42068"/>
                  </a:lnTo>
                  <a:lnTo>
                    <a:pt x="23801" y="42068"/>
                  </a:lnTo>
                  <a:lnTo>
                    <a:pt x="23269" y="41770"/>
                  </a:lnTo>
                  <a:lnTo>
                    <a:pt x="23163" y="41706"/>
                  </a:lnTo>
                  <a:lnTo>
                    <a:pt x="23078" y="41642"/>
                  </a:lnTo>
                  <a:lnTo>
                    <a:pt x="23078" y="41642"/>
                  </a:lnTo>
                  <a:lnTo>
                    <a:pt x="22524" y="41301"/>
                  </a:lnTo>
                  <a:lnTo>
                    <a:pt x="22524" y="41301"/>
                  </a:lnTo>
                  <a:lnTo>
                    <a:pt x="22183" y="41067"/>
                  </a:lnTo>
                  <a:lnTo>
                    <a:pt x="21843" y="40833"/>
                  </a:lnTo>
                  <a:lnTo>
                    <a:pt x="21843" y="40833"/>
                  </a:lnTo>
                  <a:lnTo>
                    <a:pt x="21396" y="40514"/>
                  </a:lnTo>
                  <a:lnTo>
                    <a:pt x="21396" y="40514"/>
                  </a:lnTo>
                  <a:lnTo>
                    <a:pt x="21140" y="40343"/>
                  </a:lnTo>
                  <a:lnTo>
                    <a:pt x="20842" y="40194"/>
                  </a:lnTo>
                  <a:lnTo>
                    <a:pt x="20842" y="40194"/>
                  </a:lnTo>
                  <a:lnTo>
                    <a:pt x="20608" y="40088"/>
                  </a:lnTo>
                  <a:lnTo>
                    <a:pt x="20608" y="40088"/>
                  </a:lnTo>
                  <a:lnTo>
                    <a:pt x="20438" y="40024"/>
                  </a:lnTo>
                  <a:lnTo>
                    <a:pt x="20267" y="40024"/>
                  </a:lnTo>
                  <a:lnTo>
                    <a:pt x="20267" y="40024"/>
                  </a:lnTo>
                  <a:lnTo>
                    <a:pt x="20161" y="40024"/>
                  </a:lnTo>
                  <a:lnTo>
                    <a:pt x="20161" y="40024"/>
                  </a:lnTo>
                  <a:lnTo>
                    <a:pt x="19927" y="40088"/>
                  </a:lnTo>
                  <a:lnTo>
                    <a:pt x="19927" y="40088"/>
                  </a:lnTo>
                  <a:lnTo>
                    <a:pt x="19757" y="40130"/>
                  </a:lnTo>
                  <a:lnTo>
                    <a:pt x="19586" y="40194"/>
                  </a:lnTo>
                  <a:lnTo>
                    <a:pt x="19501" y="40237"/>
                  </a:lnTo>
                  <a:lnTo>
                    <a:pt x="19501" y="40237"/>
                  </a:lnTo>
                  <a:lnTo>
                    <a:pt x="19373" y="40301"/>
                  </a:lnTo>
                  <a:lnTo>
                    <a:pt x="19373" y="40301"/>
                  </a:lnTo>
                  <a:lnTo>
                    <a:pt x="19097" y="40428"/>
                  </a:lnTo>
                  <a:lnTo>
                    <a:pt x="19097" y="40428"/>
                  </a:lnTo>
                  <a:lnTo>
                    <a:pt x="18841" y="40535"/>
                  </a:lnTo>
                  <a:lnTo>
                    <a:pt x="18841" y="40535"/>
                  </a:lnTo>
                  <a:lnTo>
                    <a:pt x="18649" y="40577"/>
                  </a:lnTo>
                  <a:lnTo>
                    <a:pt x="18649" y="40577"/>
                  </a:lnTo>
                  <a:lnTo>
                    <a:pt x="18351" y="40535"/>
                  </a:lnTo>
                  <a:lnTo>
                    <a:pt x="18351" y="40535"/>
                  </a:lnTo>
                  <a:lnTo>
                    <a:pt x="18160" y="40492"/>
                  </a:lnTo>
                  <a:lnTo>
                    <a:pt x="17947" y="40407"/>
                  </a:lnTo>
                  <a:lnTo>
                    <a:pt x="17947" y="40407"/>
                  </a:lnTo>
                  <a:lnTo>
                    <a:pt x="17798" y="40301"/>
                  </a:lnTo>
                  <a:lnTo>
                    <a:pt x="17798" y="40301"/>
                  </a:lnTo>
                  <a:lnTo>
                    <a:pt x="17351" y="39832"/>
                  </a:lnTo>
                  <a:lnTo>
                    <a:pt x="16882" y="39321"/>
                  </a:lnTo>
                  <a:lnTo>
                    <a:pt x="16882" y="39321"/>
                  </a:lnTo>
                  <a:lnTo>
                    <a:pt x="16670" y="39045"/>
                  </a:lnTo>
                  <a:lnTo>
                    <a:pt x="16435" y="38768"/>
                  </a:lnTo>
                  <a:lnTo>
                    <a:pt x="16435" y="38768"/>
                  </a:lnTo>
                  <a:lnTo>
                    <a:pt x="16010" y="38193"/>
                  </a:lnTo>
                  <a:lnTo>
                    <a:pt x="16010" y="38193"/>
                  </a:lnTo>
                  <a:lnTo>
                    <a:pt x="15754" y="37916"/>
                  </a:lnTo>
                  <a:lnTo>
                    <a:pt x="15754" y="37916"/>
                  </a:lnTo>
                  <a:lnTo>
                    <a:pt x="15520" y="37661"/>
                  </a:lnTo>
                  <a:lnTo>
                    <a:pt x="15520" y="37661"/>
                  </a:lnTo>
                  <a:lnTo>
                    <a:pt x="15371" y="37448"/>
                  </a:lnTo>
                  <a:lnTo>
                    <a:pt x="15371" y="37448"/>
                  </a:lnTo>
                  <a:lnTo>
                    <a:pt x="15158" y="37171"/>
                  </a:lnTo>
                  <a:lnTo>
                    <a:pt x="15158" y="37171"/>
                  </a:lnTo>
                  <a:lnTo>
                    <a:pt x="14903" y="36916"/>
                  </a:lnTo>
                  <a:lnTo>
                    <a:pt x="14668" y="36682"/>
                  </a:lnTo>
                  <a:lnTo>
                    <a:pt x="14413" y="36469"/>
                  </a:lnTo>
                  <a:lnTo>
                    <a:pt x="14179" y="36298"/>
                  </a:lnTo>
                  <a:lnTo>
                    <a:pt x="14179" y="36298"/>
                  </a:lnTo>
                  <a:lnTo>
                    <a:pt x="13817" y="36064"/>
                  </a:lnTo>
                  <a:lnTo>
                    <a:pt x="13817" y="36064"/>
                  </a:lnTo>
                  <a:lnTo>
                    <a:pt x="13455" y="35851"/>
                  </a:lnTo>
                  <a:lnTo>
                    <a:pt x="13455" y="35851"/>
                  </a:lnTo>
                  <a:lnTo>
                    <a:pt x="13050" y="35575"/>
                  </a:lnTo>
                  <a:lnTo>
                    <a:pt x="13050" y="35575"/>
                  </a:lnTo>
                  <a:lnTo>
                    <a:pt x="12688" y="35319"/>
                  </a:lnTo>
                  <a:lnTo>
                    <a:pt x="12625" y="35276"/>
                  </a:lnTo>
                  <a:lnTo>
                    <a:pt x="12625" y="35276"/>
                  </a:lnTo>
                  <a:lnTo>
                    <a:pt x="12284" y="35064"/>
                  </a:lnTo>
                  <a:lnTo>
                    <a:pt x="11965" y="34829"/>
                  </a:lnTo>
                  <a:lnTo>
                    <a:pt x="11880" y="34787"/>
                  </a:lnTo>
                  <a:lnTo>
                    <a:pt x="11880" y="34787"/>
                  </a:lnTo>
                  <a:lnTo>
                    <a:pt x="11603" y="34574"/>
                  </a:lnTo>
                  <a:lnTo>
                    <a:pt x="11347" y="34361"/>
                  </a:lnTo>
                  <a:lnTo>
                    <a:pt x="11347" y="34361"/>
                  </a:lnTo>
                  <a:lnTo>
                    <a:pt x="11071" y="34042"/>
                  </a:lnTo>
                  <a:lnTo>
                    <a:pt x="10815" y="33744"/>
                  </a:lnTo>
                  <a:lnTo>
                    <a:pt x="10815" y="33744"/>
                  </a:lnTo>
                  <a:lnTo>
                    <a:pt x="10602" y="33446"/>
                  </a:lnTo>
                  <a:lnTo>
                    <a:pt x="10368" y="33084"/>
                  </a:lnTo>
                  <a:lnTo>
                    <a:pt x="10368" y="33084"/>
                  </a:lnTo>
                  <a:lnTo>
                    <a:pt x="10240" y="32849"/>
                  </a:lnTo>
                  <a:lnTo>
                    <a:pt x="10240" y="32849"/>
                  </a:lnTo>
                  <a:lnTo>
                    <a:pt x="10176" y="32679"/>
                  </a:lnTo>
                  <a:lnTo>
                    <a:pt x="10176" y="32679"/>
                  </a:lnTo>
                  <a:lnTo>
                    <a:pt x="10091" y="32573"/>
                  </a:lnTo>
                  <a:lnTo>
                    <a:pt x="9985" y="32488"/>
                  </a:lnTo>
                  <a:lnTo>
                    <a:pt x="9985" y="32488"/>
                  </a:lnTo>
                  <a:lnTo>
                    <a:pt x="10112" y="32296"/>
                  </a:lnTo>
                  <a:lnTo>
                    <a:pt x="10112" y="32296"/>
                  </a:lnTo>
                  <a:lnTo>
                    <a:pt x="10240" y="32104"/>
                  </a:lnTo>
                  <a:lnTo>
                    <a:pt x="10240" y="32104"/>
                  </a:lnTo>
                  <a:lnTo>
                    <a:pt x="10496" y="31828"/>
                  </a:lnTo>
                  <a:lnTo>
                    <a:pt x="10496" y="31828"/>
                  </a:lnTo>
                  <a:lnTo>
                    <a:pt x="10921" y="31444"/>
                  </a:lnTo>
                  <a:lnTo>
                    <a:pt x="10921" y="31444"/>
                  </a:lnTo>
                  <a:lnTo>
                    <a:pt x="11369" y="31061"/>
                  </a:lnTo>
                  <a:lnTo>
                    <a:pt x="11858" y="30678"/>
                  </a:lnTo>
                  <a:lnTo>
                    <a:pt x="11858" y="30678"/>
                  </a:lnTo>
                  <a:lnTo>
                    <a:pt x="12454" y="30252"/>
                  </a:lnTo>
                  <a:lnTo>
                    <a:pt x="12454" y="30252"/>
                  </a:lnTo>
                  <a:lnTo>
                    <a:pt x="12816" y="29997"/>
                  </a:lnTo>
                  <a:lnTo>
                    <a:pt x="12816" y="29997"/>
                  </a:lnTo>
                  <a:lnTo>
                    <a:pt x="13327" y="29614"/>
                  </a:lnTo>
                  <a:lnTo>
                    <a:pt x="13817" y="29230"/>
                  </a:lnTo>
                  <a:lnTo>
                    <a:pt x="13817" y="29230"/>
                  </a:lnTo>
                  <a:lnTo>
                    <a:pt x="14328" y="28826"/>
                  </a:lnTo>
                  <a:lnTo>
                    <a:pt x="14328" y="28826"/>
                  </a:lnTo>
                  <a:lnTo>
                    <a:pt x="14690" y="28506"/>
                  </a:lnTo>
                  <a:lnTo>
                    <a:pt x="14839" y="28357"/>
                  </a:lnTo>
                  <a:lnTo>
                    <a:pt x="14839" y="28357"/>
                  </a:lnTo>
                  <a:lnTo>
                    <a:pt x="15435" y="27783"/>
                  </a:lnTo>
                  <a:lnTo>
                    <a:pt x="15435" y="27783"/>
                  </a:lnTo>
                  <a:lnTo>
                    <a:pt x="15882" y="27357"/>
                  </a:lnTo>
                  <a:lnTo>
                    <a:pt x="16116" y="27144"/>
                  </a:lnTo>
                  <a:lnTo>
                    <a:pt x="16116" y="27144"/>
                  </a:lnTo>
                  <a:lnTo>
                    <a:pt x="16840" y="26441"/>
                  </a:lnTo>
                  <a:lnTo>
                    <a:pt x="16840" y="26441"/>
                  </a:lnTo>
                  <a:lnTo>
                    <a:pt x="18820" y="24525"/>
                  </a:lnTo>
                  <a:lnTo>
                    <a:pt x="18820" y="24525"/>
                  </a:lnTo>
                  <a:lnTo>
                    <a:pt x="19458" y="23929"/>
                  </a:lnTo>
                  <a:lnTo>
                    <a:pt x="19820" y="23567"/>
                  </a:lnTo>
                  <a:lnTo>
                    <a:pt x="20140" y="23248"/>
                  </a:lnTo>
                  <a:lnTo>
                    <a:pt x="20140" y="23248"/>
                  </a:lnTo>
                  <a:lnTo>
                    <a:pt x="20842" y="22567"/>
                  </a:lnTo>
                  <a:lnTo>
                    <a:pt x="21289" y="22098"/>
                  </a:lnTo>
                  <a:lnTo>
                    <a:pt x="21289" y="22098"/>
                  </a:lnTo>
                  <a:lnTo>
                    <a:pt x="21928" y="21438"/>
                  </a:lnTo>
                  <a:lnTo>
                    <a:pt x="22609" y="20800"/>
                  </a:lnTo>
                  <a:lnTo>
                    <a:pt x="22609" y="20800"/>
                  </a:lnTo>
                  <a:lnTo>
                    <a:pt x="23035" y="20417"/>
                  </a:lnTo>
                  <a:lnTo>
                    <a:pt x="23035" y="20417"/>
                  </a:lnTo>
                  <a:lnTo>
                    <a:pt x="23759" y="19735"/>
                  </a:lnTo>
                  <a:lnTo>
                    <a:pt x="24121" y="19373"/>
                  </a:lnTo>
                  <a:lnTo>
                    <a:pt x="24461" y="19011"/>
                  </a:lnTo>
                  <a:lnTo>
                    <a:pt x="24461" y="19011"/>
                  </a:lnTo>
                  <a:lnTo>
                    <a:pt x="25270" y="18096"/>
                  </a:lnTo>
                  <a:lnTo>
                    <a:pt x="25270" y="18096"/>
                  </a:lnTo>
                  <a:lnTo>
                    <a:pt x="25675" y="17670"/>
                  </a:lnTo>
                  <a:lnTo>
                    <a:pt x="25781" y="17543"/>
                  </a:lnTo>
                  <a:lnTo>
                    <a:pt x="25781" y="17543"/>
                  </a:lnTo>
                  <a:lnTo>
                    <a:pt x="26101" y="17181"/>
                  </a:lnTo>
                  <a:lnTo>
                    <a:pt x="26101" y="17181"/>
                  </a:lnTo>
                  <a:lnTo>
                    <a:pt x="26505" y="16797"/>
                  </a:lnTo>
                  <a:lnTo>
                    <a:pt x="26505" y="16797"/>
                  </a:lnTo>
                  <a:lnTo>
                    <a:pt x="26910" y="16478"/>
                  </a:lnTo>
                  <a:lnTo>
                    <a:pt x="27335" y="16159"/>
                  </a:lnTo>
                  <a:lnTo>
                    <a:pt x="28230" y="15563"/>
                  </a:lnTo>
                  <a:lnTo>
                    <a:pt x="28549" y="15350"/>
                  </a:lnTo>
                  <a:lnTo>
                    <a:pt x="28719" y="15243"/>
                  </a:lnTo>
                  <a:lnTo>
                    <a:pt x="28719" y="15243"/>
                  </a:lnTo>
                  <a:lnTo>
                    <a:pt x="29784" y="14519"/>
                  </a:lnTo>
                  <a:lnTo>
                    <a:pt x="30869" y="13796"/>
                  </a:lnTo>
                  <a:lnTo>
                    <a:pt x="30869" y="13796"/>
                  </a:lnTo>
                  <a:lnTo>
                    <a:pt x="31253" y="13583"/>
                  </a:lnTo>
                  <a:lnTo>
                    <a:pt x="31636" y="13370"/>
                  </a:lnTo>
                  <a:lnTo>
                    <a:pt x="32338" y="13008"/>
                  </a:lnTo>
                  <a:lnTo>
                    <a:pt x="32317" y="13008"/>
                  </a:lnTo>
                  <a:lnTo>
                    <a:pt x="32317" y="13008"/>
                  </a:lnTo>
                  <a:lnTo>
                    <a:pt x="32317" y="13008"/>
                  </a:lnTo>
                  <a:lnTo>
                    <a:pt x="32317" y="13008"/>
                  </a:lnTo>
                  <a:lnTo>
                    <a:pt x="32275" y="13029"/>
                  </a:lnTo>
                  <a:lnTo>
                    <a:pt x="32275" y="13029"/>
                  </a:lnTo>
                  <a:lnTo>
                    <a:pt x="32338" y="13008"/>
                  </a:lnTo>
                  <a:lnTo>
                    <a:pt x="32360" y="12987"/>
                  </a:lnTo>
                  <a:lnTo>
                    <a:pt x="32338" y="12987"/>
                  </a:lnTo>
                  <a:lnTo>
                    <a:pt x="32338" y="12987"/>
                  </a:lnTo>
                  <a:lnTo>
                    <a:pt x="32977" y="12710"/>
                  </a:lnTo>
                  <a:lnTo>
                    <a:pt x="33509" y="12454"/>
                  </a:lnTo>
                  <a:lnTo>
                    <a:pt x="33850" y="12327"/>
                  </a:lnTo>
                  <a:lnTo>
                    <a:pt x="33850" y="12327"/>
                  </a:lnTo>
                  <a:lnTo>
                    <a:pt x="34382" y="12114"/>
                  </a:lnTo>
                  <a:lnTo>
                    <a:pt x="34382" y="12114"/>
                  </a:lnTo>
                  <a:lnTo>
                    <a:pt x="34489" y="11965"/>
                  </a:lnTo>
                  <a:lnTo>
                    <a:pt x="34616" y="11837"/>
                  </a:lnTo>
                  <a:lnTo>
                    <a:pt x="34616" y="11837"/>
                  </a:lnTo>
                  <a:lnTo>
                    <a:pt x="34851" y="11645"/>
                  </a:lnTo>
                  <a:lnTo>
                    <a:pt x="35085" y="11496"/>
                  </a:lnTo>
                  <a:lnTo>
                    <a:pt x="35085" y="11496"/>
                  </a:lnTo>
                  <a:lnTo>
                    <a:pt x="35276" y="11411"/>
                  </a:lnTo>
                  <a:lnTo>
                    <a:pt x="35468" y="11347"/>
                  </a:lnTo>
                  <a:lnTo>
                    <a:pt x="35638" y="11283"/>
                  </a:lnTo>
                  <a:lnTo>
                    <a:pt x="35638" y="11283"/>
                  </a:lnTo>
                  <a:lnTo>
                    <a:pt x="36277" y="11049"/>
                  </a:lnTo>
                  <a:lnTo>
                    <a:pt x="36277" y="11049"/>
                  </a:lnTo>
                  <a:lnTo>
                    <a:pt x="36767" y="10922"/>
                  </a:lnTo>
                  <a:lnTo>
                    <a:pt x="36916" y="10879"/>
                  </a:lnTo>
                  <a:lnTo>
                    <a:pt x="36916" y="10879"/>
                  </a:lnTo>
                  <a:lnTo>
                    <a:pt x="37831" y="10602"/>
                  </a:lnTo>
                  <a:lnTo>
                    <a:pt x="38214" y="10474"/>
                  </a:lnTo>
                  <a:lnTo>
                    <a:pt x="38214" y="10474"/>
                  </a:lnTo>
                  <a:lnTo>
                    <a:pt x="38555" y="10389"/>
                  </a:lnTo>
                  <a:lnTo>
                    <a:pt x="38555" y="10389"/>
                  </a:lnTo>
                  <a:lnTo>
                    <a:pt x="38832" y="10304"/>
                  </a:lnTo>
                  <a:lnTo>
                    <a:pt x="38832" y="10304"/>
                  </a:lnTo>
                  <a:lnTo>
                    <a:pt x="39428" y="10113"/>
                  </a:lnTo>
                  <a:lnTo>
                    <a:pt x="39662" y="10027"/>
                  </a:lnTo>
                  <a:lnTo>
                    <a:pt x="39662" y="10027"/>
                  </a:lnTo>
                  <a:lnTo>
                    <a:pt x="40024" y="9900"/>
                  </a:lnTo>
                  <a:lnTo>
                    <a:pt x="40024" y="9900"/>
                  </a:lnTo>
                  <a:lnTo>
                    <a:pt x="40535" y="9729"/>
                  </a:lnTo>
                  <a:lnTo>
                    <a:pt x="40599" y="9708"/>
                  </a:lnTo>
                  <a:lnTo>
                    <a:pt x="40875" y="9623"/>
                  </a:lnTo>
                  <a:lnTo>
                    <a:pt x="40875" y="9623"/>
                  </a:lnTo>
                  <a:lnTo>
                    <a:pt x="41408" y="9431"/>
                  </a:lnTo>
                  <a:lnTo>
                    <a:pt x="41982" y="9261"/>
                  </a:lnTo>
                  <a:lnTo>
                    <a:pt x="41982" y="9261"/>
                  </a:lnTo>
                  <a:lnTo>
                    <a:pt x="42046" y="9261"/>
                  </a:lnTo>
                  <a:lnTo>
                    <a:pt x="42046" y="9261"/>
                  </a:lnTo>
                  <a:lnTo>
                    <a:pt x="42131" y="9282"/>
                  </a:lnTo>
                  <a:lnTo>
                    <a:pt x="42131" y="9282"/>
                  </a:lnTo>
                  <a:lnTo>
                    <a:pt x="42600" y="9155"/>
                  </a:lnTo>
                  <a:lnTo>
                    <a:pt x="42791" y="9112"/>
                  </a:lnTo>
                  <a:lnTo>
                    <a:pt x="42791" y="9112"/>
                  </a:lnTo>
                  <a:lnTo>
                    <a:pt x="43026" y="9048"/>
                  </a:lnTo>
                  <a:lnTo>
                    <a:pt x="43239" y="8984"/>
                  </a:lnTo>
                  <a:lnTo>
                    <a:pt x="43239" y="8984"/>
                  </a:lnTo>
                  <a:lnTo>
                    <a:pt x="43749" y="8771"/>
                  </a:lnTo>
                  <a:lnTo>
                    <a:pt x="43856" y="8729"/>
                  </a:lnTo>
                  <a:lnTo>
                    <a:pt x="43856" y="8729"/>
                  </a:lnTo>
                  <a:lnTo>
                    <a:pt x="44239" y="8558"/>
                  </a:lnTo>
                  <a:lnTo>
                    <a:pt x="44580" y="8388"/>
                  </a:lnTo>
                  <a:lnTo>
                    <a:pt x="44580" y="8388"/>
                  </a:lnTo>
                  <a:lnTo>
                    <a:pt x="44857" y="8239"/>
                  </a:lnTo>
                  <a:lnTo>
                    <a:pt x="45112" y="8069"/>
                  </a:lnTo>
                  <a:lnTo>
                    <a:pt x="45112" y="8069"/>
                  </a:lnTo>
                  <a:lnTo>
                    <a:pt x="45346" y="7877"/>
                  </a:lnTo>
                  <a:lnTo>
                    <a:pt x="45453" y="7771"/>
                  </a:lnTo>
                  <a:lnTo>
                    <a:pt x="45559" y="7643"/>
                  </a:lnTo>
                  <a:lnTo>
                    <a:pt x="45559" y="7643"/>
                  </a:lnTo>
                  <a:lnTo>
                    <a:pt x="45708" y="7388"/>
                  </a:lnTo>
                  <a:lnTo>
                    <a:pt x="45793" y="7260"/>
                  </a:lnTo>
                  <a:lnTo>
                    <a:pt x="45857" y="7111"/>
                  </a:lnTo>
                  <a:lnTo>
                    <a:pt x="45857" y="7111"/>
                  </a:lnTo>
                  <a:lnTo>
                    <a:pt x="45942" y="6834"/>
                  </a:lnTo>
                  <a:lnTo>
                    <a:pt x="45964" y="6706"/>
                  </a:lnTo>
                  <a:lnTo>
                    <a:pt x="45985" y="6579"/>
                  </a:lnTo>
                  <a:lnTo>
                    <a:pt x="45985" y="6579"/>
                  </a:lnTo>
                  <a:lnTo>
                    <a:pt x="46006" y="6430"/>
                  </a:lnTo>
                  <a:lnTo>
                    <a:pt x="46006" y="6430"/>
                  </a:lnTo>
                  <a:lnTo>
                    <a:pt x="46027" y="6259"/>
                  </a:lnTo>
                  <a:lnTo>
                    <a:pt x="46027" y="6259"/>
                  </a:lnTo>
                  <a:lnTo>
                    <a:pt x="46027" y="6025"/>
                  </a:lnTo>
                  <a:lnTo>
                    <a:pt x="46027" y="5812"/>
                  </a:lnTo>
                  <a:lnTo>
                    <a:pt x="46027" y="5684"/>
                  </a:lnTo>
                  <a:lnTo>
                    <a:pt x="46027" y="5684"/>
                  </a:lnTo>
                  <a:lnTo>
                    <a:pt x="46006" y="5365"/>
                  </a:lnTo>
                  <a:lnTo>
                    <a:pt x="45942" y="5067"/>
                  </a:lnTo>
                  <a:lnTo>
                    <a:pt x="45942" y="5067"/>
                  </a:lnTo>
                  <a:lnTo>
                    <a:pt x="45857" y="4854"/>
                  </a:lnTo>
                  <a:lnTo>
                    <a:pt x="45857" y="4854"/>
                  </a:lnTo>
                  <a:lnTo>
                    <a:pt x="45836" y="4748"/>
                  </a:lnTo>
                  <a:lnTo>
                    <a:pt x="45815" y="4620"/>
                  </a:lnTo>
                  <a:lnTo>
                    <a:pt x="45687" y="4343"/>
                  </a:lnTo>
                  <a:lnTo>
                    <a:pt x="45666" y="4279"/>
                  </a:lnTo>
                  <a:lnTo>
                    <a:pt x="45623" y="4194"/>
                  </a:lnTo>
                  <a:lnTo>
                    <a:pt x="45602" y="4088"/>
                  </a:lnTo>
                  <a:lnTo>
                    <a:pt x="45580" y="3981"/>
                  </a:lnTo>
                  <a:lnTo>
                    <a:pt x="45580" y="3981"/>
                  </a:lnTo>
                  <a:lnTo>
                    <a:pt x="45495" y="3705"/>
                  </a:lnTo>
                  <a:lnTo>
                    <a:pt x="45389" y="3385"/>
                  </a:lnTo>
                  <a:lnTo>
                    <a:pt x="45389" y="3385"/>
                  </a:lnTo>
                  <a:lnTo>
                    <a:pt x="45218" y="3023"/>
                  </a:lnTo>
                  <a:lnTo>
                    <a:pt x="45218" y="3023"/>
                  </a:lnTo>
                  <a:lnTo>
                    <a:pt x="45133" y="2832"/>
                  </a:lnTo>
                  <a:lnTo>
                    <a:pt x="45091" y="2768"/>
                  </a:lnTo>
                  <a:lnTo>
                    <a:pt x="45091" y="2768"/>
                  </a:lnTo>
                  <a:lnTo>
                    <a:pt x="44984" y="2534"/>
                  </a:lnTo>
                  <a:lnTo>
                    <a:pt x="44984" y="2534"/>
                  </a:lnTo>
                  <a:lnTo>
                    <a:pt x="44920" y="2278"/>
                  </a:lnTo>
                  <a:lnTo>
                    <a:pt x="44920" y="2278"/>
                  </a:lnTo>
                  <a:lnTo>
                    <a:pt x="44857" y="2087"/>
                  </a:lnTo>
                  <a:lnTo>
                    <a:pt x="44814" y="2001"/>
                  </a:lnTo>
                  <a:lnTo>
                    <a:pt x="44750" y="1938"/>
                  </a:lnTo>
                  <a:lnTo>
                    <a:pt x="44750" y="1938"/>
                  </a:lnTo>
                  <a:lnTo>
                    <a:pt x="44665" y="1895"/>
                  </a:lnTo>
                  <a:lnTo>
                    <a:pt x="44665" y="1895"/>
                  </a:lnTo>
                  <a:lnTo>
                    <a:pt x="44707" y="1810"/>
                  </a:lnTo>
                  <a:lnTo>
                    <a:pt x="44750" y="1746"/>
                  </a:lnTo>
                  <a:lnTo>
                    <a:pt x="44750" y="1661"/>
                  </a:lnTo>
                  <a:lnTo>
                    <a:pt x="44729" y="1576"/>
                  </a:lnTo>
                  <a:lnTo>
                    <a:pt x="44729" y="1576"/>
                  </a:lnTo>
                  <a:lnTo>
                    <a:pt x="44644" y="1299"/>
                  </a:lnTo>
                  <a:lnTo>
                    <a:pt x="44580" y="1171"/>
                  </a:lnTo>
                  <a:lnTo>
                    <a:pt x="44516" y="1086"/>
                  </a:lnTo>
                  <a:lnTo>
                    <a:pt x="44516" y="1086"/>
                  </a:lnTo>
                  <a:lnTo>
                    <a:pt x="44409" y="958"/>
                  </a:lnTo>
                  <a:lnTo>
                    <a:pt x="44282" y="852"/>
                  </a:lnTo>
                  <a:lnTo>
                    <a:pt x="44048" y="703"/>
                  </a:lnTo>
                  <a:lnTo>
                    <a:pt x="44048" y="703"/>
                  </a:lnTo>
                  <a:lnTo>
                    <a:pt x="43877" y="639"/>
                  </a:lnTo>
                  <a:lnTo>
                    <a:pt x="43707" y="554"/>
                  </a:lnTo>
                  <a:lnTo>
                    <a:pt x="43707" y="554"/>
                  </a:lnTo>
                  <a:lnTo>
                    <a:pt x="43302" y="426"/>
                  </a:lnTo>
                  <a:lnTo>
                    <a:pt x="43302" y="426"/>
                  </a:lnTo>
                  <a:lnTo>
                    <a:pt x="42919" y="341"/>
                  </a:lnTo>
                  <a:lnTo>
                    <a:pt x="42515" y="277"/>
                  </a:lnTo>
                  <a:lnTo>
                    <a:pt x="42515" y="277"/>
                  </a:lnTo>
                  <a:lnTo>
                    <a:pt x="42174" y="256"/>
                  </a:lnTo>
                  <a:lnTo>
                    <a:pt x="41855" y="234"/>
                  </a:lnTo>
                  <a:lnTo>
                    <a:pt x="41855" y="234"/>
                  </a:lnTo>
                  <a:lnTo>
                    <a:pt x="41578" y="213"/>
                  </a:lnTo>
                  <a:lnTo>
                    <a:pt x="41578" y="213"/>
                  </a:lnTo>
                  <a:lnTo>
                    <a:pt x="41642" y="234"/>
                  </a:lnTo>
                  <a:lnTo>
                    <a:pt x="41578" y="213"/>
                  </a:lnTo>
                  <a:lnTo>
                    <a:pt x="41578" y="213"/>
                  </a:lnTo>
                  <a:lnTo>
                    <a:pt x="41578" y="213"/>
                  </a:lnTo>
                  <a:lnTo>
                    <a:pt x="41408" y="213"/>
                  </a:lnTo>
                  <a:lnTo>
                    <a:pt x="41408" y="213"/>
                  </a:lnTo>
                  <a:lnTo>
                    <a:pt x="40982" y="170"/>
                  </a:lnTo>
                  <a:lnTo>
                    <a:pt x="40726" y="149"/>
                  </a:lnTo>
                  <a:lnTo>
                    <a:pt x="40726" y="149"/>
                  </a:lnTo>
                  <a:lnTo>
                    <a:pt x="40322" y="107"/>
                  </a:lnTo>
                  <a:lnTo>
                    <a:pt x="39981" y="64"/>
                  </a:lnTo>
                  <a:lnTo>
                    <a:pt x="39981" y="64"/>
                  </a:lnTo>
                  <a:lnTo>
                    <a:pt x="39492" y="21"/>
                  </a:lnTo>
                  <a:lnTo>
                    <a:pt x="39002" y="0"/>
                  </a:lnTo>
                  <a:lnTo>
                    <a:pt x="39002" y="0"/>
                  </a:lnTo>
                  <a:lnTo>
                    <a:pt x="38832" y="0"/>
                  </a:lnTo>
                  <a:lnTo>
                    <a:pt x="38832" y="0"/>
                  </a:lnTo>
                  <a:lnTo>
                    <a:pt x="38193" y="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5"/>
            <p:cNvSpPr/>
            <p:nvPr/>
          </p:nvSpPr>
          <p:spPr>
            <a:xfrm>
              <a:off x="4812035" y="3312118"/>
              <a:ext cx="92051" cy="92441"/>
            </a:xfrm>
            <a:custGeom>
              <a:avLst/>
              <a:gdLst/>
              <a:ahLst/>
              <a:cxnLst/>
              <a:rect l="l" t="t" r="r" b="b"/>
              <a:pathLst>
                <a:path w="9922" h="9964" extrusionOk="0">
                  <a:moveTo>
                    <a:pt x="6068" y="1"/>
                  </a:moveTo>
                  <a:lnTo>
                    <a:pt x="5877" y="22"/>
                  </a:lnTo>
                  <a:lnTo>
                    <a:pt x="5706" y="43"/>
                  </a:lnTo>
                  <a:lnTo>
                    <a:pt x="5557" y="86"/>
                  </a:lnTo>
                  <a:lnTo>
                    <a:pt x="5238" y="171"/>
                  </a:lnTo>
                  <a:lnTo>
                    <a:pt x="5046" y="256"/>
                  </a:lnTo>
                  <a:lnTo>
                    <a:pt x="4833" y="362"/>
                  </a:lnTo>
                  <a:lnTo>
                    <a:pt x="4514" y="533"/>
                  </a:lnTo>
                  <a:lnTo>
                    <a:pt x="4322" y="661"/>
                  </a:lnTo>
                  <a:lnTo>
                    <a:pt x="4046" y="810"/>
                  </a:lnTo>
                  <a:lnTo>
                    <a:pt x="3748" y="980"/>
                  </a:lnTo>
                  <a:lnTo>
                    <a:pt x="3492" y="1171"/>
                  </a:lnTo>
                  <a:lnTo>
                    <a:pt x="3279" y="1342"/>
                  </a:lnTo>
                  <a:lnTo>
                    <a:pt x="3066" y="1533"/>
                  </a:lnTo>
                  <a:lnTo>
                    <a:pt x="2811" y="1746"/>
                  </a:lnTo>
                  <a:lnTo>
                    <a:pt x="2577" y="1959"/>
                  </a:lnTo>
                  <a:lnTo>
                    <a:pt x="2343" y="2172"/>
                  </a:lnTo>
                  <a:lnTo>
                    <a:pt x="2257" y="2236"/>
                  </a:lnTo>
                  <a:lnTo>
                    <a:pt x="2002" y="2491"/>
                  </a:lnTo>
                  <a:lnTo>
                    <a:pt x="1746" y="2747"/>
                  </a:lnTo>
                  <a:lnTo>
                    <a:pt x="1512" y="3002"/>
                  </a:lnTo>
                  <a:lnTo>
                    <a:pt x="1299" y="3258"/>
                  </a:lnTo>
                  <a:lnTo>
                    <a:pt x="1150" y="3471"/>
                  </a:lnTo>
                  <a:lnTo>
                    <a:pt x="1023" y="3684"/>
                  </a:lnTo>
                  <a:lnTo>
                    <a:pt x="874" y="3982"/>
                  </a:lnTo>
                  <a:lnTo>
                    <a:pt x="746" y="4301"/>
                  </a:lnTo>
                  <a:lnTo>
                    <a:pt x="512" y="4918"/>
                  </a:lnTo>
                  <a:lnTo>
                    <a:pt x="384" y="5365"/>
                  </a:lnTo>
                  <a:lnTo>
                    <a:pt x="86" y="6281"/>
                  </a:lnTo>
                  <a:lnTo>
                    <a:pt x="22" y="6558"/>
                  </a:lnTo>
                  <a:lnTo>
                    <a:pt x="1" y="6856"/>
                  </a:lnTo>
                  <a:lnTo>
                    <a:pt x="22" y="7132"/>
                  </a:lnTo>
                  <a:lnTo>
                    <a:pt x="86" y="7388"/>
                  </a:lnTo>
                  <a:lnTo>
                    <a:pt x="192" y="7622"/>
                  </a:lnTo>
                  <a:lnTo>
                    <a:pt x="341" y="7856"/>
                  </a:lnTo>
                  <a:lnTo>
                    <a:pt x="554" y="8090"/>
                  </a:lnTo>
                  <a:lnTo>
                    <a:pt x="682" y="8261"/>
                  </a:lnTo>
                  <a:lnTo>
                    <a:pt x="895" y="8474"/>
                  </a:lnTo>
                  <a:lnTo>
                    <a:pt x="1065" y="8708"/>
                  </a:lnTo>
                  <a:lnTo>
                    <a:pt x="1129" y="8772"/>
                  </a:lnTo>
                  <a:lnTo>
                    <a:pt x="1321" y="8963"/>
                  </a:lnTo>
                  <a:lnTo>
                    <a:pt x="1555" y="9176"/>
                  </a:lnTo>
                  <a:lnTo>
                    <a:pt x="1789" y="9347"/>
                  </a:lnTo>
                  <a:lnTo>
                    <a:pt x="2023" y="9474"/>
                  </a:lnTo>
                  <a:lnTo>
                    <a:pt x="2236" y="9581"/>
                  </a:lnTo>
                  <a:lnTo>
                    <a:pt x="2470" y="9666"/>
                  </a:lnTo>
                  <a:lnTo>
                    <a:pt x="2619" y="9730"/>
                  </a:lnTo>
                  <a:lnTo>
                    <a:pt x="2790" y="9751"/>
                  </a:lnTo>
                  <a:lnTo>
                    <a:pt x="3109" y="9794"/>
                  </a:lnTo>
                  <a:lnTo>
                    <a:pt x="3492" y="9857"/>
                  </a:lnTo>
                  <a:lnTo>
                    <a:pt x="3748" y="9879"/>
                  </a:lnTo>
                  <a:lnTo>
                    <a:pt x="4173" y="9943"/>
                  </a:lnTo>
                  <a:lnTo>
                    <a:pt x="4599" y="9964"/>
                  </a:lnTo>
                  <a:lnTo>
                    <a:pt x="4791" y="9943"/>
                  </a:lnTo>
                  <a:lnTo>
                    <a:pt x="4982" y="9921"/>
                  </a:lnTo>
                  <a:lnTo>
                    <a:pt x="5238" y="9879"/>
                  </a:lnTo>
                  <a:lnTo>
                    <a:pt x="5472" y="9815"/>
                  </a:lnTo>
                  <a:lnTo>
                    <a:pt x="5770" y="9730"/>
                  </a:lnTo>
                  <a:lnTo>
                    <a:pt x="6068" y="9623"/>
                  </a:lnTo>
                  <a:lnTo>
                    <a:pt x="6324" y="9496"/>
                  </a:lnTo>
                  <a:lnTo>
                    <a:pt x="6579" y="9347"/>
                  </a:lnTo>
                  <a:lnTo>
                    <a:pt x="6835" y="9198"/>
                  </a:lnTo>
                  <a:lnTo>
                    <a:pt x="7090" y="9006"/>
                  </a:lnTo>
                  <a:lnTo>
                    <a:pt x="7218" y="8899"/>
                  </a:lnTo>
                  <a:lnTo>
                    <a:pt x="7516" y="8644"/>
                  </a:lnTo>
                  <a:lnTo>
                    <a:pt x="7707" y="8474"/>
                  </a:lnTo>
                  <a:lnTo>
                    <a:pt x="7878" y="8282"/>
                  </a:lnTo>
                  <a:lnTo>
                    <a:pt x="7920" y="8240"/>
                  </a:lnTo>
                  <a:lnTo>
                    <a:pt x="8367" y="7729"/>
                  </a:lnTo>
                  <a:lnTo>
                    <a:pt x="8772" y="7196"/>
                  </a:lnTo>
                  <a:lnTo>
                    <a:pt x="8964" y="6898"/>
                  </a:lnTo>
                  <a:lnTo>
                    <a:pt x="9134" y="6622"/>
                  </a:lnTo>
                  <a:lnTo>
                    <a:pt x="9304" y="6323"/>
                  </a:lnTo>
                  <a:lnTo>
                    <a:pt x="9453" y="6025"/>
                  </a:lnTo>
                  <a:lnTo>
                    <a:pt x="9581" y="5706"/>
                  </a:lnTo>
                  <a:lnTo>
                    <a:pt x="9623" y="5557"/>
                  </a:lnTo>
                  <a:lnTo>
                    <a:pt x="9730" y="5259"/>
                  </a:lnTo>
                  <a:lnTo>
                    <a:pt x="9815" y="5004"/>
                  </a:lnTo>
                  <a:lnTo>
                    <a:pt x="9879" y="4684"/>
                  </a:lnTo>
                  <a:lnTo>
                    <a:pt x="9922" y="4386"/>
                  </a:lnTo>
                  <a:lnTo>
                    <a:pt x="9922" y="4088"/>
                  </a:lnTo>
                  <a:lnTo>
                    <a:pt x="9879" y="3769"/>
                  </a:lnTo>
                  <a:lnTo>
                    <a:pt x="9815" y="3471"/>
                  </a:lnTo>
                  <a:lnTo>
                    <a:pt x="9730" y="3151"/>
                  </a:lnTo>
                  <a:lnTo>
                    <a:pt x="9623" y="2853"/>
                  </a:lnTo>
                  <a:lnTo>
                    <a:pt x="9496" y="2577"/>
                  </a:lnTo>
                  <a:lnTo>
                    <a:pt x="9325" y="2236"/>
                  </a:lnTo>
                  <a:lnTo>
                    <a:pt x="9176" y="1980"/>
                  </a:lnTo>
                  <a:lnTo>
                    <a:pt x="9049" y="1768"/>
                  </a:lnTo>
                  <a:lnTo>
                    <a:pt x="8964" y="1661"/>
                  </a:lnTo>
                  <a:lnTo>
                    <a:pt x="8900" y="1576"/>
                  </a:lnTo>
                  <a:lnTo>
                    <a:pt x="8751" y="1342"/>
                  </a:lnTo>
                  <a:lnTo>
                    <a:pt x="8644" y="1257"/>
                  </a:lnTo>
                  <a:lnTo>
                    <a:pt x="8559" y="1171"/>
                  </a:lnTo>
                  <a:lnTo>
                    <a:pt x="8346" y="1001"/>
                  </a:lnTo>
                  <a:lnTo>
                    <a:pt x="8240" y="937"/>
                  </a:lnTo>
                  <a:lnTo>
                    <a:pt x="7814" y="639"/>
                  </a:lnTo>
                  <a:lnTo>
                    <a:pt x="7729" y="597"/>
                  </a:lnTo>
                  <a:lnTo>
                    <a:pt x="7537" y="490"/>
                  </a:lnTo>
                  <a:lnTo>
                    <a:pt x="7324" y="384"/>
                  </a:lnTo>
                  <a:lnTo>
                    <a:pt x="7303" y="320"/>
                  </a:lnTo>
                  <a:lnTo>
                    <a:pt x="7260" y="277"/>
                  </a:lnTo>
                  <a:lnTo>
                    <a:pt x="7196" y="256"/>
                  </a:lnTo>
                  <a:lnTo>
                    <a:pt x="7133" y="235"/>
                  </a:lnTo>
                  <a:lnTo>
                    <a:pt x="6962" y="192"/>
                  </a:lnTo>
                  <a:lnTo>
                    <a:pt x="6707" y="107"/>
                  </a:lnTo>
                  <a:lnTo>
                    <a:pt x="6600" y="86"/>
                  </a:lnTo>
                  <a:lnTo>
                    <a:pt x="6345" y="22"/>
                  </a:lnTo>
                  <a:lnTo>
                    <a:pt x="60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5"/>
            <p:cNvSpPr/>
            <p:nvPr/>
          </p:nvSpPr>
          <p:spPr>
            <a:xfrm>
              <a:off x="4812035" y="3312118"/>
              <a:ext cx="92051" cy="92441"/>
            </a:xfrm>
            <a:custGeom>
              <a:avLst/>
              <a:gdLst/>
              <a:ahLst/>
              <a:cxnLst/>
              <a:rect l="l" t="t" r="r" b="b"/>
              <a:pathLst>
                <a:path w="9922" h="9964" fill="none" extrusionOk="0">
                  <a:moveTo>
                    <a:pt x="6068" y="1"/>
                  </a:moveTo>
                  <a:lnTo>
                    <a:pt x="6068" y="1"/>
                  </a:lnTo>
                  <a:lnTo>
                    <a:pt x="5877" y="22"/>
                  </a:lnTo>
                  <a:lnTo>
                    <a:pt x="5877" y="22"/>
                  </a:lnTo>
                  <a:lnTo>
                    <a:pt x="5706" y="43"/>
                  </a:lnTo>
                  <a:lnTo>
                    <a:pt x="5557" y="86"/>
                  </a:lnTo>
                  <a:lnTo>
                    <a:pt x="5238" y="171"/>
                  </a:lnTo>
                  <a:lnTo>
                    <a:pt x="5238" y="171"/>
                  </a:lnTo>
                  <a:lnTo>
                    <a:pt x="5046" y="256"/>
                  </a:lnTo>
                  <a:lnTo>
                    <a:pt x="4833" y="362"/>
                  </a:lnTo>
                  <a:lnTo>
                    <a:pt x="4833" y="362"/>
                  </a:lnTo>
                  <a:lnTo>
                    <a:pt x="4514" y="533"/>
                  </a:lnTo>
                  <a:lnTo>
                    <a:pt x="4514" y="533"/>
                  </a:lnTo>
                  <a:lnTo>
                    <a:pt x="4322" y="661"/>
                  </a:lnTo>
                  <a:lnTo>
                    <a:pt x="4322" y="661"/>
                  </a:lnTo>
                  <a:lnTo>
                    <a:pt x="4046" y="810"/>
                  </a:lnTo>
                  <a:lnTo>
                    <a:pt x="3748" y="980"/>
                  </a:lnTo>
                  <a:lnTo>
                    <a:pt x="3748" y="980"/>
                  </a:lnTo>
                  <a:lnTo>
                    <a:pt x="3492" y="1171"/>
                  </a:lnTo>
                  <a:lnTo>
                    <a:pt x="3279" y="1342"/>
                  </a:lnTo>
                  <a:lnTo>
                    <a:pt x="3279" y="1342"/>
                  </a:lnTo>
                  <a:lnTo>
                    <a:pt x="3066" y="1533"/>
                  </a:lnTo>
                  <a:lnTo>
                    <a:pt x="3066" y="1533"/>
                  </a:lnTo>
                  <a:lnTo>
                    <a:pt x="2811" y="1746"/>
                  </a:lnTo>
                  <a:lnTo>
                    <a:pt x="2811" y="1746"/>
                  </a:lnTo>
                  <a:lnTo>
                    <a:pt x="2577" y="1959"/>
                  </a:lnTo>
                  <a:lnTo>
                    <a:pt x="2343" y="2172"/>
                  </a:lnTo>
                  <a:lnTo>
                    <a:pt x="2257" y="2236"/>
                  </a:lnTo>
                  <a:lnTo>
                    <a:pt x="2257" y="2236"/>
                  </a:lnTo>
                  <a:lnTo>
                    <a:pt x="2002" y="2491"/>
                  </a:lnTo>
                  <a:lnTo>
                    <a:pt x="1746" y="2747"/>
                  </a:lnTo>
                  <a:lnTo>
                    <a:pt x="1746" y="2747"/>
                  </a:lnTo>
                  <a:lnTo>
                    <a:pt x="1512" y="3002"/>
                  </a:lnTo>
                  <a:lnTo>
                    <a:pt x="1299" y="3258"/>
                  </a:lnTo>
                  <a:lnTo>
                    <a:pt x="1299" y="3258"/>
                  </a:lnTo>
                  <a:lnTo>
                    <a:pt x="1150" y="3471"/>
                  </a:lnTo>
                  <a:lnTo>
                    <a:pt x="1023" y="3684"/>
                  </a:lnTo>
                  <a:lnTo>
                    <a:pt x="1023" y="3684"/>
                  </a:lnTo>
                  <a:lnTo>
                    <a:pt x="874" y="3982"/>
                  </a:lnTo>
                  <a:lnTo>
                    <a:pt x="746" y="4301"/>
                  </a:lnTo>
                  <a:lnTo>
                    <a:pt x="512" y="4918"/>
                  </a:lnTo>
                  <a:lnTo>
                    <a:pt x="384" y="5365"/>
                  </a:lnTo>
                  <a:lnTo>
                    <a:pt x="384" y="5365"/>
                  </a:lnTo>
                  <a:lnTo>
                    <a:pt x="86" y="6281"/>
                  </a:lnTo>
                  <a:lnTo>
                    <a:pt x="86" y="6281"/>
                  </a:lnTo>
                  <a:lnTo>
                    <a:pt x="22" y="6558"/>
                  </a:lnTo>
                  <a:lnTo>
                    <a:pt x="1" y="6856"/>
                  </a:lnTo>
                  <a:lnTo>
                    <a:pt x="22" y="7132"/>
                  </a:lnTo>
                  <a:lnTo>
                    <a:pt x="86" y="7388"/>
                  </a:lnTo>
                  <a:lnTo>
                    <a:pt x="86" y="7388"/>
                  </a:lnTo>
                  <a:lnTo>
                    <a:pt x="192" y="7622"/>
                  </a:lnTo>
                  <a:lnTo>
                    <a:pt x="341" y="7856"/>
                  </a:lnTo>
                  <a:lnTo>
                    <a:pt x="341" y="7856"/>
                  </a:lnTo>
                  <a:lnTo>
                    <a:pt x="554" y="8090"/>
                  </a:lnTo>
                  <a:lnTo>
                    <a:pt x="554" y="8090"/>
                  </a:lnTo>
                  <a:lnTo>
                    <a:pt x="682" y="8261"/>
                  </a:lnTo>
                  <a:lnTo>
                    <a:pt x="682" y="8261"/>
                  </a:lnTo>
                  <a:lnTo>
                    <a:pt x="895" y="8474"/>
                  </a:lnTo>
                  <a:lnTo>
                    <a:pt x="895" y="8474"/>
                  </a:lnTo>
                  <a:lnTo>
                    <a:pt x="1065" y="8708"/>
                  </a:lnTo>
                  <a:lnTo>
                    <a:pt x="1129" y="8772"/>
                  </a:lnTo>
                  <a:lnTo>
                    <a:pt x="1129" y="8772"/>
                  </a:lnTo>
                  <a:lnTo>
                    <a:pt x="1321" y="8963"/>
                  </a:lnTo>
                  <a:lnTo>
                    <a:pt x="1555" y="9176"/>
                  </a:lnTo>
                  <a:lnTo>
                    <a:pt x="1555" y="9176"/>
                  </a:lnTo>
                  <a:lnTo>
                    <a:pt x="1789" y="9347"/>
                  </a:lnTo>
                  <a:lnTo>
                    <a:pt x="2023" y="9474"/>
                  </a:lnTo>
                  <a:lnTo>
                    <a:pt x="2236" y="9581"/>
                  </a:lnTo>
                  <a:lnTo>
                    <a:pt x="2470" y="9666"/>
                  </a:lnTo>
                  <a:lnTo>
                    <a:pt x="2470" y="9666"/>
                  </a:lnTo>
                  <a:lnTo>
                    <a:pt x="2619" y="9730"/>
                  </a:lnTo>
                  <a:lnTo>
                    <a:pt x="2790" y="9751"/>
                  </a:lnTo>
                  <a:lnTo>
                    <a:pt x="3109" y="9794"/>
                  </a:lnTo>
                  <a:lnTo>
                    <a:pt x="3109" y="9794"/>
                  </a:lnTo>
                  <a:lnTo>
                    <a:pt x="3492" y="9857"/>
                  </a:lnTo>
                  <a:lnTo>
                    <a:pt x="3748" y="9879"/>
                  </a:lnTo>
                  <a:lnTo>
                    <a:pt x="3748" y="9879"/>
                  </a:lnTo>
                  <a:lnTo>
                    <a:pt x="4173" y="9943"/>
                  </a:lnTo>
                  <a:lnTo>
                    <a:pt x="4599" y="9964"/>
                  </a:lnTo>
                  <a:lnTo>
                    <a:pt x="4599" y="9964"/>
                  </a:lnTo>
                  <a:lnTo>
                    <a:pt x="4791" y="9943"/>
                  </a:lnTo>
                  <a:lnTo>
                    <a:pt x="4982" y="9921"/>
                  </a:lnTo>
                  <a:lnTo>
                    <a:pt x="4982" y="9921"/>
                  </a:lnTo>
                  <a:lnTo>
                    <a:pt x="5238" y="9879"/>
                  </a:lnTo>
                  <a:lnTo>
                    <a:pt x="5472" y="9815"/>
                  </a:lnTo>
                  <a:lnTo>
                    <a:pt x="5472" y="9815"/>
                  </a:lnTo>
                  <a:lnTo>
                    <a:pt x="5770" y="9730"/>
                  </a:lnTo>
                  <a:lnTo>
                    <a:pt x="6068" y="9623"/>
                  </a:lnTo>
                  <a:lnTo>
                    <a:pt x="6068" y="9623"/>
                  </a:lnTo>
                  <a:lnTo>
                    <a:pt x="6324" y="9496"/>
                  </a:lnTo>
                  <a:lnTo>
                    <a:pt x="6579" y="9347"/>
                  </a:lnTo>
                  <a:lnTo>
                    <a:pt x="6835" y="9198"/>
                  </a:lnTo>
                  <a:lnTo>
                    <a:pt x="7090" y="9006"/>
                  </a:lnTo>
                  <a:lnTo>
                    <a:pt x="7218" y="8899"/>
                  </a:lnTo>
                  <a:lnTo>
                    <a:pt x="7218" y="8899"/>
                  </a:lnTo>
                  <a:lnTo>
                    <a:pt x="7516" y="8644"/>
                  </a:lnTo>
                  <a:lnTo>
                    <a:pt x="7516" y="8644"/>
                  </a:lnTo>
                  <a:lnTo>
                    <a:pt x="7707" y="8474"/>
                  </a:lnTo>
                  <a:lnTo>
                    <a:pt x="7878" y="8282"/>
                  </a:lnTo>
                  <a:lnTo>
                    <a:pt x="7920" y="8240"/>
                  </a:lnTo>
                  <a:lnTo>
                    <a:pt x="7920" y="8240"/>
                  </a:lnTo>
                  <a:lnTo>
                    <a:pt x="8367" y="7729"/>
                  </a:lnTo>
                  <a:lnTo>
                    <a:pt x="8772" y="7196"/>
                  </a:lnTo>
                  <a:lnTo>
                    <a:pt x="8772" y="7196"/>
                  </a:lnTo>
                  <a:lnTo>
                    <a:pt x="8964" y="6898"/>
                  </a:lnTo>
                  <a:lnTo>
                    <a:pt x="9134" y="6622"/>
                  </a:lnTo>
                  <a:lnTo>
                    <a:pt x="9134" y="6622"/>
                  </a:lnTo>
                  <a:lnTo>
                    <a:pt x="9304" y="6323"/>
                  </a:lnTo>
                  <a:lnTo>
                    <a:pt x="9453" y="6025"/>
                  </a:lnTo>
                  <a:lnTo>
                    <a:pt x="9453" y="6025"/>
                  </a:lnTo>
                  <a:lnTo>
                    <a:pt x="9581" y="5706"/>
                  </a:lnTo>
                  <a:lnTo>
                    <a:pt x="9623" y="5557"/>
                  </a:lnTo>
                  <a:lnTo>
                    <a:pt x="9623" y="5557"/>
                  </a:lnTo>
                  <a:lnTo>
                    <a:pt x="9730" y="5259"/>
                  </a:lnTo>
                  <a:lnTo>
                    <a:pt x="9815" y="5004"/>
                  </a:lnTo>
                  <a:lnTo>
                    <a:pt x="9815" y="5004"/>
                  </a:lnTo>
                  <a:lnTo>
                    <a:pt x="9879" y="4684"/>
                  </a:lnTo>
                  <a:lnTo>
                    <a:pt x="9922" y="4386"/>
                  </a:lnTo>
                  <a:lnTo>
                    <a:pt x="9922" y="4386"/>
                  </a:lnTo>
                  <a:lnTo>
                    <a:pt x="9922" y="4088"/>
                  </a:lnTo>
                  <a:lnTo>
                    <a:pt x="9879" y="3769"/>
                  </a:lnTo>
                  <a:lnTo>
                    <a:pt x="9879" y="3769"/>
                  </a:lnTo>
                  <a:lnTo>
                    <a:pt x="9815" y="3471"/>
                  </a:lnTo>
                  <a:lnTo>
                    <a:pt x="9730" y="3151"/>
                  </a:lnTo>
                  <a:lnTo>
                    <a:pt x="9623" y="2853"/>
                  </a:lnTo>
                  <a:lnTo>
                    <a:pt x="9496" y="2577"/>
                  </a:lnTo>
                  <a:lnTo>
                    <a:pt x="9496" y="2577"/>
                  </a:lnTo>
                  <a:lnTo>
                    <a:pt x="9325" y="2236"/>
                  </a:lnTo>
                  <a:lnTo>
                    <a:pt x="9176" y="1980"/>
                  </a:lnTo>
                  <a:lnTo>
                    <a:pt x="9176" y="1980"/>
                  </a:lnTo>
                  <a:lnTo>
                    <a:pt x="9049" y="1768"/>
                  </a:lnTo>
                  <a:lnTo>
                    <a:pt x="8964" y="1661"/>
                  </a:lnTo>
                  <a:lnTo>
                    <a:pt x="8900" y="1576"/>
                  </a:lnTo>
                  <a:lnTo>
                    <a:pt x="8900" y="1576"/>
                  </a:lnTo>
                  <a:lnTo>
                    <a:pt x="8751" y="1342"/>
                  </a:lnTo>
                  <a:lnTo>
                    <a:pt x="8751" y="1342"/>
                  </a:lnTo>
                  <a:lnTo>
                    <a:pt x="8644" y="1257"/>
                  </a:lnTo>
                  <a:lnTo>
                    <a:pt x="8559" y="1171"/>
                  </a:lnTo>
                  <a:lnTo>
                    <a:pt x="8346" y="1001"/>
                  </a:lnTo>
                  <a:lnTo>
                    <a:pt x="8240" y="937"/>
                  </a:lnTo>
                  <a:lnTo>
                    <a:pt x="8240" y="937"/>
                  </a:lnTo>
                  <a:lnTo>
                    <a:pt x="7814" y="639"/>
                  </a:lnTo>
                  <a:lnTo>
                    <a:pt x="7729" y="597"/>
                  </a:lnTo>
                  <a:lnTo>
                    <a:pt x="7729" y="597"/>
                  </a:lnTo>
                  <a:lnTo>
                    <a:pt x="7537" y="490"/>
                  </a:lnTo>
                  <a:lnTo>
                    <a:pt x="7324" y="384"/>
                  </a:lnTo>
                  <a:lnTo>
                    <a:pt x="7324" y="384"/>
                  </a:lnTo>
                  <a:lnTo>
                    <a:pt x="7303" y="320"/>
                  </a:lnTo>
                  <a:lnTo>
                    <a:pt x="7260" y="277"/>
                  </a:lnTo>
                  <a:lnTo>
                    <a:pt x="7196" y="256"/>
                  </a:lnTo>
                  <a:lnTo>
                    <a:pt x="7133" y="235"/>
                  </a:lnTo>
                  <a:lnTo>
                    <a:pt x="7133" y="235"/>
                  </a:lnTo>
                  <a:lnTo>
                    <a:pt x="6962" y="192"/>
                  </a:lnTo>
                  <a:lnTo>
                    <a:pt x="6962" y="192"/>
                  </a:lnTo>
                  <a:lnTo>
                    <a:pt x="6707" y="107"/>
                  </a:lnTo>
                  <a:lnTo>
                    <a:pt x="6600" y="86"/>
                  </a:lnTo>
                  <a:lnTo>
                    <a:pt x="6600" y="86"/>
                  </a:lnTo>
                  <a:lnTo>
                    <a:pt x="6345" y="22"/>
                  </a:lnTo>
                  <a:lnTo>
                    <a:pt x="60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5"/>
            <p:cNvSpPr/>
            <p:nvPr/>
          </p:nvSpPr>
          <p:spPr>
            <a:xfrm>
              <a:off x="5027106" y="3312118"/>
              <a:ext cx="79406" cy="94222"/>
            </a:xfrm>
            <a:custGeom>
              <a:avLst/>
              <a:gdLst/>
              <a:ahLst/>
              <a:cxnLst/>
              <a:rect l="l" t="t" r="r" b="b"/>
              <a:pathLst>
                <a:path w="8559" h="10156" extrusionOk="0">
                  <a:moveTo>
                    <a:pt x="3684" y="6962"/>
                  </a:moveTo>
                  <a:lnTo>
                    <a:pt x="3748" y="6983"/>
                  </a:lnTo>
                  <a:lnTo>
                    <a:pt x="3833" y="7069"/>
                  </a:lnTo>
                  <a:lnTo>
                    <a:pt x="3897" y="7175"/>
                  </a:lnTo>
                  <a:lnTo>
                    <a:pt x="3897" y="7281"/>
                  </a:lnTo>
                  <a:lnTo>
                    <a:pt x="3875" y="7409"/>
                  </a:lnTo>
                  <a:lnTo>
                    <a:pt x="3790" y="7494"/>
                  </a:lnTo>
                  <a:lnTo>
                    <a:pt x="3726" y="7537"/>
                  </a:lnTo>
                  <a:lnTo>
                    <a:pt x="3684" y="7558"/>
                  </a:lnTo>
                  <a:lnTo>
                    <a:pt x="3513" y="7558"/>
                  </a:lnTo>
                  <a:lnTo>
                    <a:pt x="3450" y="7537"/>
                  </a:lnTo>
                  <a:lnTo>
                    <a:pt x="3364" y="7452"/>
                  </a:lnTo>
                  <a:lnTo>
                    <a:pt x="3301" y="7345"/>
                  </a:lnTo>
                  <a:lnTo>
                    <a:pt x="3301" y="7239"/>
                  </a:lnTo>
                  <a:lnTo>
                    <a:pt x="3322" y="7111"/>
                  </a:lnTo>
                  <a:lnTo>
                    <a:pt x="3407" y="7026"/>
                  </a:lnTo>
                  <a:lnTo>
                    <a:pt x="3471" y="6983"/>
                  </a:lnTo>
                  <a:lnTo>
                    <a:pt x="3513" y="6962"/>
                  </a:lnTo>
                  <a:close/>
                  <a:moveTo>
                    <a:pt x="4131" y="1"/>
                  </a:moveTo>
                  <a:lnTo>
                    <a:pt x="3918" y="22"/>
                  </a:lnTo>
                  <a:lnTo>
                    <a:pt x="3705" y="86"/>
                  </a:lnTo>
                  <a:lnTo>
                    <a:pt x="3556" y="128"/>
                  </a:lnTo>
                  <a:lnTo>
                    <a:pt x="3407" y="192"/>
                  </a:lnTo>
                  <a:lnTo>
                    <a:pt x="3215" y="299"/>
                  </a:lnTo>
                  <a:lnTo>
                    <a:pt x="3045" y="448"/>
                  </a:lnTo>
                  <a:lnTo>
                    <a:pt x="2917" y="469"/>
                  </a:lnTo>
                  <a:lnTo>
                    <a:pt x="2577" y="554"/>
                  </a:lnTo>
                  <a:lnTo>
                    <a:pt x="2257" y="682"/>
                  </a:lnTo>
                  <a:lnTo>
                    <a:pt x="2130" y="746"/>
                  </a:lnTo>
                  <a:lnTo>
                    <a:pt x="2023" y="831"/>
                  </a:lnTo>
                  <a:lnTo>
                    <a:pt x="1895" y="937"/>
                  </a:lnTo>
                  <a:lnTo>
                    <a:pt x="1768" y="1044"/>
                  </a:lnTo>
                  <a:lnTo>
                    <a:pt x="1555" y="1299"/>
                  </a:lnTo>
                  <a:lnTo>
                    <a:pt x="1299" y="1555"/>
                  </a:lnTo>
                  <a:lnTo>
                    <a:pt x="1299" y="1555"/>
                  </a:lnTo>
                  <a:lnTo>
                    <a:pt x="1342" y="1533"/>
                  </a:lnTo>
                  <a:lnTo>
                    <a:pt x="1108" y="1768"/>
                  </a:lnTo>
                  <a:lnTo>
                    <a:pt x="895" y="2023"/>
                  </a:lnTo>
                  <a:lnTo>
                    <a:pt x="788" y="2151"/>
                  </a:lnTo>
                  <a:lnTo>
                    <a:pt x="576" y="2406"/>
                  </a:lnTo>
                  <a:lnTo>
                    <a:pt x="405" y="2683"/>
                  </a:lnTo>
                  <a:lnTo>
                    <a:pt x="320" y="2832"/>
                  </a:lnTo>
                  <a:lnTo>
                    <a:pt x="277" y="2981"/>
                  </a:lnTo>
                  <a:lnTo>
                    <a:pt x="171" y="3279"/>
                  </a:lnTo>
                  <a:lnTo>
                    <a:pt x="86" y="3641"/>
                  </a:lnTo>
                  <a:lnTo>
                    <a:pt x="22" y="3939"/>
                  </a:lnTo>
                  <a:lnTo>
                    <a:pt x="1" y="4216"/>
                  </a:lnTo>
                  <a:lnTo>
                    <a:pt x="1" y="4599"/>
                  </a:lnTo>
                  <a:lnTo>
                    <a:pt x="22" y="5025"/>
                  </a:lnTo>
                  <a:lnTo>
                    <a:pt x="86" y="5344"/>
                  </a:lnTo>
                  <a:lnTo>
                    <a:pt x="150" y="5642"/>
                  </a:lnTo>
                  <a:lnTo>
                    <a:pt x="235" y="5876"/>
                  </a:lnTo>
                  <a:lnTo>
                    <a:pt x="320" y="6174"/>
                  </a:lnTo>
                  <a:lnTo>
                    <a:pt x="363" y="6281"/>
                  </a:lnTo>
                  <a:lnTo>
                    <a:pt x="426" y="6536"/>
                  </a:lnTo>
                  <a:lnTo>
                    <a:pt x="533" y="6813"/>
                  </a:lnTo>
                  <a:lnTo>
                    <a:pt x="703" y="7154"/>
                  </a:lnTo>
                  <a:lnTo>
                    <a:pt x="874" y="7431"/>
                  </a:lnTo>
                  <a:lnTo>
                    <a:pt x="1321" y="8027"/>
                  </a:lnTo>
                  <a:lnTo>
                    <a:pt x="1491" y="8240"/>
                  </a:lnTo>
                  <a:lnTo>
                    <a:pt x="1555" y="8325"/>
                  </a:lnTo>
                  <a:lnTo>
                    <a:pt x="1661" y="8431"/>
                  </a:lnTo>
                  <a:lnTo>
                    <a:pt x="1789" y="8580"/>
                  </a:lnTo>
                  <a:lnTo>
                    <a:pt x="1981" y="8814"/>
                  </a:lnTo>
                  <a:lnTo>
                    <a:pt x="2215" y="9091"/>
                  </a:lnTo>
                  <a:lnTo>
                    <a:pt x="2385" y="9261"/>
                  </a:lnTo>
                  <a:lnTo>
                    <a:pt x="2449" y="9304"/>
                  </a:lnTo>
                  <a:lnTo>
                    <a:pt x="2577" y="9432"/>
                  </a:lnTo>
                  <a:lnTo>
                    <a:pt x="2726" y="9538"/>
                  </a:lnTo>
                  <a:lnTo>
                    <a:pt x="3045" y="9751"/>
                  </a:lnTo>
                  <a:lnTo>
                    <a:pt x="3343" y="9900"/>
                  </a:lnTo>
                  <a:lnTo>
                    <a:pt x="3641" y="10007"/>
                  </a:lnTo>
                  <a:lnTo>
                    <a:pt x="3918" y="10092"/>
                  </a:lnTo>
                  <a:lnTo>
                    <a:pt x="4216" y="10134"/>
                  </a:lnTo>
                  <a:lnTo>
                    <a:pt x="4578" y="10156"/>
                  </a:lnTo>
                  <a:lnTo>
                    <a:pt x="4961" y="10134"/>
                  </a:lnTo>
                  <a:lnTo>
                    <a:pt x="5493" y="10134"/>
                  </a:lnTo>
                  <a:lnTo>
                    <a:pt x="5642" y="10113"/>
                  </a:lnTo>
                  <a:lnTo>
                    <a:pt x="5770" y="10092"/>
                  </a:lnTo>
                  <a:lnTo>
                    <a:pt x="6068" y="10007"/>
                  </a:lnTo>
                  <a:lnTo>
                    <a:pt x="6175" y="9985"/>
                  </a:lnTo>
                  <a:lnTo>
                    <a:pt x="6345" y="9921"/>
                  </a:lnTo>
                  <a:lnTo>
                    <a:pt x="6515" y="9836"/>
                  </a:lnTo>
                  <a:lnTo>
                    <a:pt x="6664" y="9751"/>
                  </a:lnTo>
                  <a:lnTo>
                    <a:pt x="6813" y="9645"/>
                  </a:lnTo>
                  <a:lnTo>
                    <a:pt x="7090" y="9410"/>
                  </a:lnTo>
                  <a:lnTo>
                    <a:pt x="7324" y="9176"/>
                  </a:lnTo>
                  <a:lnTo>
                    <a:pt x="7452" y="9048"/>
                  </a:lnTo>
                  <a:lnTo>
                    <a:pt x="7537" y="8921"/>
                  </a:lnTo>
                  <a:lnTo>
                    <a:pt x="7707" y="8644"/>
                  </a:lnTo>
                  <a:lnTo>
                    <a:pt x="7814" y="8410"/>
                  </a:lnTo>
                  <a:lnTo>
                    <a:pt x="7920" y="8176"/>
                  </a:lnTo>
                  <a:lnTo>
                    <a:pt x="8048" y="7835"/>
                  </a:lnTo>
                  <a:lnTo>
                    <a:pt x="8154" y="7473"/>
                  </a:lnTo>
                  <a:lnTo>
                    <a:pt x="8197" y="7260"/>
                  </a:lnTo>
                  <a:lnTo>
                    <a:pt x="8240" y="7047"/>
                  </a:lnTo>
                  <a:lnTo>
                    <a:pt x="8282" y="6856"/>
                  </a:lnTo>
                  <a:lnTo>
                    <a:pt x="8346" y="6472"/>
                  </a:lnTo>
                  <a:lnTo>
                    <a:pt x="8367" y="6260"/>
                  </a:lnTo>
                  <a:lnTo>
                    <a:pt x="8495" y="5621"/>
                  </a:lnTo>
                  <a:lnTo>
                    <a:pt x="8538" y="5323"/>
                  </a:lnTo>
                  <a:lnTo>
                    <a:pt x="8559" y="5004"/>
                  </a:lnTo>
                  <a:lnTo>
                    <a:pt x="8538" y="4663"/>
                  </a:lnTo>
                  <a:lnTo>
                    <a:pt x="8516" y="4280"/>
                  </a:lnTo>
                  <a:lnTo>
                    <a:pt x="8453" y="3641"/>
                  </a:lnTo>
                  <a:lnTo>
                    <a:pt x="8389" y="3322"/>
                  </a:lnTo>
                  <a:lnTo>
                    <a:pt x="8325" y="2981"/>
                  </a:lnTo>
                  <a:lnTo>
                    <a:pt x="8261" y="2747"/>
                  </a:lnTo>
                  <a:lnTo>
                    <a:pt x="8240" y="2598"/>
                  </a:lnTo>
                  <a:lnTo>
                    <a:pt x="8154" y="2342"/>
                  </a:lnTo>
                  <a:lnTo>
                    <a:pt x="8112" y="2193"/>
                  </a:lnTo>
                  <a:lnTo>
                    <a:pt x="8091" y="2129"/>
                  </a:lnTo>
                  <a:lnTo>
                    <a:pt x="8027" y="2002"/>
                  </a:lnTo>
                  <a:lnTo>
                    <a:pt x="7920" y="1725"/>
                  </a:lnTo>
                  <a:lnTo>
                    <a:pt x="7771" y="1470"/>
                  </a:lnTo>
                  <a:lnTo>
                    <a:pt x="7665" y="1299"/>
                  </a:lnTo>
                  <a:lnTo>
                    <a:pt x="7558" y="1193"/>
                  </a:lnTo>
                  <a:lnTo>
                    <a:pt x="7367" y="1022"/>
                  </a:lnTo>
                  <a:lnTo>
                    <a:pt x="7196" y="916"/>
                  </a:lnTo>
                  <a:lnTo>
                    <a:pt x="6835" y="682"/>
                  </a:lnTo>
                  <a:lnTo>
                    <a:pt x="6494" y="512"/>
                  </a:lnTo>
                  <a:lnTo>
                    <a:pt x="6175" y="384"/>
                  </a:lnTo>
                  <a:lnTo>
                    <a:pt x="5855" y="299"/>
                  </a:lnTo>
                  <a:lnTo>
                    <a:pt x="5706" y="277"/>
                  </a:lnTo>
                  <a:lnTo>
                    <a:pt x="5536" y="235"/>
                  </a:lnTo>
                  <a:lnTo>
                    <a:pt x="5429" y="192"/>
                  </a:lnTo>
                  <a:lnTo>
                    <a:pt x="5238" y="150"/>
                  </a:lnTo>
                  <a:lnTo>
                    <a:pt x="5025" y="107"/>
                  </a:lnTo>
                  <a:lnTo>
                    <a:pt x="4812" y="86"/>
                  </a:lnTo>
                  <a:lnTo>
                    <a:pt x="4578" y="43"/>
                  </a:lnTo>
                  <a:lnTo>
                    <a:pt x="4365" y="22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5"/>
            <p:cNvSpPr/>
            <p:nvPr/>
          </p:nvSpPr>
          <p:spPr>
            <a:xfrm>
              <a:off x="5027106" y="3312118"/>
              <a:ext cx="79406" cy="94222"/>
            </a:xfrm>
            <a:custGeom>
              <a:avLst/>
              <a:gdLst/>
              <a:ahLst/>
              <a:cxnLst/>
              <a:rect l="l" t="t" r="r" b="b"/>
              <a:pathLst>
                <a:path w="8559" h="10156" fill="none" extrusionOk="0">
                  <a:moveTo>
                    <a:pt x="4131" y="1"/>
                  </a:moveTo>
                  <a:lnTo>
                    <a:pt x="4131" y="1"/>
                  </a:lnTo>
                  <a:lnTo>
                    <a:pt x="3918" y="22"/>
                  </a:lnTo>
                  <a:lnTo>
                    <a:pt x="3705" y="86"/>
                  </a:lnTo>
                  <a:lnTo>
                    <a:pt x="3705" y="86"/>
                  </a:lnTo>
                  <a:lnTo>
                    <a:pt x="3556" y="128"/>
                  </a:lnTo>
                  <a:lnTo>
                    <a:pt x="3407" y="192"/>
                  </a:lnTo>
                  <a:lnTo>
                    <a:pt x="3407" y="192"/>
                  </a:lnTo>
                  <a:lnTo>
                    <a:pt x="3215" y="299"/>
                  </a:lnTo>
                  <a:lnTo>
                    <a:pt x="3045" y="448"/>
                  </a:lnTo>
                  <a:lnTo>
                    <a:pt x="2917" y="469"/>
                  </a:lnTo>
                  <a:lnTo>
                    <a:pt x="2917" y="469"/>
                  </a:lnTo>
                  <a:lnTo>
                    <a:pt x="2577" y="554"/>
                  </a:lnTo>
                  <a:lnTo>
                    <a:pt x="2577" y="554"/>
                  </a:lnTo>
                  <a:lnTo>
                    <a:pt x="2257" y="682"/>
                  </a:lnTo>
                  <a:lnTo>
                    <a:pt x="2130" y="746"/>
                  </a:lnTo>
                  <a:lnTo>
                    <a:pt x="2023" y="831"/>
                  </a:lnTo>
                  <a:lnTo>
                    <a:pt x="2023" y="831"/>
                  </a:lnTo>
                  <a:lnTo>
                    <a:pt x="1895" y="937"/>
                  </a:lnTo>
                  <a:lnTo>
                    <a:pt x="1768" y="1044"/>
                  </a:lnTo>
                  <a:lnTo>
                    <a:pt x="1555" y="1299"/>
                  </a:lnTo>
                  <a:lnTo>
                    <a:pt x="1555" y="1299"/>
                  </a:lnTo>
                  <a:lnTo>
                    <a:pt x="1299" y="1555"/>
                  </a:lnTo>
                  <a:lnTo>
                    <a:pt x="1299" y="1555"/>
                  </a:lnTo>
                  <a:lnTo>
                    <a:pt x="1342" y="1533"/>
                  </a:lnTo>
                  <a:lnTo>
                    <a:pt x="1342" y="1533"/>
                  </a:lnTo>
                  <a:lnTo>
                    <a:pt x="1108" y="1768"/>
                  </a:lnTo>
                  <a:lnTo>
                    <a:pt x="895" y="2023"/>
                  </a:lnTo>
                  <a:lnTo>
                    <a:pt x="788" y="2151"/>
                  </a:lnTo>
                  <a:lnTo>
                    <a:pt x="788" y="2151"/>
                  </a:lnTo>
                  <a:lnTo>
                    <a:pt x="576" y="2406"/>
                  </a:lnTo>
                  <a:lnTo>
                    <a:pt x="576" y="2406"/>
                  </a:lnTo>
                  <a:lnTo>
                    <a:pt x="405" y="2683"/>
                  </a:lnTo>
                  <a:lnTo>
                    <a:pt x="320" y="2832"/>
                  </a:lnTo>
                  <a:lnTo>
                    <a:pt x="277" y="2981"/>
                  </a:lnTo>
                  <a:lnTo>
                    <a:pt x="277" y="2981"/>
                  </a:lnTo>
                  <a:lnTo>
                    <a:pt x="171" y="3279"/>
                  </a:lnTo>
                  <a:lnTo>
                    <a:pt x="86" y="3641"/>
                  </a:lnTo>
                  <a:lnTo>
                    <a:pt x="86" y="3641"/>
                  </a:lnTo>
                  <a:lnTo>
                    <a:pt x="22" y="3939"/>
                  </a:lnTo>
                  <a:lnTo>
                    <a:pt x="1" y="4216"/>
                  </a:lnTo>
                  <a:lnTo>
                    <a:pt x="1" y="4216"/>
                  </a:lnTo>
                  <a:lnTo>
                    <a:pt x="1" y="4599"/>
                  </a:lnTo>
                  <a:lnTo>
                    <a:pt x="22" y="5025"/>
                  </a:lnTo>
                  <a:lnTo>
                    <a:pt x="22" y="5025"/>
                  </a:lnTo>
                  <a:lnTo>
                    <a:pt x="86" y="5344"/>
                  </a:lnTo>
                  <a:lnTo>
                    <a:pt x="150" y="5642"/>
                  </a:lnTo>
                  <a:lnTo>
                    <a:pt x="150" y="5642"/>
                  </a:lnTo>
                  <a:lnTo>
                    <a:pt x="235" y="5876"/>
                  </a:lnTo>
                  <a:lnTo>
                    <a:pt x="235" y="5876"/>
                  </a:lnTo>
                  <a:lnTo>
                    <a:pt x="320" y="6174"/>
                  </a:lnTo>
                  <a:lnTo>
                    <a:pt x="363" y="6281"/>
                  </a:lnTo>
                  <a:lnTo>
                    <a:pt x="363" y="6281"/>
                  </a:lnTo>
                  <a:lnTo>
                    <a:pt x="426" y="6536"/>
                  </a:lnTo>
                  <a:lnTo>
                    <a:pt x="533" y="6813"/>
                  </a:lnTo>
                  <a:lnTo>
                    <a:pt x="533" y="6813"/>
                  </a:lnTo>
                  <a:lnTo>
                    <a:pt x="703" y="7154"/>
                  </a:lnTo>
                  <a:lnTo>
                    <a:pt x="874" y="7431"/>
                  </a:lnTo>
                  <a:lnTo>
                    <a:pt x="874" y="7431"/>
                  </a:lnTo>
                  <a:lnTo>
                    <a:pt x="1321" y="8027"/>
                  </a:lnTo>
                  <a:lnTo>
                    <a:pt x="1321" y="8027"/>
                  </a:lnTo>
                  <a:lnTo>
                    <a:pt x="1491" y="8240"/>
                  </a:lnTo>
                  <a:lnTo>
                    <a:pt x="1555" y="8325"/>
                  </a:lnTo>
                  <a:lnTo>
                    <a:pt x="1661" y="8431"/>
                  </a:lnTo>
                  <a:lnTo>
                    <a:pt x="1661" y="8431"/>
                  </a:lnTo>
                  <a:lnTo>
                    <a:pt x="1789" y="8580"/>
                  </a:lnTo>
                  <a:lnTo>
                    <a:pt x="1789" y="8580"/>
                  </a:lnTo>
                  <a:lnTo>
                    <a:pt x="1981" y="8814"/>
                  </a:lnTo>
                  <a:lnTo>
                    <a:pt x="1981" y="8814"/>
                  </a:lnTo>
                  <a:lnTo>
                    <a:pt x="2215" y="9091"/>
                  </a:lnTo>
                  <a:lnTo>
                    <a:pt x="2215" y="9091"/>
                  </a:lnTo>
                  <a:lnTo>
                    <a:pt x="2385" y="9261"/>
                  </a:lnTo>
                  <a:lnTo>
                    <a:pt x="2449" y="9304"/>
                  </a:lnTo>
                  <a:lnTo>
                    <a:pt x="2449" y="9304"/>
                  </a:lnTo>
                  <a:lnTo>
                    <a:pt x="2577" y="9432"/>
                  </a:lnTo>
                  <a:lnTo>
                    <a:pt x="2726" y="9538"/>
                  </a:lnTo>
                  <a:lnTo>
                    <a:pt x="2726" y="9538"/>
                  </a:lnTo>
                  <a:lnTo>
                    <a:pt x="3045" y="9751"/>
                  </a:lnTo>
                  <a:lnTo>
                    <a:pt x="3343" y="9900"/>
                  </a:lnTo>
                  <a:lnTo>
                    <a:pt x="3641" y="10007"/>
                  </a:lnTo>
                  <a:lnTo>
                    <a:pt x="3918" y="10092"/>
                  </a:lnTo>
                  <a:lnTo>
                    <a:pt x="3918" y="10092"/>
                  </a:lnTo>
                  <a:lnTo>
                    <a:pt x="4216" y="10134"/>
                  </a:lnTo>
                  <a:lnTo>
                    <a:pt x="4578" y="10156"/>
                  </a:lnTo>
                  <a:lnTo>
                    <a:pt x="4578" y="10156"/>
                  </a:lnTo>
                  <a:lnTo>
                    <a:pt x="4961" y="10134"/>
                  </a:lnTo>
                  <a:lnTo>
                    <a:pt x="5046" y="10134"/>
                  </a:lnTo>
                  <a:lnTo>
                    <a:pt x="5280" y="10134"/>
                  </a:lnTo>
                  <a:lnTo>
                    <a:pt x="5493" y="10134"/>
                  </a:lnTo>
                  <a:lnTo>
                    <a:pt x="5493" y="10134"/>
                  </a:lnTo>
                  <a:lnTo>
                    <a:pt x="5642" y="10113"/>
                  </a:lnTo>
                  <a:lnTo>
                    <a:pt x="5770" y="10092"/>
                  </a:lnTo>
                  <a:lnTo>
                    <a:pt x="6068" y="10007"/>
                  </a:lnTo>
                  <a:lnTo>
                    <a:pt x="6175" y="9985"/>
                  </a:lnTo>
                  <a:lnTo>
                    <a:pt x="6175" y="9985"/>
                  </a:lnTo>
                  <a:lnTo>
                    <a:pt x="6345" y="9921"/>
                  </a:lnTo>
                  <a:lnTo>
                    <a:pt x="6515" y="9836"/>
                  </a:lnTo>
                  <a:lnTo>
                    <a:pt x="6664" y="9751"/>
                  </a:lnTo>
                  <a:lnTo>
                    <a:pt x="6813" y="9645"/>
                  </a:lnTo>
                  <a:lnTo>
                    <a:pt x="7090" y="9410"/>
                  </a:lnTo>
                  <a:lnTo>
                    <a:pt x="7324" y="9176"/>
                  </a:lnTo>
                  <a:lnTo>
                    <a:pt x="7324" y="9176"/>
                  </a:lnTo>
                  <a:lnTo>
                    <a:pt x="7452" y="9048"/>
                  </a:lnTo>
                  <a:lnTo>
                    <a:pt x="7537" y="8921"/>
                  </a:lnTo>
                  <a:lnTo>
                    <a:pt x="7707" y="8644"/>
                  </a:lnTo>
                  <a:lnTo>
                    <a:pt x="7707" y="8644"/>
                  </a:lnTo>
                  <a:lnTo>
                    <a:pt x="7814" y="8410"/>
                  </a:lnTo>
                  <a:lnTo>
                    <a:pt x="7920" y="8176"/>
                  </a:lnTo>
                  <a:lnTo>
                    <a:pt x="7920" y="8176"/>
                  </a:lnTo>
                  <a:lnTo>
                    <a:pt x="8048" y="7835"/>
                  </a:lnTo>
                  <a:lnTo>
                    <a:pt x="8154" y="7473"/>
                  </a:lnTo>
                  <a:lnTo>
                    <a:pt x="8154" y="7473"/>
                  </a:lnTo>
                  <a:lnTo>
                    <a:pt x="8197" y="7260"/>
                  </a:lnTo>
                  <a:lnTo>
                    <a:pt x="8240" y="7047"/>
                  </a:lnTo>
                  <a:lnTo>
                    <a:pt x="8282" y="6856"/>
                  </a:lnTo>
                  <a:lnTo>
                    <a:pt x="8282" y="6856"/>
                  </a:lnTo>
                  <a:lnTo>
                    <a:pt x="8346" y="6472"/>
                  </a:lnTo>
                  <a:lnTo>
                    <a:pt x="8367" y="6260"/>
                  </a:lnTo>
                  <a:lnTo>
                    <a:pt x="8367" y="6260"/>
                  </a:lnTo>
                  <a:lnTo>
                    <a:pt x="8495" y="5621"/>
                  </a:lnTo>
                  <a:lnTo>
                    <a:pt x="8495" y="5621"/>
                  </a:lnTo>
                  <a:lnTo>
                    <a:pt x="8538" y="5323"/>
                  </a:lnTo>
                  <a:lnTo>
                    <a:pt x="8559" y="5004"/>
                  </a:lnTo>
                  <a:lnTo>
                    <a:pt x="8538" y="4663"/>
                  </a:lnTo>
                  <a:lnTo>
                    <a:pt x="8516" y="4280"/>
                  </a:lnTo>
                  <a:lnTo>
                    <a:pt x="8516" y="4280"/>
                  </a:lnTo>
                  <a:lnTo>
                    <a:pt x="8453" y="3641"/>
                  </a:lnTo>
                  <a:lnTo>
                    <a:pt x="8389" y="3322"/>
                  </a:lnTo>
                  <a:lnTo>
                    <a:pt x="8325" y="2981"/>
                  </a:lnTo>
                  <a:lnTo>
                    <a:pt x="8261" y="2747"/>
                  </a:lnTo>
                  <a:lnTo>
                    <a:pt x="8240" y="2598"/>
                  </a:lnTo>
                  <a:lnTo>
                    <a:pt x="8240" y="2598"/>
                  </a:lnTo>
                  <a:lnTo>
                    <a:pt x="8154" y="2342"/>
                  </a:lnTo>
                  <a:lnTo>
                    <a:pt x="8154" y="2342"/>
                  </a:lnTo>
                  <a:lnTo>
                    <a:pt x="8112" y="2193"/>
                  </a:lnTo>
                  <a:lnTo>
                    <a:pt x="8091" y="2129"/>
                  </a:lnTo>
                  <a:lnTo>
                    <a:pt x="8027" y="2002"/>
                  </a:lnTo>
                  <a:lnTo>
                    <a:pt x="8027" y="2002"/>
                  </a:lnTo>
                  <a:lnTo>
                    <a:pt x="7920" y="1725"/>
                  </a:lnTo>
                  <a:lnTo>
                    <a:pt x="7920" y="1725"/>
                  </a:lnTo>
                  <a:lnTo>
                    <a:pt x="7771" y="1470"/>
                  </a:lnTo>
                  <a:lnTo>
                    <a:pt x="7771" y="1470"/>
                  </a:lnTo>
                  <a:lnTo>
                    <a:pt x="7665" y="1299"/>
                  </a:lnTo>
                  <a:lnTo>
                    <a:pt x="7558" y="1193"/>
                  </a:lnTo>
                  <a:lnTo>
                    <a:pt x="7558" y="1193"/>
                  </a:lnTo>
                  <a:lnTo>
                    <a:pt x="7367" y="1022"/>
                  </a:lnTo>
                  <a:lnTo>
                    <a:pt x="7196" y="916"/>
                  </a:lnTo>
                  <a:lnTo>
                    <a:pt x="7196" y="916"/>
                  </a:lnTo>
                  <a:lnTo>
                    <a:pt x="6835" y="682"/>
                  </a:lnTo>
                  <a:lnTo>
                    <a:pt x="6494" y="512"/>
                  </a:lnTo>
                  <a:lnTo>
                    <a:pt x="6175" y="384"/>
                  </a:lnTo>
                  <a:lnTo>
                    <a:pt x="5855" y="299"/>
                  </a:lnTo>
                  <a:lnTo>
                    <a:pt x="5855" y="299"/>
                  </a:lnTo>
                  <a:lnTo>
                    <a:pt x="5706" y="277"/>
                  </a:lnTo>
                  <a:lnTo>
                    <a:pt x="5706" y="277"/>
                  </a:lnTo>
                  <a:lnTo>
                    <a:pt x="5536" y="235"/>
                  </a:lnTo>
                  <a:lnTo>
                    <a:pt x="5429" y="192"/>
                  </a:lnTo>
                  <a:lnTo>
                    <a:pt x="5429" y="192"/>
                  </a:lnTo>
                  <a:lnTo>
                    <a:pt x="5238" y="150"/>
                  </a:lnTo>
                  <a:lnTo>
                    <a:pt x="5238" y="150"/>
                  </a:lnTo>
                  <a:lnTo>
                    <a:pt x="5025" y="107"/>
                  </a:lnTo>
                  <a:lnTo>
                    <a:pt x="4812" y="86"/>
                  </a:lnTo>
                  <a:lnTo>
                    <a:pt x="4812" y="86"/>
                  </a:lnTo>
                  <a:lnTo>
                    <a:pt x="4578" y="43"/>
                  </a:lnTo>
                  <a:lnTo>
                    <a:pt x="4578" y="43"/>
                  </a:lnTo>
                  <a:lnTo>
                    <a:pt x="4365" y="22"/>
                  </a:lnTo>
                  <a:lnTo>
                    <a:pt x="4152" y="1"/>
                  </a:lnTo>
                  <a:lnTo>
                    <a:pt x="4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5"/>
            <p:cNvSpPr/>
            <p:nvPr/>
          </p:nvSpPr>
          <p:spPr>
            <a:xfrm>
              <a:off x="5057719" y="3376702"/>
              <a:ext cx="5539" cy="5539"/>
            </a:xfrm>
            <a:custGeom>
              <a:avLst/>
              <a:gdLst/>
              <a:ahLst/>
              <a:cxnLst/>
              <a:rect l="l" t="t" r="r" b="b"/>
              <a:pathLst>
                <a:path w="597" h="597" fill="none" extrusionOk="0">
                  <a:moveTo>
                    <a:pt x="64" y="490"/>
                  </a:moveTo>
                  <a:lnTo>
                    <a:pt x="64" y="490"/>
                  </a:lnTo>
                  <a:lnTo>
                    <a:pt x="1" y="383"/>
                  </a:lnTo>
                  <a:lnTo>
                    <a:pt x="1" y="277"/>
                  </a:lnTo>
                  <a:lnTo>
                    <a:pt x="1" y="277"/>
                  </a:lnTo>
                  <a:lnTo>
                    <a:pt x="22" y="149"/>
                  </a:lnTo>
                  <a:lnTo>
                    <a:pt x="107" y="64"/>
                  </a:lnTo>
                  <a:lnTo>
                    <a:pt x="107" y="64"/>
                  </a:lnTo>
                  <a:lnTo>
                    <a:pt x="171" y="21"/>
                  </a:lnTo>
                  <a:lnTo>
                    <a:pt x="213" y="0"/>
                  </a:lnTo>
                  <a:lnTo>
                    <a:pt x="320" y="0"/>
                  </a:lnTo>
                  <a:lnTo>
                    <a:pt x="320" y="0"/>
                  </a:lnTo>
                  <a:lnTo>
                    <a:pt x="384" y="0"/>
                  </a:lnTo>
                  <a:lnTo>
                    <a:pt x="448" y="21"/>
                  </a:lnTo>
                  <a:lnTo>
                    <a:pt x="533" y="107"/>
                  </a:lnTo>
                  <a:lnTo>
                    <a:pt x="533" y="107"/>
                  </a:lnTo>
                  <a:lnTo>
                    <a:pt x="597" y="213"/>
                  </a:lnTo>
                  <a:lnTo>
                    <a:pt x="597" y="319"/>
                  </a:lnTo>
                  <a:lnTo>
                    <a:pt x="597" y="319"/>
                  </a:lnTo>
                  <a:lnTo>
                    <a:pt x="575" y="447"/>
                  </a:lnTo>
                  <a:lnTo>
                    <a:pt x="490" y="532"/>
                  </a:lnTo>
                  <a:lnTo>
                    <a:pt x="490" y="532"/>
                  </a:lnTo>
                  <a:lnTo>
                    <a:pt x="426" y="575"/>
                  </a:lnTo>
                  <a:lnTo>
                    <a:pt x="384" y="596"/>
                  </a:lnTo>
                  <a:lnTo>
                    <a:pt x="277" y="596"/>
                  </a:lnTo>
                  <a:lnTo>
                    <a:pt x="277" y="596"/>
                  </a:lnTo>
                  <a:lnTo>
                    <a:pt x="213" y="596"/>
                  </a:lnTo>
                  <a:lnTo>
                    <a:pt x="150" y="575"/>
                  </a:lnTo>
                  <a:lnTo>
                    <a:pt x="64" y="4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5"/>
            <p:cNvSpPr/>
            <p:nvPr/>
          </p:nvSpPr>
          <p:spPr>
            <a:xfrm>
              <a:off x="5066606" y="3466361"/>
              <a:ext cx="77829" cy="90270"/>
            </a:xfrm>
            <a:custGeom>
              <a:avLst/>
              <a:gdLst/>
              <a:ahLst/>
              <a:cxnLst/>
              <a:rect l="l" t="t" r="r" b="b"/>
              <a:pathLst>
                <a:path w="8389" h="9730" extrusionOk="0">
                  <a:moveTo>
                    <a:pt x="3790" y="0"/>
                  </a:moveTo>
                  <a:lnTo>
                    <a:pt x="3492" y="22"/>
                  </a:lnTo>
                  <a:lnTo>
                    <a:pt x="2811" y="22"/>
                  </a:lnTo>
                  <a:lnTo>
                    <a:pt x="2577" y="43"/>
                  </a:lnTo>
                  <a:lnTo>
                    <a:pt x="2428" y="64"/>
                  </a:lnTo>
                  <a:lnTo>
                    <a:pt x="2300" y="107"/>
                  </a:lnTo>
                  <a:lnTo>
                    <a:pt x="2236" y="149"/>
                  </a:lnTo>
                  <a:lnTo>
                    <a:pt x="2172" y="171"/>
                  </a:lnTo>
                  <a:lnTo>
                    <a:pt x="2066" y="256"/>
                  </a:lnTo>
                  <a:lnTo>
                    <a:pt x="1874" y="341"/>
                  </a:lnTo>
                  <a:lnTo>
                    <a:pt x="1682" y="469"/>
                  </a:lnTo>
                  <a:lnTo>
                    <a:pt x="1406" y="703"/>
                  </a:lnTo>
                  <a:lnTo>
                    <a:pt x="1129" y="1001"/>
                  </a:lnTo>
                  <a:lnTo>
                    <a:pt x="937" y="1257"/>
                  </a:lnTo>
                  <a:lnTo>
                    <a:pt x="767" y="1533"/>
                  </a:lnTo>
                  <a:lnTo>
                    <a:pt x="597" y="1831"/>
                  </a:lnTo>
                  <a:lnTo>
                    <a:pt x="469" y="2172"/>
                  </a:lnTo>
                  <a:lnTo>
                    <a:pt x="384" y="2449"/>
                  </a:lnTo>
                  <a:lnTo>
                    <a:pt x="320" y="2768"/>
                  </a:lnTo>
                  <a:lnTo>
                    <a:pt x="235" y="2832"/>
                  </a:lnTo>
                  <a:lnTo>
                    <a:pt x="171" y="2938"/>
                  </a:lnTo>
                  <a:lnTo>
                    <a:pt x="150" y="3045"/>
                  </a:lnTo>
                  <a:lnTo>
                    <a:pt x="107" y="3151"/>
                  </a:lnTo>
                  <a:lnTo>
                    <a:pt x="64" y="3364"/>
                  </a:lnTo>
                  <a:lnTo>
                    <a:pt x="43" y="3534"/>
                  </a:lnTo>
                  <a:lnTo>
                    <a:pt x="22" y="4045"/>
                  </a:lnTo>
                  <a:lnTo>
                    <a:pt x="1" y="4280"/>
                  </a:lnTo>
                  <a:lnTo>
                    <a:pt x="1" y="4705"/>
                  </a:lnTo>
                  <a:lnTo>
                    <a:pt x="1" y="5152"/>
                  </a:lnTo>
                  <a:lnTo>
                    <a:pt x="1" y="5238"/>
                  </a:lnTo>
                  <a:lnTo>
                    <a:pt x="1" y="5429"/>
                  </a:lnTo>
                  <a:lnTo>
                    <a:pt x="1" y="5514"/>
                  </a:lnTo>
                  <a:lnTo>
                    <a:pt x="1" y="5706"/>
                  </a:lnTo>
                  <a:lnTo>
                    <a:pt x="22" y="5919"/>
                  </a:lnTo>
                  <a:lnTo>
                    <a:pt x="64" y="6025"/>
                  </a:lnTo>
                  <a:lnTo>
                    <a:pt x="107" y="6110"/>
                  </a:lnTo>
                  <a:lnTo>
                    <a:pt x="171" y="6196"/>
                  </a:lnTo>
                  <a:lnTo>
                    <a:pt x="277" y="6259"/>
                  </a:lnTo>
                  <a:lnTo>
                    <a:pt x="320" y="6472"/>
                  </a:lnTo>
                  <a:lnTo>
                    <a:pt x="362" y="6685"/>
                  </a:lnTo>
                  <a:lnTo>
                    <a:pt x="426" y="6877"/>
                  </a:lnTo>
                  <a:lnTo>
                    <a:pt x="511" y="7068"/>
                  </a:lnTo>
                  <a:lnTo>
                    <a:pt x="703" y="7367"/>
                  </a:lnTo>
                  <a:lnTo>
                    <a:pt x="916" y="7665"/>
                  </a:lnTo>
                  <a:lnTo>
                    <a:pt x="1193" y="7984"/>
                  </a:lnTo>
                  <a:lnTo>
                    <a:pt x="1491" y="8282"/>
                  </a:lnTo>
                  <a:lnTo>
                    <a:pt x="1619" y="8388"/>
                  </a:lnTo>
                  <a:lnTo>
                    <a:pt x="1746" y="8495"/>
                  </a:lnTo>
                  <a:lnTo>
                    <a:pt x="1938" y="8623"/>
                  </a:lnTo>
                  <a:lnTo>
                    <a:pt x="2172" y="8772"/>
                  </a:lnTo>
                  <a:lnTo>
                    <a:pt x="2428" y="8921"/>
                  </a:lnTo>
                  <a:lnTo>
                    <a:pt x="2683" y="9070"/>
                  </a:lnTo>
                  <a:lnTo>
                    <a:pt x="2981" y="9197"/>
                  </a:lnTo>
                  <a:lnTo>
                    <a:pt x="3300" y="9346"/>
                  </a:lnTo>
                  <a:lnTo>
                    <a:pt x="3535" y="9474"/>
                  </a:lnTo>
                  <a:lnTo>
                    <a:pt x="3854" y="9581"/>
                  </a:lnTo>
                  <a:lnTo>
                    <a:pt x="4216" y="9687"/>
                  </a:lnTo>
                  <a:lnTo>
                    <a:pt x="4450" y="9708"/>
                  </a:lnTo>
                  <a:lnTo>
                    <a:pt x="4684" y="9730"/>
                  </a:lnTo>
                  <a:lnTo>
                    <a:pt x="5046" y="9708"/>
                  </a:lnTo>
                  <a:lnTo>
                    <a:pt x="5429" y="9644"/>
                  </a:lnTo>
                  <a:lnTo>
                    <a:pt x="5514" y="9623"/>
                  </a:lnTo>
                  <a:lnTo>
                    <a:pt x="5855" y="9559"/>
                  </a:lnTo>
                  <a:lnTo>
                    <a:pt x="6196" y="9453"/>
                  </a:lnTo>
                  <a:lnTo>
                    <a:pt x="6409" y="9368"/>
                  </a:lnTo>
                  <a:lnTo>
                    <a:pt x="6472" y="9346"/>
                  </a:lnTo>
                  <a:lnTo>
                    <a:pt x="6621" y="9283"/>
                  </a:lnTo>
                  <a:lnTo>
                    <a:pt x="6877" y="9197"/>
                  </a:lnTo>
                  <a:lnTo>
                    <a:pt x="7111" y="9070"/>
                  </a:lnTo>
                  <a:lnTo>
                    <a:pt x="7218" y="8985"/>
                  </a:lnTo>
                  <a:lnTo>
                    <a:pt x="7345" y="8899"/>
                  </a:lnTo>
                  <a:lnTo>
                    <a:pt x="7452" y="8772"/>
                  </a:lnTo>
                  <a:lnTo>
                    <a:pt x="7558" y="8623"/>
                  </a:lnTo>
                  <a:lnTo>
                    <a:pt x="7729" y="8325"/>
                  </a:lnTo>
                  <a:lnTo>
                    <a:pt x="7878" y="8005"/>
                  </a:lnTo>
                  <a:lnTo>
                    <a:pt x="8005" y="7686"/>
                  </a:lnTo>
                  <a:lnTo>
                    <a:pt x="8112" y="7367"/>
                  </a:lnTo>
                  <a:lnTo>
                    <a:pt x="8239" y="6813"/>
                  </a:lnTo>
                  <a:lnTo>
                    <a:pt x="8346" y="6153"/>
                  </a:lnTo>
                  <a:lnTo>
                    <a:pt x="8367" y="5876"/>
                  </a:lnTo>
                  <a:lnTo>
                    <a:pt x="8389" y="5600"/>
                  </a:lnTo>
                  <a:lnTo>
                    <a:pt x="8389" y="5025"/>
                  </a:lnTo>
                  <a:lnTo>
                    <a:pt x="8367" y="4791"/>
                  </a:lnTo>
                  <a:lnTo>
                    <a:pt x="8367" y="4450"/>
                  </a:lnTo>
                  <a:lnTo>
                    <a:pt x="8346" y="4131"/>
                  </a:lnTo>
                  <a:lnTo>
                    <a:pt x="8325" y="3960"/>
                  </a:lnTo>
                  <a:lnTo>
                    <a:pt x="8282" y="3790"/>
                  </a:lnTo>
                  <a:lnTo>
                    <a:pt x="8154" y="3428"/>
                  </a:lnTo>
                  <a:lnTo>
                    <a:pt x="8027" y="3109"/>
                  </a:lnTo>
                  <a:lnTo>
                    <a:pt x="7856" y="2789"/>
                  </a:lnTo>
                  <a:lnTo>
                    <a:pt x="7686" y="2513"/>
                  </a:lnTo>
                  <a:lnTo>
                    <a:pt x="7473" y="2257"/>
                  </a:lnTo>
                  <a:lnTo>
                    <a:pt x="7281" y="2023"/>
                  </a:lnTo>
                  <a:lnTo>
                    <a:pt x="7132" y="1874"/>
                  </a:lnTo>
                  <a:lnTo>
                    <a:pt x="6962" y="1725"/>
                  </a:lnTo>
                  <a:lnTo>
                    <a:pt x="6685" y="1491"/>
                  </a:lnTo>
                  <a:lnTo>
                    <a:pt x="6409" y="1235"/>
                  </a:lnTo>
                  <a:lnTo>
                    <a:pt x="6174" y="1001"/>
                  </a:lnTo>
                  <a:lnTo>
                    <a:pt x="5962" y="852"/>
                  </a:lnTo>
                  <a:lnTo>
                    <a:pt x="5919" y="809"/>
                  </a:lnTo>
                  <a:lnTo>
                    <a:pt x="5876" y="788"/>
                  </a:lnTo>
                  <a:lnTo>
                    <a:pt x="5685" y="660"/>
                  </a:lnTo>
                  <a:lnTo>
                    <a:pt x="5472" y="533"/>
                  </a:lnTo>
                  <a:lnTo>
                    <a:pt x="5259" y="426"/>
                  </a:lnTo>
                  <a:lnTo>
                    <a:pt x="5046" y="320"/>
                  </a:lnTo>
                  <a:lnTo>
                    <a:pt x="4940" y="277"/>
                  </a:lnTo>
                  <a:lnTo>
                    <a:pt x="4791" y="192"/>
                  </a:lnTo>
                  <a:lnTo>
                    <a:pt x="4642" y="149"/>
                  </a:lnTo>
                  <a:lnTo>
                    <a:pt x="4599" y="128"/>
                  </a:lnTo>
                  <a:lnTo>
                    <a:pt x="4407" y="64"/>
                  </a:lnTo>
                  <a:lnTo>
                    <a:pt x="4237" y="43"/>
                  </a:lnTo>
                  <a:lnTo>
                    <a:pt x="40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5"/>
            <p:cNvSpPr/>
            <p:nvPr/>
          </p:nvSpPr>
          <p:spPr>
            <a:xfrm>
              <a:off x="5066606" y="3466361"/>
              <a:ext cx="77829" cy="90270"/>
            </a:xfrm>
            <a:custGeom>
              <a:avLst/>
              <a:gdLst/>
              <a:ahLst/>
              <a:cxnLst/>
              <a:rect l="l" t="t" r="r" b="b"/>
              <a:pathLst>
                <a:path w="8389" h="9730" fill="none" extrusionOk="0">
                  <a:moveTo>
                    <a:pt x="3833" y="0"/>
                  </a:moveTo>
                  <a:lnTo>
                    <a:pt x="3833" y="0"/>
                  </a:lnTo>
                  <a:lnTo>
                    <a:pt x="3790" y="0"/>
                  </a:lnTo>
                  <a:lnTo>
                    <a:pt x="3790" y="0"/>
                  </a:lnTo>
                  <a:lnTo>
                    <a:pt x="3492" y="22"/>
                  </a:lnTo>
                  <a:lnTo>
                    <a:pt x="3492" y="22"/>
                  </a:lnTo>
                  <a:lnTo>
                    <a:pt x="3173" y="22"/>
                  </a:lnTo>
                  <a:lnTo>
                    <a:pt x="2981" y="22"/>
                  </a:lnTo>
                  <a:lnTo>
                    <a:pt x="2811" y="22"/>
                  </a:lnTo>
                  <a:lnTo>
                    <a:pt x="2811" y="22"/>
                  </a:lnTo>
                  <a:lnTo>
                    <a:pt x="2577" y="43"/>
                  </a:lnTo>
                  <a:lnTo>
                    <a:pt x="2577" y="43"/>
                  </a:lnTo>
                  <a:lnTo>
                    <a:pt x="2428" y="64"/>
                  </a:lnTo>
                  <a:lnTo>
                    <a:pt x="2300" y="107"/>
                  </a:lnTo>
                  <a:lnTo>
                    <a:pt x="2300" y="107"/>
                  </a:lnTo>
                  <a:lnTo>
                    <a:pt x="2236" y="149"/>
                  </a:lnTo>
                  <a:lnTo>
                    <a:pt x="2172" y="171"/>
                  </a:lnTo>
                  <a:lnTo>
                    <a:pt x="2066" y="256"/>
                  </a:lnTo>
                  <a:lnTo>
                    <a:pt x="2066" y="256"/>
                  </a:lnTo>
                  <a:lnTo>
                    <a:pt x="1874" y="341"/>
                  </a:lnTo>
                  <a:lnTo>
                    <a:pt x="1682" y="469"/>
                  </a:lnTo>
                  <a:lnTo>
                    <a:pt x="1682" y="469"/>
                  </a:lnTo>
                  <a:lnTo>
                    <a:pt x="1406" y="703"/>
                  </a:lnTo>
                  <a:lnTo>
                    <a:pt x="1129" y="1001"/>
                  </a:lnTo>
                  <a:lnTo>
                    <a:pt x="1129" y="1001"/>
                  </a:lnTo>
                  <a:lnTo>
                    <a:pt x="937" y="1257"/>
                  </a:lnTo>
                  <a:lnTo>
                    <a:pt x="767" y="1533"/>
                  </a:lnTo>
                  <a:lnTo>
                    <a:pt x="597" y="1831"/>
                  </a:lnTo>
                  <a:lnTo>
                    <a:pt x="469" y="2172"/>
                  </a:lnTo>
                  <a:lnTo>
                    <a:pt x="469" y="2172"/>
                  </a:lnTo>
                  <a:lnTo>
                    <a:pt x="384" y="2449"/>
                  </a:lnTo>
                  <a:lnTo>
                    <a:pt x="320" y="2768"/>
                  </a:lnTo>
                  <a:lnTo>
                    <a:pt x="320" y="2768"/>
                  </a:lnTo>
                  <a:lnTo>
                    <a:pt x="235" y="2832"/>
                  </a:lnTo>
                  <a:lnTo>
                    <a:pt x="171" y="2938"/>
                  </a:lnTo>
                  <a:lnTo>
                    <a:pt x="150" y="3045"/>
                  </a:lnTo>
                  <a:lnTo>
                    <a:pt x="107" y="3151"/>
                  </a:lnTo>
                  <a:lnTo>
                    <a:pt x="107" y="3151"/>
                  </a:lnTo>
                  <a:lnTo>
                    <a:pt x="64" y="3364"/>
                  </a:lnTo>
                  <a:lnTo>
                    <a:pt x="43" y="3534"/>
                  </a:lnTo>
                  <a:lnTo>
                    <a:pt x="43" y="3534"/>
                  </a:lnTo>
                  <a:lnTo>
                    <a:pt x="22" y="4045"/>
                  </a:lnTo>
                  <a:lnTo>
                    <a:pt x="1" y="4280"/>
                  </a:lnTo>
                  <a:lnTo>
                    <a:pt x="1" y="4280"/>
                  </a:lnTo>
                  <a:lnTo>
                    <a:pt x="1" y="4705"/>
                  </a:lnTo>
                  <a:lnTo>
                    <a:pt x="1" y="5152"/>
                  </a:lnTo>
                  <a:lnTo>
                    <a:pt x="1" y="5238"/>
                  </a:lnTo>
                  <a:lnTo>
                    <a:pt x="1" y="5238"/>
                  </a:lnTo>
                  <a:lnTo>
                    <a:pt x="1" y="5238"/>
                  </a:lnTo>
                  <a:lnTo>
                    <a:pt x="1" y="5429"/>
                  </a:lnTo>
                  <a:lnTo>
                    <a:pt x="1" y="5514"/>
                  </a:lnTo>
                  <a:lnTo>
                    <a:pt x="1" y="5514"/>
                  </a:lnTo>
                  <a:lnTo>
                    <a:pt x="1" y="5706"/>
                  </a:lnTo>
                  <a:lnTo>
                    <a:pt x="22" y="5919"/>
                  </a:lnTo>
                  <a:lnTo>
                    <a:pt x="22" y="5919"/>
                  </a:lnTo>
                  <a:lnTo>
                    <a:pt x="64" y="6025"/>
                  </a:lnTo>
                  <a:lnTo>
                    <a:pt x="107" y="6110"/>
                  </a:lnTo>
                  <a:lnTo>
                    <a:pt x="171" y="6196"/>
                  </a:lnTo>
                  <a:lnTo>
                    <a:pt x="277" y="6259"/>
                  </a:lnTo>
                  <a:lnTo>
                    <a:pt x="277" y="6259"/>
                  </a:lnTo>
                  <a:lnTo>
                    <a:pt x="320" y="6472"/>
                  </a:lnTo>
                  <a:lnTo>
                    <a:pt x="362" y="6685"/>
                  </a:lnTo>
                  <a:lnTo>
                    <a:pt x="362" y="6685"/>
                  </a:lnTo>
                  <a:lnTo>
                    <a:pt x="426" y="6877"/>
                  </a:lnTo>
                  <a:lnTo>
                    <a:pt x="511" y="7068"/>
                  </a:lnTo>
                  <a:lnTo>
                    <a:pt x="703" y="7367"/>
                  </a:lnTo>
                  <a:lnTo>
                    <a:pt x="703" y="7367"/>
                  </a:lnTo>
                  <a:lnTo>
                    <a:pt x="916" y="7665"/>
                  </a:lnTo>
                  <a:lnTo>
                    <a:pt x="1193" y="7984"/>
                  </a:lnTo>
                  <a:lnTo>
                    <a:pt x="1193" y="7984"/>
                  </a:lnTo>
                  <a:lnTo>
                    <a:pt x="1491" y="8282"/>
                  </a:lnTo>
                  <a:lnTo>
                    <a:pt x="1491" y="8282"/>
                  </a:lnTo>
                  <a:lnTo>
                    <a:pt x="1619" y="8388"/>
                  </a:lnTo>
                  <a:lnTo>
                    <a:pt x="1746" y="8495"/>
                  </a:lnTo>
                  <a:lnTo>
                    <a:pt x="1938" y="8623"/>
                  </a:lnTo>
                  <a:lnTo>
                    <a:pt x="1938" y="8623"/>
                  </a:lnTo>
                  <a:lnTo>
                    <a:pt x="2172" y="8772"/>
                  </a:lnTo>
                  <a:lnTo>
                    <a:pt x="2428" y="8921"/>
                  </a:lnTo>
                  <a:lnTo>
                    <a:pt x="2428" y="8921"/>
                  </a:lnTo>
                  <a:lnTo>
                    <a:pt x="2683" y="9070"/>
                  </a:lnTo>
                  <a:lnTo>
                    <a:pt x="2981" y="9197"/>
                  </a:lnTo>
                  <a:lnTo>
                    <a:pt x="2981" y="9197"/>
                  </a:lnTo>
                  <a:lnTo>
                    <a:pt x="3300" y="9346"/>
                  </a:lnTo>
                  <a:lnTo>
                    <a:pt x="3300" y="9346"/>
                  </a:lnTo>
                  <a:lnTo>
                    <a:pt x="3535" y="9474"/>
                  </a:lnTo>
                  <a:lnTo>
                    <a:pt x="3535" y="9474"/>
                  </a:lnTo>
                  <a:lnTo>
                    <a:pt x="3854" y="9581"/>
                  </a:lnTo>
                  <a:lnTo>
                    <a:pt x="4216" y="9687"/>
                  </a:lnTo>
                  <a:lnTo>
                    <a:pt x="4216" y="9687"/>
                  </a:lnTo>
                  <a:lnTo>
                    <a:pt x="4450" y="9708"/>
                  </a:lnTo>
                  <a:lnTo>
                    <a:pt x="4684" y="9730"/>
                  </a:lnTo>
                  <a:lnTo>
                    <a:pt x="4684" y="9730"/>
                  </a:lnTo>
                  <a:lnTo>
                    <a:pt x="5046" y="9708"/>
                  </a:lnTo>
                  <a:lnTo>
                    <a:pt x="5429" y="9644"/>
                  </a:lnTo>
                  <a:lnTo>
                    <a:pt x="5514" y="9623"/>
                  </a:lnTo>
                  <a:lnTo>
                    <a:pt x="5514" y="9623"/>
                  </a:lnTo>
                  <a:lnTo>
                    <a:pt x="5855" y="9559"/>
                  </a:lnTo>
                  <a:lnTo>
                    <a:pt x="6196" y="9453"/>
                  </a:lnTo>
                  <a:lnTo>
                    <a:pt x="6196" y="9453"/>
                  </a:lnTo>
                  <a:lnTo>
                    <a:pt x="6409" y="9368"/>
                  </a:lnTo>
                  <a:lnTo>
                    <a:pt x="6472" y="9346"/>
                  </a:lnTo>
                  <a:lnTo>
                    <a:pt x="6472" y="9346"/>
                  </a:lnTo>
                  <a:lnTo>
                    <a:pt x="6621" y="9283"/>
                  </a:lnTo>
                  <a:lnTo>
                    <a:pt x="6621" y="9283"/>
                  </a:lnTo>
                  <a:lnTo>
                    <a:pt x="6877" y="9197"/>
                  </a:lnTo>
                  <a:lnTo>
                    <a:pt x="7111" y="9070"/>
                  </a:lnTo>
                  <a:lnTo>
                    <a:pt x="7111" y="9070"/>
                  </a:lnTo>
                  <a:lnTo>
                    <a:pt x="7218" y="8985"/>
                  </a:lnTo>
                  <a:lnTo>
                    <a:pt x="7345" y="8899"/>
                  </a:lnTo>
                  <a:lnTo>
                    <a:pt x="7452" y="8772"/>
                  </a:lnTo>
                  <a:lnTo>
                    <a:pt x="7558" y="8623"/>
                  </a:lnTo>
                  <a:lnTo>
                    <a:pt x="7558" y="8623"/>
                  </a:lnTo>
                  <a:lnTo>
                    <a:pt x="7729" y="8325"/>
                  </a:lnTo>
                  <a:lnTo>
                    <a:pt x="7878" y="8005"/>
                  </a:lnTo>
                  <a:lnTo>
                    <a:pt x="8005" y="7686"/>
                  </a:lnTo>
                  <a:lnTo>
                    <a:pt x="8112" y="7367"/>
                  </a:lnTo>
                  <a:lnTo>
                    <a:pt x="8112" y="7367"/>
                  </a:lnTo>
                  <a:lnTo>
                    <a:pt x="8239" y="6813"/>
                  </a:lnTo>
                  <a:lnTo>
                    <a:pt x="8346" y="6153"/>
                  </a:lnTo>
                  <a:lnTo>
                    <a:pt x="8346" y="6153"/>
                  </a:lnTo>
                  <a:lnTo>
                    <a:pt x="8367" y="5876"/>
                  </a:lnTo>
                  <a:lnTo>
                    <a:pt x="8389" y="5600"/>
                  </a:lnTo>
                  <a:lnTo>
                    <a:pt x="8389" y="5025"/>
                  </a:lnTo>
                  <a:lnTo>
                    <a:pt x="8367" y="4791"/>
                  </a:lnTo>
                  <a:lnTo>
                    <a:pt x="8367" y="4791"/>
                  </a:lnTo>
                  <a:lnTo>
                    <a:pt x="8367" y="4450"/>
                  </a:lnTo>
                  <a:lnTo>
                    <a:pt x="8346" y="4131"/>
                  </a:lnTo>
                  <a:lnTo>
                    <a:pt x="8346" y="4131"/>
                  </a:lnTo>
                  <a:lnTo>
                    <a:pt x="8325" y="3960"/>
                  </a:lnTo>
                  <a:lnTo>
                    <a:pt x="8282" y="3790"/>
                  </a:lnTo>
                  <a:lnTo>
                    <a:pt x="8154" y="3428"/>
                  </a:lnTo>
                  <a:lnTo>
                    <a:pt x="8154" y="3428"/>
                  </a:lnTo>
                  <a:lnTo>
                    <a:pt x="8027" y="3109"/>
                  </a:lnTo>
                  <a:lnTo>
                    <a:pt x="7856" y="2789"/>
                  </a:lnTo>
                  <a:lnTo>
                    <a:pt x="7856" y="2789"/>
                  </a:lnTo>
                  <a:lnTo>
                    <a:pt x="7686" y="2513"/>
                  </a:lnTo>
                  <a:lnTo>
                    <a:pt x="7473" y="2257"/>
                  </a:lnTo>
                  <a:lnTo>
                    <a:pt x="7473" y="2257"/>
                  </a:lnTo>
                  <a:lnTo>
                    <a:pt x="7281" y="2023"/>
                  </a:lnTo>
                  <a:lnTo>
                    <a:pt x="7281" y="2023"/>
                  </a:lnTo>
                  <a:lnTo>
                    <a:pt x="7132" y="1874"/>
                  </a:lnTo>
                  <a:lnTo>
                    <a:pt x="6962" y="1725"/>
                  </a:lnTo>
                  <a:lnTo>
                    <a:pt x="6962" y="1725"/>
                  </a:lnTo>
                  <a:lnTo>
                    <a:pt x="6685" y="1491"/>
                  </a:lnTo>
                  <a:lnTo>
                    <a:pt x="6409" y="1235"/>
                  </a:lnTo>
                  <a:lnTo>
                    <a:pt x="6409" y="1235"/>
                  </a:lnTo>
                  <a:lnTo>
                    <a:pt x="6174" y="1001"/>
                  </a:lnTo>
                  <a:lnTo>
                    <a:pt x="6174" y="1001"/>
                  </a:lnTo>
                  <a:lnTo>
                    <a:pt x="5962" y="852"/>
                  </a:lnTo>
                  <a:lnTo>
                    <a:pt x="5919" y="809"/>
                  </a:lnTo>
                  <a:lnTo>
                    <a:pt x="5876" y="788"/>
                  </a:lnTo>
                  <a:lnTo>
                    <a:pt x="5876" y="788"/>
                  </a:lnTo>
                  <a:lnTo>
                    <a:pt x="5685" y="660"/>
                  </a:lnTo>
                  <a:lnTo>
                    <a:pt x="5685" y="660"/>
                  </a:lnTo>
                  <a:lnTo>
                    <a:pt x="5472" y="533"/>
                  </a:lnTo>
                  <a:lnTo>
                    <a:pt x="5259" y="426"/>
                  </a:lnTo>
                  <a:lnTo>
                    <a:pt x="5259" y="426"/>
                  </a:lnTo>
                  <a:lnTo>
                    <a:pt x="5046" y="320"/>
                  </a:lnTo>
                  <a:lnTo>
                    <a:pt x="4940" y="277"/>
                  </a:lnTo>
                  <a:lnTo>
                    <a:pt x="4940" y="277"/>
                  </a:lnTo>
                  <a:lnTo>
                    <a:pt x="4791" y="192"/>
                  </a:lnTo>
                  <a:lnTo>
                    <a:pt x="4642" y="149"/>
                  </a:lnTo>
                  <a:lnTo>
                    <a:pt x="4599" y="128"/>
                  </a:lnTo>
                  <a:lnTo>
                    <a:pt x="4599" y="128"/>
                  </a:lnTo>
                  <a:lnTo>
                    <a:pt x="4407" y="64"/>
                  </a:lnTo>
                  <a:lnTo>
                    <a:pt x="4237" y="43"/>
                  </a:lnTo>
                  <a:lnTo>
                    <a:pt x="4237" y="43"/>
                  </a:lnTo>
                  <a:lnTo>
                    <a:pt x="4046" y="0"/>
                  </a:lnTo>
                  <a:lnTo>
                    <a:pt x="38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5"/>
            <p:cNvSpPr/>
            <p:nvPr/>
          </p:nvSpPr>
          <p:spPr>
            <a:xfrm>
              <a:off x="4968450" y="3160843"/>
              <a:ext cx="97581" cy="76836"/>
            </a:xfrm>
            <a:custGeom>
              <a:avLst/>
              <a:gdLst/>
              <a:ahLst/>
              <a:cxnLst/>
              <a:rect l="l" t="t" r="r" b="b"/>
              <a:pathLst>
                <a:path w="10518" h="8282" extrusionOk="0">
                  <a:moveTo>
                    <a:pt x="8367" y="0"/>
                  </a:moveTo>
                  <a:lnTo>
                    <a:pt x="7793" y="170"/>
                  </a:lnTo>
                  <a:lnTo>
                    <a:pt x="7260" y="341"/>
                  </a:lnTo>
                  <a:lnTo>
                    <a:pt x="6984" y="447"/>
                  </a:lnTo>
                  <a:lnTo>
                    <a:pt x="6920" y="468"/>
                  </a:lnTo>
                  <a:lnTo>
                    <a:pt x="6409" y="639"/>
                  </a:lnTo>
                  <a:lnTo>
                    <a:pt x="6047" y="766"/>
                  </a:lnTo>
                  <a:lnTo>
                    <a:pt x="5813" y="852"/>
                  </a:lnTo>
                  <a:lnTo>
                    <a:pt x="5217" y="1043"/>
                  </a:lnTo>
                  <a:lnTo>
                    <a:pt x="4940" y="1128"/>
                  </a:lnTo>
                  <a:lnTo>
                    <a:pt x="4599" y="1213"/>
                  </a:lnTo>
                  <a:lnTo>
                    <a:pt x="4216" y="1341"/>
                  </a:lnTo>
                  <a:lnTo>
                    <a:pt x="3301" y="1618"/>
                  </a:lnTo>
                  <a:lnTo>
                    <a:pt x="3152" y="1661"/>
                  </a:lnTo>
                  <a:lnTo>
                    <a:pt x="2662" y="1788"/>
                  </a:lnTo>
                  <a:lnTo>
                    <a:pt x="2023" y="2022"/>
                  </a:lnTo>
                  <a:lnTo>
                    <a:pt x="1853" y="2086"/>
                  </a:lnTo>
                  <a:lnTo>
                    <a:pt x="1661" y="2150"/>
                  </a:lnTo>
                  <a:lnTo>
                    <a:pt x="1470" y="2235"/>
                  </a:lnTo>
                  <a:lnTo>
                    <a:pt x="1236" y="2384"/>
                  </a:lnTo>
                  <a:lnTo>
                    <a:pt x="1001" y="2576"/>
                  </a:lnTo>
                  <a:lnTo>
                    <a:pt x="874" y="2704"/>
                  </a:lnTo>
                  <a:lnTo>
                    <a:pt x="767" y="2853"/>
                  </a:lnTo>
                  <a:lnTo>
                    <a:pt x="661" y="2981"/>
                  </a:lnTo>
                  <a:lnTo>
                    <a:pt x="576" y="3151"/>
                  </a:lnTo>
                  <a:lnTo>
                    <a:pt x="427" y="3449"/>
                  </a:lnTo>
                  <a:lnTo>
                    <a:pt x="299" y="3768"/>
                  </a:lnTo>
                  <a:lnTo>
                    <a:pt x="192" y="4066"/>
                  </a:lnTo>
                  <a:lnTo>
                    <a:pt x="107" y="4386"/>
                  </a:lnTo>
                  <a:lnTo>
                    <a:pt x="22" y="4726"/>
                  </a:lnTo>
                  <a:lnTo>
                    <a:pt x="1" y="5067"/>
                  </a:lnTo>
                  <a:lnTo>
                    <a:pt x="1" y="5365"/>
                  </a:lnTo>
                  <a:lnTo>
                    <a:pt x="22" y="5663"/>
                  </a:lnTo>
                  <a:lnTo>
                    <a:pt x="65" y="5897"/>
                  </a:lnTo>
                  <a:lnTo>
                    <a:pt x="107" y="6025"/>
                  </a:lnTo>
                  <a:lnTo>
                    <a:pt x="150" y="6131"/>
                  </a:lnTo>
                  <a:lnTo>
                    <a:pt x="299" y="6408"/>
                  </a:lnTo>
                  <a:lnTo>
                    <a:pt x="448" y="6642"/>
                  </a:lnTo>
                  <a:lnTo>
                    <a:pt x="639" y="6855"/>
                  </a:lnTo>
                  <a:lnTo>
                    <a:pt x="874" y="7089"/>
                  </a:lnTo>
                  <a:lnTo>
                    <a:pt x="1065" y="7238"/>
                  </a:lnTo>
                  <a:lnTo>
                    <a:pt x="1214" y="7345"/>
                  </a:lnTo>
                  <a:lnTo>
                    <a:pt x="1363" y="7430"/>
                  </a:lnTo>
                  <a:lnTo>
                    <a:pt x="1640" y="7536"/>
                  </a:lnTo>
                  <a:lnTo>
                    <a:pt x="1917" y="7643"/>
                  </a:lnTo>
                  <a:lnTo>
                    <a:pt x="2343" y="7771"/>
                  </a:lnTo>
                  <a:lnTo>
                    <a:pt x="2768" y="7877"/>
                  </a:lnTo>
                  <a:lnTo>
                    <a:pt x="3194" y="7983"/>
                  </a:lnTo>
                  <a:lnTo>
                    <a:pt x="3301" y="8026"/>
                  </a:lnTo>
                  <a:lnTo>
                    <a:pt x="3556" y="8111"/>
                  </a:lnTo>
                  <a:lnTo>
                    <a:pt x="3812" y="8175"/>
                  </a:lnTo>
                  <a:lnTo>
                    <a:pt x="4131" y="8218"/>
                  </a:lnTo>
                  <a:lnTo>
                    <a:pt x="4450" y="8260"/>
                  </a:lnTo>
                  <a:lnTo>
                    <a:pt x="4982" y="8282"/>
                  </a:lnTo>
                  <a:lnTo>
                    <a:pt x="5195" y="8282"/>
                  </a:lnTo>
                  <a:lnTo>
                    <a:pt x="5515" y="8239"/>
                  </a:lnTo>
                  <a:lnTo>
                    <a:pt x="5877" y="8175"/>
                  </a:lnTo>
                  <a:lnTo>
                    <a:pt x="6175" y="8111"/>
                  </a:lnTo>
                  <a:lnTo>
                    <a:pt x="6494" y="8005"/>
                  </a:lnTo>
                  <a:lnTo>
                    <a:pt x="6792" y="7877"/>
                  </a:lnTo>
                  <a:lnTo>
                    <a:pt x="7090" y="7728"/>
                  </a:lnTo>
                  <a:lnTo>
                    <a:pt x="7388" y="7579"/>
                  </a:lnTo>
                  <a:lnTo>
                    <a:pt x="7686" y="7387"/>
                  </a:lnTo>
                  <a:lnTo>
                    <a:pt x="7984" y="7174"/>
                  </a:lnTo>
                  <a:lnTo>
                    <a:pt x="8282" y="6940"/>
                  </a:lnTo>
                  <a:lnTo>
                    <a:pt x="8772" y="6515"/>
                  </a:lnTo>
                  <a:lnTo>
                    <a:pt x="9027" y="6280"/>
                  </a:lnTo>
                  <a:lnTo>
                    <a:pt x="9283" y="6004"/>
                  </a:lnTo>
                  <a:lnTo>
                    <a:pt x="9602" y="5578"/>
                  </a:lnTo>
                  <a:lnTo>
                    <a:pt x="9645" y="5514"/>
                  </a:lnTo>
                  <a:lnTo>
                    <a:pt x="9858" y="5216"/>
                  </a:lnTo>
                  <a:lnTo>
                    <a:pt x="10028" y="4918"/>
                  </a:lnTo>
                  <a:lnTo>
                    <a:pt x="10156" y="4641"/>
                  </a:lnTo>
                  <a:lnTo>
                    <a:pt x="10283" y="4364"/>
                  </a:lnTo>
                  <a:lnTo>
                    <a:pt x="10369" y="4066"/>
                  </a:lnTo>
                  <a:lnTo>
                    <a:pt x="10433" y="3747"/>
                  </a:lnTo>
                  <a:lnTo>
                    <a:pt x="10496" y="3385"/>
                  </a:lnTo>
                  <a:lnTo>
                    <a:pt x="10518" y="3002"/>
                  </a:lnTo>
                  <a:lnTo>
                    <a:pt x="10518" y="2746"/>
                  </a:lnTo>
                  <a:lnTo>
                    <a:pt x="10518" y="2512"/>
                  </a:lnTo>
                  <a:lnTo>
                    <a:pt x="10475" y="2321"/>
                  </a:lnTo>
                  <a:lnTo>
                    <a:pt x="10411" y="2129"/>
                  </a:lnTo>
                  <a:lnTo>
                    <a:pt x="10326" y="1937"/>
                  </a:lnTo>
                  <a:lnTo>
                    <a:pt x="10241" y="1788"/>
                  </a:lnTo>
                  <a:lnTo>
                    <a:pt x="10092" y="1618"/>
                  </a:lnTo>
                  <a:lnTo>
                    <a:pt x="9964" y="1490"/>
                  </a:lnTo>
                  <a:lnTo>
                    <a:pt x="9666" y="1235"/>
                  </a:lnTo>
                  <a:lnTo>
                    <a:pt x="9304" y="979"/>
                  </a:lnTo>
                  <a:lnTo>
                    <a:pt x="9155" y="852"/>
                  </a:lnTo>
                  <a:lnTo>
                    <a:pt x="9006" y="724"/>
                  </a:lnTo>
                  <a:lnTo>
                    <a:pt x="8815" y="554"/>
                  </a:lnTo>
                  <a:lnTo>
                    <a:pt x="8623" y="341"/>
                  </a:lnTo>
                  <a:lnTo>
                    <a:pt x="8644" y="298"/>
                  </a:lnTo>
                  <a:lnTo>
                    <a:pt x="8666" y="255"/>
                  </a:lnTo>
                  <a:lnTo>
                    <a:pt x="8644" y="149"/>
                  </a:lnTo>
                  <a:lnTo>
                    <a:pt x="8623" y="85"/>
                  </a:lnTo>
                  <a:lnTo>
                    <a:pt x="8559" y="43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5"/>
            <p:cNvSpPr/>
            <p:nvPr/>
          </p:nvSpPr>
          <p:spPr>
            <a:xfrm>
              <a:off x="4968450" y="3160843"/>
              <a:ext cx="97581" cy="76836"/>
            </a:xfrm>
            <a:custGeom>
              <a:avLst/>
              <a:gdLst/>
              <a:ahLst/>
              <a:cxnLst/>
              <a:rect l="l" t="t" r="r" b="b"/>
              <a:pathLst>
                <a:path w="10518" h="8282" fill="none" extrusionOk="0">
                  <a:moveTo>
                    <a:pt x="8431" y="0"/>
                  </a:moveTo>
                  <a:lnTo>
                    <a:pt x="8431" y="0"/>
                  </a:lnTo>
                  <a:lnTo>
                    <a:pt x="8367" y="0"/>
                  </a:lnTo>
                  <a:lnTo>
                    <a:pt x="8367" y="0"/>
                  </a:lnTo>
                  <a:lnTo>
                    <a:pt x="7793" y="170"/>
                  </a:lnTo>
                  <a:lnTo>
                    <a:pt x="7260" y="341"/>
                  </a:lnTo>
                  <a:lnTo>
                    <a:pt x="6984" y="447"/>
                  </a:lnTo>
                  <a:lnTo>
                    <a:pt x="6920" y="468"/>
                  </a:lnTo>
                  <a:lnTo>
                    <a:pt x="6920" y="468"/>
                  </a:lnTo>
                  <a:lnTo>
                    <a:pt x="6409" y="639"/>
                  </a:lnTo>
                  <a:lnTo>
                    <a:pt x="6409" y="639"/>
                  </a:lnTo>
                  <a:lnTo>
                    <a:pt x="6047" y="766"/>
                  </a:lnTo>
                  <a:lnTo>
                    <a:pt x="5813" y="852"/>
                  </a:lnTo>
                  <a:lnTo>
                    <a:pt x="5813" y="852"/>
                  </a:lnTo>
                  <a:lnTo>
                    <a:pt x="5217" y="1043"/>
                  </a:lnTo>
                  <a:lnTo>
                    <a:pt x="5217" y="1043"/>
                  </a:lnTo>
                  <a:lnTo>
                    <a:pt x="4940" y="1128"/>
                  </a:lnTo>
                  <a:lnTo>
                    <a:pt x="4940" y="1128"/>
                  </a:lnTo>
                  <a:lnTo>
                    <a:pt x="4599" y="1213"/>
                  </a:lnTo>
                  <a:lnTo>
                    <a:pt x="4216" y="1341"/>
                  </a:lnTo>
                  <a:lnTo>
                    <a:pt x="4216" y="1341"/>
                  </a:lnTo>
                  <a:lnTo>
                    <a:pt x="3301" y="1618"/>
                  </a:lnTo>
                  <a:lnTo>
                    <a:pt x="3152" y="1661"/>
                  </a:lnTo>
                  <a:lnTo>
                    <a:pt x="3152" y="1661"/>
                  </a:lnTo>
                  <a:lnTo>
                    <a:pt x="2662" y="1788"/>
                  </a:lnTo>
                  <a:lnTo>
                    <a:pt x="2662" y="1788"/>
                  </a:lnTo>
                  <a:lnTo>
                    <a:pt x="2023" y="2022"/>
                  </a:lnTo>
                  <a:lnTo>
                    <a:pt x="1853" y="2086"/>
                  </a:lnTo>
                  <a:lnTo>
                    <a:pt x="1853" y="2086"/>
                  </a:lnTo>
                  <a:lnTo>
                    <a:pt x="1661" y="2150"/>
                  </a:lnTo>
                  <a:lnTo>
                    <a:pt x="1470" y="2235"/>
                  </a:lnTo>
                  <a:lnTo>
                    <a:pt x="1470" y="2235"/>
                  </a:lnTo>
                  <a:lnTo>
                    <a:pt x="1236" y="2384"/>
                  </a:lnTo>
                  <a:lnTo>
                    <a:pt x="1001" y="2576"/>
                  </a:lnTo>
                  <a:lnTo>
                    <a:pt x="1001" y="2576"/>
                  </a:lnTo>
                  <a:lnTo>
                    <a:pt x="874" y="2704"/>
                  </a:lnTo>
                  <a:lnTo>
                    <a:pt x="767" y="2853"/>
                  </a:lnTo>
                  <a:lnTo>
                    <a:pt x="661" y="2981"/>
                  </a:lnTo>
                  <a:lnTo>
                    <a:pt x="576" y="3151"/>
                  </a:lnTo>
                  <a:lnTo>
                    <a:pt x="576" y="3151"/>
                  </a:lnTo>
                  <a:lnTo>
                    <a:pt x="427" y="3449"/>
                  </a:lnTo>
                  <a:lnTo>
                    <a:pt x="299" y="3768"/>
                  </a:lnTo>
                  <a:lnTo>
                    <a:pt x="299" y="3768"/>
                  </a:lnTo>
                  <a:lnTo>
                    <a:pt x="192" y="4066"/>
                  </a:lnTo>
                  <a:lnTo>
                    <a:pt x="107" y="4386"/>
                  </a:lnTo>
                  <a:lnTo>
                    <a:pt x="22" y="4726"/>
                  </a:lnTo>
                  <a:lnTo>
                    <a:pt x="1" y="5067"/>
                  </a:lnTo>
                  <a:lnTo>
                    <a:pt x="1" y="5067"/>
                  </a:lnTo>
                  <a:lnTo>
                    <a:pt x="1" y="5365"/>
                  </a:lnTo>
                  <a:lnTo>
                    <a:pt x="22" y="5663"/>
                  </a:lnTo>
                  <a:lnTo>
                    <a:pt x="22" y="5663"/>
                  </a:lnTo>
                  <a:lnTo>
                    <a:pt x="65" y="5897"/>
                  </a:lnTo>
                  <a:lnTo>
                    <a:pt x="107" y="6025"/>
                  </a:lnTo>
                  <a:lnTo>
                    <a:pt x="150" y="6131"/>
                  </a:lnTo>
                  <a:lnTo>
                    <a:pt x="150" y="6131"/>
                  </a:lnTo>
                  <a:lnTo>
                    <a:pt x="299" y="6408"/>
                  </a:lnTo>
                  <a:lnTo>
                    <a:pt x="448" y="6642"/>
                  </a:lnTo>
                  <a:lnTo>
                    <a:pt x="448" y="6642"/>
                  </a:lnTo>
                  <a:lnTo>
                    <a:pt x="639" y="6855"/>
                  </a:lnTo>
                  <a:lnTo>
                    <a:pt x="874" y="7089"/>
                  </a:lnTo>
                  <a:lnTo>
                    <a:pt x="874" y="7089"/>
                  </a:lnTo>
                  <a:lnTo>
                    <a:pt x="1065" y="7238"/>
                  </a:lnTo>
                  <a:lnTo>
                    <a:pt x="1065" y="7238"/>
                  </a:lnTo>
                  <a:lnTo>
                    <a:pt x="1214" y="7345"/>
                  </a:lnTo>
                  <a:lnTo>
                    <a:pt x="1363" y="7430"/>
                  </a:lnTo>
                  <a:lnTo>
                    <a:pt x="1363" y="7430"/>
                  </a:lnTo>
                  <a:lnTo>
                    <a:pt x="1640" y="7536"/>
                  </a:lnTo>
                  <a:lnTo>
                    <a:pt x="1917" y="7643"/>
                  </a:lnTo>
                  <a:lnTo>
                    <a:pt x="1917" y="7643"/>
                  </a:lnTo>
                  <a:lnTo>
                    <a:pt x="2343" y="7771"/>
                  </a:lnTo>
                  <a:lnTo>
                    <a:pt x="2768" y="7877"/>
                  </a:lnTo>
                  <a:lnTo>
                    <a:pt x="2768" y="7877"/>
                  </a:lnTo>
                  <a:lnTo>
                    <a:pt x="3194" y="7983"/>
                  </a:lnTo>
                  <a:lnTo>
                    <a:pt x="3194" y="7983"/>
                  </a:lnTo>
                  <a:lnTo>
                    <a:pt x="3301" y="8026"/>
                  </a:lnTo>
                  <a:lnTo>
                    <a:pt x="3301" y="8026"/>
                  </a:lnTo>
                  <a:lnTo>
                    <a:pt x="3556" y="8111"/>
                  </a:lnTo>
                  <a:lnTo>
                    <a:pt x="3812" y="8175"/>
                  </a:lnTo>
                  <a:lnTo>
                    <a:pt x="3812" y="8175"/>
                  </a:lnTo>
                  <a:lnTo>
                    <a:pt x="4131" y="8218"/>
                  </a:lnTo>
                  <a:lnTo>
                    <a:pt x="4450" y="8260"/>
                  </a:lnTo>
                  <a:lnTo>
                    <a:pt x="4450" y="8260"/>
                  </a:lnTo>
                  <a:lnTo>
                    <a:pt x="4982" y="8282"/>
                  </a:lnTo>
                  <a:lnTo>
                    <a:pt x="4982" y="8282"/>
                  </a:lnTo>
                  <a:lnTo>
                    <a:pt x="5195" y="8282"/>
                  </a:lnTo>
                  <a:lnTo>
                    <a:pt x="5195" y="8282"/>
                  </a:lnTo>
                  <a:lnTo>
                    <a:pt x="5515" y="8239"/>
                  </a:lnTo>
                  <a:lnTo>
                    <a:pt x="5877" y="8175"/>
                  </a:lnTo>
                  <a:lnTo>
                    <a:pt x="5877" y="8175"/>
                  </a:lnTo>
                  <a:lnTo>
                    <a:pt x="6175" y="8111"/>
                  </a:lnTo>
                  <a:lnTo>
                    <a:pt x="6494" y="8005"/>
                  </a:lnTo>
                  <a:lnTo>
                    <a:pt x="6792" y="7877"/>
                  </a:lnTo>
                  <a:lnTo>
                    <a:pt x="7090" y="7728"/>
                  </a:lnTo>
                  <a:lnTo>
                    <a:pt x="7388" y="7579"/>
                  </a:lnTo>
                  <a:lnTo>
                    <a:pt x="7686" y="7387"/>
                  </a:lnTo>
                  <a:lnTo>
                    <a:pt x="7984" y="7174"/>
                  </a:lnTo>
                  <a:lnTo>
                    <a:pt x="8282" y="6940"/>
                  </a:lnTo>
                  <a:lnTo>
                    <a:pt x="8282" y="6940"/>
                  </a:lnTo>
                  <a:lnTo>
                    <a:pt x="8772" y="6515"/>
                  </a:lnTo>
                  <a:lnTo>
                    <a:pt x="9027" y="6280"/>
                  </a:lnTo>
                  <a:lnTo>
                    <a:pt x="9283" y="6004"/>
                  </a:lnTo>
                  <a:lnTo>
                    <a:pt x="9283" y="6004"/>
                  </a:lnTo>
                  <a:lnTo>
                    <a:pt x="9602" y="5578"/>
                  </a:lnTo>
                  <a:lnTo>
                    <a:pt x="9645" y="5514"/>
                  </a:lnTo>
                  <a:lnTo>
                    <a:pt x="9645" y="5514"/>
                  </a:lnTo>
                  <a:lnTo>
                    <a:pt x="9858" y="5216"/>
                  </a:lnTo>
                  <a:lnTo>
                    <a:pt x="10028" y="4918"/>
                  </a:lnTo>
                  <a:lnTo>
                    <a:pt x="10028" y="4918"/>
                  </a:lnTo>
                  <a:lnTo>
                    <a:pt x="10156" y="4641"/>
                  </a:lnTo>
                  <a:lnTo>
                    <a:pt x="10283" y="4364"/>
                  </a:lnTo>
                  <a:lnTo>
                    <a:pt x="10369" y="4066"/>
                  </a:lnTo>
                  <a:lnTo>
                    <a:pt x="10433" y="3747"/>
                  </a:lnTo>
                  <a:lnTo>
                    <a:pt x="10433" y="3747"/>
                  </a:lnTo>
                  <a:lnTo>
                    <a:pt x="10496" y="3385"/>
                  </a:lnTo>
                  <a:lnTo>
                    <a:pt x="10518" y="3002"/>
                  </a:lnTo>
                  <a:lnTo>
                    <a:pt x="10518" y="3002"/>
                  </a:lnTo>
                  <a:lnTo>
                    <a:pt x="10518" y="2746"/>
                  </a:lnTo>
                  <a:lnTo>
                    <a:pt x="10518" y="2512"/>
                  </a:lnTo>
                  <a:lnTo>
                    <a:pt x="10518" y="2512"/>
                  </a:lnTo>
                  <a:lnTo>
                    <a:pt x="10475" y="2321"/>
                  </a:lnTo>
                  <a:lnTo>
                    <a:pt x="10411" y="2129"/>
                  </a:lnTo>
                  <a:lnTo>
                    <a:pt x="10326" y="1937"/>
                  </a:lnTo>
                  <a:lnTo>
                    <a:pt x="10241" y="1788"/>
                  </a:lnTo>
                  <a:lnTo>
                    <a:pt x="10241" y="1788"/>
                  </a:lnTo>
                  <a:lnTo>
                    <a:pt x="10092" y="1618"/>
                  </a:lnTo>
                  <a:lnTo>
                    <a:pt x="9964" y="1490"/>
                  </a:lnTo>
                  <a:lnTo>
                    <a:pt x="9666" y="1235"/>
                  </a:lnTo>
                  <a:lnTo>
                    <a:pt x="9666" y="1235"/>
                  </a:lnTo>
                  <a:lnTo>
                    <a:pt x="9304" y="979"/>
                  </a:lnTo>
                  <a:lnTo>
                    <a:pt x="9304" y="979"/>
                  </a:lnTo>
                  <a:lnTo>
                    <a:pt x="9155" y="852"/>
                  </a:lnTo>
                  <a:lnTo>
                    <a:pt x="9006" y="724"/>
                  </a:lnTo>
                  <a:lnTo>
                    <a:pt x="9006" y="724"/>
                  </a:lnTo>
                  <a:lnTo>
                    <a:pt x="8815" y="554"/>
                  </a:lnTo>
                  <a:lnTo>
                    <a:pt x="8623" y="341"/>
                  </a:lnTo>
                  <a:lnTo>
                    <a:pt x="8623" y="341"/>
                  </a:lnTo>
                  <a:lnTo>
                    <a:pt x="8644" y="298"/>
                  </a:lnTo>
                  <a:lnTo>
                    <a:pt x="8666" y="255"/>
                  </a:lnTo>
                  <a:lnTo>
                    <a:pt x="8644" y="149"/>
                  </a:lnTo>
                  <a:lnTo>
                    <a:pt x="8644" y="149"/>
                  </a:lnTo>
                  <a:lnTo>
                    <a:pt x="8623" y="85"/>
                  </a:lnTo>
                  <a:lnTo>
                    <a:pt x="8559" y="43"/>
                  </a:lnTo>
                  <a:lnTo>
                    <a:pt x="8495" y="0"/>
                  </a:lnTo>
                  <a:lnTo>
                    <a:pt x="84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5"/>
            <p:cNvSpPr/>
            <p:nvPr/>
          </p:nvSpPr>
          <p:spPr>
            <a:xfrm>
              <a:off x="5080234" y="3237264"/>
              <a:ext cx="13443" cy="46035"/>
            </a:xfrm>
            <a:custGeom>
              <a:avLst/>
              <a:gdLst/>
              <a:ahLst/>
              <a:cxnLst/>
              <a:rect l="l" t="t" r="r" b="b"/>
              <a:pathLst>
                <a:path w="1449" h="4962" extrusionOk="0">
                  <a:moveTo>
                    <a:pt x="469" y="1"/>
                  </a:moveTo>
                  <a:lnTo>
                    <a:pt x="362" y="22"/>
                  </a:lnTo>
                  <a:lnTo>
                    <a:pt x="277" y="65"/>
                  </a:lnTo>
                  <a:lnTo>
                    <a:pt x="213" y="150"/>
                  </a:lnTo>
                  <a:lnTo>
                    <a:pt x="150" y="235"/>
                  </a:lnTo>
                  <a:lnTo>
                    <a:pt x="86" y="363"/>
                  </a:lnTo>
                  <a:lnTo>
                    <a:pt x="43" y="491"/>
                  </a:lnTo>
                  <a:lnTo>
                    <a:pt x="1" y="661"/>
                  </a:lnTo>
                  <a:lnTo>
                    <a:pt x="1" y="874"/>
                  </a:lnTo>
                  <a:lnTo>
                    <a:pt x="22" y="1385"/>
                  </a:lnTo>
                  <a:lnTo>
                    <a:pt x="86" y="1960"/>
                  </a:lnTo>
                  <a:lnTo>
                    <a:pt x="150" y="2556"/>
                  </a:lnTo>
                  <a:lnTo>
                    <a:pt x="256" y="3109"/>
                  </a:lnTo>
                  <a:lnTo>
                    <a:pt x="341" y="3492"/>
                  </a:lnTo>
                  <a:lnTo>
                    <a:pt x="469" y="3876"/>
                  </a:lnTo>
                  <a:lnTo>
                    <a:pt x="639" y="4280"/>
                  </a:lnTo>
                  <a:lnTo>
                    <a:pt x="788" y="4536"/>
                  </a:lnTo>
                  <a:lnTo>
                    <a:pt x="852" y="4621"/>
                  </a:lnTo>
                  <a:lnTo>
                    <a:pt x="916" y="4685"/>
                  </a:lnTo>
                  <a:lnTo>
                    <a:pt x="1001" y="4727"/>
                  </a:lnTo>
                  <a:lnTo>
                    <a:pt x="1022" y="4791"/>
                  </a:lnTo>
                  <a:lnTo>
                    <a:pt x="1044" y="4855"/>
                  </a:lnTo>
                  <a:lnTo>
                    <a:pt x="1065" y="4897"/>
                  </a:lnTo>
                  <a:lnTo>
                    <a:pt x="1129" y="4940"/>
                  </a:lnTo>
                  <a:lnTo>
                    <a:pt x="1193" y="4961"/>
                  </a:lnTo>
                  <a:lnTo>
                    <a:pt x="1257" y="4940"/>
                  </a:lnTo>
                  <a:lnTo>
                    <a:pt x="1320" y="4919"/>
                  </a:lnTo>
                  <a:lnTo>
                    <a:pt x="1363" y="4876"/>
                  </a:lnTo>
                  <a:lnTo>
                    <a:pt x="1384" y="4834"/>
                  </a:lnTo>
                  <a:lnTo>
                    <a:pt x="1406" y="4770"/>
                  </a:lnTo>
                  <a:lnTo>
                    <a:pt x="1384" y="4642"/>
                  </a:lnTo>
                  <a:lnTo>
                    <a:pt x="1363" y="4557"/>
                  </a:lnTo>
                  <a:lnTo>
                    <a:pt x="1406" y="4450"/>
                  </a:lnTo>
                  <a:lnTo>
                    <a:pt x="1427" y="4280"/>
                  </a:lnTo>
                  <a:lnTo>
                    <a:pt x="1448" y="4110"/>
                  </a:lnTo>
                  <a:lnTo>
                    <a:pt x="1448" y="3939"/>
                  </a:lnTo>
                  <a:lnTo>
                    <a:pt x="1448" y="3769"/>
                  </a:lnTo>
                  <a:lnTo>
                    <a:pt x="1406" y="3386"/>
                  </a:lnTo>
                  <a:lnTo>
                    <a:pt x="1363" y="3067"/>
                  </a:lnTo>
                  <a:lnTo>
                    <a:pt x="1299" y="2683"/>
                  </a:lnTo>
                  <a:lnTo>
                    <a:pt x="1235" y="2428"/>
                  </a:lnTo>
                  <a:lnTo>
                    <a:pt x="1235" y="2343"/>
                  </a:lnTo>
                  <a:lnTo>
                    <a:pt x="1193" y="1981"/>
                  </a:lnTo>
                  <a:lnTo>
                    <a:pt x="1150" y="1640"/>
                  </a:lnTo>
                  <a:lnTo>
                    <a:pt x="1108" y="1321"/>
                  </a:lnTo>
                  <a:lnTo>
                    <a:pt x="1044" y="1023"/>
                  </a:lnTo>
                  <a:lnTo>
                    <a:pt x="959" y="682"/>
                  </a:lnTo>
                  <a:lnTo>
                    <a:pt x="895" y="512"/>
                  </a:lnTo>
                  <a:lnTo>
                    <a:pt x="852" y="448"/>
                  </a:lnTo>
                  <a:lnTo>
                    <a:pt x="809" y="384"/>
                  </a:lnTo>
                  <a:lnTo>
                    <a:pt x="809" y="320"/>
                  </a:lnTo>
                  <a:lnTo>
                    <a:pt x="809" y="235"/>
                  </a:lnTo>
                  <a:lnTo>
                    <a:pt x="767" y="171"/>
                  </a:lnTo>
                  <a:lnTo>
                    <a:pt x="724" y="129"/>
                  </a:lnTo>
                  <a:lnTo>
                    <a:pt x="618" y="44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598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5"/>
            <p:cNvSpPr/>
            <p:nvPr/>
          </p:nvSpPr>
          <p:spPr>
            <a:xfrm>
              <a:off x="5080234" y="3237264"/>
              <a:ext cx="13443" cy="46035"/>
            </a:xfrm>
            <a:custGeom>
              <a:avLst/>
              <a:gdLst/>
              <a:ahLst/>
              <a:cxnLst/>
              <a:rect l="l" t="t" r="r" b="b"/>
              <a:pathLst>
                <a:path w="1449" h="4962" fill="none" extrusionOk="0">
                  <a:moveTo>
                    <a:pt x="150" y="235"/>
                  </a:moveTo>
                  <a:lnTo>
                    <a:pt x="150" y="235"/>
                  </a:lnTo>
                  <a:lnTo>
                    <a:pt x="86" y="363"/>
                  </a:lnTo>
                  <a:lnTo>
                    <a:pt x="43" y="491"/>
                  </a:lnTo>
                  <a:lnTo>
                    <a:pt x="43" y="491"/>
                  </a:lnTo>
                  <a:lnTo>
                    <a:pt x="1" y="661"/>
                  </a:lnTo>
                  <a:lnTo>
                    <a:pt x="1" y="661"/>
                  </a:lnTo>
                  <a:lnTo>
                    <a:pt x="1" y="874"/>
                  </a:lnTo>
                  <a:lnTo>
                    <a:pt x="1" y="874"/>
                  </a:lnTo>
                  <a:lnTo>
                    <a:pt x="22" y="1385"/>
                  </a:lnTo>
                  <a:lnTo>
                    <a:pt x="22" y="1385"/>
                  </a:lnTo>
                  <a:lnTo>
                    <a:pt x="86" y="1960"/>
                  </a:lnTo>
                  <a:lnTo>
                    <a:pt x="86" y="1960"/>
                  </a:lnTo>
                  <a:lnTo>
                    <a:pt x="150" y="2556"/>
                  </a:lnTo>
                  <a:lnTo>
                    <a:pt x="150" y="2556"/>
                  </a:lnTo>
                  <a:lnTo>
                    <a:pt x="256" y="3109"/>
                  </a:lnTo>
                  <a:lnTo>
                    <a:pt x="256" y="3109"/>
                  </a:lnTo>
                  <a:lnTo>
                    <a:pt x="341" y="3492"/>
                  </a:lnTo>
                  <a:lnTo>
                    <a:pt x="341" y="3492"/>
                  </a:lnTo>
                  <a:lnTo>
                    <a:pt x="469" y="3876"/>
                  </a:lnTo>
                  <a:lnTo>
                    <a:pt x="469" y="3876"/>
                  </a:lnTo>
                  <a:lnTo>
                    <a:pt x="639" y="4280"/>
                  </a:lnTo>
                  <a:lnTo>
                    <a:pt x="639" y="4280"/>
                  </a:lnTo>
                  <a:lnTo>
                    <a:pt x="788" y="4536"/>
                  </a:lnTo>
                  <a:lnTo>
                    <a:pt x="788" y="4536"/>
                  </a:lnTo>
                  <a:lnTo>
                    <a:pt x="852" y="4621"/>
                  </a:lnTo>
                  <a:lnTo>
                    <a:pt x="852" y="4621"/>
                  </a:lnTo>
                  <a:lnTo>
                    <a:pt x="916" y="4685"/>
                  </a:lnTo>
                  <a:lnTo>
                    <a:pt x="1001" y="4727"/>
                  </a:lnTo>
                  <a:lnTo>
                    <a:pt x="1001" y="4727"/>
                  </a:lnTo>
                  <a:lnTo>
                    <a:pt x="1022" y="4791"/>
                  </a:lnTo>
                  <a:lnTo>
                    <a:pt x="1044" y="4855"/>
                  </a:lnTo>
                  <a:lnTo>
                    <a:pt x="1065" y="4897"/>
                  </a:lnTo>
                  <a:lnTo>
                    <a:pt x="1129" y="4940"/>
                  </a:lnTo>
                  <a:lnTo>
                    <a:pt x="1129" y="4940"/>
                  </a:lnTo>
                  <a:lnTo>
                    <a:pt x="1129" y="4940"/>
                  </a:lnTo>
                  <a:lnTo>
                    <a:pt x="1193" y="4961"/>
                  </a:lnTo>
                  <a:lnTo>
                    <a:pt x="1257" y="4940"/>
                  </a:lnTo>
                  <a:lnTo>
                    <a:pt x="1320" y="4919"/>
                  </a:lnTo>
                  <a:lnTo>
                    <a:pt x="1363" y="4876"/>
                  </a:lnTo>
                  <a:lnTo>
                    <a:pt x="1363" y="4876"/>
                  </a:lnTo>
                  <a:lnTo>
                    <a:pt x="1384" y="4834"/>
                  </a:lnTo>
                  <a:lnTo>
                    <a:pt x="1406" y="4770"/>
                  </a:lnTo>
                  <a:lnTo>
                    <a:pt x="1384" y="4642"/>
                  </a:lnTo>
                  <a:lnTo>
                    <a:pt x="1384" y="4642"/>
                  </a:lnTo>
                  <a:lnTo>
                    <a:pt x="1363" y="4557"/>
                  </a:lnTo>
                  <a:lnTo>
                    <a:pt x="1363" y="4557"/>
                  </a:lnTo>
                  <a:lnTo>
                    <a:pt x="1406" y="4450"/>
                  </a:lnTo>
                  <a:lnTo>
                    <a:pt x="1406" y="4450"/>
                  </a:lnTo>
                  <a:lnTo>
                    <a:pt x="1427" y="4280"/>
                  </a:lnTo>
                  <a:lnTo>
                    <a:pt x="1448" y="4110"/>
                  </a:lnTo>
                  <a:lnTo>
                    <a:pt x="1448" y="4110"/>
                  </a:lnTo>
                  <a:lnTo>
                    <a:pt x="1448" y="3939"/>
                  </a:lnTo>
                  <a:lnTo>
                    <a:pt x="1448" y="3769"/>
                  </a:lnTo>
                  <a:lnTo>
                    <a:pt x="1448" y="3769"/>
                  </a:lnTo>
                  <a:lnTo>
                    <a:pt x="1406" y="3386"/>
                  </a:lnTo>
                  <a:lnTo>
                    <a:pt x="1406" y="3386"/>
                  </a:lnTo>
                  <a:lnTo>
                    <a:pt x="1363" y="3067"/>
                  </a:lnTo>
                  <a:lnTo>
                    <a:pt x="1363" y="3067"/>
                  </a:lnTo>
                  <a:lnTo>
                    <a:pt x="1299" y="2683"/>
                  </a:lnTo>
                  <a:lnTo>
                    <a:pt x="1299" y="2683"/>
                  </a:lnTo>
                  <a:lnTo>
                    <a:pt x="1235" y="2428"/>
                  </a:lnTo>
                  <a:lnTo>
                    <a:pt x="1235" y="2428"/>
                  </a:lnTo>
                  <a:lnTo>
                    <a:pt x="1235" y="2343"/>
                  </a:lnTo>
                  <a:lnTo>
                    <a:pt x="1235" y="2343"/>
                  </a:lnTo>
                  <a:lnTo>
                    <a:pt x="1193" y="1981"/>
                  </a:lnTo>
                  <a:lnTo>
                    <a:pt x="1150" y="1640"/>
                  </a:lnTo>
                  <a:lnTo>
                    <a:pt x="1150" y="1640"/>
                  </a:lnTo>
                  <a:lnTo>
                    <a:pt x="1108" y="1321"/>
                  </a:lnTo>
                  <a:lnTo>
                    <a:pt x="1044" y="1023"/>
                  </a:lnTo>
                  <a:lnTo>
                    <a:pt x="1044" y="1023"/>
                  </a:lnTo>
                  <a:lnTo>
                    <a:pt x="959" y="682"/>
                  </a:lnTo>
                  <a:lnTo>
                    <a:pt x="959" y="682"/>
                  </a:lnTo>
                  <a:lnTo>
                    <a:pt x="895" y="512"/>
                  </a:lnTo>
                  <a:lnTo>
                    <a:pt x="852" y="448"/>
                  </a:lnTo>
                  <a:lnTo>
                    <a:pt x="809" y="384"/>
                  </a:lnTo>
                  <a:lnTo>
                    <a:pt x="809" y="384"/>
                  </a:lnTo>
                  <a:lnTo>
                    <a:pt x="809" y="320"/>
                  </a:lnTo>
                  <a:lnTo>
                    <a:pt x="809" y="235"/>
                  </a:lnTo>
                  <a:lnTo>
                    <a:pt x="767" y="171"/>
                  </a:lnTo>
                  <a:lnTo>
                    <a:pt x="724" y="129"/>
                  </a:lnTo>
                  <a:lnTo>
                    <a:pt x="724" y="129"/>
                  </a:lnTo>
                  <a:lnTo>
                    <a:pt x="618" y="44"/>
                  </a:lnTo>
                  <a:lnTo>
                    <a:pt x="511" y="1"/>
                  </a:lnTo>
                  <a:lnTo>
                    <a:pt x="511" y="1"/>
                  </a:lnTo>
                  <a:lnTo>
                    <a:pt x="469" y="1"/>
                  </a:lnTo>
                  <a:lnTo>
                    <a:pt x="469" y="1"/>
                  </a:lnTo>
                  <a:lnTo>
                    <a:pt x="362" y="22"/>
                  </a:lnTo>
                  <a:lnTo>
                    <a:pt x="277" y="65"/>
                  </a:lnTo>
                  <a:lnTo>
                    <a:pt x="213" y="150"/>
                  </a:lnTo>
                  <a:lnTo>
                    <a:pt x="150" y="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5"/>
            <p:cNvSpPr/>
            <p:nvPr/>
          </p:nvSpPr>
          <p:spPr>
            <a:xfrm>
              <a:off x="5084974" y="3243387"/>
              <a:ext cx="204" cy="9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5"/>
            <p:cNvSpPr/>
            <p:nvPr/>
          </p:nvSpPr>
          <p:spPr>
            <a:xfrm>
              <a:off x="5084974" y="3243387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5"/>
            <p:cNvSpPr/>
            <p:nvPr/>
          </p:nvSpPr>
          <p:spPr>
            <a:xfrm>
              <a:off x="4952262" y="3246151"/>
              <a:ext cx="40097" cy="29642"/>
            </a:xfrm>
            <a:custGeom>
              <a:avLst/>
              <a:gdLst/>
              <a:ahLst/>
              <a:cxnLst/>
              <a:rect l="l" t="t" r="r" b="b"/>
              <a:pathLst>
                <a:path w="4322" h="3195" extrusionOk="0">
                  <a:moveTo>
                    <a:pt x="1426" y="1129"/>
                  </a:moveTo>
                  <a:lnTo>
                    <a:pt x="1448" y="1151"/>
                  </a:lnTo>
                  <a:lnTo>
                    <a:pt x="1448" y="1151"/>
                  </a:lnTo>
                  <a:lnTo>
                    <a:pt x="1405" y="1129"/>
                  </a:lnTo>
                  <a:close/>
                  <a:moveTo>
                    <a:pt x="2193" y="1640"/>
                  </a:moveTo>
                  <a:lnTo>
                    <a:pt x="2214" y="1662"/>
                  </a:lnTo>
                  <a:lnTo>
                    <a:pt x="2214" y="1662"/>
                  </a:lnTo>
                  <a:lnTo>
                    <a:pt x="2172" y="1640"/>
                  </a:lnTo>
                  <a:close/>
                  <a:moveTo>
                    <a:pt x="234" y="1"/>
                  </a:moveTo>
                  <a:lnTo>
                    <a:pt x="149" y="22"/>
                  </a:lnTo>
                  <a:lnTo>
                    <a:pt x="85" y="65"/>
                  </a:lnTo>
                  <a:lnTo>
                    <a:pt x="43" y="129"/>
                  </a:lnTo>
                  <a:lnTo>
                    <a:pt x="21" y="214"/>
                  </a:lnTo>
                  <a:lnTo>
                    <a:pt x="0" y="299"/>
                  </a:lnTo>
                  <a:lnTo>
                    <a:pt x="21" y="384"/>
                  </a:lnTo>
                  <a:lnTo>
                    <a:pt x="43" y="469"/>
                  </a:lnTo>
                  <a:lnTo>
                    <a:pt x="64" y="512"/>
                  </a:lnTo>
                  <a:lnTo>
                    <a:pt x="107" y="661"/>
                  </a:lnTo>
                  <a:lnTo>
                    <a:pt x="170" y="789"/>
                  </a:lnTo>
                  <a:lnTo>
                    <a:pt x="256" y="959"/>
                  </a:lnTo>
                  <a:lnTo>
                    <a:pt x="341" y="1087"/>
                  </a:lnTo>
                  <a:lnTo>
                    <a:pt x="596" y="1363"/>
                  </a:lnTo>
                  <a:lnTo>
                    <a:pt x="852" y="1576"/>
                  </a:lnTo>
                  <a:lnTo>
                    <a:pt x="1107" y="1768"/>
                  </a:lnTo>
                  <a:lnTo>
                    <a:pt x="1405" y="1960"/>
                  </a:lnTo>
                  <a:lnTo>
                    <a:pt x="1703" y="2109"/>
                  </a:lnTo>
                  <a:lnTo>
                    <a:pt x="2278" y="2385"/>
                  </a:lnTo>
                  <a:lnTo>
                    <a:pt x="2832" y="2641"/>
                  </a:lnTo>
                  <a:lnTo>
                    <a:pt x="3087" y="2769"/>
                  </a:lnTo>
                  <a:lnTo>
                    <a:pt x="3342" y="2896"/>
                  </a:lnTo>
                  <a:lnTo>
                    <a:pt x="3534" y="3003"/>
                  </a:lnTo>
                  <a:lnTo>
                    <a:pt x="3747" y="3109"/>
                  </a:lnTo>
                  <a:lnTo>
                    <a:pt x="3939" y="3173"/>
                  </a:lnTo>
                  <a:lnTo>
                    <a:pt x="4045" y="3194"/>
                  </a:lnTo>
                  <a:lnTo>
                    <a:pt x="4151" y="3173"/>
                  </a:lnTo>
                  <a:lnTo>
                    <a:pt x="4258" y="3109"/>
                  </a:lnTo>
                  <a:lnTo>
                    <a:pt x="4279" y="3067"/>
                  </a:lnTo>
                  <a:lnTo>
                    <a:pt x="4301" y="3003"/>
                  </a:lnTo>
                  <a:lnTo>
                    <a:pt x="4322" y="2939"/>
                  </a:lnTo>
                  <a:lnTo>
                    <a:pt x="4322" y="2875"/>
                  </a:lnTo>
                  <a:lnTo>
                    <a:pt x="4301" y="2747"/>
                  </a:lnTo>
                  <a:lnTo>
                    <a:pt x="4279" y="2683"/>
                  </a:lnTo>
                  <a:lnTo>
                    <a:pt x="4215" y="2577"/>
                  </a:lnTo>
                  <a:lnTo>
                    <a:pt x="4130" y="2471"/>
                  </a:lnTo>
                  <a:lnTo>
                    <a:pt x="3875" y="2215"/>
                  </a:lnTo>
                  <a:lnTo>
                    <a:pt x="3598" y="2002"/>
                  </a:lnTo>
                  <a:lnTo>
                    <a:pt x="3321" y="1811"/>
                  </a:lnTo>
                  <a:lnTo>
                    <a:pt x="3236" y="1747"/>
                  </a:lnTo>
                  <a:lnTo>
                    <a:pt x="2810" y="1385"/>
                  </a:lnTo>
                  <a:lnTo>
                    <a:pt x="2512" y="1193"/>
                  </a:lnTo>
                  <a:lnTo>
                    <a:pt x="2214" y="1002"/>
                  </a:lnTo>
                  <a:lnTo>
                    <a:pt x="1618" y="661"/>
                  </a:lnTo>
                  <a:lnTo>
                    <a:pt x="979" y="320"/>
                  </a:lnTo>
                  <a:lnTo>
                    <a:pt x="681" y="193"/>
                  </a:lnTo>
                  <a:lnTo>
                    <a:pt x="532" y="129"/>
                  </a:lnTo>
                  <a:lnTo>
                    <a:pt x="405" y="65"/>
                  </a:lnTo>
                  <a:lnTo>
                    <a:pt x="341" y="22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598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5"/>
            <p:cNvSpPr/>
            <p:nvPr/>
          </p:nvSpPr>
          <p:spPr>
            <a:xfrm>
              <a:off x="4952262" y="3246151"/>
              <a:ext cx="40097" cy="29642"/>
            </a:xfrm>
            <a:custGeom>
              <a:avLst/>
              <a:gdLst/>
              <a:ahLst/>
              <a:cxnLst/>
              <a:rect l="l" t="t" r="r" b="b"/>
              <a:pathLst>
                <a:path w="4322" h="3195" fill="none" extrusionOk="0">
                  <a:moveTo>
                    <a:pt x="234" y="1"/>
                  </a:moveTo>
                  <a:lnTo>
                    <a:pt x="234" y="1"/>
                  </a:lnTo>
                  <a:lnTo>
                    <a:pt x="149" y="22"/>
                  </a:lnTo>
                  <a:lnTo>
                    <a:pt x="85" y="65"/>
                  </a:lnTo>
                  <a:lnTo>
                    <a:pt x="43" y="129"/>
                  </a:lnTo>
                  <a:lnTo>
                    <a:pt x="21" y="214"/>
                  </a:lnTo>
                  <a:lnTo>
                    <a:pt x="21" y="214"/>
                  </a:lnTo>
                  <a:lnTo>
                    <a:pt x="0" y="299"/>
                  </a:lnTo>
                  <a:lnTo>
                    <a:pt x="21" y="384"/>
                  </a:lnTo>
                  <a:lnTo>
                    <a:pt x="21" y="384"/>
                  </a:lnTo>
                  <a:lnTo>
                    <a:pt x="43" y="469"/>
                  </a:lnTo>
                  <a:lnTo>
                    <a:pt x="43" y="469"/>
                  </a:lnTo>
                  <a:lnTo>
                    <a:pt x="64" y="512"/>
                  </a:lnTo>
                  <a:lnTo>
                    <a:pt x="64" y="512"/>
                  </a:lnTo>
                  <a:lnTo>
                    <a:pt x="107" y="661"/>
                  </a:lnTo>
                  <a:lnTo>
                    <a:pt x="170" y="789"/>
                  </a:lnTo>
                  <a:lnTo>
                    <a:pt x="170" y="789"/>
                  </a:lnTo>
                  <a:lnTo>
                    <a:pt x="256" y="959"/>
                  </a:lnTo>
                  <a:lnTo>
                    <a:pt x="341" y="1087"/>
                  </a:lnTo>
                  <a:lnTo>
                    <a:pt x="341" y="1087"/>
                  </a:lnTo>
                  <a:lnTo>
                    <a:pt x="596" y="1363"/>
                  </a:lnTo>
                  <a:lnTo>
                    <a:pt x="596" y="1363"/>
                  </a:lnTo>
                  <a:lnTo>
                    <a:pt x="852" y="1576"/>
                  </a:lnTo>
                  <a:lnTo>
                    <a:pt x="1107" y="1768"/>
                  </a:lnTo>
                  <a:lnTo>
                    <a:pt x="1107" y="1768"/>
                  </a:lnTo>
                  <a:lnTo>
                    <a:pt x="1405" y="1960"/>
                  </a:lnTo>
                  <a:lnTo>
                    <a:pt x="1703" y="2109"/>
                  </a:lnTo>
                  <a:lnTo>
                    <a:pt x="1703" y="2109"/>
                  </a:lnTo>
                  <a:lnTo>
                    <a:pt x="2278" y="2385"/>
                  </a:lnTo>
                  <a:lnTo>
                    <a:pt x="2832" y="2641"/>
                  </a:lnTo>
                  <a:lnTo>
                    <a:pt x="2832" y="2641"/>
                  </a:lnTo>
                  <a:lnTo>
                    <a:pt x="3087" y="2769"/>
                  </a:lnTo>
                  <a:lnTo>
                    <a:pt x="3342" y="2896"/>
                  </a:lnTo>
                  <a:lnTo>
                    <a:pt x="3342" y="2896"/>
                  </a:lnTo>
                  <a:lnTo>
                    <a:pt x="3534" y="3003"/>
                  </a:lnTo>
                  <a:lnTo>
                    <a:pt x="3747" y="3109"/>
                  </a:lnTo>
                  <a:lnTo>
                    <a:pt x="3747" y="3109"/>
                  </a:lnTo>
                  <a:lnTo>
                    <a:pt x="3939" y="3173"/>
                  </a:lnTo>
                  <a:lnTo>
                    <a:pt x="3939" y="3173"/>
                  </a:lnTo>
                  <a:lnTo>
                    <a:pt x="4045" y="3194"/>
                  </a:lnTo>
                  <a:lnTo>
                    <a:pt x="4151" y="3173"/>
                  </a:lnTo>
                  <a:lnTo>
                    <a:pt x="4258" y="3109"/>
                  </a:lnTo>
                  <a:lnTo>
                    <a:pt x="4279" y="3067"/>
                  </a:lnTo>
                  <a:lnTo>
                    <a:pt x="4301" y="3003"/>
                  </a:lnTo>
                  <a:lnTo>
                    <a:pt x="4301" y="3003"/>
                  </a:lnTo>
                  <a:lnTo>
                    <a:pt x="4322" y="2939"/>
                  </a:lnTo>
                  <a:lnTo>
                    <a:pt x="4322" y="2875"/>
                  </a:lnTo>
                  <a:lnTo>
                    <a:pt x="4322" y="2875"/>
                  </a:lnTo>
                  <a:lnTo>
                    <a:pt x="4301" y="2747"/>
                  </a:lnTo>
                  <a:lnTo>
                    <a:pt x="4301" y="2747"/>
                  </a:lnTo>
                  <a:lnTo>
                    <a:pt x="4279" y="2683"/>
                  </a:lnTo>
                  <a:lnTo>
                    <a:pt x="4279" y="2683"/>
                  </a:lnTo>
                  <a:lnTo>
                    <a:pt x="4215" y="2577"/>
                  </a:lnTo>
                  <a:lnTo>
                    <a:pt x="4215" y="2577"/>
                  </a:lnTo>
                  <a:lnTo>
                    <a:pt x="4130" y="2471"/>
                  </a:lnTo>
                  <a:lnTo>
                    <a:pt x="4130" y="2471"/>
                  </a:lnTo>
                  <a:lnTo>
                    <a:pt x="3875" y="2215"/>
                  </a:lnTo>
                  <a:lnTo>
                    <a:pt x="3875" y="2215"/>
                  </a:lnTo>
                  <a:lnTo>
                    <a:pt x="3598" y="2002"/>
                  </a:lnTo>
                  <a:lnTo>
                    <a:pt x="3321" y="1811"/>
                  </a:lnTo>
                  <a:lnTo>
                    <a:pt x="3321" y="1811"/>
                  </a:lnTo>
                  <a:lnTo>
                    <a:pt x="3236" y="1747"/>
                  </a:lnTo>
                  <a:lnTo>
                    <a:pt x="3236" y="1747"/>
                  </a:lnTo>
                  <a:lnTo>
                    <a:pt x="2810" y="1385"/>
                  </a:lnTo>
                  <a:lnTo>
                    <a:pt x="2810" y="1385"/>
                  </a:lnTo>
                  <a:lnTo>
                    <a:pt x="2512" y="1193"/>
                  </a:lnTo>
                  <a:lnTo>
                    <a:pt x="2214" y="1002"/>
                  </a:lnTo>
                  <a:lnTo>
                    <a:pt x="2214" y="1002"/>
                  </a:lnTo>
                  <a:lnTo>
                    <a:pt x="1618" y="661"/>
                  </a:lnTo>
                  <a:lnTo>
                    <a:pt x="979" y="320"/>
                  </a:lnTo>
                  <a:lnTo>
                    <a:pt x="979" y="320"/>
                  </a:lnTo>
                  <a:lnTo>
                    <a:pt x="681" y="193"/>
                  </a:lnTo>
                  <a:lnTo>
                    <a:pt x="681" y="193"/>
                  </a:lnTo>
                  <a:lnTo>
                    <a:pt x="532" y="129"/>
                  </a:lnTo>
                  <a:lnTo>
                    <a:pt x="532" y="129"/>
                  </a:lnTo>
                  <a:lnTo>
                    <a:pt x="405" y="65"/>
                  </a:lnTo>
                  <a:lnTo>
                    <a:pt x="405" y="65"/>
                  </a:lnTo>
                  <a:lnTo>
                    <a:pt x="341" y="22"/>
                  </a:lnTo>
                  <a:lnTo>
                    <a:pt x="234" y="1"/>
                  </a:lnTo>
                  <a:lnTo>
                    <a:pt x="2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5"/>
            <p:cNvSpPr/>
            <p:nvPr/>
          </p:nvSpPr>
          <p:spPr>
            <a:xfrm>
              <a:off x="4965296" y="3256625"/>
              <a:ext cx="399" cy="204"/>
            </a:xfrm>
            <a:custGeom>
              <a:avLst/>
              <a:gdLst/>
              <a:ahLst/>
              <a:cxnLst/>
              <a:rect l="l" t="t" r="r" b="b"/>
              <a:pathLst>
                <a:path w="43" h="22" fill="none" extrusionOk="0">
                  <a:moveTo>
                    <a:pt x="0" y="0"/>
                  </a:moveTo>
                  <a:lnTo>
                    <a:pt x="21" y="0"/>
                  </a:lnTo>
                  <a:lnTo>
                    <a:pt x="43" y="22"/>
                  </a:lnTo>
                  <a:lnTo>
                    <a:pt x="43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5"/>
            <p:cNvSpPr/>
            <p:nvPr/>
          </p:nvSpPr>
          <p:spPr>
            <a:xfrm>
              <a:off x="4972401" y="3261365"/>
              <a:ext cx="408" cy="204"/>
            </a:xfrm>
            <a:custGeom>
              <a:avLst/>
              <a:gdLst/>
              <a:ahLst/>
              <a:cxnLst/>
              <a:rect l="l" t="t" r="r" b="b"/>
              <a:pathLst>
                <a:path w="44" h="22" fill="none" extrusionOk="0">
                  <a:moveTo>
                    <a:pt x="1" y="0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43" y="22"/>
                  </a:lnTo>
                  <a:lnTo>
                    <a:pt x="43" y="2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5"/>
            <p:cNvSpPr/>
            <p:nvPr/>
          </p:nvSpPr>
          <p:spPr>
            <a:xfrm>
              <a:off x="4961149" y="3254649"/>
              <a:ext cx="29233" cy="20151"/>
            </a:xfrm>
            <a:custGeom>
              <a:avLst/>
              <a:gdLst/>
              <a:ahLst/>
              <a:cxnLst/>
              <a:rect l="l" t="t" r="r" b="b"/>
              <a:pathLst>
                <a:path w="3151" h="2172" extrusionOk="0">
                  <a:moveTo>
                    <a:pt x="128" y="0"/>
                  </a:moveTo>
                  <a:lnTo>
                    <a:pt x="85" y="22"/>
                  </a:lnTo>
                  <a:lnTo>
                    <a:pt x="21" y="64"/>
                  </a:lnTo>
                  <a:lnTo>
                    <a:pt x="0" y="107"/>
                  </a:lnTo>
                  <a:lnTo>
                    <a:pt x="0" y="149"/>
                  </a:lnTo>
                  <a:lnTo>
                    <a:pt x="21" y="213"/>
                  </a:lnTo>
                  <a:lnTo>
                    <a:pt x="43" y="256"/>
                  </a:lnTo>
                  <a:lnTo>
                    <a:pt x="192" y="384"/>
                  </a:lnTo>
                  <a:lnTo>
                    <a:pt x="362" y="490"/>
                  </a:lnTo>
                  <a:lnTo>
                    <a:pt x="703" y="724"/>
                  </a:lnTo>
                  <a:lnTo>
                    <a:pt x="1384" y="1193"/>
                  </a:lnTo>
                  <a:lnTo>
                    <a:pt x="1746" y="1469"/>
                  </a:lnTo>
                  <a:lnTo>
                    <a:pt x="2086" y="1704"/>
                  </a:lnTo>
                  <a:lnTo>
                    <a:pt x="2278" y="1810"/>
                  </a:lnTo>
                  <a:lnTo>
                    <a:pt x="2448" y="1895"/>
                  </a:lnTo>
                  <a:lnTo>
                    <a:pt x="2895" y="2151"/>
                  </a:lnTo>
                  <a:lnTo>
                    <a:pt x="2959" y="2172"/>
                  </a:lnTo>
                  <a:lnTo>
                    <a:pt x="3044" y="2151"/>
                  </a:lnTo>
                  <a:lnTo>
                    <a:pt x="3087" y="2108"/>
                  </a:lnTo>
                  <a:lnTo>
                    <a:pt x="3151" y="2065"/>
                  </a:lnTo>
                  <a:lnTo>
                    <a:pt x="3151" y="1980"/>
                  </a:lnTo>
                  <a:lnTo>
                    <a:pt x="3151" y="1916"/>
                  </a:lnTo>
                  <a:lnTo>
                    <a:pt x="3108" y="1853"/>
                  </a:lnTo>
                  <a:lnTo>
                    <a:pt x="3044" y="1810"/>
                  </a:lnTo>
                  <a:lnTo>
                    <a:pt x="2470" y="1512"/>
                  </a:lnTo>
                  <a:lnTo>
                    <a:pt x="2172" y="1342"/>
                  </a:lnTo>
                  <a:lnTo>
                    <a:pt x="1937" y="1193"/>
                  </a:lnTo>
                  <a:lnTo>
                    <a:pt x="1959" y="1214"/>
                  </a:lnTo>
                  <a:lnTo>
                    <a:pt x="554" y="298"/>
                  </a:lnTo>
                  <a:lnTo>
                    <a:pt x="405" y="192"/>
                  </a:lnTo>
                  <a:lnTo>
                    <a:pt x="213" y="43"/>
                  </a:lnTo>
                  <a:lnTo>
                    <a:pt x="192" y="22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598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5"/>
            <p:cNvSpPr/>
            <p:nvPr/>
          </p:nvSpPr>
          <p:spPr>
            <a:xfrm>
              <a:off x="4961149" y="3254649"/>
              <a:ext cx="29233" cy="20151"/>
            </a:xfrm>
            <a:custGeom>
              <a:avLst/>
              <a:gdLst/>
              <a:ahLst/>
              <a:cxnLst/>
              <a:rect l="l" t="t" r="r" b="b"/>
              <a:pathLst>
                <a:path w="3151" h="2172" fill="none" extrusionOk="0">
                  <a:moveTo>
                    <a:pt x="21" y="64"/>
                  </a:moveTo>
                  <a:lnTo>
                    <a:pt x="21" y="64"/>
                  </a:lnTo>
                  <a:lnTo>
                    <a:pt x="0" y="107"/>
                  </a:lnTo>
                  <a:lnTo>
                    <a:pt x="0" y="149"/>
                  </a:lnTo>
                  <a:lnTo>
                    <a:pt x="21" y="213"/>
                  </a:lnTo>
                  <a:lnTo>
                    <a:pt x="43" y="256"/>
                  </a:lnTo>
                  <a:lnTo>
                    <a:pt x="43" y="256"/>
                  </a:lnTo>
                  <a:lnTo>
                    <a:pt x="192" y="384"/>
                  </a:lnTo>
                  <a:lnTo>
                    <a:pt x="192" y="384"/>
                  </a:lnTo>
                  <a:lnTo>
                    <a:pt x="362" y="490"/>
                  </a:lnTo>
                  <a:lnTo>
                    <a:pt x="362" y="490"/>
                  </a:lnTo>
                  <a:lnTo>
                    <a:pt x="703" y="724"/>
                  </a:lnTo>
                  <a:lnTo>
                    <a:pt x="703" y="724"/>
                  </a:lnTo>
                  <a:lnTo>
                    <a:pt x="1384" y="1193"/>
                  </a:lnTo>
                  <a:lnTo>
                    <a:pt x="1384" y="1193"/>
                  </a:lnTo>
                  <a:lnTo>
                    <a:pt x="1746" y="1469"/>
                  </a:lnTo>
                  <a:lnTo>
                    <a:pt x="1746" y="1469"/>
                  </a:lnTo>
                  <a:lnTo>
                    <a:pt x="2086" y="1704"/>
                  </a:lnTo>
                  <a:lnTo>
                    <a:pt x="2086" y="1704"/>
                  </a:lnTo>
                  <a:lnTo>
                    <a:pt x="2278" y="1810"/>
                  </a:lnTo>
                  <a:lnTo>
                    <a:pt x="2278" y="1810"/>
                  </a:lnTo>
                  <a:lnTo>
                    <a:pt x="2448" y="1895"/>
                  </a:lnTo>
                  <a:lnTo>
                    <a:pt x="2448" y="1895"/>
                  </a:lnTo>
                  <a:lnTo>
                    <a:pt x="2895" y="2151"/>
                  </a:lnTo>
                  <a:lnTo>
                    <a:pt x="2895" y="2151"/>
                  </a:lnTo>
                  <a:lnTo>
                    <a:pt x="2959" y="2172"/>
                  </a:lnTo>
                  <a:lnTo>
                    <a:pt x="3044" y="2151"/>
                  </a:lnTo>
                  <a:lnTo>
                    <a:pt x="3087" y="2108"/>
                  </a:lnTo>
                  <a:lnTo>
                    <a:pt x="3151" y="2065"/>
                  </a:lnTo>
                  <a:lnTo>
                    <a:pt x="3151" y="2065"/>
                  </a:lnTo>
                  <a:lnTo>
                    <a:pt x="3151" y="1980"/>
                  </a:lnTo>
                  <a:lnTo>
                    <a:pt x="3151" y="1916"/>
                  </a:lnTo>
                  <a:lnTo>
                    <a:pt x="3108" y="1853"/>
                  </a:lnTo>
                  <a:lnTo>
                    <a:pt x="3044" y="1810"/>
                  </a:lnTo>
                  <a:lnTo>
                    <a:pt x="3044" y="1810"/>
                  </a:lnTo>
                  <a:lnTo>
                    <a:pt x="2470" y="1512"/>
                  </a:lnTo>
                  <a:lnTo>
                    <a:pt x="2470" y="1512"/>
                  </a:lnTo>
                  <a:lnTo>
                    <a:pt x="2172" y="1342"/>
                  </a:lnTo>
                  <a:lnTo>
                    <a:pt x="2172" y="1342"/>
                  </a:lnTo>
                  <a:lnTo>
                    <a:pt x="1937" y="1193"/>
                  </a:lnTo>
                  <a:lnTo>
                    <a:pt x="1937" y="1193"/>
                  </a:lnTo>
                  <a:lnTo>
                    <a:pt x="1959" y="1214"/>
                  </a:lnTo>
                  <a:lnTo>
                    <a:pt x="1959" y="1214"/>
                  </a:lnTo>
                  <a:lnTo>
                    <a:pt x="554" y="298"/>
                  </a:lnTo>
                  <a:lnTo>
                    <a:pt x="554" y="298"/>
                  </a:lnTo>
                  <a:lnTo>
                    <a:pt x="554" y="298"/>
                  </a:lnTo>
                  <a:lnTo>
                    <a:pt x="405" y="192"/>
                  </a:lnTo>
                  <a:lnTo>
                    <a:pt x="405" y="192"/>
                  </a:lnTo>
                  <a:lnTo>
                    <a:pt x="213" y="43"/>
                  </a:lnTo>
                  <a:lnTo>
                    <a:pt x="213" y="43"/>
                  </a:lnTo>
                  <a:lnTo>
                    <a:pt x="192" y="22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85" y="22"/>
                  </a:lnTo>
                  <a:lnTo>
                    <a:pt x="21" y="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5"/>
            <p:cNvSpPr/>
            <p:nvPr/>
          </p:nvSpPr>
          <p:spPr>
            <a:xfrm>
              <a:off x="4979313" y="3265901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5"/>
            <p:cNvSpPr/>
            <p:nvPr/>
          </p:nvSpPr>
          <p:spPr>
            <a:xfrm>
              <a:off x="4939423" y="3337990"/>
              <a:ext cx="2180" cy="2375"/>
            </a:xfrm>
            <a:custGeom>
              <a:avLst/>
              <a:gdLst/>
              <a:ahLst/>
              <a:cxnLst/>
              <a:rect l="l" t="t" r="r" b="b"/>
              <a:pathLst>
                <a:path w="235" h="256" extrusionOk="0">
                  <a:moveTo>
                    <a:pt x="107" y="0"/>
                  </a:moveTo>
                  <a:lnTo>
                    <a:pt x="64" y="22"/>
                  </a:lnTo>
                  <a:lnTo>
                    <a:pt x="22" y="43"/>
                  </a:lnTo>
                  <a:lnTo>
                    <a:pt x="0" y="86"/>
                  </a:lnTo>
                  <a:lnTo>
                    <a:pt x="0" y="128"/>
                  </a:lnTo>
                  <a:lnTo>
                    <a:pt x="22" y="192"/>
                  </a:lnTo>
                  <a:lnTo>
                    <a:pt x="43" y="213"/>
                  </a:lnTo>
                  <a:lnTo>
                    <a:pt x="85" y="235"/>
                  </a:lnTo>
                  <a:lnTo>
                    <a:pt x="128" y="256"/>
                  </a:lnTo>
                  <a:lnTo>
                    <a:pt x="171" y="235"/>
                  </a:lnTo>
                  <a:lnTo>
                    <a:pt x="213" y="213"/>
                  </a:lnTo>
                  <a:lnTo>
                    <a:pt x="234" y="171"/>
                  </a:lnTo>
                  <a:lnTo>
                    <a:pt x="234" y="128"/>
                  </a:lnTo>
                  <a:lnTo>
                    <a:pt x="234" y="64"/>
                  </a:lnTo>
                  <a:lnTo>
                    <a:pt x="192" y="43"/>
                  </a:lnTo>
                  <a:lnTo>
                    <a:pt x="171" y="22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rgbClr val="598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5"/>
            <p:cNvSpPr/>
            <p:nvPr/>
          </p:nvSpPr>
          <p:spPr>
            <a:xfrm>
              <a:off x="4939423" y="3337990"/>
              <a:ext cx="2180" cy="2375"/>
            </a:xfrm>
            <a:custGeom>
              <a:avLst/>
              <a:gdLst/>
              <a:ahLst/>
              <a:cxnLst/>
              <a:rect l="l" t="t" r="r" b="b"/>
              <a:pathLst>
                <a:path w="235" h="256" fill="none" extrusionOk="0">
                  <a:moveTo>
                    <a:pt x="0" y="128"/>
                  </a:moveTo>
                  <a:lnTo>
                    <a:pt x="0" y="128"/>
                  </a:lnTo>
                  <a:lnTo>
                    <a:pt x="22" y="192"/>
                  </a:lnTo>
                  <a:lnTo>
                    <a:pt x="43" y="213"/>
                  </a:lnTo>
                  <a:lnTo>
                    <a:pt x="85" y="235"/>
                  </a:lnTo>
                  <a:lnTo>
                    <a:pt x="128" y="256"/>
                  </a:lnTo>
                  <a:lnTo>
                    <a:pt x="128" y="256"/>
                  </a:lnTo>
                  <a:lnTo>
                    <a:pt x="171" y="235"/>
                  </a:lnTo>
                  <a:lnTo>
                    <a:pt x="213" y="213"/>
                  </a:lnTo>
                  <a:lnTo>
                    <a:pt x="234" y="171"/>
                  </a:lnTo>
                  <a:lnTo>
                    <a:pt x="234" y="128"/>
                  </a:lnTo>
                  <a:lnTo>
                    <a:pt x="234" y="128"/>
                  </a:lnTo>
                  <a:lnTo>
                    <a:pt x="234" y="64"/>
                  </a:lnTo>
                  <a:lnTo>
                    <a:pt x="192" y="43"/>
                  </a:lnTo>
                  <a:lnTo>
                    <a:pt x="171" y="22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64" y="22"/>
                  </a:lnTo>
                  <a:lnTo>
                    <a:pt x="22" y="43"/>
                  </a:lnTo>
                  <a:lnTo>
                    <a:pt x="0" y="86"/>
                  </a:lnTo>
                  <a:lnTo>
                    <a:pt x="0" y="1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5"/>
            <p:cNvSpPr/>
            <p:nvPr/>
          </p:nvSpPr>
          <p:spPr>
            <a:xfrm>
              <a:off x="4937447" y="3313500"/>
              <a:ext cx="21338" cy="35171"/>
            </a:xfrm>
            <a:custGeom>
              <a:avLst/>
              <a:gdLst/>
              <a:ahLst/>
              <a:cxnLst/>
              <a:rect l="l" t="t" r="r" b="b"/>
              <a:pathLst>
                <a:path w="2300" h="3791" extrusionOk="0">
                  <a:moveTo>
                    <a:pt x="1831" y="1"/>
                  </a:moveTo>
                  <a:lnTo>
                    <a:pt x="1746" y="43"/>
                  </a:lnTo>
                  <a:lnTo>
                    <a:pt x="1661" y="86"/>
                  </a:lnTo>
                  <a:lnTo>
                    <a:pt x="1576" y="150"/>
                  </a:lnTo>
                  <a:lnTo>
                    <a:pt x="1469" y="299"/>
                  </a:lnTo>
                  <a:lnTo>
                    <a:pt x="1256" y="597"/>
                  </a:lnTo>
                  <a:lnTo>
                    <a:pt x="1065" y="895"/>
                  </a:lnTo>
                  <a:lnTo>
                    <a:pt x="916" y="1214"/>
                  </a:lnTo>
                  <a:lnTo>
                    <a:pt x="746" y="1512"/>
                  </a:lnTo>
                  <a:lnTo>
                    <a:pt x="596" y="1810"/>
                  </a:lnTo>
                  <a:lnTo>
                    <a:pt x="447" y="2108"/>
                  </a:lnTo>
                  <a:lnTo>
                    <a:pt x="341" y="2385"/>
                  </a:lnTo>
                  <a:lnTo>
                    <a:pt x="235" y="2662"/>
                  </a:lnTo>
                  <a:lnTo>
                    <a:pt x="149" y="2789"/>
                  </a:lnTo>
                  <a:lnTo>
                    <a:pt x="107" y="2896"/>
                  </a:lnTo>
                  <a:lnTo>
                    <a:pt x="64" y="2981"/>
                  </a:lnTo>
                  <a:lnTo>
                    <a:pt x="0" y="3279"/>
                  </a:lnTo>
                  <a:lnTo>
                    <a:pt x="0" y="3386"/>
                  </a:lnTo>
                  <a:lnTo>
                    <a:pt x="0" y="3513"/>
                  </a:lnTo>
                  <a:lnTo>
                    <a:pt x="43" y="3620"/>
                  </a:lnTo>
                  <a:lnTo>
                    <a:pt x="107" y="3705"/>
                  </a:lnTo>
                  <a:lnTo>
                    <a:pt x="192" y="3769"/>
                  </a:lnTo>
                  <a:lnTo>
                    <a:pt x="256" y="3769"/>
                  </a:lnTo>
                  <a:lnTo>
                    <a:pt x="320" y="3790"/>
                  </a:lnTo>
                  <a:lnTo>
                    <a:pt x="426" y="3747"/>
                  </a:lnTo>
                  <a:lnTo>
                    <a:pt x="533" y="3705"/>
                  </a:lnTo>
                  <a:lnTo>
                    <a:pt x="639" y="3620"/>
                  </a:lnTo>
                  <a:lnTo>
                    <a:pt x="724" y="3535"/>
                  </a:lnTo>
                  <a:lnTo>
                    <a:pt x="852" y="3407"/>
                  </a:lnTo>
                  <a:lnTo>
                    <a:pt x="958" y="3279"/>
                  </a:lnTo>
                  <a:lnTo>
                    <a:pt x="1150" y="3002"/>
                  </a:lnTo>
                  <a:lnTo>
                    <a:pt x="1342" y="2704"/>
                  </a:lnTo>
                  <a:lnTo>
                    <a:pt x="1363" y="2662"/>
                  </a:lnTo>
                  <a:lnTo>
                    <a:pt x="1342" y="2683"/>
                  </a:lnTo>
                  <a:lnTo>
                    <a:pt x="1363" y="2640"/>
                  </a:lnTo>
                  <a:lnTo>
                    <a:pt x="1363" y="2662"/>
                  </a:lnTo>
                  <a:lnTo>
                    <a:pt x="1533" y="2385"/>
                  </a:lnTo>
                  <a:lnTo>
                    <a:pt x="1704" y="2108"/>
                  </a:lnTo>
                  <a:lnTo>
                    <a:pt x="1831" y="1810"/>
                  </a:lnTo>
                  <a:lnTo>
                    <a:pt x="1959" y="1555"/>
                  </a:lnTo>
                  <a:lnTo>
                    <a:pt x="2151" y="1129"/>
                  </a:lnTo>
                  <a:lnTo>
                    <a:pt x="2214" y="916"/>
                  </a:lnTo>
                  <a:lnTo>
                    <a:pt x="2257" y="682"/>
                  </a:lnTo>
                  <a:lnTo>
                    <a:pt x="2278" y="554"/>
                  </a:lnTo>
                  <a:lnTo>
                    <a:pt x="2300" y="448"/>
                  </a:lnTo>
                  <a:lnTo>
                    <a:pt x="2300" y="341"/>
                  </a:lnTo>
                  <a:lnTo>
                    <a:pt x="2278" y="235"/>
                  </a:lnTo>
                  <a:lnTo>
                    <a:pt x="2236" y="150"/>
                  </a:lnTo>
                  <a:lnTo>
                    <a:pt x="2172" y="86"/>
                  </a:lnTo>
                  <a:lnTo>
                    <a:pt x="2129" y="64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rgbClr val="598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5"/>
            <p:cNvSpPr/>
            <p:nvPr/>
          </p:nvSpPr>
          <p:spPr>
            <a:xfrm>
              <a:off x="4937447" y="3313500"/>
              <a:ext cx="21338" cy="35171"/>
            </a:xfrm>
            <a:custGeom>
              <a:avLst/>
              <a:gdLst/>
              <a:ahLst/>
              <a:cxnLst/>
              <a:rect l="l" t="t" r="r" b="b"/>
              <a:pathLst>
                <a:path w="2300" h="3791" fill="none" extrusionOk="0">
                  <a:moveTo>
                    <a:pt x="1746" y="43"/>
                  </a:moveTo>
                  <a:lnTo>
                    <a:pt x="1746" y="43"/>
                  </a:lnTo>
                  <a:lnTo>
                    <a:pt x="1661" y="86"/>
                  </a:lnTo>
                  <a:lnTo>
                    <a:pt x="1576" y="150"/>
                  </a:lnTo>
                  <a:lnTo>
                    <a:pt x="1576" y="150"/>
                  </a:lnTo>
                  <a:lnTo>
                    <a:pt x="1469" y="299"/>
                  </a:lnTo>
                  <a:lnTo>
                    <a:pt x="1469" y="299"/>
                  </a:lnTo>
                  <a:lnTo>
                    <a:pt x="1256" y="597"/>
                  </a:lnTo>
                  <a:lnTo>
                    <a:pt x="1065" y="895"/>
                  </a:lnTo>
                  <a:lnTo>
                    <a:pt x="1065" y="895"/>
                  </a:lnTo>
                  <a:lnTo>
                    <a:pt x="916" y="1214"/>
                  </a:lnTo>
                  <a:lnTo>
                    <a:pt x="746" y="1512"/>
                  </a:lnTo>
                  <a:lnTo>
                    <a:pt x="746" y="1512"/>
                  </a:lnTo>
                  <a:lnTo>
                    <a:pt x="596" y="1810"/>
                  </a:lnTo>
                  <a:lnTo>
                    <a:pt x="447" y="2108"/>
                  </a:lnTo>
                  <a:lnTo>
                    <a:pt x="447" y="2108"/>
                  </a:lnTo>
                  <a:lnTo>
                    <a:pt x="341" y="2385"/>
                  </a:lnTo>
                  <a:lnTo>
                    <a:pt x="235" y="2662"/>
                  </a:lnTo>
                  <a:lnTo>
                    <a:pt x="235" y="2662"/>
                  </a:lnTo>
                  <a:lnTo>
                    <a:pt x="149" y="2789"/>
                  </a:lnTo>
                  <a:lnTo>
                    <a:pt x="149" y="2789"/>
                  </a:lnTo>
                  <a:lnTo>
                    <a:pt x="107" y="2896"/>
                  </a:lnTo>
                  <a:lnTo>
                    <a:pt x="64" y="2981"/>
                  </a:lnTo>
                  <a:lnTo>
                    <a:pt x="64" y="2981"/>
                  </a:lnTo>
                  <a:lnTo>
                    <a:pt x="0" y="3279"/>
                  </a:lnTo>
                  <a:lnTo>
                    <a:pt x="0" y="3279"/>
                  </a:lnTo>
                  <a:lnTo>
                    <a:pt x="0" y="3386"/>
                  </a:lnTo>
                  <a:lnTo>
                    <a:pt x="0" y="3513"/>
                  </a:lnTo>
                  <a:lnTo>
                    <a:pt x="0" y="3513"/>
                  </a:lnTo>
                  <a:lnTo>
                    <a:pt x="43" y="3620"/>
                  </a:lnTo>
                  <a:lnTo>
                    <a:pt x="107" y="3705"/>
                  </a:lnTo>
                  <a:lnTo>
                    <a:pt x="192" y="3769"/>
                  </a:lnTo>
                  <a:lnTo>
                    <a:pt x="256" y="3769"/>
                  </a:lnTo>
                  <a:lnTo>
                    <a:pt x="320" y="3790"/>
                  </a:lnTo>
                  <a:lnTo>
                    <a:pt x="320" y="3790"/>
                  </a:lnTo>
                  <a:lnTo>
                    <a:pt x="426" y="3747"/>
                  </a:lnTo>
                  <a:lnTo>
                    <a:pt x="533" y="3705"/>
                  </a:lnTo>
                  <a:lnTo>
                    <a:pt x="639" y="3620"/>
                  </a:lnTo>
                  <a:lnTo>
                    <a:pt x="724" y="3535"/>
                  </a:lnTo>
                  <a:lnTo>
                    <a:pt x="724" y="3535"/>
                  </a:lnTo>
                  <a:lnTo>
                    <a:pt x="852" y="3407"/>
                  </a:lnTo>
                  <a:lnTo>
                    <a:pt x="958" y="3279"/>
                  </a:lnTo>
                  <a:lnTo>
                    <a:pt x="958" y="3279"/>
                  </a:lnTo>
                  <a:lnTo>
                    <a:pt x="1150" y="3002"/>
                  </a:lnTo>
                  <a:lnTo>
                    <a:pt x="1342" y="2704"/>
                  </a:lnTo>
                  <a:lnTo>
                    <a:pt x="1342" y="2704"/>
                  </a:lnTo>
                  <a:lnTo>
                    <a:pt x="1342" y="2683"/>
                  </a:lnTo>
                  <a:lnTo>
                    <a:pt x="1342" y="2683"/>
                  </a:lnTo>
                  <a:lnTo>
                    <a:pt x="1363" y="2640"/>
                  </a:lnTo>
                  <a:lnTo>
                    <a:pt x="1363" y="2662"/>
                  </a:lnTo>
                  <a:lnTo>
                    <a:pt x="1363" y="2662"/>
                  </a:lnTo>
                  <a:lnTo>
                    <a:pt x="1533" y="2385"/>
                  </a:lnTo>
                  <a:lnTo>
                    <a:pt x="1704" y="2108"/>
                  </a:lnTo>
                  <a:lnTo>
                    <a:pt x="1704" y="2108"/>
                  </a:lnTo>
                  <a:lnTo>
                    <a:pt x="1831" y="1810"/>
                  </a:lnTo>
                  <a:lnTo>
                    <a:pt x="1831" y="1810"/>
                  </a:lnTo>
                  <a:lnTo>
                    <a:pt x="1959" y="1555"/>
                  </a:lnTo>
                  <a:lnTo>
                    <a:pt x="1959" y="1555"/>
                  </a:lnTo>
                  <a:lnTo>
                    <a:pt x="2151" y="1129"/>
                  </a:lnTo>
                  <a:lnTo>
                    <a:pt x="2214" y="916"/>
                  </a:lnTo>
                  <a:lnTo>
                    <a:pt x="2257" y="682"/>
                  </a:lnTo>
                  <a:lnTo>
                    <a:pt x="2257" y="682"/>
                  </a:lnTo>
                  <a:lnTo>
                    <a:pt x="2278" y="554"/>
                  </a:lnTo>
                  <a:lnTo>
                    <a:pt x="2278" y="554"/>
                  </a:lnTo>
                  <a:lnTo>
                    <a:pt x="2300" y="448"/>
                  </a:lnTo>
                  <a:lnTo>
                    <a:pt x="2300" y="341"/>
                  </a:lnTo>
                  <a:lnTo>
                    <a:pt x="2300" y="341"/>
                  </a:lnTo>
                  <a:lnTo>
                    <a:pt x="2278" y="235"/>
                  </a:lnTo>
                  <a:lnTo>
                    <a:pt x="2236" y="150"/>
                  </a:lnTo>
                  <a:lnTo>
                    <a:pt x="2236" y="150"/>
                  </a:lnTo>
                  <a:lnTo>
                    <a:pt x="2172" y="86"/>
                  </a:lnTo>
                  <a:lnTo>
                    <a:pt x="2129" y="64"/>
                  </a:lnTo>
                  <a:lnTo>
                    <a:pt x="2002" y="1"/>
                  </a:lnTo>
                  <a:lnTo>
                    <a:pt x="2002" y="1"/>
                  </a:lnTo>
                  <a:lnTo>
                    <a:pt x="1938" y="1"/>
                  </a:lnTo>
                  <a:lnTo>
                    <a:pt x="1938" y="1"/>
                  </a:lnTo>
                  <a:lnTo>
                    <a:pt x="1831" y="1"/>
                  </a:lnTo>
                  <a:lnTo>
                    <a:pt x="1746" y="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5"/>
            <p:cNvSpPr/>
            <p:nvPr/>
          </p:nvSpPr>
          <p:spPr>
            <a:xfrm>
              <a:off x="4955815" y="3319817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5"/>
            <p:cNvSpPr/>
            <p:nvPr/>
          </p:nvSpPr>
          <p:spPr>
            <a:xfrm>
              <a:off x="4949887" y="3338185"/>
              <a:ext cx="204" cy="408"/>
            </a:xfrm>
            <a:custGeom>
              <a:avLst/>
              <a:gdLst/>
              <a:ahLst/>
              <a:cxnLst/>
              <a:rect l="l" t="t" r="r" b="b"/>
              <a:pathLst>
                <a:path w="22" h="44" fill="none" extrusionOk="0">
                  <a:moveTo>
                    <a:pt x="1" y="22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22" y="1"/>
                  </a:lnTo>
                  <a:lnTo>
                    <a:pt x="1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5"/>
            <p:cNvSpPr/>
            <p:nvPr/>
          </p:nvSpPr>
          <p:spPr>
            <a:xfrm>
              <a:off x="4887483" y="3424885"/>
              <a:ext cx="42278" cy="23713"/>
            </a:xfrm>
            <a:custGeom>
              <a:avLst/>
              <a:gdLst/>
              <a:ahLst/>
              <a:cxnLst/>
              <a:rect l="l" t="t" r="r" b="b"/>
              <a:pathLst>
                <a:path w="4557" h="2556" extrusionOk="0">
                  <a:moveTo>
                    <a:pt x="213" y="1"/>
                  </a:moveTo>
                  <a:lnTo>
                    <a:pt x="149" y="22"/>
                  </a:lnTo>
                  <a:lnTo>
                    <a:pt x="85" y="43"/>
                  </a:lnTo>
                  <a:lnTo>
                    <a:pt x="43" y="107"/>
                  </a:lnTo>
                  <a:lnTo>
                    <a:pt x="22" y="171"/>
                  </a:lnTo>
                  <a:lnTo>
                    <a:pt x="0" y="277"/>
                  </a:lnTo>
                  <a:lnTo>
                    <a:pt x="0" y="405"/>
                  </a:lnTo>
                  <a:lnTo>
                    <a:pt x="22" y="512"/>
                  </a:lnTo>
                  <a:lnTo>
                    <a:pt x="64" y="597"/>
                  </a:lnTo>
                  <a:lnTo>
                    <a:pt x="192" y="767"/>
                  </a:lnTo>
                  <a:lnTo>
                    <a:pt x="234" y="810"/>
                  </a:lnTo>
                  <a:lnTo>
                    <a:pt x="426" y="1001"/>
                  </a:lnTo>
                  <a:lnTo>
                    <a:pt x="681" y="1193"/>
                  </a:lnTo>
                  <a:lnTo>
                    <a:pt x="1150" y="1491"/>
                  </a:lnTo>
                  <a:lnTo>
                    <a:pt x="1597" y="1768"/>
                  </a:lnTo>
                  <a:lnTo>
                    <a:pt x="1810" y="1874"/>
                  </a:lnTo>
                  <a:lnTo>
                    <a:pt x="2023" y="1981"/>
                  </a:lnTo>
                  <a:lnTo>
                    <a:pt x="2491" y="2172"/>
                  </a:lnTo>
                  <a:lnTo>
                    <a:pt x="2853" y="2321"/>
                  </a:lnTo>
                  <a:lnTo>
                    <a:pt x="3236" y="2449"/>
                  </a:lnTo>
                  <a:lnTo>
                    <a:pt x="3279" y="2470"/>
                  </a:lnTo>
                  <a:lnTo>
                    <a:pt x="3257" y="2470"/>
                  </a:lnTo>
                  <a:lnTo>
                    <a:pt x="3428" y="2513"/>
                  </a:lnTo>
                  <a:lnTo>
                    <a:pt x="3619" y="2555"/>
                  </a:lnTo>
                  <a:lnTo>
                    <a:pt x="3811" y="2555"/>
                  </a:lnTo>
                  <a:lnTo>
                    <a:pt x="3981" y="2534"/>
                  </a:lnTo>
                  <a:lnTo>
                    <a:pt x="4088" y="2513"/>
                  </a:lnTo>
                  <a:lnTo>
                    <a:pt x="4173" y="2492"/>
                  </a:lnTo>
                  <a:lnTo>
                    <a:pt x="4301" y="2513"/>
                  </a:lnTo>
                  <a:lnTo>
                    <a:pt x="4343" y="2534"/>
                  </a:lnTo>
                  <a:lnTo>
                    <a:pt x="4407" y="2513"/>
                  </a:lnTo>
                  <a:lnTo>
                    <a:pt x="4471" y="2492"/>
                  </a:lnTo>
                  <a:lnTo>
                    <a:pt x="4514" y="2428"/>
                  </a:lnTo>
                  <a:lnTo>
                    <a:pt x="4535" y="2385"/>
                  </a:lnTo>
                  <a:lnTo>
                    <a:pt x="4556" y="2321"/>
                  </a:lnTo>
                  <a:lnTo>
                    <a:pt x="4535" y="2257"/>
                  </a:lnTo>
                  <a:lnTo>
                    <a:pt x="4514" y="2194"/>
                  </a:lnTo>
                  <a:lnTo>
                    <a:pt x="4407" y="2130"/>
                  </a:lnTo>
                  <a:lnTo>
                    <a:pt x="4301" y="2066"/>
                  </a:lnTo>
                  <a:lnTo>
                    <a:pt x="4173" y="2023"/>
                  </a:lnTo>
                  <a:lnTo>
                    <a:pt x="4045" y="1917"/>
                  </a:lnTo>
                  <a:lnTo>
                    <a:pt x="3917" y="1810"/>
                  </a:lnTo>
                  <a:lnTo>
                    <a:pt x="3768" y="1725"/>
                  </a:lnTo>
                  <a:lnTo>
                    <a:pt x="3428" y="1534"/>
                  </a:lnTo>
                  <a:lnTo>
                    <a:pt x="2747" y="1193"/>
                  </a:lnTo>
                  <a:lnTo>
                    <a:pt x="2427" y="1044"/>
                  </a:lnTo>
                  <a:lnTo>
                    <a:pt x="2108" y="895"/>
                  </a:lnTo>
                  <a:lnTo>
                    <a:pt x="1512" y="639"/>
                  </a:lnTo>
                  <a:lnTo>
                    <a:pt x="916" y="363"/>
                  </a:lnTo>
                  <a:lnTo>
                    <a:pt x="745" y="299"/>
                  </a:lnTo>
                  <a:lnTo>
                    <a:pt x="554" y="214"/>
                  </a:lnTo>
                  <a:lnTo>
                    <a:pt x="490" y="192"/>
                  </a:lnTo>
                  <a:lnTo>
                    <a:pt x="426" y="192"/>
                  </a:lnTo>
                  <a:lnTo>
                    <a:pt x="405" y="128"/>
                  </a:lnTo>
                  <a:lnTo>
                    <a:pt x="362" y="65"/>
                  </a:lnTo>
                  <a:lnTo>
                    <a:pt x="320" y="22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598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5"/>
            <p:cNvSpPr/>
            <p:nvPr/>
          </p:nvSpPr>
          <p:spPr>
            <a:xfrm>
              <a:off x="4887483" y="3424885"/>
              <a:ext cx="42278" cy="23713"/>
            </a:xfrm>
            <a:custGeom>
              <a:avLst/>
              <a:gdLst/>
              <a:ahLst/>
              <a:cxnLst/>
              <a:rect l="l" t="t" r="r" b="b"/>
              <a:pathLst>
                <a:path w="4557" h="2556" fill="none" extrusionOk="0">
                  <a:moveTo>
                    <a:pt x="22" y="171"/>
                  </a:moveTo>
                  <a:lnTo>
                    <a:pt x="22" y="171"/>
                  </a:lnTo>
                  <a:lnTo>
                    <a:pt x="0" y="277"/>
                  </a:lnTo>
                  <a:lnTo>
                    <a:pt x="0" y="405"/>
                  </a:lnTo>
                  <a:lnTo>
                    <a:pt x="0" y="405"/>
                  </a:lnTo>
                  <a:lnTo>
                    <a:pt x="22" y="512"/>
                  </a:lnTo>
                  <a:lnTo>
                    <a:pt x="64" y="597"/>
                  </a:lnTo>
                  <a:lnTo>
                    <a:pt x="192" y="767"/>
                  </a:lnTo>
                  <a:lnTo>
                    <a:pt x="192" y="767"/>
                  </a:lnTo>
                  <a:lnTo>
                    <a:pt x="234" y="810"/>
                  </a:lnTo>
                  <a:lnTo>
                    <a:pt x="234" y="810"/>
                  </a:lnTo>
                  <a:lnTo>
                    <a:pt x="426" y="1001"/>
                  </a:lnTo>
                  <a:lnTo>
                    <a:pt x="426" y="1001"/>
                  </a:lnTo>
                  <a:lnTo>
                    <a:pt x="681" y="1193"/>
                  </a:lnTo>
                  <a:lnTo>
                    <a:pt x="681" y="1193"/>
                  </a:lnTo>
                  <a:lnTo>
                    <a:pt x="1150" y="1491"/>
                  </a:lnTo>
                  <a:lnTo>
                    <a:pt x="1150" y="1491"/>
                  </a:lnTo>
                  <a:lnTo>
                    <a:pt x="1597" y="1768"/>
                  </a:lnTo>
                  <a:lnTo>
                    <a:pt x="1597" y="1768"/>
                  </a:lnTo>
                  <a:lnTo>
                    <a:pt x="1810" y="1874"/>
                  </a:lnTo>
                  <a:lnTo>
                    <a:pt x="2023" y="1981"/>
                  </a:lnTo>
                  <a:lnTo>
                    <a:pt x="2023" y="1981"/>
                  </a:lnTo>
                  <a:lnTo>
                    <a:pt x="2491" y="2172"/>
                  </a:lnTo>
                  <a:lnTo>
                    <a:pt x="2491" y="2172"/>
                  </a:lnTo>
                  <a:lnTo>
                    <a:pt x="2853" y="2321"/>
                  </a:lnTo>
                  <a:lnTo>
                    <a:pt x="3236" y="2449"/>
                  </a:lnTo>
                  <a:lnTo>
                    <a:pt x="3236" y="2449"/>
                  </a:lnTo>
                  <a:lnTo>
                    <a:pt x="3236" y="2449"/>
                  </a:lnTo>
                  <a:lnTo>
                    <a:pt x="3236" y="2449"/>
                  </a:lnTo>
                  <a:lnTo>
                    <a:pt x="3279" y="2470"/>
                  </a:lnTo>
                  <a:lnTo>
                    <a:pt x="3257" y="2470"/>
                  </a:lnTo>
                  <a:lnTo>
                    <a:pt x="3257" y="2470"/>
                  </a:lnTo>
                  <a:lnTo>
                    <a:pt x="3428" y="2513"/>
                  </a:lnTo>
                  <a:lnTo>
                    <a:pt x="3619" y="2555"/>
                  </a:lnTo>
                  <a:lnTo>
                    <a:pt x="3619" y="2555"/>
                  </a:lnTo>
                  <a:lnTo>
                    <a:pt x="3811" y="2555"/>
                  </a:lnTo>
                  <a:lnTo>
                    <a:pt x="3981" y="2534"/>
                  </a:lnTo>
                  <a:lnTo>
                    <a:pt x="3981" y="2534"/>
                  </a:lnTo>
                  <a:lnTo>
                    <a:pt x="4088" y="2513"/>
                  </a:lnTo>
                  <a:lnTo>
                    <a:pt x="4173" y="2492"/>
                  </a:lnTo>
                  <a:lnTo>
                    <a:pt x="4173" y="2492"/>
                  </a:lnTo>
                  <a:lnTo>
                    <a:pt x="4301" y="2513"/>
                  </a:lnTo>
                  <a:lnTo>
                    <a:pt x="4343" y="2534"/>
                  </a:lnTo>
                  <a:lnTo>
                    <a:pt x="4407" y="2513"/>
                  </a:lnTo>
                  <a:lnTo>
                    <a:pt x="4407" y="2513"/>
                  </a:lnTo>
                  <a:lnTo>
                    <a:pt x="4471" y="2492"/>
                  </a:lnTo>
                  <a:lnTo>
                    <a:pt x="4514" y="2428"/>
                  </a:lnTo>
                  <a:lnTo>
                    <a:pt x="4535" y="2385"/>
                  </a:lnTo>
                  <a:lnTo>
                    <a:pt x="4556" y="2321"/>
                  </a:lnTo>
                  <a:lnTo>
                    <a:pt x="4556" y="2321"/>
                  </a:lnTo>
                  <a:lnTo>
                    <a:pt x="4535" y="2257"/>
                  </a:lnTo>
                  <a:lnTo>
                    <a:pt x="4514" y="2194"/>
                  </a:lnTo>
                  <a:lnTo>
                    <a:pt x="4407" y="2130"/>
                  </a:lnTo>
                  <a:lnTo>
                    <a:pt x="4407" y="2130"/>
                  </a:lnTo>
                  <a:lnTo>
                    <a:pt x="4301" y="2066"/>
                  </a:lnTo>
                  <a:lnTo>
                    <a:pt x="4173" y="2023"/>
                  </a:lnTo>
                  <a:lnTo>
                    <a:pt x="4173" y="2023"/>
                  </a:lnTo>
                  <a:lnTo>
                    <a:pt x="4045" y="1917"/>
                  </a:lnTo>
                  <a:lnTo>
                    <a:pt x="4045" y="1917"/>
                  </a:lnTo>
                  <a:lnTo>
                    <a:pt x="3917" y="1810"/>
                  </a:lnTo>
                  <a:lnTo>
                    <a:pt x="3768" y="1725"/>
                  </a:lnTo>
                  <a:lnTo>
                    <a:pt x="3768" y="1725"/>
                  </a:lnTo>
                  <a:lnTo>
                    <a:pt x="3428" y="1534"/>
                  </a:lnTo>
                  <a:lnTo>
                    <a:pt x="3428" y="1534"/>
                  </a:lnTo>
                  <a:lnTo>
                    <a:pt x="2747" y="1193"/>
                  </a:lnTo>
                  <a:lnTo>
                    <a:pt x="2747" y="1193"/>
                  </a:lnTo>
                  <a:lnTo>
                    <a:pt x="2427" y="1044"/>
                  </a:lnTo>
                  <a:lnTo>
                    <a:pt x="2108" y="895"/>
                  </a:lnTo>
                  <a:lnTo>
                    <a:pt x="2108" y="895"/>
                  </a:lnTo>
                  <a:lnTo>
                    <a:pt x="1512" y="639"/>
                  </a:lnTo>
                  <a:lnTo>
                    <a:pt x="1512" y="639"/>
                  </a:lnTo>
                  <a:lnTo>
                    <a:pt x="916" y="363"/>
                  </a:lnTo>
                  <a:lnTo>
                    <a:pt x="916" y="363"/>
                  </a:lnTo>
                  <a:lnTo>
                    <a:pt x="745" y="299"/>
                  </a:lnTo>
                  <a:lnTo>
                    <a:pt x="554" y="214"/>
                  </a:lnTo>
                  <a:lnTo>
                    <a:pt x="554" y="214"/>
                  </a:lnTo>
                  <a:lnTo>
                    <a:pt x="490" y="192"/>
                  </a:lnTo>
                  <a:lnTo>
                    <a:pt x="426" y="192"/>
                  </a:lnTo>
                  <a:lnTo>
                    <a:pt x="426" y="192"/>
                  </a:lnTo>
                  <a:lnTo>
                    <a:pt x="405" y="128"/>
                  </a:lnTo>
                  <a:lnTo>
                    <a:pt x="362" y="65"/>
                  </a:lnTo>
                  <a:lnTo>
                    <a:pt x="320" y="22"/>
                  </a:lnTo>
                  <a:lnTo>
                    <a:pt x="256" y="1"/>
                  </a:lnTo>
                  <a:lnTo>
                    <a:pt x="256" y="1"/>
                  </a:lnTo>
                  <a:lnTo>
                    <a:pt x="213" y="1"/>
                  </a:lnTo>
                  <a:lnTo>
                    <a:pt x="213" y="1"/>
                  </a:lnTo>
                  <a:lnTo>
                    <a:pt x="149" y="22"/>
                  </a:lnTo>
                  <a:lnTo>
                    <a:pt x="85" y="43"/>
                  </a:lnTo>
                  <a:lnTo>
                    <a:pt x="43" y="107"/>
                  </a:lnTo>
                  <a:lnTo>
                    <a:pt x="22" y="1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5"/>
            <p:cNvSpPr/>
            <p:nvPr/>
          </p:nvSpPr>
          <p:spPr>
            <a:xfrm>
              <a:off x="4891230" y="3428243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5"/>
            <p:cNvSpPr/>
            <p:nvPr/>
          </p:nvSpPr>
          <p:spPr>
            <a:xfrm>
              <a:off x="4917502" y="3447594"/>
              <a:ext cx="204" cy="213"/>
            </a:xfrm>
            <a:custGeom>
              <a:avLst/>
              <a:gdLst/>
              <a:ahLst/>
              <a:cxnLst/>
              <a:rect l="l" t="t" r="r" b="b"/>
              <a:pathLst>
                <a:path w="22" h="23" fill="none" extrusionOk="0">
                  <a:moveTo>
                    <a:pt x="21" y="22"/>
                  </a:moveTo>
                  <a:lnTo>
                    <a:pt x="21" y="2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1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5"/>
            <p:cNvSpPr/>
            <p:nvPr/>
          </p:nvSpPr>
          <p:spPr>
            <a:xfrm>
              <a:off x="4972596" y="3396841"/>
              <a:ext cx="12256" cy="47018"/>
            </a:xfrm>
            <a:custGeom>
              <a:avLst/>
              <a:gdLst/>
              <a:ahLst/>
              <a:cxnLst/>
              <a:rect l="l" t="t" r="r" b="b"/>
              <a:pathLst>
                <a:path w="1321" h="5068" extrusionOk="0">
                  <a:moveTo>
                    <a:pt x="746" y="1"/>
                  </a:moveTo>
                  <a:lnTo>
                    <a:pt x="682" y="22"/>
                  </a:lnTo>
                  <a:lnTo>
                    <a:pt x="640" y="43"/>
                  </a:lnTo>
                  <a:lnTo>
                    <a:pt x="597" y="65"/>
                  </a:lnTo>
                  <a:lnTo>
                    <a:pt x="554" y="128"/>
                  </a:lnTo>
                  <a:lnTo>
                    <a:pt x="427" y="405"/>
                  </a:lnTo>
                  <a:lnTo>
                    <a:pt x="320" y="724"/>
                  </a:lnTo>
                  <a:lnTo>
                    <a:pt x="150" y="1363"/>
                  </a:lnTo>
                  <a:lnTo>
                    <a:pt x="86" y="1704"/>
                  </a:lnTo>
                  <a:lnTo>
                    <a:pt x="22" y="2044"/>
                  </a:lnTo>
                  <a:lnTo>
                    <a:pt x="1" y="2364"/>
                  </a:lnTo>
                  <a:lnTo>
                    <a:pt x="1" y="2704"/>
                  </a:lnTo>
                  <a:lnTo>
                    <a:pt x="22" y="3002"/>
                  </a:lnTo>
                  <a:lnTo>
                    <a:pt x="43" y="3279"/>
                  </a:lnTo>
                  <a:lnTo>
                    <a:pt x="107" y="3854"/>
                  </a:lnTo>
                  <a:lnTo>
                    <a:pt x="171" y="4088"/>
                  </a:lnTo>
                  <a:lnTo>
                    <a:pt x="235" y="4322"/>
                  </a:lnTo>
                  <a:lnTo>
                    <a:pt x="342" y="4557"/>
                  </a:lnTo>
                  <a:lnTo>
                    <a:pt x="427" y="4791"/>
                  </a:lnTo>
                  <a:lnTo>
                    <a:pt x="533" y="4940"/>
                  </a:lnTo>
                  <a:lnTo>
                    <a:pt x="597" y="5025"/>
                  </a:lnTo>
                  <a:lnTo>
                    <a:pt x="703" y="5067"/>
                  </a:lnTo>
                  <a:lnTo>
                    <a:pt x="810" y="5067"/>
                  </a:lnTo>
                  <a:lnTo>
                    <a:pt x="895" y="5025"/>
                  </a:lnTo>
                  <a:lnTo>
                    <a:pt x="959" y="4940"/>
                  </a:lnTo>
                  <a:lnTo>
                    <a:pt x="1023" y="4876"/>
                  </a:lnTo>
                  <a:lnTo>
                    <a:pt x="1087" y="4706"/>
                  </a:lnTo>
                  <a:lnTo>
                    <a:pt x="1150" y="4365"/>
                  </a:lnTo>
                  <a:lnTo>
                    <a:pt x="1193" y="4046"/>
                  </a:lnTo>
                  <a:lnTo>
                    <a:pt x="1236" y="3705"/>
                  </a:lnTo>
                  <a:lnTo>
                    <a:pt x="1278" y="3343"/>
                  </a:lnTo>
                  <a:lnTo>
                    <a:pt x="1300" y="2960"/>
                  </a:lnTo>
                  <a:lnTo>
                    <a:pt x="1321" y="2619"/>
                  </a:lnTo>
                  <a:lnTo>
                    <a:pt x="1321" y="2257"/>
                  </a:lnTo>
                  <a:lnTo>
                    <a:pt x="1278" y="1661"/>
                  </a:lnTo>
                  <a:lnTo>
                    <a:pt x="1236" y="1427"/>
                  </a:lnTo>
                  <a:lnTo>
                    <a:pt x="1193" y="1193"/>
                  </a:lnTo>
                  <a:lnTo>
                    <a:pt x="1193" y="1086"/>
                  </a:lnTo>
                  <a:lnTo>
                    <a:pt x="1193" y="937"/>
                  </a:lnTo>
                  <a:lnTo>
                    <a:pt x="1150" y="767"/>
                  </a:lnTo>
                  <a:lnTo>
                    <a:pt x="1108" y="597"/>
                  </a:lnTo>
                  <a:lnTo>
                    <a:pt x="1044" y="448"/>
                  </a:lnTo>
                  <a:lnTo>
                    <a:pt x="980" y="384"/>
                  </a:lnTo>
                  <a:lnTo>
                    <a:pt x="938" y="341"/>
                  </a:lnTo>
                  <a:lnTo>
                    <a:pt x="938" y="320"/>
                  </a:lnTo>
                  <a:lnTo>
                    <a:pt x="959" y="235"/>
                  </a:lnTo>
                  <a:lnTo>
                    <a:pt x="959" y="150"/>
                  </a:lnTo>
                  <a:lnTo>
                    <a:pt x="916" y="86"/>
                  </a:lnTo>
                  <a:lnTo>
                    <a:pt x="852" y="22"/>
                  </a:lnTo>
                  <a:lnTo>
                    <a:pt x="746" y="1"/>
                  </a:lnTo>
                  <a:close/>
                </a:path>
              </a:pathLst>
            </a:custGeom>
            <a:solidFill>
              <a:srgbClr val="598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5"/>
            <p:cNvSpPr/>
            <p:nvPr/>
          </p:nvSpPr>
          <p:spPr>
            <a:xfrm>
              <a:off x="4972596" y="3396841"/>
              <a:ext cx="12256" cy="47018"/>
            </a:xfrm>
            <a:custGeom>
              <a:avLst/>
              <a:gdLst/>
              <a:ahLst/>
              <a:cxnLst/>
              <a:rect l="l" t="t" r="r" b="b"/>
              <a:pathLst>
                <a:path w="1321" h="5068" fill="none" extrusionOk="0">
                  <a:moveTo>
                    <a:pt x="554" y="128"/>
                  </a:moveTo>
                  <a:lnTo>
                    <a:pt x="554" y="128"/>
                  </a:lnTo>
                  <a:lnTo>
                    <a:pt x="427" y="405"/>
                  </a:lnTo>
                  <a:lnTo>
                    <a:pt x="427" y="405"/>
                  </a:lnTo>
                  <a:lnTo>
                    <a:pt x="320" y="724"/>
                  </a:lnTo>
                  <a:lnTo>
                    <a:pt x="320" y="724"/>
                  </a:lnTo>
                  <a:lnTo>
                    <a:pt x="150" y="1363"/>
                  </a:lnTo>
                  <a:lnTo>
                    <a:pt x="150" y="1363"/>
                  </a:lnTo>
                  <a:lnTo>
                    <a:pt x="86" y="1704"/>
                  </a:lnTo>
                  <a:lnTo>
                    <a:pt x="22" y="2044"/>
                  </a:lnTo>
                  <a:lnTo>
                    <a:pt x="22" y="2044"/>
                  </a:lnTo>
                  <a:lnTo>
                    <a:pt x="1" y="2364"/>
                  </a:lnTo>
                  <a:lnTo>
                    <a:pt x="1" y="2704"/>
                  </a:lnTo>
                  <a:lnTo>
                    <a:pt x="1" y="2704"/>
                  </a:lnTo>
                  <a:lnTo>
                    <a:pt x="22" y="3002"/>
                  </a:lnTo>
                  <a:lnTo>
                    <a:pt x="43" y="3279"/>
                  </a:lnTo>
                  <a:lnTo>
                    <a:pt x="43" y="3279"/>
                  </a:lnTo>
                  <a:lnTo>
                    <a:pt x="107" y="3854"/>
                  </a:lnTo>
                  <a:lnTo>
                    <a:pt x="107" y="3854"/>
                  </a:lnTo>
                  <a:lnTo>
                    <a:pt x="171" y="4088"/>
                  </a:lnTo>
                  <a:lnTo>
                    <a:pt x="235" y="4322"/>
                  </a:lnTo>
                  <a:lnTo>
                    <a:pt x="342" y="4557"/>
                  </a:lnTo>
                  <a:lnTo>
                    <a:pt x="427" y="4791"/>
                  </a:lnTo>
                  <a:lnTo>
                    <a:pt x="427" y="4791"/>
                  </a:lnTo>
                  <a:lnTo>
                    <a:pt x="533" y="4940"/>
                  </a:lnTo>
                  <a:lnTo>
                    <a:pt x="533" y="4940"/>
                  </a:lnTo>
                  <a:lnTo>
                    <a:pt x="597" y="5025"/>
                  </a:lnTo>
                  <a:lnTo>
                    <a:pt x="703" y="5067"/>
                  </a:lnTo>
                  <a:lnTo>
                    <a:pt x="703" y="5067"/>
                  </a:lnTo>
                  <a:lnTo>
                    <a:pt x="746" y="5067"/>
                  </a:lnTo>
                  <a:lnTo>
                    <a:pt x="810" y="5067"/>
                  </a:lnTo>
                  <a:lnTo>
                    <a:pt x="895" y="5025"/>
                  </a:lnTo>
                  <a:lnTo>
                    <a:pt x="895" y="5025"/>
                  </a:lnTo>
                  <a:lnTo>
                    <a:pt x="959" y="4940"/>
                  </a:lnTo>
                  <a:lnTo>
                    <a:pt x="1023" y="4876"/>
                  </a:lnTo>
                  <a:lnTo>
                    <a:pt x="1087" y="4706"/>
                  </a:lnTo>
                  <a:lnTo>
                    <a:pt x="1087" y="4706"/>
                  </a:lnTo>
                  <a:lnTo>
                    <a:pt x="1150" y="4365"/>
                  </a:lnTo>
                  <a:lnTo>
                    <a:pt x="1150" y="4365"/>
                  </a:lnTo>
                  <a:lnTo>
                    <a:pt x="1193" y="4046"/>
                  </a:lnTo>
                  <a:lnTo>
                    <a:pt x="1236" y="3705"/>
                  </a:lnTo>
                  <a:lnTo>
                    <a:pt x="1236" y="3705"/>
                  </a:lnTo>
                  <a:lnTo>
                    <a:pt x="1278" y="3343"/>
                  </a:lnTo>
                  <a:lnTo>
                    <a:pt x="1300" y="2960"/>
                  </a:lnTo>
                  <a:lnTo>
                    <a:pt x="1300" y="2960"/>
                  </a:lnTo>
                  <a:lnTo>
                    <a:pt x="1321" y="2619"/>
                  </a:lnTo>
                  <a:lnTo>
                    <a:pt x="1321" y="2257"/>
                  </a:lnTo>
                  <a:lnTo>
                    <a:pt x="1321" y="2257"/>
                  </a:lnTo>
                  <a:lnTo>
                    <a:pt x="1278" y="1661"/>
                  </a:lnTo>
                  <a:lnTo>
                    <a:pt x="1278" y="1661"/>
                  </a:lnTo>
                  <a:lnTo>
                    <a:pt x="1236" y="1427"/>
                  </a:lnTo>
                  <a:lnTo>
                    <a:pt x="1193" y="1193"/>
                  </a:lnTo>
                  <a:lnTo>
                    <a:pt x="1193" y="1193"/>
                  </a:lnTo>
                  <a:lnTo>
                    <a:pt x="1193" y="1086"/>
                  </a:lnTo>
                  <a:lnTo>
                    <a:pt x="1193" y="1086"/>
                  </a:lnTo>
                  <a:lnTo>
                    <a:pt x="1193" y="937"/>
                  </a:lnTo>
                  <a:lnTo>
                    <a:pt x="1150" y="767"/>
                  </a:lnTo>
                  <a:lnTo>
                    <a:pt x="1150" y="767"/>
                  </a:lnTo>
                  <a:lnTo>
                    <a:pt x="1108" y="597"/>
                  </a:lnTo>
                  <a:lnTo>
                    <a:pt x="1108" y="597"/>
                  </a:lnTo>
                  <a:lnTo>
                    <a:pt x="1044" y="448"/>
                  </a:lnTo>
                  <a:lnTo>
                    <a:pt x="980" y="384"/>
                  </a:lnTo>
                  <a:lnTo>
                    <a:pt x="938" y="341"/>
                  </a:lnTo>
                  <a:lnTo>
                    <a:pt x="938" y="341"/>
                  </a:lnTo>
                  <a:lnTo>
                    <a:pt x="938" y="320"/>
                  </a:lnTo>
                  <a:lnTo>
                    <a:pt x="938" y="320"/>
                  </a:lnTo>
                  <a:lnTo>
                    <a:pt x="959" y="235"/>
                  </a:lnTo>
                  <a:lnTo>
                    <a:pt x="959" y="150"/>
                  </a:lnTo>
                  <a:lnTo>
                    <a:pt x="916" y="86"/>
                  </a:lnTo>
                  <a:lnTo>
                    <a:pt x="852" y="22"/>
                  </a:lnTo>
                  <a:lnTo>
                    <a:pt x="852" y="22"/>
                  </a:lnTo>
                  <a:lnTo>
                    <a:pt x="746" y="1"/>
                  </a:lnTo>
                  <a:lnTo>
                    <a:pt x="746" y="1"/>
                  </a:lnTo>
                  <a:lnTo>
                    <a:pt x="682" y="22"/>
                  </a:lnTo>
                  <a:lnTo>
                    <a:pt x="640" y="43"/>
                  </a:lnTo>
                  <a:lnTo>
                    <a:pt x="597" y="65"/>
                  </a:lnTo>
                  <a:lnTo>
                    <a:pt x="554" y="1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5"/>
            <p:cNvSpPr/>
            <p:nvPr/>
          </p:nvSpPr>
          <p:spPr>
            <a:xfrm>
              <a:off x="5019406" y="3483541"/>
              <a:ext cx="15410" cy="43066"/>
            </a:xfrm>
            <a:custGeom>
              <a:avLst/>
              <a:gdLst/>
              <a:ahLst/>
              <a:cxnLst/>
              <a:rect l="l" t="t" r="r" b="b"/>
              <a:pathLst>
                <a:path w="1661" h="4642" extrusionOk="0">
                  <a:moveTo>
                    <a:pt x="511" y="1"/>
                  </a:moveTo>
                  <a:lnTo>
                    <a:pt x="384" y="43"/>
                  </a:lnTo>
                  <a:lnTo>
                    <a:pt x="298" y="107"/>
                  </a:lnTo>
                  <a:lnTo>
                    <a:pt x="213" y="192"/>
                  </a:lnTo>
                  <a:lnTo>
                    <a:pt x="149" y="299"/>
                  </a:lnTo>
                  <a:lnTo>
                    <a:pt x="86" y="426"/>
                  </a:lnTo>
                  <a:lnTo>
                    <a:pt x="43" y="597"/>
                  </a:lnTo>
                  <a:lnTo>
                    <a:pt x="0" y="916"/>
                  </a:lnTo>
                  <a:lnTo>
                    <a:pt x="0" y="1235"/>
                  </a:lnTo>
                  <a:lnTo>
                    <a:pt x="43" y="1555"/>
                  </a:lnTo>
                  <a:lnTo>
                    <a:pt x="107" y="1895"/>
                  </a:lnTo>
                  <a:lnTo>
                    <a:pt x="192" y="2236"/>
                  </a:lnTo>
                  <a:lnTo>
                    <a:pt x="320" y="2662"/>
                  </a:lnTo>
                  <a:lnTo>
                    <a:pt x="469" y="3109"/>
                  </a:lnTo>
                  <a:lnTo>
                    <a:pt x="639" y="3641"/>
                  </a:lnTo>
                  <a:lnTo>
                    <a:pt x="809" y="4109"/>
                  </a:lnTo>
                  <a:lnTo>
                    <a:pt x="895" y="4301"/>
                  </a:lnTo>
                  <a:lnTo>
                    <a:pt x="980" y="4450"/>
                  </a:lnTo>
                  <a:lnTo>
                    <a:pt x="1044" y="4535"/>
                  </a:lnTo>
                  <a:lnTo>
                    <a:pt x="1129" y="4620"/>
                  </a:lnTo>
                  <a:lnTo>
                    <a:pt x="1235" y="4642"/>
                  </a:lnTo>
                  <a:lnTo>
                    <a:pt x="1342" y="4642"/>
                  </a:lnTo>
                  <a:lnTo>
                    <a:pt x="1427" y="4620"/>
                  </a:lnTo>
                  <a:lnTo>
                    <a:pt x="1512" y="4557"/>
                  </a:lnTo>
                  <a:lnTo>
                    <a:pt x="1597" y="4429"/>
                  </a:lnTo>
                  <a:lnTo>
                    <a:pt x="1640" y="4301"/>
                  </a:lnTo>
                  <a:lnTo>
                    <a:pt x="1661" y="4152"/>
                  </a:lnTo>
                  <a:lnTo>
                    <a:pt x="1661" y="4024"/>
                  </a:lnTo>
                  <a:lnTo>
                    <a:pt x="1640" y="3641"/>
                  </a:lnTo>
                  <a:lnTo>
                    <a:pt x="1618" y="3322"/>
                  </a:lnTo>
                  <a:lnTo>
                    <a:pt x="1576" y="3024"/>
                  </a:lnTo>
                  <a:lnTo>
                    <a:pt x="1469" y="2300"/>
                  </a:lnTo>
                  <a:lnTo>
                    <a:pt x="1406" y="1959"/>
                  </a:lnTo>
                  <a:lnTo>
                    <a:pt x="1320" y="1597"/>
                  </a:lnTo>
                  <a:lnTo>
                    <a:pt x="1256" y="1299"/>
                  </a:lnTo>
                  <a:lnTo>
                    <a:pt x="1150" y="1001"/>
                  </a:lnTo>
                  <a:lnTo>
                    <a:pt x="1044" y="703"/>
                  </a:lnTo>
                  <a:lnTo>
                    <a:pt x="916" y="426"/>
                  </a:lnTo>
                  <a:lnTo>
                    <a:pt x="852" y="341"/>
                  </a:lnTo>
                  <a:lnTo>
                    <a:pt x="873" y="277"/>
                  </a:lnTo>
                  <a:lnTo>
                    <a:pt x="852" y="214"/>
                  </a:lnTo>
                  <a:lnTo>
                    <a:pt x="831" y="171"/>
                  </a:lnTo>
                  <a:lnTo>
                    <a:pt x="788" y="128"/>
                  </a:lnTo>
                  <a:lnTo>
                    <a:pt x="682" y="4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598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5"/>
            <p:cNvSpPr/>
            <p:nvPr/>
          </p:nvSpPr>
          <p:spPr>
            <a:xfrm>
              <a:off x="5019406" y="3483541"/>
              <a:ext cx="15410" cy="43066"/>
            </a:xfrm>
            <a:custGeom>
              <a:avLst/>
              <a:gdLst/>
              <a:ahLst/>
              <a:cxnLst/>
              <a:rect l="l" t="t" r="r" b="b"/>
              <a:pathLst>
                <a:path w="1661" h="4642" fill="none" extrusionOk="0">
                  <a:moveTo>
                    <a:pt x="511" y="1"/>
                  </a:moveTo>
                  <a:lnTo>
                    <a:pt x="511" y="1"/>
                  </a:lnTo>
                  <a:lnTo>
                    <a:pt x="384" y="43"/>
                  </a:lnTo>
                  <a:lnTo>
                    <a:pt x="298" y="107"/>
                  </a:lnTo>
                  <a:lnTo>
                    <a:pt x="213" y="192"/>
                  </a:lnTo>
                  <a:lnTo>
                    <a:pt x="149" y="299"/>
                  </a:lnTo>
                  <a:lnTo>
                    <a:pt x="149" y="299"/>
                  </a:lnTo>
                  <a:lnTo>
                    <a:pt x="86" y="426"/>
                  </a:lnTo>
                  <a:lnTo>
                    <a:pt x="43" y="597"/>
                  </a:lnTo>
                  <a:lnTo>
                    <a:pt x="43" y="597"/>
                  </a:lnTo>
                  <a:lnTo>
                    <a:pt x="0" y="916"/>
                  </a:lnTo>
                  <a:lnTo>
                    <a:pt x="0" y="916"/>
                  </a:lnTo>
                  <a:lnTo>
                    <a:pt x="0" y="1235"/>
                  </a:lnTo>
                  <a:lnTo>
                    <a:pt x="43" y="1555"/>
                  </a:lnTo>
                  <a:lnTo>
                    <a:pt x="43" y="1555"/>
                  </a:lnTo>
                  <a:lnTo>
                    <a:pt x="107" y="1895"/>
                  </a:lnTo>
                  <a:lnTo>
                    <a:pt x="192" y="2236"/>
                  </a:lnTo>
                  <a:lnTo>
                    <a:pt x="192" y="2236"/>
                  </a:lnTo>
                  <a:lnTo>
                    <a:pt x="320" y="2662"/>
                  </a:lnTo>
                  <a:lnTo>
                    <a:pt x="469" y="3109"/>
                  </a:lnTo>
                  <a:lnTo>
                    <a:pt x="469" y="3109"/>
                  </a:lnTo>
                  <a:lnTo>
                    <a:pt x="639" y="3641"/>
                  </a:lnTo>
                  <a:lnTo>
                    <a:pt x="639" y="3641"/>
                  </a:lnTo>
                  <a:lnTo>
                    <a:pt x="809" y="4109"/>
                  </a:lnTo>
                  <a:lnTo>
                    <a:pt x="809" y="4109"/>
                  </a:lnTo>
                  <a:lnTo>
                    <a:pt x="895" y="4301"/>
                  </a:lnTo>
                  <a:lnTo>
                    <a:pt x="980" y="4450"/>
                  </a:lnTo>
                  <a:lnTo>
                    <a:pt x="980" y="4450"/>
                  </a:lnTo>
                  <a:lnTo>
                    <a:pt x="1044" y="4535"/>
                  </a:lnTo>
                  <a:lnTo>
                    <a:pt x="1129" y="4620"/>
                  </a:lnTo>
                  <a:lnTo>
                    <a:pt x="1129" y="4620"/>
                  </a:lnTo>
                  <a:lnTo>
                    <a:pt x="1235" y="4642"/>
                  </a:lnTo>
                  <a:lnTo>
                    <a:pt x="1342" y="4642"/>
                  </a:lnTo>
                  <a:lnTo>
                    <a:pt x="1427" y="4620"/>
                  </a:lnTo>
                  <a:lnTo>
                    <a:pt x="1512" y="4557"/>
                  </a:lnTo>
                  <a:lnTo>
                    <a:pt x="1512" y="4557"/>
                  </a:lnTo>
                  <a:lnTo>
                    <a:pt x="1597" y="4429"/>
                  </a:lnTo>
                  <a:lnTo>
                    <a:pt x="1640" y="4301"/>
                  </a:lnTo>
                  <a:lnTo>
                    <a:pt x="1661" y="4152"/>
                  </a:lnTo>
                  <a:lnTo>
                    <a:pt x="1661" y="4024"/>
                  </a:lnTo>
                  <a:lnTo>
                    <a:pt x="1661" y="4024"/>
                  </a:lnTo>
                  <a:lnTo>
                    <a:pt x="1640" y="3641"/>
                  </a:lnTo>
                  <a:lnTo>
                    <a:pt x="1640" y="3641"/>
                  </a:lnTo>
                  <a:lnTo>
                    <a:pt x="1618" y="3322"/>
                  </a:lnTo>
                  <a:lnTo>
                    <a:pt x="1576" y="3024"/>
                  </a:lnTo>
                  <a:lnTo>
                    <a:pt x="1576" y="3024"/>
                  </a:lnTo>
                  <a:lnTo>
                    <a:pt x="1469" y="2300"/>
                  </a:lnTo>
                  <a:lnTo>
                    <a:pt x="1406" y="1959"/>
                  </a:lnTo>
                  <a:lnTo>
                    <a:pt x="1320" y="1597"/>
                  </a:lnTo>
                  <a:lnTo>
                    <a:pt x="1320" y="1597"/>
                  </a:lnTo>
                  <a:lnTo>
                    <a:pt x="1256" y="1299"/>
                  </a:lnTo>
                  <a:lnTo>
                    <a:pt x="1150" y="1001"/>
                  </a:lnTo>
                  <a:lnTo>
                    <a:pt x="1044" y="703"/>
                  </a:lnTo>
                  <a:lnTo>
                    <a:pt x="916" y="426"/>
                  </a:lnTo>
                  <a:lnTo>
                    <a:pt x="916" y="426"/>
                  </a:lnTo>
                  <a:lnTo>
                    <a:pt x="852" y="341"/>
                  </a:lnTo>
                  <a:lnTo>
                    <a:pt x="852" y="341"/>
                  </a:lnTo>
                  <a:lnTo>
                    <a:pt x="873" y="277"/>
                  </a:lnTo>
                  <a:lnTo>
                    <a:pt x="852" y="214"/>
                  </a:lnTo>
                  <a:lnTo>
                    <a:pt x="831" y="171"/>
                  </a:lnTo>
                  <a:lnTo>
                    <a:pt x="788" y="128"/>
                  </a:lnTo>
                  <a:lnTo>
                    <a:pt x="788" y="128"/>
                  </a:lnTo>
                  <a:lnTo>
                    <a:pt x="682" y="43"/>
                  </a:lnTo>
                  <a:lnTo>
                    <a:pt x="618" y="1"/>
                  </a:lnTo>
                  <a:lnTo>
                    <a:pt x="533" y="1"/>
                  </a:lnTo>
                  <a:lnTo>
                    <a:pt x="533" y="1"/>
                  </a:lnTo>
                  <a:lnTo>
                    <a:pt x="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5"/>
            <p:cNvSpPr/>
            <p:nvPr/>
          </p:nvSpPr>
          <p:spPr>
            <a:xfrm>
              <a:off x="5112229" y="3422909"/>
              <a:ext cx="39309" cy="22526"/>
            </a:xfrm>
            <a:custGeom>
              <a:avLst/>
              <a:gdLst/>
              <a:ahLst/>
              <a:cxnLst/>
              <a:rect l="l" t="t" r="r" b="b"/>
              <a:pathLst>
                <a:path w="4237" h="2428" extrusionOk="0">
                  <a:moveTo>
                    <a:pt x="533" y="1"/>
                  </a:moveTo>
                  <a:lnTo>
                    <a:pt x="320" y="22"/>
                  </a:lnTo>
                  <a:lnTo>
                    <a:pt x="235" y="43"/>
                  </a:lnTo>
                  <a:lnTo>
                    <a:pt x="149" y="86"/>
                  </a:lnTo>
                  <a:lnTo>
                    <a:pt x="64" y="150"/>
                  </a:lnTo>
                  <a:lnTo>
                    <a:pt x="22" y="214"/>
                  </a:lnTo>
                  <a:lnTo>
                    <a:pt x="0" y="278"/>
                  </a:lnTo>
                  <a:lnTo>
                    <a:pt x="0" y="363"/>
                  </a:lnTo>
                  <a:lnTo>
                    <a:pt x="0" y="427"/>
                  </a:lnTo>
                  <a:lnTo>
                    <a:pt x="64" y="512"/>
                  </a:lnTo>
                  <a:lnTo>
                    <a:pt x="128" y="576"/>
                  </a:lnTo>
                  <a:lnTo>
                    <a:pt x="298" y="682"/>
                  </a:lnTo>
                  <a:lnTo>
                    <a:pt x="469" y="767"/>
                  </a:lnTo>
                  <a:lnTo>
                    <a:pt x="873" y="1001"/>
                  </a:lnTo>
                  <a:lnTo>
                    <a:pt x="1363" y="1278"/>
                  </a:lnTo>
                  <a:lnTo>
                    <a:pt x="1831" y="1534"/>
                  </a:lnTo>
                  <a:lnTo>
                    <a:pt x="2300" y="1747"/>
                  </a:lnTo>
                  <a:lnTo>
                    <a:pt x="2598" y="1874"/>
                  </a:lnTo>
                  <a:lnTo>
                    <a:pt x="2896" y="1981"/>
                  </a:lnTo>
                  <a:lnTo>
                    <a:pt x="3002" y="2045"/>
                  </a:lnTo>
                  <a:lnTo>
                    <a:pt x="3300" y="2215"/>
                  </a:lnTo>
                  <a:lnTo>
                    <a:pt x="3513" y="2321"/>
                  </a:lnTo>
                  <a:lnTo>
                    <a:pt x="3747" y="2407"/>
                  </a:lnTo>
                  <a:lnTo>
                    <a:pt x="3811" y="2428"/>
                  </a:lnTo>
                  <a:lnTo>
                    <a:pt x="3875" y="2428"/>
                  </a:lnTo>
                  <a:lnTo>
                    <a:pt x="4003" y="2364"/>
                  </a:lnTo>
                  <a:lnTo>
                    <a:pt x="4109" y="2300"/>
                  </a:lnTo>
                  <a:lnTo>
                    <a:pt x="4194" y="2172"/>
                  </a:lnTo>
                  <a:lnTo>
                    <a:pt x="4237" y="2066"/>
                  </a:lnTo>
                  <a:lnTo>
                    <a:pt x="4237" y="1938"/>
                  </a:lnTo>
                  <a:lnTo>
                    <a:pt x="4194" y="1810"/>
                  </a:lnTo>
                  <a:lnTo>
                    <a:pt x="4130" y="1704"/>
                  </a:lnTo>
                  <a:lnTo>
                    <a:pt x="3918" y="1512"/>
                  </a:lnTo>
                  <a:lnTo>
                    <a:pt x="3726" y="1363"/>
                  </a:lnTo>
                  <a:lnTo>
                    <a:pt x="3471" y="1172"/>
                  </a:lnTo>
                  <a:lnTo>
                    <a:pt x="3194" y="1001"/>
                  </a:lnTo>
                  <a:lnTo>
                    <a:pt x="2640" y="725"/>
                  </a:lnTo>
                  <a:lnTo>
                    <a:pt x="2065" y="469"/>
                  </a:lnTo>
                  <a:lnTo>
                    <a:pt x="1491" y="256"/>
                  </a:lnTo>
                  <a:lnTo>
                    <a:pt x="1129" y="129"/>
                  </a:lnTo>
                  <a:lnTo>
                    <a:pt x="937" y="65"/>
                  </a:lnTo>
                  <a:lnTo>
                    <a:pt x="745" y="22"/>
                  </a:lnTo>
                  <a:lnTo>
                    <a:pt x="533" y="1"/>
                  </a:lnTo>
                  <a:close/>
                </a:path>
              </a:pathLst>
            </a:custGeom>
            <a:solidFill>
              <a:srgbClr val="598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5"/>
            <p:cNvSpPr/>
            <p:nvPr/>
          </p:nvSpPr>
          <p:spPr>
            <a:xfrm>
              <a:off x="5112229" y="3422909"/>
              <a:ext cx="39309" cy="22526"/>
            </a:xfrm>
            <a:custGeom>
              <a:avLst/>
              <a:gdLst/>
              <a:ahLst/>
              <a:cxnLst/>
              <a:rect l="l" t="t" r="r" b="b"/>
              <a:pathLst>
                <a:path w="4237" h="2428" fill="none" extrusionOk="0">
                  <a:moveTo>
                    <a:pt x="320" y="22"/>
                  </a:moveTo>
                  <a:lnTo>
                    <a:pt x="320" y="22"/>
                  </a:lnTo>
                  <a:lnTo>
                    <a:pt x="235" y="43"/>
                  </a:lnTo>
                  <a:lnTo>
                    <a:pt x="149" y="86"/>
                  </a:lnTo>
                  <a:lnTo>
                    <a:pt x="149" y="86"/>
                  </a:lnTo>
                  <a:lnTo>
                    <a:pt x="64" y="150"/>
                  </a:lnTo>
                  <a:lnTo>
                    <a:pt x="64" y="150"/>
                  </a:lnTo>
                  <a:lnTo>
                    <a:pt x="22" y="214"/>
                  </a:lnTo>
                  <a:lnTo>
                    <a:pt x="0" y="278"/>
                  </a:lnTo>
                  <a:lnTo>
                    <a:pt x="0" y="363"/>
                  </a:lnTo>
                  <a:lnTo>
                    <a:pt x="0" y="427"/>
                  </a:lnTo>
                  <a:lnTo>
                    <a:pt x="0" y="427"/>
                  </a:lnTo>
                  <a:lnTo>
                    <a:pt x="64" y="512"/>
                  </a:lnTo>
                  <a:lnTo>
                    <a:pt x="128" y="576"/>
                  </a:lnTo>
                  <a:lnTo>
                    <a:pt x="128" y="576"/>
                  </a:lnTo>
                  <a:lnTo>
                    <a:pt x="298" y="682"/>
                  </a:lnTo>
                  <a:lnTo>
                    <a:pt x="469" y="767"/>
                  </a:lnTo>
                  <a:lnTo>
                    <a:pt x="469" y="767"/>
                  </a:lnTo>
                  <a:lnTo>
                    <a:pt x="873" y="1001"/>
                  </a:lnTo>
                  <a:lnTo>
                    <a:pt x="873" y="1001"/>
                  </a:lnTo>
                  <a:lnTo>
                    <a:pt x="1363" y="1278"/>
                  </a:lnTo>
                  <a:lnTo>
                    <a:pt x="1831" y="1534"/>
                  </a:lnTo>
                  <a:lnTo>
                    <a:pt x="1831" y="1534"/>
                  </a:lnTo>
                  <a:lnTo>
                    <a:pt x="2300" y="1747"/>
                  </a:lnTo>
                  <a:lnTo>
                    <a:pt x="2300" y="1747"/>
                  </a:lnTo>
                  <a:lnTo>
                    <a:pt x="2598" y="1874"/>
                  </a:lnTo>
                  <a:lnTo>
                    <a:pt x="2598" y="1874"/>
                  </a:lnTo>
                  <a:lnTo>
                    <a:pt x="2896" y="1981"/>
                  </a:lnTo>
                  <a:lnTo>
                    <a:pt x="3002" y="2045"/>
                  </a:lnTo>
                  <a:lnTo>
                    <a:pt x="3002" y="2045"/>
                  </a:lnTo>
                  <a:lnTo>
                    <a:pt x="3300" y="2215"/>
                  </a:lnTo>
                  <a:lnTo>
                    <a:pt x="3300" y="2215"/>
                  </a:lnTo>
                  <a:lnTo>
                    <a:pt x="3513" y="2321"/>
                  </a:lnTo>
                  <a:lnTo>
                    <a:pt x="3747" y="2407"/>
                  </a:lnTo>
                  <a:lnTo>
                    <a:pt x="3747" y="2407"/>
                  </a:lnTo>
                  <a:lnTo>
                    <a:pt x="3811" y="2428"/>
                  </a:lnTo>
                  <a:lnTo>
                    <a:pt x="3875" y="2428"/>
                  </a:lnTo>
                  <a:lnTo>
                    <a:pt x="4003" y="2364"/>
                  </a:lnTo>
                  <a:lnTo>
                    <a:pt x="4109" y="2300"/>
                  </a:lnTo>
                  <a:lnTo>
                    <a:pt x="4194" y="2172"/>
                  </a:lnTo>
                  <a:lnTo>
                    <a:pt x="4194" y="2172"/>
                  </a:lnTo>
                  <a:lnTo>
                    <a:pt x="4237" y="2066"/>
                  </a:lnTo>
                  <a:lnTo>
                    <a:pt x="4237" y="1938"/>
                  </a:lnTo>
                  <a:lnTo>
                    <a:pt x="4194" y="1810"/>
                  </a:lnTo>
                  <a:lnTo>
                    <a:pt x="4130" y="1704"/>
                  </a:lnTo>
                  <a:lnTo>
                    <a:pt x="4130" y="1704"/>
                  </a:lnTo>
                  <a:lnTo>
                    <a:pt x="3918" y="1512"/>
                  </a:lnTo>
                  <a:lnTo>
                    <a:pt x="3918" y="1512"/>
                  </a:lnTo>
                  <a:lnTo>
                    <a:pt x="3726" y="1363"/>
                  </a:lnTo>
                  <a:lnTo>
                    <a:pt x="3726" y="1363"/>
                  </a:lnTo>
                  <a:lnTo>
                    <a:pt x="3471" y="1172"/>
                  </a:lnTo>
                  <a:lnTo>
                    <a:pt x="3194" y="1001"/>
                  </a:lnTo>
                  <a:lnTo>
                    <a:pt x="3194" y="1001"/>
                  </a:lnTo>
                  <a:lnTo>
                    <a:pt x="2640" y="725"/>
                  </a:lnTo>
                  <a:lnTo>
                    <a:pt x="2640" y="725"/>
                  </a:lnTo>
                  <a:lnTo>
                    <a:pt x="2065" y="469"/>
                  </a:lnTo>
                  <a:lnTo>
                    <a:pt x="2065" y="469"/>
                  </a:lnTo>
                  <a:lnTo>
                    <a:pt x="1491" y="256"/>
                  </a:lnTo>
                  <a:lnTo>
                    <a:pt x="1491" y="256"/>
                  </a:lnTo>
                  <a:lnTo>
                    <a:pt x="1129" y="129"/>
                  </a:lnTo>
                  <a:lnTo>
                    <a:pt x="937" y="65"/>
                  </a:lnTo>
                  <a:lnTo>
                    <a:pt x="745" y="22"/>
                  </a:lnTo>
                  <a:lnTo>
                    <a:pt x="745" y="22"/>
                  </a:lnTo>
                  <a:lnTo>
                    <a:pt x="533" y="1"/>
                  </a:lnTo>
                  <a:lnTo>
                    <a:pt x="533" y="1"/>
                  </a:lnTo>
                  <a:lnTo>
                    <a:pt x="320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5"/>
            <p:cNvSpPr/>
            <p:nvPr/>
          </p:nvSpPr>
          <p:spPr>
            <a:xfrm>
              <a:off x="5177602" y="3562931"/>
              <a:ext cx="9686" cy="36553"/>
            </a:xfrm>
            <a:custGeom>
              <a:avLst/>
              <a:gdLst/>
              <a:ahLst/>
              <a:cxnLst/>
              <a:rect l="l" t="t" r="r" b="b"/>
              <a:pathLst>
                <a:path w="1044" h="3940" extrusionOk="0">
                  <a:moveTo>
                    <a:pt x="575" y="1"/>
                  </a:moveTo>
                  <a:lnTo>
                    <a:pt x="511" y="22"/>
                  </a:lnTo>
                  <a:lnTo>
                    <a:pt x="447" y="65"/>
                  </a:lnTo>
                  <a:lnTo>
                    <a:pt x="362" y="150"/>
                  </a:lnTo>
                  <a:lnTo>
                    <a:pt x="277" y="256"/>
                  </a:lnTo>
                  <a:lnTo>
                    <a:pt x="192" y="469"/>
                  </a:lnTo>
                  <a:lnTo>
                    <a:pt x="149" y="640"/>
                  </a:lnTo>
                  <a:lnTo>
                    <a:pt x="107" y="810"/>
                  </a:lnTo>
                  <a:lnTo>
                    <a:pt x="64" y="1129"/>
                  </a:lnTo>
                  <a:lnTo>
                    <a:pt x="21" y="1427"/>
                  </a:lnTo>
                  <a:lnTo>
                    <a:pt x="0" y="1789"/>
                  </a:lnTo>
                  <a:lnTo>
                    <a:pt x="0" y="2151"/>
                  </a:lnTo>
                  <a:lnTo>
                    <a:pt x="21" y="2449"/>
                  </a:lnTo>
                  <a:lnTo>
                    <a:pt x="43" y="2747"/>
                  </a:lnTo>
                  <a:lnTo>
                    <a:pt x="107" y="3194"/>
                  </a:lnTo>
                  <a:lnTo>
                    <a:pt x="170" y="3407"/>
                  </a:lnTo>
                  <a:lnTo>
                    <a:pt x="234" y="3620"/>
                  </a:lnTo>
                  <a:lnTo>
                    <a:pt x="298" y="3727"/>
                  </a:lnTo>
                  <a:lnTo>
                    <a:pt x="383" y="3833"/>
                  </a:lnTo>
                  <a:lnTo>
                    <a:pt x="490" y="3918"/>
                  </a:lnTo>
                  <a:lnTo>
                    <a:pt x="532" y="3939"/>
                  </a:lnTo>
                  <a:lnTo>
                    <a:pt x="596" y="3939"/>
                  </a:lnTo>
                  <a:lnTo>
                    <a:pt x="681" y="3918"/>
                  </a:lnTo>
                  <a:lnTo>
                    <a:pt x="745" y="3897"/>
                  </a:lnTo>
                  <a:lnTo>
                    <a:pt x="830" y="3833"/>
                  </a:lnTo>
                  <a:lnTo>
                    <a:pt x="894" y="3748"/>
                  </a:lnTo>
                  <a:lnTo>
                    <a:pt x="958" y="3556"/>
                  </a:lnTo>
                  <a:lnTo>
                    <a:pt x="1001" y="3386"/>
                  </a:lnTo>
                  <a:lnTo>
                    <a:pt x="1022" y="3216"/>
                  </a:lnTo>
                  <a:lnTo>
                    <a:pt x="1043" y="2854"/>
                  </a:lnTo>
                  <a:lnTo>
                    <a:pt x="1043" y="2492"/>
                  </a:lnTo>
                  <a:lnTo>
                    <a:pt x="1022" y="2151"/>
                  </a:lnTo>
                  <a:lnTo>
                    <a:pt x="1001" y="1810"/>
                  </a:lnTo>
                  <a:lnTo>
                    <a:pt x="937" y="1151"/>
                  </a:lnTo>
                  <a:lnTo>
                    <a:pt x="894" y="874"/>
                  </a:lnTo>
                  <a:lnTo>
                    <a:pt x="873" y="746"/>
                  </a:lnTo>
                  <a:lnTo>
                    <a:pt x="873" y="597"/>
                  </a:lnTo>
                  <a:lnTo>
                    <a:pt x="873" y="554"/>
                  </a:lnTo>
                  <a:lnTo>
                    <a:pt x="894" y="491"/>
                  </a:lnTo>
                  <a:lnTo>
                    <a:pt x="894" y="405"/>
                  </a:lnTo>
                  <a:lnTo>
                    <a:pt x="852" y="320"/>
                  </a:lnTo>
                  <a:lnTo>
                    <a:pt x="809" y="278"/>
                  </a:lnTo>
                  <a:lnTo>
                    <a:pt x="767" y="256"/>
                  </a:lnTo>
                  <a:lnTo>
                    <a:pt x="724" y="235"/>
                  </a:lnTo>
                  <a:lnTo>
                    <a:pt x="745" y="193"/>
                  </a:lnTo>
                  <a:lnTo>
                    <a:pt x="724" y="129"/>
                  </a:lnTo>
                  <a:lnTo>
                    <a:pt x="703" y="86"/>
                  </a:lnTo>
                  <a:lnTo>
                    <a:pt x="681" y="43"/>
                  </a:lnTo>
                  <a:lnTo>
                    <a:pt x="617" y="22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rgbClr val="598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5"/>
            <p:cNvSpPr/>
            <p:nvPr/>
          </p:nvSpPr>
          <p:spPr>
            <a:xfrm>
              <a:off x="5177602" y="3562931"/>
              <a:ext cx="9686" cy="36553"/>
            </a:xfrm>
            <a:custGeom>
              <a:avLst/>
              <a:gdLst/>
              <a:ahLst/>
              <a:cxnLst/>
              <a:rect l="l" t="t" r="r" b="b"/>
              <a:pathLst>
                <a:path w="1044" h="3940" fill="none" extrusionOk="0">
                  <a:moveTo>
                    <a:pt x="447" y="65"/>
                  </a:moveTo>
                  <a:lnTo>
                    <a:pt x="447" y="65"/>
                  </a:lnTo>
                  <a:lnTo>
                    <a:pt x="362" y="150"/>
                  </a:lnTo>
                  <a:lnTo>
                    <a:pt x="277" y="256"/>
                  </a:lnTo>
                  <a:lnTo>
                    <a:pt x="277" y="256"/>
                  </a:lnTo>
                  <a:lnTo>
                    <a:pt x="192" y="469"/>
                  </a:lnTo>
                  <a:lnTo>
                    <a:pt x="192" y="469"/>
                  </a:lnTo>
                  <a:lnTo>
                    <a:pt x="149" y="640"/>
                  </a:lnTo>
                  <a:lnTo>
                    <a:pt x="107" y="810"/>
                  </a:lnTo>
                  <a:lnTo>
                    <a:pt x="107" y="810"/>
                  </a:lnTo>
                  <a:lnTo>
                    <a:pt x="64" y="1129"/>
                  </a:lnTo>
                  <a:lnTo>
                    <a:pt x="21" y="1427"/>
                  </a:lnTo>
                  <a:lnTo>
                    <a:pt x="21" y="1427"/>
                  </a:lnTo>
                  <a:lnTo>
                    <a:pt x="0" y="1789"/>
                  </a:lnTo>
                  <a:lnTo>
                    <a:pt x="0" y="2151"/>
                  </a:lnTo>
                  <a:lnTo>
                    <a:pt x="0" y="2151"/>
                  </a:lnTo>
                  <a:lnTo>
                    <a:pt x="21" y="2449"/>
                  </a:lnTo>
                  <a:lnTo>
                    <a:pt x="43" y="2747"/>
                  </a:lnTo>
                  <a:lnTo>
                    <a:pt x="43" y="2747"/>
                  </a:lnTo>
                  <a:lnTo>
                    <a:pt x="107" y="3194"/>
                  </a:lnTo>
                  <a:lnTo>
                    <a:pt x="170" y="3407"/>
                  </a:lnTo>
                  <a:lnTo>
                    <a:pt x="234" y="3620"/>
                  </a:lnTo>
                  <a:lnTo>
                    <a:pt x="234" y="3620"/>
                  </a:lnTo>
                  <a:lnTo>
                    <a:pt x="298" y="3727"/>
                  </a:lnTo>
                  <a:lnTo>
                    <a:pt x="383" y="3833"/>
                  </a:lnTo>
                  <a:lnTo>
                    <a:pt x="383" y="3833"/>
                  </a:lnTo>
                  <a:lnTo>
                    <a:pt x="490" y="3918"/>
                  </a:lnTo>
                  <a:lnTo>
                    <a:pt x="490" y="3918"/>
                  </a:lnTo>
                  <a:lnTo>
                    <a:pt x="532" y="3939"/>
                  </a:lnTo>
                  <a:lnTo>
                    <a:pt x="596" y="3939"/>
                  </a:lnTo>
                  <a:lnTo>
                    <a:pt x="596" y="3939"/>
                  </a:lnTo>
                  <a:lnTo>
                    <a:pt x="681" y="3918"/>
                  </a:lnTo>
                  <a:lnTo>
                    <a:pt x="745" y="3897"/>
                  </a:lnTo>
                  <a:lnTo>
                    <a:pt x="745" y="3897"/>
                  </a:lnTo>
                  <a:lnTo>
                    <a:pt x="830" y="3833"/>
                  </a:lnTo>
                  <a:lnTo>
                    <a:pt x="894" y="3748"/>
                  </a:lnTo>
                  <a:lnTo>
                    <a:pt x="894" y="3748"/>
                  </a:lnTo>
                  <a:lnTo>
                    <a:pt x="958" y="3556"/>
                  </a:lnTo>
                  <a:lnTo>
                    <a:pt x="958" y="3556"/>
                  </a:lnTo>
                  <a:lnTo>
                    <a:pt x="1001" y="3386"/>
                  </a:lnTo>
                  <a:lnTo>
                    <a:pt x="1022" y="3216"/>
                  </a:lnTo>
                  <a:lnTo>
                    <a:pt x="1022" y="3216"/>
                  </a:lnTo>
                  <a:lnTo>
                    <a:pt x="1043" y="2854"/>
                  </a:lnTo>
                  <a:lnTo>
                    <a:pt x="1043" y="2492"/>
                  </a:lnTo>
                  <a:lnTo>
                    <a:pt x="1043" y="2492"/>
                  </a:lnTo>
                  <a:lnTo>
                    <a:pt x="1022" y="2151"/>
                  </a:lnTo>
                  <a:lnTo>
                    <a:pt x="1001" y="1810"/>
                  </a:lnTo>
                  <a:lnTo>
                    <a:pt x="1001" y="1810"/>
                  </a:lnTo>
                  <a:lnTo>
                    <a:pt x="937" y="1151"/>
                  </a:lnTo>
                  <a:lnTo>
                    <a:pt x="937" y="1151"/>
                  </a:lnTo>
                  <a:lnTo>
                    <a:pt x="894" y="874"/>
                  </a:lnTo>
                  <a:lnTo>
                    <a:pt x="873" y="746"/>
                  </a:lnTo>
                  <a:lnTo>
                    <a:pt x="873" y="597"/>
                  </a:lnTo>
                  <a:lnTo>
                    <a:pt x="873" y="597"/>
                  </a:lnTo>
                  <a:lnTo>
                    <a:pt x="873" y="597"/>
                  </a:lnTo>
                  <a:lnTo>
                    <a:pt x="873" y="640"/>
                  </a:lnTo>
                  <a:lnTo>
                    <a:pt x="873" y="640"/>
                  </a:lnTo>
                  <a:lnTo>
                    <a:pt x="873" y="576"/>
                  </a:lnTo>
                  <a:lnTo>
                    <a:pt x="873" y="576"/>
                  </a:lnTo>
                  <a:lnTo>
                    <a:pt x="873" y="576"/>
                  </a:lnTo>
                  <a:lnTo>
                    <a:pt x="873" y="554"/>
                  </a:lnTo>
                  <a:lnTo>
                    <a:pt x="873" y="554"/>
                  </a:lnTo>
                  <a:lnTo>
                    <a:pt x="873" y="554"/>
                  </a:lnTo>
                  <a:lnTo>
                    <a:pt x="873" y="554"/>
                  </a:lnTo>
                  <a:lnTo>
                    <a:pt x="894" y="491"/>
                  </a:lnTo>
                  <a:lnTo>
                    <a:pt x="894" y="491"/>
                  </a:lnTo>
                  <a:lnTo>
                    <a:pt x="894" y="405"/>
                  </a:lnTo>
                  <a:lnTo>
                    <a:pt x="852" y="320"/>
                  </a:lnTo>
                  <a:lnTo>
                    <a:pt x="852" y="320"/>
                  </a:lnTo>
                  <a:lnTo>
                    <a:pt x="809" y="278"/>
                  </a:lnTo>
                  <a:lnTo>
                    <a:pt x="767" y="256"/>
                  </a:lnTo>
                  <a:lnTo>
                    <a:pt x="767" y="256"/>
                  </a:lnTo>
                  <a:lnTo>
                    <a:pt x="724" y="235"/>
                  </a:lnTo>
                  <a:lnTo>
                    <a:pt x="724" y="235"/>
                  </a:lnTo>
                  <a:lnTo>
                    <a:pt x="745" y="193"/>
                  </a:lnTo>
                  <a:lnTo>
                    <a:pt x="724" y="129"/>
                  </a:lnTo>
                  <a:lnTo>
                    <a:pt x="703" y="86"/>
                  </a:lnTo>
                  <a:lnTo>
                    <a:pt x="681" y="43"/>
                  </a:lnTo>
                  <a:lnTo>
                    <a:pt x="681" y="43"/>
                  </a:lnTo>
                  <a:lnTo>
                    <a:pt x="617" y="22"/>
                  </a:lnTo>
                  <a:lnTo>
                    <a:pt x="575" y="1"/>
                  </a:lnTo>
                  <a:lnTo>
                    <a:pt x="575" y="1"/>
                  </a:lnTo>
                  <a:lnTo>
                    <a:pt x="511" y="22"/>
                  </a:lnTo>
                  <a:lnTo>
                    <a:pt x="447" y="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5"/>
            <p:cNvSpPr/>
            <p:nvPr/>
          </p:nvSpPr>
          <p:spPr>
            <a:xfrm>
              <a:off x="5184513" y="3573404"/>
              <a:ext cx="9" cy="204"/>
            </a:xfrm>
            <a:custGeom>
              <a:avLst/>
              <a:gdLst/>
              <a:ahLst/>
              <a:cxnLst/>
              <a:rect l="l" t="t" r="r" b="b"/>
              <a:pathLst>
                <a:path w="1" h="22" fill="none" extrusionOk="0">
                  <a:moveTo>
                    <a:pt x="0" y="0"/>
                  </a:moveTo>
                  <a:lnTo>
                    <a:pt x="0" y="22"/>
                  </a:lnTo>
                  <a:lnTo>
                    <a:pt x="0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5"/>
            <p:cNvSpPr/>
            <p:nvPr/>
          </p:nvSpPr>
          <p:spPr>
            <a:xfrm>
              <a:off x="5185691" y="3568070"/>
              <a:ext cx="9" cy="603"/>
            </a:xfrm>
            <a:custGeom>
              <a:avLst/>
              <a:gdLst/>
              <a:ahLst/>
              <a:cxnLst/>
              <a:rect l="l" t="t" r="r" b="b"/>
              <a:pathLst>
                <a:path w="1" h="65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1" y="22"/>
                  </a:lnTo>
                  <a:lnTo>
                    <a:pt x="1" y="43"/>
                  </a:lnTo>
                  <a:lnTo>
                    <a:pt x="1" y="64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5"/>
            <p:cNvSpPr/>
            <p:nvPr/>
          </p:nvSpPr>
          <p:spPr>
            <a:xfrm>
              <a:off x="4724352" y="3520870"/>
              <a:ext cx="276321" cy="203641"/>
            </a:xfrm>
            <a:custGeom>
              <a:avLst/>
              <a:gdLst/>
              <a:ahLst/>
              <a:cxnLst/>
              <a:rect l="l" t="t" r="r" b="b"/>
              <a:pathLst>
                <a:path w="29784" h="21950" extrusionOk="0">
                  <a:moveTo>
                    <a:pt x="13881" y="0"/>
                  </a:moveTo>
                  <a:lnTo>
                    <a:pt x="13689" y="22"/>
                  </a:lnTo>
                  <a:lnTo>
                    <a:pt x="13498" y="43"/>
                  </a:lnTo>
                  <a:lnTo>
                    <a:pt x="13413" y="85"/>
                  </a:lnTo>
                  <a:lnTo>
                    <a:pt x="13349" y="128"/>
                  </a:lnTo>
                  <a:lnTo>
                    <a:pt x="13157" y="128"/>
                  </a:lnTo>
                  <a:lnTo>
                    <a:pt x="12710" y="149"/>
                  </a:lnTo>
                  <a:lnTo>
                    <a:pt x="12518" y="171"/>
                  </a:lnTo>
                  <a:lnTo>
                    <a:pt x="12178" y="213"/>
                  </a:lnTo>
                  <a:lnTo>
                    <a:pt x="12029" y="213"/>
                  </a:lnTo>
                  <a:lnTo>
                    <a:pt x="11837" y="192"/>
                  </a:lnTo>
                  <a:lnTo>
                    <a:pt x="11646" y="213"/>
                  </a:lnTo>
                  <a:lnTo>
                    <a:pt x="11411" y="256"/>
                  </a:lnTo>
                  <a:lnTo>
                    <a:pt x="11220" y="298"/>
                  </a:lnTo>
                  <a:lnTo>
                    <a:pt x="11049" y="341"/>
                  </a:lnTo>
                  <a:lnTo>
                    <a:pt x="10964" y="405"/>
                  </a:lnTo>
                  <a:lnTo>
                    <a:pt x="10879" y="469"/>
                  </a:lnTo>
                  <a:lnTo>
                    <a:pt x="10773" y="596"/>
                  </a:lnTo>
                  <a:lnTo>
                    <a:pt x="10709" y="724"/>
                  </a:lnTo>
                  <a:lnTo>
                    <a:pt x="10688" y="831"/>
                  </a:lnTo>
                  <a:lnTo>
                    <a:pt x="10645" y="1022"/>
                  </a:lnTo>
                  <a:lnTo>
                    <a:pt x="10645" y="1214"/>
                  </a:lnTo>
                  <a:lnTo>
                    <a:pt x="10688" y="1491"/>
                  </a:lnTo>
                  <a:lnTo>
                    <a:pt x="10709" y="1725"/>
                  </a:lnTo>
                  <a:lnTo>
                    <a:pt x="10688" y="1916"/>
                  </a:lnTo>
                  <a:lnTo>
                    <a:pt x="10645" y="2023"/>
                  </a:lnTo>
                  <a:lnTo>
                    <a:pt x="10496" y="2257"/>
                  </a:lnTo>
                  <a:lnTo>
                    <a:pt x="10432" y="2363"/>
                  </a:lnTo>
                  <a:lnTo>
                    <a:pt x="10326" y="2512"/>
                  </a:lnTo>
                  <a:lnTo>
                    <a:pt x="10198" y="2661"/>
                  </a:lnTo>
                  <a:lnTo>
                    <a:pt x="10113" y="2832"/>
                  </a:lnTo>
                  <a:lnTo>
                    <a:pt x="10070" y="2938"/>
                  </a:lnTo>
                  <a:lnTo>
                    <a:pt x="10028" y="3066"/>
                  </a:lnTo>
                  <a:lnTo>
                    <a:pt x="10006" y="3130"/>
                  </a:lnTo>
                  <a:lnTo>
                    <a:pt x="9942" y="3470"/>
                  </a:lnTo>
                  <a:lnTo>
                    <a:pt x="9921" y="3556"/>
                  </a:lnTo>
                  <a:lnTo>
                    <a:pt x="9921" y="3662"/>
                  </a:lnTo>
                  <a:lnTo>
                    <a:pt x="9857" y="3811"/>
                  </a:lnTo>
                  <a:lnTo>
                    <a:pt x="9772" y="3939"/>
                  </a:lnTo>
                  <a:lnTo>
                    <a:pt x="9666" y="4045"/>
                  </a:lnTo>
                  <a:lnTo>
                    <a:pt x="9474" y="4088"/>
                  </a:lnTo>
                  <a:lnTo>
                    <a:pt x="9048" y="4088"/>
                  </a:lnTo>
                  <a:lnTo>
                    <a:pt x="8814" y="4045"/>
                  </a:lnTo>
                  <a:lnTo>
                    <a:pt x="8388" y="3960"/>
                  </a:lnTo>
                  <a:lnTo>
                    <a:pt x="8367" y="3896"/>
                  </a:lnTo>
                  <a:lnTo>
                    <a:pt x="8303" y="3832"/>
                  </a:lnTo>
                  <a:lnTo>
                    <a:pt x="8261" y="3768"/>
                  </a:lnTo>
                  <a:lnTo>
                    <a:pt x="8197" y="3726"/>
                  </a:lnTo>
                  <a:lnTo>
                    <a:pt x="8048" y="3683"/>
                  </a:lnTo>
                  <a:lnTo>
                    <a:pt x="8005" y="3683"/>
                  </a:lnTo>
                  <a:lnTo>
                    <a:pt x="7452" y="3577"/>
                  </a:lnTo>
                  <a:lnTo>
                    <a:pt x="7217" y="3534"/>
                  </a:lnTo>
                  <a:lnTo>
                    <a:pt x="6898" y="3492"/>
                  </a:lnTo>
                  <a:lnTo>
                    <a:pt x="6408" y="3407"/>
                  </a:lnTo>
                  <a:lnTo>
                    <a:pt x="5983" y="3321"/>
                  </a:lnTo>
                  <a:lnTo>
                    <a:pt x="5983" y="3321"/>
                  </a:lnTo>
                  <a:lnTo>
                    <a:pt x="6004" y="3343"/>
                  </a:lnTo>
                  <a:lnTo>
                    <a:pt x="5876" y="3300"/>
                  </a:lnTo>
                  <a:lnTo>
                    <a:pt x="5727" y="3279"/>
                  </a:lnTo>
                  <a:lnTo>
                    <a:pt x="5685" y="3258"/>
                  </a:lnTo>
                  <a:lnTo>
                    <a:pt x="5536" y="3215"/>
                  </a:lnTo>
                  <a:lnTo>
                    <a:pt x="5365" y="3215"/>
                  </a:lnTo>
                  <a:lnTo>
                    <a:pt x="5259" y="3194"/>
                  </a:lnTo>
                  <a:lnTo>
                    <a:pt x="5088" y="3215"/>
                  </a:lnTo>
                  <a:lnTo>
                    <a:pt x="4918" y="3236"/>
                  </a:lnTo>
                  <a:lnTo>
                    <a:pt x="4748" y="3300"/>
                  </a:lnTo>
                  <a:lnTo>
                    <a:pt x="4578" y="3364"/>
                  </a:lnTo>
                  <a:lnTo>
                    <a:pt x="4322" y="3513"/>
                  </a:lnTo>
                  <a:lnTo>
                    <a:pt x="4258" y="3556"/>
                  </a:lnTo>
                  <a:lnTo>
                    <a:pt x="3981" y="3726"/>
                  </a:lnTo>
                  <a:lnTo>
                    <a:pt x="3577" y="3981"/>
                  </a:lnTo>
                  <a:lnTo>
                    <a:pt x="3385" y="4109"/>
                  </a:lnTo>
                  <a:lnTo>
                    <a:pt x="3109" y="4279"/>
                  </a:lnTo>
                  <a:lnTo>
                    <a:pt x="2789" y="4450"/>
                  </a:lnTo>
                  <a:lnTo>
                    <a:pt x="2491" y="4599"/>
                  </a:lnTo>
                  <a:lnTo>
                    <a:pt x="2151" y="4727"/>
                  </a:lnTo>
                  <a:lnTo>
                    <a:pt x="2087" y="4748"/>
                  </a:lnTo>
                  <a:lnTo>
                    <a:pt x="1852" y="4854"/>
                  </a:lnTo>
                  <a:lnTo>
                    <a:pt x="1725" y="4918"/>
                  </a:lnTo>
                  <a:lnTo>
                    <a:pt x="1618" y="5003"/>
                  </a:lnTo>
                  <a:lnTo>
                    <a:pt x="1427" y="5195"/>
                  </a:lnTo>
                  <a:lnTo>
                    <a:pt x="1363" y="5259"/>
                  </a:lnTo>
                  <a:lnTo>
                    <a:pt x="1193" y="5493"/>
                  </a:lnTo>
                  <a:lnTo>
                    <a:pt x="1129" y="5578"/>
                  </a:lnTo>
                  <a:lnTo>
                    <a:pt x="1001" y="5770"/>
                  </a:lnTo>
                  <a:lnTo>
                    <a:pt x="788" y="5961"/>
                  </a:lnTo>
                  <a:lnTo>
                    <a:pt x="724" y="6025"/>
                  </a:lnTo>
                  <a:lnTo>
                    <a:pt x="682" y="6132"/>
                  </a:lnTo>
                  <a:lnTo>
                    <a:pt x="703" y="6238"/>
                  </a:lnTo>
                  <a:lnTo>
                    <a:pt x="745" y="6323"/>
                  </a:lnTo>
                  <a:lnTo>
                    <a:pt x="809" y="6366"/>
                  </a:lnTo>
                  <a:lnTo>
                    <a:pt x="852" y="6387"/>
                  </a:lnTo>
                  <a:lnTo>
                    <a:pt x="809" y="6621"/>
                  </a:lnTo>
                  <a:lnTo>
                    <a:pt x="788" y="6877"/>
                  </a:lnTo>
                  <a:lnTo>
                    <a:pt x="788" y="7004"/>
                  </a:lnTo>
                  <a:lnTo>
                    <a:pt x="767" y="7196"/>
                  </a:lnTo>
                  <a:lnTo>
                    <a:pt x="745" y="7409"/>
                  </a:lnTo>
                  <a:lnTo>
                    <a:pt x="660" y="7707"/>
                  </a:lnTo>
                  <a:lnTo>
                    <a:pt x="533" y="8005"/>
                  </a:lnTo>
                  <a:lnTo>
                    <a:pt x="405" y="8239"/>
                  </a:lnTo>
                  <a:lnTo>
                    <a:pt x="192" y="8644"/>
                  </a:lnTo>
                  <a:lnTo>
                    <a:pt x="64" y="8920"/>
                  </a:lnTo>
                  <a:lnTo>
                    <a:pt x="22" y="9070"/>
                  </a:lnTo>
                  <a:lnTo>
                    <a:pt x="0" y="9219"/>
                  </a:lnTo>
                  <a:lnTo>
                    <a:pt x="0" y="9389"/>
                  </a:lnTo>
                  <a:lnTo>
                    <a:pt x="43" y="9580"/>
                  </a:lnTo>
                  <a:lnTo>
                    <a:pt x="128" y="9772"/>
                  </a:lnTo>
                  <a:lnTo>
                    <a:pt x="234" y="9964"/>
                  </a:lnTo>
                  <a:lnTo>
                    <a:pt x="362" y="10155"/>
                  </a:lnTo>
                  <a:lnTo>
                    <a:pt x="490" y="10326"/>
                  </a:lnTo>
                  <a:lnTo>
                    <a:pt x="682" y="10560"/>
                  </a:lnTo>
                  <a:lnTo>
                    <a:pt x="873" y="10879"/>
                  </a:lnTo>
                  <a:lnTo>
                    <a:pt x="980" y="11092"/>
                  </a:lnTo>
                  <a:lnTo>
                    <a:pt x="1065" y="11284"/>
                  </a:lnTo>
                  <a:lnTo>
                    <a:pt x="1107" y="11347"/>
                  </a:lnTo>
                  <a:lnTo>
                    <a:pt x="1235" y="11646"/>
                  </a:lnTo>
                  <a:lnTo>
                    <a:pt x="1405" y="12093"/>
                  </a:lnTo>
                  <a:lnTo>
                    <a:pt x="1491" y="12412"/>
                  </a:lnTo>
                  <a:lnTo>
                    <a:pt x="1554" y="12731"/>
                  </a:lnTo>
                  <a:lnTo>
                    <a:pt x="1597" y="13008"/>
                  </a:lnTo>
                  <a:lnTo>
                    <a:pt x="1618" y="13051"/>
                  </a:lnTo>
                  <a:lnTo>
                    <a:pt x="1661" y="13285"/>
                  </a:lnTo>
                  <a:lnTo>
                    <a:pt x="1703" y="13413"/>
                  </a:lnTo>
                  <a:lnTo>
                    <a:pt x="1746" y="13519"/>
                  </a:lnTo>
                  <a:lnTo>
                    <a:pt x="1852" y="13689"/>
                  </a:lnTo>
                  <a:lnTo>
                    <a:pt x="1959" y="13860"/>
                  </a:lnTo>
                  <a:lnTo>
                    <a:pt x="2087" y="14030"/>
                  </a:lnTo>
                  <a:lnTo>
                    <a:pt x="2257" y="14349"/>
                  </a:lnTo>
                  <a:lnTo>
                    <a:pt x="2406" y="14690"/>
                  </a:lnTo>
                  <a:lnTo>
                    <a:pt x="2512" y="15116"/>
                  </a:lnTo>
                  <a:lnTo>
                    <a:pt x="2576" y="15541"/>
                  </a:lnTo>
                  <a:lnTo>
                    <a:pt x="2683" y="16074"/>
                  </a:lnTo>
                  <a:lnTo>
                    <a:pt x="2747" y="16350"/>
                  </a:lnTo>
                  <a:lnTo>
                    <a:pt x="2832" y="16606"/>
                  </a:lnTo>
                  <a:lnTo>
                    <a:pt x="2917" y="16776"/>
                  </a:lnTo>
                  <a:lnTo>
                    <a:pt x="3045" y="16925"/>
                  </a:lnTo>
                  <a:lnTo>
                    <a:pt x="3172" y="17074"/>
                  </a:lnTo>
                  <a:lnTo>
                    <a:pt x="3321" y="17202"/>
                  </a:lnTo>
                  <a:lnTo>
                    <a:pt x="3492" y="17287"/>
                  </a:lnTo>
                  <a:lnTo>
                    <a:pt x="3683" y="17372"/>
                  </a:lnTo>
                  <a:lnTo>
                    <a:pt x="3769" y="17415"/>
                  </a:lnTo>
                  <a:lnTo>
                    <a:pt x="3832" y="17436"/>
                  </a:lnTo>
                  <a:lnTo>
                    <a:pt x="4130" y="17585"/>
                  </a:lnTo>
                  <a:lnTo>
                    <a:pt x="4450" y="17777"/>
                  </a:lnTo>
                  <a:lnTo>
                    <a:pt x="4705" y="17968"/>
                  </a:lnTo>
                  <a:lnTo>
                    <a:pt x="4854" y="18139"/>
                  </a:lnTo>
                  <a:lnTo>
                    <a:pt x="5025" y="18309"/>
                  </a:lnTo>
                  <a:lnTo>
                    <a:pt x="5237" y="18501"/>
                  </a:lnTo>
                  <a:lnTo>
                    <a:pt x="5514" y="18671"/>
                  </a:lnTo>
                  <a:lnTo>
                    <a:pt x="5812" y="18841"/>
                  </a:lnTo>
                  <a:lnTo>
                    <a:pt x="6004" y="18905"/>
                  </a:lnTo>
                  <a:lnTo>
                    <a:pt x="6195" y="18948"/>
                  </a:lnTo>
                  <a:lnTo>
                    <a:pt x="6408" y="18969"/>
                  </a:lnTo>
                  <a:lnTo>
                    <a:pt x="6621" y="18990"/>
                  </a:lnTo>
                  <a:lnTo>
                    <a:pt x="6855" y="18969"/>
                  </a:lnTo>
                  <a:lnTo>
                    <a:pt x="7260" y="18926"/>
                  </a:lnTo>
                  <a:lnTo>
                    <a:pt x="7643" y="18863"/>
                  </a:lnTo>
                  <a:lnTo>
                    <a:pt x="7984" y="18799"/>
                  </a:lnTo>
                  <a:lnTo>
                    <a:pt x="8175" y="18756"/>
                  </a:lnTo>
                  <a:lnTo>
                    <a:pt x="8431" y="18692"/>
                  </a:lnTo>
                  <a:lnTo>
                    <a:pt x="8622" y="18607"/>
                  </a:lnTo>
                  <a:lnTo>
                    <a:pt x="8793" y="18479"/>
                  </a:lnTo>
                  <a:lnTo>
                    <a:pt x="8963" y="18288"/>
                  </a:lnTo>
                  <a:lnTo>
                    <a:pt x="9112" y="18117"/>
                  </a:lnTo>
                  <a:lnTo>
                    <a:pt x="9261" y="17926"/>
                  </a:lnTo>
                  <a:lnTo>
                    <a:pt x="9389" y="17798"/>
                  </a:lnTo>
                  <a:lnTo>
                    <a:pt x="9538" y="17692"/>
                  </a:lnTo>
                  <a:lnTo>
                    <a:pt x="9666" y="17628"/>
                  </a:lnTo>
                  <a:lnTo>
                    <a:pt x="9836" y="17585"/>
                  </a:lnTo>
                  <a:lnTo>
                    <a:pt x="9964" y="17564"/>
                  </a:lnTo>
                  <a:lnTo>
                    <a:pt x="10240" y="17479"/>
                  </a:lnTo>
                  <a:lnTo>
                    <a:pt x="10496" y="17372"/>
                  </a:lnTo>
                  <a:lnTo>
                    <a:pt x="10837" y="17245"/>
                  </a:lnTo>
                  <a:lnTo>
                    <a:pt x="11135" y="17117"/>
                  </a:lnTo>
                  <a:lnTo>
                    <a:pt x="11433" y="17010"/>
                  </a:lnTo>
                  <a:lnTo>
                    <a:pt x="11603" y="16968"/>
                  </a:lnTo>
                  <a:lnTo>
                    <a:pt x="11688" y="16947"/>
                  </a:lnTo>
                  <a:lnTo>
                    <a:pt x="12029" y="16840"/>
                  </a:lnTo>
                  <a:lnTo>
                    <a:pt x="12071" y="16819"/>
                  </a:lnTo>
                  <a:lnTo>
                    <a:pt x="12391" y="16712"/>
                  </a:lnTo>
                  <a:lnTo>
                    <a:pt x="12667" y="16563"/>
                  </a:lnTo>
                  <a:lnTo>
                    <a:pt x="12774" y="16521"/>
                  </a:lnTo>
                  <a:lnTo>
                    <a:pt x="13072" y="16372"/>
                  </a:lnTo>
                  <a:lnTo>
                    <a:pt x="13391" y="16201"/>
                  </a:lnTo>
                  <a:lnTo>
                    <a:pt x="13732" y="16052"/>
                  </a:lnTo>
                  <a:lnTo>
                    <a:pt x="13817" y="16116"/>
                  </a:lnTo>
                  <a:lnTo>
                    <a:pt x="13987" y="16287"/>
                  </a:lnTo>
                  <a:lnTo>
                    <a:pt x="14158" y="16478"/>
                  </a:lnTo>
                  <a:lnTo>
                    <a:pt x="14477" y="16925"/>
                  </a:lnTo>
                  <a:lnTo>
                    <a:pt x="14732" y="17287"/>
                  </a:lnTo>
                  <a:lnTo>
                    <a:pt x="15137" y="17862"/>
                  </a:lnTo>
                  <a:lnTo>
                    <a:pt x="15222" y="17990"/>
                  </a:lnTo>
                  <a:lnTo>
                    <a:pt x="15350" y="18224"/>
                  </a:lnTo>
                  <a:lnTo>
                    <a:pt x="15520" y="18437"/>
                  </a:lnTo>
                  <a:lnTo>
                    <a:pt x="15627" y="18565"/>
                  </a:lnTo>
                  <a:lnTo>
                    <a:pt x="15754" y="18671"/>
                  </a:lnTo>
                  <a:lnTo>
                    <a:pt x="15882" y="18777"/>
                  </a:lnTo>
                  <a:lnTo>
                    <a:pt x="16010" y="18884"/>
                  </a:lnTo>
                  <a:lnTo>
                    <a:pt x="16308" y="19054"/>
                  </a:lnTo>
                  <a:lnTo>
                    <a:pt x="16585" y="19224"/>
                  </a:lnTo>
                  <a:lnTo>
                    <a:pt x="16840" y="19416"/>
                  </a:lnTo>
                  <a:lnTo>
                    <a:pt x="17074" y="19608"/>
                  </a:lnTo>
                  <a:lnTo>
                    <a:pt x="17308" y="19863"/>
                  </a:lnTo>
                  <a:lnTo>
                    <a:pt x="17521" y="20140"/>
                  </a:lnTo>
                  <a:lnTo>
                    <a:pt x="17585" y="20225"/>
                  </a:lnTo>
                  <a:lnTo>
                    <a:pt x="17798" y="20502"/>
                  </a:lnTo>
                  <a:lnTo>
                    <a:pt x="18245" y="21077"/>
                  </a:lnTo>
                  <a:lnTo>
                    <a:pt x="18288" y="21119"/>
                  </a:lnTo>
                  <a:lnTo>
                    <a:pt x="18352" y="21162"/>
                  </a:lnTo>
                  <a:lnTo>
                    <a:pt x="18416" y="21183"/>
                  </a:lnTo>
                  <a:lnTo>
                    <a:pt x="18479" y="21204"/>
                  </a:lnTo>
                  <a:lnTo>
                    <a:pt x="18522" y="21268"/>
                  </a:lnTo>
                  <a:lnTo>
                    <a:pt x="18586" y="21375"/>
                  </a:lnTo>
                  <a:lnTo>
                    <a:pt x="18671" y="21545"/>
                  </a:lnTo>
                  <a:lnTo>
                    <a:pt x="18777" y="21673"/>
                  </a:lnTo>
                  <a:lnTo>
                    <a:pt x="18884" y="21758"/>
                  </a:lnTo>
                  <a:lnTo>
                    <a:pt x="19012" y="21843"/>
                  </a:lnTo>
                  <a:lnTo>
                    <a:pt x="19161" y="21907"/>
                  </a:lnTo>
                  <a:lnTo>
                    <a:pt x="19374" y="21950"/>
                  </a:lnTo>
                  <a:lnTo>
                    <a:pt x="19884" y="21950"/>
                  </a:lnTo>
                  <a:lnTo>
                    <a:pt x="20246" y="21907"/>
                  </a:lnTo>
                  <a:lnTo>
                    <a:pt x="20587" y="21864"/>
                  </a:lnTo>
                  <a:lnTo>
                    <a:pt x="20928" y="21800"/>
                  </a:lnTo>
                  <a:lnTo>
                    <a:pt x="21247" y="21715"/>
                  </a:lnTo>
                  <a:lnTo>
                    <a:pt x="21694" y="21545"/>
                  </a:lnTo>
                  <a:lnTo>
                    <a:pt x="22120" y="21375"/>
                  </a:lnTo>
                  <a:lnTo>
                    <a:pt x="22439" y="21247"/>
                  </a:lnTo>
                  <a:lnTo>
                    <a:pt x="22950" y="21034"/>
                  </a:lnTo>
                  <a:lnTo>
                    <a:pt x="23461" y="20800"/>
                  </a:lnTo>
                  <a:lnTo>
                    <a:pt x="23653" y="20693"/>
                  </a:lnTo>
                  <a:lnTo>
                    <a:pt x="23823" y="20587"/>
                  </a:lnTo>
                  <a:lnTo>
                    <a:pt x="24164" y="20332"/>
                  </a:lnTo>
                  <a:lnTo>
                    <a:pt x="24227" y="20289"/>
                  </a:lnTo>
                  <a:lnTo>
                    <a:pt x="24355" y="20353"/>
                  </a:lnTo>
                  <a:lnTo>
                    <a:pt x="24440" y="20374"/>
                  </a:lnTo>
                  <a:lnTo>
                    <a:pt x="24589" y="20374"/>
                  </a:lnTo>
                  <a:lnTo>
                    <a:pt x="24675" y="20353"/>
                  </a:lnTo>
                  <a:lnTo>
                    <a:pt x="24760" y="20289"/>
                  </a:lnTo>
                  <a:lnTo>
                    <a:pt x="24845" y="20225"/>
                  </a:lnTo>
                  <a:lnTo>
                    <a:pt x="24887" y="20204"/>
                  </a:lnTo>
                  <a:lnTo>
                    <a:pt x="25036" y="20076"/>
                  </a:lnTo>
                  <a:lnTo>
                    <a:pt x="25228" y="19927"/>
                  </a:lnTo>
                  <a:lnTo>
                    <a:pt x="25313" y="19842"/>
                  </a:lnTo>
                  <a:lnTo>
                    <a:pt x="25526" y="19693"/>
                  </a:lnTo>
                  <a:lnTo>
                    <a:pt x="25696" y="19565"/>
                  </a:lnTo>
                  <a:lnTo>
                    <a:pt x="25909" y="19416"/>
                  </a:lnTo>
                  <a:lnTo>
                    <a:pt x="25973" y="19331"/>
                  </a:lnTo>
                  <a:lnTo>
                    <a:pt x="26101" y="19267"/>
                  </a:lnTo>
                  <a:lnTo>
                    <a:pt x="26229" y="19203"/>
                  </a:lnTo>
                  <a:lnTo>
                    <a:pt x="26335" y="19161"/>
                  </a:lnTo>
                  <a:lnTo>
                    <a:pt x="26548" y="19054"/>
                  </a:lnTo>
                  <a:lnTo>
                    <a:pt x="26867" y="18841"/>
                  </a:lnTo>
                  <a:lnTo>
                    <a:pt x="27229" y="18565"/>
                  </a:lnTo>
                  <a:lnTo>
                    <a:pt x="27400" y="18394"/>
                  </a:lnTo>
                  <a:lnTo>
                    <a:pt x="27463" y="18330"/>
                  </a:lnTo>
                  <a:lnTo>
                    <a:pt x="27634" y="18181"/>
                  </a:lnTo>
                  <a:lnTo>
                    <a:pt x="27783" y="18011"/>
                  </a:lnTo>
                  <a:lnTo>
                    <a:pt x="27910" y="17819"/>
                  </a:lnTo>
                  <a:lnTo>
                    <a:pt x="28017" y="17628"/>
                  </a:lnTo>
                  <a:lnTo>
                    <a:pt x="28145" y="17415"/>
                  </a:lnTo>
                  <a:lnTo>
                    <a:pt x="28294" y="17223"/>
                  </a:lnTo>
                  <a:lnTo>
                    <a:pt x="28507" y="17053"/>
                  </a:lnTo>
                  <a:lnTo>
                    <a:pt x="28698" y="16968"/>
                  </a:lnTo>
                  <a:lnTo>
                    <a:pt x="28890" y="16904"/>
                  </a:lnTo>
                  <a:lnTo>
                    <a:pt x="28996" y="16840"/>
                  </a:lnTo>
                  <a:lnTo>
                    <a:pt x="29103" y="16776"/>
                  </a:lnTo>
                  <a:lnTo>
                    <a:pt x="29188" y="16691"/>
                  </a:lnTo>
                  <a:lnTo>
                    <a:pt x="29230" y="16606"/>
                  </a:lnTo>
                  <a:lnTo>
                    <a:pt x="29316" y="16478"/>
                  </a:lnTo>
                  <a:lnTo>
                    <a:pt x="29401" y="16329"/>
                  </a:lnTo>
                  <a:lnTo>
                    <a:pt x="29465" y="16159"/>
                  </a:lnTo>
                  <a:lnTo>
                    <a:pt x="29528" y="15967"/>
                  </a:lnTo>
                  <a:lnTo>
                    <a:pt x="29614" y="15669"/>
                  </a:lnTo>
                  <a:lnTo>
                    <a:pt x="29678" y="15350"/>
                  </a:lnTo>
                  <a:lnTo>
                    <a:pt x="29720" y="15009"/>
                  </a:lnTo>
                  <a:lnTo>
                    <a:pt x="29763" y="14626"/>
                  </a:lnTo>
                  <a:lnTo>
                    <a:pt x="29784" y="14307"/>
                  </a:lnTo>
                  <a:lnTo>
                    <a:pt x="29784" y="14009"/>
                  </a:lnTo>
                  <a:lnTo>
                    <a:pt x="29741" y="13668"/>
                  </a:lnTo>
                  <a:lnTo>
                    <a:pt x="29699" y="13349"/>
                  </a:lnTo>
                  <a:lnTo>
                    <a:pt x="29656" y="13136"/>
                  </a:lnTo>
                  <a:lnTo>
                    <a:pt x="29592" y="12944"/>
                  </a:lnTo>
                  <a:lnTo>
                    <a:pt x="29550" y="12795"/>
                  </a:lnTo>
                  <a:lnTo>
                    <a:pt x="29486" y="12646"/>
                  </a:lnTo>
                  <a:lnTo>
                    <a:pt x="29422" y="12518"/>
                  </a:lnTo>
                  <a:lnTo>
                    <a:pt x="29337" y="12412"/>
                  </a:lnTo>
                  <a:lnTo>
                    <a:pt x="29167" y="12199"/>
                  </a:lnTo>
                  <a:lnTo>
                    <a:pt x="28996" y="11986"/>
                  </a:lnTo>
                  <a:lnTo>
                    <a:pt x="28805" y="11624"/>
                  </a:lnTo>
                  <a:lnTo>
                    <a:pt x="28634" y="11241"/>
                  </a:lnTo>
                  <a:lnTo>
                    <a:pt x="28549" y="11049"/>
                  </a:lnTo>
                  <a:lnTo>
                    <a:pt x="28443" y="10900"/>
                  </a:lnTo>
                  <a:lnTo>
                    <a:pt x="28315" y="10751"/>
                  </a:lnTo>
                  <a:lnTo>
                    <a:pt x="28145" y="10645"/>
                  </a:lnTo>
                  <a:lnTo>
                    <a:pt x="27953" y="10517"/>
                  </a:lnTo>
                  <a:lnTo>
                    <a:pt x="27719" y="10411"/>
                  </a:lnTo>
                  <a:lnTo>
                    <a:pt x="27570" y="10347"/>
                  </a:lnTo>
                  <a:lnTo>
                    <a:pt x="27421" y="10304"/>
                  </a:lnTo>
                  <a:lnTo>
                    <a:pt x="27357" y="10283"/>
                  </a:lnTo>
                  <a:lnTo>
                    <a:pt x="27059" y="10219"/>
                  </a:lnTo>
                  <a:lnTo>
                    <a:pt x="26910" y="10155"/>
                  </a:lnTo>
                  <a:lnTo>
                    <a:pt x="26782" y="10113"/>
                  </a:lnTo>
                  <a:lnTo>
                    <a:pt x="26569" y="9964"/>
                  </a:lnTo>
                  <a:lnTo>
                    <a:pt x="26314" y="9772"/>
                  </a:lnTo>
                  <a:lnTo>
                    <a:pt x="26250" y="9729"/>
                  </a:lnTo>
                  <a:lnTo>
                    <a:pt x="25739" y="9325"/>
                  </a:lnTo>
                  <a:lnTo>
                    <a:pt x="25185" y="8942"/>
                  </a:lnTo>
                  <a:lnTo>
                    <a:pt x="24909" y="8771"/>
                  </a:lnTo>
                  <a:lnTo>
                    <a:pt x="24632" y="8601"/>
                  </a:lnTo>
                  <a:lnTo>
                    <a:pt x="24313" y="8452"/>
                  </a:lnTo>
                  <a:lnTo>
                    <a:pt x="23993" y="8303"/>
                  </a:lnTo>
                  <a:lnTo>
                    <a:pt x="23333" y="8026"/>
                  </a:lnTo>
                  <a:lnTo>
                    <a:pt x="22716" y="7792"/>
                  </a:lnTo>
                  <a:lnTo>
                    <a:pt x="22418" y="7686"/>
                  </a:lnTo>
                  <a:lnTo>
                    <a:pt x="22120" y="7601"/>
                  </a:lnTo>
                  <a:lnTo>
                    <a:pt x="21737" y="7494"/>
                  </a:lnTo>
                  <a:lnTo>
                    <a:pt x="21588" y="7452"/>
                  </a:lnTo>
                  <a:lnTo>
                    <a:pt x="21588" y="7281"/>
                  </a:lnTo>
                  <a:lnTo>
                    <a:pt x="21609" y="7026"/>
                  </a:lnTo>
                  <a:lnTo>
                    <a:pt x="21630" y="6770"/>
                  </a:lnTo>
                  <a:lnTo>
                    <a:pt x="21673" y="6472"/>
                  </a:lnTo>
                  <a:lnTo>
                    <a:pt x="21694" y="6238"/>
                  </a:lnTo>
                  <a:lnTo>
                    <a:pt x="21673" y="6004"/>
                  </a:lnTo>
                  <a:lnTo>
                    <a:pt x="21630" y="5663"/>
                  </a:lnTo>
                  <a:lnTo>
                    <a:pt x="21566" y="5472"/>
                  </a:lnTo>
                  <a:lnTo>
                    <a:pt x="21481" y="5259"/>
                  </a:lnTo>
                  <a:lnTo>
                    <a:pt x="21439" y="5174"/>
                  </a:lnTo>
                  <a:lnTo>
                    <a:pt x="21417" y="5110"/>
                  </a:lnTo>
                  <a:lnTo>
                    <a:pt x="21353" y="5046"/>
                  </a:lnTo>
                  <a:lnTo>
                    <a:pt x="21332" y="5003"/>
                  </a:lnTo>
                  <a:lnTo>
                    <a:pt x="21226" y="4769"/>
                  </a:lnTo>
                  <a:lnTo>
                    <a:pt x="21141" y="4535"/>
                  </a:lnTo>
                  <a:lnTo>
                    <a:pt x="21034" y="4130"/>
                  </a:lnTo>
                  <a:lnTo>
                    <a:pt x="20991" y="3939"/>
                  </a:lnTo>
                  <a:lnTo>
                    <a:pt x="20906" y="3619"/>
                  </a:lnTo>
                  <a:lnTo>
                    <a:pt x="20842" y="3470"/>
                  </a:lnTo>
                  <a:lnTo>
                    <a:pt x="20736" y="3321"/>
                  </a:lnTo>
                  <a:lnTo>
                    <a:pt x="20672" y="3215"/>
                  </a:lnTo>
                  <a:lnTo>
                    <a:pt x="20587" y="3130"/>
                  </a:lnTo>
                  <a:lnTo>
                    <a:pt x="20395" y="3002"/>
                  </a:lnTo>
                  <a:lnTo>
                    <a:pt x="20183" y="2853"/>
                  </a:lnTo>
                  <a:lnTo>
                    <a:pt x="19948" y="2725"/>
                  </a:lnTo>
                  <a:lnTo>
                    <a:pt x="19416" y="2427"/>
                  </a:lnTo>
                  <a:lnTo>
                    <a:pt x="19267" y="2342"/>
                  </a:lnTo>
                  <a:lnTo>
                    <a:pt x="19054" y="2214"/>
                  </a:lnTo>
                  <a:lnTo>
                    <a:pt x="18820" y="2044"/>
                  </a:lnTo>
                  <a:lnTo>
                    <a:pt x="18565" y="1852"/>
                  </a:lnTo>
                  <a:lnTo>
                    <a:pt x="18330" y="1640"/>
                  </a:lnTo>
                  <a:lnTo>
                    <a:pt x="18203" y="1533"/>
                  </a:lnTo>
                  <a:lnTo>
                    <a:pt x="18054" y="1427"/>
                  </a:lnTo>
                  <a:lnTo>
                    <a:pt x="17905" y="1342"/>
                  </a:lnTo>
                  <a:lnTo>
                    <a:pt x="17734" y="1256"/>
                  </a:lnTo>
                  <a:lnTo>
                    <a:pt x="17521" y="1171"/>
                  </a:lnTo>
                  <a:lnTo>
                    <a:pt x="17457" y="1150"/>
                  </a:lnTo>
                  <a:lnTo>
                    <a:pt x="17181" y="1022"/>
                  </a:lnTo>
                  <a:lnTo>
                    <a:pt x="16670" y="745"/>
                  </a:lnTo>
                  <a:lnTo>
                    <a:pt x="16244" y="511"/>
                  </a:lnTo>
                  <a:lnTo>
                    <a:pt x="16095" y="426"/>
                  </a:lnTo>
                  <a:lnTo>
                    <a:pt x="15946" y="362"/>
                  </a:lnTo>
                  <a:lnTo>
                    <a:pt x="15840" y="341"/>
                  </a:lnTo>
                  <a:lnTo>
                    <a:pt x="15733" y="320"/>
                  </a:lnTo>
                  <a:lnTo>
                    <a:pt x="15563" y="341"/>
                  </a:lnTo>
                  <a:lnTo>
                    <a:pt x="15478" y="362"/>
                  </a:lnTo>
                  <a:lnTo>
                    <a:pt x="15329" y="405"/>
                  </a:lnTo>
                  <a:lnTo>
                    <a:pt x="15180" y="405"/>
                  </a:lnTo>
                  <a:lnTo>
                    <a:pt x="14924" y="298"/>
                  </a:lnTo>
                  <a:lnTo>
                    <a:pt x="14881" y="277"/>
                  </a:lnTo>
                  <a:lnTo>
                    <a:pt x="14498" y="128"/>
                  </a:lnTo>
                  <a:lnTo>
                    <a:pt x="14307" y="64"/>
                  </a:lnTo>
                  <a:lnTo>
                    <a:pt x="14094" y="22"/>
                  </a:lnTo>
                  <a:lnTo>
                    <a:pt x="138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5"/>
            <p:cNvSpPr/>
            <p:nvPr/>
          </p:nvSpPr>
          <p:spPr>
            <a:xfrm>
              <a:off x="4724352" y="3520870"/>
              <a:ext cx="276321" cy="203641"/>
            </a:xfrm>
            <a:custGeom>
              <a:avLst/>
              <a:gdLst/>
              <a:ahLst/>
              <a:cxnLst/>
              <a:rect l="l" t="t" r="r" b="b"/>
              <a:pathLst>
                <a:path w="29784" h="21950" fill="none" extrusionOk="0">
                  <a:moveTo>
                    <a:pt x="13881" y="0"/>
                  </a:moveTo>
                  <a:lnTo>
                    <a:pt x="13881" y="0"/>
                  </a:lnTo>
                  <a:lnTo>
                    <a:pt x="13689" y="22"/>
                  </a:lnTo>
                  <a:lnTo>
                    <a:pt x="13498" y="43"/>
                  </a:lnTo>
                  <a:lnTo>
                    <a:pt x="13498" y="43"/>
                  </a:lnTo>
                  <a:lnTo>
                    <a:pt x="13413" y="85"/>
                  </a:lnTo>
                  <a:lnTo>
                    <a:pt x="13349" y="128"/>
                  </a:lnTo>
                  <a:lnTo>
                    <a:pt x="13349" y="128"/>
                  </a:lnTo>
                  <a:lnTo>
                    <a:pt x="13264" y="128"/>
                  </a:lnTo>
                  <a:lnTo>
                    <a:pt x="13264" y="128"/>
                  </a:lnTo>
                  <a:lnTo>
                    <a:pt x="13157" y="128"/>
                  </a:lnTo>
                  <a:lnTo>
                    <a:pt x="13157" y="128"/>
                  </a:lnTo>
                  <a:lnTo>
                    <a:pt x="12710" y="149"/>
                  </a:lnTo>
                  <a:lnTo>
                    <a:pt x="12518" y="171"/>
                  </a:lnTo>
                  <a:lnTo>
                    <a:pt x="12518" y="171"/>
                  </a:lnTo>
                  <a:lnTo>
                    <a:pt x="12178" y="213"/>
                  </a:lnTo>
                  <a:lnTo>
                    <a:pt x="12178" y="213"/>
                  </a:lnTo>
                  <a:lnTo>
                    <a:pt x="12029" y="213"/>
                  </a:lnTo>
                  <a:lnTo>
                    <a:pt x="12029" y="213"/>
                  </a:lnTo>
                  <a:lnTo>
                    <a:pt x="11837" y="192"/>
                  </a:lnTo>
                  <a:lnTo>
                    <a:pt x="11837" y="192"/>
                  </a:lnTo>
                  <a:lnTo>
                    <a:pt x="11646" y="213"/>
                  </a:lnTo>
                  <a:lnTo>
                    <a:pt x="11411" y="256"/>
                  </a:lnTo>
                  <a:lnTo>
                    <a:pt x="11411" y="256"/>
                  </a:lnTo>
                  <a:lnTo>
                    <a:pt x="11220" y="298"/>
                  </a:lnTo>
                  <a:lnTo>
                    <a:pt x="11049" y="341"/>
                  </a:lnTo>
                  <a:lnTo>
                    <a:pt x="11049" y="341"/>
                  </a:lnTo>
                  <a:lnTo>
                    <a:pt x="10964" y="405"/>
                  </a:lnTo>
                  <a:lnTo>
                    <a:pt x="10879" y="469"/>
                  </a:lnTo>
                  <a:lnTo>
                    <a:pt x="10773" y="596"/>
                  </a:lnTo>
                  <a:lnTo>
                    <a:pt x="10773" y="596"/>
                  </a:lnTo>
                  <a:lnTo>
                    <a:pt x="10709" y="724"/>
                  </a:lnTo>
                  <a:lnTo>
                    <a:pt x="10688" y="831"/>
                  </a:lnTo>
                  <a:lnTo>
                    <a:pt x="10688" y="831"/>
                  </a:lnTo>
                  <a:lnTo>
                    <a:pt x="10645" y="1022"/>
                  </a:lnTo>
                  <a:lnTo>
                    <a:pt x="10645" y="1214"/>
                  </a:lnTo>
                  <a:lnTo>
                    <a:pt x="10645" y="1214"/>
                  </a:lnTo>
                  <a:lnTo>
                    <a:pt x="10688" y="1491"/>
                  </a:lnTo>
                  <a:lnTo>
                    <a:pt x="10688" y="1491"/>
                  </a:lnTo>
                  <a:lnTo>
                    <a:pt x="10709" y="1725"/>
                  </a:lnTo>
                  <a:lnTo>
                    <a:pt x="10709" y="1725"/>
                  </a:lnTo>
                  <a:lnTo>
                    <a:pt x="10688" y="1916"/>
                  </a:lnTo>
                  <a:lnTo>
                    <a:pt x="10688" y="1916"/>
                  </a:lnTo>
                  <a:lnTo>
                    <a:pt x="10645" y="2023"/>
                  </a:lnTo>
                  <a:lnTo>
                    <a:pt x="10645" y="2023"/>
                  </a:lnTo>
                  <a:lnTo>
                    <a:pt x="10496" y="2257"/>
                  </a:lnTo>
                  <a:lnTo>
                    <a:pt x="10432" y="2363"/>
                  </a:lnTo>
                  <a:lnTo>
                    <a:pt x="10432" y="2363"/>
                  </a:lnTo>
                  <a:lnTo>
                    <a:pt x="10326" y="2512"/>
                  </a:lnTo>
                  <a:lnTo>
                    <a:pt x="10326" y="2512"/>
                  </a:lnTo>
                  <a:lnTo>
                    <a:pt x="10198" y="2661"/>
                  </a:lnTo>
                  <a:lnTo>
                    <a:pt x="10113" y="2832"/>
                  </a:lnTo>
                  <a:lnTo>
                    <a:pt x="10113" y="2832"/>
                  </a:lnTo>
                  <a:lnTo>
                    <a:pt x="10070" y="2938"/>
                  </a:lnTo>
                  <a:lnTo>
                    <a:pt x="10028" y="3066"/>
                  </a:lnTo>
                  <a:lnTo>
                    <a:pt x="10006" y="3130"/>
                  </a:lnTo>
                  <a:lnTo>
                    <a:pt x="10006" y="3130"/>
                  </a:lnTo>
                  <a:lnTo>
                    <a:pt x="9942" y="3470"/>
                  </a:lnTo>
                  <a:lnTo>
                    <a:pt x="9921" y="3556"/>
                  </a:lnTo>
                  <a:lnTo>
                    <a:pt x="9921" y="3556"/>
                  </a:lnTo>
                  <a:lnTo>
                    <a:pt x="9921" y="3662"/>
                  </a:lnTo>
                  <a:lnTo>
                    <a:pt x="9921" y="3662"/>
                  </a:lnTo>
                  <a:lnTo>
                    <a:pt x="9857" y="3811"/>
                  </a:lnTo>
                  <a:lnTo>
                    <a:pt x="9857" y="3811"/>
                  </a:lnTo>
                  <a:lnTo>
                    <a:pt x="9772" y="3939"/>
                  </a:lnTo>
                  <a:lnTo>
                    <a:pt x="9772" y="3939"/>
                  </a:lnTo>
                  <a:lnTo>
                    <a:pt x="9666" y="4045"/>
                  </a:lnTo>
                  <a:lnTo>
                    <a:pt x="9666" y="4045"/>
                  </a:lnTo>
                  <a:lnTo>
                    <a:pt x="9474" y="4088"/>
                  </a:lnTo>
                  <a:lnTo>
                    <a:pt x="9325" y="4088"/>
                  </a:lnTo>
                  <a:lnTo>
                    <a:pt x="9325" y="4088"/>
                  </a:lnTo>
                  <a:lnTo>
                    <a:pt x="9325" y="4088"/>
                  </a:lnTo>
                  <a:lnTo>
                    <a:pt x="9048" y="4088"/>
                  </a:lnTo>
                  <a:lnTo>
                    <a:pt x="8814" y="4045"/>
                  </a:lnTo>
                  <a:lnTo>
                    <a:pt x="8814" y="4045"/>
                  </a:lnTo>
                  <a:lnTo>
                    <a:pt x="8388" y="3960"/>
                  </a:lnTo>
                  <a:lnTo>
                    <a:pt x="8388" y="3960"/>
                  </a:lnTo>
                  <a:lnTo>
                    <a:pt x="8367" y="3896"/>
                  </a:lnTo>
                  <a:lnTo>
                    <a:pt x="8303" y="3832"/>
                  </a:lnTo>
                  <a:lnTo>
                    <a:pt x="8303" y="3832"/>
                  </a:lnTo>
                  <a:lnTo>
                    <a:pt x="8261" y="3768"/>
                  </a:lnTo>
                  <a:lnTo>
                    <a:pt x="8197" y="3726"/>
                  </a:lnTo>
                  <a:lnTo>
                    <a:pt x="8048" y="3683"/>
                  </a:lnTo>
                  <a:lnTo>
                    <a:pt x="8005" y="3683"/>
                  </a:lnTo>
                  <a:lnTo>
                    <a:pt x="8005" y="3683"/>
                  </a:lnTo>
                  <a:lnTo>
                    <a:pt x="7452" y="3577"/>
                  </a:lnTo>
                  <a:lnTo>
                    <a:pt x="7217" y="3534"/>
                  </a:lnTo>
                  <a:lnTo>
                    <a:pt x="7217" y="3534"/>
                  </a:lnTo>
                  <a:lnTo>
                    <a:pt x="6898" y="3492"/>
                  </a:lnTo>
                  <a:lnTo>
                    <a:pt x="6898" y="3492"/>
                  </a:lnTo>
                  <a:lnTo>
                    <a:pt x="6408" y="3407"/>
                  </a:lnTo>
                  <a:lnTo>
                    <a:pt x="5983" y="3321"/>
                  </a:lnTo>
                  <a:lnTo>
                    <a:pt x="6004" y="3343"/>
                  </a:lnTo>
                  <a:lnTo>
                    <a:pt x="5876" y="3300"/>
                  </a:lnTo>
                  <a:lnTo>
                    <a:pt x="5727" y="3279"/>
                  </a:lnTo>
                  <a:lnTo>
                    <a:pt x="5685" y="3258"/>
                  </a:lnTo>
                  <a:lnTo>
                    <a:pt x="5685" y="3258"/>
                  </a:lnTo>
                  <a:lnTo>
                    <a:pt x="5536" y="3215"/>
                  </a:lnTo>
                  <a:lnTo>
                    <a:pt x="5365" y="3215"/>
                  </a:lnTo>
                  <a:lnTo>
                    <a:pt x="5365" y="3215"/>
                  </a:lnTo>
                  <a:lnTo>
                    <a:pt x="5259" y="3194"/>
                  </a:lnTo>
                  <a:lnTo>
                    <a:pt x="5259" y="3194"/>
                  </a:lnTo>
                  <a:lnTo>
                    <a:pt x="5088" y="3215"/>
                  </a:lnTo>
                  <a:lnTo>
                    <a:pt x="4918" y="3236"/>
                  </a:lnTo>
                  <a:lnTo>
                    <a:pt x="4748" y="3300"/>
                  </a:lnTo>
                  <a:lnTo>
                    <a:pt x="4578" y="3364"/>
                  </a:lnTo>
                  <a:lnTo>
                    <a:pt x="4578" y="3364"/>
                  </a:lnTo>
                  <a:lnTo>
                    <a:pt x="4322" y="3513"/>
                  </a:lnTo>
                  <a:lnTo>
                    <a:pt x="4258" y="3556"/>
                  </a:lnTo>
                  <a:lnTo>
                    <a:pt x="4258" y="3556"/>
                  </a:lnTo>
                  <a:lnTo>
                    <a:pt x="3981" y="3726"/>
                  </a:lnTo>
                  <a:lnTo>
                    <a:pt x="3981" y="3726"/>
                  </a:lnTo>
                  <a:lnTo>
                    <a:pt x="3577" y="3981"/>
                  </a:lnTo>
                  <a:lnTo>
                    <a:pt x="3385" y="4109"/>
                  </a:lnTo>
                  <a:lnTo>
                    <a:pt x="3385" y="4109"/>
                  </a:lnTo>
                  <a:lnTo>
                    <a:pt x="3109" y="4279"/>
                  </a:lnTo>
                  <a:lnTo>
                    <a:pt x="2789" y="4450"/>
                  </a:lnTo>
                  <a:lnTo>
                    <a:pt x="2491" y="4599"/>
                  </a:lnTo>
                  <a:lnTo>
                    <a:pt x="2151" y="4727"/>
                  </a:lnTo>
                  <a:lnTo>
                    <a:pt x="2087" y="4748"/>
                  </a:lnTo>
                  <a:lnTo>
                    <a:pt x="2087" y="4748"/>
                  </a:lnTo>
                  <a:lnTo>
                    <a:pt x="1852" y="4854"/>
                  </a:lnTo>
                  <a:lnTo>
                    <a:pt x="1852" y="4854"/>
                  </a:lnTo>
                  <a:lnTo>
                    <a:pt x="1725" y="4918"/>
                  </a:lnTo>
                  <a:lnTo>
                    <a:pt x="1618" y="5003"/>
                  </a:lnTo>
                  <a:lnTo>
                    <a:pt x="1427" y="5195"/>
                  </a:lnTo>
                  <a:lnTo>
                    <a:pt x="1363" y="5259"/>
                  </a:lnTo>
                  <a:lnTo>
                    <a:pt x="1363" y="5259"/>
                  </a:lnTo>
                  <a:lnTo>
                    <a:pt x="1193" y="5493"/>
                  </a:lnTo>
                  <a:lnTo>
                    <a:pt x="1129" y="5578"/>
                  </a:lnTo>
                  <a:lnTo>
                    <a:pt x="1129" y="5578"/>
                  </a:lnTo>
                  <a:lnTo>
                    <a:pt x="1001" y="5770"/>
                  </a:lnTo>
                  <a:lnTo>
                    <a:pt x="1001" y="5770"/>
                  </a:lnTo>
                  <a:lnTo>
                    <a:pt x="788" y="5961"/>
                  </a:lnTo>
                  <a:lnTo>
                    <a:pt x="788" y="5961"/>
                  </a:lnTo>
                  <a:lnTo>
                    <a:pt x="724" y="6025"/>
                  </a:lnTo>
                  <a:lnTo>
                    <a:pt x="682" y="6132"/>
                  </a:lnTo>
                  <a:lnTo>
                    <a:pt x="682" y="6132"/>
                  </a:lnTo>
                  <a:lnTo>
                    <a:pt x="703" y="6238"/>
                  </a:lnTo>
                  <a:lnTo>
                    <a:pt x="745" y="6323"/>
                  </a:lnTo>
                  <a:lnTo>
                    <a:pt x="745" y="6323"/>
                  </a:lnTo>
                  <a:lnTo>
                    <a:pt x="809" y="6366"/>
                  </a:lnTo>
                  <a:lnTo>
                    <a:pt x="852" y="6387"/>
                  </a:lnTo>
                  <a:lnTo>
                    <a:pt x="852" y="6387"/>
                  </a:lnTo>
                  <a:lnTo>
                    <a:pt x="809" y="6621"/>
                  </a:lnTo>
                  <a:lnTo>
                    <a:pt x="788" y="6877"/>
                  </a:lnTo>
                  <a:lnTo>
                    <a:pt x="788" y="7004"/>
                  </a:lnTo>
                  <a:lnTo>
                    <a:pt x="788" y="7004"/>
                  </a:lnTo>
                  <a:lnTo>
                    <a:pt x="767" y="7196"/>
                  </a:lnTo>
                  <a:lnTo>
                    <a:pt x="745" y="7409"/>
                  </a:lnTo>
                  <a:lnTo>
                    <a:pt x="745" y="7409"/>
                  </a:lnTo>
                  <a:lnTo>
                    <a:pt x="660" y="7707"/>
                  </a:lnTo>
                  <a:lnTo>
                    <a:pt x="533" y="8005"/>
                  </a:lnTo>
                  <a:lnTo>
                    <a:pt x="405" y="8239"/>
                  </a:lnTo>
                  <a:lnTo>
                    <a:pt x="405" y="8239"/>
                  </a:lnTo>
                  <a:lnTo>
                    <a:pt x="192" y="8644"/>
                  </a:lnTo>
                  <a:lnTo>
                    <a:pt x="192" y="8644"/>
                  </a:lnTo>
                  <a:lnTo>
                    <a:pt x="64" y="8920"/>
                  </a:lnTo>
                  <a:lnTo>
                    <a:pt x="22" y="9070"/>
                  </a:lnTo>
                  <a:lnTo>
                    <a:pt x="0" y="9219"/>
                  </a:lnTo>
                  <a:lnTo>
                    <a:pt x="0" y="9219"/>
                  </a:lnTo>
                  <a:lnTo>
                    <a:pt x="0" y="9389"/>
                  </a:lnTo>
                  <a:lnTo>
                    <a:pt x="43" y="9580"/>
                  </a:lnTo>
                  <a:lnTo>
                    <a:pt x="128" y="9772"/>
                  </a:lnTo>
                  <a:lnTo>
                    <a:pt x="234" y="9964"/>
                  </a:lnTo>
                  <a:lnTo>
                    <a:pt x="234" y="9964"/>
                  </a:lnTo>
                  <a:lnTo>
                    <a:pt x="362" y="10155"/>
                  </a:lnTo>
                  <a:lnTo>
                    <a:pt x="490" y="10326"/>
                  </a:lnTo>
                  <a:lnTo>
                    <a:pt x="490" y="10326"/>
                  </a:lnTo>
                  <a:lnTo>
                    <a:pt x="682" y="10560"/>
                  </a:lnTo>
                  <a:lnTo>
                    <a:pt x="682" y="10560"/>
                  </a:lnTo>
                  <a:lnTo>
                    <a:pt x="873" y="10879"/>
                  </a:lnTo>
                  <a:lnTo>
                    <a:pt x="873" y="10879"/>
                  </a:lnTo>
                  <a:lnTo>
                    <a:pt x="980" y="11092"/>
                  </a:lnTo>
                  <a:lnTo>
                    <a:pt x="980" y="11092"/>
                  </a:lnTo>
                  <a:lnTo>
                    <a:pt x="1065" y="11284"/>
                  </a:lnTo>
                  <a:lnTo>
                    <a:pt x="1107" y="11347"/>
                  </a:lnTo>
                  <a:lnTo>
                    <a:pt x="1107" y="11347"/>
                  </a:lnTo>
                  <a:lnTo>
                    <a:pt x="1235" y="11646"/>
                  </a:lnTo>
                  <a:lnTo>
                    <a:pt x="1235" y="11646"/>
                  </a:lnTo>
                  <a:lnTo>
                    <a:pt x="1405" y="12093"/>
                  </a:lnTo>
                  <a:lnTo>
                    <a:pt x="1405" y="12093"/>
                  </a:lnTo>
                  <a:lnTo>
                    <a:pt x="1491" y="12412"/>
                  </a:lnTo>
                  <a:lnTo>
                    <a:pt x="1554" y="12731"/>
                  </a:lnTo>
                  <a:lnTo>
                    <a:pt x="1554" y="12731"/>
                  </a:lnTo>
                  <a:lnTo>
                    <a:pt x="1597" y="13008"/>
                  </a:lnTo>
                  <a:lnTo>
                    <a:pt x="1618" y="13051"/>
                  </a:lnTo>
                  <a:lnTo>
                    <a:pt x="1618" y="13051"/>
                  </a:lnTo>
                  <a:lnTo>
                    <a:pt x="1661" y="13285"/>
                  </a:lnTo>
                  <a:lnTo>
                    <a:pt x="1703" y="13413"/>
                  </a:lnTo>
                  <a:lnTo>
                    <a:pt x="1746" y="13519"/>
                  </a:lnTo>
                  <a:lnTo>
                    <a:pt x="1746" y="13519"/>
                  </a:lnTo>
                  <a:lnTo>
                    <a:pt x="1852" y="13689"/>
                  </a:lnTo>
                  <a:lnTo>
                    <a:pt x="1959" y="13860"/>
                  </a:lnTo>
                  <a:lnTo>
                    <a:pt x="1959" y="13860"/>
                  </a:lnTo>
                  <a:lnTo>
                    <a:pt x="2087" y="14030"/>
                  </a:lnTo>
                  <a:lnTo>
                    <a:pt x="2087" y="14030"/>
                  </a:lnTo>
                  <a:lnTo>
                    <a:pt x="2257" y="14349"/>
                  </a:lnTo>
                  <a:lnTo>
                    <a:pt x="2406" y="14690"/>
                  </a:lnTo>
                  <a:lnTo>
                    <a:pt x="2406" y="14690"/>
                  </a:lnTo>
                  <a:lnTo>
                    <a:pt x="2512" y="15116"/>
                  </a:lnTo>
                  <a:lnTo>
                    <a:pt x="2576" y="15541"/>
                  </a:lnTo>
                  <a:lnTo>
                    <a:pt x="2576" y="15541"/>
                  </a:lnTo>
                  <a:lnTo>
                    <a:pt x="2683" y="16074"/>
                  </a:lnTo>
                  <a:lnTo>
                    <a:pt x="2747" y="16350"/>
                  </a:lnTo>
                  <a:lnTo>
                    <a:pt x="2832" y="16606"/>
                  </a:lnTo>
                  <a:lnTo>
                    <a:pt x="2832" y="16606"/>
                  </a:lnTo>
                  <a:lnTo>
                    <a:pt x="2917" y="16776"/>
                  </a:lnTo>
                  <a:lnTo>
                    <a:pt x="3045" y="16925"/>
                  </a:lnTo>
                  <a:lnTo>
                    <a:pt x="3172" y="17074"/>
                  </a:lnTo>
                  <a:lnTo>
                    <a:pt x="3321" y="17202"/>
                  </a:lnTo>
                  <a:lnTo>
                    <a:pt x="3321" y="17202"/>
                  </a:lnTo>
                  <a:lnTo>
                    <a:pt x="3492" y="17287"/>
                  </a:lnTo>
                  <a:lnTo>
                    <a:pt x="3683" y="17372"/>
                  </a:lnTo>
                  <a:lnTo>
                    <a:pt x="3769" y="17415"/>
                  </a:lnTo>
                  <a:lnTo>
                    <a:pt x="3832" y="17436"/>
                  </a:lnTo>
                  <a:lnTo>
                    <a:pt x="3832" y="17436"/>
                  </a:lnTo>
                  <a:lnTo>
                    <a:pt x="4130" y="17585"/>
                  </a:lnTo>
                  <a:lnTo>
                    <a:pt x="4130" y="17585"/>
                  </a:lnTo>
                  <a:lnTo>
                    <a:pt x="4450" y="17777"/>
                  </a:lnTo>
                  <a:lnTo>
                    <a:pt x="4705" y="17968"/>
                  </a:lnTo>
                  <a:lnTo>
                    <a:pt x="4705" y="17968"/>
                  </a:lnTo>
                  <a:lnTo>
                    <a:pt x="4854" y="18139"/>
                  </a:lnTo>
                  <a:lnTo>
                    <a:pt x="4854" y="18139"/>
                  </a:lnTo>
                  <a:lnTo>
                    <a:pt x="5025" y="18309"/>
                  </a:lnTo>
                  <a:lnTo>
                    <a:pt x="5025" y="18309"/>
                  </a:lnTo>
                  <a:lnTo>
                    <a:pt x="5237" y="18501"/>
                  </a:lnTo>
                  <a:lnTo>
                    <a:pt x="5514" y="18671"/>
                  </a:lnTo>
                  <a:lnTo>
                    <a:pt x="5514" y="18671"/>
                  </a:lnTo>
                  <a:lnTo>
                    <a:pt x="5812" y="18841"/>
                  </a:lnTo>
                  <a:lnTo>
                    <a:pt x="5812" y="18841"/>
                  </a:lnTo>
                  <a:lnTo>
                    <a:pt x="6004" y="18905"/>
                  </a:lnTo>
                  <a:lnTo>
                    <a:pt x="6195" y="18948"/>
                  </a:lnTo>
                  <a:lnTo>
                    <a:pt x="6195" y="18948"/>
                  </a:lnTo>
                  <a:lnTo>
                    <a:pt x="6408" y="18969"/>
                  </a:lnTo>
                  <a:lnTo>
                    <a:pt x="6621" y="18990"/>
                  </a:lnTo>
                  <a:lnTo>
                    <a:pt x="6621" y="18990"/>
                  </a:lnTo>
                  <a:lnTo>
                    <a:pt x="6855" y="18969"/>
                  </a:lnTo>
                  <a:lnTo>
                    <a:pt x="6855" y="18969"/>
                  </a:lnTo>
                  <a:lnTo>
                    <a:pt x="7260" y="18926"/>
                  </a:lnTo>
                  <a:lnTo>
                    <a:pt x="7643" y="18863"/>
                  </a:lnTo>
                  <a:lnTo>
                    <a:pt x="7643" y="18863"/>
                  </a:lnTo>
                  <a:lnTo>
                    <a:pt x="7984" y="18799"/>
                  </a:lnTo>
                  <a:lnTo>
                    <a:pt x="8175" y="18756"/>
                  </a:lnTo>
                  <a:lnTo>
                    <a:pt x="8175" y="18756"/>
                  </a:lnTo>
                  <a:lnTo>
                    <a:pt x="8431" y="18692"/>
                  </a:lnTo>
                  <a:lnTo>
                    <a:pt x="8431" y="18692"/>
                  </a:lnTo>
                  <a:lnTo>
                    <a:pt x="8622" y="18607"/>
                  </a:lnTo>
                  <a:lnTo>
                    <a:pt x="8793" y="18479"/>
                  </a:lnTo>
                  <a:lnTo>
                    <a:pt x="8793" y="18479"/>
                  </a:lnTo>
                  <a:lnTo>
                    <a:pt x="8963" y="18288"/>
                  </a:lnTo>
                  <a:lnTo>
                    <a:pt x="9112" y="18117"/>
                  </a:lnTo>
                  <a:lnTo>
                    <a:pt x="9112" y="18117"/>
                  </a:lnTo>
                  <a:lnTo>
                    <a:pt x="9261" y="17926"/>
                  </a:lnTo>
                  <a:lnTo>
                    <a:pt x="9261" y="17926"/>
                  </a:lnTo>
                  <a:lnTo>
                    <a:pt x="9389" y="17798"/>
                  </a:lnTo>
                  <a:lnTo>
                    <a:pt x="9538" y="17692"/>
                  </a:lnTo>
                  <a:lnTo>
                    <a:pt x="9538" y="17692"/>
                  </a:lnTo>
                  <a:lnTo>
                    <a:pt x="9666" y="17628"/>
                  </a:lnTo>
                  <a:lnTo>
                    <a:pt x="9666" y="17628"/>
                  </a:lnTo>
                  <a:lnTo>
                    <a:pt x="9836" y="17585"/>
                  </a:lnTo>
                  <a:lnTo>
                    <a:pt x="9964" y="17564"/>
                  </a:lnTo>
                  <a:lnTo>
                    <a:pt x="9964" y="17564"/>
                  </a:lnTo>
                  <a:lnTo>
                    <a:pt x="10240" y="17479"/>
                  </a:lnTo>
                  <a:lnTo>
                    <a:pt x="10496" y="17372"/>
                  </a:lnTo>
                  <a:lnTo>
                    <a:pt x="10496" y="17372"/>
                  </a:lnTo>
                  <a:lnTo>
                    <a:pt x="10837" y="17245"/>
                  </a:lnTo>
                  <a:lnTo>
                    <a:pt x="10837" y="17245"/>
                  </a:lnTo>
                  <a:lnTo>
                    <a:pt x="11135" y="17117"/>
                  </a:lnTo>
                  <a:lnTo>
                    <a:pt x="11433" y="17010"/>
                  </a:lnTo>
                  <a:lnTo>
                    <a:pt x="11433" y="17010"/>
                  </a:lnTo>
                  <a:lnTo>
                    <a:pt x="11603" y="16968"/>
                  </a:lnTo>
                  <a:lnTo>
                    <a:pt x="11688" y="16947"/>
                  </a:lnTo>
                  <a:lnTo>
                    <a:pt x="11688" y="16947"/>
                  </a:lnTo>
                  <a:lnTo>
                    <a:pt x="12029" y="16840"/>
                  </a:lnTo>
                  <a:lnTo>
                    <a:pt x="12071" y="16819"/>
                  </a:lnTo>
                  <a:lnTo>
                    <a:pt x="12071" y="16819"/>
                  </a:lnTo>
                  <a:lnTo>
                    <a:pt x="12391" y="16712"/>
                  </a:lnTo>
                  <a:lnTo>
                    <a:pt x="12667" y="16563"/>
                  </a:lnTo>
                  <a:lnTo>
                    <a:pt x="12774" y="16521"/>
                  </a:lnTo>
                  <a:lnTo>
                    <a:pt x="12774" y="16521"/>
                  </a:lnTo>
                  <a:lnTo>
                    <a:pt x="13072" y="16372"/>
                  </a:lnTo>
                  <a:lnTo>
                    <a:pt x="13072" y="16372"/>
                  </a:lnTo>
                  <a:lnTo>
                    <a:pt x="13391" y="16201"/>
                  </a:lnTo>
                  <a:lnTo>
                    <a:pt x="13732" y="16052"/>
                  </a:lnTo>
                  <a:lnTo>
                    <a:pt x="13732" y="16052"/>
                  </a:lnTo>
                  <a:lnTo>
                    <a:pt x="13817" y="16116"/>
                  </a:lnTo>
                  <a:lnTo>
                    <a:pt x="13817" y="16116"/>
                  </a:lnTo>
                  <a:lnTo>
                    <a:pt x="13987" y="16287"/>
                  </a:lnTo>
                  <a:lnTo>
                    <a:pt x="14158" y="16478"/>
                  </a:lnTo>
                  <a:lnTo>
                    <a:pt x="14477" y="16925"/>
                  </a:lnTo>
                  <a:lnTo>
                    <a:pt x="14732" y="17287"/>
                  </a:lnTo>
                  <a:lnTo>
                    <a:pt x="14732" y="17287"/>
                  </a:lnTo>
                  <a:lnTo>
                    <a:pt x="15137" y="17862"/>
                  </a:lnTo>
                  <a:lnTo>
                    <a:pt x="15222" y="17990"/>
                  </a:lnTo>
                  <a:lnTo>
                    <a:pt x="15222" y="17990"/>
                  </a:lnTo>
                  <a:lnTo>
                    <a:pt x="15350" y="18224"/>
                  </a:lnTo>
                  <a:lnTo>
                    <a:pt x="15520" y="18437"/>
                  </a:lnTo>
                  <a:lnTo>
                    <a:pt x="15520" y="18437"/>
                  </a:lnTo>
                  <a:lnTo>
                    <a:pt x="15627" y="18565"/>
                  </a:lnTo>
                  <a:lnTo>
                    <a:pt x="15754" y="18671"/>
                  </a:lnTo>
                  <a:lnTo>
                    <a:pt x="15882" y="18777"/>
                  </a:lnTo>
                  <a:lnTo>
                    <a:pt x="16010" y="18884"/>
                  </a:lnTo>
                  <a:lnTo>
                    <a:pt x="16010" y="18884"/>
                  </a:lnTo>
                  <a:lnTo>
                    <a:pt x="16308" y="19054"/>
                  </a:lnTo>
                  <a:lnTo>
                    <a:pt x="16585" y="19224"/>
                  </a:lnTo>
                  <a:lnTo>
                    <a:pt x="16585" y="19224"/>
                  </a:lnTo>
                  <a:lnTo>
                    <a:pt x="16840" y="19416"/>
                  </a:lnTo>
                  <a:lnTo>
                    <a:pt x="17074" y="19608"/>
                  </a:lnTo>
                  <a:lnTo>
                    <a:pt x="17074" y="19608"/>
                  </a:lnTo>
                  <a:lnTo>
                    <a:pt x="17308" y="19863"/>
                  </a:lnTo>
                  <a:lnTo>
                    <a:pt x="17521" y="20140"/>
                  </a:lnTo>
                  <a:lnTo>
                    <a:pt x="17585" y="20225"/>
                  </a:lnTo>
                  <a:lnTo>
                    <a:pt x="17798" y="20502"/>
                  </a:lnTo>
                  <a:lnTo>
                    <a:pt x="17798" y="20502"/>
                  </a:lnTo>
                  <a:lnTo>
                    <a:pt x="18245" y="21077"/>
                  </a:lnTo>
                  <a:lnTo>
                    <a:pt x="18245" y="21077"/>
                  </a:lnTo>
                  <a:lnTo>
                    <a:pt x="18288" y="21119"/>
                  </a:lnTo>
                  <a:lnTo>
                    <a:pt x="18352" y="21162"/>
                  </a:lnTo>
                  <a:lnTo>
                    <a:pt x="18416" y="21183"/>
                  </a:lnTo>
                  <a:lnTo>
                    <a:pt x="18479" y="21204"/>
                  </a:lnTo>
                  <a:lnTo>
                    <a:pt x="18522" y="21268"/>
                  </a:lnTo>
                  <a:lnTo>
                    <a:pt x="18522" y="21268"/>
                  </a:lnTo>
                  <a:lnTo>
                    <a:pt x="18586" y="21375"/>
                  </a:lnTo>
                  <a:lnTo>
                    <a:pt x="18586" y="21375"/>
                  </a:lnTo>
                  <a:lnTo>
                    <a:pt x="18671" y="21545"/>
                  </a:lnTo>
                  <a:lnTo>
                    <a:pt x="18671" y="21545"/>
                  </a:lnTo>
                  <a:lnTo>
                    <a:pt x="18777" y="21673"/>
                  </a:lnTo>
                  <a:lnTo>
                    <a:pt x="18884" y="21758"/>
                  </a:lnTo>
                  <a:lnTo>
                    <a:pt x="19012" y="21843"/>
                  </a:lnTo>
                  <a:lnTo>
                    <a:pt x="19161" y="21907"/>
                  </a:lnTo>
                  <a:lnTo>
                    <a:pt x="19161" y="21907"/>
                  </a:lnTo>
                  <a:lnTo>
                    <a:pt x="19374" y="21950"/>
                  </a:lnTo>
                  <a:lnTo>
                    <a:pt x="19608" y="21950"/>
                  </a:lnTo>
                  <a:lnTo>
                    <a:pt x="19608" y="21950"/>
                  </a:lnTo>
                  <a:lnTo>
                    <a:pt x="19884" y="21950"/>
                  </a:lnTo>
                  <a:lnTo>
                    <a:pt x="19884" y="21950"/>
                  </a:lnTo>
                  <a:lnTo>
                    <a:pt x="20246" y="21907"/>
                  </a:lnTo>
                  <a:lnTo>
                    <a:pt x="20587" y="21864"/>
                  </a:lnTo>
                  <a:lnTo>
                    <a:pt x="20587" y="21864"/>
                  </a:lnTo>
                  <a:lnTo>
                    <a:pt x="20928" y="21800"/>
                  </a:lnTo>
                  <a:lnTo>
                    <a:pt x="21247" y="21715"/>
                  </a:lnTo>
                  <a:lnTo>
                    <a:pt x="21247" y="21715"/>
                  </a:lnTo>
                  <a:lnTo>
                    <a:pt x="21694" y="21545"/>
                  </a:lnTo>
                  <a:lnTo>
                    <a:pt x="22120" y="21375"/>
                  </a:lnTo>
                  <a:lnTo>
                    <a:pt x="22439" y="21247"/>
                  </a:lnTo>
                  <a:lnTo>
                    <a:pt x="22439" y="21247"/>
                  </a:lnTo>
                  <a:lnTo>
                    <a:pt x="22950" y="21034"/>
                  </a:lnTo>
                  <a:lnTo>
                    <a:pt x="23461" y="20800"/>
                  </a:lnTo>
                  <a:lnTo>
                    <a:pt x="23461" y="20800"/>
                  </a:lnTo>
                  <a:lnTo>
                    <a:pt x="23653" y="20693"/>
                  </a:lnTo>
                  <a:lnTo>
                    <a:pt x="23823" y="20587"/>
                  </a:lnTo>
                  <a:lnTo>
                    <a:pt x="24164" y="20332"/>
                  </a:lnTo>
                  <a:lnTo>
                    <a:pt x="24227" y="20289"/>
                  </a:lnTo>
                  <a:lnTo>
                    <a:pt x="24227" y="20289"/>
                  </a:lnTo>
                  <a:lnTo>
                    <a:pt x="24355" y="20353"/>
                  </a:lnTo>
                  <a:lnTo>
                    <a:pt x="24440" y="20374"/>
                  </a:lnTo>
                  <a:lnTo>
                    <a:pt x="24504" y="20374"/>
                  </a:lnTo>
                  <a:lnTo>
                    <a:pt x="24504" y="20374"/>
                  </a:lnTo>
                  <a:lnTo>
                    <a:pt x="24589" y="20374"/>
                  </a:lnTo>
                  <a:lnTo>
                    <a:pt x="24675" y="20353"/>
                  </a:lnTo>
                  <a:lnTo>
                    <a:pt x="24675" y="20353"/>
                  </a:lnTo>
                  <a:lnTo>
                    <a:pt x="24760" y="20289"/>
                  </a:lnTo>
                  <a:lnTo>
                    <a:pt x="24845" y="20225"/>
                  </a:lnTo>
                  <a:lnTo>
                    <a:pt x="24887" y="20204"/>
                  </a:lnTo>
                  <a:lnTo>
                    <a:pt x="24887" y="20204"/>
                  </a:lnTo>
                  <a:lnTo>
                    <a:pt x="25036" y="20076"/>
                  </a:lnTo>
                  <a:lnTo>
                    <a:pt x="25036" y="20076"/>
                  </a:lnTo>
                  <a:lnTo>
                    <a:pt x="25228" y="19927"/>
                  </a:lnTo>
                  <a:lnTo>
                    <a:pt x="25313" y="19842"/>
                  </a:lnTo>
                  <a:lnTo>
                    <a:pt x="25313" y="19842"/>
                  </a:lnTo>
                  <a:lnTo>
                    <a:pt x="25526" y="19693"/>
                  </a:lnTo>
                  <a:lnTo>
                    <a:pt x="25526" y="19693"/>
                  </a:lnTo>
                  <a:lnTo>
                    <a:pt x="25696" y="19565"/>
                  </a:lnTo>
                  <a:lnTo>
                    <a:pt x="25696" y="19565"/>
                  </a:lnTo>
                  <a:lnTo>
                    <a:pt x="25909" y="19416"/>
                  </a:lnTo>
                  <a:lnTo>
                    <a:pt x="25909" y="19416"/>
                  </a:lnTo>
                  <a:lnTo>
                    <a:pt x="25973" y="19331"/>
                  </a:lnTo>
                  <a:lnTo>
                    <a:pt x="25973" y="19331"/>
                  </a:lnTo>
                  <a:lnTo>
                    <a:pt x="26101" y="19267"/>
                  </a:lnTo>
                  <a:lnTo>
                    <a:pt x="26229" y="19203"/>
                  </a:lnTo>
                  <a:lnTo>
                    <a:pt x="26335" y="19161"/>
                  </a:lnTo>
                  <a:lnTo>
                    <a:pt x="26335" y="19161"/>
                  </a:lnTo>
                  <a:lnTo>
                    <a:pt x="26548" y="19054"/>
                  </a:lnTo>
                  <a:lnTo>
                    <a:pt x="26548" y="19054"/>
                  </a:lnTo>
                  <a:lnTo>
                    <a:pt x="26867" y="18841"/>
                  </a:lnTo>
                  <a:lnTo>
                    <a:pt x="27229" y="18565"/>
                  </a:lnTo>
                  <a:lnTo>
                    <a:pt x="27229" y="18565"/>
                  </a:lnTo>
                  <a:lnTo>
                    <a:pt x="27400" y="18394"/>
                  </a:lnTo>
                  <a:lnTo>
                    <a:pt x="27463" y="18330"/>
                  </a:lnTo>
                  <a:lnTo>
                    <a:pt x="27463" y="18330"/>
                  </a:lnTo>
                  <a:lnTo>
                    <a:pt x="27634" y="18181"/>
                  </a:lnTo>
                  <a:lnTo>
                    <a:pt x="27783" y="18011"/>
                  </a:lnTo>
                  <a:lnTo>
                    <a:pt x="27783" y="18011"/>
                  </a:lnTo>
                  <a:lnTo>
                    <a:pt x="27910" y="17819"/>
                  </a:lnTo>
                  <a:lnTo>
                    <a:pt x="28017" y="17628"/>
                  </a:lnTo>
                  <a:lnTo>
                    <a:pt x="28017" y="17628"/>
                  </a:lnTo>
                  <a:lnTo>
                    <a:pt x="28145" y="17415"/>
                  </a:lnTo>
                  <a:lnTo>
                    <a:pt x="28294" y="17223"/>
                  </a:lnTo>
                  <a:lnTo>
                    <a:pt x="28294" y="17223"/>
                  </a:lnTo>
                  <a:lnTo>
                    <a:pt x="28507" y="17053"/>
                  </a:lnTo>
                  <a:lnTo>
                    <a:pt x="28507" y="17053"/>
                  </a:lnTo>
                  <a:lnTo>
                    <a:pt x="28698" y="16968"/>
                  </a:lnTo>
                  <a:lnTo>
                    <a:pt x="28698" y="16968"/>
                  </a:lnTo>
                  <a:lnTo>
                    <a:pt x="28890" y="16904"/>
                  </a:lnTo>
                  <a:lnTo>
                    <a:pt x="28890" y="16904"/>
                  </a:lnTo>
                  <a:lnTo>
                    <a:pt x="28996" y="16840"/>
                  </a:lnTo>
                  <a:lnTo>
                    <a:pt x="29103" y="16776"/>
                  </a:lnTo>
                  <a:lnTo>
                    <a:pt x="29188" y="16691"/>
                  </a:lnTo>
                  <a:lnTo>
                    <a:pt x="29230" y="16606"/>
                  </a:lnTo>
                  <a:lnTo>
                    <a:pt x="29230" y="16606"/>
                  </a:lnTo>
                  <a:lnTo>
                    <a:pt x="29316" y="16478"/>
                  </a:lnTo>
                  <a:lnTo>
                    <a:pt x="29401" y="16329"/>
                  </a:lnTo>
                  <a:lnTo>
                    <a:pt x="29465" y="16159"/>
                  </a:lnTo>
                  <a:lnTo>
                    <a:pt x="29528" y="15967"/>
                  </a:lnTo>
                  <a:lnTo>
                    <a:pt x="29528" y="15967"/>
                  </a:lnTo>
                  <a:lnTo>
                    <a:pt x="29614" y="15669"/>
                  </a:lnTo>
                  <a:lnTo>
                    <a:pt x="29678" y="15350"/>
                  </a:lnTo>
                  <a:lnTo>
                    <a:pt x="29720" y="15009"/>
                  </a:lnTo>
                  <a:lnTo>
                    <a:pt x="29763" y="14626"/>
                  </a:lnTo>
                  <a:lnTo>
                    <a:pt x="29763" y="14626"/>
                  </a:lnTo>
                  <a:lnTo>
                    <a:pt x="29784" y="14307"/>
                  </a:lnTo>
                  <a:lnTo>
                    <a:pt x="29784" y="14009"/>
                  </a:lnTo>
                  <a:lnTo>
                    <a:pt x="29741" y="13668"/>
                  </a:lnTo>
                  <a:lnTo>
                    <a:pt x="29699" y="13349"/>
                  </a:lnTo>
                  <a:lnTo>
                    <a:pt x="29699" y="13349"/>
                  </a:lnTo>
                  <a:lnTo>
                    <a:pt x="29656" y="13136"/>
                  </a:lnTo>
                  <a:lnTo>
                    <a:pt x="29592" y="12944"/>
                  </a:lnTo>
                  <a:lnTo>
                    <a:pt x="29592" y="12944"/>
                  </a:lnTo>
                  <a:lnTo>
                    <a:pt x="29550" y="12795"/>
                  </a:lnTo>
                  <a:lnTo>
                    <a:pt x="29486" y="12646"/>
                  </a:lnTo>
                  <a:lnTo>
                    <a:pt x="29486" y="12646"/>
                  </a:lnTo>
                  <a:lnTo>
                    <a:pt x="29422" y="12518"/>
                  </a:lnTo>
                  <a:lnTo>
                    <a:pt x="29337" y="12412"/>
                  </a:lnTo>
                  <a:lnTo>
                    <a:pt x="29167" y="12199"/>
                  </a:lnTo>
                  <a:lnTo>
                    <a:pt x="29167" y="12199"/>
                  </a:lnTo>
                  <a:lnTo>
                    <a:pt x="28996" y="11986"/>
                  </a:lnTo>
                  <a:lnTo>
                    <a:pt x="28996" y="11986"/>
                  </a:lnTo>
                  <a:lnTo>
                    <a:pt x="28805" y="11624"/>
                  </a:lnTo>
                  <a:lnTo>
                    <a:pt x="28634" y="11241"/>
                  </a:lnTo>
                  <a:lnTo>
                    <a:pt x="28634" y="11241"/>
                  </a:lnTo>
                  <a:lnTo>
                    <a:pt x="28549" y="11049"/>
                  </a:lnTo>
                  <a:lnTo>
                    <a:pt x="28443" y="10900"/>
                  </a:lnTo>
                  <a:lnTo>
                    <a:pt x="28315" y="10751"/>
                  </a:lnTo>
                  <a:lnTo>
                    <a:pt x="28145" y="10645"/>
                  </a:lnTo>
                  <a:lnTo>
                    <a:pt x="28145" y="10645"/>
                  </a:lnTo>
                  <a:lnTo>
                    <a:pt x="27953" y="10517"/>
                  </a:lnTo>
                  <a:lnTo>
                    <a:pt x="27719" y="10411"/>
                  </a:lnTo>
                  <a:lnTo>
                    <a:pt x="27719" y="10411"/>
                  </a:lnTo>
                  <a:lnTo>
                    <a:pt x="27570" y="10347"/>
                  </a:lnTo>
                  <a:lnTo>
                    <a:pt x="27421" y="10304"/>
                  </a:lnTo>
                  <a:lnTo>
                    <a:pt x="27357" y="10283"/>
                  </a:lnTo>
                  <a:lnTo>
                    <a:pt x="27357" y="10283"/>
                  </a:lnTo>
                  <a:lnTo>
                    <a:pt x="27059" y="10219"/>
                  </a:lnTo>
                  <a:lnTo>
                    <a:pt x="26910" y="10155"/>
                  </a:lnTo>
                  <a:lnTo>
                    <a:pt x="26782" y="10113"/>
                  </a:lnTo>
                  <a:lnTo>
                    <a:pt x="26782" y="10113"/>
                  </a:lnTo>
                  <a:lnTo>
                    <a:pt x="26569" y="9964"/>
                  </a:lnTo>
                  <a:lnTo>
                    <a:pt x="26314" y="9772"/>
                  </a:lnTo>
                  <a:lnTo>
                    <a:pt x="26250" y="9729"/>
                  </a:lnTo>
                  <a:lnTo>
                    <a:pt x="26250" y="9729"/>
                  </a:lnTo>
                  <a:lnTo>
                    <a:pt x="25739" y="9325"/>
                  </a:lnTo>
                  <a:lnTo>
                    <a:pt x="25739" y="9325"/>
                  </a:lnTo>
                  <a:lnTo>
                    <a:pt x="25185" y="8942"/>
                  </a:lnTo>
                  <a:lnTo>
                    <a:pt x="25185" y="8942"/>
                  </a:lnTo>
                  <a:lnTo>
                    <a:pt x="24909" y="8771"/>
                  </a:lnTo>
                  <a:lnTo>
                    <a:pt x="24632" y="8601"/>
                  </a:lnTo>
                  <a:lnTo>
                    <a:pt x="24632" y="8601"/>
                  </a:lnTo>
                  <a:lnTo>
                    <a:pt x="24313" y="8452"/>
                  </a:lnTo>
                  <a:lnTo>
                    <a:pt x="23993" y="8303"/>
                  </a:lnTo>
                  <a:lnTo>
                    <a:pt x="23333" y="8026"/>
                  </a:lnTo>
                  <a:lnTo>
                    <a:pt x="23333" y="8026"/>
                  </a:lnTo>
                  <a:lnTo>
                    <a:pt x="22716" y="7792"/>
                  </a:lnTo>
                  <a:lnTo>
                    <a:pt x="22716" y="7792"/>
                  </a:lnTo>
                  <a:lnTo>
                    <a:pt x="22418" y="7686"/>
                  </a:lnTo>
                  <a:lnTo>
                    <a:pt x="22120" y="7601"/>
                  </a:lnTo>
                  <a:lnTo>
                    <a:pt x="22120" y="7601"/>
                  </a:lnTo>
                  <a:lnTo>
                    <a:pt x="21737" y="7494"/>
                  </a:lnTo>
                  <a:lnTo>
                    <a:pt x="21737" y="7494"/>
                  </a:lnTo>
                  <a:lnTo>
                    <a:pt x="21588" y="7452"/>
                  </a:lnTo>
                  <a:lnTo>
                    <a:pt x="21588" y="7452"/>
                  </a:lnTo>
                  <a:lnTo>
                    <a:pt x="21588" y="7281"/>
                  </a:lnTo>
                  <a:lnTo>
                    <a:pt x="21588" y="7281"/>
                  </a:lnTo>
                  <a:lnTo>
                    <a:pt x="21609" y="7026"/>
                  </a:lnTo>
                  <a:lnTo>
                    <a:pt x="21630" y="6770"/>
                  </a:lnTo>
                  <a:lnTo>
                    <a:pt x="21630" y="6770"/>
                  </a:lnTo>
                  <a:lnTo>
                    <a:pt x="21673" y="6472"/>
                  </a:lnTo>
                  <a:lnTo>
                    <a:pt x="21673" y="6472"/>
                  </a:lnTo>
                  <a:lnTo>
                    <a:pt x="21694" y="6238"/>
                  </a:lnTo>
                  <a:lnTo>
                    <a:pt x="21673" y="6004"/>
                  </a:lnTo>
                  <a:lnTo>
                    <a:pt x="21673" y="6004"/>
                  </a:lnTo>
                  <a:lnTo>
                    <a:pt x="21630" y="5663"/>
                  </a:lnTo>
                  <a:lnTo>
                    <a:pt x="21630" y="5663"/>
                  </a:lnTo>
                  <a:lnTo>
                    <a:pt x="21566" y="5472"/>
                  </a:lnTo>
                  <a:lnTo>
                    <a:pt x="21481" y="5259"/>
                  </a:lnTo>
                  <a:lnTo>
                    <a:pt x="21439" y="5174"/>
                  </a:lnTo>
                  <a:lnTo>
                    <a:pt x="21439" y="5174"/>
                  </a:lnTo>
                  <a:lnTo>
                    <a:pt x="21417" y="5110"/>
                  </a:lnTo>
                  <a:lnTo>
                    <a:pt x="21353" y="5046"/>
                  </a:lnTo>
                  <a:lnTo>
                    <a:pt x="21332" y="5003"/>
                  </a:lnTo>
                  <a:lnTo>
                    <a:pt x="21332" y="5003"/>
                  </a:lnTo>
                  <a:lnTo>
                    <a:pt x="21332" y="5003"/>
                  </a:lnTo>
                  <a:lnTo>
                    <a:pt x="21226" y="4769"/>
                  </a:lnTo>
                  <a:lnTo>
                    <a:pt x="21141" y="4535"/>
                  </a:lnTo>
                  <a:lnTo>
                    <a:pt x="21141" y="4535"/>
                  </a:lnTo>
                  <a:lnTo>
                    <a:pt x="21034" y="4130"/>
                  </a:lnTo>
                  <a:lnTo>
                    <a:pt x="20991" y="3939"/>
                  </a:lnTo>
                  <a:lnTo>
                    <a:pt x="20991" y="3939"/>
                  </a:lnTo>
                  <a:lnTo>
                    <a:pt x="20906" y="3619"/>
                  </a:lnTo>
                  <a:lnTo>
                    <a:pt x="20842" y="3470"/>
                  </a:lnTo>
                  <a:lnTo>
                    <a:pt x="20736" y="3321"/>
                  </a:lnTo>
                  <a:lnTo>
                    <a:pt x="20736" y="3321"/>
                  </a:lnTo>
                  <a:lnTo>
                    <a:pt x="20672" y="3215"/>
                  </a:lnTo>
                  <a:lnTo>
                    <a:pt x="20587" y="3130"/>
                  </a:lnTo>
                  <a:lnTo>
                    <a:pt x="20395" y="3002"/>
                  </a:lnTo>
                  <a:lnTo>
                    <a:pt x="20395" y="3002"/>
                  </a:lnTo>
                  <a:lnTo>
                    <a:pt x="20183" y="2853"/>
                  </a:lnTo>
                  <a:lnTo>
                    <a:pt x="19948" y="2725"/>
                  </a:lnTo>
                  <a:lnTo>
                    <a:pt x="19948" y="2725"/>
                  </a:lnTo>
                  <a:lnTo>
                    <a:pt x="19416" y="2427"/>
                  </a:lnTo>
                  <a:lnTo>
                    <a:pt x="19267" y="2342"/>
                  </a:lnTo>
                  <a:lnTo>
                    <a:pt x="19267" y="2342"/>
                  </a:lnTo>
                  <a:lnTo>
                    <a:pt x="19054" y="2214"/>
                  </a:lnTo>
                  <a:lnTo>
                    <a:pt x="18820" y="2044"/>
                  </a:lnTo>
                  <a:lnTo>
                    <a:pt x="18820" y="2044"/>
                  </a:lnTo>
                  <a:lnTo>
                    <a:pt x="18565" y="1852"/>
                  </a:lnTo>
                  <a:lnTo>
                    <a:pt x="18330" y="1640"/>
                  </a:lnTo>
                  <a:lnTo>
                    <a:pt x="18330" y="1640"/>
                  </a:lnTo>
                  <a:lnTo>
                    <a:pt x="18203" y="1533"/>
                  </a:lnTo>
                  <a:lnTo>
                    <a:pt x="18054" y="1427"/>
                  </a:lnTo>
                  <a:lnTo>
                    <a:pt x="17905" y="1342"/>
                  </a:lnTo>
                  <a:lnTo>
                    <a:pt x="17734" y="1256"/>
                  </a:lnTo>
                  <a:lnTo>
                    <a:pt x="17734" y="1256"/>
                  </a:lnTo>
                  <a:lnTo>
                    <a:pt x="17521" y="1171"/>
                  </a:lnTo>
                  <a:lnTo>
                    <a:pt x="17457" y="1150"/>
                  </a:lnTo>
                  <a:lnTo>
                    <a:pt x="17457" y="1150"/>
                  </a:lnTo>
                  <a:lnTo>
                    <a:pt x="17181" y="1022"/>
                  </a:lnTo>
                  <a:lnTo>
                    <a:pt x="17181" y="1022"/>
                  </a:lnTo>
                  <a:lnTo>
                    <a:pt x="16670" y="745"/>
                  </a:lnTo>
                  <a:lnTo>
                    <a:pt x="16670" y="745"/>
                  </a:lnTo>
                  <a:lnTo>
                    <a:pt x="16244" y="511"/>
                  </a:lnTo>
                  <a:lnTo>
                    <a:pt x="16244" y="511"/>
                  </a:lnTo>
                  <a:lnTo>
                    <a:pt x="16095" y="426"/>
                  </a:lnTo>
                  <a:lnTo>
                    <a:pt x="15946" y="362"/>
                  </a:lnTo>
                  <a:lnTo>
                    <a:pt x="15946" y="362"/>
                  </a:lnTo>
                  <a:lnTo>
                    <a:pt x="15840" y="341"/>
                  </a:lnTo>
                  <a:lnTo>
                    <a:pt x="15733" y="320"/>
                  </a:lnTo>
                  <a:lnTo>
                    <a:pt x="15733" y="320"/>
                  </a:lnTo>
                  <a:lnTo>
                    <a:pt x="15563" y="341"/>
                  </a:lnTo>
                  <a:lnTo>
                    <a:pt x="15478" y="362"/>
                  </a:lnTo>
                  <a:lnTo>
                    <a:pt x="15478" y="362"/>
                  </a:lnTo>
                  <a:lnTo>
                    <a:pt x="15329" y="405"/>
                  </a:lnTo>
                  <a:lnTo>
                    <a:pt x="15329" y="405"/>
                  </a:lnTo>
                  <a:lnTo>
                    <a:pt x="15180" y="405"/>
                  </a:lnTo>
                  <a:lnTo>
                    <a:pt x="15180" y="405"/>
                  </a:lnTo>
                  <a:lnTo>
                    <a:pt x="14924" y="298"/>
                  </a:lnTo>
                  <a:lnTo>
                    <a:pt x="14881" y="277"/>
                  </a:lnTo>
                  <a:lnTo>
                    <a:pt x="14881" y="277"/>
                  </a:lnTo>
                  <a:lnTo>
                    <a:pt x="14498" y="128"/>
                  </a:lnTo>
                  <a:lnTo>
                    <a:pt x="14498" y="128"/>
                  </a:lnTo>
                  <a:lnTo>
                    <a:pt x="14307" y="64"/>
                  </a:lnTo>
                  <a:lnTo>
                    <a:pt x="14094" y="22"/>
                  </a:lnTo>
                  <a:lnTo>
                    <a:pt x="14094" y="22"/>
                  </a:lnTo>
                  <a:lnTo>
                    <a:pt x="138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5"/>
            <p:cNvSpPr/>
            <p:nvPr/>
          </p:nvSpPr>
          <p:spPr>
            <a:xfrm>
              <a:off x="4998079" y="3655957"/>
              <a:ext cx="138662" cy="134904"/>
            </a:xfrm>
            <a:custGeom>
              <a:avLst/>
              <a:gdLst/>
              <a:ahLst/>
              <a:cxnLst/>
              <a:rect l="l" t="t" r="r" b="b"/>
              <a:pathLst>
                <a:path w="14946" h="14541" extrusionOk="0">
                  <a:moveTo>
                    <a:pt x="10070" y="0"/>
                  </a:moveTo>
                  <a:lnTo>
                    <a:pt x="9836" y="21"/>
                  </a:lnTo>
                  <a:lnTo>
                    <a:pt x="9623" y="64"/>
                  </a:lnTo>
                  <a:lnTo>
                    <a:pt x="9431" y="85"/>
                  </a:lnTo>
                  <a:lnTo>
                    <a:pt x="8920" y="170"/>
                  </a:lnTo>
                  <a:lnTo>
                    <a:pt x="8324" y="234"/>
                  </a:lnTo>
                  <a:lnTo>
                    <a:pt x="7686" y="298"/>
                  </a:lnTo>
                  <a:lnTo>
                    <a:pt x="6962" y="362"/>
                  </a:lnTo>
                  <a:lnTo>
                    <a:pt x="6259" y="490"/>
                  </a:lnTo>
                  <a:lnTo>
                    <a:pt x="5663" y="618"/>
                  </a:lnTo>
                  <a:lnTo>
                    <a:pt x="5046" y="788"/>
                  </a:lnTo>
                  <a:lnTo>
                    <a:pt x="4726" y="894"/>
                  </a:lnTo>
                  <a:lnTo>
                    <a:pt x="4386" y="1065"/>
                  </a:lnTo>
                  <a:lnTo>
                    <a:pt x="4130" y="1192"/>
                  </a:lnTo>
                  <a:lnTo>
                    <a:pt x="3960" y="1299"/>
                  </a:lnTo>
                  <a:lnTo>
                    <a:pt x="3811" y="1427"/>
                  </a:lnTo>
                  <a:lnTo>
                    <a:pt x="3598" y="1597"/>
                  </a:lnTo>
                  <a:lnTo>
                    <a:pt x="3449" y="1788"/>
                  </a:lnTo>
                  <a:lnTo>
                    <a:pt x="3172" y="2129"/>
                  </a:lnTo>
                  <a:lnTo>
                    <a:pt x="2981" y="2470"/>
                  </a:lnTo>
                  <a:lnTo>
                    <a:pt x="2597" y="3087"/>
                  </a:lnTo>
                  <a:lnTo>
                    <a:pt x="2385" y="3428"/>
                  </a:lnTo>
                  <a:lnTo>
                    <a:pt x="2150" y="3747"/>
                  </a:lnTo>
                  <a:lnTo>
                    <a:pt x="2087" y="3832"/>
                  </a:lnTo>
                  <a:lnTo>
                    <a:pt x="1852" y="4130"/>
                  </a:lnTo>
                  <a:lnTo>
                    <a:pt x="1746" y="4343"/>
                  </a:lnTo>
                  <a:lnTo>
                    <a:pt x="1661" y="4556"/>
                  </a:lnTo>
                  <a:lnTo>
                    <a:pt x="1597" y="4705"/>
                  </a:lnTo>
                  <a:lnTo>
                    <a:pt x="1576" y="4854"/>
                  </a:lnTo>
                  <a:lnTo>
                    <a:pt x="1512" y="5173"/>
                  </a:lnTo>
                  <a:lnTo>
                    <a:pt x="1469" y="5365"/>
                  </a:lnTo>
                  <a:lnTo>
                    <a:pt x="1384" y="5684"/>
                  </a:lnTo>
                  <a:lnTo>
                    <a:pt x="1256" y="6089"/>
                  </a:lnTo>
                  <a:lnTo>
                    <a:pt x="1171" y="6429"/>
                  </a:lnTo>
                  <a:lnTo>
                    <a:pt x="1043" y="6770"/>
                  </a:lnTo>
                  <a:lnTo>
                    <a:pt x="873" y="7111"/>
                  </a:lnTo>
                  <a:lnTo>
                    <a:pt x="703" y="7409"/>
                  </a:lnTo>
                  <a:lnTo>
                    <a:pt x="490" y="7792"/>
                  </a:lnTo>
                  <a:lnTo>
                    <a:pt x="277" y="8133"/>
                  </a:lnTo>
                  <a:lnTo>
                    <a:pt x="192" y="8303"/>
                  </a:lnTo>
                  <a:lnTo>
                    <a:pt x="107" y="8495"/>
                  </a:lnTo>
                  <a:lnTo>
                    <a:pt x="64" y="8686"/>
                  </a:lnTo>
                  <a:lnTo>
                    <a:pt x="21" y="8856"/>
                  </a:lnTo>
                  <a:lnTo>
                    <a:pt x="0" y="9069"/>
                  </a:lnTo>
                  <a:lnTo>
                    <a:pt x="0" y="9304"/>
                  </a:lnTo>
                  <a:lnTo>
                    <a:pt x="0" y="9538"/>
                  </a:lnTo>
                  <a:lnTo>
                    <a:pt x="21" y="9665"/>
                  </a:lnTo>
                  <a:lnTo>
                    <a:pt x="64" y="9814"/>
                  </a:lnTo>
                  <a:lnTo>
                    <a:pt x="107" y="9942"/>
                  </a:lnTo>
                  <a:lnTo>
                    <a:pt x="149" y="10070"/>
                  </a:lnTo>
                  <a:lnTo>
                    <a:pt x="192" y="10134"/>
                  </a:lnTo>
                  <a:lnTo>
                    <a:pt x="171" y="10304"/>
                  </a:lnTo>
                  <a:lnTo>
                    <a:pt x="171" y="10496"/>
                  </a:lnTo>
                  <a:lnTo>
                    <a:pt x="192" y="10581"/>
                  </a:lnTo>
                  <a:lnTo>
                    <a:pt x="213" y="10687"/>
                  </a:lnTo>
                  <a:lnTo>
                    <a:pt x="256" y="10772"/>
                  </a:lnTo>
                  <a:lnTo>
                    <a:pt x="320" y="10858"/>
                  </a:lnTo>
                  <a:lnTo>
                    <a:pt x="490" y="11028"/>
                  </a:lnTo>
                  <a:lnTo>
                    <a:pt x="703" y="11198"/>
                  </a:lnTo>
                  <a:lnTo>
                    <a:pt x="894" y="11326"/>
                  </a:lnTo>
                  <a:lnTo>
                    <a:pt x="1171" y="11475"/>
                  </a:lnTo>
                  <a:lnTo>
                    <a:pt x="1320" y="11603"/>
                  </a:lnTo>
                  <a:lnTo>
                    <a:pt x="1469" y="11794"/>
                  </a:lnTo>
                  <a:lnTo>
                    <a:pt x="1533" y="11880"/>
                  </a:lnTo>
                  <a:lnTo>
                    <a:pt x="1618" y="12007"/>
                  </a:lnTo>
                  <a:lnTo>
                    <a:pt x="1746" y="12135"/>
                  </a:lnTo>
                  <a:lnTo>
                    <a:pt x="1852" y="12220"/>
                  </a:lnTo>
                  <a:lnTo>
                    <a:pt x="1980" y="12305"/>
                  </a:lnTo>
                  <a:lnTo>
                    <a:pt x="2257" y="12412"/>
                  </a:lnTo>
                  <a:lnTo>
                    <a:pt x="2385" y="12454"/>
                  </a:lnTo>
                  <a:lnTo>
                    <a:pt x="2619" y="12582"/>
                  </a:lnTo>
                  <a:lnTo>
                    <a:pt x="2810" y="12710"/>
                  </a:lnTo>
                  <a:lnTo>
                    <a:pt x="2959" y="12838"/>
                  </a:lnTo>
                  <a:lnTo>
                    <a:pt x="3087" y="12965"/>
                  </a:lnTo>
                  <a:lnTo>
                    <a:pt x="3236" y="13136"/>
                  </a:lnTo>
                  <a:lnTo>
                    <a:pt x="3406" y="13285"/>
                  </a:lnTo>
                  <a:lnTo>
                    <a:pt x="3534" y="13370"/>
                  </a:lnTo>
                  <a:lnTo>
                    <a:pt x="3662" y="13434"/>
                  </a:lnTo>
                  <a:lnTo>
                    <a:pt x="3768" y="13476"/>
                  </a:lnTo>
                  <a:lnTo>
                    <a:pt x="3875" y="13498"/>
                  </a:lnTo>
                  <a:lnTo>
                    <a:pt x="4109" y="13519"/>
                  </a:lnTo>
                  <a:lnTo>
                    <a:pt x="4279" y="13583"/>
                  </a:lnTo>
                  <a:lnTo>
                    <a:pt x="4386" y="13625"/>
                  </a:lnTo>
                  <a:lnTo>
                    <a:pt x="4514" y="13774"/>
                  </a:lnTo>
                  <a:lnTo>
                    <a:pt x="4620" y="13945"/>
                  </a:lnTo>
                  <a:lnTo>
                    <a:pt x="4705" y="14115"/>
                  </a:lnTo>
                  <a:lnTo>
                    <a:pt x="4769" y="14243"/>
                  </a:lnTo>
                  <a:lnTo>
                    <a:pt x="4812" y="14307"/>
                  </a:lnTo>
                  <a:lnTo>
                    <a:pt x="4875" y="14392"/>
                  </a:lnTo>
                  <a:lnTo>
                    <a:pt x="4939" y="14456"/>
                  </a:lnTo>
                  <a:lnTo>
                    <a:pt x="5024" y="14498"/>
                  </a:lnTo>
                  <a:lnTo>
                    <a:pt x="5131" y="14541"/>
                  </a:lnTo>
                  <a:lnTo>
                    <a:pt x="5280" y="14541"/>
                  </a:lnTo>
                  <a:lnTo>
                    <a:pt x="5472" y="14519"/>
                  </a:lnTo>
                  <a:lnTo>
                    <a:pt x="5663" y="14477"/>
                  </a:lnTo>
                  <a:lnTo>
                    <a:pt x="5876" y="14392"/>
                  </a:lnTo>
                  <a:lnTo>
                    <a:pt x="6089" y="14307"/>
                  </a:lnTo>
                  <a:lnTo>
                    <a:pt x="6238" y="14221"/>
                  </a:lnTo>
                  <a:lnTo>
                    <a:pt x="6387" y="14094"/>
                  </a:lnTo>
                  <a:lnTo>
                    <a:pt x="6430" y="14072"/>
                  </a:lnTo>
                  <a:lnTo>
                    <a:pt x="6706" y="13902"/>
                  </a:lnTo>
                  <a:lnTo>
                    <a:pt x="6962" y="13774"/>
                  </a:lnTo>
                  <a:lnTo>
                    <a:pt x="7175" y="13710"/>
                  </a:lnTo>
                  <a:lnTo>
                    <a:pt x="7388" y="13647"/>
                  </a:lnTo>
                  <a:lnTo>
                    <a:pt x="7728" y="13625"/>
                  </a:lnTo>
                  <a:lnTo>
                    <a:pt x="8026" y="13647"/>
                  </a:lnTo>
                  <a:lnTo>
                    <a:pt x="8367" y="13668"/>
                  </a:lnTo>
                  <a:lnTo>
                    <a:pt x="8622" y="13668"/>
                  </a:lnTo>
                  <a:lnTo>
                    <a:pt x="8963" y="13625"/>
                  </a:lnTo>
                  <a:lnTo>
                    <a:pt x="9325" y="13561"/>
                  </a:lnTo>
                  <a:lnTo>
                    <a:pt x="9602" y="13476"/>
                  </a:lnTo>
                  <a:lnTo>
                    <a:pt x="9857" y="13370"/>
                  </a:lnTo>
                  <a:lnTo>
                    <a:pt x="9900" y="13348"/>
                  </a:lnTo>
                  <a:lnTo>
                    <a:pt x="10155" y="13242"/>
                  </a:lnTo>
                  <a:lnTo>
                    <a:pt x="10389" y="13178"/>
                  </a:lnTo>
                  <a:lnTo>
                    <a:pt x="10858" y="13050"/>
                  </a:lnTo>
                  <a:lnTo>
                    <a:pt x="11347" y="12944"/>
                  </a:lnTo>
                  <a:lnTo>
                    <a:pt x="11880" y="12859"/>
                  </a:lnTo>
                  <a:lnTo>
                    <a:pt x="11794" y="12859"/>
                  </a:lnTo>
                  <a:lnTo>
                    <a:pt x="11986" y="12838"/>
                  </a:lnTo>
                  <a:lnTo>
                    <a:pt x="12348" y="12795"/>
                  </a:lnTo>
                  <a:lnTo>
                    <a:pt x="12603" y="12752"/>
                  </a:lnTo>
                  <a:lnTo>
                    <a:pt x="12838" y="12689"/>
                  </a:lnTo>
                  <a:lnTo>
                    <a:pt x="13072" y="12582"/>
                  </a:lnTo>
                  <a:lnTo>
                    <a:pt x="13306" y="12454"/>
                  </a:lnTo>
                  <a:lnTo>
                    <a:pt x="13455" y="12348"/>
                  </a:lnTo>
                  <a:lnTo>
                    <a:pt x="13625" y="12263"/>
                  </a:lnTo>
                  <a:lnTo>
                    <a:pt x="13902" y="12199"/>
                  </a:lnTo>
                  <a:lnTo>
                    <a:pt x="14008" y="12156"/>
                  </a:lnTo>
                  <a:lnTo>
                    <a:pt x="14158" y="12092"/>
                  </a:lnTo>
                  <a:lnTo>
                    <a:pt x="14221" y="12050"/>
                  </a:lnTo>
                  <a:lnTo>
                    <a:pt x="14264" y="12007"/>
                  </a:lnTo>
                  <a:lnTo>
                    <a:pt x="14349" y="11901"/>
                  </a:lnTo>
                  <a:lnTo>
                    <a:pt x="14392" y="11816"/>
                  </a:lnTo>
                  <a:lnTo>
                    <a:pt x="14434" y="11731"/>
                  </a:lnTo>
                  <a:lnTo>
                    <a:pt x="14477" y="11539"/>
                  </a:lnTo>
                  <a:lnTo>
                    <a:pt x="14498" y="11305"/>
                  </a:lnTo>
                  <a:lnTo>
                    <a:pt x="14498" y="11262"/>
                  </a:lnTo>
                  <a:lnTo>
                    <a:pt x="14519" y="11156"/>
                  </a:lnTo>
                  <a:lnTo>
                    <a:pt x="14562" y="10836"/>
                  </a:lnTo>
                  <a:lnTo>
                    <a:pt x="14583" y="10666"/>
                  </a:lnTo>
                  <a:lnTo>
                    <a:pt x="14626" y="10496"/>
                  </a:lnTo>
                  <a:lnTo>
                    <a:pt x="14711" y="10347"/>
                  </a:lnTo>
                  <a:lnTo>
                    <a:pt x="14775" y="10219"/>
                  </a:lnTo>
                  <a:lnTo>
                    <a:pt x="14839" y="10113"/>
                  </a:lnTo>
                  <a:lnTo>
                    <a:pt x="14881" y="9963"/>
                  </a:lnTo>
                  <a:lnTo>
                    <a:pt x="14924" y="9814"/>
                  </a:lnTo>
                  <a:lnTo>
                    <a:pt x="14945" y="9644"/>
                  </a:lnTo>
                  <a:lnTo>
                    <a:pt x="14945" y="9474"/>
                  </a:lnTo>
                  <a:lnTo>
                    <a:pt x="14903" y="9282"/>
                  </a:lnTo>
                  <a:lnTo>
                    <a:pt x="14860" y="9112"/>
                  </a:lnTo>
                  <a:lnTo>
                    <a:pt x="14690" y="8771"/>
                  </a:lnTo>
                  <a:lnTo>
                    <a:pt x="14562" y="8516"/>
                  </a:lnTo>
                  <a:lnTo>
                    <a:pt x="14434" y="8260"/>
                  </a:lnTo>
                  <a:lnTo>
                    <a:pt x="14413" y="8196"/>
                  </a:lnTo>
                  <a:lnTo>
                    <a:pt x="14477" y="8154"/>
                  </a:lnTo>
                  <a:lnTo>
                    <a:pt x="14519" y="8111"/>
                  </a:lnTo>
                  <a:lnTo>
                    <a:pt x="14562" y="8047"/>
                  </a:lnTo>
                  <a:lnTo>
                    <a:pt x="14583" y="7984"/>
                  </a:lnTo>
                  <a:lnTo>
                    <a:pt x="14583" y="7813"/>
                  </a:lnTo>
                  <a:lnTo>
                    <a:pt x="14562" y="7622"/>
                  </a:lnTo>
                  <a:lnTo>
                    <a:pt x="14519" y="7430"/>
                  </a:lnTo>
                  <a:lnTo>
                    <a:pt x="14456" y="7260"/>
                  </a:lnTo>
                  <a:lnTo>
                    <a:pt x="14243" y="6813"/>
                  </a:lnTo>
                  <a:lnTo>
                    <a:pt x="14200" y="6536"/>
                  </a:lnTo>
                  <a:lnTo>
                    <a:pt x="14094" y="6259"/>
                  </a:lnTo>
                  <a:lnTo>
                    <a:pt x="13966" y="5940"/>
                  </a:lnTo>
                  <a:lnTo>
                    <a:pt x="13923" y="5855"/>
                  </a:lnTo>
                  <a:lnTo>
                    <a:pt x="13881" y="5770"/>
                  </a:lnTo>
                  <a:lnTo>
                    <a:pt x="13881" y="5684"/>
                  </a:lnTo>
                  <a:lnTo>
                    <a:pt x="13923" y="5493"/>
                  </a:lnTo>
                  <a:lnTo>
                    <a:pt x="13945" y="5408"/>
                  </a:lnTo>
                  <a:lnTo>
                    <a:pt x="14008" y="5173"/>
                  </a:lnTo>
                  <a:lnTo>
                    <a:pt x="14030" y="4939"/>
                  </a:lnTo>
                  <a:lnTo>
                    <a:pt x="14051" y="4726"/>
                  </a:lnTo>
                  <a:lnTo>
                    <a:pt x="14030" y="4492"/>
                  </a:lnTo>
                  <a:lnTo>
                    <a:pt x="13987" y="4258"/>
                  </a:lnTo>
                  <a:lnTo>
                    <a:pt x="13902" y="4024"/>
                  </a:lnTo>
                  <a:lnTo>
                    <a:pt x="13753" y="3704"/>
                  </a:lnTo>
                  <a:lnTo>
                    <a:pt x="13583" y="3406"/>
                  </a:lnTo>
                  <a:lnTo>
                    <a:pt x="13434" y="3151"/>
                  </a:lnTo>
                  <a:lnTo>
                    <a:pt x="13242" y="2832"/>
                  </a:lnTo>
                  <a:lnTo>
                    <a:pt x="13008" y="2491"/>
                  </a:lnTo>
                  <a:lnTo>
                    <a:pt x="13050" y="2406"/>
                  </a:lnTo>
                  <a:lnTo>
                    <a:pt x="13093" y="2342"/>
                  </a:lnTo>
                  <a:lnTo>
                    <a:pt x="13114" y="2257"/>
                  </a:lnTo>
                  <a:lnTo>
                    <a:pt x="13093" y="2172"/>
                  </a:lnTo>
                  <a:lnTo>
                    <a:pt x="13072" y="2065"/>
                  </a:lnTo>
                  <a:lnTo>
                    <a:pt x="13008" y="1980"/>
                  </a:lnTo>
                  <a:lnTo>
                    <a:pt x="12944" y="1895"/>
                  </a:lnTo>
                  <a:lnTo>
                    <a:pt x="12901" y="1852"/>
                  </a:lnTo>
                  <a:lnTo>
                    <a:pt x="12795" y="1725"/>
                  </a:lnTo>
                  <a:lnTo>
                    <a:pt x="12646" y="1597"/>
                  </a:lnTo>
                  <a:lnTo>
                    <a:pt x="12561" y="1405"/>
                  </a:lnTo>
                  <a:lnTo>
                    <a:pt x="12476" y="1256"/>
                  </a:lnTo>
                  <a:lnTo>
                    <a:pt x="12391" y="1150"/>
                  </a:lnTo>
                  <a:lnTo>
                    <a:pt x="12305" y="1065"/>
                  </a:lnTo>
                  <a:lnTo>
                    <a:pt x="12220" y="1001"/>
                  </a:lnTo>
                  <a:lnTo>
                    <a:pt x="12114" y="937"/>
                  </a:lnTo>
                  <a:lnTo>
                    <a:pt x="11943" y="852"/>
                  </a:lnTo>
                  <a:lnTo>
                    <a:pt x="11773" y="788"/>
                  </a:lnTo>
                  <a:lnTo>
                    <a:pt x="11688" y="745"/>
                  </a:lnTo>
                  <a:lnTo>
                    <a:pt x="11624" y="724"/>
                  </a:lnTo>
                  <a:lnTo>
                    <a:pt x="11305" y="468"/>
                  </a:lnTo>
                  <a:lnTo>
                    <a:pt x="11071" y="277"/>
                  </a:lnTo>
                  <a:lnTo>
                    <a:pt x="10943" y="192"/>
                  </a:lnTo>
                  <a:lnTo>
                    <a:pt x="10815" y="128"/>
                  </a:lnTo>
                  <a:lnTo>
                    <a:pt x="10666" y="64"/>
                  </a:lnTo>
                  <a:lnTo>
                    <a:pt x="10517" y="21"/>
                  </a:lnTo>
                  <a:lnTo>
                    <a:pt x="103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5"/>
            <p:cNvSpPr/>
            <p:nvPr/>
          </p:nvSpPr>
          <p:spPr>
            <a:xfrm>
              <a:off x="4998079" y="3655957"/>
              <a:ext cx="138662" cy="134904"/>
            </a:xfrm>
            <a:custGeom>
              <a:avLst/>
              <a:gdLst/>
              <a:ahLst/>
              <a:cxnLst/>
              <a:rect l="l" t="t" r="r" b="b"/>
              <a:pathLst>
                <a:path w="14946" h="14541" fill="none" extrusionOk="0">
                  <a:moveTo>
                    <a:pt x="10198" y="0"/>
                  </a:moveTo>
                  <a:lnTo>
                    <a:pt x="10198" y="0"/>
                  </a:lnTo>
                  <a:lnTo>
                    <a:pt x="10070" y="0"/>
                  </a:lnTo>
                  <a:lnTo>
                    <a:pt x="10070" y="0"/>
                  </a:lnTo>
                  <a:lnTo>
                    <a:pt x="9836" y="21"/>
                  </a:lnTo>
                  <a:lnTo>
                    <a:pt x="9623" y="64"/>
                  </a:lnTo>
                  <a:lnTo>
                    <a:pt x="9431" y="85"/>
                  </a:lnTo>
                  <a:lnTo>
                    <a:pt x="9431" y="85"/>
                  </a:lnTo>
                  <a:lnTo>
                    <a:pt x="8920" y="170"/>
                  </a:lnTo>
                  <a:lnTo>
                    <a:pt x="8920" y="170"/>
                  </a:lnTo>
                  <a:lnTo>
                    <a:pt x="8324" y="234"/>
                  </a:lnTo>
                  <a:lnTo>
                    <a:pt x="7686" y="298"/>
                  </a:lnTo>
                  <a:lnTo>
                    <a:pt x="7686" y="298"/>
                  </a:lnTo>
                  <a:lnTo>
                    <a:pt x="6962" y="362"/>
                  </a:lnTo>
                  <a:lnTo>
                    <a:pt x="6259" y="490"/>
                  </a:lnTo>
                  <a:lnTo>
                    <a:pt x="6259" y="490"/>
                  </a:lnTo>
                  <a:lnTo>
                    <a:pt x="5663" y="618"/>
                  </a:lnTo>
                  <a:lnTo>
                    <a:pt x="5046" y="788"/>
                  </a:lnTo>
                  <a:lnTo>
                    <a:pt x="5046" y="788"/>
                  </a:lnTo>
                  <a:lnTo>
                    <a:pt x="4726" y="894"/>
                  </a:lnTo>
                  <a:lnTo>
                    <a:pt x="4386" y="1065"/>
                  </a:lnTo>
                  <a:lnTo>
                    <a:pt x="4386" y="1065"/>
                  </a:lnTo>
                  <a:lnTo>
                    <a:pt x="4130" y="1192"/>
                  </a:lnTo>
                  <a:lnTo>
                    <a:pt x="4130" y="1192"/>
                  </a:lnTo>
                  <a:lnTo>
                    <a:pt x="3960" y="1299"/>
                  </a:lnTo>
                  <a:lnTo>
                    <a:pt x="3811" y="1427"/>
                  </a:lnTo>
                  <a:lnTo>
                    <a:pt x="3811" y="1427"/>
                  </a:lnTo>
                  <a:lnTo>
                    <a:pt x="3598" y="1597"/>
                  </a:lnTo>
                  <a:lnTo>
                    <a:pt x="3449" y="1788"/>
                  </a:lnTo>
                  <a:lnTo>
                    <a:pt x="3449" y="1788"/>
                  </a:lnTo>
                  <a:lnTo>
                    <a:pt x="3172" y="2129"/>
                  </a:lnTo>
                  <a:lnTo>
                    <a:pt x="2981" y="2470"/>
                  </a:lnTo>
                  <a:lnTo>
                    <a:pt x="2981" y="2470"/>
                  </a:lnTo>
                  <a:lnTo>
                    <a:pt x="2597" y="3087"/>
                  </a:lnTo>
                  <a:lnTo>
                    <a:pt x="2385" y="3428"/>
                  </a:lnTo>
                  <a:lnTo>
                    <a:pt x="2150" y="3747"/>
                  </a:lnTo>
                  <a:lnTo>
                    <a:pt x="2087" y="3832"/>
                  </a:lnTo>
                  <a:lnTo>
                    <a:pt x="2087" y="3832"/>
                  </a:lnTo>
                  <a:lnTo>
                    <a:pt x="1852" y="4130"/>
                  </a:lnTo>
                  <a:lnTo>
                    <a:pt x="1852" y="4130"/>
                  </a:lnTo>
                  <a:lnTo>
                    <a:pt x="1746" y="4343"/>
                  </a:lnTo>
                  <a:lnTo>
                    <a:pt x="1661" y="4556"/>
                  </a:lnTo>
                  <a:lnTo>
                    <a:pt x="1661" y="4556"/>
                  </a:lnTo>
                  <a:lnTo>
                    <a:pt x="1597" y="4705"/>
                  </a:lnTo>
                  <a:lnTo>
                    <a:pt x="1576" y="4854"/>
                  </a:lnTo>
                  <a:lnTo>
                    <a:pt x="1512" y="5173"/>
                  </a:lnTo>
                  <a:lnTo>
                    <a:pt x="1469" y="5365"/>
                  </a:lnTo>
                  <a:lnTo>
                    <a:pt x="1469" y="5365"/>
                  </a:lnTo>
                  <a:lnTo>
                    <a:pt x="1384" y="5684"/>
                  </a:lnTo>
                  <a:lnTo>
                    <a:pt x="1384" y="5684"/>
                  </a:lnTo>
                  <a:lnTo>
                    <a:pt x="1256" y="6089"/>
                  </a:lnTo>
                  <a:lnTo>
                    <a:pt x="1256" y="6089"/>
                  </a:lnTo>
                  <a:lnTo>
                    <a:pt x="1171" y="6429"/>
                  </a:lnTo>
                  <a:lnTo>
                    <a:pt x="1043" y="6770"/>
                  </a:lnTo>
                  <a:lnTo>
                    <a:pt x="1043" y="6770"/>
                  </a:lnTo>
                  <a:lnTo>
                    <a:pt x="873" y="7111"/>
                  </a:lnTo>
                  <a:lnTo>
                    <a:pt x="703" y="7409"/>
                  </a:lnTo>
                  <a:lnTo>
                    <a:pt x="703" y="7409"/>
                  </a:lnTo>
                  <a:lnTo>
                    <a:pt x="490" y="7792"/>
                  </a:lnTo>
                  <a:lnTo>
                    <a:pt x="490" y="7792"/>
                  </a:lnTo>
                  <a:lnTo>
                    <a:pt x="277" y="8133"/>
                  </a:lnTo>
                  <a:lnTo>
                    <a:pt x="277" y="8133"/>
                  </a:lnTo>
                  <a:lnTo>
                    <a:pt x="192" y="8303"/>
                  </a:lnTo>
                  <a:lnTo>
                    <a:pt x="107" y="8495"/>
                  </a:lnTo>
                  <a:lnTo>
                    <a:pt x="107" y="8495"/>
                  </a:lnTo>
                  <a:lnTo>
                    <a:pt x="64" y="8686"/>
                  </a:lnTo>
                  <a:lnTo>
                    <a:pt x="21" y="8856"/>
                  </a:lnTo>
                  <a:lnTo>
                    <a:pt x="21" y="8856"/>
                  </a:lnTo>
                  <a:lnTo>
                    <a:pt x="0" y="9069"/>
                  </a:lnTo>
                  <a:lnTo>
                    <a:pt x="0" y="9304"/>
                  </a:lnTo>
                  <a:lnTo>
                    <a:pt x="0" y="9304"/>
                  </a:lnTo>
                  <a:lnTo>
                    <a:pt x="0" y="9538"/>
                  </a:lnTo>
                  <a:lnTo>
                    <a:pt x="0" y="9538"/>
                  </a:lnTo>
                  <a:lnTo>
                    <a:pt x="21" y="9665"/>
                  </a:lnTo>
                  <a:lnTo>
                    <a:pt x="64" y="9814"/>
                  </a:lnTo>
                  <a:lnTo>
                    <a:pt x="64" y="9814"/>
                  </a:lnTo>
                  <a:lnTo>
                    <a:pt x="107" y="9942"/>
                  </a:lnTo>
                  <a:lnTo>
                    <a:pt x="149" y="10070"/>
                  </a:lnTo>
                  <a:lnTo>
                    <a:pt x="192" y="10134"/>
                  </a:lnTo>
                  <a:lnTo>
                    <a:pt x="192" y="10134"/>
                  </a:lnTo>
                  <a:lnTo>
                    <a:pt x="171" y="10304"/>
                  </a:lnTo>
                  <a:lnTo>
                    <a:pt x="171" y="10496"/>
                  </a:lnTo>
                  <a:lnTo>
                    <a:pt x="192" y="10581"/>
                  </a:lnTo>
                  <a:lnTo>
                    <a:pt x="213" y="10687"/>
                  </a:lnTo>
                  <a:lnTo>
                    <a:pt x="256" y="10772"/>
                  </a:lnTo>
                  <a:lnTo>
                    <a:pt x="320" y="10858"/>
                  </a:lnTo>
                  <a:lnTo>
                    <a:pt x="320" y="10858"/>
                  </a:lnTo>
                  <a:lnTo>
                    <a:pt x="490" y="11028"/>
                  </a:lnTo>
                  <a:lnTo>
                    <a:pt x="703" y="11198"/>
                  </a:lnTo>
                  <a:lnTo>
                    <a:pt x="703" y="11198"/>
                  </a:lnTo>
                  <a:lnTo>
                    <a:pt x="894" y="11326"/>
                  </a:lnTo>
                  <a:lnTo>
                    <a:pt x="894" y="11326"/>
                  </a:lnTo>
                  <a:lnTo>
                    <a:pt x="1171" y="11475"/>
                  </a:lnTo>
                  <a:lnTo>
                    <a:pt x="1171" y="11475"/>
                  </a:lnTo>
                  <a:lnTo>
                    <a:pt x="1320" y="11603"/>
                  </a:lnTo>
                  <a:lnTo>
                    <a:pt x="1469" y="11794"/>
                  </a:lnTo>
                  <a:lnTo>
                    <a:pt x="1533" y="11880"/>
                  </a:lnTo>
                  <a:lnTo>
                    <a:pt x="1533" y="11880"/>
                  </a:lnTo>
                  <a:lnTo>
                    <a:pt x="1618" y="12007"/>
                  </a:lnTo>
                  <a:lnTo>
                    <a:pt x="1746" y="12135"/>
                  </a:lnTo>
                  <a:lnTo>
                    <a:pt x="1746" y="12135"/>
                  </a:lnTo>
                  <a:lnTo>
                    <a:pt x="1852" y="12220"/>
                  </a:lnTo>
                  <a:lnTo>
                    <a:pt x="1980" y="12305"/>
                  </a:lnTo>
                  <a:lnTo>
                    <a:pt x="2257" y="12412"/>
                  </a:lnTo>
                  <a:lnTo>
                    <a:pt x="2385" y="12454"/>
                  </a:lnTo>
                  <a:lnTo>
                    <a:pt x="2385" y="12454"/>
                  </a:lnTo>
                  <a:lnTo>
                    <a:pt x="2619" y="12582"/>
                  </a:lnTo>
                  <a:lnTo>
                    <a:pt x="2810" y="12710"/>
                  </a:lnTo>
                  <a:lnTo>
                    <a:pt x="2810" y="12710"/>
                  </a:lnTo>
                  <a:lnTo>
                    <a:pt x="2959" y="12838"/>
                  </a:lnTo>
                  <a:lnTo>
                    <a:pt x="3087" y="12965"/>
                  </a:lnTo>
                  <a:lnTo>
                    <a:pt x="3087" y="12965"/>
                  </a:lnTo>
                  <a:lnTo>
                    <a:pt x="3236" y="13136"/>
                  </a:lnTo>
                  <a:lnTo>
                    <a:pt x="3406" y="13285"/>
                  </a:lnTo>
                  <a:lnTo>
                    <a:pt x="3406" y="13285"/>
                  </a:lnTo>
                  <a:lnTo>
                    <a:pt x="3534" y="13370"/>
                  </a:lnTo>
                  <a:lnTo>
                    <a:pt x="3662" y="13434"/>
                  </a:lnTo>
                  <a:lnTo>
                    <a:pt x="3662" y="13434"/>
                  </a:lnTo>
                  <a:lnTo>
                    <a:pt x="3768" y="13476"/>
                  </a:lnTo>
                  <a:lnTo>
                    <a:pt x="3875" y="13498"/>
                  </a:lnTo>
                  <a:lnTo>
                    <a:pt x="3875" y="13498"/>
                  </a:lnTo>
                  <a:lnTo>
                    <a:pt x="4109" y="13519"/>
                  </a:lnTo>
                  <a:lnTo>
                    <a:pt x="4279" y="13583"/>
                  </a:lnTo>
                  <a:lnTo>
                    <a:pt x="4279" y="13583"/>
                  </a:lnTo>
                  <a:lnTo>
                    <a:pt x="4386" y="13625"/>
                  </a:lnTo>
                  <a:lnTo>
                    <a:pt x="4386" y="13625"/>
                  </a:lnTo>
                  <a:lnTo>
                    <a:pt x="4514" y="13774"/>
                  </a:lnTo>
                  <a:lnTo>
                    <a:pt x="4514" y="13774"/>
                  </a:lnTo>
                  <a:lnTo>
                    <a:pt x="4620" y="13945"/>
                  </a:lnTo>
                  <a:lnTo>
                    <a:pt x="4705" y="14115"/>
                  </a:lnTo>
                  <a:lnTo>
                    <a:pt x="4684" y="14051"/>
                  </a:lnTo>
                  <a:lnTo>
                    <a:pt x="4705" y="14115"/>
                  </a:lnTo>
                  <a:lnTo>
                    <a:pt x="4769" y="14243"/>
                  </a:lnTo>
                  <a:lnTo>
                    <a:pt x="4769" y="14243"/>
                  </a:lnTo>
                  <a:lnTo>
                    <a:pt x="4812" y="14307"/>
                  </a:lnTo>
                  <a:lnTo>
                    <a:pt x="4875" y="14392"/>
                  </a:lnTo>
                  <a:lnTo>
                    <a:pt x="4939" y="14456"/>
                  </a:lnTo>
                  <a:lnTo>
                    <a:pt x="5024" y="14498"/>
                  </a:lnTo>
                  <a:lnTo>
                    <a:pt x="5024" y="14498"/>
                  </a:lnTo>
                  <a:lnTo>
                    <a:pt x="5131" y="14541"/>
                  </a:lnTo>
                  <a:lnTo>
                    <a:pt x="5280" y="14541"/>
                  </a:lnTo>
                  <a:lnTo>
                    <a:pt x="5280" y="14541"/>
                  </a:lnTo>
                  <a:lnTo>
                    <a:pt x="5472" y="14519"/>
                  </a:lnTo>
                  <a:lnTo>
                    <a:pt x="5663" y="14477"/>
                  </a:lnTo>
                  <a:lnTo>
                    <a:pt x="5663" y="14477"/>
                  </a:lnTo>
                  <a:lnTo>
                    <a:pt x="5876" y="14392"/>
                  </a:lnTo>
                  <a:lnTo>
                    <a:pt x="6089" y="14307"/>
                  </a:lnTo>
                  <a:lnTo>
                    <a:pt x="6089" y="14307"/>
                  </a:lnTo>
                  <a:lnTo>
                    <a:pt x="6238" y="14221"/>
                  </a:lnTo>
                  <a:lnTo>
                    <a:pt x="6387" y="14094"/>
                  </a:lnTo>
                  <a:lnTo>
                    <a:pt x="6430" y="14072"/>
                  </a:lnTo>
                  <a:lnTo>
                    <a:pt x="6430" y="14072"/>
                  </a:lnTo>
                  <a:lnTo>
                    <a:pt x="6706" y="13902"/>
                  </a:lnTo>
                  <a:lnTo>
                    <a:pt x="6962" y="13774"/>
                  </a:lnTo>
                  <a:lnTo>
                    <a:pt x="6962" y="13774"/>
                  </a:lnTo>
                  <a:lnTo>
                    <a:pt x="7175" y="13710"/>
                  </a:lnTo>
                  <a:lnTo>
                    <a:pt x="7388" y="13647"/>
                  </a:lnTo>
                  <a:lnTo>
                    <a:pt x="7388" y="13647"/>
                  </a:lnTo>
                  <a:lnTo>
                    <a:pt x="7728" y="13625"/>
                  </a:lnTo>
                  <a:lnTo>
                    <a:pt x="7728" y="13625"/>
                  </a:lnTo>
                  <a:lnTo>
                    <a:pt x="8026" y="13647"/>
                  </a:lnTo>
                  <a:lnTo>
                    <a:pt x="8026" y="13647"/>
                  </a:lnTo>
                  <a:lnTo>
                    <a:pt x="8367" y="13668"/>
                  </a:lnTo>
                  <a:lnTo>
                    <a:pt x="8367" y="13668"/>
                  </a:lnTo>
                  <a:lnTo>
                    <a:pt x="8622" y="13668"/>
                  </a:lnTo>
                  <a:lnTo>
                    <a:pt x="8622" y="13668"/>
                  </a:lnTo>
                  <a:lnTo>
                    <a:pt x="8963" y="13625"/>
                  </a:lnTo>
                  <a:lnTo>
                    <a:pt x="9325" y="13561"/>
                  </a:lnTo>
                  <a:lnTo>
                    <a:pt x="9325" y="13561"/>
                  </a:lnTo>
                  <a:lnTo>
                    <a:pt x="9602" y="13476"/>
                  </a:lnTo>
                  <a:lnTo>
                    <a:pt x="9857" y="13370"/>
                  </a:lnTo>
                  <a:lnTo>
                    <a:pt x="9900" y="13348"/>
                  </a:lnTo>
                  <a:lnTo>
                    <a:pt x="9900" y="13348"/>
                  </a:lnTo>
                  <a:lnTo>
                    <a:pt x="10155" y="13242"/>
                  </a:lnTo>
                  <a:lnTo>
                    <a:pt x="10389" y="13178"/>
                  </a:lnTo>
                  <a:lnTo>
                    <a:pt x="10858" y="13050"/>
                  </a:lnTo>
                  <a:lnTo>
                    <a:pt x="10858" y="13050"/>
                  </a:lnTo>
                  <a:lnTo>
                    <a:pt x="11347" y="12944"/>
                  </a:lnTo>
                  <a:lnTo>
                    <a:pt x="11880" y="12859"/>
                  </a:lnTo>
                  <a:lnTo>
                    <a:pt x="11794" y="12859"/>
                  </a:lnTo>
                  <a:lnTo>
                    <a:pt x="11986" y="12838"/>
                  </a:lnTo>
                  <a:lnTo>
                    <a:pt x="11986" y="12838"/>
                  </a:lnTo>
                  <a:lnTo>
                    <a:pt x="12348" y="12795"/>
                  </a:lnTo>
                  <a:lnTo>
                    <a:pt x="12348" y="12795"/>
                  </a:lnTo>
                  <a:lnTo>
                    <a:pt x="12603" y="12752"/>
                  </a:lnTo>
                  <a:lnTo>
                    <a:pt x="12838" y="12689"/>
                  </a:lnTo>
                  <a:lnTo>
                    <a:pt x="12838" y="12689"/>
                  </a:lnTo>
                  <a:lnTo>
                    <a:pt x="13072" y="12582"/>
                  </a:lnTo>
                  <a:lnTo>
                    <a:pt x="13306" y="12454"/>
                  </a:lnTo>
                  <a:lnTo>
                    <a:pt x="13306" y="12454"/>
                  </a:lnTo>
                  <a:lnTo>
                    <a:pt x="13455" y="12348"/>
                  </a:lnTo>
                  <a:lnTo>
                    <a:pt x="13625" y="12263"/>
                  </a:lnTo>
                  <a:lnTo>
                    <a:pt x="13625" y="12263"/>
                  </a:lnTo>
                  <a:lnTo>
                    <a:pt x="13902" y="12199"/>
                  </a:lnTo>
                  <a:lnTo>
                    <a:pt x="13902" y="12199"/>
                  </a:lnTo>
                  <a:lnTo>
                    <a:pt x="14008" y="12156"/>
                  </a:lnTo>
                  <a:lnTo>
                    <a:pt x="14008" y="12156"/>
                  </a:lnTo>
                  <a:lnTo>
                    <a:pt x="14158" y="12092"/>
                  </a:lnTo>
                  <a:lnTo>
                    <a:pt x="14158" y="12092"/>
                  </a:lnTo>
                  <a:lnTo>
                    <a:pt x="14221" y="12050"/>
                  </a:lnTo>
                  <a:lnTo>
                    <a:pt x="14264" y="12007"/>
                  </a:lnTo>
                  <a:lnTo>
                    <a:pt x="14349" y="11901"/>
                  </a:lnTo>
                  <a:lnTo>
                    <a:pt x="14349" y="11901"/>
                  </a:lnTo>
                  <a:lnTo>
                    <a:pt x="14392" y="11816"/>
                  </a:lnTo>
                  <a:lnTo>
                    <a:pt x="14434" y="11731"/>
                  </a:lnTo>
                  <a:lnTo>
                    <a:pt x="14477" y="11539"/>
                  </a:lnTo>
                  <a:lnTo>
                    <a:pt x="14477" y="11539"/>
                  </a:lnTo>
                  <a:lnTo>
                    <a:pt x="14498" y="11305"/>
                  </a:lnTo>
                  <a:lnTo>
                    <a:pt x="14498" y="11262"/>
                  </a:lnTo>
                  <a:lnTo>
                    <a:pt x="14519" y="11156"/>
                  </a:lnTo>
                  <a:lnTo>
                    <a:pt x="14519" y="11156"/>
                  </a:lnTo>
                  <a:lnTo>
                    <a:pt x="14562" y="10836"/>
                  </a:lnTo>
                  <a:lnTo>
                    <a:pt x="14562" y="10836"/>
                  </a:lnTo>
                  <a:lnTo>
                    <a:pt x="14583" y="10666"/>
                  </a:lnTo>
                  <a:lnTo>
                    <a:pt x="14626" y="10496"/>
                  </a:lnTo>
                  <a:lnTo>
                    <a:pt x="14626" y="10496"/>
                  </a:lnTo>
                  <a:lnTo>
                    <a:pt x="14711" y="10347"/>
                  </a:lnTo>
                  <a:lnTo>
                    <a:pt x="14711" y="10347"/>
                  </a:lnTo>
                  <a:lnTo>
                    <a:pt x="14775" y="10219"/>
                  </a:lnTo>
                  <a:lnTo>
                    <a:pt x="14839" y="10113"/>
                  </a:lnTo>
                  <a:lnTo>
                    <a:pt x="14839" y="10113"/>
                  </a:lnTo>
                  <a:lnTo>
                    <a:pt x="14881" y="9963"/>
                  </a:lnTo>
                  <a:lnTo>
                    <a:pt x="14924" y="9814"/>
                  </a:lnTo>
                  <a:lnTo>
                    <a:pt x="14945" y="9644"/>
                  </a:lnTo>
                  <a:lnTo>
                    <a:pt x="14945" y="9474"/>
                  </a:lnTo>
                  <a:lnTo>
                    <a:pt x="14945" y="9474"/>
                  </a:lnTo>
                  <a:lnTo>
                    <a:pt x="14903" y="9282"/>
                  </a:lnTo>
                  <a:lnTo>
                    <a:pt x="14860" y="9112"/>
                  </a:lnTo>
                  <a:lnTo>
                    <a:pt x="14860" y="9112"/>
                  </a:lnTo>
                  <a:lnTo>
                    <a:pt x="14690" y="8771"/>
                  </a:lnTo>
                  <a:lnTo>
                    <a:pt x="14690" y="8771"/>
                  </a:lnTo>
                  <a:lnTo>
                    <a:pt x="14562" y="8516"/>
                  </a:lnTo>
                  <a:lnTo>
                    <a:pt x="14434" y="8260"/>
                  </a:lnTo>
                  <a:lnTo>
                    <a:pt x="14413" y="8196"/>
                  </a:lnTo>
                  <a:lnTo>
                    <a:pt x="14413" y="8196"/>
                  </a:lnTo>
                  <a:lnTo>
                    <a:pt x="14413" y="8196"/>
                  </a:lnTo>
                  <a:lnTo>
                    <a:pt x="14477" y="8154"/>
                  </a:lnTo>
                  <a:lnTo>
                    <a:pt x="14519" y="8111"/>
                  </a:lnTo>
                  <a:lnTo>
                    <a:pt x="14562" y="8047"/>
                  </a:lnTo>
                  <a:lnTo>
                    <a:pt x="14583" y="7984"/>
                  </a:lnTo>
                  <a:lnTo>
                    <a:pt x="14583" y="7984"/>
                  </a:lnTo>
                  <a:lnTo>
                    <a:pt x="14583" y="7813"/>
                  </a:lnTo>
                  <a:lnTo>
                    <a:pt x="14562" y="7622"/>
                  </a:lnTo>
                  <a:lnTo>
                    <a:pt x="14519" y="7430"/>
                  </a:lnTo>
                  <a:lnTo>
                    <a:pt x="14456" y="7260"/>
                  </a:lnTo>
                  <a:lnTo>
                    <a:pt x="14456" y="7260"/>
                  </a:lnTo>
                  <a:lnTo>
                    <a:pt x="14243" y="6813"/>
                  </a:lnTo>
                  <a:lnTo>
                    <a:pt x="14243" y="6813"/>
                  </a:lnTo>
                  <a:lnTo>
                    <a:pt x="14200" y="6536"/>
                  </a:lnTo>
                  <a:lnTo>
                    <a:pt x="14094" y="6259"/>
                  </a:lnTo>
                  <a:lnTo>
                    <a:pt x="14094" y="6259"/>
                  </a:lnTo>
                  <a:lnTo>
                    <a:pt x="13966" y="5940"/>
                  </a:lnTo>
                  <a:lnTo>
                    <a:pt x="13923" y="5855"/>
                  </a:lnTo>
                  <a:lnTo>
                    <a:pt x="13923" y="5855"/>
                  </a:lnTo>
                  <a:lnTo>
                    <a:pt x="13881" y="5770"/>
                  </a:lnTo>
                  <a:lnTo>
                    <a:pt x="13881" y="5770"/>
                  </a:lnTo>
                  <a:lnTo>
                    <a:pt x="13881" y="5684"/>
                  </a:lnTo>
                  <a:lnTo>
                    <a:pt x="13881" y="5684"/>
                  </a:lnTo>
                  <a:lnTo>
                    <a:pt x="13923" y="5493"/>
                  </a:lnTo>
                  <a:lnTo>
                    <a:pt x="13945" y="5408"/>
                  </a:lnTo>
                  <a:lnTo>
                    <a:pt x="13945" y="5408"/>
                  </a:lnTo>
                  <a:lnTo>
                    <a:pt x="14008" y="5173"/>
                  </a:lnTo>
                  <a:lnTo>
                    <a:pt x="14030" y="4939"/>
                  </a:lnTo>
                  <a:lnTo>
                    <a:pt x="14030" y="4939"/>
                  </a:lnTo>
                  <a:lnTo>
                    <a:pt x="14051" y="4726"/>
                  </a:lnTo>
                  <a:lnTo>
                    <a:pt x="14030" y="4492"/>
                  </a:lnTo>
                  <a:lnTo>
                    <a:pt x="13987" y="4258"/>
                  </a:lnTo>
                  <a:lnTo>
                    <a:pt x="13902" y="4024"/>
                  </a:lnTo>
                  <a:lnTo>
                    <a:pt x="13902" y="4024"/>
                  </a:lnTo>
                  <a:lnTo>
                    <a:pt x="13753" y="3704"/>
                  </a:lnTo>
                  <a:lnTo>
                    <a:pt x="13583" y="3406"/>
                  </a:lnTo>
                  <a:lnTo>
                    <a:pt x="13583" y="3406"/>
                  </a:lnTo>
                  <a:lnTo>
                    <a:pt x="13434" y="3151"/>
                  </a:lnTo>
                  <a:lnTo>
                    <a:pt x="13434" y="3151"/>
                  </a:lnTo>
                  <a:lnTo>
                    <a:pt x="13242" y="2832"/>
                  </a:lnTo>
                  <a:lnTo>
                    <a:pt x="13008" y="2491"/>
                  </a:lnTo>
                  <a:lnTo>
                    <a:pt x="13029" y="2534"/>
                  </a:lnTo>
                  <a:lnTo>
                    <a:pt x="13008" y="2491"/>
                  </a:lnTo>
                  <a:lnTo>
                    <a:pt x="13008" y="2491"/>
                  </a:lnTo>
                  <a:lnTo>
                    <a:pt x="13050" y="2406"/>
                  </a:lnTo>
                  <a:lnTo>
                    <a:pt x="13050" y="2406"/>
                  </a:lnTo>
                  <a:lnTo>
                    <a:pt x="13093" y="2342"/>
                  </a:lnTo>
                  <a:lnTo>
                    <a:pt x="13114" y="2257"/>
                  </a:lnTo>
                  <a:lnTo>
                    <a:pt x="13093" y="2172"/>
                  </a:lnTo>
                  <a:lnTo>
                    <a:pt x="13072" y="2065"/>
                  </a:lnTo>
                  <a:lnTo>
                    <a:pt x="13072" y="2065"/>
                  </a:lnTo>
                  <a:lnTo>
                    <a:pt x="13008" y="1980"/>
                  </a:lnTo>
                  <a:lnTo>
                    <a:pt x="12944" y="1895"/>
                  </a:lnTo>
                  <a:lnTo>
                    <a:pt x="12901" y="1852"/>
                  </a:lnTo>
                  <a:lnTo>
                    <a:pt x="12901" y="1852"/>
                  </a:lnTo>
                  <a:lnTo>
                    <a:pt x="12795" y="1725"/>
                  </a:lnTo>
                  <a:lnTo>
                    <a:pt x="12646" y="1597"/>
                  </a:lnTo>
                  <a:lnTo>
                    <a:pt x="12646" y="1597"/>
                  </a:lnTo>
                  <a:lnTo>
                    <a:pt x="12561" y="1405"/>
                  </a:lnTo>
                  <a:lnTo>
                    <a:pt x="12476" y="1256"/>
                  </a:lnTo>
                  <a:lnTo>
                    <a:pt x="12476" y="1256"/>
                  </a:lnTo>
                  <a:lnTo>
                    <a:pt x="12391" y="1150"/>
                  </a:lnTo>
                  <a:lnTo>
                    <a:pt x="12305" y="1065"/>
                  </a:lnTo>
                  <a:lnTo>
                    <a:pt x="12220" y="1001"/>
                  </a:lnTo>
                  <a:lnTo>
                    <a:pt x="12114" y="937"/>
                  </a:lnTo>
                  <a:lnTo>
                    <a:pt x="12114" y="937"/>
                  </a:lnTo>
                  <a:lnTo>
                    <a:pt x="11943" y="852"/>
                  </a:lnTo>
                  <a:lnTo>
                    <a:pt x="11773" y="788"/>
                  </a:lnTo>
                  <a:lnTo>
                    <a:pt x="11688" y="745"/>
                  </a:lnTo>
                  <a:lnTo>
                    <a:pt x="11624" y="724"/>
                  </a:lnTo>
                  <a:lnTo>
                    <a:pt x="11624" y="724"/>
                  </a:lnTo>
                  <a:lnTo>
                    <a:pt x="11305" y="468"/>
                  </a:lnTo>
                  <a:lnTo>
                    <a:pt x="11305" y="468"/>
                  </a:lnTo>
                  <a:lnTo>
                    <a:pt x="11071" y="277"/>
                  </a:lnTo>
                  <a:lnTo>
                    <a:pt x="10943" y="192"/>
                  </a:lnTo>
                  <a:lnTo>
                    <a:pt x="10815" y="128"/>
                  </a:lnTo>
                  <a:lnTo>
                    <a:pt x="10815" y="128"/>
                  </a:lnTo>
                  <a:lnTo>
                    <a:pt x="10666" y="64"/>
                  </a:lnTo>
                  <a:lnTo>
                    <a:pt x="10517" y="21"/>
                  </a:lnTo>
                  <a:lnTo>
                    <a:pt x="10347" y="0"/>
                  </a:lnTo>
                  <a:lnTo>
                    <a:pt x="1019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5"/>
            <p:cNvSpPr/>
            <p:nvPr/>
          </p:nvSpPr>
          <p:spPr>
            <a:xfrm>
              <a:off x="5263708" y="3472289"/>
              <a:ext cx="127399" cy="140044"/>
            </a:xfrm>
            <a:custGeom>
              <a:avLst/>
              <a:gdLst/>
              <a:ahLst/>
              <a:cxnLst/>
              <a:rect l="l" t="t" r="r" b="b"/>
              <a:pathLst>
                <a:path w="13732" h="15095" extrusionOk="0">
                  <a:moveTo>
                    <a:pt x="6642" y="0"/>
                  </a:moveTo>
                  <a:lnTo>
                    <a:pt x="6366" y="43"/>
                  </a:lnTo>
                  <a:lnTo>
                    <a:pt x="6089" y="107"/>
                  </a:lnTo>
                  <a:lnTo>
                    <a:pt x="5855" y="213"/>
                  </a:lnTo>
                  <a:lnTo>
                    <a:pt x="5663" y="298"/>
                  </a:lnTo>
                  <a:lnTo>
                    <a:pt x="5344" y="383"/>
                  </a:lnTo>
                  <a:lnTo>
                    <a:pt x="5131" y="447"/>
                  </a:lnTo>
                  <a:lnTo>
                    <a:pt x="4961" y="511"/>
                  </a:lnTo>
                  <a:lnTo>
                    <a:pt x="4790" y="575"/>
                  </a:lnTo>
                  <a:lnTo>
                    <a:pt x="4450" y="724"/>
                  </a:lnTo>
                  <a:lnTo>
                    <a:pt x="4386" y="767"/>
                  </a:lnTo>
                  <a:lnTo>
                    <a:pt x="4322" y="788"/>
                  </a:lnTo>
                  <a:lnTo>
                    <a:pt x="4045" y="937"/>
                  </a:lnTo>
                  <a:lnTo>
                    <a:pt x="3768" y="1107"/>
                  </a:lnTo>
                  <a:lnTo>
                    <a:pt x="3108" y="1576"/>
                  </a:lnTo>
                  <a:lnTo>
                    <a:pt x="2938" y="1682"/>
                  </a:lnTo>
                  <a:lnTo>
                    <a:pt x="2704" y="1831"/>
                  </a:lnTo>
                  <a:lnTo>
                    <a:pt x="2342" y="2086"/>
                  </a:lnTo>
                  <a:lnTo>
                    <a:pt x="2236" y="2172"/>
                  </a:lnTo>
                  <a:lnTo>
                    <a:pt x="2257" y="2150"/>
                  </a:lnTo>
                  <a:lnTo>
                    <a:pt x="2150" y="2236"/>
                  </a:lnTo>
                  <a:lnTo>
                    <a:pt x="1767" y="2491"/>
                  </a:lnTo>
                  <a:lnTo>
                    <a:pt x="1469" y="2746"/>
                  </a:lnTo>
                  <a:lnTo>
                    <a:pt x="1235" y="2981"/>
                  </a:lnTo>
                  <a:lnTo>
                    <a:pt x="1022" y="3215"/>
                  </a:lnTo>
                  <a:lnTo>
                    <a:pt x="809" y="3492"/>
                  </a:lnTo>
                  <a:lnTo>
                    <a:pt x="767" y="3534"/>
                  </a:lnTo>
                  <a:lnTo>
                    <a:pt x="724" y="3577"/>
                  </a:lnTo>
                  <a:lnTo>
                    <a:pt x="532" y="3811"/>
                  </a:lnTo>
                  <a:lnTo>
                    <a:pt x="341" y="4088"/>
                  </a:lnTo>
                  <a:lnTo>
                    <a:pt x="171" y="4407"/>
                  </a:lnTo>
                  <a:lnTo>
                    <a:pt x="43" y="4726"/>
                  </a:lnTo>
                  <a:lnTo>
                    <a:pt x="0" y="4982"/>
                  </a:lnTo>
                  <a:lnTo>
                    <a:pt x="0" y="5237"/>
                  </a:lnTo>
                  <a:lnTo>
                    <a:pt x="21" y="5855"/>
                  </a:lnTo>
                  <a:lnTo>
                    <a:pt x="43" y="6068"/>
                  </a:lnTo>
                  <a:lnTo>
                    <a:pt x="64" y="6536"/>
                  </a:lnTo>
                  <a:lnTo>
                    <a:pt x="85" y="6877"/>
                  </a:lnTo>
                  <a:lnTo>
                    <a:pt x="128" y="7068"/>
                  </a:lnTo>
                  <a:lnTo>
                    <a:pt x="128" y="7111"/>
                  </a:lnTo>
                  <a:lnTo>
                    <a:pt x="128" y="7132"/>
                  </a:lnTo>
                  <a:lnTo>
                    <a:pt x="192" y="7707"/>
                  </a:lnTo>
                  <a:lnTo>
                    <a:pt x="213" y="8111"/>
                  </a:lnTo>
                  <a:lnTo>
                    <a:pt x="256" y="8622"/>
                  </a:lnTo>
                  <a:lnTo>
                    <a:pt x="298" y="8835"/>
                  </a:lnTo>
                  <a:lnTo>
                    <a:pt x="362" y="9027"/>
                  </a:lnTo>
                  <a:lnTo>
                    <a:pt x="490" y="9367"/>
                  </a:lnTo>
                  <a:lnTo>
                    <a:pt x="511" y="9431"/>
                  </a:lnTo>
                  <a:lnTo>
                    <a:pt x="639" y="9836"/>
                  </a:lnTo>
                  <a:lnTo>
                    <a:pt x="703" y="10049"/>
                  </a:lnTo>
                  <a:lnTo>
                    <a:pt x="724" y="10283"/>
                  </a:lnTo>
                  <a:lnTo>
                    <a:pt x="745" y="10645"/>
                  </a:lnTo>
                  <a:lnTo>
                    <a:pt x="788" y="11134"/>
                  </a:lnTo>
                  <a:lnTo>
                    <a:pt x="830" y="11347"/>
                  </a:lnTo>
                  <a:lnTo>
                    <a:pt x="894" y="11518"/>
                  </a:lnTo>
                  <a:lnTo>
                    <a:pt x="979" y="11688"/>
                  </a:lnTo>
                  <a:lnTo>
                    <a:pt x="1022" y="11731"/>
                  </a:lnTo>
                  <a:lnTo>
                    <a:pt x="1129" y="11858"/>
                  </a:lnTo>
                  <a:lnTo>
                    <a:pt x="1341" y="12178"/>
                  </a:lnTo>
                  <a:lnTo>
                    <a:pt x="1554" y="12497"/>
                  </a:lnTo>
                  <a:lnTo>
                    <a:pt x="1661" y="12710"/>
                  </a:lnTo>
                  <a:lnTo>
                    <a:pt x="1788" y="12923"/>
                  </a:lnTo>
                  <a:lnTo>
                    <a:pt x="1938" y="13178"/>
                  </a:lnTo>
                  <a:lnTo>
                    <a:pt x="2044" y="13455"/>
                  </a:lnTo>
                  <a:lnTo>
                    <a:pt x="2214" y="13796"/>
                  </a:lnTo>
                  <a:lnTo>
                    <a:pt x="2448" y="14221"/>
                  </a:lnTo>
                  <a:lnTo>
                    <a:pt x="2576" y="14413"/>
                  </a:lnTo>
                  <a:lnTo>
                    <a:pt x="2725" y="14605"/>
                  </a:lnTo>
                  <a:lnTo>
                    <a:pt x="2896" y="14775"/>
                  </a:lnTo>
                  <a:lnTo>
                    <a:pt x="3087" y="14945"/>
                  </a:lnTo>
                  <a:lnTo>
                    <a:pt x="3194" y="15009"/>
                  </a:lnTo>
                  <a:lnTo>
                    <a:pt x="3300" y="15052"/>
                  </a:lnTo>
                  <a:lnTo>
                    <a:pt x="3428" y="15073"/>
                  </a:lnTo>
                  <a:lnTo>
                    <a:pt x="3555" y="15094"/>
                  </a:lnTo>
                  <a:lnTo>
                    <a:pt x="3662" y="15094"/>
                  </a:lnTo>
                  <a:lnTo>
                    <a:pt x="3747" y="15052"/>
                  </a:lnTo>
                  <a:lnTo>
                    <a:pt x="3832" y="15009"/>
                  </a:lnTo>
                  <a:lnTo>
                    <a:pt x="3875" y="14924"/>
                  </a:lnTo>
                  <a:lnTo>
                    <a:pt x="4066" y="14966"/>
                  </a:lnTo>
                  <a:lnTo>
                    <a:pt x="4322" y="14966"/>
                  </a:lnTo>
                  <a:lnTo>
                    <a:pt x="4577" y="14945"/>
                  </a:lnTo>
                  <a:lnTo>
                    <a:pt x="4833" y="14903"/>
                  </a:lnTo>
                  <a:lnTo>
                    <a:pt x="5131" y="14839"/>
                  </a:lnTo>
                  <a:lnTo>
                    <a:pt x="5472" y="14817"/>
                  </a:lnTo>
                  <a:lnTo>
                    <a:pt x="5706" y="14754"/>
                  </a:lnTo>
                  <a:lnTo>
                    <a:pt x="5770" y="14754"/>
                  </a:lnTo>
                  <a:lnTo>
                    <a:pt x="5876" y="14732"/>
                  </a:lnTo>
                  <a:lnTo>
                    <a:pt x="6046" y="14690"/>
                  </a:lnTo>
                  <a:lnTo>
                    <a:pt x="6217" y="14647"/>
                  </a:lnTo>
                  <a:lnTo>
                    <a:pt x="6600" y="14605"/>
                  </a:lnTo>
                  <a:lnTo>
                    <a:pt x="6940" y="14562"/>
                  </a:lnTo>
                  <a:lnTo>
                    <a:pt x="7111" y="14519"/>
                  </a:lnTo>
                  <a:lnTo>
                    <a:pt x="7281" y="14477"/>
                  </a:lnTo>
                  <a:lnTo>
                    <a:pt x="7622" y="14349"/>
                  </a:lnTo>
                  <a:lnTo>
                    <a:pt x="7771" y="14285"/>
                  </a:lnTo>
                  <a:lnTo>
                    <a:pt x="7856" y="14264"/>
                  </a:lnTo>
                  <a:lnTo>
                    <a:pt x="8133" y="14157"/>
                  </a:lnTo>
                  <a:lnTo>
                    <a:pt x="8239" y="14115"/>
                  </a:lnTo>
                  <a:lnTo>
                    <a:pt x="8495" y="14008"/>
                  </a:lnTo>
                  <a:lnTo>
                    <a:pt x="8750" y="13881"/>
                  </a:lnTo>
                  <a:lnTo>
                    <a:pt x="8963" y="13753"/>
                  </a:lnTo>
                  <a:lnTo>
                    <a:pt x="9176" y="13583"/>
                  </a:lnTo>
                  <a:lnTo>
                    <a:pt x="9346" y="13455"/>
                  </a:lnTo>
                  <a:lnTo>
                    <a:pt x="9474" y="13370"/>
                  </a:lnTo>
                  <a:lnTo>
                    <a:pt x="9580" y="13285"/>
                  </a:lnTo>
                  <a:lnTo>
                    <a:pt x="9729" y="13114"/>
                  </a:lnTo>
                  <a:lnTo>
                    <a:pt x="9772" y="13072"/>
                  </a:lnTo>
                  <a:lnTo>
                    <a:pt x="10006" y="12838"/>
                  </a:lnTo>
                  <a:lnTo>
                    <a:pt x="10219" y="12667"/>
                  </a:lnTo>
                  <a:lnTo>
                    <a:pt x="10368" y="12582"/>
                  </a:lnTo>
                  <a:lnTo>
                    <a:pt x="10815" y="12454"/>
                  </a:lnTo>
                  <a:lnTo>
                    <a:pt x="10922" y="12433"/>
                  </a:lnTo>
                  <a:lnTo>
                    <a:pt x="11305" y="12305"/>
                  </a:lnTo>
                  <a:lnTo>
                    <a:pt x="11645" y="12178"/>
                  </a:lnTo>
                  <a:lnTo>
                    <a:pt x="11794" y="12092"/>
                  </a:lnTo>
                  <a:lnTo>
                    <a:pt x="11965" y="11986"/>
                  </a:lnTo>
                  <a:lnTo>
                    <a:pt x="12135" y="11837"/>
                  </a:lnTo>
                  <a:lnTo>
                    <a:pt x="12263" y="11667"/>
                  </a:lnTo>
                  <a:lnTo>
                    <a:pt x="12391" y="11518"/>
                  </a:lnTo>
                  <a:lnTo>
                    <a:pt x="12476" y="11390"/>
                  </a:lnTo>
                  <a:lnTo>
                    <a:pt x="12625" y="11092"/>
                  </a:lnTo>
                  <a:lnTo>
                    <a:pt x="12774" y="10751"/>
                  </a:lnTo>
                  <a:lnTo>
                    <a:pt x="12944" y="10474"/>
                  </a:lnTo>
                  <a:lnTo>
                    <a:pt x="13136" y="10198"/>
                  </a:lnTo>
                  <a:lnTo>
                    <a:pt x="13349" y="9878"/>
                  </a:lnTo>
                  <a:lnTo>
                    <a:pt x="13434" y="9708"/>
                  </a:lnTo>
                  <a:lnTo>
                    <a:pt x="13519" y="9538"/>
                  </a:lnTo>
                  <a:lnTo>
                    <a:pt x="13561" y="9367"/>
                  </a:lnTo>
                  <a:lnTo>
                    <a:pt x="13604" y="9176"/>
                  </a:lnTo>
                  <a:lnTo>
                    <a:pt x="13647" y="8942"/>
                  </a:lnTo>
                  <a:lnTo>
                    <a:pt x="13710" y="8622"/>
                  </a:lnTo>
                  <a:lnTo>
                    <a:pt x="13732" y="8452"/>
                  </a:lnTo>
                  <a:lnTo>
                    <a:pt x="13732" y="8282"/>
                  </a:lnTo>
                  <a:lnTo>
                    <a:pt x="13732" y="8175"/>
                  </a:lnTo>
                  <a:lnTo>
                    <a:pt x="13689" y="8069"/>
                  </a:lnTo>
                  <a:lnTo>
                    <a:pt x="13625" y="7984"/>
                  </a:lnTo>
                  <a:lnTo>
                    <a:pt x="13540" y="7920"/>
                  </a:lnTo>
                  <a:lnTo>
                    <a:pt x="13498" y="7622"/>
                  </a:lnTo>
                  <a:lnTo>
                    <a:pt x="13498" y="7558"/>
                  </a:lnTo>
                  <a:lnTo>
                    <a:pt x="13476" y="7451"/>
                  </a:lnTo>
                  <a:lnTo>
                    <a:pt x="13455" y="7217"/>
                  </a:lnTo>
                  <a:lnTo>
                    <a:pt x="13412" y="7026"/>
                  </a:lnTo>
                  <a:lnTo>
                    <a:pt x="13370" y="6642"/>
                  </a:lnTo>
                  <a:lnTo>
                    <a:pt x="13327" y="6302"/>
                  </a:lnTo>
                  <a:lnTo>
                    <a:pt x="13285" y="6110"/>
                  </a:lnTo>
                  <a:lnTo>
                    <a:pt x="13221" y="5919"/>
                  </a:lnTo>
                  <a:lnTo>
                    <a:pt x="13136" y="5770"/>
                  </a:lnTo>
                  <a:lnTo>
                    <a:pt x="13050" y="5620"/>
                  </a:lnTo>
                  <a:lnTo>
                    <a:pt x="12944" y="5514"/>
                  </a:lnTo>
                  <a:lnTo>
                    <a:pt x="12816" y="5386"/>
                  </a:lnTo>
                  <a:lnTo>
                    <a:pt x="12774" y="5365"/>
                  </a:lnTo>
                  <a:lnTo>
                    <a:pt x="12582" y="5216"/>
                  </a:lnTo>
                  <a:lnTo>
                    <a:pt x="12497" y="5152"/>
                  </a:lnTo>
                  <a:lnTo>
                    <a:pt x="12369" y="5046"/>
                  </a:lnTo>
                  <a:lnTo>
                    <a:pt x="12284" y="4897"/>
                  </a:lnTo>
                  <a:lnTo>
                    <a:pt x="12114" y="4577"/>
                  </a:lnTo>
                  <a:lnTo>
                    <a:pt x="11922" y="4279"/>
                  </a:lnTo>
                  <a:lnTo>
                    <a:pt x="11731" y="4003"/>
                  </a:lnTo>
                  <a:lnTo>
                    <a:pt x="11496" y="3726"/>
                  </a:lnTo>
                  <a:lnTo>
                    <a:pt x="11369" y="3619"/>
                  </a:lnTo>
                  <a:lnTo>
                    <a:pt x="11241" y="3513"/>
                  </a:lnTo>
                  <a:lnTo>
                    <a:pt x="11028" y="3130"/>
                  </a:lnTo>
                  <a:lnTo>
                    <a:pt x="11007" y="3066"/>
                  </a:lnTo>
                  <a:lnTo>
                    <a:pt x="10900" y="2895"/>
                  </a:lnTo>
                  <a:lnTo>
                    <a:pt x="10836" y="2810"/>
                  </a:lnTo>
                  <a:lnTo>
                    <a:pt x="10773" y="2746"/>
                  </a:lnTo>
                  <a:lnTo>
                    <a:pt x="10666" y="2661"/>
                  </a:lnTo>
                  <a:lnTo>
                    <a:pt x="10602" y="2640"/>
                  </a:lnTo>
                  <a:lnTo>
                    <a:pt x="10432" y="2640"/>
                  </a:lnTo>
                  <a:lnTo>
                    <a:pt x="10155" y="2257"/>
                  </a:lnTo>
                  <a:lnTo>
                    <a:pt x="10049" y="2129"/>
                  </a:lnTo>
                  <a:lnTo>
                    <a:pt x="9751" y="1746"/>
                  </a:lnTo>
                  <a:lnTo>
                    <a:pt x="9602" y="1554"/>
                  </a:lnTo>
                  <a:lnTo>
                    <a:pt x="9410" y="1384"/>
                  </a:lnTo>
                  <a:lnTo>
                    <a:pt x="9197" y="1192"/>
                  </a:lnTo>
                  <a:lnTo>
                    <a:pt x="8963" y="1022"/>
                  </a:lnTo>
                  <a:lnTo>
                    <a:pt x="8495" y="681"/>
                  </a:lnTo>
                  <a:lnTo>
                    <a:pt x="8324" y="575"/>
                  </a:lnTo>
                  <a:lnTo>
                    <a:pt x="8133" y="469"/>
                  </a:lnTo>
                  <a:lnTo>
                    <a:pt x="7898" y="362"/>
                  </a:lnTo>
                  <a:lnTo>
                    <a:pt x="7664" y="298"/>
                  </a:lnTo>
                  <a:lnTo>
                    <a:pt x="7600" y="234"/>
                  </a:lnTo>
                  <a:lnTo>
                    <a:pt x="7537" y="192"/>
                  </a:lnTo>
                  <a:lnTo>
                    <a:pt x="7153" y="85"/>
                  </a:lnTo>
                  <a:lnTo>
                    <a:pt x="6919" y="21"/>
                  </a:lnTo>
                  <a:lnTo>
                    <a:pt x="66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5"/>
            <p:cNvSpPr/>
            <p:nvPr/>
          </p:nvSpPr>
          <p:spPr>
            <a:xfrm>
              <a:off x="5263708" y="3472289"/>
              <a:ext cx="127399" cy="140044"/>
            </a:xfrm>
            <a:custGeom>
              <a:avLst/>
              <a:gdLst/>
              <a:ahLst/>
              <a:cxnLst/>
              <a:rect l="l" t="t" r="r" b="b"/>
              <a:pathLst>
                <a:path w="13732" h="15095" fill="none" extrusionOk="0">
                  <a:moveTo>
                    <a:pt x="6685" y="0"/>
                  </a:moveTo>
                  <a:lnTo>
                    <a:pt x="6642" y="0"/>
                  </a:lnTo>
                  <a:lnTo>
                    <a:pt x="6642" y="0"/>
                  </a:lnTo>
                  <a:lnTo>
                    <a:pt x="6366" y="43"/>
                  </a:lnTo>
                  <a:lnTo>
                    <a:pt x="6089" y="107"/>
                  </a:lnTo>
                  <a:lnTo>
                    <a:pt x="6089" y="107"/>
                  </a:lnTo>
                  <a:lnTo>
                    <a:pt x="5855" y="213"/>
                  </a:lnTo>
                  <a:lnTo>
                    <a:pt x="5855" y="213"/>
                  </a:lnTo>
                  <a:lnTo>
                    <a:pt x="5663" y="298"/>
                  </a:lnTo>
                  <a:lnTo>
                    <a:pt x="5663" y="298"/>
                  </a:lnTo>
                  <a:lnTo>
                    <a:pt x="5344" y="383"/>
                  </a:lnTo>
                  <a:lnTo>
                    <a:pt x="5344" y="383"/>
                  </a:lnTo>
                  <a:lnTo>
                    <a:pt x="5131" y="447"/>
                  </a:lnTo>
                  <a:lnTo>
                    <a:pt x="5131" y="447"/>
                  </a:lnTo>
                  <a:lnTo>
                    <a:pt x="4961" y="511"/>
                  </a:lnTo>
                  <a:lnTo>
                    <a:pt x="4790" y="575"/>
                  </a:lnTo>
                  <a:lnTo>
                    <a:pt x="4450" y="724"/>
                  </a:lnTo>
                  <a:lnTo>
                    <a:pt x="4386" y="767"/>
                  </a:lnTo>
                  <a:lnTo>
                    <a:pt x="4322" y="788"/>
                  </a:lnTo>
                  <a:lnTo>
                    <a:pt x="4322" y="788"/>
                  </a:lnTo>
                  <a:lnTo>
                    <a:pt x="4045" y="937"/>
                  </a:lnTo>
                  <a:lnTo>
                    <a:pt x="3768" y="1107"/>
                  </a:lnTo>
                  <a:lnTo>
                    <a:pt x="3768" y="1107"/>
                  </a:lnTo>
                  <a:lnTo>
                    <a:pt x="3108" y="1576"/>
                  </a:lnTo>
                  <a:lnTo>
                    <a:pt x="2938" y="1682"/>
                  </a:lnTo>
                  <a:lnTo>
                    <a:pt x="2938" y="1682"/>
                  </a:lnTo>
                  <a:lnTo>
                    <a:pt x="2704" y="1831"/>
                  </a:lnTo>
                  <a:lnTo>
                    <a:pt x="2342" y="2086"/>
                  </a:lnTo>
                  <a:lnTo>
                    <a:pt x="2236" y="2172"/>
                  </a:lnTo>
                  <a:lnTo>
                    <a:pt x="2257" y="2150"/>
                  </a:lnTo>
                  <a:lnTo>
                    <a:pt x="2150" y="2236"/>
                  </a:lnTo>
                  <a:lnTo>
                    <a:pt x="2150" y="2236"/>
                  </a:lnTo>
                  <a:lnTo>
                    <a:pt x="1767" y="2491"/>
                  </a:lnTo>
                  <a:lnTo>
                    <a:pt x="1767" y="2491"/>
                  </a:lnTo>
                  <a:lnTo>
                    <a:pt x="1469" y="2746"/>
                  </a:lnTo>
                  <a:lnTo>
                    <a:pt x="1235" y="2981"/>
                  </a:lnTo>
                  <a:lnTo>
                    <a:pt x="1235" y="2981"/>
                  </a:lnTo>
                  <a:lnTo>
                    <a:pt x="1022" y="3215"/>
                  </a:lnTo>
                  <a:lnTo>
                    <a:pt x="809" y="3492"/>
                  </a:lnTo>
                  <a:lnTo>
                    <a:pt x="767" y="3534"/>
                  </a:lnTo>
                  <a:lnTo>
                    <a:pt x="724" y="3577"/>
                  </a:lnTo>
                  <a:lnTo>
                    <a:pt x="724" y="3577"/>
                  </a:lnTo>
                  <a:lnTo>
                    <a:pt x="532" y="3811"/>
                  </a:lnTo>
                  <a:lnTo>
                    <a:pt x="341" y="4088"/>
                  </a:lnTo>
                  <a:lnTo>
                    <a:pt x="341" y="4088"/>
                  </a:lnTo>
                  <a:lnTo>
                    <a:pt x="171" y="4407"/>
                  </a:lnTo>
                  <a:lnTo>
                    <a:pt x="43" y="4726"/>
                  </a:lnTo>
                  <a:lnTo>
                    <a:pt x="43" y="4726"/>
                  </a:lnTo>
                  <a:lnTo>
                    <a:pt x="0" y="4982"/>
                  </a:lnTo>
                  <a:lnTo>
                    <a:pt x="0" y="5237"/>
                  </a:lnTo>
                  <a:lnTo>
                    <a:pt x="0" y="5237"/>
                  </a:lnTo>
                  <a:lnTo>
                    <a:pt x="21" y="5855"/>
                  </a:lnTo>
                  <a:lnTo>
                    <a:pt x="43" y="6068"/>
                  </a:lnTo>
                  <a:lnTo>
                    <a:pt x="43" y="6068"/>
                  </a:lnTo>
                  <a:lnTo>
                    <a:pt x="64" y="6536"/>
                  </a:lnTo>
                  <a:lnTo>
                    <a:pt x="64" y="6536"/>
                  </a:lnTo>
                  <a:lnTo>
                    <a:pt x="85" y="6877"/>
                  </a:lnTo>
                  <a:lnTo>
                    <a:pt x="128" y="7068"/>
                  </a:lnTo>
                  <a:lnTo>
                    <a:pt x="128" y="7111"/>
                  </a:lnTo>
                  <a:lnTo>
                    <a:pt x="128" y="7132"/>
                  </a:lnTo>
                  <a:lnTo>
                    <a:pt x="128" y="7132"/>
                  </a:lnTo>
                  <a:lnTo>
                    <a:pt x="192" y="7707"/>
                  </a:lnTo>
                  <a:lnTo>
                    <a:pt x="192" y="7707"/>
                  </a:lnTo>
                  <a:lnTo>
                    <a:pt x="213" y="8111"/>
                  </a:lnTo>
                  <a:lnTo>
                    <a:pt x="213" y="8111"/>
                  </a:lnTo>
                  <a:lnTo>
                    <a:pt x="256" y="8622"/>
                  </a:lnTo>
                  <a:lnTo>
                    <a:pt x="256" y="8622"/>
                  </a:lnTo>
                  <a:lnTo>
                    <a:pt x="298" y="8835"/>
                  </a:lnTo>
                  <a:lnTo>
                    <a:pt x="362" y="9027"/>
                  </a:lnTo>
                  <a:lnTo>
                    <a:pt x="362" y="9027"/>
                  </a:lnTo>
                  <a:lnTo>
                    <a:pt x="490" y="9367"/>
                  </a:lnTo>
                  <a:lnTo>
                    <a:pt x="511" y="9431"/>
                  </a:lnTo>
                  <a:lnTo>
                    <a:pt x="511" y="9431"/>
                  </a:lnTo>
                  <a:lnTo>
                    <a:pt x="511" y="9431"/>
                  </a:lnTo>
                  <a:lnTo>
                    <a:pt x="511" y="9431"/>
                  </a:lnTo>
                  <a:lnTo>
                    <a:pt x="639" y="9836"/>
                  </a:lnTo>
                  <a:lnTo>
                    <a:pt x="703" y="10049"/>
                  </a:lnTo>
                  <a:lnTo>
                    <a:pt x="724" y="10283"/>
                  </a:lnTo>
                  <a:lnTo>
                    <a:pt x="724" y="10283"/>
                  </a:lnTo>
                  <a:lnTo>
                    <a:pt x="745" y="10645"/>
                  </a:lnTo>
                  <a:lnTo>
                    <a:pt x="745" y="10645"/>
                  </a:lnTo>
                  <a:lnTo>
                    <a:pt x="788" y="11134"/>
                  </a:lnTo>
                  <a:lnTo>
                    <a:pt x="788" y="11134"/>
                  </a:lnTo>
                  <a:lnTo>
                    <a:pt x="830" y="11347"/>
                  </a:lnTo>
                  <a:lnTo>
                    <a:pt x="894" y="11518"/>
                  </a:lnTo>
                  <a:lnTo>
                    <a:pt x="894" y="11518"/>
                  </a:lnTo>
                  <a:lnTo>
                    <a:pt x="979" y="11688"/>
                  </a:lnTo>
                  <a:lnTo>
                    <a:pt x="1022" y="11731"/>
                  </a:lnTo>
                  <a:lnTo>
                    <a:pt x="1129" y="11858"/>
                  </a:lnTo>
                  <a:lnTo>
                    <a:pt x="1129" y="11858"/>
                  </a:lnTo>
                  <a:lnTo>
                    <a:pt x="1341" y="12178"/>
                  </a:lnTo>
                  <a:lnTo>
                    <a:pt x="1341" y="12178"/>
                  </a:lnTo>
                  <a:lnTo>
                    <a:pt x="1554" y="12497"/>
                  </a:lnTo>
                  <a:lnTo>
                    <a:pt x="1554" y="12497"/>
                  </a:lnTo>
                  <a:lnTo>
                    <a:pt x="1661" y="12710"/>
                  </a:lnTo>
                  <a:lnTo>
                    <a:pt x="1661" y="12710"/>
                  </a:lnTo>
                  <a:lnTo>
                    <a:pt x="1788" y="12923"/>
                  </a:lnTo>
                  <a:lnTo>
                    <a:pt x="1788" y="12923"/>
                  </a:lnTo>
                  <a:lnTo>
                    <a:pt x="1938" y="13178"/>
                  </a:lnTo>
                  <a:lnTo>
                    <a:pt x="2044" y="13455"/>
                  </a:lnTo>
                  <a:lnTo>
                    <a:pt x="2044" y="13455"/>
                  </a:lnTo>
                  <a:lnTo>
                    <a:pt x="2214" y="13796"/>
                  </a:lnTo>
                  <a:lnTo>
                    <a:pt x="2214" y="13796"/>
                  </a:lnTo>
                  <a:lnTo>
                    <a:pt x="2448" y="14221"/>
                  </a:lnTo>
                  <a:lnTo>
                    <a:pt x="2576" y="14413"/>
                  </a:lnTo>
                  <a:lnTo>
                    <a:pt x="2725" y="14605"/>
                  </a:lnTo>
                  <a:lnTo>
                    <a:pt x="2725" y="14605"/>
                  </a:lnTo>
                  <a:lnTo>
                    <a:pt x="2896" y="14775"/>
                  </a:lnTo>
                  <a:lnTo>
                    <a:pt x="3087" y="14945"/>
                  </a:lnTo>
                  <a:lnTo>
                    <a:pt x="3087" y="14945"/>
                  </a:lnTo>
                  <a:lnTo>
                    <a:pt x="3194" y="15009"/>
                  </a:lnTo>
                  <a:lnTo>
                    <a:pt x="3300" y="15052"/>
                  </a:lnTo>
                  <a:lnTo>
                    <a:pt x="3428" y="15073"/>
                  </a:lnTo>
                  <a:lnTo>
                    <a:pt x="3555" y="15094"/>
                  </a:lnTo>
                  <a:lnTo>
                    <a:pt x="3555" y="15094"/>
                  </a:lnTo>
                  <a:lnTo>
                    <a:pt x="3555" y="15094"/>
                  </a:lnTo>
                  <a:lnTo>
                    <a:pt x="3662" y="15094"/>
                  </a:lnTo>
                  <a:lnTo>
                    <a:pt x="3747" y="15052"/>
                  </a:lnTo>
                  <a:lnTo>
                    <a:pt x="3832" y="15009"/>
                  </a:lnTo>
                  <a:lnTo>
                    <a:pt x="3875" y="14924"/>
                  </a:lnTo>
                  <a:lnTo>
                    <a:pt x="3875" y="14924"/>
                  </a:lnTo>
                  <a:lnTo>
                    <a:pt x="4066" y="14966"/>
                  </a:lnTo>
                  <a:lnTo>
                    <a:pt x="4279" y="14966"/>
                  </a:lnTo>
                  <a:lnTo>
                    <a:pt x="4322" y="14966"/>
                  </a:lnTo>
                  <a:lnTo>
                    <a:pt x="4322" y="14966"/>
                  </a:lnTo>
                  <a:lnTo>
                    <a:pt x="4577" y="14945"/>
                  </a:lnTo>
                  <a:lnTo>
                    <a:pt x="4833" y="14903"/>
                  </a:lnTo>
                  <a:lnTo>
                    <a:pt x="4833" y="14903"/>
                  </a:lnTo>
                  <a:lnTo>
                    <a:pt x="5131" y="14839"/>
                  </a:lnTo>
                  <a:lnTo>
                    <a:pt x="5131" y="14839"/>
                  </a:lnTo>
                  <a:lnTo>
                    <a:pt x="5472" y="14817"/>
                  </a:lnTo>
                  <a:lnTo>
                    <a:pt x="5472" y="14817"/>
                  </a:lnTo>
                  <a:lnTo>
                    <a:pt x="5706" y="14754"/>
                  </a:lnTo>
                  <a:lnTo>
                    <a:pt x="5770" y="14754"/>
                  </a:lnTo>
                  <a:lnTo>
                    <a:pt x="5876" y="14732"/>
                  </a:lnTo>
                  <a:lnTo>
                    <a:pt x="5876" y="14732"/>
                  </a:lnTo>
                  <a:lnTo>
                    <a:pt x="6046" y="14690"/>
                  </a:lnTo>
                  <a:lnTo>
                    <a:pt x="6217" y="14647"/>
                  </a:lnTo>
                  <a:lnTo>
                    <a:pt x="6217" y="14647"/>
                  </a:lnTo>
                  <a:lnTo>
                    <a:pt x="6600" y="14605"/>
                  </a:lnTo>
                  <a:lnTo>
                    <a:pt x="6940" y="14562"/>
                  </a:lnTo>
                  <a:lnTo>
                    <a:pt x="6940" y="14562"/>
                  </a:lnTo>
                  <a:lnTo>
                    <a:pt x="7111" y="14519"/>
                  </a:lnTo>
                  <a:lnTo>
                    <a:pt x="7281" y="14477"/>
                  </a:lnTo>
                  <a:lnTo>
                    <a:pt x="7622" y="14349"/>
                  </a:lnTo>
                  <a:lnTo>
                    <a:pt x="7771" y="14285"/>
                  </a:lnTo>
                  <a:lnTo>
                    <a:pt x="7856" y="14264"/>
                  </a:lnTo>
                  <a:lnTo>
                    <a:pt x="8133" y="14157"/>
                  </a:lnTo>
                  <a:lnTo>
                    <a:pt x="8239" y="14115"/>
                  </a:lnTo>
                  <a:lnTo>
                    <a:pt x="8239" y="14115"/>
                  </a:lnTo>
                  <a:lnTo>
                    <a:pt x="8495" y="14008"/>
                  </a:lnTo>
                  <a:lnTo>
                    <a:pt x="8750" y="13881"/>
                  </a:lnTo>
                  <a:lnTo>
                    <a:pt x="8750" y="13881"/>
                  </a:lnTo>
                  <a:lnTo>
                    <a:pt x="8963" y="13753"/>
                  </a:lnTo>
                  <a:lnTo>
                    <a:pt x="9176" y="13583"/>
                  </a:lnTo>
                  <a:lnTo>
                    <a:pt x="9346" y="13455"/>
                  </a:lnTo>
                  <a:lnTo>
                    <a:pt x="9346" y="13455"/>
                  </a:lnTo>
                  <a:lnTo>
                    <a:pt x="9474" y="13370"/>
                  </a:lnTo>
                  <a:lnTo>
                    <a:pt x="9580" y="13285"/>
                  </a:lnTo>
                  <a:lnTo>
                    <a:pt x="9580" y="13285"/>
                  </a:lnTo>
                  <a:lnTo>
                    <a:pt x="9729" y="13114"/>
                  </a:lnTo>
                  <a:lnTo>
                    <a:pt x="9772" y="13072"/>
                  </a:lnTo>
                  <a:lnTo>
                    <a:pt x="9772" y="13072"/>
                  </a:lnTo>
                  <a:lnTo>
                    <a:pt x="10006" y="12838"/>
                  </a:lnTo>
                  <a:lnTo>
                    <a:pt x="10219" y="12667"/>
                  </a:lnTo>
                  <a:lnTo>
                    <a:pt x="10219" y="12667"/>
                  </a:lnTo>
                  <a:lnTo>
                    <a:pt x="10368" y="12582"/>
                  </a:lnTo>
                  <a:lnTo>
                    <a:pt x="10368" y="12582"/>
                  </a:lnTo>
                  <a:lnTo>
                    <a:pt x="10815" y="12454"/>
                  </a:lnTo>
                  <a:lnTo>
                    <a:pt x="10922" y="12433"/>
                  </a:lnTo>
                  <a:lnTo>
                    <a:pt x="10922" y="12433"/>
                  </a:lnTo>
                  <a:lnTo>
                    <a:pt x="11305" y="12305"/>
                  </a:lnTo>
                  <a:lnTo>
                    <a:pt x="11645" y="12178"/>
                  </a:lnTo>
                  <a:lnTo>
                    <a:pt x="11645" y="12178"/>
                  </a:lnTo>
                  <a:lnTo>
                    <a:pt x="11794" y="12092"/>
                  </a:lnTo>
                  <a:lnTo>
                    <a:pt x="11965" y="11986"/>
                  </a:lnTo>
                  <a:lnTo>
                    <a:pt x="11965" y="11986"/>
                  </a:lnTo>
                  <a:lnTo>
                    <a:pt x="12135" y="11837"/>
                  </a:lnTo>
                  <a:lnTo>
                    <a:pt x="12263" y="11667"/>
                  </a:lnTo>
                  <a:lnTo>
                    <a:pt x="12263" y="11667"/>
                  </a:lnTo>
                  <a:lnTo>
                    <a:pt x="12391" y="11518"/>
                  </a:lnTo>
                  <a:lnTo>
                    <a:pt x="12476" y="11390"/>
                  </a:lnTo>
                  <a:lnTo>
                    <a:pt x="12476" y="11390"/>
                  </a:lnTo>
                  <a:lnTo>
                    <a:pt x="12625" y="11092"/>
                  </a:lnTo>
                  <a:lnTo>
                    <a:pt x="12625" y="11092"/>
                  </a:lnTo>
                  <a:lnTo>
                    <a:pt x="12774" y="10751"/>
                  </a:lnTo>
                  <a:lnTo>
                    <a:pt x="12944" y="10474"/>
                  </a:lnTo>
                  <a:lnTo>
                    <a:pt x="12944" y="10474"/>
                  </a:lnTo>
                  <a:lnTo>
                    <a:pt x="13136" y="10198"/>
                  </a:lnTo>
                  <a:lnTo>
                    <a:pt x="13136" y="10198"/>
                  </a:lnTo>
                  <a:lnTo>
                    <a:pt x="13349" y="9878"/>
                  </a:lnTo>
                  <a:lnTo>
                    <a:pt x="13349" y="9878"/>
                  </a:lnTo>
                  <a:lnTo>
                    <a:pt x="13434" y="9708"/>
                  </a:lnTo>
                  <a:lnTo>
                    <a:pt x="13519" y="9538"/>
                  </a:lnTo>
                  <a:lnTo>
                    <a:pt x="13561" y="9367"/>
                  </a:lnTo>
                  <a:lnTo>
                    <a:pt x="13604" y="9176"/>
                  </a:lnTo>
                  <a:lnTo>
                    <a:pt x="13604" y="9176"/>
                  </a:lnTo>
                  <a:lnTo>
                    <a:pt x="13647" y="8942"/>
                  </a:lnTo>
                  <a:lnTo>
                    <a:pt x="13647" y="8942"/>
                  </a:lnTo>
                  <a:lnTo>
                    <a:pt x="13710" y="8622"/>
                  </a:lnTo>
                  <a:lnTo>
                    <a:pt x="13732" y="8452"/>
                  </a:lnTo>
                  <a:lnTo>
                    <a:pt x="13732" y="8282"/>
                  </a:lnTo>
                  <a:lnTo>
                    <a:pt x="13732" y="8282"/>
                  </a:lnTo>
                  <a:lnTo>
                    <a:pt x="13732" y="8175"/>
                  </a:lnTo>
                  <a:lnTo>
                    <a:pt x="13689" y="8069"/>
                  </a:lnTo>
                  <a:lnTo>
                    <a:pt x="13625" y="7984"/>
                  </a:lnTo>
                  <a:lnTo>
                    <a:pt x="13540" y="7920"/>
                  </a:lnTo>
                  <a:lnTo>
                    <a:pt x="13540" y="7920"/>
                  </a:lnTo>
                  <a:lnTo>
                    <a:pt x="13498" y="7622"/>
                  </a:lnTo>
                  <a:lnTo>
                    <a:pt x="13498" y="7558"/>
                  </a:lnTo>
                  <a:lnTo>
                    <a:pt x="13476" y="7451"/>
                  </a:lnTo>
                  <a:lnTo>
                    <a:pt x="13476" y="7451"/>
                  </a:lnTo>
                  <a:lnTo>
                    <a:pt x="13455" y="7217"/>
                  </a:lnTo>
                  <a:lnTo>
                    <a:pt x="13455" y="7217"/>
                  </a:lnTo>
                  <a:lnTo>
                    <a:pt x="13412" y="7026"/>
                  </a:lnTo>
                  <a:lnTo>
                    <a:pt x="13412" y="7026"/>
                  </a:lnTo>
                  <a:lnTo>
                    <a:pt x="13370" y="6642"/>
                  </a:lnTo>
                  <a:lnTo>
                    <a:pt x="13327" y="6302"/>
                  </a:lnTo>
                  <a:lnTo>
                    <a:pt x="13327" y="6302"/>
                  </a:lnTo>
                  <a:lnTo>
                    <a:pt x="13285" y="6110"/>
                  </a:lnTo>
                  <a:lnTo>
                    <a:pt x="13221" y="5919"/>
                  </a:lnTo>
                  <a:lnTo>
                    <a:pt x="13136" y="5770"/>
                  </a:lnTo>
                  <a:lnTo>
                    <a:pt x="13050" y="5620"/>
                  </a:lnTo>
                  <a:lnTo>
                    <a:pt x="13050" y="5620"/>
                  </a:lnTo>
                  <a:lnTo>
                    <a:pt x="12944" y="5514"/>
                  </a:lnTo>
                  <a:lnTo>
                    <a:pt x="12816" y="5386"/>
                  </a:lnTo>
                  <a:lnTo>
                    <a:pt x="12774" y="5365"/>
                  </a:lnTo>
                  <a:lnTo>
                    <a:pt x="12774" y="5365"/>
                  </a:lnTo>
                  <a:lnTo>
                    <a:pt x="12582" y="5216"/>
                  </a:lnTo>
                  <a:lnTo>
                    <a:pt x="12497" y="5152"/>
                  </a:lnTo>
                  <a:lnTo>
                    <a:pt x="12497" y="5152"/>
                  </a:lnTo>
                  <a:lnTo>
                    <a:pt x="12369" y="5046"/>
                  </a:lnTo>
                  <a:lnTo>
                    <a:pt x="12284" y="4897"/>
                  </a:lnTo>
                  <a:lnTo>
                    <a:pt x="12284" y="4897"/>
                  </a:lnTo>
                  <a:lnTo>
                    <a:pt x="12114" y="4577"/>
                  </a:lnTo>
                  <a:lnTo>
                    <a:pt x="12114" y="4577"/>
                  </a:lnTo>
                  <a:lnTo>
                    <a:pt x="11922" y="4279"/>
                  </a:lnTo>
                  <a:lnTo>
                    <a:pt x="11731" y="4003"/>
                  </a:lnTo>
                  <a:lnTo>
                    <a:pt x="11731" y="4003"/>
                  </a:lnTo>
                  <a:lnTo>
                    <a:pt x="11496" y="3726"/>
                  </a:lnTo>
                  <a:lnTo>
                    <a:pt x="11369" y="3619"/>
                  </a:lnTo>
                  <a:lnTo>
                    <a:pt x="11241" y="3513"/>
                  </a:lnTo>
                  <a:lnTo>
                    <a:pt x="11241" y="3513"/>
                  </a:lnTo>
                  <a:lnTo>
                    <a:pt x="11028" y="3130"/>
                  </a:lnTo>
                  <a:lnTo>
                    <a:pt x="11007" y="3066"/>
                  </a:lnTo>
                  <a:lnTo>
                    <a:pt x="11007" y="3066"/>
                  </a:lnTo>
                  <a:lnTo>
                    <a:pt x="10900" y="2895"/>
                  </a:lnTo>
                  <a:lnTo>
                    <a:pt x="10836" y="2810"/>
                  </a:lnTo>
                  <a:lnTo>
                    <a:pt x="10773" y="2746"/>
                  </a:lnTo>
                  <a:lnTo>
                    <a:pt x="10773" y="2746"/>
                  </a:lnTo>
                  <a:lnTo>
                    <a:pt x="10666" y="2661"/>
                  </a:lnTo>
                  <a:lnTo>
                    <a:pt x="10602" y="2640"/>
                  </a:lnTo>
                  <a:lnTo>
                    <a:pt x="10538" y="2640"/>
                  </a:lnTo>
                  <a:lnTo>
                    <a:pt x="10538" y="2640"/>
                  </a:lnTo>
                  <a:lnTo>
                    <a:pt x="10432" y="2640"/>
                  </a:lnTo>
                  <a:lnTo>
                    <a:pt x="10432" y="2640"/>
                  </a:lnTo>
                  <a:lnTo>
                    <a:pt x="10155" y="2257"/>
                  </a:lnTo>
                  <a:lnTo>
                    <a:pt x="10049" y="2129"/>
                  </a:lnTo>
                  <a:lnTo>
                    <a:pt x="10049" y="2129"/>
                  </a:lnTo>
                  <a:lnTo>
                    <a:pt x="9751" y="1746"/>
                  </a:lnTo>
                  <a:lnTo>
                    <a:pt x="9602" y="1554"/>
                  </a:lnTo>
                  <a:lnTo>
                    <a:pt x="9410" y="1384"/>
                  </a:lnTo>
                  <a:lnTo>
                    <a:pt x="9410" y="1384"/>
                  </a:lnTo>
                  <a:lnTo>
                    <a:pt x="9197" y="1192"/>
                  </a:lnTo>
                  <a:lnTo>
                    <a:pt x="8963" y="1022"/>
                  </a:lnTo>
                  <a:lnTo>
                    <a:pt x="8963" y="1022"/>
                  </a:lnTo>
                  <a:lnTo>
                    <a:pt x="8495" y="681"/>
                  </a:lnTo>
                  <a:lnTo>
                    <a:pt x="8495" y="681"/>
                  </a:lnTo>
                  <a:lnTo>
                    <a:pt x="8324" y="575"/>
                  </a:lnTo>
                  <a:lnTo>
                    <a:pt x="8133" y="469"/>
                  </a:lnTo>
                  <a:lnTo>
                    <a:pt x="7898" y="362"/>
                  </a:lnTo>
                  <a:lnTo>
                    <a:pt x="7664" y="298"/>
                  </a:lnTo>
                  <a:lnTo>
                    <a:pt x="7664" y="298"/>
                  </a:lnTo>
                  <a:lnTo>
                    <a:pt x="7600" y="234"/>
                  </a:lnTo>
                  <a:lnTo>
                    <a:pt x="7537" y="192"/>
                  </a:lnTo>
                  <a:lnTo>
                    <a:pt x="7537" y="192"/>
                  </a:lnTo>
                  <a:lnTo>
                    <a:pt x="7153" y="85"/>
                  </a:lnTo>
                  <a:lnTo>
                    <a:pt x="7153" y="85"/>
                  </a:lnTo>
                  <a:lnTo>
                    <a:pt x="6919" y="21"/>
                  </a:lnTo>
                  <a:lnTo>
                    <a:pt x="66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5"/>
            <p:cNvSpPr/>
            <p:nvPr/>
          </p:nvSpPr>
          <p:spPr>
            <a:xfrm>
              <a:off x="5181943" y="3238452"/>
              <a:ext cx="181524" cy="188630"/>
            </a:xfrm>
            <a:custGeom>
              <a:avLst/>
              <a:gdLst/>
              <a:ahLst/>
              <a:cxnLst/>
              <a:rect l="l" t="t" r="r" b="b"/>
              <a:pathLst>
                <a:path w="19566" h="20332" extrusionOk="0">
                  <a:moveTo>
                    <a:pt x="10049" y="1"/>
                  </a:moveTo>
                  <a:lnTo>
                    <a:pt x="9666" y="43"/>
                  </a:lnTo>
                  <a:lnTo>
                    <a:pt x="9197" y="65"/>
                  </a:lnTo>
                  <a:lnTo>
                    <a:pt x="8708" y="86"/>
                  </a:lnTo>
                  <a:lnTo>
                    <a:pt x="8176" y="107"/>
                  </a:lnTo>
                  <a:lnTo>
                    <a:pt x="7963" y="128"/>
                  </a:lnTo>
                  <a:lnTo>
                    <a:pt x="7707" y="150"/>
                  </a:lnTo>
                  <a:lnTo>
                    <a:pt x="7558" y="192"/>
                  </a:lnTo>
                  <a:lnTo>
                    <a:pt x="7409" y="235"/>
                  </a:lnTo>
                  <a:lnTo>
                    <a:pt x="7090" y="341"/>
                  </a:lnTo>
                  <a:lnTo>
                    <a:pt x="6792" y="490"/>
                  </a:lnTo>
                  <a:lnTo>
                    <a:pt x="6728" y="512"/>
                  </a:lnTo>
                  <a:lnTo>
                    <a:pt x="6664" y="533"/>
                  </a:lnTo>
                  <a:lnTo>
                    <a:pt x="6259" y="725"/>
                  </a:lnTo>
                  <a:lnTo>
                    <a:pt x="6132" y="788"/>
                  </a:lnTo>
                  <a:lnTo>
                    <a:pt x="5898" y="916"/>
                  </a:lnTo>
                  <a:lnTo>
                    <a:pt x="5578" y="1065"/>
                  </a:lnTo>
                  <a:lnTo>
                    <a:pt x="5216" y="1278"/>
                  </a:lnTo>
                  <a:lnTo>
                    <a:pt x="5110" y="1342"/>
                  </a:lnTo>
                  <a:lnTo>
                    <a:pt x="4876" y="1491"/>
                  </a:lnTo>
                  <a:lnTo>
                    <a:pt x="4791" y="1555"/>
                  </a:lnTo>
                  <a:lnTo>
                    <a:pt x="4514" y="1725"/>
                  </a:lnTo>
                  <a:lnTo>
                    <a:pt x="4322" y="1874"/>
                  </a:lnTo>
                  <a:lnTo>
                    <a:pt x="4152" y="2044"/>
                  </a:lnTo>
                  <a:lnTo>
                    <a:pt x="4045" y="2130"/>
                  </a:lnTo>
                  <a:lnTo>
                    <a:pt x="3790" y="2342"/>
                  </a:lnTo>
                  <a:lnTo>
                    <a:pt x="3513" y="2619"/>
                  </a:lnTo>
                  <a:lnTo>
                    <a:pt x="3428" y="2726"/>
                  </a:lnTo>
                  <a:lnTo>
                    <a:pt x="3236" y="2896"/>
                  </a:lnTo>
                  <a:lnTo>
                    <a:pt x="3066" y="3066"/>
                  </a:lnTo>
                  <a:lnTo>
                    <a:pt x="2789" y="3301"/>
                  </a:lnTo>
                  <a:lnTo>
                    <a:pt x="2555" y="3535"/>
                  </a:lnTo>
                  <a:lnTo>
                    <a:pt x="2129" y="4003"/>
                  </a:lnTo>
                  <a:lnTo>
                    <a:pt x="2066" y="4067"/>
                  </a:lnTo>
                  <a:lnTo>
                    <a:pt x="1831" y="4365"/>
                  </a:lnTo>
                  <a:lnTo>
                    <a:pt x="1618" y="4663"/>
                  </a:lnTo>
                  <a:lnTo>
                    <a:pt x="1299" y="5259"/>
                  </a:lnTo>
                  <a:lnTo>
                    <a:pt x="980" y="5855"/>
                  </a:lnTo>
                  <a:lnTo>
                    <a:pt x="682" y="6494"/>
                  </a:lnTo>
                  <a:lnTo>
                    <a:pt x="533" y="6813"/>
                  </a:lnTo>
                  <a:lnTo>
                    <a:pt x="405" y="7154"/>
                  </a:lnTo>
                  <a:lnTo>
                    <a:pt x="320" y="7473"/>
                  </a:lnTo>
                  <a:lnTo>
                    <a:pt x="235" y="7793"/>
                  </a:lnTo>
                  <a:lnTo>
                    <a:pt x="128" y="8410"/>
                  </a:lnTo>
                  <a:lnTo>
                    <a:pt x="64" y="8751"/>
                  </a:lnTo>
                  <a:lnTo>
                    <a:pt x="22" y="9091"/>
                  </a:lnTo>
                  <a:lnTo>
                    <a:pt x="0" y="9411"/>
                  </a:lnTo>
                  <a:lnTo>
                    <a:pt x="0" y="9730"/>
                  </a:lnTo>
                  <a:lnTo>
                    <a:pt x="0" y="10049"/>
                  </a:lnTo>
                  <a:lnTo>
                    <a:pt x="22" y="10369"/>
                  </a:lnTo>
                  <a:lnTo>
                    <a:pt x="107" y="11007"/>
                  </a:lnTo>
                  <a:lnTo>
                    <a:pt x="213" y="11561"/>
                  </a:lnTo>
                  <a:lnTo>
                    <a:pt x="320" y="12114"/>
                  </a:lnTo>
                  <a:lnTo>
                    <a:pt x="597" y="13221"/>
                  </a:lnTo>
                  <a:lnTo>
                    <a:pt x="660" y="13498"/>
                  </a:lnTo>
                  <a:lnTo>
                    <a:pt x="767" y="13796"/>
                  </a:lnTo>
                  <a:lnTo>
                    <a:pt x="873" y="14115"/>
                  </a:lnTo>
                  <a:lnTo>
                    <a:pt x="1022" y="14413"/>
                  </a:lnTo>
                  <a:lnTo>
                    <a:pt x="1193" y="14733"/>
                  </a:lnTo>
                  <a:lnTo>
                    <a:pt x="1363" y="14988"/>
                  </a:lnTo>
                  <a:lnTo>
                    <a:pt x="1533" y="15265"/>
                  </a:lnTo>
                  <a:lnTo>
                    <a:pt x="1853" y="15648"/>
                  </a:lnTo>
                  <a:lnTo>
                    <a:pt x="1916" y="15733"/>
                  </a:lnTo>
                  <a:lnTo>
                    <a:pt x="2236" y="16117"/>
                  </a:lnTo>
                  <a:lnTo>
                    <a:pt x="2406" y="16330"/>
                  </a:lnTo>
                  <a:lnTo>
                    <a:pt x="2555" y="16521"/>
                  </a:lnTo>
                  <a:lnTo>
                    <a:pt x="2725" y="16734"/>
                  </a:lnTo>
                  <a:lnTo>
                    <a:pt x="2960" y="17032"/>
                  </a:lnTo>
                  <a:lnTo>
                    <a:pt x="3194" y="17330"/>
                  </a:lnTo>
                  <a:lnTo>
                    <a:pt x="3407" y="17564"/>
                  </a:lnTo>
                  <a:lnTo>
                    <a:pt x="3620" y="17756"/>
                  </a:lnTo>
                  <a:lnTo>
                    <a:pt x="3683" y="17820"/>
                  </a:lnTo>
                  <a:lnTo>
                    <a:pt x="3896" y="18011"/>
                  </a:lnTo>
                  <a:lnTo>
                    <a:pt x="4131" y="18182"/>
                  </a:lnTo>
                  <a:lnTo>
                    <a:pt x="4407" y="18416"/>
                  </a:lnTo>
                  <a:lnTo>
                    <a:pt x="4727" y="18629"/>
                  </a:lnTo>
                  <a:lnTo>
                    <a:pt x="4961" y="18778"/>
                  </a:lnTo>
                  <a:lnTo>
                    <a:pt x="5216" y="18927"/>
                  </a:lnTo>
                  <a:lnTo>
                    <a:pt x="5812" y="19225"/>
                  </a:lnTo>
                  <a:lnTo>
                    <a:pt x="6132" y="19374"/>
                  </a:lnTo>
                  <a:lnTo>
                    <a:pt x="6451" y="19523"/>
                  </a:lnTo>
                  <a:lnTo>
                    <a:pt x="6749" y="19672"/>
                  </a:lnTo>
                  <a:lnTo>
                    <a:pt x="7090" y="19821"/>
                  </a:lnTo>
                  <a:lnTo>
                    <a:pt x="7430" y="19927"/>
                  </a:lnTo>
                  <a:lnTo>
                    <a:pt x="7750" y="20013"/>
                  </a:lnTo>
                  <a:lnTo>
                    <a:pt x="8069" y="20098"/>
                  </a:lnTo>
                  <a:lnTo>
                    <a:pt x="8388" y="20162"/>
                  </a:lnTo>
                  <a:lnTo>
                    <a:pt x="8623" y="20204"/>
                  </a:lnTo>
                  <a:lnTo>
                    <a:pt x="8729" y="20225"/>
                  </a:lnTo>
                  <a:lnTo>
                    <a:pt x="8942" y="20268"/>
                  </a:lnTo>
                  <a:lnTo>
                    <a:pt x="9155" y="20268"/>
                  </a:lnTo>
                  <a:lnTo>
                    <a:pt x="9538" y="20289"/>
                  </a:lnTo>
                  <a:lnTo>
                    <a:pt x="9815" y="20311"/>
                  </a:lnTo>
                  <a:lnTo>
                    <a:pt x="10411" y="20311"/>
                  </a:lnTo>
                  <a:lnTo>
                    <a:pt x="10858" y="20332"/>
                  </a:lnTo>
                  <a:lnTo>
                    <a:pt x="11113" y="20311"/>
                  </a:lnTo>
                  <a:lnTo>
                    <a:pt x="11390" y="20311"/>
                  </a:lnTo>
                  <a:lnTo>
                    <a:pt x="11603" y="20289"/>
                  </a:lnTo>
                  <a:lnTo>
                    <a:pt x="11795" y="20268"/>
                  </a:lnTo>
                  <a:lnTo>
                    <a:pt x="12071" y="20204"/>
                  </a:lnTo>
                  <a:lnTo>
                    <a:pt x="12412" y="20076"/>
                  </a:lnTo>
                  <a:lnTo>
                    <a:pt x="12561" y="20013"/>
                  </a:lnTo>
                  <a:lnTo>
                    <a:pt x="12646" y="19991"/>
                  </a:lnTo>
                  <a:lnTo>
                    <a:pt x="13051" y="19821"/>
                  </a:lnTo>
                  <a:lnTo>
                    <a:pt x="13178" y="19778"/>
                  </a:lnTo>
                  <a:lnTo>
                    <a:pt x="13626" y="19608"/>
                  </a:lnTo>
                  <a:lnTo>
                    <a:pt x="13945" y="19480"/>
                  </a:lnTo>
                  <a:lnTo>
                    <a:pt x="14307" y="19331"/>
                  </a:lnTo>
                  <a:lnTo>
                    <a:pt x="14605" y="19182"/>
                  </a:lnTo>
                  <a:lnTo>
                    <a:pt x="14882" y="19012"/>
                  </a:lnTo>
                  <a:lnTo>
                    <a:pt x="15158" y="18799"/>
                  </a:lnTo>
                  <a:lnTo>
                    <a:pt x="15307" y="18714"/>
                  </a:lnTo>
                  <a:lnTo>
                    <a:pt x="15435" y="18629"/>
                  </a:lnTo>
                  <a:lnTo>
                    <a:pt x="15499" y="18586"/>
                  </a:lnTo>
                  <a:lnTo>
                    <a:pt x="15754" y="18395"/>
                  </a:lnTo>
                  <a:lnTo>
                    <a:pt x="16202" y="18033"/>
                  </a:lnTo>
                  <a:lnTo>
                    <a:pt x="16478" y="17777"/>
                  </a:lnTo>
                  <a:lnTo>
                    <a:pt x="16521" y="17735"/>
                  </a:lnTo>
                  <a:lnTo>
                    <a:pt x="16627" y="17628"/>
                  </a:lnTo>
                  <a:lnTo>
                    <a:pt x="16904" y="17373"/>
                  </a:lnTo>
                  <a:lnTo>
                    <a:pt x="17011" y="17266"/>
                  </a:lnTo>
                  <a:lnTo>
                    <a:pt x="17245" y="17053"/>
                  </a:lnTo>
                  <a:lnTo>
                    <a:pt x="17415" y="16862"/>
                  </a:lnTo>
                  <a:lnTo>
                    <a:pt x="17564" y="16670"/>
                  </a:lnTo>
                  <a:lnTo>
                    <a:pt x="17777" y="16393"/>
                  </a:lnTo>
                  <a:lnTo>
                    <a:pt x="18032" y="15989"/>
                  </a:lnTo>
                  <a:lnTo>
                    <a:pt x="18160" y="15733"/>
                  </a:lnTo>
                  <a:lnTo>
                    <a:pt x="18288" y="15457"/>
                  </a:lnTo>
                  <a:lnTo>
                    <a:pt x="18330" y="15350"/>
                  </a:lnTo>
                  <a:lnTo>
                    <a:pt x="18394" y="15286"/>
                  </a:lnTo>
                  <a:lnTo>
                    <a:pt x="18458" y="15244"/>
                  </a:lnTo>
                  <a:lnTo>
                    <a:pt x="18522" y="15180"/>
                  </a:lnTo>
                  <a:lnTo>
                    <a:pt x="18650" y="14988"/>
                  </a:lnTo>
                  <a:lnTo>
                    <a:pt x="18799" y="14712"/>
                  </a:lnTo>
                  <a:lnTo>
                    <a:pt x="18863" y="14541"/>
                  </a:lnTo>
                  <a:lnTo>
                    <a:pt x="18927" y="14350"/>
                  </a:lnTo>
                  <a:lnTo>
                    <a:pt x="18990" y="14179"/>
                  </a:lnTo>
                  <a:lnTo>
                    <a:pt x="19033" y="13988"/>
                  </a:lnTo>
                  <a:lnTo>
                    <a:pt x="19076" y="13668"/>
                  </a:lnTo>
                  <a:lnTo>
                    <a:pt x="19076" y="13285"/>
                  </a:lnTo>
                  <a:lnTo>
                    <a:pt x="19054" y="12881"/>
                  </a:lnTo>
                  <a:lnTo>
                    <a:pt x="19033" y="12583"/>
                  </a:lnTo>
                  <a:lnTo>
                    <a:pt x="18990" y="12497"/>
                  </a:lnTo>
                  <a:lnTo>
                    <a:pt x="18927" y="12412"/>
                  </a:lnTo>
                  <a:lnTo>
                    <a:pt x="19033" y="11965"/>
                  </a:lnTo>
                  <a:lnTo>
                    <a:pt x="19139" y="11582"/>
                  </a:lnTo>
                  <a:lnTo>
                    <a:pt x="19246" y="11348"/>
                  </a:lnTo>
                  <a:lnTo>
                    <a:pt x="19331" y="11156"/>
                  </a:lnTo>
                  <a:lnTo>
                    <a:pt x="19395" y="10943"/>
                  </a:lnTo>
                  <a:lnTo>
                    <a:pt x="19459" y="10752"/>
                  </a:lnTo>
                  <a:lnTo>
                    <a:pt x="19480" y="10709"/>
                  </a:lnTo>
                  <a:lnTo>
                    <a:pt x="19523" y="10454"/>
                  </a:lnTo>
                  <a:lnTo>
                    <a:pt x="19565" y="10134"/>
                  </a:lnTo>
                  <a:lnTo>
                    <a:pt x="19565" y="9964"/>
                  </a:lnTo>
                  <a:lnTo>
                    <a:pt x="19523" y="9794"/>
                  </a:lnTo>
                  <a:lnTo>
                    <a:pt x="19501" y="9666"/>
                  </a:lnTo>
                  <a:lnTo>
                    <a:pt x="19438" y="9517"/>
                  </a:lnTo>
                  <a:lnTo>
                    <a:pt x="19310" y="9261"/>
                  </a:lnTo>
                  <a:lnTo>
                    <a:pt x="19267" y="9176"/>
                  </a:lnTo>
                  <a:lnTo>
                    <a:pt x="19203" y="8985"/>
                  </a:lnTo>
                  <a:lnTo>
                    <a:pt x="19118" y="8751"/>
                  </a:lnTo>
                  <a:lnTo>
                    <a:pt x="19012" y="8218"/>
                  </a:lnTo>
                  <a:lnTo>
                    <a:pt x="18990" y="8133"/>
                  </a:lnTo>
                  <a:lnTo>
                    <a:pt x="18948" y="7942"/>
                  </a:lnTo>
                  <a:lnTo>
                    <a:pt x="18884" y="7750"/>
                  </a:lnTo>
                  <a:lnTo>
                    <a:pt x="18841" y="7793"/>
                  </a:lnTo>
                  <a:lnTo>
                    <a:pt x="18735" y="7793"/>
                  </a:lnTo>
                  <a:lnTo>
                    <a:pt x="18714" y="7750"/>
                  </a:lnTo>
                  <a:lnTo>
                    <a:pt x="18692" y="7707"/>
                  </a:lnTo>
                  <a:lnTo>
                    <a:pt x="18458" y="7218"/>
                  </a:lnTo>
                  <a:lnTo>
                    <a:pt x="18394" y="7175"/>
                  </a:lnTo>
                  <a:lnTo>
                    <a:pt x="18267" y="7069"/>
                  </a:lnTo>
                  <a:lnTo>
                    <a:pt x="18139" y="6962"/>
                  </a:lnTo>
                  <a:lnTo>
                    <a:pt x="18075" y="6835"/>
                  </a:lnTo>
                  <a:lnTo>
                    <a:pt x="17926" y="6451"/>
                  </a:lnTo>
                  <a:lnTo>
                    <a:pt x="17926" y="6430"/>
                  </a:lnTo>
                  <a:lnTo>
                    <a:pt x="17649" y="6047"/>
                  </a:lnTo>
                  <a:lnTo>
                    <a:pt x="17394" y="5706"/>
                  </a:lnTo>
                  <a:lnTo>
                    <a:pt x="17287" y="5536"/>
                  </a:lnTo>
                  <a:lnTo>
                    <a:pt x="17096" y="5344"/>
                  </a:lnTo>
                  <a:lnTo>
                    <a:pt x="17032" y="5323"/>
                  </a:lnTo>
                  <a:lnTo>
                    <a:pt x="16947" y="5238"/>
                  </a:lnTo>
                  <a:lnTo>
                    <a:pt x="16819" y="5153"/>
                  </a:lnTo>
                  <a:lnTo>
                    <a:pt x="16691" y="5025"/>
                  </a:lnTo>
                  <a:lnTo>
                    <a:pt x="16649" y="5068"/>
                  </a:lnTo>
                  <a:lnTo>
                    <a:pt x="16585" y="5068"/>
                  </a:lnTo>
                  <a:lnTo>
                    <a:pt x="16500" y="5046"/>
                  </a:lnTo>
                  <a:lnTo>
                    <a:pt x="16414" y="5025"/>
                  </a:lnTo>
                  <a:lnTo>
                    <a:pt x="16308" y="4961"/>
                  </a:lnTo>
                  <a:lnTo>
                    <a:pt x="16053" y="4812"/>
                  </a:lnTo>
                  <a:lnTo>
                    <a:pt x="15776" y="4663"/>
                  </a:lnTo>
                  <a:lnTo>
                    <a:pt x="15627" y="4557"/>
                  </a:lnTo>
                  <a:lnTo>
                    <a:pt x="15563" y="4514"/>
                  </a:lnTo>
                  <a:lnTo>
                    <a:pt x="15542" y="4493"/>
                  </a:lnTo>
                  <a:lnTo>
                    <a:pt x="15520" y="4450"/>
                  </a:lnTo>
                  <a:lnTo>
                    <a:pt x="15499" y="4386"/>
                  </a:lnTo>
                  <a:lnTo>
                    <a:pt x="15371" y="4301"/>
                  </a:lnTo>
                  <a:lnTo>
                    <a:pt x="15222" y="4173"/>
                  </a:lnTo>
                  <a:lnTo>
                    <a:pt x="15073" y="4024"/>
                  </a:lnTo>
                  <a:lnTo>
                    <a:pt x="14967" y="3875"/>
                  </a:lnTo>
                  <a:lnTo>
                    <a:pt x="14882" y="3705"/>
                  </a:lnTo>
                  <a:lnTo>
                    <a:pt x="14796" y="3471"/>
                  </a:lnTo>
                  <a:lnTo>
                    <a:pt x="14754" y="3215"/>
                  </a:lnTo>
                  <a:lnTo>
                    <a:pt x="14733" y="3151"/>
                  </a:lnTo>
                  <a:lnTo>
                    <a:pt x="14669" y="2853"/>
                  </a:lnTo>
                  <a:lnTo>
                    <a:pt x="14605" y="2577"/>
                  </a:lnTo>
                  <a:lnTo>
                    <a:pt x="14498" y="2257"/>
                  </a:lnTo>
                  <a:lnTo>
                    <a:pt x="14371" y="1938"/>
                  </a:lnTo>
                  <a:lnTo>
                    <a:pt x="14307" y="1832"/>
                  </a:lnTo>
                  <a:lnTo>
                    <a:pt x="14200" y="1725"/>
                  </a:lnTo>
                  <a:lnTo>
                    <a:pt x="14179" y="1683"/>
                  </a:lnTo>
                  <a:lnTo>
                    <a:pt x="14030" y="1406"/>
                  </a:lnTo>
                  <a:lnTo>
                    <a:pt x="13945" y="1278"/>
                  </a:lnTo>
                  <a:lnTo>
                    <a:pt x="13838" y="1172"/>
                  </a:lnTo>
                  <a:lnTo>
                    <a:pt x="13711" y="1086"/>
                  </a:lnTo>
                  <a:lnTo>
                    <a:pt x="13604" y="1023"/>
                  </a:lnTo>
                  <a:lnTo>
                    <a:pt x="13434" y="959"/>
                  </a:lnTo>
                  <a:lnTo>
                    <a:pt x="13264" y="895"/>
                  </a:lnTo>
                  <a:lnTo>
                    <a:pt x="12923" y="788"/>
                  </a:lnTo>
                  <a:lnTo>
                    <a:pt x="12689" y="746"/>
                  </a:lnTo>
                  <a:lnTo>
                    <a:pt x="12476" y="661"/>
                  </a:lnTo>
                  <a:lnTo>
                    <a:pt x="12050" y="490"/>
                  </a:lnTo>
                  <a:lnTo>
                    <a:pt x="11795" y="384"/>
                  </a:lnTo>
                  <a:lnTo>
                    <a:pt x="11795" y="405"/>
                  </a:lnTo>
                  <a:lnTo>
                    <a:pt x="11475" y="277"/>
                  </a:lnTo>
                  <a:lnTo>
                    <a:pt x="11113" y="150"/>
                  </a:lnTo>
                  <a:lnTo>
                    <a:pt x="10752" y="65"/>
                  </a:lnTo>
                  <a:lnTo>
                    <a:pt x="10475" y="43"/>
                  </a:lnTo>
                  <a:lnTo>
                    <a:pt x="10262" y="22"/>
                  </a:lnTo>
                  <a:lnTo>
                    <a:pt x="10049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5"/>
            <p:cNvSpPr/>
            <p:nvPr/>
          </p:nvSpPr>
          <p:spPr>
            <a:xfrm>
              <a:off x="5181943" y="3238452"/>
              <a:ext cx="181524" cy="188630"/>
            </a:xfrm>
            <a:custGeom>
              <a:avLst/>
              <a:gdLst/>
              <a:ahLst/>
              <a:cxnLst/>
              <a:rect l="l" t="t" r="r" b="b"/>
              <a:pathLst>
                <a:path w="19566" h="20332" fill="none" extrusionOk="0">
                  <a:moveTo>
                    <a:pt x="9666" y="43"/>
                  </a:moveTo>
                  <a:lnTo>
                    <a:pt x="9666" y="43"/>
                  </a:lnTo>
                  <a:lnTo>
                    <a:pt x="9197" y="65"/>
                  </a:lnTo>
                  <a:lnTo>
                    <a:pt x="8708" y="86"/>
                  </a:lnTo>
                  <a:lnTo>
                    <a:pt x="8708" y="86"/>
                  </a:lnTo>
                  <a:lnTo>
                    <a:pt x="8176" y="107"/>
                  </a:lnTo>
                  <a:lnTo>
                    <a:pt x="8176" y="107"/>
                  </a:lnTo>
                  <a:lnTo>
                    <a:pt x="7963" y="128"/>
                  </a:lnTo>
                  <a:lnTo>
                    <a:pt x="7707" y="150"/>
                  </a:lnTo>
                  <a:lnTo>
                    <a:pt x="7707" y="150"/>
                  </a:lnTo>
                  <a:lnTo>
                    <a:pt x="7558" y="192"/>
                  </a:lnTo>
                  <a:lnTo>
                    <a:pt x="7409" y="235"/>
                  </a:lnTo>
                  <a:lnTo>
                    <a:pt x="7409" y="235"/>
                  </a:lnTo>
                  <a:lnTo>
                    <a:pt x="7090" y="341"/>
                  </a:lnTo>
                  <a:lnTo>
                    <a:pt x="6792" y="490"/>
                  </a:lnTo>
                  <a:lnTo>
                    <a:pt x="6728" y="512"/>
                  </a:lnTo>
                  <a:lnTo>
                    <a:pt x="6664" y="533"/>
                  </a:lnTo>
                  <a:lnTo>
                    <a:pt x="6664" y="533"/>
                  </a:lnTo>
                  <a:lnTo>
                    <a:pt x="6259" y="725"/>
                  </a:lnTo>
                  <a:lnTo>
                    <a:pt x="6132" y="788"/>
                  </a:lnTo>
                  <a:lnTo>
                    <a:pt x="6132" y="788"/>
                  </a:lnTo>
                  <a:lnTo>
                    <a:pt x="5898" y="916"/>
                  </a:lnTo>
                  <a:lnTo>
                    <a:pt x="5898" y="916"/>
                  </a:lnTo>
                  <a:lnTo>
                    <a:pt x="5578" y="1065"/>
                  </a:lnTo>
                  <a:lnTo>
                    <a:pt x="5216" y="1278"/>
                  </a:lnTo>
                  <a:lnTo>
                    <a:pt x="5110" y="1342"/>
                  </a:lnTo>
                  <a:lnTo>
                    <a:pt x="5110" y="1342"/>
                  </a:lnTo>
                  <a:lnTo>
                    <a:pt x="4876" y="1491"/>
                  </a:lnTo>
                  <a:lnTo>
                    <a:pt x="4791" y="1555"/>
                  </a:lnTo>
                  <a:lnTo>
                    <a:pt x="4791" y="1555"/>
                  </a:lnTo>
                  <a:lnTo>
                    <a:pt x="4514" y="1725"/>
                  </a:lnTo>
                  <a:lnTo>
                    <a:pt x="4514" y="1725"/>
                  </a:lnTo>
                  <a:lnTo>
                    <a:pt x="4322" y="1874"/>
                  </a:lnTo>
                  <a:lnTo>
                    <a:pt x="4152" y="2044"/>
                  </a:lnTo>
                  <a:lnTo>
                    <a:pt x="4045" y="2130"/>
                  </a:lnTo>
                  <a:lnTo>
                    <a:pt x="4045" y="2130"/>
                  </a:lnTo>
                  <a:lnTo>
                    <a:pt x="3790" y="2342"/>
                  </a:lnTo>
                  <a:lnTo>
                    <a:pt x="3513" y="2619"/>
                  </a:lnTo>
                  <a:lnTo>
                    <a:pt x="3428" y="2726"/>
                  </a:lnTo>
                  <a:lnTo>
                    <a:pt x="3428" y="2726"/>
                  </a:lnTo>
                  <a:lnTo>
                    <a:pt x="3236" y="2896"/>
                  </a:lnTo>
                  <a:lnTo>
                    <a:pt x="3066" y="3066"/>
                  </a:lnTo>
                  <a:lnTo>
                    <a:pt x="3066" y="3066"/>
                  </a:lnTo>
                  <a:lnTo>
                    <a:pt x="2789" y="3301"/>
                  </a:lnTo>
                  <a:lnTo>
                    <a:pt x="2555" y="3535"/>
                  </a:lnTo>
                  <a:lnTo>
                    <a:pt x="2555" y="3535"/>
                  </a:lnTo>
                  <a:lnTo>
                    <a:pt x="2129" y="4003"/>
                  </a:lnTo>
                  <a:lnTo>
                    <a:pt x="2066" y="4067"/>
                  </a:lnTo>
                  <a:lnTo>
                    <a:pt x="2066" y="4067"/>
                  </a:lnTo>
                  <a:lnTo>
                    <a:pt x="1831" y="4365"/>
                  </a:lnTo>
                  <a:lnTo>
                    <a:pt x="1618" y="4663"/>
                  </a:lnTo>
                  <a:lnTo>
                    <a:pt x="1618" y="4663"/>
                  </a:lnTo>
                  <a:lnTo>
                    <a:pt x="1299" y="5259"/>
                  </a:lnTo>
                  <a:lnTo>
                    <a:pt x="980" y="5855"/>
                  </a:lnTo>
                  <a:lnTo>
                    <a:pt x="980" y="5855"/>
                  </a:lnTo>
                  <a:lnTo>
                    <a:pt x="682" y="6494"/>
                  </a:lnTo>
                  <a:lnTo>
                    <a:pt x="533" y="6813"/>
                  </a:lnTo>
                  <a:lnTo>
                    <a:pt x="405" y="7154"/>
                  </a:lnTo>
                  <a:lnTo>
                    <a:pt x="405" y="7154"/>
                  </a:lnTo>
                  <a:lnTo>
                    <a:pt x="320" y="7473"/>
                  </a:lnTo>
                  <a:lnTo>
                    <a:pt x="235" y="7793"/>
                  </a:lnTo>
                  <a:lnTo>
                    <a:pt x="128" y="8410"/>
                  </a:lnTo>
                  <a:lnTo>
                    <a:pt x="128" y="8410"/>
                  </a:lnTo>
                  <a:lnTo>
                    <a:pt x="64" y="8751"/>
                  </a:lnTo>
                  <a:lnTo>
                    <a:pt x="22" y="9091"/>
                  </a:lnTo>
                  <a:lnTo>
                    <a:pt x="22" y="9091"/>
                  </a:lnTo>
                  <a:lnTo>
                    <a:pt x="0" y="9411"/>
                  </a:lnTo>
                  <a:lnTo>
                    <a:pt x="0" y="9730"/>
                  </a:lnTo>
                  <a:lnTo>
                    <a:pt x="0" y="9730"/>
                  </a:lnTo>
                  <a:lnTo>
                    <a:pt x="0" y="10049"/>
                  </a:lnTo>
                  <a:lnTo>
                    <a:pt x="22" y="10369"/>
                  </a:lnTo>
                  <a:lnTo>
                    <a:pt x="107" y="11007"/>
                  </a:lnTo>
                  <a:lnTo>
                    <a:pt x="107" y="11007"/>
                  </a:lnTo>
                  <a:lnTo>
                    <a:pt x="213" y="11561"/>
                  </a:lnTo>
                  <a:lnTo>
                    <a:pt x="320" y="12114"/>
                  </a:lnTo>
                  <a:lnTo>
                    <a:pt x="597" y="13221"/>
                  </a:lnTo>
                  <a:lnTo>
                    <a:pt x="660" y="13498"/>
                  </a:lnTo>
                  <a:lnTo>
                    <a:pt x="660" y="13498"/>
                  </a:lnTo>
                  <a:lnTo>
                    <a:pt x="767" y="13796"/>
                  </a:lnTo>
                  <a:lnTo>
                    <a:pt x="873" y="14115"/>
                  </a:lnTo>
                  <a:lnTo>
                    <a:pt x="1022" y="14413"/>
                  </a:lnTo>
                  <a:lnTo>
                    <a:pt x="1193" y="14733"/>
                  </a:lnTo>
                  <a:lnTo>
                    <a:pt x="1193" y="14733"/>
                  </a:lnTo>
                  <a:lnTo>
                    <a:pt x="1363" y="14988"/>
                  </a:lnTo>
                  <a:lnTo>
                    <a:pt x="1533" y="15265"/>
                  </a:lnTo>
                  <a:lnTo>
                    <a:pt x="1533" y="15265"/>
                  </a:lnTo>
                  <a:lnTo>
                    <a:pt x="1853" y="15648"/>
                  </a:lnTo>
                  <a:lnTo>
                    <a:pt x="1916" y="15733"/>
                  </a:lnTo>
                  <a:lnTo>
                    <a:pt x="1916" y="15733"/>
                  </a:lnTo>
                  <a:lnTo>
                    <a:pt x="2236" y="16117"/>
                  </a:lnTo>
                  <a:lnTo>
                    <a:pt x="2406" y="16330"/>
                  </a:lnTo>
                  <a:lnTo>
                    <a:pt x="2406" y="16330"/>
                  </a:lnTo>
                  <a:lnTo>
                    <a:pt x="2555" y="16521"/>
                  </a:lnTo>
                  <a:lnTo>
                    <a:pt x="2725" y="16734"/>
                  </a:lnTo>
                  <a:lnTo>
                    <a:pt x="2725" y="16734"/>
                  </a:lnTo>
                  <a:lnTo>
                    <a:pt x="2960" y="17032"/>
                  </a:lnTo>
                  <a:lnTo>
                    <a:pt x="3194" y="17330"/>
                  </a:lnTo>
                  <a:lnTo>
                    <a:pt x="3194" y="17330"/>
                  </a:lnTo>
                  <a:lnTo>
                    <a:pt x="3407" y="17564"/>
                  </a:lnTo>
                  <a:lnTo>
                    <a:pt x="3620" y="17756"/>
                  </a:lnTo>
                  <a:lnTo>
                    <a:pt x="3683" y="17820"/>
                  </a:lnTo>
                  <a:lnTo>
                    <a:pt x="3683" y="17820"/>
                  </a:lnTo>
                  <a:lnTo>
                    <a:pt x="3896" y="18011"/>
                  </a:lnTo>
                  <a:lnTo>
                    <a:pt x="4131" y="18182"/>
                  </a:lnTo>
                  <a:lnTo>
                    <a:pt x="4131" y="18182"/>
                  </a:lnTo>
                  <a:lnTo>
                    <a:pt x="4407" y="18416"/>
                  </a:lnTo>
                  <a:lnTo>
                    <a:pt x="4727" y="18629"/>
                  </a:lnTo>
                  <a:lnTo>
                    <a:pt x="4727" y="18629"/>
                  </a:lnTo>
                  <a:lnTo>
                    <a:pt x="4961" y="18778"/>
                  </a:lnTo>
                  <a:lnTo>
                    <a:pt x="5216" y="18927"/>
                  </a:lnTo>
                  <a:lnTo>
                    <a:pt x="5216" y="18927"/>
                  </a:lnTo>
                  <a:lnTo>
                    <a:pt x="5812" y="19225"/>
                  </a:lnTo>
                  <a:lnTo>
                    <a:pt x="5812" y="19225"/>
                  </a:lnTo>
                  <a:lnTo>
                    <a:pt x="6132" y="19374"/>
                  </a:lnTo>
                  <a:lnTo>
                    <a:pt x="6451" y="19523"/>
                  </a:lnTo>
                  <a:lnTo>
                    <a:pt x="6451" y="19523"/>
                  </a:lnTo>
                  <a:lnTo>
                    <a:pt x="6749" y="19672"/>
                  </a:lnTo>
                  <a:lnTo>
                    <a:pt x="6749" y="19672"/>
                  </a:lnTo>
                  <a:lnTo>
                    <a:pt x="7090" y="19821"/>
                  </a:lnTo>
                  <a:lnTo>
                    <a:pt x="7090" y="19821"/>
                  </a:lnTo>
                  <a:lnTo>
                    <a:pt x="7430" y="19927"/>
                  </a:lnTo>
                  <a:lnTo>
                    <a:pt x="7750" y="20013"/>
                  </a:lnTo>
                  <a:lnTo>
                    <a:pt x="7750" y="20013"/>
                  </a:lnTo>
                  <a:lnTo>
                    <a:pt x="8069" y="20098"/>
                  </a:lnTo>
                  <a:lnTo>
                    <a:pt x="8388" y="20162"/>
                  </a:lnTo>
                  <a:lnTo>
                    <a:pt x="8388" y="20162"/>
                  </a:lnTo>
                  <a:lnTo>
                    <a:pt x="8623" y="20204"/>
                  </a:lnTo>
                  <a:lnTo>
                    <a:pt x="8729" y="20225"/>
                  </a:lnTo>
                  <a:lnTo>
                    <a:pt x="8729" y="20225"/>
                  </a:lnTo>
                  <a:lnTo>
                    <a:pt x="8942" y="20268"/>
                  </a:lnTo>
                  <a:lnTo>
                    <a:pt x="9155" y="20268"/>
                  </a:lnTo>
                  <a:lnTo>
                    <a:pt x="9155" y="20268"/>
                  </a:lnTo>
                  <a:lnTo>
                    <a:pt x="9538" y="20289"/>
                  </a:lnTo>
                  <a:lnTo>
                    <a:pt x="9538" y="20289"/>
                  </a:lnTo>
                  <a:lnTo>
                    <a:pt x="9815" y="20311"/>
                  </a:lnTo>
                  <a:lnTo>
                    <a:pt x="9815" y="20311"/>
                  </a:lnTo>
                  <a:lnTo>
                    <a:pt x="10326" y="20311"/>
                  </a:lnTo>
                  <a:lnTo>
                    <a:pt x="10411" y="20311"/>
                  </a:lnTo>
                  <a:lnTo>
                    <a:pt x="10411" y="20311"/>
                  </a:lnTo>
                  <a:lnTo>
                    <a:pt x="10858" y="20332"/>
                  </a:lnTo>
                  <a:lnTo>
                    <a:pt x="10858" y="20332"/>
                  </a:lnTo>
                  <a:lnTo>
                    <a:pt x="11113" y="20311"/>
                  </a:lnTo>
                  <a:lnTo>
                    <a:pt x="11113" y="20311"/>
                  </a:lnTo>
                  <a:lnTo>
                    <a:pt x="11284" y="20311"/>
                  </a:lnTo>
                  <a:lnTo>
                    <a:pt x="11390" y="20311"/>
                  </a:lnTo>
                  <a:lnTo>
                    <a:pt x="11390" y="20311"/>
                  </a:lnTo>
                  <a:lnTo>
                    <a:pt x="11603" y="20289"/>
                  </a:lnTo>
                  <a:lnTo>
                    <a:pt x="11795" y="20268"/>
                  </a:lnTo>
                  <a:lnTo>
                    <a:pt x="11795" y="20268"/>
                  </a:lnTo>
                  <a:lnTo>
                    <a:pt x="12071" y="20204"/>
                  </a:lnTo>
                  <a:lnTo>
                    <a:pt x="12412" y="20076"/>
                  </a:lnTo>
                  <a:lnTo>
                    <a:pt x="12561" y="20013"/>
                  </a:lnTo>
                  <a:lnTo>
                    <a:pt x="12646" y="19991"/>
                  </a:lnTo>
                  <a:lnTo>
                    <a:pt x="12646" y="19991"/>
                  </a:lnTo>
                  <a:lnTo>
                    <a:pt x="13051" y="19821"/>
                  </a:lnTo>
                  <a:lnTo>
                    <a:pt x="13178" y="19778"/>
                  </a:lnTo>
                  <a:lnTo>
                    <a:pt x="13178" y="19778"/>
                  </a:lnTo>
                  <a:lnTo>
                    <a:pt x="13626" y="19608"/>
                  </a:lnTo>
                  <a:lnTo>
                    <a:pt x="13626" y="19608"/>
                  </a:lnTo>
                  <a:lnTo>
                    <a:pt x="13945" y="19480"/>
                  </a:lnTo>
                  <a:lnTo>
                    <a:pt x="14307" y="19331"/>
                  </a:lnTo>
                  <a:lnTo>
                    <a:pt x="14307" y="19331"/>
                  </a:lnTo>
                  <a:lnTo>
                    <a:pt x="14605" y="19182"/>
                  </a:lnTo>
                  <a:lnTo>
                    <a:pt x="14882" y="19012"/>
                  </a:lnTo>
                  <a:lnTo>
                    <a:pt x="14882" y="19012"/>
                  </a:lnTo>
                  <a:lnTo>
                    <a:pt x="15158" y="18799"/>
                  </a:lnTo>
                  <a:lnTo>
                    <a:pt x="15307" y="18714"/>
                  </a:lnTo>
                  <a:lnTo>
                    <a:pt x="15435" y="18629"/>
                  </a:lnTo>
                  <a:lnTo>
                    <a:pt x="15499" y="18586"/>
                  </a:lnTo>
                  <a:lnTo>
                    <a:pt x="15499" y="18586"/>
                  </a:lnTo>
                  <a:lnTo>
                    <a:pt x="15754" y="18395"/>
                  </a:lnTo>
                  <a:lnTo>
                    <a:pt x="15754" y="18395"/>
                  </a:lnTo>
                  <a:lnTo>
                    <a:pt x="16202" y="18033"/>
                  </a:lnTo>
                  <a:lnTo>
                    <a:pt x="16202" y="18033"/>
                  </a:lnTo>
                  <a:lnTo>
                    <a:pt x="16478" y="17777"/>
                  </a:lnTo>
                  <a:lnTo>
                    <a:pt x="16521" y="17735"/>
                  </a:lnTo>
                  <a:lnTo>
                    <a:pt x="16627" y="17628"/>
                  </a:lnTo>
                  <a:lnTo>
                    <a:pt x="16627" y="17628"/>
                  </a:lnTo>
                  <a:lnTo>
                    <a:pt x="16904" y="17373"/>
                  </a:lnTo>
                  <a:lnTo>
                    <a:pt x="17011" y="17266"/>
                  </a:lnTo>
                  <a:lnTo>
                    <a:pt x="17011" y="17266"/>
                  </a:lnTo>
                  <a:lnTo>
                    <a:pt x="17245" y="17053"/>
                  </a:lnTo>
                  <a:lnTo>
                    <a:pt x="17245" y="17053"/>
                  </a:lnTo>
                  <a:lnTo>
                    <a:pt x="17415" y="16862"/>
                  </a:lnTo>
                  <a:lnTo>
                    <a:pt x="17564" y="16670"/>
                  </a:lnTo>
                  <a:lnTo>
                    <a:pt x="17564" y="16670"/>
                  </a:lnTo>
                  <a:lnTo>
                    <a:pt x="17777" y="16393"/>
                  </a:lnTo>
                  <a:lnTo>
                    <a:pt x="18032" y="15989"/>
                  </a:lnTo>
                  <a:lnTo>
                    <a:pt x="18032" y="15989"/>
                  </a:lnTo>
                  <a:lnTo>
                    <a:pt x="18160" y="15733"/>
                  </a:lnTo>
                  <a:lnTo>
                    <a:pt x="18288" y="15457"/>
                  </a:lnTo>
                  <a:lnTo>
                    <a:pt x="18288" y="15457"/>
                  </a:lnTo>
                  <a:lnTo>
                    <a:pt x="18330" y="15350"/>
                  </a:lnTo>
                  <a:lnTo>
                    <a:pt x="18394" y="15286"/>
                  </a:lnTo>
                  <a:lnTo>
                    <a:pt x="18394" y="15286"/>
                  </a:lnTo>
                  <a:lnTo>
                    <a:pt x="18458" y="15244"/>
                  </a:lnTo>
                  <a:lnTo>
                    <a:pt x="18522" y="15180"/>
                  </a:lnTo>
                  <a:lnTo>
                    <a:pt x="18522" y="15180"/>
                  </a:lnTo>
                  <a:lnTo>
                    <a:pt x="18650" y="14988"/>
                  </a:lnTo>
                  <a:lnTo>
                    <a:pt x="18650" y="14988"/>
                  </a:lnTo>
                  <a:lnTo>
                    <a:pt x="18799" y="14712"/>
                  </a:lnTo>
                  <a:lnTo>
                    <a:pt x="18799" y="14712"/>
                  </a:lnTo>
                  <a:lnTo>
                    <a:pt x="18863" y="14541"/>
                  </a:lnTo>
                  <a:lnTo>
                    <a:pt x="18927" y="14350"/>
                  </a:lnTo>
                  <a:lnTo>
                    <a:pt x="18990" y="14179"/>
                  </a:lnTo>
                  <a:lnTo>
                    <a:pt x="19033" y="13988"/>
                  </a:lnTo>
                  <a:lnTo>
                    <a:pt x="19033" y="13988"/>
                  </a:lnTo>
                  <a:lnTo>
                    <a:pt x="19076" y="13668"/>
                  </a:lnTo>
                  <a:lnTo>
                    <a:pt x="19076" y="13285"/>
                  </a:lnTo>
                  <a:lnTo>
                    <a:pt x="19076" y="13285"/>
                  </a:lnTo>
                  <a:lnTo>
                    <a:pt x="19054" y="12881"/>
                  </a:lnTo>
                  <a:lnTo>
                    <a:pt x="19054" y="12881"/>
                  </a:lnTo>
                  <a:lnTo>
                    <a:pt x="19033" y="12583"/>
                  </a:lnTo>
                  <a:lnTo>
                    <a:pt x="19033" y="12583"/>
                  </a:lnTo>
                  <a:lnTo>
                    <a:pt x="18990" y="12497"/>
                  </a:lnTo>
                  <a:lnTo>
                    <a:pt x="18927" y="12412"/>
                  </a:lnTo>
                  <a:lnTo>
                    <a:pt x="18927" y="12412"/>
                  </a:lnTo>
                  <a:lnTo>
                    <a:pt x="19033" y="11965"/>
                  </a:lnTo>
                  <a:lnTo>
                    <a:pt x="19139" y="11582"/>
                  </a:lnTo>
                  <a:lnTo>
                    <a:pt x="19246" y="11348"/>
                  </a:lnTo>
                  <a:lnTo>
                    <a:pt x="19246" y="11348"/>
                  </a:lnTo>
                  <a:lnTo>
                    <a:pt x="19331" y="11156"/>
                  </a:lnTo>
                  <a:lnTo>
                    <a:pt x="19395" y="10943"/>
                  </a:lnTo>
                  <a:lnTo>
                    <a:pt x="19395" y="10943"/>
                  </a:lnTo>
                  <a:lnTo>
                    <a:pt x="19459" y="10752"/>
                  </a:lnTo>
                  <a:lnTo>
                    <a:pt x="19480" y="10709"/>
                  </a:lnTo>
                  <a:lnTo>
                    <a:pt x="19480" y="10709"/>
                  </a:lnTo>
                  <a:lnTo>
                    <a:pt x="19523" y="10454"/>
                  </a:lnTo>
                  <a:lnTo>
                    <a:pt x="19523" y="10454"/>
                  </a:lnTo>
                  <a:lnTo>
                    <a:pt x="19565" y="10134"/>
                  </a:lnTo>
                  <a:lnTo>
                    <a:pt x="19565" y="9964"/>
                  </a:lnTo>
                  <a:lnTo>
                    <a:pt x="19523" y="9794"/>
                  </a:lnTo>
                  <a:lnTo>
                    <a:pt x="19523" y="9794"/>
                  </a:lnTo>
                  <a:lnTo>
                    <a:pt x="19501" y="9666"/>
                  </a:lnTo>
                  <a:lnTo>
                    <a:pt x="19438" y="9517"/>
                  </a:lnTo>
                  <a:lnTo>
                    <a:pt x="19310" y="9261"/>
                  </a:lnTo>
                  <a:lnTo>
                    <a:pt x="19267" y="9176"/>
                  </a:lnTo>
                  <a:lnTo>
                    <a:pt x="19267" y="9176"/>
                  </a:lnTo>
                  <a:lnTo>
                    <a:pt x="19203" y="8985"/>
                  </a:lnTo>
                  <a:lnTo>
                    <a:pt x="19118" y="8751"/>
                  </a:lnTo>
                  <a:lnTo>
                    <a:pt x="19012" y="8218"/>
                  </a:lnTo>
                  <a:lnTo>
                    <a:pt x="18990" y="8133"/>
                  </a:lnTo>
                  <a:lnTo>
                    <a:pt x="18990" y="8133"/>
                  </a:lnTo>
                  <a:lnTo>
                    <a:pt x="18948" y="7942"/>
                  </a:lnTo>
                  <a:lnTo>
                    <a:pt x="18884" y="7750"/>
                  </a:lnTo>
                  <a:lnTo>
                    <a:pt x="18884" y="7750"/>
                  </a:lnTo>
                  <a:lnTo>
                    <a:pt x="18841" y="7793"/>
                  </a:lnTo>
                  <a:lnTo>
                    <a:pt x="18841" y="7793"/>
                  </a:lnTo>
                  <a:lnTo>
                    <a:pt x="18778" y="7793"/>
                  </a:lnTo>
                  <a:lnTo>
                    <a:pt x="18735" y="7793"/>
                  </a:lnTo>
                  <a:lnTo>
                    <a:pt x="18735" y="7793"/>
                  </a:lnTo>
                  <a:lnTo>
                    <a:pt x="18714" y="7750"/>
                  </a:lnTo>
                  <a:lnTo>
                    <a:pt x="18692" y="7707"/>
                  </a:lnTo>
                  <a:lnTo>
                    <a:pt x="18458" y="7218"/>
                  </a:lnTo>
                  <a:lnTo>
                    <a:pt x="18458" y="7218"/>
                  </a:lnTo>
                  <a:lnTo>
                    <a:pt x="18394" y="7175"/>
                  </a:lnTo>
                  <a:lnTo>
                    <a:pt x="18394" y="7175"/>
                  </a:lnTo>
                  <a:lnTo>
                    <a:pt x="18267" y="7069"/>
                  </a:lnTo>
                  <a:lnTo>
                    <a:pt x="18139" y="6962"/>
                  </a:lnTo>
                  <a:lnTo>
                    <a:pt x="18139" y="6962"/>
                  </a:lnTo>
                  <a:lnTo>
                    <a:pt x="18075" y="6835"/>
                  </a:lnTo>
                  <a:lnTo>
                    <a:pt x="18075" y="6835"/>
                  </a:lnTo>
                  <a:lnTo>
                    <a:pt x="17926" y="6451"/>
                  </a:lnTo>
                  <a:lnTo>
                    <a:pt x="17926" y="6430"/>
                  </a:lnTo>
                  <a:lnTo>
                    <a:pt x="17926" y="6430"/>
                  </a:lnTo>
                  <a:lnTo>
                    <a:pt x="17649" y="6047"/>
                  </a:lnTo>
                  <a:lnTo>
                    <a:pt x="17649" y="6047"/>
                  </a:lnTo>
                  <a:lnTo>
                    <a:pt x="17394" y="5706"/>
                  </a:lnTo>
                  <a:lnTo>
                    <a:pt x="17394" y="5706"/>
                  </a:lnTo>
                  <a:lnTo>
                    <a:pt x="17287" y="5536"/>
                  </a:lnTo>
                  <a:lnTo>
                    <a:pt x="17287" y="5536"/>
                  </a:lnTo>
                  <a:lnTo>
                    <a:pt x="17096" y="5344"/>
                  </a:lnTo>
                  <a:lnTo>
                    <a:pt x="17096" y="5344"/>
                  </a:lnTo>
                  <a:lnTo>
                    <a:pt x="17096" y="5344"/>
                  </a:lnTo>
                  <a:lnTo>
                    <a:pt x="17032" y="5323"/>
                  </a:lnTo>
                  <a:lnTo>
                    <a:pt x="17032" y="5323"/>
                  </a:lnTo>
                  <a:lnTo>
                    <a:pt x="16947" y="5238"/>
                  </a:lnTo>
                  <a:lnTo>
                    <a:pt x="16947" y="5238"/>
                  </a:lnTo>
                  <a:lnTo>
                    <a:pt x="16819" y="5153"/>
                  </a:lnTo>
                  <a:lnTo>
                    <a:pt x="16819" y="5153"/>
                  </a:lnTo>
                  <a:lnTo>
                    <a:pt x="16691" y="5025"/>
                  </a:lnTo>
                  <a:lnTo>
                    <a:pt x="16691" y="5025"/>
                  </a:lnTo>
                  <a:lnTo>
                    <a:pt x="16649" y="5068"/>
                  </a:lnTo>
                  <a:lnTo>
                    <a:pt x="16585" y="5068"/>
                  </a:lnTo>
                  <a:lnTo>
                    <a:pt x="16585" y="5068"/>
                  </a:lnTo>
                  <a:lnTo>
                    <a:pt x="16500" y="5046"/>
                  </a:lnTo>
                  <a:lnTo>
                    <a:pt x="16414" y="5025"/>
                  </a:lnTo>
                  <a:lnTo>
                    <a:pt x="16308" y="4961"/>
                  </a:lnTo>
                  <a:lnTo>
                    <a:pt x="16308" y="4961"/>
                  </a:lnTo>
                  <a:lnTo>
                    <a:pt x="16053" y="4812"/>
                  </a:lnTo>
                  <a:lnTo>
                    <a:pt x="16053" y="4812"/>
                  </a:lnTo>
                  <a:lnTo>
                    <a:pt x="15776" y="4663"/>
                  </a:lnTo>
                  <a:lnTo>
                    <a:pt x="15776" y="4663"/>
                  </a:lnTo>
                  <a:lnTo>
                    <a:pt x="15627" y="4557"/>
                  </a:lnTo>
                  <a:lnTo>
                    <a:pt x="15627" y="4557"/>
                  </a:lnTo>
                  <a:lnTo>
                    <a:pt x="15563" y="4514"/>
                  </a:lnTo>
                  <a:lnTo>
                    <a:pt x="15563" y="4514"/>
                  </a:lnTo>
                  <a:lnTo>
                    <a:pt x="15542" y="4493"/>
                  </a:lnTo>
                  <a:lnTo>
                    <a:pt x="15520" y="4450"/>
                  </a:lnTo>
                  <a:lnTo>
                    <a:pt x="15520" y="4450"/>
                  </a:lnTo>
                  <a:lnTo>
                    <a:pt x="15499" y="4386"/>
                  </a:lnTo>
                  <a:lnTo>
                    <a:pt x="15499" y="4386"/>
                  </a:lnTo>
                  <a:lnTo>
                    <a:pt x="15499" y="4386"/>
                  </a:lnTo>
                  <a:lnTo>
                    <a:pt x="15371" y="4301"/>
                  </a:lnTo>
                  <a:lnTo>
                    <a:pt x="15371" y="4301"/>
                  </a:lnTo>
                  <a:lnTo>
                    <a:pt x="15222" y="4173"/>
                  </a:lnTo>
                  <a:lnTo>
                    <a:pt x="15073" y="4024"/>
                  </a:lnTo>
                  <a:lnTo>
                    <a:pt x="15073" y="4024"/>
                  </a:lnTo>
                  <a:lnTo>
                    <a:pt x="14967" y="3875"/>
                  </a:lnTo>
                  <a:lnTo>
                    <a:pt x="14882" y="3705"/>
                  </a:lnTo>
                  <a:lnTo>
                    <a:pt x="14882" y="3705"/>
                  </a:lnTo>
                  <a:lnTo>
                    <a:pt x="14796" y="3471"/>
                  </a:lnTo>
                  <a:lnTo>
                    <a:pt x="14754" y="3215"/>
                  </a:lnTo>
                  <a:lnTo>
                    <a:pt x="14733" y="3151"/>
                  </a:lnTo>
                  <a:lnTo>
                    <a:pt x="14733" y="3151"/>
                  </a:lnTo>
                  <a:lnTo>
                    <a:pt x="14669" y="2853"/>
                  </a:lnTo>
                  <a:lnTo>
                    <a:pt x="14605" y="2577"/>
                  </a:lnTo>
                  <a:lnTo>
                    <a:pt x="14605" y="2577"/>
                  </a:lnTo>
                  <a:lnTo>
                    <a:pt x="14498" y="2257"/>
                  </a:lnTo>
                  <a:lnTo>
                    <a:pt x="14371" y="1938"/>
                  </a:lnTo>
                  <a:lnTo>
                    <a:pt x="14371" y="1938"/>
                  </a:lnTo>
                  <a:lnTo>
                    <a:pt x="14307" y="1832"/>
                  </a:lnTo>
                  <a:lnTo>
                    <a:pt x="14200" y="1725"/>
                  </a:lnTo>
                  <a:lnTo>
                    <a:pt x="14179" y="1683"/>
                  </a:lnTo>
                  <a:lnTo>
                    <a:pt x="14179" y="1683"/>
                  </a:lnTo>
                  <a:lnTo>
                    <a:pt x="14030" y="1406"/>
                  </a:lnTo>
                  <a:lnTo>
                    <a:pt x="14030" y="1406"/>
                  </a:lnTo>
                  <a:lnTo>
                    <a:pt x="13945" y="1278"/>
                  </a:lnTo>
                  <a:lnTo>
                    <a:pt x="13838" y="1172"/>
                  </a:lnTo>
                  <a:lnTo>
                    <a:pt x="13711" y="1086"/>
                  </a:lnTo>
                  <a:lnTo>
                    <a:pt x="13604" y="1023"/>
                  </a:lnTo>
                  <a:lnTo>
                    <a:pt x="13604" y="1023"/>
                  </a:lnTo>
                  <a:lnTo>
                    <a:pt x="13434" y="959"/>
                  </a:lnTo>
                  <a:lnTo>
                    <a:pt x="13264" y="895"/>
                  </a:lnTo>
                  <a:lnTo>
                    <a:pt x="12923" y="788"/>
                  </a:lnTo>
                  <a:lnTo>
                    <a:pt x="12923" y="788"/>
                  </a:lnTo>
                  <a:lnTo>
                    <a:pt x="12689" y="746"/>
                  </a:lnTo>
                  <a:lnTo>
                    <a:pt x="12476" y="661"/>
                  </a:lnTo>
                  <a:lnTo>
                    <a:pt x="12476" y="661"/>
                  </a:lnTo>
                  <a:lnTo>
                    <a:pt x="12050" y="490"/>
                  </a:lnTo>
                  <a:lnTo>
                    <a:pt x="12050" y="490"/>
                  </a:lnTo>
                  <a:lnTo>
                    <a:pt x="11795" y="384"/>
                  </a:lnTo>
                  <a:lnTo>
                    <a:pt x="11795" y="384"/>
                  </a:lnTo>
                  <a:lnTo>
                    <a:pt x="11795" y="384"/>
                  </a:lnTo>
                  <a:lnTo>
                    <a:pt x="11795" y="405"/>
                  </a:lnTo>
                  <a:lnTo>
                    <a:pt x="11795" y="405"/>
                  </a:lnTo>
                  <a:lnTo>
                    <a:pt x="11475" y="277"/>
                  </a:lnTo>
                  <a:lnTo>
                    <a:pt x="11113" y="150"/>
                  </a:lnTo>
                  <a:lnTo>
                    <a:pt x="11113" y="150"/>
                  </a:lnTo>
                  <a:lnTo>
                    <a:pt x="10752" y="65"/>
                  </a:lnTo>
                  <a:lnTo>
                    <a:pt x="10475" y="43"/>
                  </a:lnTo>
                  <a:lnTo>
                    <a:pt x="10475" y="43"/>
                  </a:lnTo>
                  <a:lnTo>
                    <a:pt x="10262" y="22"/>
                  </a:lnTo>
                  <a:lnTo>
                    <a:pt x="10049" y="1"/>
                  </a:lnTo>
                  <a:lnTo>
                    <a:pt x="10049" y="1"/>
                  </a:lnTo>
                  <a:lnTo>
                    <a:pt x="9666" y="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5"/>
            <p:cNvSpPr/>
            <p:nvPr/>
          </p:nvSpPr>
          <p:spPr>
            <a:xfrm>
              <a:off x="5291352" y="3239444"/>
              <a:ext cx="77439" cy="124040"/>
            </a:xfrm>
            <a:custGeom>
              <a:avLst/>
              <a:gdLst/>
              <a:ahLst/>
              <a:cxnLst/>
              <a:rect l="l" t="t" r="r" b="b"/>
              <a:pathLst>
                <a:path w="8347" h="13370" extrusionOk="0">
                  <a:moveTo>
                    <a:pt x="128" y="0"/>
                  </a:moveTo>
                  <a:lnTo>
                    <a:pt x="65" y="43"/>
                  </a:lnTo>
                  <a:lnTo>
                    <a:pt x="22" y="85"/>
                  </a:lnTo>
                  <a:lnTo>
                    <a:pt x="1" y="128"/>
                  </a:lnTo>
                  <a:lnTo>
                    <a:pt x="1" y="256"/>
                  </a:lnTo>
                  <a:lnTo>
                    <a:pt x="43" y="319"/>
                  </a:lnTo>
                  <a:lnTo>
                    <a:pt x="128" y="383"/>
                  </a:lnTo>
                  <a:lnTo>
                    <a:pt x="661" y="554"/>
                  </a:lnTo>
                  <a:lnTo>
                    <a:pt x="1001" y="703"/>
                  </a:lnTo>
                  <a:lnTo>
                    <a:pt x="1321" y="873"/>
                  </a:lnTo>
                  <a:lnTo>
                    <a:pt x="1576" y="1022"/>
                  </a:lnTo>
                  <a:lnTo>
                    <a:pt x="1832" y="1192"/>
                  </a:lnTo>
                  <a:lnTo>
                    <a:pt x="1938" y="1277"/>
                  </a:lnTo>
                  <a:lnTo>
                    <a:pt x="2044" y="1384"/>
                  </a:lnTo>
                  <a:lnTo>
                    <a:pt x="2236" y="1618"/>
                  </a:lnTo>
                  <a:lnTo>
                    <a:pt x="2321" y="1746"/>
                  </a:lnTo>
                  <a:lnTo>
                    <a:pt x="2406" y="1874"/>
                  </a:lnTo>
                  <a:lnTo>
                    <a:pt x="2492" y="2023"/>
                  </a:lnTo>
                  <a:lnTo>
                    <a:pt x="2577" y="2193"/>
                  </a:lnTo>
                  <a:lnTo>
                    <a:pt x="2704" y="2470"/>
                  </a:lnTo>
                  <a:lnTo>
                    <a:pt x="2832" y="2874"/>
                  </a:lnTo>
                  <a:lnTo>
                    <a:pt x="2917" y="3130"/>
                  </a:lnTo>
                  <a:lnTo>
                    <a:pt x="3002" y="3385"/>
                  </a:lnTo>
                  <a:lnTo>
                    <a:pt x="3088" y="3619"/>
                  </a:lnTo>
                  <a:lnTo>
                    <a:pt x="3194" y="3853"/>
                  </a:lnTo>
                  <a:lnTo>
                    <a:pt x="3258" y="3981"/>
                  </a:lnTo>
                  <a:lnTo>
                    <a:pt x="3343" y="4088"/>
                  </a:lnTo>
                  <a:lnTo>
                    <a:pt x="3513" y="4279"/>
                  </a:lnTo>
                  <a:lnTo>
                    <a:pt x="3684" y="4450"/>
                  </a:lnTo>
                  <a:lnTo>
                    <a:pt x="3833" y="4556"/>
                  </a:lnTo>
                  <a:lnTo>
                    <a:pt x="3960" y="4620"/>
                  </a:lnTo>
                  <a:lnTo>
                    <a:pt x="4216" y="4748"/>
                  </a:lnTo>
                  <a:lnTo>
                    <a:pt x="4471" y="4875"/>
                  </a:lnTo>
                  <a:lnTo>
                    <a:pt x="4706" y="5003"/>
                  </a:lnTo>
                  <a:lnTo>
                    <a:pt x="4961" y="5152"/>
                  </a:lnTo>
                  <a:lnTo>
                    <a:pt x="5110" y="5259"/>
                  </a:lnTo>
                  <a:lnTo>
                    <a:pt x="5068" y="5216"/>
                  </a:lnTo>
                  <a:lnTo>
                    <a:pt x="5280" y="5365"/>
                  </a:lnTo>
                  <a:lnTo>
                    <a:pt x="5238" y="5344"/>
                  </a:lnTo>
                  <a:lnTo>
                    <a:pt x="5387" y="5450"/>
                  </a:lnTo>
                  <a:lnTo>
                    <a:pt x="5536" y="5578"/>
                  </a:lnTo>
                  <a:lnTo>
                    <a:pt x="5685" y="5727"/>
                  </a:lnTo>
                  <a:lnTo>
                    <a:pt x="5834" y="5897"/>
                  </a:lnTo>
                  <a:lnTo>
                    <a:pt x="5791" y="5855"/>
                  </a:lnTo>
                  <a:lnTo>
                    <a:pt x="5983" y="6110"/>
                  </a:lnTo>
                  <a:lnTo>
                    <a:pt x="6153" y="6387"/>
                  </a:lnTo>
                  <a:lnTo>
                    <a:pt x="6409" y="6855"/>
                  </a:lnTo>
                  <a:lnTo>
                    <a:pt x="6536" y="7068"/>
                  </a:lnTo>
                  <a:lnTo>
                    <a:pt x="6686" y="7260"/>
                  </a:lnTo>
                  <a:lnTo>
                    <a:pt x="6984" y="7600"/>
                  </a:lnTo>
                  <a:lnTo>
                    <a:pt x="7005" y="7600"/>
                  </a:lnTo>
                  <a:lnTo>
                    <a:pt x="7005" y="7643"/>
                  </a:lnTo>
                  <a:lnTo>
                    <a:pt x="7175" y="8047"/>
                  </a:lnTo>
                  <a:lnTo>
                    <a:pt x="7218" y="8133"/>
                  </a:lnTo>
                  <a:lnTo>
                    <a:pt x="7239" y="8154"/>
                  </a:lnTo>
                  <a:lnTo>
                    <a:pt x="7239" y="8282"/>
                  </a:lnTo>
                  <a:lnTo>
                    <a:pt x="7239" y="8388"/>
                  </a:lnTo>
                  <a:lnTo>
                    <a:pt x="7239" y="8580"/>
                  </a:lnTo>
                  <a:lnTo>
                    <a:pt x="7239" y="8729"/>
                  </a:lnTo>
                  <a:lnTo>
                    <a:pt x="7260" y="8856"/>
                  </a:lnTo>
                  <a:lnTo>
                    <a:pt x="7303" y="8984"/>
                  </a:lnTo>
                  <a:lnTo>
                    <a:pt x="7367" y="9112"/>
                  </a:lnTo>
                  <a:lnTo>
                    <a:pt x="7367" y="9261"/>
                  </a:lnTo>
                  <a:lnTo>
                    <a:pt x="7388" y="9410"/>
                  </a:lnTo>
                  <a:lnTo>
                    <a:pt x="7431" y="9474"/>
                  </a:lnTo>
                  <a:lnTo>
                    <a:pt x="7473" y="9538"/>
                  </a:lnTo>
                  <a:lnTo>
                    <a:pt x="7558" y="9602"/>
                  </a:lnTo>
                  <a:lnTo>
                    <a:pt x="7622" y="9623"/>
                  </a:lnTo>
                  <a:lnTo>
                    <a:pt x="7750" y="9623"/>
                  </a:lnTo>
                  <a:lnTo>
                    <a:pt x="7707" y="10262"/>
                  </a:lnTo>
                  <a:lnTo>
                    <a:pt x="7707" y="10560"/>
                  </a:lnTo>
                  <a:lnTo>
                    <a:pt x="7729" y="10538"/>
                  </a:lnTo>
                  <a:lnTo>
                    <a:pt x="7729" y="10666"/>
                  </a:lnTo>
                  <a:lnTo>
                    <a:pt x="7707" y="11071"/>
                  </a:lnTo>
                  <a:lnTo>
                    <a:pt x="7644" y="11262"/>
                  </a:lnTo>
                  <a:lnTo>
                    <a:pt x="7580" y="11518"/>
                  </a:lnTo>
                  <a:lnTo>
                    <a:pt x="7537" y="11922"/>
                  </a:lnTo>
                  <a:lnTo>
                    <a:pt x="7516" y="12092"/>
                  </a:lnTo>
                  <a:lnTo>
                    <a:pt x="7516" y="12156"/>
                  </a:lnTo>
                  <a:lnTo>
                    <a:pt x="7516" y="12327"/>
                  </a:lnTo>
                  <a:lnTo>
                    <a:pt x="7494" y="12731"/>
                  </a:lnTo>
                  <a:lnTo>
                    <a:pt x="7494" y="12816"/>
                  </a:lnTo>
                  <a:lnTo>
                    <a:pt x="7494" y="12859"/>
                  </a:lnTo>
                  <a:lnTo>
                    <a:pt x="7516" y="12965"/>
                  </a:lnTo>
                  <a:lnTo>
                    <a:pt x="7494" y="13114"/>
                  </a:lnTo>
                  <a:lnTo>
                    <a:pt x="7494" y="13199"/>
                  </a:lnTo>
                  <a:lnTo>
                    <a:pt x="7516" y="13263"/>
                  </a:lnTo>
                  <a:lnTo>
                    <a:pt x="7558" y="13306"/>
                  </a:lnTo>
                  <a:lnTo>
                    <a:pt x="7622" y="13348"/>
                  </a:lnTo>
                  <a:lnTo>
                    <a:pt x="7665" y="13370"/>
                  </a:lnTo>
                  <a:lnTo>
                    <a:pt x="7793" y="13370"/>
                  </a:lnTo>
                  <a:lnTo>
                    <a:pt x="7856" y="13348"/>
                  </a:lnTo>
                  <a:lnTo>
                    <a:pt x="7899" y="13285"/>
                  </a:lnTo>
                  <a:lnTo>
                    <a:pt x="7963" y="13221"/>
                  </a:lnTo>
                  <a:lnTo>
                    <a:pt x="8005" y="13114"/>
                  </a:lnTo>
                  <a:lnTo>
                    <a:pt x="8069" y="12923"/>
                  </a:lnTo>
                  <a:lnTo>
                    <a:pt x="8133" y="12710"/>
                  </a:lnTo>
                  <a:lnTo>
                    <a:pt x="8218" y="12390"/>
                  </a:lnTo>
                  <a:lnTo>
                    <a:pt x="8261" y="12071"/>
                  </a:lnTo>
                  <a:lnTo>
                    <a:pt x="8303" y="11730"/>
                  </a:lnTo>
                  <a:lnTo>
                    <a:pt x="8303" y="11390"/>
                  </a:lnTo>
                  <a:lnTo>
                    <a:pt x="8303" y="10964"/>
                  </a:lnTo>
                  <a:lnTo>
                    <a:pt x="8303" y="10836"/>
                  </a:lnTo>
                  <a:lnTo>
                    <a:pt x="8325" y="10645"/>
                  </a:lnTo>
                  <a:lnTo>
                    <a:pt x="8346" y="10474"/>
                  </a:lnTo>
                  <a:lnTo>
                    <a:pt x="8325" y="10325"/>
                  </a:lnTo>
                  <a:lnTo>
                    <a:pt x="8282" y="10027"/>
                  </a:lnTo>
                  <a:lnTo>
                    <a:pt x="8303" y="9729"/>
                  </a:lnTo>
                  <a:lnTo>
                    <a:pt x="8325" y="8963"/>
                  </a:lnTo>
                  <a:lnTo>
                    <a:pt x="8303" y="8580"/>
                  </a:lnTo>
                  <a:lnTo>
                    <a:pt x="8261" y="8196"/>
                  </a:lnTo>
                  <a:lnTo>
                    <a:pt x="8218" y="7898"/>
                  </a:lnTo>
                  <a:lnTo>
                    <a:pt x="8154" y="7600"/>
                  </a:lnTo>
                  <a:lnTo>
                    <a:pt x="8133" y="7473"/>
                  </a:lnTo>
                  <a:lnTo>
                    <a:pt x="8048" y="7153"/>
                  </a:lnTo>
                  <a:lnTo>
                    <a:pt x="7984" y="6855"/>
                  </a:lnTo>
                  <a:lnTo>
                    <a:pt x="7878" y="6578"/>
                  </a:lnTo>
                  <a:lnTo>
                    <a:pt x="7729" y="6302"/>
                  </a:lnTo>
                  <a:lnTo>
                    <a:pt x="7644" y="5961"/>
                  </a:lnTo>
                  <a:lnTo>
                    <a:pt x="7516" y="5599"/>
                  </a:lnTo>
                  <a:lnTo>
                    <a:pt x="7367" y="5237"/>
                  </a:lnTo>
                  <a:lnTo>
                    <a:pt x="7303" y="5110"/>
                  </a:lnTo>
                  <a:lnTo>
                    <a:pt x="7218" y="4939"/>
                  </a:lnTo>
                  <a:lnTo>
                    <a:pt x="7154" y="4833"/>
                  </a:lnTo>
                  <a:lnTo>
                    <a:pt x="7026" y="4577"/>
                  </a:lnTo>
                  <a:lnTo>
                    <a:pt x="6856" y="4301"/>
                  </a:lnTo>
                  <a:lnTo>
                    <a:pt x="6643" y="3981"/>
                  </a:lnTo>
                  <a:lnTo>
                    <a:pt x="6409" y="3704"/>
                  </a:lnTo>
                  <a:lnTo>
                    <a:pt x="6175" y="3428"/>
                  </a:lnTo>
                  <a:lnTo>
                    <a:pt x="5919" y="3151"/>
                  </a:lnTo>
                  <a:lnTo>
                    <a:pt x="5727" y="2917"/>
                  </a:lnTo>
                  <a:lnTo>
                    <a:pt x="5515" y="2683"/>
                  </a:lnTo>
                  <a:lnTo>
                    <a:pt x="5451" y="2619"/>
                  </a:lnTo>
                  <a:lnTo>
                    <a:pt x="5366" y="2555"/>
                  </a:lnTo>
                  <a:lnTo>
                    <a:pt x="5302" y="2491"/>
                  </a:lnTo>
                  <a:lnTo>
                    <a:pt x="4982" y="2235"/>
                  </a:lnTo>
                  <a:lnTo>
                    <a:pt x="4706" y="2044"/>
                  </a:lnTo>
                  <a:lnTo>
                    <a:pt x="4386" y="1852"/>
                  </a:lnTo>
                  <a:lnTo>
                    <a:pt x="4237" y="1767"/>
                  </a:lnTo>
                  <a:lnTo>
                    <a:pt x="3854" y="1533"/>
                  </a:lnTo>
                  <a:lnTo>
                    <a:pt x="3513" y="1320"/>
                  </a:lnTo>
                  <a:lnTo>
                    <a:pt x="3301" y="1214"/>
                  </a:lnTo>
                  <a:lnTo>
                    <a:pt x="3173" y="1171"/>
                  </a:lnTo>
                  <a:lnTo>
                    <a:pt x="3024" y="1150"/>
                  </a:lnTo>
                  <a:lnTo>
                    <a:pt x="2960" y="1150"/>
                  </a:lnTo>
                  <a:lnTo>
                    <a:pt x="2917" y="1107"/>
                  </a:lnTo>
                  <a:lnTo>
                    <a:pt x="2704" y="958"/>
                  </a:lnTo>
                  <a:lnTo>
                    <a:pt x="2534" y="873"/>
                  </a:lnTo>
                  <a:lnTo>
                    <a:pt x="2428" y="830"/>
                  </a:lnTo>
                  <a:lnTo>
                    <a:pt x="2321" y="809"/>
                  </a:lnTo>
                  <a:lnTo>
                    <a:pt x="2215" y="724"/>
                  </a:lnTo>
                  <a:lnTo>
                    <a:pt x="2002" y="618"/>
                  </a:lnTo>
                  <a:lnTo>
                    <a:pt x="1746" y="511"/>
                  </a:lnTo>
                  <a:lnTo>
                    <a:pt x="1683" y="490"/>
                  </a:lnTo>
                  <a:lnTo>
                    <a:pt x="1470" y="405"/>
                  </a:lnTo>
                  <a:lnTo>
                    <a:pt x="1363" y="383"/>
                  </a:lnTo>
                  <a:lnTo>
                    <a:pt x="1299" y="341"/>
                  </a:lnTo>
                  <a:lnTo>
                    <a:pt x="1214" y="319"/>
                  </a:lnTo>
                  <a:lnTo>
                    <a:pt x="725" y="149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5"/>
            <p:cNvSpPr/>
            <p:nvPr/>
          </p:nvSpPr>
          <p:spPr>
            <a:xfrm>
              <a:off x="5291352" y="3239444"/>
              <a:ext cx="77439" cy="124040"/>
            </a:xfrm>
            <a:custGeom>
              <a:avLst/>
              <a:gdLst/>
              <a:ahLst/>
              <a:cxnLst/>
              <a:rect l="l" t="t" r="r" b="b"/>
              <a:pathLst>
                <a:path w="8347" h="13370" fill="none" extrusionOk="0">
                  <a:moveTo>
                    <a:pt x="1" y="128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" y="256"/>
                  </a:lnTo>
                  <a:lnTo>
                    <a:pt x="43" y="319"/>
                  </a:lnTo>
                  <a:lnTo>
                    <a:pt x="128" y="383"/>
                  </a:lnTo>
                  <a:lnTo>
                    <a:pt x="128" y="383"/>
                  </a:lnTo>
                  <a:lnTo>
                    <a:pt x="661" y="554"/>
                  </a:lnTo>
                  <a:lnTo>
                    <a:pt x="661" y="554"/>
                  </a:lnTo>
                  <a:lnTo>
                    <a:pt x="1001" y="703"/>
                  </a:lnTo>
                  <a:lnTo>
                    <a:pt x="1321" y="873"/>
                  </a:lnTo>
                  <a:lnTo>
                    <a:pt x="1321" y="873"/>
                  </a:lnTo>
                  <a:lnTo>
                    <a:pt x="1576" y="1022"/>
                  </a:lnTo>
                  <a:lnTo>
                    <a:pt x="1832" y="1192"/>
                  </a:lnTo>
                  <a:lnTo>
                    <a:pt x="1832" y="1192"/>
                  </a:lnTo>
                  <a:lnTo>
                    <a:pt x="1938" y="1277"/>
                  </a:lnTo>
                  <a:lnTo>
                    <a:pt x="2044" y="1384"/>
                  </a:lnTo>
                  <a:lnTo>
                    <a:pt x="2044" y="1384"/>
                  </a:lnTo>
                  <a:lnTo>
                    <a:pt x="2236" y="1618"/>
                  </a:lnTo>
                  <a:lnTo>
                    <a:pt x="2236" y="1618"/>
                  </a:lnTo>
                  <a:lnTo>
                    <a:pt x="2321" y="1746"/>
                  </a:lnTo>
                  <a:lnTo>
                    <a:pt x="2406" y="1874"/>
                  </a:lnTo>
                  <a:lnTo>
                    <a:pt x="2406" y="1874"/>
                  </a:lnTo>
                  <a:lnTo>
                    <a:pt x="2492" y="2023"/>
                  </a:lnTo>
                  <a:lnTo>
                    <a:pt x="2577" y="2193"/>
                  </a:lnTo>
                  <a:lnTo>
                    <a:pt x="2577" y="2193"/>
                  </a:lnTo>
                  <a:lnTo>
                    <a:pt x="2704" y="2470"/>
                  </a:lnTo>
                  <a:lnTo>
                    <a:pt x="2704" y="2470"/>
                  </a:lnTo>
                  <a:lnTo>
                    <a:pt x="2832" y="2874"/>
                  </a:lnTo>
                  <a:lnTo>
                    <a:pt x="2832" y="2874"/>
                  </a:lnTo>
                  <a:lnTo>
                    <a:pt x="2917" y="3130"/>
                  </a:lnTo>
                  <a:lnTo>
                    <a:pt x="3002" y="3385"/>
                  </a:lnTo>
                  <a:lnTo>
                    <a:pt x="3088" y="3619"/>
                  </a:lnTo>
                  <a:lnTo>
                    <a:pt x="3194" y="3853"/>
                  </a:lnTo>
                  <a:lnTo>
                    <a:pt x="3194" y="3853"/>
                  </a:lnTo>
                  <a:lnTo>
                    <a:pt x="3258" y="3981"/>
                  </a:lnTo>
                  <a:lnTo>
                    <a:pt x="3343" y="4088"/>
                  </a:lnTo>
                  <a:lnTo>
                    <a:pt x="3513" y="4279"/>
                  </a:lnTo>
                  <a:lnTo>
                    <a:pt x="3513" y="4279"/>
                  </a:lnTo>
                  <a:lnTo>
                    <a:pt x="3684" y="4450"/>
                  </a:lnTo>
                  <a:lnTo>
                    <a:pt x="3684" y="4450"/>
                  </a:lnTo>
                  <a:lnTo>
                    <a:pt x="3833" y="4556"/>
                  </a:lnTo>
                  <a:lnTo>
                    <a:pt x="3960" y="4620"/>
                  </a:lnTo>
                  <a:lnTo>
                    <a:pt x="3960" y="4620"/>
                  </a:lnTo>
                  <a:lnTo>
                    <a:pt x="4216" y="4748"/>
                  </a:lnTo>
                  <a:lnTo>
                    <a:pt x="4471" y="4875"/>
                  </a:lnTo>
                  <a:lnTo>
                    <a:pt x="4471" y="4875"/>
                  </a:lnTo>
                  <a:lnTo>
                    <a:pt x="4706" y="5003"/>
                  </a:lnTo>
                  <a:lnTo>
                    <a:pt x="4961" y="5152"/>
                  </a:lnTo>
                  <a:lnTo>
                    <a:pt x="4961" y="5152"/>
                  </a:lnTo>
                  <a:lnTo>
                    <a:pt x="5110" y="5259"/>
                  </a:lnTo>
                  <a:lnTo>
                    <a:pt x="5110" y="5259"/>
                  </a:lnTo>
                  <a:lnTo>
                    <a:pt x="5068" y="5216"/>
                  </a:lnTo>
                  <a:lnTo>
                    <a:pt x="5068" y="5216"/>
                  </a:lnTo>
                  <a:lnTo>
                    <a:pt x="5280" y="5365"/>
                  </a:lnTo>
                  <a:lnTo>
                    <a:pt x="5280" y="5365"/>
                  </a:lnTo>
                  <a:lnTo>
                    <a:pt x="5238" y="5344"/>
                  </a:lnTo>
                  <a:lnTo>
                    <a:pt x="5238" y="5344"/>
                  </a:lnTo>
                  <a:lnTo>
                    <a:pt x="5387" y="5450"/>
                  </a:lnTo>
                  <a:lnTo>
                    <a:pt x="5536" y="5578"/>
                  </a:lnTo>
                  <a:lnTo>
                    <a:pt x="5536" y="5578"/>
                  </a:lnTo>
                  <a:lnTo>
                    <a:pt x="5685" y="5727"/>
                  </a:lnTo>
                  <a:lnTo>
                    <a:pt x="5834" y="5897"/>
                  </a:lnTo>
                  <a:lnTo>
                    <a:pt x="5834" y="5897"/>
                  </a:lnTo>
                  <a:lnTo>
                    <a:pt x="5791" y="5855"/>
                  </a:lnTo>
                  <a:lnTo>
                    <a:pt x="5791" y="5855"/>
                  </a:lnTo>
                  <a:lnTo>
                    <a:pt x="5983" y="6110"/>
                  </a:lnTo>
                  <a:lnTo>
                    <a:pt x="6153" y="6387"/>
                  </a:lnTo>
                  <a:lnTo>
                    <a:pt x="6153" y="6387"/>
                  </a:lnTo>
                  <a:lnTo>
                    <a:pt x="6409" y="6855"/>
                  </a:lnTo>
                  <a:lnTo>
                    <a:pt x="6409" y="6855"/>
                  </a:lnTo>
                  <a:lnTo>
                    <a:pt x="6536" y="7068"/>
                  </a:lnTo>
                  <a:lnTo>
                    <a:pt x="6686" y="7260"/>
                  </a:lnTo>
                  <a:lnTo>
                    <a:pt x="6686" y="7260"/>
                  </a:lnTo>
                  <a:lnTo>
                    <a:pt x="6984" y="7600"/>
                  </a:lnTo>
                  <a:lnTo>
                    <a:pt x="7005" y="7600"/>
                  </a:lnTo>
                  <a:lnTo>
                    <a:pt x="7005" y="7600"/>
                  </a:lnTo>
                  <a:lnTo>
                    <a:pt x="7005" y="7643"/>
                  </a:lnTo>
                  <a:lnTo>
                    <a:pt x="7005" y="7643"/>
                  </a:lnTo>
                  <a:lnTo>
                    <a:pt x="7175" y="8047"/>
                  </a:lnTo>
                  <a:lnTo>
                    <a:pt x="7175" y="8047"/>
                  </a:lnTo>
                  <a:lnTo>
                    <a:pt x="7218" y="8133"/>
                  </a:lnTo>
                  <a:lnTo>
                    <a:pt x="7239" y="8154"/>
                  </a:lnTo>
                  <a:lnTo>
                    <a:pt x="7239" y="8154"/>
                  </a:lnTo>
                  <a:lnTo>
                    <a:pt x="7239" y="8282"/>
                  </a:lnTo>
                  <a:lnTo>
                    <a:pt x="7239" y="8388"/>
                  </a:lnTo>
                  <a:lnTo>
                    <a:pt x="7239" y="8388"/>
                  </a:lnTo>
                  <a:lnTo>
                    <a:pt x="7239" y="8580"/>
                  </a:lnTo>
                  <a:lnTo>
                    <a:pt x="7239" y="8580"/>
                  </a:lnTo>
                  <a:lnTo>
                    <a:pt x="7239" y="8729"/>
                  </a:lnTo>
                  <a:lnTo>
                    <a:pt x="7260" y="8856"/>
                  </a:lnTo>
                  <a:lnTo>
                    <a:pt x="7260" y="8856"/>
                  </a:lnTo>
                  <a:lnTo>
                    <a:pt x="7303" y="8984"/>
                  </a:lnTo>
                  <a:lnTo>
                    <a:pt x="7367" y="9112"/>
                  </a:lnTo>
                  <a:lnTo>
                    <a:pt x="7367" y="9112"/>
                  </a:lnTo>
                  <a:lnTo>
                    <a:pt x="7367" y="9261"/>
                  </a:lnTo>
                  <a:lnTo>
                    <a:pt x="7388" y="9410"/>
                  </a:lnTo>
                  <a:lnTo>
                    <a:pt x="7388" y="9410"/>
                  </a:lnTo>
                  <a:lnTo>
                    <a:pt x="7431" y="9474"/>
                  </a:lnTo>
                  <a:lnTo>
                    <a:pt x="7473" y="9538"/>
                  </a:lnTo>
                  <a:lnTo>
                    <a:pt x="7558" y="9602"/>
                  </a:lnTo>
                  <a:lnTo>
                    <a:pt x="7622" y="9623"/>
                  </a:lnTo>
                  <a:lnTo>
                    <a:pt x="7622" y="9623"/>
                  </a:lnTo>
                  <a:lnTo>
                    <a:pt x="7750" y="9623"/>
                  </a:lnTo>
                  <a:lnTo>
                    <a:pt x="7750" y="9623"/>
                  </a:lnTo>
                  <a:lnTo>
                    <a:pt x="7707" y="10262"/>
                  </a:lnTo>
                  <a:lnTo>
                    <a:pt x="7707" y="10262"/>
                  </a:lnTo>
                  <a:lnTo>
                    <a:pt x="7707" y="10560"/>
                  </a:lnTo>
                  <a:lnTo>
                    <a:pt x="7707" y="10538"/>
                  </a:lnTo>
                  <a:lnTo>
                    <a:pt x="7707" y="10560"/>
                  </a:lnTo>
                  <a:lnTo>
                    <a:pt x="7729" y="10538"/>
                  </a:lnTo>
                  <a:lnTo>
                    <a:pt x="7729" y="10666"/>
                  </a:lnTo>
                  <a:lnTo>
                    <a:pt x="7729" y="10666"/>
                  </a:lnTo>
                  <a:lnTo>
                    <a:pt x="7707" y="11071"/>
                  </a:lnTo>
                  <a:lnTo>
                    <a:pt x="7707" y="11071"/>
                  </a:lnTo>
                  <a:lnTo>
                    <a:pt x="7644" y="11262"/>
                  </a:lnTo>
                  <a:lnTo>
                    <a:pt x="7580" y="11518"/>
                  </a:lnTo>
                  <a:lnTo>
                    <a:pt x="7580" y="11518"/>
                  </a:lnTo>
                  <a:lnTo>
                    <a:pt x="7537" y="11922"/>
                  </a:lnTo>
                  <a:lnTo>
                    <a:pt x="7537" y="11922"/>
                  </a:lnTo>
                  <a:lnTo>
                    <a:pt x="7516" y="12092"/>
                  </a:lnTo>
                  <a:lnTo>
                    <a:pt x="7516" y="12156"/>
                  </a:lnTo>
                  <a:lnTo>
                    <a:pt x="7516" y="12156"/>
                  </a:lnTo>
                  <a:lnTo>
                    <a:pt x="7516" y="12327"/>
                  </a:lnTo>
                  <a:lnTo>
                    <a:pt x="7516" y="12327"/>
                  </a:lnTo>
                  <a:lnTo>
                    <a:pt x="7494" y="12731"/>
                  </a:lnTo>
                  <a:lnTo>
                    <a:pt x="7494" y="12731"/>
                  </a:lnTo>
                  <a:lnTo>
                    <a:pt x="7494" y="12816"/>
                  </a:lnTo>
                  <a:lnTo>
                    <a:pt x="7494" y="12859"/>
                  </a:lnTo>
                  <a:lnTo>
                    <a:pt x="7516" y="12965"/>
                  </a:lnTo>
                  <a:lnTo>
                    <a:pt x="7516" y="12965"/>
                  </a:lnTo>
                  <a:lnTo>
                    <a:pt x="7494" y="13114"/>
                  </a:lnTo>
                  <a:lnTo>
                    <a:pt x="7494" y="13199"/>
                  </a:lnTo>
                  <a:lnTo>
                    <a:pt x="7516" y="13263"/>
                  </a:lnTo>
                  <a:lnTo>
                    <a:pt x="7516" y="13263"/>
                  </a:lnTo>
                  <a:lnTo>
                    <a:pt x="7558" y="13306"/>
                  </a:lnTo>
                  <a:lnTo>
                    <a:pt x="7622" y="13348"/>
                  </a:lnTo>
                  <a:lnTo>
                    <a:pt x="7665" y="13370"/>
                  </a:lnTo>
                  <a:lnTo>
                    <a:pt x="7729" y="13370"/>
                  </a:lnTo>
                  <a:lnTo>
                    <a:pt x="7729" y="13370"/>
                  </a:lnTo>
                  <a:lnTo>
                    <a:pt x="7793" y="13370"/>
                  </a:lnTo>
                  <a:lnTo>
                    <a:pt x="7856" y="13348"/>
                  </a:lnTo>
                  <a:lnTo>
                    <a:pt x="7856" y="13348"/>
                  </a:lnTo>
                  <a:lnTo>
                    <a:pt x="7899" y="13285"/>
                  </a:lnTo>
                  <a:lnTo>
                    <a:pt x="7899" y="13285"/>
                  </a:lnTo>
                  <a:lnTo>
                    <a:pt x="7963" y="13221"/>
                  </a:lnTo>
                  <a:lnTo>
                    <a:pt x="8005" y="13114"/>
                  </a:lnTo>
                  <a:lnTo>
                    <a:pt x="8005" y="13114"/>
                  </a:lnTo>
                  <a:lnTo>
                    <a:pt x="8069" y="12923"/>
                  </a:lnTo>
                  <a:lnTo>
                    <a:pt x="8133" y="12710"/>
                  </a:lnTo>
                  <a:lnTo>
                    <a:pt x="8133" y="12710"/>
                  </a:lnTo>
                  <a:lnTo>
                    <a:pt x="8218" y="12390"/>
                  </a:lnTo>
                  <a:lnTo>
                    <a:pt x="8261" y="12071"/>
                  </a:lnTo>
                  <a:lnTo>
                    <a:pt x="8261" y="12071"/>
                  </a:lnTo>
                  <a:lnTo>
                    <a:pt x="8303" y="11730"/>
                  </a:lnTo>
                  <a:lnTo>
                    <a:pt x="8303" y="11390"/>
                  </a:lnTo>
                  <a:lnTo>
                    <a:pt x="8303" y="11390"/>
                  </a:lnTo>
                  <a:lnTo>
                    <a:pt x="8303" y="10964"/>
                  </a:lnTo>
                  <a:lnTo>
                    <a:pt x="8303" y="10836"/>
                  </a:lnTo>
                  <a:lnTo>
                    <a:pt x="8303" y="10836"/>
                  </a:lnTo>
                  <a:lnTo>
                    <a:pt x="8325" y="10645"/>
                  </a:lnTo>
                  <a:lnTo>
                    <a:pt x="8325" y="10645"/>
                  </a:lnTo>
                  <a:lnTo>
                    <a:pt x="8346" y="10474"/>
                  </a:lnTo>
                  <a:lnTo>
                    <a:pt x="8325" y="10325"/>
                  </a:lnTo>
                  <a:lnTo>
                    <a:pt x="8282" y="10027"/>
                  </a:lnTo>
                  <a:lnTo>
                    <a:pt x="8303" y="9729"/>
                  </a:lnTo>
                  <a:lnTo>
                    <a:pt x="8303" y="9729"/>
                  </a:lnTo>
                  <a:lnTo>
                    <a:pt x="8325" y="8963"/>
                  </a:lnTo>
                  <a:lnTo>
                    <a:pt x="8303" y="8580"/>
                  </a:lnTo>
                  <a:lnTo>
                    <a:pt x="8261" y="8196"/>
                  </a:lnTo>
                  <a:lnTo>
                    <a:pt x="8261" y="8196"/>
                  </a:lnTo>
                  <a:lnTo>
                    <a:pt x="8218" y="7898"/>
                  </a:lnTo>
                  <a:lnTo>
                    <a:pt x="8154" y="7600"/>
                  </a:lnTo>
                  <a:lnTo>
                    <a:pt x="8133" y="7473"/>
                  </a:lnTo>
                  <a:lnTo>
                    <a:pt x="8133" y="7473"/>
                  </a:lnTo>
                  <a:lnTo>
                    <a:pt x="8048" y="7153"/>
                  </a:lnTo>
                  <a:lnTo>
                    <a:pt x="7984" y="6855"/>
                  </a:lnTo>
                  <a:lnTo>
                    <a:pt x="7984" y="6855"/>
                  </a:lnTo>
                  <a:lnTo>
                    <a:pt x="7878" y="6578"/>
                  </a:lnTo>
                  <a:lnTo>
                    <a:pt x="7729" y="6302"/>
                  </a:lnTo>
                  <a:lnTo>
                    <a:pt x="7729" y="6302"/>
                  </a:lnTo>
                  <a:lnTo>
                    <a:pt x="7644" y="5961"/>
                  </a:lnTo>
                  <a:lnTo>
                    <a:pt x="7516" y="5599"/>
                  </a:lnTo>
                  <a:lnTo>
                    <a:pt x="7516" y="5599"/>
                  </a:lnTo>
                  <a:lnTo>
                    <a:pt x="7367" y="5237"/>
                  </a:lnTo>
                  <a:lnTo>
                    <a:pt x="7303" y="5110"/>
                  </a:lnTo>
                  <a:lnTo>
                    <a:pt x="7303" y="5110"/>
                  </a:lnTo>
                  <a:lnTo>
                    <a:pt x="7218" y="4939"/>
                  </a:lnTo>
                  <a:lnTo>
                    <a:pt x="7154" y="4833"/>
                  </a:lnTo>
                  <a:lnTo>
                    <a:pt x="7154" y="4833"/>
                  </a:lnTo>
                  <a:lnTo>
                    <a:pt x="7026" y="4577"/>
                  </a:lnTo>
                  <a:lnTo>
                    <a:pt x="6856" y="4301"/>
                  </a:lnTo>
                  <a:lnTo>
                    <a:pt x="6856" y="4301"/>
                  </a:lnTo>
                  <a:lnTo>
                    <a:pt x="6643" y="3981"/>
                  </a:lnTo>
                  <a:lnTo>
                    <a:pt x="6409" y="3704"/>
                  </a:lnTo>
                  <a:lnTo>
                    <a:pt x="6409" y="3704"/>
                  </a:lnTo>
                  <a:lnTo>
                    <a:pt x="6175" y="3428"/>
                  </a:lnTo>
                  <a:lnTo>
                    <a:pt x="5919" y="3151"/>
                  </a:lnTo>
                  <a:lnTo>
                    <a:pt x="5919" y="3151"/>
                  </a:lnTo>
                  <a:lnTo>
                    <a:pt x="5727" y="2917"/>
                  </a:lnTo>
                  <a:lnTo>
                    <a:pt x="5515" y="2683"/>
                  </a:lnTo>
                  <a:lnTo>
                    <a:pt x="5515" y="2683"/>
                  </a:lnTo>
                  <a:lnTo>
                    <a:pt x="5451" y="2619"/>
                  </a:lnTo>
                  <a:lnTo>
                    <a:pt x="5366" y="2555"/>
                  </a:lnTo>
                  <a:lnTo>
                    <a:pt x="5366" y="2555"/>
                  </a:lnTo>
                  <a:lnTo>
                    <a:pt x="5302" y="2491"/>
                  </a:lnTo>
                  <a:lnTo>
                    <a:pt x="5302" y="2491"/>
                  </a:lnTo>
                  <a:lnTo>
                    <a:pt x="4982" y="2235"/>
                  </a:lnTo>
                  <a:lnTo>
                    <a:pt x="4982" y="2235"/>
                  </a:lnTo>
                  <a:lnTo>
                    <a:pt x="4706" y="2044"/>
                  </a:lnTo>
                  <a:lnTo>
                    <a:pt x="4386" y="1852"/>
                  </a:lnTo>
                  <a:lnTo>
                    <a:pt x="4237" y="1767"/>
                  </a:lnTo>
                  <a:lnTo>
                    <a:pt x="3854" y="1533"/>
                  </a:lnTo>
                  <a:lnTo>
                    <a:pt x="3854" y="1533"/>
                  </a:lnTo>
                  <a:lnTo>
                    <a:pt x="3513" y="1320"/>
                  </a:lnTo>
                  <a:lnTo>
                    <a:pt x="3513" y="1320"/>
                  </a:lnTo>
                  <a:lnTo>
                    <a:pt x="3301" y="1214"/>
                  </a:lnTo>
                  <a:lnTo>
                    <a:pt x="3301" y="1214"/>
                  </a:lnTo>
                  <a:lnTo>
                    <a:pt x="3173" y="1171"/>
                  </a:lnTo>
                  <a:lnTo>
                    <a:pt x="3024" y="1150"/>
                  </a:lnTo>
                  <a:lnTo>
                    <a:pt x="3024" y="1150"/>
                  </a:lnTo>
                  <a:lnTo>
                    <a:pt x="2960" y="1150"/>
                  </a:lnTo>
                  <a:lnTo>
                    <a:pt x="2917" y="1107"/>
                  </a:lnTo>
                  <a:lnTo>
                    <a:pt x="2917" y="1107"/>
                  </a:lnTo>
                  <a:lnTo>
                    <a:pt x="2704" y="958"/>
                  </a:lnTo>
                  <a:lnTo>
                    <a:pt x="2704" y="958"/>
                  </a:lnTo>
                  <a:lnTo>
                    <a:pt x="2534" y="873"/>
                  </a:lnTo>
                  <a:lnTo>
                    <a:pt x="2534" y="873"/>
                  </a:lnTo>
                  <a:lnTo>
                    <a:pt x="2428" y="830"/>
                  </a:lnTo>
                  <a:lnTo>
                    <a:pt x="2321" y="809"/>
                  </a:lnTo>
                  <a:lnTo>
                    <a:pt x="2321" y="809"/>
                  </a:lnTo>
                  <a:lnTo>
                    <a:pt x="2215" y="724"/>
                  </a:lnTo>
                  <a:lnTo>
                    <a:pt x="2215" y="724"/>
                  </a:lnTo>
                  <a:lnTo>
                    <a:pt x="2002" y="618"/>
                  </a:lnTo>
                  <a:lnTo>
                    <a:pt x="1746" y="511"/>
                  </a:lnTo>
                  <a:lnTo>
                    <a:pt x="1683" y="490"/>
                  </a:lnTo>
                  <a:lnTo>
                    <a:pt x="1470" y="405"/>
                  </a:lnTo>
                  <a:lnTo>
                    <a:pt x="1363" y="383"/>
                  </a:lnTo>
                  <a:lnTo>
                    <a:pt x="1299" y="341"/>
                  </a:lnTo>
                  <a:lnTo>
                    <a:pt x="1214" y="319"/>
                  </a:lnTo>
                  <a:lnTo>
                    <a:pt x="1214" y="319"/>
                  </a:lnTo>
                  <a:lnTo>
                    <a:pt x="725" y="149"/>
                  </a:lnTo>
                  <a:lnTo>
                    <a:pt x="725" y="149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28" y="0"/>
                  </a:lnTo>
                  <a:lnTo>
                    <a:pt x="65" y="43"/>
                  </a:lnTo>
                  <a:lnTo>
                    <a:pt x="22" y="85"/>
                  </a:lnTo>
                  <a:lnTo>
                    <a:pt x="1" y="1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5"/>
            <p:cNvSpPr/>
            <p:nvPr/>
          </p:nvSpPr>
          <p:spPr>
            <a:xfrm>
              <a:off x="5315054" y="3258990"/>
              <a:ext cx="204" cy="408"/>
            </a:xfrm>
            <a:custGeom>
              <a:avLst/>
              <a:gdLst/>
              <a:ahLst/>
              <a:cxnLst/>
              <a:rect l="l" t="t" r="r" b="b"/>
              <a:pathLst>
                <a:path w="22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43"/>
                  </a:lnTo>
                  <a:lnTo>
                    <a:pt x="22" y="4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5"/>
            <p:cNvSpPr/>
            <p:nvPr/>
          </p:nvSpPr>
          <p:spPr>
            <a:xfrm>
              <a:off x="5164364" y="3222060"/>
              <a:ext cx="222215" cy="219645"/>
            </a:xfrm>
            <a:custGeom>
              <a:avLst/>
              <a:gdLst/>
              <a:ahLst/>
              <a:cxnLst/>
              <a:rect l="l" t="t" r="r" b="b"/>
              <a:pathLst>
                <a:path w="23952" h="23675" extrusionOk="0">
                  <a:moveTo>
                    <a:pt x="11944" y="1768"/>
                  </a:moveTo>
                  <a:lnTo>
                    <a:pt x="12157" y="1789"/>
                  </a:lnTo>
                  <a:lnTo>
                    <a:pt x="12370" y="1810"/>
                  </a:lnTo>
                  <a:lnTo>
                    <a:pt x="12647" y="1832"/>
                  </a:lnTo>
                  <a:lnTo>
                    <a:pt x="13008" y="1917"/>
                  </a:lnTo>
                  <a:lnTo>
                    <a:pt x="13370" y="2044"/>
                  </a:lnTo>
                  <a:lnTo>
                    <a:pt x="13690" y="2172"/>
                  </a:lnTo>
                  <a:lnTo>
                    <a:pt x="13690" y="2002"/>
                  </a:lnTo>
                  <a:lnTo>
                    <a:pt x="13711" y="1959"/>
                  </a:lnTo>
                  <a:lnTo>
                    <a:pt x="13754" y="1917"/>
                  </a:lnTo>
                  <a:lnTo>
                    <a:pt x="13817" y="1874"/>
                  </a:lnTo>
                  <a:lnTo>
                    <a:pt x="13860" y="1874"/>
                  </a:lnTo>
                  <a:lnTo>
                    <a:pt x="14414" y="2023"/>
                  </a:lnTo>
                  <a:lnTo>
                    <a:pt x="14903" y="2193"/>
                  </a:lnTo>
                  <a:lnTo>
                    <a:pt x="14988" y="2215"/>
                  </a:lnTo>
                  <a:lnTo>
                    <a:pt x="15052" y="2257"/>
                  </a:lnTo>
                  <a:lnTo>
                    <a:pt x="15159" y="2279"/>
                  </a:lnTo>
                  <a:lnTo>
                    <a:pt x="15372" y="2364"/>
                  </a:lnTo>
                  <a:lnTo>
                    <a:pt x="15435" y="2385"/>
                  </a:lnTo>
                  <a:lnTo>
                    <a:pt x="15691" y="2492"/>
                  </a:lnTo>
                  <a:lnTo>
                    <a:pt x="15904" y="2598"/>
                  </a:lnTo>
                  <a:lnTo>
                    <a:pt x="16010" y="2683"/>
                  </a:lnTo>
                  <a:lnTo>
                    <a:pt x="16117" y="2704"/>
                  </a:lnTo>
                  <a:lnTo>
                    <a:pt x="16223" y="2747"/>
                  </a:lnTo>
                  <a:lnTo>
                    <a:pt x="16393" y="2853"/>
                  </a:lnTo>
                  <a:lnTo>
                    <a:pt x="16606" y="2981"/>
                  </a:lnTo>
                  <a:lnTo>
                    <a:pt x="16649" y="3024"/>
                  </a:lnTo>
                  <a:lnTo>
                    <a:pt x="16713" y="3024"/>
                  </a:lnTo>
                  <a:lnTo>
                    <a:pt x="16862" y="3045"/>
                  </a:lnTo>
                  <a:lnTo>
                    <a:pt x="16990" y="3088"/>
                  </a:lnTo>
                  <a:lnTo>
                    <a:pt x="17202" y="3215"/>
                  </a:lnTo>
                  <a:lnTo>
                    <a:pt x="17543" y="3407"/>
                  </a:lnTo>
                  <a:lnTo>
                    <a:pt x="17926" y="3641"/>
                  </a:lnTo>
                  <a:lnTo>
                    <a:pt x="18075" y="3726"/>
                  </a:lnTo>
                  <a:lnTo>
                    <a:pt x="18373" y="3918"/>
                  </a:lnTo>
                  <a:lnTo>
                    <a:pt x="18671" y="4109"/>
                  </a:lnTo>
                  <a:lnTo>
                    <a:pt x="18991" y="4365"/>
                  </a:lnTo>
                  <a:lnTo>
                    <a:pt x="19055" y="4429"/>
                  </a:lnTo>
                  <a:lnTo>
                    <a:pt x="19140" y="4493"/>
                  </a:lnTo>
                  <a:lnTo>
                    <a:pt x="19204" y="4557"/>
                  </a:lnTo>
                  <a:lnTo>
                    <a:pt x="19416" y="4791"/>
                  </a:lnTo>
                  <a:lnTo>
                    <a:pt x="19608" y="5025"/>
                  </a:lnTo>
                  <a:lnTo>
                    <a:pt x="19864" y="5302"/>
                  </a:lnTo>
                  <a:lnTo>
                    <a:pt x="20098" y="5578"/>
                  </a:lnTo>
                  <a:lnTo>
                    <a:pt x="20332" y="5855"/>
                  </a:lnTo>
                  <a:lnTo>
                    <a:pt x="20545" y="6175"/>
                  </a:lnTo>
                  <a:lnTo>
                    <a:pt x="20715" y="6451"/>
                  </a:lnTo>
                  <a:lnTo>
                    <a:pt x="20843" y="6707"/>
                  </a:lnTo>
                  <a:lnTo>
                    <a:pt x="20907" y="6813"/>
                  </a:lnTo>
                  <a:lnTo>
                    <a:pt x="20992" y="6984"/>
                  </a:lnTo>
                  <a:lnTo>
                    <a:pt x="21034" y="7111"/>
                  </a:lnTo>
                  <a:lnTo>
                    <a:pt x="21205" y="7473"/>
                  </a:lnTo>
                  <a:lnTo>
                    <a:pt x="21333" y="7835"/>
                  </a:lnTo>
                  <a:lnTo>
                    <a:pt x="21418" y="8176"/>
                  </a:lnTo>
                  <a:lnTo>
                    <a:pt x="21545" y="8452"/>
                  </a:lnTo>
                  <a:lnTo>
                    <a:pt x="21673" y="8729"/>
                  </a:lnTo>
                  <a:lnTo>
                    <a:pt x="21737" y="9027"/>
                  </a:lnTo>
                  <a:lnTo>
                    <a:pt x="21822" y="9347"/>
                  </a:lnTo>
                  <a:lnTo>
                    <a:pt x="21843" y="9474"/>
                  </a:lnTo>
                  <a:lnTo>
                    <a:pt x="21907" y="9772"/>
                  </a:lnTo>
                  <a:lnTo>
                    <a:pt x="21950" y="10070"/>
                  </a:lnTo>
                  <a:lnTo>
                    <a:pt x="21992" y="10454"/>
                  </a:lnTo>
                  <a:lnTo>
                    <a:pt x="22014" y="10837"/>
                  </a:lnTo>
                  <a:lnTo>
                    <a:pt x="21992" y="11603"/>
                  </a:lnTo>
                  <a:lnTo>
                    <a:pt x="21971" y="11901"/>
                  </a:lnTo>
                  <a:lnTo>
                    <a:pt x="22014" y="12199"/>
                  </a:lnTo>
                  <a:lnTo>
                    <a:pt x="22035" y="12348"/>
                  </a:lnTo>
                  <a:lnTo>
                    <a:pt x="22014" y="12519"/>
                  </a:lnTo>
                  <a:lnTo>
                    <a:pt x="21992" y="12710"/>
                  </a:lnTo>
                  <a:lnTo>
                    <a:pt x="21992" y="12838"/>
                  </a:lnTo>
                  <a:lnTo>
                    <a:pt x="21992" y="13264"/>
                  </a:lnTo>
                  <a:lnTo>
                    <a:pt x="21992" y="13604"/>
                  </a:lnTo>
                  <a:lnTo>
                    <a:pt x="21950" y="13945"/>
                  </a:lnTo>
                  <a:lnTo>
                    <a:pt x="21907" y="14264"/>
                  </a:lnTo>
                  <a:lnTo>
                    <a:pt x="21822" y="14584"/>
                  </a:lnTo>
                  <a:lnTo>
                    <a:pt x="21758" y="14797"/>
                  </a:lnTo>
                  <a:lnTo>
                    <a:pt x="21694" y="14988"/>
                  </a:lnTo>
                  <a:lnTo>
                    <a:pt x="21652" y="15095"/>
                  </a:lnTo>
                  <a:lnTo>
                    <a:pt x="21609" y="15159"/>
                  </a:lnTo>
                  <a:lnTo>
                    <a:pt x="21545" y="15222"/>
                  </a:lnTo>
                  <a:lnTo>
                    <a:pt x="21482" y="15244"/>
                  </a:lnTo>
                  <a:lnTo>
                    <a:pt x="21354" y="15244"/>
                  </a:lnTo>
                  <a:lnTo>
                    <a:pt x="21290" y="15222"/>
                  </a:lnTo>
                  <a:lnTo>
                    <a:pt x="21247" y="15180"/>
                  </a:lnTo>
                  <a:lnTo>
                    <a:pt x="21205" y="15137"/>
                  </a:lnTo>
                  <a:lnTo>
                    <a:pt x="21183" y="15073"/>
                  </a:lnTo>
                  <a:lnTo>
                    <a:pt x="21183" y="14988"/>
                  </a:lnTo>
                  <a:lnTo>
                    <a:pt x="21205" y="14839"/>
                  </a:lnTo>
                  <a:lnTo>
                    <a:pt x="21183" y="14733"/>
                  </a:lnTo>
                  <a:lnTo>
                    <a:pt x="21183" y="14690"/>
                  </a:lnTo>
                  <a:lnTo>
                    <a:pt x="21183" y="14605"/>
                  </a:lnTo>
                  <a:lnTo>
                    <a:pt x="21205" y="14201"/>
                  </a:lnTo>
                  <a:lnTo>
                    <a:pt x="21205" y="14030"/>
                  </a:lnTo>
                  <a:lnTo>
                    <a:pt x="21205" y="13966"/>
                  </a:lnTo>
                  <a:lnTo>
                    <a:pt x="21226" y="13796"/>
                  </a:lnTo>
                  <a:lnTo>
                    <a:pt x="21269" y="13392"/>
                  </a:lnTo>
                  <a:lnTo>
                    <a:pt x="21333" y="13136"/>
                  </a:lnTo>
                  <a:lnTo>
                    <a:pt x="21396" y="12945"/>
                  </a:lnTo>
                  <a:lnTo>
                    <a:pt x="21396" y="12540"/>
                  </a:lnTo>
                  <a:lnTo>
                    <a:pt x="21418" y="12412"/>
                  </a:lnTo>
                  <a:lnTo>
                    <a:pt x="21354" y="12519"/>
                  </a:lnTo>
                  <a:lnTo>
                    <a:pt x="21290" y="12710"/>
                  </a:lnTo>
                  <a:lnTo>
                    <a:pt x="21226" y="12923"/>
                  </a:lnTo>
                  <a:lnTo>
                    <a:pt x="21141" y="13115"/>
                  </a:lnTo>
                  <a:lnTo>
                    <a:pt x="21034" y="13349"/>
                  </a:lnTo>
                  <a:lnTo>
                    <a:pt x="20907" y="13732"/>
                  </a:lnTo>
                  <a:lnTo>
                    <a:pt x="20822" y="14179"/>
                  </a:lnTo>
                  <a:lnTo>
                    <a:pt x="20885" y="14264"/>
                  </a:lnTo>
                  <a:lnTo>
                    <a:pt x="20928" y="14350"/>
                  </a:lnTo>
                  <a:lnTo>
                    <a:pt x="20949" y="14648"/>
                  </a:lnTo>
                  <a:lnTo>
                    <a:pt x="20971" y="15052"/>
                  </a:lnTo>
                  <a:lnTo>
                    <a:pt x="20971" y="15435"/>
                  </a:lnTo>
                  <a:lnTo>
                    <a:pt x="20928" y="15755"/>
                  </a:lnTo>
                  <a:lnTo>
                    <a:pt x="20885" y="15946"/>
                  </a:lnTo>
                  <a:lnTo>
                    <a:pt x="20843" y="16117"/>
                  </a:lnTo>
                  <a:lnTo>
                    <a:pt x="20758" y="16308"/>
                  </a:lnTo>
                  <a:lnTo>
                    <a:pt x="20694" y="16479"/>
                  </a:lnTo>
                  <a:lnTo>
                    <a:pt x="20545" y="16755"/>
                  </a:lnTo>
                  <a:lnTo>
                    <a:pt x="20417" y="16947"/>
                  </a:lnTo>
                  <a:lnTo>
                    <a:pt x="20353" y="17011"/>
                  </a:lnTo>
                  <a:lnTo>
                    <a:pt x="20289" y="17053"/>
                  </a:lnTo>
                  <a:lnTo>
                    <a:pt x="20225" y="17117"/>
                  </a:lnTo>
                  <a:lnTo>
                    <a:pt x="20183" y="17224"/>
                  </a:lnTo>
                  <a:lnTo>
                    <a:pt x="20055" y="17500"/>
                  </a:lnTo>
                  <a:lnTo>
                    <a:pt x="19927" y="17756"/>
                  </a:lnTo>
                  <a:lnTo>
                    <a:pt x="19672" y="18160"/>
                  </a:lnTo>
                  <a:lnTo>
                    <a:pt x="19459" y="18437"/>
                  </a:lnTo>
                  <a:lnTo>
                    <a:pt x="19310" y="18629"/>
                  </a:lnTo>
                  <a:lnTo>
                    <a:pt x="19140" y="18820"/>
                  </a:lnTo>
                  <a:lnTo>
                    <a:pt x="18906" y="19033"/>
                  </a:lnTo>
                  <a:lnTo>
                    <a:pt x="18799" y="19140"/>
                  </a:lnTo>
                  <a:lnTo>
                    <a:pt x="18522" y="19416"/>
                  </a:lnTo>
                  <a:lnTo>
                    <a:pt x="18416" y="19502"/>
                  </a:lnTo>
                  <a:lnTo>
                    <a:pt x="18373" y="19544"/>
                  </a:lnTo>
                  <a:lnTo>
                    <a:pt x="18097" y="19800"/>
                  </a:lnTo>
                  <a:lnTo>
                    <a:pt x="17649" y="20162"/>
                  </a:lnTo>
                  <a:lnTo>
                    <a:pt x="17394" y="20353"/>
                  </a:lnTo>
                  <a:lnTo>
                    <a:pt x="17330" y="20396"/>
                  </a:lnTo>
                  <a:lnTo>
                    <a:pt x="17202" y="20481"/>
                  </a:lnTo>
                  <a:lnTo>
                    <a:pt x="17053" y="20566"/>
                  </a:lnTo>
                  <a:lnTo>
                    <a:pt x="16777" y="20779"/>
                  </a:lnTo>
                  <a:lnTo>
                    <a:pt x="16500" y="20928"/>
                  </a:lnTo>
                  <a:lnTo>
                    <a:pt x="16202" y="21098"/>
                  </a:lnTo>
                  <a:lnTo>
                    <a:pt x="15840" y="21247"/>
                  </a:lnTo>
                  <a:lnTo>
                    <a:pt x="15521" y="21375"/>
                  </a:lnTo>
                  <a:lnTo>
                    <a:pt x="15073" y="21545"/>
                  </a:lnTo>
                  <a:lnTo>
                    <a:pt x="14946" y="21588"/>
                  </a:lnTo>
                  <a:lnTo>
                    <a:pt x="14541" y="21758"/>
                  </a:lnTo>
                  <a:lnTo>
                    <a:pt x="14456" y="21780"/>
                  </a:lnTo>
                  <a:lnTo>
                    <a:pt x="14307" y="21843"/>
                  </a:lnTo>
                  <a:lnTo>
                    <a:pt x="13966" y="21971"/>
                  </a:lnTo>
                  <a:lnTo>
                    <a:pt x="13690" y="22035"/>
                  </a:lnTo>
                  <a:lnTo>
                    <a:pt x="13498" y="22056"/>
                  </a:lnTo>
                  <a:lnTo>
                    <a:pt x="13285" y="22078"/>
                  </a:lnTo>
                  <a:lnTo>
                    <a:pt x="13179" y="22078"/>
                  </a:lnTo>
                  <a:lnTo>
                    <a:pt x="13008" y="22099"/>
                  </a:lnTo>
                  <a:lnTo>
                    <a:pt x="12753" y="22099"/>
                  </a:lnTo>
                  <a:lnTo>
                    <a:pt x="12306" y="22078"/>
                  </a:lnTo>
                  <a:lnTo>
                    <a:pt x="11710" y="22078"/>
                  </a:lnTo>
                  <a:lnTo>
                    <a:pt x="11433" y="22056"/>
                  </a:lnTo>
                  <a:lnTo>
                    <a:pt x="11050" y="22035"/>
                  </a:lnTo>
                  <a:lnTo>
                    <a:pt x="10837" y="22035"/>
                  </a:lnTo>
                  <a:lnTo>
                    <a:pt x="10624" y="21992"/>
                  </a:lnTo>
                  <a:lnTo>
                    <a:pt x="10518" y="21971"/>
                  </a:lnTo>
                  <a:lnTo>
                    <a:pt x="10283" y="21929"/>
                  </a:lnTo>
                  <a:lnTo>
                    <a:pt x="9964" y="21865"/>
                  </a:lnTo>
                  <a:lnTo>
                    <a:pt x="9645" y="21780"/>
                  </a:lnTo>
                  <a:lnTo>
                    <a:pt x="9325" y="21694"/>
                  </a:lnTo>
                  <a:lnTo>
                    <a:pt x="8985" y="21588"/>
                  </a:lnTo>
                  <a:lnTo>
                    <a:pt x="8644" y="21439"/>
                  </a:lnTo>
                  <a:lnTo>
                    <a:pt x="8346" y="21290"/>
                  </a:lnTo>
                  <a:lnTo>
                    <a:pt x="8027" y="21141"/>
                  </a:lnTo>
                  <a:lnTo>
                    <a:pt x="7707" y="20992"/>
                  </a:lnTo>
                  <a:lnTo>
                    <a:pt x="7111" y="20694"/>
                  </a:lnTo>
                  <a:lnTo>
                    <a:pt x="6856" y="20545"/>
                  </a:lnTo>
                  <a:lnTo>
                    <a:pt x="6622" y="20396"/>
                  </a:lnTo>
                  <a:lnTo>
                    <a:pt x="6302" y="20183"/>
                  </a:lnTo>
                  <a:lnTo>
                    <a:pt x="6026" y="19949"/>
                  </a:lnTo>
                  <a:lnTo>
                    <a:pt x="5791" y="19778"/>
                  </a:lnTo>
                  <a:lnTo>
                    <a:pt x="5578" y="19587"/>
                  </a:lnTo>
                  <a:lnTo>
                    <a:pt x="5515" y="19523"/>
                  </a:lnTo>
                  <a:lnTo>
                    <a:pt x="5302" y="19331"/>
                  </a:lnTo>
                  <a:lnTo>
                    <a:pt x="5089" y="19118"/>
                  </a:lnTo>
                  <a:lnTo>
                    <a:pt x="4855" y="18799"/>
                  </a:lnTo>
                  <a:lnTo>
                    <a:pt x="4620" y="18501"/>
                  </a:lnTo>
                  <a:lnTo>
                    <a:pt x="4450" y="18288"/>
                  </a:lnTo>
                  <a:lnTo>
                    <a:pt x="4301" y="18097"/>
                  </a:lnTo>
                  <a:lnTo>
                    <a:pt x="4131" y="17884"/>
                  </a:lnTo>
                  <a:lnTo>
                    <a:pt x="3811" y="17500"/>
                  </a:lnTo>
                  <a:lnTo>
                    <a:pt x="3748" y="17415"/>
                  </a:lnTo>
                  <a:lnTo>
                    <a:pt x="3428" y="17032"/>
                  </a:lnTo>
                  <a:lnTo>
                    <a:pt x="3258" y="16755"/>
                  </a:lnTo>
                  <a:lnTo>
                    <a:pt x="3088" y="16500"/>
                  </a:lnTo>
                  <a:lnTo>
                    <a:pt x="2917" y="16180"/>
                  </a:lnTo>
                  <a:lnTo>
                    <a:pt x="2768" y="15882"/>
                  </a:lnTo>
                  <a:lnTo>
                    <a:pt x="2662" y="15563"/>
                  </a:lnTo>
                  <a:lnTo>
                    <a:pt x="2555" y="15265"/>
                  </a:lnTo>
                  <a:lnTo>
                    <a:pt x="2492" y="14988"/>
                  </a:lnTo>
                  <a:lnTo>
                    <a:pt x="2215" y="13881"/>
                  </a:lnTo>
                  <a:lnTo>
                    <a:pt x="2108" y="13328"/>
                  </a:lnTo>
                  <a:lnTo>
                    <a:pt x="2002" y="12774"/>
                  </a:lnTo>
                  <a:lnTo>
                    <a:pt x="1917" y="12136"/>
                  </a:lnTo>
                  <a:lnTo>
                    <a:pt x="1895" y="11816"/>
                  </a:lnTo>
                  <a:lnTo>
                    <a:pt x="1895" y="11497"/>
                  </a:lnTo>
                  <a:lnTo>
                    <a:pt x="1895" y="11178"/>
                  </a:lnTo>
                  <a:lnTo>
                    <a:pt x="1917" y="10858"/>
                  </a:lnTo>
                  <a:lnTo>
                    <a:pt x="1959" y="10518"/>
                  </a:lnTo>
                  <a:lnTo>
                    <a:pt x="2023" y="10177"/>
                  </a:lnTo>
                  <a:lnTo>
                    <a:pt x="2151" y="9560"/>
                  </a:lnTo>
                  <a:lnTo>
                    <a:pt x="2215" y="9240"/>
                  </a:lnTo>
                  <a:lnTo>
                    <a:pt x="2300" y="8921"/>
                  </a:lnTo>
                  <a:lnTo>
                    <a:pt x="2428" y="8580"/>
                  </a:lnTo>
                  <a:lnTo>
                    <a:pt x="2577" y="8261"/>
                  </a:lnTo>
                  <a:lnTo>
                    <a:pt x="2875" y="7622"/>
                  </a:lnTo>
                  <a:lnTo>
                    <a:pt x="3194" y="7026"/>
                  </a:lnTo>
                  <a:lnTo>
                    <a:pt x="3513" y="6430"/>
                  </a:lnTo>
                  <a:lnTo>
                    <a:pt x="3726" y="6132"/>
                  </a:lnTo>
                  <a:lnTo>
                    <a:pt x="3961" y="5834"/>
                  </a:lnTo>
                  <a:lnTo>
                    <a:pt x="4024" y="5770"/>
                  </a:lnTo>
                  <a:lnTo>
                    <a:pt x="4450" y="5302"/>
                  </a:lnTo>
                  <a:lnTo>
                    <a:pt x="4684" y="5068"/>
                  </a:lnTo>
                  <a:lnTo>
                    <a:pt x="4961" y="4833"/>
                  </a:lnTo>
                  <a:lnTo>
                    <a:pt x="5131" y="4663"/>
                  </a:lnTo>
                  <a:lnTo>
                    <a:pt x="5302" y="4493"/>
                  </a:lnTo>
                  <a:lnTo>
                    <a:pt x="5408" y="4386"/>
                  </a:lnTo>
                  <a:lnTo>
                    <a:pt x="5685" y="4109"/>
                  </a:lnTo>
                  <a:lnTo>
                    <a:pt x="5940" y="3897"/>
                  </a:lnTo>
                  <a:lnTo>
                    <a:pt x="6047" y="3833"/>
                  </a:lnTo>
                  <a:lnTo>
                    <a:pt x="6217" y="3641"/>
                  </a:lnTo>
                  <a:lnTo>
                    <a:pt x="6409" y="3492"/>
                  </a:lnTo>
                  <a:lnTo>
                    <a:pt x="6686" y="3322"/>
                  </a:lnTo>
                  <a:lnTo>
                    <a:pt x="6771" y="3258"/>
                  </a:lnTo>
                  <a:lnTo>
                    <a:pt x="7005" y="3109"/>
                  </a:lnTo>
                  <a:lnTo>
                    <a:pt x="7111" y="3045"/>
                  </a:lnTo>
                  <a:lnTo>
                    <a:pt x="7473" y="2832"/>
                  </a:lnTo>
                  <a:lnTo>
                    <a:pt x="7793" y="2683"/>
                  </a:lnTo>
                  <a:lnTo>
                    <a:pt x="8027" y="2555"/>
                  </a:lnTo>
                  <a:lnTo>
                    <a:pt x="8154" y="2492"/>
                  </a:lnTo>
                  <a:lnTo>
                    <a:pt x="8559" y="2321"/>
                  </a:lnTo>
                  <a:lnTo>
                    <a:pt x="8623" y="2279"/>
                  </a:lnTo>
                  <a:lnTo>
                    <a:pt x="8687" y="2257"/>
                  </a:lnTo>
                  <a:lnTo>
                    <a:pt x="8985" y="2108"/>
                  </a:lnTo>
                  <a:lnTo>
                    <a:pt x="9304" y="2002"/>
                  </a:lnTo>
                  <a:lnTo>
                    <a:pt x="9453" y="1959"/>
                  </a:lnTo>
                  <a:lnTo>
                    <a:pt x="9602" y="1917"/>
                  </a:lnTo>
                  <a:lnTo>
                    <a:pt x="9858" y="1895"/>
                  </a:lnTo>
                  <a:lnTo>
                    <a:pt x="10071" y="1874"/>
                  </a:lnTo>
                  <a:lnTo>
                    <a:pt x="10603" y="1853"/>
                  </a:lnTo>
                  <a:lnTo>
                    <a:pt x="11092" y="1832"/>
                  </a:lnTo>
                  <a:lnTo>
                    <a:pt x="11561" y="1810"/>
                  </a:lnTo>
                  <a:lnTo>
                    <a:pt x="11944" y="1768"/>
                  </a:lnTo>
                  <a:close/>
                  <a:moveTo>
                    <a:pt x="12689" y="1"/>
                  </a:moveTo>
                  <a:lnTo>
                    <a:pt x="12391" y="22"/>
                  </a:lnTo>
                  <a:lnTo>
                    <a:pt x="12114" y="43"/>
                  </a:lnTo>
                  <a:lnTo>
                    <a:pt x="11965" y="65"/>
                  </a:lnTo>
                  <a:lnTo>
                    <a:pt x="11412" y="107"/>
                  </a:lnTo>
                  <a:lnTo>
                    <a:pt x="11263" y="107"/>
                  </a:lnTo>
                  <a:lnTo>
                    <a:pt x="10901" y="128"/>
                  </a:lnTo>
                  <a:lnTo>
                    <a:pt x="10539" y="192"/>
                  </a:lnTo>
                  <a:lnTo>
                    <a:pt x="10305" y="235"/>
                  </a:lnTo>
                  <a:lnTo>
                    <a:pt x="9921" y="299"/>
                  </a:lnTo>
                  <a:lnTo>
                    <a:pt x="9645" y="363"/>
                  </a:lnTo>
                  <a:lnTo>
                    <a:pt x="9411" y="426"/>
                  </a:lnTo>
                  <a:lnTo>
                    <a:pt x="9198" y="512"/>
                  </a:lnTo>
                  <a:lnTo>
                    <a:pt x="8708" y="682"/>
                  </a:lnTo>
                  <a:lnTo>
                    <a:pt x="8240" y="810"/>
                  </a:lnTo>
                  <a:lnTo>
                    <a:pt x="8069" y="852"/>
                  </a:lnTo>
                  <a:lnTo>
                    <a:pt x="7793" y="937"/>
                  </a:lnTo>
                  <a:lnTo>
                    <a:pt x="7601" y="1023"/>
                  </a:lnTo>
                  <a:lnTo>
                    <a:pt x="7431" y="1108"/>
                  </a:lnTo>
                  <a:lnTo>
                    <a:pt x="7282" y="1172"/>
                  </a:lnTo>
                  <a:lnTo>
                    <a:pt x="7154" y="1214"/>
                  </a:lnTo>
                  <a:lnTo>
                    <a:pt x="6962" y="1299"/>
                  </a:lnTo>
                  <a:lnTo>
                    <a:pt x="6707" y="1427"/>
                  </a:lnTo>
                  <a:lnTo>
                    <a:pt x="6664" y="1448"/>
                  </a:lnTo>
                  <a:lnTo>
                    <a:pt x="6430" y="1555"/>
                  </a:lnTo>
                  <a:lnTo>
                    <a:pt x="6196" y="1704"/>
                  </a:lnTo>
                  <a:lnTo>
                    <a:pt x="6047" y="1810"/>
                  </a:lnTo>
                  <a:lnTo>
                    <a:pt x="5749" y="2002"/>
                  </a:lnTo>
                  <a:lnTo>
                    <a:pt x="5429" y="2172"/>
                  </a:lnTo>
                  <a:lnTo>
                    <a:pt x="5068" y="2364"/>
                  </a:lnTo>
                  <a:lnTo>
                    <a:pt x="4748" y="2577"/>
                  </a:lnTo>
                  <a:lnTo>
                    <a:pt x="4386" y="2875"/>
                  </a:lnTo>
                  <a:lnTo>
                    <a:pt x="4301" y="2960"/>
                  </a:lnTo>
                  <a:lnTo>
                    <a:pt x="4195" y="3024"/>
                  </a:lnTo>
                  <a:lnTo>
                    <a:pt x="4024" y="3173"/>
                  </a:lnTo>
                  <a:lnTo>
                    <a:pt x="3961" y="3173"/>
                  </a:lnTo>
                  <a:lnTo>
                    <a:pt x="3897" y="3215"/>
                  </a:lnTo>
                  <a:lnTo>
                    <a:pt x="3854" y="3237"/>
                  </a:lnTo>
                  <a:lnTo>
                    <a:pt x="3811" y="3301"/>
                  </a:lnTo>
                  <a:lnTo>
                    <a:pt x="3748" y="3428"/>
                  </a:lnTo>
                  <a:lnTo>
                    <a:pt x="3450" y="3790"/>
                  </a:lnTo>
                  <a:lnTo>
                    <a:pt x="3301" y="3982"/>
                  </a:lnTo>
                  <a:lnTo>
                    <a:pt x="3045" y="4301"/>
                  </a:lnTo>
                  <a:lnTo>
                    <a:pt x="2726" y="4791"/>
                  </a:lnTo>
                  <a:lnTo>
                    <a:pt x="2662" y="4876"/>
                  </a:lnTo>
                  <a:lnTo>
                    <a:pt x="2385" y="5280"/>
                  </a:lnTo>
                  <a:lnTo>
                    <a:pt x="2236" y="5472"/>
                  </a:lnTo>
                  <a:lnTo>
                    <a:pt x="2172" y="5578"/>
                  </a:lnTo>
                  <a:lnTo>
                    <a:pt x="1938" y="5898"/>
                  </a:lnTo>
                  <a:lnTo>
                    <a:pt x="1746" y="6175"/>
                  </a:lnTo>
                  <a:lnTo>
                    <a:pt x="1555" y="6494"/>
                  </a:lnTo>
                  <a:lnTo>
                    <a:pt x="1342" y="6835"/>
                  </a:lnTo>
                  <a:lnTo>
                    <a:pt x="1172" y="7175"/>
                  </a:lnTo>
                  <a:lnTo>
                    <a:pt x="1001" y="7494"/>
                  </a:lnTo>
                  <a:lnTo>
                    <a:pt x="895" y="7814"/>
                  </a:lnTo>
                  <a:lnTo>
                    <a:pt x="788" y="8091"/>
                  </a:lnTo>
                  <a:lnTo>
                    <a:pt x="682" y="8389"/>
                  </a:lnTo>
                  <a:lnTo>
                    <a:pt x="661" y="8452"/>
                  </a:lnTo>
                  <a:lnTo>
                    <a:pt x="469" y="9134"/>
                  </a:lnTo>
                  <a:lnTo>
                    <a:pt x="277" y="9794"/>
                  </a:lnTo>
                  <a:lnTo>
                    <a:pt x="214" y="10134"/>
                  </a:lnTo>
                  <a:lnTo>
                    <a:pt x="150" y="10496"/>
                  </a:lnTo>
                  <a:lnTo>
                    <a:pt x="43" y="11284"/>
                  </a:lnTo>
                  <a:lnTo>
                    <a:pt x="22" y="11646"/>
                  </a:lnTo>
                  <a:lnTo>
                    <a:pt x="1" y="11987"/>
                  </a:lnTo>
                  <a:lnTo>
                    <a:pt x="22" y="12710"/>
                  </a:lnTo>
                  <a:lnTo>
                    <a:pt x="43" y="13051"/>
                  </a:lnTo>
                  <a:lnTo>
                    <a:pt x="86" y="13413"/>
                  </a:lnTo>
                  <a:lnTo>
                    <a:pt x="171" y="13817"/>
                  </a:lnTo>
                  <a:lnTo>
                    <a:pt x="256" y="14201"/>
                  </a:lnTo>
                  <a:lnTo>
                    <a:pt x="469" y="14903"/>
                  </a:lnTo>
                  <a:lnTo>
                    <a:pt x="533" y="15116"/>
                  </a:lnTo>
                  <a:lnTo>
                    <a:pt x="554" y="15180"/>
                  </a:lnTo>
                  <a:lnTo>
                    <a:pt x="576" y="15265"/>
                  </a:lnTo>
                  <a:lnTo>
                    <a:pt x="661" y="15563"/>
                  </a:lnTo>
                  <a:lnTo>
                    <a:pt x="746" y="15797"/>
                  </a:lnTo>
                  <a:lnTo>
                    <a:pt x="788" y="15882"/>
                  </a:lnTo>
                  <a:lnTo>
                    <a:pt x="916" y="16244"/>
                  </a:lnTo>
                  <a:lnTo>
                    <a:pt x="959" y="16393"/>
                  </a:lnTo>
                  <a:lnTo>
                    <a:pt x="1150" y="16947"/>
                  </a:lnTo>
                  <a:lnTo>
                    <a:pt x="1235" y="17202"/>
                  </a:lnTo>
                  <a:lnTo>
                    <a:pt x="1342" y="17437"/>
                  </a:lnTo>
                  <a:lnTo>
                    <a:pt x="1640" y="18075"/>
                  </a:lnTo>
                  <a:lnTo>
                    <a:pt x="1810" y="18395"/>
                  </a:lnTo>
                  <a:lnTo>
                    <a:pt x="2002" y="18714"/>
                  </a:lnTo>
                  <a:lnTo>
                    <a:pt x="2151" y="18948"/>
                  </a:lnTo>
                  <a:lnTo>
                    <a:pt x="2321" y="19182"/>
                  </a:lnTo>
                  <a:lnTo>
                    <a:pt x="2598" y="19544"/>
                  </a:lnTo>
                  <a:lnTo>
                    <a:pt x="2747" y="19672"/>
                  </a:lnTo>
                  <a:lnTo>
                    <a:pt x="2875" y="19800"/>
                  </a:lnTo>
                  <a:lnTo>
                    <a:pt x="3343" y="20162"/>
                  </a:lnTo>
                  <a:lnTo>
                    <a:pt x="3833" y="20502"/>
                  </a:lnTo>
                  <a:lnTo>
                    <a:pt x="3875" y="20545"/>
                  </a:lnTo>
                  <a:lnTo>
                    <a:pt x="3961" y="20587"/>
                  </a:lnTo>
                  <a:lnTo>
                    <a:pt x="4280" y="20864"/>
                  </a:lnTo>
                  <a:lnTo>
                    <a:pt x="4578" y="21120"/>
                  </a:lnTo>
                  <a:lnTo>
                    <a:pt x="4791" y="21269"/>
                  </a:lnTo>
                  <a:lnTo>
                    <a:pt x="5004" y="21418"/>
                  </a:lnTo>
                  <a:lnTo>
                    <a:pt x="5259" y="21588"/>
                  </a:lnTo>
                  <a:lnTo>
                    <a:pt x="5408" y="21694"/>
                  </a:lnTo>
                  <a:lnTo>
                    <a:pt x="5600" y="21843"/>
                  </a:lnTo>
                  <a:lnTo>
                    <a:pt x="5791" y="21971"/>
                  </a:lnTo>
                  <a:lnTo>
                    <a:pt x="6068" y="22120"/>
                  </a:lnTo>
                  <a:lnTo>
                    <a:pt x="6111" y="22163"/>
                  </a:lnTo>
                  <a:lnTo>
                    <a:pt x="6175" y="22184"/>
                  </a:lnTo>
                  <a:lnTo>
                    <a:pt x="6345" y="22291"/>
                  </a:lnTo>
                  <a:lnTo>
                    <a:pt x="6600" y="22440"/>
                  </a:lnTo>
                  <a:lnTo>
                    <a:pt x="6877" y="22589"/>
                  </a:lnTo>
                  <a:lnTo>
                    <a:pt x="7090" y="22695"/>
                  </a:lnTo>
                  <a:lnTo>
                    <a:pt x="7154" y="22738"/>
                  </a:lnTo>
                  <a:lnTo>
                    <a:pt x="7473" y="22908"/>
                  </a:lnTo>
                  <a:lnTo>
                    <a:pt x="7835" y="23057"/>
                  </a:lnTo>
                  <a:lnTo>
                    <a:pt x="8154" y="23206"/>
                  </a:lnTo>
                  <a:lnTo>
                    <a:pt x="8495" y="23291"/>
                  </a:lnTo>
                  <a:lnTo>
                    <a:pt x="8793" y="23376"/>
                  </a:lnTo>
                  <a:lnTo>
                    <a:pt x="9176" y="23440"/>
                  </a:lnTo>
                  <a:lnTo>
                    <a:pt x="9517" y="23483"/>
                  </a:lnTo>
                  <a:lnTo>
                    <a:pt x="9772" y="23483"/>
                  </a:lnTo>
                  <a:lnTo>
                    <a:pt x="10028" y="23504"/>
                  </a:lnTo>
                  <a:lnTo>
                    <a:pt x="10220" y="23525"/>
                  </a:lnTo>
                  <a:lnTo>
                    <a:pt x="10305" y="23525"/>
                  </a:lnTo>
                  <a:lnTo>
                    <a:pt x="10794" y="23589"/>
                  </a:lnTo>
                  <a:lnTo>
                    <a:pt x="11327" y="23632"/>
                  </a:lnTo>
                  <a:lnTo>
                    <a:pt x="11476" y="23653"/>
                  </a:lnTo>
                  <a:lnTo>
                    <a:pt x="11923" y="23653"/>
                  </a:lnTo>
                  <a:lnTo>
                    <a:pt x="12050" y="23674"/>
                  </a:lnTo>
                  <a:lnTo>
                    <a:pt x="12199" y="23653"/>
                  </a:lnTo>
                  <a:lnTo>
                    <a:pt x="12434" y="23610"/>
                  </a:lnTo>
                  <a:lnTo>
                    <a:pt x="12668" y="23547"/>
                  </a:lnTo>
                  <a:lnTo>
                    <a:pt x="12945" y="23483"/>
                  </a:lnTo>
                  <a:lnTo>
                    <a:pt x="13179" y="23461"/>
                  </a:lnTo>
                  <a:lnTo>
                    <a:pt x="13903" y="23461"/>
                  </a:lnTo>
                  <a:lnTo>
                    <a:pt x="14115" y="23440"/>
                  </a:lnTo>
                  <a:lnTo>
                    <a:pt x="14307" y="23398"/>
                  </a:lnTo>
                  <a:lnTo>
                    <a:pt x="14626" y="23312"/>
                  </a:lnTo>
                  <a:lnTo>
                    <a:pt x="14967" y="23227"/>
                  </a:lnTo>
                  <a:lnTo>
                    <a:pt x="15584" y="23099"/>
                  </a:lnTo>
                  <a:lnTo>
                    <a:pt x="15691" y="23078"/>
                  </a:lnTo>
                  <a:lnTo>
                    <a:pt x="15968" y="23014"/>
                  </a:lnTo>
                  <a:lnTo>
                    <a:pt x="16095" y="22972"/>
                  </a:lnTo>
                  <a:lnTo>
                    <a:pt x="16244" y="22908"/>
                  </a:lnTo>
                  <a:lnTo>
                    <a:pt x="16564" y="22759"/>
                  </a:lnTo>
                  <a:lnTo>
                    <a:pt x="16904" y="22567"/>
                  </a:lnTo>
                  <a:lnTo>
                    <a:pt x="17500" y="22205"/>
                  </a:lnTo>
                  <a:lnTo>
                    <a:pt x="18054" y="21843"/>
                  </a:lnTo>
                  <a:lnTo>
                    <a:pt x="18395" y="21631"/>
                  </a:lnTo>
                  <a:lnTo>
                    <a:pt x="18544" y="21524"/>
                  </a:lnTo>
                  <a:lnTo>
                    <a:pt x="18799" y="21354"/>
                  </a:lnTo>
                  <a:lnTo>
                    <a:pt x="19076" y="21162"/>
                  </a:lnTo>
                  <a:lnTo>
                    <a:pt x="19289" y="20971"/>
                  </a:lnTo>
                  <a:lnTo>
                    <a:pt x="19480" y="20800"/>
                  </a:lnTo>
                  <a:lnTo>
                    <a:pt x="19885" y="20417"/>
                  </a:lnTo>
                  <a:lnTo>
                    <a:pt x="19927" y="20374"/>
                  </a:lnTo>
                  <a:lnTo>
                    <a:pt x="20055" y="20225"/>
                  </a:lnTo>
                  <a:lnTo>
                    <a:pt x="20396" y="19864"/>
                  </a:lnTo>
                  <a:lnTo>
                    <a:pt x="20524" y="19736"/>
                  </a:lnTo>
                  <a:lnTo>
                    <a:pt x="20736" y="19523"/>
                  </a:lnTo>
                  <a:lnTo>
                    <a:pt x="20971" y="19289"/>
                  </a:lnTo>
                  <a:lnTo>
                    <a:pt x="21098" y="19140"/>
                  </a:lnTo>
                  <a:lnTo>
                    <a:pt x="21162" y="19076"/>
                  </a:lnTo>
                  <a:lnTo>
                    <a:pt x="21226" y="18991"/>
                  </a:lnTo>
                  <a:lnTo>
                    <a:pt x="21460" y="18756"/>
                  </a:lnTo>
                  <a:lnTo>
                    <a:pt x="21652" y="18522"/>
                  </a:lnTo>
                  <a:lnTo>
                    <a:pt x="21843" y="18288"/>
                  </a:lnTo>
                  <a:lnTo>
                    <a:pt x="22056" y="17969"/>
                  </a:lnTo>
                  <a:lnTo>
                    <a:pt x="22248" y="17649"/>
                  </a:lnTo>
                  <a:lnTo>
                    <a:pt x="22418" y="17330"/>
                  </a:lnTo>
                  <a:lnTo>
                    <a:pt x="22546" y="17011"/>
                  </a:lnTo>
                  <a:lnTo>
                    <a:pt x="22695" y="16606"/>
                  </a:lnTo>
                  <a:lnTo>
                    <a:pt x="22844" y="16202"/>
                  </a:lnTo>
                  <a:lnTo>
                    <a:pt x="23057" y="15521"/>
                  </a:lnTo>
                  <a:lnTo>
                    <a:pt x="23185" y="15159"/>
                  </a:lnTo>
                  <a:lnTo>
                    <a:pt x="23227" y="15010"/>
                  </a:lnTo>
                  <a:lnTo>
                    <a:pt x="23270" y="14882"/>
                  </a:lnTo>
                  <a:lnTo>
                    <a:pt x="23334" y="14712"/>
                  </a:lnTo>
                  <a:lnTo>
                    <a:pt x="23355" y="14648"/>
                  </a:lnTo>
                  <a:lnTo>
                    <a:pt x="23461" y="14286"/>
                  </a:lnTo>
                  <a:lnTo>
                    <a:pt x="23483" y="14201"/>
                  </a:lnTo>
                  <a:lnTo>
                    <a:pt x="23504" y="14094"/>
                  </a:lnTo>
                  <a:lnTo>
                    <a:pt x="23632" y="13647"/>
                  </a:lnTo>
                  <a:lnTo>
                    <a:pt x="23696" y="13306"/>
                  </a:lnTo>
                  <a:lnTo>
                    <a:pt x="23759" y="12987"/>
                  </a:lnTo>
                  <a:lnTo>
                    <a:pt x="23866" y="12285"/>
                  </a:lnTo>
                  <a:lnTo>
                    <a:pt x="23866" y="12242"/>
                  </a:lnTo>
                  <a:lnTo>
                    <a:pt x="23866" y="12157"/>
                  </a:lnTo>
                  <a:lnTo>
                    <a:pt x="23887" y="12072"/>
                  </a:lnTo>
                  <a:lnTo>
                    <a:pt x="23951" y="11539"/>
                  </a:lnTo>
                  <a:lnTo>
                    <a:pt x="23951" y="11263"/>
                  </a:lnTo>
                  <a:lnTo>
                    <a:pt x="23930" y="10986"/>
                  </a:lnTo>
                  <a:lnTo>
                    <a:pt x="23930" y="10858"/>
                  </a:lnTo>
                  <a:lnTo>
                    <a:pt x="23887" y="10518"/>
                  </a:lnTo>
                  <a:lnTo>
                    <a:pt x="23845" y="10177"/>
                  </a:lnTo>
                  <a:lnTo>
                    <a:pt x="23781" y="9815"/>
                  </a:lnTo>
                  <a:lnTo>
                    <a:pt x="23696" y="9474"/>
                  </a:lnTo>
                  <a:lnTo>
                    <a:pt x="23632" y="9176"/>
                  </a:lnTo>
                  <a:lnTo>
                    <a:pt x="23610" y="9091"/>
                  </a:lnTo>
                  <a:lnTo>
                    <a:pt x="23568" y="8814"/>
                  </a:lnTo>
                  <a:lnTo>
                    <a:pt x="23483" y="8559"/>
                  </a:lnTo>
                  <a:lnTo>
                    <a:pt x="23461" y="8389"/>
                  </a:lnTo>
                  <a:lnTo>
                    <a:pt x="23376" y="8091"/>
                  </a:lnTo>
                  <a:lnTo>
                    <a:pt x="23334" y="7920"/>
                  </a:lnTo>
                  <a:lnTo>
                    <a:pt x="23270" y="7750"/>
                  </a:lnTo>
                  <a:lnTo>
                    <a:pt x="23121" y="7409"/>
                  </a:lnTo>
                  <a:lnTo>
                    <a:pt x="22993" y="7154"/>
                  </a:lnTo>
                  <a:lnTo>
                    <a:pt x="22887" y="6941"/>
                  </a:lnTo>
                  <a:lnTo>
                    <a:pt x="22801" y="6707"/>
                  </a:lnTo>
                  <a:lnTo>
                    <a:pt x="22674" y="6430"/>
                  </a:lnTo>
                  <a:lnTo>
                    <a:pt x="22525" y="6175"/>
                  </a:lnTo>
                  <a:lnTo>
                    <a:pt x="22376" y="5940"/>
                  </a:lnTo>
                  <a:lnTo>
                    <a:pt x="22333" y="5877"/>
                  </a:lnTo>
                  <a:lnTo>
                    <a:pt x="22142" y="5578"/>
                  </a:lnTo>
                  <a:lnTo>
                    <a:pt x="21971" y="5280"/>
                  </a:lnTo>
                  <a:lnTo>
                    <a:pt x="21822" y="5089"/>
                  </a:lnTo>
                  <a:lnTo>
                    <a:pt x="21673" y="4940"/>
                  </a:lnTo>
                  <a:lnTo>
                    <a:pt x="21205" y="4408"/>
                  </a:lnTo>
                  <a:lnTo>
                    <a:pt x="21056" y="4216"/>
                  </a:lnTo>
                  <a:lnTo>
                    <a:pt x="20779" y="3875"/>
                  </a:lnTo>
                  <a:lnTo>
                    <a:pt x="20524" y="3599"/>
                  </a:lnTo>
                  <a:lnTo>
                    <a:pt x="20332" y="3407"/>
                  </a:lnTo>
                  <a:lnTo>
                    <a:pt x="20055" y="3109"/>
                  </a:lnTo>
                  <a:lnTo>
                    <a:pt x="19800" y="2875"/>
                  </a:lnTo>
                  <a:lnTo>
                    <a:pt x="19310" y="2492"/>
                  </a:lnTo>
                  <a:lnTo>
                    <a:pt x="18991" y="2300"/>
                  </a:lnTo>
                  <a:lnTo>
                    <a:pt x="18671" y="2130"/>
                  </a:lnTo>
                  <a:lnTo>
                    <a:pt x="18373" y="1959"/>
                  </a:lnTo>
                  <a:lnTo>
                    <a:pt x="18097" y="1810"/>
                  </a:lnTo>
                  <a:lnTo>
                    <a:pt x="18033" y="1768"/>
                  </a:lnTo>
                  <a:lnTo>
                    <a:pt x="17628" y="1555"/>
                  </a:lnTo>
                  <a:lnTo>
                    <a:pt x="17224" y="1342"/>
                  </a:lnTo>
                  <a:lnTo>
                    <a:pt x="16990" y="1235"/>
                  </a:lnTo>
                  <a:lnTo>
                    <a:pt x="16819" y="1150"/>
                  </a:lnTo>
                  <a:lnTo>
                    <a:pt x="16479" y="980"/>
                  </a:lnTo>
                  <a:lnTo>
                    <a:pt x="16138" y="831"/>
                  </a:lnTo>
                  <a:lnTo>
                    <a:pt x="15797" y="682"/>
                  </a:lnTo>
                  <a:lnTo>
                    <a:pt x="15435" y="575"/>
                  </a:lnTo>
                  <a:lnTo>
                    <a:pt x="14775" y="405"/>
                  </a:lnTo>
                  <a:lnTo>
                    <a:pt x="14179" y="235"/>
                  </a:lnTo>
                  <a:lnTo>
                    <a:pt x="13839" y="150"/>
                  </a:lnTo>
                  <a:lnTo>
                    <a:pt x="13498" y="86"/>
                  </a:lnTo>
                  <a:lnTo>
                    <a:pt x="13072" y="22"/>
                  </a:lnTo>
                  <a:lnTo>
                    <a:pt x="127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5"/>
            <p:cNvSpPr/>
            <p:nvPr/>
          </p:nvSpPr>
          <p:spPr>
            <a:xfrm>
              <a:off x="5164364" y="3222060"/>
              <a:ext cx="222215" cy="219645"/>
            </a:xfrm>
            <a:custGeom>
              <a:avLst/>
              <a:gdLst/>
              <a:ahLst/>
              <a:cxnLst/>
              <a:rect l="l" t="t" r="r" b="b"/>
              <a:pathLst>
                <a:path w="23952" h="23675" fill="none" extrusionOk="0">
                  <a:moveTo>
                    <a:pt x="12710" y="1"/>
                  </a:moveTo>
                  <a:lnTo>
                    <a:pt x="12689" y="1"/>
                  </a:lnTo>
                  <a:lnTo>
                    <a:pt x="12689" y="1"/>
                  </a:lnTo>
                  <a:lnTo>
                    <a:pt x="12391" y="22"/>
                  </a:lnTo>
                  <a:lnTo>
                    <a:pt x="12114" y="43"/>
                  </a:lnTo>
                  <a:lnTo>
                    <a:pt x="11965" y="65"/>
                  </a:lnTo>
                  <a:lnTo>
                    <a:pt x="11965" y="65"/>
                  </a:lnTo>
                  <a:lnTo>
                    <a:pt x="11412" y="107"/>
                  </a:lnTo>
                  <a:lnTo>
                    <a:pt x="11263" y="107"/>
                  </a:lnTo>
                  <a:lnTo>
                    <a:pt x="11263" y="107"/>
                  </a:lnTo>
                  <a:lnTo>
                    <a:pt x="10901" y="128"/>
                  </a:lnTo>
                  <a:lnTo>
                    <a:pt x="10539" y="192"/>
                  </a:lnTo>
                  <a:lnTo>
                    <a:pt x="10305" y="235"/>
                  </a:lnTo>
                  <a:lnTo>
                    <a:pt x="10305" y="235"/>
                  </a:lnTo>
                  <a:lnTo>
                    <a:pt x="9921" y="299"/>
                  </a:lnTo>
                  <a:lnTo>
                    <a:pt x="9645" y="363"/>
                  </a:lnTo>
                  <a:lnTo>
                    <a:pt x="9645" y="363"/>
                  </a:lnTo>
                  <a:lnTo>
                    <a:pt x="9411" y="426"/>
                  </a:lnTo>
                  <a:lnTo>
                    <a:pt x="9198" y="512"/>
                  </a:lnTo>
                  <a:lnTo>
                    <a:pt x="9198" y="512"/>
                  </a:lnTo>
                  <a:lnTo>
                    <a:pt x="8708" y="682"/>
                  </a:lnTo>
                  <a:lnTo>
                    <a:pt x="8240" y="810"/>
                  </a:lnTo>
                  <a:lnTo>
                    <a:pt x="8240" y="810"/>
                  </a:lnTo>
                  <a:lnTo>
                    <a:pt x="8069" y="852"/>
                  </a:lnTo>
                  <a:lnTo>
                    <a:pt x="8069" y="852"/>
                  </a:lnTo>
                  <a:lnTo>
                    <a:pt x="7793" y="937"/>
                  </a:lnTo>
                  <a:lnTo>
                    <a:pt x="7793" y="937"/>
                  </a:lnTo>
                  <a:lnTo>
                    <a:pt x="7601" y="1023"/>
                  </a:lnTo>
                  <a:lnTo>
                    <a:pt x="7431" y="1108"/>
                  </a:lnTo>
                  <a:lnTo>
                    <a:pt x="7282" y="1172"/>
                  </a:lnTo>
                  <a:lnTo>
                    <a:pt x="7154" y="1214"/>
                  </a:lnTo>
                  <a:lnTo>
                    <a:pt x="6962" y="1299"/>
                  </a:lnTo>
                  <a:lnTo>
                    <a:pt x="6707" y="1427"/>
                  </a:lnTo>
                  <a:lnTo>
                    <a:pt x="6664" y="1448"/>
                  </a:lnTo>
                  <a:lnTo>
                    <a:pt x="6664" y="1448"/>
                  </a:lnTo>
                  <a:lnTo>
                    <a:pt x="6430" y="1555"/>
                  </a:lnTo>
                  <a:lnTo>
                    <a:pt x="6196" y="1704"/>
                  </a:lnTo>
                  <a:lnTo>
                    <a:pt x="6047" y="1810"/>
                  </a:lnTo>
                  <a:lnTo>
                    <a:pt x="6047" y="1810"/>
                  </a:lnTo>
                  <a:lnTo>
                    <a:pt x="5749" y="2002"/>
                  </a:lnTo>
                  <a:lnTo>
                    <a:pt x="5749" y="2002"/>
                  </a:lnTo>
                  <a:lnTo>
                    <a:pt x="5429" y="2172"/>
                  </a:lnTo>
                  <a:lnTo>
                    <a:pt x="5429" y="2172"/>
                  </a:lnTo>
                  <a:lnTo>
                    <a:pt x="5068" y="2364"/>
                  </a:lnTo>
                  <a:lnTo>
                    <a:pt x="4748" y="2577"/>
                  </a:lnTo>
                  <a:lnTo>
                    <a:pt x="4748" y="2577"/>
                  </a:lnTo>
                  <a:lnTo>
                    <a:pt x="4386" y="2875"/>
                  </a:lnTo>
                  <a:lnTo>
                    <a:pt x="4301" y="2960"/>
                  </a:lnTo>
                  <a:lnTo>
                    <a:pt x="4195" y="3024"/>
                  </a:lnTo>
                  <a:lnTo>
                    <a:pt x="4024" y="3173"/>
                  </a:lnTo>
                  <a:lnTo>
                    <a:pt x="4024" y="3173"/>
                  </a:lnTo>
                  <a:lnTo>
                    <a:pt x="4024" y="3173"/>
                  </a:lnTo>
                  <a:lnTo>
                    <a:pt x="3961" y="3173"/>
                  </a:lnTo>
                  <a:lnTo>
                    <a:pt x="3897" y="3215"/>
                  </a:lnTo>
                  <a:lnTo>
                    <a:pt x="3854" y="3237"/>
                  </a:lnTo>
                  <a:lnTo>
                    <a:pt x="3811" y="3301"/>
                  </a:lnTo>
                  <a:lnTo>
                    <a:pt x="3811" y="3301"/>
                  </a:lnTo>
                  <a:lnTo>
                    <a:pt x="3748" y="3428"/>
                  </a:lnTo>
                  <a:lnTo>
                    <a:pt x="3748" y="3428"/>
                  </a:lnTo>
                  <a:lnTo>
                    <a:pt x="3450" y="3790"/>
                  </a:lnTo>
                  <a:lnTo>
                    <a:pt x="3450" y="3790"/>
                  </a:lnTo>
                  <a:lnTo>
                    <a:pt x="3301" y="3982"/>
                  </a:lnTo>
                  <a:lnTo>
                    <a:pt x="3301" y="3982"/>
                  </a:lnTo>
                  <a:lnTo>
                    <a:pt x="3045" y="4301"/>
                  </a:lnTo>
                  <a:lnTo>
                    <a:pt x="3045" y="4301"/>
                  </a:lnTo>
                  <a:lnTo>
                    <a:pt x="2726" y="4791"/>
                  </a:lnTo>
                  <a:lnTo>
                    <a:pt x="2662" y="4876"/>
                  </a:lnTo>
                  <a:lnTo>
                    <a:pt x="2662" y="4876"/>
                  </a:lnTo>
                  <a:lnTo>
                    <a:pt x="2385" y="5280"/>
                  </a:lnTo>
                  <a:lnTo>
                    <a:pt x="2236" y="5472"/>
                  </a:lnTo>
                  <a:lnTo>
                    <a:pt x="2172" y="5578"/>
                  </a:lnTo>
                  <a:lnTo>
                    <a:pt x="2172" y="5578"/>
                  </a:lnTo>
                  <a:lnTo>
                    <a:pt x="1938" y="5898"/>
                  </a:lnTo>
                  <a:lnTo>
                    <a:pt x="1938" y="5898"/>
                  </a:lnTo>
                  <a:lnTo>
                    <a:pt x="1746" y="6175"/>
                  </a:lnTo>
                  <a:lnTo>
                    <a:pt x="1555" y="6494"/>
                  </a:lnTo>
                  <a:lnTo>
                    <a:pt x="1555" y="6494"/>
                  </a:lnTo>
                  <a:lnTo>
                    <a:pt x="1342" y="6835"/>
                  </a:lnTo>
                  <a:lnTo>
                    <a:pt x="1172" y="7175"/>
                  </a:lnTo>
                  <a:lnTo>
                    <a:pt x="1001" y="7494"/>
                  </a:lnTo>
                  <a:lnTo>
                    <a:pt x="895" y="7814"/>
                  </a:lnTo>
                  <a:lnTo>
                    <a:pt x="895" y="7814"/>
                  </a:lnTo>
                  <a:lnTo>
                    <a:pt x="788" y="8091"/>
                  </a:lnTo>
                  <a:lnTo>
                    <a:pt x="682" y="8389"/>
                  </a:lnTo>
                  <a:lnTo>
                    <a:pt x="661" y="8452"/>
                  </a:lnTo>
                  <a:lnTo>
                    <a:pt x="661" y="8452"/>
                  </a:lnTo>
                  <a:lnTo>
                    <a:pt x="469" y="9134"/>
                  </a:lnTo>
                  <a:lnTo>
                    <a:pt x="469" y="9134"/>
                  </a:lnTo>
                  <a:lnTo>
                    <a:pt x="277" y="9794"/>
                  </a:lnTo>
                  <a:lnTo>
                    <a:pt x="214" y="10134"/>
                  </a:lnTo>
                  <a:lnTo>
                    <a:pt x="150" y="10496"/>
                  </a:lnTo>
                  <a:lnTo>
                    <a:pt x="150" y="10496"/>
                  </a:lnTo>
                  <a:lnTo>
                    <a:pt x="43" y="11284"/>
                  </a:lnTo>
                  <a:lnTo>
                    <a:pt x="22" y="11646"/>
                  </a:lnTo>
                  <a:lnTo>
                    <a:pt x="1" y="11987"/>
                  </a:lnTo>
                  <a:lnTo>
                    <a:pt x="1" y="11987"/>
                  </a:lnTo>
                  <a:lnTo>
                    <a:pt x="22" y="12710"/>
                  </a:lnTo>
                  <a:lnTo>
                    <a:pt x="43" y="13051"/>
                  </a:lnTo>
                  <a:lnTo>
                    <a:pt x="86" y="13413"/>
                  </a:lnTo>
                  <a:lnTo>
                    <a:pt x="86" y="13413"/>
                  </a:lnTo>
                  <a:lnTo>
                    <a:pt x="171" y="13817"/>
                  </a:lnTo>
                  <a:lnTo>
                    <a:pt x="256" y="14201"/>
                  </a:lnTo>
                  <a:lnTo>
                    <a:pt x="469" y="14903"/>
                  </a:lnTo>
                  <a:lnTo>
                    <a:pt x="533" y="15116"/>
                  </a:lnTo>
                  <a:lnTo>
                    <a:pt x="554" y="15180"/>
                  </a:lnTo>
                  <a:lnTo>
                    <a:pt x="576" y="15265"/>
                  </a:lnTo>
                  <a:lnTo>
                    <a:pt x="576" y="15265"/>
                  </a:lnTo>
                  <a:lnTo>
                    <a:pt x="661" y="15563"/>
                  </a:lnTo>
                  <a:lnTo>
                    <a:pt x="661" y="15563"/>
                  </a:lnTo>
                  <a:lnTo>
                    <a:pt x="746" y="15797"/>
                  </a:lnTo>
                  <a:lnTo>
                    <a:pt x="788" y="15882"/>
                  </a:lnTo>
                  <a:lnTo>
                    <a:pt x="788" y="15882"/>
                  </a:lnTo>
                  <a:lnTo>
                    <a:pt x="916" y="16244"/>
                  </a:lnTo>
                  <a:lnTo>
                    <a:pt x="959" y="16393"/>
                  </a:lnTo>
                  <a:lnTo>
                    <a:pt x="959" y="16393"/>
                  </a:lnTo>
                  <a:lnTo>
                    <a:pt x="1150" y="16947"/>
                  </a:lnTo>
                  <a:lnTo>
                    <a:pt x="1235" y="17202"/>
                  </a:lnTo>
                  <a:lnTo>
                    <a:pt x="1342" y="17437"/>
                  </a:lnTo>
                  <a:lnTo>
                    <a:pt x="1342" y="17437"/>
                  </a:lnTo>
                  <a:lnTo>
                    <a:pt x="1640" y="18075"/>
                  </a:lnTo>
                  <a:lnTo>
                    <a:pt x="1810" y="18395"/>
                  </a:lnTo>
                  <a:lnTo>
                    <a:pt x="2002" y="18714"/>
                  </a:lnTo>
                  <a:lnTo>
                    <a:pt x="2002" y="18714"/>
                  </a:lnTo>
                  <a:lnTo>
                    <a:pt x="2151" y="18948"/>
                  </a:lnTo>
                  <a:lnTo>
                    <a:pt x="2321" y="19182"/>
                  </a:lnTo>
                  <a:lnTo>
                    <a:pt x="2321" y="19182"/>
                  </a:lnTo>
                  <a:lnTo>
                    <a:pt x="2598" y="19544"/>
                  </a:lnTo>
                  <a:lnTo>
                    <a:pt x="2747" y="19672"/>
                  </a:lnTo>
                  <a:lnTo>
                    <a:pt x="2875" y="19800"/>
                  </a:lnTo>
                  <a:lnTo>
                    <a:pt x="2875" y="19800"/>
                  </a:lnTo>
                  <a:lnTo>
                    <a:pt x="3343" y="20162"/>
                  </a:lnTo>
                  <a:lnTo>
                    <a:pt x="3833" y="20502"/>
                  </a:lnTo>
                  <a:lnTo>
                    <a:pt x="3875" y="20545"/>
                  </a:lnTo>
                  <a:lnTo>
                    <a:pt x="3961" y="20587"/>
                  </a:lnTo>
                  <a:lnTo>
                    <a:pt x="3961" y="20587"/>
                  </a:lnTo>
                  <a:lnTo>
                    <a:pt x="4280" y="20864"/>
                  </a:lnTo>
                  <a:lnTo>
                    <a:pt x="4280" y="20864"/>
                  </a:lnTo>
                  <a:lnTo>
                    <a:pt x="4578" y="21120"/>
                  </a:lnTo>
                  <a:lnTo>
                    <a:pt x="4578" y="21120"/>
                  </a:lnTo>
                  <a:lnTo>
                    <a:pt x="4791" y="21269"/>
                  </a:lnTo>
                  <a:lnTo>
                    <a:pt x="5004" y="21418"/>
                  </a:lnTo>
                  <a:lnTo>
                    <a:pt x="5004" y="21418"/>
                  </a:lnTo>
                  <a:lnTo>
                    <a:pt x="5259" y="21588"/>
                  </a:lnTo>
                  <a:lnTo>
                    <a:pt x="5408" y="21694"/>
                  </a:lnTo>
                  <a:lnTo>
                    <a:pt x="5408" y="21694"/>
                  </a:lnTo>
                  <a:lnTo>
                    <a:pt x="5600" y="21843"/>
                  </a:lnTo>
                  <a:lnTo>
                    <a:pt x="5791" y="21971"/>
                  </a:lnTo>
                  <a:lnTo>
                    <a:pt x="5791" y="21971"/>
                  </a:lnTo>
                  <a:lnTo>
                    <a:pt x="6068" y="22120"/>
                  </a:lnTo>
                  <a:lnTo>
                    <a:pt x="6111" y="22163"/>
                  </a:lnTo>
                  <a:lnTo>
                    <a:pt x="6175" y="22184"/>
                  </a:lnTo>
                  <a:lnTo>
                    <a:pt x="6175" y="22184"/>
                  </a:lnTo>
                  <a:lnTo>
                    <a:pt x="6345" y="22291"/>
                  </a:lnTo>
                  <a:lnTo>
                    <a:pt x="6345" y="22291"/>
                  </a:lnTo>
                  <a:lnTo>
                    <a:pt x="6600" y="22440"/>
                  </a:lnTo>
                  <a:lnTo>
                    <a:pt x="6877" y="22589"/>
                  </a:lnTo>
                  <a:lnTo>
                    <a:pt x="6877" y="22589"/>
                  </a:lnTo>
                  <a:lnTo>
                    <a:pt x="7090" y="22695"/>
                  </a:lnTo>
                  <a:lnTo>
                    <a:pt x="7154" y="22738"/>
                  </a:lnTo>
                  <a:lnTo>
                    <a:pt x="7154" y="22738"/>
                  </a:lnTo>
                  <a:lnTo>
                    <a:pt x="7473" y="22908"/>
                  </a:lnTo>
                  <a:lnTo>
                    <a:pt x="7473" y="22908"/>
                  </a:lnTo>
                  <a:lnTo>
                    <a:pt x="7835" y="23057"/>
                  </a:lnTo>
                  <a:lnTo>
                    <a:pt x="8154" y="23206"/>
                  </a:lnTo>
                  <a:lnTo>
                    <a:pt x="8495" y="23291"/>
                  </a:lnTo>
                  <a:lnTo>
                    <a:pt x="8793" y="23376"/>
                  </a:lnTo>
                  <a:lnTo>
                    <a:pt x="8793" y="23376"/>
                  </a:lnTo>
                  <a:lnTo>
                    <a:pt x="9176" y="23440"/>
                  </a:lnTo>
                  <a:lnTo>
                    <a:pt x="9517" y="23483"/>
                  </a:lnTo>
                  <a:lnTo>
                    <a:pt x="9517" y="23483"/>
                  </a:lnTo>
                  <a:lnTo>
                    <a:pt x="9687" y="23483"/>
                  </a:lnTo>
                  <a:lnTo>
                    <a:pt x="9772" y="23483"/>
                  </a:lnTo>
                  <a:lnTo>
                    <a:pt x="9772" y="23483"/>
                  </a:lnTo>
                  <a:lnTo>
                    <a:pt x="10028" y="23504"/>
                  </a:lnTo>
                  <a:lnTo>
                    <a:pt x="10220" y="23525"/>
                  </a:lnTo>
                  <a:lnTo>
                    <a:pt x="10305" y="23525"/>
                  </a:lnTo>
                  <a:lnTo>
                    <a:pt x="10305" y="23525"/>
                  </a:lnTo>
                  <a:lnTo>
                    <a:pt x="10794" y="23589"/>
                  </a:lnTo>
                  <a:lnTo>
                    <a:pt x="10794" y="23589"/>
                  </a:lnTo>
                  <a:lnTo>
                    <a:pt x="11327" y="23632"/>
                  </a:lnTo>
                  <a:lnTo>
                    <a:pt x="11476" y="23653"/>
                  </a:lnTo>
                  <a:lnTo>
                    <a:pt x="11476" y="23653"/>
                  </a:lnTo>
                  <a:lnTo>
                    <a:pt x="11838" y="23653"/>
                  </a:lnTo>
                  <a:lnTo>
                    <a:pt x="11923" y="23653"/>
                  </a:lnTo>
                  <a:lnTo>
                    <a:pt x="12050" y="23674"/>
                  </a:lnTo>
                  <a:lnTo>
                    <a:pt x="12050" y="23674"/>
                  </a:lnTo>
                  <a:lnTo>
                    <a:pt x="12199" y="23653"/>
                  </a:lnTo>
                  <a:lnTo>
                    <a:pt x="12199" y="23653"/>
                  </a:lnTo>
                  <a:lnTo>
                    <a:pt x="12434" y="23610"/>
                  </a:lnTo>
                  <a:lnTo>
                    <a:pt x="12668" y="23547"/>
                  </a:lnTo>
                  <a:lnTo>
                    <a:pt x="12668" y="23547"/>
                  </a:lnTo>
                  <a:lnTo>
                    <a:pt x="12945" y="23483"/>
                  </a:lnTo>
                  <a:lnTo>
                    <a:pt x="12945" y="23483"/>
                  </a:lnTo>
                  <a:lnTo>
                    <a:pt x="13179" y="23461"/>
                  </a:lnTo>
                  <a:lnTo>
                    <a:pt x="13392" y="23461"/>
                  </a:lnTo>
                  <a:lnTo>
                    <a:pt x="13519" y="23461"/>
                  </a:lnTo>
                  <a:lnTo>
                    <a:pt x="13519" y="23461"/>
                  </a:lnTo>
                  <a:lnTo>
                    <a:pt x="13903" y="23461"/>
                  </a:lnTo>
                  <a:lnTo>
                    <a:pt x="14115" y="23440"/>
                  </a:lnTo>
                  <a:lnTo>
                    <a:pt x="14307" y="23398"/>
                  </a:lnTo>
                  <a:lnTo>
                    <a:pt x="14307" y="23398"/>
                  </a:lnTo>
                  <a:lnTo>
                    <a:pt x="14626" y="23312"/>
                  </a:lnTo>
                  <a:lnTo>
                    <a:pt x="14626" y="23312"/>
                  </a:lnTo>
                  <a:lnTo>
                    <a:pt x="14967" y="23227"/>
                  </a:lnTo>
                  <a:lnTo>
                    <a:pt x="14967" y="23227"/>
                  </a:lnTo>
                  <a:lnTo>
                    <a:pt x="15584" y="23099"/>
                  </a:lnTo>
                  <a:lnTo>
                    <a:pt x="15691" y="23078"/>
                  </a:lnTo>
                  <a:lnTo>
                    <a:pt x="15691" y="23078"/>
                  </a:lnTo>
                  <a:lnTo>
                    <a:pt x="15968" y="23014"/>
                  </a:lnTo>
                  <a:lnTo>
                    <a:pt x="16095" y="22972"/>
                  </a:lnTo>
                  <a:lnTo>
                    <a:pt x="16244" y="22908"/>
                  </a:lnTo>
                  <a:lnTo>
                    <a:pt x="16244" y="22908"/>
                  </a:lnTo>
                  <a:lnTo>
                    <a:pt x="16564" y="22759"/>
                  </a:lnTo>
                  <a:lnTo>
                    <a:pt x="16904" y="22567"/>
                  </a:lnTo>
                  <a:lnTo>
                    <a:pt x="16904" y="22567"/>
                  </a:lnTo>
                  <a:lnTo>
                    <a:pt x="17500" y="22205"/>
                  </a:lnTo>
                  <a:lnTo>
                    <a:pt x="18054" y="21843"/>
                  </a:lnTo>
                  <a:lnTo>
                    <a:pt x="18054" y="21843"/>
                  </a:lnTo>
                  <a:lnTo>
                    <a:pt x="18395" y="21631"/>
                  </a:lnTo>
                  <a:lnTo>
                    <a:pt x="18544" y="21524"/>
                  </a:lnTo>
                  <a:lnTo>
                    <a:pt x="18544" y="21524"/>
                  </a:lnTo>
                  <a:lnTo>
                    <a:pt x="18799" y="21354"/>
                  </a:lnTo>
                  <a:lnTo>
                    <a:pt x="19076" y="21162"/>
                  </a:lnTo>
                  <a:lnTo>
                    <a:pt x="19076" y="21162"/>
                  </a:lnTo>
                  <a:lnTo>
                    <a:pt x="19289" y="20971"/>
                  </a:lnTo>
                  <a:lnTo>
                    <a:pt x="19480" y="20800"/>
                  </a:lnTo>
                  <a:lnTo>
                    <a:pt x="19885" y="20417"/>
                  </a:lnTo>
                  <a:lnTo>
                    <a:pt x="19927" y="20374"/>
                  </a:lnTo>
                  <a:lnTo>
                    <a:pt x="20055" y="20225"/>
                  </a:lnTo>
                  <a:lnTo>
                    <a:pt x="20055" y="20225"/>
                  </a:lnTo>
                  <a:lnTo>
                    <a:pt x="20396" y="19864"/>
                  </a:lnTo>
                  <a:lnTo>
                    <a:pt x="20524" y="19736"/>
                  </a:lnTo>
                  <a:lnTo>
                    <a:pt x="20736" y="19523"/>
                  </a:lnTo>
                  <a:lnTo>
                    <a:pt x="20971" y="19289"/>
                  </a:lnTo>
                  <a:lnTo>
                    <a:pt x="20971" y="19289"/>
                  </a:lnTo>
                  <a:lnTo>
                    <a:pt x="21098" y="19140"/>
                  </a:lnTo>
                  <a:lnTo>
                    <a:pt x="21162" y="19076"/>
                  </a:lnTo>
                  <a:lnTo>
                    <a:pt x="21226" y="18991"/>
                  </a:lnTo>
                  <a:lnTo>
                    <a:pt x="21460" y="18756"/>
                  </a:lnTo>
                  <a:lnTo>
                    <a:pt x="21460" y="18756"/>
                  </a:lnTo>
                  <a:lnTo>
                    <a:pt x="21652" y="18522"/>
                  </a:lnTo>
                  <a:lnTo>
                    <a:pt x="21843" y="18288"/>
                  </a:lnTo>
                  <a:lnTo>
                    <a:pt x="21843" y="18288"/>
                  </a:lnTo>
                  <a:lnTo>
                    <a:pt x="22056" y="17969"/>
                  </a:lnTo>
                  <a:lnTo>
                    <a:pt x="22248" y="17649"/>
                  </a:lnTo>
                  <a:lnTo>
                    <a:pt x="22418" y="17330"/>
                  </a:lnTo>
                  <a:lnTo>
                    <a:pt x="22546" y="17011"/>
                  </a:lnTo>
                  <a:lnTo>
                    <a:pt x="22546" y="17011"/>
                  </a:lnTo>
                  <a:lnTo>
                    <a:pt x="22695" y="16606"/>
                  </a:lnTo>
                  <a:lnTo>
                    <a:pt x="22844" y="16202"/>
                  </a:lnTo>
                  <a:lnTo>
                    <a:pt x="22844" y="16202"/>
                  </a:lnTo>
                  <a:lnTo>
                    <a:pt x="23057" y="15521"/>
                  </a:lnTo>
                  <a:lnTo>
                    <a:pt x="23057" y="15521"/>
                  </a:lnTo>
                  <a:lnTo>
                    <a:pt x="23185" y="15159"/>
                  </a:lnTo>
                  <a:lnTo>
                    <a:pt x="23227" y="15010"/>
                  </a:lnTo>
                  <a:lnTo>
                    <a:pt x="23270" y="14882"/>
                  </a:lnTo>
                  <a:lnTo>
                    <a:pt x="23334" y="14712"/>
                  </a:lnTo>
                  <a:lnTo>
                    <a:pt x="23355" y="14648"/>
                  </a:lnTo>
                  <a:lnTo>
                    <a:pt x="23355" y="14648"/>
                  </a:lnTo>
                  <a:lnTo>
                    <a:pt x="23461" y="14286"/>
                  </a:lnTo>
                  <a:lnTo>
                    <a:pt x="23483" y="14201"/>
                  </a:lnTo>
                  <a:lnTo>
                    <a:pt x="23504" y="14094"/>
                  </a:lnTo>
                  <a:lnTo>
                    <a:pt x="23504" y="14094"/>
                  </a:lnTo>
                  <a:lnTo>
                    <a:pt x="23632" y="13647"/>
                  </a:lnTo>
                  <a:lnTo>
                    <a:pt x="23632" y="13647"/>
                  </a:lnTo>
                  <a:lnTo>
                    <a:pt x="23696" y="13306"/>
                  </a:lnTo>
                  <a:lnTo>
                    <a:pt x="23759" y="12987"/>
                  </a:lnTo>
                  <a:lnTo>
                    <a:pt x="23759" y="12987"/>
                  </a:lnTo>
                  <a:lnTo>
                    <a:pt x="23866" y="12285"/>
                  </a:lnTo>
                  <a:lnTo>
                    <a:pt x="23866" y="12242"/>
                  </a:lnTo>
                  <a:lnTo>
                    <a:pt x="23866" y="12157"/>
                  </a:lnTo>
                  <a:lnTo>
                    <a:pt x="23887" y="12072"/>
                  </a:lnTo>
                  <a:lnTo>
                    <a:pt x="23887" y="12072"/>
                  </a:lnTo>
                  <a:lnTo>
                    <a:pt x="23951" y="11539"/>
                  </a:lnTo>
                  <a:lnTo>
                    <a:pt x="23951" y="11539"/>
                  </a:lnTo>
                  <a:lnTo>
                    <a:pt x="23951" y="11263"/>
                  </a:lnTo>
                  <a:lnTo>
                    <a:pt x="23930" y="10986"/>
                  </a:lnTo>
                  <a:lnTo>
                    <a:pt x="23930" y="10858"/>
                  </a:lnTo>
                  <a:lnTo>
                    <a:pt x="23930" y="10858"/>
                  </a:lnTo>
                  <a:lnTo>
                    <a:pt x="23887" y="10518"/>
                  </a:lnTo>
                  <a:lnTo>
                    <a:pt x="23845" y="10177"/>
                  </a:lnTo>
                  <a:lnTo>
                    <a:pt x="23845" y="10177"/>
                  </a:lnTo>
                  <a:lnTo>
                    <a:pt x="23781" y="9815"/>
                  </a:lnTo>
                  <a:lnTo>
                    <a:pt x="23696" y="9474"/>
                  </a:lnTo>
                  <a:lnTo>
                    <a:pt x="23696" y="9474"/>
                  </a:lnTo>
                  <a:lnTo>
                    <a:pt x="23632" y="9176"/>
                  </a:lnTo>
                  <a:lnTo>
                    <a:pt x="23610" y="9091"/>
                  </a:lnTo>
                  <a:lnTo>
                    <a:pt x="23568" y="8814"/>
                  </a:lnTo>
                  <a:lnTo>
                    <a:pt x="23568" y="8814"/>
                  </a:lnTo>
                  <a:lnTo>
                    <a:pt x="23483" y="8559"/>
                  </a:lnTo>
                  <a:lnTo>
                    <a:pt x="23461" y="8389"/>
                  </a:lnTo>
                  <a:lnTo>
                    <a:pt x="23376" y="8091"/>
                  </a:lnTo>
                  <a:lnTo>
                    <a:pt x="23376" y="8091"/>
                  </a:lnTo>
                  <a:lnTo>
                    <a:pt x="23334" y="7920"/>
                  </a:lnTo>
                  <a:lnTo>
                    <a:pt x="23270" y="7750"/>
                  </a:lnTo>
                  <a:lnTo>
                    <a:pt x="23121" y="7409"/>
                  </a:lnTo>
                  <a:lnTo>
                    <a:pt x="23121" y="7409"/>
                  </a:lnTo>
                  <a:lnTo>
                    <a:pt x="22993" y="7154"/>
                  </a:lnTo>
                  <a:lnTo>
                    <a:pt x="22887" y="6941"/>
                  </a:lnTo>
                  <a:lnTo>
                    <a:pt x="22887" y="6941"/>
                  </a:lnTo>
                  <a:lnTo>
                    <a:pt x="22801" y="6707"/>
                  </a:lnTo>
                  <a:lnTo>
                    <a:pt x="22801" y="6707"/>
                  </a:lnTo>
                  <a:lnTo>
                    <a:pt x="22674" y="6430"/>
                  </a:lnTo>
                  <a:lnTo>
                    <a:pt x="22525" y="6175"/>
                  </a:lnTo>
                  <a:lnTo>
                    <a:pt x="22525" y="6175"/>
                  </a:lnTo>
                  <a:lnTo>
                    <a:pt x="22376" y="5940"/>
                  </a:lnTo>
                  <a:lnTo>
                    <a:pt x="22333" y="5877"/>
                  </a:lnTo>
                  <a:lnTo>
                    <a:pt x="22333" y="5877"/>
                  </a:lnTo>
                  <a:lnTo>
                    <a:pt x="22142" y="5578"/>
                  </a:lnTo>
                  <a:lnTo>
                    <a:pt x="22142" y="5578"/>
                  </a:lnTo>
                  <a:lnTo>
                    <a:pt x="21971" y="5280"/>
                  </a:lnTo>
                  <a:lnTo>
                    <a:pt x="21971" y="5280"/>
                  </a:lnTo>
                  <a:lnTo>
                    <a:pt x="21822" y="5089"/>
                  </a:lnTo>
                  <a:lnTo>
                    <a:pt x="21673" y="4940"/>
                  </a:lnTo>
                  <a:lnTo>
                    <a:pt x="21673" y="4940"/>
                  </a:lnTo>
                  <a:lnTo>
                    <a:pt x="21205" y="4408"/>
                  </a:lnTo>
                  <a:lnTo>
                    <a:pt x="21056" y="4216"/>
                  </a:lnTo>
                  <a:lnTo>
                    <a:pt x="21056" y="4216"/>
                  </a:lnTo>
                  <a:lnTo>
                    <a:pt x="20779" y="3875"/>
                  </a:lnTo>
                  <a:lnTo>
                    <a:pt x="20779" y="3875"/>
                  </a:lnTo>
                  <a:lnTo>
                    <a:pt x="20524" y="3599"/>
                  </a:lnTo>
                  <a:lnTo>
                    <a:pt x="20524" y="3599"/>
                  </a:lnTo>
                  <a:lnTo>
                    <a:pt x="20332" y="3407"/>
                  </a:lnTo>
                  <a:lnTo>
                    <a:pt x="20332" y="3407"/>
                  </a:lnTo>
                  <a:lnTo>
                    <a:pt x="20055" y="3109"/>
                  </a:lnTo>
                  <a:lnTo>
                    <a:pt x="19800" y="2875"/>
                  </a:lnTo>
                  <a:lnTo>
                    <a:pt x="19800" y="2875"/>
                  </a:lnTo>
                  <a:lnTo>
                    <a:pt x="19310" y="2492"/>
                  </a:lnTo>
                  <a:lnTo>
                    <a:pt x="19310" y="2492"/>
                  </a:lnTo>
                  <a:lnTo>
                    <a:pt x="18991" y="2300"/>
                  </a:lnTo>
                  <a:lnTo>
                    <a:pt x="18671" y="2130"/>
                  </a:lnTo>
                  <a:lnTo>
                    <a:pt x="18671" y="2130"/>
                  </a:lnTo>
                  <a:lnTo>
                    <a:pt x="18373" y="1959"/>
                  </a:lnTo>
                  <a:lnTo>
                    <a:pt x="18097" y="1810"/>
                  </a:lnTo>
                  <a:lnTo>
                    <a:pt x="18033" y="1768"/>
                  </a:lnTo>
                  <a:lnTo>
                    <a:pt x="18033" y="1768"/>
                  </a:lnTo>
                  <a:lnTo>
                    <a:pt x="17628" y="1555"/>
                  </a:lnTo>
                  <a:lnTo>
                    <a:pt x="17224" y="1342"/>
                  </a:lnTo>
                  <a:lnTo>
                    <a:pt x="16990" y="1235"/>
                  </a:lnTo>
                  <a:lnTo>
                    <a:pt x="16819" y="1150"/>
                  </a:lnTo>
                  <a:lnTo>
                    <a:pt x="16819" y="1150"/>
                  </a:lnTo>
                  <a:lnTo>
                    <a:pt x="16479" y="980"/>
                  </a:lnTo>
                  <a:lnTo>
                    <a:pt x="16138" y="831"/>
                  </a:lnTo>
                  <a:lnTo>
                    <a:pt x="15797" y="682"/>
                  </a:lnTo>
                  <a:lnTo>
                    <a:pt x="15435" y="575"/>
                  </a:lnTo>
                  <a:lnTo>
                    <a:pt x="15435" y="575"/>
                  </a:lnTo>
                  <a:lnTo>
                    <a:pt x="14775" y="405"/>
                  </a:lnTo>
                  <a:lnTo>
                    <a:pt x="14775" y="405"/>
                  </a:lnTo>
                  <a:lnTo>
                    <a:pt x="14179" y="235"/>
                  </a:lnTo>
                  <a:lnTo>
                    <a:pt x="14179" y="235"/>
                  </a:lnTo>
                  <a:lnTo>
                    <a:pt x="13839" y="150"/>
                  </a:lnTo>
                  <a:lnTo>
                    <a:pt x="13498" y="86"/>
                  </a:lnTo>
                  <a:lnTo>
                    <a:pt x="13498" y="86"/>
                  </a:lnTo>
                  <a:lnTo>
                    <a:pt x="13072" y="22"/>
                  </a:lnTo>
                  <a:lnTo>
                    <a:pt x="127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5"/>
            <p:cNvSpPr/>
            <p:nvPr/>
          </p:nvSpPr>
          <p:spPr>
            <a:xfrm>
              <a:off x="5181943" y="3238452"/>
              <a:ext cx="186858" cy="188630"/>
            </a:xfrm>
            <a:custGeom>
              <a:avLst/>
              <a:gdLst/>
              <a:ahLst/>
              <a:cxnLst/>
              <a:rect l="l" t="t" r="r" b="b"/>
              <a:pathLst>
                <a:path w="20141" h="20332" fill="none" extrusionOk="0">
                  <a:moveTo>
                    <a:pt x="2406" y="16330"/>
                  </a:moveTo>
                  <a:lnTo>
                    <a:pt x="2236" y="16117"/>
                  </a:lnTo>
                  <a:lnTo>
                    <a:pt x="2236" y="16117"/>
                  </a:lnTo>
                  <a:lnTo>
                    <a:pt x="1916" y="15733"/>
                  </a:lnTo>
                  <a:lnTo>
                    <a:pt x="1853" y="15648"/>
                  </a:lnTo>
                  <a:lnTo>
                    <a:pt x="1853" y="15648"/>
                  </a:lnTo>
                  <a:lnTo>
                    <a:pt x="1533" y="15265"/>
                  </a:lnTo>
                  <a:lnTo>
                    <a:pt x="1533" y="15265"/>
                  </a:lnTo>
                  <a:lnTo>
                    <a:pt x="1363" y="14988"/>
                  </a:lnTo>
                  <a:lnTo>
                    <a:pt x="1193" y="14733"/>
                  </a:lnTo>
                  <a:lnTo>
                    <a:pt x="1193" y="14733"/>
                  </a:lnTo>
                  <a:lnTo>
                    <a:pt x="1022" y="14413"/>
                  </a:lnTo>
                  <a:lnTo>
                    <a:pt x="873" y="14115"/>
                  </a:lnTo>
                  <a:lnTo>
                    <a:pt x="767" y="13796"/>
                  </a:lnTo>
                  <a:lnTo>
                    <a:pt x="660" y="13498"/>
                  </a:lnTo>
                  <a:lnTo>
                    <a:pt x="597" y="13221"/>
                  </a:lnTo>
                  <a:lnTo>
                    <a:pt x="597" y="13221"/>
                  </a:lnTo>
                  <a:lnTo>
                    <a:pt x="320" y="12114"/>
                  </a:lnTo>
                  <a:lnTo>
                    <a:pt x="213" y="11561"/>
                  </a:lnTo>
                  <a:lnTo>
                    <a:pt x="107" y="11007"/>
                  </a:lnTo>
                  <a:lnTo>
                    <a:pt x="107" y="11007"/>
                  </a:lnTo>
                  <a:lnTo>
                    <a:pt x="22" y="10369"/>
                  </a:lnTo>
                  <a:lnTo>
                    <a:pt x="0" y="10049"/>
                  </a:lnTo>
                  <a:lnTo>
                    <a:pt x="0" y="9730"/>
                  </a:lnTo>
                  <a:lnTo>
                    <a:pt x="0" y="9730"/>
                  </a:lnTo>
                  <a:lnTo>
                    <a:pt x="0" y="9411"/>
                  </a:lnTo>
                  <a:lnTo>
                    <a:pt x="22" y="9091"/>
                  </a:lnTo>
                  <a:lnTo>
                    <a:pt x="22" y="9091"/>
                  </a:lnTo>
                  <a:lnTo>
                    <a:pt x="64" y="8751"/>
                  </a:lnTo>
                  <a:lnTo>
                    <a:pt x="128" y="8410"/>
                  </a:lnTo>
                  <a:lnTo>
                    <a:pt x="128" y="8410"/>
                  </a:lnTo>
                  <a:lnTo>
                    <a:pt x="256" y="7793"/>
                  </a:lnTo>
                  <a:lnTo>
                    <a:pt x="320" y="7473"/>
                  </a:lnTo>
                  <a:lnTo>
                    <a:pt x="405" y="7154"/>
                  </a:lnTo>
                  <a:lnTo>
                    <a:pt x="405" y="7154"/>
                  </a:lnTo>
                  <a:lnTo>
                    <a:pt x="533" y="6813"/>
                  </a:lnTo>
                  <a:lnTo>
                    <a:pt x="682" y="6494"/>
                  </a:lnTo>
                  <a:lnTo>
                    <a:pt x="980" y="5855"/>
                  </a:lnTo>
                  <a:lnTo>
                    <a:pt x="980" y="5855"/>
                  </a:lnTo>
                  <a:lnTo>
                    <a:pt x="1299" y="5259"/>
                  </a:lnTo>
                  <a:lnTo>
                    <a:pt x="1618" y="4663"/>
                  </a:lnTo>
                  <a:lnTo>
                    <a:pt x="1618" y="4663"/>
                  </a:lnTo>
                  <a:lnTo>
                    <a:pt x="1831" y="4365"/>
                  </a:lnTo>
                  <a:lnTo>
                    <a:pt x="2066" y="4067"/>
                  </a:lnTo>
                  <a:lnTo>
                    <a:pt x="2129" y="4003"/>
                  </a:lnTo>
                  <a:lnTo>
                    <a:pt x="2129" y="4003"/>
                  </a:lnTo>
                  <a:lnTo>
                    <a:pt x="2555" y="3535"/>
                  </a:lnTo>
                  <a:lnTo>
                    <a:pt x="2555" y="3535"/>
                  </a:lnTo>
                  <a:lnTo>
                    <a:pt x="2789" y="3301"/>
                  </a:lnTo>
                  <a:lnTo>
                    <a:pt x="3066" y="3066"/>
                  </a:lnTo>
                  <a:lnTo>
                    <a:pt x="3066" y="3066"/>
                  </a:lnTo>
                  <a:lnTo>
                    <a:pt x="3236" y="2896"/>
                  </a:lnTo>
                  <a:lnTo>
                    <a:pt x="3407" y="2726"/>
                  </a:lnTo>
                  <a:lnTo>
                    <a:pt x="3513" y="2619"/>
                  </a:lnTo>
                  <a:lnTo>
                    <a:pt x="3513" y="2619"/>
                  </a:lnTo>
                  <a:lnTo>
                    <a:pt x="3790" y="2342"/>
                  </a:lnTo>
                  <a:lnTo>
                    <a:pt x="4045" y="2130"/>
                  </a:lnTo>
                  <a:lnTo>
                    <a:pt x="4152" y="2066"/>
                  </a:lnTo>
                  <a:lnTo>
                    <a:pt x="4152" y="2066"/>
                  </a:lnTo>
                  <a:lnTo>
                    <a:pt x="4322" y="1874"/>
                  </a:lnTo>
                  <a:lnTo>
                    <a:pt x="4514" y="1725"/>
                  </a:lnTo>
                  <a:lnTo>
                    <a:pt x="4514" y="1725"/>
                  </a:lnTo>
                  <a:lnTo>
                    <a:pt x="4791" y="1555"/>
                  </a:lnTo>
                  <a:lnTo>
                    <a:pt x="4876" y="1491"/>
                  </a:lnTo>
                  <a:lnTo>
                    <a:pt x="4876" y="1491"/>
                  </a:lnTo>
                  <a:lnTo>
                    <a:pt x="5110" y="1342"/>
                  </a:lnTo>
                  <a:lnTo>
                    <a:pt x="5216" y="1278"/>
                  </a:lnTo>
                  <a:lnTo>
                    <a:pt x="5216" y="1278"/>
                  </a:lnTo>
                  <a:lnTo>
                    <a:pt x="5578" y="1065"/>
                  </a:lnTo>
                  <a:lnTo>
                    <a:pt x="5898" y="916"/>
                  </a:lnTo>
                  <a:lnTo>
                    <a:pt x="5898" y="916"/>
                  </a:lnTo>
                  <a:lnTo>
                    <a:pt x="6132" y="788"/>
                  </a:lnTo>
                  <a:lnTo>
                    <a:pt x="6259" y="725"/>
                  </a:lnTo>
                  <a:lnTo>
                    <a:pt x="6259" y="725"/>
                  </a:lnTo>
                  <a:lnTo>
                    <a:pt x="6664" y="554"/>
                  </a:lnTo>
                  <a:lnTo>
                    <a:pt x="6728" y="512"/>
                  </a:lnTo>
                  <a:lnTo>
                    <a:pt x="6792" y="490"/>
                  </a:lnTo>
                  <a:lnTo>
                    <a:pt x="6792" y="490"/>
                  </a:lnTo>
                  <a:lnTo>
                    <a:pt x="7090" y="341"/>
                  </a:lnTo>
                  <a:lnTo>
                    <a:pt x="7409" y="235"/>
                  </a:lnTo>
                  <a:lnTo>
                    <a:pt x="7409" y="235"/>
                  </a:lnTo>
                  <a:lnTo>
                    <a:pt x="7558" y="192"/>
                  </a:lnTo>
                  <a:lnTo>
                    <a:pt x="7707" y="150"/>
                  </a:lnTo>
                  <a:lnTo>
                    <a:pt x="7707" y="150"/>
                  </a:lnTo>
                  <a:lnTo>
                    <a:pt x="7963" y="128"/>
                  </a:lnTo>
                  <a:lnTo>
                    <a:pt x="8176" y="107"/>
                  </a:lnTo>
                  <a:lnTo>
                    <a:pt x="8176" y="107"/>
                  </a:lnTo>
                  <a:lnTo>
                    <a:pt x="8708" y="86"/>
                  </a:lnTo>
                  <a:lnTo>
                    <a:pt x="8708" y="86"/>
                  </a:lnTo>
                  <a:lnTo>
                    <a:pt x="9197" y="65"/>
                  </a:lnTo>
                  <a:lnTo>
                    <a:pt x="9666" y="43"/>
                  </a:lnTo>
                  <a:lnTo>
                    <a:pt x="9666" y="43"/>
                  </a:lnTo>
                  <a:lnTo>
                    <a:pt x="10049" y="1"/>
                  </a:lnTo>
                  <a:lnTo>
                    <a:pt x="10049" y="1"/>
                  </a:lnTo>
                  <a:lnTo>
                    <a:pt x="10262" y="22"/>
                  </a:lnTo>
                  <a:lnTo>
                    <a:pt x="10475" y="43"/>
                  </a:lnTo>
                  <a:lnTo>
                    <a:pt x="10475" y="43"/>
                  </a:lnTo>
                  <a:lnTo>
                    <a:pt x="10752" y="65"/>
                  </a:lnTo>
                  <a:lnTo>
                    <a:pt x="11113" y="150"/>
                  </a:lnTo>
                  <a:lnTo>
                    <a:pt x="11113" y="150"/>
                  </a:lnTo>
                  <a:lnTo>
                    <a:pt x="11475" y="277"/>
                  </a:lnTo>
                  <a:lnTo>
                    <a:pt x="11795" y="405"/>
                  </a:lnTo>
                  <a:lnTo>
                    <a:pt x="11795" y="405"/>
                  </a:lnTo>
                  <a:lnTo>
                    <a:pt x="11795" y="235"/>
                  </a:lnTo>
                  <a:lnTo>
                    <a:pt x="11795" y="235"/>
                  </a:lnTo>
                  <a:lnTo>
                    <a:pt x="11816" y="192"/>
                  </a:lnTo>
                  <a:lnTo>
                    <a:pt x="11859" y="150"/>
                  </a:lnTo>
                  <a:lnTo>
                    <a:pt x="11922" y="107"/>
                  </a:lnTo>
                  <a:lnTo>
                    <a:pt x="11965" y="107"/>
                  </a:lnTo>
                  <a:lnTo>
                    <a:pt x="11965" y="107"/>
                  </a:lnTo>
                  <a:lnTo>
                    <a:pt x="12519" y="256"/>
                  </a:lnTo>
                  <a:lnTo>
                    <a:pt x="12519" y="256"/>
                  </a:lnTo>
                  <a:lnTo>
                    <a:pt x="13008" y="426"/>
                  </a:lnTo>
                  <a:lnTo>
                    <a:pt x="13093" y="448"/>
                  </a:lnTo>
                  <a:lnTo>
                    <a:pt x="13157" y="490"/>
                  </a:lnTo>
                  <a:lnTo>
                    <a:pt x="13264" y="512"/>
                  </a:lnTo>
                  <a:lnTo>
                    <a:pt x="13477" y="597"/>
                  </a:lnTo>
                  <a:lnTo>
                    <a:pt x="13540" y="618"/>
                  </a:lnTo>
                  <a:lnTo>
                    <a:pt x="13540" y="618"/>
                  </a:lnTo>
                  <a:lnTo>
                    <a:pt x="13796" y="725"/>
                  </a:lnTo>
                  <a:lnTo>
                    <a:pt x="14009" y="831"/>
                  </a:lnTo>
                  <a:lnTo>
                    <a:pt x="14009" y="831"/>
                  </a:lnTo>
                  <a:lnTo>
                    <a:pt x="14115" y="916"/>
                  </a:lnTo>
                  <a:lnTo>
                    <a:pt x="14115" y="916"/>
                  </a:lnTo>
                  <a:lnTo>
                    <a:pt x="14222" y="937"/>
                  </a:lnTo>
                  <a:lnTo>
                    <a:pt x="14328" y="980"/>
                  </a:lnTo>
                  <a:lnTo>
                    <a:pt x="14328" y="980"/>
                  </a:lnTo>
                  <a:lnTo>
                    <a:pt x="14498" y="1086"/>
                  </a:lnTo>
                  <a:lnTo>
                    <a:pt x="14498" y="1086"/>
                  </a:lnTo>
                  <a:lnTo>
                    <a:pt x="14711" y="1214"/>
                  </a:lnTo>
                  <a:lnTo>
                    <a:pt x="14754" y="1257"/>
                  </a:lnTo>
                  <a:lnTo>
                    <a:pt x="14754" y="1257"/>
                  </a:lnTo>
                  <a:lnTo>
                    <a:pt x="14818" y="1257"/>
                  </a:lnTo>
                  <a:lnTo>
                    <a:pt x="14818" y="1257"/>
                  </a:lnTo>
                  <a:lnTo>
                    <a:pt x="14967" y="1278"/>
                  </a:lnTo>
                  <a:lnTo>
                    <a:pt x="15095" y="1321"/>
                  </a:lnTo>
                  <a:lnTo>
                    <a:pt x="15095" y="1321"/>
                  </a:lnTo>
                  <a:lnTo>
                    <a:pt x="15307" y="1448"/>
                  </a:lnTo>
                  <a:lnTo>
                    <a:pt x="15307" y="1448"/>
                  </a:lnTo>
                  <a:lnTo>
                    <a:pt x="15648" y="1640"/>
                  </a:lnTo>
                  <a:lnTo>
                    <a:pt x="16031" y="1874"/>
                  </a:lnTo>
                  <a:lnTo>
                    <a:pt x="16180" y="1959"/>
                  </a:lnTo>
                  <a:lnTo>
                    <a:pt x="16180" y="1959"/>
                  </a:lnTo>
                  <a:lnTo>
                    <a:pt x="16478" y="2151"/>
                  </a:lnTo>
                  <a:lnTo>
                    <a:pt x="16776" y="2342"/>
                  </a:lnTo>
                  <a:lnTo>
                    <a:pt x="16776" y="2342"/>
                  </a:lnTo>
                  <a:lnTo>
                    <a:pt x="17096" y="2598"/>
                  </a:lnTo>
                  <a:lnTo>
                    <a:pt x="17096" y="2598"/>
                  </a:lnTo>
                  <a:lnTo>
                    <a:pt x="17160" y="2662"/>
                  </a:lnTo>
                  <a:lnTo>
                    <a:pt x="17245" y="2726"/>
                  </a:lnTo>
                  <a:lnTo>
                    <a:pt x="17245" y="2726"/>
                  </a:lnTo>
                  <a:lnTo>
                    <a:pt x="17309" y="2790"/>
                  </a:lnTo>
                  <a:lnTo>
                    <a:pt x="17309" y="2790"/>
                  </a:lnTo>
                  <a:lnTo>
                    <a:pt x="17521" y="3024"/>
                  </a:lnTo>
                  <a:lnTo>
                    <a:pt x="17713" y="3258"/>
                  </a:lnTo>
                  <a:lnTo>
                    <a:pt x="17713" y="3258"/>
                  </a:lnTo>
                  <a:lnTo>
                    <a:pt x="17969" y="3535"/>
                  </a:lnTo>
                  <a:lnTo>
                    <a:pt x="18203" y="3811"/>
                  </a:lnTo>
                  <a:lnTo>
                    <a:pt x="18203" y="3811"/>
                  </a:lnTo>
                  <a:lnTo>
                    <a:pt x="18437" y="4088"/>
                  </a:lnTo>
                  <a:lnTo>
                    <a:pt x="18650" y="4408"/>
                  </a:lnTo>
                  <a:lnTo>
                    <a:pt x="18650" y="4408"/>
                  </a:lnTo>
                  <a:lnTo>
                    <a:pt x="18820" y="4684"/>
                  </a:lnTo>
                  <a:lnTo>
                    <a:pt x="18948" y="4940"/>
                  </a:lnTo>
                  <a:lnTo>
                    <a:pt x="19012" y="5046"/>
                  </a:lnTo>
                  <a:lnTo>
                    <a:pt x="19012" y="5046"/>
                  </a:lnTo>
                  <a:lnTo>
                    <a:pt x="19097" y="5217"/>
                  </a:lnTo>
                  <a:lnTo>
                    <a:pt x="19139" y="5344"/>
                  </a:lnTo>
                  <a:lnTo>
                    <a:pt x="19139" y="5344"/>
                  </a:lnTo>
                  <a:lnTo>
                    <a:pt x="19310" y="5706"/>
                  </a:lnTo>
                  <a:lnTo>
                    <a:pt x="19310" y="5706"/>
                  </a:lnTo>
                  <a:lnTo>
                    <a:pt x="19438" y="6068"/>
                  </a:lnTo>
                  <a:lnTo>
                    <a:pt x="19523" y="6409"/>
                  </a:lnTo>
                  <a:lnTo>
                    <a:pt x="19523" y="6409"/>
                  </a:lnTo>
                  <a:lnTo>
                    <a:pt x="19650" y="6685"/>
                  </a:lnTo>
                  <a:lnTo>
                    <a:pt x="19778" y="6962"/>
                  </a:lnTo>
                  <a:lnTo>
                    <a:pt x="19778" y="6962"/>
                  </a:lnTo>
                  <a:lnTo>
                    <a:pt x="19842" y="7260"/>
                  </a:lnTo>
                  <a:lnTo>
                    <a:pt x="19927" y="7580"/>
                  </a:lnTo>
                  <a:lnTo>
                    <a:pt x="19948" y="7707"/>
                  </a:lnTo>
                  <a:lnTo>
                    <a:pt x="19948" y="7707"/>
                  </a:lnTo>
                  <a:lnTo>
                    <a:pt x="20012" y="8005"/>
                  </a:lnTo>
                  <a:lnTo>
                    <a:pt x="20055" y="8303"/>
                  </a:lnTo>
                  <a:lnTo>
                    <a:pt x="20055" y="8303"/>
                  </a:lnTo>
                  <a:lnTo>
                    <a:pt x="20097" y="8687"/>
                  </a:lnTo>
                  <a:lnTo>
                    <a:pt x="20119" y="9070"/>
                  </a:lnTo>
                  <a:lnTo>
                    <a:pt x="20097" y="9836"/>
                  </a:lnTo>
                  <a:lnTo>
                    <a:pt x="20076" y="10134"/>
                  </a:lnTo>
                  <a:lnTo>
                    <a:pt x="20076" y="10134"/>
                  </a:lnTo>
                  <a:lnTo>
                    <a:pt x="20119" y="10432"/>
                  </a:lnTo>
                  <a:lnTo>
                    <a:pt x="20140" y="10581"/>
                  </a:lnTo>
                  <a:lnTo>
                    <a:pt x="20119" y="10752"/>
                  </a:lnTo>
                  <a:lnTo>
                    <a:pt x="20119" y="10752"/>
                  </a:lnTo>
                  <a:lnTo>
                    <a:pt x="20097" y="10943"/>
                  </a:lnTo>
                  <a:lnTo>
                    <a:pt x="20097" y="11071"/>
                  </a:lnTo>
                  <a:lnTo>
                    <a:pt x="20097" y="11071"/>
                  </a:lnTo>
                  <a:lnTo>
                    <a:pt x="20097" y="11497"/>
                  </a:lnTo>
                  <a:lnTo>
                    <a:pt x="20097" y="11497"/>
                  </a:lnTo>
                  <a:lnTo>
                    <a:pt x="20097" y="11837"/>
                  </a:lnTo>
                  <a:lnTo>
                    <a:pt x="20055" y="12178"/>
                  </a:lnTo>
                  <a:lnTo>
                    <a:pt x="20055" y="12178"/>
                  </a:lnTo>
                  <a:lnTo>
                    <a:pt x="20012" y="12497"/>
                  </a:lnTo>
                  <a:lnTo>
                    <a:pt x="19927" y="12817"/>
                  </a:lnTo>
                  <a:lnTo>
                    <a:pt x="19927" y="12817"/>
                  </a:lnTo>
                  <a:lnTo>
                    <a:pt x="19863" y="13030"/>
                  </a:lnTo>
                  <a:lnTo>
                    <a:pt x="19799" y="13221"/>
                  </a:lnTo>
                  <a:lnTo>
                    <a:pt x="19799" y="13221"/>
                  </a:lnTo>
                  <a:lnTo>
                    <a:pt x="19757" y="13328"/>
                  </a:lnTo>
                  <a:lnTo>
                    <a:pt x="19714" y="13392"/>
                  </a:lnTo>
                  <a:lnTo>
                    <a:pt x="19714" y="13392"/>
                  </a:lnTo>
                  <a:lnTo>
                    <a:pt x="19650" y="13455"/>
                  </a:lnTo>
                  <a:lnTo>
                    <a:pt x="19650" y="13455"/>
                  </a:lnTo>
                  <a:lnTo>
                    <a:pt x="19587" y="13477"/>
                  </a:lnTo>
                  <a:lnTo>
                    <a:pt x="19523" y="13477"/>
                  </a:lnTo>
                  <a:lnTo>
                    <a:pt x="19523" y="13477"/>
                  </a:lnTo>
                  <a:lnTo>
                    <a:pt x="19459" y="13477"/>
                  </a:lnTo>
                  <a:lnTo>
                    <a:pt x="19395" y="13455"/>
                  </a:lnTo>
                  <a:lnTo>
                    <a:pt x="19352" y="13413"/>
                  </a:lnTo>
                  <a:lnTo>
                    <a:pt x="19310" y="13370"/>
                  </a:lnTo>
                  <a:lnTo>
                    <a:pt x="19310" y="13370"/>
                  </a:lnTo>
                  <a:lnTo>
                    <a:pt x="19288" y="13306"/>
                  </a:lnTo>
                  <a:lnTo>
                    <a:pt x="19288" y="13221"/>
                  </a:lnTo>
                  <a:lnTo>
                    <a:pt x="19310" y="13072"/>
                  </a:lnTo>
                  <a:lnTo>
                    <a:pt x="19288" y="12966"/>
                  </a:lnTo>
                  <a:lnTo>
                    <a:pt x="19288" y="12923"/>
                  </a:lnTo>
                  <a:lnTo>
                    <a:pt x="19288" y="12923"/>
                  </a:lnTo>
                  <a:lnTo>
                    <a:pt x="19288" y="12838"/>
                  </a:lnTo>
                  <a:lnTo>
                    <a:pt x="19288" y="12838"/>
                  </a:lnTo>
                  <a:lnTo>
                    <a:pt x="19310" y="12434"/>
                  </a:lnTo>
                  <a:lnTo>
                    <a:pt x="19310" y="12434"/>
                  </a:lnTo>
                  <a:lnTo>
                    <a:pt x="19310" y="12263"/>
                  </a:lnTo>
                  <a:lnTo>
                    <a:pt x="19310" y="12199"/>
                  </a:lnTo>
                  <a:lnTo>
                    <a:pt x="19310" y="12199"/>
                  </a:lnTo>
                  <a:lnTo>
                    <a:pt x="19331" y="12029"/>
                  </a:lnTo>
                  <a:lnTo>
                    <a:pt x="19331" y="12029"/>
                  </a:lnTo>
                  <a:lnTo>
                    <a:pt x="19374" y="11625"/>
                  </a:lnTo>
                  <a:lnTo>
                    <a:pt x="19374" y="11625"/>
                  </a:lnTo>
                  <a:lnTo>
                    <a:pt x="19438" y="11369"/>
                  </a:lnTo>
                  <a:lnTo>
                    <a:pt x="19501" y="11178"/>
                  </a:lnTo>
                  <a:lnTo>
                    <a:pt x="19501" y="11178"/>
                  </a:lnTo>
                  <a:lnTo>
                    <a:pt x="19501" y="10773"/>
                  </a:lnTo>
                  <a:lnTo>
                    <a:pt x="19523" y="10645"/>
                  </a:lnTo>
                  <a:lnTo>
                    <a:pt x="19459" y="10752"/>
                  </a:lnTo>
                  <a:lnTo>
                    <a:pt x="19459" y="10752"/>
                  </a:lnTo>
                  <a:lnTo>
                    <a:pt x="19395" y="10943"/>
                  </a:lnTo>
                  <a:lnTo>
                    <a:pt x="19395" y="10943"/>
                  </a:lnTo>
                  <a:lnTo>
                    <a:pt x="19331" y="11156"/>
                  </a:lnTo>
                  <a:lnTo>
                    <a:pt x="19246" y="11348"/>
                  </a:lnTo>
                  <a:lnTo>
                    <a:pt x="19139" y="11582"/>
                  </a:lnTo>
                  <a:lnTo>
                    <a:pt x="19139" y="11582"/>
                  </a:lnTo>
                  <a:lnTo>
                    <a:pt x="19012" y="11965"/>
                  </a:lnTo>
                  <a:lnTo>
                    <a:pt x="18927" y="12412"/>
                  </a:lnTo>
                  <a:lnTo>
                    <a:pt x="18927" y="12412"/>
                  </a:lnTo>
                  <a:lnTo>
                    <a:pt x="18990" y="12497"/>
                  </a:lnTo>
                  <a:lnTo>
                    <a:pt x="19033" y="12583"/>
                  </a:lnTo>
                  <a:lnTo>
                    <a:pt x="19033" y="12583"/>
                  </a:lnTo>
                  <a:lnTo>
                    <a:pt x="19054" y="12881"/>
                  </a:lnTo>
                  <a:lnTo>
                    <a:pt x="19054" y="12881"/>
                  </a:lnTo>
                  <a:lnTo>
                    <a:pt x="19076" y="13285"/>
                  </a:lnTo>
                  <a:lnTo>
                    <a:pt x="19076" y="13285"/>
                  </a:lnTo>
                  <a:lnTo>
                    <a:pt x="19076" y="13668"/>
                  </a:lnTo>
                  <a:lnTo>
                    <a:pt x="19033" y="13988"/>
                  </a:lnTo>
                  <a:lnTo>
                    <a:pt x="19033" y="13988"/>
                  </a:lnTo>
                  <a:lnTo>
                    <a:pt x="18990" y="14179"/>
                  </a:lnTo>
                  <a:lnTo>
                    <a:pt x="18948" y="14350"/>
                  </a:lnTo>
                  <a:lnTo>
                    <a:pt x="18863" y="14541"/>
                  </a:lnTo>
                  <a:lnTo>
                    <a:pt x="18799" y="14712"/>
                  </a:lnTo>
                  <a:lnTo>
                    <a:pt x="18799" y="14712"/>
                  </a:lnTo>
                  <a:lnTo>
                    <a:pt x="18650" y="14988"/>
                  </a:lnTo>
                  <a:lnTo>
                    <a:pt x="18650" y="14988"/>
                  </a:lnTo>
                  <a:lnTo>
                    <a:pt x="18522" y="15180"/>
                  </a:lnTo>
                  <a:lnTo>
                    <a:pt x="18522" y="15180"/>
                  </a:lnTo>
                  <a:lnTo>
                    <a:pt x="18458" y="15244"/>
                  </a:lnTo>
                  <a:lnTo>
                    <a:pt x="18394" y="15286"/>
                  </a:lnTo>
                  <a:lnTo>
                    <a:pt x="18330" y="15350"/>
                  </a:lnTo>
                  <a:lnTo>
                    <a:pt x="18330" y="15350"/>
                  </a:lnTo>
                  <a:lnTo>
                    <a:pt x="18288" y="15457"/>
                  </a:lnTo>
                  <a:lnTo>
                    <a:pt x="18288" y="15457"/>
                  </a:lnTo>
                  <a:lnTo>
                    <a:pt x="18160" y="15733"/>
                  </a:lnTo>
                  <a:lnTo>
                    <a:pt x="18032" y="15989"/>
                  </a:lnTo>
                  <a:lnTo>
                    <a:pt x="18032" y="15989"/>
                  </a:lnTo>
                  <a:lnTo>
                    <a:pt x="17777" y="16393"/>
                  </a:lnTo>
                  <a:lnTo>
                    <a:pt x="17564" y="16670"/>
                  </a:lnTo>
                  <a:lnTo>
                    <a:pt x="17564" y="16670"/>
                  </a:lnTo>
                  <a:lnTo>
                    <a:pt x="17415" y="16862"/>
                  </a:lnTo>
                  <a:lnTo>
                    <a:pt x="17245" y="17053"/>
                  </a:lnTo>
                  <a:lnTo>
                    <a:pt x="17245" y="17053"/>
                  </a:lnTo>
                  <a:lnTo>
                    <a:pt x="17011" y="17266"/>
                  </a:lnTo>
                  <a:lnTo>
                    <a:pt x="16904" y="17373"/>
                  </a:lnTo>
                  <a:lnTo>
                    <a:pt x="16904" y="17373"/>
                  </a:lnTo>
                  <a:lnTo>
                    <a:pt x="16627" y="17649"/>
                  </a:lnTo>
                  <a:lnTo>
                    <a:pt x="16521" y="17735"/>
                  </a:lnTo>
                  <a:lnTo>
                    <a:pt x="16478" y="17777"/>
                  </a:lnTo>
                  <a:lnTo>
                    <a:pt x="16478" y="17777"/>
                  </a:lnTo>
                  <a:lnTo>
                    <a:pt x="16202" y="18033"/>
                  </a:lnTo>
                  <a:lnTo>
                    <a:pt x="16202" y="18033"/>
                  </a:lnTo>
                  <a:lnTo>
                    <a:pt x="15754" y="18395"/>
                  </a:lnTo>
                  <a:lnTo>
                    <a:pt x="15754" y="18395"/>
                  </a:lnTo>
                  <a:lnTo>
                    <a:pt x="15499" y="18586"/>
                  </a:lnTo>
                  <a:lnTo>
                    <a:pt x="15435" y="18629"/>
                  </a:lnTo>
                  <a:lnTo>
                    <a:pt x="15307" y="18714"/>
                  </a:lnTo>
                  <a:lnTo>
                    <a:pt x="15158" y="18799"/>
                  </a:lnTo>
                  <a:lnTo>
                    <a:pt x="15158" y="18799"/>
                  </a:lnTo>
                  <a:lnTo>
                    <a:pt x="14882" y="19012"/>
                  </a:lnTo>
                  <a:lnTo>
                    <a:pt x="14882" y="19012"/>
                  </a:lnTo>
                  <a:lnTo>
                    <a:pt x="14605" y="19161"/>
                  </a:lnTo>
                  <a:lnTo>
                    <a:pt x="14307" y="19331"/>
                  </a:lnTo>
                  <a:lnTo>
                    <a:pt x="14307" y="19331"/>
                  </a:lnTo>
                  <a:lnTo>
                    <a:pt x="13945" y="19480"/>
                  </a:lnTo>
                  <a:lnTo>
                    <a:pt x="13626" y="19608"/>
                  </a:lnTo>
                  <a:lnTo>
                    <a:pt x="13626" y="19608"/>
                  </a:lnTo>
                  <a:lnTo>
                    <a:pt x="13178" y="19778"/>
                  </a:lnTo>
                  <a:lnTo>
                    <a:pt x="13051" y="19821"/>
                  </a:lnTo>
                  <a:lnTo>
                    <a:pt x="13051" y="19821"/>
                  </a:lnTo>
                  <a:lnTo>
                    <a:pt x="12646" y="19991"/>
                  </a:lnTo>
                  <a:lnTo>
                    <a:pt x="12561" y="20013"/>
                  </a:lnTo>
                  <a:lnTo>
                    <a:pt x="12412" y="20076"/>
                  </a:lnTo>
                  <a:lnTo>
                    <a:pt x="12412" y="20076"/>
                  </a:lnTo>
                  <a:lnTo>
                    <a:pt x="12071" y="20204"/>
                  </a:lnTo>
                  <a:lnTo>
                    <a:pt x="11795" y="20268"/>
                  </a:lnTo>
                  <a:lnTo>
                    <a:pt x="11795" y="20268"/>
                  </a:lnTo>
                  <a:lnTo>
                    <a:pt x="11603" y="20289"/>
                  </a:lnTo>
                  <a:lnTo>
                    <a:pt x="11390" y="20311"/>
                  </a:lnTo>
                  <a:lnTo>
                    <a:pt x="11284" y="20311"/>
                  </a:lnTo>
                  <a:lnTo>
                    <a:pt x="11284" y="20311"/>
                  </a:lnTo>
                  <a:lnTo>
                    <a:pt x="11113" y="20332"/>
                  </a:lnTo>
                  <a:lnTo>
                    <a:pt x="11113" y="20332"/>
                  </a:lnTo>
                  <a:lnTo>
                    <a:pt x="10858" y="20332"/>
                  </a:lnTo>
                  <a:lnTo>
                    <a:pt x="10858" y="20332"/>
                  </a:lnTo>
                  <a:lnTo>
                    <a:pt x="10411" y="20311"/>
                  </a:lnTo>
                  <a:lnTo>
                    <a:pt x="10326" y="20311"/>
                  </a:lnTo>
                  <a:lnTo>
                    <a:pt x="10326" y="20311"/>
                  </a:lnTo>
                  <a:lnTo>
                    <a:pt x="9815" y="20311"/>
                  </a:lnTo>
                  <a:lnTo>
                    <a:pt x="9815" y="20311"/>
                  </a:lnTo>
                  <a:lnTo>
                    <a:pt x="9538" y="20289"/>
                  </a:lnTo>
                  <a:lnTo>
                    <a:pt x="9538" y="20289"/>
                  </a:lnTo>
                  <a:lnTo>
                    <a:pt x="9155" y="20268"/>
                  </a:lnTo>
                  <a:lnTo>
                    <a:pt x="9155" y="20268"/>
                  </a:lnTo>
                  <a:lnTo>
                    <a:pt x="8942" y="20268"/>
                  </a:lnTo>
                  <a:lnTo>
                    <a:pt x="8729" y="20225"/>
                  </a:lnTo>
                  <a:lnTo>
                    <a:pt x="8623" y="20204"/>
                  </a:lnTo>
                  <a:lnTo>
                    <a:pt x="8623" y="20204"/>
                  </a:lnTo>
                  <a:lnTo>
                    <a:pt x="8388" y="20162"/>
                  </a:lnTo>
                  <a:lnTo>
                    <a:pt x="8388" y="20162"/>
                  </a:lnTo>
                  <a:lnTo>
                    <a:pt x="8069" y="20098"/>
                  </a:lnTo>
                  <a:lnTo>
                    <a:pt x="7750" y="20013"/>
                  </a:lnTo>
                  <a:lnTo>
                    <a:pt x="7750" y="20013"/>
                  </a:lnTo>
                  <a:lnTo>
                    <a:pt x="7430" y="19927"/>
                  </a:lnTo>
                  <a:lnTo>
                    <a:pt x="7090" y="19821"/>
                  </a:lnTo>
                  <a:lnTo>
                    <a:pt x="7090" y="19821"/>
                  </a:lnTo>
                  <a:lnTo>
                    <a:pt x="6749" y="19672"/>
                  </a:lnTo>
                  <a:lnTo>
                    <a:pt x="6749" y="19672"/>
                  </a:lnTo>
                  <a:lnTo>
                    <a:pt x="6451" y="19523"/>
                  </a:lnTo>
                  <a:lnTo>
                    <a:pt x="6451" y="19523"/>
                  </a:lnTo>
                  <a:lnTo>
                    <a:pt x="6132" y="19374"/>
                  </a:lnTo>
                  <a:lnTo>
                    <a:pt x="5812" y="19225"/>
                  </a:lnTo>
                  <a:lnTo>
                    <a:pt x="5812" y="19225"/>
                  </a:lnTo>
                  <a:lnTo>
                    <a:pt x="5216" y="18927"/>
                  </a:lnTo>
                  <a:lnTo>
                    <a:pt x="5216" y="18927"/>
                  </a:lnTo>
                  <a:lnTo>
                    <a:pt x="4961" y="18778"/>
                  </a:lnTo>
                  <a:lnTo>
                    <a:pt x="4727" y="18629"/>
                  </a:lnTo>
                  <a:lnTo>
                    <a:pt x="4727" y="18629"/>
                  </a:lnTo>
                  <a:lnTo>
                    <a:pt x="4407" y="18416"/>
                  </a:lnTo>
                  <a:lnTo>
                    <a:pt x="4131" y="18182"/>
                  </a:lnTo>
                  <a:lnTo>
                    <a:pt x="4131" y="18182"/>
                  </a:lnTo>
                  <a:lnTo>
                    <a:pt x="3896" y="18011"/>
                  </a:lnTo>
                  <a:lnTo>
                    <a:pt x="3683" y="17820"/>
                  </a:lnTo>
                  <a:lnTo>
                    <a:pt x="3620" y="17756"/>
                  </a:lnTo>
                  <a:lnTo>
                    <a:pt x="3620" y="17756"/>
                  </a:lnTo>
                  <a:lnTo>
                    <a:pt x="3407" y="17564"/>
                  </a:lnTo>
                  <a:lnTo>
                    <a:pt x="3194" y="17351"/>
                  </a:lnTo>
                  <a:lnTo>
                    <a:pt x="3194" y="17351"/>
                  </a:lnTo>
                  <a:lnTo>
                    <a:pt x="2960" y="17032"/>
                  </a:lnTo>
                  <a:lnTo>
                    <a:pt x="2725" y="16734"/>
                  </a:lnTo>
                  <a:lnTo>
                    <a:pt x="2555" y="16521"/>
                  </a:lnTo>
                  <a:lnTo>
                    <a:pt x="2406" y="16330"/>
                  </a:lnTo>
                  <a:lnTo>
                    <a:pt x="2406" y="163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5"/>
            <p:cNvSpPr/>
            <p:nvPr/>
          </p:nvSpPr>
          <p:spPr>
            <a:xfrm>
              <a:off x="5347439" y="3384995"/>
              <a:ext cx="9" cy="204"/>
            </a:xfrm>
            <a:custGeom>
              <a:avLst/>
              <a:gdLst/>
              <a:ahLst/>
              <a:cxnLst/>
              <a:rect l="l" t="t" r="r" b="b"/>
              <a:pathLst>
                <a:path w="1" h="22" fill="none" extrusionOk="0">
                  <a:moveTo>
                    <a:pt x="1" y="0"/>
                  </a:moveTo>
                  <a:lnTo>
                    <a:pt x="1" y="2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5"/>
            <p:cNvSpPr/>
            <p:nvPr/>
          </p:nvSpPr>
          <p:spPr>
            <a:xfrm>
              <a:off x="5347245" y="338519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22" y="1"/>
                  </a:moveTo>
                  <a:lnTo>
                    <a:pt x="22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5"/>
            <p:cNvSpPr/>
            <p:nvPr/>
          </p:nvSpPr>
          <p:spPr>
            <a:xfrm>
              <a:off x="4823492" y="3358529"/>
              <a:ext cx="15809" cy="17590"/>
            </a:xfrm>
            <a:custGeom>
              <a:avLst/>
              <a:gdLst/>
              <a:ahLst/>
              <a:cxnLst/>
              <a:rect l="l" t="t" r="r" b="b"/>
              <a:pathLst>
                <a:path w="1704" h="1896" extrusionOk="0">
                  <a:moveTo>
                    <a:pt x="1022" y="1"/>
                  </a:moveTo>
                  <a:lnTo>
                    <a:pt x="895" y="43"/>
                  </a:lnTo>
                  <a:lnTo>
                    <a:pt x="767" y="107"/>
                  </a:lnTo>
                  <a:lnTo>
                    <a:pt x="660" y="171"/>
                  </a:lnTo>
                  <a:lnTo>
                    <a:pt x="533" y="277"/>
                  </a:lnTo>
                  <a:lnTo>
                    <a:pt x="405" y="384"/>
                  </a:lnTo>
                  <a:lnTo>
                    <a:pt x="299" y="554"/>
                  </a:lnTo>
                  <a:lnTo>
                    <a:pt x="192" y="724"/>
                  </a:lnTo>
                  <a:lnTo>
                    <a:pt x="64" y="980"/>
                  </a:lnTo>
                  <a:lnTo>
                    <a:pt x="22" y="1129"/>
                  </a:lnTo>
                  <a:lnTo>
                    <a:pt x="1" y="1278"/>
                  </a:lnTo>
                  <a:lnTo>
                    <a:pt x="1" y="1427"/>
                  </a:lnTo>
                  <a:lnTo>
                    <a:pt x="22" y="1491"/>
                  </a:lnTo>
                  <a:lnTo>
                    <a:pt x="43" y="1555"/>
                  </a:lnTo>
                  <a:lnTo>
                    <a:pt x="107" y="1682"/>
                  </a:lnTo>
                  <a:lnTo>
                    <a:pt x="192" y="1768"/>
                  </a:lnTo>
                  <a:lnTo>
                    <a:pt x="277" y="1831"/>
                  </a:lnTo>
                  <a:lnTo>
                    <a:pt x="405" y="1853"/>
                  </a:lnTo>
                  <a:lnTo>
                    <a:pt x="448" y="1853"/>
                  </a:lnTo>
                  <a:lnTo>
                    <a:pt x="533" y="1895"/>
                  </a:lnTo>
                  <a:lnTo>
                    <a:pt x="724" y="1895"/>
                  </a:lnTo>
                  <a:lnTo>
                    <a:pt x="767" y="1874"/>
                  </a:lnTo>
                  <a:lnTo>
                    <a:pt x="873" y="1853"/>
                  </a:lnTo>
                  <a:lnTo>
                    <a:pt x="937" y="1810"/>
                  </a:lnTo>
                  <a:lnTo>
                    <a:pt x="1022" y="1768"/>
                  </a:lnTo>
                  <a:lnTo>
                    <a:pt x="1108" y="1725"/>
                  </a:lnTo>
                  <a:lnTo>
                    <a:pt x="1193" y="1640"/>
                  </a:lnTo>
                  <a:lnTo>
                    <a:pt x="1257" y="1576"/>
                  </a:lnTo>
                  <a:lnTo>
                    <a:pt x="1384" y="1406"/>
                  </a:lnTo>
                  <a:lnTo>
                    <a:pt x="1512" y="1214"/>
                  </a:lnTo>
                  <a:lnTo>
                    <a:pt x="1597" y="1044"/>
                  </a:lnTo>
                  <a:lnTo>
                    <a:pt x="1640" y="852"/>
                  </a:lnTo>
                  <a:lnTo>
                    <a:pt x="1682" y="682"/>
                  </a:lnTo>
                  <a:lnTo>
                    <a:pt x="1704" y="575"/>
                  </a:lnTo>
                  <a:lnTo>
                    <a:pt x="1704" y="405"/>
                  </a:lnTo>
                  <a:lnTo>
                    <a:pt x="1661" y="256"/>
                  </a:lnTo>
                  <a:lnTo>
                    <a:pt x="1618" y="213"/>
                  </a:lnTo>
                  <a:lnTo>
                    <a:pt x="1597" y="171"/>
                  </a:lnTo>
                  <a:lnTo>
                    <a:pt x="1555" y="128"/>
                  </a:lnTo>
                  <a:lnTo>
                    <a:pt x="1512" y="86"/>
                  </a:lnTo>
                  <a:lnTo>
                    <a:pt x="1448" y="43"/>
                  </a:lnTo>
                  <a:lnTo>
                    <a:pt x="1363" y="22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5"/>
            <p:cNvSpPr/>
            <p:nvPr/>
          </p:nvSpPr>
          <p:spPr>
            <a:xfrm>
              <a:off x="4823492" y="3358529"/>
              <a:ext cx="15809" cy="17590"/>
            </a:xfrm>
            <a:custGeom>
              <a:avLst/>
              <a:gdLst/>
              <a:ahLst/>
              <a:cxnLst/>
              <a:rect l="l" t="t" r="r" b="b"/>
              <a:pathLst>
                <a:path w="1704" h="1896" fill="none" extrusionOk="0">
                  <a:moveTo>
                    <a:pt x="895" y="43"/>
                  </a:moveTo>
                  <a:lnTo>
                    <a:pt x="895" y="43"/>
                  </a:lnTo>
                  <a:lnTo>
                    <a:pt x="767" y="107"/>
                  </a:lnTo>
                  <a:lnTo>
                    <a:pt x="660" y="171"/>
                  </a:lnTo>
                  <a:lnTo>
                    <a:pt x="660" y="171"/>
                  </a:lnTo>
                  <a:lnTo>
                    <a:pt x="533" y="277"/>
                  </a:lnTo>
                  <a:lnTo>
                    <a:pt x="405" y="384"/>
                  </a:lnTo>
                  <a:lnTo>
                    <a:pt x="405" y="384"/>
                  </a:lnTo>
                  <a:lnTo>
                    <a:pt x="299" y="554"/>
                  </a:lnTo>
                  <a:lnTo>
                    <a:pt x="192" y="724"/>
                  </a:lnTo>
                  <a:lnTo>
                    <a:pt x="192" y="724"/>
                  </a:lnTo>
                  <a:lnTo>
                    <a:pt x="64" y="980"/>
                  </a:lnTo>
                  <a:lnTo>
                    <a:pt x="22" y="1129"/>
                  </a:lnTo>
                  <a:lnTo>
                    <a:pt x="1" y="1278"/>
                  </a:lnTo>
                  <a:lnTo>
                    <a:pt x="1" y="1278"/>
                  </a:lnTo>
                  <a:lnTo>
                    <a:pt x="1" y="1427"/>
                  </a:lnTo>
                  <a:lnTo>
                    <a:pt x="1" y="1427"/>
                  </a:lnTo>
                  <a:lnTo>
                    <a:pt x="22" y="1491"/>
                  </a:lnTo>
                  <a:lnTo>
                    <a:pt x="43" y="1555"/>
                  </a:lnTo>
                  <a:lnTo>
                    <a:pt x="43" y="1555"/>
                  </a:lnTo>
                  <a:lnTo>
                    <a:pt x="107" y="1682"/>
                  </a:lnTo>
                  <a:lnTo>
                    <a:pt x="107" y="1682"/>
                  </a:lnTo>
                  <a:lnTo>
                    <a:pt x="192" y="1768"/>
                  </a:lnTo>
                  <a:lnTo>
                    <a:pt x="277" y="1831"/>
                  </a:lnTo>
                  <a:lnTo>
                    <a:pt x="277" y="1831"/>
                  </a:lnTo>
                  <a:lnTo>
                    <a:pt x="405" y="1853"/>
                  </a:lnTo>
                  <a:lnTo>
                    <a:pt x="405" y="1853"/>
                  </a:lnTo>
                  <a:lnTo>
                    <a:pt x="448" y="1853"/>
                  </a:lnTo>
                  <a:lnTo>
                    <a:pt x="448" y="1853"/>
                  </a:lnTo>
                  <a:lnTo>
                    <a:pt x="533" y="1895"/>
                  </a:lnTo>
                  <a:lnTo>
                    <a:pt x="533" y="1895"/>
                  </a:lnTo>
                  <a:lnTo>
                    <a:pt x="724" y="1895"/>
                  </a:lnTo>
                  <a:lnTo>
                    <a:pt x="724" y="1895"/>
                  </a:lnTo>
                  <a:lnTo>
                    <a:pt x="724" y="1895"/>
                  </a:lnTo>
                  <a:lnTo>
                    <a:pt x="767" y="1874"/>
                  </a:lnTo>
                  <a:lnTo>
                    <a:pt x="767" y="1874"/>
                  </a:lnTo>
                  <a:lnTo>
                    <a:pt x="873" y="1853"/>
                  </a:lnTo>
                  <a:lnTo>
                    <a:pt x="937" y="1810"/>
                  </a:lnTo>
                  <a:lnTo>
                    <a:pt x="937" y="1810"/>
                  </a:lnTo>
                  <a:lnTo>
                    <a:pt x="1022" y="1768"/>
                  </a:lnTo>
                  <a:lnTo>
                    <a:pt x="1108" y="1725"/>
                  </a:lnTo>
                  <a:lnTo>
                    <a:pt x="1108" y="1725"/>
                  </a:lnTo>
                  <a:lnTo>
                    <a:pt x="1193" y="1640"/>
                  </a:lnTo>
                  <a:lnTo>
                    <a:pt x="1257" y="1576"/>
                  </a:lnTo>
                  <a:lnTo>
                    <a:pt x="1257" y="1576"/>
                  </a:lnTo>
                  <a:lnTo>
                    <a:pt x="1384" y="1406"/>
                  </a:lnTo>
                  <a:lnTo>
                    <a:pt x="1384" y="1406"/>
                  </a:lnTo>
                  <a:lnTo>
                    <a:pt x="1512" y="1214"/>
                  </a:lnTo>
                  <a:lnTo>
                    <a:pt x="1512" y="1214"/>
                  </a:lnTo>
                  <a:lnTo>
                    <a:pt x="1597" y="1044"/>
                  </a:lnTo>
                  <a:lnTo>
                    <a:pt x="1597" y="1044"/>
                  </a:lnTo>
                  <a:lnTo>
                    <a:pt x="1640" y="852"/>
                  </a:lnTo>
                  <a:lnTo>
                    <a:pt x="1682" y="682"/>
                  </a:lnTo>
                  <a:lnTo>
                    <a:pt x="1682" y="682"/>
                  </a:lnTo>
                  <a:lnTo>
                    <a:pt x="1704" y="575"/>
                  </a:lnTo>
                  <a:lnTo>
                    <a:pt x="1704" y="575"/>
                  </a:lnTo>
                  <a:lnTo>
                    <a:pt x="1704" y="405"/>
                  </a:lnTo>
                  <a:lnTo>
                    <a:pt x="1704" y="405"/>
                  </a:lnTo>
                  <a:lnTo>
                    <a:pt x="1661" y="256"/>
                  </a:lnTo>
                  <a:lnTo>
                    <a:pt x="1661" y="256"/>
                  </a:lnTo>
                  <a:lnTo>
                    <a:pt x="1618" y="213"/>
                  </a:lnTo>
                  <a:lnTo>
                    <a:pt x="1618" y="213"/>
                  </a:lnTo>
                  <a:lnTo>
                    <a:pt x="1597" y="171"/>
                  </a:lnTo>
                  <a:lnTo>
                    <a:pt x="1555" y="128"/>
                  </a:lnTo>
                  <a:lnTo>
                    <a:pt x="1512" y="86"/>
                  </a:lnTo>
                  <a:lnTo>
                    <a:pt x="1512" y="86"/>
                  </a:lnTo>
                  <a:lnTo>
                    <a:pt x="1448" y="43"/>
                  </a:lnTo>
                  <a:lnTo>
                    <a:pt x="1363" y="22"/>
                  </a:lnTo>
                  <a:lnTo>
                    <a:pt x="1363" y="22"/>
                  </a:lnTo>
                  <a:lnTo>
                    <a:pt x="1257" y="1"/>
                  </a:lnTo>
                  <a:lnTo>
                    <a:pt x="1257" y="1"/>
                  </a:lnTo>
                  <a:lnTo>
                    <a:pt x="1171" y="1"/>
                  </a:lnTo>
                  <a:lnTo>
                    <a:pt x="1171" y="1"/>
                  </a:lnTo>
                  <a:lnTo>
                    <a:pt x="1129" y="1"/>
                  </a:lnTo>
                  <a:lnTo>
                    <a:pt x="1129" y="1"/>
                  </a:lnTo>
                  <a:lnTo>
                    <a:pt x="1022" y="1"/>
                  </a:lnTo>
                  <a:lnTo>
                    <a:pt x="895" y="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5"/>
            <p:cNvSpPr/>
            <p:nvPr/>
          </p:nvSpPr>
          <p:spPr>
            <a:xfrm>
              <a:off x="4861016" y="3328704"/>
              <a:ext cx="11857" cy="8702"/>
            </a:xfrm>
            <a:custGeom>
              <a:avLst/>
              <a:gdLst/>
              <a:ahLst/>
              <a:cxnLst/>
              <a:rect l="l" t="t" r="r" b="b"/>
              <a:pathLst>
                <a:path w="1278" h="938" extrusionOk="0">
                  <a:moveTo>
                    <a:pt x="809" y="1"/>
                  </a:moveTo>
                  <a:lnTo>
                    <a:pt x="639" y="22"/>
                  </a:lnTo>
                  <a:lnTo>
                    <a:pt x="511" y="65"/>
                  </a:lnTo>
                  <a:lnTo>
                    <a:pt x="320" y="150"/>
                  </a:lnTo>
                  <a:lnTo>
                    <a:pt x="149" y="256"/>
                  </a:lnTo>
                  <a:lnTo>
                    <a:pt x="64" y="363"/>
                  </a:lnTo>
                  <a:lnTo>
                    <a:pt x="0" y="469"/>
                  </a:lnTo>
                  <a:lnTo>
                    <a:pt x="0" y="533"/>
                  </a:lnTo>
                  <a:lnTo>
                    <a:pt x="0" y="597"/>
                  </a:lnTo>
                  <a:lnTo>
                    <a:pt x="22" y="725"/>
                  </a:lnTo>
                  <a:lnTo>
                    <a:pt x="64" y="789"/>
                  </a:lnTo>
                  <a:lnTo>
                    <a:pt x="86" y="831"/>
                  </a:lnTo>
                  <a:lnTo>
                    <a:pt x="192" y="895"/>
                  </a:lnTo>
                  <a:lnTo>
                    <a:pt x="320" y="938"/>
                  </a:lnTo>
                  <a:lnTo>
                    <a:pt x="575" y="938"/>
                  </a:lnTo>
                  <a:lnTo>
                    <a:pt x="703" y="916"/>
                  </a:lnTo>
                  <a:lnTo>
                    <a:pt x="937" y="831"/>
                  </a:lnTo>
                  <a:lnTo>
                    <a:pt x="1065" y="789"/>
                  </a:lnTo>
                  <a:lnTo>
                    <a:pt x="1129" y="746"/>
                  </a:lnTo>
                  <a:lnTo>
                    <a:pt x="1171" y="703"/>
                  </a:lnTo>
                  <a:lnTo>
                    <a:pt x="1214" y="640"/>
                  </a:lnTo>
                  <a:lnTo>
                    <a:pt x="1257" y="554"/>
                  </a:lnTo>
                  <a:lnTo>
                    <a:pt x="1278" y="427"/>
                  </a:lnTo>
                  <a:lnTo>
                    <a:pt x="1278" y="341"/>
                  </a:lnTo>
                  <a:lnTo>
                    <a:pt x="1257" y="278"/>
                  </a:lnTo>
                  <a:lnTo>
                    <a:pt x="1193" y="150"/>
                  </a:lnTo>
                  <a:lnTo>
                    <a:pt x="1129" y="86"/>
                  </a:lnTo>
                  <a:lnTo>
                    <a:pt x="1065" y="43"/>
                  </a:lnTo>
                  <a:lnTo>
                    <a:pt x="980" y="22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5"/>
            <p:cNvSpPr/>
            <p:nvPr/>
          </p:nvSpPr>
          <p:spPr>
            <a:xfrm>
              <a:off x="4861016" y="3328704"/>
              <a:ext cx="11857" cy="8702"/>
            </a:xfrm>
            <a:custGeom>
              <a:avLst/>
              <a:gdLst/>
              <a:ahLst/>
              <a:cxnLst/>
              <a:rect l="l" t="t" r="r" b="b"/>
              <a:pathLst>
                <a:path w="1278" h="938" fill="none" extrusionOk="0">
                  <a:moveTo>
                    <a:pt x="511" y="65"/>
                  </a:moveTo>
                  <a:lnTo>
                    <a:pt x="511" y="65"/>
                  </a:lnTo>
                  <a:lnTo>
                    <a:pt x="320" y="150"/>
                  </a:lnTo>
                  <a:lnTo>
                    <a:pt x="149" y="256"/>
                  </a:lnTo>
                  <a:lnTo>
                    <a:pt x="149" y="256"/>
                  </a:lnTo>
                  <a:lnTo>
                    <a:pt x="64" y="363"/>
                  </a:lnTo>
                  <a:lnTo>
                    <a:pt x="0" y="469"/>
                  </a:lnTo>
                  <a:lnTo>
                    <a:pt x="0" y="469"/>
                  </a:lnTo>
                  <a:lnTo>
                    <a:pt x="0" y="533"/>
                  </a:lnTo>
                  <a:lnTo>
                    <a:pt x="0" y="597"/>
                  </a:lnTo>
                  <a:lnTo>
                    <a:pt x="22" y="725"/>
                  </a:lnTo>
                  <a:lnTo>
                    <a:pt x="22" y="725"/>
                  </a:lnTo>
                  <a:lnTo>
                    <a:pt x="64" y="789"/>
                  </a:lnTo>
                  <a:lnTo>
                    <a:pt x="86" y="831"/>
                  </a:lnTo>
                  <a:lnTo>
                    <a:pt x="192" y="895"/>
                  </a:lnTo>
                  <a:lnTo>
                    <a:pt x="320" y="938"/>
                  </a:lnTo>
                  <a:lnTo>
                    <a:pt x="426" y="938"/>
                  </a:lnTo>
                  <a:lnTo>
                    <a:pt x="426" y="938"/>
                  </a:lnTo>
                  <a:lnTo>
                    <a:pt x="575" y="938"/>
                  </a:lnTo>
                  <a:lnTo>
                    <a:pt x="703" y="916"/>
                  </a:lnTo>
                  <a:lnTo>
                    <a:pt x="703" y="916"/>
                  </a:lnTo>
                  <a:lnTo>
                    <a:pt x="937" y="831"/>
                  </a:lnTo>
                  <a:lnTo>
                    <a:pt x="937" y="831"/>
                  </a:lnTo>
                  <a:lnTo>
                    <a:pt x="1065" y="789"/>
                  </a:lnTo>
                  <a:lnTo>
                    <a:pt x="1065" y="789"/>
                  </a:lnTo>
                  <a:lnTo>
                    <a:pt x="1129" y="746"/>
                  </a:lnTo>
                  <a:lnTo>
                    <a:pt x="1171" y="703"/>
                  </a:lnTo>
                  <a:lnTo>
                    <a:pt x="1171" y="703"/>
                  </a:lnTo>
                  <a:lnTo>
                    <a:pt x="1214" y="640"/>
                  </a:lnTo>
                  <a:lnTo>
                    <a:pt x="1214" y="640"/>
                  </a:lnTo>
                  <a:lnTo>
                    <a:pt x="1257" y="554"/>
                  </a:lnTo>
                  <a:lnTo>
                    <a:pt x="1257" y="554"/>
                  </a:lnTo>
                  <a:lnTo>
                    <a:pt x="1278" y="427"/>
                  </a:lnTo>
                  <a:lnTo>
                    <a:pt x="1278" y="427"/>
                  </a:lnTo>
                  <a:lnTo>
                    <a:pt x="1278" y="341"/>
                  </a:lnTo>
                  <a:lnTo>
                    <a:pt x="1257" y="278"/>
                  </a:lnTo>
                  <a:lnTo>
                    <a:pt x="1193" y="150"/>
                  </a:lnTo>
                  <a:lnTo>
                    <a:pt x="1193" y="150"/>
                  </a:lnTo>
                  <a:lnTo>
                    <a:pt x="1129" y="86"/>
                  </a:lnTo>
                  <a:lnTo>
                    <a:pt x="1065" y="43"/>
                  </a:lnTo>
                  <a:lnTo>
                    <a:pt x="980" y="22"/>
                  </a:lnTo>
                  <a:lnTo>
                    <a:pt x="895" y="1"/>
                  </a:lnTo>
                  <a:lnTo>
                    <a:pt x="895" y="1"/>
                  </a:lnTo>
                  <a:lnTo>
                    <a:pt x="852" y="1"/>
                  </a:lnTo>
                  <a:lnTo>
                    <a:pt x="852" y="1"/>
                  </a:lnTo>
                  <a:lnTo>
                    <a:pt x="809" y="1"/>
                  </a:lnTo>
                  <a:lnTo>
                    <a:pt x="809" y="1"/>
                  </a:lnTo>
                  <a:lnTo>
                    <a:pt x="639" y="22"/>
                  </a:lnTo>
                  <a:lnTo>
                    <a:pt x="511" y="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5"/>
            <p:cNvSpPr/>
            <p:nvPr/>
          </p:nvSpPr>
          <p:spPr>
            <a:xfrm>
              <a:off x="4868716" y="3349447"/>
              <a:ext cx="14427" cy="15614"/>
            </a:xfrm>
            <a:custGeom>
              <a:avLst/>
              <a:gdLst/>
              <a:ahLst/>
              <a:cxnLst/>
              <a:rect l="l" t="t" r="r" b="b"/>
              <a:pathLst>
                <a:path w="1555" h="1683" extrusionOk="0">
                  <a:moveTo>
                    <a:pt x="874" y="0"/>
                  </a:moveTo>
                  <a:lnTo>
                    <a:pt x="831" y="22"/>
                  </a:lnTo>
                  <a:lnTo>
                    <a:pt x="682" y="64"/>
                  </a:lnTo>
                  <a:lnTo>
                    <a:pt x="576" y="128"/>
                  </a:lnTo>
                  <a:lnTo>
                    <a:pt x="490" y="213"/>
                  </a:lnTo>
                  <a:lnTo>
                    <a:pt x="405" y="277"/>
                  </a:lnTo>
                  <a:lnTo>
                    <a:pt x="320" y="383"/>
                  </a:lnTo>
                  <a:lnTo>
                    <a:pt x="235" y="490"/>
                  </a:lnTo>
                  <a:lnTo>
                    <a:pt x="171" y="596"/>
                  </a:lnTo>
                  <a:lnTo>
                    <a:pt x="86" y="767"/>
                  </a:lnTo>
                  <a:lnTo>
                    <a:pt x="43" y="894"/>
                  </a:lnTo>
                  <a:lnTo>
                    <a:pt x="1" y="1022"/>
                  </a:lnTo>
                  <a:lnTo>
                    <a:pt x="1" y="1129"/>
                  </a:lnTo>
                  <a:lnTo>
                    <a:pt x="1" y="1235"/>
                  </a:lnTo>
                  <a:lnTo>
                    <a:pt x="22" y="1320"/>
                  </a:lnTo>
                  <a:lnTo>
                    <a:pt x="65" y="1384"/>
                  </a:lnTo>
                  <a:lnTo>
                    <a:pt x="107" y="1448"/>
                  </a:lnTo>
                  <a:lnTo>
                    <a:pt x="192" y="1554"/>
                  </a:lnTo>
                  <a:lnTo>
                    <a:pt x="235" y="1597"/>
                  </a:lnTo>
                  <a:lnTo>
                    <a:pt x="299" y="1618"/>
                  </a:lnTo>
                  <a:lnTo>
                    <a:pt x="405" y="1661"/>
                  </a:lnTo>
                  <a:lnTo>
                    <a:pt x="533" y="1682"/>
                  </a:lnTo>
                  <a:lnTo>
                    <a:pt x="618" y="1682"/>
                  </a:lnTo>
                  <a:lnTo>
                    <a:pt x="703" y="1661"/>
                  </a:lnTo>
                  <a:lnTo>
                    <a:pt x="895" y="1597"/>
                  </a:lnTo>
                  <a:lnTo>
                    <a:pt x="959" y="1554"/>
                  </a:lnTo>
                  <a:lnTo>
                    <a:pt x="980" y="1554"/>
                  </a:lnTo>
                  <a:lnTo>
                    <a:pt x="1150" y="1427"/>
                  </a:lnTo>
                  <a:lnTo>
                    <a:pt x="1299" y="1278"/>
                  </a:lnTo>
                  <a:lnTo>
                    <a:pt x="1406" y="1107"/>
                  </a:lnTo>
                  <a:lnTo>
                    <a:pt x="1491" y="916"/>
                  </a:lnTo>
                  <a:lnTo>
                    <a:pt x="1534" y="745"/>
                  </a:lnTo>
                  <a:lnTo>
                    <a:pt x="1534" y="724"/>
                  </a:lnTo>
                  <a:lnTo>
                    <a:pt x="1555" y="575"/>
                  </a:lnTo>
                  <a:lnTo>
                    <a:pt x="1534" y="426"/>
                  </a:lnTo>
                  <a:lnTo>
                    <a:pt x="1491" y="298"/>
                  </a:lnTo>
                  <a:lnTo>
                    <a:pt x="1427" y="192"/>
                  </a:lnTo>
                  <a:lnTo>
                    <a:pt x="1342" y="107"/>
                  </a:lnTo>
                  <a:lnTo>
                    <a:pt x="1236" y="43"/>
                  </a:lnTo>
                  <a:lnTo>
                    <a:pt x="1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5"/>
            <p:cNvSpPr/>
            <p:nvPr/>
          </p:nvSpPr>
          <p:spPr>
            <a:xfrm>
              <a:off x="4868716" y="3349447"/>
              <a:ext cx="14427" cy="15614"/>
            </a:xfrm>
            <a:custGeom>
              <a:avLst/>
              <a:gdLst/>
              <a:ahLst/>
              <a:cxnLst/>
              <a:rect l="l" t="t" r="r" b="b"/>
              <a:pathLst>
                <a:path w="1555" h="1683" fill="none" extrusionOk="0">
                  <a:moveTo>
                    <a:pt x="874" y="0"/>
                  </a:moveTo>
                  <a:lnTo>
                    <a:pt x="874" y="0"/>
                  </a:lnTo>
                  <a:lnTo>
                    <a:pt x="831" y="22"/>
                  </a:lnTo>
                  <a:lnTo>
                    <a:pt x="831" y="22"/>
                  </a:lnTo>
                  <a:lnTo>
                    <a:pt x="682" y="64"/>
                  </a:lnTo>
                  <a:lnTo>
                    <a:pt x="682" y="64"/>
                  </a:lnTo>
                  <a:lnTo>
                    <a:pt x="576" y="128"/>
                  </a:lnTo>
                  <a:lnTo>
                    <a:pt x="490" y="213"/>
                  </a:lnTo>
                  <a:lnTo>
                    <a:pt x="490" y="213"/>
                  </a:lnTo>
                  <a:lnTo>
                    <a:pt x="405" y="277"/>
                  </a:lnTo>
                  <a:lnTo>
                    <a:pt x="320" y="383"/>
                  </a:lnTo>
                  <a:lnTo>
                    <a:pt x="320" y="383"/>
                  </a:lnTo>
                  <a:lnTo>
                    <a:pt x="235" y="490"/>
                  </a:lnTo>
                  <a:lnTo>
                    <a:pt x="171" y="596"/>
                  </a:lnTo>
                  <a:lnTo>
                    <a:pt x="171" y="596"/>
                  </a:lnTo>
                  <a:lnTo>
                    <a:pt x="86" y="767"/>
                  </a:lnTo>
                  <a:lnTo>
                    <a:pt x="86" y="767"/>
                  </a:lnTo>
                  <a:lnTo>
                    <a:pt x="43" y="894"/>
                  </a:lnTo>
                  <a:lnTo>
                    <a:pt x="1" y="1022"/>
                  </a:lnTo>
                  <a:lnTo>
                    <a:pt x="1" y="1022"/>
                  </a:lnTo>
                  <a:lnTo>
                    <a:pt x="1" y="1129"/>
                  </a:lnTo>
                  <a:lnTo>
                    <a:pt x="1" y="1235"/>
                  </a:lnTo>
                  <a:lnTo>
                    <a:pt x="1" y="1235"/>
                  </a:lnTo>
                  <a:lnTo>
                    <a:pt x="22" y="1320"/>
                  </a:lnTo>
                  <a:lnTo>
                    <a:pt x="22" y="1320"/>
                  </a:lnTo>
                  <a:lnTo>
                    <a:pt x="65" y="1384"/>
                  </a:lnTo>
                  <a:lnTo>
                    <a:pt x="107" y="1448"/>
                  </a:lnTo>
                  <a:lnTo>
                    <a:pt x="107" y="1448"/>
                  </a:lnTo>
                  <a:lnTo>
                    <a:pt x="192" y="1554"/>
                  </a:lnTo>
                  <a:lnTo>
                    <a:pt x="235" y="1597"/>
                  </a:lnTo>
                  <a:lnTo>
                    <a:pt x="299" y="1618"/>
                  </a:lnTo>
                  <a:lnTo>
                    <a:pt x="299" y="1618"/>
                  </a:lnTo>
                  <a:lnTo>
                    <a:pt x="405" y="1661"/>
                  </a:lnTo>
                  <a:lnTo>
                    <a:pt x="533" y="1682"/>
                  </a:lnTo>
                  <a:lnTo>
                    <a:pt x="533" y="1682"/>
                  </a:lnTo>
                  <a:lnTo>
                    <a:pt x="618" y="1682"/>
                  </a:lnTo>
                  <a:lnTo>
                    <a:pt x="703" y="1661"/>
                  </a:lnTo>
                  <a:lnTo>
                    <a:pt x="895" y="1597"/>
                  </a:lnTo>
                  <a:lnTo>
                    <a:pt x="895" y="1597"/>
                  </a:lnTo>
                  <a:lnTo>
                    <a:pt x="959" y="1554"/>
                  </a:lnTo>
                  <a:lnTo>
                    <a:pt x="980" y="1554"/>
                  </a:lnTo>
                  <a:lnTo>
                    <a:pt x="980" y="1554"/>
                  </a:lnTo>
                  <a:lnTo>
                    <a:pt x="1150" y="1427"/>
                  </a:lnTo>
                  <a:lnTo>
                    <a:pt x="1299" y="1278"/>
                  </a:lnTo>
                  <a:lnTo>
                    <a:pt x="1406" y="1107"/>
                  </a:lnTo>
                  <a:lnTo>
                    <a:pt x="1491" y="916"/>
                  </a:lnTo>
                  <a:lnTo>
                    <a:pt x="1491" y="916"/>
                  </a:lnTo>
                  <a:lnTo>
                    <a:pt x="1534" y="745"/>
                  </a:lnTo>
                  <a:lnTo>
                    <a:pt x="1534" y="745"/>
                  </a:lnTo>
                  <a:lnTo>
                    <a:pt x="1534" y="724"/>
                  </a:lnTo>
                  <a:lnTo>
                    <a:pt x="1534" y="724"/>
                  </a:lnTo>
                  <a:lnTo>
                    <a:pt x="1555" y="575"/>
                  </a:lnTo>
                  <a:lnTo>
                    <a:pt x="1534" y="426"/>
                  </a:lnTo>
                  <a:lnTo>
                    <a:pt x="1534" y="426"/>
                  </a:lnTo>
                  <a:lnTo>
                    <a:pt x="1491" y="298"/>
                  </a:lnTo>
                  <a:lnTo>
                    <a:pt x="1427" y="192"/>
                  </a:lnTo>
                  <a:lnTo>
                    <a:pt x="1342" y="107"/>
                  </a:lnTo>
                  <a:lnTo>
                    <a:pt x="1236" y="43"/>
                  </a:lnTo>
                  <a:lnTo>
                    <a:pt x="1236" y="43"/>
                  </a:lnTo>
                  <a:lnTo>
                    <a:pt x="1108" y="0"/>
                  </a:lnTo>
                  <a:lnTo>
                    <a:pt x="1001" y="0"/>
                  </a:lnTo>
                  <a:lnTo>
                    <a:pt x="1001" y="0"/>
                  </a:lnTo>
                  <a:lnTo>
                    <a:pt x="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5"/>
            <p:cNvSpPr/>
            <p:nvPr/>
          </p:nvSpPr>
          <p:spPr>
            <a:xfrm>
              <a:off x="4859040" y="3376702"/>
              <a:ext cx="9296" cy="8099"/>
            </a:xfrm>
            <a:custGeom>
              <a:avLst/>
              <a:gdLst/>
              <a:ahLst/>
              <a:cxnLst/>
              <a:rect l="l" t="t" r="r" b="b"/>
              <a:pathLst>
                <a:path w="1002" h="873" extrusionOk="0">
                  <a:moveTo>
                    <a:pt x="639" y="0"/>
                  </a:moveTo>
                  <a:lnTo>
                    <a:pt x="490" y="21"/>
                  </a:lnTo>
                  <a:lnTo>
                    <a:pt x="362" y="85"/>
                  </a:lnTo>
                  <a:lnTo>
                    <a:pt x="213" y="170"/>
                  </a:lnTo>
                  <a:lnTo>
                    <a:pt x="150" y="234"/>
                  </a:lnTo>
                  <a:lnTo>
                    <a:pt x="86" y="319"/>
                  </a:lnTo>
                  <a:lnTo>
                    <a:pt x="22" y="405"/>
                  </a:lnTo>
                  <a:lnTo>
                    <a:pt x="1" y="532"/>
                  </a:lnTo>
                  <a:lnTo>
                    <a:pt x="1" y="618"/>
                  </a:lnTo>
                  <a:lnTo>
                    <a:pt x="22" y="681"/>
                  </a:lnTo>
                  <a:lnTo>
                    <a:pt x="64" y="745"/>
                  </a:lnTo>
                  <a:lnTo>
                    <a:pt x="107" y="788"/>
                  </a:lnTo>
                  <a:lnTo>
                    <a:pt x="171" y="830"/>
                  </a:lnTo>
                  <a:lnTo>
                    <a:pt x="235" y="852"/>
                  </a:lnTo>
                  <a:lnTo>
                    <a:pt x="320" y="873"/>
                  </a:lnTo>
                  <a:lnTo>
                    <a:pt x="469" y="873"/>
                  </a:lnTo>
                  <a:lnTo>
                    <a:pt x="597" y="809"/>
                  </a:lnTo>
                  <a:lnTo>
                    <a:pt x="724" y="745"/>
                  </a:lnTo>
                  <a:lnTo>
                    <a:pt x="852" y="660"/>
                  </a:lnTo>
                  <a:lnTo>
                    <a:pt x="916" y="618"/>
                  </a:lnTo>
                  <a:lnTo>
                    <a:pt x="959" y="554"/>
                  </a:lnTo>
                  <a:lnTo>
                    <a:pt x="1001" y="469"/>
                  </a:lnTo>
                  <a:lnTo>
                    <a:pt x="1001" y="405"/>
                  </a:lnTo>
                  <a:lnTo>
                    <a:pt x="1001" y="298"/>
                  </a:lnTo>
                  <a:lnTo>
                    <a:pt x="980" y="213"/>
                  </a:lnTo>
                  <a:lnTo>
                    <a:pt x="937" y="128"/>
                  </a:lnTo>
                  <a:lnTo>
                    <a:pt x="873" y="64"/>
                  </a:lnTo>
                  <a:lnTo>
                    <a:pt x="746" y="21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5"/>
            <p:cNvSpPr/>
            <p:nvPr/>
          </p:nvSpPr>
          <p:spPr>
            <a:xfrm>
              <a:off x="4859040" y="3376702"/>
              <a:ext cx="9296" cy="8099"/>
            </a:xfrm>
            <a:custGeom>
              <a:avLst/>
              <a:gdLst/>
              <a:ahLst/>
              <a:cxnLst/>
              <a:rect l="l" t="t" r="r" b="b"/>
              <a:pathLst>
                <a:path w="1002" h="873" fill="none" extrusionOk="0">
                  <a:moveTo>
                    <a:pt x="362" y="85"/>
                  </a:moveTo>
                  <a:lnTo>
                    <a:pt x="362" y="85"/>
                  </a:lnTo>
                  <a:lnTo>
                    <a:pt x="213" y="170"/>
                  </a:lnTo>
                  <a:lnTo>
                    <a:pt x="213" y="170"/>
                  </a:lnTo>
                  <a:lnTo>
                    <a:pt x="150" y="234"/>
                  </a:lnTo>
                  <a:lnTo>
                    <a:pt x="150" y="234"/>
                  </a:lnTo>
                  <a:lnTo>
                    <a:pt x="86" y="319"/>
                  </a:lnTo>
                  <a:lnTo>
                    <a:pt x="22" y="405"/>
                  </a:lnTo>
                  <a:lnTo>
                    <a:pt x="22" y="405"/>
                  </a:lnTo>
                  <a:lnTo>
                    <a:pt x="1" y="532"/>
                  </a:lnTo>
                  <a:lnTo>
                    <a:pt x="1" y="618"/>
                  </a:lnTo>
                  <a:lnTo>
                    <a:pt x="22" y="681"/>
                  </a:lnTo>
                  <a:lnTo>
                    <a:pt x="22" y="681"/>
                  </a:lnTo>
                  <a:lnTo>
                    <a:pt x="64" y="745"/>
                  </a:lnTo>
                  <a:lnTo>
                    <a:pt x="107" y="788"/>
                  </a:lnTo>
                  <a:lnTo>
                    <a:pt x="171" y="830"/>
                  </a:lnTo>
                  <a:lnTo>
                    <a:pt x="235" y="852"/>
                  </a:lnTo>
                  <a:lnTo>
                    <a:pt x="235" y="852"/>
                  </a:lnTo>
                  <a:lnTo>
                    <a:pt x="320" y="873"/>
                  </a:lnTo>
                  <a:lnTo>
                    <a:pt x="320" y="873"/>
                  </a:lnTo>
                  <a:lnTo>
                    <a:pt x="405" y="873"/>
                  </a:lnTo>
                  <a:lnTo>
                    <a:pt x="469" y="873"/>
                  </a:lnTo>
                  <a:lnTo>
                    <a:pt x="597" y="809"/>
                  </a:lnTo>
                  <a:lnTo>
                    <a:pt x="597" y="809"/>
                  </a:lnTo>
                  <a:lnTo>
                    <a:pt x="724" y="745"/>
                  </a:lnTo>
                  <a:lnTo>
                    <a:pt x="852" y="660"/>
                  </a:lnTo>
                  <a:lnTo>
                    <a:pt x="852" y="660"/>
                  </a:lnTo>
                  <a:lnTo>
                    <a:pt x="916" y="618"/>
                  </a:lnTo>
                  <a:lnTo>
                    <a:pt x="959" y="554"/>
                  </a:lnTo>
                  <a:lnTo>
                    <a:pt x="1001" y="469"/>
                  </a:lnTo>
                  <a:lnTo>
                    <a:pt x="1001" y="405"/>
                  </a:lnTo>
                  <a:lnTo>
                    <a:pt x="1001" y="405"/>
                  </a:lnTo>
                  <a:lnTo>
                    <a:pt x="1001" y="298"/>
                  </a:lnTo>
                  <a:lnTo>
                    <a:pt x="980" y="213"/>
                  </a:lnTo>
                  <a:lnTo>
                    <a:pt x="937" y="128"/>
                  </a:lnTo>
                  <a:lnTo>
                    <a:pt x="873" y="64"/>
                  </a:lnTo>
                  <a:lnTo>
                    <a:pt x="873" y="64"/>
                  </a:lnTo>
                  <a:lnTo>
                    <a:pt x="746" y="21"/>
                  </a:lnTo>
                  <a:lnTo>
                    <a:pt x="639" y="0"/>
                  </a:lnTo>
                  <a:lnTo>
                    <a:pt x="639" y="0"/>
                  </a:lnTo>
                  <a:lnTo>
                    <a:pt x="490" y="21"/>
                  </a:lnTo>
                  <a:lnTo>
                    <a:pt x="362" y="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5"/>
            <p:cNvSpPr/>
            <p:nvPr/>
          </p:nvSpPr>
          <p:spPr>
            <a:xfrm>
              <a:off x="4846795" y="3344113"/>
              <a:ext cx="6921" cy="8303"/>
            </a:xfrm>
            <a:custGeom>
              <a:avLst/>
              <a:gdLst/>
              <a:ahLst/>
              <a:cxnLst/>
              <a:rect l="l" t="t" r="r" b="b"/>
              <a:pathLst>
                <a:path w="746" h="895" extrusionOk="0">
                  <a:moveTo>
                    <a:pt x="405" y="0"/>
                  </a:moveTo>
                  <a:lnTo>
                    <a:pt x="341" y="22"/>
                  </a:lnTo>
                  <a:lnTo>
                    <a:pt x="277" y="43"/>
                  </a:lnTo>
                  <a:lnTo>
                    <a:pt x="171" y="107"/>
                  </a:lnTo>
                  <a:lnTo>
                    <a:pt x="107" y="171"/>
                  </a:lnTo>
                  <a:lnTo>
                    <a:pt x="43" y="256"/>
                  </a:lnTo>
                  <a:lnTo>
                    <a:pt x="22" y="341"/>
                  </a:lnTo>
                  <a:lnTo>
                    <a:pt x="1" y="426"/>
                  </a:lnTo>
                  <a:lnTo>
                    <a:pt x="1" y="533"/>
                  </a:lnTo>
                  <a:lnTo>
                    <a:pt x="22" y="618"/>
                  </a:lnTo>
                  <a:lnTo>
                    <a:pt x="86" y="703"/>
                  </a:lnTo>
                  <a:lnTo>
                    <a:pt x="128" y="767"/>
                  </a:lnTo>
                  <a:lnTo>
                    <a:pt x="171" y="809"/>
                  </a:lnTo>
                  <a:lnTo>
                    <a:pt x="235" y="852"/>
                  </a:lnTo>
                  <a:lnTo>
                    <a:pt x="277" y="873"/>
                  </a:lnTo>
                  <a:lnTo>
                    <a:pt x="363" y="895"/>
                  </a:lnTo>
                  <a:lnTo>
                    <a:pt x="448" y="895"/>
                  </a:lnTo>
                  <a:lnTo>
                    <a:pt x="512" y="873"/>
                  </a:lnTo>
                  <a:lnTo>
                    <a:pt x="597" y="809"/>
                  </a:lnTo>
                  <a:lnTo>
                    <a:pt x="639" y="767"/>
                  </a:lnTo>
                  <a:lnTo>
                    <a:pt x="682" y="703"/>
                  </a:lnTo>
                  <a:lnTo>
                    <a:pt x="724" y="618"/>
                  </a:lnTo>
                  <a:lnTo>
                    <a:pt x="746" y="533"/>
                  </a:lnTo>
                  <a:lnTo>
                    <a:pt x="746" y="426"/>
                  </a:lnTo>
                  <a:lnTo>
                    <a:pt x="746" y="341"/>
                  </a:lnTo>
                  <a:lnTo>
                    <a:pt x="724" y="256"/>
                  </a:lnTo>
                  <a:lnTo>
                    <a:pt x="682" y="149"/>
                  </a:lnTo>
                  <a:lnTo>
                    <a:pt x="618" y="86"/>
                  </a:lnTo>
                  <a:lnTo>
                    <a:pt x="533" y="22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5"/>
            <p:cNvSpPr/>
            <p:nvPr/>
          </p:nvSpPr>
          <p:spPr>
            <a:xfrm>
              <a:off x="4846795" y="3344113"/>
              <a:ext cx="6921" cy="8303"/>
            </a:xfrm>
            <a:custGeom>
              <a:avLst/>
              <a:gdLst/>
              <a:ahLst/>
              <a:cxnLst/>
              <a:rect l="l" t="t" r="r" b="b"/>
              <a:pathLst>
                <a:path w="746" h="895" fill="none" extrusionOk="0">
                  <a:moveTo>
                    <a:pt x="171" y="107"/>
                  </a:moveTo>
                  <a:lnTo>
                    <a:pt x="171" y="107"/>
                  </a:lnTo>
                  <a:lnTo>
                    <a:pt x="107" y="171"/>
                  </a:lnTo>
                  <a:lnTo>
                    <a:pt x="43" y="256"/>
                  </a:lnTo>
                  <a:lnTo>
                    <a:pt x="22" y="341"/>
                  </a:lnTo>
                  <a:lnTo>
                    <a:pt x="1" y="426"/>
                  </a:lnTo>
                  <a:lnTo>
                    <a:pt x="1" y="426"/>
                  </a:lnTo>
                  <a:lnTo>
                    <a:pt x="1" y="533"/>
                  </a:lnTo>
                  <a:lnTo>
                    <a:pt x="22" y="618"/>
                  </a:lnTo>
                  <a:lnTo>
                    <a:pt x="22" y="618"/>
                  </a:lnTo>
                  <a:lnTo>
                    <a:pt x="86" y="703"/>
                  </a:lnTo>
                  <a:lnTo>
                    <a:pt x="86" y="703"/>
                  </a:lnTo>
                  <a:lnTo>
                    <a:pt x="128" y="767"/>
                  </a:lnTo>
                  <a:lnTo>
                    <a:pt x="128" y="767"/>
                  </a:lnTo>
                  <a:lnTo>
                    <a:pt x="171" y="809"/>
                  </a:lnTo>
                  <a:lnTo>
                    <a:pt x="235" y="852"/>
                  </a:lnTo>
                  <a:lnTo>
                    <a:pt x="277" y="873"/>
                  </a:lnTo>
                  <a:lnTo>
                    <a:pt x="363" y="895"/>
                  </a:lnTo>
                  <a:lnTo>
                    <a:pt x="363" y="895"/>
                  </a:lnTo>
                  <a:lnTo>
                    <a:pt x="448" y="895"/>
                  </a:lnTo>
                  <a:lnTo>
                    <a:pt x="512" y="873"/>
                  </a:lnTo>
                  <a:lnTo>
                    <a:pt x="512" y="873"/>
                  </a:lnTo>
                  <a:lnTo>
                    <a:pt x="597" y="809"/>
                  </a:lnTo>
                  <a:lnTo>
                    <a:pt x="597" y="809"/>
                  </a:lnTo>
                  <a:lnTo>
                    <a:pt x="639" y="767"/>
                  </a:lnTo>
                  <a:lnTo>
                    <a:pt x="682" y="703"/>
                  </a:lnTo>
                  <a:lnTo>
                    <a:pt x="682" y="703"/>
                  </a:lnTo>
                  <a:lnTo>
                    <a:pt x="724" y="618"/>
                  </a:lnTo>
                  <a:lnTo>
                    <a:pt x="746" y="533"/>
                  </a:lnTo>
                  <a:lnTo>
                    <a:pt x="746" y="426"/>
                  </a:lnTo>
                  <a:lnTo>
                    <a:pt x="746" y="341"/>
                  </a:lnTo>
                  <a:lnTo>
                    <a:pt x="746" y="341"/>
                  </a:lnTo>
                  <a:lnTo>
                    <a:pt x="724" y="256"/>
                  </a:lnTo>
                  <a:lnTo>
                    <a:pt x="682" y="149"/>
                  </a:lnTo>
                  <a:lnTo>
                    <a:pt x="618" y="86"/>
                  </a:lnTo>
                  <a:lnTo>
                    <a:pt x="533" y="22"/>
                  </a:lnTo>
                  <a:lnTo>
                    <a:pt x="533" y="22"/>
                  </a:lnTo>
                  <a:lnTo>
                    <a:pt x="405" y="0"/>
                  </a:lnTo>
                  <a:lnTo>
                    <a:pt x="405" y="0"/>
                  </a:lnTo>
                  <a:lnTo>
                    <a:pt x="341" y="22"/>
                  </a:lnTo>
                  <a:lnTo>
                    <a:pt x="277" y="43"/>
                  </a:lnTo>
                  <a:lnTo>
                    <a:pt x="171" y="1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5"/>
            <p:cNvSpPr/>
            <p:nvPr/>
          </p:nvSpPr>
          <p:spPr>
            <a:xfrm>
              <a:off x="4979118" y="3191252"/>
              <a:ext cx="15614" cy="14232"/>
            </a:xfrm>
            <a:custGeom>
              <a:avLst/>
              <a:gdLst/>
              <a:ahLst/>
              <a:cxnLst/>
              <a:rect l="l" t="t" r="r" b="b"/>
              <a:pathLst>
                <a:path w="1683" h="1534" extrusionOk="0">
                  <a:moveTo>
                    <a:pt x="1150" y="1"/>
                  </a:moveTo>
                  <a:lnTo>
                    <a:pt x="1022" y="22"/>
                  </a:lnTo>
                  <a:lnTo>
                    <a:pt x="916" y="43"/>
                  </a:lnTo>
                  <a:lnTo>
                    <a:pt x="809" y="86"/>
                  </a:lnTo>
                  <a:lnTo>
                    <a:pt x="724" y="128"/>
                  </a:lnTo>
                  <a:lnTo>
                    <a:pt x="618" y="192"/>
                  </a:lnTo>
                  <a:lnTo>
                    <a:pt x="447" y="320"/>
                  </a:lnTo>
                  <a:lnTo>
                    <a:pt x="320" y="426"/>
                  </a:lnTo>
                  <a:lnTo>
                    <a:pt x="192" y="575"/>
                  </a:lnTo>
                  <a:lnTo>
                    <a:pt x="128" y="661"/>
                  </a:lnTo>
                  <a:lnTo>
                    <a:pt x="86" y="767"/>
                  </a:lnTo>
                  <a:lnTo>
                    <a:pt x="64" y="873"/>
                  </a:lnTo>
                  <a:lnTo>
                    <a:pt x="22" y="959"/>
                  </a:lnTo>
                  <a:lnTo>
                    <a:pt x="0" y="1044"/>
                  </a:lnTo>
                  <a:lnTo>
                    <a:pt x="0" y="1129"/>
                  </a:lnTo>
                  <a:lnTo>
                    <a:pt x="22" y="1214"/>
                  </a:lnTo>
                  <a:lnTo>
                    <a:pt x="43" y="1299"/>
                  </a:lnTo>
                  <a:lnTo>
                    <a:pt x="86" y="1363"/>
                  </a:lnTo>
                  <a:lnTo>
                    <a:pt x="149" y="1427"/>
                  </a:lnTo>
                  <a:lnTo>
                    <a:pt x="235" y="1470"/>
                  </a:lnTo>
                  <a:lnTo>
                    <a:pt x="298" y="1491"/>
                  </a:lnTo>
                  <a:lnTo>
                    <a:pt x="384" y="1512"/>
                  </a:lnTo>
                  <a:lnTo>
                    <a:pt x="554" y="1533"/>
                  </a:lnTo>
                  <a:lnTo>
                    <a:pt x="767" y="1491"/>
                  </a:lnTo>
                  <a:lnTo>
                    <a:pt x="958" y="1406"/>
                  </a:lnTo>
                  <a:lnTo>
                    <a:pt x="1150" y="1299"/>
                  </a:lnTo>
                  <a:lnTo>
                    <a:pt x="1320" y="1150"/>
                  </a:lnTo>
                  <a:lnTo>
                    <a:pt x="1427" y="1044"/>
                  </a:lnTo>
                  <a:lnTo>
                    <a:pt x="1533" y="895"/>
                  </a:lnTo>
                  <a:lnTo>
                    <a:pt x="1618" y="746"/>
                  </a:lnTo>
                  <a:lnTo>
                    <a:pt x="1661" y="575"/>
                  </a:lnTo>
                  <a:lnTo>
                    <a:pt x="1682" y="511"/>
                  </a:lnTo>
                  <a:lnTo>
                    <a:pt x="1682" y="384"/>
                  </a:lnTo>
                  <a:lnTo>
                    <a:pt x="1661" y="320"/>
                  </a:lnTo>
                  <a:lnTo>
                    <a:pt x="1576" y="192"/>
                  </a:lnTo>
                  <a:lnTo>
                    <a:pt x="1469" y="86"/>
                  </a:lnTo>
                  <a:lnTo>
                    <a:pt x="1342" y="43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5"/>
            <p:cNvSpPr/>
            <p:nvPr/>
          </p:nvSpPr>
          <p:spPr>
            <a:xfrm>
              <a:off x="4979118" y="3191252"/>
              <a:ext cx="15614" cy="14232"/>
            </a:xfrm>
            <a:custGeom>
              <a:avLst/>
              <a:gdLst/>
              <a:ahLst/>
              <a:cxnLst/>
              <a:rect l="l" t="t" r="r" b="b"/>
              <a:pathLst>
                <a:path w="1683" h="1534" fill="none" extrusionOk="0">
                  <a:moveTo>
                    <a:pt x="1150" y="1"/>
                  </a:moveTo>
                  <a:lnTo>
                    <a:pt x="1150" y="1"/>
                  </a:lnTo>
                  <a:lnTo>
                    <a:pt x="1022" y="22"/>
                  </a:lnTo>
                  <a:lnTo>
                    <a:pt x="1022" y="22"/>
                  </a:lnTo>
                  <a:lnTo>
                    <a:pt x="916" y="43"/>
                  </a:lnTo>
                  <a:lnTo>
                    <a:pt x="809" y="86"/>
                  </a:lnTo>
                  <a:lnTo>
                    <a:pt x="809" y="86"/>
                  </a:lnTo>
                  <a:lnTo>
                    <a:pt x="724" y="128"/>
                  </a:lnTo>
                  <a:lnTo>
                    <a:pt x="618" y="192"/>
                  </a:lnTo>
                  <a:lnTo>
                    <a:pt x="618" y="192"/>
                  </a:lnTo>
                  <a:lnTo>
                    <a:pt x="447" y="320"/>
                  </a:lnTo>
                  <a:lnTo>
                    <a:pt x="447" y="320"/>
                  </a:lnTo>
                  <a:lnTo>
                    <a:pt x="320" y="426"/>
                  </a:lnTo>
                  <a:lnTo>
                    <a:pt x="192" y="575"/>
                  </a:lnTo>
                  <a:lnTo>
                    <a:pt x="192" y="575"/>
                  </a:lnTo>
                  <a:lnTo>
                    <a:pt x="128" y="661"/>
                  </a:lnTo>
                  <a:lnTo>
                    <a:pt x="86" y="767"/>
                  </a:lnTo>
                  <a:lnTo>
                    <a:pt x="86" y="767"/>
                  </a:lnTo>
                  <a:lnTo>
                    <a:pt x="64" y="873"/>
                  </a:lnTo>
                  <a:lnTo>
                    <a:pt x="64" y="873"/>
                  </a:lnTo>
                  <a:lnTo>
                    <a:pt x="22" y="959"/>
                  </a:lnTo>
                  <a:lnTo>
                    <a:pt x="0" y="1044"/>
                  </a:lnTo>
                  <a:lnTo>
                    <a:pt x="0" y="1129"/>
                  </a:lnTo>
                  <a:lnTo>
                    <a:pt x="22" y="1214"/>
                  </a:lnTo>
                  <a:lnTo>
                    <a:pt x="22" y="1214"/>
                  </a:lnTo>
                  <a:lnTo>
                    <a:pt x="43" y="1299"/>
                  </a:lnTo>
                  <a:lnTo>
                    <a:pt x="86" y="1363"/>
                  </a:lnTo>
                  <a:lnTo>
                    <a:pt x="149" y="1427"/>
                  </a:lnTo>
                  <a:lnTo>
                    <a:pt x="235" y="1470"/>
                  </a:lnTo>
                  <a:lnTo>
                    <a:pt x="298" y="1491"/>
                  </a:lnTo>
                  <a:lnTo>
                    <a:pt x="384" y="1512"/>
                  </a:lnTo>
                  <a:lnTo>
                    <a:pt x="554" y="1533"/>
                  </a:lnTo>
                  <a:lnTo>
                    <a:pt x="554" y="1533"/>
                  </a:lnTo>
                  <a:lnTo>
                    <a:pt x="767" y="1491"/>
                  </a:lnTo>
                  <a:lnTo>
                    <a:pt x="958" y="1406"/>
                  </a:lnTo>
                  <a:lnTo>
                    <a:pt x="1150" y="1299"/>
                  </a:lnTo>
                  <a:lnTo>
                    <a:pt x="1320" y="1150"/>
                  </a:lnTo>
                  <a:lnTo>
                    <a:pt x="1320" y="1150"/>
                  </a:lnTo>
                  <a:lnTo>
                    <a:pt x="1427" y="1044"/>
                  </a:lnTo>
                  <a:lnTo>
                    <a:pt x="1533" y="895"/>
                  </a:lnTo>
                  <a:lnTo>
                    <a:pt x="1618" y="746"/>
                  </a:lnTo>
                  <a:lnTo>
                    <a:pt x="1661" y="575"/>
                  </a:lnTo>
                  <a:lnTo>
                    <a:pt x="1661" y="575"/>
                  </a:lnTo>
                  <a:lnTo>
                    <a:pt x="1682" y="511"/>
                  </a:lnTo>
                  <a:lnTo>
                    <a:pt x="1682" y="511"/>
                  </a:lnTo>
                  <a:lnTo>
                    <a:pt x="1682" y="384"/>
                  </a:lnTo>
                  <a:lnTo>
                    <a:pt x="1682" y="384"/>
                  </a:lnTo>
                  <a:lnTo>
                    <a:pt x="1661" y="320"/>
                  </a:lnTo>
                  <a:lnTo>
                    <a:pt x="1661" y="320"/>
                  </a:lnTo>
                  <a:lnTo>
                    <a:pt x="1576" y="192"/>
                  </a:lnTo>
                  <a:lnTo>
                    <a:pt x="1576" y="192"/>
                  </a:lnTo>
                  <a:lnTo>
                    <a:pt x="1469" y="86"/>
                  </a:lnTo>
                  <a:lnTo>
                    <a:pt x="1469" y="86"/>
                  </a:lnTo>
                  <a:lnTo>
                    <a:pt x="1342" y="43"/>
                  </a:lnTo>
                  <a:lnTo>
                    <a:pt x="1235" y="1"/>
                  </a:lnTo>
                  <a:lnTo>
                    <a:pt x="1235" y="1"/>
                  </a:lnTo>
                  <a:lnTo>
                    <a:pt x="11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5"/>
            <p:cNvSpPr/>
            <p:nvPr/>
          </p:nvSpPr>
          <p:spPr>
            <a:xfrm>
              <a:off x="5013479" y="3184341"/>
              <a:ext cx="13833" cy="11467"/>
            </a:xfrm>
            <a:custGeom>
              <a:avLst/>
              <a:gdLst/>
              <a:ahLst/>
              <a:cxnLst/>
              <a:rect l="l" t="t" r="r" b="b"/>
              <a:pathLst>
                <a:path w="1491" h="1236" extrusionOk="0">
                  <a:moveTo>
                    <a:pt x="341" y="0"/>
                  </a:moveTo>
                  <a:lnTo>
                    <a:pt x="235" y="22"/>
                  </a:lnTo>
                  <a:lnTo>
                    <a:pt x="150" y="86"/>
                  </a:lnTo>
                  <a:lnTo>
                    <a:pt x="86" y="149"/>
                  </a:lnTo>
                  <a:lnTo>
                    <a:pt x="22" y="235"/>
                  </a:lnTo>
                  <a:lnTo>
                    <a:pt x="1" y="320"/>
                  </a:lnTo>
                  <a:lnTo>
                    <a:pt x="1" y="405"/>
                  </a:lnTo>
                  <a:lnTo>
                    <a:pt x="22" y="469"/>
                  </a:lnTo>
                  <a:lnTo>
                    <a:pt x="65" y="618"/>
                  </a:lnTo>
                  <a:lnTo>
                    <a:pt x="150" y="724"/>
                  </a:lnTo>
                  <a:lnTo>
                    <a:pt x="192" y="809"/>
                  </a:lnTo>
                  <a:lnTo>
                    <a:pt x="278" y="895"/>
                  </a:lnTo>
                  <a:lnTo>
                    <a:pt x="363" y="958"/>
                  </a:lnTo>
                  <a:lnTo>
                    <a:pt x="427" y="1022"/>
                  </a:lnTo>
                  <a:lnTo>
                    <a:pt x="448" y="1022"/>
                  </a:lnTo>
                  <a:lnTo>
                    <a:pt x="618" y="1129"/>
                  </a:lnTo>
                  <a:lnTo>
                    <a:pt x="788" y="1214"/>
                  </a:lnTo>
                  <a:lnTo>
                    <a:pt x="980" y="1235"/>
                  </a:lnTo>
                  <a:lnTo>
                    <a:pt x="1086" y="1235"/>
                  </a:lnTo>
                  <a:lnTo>
                    <a:pt x="1172" y="1214"/>
                  </a:lnTo>
                  <a:lnTo>
                    <a:pt x="1257" y="1171"/>
                  </a:lnTo>
                  <a:lnTo>
                    <a:pt x="1363" y="1107"/>
                  </a:lnTo>
                  <a:lnTo>
                    <a:pt x="1427" y="1022"/>
                  </a:lnTo>
                  <a:lnTo>
                    <a:pt x="1470" y="937"/>
                  </a:lnTo>
                  <a:lnTo>
                    <a:pt x="1491" y="831"/>
                  </a:lnTo>
                  <a:lnTo>
                    <a:pt x="1491" y="746"/>
                  </a:lnTo>
                  <a:lnTo>
                    <a:pt x="1470" y="639"/>
                  </a:lnTo>
                  <a:lnTo>
                    <a:pt x="1427" y="533"/>
                  </a:lnTo>
                  <a:lnTo>
                    <a:pt x="1363" y="405"/>
                  </a:lnTo>
                  <a:lnTo>
                    <a:pt x="1321" y="341"/>
                  </a:lnTo>
                  <a:lnTo>
                    <a:pt x="1278" y="256"/>
                  </a:lnTo>
                  <a:lnTo>
                    <a:pt x="1257" y="235"/>
                  </a:lnTo>
                  <a:lnTo>
                    <a:pt x="1150" y="128"/>
                  </a:lnTo>
                  <a:lnTo>
                    <a:pt x="1065" y="86"/>
                  </a:lnTo>
                  <a:lnTo>
                    <a:pt x="980" y="43"/>
                  </a:lnTo>
                  <a:lnTo>
                    <a:pt x="874" y="22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5"/>
            <p:cNvSpPr/>
            <p:nvPr/>
          </p:nvSpPr>
          <p:spPr>
            <a:xfrm>
              <a:off x="5013479" y="3184341"/>
              <a:ext cx="13833" cy="11467"/>
            </a:xfrm>
            <a:custGeom>
              <a:avLst/>
              <a:gdLst/>
              <a:ahLst/>
              <a:cxnLst/>
              <a:rect l="l" t="t" r="r" b="b"/>
              <a:pathLst>
                <a:path w="1491" h="1236" fill="none" extrusionOk="0">
                  <a:moveTo>
                    <a:pt x="554" y="0"/>
                  </a:moveTo>
                  <a:lnTo>
                    <a:pt x="554" y="0"/>
                  </a:lnTo>
                  <a:lnTo>
                    <a:pt x="448" y="0"/>
                  </a:lnTo>
                  <a:lnTo>
                    <a:pt x="448" y="0"/>
                  </a:lnTo>
                  <a:lnTo>
                    <a:pt x="341" y="0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150" y="86"/>
                  </a:lnTo>
                  <a:lnTo>
                    <a:pt x="86" y="149"/>
                  </a:lnTo>
                  <a:lnTo>
                    <a:pt x="86" y="149"/>
                  </a:lnTo>
                  <a:lnTo>
                    <a:pt x="22" y="235"/>
                  </a:lnTo>
                  <a:lnTo>
                    <a:pt x="1" y="320"/>
                  </a:lnTo>
                  <a:lnTo>
                    <a:pt x="1" y="320"/>
                  </a:lnTo>
                  <a:lnTo>
                    <a:pt x="1" y="405"/>
                  </a:lnTo>
                  <a:lnTo>
                    <a:pt x="22" y="469"/>
                  </a:lnTo>
                  <a:lnTo>
                    <a:pt x="22" y="469"/>
                  </a:lnTo>
                  <a:lnTo>
                    <a:pt x="65" y="618"/>
                  </a:lnTo>
                  <a:lnTo>
                    <a:pt x="150" y="724"/>
                  </a:lnTo>
                  <a:lnTo>
                    <a:pt x="150" y="724"/>
                  </a:lnTo>
                  <a:lnTo>
                    <a:pt x="192" y="809"/>
                  </a:lnTo>
                  <a:lnTo>
                    <a:pt x="192" y="809"/>
                  </a:lnTo>
                  <a:lnTo>
                    <a:pt x="278" y="895"/>
                  </a:lnTo>
                  <a:lnTo>
                    <a:pt x="363" y="958"/>
                  </a:lnTo>
                  <a:lnTo>
                    <a:pt x="363" y="958"/>
                  </a:lnTo>
                  <a:lnTo>
                    <a:pt x="427" y="1022"/>
                  </a:lnTo>
                  <a:lnTo>
                    <a:pt x="448" y="1022"/>
                  </a:lnTo>
                  <a:lnTo>
                    <a:pt x="448" y="1022"/>
                  </a:lnTo>
                  <a:lnTo>
                    <a:pt x="618" y="1129"/>
                  </a:lnTo>
                  <a:lnTo>
                    <a:pt x="788" y="1214"/>
                  </a:lnTo>
                  <a:lnTo>
                    <a:pt x="788" y="1214"/>
                  </a:lnTo>
                  <a:lnTo>
                    <a:pt x="980" y="1235"/>
                  </a:lnTo>
                  <a:lnTo>
                    <a:pt x="1086" y="1235"/>
                  </a:lnTo>
                  <a:lnTo>
                    <a:pt x="1172" y="1214"/>
                  </a:lnTo>
                  <a:lnTo>
                    <a:pt x="1172" y="1214"/>
                  </a:lnTo>
                  <a:lnTo>
                    <a:pt x="1257" y="1171"/>
                  </a:lnTo>
                  <a:lnTo>
                    <a:pt x="1257" y="1171"/>
                  </a:lnTo>
                  <a:lnTo>
                    <a:pt x="1363" y="1107"/>
                  </a:lnTo>
                  <a:lnTo>
                    <a:pt x="1363" y="1107"/>
                  </a:lnTo>
                  <a:lnTo>
                    <a:pt x="1427" y="1022"/>
                  </a:lnTo>
                  <a:lnTo>
                    <a:pt x="1470" y="937"/>
                  </a:lnTo>
                  <a:lnTo>
                    <a:pt x="1470" y="937"/>
                  </a:lnTo>
                  <a:lnTo>
                    <a:pt x="1491" y="831"/>
                  </a:lnTo>
                  <a:lnTo>
                    <a:pt x="1491" y="746"/>
                  </a:lnTo>
                  <a:lnTo>
                    <a:pt x="1491" y="746"/>
                  </a:lnTo>
                  <a:lnTo>
                    <a:pt x="1470" y="639"/>
                  </a:lnTo>
                  <a:lnTo>
                    <a:pt x="1427" y="533"/>
                  </a:lnTo>
                  <a:lnTo>
                    <a:pt x="1427" y="533"/>
                  </a:lnTo>
                  <a:lnTo>
                    <a:pt x="1363" y="405"/>
                  </a:lnTo>
                  <a:lnTo>
                    <a:pt x="1363" y="405"/>
                  </a:lnTo>
                  <a:lnTo>
                    <a:pt x="1321" y="341"/>
                  </a:lnTo>
                  <a:lnTo>
                    <a:pt x="1278" y="256"/>
                  </a:lnTo>
                  <a:lnTo>
                    <a:pt x="1257" y="235"/>
                  </a:lnTo>
                  <a:lnTo>
                    <a:pt x="1257" y="235"/>
                  </a:lnTo>
                  <a:lnTo>
                    <a:pt x="1150" y="128"/>
                  </a:lnTo>
                  <a:lnTo>
                    <a:pt x="1150" y="128"/>
                  </a:lnTo>
                  <a:lnTo>
                    <a:pt x="1065" y="86"/>
                  </a:lnTo>
                  <a:lnTo>
                    <a:pt x="980" y="43"/>
                  </a:lnTo>
                  <a:lnTo>
                    <a:pt x="980" y="43"/>
                  </a:lnTo>
                  <a:lnTo>
                    <a:pt x="874" y="22"/>
                  </a:lnTo>
                  <a:lnTo>
                    <a:pt x="746" y="0"/>
                  </a:lnTo>
                  <a:lnTo>
                    <a:pt x="746" y="0"/>
                  </a:lnTo>
                  <a:lnTo>
                    <a:pt x="703" y="0"/>
                  </a:lnTo>
                  <a:lnTo>
                    <a:pt x="703" y="0"/>
                  </a:lnTo>
                  <a:lnTo>
                    <a:pt x="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5"/>
            <p:cNvSpPr/>
            <p:nvPr/>
          </p:nvSpPr>
          <p:spPr>
            <a:xfrm>
              <a:off x="5041522" y="3183552"/>
              <a:ext cx="8109" cy="7710"/>
            </a:xfrm>
            <a:custGeom>
              <a:avLst/>
              <a:gdLst/>
              <a:ahLst/>
              <a:cxnLst/>
              <a:rect l="l" t="t" r="r" b="b"/>
              <a:pathLst>
                <a:path w="874" h="831" extrusionOk="0">
                  <a:moveTo>
                    <a:pt x="512" y="0"/>
                  </a:moveTo>
                  <a:lnTo>
                    <a:pt x="448" y="22"/>
                  </a:lnTo>
                  <a:lnTo>
                    <a:pt x="299" y="107"/>
                  </a:lnTo>
                  <a:lnTo>
                    <a:pt x="256" y="128"/>
                  </a:lnTo>
                  <a:lnTo>
                    <a:pt x="150" y="192"/>
                  </a:lnTo>
                  <a:lnTo>
                    <a:pt x="86" y="234"/>
                  </a:lnTo>
                  <a:lnTo>
                    <a:pt x="43" y="298"/>
                  </a:lnTo>
                  <a:lnTo>
                    <a:pt x="22" y="383"/>
                  </a:lnTo>
                  <a:lnTo>
                    <a:pt x="1" y="469"/>
                  </a:lnTo>
                  <a:lnTo>
                    <a:pt x="1" y="554"/>
                  </a:lnTo>
                  <a:lnTo>
                    <a:pt x="22" y="639"/>
                  </a:lnTo>
                  <a:lnTo>
                    <a:pt x="65" y="703"/>
                  </a:lnTo>
                  <a:lnTo>
                    <a:pt x="129" y="767"/>
                  </a:lnTo>
                  <a:lnTo>
                    <a:pt x="214" y="809"/>
                  </a:lnTo>
                  <a:lnTo>
                    <a:pt x="320" y="831"/>
                  </a:lnTo>
                  <a:lnTo>
                    <a:pt x="405" y="831"/>
                  </a:lnTo>
                  <a:lnTo>
                    <a:pt x="490" y="788"/>
                  </a:lnTo>
                  <a:lnTo>
                    <a:pt x="639" y="724"/>
                  </a:lnTo>
                  <a:lnTo>
                    <a:pt x="767" y="618"/>
                  </a:lnTo>
                  <a:lnTo>
                    <a:pt x="810" y="533"/>
                  </a:lnTo>
                  <a:lnTo>
                    <a:pt x="852" y="469"/>
                  </a:lnTo>
                  <a:lnTo>
                    <a:pt x="874" y="362"/>
                  </a:lnTo>
                  <a:lnTo>
                    <a:pt x="874" y="256"/>
                  </a:lnTo>
                  <a:lnTo>
                    <a:pt x="852" y="171"/>
                  </a:lnTo>
                  <a:lnTo>
                    <a:pt x="810" y="107"/>
                  </a:lnTo>
                  <a:lnTo>
                    <a:pt x="725" y="22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5"/>
            <p:cNvSpPr/>
            <p:nvPr/>
          </p:nvSpPr>
          <p:spPr>
            <a:xfrm>
              <a:off x="5041522" y="3183552"/>
              <a:ext cx="8109" cy="7710"/>
            </a:xfrm>
            <a:custGeom>
              <a:avLst/>
              <a:gdLst/>
              <a:ahLst/>
              <a:cxnLst/>
              <a:rect l="l" t="t" r="r" b="b"/>
              <a:pathLst>
                <a:path w="874" h="831" fill="none" extrusionOk="0">
                  <a:moveTo>
                    <a:pt x="448" y="22"/>
                  </a:moveTo>
                  <a:lnTo>
                    <a:pt x="448" y="22"/>
                  </a:lnTo>
                  <a:lnTo>
                    <a:pt x="299" y="107"/>
                  </a:lnTo>
                  <a:lnTo>
                    <a:pt x="299" y="107"/>
                  </a:lnTo>
                  <a:lnTo>
                    <a:pt x="256" y="128"/>
                  </a:lnTo>
                  <a:lnTo>
                    <a:pt x="256" y="128"/>
                  </a:lnTo>
                  <a:lnTo>
                    <a:pt x="150" y="192"/>
                  </a:lnTo>
                  <a:lnTo>
                    <a:pt x="150" y="192"/>
                  </a:lnTo>
                  <a:lnTo>
                    <a:pt x="86" y="234"/>
                  </a:lnTo>
                  <a:lnTo>
                    <a:pt x="43" y="298"/>
                  </a:lnTo>
                  <a:lnTo>
                    <a:pt x="22" y="383"/>
                  </a:lnTo>
                  <a:lnTo>
                    <a:pt x="1" y="469"/>
                  </a:lnTo>
                  <a:lnTo>
                    <a:pt x="1" y="469"/>
                  </a:lnTo>
                  <a:lnTo>
                    <a:pt x="1" y="554"/>
                  </a:lnTo>
                  <a:lnTo>
                    <a:pt x="22" y="639"/>
                  </a:lnTo>
                  <a:lnTo>
                    <a:pt x="65" y="703"/>
                  </a:lnTo>
                  <a:lnTo>
                    <a:pt x="129" y="767"/>
                  </a:lnTo>
                  <a:lnTo>
                    <a:pt x="129" y="767"/>
                  </a:lnTo>
                  <a:lnTo>
                    <a:pt x="214" y="809"/>
                  </a:lnTo>
                  <a:lnTo>
                    <a:pt x="320" y="831"/>
                  </a:lnTo>
                  <a:lnTo>
                    <a:pt x="405" y="831"/>
                  </a:lnTo>
                  <a:lnTo>
                    <a:pt x="490" y="788"/>
                  </a:lnTo>
                  <a:lnTo>
                    <a:pt x="490" y="788"/>
                  </a:lnTo>
                  <a:lnTo>
                    <a:pt x="639" y="724"/>
                  </a:lnTo>
                  <a:lnTo>
                    <a:pt x="767" y="618"/>
                  </a:lnTo>
                  <a:lnTo>
                    <a:pt x="767" y="618"/>
                  </a:lnTo>
                  <a:lnTo>
                    <a:pt x="810" y="533"/>
                  </a:lnTo>
                  <a:lnTo>
                    <a:pt x="852" y="469"/>
                  </a:lnTo>
                  <a:lnTo>
                    <a:pt x="852" y="469"/>
                  </a:lnTo>
                  <a:lnTo>
                    <a:pt x="874" y="362"/>
                  </a:lnTo>
                  <a:lnTo>
                    <a:pt x="874" y="362"/>
                  </a:lnTo>
                  <a:lnTo>
                    <a:pt x="874" y="256"/>
                  </a:lnTo>
                  <a:lnTo>
                    <a:pt x="874" y="256"/>
                  </a:lnTo>
                  <a:lnTo>
                    <a:pt x="852" y="171"/>
                  </a:lnTo>
                  <a:lnTo>
                    <a:pt x="810" y="107"/>
                  </a:lnTo>
                  <a:lnTo>
                    <a:pt x="810" y="107"/>
                  </a:lnTo>
                  <a:lnTo>
                    <a:pt x="725" y="22"/>
                  </a:lnTo>
                  <a:lnTo>
                    <a:pt x="661" y="0"/>
                  </a:lnTo>
                  <a:lnTo>
                    <a:pt x="618" y="0"/>
                  </a:lnTo>
                  <a:lnTo>
                    <a:pt x="618" y="0"/>
                  </a:lnTo>
                  <a:lnTo>
                    <a:pt x="576" y="0"/>
                  </a:lnTo>
                  <a:lnTo>
                    <a:pt x="576" y="0"/>
                  </a:lnTo>
                  <a:lnTo>
                    <a:pt x="512" y="0"/>
                  </a:lnTo>
                  <a:lnTo>
                    <a:pt x="448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5"/>
            <p:cNvSpPr/>
            <p:nvPr/>
          </p:nvSpPr>
          <p:spPr>
            <a:xfrm>
              <a:off x="5024147" y="3209425"/>
              <a:ext cx="11662" cy="12256"/>
            </a:xfrm>
            <a:custGeom>
              <a:avLst/>
              <a:gdLst/>
              <a:ahLst/>
              <a:cxnLst/>
              <a:rect l="l" t="t" r="r" b="b"/>
              <a:pathLst>
                <a:path w="1257" h="1321" extrusionOk="0">
                  <a:moveTo>
                    <a:pt x="916" y="0"/>
                  </a:moveTo>
                  <a:lnTo>
                    <a:pt x="809" y="21"/>
                  </a:lnTo>
                  <a:lnTo>
                    <a:pt x="724" y="43"/>
                  </a:lnTo>
                  <a:lnTo>
                    <a:pt x="660" y="64"/>
                  </a:lnTo>
                  <a:lnTo>
                    <a:pt x="575" y="85"/>
                  </a:lnTo>
                  <a:lnTo>
                    <a:pt x="447" y="149"/>
                  </a:lnTo>
                  <a:lnTo>
                    <a:pt x="341" y="234"/>
                  </a:lnTo>
                  <a:lnTo>
                    <a:pt x="256" y="319"/>
                  </a:lnTo>
                  <a:lnTo>
                    <a:pt x="171" y="426"/>
                  </a:lnTo>
                  <a:lnTo>
                    <a:pt x="64" y="575"/>
                  </a:lnTo>
                  <a:lnTo>
                    <a:pt x="22" y="745"/>
                  </a:lnTo>
                  <a:lnTo>
                    <a:pt x="0" y="830"/>
                  </a:lnTo>
                  <a:lnTo>
                    <a:pt x="22" y="937"/>
                  </a:lnTo>
                  <a:lnTo>
                    <a:pt x="43" y="1022"/>
                  </a:lnTo>
                  <a:lnTo>
                    <a:pt x="64" y="1086"/>
                  </a:lnTo>
                  <a:lnTo>
                    <a:pt x="107" y="1171"/>
                  </a:lnTo>
                  <a:lnTo>
                    <a:pt x="171" y="1235"/>
                  </a:lnTo>
                  <a:lnTo>
                    <a:pt x="277" y="1299"/>
                  </a:lnTo>
                  <a:lnTo>
                    <a:pt x="362" y="1320"/>
                  </a:lnTo>
                  <a:lnTo>
                    <a:pt x="469" y="1320"/>
                  </a:lnTo>
                  <a:lnTo>
                    <a:pt x="575" y="1299"/>
                  </a:lnTo>
                  <a:lnTo>
                    <a:pt x="724" y="1256"/>
                  </a:lnTo>
                  <a:lnTo>
                    <a:pt x="831" y="1171"/>
                  </a:lnTo>
                  <a:lnTo>
                    <a:pt x="980" y="1043"/>
                  </a:lnTo>
                  <a:lnTo>
                    <a:pt x="1086" y="916"/>
                  </a:lnTo>
                  <a:lnTo>
                    <a:pt x="1150" y="745"/>
                  </a:lnTo>
                  <a:lnTo>
                    <a:pt x="1171" y="724"/>
                  </a:lnTo>
                  <a:lnTo>
                    <a:pt x="1235" y="532"/>
                  </a:lnTo>
                  <a:lnTo>
                    <a:pt x="1256" y="405"/>
                  </a:lnTo>
                  <a:lnTo>
                    <a:pt x="1235" y="277"/>
                  </a:lnTo>
                  <a:lnTo>
                    <a:pt x="1214" y="192"/>
                  </a:lnTo>
                  <a:lnTo>
                    <a:pt x="1171" y="128"/>
                  </a:lnTo>
                  <a:lnTo>
                    <a:pt x="1107" y="64"/>
                  </a:lnTo>
                  <a:lnTo>
                    <a:pt x="1044" y="21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5"/>
            <p:cNvSpPr/>
            <p:nvPr/>
          </p:nvSpPr>
          <p:spPr>
            <a:xfrm>
              <a:off x="5024147" y="3209425"/>
              <a:ext cx="11662" cy="12256"/>
            </a:xfrm>
            <a:custGeom>
              <a:avLst/>
              <a:gdLst/>
              <a:ahLst/>
              <a:cxnLst/>
              <a:rect l="l" t="t" r="r" b="b"/>
              <a:pathLst>
                <a:path w="1257" h="1321" fill="none" extrusionOk="0">
                  <a:moveTo>
                    <a:pt x="724" y="43"/>
                  </a:moveTo>
                  <a:lnTo>
                    <a:pt x="724" y="43"/>
                  </a:lnTo>
                  <a:lnTo>
                    <a:pt x="660" y="64"/>
                  </a:lnTo>
                  <a:lnTo>
                    <a:pt x="575" y="85"/>
                  </a:lnTo>
                  <a:lnTo>
                    <a:pt x="575" y="85"/>
                  </a:lnTo>
                  <a:lnTo>
                    <a:pt x="447" y="149"/>
                  </a:lnTo>
                  <a:lnTo>
                    <a:pt x="341" y="234"/>
                  </a:lnTo>
                  <a:lnTo>
                    <a:pt x="256" y="319"/>
                  </a:lnTo>
                  <a:lnTo>
                    <a:pt x="171" y="426"/>
                  </a:lnTo>
                  <a:lnTo>
                    <a:pt x="171" y="426"/>
                  </a:lnTo>
                  <a:lnTo>
                    <a:pt x="64" y="575"/>
                  </a:lnTo>
                  <a:lnTo>
                    <a:pt x="22" y="745"/>
                  </a:lnTo>
                  <a:lnTo>
                    <a:pt x="0" y="830"/>
                  </a:lnTo>
                  <a:lnTo>
                    <a:pt x="22" y="937"/>
                  </a:lnTo>
                  <a:lnTo>
                    <a:pt x="43" y="1022"/>
                  </a:lnTo>
                  <a:lnTo>
                    <a:pt x="64" y="1086"/>
                  </a:lnTo>
                  <a:lnTo>
                    <a:pt x="64" y="1086"/>
                  </a:lnTo>
                  <a:lnTo>
                    <a:pt x="107" y="1171"/>
                  </a:lnTo>
                  <a:lnTo>
                    <a:pt x="171" y="1235"/>
                  </a:lnTo>
                  <a:lnTo>
                    <a:pt x="171" y="1235"/>
                  </a:lnTo>
                  <a:lnTo>
                    <a:pt x="277" y="1299"/>
                  </a:lnTo>
                  <a:lnTo>
                    <a:pt x="277" y="1299"/>
                  </a:lnTo>
                  <a:lnTo>
                    <a:pt x="362" y="1320"/>
                  </a:lnTo>
                  <a:lnTo>
                    <a:pt x="362" y="1320"/>
                  </a:lnTo>
                  <a:lnTo>
                    <a:pt x="469" y="1320"/>
                  </a:lnTo>
                  <a:lnTo>
                    <a:pt x="575" y="1299"/>
                  </a:lnTo>
                  <a:lnTo>
                    <a:pt x="575" y="1299"/>
                  </a:lnTo>
                  <a:lnTo>
                    <a:pt x="724" y="1256"/>
                  </a:lnTo>
                  <a:lnTo>
                    <a:pt x="831" y="1171"/>
                  </a:lnTo>
                  <a:lnTo>
                    <a:pt x="831" y="1171"/>
                  </a:lnTo>
                  <a:lnTo>
                    <a:pt x="980" y="1043"/>
                  </a:lnTo>
                  <a:lnTo>
                    <a:pt x="1086" y="916"/>
                  </a:lnTo>
                  <a:lnTo>
                    <a:pt x="1086" y="916"/>
                  </a:lnTo>
                  <a:lnTo>
                    <a:pt x="1150" y="745"/>
                  </a:lnTo>
                  <a:lnTo>
                    <a:pt x="1171" y="724"/>
                  </a:lnTo>
                  <a:lnTo>
                    <a:pt x="1171" y="724"/>
                  </a:lnTo>
                  <a:lnTo>
                    <a:pt x="1235" y="532"/>
                  </a:lnTo>
                  <a:lnTo>
                    <a:pt x="1235" y="532"/>
                  </a:lnTo>
                  <a:lnTo>
                    <a:pt x="1256" y="405"/>
                  </a:lnTo>
                  <a:lnTo>
                    <a:pt x="1235" y="277"/>
                  </a:lnTo>
                  <a:lnTo>
                    <a:pt x="1235" y="277"/>
                  </a:lnTo>
                  <a:lnTo>
                    <a:pt x="1214" y="192"/>
                  </a:lnTo>
                  <a:lnTo>
                    <a:pt x="1171" y="128"/>
                  </a:lnTo>
                  <a:lnTo>
                    <a:pt x="1107" y="64"/>
                  </a:lnTo>
                  <a:lnTo>
                    <a:pt x="1044" y="21"/>
                  </a:lnTo>
                  <a:lnTo>
                    <a:pt x="1044" y="21"/>
                  </a:lnTo>
                  <a:lnTo>
                    <a:pt x="916" y="0"/>
                  </a:lnTo>
                  <a:lnTo>
                    <a:pt x="916" y="0"/>
                  </a:lnTo>
                  <a:lnTo>
                    <a:pt x="809" y="21"/>
                  </a:lnTo>
                  <a:lnTo>
                    <a:pt x="724" y="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5"/>
            <p:cNvSpPr/>
            <p:nvPr/>
          </p:nvSpPr>
          <p:spPr>
            <a:xfrm>
              <a:off x="4998079" y="3212579"/>
              <a:ext cx="8109" cy="9686"/>
            </a:xfrm>
            <a:custGeom>
              <a:avLst/>
              <a:gdLst/>
              <a:ahLst/>
              <a:cxnLst/>
              <a:rect l="l" t="t" r="r" b="b"/>
              <a:pathLst>
                <a:path w="874" h="1044" extrusionOk="0">
                  <a:moveTo>
                    <a:pt x="447" y="1"/>
                  </a:moveTo>
                  <a:lnTo>
                    <a:pt x="383" y="22"/>
                  </a:lnTo>
                  <a:lnTo>
                    <a:pt x="298" y="65"/>
                  </a:lnTo>
                  <a:lnTo>
                    <a:pt x="234" y="107"/>
                  </a:lnTo>
                  <a:lnTo>
                    <a:pt x="171" y="150"/>
                  </a:lnTo>
                  <a:lnTo>
                    <a:pt x="107" y="235"/>
                  </a:lnTo>
                  <a:lnTo>
                    <a:pt x="64" y="320"/>
                  </a:lnTo>
                  <a:lnTo>
                    <a:pt x="21" y="469"/>
                  </a:lnTo>
                  <a:lnTo>
                    <a:pt x="0" y="597"/>
                  </a:lnTo>
                  <a:lnTo>
                    <a:pt x="0" y="725"/>
                  </a:lnTo>
                  <a:lnTo>
                    <a:pt x="21" y="874"/>
                  </a:lnTo>
                  <a:lnTo>
                    <a:pt x="64" y="916"/>
                  </a:lnTo>
                  <a:lnTo>
                    <a:pt x="107" y="959"/>
                  </a:lnTo>
                  <a:lnTo>
                    <a:pt x="171" y="1023"/>
                  </a:lnTo>
                  <a:lnTo>
                    <a:pt x="256" y="1044"/>
                  </a:lnTo>
                  <a:lnTo>
                    <a:pt x="405" y="1044"/>
                  </a:lnTo>
                  <a:lnTo>
                    <a:pt x="469" y="1023"/>
                  </a:lnTo>
                  <a:lnTo>
                    <a:pt x="532" y="980"/>
                  </a:lnTo>
                  <a:lnTo>
                    <a:pt x="575" y="959"/>
                  </a:lnTo>
                  <a:lnTo>
                    <a:pt x="681" y="895"/>
                  </a:lnTo>
                  <a:lnTo>
                    <a:pt x="745" y="831"/>
                  </a:lnTo>
                  <a:lnTo>
                    <a:pt x="830" y="661"/>
                  </a:lnTo>
                  <a:lnTo>
                    <a:pt x="852" y="554"/>
                  </a:lnTo>
                  <a:lnTo>
                    <a:pt x="873" y="469"/>
                  </a:lnTo>
                  <a:lnTo>
                    <a:pt x="852" y="363"/>
                  </a:lnTo>
                  <a:lnTo>
                    <a:pt x="830" y="256"/>
                  </a:lnTo>
                  <a:lnTo>
                    <a:pt x="788" y="171"/>
                  </a:lnTo>
                  <a:lnTo>
                    <a:pt x="681" y="65"/>
                  </a:lnTo>
                  <a:lnTo>
                    <a:pt x="639" y="22"/>
                  </a:lnTo>
                  <a:lnTo>
                    <a:pt x="575" y="22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5"/>
            <p:cNvSpPr/>
            <p:nvPr/>
          </p:nvSpPr>
          <p:spPr>
            <a:xfrm>
              <a:off x="4998079" y="3212579"/>
              <a:ext cx="8109" cy="9686"/>
            </a:xfrm>
            <a:custGeom>
              <a:avLst/>
              <a:gdLst/>
              <a:ahLst/>
              <a:cxnLst/>
              <a:rect l="l" t="t" r="r" b="b"/>
              <a:pathLst>
                <a:path w="874" h="1044" fill="none" extrusionOk="0">
                  <a:moveTo>
                    <a:pt x="447" y="1"/>
                  </a:moveTo>
                  <a:lnTo>
                    <a:pt x="447" y="1"/>
                  </a:lnTo>
                  <a:lnTo>
                    <a:pt x="383" y="22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34" y="107"/>
                  </a:lnTo>
                  <a:lnTo>
                    <a:pt x="171" y="150"/>
                  </a:lnTo>
                  <a:lnTo>
                    <a:pt x="171" y="150"/>
                  </a:lnTo>
                  <a:lnTo>
                    <a:pt x="107" y="235"/>
                  </a:lnTo>
                  <a:lnTo>
                    <a:pt x="64" y="320"/>
                  </a:lnTo>
                  <a:lnTo>
                    <a:pt x="64" y="320"/>
                  </a:lnTo>
                  <a:lnTo>
                    <a:pt x="21" y="469"/>
                  </a:lnTo>
                  <a:lnTo>
                    <a:pt x="0" y="597"/>
                  </a:lnTo>
                  <a:lnTo>
                    <a:pt x="0" y="597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21" y="874"/>
                  </a:lnTo>
                  <a:lnTo>
                    <a:pt x="21" y="874"/>
                  </a:lnTo>
                  <a:lnTo>
                    <a:pt x="64" y="916"/>
                  </a:lnTo>
                  <a:lnTo>
                    <a:pt x="107" y="959"/>
                  </a:lnTo>
                  <a:lnTo>
                    <a:pt x="107" y="959"/>
                  </a:lnTo>
                  <a:lnTo>
                    <a:pt x="171" y="1023"/>
                  </a:lnTo>
                  <a:lnTo>
                    <a:pt x="256" y="1044"/>
                  </a:lnTo>
                  <a:lnTo>
                    <a:pt x="256" y="1044"/>
                  </a:lnTo>
                  <a:lnTo>
                    <a:pt x="362" y="1044"/>
                  </a:lnTo>
                  <a:lnTo>
                    <a:pt x="362" y="1044"/>
                  </a:lnTo>
                  <a:lnTo>
                    <a:pt x="405" y="1044"/>
                  </a:lnTo>
                  <a:lnTo>
                    <a:pt x="405" y="1044"/>
                  </a:lnTo>
                  <a:lnTo>
                    <a:pt x="469" y="1023"/>
                  </a:lnTo>
                  <a:lnTo>
                    <a:pt x="532" y="980"/>
                  </a:lnTo>
                  <a:lnTo>
                    <a:pt x="532" y="980"/>
                  </a:lnTo>
                  <a:lnTo>
                    <a:pt x="575" y="959"/>
                  </a:lnTo>
                  <a:lnTo>
                    <a:pt x="575" y="959"/>
                  </a:lnTo>
                  <a:lnTo>
                    <a:pt x="681" y="895"/>
                  </a:lnTo>
                  <a:lnTo>
                    <a:pt x="681" y="895"/>
                  </a:lnTo>
                  <a:lnTo>
                    <a:pt x="745" y="831"/>
                  </a:lnTo>
                  <a:lnTo>
                    <a:pt x="745" y="831"/>
                  </a:lnTo>
                  <a:lnTo>
                    <a:pt x="830" y="661"/>
                  </a:lnTo>
                  <a:lnTo>
                    <a:pt x="830" y="661"/>
                  </a:lnTo>
                  <a:lnTo>
                    <a:pt x="852" y="554"/>
                  </a:lnTo>
                  <a:lnTo>
                    <a:pt x="852" y="554"/>
                  </a:lnTo>
                  <a:lnTo>
                    <a:pt x="873" y="469"/>
                  </a:lnTo>
                  <a:lnTo>
                    <a:pt x="852" y="363"/>
                  </a:lnTo>
                  <a:lnTo>
                    <a:pt x="852" y="363"/>
                  </a:lnTo>
                  <a:lnTo>
                    <a:pt x="830" y="256"/>
                  </a:lnTo>
                  <a:lnTo>
                    <a:pt x="788" y="171"/>
                  </a:lnTo>
                  <a:lnTo>
                    <a:pt x="788" y="171"/>
                  </a:lnTo>
                  <a:lnTo>
                    <a:pt x="681" y="65"/>
                  </a:lnTo>
                  <a:lnTo>
                    <a:pt x="639" y="22"/>
                  </a:lnTo>
                  <a:lnTo>
                    <a:pt x="575" y="22"/>
                  </a:lnTo>
                  <a:lnTo>
                    <a:pt x="575" y="22"/>
                  </a:lnTo>
                  <a:lnTo>
                    <a:pt x="490" y="1"/>
                  </a:lnTo>
                  <a:lnTo>
                    <a:pt x="490" y="1"/>
                  </a:lnTo>
                  <a:lnTo>
                    <a:pt x="4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5"/>
            <p:cNvSpPr/>
            <p:nvPr/>
          </p:nvSpPr>
          <p:spPr>
            <a:xfrm>
              <a:off x="5046856" y="3343120"/>
              <a:ext cx="2384" cy="2189"/>
            </a:xfrm>
            <a:custGeom>
              <a:avLst/>
              <a:gdLst/>
              <a:ahLst/>
              <a:cxnLst/>
              <a:rect l="l" t="t" r="r" b="b"/>
              <a:pathLst>
                <a:path w="257" h="236" extrusionOk="0">
                  <a:moveTo>
                    <a:pt x="86" y="1"/>
                  </a:moveTo>
                  <a:lnTo>
                    <a:pt x="43" y="22"/>
                  </a:lnTo>
                  <a:lnTo>
                    <a:pt x="22" y="65"/>
                  </a:lnTo>
                  <a:lnTo>
                    <a:pt x="1" y="107"/>
                  </a:lnTo>
                  <a:lnTo>
                    <a:pt x="22" y="150"/>
                  </a:lnTo>
                  <a:lnTo>
                    <a:pt x="43" y="193"/>
                  </a:lnTo>
                  <a:lnTo>
                    <a:pt x="64" y="235"/>
                  </a:lnTo>
                  <a:lnTo>
                    <a:pt x="171" y="235"/>
                  </a:lnTo>
                  <a:lnTo>
                    <a:pt x="214" y="214"/>
                  </a:lnTo>
                  <a:lnTo>
                    <a:pt x="235" y="171"/>
                  </a:lnTo>
                  <a:lnTo>
                    <a:pt x="256" y="129"/>
                  </a:lnTo>
                  <a:lnTo>
                    <a:pt x="235" y="86"/>
                  </a:lnTo>
                  <a:lnTo>
                    <a:pt x="214" y="44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5"/>
            <p:cNvSpPr/>
            <p:nvPr/>
          </p:nvSpPr>
          <p:spPr>
            <a:xfrm>
              <a:off x="5046856" y="3343120"/>
              <a:ext cx="2384" cy="2189"/>
            </a:xfrm>
            <a:custGeom>
              <a:avLst/>
              <a:gdLst/>
              <a:ahLst/>
              <a:cxnLst/>
              <a:rect l="l" t="t" r="r" b="b"/>
              <a:pathLst>
                <a:path w="257" h="236" fill="none" extrusionOk="0">
                  <a:moveTo>
                    <a:pt x="43" y="22"/>
                  </a:moveTo>
                  <a:lnTo>
                    <a:pt x="43" y="22"/>
                  </a:lnTo>
                  <a:lnTo>
                    <a:pt x="22" y="65"/>
                  </a:lnTo>
                  <a:lnTo>
                    <a:pt x="1" y="107"/>
                  </a:lnTo>
                  <a:lnTo>
                    <a:pt x="1" y="107"/>
                  </a:lnTo>
                  <a:lnTo>
                    <a:pt x="22" y="150"/>
                  </a:lnTo>
                  <a:lnTo>
                    <a:pt x="43" y="193"/>
                  </a:lnTo>
                  <a:lnTo>
                    <a:pt x="64" y="235"/>
                  </a:lnTo>
                  <a:lnTo>
                    <a:pt x="107" y="235"/>
                  </a:lnTo>
                  <a:lnTo>
                    <a:pt x="107" y="235"/>
                  </a:lnTo>
                  <a:lnTo>
                    <a:pt x="171" y="235"/>
                  </a:lnTo>
                  <a:lnTo>
                    <a:pt x="214" y="214"/>
                  </a:lnTo>
                  <a:lnTo>
                    <a:pt x="214" y="214"/>
                  </a:lnTo>
                  <a:lnTo>
                    <a:pt x="235" y="171"/>
                  </a:lnTo>
                  <a:lnTo>
                    <a:pt x="256" y="129"/>
                  </a:lnTo>
                  <a:lnTo>
                    <a:pt x="256" y="129"/>
                  </a:lnTo>
                  <a:lnTo>
                    <a:pt x="235" y="86"/>
                  </a:lnTo>
                  <a:lnTo>
                    <a:pt x="214" y="44"/>
                  </a:lnTo>
                  <a:lnTo>
                    <a:pt x="192" y="1"/>
                  </a:lnTo>
                  <a:lnTo>
                    <a:pt x="150" y="1"/>
                  </a:lnTo>
                  <a:lnTo>
                    <a:pt x="150" y="1"/>
                  </a:lnTo>
                  <a:lnTo>
                    <a:pt x="86" y="1"/>
                  </a:lnTo>
                  <a:lnTo>
                    <a:pt x="43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5"/>
            <p:cNvSpPr/>
            <p:nvPr/>
          </p:nvSpPr>
          <p:spPr>
            <a:xfrm>
              <a:off x="5040734" y="3337397"/>
              <a:ext cx="10678" cy="19761"/>
            </a:xfrm>
            <a:custGeom>
              <a:avLst/>
              <a:gdLst/>
              <a:ahLst/>
              <a:cxnLst/>
              <a:rect l="l" t="t" r="r" b="b"/>
              <a:pathLst>
                <a:path w="1151" h="2130" extrusionOk="0">
                  <a:moveTo>
                    <a:pt x="703" y="1"/>
                  </a:moveTo>
                  <a:lnTo>
                    <a:pt x="597" y="22"/>
                  </a:lnTo>
                  <a:lnTo>
                    <a:pt x="512" y="64"/>
                  </a:lnTo>
                  <a:lnTo>
                    <a:pt x="448" y="107"/>
                  </a:lnTo>
                  <a:lnTo>
                    <a:pt x="405" y="150"/>
                  </a:lnTo>
                  <a:lnTo>
                    <a:pt x="384" y="171"/>
                  </a:lnTo>
                  <a:lnTo>
                    <a:pt x="299" y="256"/>
                  </a:lnTo>
                  <a:lnTo>
                    <a:pt x="277" y="299"/>
                  </a:lnTo>
                  <a:lnTo>
                    <a:pt x="214" y="363"/>
                  </a:lnTo>
                  <a:lnTo>
                    <a:pt x="171" y="448"/>
                  </a:lnTo>
                  <a:lnTo>
                    <a:pt x="86" y="597"/>
                  </a:lnTo>
                  <a:lnTo>
                    <a:pt x="43" y="831"/>
                  </a:lnTo>
                  <a:lnTo>
                    <a:pt x="22" y="1065"/>
                  </a:lnTo>
                  <a:lnTo>
                    <a:pt x="1" y="1278"/>
                  </a:lnTo>
                  <a:lnTo>
                    <a:pt x="22" y="1491"/>
                  </a:lnTo>
                  <a:lnTo>
                    <a:pt x="43" y="1576"/>
                  </a:lnTo>
                  <a:lnTo>
                    <a:pt x="43" y="1725"/>
                  </a:lnTo>
                  <a:lnTo>
                    <a:pt x="86" y="1874"/>
                  </a:lnTo>
                  <a:lnTo>
                    <a:pt x="150" y="1980"/>
                  </a:lnTo>
                  <a:lnTo>
                    <a:pt x="192" y="2023"/>
                  </a:lnTo>
                  <a:lnTo>
                    <a:pt x="235" y="2066"/>
                  </a:lnTo>
                  <a:lnTo>
                    <a:pt x="299" y="2108"/>
                  </a:lnTo>
                  <a:lnTo>
                    <a:pt x="341" y="2130"/>
                  </a:lnTo>
                  <a:lnTo>
                    <a:pt x="490" y="2130"/>
                  </a:lnTo>
                  <a:lnTo>
                    <a:pt x="597" y="2108"/>
                  </a:lnTo>
                  <a:lnTo>
                    <a:pt x="661" y="2066"/>
                  </a:lnTo>
                  <a:lnTo>
                    <a:pt x="724" y="2002"/>
                  </a:lnTo>
                  <a:lnTo>
                    <a:pt x="767" y="1938"/>
                  </a:lnTo>
                  <a:lnTo>
                    <a:pt x="831" y="1853"/>
                  </a:lnTo>
                  <a:lnTo>
                    <a:pt x="874" y="1789"/>
                  </a:lnTo>
                  <a:lnTo>
                    <a:pt x="959" y="1640"/>
                  </a:lnTo>
                  <a:lnTo>
                    <a:pt x="980" y="1533"/>
                  </a:lnTo>
                  <a:lnTo>
                    <a:pt x="1044" y="1342"/>
                  </a:lnTo>
                  <a:lnTo>
                    <a:pt x="1086" y="1171"/>
                  </a:lnTo>
                  <a:lnTo>
                    <a:pt x="1129" y="895"/>
                  </a:lnTo>
                  <a:lnTo>
                    <a:pt x="1150" y="639"/>
                  </a:lnTo>
                  <a:lnTo>
                    <a:pt x="1129" y="405"/>
                  </a:lnTo>
                  <a:lnTo>
                    <a:pt x="1086" y="277"/>
                  </a:lnTo>
                  <a:lnTo>
                    <a:pt x="1023" y="150"/>
                  </a:lnTo>
                  <a:lnTo>
                    <a:pt x="959" y="107"/>
                  </a:lnTo>
                  <a:lnTo>
                    <a:pt x="895" y="43"/>
                  </a:lnTo>
                  <a:lnTo>
                    <a:pt x="831" y="22"/>
                  </a:lnTo>
                  <a:lnTo>
                    <a:pt x="7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5"/>
            <p:cNvSpPr/>
            <p:nvPr/>
          </p:nvSpPr>
          <p:spPr>
            <a:xfrm>
              <a:off x="5040734" y="3337397"/>
              <a:ext cx="10678" cy="19761"/>
            </a:xfrm>
            <a:custGeom>
              <a:avLst/>
              <a:gdLst/>
              <a:ahLst/>
              <a:cxnLst/>
              <a:rect l="l" t="t" r="r" b="b"/>
              <a:pathLst>
                <a:path w="1151" h="2130" fill="none" extrusionOk="0">
                  <a:moveTo>
                    <a:pt x="703" y="1"/>
                  </a:moveTo>
                  <a:lnTo>
                    <a:pt x="703" y="1"/>
                  </a:lnTo>
                  <a:lnTo>
                    <a:pt x="597" y="22"/>
                  </a:lnTo>
                  <a:lnTo>
                    <a:pt x="512" y="64"/>
                  </a:lnTo>
                  <a:lnTo>
                    <a:pt x="512" y="64"/>
                  </a:lnTo>
                  <a:lnTo>
                    <a:pt x="448" y="107"/>
                  </a:lnTo>
                  <a:lnTo>
                    <a:pt x="448" y="107"/>
                  </a:lnTo>
                  <a:lnTo>
                    <a:pt x="405" y="150"/>
                  </a:lnTo>
                  <a:lnTo>
                    <a:pt x="405" y="150"/>
                  </a:lnTo>
                  <a:lnTo>
                    <a:pt x="384" y="171"/>
                  </a:lnTo>
                  <a:lnTo>
                    <a:pt x="384" y="171"/>
                  </a:lnTo>
                  <a:lnTo>
                    <a:pt x="299" y="256"/>
                  </a:lnTo>
                  <a:lnTo>
                    <a:pt x="299" y="256"/>
                  </a:lnTo>
                  <a:lnTo>
                    <a:pt x="277" y="299"/>
                  </a:lnTo>
                  <a:lnTo>
                    <a:pt x="277" y="299"/>
                  </a:lnTo>
                  <a:lnTo>
                    <a:pt x="214" y="363"/>
                  </a:lnTo>
                  <a:lnTo>
                    <a:pt x="171" y="448"/>
                  </a:lnTo>
                  <a:lnTo>
                    <a:pt x="86" y="597"/>
                  </a:lnTo>
                  <a:lnTo>
                    <a:pt x="86" y="597"/>
                  </a:lnTo>
                  <a:lnTo>
                    <a:pt x="43" y="831"/>
                  </a:lnTo>
                  <a:lnTo>
                    <a:pt x="22" y="1065"/>
                  </a:lnTo>
                  <a:lnTo>
                    <a:pt x="22" y="1065"/>
                  </a:lnTo>
                  <a:lnTo>
                    <a:pt x="1" y="1278"/>
                  </a:lnTo>
                  <a:lnTo>
                    <a:pt x="1" y="1278"/>
                  </a:lnTo>
                  <a:lnTo>
                    <a:pt x="22" y="1491"/>
                  </a:lnTo>
                  <a:lnTo>
                    <a:pt x="22" y="1491"/>
                  </a:lnTo>
                  <a:lnTo>
                    <a:pt x="43" y="1576"/>
                  </a:lnTo>
                  <a:lnTo>
                    <a:pt x="43" y="1576"/>
                  </a:lnTo>
                  <a:lnTo>
                    <a:pt x="43" y="1725"/>
                  </a:lnTo>
                  <a:lnTo>
                    <a:pt x="43" y="1725"/>
                  </a:lnTo>
                  <a:lnTo>
                    <a:pt x="86" y="1874"/>
                  </a:lnTo>
                  <a:lnTo>
                    <a:pt x="86" y="1874"/>
                  </a:lnTo>
                  <a:lnTo>
                    <a:pt x="150" y="1980"/>
                  </a:lnTo>
                  <a:lnTo>
                    <a:pt x="150" y="1980"/>
                  </a:lnTo>
                  <a:lnTo>
                    <a:pt x="192" y="2023"/>
                  </a:lnTo>
                  <a:lnTo>
                    <a:pt x="192" y="2023"/>
                  </a:lnTo>
                  <a:lnTo>
                    <a:pt x="235" y="2066"/>
                  </a:lnTo>
                  <a:lnTo>
                    <a:pt x="299" y="2108"/>
                  </a:lnTo>
                  <a:lnTo>
                    <a:pt x="299" y="2108"/>
                  </a:lnTo>
                  <a:lnTo>
                    <a:pt x="341" y="2130"/>
                  </a:lnTo>
                  <a:lnTo>
                    <a:pt x="405" y="2130"/>
                  </a:lnTo>
                  <a:lnTo>
                    <a:pt x="405" y="2130"/>
                  </a:lnTo>
                  <a:lnTo>
                    <a:pt x="490" y="2130"/>
                  </a:lnTo>
                  <a:lnTo>
                    <a:pt x="490" y="2130"/>
                  </a:lnTo>
                  <a:lnTo>
                    <a:pt x="597" y="2108"/>
                  </a:lnTo>
                  <a:lnTo>
                    <a:pt x="597" y="2108"/>
                  </a:lnTo>
                  <a:lnTo>
                    <a:pt x="661" y="2066"/>
                  </a:lnTo>
                  <a:lnTo>
                    <a:pt x="724" y="2002"/>
                  </a:lnTo>
                  <a:lnTo>
                    <a:pt x="724" y="2002"/>
                  </a:lnTo>
                  <a:lnTo>
                    <a:pt x="767" y="1938"/>
                  </a:lnTo>
                  <a:lnTo>
                    <a:pt x="767" y="1938"/>
                  </a:lnTo>
                  <a:lnTo>
                    <a:pt x="831" y="1853"/>
                  </a:lnTo>
                  <a:lnTo>
                    <a:pt x="831" y="1853"/>
                  </a:lnTo>
                  <a:lnTo>
                    <a:pt x="874" y="1789"/>
                  </a:lnTo>
                  <a:lnTo>
                    <a:pt x="874" y="1789"/>
                  </a:lnTo>
                  <a:lnTo>
                    <a:pt x="959" y="1640"/>
                  </a:lnTo>
                  <a:lnTo>
                    <a:pt x="959" y="1640"/>
                  </a:lnTo>
                  <a:lnTo>
                    <a:pt x="980" y="1533"/>
                  </a:lnTo>
                  <a:lnTo>
                    <a:pt x="980" y="1533"/>
                  </a:lnTo>
                  <a:lnTo>
                    <a:pt x="1044" y="1342"/>
                  </a:lnTo>
                  <a:lnTo>
                    <a:pt x="1086" y="1171"/>
                  </a:lnTo>
                  <a:lnTo>
                    <a:pt x="1086" y="1171"/>
                  </a:lnTo>
                  <a:lnTo>
                    <a:pt x="1129" y="895"/>
                  </a:lnTo>
                  <a:lnTo>
                    <a:pt x="1150" y="639"/>
                  </a:lnTo>
                  <a:lnTo>
                    <a:pt x="1150" y="639"/>
                  </a:lnTo>
                  <a:lnTo>
                    <a:pt x="1129" y="405"/>
                  </a:lnTo>
                  <a:lnTo>
                    <a:pt x="1129" y="405"/>
                  </a:lnTo>
                  <a:lnTo>
                    <a:pt x="1086" y="277"/>
                  </a:lnTo>
                  <a:lnTo>
                    <a:pt x="1086" y="277"/>
                  </a:lnTo>
                  <a:lnTo>
                    <a:pt x="1023" y="150"/>
                  </a:lnTo>
                  <a:lnTo>
                    <a:pt x="1023" y="150"/>
                  </a:lnTo>
                  <a:lnTo>
                    <a:pt x="959" y="107"/>
                  </a:lnTo>
                  <a:lnTo>
                    <a:pt x="895" y="43"/>
                  </a:lnTo>
                  <a:lnTo>
                    <a:pt x="895" y="43"/>
                  </a:lnTo>
                  <a:lnTo>
                    <a:pt x="831" y="22"/>
                  </a:lnTo>
                  <a:lnTo>
                    <a:pt x="831" y="22"/>
                  </a:lnTo>
                  <a:lnTo>
                    <a:pt x="746" y="1"/>
                  </a:lnTo>
                  <a:lnTo>
                    <a:pt x="746" y="1"/>
                  </a:lnTo>
                  <a:lnTo>
                    <a:pt x="7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5"/>
            <p:cNvSpPr/>
            <p:nvPr/>
          </p:nvSpPr>
          <p:spPr>
            <a:xfrm>
              <a:off x="5070753" y="3331868"/>
              <a:ext cx="13443" cy="10678"/>
            </a:xfrm>
            <a:custGeom>
              <a:avLst/>
              <a:gdLst/>
              <a:ahLst/>
              <a:cxnLst/>
              <a:rect l="l" t="t" r="r" b="b"/>
              <a:pathLst>
                <a:path w="1449" h="1151" extrusionOk="0">
                  <a:moveTo>
                    <a:pt x="810" y="0"/>
                  </a:moveTo>
                  <a:lnTo>
                    <a:pt x="639" y="64"/>
                  </a:lnTo>
                  <a:lnTo>
                    <a:pt x="448" y="150"/>
                  </a:lnTo>
                  <a:lnTo>
                    <a:pt x="277" y="235"/>
                  </a:lnTo>
                  <a:lnTo>
                    <a:pt x="214" y="299"/>
                  </a:lnTo>
                  <a:lnTo>
                    <a:pt x="107" y="405"/>
                  </a:lnTo>
                  <a:lnTo>
                    <a:pt x="43" y="511"/>
                  </a:lnTo>
                  <a:lnTo>
                    <a:pt x="1" y="639"/>
                  </a:lnTo>
                  <a:lnTo>
                    <a:pt x="22" y="724"/>
                  </a:lnTo>
                  <a:lnTo>
                    <a:pt x="22" y="809"/>
                  </a:lnTo>
                  <a:lnTo>
                    <a:pt x="64" y="873"/>
                  </a:lnTo>
                  <a:lnTo>
                    <a:pt x="107" y="937"/>
                  </a:lnTo>
                  <a:lnTo>
                    <a:pt x="171" y="1022"/>
                  </a:lnTo>
                  <a:lnTo>
                    <a:pt x="277" y="1086"/>
                  </a:lnTo>
                  <a:lnTo>
                    <a:pt x="363" y="1108"/>
                  </a:lnTo>
                  <a:lnTo>
                    <a:pt x="469" y="1150"/>
                  </a:lnTo>
                  <a:lnTo>
                    <a:pt x="746" y="1150"/>
                  </a:lnTo>
                  <a:lnTo>
                    <a:pt x="937" y="1108"/>
                  </a:lnTo>
                  <a:lnTo>
                    <a:pt x="1086" y="1044"/>
                  </a:lnTo>
                  <a:lnTo>
                    <a:pt x="1193" y="980"/>
                  </a:lnTo>
                  <a:lnTo>
                    <a:pt x="1299" y="916"/>
                  </a:lnTo>
                  <a:lnTo>
                    <a:pt x="1363" y="831"/>
                  </a:lnTo>
                  <a:lnTo>
                    <a:pt x="1427" y="746"/>
                  </a:lnTo>
                  <a:lnTo>
                    <a:pt x="1448" y="618"/>
                  </a:lnTo>
                  <a:lnTo>
                    <a:pt x="1448" y="490"/>
                  </a:lnTo>
                  <a:lnTo>
                    <a:pt x="1427" y="384"/>
                  </a:lnTo>
                  <a:lnTo>
                    <a:pt x="1406" y="277"/>
                  </a:lnTo>
                  <a:lnTo>
                    <a:pt x="1342" y="192"/>
                  </a:lnTo>
                  <a:lnTo>
                    <a:pt x="1257" y="107"/>
                  </a:lnTo>
                  <a:lnTo>
                    <a:pt x="1150" y="2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5"/>
            <p:cNvSpPr/>
            <p:nvPr/>
          </p:nvSpPr>
          <p:spPr>
            <a:xfrm>
              <a:off x="5070753" y="3331868"/>
              <a:ext cx="13443" cy="10678"/>
            </a:xfrm>
            <a:custGeom>
              <a:avLst/>
              <a:gdLst/>
              <a:ahLst/>
              <a:cxnLst/>
              <a:rect l="l" t="t" r="r" b="b"/>
              <a:pathLst>
                <a:path w="1449" h="1151" fill="none" extrusionOk="0">
                  <a:moveTo>
                    <a:pt x="810" y="0"/>
                  </a:moveTo>
                  <a:lnTo>
                    <a:pt x="810" y="0"/>
                  </a:lnTo>
                  <a:lnTo>
                    <a:pt x="639" y="64"/>
                  </a:lnTo>
                  <a:lnTo>
                    <a:pt x="639" y="64"/>
                  </a:lnTo>
                  <a:lnTo>
                    <a:pt x="448" y="150"/>
                  </a:lnTo>
                  <a:lnTo>
                    <a:pt x="448" y="150"/>
                  </a:lnTo>
                  <a:lnTo>
                    <a:pt x="277" y="235"/>
                  </a:lnTo>
                  <a:lnTo>
                    <a:pt x="277" y="235"/>
                  </a:lnTo>
                  <a:lnTo>
                    <a:pt x="214" y="299"/>
                  </a:lnTo>
                  <a:lnTo>
                    <a:pt x="214" y="299"/>
                  </a:lnTo>
                  <a:lnTo>
                    <a:pt x="107" y="405"/>
                  </a:lnTo>
                  <a:lnTo>
                    <a:pt x="107" y="405"/>
                  </a:lnTo>
                  <a:lnTo>
                    <a:pt x="43" y="511"/>
                  </a:lnTo>
                  <a:lnTo>
                    <a:pt x="1" y="639"/>
                  </a:lnTo>
                  <a:lnTo>
                    <a:pt x="1" y="639"/>
                  </a:lnTo>
                  <a:lnTo>
                    <a:pt x="22" y="724"/>
                  </a:lnTo>
                  <a:lnTo>
                    <a:pt x="22" y="809"/>
                  </a:lnTo>
                  <a:lnTo>
                    <a:pt x="64" y="873"/>
                  </a:lnTo>
                  <a:lnTo>
                    <a:pt x="107" y="937"/>
                  </a:lnTo>
                  <a:lnTo>
                    <a:pt x="107" y="937"/>
                  </a:lnTo>
                  <a:lnTo>
                    <a:pt x="171" y="1022"/>
                  </a:lnTo>
                  <a:lnTo>
                    <a:pt x="277" y="1086"/>
                  </a:lnTo>
                  <a:lnTo>
                    <a:pt x="363" y="1108"/>
                  </a:lnTo>
                  <a:lnTo>
                    <a:pt x="469" y="1150"/>
                  </a:lnTo>
                  <a:lnTo>
                    <a:pt x="469" y="1150"/>
                  </a:lnTo>
                  <a:lnTo>
                    <a:pt x="554" y="1150"/>
                  </a:lnTo>
                  <a:lnTo>
                    <a:pt x="554" y="1150"/>
                  </a:lnTo>
                  <a:lnTo>
                    <a:pt x="554" y="1150"/>
                  </a:lnTo>
                  <a:lnTo>
                    <a:pt x="661" y="1150"/>
                  </a:lnTo>
                  <a:lnTo>
                    <a:pt x="746" y="1150"/>
                  </a:lnTo>
                  <a:lnTo>
                    <a:pt x="746" y="1150"/>
                  </a:lnTo>
                  <a:lnTo>
                    <a:pt x="937" y="1108"/>
                  </a:lnTo>
                  <a:lnTo>
                    <a:pt x="937" y="1108"/>
                  </a:lnTo>
                  <a:lnTo>
                    <a:pt x="1086" y="1044"/>
                  </a:lnTo>
                  <a:lnTo>
                    <a:pt x="1086" y="1044"/>
                  </a:lnTo>
                  <a:lnTo>
                    <a:pt x="1193" y="980"/>
                  </a:lnTo>
                  <a:lnTo>
                    <a:pt x="1299" y="916"/>
                  </a:lnTo>
                  <a:lnTo>
                    <a:pt x="1299" y="916"/>
                  </a:lnTo>
                  <a:lnTo>
                    <a:pt x="1363" y="831"/>
                  </a:lnTo>
                  <a:lnTo>
                    <a:pt x="1427" y="746"/>
                  </a:lnTo>
                  <a:lnTo>
                    <a:pt x="1427" y="746"/>
                  </a:lnTo>
                  <a:lnTo>
                    <a:pt x="1448" y="618"/>
                  </a:lnTo>
                  <a:lnTo>
                    <a:pt x="1448" y="490"/>
                  </a:lnTo>
                  <a:lnTo>
                    <a:pt x="1448" y="490"/>
                  </a:lnTo>
                  <a:lnTo>
                    <a:pt x="1427" y="384"/>
                  </a:lnTo>
                  <a:lnTo>
                    <a:pt x="1406" y="277"/>
                  </a:lnTo>
                  <a:lnTo>
                    <a:pt x="1406" y="277"/>
                  </a:lnTo>
                  <a:lnTo>
                    <a:pt x="1342" y="192"/>
                  </a:lnTo>
                  <a:lnTo>
                    <a:pt x="1257" y="107"/>
                  </a:lnTo>
                  <a:lnTo>
                    <a:pt x="1257" y="107"/>
                  </a:lnTo>
                  <a:lnTo>
                    <a:pt x="1150" y="22"/>
                  </a:lnTo>
                  <a:lnTo>
                    <a:pt x="1150" y="22"/>
                  </a:lnTo>
                  <a:lnTo>
                    <a:pt x="1001" y="0"/>
                  </a:lnTo>
                  <a:lnTo>
                    <a:pt x="959" y="0"/>
                  </a:lnTo>
                  <a:lnTo>
                    <a:pt x="959" y="0"/>
                  </a:lnTo>
                  <a:lnTo>
                    <a:pt x="937" y="0"/>
                  </a:lnTo>
                  <a:lnTo>
                    <a:pt x="937" y="0"/>
                  </a:lnTo>
                  <a:lnTo>
                    <a:pt x="8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5"/>
            <p:cNvSpPr/>
            <p:nvPr/>
          </p:nvSpPr>
          <p:spPr>
            <a:xfrm>
              <a:off x="5078258" y="3363668"/>
              <a:ext cx="12061" cy="14621"/>
            </a:xfrm>
            <a:custGeom>
              <a:avLst/>
              <a:gdLst/>
              <a:ahLst/>
              <a:cxnLst/>
              <a:rect l="l" t="t" r="r" b="b"/>
              <a:pathLst>
                <a:path w="1300" h="1576" extrusionOk="0">
                  <a:moveTo>
                    <a:pt x="661" y="0"/>
                  </a:moveTo>
                  <a:lnTo>
                    <a:pt x="512" y="43"/>
                  </a:lnTo>
                  <a:lnTo>
                    <a:pt x="320" y="149"/>
                  </a:lnTo>
                  <a:lnTo>
                    <a:pt x="214" y="256"/>
                  </a:lnTo>
                  <a:lnTo>
                    <a:pt x="128" y="362"/>
                  </a:lnTo>
                  <a:lnTo>
                    <a:pt x="86" y="468"/>
                  </a:lnTo>
                  <a:lnTo>
                    <a:pt x="22" y="617"/>
                  </a:lnTo>
                  <a:lnTo>
                    <a:pt x="1" y="766"/>
                  </a:lnTo>
                  <a:lnTo>
                    <a:pt x="1" y="915"/>
                  </a:lnTo>
                  <a:lnTo>
                    <a:pt x="22" y="1086"/>
                  </a:lnTo>
                  <a:lnTo>
                    <a:pt x="64" y="1235"/>
                  </a:lnTo>
                  <a:lnTo>
                    <a:pt x="150" y="1384"/>
                  </a:lnTo>
                  <a:lnTo>
                    <a:pt x="256" y="1490"/>
                  </a:lnTo>
                  <a:lnTo>
                    <a:pt x="363" y="1533"/>
                  </a:lnTo>
                  <a:lnTo>
                    <a:pt x="469" y="1575"/>
                  </a:lnTo>
                  <a:lnTo>
                    <a:pt x="661" y="1575"/>
                  </a:lnTo>
                  <a:lnTo>
                    <a:pt x="746" y="1554"/>
                  </a:lnTo>
                  <a:lnTo>
                    <a:pt x="831" y="1512"/>
                  </a:lnTo>
                  <a:lnTo>
                    <a:pt x="980" y="1405"/>
                  </a:lnTo>
                  <a:lnTo>
                    <a:pt x="1086" y="1277"/>
                  </a:lnTo>
                  <a:lnTo>
                    <a:pt x="1172" y="1128"/>
                  </a:lnTo>
                  <a:lnTo>
                    <a:pt x="1235" y="958"/>
                  </a:lnTo>
                  <a:lnTo>
                    <a:pt x="1278" y="809"/>
                  </a:lnTo>
                  <a:lnTo>
                    <a:pt x="1299" y="660"/>
                  </a:lnTo>
                  <a:lnTo>
                    <a:pt x="1278" y="490"/>
                  </a:lnTo>
                  <a:lnTo>
                    <a:pt x="1214" y="362"/>
                  </a:lnTo>
                  <a:lnTo>
                    <a:pt x="1193" y="319"/>
                  </a:lnTo>
                  <a:lnTo>
                    <a:pt x="1172" y="298"/>
                  </a:lnTo>
                  <a:lnTo>
                    <a:pt x="1129" y="213"/>
                  </a:lnTo>
                  <a:lnTo>
                    <a:pt x="1065" y="149"/>
                  </a:lnTo>
                  <a:lnTo>
                    <a:pt x="1001" y="85"/>
                  </a:lnTo>
                  <a:lnTo>
                    <a:pt x="916" y="43"/>
                  </a:lnTo>
                  <a:lnTo>
                    <a:pt x="810" y="21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5"/>
            <p:cNvSpPr/>
            <p:nvPr/>
          </p:nvSpPr>
          <p:spPr>
            <a:xfrm>
              <a:off x="5078258" y="3363668"/>
              <a:ext cx="12061" cy="14621"/>
            </a:xfrm>
            <a:custGeom>
              <a:avLst/>
              <a:gdLst/>
              <a:ahLst/>
              <a:cxnLst/>
              <a:rect l="l" t="t" r="r" b="b"/>
              <a:pathLst>
                <a:path w="1300" h="1576" fill="none" extrusionOk="0">
                  <a:moveTo>
                    <a:pt x="661" y="0"/>
                  </a:moveTo>
                  <a:lnTo>
                    <a:pt x="661" y="0"/>
                  </a:lnTo>
                  <a:lnTo>
                    <a:pt x="512" y="43"/>
                  </a:lnTo>
                  <a:lnTo>
                    <a:pt x="512" y="43"/>
                  </a:lnTo>
                  <a:lnTo>
                    <a:pt x="320" y="149"/>
                  </a:lnTo>
                  <a:lnTo>
                    <a:pt x="320" y="149"/>
                  </a:lnTo>
                  <a:lnTo>
                    <a:pt x="214" y="256"/>
                  </a:lnTo>
                  <a:lnTo>
                    <a:pt x="214" y="256"/>
                  </a:lnTo>
                  <a:lnTo>
                    <a:pt x="128" y="362"/>
                  </a:lnTo>
                  <a:lnTo>
                    <a:pt x="86" y="468"/>
                  </a:lnTo>
                  <a:lnTo>
                    <a:pt x="86" y="468"/>
                  </a:lnTo>
                  <a:lnTo>
                    <a:pt x="22" y="617"/>
                  </a:lnTo>
                  <a:lnTo>
                    <a:pt x="1" y="766"/>
                  </a:lnTo>
                  <a:lnTo>
                    <a:pt x="1" y="766"/>
                  </a:lnTo>
                  <a:lnTo>
                    <a:pt x="1" y="915"/>
                  </a:lnTo>
                  <a:lnTo>
                    <a:pt x="22" y="1086"/>
                  </a:lnTo>
                  <a:lnTo>
                    <a:pt x="22" y="1086"/>
                  </a:lnTo>
                  <a:lnTo>
                    <a:pt x="64" y="1235"/>
                  </a:lnTo>
                  <a:lnTo>
                    <a:pt x="150" y="1384"/>
                  </a:lnTo>
                  <a:lnTo>
                    <a:pt x="150" y="1384"/>
                  </a:lnTo>
                  <a:lnTo>
                    <a:pt x="256" y="1490"/>
                  </a:lnTo>
                  <a:lnTo>
                    <a:pt x="256" y="1490"/>
                  </a:lnTo>
                  <a:lnTo>
                    <a:pt x="363" y="1533"/>
                  </a:lnTo>
                  <a:lnTo>
                    <a:pt x="469" y="1575"/>
                  </a:lnTo>
                  <a:lnTo>
                    <a:pt x="469" y="1575"/>
                  </a:lnTo>
                  <a:lnTo>
                    <a:pt x="575" y="1575"/>
                  </a:lnTo>
                  <a:lnTo>
                    <a:pt x="661" y="1575"/>
                  </a:lnTo>
                  <a:lnTo>
                    <a:pt x="746" y="1554"/>
                  </a:lnTo>
                  <a:lnTo>
                    <a:pt x="831" y="1512"/>
                  </a:lnTo>
                  <a:lnTo>
                    <a:pt x="831" y="1512"/>
                  </a:lnTo>
                  <a:lnTo>
                    <a:pt x="980" y="1405"/>
                  </a:lnTo>
                  <a:lnTo>
                    <a:pt x="1086" y="1277"/>
                  </a:lnTo>
                  <a:lnTo>
                    <a:pt x="1172" y="1128"/>
                  </a:lnTo>
                  <a:lnTo>
                    <a:pt x="1235" y="958"/>
                  </a:lnTo>
                  <a:lnTo>
                    <a:pt x="1235" y="958"/>
                  </a:lnTo>
                  <a:lnTo>
                    <a:pt x="1278" y="809"/>
                  </a:lnTo>
                  <a:lnTo>
                    <a:pt x="1299" y="660"/>
                  </a:lnTo>
                  <a:lnTo>
                    <a:pt x="1278" y="490"/>
                  </a:lnTo>
                  <a:lnTo>
                    <a:pt x="1214" y="362"/>
                  </a:lnTo>
                  <a:lnTo>
                    <a:pt x="1193" y="319"/>
                  </a:lnTo>
                  <a:lnTo>
                    <a:pt x="1193" y="319"/>
                  </a:lnTo>
                  <a:lnTo>
                    <a:pt x="1172" y="298"/>
                  </a:lnTo>
                  <a:lnTo>
                    <a:pt x="1172" y="298"/>
                  </a:lnTo>
                  <a:lnTo>
                    <a:pt x="1129" y="213"/>
                  </a:lnTo>
                  <a:lnTo>
                    <a:pt x="1065" y="149"/>
                  </a:lnTo>
                  <a:lnTo>
                    <a:pt x="1065" y="149"/>
                  </a:lnTo>
                  <a:lnTo>
                    <a:pt x="1001" y="85"/>
                  </a:lnTo>
                  <a:lnTo>
                    <a:pt x="916" y="43"/>
                  </a:lnTo>
                  <a:lnTo>
                    <a:pt x="916" y="43"/>
                  </a:lnTo>
                  <a:lnTo>
                    <a:pt x="810" y="21"/>
                  </a:lnTo>
                  <a:lnTo>
                    <a:pt x="703" y="0"/>
                  </a:lnTo>
                  <a:lnTo>
                    <a:pt x="703" y="0"/>
                  </a:lnTo>
                  <a:lnTo>
                    <a:pt x="6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5"/>
            <p:cNvSpPr/>
            <p:nvPr/>
          </p:nvSpPr>
          <p:spPr>
            <a:xfrm>
              <a:off x="5057719" y="3376702"/>
              <a:ext cx="5539" cy="5539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13" y="0"/>
                  </a:moveTo>
                  <a:lnTo>
                    <a:pt x="171" y="21"/>
                  </a:lnTo>
                  <a:lnTo>
                    <a:pt x="107" y="64"/>
                  </a:lnTo>
                  <a:lnTo>
                    <a:pt x="43" y="149"/>
                  </a:lnTo>
                  <a:lnTo>
                    <a:pt x="1" y="277"/>
                  </a:lnTo>
                  <a:lnTo>
                    <a:pt x="1" y="383"/>
                  </a:lnTo>
                  <a:lnTo>
                    <a:pt x="64" y="490"/>
                  </a:lnTo>
                  <a:lnTo>
                    <a:pt x="150" y="575"/>
                  </a:lnTo>
                  <a:lnTo>
                    <a:pt x="213" y="596"/>
                  </a:lnTo>
                  <a:lnTo>
                    <a:pt x="384" y="596"/>
                  </a:lnTo>
                  <a:lnTo>
                    <a:pt x="426" y="575"/>
                  </a:lnTo>
                  <a:lnTo>
                    <a:pt x="490" y="532"/>
                  </a:lnTo>
                  <a:lnTo>
                    <a:pt x="575" y="447"/>
                  </a:lnTo>
                  <a:lnTo>
                    <a:pt x="597" y="319"/>
                  </a:lnTo>
                  <a:lnTo>
                    <a:pt x="597" y="213"/>
                  </a:lnTo>
                  <a:lnTo>
                    <a:pt x="533" y="107"/>
                  </a:lnTo>
                  <a:lnTo>
                    <a:pt x="448" y="21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5"/>
            <p:cNvSpPr/>
            <p:nvPr/>
          </p:nvSpPr>
          <p:spPr>
            <a:xfrm>
              <a:off x="5057719" y="3376702"/>
              <a:ext cx="5539" cy="5539"/>
            </a:xfrm>
            <a:custGeom>
              <a:avLst/>
              <a:gdLst/>
              <a:ahLst/>
              <a:cxnLst/>
              <a:rect l="l" t="t" r="r" b="b"/>
              <a:pathLst>
                <a:path w="597" h="597" fill="none" extrusionOk="0">
                  <a:moveTo>
                    <a:pt x="320" y="0"/>
                  </a:moveTo>
                  <a:lnTo>
                    <a:pt x="320" y="0"/>
                  </a:lnTo>
                  <a:lnTo>
                    <a:pt x="213" y="0"/>
                  </a:lnTo>
                  <a:lnTo>
                    <a:pt x="171" y="21"/>
                  </a:lnTo>
                  <a:lnTo>
                    <a:pt x="107" y="64"/>
                  </a:lnTo>
                  <a:lnTo>
                    <a:pt x="107" y="64"/>
                  </a:lnTo>
                  <a:lnTo>
                    <a:pt x="43" y="149"/>
                  </a:lnTo>
                  <a:lnTo>
                    <a:pt x="1" y="277"/>
                  </a:lnTo>
                  <a:lnTo>
                    <a:pt x="1" y="277"/>
                  </a:lnTo>
                  <a:lnTo>
                    <a:pt x="1" y="383"/>
                  </a:lnTo>
                  <a:lnTo>
                    <a:pt x="64" y="490"/>
                  </a:lnTo>
                  <a:lnTo>
                    <a:pt x="64" y="490"/>
                  </a:lnTo>
                  <a:lnTo>
                    <a:pt x="150" y="575"/>
                  </a:lnTo>
                  <a:lnTo>
                    <a:pt x="213" y="596"/>
                  </a:lnTo>
                  <a:lnTo>
                    <a:pt x="277" y="596"/>
                  </a:lnTo>
                  <a:lnTo>
                    <a:pt x="277" y="596"/>
                  </a:lnTo>
                  <a:lnTo>
                    <a:pt x="384" y="596"/>
                  </a:lnTo>
                  <a:lnTo>
                    <a:pt x="426" y="575"/>
                  </a:lnTo>
                  <a:lnTo>
                    <a:pt x="490" y="532"/>
                  </a:lnTo>
                  <a:lnTo>
                    <a:pt x="490" y="532"/>
                  </a:lnTo>
                  <a:lnTo>
                    <a:pt x="575" y="447"/>
                  </a:lnTo>
                  <a:lnTo>
                    <a:pt x="597" y="319"/>
                  </a:lnTo>
                  <a:lnTo>
                    <a:pt x="597" y="319"/>
                  </a:lnTo>
                  <a:lnTo>
                    <a:pt x="597" y="213"/>
                  </a:lnTo>
                  <a:lnTo>
                    <a:pt x="533" y="107"/>
                  </a:lnTo>
                  <a:lnTo>
                    <a:pt x="533" y="107"/>
                  </a:lnTo>
                  <a:lnTo>
                    <a:pt x="448" y="21"/>
                  </a:lnTo>
                  <a:lnTo>
                    <a:pt x="384" y="0"/>
                  </a:lnTo>
                  <a:lnTo>
                    <a:pt x="3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5"/>
            <p:cNvSpPr/>
            <p:nvPr/>
          </p:nvSpPr>
          <p:spPr>
            <a:xfrm>
              <a:off x="5069770" y="3386183"/>
              <a:ext cx="12256" cy="10864"/>
            </a:xfrm>
            <a:custGeom>
              <a:avLst/>
              <a:gdLst/>
              <a:ahLst/>
              <a:cxnLst/>
              <a:rect l="l" t="t" r="r" b="b"/>
              <a:pathLst>
                <a:path w="1321" h="1171" extrusionOk="0">
                  <a:moveTo>
                    <a:pt x="894" y="0"/>
                  </a:moveTo>
                  <a:lnTo>
                    <a:pt x="745" y="21"/>
                  </a:lnTo>
                  <a:lnTo>
                    <a:pt x="618" y="64"/>
                  </a:lnTo>
                  <a:lnTo>
                    <a:pt x="490" y="128"/>
                  </a:lnTo>
                  <a:lnTo>
                    <a:pt x="234" y="277"/>
                  </a:lnTo>
                  <a:lnTo>
                    <a:pt x="149" y="383"/>
                  </a:lnTo>
                  <a:lnTo>
                    <a:pt x="85" y="447"/>
                  </a:lnTo>
                  <a:lnTo>
                    <a:pt x="21" y="575"/>
                  </a:lnTo>
                  <a:lnTo>
                    <a:pt x="0" y="681"/>
                  </a:lnTo>
                  <a:lnTo>
                    <a:pt x="0" y="809"/>
                  </a:lnTo>
                  <a:lnTo>
                    <a:pt x="21" y="915"/>
                  </a:lnTo>
                  <a:lnTo>
                    <a:pt x="85" y="1001"/>
                  </a:lnTo>
                  <a:lnTo>
                    <a:pt x="128" y="1064"/>
                  </a:lnTo>
                  <a:lnTo>
                    <a:pt x="192" y="1107"/>
                  </a:lnTo>
                  <a:lnTo>
                    <a:pt x="341" y="1150"/>
                  </a:lnTo>
                  <a:lnTo>
                    <a:pt x="447" y="1171"/>
                  </a:lnTo>
                  <a:lnTo>
                    <a:pt x="575" y="1171"/>
                  </a:lnTo>
                  <a:lnTo>
                    <a:pt x="745" y="1128"/>
                  </a:lnTo>
                  <a:lnTo>
                    <a:pt x="894" y="1064"/>
                  </a:lnTo>
                  <a:lnTo>
                    <a:pt x="1001" y="1001"/>
                  </a:lnTo>
                  <a:lnTo>
                    <a:pt x="1086" y="915"/>
                  </a:lnTo>
                  <a:lnTo>
                    <a:pt x="1150" y="830"/>
                  </a:lnTo>
                  <a:lnTo>
                    <a:pt x="1214" y="745"/>
                  </a:lnTo>
                  <a:lnTo>
                    <a:pt x="1278" y="639"/>
                  </a:lnTo>
                  <a:lnTo>
                    <a:pt x="1320" y="511"/>
                  </a:lnTo>
                  <a:lnTo>
                    <a:pt x="1320" y="447"/>
                  </a:lnTo>
                  <a:lnTo>
                    <a:pt x="1320" y="362"/>
                  </a:lnTo>
                  <a:lnTo>
                    <a:pt x="1278" y="256"/>
                  </a:lnTo>
                  <a:lnTo>
                    <a:pt x="1235" y="170"/>
                  </a:lnTo>
                  <a:lnTo>
                    <a:pt x="1214" y="128"/>
                  </a:lnTo>
                  <a:lnTo>
                    <a:pt x="1150" y="85"/>
                  </a:lnTo>
                  <a:lnTo>
                    <a:pt x="1129" y="64"/>
                  </a:lnTo>
                  <a:lnTo>
                    <a:pt x="1043" y="21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5"/>
            <p:cNvSpPr/>
            <p:nvPr/>
          </p:nvSpPr>
          <p:spPr>
            <a:xfrm>
              <a:off x="5069770" y="3386183"/>
              <a:ext cx="12256" cy="10864"/>
            </a:xfrm>
            <a:custGeom>
              <a:avLst/>
              <a:gdLst/>
              <a:ahLst/>
              <a:cxnLst/>
              <a:rect l="l" t="t" r="r" b="b"/>
              <a:pathLst>
                <a:path w="1321" h="1171" fill="none" extrusionOk="0">
                  <a:moveTo>
                    <a:pt x="618" y="64"/>
                  </a:moveTo>
                  <a:lnTo>
                    <a:pt x="618" y="64"/>
                  </a:lnTo>
                  <a:lnTo>
                    <a:pt x="490" y="128"/>
                  </a:lnTo>
                  <a:lnTo>
                    <a:pt x="490" y="128"/>
                  </a:lnTo>
                  <a:lnTo>
                    <a:pt x="234" y="277"/>
                  </a:lnTo>
                  <a:lnTo>
                    <a:pt x="234" y="277"/>
                  </a:lnTo>
                  <a:lnTo>
                    <a:pt x="149" y="383"/>
                  </a:lnTo>
                  <a:lnTo>
                    <a:pt x="149" y="383"/>
                  </a:lnTo>
                  <a:lnTo>
                    <a:pt x="85" y="447"/>
                  </a:lnTo>
                  <a:lnTo>
                    <a:pt x="85" y="447"/>
                  </a:lnTo>
                  <a:lnTo>
                    <a:pt x="21" y="575"/>
                  </a:lnTo>
                  <a:lnTo>
                    <a:pt x="21" y="575"/>
                  </a:lnTo>
                  <a:lnTo>
                    <a:pt x="0" y="681"/>
                  </a:lnTo>
                  <a:lnTo>
                    <a:pt x="0" y="809"/>
                  </a:lnTo>
                  <a:lnTo>
                    <a:pt x="0" y="809"/>
                  </a:lnTo>
                  <a:lnTo>
                    <a:pt x="21" y="915"/>
                  </a:lnTo>
                  <a:lnTo>
                    <a:pt x="85" y="1001"/>
                  </a:lnTo>
                  <a:lnTo>
                    <a:pt x="85" y="1001"/>
                  </a:lnTo>
                  <a:lnTo>
                    <a:pt x="128" y="1064"/>
                  </a:lnTo>
                  <a:lnTo>
                    <a:pt x="192" y="1107"/>
                  </a:lnTo>
                  <a:lnTo>
                    <a:pt x="341" y="1150"/>
                  </a:lnTo>
                  <a:lnTo>
                    <a:pt x="341" y="1150"/>
                  </a:lnTo>
                  <a:lnTo>
                    <a:pt x="447" y="1171"/>
                  </a:lnTo>
                  <a:lnTo>
                    <a:pt x="575" y="1171"/>
                  </a:lnTo>
                  <a:lnTo>
                    <a:pt x="575" y="1171"/>
                  </a:lnTo>
                  <a:lnTo>
                    <a:pt x="745" y="1128"/>
                  </a:lnTo>
                  <a:lnTo>
                    <a:pt x="894" y="1064"/>
                  </a:lnTo>
                  <a:lnTo>
                    <a:pt x="894" y="1064"/>
                  </a:lnTo>
                  <a:lnTo>
                    <a:pt x="1001" y="1001"/>
                  </a:lnTo>
                  <a:lnTo>
                    <a:pt x="1086" y="915"/>
                  </a:lnTo>
                  <a:lnTo>
                    <a:pt x="1150" y="830"/>
                  </a:lnTo>
                  <a:lnTo>
                    <a:pt x="1214" y="745"/>
                  </a:lnTo>
                  <a:lnTo>
                    <a:pt x="1214" y="745"/>
                  </a:lnTo>
                  <a:lnTo>
                    <a:pt x="1278" y="639"/>
                  </a:lnTo>
                  <a:lnTo>
                    <a:pt x="1320" y="511"/>
                  </a:lnTo>
                  <a:lnTo>
                    <a:pt x="1320" y="511"/>
                  </a:lnTo>
                  <a:lnTo>
                    <a:pt x="1320" y="447"/>
                  </a:lnTo>
                  <a:lnTo>
                    <a:pt x="1320" y="447"/>
                  </a:lnTo>
                  <a:lnTo>
                    <a:pt x="1320" y="362"/>
                  </a:lnTo>
                  <a:lnTo>
                    <a:pt x="1278" y="256"/>
                  </a:lnTo>
                  <a:lnTo>
                    <a:pt x="1278" y="256"/>
                  </a:lnTo>
                  <a:lnTo>
                    <a:pt x="1235" y="170"/>
                  </a:lnTo>
                  <a:lnTo>
                    <a:pt x="1214" y="128"/>
                  </a:lnTo>
                  <a:lnTo>
                    <a:pt x="1150" y="85"/>
                  </a:lnTo>
                  <a:lnTo>
                    <a:pt x="1150" y="85"/>
                  </a:lnTo>
                  <a:lnTo>
                    <a:pt x="1129" y="64"/>
                  </a:lnTo>
                  <a:lnTo>
                    <a:pt x="1129" y="64"/>
                  </a:lnTo>
                  <a:lnTo>
                    <a:pt x="1043" y="21"/>
                  </a:lnTo>
                  <a:lnTo>
                    <a:pt x="958" y="0"/>
                  </a:lnTo>
                  <a:lnTo>
                    <a:pt x="958" y="0"/>
                  </a:lnTo>
                  <a:lnTo>
                    <a:pt x="894" y="0"/>
                  </a:lnTo>
                  <a:lnTo>
                    <a:pt x="894" y="0"/>
                  </a:lnTo>
                  <a:lnTo>
                    <a:pt x="745" y="21"/>
                  </a:lnTo>
                  <a:lnTo>
                    <a:pt x="618" y="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5"/>
            <p:cNvSpPr/>
            <p:nvPr/>
          </p:nvSpPr>
          <p:spPr>
            <a:xfrm>
              <a:off x="5067988" y="3350430"/>
              <a:ext cx="7515" cy="7914"/>
            </a:xfrm>
            <a:custGeom>
              <a:avLst/>
              <a:gdLst/>
              <a:ahLst/>
              <a:cxnLst/>
              <a:rect l="l" t="t" r="r" b="b"/>
              <a:pathLst>
                <a:path w="810" h="853" extrusionOk="0">
                  <a:moveTo>
                    <a:pt x="362" y="1"/>
                  </a:moveTo>
                  <a:lnTo>
                    <a:pt x="277" y="43"/>
                  </a:lnTo>
                  <a:lnTo>
                    <a:pt x="213" y="65"/>
                  </a:lnTo>
                  <a:lnTo>
                    <a:pt x="171" y="107"/>
                  </a:lnTo>
                  <a:lnTo>
                    <a:pt x="86" y="192"/>
                  </a:lnTo>
                  <a:lnTo>
                    <a:pt x="43" y="299"/>
                  </a:lnTo>
                  <a:lnTo>
                    <a:pt x="1" y="426"/>
                  </a:lnTo>
                  <a:lnTo>
                    <a:pt x="1" y="533"/>
                  </a:lnTo>
                  <a:lnTo>
                    <a:pt x="22" y="639"/>
                  </a:lnTo>
                  <a:lnTo>
                    <a:pt x="64" y="703"/>
                  </a:lnTo>
                  <a:lnTo>
                    <a:pt x="107" y="746"/>
                  </a:lnTo>
                  <a:lnTo>
                    <a:pt x="235" y="831"/>
                  </a:lnTo>
                  <a:lnTo>
                    <a:pt x="320" y="852"/>
                  </a:lnTo>
                  <a:lnTo>
                    <a:pt x="405" y="831"/>
                  </a:lnTo>
                  <a:lnTo>
                    <a:pt x="469" y="810"/>
                  </a:lnTo>
                  <a:lnTo>
                    <a:pt x="554" y="767"/>
                  </a:lnTo>
                  <a:lnTo>
                    <a:pt x="597" y="746"/>
                  </a:lnTo>
                  <a:lnTo>
                    <a:pt x="682" y="682"/>
                  </a:lnTo>
                  <a:lnTo>
                    <a:pt x="724" y="639"/>
                  </a:lnTo>
                  <a:lnTo>
                    <a:pt x="767" y="597"/>
                  </a:lnTo>
                  <a:lnTo>
                    <a:pt x="810" y="469"/>
                  </a:lnTo>
                  <a:lnTo>
                    <a:pt x="810" y="384"/>
                  </a:lnTo>
                  <a:lnTo>
                    <a:pt x="810" y="299"/>
                  </a:lnTo>
                  <a:lnTo>
                    <a:pt x="767" y="214"/>
                  </a:lnTo>
                  <a:lnTo>
                    <a:pt x="724" y="128"/>
                  </a:lnTo>
                  <a:lnTo>
                    <a:pt x="682" y="86"/>
                  </a:lnTo>
                  <a:lnTo>
                    <a:pt x="618" y="43"/>
                  </a:lnTo>
                  <a:lnTo>
                    <a:pt x="554" y="22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5"/>
            <p:cNvSpPr/>
            <p:nvPr/>
          </p:nvSpPr>
          <p:spPr>
            <a:xfrm>
              <a:off x="5067988" y="3350430"/>
              <a:ext cx="7515" cy="7914"/>
            </a:xfrm>
            <a:custGeom>
              <a:avLst/>
              <a:gdLst/>
              <a:ahLst/>
              <a:cxnLst/>
              <a:rect l="l" t="t" r="r" b="b"/>
              <a:pathLst>
                <a:path w="810" h="853" fill="none" extrusionOk="0">
                  <a:moveTo>
                    <a:pt x="277" y="43"/>
                  </a:moveTo>
                  <a:lnTo>
                    <a:pt x="277" y="43"/>
                  </a:lnTo>
                  <a:lnTo>
                    <a:pt x="213" y="65"/>
                  </a:lnTo>
                  <a:lnTo>
                    <a:pt x="171" y="107"/>
                  </a:lnTo>
                  <a:lnTo>
                    <a:pt x="86" y="192"/>
                  </a:lnTo>
                  <a:lnTo>
                    <a:pt x="86" y="192"/>
                  </a:lnTo>
                  <a:lnTo>
                    <a:pt x="43" y="299"/>
                  </a:lnTo>
                  <a:lnTo>
                    <a:pt x="1" y="426"/>
                  </a:lnTo>
                  <a:lnTo>
                    <a:pt x="1" y="426"/>
                  </a:lnTo>
                  <a:lnTo>
                    <a:pt x="1" y="533"/>
                  </a:lnTo>
                  <a:lnTo>
                    <a:pt x="22" y="639"/>
                  </a:lnTo>
                  <a:lnTo>
                    <a:pt x="22" y="639"/>
                  </a:lnTo>
                  <a:lnTo>
                    <a:pt x="64" y="703"/>
                  </a:lnTo>
                  <a:lnTo>
                    <a:pt x="107" y="746"/>
                  </a:lnTo>
                  <a:lnTo>
                    <a:pt x="235" y="831"/>
                  </a:lnTo>
                  <a:lnTo>
                    <a:pt x="235" y="831"/>
                  </a:lnTo>
                  <a:lnTo>
                    <a:pt x="320" y="852"/>
                  </a:lnTo>
                  <a:lnTo>
                    <a:pt x="405" y="831"/>
                  </a:lnTo>
                  <a:lnTo>
                    <a:pt x="469" y="810"/>
                  </a:lnTo>
                  <a:lnTo>
                    <a:pt x="554" y="767"/>
                  </a:lnTo>
                  <a:lnTo>
                    <a:pt x="554" y="767"/>
                  </a:lnTo>
                  <a:lnTo>
                    <a:pt x="597" y="746"/>
                  </a:lnTo>
                  <a:lnTo>
                    <a:pt x="597" y="746"/>
                  </a:lnTo>
                  <a:lnTo>
                    <a:pt x="682" y="682"/>
                  </a:lnTo>
                  <a:lnTo>
                    <a:pt x="682" y="682"/>
                  </a:lnTo>
                  <a:lnTo>
                    <a:pt x="724" y="639"/>
                  </a:lnTo>
                  <a:lnTo>
                    <a:pt x="767" y="597"/>
                  </a:lnTo>
                  <a:lnTo>
                    <a:pt x="810" y="469"/>
                  </a:lnTo>
                  <a:lnTo>
                    <a:pt x="810" y="469"/>
                  </a:lnTo>
                  <a:lnTo>
                    <a:pt x="810" y="384"/>
                  </a:lnTo>
                  <a:lnTo>
                    <a:pt x="810" y="299"/>
                  </a:lnTo>
                  <a:lnTo>
                    <a:pt x="767" y="214"/>
                  </a:lnTo>
                  <a:lnTo>
                    <a:pt x="724" y="128"/>
                  </a:lnTo>
                  <a:lnTo>
                    <a:pt x="724" y="128"/>
                  </a:lnTo>
                  <a:lnTo>
                    <a:pt x="682" y="86"/>
                  </a:lnTo>
                  <a:lnTo>
                    <a:pt x="618" y="43"/>
                  </a:lnTo>
                  <a:lnTo>
                    <a:pt x="554" y="22"/>
                  </a:lnTo>
                  <a:lnTo>
                    <a:pt x="490" y="1"/>
                  </a:lnTo>
                  <a:lnTo>
                    <a:pt x="490" y="1"/>
                  </a:lnTo>
                  <a:lnTo>
                    <a:pt x="426" y="1"/>
                  </a:lnTo>
                  <a:lnTo>
                    <a:pt x="426" y="1"/>
                  </a:lnTo>
                  <a:lnTo>
                    <a:pt x="362" y="1"/>
                  </a:lnTo>
                  <a:lnTo>
                    <a:pt x="277" y="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5"/>
            <p:cNvSpPr/>
            <p:nvPr/>
          </p:nvSpPr>
          <p:spPr>
            <a:xfrm>
              <a:off x="5091291" y="3345096"/>
              <a:ext cx="8507" cy="9890"/>
            </a:xfrm>
            <a:custGeom>
              <a:avLst/>
              <a:gdLst/>
              <a:ahLst/>
              <a:cxnLst/>
              <a:rect l="l" t="t" r="r" b="b"/>
              <a:pathLst>
                <a:path w="917" h="1066" extrusionOk="0">
                  <a:moveTo>
                    <a:pt x="512" y="1"/>
                  </a:moveTo>
                  <a:lnTo>
                    <a:pt x="448" y="22"/>
                  </a:lnTo>
                  <a:lnTo>
                    <a:pt x="384" y="65"/>
                  </a:lnTo>
                  <a:lnTo>
                    <a:pt x="320" y="107"/>
                  </a:lnTo>
                  <a:lnTo>
                    <a:pt x="277" y="171"/>
                  </a:lnTo>
                  <a:lnTo>
                    <a:pt x="192" y="320"/>
                  </a:lnTo>
                  <a:lnTo>
                    <a:pt x="128" y="363"/>
                  </a:lnTo>
                  <a:lnTo>
                    <a:pt x="86" y="405"/>
                  </a:lnTo>
                  <a:lnTo>
                    <a:pt x="43" y="448"/>
                  </a:lnTo>
                  <a:lnTo>
                    <a:pt x="1" y="576"/>
                  </a:lnTo>
                  <a:lnTo>
                    <a:pt x="1" y="661"/>
                  </a:lnTo>
                  <a:lnTo>
                    <a:pt x="1" y="746"/>
                  </a:lnTo>
                  <a:lnTo>
                    <a:pt x="22" y="831"/>
                  </a:lnTo>
                  <a:lnTo>
                    <a:pt x="86" y="916"/>
                  </a:lnTo>
                  <a:lnTo>
                    <a:pt x="150" y="980"/>
                  </a:lnTo>
                  <a:lnTo>
                    <a:pt x="235" y="1044"/>
                  </a:lnTo>
                  <a:lnTo>
                    <a:pt x="341" y="1065"/>
                  </a:lnTo>
                  <a:lnTo>
                    <a:pt x="448" y="1065"/>
                  </a:lnTo>
                  <a:lnTo>
                    <a:pt x="533" y="1044"/>
                  </a:lnTo>
                  <a:lnTo>
                    <a:pt x="618" y="1001"/>
                  </a:lnTo>
                  <a:lnTo>
                    <a:pt x="725" y="874"/>
                  </a:lnTo>
                  <a:lnTo>
                    <a:pt x="788" y="810"/>
                  </a:lnTo>
                  <a:lnTo>
                    <a:pt x="831" y="725"/>
                  </a:lnTo>
                  <a:lnTo>
                    <a:pt x="874" y="597"/>
                  </a:lnTo>
                  <a:lnTo>
                    <a:pt x="916" y="469"/>
                  </a:lnTo>
                  <a:lnTo>
                    <a:pt x="916" y="384"/>
                  </a:lnTo>
                  <a:lnTo>
                    <a:pt x="916" y="278"/>
                  </a:lnTo>
                  <a:lnTo>
                    <a:pt x="874" y="192"/>
                  </a:lnTo>
                  <a:lnTo>
                    <a:pt x="831" y="107"/>
                  </a:lnTo>
                  <a:lnTo>
                    <a:pt x="788" y="65"/>
                  </a:lnTo>
                  <a:lnTo>
                    <a:pt x="725" y="4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5"/>
            <p:cNvSpPr/>
            <p:nvPr/>
          </p:nvSpPr>
          <p:spPr>
            <a:xfrm>
              <a:off x="5091291" y="3345096"/>
              <a:ext cx="8507" cy="9890"/>
            </a:xfrm>
            <a:custGeom>
              <a:avLst/>
              <a:gdLst/>
              <a:ahLst/>
              <a:cxnLst/>
              <a:rect l="l" t="t" r="r" b="b"/>
              <a:pathLst>
                <a:path w="917" h="1066" fill="none" extrusionOk="0">
                  <a:moveTo>
                    <a:pt x="512" y="1"/>
                  </a:moveTo>
                  <a:lnTo>
                    <a:pt x="512" y="1"/>
                  </a:lnTo>
                  <a:lnTo>
                    <a:pt x="448" y="22"/>
                  </a:lnTo>
                  <a:lnTo>
                    <a:pt x="384" y="65"/>
                  </a:lnTo>
                  <a:lnTo>
                    <a:pt x="384" y="65"/>
                  </a:lnTo>
                  <a:lnTo>
                    <a:pt x="320" y="107"/>
                  </a:lnTo>
                  <a:lnTo>
                    <a:pt x="277" y="171"/>
                  </a:lnTo>
                  <a:lnTo>
                    <a:pt x="192" y="320"/>
                  </a:lnTo>
                  <a:lnTo>
                    <a:pt x="192" y="320"/>
                  </a:lnTo>
                  <a:lnTo>
                    <a:pt x="128" y="363"/>
                  </a:lnTo>
                  <a:lnTo>
                    <a:pt x="128" y="363"/>
                  </a:lnTo>
                  <a:lnTo>
                    <a:pt x="86" y="405"/>
                  </a:lnTo>
                  <a:lnTo>
                    <a:pt x="43" y="448"/>
                  </a:lnTo>
                  <a:lnTo>
                    <a:pt x="1" y="576"/>
                  </a:lnTo>
                  <a:lnTo>
                    <a:pt x="1" y="576"/>
                  </a:lnTo>
                  <a:lnTo>
                    <a:pt x="1" y="661"/>
                  </a:lnTo>
                  <a:lnTo>
                    <a:pt x="1" y="746"/>
                  </a:lnTo>
                  <a:lnTo>
                    <a:pt x="22" y="831"/>
                  </a:lnTo>
                  <a:lnTo>
                    <a:pt x="86" y="916"/>
                  </a:lnTo>
                  <a:lnTo>
                    <a:pt x="86" y="916"/>
                  </a:lnTo>
                  <a:lnTo>
                    <a:pt x="150" y="980"/>
                  </a:lnTo>
                  <a:lnTo>
                    <a:pt x="235" y="1044"/>
                  </a:lnTo>
                  <a:lnTo>
                    <a:pt x="235" y="1044"/>
                  </a:lnTo>
                  <a:lnTo>
                    <a:pt x="341" y="1065"/>
                  </a:lnTo>
                  <a:lnTo>
                    <a:pt x="448" y="1065"/>
                  </a:lnTo>
                  <a:lnTo>
                    <a:pt x="448" y="1065"/>
                  </a:lnTo>
                  <a:lnTo>
                    <a:pt x="533" y="1044"/>
                  </a:lnTo>
                  <a:lnTo>
                    <a:pt x="618" y="1001"/>
                  </a:lnTo>
                  <a:lnTo>
                    <a:pt x="618" y="1001"/>
                  </a:lnTo>
                  <a:lnTo>
                    <a:pt x="725" y="874"/>
                  </a:lnTo>
                  <a:lnTo>
                    <a:pt x="725" y="874"/>
                  </a:lnTo>
                  <a:lnTo>
                    <a:pt x="788" y="810"/>
                  </a:lnTo>
                  <a:lnTo>
                    <a:pt x="831" y="725"/>
                  </a:lnTo>
                  <a:lnTo>
                    <a:pt x="831" y="725"/>
                  </a:lnTo>
                  <a:lnTo>
                    <a:pt x="874" y="597"/>
                  </a:lnTo>
                  <a:lnTo>
                    <a:pt x="916" y="469"/>
                  </a:lnTo>
                  <a:lnTo>
                    <a:pt x="916" y="469"/>
                  </a:lnTo>
                  <a:lnTo>
                    <a:pt x="916" y="384"/>
                  </a:lnTo>
                  <a:lnTo>
                    <a:pt x="916" y="278"/>
                  </a:lnTo>
                  <a:lnTo>
                    <a:pt x="916" y="278"/>
                  </a:lnTo>
                  <a:lnTo>
                    <a:pt x="874" y="192"/>
                  </a:lnTo>
                  <a:lnTo>
                    <a:pt x="831" y="107"/>
                  </a:lnTo>
                  <a:lnTo>
                    <a:pt x="831" y="107"/>
                  </a:lnTo>
                  <a:lnTo>
                    <a:pt x="788" y="65"/>
                  </a:lnTo>
                  <a:lnTo>
                    <a:pt x="725" y="43"/>
                  </a:lnTo>
                  <a:lnTo>
                    <a:pt x="618" y="1"/>
                  </a:lnTo>
                  <a:lnTo>
                    <a:pt x="618" y="1"/>
                  </a:lnTo>
                  <a:lnTo>
                    <a:pt x="576" y="1"/>
                  </a:lnTo>
                  <a:lnTo>
                    <a:pt x="576" y="1"/>
                  </a:lnTo>
                  <a:lnTo>
                    <a:pt x="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5"/>
            <p:cNvSpPr/>
            <p:nvPr/>
          </p:nvSpPr>
          <p:spPr>
            <a:xfrm>
              <a:off x="5040539" y="3369197"/>
              <a:ext cx="7515" cy="9491"/>
            </a:xfrm>
            <a:custGeom>
              <a:avLst/>
              <a:gdLst/>
              <a:ahLst/>
              <a:cxnLst/>
              <a:rect l="l" t="t" r="r" b="b"/>
              <a:pathLst>
                <a:path w="810" h="1023" extrusionOk="0">
                  <a:moveTo>
                    <a:pt x="362" y="0"/>
                  </a:moveTo>
                  <a:lnTo>
                    <a:pt x="256" y="21"/>
                  </a:lnTo>
                  <a:lnTo>
                    <a:pt x="171" y="64"/>
                  </a:lnTo>
                  <a:lnTo>
                    <a:pt x="86" y="128"/>
                  </a:lnTo>
                  <a:lnTo>
                    <a:pt x="43" y="234"/>
                  </a:lnTo>
                  <a:lnTo>
                    <a:pt x="22" y="298"/>
                  </a:lnTo>
                  <a:lnTo>
                    <a:pt x="0" y="383"/>
                  </a:lnTo>
                  <a:lnTo>
                    <a:pt x="22" y="532"/>
                  </a:lnTo>
                  <a:lnTo>
                    <a:pt x="43" y="618"/>
                  </a:lnTo>
                  <a:lnTo>
                    <a:pt x="86" y="745"/>
                  </a:lnTo>
                  <a:lnTo>
                    <a:pt x="149" y="873"/>
                  </a:lnTo>
                  <a:lnTo>
                    <a:pt x="235" y="958"/>
                  </a:lnTo>
                  <a:lnTo>
                    <a:pt x="320" y="1001"/>
                  </a:lnTo>
                  <a:lnTo>
                    <a:pt x="384" y="1022"/>
                  </a:lnTo>
                  <a:lnTo>
                    <a:pt x="447" y="1022"/>
                  </a:lnTo>
                  <a:lnTo>
                    <a:pt x="575" y="1001"/>
                  </a:lnTo>
                  <a:lnTo>
                    <a:pt x="682" y="937"/>
                  </a:lnTo>
                  <a:lnTo>
                    <a:pt x="745" y="873"/>
                  </a:lnTo>
                  <a:lnTo>
                    <a:pt x="788" y="767"/>
                  </a:lnTo>
                  <a:lnTo>
                    <a:pt x="809" y="660"/>
                  </a:lnTo>
                  <a:lnTo>
                    <a:pt x="788" y="490"/>
                  </a:lnTo>
                  <a:lnTo>
                    <a:pt x="745" y="319"/>
                  </a:lnTo>
                  <a:lnTo>
                    <a:pt x="724" y="234"/>
                  </a:lnTo>
                  <a:lnTo>
                    <a:pt x="660" y="170"/>
                  </a:lnTo>
                  <a:lnTo>
                    <a:pt x="596" y="107"/>
                  </a:lnTo>
                  <a:lnTo>
                    <a:pt x="533" y="64"/>
                  </a:lnTo>
                  <a:lnTo>
                    <a:pt x="490" y="21"/>
                  </a:lnTo>
                  <a:lnTo>
                    <a:pt x="3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5"/>
            <p:cNvSpPr/>
            <p:nvPr/>
          </p:nvSpPr>
          <p:spPr>
            <a:xfrm>
              <a:off x="5040539" y="3369197"/>
              <a:ext cx="7515" cy="9491"/>
            </a:xfrm>
            <a:custGeom>
              <a:avLst/>
              <a:gdLst/>
              <a:ahLst/>
              <a:cxnLst/>
              <a:rect l="l" t="t" r="r" b="b"/>
              <a:pathLst>
                <a:path w="810" h="1023" fill="none" extrusionOk="0">
                  <a:moveTo>
                    <a:pt x="43" y="234"/>
                  </a:moveTo>
                  <a:lnTo>
                    <a:pt x="43" y="234"/>
                  </a:lnTo>
                  <a:lnTo>
                    <a:pt x="22" y="298"/>
                  </a:lnTo>
                  <a:lnTo>
                    <a:pt x="0" y="383"/>
                  </a:lnTo>
                  <a:lnTo>
                    <a:pt x="22" y="532"/>
                  </a:lnTo>
                  <a:lnTo>
                    <a:pt x="22" y="532"/>
                  </a:lnTo>
                  <a:lnTo>
                    <a:pt x="43" y="618"/>
                  </a:lnTo>
                  <a:lnTo>
                    <a:pt x="43" y="618"/>
                  </a:lnTo>
                  <a:lnTo>
                    <a:pt x="86" y="745"/>
                  </a:lnTo>
                  <a:lnTo>
                    <a:pt x="149" y="873"/>
                  </a:lnTo>
                  <a:lnTo>
                    <a:pt x="149" y="873"/>
                  </a:lnTo>
                  <a:lnTo>
                    <a:pt x="235" y="958"/>
                  </a:lnTo>
                  <a:lnTo>
                    <a:pt x="320" y="1001"/>
                  </a:lnTo>
                  <a:lnTo>
                    <a:pt x="320" y="1001"/>
                  </a:lnTo>
                  <a:lnTo>
                    <a:pt x="384" y="1022"/>
                  </a:lnTo>
                  <a:lnTo>
                    <a:pt x="447" y="1022"/>
                  </a:lnTo>
                  <a:lnTo>
                    <a:pt x="575" y="1001"/>
                  </a:lnTo>
                  <a:lnTo>
                    <a:pt x="575" y="1001"/>
                  </a:lnTo>
                  <a:lnTo>
                    <a:pt x="682" y="937"/>
                  </a:lnTo>
                  <a:lnTo>
                    <a:pt x="745" y="873"/>
                  </a:lnTo>
                  <a:lnTo>
                    <a:pt x="788" y="767"/>
                  </a:lnTo>
                  <a:lnTo>
                    <a:pt x="809" y="660"/>
                  </a:lnTo>
                  <a:lnTo>
                    <a:pt x="809" y="660"/>
                  </a:lnTo>
                  <a:lnTo>
                    <a:pt x="788" y="490"/>
                  </a:lnTo>
                  <a:lnTo>
                    <a:pt x="745" y="319"/>
                  </a:lnTo>
                  <a:lnTo>
                    <a:pt x="745" y="319"/>
                  </a:lnTo>
                  <a:lnTo>
                    <a:pt x="724" y="234"/>
                  </a:lnTo>
                  <a:lnTo>
                    <a:pt x="660" y="170"/>
                  </a:lnTo>
                  <a:lnTo>
                    <a:pt x="596" y="107"/>
                  </a:lnTo>
                  <a:lnTo>
                    <a:pt x="533" y="64"/>
                  </a:lnTo>
                  <a:lnTo>
                    <a:pt x="533" y="64"/>
                  </a:lnTo>
                  <a:lnTo>
                    <a:pt x="490" y="21"/>
                  </a:lnTo>
                  <a:lnTo>
                    <a:pt x="490" y="21"/>
                  </a:lnTo>
                  <a:lnTo>
                    <a:pt x="362" y="0"/>
                  </a:lnTo>
                  <a:lnTo>
                    <a:pt x="362" y="0"/>
                  </a:lnTo>
                  <a:lnTo>
                    <a:pt x="256" y="21"/>
                  </a:lnTo>
                  <a:lnTo>
                    <a:pt x="171" y="64"/>
                  </a:lnTo>
                  <a:lnTo>
                    <a:pt x="86" y="128"/>
                  </a:lnTo>
                  <a:lnTo>
                    <a:pt x="43" y="2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5"/>
            <p:cNvSpPr/>
            <p:nvPr/>
          </p:nvSpPr>
          <p:spPr>
            <a:xfrm>
              <a:off x="4832973" y="3384800"/>
              <a:ext cx="11068" cy="7904"/>
            </a:xfrm>
            <a:custGeom>
              <a:avLst/>
              <a:gdLst/>
              <a:ahLst/>
              <a:cxnLst/>
              <a:rect l="l" t="t" r="r" b="b"/>
              <a:pathLst>
                <a:path w="1193" h="852" extrusionOk="0">
                  <a:moveTo>
                    <a:pt x="575" y="0"/>
                  </a:moveTo>
                  <a:lnTo>
                    <a:pt x="447" y="21"/>
                  </a:lnTo>
                  <a:lnTo>
                    <a:pt x="362" y="43"/>
                  </a:lnTo>
                  <a:lnTo>
                    <a:pt x="277" y="64"/>
                  </a:lnTo>
                  <a:lnTo>
                    <a:pt x="192" y="106"/>
                  </a:lnTo>
                  <a:lnTo>
                    <a:pt x="107" y="149"/>
                  </a:lnTo>
                  <a:lnTo>
                    <a:pt x="43" y="234"/>
                  </a:lnTo>
                  <a:lnTo>
                    <a:pt x="0" y="319"/>
                  </a:lnTo>
                  <a:lnTo>
                    <a:pt x="0" y="405"/>
                  </a:lnTo>
                  <a:lnTo>
                    <a:pt x="0" y="490"/>
                  </a:lnTo>
                  <a:lnTo>
                    <a:pt x="64" y="596"/>
                  </a:lnTo>
                  <a:lnTo>
                    <a:pt x="107" y="660"/>
                  </a:lnTo>
                  <a:lnTo>
                    <a:pt x="213" y="745"/>
                  </a:lnTo>
                  <a:lnTo>
                    <a:pt x="320" y="788"/>
                  </a:lnTo>
                  <a:lnTo>
                    <a:pt x="469" y="830"/>
                  </a:lnTo>
                  <a:lnTo>
                    <a:pt x="703" y="852"/>
                  </a:lnTo>
                  <a:lnTo>
                    <a:pt x="809" y="852"/>
                  </a:lnTo>
                  <a:lnTo>
                    <a:pt x="916" y="830"/>
                  </a:lnTo>
                  <a:lnTo>
                    <a:pt x="958" y="809"/>
                  </a:lnTo>
                  <a:lnTo>
                    <a:pt x="1022" y="788"/>
                  </a:lnTo>
                  <a:lnTo>
                    <a:pt x="1107" y="724"/>
                  </a:lnTo>
                  <a:lnTo>
                    <a:pt x="1150" y="681"/>
                  </a:lnTo>
                  <a:lnTo>
                    <a:pt x="1171" y="617"/>
                  </a:lnTo>
                  <a:lnTo>
                    <a:pt x="1193" y="511"/>
                  </a:lnTo>
                  <a:lnTo>
                    <a:pt x="1193" y="468"/>
                  </a:lnTo>
                  <a:lnTo>
                    <a:pt x="1193" y="383"/>
                  </a:lnTo>
                  <a:lnTo>
                    <a:pt x="1171" y="298"/>
                  </a:lnTo>
                  <a:lnTo>
                    <a:pt x="1086" y="213"/>
                  </a:lnTo>
                  <a:lnTo>
                    <a:pt x="1022" y="149"/>
                  </a:lnTo>
                  <a:lnTo>
                    <a:pt x="937" y="85"/>
                  </a:lnTo>
                  <a:lnTo>
                    <a:pt x="809" y="43"/>
                  </a:lnTo>
                  <a:lnTo>
                    <a:pt x="767" y="21"/>
                  </a:lnTo>
                  <a:lnTo>
                    <a:pt x="6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5"/>
            <p:cNvSpPr/>
            <p:nvPr/>
          </p:nvSpPr>
          <p:spPr>
            <a:xfrm>
              <a:off x="4851341" y="3362082"/>
              <a:ext cx="5539" cy="4555"/>
            </a:xfrm>
            <a:custGeom>
              <a:avLst/>
              <a:gdLst/>
              <a:ahLst/>
              <a:cxnLst/>
              <a:rect l="l" t="t" r="r" b="b"/>
              <a:pathLst>
                <a:path w="597" h="491" extrusionOk="0">
                  <a:moveTo>
                    <a:pt x="256" y="1"/>
                  </a:moveTo>
                  <a:lnTo>
                    <a:pt x="149" y="22"/>
                  </a:lnTo>
                  <a:lnTo>
                    <a:pt x="107" y="43"/>
                  </a:lnTo>
                  <a:lnTo>
                    <a:pt x="64" y="86"/>
                  </a:lnTo>
                  <a:lnTo>
                    <a:pt x="22" y="128"/>
                  </a:lnTo>
                  <a:lnTo>
                    <a:pt x="22" y="171"/>
                  </a:lnTo>
                  <a:lnTo>
                    <a:pt x="0" y="235"/>
                  </a:lnTo>
                  <a:lnTo>
                    <a:pt x="22" y="320"/>
                  </a:lnTo>
                  <a:lnTo>
                    <a:pt x="64" y="384"/>
                  </a:lnTo>
                  <a:lnTo>
                    <a:pt x="128" y="448"/>
                  </a:lnTo>
                  <a:lnTo>
                    <a:pt x="192" y="469"/>
                  </a:lnTo>
                  <a:lnTo>
                    <a:pt x="320" y="490"/>
                  </a:lnTo>
                  <a:lnTo>
                    <a:pt x="383" y="490"/>
                  </a:lnTo>
                  <a:lnTo>
                    <a:pt x="469" y="469"/>
                  </a:lnTo>
                  <a:lnTo>
                    <a:pt x="511" y="405"/>
                  </a:lnTo>
                  <a:lnTo>
                    <a:pt x="575" y="363"/>
                  </a:lnTo>
                  <a:lnTo>
                    <a:pt x="596" y="278"/>
                  </a:lnTo>
                  <a:lnTo>
                    <a:pt x="596" y="192"/>
                  </a:lnTo>
                  <a:lnTo>
                    <a:pt x="554" y="107"/>
                  </a:lnTo>
                  <a:lnTo>
                    <a:pt x="490" y="43"/>
                  </a:lnTo>
                  <a:lnTo>
                    <a:pt x="426" y="22"/>
                  </a:lnTo>
                  <a:lnTo>
                    <a:pt x="362" y="22"/>
                  </a:lnTo>
                  <a:lnTo>
                    <a:pt x="2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5"/>
            <p:cNvSpPr/>
            <p:nvPr/>
          </p:nvSpPr>
          <p:spPr>
            <a:xfrm>
              <a:off x="4851341" y="3362082"/>
              <a:ext cx="5539" cy="4555"/>
            </a:xfrm>
            <a:custGeom>
              <a:avLst/>
              <a:gdLst/>
              <a:ahLst/>
              <a:cxnLst/>
              <a:rect l="l" t="t" r="r" b="b"/>
              <a:pathLst>
                <a:path w="597" h="491" fill="none" extrusionOk="0">
                  <a:moveTo>
                    <a:pt x="64" y="86"/>
                  </a:moveTo>
                  <a:lnTo>
                    <a:pt x="64" y="86"/>
                  </a:lnTo>
                  <a:lnTo>
                    <a:pt x="22" y="128"/>
                  </a:lnTo>
                  <a:lnTo>
                    <a:pt x="22" y="171"/>
                  </a:lnTo>
                  <a:lnTo>
                    <a:pt x="22" y="171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22" y="320"/>
                  </a:lnTo>
                  <a:lnTo>
                    <a:pt x="64" y="384"/>
                  </a:lnTo>
                  <a:lnTo>
                    <a:pt x="64" y="384"/>
                  </a:lnTo>
                  <a:lnTo>
                    <a:pt x="128" y="448"/>
                  </a:lnTo>
                  <a:lnTo>
                    <a:pt x="192" y="469"/>
                  </a:lnTo>
                  <a:lnTo>
                    <a:pt x="192" y="469"/>
                  </a:lnTo>
                  <a:lnTo>
                    <a:pt x="320" y="490"/>
                  </a:lnTo>
                  <a:lnTo>
                    <a:pt x="320" y="490"/>
                  </a:lnTo>
                  <a:lnTo>
                    <a:pt x="383" y="490"/>
                  </a:lnTo>
                  <a:lnTo>
                    <a:pt x="469" y="469"/>
                  </a:lnTo>
                  <a:lnTo>
                    <a:pt x="511" y="405"/>
                  </a:lnTo>
                  <a:lnTo>
                    <a:pt x="575" y="363"/>
                  </a:lnTo>
                  <a:lnTo>
                    <a:pt x="575" y="363"/>
                  </a:lnTo>
                  <a:lnTo>
                    <a:pt x="596" y="278"/>
                  </a:lnTo>
                  <a:lnTo>
                    <a:pt x="596" y="192"/>
                  </a:lnTo>
                  <a:lnTo>
                    <a:pt x="554" y="107"/>
                  </a:lnTo>
                  <a:lnTo>
                    <a:pt x="490" y="43"/>
                  </a:lnTo>
                  <a:lnTo>
                    <a:pt x="490" y="43"/>
                  </a:lnTo>
                  <a:lnTo>
                    <a:pt x="426" y="22"/>
                  </a:lnTo>
                  <a:lnTo>
                    <a:pt x="362" y="22"/>
                  </a:lnTo>
                  <a:lnTo>
                    <a:pt x="362" y="22"/>
                  </a:lnTo>
                  <a:lnTo>
                    <a:pt x="277" y="1"/>
                  </a:lnTo>
                  <a:lnTo>
                    <a:pt x="277" y="1"/>
                  </a:lnTo>
                  <a:lnTo>
                    <a:pt x="256" y="1"/>
                  </a:lnTo>
                  <a:lnTo>
                    <a:pt x="256" y="1"/>
                  </a:lnTo>
                  <a:lnTo>
                    <a:pt x="149" y="22"/>
                  </a:lnTo>
                  <a:lnTo>
                    <a:pt x="107" y="43"/>
                  </a:lnTo>
                  <a:lnTo>
                    <a:pt x="64" y="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5"/>
            <p:cNvSpPr/>
            <p:nvPr/>
          </p:nvSpPr>
          <p:spPr>
            <a:xfrm>
              <a:off x="4854105" y="3363464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5"/>
            <p:cNvSpPr/>
            <p:nvPr/>
          </p:nvSpPr>
          <p:spPr>
            <a:xfrm>
              <a:off x="4886295" y="3337591"/>
              <a:ext cx="8303" cy="8897"/>
            </a:xfrm>
            <a:custGeom>
              <a:avLst/>
              <a:gdLst/>
              <a:ahLst/>
              <a:cxnLst/>
              <a:rect l="l" t="t" r="r" b="b"/>
              <a:pathLst>
                <a:path w="895" h="959" extrusionOk="0">
                  <a:moveTo>
                    <a:pt x="362" y="1"/>
                  </a:moveTo>
                  <a:lnTo>
                    <a:pt x="320" y="22"/>
                  </a:lnTo>
                  <a:lnTo>
                    <a:pt x="256" y="22"/>
                  </a:lnTo>
                  <a:lnTo>
                    <a:pt x="150" y="65"/>
                  </a:lnTo>
                  <a:lnTo>
                    <a:pt x="107" y="86"/>
                  </a:lnTo>
                  <a:lnTo>
                    <a:pt x="86" y="129"/>
                  </a:lnTo>
                  <a:lnTo>
                    <a:pt x="43" y="192"/>
                  </a:lnTo>
                  <a:lnTo>
                    <a:pt x="0" y="278"/>
                  </a:lnTo>
                  <a:lnTo>
                    <a:pt x="0" y="384"/>
                  </a:lnTo>
                  <a:lnTo>
                    <a:pt x="43" y="512"/>
                  </a:lnTo>
                  <a:lnTo>
                    <a:pt x="64" y="533"/>
                  </a:lnTo>
                  <a:lnTo>
                    <a:pt x="64" y="618"/>
                  </a:lnTo>
                  <a:lnTo>
                    <a:pt x="86" y="640"/>
                  </a:lnTo>
                  <a:lnTo>
                    <a:pt x="107" y="725"/>
                  </a:lnTo>
                  <a:lnTo>
                    <a:pt x="171" y="789"/>
                  </a:lnTo>
                  <a:lnTo>
                    <a:pt x="256" y="874"/>
                  </a:lnTo>
                  <a:lnTo>
                    <a:pt x="362" y="938"/>
                  </a:lnTo>
                  <a:lnTo>
                    <a:pt x="469" y="959"/>
                  </a:lnTo>
                  <a:lnTo>
                    <a:pt x="597" y="938"/>
                  </a:lnTo>
                  <a:lnTo>
                    <a:pt x="639" y="916"/>
                  </a:lnTo>
                  <a:lnTo>
                    <a:pt x="724" y="916"/>
                  </a:lnTo>
                  <a:lnTo>
                    <a:pt x="788" y="895"/>
                  </a:lnTo>
                  <a:lnTo>
                    <a:pt x="831" y="852"/>
                  </a:lnTo>
                  <a:lnTo>
                    <a:pt x="852" y="810"/>
                  </a:lnTo>
                  <a:lnTo>
                    <a:pt x="895" y="746"/>
                  </a:lnTo>
                  <a:lnTo>
                    <a:pt x="895" y="682"/>
                  </a:lnTo>
                  <a:lnTo>
                    <a:pt x="873" y="597"/>
                  </a:lnTo>
                  <a:lnTo>
                    <a:pt x="852" y="533"/>
                  </a:lnTo>
                  <a:lnTo>
                    <a:pt x="852" y="427"/>
                  </a:lnTo>
                  <a:lnTo>
                    <a:pt x="809" y="320"/>
                  </a:lnTo>
                  <a:lnTo>
                    <a:pt x="724" y="192"/>
                  </a:lnTo>
                  <a:lnTo>
                    <a:pt x="618" y="86"/>
                  </a:lnTo>
                  <a:lnTo>
                    <a:pt x="533" y="43"/>
                  </a:lnTo>
                  <a:lnTo>
                    <a:pt x="426" y="22"/>
                  </a:lnTo>
                  <a:lnTo>
                    <a:pt x="3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5"/>
            <p:cNvSpPr/>
            <p:nvPr/>
          </p:nvSpPr>
          <p:spPr>
            <a:xfrm>
              <a:off x="4886295" y="3337591"/>
              <a:ext cx="8303" cy="8897"/>
            </a:xfrm>
            <a:custGeom>
              <a:avLst/>
              <a:gdLst/>
              <a:ahLst/>
              <a:cxnLst/>
              <a:rect l="l" t="t" r="r" b="b"/>
              <a:pathLst>
                <a:path w="895" h="959" fill="none" extrusionOk="0">
                  <a:moveTo>
                    <a:pt x="320" y="22"/>
                  </a:moveTo>
                  <a:lnTo>
                    <a:pt x="320" y="22"/>
                  </a:lnTo>
                  <a:lnTo>
                    <a:pt x="256" y="22"/>
                  </a:lnTo>
                  <a:lnTo>
                    <a:pt x="256" y="22"/>
                  </a:lnTo>
                  <a:lnTo>
                    <a:pt x="150" y="65"/>
                  </a:lnTo>
                  <a:lnTo>
                    <a:pt x="150" y="65"/>
                  </a:lnTo>
                  <a:lnTo>
                    <a:pt x="107" y="86"/>
                  </a:lnTo>
                  <a:lnTo>
                    <a:pt x="86" y="129"/>
                  </a:lnTo>
                  <a:lnTo>
                    <a:pt x="86" y="129"/>
                  </a:lnTo>
                  <a:lnTo>
                    <a:pt x="43" y="192"/>
                  </a:lnTo>
                  <a:lnTo>
                    <a:pt x="0" y="278"/>
                  </a:lnTo>
                  <a:lnTo>
                    <a:pt x="0" y="278"/>
                  </a:lnTo>
                  <a:lnTo>
                    <a:pt x="0" y="384"/>
                  </a:lnTo>
                  <a:lnTo>
                    <a:pt x="43" y="512"/>
                  </a:lnTo>
                  <a:lnTo>
                    <a:pt x="64" y="533"/>
                  </a:lnTo>
                  <a:lnTo>
                    <a:pt x="64" y="533"/>
                  </a:lnTo>
                  <a:lnTo>
                    <a:pt x="64" y="618"/>
                  </a:lnTo>
                  <a:lnTo>
                    <a:pt x="86" y="640"/>
                  </a:lnTo>
                  <a:lnTo>
                    <a:pt x="86" y="640"/>
                  </a:lnTo>
                  <a:lnTo>
                    <a:pt x="107" y="725"/>
                  </a:lnTo>
                  <a:lnTo>
                    <a:pt x="171" y="789"/>
                  </a:lnTo>
                  <a:lnTo>
                    <a:pt x="171" y="789"/>
                  </a:lnTo>
                  <a:lnTo>
                    <a:pt x="256" y="874"/>
                  </a:lnTo>
                  <a:lnTo>
                    <a:pt x="362" y="938"/>
                  </a:lnTo>
                  <a:lnTo>
                    <a:pt x="469" y="959"/>
                  </a:lnTo>
                  <a:lnTo>
                    <a:pt x="597" y="938"/>
                  </a:lnTo>
                  <a:lnTo>
                    <a:pt x="597" y="938"/>
                  </a:lnTo>
                  <a:lnTo>
                    <a:pt x="639" y="916"/>
                  </a:lnTo>
                  <a:lnTo>
                    <a:pt x="639" y="916"/>
                  </a:lnTo>
                  <a:lnTo>
                    <a:pt x="682" y="916"/>
                  </a:lnTo>
                  <a:lnTo>
                    <a:pt x="682" y="916"/>
                  </a:lnTo>
                  <a:lnTo>
                    <a:pt x="724" y="916"/>
                  </a:lnTo>
                  <a:lnTo>
                    <a:pt x="788" y="895"/>
                  </a:lnTo>
                  <a:lnTo>
                    <a:pt x="831" y="852"/>
                  </a:lnTo>
                  <a:lnTo>
                    <a:pt x="852" y="810"/>
                  </a:lnTo>
                  <a:lnTo>
                    <a:pt x="852" y="810"/>
                  </a:lnTo>
                  <a:lnTo>
                    <a:pt x="895" y="746"/>
                  </a:lnTo>
                  <a:lnTo>
                    <a:pt x="895" y="682"/>
                  </a:lnTo>
                  <a:lnTo>
                    <a:pt x="873" y="597"/>
                  </a:lnTo>
                  <a:lnTo>
                    <a:pt x="852" y="533"/>
                  </a:lnTo>
                  <a:lnTo>
                    <a:pt x="852" y="533"/>
                  </a:lnTo>
                  <a:lnTo>
                    <a:pt x="852" y="427"/>
                  </a:lnTo>
                  <a:lnTo>
                    <a:pt x="809" y="320"/>
                  </a:lnTo>
                  <a:lnTo>
                    <a:pt x="809" y="320"/>
                  </a:lnTo>
                  <a:lnTo>
                    <a:pt x="724" y="192"/>
                  </a:lnTo>
                  <a:lnTo>
                    <a:pt x="618" y="86"/>
                  </a:lnTo>
                  <a:lnTo>
                    <a:pt x="618" y="86"/>
                  </a:lnTo>
                  <a:lnTo>
                    <a:pt x="533" y="43"/>
                  </a:lnTo>
                  <a:lnTo>
                    <a:pt x="426" y="22"/>
                  </a:lnTo>
                  <a:lnTo>
                    <a:pt x="426" y="22"/>
                  </a:lnTo>
                  <a:lnTo>
                    <a:pt x="362" y="1"/>
                  </a:lnTo>
                  <a:lnTo>
                    <a:pt x="362" y="1"/>
                  </a:lnTo>
                  <a:lnTo>
                    <a:pt x="320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5"/>
            <p:cNvSpPr/>
            <p:nvPr/>
          </p:nvSpPr>
          <p:spPr>
            <a:xfrm>
              <a:off x="4878002" y="3373538"/>
              <a:ext cx="9092" cy="7914"/>
            </a:xfrm>
            <a:custGeom>
              <a:avLst/>
              <a:gdLst/>
              <a:ahLst/>
              <a:cxnLst/>
              <a:rect l="l" t="t" r="r" b="b"/>
              <a:pathLst>
                <a:path w="980" h="853" extrusionOk="0">
                  <a:moveTo>
                    <a:pt x="618" y="1"/>
                  </a:moveTo>
                  <a:lnTo>
                    <a:pt x="447" y="22"/>
                  </a:lnTo>
                  <a:lnTo>
                    <a:pt x="426" y="43"/>
                  </a:lnTo>
                  <a:lnTo>
                    <a:pt x="320" y="64"/>
                  </a:lnTo>
                  <a:lnTo>
                    <a:pt x="213" y="107"/>
                  </a:lnTo>
                  <a:lnTo>
                    <a:pt x="107" y="171"/>
                  </a:lnTo>
                  <a:lnTo>
                    <a:pt x="43" y="277"/>
                  </a:lnTo>
                  <a:lnTo>
                    <a:pt x="0" y="362"/>
                  </a:lnTo>
                  <a:lnTo>
                    <a:pt x="0" y="448"/>
                  </a:lnTo>
                  <a:lnTo>
                    <a:pt x="22" y="554"/>
                  </a:lnTo>
                  <a:lnTo>
                    <a:pt x="43" y="639"/>
                  </a:lnTo>
                  <a:lnTo>
                    <a:pt x="107" y="724"/>
                  </a:lnTo>
                  <a:lnTo>
                    <a:pt x="192" y="788"/>
                  </a:lnTo>
                  <a:lnTo>
                    <a:pt x="277" y="810"/>
                  </a:lnTo>
                  <a:lnTo>
                    <a:pt x="341" y="831"/>
                  </a:lnTo>
                  <a:lnTo>
                    <a:pt x="511" y="852"/>
                  </a:lnTo>
                  <a:lnTo>
                    <a:pt x="575" y="852"/>
                  </a:lnTo>
                  <a:lnTo>
                    <a:pt x="660" y="831"/>
                  </a:lnTo>
                  <a:lnTo>
                    <a:pt x="745" y="788"/>
                  </a:lnTo>
                  <a:lnTo>
                    <a:pt x="852" y="703"/>
                  </a:lnTo>
                  <a:lnTo>
                    <a:pt x="916" y="639"/>
                  </a:lnTo>
                  <a:lnTo>
                    <a:pt x="937" y="575"/>
                  </a:lnTo>
                  <a:lnTo>
                    <a:pt x="980" y="426"/>
                  </a:lnTo>
                  <a:lnTo>
                    <a:pt x="958" y="320"/>
                  </a:lnTo>
                  <a:lnTo>
                    <a:pt x="916" y="213"/>
                  </a:lnTo>
                  <a:lnTo>
                    <a:pt x="894" y="192"/>
                  </a:lnTo>
                  <a:lnTo>
                    <a:pt x="894" y="171"/>
                  </a:lnTo>
                  <a:lnTo>
                    <a:pt x="831" y="107"/>
                  </a:lnTo>
                  <a:lnTo>
                    <a:pt x="788" y="43"/>
                  </a:lnTo>
                  <a:lnTo>
                    <a:pt x="703" y="22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5"/>
            <p:cNvSpPr/>
            <p:nvPr/>
          </p:nvSpPr>
          <p:spPr>
            <a:xfrm>
              <a:off x="4878002" y="3373538"/>
              <a:ext cx="9092" cy="7914"/>
            </a:xfrm>
            <a:custGeom>
              <a:avLst/>
              <a:gdLst/>
              <a:ahLst/>
              <a:cxnLst/>
              <a:rect l="l" t="t" r="r" b="b"/>
              <a:pathLst>
                <a:path w="980" h="853" fill="none" extrusionOk="0">
                  <a:moveTo>
                    <a:pt x="447" y="22"/>
                  </a:moveTo>
                  <a:lnTo>
                    <a:pt x="447" y="22"/>
                  </a:lnTo>
                  <a:lnTo>
                    <a:pt x="426" y="43"/>
                  </a:lnTo>
                  <a:lnTo>
                    <a:pt x="426" y="43"/>
                  </a:lnTo>
                  <a:lnTo>
                    <a:pt x="320" y="64"/>
                  </a:lnTo>
                  <a:lnTo>
                    <a:pt x="213" y="107"/>
                  </a:lnTo>
                  <a:lnTo>
                    <a:pt x="107" y="171"/>
                  </a:lnTo>
                  <a:lnTo>
                    <a:pt x="43" y="277"/>
                  </a:lnTo>
                  <a:lnTo>
                    <a:pt x="43" y="277"/>
                  </a:lnTo>
                  <a:lnTo>
                    <a:pt x="0" y="362"/>
                  </a:lnTo>
                  <a:lnTo>
                    <a:pt x="0" y="448"/>
                  </a:lnTo>
                  <a:lnTo>
                    <a:pt x="0" y="448"/>
                  </a:lnTo>
                  <a:lnTo>
                    <a:pt x="22" y="554"/>
                  </a:lnTo>
                  <a:lnTo>
                    <a:pt x="43" y="639"/>
                  </a:lnTo>
                  <a:lnTo>
                    <a:pt x="43" y="639"/>
                  </a:lnTo>
                  <a:lnTo>
                    <a:pt x="107" y="724"/>
                  </a:lnTo>
                  <a:lnTo>
                    <a:pt x="192" y="788"/>
                  </a:lnTo>
                  <a:lnTo>
                    <a:pt x="192" y="788"/>
                  </a:lnTo>
                  <a:lnTo>
                    <a:pt x="277" y="810"/>
                  </a:lnTo>
                  <a:lnTo>
                    <a:pt x="277" y="810"/>
                  </a:lnTo>
                  <a:lnTo>
                    <a:pt x="341" y="831"/>
                  </a:lnTo>
                  <a:lnTo>
                    <a:pt x="341" y="831"/>
                  </a:lnTo>
                  <a:lnTo>
                    <a:pt x="341" y="831"/>
                  </a:lnTo>
                  <a:lnTo>
                    <a:pt x="511" y="852"/>
                  </a:lnTo>
                  <a:lnTo>
                    <a:pt x="511" y="852"/>
                  </a:lnTo>
                  <a:lnTo>
                    <a:pt x="575" y="852"/>
                  </a:lnTo>
                  <a:lnTo>
                    <a:pt x="660" y="831"/>
                  </a:lnTo>
                  <a:lnTo>
                    <a:pt x="660" y="831"/>
                  </a:lnTo>
                  <a:lnTo>
                    <a:pt x="745" y="788"/>
                  </a:lnTo>
                  <a:lnTo>
                    <a:pt x="745" y="788"/>
                  </a:lnTo>
                  <a:lnTo>
                    <a:pt x="852" y="703"/>
                  </a:lnTo>
                  <a:lnTo>
                    <a:pt x="852" y="703"/>
                  </a:lnTo>
                  <a:lnTo>
                    <a:pt x="916" y="639"/>
                  </a:lnTo>
                  <a:lnTo>
                    <a:pt x="937" y="575"/>
                  </a:lnTo>
                  <a:lnTo>
                    <a:pt x="980" y="426"/>
                  </a:lnTo>
                  <a:lnTo>
                    <a:pt x="980" y="426"/>
                  </a:lnTo>
                  <a:lnTo>
                    <a:pt x="958" y="320"/>
                  </a:lnTo>
                  <a:lnTo>
                    <a:pt x="916" y="213"/>
                  </a:lnTo>
                  <a:lnTo>
                    <a:pt x="894" y="192"/>
                  </a:lnTo>
                  <a:lnTo>
                    <a:pt x="894" y="192"/>
                  </a:lnTo>
                  <a:lnTo>
                    <a:pt x="894" y="171"/>
                  </a:lnTo>
                  <a:lnTo>
                    <a:pt x="894" y="171"/>
                  </a:lnTo>
                  <a:lnTo>
                    <a:pt x="831" y="107"/>
                  </a:lnTo>
                  <a:lnTo>
                    <a:pt x="831" y="107"/>
                  </a:lnTo>
                  <a:lnTo>
                    <a:pt x="788" y="43"/>
                  </a:lnTo>
                  <a:lnTo>
                    <a:pt x="703" y="22"/>
                  </a:lnTo>
                  <a:lnTo>
                    <a:pt x="703" y="22"/>
                  </a:lnTo>
                  <a:lnTo>
                    <a:pt x="618" y="1"/>
                  </a:lnTo>
                  <a:lnTo>
                    <a:pt x="618" y="1"/>
                  </a:lnTo>
                  <a:lnTo>
                    <a:pt x="447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5"/>
            <p:cNvSpPr/>
            <p:nvPr/>
          </p:nvSpPr>
          <p:spPr>
            <a:xfrm>
              <a:off x="4977541" y="3214555"/>
              <a:ext cx="10279" cy="9296"/>
            </a:xfrm>
            <a:custGeom>
              <a:avLst/>
              <a:gdLst/>
              <a:ahLst/>
              <a:cxnLst/>
              <a:rect l="l" t="t" r="r" b="b"/>
              <a:pathLst>
                <a:path w="1108" h="1002" extrusionOk="0">
                  <a:moveTo>
                    <a:pt x="277" y="1"/>
                  </a:moveTo>
                  <a:lnTo>
                    <a:pt x="192" y="43"/>
                  </a:lnTo>
                  <a:lnTo>
                    <a:pt x="128" y="86"/>
                  </a:lnTo>
                  <a:lnTo>
                    <a:pt x="64" y="171"/>
                  </a:lnTo>
                  <a:lnTo>
                    <a:pt x="21" y="235"/>
                  </a:lnTo>
                  <a:lnTo>
                    <a:pt x="0" y="320"/>
                  </a:lnTo>
                  <a:lnTo>
                    <a:pt x="21" y="469"/>
                  </a:lnTo>
                  <a:lnTo>
                    <a:pt x="64" y="597"/>
                  </a:lnTo>
                  <a:lnTo>
                    <a:pt x="149" y="703"/>
                  </a:lnTo>
                  <a:lnTo>
                    <a:pt x="256" y="788"/>
                  </a:lnTo>
                  <a:lnTo>
                    <a:pt x="362" y="874"/>
                  </a:lnTo>
                  <a:lnTo>
                    <a:pt x="468" y="937"/>
                  </a:lnTo>
                  <a:lnTo>
                    <a:pt x="575" y="980"/>
                  </a:lnTo>
                  <a:lnTo>
                    <a:pt x="639" y="1001"/>
                  </a:lnTo>
                  <a:lnTo>
                    <a:pt x="703" y="1001"/>
                  </a:lnTo>
                  <a:lnTo>
                    <a:pt x="830" y="980"/>
                  </a:lnTo>
                  <a:lnTo>
                    <a:pt x="916" y="959"/>
                  </a:lnTo>
                  <a:lnTo>
                    <a:pt x="1001" y="895"/>
                  </a:lnTo>
                  <a:lnTo>
                    <a:pt x="1065" y="810"/>
                  </a:lnTo>
                  <a:lnTo>
                    <a:pt x="1107" y="703"/>
                  </a:lnTo>
                  <a:lnTo>
                    <a:pt x="1107" y="639"/>
                  </a:lnTo>
                  <a:lnTo>
                    <a:pt x="1107" y="554"/>
                  </a:lnTo>
                  <a:lnTo>
                    <a:pt x="1086" y="469"/>
                  </a:lnTo>
                  <a:lnTo>
                    <a:pt x="1022" y="341"/>
                  </a:lnTo>
                  <a:lnTo>
                    <a:pt x="937" y="235"/>
                  </a:lnTo>
                  <a:lnTo>
                    <a:pt x="852" y="171"/>
                  </a:lnTo>
                  <a:lnTo>
                    <a:pt x="745" y="128"/>
                  </a:lnTo>
                  <a:lnTo>
                    <a:pt x="575" y="43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5"/>
            <p:cNvSpPr/>
            <p:nvPr/>
          </p:nvSpPr>
          <p:spPr>
            <a:xfrm>
              <a:off x="4977541" y="3214555"/>
              <a:ext cx="10279" cy="9296"/>
            </a:xfrm>
            <a:custGeom>
              <a:avLst/>
              <a:gdLst/>
              <a:ahLst/>
              <a:cxnLst/>
              <a:rect l="l" t="t" r="r" b="b"/>
              <a:pathLst>
                <a:path w="1108" h="1002" fill="none" extrusionOk="0">
                  <a:moveTo>
                    <a:pt x="192" y="43"/>
                  </a:moveTo>
                  <a:lnTo>
                    <a:pt x="192" y="43"/>
                  </a:lnTo>
                  <a:lnTo>
                    <a:pt x="128" y="86"/>
                  </a:lnTo>
                  <a:lnTo>
                    <a:pt x="64" y="171"/>
                  </a:lnTo>
                  <a:lnTo>
                    <a:pt x="64" y="171"/>
                  </a:lnTo>
                  <a:lnTo>
                    <a:pt x="21" y="235"/>
                  </a:lnTo>
                  <a:lnTo>
                    <a:pt x="0" y="320"/>
                  </a:lnTo>
                  <a:lnTo>
                    <a:pt x="0" y="320"/>
                  </a:lnTo>
                  <a:lnTo>
                    <a:pt x="21" y="469"/>
                  </a:lnTo>
                  <a:lnTo>
                    <a:pt x="21" y="469"/>
                  </a:lnTo>
                  <a:lnTo>
                    <a:pt x="64" y="597"/>
                  </a:lnTo>
                  <a:lnTo>
                    <a:pt x="149" y="703"/>
                  </a:lnTo>
                  <a:lnTo>
                    <a:pt x="256" y="788"/>
                  </a:lnTo>
                  <a:lnTo>
                    <a:pt x="362" y="874"/>
                  </a:lnTo>
                  <a:lnTo>
                    <a:pt x="362" y="874"/>
                  </a:lnTo>
                  <a:lnTo>
                    <a:pt x="468" y="937"/>
                  </a:lnTo>
                  <a:lnTo>
                    <a:pt x="575" y="980"/>
                  </a:lnTo>
                  <a:lnTo>
                    <a:pt x="575" y="980"/>
                  </a:lnTo>
                  <a:lnTo>
                    <a:pt x="639" y="1001"/>
                  </a:lnTo>
                  <a:lnTo>
                    <a:pt x="703" y="1001"/>
                  </a:lnTo>
                  <a:lnTo>
                    <a:pt x="830" y="980"/>
                  </a:lnTo>
                  <a:lnTo>
                    <a:pt x="830" y="980"/>
                  </a:lnTo>
                  <a:lnTo>
                    <a:pt x="916" y="959"/>
                  </a:lnTo>
                  <a:lnTo>
                    <a:pt x="1001" y="895"/>
                  </a:lnTo>
                  <a:lnTo>
                    <a:pt x="1001" y="895"/>
                  </a:lnTo>
                  <a:lnTo>
                    <a:pt x="1065" y="810"/>
                  </a:lnTo>
                  <a:lnTo>
                    <a:pt x="1107" y="703"/>
                  </a:lnTo>
                  <a:lnTo>
                    <a:pt x="1107" y="703"/>
                  </a:lnTo>
                  <a:lnTo>
                    <a:pt x="1107" y="639"/>
                  </a:lnTo>
                  <a:lnTo>
                    <a:pt x="1107" y="639"/>
                  </a:lnTo>
                  <a:lnTo>
                    <a:pt x="1107" y="554"/>
                  </a:lnTo>
                  <a:lnTo>
                    <a:pt x="1086" y="469"/>
                  </a:lnTo>
                  <a:lnTo>
                    <a:pt x="1086" y="469"/>
                  </a:lnTo>
                  <a:lnTo>
                    <a:pt x="1022" y="341"/>
                  </a:lnTo>
                  <a:lnTo>
                    <a:pt x="937" y="235"/>
                  </a:lnTo>
                  <a:lnTo>
                    <a:pt x="937" y="235"/>
                  </a:lnTo>
                  <a:lnTo>
                    <a:pt x="852" y="171"/>
                  </a:lnTo>
                  <a:lnTo>
                    <a:pt x="745" y="128"/>
                  </a:lnTo>
                  <a:lnTo>
                    <a:pt x="575" y="43"/>
                  </a:lnTo>
                  <a:lnTo>
                    <a:pt x="575" y="43"/>
                  </a:lnTo>
                  <a:lnTo>
                    <a:pt x="468" y="1"/>
                  </a:lnTo>
                  <a:lnTo>
                    <a:pt x="362" y="1"/>
                  </a:lnTo>
                  <a:lnTo>
                    <a:pt x="362" y="1"/>
                  </a:lnTo>
                  <a:lnTo>
                    <a:pt x="277" y="1"/>
                  </a:lnTo>
                  <a:lnTo>
                    <a:pt x="192" y="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5"/>
            <p:cNvSpPr/>
            <p:nvPr/>
          </p:nvSpPr>
          <p:spPr>
            <a:xfrm>
              <a:off x="5005380" y="3169925"/>
              <a:ext cx="15224" cy="9686"/>
            </a:xfrm>
            <a:custGeom>
              <a:avLst/>
              <a:gdLst/>
              <a:ahLst/>
              <a:cxnLst/>
              <a:rect l="l" t="t" r="r" b="b"/>
              <a:pathLst>
                <a:path w="1641" h="1044" extrusionOk="0">
                  <a:moveTo>
                    <a:pt x="1278" y="0"/>
                  </a:moveTo>
                  <a:lnTo>
                    <a:pt x="1172" y="22"/>
                  </a:lnTo>
                  <a:lnTo>
                    <a:pt x="1087" y="64"/>
                  </a:lnTo>
                  <a:lnTo>
                    <a:pt x="1001" y="149"/>
                  </a:lnTo>
                  <a:lnTo>
                    <a:pt x="959" y="234"/>
                  </a:lnTo>
                  <a:lnTo>
                    <a:pt x="938" y="298"/>
                  </a:lnTo>
                  <a:lnTo>
                    <a:pt x="916" y="341"/>
                  </a:lnTo>
                  <a:lnTo>
                    <a:pt x="916" y="362"/>
                  </a:lnTo>
                  <a:lnTo>
                    <a:pt x="874" y="384"/>
                  </a:lnTo>
                  <a:lnTo>
                    <a:pt x="725" y="447"/>
                  </a:lnTo>
                  <a:lnTo>
                    <a:pt x="554" y="490"/>
                  </a:lnTo>
                  <a:lnTo>
                    <a:pt x="235" y="490"/>
                  </a:lnTo>
                  <a:lnTo>
                    <a:pt x="171" y="511"/>
                  </a:lnTo>
                  <a:lnTo>
                    <a:pt x="107" y="554"/>
                  </a:lnTo>
                  <a:lnTo>
                    <a:pt x="43" y="618"/>
                  </a:lnTo>
                  <a:lnTo>
                    <a:pt x="1" y="660"/>
                  </a:lnTo>
                  <a:lnTo>
                    <a:pt x="1" y="724"/>
                  </a:lnTo>
                  <a:lnTo>
                    <a:pt x="1" y="809"/>
                  </a:lnTo>
                  <a:lnTo>
                    <a:pt x="43" y="852"/>
                  </a:lnTo>
                  <a:lnTo>
                    <a:pt x="86" y="916"/>
                  </a:lnTo>
                  <a:lnTo>
                    <a:pt x="129" y="958"/>
                  </a:lnTo>
                  <a:lnTo>
                    <a:pt x="256" y="1001"/>
                  </a:lnTo>
                  <a:lnTo>
                    <a:pt x="384" y="1043"/>
                  </a:lnTo>
                  <a:lnTo>
                    <a:pt x="682" y="1043"/>
                  </a:lnTo>
                  <a:lnTo>
                    <a:pt x="810" y="1022"/>
                  </a:lnTo>
                  <a:lnTo>
                    <a:pt x="959" y="980"/>
                  </a:lnTo>
                  <a:lnTo>
                    <a:pt x="1108" y="916"/>
                  </a:lnTo>
                  <a:lnTo>
                    <a:pt x="1257" y="831"/>
                  </a:lnTo>
                  <a:lnTo>
                    <a:pt x="1406" y="745"/>
                  </a:lnTo>
                  <a:lnTo>
                    <a:pt x="1470" y="660"/>
                  </a:lnTo>
                  <a:lnTo>
                    <a:pt x="1576" y="575"/>
                  </a:lnTo>
                  <a:lnTo>
                    <a:pt x="1619" y="469"/>
                  </a:lnTo>
                  <a:lnTo>
                    <a:pt x="1640" y="362"/>
                  </a:lnTo>
                  <a:lnTo>
                    <a:pt x="1619" y="277"/>
                  </a:lnTo>
                  <a:lnTo>
                    <a:pt x="1598" y="192"/>
                  </a:lnTo>
                  <a:lnTo>
                    <a:pt x="1534" y="107"/>
                  </a:lnTo>
                  <a:lnTo>
                    <a:pt x="1491" y="64"/>
                  </a:lnTo>
                  <a:lnTo>
                    <a:pt x="1427" y="22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5"/>
            <p:cNvSpPr/>
            <p:nvPr/>
          </p:nvSpPr>
          <p:spPr>
            <a:xfrm>
              <a:off x="5005380" y="3169925"/>
              <a:ext cx="15224" cy="9686"/>
            </a:xfrm>
            <a:custGeom>
              <a:avLst/>
              <a:gdLst/>
              <a:ahLst/>
              <a:cxnLst/>
              <a:rect l="l" t="t" r="r" b="b"/>
              <a:pathLst>
                <a:path w="1641" h="1044" fill="none" extrusionOk="0">
                  <a:moveTo>
                    <a:pt x="959" y="234"/>
                  </a:moveTo>
                  <a:lnTo>
                    <a:pt x="959" y="234"/>
                  </a:lnTo>
                  <a:lnTo>
                    <a:pt x="938" y="298"/>
                  </a:lnTo>
                  <a:lnTo>
                    <a:pt x="938" y="298"/>
                  </a:lnTo>
                  <a:lnTo>
                    <a:pt x="916" y="341"/>
                  </a:lnTo>
                  <a:lnTo>
                    <a:pt x="916" y="362"/>
                  </a:lnTo>
                  <a:lnTo>
                    <a:pt x="916" y="362"/>
                  </a:lnTo>
                  <a:lnTo>
                    <a:pt x="874" y="384"/>
                  </a:lnTo>
                  <a:lnTo>
                    <a:pt x="874" y="384"/>
                  </a:lnTo>
                  <a:lnTo>
                    <a:pt x="725" y="447"/>
                  </a:lnTo>
                  <a:lnTo>
                    <a:pt x="725" y="447"/>
                  </a:lnTo>
                  <a:lnTo>
                    <a:pt x="554" y="490"/>
                  </a:lnTo>
                  <a:lnTo>
                    <a:pt x="554" y="490"/>
                  </a:lnTo>
                  <a:lnTo>
                    <a:pt x="299" y="490"/>
                  </a:lnTo>
                  <a:lnTo>
                    <a:pt x="299" y="490"/>
                  </a:lnTo>
                  <a:lnTo>
                    <a:pt x="235" y="490"/>
                  </a:lnTo>
                  <a:lnTo>
                    <a:pt x="171" y="511"/>
                  </a:lnTo>
                  <a:lnTo>
                    <a:pt x="171" y="511"/>
                  </a:lnTo>
                  <a:lnTo>
                    <a:pt x="107" y="554"/>
                  </a:lnTo>
                  <a:lnTo>
                    <a:pt x="43" y="618"/>
                  </a:lnTo>
                  <a:lnTo>
                    <a:pt x="43" y="618"/>
                  </a:lnTo>
                  <a:lnTo>
                    <a:pt x="1" y="660"/>
                  </a:lnTo>
                  <a:lnTo>
                    <a:pt x="1" y="724"/>
                  </a:lnTo>
                  <a:lnTo>
                    <a:pt x="1" y="724"/>
                  </a:lnTo>
                  <a:lnTo>
                    <a:pt x="1" y="809"/>
                  </a:lnTo>
                  <a:lnTo>
                    <a:pt x="43" y="852"/>
                  </a:lnTo>
                  <a:lnTo>
                    <a:pt x="86" y="916"/>
                  </a:lnTo>
                  <a:lnTo>
                    <a:pt x="129" y="958"/>
                  </a:lnTo>
                  <a:lnTo>
                    <a:pt x="256" y="1001"/>
                  </a:lnTo>
                  <a:lnTo>
                    <a:pt x="384" y="1043"/>
                  </a:lnTo>
                  <a:lnTo>
                    <a:pt x="384" y="1043"/>
                  </a:lnTo>
                  <a:lnTo>
                    <a:pt x="533" y="1043"/>
                  </a:lnTo>
                  <a:lnTo>
                    <a:pt x="682" y="1043"/>
                  </a:lnTo>
                  <a:lnTo>
                    <a:pt x="810" y="1022"/>
                  </a:lnTo>
                  <a:lnTo>
                    <a:pt x="959" y="980"/>
                  </a:lnTo>
                  <a:lnTo>
                    <a:pt x="959" y="980"/>
                  </a:lnTo>
                  <a:lnTo>
                    <a:pt x="1108" y="916"/>
                  </a:lnTo>
                  <a:lnTo>
                    <a:pt x="1108" y="916"/>
                  </a:lnTo>
                  <a:lnTo>
                    <a:pt x="1257" y="831"/>
                  </a:lnTo>
                  <a:lnTo>
                    <a:pt x="1406" y="745"/>
                  </a:lnTo>
                  <a:lnTo>
                    <a:pt x="1406" y="745"/>
                  </a:lnTo>
                  <a:lnTo>
                    <a:pt x="1470" y="660"/>
                  </a:lnTo>
                  <a:lnTo>
                    <a:pt x="1470" y="660"/>
                  </a:lnTo>
                  <a:lnTo>
                    <a:pt x="1576" y="575"/>
                  </a:lnTo>
                  <a:lnTo>
                    <a:pt x="1576" y="575"/>
                  </a:lnTo>
                  <a:lnTo>
                    <a:pt x="1619" y="469"/>
                  </a:lnTo>
                  <a:lnTo>
                    <a:pt x="1619" y="469"/>
                  </a:lnTo>
                  <a:lnTo>
                    <a:pt x="1640" y="362"/>
                  </a:lnTo>
                  <a:lnTo>
                    <a:pt x="1619" y="277"/>
                  </a:lnTo>
                  <a:lnTo>
                    <a:pt x="1619" y="277"/>
                  </a:lnTo>
                  <a:lnTo>
                    <a:pt x="1598" y="192"/>
                  </a:lnTo>
                  <a:lnTo>
                    <a:pt x="1534" y="107"/>
                  </a:lnTo>
                  <a:lnTo>
                    <a:pt x="1534" y="107"/>
                  </a:lnTo>
                  <a:lnTo>
                    <a:pt x="1491" y="64"/>
                  </a:lnTo>
                  <a:lnTo>
                    <a:pt x="1427" y="22"/>
                  </a:lnTo>
                  <a:lnTo>
                    <a:pt x="1363" y="0"/>
                  </a:lnTo>
                  <a:lnTo>
                    <a:pt x="1300" y="0"/>
                  </a:lnTo>
                  <a:lnTo>
                    <a:pt x="1278" y="0"/>
                  </a:lnTo>
                  <a:lnTo>
                    <a:pt x="1278" y="0"/>
                  </a:lnTo>
                  <a:lnTo>
                    <a:pt x="1172" y="22"/>
                  </a:lnTo>
                  <a:lnTo>
                    <a:pt x="1087" y="64"/>
                  </a:lnTo>
                  <a:lnTo>
                    <a:pt x="1001" y="149"/>
                  </a:lnTo>
                  <a:lnTo>
                    <a:pt x="959" y="2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5"/>
            <p:cNvSpPr/>
            <p:nvPr/>
          </p:nvSpPr>
          <p:spPr>
            <a:xfrm>
              <a:off x="5075493" y="3487883"/>
              <a:ext cx="13443" cy="17989"/>
            </a:xfrm>
            <a:custGeom>
              <a:avLst/>
              <a:gdLst/>
              <a:ahLst/>
              <a:cxnLst/>
              <a:rect l="l" t="t" r="r" b="b"/>
              <a:pathLst>
                <a:path w="1449" h="1939" extrusionOk="0">
                  <a:moveTo>
                    <a:pt x="810" y="1"/>
                  </a:moveTo>
                  <a:lnTo>
                    <a:pt x="639" y="22"/>
                  </a:lnTo>
                  <a:lnTo>
                    <a:pt x="554" y="44"/>
                  </a:lnTo>
                  <a:lnTo>
                    <a:pt x="448" y="107"/>
                  </a:lnTo>
                  <a:lnTo>
                    <a:pt x="362" y="193"/>
                  </a:lnTo>
                  <a:lnTo>
                    <a:pt x="277" y="278"/>
                  </a:lnTo>
                  <a:lnTo>
                    <a:pt x="213" y="384"/>
                  </a:lnTo>
                  <a:lnTo>
                    <a:pt x="171" y="491"/>
                  </a:lnTo>
                  <a:lnTo>
                    <a:pt x="86" y="725"/>
                  </a:lnTo>
                  <a:lnTo>
                    <a:pt x="43" y="938"/>
                  </a:lnTo>
                  <a:lnTo>
                    <a:pt x="1" y="1151"/>
                  </a:lnTo>
                  <a:lnTo>
                    <a:pt x="1" y="1257"/>
                  </a:lnTo>
                  <a:lnTo>
                    <a:pt x="1" y="1278"/>
                  </a:lnTo>
                  <a:lnTo>
                    <a:pt x="1" y="1449"/>
                  </a:lnTo>
                  <a:lnTo>
                    <a:pt x="22" y="1534"/>
                  </a:lnTo>
                  <a:lnTo>
                    <a:pt x="64" y="1619"/>
                  </a:lnTo>
                  <a:lnTo>
                    <a:pt x="150" y="1747"/>
                  </a:lnTo>
                  <a:lnTo>
                    <a:pt x="256" y="1832"/>
                  </a:lnTo>
                  <a:lnTo>
                    <a:pt x="320" y="1874"/>
                  </a:lnTo>
                  <a:lnTo>
                    <a:pt x="426" y="1917"/>
                  </a:lnTo>
                  <a:lnTo>
                    <a:pt x="554" y="1938"/>
                  </a:lnTo>
                  <a:lnTo>
                    <a:pt x="661" y="1938"/>
                  </a:lnTo>
                  <a:lnTo>
                    <a:pt x="767" y="1917"/>
                  </a:lnTo>
                  <a:lnTo>
                    <a:pt x="873" y="1874"/>
                  </a:lnTo>
                  <a:lnTo>
                    <a:pt x="980" y="1811"/>
                  </a:lnTo>
                  <a:lnTo>
                    <a:pt x="1065" y="1747"/>
                  </a:lnTo>
                  <a:lnTo>
                    <a:pt x="1150" y="1662"/>
                  </a:lnTo>
                  <a:lnTo>
                    <a:pt x="1235" y="1555"/>
                  </a:lnTo>
                  <a:lnTo>
                    <a:pt x="1299" y="1427"/>
                  </a:lnTo>
                  <a:lnTo>
                    <a:pt x="1406" y="1193"/>
                  </a:lnTo>
                  <a:lnTo>
                    <a:pt x="1427" y="1087"/>
                  </a:lnTo>
                  <a:lnTo>
                    <a:pt x="1448" y="980"/>
                  </a:lnTo>
                  <a:lnTo>
                    <a:pt x="1448" y="767"/>
                  </a:lnTo>
                  <a:lnTo>
                    <a:pt x="1427" y="640"/>
                  </a:lnTo>
                  <a:lnTo>
                    <a:pt x="1406" y="533"/>
                  </a:lnTo>
                  <a:lnTo>
                    <a:pt x="1342" y="427"/>
                  </a:lnTo>
                  <a:lnTo>
                    <a:pt x="1320" y="363"/>
                  </a:lnTo>
                  <a:lnTo>
                    <a:pt x="1278" y="320"/>
                  </a:lnTo>
                  <a:lnTo>
                    <a:pt x="1257" y="320"/>
                  </a:lnTo>
                  <a:lnTo>
                    <a:pt x="1235" y="256"/>
                  </a:lnTo>
                  <a:lnTo>
                    <a:pt x="1150" y="150"/>
                  </a:lnTo>
                  <a:lnTo>
                    <a:pt x="1065" y="86"/>
                  </a:lnTo>
                  <a:lnTo>
                    <a:pt x="916" y="22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5"/>
            <p:cNvSpPr/>
            <p:nvPr/>
          </p:nvSpPr>
          <p:spPr>
            <a:xfrm>
              <a:off x="5075493" y="3487883"/>
              <a:ext cx="13443" cy="17989"/>
            </a:xfrm>
            <a:custGeom>
              <a:avLst/>
              <a:gdLst/>
              <a:ahLst/>
              <a:cxnLst/>
              <a:rect l="l" t="t" r="r" b="b"/>
              <a:pathLst>
                <a:path w="1449" h="1939" fill="none" extrusionOk="0">
                  <a:moveTo>
                    <a:pt x="639" y="22"/>
                  </a:moveTo>
                  <a:lnTo>
                    <a:pt x="639" y="22"/>
                  </a:lnTo>
                  <a:lnTo>
                    <a:pt x="554" y="44"/>
                  </a:lnTo>
                  <a:lnTo>
                    <a:pt x="554" y="44"/>
                  </a:lnTo>
                  <a:lnTo>
                    <a:pt x="448" y="107"/>
                  </a:lnTo>
                  <a:lnTo>
                    <a:pt x="448" y="107"/>
                  </a:lnTo>
                  <a:lnTo>
                    <a:pt x="362" y="193"/>
                  </a:lnTo>
                  <a:lnTo>
                    <a:pt x="277" y="278"/>
                  </a:lnTo>
                  <a:lnTo>
                    <a:pt x="277" y="278"/>
                  </a:lnTo>
                  <a:lnTo>
                    <a:pt x="213" y="384"/>
                  </a:lnTo>
                  <a:lnTo>
                    <a:pt x="171" y="491"/>
                  </a:lnTo>
                  <a:lnTo>
                    <a:pt x="86" y="725"/>
                  </a:lnTo>
                  <a:lnTo>
                    <a:pt x="86" y="725"/>
                  </a:lnTo>
                  <a:lnTo>
                    <a:pt x="43" y="938"/>
                  </a:lnTo>
                  <a:lnTo>
                    <a:pt x="1" y="1151"/>
                  </a:lnTo>
                  <a:lnTo>
                    <a:pt x="1" y="1151"/>
                  </a:lnTo>
                  <a:lnTo>
                    <a:pt x="1" y="1257"/>
                  </a:lnTo>
                  <a:lnTo>
                    <a:pt x="1" y="1278"/>
                  </a:lnTo>
                  <a:lnTo>
                    <a:pt x="1" y="1278"/>
                  </a:lnTo>
                  <a:lnTo>
                    <a:pt x="1" y="1449"/>
                  </a:lnTo>
                  <a:lnTo>
                    <a:pt x="22" y="1534"/>
                  </a:lnTo>
                  <a:lnTo>
                    <a:pt x="64" y="1619"/>
                  </a:lnTo>
                  <a:lnTo>
                    <a:pt x="64" y="1619"/>
                  </a:lnTo>
                  <a:lnTo>
                    <a:pt x="150" y="1747"/>
                  </a:lnTo>
                  <a:lnTo>
                    <a:pt x="256" y="1832"/>
                  </a:lnTo>
                  <a:lnTo>
                    <a:pt x="256" y="1832"/>
                  </a:lnTo>
                  <a:lnTo>
                    <a:pt x="320" y="1874"/>
                  </a:lnTo>
                  <a:lnTo>
                    <a:pt x="320" y="1874"/>
                  </a:lnTo>
                  <a:lnTo>
                    <a:pt x="426" y="1917"/>
                  </a:lnTo>
                  <a:lnTo>
                    <a:pt x="554" y="1938"/>
                  </a:lnTo>
                  <a:lnTo>
                    <a:pt x="661" y="1938"/>
                  </a:lnTo>
                  <a:lnTo>
                    <a:pt x="767" y="1917"/>
                  </a:lnTo>
                  <a:lnTo>
                    <a:pt x="767" y="1917"/>
                  </a:lnTo>
                  <a:lnTo>
                    <a:pt x="873" y="1874"/>
                  </a:lnTo>
                  <a:lnTo>
                    <a:pt x="980" y="1811"/>
                  </a:lnTo>
                  <a:lnTo>
                    <a:pt x="980" y="1811"/>
                  </a:lnTo>
                  <a:lnTo>
                    <a:pt x="1065" y="1747"/>
                  </a:lnTo>
                  <a:lnTo>
                    <a:pt x="1150" y="1662"/>
                  </a:lnTo>
                  <a:lnTo>
                    <a:pt x="1150" y="1662"/>
                  </a:lnTo>
                  <a:lnTo>
                    <a:pt x="1235" y="1555"/>
                  </a:lnTo>
                  <a:lnTo>
                    <a:pt x="1299" y="1427"/>
                  </a:lnTo>
                  <a:lnTo>
                    <a:pt x="1406" y="1193"/>
                  </a:lnTo>
                  <a:lnTo>
                    <a:pt x="1406" y="1193"/>
                  </a:lnTo>
                  <a:lnTo>
                    <a:pt x="1427" y="1087"/>
                  </a:lnTo>
                  <a:lnTo>
                    <a:pt x="1448" y="980"/>
                  </a:lnTo>
                  <a:lnTo>
                    <a:pt x="1448" y="767"/>
                  </a:lnTo>
                  <a:lnTo>
                    <a:pt x="1448" y="767"/>
                  </a:lnTo>
                  <a:lnTo>
                    <a:pt x="1427" y="640"/>
                  </a:lnTo>
                  <a:lnTo>
                    <a:pt x="1406" y="533"/>
                  </a:lnTo>
                  <a:lnTo>
                    <a:pt x="1406" y="533"/>
                  </a:lnTo>
                  <a:lnTo>
                    <a:pt x="1342" y="427"/>
                  </a:lnTo>
                  <a:lnTo>
                    <a:pt x="1320" y="363"/>
                  </a:lnTo>
                  <a:lnTo>
                    <a:pt x="1278" y="320"/>
                  </a:lnTo>
                  <a:lnTo>
                    <a:pt x="1257" y="320"/>
                  </a:lnTo>
                  <a:lnTo>
                    <a:pt x="1257" y="320"/>
                  </a:lnTo>
                  <a:lnTo>
                    <a:pt x="1235" y="256"/>
                  </a:lnTo>
                  <a:lnTo>
                    <a:pt x="1235" y="256"/>
                  </a:lnTo>
                  <a:lnTo>
                    <a:pt x="1150" y="150"/>
                  </a:lnTo>
                  <a:lnTo>
                    <a:pt x="1065" y="86"/>
                  </a:lnTo>
                  <a:lnTo>
                    <a:pt x="1065" y="86"/>
                  </a:lnTo>
                  <a:lnTo>
                    <a:pt x="916" y="22"/>
                  </a:lnTo>
                  <a:lnTo>
                    <a:pt x="916" y="22"/>
                  </a:lnTo>
                  <a:lnTo>
                    <a:pt x="810" y="1"/>
                  </a:lnTo>
                  <a:lnTo>
                    <a:pt x="810" y="1"/>
                  </a:lnTo>
                  <a:lnTo>
                    <a:pt x="639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5"/>
            <p:cNvSpPr/>
            <p:nvPr/>
          </p:nvSpPr>
          <p:spPr>
            <a:xfrm>
              <a:off x="5121506" y="3491445"/>
              <a:ext cx="12061" cy="15614"/>
            </a:xfrm>
            <a:custGeom>
              <a:avLst/>
              <a:gdLst/>
              <a:ahLst/>
              <a:cxnLst/>
              <a:rect l="l" t="t" r="r" b="b"/>
              <a:pathLst>
                <a:path w="1300" h="1683" extrusionOk="0">
                  <a:moveTo>
                    <a:pt x="491" y="0"/>
                  </a:moveTo>
                  <a:lnTo>
                    <a:pt x="405" y="21"/>
                  </a:lnTo>
                  <a:lnTo>
                    <a:pt x="320" y="43"/>
                  </a:lnTo>
                  <a:lnTo>
                    <a:pt x="256" y="85"/>
                  </a:lnTo>
                  <a:lnTo>
                    <a:pt x="193" y="128"/>
                  </a:lnTo>
                  <a:lnTo>
                    <a:pt x="86" y="277"/>
                  </a:lnTo>
                  <a:lnTo>
                    <a:pt x="44" y="383"/>
                  </a:lnTo>
                  <a:lnTo>
                    <a:pt x="22" y="469"/>
                  </a:lnTo>
                  <a:lnTo>
                    <a:pt x="1" y="596"/>
                  </a:lnTo>
                  <a:lnTo>
                    <a:pt x="1" y="703"/>
                  </a:lnTo>
                  <a:lnTo>
                    <a:pt x="22" y="916"/>
                  </a:lnTo>
                  <a:lnTo>
                    <a:pt x="65" y="1065"/>
                  </a:lnTo>
                  <a:lnTo>
                    <a:pt x="129" y="1214"/>
                  </a:lnTo>
                  <a:lnTo>
                    <a:pt x="214" y="1363"/>
                  </a:lnTo>
                  <a:lnTo>
                    <a:pt x="320" y="1469"/>
                  </a:lnTo>
                  <a:lnTo>
                    <a:pt x="363" y="1554"/>
                  </a:lnTo>
                  <a:lnTo>
                    <a:pt x="427" y="1597"/>
                  </a:lnTo>
                  <a:lnTo>
                    <a:pt x="491" y="1639"/>
                  </a:lnTo>
                  <a:lnTo>
                    <a:pt x="576" y="1682"/>
                  </a:lnTo>
                  <a:lnTo>
                    <a:pt x="789" y="1682"/>
                  </a:lnTo>
                  <a:lnTo>
                    <a:pt x="895" y="1639"/>
                  </a:lnTo>
                  <a:lnTo>
                    <a:pt x="980" y="1576"/>
                  </a:lnTo>
                  <a:lnTo>
                    <a:pt x="1087" y="1469"/>
                  </a:lnTo>
                  <a:lnTo>
                    <a:pt x="1151" y="1384"/>
                  </a:lnTo>
                  <a:lnTo>
                    <a:pt x="1214" y="1299"/>
                  </a:lnTo>
                  <a:lnTo>
                    <a:pt x="1278" y="1171"/>
                  </a:lnTo>
                  <a:lnTo>
                    <a:pt x="1300" y="958"/>
                  </a:lnTo>
                  <a:lnTo>
                    <a:pt x="1300" y="852"/>
                  </a:lnTo>
                  <a:lnTo>
                    <a:pt x="1278" y="767"/>
                  </a:lnTo>
                  <a:lnTo>
                    <a:pt x="1257" y="660"/>
                  </a:lnTo>
                  <a:lnTo>
                    <a:pt x="1193" y="490"/>
                  </a:lnTo>
                  <a:lnTo>
                    <a:pt x="1065" y="320"/>
                  </a:lnTo>
                  <a:lnTo>
                    <a:pt x="980" y="256"/>
                  </a:lnTo>
                  <a:lnTo>
                    <a:pt x="895" y="192"/>
                  </a:lnTo>
                  <a:lnTo>
                    <a:pt x="853" y="149"/>
                  </a:lnTo>
                  <a:lnTo>
                    <a:pt x="767" y="64"/>
                  </a:lnTo>
                  <a:lnTo>
                    <a:pt x="703" y="43"/>
                  </a:lnTo>
                  <a:lnTo>
                    <a:pt x="640" y="21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5"/>
            <p:cNvSpPr/>
            <p:nvPr/>
          </p:nvSpPr>
          <p:spPr>
            <a:xfrm>
              <a:off x="5121506" y="3491445"/>
              <a:ext cx="12061" cy="15614"/>
            </a:xfrm>
            <a:custGeom>
              <a:avLst/>
              <a:gdLst/>
              <a:ahLst/>
              <a:cxnLst/>
              <a:rect l="l" t="t" r="r" b="b"/>
              <a:pathLst>
                <a:path w="1300" h="1683" fill="none" extrusionOk="0">
                  <a:moveTo>
                    <a:pt x="405" y="21"/>
                  </a:moveTo>
                  <a:lnTo>
                    <a:pt x="405" y="21"/>
                  </a:lnTo>
                  <a:lnTo>
                    <a:pt x="320" y="43"/>
                  </a:lnTo>
                  <a:lnTo>
                    <a:pt x="320" y="43"/>
                  </a:lnTo>
                  <a:lnTo>
                    <a:pt x="256" y="85"/>
                  </a:lnTo>
                  <a:lnTo>
                    <a:pt x="193" y="128"/>
                  </a:lnTo>
                  <a:lnTo>
                    <a:pt x="193" y="128"/>
                  </a:lnTo>
                  <a:lnTo>
                    <a:pt x="86" y="277"/>
                  </a:lnTo>
                  <a:lnTo>
                    <a:pt x="86" y="277"/>
                  </a:lnTo>
                  <a:lnTo>
                    <a:pt x="44" y="383"/>
                  </a:lnTo>
                  <a:lnTo>
                    <a:pt x="22" y="469"/>
                  </a:lnTo>
                  <a:lnTo>
                    <a:pt x="22" y="469"/>
                  </a:lnTo>
                  <a:lnTo>
                    <a:pt x="1" y="596"/>
                  </a:lnTo>
                  <a:lnTo>
                    <a:pt x="1" y="703"/>
                  </a:lnTo>
                  <a:lnTo>
                    <a:pt x="22" y="916"/>
                  </a:lnTo>
                  <a:lnTo>
                    <a:pt x="22" y="916"/>
                  </a:lnTo>
                  <a:lnTo>
                    <a:pt x="65" y="1065"/>
                  </a:lnTo>
                  <a:lnTo>
                    <a:pt x="129" y="1214"/>
                  </a:lnTo>
                  <a:lnTo>
                    <a:pt x="129" y="1214"/>
                  </a:lnTo>
                  <a:lnTo>
                    <a:pt x="214" y="1363"/>
                  </a:lnTo>
                  <a:lnTo>
                    <a:pt x="320" y="1469"/>
                  </a:lnTo>
                  <a:lnTo>
                    <a:pt x="320" y="1469"/>
                  </a:lnTo>
                  <a:lnTo>
                    <a:pt x="363" y="1554"/>
                  </a:lnTo>
                  <a:lnTo>
                    <a:pt x="427" y="1597"/>
                  </a:lnTo>
                  <a:lnTo>
                    <a:pt x="491" y="1639"/>
                  </a:lnTo>
                  <a:lnTo>
                    <a:pt x="576" y="1682"/>
                  </a:lnTo>
                  <a:lnTo>
                    <a:pt x="576" y="1682"/>
                  </a:lnTo>
                  <a:lnTo>
                    <a:pt x="682" y="1682"/>
                  </a:lnTo>
                  <a:lnTo>
                    <a:pt x="789" y="1682"/>
                  </a:lnTo>
                  <a:lnTo>
                    <a:pt x="895" y="1639"/>
                  </a:lnTo>
                  <a:lnTo>
                    <a:pt x="980" y="1576"/>
                  </a:lnTo>
                  <a:lnTo>
                    <a:pt x="980" y="1576"/>
                  </a:lnTo>
                  <a:lnTo>
                    <a:pt x="1087" y="1469"/>
                  </a:lnTo>
                  <a:lnTo>
                    <a:pt x="1087" y="1469"/>
                  </a:lnTo>
                  <a:lnTo>
                    <a:pt x="1151" y="1384"/>
                  </a:lnTo>
                  <a:lnTo>
                    <a:pt x="1214" y="1299"/>
                  </a:lnTo>
                  <a:lnTo>
                    <a:pt x="1278" y="1171"/>
                  </a:lnTo>
                  <a:lnTo>
                    <a:pt x="1278" y="1171"/>
                  </a:lnTo>
                  <a:lnTo>
                    <a:pt x="1300" y="958"/>
                  </a:lnTo>
                  <a:lnTo>
                    <a:pt x="1300" y="958"/>
                  </a:lnTo>
                  <a:lnTo>
                    <a:pt x="1300" y="852"/>
                  </a:lnTo>
                  <a:lnTo>
                    <a:pt x="1278" y="767"/>
                  </a:lnTo>
                  <a:lnTo>
                    <a:pt x="1278" y="767"/>
                  </a:lnTo>
                  <a:lnTo>
                    <a:pt x="1257" y="660"/>
                  </a:lnTo>
                  <a:lnTo>
                    <a:pt x="1257" y="660"/>
                  </a:lnTo>
                  <a:lnTo>
                    <a:pt x="1193" y="490"/>
                  </a:lnTo>
                  <a:lnTo>
                    <a:pt x="1193" y="490"/>
                  </a:lnTo>
                  <a:lnTo>
                    <a:pt x="1065" y="320"/>
                  </a:lnTo>
                  <a:lnTo>
                    <a:pt x="980" y="256"/>
                  </a:lnTo>
                  <a:lnTo>
                    <a:pt x="895" y="192"/>
                  </a:lnTo>
                  <a:lnTo>
                    <a:pt x="895" y="192"/>
                  </a:lnTo>
                  <a:lnTo>
                    <a:pt x="853" y="149"/>
                  </a:lnTo>
                  <a:lnTo>
                    <a:pt x="853" y="149"/>
                  </a:lnTo>
                  <a:lnTo>
                    <a:pt x="767" y="64"/>
                  </a:lnTo>
                  <a:lnTo>
                    <a:pt x="703" y="43"/>
                  </a:lnTo>
                  <a:lnTo>
                    <a:pt x="640" y="21"/>
                  </a:lnTo>
                  <a:lnTo>
                    <a:pt x="640" y="21"/>
                  </a:lnTo>
                  <a:lnTo>
                    <a:pt x="491" y="0"/>
                  </a:lnTo>
                  <a:lnTo>
                    <a:pt x="491" y="0"/>
                  </a:lnTo>
                  <a:lnTo>
                    <a:pt x="405" y="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5"/>
            <p:cNvSpPr/>
            <p:nvPr/>
          </p:nvSpPr>
          <p:spPr>
            <a:xfrm>
              <a:off x="5104325" y="3483151"/>
              <a:ext cx="4954" cy="5733"/>
            </a:xfrm>
            <a:custGeom>
              <a:avLst/>
              <a:gdLst/>
              <a:ahLst/>
              <a:cxnLst/>
              <a:rect l="l" t="t" r="r" b="b"/>
              <a:pathLst>
                <a:path w="534" h="618" extrusionOk="0">
                  <a:moveTo>
                    <a:pt x="256" y="0"/>
                  </a:moveTo>
                  <a:lnTo>
                    <a:pt x="171" y="21"/>
                  </a:lnTo>
                  <a:lnTo>
                    <a:pt x="86" y="64"/>
                  </a:lnTo>
                  <a:lnTo>
                    <a:pt x="43" y="106"/>
                  </a:lnTo>
                  <a:lnTo>
                    <a:pt x="22" y="170"/>
                  </a:lnTo>
                  <a:lnTo>
                    <a:pt x="1" y="277"/>
                  </a:lnTo>
                  <a:lnTo>
                    <a:pt x="22" y="362"/>
                  </a:lnTo>
                  <a:lnTo>
                    <a:pt x="43" y="447"/>
                  </a:lnTo>
                  <a:lnTo>
                    <a:pt x="86" y="490"/>
                  </a:lnTo>
                  <a:lnTo>
                    <a:pt x="107" y="532"/>
                  </a:lnTo>
                  <a:lnTo>
                    <a:pt x="129" y="575"/>
                  </a:lnTo>
                  <a:lnTo>
                    <a:pt x="192" y="596"/>
                  </a:lnTo>
                  <a:lnTo>
                    <a:pt x="235" y="617"/>
                  </a:lnTo>
                  <a:lnTo>
                    <a:pt x="278" y="596"/>
                  </a:lnTo>
                  <a:lnTo>
                    <a:pt x="341" y="554"/>
                  </a:lnTo>
                  <a:lnTo>
                    <a:pt x="405" y="511"/>
                  </a:lnTo>
                  <a:lnTo>
                    <a:pt x="469" y="447"/>
                  </a:lnTo>
                  <a:lnTo>
                    <a:pt x="512" y="362"/>
                  </a:lnTo>
                  <a:lnTo>
                    <a:pt x="533" y="277"/>
                  </a:lnTo>
                  <a:lnTo>
                    <a:pt x="512" y="213"/>
                  </a:lnTo>
                  <a:lnTo>
                    <a:pt x="490" y="128"/>
                  </a:lnTo>
                  <a:lnTo>
                    <a:pt x="448" y="85"/>
                  </a:lnTo>
                  <a:lnTo>
                    <a:pt x="405" y="64"/>
                  </a:lnTo>
                  <a:lnTo>
                    <a:pt x="320" y="21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5"/>
            <p:cNvSpPr/>
            <p:nvPr/>
          </p:nvSpPr>
          <p:spPr>
            <a:xfrm>
              <a:off x="5104325" y="3483151"/>
              <a:ext cx="4954" cy="5733"/>
            </a:xfrm>
            <a:custGeom>
              <a:avLst/>
              <a:gdLst/>
              <a:ahLst/>
              <a:cxnLst/>
              <a:rect l="l" t="t" r="r" b="b"/>
              <a:pathLst>
                <a:path w="534" h="618" fill="none" extrusionOk="0">
                  <a:moveTo>
                    <a:pt x="86" y="64"/>
                  </a:moveTo>
                  <a:lnTo>
                    <a:pt x="86" y="64"/>
                  </a:lnTo>
                  <a:lnTo>
                    <a:pt x="43" y="106"/>
                  </a:lnTo>
                  <a:lnTo>
                    <a:pt x="22" y="170"/>
                  </a:lnTo>
                  <a:lnTo>
                    <a:pt x="1" y="277"/>
                  </a:lnTo>
                  <a:lnTo>
                    <a:pt x="1" y="277"/>
                  </a:lnTo>
                  <a:lnTo>
                    <a:pt x="22" y="362"/>
                  </a:lnTo>
                  <a:lnTo>
                    <a:pt x="22" y="362"/>
                  </a:lnTo>
                  <a:lnTo>
                    <a:pt x="43" y="447"/>
                  </a:lnTo>
                  <a:lnTo>
                    <a:pt x="43" y="447"/>
                  </a:lnTo>
                  <a:lnTo>
                    <a:pt x="86" y="490"/>
                  </a:lnTo>
                  <a:lnTo>
                    <a:pt x="86" y="490"/>
                  </a:lnTo>
                  <a:lnTo>
                    <a:pt x="107" y="532"/>
                  </a:lnTo>
                  <a:lnTo>
                    <a:pt x="129" y="575"/>
                  </a:lnTo>
                  <a:lnTo>
                    <a:pt x="129" y="575"/>
                  </a:lnTo>
                  <a:lnTo>
                    <a:pt x="192" y="596"/>
                  </a:lnTo>
                  <a:lnTo>
                    <a:pt x="235" y="617"/>
                  </a:lnTo>
                  <a:lnTo>
                    <a:pt x="278" y="596"/>
                  </a:lnTo>
                  <a:lnTo>
                    <a:pt x="278" y="596"/>
                  </a:lnTo>
                  <a:lnTo>
                    <a:pt x="341" y="554"/>
                  </a:lnTo>
                  <a:lnTo>
                    <a:pt x="341" y="554"/>
                  </a:lnTo>
                  <a:lnTo>
                    <a:pt x="405" y="511"/>
                  </a:lnTo>
                  <a:lnTo>
                    <a:pt x="469" y="447"/>
                  </a:lnTo>
                  <a:lnTo>
                    <a:pt x="469" y="447"/>
                  </a:lnTo>
                  <a:lnTo>
                    <a:pt x="512" y="362"/>
                  </a:lnTo>
                  <a:lnTo>
                    <a:pt x="533" y="277"/>
                  </a:lnTo>
                  <a:lnTo>
                    <a:pt x="533" y="277"/>
                  </a:lnTo>
                  <a:lnTo>
                    <a:pt x="512" y="213"/>
                  </a:lnTo>
                  <a:lnTo>
                    <a:pt x="490" y="128"/>
                  </a:lnTo>
                  <a:lnTo>
                    <a:pt x="490" y="128"/>
                  </a:lnTo>
                  <a:lnTo>
                    <a:pt x="448" y="85"/>
                  </a:lnTo>
                  <a:lnTo>
                    <a:pt x="405" y="64"/>
                  </a:lnTo>
                  <a:lnTo>
                    <a:pt x="320" y="21"/>
                  </a:lnTo>
                  <a:lnTo>
                    <a:pt x="320" y="21"/>
                  </a:lnTo>
                  <a:lnTo>
                    <a:pt x="256" y="0"/>
                  </a:lnTo>
                  <a:lnTo>
                    <a:pt x="256" y="0"/>
                  </a:lnTo>
                  <a:lnTo>
                    <a:pt x="171" y="21"/>
                  </a:lnTo>
                  <a:lnTo>
                    <a:pt x="86" y="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5"/>
            <p:cNvSpPr/>
            <p:nvPr/>
          </p:nvSpPr>
          <p:spPr>
            <a:xfrm>
              <a:off x="5098008" y="3514943"/>
              <a:ext cx="11662" cy="14232"/>
            </a:xfrm>
            <a:custGeom>
              <a:avLst/>
              <a:gdLst/>
              <a:ahLst/>
              <a:cxnLst/>
              <a:rect l="l" t="t" r="r" b="b"/>
              <a:pathLst>
                <a:path w="1257" h="1534" extrusionOk="0">
                  <a:moveTo>
                    <a:pt x="767" y="1"/>
                  </a:moveTo>
                  <a:lnTo>
                    <a:pt x="597" y="22"/>
                  </a:lnTo>
                  <a:lnTo>
                    <a:pt x="490" y="64"/>
                  </a:lnTo>
                  <a:lnTo>
                    <a:pt x="405" y="128"/>
                  </a:lnTo>
                  <a:lnTo>
                    <a:pt x="341" y="192"/>
                  </a:lnTo>
                  <a:lnTo>
                    <a:pt x="235" y="299"/>
                  </a:lnTo>
                  <a:lnTo>
                    <a:pt x="150" y="426"/>
                  </a:lnTo>
                  <a:lnTo>
                    <a:pt x="86" y="554"/>
                  </a:lnTo>
                  <a:lnTo>
                    <a:pt x="43" y="682"/>
                  </a:lnTo>
                  <a:lnTo>
                    <a:pt x="22" y="810"/>
                  </a:lnTo>
                  <a:lnTo>
                    <a:pt x="1" y="980"/>
                  </a:lnTo>
                  <a:lnTo>
                    <a:pt x="22" y="1086"/>
                  </a:lnTo>
                  <a:lnTo>
                    <a:pt x="43" y="1193"/>
                  </a:lnTo>
                  <a:lnTo>
                    <a:pt x="86" y="1278"/>
                  </a:lnTo>
                  <a:lnTo>
                    <a:pt x="128" y="1363"/>
                  </a:lnTo>
                  <a:lnTo>
                    <a:pt x="213" y="1427"/>
                  </a:lnTo>
                  <a:lnTo>
                    <a:pt x="299" y="1491"/>
                  </a:lnTo>
                  <a:lnTo>
                    <a:pt x="384" y="1512"/>
                  </a:lnTo>
                  <a:lnTo>
                    <a:pt x="469" y="1533"/>
                  </a:lnTo>
                  <a:lnTo>
                    <a:pt x="575" y="1533"/>
                  </a:lnTo>
                  <a:lnTo>
                    <a:pt x="661" y="1512"/>
                  </a:lnTo>
                  <a:lnTo>
                    <a:pt x="724" y="1470"/>
                  </a:lnTo>
                  <a:lnTo>
                    <a:pt x="873" y="1363"/>
                  </a:lnTo>
                  <a:lnTo>
                    <a:pt x="937" y="1299"/>
                  </a:lnTo>
                  <a:lnTo>
                    <a:pt x="1001" y="1214"/>
                  </a:lnTo>
                  <a:lnTo>
                    <a:pt x="1065" y="1129"/>
                  </a:lnTo>
                  <a:lnTo>
                    <a:pt x="1129" y="1044"/>
                  </a:lnTo>
                  <a:lnTo>
                    <a:pt x="1171" y="937"/>
                  </a:lnTo>
                  <a:lnTo>
                    <a:pt x="1235" y="746"/>
                  </a:lnTo>
                  <a:lnTo>
                    <a:pt x="1257" y="639"/>
                  </a:lnTo>
                  <a:lnTo>
                    <a:pt x="1257" y="554"/>
                  </a:lnTo>
                  <a:lnTo>
                    <a:pt x="1235" y="363"/>
                  </a:lnTo>
                  <a:lnTo>
                    <a:pt x="1171" y="214"/>
                  </a:lnTo>
                  <a:lnTo>
                    <a:pt x="1086" y="128"/>
                  </a:lnTo>
                  <a:lnTo>
                    <a:pt x="1001" y="6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5"/>
            <p:cNvSpPr/>
            <p:nvPr/>
          </p:nvSpPr>
          <p:spPr>
            <a:xfrm>
              <a:off x="5098008" y="3514943"/>
              <a:ext cx="11662" cy="14232"/>
            </a:xfrm>
            <a:custGeom>
              <a:avLst/>
              <a:gdLst/>
              <a:ahLst/>
              <a:cxnLst/>
              <a:rect l="l" t="t" r="r" b="b"/>
              <a:pathLst>
                <a:path w="1257" h="1534" fill="none" extrusionOk="0">
                  <a:moveTo>
                    <a:pt x="597" y="22"/>
                  </a:moveTo>
                  <a:lnTo>
                    <a:pt x="597" y="22"/>
                  </a:lnTo>
                  <a:lnTo>
                    <a:pt x="490" y="64"/>
                  </a:lnTo>
                  <a:lnTo>
                    <a:pt x="490" y="64"/>
                  </a:lnTo>
                  <a:lnTo>
                    <a:pt x="405" y="128"/>
                  </a:lnTo>
                  <a:lnTo>
                    <a:pt x="341" y="192"/>
                  </a:lnTo>
                  <a:lnTo>
                    <a:pt x="341" y="192"/>
                  </a:lnTo>
                  <a:lnTo>
                    <a:pt x="235" y="299"/>
                  </a:lnTo>
                  <a:lnTo>
                    <a:pt x="235" y="299"/>
                  </a:lnTo>
                  <a:lnTo>
                    <a:pt x="150" y="426"/>
                  </a:lnTo>
                  <a:lnTo>
                    <a:pt x="150" y="426"/>
                  </a:lnTo>
                  <a:lnTo>
                    <a:pt x="86" y="554"/>
                  </a:lnTo>
                  <a:lnTo>
                    <a:pt x="86" y="554"/>
                  </a:lnTo>
                  <a:lnTo>
                    <a:pt x="43" y="682"/>
                  </a:lnTo>
                  <a:lnTo>
                    <a:pt x="22" y="810"/>
                  </a:lnTo>
                  <a:lnTo>
                    <a:pt x="22" y="810"/>
                  </a:lnTo>
                  <a:lnTo>
                    <a:pt x="1" y="980"/>
                  </a:lnTo>
                  <a:lnTo>
                    <a:pt x="1" y="980"/>
                  </a:lnTo>
                  <a:lnTo>
                    <a:pt x="22" y="1086"/>
                  </a:lnTo>
                  <a:lnTo>
                    <a:pt x="43" y="1193"/>
                  </a:lnTo>
                  <a:lnTo>
                    <a:pt x="43" y="1193"/>
                  </a:lnTo>
                  <a:lnTo>
                    <a:pt x="86" y="1278"/>
                  </a:lnTo>
                  <a:lnTo>
                    <a:pt x="128" y="1363"/>
                  </a:lnTo>
                  <a:lnTo>
                    <a:pt x="213" y="1427"/>
                  </a:lnTo>
                  <a:lnTo>
                    <a:pt x="299" y="1491"/>
                  </a:lnTo>
                  <a:lnTo>
                    <a:pt x="299" y="1491"/>
                  </a:lnTo>
                  <a:lnTo>
                    <a:pt x="384" y="1512"/>
                  </a:lnTo>
                  <a:lnTo>
                    <a:pt x="469" y="1533"/>
                  </a:lnTo>
                  <a:lnTo>
                    <a:pt x="469" y="1533"/>
                  </a:lnTo>
                  <a:lnTo>
                    <a:pt x="575" y="1533"/>
                  </a:lnTo>
                  <a:lnTo>
                    <a:pt x="575" y="1533"/>
                  </a:lnTo>
                  <a:lnTo>
                    <a:pt x="661" y="1512"/>
                  </a:lnTo>
                  <a:lnTo>
                    <a:pt x="724" y="1470"/>
                  </a:lnTo>
                  <a:lnTo>
                    <a:pt x="724" y="1470"/>
                  </a:lnTo>
                  <a:lnTo>
                    <a:pt x="873" y="1363"/>
                  </a:lnTo>
                  <a:lnTo>
                    <a:pt x="937" y="1299"/>
                  </a:lnTo>
                  <a:lnTo>
                    <a:pt x="1001" y="1214"/>
                  </a:lnTo>
                  <a:lnTo>
                    <a:pt x="1001" y="1214"/>
                  </a:lnTo>
                  <a:lnTo>
                    <a:pt x="1065" y="1129"/>
                  </a:lnTo>
                  <a:lnTo>
                    <a:pt x="1065" y="1129"/>
                  </a:lnTo>
                  <a:lnTo>
                    <a:pt x="1065" y="1129"/>
                  </a:lnTo>
                  <a:lnTo>
                    <a:pt x="1129" y="1044"/>
                  </a:lnTo>
                  <a:lnTo>
                    <a:pt x="1171" y="937"/>
                  </a:lnTo>
                  <a:lnTo>
                    <a:pt x="1235" y="746"/>
                  </a:lnTo>
                  <a:lnTo>
                    <a:pt x="1235" y="746"/>
                  </a:lnTo>
                  <a:lnTo>
                    <a:pt x="1257" y="639"/>
                  </a:lnTo>
                  <a:lnTo>
                    <a:pt x="1257" y="554"/>
                  </a:lnTo>
                  <a:lnTo>
                    <a:pt x="1235" y="363"/>
                  </a:lnTo>
                  <a:lnTo>
                    <a:pt x="1235" y="363"/>
                  </a:lnTo>
                  <a:lnTo>
                    <a:pt x="1171" y="214"/>
                  </a:lnTo>
                  <a:lnTo>
                    <a:pt x="1171" y="214"/>
                  </a:lnTo>
                  <a:lnTo>
                    <a:pt x="1086" y="128"/>
                  </a:lnTo>
                  <a:lnTo>
                    <a:pt x="1001" y="64"/>
                  </a:lnTo>
                  <a:lnTo>
                    <a:pt x="1001" y="64"/>
                  </a:lnTo>
                  <a:lnTo>
                    <a:pt x="852" y="1"/>
                  </a:lnTo>
                  <a:lnTo>
                    <a:pt x="852" y="1"/>
                  </a:lnTo>
                  <a:lnTo>
                    <a:pt x="767" y="1"/>
                  </a:lnTo>
                  <a:lnTo>
                    <a:pt x="767" y="1"/>
                  </a:lnTo>
                  <a:lnTo>
                    <a:pt x="597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5"/>
            <p:cNvSpPr/>
            <p:nvPr/>
          </p:nvSpPr>
          <p:spPr>
            <a:xfrm>
              <a:off x="5121710" y="3522447"/>
              <a:ext cx="9881" cy="14825"/>
            </a:xfrm>
            <a:custGeom>
              <a:avLst/>
              <a:gdLst/>
              <a:ahLst/>
              <a:cxnLst/>
              <a:rect l="l" t="t" r="r" b="b"/>
              <a:pathLst>
                <a:path w="1065" h="1598" extrusionOk="0">
                  <a:moveTo>
                    <a:pt x="511" y="1"/>
                  </a:moveTo>
                  <a:lnTo>
                    <a:pt x="447" y="22"/>
                  </a:lnTo>
                  <a:lnTo>
                    <a:pt x="341" y="86"/>
                  </a:lnTo>
                  <a:lnTo>
                    <a:pt x="277" y="128"/>
                  </a:lnTo>
                  <a:lnTo>
                    <a:pt x="213" y="192"/>
                  </a:lnTo>
                  <a:lnTo>
                    <a:pt x="128" y="341"/>
                  </a:lnTo>
                  <a:lnTo>
                    <a:pt x="64" y="490"/>
                  </a:lnTo>
                  <a:lnTo>
                    <a:pt x="22" y="682"/>
                  </a:lnTo>
                  <a:lnTo>
                    <a:pt x="0" y="852"/>
                  </a:lnTo>
                  <a:lnTo>
                    <a:pt x="0" y="1022"/>
                  </a:lnTo>
                  <a:lnTo>
                    <a:pt x="0" y="1129"/>
                  </a:lnTo>
                  <a:lnTo>
                    <a:pt x="22" y="1214"/>
                  </a:lnTo>
                  <a:lnTo>
                    <a:pt x="64" y="1321"/>
                  </a:lnTo>
                  <a:lnTo>
                    <a:pt x="128" y="1384"/>
                  </a:lnTo>
                  <a:lnTo>
                    <a:pt x="149" y="1406"/>
                  </a:lnTo>
                  <a:lnTo>
                    <a:pt x="213" y="1470"/>
                  </a:lnTo>
                  <a:lnTo>
                    <a:pt x="298" y="1555"/>
                  </a:lnTo>
                  <a:lnTo>
                    <a:pt x="405" y="1597"/>
                  </a:lnTo>
                  <a:lnTo>
                    <a:pt x="532" y="1597"/>
                  </a:lnTo>
                  <a:lnTo>
                    <a:pt x="660" y="1576"/>
                  </a:lnTo>
                  <a:lnTo>
                    <a:pt x="767" y="1512"/>
                  </a:lnTo>
                  <a:lnTo>
                    <a:pt x="894" y="1406"/>
                  </a:lnTo>
                  <a:lnTo>
                    <a:pt x="916" y="1342"/>
                  </a:lnTo>
                  <a:lnTo>
                    <a:pt x="958" y="1278"/>
                  </a:lnTo>
                  <a:lnTo>
                    <a:pt x="958" y="1150"/>
                  </a:lnTo>
                  <a:lnTo>
                    <a:pt x="1022" y="1044"/>
                  </a:lnTo>
                  <a:lnTo>
                    <a:pt x="1043" y="895"/>
                  </a:lnTo>
                  <a:lnTo>
                    <a:pt x="1065" y="746"/>
                  </a:lnTo>
                  <a:lnTo>
                    <a:pt x="1065" y="661"/>
                  </a:lnTo>
                  <a:lnTo>
                    <a:pt x="1043" y="575"/>
                  </a:lnTo>
                  <a:lnTo>
                    <a:pt x="1043" y="448"/>
                  </a:lnTo>
                  <a:lnTo>
                    <a:pt x="1001" y="299"/>
                  </a:lnTo>
                  <a:lnTo>
                    <a:pt x="958" y="213"/>
                  </a:lnTo>
                  <a:lnTo>
                    <a:pt x="894" y="128"/>
                  </a:lnTo>
                  <a:lnTo>
                    <a:pt x="809" y="43"/>
                  </a:lnTo>
                  <a:lnTo>
                    <a:pt x="7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5"/>
            <p:cNvSpPr/>
            <p:nvPr/>
          </p:nvSpPr>
          <p:spPr>
            <a:xfrm>
              <a:off x="5121710" y="3522447"/>
              <a:ext cx="9881" cy="14825"/>
            </a:xfrm>
            <a:custGeom>
              <a:avLst/>
              <a:gdLst/>
              <a:ahLst/>
              <a:cxnLst/>
              <a:rect l="l" t="t" r="r" b="b"/>
              <a:pathLst>
                <a:path w="1065" h="1598" fill="none" extrusionOk="0">
                  <a:moveTo>
                    <a:pt x="575" y="1"/>
                  </a:moveTo>
                  <a:lnTo>
                    <a:pt x="575" y="1"/>
                  </a:lnTo>
                  <a:lnTo>
                    <a:pt x="511" y="1"/>
                  </a:lnTo>
                  <a:lnTo>
                    <a:pt x="447" y="22"/>
                  </a:lnTo>
                  <a:lnTo>
                    <a:pt x="341" y="86"/>
                  </a:lnTo>
                  <a:lnTo>
                    <a:pt x="341" y="86"/>
                  </a:lnTo>
                  <a:lnTo>
                    <a:pt x="277" y="128"/>
                  </a:lnTo>
                  <a:lnTo>
                    <a:pt x="213" y="192"/>
                  </a:lnTo>
                  <a:lnTo>
                    <a:pt x="128" y="341"/>
                  </a:lnTo>
                  <a:lnTo>
                    <a:pt x="128" y="341"/>
                  </a:lnTo>
                  <a:lnTo>
                    <a:pt x="64" y="490"/>
                  </a:lnTo>
                  <a:lnTo>
                    <a:pt x="22" y="682"/>
                  </a:lnTo>
                  <a:lnTo>
                    <a:pt x="0" y="852"/>
                  </a:lnTo>
                  <a:lnTo>
                    <a:pt x="0" y="1022"/>
                  </a:lnTo>
                  <a:lnTo>
                    <a:pt x="0" y="1022"/>
                  </a:lnTo>
                  <a:lnTo>
                    <a:pt x="0" y="1129"/>
                  </a:lnTo>
                  <a:lnTo>
                    <a:pt x="22" y="1214"/>
                  </a:lnTo>
                  <a:lnTo>
                    <a:pt x="64" y="1321"/>
                  </a:lnTo>
                  <a:lnTo>
                    <a:pt x="128" y="1384"/>
                  </a:lnTo>
                  <a:lnTo>
                    <a:pt x="149" y="1406"/>
                  </a:lnTo>
                  <a:lnTo>
                    <a:pt x="149" y="1406"/>
                  </a:lnTo>
                  <a:lnTo>
                    <a:pt x="213" y="1470"/>
                  </a:lnTo>
                  <a:lnTo>
                    <a:pt x="298" y="1555"/>
                  </a:lnTo>
                  <a:lnTo>
                    <a:pt x="298" y="1555"/>
                  </a:lnTo>
                  <a:lnTo>
                    <a:pt x="405" y="1597"/>
                  </a:lnTo>
                  <a:lnTo>
                    <a:pt x="532" y="1597"/>
                  </a:lnTo>
                  <a:lnTo>
                    <a:pt x="660" y="1576"/>
                  </a:lnTo>
                  <a:lnTo>
                    <a:pt x="767" y="1512"/>
                  </a:lnTo>
                  <a:lnTo>
                    <a:pt x="767" y="1512"/>
                  </a:lnTo>
                  <a:lnTo>
                    <a:pt x="894" y="1406"/>
                  </a:lnTo>
                  <a:lnTo>
                    <a:pt x="916" y="1342"/>
                  </a:lnTo>
                  <a:lnTo>
                    <a:pt x="958" y="1278"/>
                  </a:lnTo>
                  <a:lnTo>
                    <a:pt x="958" y="1278"/>
                  </a:lnTo>
                  <a:lnTo>
                    <a:pt x="958" y="1150"/>
                  </a:lnTo>
                  <a:lnTo>
                    <a:pt x="958" y="1150"/>
                  </a:lnTo>
                  <a:lnTo>
                    <a:pt x="1022" y="1044"/>
                  </a:lnTo>
                  <a:lnTo>
                    <a:pt x="1043" y="895"/>
                  </a:lnTo>
                  <a:lnTo>
                    <a:pt x="1043" y="895"/>
                  </a:lnTo>
                  <a:lnTo>
                    <a:pt x="1065" y="746"/>
                  </a:lnTo>
                  <a:lnTo>
                    <a:pt x="1065" y="746"/>
                  </a:lnTo>
                  <a:lnTo>
                    <a:pt x="1065" y="661"/>
                  </a:lnTo>
                  <a:lnTo>
                    <a:pt x="1043" y="575"/>
                  </a:lnTo>
                  <a:lnTo>
                    <a:pt x="1043" y="575"/>
                  </a:lnTo>
                  <a:lnTo>
                    <a:pt x="1043" y="448"/>
                  </a:lnTo>
                  <a:lnTo>
                    <a:pt x="1001" y="299"/>
                  </a:lnTo>
                  <a:lnTo>
                    <a:pt x="1001" y="299"/>
                  </a:lnTo>
                  <a:lnTo>
                    <a:pt x="958" y="213"/>
                  </a:lnTo>
                  <a:lnTo>
                    <a:pt x="894" y="128"/>
                  </a:lnTo>
                  <a:lnTo>
                    <a:pt x="809" y="43"/>
                  </a:lnTo>
                  <a:lnTo>
                    <a:pt x="724" y="1"/>
                  </a:lnTo>
                  <a:lnTo>
                    <a:pt x="724" y="1"/>
                  </a:lnTo>
                  <a:lnTo>
                    <a:pt x="618" y="1"/>
                  </a:lnTo>
                  <a:lnTo>
                    <a:pt x="618" y="1"/>
                  </a:lnTo>
                  <a:lnTo>
                    <a:pt x="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5"/>
            <p:cNvSpPr/>
            <p:nvPr/>
          </p:nvSpPr>
          <p:spPr>
            <a:xfrm>
              <a:off x="5081811" y="3527188"/>
              <a:ext cx="9296" cy="10085"/>
            </a:xfrm>
            <a:custGeom>
              <a:avLst/>
              <a:gdLst/>
              <a:ahLst/>
              <a:cxnLst/>
              <a:rect l="l" t="t" r="r" b="b"/>
              <a:pathLst>
                <a:path w="1002" h="1087" extrusionOk="0">
                  <a:moveTo>
                    <a:pt x="235" y="1"/>
                  </a:moveTo>
                  <a:lnTo>
                    <a:pt x="150" y="43"/>
                  </a:lnTo>
                  <a:lnTo>
                    <a:pt x="86" y="86"/>
                  </a:lnTo>
                  <a:lnTo>
                    <a:pt x="43" y="150"/>
                  </a:lnTo>
                  <a:lnTo>
                    <a:pt x="1" y="235"/>
                  </a:lnTo>
                  <a:lnTo>
                    <a:pt x="1" y="299"/>
                  </a:lnTo>
                  <a:lnTo>
                    <a:pt x="1" y="384"/>
                  </a:lnTo>
                  <a:lnTo>
                    <a:pt x="43" y="511"/>
                  </a:lnTo>
                  <a:lnTo>
                    <a:pt x="107" y="618"/>
                  </a:lnTo>
                  <a:lnTo>
                    <a:pt x="192" y="724"/>
                  </a:lnTo>
                  <a:lnTo>
                    <a:pt x="235" y="831"/>
                  </a:lnTo>
                  <a:lnTo>
                    <a:pt x="278" y="937"/>
                  </a:lnTo>
                  <a:lnTo>
                    <a:pt x="341" y="1001"/>
                  </a:lnTo>
                  <a:lnTo>
                    <a:pt x="448" y="1065"/>
                  </a:lnTo>
                  <a:lnTo>
                    <a:pt x="554" y="1086"/>
                  </a:lnTo>
                  <a:lnTo>
                    <a:pt x="661" y="1065"/>
                  </a:lnTo>
                  <a:lnTo>
                    <a:pt x="767" y="1001"/>
                  </a:lnTo>
                  <a:lnTo>
                    <a:pt x="852" y="959"/>
                  </a:lnTo>
                  <a:lnTo>
                    <a:pt x="916" y="916"/>
                  </a:lnTo>
                  <a:lnTo>
                    <a:pt x="959" y="852"/>
                  </a:lnTo>
                  <a:lnTo>
                    <a:pt x="1001" y="788"/>
                  </a:lnTo>
                  <a:lnTo>
                    <a:pt x="1001" y="746"/>
                  </a:lnTo>
                  <a:lnTo>
                    <a:pt x="1001" y="618"/>
                  </a:lnTo>
                  <a:lnTo>
                    <a:pt x="980" y="554"/>
                  </a:lnTo>
                  <a:lnTo>
                    <a:pt x="959" y="511"/>
                  </a:lnTo>
                  <a:lnTo>
                    <a:pt x="874" y="405"/>
                  </a:lnTo>
                  <a:lnTo>
                    <a:pt x="746" y="299"/>
                  </a:lnTo>
                  <a:lnTo>
                    <a:pt x="639" y="128"/>
                  </a:lnTo>
                  <a:lnTo>
                    <a:pt x="576" y="86"/>
                  </a:lnTo>
                  <a:lnTo>
                    <a:pt x="512" y="43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5"/>
            <p:cNvSpPr/>
            <p:nvPr/>
          </p:nvSpPr>
          <p:spPr>
            <a:xfrm>
              <a:off x="5081811" y="3527188"/>
              <a:ext cx="9296" cy="10085"/>
            </a:xfrm>
            <a:custGeom>
              <a:avLst/>
              <a:gdLst/>
              <a:ahLst/>
              <a:cxnLst/>
              <a:rect l="l" t="t" r="r" b="b"/>
              <a:pathLst>
                <a:path w="1002" h="1087" fill="none" extrusionOk="0">
                  <a:moveTo>
                    <a:pt x="235" y="1"/>
                  </a:moveTo>
                  <a:lnTo>
                    <a:pt x="235" y="1"/>
                  </a:lnTo>
                  <a:lnTo>
                    <a:pt x="150" y="43"/>
                  </a:lnTo>
                  <a:lnTo>
                    <a:pt x="86" y="86"/>
                  </a:lnTo>
                  <a:lnTo>
                    <a:pt x="43" y="150"/>
                  </a:lnTo>
                  <a:lnTo>
                    <a:pt x="1" y="235"/>
                  </a:lnTo>
                  <a:lnTo>
                    <a:pt x="1" y="235"/>
                  </a:lnTo>
                  <a:lnTo>
                    <a:pt x="1" y="299"/>
                  </a:lnTo>
                  <a:lnTo>
                    <a:pt x="1" y="384"/>
                  </a:lnTo>
                  <a:lnTo>
                    <a:pt x="43" y="511"/>
                  </a:lnTo>
                  <a:lnTo>
                    <a:pt x="107" y="618"/>
                  </a:lnTo>
                  <a:lnTo>
                    <a:pt x="192" y="724"/>
                  </a:lnTo>
                  <a:lnTo>
                    <a:pt x="192" y="724"/>
                  </a:lnTo>
                  <a:lnTo>
                    <a:pt x="235" y="831"/>
                  </a:lnTo>
                  <a:lnTo>
                    <a:pt x="235" y="831"/>
                  </a:lnTo>
                  <a:lnTo>
                    <a:pt x="278" y="937"/>
                  </a:lnTo>
                  <a:lnTo>
                    <a:pt x="341" y="1001"/>
                  </a:lnTo>
                  <a:lnTo>
                    <a:pt x="448" y="1065"/>
                  </a:lnTo>
                  <a:lnTo>
                    <a:pt x="554" y="1086"/>
                  </a:lnTo>
                  <a:lnTo>
                    <a:pt x="554" y="1086"/>
                  </a:lnTo>
                  <a:lnTo>
                    <a:pt x="661" y="1065"/>
                  </a:lnTo>
                  <a:lnTo>
                    <a:pt x="767" y="1001"/>
                  </a:lnTo>
                  <a:lnTo>
                    <a:pt x="767" y="1001"/>
                  </a:lnTo>
                  <a:lnTo>
                    <a:pt x="852" y="959"/>
                  </a:lnTo>
                  <a:lnTo>
                    <a:pt x="852" y="959"/>
                  </a:lnTo>
                  <a:lnTo>
                    <a:pt x="916" y="916"/>
                  </a:lnTo>
                  <a:lnTo>
                    <a:pt x="959" y="852"/>
                  </a:lnTo>
                  <a:lnTo>
                    <a:pt x="959" y="852"/>
                  </a:lnTo>
                  <a:lnTo>
                    <a:pt x="1001" y="788"/>
                  </a:lnTo>
                  <a:lnTo>
                    <a:pt x="1001" y="746"/>
                  </a:lnTo>
                  <a:lnTo>
                    <a:pt x="1001" y="618"/>
                  </a:lnTo>
                  <a:lnTo>
                    <a:pt x="1001" y="618"/>
                  </a:lnTo>
                  <a:lnTo>
                    <a:pt x="980" y="554"/>
                  </a:lnTo>
                  <a:lnTo>
                    <a:pt x="959" y="511"/>
                  </a:lnTo>
                  <a:lnTo>
                    <a:pt x="874" y="405"/>
                  </a:lnTo>
                  <a:lnTo>
                    <a:pt x="874" y="405"/>
                  </a:lnTo>
                  <a:lnTo>
                    <a:pt x="746" y="299"/>
                  </a:lnTo>
                  <a:lnTo>
                    <a:pt x="746" y="299"/>
                  </a:lnTo>
                  <a:lnTo>
                    <a:pt x="639" y="128"/>
                  </a:lnTo>
                  <a:lnTo>
                    <a:pt x="639" y="128"/>
                  </a:lnTo>
                  <a:lnTo>
                    <a:pt x="576" y="86"/>
                  </a:lnTo>
                  <a:lnTo>
                    <a:pt x="512" y="43"/>
                  </a:lnTo>
                  <a:lnTo>
                    <a:pt x="512" y="43"/>
                  </a:lnTo>
                  <a:lnTo>
                    <a:pt x="427" y="1"/>
                  </a:lnTo>
                  <a:lnTo>
                    <a:pt x="341" y="1"/>
                  </a:lnTo>
                  <a:lnTo>
                    <a:pt x="341" y="1"/>
                  </a:lnTo>
                  <a:lnTo>
                    <a:pt x="2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5"/>
            <p:cNvSpPr/>
            <p:nvPr/>
          </p:nvSpPr>
          <p:spPr>
            <a:xfrm>
              <a:off x="5082803" y="3532123"/>
              <a:ext cx="204" cy="213"/>
            </a:xfrm>
            <a:custGeom>
              <a:avLst/>
              <a:gdLst/>
              <a:ahLst/>
              <a:cxnLst/>
              <a:rect l="l" t="t" r="r" b="b"/>
              <a:pathLst>
                <a:path w="22" h="23" fill="none" extrusionOk="0">
                  <a:moveTo>
                    <a:pt x="0" y="1"/>
                  </a:moveTo>
                  <a:lnTo>
                    <a:pt x="22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5"/>
            <p:cNvSpPr/>
            <p:nvPr/>
          </p:nvSpPr>
          <p:spPr>
            <a:xfrm>
              <a:off x="5106301" y="3540222"/>
              <a:ext cx="7515" cy="9092"/>
            </a:xfrm>
            <a:custGeom>
              <a:avLst/>
              <a:gdLst/>
              <a:ahLst/>
              <a:cxnLst/>
              <a:rect l="l" t="t" r="r" b="b"/>
              <a:pathLst>
                <a:path w="810" h="980" extrusionOk="0">
                  <a:moveTo>
                    <a:pt x="277" y="1"/>
                  </a:moveTo>
                  <a:lnTo>
                    <a:pt x="192" y="43"/>
                  </a:lnTo>
                  <a:lnTo>
                    <a:pt x="128" y="86"/>
                  </a:lnTo>
                  <a:lnTo>
                    <a:pt x="86" y="128"/>
                  </a:lnTo>
                  <a:lnTo>
                    <a:pt x="43" y="192"/>
                  </a:lnTo>
                  <a:lnTo>
                    <a:pt x="22" y="256"/>
                  </a:lnTo>
                  <a:lnTo>
                    <a:pt x="1" y="363"/>
                  </a:lnTo>
                  <a:lnTo>
                    <a:pt x="22" y="469"/>
                  </a:lnTo>
                  <a:lnTo>
                    <a:pt x="22" y="554"/>
                  </a:lnTo>
                  <a:lnTo>
                    <a:pt x="43" y="618"/>
                  </a:lnTo>
                  <a:lnTo>
                    <a:pt x="86" y="767"/>
                  </a:lnTo>
                  <a:lnTo>
                    <a:pt x="128" y="831"/>
                  </a:lnTo>
                  <a:lnTo>
                    <a:pt x="192" y="873"/>
                  </a:lnTo>
                  <a:lnTo>
                    <a:pt x="320" y="959"/>
                  </a:lnTo>
                  <a:lnTo>
                    <a:pt x="426" y="980"/>
                  </a:lnTo>
                  <a:lnTo>
                    <a:pt x="554" y="937"/>
                  </a:lnTo>
                  <a:lnTo>
                    <a:pt x="661" y="895"/>
                  </a:lnTo>
                  <a:lnTo>
                    <a:pt x="725" y="852"/>
                  </a:lnTo>
                  <a:lnTo>
                    <a:pt x="746" y="788"/>
                  </a:lnTo>
                  <a:lnTo>
                    <a:pt x="788" y="703"/>
                  </a:lnTo>
                  <a:lnTo>
                    <a:pt x="810" y="597"/>
                  </a:lnTo>
                  <a:lnTo>
                    <a:pt x="788" y="490"/>
                  </a:lnTo>
                  <a:lnTo>
                    <a:pt x="767" y="405"/>
                  </a:lnTo>
                  <a:lnTo>
                    <a:pt x="661" y="171"/>
                  </a:lnTo>
                  <a:lnTo>
                    <a:pt x="639" y="128"/>
                  </a:lnTo>
                  <a:lnTo>
                    <a:pt x="575" y="65"/>
                  </a:lnTo>
                  <a:lnTo>
                    <a:pt x="469" y="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5"/>
            <p:cNvSpPr/>
            <p:nvPr/>
          </p:nvSpPr>
          <p:spPr>
            <a:xfrm>
              <a:off x="5106301" y="3540222"/>
              <a:ext cx="7515" cy="9092"/>
            </a:xfrm>
            <a:custGeom>
              <a:avLst/>
              <a:gdLst/>
              <a:ahLst/>
              <a:cxnLst/>
              <a:rect l="l" t="t" r="r" b="b"/>
              <a:pathLst>
                <a:path w="810" h="980" fill="none" extrusionOk="0">
                  <a:moveTo>
                    <a:pt x="192" y="43"/>
                  </a:moveTo>
                  <a:lnTo>
                    <a:pt x="192" y="43"/>
                  </a:lnTo>
                  <a:lnTo>
                    <a:pt x="128" y="86"/>
                  </a:lnTo>
                  <a:lnTo>
                    <a:pt x="86" y="128"/>
                  </a:lnTo>
                  <a:lnTo>
                    <a:pt x="43" y="192"/>
                  </a:lnTo>
                  <a:lnTo>
                    <a:pt x="22" y="256"/>
                  </a:lnTo>
                  <a:lnTo>
                    <a:pt x="22" y="256"/>
                  </a:lnTo>
                  <a:lnTo>
                    <a:pt x="1" y="363"/>
                  </a:lnTo>
                  <a:lnTo>
                    <a:pt x="22" y="469"/>
                  </a:lnTo>
                  <a:lnTo>
                    <a:pt x="22" y="469"/>
                  </a:lnTo>
                  <a:lnTo>
                    <a:pt x="22" y="554"/>
                  </a:lnTo>
                  <a:lnTo>
                    <a:pt x="43" y="618"/>
                  </a:lnTo>
                  <a:lnTo>
                    <a:pt x="43" y="618"/>
                  </a:lnTo>
                  <a:lnTo>
                    <a:pt x="86" y="767"/>
                  </a:lnTo>
                  <a:lnTo>
                    <a:pt x="86" y="767"/>
                  </a:lnTo>
                  <a:lnTo>
                    <a:pt x="128" y="831"/>
                  </a:lnTo>
                  <a:lnTo>
                    <a:pt x="192" y="873"/>
                  </a:lnTo>
                  <a:lnTo>
                    <a:pt x="320" y="959"/>
                  </a:lnTo>
                  <a:lnTo>
                    <a:pt x="320" y="959"/>
                  </a:lnTo>
                  <a:lnTo>
                    <a:pt x="426" y="980"/>
                  </a:lnTo>
                  <a:lnTo>
                    <a:pt x="554" y="937"/>
                  </a:lnTo>
                  <a:lnTo>
                    <a:pt x="661" y="895"/>
                  </a:lnTo>
                  <a:lnTo>
                    <a:pt x="725" y="852"/>
                  </a:lnTo>
                  <a:lnTo>
                    <a:pt x="746" y="788"/>
                  </a:lnTo>
                  <a:lnTo>
                    <a:pt x="746" y="788"/>
                  </a:lnTo>
                  <a:lnTo>
                    <a:pt x="788" y="703"/>
                  </a:lnTo>
                  <a:lnTo>
                    <a:pt x="810" y="597"/>
                  </a:lnTo>
                  <a:lnTo>
                    <a:pt x="810" y="597"/>
                  </a:lnTo>
                  <a:lnTo>
                    <a:pt x="788" y="490"/>
                  </a:lnTo>
                  <a:lnTo>
                    <a:pt x="767" y="405"/>
                  </a:lnTo>
                  <a:lnTo>
                    <a:pt x="767" y="405"/>
                  </a:lnTo>
                  <a:lnTo>
                    <a:pt x="661" y="171"/>
                  </a:lnTo>
                  <a:lnTo>
                    <a:pt x="661" y="171"/>
                  </a:lnTo>
                  <a:lnTo>
                    <a:pt x="639" y="128"/>
                  </a:lnTo>
                  <a:lnTo>
                    <a:pt x="575" y="65"/>
                  </a:lnTo>
                  <a:lnTo>
                    <a:pt x="469" y="22"/>
                  </a:lnTo>
                  <a:lnTo>
                    <a:pt x="469" y="22"/>
                  </a:lnTo>
                  <a:lnTo>
                    <a:pt x="363" y="1"/>
                  </a:lnTo>
                  <a:lnTo>
                    <a:pt x="363" y="1"/>
                  </a:lnTo>
                  <a:lnTo>
                    <a:pt x="277" y="1"/>
                  </a:lnTo>
                  <a:lnTo>
                    <a:pt x="192" y="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5"/>
            <p:cNvSpPr/>
            <p:nvPr/>
          </p:nvSpPr>
          <p:spPr>
            <a:xfrm>
              <a:off x="5107090" y="3545955"/>
              <a:ext cx="213" cy="9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0"/>
                  </a:moveTo>
                  <a:lnTo>
                    <a:pt x="22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5"/>
            <p:cNvSpPr/>
            <p:nvPr/>
          </p:nvSpPr>
          <p:spPr>
            <a:xfrm>
              <a:off x="5080827" y="3526594"/>
              <a:ext cx="11467" cy="11272"/>
            </a:xfrm>
            <a:custGeom>
              <a:avLst/>
              <a:gdLst/>
              <a:ahLst/>
              <a:cxnLst/>
              <a:rect l="l" t="t" r="r" b="b"/>
              <a:pathLst>
                <a:path w="1236" h="1215" extrusionOk="0">
                  <a:moveTo>
                    <a:pt x="405" y="1"/>
                  </a:moveTo>
                  <a:lnTo>
                    <a:pt x="320" y="22"/>
                  </a:lnTo>
                  <a:lnTo>
                    <a:pt x="213" y="65"/>
                  </a:lnTo>
                  <a:lnTo>
                    <a:pt x="128" y="128"/>
                  </a:lnTo>
                  <a:lnTo>
                    <a:pt x="107" y="150"/>
                  </a:lnTo>
                  <a:lnTo>
                    <a:pt x="64" y="214"/>
                  </a:lnTo>
                  <a:lnTo>
                    <a:pt x="22" y="299"/>
                  </a:lnTo>
                  <a:lnTo>
                    <a:pt x="0" y="405"/>
                  </a:lnTo>
                  <a:lnTo>
                    <a:pt x="22" y="490"/>
                  </a:lnTo>
                  <a:lnTo>
                    <a:pt x="22" y="512"/>
                  </a:lnTo>
                  <a:lnTo>
                    <a:pt x="64" y="618"/>
                  </a:lnTo>
                  <a:lnTo>
                    <a:pt x="64" y="639"/>
                  </a:lnTo>
                  <a:lnTo>
                    <a:pt x="107" y="746"/>
                  </a:lnTo>
                  <a:lnTo>
                    <a:pt x="171" y="831"/>
                  </a:lnTo>
                  <a:lnTo>
                    <a:pt x="235" y="916"/>
                  </a:lnTo>
                  <a:lnTo>
                    <a:pt x="320" y="1001"/>
                  </a:lnTo>
                  <a:lnTo>
                    <a:pt x="511" y="1150"/>
                  </a:lnTo>
                  <a:lnTo>
                    <a:pt x="575" y="1172"/>
                  </a:lnTo>
                  <a:lnTo>
                    <a:pt x="639" y="1193"/>
                  </a:lnTo>
                  <a:lnTo>
                    <a:pt x="724" y="1214"/>
                  </a:lnTo>
                  <a:lnTo>
                    <a:pt x="788" y="1214"/>
                  </a:lnTo>
                  <a:lnTo>
                    <a:pt x="937" y="1193"/>
                  </a:lnTo>
                  <a:lnTo>
                    <a:pt x="1022" y="1150"/>
                  </a:lnTo>
                  <a:lnTo>
                    <a:pt x="1086" y="1086"/>
                  </a:lnTo>
                  <a:lnTo>
                    <a:pt x="1107" y="1086"/>
                  </a:lnTo>
                  <a:lnTo>
                    <a:pt x="1150" y="1044"/>
                  </a:lnTo>
                  <a:lnTo>
                    <a:pt x="1214" y="959"/>
                  </a:lnTo>
                  <a:lnTo>
                    <a:pt x="1235" y="852"/>
                  </a:lnTo>
                  <a:lnTo>
                    <a:pt x="1235" y="767"/>
                  </a:lnTo>
                  <a:lnTo>
                    <a:pt x="1214" y="661"/>
                  </a:lnTo>
                  <a:lnTo>
                    <a:pt x="1171" y="575"/>
                  </a:lnTo>
                  <a:lnTo>
                    <a:pt x="1107" y="469"/>
                  </a:lnTo>
                  <a:lnTo>
                    <a:pt x="937" y="277"/>
                  </a:lnTo>
                  <a:lnTo>
                    <a:pt x="831" y="171"/>
                  </a:lnTo>
                  <a:lnTo>
                    <a:pt x="682" y="86"/>
                  </a:lnTo>
                  <a:lnTo>
                    <a:pt x="639" y="65"/>
                  </a:lnTo>
                  <a:lnTo>
                    <a:pt x="533" y="22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5"/>
            <p:cNvSpPr/>
            <p:nvPr/>
          </p:nvSpPr>
          <p:spPr>
            <a:xfrm>
              <a:off x="5080827" y="3526594"/>
              <a:ext cx="11467" cy="11272"/>
            </a:xfrm>
            <a:custGeom>
              <a:avLst/>
              <a:gdLst/>
              <a:ahLst/>
              <a:cxnLst/>
              <a:rect l="l" t="t" r="r" b="b"/>
              <a:pathLst>
                <a:path w="1236" h="1215" fill="none" extrusionOk="0">
                  <a:moveTo>
                    <a:pt x="320" y="22"/>
                  </a:moveTo>
                  <a:lnTo>
                    <a:pt x="320" y="22"/>
                  </a:lnTo>
                  <a:lnTo>
                    <a:pt x="213" y="65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07" y="150"/>
                  </a:lnTo>
                  <a:lnTo>
                    <a:pt x="107" y="150"/>
                  </a:lnTo>
                  <a:lnTo>
                    <a:pt x="64" y="214"/>
                  </a:lnTo>
                  <a:lnTo>
                    <a:pt x="22" y="299"/>
                  </a:lnTo>
                  <a:lnTo>
                    <a:pt x="22" y="299"/>
                  </a:lnTo>
                  <a:lnTo>
                    <a:pt x="0" y="405"/>
                  </a:lnTo>
                  <a:lnTo>
                    <a:pt x="22" y="490"/>
                  </a:lnTo>
                  <a:lnTo>
                    <a:pt x="22" y="512"/>
                  </a:lnTo>
                  <a:lnTo>
                    <a:pt x="22" y="512"/>
                  </a:lnTo>
                  <a:lnTo>
                    <a:pt x="64" y="618"/>
                  </a:lnTo>
                  <a:lnTo>
                    <a:pt x="64" y="618"/>
                  </a:lnTo>
                  <a:lnTo>
                    <a:pt x="64" y="639"/>
                  </a:lnTo>
                  <a:lnTo>
                    <a:pt x="64" y="639"/>
                  </a:lnTo>
                  <a:lnTo>
                    <a:pt x="107" y="746"/>
                  </a:lnTo>
                  <a:lnTo>
                    <a:pt x="171" y="831"/>
                  </a:lnTo>
                  <a:lnTo>
                    <a:pt x="171" y="831"/>
                  </a:lnTo>
                  <a:lnTo>
                    <a:pt x="235" y="916"/>
                  </a:lnTo>
                  <a:lnTo>
                    <a:pt x="320" y="1001"/>
                  </a:lnTo>
                  <a:lnTo>
                    <a:pt x="511" y="1150"/>
                  </a:lnTo>
                  <a:lnTo>
                    <a:pt x="511" y="1150"/>
                  </a:lnTo>
                  <a:lnTo>
                    <a:pt x="575" y="1172"/>
                  </a:lnTo>
                  <a:lnTo>
                    <a:pt x="575" y="1172"/>
                  </a:lnTo>
                  <a:lnTo>
                    <a:pt x="639" y="1193"/>
                  </a:lnTo>
                  <a:lnTo>
                    <a:pt x="724" y="1214"/>
                  </a:lnTo>
                  <a:lnTo>
                    <a:pt x="724" y="1214"/>
                  </a:lnTo>
                  <a:lnTo>
                    <a:pt x="788" y="1214"/>
                  </a:lnTo>
                  <a:lnTo>
                    <a:pt x="788" y="1214"/>
                  </a:lnTo>
                  <a:lnTo>
                    <a:pt x="937" y="1193"/>
                  </a:lnTo>
                  <a:lnTo>
                    <a:pt x="937" y="1193"/>
                  </a:lnTo>
                  <a:lnTo>
                    <a:pt x="1022" y="1150"/>
                  </a:lnTo>
                  <a:lnTo>
                    <a:pt x="1086" y="1086"/>
                  </a:lnTo>
                  <a:lnTo>
                    <a:pt x="1107" y="1086"/>
                  </a:lnTo>
                  <a:lnTo>
                    <a:pt x="1107" y="1086"/>
                  </a:lnTo>
                  <a:lnTo>
                    <a:pt x="1150" y="1044"/>
                  </a:lnTo>
                  <a:lnTo>
                    <a:pt x="1150" y="1044"/>
                  </a:lnTo>
                  <a:lnTo>
                    <a:pt x="1214" y="959"/>
                  </a:lnTo>
                  <a:lnTo>
                    <a:pt x="1235" y="852"/>
                  </a:lnTo>
                  <a:lnTo>
                    <a:pt x="1235" y="767"/>
                  </a:lnTo>
                  <a:lnTo>
                    <a:pt x="1214" y="661"/>
                  </a:lnTo>
                  <a:lnTo>
                    <a:pt x="1214" y="661"/>
                  </a:lnTo>
                  <a:lnTo>
                    <a:pt x="1171" y="575"/>
                  </a:lnTo>
                  <a:lnTo>
                    <a:pt x="1107" y="469"/>
                  </a:lnTo>
                  <a:lnTo>
                    <a:pt x="1107" y="469"/>
                  </a:lnTo>
                  <a:lnTo>
                    <a:pt x="937" y="277"/>
                  </a:lnTo>
                  <a:lnTo>
                    <a:pt x="937" y="277"/>
                  </a:lnTo>
                  <a:lnTo>
                    <a:pt x="831" y="171"/>
                  </a:lnTo>
                  <a:lnTo>
                    <a:pt x="682" y="86"/>
                  </a:lnTo>
                  <a:lnTo>
                    <a:pt x="682" y="86"/>
                  </a:lnTo>
                  <a:lnTo>
                    <a:pt x="639" y="65"/>
                  </a:lnTo>
                  <a:lnTo>
                    <a:pt x="639" y="65"/>
                  </a:lnTo>
                  <a:lnTo>
                    <a:pt x="533" y="22"/>
                  </a:lnTo>
                  <a:lnTo>
                    <a:pt x="405" y="1"/>
                  </a:lnTo>
                  <a:lnTo>
                    <a:pt x="405" y="1"/>
                  </a:lnTo>
                  <a:lnTo>
                    <a:pt x="320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5"/>
            <p:cNvSpPr/>
            <p:nvPr/>
          </p:nvSpPr>
          <p:spPr>
            <a:xfrm>
              <a:off x="5052385" y="3548125"/>
              <a:ext cx="30820" cy="24697"/>
            </a:xfrm>
            <a:custGeom>
              <a:avLst/>
              <a:gdLst/>
              <a:ahLst/>
              <a:cxnLst/>
              <a:rect l="l" t="t" r="r" b="b"/>
              <a:pathLst>
                <a:path w="3322" h="2662" extrusionOk="0">
                  <a:moveTo>
                    <a:pt x="597" y="0"/>
                  </a:moveTo>
                  <a:lnTo>
                    <a:pt x="448" y="21"/>
                  </a:lnTo>
                  <a:lnTo>
                    <a:pt x="320" y="85"/>
                  </a:lnTo>
                  <a:lnTo>
                    <a:pt x="214" y="171"/>
                  </a:lnTo>
                  <a:lnTo>
                    <a:pt x="128" y="256"/>
                  </a:lnTo>
                  <a:lnTo>
                    <a:pt x="43" y="383"/>
                  </a:lnTo>
                  <a:lnTo>
                    <a:pt x="1" y="511"/>
                  </a:lnTo>
                  <a:lnTo>
                    <a:pt x="1" y="639"/>
                  </a:lnTo>
                  <a:lnTo>
                    <a:pt x="1" y="767"/>
                  </a:lnTo>
                  <a:lnTo>
                    <a:pt x="22" y="894"/>
                  </a:lnTo>
                  <a:lnTo>
                    <a:pt x="43" y="1022"/>
                  </a:lnTo>
                  <a:lnTo>
                    <a:pt x="107" y="1150"/>
                  </a:lnTo>
                  <a:lnTo>
                    <a:pt x="171" y="1278"/>
                  </a:lnTo>
                  <a:lnTo>
                    <a:pt x="341" y="1512"/>
                  </a:lnTo>
                  <a:lnTo>
                    <a:pt x="384" y="1576"/>
                  </a:lnTo>
                  <a:lnTo>
                    <a:pt x="512" y="1746"/>
                  </a:lnTo>
                  <a:lnTo>
                    <a:pt x="661" y="1916"/>
                  </a:lnTo>
                  <a:lnTo>
                    <a:pt x="874" y="2087"/>
                  </a:lnTo>
                  <a:lnTo>
                    <a:pt x="1086" y="2236"/>
                  </a:lnTo>
                  <a:lnTo>
                    <a:pt x="1321" y="2385"/>
                  </a:lnTo>
                  <a:lnTo>
                    <a:pt x="1576" y="2491"/>
                  </a:lnTo>
                  <a:lnTo>
                    <a:pt x="1789" y="2576"/>
                  </a:lnTo>
                  <a:lnTo>
                    <a:pt x="2044" y="2619"/>
                  </a:lnTo>
                  <a:lnTo>
                    <a:pt x="2172" y="2640"/>
                  </a:lnTo>
                  <a:lnTo>
                    <a:pt x="2300" y="2661"/>
                  </a:lnTo>
                  <a:lnTo>
                    <a:pt x="2470" y="2640"/>
                  </a:lnTo>
                  <a:lnTo>
                    <a:pt x="2641" y="2597"/>
                  </a:lnTo>
                  <a:lnTo>
                    <a:pt x="2832" y="2640"/>
                  </a:lnTo>
                  <a:lnTo>
                    <a:pt x="2875" y="2640"/>
                  </a:lnTo>
                  <a:lnTo>
                    <a:pt x="2981" y="2619"/>
                  </a:lnTo>
                  <a:lnTo>
                    <a:pt x="3066" y="2597"/>
                  </a:lnTo>
                  <a:lnTo>
                    <a:pt x="3130" y="2555"/>
                  </a:lnTo>
                  <a:lnTo>
                    <a:pt x="3173" y="2534"/>
                  </a:lnTo>
                  <a:lnTo>
                    <a:pt x="3215" y="2491"/>
                  </a:lnTo>
                  <a:lnTo>
                    <a:pt x="3258" y="2427"/>
                  </a:lnTo>
                  <a:lnTo>
                    <a:pt x="3279" y="2385"/>
                  </a:lnTo>
                  <a:lnTo>
                    <a:pt x="3322" y="2278"/>
                  </a:lnTo>
                  <a:lnTo>
                    <a:pt x="3322" y="2087"/>
                  </a:lnTo>
                  <a:lnTo>
                    <a:pt x="3301" y="2001"/>
                  </a:lnTo>
                  <a:lnTo>
                    <a:pt x="3279" y="1895"/>
                  </a:lnTo>
                  <a:lnTo>
                    <a:pt x="3237" y="1810"/>
                  </a:lnTo>
                  <a:lnTo>
                    <a:pt x="3194" y="1725"/>
                  </a:lnTo>
                  <a:lnTo>
                    <a:pt x="3066" y="1512"/>
                  </a:lnTo>
                  <a:lnTo>
                    <a:pt x="2960" y="1299"/>
                  </a:lnTo>
                  <a:lnTo>
                    <a:pt x="2811" y="1086"/>
                  </a:lnTo>
                  <a:lnTo>
                    <a:pt x="2619" y="894"/>
                  </a:lnTo>
                  <a:lnTo>
                    <a:pt x="2406" y="724"/>
                  </a:lnTo>
                  <a:lnTo>
                    <a:pt x="2194" y="554"/>
                  </a:lnTo>
                  <a:lnTo>
                    <a:pt x="1959" y="426"/>
                  </a:lnTo>
                  <a:lnTo>
                    <a:pt x="1746" y="298"/>
                  </a:lnTo>
                  <a:lnTo>
                    <a:pt x="1512" y="213"/>
                  </a:lnTo>
                  <a:lnTo>
                    <a:pt x="1278" y="128"/>
                  </a:lnTo>
                  <a:lnTo>
                    <a:pt x="1044" y="64"/>
                  </a:lnTo>
                  <a:lnTo>
                    <a:pt x="852" y="21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5"/>
            <p:cNvSpPr/>
            <p:nvPr/>
          </p:nvSpPr>
          <p:spPr>
            <a:xfrm>
              <a:off x="5052385" y="3548125"/>
              <a:ext cx="30820" cy="24697"/>
            </a:xfrm>
            <a:custGeom>
              <a:avLst/>
              <a:gdLst/>
              <a:ahLst/>
              <a:cxnLst/>
              <a:rect l="l" t="t" r="r" b="b"/>
              <a:pathLst>
                <a:path w="3322" h="2662" fill="none" extrusionOk="0">
                  <a:moveTo>
                    <a:pt x="639" y="0"/>
                  </a:moveTo>
                  <a:lnTo>
                    <a:pt x="639" y="0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448" y="21"/>
                  </a:lnTo>
                  <a:lnTo>
                    <a:pt x="320" y="85"/>
                  </a:lnTo>
                  <a:lnTo>
                    <a:pt x="214" y="171"/>
                  </a:lnTo>
                  <a:lnTo>
                    <a:pt x="128" y="256"/>
                  </a:lnTo>
                  <a:lnTo>
                    <a:pt x="128" y="256"/>
                  </a:lnTo>
                  <a:lnTo>
                    <a:pt x="43" y="383"/>
                  </a:lnTo>
                  <a:lnTo>
                    <a:pt x="1" y="511"/>
                  </a:lnTo>
                  <a:lnTo>
                    <a:pt x="1" y="511"/>
                  </a:lnTo>
                  <a:lnTo>
                    <a:pt x="1" y="639"/>
                  </a:lnTo>
                  <a:lnTo>
                    <a:pt x="1" y="767"/>
                  </a:lnTo>
                  <a:lnTo>
                    <a:pt x="1" y="767"/>
                  </a:lnTo>
                  <a:lnTo>
                    <a:pt x="22" y="894"/>
                  </a:lnTo>
                  <a:lnTo>
                    <a:pt x="43" y="1022"/>
                  </a:lnTo>
                  <a:lnTo>
                    <a:pt x="43" y="1022"/>
                  </a:lnTo>
                  <a:lnTo>
                    <a:pt x="107" y="1150"/>
                  </a:lnTo>
                  <a:lnTo>
                    <a:pt x="171" y="1278"/>
                  </a:lnTo>
                  <a:lnTo>
                    <a:pt x="171" y="1278"/>
                  </a:lnTo>
                  <a:lnTo>
                    <a:pt x="341" y="1512"/>
                  </a:lnTo>
                  <a:lnTo>
                    <a:pt x="341" y="1512"/>
                  </a:lnTo>
                  <a:lnTo>
                    <a:pt x="384" y="1576"/>
                  </a:lnTo>
                  <a:lnTo>
                    <a:pt x="384" y="1576"/>
                  </a:lnTo>
                  <a:lnTo>
                    <a:pt x="512" y="1746"/>
                  </a:lnTo>
                  <a:lnTo>
                    <a:pt x="661" y="1916"/>
                  </a:lnTo>
                  <a:lnTo>
                    <a:pt x="661" y="1916"/>
                  </a:lnTo>
                  <a:lnTo>
                    <a:pt x="874" y="2087"/>
                  </a:lnTo>
                  <a:lnTo>
                    <a:pt x="1086" y="2236"/>
                  </a:lnTo>
                  <a:lnTo>
                    <a:pt x="1321" y="2385"/>
                  </a:lnTo>
                  <a:lnTo>
                    <a:pt x="1576" y="2491"/>
                  </a:lnTo>
                  <a:lnTo>
                    <a:pt x="1576" y="2491"/>
                  </a:lnTo>
                  <a:lnTo>
                    <a:pt x="1789" y="2576"/>
                  </a:lnTo>
                  <a:lnTo>
                    <a:pt x="2044" y="2619"/>
                  </a:lnTo>
                  <a:lnTo>
                    <a:pt x="2044" y="2619"/>
                  </a:lnTo>
                  <a:lnTo>
                    <a:pt x="2172" y="2640"/>
                  </a:lnTo>
                  <a:lnTo>
                    <a:pt x="2300" y="2661"/>
                  </a:lnTo>
                  <a:lnTo>
                    <a:pt x="2300" y="2661"/>
                  </a:lnTo>
                  <a:lnTo>
                    <a:pt x="2470" y="2640"/>
                  </a:lnTo>
                  <a:lnTo>
                    <a:pt x="2470" y="2640"/>
                  </a:lnTo>
                  <a:lnTo>
                    <a:pt x="2641" y="2597"/>
                  </a:lnTo>
                  <a:lnTo>
                    <a:pt x="2641" y="2597"/>
                  </a:lnTo>
                  <a:lnTo>
                    <a:pt x="2832" y="2640"/>
                  </a:lnTo>
                  <a:lnTo>
                    <a:pt x="2832" y="2640"/>
                  </a:lnTo>
                  <a:lnTo>
                    <a:pt x="2875" y="2640"/>
                  </a:lnTo>
                  <a:lnTo>
                    <a:pt x="2875" y="2640"/>
                  </a:lnTo>
                  <a:lnTo>
                    <a:pt x="2981" y="2619"/>
                  </a:lnTo>
                  <a:lnTo>
                    <a:pt x="2981" y="2619"/>
                  </a:lnTo>
                  <a:lnTo>
                    <a:pt x="3066" y="2597"/>
                  </a:lnTo>
                  <a:lnTo>
                    <a:pt x="3130" y="2555"/>
                  </a:lnTo>
                  <a:lnTo>
                    <a:pt x="3130" y="2555"/>
                  </a:lnTo>
                  <a:lnTo>
                    <a:pt x="3173" y="2534"/>
                  </a:lnTo>
                  <a:lnTo>
                    <a:pt x="3173" y="2534"/>
                  </a:lnTo>
                  <a:lnTo>
                    <a:pt x="3215" y="2491"/>
                  </a:lnTo>
                  <a:lnTo>
                    <a:pt x="3258" y="2427"/>
                  </a:lnTo>
                  <a:lnTo>
                    <a:pt x="3258" y="2427"/>
                  </a:lnTo>
                  <a:lnTo>
                    <a:pt x="3279" y="2385"/>
                  </a:lnTo>
                  <a:lnTo>
                    <a:pt x="3279" y="2385"/>
                  </a:lnTo>
                  <a:lnTo>
                    <a:pt x="3322" y="2278"/>
                  </a:lnTo>
                  <a:lnTo>
                    <a:pt x="3322" y="2278"/>
                  </a:lnTo>
                  <a:lnTo>
                    <a:pt x="3322" y="2087"/>
                  </a:lnTo>
                  <a:lnTo>
                    <a:pt x="3322" y="2087"/>
                  </a:lnTo>
                  <a:lnTo>
                    <a:pt x="3301" y="2001"/>
                  </a:lnTo>
                  <a:lnTo>
                    <a:pt x="3279" y="1895"/>
                  </a:lnTo>
                  <a:lnTo>
                    <a:pt x="3279" y="1895"/>
                  </a:lnTo>
                  <a:lnTo>
                    <a:pt x="3237" y="1810"/>
                  </a:lnTo>
                  <a:lnTo>
                    <a:pt x="3194" y="1725"/>
                  </a:lnTo>
                  <a:lnTo>
                    <a:pt x="3194" y="1725"/>
                  </a:lnTo>
                  <a:lnTo>
                    <a:pt x="3066" y="1512"/>
                  </a:lnTo>
                  <a:lnTo>
                    <a:pt x="3066" y="1512"/>
                  </a:lnTo>
                  <a:lnTo>
                    <a:pt x="2960" y="1299"/>
                  </a:lnTo>
                  <a:lnTo>
                    <a:pt x="2811" y="1086"/>
                  </a:lnTo>
                  <a:lnTo>
                    <a:pt x="2811" y="1086"/>
                  </a:lnTo>
                  <a:lnTo>
                    <a:pt x="2619" y="894"/>
                  </a:lnTo>
                  <a:lnTo>
                    <a:pt x="2406" y="724"/>
                  </a:lnTo>
                  <a:lnTo>
                    <a:pt x="2194" y="554"/>
                  </a:lnTo>
                  <a:lnTo>
                    <a:pt x="1959" y="426"/>
                  </a:lnTo>
                  <a:lnTo>
                    <a:pt x="1959" y="426"/>
                  </a:lnTo>
                  <a:lnTo>
                    <a:pt x="1746" y="298"/>
                  </a:lnTo>
                  <a:lnTo>
                    <a:pt x="1512" y="213"/>
                  </a:lnTo>
                  <a:lnTo>
                    <a:pt x="1278" y="128"/>
                  </a:lnTo>
                  <a:lnTo>
                    <a:pt x="1044" y="64"/>
                  </a:lnTo>
                  <a:lnTo>
                    <a:pt x="1044" y="64"/>
                  </a:lnTo>
                  <a:lnTo>
                    <a:pt x="852" y="21"/>
                  </a:lnTo>
                  <a:lnTo>
                    <a:pt x="6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5"/>
            <p:cNvSpPr/>
            <p:nvPr/>
          </p:nvSpPr>
          <p:spPr>
            <a:xfrm>
              <a:off x="5049231" y="3522253"/>
              <a:ext cx="8897" cy="10085"/>
            </a:xfrm>
            <a:custGeom>
              <a:avLst/>
              <a:gdLst/>
              <a:ahLst/>
              <a:cxnLst/>
              <a:rect l="l" t="t" r="r" b="b"/>
              <a:pathLst>
                <a:path w="959" h="1087" extrusionOk="0">
                  <a:moveTo>
                    <a:pt x="256" y="0"/>
                  </a:moveTo>
                  <a:lnTo>
                    <a:pt x="192" y="22"/>
                  </a:lnTo>
                  <a:lnTo>
                    <a:pt x="85" y="64"/>
                  </a:lnTo>
                  <a:lnTo>
                    <a:pt x="43" y="107"/>
                  </a:lnTo>
                  <a:lnTo>
                    <a:pt x="21" y="171"/>
                  </a:lnTo>
                  <a:lnTo>
                    <a:pt x="0" y="256"/>
                  </a:lnTo>
                  <a:lnTo>
                    <a:pt x="0" y="341"/>
                  </a:lnTo>
                  <a:lnTo>
                    <a:pt x="43" y="490"/>
                  </a:lnTo>
                  <a:lnTo>
                    <a:pt x="128" y="639"/>
                  </a:lnTo>
                  <a:lnTo>
                    <a:pt x="149" y="724"/>
                  </a:lnTo>
                  <a:lnTo>
                    <a:pt x="192" y="809"/>
                  </a:lnTo>
                  <a:lnTo>
                    <a:pt x="234" y="894"/>
                  </a:lnTo>
                  <a:lnTo>
                    <a:pt x="341" y="1001"/>
                  </a:lnTo>
                  <a:lnTo>
                    <a:pt x="447" y="1065"/>
                  </a:lnTo>
                  <a:lnTo>
                    <a:pt x="511" y="1086"/>
                  </a:lnTo>
                  <a:lnTo>
                    <a:pt x="617" y="1086"/>
                  </a:lnTo>
                  <a:lnTo>
                    <a:pt x="703" y="1065"/>
                  </a:lnTo>
                  <a:lnTo>
                    <a:pt x="788" y="1022"/>
                  </a:lnTo>
                  <a:lnTo>
                    <a:pt x="809" y="1001"/>
                  </a:lnTo>
                  <a:lnTo>
                    <a:pt x="873" y="937"/>
                  </a:lnTo>
                  <a:lnTo>
                    <a:pt x="916" y="873"/>
                  </a:lnTo>
                  <a:lnTo>
                    <a:pt x="958" y="767"/>
                  </a:lnTo>
                  <a:lnTo>
                    <a:pt x="937" y="639"/>
                  </a:lnTo>
                  <a:lnTo>
                    <a:pt x="916" y="554"/>
                  </a:lnTo>
                  <a:lnTo>
                    <a:pt x="873" y="447"/>
                  </a:lnTo>
                  <a:lnTo>
                    <a:pt x="809" y="362"/>
                  </a:lnTo>
                  <a:lnTo>
                    <a:pt x="745" y="277"/>
                  </a:lnTo>
                  <a:lnTo>
                    <a:pt x="703" y="234"/>
                  </a:lnTo>
                  <a:lnTo>
                    <a:pt x="596" y="171"/>
                  </a:lnTo>
                  <a:lnTo>
                    <a:pt x="554" y="149"/>
                  </a:lnTo>
                  <a:lnTo>
                    <a:pt x="426" y="43"/>
                  </a:lnTo>
                  <a:lnTo>
                    <a:pt x="341" y="22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EE4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5"/>
            <p:cNvSpPr/>
            <p:nvPr/>
          </p:nvSpPr>
          <p:spPr>
            <a:xfrm>
              <a:off x="5049231" y="3522253"/>
              <a:ext cx="8897" cy="10085"/>
            </a:xfrm>
            <a:custGeom>
              <a:avLst/>
              <a:gdLst/>
              <a:ahLst/>
              <a:cxnLst/>
              <a:rect l="l" t="t" r="r" b="b"/>
              <a:pathLst>
                <a:path w="959" h="1087" fill="none" extrusionOk="0">
                  <a:moveTo>
                    <a:pt x="256" y="0"/>
                  </a:moveTo>
                  <a:lnTo>
                    <a:pt x="256" y="0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43" y="107"/>
                  </a:lnTo>
                  <a:lnTo>
                    <a:pt x="21" y="171"/>
                  </a:lnTo>
                  <a:lnTo>
                    <a:pt x="21" y="171"/>
                  </a:lnTo>
                  <a:lnTo>
                    <a:pt x="0" y="256"/>
                  </a:lnTo>
                  <a:lnTo>
                    <a:pt x="0" y="341"/>
                  </a:lnTo>
                  <a:lnTo>
                    <a:pt x="43" y="490"/>
                  </a:lnTo>
                  <a:lnTo>
                    <a:pt x="43" y="490"/>
                  </a:lnTo>
                  <a:lnTo>
                    <a:pt x="128" y="639"/>
                  </a:lnTo>
                  <a:lnTo>
                    <a:pt x="128" y="639"/>
                  </a:lnTo>
                  <a:lnTo>
                    <a:pt x="149" y="724"/>
                  </a:lnTo>
                  <a:lnTo>
                    <a:pt x="149" y="724"/>
                  </a:lnTo>
                  <a:lnTo>
                    <a:pt x="192" y="809"/>
                  </a:lnTo>
                  <a:lnTo>
                    <a:pt x="234" y="894"/>
                  </a:lnTo>
                  <a:lnTo>
                    <a:pt x="234" y="894"/>
                  </a:lnTo>
                  <a:lnTo>
                    <a:pt x="341" y="1001"/>
                  </a:lnTo>
                  <a:lnTo>
                    <a:pt x="341" y="1001"/>
                  </a:lnTo>
                  <a:lnTo>
                    <a:pt x="447" y="1065"/>
                  </a:lnTo>
                  <a:lnTo>
                    <a:pt x="447" y="1065"/>
                  </a:lnTo>
                  <a:lnTo>
                    <a:pt x="511" y="1086"/>
                  </a:lnTo>
                  <a:lnTo>
                    <a:pt x="575" y="1086"/>
                  </a:lnTo>
                  <a:lnTo>
                    <a:pt x="575" y="1086"/>
                  </a:lnTo>
                  <a:lnTo>
                    <a:pt x="617" y="1086"/>
                  </a:lnTo>
                  <a:lnTo>
                    <a:pt x="617" y="1086"/>
                  </a:lnTo>
                  <a:lnTo>
                    <a:pt x="703" y="1065"/>
                  </a:lnTo>
                  <a:lnTo>
                    <a:pt x="788" y="1022"/>
                  </a:lnTo>
                  <a:lnTo>
                    <a:pt x="809" y="1001"/>
                  </a:lnTo>
                  <a:lnTo>
                    <a:pt x="809" y="1001"/>
                  </a:lnTo>
                  <a:lnTo>
                    <a:pt x="873" y="937"/>
                  </a:lnTo>
                  <a:lnTo>
                    <a:pt x="916" y="873"/>
                  </a:lnTo>
                  <a:lnTo>
                    <a:pt x="916" y="873"/>
                  </a:lnTo>
                  <a:lnTo>
                    <a:pt x="958" y="767"/>
                  </a:lnTo>
                  <a:lnTo>
                    <a:pt x="937" y="639"/>
                  </a:lnTo>
                  <a:lnTo>
                    <a:pt x="937" y="639"/>
                  </a:lnTo>
                  <a:lnTo>
                    <a:pt x="916" y="554"/>
                  </a:lnTo>
                  <a:lnTo>
                    <a:pt x="873" y="447"/>
                  </a:lnTo>
                  <a:lnTo>
                    <a:pt x="873" y="447"/>
                  </a:lnTo>
                  <a:lnTo>
                    <a:pt x="809" y="362"/>
                  </a:lnTo>
                  <a:lnTo>
                    <a:pt x="745" y="277"/>
                  </a:lnTo>
                  <a:lnTo>
                    <a:pt x="745" y="277"/>
                  </a:lnTo>
                  <a:lnTo>
                    <a:pt x="703" y="234"/>
                  </a:lnTo>
                  <a:lnTo>
                    <a:pt x="703" y="234"/>
                  </a:lnTo>
                  <a:lnTo>
                    <a:pt x="596" y="171"/>
                  </a:lnTo>
                  <a:lnTo>
                    <a:pt x="596" y="171"/>
                  </a:lnTo>
                  <a:lnTo>
                    <a:pt x="554" y="149"/>
                  </a:lnTo>
                  <a:lnTo>
                    <a:pt x="554" y="149"/>
                  </a:lnTo>
                  <a:lnTo>
                    <a:pt x="426" y="43"/>
                  </a:lnTo>
                  <a:lnTo>
                    <a:pt x="341" y="22"/>
                  </a:lnTo>
                  <a:lnTo>
                    <a:pt x="2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5"/>
            <p:cNvSpPr/>
            <p:nvPr/>
          </p:nvSpPr>
          <p:spPr>
            <a:xfrm>
              <a:off x="4972207" y="3267284"/>
              <a:ext cx="67559" cy="121480"/>
            </a:xfrm>
            <a:custGeom>
              <a:avLst/>
              <a:gdLst/>
              <a:ahLst/>
              <a:cxnLst/>
              <a:rect l="l" t="t" r="r" b="b"/>
              <a:pathLst>
                <a:path w="7282" h="13094" extrusionOk="0">
                  <a:moveTo>
                    <a:pt x="5408" y="1"/>
                  </a:moveTo>
                  <a:lnTo>
                    <a:pt x="5259" y="43"/>
                  </a:lnTo>
                  <a:lnTo>
                    <a:pt x="5003" y="107"/>
                  </a:lnTo>
                  <a:lnTo>
                    <a:pt x="4790" y="214"/>
                  </a:lnTo>
                  <a:lnTo>
                    <a:pt x="4641" y="278"/>
                  </a:lnTo>
                  <a:lnTo>
                    <a:pt x="4514" y="384"/>
                  </a:lnTo>
                  <a:lnTo>
                    <a:pt x="4386" y="491"/>
                  </a:lnTo>
                  <a:lnTo>
                    <a:pt x="4279" y="618"/>
                  </a:lnTo>
                  <a:lnTo>
                    <a:pt x="4130" y="789"/>
                  </a:lnTo>
                  <a:lnTo>
                    <a:pt x="4024" y="959"/>
                  </a:lnTo>
                  <a:lnTo>
                    <a:pt x="3811" y="1342"/>
                  </a:lnTo>
                  <a:lnTo>
                    <a:pt x="3768" y="1385"/>
                  </a:lnTo>
                  <a:lnTo>
                    <a:pt x="3726" y="1470"/>
                  </a:lnTo>
                  <a:lnTo>
                    <a:pt x="3556" y="1789"/>
                  </a:lnTo>
                  <a:lnTo>
                    <a:pt x="3364" y="2109"/>
                  </a:lnTo>
                  <a:lnTo>
                    <a:pt x="3236" y="2258"/>
                  </a:lnTo>
                  <a:lnTo>
                    <a:pt x="3172" y="2300"/>
                  </a:lnTo>
                  <a:lnTo>
                    <a:pt x="2981" y="2343"/>
                  </a:lnTo>
                  <a:lnTo>
                    <a:pt x="2661" y="2364"/>
                  </a:lnTo>
                  <a:lnTo>
                    <a:pt x="2470" y="2364"/>
                  </a:lnTo>
                  <a:lnTo>
                    <a:pt x="2001" y="2300"/>
                  </a:lnTo>
                  <a:lnTo>
                    <a:pt x="1554" y="2194"/>
                  </a:lnTo>
                  <a:lnTo>
                    <a:pt x="1469" y="2172"/>
                  </a:lnTo>
                  <a:lnTo>
                    <a:pt x="1107" y="2109"/>
                  </a:lnTo>
                  <a:lnTo>
                    <a:pt x="894" y="2087"/>
                  </a:lnTo>
                  <a:lnTo>
                    <a:pt x="724" y="2109"/>
                  </a:lnTo>
                  <a:lnTo>
                    <a:pt x="575" y="2151"/>
                  </a:lnTo>
                  <a:lnTo>
                    <a:pt x="511" y="2194"/>
                  </a:lnTo>
                  <a:lnTo>
                    <a:pt x="426" y="2236"/>
                  </a:lnTo>
                  <a:lnTo>
                    <a:pt x="298" y="2343"/>
                  </a:lnTo>
                  <a:lnTo>
                    <a:pt x="192" y="2492"/>
                  </a:lnTo>
                  <a:lnTo>
                    <a:pt x="128" y="2619"/>
                  </a:lnTo>
                  <a:lnTo>
                    <a:pt x="64" y="2726"/>
                  </a:lnTo>
                  <a:lnTo>
                    <a:pt x="22" y="2896"/>
                  </a:lnTo>
                  <a:lnTo>
                    <a:pt x="0" y="3045"/>
                  </a:lnTo>
                  <a:lnTo>
                    <a:pt x="0" y="3216"/>
                  </a:lnTo>
                  <a:lnTo>
                    <a:pt x="22" y="3365"/>
                  </a:lnTo>
                  <a:lnTo>
                    <a:pt x="85" y="3684"/>
                  </a:lnTo>
                  <a:lnTo>
                    <a:pt x="192" y="4003"/>
                  </a:lnTo>
                  <a:lnTo>
                    <a:pt x="298" y="4280"/>
                  </a:lnTo>
                  <a:lnTo>
                    <a:pt x="362" y="4450"/>
                  </a:lnTo>
                  <a:lnTo>
                    <a:pt x="426" y="4685"/>
                  </a:lnTo>
                  <a:lnTo>
                    <a:pt x="490" y="4919"/>
                  </a:lnTo>
                  <a:lnTo>
                    <a:pt x="511" y="5174"/>
                  </a:lnTo>
                  <a:lnTo>
                    <a:pt x="533" y="5430"/>
                  </a:lnTo>
                  <a:lnTo>
                    <a:pt x="533" y="5643"/>
                  </a:lnTo>
                  <a:lnTo>
                    <a:pt x="511" y="6026"/>
                  </a:lnTo>
                  <a:lnTo>
                    <a:pt x="554" y="6324"/>
                  </a:lnTo>
                  <a:lnTo>
                    <a:pt x="554" y="6388"/>
                  </a:lnTo>
                  <a:lnTo>
                    <a:pt x="618" y="6664"/>
                  </a:lnTo>
                  <a:lnTo>
                    <a:pt x="660" y="6792"/>
                  </a:lnTo>
                  <a:lnTo>
                    <a:pt x="682" y="6920"/>
                  </a:lnTo>
                  <a:lnTo>
                    <a:pt x="703" y="7026"/>
                  </a:lnTo>
                  <a:lnTo>
                    <a:pt x="745" y="7133"/>
                  </a:lnTo>
                  <a:lnTo>
                    <a:pt x="831" y="7282"/>
                  </a:lnTo>
                  <a:lnTo>
                    <a:pt x="937" y="7388"/>
                  </a:lnTo>
                  <a:lnTo>
                    <a:pt x="1043" y="7452"/>
                  </a:lnTo>
                  <a:lnTo>
                    <a:pt x="1150" y="7516"/>
                  </a:lnTo>
                  <a:lnTo>
                    <a:pt x="1342" y="7580"/>
                  </a:lnTo>
                  <a:lnTo>
                    <a:pt x="1576" y="7622"/>
                  </a:lnTo>
                  <a:lnTo>
                    <a:pt x="2236" y="7622"/>
                  </a:lnTo>
                  <a:lnTo>
                    <a:pt x="2427" y="7644"/>
                  </a:lnTo>
                  <a:lnTo>
                    <a:pt x="2491" y="7708"/>
                  </a:lnTo>
                  <a:lnTo>
                    <a:pt x="2555" y="7835"/>
                  </a:lnTo>
                  <a:lnTo>
                    <a:pt x="2576" y="7921"/>
                  </a:lnTo>
                  <a:lnTo>
                    <a:pt x="2598" y="8091"/>
                  </a:lnTo>
                  <a:lnTo>
                    <a:pt x="2598" y="8261"/>
                  </a:lnTo>
                  <a:lnTo>
                    <a:pt x="2598" y="8602"/>
                  </a:lnTo>
                  <a:lnTo>
                    <a:pt x="2598" y="8666"/>
                  </a:lnTo>
                  <a:lnTo>
                    <a:pt x="2576" y="9049"/>
                  </a:lnTo>
                  <a:lnTo>
                    <a:pt x="2576" y="9432"/>
                  </a:lnTo>
                  <a:lnTo>
                    <a:pt x="2619" y="10156"/>
                  </a:lnTo>
                  <a:lnTo>
                    <a:pt x="2683" y="10880"/>
                  </a:lnTo>
                  <a:lnTo>
                    <a:pt x="2747" y="11284"/>
                  </a:lnTo>
                  <a:lnTo>
                    <a:pt x="2853" y="11667"/>
                  </a:lnTo>
                  <a:lnTo>
                    <a:pt x="2896" y="11859"/>
                  </a:lnTo>
                  <a:lnTo>
                    <a:pt x="2960" y="12072"/>
                  </a:lnTo>
                  <a:lnTo>
                    <a:pt x="3045" y="12285"/>
                  </a:lnTo>
                  <a:lnTo>
                    <a:pt x="3151" y="12476"/>
                  </a:lnTo>
                  <a:lnTo>
                    <a:pt x="3279" y="12647"/>
                  </a:lnTo>
                  <a:lnTo>
                    <a:pt x="3470" y="12817"/>
                  </a:lnTo>
                  <a:lnTo>
                    <a:pt x="3619" y="12945"/>
                  </a:lnTo>
                  <a:lnTo>
                    <a:pt x="3790" y="13051"/>
                  </a:lnTo>
                  <a:lnTo>
                    <a:pt x="3896" y="13094"/>
                  </a:lnTo>
                  <a:lnTo>
                    <a:pt x="4088" y="13094"/>
                  </a:lnTo>
                  <a:lnTo>
                    <a:pt x="4173" y="13073"/>
                  </a:lnTo>
                  <a:lnTo>
                    <a:pt x="4258" y="13051"/>
                  </a:lnTo>
                  <a:lnTo>
                    <a:pt x="4365" y="12987"/>
                  </a:lnTo>
                  <a:lnTo>
                    <a:pt x="4471" y="12902"/>
                  </a:lnTo>
                  <a:lnTo>
                    <a:pt x="4577" y="12774"/>
                  </a:lnTo>
                  <a:lnTo>
                    <a:pt x="4684" y="12647"/>
                  </a:lnTo>
                  <a:lnTo>
                    <a:pt x="4769" y="12455"/>
                  </a:lnTo>
                  <a:lnTo>
                    <a:pt x="4833" y="12242"/>
                  </a:lnTo>
                  <a:lnTo>
                    <a:pt x="4876" y="11987"/>
                  </a:lnTo>
                  <a:lnTo>
                    <a:pt x="4897" y="11753"/>
                  </a:lnTo>
                  <a:lnTo>
                    <a:pt x="4918" y="11476"/>
                  </a:lnTo>
                  <a:lnTo>
                    <a:pt x="4897" y="11199"/>
                  </a:lnTo>
                  <a:lnTo>
                    <a:pt x="4876" y="10922"/>
                  </a:lnTo>
                  <a:lnTo>
                    <a:pt x="4854" y="10624"/>
                  </a:lnTo>
                  <a:lnTo>
                    <a:pt x="4769" y="10220"/>
                  </a:lnTo>
                  <a:lnTo>
                    <a:pt x="4663" y="9538"/>
                  </a:lnTo>
                  <a:lnTo>
                    <a:pt x="4599" y="8942"/>
                  </a:lnTo>
                  <a:lnTo>
                    <a:pt x="4556" y="8410"/>
                  </a:lnTo>
                  <a:lnTo>
                    <a:pt x="4535" y="7878"/>
                  </a:lnTo>
                  <a:lnTo>
                    <a:pt x="4556" y="7324"/>
                  </a:lnTo>
                  <a:lnTo>
                    <a:pt x="4599" y="6920"/>
                  </a:lnTo>
                  <a:lnTo>
                    <a:pt x="4641" y="6686"/>
                  </a:lnTo>
                  <a:lnTo>
                    <a:pt x="4705" y="6452"/>
                  </a:lnTo>
                  <a:lnTo>
                    <a:pt x="4769" y="6303"/>
                  </a:lnTo>
                  <a:lnTo>
                    <a:pt x="4854" y="6153"/>
                  </a:lnTo>
                  <a:lnTo>
                    <a:pt x="5046" y="5877"/>
                  </a:lnTo>
                  <a:lnTo>
                    <a:pt x="5025" y="5898"/>
                  </a:lnTo>
                  <a:lnTo>
                    <a:pt x="5025" y="5898"/>
                  </a:lnTo>
                  <a:lnTo>
                    <a:pt x="5450" y="5387"/>
                  </a:lnTo>
                  <a:lnTo>
                    <a:pt x="5727" y="5068"/>
                  </a:lnTo>
                  <a:lnTo>
                    <a:pt x="5919" y="4834"/>
                  </a:lnTo>
                  <a:lnTo>
                    <a:pt x="6153" y="4536"/>
                  </a:lnTo>
                  <a:lnTo>
                    <a:pt x="6387" y="4216"/>
                  </a:lnTo>
                  <a:lnTo>
                    <a:pt x="6600" y="3897"/>
                  </a:lnTo>
                  <a:lnTo>
                    <a:pt x="6770" y="3599"/>
                  </a:lnTo>
                  <a:lnTo>
                    <a:pt x="6941" y="3216"/>
                  </a:lnTo>
                  <a:lnTo>
                    <a:pt x="7068" y="2854"/>
                  </a:lnTo>
                  <a:lnTo>
                    <a:pt x="7175" y="2556"/>
                  </a:lnTo>
                  <a:lnTo>
                    <a:pt x="7239" y="2236"/>
                  </a:lnTo>
                  <a:lnTo>
                    <a:pt x="7281" y="1832"/>
                  </a:lnTo>
                  <a:lnTo>
                    <a:pt x="7281" y="1661"/>
                  </a:lnTo>
                  <a:lnTo>
                    <a:pt x="7260" y="1491"/>
                  </a:lnTo>
                  <a:lnTo>
                    <a:pt x="7217" y="1278"/>
                  </a:lnTo>
                  <a:lnTo>
                    <a:pt x="7153" y="1044"/>
                  </a:lnTo>
                  <a:lnTo>
                    <a:pt x="7090" y="874"/>
                  </a:lnTo>
                  <a:lnTo>
                    <a:pt x="6983" y="703"/>
                  </a:lnTo>
                  <a:lnTo>
                    <a:pt x="6855" y="554"/>
                  </a:lnTo>
                  <a:lnTo>
                    <a:pt x="6728" y="405"/>
                  </a:lnTo>
                  <a:lnTo>
                    <a:pt x="6621" y="320"/>
                  </a:lnTo>
                  <a:lnTo>
                    <a:pt x="6494" y="256"/>
                  </a:lnTo>
                  <a:lnTo>
                    <a:pt x="6366" y="171"/>
                  </a:lnTo>
                  <a:lnTo>
                    <a:pt x="6238" y="129"/>
                  </a:lnTo>
                  <a:lnTo>
                    <a:pt x="6025" y="43"/>
                  </a:lnTo>
                  <a:lnTo>
                    <a:pt x="58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5"/>
            <p:cNvSpPr/>
            <p:nvPr/>
          </p:nvSpPr>
          <p:spPr>
            <a:xfrm>
              <a:off x="4972207" y="3267284"/>
              <a:ext cx="67559" cy="121480"/>
            </a:xfrm>
            <a:custGeom>
              <a:avLst/>
              <a:gdLst/>
              <a:ahLst/>
              <a:cxnLst/>
              <a:rect l="l" t="t" r="r" b="b"/>
              <a:pathLst>
                <a:path w="7282" h="13094" fill="none" extrusionOk="0">
                  <a:moveTo>
                    <a:pt x="5578" y="1"/>
                  </a:moveTo>
                  <a:lnTo>
                    <a:pt x="5535" y="1"/>
                  </a:lnTo>
                  <a:lnTo>
                    <a:pt x="5535" y="1"/>
                  </a:lnTo>
                  <a:lnTo>
                    <a:pt x="5408" y="1"/>
                  </a:lnTo>
                  <a:lnTo>
                    <a:pt x="5259" y="43"/>
                  </a:lnTo>
                  <a:lnTo>
                    <a:pt x="5259" y="43"/>
                  </a:lnTo>
                  <a:lnTo>
                    <a:pt x="5003" y="107"/>
                  </a:lnTo>
                  <a:lnTo>
                    <a:pt x="4790" y="214"/>
                  </a:lnTo>
                  <a:lnTo>
                    <a:pt x="4790" y="214"/>
                  </a:lnTo>
                  <a:lnTo>
                    <a:pt x="4641" y="278"/>
                  </a:lnTo>
                  <a:lnTo>
                    <a:pt x="4514" y="384"/>
                  </a:lnTo>
                  <a:lnTo>
                    <a:pt x="4386" y="491"/>
                  </a:lnTo>
                  <a:lnTo>
                    <a:pt x="4279" y="618"/>
                  </a:lnTo>
                  <a:lnTo>
                    <a:pt x="4279" y="618"/>
                  </a:lnTo>
                  <a:lnTo>
                    <a:pt x="4130" y="789"/>
                  </a:lnTo>
                  <a:lnTo>
                    <a:pt x="4024" y="959"/>
                  </a:lnTo>
                  <a:lnTo>
                    <a:pt x="3811" y="1342"/>
                  </a:lnTo>
                  <a:lnTo>
                    <a:pt x="3768" y="1385"/>
                  </a:lnTo>
                  <a:lnTo>
                    <a:pt x="3726" y="1470"/>
                  </a:lnTo>
                  <a:lnTo>
                    <a:pt x="3726" y="1470"/>
                  </a:lnTo>
                  <a:lnTo>
                    <a:pt x="3556" y="1789"/>
                  </a:lnTo>
                  <a:lnTo>
                    <a:pt x="3364" y="2109"/>
                  </a:lnTo>
                  <a:lnTo>
                    <a:pt x="3364" y="2109"/>
                  </a:lnTo>
                  <a:lnTo>
                    <a:pt x="3236" y="2258"/>
                  </a:lnTo>
                  <a:lnTo>
                    <a:pt x="3236" y="2258"/>
                  </a:lnTo>
                  <a:lnTo>
                    <a:pt x="3172" y="2300"/>
                  </a:lnTo>
                  <a:lnTo>
                    <a:pt x="3172" y="2300"/>
                  </a:lnTo>
                  <a:lnTo>
                    <a:pt x="2981" y="2343"/>
                  </a:lnTo>
                  <a:lnTo>
                    <a:pt x="2981" y="2343"/>
                  </a:lnTo>
                  <a:lnTo>
                    <a:pt x="2661" y="2364"/>
                  </a:lnTo>
                  <a:lnTo>
                    <a:pt x="2661" y="2364"/>
                  </a:lnTo>
                  <a:lnTo>
                    <a:pt x="2470" y="2364"/>
                  </a:lnTo>
                  <a:lnTo>
                    <a:pt x="2470" y="2364"/>
                  </a:lnTo>
                  <a:lnTo>
                    <a:pt x="2001" y="2300"/>
                  </a:lnTo>
                  <a:lnTo>
                    <a:pt x="1554" y="2194"/>
                  </a:lnTo>
                  <a:lnTo>
                    <a:pt x="1469" y="2172"/>
                  </a:lnTo>
                  <a:lnTo>
                    <a:pt x="1469" y="2172"/>
                  </a:lnTo>
                  <a:lnTo>
                    <a:pt x="1107" y="2109"/>
                  </a:lnTo>
                  <a:lnTo>
                    <a:pt x="1107" y="2109"/>
                  </a:lnTo>
                  <a:lnTo>
                    <a:pt x="894" y="2087"/>
                  </a:lnTo>
                  <a:lnTo>
                    <a:pt x="894" y="2087"/>
                  </a:lnTo>
                  <a:lnTo>
                    <a:pt x="724" y="2109"/>
                  </a:lnTo>
                  <a:lnTo>
                    <a:pt x="575" y="2151"/>
                  </a:lnTo>
                  <a:lnTo>
                    <a:pt x="575" y="2151"/>
                  </a:lnTo>
                  <a:lnTo>
                    <a:pt x="511" y="2194"/>
                  </a:lnTo>
                  <a:lnTo>
                    <a:pt x="426" y="2236"/>
                  </a:lnTo>
                  <a:lnTo>
                    <a:pt x="426" y="2236"/>
                  </a:lnTo>
                  <a:lnTo>
                    <a:pt x="298" y="2343"/>
                  </a:lnTo>
                  <a:lnTo>
                    <a:pt x="298" y="2343"/>
                  </a:lnTo>
                  <a:lnTo>
                    <a:pt x="192" y="2492"/>
                  </a:lnTo>
                  <a:lnTo>
                    <a:pt x="192" y="2492"/>
                  </a:lnTo>
                  <a:lnTo>
                    <a:pt x="128" y="2619"/>
                  </a:lnTo>
                  <a:lnTo>
                    <a:pt x="64" y="2726"/>
                  </a:lnTo>
                  <a:lnTo>
                    <a:pt x="64" y="2726"/>
                  </a:lnTo>
                  <a:lnTo>
                    <a:pt x="22" y="2896"/>
                  </a:lnTo>
                  <a:lnTo>
                    <a:pt x="0" y="3045"/>
                  </a:lnTo>
                  <a:lnTo>
                    <a:pt x="0" y="3216"/>
                  </a:lnTo>
                  <a:lnTo>
                    <a:pt x="22" y="3365"/>
                  </a:lnTo>
                  <a:lnTo>
                    <a:pt x="85" y="3684"/>
                  </a:lnTo>
                  <a:lnTo>
                    <a:pt x="192" y="4003"/>
                  </a:lnTo>
                  <a:lnTo>
                    <a:pt x="192" y="4003"/>
                  </a:lnTo>
                  <a:lnTo>
                    <a:pt x="298" y="4280"/>
                  </a:lnTo>
                  <a:lnTo>
                    <a:pt x="362" y="4450"/>
                  </a:lnTo>
                  <a:lnTo>
                    <a:pt x="362" y="4450"/>
                  </a:lnTo>
                  <a:lnTo>
                    <a:pt x="426" y="4685"/>
                  </a:lnTo>
                  <a:lnTo>
                    <a:pt x="490" y="4919"/>
                  </a:lnTo>
                  <a:lnTo>
                    <a:pt x="490" y="4919"/>
                  </a:lnTo>
                  <a:lnTo>
                    <a:pt x="511" y="5174"/>
                  </a:lnTo>
                  <a:lnTo>
                    <a:pt x="533" y="5430"/>
                  </a:lnTo>
                  <a:lnTo>
                    <a:pt x="533" y="5430"/>
                  </a:lnTo>
                  <a:lnTo>
                    <a:pt x="533" y="5643"/>
                  </a:lnTo>
                  <a:lnTo>
                    <a:pt x="533" y="5643"/>
                  </a:lnTo>
                  <a:lnTo>
                    <a:pt x="511" y="6026"/>
                  </a:lnTo>
                  <a:lnTo>
                    <a:pt x="511" y="6026"/>
                  </a:lnTo>
                  <a:lnTo>
                    <a:pt x="554" y="6324"/>
                  </a:lnTo>
                  <a:lnTo>
                    <a:pt x="554" y="6388"/>
                  </a:lnTo>
                  <a:lnTo>
                    <a:pt x="554" y="6388"/>
                  </a:lnTo>
                  <a:lnTo>
                    <a:pt x="618" y="6664"/>
                  </a:lnTo>
                  <a:lnTo>
                    <a:pt x="618" y="6664"/>
                  </a:lnTo>
                  <a:lnTo>
                    <a:pt x="660" y="6792"/>
                  </a:lnTo>
                  <a:lnTo>
                    <a:pt x="660" y="6792"/>
                  </a:lnTo>
                  <a:lnTo>
                    <a:pt x="682" y="6920"/>
                  </a:lnTo>
                  <a:lnTo>
                    <a:pt x="682" y="6920"/>
                  </a:lnTo>
                  <a:lnTo>
                    <a:pt x="703" y="7026"/>
                  </a:lnTo>
                  <a:lnTo>
                    <a:pt x="745" y="7133"/>
                  </a:lnTo>
                  <a:lnTo>
                    <a:pt x="745" y="7133"/>
                  </a:lnTo>
                  <a:lnTo>
                    <a:pt x="831" y="7282"/>
                  </a:lnTo>
                  <a:lnTo>
                    <a:pt x="937" y="7388"/>
                  </a:lnTo>
                  <a:lnTo>
                    <a:pt x="937" y="7388"/>
                  </a:lnTo>
                  <a:lnTo>
                    <a:pt x="1043" y="7452"/>
                  </a:lnTo>
                  <a:lnTo>
                    <a:pt x="1150" y="7516"/>
                  </a:lnTo>
                  <a:lnTo>
                    <a:pt x="1342" y="7580"/>
                  </a:lnTo>
                  <a:lnTo>
                    <a:pt x="1342" y="7580"/>
                  </a:lnTo>
                  <a:lnTo>
                    <a:pt x="1576" y="7622"/>
                  </a:lnTo>
                  <a:lnTo>
                    <a:pt x="1810" y="7622"/>
                  </a:lnTo>
                  <a:lnTo>
                    <a:pt x="1980" y="7622"/>
                  </a:lnTo>
                  <a:lnTo>
                    <a:pt x="2151" y="7622"/>
                  </a:lnTo>
                  <a:lnTo>
                    <a:pt x="2151" y="7622"/>
                  </a:lnTo>
                  <a:lnTo>
                    <a:pt x="2236" y="7622"/>
                  </a:lnTo>
                  <a:lnTo>
                    <a:pt x="2236" y="7622"/>
                  </a:lnTo>
                  <a:lnTo>
                    <a:pt x="2427" y="7644"/>
                  </a:lnTo>
                  <a:lnTo>
                    <a:pt x="2491" y="7708"/>
                  </a:lnTo>
                  <a:lnTo>
                    <a:pt x="2491" y="7708"/>
                  </a:lnTo>
                  <a:lnTo>
                    <a:pt x="2555" y="7835"/>
                  </a:lnTo>
                  <a:lnTo>
                    <a:pt x="2576" y="7921"/>
                  </a:lnTo>
                  <a:lnTo>
                    <a:pt x="2576" y="7921"/>
                  </a:lnTo>
                  <a:lnTo>
                    <a:pt x="2598" y="8091"/>
                  </a:lnTo>
                  <a:lnTo>
                    <a:pt x="2598" y="8261"/>
                  </a:lnTo>
                  <a:lnTo>
                    <a:pt x="2598" y="8602"/>
                  </a:lnTo>
                  <a:lnTo>
                    <a:pt x="2598" y="8666"/>
                  </a:lnTo>
                  <a:lnTo>
                    <a:pt x="2598" y="8666"/>
                  </a:lnTo>
                  <a:lnTo>
                    <a:pt x="2576" y="9049"/>
                  </a:lnTo>
                  <a:lnTo>
                    <a:pt x="2576" y="9432"/>
                  </a:lnTo>
                  <a:lnTo>
                    <a:pt x="2576" y="9432"/>
                  </a:lnTo>
                  <a:lnTo>
                    <a:pt x="2619" y="10156"/>
                  </a:lnTo>
                  <a:lnTo>
                    <a:pt x="2683" y="10880"/>
                  </a:lnTo>
                  <a:lnTo>
                    <a:pt x="2683" y="10880"/>
                  </a:lnTo>
                  <a:lnTo>
                    <a:pt x="2747" y="11284"/>
                  </a:lnTo>
                  <a:lnTo>
                    <a:pt x="2853" y="11667"/>
                  </a:lnTo>
                  <a:lnTo>
                    <a:pt x="2853" y="11667"/>
                  </a:lnTo>
                  <a:lnTo>
                    <a:pt x="2896" y="11859"/>
                  </a:lnTo>
                  <a:lnTo>
                    <a:pt x="2960" y="12072"/>
                  </a:lnTo>
                  <a:lnTo>
                    <a:pt x="3045" y="12285"/>
                  </a:lnTo>
                  <a:lnTo>
                    <a:pt x="3151" y="12476"/>
                  </a:lnTo>
                  <a:lnTo>
                    <a:pt x="3151" y="12476"/>
                  </a:lnTo>
                  <a:lnTo>
                    <a:pt x="3279" y="12647"/>
                  </a:lnTo>
                  <a:lnTo>
                    <a:pt x="3470" y="12817"/>
                  </a:lnTo>
                  <a:lnTo>
                    <a:pt x="3470" y="12817"/>
                  </a:lnTo>
                  <a:lnTo>
                    <a:pt x="3619" y="12945"/>
                  </a:lnTo>
                  <a:lnTo>
                    <a:pt x="3619" y="12945"/>
                  </a:lnTo>
                  <a:lnTo>
                    <a:pt x="3790" y="13051"/>
                  </a:lnTo>
                  <a:lnTo>
                    <a:pt x="3896" y="13094"/>
                  </a:lnTo>
                  <a:lnTo>
                    <a:pt x="4003" y="13094"/>
                  </a:lnTo>
                  <a:lnTo>
                    <a:pt x="4088" y="13094"/>
                  </a:lnTo>
                  <a:lnTo>
                    <a:pt x="4088" y="13094"/>
                  </a:lnTo>
                  <a:lnTo>
                    <a:pt x="4173" y="13073"/>
                  </a:lnTo>
                  <a:lnTo>
                    <a:pt x="4258" y="13051"/>
                  </a:lnTo>
                  <a:lnTo>
                    <a:pt x="4258" y="13051"/>
                  </a:lnTo>
                  <a:lnTo>
                    <a:pt x="4365" y="12987"/>
                  </a:lnTo>
                  <a:lnTo>
                    <a:pt x="4471" y="12902"/>
                  </a:lnTo>
                  <a:lnTo>
                    <a:pt x="4471" y="12902"/>
                  </a:lnTo>
                  <a:lnTo>
                    <a:pt x="4577" y="12774"/>
                  </a:lnTo>
                  <a:lnTo>
                    <a:pt x="4684" y="12647"/>
                  </a:lnTo>
                  <a:lnTo>
                    <a:pt x="4684" y="12647"/>
                  </a:lnTo>
                  <a:lnTo>
                    <a:pt x="4769" y="12455"/>
                  </a:lnTo>
                  <a:lnTo>
                    <a:pt x="4833" y="12242"/>
                  </a:lnTo>
                  <a:lnTo>
                    <a:pt x="4833" y="12242"/>
                  </a:lnTo>
                  <a:lnTo>
                    <a:pt x="4876" y="11987"/>
                  </a:lnTo>
                  <a:lnTo>
                    <a:pt x="4897" y="11753"/>
                  </a:lnTo>
                  <a:lnTo>
                    <a:pt x="4897" y="11753"/>
                  </a:lnTo>
                  <a:lnTo>
                    <a:pt x="4918" y="11476"/>
                  </a:lnTo>
                  <a:lnTo>
                    <a:pt x="4897" y="11199"/>
                  </a:lnTo>
                  <a:lnTo>
                    <a:pt x="4876" y="10922"/>
                  </a:lnTo>
                  <a:lnTo>
                    <a:pt x="4854" y="10624"/>
                  </a:lnTo>
                  <a:lnTo>
                    <a:pt x="4854" y="10624"/>
                  </a:lnTo>
                  <a:lnTo>
                    <a:pt x="4769" y="10220"/>
                  </a:lnTo>
                  <a:lnTo>
                    <a:pt x="4769" y="10220"/>
                  </a:lnTo>
                  <a:lnTo>
                    <a:pt x="4663" y="9538"/>
                  </a:lnTo>
                  <a:lnTo>
                    <a:pt x="4663" y="9538"/>
                  </a:lnTo>
                  <a:lnTo>
                    <a:pt x="4599" y="8942"/>
                  </a:lnTo>
                  <a:lnTo>
                    <a:pt x="4556" y="8410"/>
                  </a:lnTo>
                  <a:lnTo>
                    <a:pt x="4556" y="8410"/>
                  </a:lnTo>
                  <a:lnTo>
                    <a:pt x="4535" y="7878"/>
                  </a:lnTo>
                  <a:lnTo>
                    <a:pt x="4556" y="7324"/>
                  </a:lnTo>
                  <a:lnTo>
                    <a:pt x="4556" y="7324"/>
                  </a:lnTo>
                  <a:lnTo>
                    <a:pt x="4599" y="6920"/>
                  </a:lnTo>
                  <a:lnTo>
                    <a:pt x="4641" y="6686"/>
                  </a:lnTo>
                  <a:lnTo>
                    <a:pt x="4705" y="6452"/>
                  </a:lnTo>
                  <a:lnTo>
                    <a:pt x="4705" y="6452"/>
                  </a:lnTo>
                  <a:lnTo>
                    <a:pt x="4769" y="6303"/>
                  </a:lnTo>
                  <a:lnTo>
                    <a:pt x="4854" y="6153"/>
                  </a:lnTo>
                  <a:lnTo>
                    <a:pt x="5046" y="5877"/>
                  </a:lnTo>
                  <a:lnTo>
                    <a:pt x="5025" y="5898"/>
                  </a:lnTo>
                  <a:lnTo>
                    <a:pt x="5025" y="5898"/>
                  </a:lnTo>
                  <a:lnTo>
                    <a:pt x="5450" y="5387"/>
                  </a:lnTo>
                  <a:lnTo>
                    <a:pt x="5450" y="5387"/>
                  </a:lnTo>
                  <a:lnTo>
                    <a:pt x="5727" y="5068"/>
                  </a:lnTo>
                  <a:lnTo>
                    <a:pt x="5919" y="4834"/>
                  </a:lnTo>
                  <a:lnTo>
                    <a:pt x="5919" y="4834"/>
                  </a:lnTo>
                  <a:lnTo>
                    <a:pt x="6153" y="4536"/>
                  </a:lnTo>
                  <a:lnTo>
                    <a:pt x="6387" y="4216"/>
                  </a:lnTo>
                  <a:lnTo>
                    <a:pt x="6387" y="4216"/>
                  </a:lnTo>
                  <a:lnTo>
                    <a:pt x="6600" y="3897"/>
                  </a:lnTo>
                  <a:lnTo>
                    <a:pt x="6770" y="3599"/>
                  </a:lnTo>
                  <a:lnTo>
                    <a:pt x="6770" y="3599"/>
                  </a:lnTo>
                  <a:lnTo>
                    <a:pt x="6941" y="3216"/>
                  </a:lnTo>
                  <a:lnTo>
                    <a:pt x="7068" y="2854"/>
                  </a:lnTo>
                  <a:lnTo>
                    <a:pt x="7068" y="2854"/>
                  </a:lnTo>
                  <a:lnTo>
                    <a:pt x="7175" y="2556"/>
                  </a:lnTo>
                  <a:lnTo>
                    <a:pt x="7239" y="2236"/>
                  </a:lnTo>
                  <a:lnTo>
                    <a:pt x="7239" y="2236"/>
                  </a:lnTo>
                  <a:lnTo>
                    <a:pt x="7281" y="1832"/>
                  </a:lnTo>
                  <a:lnTo>
                    <a:pt x="7281" y="1661"/>
                  </a:lnTo>
                  <a:lnTo>
                    <a:pt x="7260" y="1491"/>
                  </a:lnTo>
                  <a:lnTo>
                    <a:pt x="7260" y="1491"/>
                  </a:lnTo>
                  <a:lnTo>
                    <a:pt x="7217" y="1278"/>
                  </a:lnTo>
                  <a:lnTo>
                    <a:pt x="7153" y="1044"/>
                  </a:lnTo>
                  <a:lnTo>
                    <a:pt x="7153" y="1044"/>
                  </a:lnTo>
                  <a:lnTo>
                    <a:pt x="7090" y="874"/>
                  </a:lnTo>
                  <a:lnTo>
                    <a:pt x="6983" y="703"/>
                  </a:lnTo>
                  <a:lnTo>
                    <a:pt x="6855" y="554"/>
                  </a:lnTo>
                  <a:lnTo>
                    <a:pt x="6728" y="405"/>
                  </a:lnTo>
                  <a:lnTo>
                    <a:pt x="6728" y="405"/>
                  </a:lnTo>
                  <a:lnTo>
                    <a:pt x="6621" y="320"/>
                  </a:lnTo>
                  <a:lnTo>
                    <a:pt x="6494" y="256"/>
                  </a:lnTo>
                  <a:lnTo>
                    <a:pt x="6494" y="256"/>
                  </a:lnTo>
                  <a:lnTo>
                    <a:pt x="6366" y="171"/>
                  </a:lnTo>
                  <a:lnTo>
                    <a:pt x="6238" y="129"/>
                  </a:lnTo>
                  <a:lnTo>
                    <a:pt x="6238" y="129"/>
                  </a:lnTo>
                  <a:lnTo>
                    <a:pt x="6025" y="43"/>
                  </a:lnTo>
                  <a:lnTo>
                    <a:pt x="5812" y="1"/>
                  </a:lnTo>
                  <a:lnTo>
                    <a:pt x="5812" y="1"/>
                  </a:lnTo>
                  <a:lnTo>
                    <a:pt x="55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5"/>
            <p:cNvSpPr/>
            <p:nvPr/>
          </p:nvSpPr>
          <p:spPr>
            <a:xfrm>
              <a:off x="4910387" y="3262942"/>
              <a:ext cx="54329" cy="38325"/>
            </a:xfrm>
            <a:custGeom>
              <a:avLst/>
              <a:gdLst/>
              <a:ahLst/>
              <a:cxnLst/>
              <a:rect l="l" t="t" r="r" b="b"/>
              <a:pathLst>
                <a:path w="5856" h="4131" extrusionOk="0">
                  <a:moveTo>
                    <a:pt x="980" y="1"/>
                  </a:moveTo>
                  <a:lnTo>
                    <a:pt x="746" y="22"/>
                  </a:lnTo>
                  <a:lnTo>
                    <a:pt x="576" y="64"/>
                  </a:lnTo>
                  <a:lnTo>
                    <a:pt x="427" y="128"/>
                  </a:lnTo>
                  <a:lnTo>
                    <a:pt x="278" y="235"/>
                  </a:lnTo>
                  <a:lnTo>
                    <a:pt x="171" y="362"/>
                  </a:lnTo>
                  <a:lnTo>
                    <a:pt x="65" y="511"/>
                  </a:lnTo>
                  <a:lnTo>
                    <a:pt x="22" y="597"/>
                  </a:lnTo>
                  <a:lnTo>
                    <a:pt x="1" y="703"/>
                  </a:lnTo>
                  <a:lnTo>
                    <a:pt x="1" y="810"/>
                  </a:lnTo>
                  <a:lnTo>
                    <a:pt x="1" y="916"/>
                  </a:lnTo>
                  <a:lnTo>
                    <a:pt x="43" y="1108"/>
                  </a:lnTo>
                  <a:lnTo>
                    <a:pt x="107" y="1278"/>
                  </a:lnTo>
                  <a:lnTo>
                    <a:pt x="107" y="1427"/>
                  </a:lnTo>
                  <a:lnTo>
                    <a:pt x="150" y="1576"/>
                  </a:lnTo>
                  <a:lnTo>
                    <a:pt x="278" y="1789"/>
                  </a:lnTo>
                  <a:lnTo>
                    <a:pt x="469" y="2087"/>
                  </a:lnTo>
                  <a:lnTo>
                    <a:pt x="661" y="2321"/>
                  </a:lnTo>
                  <a:lnTo>
                    <a:pt x="767" y="2428"/>
                  </a:lnTo>
                  <a:lnTo>
                    <a:pt x="874" y="2534"/>
                  </a:lnTo>
                  <a:lnTo>
                    <a:pt x="1129" y="2726"/>
                  </a:lnTo>
                  <a:lnTo>
                    <a:pt x="1385" y="2896"/>
                  </a:lnTo>
                  <a:lnTo>
                    <a:pt x="1917" y="3237"/>
                  </a:lnTo>
                  <a:lnTo>
                    <a:pt x="2151" y="3364"/>
                  </a:lnTo>
                  <a:lnTo>
                    <a:pt x="2406" y="3428"/>
                  </a:lnTo>
                  <a:lnTo>
                    <a:pt x="2662" y="3471"/>
                  </a:lnTo>
                  <a:lnTo>
                    <a:pt x="2939" y="3513"/>
                  </a:lnTo>
                  <a:lnTo>
                    <a:pt x="3066" y="3513"/>
                  </a:lnTo>
                  <a:lnTo>
                    <a:pt x="3237" y="3492"/>
                  </a:lnTo>
                  <a:lnTo>
                    <a:pt x="3513" y="3492"/>
                  </a:lnTo>
                  <a:lnTo>
                    <a:pt x="3599" y="3513"/>
                  </a:lnTo>
                  <a:lnTo>
                    <a:pt x="3748" y="3577"/>
                  </a:lnTo>
                  <a:lnTo>
                    <a:pt x="3897" y="3662"/>
                  </a:lnTo>
                  <a:lnTo>
                    <a:pt x="3854" y="3641"/>
                  </a:lnTo>
                  <a:lnTo>
                    <a:pt x="3918" y="3684"/>
                  </a:lnTo>
                  <a:lnTo>
                    <a:pt x="4195" y="3875"/>
                  </a:lnTo>
                  <a:lnTo>
                    <a:pt x="4322" y="3960"/>
                  </a:lnTo>
                  <a:lnTo>
                    <a:pt x="4472" y="4045"/>
                  </a:lnTo>
                  <a:lnTo>
                    <a:pt x="4642" y="4109"/>
                  </a:lnTo>
                  <a:lnTo>
                    <a:pt x="4833" y="4131"/>
                  </a:lnTo>
                  <a:lnTo>
                    <a:pt x="5025" y="4088"/>
                  </a:lnTo>
                  <a:lnTo>
                    <a:pt x="5110" y="4067"/>
                  </a:lnTo>
                  <a:lnTo>
                    <a:pt x="5217" y="4024"/>
                  </a:lnTo>
                  <a:lnTo>
                    <a:pt x="5387" y="3896"/>
                  </a:lnTo>
                  <a:lnTo>
                    <a:pt x="5536" y="3747"/>
                  </a:lnTo>
                  <a:lnTo>
                    <a:pt x="5642" y="3577"/>
                  </a:lnTo>
                  <a:lnTo>
                    <a:pt x="5728" y="3386"/>
                  </a:lnTo>
                  <a:lnTo>
                    <a:pt x="5791" y="3194"/>
                  </a:lnTo>
                  <a:lnTo>
                    <a:pt x="5834" y="3002"/>
                  </a:lnTo>
                  <a:lnTo>
                    <a:pt x="5855" y="2811"/>
                  </a:lnTo>
                  <a:lnTo>
                    <a:pt x="5855" y="2619"/>
                  </a:lnTo>
                  <a:lnTo>
                    <a:pt x="5834" y="2428"/>
                  </a:lnTo>
                  <a:lnTo>
                    <a:pt x="5813" y="2215"/>
                  </a:lnTo>
                  <a:lnTo>
                    <a:pt x="5749" y="2044"/>
                  </a:lnTo>
                  <a:lnTo>
                    <a:pt x="5664" y="1853"/>
                  </a:lnTo>
                  <a:lnTo>
                    <a:pt x="5536" y="1661"/>
                  </a:lnTo>
                  <a:lnTo>
                    <a:pt x="5408" y="1470"/>
                  </a:lnTo>
                  <a:lnTo>
                    <a:pt x="5238" y="1299"/>
                  </a:lnTo>
                  <a:lnTo>
                    <a:pt x="5046" y="1150"/>
                  </a:lnTo>
                  <a:lnTo>
                    <a:pt x="4812" y="1022"/>
                  </a:lnTo>
                  <a:lnTo>
                    <a:pt x="4578" y="916"/>
                  </a:lnTo>
                  <a:lnTo>
                    <a:pt x="4237" y="810"/>
                  </a:lnTo>
                  <a:lnTo>
                    <a:pt x="3875" y="724"/>
                  </a:lnTo>
                  <a:lnTo>
                    <a:pt x="3173" y="597"/>
                  </a:lnTo>
                  <a:lnTo>
                    <a:pt x="2939" y="533"/>
                  </a:lnTo>
                  <a:lnTo>
                    <a:pt x="2662" y="405"/>
                  </a:lnTo>
                  <a:lnTo>
                    <a:pt x="2364" y="299"/>
                  </a:lnTo>
                  <a:lnTo>
                    <a:pt x="2066" y="235"/>
                  </a:lnTo>
                  <a:lnTo>
                    <a:pt x="1746" y="192"/>
                  </a:lnTo>
                  <a:lnTo>
                    <a:pt x="1555" y="128"/>
                  </a:lnTo>
                  <a:lnTo>
                    <a:pt x="1214" y="22"/>
                  </a:lnTo>
                  <a:lnTo>
                    <a:pt x="1108" y="22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5"/>
            <p:cNvSpPr/>
            <p:nvPr/>
          </p:nvSpPr>
          <p:spPr>
            <a:xfrm>
              <a:off x="4946529" y="329691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1" y="0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5"/>
            <p:cNvSpPr/>
            <p:nvPr/>
          </p:nvSpPr>
          <p:spPr>
            <a:xfrm>
              <a:off x="4943171" y="3295132"/>
              <a:ext cx="213" cy="204"/>
            </a:xfrm>
            <a:custGeom>
              <a:avLst/>
              <a:gdLst/>
              <a:ahLst/>
              <a:cxnLst/>
              <a:rect l="l" t="t" r="r" b="b"/>
              <a:pathLst>
                <a:path w="23" h="22" fill="none" extrusionOk="0">
                  <a:moveTo>
                    <a:pt x="22" y="22"/>
                  </a:moveTo>
                  <a:lnTo>
                    <a:pt x="22" y="22"/>
                  </a:lnTo>
                  <a:lnTo>
                    <a:pt x="1" y="1"/>
                  </a:lnTo>
                  <a:lnTo>
                    <a:pt x="1" y="1"/>
                  </a:lnTo>
                  <a:lnTo>
                    <a:pt x="22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5"/>
            <p:cNvSpPr/>
            <p:nvPr/>
          </p:nvSpPr>
          <p:spPr>
            <a:xfrm>
              <a:off x="4910387" y="3262942"/>
              <a:ext cx="54329" cy="38325"/>
            </a:xfrm>
            <a:custGeom>
              <a:avLst/>
              <a:gdLst/>
              <a:ahLst/>
              <a:cxnLst/>
              <a:rect l="l" t="t" r="r" b="b"/>
              <a:pathLst>
                <a:path w="5856" h="4131" fill="none" extrusionOk="0">
                  <a:moveTo>
                    <a:pt x="980" y="1"/>
                  </a:moveTo>
                  <a:lnTo>
                    <a:pt x="980" y="1"/>
                  </a:lnTo>
                  <a:lnTo>
                    <a:pt x="746" y="22"/>
                  </a:lnTo>
                  <a:lnTo>
                    <a:pt x="746" y="22"/>
                  </a:lnTo>
                  <a:lnTo>
                    <a:pt x="576" y="64"/>
                  </a:lnTo>
                  <a:lnTo>
                    <a:pt x="427" y="128"/>
                  </a:lnTo>
                  <a:lnTo>
                    <a:pt x="278" y="235"/>
                  </a:lnTo>
                  <a:lnTo>
                    <a:pt x="171" y="362"/>
                  </a:lnTo>
                  <a:lnTo>
                    <a:pt x="171" y="362"/>
                  </a:lnTo>
                  <a:lnTo>
                    <a:pt x="65" y="511"/>
                  </a:lnTo>
                  <a:lnTo>
                    <a:pt x="22" y="597"/>
                  </a:lnTo>
                  <a:lnTo>
                    <a:pt x="1" y="703"/>
                  </a:lnTo>
                  <a:lnTo>
                    <a:pt x="1" y="703"/>
                  </a:lnTo>
                  <a:lnTo>
                    <a:pt x="1" y="810"/>
                  </a:lnTo>
                  <a:lnTo>
                    <a:pt x="1" y="916"/>
                  </a:lnTo>
                  <a:lnTo>
                    <a:pt x="43" y="1108"/>
                  </a:lnTo>
                  <a:lnTo>
                    <a:pt x="43" y="1108"/>
                  </a:lnTo>
                  <a:lnTo>
                    <a:pt x="107" y="1278"/>
                  </a:lnTo>
                  <a:lnTo>
                    <a:pt x="107" y="1278"/>
                  </a:lnTo>
                  <a:lnTo>
                    <a:pt x="107" y="1427"/>
                  </a:lnTo>
                  <a:lnTo>
                    <a:pt x="150" y="1576"/>
                  </a:lnTo>
                  <a:lnTo>
                    <a:pt x="150" y="1576"/>
                  </a:lnTo>
                  <a:lnTo>
                    <a:pt x="278" y="1789"/>
                  </a:lnTo>
                  <a:lnTo>
                    <a:pt x="278" y="1789"/>
                  </a:lnTo>
                  <a:lnTo>
                    <a:pt x="469" y="2087"/>
                  </a:lnTo>
                  <a:lnTo>
                    <a:pt x="469" y="2087"/>
                  </a:lnTo>
                  <a:lnTo>
                    <a:pt x="661" y="2321"/>
                  </a:lnTo>
                  <a:lnTo>
                    <a:pt x="767" y="2428"/>
                  </a:lnTo>
                  <a:lnTo>
                    <a:pt x="874" y="2534"/>
                  </a:lnTo>
                  <a:lnTo>
                    <a:pt x="874" y="2534"/>
                  </a:lnTo>
                  <a:lnTo>
                    <a:pt x="1129" y="2726"/>
                  </a:lnTo>
                  <a:lnTo>
                    <a:pt x="1385" y="2896"/>
                  </a:lnTo>
                  <a:lnTo>
                    <a:pt x="1917" y="3237"/>
                  </a:lnTo>
                  <a:lnTo>
                    <a:pt x="1917" y="3237"/>
                  </a:lnTo>
                  <a:lnTo>
                    <a:pt x="2151" y="3364"/>
                  </a:lnTo>
                  <a:lnTo>
                    <a:pt x="2406" y="3428"/>
                  </a:lnTo>
                  <a:lnTo>
                    <a:pt x="2662" y="3471"/>
                  </a:lnTo>
                  <a:lnTo>
                    <a:pt x="2939" y="3513"/>
                  </a:lnTo>
                  <a:lnTo>
                    <a:pt x="2939" y="3513"/>
                  </a:lnTo>
                  <a:lnTo>
                    <a:pt x="3066" y="3513"/>
                  </a:lnTo>
                  <a:lnTo>
                    <a:pt x="3066" y="3513"/>
                  </a:lnTo>
                  <a:lnTo>
                    <a:pt x="3237" y="3492"/>
                  </a:lnTo>
                  <a:lnTo>
                    <a:pt x="3237" y="3492"/>
                  </a:lnTo>
                  <a:lnTo>
                    <a:pt x="3513" y="3492"/>
                  </a:lnTo>
                  <a:lnTo>
                    <a:pt x="3513" y="3492"/>
                  </a:lnTo>
                  <a:lnTo>
                    <a:pt x="3513" y="3492"/>
                  </a:lnTo>
                  <a:lnTo>
                    <a:pt x="3513" y="3492"/>
                  </a:lnTo>
                  <a:lnTo>
                    <a:pt x="3599" y="3513"/>
                  </a:lnTo>
                  <a:lnTo>
                    <a:pt x="3599" y="3513"/>
                  </a:lnTo>
                  <a:lnTo>
                    <a:pt x="3748" y="3577"/>
                  </a:lnTo>
                  <a:lnTo>
                    <a:pt x="3897" y="3662"/>
                  </a:lnTo>
                  <a:lnTo>
                    <a:pt x="3897" y="3662"/>
                  </a:lnTo>
                  <a:lnTo>
                    <a:pt x="3854" y="3641"/>
                  </a:lnTo>
                  <a:lnTo>
                    <a:pt x="3918" y="3684"/>
                  </a:lnTo>
                  <a:lnTo>
                    <a:pt x="3918" y="3684"/>
                  </a:lnTo>
                  <a:lnTo>
                    <a:pt x="3939" y="3705"/>
                  </a:lnTo>
                  <a:lnTo>
                    <a:pt x="3918" y="3684"/>
                  </a:lnTo>
                  <a:lnTo>
                    <a:pt x="3918" y="3684"/>
                  </a:lnTo>
                  <a:lnTo>
                    <a:pt x="4195" y="3875"/>
                  </a:lnTo>
                  <a:lnTo>
                    <a:pt x="4322" y="3960"/>
                  </a:lnTo>
                  <a:lnTo>
                    <a:pt x="4472" y="4045"/>
                  </a:lnTo>
                  <a:lnTo>
                    <a:pt x="4472" y="4045"/>
                  </a:lnTo>
                  <a:lnTo>
                    <a:pt x="4642" y="4109"/>
                  </a:lnTo>
                  <a:lnTo>
                    <a:pt x="4833" y="4131"/>
                  </a:lnTo>
                  <a:lnTo>
                    <a:pt x="4833" y="4131"/>
                  </a:lnTo>
                  <a:lnTo>
                    <a:pt x="5025" y="4088"/>
                  </a:lnTo>
                  <a:lnTo>
                    <a:pt x="5110" y="4067"/>
                  </a:lnTo>
                  <a:lnTo>
                    <a:pt x="5217" y="4024"/>
                  </a:lnTo>
                  <a:lnTo>
                    <a:pt x="5217" y="4024"/>
                  </a:lnTo>
                  <a:lnTo>
                    <a:pt x="5387" y="3896"/>
                  </a:lnTo>
                  <a:lnTo>
                    <a:pt x="5536" y="3747"/>
                  </a:lnTo>
                  <a:lnTo>
                    <a:pt x="5536" y="3747"/>
                  </a:lnTo>
                  <a:lnTo>
                    <a:pt x="5642" y="3577"/>
                  </a:lnTo>
                  <a:lnTo>
                    <a:pt x="5728" y="3386"/>
                  </a:lnTo>
                  <a:lnTo>
                    <a:pt x="5791" y="3194"/>
                  </a:lnTo>
                  <a:lnTo>
                    <a:pt x="5834" y="3002"/>
                  </a:lnTo>
                  <a:lnTo>
                    <a:pt x="5855" y="2811"/>
                  </a:lnTo>
                  <a:lnTo>
                    <a:pt x="5855" y="2619"/>
                  </a:lnTo>
                  <a:lnTo>
                    <a:pt x="5834" y="2428"/>
                  </a:lnTo>
                  <a:lnTo>
                    <a:pt x="5813" y="2215"/>
                  </a:lnTo>
                  <a:lnTo>
                    <a:pt x="5813" y="2215"/>
                  </a:lnTo>
                  <a:lnTo>
                    <a:pt x="5749" y="2044"/>
                  </a:lnTo>
                  <a:lnTo>
                    <a:pt x="5664" y="1853"/>
                  </a:lnTo>
                  <a:lnTo>
                    <a:pt x="5664" y="1853"/>
                  </a:lnTo>
                  <a:lnTo>
                    <a:pt x="5536" y="1661"/>
                  </a:lnTo>
                  <a:lnTo>
                    <a:pt x="5408" y="1470"/>
                  </a:lnTo>
                  <a:lnTo>
                    <a:pt x="5408" y="1470"/>
                  </a:lnTo>
                  <a:lnTo>
                    <a:pt x="5238" y="1299"/>
                  </a:lnTo>
                  <a:lnTo>
                    <a:pt x="5046" y="1150"/>
                  </a:lnTo>
                  <a:lnTo>
                    <a:pt x="4812" y="1022"/>
                  </a:lnTo>
                  <a:lnTo>
                    <a:pt x="4578" y="916"/>
                  </a:lnTo>
                  <a:lnTo>
                    <a:pt x="4578" y="916"/>
                  </a:lnTo>
                  <a:lnTo>
                    <a:pt x="4237" y="810"/>
                  </a:lnTo>
                  <a:lnTo>
                    <a:pt x="3875" y="724"/>
                  </a:lnTo>
                  <a:lnTo>
                    <a:pt x="3875" y="724"/>
                  </a:lnTo>
                  <a:lnTo>
                    <a:pt x="3173" y="597"/>
                  </a:lnTo>
                  <a:lnTo>
                    <a:pt x="3173" y="597"/>
                  </a:lnTo>
                  <a:lnTo>
                    <a:pt x="2939" y="533"/>
                  </a:lnTo>
                  <a:lnTo>
                    <a:pt x="2939" y="533"/>
                  </a:lnTo>
                  <a:lnTo>
                    <a:pt x="2662" y="405"/>
                  </a:lnTo>
                  <a:lnTo>
                    <a:pt x="2364" y="299"/>
                  </a:lnTo>
                  <a:lnTo>
                    <a:pt x="2066" y="235"/>
                  </a:lnTo>
                  <a:lnTo>
                    <a:pt x="1746" y="192"/>
                  </a:lnTo>
                  <a:lnTo>
                    <a:pt x="1746" y="192"/>
                  </a:lnTo>
                  <a:lnTo>
                    <a:pt x="1555" y="128"/>
                  </a:lnTo>
                  <a:lnTo>
                    <a:pt x="1555" y="128"/>
                  </a:lnTo>
                  <a:lnTo>
                    <a:pt x="1214" y="22"/>
                  </a:lnTo>
                  <a:lnTo>
                    <a:pt x="1214" y="22"/>
                  </a:lnTo>
                  <a:lnTo>
                    <a:pt x="1108" y="22"/>
                  </a:lnTo>
                  <a:lnTo>
                    <a:pt x="9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5"/>
            <p:cNvSpPr/>
            <p:nvPr/>
          </p:nvSpPr>
          <p:spPr>
            <a:xfrm>
              <a:off x="4916714" y="3236875"/>
              <a:ext cx="14028" cy="14232"/>
            </a:xfrm>
            <a:custGeom>
              <a:avLst/>
              <a:gdLst/>
              <a:ahLst/>
              <a:cxnLst/>
              <a:rect l="l" t="t" r="r" b="b"/>
              <a:pathLst>
                <a:path w="1512" h="1534" extrusionOk="0">
                  <a:moveTo>
                    <a:pt x="383" y="320"/>
                  </a:moveTo>
                  <a:lnTo>
                    <a:pt x="341" y="341"/>
                  </a:lnTo>
                  <a:lnTo>
                    <a:pt x="341" y="320"/>
                  </a:lnTo>
                  <a:close/>
                  <a:moveTo>
                    <a:pt x="319" y="0"/>
                  </a:moveTo>
                  <a:lnTo>
                    <a:pt x="255" y="22"/>
                  </a:lnTo>
                  <a:lnTo>
                    <a:pt x="192" y="43"/>
                  </a:lnTo>
                  <a:lnTo>
                    <a:pt x="85" y="128"/>
                  </a:lnTo>
                  <a:lnTo>
                    <a:pt x="43" y="192"/>
                  </a:lnTo>
                  <a:lnTo>
                    <a:pt x="0" y="277"/>
                  </a:lnTo>
                  <a:lnTo>
                    <a:pt x="0" y="320"/>
                  </a:lnTo>
                  <a:lnTo>
                    <a:pt x="21" y="447"/>
                  </a:lnTo>
                  <a:lnTo>
                    <a:pt x="85" y="639"/>
                  </a:lnTo>
                  <a:lnTo>
                    <a:pt x="192" y="809"/>
                  </a:lnTo>
                  <a:lnTo>
                    <a:pt x="319" y="958"/>
                  </a:lnTo>
                  <a:lnTo>
                    <a:pt x="383" y="1022"/>
                  </a:lnTo>
                  <a:lnTo>
                    <a:pt x="405" y="1065"/>
                  </a:lnTo>
                  <a:lnTo>
                    <a:pt x="468" y="1150"/>
                  </a:lnTo>
                  <a:lnTo>
                    <a:pt x="554" y="1214"/>
                  </a:lnTo>
                  <a:lnTo>
                    <a:pt x="617" y="1278"/>
                  </a:lnTo>
                  <a:lnTo>
                    <a:pt x="681" y="1299"/>
                  </a:lnTo>
                  <a:lnTo>
                    <a:pt x="745" y="1363"/>
                  </a:lnTo>
                  <a:lnTo>
                    <a:pt x="852" y="1427"/>
                  </a:lnTo>
                  <a:lnTo>
                    <a:pt x="937" y="1491"/>
                  </a:lnTo>
                  <a:lnTo>
                    <a:pt x="1064" y="1512"/>
                  </a:lnTo>
                  <a:lnTo>
                    <a:pt x="1171" y="1533"/>
                  </a:lnTo>
                  <a:lnTo>
                    <a:pt x="1256" y="1512"/>
                  </a:lnTo>
                  <a:lnTo>
                    <a:pt x="1363" y="1469"/>
                  </a:lnTo>
                  <a:lnTo>
                    <a:pt x="1448" y="1384"/>
                  </a:lnTo>
                  <a:lnTo>
                    <a:pt x="1490" y="1256"/>
                  </a:lnTo>
                  <a:lnTo>
                    <a:pt x="1512" y="1150"/>
                  </a:lnTo>
                  <a:lnTo>
                    <a:pt x="1512" y="1044"/>
                  </a:lnTo>
                  <a:lnTo>
                    <a:pt x="1469" y="958"/>
                  </a:lnTo>
                  <a:lnTo>
                    <a:pt x="1426" y="852"/>
                  </a:lnTo>
                  <a:lnTo>
                    <a:pt x="1363" y="745"/>
                  </a:lnTo>
                  <a:lnTo>
                    <a:pt x="1299" y="618"/>
                  </a:lnTo>
                  <a:lnTo>
                    <a:pt x="1235" y="533"/>
                  </a:lnTo>
                  <a:lnTo>
                    <a:pt x="1171" y="447"/>
                  </a:lnTo>
                  <a:lnTo>
                    <a:pt x="1022" y="320"/>
                  </a:lnTo>
                  <a:lnTo>
                    <a:pt x="894" y="235"/>
                  </a:lnTo>
                  <a:lnTo>
                    <a:pt x="852" y="235"/>
                  </a:lnTo>
                  <a:lnTo>
                    <a:pt x="724" y="149"/>
                  </a:lnTo>
                  <a:lnTo>
                    <a:pt x="596" y="86"/>
                  </a:lnTo>
                  <a:lnTo>
                    <a:pt x="468" y="22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rgbClr val="FEE4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5"/>
            <p:cNvSpPr/>
            <p:nvPr/>
          </p:nvSpPr>
          <p:spPr>
            <a:xfrm>
              <a:off x="4919673" y="3239834"/>
              <a:ext cx="204" cy="9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5"/>
            <p:cNvSpPr/>
            <p:nvPr/>
          </p:nvSpPr>
          <p:spPr>
            <a:xfrm>
              <a:off x="4919868" y="3239834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5"/>
            <p:cNvSpPr/>
            <p:nvPr/>
          </p:nvSpPr>
          <p:spPr>
            <a:xfrm>
              <a:off x="4919868" y="3239834"/>
              <a:ext cx="204" cy="9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5"/>
            <p:cNvSpPr/>
            <p:nvPr/>
          </p:nvSpPr>
          <p:spPr>
            <a:xfrm>
              <a:off x="4919868" y="3239834"/>
              <a:ext cx="408" cy="204"/>
            </a:xfrm>
            <a:custGeom>
              <a:avLst/>
              <a:gdLst/>
              <a:ahLst/>
              <a:cxnLst/>
              <a:rect l="l" t="t" r="r" b="b"/>
              <a:pathLst>
                <a:path w="44" h="22" fill="none" extrusionOk="0">
                  <a:moveTo>
                    <a:pt x="1" y="22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43" y="1"/>
                  </a:lnTo>
                  <a:lnTo>
                    <a:pt x="43" y="1"/>
                  </a:lnTo>
                  <a:lnTo>
                    <a:pt x="1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5"/>
            <p:cNvSpPr/>
            <p:nvPr/>
          </p:nvSpPr>
          <p:spPr>
            <a:xfrm>
              <a:off x="4920062" y="3239834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5"/>
            <p:cNvSpPr/>
            <p:nvPr/>
          </p:nvSpPr>
          <p:spPr>
            <a:xfrm>
              <a:off x="4920062" y="3239834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5"/>
            <p:cNvSpPr/>
            <p:nvPr/>
          </p:nvSpPr>
          <p:spPr>
            <a:xfrm>
              <a:off x="4916714" y="3236875"/>
              <a:ext cx="14028" cy="14232"/>
            </a:xfrm>
            <a:custGeom>
              <a:avLst/>
              <a:gdLst/>
              <a:ahLst/>
              <a:cxnLst/>
              <a:rect l="l" t="t" r="r" b="b"/>
              <a:pathLst>
                <a:path w="1512" h="1534" fill="none" extrusionOk="0">
                  <a:moveTo>
                    <a:pt x="341" y="0"/>
                  </a:moveTo>
                  <a:lnTo>
                    <a:pt x="341" y="0"/>
                  </a:lnTo>
                  <a:lnTo>
                    <a:pt x="319" y="0"/>
                  </a:lnTo>
                  <a:lnTo>
                    <a:pt x="319" y="0"/>
                  </a:lnTo>
                  <a:lnTo>
                    <a:pt x="255" y="22"/>
                  </a:lnTo>
                  <a:lnTo>
                    <a:pt x="192" y="43"/>
                  </a:lnTo>
                  <a:lnTo>
                    <a:pt x="192" y="43"/>
                  </a:lnTo>
                  <a:lnTo>
                    <a:pt x="85" y="128"/>
                  </a:lnTo>
                  <a:lnTo>
                    <a:pt x="85" y="128"/>
                  </a:lnTo>
                  <a:lnTo>
                    <a:pt x="43" y="192"/>
                  </a:lnTo>
                  <a:lnTo>
                    <a:pt x="43" y="192"/>
                  </a:lnTo>
                  <a:lnTo>
                    <a:pt x="0" y="277"/>
                  </a:lnTo>
                  <a:lnTo>
                    <a:pt x="0" y="320"/>
                  </a:lnTo>
                  <a:lnTo>
                    <a:pt x="0" y="320"/>
                  </a:lnTo>
                  <a:lnTo>
                    <a:pt x="21" y="447"/>
                  </a:lnTo>
                  <a:lnTo>
                    <a:pt x="21" y="447"/>
                  </a:lnTo>
                  <a:lnTo>
                    <a:pt x="85" y="639"/>
                  </a:lnTo>
                  <a:lnTo>
                    <a:pt x="85" y="639"/>
                  </a:lnTo>
                  <a:lnTo>
                    <a:pt x="192" y="809"/>
                  </a:lnTo>
                  <a:lnTo>
                    <a:pt x="192" y="809"/>
                  </a:lnTo>
                  <a:lnTo>
                    <a:pt x="319" y="958"/>
                  </a:lnTo>
                  <a:lnTo>
                    <a:pt x="319" y="958"/>
                  </a:lnTo>
                  <a:lnTo>
                    <a:pt x="383" y="1022"/>
                  </a:lnTo>
                  <a:lnTo>
                    <a:pt x="383" y="1022"/>
                  </a:lnTo>
                  <a:lnTo>
                    <a:pt x="405" y="1065"/>
                  </a:lnTo>
                  <a:lnTo>
                    <a:pt x="405" y="1065"/>
                  </a:lnTo>
                  <a:lnTo>
                    <a:pt x="468" y="1150"/>
                  </a:lnTo>
                  <a:lnTo>
                    <a:pt x="554" y="1214"/>
                  </a:lnTo>
                  <a:lnTo>
                    <a:pt x="554" y="1214"/>
                  </a:lnTo>
                  <a:lnTo>
                    <a:pt x="617" y="1278"/>
                  </a:lnTo>
                  <a:lnTo>
                    <a:pt x="681" y="1299"/>
                  </a:lnTo>
                  <a:lnTo>
                    <a:pt x="681" y="1299"/>
                  </a:lnTo>
                  <a:lnTo>
                    <a:pt x="745" y="1363"/>
                  </a:lnTo>
                  <a:lnTo>
                    <a:pt x="745" y="1363"/>
                  </a:lnTo>
                  <a:lnTo>
                    <a:pt x="852" y="1427"/>
                  </a:lnTo>
                  <a:lnTo>
                    <a:pt x="937" y="1491"/>
                  </a:lnTo>
                  <a:lnTo>
                    <a:pt x="937" y="1491"/>
                  </a:lnTo>
                  <a:lnTo>
                    <a:pt x="1064" y="1512"/>
                  </a:lnTo>
                  <a:lnTo>
                    <a:pt x="1171" y="1533"/>
                  </a:lnTo>
                  <a:lnTo>
                    <a:pt x="1171" y="1533"/>
                  </a:lnTo>
                  <a:lnTo>
                    <a:pt x="1256" y="1512"/>
                  </a:lnTo>
                  <a:lnTo>
                    <a:pt x="1256" y="1512"/>
                  </a:lnTo>
                  <a:lnTo>
                    <a:pt x="1363" y="1469"/>
                  </a:lnTo>
                  <a:lnTo>
                    <a:pt x="1363" y="1469"/>
                  </a:lnTo>
                  <a:lnTo>
                    <a:pt x="1448" y="1384"/>
                  </a:lnTo>
                  <a:lnTo>
                    <a:pt x="1490" y="1256"/>
                  </a:lnTo>
                  <a:lnTo>
                    <a:pt x="1490" y="1256"/>
                  </a:lnTo>
                  <a:lnTo>
                    <a:pt x="1512" y="1150"/>
                  </a:lnTo>
                  <a:lnTo>
                    <a:pt x="1512" y="1044"/>
                  </a:lnTo>
                  <a:lnTo>
                    <a:pt x="1469" y="958"/>
                  </a:lnTo>
                  <a:lnTo>
                    <a:pt x="1426" y="852"/>
                  </a:lnTo>
                  <a:lnTo>
                    <a:pt x="1426" y="852"/>
                  </a:lnTo>
                  <a:lnTo>
                    <a:pt x="1363" y="745"/>
                  </a:lnTo>
                  <a:lnTo>
                    <a:pt x="1363" y="745"/>
                  </a:lnTo>
                  <a:lnTo>
                    <a:pt x="1299" y="618"/>
                  </a:lnTo>
                  <a:lnTo>
                    <a:pt x="1299" y="618"/>
                  </a:lnTo>
                  <a:lnTo>
                    <a:pt x="1299" y="618"/>
                  </a:lnTo>
                  <a:lnTo>
                    <a:pt x="1235" y="533"/>
                  </a:lnTo>
                  <a:lnTo>
                    <a:pt x="1171" y="447"/>
                  </a:lnTo>
                  <a:lnTo>
                    <a:pt x="1022" y="320"/>
                  </a:lnTo>
                  <a:lnTo>
                    <a:pt x="1022" y="320"/>
                  </a:lnTo>
                  <a:lnTo>
                    <a:pt x="894" y="235"/>
                  </a:lnTo>
                  <a:lnTo>
                    <a:pt x="894" y="235"/>
                  </a:lnTo>
                  <a:lnTo>
                    <a:pt x="852" y="235"/>
                  </a:lnTo>
                  <a:lnTo>
                    <a:pt x="852" y="235"/>
                  </a:lnTo>
                  <a:lnTo>
                    <a:pt x="724" y="149"/>
                  </a:lnTo>
                  <a:lnTo>
                    <a:pt x="724" y="149"/>
                  </a:lnTo>
                  <a:lnTo>
                    <a:pt x="596" y="86"/>
                  </a:lnTo>
                  <a:lnTo>
                    <a:pt x="468" y="22"/>
                  </a:lnTo>
                  <a:lnTo>
                    <a:pt x="468" y="22"/>
                  </a:lnTo>
                  <a:lnTo>
                    <a:pt x="341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5"/>
            <p:cNvSpPr/>
            <p:nvPr/>
          </p:nvSpPr>
          <p:spPr>
            <a:xfrm>
              <a:off x="4890247" y="3457075"/>
              <a:ext cx="29039" cy="19761"/>
            </a:xfrm>
            <a:custGeom>
              <a:avLst/>
              <a:gdLst/>
              <a:ahLst/>
              <a:cxnLst/>
              <a:rect l="l" t="t" r="r" b="b"/>
              <a:pathLst>
                <a:path w="3130" h="2130" extrusionOk="0">
                  <a:moveTo>
                    <a:pt x="298" y="1"/>
                  </a:moveTo>
                  <a:lnTo>
                    <a:pt x="213" y="22"/>
                  </a:lnTo>
                  <a:lnTo>
                    <a:pt x="149" y="65"/>
                  </a:lnTo>
                  <a:lnTo>
                    <a:pt x="128" y="65"/>
                  </a:lnTo>
                  <a:lnTo>
                    <a:pt x="85" y="86"/>
                  </a:lnTo>
                  <a:lnTo>
                    <a:pt x="43" y="107"/>
                  </a:lnTo>
                  <a:lnTo>
                    <a:pt x="22" y="150"/>
                  </a:lnTo>
                  <a:lnTo>
                    <a:pt x="0" y="192"/>
                  </a:lnTo>
                  <a:lnTo>
                    <a:pt x="22" y="235"/>
                  </a:lnTo>
                  <a:lnTo>
                    <a:pt x="43" y="278"/>
                  </a:lnTo>
                  <a:lnTo>
                    <a:pt x="85" y="299"/>
                  </a:lnTo>
                  <a:lnTo>
                    <a:pt x="85" y="363"/>
                  </a:lnTo>
                  <a:lnTo>
                    <a:pt x="149" y="469"/>
                  </a:lnTo>
                  <a:lnTo>
                    <a:pt x="192" y="554"/>
                  </a:lnTo>
                  <a:lnTo>
                    <a:pt x="277" y="682"/>
                  </a:lnTo>
                  <a:lnTo>
                    <a:pt x="383" y="810"/>
                  </a:lnTo>
                  <a:lnTo>
                    <a:pt x="511" y="938"/>
                  </a:lnTo>
                  <a:lnTo>
                    <a:pt x="639" y="1044"/>
                  </a:lnTo>
                  <a:lnTo>
                    <a:pt x="937" y="1278"/>
                  </a:lnTo>
                  <a:lnTo>
                    <a:pt x="1235" y="1470"/>
                  </a:lnTo>
                  <a:lnTo>
                    <a:pt x="1554" y="1661"/>
                  </a:lnTo>
                  <a:lnTo>
                    <a:pt x="1810" y="1789"/>
                  </a:lnTo>
                  <a:lnTo>
                    <a:pt x="2087" y="1917"/>
                  </a:lnTo>
                  <a:lnTo>
                    <a:pt x="2342" y="2023"/>
                  </a:lnTo>
                  <a:lnTo>
                    <a:pt x="2619" y="2109"/>
                  </a:lnTo>
                  <a:lnTo>
                    <a:pt x="2789" y="2130"/>
                  </a:lnTo>
                  <a:lnTo>
                    <a:pt x="2896" y="2109"/>
                  </a:lnTo>
                  <a:lnTo>
                    <a:pt x="3023" y="2045"/>
                  </a:lnTo>
                  <a:lnTo>
                    <a:pt x="3087" y="1959"/>
                  </a:lnTo>
                  <a:lnTo>
                    <a:pt x="3130" y="1874"/>
                  </a:lnTo>
                  <a:lnTo>
                    <a:pt x="3130" y="1810"/>
                  </a:lnTo>
                  <a:lnTo>
                    <a:pt x="3130" y="1725"/>
                  </a:lnTo>
                  <a:lnTo>
                    <a:pt x="3087" y="1598"/>
                  </a:lnTo>
                  <a:lnTo>
                    <a:pt x="3023" y="1491"/>
                  </a:lnTo>
                  <a:lnTo>
                    <a:pt x="2938" y="1385"/>
                  </a:lnTo>
                  <a:lnTo>
                    <a:pt x="2810" y="1257"/>
                  </a:lnTo>
                  <a:lnTo>
                    <a:pt x="2661" y="1150"/>
                  </a:lnTo>
                  <a:lnTo>
                    <a:pt x="2449" y="980"/>
                  </a:lnTo>
                  <a:lnTo>
                    <a:pt x="2193" y="831"/>
                  </a:lnTo>
                  <a:lnTo>
                    <a:pt x="1959" y="682"/>
                  </a:lnTo>
                  <a:lnTo>
                    <a:pt x="1661" y="533"/>
                  </a:lnTo>
                  <a:lnTo>
                    <a:pt x="1384" y="384"/>
                  </a:lnTo>
                  <a:lnTo>
                    <a:pt x="1150" y="278"/>
                  </a:lnTo>
                  <a:lnTo>
                    <a:pt x="873" y="171"/>
                  </a:lnTo>
                  <a:lnTo>
                    <a:pt x="745" y="129"/>
                  </a:lnTo>
                  <a:lnTo>
                    <a:pt x="660" y="86"/>
                  </a:lnTo>
                  <a:lnTo>
                    <a:pt x="575" y="65"/>
                  </a:lnTo>
                  <a:lnTo>
                    <a:pt x="490" y="65"/>
                  </a:lnTo>
                  <a:lnTo>
                    <a:pt x="426" y="22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FEE4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5"/>
            <p:cNvSpPr/>
            <p:nvPr/>
          </p:nvSpPr>
          <p:spPr>
            <a:xfrm>
              <a:off x="4890247" y="3457075"/>
              <a:ext cx="29039" cy="19761"/>
            </a:xfrm>
            <a:custGeom>
              <a:avLst/>
              <a:gdLst/>
              <a:ahLst/>
              <a:cxnLst/>
              <a:rect l="l" t="t" r="r" b="b"/>
              <a:pathLst>
                <a:path w="3130" h="2130" fill="none" extrusionOk="0">
                  <a:moveTo>
                    <a:pt x="298" y="1"/>
                  </a:moveTo>
                  <a:lnTo>
                    <a:pt x="298" y="1"/>
                  </a:lnTo>
                  <a:lnTo>
                    <a:pt x="213" y="22"/>
                  </a:lnTo>
                  <a:lnTo>
                    <a:pt x="149" y="65"/>
                  </a:lnTo>
                  <a:lnTo>
                    <a:pt x="128" y="65"/>
                  </a:lnTo>
                  <a:lnTo>
                    <a:pt x="128" y="65"/>
                  </a:lnTo>
                  <a:lnTo>
                    <a:pt x="128" y="65"/>
                  </a:lnTo>
                  <a:lnTo>
                    <a:pt x="128" y="65"/>
                  </a:lnTo>
                  <a:lnTo>
                    <a:pt x="85" y="86"/>
                  </a:lnTo>
                  <a:lnTo>
                    <a:pt x="43" y="107"/>
                  </a:lnTo>
                  <a:lnTo>
                    <a:pt x="43" y="107"/>
                  </a:lnTo>
                  <a:lnTo>
                    <a:pt x="22" y="150"/>
                  </a:lnTo>
                  <a:lnTo>
                    <a:pt x="0" y="192"/>
                  </a:lnTo>
                  <a:lnTo>
                    <a:pt x="22" y="235"/>
                  </a:lnTo>
                  <a:lnTo>
                    <a:pt x="43" y="278"/>
                  </a:lnTo>
                  <a:lnTo>
                    <a:pt x="85" y="299"/>
                  </a:lnTo>
                  <a:lnTo>
                    <a:pt x="85" y="299"/>
                  </a:lnTo>
                  <a:lnTo>
                    <a:pt x="85" y="363"/>
                  </a:lnTo>
                  <a:lnTo>
                    <a:pt x="85" y="363"/>
                  </a:lnTo>
                  <a:lnTo>
                    <a:pt x="149" y="469"/>
                  </a:lnTo>
                  <a:lnTo>
                    <a:pt x="149" y="469"/>
                  </a:lnTo>
                  <a:lnTo>
                    <a:pt x="192" y="554"/>
                  </a:lnTo>
                  <a:lnTo>
                    <a:pt x="192" y="554"/>
                  </a:lnTo>
                  <a:lnTo>
                    <a:pt x="277" y="682"/>
                  </a:lnTo>
                  <a:lnTo>
                    <a:pt x="383" y="810"/>
                  </a:lnTo>
                  <a:lnTo>
                    <a:pt x="383" y="810"/>
                  </a:lnTo>
                  <a:lnTo>
                    <a:pt x="511" y="938"/>
                  </a:lnTo>
                  <a:lnTo>
                    <a:pt x="639" y="1044"/>
                  </a:lnTo>
                  <a:lnTo>
                    <a:pt x="937" y="1278"/>
                  </a:lnTo>
                  <a:lnTo>
                    <a:pt x="937" y="1278"/>
                  </a:lnTo>
                  <a:lnTo>
                    <a:pt x="1235" y="1470"/>
                  </a:lnTo>
                  <a:lnTo>
                    <a:pt x="1554" y="1661"/>
                  </a:lnTo>
                  <a:lnTo>
                    <a:pt x="1554" y="1661"/>
                  </a:lnTo>
                  <a:lnTo>
                    <a:pt x="1810" y="1789"/>
                  </a:lnTo>
                  <a:lnTo>
                    <a:pt x="2087" y="1917"/>
                  </a:lnTo>
                  <a:lnTo>
                    <a:pt x="2342" y="2023"/>
                  </a:lnTo>
                  <a:lnTo>
                    <a:pt x="2619" y="2109"/>
                  </a:lnTo>
                  <a:lnTo>
                    <a:pt x="2619" y="2109"/>
                  </a:lnTo>
                  <a:lnTo>
                    <a:pt x="2789" y="2130"/>
                  </a:lnTo>
                  <a:lnTo>
                    <a:pt x="2789" y="2130"/>
                  </a:lnTo>
                  <a:lnTo>
                    <a:pt x="2896" y="2109"/>
                  </a:lnTo>
                  <a:lnTo>
                    <a:pt x="2896" y="2109"/>
                  </a:lnTo>
                  <a:lnTo>
                    <a:pt x="3023" y="2045"/>
                  </a:lnTo>
                  <a:lnTo>
                    <a:pt x="3087" y="1959"/>
                  </a:lnTo>
                  <a:lnTo>
                    <a:pt x="3087" y="1959"/>
                  </a:lnTo>
                  <a:lnTo>
                    <a:pt x="3130" y="1874"/>
                  </a:lnTo>
                  <a:lnTo>
                    <a:pt x="3130" y="1874"/>
                  </a:lnTo>
                  <a:lnTo>
                    <a:pt x="3130" y="1810"/>
                  </a:lnTo>
                  <a:lnTo>
                    <a:pt x="3130" y="1725"/>
                  </a:lnTo>
                  <a:lnTo>
                    <a:pt x="3087" y="1598"/>
                  </a:lnTo>
                  <a:lnTo>
                    <a:pt x="3087" y="1598"/>
                  </a:lnTo>
                  <a:lnTo>
                    <a:pt x="3023" y="1491"/>
                  </a:lnTo>
                  <a:lnTo>
                    <a:pt x="2938" y="1385"/>
                  </a:lnTo>
                  <a:lnTo>
                    <a:pt x="2938" y="1385"/>
                  </a:lnTo>
                  <a:lnTo>
                    <a:pt x="2810" y="1257"/>
                  </a:lnTo>
                  <a:lnTo>
                    <a:pt x="2661" y="1150"/>
                  </a:lnTo>
                  <a:lnTo>
                    <a:pt x="2661" y="1150"/>
                  </a:lnTo>
                  <a:lnTo>
                    <a:pt x="2449" y="980"/>
                  </a:lnTo>
                  <a:lnTo>
                    <a:pt x="2193" y="831"/>
                  </a:lnTo>
                  <a:lnTo>
                    <a:pt x="2193" y="831"/>
                  </a:lnTo>
                  <a:lnTo>
                    <a:pt x="1959" y="682"/>
                  </a:lnTo>
                  <a:lnTo>
                    <a:pt x="1959" y="682"/>
                  </a:lnTo>
                  <a:lnTo>
                    <a:pt x="1661" y="533"/>
                  </a:lnTo>
                  <a:lnTo>
                    <a:pt x="1661" y="533"/>
                  </a:lnTo>
                  <a:lnTo>
                    <a:pt x="1384" y="384"/>
                  </a:lnTo>
                  <a:lnTo>
                    <a:pt x="1384" y="384"/>
                  </a:lnTo>
                  <a:lnTo>
                    <a:pt x="1150" y="278"/>
                  </a:lnTo>
                  <a:lnTo>
                    <a:pt x="1150" y="278"/>
                  </a:lnTo>
                  <a:lnTo>
                    <a:pt x="873" y="171"/>
                  </a:lnTo>
                  <a:lnTo>
                    <a:pt x="873" y="171"/>
                  </a:lnTo>
                  <a:lnTo>
                    <a:pt x="745" y="129"/>
                  </a:lnTo>
                  <a:lnTo>
                    <a:pt x="745" y="129"/>
                  </a:lnTo>
                  <a:lnTo>
                    <a:pt x="660" y="86"/>
                  </a:lnTo>
                  <a:lnTo>
                    <a:pt x="575" y="65"/>
                  </a:lnTo>
                  <a:lnTo>
                    <a:pt x="575" y="65"/>
                  </a:lnTo>
                  <a:lnTo>
                    <a:pt x="490" y="65"/>
                  </a:lnTo>
                  <a:lnTo>
                    <a:pt x="490" y="65"/>
                  </a:lnTo>
                  <a:lnTo>
                    <a:pt x="426" y="22"/>
                  </a:lnTo>
                  <a:lnTo>
                    <a:pt x="426" y="22"/>
                  </a:lnTo>
                  <a:lnTo>
                    <a:pt x="298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5"/>
            <p:cNvSpPr/>
            <p:nvPr/>
          </p:nvSpPr>
          <p:spPr>
            <a:xfrm>
              <a:off x="4931324" y="3475443"/>
              <a:ext cx="5733" cy="5149"/>
            </a:xfrm>
            <a:custGeom>
              <a:avLst/>
              <a:gdLst/>
              <a:ahLst/>
              <a:cxnLst/>
              <a:rect l="l" t="t" r="r" b="b"/>
              <a:pathLst>
                <a:path w="618" h="555" extrusionOk="0">
                  <a:moveTo>
                    <a:pt x="64" y="1"/>
                  </a:moveTo>
                  <a:lnTo>
                    <a:pt x="22" y="43"/>
                  </a:lnTo>
                  <a:lnTo>
                    <a:pt x="0" y="86"/>
                  </a:lnTo>
                  <a:lnTo>
                    <a:pt x="0" y="129"/>
                  </a:lnTo>
                  <a:lnTo>
                    <a:pt x="0" y="171"/>
                  </a:lnTo>
                  <a:lnTo>
                    <a:pt x="22" y="214"/>
                  </a:lnTo>
                  <a:lnTo>
                    <a:pt x="64" y="235"/>
                  </a:lnTo>
                  <a:lnTo>
                    <a:pt x="64" y="299"/>
                  </a:lnTo>
                  <a:lnTo>
                    <a:pt x="64" y="363"/>
                  </a:lnTo>
                  <a:lnTo>
                    <a:pt x="107" y="427"/>
                  </a:lnTo>
                  <a:lnTo>
                    <a:pt x="171" y="469"/>
                  </a:lnTo>
                  <a:lnTo>
                    <a:pt x="277" y="512"/>
                  </a:lnTo>
                  <a:lnTo>
                    <a:pt x="405" y="554"/>
                  </a:lnTo>
                  <a:lnTo>
                    <a:pt x="490" y="554"/>
                  </a:lnTo>
                  <a:lnTo>
                    <a:pt x="533" y="533"/>
                  </a:lnTo>
                  <a:lnTo>
                    <a:pt x="575" y="512"/>
                  </a:lnTo>
                  <a:lnTo>
                    <a:pt x="597" y="469"/>
                  </a:lnTo>
                  <a:lnTo>
                    <a:pt x="618" y="384"/>
                  </a:lnTo>
                  <a:lnTo>
                    <a:pt x="618" y="320"/>
                  </a:lnTo>
                  <a:lnTo>
                    <a:pt x="575" y="256"/>
                  </a:lnTo>
                  <a:lnTo>
                    <a:pt x="533" y="214"/>
                  </a:lnTo>
                  <a:lnTo>
                    <a:pt x="341" y="107"/>
                  </a:lnTo>
                  <a:lnTo>
                    <a:pt x="298" y="86"/>
                  </a:lnTo>
                  <a:lnTo>
                    <a:pt x="256" y="86"/>
                  </a:lnTo>
                  <a:lnTo>
                    <a:pt x="192" y="22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EE4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5"/>
            <p:cNvSpPr/>
            <p:nvPr/>
          </p:nvSpPr>
          <p:spPr>
            <a:xfrm>
              <a:off x="4931324" y="3475443"/>
              <a:ext cx="5733" cy="5149"/>
            </a:xfrm>
            <a:custGeom>
              <a:avLst/>
              <a:gdLst/>
              <a:ahLst/>
              <a:cxnLst/>
              <a:rect l="l" t="t" r="r" b="b"/>
              <a:pathLst>
                <a:path w="618" h="555" fill="none" extrusionOk="0">
                  <a:moveTo>
                    <a:pt x="107" y="1"/>
                  </a:moveTo>
                  <a:lnTo>
                    <a:pt x="107" y="1"/>
                  </a:lnTo>
                  <a:lnTo>
                    <a:pt x="64" y="1"/>
                  </a:lnTo>
                  <a:lnTo>
                    <a:pt x="22" y="43"/>
                  </a:lnTo>
                  <a:lnTo>
                    <a:pt x="22" y="43"/>
                  </a:lnTo>
                  <a:lnTo>
                    <a:pt x="0" y="86"/>
                  </a:lnTo>
                  <a:lnTo>
                    <a:pt x="0" y="129"/>
                  </a:lnTo>
                  <a:lnTo>
                    <a:pt x="0" y="171"/>
                  </a:lnTo>
                  <a:lnTo>
                    <a:pt x="22" y="214"/>
                  </a:lnTo>
                  <a:lnTo>
                    <a:pt x="22" y="214"/>
                  </a:lnTo>
                  <a:lnTo>
                    <a:pt x="64" y="235"/>
                  </a:lnTo>
                  <a:lnTo>
                    <a:pt x="64" y="235"/>
                  </a:lnTo>
                  <a:lnTo>
                    <a:pt x="64" y="299"/>
                  </a:lnTo>
                  <a:lnTo>
                    <a:pt x="64" y="363"/>
                  </a:lnTo>
                  <a:lnTo>
                    <a:pt x="64" y="363"/>
                  </a:lnTo>
                  <a:lnTo>
                    <a:pt x="107" y="427"/>
                  </a:lnTo>
                  <a:lnTo>
                    <a:pt x="171" y="469"/>
                  </a:lnTo>
                  <a:lnTo>
                    <a:pt x="171" y="469"/>
                  </a:lnTo>
                  <a:lnTo>
                    <a:pt x="277" y="512"/>
                  </a:lnTo>
                  <a:lnTo>
                    <a:pt x="277" y="512"/>
                  </a:lnTo>
                  <a:lnTo>
                    <a:pt x="405" y="554"/>
                  </a:lnTo>
                  <a:lnTo>
                    <a:pt x="405" y="554"/>
                  </a:lnTo>
                  <a:lnTo>
                    <a:pt x="426" y="554"/>
                  </a:lnTo>
                  <a:lnTo>
                    <a:pt x="426" y="554"/>
                  </a:lnTo>
                  <a:lnTo>
                    <a:pt x="490" y="554"/>
                  </a:lnTo>
                  <a:lnTo>
                    <a:pt x="533" y="533"/>
                  </a:lnTo>
                  <a:lnTo>
                    <a:pt x="575" y="512"/>
                  </a:lnTo>
                  <a:lnTo>
                    <a:pt x="597" y="469"/>
                  </a:lnTo>
                  <a:lnTo>
                    <a:pt x="597" y="469"/>
                  </a:lnTo>
                  <a:lnTo>
                    <a:pt x="618" y="384"/>
                  </a:lnTo>
                  <a:lnTo>
                    <a:pt x="618" y="320"/>
                  </a:lnTo>
                  <a:lnTo>
                    <a:pt x="618" y="320"/>
                  </a:lnTo>
                  <a:lnTo>
                    <a:pt x="575" y="256"/>
                  </a:lnTo>
                  <a:lnTo>
                    <a:pt x="533" y="214"/>
                  </a:lnTo>
                  <a:lnTo>
                    <a:pt x="533" y="214"/>
                  </a:lnTo>
                  <a:lnTo>
                    <a:pt x="341" y="107"/>
                  </a:lnTo>
                  <a:lnTo>
                    <a:pt x="341" y="107"/>
                  </a:lnTo>
                  <a:lnTo>
                    <a:pt x="298" y="86"/>
                  </a:lnTo>
                  <a:lnTo>
                    <a:pt x="256" y="86"/>
                  </a:lnTo>
                  <a:lnTo>
                    <a:pt x="256" y="86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149" y="1"/>
                  </a:lnTo>
                  <a:lnTo>
                    <a:pt x="107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5"/>
            <p:cNvSpPr/>
            <p:nvPr/>
          </p:nvSpPr>
          <p:spPr>
            <a:xfrm>
              <a:off x="5213540" y="3270252"/>
              <a:ext cx="64599" cy="106264"/>
            </a:xfrm>
            <a:custGeom>
              <a:avLst/>
              <a:gdLst/>
              <a:ahLst/>
              <a:cxnLst/>
              <a:rect l="l" t="t" r="r" b="b"/>
              <a:pathLst>
                <a:path w="6963" h="11454" extrusionOk="0">
                  <a:moveTo>
                    <a:pt x="4450" y="0"/>
                  </a:moveTo>
                  <a:lnTo>
                    <a:pt x="4237" y="22"/>
                  </a:lnTo>
                  <a:lnTo>
                    <a:pt x="3982" y="64"/>
                  </a:lnTo>
                  <a:lnTo>
                    <a:pt x="3854" y="107"/>
                  </a:lnTo>
                  <a:lnTo>
                    <a:pt x="3705" y="149"/>
                  </a:lnTo>
                  <a:lnTo>
                    <a:pt x="3407" y="320"/>
                  </a:lnTo>
                  <a:lnTo>
                    <a:pt x="3152" y="511"/>
                  </a:lnTo>
                  <a:lnTo>
                    <a:pt x="2917" y="724"/>
                  </a:lnTo>
                  <a:lnTo>
                    <a:pt x="2768" y="894"/>
                  </a:lnTo>
                  <a:lnTo>
                    <a:pt x="2619" y="1086"/>
                  </a:lnTo>
                  <a:lnTo>
                    <a:pt x="2555" y="1171"/>
                  </a:lnTo>
                  <a:lnTo>
                    <a:pt x="2513" y="1235"/>
                  </a:lnTo>
                  <a:lnTo>
                    <a:pt x="2343" y="1469"/>
                  </a:lnTo>
                  <a:lnTo>
                    <a:pt x="2172" y="1703"/>
                  </a:lnTo>
                  <a:lnTo>
                    <a:pt x="2023" y="1916"/>
                  </a:lnTo>
                  <a:lnTo>
                    <a:pt x="1874" y="2150"/>
                  </a:lnTo>
                  <a:lnTo>
                    <a:pt x="1746" y="2363"/>
                  </a:lnTo>
                  <a:lnTo>
                    <a:pt x="1576" y="2640"/>
                  </a:lnTo>
                  <a:lnTo>
                    <a:pt x="1299" y="2981"/>
                  </a:lnTo>
                  <a:lnTo>
                    <a:pt x="1086" y="3215"/>
                  </a:lnTo>
                  <a:lnTo>
                    <a:pt x="959" y="3385"/>
                  </a:lnTo>
                  <a:lnTo>
                    <a:pt x="788" y="3598"/>
                  </a:lnTo>
                  <a:lnTo>
                    <a:pt x="618" y="3811"/>
                  </a:lnTo>
                  <a:lnTo>
                    <a:pt x="490" y="4024"/>
                  </a:lnTo>
                  <a:lnTo>
                    <a:pt x="384" y="4237"/>
                  </a:lnTo>
                  <a:lnTo>
                    <a:pt x="277" y="4471"/>
                  </a:lnTo>
                  <a:lnTo>
                    <a:pt x="192" y="4705"/>
                  </a:lnTo>
                  <a:lnTo>
                    <a:pt x="107" y="4939"/>
                  </a:lnTo>
                  <a:lnTo>
                    <a:pt x="43" y="5195"/>
                  </a:lnTo>
                  <a:lnTo>
                    <a:pt x="1" y="5408"/>
                  </a:lnTo>
                  <a:lnTo>
                    <a:pt x="1" y="5621"/>
                  </a:lnTo>
                  <a:lnTo>
                    <a:pt x="1" y="5770"/>
                  </a:lnTo>
                  <a:lnTo>
                    <a:pt x="43" y="5897"/>
                  </a:lnTo>
                  <a:lnTo>
                    <a:pt x="65" y="6004"/>
                  </a:lnTo>
                  <a:lnTo>
                    <a:pt x="107" y="6089"/>
                  </a:lnTo>
                  <a:lnTo>
                    <a:pt x="150" y="6153"/>
                  </a:lnTo>
                  <a:lnTo>
                    <a:pt x="256" y="6344"/>
                  </a:lnTo>
                  <a:lnTo>
                    <a:pt x="405" y="6493"/>
                  </a:lnTo>
                  <a:lnTo>
                    <a:pt x="512" y="6600"/>
                  </a:lnTo>
                  <a:lnTo>
                    <a:pt x="618" y="6706"/>
                  </a:lnTo>
                  <a:lnTo>
                    <a:pt x="703" y="6834"/>
                  </a:lnTo>
                  <a:lnTo>
                    <a:pt x="746" y="7004"/>
                  </a:lnTo>
                  <a:lnTo>
                    <a:pt x="788" y="7175"/>
                  </a:lnTo>
                  <a:lnTo>
                    <a:pt x="831" y="7451"/>
                  </a:lnTo>
                  <a:lnTo>
                    <a:pt x="831" y="7707"/>
                  </a:lnTo>
                  <a:lnTo>
                    <a:pt x="831" y="8197"/>
                  </a:lnTo>
                  <a:lnTo>
                    <a:pt x="831" y="8367"/>
                  </a:lnTo>
                  <a:lnTo>
                    <a:pt x="810" y="8729"/>
                  </a:lnTo>
                  <a:lnTo>
                    <a:pt x="831" y="9304"/>
                  </a:lnTo>
                  <a:lnTo>
                    <a:pt x="831" y="9559"/>
                  </a:lnTo>
                  <a:lnTo>
                    <a:pt x="874" y="9857"/>
                  </a:lnTo>
                  <a:lnTo>
                    <a:pt x="937" y="10177"/>
                  </a:lnTo>
                  <a:lnTo>
                    <a:pt x="1001" y="10326"/>
                  </a:lnTo>
                  <a:lnTo>
                    <a:pt x="1065" y="10475"/>
                  </a:lnTo>
                  <a:lnTo>
                    <a:pt x="1172" y="10687"/>
                  </a:lnTo>
                  <a:lnTo>
                    <a:pt x="1321" y="10879"/>
                  </a:lnTo>
                  <a:lnTo>
                    <a:pt x="1491" y="11049"/>
                  </a:lnTo>
                  <a:lnTo>
                    <a:pt x="1683" y="11220"/>
                  </a:lnTo>
                  <a:lnTo>
                    <a:pt x="1746" y="11262"/>
                  </a:lnTo>
                  <a:lnTo>
                    <a:pt x="1832" y="11326"/>
                  </a:lnTo>
                  <a:lnTo>
                    <a:pt x="1938" y="11369"/>
                  </a:lnTo>
                  <a:lnTo>
                    <a:pt x="2087" y="11411"/>
                  </a:lnTo>
                  <a:lnTo>
                    <a:pt x="2257" y="11454"/>
                  </a:lnTo>
                  <a:lnTo>
                    <a:pt x="2555" y="11454"/>
                  </a:lnTo>
                  <a:lnTo>
                    <a:pt x="2747" y="11411"/>
                  </a:lnTo>
                  <a:lnTo>
                    <a:pt x="3003" y="11326"/>
                  </a:lnTo>
                  <a:lnTo>
                    <a:pt x="3215" y="11198"/>
                  </a:lnTo>
                  <a:lnTo>
                    <a:pt x="3407" y="11049"/>
                  </a:lnTo>
                  <a:lnTo>
                    <a:pt x="3556" y="10879"/>
                  </a:lnTo>
                  <a:lnTo>
                    <a:pt x="3684" y="10709"/>
                  </a:lnTo>
                  <a:lnTo>
                    <a:pt x="3790" y="10538"/>
                  </a:lnTo>
                  <a:lnTo>
                    <a:pt x="3875" y="10347"/>
                  </a:lnTo>
                  <a:lnTo>
                    <a:pt x="3961" y="10177"/>
                  </a:lnTo>
                  <a:lnTo>
                    <a:pt x="4152" y="9666"/>
                  </a:lnTo>
                  <a:lnTo>
                    <a:pt x="4237" y="9368"/>
                  </a:lnTo>
                  <a:lnTo>
                    <a:pt x="4280" y="9261"/>
                  </a:lnTo>
                  <a:lnTo>
                    <a:pt x="4386" y="8984"/>
                  </a:lnTo>
                  <a:lnTo>
                    <a:pt x="4429" y="8857"/>
                  </a:lnTo>
                  <a:lnTo>
                    <a:pt x="4514" y="8601"/>
                  </a:lnTo>
                  <a:lnTo>
                    <a:pt x="4642" y="8324"/>
                  </a:lnTo>
                  <a:lnTo>
                    <a:pt x="4791" y="8069"/>
                  </a:lnTo>
                  <a:lnTo>
                    <a:pt x="5004" y="7835"/>
                  </a:lnTo>
                  <a:lnTo>
                    <a:pt x="5217" y="7643"/>
                  </a:lnTo>
                  <a:lnTo>
                    <a:pt x="5621" y="7260"/>
                  </a:lnTo>
                  <a:lnTo>
                    <a:pt x="5685" y="7196"/>
                  </a:lnTo>
                  <a:lnTo>
                    <a:pt x="5962" y="6919"/>
                  </a:lnTo>
                  <a:lnTo>
                    <a:pt x="6068" y="6792"/>
                  </a:lnTo>
                  <a:lnTo>
                    <a:pt x="6153" y="6642"/>
                  </a:lnTo>
                  <a:lnTo>
                    <a:pt x="6302" y="6387"/>
                  </a:lnTo>
                  <a:lnTo>
                    <a:pt x="6409" y="6110"/>
                  </a:lnTo>
                  <a:lnTo>
                    <a:pt x="6537" y="5812"/>
                  </a:lnTo>
                  <a:lnTo>
                    <a:pt x="6643" y="5493"/>
                  </a:lnTo>
                  <a:lnTo>
                    <a:pt x="6728" y="5152"/>
                  </a:lnTo>
                  <a:lnTo>
                    <a:pt x="6835" y="4769"/>
                  </a:lnTo>
                  <a:lnTo>
                    <a:pt x="6898" y="4407"/>
                  </a:lnTo>
                  <a:lnTo>
                    <a:pt x="6941" y="4024"/>
                  </a:lnTo>
                  <a:lnTo>
                    <a:pt x="6962" y="3726"/>
                  </a:lnTo>
                  <a:lnTo>
                    <a:pt x="6962" y="3407"/>
                  </a:lnTo>
                  <a:lnTo>
                    <a:pt x="6898" y="3108"/>
                  </a:lnTo>
                  <a:lnTo>
                    <a:pt x="6898" y="3045"/>
                  </a:lnTo>
                  <a:lnTo>
                    <a:pt x="6813" y="2747"/>
                  </a:lnTo>
                  <a:lnTo>
                    <a:pt x="6707" y="2449"/>
                  </a:lnTo>
                  <a:lnTo>
                    <a:pt x="6537" y="2129"/>
                  </a:lnTo>
                  <a:lnTo>
                    <a:pt x="6217" y="1618"/>
                  </a:lnTo>
                  <a:lnTo>
                    <a:pt x="6111" y="1405"/>
                  </a:lnTo>
                  <a:lnTo>
                    <a:pt x="5983" y="1192"/>
                  </a:lnTo>
                  <a:lnTo>
                    <a:pt x="5940" y="1065"/>
                  </a:lnTo>
                  <a:lnTo>
                    <a:pt x="5855" y="873"/>
                  </a:lnTo>
                  <a:lnTo>
                    <a:pt x="5749" y="682"/>
                  </a:lnTo>
                  <a:lnTo>
                    <a:pt x="5664" y="554"/>
                  </a:lnTo>
                  <a:lnTo>
                    <a:pt x="5557" y="426"/>
                  </a:lnTo>
                  <a:lnTo>
                    <a:pt x="5515" y="362"/>
                  </a:lnTo>
                  <a:lnTo>
                    <a:pt x="5472" y="298"/>
                  </a:lnTo>
                  <a:lnTo>
                    <a:pt x="5408" y="256"/>
                  </a:lnTo>
                  <a:lnTo>
                    <a:pt x="5344" y="213"/>
                  </a:lnTo>
                  <a:lnTo>
                    <a:pt x="5259" y="171"/>
                  </a:lnTo>
                  <a:lnTo>
                    <a:pt x="5153" y="149"/>
                  </a:lnTo>
                  <a:lnTo>
                    <a:pt x="5110" y="128"/>
                  </a:lnTo>
                  <a:lnTo>
                    <a:pt x="4919" y="85"/>
                  </a:lnTo>
                  <a:lnTo>
                    <a:pt x="4663" y="22"/>
                  </a:lnTo>
                  <a:lnTo>
                    <a:pt x="4450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5"/>
            <p:cNvSpPr/>
            <p:nvPr/>
          </p:nvSpPr>
          <p:spPr>
            <a:xfrm>
              <a:off x="5213540" y="3270252"/>
              <a:ext cx="64599" cy="106264"/>
            </a:xfrm>
            <a:custGeom>
              <a:avLst/>
              <a:gdLst/>
              <a:ahLst/>
              <a:cxnLst/>
              <a:rect l="l" t="t" r="r" b="b"/>
              <a:pathLst>
                <a:path w="6963" h="11454" fill="none" extrusionOk="0">
                  <a:moveTo>
                    <a:pt x="4450" y="0"/>
                  </a:moveTo>
                  <a:lnTo>
                    <a:pt x="4450" y="0"/>
                  </a:lnTo>
                  <a:lnTo>
                    <a:pt x="4237" y="22"/>
                  </a:lnTo>
                  <a:lnTo>
                    <a:pt x="3982" y="64"/>
                  </a:lnTo>
                  <a:lnTo>
                    <a:pt x="3982" y="64"/>
                  </a:lnTo>
                  <a:lnTo>
                    <a:pt x="3854" y="107"/>
                  </a:lnTo>
                  <a:lnTo>
                    <a:pt x="3705" y="149"/>
                  </a:lnTo>
                  <a:lnTo>
                    <a:pt x="3407" y="320"/>
                  </a:lnTo>
                  <a:lnTo>
                    <a:pt x="3407" y="320"/>
                  </a:lnTo>
                  <a:lnTo>
                    <a:pt x="3152" y="511"/>
                  </a:lnTo>
                  <a:lnTo>
                    <a:pt x="2917" y="724"/>
                  </a:lnTo>
                  <a:lnTo>
                    <a:pt x="2917" y="724"/>
                  </a:lnTo>
                  <a:lnTo>
                    <a:pt x="2768" y="894"/>
                  </a:lnTo>
                  <a:lnTo>
                    <a:pt x="2619" y="1086"/>
                  </a:lnTo>
                  <a:lnTo>
                    <a:pt x="2555" y="1171"/>
                  </a:lnTo>
                  <a:lnTo>
                    <a:pt x="2513" y="1235"/>
                  </a:lnTo>
                  <a:lnTo>
                    <a:pt x="2513" y="1235"/>
                  </a:lnTo>
                  <a:lnTo>
                    <a:pt x="2343" y="1469"/>
                  </a:lnTo>
                  <a:lnTo>
                    <a:pt x="2172" y="1703"/>
                  </a:lnTo>
                  <a:lnTo>
                    <a:pt x="2023" y="1916"/>
                  </a:lnTo>
                  <a:lnTo>
                    <a:pt x="1874" y="2150"/>
                  </a:lnTo>
                  <a:lnTo>
                    <a:pt x="1874" y="2150"/>
                  </a:lnTo>
                  <a:lnTo>
                    <a:pt x="1746" y="2363"/>
                  </a:lnTo>
                  <a:lnTo>
                    <a:pt x="1746" y="2363"/>
                  </a:lnTo>
                  <a:lnTo>
                    <a:pt x="1576" y="2640"/>
                  </a:lnTo>
                  <a:lnTo>
                    <a:pt x="1576" y="2640"/>
                  </a:lnTo>
                  <a:lnTo>
                    <a:pt x="1299" y="2981"/>
                  </a:lnTo>
                  <a:lnTo>
                    <a:pt x="1299" y="2981"/>
                  </a:lnTo>
                  <a:lnTo>
                    <a:pt x="1086" y="3215"/>
                  </a:lnTo>
                  <a:lnTo>
                    <a:pt x="959" y="3385"/>
                  </a:lnTo>
                  <a:lnTo>
                    <a:pt x="959" y="3385"/>
                  </a:lnTo>
                  <a:lnTo>
                    <a:pt x="788" y="3598"/>
                  </a:lnTo>
                  <a:lnTo>
                    <a:pt x="618" y="3811"/>
                  </a:lnTo>
                  <a:lnTo>
                    <a:pt x="490" y="4024"/>
                  </a:lnTo>
                  <a:lnTo>
                    <a:pt x="384" y="4237"/>
                  </a:lnTo>
                  <a:lnTo>
                    <a:pt x="384" y="4237"/>
                  </a:lnTo>
                  <a:lnTo>
                    <a:pt x="277" y="4471"/>
                  </a:lnTo>
                  <a:lnTo>
                    <a:pt x="192" y="4705"/>
                  </a:lnTo>
                  <a:lnTo>
                    <a:pt x="107" y="4939"/>
                  </a:lnTo>
                  <a:lnTo>
                    <a:pt x="43" y="5195"/>
                  </a:lnTo>
                  <a:lnTo>
                    <a:pt x="43" y="5195"/>
                  </a:lnTo>
                  <a:lnTo>
                    <a:pt x="1" y="5408"/>
                  </a:lnTo>
                  <a:lnTo>
                    <a:pt x="1" y="5621"/>
                  </a:lnTo>
                  <a:lnTo>
                    <a:pt x="1" y="5621"/>
                  </a:lnTo>
                  <a:lnTo>
                    <a:pt x="1" y="5770"/>
                  </a:lnTo>
                  <a:lnTo>
                    <a:pt x="1" y="5770"/>
                  </a:lnTo>
                  <a:lnTo>
                    <a:pt x="43" y="5897"/>
                  </a:lnTo>
                  <a:lnTo>
                    <a:pt x="65" y="6004"/>
                  </a:lnTo>
                  <a:lnTo>
                    <a:pt x="107" y="6089"/>
                  </a:lnTo>
                  <a:lnTo>
                    <a:pt x="150" y="6153"/>
                  </a:lnTo>
                  <a:lnTo>
                    <a:pt x="150" y="6153"/>
                  </a:lnTo>
                  <a:lnTo>
                    <a:pt x="256" y="6344"/>
                  </a:lnTo>
                  <a:lnTo>
                    <a:pt x="405" y="6493"/>
                  </a:lnTo>
                  <a:lnTo>
                    <a:pt x="405" y="6493"/>
                  </a:lnTo>
                  <a:lnTo>
                    <a:pt x="512" y="6600"/>
                  </a:lnTo>
                  <a:lnTo>
                    <a:pt x="618" y="6706"/>
                  </a:lnTo>
                  <a:lnTo>
                    <a:pt x="618" y="6706"/>
                  </a:lnTo>
                  <a:lnTo>
                    <a:pt x="703" y="6834"/>
                  </a:lnTo>
                  <a:lnTo>
                    <a:pt x="703" y="6834"/>
                  </a:lnTo>
                  <a:lnTo>
                    <a:pt x="746" y="7004"/>
                  </a:lnTo>
                  <a:lnTo>
                    <a:pt x="788" y="7175"/>
                  </a:lnTo>
                  <a:lnTo>
                    <a:pt x="788" y="7175"/>
                  </a:lnTo>
                  <a:lnTo>
                    <a:pt x="831" y="7451"/>
                  </a:lnTo>
                  <a:lnTo>
                    <a:pt x="831" y="7707"/>
                  </a:lnTo>
                  <a:lnTo>
                    <a:pt x="831" y="8197"/>
                  </a:lnTo>
                  <a:lnTo>
                    <a:pt x="831" y="8367"/>
                  </a:lnTo>
                  <a:lnTo>
                    <a:pt x="831" y="8367"/>
                  </a:lnTo>
                  <a:lnTo>
                    <a:pt x="810" y="8729"/>
                  </a:lnTo>
                  <a:lnTo>
                    <a:pt x="810" y="8729"/>
                  </a:lnTo>
                  <a:lnTo>
                    <a:pt x="831" y="9304"/>
                  </a:lnTo>
                  <a:lnTo>
                    <a:pt x="831" y="9304"/>
                  </a:lnTo>
                  <a:lnTo>
                    <a:pt x="831" y="9559"/>
                  </a:lnTo>
                  <a:lnTo>
                    <a:pt x="874" y="9857"/>
                  </a:lnTo>
                  <a:lnTo>
                    <a:pt x="874" y="9857"/>
                  </a:lnTo>
                  <a:lnTo>
                    <a:pt x="937" y="10177"/>
                  </a:lnTo>
                  <a:lnTo>
                    <a:pt x="1001" y="10326"/>
                  </a:lnTo>
                  <a:lnTo>
                    <a:pt x="1065" y="10475"/>
                  </a:lnTo>
                  <a:lnTo>
                    <a:pt x="1065" y="10475"/>
                  </a:lnTo>
                  <a:lnTo>
                    <a:pt x="1172" y="10687"/>
                  </a:lnTo>
                  <a:lnTo>
                    <a:pt x="1321" y="10879"/>
                  </a:lnTo>
                  <a:lnTo>
                    <a:pt x="1491" y="11049"/>
                  </a:lnTo>
                  <a:lnTo>
                    <a:pt x="1683" y="11220"/>
                  </a:lnTo>
                  <a:lnTo>
                    <a:pt x="1746" y="11262"/>
                  </a:lnTo>
                  <a:lnTo>
                    <a:pt x="1746" y="11262"/>
                  </a:lnTo>
                  <a:lnTo>
                    <a:pt x="1832" y="11326"/>
                  </a:lnTo>
                  <a:lnTo>
                    <a:pt x="1938" y="11369"/>
                  </a:lnTo>
                  <a:lnTo>
                    <a:pt x="1938" y="11369"/>
                  </a:lnTo>
                  <a:lnTo>
                    <a:pt x="2087" y="11411"/>
                  </a:lnTo>
                  <a:lnTo>
                    <a:pt x="2257" y="11454"/>
                  </a:lnTo>
                  <a:lnTo>
                    <a:pt x="2257" y="11454"/>
                  </a:lnTo>
                  <a:lnTo>
                    <a:pt x="2385" y="11454"/>
                  </a:lnTo>
                  <a:lnTo>
                    <a:pt x="2385" y="11454"/>
                  </a:lnTo>
                  <a:lnTo>
                    <a:pt x="2555" y="11454"/>
                  </a:lnTo>
                  <a:lnTo>
                    <a:pt x="2747" y="11411"/>
                  </a:lnTo>
                  <a:lnTo>
                    <a:pt x="2747" y="11411"/>
                  </a:lnTo>
                  <a:lnTo>
                    <a:pt x="3003" y="11326"/>
                  </a:lnTo>
                  <a:lnTo>
                    <a:pt x="3215" y="11198"/>
                  </a:lnTo>
                  <a:lnTo>
                    <a:pt x="3407" y="11049"/>
                  </a:lnTo>
                  <a:lnTo>
                    <a:pt x="3556" y="10879"/>
                  </a:lnTo>
                  <a:lnTo>
                    <a:pt x="3556" y="10879"/>
                  </a:lnTo>
                  <a:lnTo>
                    <a:pt x="3684" y="10709"/>
                  </a:lnTo>
                  <a:lnTo>
                    <a:pt x="3790" y="10538"/>
                  </a:lnTo>
                  <a:lnTo>
                    <a:pt x="3875" y="10347"/>
                  </a:lnTo>
                  <a:lnTo>
                    <a:pt x="3961" y="10177"/>
                  </a:lnTo>
                  <a:lnTo>
                    <a:pt x="3961" y="10177"/>
                  </a:lnTo>
                  <a:lnTo>
                    <a:pt x="4152" y="9666"/>
                  </a:lnTo>
                  <a:lnTo>
                    <a:pt x="4152" y="9666"/>
                  </a:lnTo>
                  <a:lnTo>
                    <a:pt x="4237" y="9368"/>
                  </a:lnTo>
                  <a:lnTo>
                    <a:pt x="4280" y="9261"/>
                  </a:lnTo>
                  <a:lnTo>
                    <a:pt x="4280" y="9261"/>
                  </a:lnTo>
                  <a:lnTo>
                    <a:pt x="4386" y="8984"/>
                  </a:lnTo>
                  <a:lnTo>
                    <a:pt x="4429" y="8857"/>
                  </a:lnTo>
                  <a:lnTo>
                    <a:pt x="4429" y="8857"/>
                  </a:lnTo>
                  <a:lnTo>
                    <a:pt x="4514" y="8601"/>
                  </a:lnTo>
                  <a:lnTo>
                    <a:pt x="4514" y="8601"/>
                  </a:lnTo>
                  <a:lnTo>
                    <a:pt x="4642" y="8324"/>
                  </a:lnTo>
                  <a:lnTo>
                    <a:pt x="4791" y="8069"/>
                  </a:lnTo>
                  <a:lnTo>
                    <a:pt x="4791" y="8069"/>
                  </a:lnTo>
                  <a:lnTo>
                    <a:pt x="5004" y="7835"/>
                  </a:lnTo>
                  <a:lnTo>
                    <a:pt x="5217" y="7643"/>
                  </a:lnTo>
                  <a:lnTo>
                    <a:pt x="5217" y="7643"/>
                  </a:lnTo>
                  <a:lnTo>
                    <a:pt x="5621" y="7260"/>
                  </a:lnTo>
                  <a:lnTo>
                    <a:pt x="5685" y="7196"/>
                  </a:lnTo>
                  <a:lnTo>
                    <a:pt x="5685" y="7196"/>
                  </a:lnTo>
                  <a:lnTo>
                    <a:pt x="5962" y="6919"/>
                  </a:lnTo>
                  <a:lnTo>
                    <a:pt x="6068" y="6792"/>
                  </a:lnTo>
                  <a:lnTo>
                    <a:pt x="6153" y="6642"/>
                  </a:lnTo>
                  <a:lnTo>
                    <a:pt x="6153" y="6642"/>
                  </a:lnTo>
                  <a:lnTo>
                    <a:pt x="6302" y="6387"/>
                  </a:lnTo>
                  <a:lnTo>
                    <a:pt x="6409" y="6110"/>
                  </a:lnTo>
                  <a:lnTo>
                    <a:pt x="6409" y="6110"/>
                  </a:lnTo>
                  <a:lnTo>
                    <a:pt x="6537" y="5812"/>
                  </a:lnTo>
                  <a:lnTo>
                    <a:pt x="6643" y="5493"/>
                  </a:lnTo>
                  <a:lnTo>
                    <a:pt x="6728" y="5152"/>
                  </a:lnTo>
                  <a:lnTo>
                    <a:pt x="6835" y="4769"/>
                  </a:lnTo>
                  <a:lnTo>
                    <a:pt x="6835" y="4769"/>
                  </a:lnTo>
                  <a:lnTo>
                    <a:pt x="6898" y="4407"/>
                  </a:lnTo>
                  <a:lnTo>
                    <a:pt x="6941" y="4024"/>
                  </a:lnTo>
                  <a:lnTo>
                    <a:pt x="6941" y="4024"/>
                  </a:lnTo>
                  <a:lnTo>
                    <a:pt x="6962" y="3726"/>
                  </a:lnTo>
                  <a:lnTo>
                    <a:pt x="6962" y="3407"/>
                  </a:lnTo>
                  <a:lnTo>
                    <a:pt x="6962" y="3407"/>
                  </a:lnTo>
                  <a:lnTo>
                    <a:pt x="6898" y="3108"/>
                  </a:lnTo>
                  <a:lnTo>
                    <a:pt x="6898" y="3045"/>
                  </a:lnTo>
                  <a:lnTo>
                    <a:pt x="6898" y="3045"/>
                  </a:lnTo>
                  <a:lnTo>
                    <a:pt x="6813" y="2747"/>
                  </a:lnTo>
                  <a:lnTo>
                    <a:pt x="6813" y="2747"/>
                  </a:lnTo>
                  <a:lnTo>
                    <a:pt x="6707" y="2449"/>
                  </a:lnTo>
                  <a:lnTo>
                    <a:pt x="6537" y="2129"/>
                  </a:lnTo>
                  <a:lnTo>
                    <a:pt x="6537" y="2129"/>
                  </a:lnTo>
                  <a:lnTo>
                    <a:pt x="6217" y="1618"/>
                  </a:lnTo>
                  <a:lnTo>
                    <a:pt x="6217" y="1618"/>
                  </a:lnTo>
                  <a:lnTo>
                    <a:pt x="6111" y="1405"/>
                  </a:lnTo>
                  <a:lnTo>
                    <a:pt x="5983" y="1192"/>
                  </a:lnTo>
                  <a:lnTo>
                    <a:pt x="5940" y="1065"/>
                  </a:lnTo>
                  <a:lnTo>
                    <a:pt x="5940" y="1065"/>
                  </a:lnTo>
                  <a:lnTo>
                    <a:pt x="5855" y="873"/>
                  </a:lnTo>
                  <a:lnTo>
                    <a:pt x="5749" y="682"/>
                  </a:lnTo>
                  <a:lnTo>
                    <a:pt x="5749" y="682"/>
                  </a:lnTo>
                  <a:lnTo>
                    <a:pt x="5664" y="554"/>
                  </a:lnTo>
                  <a:lnTo>
                    <a:pt x="5557" y="426"/>
                  </a:lnTo>
                  <a:lnTo>
                    <a:pt x="5557" y="426"/>
                  </a:lnTo>
                  <a:lnTo>
                    <a:pt x="5515" y="362"/>
                  </a:lnTo>
                  <a:lnTo>
                    <a:pt x="5472" y="298"/>
                  </a:lnTo>
                  <a:lnTo>
                    <a:pt x="5408" y="256"/>
                  </a:lnTo>
                  <a:lnTo>
                    <a:pt x="5344" y="213"/>
                  </a:lnTo>
                  <a:lnTo>
                    <a:pt x="5344" y="213"/>
                  </a:lnTo>
                  <a:lnTo>
                    <a:pt x="5259" y="171"/>
                  </a:lnTo>
                  <a:lnTo>
                    <a:pt x="5153" y="149"/>
                  </a:lnTo>
                  <a:lnTo>
                    <a:pt x="5153" y="149"/>
                  </a:lnTo>
                  <a:lnTo>
                    <a:pt x="5110" y="128"/>
                  </a:lnTo>
                  <a:lnTo>
                    <a:pt x="5110" y="128"/>
                  </a:lnTo>
                  <a:lnTo>
                    <a:pt x="4919" y="85"/>
                  </a:lnTo>
                  <a:lnTo>
                    <a:pt x="4919" y="85"/>
                  </a:lnTo>
                  <a:lnTo>
                    <a:pt x="4663" y="22"/>
                  </a:lnTo>
                  <a:lnTo>
                    <a:pt x="4663" y="22"/>
                  </a:lnTo>
                  <a:lnTo>
                    <a:pt x="44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5"/>
            <p:cNvSpPr/>
            <p:nvPr/>
          </p:nvSpPr>
          <p:spPr>
            <a:xfrm>
              <a:off x="5268244" y="3361887"/>
              <a:ext cx="29438" cy="37732"/>
            </a:xfrm>
            <a:custGeom>
              <a:avLst/>
              <a:gdLst/>
              <a:ahLst/>
              <a:cxnLst/>
              <a:rect l="l" t="t" r="r" b="b"/>
              <a:pathLst>
                <a:path w="3173" h="4067" extrusionOk="0">
                  <a:moveTo>
                    <a:pt x="1832" y="0"/>
                  </a:moveTo>
                  <a:lnTo>
                    <a:pt x="1725" y="43"/>
                  </a:lnTo>
                  <a:lnTo>
                    <a:pt x="1640" y="86"/>
                  </a:lnTo>
                  <a:lnTo>
                    <a:pt x="1555" y="149"/>
                  </a:lnTo>
                  <a:lnTo>
                    <a:pt x="1427" y="256"/>
                  </a:lnTo>
                  <a:lnTo>
                    <a:pt x="1321" y="405"/>
                  </a:lnTo>
                  <a:lnTo>
                    <a:pt x="1214" y="575"/>
                  </a:lnTo>
                  <a:lnTo>
                    <a:pt x="1108" y="767"/>
                  </a:lnTo>
                  <a:lnTo>
                    <a:pt x="1087" y="831"/>
                  </a:lnTo>
                  <a:lnTo>
                    <a:pt x="831" y="1406"/>
                  </a:lnTo>
                  <a:lnTo>
                    <a:pt x="703" y="1682"/>
                  </a:lnTo>
                  <a:lnTo>
                    <a:pt x="533" y="1938"/>
                  </a:lnTo>
                  <a:lnTo>
                    <a:pt x="427" y="2087"/>
                  </a:lnTo>
                  <a:lnTo>
                    <a:pt x="384" y="2172"/>
                  </a:lnTo>
                  <a:lnTo>
                    <a:pt x="384" y="2172"/>
                  </a:lnTo>
                  <a:lnTo>
                    <a:pt x="533" y="2002"/>
                  </a:lnTo>
                  <a:lnTo>
                    <a:pt x="725" y="1767"/>
                  </a:lnTo>
                  <a:lnTo>
                    <a:pt x="1001" y="1384"/>
                  </a:lnTo>
                  <a:lnTo>
                    <a:pt x="980" y="1406"/>
                  </a:lnTo>
                  <a:lnTo>
                    <a:pt x="1214" y="1065"/>
                  </a:lnTo>
                  <a:lnTo>
                    <a:pt x="1214" y="1086"/>
                  </a:lnTo>
                  <a:lnTo>
                    <a:pt x="1363" y="831"/>
                  </a:lnTo>
                  <a:lnTo>
                    <a:pt x="1491" y="575"/>
                  </a:lnTo>
                  <a:lnTo>
                    <a:pt x="1555" y="533"/>
                  </a:lnTo>
                  <a:lnTo>
                    <a:pt x="1619" y="511"/>
                  </a:lnTo>
                  <a:lnTo>
                    <a:pt x="1661" y="533"/>
                  </a:lnTo>
                  <a:lnTo>
                    <a:pt x="1704" y="554"/>
                  </a:lnTo>
                  <a:lnTo>
                    <a:pt x="1725" y="597"/>
                  </a:lnTo>
                  <a:lnTo>
                    <a:pt x="1725" y="639"/>
                  </a:lnTo>
                  <a:lnTo>
                    <a:pt x="1704" y="682"/>
                  </a:lnTo>
                  <a:lnTo>
                    <a:pt x="1598" y="916"/>
                  </a:lnTo>
                  <a:lnTo>
                    <a:pt x="1470" y="1129"/>
                  </a:lnTo>
                  <a:lnTo>
                    <a:pt x="1236" y="1469"/>
                  </a:lnTo>
                  <a:lnTo>
                    <a:pt x="1236" y="1448"/>
                  </a:lnTo>
                  <a:lnTo>
                    <a:pt x="1044" y="1767"/>
                  </a:lnTo>
                  <a:lnTo>
                    <a:pt x="959" y="1938"/>
                  </a:lnTo>
                  <a:lnTo>
                    <a:pt x="874" y="2087"/>
                  </a:lnTo>
                  <a:lnTo>
                    <a:pt x="682" y="2364"/>
                  </a:lnTo>
                  <a:lnTo>
                    <a:pt x="618" y="2513"/>
                  </a:lnTo>
                  <a:lnTo>
                    <a:pt x="533" y="2662"/>
                  </a:lnTo>
                  <a:lnTo>
                    <a:pt x="512" y="2768"/>
                  </a:lnTo>
                  <a:lnTo>
                    <a:pt x="533" y="3024"/>
                  </a:lnTo>
                  <a:lnTo>
                    <a:pt x="554" y="3066"/>
                  </a:lnTo>
                  <a:lnTo>
                    <a:pt x="554" y="3087"/>
                  </a:lnTo>
                  <a:lnTo>
                    <a:pt x="597" y="3173"/>
                  </a:lnTo>
                  <a:lnTo>
                    <a:pt x="597" y="3258"/>
                  </a:lnTo>
                  <a:lnTo>
                    <a:pt x="554" y="3343"/>
                  </a:lnTo>
                  <a:lnTo>
                    <a:pt x="490" y="3407"/>
                  </a:lnTo>
                  <a:lnTo>
                    <a:pt x="427" y="3428"/>
                  </a:lnTo>
                  <a:lnTo>
                    <a:pt x="363" y="3449"/>
                  </a:lnTo>
                  <a:lnTo>
                    <a:pt x="320" y="3428"/>
                  </a:lnTo>
                  <a:lnTo>
                    <a:pt x="256" y="3428"/>
                  </a:lnTo>
                  <a:lnTo>
                    <a:pt x="214" y="3385"/>
                  </a:lnTo>
                  <a:lnTo>
                    <a:pt x="171" y="3343"/>
                  </a:lnTo>
                  <a:lnTo>
                    <a:pt x="107" y="3215"/>
                  </a:lnTo>
                  <a:lnTo>
                    <a:pt x="65" y="3109"/>
                  </a:lnTo>
                  <a:lnTo>
                    <a:pt x="43" y="2960"/>
                  </a:lnTo>
                  <a:lnTo>
                    <a:pt x="43" y="2768"/>
                  </a:lnTo>
                  <a:lnTo>
                    <a:pt x="1" y="2960"/>
                  </a:lnTo>
                  <a:lnTo>
                    <a:pt x="1" y="3109"/>
                  </a:lnTo>
                  <a:lnTo>
                    <a:pt x="22" y="3258"/>
                  </a:lnTo>
                  <a:lnTo>
                    <a:pt x="65" y="3407"/>
                  </a:lnTo>
                  <a:lnTo>
                    <a:pt x="129" y="3513"/>
                  </a:lnTo>
                  <a:lnTo>
                    <a:pt x="214" y="3620"/>
                  </a:lnTo>
                  <a:lnTo>
                    <a:pt x="341" y="3769"/>
                  </a:lnTo>
                  <a:lnTo>
                    <a:pt x="405" y="3811"/>
                  </a:lnTo>
                  <a:lnTo>
                    <a:pt x="512" y="3896"/>
                  </a:lnTo>
                  <a:lnTo>
                    <a:pt x="618" y="3939"/>
                  </a:lnTo>
                  <a:lnTo>
                    <a:pt x="682" y="3960"/>
                  </a:lnTo>
                  <a:lnTo>
                    <a:pt x="810" y="3982"/>
                  </a:lnTo>
                  <a:lnTo>
                    <a:pt x="895" y="3982"/>
                  </a:lnTo>
                  <a:lnTo>
                    <a:pt x="1023" y="3960"/>
                  </a:lnTo>
                  <a:lnTo>
                    <a:pt x="1108" y="3939"/>
                  </a:lnTo>
                  <a:lnTo>
                    <a:pt x="1257" y="4024"/>
                  </a:lnTo>
                  <a:lnTo>
                    <a:pt x="1342" y="4067"/>
                  </a:lnTo>
                  <a:lnTo>
                    <a:pt x="1470" y="4067"/>
                  </a:lnTo>
                  <a:lnTo>
                    <a:pt x="1576" y="4045"/>
                  </a:lnTo>
                  <a:lnTo>
                    <a:pt x="1661" y="4003"/>
                  </a:lnTo>
                  <a:lnTo>
                    <a:pt x="1747" y="3960"/>
                  </a:lnTo>
                  <a:lnTo>
                    <a:pt x="1853" y="3896"/>
                  </a:lnTo>
                  <a:lnTo>
                    <a:pt x="2002" y="3811"/>
                  </a:lnTo>
                  <a:lnTo>
                    <a:pt x="2151" y="3747"/>
                  </a:lnTo>
                  <a:lnTo>
                    <a:pt x="2513" y="3577"/>
                  </a:lnTo>
                  <a:lnTo>
                    <a:pt x="2726" y="3428"/>
                  </a:lnTo>
                  <a:lnTo>
                    <a:pt x="2875" y="3300"/>
                  </a:lnTo>
                  <a:lnTo>
                    <a:pt x="3003" y="3130"/>
                  </a:lnTo>
                  <a:lnTo>
                    <a:pt x="3109" y="2938"/>
                  </a:lnTo>
                  <a:lnTo>
                    <a:pt x="3152" y="2747"/>
                  </a:lnTo>
                  <a:lnTo>
                    <a:pt x="3173" y="2555"/>
                  </a:lnTo>
                  <a:lnTo>
                    <a:pt x="3173" y="2364"/>
                  </a:lnTo>
                  <a:lnTo>
                    <a:pt x="3152" y="2066"/>
                  </a:lnTo>
                  <a:lnTo>
                    <a:pt x="3109" y="1767"/>
                  </a:lnTo>
                  <a:lnTo>
                    <a:pt x="3045" y="1427"/>
                  </a:lnTo>
                  <a:lnTo>
                    <a:pt x="2917" y="1107"/>
                  </a:lnTo>
                  <a:lnTo>
                    <a:pt x="2832" y="937"/>
                  </a:lnTo>
                  <a:lnTo>
                    <a:pt x="2747" y="767"/>
                  </a:lnTo>
                  <a:lnTo>
                    <a:pt x="2577" y="533"/>
                  </a:lnTo>
                  <a:lnTo>
                    <a:pt x="2492" y="448"/>
                  </a:lnTo>
                  <a:lnTo>
                    <a:pt x="2385" y="362"/>
                  </a:lnTo>
                  <a:lnTo>
                    <a:pt x="2321" y="277"/>
                  </a:lnTo>
                  <a:lnTo>
                    <a:pt x="2236" y="171"/>
                  </a:lnTo>
                  <a:lnTo>
                    <a:pt x="2108" y="64"/>
                  </a:lnTo>
                  <a:lnTo>
                    <a:pt x="2002" y="22"/>
                  </a:lnTo>
                  <a:lnTo>
                    <a:pt x="1917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5"/>
            <p:cNvSpPr/>
            <p:nvPr/>
          </p:nvSpPr>
          <p:spPr>
            <a:xfrm>
              <a:off x="5279311" y="3371961"/>
              <a:ext cx="204" cy="9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0"/>
                  </a:moveTo>
                  <a:lnTo>
                    <a:pt x="21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5"/>
            <p:cNvSpPr/>
            <p:nvPr/>
          </p:nvSpPr>
          <p:spPr>
            <a:xfrm>
              <a:off x="5268244" y="3361887"/>
              <a:ext cx="29438" cy="37732"/>
            </a:xfrm>
            <a:custGeom>
              <a:avLst/>
              <a:gdLst/>
              <a:ahLst/>
              <a:cxnLst/>
              <a:rect l="l" t="t" r="r" b="b"/>
              <a:pathLst>
                <a:path w="3173" h="4067" fill="none" extrusionOk="0">
                  <a:moveTo>
                    <a:pt x="1917" y="0"/>
                  </a:moveTo>
                  <a:lnTo>
                    <a:pt x="1917" y="0"/>
                  </a:lnTo>
                  <a:lnTo>
                    <a:pt x="1832" y="0"/>
                  </a:lnTo>
                  <a:lnTo>
                    <a:pt x="1725" y="43"/>
                  </a:lnTo>
                  <a:lnTo>
                    <a:pt x="1640" y="86"/>
                  </a:lnTo>
                  <a:lnTo>
                    <a:pt x="1555" y="149"/>
                  </a:lnTo>
                  <a:lnTo>
                    <a:pt x="1555" y="149"/>
                  </a:lnTo>
                  <a:lnTo>
                    <a:pt x="1427" y="256"/>
                  </a:lnTo>
                  <a:lnTo>
                    <a:pt x="1321" y="405"/>
                  </a:lnTo>
                  <a:lnTo>
                    <a:pt x="1214" y="575"/>
                  </a:lnTo>
                  <a:lnTo>
                    <a:pt x="1108" y="767"/>
                  </a:lnTo>
                  <a:lnTo>
                    <a:pt x="1087" y="831"/>
                  </a:lnTo>
                  <a:lnTo>
                    <a:pt x="1087" y="831"/>
                  </a:lnTo>
                  <a:lnTo>
                    <a:pt x="831" y="1406"/>
                  </a:lnTo>
                  <a:lnTo>
                    <a:pt x="703" y="1682"/>
                  </a:lnTo>
                  <a:lnTo>
                    <a:pt x="533" y="1938"/>
                  </a:lnTo>
                  <a:lnTo>
                    <a:pt x="427" y="2087"/>
                  </a:lnTo>
                  <a:lnTo>
                    <a:pt x="427" y="2087"/>
                  </a:lnTo>
                  <a:lnTo>
                    <a:pt x="384" y="2172"/>
                  </a:lnTo>
                  <a:lnTo>
                    <a:pt x="384" y="2172"/>
                  </a:lnTo>
                  <a:lnTo>
                    <a:pt x="533" y="2002"/>
                  </a:lnTo>
                  <a:lnTo>
                    <a:pt x="533" y="2002"/>
                  </a:lnTo>
                  <a:lnTo>
                    <a:pt x="725" y="1767"/>
                  </a:lnTo>
                  <a:lnTo>
                    <a:pt x="725" y="1767"/>
                  </a:lnTo>
                  <a:lnTo>
                    <a:pt x="725" y="1767"/>
                  </a:lnTo>
                  <a:lnTo>
                    <a:pt x="1001" y="1384"/>
                  </a:lnTo>
                  <a:lnTo>
                    <a:pt x="980" y="1406"/>
                  </a:lnTo>
                  <a:lnTo>
                    <a:pt x="980" y="1406"/>
                  </a:lnTo>
                  <a:lnTo>
                    <a:pt x="1214" y="1065"/>
                  </a:lnTo>
                  <a:lnTo>
                    <a:pt x="1214" y="1086"/>
                  </a:lnTo>
                  <a:lnTo>
                    <a:pt x="1214" y="1086"/>
                  </a:lnTo>
                  <a:lnTo>
                    <a:pt x="1363" y="831"/>
                  </a:lnTo>
                  <a:lnTo>
                    <a:pt x="1363" y="831"/>
                  </a:lnTo>
                  <a:lnTo>
                    <a:pt x="1491" y="575"/>
                  </a:lnTo>
                  <a:lnTo>
                    <a:pt x="1491" y="575"/>
                  </a:lnTo>
                  <a:lnTo>
                    <a:pt x="1555" y="533"/>
                  </a:lnTo>
                  <a:lnTo>
                    <a:pt x="1619" y="511"/>
                  </a:lnTo>
                  <a:lnTo>
                    <a:pt x="1619" y="511"/>
                  </a:lnTo>
                  <a:lnTo>
                    <a:pt x="1661" y="533"/>
                  </a:lnTo>
                  <a:lnTo>
                    <a:pt x="1661" y="533"/>
                  </a:lnTo>
                  <a:lnTo>
                    <a:pt x="1704" y="554"/>
                  </a:lnTo>
                  <a:lnTo>
                    <a:pt x="1725" y="597"/>
                  </a:lnTo>
                  <a:lnTo>
                    <a:pt x="1725" y="639"/>
                  </a:lnTo>
                  <a:lnTo>
                    <a:pt x="1704" y="682"/>
                  </a:lnTo>
                  <a:lnTo>
                    <a:pt x="1704" y="682"/>
                  </a:lnTo>
                  <a:lnTo>
                    <a:pt x="1598" y="916"/>
                  </a:lnTo>
                  <a:lnTo>
                    <a:pt x="1470" y="1129"/>
                  </a:lnTo>
                  <a:lnTo>
                    <a:pt x="1470" y="1129"/>
                  </a:lnTo>
                  <a:lnTo>
                    <a:pt x="1236" y="1469"/>
                  </a:lnTo>
                  <a:lnTo>
                    <a:pt x="1236" y="1448"/>
                  </a:lnTo>
                  <a:lnTo>
                    <a:pt x="1236" y="1448"/>
                  </a:lnTo>
                  <a:lnTo>
                    <a:pt x="1044" y="1767"/>
                  </a:lnTo>
                  <a:lnTo>
                    <a:pt x="1044" y="1767"/>
                  </a:lnTo>
                  <a:lnTo>
                    <a:pt x="959" y="1938"/>
                  </a:lnTo>
                  <a:lnTo>
                    <a:pt x="874" y="2087"/>
                  </a:lnTo>
                  <a:lnTo>
                    <a:pt x="874" y="2087"/>
                  </a:lnTo>
                  <a:lnTo>
                    <a:pt x="682" y="2364"/>
                  </a:lnTo>
                  <a:lnTo>
                    <a:pt x="682" y="2364"/>
                  </a:lnTo>
                  <a:lnTo>
                    <a:pt x="618" y="2513"/>
                  </a:lnTo>
                  <a:lnTo>
                    <a:pt x="533" y="2662"/>
                  </a:lnTo>
                  <a:lnTo>
                    <a:pt x="533" y="2662"/>
                  </a:lnTo>
                  <a:lnTo>
                    <a:pt x="512" y="2768"/>
                  </a:lnTo>
                  <a:lnTo>
                    <a:pt x="512" y="2768"/>
                  </a:lnTo>
                  <a:lnTo>
                    <a:pt x="533" y="3024"/>
                  </a:lnTo>
                  <a:lnTo>
                    <a:pt x="533" y="3024"/>
                  </a:lnTo>
                  <a:lnTo>
                    <a:pt x="554" y="3066"/>
                  </a:lnTo>
                  <a:lnTo>
                    <a:pt x="554" y="3066"/>
                  </a:lnTo>
                  <a:lnTo>
                    <a:pt x="554" y="3087"/>
                  </a:lnTo>
                  <a:lnTo>
                    <a:pt x="554" y="3087"/>
                  </a:lnTo>
                  <a:lnTo>
                    <a:pt x="597" y="3173"/>
                  </a:lnTo>
                  <a:lnTo>
                    <a:pt x="597" y="3258"/>
                  </a:lnTo>
                  <a:lnTo>
                    <a:pt x="597" y="3258"/>
                  </a:lnTo>
                  <a:lnTo>
                    <a:pt x="554" y="3343"/>
                  </a:lnTo>
                  <a:lnTo>
                    <a:pt x="490" y="3407"/>
                  </a:lnTo>
                  <a:lnTo>
                    <a:pt x="490" y="3407"/>
                  </a:lnTo>
                  <a:lnTo>
                    <a:pt x="427" y="3428"/>
                  </a:lnTo>
                  <a:lnTo>
                    <a:pt x="363" y="3449"/>
                  </a:lnTo>
                  <a:lnTo>
                    <a:pt x="363" y="3449"/>
                  </a:lnTo>
                  <a:lnTo>
                    <a:pt x="320" y="3428"/>
                  </a:lnTo>
                  <a:lnTo>
                    <a:pt x="256" y="3428"/>
                  </a:lnTo>
                  <a:lnTo>
                    <a:pt x="214" y="3385"/>
                  </a:lnTo>
                  <a:lnTo>
                    <a:pt x="171" y="3343"/>
                  </a:lnTo>
                  <a:lnTo>
                    <a:pt x="171" y="3343"/>
                  </a:lnTo>
                  <a:lnTo>
                    <a:pt x="107" y="3215"/>
                  </a:lnTo>
                  <a:lnTo>
                    <a:pt x="107" y="3215"/>
                  </a:lnTo>
                  <a:lnTo>
                    <a:pt x="65" y="3109"/>
                  </a:lnTo>
                  <a:lnTo>
                    <a:pt x="65" y="3109"/>
                  </a:lnTo>
                  <a:lnTo>
                    <a:pt x="43" y="2960"/>
                  </a:lnTo>
                  <a:lnTo>
                    <a:pt x="43" y="2960"/>
                  </a:lnTo>
                  <a:lnTo>
                    <a:pt x="43" y="2768"/>
                  </a:lnTo>
                  <a:lnTo>
                    <a:pt x="43" y="2768"/>
                  </a:lnTo>
                  <a:lnTo>
                    <a:pt x="1" y="2960"/>
                  </a:lnTo>
                  <a:lnTo>
                    <a:pt x="1" y="2960"/>
                  </a:lnTo>
                  <a:lnTo>
                    <a:pt x="1" y="3109"/>
                  </a:lnTo>
                  <a:lnTo>
                    <a:pt x="22" y="3258"/>
                  </a:lnTo>
                  <a:lnTo>
                    <a:pt x="22" y="3258"/>
                  </a:lnTo>
                  <a:lnTo>
                    <a:pt x="65" y="3407"/>
                  </a:lnTo>
                  <a:lnTo>
                    <a:pt x="65" y="3407"/>
                  </a:lnTo>
                  <a:lnTo>
                    <a:pt x="129" y="3513"/>
                  </a:lnTo>
                  <a:lnTo>
                    <a:pt x="214" y="3620"/>
                  </a:lnTo>
                  <a:lnTo>
                    <a:pt x="214" y="3620"/>
                  </a:lnTo>
                  <a:lnTo>
                    <a:pt x="341" y="3769"/>
                  </a:lnTo>
                  <a:lnTo>
                    <a:pt x="405" y="3811"/>
                  </a:lnTo>
                  <a:lnTo>
                    <a:pt x="512" y="3896"/>
                  </a:lnTo>
                  <a:lnTo>
                    <a:pt x="512" y="3896"/>
                  </a:lnTo>
                  <a:lnTo>
                    <a:pt x="618" y="3939"/>
                  </a:lnTo>
                  <a:lnTo>
                    <a:pt x="682" y="3960"/>
                  </a:lnTo>
                  <a:lnTo>
                    <a:pt x="682" y="3960"/>
                  </a:lnTo>
                  <a:lnTo>
                    <a:pt x="810" y="3982"/>
                  </a:lnTo>
                  <a:lnTo>
                    <a:pt x="810" y="3982"/>
                  </a:lnTo>
                  <a:lnTo>
                    <a:pt x="895" y="3982"/>
                  </a:lnTo>
                  <a:lnTo>
                    <a:pt x="895" y="3982"/>
                  </a:lnTo>
                  <a:lnTo>
                    <a:pt x="1023" y="3960"/>
                  </a:lnTo>
                  <a:lnTo>
                    <a:pt x="1108" y="3939"/>
                  </a:lnTo>
                  <a:lnTo>
                    <a:pt x="1108" y="3939"/>
                  </a:lnTo>
                  <a:lnTo>
                    <a:pt x="1257" y="4024"/>
                  </a:lnTo>
                  <a:lnTo>
                    <a:pt x="1342" y="4067"/>
                  </a:lnTo>
                  <a:lnTo>
                    <a:pt x="1406" y="4067"/>
                  </a:lnTo>
                  <a:lnTo>
                    <a:pt x="1406" y="4067"/>
                  </a:lnTo>
                  <a:lnTo>
                    <a:pt x="1470" y="4067"/>
                  </a:lnTo>
                  <a:lnTo>
                    <a:pt x="1470" y="4067"/>
                  </a:lnTo>
                  <a:lnTo>
                    <a:pt x="1576" y="4045"/>
                  </a:lnTo>
                  <a:lnTo>
                    <a:pt x="1661" y="4003"/>
                  </a:lnTo>
                  <a:lnTo>
                    <a:pt x="1661" y="4003"/>
                  </a:lnTo>
                  <a:lnTo>
                    <a:pt x="1747" y="3960"/>
                  </a:lnTo>
                  <a:lnTo>
                    <a:pt x="1853" y="3896"/>
                  </a:lnTo>
                  <a:lnTo>
                    <a:pt x="2002" y="3811"/>
                  </a:lnTo>
                  <a:lnTo>
                    <a:pt x="2151" y="3747"/>
                  </a:lnTo>
                  <a:lnTo>
                    <a:pt x="2151" y="3747"/>
                  </a:lnTo>
                  <a:lnTo>
                    <a:pt x="2513" y="3577"/>
                  </a:lnTo>
                  <a:lnTo>
                    <a:pt x="2513" y="3577"/>
                  </a:lnTo>
                  <a:lnTo>
                    <a:pt x="2726" y="3428"/>
                  </a:lnTo>
                  <a:lnTo>
                    <a:pt x="2726" y="3428"/>
                  </a:lnTo>
                  <a:lnTo>
                    <a:pt x="2875" y="3300"/>
                  </a:lnTo>
                  <a:lnTo>
                    <a:pt x="3003" y="3130"/>
                  </a:lnTo>
                  <a:lnTo>
                    <a:pt x="3003" y="3130"/>
                  </a:lnTo>
                  <a:lnTo>
                    <a:pt x="3109" y="2938"/>
                  </a:lnTo>
                  <a:lnTo>
                    <a:pt x="3152" y="2747"/>
                  </a:lnTo>
                  <a:lnTo>
                    <a:pt x="3152" y="2747"/>
                  </a:lnTo>
                  <a:lnTo>
                    <a:pt x="3173" y="2555"/>
                  </a:lnTo>
                  <a:lnTo>
                    <a:pt x="3173" y="2364"/>
                  </a:lnTo>
                  <a:lnTo>
                    <a:pt x="3173" y="2364"/>
                  </a:lnTo>
                  <a:lnTo>
                    <a:pt x="3152" y="2066"/>
                  </a:lnTo>
                  <a:lnTo>
                    <a:pt x="3109" y="1767"/>
                  </a:lnTo>
                  <a:lnTo>
                    <a:pt x="3109" y="1767"/>
                  </a:lnTo>
                  <a:lnTo>
                    <a:pt x="3045" y="1427"/>
                  </a:lnTo>
                  <a:lnTo>
                    <a:pt x="2917" y="1107"/>
                  </a:lnTo>
                  <a:lnTo>
                    <a:pt x="2917" y="1107"/>
                  </a:lnTo>
                  <a:lnTo>
                    <a:pt x="2832" y="937"/>
                  </a:lnTo>
                  <a:lnTo>
                    <a:pt x="2747" y="767"/>
                  </a:lnTo>
                  <a:lnTo>
                    <a:pt x="2747" y="767"/>
                  </a:lnTo>
                  <a:lnTo>
                    <a:pt x="2577" y="533"/>
                  </a:lnTo>
                  <a:lnTo>
                    <a:pt x="2577" y="533"/>
                  </a:lnTo>
                  <a:lnTo>
                    <a:pt x="2492" y="448"/>
                  </a:lnTo>
                  <a:lnTo>
                    <a:pt x="2385" y="362"/>
                  </a:lnTo>
                  <a:lnTo>
                    <a:pt x="2385" y="362"/>
                  </a:lnTo>
                  <a:lnTo>
                    <a:pt x="2321" y="277"/>
                  </a:lnTo>
                  <a:lnTo>
                    <a:pt x="2236" y="171"/>
                  </a:lnTo>
                  <a:lnTo>
                    <a:pt x="2236" y="171"/>
                  </a:lnTo>
                  <a:lnTo>
                    <a:pt x="2108" y="64"/>
                  </a:lnTo>
                  <a:lnTo>
                    <a:pt x="2108" y="64"/>
                  </a:lnTo>
                  <a:lnTo>
                    <a:pt x="2002" y="22"/>
                  </a:lnTo>
                  <a:lnTo>
                    <a:pt x="1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5"/>
            <p:cNvSpPr/>
            <p:nvPr/>
          </p:nvSpPr>
          <p:spPr>
            <a:xfrm>
              <a:off x="5268643" y="3383019"/>
              <a:ext cx="2180" cy="4555"/>
            </a:xfrm>
            <a:custGeom>
              <a:avLst/>
              <a:gdLst/>
              <a:ahLst/>
              <a:cxnLst/>
              <a:rect l="l" t="t" r="r" b="b"/>
              <a:pathLst>
                <a:path w="235" h="491" extrusionOk="0">
                  <a:moveTo>
                    <a:pt x="235" y="0"/>
                  </a:moveTo>
                  <a:lnTo>
                    <a:pt x="171" y="86"/>
                  </a:lnTo>
                  <a:lnTo>
                    <a:pt x="107" y="213"/>
                  </a:lnTo>
                  <a:lnTo>
                    <a:pt x="43" y="320"/>
                  </a:lnTo>
                  <a:lnTo>
                    <a:pt x="0" y="447"/>
                  </a:lnTo>
                  <a:lnTo>
                    <a:pt x="0" y="490"/>
                  </a:lnTo>
                  <a:lnTo>
                    <a:pt x="64" y="320"/>
                  </a:lnTo>
                  <a:lnTo>
                    <a:pt x="149" y="17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5"/>
            <p:cNvSpPr/>
            <p:nvPr/>
          </p:nvSpPr>
          <p:spPr>
            <a:xfrm>
              <a:off x="5268643" y="3382027"/>
              <a:ext cx="3173" cy="5548"/>
            </a:xfrm>
            <a:custGeom>
              <a:avLst/>
              <a:gdLst/>
              <a:ahLst/>
              <a:cxnLst/>
              <a:rect l="l" t="t" r="r" b="b"/>
              <a:pathLst>
                <a:path w="342" h="598" fill="none" extrusionOk="0">
                  <a:moveTo>
                    <a:pt x="341" y="1"/>
                  </a:moveTo>
                  <a:lnTo>
                    <a:pt x="341" y="1"/>
                  </a:lnTo>
                  <a:lnTo>
                    <a:pt x="235" y="107"/>
                  </a:lnTo>
                  <a:lnTo>
                    <a:pt x="235" y="107"/>
                  </a:lnTo>
                  <a:lnTo>
                    <a:pt x="171" y="193"/>
                  </a:lnTo>
                  <a:lnTo>
                    <a:pt x="107" y="320"/>
                  </a:lnTo>
                  <a:lnTo>
                    <a:pt x="43" y="427"/>
                  </a:lnTo>
                  <a:lnTo>
                    <a:pt x="0" y="554"/>
                  </a:lnTo>
                  <a:lnTo>
                    <a:pt x="0" y="554"/>
                  </a:lnTo>
                  <a:lnTo>
                    <a:pt x="0" y="597"/>
                  </a:lnTo>
                  <a:lnTo>
                    <a:pt x="0" y="597"/>
                  </a:lnTo>
                  <a:lnTo>
                    <a:pt x="64" y="427"/>
                  </a:lnTo>
                  <a:lnTo>
                    <a:pt x="64" y="427"/>
                  </a:lnTo>
                  <a:lnTo>
                    <a:pt x="149" y="278"/>
                  </a:lnTo>
                  <a:lnTo>
                    <a:pt x="235" y="107"/>
                  </a:lnTo>
                  <a:lnTo>
                    <a:pt x="235" y="107"/>
                  </a:lnTo>
                  <a:lnTo>
                    <a:pt x="3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5"/>
            <p:cNvSpPr/>
            <p:nvPr/>
          </p:nvSpPr>
          <p:spPr>
            <a:xfrm>
              <a:off x="5268643" y="3366627"/>
              <a:ext cx="15614" cy="27267"/>
            </a:xfrm>
            <a:custGeom>
              <a:avLst/>
              <a:gdLst/>
              <a:ahLst/>
              <a:cxnLst/>
              <a:rect l="l" t="t" r="r" b="b"/>
              <a:pathLst>
                <a:path w="1683" h="2939" extrusionOk="0">
                  <a:moveTo>
                    <a:pt x="1576" y="0"/>
                  </a:moveTo>
                  <a:lnTo>
                    <a:pt x="1512" y="22"/>
                  </a:lnTo>
                  <a:lnTo>
                    <a:pt x="1448" y="64"/>
                  </a:lnTo>
                  <a:lnTo>
                    <a:pt x="1320" y="320"/>
                  </a:lnTo>
                  <a:lnTo>
                    <a:pt x="1171" y="575"/>
                  </a:lnTo>
                  <a:lnTo>
                    <a:pt x="1171" y="554"/>
                  </a:lnTo>
                  <a:lnTo>
                    <a:pt x="937" y="895"/>
                  </a:lnTo>
                  <a:lnTo>
                    <a:pt x="958" y="873"/>
                  </a:lnTo>
                  <a:lnTo>
                    <a:pt x="682" y="1256"/>
                  </a:lnTo>
                  <a:lnTo>
                    <a:pt x="490" y="1491"/>
                  </a:lnTo>
                  <a:lnTo>
                    <a:pt x="341" y="1661"/>
                  </a:lnTo>
                  <a:lnTo>
                    <a:pt x="235" y="1767"/>
                  </a:lnTo>
                  <a:lnTo>
                    <a:pt x="149" y="1938"/>
                  </a:lnTo>
                  <a:lnTo>
                    <a:pt x="64" y="2087"/>
                  </a:lnTo>
                  <a:lnTo>
                    <a:pt x="0" y="2257"/>
                  </a:lnTo>
                  <a:lnTo>
                    <a:pt x="0" y="2449"/>
                  </a:lnTo>
                  <a:lnTo>
                    <a:pt x="22" y="2598"/>
                  </a:lnTo>
                  <a:lnTo>
                    <a:pt x="64" y="2704"/>
                  </a:lnTo>
                  <a:lnTo>
                    <a:pt x="128" y="2832"/>
                  </a:lnTo>
                  <a:lnTo>
                    <a:pt x="171" y="2874"/>
                  </a:lnTo>
                  <a:lnTo>
                    <a:pt x="213" y="2917"/>
                  </a:lnTo>
                  <a:lnTo>
                    <a:pt x="277" y="2917"/>
                  </a:lnTo>
                  <a:lnTo>
                    <a:pt x="320" y="2938"/>
                  </a:lnTo>
                  <a:lnTo>
                    <a:pt x="384" y="2917"/>
                  </a:lnTo>
                  <a:lnTo>
                    <a:pt x="447" y="2896"/>
                  </a:lnTo>
                  <a:lnTo>
                    <a:pt x="511" y="2832"/>
                  </a:lnTo>
                  <a:lnTo>
                    <a:pt x="554" y="2747"/>
                  </a:lnTo>
                  <a:lnTo>
                    <a:pt x="554" y="2662"/>
                  </a:lnTo>
                  <a:lnTo>
                    <a:pt x="511" y="2576"/>
                  </a:lnTo>
                  <a:lnTo>
                    <a:pt x="511" y="2555"/>
                  </a:lnTo>
                  <a:lnTo>
                    <a:pt x="490" y="2513"/>
                  </a:lnTo>
                  <a:lnTo>
                    <a:pt x="469" y="2257"/>
                  </a:lnTo>
                  <a:lnTo>
                    <a:pt x="490" y="2151"/>
                  </a:lnTo>
                  <a:lnTo>
                    <a:pt x="575" y="2002"/>
                  </a:lnTo>
                  <a:lnTo>
                    <a:pt x="639" y="1853"/>
                  </a:lnTo>
                  <a:lnTo>
                    <a:pt x="831" y="1576"/>
                  </a:lnTo>
                  <a:lnTo>
                    <a:pt x="916" y="1427"/>
                  </a:lnTo>
                  <a:lnTo>
                    <a:pt x="1001" y="1256"/>
                  </a:lnTo>
                  <a:lnTo>
                    <a:pt x="1193" y="937"/>
                  </a:lnTo>
                  <a:lnTo>
                    <a:pt x="1193" y="958"/>
                  </a:lnTo>
                  <a:lnTo>
                    <a:pt x="1427" y="618"/>
                  </a:lnTo>
                  <a:lnTo>
                    <a:pt x="1555" y="405"/>
                  </a:lnTo>
                  <a:lnTo>
                    <a:pt x="1661" y="171"/>
                  </a:lnTo>
                  <a:lnTo>
                    <a:pt x="1682" y="128"/>
                  </a:lnTo>
                  <a:lnTo>
                    <a:pt x="1682" y="86"/>
                  </a:lnTo>
                  <a:lnTo>
                    <a:pt x="1661" y="43"/>
                  </a:lnTo>
                  <a:lnTo>
                    <a:pt x="1618" y="22"/>
                  </a:lnTo>
                  <a:lnTo>
                    <a:pt x="1576" y="0"/>
                  </a:lnTo>
                  <a:close/>
                </a:path>
              </a:pathLst>
            </a:custGeom>
            <a:solidFill>
              <a:srgbClr val="EBB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5"/>
            <p:cNvSpPr/>
            <p:nvPr/>
          </p:nvSpPr>
          <p:spPr>
            <a:xfrm>
              <a:off x="5279311" y="3371961"/>
              <a:ext cx="204" cy="9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21" y="0"/>
                  </a:moveTo>
                  <a:lnTo>
                    <a:pt x="0" y="0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5"/>
            <p:cNvSpPr/>
            <p:nvPr/>
          </p:nvSpPr>
          <p:spPr>
            <a:xfrm>
              <a:off x="5274961" y="3378084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1" y="21"/>
                  </a:moveTo>
                  <a:lnTo>
                    <a:pt x="22" y="0"/>
                  </a:lnTo>
                  <a:lnTo>
                    <a:pt x="1" y="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5"/>
            <p:cNvSpPr/>
            <p:nvPr/>
          </p:nvSpPr>
          <p:spPr>
            <a:xfrm>
              <a:off x="5268643" y="3366627"/>
              <a:ext cx="15614" cy="27267"/>
            </a:xfrm>
            <a:custGeom>
              <a:avLst/>
              <a:gdLst/>
              <a:ahLst/>
              <a:cxnLst/>
              <a:rect l="l" t="t" r="r" b="b"/>
              <a:pathLst>
                <a:path w="1683" h="2939" fill="none" extrusionOk="0">
                  <a:moveTo>
                    <a:pt x="1576" y="0"/>
                  </a:moveTo>
                  <a:lnTo>
                    <a:pt x="1576" y="0"/>
                  </a:lnTo>
                  <a:lnTo>
                    <a:pt x="1512" y="22"/>
                  </a:lnTo>
                  <a:lnTo>
                    <a:pt x="1448" y="64"/>
                  </a:lnTo>
                  <a:lnTo>
                    <a:pt x="1448" y="64"/>
                  </a:lnTo>
                  <a:lnTo>
                    <a:pt x="1320" y="320"/>
                  </a:lnTo>
                  <a:lnTo>
                    <a:pt x="1320" y="320"/>
                  </a:lnTo>
                  <a:lnTo>
                    <a:pt x="1171" y="575"/>
                  </a:lnTo>
                  <a:lnTo>
                    <a:pt x="1171" y="554"/>
                  </a:lnTo>
                  <a:lnTo>
                    <a:pt x="1171" y="554"/>
                  </a:lnTo>
                  <a:lnTo>
                    <a:pt x="937" y="895"/>
                  </a:lnTo>
                  <a:lnTo>
                    <a:pt x="958" y="873"/>
                  </a:lnTo>
                  <a:lnTo>
                    <a:pt x="958" y="873"/>
                  </a:lnTo>
                  <a:lnTo>
                    <a:pt x="682" y="1256"/>
                  </a:lnTo>
                  <a:lnTo>
                    <a:pt x="682" y="1256"/>
                  </a:lnTo>
                  <a:lnTo>
                    <a:pt x="682" y="1256"/>
                  </a:lnTo>
                  <a:lnTo>
                    <a:pt x="490" y="1491"/>
                  </a:lnTo>
                  <a:lnTo>
                    <a:pt x="490" y="1491"/>
                  </a:lnTo>
                  <a:lnTo>
                    <a:pt x="341" y="1661"/>
                  </a:lnTo>
                  <a:lnTo>
                    <a:pt x="341" y="1661"/>
                  </a:lnTo>
                  <a:lnTo>
                    <a:pt x="235" y="1767"/>
                  </a:lnTo>
                  <a:lnTo>
                    <a:pt x="235" y="1767"/>
                  </a:lnTo>
                  <a:lnTo>
                    <a:pt x="149" y="1938"/>
                  </a:lnTo>
                  <a:lnTo>
                    <a:pt x="64" y="2087"/>
                  </a:lnTo>
                  <a:lnTo>
                    <a:pt x="64" y="2087"/>
                  </a:lnTo>
                  <a:lnTo>
                    <a:pt x="0" y="2257"/>
                  </a:lnTo>
                  <a:lnTo>
                    <a:pt x="0" y="2257"/>
                  </a:lnTo>
                  <a:lnTo>
                    <a:pt x="0" y="2449"/>
                  </a:lnTo>
                  <a:lnTo>
                    <a:pt x="0" y="2449"/>
                  </a:lnTo>
                  <a:lnTo>
                    <a:pt x="22" y="2598"/>
                  </a:lnTo>
                  <a:lnTo>
                    <a:pt x="22" y="2598"/>
                  </a:lnTo>
                  <a:lnTo>
                    <a:pt x="64" y="2704"/>
                  </a:lnTo>
                  <a:lnTo>
                    <a:pt x="64" y="2704"/>
                  </a:lnTo>
                  <a:lnTo>
                    <a:pt x="128" y="2832"/>
                  </a:lnTo>
                  <a:lnTo>
                    <a:pt x="128" y="2832"/>
                  </a:lnTo>
                  <a:lnTo>
                    <a:pt x="171" y="2874"/>
                  </a:lnTo>
                  <a:lnTo>
                    <a:pt x="213" y="2917"/>
                  </a:lnTo>
                  <a:lnTo>
                    <a:pt x="277" y="2917"/>
                  </a:lnTo>
                  <a:lnTo>
                    <a:pt x="320" y="2938"/>
                  </a:lnTo>
                  <a:lnTo>
                    <a:pt x="320" y="2938"/>
                  </a:lnTo>
                  <a:lnTo>
                    <a:pt x="384" y="2917"/>
                  </a:lnTo>
                  <a:lnTo>
                    <a:pt x="447" y="2896"/>
                  </a:lnTo>
                  <a:lnTo>
                    <a:pt x="447" y="2896"/>
                  </a:lnTo>
                  <a:lnTo>
                    <a:pt x="511" y="2832"/>
                  </a:lnTo>
                  <a:lnTo>
                    <a:pt x="554" y="2747"/>
                  </a:lnTo>
                  <a:lnTo>
                    <a:pt x="554" y="2747"/>
                  </a:lnTo>
                  <a:lnTo>
                    <a:pt x="554" y="2662"/>
                  </a:lnTo>
                  <a:lnTo>
                    <a:pt x="511" y="2576"/>
                  </a:lnTo>
                  <a:lnTo>
                    <a:pt x="511" y="2576"/>
                  </a:lnTo>
                  <a:lnTo>
                    <a:pt x="511" y="2555"/>
                  </a:lnTo>
                  <a:lnTo>
                    <a:pt x="511" y="2555"/>
                  </a:lnTo>
                  <a:lnTo>
                    <a:pt x="490" y="2513"/>
                  </a:lnTo>
                  <a:lnTo>
                    <a:pt x="490" y="2513"/>
                  </a:lnTo>
                  <a:lnTo>
                    <a:pt x="469" y="2257"/>
                  </a:lnTo>
                  <a:lnTo>
                    <a:pt x="469" y="2257"/>
                  </a:lnTo>
                  <a:lnTo>
                    <a:pt x="490" y="2151"/>
                  </a:lnTo>
                  <a:lnTo>
                    <a:pt x="490" y="2151"/>
                  </a:lnTo>
                  <a:lnTo>
                    <a:pt x="575" y="2002"/>
                  </a:lnTo>
                  <a:lnTo>
                    <a:pt x="639" y="1853"/>
                  </a:lnTo>
                  <a:lnTo>
                    <a:pt x="639" y="1853"/>
                  </a:lnTo>
                  <a:lnTo>
                    <a:pt x="831" y="1576"/>
                  </a:lnTo>
                  <a:lnTo>
                    <a:pt x="831" y="1576"/>
                  </a:lnTo>
                  <a:lnTo>
                    <a:pt x="916" y="1427"/>
                  </a:lnTo>
                  <a:lnTo>
                    <a:pt x="1001" y="1256"/>
                  </a:lnTo>
                  <a:lnTo>
                    <a:pt x="1001" y="1256"/>
                  </a:lnTo>
                  <a:lnTo>
                    <a:pt x="1193" y="937"/>
                  </a:lnTo>
                  <a:lnTo>
                    <a:pt x="1193" y="958"/>
                  </a:lnTo>
                  <a:lnTo>
                    <a:pt x="1193" y="958"/>
                  </a:lnTo>
                  <a:lnTo>
                    <a:pt x="1427" y="618"/>
                  </a:lnTo>
                  <a:lnTo>
                    <a:pt x="1427" y="618"/>
                  </a:lnTo>
                  <a:lnTo>
                    <a:pt x="1555" y="405"/>
                  </a:lnTo>
                  <a:lnTo>
                    <a:pt x="1661" y="171"/>
                  </a:lnTo>
                  <a:lnTo>
                    <a:pt x="1661" y="171"/>
                  </a:lnTo>
                  <a:lnTo>
                    <a:pt x="1682" y="128"/>
                  </a:lnTo>
                  <a:lnTo>
                    <a:pt x="1682" y="86"/>
                  </a:lnTo>
                  <a:lnTo>
                    <a:pt x="1661" y="43"/>
                  </a:lnTo>
                  <a:lnTo>
                    <a:pt x="1618" y="22"/>
                  </a:lnTo>
                  <a:lnTo>
                    <a:pt x="1618" y="22"/>
                  </a:lnTo>
                  <a:lnTo>
                    <a:pt x="157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5"/>
            <p:cNvSpPr/>
            <p:nvPr/>
          </p:nvSpPr>
          <p:spPr>
            <a:xfrm>
              <a:off x="4654833" y="3361887"/>
              <a:ext cx="568052" cy="299236"/>
            </a:xfrm>
            <a:custGeom>
              <a:avLst/>
              <a:gdLst/>
              <a:ahLst/>
              <a:cxnLst/>
              <a:rect l="l" t="t" r="r" b="b"/>
              <a:pathLst>
                <a:path w="61229" h="32254" extrusionOk="0">
                  <a:moveTo>
                    <a:pt x="107" y="0"/>
                  </a:moveTo>
                  <a:lnTo>
                    <a:pt x="64" y="22"/>
                  </a:lnTo>
                  <a:lnTo>
                    <a:pt x="22" y="64"/>
                  </a:lnTo>
                  <a:lnTo>
                    <a:pt x="1" y="128"/>
                  </a:lnTo>
                  <a:lnTo>
                    <a:pt x="1" y="171"/>
                  </a:lnTo>
                  <a:lnTo>
                    <a:pt x="107" y="575"/>
                  </a:lnTo>
                  <a:lnTo>
                    <a:pt x="235" y="1001"/>
                  </a:lnTo>
                  <a:lnTo>
                    <a:pt x="405" y="1406"/>
                  </a:lnTo>
                  <a:lnTo>
                    <a:pt x="575" y="1810"/>
                  </a:lnTo>
                  <a:lnTo>
                    <a:pt x="788" y="2236"/>
                  </a:lnTo>
                  <a:lnTo>
                    <a:pt x="1022" y="2662"/>
                  </a:lnTo>
                  <a:lnTo>
                    <a:pt x="1257" y="3066"/>
                  </a:lnTo>
                  <a:lnTo>
                    <a:pt x="1533" y="3449"/>
                  </a:lnTo>
                  <a:lnTo>
                    <a:pt x="1810" y="3833"/>
                  </a:lnTo>
                  <a:lnTo>
                    <a:pt x="2087" y="4194"/>
                  </a:lnTo>
                  <a:lnTo>
                    <a:pt x="2385" y="4535"/>
                  </a:lnTo>
                  <a:lnTo>
                    <a:pt x="2704" y="4876"/>
                  </a:lnTo>
                  <a:lnTo>
                    <a:pt x="3002" y="5195"/>
                  </a:lnTo>
                  <a:lnTo>
                    <a:pt x="3343" y="5493"/>
                  </a:lnTo>
                  <a:lnTo>
                    <a:pt x="4003" y="6068"/>
                  </a:lnTo>
                  <a:lnTo>
                    <a:pt x="4727" y="6685"/>
                  </a:lnTo>
                  <a:lnTo>
                    <a:pt x="5472" y="7281"/>
                  </a:lnTo>
                  <a:lnTo>
                    <a:pt x="6983" y="8367"/>
                  </a:lnTo>
                  <a:lnTo>
                    <a:pt x="7707" y="8899"/>
                  </a:lnTo>
                  <a:lnTo>
                    <a:pt x="8431" y="9410"/>
                  </a:lnTo>
                  <a:lnTo>
                    <a:pt x="9155" y="9879"/>
                  </a:lnTo>
                  <a:lnTo>
                    <a:pt x="9879" y="10347"/>
                  </a:lnTo>
                  <a:lnTo>
                    <a:pt x="10666" y="10837"/>
                  </a:lnTo>
                  <a:lnTo>
                    <a:pt x="11475" y="11284"/>
                  </a:lnTo>
                  <a:lnTo>
                    <a:pt x="12263" y="11710"/>
                  </a:lnTo>
                  <a:lnTo>
                    <a:pt x="13051" y="12114"/>
                  </a:lnTo>
                  <a:lnTo>
                    <a:pt x="14647" y="12966"/>
                  </a:lnTo>
                  <a:lnTo>
                    <a:pt x="15478" y="13391"/>
                  </a:lnTo>
                  <a:lnTo>
                    <a:pt x="16265" y="13753"/>
                  </a:lnTo>
                  <a:lnTo>
                    <a:pt x="17373" y="14307"/>
                  </a:lnTo>
                  <a:lnTo>
                    <a:pt x="18522" y="14882"/>
                  </a:lnTo>
                  <a:lnTo>
                    <a:pt x="19054" y="15137"/>
                  </a:lnTo>
                  <a:lnTo>
                    <a:pt x="19587" y="15371"/>
                  </a:lnTo>
                  <a:lnTo>
                    <a:pt x="20651" y="15840"/>
                  </a:lnTo>
                  <a:lnTo>
                    <a:pt x="20587" y="15797"/>
                  </a:lnTo>
                  <a:lnTo>
                    <a:pt x="20587" y="15797"/>
                  </a:lnTo>
                  <a:lnTo>
                    <a:pt x="21481" y="16223"/>
                  </a:lnTo>
                  <a:lnTo>
                    <a:pt x="22397" y="16606"/>
                  </a:lnTo>
                  <a:lnTo>
                    <a:pt x="23184" y="16989"/>
                  </a:lnTo>
                  <a:lnTo>
                    <a:pt x="24015" y="17372"/>
                  </a:lnTo>
                  <a:lnTo>
                    <a:pt x="25548" y="18096"/>
                  </a:lnTo>
                  <a:lnTo>
                    <a:pt x="26335" y="18480"/>
                  </a:lnTo>
                  <a:lnTo>
                    <a:pt x="27080" y="18841"/>
                  </a:lnTo>
                  <a:lnTo>
                    <a:pt x="27868" y="19267"/>
                  </a:lnTo>
                  <a:lnTo>
                    <a:pt x="28656" y="19693"/>
                  </a:lnTo>
                  <a:lnTo>
                    <a:pt x="29422" y="20119"/>
                  </a:lnTo>
                  <a:lnTo>
                    <a:pt x="30189" y="20566"/>
                  </a:lnTo>
                  <a:lnTo>
                    <a:pt x="31700" y="21460"/>
                  </a:lnTo>
                  <a:lnTo>
                    <a:pt x="32509" y="21928"/>
                  </a:lnTo>
                  <a:lnTo>
                    <a:pt x="33297" y="22397"/>
                  </a:lnTo>
                  <a:lnTo>
                    <a:pt x="34830" y="23333"/>
                  </a:lnTo>
                  <a:lnTo>
                    <a:pt x="36299" y="24228"/>
                  </a:lnTo>
                  <a:lnTo>
                    <a:pt x="37129" y="24717"/>
                  </a:lnTo>
                  <a:lnTo>
                    <a:pt x="37959" y="25249"/>
                  </a:lnTo>
                  <a:lnTo>
                    <a:pt x="38342" y="25484"/>
                  </a:lnTo>
                  <a:lnTo>
                    <a:pt x="38747" y="25718"/>
                  </a:lnTo>
                  <a:lnTo>
                    <a:pt x="39556" y="26144"/>
                  </a:lnTo>
                  <a:lnTo>
                    <a:pt x="40301" y="26569"/>
                  </a:lnTo>
                  <a:lnTo>
                    <a:pt x="41067" y="26974"/>
                  </a:lnTo>
                  <a:lnTo>
                    <a:pt x="41855" y="27357"/>
                  </a:lnTo>
                  <a:lnTo>
                    <a:pt x="42664" y="27719"/>
                  </a:lnTo>
                  <a:lnTo>
                    <a:pt x="43473" y="28102"/>
                  </a:lnTo>
                  <a:lnTo>
                    <a:pt x="44282" y="28464"/>
                  </a:lnTo>
                  <a:lnTo>
                    <a:pt x="45070" y="28784"/>
                  </a:lnTo>
                  <a:lnTo>
                    <a:pt x="45858" y="29103"/>
                  </a:lnTo>
                  <a:lnTo>
                    <a:pt x="46666" y="29422"/>
                  </a:lnTo>
                  <a:lnTo>
                    <a:pt x="47475" y="29763"/>
                  </a:lnTo>
                  <a:lnTo>
                    <a:pt x="48348" y="30082"/>
                  </a:lnTo>
                  <a:lnTo>
                    <a:pt x="49179" y="30401"/>
                  </a:lnTo>
                  <a:lnTo>
                    <a:pt x="49988" y="30721"/>
                  </a:lnTo>
                  <a:lnTo>
                    <a:pt x="50860" y="31019"/>
                  </a:lnTo>
                  <a:lnTo>
                    <a:pt x="52500" y="31530"/>
                  </a:lnTo>
                  <a:lnTo>
                    <a:pt x="52926" y="31679"/>
                  </a:lnTo>
                  <a:lnTo>
                    <a:pt x="53373" y="31807"/>
                  </a:lnTo>
                  <a:lnTo>
                    <a:pt x="53756" y="31892"/>
                  </a:lnTo>
                  <a:lnTo>
                    <a:pt x="54160" y="31977"/>
                  </a:lnTo>
                  <a:lnTo>
                    <a:pt x="54650" y="32083"/>
                  </a:lnTo>
                  <a:lnTo>
                    <a:pt x="55097" y="32147"/>
                  </a:lnTo>
                  <a:lnTo>
                    <a:pt x="55544" y="32190"/>
                  </a:lnTo>
                  <a:lnTo>
                    <a:pt x="55991" y="32232"/>
                  </a:lnTo>
                  <a:lnTo>
                    <a:pt x="56438" y="32254"/>
                  </a:lnTo>
                  <a:lnTo>
                    <a:pt x="57737" y="32254"/>
                  </a:lnTo>
                  <a:lnTo>
                    <a:pt x="58141" y="32232"/>
                  </a:lnTo>
                  <a:lnTo>
                    <a:pt x="58908" y="32190"/>
                  </a:lnTo>
                  <a:lnTo>
                    <a:pt x="59632" y="32190"/>
                  </a:lnTo>
                  <a:lnTo>
                    <a:pt x="60313" y="32147"/>
                  </a:lnTo>
                  <a:lnTo>
                    <a:pt x="60781" y="32105"/>
                  </a:lnTo>
                  <a:lnTo>
                    <a:pt x="60973" y="32083"/>
                  </a:lnTo>
                  <a:lnTo>
                    <a:pt x="61101" y="32041"/>
                  </a:lnTo>
                  <a:lnTo>
                    <a:pt x="61164" y="31998"/>
                  </a:lnTo>
                  <a:lnTo>
                    <a:pt x="61207" y="31934"/>
                  </a:lnTo>
                  <a:lnTo>
                    <a:pt x="61228" y="31892"/>
                  </a:lnTo>
                  <a:lnTo>
                    <a:pt x="61228" y="31828"/>
                  </a:lnTo>
                  <a:lnTo>
                    <a:pt x="61207" y="31785"/>
                  </a:lnTo>
                  <a:lnTo>
                    <a:pt x="61186" y="31721"/>
                  </a:lnTo>
                  <a:lnTo>
                    <a:pt x="61122" y="31700"/>
                  </a:lnTo>
                  <a:lnTo>
                    <a:pt x="61058" y="31679"/>
                  </a:lnTo>
                  <a:lnTo>
                    <a:pt x="60994" y="31679"/>
                  </a:lnTo>
                  <a:lnTo>
                    <a:pt x="60952" y="31700"/>
                  </a:lnTo>
                  <a:lnTo>
                    <a:pt x="60824" y="31721"/>
                  </a:lnTo>
                  <a:lnTo>
                    <a:pt x="60654" y="31743"/>
                  </a:lnTo>
                  <a:lnTo>
                    <a:pt x="60717" y="31743"/>
                  </a:lnTo>
                  <a:lnTo>
                    <a:pt x="60334" y="31764"/>
                  </a:lnTo>
                  <a:lnTo>
                    <a:pt x="59248" y="31764"/>
                  </a:lnTo>
                  <a:lnTo>
                    <a:pt x="58503" y="31743"/>
                  </a:lnTo>
                  <a:lnTo>
                    <a:pt x="57822" y="31764"/>
                  </a:lnTo>
                  <a:lnTo>
                    <a:pt x="56928" y="31743"/>
                  </a:lnTo>
                  <a:lnTo>
                    <a:pt x="56481" y="31743"/>
                  </a:lnTo>
                  <a:lnTo>
                    <a:pt x="56034" y="31700"/>
                  </a:lnTo>
                  <a:lnTo>
                    <a:pt x="55246" y="31615"/>
                  </a:lnTo>
                  <a:lnTo>
                    <a:pt x="54437" y="31509"/>
                  </a:lnTo>
                  <a:lnTo>
                    <a:pt x="53649" y="31338"/>
                  </a:lnTo>
                  <a:lnTo>
                    <a:pt x="52862" y="31147"/>
                  </a:lnTo>
                  <a:lnTo>
                    <a:pt x="52031" y="30870"/>
                  </a:lnTo>
                  <a:lnTo>
                    <a:pt x="51201" y="30593"/>
                  </a:lnTo>
                  <a:lnTo>
                    <a:pt x="50307" y="30295"/>
                  </a:lnTo>
                  <a:lnTo>
                    <a:pt x="49902" y="30146"/>
                  </a:lnTo>
                  <a:lnTo>
                    <a:pt x="49519" y="29997"/>
                  </a:lnTo>
                  <a:lnTo>
                    <a:pt x="48710" y="29656"/>
                  </a:lnTo>
                  <a:lnTo>
                    <a:pt x="47859" y="29316"/>
                  </a:lnTo>
                  <a:lnTo>
                    <a:pt x="46858" y="28911"/>
                  </a:lnTo>
                  <a:lnTo>
                    <a:pt x="45858" y="28485"/>
                  </a:lnTo>
                  <a:lnTo>
                    <a:pt x="45368" y="28294"/>
                  </a:lnTo>
                  <a:lnTo>
                    <a:pt x="44899" y="28102"/>
                  </a:lnTo>
                  <a:lnTo>
                    <a:pt x="43941" y="27698"/>
                  </a:lnTo>
                  <a:lnTo>
                    <a:pt x="43963" y="27698"/>
                  </a:lnTo>
                  <a:lnTo>
                    <a:pt x="42579" y="27059"/>
                  </a:lnTo>
                  <a:lnTo>
                    <a:pt x="42494" y="27017"/>
                  </a:lnTo>
                  <a:lnTo>
                    <a:pt x="42515" y="27038"/>
                  </a:lnTo>
                  <a:lnTo>
                    <a:pt x="41727" y="26655"/>
                  </a:lnTo>
                  <a:lnTo>
                    <a:pt x="40961" y="26271"/>
                  </a:lnTo>
                  <a:lnTo>
                    <a:pt x="40195" y="25867"/>
                  </a:lnTo>
                  <a:lnTo>
                    <a:pt x="39428" y="25441"/>
                  </a:lnTo>
                  <a:lnTo>
                    <a:pt x="39045" y="25207"/>
                  </a:lnTo>
                  <a:lnTo>
                    <a:pt x="38640" y="24994"/>
                  </a:lnTo>
                  <a:lnTo>
                    <a:pt x="37831" y="24462"/>
                  </a:lnTo>
                  <a:lnTo>
                    <a:pt x="37001" y="23930"/>
                  </a:lnTo>
                  <a:lnTo>
                    <a:pt x="36192" y="23440"/>
                  </a:lnTo>
                  <a:lnTo>
                    <a:pt x="34808" y="22588"/>
                  </a:lnTo>
                  <a:lnTo>
                    <a:pt x="33169" y="21588"/>
                  </a:lnTo>
                  <a:lnTo>
                    <a:pt x="32424" y="21141"/>
                  </a:lnTo>
                  <a:lnTo>
                    <a:pt x="31658" y="20672"/>
                  </a:lnTo>
                  <a:lnTo>
                    <a:pt x="30146" y="19799"/>
                  </a:lnTo>
                  <a:lnTo>
                    <a:pt x="29401" y="19374"/>
                  </a:lnTo>
                  <a:lnTo>
                    <a:pt x="28592" y="18927"/>
                  </a:lnTo>
                  <a:lnTo>
                    <a:pt x="27826" y="18522"/>
                  </a:lnTo>
                  <a:lnTo>
                    <a:pt x="27038" y="18118"/>
                  </a:lnTo>
                  <a:lnTo>
                    <a:pt x="26271" y="17713"/>
                  </a:lnTo>
                  <a:lnTo>
                    <a:pt x="25462" y="17330"/>
                  </a:lnTo>
                  <a:lnTo>
                    <a:pt x="23951" y="16606"/>
                  </a:lnTo>
                  <a:lnTo>
                    <a:pt x="23248" y="16265"/>
                  </a:lnTo>
                  <a:lnTo>
                    <a:pt x="22546" y="15946"/>
                  </a:lnTo>
                  <a:lnTo>
                    <a:pt x="21865" y="15669"/>
                  </a:lnTo>
                  <a:lnTo>
                    <a:pt x="21247" y="15393"/>
                  </a:lnTo>
                  <a:lnTo>
                    <a:pt x="20332" y="14988"/>
                  </a:lnTo>
                  <a:lnTo>
                    <a:pt x="19480" y="14605"/>
                  </a:lnTo>
                  <a:lnTo>
                    <a:pt x="19523" y="14626"/>
                  </a:lnTo>
                  <a:lnTo>
                    <a:pt x="17905" y="13881"/>
                  </a:lnTo>
                  <a:lnTo>
                    <a:pt x="17074" y="13477"/>
                  </a:lnTo>
                  <a:lnTo>
                    <a:pt x="16244" y="13072"/>
                  </a:lnTo>
                  <a:lnTo>
                    <a:pt x="15456" y="12689"/>
                  </a:lnTo>
                  <a:lnTo>
                    <a:pt x="14647" y="12263"/>
                  </a:lnTo>
                  <a:lnTo>
                    <a:pt x="13008" y="11411"/>
                  </a:lnTo>
                  <a:lnTo>
                    <a:pt x="12221" y="11028"/>
                  </a:lnTo>
                  <a:lnTo>
                    <a:pt x="11390" y="10581"/>
                  </a:lnTo>
                  <a:lnTo>
                    <a:pt x="10624" y="10134"/>
                  </a:lnTo>
                  <a:lnTo>
                    <a:pt x="9836" y="9666"/>
                  </a:lnTo>
                  <a:lnTo>
                    <a:pt x="8410" y="8729"/>
                  </a:lnTo>
                  <a:lnTo>
                    <a:pt x="7643" y="8218"/>
                  </a:lnTo>
                  <a:lnTo>
                    <a:pt x="6898" y="7686"/>
                  </a:lnTo>
                  <a:lnTo>
                    <a:pt x="5898" y="6962"/>
                  </a:lnTo>
                  <a:lnTo>
                    <a:pt x="5408" y="6600"/>
                  </a:lnTo>
                  <a:lnTo>
                    <a:pt x="4918" y="6217"/>
                  </a:lnTo>
                  <a:lnTo>
                    <a:pt x="4876" y="6196"/>
                  </a:lnTo>
                  <a:lnTo>
                    <a:pt x="4897" y="6196"/>
                  </a:lnTo>
                  <a:lnTo>
                    <a:pt x="4024" y="5472"/>
                  </a:lnTo>
                  <a:lnTo>
                    <a:pt x="3598" y="5110"/>
                  </a:lnTo>
                  <a:lnTo>
                    <a:pt x="3194" y="4727"/>
                  </a:lnTo>
                  <a:lnTo>
                    <a:pt x="2789" y="4322"/>
                  </a:lnTo>
                  <a:lnTo>
                    <a:pt x="2427" y="3896"/>
                  </a:lnTo>
                  <a:lnTo>
                    <a:pt x="2066" y="3471"/>
                  </a:lnTo>
                  <a:lnTo>
                    <a:pt x="1725" y="3024"/>
                  </a:lnTo>
                  <a:lnTo>
                    <a:pt x="1363" y="2470"/>
                  </a:lnTo>
                  <a:lnTo>
                    <a:pt x="1193" y="2151"/>
                  </a:lnTo>
                  <a:lnTo>
                    <a:pt x="1022" y="1831"/>
                  </a:lnTo>
                  <a:lnTo>
                    <a:pt x="724" y="1278"/>
                  </a:lnTo>
                  <a:lnTo>
                    <a:pt x="597" y="980"/>
                  </a:lnTo>
                  <a:lnTo>
                    <a:pt x="469" y="682"/>
                  </a:lnTo>
                  <a:lnTo>
                    <a:pt x="362" y="405"/>
                  </a:lnTo>
                  <a:lnTo>
                    <a:pt x="299" y="107"/>
                  </a:lnTo>
                  <a:lnTo>
                    <a:pt x="277" y="64"/>
                  </a:lnTo>
                  <a:lnTo>
                    <a:pt x="235" y="22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5"/>
            <p:cNvSpPr/>
            <p:nvPr/>
          </p:nvSpPr>
          <p:spPr>
            <a:xfrm>
              <a:off x="4654833" y="3361887"/>
              <a:ext cx="568052" cy="299236"/>
            </a:xfrm>
            <a:custGeom>
              <a:avLst/>
              <a:gdLst/>
              <a:ahLst/>
              <a:cxnLst/>
              <a:rect l="l" t="t" r="r" b="b"/>
              <a:pathLst>
                <a:path w="61229" h="32254" fill="none" extrusionOk="0">
                  <a:moveTo>
                    <a:pt x="107" y="0"/>
                  </a:moveTo>
                  <a:lnTo>
                    <a:pt x="107" y="0"/>
                  </a:lnTo>
                  <a:lnTo>
                    <a:pt x="64" y="22"/>
                  </a:lnTo>
                  <a:lnTo>
                    <a:pt x="22" y="64"/>
                  </a:lnTo>
                  <a:lnTo>
                    <a:pt x="1" y="128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107" y="575"/>
                  </a:lnTo>
                  <a:lnTo>
                    <a:pt x="107" y="575"/>
                  </a:lnTo>
                  <a:lnTo>
                    <a:pt x="235" y="1001"/>
                  </a:lnTo>
                  <a:lnTo>
                    <a:pt x="235" y="1001"/>
                  </a:lnTo>
                  <a:lnTo>
                    <a:pt x="405" y="1406"/>
                  </a:lnTo>
                  <a:lnTo>
                    <a:pt x="575" y="1810"/>
                  </a:lnTo>
                  <a:lnTo>
                    <a:pt x="575" y="1810"/>
                  </a:lnTo>
                  <a:lnTo>
                    <a:pt x="788" y="2236"/>
                  </a:lnTo>
                  <a:lnTo>
                    <a:pt x="1022" y="2662"/>
                  </a:lnTo>
                  <a:lnTo>
                    <a:pt x="1022" y="2662"/>
                  </a:lnTo>
                  <a:lnTo>
                    <a:pt x="1257" y="3066"/>
                  </a:lnTo>
                  <a:lnTo>
                    <a:pt x="1533" y="3449"/>
                  </a:lnTo>
                  <a:lnTo>
                    <a:pt x="1533" y="3449"/>
                  </a:lnTo>
                  <a:lnTo>
                    <a:pt x="1810" y="3833"/>
                  </a:lnTo>
                  <a:lnTo>
                    <a:pt x="2087" y="4194"/>
                  </a:lnTo>
                  <a:lnTo>
                    <a:pt x="2385" y="4535"/>
                  </a:lnTo>
                  <a:lnTo>
                    <a:pt x="2704" y="4876"/>
                  </a:lnTo>
                  <a:lnTo>
                    <a:pt x="2704" y="4876"/>
                  </a:lnTo>
                  <a:lnTo>
                    <a:pt x="3002" y="5195"/>
                  </a:lnTo>
                  <a:lnTo>
                    <a:pt x="3343" y="5493"/>
                  </a:lnTo>
                  <a:lnTo>
                    <a:pt x="4003" y="6068"/>
                  </a:lnTo>
                  <a:lnTo>
                    <a:pt x="4003" y="6068"/>
                  </a:lnTo>
                  <a:lnTo>
                    <a:pt x="4727" y="6685"/>
                  </a:lnTo>
                  <a:lnTo>
                    <a:pt x="5472" y="7281"/>
                  </a:lnTo>
                  <a:lnTo>
                    <a:pt x="5472" y="7281"/>
                  </a:lnTo>
                  <a:lnTo>
                    <a:pt x="6983" y="8367"/>
                  </a:lnTo>
                  <a:lnTo>
                    <a:pt x="6983" y="8367"/>
                  </a:lnTo>
                  <a:lnTo>
                    <a:pt x="7707" y="8899"/>
                  </a:lnTo>
                  <a:lnTo>
                    <a:pt x="8431" y="9410"/>
                  </a:lnTo>
                  <a:lnTo>
                    <a:pt x="8431" y="9410"/>
                  </a:lnTo>
                  <a:lnTo>
                    <a:pt x="9155" y="9879"/>
                  </a:lnTo>
                  <a:lnTo>
                    <a:pt x="9879" y="10347"/>
                  </a:lnTo>
                  <a:lnTo>
                    <a:pt x="9879" y="10347"/>
                  </a:lnTo>
                  <a:lnTo>
                    <a:pt x="10666" y="10837"/>
                  </a:lnTo>
                  <a:lnTo>
                    <a:pt x="11475" y="11284"/>
                  </a:lnTo>
                  <a:lnTo>
                    <a:pt x="11475" y="11284"/>
                  </a:lnTo>
                  <a:lnTo>
                    <a:pt x="12263" y="11710"/>
                  </a:lnTo>
                  <a:lnTo>
                    <a:pt x="13051" y="12114"/>
                  </a:lnTo>
                  <a:lnTo>
                    <a:pt x="13051" y="12114"/>
                  </a:lnTo>
                  <a:lnTo>
                    <a:pt x="14647" y="12966"/>
                  </a:lnTo>
                  <a:lnTo>
                    <a:pt x="14647" y="12966"/>
                  </a:lnTo>
                  <a:lnTo>
                    <a:pt x="15478" y="13391"/>
                  </a:lnTo>
                  <a:lnTo>
                    <a:pt x="15478" y="13391"/>
                  </a:lnTo>
                  <a:lnTo>
                    <a:pt x="16265" y="13753"/>
                  </a:lnTo>
                  <a:lnTo>
                    <a:pt x="16265" y="13753"/>
                  </a:lnTo>
                  <a:lnTo>
                    <a:pt x="17373" y="14307"/>
                  </a:lnTo>
                  <a:lnTo>
                    <a:pt x="17373" y="14307"/>
                  </a:lnTo>
                  <a:lnTo>
                    <a:pt x="18522" y="14882"/>
                  </a:lnTo>
                  <a:lnTo>
                    <a:pt x="18522" y="14882"/>
                  </a:lnTo>
                  <a:lnTo>
                    <a:pt x="19054" y="15137"/>
                  </a:lnTo>
                  <a:lnTo>
                    <a:pt x="19587" y="15371"/>
                  </a:lnTo>
                  <a:lnTo>
                    <a:pt x="19587" y="15371"/>
                  </a:lnTo>
                  <a:lnTo>
                    <a:pt x="20651" y="15840"/>
                  </a:lnTo>
                  <a:lnTo>
                    <a:pt x="20651" y="15840"/>
                  </a:lnTo>
                  <a:lnTo>
                    <a:pt x="20587" y="15797"/>
                  </a:lnTo>
                  <a:lnTo>
                    <a:pt x="20587" y="15797"/>
                  </a:lnTo>
                  <a:lnTo>
                    <a:pt x="21481" y="16223"/>
                  </a:lnTo>
                  <a:lnTo>
                    <a:pt x="21481" y="16223"/>
                  </a:lnTo>
                  <a:lnTo>
                    <a:pt x="22397" y="16606"/>
                  </a:lnTo>
                  <a:lnTo>
                    <a:pt x="22397" y="16606"/>
                  </a:lnTo>
                  <a:lnTo>
                    <a:pt x="23184" y="16989"/>
                  </a:lnTo>
                  <a:lnTo>
                    <a:pt x="23184" y="16989"/>
                  </a:lnTo>
                  <a:lnTo>
                    <a:pt x="24015" y="17372"/>
                  </a:lnTo>
                  <a:lnTo>
                    <a:pt x="24015" y="17372"/>
                  </a:lnTo>
                  <a:lnTo>
                    <a:pt x="25548" y="18096"/>
                  </a:lnTo>
                  <a:lnTo>
                    <a:pt x="25548" y="18096"/>
                  </a:lnTo>
                  <a:lnTo>
                    <a:pt x="26335" y="18480"/>
                  </a:lnTo>
                  <a:lnTo>
                    <a:pt x="26335" y="18480"/>
                  </a:lnTo>
                  <a:lnTo>
                    <a:pt x="27080" y="18841"/>
                  </a:lnTo>
                  <a:lnTo>
                    <a:pt x="27080" y="18841"/>
                  </a:lnTo>
                  <a:lnTo>
                    <a:pt x="27868" y="19267"/>
                  </a:lnTo>
                  <a:lnTo>
                    <a:pt x="27868" y="19267"/>
                  </a:lnTo>
                  <a:lnTo>
                    <a:pt x="28656" y="19693"/>
                  </a:lnTo>
                  <a:lnTo>
                    <a:pt x="28656" y="19693"/>
                  </a:lnTo>
                  <a:lnTo>
                    <a:pt x="29422" y="20119"/>
                  </a:lnTo>
                  <a:lnTo>
                    <a:pt x="30189" y="20566"/>
                  </a:lnTo>
                  <a:lnTo>
                    <a:pt x="30189" y="20566"/>
                  </a:lnTo>
                  <a:lnTo>
                    <a:pt x="31700" y="21460"/>
                  </a:lnTo>
                  <a:lnTo>
                    <a:pt x="31700" y="21460"/>
                  </a:lnTo>
                  <a:lnTo>
                    <a:pt x="32509" y="21928"/>
                  </a:lnTo>
                  <a:lnTo>
                    <a:pt x="33297" y="22397"/>
                  </a:lnTo>
                  <a:lnTo>
                    <a:pt x="33297" y="22397"/>
                  </a:lnTo>
                  <a:lnTo>
                    <a:pt x="34830" y="23333"/>
                  </a:lnTo>
                  <a:lnTo>
                    <a:pt x="34830" y="23333"/>
                  </a:lnTo>
                  <a:lnTo>
                    <a:pt x="36299" y="24228"/>
                  </a:lnTo>
                  <a:lnTo>
                    <a:pt x="36299" y="24228"/>
                  </a:lnTo>
                  <a:lnTo>
                    <a:pt x="37129" y="24717"/>
                  </a:lnTo>
                  <a:lnTo>
                    <a:pt x="37129" y="24717"/>
                  </a:lnTo>
                  <a:lnTo>
                    <a:pt x="37959" y="25249"/>
                  </a:lnTo>
                  <a:lnTo>
                    <a:pt x="37959" y="25249"/>
                  </a:lnTo>
                  <a:lnTo>
                    <a:pt x="38342" y="25484"/>
                  </a:lnTo>
                  <a:lnTo>
                    <a:pt x="38747" y="25718"/>
                  </a:lnTo>
                  <a:lnTo>
                    <a:pt x="39556" y="26144"/>
                  </a:lnTo>
                  <a:lnTo>
                    <a:pt x="39556" y="26144"/>
                  </a:lnTo>
                  <a:lnTo>
                    <a:pt x="40301" y="26569"/>
                  </a:lnTo>
                  <a:lnTo>
                    <a:pt x="41067" y="26974"/>
                  </a:lnTo>
                  <a:lnTo>
                    <a:pt x="41067" y="26974"/>
                  </a:lnTo>
                  <a:lnTo>
                    <a:pt x="41855" y="27357"/>
                  </a:lnTo>
                  <a:lnTo>
                    <a:pt x="42664" y="27719"/>
                  </a:lnTo>
                  <a:lnTo>
                    <a:pt x="42664" y="27719"/>
                  </a:lnTo>
                  <a:lnTo>
                    <a:pt x="43473" y="28102"/>
                  </a:lnTo>
                  <a:lnTo>
                    <a:pt x="44282" y="28464"/>
                  </a:lnTo>
                  <a:lnTo>
                    <a:pt x="44282" y="28464"/>
                  </a:lnTo>
                  <a:lnTo>
                    <a:pt x="45070" y="28784"/>
                  </a:lnTo>
                  <a:lnTo>
                    <a:pt x="45858" y="29103"/>
                  </a:lnTo>
                  <a:lnTo>
                    <a:pt x="45858" y="29103"/>
                  </a:lnTo>
                  <a:lnTo>
                    <a:pt x="46666" y="29422"/>
                  </a:lnTo>
                  <a:lnTo>
                    <a:pt x="47475" y="29763"/>
                  </a:lnTo>
                  <a:lnTo>
                    <a:pt x="47475" y="29763"/>
                  </a:lnTo>
                  <a:lnTo>
                    <a:pt x="48348" y="30082"/>
                  </a:lnTo>
                  <a:lnTo>
                    <a:pt x="48348" y="30082"/>
                  </a:lnTo>
                  <a:lnTo>
                    <a:pt x="49179" y="30401"/>
                  </a:lnTo>
                  <a:lnTo>
                    <a:pt x="49179" y="30401"/>
                  </a:lnTo>
                  <a:lnTo>
                    <a:pt x="49988" y="30721"/>
                  </a:lnTo>
                  <a:lnTo>
                    <a:pt x="49988" y="30721"/>
                  </a:lnTo>
                  <a:lnTo>
                    <a:pt x="50860" y="31019"/>
                  </a:lnTo>
                  <a:lnTo>
                    <a:pt x="50860" y="31019"/>
                  </a:lnTo>
                  <a:lnTo>
                    <a:pt x="52500" y="31530"/>
                  </a:lnTo>
                  <a:lnTo>
                    <a:pt x="52500" y="31530"/>
                  </a:lnTo>
                  <a:lnTo>
                    <a:pt x="52926" y="31679"/>
                  </a:lnTo>
                  <a:lnTo>
                    <a:pt x="53373" y="31807"/>
                  </a:lnTo>
                  <a:lnTo>
                    <a:pt x="53373" y="31807"/>
                  </a:lnTo>
                  <a:lnTo>
                    <a:pt x="53756" y="31892"/>
                  </a:lnTo>
                  <a:lnTo>
                    <a:pt x="54160" y="31977"/>
                  </a:lnTo>
                  <a:lnTo>
                    <a:pt x="54160" y="31977"/>
                  </a:lnTo>
                  <a:lnTo>
                    <a:pt x="54650" y="32083"/>
                  </a:lnTo>
                  <a:lnTo>
                    <a:pt x="54650" y="32083"/>
                  </a:lnTo>
                  <a:lnTo>
                    <a:pt x="55097" y="32147"/>
                  </a:lnTo>
                  <a:lnTo>
                    <a:pt x="55544" y="32190"/>
                  </a:lnTo>
                  <a:lnTo>
                    <a:pt x="55991" y="32232"/>
                  </a:lnTo>
                  <a:lnTo>
                    <a:pt x="56438" y="32254"/>
                  </a:lnTo>
                  <a:lnTo>
                    <a:pt x="56438" y="32254"/>
                  </a:lnTo>
                  <a:lnTo>
                    <a:pt x="56885" y="32254"/>
                  </a:lnTo>
                  <a:lnTo>
                    <a:pt x="57354" y="32254"/>
                  </a:lnTo>
                  <a:lnTo>
                    <a:pt x="57354" y="32254"/>
                  </a:lnTo>
                  <a:lnTo>
                    <a:pt x="57737" y="32254"/>
                  </a:lnTo>
                  <a:lnTo>
                    <a:pt x="58141" y="32232"/>
                  </a:lnTo>
                  <a:lnTo>
                    <a:pt x="58141" y="32232"/>
                  </a:lnTo>
                  <a:lnTo>
                    <a:pt x="58908" y="32190"/>
                  </a:lnTo>
                  <a:lnTo>
                    <a:pt x="58908" y="32190"/>
                  </a:lnTo>
                  <a:lnTo>
                    <a:pt x="59632" y="32190"/>
                  </a:lnTo>
                  <a:lnTo>
                    <a:pt x="59632" y="32190"/>
                  </a:lnTo>
                  <a:lnTo>
                    <a:pt x="60313" y="32147"/>
                  </a:lnTo>
                  <a:lnTo>
                    <a:pt x="60313" y="32147"/>
                  </a:lnTo>
                  <a:lnTo>
                    <a:pt x="60781" y="32105"/>
                  </a:lnTo>
                  <a:lnTo>
                    <a:pt x="60781" y="32105"/>
                  </a:lnTo>
                  <a:lnTo>
                    <a:pt x="60973" y="32083"/>
                  </a:lnTo>
                  <a:lnTo>
                    <a:pt x="60973" y="32083"/>
                  </a:lnTo>
                  <a:lnTo>
                    <a:pt x="61101" y="32041"/>
                  </a:lnTo>
                  <a:lnTo>
                    <a:pt x="61164" y="31998"/>
                  </a:lnTo>
                  <a:lnTo>
                    <a:pt x="61207" y="31934"/>
                  </a:lnTo>
                  <a:lnTo>
                    <a:pt x="61207" y="31934"/>
                  </a:lnTo>
                  <a:lnTo>
                    <a:pt x="61228" y="31892"/>
                  </a:lnTo>
                  <a:lnTo>
                    <a:pt x="61228" y="31828"/>
                  </a:lnTo>
                  <a:lnTo>
                    <a:pt x="61207" y="31785"/>
                  </a:lnTo>
                  <a:lnTo>
                    <a:pt x="61186" y="31721"/>
                  </a:lnTo>
                  <a:lnTo>
                    <a:pt x="61186" y="31721"/>
                  </a:lnTo>
                  <a:lnTo>
                    <a:pt x="61122" y="31700"/>
                  </a:lnTo>
                  <a:lnTo>
                    <a:pt x="61058" y="31679"/>
                  </a:lnTo>
                  <a:lnTo>
                    <a:pt x="60994" y="31679"/>
                  </a:lnTo>
                  <a:lnTo>
                    <a:pt x="60952" y="31700"/>
                  </a:lnTo>
                  <a:lnTo>
                    <a:pt x="60952" y="31700"/>
                  </a:lnTo>
                  <a:lnTo>
                    <a:pt x="60824" y="31721"/>
                  </a:lnTo>
                  <a:lnTo>
                    <a:pt x="60824" y="31721"/>
                  </a:lnTo>
                  <a:lnTo>
                    <a:pt x="60654" y="31743"/>
                  </a:lnTo>
                  <a:lnTo>
                    <a:pt x="60654" y="31743"/>
                  </a:lnTo>
                  <a:lnTo>
                    <a:pt x="60717" y="31743"/>
                  </a:lnTo>
                  <a:lnTo>
                    <a:pt x="60717" y="31743"/>
                  </a:lnTo>
                  <a:lnTo>
                    <a:pt x="60334" y="31764"/>
                  </a:lnTo>
                  <a:lnTo>
                    <a:pt x="59930" y="31764"/>
                  </a:lnTo>
                  <a:lnTo>
                    <a:pt x="59930" y="31764"/>
                  </a:lnTo>
                  <a:lnTo>
                    <a:pt x="59248" y="31764"/>
                  </a:lnTo>
                  <a:lnTo>
                    <a:pt x="59248" y="31764"/>
                  </a:lnTo>
                  <a:lnTo>
                    <a:pt x="58503" y="31743"/>
                  </a:lnTo>
                  <a:lnTo>
                    <a:pt x="58503" y="31743"/>
                  </a:lnTo>
                  <a:lnTo>
                    <a:pt x="57822" y="31764"/>
                  </a:lnTo>
                  <a:lnTo>
                    <a:pt x="57822" y="31764"/>
                  </a:lnTo>
                  <a:lnTo>
                    <a:pt x="56928" y="31743"/>
                  </a:lnTo>
                  <a:lnTo>
                    <a:pt x="56481" y="31743"/>
                  </a:lnTo>
                  <a:lnTo>
                    <a:pt x="56034" y="31700"/>
                  </a:lnTo>
                  <a:lnTo>
                    <a:pt x="56034" y="31700"/>
                  </a:lnTo>
                  <a:lnTo>
                    <a:pt x="55246" y="31615"/>
                  </a:lnTo>
                  <a:lnTo>
                    <a:pt x="54437" y="31509"/>
                  </a:lnTo>
                  <a:lnTo>
                    <a:pt x="54437" y="31509"/>
                  </a:lnTo>
                  <a:lnTo>
                    <a:pt x="53649" y="31338"/>
                  </a:lnTo>
                  <a:lnTo>
                    <a:pt x="52862" y="31147"/>
                  </a:lnTo>
                  <a:lnTo>
                    <a:pt x="52862" y="31147"/>
                  </a:lnTo>
                  <a:lnTo>
                    <a:pt x="52031" y="30870"/>
                  </a:lnTo>
                  <a:lnTo>
                    <a:pt x="52031" y="30870"/>
                  </a:lnTo>
                  <a:lnTo>
                    <a:pt x="51201" y="30593"/>
                  </a:lnTo>
                  <a:lnTo>
                    <a:pt x="51201" y="30593"/>
                  </a:lnTo>
                  <a:lnTo>
                    <a:pt x="50307" y="30295"/>
                  </a:lnTo>
                  <a:lnTo>
                    <a:pt x="50307" y="30295"/>
                  </a:lnTo>
                  <a:lnTo>
                    <a:pt x="49902" y="30146"/>
                  </a:lnTo>
                  <a:lnTo>
                    <a:pt x="49519" y="29997"/>
                  </a:lnTo>
                  <a:lnTo>
                    <a:pt x="49519" y="29997"/>
                  </a:lnTo>
                  <a:lnTo>
                    <a:pt x="48710" y="29656"/>
                  </a:lnTo>
                  <a:lnTo>
                    <a:pt x="48710" y="29656"/>
                  </a:lnTo>
                  <a:lnTo>
                    <a:pt x="47859" y="29316"/>
                  </a:lnTo>
                  <a:lnTo>
                    <a:pt x="47859" y="29316"/>
                  </a:lnTo>
                  <a:lnTo>
                    <a:pt x="46858" y="28911"/>
                  </a:lnTo>
                  <a:lnTo>
                    <a:pt x="45858" y="28485"/>
                  </a:lnTo>
                  <a:lnTo>
                    <a:pt x="45858" y="28485"/>
                  </a:lnTo>
                  <a:lnTo>
                    <a:pt x="45368" y="28294"/>
                  </a:lnTo>
                  <a:lnTo>
                    <a:pt x="44899" y="28102"/>
                  </a:lnTo>
                  <a:lnTo>
                    <a:pt x="44899" y="28102"/>
                  </a:lnTo>
                  <a:lnTo>
                    <a:pt x="43941" y="27698"/>
                  </a:lnTo>
                  <a:lnTo>
                    <a:pt x="43941" y="27698"/>
                  </a:lnTo>
                  <a:lnTo>
                    <a:pt x="43963" y="27698"/>
                  </a:lnTo>
                  <a:lnTo>
                    <a:pt x="43963" y="27698"/>
                  </a:lnTo>
                  <a:lnTo>
                    <a:pt x="42579" y="27059"/>
                  </a:lnTo>
                  <a:lnTo>
                    <a:pt x="42579" y="27059"/>
                  </a:lnTo>
                  <a:lnTo>
                    <a:pt x="42579" y="27059"/>
                  </a:lnTo>
                  <a:lnTo>
                    <a:pt x="42494" y="27017"/>
                  </a:lnTo>
                  <a:lnTo>
                    <a:pt x="42515" y="27038"/>
                  </a:lnTo>
                  <a:lnTo>
                    <a:pt x="42515" y="27038"/>
                  </a:lnTo>
                  <a:lnTo>
                    <a:pt x="41727" y="26655"/>
                  </a:lnTo>
                  <a:lnTo>
                    <a:pt x="40961" y="26271"/>
                  </a:lnTo>
                  <a:lnTo>
                    <a:pt x="40961" y="26271"/>
                  </a:lnTo>
                  <a:lnTo>
                    <a:pt x="40195" y="25867"/>
                  </a:lnTo>
                  <a:lnTo>
                    <a:pt x="39428" y="25441"/>
                  </a:lnTo>
                  <a:lnTo>
                    <a:pt x="39428" y="25441"/>
                  </a:lnTo>
                  <a:lnTo>
                    <a:pt x="39045" y="25207"/>
                  </a:lnTo>
                  <a:lnTo>
                    <a:pt x="38640" y="24994"/>
                  </a:lnTo>
                  <a:lnTo>
                    <a:pt x="38640" y="24994"/>
                  </a:lnTo>
                  <a:lnTo>
                    <a:pt x="37831" y="24462"/>
                  </a:lnTo>
                  <a:lnTo>
                    <a:pt x="37831" y="24462"/>
                  </a:lnTo>
                  <a:lnTo>
                    <a:pt x="37001" y="23930"/>
                  </a:lnTo>
                  <a:lnTo>
                    <a:pt x="37001" y="23930"/>
                  </a:lnTo>
                  <a:lnTo>
                    <a:pt x="36192" y="23440"/>
                  </a:lnTo>
                  <a:lnTo>
                    <a:pt x="36192" y="23440"/>
                  </a:lnTo>
                  <a:lnTo>
                    <a:pt x="34808" y="22588"/>
                  </a:lnTo>
                  <a:lnTo>
                    <a:pt x="34808" y="22588"/>
                  </a:lnTo>
                  <a:lnTo>
                    <a:pt x="33169" y="21588"/>
                  </a:lnTo>
                  <a:lnTo>
                    <a:pt x="33169" y="21588"/>
                  </a:lnTo>
                  <a:lnTo>
                    <a:pt x="32424" y="21141"/>
                  </a:lnTo>
                  <a:lnTo>
                    <a:pt x="32424" y="21141"/>
                  </a:lnTo>
                  <a:lnTo>
                    <a:pt x="31658" y="20672"/>
                  </a:lnTo>
                  <a:lnTo>
                    <a:pt x="31658" y="20672"/>
                  </a:lnTo>
                  <a:lnTo>
                    <a:pt x="30146" y="19799"/>
                  </a:lnTo>
                  <a:lnTo>
                    <a:pt x="30146" y="19799"/>
                  </a:lnTo>
                  <a:lnTo>
                    <a:pt x="29401" y="19374"/>
                  </a:lnTo>
                  <a:lnTo>
                    <a:pt x="29401" y="19374"/>
                  </a:lnTo>
                  <a:lnTo>
                    <a:pt x="28592" y="18927"/>
                  </a:lnTo>
                  <a:lnTo>
                    <a:pt x="28592" y="18927"/>
                  </a:lnTo>
                  <a:lnTo>
                    <a:pt x="27826" y="18522"/>
                  </a:lnTo>
                  <a:lnTo>
                    <a:pt x="27038" y="18118"/>
                  </a:lnTo>
                  <a:lnTo>
                    <a:pt x="27038" y="18118"/>
                  </a:lnTo>
                  <a:lnTo>
                    <a:pt x="26271" y="17713"/>
                  </a:lnTo>
                  <a:lnTo>
                    <a:pt x="25462" y="17330"/>
                  </a:lnTo>
                  <a:lnTo>
                    <a:pt x="25462" y="17330"/>
                  </a:lnTo>
                  <a:lnTo>
                    <a:pt x="23951" y="16606"/>
                  </a:lnTo>
                  <a:lnTo>
                    <a:pt x="23951" y="16606"/>
                  </a:lnTo>
                  <a:lnTo>
                    <a:pt x="23248" y="16265"/>
                  </a:lnTo>
                  <a:lnTo>
                    <a:pt x="22546" y="15946"/>
                  </a:lnTo>
                  <a:lnTo>
                    <a:pt x="22546" y="15946"/>
                  </a:lnTo>
                  <a:lnTo>
                    <a:pt x="21865" y="15669"/>
                  </a:lnTo>
                  <a:lnTo>
                    <a:pt x="21865" y="15669"/>
                  </a:lnTo>
                  <a:lnTo>
                    <a:pt x="21247" y="15393"/>
                  </a:lnTo>
                  <a:lnTo>
                    <a:pt x="21247" y="15393"/>
                  </a:lnTo>
                  <a:lnTo>
                    <a:pt x="20332" y="14988"/>
                  </a:lnTo>
                  <a:lnTo>
                    <a:pt x="20332" y="14988"/>
                  </a:lnTo>
                  <a:lnTo>
                    <a:pt x="19480" y="14605"/>
                  </a:lnTo>
                  <a:lnTo>
                    <a:pt x="19480" y="14605"/>
                  </a:lnTo>
                  <a:lnTo>
                    <a:pt x="19523" y="14626"/>
                  </a:lnTo>
                  <a:lnTo>
                    <a:pt x="19523" y="14626"/>
                  </a:lnTo>
                  <a:lnTo>
                    <a:pt x="17905" y="13881"/>
                  </a:lnTo>
                  <a:lnTo>
                    <a:pt x="17905" y="13881"/>
                  </a:lnTo>
                  <a:lnTo>
                    <a:pt x="17074" y="13477"/>
                  </a:lnTo>
                  <a:lnTo>
                    <a:pt x="16244" y="13072"/>
                  </a:lnTo>
                  <a:lnTo>
                    <a:pt x="16244" y="13072"/>
                  </a:lnTo>
                  <a:lnTo>
                    <a:pt x="15456" y="12689"/>
                  </a:lnTo>
                  <a:lnTo>
                    <a:pt x="15456" y="12689"/>
                  </a:lnTo>
                  <a:lnTo>
                    <a:pt x="14647" y="12263"/>
                  </a:lnTo>
                  <a:lnTo>
                    <a:pt x="14647" y="12263"/>
                  </a:lnTo>
                  <a:lnTo>
                    <a:pt x="13008" y="11411"/>
                  </a:lnTo>
                  <a:lnTo>
                    <a:pt x="13008" y="11411"/>
                  </a:lnTo>
                  <a:lnTo>
                    <a:pt x="12221" y="11028"/>
                  </a:lnTo>
                  <a:lnTo>
                    <a:pt x="12221" y="11028"/>
                  </a:lnTo>
                  <a:lnTo>
                    <a:pt x="11390" y="10581"/>
                  </a:lnTo>
                  <a:lnTo>
                    <a:pt x="11390" y="10581"/>
                  </a:lnTo>
                  <a:lnTo>
                    <a:pt x="10624" y="10134"/>
                  </a:lnTo>
                  <a:lnTo>
                    <a:pt x="9836" y="9666"/>
                  </a:lnTo>
                  <a:lnTo>
                    <a:pt x="9836" y="9666"/>
                  </a:lnTo>
                  <a:lnTo>
                    <a:pt x="8410" y="8729"/>
                  </a:lnTo>
                  <a:lnTo>
                    <a:pt x="8410" y="8729"/>
                  </a:lnTo>
                  <a:lnTo>
                    <a:pt x="7643" y="8218"/>
                  </a:lnTo>
                  <a:lnTo>
                    <a:pt x="6898" y="7686"/>
                  </a:lnTo>
                  <a:lnTo>
                    <a:pt x="6898" y="7686"/>
                  </a:lnTo>
                  <a:lnTo>
                    <a:pt x="5898" y="6962"/>
                  </a:lnTo>
                  <a:lnTo>
                    <a:pt x="5898" y="6962"/>
                  </a:lnTo>
                  <a:lnTo>
                    <a:pt x="5408" y="6600"/>
                  </a:lnTo>
                  <a:lnTo>
                    <a:pt x="4918" y="6217"/>
                  </a:lnTo>
                  <a:lnTo>
                    <a:pt x="4940" y="6238"/>
                  </a:lnTo>
                  <a:lnTo>
                    <a:pt x="4918" y="6217"/>
                  </a:lnTo>
                  <a:lnTo>
                    <a:pt x="4918" y="6217"/>
                  </a:lnTo>
                  <a:lnTo>
                    <a:pt x="4876" y="6196"/>
                  </a:lnTo>
                  <a:lnTo>
                    <a:pt x="4897" y="6196"/>
                  </a:lnTo>
                  <a:lnTo>
                    <a:pt x="4897" y="6196"/>
                  </a:lnTo>
                  <a:lnTo>
                    <a:pt x="4024" y="5472"/>
                  </a:lnTo>
                  <a:lnTo>
                    <a:pt x="3598" y="5110"/>
                  </a:lnTo>
                  <a:lnTo>
                    <a:pt x="3194" y="4727"/>
                  </a:lnTo>
                  <a:lnTo>
                    <a:pt x="3194" y="4727"/>
                  </a:lnTo>
                  <a:lnTo>
                    <a:pt x="2789" y="4322"/>
                  </a:lnTo>
                  <a:lnTo>
                    <a:pt x="2427" y="3896"/>
                  </a:lnTo>
                  <a:lnTo>
                    <a:pt x="2066" y="3471"/>
                  </a:lnTo>
                  <a:lnTo>
                    <a:pt x="1725" y="3024"/>
                  </a:lnTo>
                  <a:lnTo>
                    <a:pt x="1725" y="3024"/>
                  </a:lnTo>
                  <a:lnTo>
                    <a:pt x="1363" y="2470"/>
                  </a:lnTo>
                  <a:lnTo>
                    <a:pt x="1363" y="2470"/>
                  </a:lnTo>
                  <a:lnTo>
                    <a:pt x="1193" y="2151"/>
                  </a:lnTo>
                  <a:lnTo>
                    <a:pt x="1022" y="1831"/>
                  </a:lnTo>
                  <a:lnTo>
                    <a:pt x="1022" y="1831"/>
                  </a:lnTo>
                  <a:lnTo>
                    <a:pt x="724" y="1278"/>
                  </a:lnTo>
                  <a:lnTo>
                    <a:pt x="597" y="980"/>
                  </a:lnTo>
                  <a:lnTo>
                    <a:pt x="469" y="682"/>
                  </a:lnTo>
                  <a:lnTo>
                    <a:pt x="469" y="703"/>
                  </a:lnTo>
                  <a:lnTo>
                    <a:pt x="469" y="703"/>
                  </a:lnTo>
                  <a:lnTo>
                    <a:pt x="469" y="682"/>
                  </a:lnTo>
                  <a:lnTo>
                    <a:pt x="448" y="660"/>
                  </a:lnTo>
                  <a:lnTo>
                    <a:pt x="469" y="682"/>
                  </a:lnTo>
                  <a:lnTo>
                    <a:pt x="469" y="682"/>
                  </a:lnTo>
                  <a:lnTo>
                    <a:pt x="362" y="405"/>
                  </a:lnTo>
                  <a:lnTo>
                    <a:pt x="299" y="107"/>
                  </a:lnTo>
                  <a:lnTo>
                    <a:pt x="299" y="107"/>
                  </a:lnTo>
                  <a:lnTo>
                    <a:pt x="277" y="64"/>
                  </a:lnTo>
                  <a:lnTo>
                    <a:pt x="235" y="22"/>
                  </a:lnTo>
                  <a:lnTo>
                    <a:pt x="192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5"/>
            <p:cNvSpPr/>
            <p:nvPr/>
          </p:nvSpPr>
          <p:spPr>
            <a:xfrm>
              <a:off x="5161998" y="3659510"/>
              <a:ext cx="399" cy="9"/>
            </a:xfrm>
            <a:custGeom>
              <a:avLst/>
              <a:gdLst/>
              <a:ahLst/>
              <a:cxnLst/>
              <a:rect l="l" t="t" r="r" b="b"/>
              <a:pathLst>
                <a:path w="43" h="1" fill="none" extrusionOk="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5"/>
            <p:cNvSpPr/>
            <p:nvPr/>
          </p:nvSpPr>
          <p:spPr>
            <a:xfrm>
              <a:off x="5161794" y="3659510"/>
              <a:ext cx="213" cy="9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22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5"/>
            <p:cNvSpPr/>
            <p:nvPr/>
          </p:nvSpPr>
          <p:spPr>
            <a:xfrm>
              <a:off x="5049815" y="3612904"/>
              <a:ext cx="603" cy="204"/>
            </a:xfrm>
            <a:custGeom>
              <a:avLst/>
              <a:gdLst/>
              <a:ahLst/>
              <a:cxnLst/>
              <a:rect l="l" t="t" r="r" b="b"/>
              <a:pathLst>
                <a:path w="65" h="22" fill="none" extrusionOk="0">
                  <a:moveTo>
                    <a:pt x="65" y="21"/>
                  </a:moveTo>
                  <a:lnTo>
                    <a:pt x="65" y="21"/>
                  </a:lnTo>
                  <a:lnTo>
                    <a:pt x="1" y="0"/>
                  </a:lnTo>
                  <a:lnTo>
                    <a:pt x="1" y="0"/>
                  </a:lnTo>
                  <a:lnTo>
                    <a:pt x="65" y="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5"/>
            <p:cNvSpPr/>
            <p:nvPr/>
          </p:nvSpPr>
          <p:spPr>
            <a:xfrm>
              <a:off x="4700261" y="341935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21" y="22"/>
                  </a:moveTo>
                  <a:lnTo>
                    <a:pt x="21" y="22"/>
                  </a:lnTo>
                  <a:lnTo>
                    <a:pt x="21" y="22"/>
                  </a:lnTo>
                  <a:lnTo>
                    <a:pt x="0" y="1"/>
                  </a:lnTo>
                  <a:lnTo>
                    <a:pt x="0" y="1"/>
                  </a:lnTo>
                  <a:lnTo>
                    <a:pt x="21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5"/>
            <p:cNvSpPr/>
            <p:nvPr/>
          </p:nvSpPr>
          <p:spPr>
            <a:xfrm>
              <a:off x="4659174" y="3368204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5"/>
            <p:cNvSpPr/>
            <p:nvPr/>
          </p:nvSpPr>
          <p:spPr>
            <a:xfrm>
              <a:off x="4674184" y="3393094"/>
              <a:ext cx="548699" cy="268027"/>
            </a:xfrm>
            <a:custGeom>
              <a:avLst/>
              <a:gdLst/>
              <a:ahLst/>
              <a:cxnLst/>
              <a:rect l="l" t="t" r="r" b="b"/>
              <a:pathLst>
                <a:path w="59143" h="28890" extrusionOk="0">
                  <a:moveTo>
                    <a:pt x="192" y="0"/>
                  </a:moveTo>
                  <a:lnTo>
                    <a:pt x="107" y="21"/>
                  </a:lnTo>
                  <a:lnTo>
                    <a:pt x="65" y="64"/>
                  </a:lnTo>
                  <a:lnTo>
                    <a:pt x="22" y="85"/>
                  </a:lnTo>
                  <a:lnTo>
                    <a:pt x="1" y="149"/>
                  </a:lnTo>
                  <a:lnTo>
                    <a:pt x="1" y="213"/>
                  </a:lnTo>
                  <a:lnTo>
                    <a:pt x="22" y="277"/>
                  </a:lnTo>
                  <a:lnTo>
                    <a:pt x="43" y="341"/>
                  </a:lnTo>
                  <a:lnTo>
                    <a:pt x="214" y="511"/>
                  </a:lnTo>
                  <a:lnTo>
                    <a:pt x="469" y="724"/>
                  </a:lnTo>
                  <a:lnTo>
                    <a:pt x="576" y="809"/>
                  </a:lnTo>
                  <a:lnTo>
                    <a:pt x="576" y="830"/>
                  </a:lnTo>
                  <a:lnTo>
                    <a:pt x="235" y="596"/>
                  </a:lnTo>
                  <a:lnTo>
                    <a:pt x="192" y="575"/>
                  </a:lnTo>
                  <a:lnTo>
                    <a:pt x="129" y="575"/>
                  </a:lnTo>
                  <a:lnTo>
                    <a:pt x="86" y="596"/>
                  </a:lnTo>
                  <a:lnTo>
                    <a:pt x="65" y="639"/>
                  </a:lnTo>
                  <a:lnTo>
                    <a:pt x="43" y="681"/>
                  </a:lnTo>
                  <a:lnTo>
                    <a:pt x="43" y="724"/>
                  </a:lnTo>
                  <a:lnTo>
                    <a:pt x="65" y="767"/>
                  </a:lnTo>
                  <a:lnTo>
                    <a:pt x="107" y="809"/>
                  </a:lnTo>
                  <a:lnTo>
                    <a:pt x="512" y="1086"/>
                  </a:lnTo>
                  <a:lnTo>
                    <a:pt x="895" y="1384"/>
                  </a:lnTo>
                  <a:lnTo>
                    <a:pt x="1299" y="1682"/>
                  </a:lnTo>
                  <a:lnTo>
                    <a:pt x="1747" y="2044"/>
                  </a:lnTo>
                  <a:lnTo>
                    <a:pt x="1747" y="2044"/>
                  </a:lnTo>
                  <a:lnTo>
                    <a:pt x="1704" y="2023"/>
                  </a:lnTo>
                  <a:lnTo>
                    <a:pt x="1704" y="2023"/>
                  </a:lnTo>
                  <a:lnTo>
                    <a:pt x="2981" y="3108"/>
                  </a:lnTo>
                  <a:lnTo>
                    <a:pt x="3301" y="3364"/>
                  </a:lnTo>
                  <a:lnTo>
                    <a:pt x="3343" y="3428"/>
                  </a:lnTo>
                  <a:lnTo>
                    <a:pt x="3386" y="3470"/>
                  </a:lnTo>
                  <a:lnTo>
                    <a:pt x="3492" y="3534"/>
                  </a:lnTo>
                  <a:lnTo>
                    <a:pt x="3556" y="3598"/>
                  </a:lnTo>
                  <a:lnTo>
                    <a:pt x="3918" y="3875"/>
                  </a:lnTo>
                  <a:lnTo>
                    <a:pt x="4046" y="3981"/>
                  </a:lnTo>
                  <a:lnTo>
                    <a:pt x="4131" y="4066"/>
                  </a:lnTo>
                  <a:lnTo>
                    <a:pt x="4195" y="4109"/>
                  </a:lnTo>
                  <a:lnTo>
                    <a:pt x="4259" y="4152"/>
                  </a:lnTo>
                  <a:lnTo>
                    <a:pt x="4344" y="4173"/>
                  </a:lnTo>
                  <a:lnTo>
                    <a:pt x="4408" y="4194"/>
                  </a:lnTo>
                  <a:lnTo>
                    <a:pt x="4684" y="4386"/>
                  </a:lnTo>
                  <a:lnTo>
                    <a:pt x="5238" y="4769"/>
                  </a:lnTo>
                  <a:lnTo>
                    <a:pt x="5898" y="5195"/>
                  </a:lnTo>
                  <a:lnTo>
                    <a:pt x="6899" y="5833"/>
                  </a:lnTo>
                  <a:lnTo>
                    <a:pt x="6941" y="5855"/>
                  </a:lnTo>
                  <a:lnTo>
                    <a:pt x="7239" y="6068"/>
                  </a:lnTo>
                  <a:lnTo>
                    <a:pt x="7559" y="6280"/>
                  </a:lnTo>
                  <a:lnTo>
                    <a:pt x="8474" y="6877"/>
                  </a:lnTo>
                  <a:lnTo>
                    <a:pt x="8793" y="7068"/>
                  </a:lnTo>
                  <a:lnTo>
                    <a:pt x="9304" y="7366"/>
                  </a:lnTo>
                  <a:lnTo>
                    <a:pt x="9581" y="7515"/>
                  </a:lnTo>
                  <a:lnTo>
                    <a:pt x="10071" y="7792"/>
                  </a:lnTo>
                  <a:lnTo>
                    <a:pt x="10454" y="7984"/>
                  </a:lnTo>
                  <a:lnTo>
                    <a:pt x="10816" y="8154"/>
                  </a:lnTo>
                  <a:lnTo>
                    <a:pt x="11391" y="8431"/>
                  </a:lnTo>
                  <a:lnTo>
                    <a:pt x="11433" y="8495"/>
                  </a:lnTo>
                  <a:lnTo>
                    <a:pt x="11476" y="8537"/>
                  </a:lnTo>
                  <a:lnTo>
                    <a:pt x="11497" y="8537"/>
                  </a:lnTo>
                  <a:lnTo>
                    <a:pt x="11603" y="8644"/>
                  </a:lnTo>
                  <a:lnTo>
                    <a:pt x="11880" y="8835"/>
                  </a:lnTo>
                  <a:lnTo>
                    <a:pt x="12349" y="9091"/>
                  </a:lnTo>
                  <a:lnTo>
                    <a:pt x="12753" y="9325"/>
                  </a:lnTo>
                  <a:lnTo>
                    <a:pt x="13328" y="9644"/>
                  </a:lnTo>
                  <a:lnTo>
                    <a:pt x="13626" y="9793"/>
                  </a:lnTo>
                  <a:lnTo>
                    <a:pt x="14456" y="10219"/>
                  </a:lnTo>
                  <a:lnTo>
                    <a:pt x="15329" y="10645"/>
                  </a:lnTo>
                  <a:lnTo>
                    <a:pt x="16308" y="11113"/>
                  </a:lnTo>
                  <a:lnTo>
                    <a:pt x="16670" y="11262"/>
                  </a:lnTo>
                  <a:lnTo>
                    <a:pt x="17288" y="11539"/>
                  </a:lnTo>
                  <a:lnTo>
                    <a:pt x="18182" y="11880"/>
                  </a:lnTo>
                  <a:lnTo>
                    <a:pt x="19076" y="12220"/>
                  </a:lnTo>
                  <a:lnTo>
                    <a:pt x="20013" y="12561"/>
                  </a:lnTo>
                  <a:lnTo>
                    <a:pt x="20524" y="12752"/>
                  </a:lnTo>
                  <a:lnTo>
                    <a:pt x="20588" y="12774"/>
                  </a:lnTo>
                  <a:lnTo>
                    <a:pt x="21673" y="13391"/>
                  </a:lnTo>
                  <a:lnTo>
                    <a:pt x="22355" y="13753"/>
                  </a:lnTo>
                  <a:lnTo>
                    <a:pt x="23249" y="14221"/>
                  </a:lnTo>
                  <a:lnTo>
                    <a:pt x="23568" y="14370"/>
                  </a:lnTo>
                  <a:lnTo>
                    <a:pt x="24228" y="14711"/>
                  </a:lnTo>
                  <a:lnTo>
                    <a:pt x="24909" y="15030"/>
                  </a:lnTo>
                  <a:lnTo>
                    <a:pt x="25846" y="15456"/>
                  </a:lnTo>
                  <a:lnTo>
                    <a:pt x="26740" y="15882"/>
                  </a:lnTo>
                  <a:lnTo>
                    <a:pt x="27379" y="16137"/>
                  </a:lnTo>
                  <a:lnTo>
                    <a:pt x="27443" y="16201"/>
                  </a:lnTo>
                  <a:lnTo>
                    <a:pt x="27656" y="16372"/>
                  </a:lnTo>
                  <a:lnTo>
                    <a:pt x="28145" y="16712"/>
                  </a:lnTo>
                  <a:lnTo>
                    <a:pt x="28486" y="16925"/>
                  </a:lnTo>
                  <a:lnTo>
                    <a:pt x="29061" y="17287"/>
                  </a:lnTo>
                  <a:lnTo>
                    <a:pt x="29316" y="17457"/>
                  </a:lnTo>
                  <a:lnTo>
                    <a:pt x="30317" y="18075"/>
                  </a:lnTo>
                  <a:lnTo>
                    <a:pt x="30998" y="18479"/>
                  </a:lnTo>
                  <a:lnTo>
                    <a:pt x="32659" y="19437"/>
                  </a:lnTo>
                  <a:lnTo>
                    <a:pt x="33510" y="19906"/>
                  </a:lnTo>
                  <a:lnTo>
                    <a:pt x="34362" y="20353"/>
                  </a:lnTo>
                  <a:lnTo>
                    <a:pt x="34936" y="20651"/>
                  </a:lnTo>
                  <a:lnTo>
                    <a:pt x="35171" y="20778"/>
                  </a:lnTo>
                  <a:lnTo>
                    <a:pt x="35341" y="20864"/>
                  </a:lnTo>
                  <a:lnTo>
                    <a:pt x="35384" y="20885"/>
                  </a:lnTo>
                  <a:lnTo>
                    <a:pt x="35426" y="20949"/>
                  </a:lnTo>
                  <a:lnTo>
                    <a:pt x="35618" y="21140"/>
                  </a:lnTo>
                  <a:lnTo>
                    <a:pt x="35639" y="21183"/>
                  </a:lnTo>
                  <a:lnTo>
                    <a:pt x="35639" y="21332"/>
                  </a:lnTo>
                  <a:lnTo>
                    <a:pt x="35660" y="21396"/>
                  </a:lnTo>
                  <a:lnTo>
                    <a:pt x="35745" y="21502"/>
                  </a:lnTo>
                  <a:lnTo>
                    <a:pt x="35916" y="21630"/>
                  </a:lnTo>
                  <a:lnTo>
                    <a:pt x="36107" y="21758"/>
                  </a:lnTo>
                  <a:lnTo>
                    <a:pt x="36320" y="21885"/>
                  </a:lnTo>
                  <a:lnTo>
                    <a:pt x="36576" y="22056"/>
                  </a:lnTo>
                  <a:lnTo>
                    <a:pt x="37236" y="22439"/>
                  </a:lnTo>
                  <a:lnTo>
                    <a:pt x="37747" y="22716"/>
                  </a:lnTo>
                  <a:lnTo>
                    <a:pt x="38258" y="22971"/>
                  </a:lnTo>
                  <a:lnTo>
                    <a:pt x="38939" y="23312"/>
                  </a:lnTo>
                  <a:lnTo>
                    <a:pt x="40067" y="23865"/>
                  </a:lnTo>
                  <a:lnTo>
                    <a:pt x="40791" y="24185"/>
                  </a:lnTo>
                  <a:lnTo>
                    <a:pt x="41621" y="24568"/>
                  </a:lnTo>
                  <a:lnTo>
                    <a:pt x="42686" y="25015"/>
                  </a:lnTo>
                  <a:lnTo>
                    <a:pt x="43580" y="25356"/>
                  </a:lnTo>
                  <a:lnTo>
                    <a:pt x="43963" y="25505"/>
                  </a:lnTo>
                  <a:lnTo>
                    <a:pt x="44474" y="25675"/>
                  </a:lnTo>
                  <a:lnTo>
                    <a:pt x="44985" y="25845"/>
                  </a:lnTo>
                  <a:lnTo>
                    <a:pt x="45198" y="25930"/>
                  </a:lnTo>
                  <a:lnTo>
                    <a:pt x="45496" y="26037"/>
                  </a:lnTo>
                  <a:lnTo>
                    <a:pt x="46582" y="26463"/>
                  </a:lnTo>
                  <a:lnTo>
                    <a:pt x="46837" y="26569"/>
                  </a:lnTo>
                  <a:lnTo>
                    <a:pt x="47497" y="26782"/>
                  </a:lnTo>
                  <a:lnTo>
                    <a:pt x="47944" y="26931"/>
                  </a:lnTo>
                  <a:lnTo>
                    <a:pt x="48370" y="27080"/>
                  </a:lnTo>
                  <a:lnTo>
                    <a:pt x="48945" y="27250"/>
                  </a:lnTo>
                  <a:lnTo>
                    <a:pt x="48966" y="27336"/>
                  </a:lnTo>
                  <a:lnTo>
                    <a:pt x="49030" y="27399"/>
                  </a:lnTo>
                  <a:lnTo>
                    <a:pt x="49094" y="27442"/>
                  </a:lnTo>
                  <a:lnTo>
                    <a:pt x="49158" y="27463"/>
                  </a:lnTo>
                  <a:lnTo>
                    <a:pt x="49328" y="27527"/>
                  </a:lnTo>
                  <a:lnTo>
                    <a:pt x="49605" y="27612"/>
                  </a:lnTo>
                  <a:lnTo>
                    <a:pt x="50073" y="27719"/>
                  </a:lnTo>
                  <a:lnTo>
                    <a:pt x="50797" y="27889"/>
                  </a:lnTo>
                  <a:lnTo>
                    <a:pt x="50840" y="27932"/>
                  </a:lnTo>
                  <a:lnTo>
                    <a:pt x="50903" y="27953"/>
                  </a:lnTo>
                  <a:lnTo>
                    <a:pt x="50967" y="27996"/>
                  </a:lnTo>
                  <a:lnTo>
                    <a:pt x="51116" y="28059"/>
                  </a:lnTo>
                  <a:lnTo>
                    <a:pt x="51287" y="28102"/>
                  </a:lnTo>
                  <a:lnTo>
                    <a:pt x="51670" y="28208"/>
                  </a:lnTo>
                  <a:lnTo>
                    <a:pt x="52096" y="28294"/>
                  </a:lnTo>
                  <a:lnTo>
                    <a:pt x="52777" y="28421"/>
                  </a:lnTo>
                  <a:lnTo>
                    <a:pt x="53863" y="28592"/>
                  </a:lnTo>
                  <a:lnTo>
                    <a:pt x="54501" y="28677"/>
                  </a:lnTo>
                  <a:lnTo>
                    <a:pt x="55119" y="28741"/>
                  </a:lnTo>
                  <a:lnTo>
                    <a:pt x="55715" y="28783"/>
                  </a:lnTo>
                  <a:lnTo>
                    <a:pt x="55842" y="28783"/>
                  </a:lnTo>
                  <a:lnTo>
                    <a:pt x="56204" y="28847"/>
                  </a:lnTo>
                  <a:lnTo>
                    <a:pt x="56545" y="28868"/>
                  </a:lnTo>
                  <a:lnTo>
                    <a:pt x="56822" y="28890"/>
                  </a:lnTo>
                  <a:lnTo>
                    <a:pt x="57099" y="28890"/>
                  </a:lnTo>
                  <a:lnTo>
                    <a:pt x="57652" y="28868"/>
                  </a:lnTo>
                  <a:lnTo>
                    <a:pt x="58312" y="28847"/>
                  </a:lnTo>
                  <a:lnTo>
                    <a:pt x="58993" y="28868"/>
                  </a:lnTo>
                  <a:lnTo>
                    <a:pt x="59036" y="28847"/>
                  </a:lnTo>
                  <a:lnTo>
                    <a:pt x="59100" y="28826"/>
                  </a:lnTo>
                  <a:lnTo>
                    <a:pt x="59142" y="28783"/>
                  </a:lnTo>
                  <a:lnTo>
                    <a:pt x="59142" y="28719"/>
                  </a:lnTo>
                  <a:lnTo>
                    <a:pt x="59142" y="28655"/>
                  </a:lnTo>
                  <a:lnTo>
                    <a:pt x="59100" y="28613"/>
                  </a:lnTo>
                  <a:lnTo>
                    <a:pt x="59057" y="28570"/>
                  </a:lnTo>
                  <a:lnTo>
                    <a:pt x="58993" y="28549"/>
                  </a:lnTo>
                  <a:lnTo>
                    <a:pt x="58057" y="28528"/>
                  </a:lnTo>
                  <a:lnTo>
                    <a:pt x="57248" y="28528"/>
                  </a:lnTo>
                  <a:lnTo>
                    <a:pt x="56822" y="28549"/>
                  </a:lnTo>
                  <a:lnTo>
                    <a:pt x="56651" y="28549"/>
                  </a:lnTo>
                  <a:lnTo>
                    <a:pt x="56481" y="28528"/>
                  </a:lnTo>
                  <a:lnTo>
                    <a:pt x="56439" y="28443"/>
                  </a:lnTo>
                  <a:lnTo>
                    <a:pt x="56396" y="28379"/>
                  </a:lnTo>
                  <a:lnTo>
                    <a:pt x="56290" y="28336"/>
                  </a:lnTo>
                  <a:lnTo>
                    <a:pt x="56204" y="28294"/>
                  </a:lnTo>
                  <a:lnTo>
                    <a:pt x="56119" y="28272"/>
                  </a:lnTo>
                  <a:lnTo>
                    <a:pt x="55715" y="28187"/>
                  </a:lnTo>
                  <a:lnTo>
                    <a:pt x="55395" y="28145"/>
                  </a:lnTo>
                  <a:lnTo>
                    <a:pt x="55353" y="28123"/>
                  </a:lnTo>
                  <a:lnTo>
                    <a:pt x="55246" y="28081"/>
                  </a:lnTo>
                  <a:lnTo>
                    <a:pt x="54970" y="28017"/>
                  </a:lnTo>
                  <a:lnTo>
                    <a:pt x="54693" y="27974"/>
                  </a:lnTo>
                  <a:lnTo>
                    <a:pt x="54139" y="27889"/>
                  </a:lnTo>
                  <a:lnTo>
                    <a:pt x="53458" y="27825"/>
                  </a:lnTo>
                  <a:lnTo>
                    <a:pt x="52926" y="27697"/>
                  </a:lnTo>
                  <a:lnTo>
                    <a:pt x="52138" y="27527"/>
                  </a:lnTo>
                  <a:lnTo>
                    <a:pt x="51968" y="27463"/>
                  </a:lnTo>
                  <a:lnTo>
                    <a:pt x="51585" y="27314"/>
                  </a:lnTo>
                  <a:lnTo>
                    <a:pt x="51138" y="27144"/>
                  </a:lnTo>
                  <a:lnTo>
                    <a:pt x="50435" y="26867"/>
                  </a:lnTo>
                  <a:lnTo>
                    <a:pt x="49711" y="26590"/>
                  </a:lnTo>
                  <a:lnTo>
                    <a:pt x="48817" y="26228"/>
                  </a:lnTo>
                  <a:lnTo>
                    <a:pt x="48008" y="25909"/>
                  </a:lnTo>
                  <a:lnTo>
                    <a:pt x="47284" y="25611"/>
                  </a:lnTo>
                  <a:lnTo>
                    <a:pt x="46880" y="25483"/>
                  </a:lnTo>
                  <a:lnTo>
                    <a:pt x="46539" y="25356"/>
                  </a:lnTo>
                  <a:lnTo>
                    <a:pt x="46135" y="25228"/>
                  </a:lnTo>
                  <a:lnTo>
                    <a:pt x="45943" y="25164"/>
                  </a:lnTo>
                  <a:lnTo>
                    <a:pt x="45730" y="25100"/>
                  </a:lnTo>
                  <a:lnTo>
                    <a:pt x="45624" y="25079"/>
                  </a:lnTo>
                  <a:lnTo>
                    <a:pt x="45517" y="25079"/>
                  </a:lnTo>
                  <a:lnTo>
                    <a:pt x="45198" y="24930"/>
                  </a:lnTo>
                  <a:lnTo>
                    <a:pt x="44453" y="24589"/>
                  </a:lnTo>
                  <a:lnTo>
                    <a:pt x="44389" y="24568"/>
                  </a:lnTo>
                  <a:lnTo>
                    <a:pt x="44304" y="24525"/>
                  </a:lnTo>
                  <a:lnTo>
                    <a:pt x="44240" y="24504"/>
                  </a:lnTo>
                  <a:lnTo>
                    <a:pt x="43473" y="24163"/>
                  </a:lnTo>
                  <a:lnTo>
                    <a:pt x="43282" y="24078"/>
                  </a:lnTo>
                  <a:lnTo>
                    <a:pt x="43112" y="24078"/>
                  </a:lnTo>
                  <a:lnTo>
                    <a:pt x="43048" y="24100"/>
                  </a:lnTo>
                  <a:lnTo>
                    <a:pt x="42920" y="24036"/>
                  </a:lnTo>
                  <a:lnTo>
                    <a:pt x="42750" y="23972"/>
                  </a:lnTo>
                  <a:lnTo>
                    <a:pt x="42707" y="23887"/>
                  </a:lnTo>
                  <a:lnTo>
                    <a:pt x="42643" y="23823"/>
                  </a:lnTo>
                  <a:lnTo>
                    <a:pt x="40940" y="22993"/>
                  </a:lnTo>
                  <a:lnTo>
                    <a:pt x="40557" y="22822"/>
                  </a:lnTo>
                  <a:lnTo>
                    <a:pt x="40025" y="22524"/>
                  </a:lnTo>
                  <a:lnTo>
                    <a:pt x="39727" y="22375"/>
                  </a:lnTo>
                  <a:lnTo>
                    <a:pt x="39790" y="22311"/>
                  </a:lnTo>
                  <a:lnTo>
                    <a:pt x="39812" y="22226"/>
                  </a:lnTo>
                  <a:lnTo>
                    <a:pt x="39812" y="22141"/>
                  </a:lnTo>
                  <a:lnTo>
                    <a:pt x="39790" y="22056"/>
                  </a:lnTo>
                  <a:lnTo>
                    <a:pt x="39748" y="21992"/>
                  </a:lnTo>
                  <a:lnTo>
                    <a:pt x="39599" y="21864"/>
                  </a:lnTo>
                  <a:lnTo>
                    <a:pt x="39407" y="21736"/>
                  </a:lnTo>
                  <a:lnTo>
                    <a:pt x="39173" y="21587"/>
                  </a:lnTo>
                  <a:lnTo>
                    <a:pt x="38790" y="21332"/>
                  </a:lnTo>
                  <a:lnTo>
                    <a:pt x="37917" y="20821"/>
                  </a:lnTo>
                  <a:lnTo>
                    <a:pt x="36256" y="19820"/>
                  </a:lnTo>
                  <a:lnTo>
                    <a:pt x="33382" y="18139"/>
                  </a:lnTo>
                  <a:lnTo>
                    <a:pt x="31701" y="16989"/>
                  </a:lnTo>
                  <a:lnTo>
                    <a:pt x="31062" y="16584"/>
                  </a:lnTo>
                  <a:lnTo>
                    <a:pt x="30721" y="16350"/>
                  </a:lnTo>
                  <a:lnTo>
                    <a:pt x="30381" y="16159"/>
                  </a:lnTo>
                  <a:lnTo>
                    <a:pt x="30125" y="16010"/>
                  </a:lnTo>
                  <a:lnTo>
                    <a:pt x="29891" y="15925"/>
                  </a:lnTo>
                  <a:lnTo>
                    <a:pt x="29763" y="15925"/>
                  </a:lnTo>
                  <a:lnTo>
                    <a:pt x="29699" y="15967"/>
                  </a:lnTo>
                  <a:lnTo>
                    <a:pt x="29657" y="16010"/>
                  </a:lnTo>
                  <a:lnTo>
                    <a:pt x="29635" y="15988"/>
                  </a:lnTo>
                  <a:lnTo>
                    <a:pt x="29039" y="15605"/>
                  </a:lnTo>
                  <a:lnTo>
                    <a:pt x="28337" y="15158"/>
                  </a:lnTo>
                  <a:lnTo>
                    <a:pt x="27634" y="14711"/>
                  </a:lnTo>
                  <a:lnTo>
                    <a:pt x="26910" y="14285"/>
                  </a:lnTo>
                  <a:lnTo>
                    <a:pt x="26101" y="13817"/>
                  </a:lnTo>
                  <a:lnTo>
                    <a:pt x="25271" y="13370"/>
                  </a:lnTo>
                  <a:lnTo>
                    <a:pt x="24590" y="13008"/>
                  </a:lnTo>
                  <a:lnTo>
                    <a:pt x="24292" y="12880"/>
                  </a:lnTo>
                  <a:lnTo>
                    <a:pt x="24058" y="12774"/>
                  </a:lnTo>
                  <a:lnTo>
                    <a:pt x="23760" y="12667"/>
                  </a:lnTo>
                  <a:lnTo>
                    <a:pt x="23696" y="12646"/>
                  </a:lnTo>
                  <a:lnTo>
                    <a:pt x="23547" y="12646"/>
                  </a:lnTo>
                  <a:lnTo>
                    <a:pt x="23419" y="12582"/>
                  </a:lnTo>
                  <a:lnTo>
                    <a:pt x="23334" y="12582"/>
                  </a:lnTo>
                  <a:lnTo>
                    <a:pt x="23227" y="12603"/>
                  </a:lnTo>
                  <a:lnTo>
                    <a:pt x="22802" y="12412"/>
                  </a:lnTo>
                  <a:lnTo>
                    <a:pt x="21907" y="11986"/>
                  </a:lnTo>
                  <a:lnTo>
                    <a:pt x="21162" y="11645"/>
                  </a:lnTo>
                  <a:lnTo>
                    <a:pt x="20375" y="11262"/>
                  </a:lnTo>
                  <a:lnTo>
                    <a:pt x="18693" y="10411"/>
                  </a:lnTo>
                  <a:lnTo>
                    <a:pt x="16947" y="9495"/>
                  </a:lnTo>
                  <a:lnTo>
                    <a:pt x="15648" y="8814"/>
                  </a:lnTo>
                  <a:lnTo>
                    <a:pt x="14478" y="8175"/>
                  </a:lnTo>
                  <a:lnTo>
                    <a:pt x="14243" y="8026"/>
                  </a:lnTo>
                  <a:lnTo>
                    <a:pt x="13881" y="7771"/>
                  </a:lnTo>
                  <a:lnTo>
                    <a:pt x="13072" y="7217"/>
                  </a:lnTo>
                  <a:lnTo>
                    <a:pt x="11476" y="6153"/>
                  </a:lnTo>
                  <a:lnTo>
                    <a:pt x="9943" y="5173"/>
                  </a:lnTo>
                  <a:lnTo>
                    <a:pt x="8964" y="4535"/>
                  </a:lnTo>
                  <a:lnTo>
                    <a:pt x="8197" y="4088"/>
                  </a:lnTo>
                  <a:lnTo>
                    <a:pt x="7346" y="3598"/>
                  </a:lnTo>
                  <a:lnTo>
                    <a:pt x="6877" y="3364"/>
                  </a:lnTo>
                  <a:lnTo>
                    <a:pt x="6388" y="3108"/>
                  </a:lnTo>
                  <a:lnTo>
                    <a:pt x="6175" y="3023"/>
                  </a:lnTo>
                  <a:lnTo>
                    <a:pt x="5962" y="2938"/>
                  </a:lnTo>
                  <a:lnTo>
                    <a:pt x="5749" y="2895"/>
                  </a:lnTo>
                  <a:lnTo>
                    <a:pt x="5536" y="2853"/>
                  </a:lnTo>
                  <a:lnTo>
                    <a:pt x="5472" y="2874"/>
                  </a:lnTo>
                  <a:lnTo>
                    <a:pt x="5408" y="2874"/>
                  </a:lnTo>
                  <a:lnTo>
                    <a:pt x="5366" y="2917"/>
                  </a:lnTo>
                  <a:lnTo>
                    <a:pt x="5323" y="2959"/>
                  </a:lnTo>
                  <a:lnTo>
                    <a:pt x="4791" y="2619"/>
                  </a:lnTo>
                  <a:lnTo>
                    <a:pt x="3556" y="1852"/>
                  </a:lnTo>
                  <a:lnTo>
                    <a:pt x="2194" y="1022"/>
                  </a:lnTo>
                  <a:lnTo>
                    <a:pt x="1491" y="596"/>
                  </a:lnTo>
                  <a:lnTo>
                    <a:pt x="1193" y="426"/>
                  </a:lnTo>
                  <a:lnTo>
                    <a:pt x="1001" y="298"/>
                  </a:lnTo>
                  <a:lnTo>
                    <a:pt x="767" y="192"/>
                  </a:lnTo>
                  <a:lnTo>
                    <a:pt x="640" y="192"/>
                  </a:lnTo>
                  <a:lnTo>
                    <a:pt x="618" y="170"/>
                  </a:lnTo>
                  <a:lnTo>
                    <a:pt x="533" y="149"/>
                  </a:lnTo>
                  <a:lnTo>
                    <a:pt x="427" y="85"/>
                  </a:lnTo>
                  <a:lnTo>
                    <a:pt x="341" y="21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5"/>
            <p:cNvSpPr/>
            <p:nvPr/>
          </p:nvSpPr>
          <p:spPr>
            <a:xfrm>
              <a:off x="4674184" y="3393094"/>
              <a:ext cx="548699" cy="268027"/>
            </a:xfrm>
            <a:custGeom>
              <a:avLst/>
              <a:gdLst/>
              <a:ahLst/>
              <a:cxnLst/>
              <a:rect l="l" t="t" r="r" b="b"/>
              <a:pathLst>
                <a:path w="59143" h="28890" fill="none" extrusionOk="0">
                  <a:moveTo>
                    <a:pt x="22" y="85"/>
                  </a:moveTo>
                  <a:lnTo>
                    <a:pt x="22" y="85"/>
                  </a:lnTo>
                  <a:lnTo>
                    <a:pt x="1" y="149"/>
                  </a:lnTo>
                  <a:lnTo>
                    <a:pt x="1" y="213"/>
                  </a:lnTo>
                  <a:lnTo>
                    <a:pt x="22" y="277"/>
                  </a:lnTo>
                  <a:lnTo>
                    <a:pt x="43" y="341"/>
                  </a:lnTo>
                  <a:lnTo>
                    <a:pt x="43" y="341"/>
                  </a:lnTo>
                  <a:lnTo>
                    <a:pt x="214" y="511"/>
                  </a:lnTo>
                  <a:lnTo>
                    <a:pt x="214" y="511"/>
                  </a:lnTo>
                  <a:lnTo>
                    <a:pt x="469" y="724"/>
                  </a:lnTo>
                  <a:lnTo>
                    <a:pt x="469" y="724"/>
                  </a:lnTo>
                  <a:lnTo>
                    <a:pt x="576" y="809"/>
                  </a:lnTo>
                  <a:lnTo>
                    <a:pt x="576" y="830"/>
                  </a:lnTo>
                  <a:lnTo>
                    <a:pt x="576" y="830"/>
                  </a:lnTo>
                  <a:lnTo>
                    <a:pt x="235" y="596"/>
                  </a:lnTo>
                  <a:lnTo>
                    <a:pt x="235" y="596"/>
                  </a:lnTo>
                  <a:lnTo>
                    <a:pt x="192" y="575"/>
                  </a:lnTo>
                  <a:lnTo>
                    <a:pt x="129" y="575"/>
                  </a:lnTo>
                  <a:lnTo>
                    <a:pt x="86" y="596"/>
                  </a:lnTo>
                  <a:lnTo>
                    <a:pt x="65" y="639"/>
                  </a:lnTo>
                  <a:lnTo>
                    <a:pt x="65" y="639"/>
                  </a:lnTo>
                  <a:lnTo>
                    <a:pt x="43" y="681"/>
                  </a:lnTo>
                  <a:lnTo>
                    <a:pt x="43" y="724"/>
                  </a:lnTo>
                  <a:lnTo>
                    <a:pt x="65" y="767"/>
                  </a:lnTo>
                  <a:lnTo>
                    <a:pt x="107" y="809"/>
                  </a:lnTo>
                  <a:lnTo>
                    <a:pt x="107" y="809"/>
                  </a:lnTo>
                  <a:lnTo>
                    <a:pt x="512" y="1086"/>
                  </a:lnTo>
                  <a:lnTo>
                    <a:pt x="895" y="1384"/>
                  </a:lnTo>
                  <a:lnTo>
                    <a:pt x="895" y="1384"/>
                  </a:lnTo>
                  <a:lnTo>
                    <a:pt x="1299" y="1682"/>
                  </a:lnTo>
                  <a:lnTo>
                    <a:pt x="1299" y="1682"/>
                  </a:lnTo>
                  <a:lnTo>
                    <a:pt x="1747" y="2044"/>
                  </a:lnTo>
                  <a:lnTo>
                    <a:pt x="1747" y="2044"/>
                  </a:lnTo>
                  <a:lnTo>
                    <a:pt x="1704" y="2023"/>
                  </a:lnTo>
                  <a:lnTo>
                    <a:pt x="1704" y="2023"/>
                  </a:lnTo>
                  <a:lnTo>
                    <a:pt x="2981" y="3108"/>
                  </a:lnTo>
                  <a:lnTo>
                    <a:pt x="2981" y="3108"/>
                  </a:lnTo>
                  <a:lnTo>
                    <a:pt x="3301" y="3364"/>
                  </a:lnTo>
                  <a:lnTo>
                    <a:pt x="3301" y="3364"/>
                  </a:lnTo>
                  <a:lnTo>
                    <a:pt x="3343" y="3428"/>
                  </a:lnTo>
                  <a:lnTo>
                    <a:pt x="3386" y="3470"/>
                  </a:lnTo>
                  <a:lnTo>
                    <a:pt x="3386" y="3470"/>
                  </a:lnTo>
                  <a:lnTo>
                    <a:pt x="3492" y="3534"/>
                  </a:lnTo>
                  <a:lnTo>
                    <a:pt x="3492" y="3534"/>
                  </a:lnTo>
                  <a:lnTo>
                    <a:pt x="3556" y="3598"/>
                  </a:lnTo>
                  <a:lnTo>
                    <a:pt x="3556" y="3598"/>
                  </a:lnTo>
                  <a:lnTo>
                    <a:pt x="3918" y="3875"/>
                  </a:lnTo>
                  <a:lnTo>
                    <a:pt x="3918" y="3875"/>
                  </a:lnTo>
                  <a:lnTo>
                    <a:pt x="4046" y="3981"/>
                  </a:lnTo>
                  <a:lnTo>
                    <a:pt x="4046" y="3981"/>
                  </a:lnTo>
                  <a:lnTo>
                    <a:pt x="4131" y="4066"/>
                  </a:lnTo>
                  <a:lnTo>
                    <a:pt x="4195" y="4109"/>
                  </a:lnTo>
                  <a:lnTo>
                    <a:pt x="4195" y="4109"/>
                  </a:lnTo>
                  <a:lnTo>
                    <a:pt x="4259" y="4152"/>
                  </a:lnTo>
                  <a:lnTo>
                    <a:pt x="4344" y="4173"/>
                  </a:lnTo>
                  <a:lnTo>
                    <a:pt x="4344" y="4173"/>
                  </a:lnTo>
                  <a:lnTo>
                    <a:pt x="4408" y="4194"/>
                  </a:lnTo>
                  <a:lnTo>
                    <a:pt x="4408" y="4194"/>
                  </a:lnTo>
                  <a:lnTo>
                    <a:pt x="4684" y="4386"/>
                  </a:lnTo>
                  <a:lnTo>
                    <a:pt x="5238" y="4769"/>
                  </a:lnTo>
                  <a:lnTo>
                    <a:pt x="5238" y="4769"/>
                  </a:lnTo>
                  <a:lnTo>
                    <a:pt x="5898" y="5195"/>
                  </a:lnTo>
                  <a:lnTo>
                    <a:pt x="5898" y="5195"/>
                  </a:lnTo>
                  <a:lnTo>
                    <a:pt x="6899" y="5833"/>
                  </a:lnTo>
                  <a:lnTo>
                    <a:pt x="6899" y="5833"/>
                  </a:lnTo>
                  <a:lnTo>
                    <a:pt x="6941" y="5855"/>
                  </a:lnTo>
                  <a:lnTo>
                    <a:pt x="6941" y="5855"/>
                  </a:lnTo>
                  <a:lnTo>
                    <a:pt x="7239" y="6068"/>
                  </a:lnTo>
                  <a:lnTo>
                    <a:pt x="7559" y="6280"/>
                  </a:lnTo>
                  <a:lnTo>
                    <a:pt x="7559" y="6280"/>
                  </a:lnTo>
                  <a:lnTo>
                    <a:pt x="8474" y="6877"/>
                  </a:lnTo>
                  <a:lnTo>
                    <a:pt x="8474" y="6877"/>
                  </a:lnTo>
                  <a:lnTo>
                    <a:pt x="8793" y="7068"/>
                  </a:lnTo>
                  <a:lnTo>
                    <a:pt x="8793" y="7068"/>
                  </a:lnTo>
                  <a:lnTo>
                    <a:pt x="9304" y="7366"/>
                  </a:lnTo>
                  <a:lnTo>
                    <a:pt x="9304" y="7366"/>
                  </a:lnTo>
                  <a:lnTo>
                    <a:pt x="9581" y="7515"/>
                  </a:lnTo>
                  <a:lnTo>
                    <a:pt x="9581" y="7515"/>
                  </a:lnTo>
                  <a:lnTo>
                    <a:pt x="10071" y="7792"/>
                  </a:lnTo>
                  <a:lnTo>
                    <a:pt x="10071" y="7792"/>
                  </a:lnTo>
                  <a:lnTo>
                    <a:pt x="10454" y="7984"/>
                  </a:lnTo>
                  <a:lnTo>
                    <a:pt x="10454" y="7984"/>
                  </a:lnTo>
                  <a:lnTo>
                    <a:pt x="10816" y="8154"/>
                  </a:lnTo>
                  <a:lnTo>
                    <a:pt x="10816" y="8154"/>
                  </a:lnTo>
                  <a:lnTo>
                    <a:pt x="11391" y="8431"/>
                  </a:lnTo>
                  <a:lnTo>
                    <a:pt x="11391" y="8431"/>
                  </a:lnTo>
                  <a:lnTo>
                    <a:pt x="11433" y="8495"/>
                  </a:lnTo>
                  <a:lnTo>
                    <a:pt x="11476" y="8537"/>
                  </a:lnTo>
                  <a:lnTo>
                    <a:pt x="11497" y="8537"/>
                  </a:lnTo>
                  <a:lnTo>
                    <a:pt x="11497" y="8537"/>
                  </a:lnTo>
                  <a:lnTo>
                    <a:pt x="11603" y="8644"/>
                  </a:lnTo>
                  <a:lnTo>
                    <a:pt x="11603" y="8644"/>
                  </a:lnTo>
                  <a:lnTo>
                    <a:pt x="11880" y="8835"/>
                  </a:lnTo>
                  <a:lnTo>
                    <a:pt x="11880" y="8835"/>
                  </a:lnTo>
                  <a:lnTo>
                    <a:pt x="12349" y="9091"/>
                  </a:lnTo>
                  <a:lnTo>
                    <a:pt x="12753" y="9325"/>
                  </a:lnTo>
                  <a:lnTo>
                    <a:pt x="12753" y="9325"/>
                  </a:lnTo>
                  <a:lnTo>
                    <a:pt x="13328" y="9644"/>
                  </a:lnTo>
                  <a:lnTo>
                    <a:pt x="13328" y="9644"/>
                  </a:lnTo>
                  <a:lnTo>
                    <a:pt x="13626" y="9793"/>
                  </a:lnTo>
                  <a:lnTo>
                    <a:pt x="13626" y="9793"/>
                  </a:lnTo>
                  <a:lnTo>
                    <a:pt x="14456" y="10219"/>
                  </a:lnTo>
                  <a:lnTo>
                    <a:pt x="15329" y="10645"/>
                  </a:lnTo>
                  <a:lnTo>
                    <a:pt x="15329" y="10645"/>
                  </a:lnTo>
                  <a:lnTo>
                    <a:pt x="16308" y="11113"/>
                  </a:lnTo>
                  <a:lnTo>
                    <a:pt x="16308" y="11113"/>
                  </a:lnTo>
                  <a:lnTo>
                    <a:pt x="16670" y="11262"/>
                  </a:lnTo>
                  <a:lnTo>
                    <a:pt x="16670" y="11262"/>
                  </a:lnTo>
                  <a:lnTo>
                    <a:pt x="17288" y="11539"/>
                  </a:lnTo>
                  <a:lnTo>
                    <a:pt x="17288" y="11539"/>
                  </a:lnTo>
                  <a:lnTo>
                    <a:pt x="18182" y="11880"/>
                  </a:lnTo>
                  <a:lnTo>
                    <a:pt x="18182" y="11880"/>
                  </a:lnTo>
                  <a:lnTo>
                    <a:pt x="19076" y="12220"/>
                  </a:lnTo>
                  <a:lnTo>
                    <a:pt x="19076" y="12220"/>
                  </a:lnTo>
                  <a:lnTo>
                    <a:pt x="20013" y="12561"/>
                  </a:lnTo>
                  <a:lnTo>
                    <a:pt x="20013" y="12561"/>
                  </a:lnTo>
                  <a:lnTo>
                    <a:pt x="20524" y="12752"/>
                  </a:lnTo>
                  <a:lnTo>
                    <a:pt x="20524" y="12752"/>
                  </a:lnTo>
                  <a:lnTo>
                    <a:pt x="20524" y="12752"/>
                  </a:lnTo>
                  <a:lnTo>
                    <a:pt x="20588" y="12774"/>
                  </a:lnTo>
                  <a:lnTo>
                    <a:pt x="20588" y="12774"/>
                  </a:lnTo>
                  <a:lnTo>
                    <a:pt x="21673" y="13391"/>
                  </a:lnTo>
                  <a:lnTo>
                    <a:pt x="21673" y="13391"/>
                  </a:lnTo>
                  <a:lnTo>
                    <a:pt x="22355" y="13753"/>
                  </a:lnTo>
                  <a:lnTo>
                    <a:pt x="22355" y="13753"/>
                  </a:lnTo>
                  <a:lnTo>
                    <a:pt x="23249" y="14221"/>
                  </a:lnTo>
                  <a:lnTo>
                    <a:pt x="23249" y="14221"/>
                  </a:lnTo>
                  <a:lnTo>
                    <a:pt x="23568" y="14370"/>
                  </a:lnTo>
                  <a:lnTo>
                    <a:pt x="23568" y="14370"/>
                  </a:lnTo>
                  <a:lnTo>
                    <a:pt x="24228" y="14711"/>
                  </a:lnTo>
                  <a:lnTo>
                    <a:pt x="24228" y="14711"/>
                  </a:lnTo>
                  <a:lnTo>
                    <a:pt x="24909" y="15030"/>
                  </a:lnTo>
                  <a:lnTo>
                    <a:pt x="24909" y="15030"/>
                  </a:lnTo>
                  <a:lnTo>
                    <a:pt x="25846" y="15456"/>
                  </a:lnTo>
                  <a:lnTo>
                    <a:pt x="25846" y="15456"/>
                  </a:lnTo>
                  <a:lnTo>
                    <a:pt x="26740" y="15882"/>
                  </a:lnTo>
                  <a:lnTo>
                    <a:pt x="26740" y="15882"/>
                  </a:lnTo>
                  <a:lnTo>
                    <a:pt x="27379" y="16137"/>
                  </a:lnTo>
                  <a:lnTo>
                    <a:pt x="27379" y="16137"/>
                  </a:lnTo>
                  <a:lnTo>
                    <a:pt x="27443" y="16201"/>
                  </a:lnTo>
                  <a:lnTo>
                    <a:pt x="27443" y="16201"/>
                  </a:lnTo>
                  <a:lnTo>
                    <a:pt x="27656" y="16372"/>
                  </a:lnTo>
                  <a:lnTo>
                    <a:pt x="27656" y="16372"/>
                  </a:lnTo>
                  <a:lnTo>
                    <a:pt x="28145" y="16712"/>
                  </a:lnTo>
                  <a:lnTo>
                    <a:pt x="28145" y="16712"/>
                  </a:lnTo>
                  <a:lnTo>
                    <a:pt x="28486" y="16925"/>
                  </a:lnTo>
                  <a:lnTo>
                    <a:pt x="28486" y="16925"/>
                  </a:lnTo>
                  <a:lnTo>
                    <a:pt x="29061" y="17287"/>
                  </a:lnTo>
                  <a:lnTo>
                    <a:pt x="29061" y="17287"/>
                  </a:lnTo>
                  <a:lnTo>
                    <a:pt x="29316" y="17457"/>
                  </a:lnTo>
                  <a:lnTo>
                    <a:pt x="29316" y="17457"/>
                  </a:lnTo>
                  <a:lnTo>
                    <a:pt x="30317" y="18075"/>
                  </a:lnTo>
                  <a:lnTo>
                    <a:pt x="30317" y="18075"/>
                  </a:lnTo>
                  <a:lnTo>
                    <a:pt x="30998" y="18479"/>
                  </a:lnTo>
                  <a:lnTo>
                    <a:pt x="30998" y="18479"/>
                  </a:lnTo>
                  <a:lnTo>
                    <a:pt x="32659" y="19437"/>
                  </a:lnTo>
                  <a:lnTo>
                    <a:pt x="32659" y="19437"/>
                  </a:lnTo>
                  <a:lnTo>
                    <a:pt x="33510" y="19906"/>
                  </a:lnTo>
                  <a:lnTo>
                    <a:pt x="34362" y="20353"/>
                  </a:lnTo>
                  <a:lnTo>
                    <a:pt x="34362" y="20353"/>
                  </a:lnTo>
                  <a:lnTo>
                    <a:pt x="34936" y="20651"/>
                  </a:lnTo>
                  <a:lnTo>
                    <a:pt x="34936" y="20651"/>
                  </a:lnTo>
                  <a:lnTo>
                    <a:pt x="35171" y="20778"/>
                  </a:lnTo>
                  <a:lnTo>
                    <a:pt x="35171" y="20778"/>
                  </a:lnTo>
                  <a:lnTo>
                    <a:pt x="35341" y="20864"/>
                  </a:lnTo>
                  <a:lnTo>
                    <a:pt x="35341" y="20864"/>
                  </a:lnTo>
                  <a:lnTo>
                    <a:pt x="35384" y="20885"/>
                  </a:lnTo>
                  <a:lnTo>
                    <a:pt x="35384" y="20885"/>
                  </a:lnTo>
                  <a:lnTo>
                    <a:pt x="35426" y="20949"/>
                  </a:lnTo>
                  <a:lnTo>
                    <a:pt x="35426" y="20949"/>
                  </a:lnTo>
                  <a:lnTo>
                    <a:pt x="35618" y="21140"/>
                  </a:lnTo>
                  <a:lnTo>
                    <a:pt x="35618" y="21140"/>
                  </a:lnTo>
                  <a:lnTo>
                    <a:pt x="35639" y="21183"/>
                  </a:lnTo>
                  <a:lnTo>
                    <a:pt x="35639" y="21183"/>
                  </a:lnTo>
                  <a:lnTo>
                    <a:pt x="35639" y="21183"/>
                  </a:lnTo>
                  <a:lnTo>
                    <a:pt x="35639" y="21332"/>
                  </a:lnTo>
                  <a:lnTo>
                    <a:pt x="35639" y="21332"/>
                  </a:lnTo>
                  <a:lnTo>
                    <a:pt x="35660" y="21396"/>
                  </a:lnTo>
                  <a:lnTo>
                    <a:pt x="35660" y="21396"/>
                  </a:lnTo>
                  <a:lnTo>
                    <a:pt x="35745" y="21502"/>
                  </a:lnTo>
                  <a:lnTo>
                    <a:pt x="35745" y="21502"/>
                  </a:lnTo>
                  <a:lnTo>
                    <a:pt x="35916" y="21630"/>
                  </a:lnTo>
                  <a:lnTo>
                    <a:pt x="36107" y="21758"/>
                  </a:lnTo>
                  <a:lnTo>
                    <a:pt x="36107" y="21758"/>
                  </a:lnTo>
                  <a:lnTo>
                    <a:pt x="36320" y="21885"/>
                  </a:lnTo>
                  <a:lnTo>
                    <a:pt x="36320" y="21885"/>
                  </a:lnTo>
                  <a:lnTo>
                    <a:pt x="36576" y="22056"/>
                  </a:lnTo>
                  <a:lnTo>
                    <a:pt x="36576" y="22056"/>
                  </a:lnTo>
                  <a:lnTo>
                    <a:pt x="37236" y="22439"/>
                  </a:lnTo>
                  <a:lnTo>
                    <a:pt x="37236" y="22439"/>
                  </a:lnTo>
                  <a:lnTo>
                    <a:pt x="37747" y="22716"/>
                  </a:lnTo>
                  <a:lnTo>
                    <a:pt x="38258" y="22971"/>
                  </a:lnTo>
                  <a:lnTo>
                    <a:pt x="38258" y="22971"/>
                  </a:lnTo>
                  <a:lnTo>
                    <a:pt x="38939" y="23312"/>
                  </a:lnTo>
                  <a:lnTo>
                    <a:pt x="38939" y="23312"/>
                  </a:lnTo>
                  <a:lnTo>
                    <a:pt x="40067" y="23865"/>
                  </a:lnTo>
                  <a:lnTo>
                    <a:pt x="40067" y="23865"/>
                  </a:lnTo>
                  <a:lnTo>
                    <a:pt x="40791" y="24185"/>
                  </a:lnTo>
                  <a:lnTo>
                    <a:pt x="40791" y="24185"/>
                  </a:lnTo>
                  <a:lnTo>
                    <a:pt x="41621" y="24568"/>
                  </a:lnTo>
                  <a:lnTo>
                    <a:pt x="41621" y="24568"/>
                  </a:lnTo>
                  <a:lnTo>
                    <a:pt x="42686" y="25015"/>
                  </a:lnTo>
                  <a:lnTo>
                    <a:pt x="42686" y="25015"/>
                  </a:lnTo>
                  <a:lnTo>
                    <a:pt x="43580" y="25356"/>
                  </a:lnTo>
                  <a:lnTo>
                    <a:pt x="43580" y="25356"/>
                  </a:lnTo>
                  <a:lnTo>
                    <a:pt x="43963" y="25505"/>
                  </a:lnTo>
                  <a:lnTo>
                    <a:pt x="43963" y="25505"/>
                  </a:lnTo>
                  <a:lnTo>
                    <a:pt x="44474" y="25675"/>
                  </a:lnTo>
                  <a:lnTo>
                    <a:pt x="44474" y="25675"/>
                  </a:lnTo>
                  <a:lnTo>
                    <a:pt x="44985" y="25845"/>
                  </a:lnTo>
                  <a:lnTo>
                    <a:pt x="44985" y="25845"/>
                  </a:lnTo>
                  <a:lnTo>
                    <a:pt x="45198" y="25930"/>
                  </a:lnTo>
                  <a:lnTo>
                    <a:pt x="45198" y="25930"/>
                  </a:lnTo>
                  <a:lnTo>
                    <a:pt x="45496" y="26037"/>
                  </a:lnTo>
                  <a:lnTo>
                    <a:pt x="45496" y="26037"/>
                  </a:lnTo>
                  <a:lnTo>
                    <a:pt x="46582" y="26463"/>
                  </a:lnTo>
                  <a:lnTo>
                    <a:pt x="46582" y="26463"/>
                  </a:lnTo>
                  <a:lnTo>
                    <a:pt x="46837" y="26569"/>
                  </a:lnTo>
                  <a:lnTo>
                    <a:pt x="46837" y="26569"/>
                  </a:lnTo>
                  <a:lnTo>
                    <a:pt x="47497" y="26782"/>
                  </a:lnTo>
                  <a:lnTo>
                    <a:pt x="47497" y="26782"/>
                  </a:lnTo>
                  <a:lnTo>
                    <a:pt x="47944" y="26931"/>
                  </a:lnTo>
                  <a:lnTo>
                    <a:pt x="48370" y="27080"/>
                  </a:lnTo>
                  <a:lnTo>
                    <a:pt x="48370" y="27080"/>
                  </a:lnTo>
                  <a:lnTo>
                    <a:pt x="48945" y="27250"/>
                  </a:lnTo>
                  <a:lnTo>
                    <a:pt x="48945" y="27250"/>
                  </a:lnTo>
                  <a:lnTo>
                    <a:pt x="48966" y="27336"/>
                  </a:lnTo>
                  <a:lnTo>
                    <a:pt x="49030" y="27399"/>
                  </a:lnTo>
                  <a:lnTo>
                    <a:pt x="49030" y="27399"/>
                  </a:lnTo>
                  <a:lnTo>
                    <a:pt x="49094" y="27442"/>
                  </a:lnTo>
                  <a:lnTo>
                    <a:pt x="49158" y="27463"/>
                  </a:lnTo>
                  <a:lnTo>
                    <a:pt x="49158" y="27463"/>
                  </a:lnTo>
                  <a:lnTo>
                    <a:pt x="49328" y="27527"/>
                  </a:lnTo>
                  <a:lnTo>
                    <a:pt x="49328" y="27527"/>
                  </a:lnTo>
                  <a:lnTo>
                    <a:pt x="49605" y="27612"/>
                  </a:lnTo>
                  <a:lnTo>
                    <a:pt x="49605" y="27612"/>
                  </a:lnTo>
                  <a:lnTo>
                    <a:pt x="50073" y="27719"/>
                  </a:lnTo>
                  <a:lnTo>
                    <a:pt x="50073" y="27719"/>
                  </a:lnTo>
                  <a:lnTo>
                    <a:pt x="50797" y="27889"/>
                  </a:lnTo>
                  <a:lnTo>
                    <a:pt x="50797" y="27889"/>
                  </a:lnTo>
                  <a:lnTo>
                    <a:pt x="50840" y="27932"/>
                  </a:lnTo>
                  <a:lnTo>
                    <a:pt x="50840" y="27932"/>
                  </a:lnTo>
                  <a:lnTo>
                    <a:pt x="50903" y="27953"/>
                  </a:lnTo>
                  <a:lnTo>
                    <a:pt x="50967" y="27996"/>
                  </a:lnTo>
                  <a:lnTo>
                    <a:pt x="50967" y="27996"/>
                  </a:lnTo>
                  <a:lnTo>
                    <a:pt x="51116" y="28059"/>
                  </a:lnTo>
                  <a:lnTo>
                    <a:pt x="51287" y="28102"/>
                  </a:lnTo>
                  <a:lnTo>
                    <a:pt x="51287" y="28102"/>
                  </a:lnTo>
                  <a:lnTo>
                    <a:pt x="51670" y="28208"/>
                  </a:lnTo>
                  <a:lnTo>
                    <a:pt x="51670" y="28208"/>
                  </a:lnTo>
                  <a:lnTo>
                    <a:pt x="52096" y="28294"/>
                  </a:lnTo>
                  <a:lnTo>
                    <a:pt x="52096" y="28294"/>
                  </a:lnTo>
                  <a:lnTo>
                    <a:pt x="52777" y="28421"/>
                  </a:lnTo>
                  <a:lnTo>
                    <a:pt x="52777" y="28421"/>
                  </a:lnTo>
                  <a:lnTo>
                    <a:pt x="53863" y="28592"/>
                  </a:lnTo>
                  <a:lnTo>
                    <a:pt x="53863" y="28592"/>
                  </a:lnTo>
                  <a:lnTo>
                    <a:pt x="54501" y="28677"/>
                  </a:lnTo>
                  <a:lnTo>
                    <a:pt x="55119" y="28741"/>
                  </a:lnTo>
                  <a:lnTo>
                    <a:pt x="55119" y="28741"/>
                  </a:lnTo>
                  <a:lnTo>
                    <a:pt x="55715" y="28783"/>
                  </a:lnTo>
                  <a:lnTo>
                    <a:pt x="55715" y="28783"/>
                  </a:lnTo>
                  <a:lnTo>
                    <a:pt x="55842" y="28783"/>
                  </a:lnTo>
                  <a:lnTo>
                    <a:pt x="55842" y="28783"/>
                  </a:lnTo>
                  <a:lnTo>
                    <a:pt x="56204" y="28847"/>
                  </a:lnTo>
                  <a:lnTo>
                    <a:pt x="56545" y="28868"/>
                  </a:lnTo>
                  <a:lnTo>
                    <a:pt x="56545" y="28868"/>
                  </a:lnTo>
                  <a:lnTo>
                    <a:pt x="56822" y="28890"/>
                  </a:lnTo>
                  <a:lnTo>
                    <a:pt x="57099" y="28890"/>
                  </a:lnTo>
                  <a:lnTo>
                    <a:pt x="57652" y="28868"/>
                  </a:lnTo>
                  <a:lnTo>
                    <a:pt x="57652" y="28868"/>
                  </a:lnTo>
                  <a:lnTo>
                    <a:pt x="58312" y="28847"/>
                  </a:lnTo>
                  <a:lnTo>
                    <a:pt x="58993" y="28868"/>
                  </a:lnTo>
                  <a:lnTo>
                    <a:pt x="58993" y="28868"/>
                  </a:lnTo>
                  <a:lnTo>
                    <a:pt x="59036" y="28847"/>
                  </a:lnTo>
                  <a:lnTo>
                    <a:pt x="59100" y="28826"/>
                  </a:lnTo>
                  <a:lnTo>
                    <a:pt x="59142" y="28783"/>
                  </a:lnTo>
                  <a:lnTo>
                    <a:pt x="59142" y="28719"/>
                  </a:lnTo>
                  <a:lnTo>
                    <a:pt x="59142" y="28719"/>
                  </a:lnTo>
                  <a:lnTo>
                    <a:pt x="59142" y="28655"/>
                  </a:lnTo>
                  <a:lnTo>
                    <a:pt x="59100" y="28613"/>
                  </a:lnTo>
                  <a:lnTo>
                    <a:pt x="59057" y="28570"/>
                  </a:lnTo>
                  <a:lnTo>
                    <a:pt x="58993" y="28549"/>
                  </a:lnTo>
                  <a:lnTo>
                    <a:pt x="58993" y="28549"/>
                  </a:lnTo>
                  <a:lnTo>
                    <a:pt x="58057" y="28528"/>
                  </a:lnTo>
                  <a:lnTo>
                    <a:pt x="58057" y="28528"/>
                  </a:lnTo>
                  <a:lnTo>
                    <a:pt x="57652" y="28528"/>
                  </a:lnTo>
                  <a:lnTo>
                    <a:pt x="57248" y="28528"/>
                  </a:lnTo>
                  <a:lnTo>
                    <a:pt x="57248" y="28528"/>
                  </a:lnTo>
                  <a:lnTo>
                    <a:pt x="56822" y="28549"/>
                  </a:lnTo>
                  <a:lnTo>
                    <a:pt x="56822" y="28549"/>
                  </a:lnTo>
                  <a:lnTo>
                    <a:pt x="56651" y="28549"/>
                  </a:lnTo>
                  <a:lnTo>
                    <a:pt x="56651" y="28549"/>
                  </a:lnTo>
                  <a:lnTo>
                    <a:pt x="56481" y="28528"/>
                  </a:lnTo>
                  <a:lnTo>
                    <a:pt x="56481" y="28528"/>
                  </a:lnTo>
                  <a:lnTo>
                    <a:pt x="56439" y="28443"/>
                  </a:lnTo>
                  <a:lnTo>
                    <a:pt x="56439" y="28443"/>
                  </a:lnTo>
                  <a:lnTo>
                    <a:pt x="56396" y="28379"/>
                  </a:lnTo>
                  <a:lnTo>
                    <a:pt x="56396" y="28379"/>
                  </a:lnTo>
                  <a:lnTo>
                    <a:pt x="56290" y="28336"/>
                  </a:lnTo>
                  <a:lnTo>
                    <a:pt x="56290" y="28336"/>
                  </a:lnTo>
                  <a:lnTo>
                    <a:pt x="56204" y="28294"/>
                  </a:lnTo>
                  <a:lnTo>
                    <a:pt x="56119" y="28272"/>
                  </a:lnTo>
                  <a:lnTo>
                    <a:pt x="56119" y="28272"/>
                  </a:lnTo>
                  <a:lnTo>
                    <a:pt x="55715" y="28187"/>
                  </a:lnTo>
                  <a:lnTo>
                    <a:pt x="55715" y="28187"/>
                  </a:lnTo>
                  <a:lnTo>
                    <a:pt x="55395" y="28145"/>
                  </a:lnTo>
                  <a:lnTo>
                    <a:pt x="55395" y="28145"/>
                  </a:lnTo>
                  <a:lnTo>
                    <a:pt x="55353" y="28123"/>
                  </a:lnTo>
                  <a:lnTo>
                    <a:pt x="55353" y="28123"/>
                  </a:lnTo>
                  <a:lnTo>
                    <a:pt x="55246" y="28081"/>
                  </a:lnTo>
                  <a:lnTo>
                    <a:pt x="55246" y="28081"/>
                  </a:lnTo>
                  <a:lnTo>
                    <a:pt x="54970" y="28017"/>
                  </a:lnTo>
                  <a:lnTo>
                    <a:pt x="54970" y="28017"/>
                  </a:lnTo>
                  <a:lnTo>
                    <a:pt x="54693" y="27974"/>
                  </a:lnTo>
                  <a:lnTo>
                    <a:pt x="54693" y="27974"/>
                  </a:lnTo>
                  <a:lnTo>
                    <a:pt x="54139" y="27889"/>
                  </a:lnTo>
                  <a:lnTo>
                    <a:pt x="54139" y="27889"/>
                  </a:lnTo>
                  <a:lnTo>
                    <a:pt x="53458" y="27825"/>
                  </a:lnTo>
                  <a:lnTo>
                    <a:pt x="53458" y="27825"/>
                  </a:lnTo>
                  <a:lnTo>
                    <a:pt x="52926" y="27697"/>
                  </a:lnTo>
                  <a:lnTo>
                    <a:pt x="52926" y="27697"/>
                  </a:lnTo>
                  <a:lnTo>
                    <a:pt x="52138" y="27527"/>
                  </a:lnTo>
                  <a:lnTo>
                    <a:pt x="52138" y="27527"/>
                  </a:lnTo>
                  <a:lnTo>
                    <a:pt x="51968" y="27463"/>
                  </a:lnTo>
                  <a:lnTo>
                    <a:pt x="51968" y="27463"/>
                  </a:lnTo>
                  <a:lnTo>
                    <a:pt x="51585" y="27314"/>
                  </a:lnTo>
                  <a:lnTo>
                    <a:pt x="51585" y="27314"/>
                  </a:lnTo>
                  <a:lnTo>
                    <a:pt x="51138" y="27144"/>
                  </a:lnTo>
                  <a:lnTo>
                    <a:pt x="51138" y="27144"/>
                  </a:lnTo>
                  <a:lnTo>
                    <a:pt x="50435" y="26867"/>
                  </a:lnTo>
                  <a:lnTo>
                    <a:pt x="50435" y="26867"/>
                  </a:lnTo>
                  <a:lnTo>
                    <a:pt x="49711" y="26590"/>
                  </a:lnTo>
                  <a:lnTo>
                    <a:pt x="49711" y="26590"/>
                  </a:lnTo>
                  <a:lnTo>
                    <a:pt x="48817" y="26228"/>
                  </a:lnTo>
                  <a:lnTo>
                    <a:pt x="48817" y="26228"/>
                  </a:lnTo>
                  <a:lnTo>
                    <a:pt x="48008" y="25909"/>
                  </a:lnTo>
                  <a:lnTo>
                    <a:pt x="48008" y="25909"/>
                  </a:lnTo>
                  <a:lnTo>
                    <a:pt x="47284" y="25611"/>
                  </a:lnTo>
                  <a:lnTo>
                    <a:pt x="47284" y="25611"/>
                  </a:lnTo>
                  <a:lnTo>
                    <a:pt x="46880" y="25483"/>
                  </a:lnTo>
                  <a:lnTo>
                    <a:pt x="46880" y="25483"/>
                  </a:lnTo>
                  <a:lnTo>
                    <a:pt x="46539" y="25356"/>
                  </a:lnTo>
                  <a:lnTo>
                    <a:pt x="46135" y="25228"/>
                  </a:lnTo>
                  <a:lnTo>
                    <a:pt x="46135" y="25228"/>
                  </a:lnTo>
                  <a:lnTo>
                    <a:pt x="45943" y="25164"/>
                  </a:lnTo>
                  <a:lnTo>
                    <a:pt x="45943" y="25164"/>
                  </a:lnTo>
                  <a:lnTo>
                    <a:pt x="45730" y="25100"/>
                  </a:lnTo>
                  <a:lnTo>
                    <a:pt x="45730" y="25100"/>
                  </a:lnTo>
                  <a:lnTo>
                    <a:pt x="45624" y="25079"/>
                  </a:lnTo>
                  <a:lnTo>
                    <a:pt x="45517" y="25079"/>
                  </a:lnTo>
                  <a:lnTo>
                    <a:pt x="45517" y="25079"/>
                  </a:lnTo>
                  <a:lnTo>
                    <a:pt x="45198" y="24930"/>
                  </a:lnTo>
                  <a:lnTo>
                    <a:pt x="45198" y="24930"/>
                  </a:lnTo>
                  <a:lnTo>
                    <a:pt x="44453" y="24589"/>
                  </a:lnTo>
                  <a:lnTo>
                    <a:pt x="44453" y="24589"/>
                  </a:lnTo>
                  <a:lnTo>
                    <a:pt x="44389" y="24568"/>
                  </a:lnTo>
                  <a:lnTo>
                    <a:pt x="44389" y="24568"/>
                  </a:lnTo>
                  <a:lnTo>
                    <a:pt x="44304" y="24525"/>
                  </a:lnTo>
                  <a:lnTo>
                    <a:pt x="44304" y="24525"/>
                  </a:lnTo>
                  <a:lnTo>
                    <a:pt x="44240" y="24504"/>
                  </a:lnTo>
                  <a:lnTo>
                    <a:pt x="44240" y="24504"/>
                  </a:lnTo>
                  <a:lnTo>
                    <a:pt x="44240" y="24504"/>
                  </a:lnTo>
                  <a:lnTo>
                    <a:pt x="43473" y="24163"/>
                  </a:lnTo>
                  <a:lnTo>
                    <a:pt x="43473" y="24163"/>
                  </a:lnTo>
                  <a:lnTo>
                    <a:pt x="43282" y="24078"/>
                  </a:lnTo>
                  <a:lnTo>
                    <a:pt x="43282" y="24078"/>
                  </a:lnTo>
                  <a:lnTo>
                    <a:pt x="43197" y="24078"/>
                  </a:lnTo>
                  <a:lnTo>
                    <a:pt x="43112" y="24078"/>
                  </a:lnTo>
                  <a:lnTo>
                    <a:pt x="43112" y="24078"/>
                  </a:lnTo>
                  <a:lnTo>
                    <a:pt x="43048" y="24100"/>
                  </a:lnTo>
                  <a:lnTo>
                    <a:pt x="43048" y="24100"/>
                  </a:lnTo>
                  <a:lnTo>
                    <a:pt x="42920" y="24036"/>
                  </a:lnTo>
                  <a:lnTo>
                    <a:pt x="42920" y="24036"/>
                  </a:lnTo>
                  <a:lnTo>
                    <a:pt x="42750" y="23972"/>
                  </a:lnTo>
                  <a:lnTo>
                    <a:pt x="42750" y="23972"/>
                  </a:lnTo>
                  <a:lnTo>
                    <a:pt x="42707" y="23887"/>
                  </a:lnTo>
                  <a:lnTo>
                    <a:pt x="42643" y="23823"/>
                  </a:lnTo>
                  <a:lnTo>
                    <a:pt x="42643" y="23823"/>
                  </a:lnTo>
                  <a:lnTo>
                    <a:pt x="40940" y="22993"/>
                  </a:lnTo>
                  <a:lnTo>
                    <a:pt x="40940" y="22993"/>
                  </a:lnTo>
                  <a:lnTo>
                    <a:pt x="40557" y="22822"/>
                  </a:lnTo>
                  <a:lnTo>
                    <a:pt x="40557" y="22822"/>
                  </a:lnTo>
                  <a:lnTo>
                    <a:pt x="40025" y="22524"/>
                  </a:lnTo>
                  <a:lnTo>
                    <a:pt x="40025" y="22524"/>
                  </a:lnTo>
                  <a:lnTo>
                    <a:pt x="39727" y="22375"/>
                  </a:lnTo>
                  <a:lnTo>
                    <a:pt x="39727" y="22375"/>
                  </a:lnTo>
                  <a:lnTo>
                    <a:pt x="39790" y="22311"/>
                  </a:lnTo>
                  <a:lnTo>
                    <a:pt x="39790" y="22311"/>
                  </a:lnTo>
                  <a:lnTo>
                    <a:pt x="39812" y="22226"/>
                  </a:lnTo>
                  <a:lnTo>
                    <a:pt x="39812" y="22141"/>
                  </a:lnTo>
                  <a:lnTo>
                    <a:pt x="39790" y="22056"/>
                  </a:lnTo>
                  <a:lnTo>
                    <a:pt x="39748" y="21992"/>
                  </a:lnTo>
                  <a:lnTo>
                    <a:pt x="39748" y="21992"/>
                  </a:lnTo>
                  <a:lnTo>
                    <a:pt x="39599" y="21864"/>
                  </a:lnTo>
                  <a:lnTo>
                    <a:pt x="39599" y="21864"/>
                  </a:lnTo>
                  <a:lnTo>
                    <a:pt x="39407" y="21736"/>
                  </a:lnTo>
                  <a:lnTo>
                    <a:pt x="39407" y="21736"/>
                  </a:lnTo>
                  <a:lnTo>
                    <a:pt x="39173" y="21587"/>
                  </a:lnTo>
                  <a:lnTo>
                    <a:pt x="39173" y="21587"/>
                  </a:lnTo>
                  <a:lnTo>
                    <a:pt x="38790" y="21332"/>
                  </a:lnTo>
                  <a:lnTo>
                    <a:pt x="38790" y="21332"/>
                  </a:lnTo>
                  <a:lnTo>
                    <a:pt x="37917" y="20821"/>
                  </a:lnTo>
                  <a:lnTo>
                    <a:pt x="37917" y="20821"/>
                  </a:lnTo>
                  <a:lnTo>
                    <a:pt x="36256" y="19820"/>
                  </a:lnTo>
                  <a:lnTo>
                    <a:pt x="36256" y="19820"/>
                  </a:lnTo>
                  <a:lnTo>
                    <a:pt x="33382" y="18139"/>
                  </a:lnTo>
                  <a:lnTo>
                    <a:pt x="33382" y="18139"/>
                  </a:lnTo>
                  <a:lnTo>
                    <a:pt x="31701" y="16989"/>
                  </a:lnTo>
                  <a:lnTo>
                    <a:pt x="31701" y="16989"/>
                  </a:lnTo>
                  <a:lnTo>
                    <a:pt x="31062" y="16584"/>
                  </a:lnTo>
                  <a:lnTo>
                    <a:pt x="31062" y="16584"/>
                  </a:lnTo>
                  <a:lnTo>
                    <a:pt x="30721" y="16350"/>
                  </a:lnTo>
                  <a:lnTo>
                    <a:pt x="30721" y="16350"/>
                  </a:lnTo>
                  <a:lnTo>
                    <a:pt x="30381" y="16159"/>
                  </a:lnTo>
                  <a:lnTo>
                    <a:pt x="30381" y="16159"/>
                  </a:lnTo>
                  <a:lnTo>
                    <a:pt x="30125" y="16010"/>
                  </a:lnTo>
                  <a:lnTo>
                    <a:pt x="30125" y="16010"/>
                  </a:lnTo>
                  <a:lnTo>
                    <a:pt x="29891" y="15925"/>
                  </a:lnTo>
                  <a:lnTo>
                    <a:pt x="29891" y="15925"/>
                  </a:lnTo>
                  <a:lnTo>
                    <a:pt x="29827" y="15925"/>
                  </a:lnTo>
                  <a:lnTo>
                    <a:pt x="29763" y="15925"/>
                  </a:lnTo>
                  <a:lnTo>
                    <a:pt x="29699" y="15967"/>
                  </a:lnTo>
                  <a:lnTo>
                    <a:pt x="29657" y="16010"/>
                  </a:lnTo>
                  <a:lnTo>
                    <a:pt x="29635" y="15988"/>
                  </a:lnTo>
                  <a:lnTo>
                    <a:pt x="29635" y="15988"/>
                  </a:lnTo>
                  <a:lnTo>
                    <a:pt x="29039" y="15605"/>
                  </a:lnTo>
                  <a:lnTo>
                    <a:pt x="29039" y="15605"/>
                  </a:lnTo>
                  <a:lnTo>
                    <a:pt x="28337" y="15158"/>
                  </a:lnTo>
                  <a:lnTo>
                    <a:pt x="27634" y="14711"/>
                  </a:lnTo>
                  <a:lnTo>
                    <a:pt x="27634" y="14711"/>
                  </a:lnTo>
                  <a:lnTo>
                    <a:pt x="26910" y="14285"/>
                  </a:lnTo>
                  <a:lnTo>
                    <a:pt x="26910" y="14285"/>
                  </a:lnTo>
                  <a:lnTo>
                    <a:pt x="26101" y="13817"/>
                  </a:lnTo>
                  <a:lnTo>
                    <a:pt x="26101" y="13817"/>
                  </a:lnTo>
                  <a:lnTo>
                    <a:pt x="25271" y="13370"/>
                  </a:lnTo>
                  <a:lnTo>
                    <a:pt x="25271" y="13370"/>
                  </a:lnTo>
                  <a:lnTo>
                    <a:pt x="24590" y="13008"/>
                  </a:lnTo>
                  <a:lnTo>
                    <a:pt x="24590" y="13008"/>
                  </a:lnTo>
                  <a:lnTo>
                    <a:pt x="24292" y="12880"/>
                  </a:lnTo>
                  <a:lnTo>
                    <a:pt x="24292" y="12880"/>
                  </a:lnTo>
                  <a:lnTo>
                    <a:pt x="24058" y="12774"/>
                  </a:lnTo>
                  <a:lnTo>
                    <a:pt x="24058" y="12774"/>
                  </a:lnTo>
                  <a:lnTo>
                    <a:pt x="23760" y="12667"/>
                  </a:lnTo>
                  <a:lnTo>
                    <a:pt x="23760" y="12667"/>
                  </a:lnTo>
                  <a:lnTo>
                    <a:pt x="23696" y="12646"/>
                  </a:lnTo>
                  <a:lnTo>
                    <a:pt x="23696" y="12646"/>
                  </a:lnTo>
                  <a:lnTo>
                    <a:pt x="23547" y="12646"/>
                  </a:lnTo>
                  <a:lnTo>
                    <a:pt x="23547" y="12646"/>
                  </a:lnTo>
                  <a:lnTo>
                    <a:pt x="23419" y="12582"/>
                  </a:lnTo>
                  <a:lnTo>
                    <a:pt x="23419" y="12582"/>
                  </a:lnTo>
                  <a:lnTo>
                    <a:pt x="23376" y="12582"/>
                  </a:lnTo>
                  <a:lnTo>
                    <a:pt x="23334" y="12582"/>
                  </a:lnTo>
                  <a:lnTo>
                    <a:pt x="23227" y="12603"/>
                  </a:lnTo>
                  <a:lnTo>
                    <a:pt x="23227" y="12603"/>
                  </a:lnTo>
                  <a:lnTo>
                    <a:pt x="22802" y="12412"/>
                  </a:lnTo>
                  <a:lnTo>
                    <a:pt x="22802" y="12412"/>
                  </a:lnTo>
                  <a:lnTo>
                    <a:pt x="21907" y="11986"/>
                  </a:lnTo>
                  <a:lnTo>
                    <a:pt x="21907" y="11986"/>
                  </a:lnTo>
                  <a:lnTo>
                    <a:pt x="21162" y="11645"/>
                  </a:lnTo>
                  <a:lnTo>
                    <a:pt x="21162" y="11645"/>
                  </a:lnTo>
                  <a:lnTo>
                    <a:pt x="20375" y="11262"/>
                  </a:lnTo>
                  <a:lnTo>
                    <a:pt x="20375" y="11262"/>
                  </a:lnTo>
                  <a:lnTo>
                    <a:pt x="18693" y="10411"/>
                  </a:lnTo>
                  <a:lnTo>
                    <a:pt x="18693" y="10411"/>
                  </a:lnTo>
                  <a:lnTo>
                    <a:pt x="16947" y="9495"/>
                  </a:lnTo>
                  <a:lnTo>
                    <a:pt x="16947" y="9495"/>
                  </a:lnTo>
                  <a:lnTo>
                    <a:pt x="15648" y="8814"/>
                  </a:lnTo>
                  <a:lnTo>
                    <a:pt x="15648" y="8814"/>
                  </a:lnTo>
                  <a:lnTo>
                    <a:pt x="14478" y="8175"/>
                  </a:lnTo>
                  <a:lnTo>
                    <a:pt x="14478" y="8175"/>
                  </a:lnTo>
                  <a:lnTo>
                    <a:pt x="14478" y="8175"/>
                  </a:lnTo>
                  <a:lnTo>
                    <a:pt x="14243" y="8026"/>
                  </a:lnTo>
                  <a:lnTo>
                    <a:pt x="14243" y="8026"/>
                  </a:lnTo>
                  <a:lnTo>
                    <a:pt x="13881" y="7771"/>
                  </a:lnTo>
                  <a:lnTo>
                    <a:pt x="13881" y="7771"/>
                  </a:lnTo>
                  <a:lnTo>
                    <a:pt x="13072" y="7217"/>
                  </a:lnTo>
                  <a:lnTo>
                    <a:pt x="13072" y="7217"/>
                  </a:lnTo>
                  <a:lnTo>
                    <a:pt x="11476" y="6153"/>
                  </a:lnTo>
                  <a:lnTo>
                    <a:pt x="11476" y="6153"/>
                  </a:lnTo>
                  <a:lnTo>
                    <a:pt x="9943" y="5173"/>
                  </a:lnTo>
                  <a:lnTo>
                    <a:pt x="9943" y="5173"/>
                  </a:lnTo>
                  <a:lnTo>
                    <a:pt x="8964" y="4535"/>
                  </a:lnTo>
                  <a:lnTo>
                    <a:pt x="8964" y="4535"/>
                  </a:lnTo>
                  <a:lnTo>
                    <a:pt x="8197" y="4088"/>
                  </a:lnTo>
                  <a:lnTo>
                    <a:pt x="8197" y="4088"/>
                  </a:lnTo>
                  <a:lnTo>
                    <a:pt x="7346" y="3598"/>
                  </a:lnTo>
                  <a:lnTo>
                    <a:pt x="7346" y="3598"/>
                  </a:lnTo>
                  <a:lnTo>
                    <a:pt x="6877" y="3364"/>
                  </a:lnTo>
                  <a:lnTo>
                    <a:pt x="6388" y="3108"/>
                  </a:lnTo>
                  <a:lnTo>
                    <a:pt x="6388" y="3108"/>
                  </a:lnTo>
                  <a:lnTo>
                    <a:pt x="6175" y="3023"/>
                  </a:lnTo>
                  <a:lnTo>
                    <a:pt x="5962" y="2938"/>
                  </a:lnTo>
                  <a:lnTo>
                    <a:pt x="5962" y="2938"/>
                  </a:lnTo>
                  <a:lnTo>
                    <a:pt x="5749" y="2895"/>
                  </a:lnTo>
                  <a:lnTo>
                    <a:pt x="5536" y="2853"/>
                  </a:lnTo>
                  <a:lnTo>
                    <a:pt x="5536" y="2853"/>
                  </a:lnTo>
                  <a:lnTo>
                    <a:pt x="5472" y="2874"/>
                  </a:lnTo>
                  <a:lnTo>
                    <a:pt x="5408" y="2874"/>
                  </a:lnTo>
                  <a:lnTo>
                    <a:pt x="5366" y="2917"/>
                  </a:lnTo>
                  <a:lnTo>
                    <a:pt x="5323" y="2959"/>
                  </a:lnTo>
                  <a:lnTo>
                    <a:pt x="5323" y="2959"/>
                  </a:lnTo>
                  <a:lnTo>
                    <a:pt x="4791" y="2619"/>
                  </a:lnTo>
                  <a:lnTo>
                    <a:pt x="4791" y="2619"/>
                  </a:lnTo>
                  <a:lnTo>
                    <a:pt x="3556" y="1852"/>
                  </a:lnTo>
                  <a:lnTo>
                    <a:pt x="3556" y="1852"/>
                  </a:lnTo>
                  <a:lnTo>
                    <a:pt x="2194" y="1022"/>
                  </a:lnTo>
                  <a:lnTo>
                    <a:pt x="2194" y="1022"/>
                  </a:lnTo>
                  <a:lnTo>
                    <a:pt x="1491" y="596"/>
                  </a:lnTo>
                  <a:lnTo>
                    <a:pt x="1491" y="596"/>
                  </a:lnTo>
                  <a:lnTo>
                    <a:pt x="1193" y="426"/>
                  </a:lnTo>
                  <a:lnTo>
                    <a:pt x="1193" y="426"/>
                  </a:lnTo>
                  <a:lnTo>
                    <a:pt x="1001" y="298"/>
                  </a:lnTo>
                  <a:lnTo>
                    <a:pt x="767" y="192"/>
                  </a:lnTo>
                  <a:lnTo>
                    <a:pt x="767" y="192"/>
                  </a:lnTo>
                  <a:lnTo>
                    <a:pt x="703" y="192"/>
                  </a:lnTo>
                  <a:lnTo>
                    <a:pt x="640" y="192"/>
                  </a:lnTo>
                  <a:lnTo>
                    <a:pt x="640" y="192"/>
                  </a:lnTo>
                  <a:lnTo>
                    <a:pt x="618" y="170"/>
                  </a:lnTo>
                  <a:lnTo>
                    <a:pt x="618" y="170"/>
                  </a:lnTo>
                  <a:lnTo>
                    <a:pt x="533" y="149"/>
                  </a:lnTo>
                  <a:lnTo>
                    <a:pt x="533" y="149"/>
                  </a:lnTo>
                  <a:lnTo>
                    <a:pt x="427" y="85"/>
                  </a:lnTo>
                  <a:lnTo>
                    <a:pt x="341" y="21"/>
                  </a:lnTo>
                  <a:lnTo>
                    <a:pt x="341" y="21"/>
                  </a:lnTo>
                  <a:lnTo>
                    <a:pt x="278" y="0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107" y="21"/>
                  </a:lnTo>
                  <a:lnTo>
                    <a:pt x="65" y="64"/>
                  </a:lnTo>
                  <a:lnTo>
                    <a:pt x="22" y="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5"/>
            <p:cNvSpPr/>
            <p:nvPr/>
          </p:nvSpPr>
          <p:spPr>
            <a:xfrm>
              <a:off x="4682282" y="3395654"/>
              <a:ext cx="204" cy="213"/>
            </a:xfrm>
            <a:custGeom>
              <a:avLst/>
              <a:gdLst/>
              <a:ahLst/>
              <a:cxnLst/>
              <a:rect l="l" t="t" r="r" b="b"/>
              <a:pathLst>
                <a:path w="22" h="23" fill="none" extrusionOk="0">
                  <a:moveTo>
                    <a:pt x="1" y="1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5"/>
            <p:cNvSpPr/>
            <p:nvPr/>
          </p:nvSpPr>
          <p:spPr>
            <a:xfrm>
              <a:off x="4727506" y="3420933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5"/>
            <p:cNvSpPr/>
            <p:nvPr/>
          </p:nvSpPr>
          <p:spPr>
            <a:xfrm>
              <a:off x="4724547" y="343674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2" y="21"/>
                  </a:lnTo>
                  <a:lnTo>
                    <a:pt x="22" y="2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5"/>
            <p:cNvSpPr/>
            <p:nvPr/>
          </p:nvSpPr>
          <p:spPr>
            <a:xfrm>
              <a:off x="5077469" y="3617246"/>
              <a:ext cx="408" cy="204"/>
            </a:xfrm>
            <a:custGeom>
              <a:avLst/>
              <a:gdLst/>
              <a:ahLst/>
              <a:cxnLst/>
              <a:rect l="l" t="t" r="r" b="b"/>
              <a:pathLst>
                <a:path w="44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22"/>
                  </a:lnTo>
                  <a:lnTo>
                    <a:pt x="43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5"/>
            <p:cNvSpPr/>
            <p:nvPr/>
          </p:nvSpPr>
          <p:spPr>
            <a:xfrm>
              <a:off x="5190237" y="3656746"/>
              <a:ext cx="204" cy="9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1" y="0"/>
                  </a:moveTo>
                  <a:lnTo>
                    <a:pt x="22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5"/>
            <p:cNvSpPr/>
            <p:nvPr/>
          </p:nvSpPr>
          <p:spPr>
            <a:xfrm>
              <a:off x="4728694" y="3620409"/>
              <a:ext cx="209171" cy="115152"/>
            </a:xfrm>
            <a:custGeom>
              <a:avLst/>
              <a:gdLst/>
              <a:ahLst/>
              <a:cxnLst/>
              <a:rect l="l" t="t" r="r" b="b"/>
              <a:pathLst>
                <a:path w="22546" h="12412" extrusionOk="0">
                  <a:moveTo>
                    <a:pt x="128" y="0"/>
                  </a:moveTo>
                  <a:lnTo>
                    <a:pt x="86" y="21"/>
                  </a:lnTo>
                  <a:lnTo>
                    <a:pt x="43" y="43"/>
                  </a:lnTo>
                  <a:lnTo>
                    <a:pt x="1" y="85"/>
                  </a:lnTo>
                  <a:lnTo>
                    <a:pt x="1" y="128"/>
                  </a:lnTo>
                  <a:lnTo>
                    <a:pt x="1" y="192"/>
                  </a:lnTo>
                  <a:lnTo>
                    <a:pt x="22" y="234"/>
                  </a:lnTo>
                  <a:lnTo>
                    <a:pt x="150" y="383"/>
                  </a:lnTo>
                  <a:lnTo>
                    <a:pt x="256" y="532"/>
                  </a:lnTo>
                  <a:lnTo>
                    <a:pt x="235" y="511"/>
                  </a:lnTo>
                  <a:lnTo>
                    <a:pt x="235" y="511"/>
                  </a:lnTo>
                  <a:lnTo>
                    <a:pt x="320" y="639"/>
                  </a:lnTo>
                  <a:lnTo>
                    <a:pt x="384" y="788"/>
                  </a:lnTo>
                  <a:lnTo>
                    <a:pt x="448" y="1001"/>
                  </a:lnTo>
                  <a:lnTo>
                    <a:pt x="426" y="1256"/>
                  </a:lnTo>
                  <a:lnTo>
                    <a:pt x="426" y="1512"/>
                  </a:lnTo>
                  <a:lnTo>
                    <a:pt x="384" y="1767"/>
                  </a:lnTo>
                  <a:lnTo>
                    <a:pt x="363" y="2023"/>
                  </a:lnTo>
                  <a:lnTo>
                    <a:pt x="384" y="2150"/>
                  </a:lnTo>
                  <a:lnTo>
                    <a:pt x="405" y="2278"/>
                  </a:lnTo>
                  <a:lnTo>
                    <a:pt x="469" y="2512"/>
                  </a:lnTo>
                  <a:lnTo>
                    <a:pt x="512" y="2704"/>
                  </a:lnTo>
                  <a:lnTo>
                    <a:pt x="554" y="2895"/>
                  </a:lnTo>
                  <a:lnTo>
                    <a:pt x="554" y="3130"/>
                  </a:lnTo>
                  <a:lnTo>
                    <a:pt x="533" y="3364"/>
                  </a:lnTo>
                  <a:lnTo>
                    <a:pt x="533" y="3683"/>
                  </a:lnTo>
                  <a:lnTo>
                    <a:pt x="554" y="3811"/>
                  </a:lnTo>
                  <a:lnTo>
                    <a:pt x="575" y="3960"/>
                  </a:lnTo>
                  <a:lnTo>
                    <a:pt x="767" y="4599"/>
                  </a:lnTo>
                  <a:lnTo>
                    <a:pt x="942" y="5104"/>
                  </a:lnTo>
                  <a:lnTo>
                    <a:pt x="942" y="5104"/>
                  </a:lnTo>
                  <a:lnTo>
                    <a:pt x="1044" y="5450"/>
                  </a:lnTo>
                  <a:lnTo>
                    <a:pt x="1129" y="5812"/>
                  </a:lnTo>
                  <a:lnTo>
                    <a:pt x="1235" y="6280"/>
                  </a:lnTo>
                  <a:lnTo>
                    <a:pt x="1321" y="6515"/>
                  </a:lnTo>
                  <a:lnTo>
                    <a:pt x="1406" y="6727"/>
                  </a:lnTo>
                  <a:lnTo>
                    <a:pt x="1534" y="6940"/>
                  </a:lnTo>
                  <a:lnTo>
                    <a:pt x="1661" y="7132"/>
                  </a:lnTo>
                  <a:lnTo>
                    <a:pt x="1938" y="7515"/>
                  </a:lnTo>
                  <a:lnTo>
                    <a:pt x="2087" y="7685"/>
                  </a:lnTo>
                  <a:lnTo>
                    <a:pt x="2172" y="7771"/>
                  </a:lnTo>
                  <a:lnTo>
                    <a:pt x="2279" y="7835"/>
                  </a:lnTo>
                  <a:lnTo>
                    <a:pt x="2449" y="7920"/>
                  </a:lnTo>
                  <a:lnTo>
                    <a:pt x="2641" y="8005"/>
                  </a:lnTo>
                  <a:lnTo>
                    <a:pt x="2790" y="8090"/>
                  </a:lnTo>
                  <a:lnTo>
                    <a:pt x="2917" y="8196"/>
                  </a:lnTo>
                  <a:lnTo>
                    <a:pt x="3364" y="8601"/>
                  </a:lnTo>
                  <a:lnTo>
                    <a:pt x="3599" y="8835"/>
                  </a:lnTo>
                  <a:lnTo>
                    <a:pt x="3833" y="9048"/>
                  </a:lnTo>
                  <a:lnTo>
                    <a:pt x="4110" y="9261"/>
                  </a:lnTo>
                  <a:lnTo>
                    <a:pt x="4408" y="9431"/>
                  </a:lnTo>
                  <a:lnTo>
                    <a:pt x="4706" y="9602"/>
                  </a:lnTo>
                  <a:lnTo>
                    <a:pt x="5046" y="9729"/>
                  </a:lnTo>
                  <a:lnTo>
                    <a:pt x="5366" y="9814"/>
                  </a:lnTo>
                  <a:lnTo>
                    <a:pt x="5685" y="9900"/>
                  </a:lnTo>
                  <a:lnTo>
                    <a:pt x="6004" y="9921"/>
                  </a:lnTo>
                  <a:lnTo>
                    <a:pt x="6685" y="9921"/>
                  </a:lnTo>
                  <a:lnTo>
                    <a:pt x="7026" y="9878"/>
                  </a:lnTo>
                  <a:lnTo>
                    <a:pt x="7367" y="9772"/>
                  </a:lnTo>
                  <a:lnTo>
                    <a:pt x="7707" y="9665"/>
                  </a:lnTo>
                  <a:lnTo>
                    <a:pt x="8133" y="9495"/>
                  </a:lnTo>
                  <a:lnTo>
                    <a:pt x="8559" y="9282"/>
                  </a:lnTo>
                  <a:lnTo>
                    <a:pt x="8963" y="9091"/>
                  </a:lnTo>
                  <a:lnTo>
                    <a:pt x="9389" y="8920"/>
                  </a:lnTo>
                  <a:lnTo>
                    <a:pt x="9730" y="8814"/>
                  </a:lnTo>
                  <a:lnTo>
                    <a:pt x="10092" y="8729"/>
                  </a:lnTo>
                  <a:lnTo>
                    <a:pt x="10369" y="8686"/>
                  </a:lnTo>
                  <a:lnTo>
                    <a:pt x="10667" y="8644"/>
                  </a:lnTo>
                  <a:lnTo>
                    <a:pt x="10943" y="8665"/>
                  </a:lnTo>
                  <a:lnTo>
                    <a:pt x="11114" y="8707"/>
                  </a:lnTo>
                  <a:lnTo>
                    <a:pt x="11305" y="8793"/>
                  </a:lnTo>
                  <a:lnTo>
                    <a:pt x="11752" y="9048"/>
                  </a:lnTo>
                  <a:lnTo>
                    <a:pt x="12221" y="9303"/>
                  </a:lnTo>
                  <a:lnTo>
                    <a:pt x="12412" y="9389"/>
                  </a:lnTo>
                  <a:lnTo>
                    <a:pt x="12583" y="9474"/>
                  </a:lnTo>
                  <a:lnTo>
                    <a:pt x="12774" y="9516"/>
                  </a:lnTo>
                  <a:lnTo>
                    <a:pt x="12966" y="9538"/>
                  </a:lnTo>
                  <a:lnTo>
                    <a:pt x="13136" y="9516"/>
                  </a:lnTo>
                  <a:lnTo>
                    <a:pt x="13306" y="9474"/>
                  </a:lnTo>
                  <a:lnTo>
                    <a:pt x="13519" y="9431"/>
                  </a:lnTo>
                  <a:lnTo>
                    <a:pt x="13541" y="9431"/>
                  </a:lnTo>
                  <a:lnTo>
                    <a:pt x="13690" y="9538"/>
                  </a:lnTo>
                  <a:lnTo>
                    <a:pt x="13817" y="9623"/>
                  </a:lnTo>
                  <a:lnTo>
                    <a:pt x="14073" y="9836"/>
                  </a:lnTo>
                  <a:lnTo>
                    <a:pt x="14073" y="9836"/>
                  </a:lnTo>
                  <a:lnTo>
                    <a:pt x="14030" y="9814"/>
                  </a:lnTo>
                  <a:lnTo>
                    <a:pt x="14307" y="10070"/>
                  </a:lnTo>
                  <a:lnTo>
                    <a:pt x="14648" y="10411"/>
                  </a:lnTo>
                  <a:lnTo>
                    <a:pt x="14924" y="10687"/>
                  </a:lnTo>
                  <a:lnTo>
                    <a:pt x="15244" y="10964"/>
                  </a:lnTo>
                  <a:lnTo>
                    <a:pt x="15393" y="11070"/>
                  </a:lnTo>
                  <a:lnTo>
                    <a:pt x="15542" y="11177"/>
                  </a:lnTo>
                  <a:lnTo>
                    <a:pt x="15755" y="11305"/>
                  </a:lnTo>
                  <a:lnTo>
                    <a:pt x="15968" y="11390"/>
                  </a:lnTo>
                  <a:lnTo>
                    <a:pt x="16202" y="11454"/>
                  </a:lnTo>
                  <a:lnTo>
                    <a:pt x="16436" y="11496"/>
                  </a:lnTo>
                  <a:lnTo>
                    <a:pt x="16777" y="11539"/>
                  </a:lnTo>
                  <a:lnTo>
                    <a:pt x="16904" y="11581"/>
                  </a:lnTo>
                  <a:lnTo>
                    <a:pt x="17011" y="11667"/>
                  </a:lnTo>
                  <a:lnTo>
                    <a:pt x="17139" y="11752"/>
                  </a:lnTo>
                  <a:lnTo>
                    <a:pt x="17351" y="11943"/>
                  </a:lnTo>
                  <a:lnTo>
                    <a:pt x="17500" y="12028"/>
                  </a:lnTo>
                  <a:lnTo>
                    <a:pt x="17649" y="12114"/>
                  </a:lnTo>
                  <a:lnTo>
                    <a:pt x="17948" y="12241"/>
                  </a:lnTo>
                  <a:lnTo>
                    <a:pt x="18267" y="12348"/>
                  </a:lnTo>
                  <a:lnTo>
                    <a:pt x="18586" y="12390"/>
                  </a:lnTo>
                  <a:lnTo>
                    <a:pt x="18906" y="12412"/>
                  </a:lnTo>
                  <a:lnTo>
                    <a:pt x="19225" y="12390"/>
                  </a:lnTo>
                  <a:lnTo>
                    <a:pt x="19565" y="12327"/>
                  </a:lnTo>
                  <a:lnTo>
                    <a:pt x="19906" y="12220"/>
                  </a:lnTo>
                  <a:lnTo>
                    <a:pt x="20566" y="11986"/>
                  </a:lnTo>
                  <a:lnTo>
                    <a:pt x="20864" y="11901"/>
                  </a:lnTo>
                  <a:lnTo>
                    <a:pt x="21162" y="11773"/>
                  </a:lnTo>
                  <a:lnTo>
                    <a:pt x="21609" y="11560"/>
                  </a:lnTo>
                  <a:lnTo>
                    <a:pt x="21992" y="11369"/>
                  </a:lnTo>
                  <a:lnTo>
                    <a:pt x="22184" y="11283"/>
                  </a:lnTo>
                  <a:lnTo>
                    <a:pt x="22333" y="11198"/>
                  </a:lnTo>
                  <a:lnTo>
                    <a:pt x="22482" y="11092"/>
                  </a:lnTo>
                  <a:lnTo>
                    <a:pt x="22525" y="11028"/>
                  </a:lnTo>
                  <a:lnTo>
                    <a:pt x="22546" y="10964"/>
                  </a:lnTo>
                  <a:lnTo>
                    <a:pt x="22546" y="10900"/>
                  </a:lnTo>
                  <a:lnTo>
                    <a:pt x="22525" y="10836"/>
                  </a:lnTo>
                  <a:lnTo>
                    <a:pt x="22482" y="10772"/>
                  </a:lnTo>
                  <a:lnTo>
                    <a:pt x="22397" y="10730"/>
                  </a:lnTo>
                  <a:lnTo>
                    <a:pt x="22312" y="10709"/>
                  </a:lnTo>
                  <a:lnTo>
                    <a:pt x="22248" y="10730"/>
                  </a:lnTo>
                  <a:lnTo>
                    <a:pt x="22056" y="10815"/>
                  </a:lnTo>
                  <a:lnTo>
                    <a:pt x="21865" y="10900"/>
                  </a:lnTo>
                  <a:lnTo>
                    <a:pt x="21545" y="11028"/>
                  </a:lnTo>
                  <a:lnTo>
                    <a:pt x="21247" y="11156"/>
                  </a:lnTo>
                  <a:lnTo>
                    <a:pt x="20949" y="11283"/>
                  </a:lnTo>
                  <a:lnTo>
                    <a:pt x="20523" y="11390"/>
                  </a:lnTo>
                  <a:lnTo>
                    <a:pt x="20098" y="11496"/>
                  </a:lnTo>
                  <a:lnTo>
                    <a:pt x="19629" y="11624"/>
                  </a:lnTo>
                  <a:lnTo>
                    <a:pt x="19395" y="11667"/>
                  </a:lnTo>
                  <a:lnTo>
                    <a:pt x="19161" y="11709"/>
                  </a:lnTo>
                  <a:lnTo>
                    <a:pt x="18820" y="11688"/>
                  </a:lnTo>
                  <a:lnTo>
                    <a:pt x="18480" y="11645"/>
                  </a:lnTo>
                  <a:lnTo>
                    <a:pt x="18246" y="11581"/>
                  </a:lnTo>
                  <a:lnTo>
                    <a:pt x="17990" y="11475"/>
                  </a:lnTo>
                  <a:lnTo>
                    <a:pt x="17735" y="11326"/>
                  </a:lnTo>
                  <a:lnTo>
                    <a:pt x="17415" y="11092"/>
                  </a:lnTo>
                  <a:lnTo>
                    <a:pt x="17245" y="10985"/>
                  </a:lnTo>
                  <a:lnTo>
                    <a:pt x="17053" y="10921"/>
                  </a:lnTo>
                  <a:lnTo>
                    <a:pt x="16883" y="10879"/>
                  </a:lnTo>
                  <a:lnTo>
                    <a:pt x="16713" y="10836"/>
                  </a:lnTo>
                  <a:lnTo>
                    <a:pt x="16457" y="10772"/>
                  </a:lnTo>
                  <a:lnTo>
                    <a:pt x="16202" y="10687"/>
                  </a:lnTo>
                  <a:lnTo>
                    <a:pt x="15904" y="10496"/>
                  </a:lnTo>
                  <a:lnTo>
                    <a:pt x="15627" y="10283"/>
                  </a:lnTo>
                  <a:lnTo>
                    <a:pt x="15201" y="9878"/>
                  </a:lnTo>
                  <a:lnTo>
                    <a:pt x="14903" y="9580"/>
                  </a:lnTo>
                  <a:lnTo>
                    <a:pt x="14541" y="9261"/>
                  </a:lnTo>
                  <a:lnTo>
                    <a:pt x="14286" y="9048"/>
                  </a:lnTo>
                  <a:lnTo>
                    <a:pt x="13988" y="8856"/>
                  </a:lnTo>
                  <a:lnTo>
                    <a:pt x="13839" y="8771"/>
                  </a:lnTo>
                  <a:lnTo>
                    <a:pt x="13711" y="8729"/>
                  </a:lnTo>
                  <a:lnTo>
                    <a:pt x="13583" y="8707"/>
                  </a:lnTo>
                  <a:lnTo>
                    <a:pt x="13455" y="8729"/>
                  </a:lnTo>
                  <a:lnTo>
                    <a:pt x="13306" y="8750"/>
                  </a:lnTo>
                  <a:lnTo>
                    <a:pt x="12987" y="8814"/>
                  </a:lnTo>
                  <a:lnTo>
                    <a:pt x="12902" y="8793"/>
                  </a:lnTo>
                  <a:lnTo>
                    <a:pt x="12753" y="8750"/>
                  </a:lnTo>
                  <a:lnTo>
                    <a:pt x="12604" y="8686"/>
                  </a:lnTo>
                  <a:lnTo>
                    <a:pt x="12050" y="8388"/>
                  </a:lnTo>
                  <a:lnTo>
                    <a:pt x="11710" y="8196"/>
                  </a:lnTo>
                  <a:lnTo>
                    <a:pt x="11539" y="8133"/>
                  </a:lnTo>
                  <a:lnTo>
                    <a:pt x="11369" y="8069"/>
                  </a:lnTo>
                  <a:lnTo>
                    <a:pt x="11199" y="8026"/>
                  </a:lnTo>
                  <a:lnTo>
                    <a:pt x="11007" y="7984"/>
                  </a:lnTo>
                  <a:lnTo>
                    <a:pt x="10837" y="7962"/>
                  </a:lnTo>
                  <a:lnTo>
                    <a:pt x="10645" y="7984"/>
                  </a:lnTo>
                  <a:lnTo>
                    <a:pt x="10369" y="8005"/>
                  </a:lnTo>
                  <a:lnTo>
                    <a:pt x="10092" y="8069"/>
                  </a:lnTo>
                  <a:lnTo>
                    <a:pt x="9730" y="8154"/>
                  </a:lnTo>
                  <a:lnTo>
                    <a:pt x="9389" y="8239"/>
                  </a:lnTo>
                  <a:lnTo>
                    <a:pt x="9027" y="8367"/>
                  </a:lnTo>
                  <a:lnTo>
                    <a:pt x="8687" y="8516"/>
                  </a:lnTo>
                  <a:lnTo>
                    <a:pt x="8389" y="8686"/>
                  </a:lnTo>
                  <a:lnTo>
                    <a:pt x="8069" y="8835"/>
                  </a:lnTo>
                  <a:lnTo>
                    <a:pt x="7750" y="9005"/>
                  </a:lnTo>
                  <a:lnTo>
                    <a:pt x="7409" y="9133"/>
                  </a:lnTo>
                  <a:lnTo>
                    <a:pt x="7218" y="9197"/>
                  </a:lnTo>
                  <a:lnTo>
                    <a:pt x="6898" y="9282"/>
                  </a:lnTo>
                  <a:lnTo>
                    <a:pt x="6536" y="9325"/>
                  </a:lnTo>
                  <a:lnTo>
                    <a:pt x="5962" y="9325"/>
                  </a:lnTo>
                  <a:lnTo>
                    <a:pt x="5770" y="9282"/>
                  </a:lnTo>
                  <a:lnTo>
                    <a:pt x="5387" y="9197"/>
                  </a:lnTo>
                  <a:lnTo>
                    <a:pt x="5025" y="9048"/>
                  </a:lnTo>
                  <a:lnTo>
                    <a:pt x="4684" y="8878"/>
                  </a:lnTo>
                  <a:lnTo>
                    <a:pt x="4386" y="8665"/>
                  </a:lnTo>
                  <a:lnTo>
                    <a:pt x="4110" y="8452"/>
                  </a:lnTo>
                  <a:lnTo>
                    <a:pt x="3854" y="8239"/>
                  </a:lnTo>
                  <a:lnTo>
                    <a:pt x="3854" y="8239"/>
                  </a:lnTo>
                  <a:lnTo>
                    <a:pt x="3897" y="8260"/>
                  </a:lnTo>
                  <a:lnTo>
                    <a:pt x="3833" y="8218"/>
                  </a:lnTo>
                  <a:lnTo>
                    <a:pt x="3577" y="7984"/>
                  </a:lnTo>
                  <a:lnTo>
                    <a:pt x="3301" y="7771"/>
                  </a:lnTo>
                  <a:lnTo>
                    <a:pt x="3173" y="7664"/>
                  </a:lnTo>
                  <a:lnTo>
                    <a:pt x="3002" y="7579"/>
                  </a:lnTo>
                  <a:lnTo>
                    <a:pt x="2683" y="7430"/>
                  </a:lnTo>
                  <a:lnTo>
                    <a:pt x="2513" y="7324"/>
                  </a:lnTo>
                  <a:lnTo>
                    <a:pt x="2428" y="7238"/>
                  </a:lnTo>
                  <a:lnTo>
                    <a:pt x="2342" y="7111"/>
                  </a:lnTo>
                  <a:lnTo>
                    <a:pt x="2279" y="7004"/>
                  </a:lnTo>
                  <a:lnTo>
                    <a:pt x="2321" y="7068"/>
                  </a:lnTo>
                  <a:lnTo>
                    <a:pt x="2321" y="7068"/>
                  </a:lnTo>
                  <a:lnTo>
                    <a:pt x="2066" y="6642"/>
                  </a:lnTo>
                  <a:lnTo>
                    <a:pt x="1959" y="6429"/>
                  </a:lnTo>
                  <a:lnTo>
                    <a:pt x="1874" y="6195"/>
                  </a:lnTo>
                  <a:lnTo>
                    <a:pt x="1768" y="5791"/>
                  </a:lnTo>
                  <a:lnTo>
                    <a:pt x="1683" y="5408"/>
                  </a:lnTo>
                  <a:lnTo>
                    <a:pt x="1555" y="4960"/>
                  </a:lnTo>
                  <a:lnTo>
                    <a:pt x="1406" y="4513"/>
                  </a:lnTo>
                  <a:lnTo>
                    <a:pt x="1406" y="4513"/>
                  </a:lnTo>
                  <a:lnTo>
                    <a:pt x="1427" y="4599"/>
                  </a:lnTo>
                  <a:lnTo>
                    <a:pt x="1257" y="4024"/>
                  </a:lnTo>
                  <a:lnTo>
                    <a:pt x="1172" y="3726"/>
                  </a:lnTo>
                  <a:lnTo>
                    <a:pt x="1129" y="3428"/>
                  </a:lnTo>
                  <a:lnTo>
                    <a:pt x="1129" y="3492"/>
                  </a:lnTo>
                  <a:lnTo>
                    <a:pt x="1108" y="3130"/>
                  </a:lnTo>
                  <a:lnTo>
                    <a:pt x="1108" y="2981"/>
                  </a:lnTo>
                  <a:lnTo>
                    <a:pt x="1086" y="2853"/>
                  </a:lnTo>
                  <a:lnTo>
                    <a:pt x="1044" y="2704"/>
                  </a:lnTo>
                  <a:lnTo>
                    <a:pt x="1001" y="2576"/>
                  </a:lnTo>
                  <a:lnTo>
                    <a:pt x="874" y="2299"/>
                  </a:lnTo>
                  <a:lnTo>
                    <a:pt x="831" y="2086"/>
                  </a:lnTo>
                  <a:lnTo>
                    <a:pt x="788" y="1874"/>
                  </a:lnTo>
                  <a:lnTo>
                    <a:pt x="788" y="1384"/>
                  </a:lnTo>
                  <a:lnTo>
                    <a:pt x="767" y="1128"/>
                  </a:lnTo>
                  <a:lnTo>
                    <a:pt x="725" y="873"/>
                  </a:lnTo>
                  <a:lnTo>
                    <a:pt x="639" y="639"/>
                  </a:lnTo>
                  <a:lnTo>
                    <a:pt x="533" y="426"/>
                  </a:lnTo>
                  <a:lnTo>
                    <a:pt x="384" y="234"/>
                  </a:lnTo>
                  <a:lnTo>
                    <a:pt x="235" y="43"/>
                  </a:lnTo>
                  <a:lnTo>
                    <a:pt x="192" y="21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5"/>
            <p:cNvSpPr/>
            <p:nvPr/>
          </p:nvSpPr>
          <p:spPr>
            <a:xfrm>
              <a:off x="4728694" y="3620409"/>
              <a:ext cx="209171" cy="115152"/>
            </a:xfrm>
            <a:custGeom>
              <a:avLst/>
              <a:gdLst/>
              <a:ahLst/>
              <a:cxnLst/>
              <a:rect l="l" t="t" r="r" b="b"/>
              <a:pathLst>
                <a:path w="22546" h="12412" fill="none" extrusionOk="0">
                  <a:moveTo>
                    <a:pt x="43" y="43"/>
                  </a:moveTo>
                  <a:lnTo>
                    <a:pt x="43" y="43"/>
                  </a:lnTo>
                  <a:lnTo>
                    <a:pt x="1" y="85"/>
                  </a:lnTo>
                  <a:lnTo>
                    <a:pt x="1" y="128"/>
                  </a:lnTo>
                  <a:lnTo>
                    <a:pt x="1" y="192"/>
                  </a:lnTo>
                  <a:lnTo>
                    <a:pt x="22" y="234"/>
                  </a:lnTo>
                  <a:lnTo>
                    <a:pt x="22" y="234"/>
                  </a:lnTo>
                  <a:lnTo>
                    <a:pt x="150" y="383"/>
                  </a:lnTo>
                  <a:lnTo>
                    <a:pt x="256" y="532"/>
                  </a:lnTo>
                  <a:lnTo>
                    <a:pt x="256" y="532"/>
                  </a:lnTo>
                  <a:lnTo>
                    <a:pt x="235" y="511"/>
                  </a:lnTo>
                  <a:lnTo>
                    <a:pt x="235" y="511"/>
                  </a:lnTo>
                  <a:lnTo>
                    <a:pt x="320" y="639"/>
                  </a:lnTo>
                  <a:lnTo>
                    <a:pt x="384" y="788"/>
                  </a:lnTo>
                  <a:lnTo>
                    <a:pt x="384" y="788"/>
                  </a:lnTo>
                  <a:lnTo>
                    <a:pt x="448" y="1001"/>
                  </a:lnTo>
                  <a:lnTo>
                    <a:pt x="448" y="1001"/>
                  </a:lnTo>
                  <a:lnTo>
                    <a:pt x="426" y="1256"/>
                  </a:lnTo>
                  <a:lnTo>
                    <a:pt x="426" y="1512"/>
                  </a:lnTo>
                  <a:lnTo>
                    <a:pt x="426" y="1512"/>
                  </a:lnTo>
                  <a:lnTo>
                    <a:pt x="384" y="1767"/>
                  </a:lnTo>
                  <a:lnTo>
                    <a:pt x="363" y="2023"/>
                  </a:lnTo>
                  <a:lnTo>
                    <a:pt x="363" y="2023"/>
                  </a:lnTo>
                  <a:lnTo>
                    <a:pt x="384" y="2150"/>
                  </a:lnTo>
                  <a:lnTo>
                    <a:pt x="405" y="2278"/>
                  </a:lnTo>
                  <a:lnTo>
                    <a:pt x="469" y="2512"/>
                  </a:lnTo>
                  <a:lnTo>
                    <a:pt x="469" y="2512"/>
                  </a:lnTo>
                  <a:lnTo>
                    <a:pt x="512" y="2704"/>
                  </a:lnTo>
                  <a:lnTo>
                    <a:pt x="554" y="2895"/>
                  </a:lnTo>
                  <a:lnTo>
                    <a:pt x="554" y="2895"/>
                  </a:lnTo>
                  <a:lnTo>
                    <a:pt x="554" y="3130"/>
                  </a:lnTo>
                  <a:lnTo>
                    <a:pt x="533" y="3364"/>
                  </a:lnTo>
                  <a:lnTo>
                    <a:pt x="533" y="3364"/>
                  </a:lnTo>
                  <a:lnTo>
                    <a:pt x="533" y="3683"/>
                  </a:lnTo>
                  <a:lnTo>
                    <a:pt x="554" y="3811"/>
                  </a:lnTo>
                  <a:lnTo>
                    <a:pt x="575" y="3960"/>
                  </a:lnTo>
                  <a:lnTo>
                    <a:pt x="575" y="3960"/>
                  </a:lnTo>
                  <a:lnTo>
                    <a:pt x="767" y="4599"/>
                  </a:lnTo>
                  <a:lnTo>
                    <a:pt x="767" y="4599"/>
                  </a:lnTo>
                  <a:lnTo>
                    <a:pt x="959" y="5152"/>
                  </a:lnTo>
                  <a:lnTo>
                    <a:pt x="959" y="5152"/>
                  </a:lnTo>
                  <a:lnTo>
                    <a:pt x="937" y="5088"/>
                  </a:lnTo>
                  <a:lnTo>
                    <a:pt x="937" y="5088"/>
                  </a:lnTo>
                  <a:lnTo>
                    <a:pt x="1044" y="5450"/>
                  </a:lnTo>
                  <a:lnTo>
                    <a:pt x="1129" y="5812"/>
                  </a:lnTo>
                  <a:lnTo>
                    <a:pt x="1129" y="5812"/>
                  </a:lnTo>
                  <a:lnTo>
                    <a:pt x="1235" y="6280"/>
                  </a:lnTo>
                  <a:lnTo>
                    <a:pt x="1321" y="6515"/>
                  </a:lnTo>
                  <a:lnTo>
                    <a:pt x="1406" y="6727"/>
                  </a:lnTo>
                  <a:lnTo>
                    <a:pt x="1406" y="6727"/>
                  </a:lnTo>
                  <a:lnTo>
                    <a:pt x="1534" y="6940"/>
                  </a:lnTo>
                  <a:lnTo>
                    <a:pt x="1661" y="7132"/>
                  </a:lnTo>
                  <a:lnTo>
                    <a:pt x="1938" y="7515"/>
                  </a:lnTo>
                  <a:lnTo>
                    <a:pt x="1938" y="7515"/>
                  </a:lnTo>
                  <a:lnTo>
                    <a:pt x="2087" y="7685"/>
                  </a:lnTo>
                  <a:lnTo>
                    <a:pt x="2172" y="7771"/>
                  </a:lnTo>
                  <a:lnTo>
                    <a:pt x="2279" y="7835"/>
                  </a:lnTo>
                  <a:lnTo>
                    <a:pt x="2279" y="7835"/>
                  </a:lnTo>
                  <a:lnTo>
                    <a:pt x="2449" y="7920"/>
                  </a:lnTo>
                  <a:lnTo>
                    <a:pt x="2641" y="8005"/>
                  </a:lnTo>
                  <a:lnTo>
                    <a:pt x="2641" y="8005"/>
                  </a:lnTo>
                  <a:lnTo>
                    <a:pt x="2790" y="8090"/>
                  </a:lnTo>
                  <a:lnTo>
                    <a:pt x="2917" y="8196"/>
                  </a:lnTo>
                  <a:lnTo>
                    <a:pt x="2917" y="8196"/>
                  </a:lnTo>
                  <a:lnTo>
                    <a:pt x="3364" y="8601"/>
                  </a:lnTo>
                  <a:lnTo>
                    <a:pt x="3364" y="8601"/>
                  </a:lnTo>
                  <a:lnTo>
                    <a:pt x="3599" y="8835"/>
                  </a:lnTo>
                  <a:lnTo>
                    <a:pt x="3833" y="9048"/>
                  </a:lnTo>
                  <a:lnTo>
                    <a:pt x="3833" y="9048"/>
                  </a:lnTo>
                  <a:lnTo>
                    <a:pt x="4110" y="9261"/>
                  </a:lnTo>
                  <a:lnTo>
                    <a:pt x="4408" y="9431"/>
                  </a:lnTo>
                  <a:lnTo>
                    <a:pt x="4408" y="9431"/>
                  </a:lnTo>
                  <a:lnTo>
                    <a:pt x="4706" y="9602"/>
                  </a:lnTo>
                  <a:lnTo>
                    <a:pt x="5046" y="9729"/>
                  </a:lnTo>
                  <a:lnTo>
                    <a:pt x="5046" y="9729"/>
                  </a:lnTo>
                  <a:lnTo>
                    <a:pt x="5366" y="9814"/>
                  </a:lnTo>
                  <a:lnTo>
                    <a:pt x="5685" y="9900"/>
                  </a:lnTo>
                  <a:lnTo>
                    <a:pt x="5685" y="9900"/>
                  </a:lnTo>
                  <a:lnTo>
                    <a:pt x="6004" y="9921"/>
                  </a:lnTo>
                  <a:lnTo>
                    <a:pt x="6324" y="9921"/>
                  </a:lnTo>
                  <a:lnTo>
                    <a:pt x="6324" y="9921"/>
                  </a:lnTo>
                  <a:lnTo>
                    <a:pt x="6685" y="9921"/>
                  </a:lnTo>
                  <a:lnTo>
                    <a:pt x="7026" y="9878"/>
                  </a:lnTo>
                  <a:lnTo>
                    <a:pt x="7026" y="9878"/>
                  </a:lnTo>
                  <a:lnTo>
                    <a:pt x="7367" y="9772"/>
                  </a:lnTo>
                  <a:lnTo>
                    <a:pt x="7707" y="9665"/>
                  </a:lnTo>
                  <a:lnTo>
                    <a:pt x="7707" y="9665"/>
                  </a:lnTo>
                  <a:lnTo>
                    <a:pt x="8133" y="9495"/>
                  </a:lnTo>
                  <a:lnTo>
                    <a:pt x="8559" y="9282"/>
                  </a:lnTo>
                  <a:lnTo>
                    <a:pt x="8559" y="9282"/>
                  </a:lnTo>
                  <a:lnTo>
                    <a:pt x="8963" y="9091"/>
                  </a:lnTo>
                  <a:lnTo>
                    <a:pt x="9389" y="8920"/>
                  </a:lnTo>
                  <a:lnTo>
                    <a:pt x="9389" y="8920"/>
                  </a:lnTo>
                  <a:lnTo>
                    <a:pt x="9730" y="8814"/>
                  </a:lnTo>
                  <a:lnTo>
                    <a:pt x="10092" y="8729"/>
                  </a:lnTo>
                  <a:lnTo>
                    <a:pt x="10092" y="8729"/>
                  </a:lnTo>
                  <a:lnTo>
                    <a:pt x="10369" y="8686"/>
                  </a:lnTo>
                  <a:lnTo>
                    <a:pt x="10667" y="8644"/>
                  </a:lnTo>
                  <a:lnTo>
                    <a:pt x="10667" y="8644"/>
                  </a:lnTo>
                  <a:lnTo>
                    <a:pt x="10943" y="8665"/>
                  </a:lnTo>
                  <a:lnTo>
                    <a:pt x="10943" y="8665"/>
                  </a:lnTo>
                  <a:lnTo>
                    <a:pt x="11114" y="8707"/>
                  </a:lnTo>
                  <a:lnTo>
                    <a:pt x="11305" y="8793"/>
                  </a:lnTo>
                  <a:lnTo>
                    <a:pt x="11305" y="8793"/>
                  </a:lnTo>
                  <a:lnTo>
                    <a:pt x="11752" y="9048"/>
                  </a:lnTo>
                  <a:lnTo>
                    <a:pt x="12221" y="9303"/>
                  </a:lnTo>
                  <a:lnTo>
                    <a:pt x="12221" y="9303"/>
                  </a:lnTo>
                  <a:lnTo>
                    <a:pt x="12412" y="9389"/>
                  </a:lnTo>
                  <a:lnTo>
                    <a:pt x="12583" y="9474"/>
                  </a:lnTo>
                  <a:lnTo>
                    <a:pt x="12774" y="9516"/>
                  </a:lnTo>
                  <a:lnTo>
                    <a:pt x="12966" y="9538"/>
                  </a:lnTo>
                  <a:lnTo>
                    <a:pt x="12966" y="9538"/>
                  </a:lnTo>
                  <a:lnTo>
                    <a:pt x="13136" y="9516"/>
                  </a:lnTo>
                  <a:lnTo>
                    <a:pt x="13306" y="9474"/>
                  </a:lnTo>
                  <a:lnTo>
                    <a:pt x="13306" y="9474"/>
                  </a:lnTo>
                  <a:lnTo>
                    <a:pt x="13519" y="9431"/>
                  </a:lnTo>
                  <a:lnTo>
                    <a:pt x="13519" y="9431"/>
                  </a:lnTo>
                  <a:lnTo>
                    <a:pt x="13541" y="9431"/>
                  </a:lnTo>
                  <a:lnTo>
                    <a:pt x="13541" y="9431"/>
                  </a:lnTo>
                  <a:lnTo>
                    <a:pt x="13690" y="9538"/>
                  </a:lnTo>
                  <a:lnTo>
                    <a:pt x="13817" y="9623"/>
                  </a:lnTo>
                  <a:lnTo>
                    <a:pt x="14073" y="9836"/>
                  </a:lnTo>
                  <a:lnTo>
                    <a:pt x="14073" y="9836"/>
                  </a:lnTo>
                  <a:lnTo>
                    <a:pt x="14030" y="9814"/>
                  </a:lnTo>
                  <a:lnTo>
                    <a:pt x="14030" y="9814"/>
                  </a:lnTo>
                  <a:lnTo>
                    <a:pt x="14307" y="10070"/>
                  </a:lnTo>
                  <a:lnTo>
                    <a:pt x="14307" y="10070"/>
                  </a:lnTo>
                  <a:lnTo>
                    <a:pt x="14648" y="10411"/>
                  </a:lnTo>
                  <a:lnTo>
                    <a:pt x="14648" y="10411"/>
                  </a:lnTo>
                  <a:lnTo>
                    <a:pt x="14924" y="10687"/>
                  </a:lnTo>
                  <a:lnTo>
                    <a:pt x="15244" y="10964"/>
                  </a:lnTo>
                  <a:lnTo>
                    <a:pt x="15244" y="10964"/>
                  </a:lnTo>
                  <a:lnTo>
                    <a:pt x="15393" y="11070"/>
                  </a:lnTo>
                  <a:lnTo>
                    <a:pt x="15542" y="11177"/>
                  </a:lnTo>
                  <a:lnTo>
                    <a:pt x="15542" y="11177"/>
                  </a:lnTo>
                  <a:lnTo>
                    <a:pt x="15755" y="11305"/>
                  </a:lnTo>
                  <a:lnTo>
                    <a:pt x="15968" y="11390"/>
                  </a:lnTo>
                  <a:lnTo>
                    <a:pt x="15968" y="11390"/>
                  </a:lnTo>
                  <a:lnTo>
                    <a:pt x="16202" y="11454"/>
                  </a:lnTo>
                  <a:lnTo>
                    <a:pt x="16436" y="11496"/>
                  </a:lnTo>
                  <a:lnTo>
                    <a:pt x="16436" y="11496"/>
                  </a:lnTo>
                  <a:lnTo>
                    <a:pt x="16777" y="11539"/>
                  </a:lnTo>
                  <a:lnTo>
                    <a:pt x="16777" y="11539"/>
                  </a:lnTo>
                  <a:lnTo>
                    <a:pt x="16904" y="11581"/>
                  </a:lnTo>
                  <a:lnTo>
                    <a:pt x="16904" y="11581"/>
                  </a:lnTo>
                  <a:lnTo>
                    <a:pt x="17011" y="11667"/>
                  </a:lnTo>
                  <a:lnTo>
                    <a:pt x="17139" y="11752"/>
                  </a:lnTo>
                  <a:lnTo>
                    <a:pt x="17351" y="11943"/>
                  </a:lnTo>
                  <a:lnTo>
                    <a:pt x="17351" y="11943"/>
                  </a:lnTo>
                  <a:lnTo>
                    <a:pt x="17500" y="12028"/>
                  </a:lnTo>
                  <a:lnTo>
                    <a:pt x="17649" y="12114"/>
                  </a:lnTo>
                  <a:lnTo>
                    <a:pt x="17948" y="12241"/>
                  </a:lnTo>
                  <a:lnTo>
                    <a:pt x="17948" y="12241"/>
                  </a:lnTo>
                  <a:lnTo>
                    <a:pt x="18267" y="12348"/>
                  </a:lnTo>
                  <a:lnTo>
                    <a:pt x="18586" y="12390"/>
                  </a:lnTo>
                  <a:lnTo>
                    <a:pt x="18906" y="12412"/>
                  </a:lnTo>
                  <a:lnTo>
                    <a:pt x="19225" y="12390"/>
                  </a:lnTo>
                  <a:lnTo>
                    <a:pt x="19225" y="12390"/>
                  </a:lnTo>
                  <a:lnTo>
                    <a:pt x="19565" y="12327"/>
                  </a:lnTo>
                  <a:lnTo>
                    <a:pt x="19906" y="12220"/>
                  </a:lnTo>
                  <a:lnTo>
                    <a:pt x="20566" y="11986"/>
                  </a:lnTo>
                  <a:lnTo>
                    <a:pt x="20566" y="11986"/>
                  </a:lnTo>
                  <a:lnTo>
                    <a:pt x="20864" y="11901"/>
                  </a:lnTo>
                  <a:lnTo>
                    <a:pt x="21162" y="11773"/>
                  </a:lnTo>
                  <a:lnTo>
                    <a:pt x="21162" y="11773"/>
                  </a:lnTo>
                  <a:lnTo>
                    <a:pt x="21609" y="11560"/>
                  </a:lnTo>
                  <a:lnTo>
                    <a:pt x="21609" y="11560"/>
                  </a:lnTo>
                  <a:lnTo>
                    <a:pt x="21992" y="11369"/>
                  </a:lnTo>
                  <a:lnTo>
                    <a:pt x="21992" y="11369"/>
                  </a:lnTo>
                  <a:lnTo>
                    <a:pt x="22184" y="11283"/>
                  </a:lnTo>
                  <a:lnTo>
                    <a:pt x="22184" y="11283"/>
                  </a:lnTo>
                  <a:lnTo>
                    <a:pt x="22333" y="11198"/>
                  </a:lnTo>
                  <a:lnTo>
                    <a:pt x="22482" y="11092"/>
                  </a:lnTo>
                  <a:lnTo>
                    <a:pt x="22482" y="11092"/>
                  </a:lnTo>
                  <a:lnTo>
                    <a:pt x="22525" y="11028"/>
                  </a:lnTo>
                  <a:lnTo>
                    <a:pt x="22546" y="10964"/>
                  </a:lnTo>
                  <a:lnTo>
                    <a:pt x="22546" y="10900"/>
                  </a:lnTo>
                  <a:lnTo>
                    <a:pt x="22525" y="10836"/>
                  </a:lnTo>
                  <a:lnTo>
                    <a:pt x="22525" y="10836"/>
                  </a:lnTo>
                  <a:lnTo>
                    <a:pt x="22482" y="10772"/>
                  </a:lnTo>
                  <a:lnTo>
                    <a:pt x="22397" y="10730"/>
                  </a:lnTo>
                  <a:lnTo>
                    <a:pt x="22312" y="10709"/>
                  </a:lnTo>
                  <a:lnTo>
                    <a:pt x="22248" y="10730"/>
                  </a:lnTo>
                  <a:lnTo>
                    <a:pt x="22248" y="10730"/>
                  </a:lnTo>
                  <a:lnTo>
                    <a:pt x="22056" y="10815"/>
                  </a:lnTo>
                  <a:lnTo>
                    <a:pt x="21865" y="10900"/>
                  </a:lnTo>
                  <a:lnTo>
                    <a:pt x="21865" y="10900"/>
                  </a:lnTo>
                  <a:lnTo>
                    <a:pt x="21545" y="11028"/>
                  </a:lnTo>
                  <a:lnTo>
                    <a:pt x="21545" y="11028"/>
                  </a:lnTo>
                  <a:lnTo>
                    <a:pt x="21247" y="11156"/>
                  </a:lnTo>
                  <a:lnTo>
                    <a:pt x="20949" y="11283"/>
                  </a:lnTo>
                  <a:lnTo>
                    <a:pt x="20949" y="11283"/>
                  </a:lnTo>
                  <a:lnTo>
                    <a:pt x="20523" y="11390"/>
                  </a:lnTo>
                  <a:lnTo>
                    <a:pt x="20098" y="11496"/>
                  </a:lnTo>
                  <a:lnTo>
                    <a:pt x="20098" y="11496"/>
                  </a:lnTo>
                  <a:lnTo>
                    <a:pt x="19629" y="11624"/>
                  </a:lnTo>
                  <a:lnTo>
                    <a:pt x="19395" y="11667"/>
                  </a:lnTo>
                  <a:lnTo>
                    <a:pt x="19161" y="11709"/>
                  </a:lnTo>
                  <a:lnTo>
                    <a:pt x="19161" y="11709"/>
                  </a:lnTo>
                  <a:lnTo>
                    <a:pt x="18820" y="11688"/>
                  </a:lnTo>
                  <a:lnTo>
                    <a:pt x="18480" y="11645"/>
                  </a:lnTo>
                  <a:lnTo>
                    <a:pt x="18480" y="11645"/>
                  </a:lnTo>
                  <a:lnTo>
                    <a:pt x="18246" y="11581"/>
                  </a:lnTo>
                  <a:lnTo>
                    <a:pt x="17990" y="11475"/>
                  </a:lnTo>
                  <a:lnTo>
                    <a:pt x="17990" y="11475"/>
                  </a:lnTo>
                  <a:lnTo>
                    <a:pt x="17735" y="11326"/>
                  </a:lnTo>
                  <a:lnTo>
                    <a:pt x="17735" y="11326"/>
                  </a:lnTo>
                  <a:lnTo>
                    <a:pt x="17415" y="11092"/>
                  </a:lnTo>
                  <a:lnTo>
                    <a:pt x="17415" y="11092"/>
                  </a:lnTo>
                  <a:lnTo>
                    <a:pt x="17245" y="10985"/>
                  </a:lnTo>
                  <a:lnTo>
                    <a:pt x="17053" y="10921"/>
                  </a:lnTo>
                  <a:lnTo>
                    <a:pt x="17053" y="10921"/>
                  </a:lnTo>
                  <a:lnTo>
                    <a:pt x="16883" y="10879"/>
                  </a:lnTo>
                  <a:lnTo>
                    <a:pt x="16713" y="10836"/>
                  </a:lnTo>
                  <a:lnTo>
                    <a:pt x="16713" y="10836"/>
                  </a:lnTo>
                  <a:lnTo>
                    <a:pt x="16457" y="10772"/>
                  </a:lnTo>
                  <a:lnTo>
                    <a:pt x="16202" y="10687"/>
                  </a:lnTo>
                  <a:lnTo>
                    <a:pt x="16202" y="10687"/>
                  </a:lnTo>
                  <a:lnTo>
                    <a:pt x="15904" y="10496"/>
                  </a:lnTo>
                  <a:lnTo>
                    <a:pt x="15627" y="10283"/>
                  </a:lnTo>
                  <a:lnTo>
                    <a:pt x="15627" y="10283"/>
                  </a:lnTo>
                  <a:lnTo>
                    <a:pt x="15201" y="9878"/>
                  </a:lnTo>
                  <a:lnTo>
                    <a:pt x="15201" y="9878"/>
                  </a:lnTo>
                  <a:lnTo>
                    <a:pt x="14903" y="9580"/>
                  </a:lnTo>
                  <a:lnTo>
                    <a:pt x="14903" y="9580"/>
                  </a:lnTo>
                  <a:lnTo>
                    <a:pt x="14541" y="9261"/>
                  </a:lnTo>
                  <a:lnTo>
                    <a:pt x="14541" y="9261"/>
                  </a:lnTo>
                  <a:lnTo>
                    <a:pt x="14286" y="9048"/>
                  </a:lnTo>
                  <a:lnTo>
                    <a:pt x="13988" y="8856"/>
                  </a:lnTo>
                  <a:lnTo>
                    <a:pt x="13988" y="8856"/>
                  </a:lnTo>
                  <a:lnTo>
                    <a:pt x="13839" y="8771"/>
                  </a:lnTo>
                  <a:lnTo>
                    <a:pt x="13839" y="8771"/>
                  </a:lnTo>
                  <a:lnTo>
                    <a:pt x="13711" y="8729"/>
                  </a:lnTo>
                  <a:lnTo>
                    <a:pt x="13583" y="8707"/>
                  </a:lnTo>
                  <a:lnTo>
                    <a:pt x="13583" y="8707"/>
                  </a:lnTo>
                  <a:lnTo>
                    <a:pt x="13455" y="8729"/>
                  </a:lnTo>
                  <a:lnTo>
                    <a:pt x="13306" y="8750"/>
                  </a:lnTo>
                  <a:lnTo>
                    <a:pt x="13306" y="8750"/>
                  </a:lnTo>
                  <a:lnTo>
                    <a:pt x="12987" y="8814"/>
                  </a:lnTo>
                  <a:lnTo>
                    <a:pt x="12987" y="8814"/>
                  </a:lnTo>
                  <a:lnTo>
                    <a:pt x="12902" y="8793"/>
                  </a:lnTo>
                  <a:lnTo>
                    <a:pt x="12902" y="8793"/>
                  </a:lnTo>
                  <a:lnTo>
                    <a:pt x="12753" y="8750"/>
                  </a:lnTo>
                  <a:lnTo>
                    <a:pt x="12604" y="8686"/>
                  </a:lnTo>
                  <a:lnTo>
                    <a:pt x="12604" y="8686"/>
                  </a:lnTo>
                  <a:lnTo>
                    <a:pt x="12050" y="8388"/>
                  </a:lnTo>
                  <a:lnTo>
                    <a:pt x="12050" y="8388"/>
                  </a:lnTo>
                  <a:lnTo>
                    <a:pt x="11710" y="8196"/>
                  </a:lnTo>
                  <a:lnTo>
                    <a:pt x="11539" y="8133"/>
                  </a:lnTo>
                  <a:lnTo>
                    <a:pt x="11369" y="8069"/>
                  </a:lnTo>
                  <a:lnTo>
                    <a:pt x="11369" y="8069"/>
                  </a:lnTo>
                  <a:lnTo>
                    <a:pt x="11199" y="8026"/>
                  </a:lnTo>
                  <a:lnTo>
                    <a:pt x="11007" y="7984"/>
                  </a:lnTo>
                  <a:lnTo>
                    <a:pt x="10837" y="7962"/>
                  </a:lnTo>
                  <a:lnTo>
                    <a:pt x="10645" y="7984"/>
                  </a:lnTo>
                  <a:lnTo>
                    <a:pt x="10645" y="7984"/>
                  </a:lnTo>
                  <a:lnTo>
                    <a:pt x="10369" y="8005"/>
                  </a:lnTo>
                  <a:lnTo>
                    <a:pt x="10092" y="8069"/>
                  </a:lnTo>
                  <a:lnTo>
                    <a:pt x="10092" y="8069"/>
                  </a:lnTo>
                  <a:lnTo>
                    <a:pt x="9730" y="8154"/>
                  </a:lnTo>
                  <a:lnTo>
                    <a:pt x="9389" y="8239"/>
                  </a:lnTo>
                  <a:lnTo>
                    <a:pt x="9027" y="8367"/>
                  </a:lnTo>
                  <a:lnTo>
                    <a:pt x="8687" y="8516"/>
                  </a:lnTo>
                  <a:lnTo>
                    <a:pt x="8687" y="8516"/>
                  </a:lnTo>
                  <a:lnTo>
                    <a:pt x="8389" y="8686"/>
                  </a:lnTo>
                  <a:lnTo>
                    <a:pt x="8069" y="8835"/>
                  </a:lnTo>
                  <a:lnTo>
                    <a:pt x="8069" y="8835"/>
                  </a:lnTo>
                  <a:lnTo>
                    <a:pt x="7750" y="9005"/>
                  </a:lnTo>
                  <a:lnTo>
                    <a:pt x="7409" y="9133"/>
                  </a:lnTo>
                  <a:lnTo>
                    <a:pt x="7409" y="9133"/>
                  </a:lnTo>
                  <a:lnTo>
                    <a:pt x="7218" y="9197"/>
                  </a:lnTo>
                  <a:lnTo>
                    <a:pt x="7218" y="9197"/>
                  </a:lnTo>
                  <a:lnTo>
                    <a:pt x="6898" y="9282"/>
                  </a:lnTo>
                  <a:lnTo>
                    <a:pt x="6898" y="9282"/>
                  </a:lnTo>
                  <a:lnTo>
                    <a:pt x="6536" y="9325"/>
                  </a:lnTo>
                  <a:lnTo>
                    <a:pt x="6536" y="9325"/>
                  </a:lnTo>
                  <a:lnTo>
                    <a:pt x="6175" y="9325"/>
                  </a:lnTo>
                  <a:lnTo>
                    <a:pt x="6175" y="9325"/>
                  </a:lnTo>
                  <a:lnTo>
                    <a:pt x="5962" y="9325"/>
                  </a:lnTo>
                  <a:lnTo>
                    <a:pt x="5770" y="9282"/>
                  </a:lnTo>
                  <a:lnTo>
                    <a:pt x="5770" y="9282"/>
                  </a:lnTo>
                  <a:lnTo>
                    <a:pt x="5387" y="9197"/>
                  </a:lnTo>
                  <a:lnTo>
                    <a:pt x="5025" y="9048"/>
                  </a:lnTo>
                  <a:lnTo>
                    <a:pt x="5025" y="9048"/>
                  </a:lnTo>
                  <a:lnTo>
                    <a:pt x="4684" y="8878"/>
                  </a:lnTo>
                  <a:lnTo>
                    <a:pt x="4386" y="8665"/>
                  </a:lnTo>
                  <a:lnTo>
                    <a:pt x="4386" y="8665"/>
                  </a:lnTo>
                  <a:lnTo>
                    <a:pt x="4110" y="8452"/>
                  </a:lnTo>
                  <a:lnTo>
                    <a:pt x="3854" y="8239"/>
                  </a:lnTo>
                  <a:lnTo>
                    <a:pt x="3854" y="8239"/>
                  </a:lnTo>
                  <a:lnTo>
                    <a:pt x="3897" y="8260"/>
                  </a:lnTo>
                  <a:lnTo>
                    <a:pt x="3833" y="8218"/>
                  </a:lnTo>
                  <a:lnTo>
                    <a:pt x="3833" y="8218"/>
                  </a:lnTo>
                  <a:lnTo>
                    <a:pt x="3833" y="8218"/>
                  </a:lnTo>
                  <a:lnTo>
                    <a:pt x="3833" y="8218"/>
                  </a:lnTo>
                  <a:lnTo>
                    <a:pt x="3577" y="7984"/>
                  </a:lnTo>
                  <a:lnTo>
                    <a:pt x="3301" y="7771"/>
                  </a:lnTo>
                  <a:lnTo>
                    <a:pt x="3301" y="7771"/>
                  </a:lnTo>
                  <a:lnTo>
                    <a:pt x="3173" y="7664"/>
                  </a:lnTo>
                  <a:lnTo>
                    <a:pt x="3002" y="7579"/>
                  </a:lnTo>
                  <a:lnTo>
                    <a:pt x="2683" y="7430"/>
                  </a:lnTo>
                  <a:lnTo>
                    <a:pt x="2683" y="7430"/>
                  </a:lnTo>
                  <a:lnTo>
                    <a:pt x="2513" y="7324"/>
                  </a:lnTo>
                  <a:lnTo>
                    <a:pt x="2513" y="7324"/>
                  </a:lnTo>
                  <a:lnTo>
                    <a:pt x="2428" y="7238"/>
                  </a:lnTo>
                  <a:lnTo>
                    <a:pt x="2342" y="7111"/>
                  </a:lnTo>
                  <a:lnTo>
                    <a:pt x="2342" y="7111"/>
                  </a:lnTo>
                  <a:lnTo>
                    <a:pt x="2342" y="7111"/>
                  </a:lnTo>
                  <a:lnTo>
                    <a:pt x="2279" y="7004"/>
                  </a:lnTo>
                  <a:lnTo>
                    <a:pt x="2279" y="7004"/>
                  </a:lnTo>
                  <a:lnTo>
                    <a:pt x="2321" y="7068"/>
                  </a:lnTo>
                  <a:lnTo>
                    <a:pt x="2321" y="7089"/>
                  </a:lnTo>
                  <a:lnTo>
                    <a:pt x="2321" y="7068"/>
                  </a:lnTo>
                  <a:lnTo>
                    <a:pt x="2321" y="7068"/>
                  </a:lnTo>
                  <a:lnTo>
                    <a:pt x="2321" y="7068"/>
                  </a:lnTo>
                  <a:lnTo>
                    <a:pt x="2066" y="6642"/>
                  </a:lnTo>
                  <a:lnTo>
                    <a:pt x="1959" y="6429"/>
                  </a:lnTo>
                  <a:lnTo>
                    <a:pt x="1874" y="6195"/>
                  </a:lnTo>
                  <a:lnTo>
                    <a:pt x="1874" y="6195"/>
                  </a:lnTo>
                  <a:lnTo>
                    <a:pt x="1768" y="5791"/>
                  </a:lnTo>
                  <a:lnTo>
                    <a:pt x="1683" y="5408"/>
                  </a:lnTo>
                  <a:lnTo>
                    <a:pt x="1683" y="5408"/>
                  </a:lnTo>
                  <a:lnTo>
                    <a:pt x="1555" y="4960"/>
                  </a:lnTo>
                  <a:lnTo>
                    <a:pt x="1406" y="4513"/>
                  </a:lnTo>
                  <a:lnTo>
                    <a:pt x="1406" y="4513"/>
                  </a:lnTo>
                  <a:lnTo>
                    <a:pt x="1427" y="4599"/>
                  </a:lnTo>
                  <a:lnTo>
                    <a:pt x="1427" y="4599"/>
                  </a:lnTo>
                  <a:lnTo>
                    <a:pt x="1257" y="4024"/>
                  </a:lnTo>
                  <a:lnTo>
                    <a:pt x="1172" y="3726"/>
                  </a:lnTo>
                  <a:lnTo>
                    <a:pt x="1129" y="3428"/>
                  </a:lnTo>
                  <a:lnTo>
                    <a:pt x="1129" y="3428"/>
                  </a:lnTo>
                  <a:lnTo>
                    <a:pt x="1129" y="3492"/>
                  </a:lnTo>
                  <a:lnTo>
                    <a:pt x="1129" y="3492"/>
                  </a:lnTo>
                  <a:lnTo>
                    <a:pt x="1108" y="3130"/>
                  </a:lnTo>
                  <a:lnTo>
                    <a:pt x="1108" y="3130"/>
                  </a:lnTo>
                  <a:lnTo>
                    <a:pt x="1108" y="2981"/>
                  </a:lnTo>
                  <a:lnTo>
                    <a:pt x="1086" y="2853"/>
                  </a:lnTo>
                  <a:lnTo>
                    <a:pt x="1086" y="2853"/>
                  </a:lnTo>
                  <a:lnTo>
                    <a:pt x="1044" y="2704"/>
                  </a:lnTo>
                  <a:lnTo>
                    <a:pt x="1001" y="2576"/>
                  </a:lnTo>
                  <a:lnTo>
                    <a:pt x="874" y="2299"/>
                  </a:lnTo>
                  <a:lnTo>
                    <a:pt x="874" y="2299"/>
                  </a:lnTo>
                  <a:lnTo>
                    <a:pt x="895" y="2342"/>
                  </a:lnTo>
                  <a:lnTo>
                    <a:pt x="895" y="2342"/>
                  </a:lnTo>
                  <a:lnTo>
                    <a:pt x="874" y="2299"/>
                  </a:lnTo>
                  <a:lnTo>
                    <a:pt x="874" y="2299"/>
                  </a:lnTo>
                  <a:lnTo>
                    <a:pt x="874" y="2278"/>
                  </a:lnTo>
                  <a:lnTo>
                    <a:pt x="874" y="2299"/>
                  </a:lnTo>
                  <a:lnTo>
                    <a:pt x="874" y="2299"/>
                  </a:lnTo>
                  <a:lnTo>
                    <a:pt x="831" y="2086"/>
                  </a:lnTo>
                  <a:lnTo>
                    <a:pt x="788" y="1874"/>
                  </a:lnTo>
                  <a:lnTo>
                    <a:pt x="788" y="1874"/>
                  </a:lnTo>
                  <a:lnTo>
                    <a:pt x="788" y="1384"/>
                  </a:lnTo>
                  <a:lnTo>
                    <a:pt x="788" y="1384"/>
                  </a:lnTo>
                  <a:lnTo>
                    <a:pt x="767" y="1128"/>
                  </a:lnTo>
                  <a:lnTo>
                    <a:pt x="725" y="873"/>
                  </a:lnTo>
                  <a:lnTo>
                    <a:pt x="725" y="873"/>
                  </a:lnTo>
                  <a:lnTo>
                    <a:pt x="639" y="639"/>
                  </a:lnTo>
                  <a:lnTo>
                    <a:pt x="533" y="426"/>
                  </a:lnTo>
                  <a:lnTo>
                    <a:pt x="384" y="234"/>
                  </a:lnTo>
                  <a:lnTo>
                    <a:pt x="235" y="43"/>
                  </a:lnTo>
                  <a:lnTo>
                    <a:pt x="235" y="43"/>
                  </a:lnTo>
                  <a:lnTo>
                    <a:pt x="192" y="21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86" y="21"/>
                  </a:lnTo>
                  <a:lnTo>
                    <a:pt x="43" y="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5"/>
            <p:cNvSpPr/>
            <p:nvPr/>
          </p:nvSpPr>
          <p:spPr>
            <a:xfrm>
              <a:off x="4732247" y="3627710"/>
              <a:ext cx="213" cy="213"/>
            </a:xfrm>
            <a:custGeom>
              <a:avLst/>
              <a:gdLst/>
              <a:ahLst/>
              <a:cxnLst/>
              <a:rect l="l" t="t" r="r" b="b"/>
              <a:pathLst>
                <a:path w="23" h="23" fill="none" extrusionOk="0">
                  <a:moveTo>
                    <a:pt x="1" y="1"/>
                  </a:moveTo>
                  <a:lnTo>
                    <a:pt x="22" y="2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5"/>
            <p:cNvSpPr/>
            <p:nvPr/>
          </p:nvSpPr>
          <p:spPr>
            <a:xfrm>
              <a:off x="4732840" y="3629491"/>
              <a:ext cx="9" cy="204"/>
            </a:xfrm>
            <a:custGeom>
              <a:avLst/>
              <a:gdLst/>
              <a:ahLst/>
              <a:cxnLst/>
              <a:rect l="l" t="t" r="r" b="b"/>
              <a:pathLst>
                <a:path w="1" h="2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5"/>
            <p:cNvSpPr/>
            <p:nvPr/>
          </p:nvSpPr>
          <p:spPr>
            <a:xfrm>
              <a:off x="4854300" y="3707897"/>
              <a:ext cx="408" cy="9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5"/>
            <p:cNvSpPr/>
            <p:nvPr/>
          </p:nvSpPr>
          <p:spPr>
            <a:xfrm>
              <a:off x="4854495" y="3708092"/>
              <a:ext cx="408" cy="204"/>
            </a:xfrm>
            <a:custGeom>
              <a:avLst/>
              <a:gdLst/>
              <a:ahLst/>
              <a:cxnLst/>
              <a:rect l="l" t="t" r="r" b="b"/>
              <a:pathLst>
                <a:path w="44" h="2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3" y="22"/>
                  </a:lnTo>
                  <a:lnTo>
                    <a:pt x="43" y="2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5"/>
            <p:cNvSpPr/>
            <p:nvPr/>
          </p:nvSpPr>
          <p:spPr>
            <a:xfrm>
              <a:off x="4879384" y="3719744"/>
              <a:ext cx="399" cy="204"/>
            </a:xfrm>
            <a:custGeom>
              <a:avLst/>
              <a:gdLst/>
              <a:ahLst/>
              <a:cxnLst/>
              <a:rect l="l" t="t" r="r" b="b"/>
              <a:pathLst>
                <a:path w="43" h="2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22"/>
                  </a:lnTo>
                  <a:lnTo>
                    <a:pt x="43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5"/>
            <p:cNvSpPr/>
            <p:nvPr/>
          </p:nvSpPr>
          <p:spPr>
            <a:xfrm>
              <a:off x="4883336" y="3720931"/>
              <a:ext cx="399" cy="9"/>
            </a:xfrm>
            <a:custGeom>
              <a:avLst/>
              <a:gdLst/>
              <a:ahLst/>
              <a:cxnLst/>
              <a:rect l="l" t="t" r="r" b="b"/>
              <a:pathLst>
                <a:path w="43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5"/>
            <p:cNvSpPr/>
            <p:nvPr/>
          </p:nvSpPr>
          <p:spPr>
            <a:xfrm>
              <a:off x="4900322" y="3728631"/>
              <a:ext cx="399" cy="9"/>
            </a:xfrm>
            <a:custGeom>
              <a:avLst/>
              <a:gdLst/>
              <a:ahLst/>
              <a:cxnLst/>
              <a:rect l="l" t="t" r="r" b="b"/>
              <a:pathLst>
                <a:path w="43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1"/>
                  </a:lnTo>
                  <a:lnTo>
                    <a:pt x="4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5"/>
            <p:cNvSpPr/>
            <p:nvPr/>
          </p:nvSpPr>
          <p:spPr>
            <a:xfrm>
              <a:off x="4858447" y="3711051"/>
              <a:ext cx="408" cy="408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43"/>
                  </a:moveTo>
                  <a:lnTo>
                    <a:pt x="43" y="43"/>
                  </a:lnTo>
                  <a:lnTo>
                    <a:pt x="1" y="1"/>
                  </a:lnTo>
                  <a:lnTo>
                    <a:pt x="1" y="1"/>
                  </a:lnTo>
                  <a:lnTo>
                    <a:pt x="43" y="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5"/>
            <p:cNvSpPr/>
            <p:nvPr/>
          </p:nvSpPr>
          <p:spPr>
            <a:xfrm>
              <a:off x="4764242" y="3696635"/>
              <a:ext cx="213" cy="204"/>
            </a:xfrm>
            <a:custGeom>
              <a:avLst/>
              <a:gdLst/>
              <a:ahLst/>
              <a:cxnLst/>
              <a:rect l="l" t="t" r="r" b="b"/>
              <a:pathLst>
                <a:path w="23" h="22" fill="none" extrusionOk="0">
                  <a:moveTo>
                    <a:pt x="1" y="1"/>
                  </a:moveTo>
                  <a:lnTo>
                    <a:pt x="22" y="22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5"/>
            <p:cNvSpPr/>
            <p:nvPr/>
          </p:nvSpPr>
          <p:spPr>
            <a:xfrm>
              <a:off x="4750225" y="368617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21" y="22"/>
                  </a:moveTo>
                  <a:lnTo>
                    <a:pt x="21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1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5"/>
            <p:cNvSpPr/>
            <p:nvPr/>
          </p:nvSpPr>
          <p:spPr>
            <a:xfrm>
              <a:off x="4739167" y="3652005"/>
              <a:ext cx="9" cy="204"/>
            </a:xfrm>
            <a:custGeom>
              <a:avLst/>
              <a:gdLst/>
              <a:ahLst/>
              <a:cxnLst/>
              <a:rect l="l" t="t" r="r" b="b"/>
              <a:pathLst>
                <a:path w="1" h="22" fill="none" extrusionOk="0">
                  <a:moveTo>
                    <a:pt x="0" y="22"/>
                  </a:moveTo>
                  <a:lnTo>
                    <a:pt x="0" y="0"/>
                  </a:lnTo>
                  <a:lnTo>
                    <a:pt x="0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5"/>
            <p:cNvSpPr/>
            <p:nvPr/>
          </p:nvSpPr>
          <p:spPr>
            <a:xfrm>
              <a:off x="4736792" y="3641736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5"/>
            <p:cNvSpPr/>
            <p:nvPr/>
          </p:nvSpPr>
          <p:spPr>
            <a:xfrm>
              <a:off x="4762470" y="3668787"/>
              <a:ext cx="99158" cy="40107"/>
            </a:xfrm>
            <a:custGeom>
              <a:avLst/>
              <a:gdLst/>
              <a:ahLst/>
              <a:cxnLst/>
              <a:rect l="l" t="t" r="r" b="b"/>
              <a:pathLst>
                <a:path w="10688" h="4323" extrusionOk="0">
                  <a:moveTo>
                    <a:pt x="9942" y="1704"/>
                  </a:moveTo>
                  <a:lnTo>
                    <a:pt x="9963" y="1725"/>
                  </a:lnTo>
                  <a:lnTo>
                    <a:pt x="9963" y="1725"/>
                  </a:lnTo>
                  <a:lnTo>
                    <a:pt x="9921" y="1704"/>
                  </a:lnTo>
                  <a:close/>
                  <a:moveTo>
                    <a:pt x="1469" y="3556"/>
                  </a:moveTo>
                  <a:lnTo>
                    <a:pt x="1576" y="3578"/>
                  </a:lnTo>
                  <a:lnTo>
                    <a:pt x="1703" y="3599"/>
                  </a:lnTo>
                  <a:lnTo>
                    <a:pt x="1661" y="3599"/>
                  </a:lnTo>
                  <a:lnTo>
                    <a:pt x="1469" y="3556"/>
                  </a:lnTo>
                  <a:close/>
                  <a:moveTo>
                    <a:pt x="9112" y="1"/>
                  </a:moveTo>
                  <a:lnTo>
                    <a:pt x="9027" y="22"/>
                  </a:lnTo>
                  <a:lnTo>
                    <a:pt x="8942" y="65"/>
                  </a:lnTo>
                  <a:lnTo>
                    <a:pt x="8878" y="150"/>
                  </a:lnTo>
                  <a:lnTo>
                    <a:pt x="8856" y="256"/>
                  </a:lnTo>
                  <a:lnTo>
                    <a:pt x="8878" y="363"/>
                  </a:lnTo>
                  <a:lnTo>
                    <a:pt x="8920" y="448"/>
                  </a:lnTo>
                  <a:lnTo>
                    <a:pt x="8878" y="618"/>
                  </a:lnTo>
                  <a:lnTo>
                    <a:pt x="8835" y="789"/>
                  </a:lnTo>
                  <a:lnTo>
                    <a:pt x="8835" y="874"/>
                  </a:lnTo>
                  <a:lnTo>
                    <a:pt x="8835" y="980"/>
                  </a:lnTo>
                  <a:lnTo>
                    <a:pt x="8750" y="1002"/>
                  </a:lnTo>
                  <a:lnTo>
                    <a:pt x="8260" y="1172"/>
                  </a:lnTo>
                  <a:lnTo>
                    <a:pt x="8239" y="1193"/>
                  </a:lnTo>
                  <a:lnTo>
                    <a:pt x="7962" y="1257"/>
                  </a:lnTo>
                  <a:lnTo>
                    <a:pt x="7686" y="1342"/>
                  </a:lnTo>
                  <a:lnTo>
                    <a:pt x="7409" y="1449"/>
                  </a:lnTo>
                  <a:lnTo>
                    <a:pt x="7281" y="1512"/>
                  </a:lnTo>
                  <a:lnTo>
                    <a:pt x="7196" y="1576"/>
                  </a:lnTo>
                  <a:lnTo>
                    <a:pt x="7026" y="1576"/>
                  </a:lnTo>
                  <a:lnTo>
                    <a:pt x="6472" y="1661"/>
                  </a:lnTo>
                  <a:lnTo>
                    <a:pt x="6131" y="1747"/>
                  </a:lnTo>
                  <a:lnTo>
                    <a:pt x="5812" y="1832"/>
                  </a:lnTo>
                  <a:lnTo>
                    <a:pt x="5493" y="1960"/>
                  </a:lnTo>
                  <a:lnTo>
                    <a:pt x="5173" y="2130"/>
                  </a:lnTo>
                  <a:lnTo>
                    <a:pt x="5046" y="2215"/>
                  </a:lnTo>
                  <a:lnTo>
                    <a:pt x="4982" y="2279"/>
                  </a:lnTo>
                  <a:lnTo>
                    <a:pt x="4897" y="2343"/>
                  </a:lnTo>
                  <a:lnTo>
                    <a:pt x="4875" y="2385"/>
                  </a:lnTo>
                  <a:lnTo>
                    <a:pt x="4790" y="2449"/>
                  </a:lnTo>
                  <a:lnTo>
                    <a:pt x="4684" y="2534"/>
                  </a:lnTo>
                  <a:lnTo>
                    <a:pt x="4577" y="2620"/>
                  </a:lnTo>
                  <a:lnTo>
                    <a:pt x="4535" y="2705"/>
                  </a:lnTo>
                  <a:lnTo>
                    <a:pt x="4450" y="2790"/>
                  </a:lnTo>
                  <a:lnTo>
                    <a:pt x="4364" y="2875"/>
                  </a:lnTo>
                  <a:lnTo>
                    <a:pt x="4343" y="2960"/>
                  </a:lnTo>
                  <a:lnTo>
                    <a:pt x="4237" y="2960"/>
                  </a:lnTo>
                  <a:lnTo>
                    <a:pt x="3981" y="2939"/>
                  </a:lnTo>
                  <a:lnTo>
                    <a:pt x="3726" y="2939"/>
                  </a:lnTo>
                  <a:lnTo>
                    <a:pt x="3236" y="3003"/>
                  </a:lnTo>
                  <a:lnTo>
                    <a:pt x="2938" y="3045"/>
                  </a:lnTo>
                  <a:lnTo>
                    <a:pt x="2725" y="3088"/>
                  </a:lnTo>
                  <a:lnTo>
                    <a:pt x="2512" y="3130"/>
                  </a:lnTo>
                  <a:lnTo>
                    <a:pt x="2427" y="3173"/>
                  </a:lnTo>
                  <a:lnTo>
                    <a:pt x="1874" y="3258"/>
                  </a:lnTo>
                  <a:lnTo>
                    <a:pt x="1810" y="3301"/>
                  </a:lnTo>
                  <a:lnTo>
                    <a:pt x="1746" y="3365"/>
                  </a:lnTo>
                  <a:lnTo>
                    <a:pt x="1725" y="3365"/>
                  </a:lnTo>
                  <a:lnTo>
                    <a:pt x="1384" y="3301"/>
                  </a:lnTo>
                  <a:lnTo>
                    <a:pt x="1192" y="3301"/>
                  </a:lnTo>
                  <a:lnTo>
                    <a:pt x="1107" y="3343"/>
                  </a:lnTo>
                  <a:lnTo>
                    <a:pt x="1086" y="3365"/>
                  </a:lnTo>
                  <a:lnTo>
                    <a:pt x="1065" y="3407"/>
                  </a:lnTo>
                  <a:lnTo>
                    <a:pt x="1043" y="3450"/>
                  </a:lnTo>
                  <a:lnTo>
                    <a:pt x="809" y="3386"/>
                  </a:lnTo>
                  <a:lnTo>
                    <a:pt x="596" y="3301"/>
                  </a:lnTo>
                  <a:lnTo>
                    <a:pt x="383" y="3194"/>
                  </a:lnTo>
                  <a:lnTo>
                    <a:pt x="277" y="3109"/>
                  </a:lnTo>
                  <a:lnTo>
                    <a:pt x="192" y="3024"/>
                  </a:lnTo>
                  <a:lnTo>
                    <a:pt x="149" y="3003"/>
                  </a:lnTo>
                  <a:lnTo>
                    <a:pt x="107" y="3003"/>
                  </a:lnTo>
                  <a:lnTo>
                    <a:pt x="43" y="3024"/>
                  </a:lnTo>
                  <a:lnTo>
                    <a:pt x="21" y="3067"/>
                  </a:lnTo>
                  <a:lnTo>
                    <a:pt x="0" y="3109"/>
                  </a:lnTo>
                  <a:lnTo>
                    <a:pt x="0" y="3152"/>
                  </a:lnTo>
                  <a:lnTo>
                    <a:pt x="21" y="3194"/>
                  </a:lnTo>
                  <a:lnTo>
                    <a:pt x="64" y="3216"/>
                  </a:lnTo>
                  <a:lnTo>
                    <a:pt x="213" y="3343"/>
                  </a:lnTo>
                  <a:lnTo>
                    <a:pt x="298" y="3407"/>
                  </a:lnTo>
                  <a:lnTo>
                    <a:pt x="405" y="3471"/>
                  </a:lnTo>
                  <a:lnTo>
                    <a:pt x="575" y="3556"/>
                  </a:lnTo>
                  <a:lnTo>
                    <a:pt x="767" y="3620"/>
                  </a:lnTo>
                  <a:lnTo>
                    <a:pt x="979" y="3684"/>
                  </a:lnTo>
                  <a:lnTo>
                    <a:pt x="1214" y="3748"/>
                  </a:lnTo>
                  <a:lnTo>
                    <a:pt x="1405" y="3876"/>
                  </a:lnTo>
                  <a:lnTo>
                    <a:pt x="1618" y="3961"/>
                  </a:lnTo>
                  <a:lnTo>
                    <a:pt x="1725" y="4003"/>
                  </a:lnTo>
                  <a:lnTo>
                    <a:pt x="1746" y="4046"/>
                  </a:lnTo>
                  <a:lnTo>
                    <a:pt x="1831" y="4110"/>
                  </a:lnTo>
                  <a:lnTo>
                    <a:pt x="1937" y="4152"/>
                  </a:lnTo>
                  <a:lnTo>
                    <a:pt x="2150" y="4237"/>
                  </a:lnTo>
                  <a:lnTo>
                    <a:pt x="2363" y="4280"/>
                  </a:lnTo>
                  <a:lnTo>
                    <a:pt x="2576" y="4323"/>
                  </a:lnTo>
                  <a:lnTo>
                    <a:pt x="3023" y="4323"/>
                  </a:lnTo>
                  <a:lnTo>
                    <a:pt x="3257" y="4301"/>
                  </a:lnTo>
                  <a:lnTo>
                    <a:pt x="3470" y="4259"/>
                  </a:lnTo>
                  <a:lnTo>
                    <a:pt x="3662" y="4216"/>
                  </a:lnTo>
                  <a:lnTo>
                    <a:pt x="3832" y="4174"/>
                  </a:lnTo>
                  <a:lnTo>
                    <a:pt x="3896" y="4152"/>
                  </a:lnTo>
                  <a:lnTo>
                    <a:pt x="4003" y="4088"/>
                  </a:lnTo>
                  <a:lnTo>
                    <a:pt x="4066" y="4046"/>
                  </a:lnTo>
                  <a:lnTo>
                    <a:pt x="4109" y="3982"/>
                  </a:lnTo>
                  <a:lnTo>
                    <a:pt x="4152" y="3897"/>
                  </a:lnTo>
                  <a:lnTo>
                    <a:pt x="4364" y="3833"/>
                  </a:lnTo>
                  <a:lnTo>
                    <a:pt x="4513" y="3790"/>
                  </a:lnTo>
                  <a:lnTo>
                    <a:pt x="4577" y="3769"/>
                  </a:lnTo>
                  <a:lnTo>
                    <a:pt x="4790" y="3684"/>
                  </a:lnTo>
                  <a:lnTo>
                    <a:pt x="5003" y="3578"/>
                  </a:lnTo>
                  <a:lnTo>
                    <a:pt x="5322" y="3407"/>
                  </a:lnTo>
                  <a:lnTo>
                    <a:pt x="5897" y="3130"/>
                  </a:lnTo>
                  <a:lnTo>
                    <a:pt x="6238" y="2960"/>
                  </a:lnTo>
                  <a:lnTo>
                    <a:pt x="6515" y="2875"/>
                  </a:lnTo>
                  <a:lnTo>
                    <a:pt x="6557" y="2960"/>
                  </a:lnTo>
                  <a:lnTo>
                    <a:pt x="6600" y="3003"/>
                  </a:lnTo>
                  <a:lnTo>
                    <a:pt x="6728" y="3067"/>
                  </a:lnTo>
                  <a:lnTo>
                    <a:pt x="7026" y="3152"/>
                  </a:lnTo>
                  <a:lnTo>
                    <a:pt x="7409" y="3237"/>
                  </a:lnTo>
                  <a:lnTo>
                    <a:pt x="8111" y="3386"/>
                  </a:lnTo>
                  <a:lnTo>
                    <a:pt x="8516" y="3450"/>
                  </a:lnTo>
                  <a:lnTo>
                    <a:pt x="8942" y="3514"/>
                  </a:lnTo>
                  <a:lnTo>
                    <a:pt x="9261" y="3535"/>
                  </a:lnTo>
                  <a:lnTo>
                    <a:pt x="9431" y="3556"/>
                  </a:lnTo>
                  <a:lnTo>
                    <a:pt x="9665" y="3578"/>
                  </a:lnTo>
                  <a:lnTo>
                    <a:pt x="9900" y="3578"/>
                  </a:lnTo>
                  <a:lnTo>
                    <a:pt x="9963" y="3556"/>
                  </a:lnTo>
                  <a:lnTo>
                    <a:pt x="10027" y="3514"/>
                  </a:lnTo>
                  <a:lnTo>
                    <a:pt x="10091" y="3429"/>
                  </a:lnTo>
                  <a:lnTo>
                    <a:pt x="10113" y="3343"/>
                  </a:lnTo>
                  <a:lnTo>
                    <a:pt x="10113" y="3279"/>
                  </a:lnTo>
                  <a:lnTo>
                    <a:pt x="10091" y="3216"/>
                  </a:lnTo>
                  <a:lnTo>
                    <a:pt x="10027" y="3130"/>
                  </a:lnTo>
                  <a:lnTo>
                    <a:pt x="10091" y="3109"/>
                  </a:lnTo>
                  <a:lnTo>
                    <a:pt x="10134" y="3045"/>
                  </a:lnTo>
                  <a:lnTo>
                    <a:pt x="10155" y="2981"/>
                  </a:lnTo>
                  <a:lnTo>
                    <a:pt x="10155" y="2896"/>
                  </a:lnTo>
                  <a:lnTo>
                    <a:pt x="10155" y="2832"/>
                  </a:lnTo>
                  <a:lnTo>
                    <a:pt x="10113" y="2769"/>
                  </a:lnTo>
                  <a:lnTo>
                    <a:pt x="10049" y="2705"/>
                  </a:lnTo>
                  <a:lnTo>
                    <a:pt x="9942" y="2662"/>
                  </a:lnTo>
                  <a:lnTo>
                    <a:pt x="9900" y="2662"/>
                  </a:lnTo>
                  <a:lnTo>
                    <a:pt x="9644" y="2598"/>
                  </a:lnTo>
                  <a:lnTo>
                    <a:pt x="9772" y="2556"/>
                  </a:lnTo>
                  <a:lnTo>
                    <a:pt x="9857" y="2492"/>
                  </a:lnTo>
                  <a:lnTo>
                    <a:pt x="9921" y="2407"/>
                  </a:lnTo>
                  <a:lnTo>
                    <a:pt x="9942" y="2407"/>
                  </a:lnTo>
                  <a:lnTo>
                    <a:pt x="10091" y="2364"/>
                  </a:lnTo>
                  <a:lnTo>
                    <a:pt x="10134" y="2343"/>
                  </a:lnTo>
                  <a:lnTo>
                    <a:pt x="10198" y="2321"/>
                  </a:lnTo>
                  <a:lnTo>
                    <a:pt x="10240" y="2258"/>
                  </a:lnTo>
                  <a:lnTo>
                    <a:pt x="10304" y="2172"/>
                  </a:lnTo>
                  <a:lnTo>
                    <a:pt x="10325" y="2130"/>
                  </a:lnTo>
                  <a:lnTo>
                    <a:pt x="10347" y="2066"/>
                  </a:lnTo>
                  <a:lnTo>
                    <a:pt x="10325" y="2023"/>
                  </a:lnTo>
                  <a:lnTo>
                    <a:pt x="10411" y="2023"/>
                  </a:lnTo>
                  <a:lnTo>
                    <a:pt x="10496" y="2002"/>
                  </a:lnTo>
                  <a:lnTo>
                    <a:pt x="10581" y="1960"/>
                  </a:lnTo>
                  <a:lnTo>
                    <a:pt x="10623" y="1896"/>
                  </a:lnTo>
                  <a:lnTo>
                    <a:pt x="10666" y="1789"/>
                  </a:lnTo>
                  <a:lnTo>
                    <a:pt x="10687" y="1747"/>
                  </a:lnTo>
                  <a:lnTo>
                    <a:pt x="10687" y="1683"/>
                  </a:lnTo>
                  <a:lnTo>
                    <a:pt x="10645" y="1576"/>
                  </a:lnTo>
                  <a:lnTo>
                    <a:pt x="10623" y="1491"/>
                  </a:lnTo>
                  <a:lnTo>
                    <a:pt x="10496" y="1300"/>
                  </a:lnTo>
                  <a:lnTo>
                    <a:pt x="10496" y="1278"/>
                  </a:lnTo>
                  <a:lnTo>
                    <a:pt x="10347" y="1087"/>
                  </a:lnTo>
                  <a:lnTo>
                    <a:pt x="10176" y="874"/>
                  </a:lnTo>
                  <a:lnTo>
                    <a:pt x="10027" y="703"/>
                  </a:lnTo>
                  <a:lnTo>
                    <a:pt x="9857" y="533"/>
                  </a:lnTo>
                  <a:lnTo>
                    <a:pt x="9793" y="469"/>
                  </a:lnTo>
                  <a:lnTo>
                    <a:pt x="9708" y="384"/>
                  </a:lnTo>
                  <a:lnTo>
                    <a:pt x="9602" y="320"/>
                  </a:lnTo>
                  <a:lnTo>
                    <a:pt x="9516" y="299"/>
                  </a:lnTo>
                  <a:lnTo>
                    <a:pt x="9474" y="256"/>
                  </a:lnTo>
                  <a:lnTo>
                    <a:pt x="9389" y="171"/>
                  </a:lnTo>
                  <a:lnTo>
                    <a:pt x="9325" y="107"/>
                  </a:lnTo>
                  <a:lnTo>
                    <a:pt x="9261" y="44"/>
                  </a:lnTo>
                  <a:lnTo>
                    <a:pt x="9197" y="22"/>
                  </a:lnTo>
                  <a:lnTo>
                    <a:pt x="9112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5"/>
            <p:cNvSpPr/>
            <p:nvPr/>
          </p:nvSpPr>
          <p:spPr>
            <a:xfrm>
              <a:off x="4762470" y="3668787"/>
              <a:ext cx="99158" cy="40107"/>
            </a:xfrm>
            <a:custGeom>
              <a:avLst/>
              <a:gdLst/>
              <a:ahLst/>
              <a:cxnLst/>
              <a:rect l="l" t="t" r="r" b="b"/>
              <a:pathLst>
                <a:path w="10688" h="4323" fill="none" extrusionOk="0">
                  <a:moveTo>
                    <a:pt x="8942" y="65"/>
                  </a:moveTo>
                  <a:lnTo>
                    <a:pt x="8942" y="65"/>
                  </a:lnTo>
                  <a:lnTo>
                    <a:pt x="8878" y="150"/>
                  </a:lnTo>
                  <a:lnTo>
                    <a:pt x="8856" y="256"/>
                  </a:lnTo>
                  <a:lnTo>
                    <a:pt x="8856" y="256"/>
                  </a:lnTo>
                  <a:lnTo>
                    <a:pt x="8878" y="363"/>
                  </a:lnTo>
                  <a:lnTo>
                    <a:pt x="8920" y="448"/>
                  </a:lnTo>
                  <a:lnTo>
                    <a:pt x="8920" y="448"/>
                  </a:lnTo>
                  <a:lnTo>
                    <a:pt x="8920" y="448"/>
                  </a:lnTo>
                  <a:lnTo>
                    <a:pt x="8878" y="618"/>
                  </a:lnTo>
                  <a:lnTo>
                    <a:pt x="8878" y="618"/>
                  </a:lnTo>
                  <a:lnTo>
                    <a:pt x="8835" y="789"/>
                  </a:lnTo>
                  <a:lnTo>
                    <a:pt x="8835" y="789"/>
                  </a:lnTo>
                  <a:lnTo>
                    <a:pt x="8835" y="874"/>
                  </a:lnTo>
                  <a:lnTo>
                    <a:pt x="8835" y="874"/>
                  </a:lnTo>
                  <a:lnTo>
                    <a:pt x="8835" y="980"/>
                  </a:lnTo>
                  <a:lnTo>
                    <a:pt x="8835" y="980"/>
                  </a:lnTo>
                  <a:lnTo>
                    <a:pt x="8750" y="1002"/>
                  </a:lnTo>
                  <a:lnTo>
                    <a:pt x="8750" y="1002"/>
                  </a:lnTo>
                  <a:lnTo>
                    <a:pt x="8260" y="1172"/>
                  </a:lnTo>
                  <a:lnTo>
                    <a:pt x="8260" y="1172"/>
                  </a:lnTo>
                  <a:lnTo>
                    <a:pt x="8239" y="1193"/>
                  </a:lnTo>
                  <a:lnTo>
                    <a:pt x="8239" y="1193"/>
                  </a:lnTo>
                  <a:lnTo>
                    <a:pt x="7962" y="1257"/>
                  </a:lnTo>
                  <a:lnTo>
                    <a:pt x="7686" y="1342"/>
                  </a:lnTo>
                  <a:lnTo>
                    <a:pt x="7686" y="1342"/>
                  </a:lnTo>
                  <a:lnTo>
                    <a:pt x="7409" y="1449"/>
                  </a:lnTo>
                  <a:lnTo>
                    <a:pt x="7409" y="1449"/>
                  </a:lnTo>
                  <a:lnTo>
                    <a:pt x="7281" y="1512"/>
                  </a:lnTo>
                  <a:lnTo>
                    <a:pt x="7281" y="1512"/>
                  </a:lnTo>
                  <a:lnTo>
                    <a:pt x="7196" y="1576"/>
                  </a:lnTo>
                  <a:lnTo>
                    <a:pt x="7196" y="1576"/>
                  </a:lnTo>
                  <a:lnTo>
                    <a:pt x="7026" y="1576"/>
                  </a:lnTo>
                  <a:lnTo>
                    <a:pt x="7026" y="1576"/>
                  </a:lnTo>
                  <a:lnTo>
                    <a:pt x="6472" y="1661"/>
                  </a:lnTo>
                  <a:lnTo>
                    <a:pt x="6472" y="1661"/>
                  </a:lnTo>
                  <a:lnTo>
                    <a:pt x="6131" y="1747"/>
                  </a:lnTo>
                  <a:lnTo>
                    <a:pt x="5812" y="1832"/>
                  </a:lnTo>
                  <a:lnTo>
                    <a:pt x="5812" y="1832"/>
                  </a:lnTo>
                  <a:lnTo>
                    <a:pt x="5493" y="1960"/>
                  </a:lnTo>
                  <a:lnTo>
                    <a:pt x="5173" y="2130"/>
                  </a:lnTo>
                  <a:lnTo>
                    <a:pt x="5173" y="2130"/>
                  </a:lnTo>
                  <a:lnTo>
                    <a:pt x="5046" y="2215"/>
                  </a:lnTo>
                  <a:lnTo>
                    <a:pt x="5046" y="2215"/>
                  </a:lnTo>
                  <a:lnTo>
                    <a:pt x="4982" y="2279"/>
                  </a:lnTo>
                  <a:lnTo>
                    <a:pt x="4897" y="2343"/>
                  </a:lnTo>
                  <a:lnTo>
                    <a:pt x="4897" y="2343"/>
                  </a:lnTo>
                  <a:lnTo>
                    <a:pt x="4875" y="2385"/>
                  </a:lnTo>
                  <a:lnTo>
                    <a:pt x="4875" y="2385"/>
                  </a:lnTo>
                  <a:lnTo>
                    <a:pt x="4790" y="2449"/>
                  </a:lnTo>
                  <a:lnTo>
                    <a:pt x="4790" y="2449"/>
                  </a:lnTo>
                  <a:lnTo>
                    <a:pt x="4684" y="2534"/>
                  </a:lnTo>
                  <a:lnTo>
                    <a:pt x="4577" y="2620"/>
                  </a:lnTo>
                  <a:lnTo>
                    <a:pt x="4577" y="2620"/>
                  </a:lnTo>
                  <a:lnTo>
                    <a:pt x="4535" y="2705"/>
                  </a:lnTo>
                  <a:lnTo>
                    <a:pt x="4535" y="2705"/>
                  </a:lnTo>
                  <a:lnTo>
                    <a:pt x="4450" y="2790"/>
                  </a:lnTo>
                  <a:lnTo>
                    <a:pt x="4364" y="2875"/>
                  </a:lnTo>
                  <a:lnTo>
                    <a:pt x="4364" y="2875"/>
                  </a:lnTo>
                  <a:lnTo>
                    <a:pt x="4343" y="2960"/>
                  </a:lnTo>
                  <a:lnTo>
                    <a:pt x="4343" y="2960"/>
                  </a:lnTo>
                  <a:lnTo>
                    <a:pt x="4237" y="2960"/>
                  </a:lnTo>
                  <a:lnTo>
                    <a:pt x="4237" y="2960"/>
                  </a:lnTo>
                  <a:lnTo>
                    <a:pt x="3981" y="2939"/>
                  </a:lnTo>
                  <a:lnTo>
                    <a:pt x="3726" y="2939"/>
                  </a:lnTo>
                  <a:lnTo>
                    <a:pt x="3726" y="2939"/>
                  </a:lnTo>
                  <a:lnTo>
                    <a:pt x="3236" y="3003"/>
                  </a:lnTo>
                  <a:lnTo>
                    <a:pt x="3236" y="3003"/>
                  </a:lnTo>
                  <a:lnTo>
                    <a:pt x="2938" y="3045"/>
                  </a:lnTo>
                  <a:lnTo>
                    <a:pt x="2938" y="3045"/>
                  </a:lnTo>
                  <a:lnTo>
                    <a:pt x="2725" y="3088"/>
                  </a:lnTo>
                  <a:lnTo>
                    <a:pt x="2512" y="3130"/>
                  </a:lnTo>
                  <a:lnTo>
                    <a:pt x="2512" y="3130"/>
                  </a:lnTo>
                  <a:lnTo>
                    <a:pt x="2427" y="3173"/>
                  </a:lnTo>
                  <a:lnTo>
                    <a:pt x="2427" y="3173"/>
                  </a:lnTo>
                  <a:lnTo>
                    <a:pt x="1874" y="3258"/>
                  </a:lnTo>
                  <a:lnTo>
                    <a:pt x="1874" y="3258"/>
                  </a:lnTo>
                  <a:lnTo>
                    <a:pt x="1810" y="3301"/>
                  </a:lnTo>
                  <a:lnTo>
                    <a:pt x="1746" y="3365"/>
                  </a:lnTo>
                  <a:lnTo>
                    <a:pt x="1725" y="3365"/>
                  </a:lnTo>
                  <a:lnTo>
                    <a:pt x="1725" y="3365"/>
                  </a:lnTo>
                  <a:lnTo>
                    <a:pt x="1384" y="3301"/>
                  </a:lnTo>
                  <a:lnTo>
                    <a:pt x="1384" y="3301"/>
                  </a:lnTo>
                  <a:lnTo>
                    <a:pt x="1299" y="3301"/>
                  </a:lnTo>
                  <a:lnTo>
                    <a:pt x="1299" y="3301"/>
                  </a:lnTo>
                  <a:lnTo>
                    <a:pt x="1192" y="3301"/>
                  </a:lnTo>
                  <a:lnTo>
                    <a:pt x="1192" y="3301"/>
                  </a:lnTo>
                  <a:lnTo>
                    <a:pt x="1107" y="3343"/>
                  </a:lnTo>
                  <a:lnTo>
                    <a:pt x="1107" y="3343"/>
                  </a:lnTo>
                  <a:lnTo>
                    <a:pt x="1086" y="3365"/>
                  </a:lnTo>
                  <a:lnTo>
                    <a:pt x="1065" y="3407"/>
                  </a:lnTo>
                  <a:lnTo>
                    <a:pt x="1065" y="3407"/>
                  </a:lnTo>
                  <a:lnTo>
                    <a:pt x="1043" y="3450"/>
                  </a:lnTo>
                  <a:lnTo>
                    <a:pt x="1043" y="3450"/>
                  </a:lnTo>
                  <a:lnTo>
                    <a:pt x="809" y="3386"/>
                  </a:lnTo>
                  <a:lnTo>
                    <a:pt x="596" y="3301"/>
                  </a:lnTo>
                  <a:lnTo>
                    <a:pt x="596" y="3301"/>
                  </a:lnTo>
                  <a:lnTo>
                    <a:pt x="383" y="3194"/>
                  </a:lnTo>
                  <a:lnTo>
                    <a:pt x="383" y="3194"/>
                  </a:lnTo>
                  <a:lnTo>
                    <a:pt x="277" y="3109"/>
                  </a:lnTo>
                  <a:lnTo>
                    <a:pt x="192" y="3024"/>
                  </a:lnTo>
                  <a:lnTo>
                    <a:pt x="192" y="3024"/>
                  </a:lnTo>
                  <a:lnTo>
                    <a:pt x="149" y="3003"/>
                  </a:lnTo>
                  <a:lnTo>
                    <a:pt x="107" y="3003"/>
                  </a:lnTo>
                  <a:lnTo>
                    <a:pt x="43" y="3024"/>
                  </a:lnTo>
                  <a:lnTo>
                    <a:pt x="21" y="3067"/>
                  </a:lnTo>
                  <a:lnTo>
                    <a:pt x="21" y="3067"/>
                  </a:lnTo>
                  <a:lnTo>
                    <a:pt x="0" y="3109"/>
                  </a:lnTo>
                  <a:lnTo>
                    <a:pt x="0" y="3152"/>
                  </a:lnTo>
                  <a:lnTo>
                    <a:pt x="21" y="3194"/>
                  </a:lnTo>
                  <a:lnTo>
                    <a:pt x="64" y="3216"/>
                  </a:lnTo>
                  <a:lnTo>
                    <a:pt x="64" y="3216"/>
                  </a:lnTo>
                  <a:lnTo>
                    <a:pt x="213" y="3343"/>
                  </a:lnTo>
                  <a:lnTo>
                    <a:pt x="213" y="3343"/>
                  </a:lnTo>
                  <a:lnTo>
                    <a:pt x="298" y="3407"/>
                  </a:lnTo>
                  <a:lnTo>
                    <a:pt x="405" y="3471"/>
                  </a:lnTo>
                  <a:lnTo>
                    <a:pt x="405" y="3471"/>
                  </a:lnTo>
                  <a:lnTo>
                    <a:pt x="575" y="3556"/>
                  </a:lnTo>
                  <a:lnTo>
                    <a:pt x="767" y="3620"/>
                  </a:lnTo>
                  <a:lnTo>
                    <a:pt x="767" y="3620"/>
                  </a:lnTo>
                  <a:lnTo>
                    <a:pt x="979" y="3684"/>
                  </a:lnTo>
                  <a:lnTo>
                    <a:pt x="1214" y="3748"/>
                  </a:lnTo>
                  <a:lnTo>
                    <a:pt x="1214" y="3748"/>
                  </a:lnTo>
                  <a:lnTo>
                    <a:pt x="1405" y="3876"/>
                  </a:lnTo>
                  <a:lnTo>
                    <a:pt x="1618" y="3961"/>
                  </a:lnTo>
                  <a:lnTo>
                    <a:pt x="1618" y="3961"/>
                  </a:lnTo>
                  <a:lnTo>
                    <a:pt x="1725" y="4003"/>
                  </a:lnTo>
                  <a:lnTo>
                    <a:pt x="1725" y="4003"/>
                  </a:lnTo>
                  <a:lnTo>
                    <a:pt x="1746" y="4046"/>
                  </a:lnTo>
                  <a:lnTo>
                    <a:pt x="1746" y="4046"/>
                  </a:lnTo>
                  <a:lnTo>
                    <a:pt x="1831" y="4110"/>
                  </a:lnTo>
                  <a:lnTo>
                    <a:pt x="1937" y="4152"/>
                  </a:lnTo>
                  <a:lnTo>
                    <a:pt x="1937" y="4152"/>
                  </a:lnTo>
                  <a:lnTo>
                    <a:pt x="2150" y="4237"/>
                  </a:lnTo>
                  <a:lnTo>
                    <a:pt x="2150" y="4237"/>
                  </a:lnTo>
                  <a:lnTo>
                    <a:pt x="2363" y="4280"/>
                  </a:lnTo>
                  <a:lnTo>
                    <a:pt x="2363" y="4280"/>
                  </a:lnTo>
                  <a:lnTo>
                    <a:pt x="2576" y="4323"/>
                  </a:lnTo>
                  <a:lnTo>
                    <a:pt x="2810" y="4323"/>
                  </a:lnTo>
                  <a:lnTo>
                    <a:pt x="3023" y="4323"/>
                  </a:lnTo>
                  <a:lnTo>
                    <a:pt x="3257" y="4301"/>
                  </a:lnTo>
                  <a:lnTo>
                    <a:pt x="3257" y="4301"/>
                  </a:lnTo>
                  <a:lnTo>
                    <a:pt x="3470" y="4259"/>
                  </a:lnTo>
                  <a:lnTo>
                    <a:pt x="3662" y="4216"/>
                  </a:lnTo>
                  <a:lnTo>
                    <a:pt x="3662" y="4216"/>
                  </a:lnTo>
                  <a:lnTo>
                    <a:pt x="3832" y="4174"/>
                  </a:lnTo>
                  <a:lnTo>
                    <a:pt x="3832" y="4174"/>
                  </a:lnTo>
                  <a:lnTo>
                    <a:pt x="3896" y="4152"/>
                  </a:lnTo>
                  <a:lnTo>
                    <a:pt x="3896" y="4152"/>
                  </a:lnTo>
                  <a:lnTo>
                    <a:pt x="4003" y="4088"/>
                  </a:lnTo>
                  <a:lnTo>
                    <a:pt x="4003" y="4088"/>
                  </a:lnTo>
                  <a:lnTo>
                    <a:pt x="4066" y="4046"/>
                  </a:lnTo>
                  <a:lnTo>
                    <a:pt x="4109" y="3982"/>
                  </a:lnTo>
                  <a:lnTo>
                    <a:pt x="4109" y="3982"/>
                  </a:lnTo>
                  <a:lnTo>
                    <a:pt x="4152" y="3897"/>
                  </a:lnTo>
                  <a:lnTo>
                    <a:pt x="4152" y="3897"/>
                  </a:lnTo>
                  <a:lnTo>
                    <a:pt x="4364" y="3833"/>
                  </a:lnTo>
                  <a:lnTo>
                    <a:pt x="4364" y="3833"/>
                  </a:lnTo>
                  <a:lnTo>
                    <a:pt x="4513" y="3790"/>
                  </a:lnTo>
                  <a:lnTo>
                    <a:pt x="4513" y="3790"/>
                  </a:lnTo>
                  <a:lnTo>
                    <a:pt x="4577" y="3769"/>
                  </a:lnTo>
                  <a:lnTo>
                    <a:pt x="4577" y="3769"/>
                  </a:lnTo>
                  <a:lnTo>
                    <a:pt x="4790" y="3684"/>
                  </a:lnTo>
                  <a:lnTo>
                    <a:pt x="5003" y="3578"/>
                  </a:lnTo>
                  <a:lnTo>
                    <a:pt x="5003" y="3578"/>
                  </a:lnTo>
                  <a:lnTo>
                    <a:pt x="5322" y="3407"/>
                  </a:lnTo>
                  <a:lnTo>
                    <a:pt x="5322" y="3407"/>
                  </a:lnTo>
                  <a:lnTo>
                    <a:pt x="5897" y="3130"/>
                  </a:lnTo>
                  <a:lnTo>
                    <a:pt x="5897" y="3130"/>
                  </a:lnTo>
                  <a:lnTo>
                    <a:pt x="6238" y="2960"/>
                  </a:lnTo>
                  <a:lnTo>
                    <a:pt x="6238" y="2960"/>
                  </a:lnTo>
                  <a:lnTo>
                    <a:pt x="6515" y="2875"/>
                  </a:lnTo>
                  <a:lnTo>
                    <a:pt x="6515" y="2875"/>
                  </a:lnTo>
                  <a:lnTo>
                    <a:pt x="6557" y="2960"/>
                  </a:lnTo>
                  <a:lnTo>
                    <a:pt x="6557" y="2960"/>
                  </a:lnTo>
                  <a:lnTo>
                    <a:pt x="6600" y="3003"/>
                  </a:lnTo>
                  <a:lnTo>
                    <a:pt x="6600" y="3003"/>
                  </a:lnTo>
                  <a:lnTo>
                    <a:pt x="6728" y="3067"/>
                  </a:lnTo>
                  <a:lnTo>
                    <a:pt x="6728" y="3067"/>
                  </a:lnTo>
                  <a:lnTo>
                    <a:pt x="7026" y="3152"/>
                  </a:lnTo>
                  <a:lnTo>
                    <a:pt x="7026" y="3152"/>
                  </a:lnTo>
                  <a:lnTo>
                    <a:pt x="7409" y="3237"/>
                  </a:lnTo>
                  <a:lnTo>
                    <a:pt x="7409" y="3237"/>
                  </a:lnTo>
                  <a:lnTo>
                    <a:pt x="8111" y="3386"/>
                  </a:lnTo>
                  <a:lnTo>
                    <a:pt x="8111" y="3386"/>
                  </a:lnTo>
                  <a:lnTo>
                    <a:pt x="8516" y="3450"/>
                  </a:lnTo>
                  <a:lnTo>
                    <a:pt x="8516" y="3450"/>
                  </a:lnTo>
                  <a:lnTo>
                    <a:pt x="8942" y="3514"/>
                  </a:lnTo>
                  <a:lnTo>
                    <a:pt x="8942" y="3514"/>
                  </a:lnTo>
                  <a:lnTo>
                    <a:pt x="9261" y="3535"/>
                  </a:lnTo>
                  <a:lnTo>
                    <a:pt x="9261" y="3535"/>
                  </a:lnTo>
                  <a:lnTo>
                    <a:pt x="9431" y="3556"/>
                  </a:lnTo>
                  <a:lnTo>
                    <a:pt x="9431" y="3556"/>
                  </a:lnTo>
                  <a:lnTo>
                    <a:pt x="9665" y="3578"/>
                  </a:lnTo>
                  <a:lnTo>
                    <a:pt x="9665" y="3578"/>
                  </a:lnTo>
                  <a:lnTo>
                    <a:pt x="9900" y="3578"/>
                  </a:lnTo>
                  <a:lnTo>
                    <a:pt x="9900" y="3578"/>
                  </a:lnTo>
                  <a:lnTo>
                    <a:pt x="9963" y="3556"/>
                  </a:lnTo>
                  <a:lnTo>
                    <a:pt x="10027" y="3514"/>
                  </a:lnTo>
                  <a:lnTo>
                    <a:pt x="10027" y="3514"/>
                  </a:lnTo>
                  <a:lnTo>
                    <a:pt x="10091" y="3429"/>
                  </a:lnTo>
                  <a:lnTo>
                    <a:pt x="10113" y="3343"/>
                  </a:lnTo>
                  <a:lnTo>
                    <a:pt x="10113" y="3343"/>
                  </a:lnTo>
                  <a:lnTo>
                    <a:pt x="10113" y="3279"/>
                  </a:lnTo>
                  <a:lnTo>
                    <a:pt x="10091" y="3216"/>
                  </a:lnTo>
                  <a:lnTo>
                    <a:pt x="10027" y="3130"/>
                  </a:lnTo>
                  <a:lnTo>
                    <a:pt x="10027" y="3130"/>
                  </a:lnTo>
                  <a:lnTo>
                    <a:pt x="10091" y="3109"/>
                  </a:lnTo>
                  <a:lnTo>
                    <a:pt x="10134" y="3045"/>
                  </a:lnTo>
                  <a:lnTo>
                    <a:pt x="10134" y="3045"/>
                  </a:lnTo>
                  <a:lnTo>
                    <a:pt x="10155" y="2981"/>
                  </a:lnTo>
                  <a:lnTo>
                    <a:pt x="10155" y="2896"/>
                  </a:lnTo>
                  <a:lnTo>
                    <a:pt x="10155" y="2832"/>
                  </a:lnTo>
                  <a:lnTo>
                    <a:pt x="10113" y="2769"/>
                  </a:lnTo>
                  <a:lnTo>
                    <a:pt x="10113" y="2769"/>
                  </a:lnTo>
                  <a:lnTo>
                    <a:pt x="10049" y="2705"/>
                  </a:lnTo>
                  <a:lnTo>
                    <a:pt x="10049" y="2705"/>
                  </a:lnTo>
                  <a:lnTo>
                    <a:pt x="9942" y="2662"/>
                  </a:lnTo>
                  <a:lnTo>
                    <a:pt x="9921" y="2662"/>
                  </a:lnTo>
                  <a:lnTo>
                    <a:pt x="9900" y="2662"/>
                  </a:lnTo>
                  <a:lnTo>
                    <a:pt x="9900" y="2662"/>
                  </a:lnTo>
                  <a:lnTo>
                    <a:pt x="9644" y="2598"/>
                  </a:lnTo>
                  <a:lnTo>
                    <a:pt x="9644" y="2598"/>
                  </a:lnTo>
                  <a:lnTo>
                    <a:pt x="9772" y="2556"/>
                  </a:lnTo>
                  <a:lnTo>
                    <a:pt x="9772" y="2556"/>
                  </a:lnTo>
                  <a:lnTo>
                    <a:pt x="9857" y="2492"/>
                  </a:lnTo>
                  <a:lnTo>
                    <a:pt x="9921" y="2407"/>
                  </a:lnTo>
                  <a:lnTo>
                    <a:pt x="9921" y="2407"/>
                  </a:lnTo>
                  <a:lnTo>
                    <a:pt x="9942" y="2407"/>
                  </a:lnTo>
                  <a:lnTo>
                    <a:pt x="9942" y="2407"/>
                  </a:lnTo>
                  <a:lnTo>
                    <a:pt x="10091" y="2364"/>
                  </a:lnTo>
                  <a:lnTo>
                    <a:pt x="10091" y="2364"/>
                  </a:lnTo>
                  <a:lnTo>
                    <a:pt x="10134" y="2343"/>
                  </a:lnTo>
                  <a:lnTo>
                    <a:pt x="10134" y="2343"/>
                  </a:lnTo>
                  <a:lnTo>
                    <a:pt x="10198" y="2321"/>
                  </a:lnTo>
                  <a:lnTo>
                    <a:pt x="10240" y="2258"/>
                  </a:lnTo>
                  <a:lnTo>
                    <a:pt x="10240" y="2258"/>
                  </a:lnTo>
                  <a:lnTo>
                    <a:pt x="10304" y="2172"/>
                  </a:lnTo>
                  <a:lnTo>
                    <a:pt x="10325" y="2130"/>
                  </a:lnTo>
                  <a:lnTo>
                    <a:pt x="10347" y="2066"/>
                  </a:lnTo>
                  <a:lnTo>
                    <a:pt x="10347" y="2066"/>
                  </a:lnTo>
                  <a:lnTo>
                    <a:pt x="10325" y="2023"/>
                  </a:lnTo>
                  <a:lnTo>
                    <a:pt x="10325" y="2023"/>
                  </a:lnTo>
                  <a:lnTo>
                    <a:pt x="10411" y="2023"/>
                  </a:lnTo>
                  <a:lnTo>
                    <a:pt x="10496" y="2002"/>
                  </a:lnTo>
                  <a:lnTo>
                    <a:pt x="10581" y="1960"/>
                  </a:lnTo>
                  <a:lnTo>
                    <a:pt x="10623" y="1896"/>
                  </a:lnTo>
                  <a:lnTo>
                    <a:pt x="10623" y="1896"/>
                  </a:lnTo>
                  <a:lnTo>
                    <a:pt x="10666" y="1789"/>
                  </a:lnTo>
                  <a:lnTo>
                    <a:pt x="10687" y="1747"/>
                  </a:lnTo>
                  <a:lnTo>
                    <a:pt x="10687" y="1683"/>
                  </a:lnTo>
                  <a:lnTo>
                    <a:pt x="10687" y="1683"/>
                  </a:lnTo>
                  <a:lnTo>
                    <a:pt x="10645" y="1576"/>
                  </a:lnTo>
                  <a:lnTo>
                    <a:pt x="10623" y="1491"/>
                  </a:lnTo>
                  <a:lnTo>
                    <a:pt x="10623" y="1491"/>
                  </a:lnTo>
                  <a:lnTo>
                    <a:pt x="10496" y="1300"/>
                  </a:lnTo>
                  <a:lnTo>
                    <a:pt x="10496" y="1300"/>
                  </a:lnTo>
                  <a:lnTo>
                    <a:pt x="10496" y="1300"/>
                  </a:lnTo>
                  <a:lnTo>
                    <a:pt x="10496" y="1278"/>
                  </a:lnTo>
                  <a:lnTo>
                    <a:pt x="10496" y="1278"/>
                  </a:lnTo>
                  <a:lnTo>
                    <a:pt x="10347" y="1087"/>
                  </a:lnTo>
                  <a:lnTo>
                    <a:pt x="10347" y="1087"/>
                  </a:lnTo>
                  <a:lnTo>
                    <a:pt x="10176" y="874"/>
                  </a:lnTo>
                  <a:lnTo>
                    <a:pt x="10176" y="874"/>
                  </a:lnTo>
                  <a:lnTo>
                    <a:pt x="10027" y="703"/>
                  </a:lnTo>
                  <a:lnTo>
                    <a:pt x="10027" y="703"/>
                  </a:lnTo>
                  <a:lnTo>
                    <a:pt x="9857" y="533"/>
                  </a:lnTo>
                  <a:lnTo>
                    <a:pt x="9857" y="533"/>
                  </a:lnTo>
                  <a:lnTo>
                    <a:pt x="9793" y="469"/>
                  </a:lnTo>
                  <a:lnTo>
                    <a:pt x="9793" y="469"/>
                  </a:lnTo>
                  <a:lnTo>
                    <a:pt x="9708" y="384"/>
                  </a:lnTo>
                  <a:lnTo>
                    <a:pt x="9708" y="384"/>
                  </a:lnTo>
                  <a:lnTo>
                    <a:pt x="9602" y="320"/>
                  </a:lnTo>
                  <a:lnTo>
                    <a:pt x="9602" y="320"/>
                  </a:lnTo>
                  <a:lnTo>
                    <a:pt x="9516" y="299"/>
                  </a:lnTo>
                  <a:lnTo>
                    <a:pt x="9516" y="299"/>
                  </a:lnTo>
                  <a:lnTo>
                    <a:pt x="9474" y="256"/>
                  </a:lnTo>
                  <a:lnTo>
                    <a:pt x="9474" y="256"/>
                  </a:lnTo>
                  <a:lnTo>
                    <a:pt x="9389" y="171"/>
                  </a:lnTo>
                  <a:lnTo>
                    <a:pt x="9389" y="171"/>
                  </a:lnTo>
                  <a:lnTo>
                    <a:pt x="9325" y="107"/>
                  </a:lnTo>
                  <a:lnTo>
                    <a:pt x="9261" y="44"/>
                  </a:lnTo>
                  <a:lnTo>
                    <a:pt x="9261" y="44"/>
                  </a:lnTo>
                  <a:lnTo>
                    <a:pt x="9197" y="22"/>
                  </a:lnTo>
                  <a:lnTo>
                    <a:pt x="9112" y="1"/>
                  </a:lnTo>
                  <a:lnTo>
                    <a:pt x="9112" y="1"/>
                  </a:lnTo>
                  <a:lnTo>
                    <a:pt x="9027" y="22"/>
                  </a:lnTo>
                  <a:lnTo>
                    <a:pt x="8942" y="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5"/>
            <p:cNvSpPr/>
            <p:nvPr/>
          </p:nvSpPr>
          <p:spPr>
            <a:xfrm>
              <a:off x="4854495" y="3684594"/>
              <a:ext cx="408" cy="204"/>
            </a:xfrm>
            <a:custGeom>
              <a:avLst/>
              <a:gdLst/>
              <a:ahLst/>
              <a:cxnLst/>
              <a:rect l="l" t="t" r="r" b="b"/>
              <a:pathLst>
                <a:path w="44" h="2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3" y="21"/>
                  </a:lnTo>
                  <a:lnTo>
                    <a:pt x="43" y="21"/>
                  </a:lnTo>
                  <a:lnTo>
                    <a:pt x="1" y="0"/>
                  </a:lnTo>
                  <a:lnTo>
                    <a:pt x="1" y="0"/>
                  </a:lnTo>
                  <a:lnTo>
                    <a:pt x="43" y="21"/>
                  </a:lnTo>
                  <a:lnTo>
                    <a:pt x="43" y="21"/>
                  </a:lnTo>
                  <a:lnTo>
                    <a:pt x="43" y="21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5"/>
            <p:cNvSpPr/>
            <p:nvPr/>
          </p:nvSpPr>
          <p:spPr>
            <a:xfrm>
              <a:off x="4776098" y="3701775"/>
              <a:ext cx="2180" cy="399"/>
            </a:xfrm>
            <a:custGeom>
              <a:avLst/>
              <a:gdLst/>
              <a:ahLst/>
              <a:cxnLst/>
              <a:rect l="l" t="t" r="r" b="b"/>
              <a:pathLst>
                <a:path w="235" h="4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07" y="22"/>
                  </a:lnTo>
                  <a:lnTo>
                    <a:pt x="107" y="22"/>
                  </a:lnTo>
                  <a:lnTo>
                    <a:pt x="234" y="43"/>
                  </a:lnTo>
                  <a:lnTo>
                    <a:pt x="213" y="43"/>
                  </a:lnTo>
                  <a:lnTo>
                    <a:pt x="213" y="43"/>
                  </a:lnTo>
                  <a:lnTo>
                    <a:pt x="192" y="43"/>
                  </a:lnTo>
                  <a:lnTo>
                    <a:pt x="192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5"/>
            <p:cNvSpPr/>
            <p:nvPr/>
          </p:nvSpPr>
          <p:spPr>
            <a:xfrm>
              <a:off x="4859829" y="3680837"/>
              <a:ext cx="213" cy="204"/>
            </a:xfrm>
            <a:custGeom>
              <a:avLst/>
              <a:gdLst/>
              <a:ahLst/>
              <a:cxnLst/>
              <a:rect l="l" t="t" r="r" b="b"/>
              <a:pathLst>
                <a:path w="23" h="22" fill="none" extrusionOk="0">
                  <a:moveTo>
                    <a:pt x="1" y="1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5"/>
            <p:cNvSpPr/>
            <p:nvPr/>
          </p:nvSpPr>
          <p:spPr>
            <a:xfrm>
              <a:off x="4840283" y="3669186"/>
              <a:ext cx="67160" cy="62419"/>
            </a:xfrm>
            <a:custGeom>
              <a:avLst/>
              <a:gdLst/>
              <a:ahLst/>
              <a:cxnLst/>
              <a:rect l="l" t="t" r="r" b="b"/>
              <a:pathLst>
                <a:path w="7239" h="6728" extrusionOk="0">
                  <a:moveTo>
                    <a:pt x="1065" y="1"/>
                  </a:moveTo>
                  <a:lnTo>
                    <a:pt x="979" y="22"/>
                  </a:lnTo>
                  <a:lnTo>
                    <a:pt x="916" y="86"/>
                  </a:lnTo>
                  <a:lnTo>
                    <a:pt x="894" y="171"/>
                  </a:lnTo>
                  <a:lnTo>
                    <a:pt x="873" y="277"/>
                  </a:lnTo>
                  <a:lnTo>
                    <a:pt x="894" y="362"/>
                  </a:lnTo>
                  <a:lnTo>
                    <a:pt x="916" y="448"/>
                  </a:lnTo>
                  <a:lnTo>
                    <a:pt x="958" y="597"/>
                  </a:lnTo>
                  <a:lnTo>
                    <a:pt x="1065" y="788"/>
                  </a:lnTo>
                  <a:lnTo>
                    <a:pt x="1065" y="810"/>
                  </a:lnTo>
                  <a:lnTo>
                    <a:pt x="1043" y="831"/>
                  </a:lnTo>
                  <a:lnTo>
                    <a:pt x="979" y="916"/>
                  </a:lnTo>
                  <a:lnTo>
                    <a:pt x="958" y="1001"/>
                  </a:lnTo>
                  <a:lnTo>
                    <a:pt x="979" y="1086"/>
                  </a:lnTo>
                  <a:lnTo>
                    <a:pt x="1022" y="1171"/>
                  </a:lnTo>
                  <a:lnTo>
                    <a:pt x="1299" y="1555"/>
                  </a:lnTo>
                  <a:lnTo>
                    <a:pt x="1256" y="1512"/>
                  </a:lnTo>
                  <a:lnTo>
                    <a:pt x="1171" y="1469"/>
                  </a:lnTo>
                  <a:lnTo>
                    <a:pt x="1086" y="1469"/>
                  </a:lnTo>
                  <a:lnTo>
                    <a:pt x="1022" y="1491"/>
                  </a:lnTo>
                  <a:lnTo>
                    <a:pt x="979" y="1533"/>
                  </a:lnTo>
                  <a:lnTo>
                    <a:pt x="937" y="1576"/>
                  </a:lnTo>
                  <a:lnTo>
                    <a:pt x="916" y="1618"/>
                  </a:lnTo>
                  <a:lnTo>
                    <a:pt x="894" y="1704"/>
                  </a:lnTo>
                  <a:lnTo>
                    <a:pt x="894" y="1789"/>
                  </a:lnTo>
                  <a:lnTo>
                    <a:pt x="852" y="1768"/>
                  </a:lnTo>
                  <a:lnTo>
                    <a:pt x="724" y="1704"/>
                  </a:lnTo>
                  <a:lnTo>
                    <a:pt x="596" y="1640"/>
                  </a:lnTo>
                  <a:lnTo>
                    <a:pt x="532" y="1640"/>
                  </a:lnTo>
                  <a:lnTo>
                    <a:pt x="447" y="1661"/>
                  </a:lnTo>
                  <a:lnTo>
                    <a:pt x="383" y="1704"/>
                  </a:lnTo>
                  <a:lnTo>
                    <a:pt x="341" y="1789"/>
                  </a:lnTo>
                  <a:lnTo>
                    <a:pt x="319" y="1874"/>
                  </a:lnTo>
                  <a:lnTo>
                    <a:pt x="319" y="1938"/>
                  </a:lnTo>
                  <a:lnTo>
                    <a:pt x="341" y="1980"/>
                  </a:lnTo>
                  <a:lnTo>
                    <a:pt x="383" y="2066"/>
                  </a:lnTo>
                  <a:lnTo>
                    <a:pt x="426" y="2108"/>
                  </a:lnTo>
                  <a:lnTo>
                    <a:pt x="447" y="2129"/>
                  </a:lnTo>
                  <a:lnTo>
                    <a:pt x="426" y="2172"/>
                  </a:lnTo>
                  <a:lnTo>
                    <a:pt x="426" y="2215"/>
                  </a:lnTo>
                  <a:lnTo>
                    <a:pt x="426" y="2257"/>
                  </a:lnTo>
                  <a:lnTo>
                    <a:pt x="447" y="2300"/>
                  </a:lnTo>
                  <a:lnTo>
                    <a:pt x="788" y="2598"/>
                  </a:lnTo>
                  <a:lnTo>
                    <a:pt x="809" y="2619"/>
                  </a:lnTo>
                  <a:lnTo>
                    <a:pt x="788" y="2619"/>
                  </a:lnTo>
                  <a:lnTo>
                    <a:pt x="681" y="2640"/>
                  </a:lnTo>
                  <a:lnTo>
                    <a:pt x="617" y="2683"/>
                  </a:lnTo>
                  <a:lnTo>
                    <a:pt x="575" y="2747"/>
                  </a:lnTo>
                  <a:lnTo>
                    <a:pt x="383" y="2662"/>
                  </a:lnTo>
                  <a:lnTo>
                    <a:pt x="298" y="2640"/>
                  </a:lnTo>
                  <a:lnTo>
                    <a:pt x="234" y="2640"/>
                  </a:lnTo>
                  <a:lnTo>
                    <a:pt x="128" y="2683"/>
                  </a:lnTo>
                  <a:lnTo>
                    <a:pt x="64" y="2726"/>
                  </a:lnTo>
                  <a:lnTo>
                    <a:pt x="43" y="2789"/>
                  </a:lnTo>
                  <a:lnTo>
                    <a:pt x="43" y="2853"/>
                  </a:lnTo>
                  <a:lnTo>
                    <a:pt x="64" y="2917"/>
                  </a:lnTo>
                  <a:lnTo>
                    <a:pt x="213" y="3045"/>
                  </a:lnTo>
                  <a:lnTo>
                    <a:pt x="234" y="3045"/>
                  </a:lnTo>
                  <a:lnTo>
                    <a:pt x="170" y="3066"/>
                  </a:lnTo>
                  <a:lnTo>
                    <a:pt x="107" y="3087"/>
                  </a:lnTo>
                  <a:lnTo>
                    <a:pt x="43" y="3130"/>
                  </a:lnTo>
                  <a:lnTo>
                    <a:pt x="21" y="3194"/>
                  </a:lnTo>
                  <a:lnTo>
                    <a:pt x="0" y="3279"/>
                  </a:lnTo>
                  <a:lnTo>
                    <a:pt x="21" y="3364"/>
                  </a:lnTo>
                  <a:lnTo>
                    <a:pt x="85" y="3428"/>
                  </a:lnTo>
                  <a:lnTo>
                    <a:pt x="149" y="3471"/>
                  </a:lnTo>
                  <a:lnTo>
                    <a:pt x="1001" y="3811"/>
                  </a:lnTo>
                  <a:lnTo>
                    <a:pt x="1852" y="4152"/>
                  </a:lnTo>
                  <a:lnTo>
                    <a:pt x="2384" y="4386"/>
                  </a:lnTo>
                  <a:lnTo>
                    <a:pt x="2938" y="4620"/>
                  </a:lnTo>
                  <a:lnTo>
                    <a:pt x="3002" y="4684"/>
                  </a:lnTo>
                  <a:lnTo>
                    <a:pt x="3108" y="4791"/>
                  </a:lnTo>
                  <a:lnTo>
                    <a:pt x="3279" y="4940"/>
                  </a:lnTo>
                  <a:lnTo>
                    <a:pt x="3470" y="5067"/>
                  </a:lnTo>
                  <a:lnTo>
                    <a:pt x="3896" y="5344"/>
                  </a:lnTo>
                  <a:lnTo>
                    <a:pt x="4343" y="5600"/>
                  </a:lnTo>
                  <a:lnTo>
                    <a:pt x="4577" y="5727"/>
                  </a:lnTo>
                  <a:lnTo>
                    <a:pt x="4705" y="5791"/>
                  </a:lnTo>
                  <a:lnTo>
                    <a:pt x="4790" y="5834"/>
                  </a:lnTo>
                  <a:lnTo>
                    <a:pt x="4960" y="5834"/>
                  </a:lnTo>
                  <a:lnTo>
                    <a:pt x="5024" y="5812"/>
                  </a:lnTo>
                  <a:lnTo>
                    <a:pt x="5088" y="5749"/>
                  </a:lnTo>
                  <a:lnTo>
                    <a:pt x="5110" y="5770"/>
                  </a:lnTo>
                  <a:lnTo>
                    <a:pt x="5280" y="5940"/>
                  </a:lnTo>
                  <a:lnTo>
                    <a:pt x="5450" y="6068"/>
                  </a:lnTo>
                  <a:lnTo>
                    <a:pt x="5620" y="6174"/>
                  </a:lnTo>
                  <a:lnTo>
                    <a:pt x="5663" y="6217"/>
                  </a:lnTo>
                  <a:lnTo>
                    <a:pt x="5791" y="6323"/>
                  </a:lnTo>
                  <a:lnTo>
                    <a:pt x="5897" y="6366"/>
                  </a:lnTo>
                  <a:lnTo>
                    <a:pt x="5982" y="6387"/>
                  </a:lnTo>
                  <a:lnTo>
                    <a:pt x="6046" y="6387"/>
                  </a:lnTo>
                  <a:lnTo>
                    <a:pt x="6238" y="6472"/>
                  </a:lnTo>
                  <a:lnTo>
                    <a:pt x="6578" y="6600"/>
                  </a:lnTo>
                  <a:lnTo>
                    <a:pt x="6727" y="6664"/>
                  </a:lnTo>
                  <a:lnTo>
                    <a:pt x="6855" y="6685"/>
                  </a:lnTo>
                  <a:lnTo>
                    <a:pt x="6962" y="6728"/>
                  </a:lnTo>
                  <a:lnTo>
                    <a:pt x="7047" y="6707"/>
                  </a:lnTo>
                  <a:lnTo>
                    <a:pt x="7111" y="6685"/>
                  </a:lnTo>
                  <a:lnTo>
                    <a:pt x="7153" y="6643"/>
                  </a:lnTo>
                  <a:lnTo>
                    <a:pt x="7175" y="6579"/>
                  </a:lnTo>
                  <a:lnTo>
                    <a:pt x="7175" y="6515"/>
                  </a:lnTo>
                  <a:lnTo>
                    <a:pt x="7175" y="6472"/>
                  </a:lnTo>
                  <a:lnTo>
                    <a:pt x="7217" y="6430"/>
                  </a:lnTo>
                  <a:lnTo>
                    <a:pt x="7238" y="6366"/>
                  </a:lnTo>
                  <a:lnTo>
                    <a:pt x="7238" y="6302"/>
                  </a:lnTo>
                  <a:lnTo>
                    <a:pt x="7238" y="6238"/>
                  </a:lnTo>
                  <a:lnTo>
                    <a:pt x="7196" y="6196"/>
                  </a:lnTo>
                  <a:lnTo>
                    <a:pt x="7175" y="6174"/>
                  </a:lnTo>
                  <a:lnTo>
                    <a:pt x="7089" y="6132"/>
                  </a:lnTo>
                  <a:lnTo>
                    <a:pt x="6962" y="6111"/>
                  </a:lnTo>
                  <a:lnTo>
                    <a:pt x="7004" y="6132"/>
                  </a:lnTo>
                  <a:lnTo>
                    <a:pt x="6621" y="6047"/>
                  </a:lnTo>
                  <a:lnTo>
                    <a:pt x="6451" y="6004"/>
                  </a:lnTo>
                  <a:lnTo>
                    <a:pt x="6387" y="5983"/>
                  </a:lnTo>
                  <a:lnTo>
                    <a:pt x="6344" y="5962"/>
                  </a:lnTo>
                  <a:lnTo>
                    <a:pt x="6238" y="5919"/>
                  </a:lnTo>
                  <a:lnTo>
                    <a:pt x="6153" y="5898"/>
                  </a:lnTo>
                  <a:lnTo>
                    <a:pt x="6068" y="5876"/>
                  </a:lnTo>
                  <a:lnTo>
                    <a:pt x="6025" y="5876"/>
                  </a:lnTo>
                  <a:lnTo>
                    <a:pt x="5833" y="5685"/>
                  </a:lnTo>
                  <a:lnTo>
                    <a:pt x="5663" y="5536"/>
                  </a:lnTo>
                  <a:lnTo>
                    <a:pt x="5493" y="5408"/>
                  </a:lnTo>
                  <a:lnTo>
                    <a:pt x="5386" y="5323"/>
                  </a:lnTo>
                  <a:lnTo>
                    <a:pt x="5280" y="5259"/>
                  </a:lnTo>
                  <a:lnTo>
                    <a:pt x="5195" y="5174"/>
                  </a:lnTo>
                  <a:lnTo>
                    <a:pt x="5067" y="5003"/>
                  </a:lnTo>
                  <a:lnTo>
                    <a:pt x="5003" y="4876"/>
                  </a:lnTo>
                  <a:lnTo>
                    <a:pt x="4939" y="4748"/>
                  </a:lnTo>
                  <a:lnTo>
                    <a:pt x="4790" y="4514"/>
                  </a:lnTo>
                  <a:lnTo>
                    <a:pt x="4811" y="4450"/>
                  </a:lnTo>
                  <a:lnTo>
                    <a:pt x="4811" y="4386"/>
                  </a:lnTo>
                  <a:lnTo>
                    <a:pt x="4769" y="4280"/>
                  </a:lnTo>
                  <a:lnTo>
                    <a:pt x="4726" y="4194"/>
                  </a:lnTo>
                  <a:lnTo>
                    <a:pt x="4620" y="4045"/>
                  </a:lnTo>
                  <a:lnTo>
                    <a:pt x="4364" y="3726"/>
                  </a:lnTo>
                  <a:lnTo>
                    <a:pt x="4088" y="3449"/>
                  </a:lnTo>
                  <a:lnTo>
                    <a:pt x="3960" y="3322"/>
                  </a:lnTo>
                  <a:lnTo>
                    <a:pt x="3896" y="3279"/>
                  </a:lnTo>
                  <a:lnTo>
                    <a:pt x="3811" y="3173"/>
                  </a:lnTo>
                  <a:lnTo>
                    <a:pt x="3683" y="3109"/>
                  </a:lnTo>
                  <a:lnTo>
                    <a:pt x="3577" y="3066"/>
                  </a:lnTo>
                  <a:lnTo>
                    <a:pt x="3534" y="3066"/>
                  </a:lnTo>
                  <a:lnTo>
                    <a:pt x="3492" y="3087"/>
                  </a:lnTo>
                  <a:lnTo>
                    <a:pt x="3428" y="3130"/>
                  </a:lnTo>
                  <a:lnTo>
                    <a:pt x="3385" y="3194"/>
                  </a:lnTo>
                  <a:lnTo>
                    <a:pt x="3151" y="2938"/>
                  </a:lnTo>
                  <a:lnTo>
                    <a:pt x="2853" y="2598"/>
                  </a:lnTo>
                  <a:lnTo>
                    <a:pt x="2576" y="2193"/>
                  </a:lnTo>
                  <a:lnTo>
                    <a:pt x="2193" y="1661"/>
                  </a:lnTo>
                  <a:lnTo>
                    <a:pt x="2193" y="1597"/>
                  </a:lnTo>
                  <a:lnTo>
                    <a:pt x="2172" y="1533"/>
                  </a:lnTo>
                  <a:lnTo>
                    <a:pt x="2065" y="1363"/>
                  </a:lnTo>
                  <a:lnTo>
                    <a:pt x="1916" y="1214"/>
                  </a:lnTo>
                  <a:lnTo>
                    <a:pt x="1788" y="1044"/>
                  </a:lnTo>
                  <a:lnTo>
                    <a:pt x="1767" y="1022"/>
                  </a:lnTo>
                  <a:lnTo>
                    <a:pt x="1682" y="895"/>
                  </a:lnTo>
                  <a:lnTo>
                    <a:pt x="1618" y="746"/>
                  </a:lnTo>
                  <a:lnTo>
                    <a:pt x="1512" y="490"/>
                  </a:lnTo>
                  <a:lnTo>
                    <a:pt x="1426" y="277"/>
                  </a:lnTo>
                  <a:lnTo>
                    <a:pt x="1363" y="192"/>
                  </a:lnTo>
                  <a:lnTo>
                    <a:pt x="1341" y="150"/>
                  </a:lnTo>
                  <a:lnTo>
                    <a:pt x="1299" y="86"/>
                  </a:lnTo>
                  <a:lnTo>
                    <a:pt x="1235" y="22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5"/>
            <p:cNvSpPr/>
            <p:nvPr/>
          </p:nvSpPr>
          <p:spPr>
            <a:xfrm>
              <a:off x="4840283" y="3669186"/>
              <a:ext cx="67160" cy="62419"/>
            </a:xfrm>
            <a:custGeom>
              <a:avLst/>
              <a:gdLst/>
              <a:ahLst/>
              <a:cxnLst/>
              <a:rect l="l" t="t" r="r" b="b"/>
              <a:pathLst>
                <a:path w="7239" h="6728" fill="none" extrusionOk="0">
                  <a:moveTo>
                    <a:pt x="1065" y="1"/>
                  </a:moveTo>
                  <a:lnTo>
                    <a:pt x="1065" y="1"/>
                  </a:lnTo>
                  <a:lnTo>
                    <a:pt x="979" y="22"/>
                  </a:lnTo>
                  <a:lnTo>
                    <a:pt x="916" y="86"/>
                  </a:lnTo>
                  <a:lnTo>
                    <a:pt x="916" y="86"/>
                  </a:lnTo>
                  <a:lnTo>
                    <a:pt x="894" y="171"/>
                  </a:lnTo>
                  <a:lnTo>
                    <a:pt x="894" y="171"/>
                  </a:lnTo>
                  <a:lnTo>
                    <a:pt x="873" y="277"/>
                  </a:lnTo>
                  <a:lnTo>
                    <a:pt x="894" y="362"/>
                  </a:lnTo>
                  <a:lnTo>
                    <a:pt x="894" y="362"/>
                  </a:lnTo>
                  <a:lnTo>
                    <a:pt x="916" y="448"/>
                  </a:lnTo>
                  <a:lnTo>
                    <a:pt x="916" y="448"/>
                  </a:lnTo>
                  <a:lnTo>
                    <a:pt x="958" y="597"/>
                  </a:lnTo>
                  <a:lnTo>
                    <a:pt x="958" y="597"/>
                  </a:lnTo>
                  <a:lnTo>
                    <a:pt x="1065" y="788"/>
                  </a:lnTo>
                  <a:lnTo>
                    <a:pt x="1065" y="810"/>
                  </a:lnTo>
                  <a:lnTo>
                    <a:pt x="1065" y="810"/>
                  </a:lnTo>
                  <a:lnTo>
                    <a:pt x="1043" y="831"/>
                  </a:lnTo>
                  <a:lnTo>
                    <a:pt x="1043" y="831"/>
                  </a:lnTo>
                  <a:lnTo>
                    <a:pt x="979" y="916"/>
                  </a:lnTo>
                  <a:lnTo>
                    <a:pt x="958" y="1001"/>
                  </a:lnTo>
                  <a:lnTo>
                    <a:pt x="958" y="1001"/>
                  </a:lnTo>
                  <a:lnTo>
                    <a:pt x="979" y="1086"/>
                  </a:lnTo>
                  <a:lnTo>
                    <a:pt x="1022" y="1171"/>
                  </a:lnTo>
                  <a:lnTo>
                    <a:pt x="1022" y="1171"/>
                  </a:lnTo>
                  <a:lnTo>
                    <a:pt x="1299" y="1555"/>
                  </a:lnTo>
                  <a:lnTo>
                    <a:pt x="1256" y="1512"/>
                  </a:lnTo>
                  <a:lnTo>
                    <a:pt x="1256" y="1512"/>
                  </a:lnTo>
                  <a:lnTo>
                    <a:pt x="1171" y="1469"/>
                  </a:lnTo>
                  <a:lnTo>
                    <a:pt x="1086" y="1469"/>
                  </a:lnTo>
                  <a:lnTo>
                    <a:pt x="1086" y="1469"/>
                  </a:lnTo>
                  <a:lnTo>
                    <a:pt x="1022" y="1491"/>
                  </a:lnTo>
                  <a:lnTo>
                    <a:pt x="979" y="1533"/>
                  </a:lnTo>
                  <a:lnTo>
                    <a:pt x="937" y="1576"/>
                  </a:lnTo>
                  <a:lnTo>
                    <a:pt x="916" y="1618"/>
                  </a:lnTo>
                  <a:lnTo>
                    <a:pt x="916" y="1618"/>
                  </a:lnTo>
                  <a:lnTo>
                    <a:pt x="894" y="1704"/>
                  </a:lnTo>
                  <a:lnTo>
                    <a:pt x="894" y="1789"/>
                  </a:lnTo>
                  <a:lnTo>
                    <a:pt x="894" y="1789"/>
                  </a:lnTo>
                  <a:lnTo>
                    <a:pt x="852" y="1768"/>
                  </a:lnTo>
                  <a:lnTo>
                    <a:pt x="852" y="1768"/>
                  </a:lnTo>
                  <a:lnTo>
                    <a:pt x="724" y="1704"/>
                  </a:lnTo>
                  <a:lnTo>
                    <a:pt x="596" y="1640"/>
                  </a:lnTo>
                  <a:lnTo>
                    <a:pt x="596" y="1640"/>
                  </a:lnTo>
                  <a:lnTo>
                    <a:pt x="532" y="1640"/>
                  </a:lnTo>
                  <a:lnTo>
                    <a:pt x="447" y="1661"/>
                  </a:lnTo>
                  <a:lnTo>
                    <a:pt x="383" y="1704"/>
                  </a:lnTo>
                  <a:lnTo>
                    <a:pt x="341" y="1789"/>
                  </a:lnTo>
                  <a:lnTo>
                    <a:pt x="341" y="1789"/>
                  </a:lnTo>
                  <a:lnTo>
                    <a:pt x="319" y="1874"/>
                  </a:lnTo>
                  <a:lnTo>
                    <a:pt x="319" y="1938"/>
                  </a:lnTo>
                  <a:lnTo>
                    <a:pt x="341" y="1980"/>
                  </a:lnTo>
                  <a:lnTo>
                    <a:pt x="341" y="1980"/>
                  </a:lnTo>
                  <a:lnTo>
                    <a:pt x="383" y="2066"/>
                  </a:lnTo>
                  <a:lnTo>
                    <a:pt x="383" y="2066"/>
                  </a:lnTo>
                  <a:lnTo>
                    <a:pt x="426" y="2108"/>
                  </a:lnTo>
                  <a:lnTo>
                    <a:pt x="447" y="2129"/>
                  </a:lnTo>
                  <a:lnTo>
                    <a:pt x="447" y="2129"/>
                  </a:lnTo>
                  <a:lnTo>
                    <a:pt x="426" y="2172"/>
                  </a:lnTo>
                  <a:lnTo>
                    <a:pt x="426" y="2215"/>
                  </a:lnTo>
                  <a:lnTo>
                    <a:pt x="426" y="2257"/>
                  </a:lnTo>
                  <a:lnTo>
                    <a:pt x="447" y="2300"/>
                  </a:lnTo>
                  <a:lnTo>
                    <a:pt x="447" y="2300"/>
                  </a:lnTo>
                  <a:lnTo>
                    <a:pt x="788" y="2598"/>
                  </a:lnTo>
                  <a:lnTo>
                    <a:pt x="809" y="2619"/>
                  </a:lnTo>
                  <a:lnTo>
                    <a:pt x="788" y="2619"/>
                  </a:lnTo>
                  <a:lnTo>
                    <a:pt x="788" y="2619"/>
                  </a:lnTo>
                  <a:lnTo>
                    <a:pt x="681" y="2640"/>
                  </a:lnTo>
                  <a:lnTo>
                    <a:pt x="681" y="2640"/>
                  </a:lnTo>
                  <a:lnTo>
                    <a:pt x="617" y="2683"/>
                  </a:lnTo>
                  <a:lnTo>
                    <a:pt x="575" y="2747"/>
                  </a:lnTo>
                  <a:lnTo>
                    <a:pt x="575" y="2747"/>
                  </a:lnTo>
                  <a:lnTo>
                    <a:pt x="383" y="2662"/>
                  </a:lnTo>
                  <a:lnTo>
                    <a:pt x="298" y="2640"/>
                  </a:lnTo>
                  <a:lnTo>
                    <a:pt x="298" y="2640"/>
                  </a:lnTo>
                  <a:lnTo>
                    <a:pt x="234" y="2640"/>
                  </a:lnTo>
                  <a:lnTo>
                    <a:pt x="234" y="2640"/>
                  </a:lnTo>
                  <a:lnTo>
                    <a:pt x="128" y="2683"/>
                  </a:lnTo>
                  <a:lnTo>
                    <a:pt x="128" y="2683"/>
                  </a:lnTo>
                  <a:lnTo>
                    <a:pt x="64" y="2726"/>
                  </a:lnTo>
                  <a:lnTo>
                    <a:pt x="43" y="2789"/>
                  </a:lnTo>
                  <a:lnTo>
                    <a:pt x="43" y="2853"/>
                  </a:lnTo>
                  <a:lnTo>
                    <a:pt x="64" y="2917"/>
                  </a:lnTo>
                  <a:lnTo>
                    <a:pt x="64" y="2917"/>
                  </a:lnTo>
                  <a:lnTo>
                    <a:pt x="213" y="3045"/>
                  </a:lnTo>
                  <a:lnTo>
                    <a:pt x="234" y="3045"/>
                  </a:lnTo>
                  <a:lnTo>
                    <a:pt x="234" y="3045"/>
                  </a:lnTo>
                  <a:lnTo>
                    <a:pt x="170" y="3066"/>
                  </a:lnTo>
                  <a:lnTo>
                    <a:pt x="107" y="3087"/>
                  </a:lnTo>
                  <a:lnTo>
                    <a:pt x="43" y="3130"/>
                  </a:lnTo>
                  <a:lnTo>
                    <a:pt x="21" y="3194"/>
                  </a:lnTo>
                  <a:lnTo>
                    <a:pt x="21" y="3194"/>
                  </a:lnTo>
                  <a:lnTo>
                    <a:pt x="0" y="3279"/>
                  </a:lnTo>
                  <a:lnTo>
                    <a:pt x="21" y="3364"/>
                  </a:lnTo>
                  <a:lnTo>
                    <a:pt x="85" y="3428"/>
                  </a:lnTo>
                  <a:lnTo>
                    <a:pt x="149" y="3471"/>
                  </a:lnTo>
                  <a:lnTo>
                    <a:pt x="149" y="3471"/>
                  </a:lnTo>
                  <a:lnTo>
                    <a:pt x="1001" y="3811"/>
                  </a:lnTo>
                  <a:lnTo>
                    <a:pt x="1001" y="3811"/>
                  </a:lnTo>
                  <a:lnTo>
                    <a:pt x="1852" y="4152"/>
                  </a:lnTo>
                  <a:lnTo>
                    <a:pt x="1852" y="4152"/>
                  </a:lnTo>
                  <a:lnTo>
                    <a:pt x="2384" y="4386"/>
                  </a:lnTo>
                  <a:lnTo>
                    <a:pt x="2938" y="4620"/>
                  </a:lnTo>
                  <a:lnTo>
                    <a:pt x="2938" y="4620"/>
                  </a:lnTo>
                  <a:lnTo>
                    <a:pt x="3002" y="4684"/>
                  </a:lnTo>
                  <a:lnTo>
                    <a:pt x="3002" y="4684"/>
                  </a:lnTo>
                  <a:lnTo>
                    <a:pt x="3108" y="4791"/>
                  </a:lnTo>
                  <a:lnTo>
                    <a:pt x="3108" y="4791"/>
                  </a:lnTo>
                  <a:lnTo>
                    <a:pt x="3279" y="4940"/>
                  </a:lnTo>
                  <a:lnTo>
                    <a:pt x="3470" y="5067"/>
                  </a:lnTo>
                  <a:lnTo>
                    <a:pt x="3470" y="5067"/>
                  </a:lnTo>
                  <a:lnTo>
                    <a:pt x="3896" y="5344"/>
                  </a:lnTo>
                  <a:lnTo>
                    <a:pt x="3896" y="5344"/>
                  </a:lnTo>
                  <a:lnTo>
                    <a:pt x="4343" y="5600"/>
                  </a:lnTo>
                  <a:lnTo>
                    <a:pt x="4343" y="5600"/>
                  </a:lnTo>
                  <a:lnTo>
                    <a:pt x="4577" y="5727"/>
                  </a:lnTo>
                  <a:lnTo>
                    <a:pt x="4577" y="5727"/>
                  </a:lnTo>
                  <a:lnTo>
                    <a:pt x="4705" y="5791"/>
                  </a:lnTo>
                  <a:lnTo>
                    <a:pt x="4705" y="5791"/>
                  </a:lnTo>
                  <a:lnTo>
                    <a:pt x="4790" y="5834"/>
                  </a:lnTo>
                  <a:lnTo>
                    <a:pt x="4790" y="5834"/>
                  </a:lnTo>
                  <a:lnTo>
                    <a:pt x="4875" y="5834"/>
                  </a:lnTo>
                  <a:lnTo>
                    <a:pt x="4960" y="5834"/>
                  </a:lnTo>
                  <a:lnTo>
                    <a:pt x="4960" y="5834"/>
                  </a:lnTo>
                  <a:lnTo>
                    <a:pt x="5024" y="5812"/>
                  </a:lnTo>
                  <a:lnTo>
                    <a:pt x="5088" y="5749"/>
                  </a:lnTo>
                  <a:lnTo>
                    <a:pt x="5088" y="5749"/>
                  </a:lnTo>
                  <a:lnTo>
                    <a:pt x="5110" y="5770"/>
                  </a:lnTo>
                  <a:lnTo>
                    <a:pt x="5110" y="5770"/>
                  </a:lnTo>
                  <a:lnTo>
                    <a:pt x="5280" y="5940"/>
                  </a:lnTo>
                  <a:lnTo>
                    <a:pt x="5450" y="6068"/>
                  </a:lnTo>
                  <a:lnTo>
                    <a:pt x="5450" y="6068"/>
                  </a:lnTo>
                  <a:lnTo>
                    <a:pt x="5620" y="6174"/>
                  </a:lnTo>
                  <a:lnTo>
                    <a:pt x="5620" y="6174"/>
                  </a:lnTo>
                  <a:lnTo>
                    <a:pt x="5663" y="6217"/>
                  </a:lnTo>
                  <a:lnTo>
                    <a:pt x="5663" y="6217"/>
                  </a:lnTo>
                  <a:lnTo>
                    <a:pt x="5791" y="6323"/>
                  </a:lnTo>
                  <a:lnTo>
                    <a:pt x="5791" y="6323"/>
                  </a:lnTo>
                  <a:lnTo>
                    <a:pt x="5897" y="6366"/>
                  </a:lnTo>
                  <a:lnTo>
                    <a:pt x="5897" y="6366"/>
                  </a:lnTo>
                  <a:lnTo>
                    <a:pt x="5982" y="6387"/>
                  </a:lnTo>
                  <a:lnTo>
                    <a:pt x="5982" y="6387"/>
                  </a:lnTo>
                  <a:lnTo>
                    <a:pt x="6046" y="6387"/>
                  </a:lnTo>
                  <a:lnTo>
                    <a:pt x="6046" y="6387"/>
                  </a:lnTo>
                  <a:lnTo>
                    <a:pt x="6238" y="6472"/>
                  </a:lnTo>
                  <a:lnTo>
                    <a:pt x="6238" y="6472"/>
                  </a:lnTo>
                  <a:lnTo>
                    <a:pt x="6578" y="6600"/>
                  </a:lnTo>
                  <a:lnTo>
                    <a:pt x="6578" y="6600"/>
                  </a:lnTo>
                  <a:lnTo>
                    <a:pt x="6727" y="6664"/>
                  </a:lnTo>
                  <a:lnTo>
                    <a:pt x="6727" y="6664"/>
                  </a:lnTo>
                  <a:lnTo>
                    <a:pt x="6855" y="6685"/>
                  </a:lnTo>
                  <a:lnTo>
                    <a:pt x="6855" y="6685"/>
                  </a:lnTo>
                  <a:lnTo>
                    <a:pt x="6962" y="6728"/>
                  </a:lnTo>
                  <a:lnTo>
                    <a:pt x="6962" y="6728"/>
                  </a:lnTo>
                  <a:lnTo>
                    <a:pt x="7047" y="6707"/>
                  </a:lnTo>
                  <a:lnTo>
                    <a:pt x="7047" y="6707"/>
                  </a:lnTo>
                  <a:lnTo>
                    <a:pt x="7111" y="6685"/>
                  </a:lnTo>
                  <a:lnTo>
                    <a:pt x="7153" y="6643"/>
                  </a:lnTo>
                  <a:lnTo>
                    <a:pt x="7175" y="6579"/>
                  </a:lnTo>
                  <a:lnTo>
                    <a:pt x="7175" y="6515"/>
                  </a:lnTo>
                  <a:lnTo>
                    <a:pt x="7175" y="6515"/>
                  </a:lnTo>
                  <a:lnTo>
                    <a:pt x="7175" y="6472"/>
                  </a:lnTo>
                  <a:lnTo>
                    <a:pt x="7175" y="6472"/>
                  </a:lnTo>
                  <a:lnTo>
                    <a:pt x="7217" y="6430"/>
                  </a:lnTo>
                  <a:lnTo>
                    <a:pt x="7238" y="6366"/>
                  </a:lnTo>
                  <a:lnTo>
                    <a:pt x="7238" y="6366"/>
                  </a:lnTo>
                  <a:lnTo>
                    <a:pt x="7238" y="6302"/>
                  </a:lnTo>
                  <a:lnTo>
                    <a:pt x="7238" y="6238"/>
                  </a:lnTo>
                  <a:lnTo>
                    <a:pt x="7238" y="6238"/>
                  </a:lnTo>
                  <a:lnTo>
                    <a:pt x="7196" y="6196"/>
                  </a:lnTo>
                  <a:lnTo>
                    <a:pt x="7175" y="6174"/>
                  </a:lnTo>
                  <a:lnTo>
                    <a:pt x="7089" y="6132"/>
                  </a:lnTo>
                  <a:lnTo>
                    <a:pt x="6962" y="6111"/>
                  </a:lnTo>
                  <a:lnTo>
                    <a:pt x="6962" y="6111"/>
                  </a:lnTo>
                  <a:lnTo>
                    <a:pt x="7004" y="6132"/>
                  </a:lnTo>
                  <a:lnTo>
                    <a:pt x="7004" y="6132"/>
                  </a:lnTo>
                  <a:lnTo>
                    <a:pt x="6621" y="6047"/>
                  </a:lnTo>
                  <a:lnTo>
                    <a:pt x="6621" y="6047"/>
                  </a:lnTo>
                  <a:lnTo>
                    <a:pt x="6451" y="6004"/>
                  </a:lnTo>
                  <a:lnTo>
                    <a:pt x="6451" y="6004"/>
                  </a:lnTo>
                  <a:lnTo>
                    <a:pt x="6387" y="5983"/>
                  </a:lnTo>
                  <a:lnTo>
                    <a:pt x="6387" y="5983"/>
                  </a:lnTo>
                  <a:lnTo>
                    <a:pt x="6344" y="5962"/>
                  </a:lnTo>
                  <a:lnTo>
                    <a:pt x="6344" y="5962"/>
                  </a:lnTo>
                  <a:lnTo>
                    <a:pt x="6238" y="5919"/>
                  </a:lnTo>
                  <a:lnTo>
                    <a:pt x="6238" y="5919"/>
                  </a:lnTo>
                  <a:lnTo>
                    <a:pt x="6153" y="5898"/>
                  </a:lnTo>
                  <a:lnTo>
                    <a:pt x="6068" y="5876"/>
                  </a:lnTo>
                  <a:lnTo>
                    <a:pt x="6068" y="5876"/>
                  </a:lnTo>
                  <a:lnTo>
                    <a:pt x="6025" y="5876"/>
                  </a:lnTo>
                  <a:lnTo>
                    <a:pt x="6025" y="5876"/>
                  </a:lnTo>
                  <a:lnTo>
                    <a:pt x="5833" y="5685"/>
                  </a:lnTo>
                  <a:lnTo>
                    <a:pt x="5833" y="5685"/>
                  </a:lnTo>
                  <a:lnTo>
                    <a:pt x="5663" y="5536"/>
                  </a:lnTo>
                  <a:lnTo>
                    <a:pt x="5493" y="5408"/>
                  </a:lnTo>
                  <a:lnTo>
                    <a:pt x="5493" y="5408"/>
                  </a:lnTo>
                  <a:lnTo>
                    <a:pt x="5386" y="5323"/>
                  </a:lnTo>
                  <a:lnTo>
                    <a:pt x="5280" y="5259"/>
                  </a:lnTo>
                  <a:lnTo>
                    <a:pt x="5280" y="5259"/>
                  </a:lnTo>
                  <a:lnTo>
                    <a:pt x="5195" y="5174"/>
                  </a:lnTo>
                  <a:lnTo>
                    <a:pt x="5195" y="5174"/>
                  </a:lnTo>
                  <a:lnTo>
                    <a:pt x="5067" y="5003"/>
                  </a:lnTo>
                  <a:lnTo>
                    <a:pt x="5067" y="5003"/>
                  </a:lnTo>
                  <a:lnTo>
                    <a:pt x="5003" y="4876"/>
                  </a:lnTo>
                  <a:lnTo>
                    <a:pt x="5003" y="4876"/>
                  </a:lnTo>
                  <a:lnTo>
                    <a:pt x="4939" y="4748"/>
                  </a:lnTo>
                  <a:lnTo>
                    <a:pt x="4939" y="4748"/>
                  </a:lnTo>
                  <a:lnTo>
                    <a:pt x="4790" y="4514"/>
                  </a:lnTo>
                  <a:lnTo>
                    <a:pt x="4790" y="4514"/>
                  </a:lnTo>
                  <a:lnTo>
                    <a:pt x="4811" y="4450"/>
                  </a:lnTo>
                  <a:lnTo>
                    <a:pt x="4811" y="4386"/>
                  </a:lnTo>
                  <a:lnTo>
                    <a:pt x="4811" y="4386"/>
                  </a:lnTo>
                  <a:lnTo>
                    <a:pt x="4769" y="4280"/>
                  </a:lnTo>
                  <a:lnTo>
                    <a:pt x="4726" y="4194"/>
                  </a:lnTo>
                  <a:lnTo>
                    <a:pt x="4726" y="4194"/>
                  </a:lnTo>
                  <a:lnTo>
                    <a:pt x="4620" y="4045"/>
                  </a:lnTo>
                  <a:lnTo>
                    <a:pt x="4620" y="4045"/>
                  </a:lnTo>
                  <a:lnTo>
                    <a:pt x="4364" y="3726"/>
                  </a:lnTo>
                  <a:lnTo>
                    <a:pt x="4364" y="3726"/>
                  </a:lnTo>
                  <a:lnTo>
                    <a:pt x="4088" y="3449"/>
                  </a:lnTo>
                  <a:lnTo>
                    <a:pt x="4088" y="3449"/>
                  </a:lnTo>
                  <a:lnTo>
                    <a:pt x="3960" y="3322"/>
                  </a:lnTo>
                  <a:lnTo>
                    <a:pt x="3896" y="3279"/>
                  </a:lnTo>
                  <a:lnTo>
                    <a:pt x="3896" y="3279"/>
                  </a:lnTo>
                  <a:lnTo>
                    <a:pt x="3811" y="3173"/>
                  </a:lnTo>
                  <a:lnTo>
                    <a:pt x="3683" y="3109"/>
                  </a:lnTo>
                  <a:lnTo>
                    <a:pt x="3683" y="3109"/>
                  </a:lnTo>
                  <a:lnTo>
                    <a:pt x="3577" y="3066"/>
                  </a:lnTo>
                  <a:lnTo>
                    <a:pt x="3534" y="3066"/>
                  </a:lnTo>
                  <a:lnTo>
                    <a:pt x="3492" y="3087"/>
                  </a:lnTo>
                  <a:lnTo>
                    <a:pt x="3492" y="3087"/>
                  </a:lnTo>
                  <a:lnTo>
                    <a:pt x="3428" y="3130"/>
                  </a:lnTo>
                  <a:lnTo>
                    <a:pt x="3385" y="3194"/>
                  </a:lnTo>
                  <a:lnTo>
                    <a:pt x="3385" y="3194"/>
                  </a:lnTo>
                  <a:lnTo>
                    <a:pt x="3151" y="2938"/>
                  </a:lnTo>
                  <a:lnTo>
                    <a:pt x="3151" y="2938"/>
                  </a:lnTo>
                  <a:lnTo>
                    <a:pt x="2853" y="2598"/>
                  </a:lnTo>
                  <a:lnTo>
                    <a:pt x="2853" y="2598"/>
                  </a:lnTo>
                  <a:lnTo>
                    <a:pt x="2576" y="2193"/>
                  </a:lnTo>
                  <a:lnTo>
                    <a:pt x="2576" y="2193"/>
                  </a:lnTo>
                  <a:lnTo>
                    <a:pt x="2193" y="1661"/>
                  </a:lnTo>
                  <a:lnTo>
                    <a:pt x="2193" y="1661"/>
                  </a:lnTo>
                  <a:lnTo>
                    <a:pt x="2193" y="1597"/>
                  </a:lnTo>
                  <a:lnTo>
                    <a:pt x="2172" y="1533"/>
                  </a:lnTo>
                  <a:lnTo>
                    <a:pt x="2172" y="1533"/>
                  </a:lnTo>
                  <a:lnTo>
                    <a:pt x="2065" y="1363"/>
                  </a:lnTo>
                  <a:lnTo>
                    <a:pt x="1916" y="1214"/>
                  </a:lnTo>
                  <a:lnTo>
                    <a:pt x="1916" y="1214"/>
                  </a:lnTo>
                  <a:lnTo>
                    <a:pt x="1788" y="1044"/>
                  </a:lnTo>
                  <a:lnTo>
                    <a:pt x="1788" y="1044"/>
                  </a:lnTo>
                  <a:lnTo>
                    <a:pt x="1767" y="1022"/>
                  </a:lnTo>
                  <a:lnTo>
                    <a:pt x="1767" y="1022"/>
                  </a:lnTo>
                  <a:lnTo>
                    <a:pt x="1682" y="895"/>
                  </a:lnTo>
                  <a:lnTo>
                    <a:pt x="1618" y="746"/>
                  </a:lnTo>
                  <a:lnTo>
                    <a:pt x="1618" y="746"/>
                  </a:lnTo>
                  <a:lnTo>
                    <a:pt x="1512" y="490"/>
                  </a:lnTo>
                  <a:lnTo>
                    <a:pt x="1512" y="490"/>
                  </a:lnTo>
                  <a:lnTo>
                    <a:pt x="1426" y="277"/>
                  </a:lnTo>
                  <a:lnTo>
                    <a:pt x="1426" y="277"/>
                  </a:lnTo>
                  <a:lnTo>
                    <a:pt x="1363" y="192"/>
                  </a:lnTo>
                  <a:lnTo>
                    <a:pt x="1341" y="150"/>
                  </a:lnTo>
                  <a:lnTo>
                    <a:pt x="1341" y="150"/>
                  </a:lnTo>
                  <a:lnTo>
                    <a:pt x="1299" y="86"/>
                  </a:lnTo>
                  <a:lnTo>
                    <a:pt x="1235" y="22"/>
                  </a:lnTo>
                  <a:lnTo>
                    <a:pt x="1235" y="22"/>
                  </a:lnTo>
                  <a:lnTo>
                    <a:pt x="1192" y="1"/>
                  </a:lnTo>
                  <a:lnTo>
                    <a:pt x="1107" y="1"/>
                  </a:lnTo>
                  <a:lnTo>
                    <a:pt x="1107" y="1"/>
                  </a:lnTo>
                  <a:lnTo>
                    <a:pt x="10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5"/>
            <p:cNvSpPr/>
            <p:nvPr/>
          </p:nvSpPr>
          <p:spPr>
            <a:xfrm>
              <a:off x="4856471" y="3678472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5"/>
            <p:cNvSpPr/>
            <p:nvPr/>
          </p:nvSpPr>
          <p:spPr>
            <a:xfrm>
              <a:off x="4854495" y="3695652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5"/>
            <p:cNvSpPr/>
            <p:nvPr/>
          </p:nvSpPr>
          <p:spPr>
            <a:xfrm>
              <a:off x="4736199" y="3643907"/>
              <a:ext cx="39318" cy="57882"/>
            </a:xfrm>
            <a:custGeom>
              <a:avLst/>
              <a:gdLst/>
              <a:ahLst/>
              <a:cxnLst/>
              <a:rect l="l" t="t" r="r" b="b"/>
              <a:pathLst>
                <a:path w="4238" h="6239" extrusionOk="0">
                  <a:moveTo>
                    <a:pt x="192" y="0"/>
                  </a:moveTo>
                  <a:lnTo>
                    <a:pt x="150" y="22"/>
                  </a:lnTo>
                  <a:lnTo>
                    <a:pt x="107" y="43"/>
                  </a:lnTo>
                  <a:lnTo>
                    <a:pt x="65" y="86"/>
                  </a:lnTo>
                  <a:lnTo>
                    <a:pt x="22" y="128"/>
                  </a:lnTo>
                  <a:lnTo>
                    <a:pt x="22" y="192"/>
                  </a:lnTo>
                  <a:lnTo>
                    <a:pt x="43" y="299"/>
                  </a:lnTo>
                  <a:lnTo>
                    <a:pt x="22" y="341"/>
                  </a:lnTo>
                  <a:lnTo>
                    <a:pt x="1" y="405"/>
                  </a:lnTo>
                  <a:lnTo>
                    <a:pt x="43" y="490"/>
                  </a:lnTo>
                  <a:lnTo>
                    <a:pt x="86" y="597"/>
                  </a:lnTo>
                  <a:lnTo>
                    <a:pt x="150" y="767"/>
                  </a:lnTo>
                  <a:lnTo>
                    <a:pt x="214" y="895"/>
                  </a:lnTo>
                  <a:lnTo>
                    <a:pt x="277" y="1108"/>
                  </a:lnTo>
                  <a:lnTo>
                    <a:pt x="299" y="1235"/>
                  </a:lnTo>
                  <a:lnTo>
                    <a:pt x="320" y="1299"/>
                  </a:lnTo>
                  <a:lnTo>
                    <a:pt x="341" y="1342"/>
                  </a:lnTo>
                  <a:lnTo>
                    <a:pt x="363" y="1384"/>
                  </a:lnTo>
                  <a:lnTo>
                    <a:pt x="384" y="1406"/>
                  </a:lnTo>
                  <a:lnTo>
                    <a:pt x="405" y="1512"/>
                  </a:lnTo>
                  <a:lnTo>
                    <a:pt x="448" y="1640"/>
                  </a:lnTo>
                  <a:lnTo>
                    <a:pt x="426" y="1704"/>
                  </a:lnTo>
                  <a:lnTo>
                    <a:pt x="426" y="1725"/>
                  </a:lnTo>
                  <a:lnTo>
                    <a:pt x="426" y="1746"/>
                  </a:lnTo>
                  <a:lnTo>
                    <a:pt x="384" y="1789"/>
                  </a:lnTo>
                  <a:lnTo>
                    <a:pt x="341" y="1853"/>
                  </a:lnTo>
                  <a:lnTo>
                    <a:pt x="341" y="1938"/>
                  </a:lnTo>
                  <a:lnTo>
                    <a:pt x="341" y="2023"/>
                  </a:lnTo>
                  <a:lnTo>
                    <a:pt x="384" y="2129"/>
                  </a:lnTo>
                  <a:lnTo>
                    <a:pt x="469" y="2427"/>
                  </a:lnTo>
                  <a:lnTo>
                    <a:pt x="661" y="3024"/>
                  </a:lnTo>
                  <a:lnTo>
                    <a:pt x="746" y="3322"/>
                  </a:lnTo>
                  <a:lnTo>
                    <a:pt x="852" y="3620"/>
                  </a:lnTo>
                  <a:lnTo>
                    <a:pt x="959" y="3854"/>
                  </a:lnTo>
                  <a:lnTo>
                    <a:pt x="1086" y="4067"/>
                  </a:lnTo>
                  <a:lnTo>
                    <a:pt x="1214" y="4237"/>
                  </a:lnTo>
                  <a:lnTo>
                    <a:pt x="1257" y="4365"/>
                  </a:lnTo>
                  <a:lnTo>
                    <a:pt x="1321" y="4471"/>
                  </a:lnTo>
                  <a:lnTo>
                    <a:pt x="1384" y="4535"/>
                  </a:lnTo>
                  <a:lnTo>
                    <a:pt x="1683" y="4791"/>
                  </a:lnTo>
                  <a:lnTo>
                    <a:pt x="1789" y="4876"/>
                  </a:lnTo>
                  <a:lnTo>
                    <a:pt x="1895" y="4961"/>
                  </a:lnTo>
                  <a:lnTo>
                    <a:pt x="1981" y="5046"/>
                  </a:lnTo>
                  <a:lnTo>
                    <a:pt x="2215" y="5238"/>
                  </a:lnTo>
                  <a:lnTo>
                    <a:pt x="2342" y="5323"/>
                  </a:lnTo>
                  <a:lnTo>
                    <a:pt x="2492" y="5451"/>
                  </a:lnTo>
                  <a:lnTo>
                    <a:pt x="2577" y="5493"/>
                  </a:lnTo>
                  <a:lnTo>
                    <a:pt x="2747" y="5621"/>
                  </a:lnTo>
                  <a:lnTo>
                    <a:pt x="2981" y="5749"/>
                  </a:lnTo>
                  <a:lnTo>
                    <a:pt x="3322" y="5961"/>
                  </a:lnTo>
                  <a:lnTo>
                    <a:pt x="3450" y="6025"/>
                  </a:lnTo>
                  <a:lnTo>
                    <a:pt x="3599" y="6132"/>
                  </a:lnTo>
                  <a:lnTo>
                    <a:pt x="3748" y="6217"/>
                  </a:lnTo>
                  <a:lnTo>
                    <a:pt x="3811" y="6238"/>
                  </a:lnTo>
                  <a:lnTo>
                    <a:pt x="3854" y="6238"/>
                  </a:lnTo>
                  <a:lnTo>
                    <a:pt x="3897" y="6217"/>
                  </a:lnTo>
                  <a:lnTo>
                    <a:pt x="3918" y="6174"/>
                  </a:lnTo>
                  <a:lnTo>
                    <a:pt x="3982" y="6196"/>
                  </a:lnTo>
                  <a:lnTo>
                    <a:pt x="4046" y="6174"/>
                  </a:lnTo>
                  <a:lnTo>
                    <a:pt x="4088" y="6153"/>
                  </a:lnTo>
                  <a:lnTo>
                    <a:pt x="4109" y="6111"/>
                  </a:lnTo>
                  <a:lnTo>
                    <a:pt x="4131" y="6068"/>
                  </a:lnTo>
                  <a:lnTo>
                    <a:pt x="4131" y="6047"/>
                  </a:lnTo>
                  <a:lnTo>
                    <a:pt x="4195" y="5983"/>
                  </a:lnTo>
                  <a:lnTo>
                    <a:pt x="4237" y="5876"/>
                  </a:lnTo>
                  <a:lnTo>
                    <a:pt x="4237" y="5834"/>
                  </a:lnTo>
                  <a:lnTo>
                    <a:pt x="4216" y="5791"/>
                  </a:lnTo>
                  <a:lnTo>
                    <a:pt x="4152" y="5706"/>
                  </a:lnTo>
                  <a:lnTo>
                    <a:pt x="4088" y="5621"/>
                  </a:lnTo>
                  <a:lnTo>
                    <a:pt x="3982" y="5536"/>
                  </a:lnTo>
                  <a:lnTo>
                    <a:pt x="3726" y="5323"/>
                  </a:lnTo>
                  <a:lnTo>
                    <a:pt x="3492" y="5131"/>
                  </a:lnTo>
                  <a:lnTo>
                    <a:pt x="3471" y="5089"/>
                  </a:lnTo>
                  <a:lnTo>
                    <a:pt x="3386" y="5025"/>
                  </a:lnTo>
                  <a:lnTo>
                    <a:pt x="3301" y="4940"/>
                  </a:lnTo>
                  <a:lnTo>
                    <a:pt x="3109" y="4769"/>
                  </a:lnTo>
                  <a:lnTo>
                    <a:pt x="2811" y="4493"/>
                  </a:lnTo>
                  <a:lnTo>
                    <a:pt x="2598" y="4365"/>
                  </a:lnTo>
                  <a:lnTo>
                    <a:pt x="2513" y="4322"/>
                  </a:lnTo>
                  <a:lnTo>
                    <a:pt x="2449" y="4301"/>
                  </a:lnTo>
                  <a:lnTo>
                    <a:pt x="2342" y="4280"/>
                  </a:lnTo>
                  <a:lnTo>
                    <a:pt x="2257" y="4301"/>
                  </a:lnTo>
                  <a:lnTo>
                    <a:pt x="2193" y="4343"/>
                  </a:lnTo>
                  <a:lnTo>
                    <a:pt x="2172" y="4343"/>
                  </a:lnTo>
                  <a:lnTo>
                    <a:pt x="1981" y="4173"/>
                  </a:lnTo>
                  <a:lnTo>
                    <a:pt x="2002" y="4194"/>
                  </a:lnTo>
                  <a:lnTo>
                    <a:pt x="1725" y="3939"/>
                  </a:lnTo>
                  <a:lnTo>
                    <a:pt x="1533" y="3747"/>
                  </a:lnTo>
                  <a:lnTo>
                    <a:pt x="1321" y="3130"/>
                  </a:lnTo>
                  <a:lnTo>
                    <a:pt x="1044" y="2385"/>
                  </a:lnTo>
                  <a:lnTo>
                    <a:pt x="852" y="1895"/>
                  </a:lnTo>
                  <a:lnTo>
                    <a:pt x="852" y="1853"/>
                  </a:lnTo>
                  <a:lnTo>
                    <a:pt x="852" y="1789"/>
                  </a:lnTo>
                  <a:lnTo>
                    <a:pt x="831" y="1618"/>
                  </a:lnTo>
                  <a:lnTo>
                    <a:pt x="788" y="1406"/>
                  </a:lnTo>
                  <a:lnTo>
                    <a:pt x="725" y="1193"/>
                  </a:lnTo>
                  <a:lnTo>
                    <a:pt x="639" y="959"/>
                  </a:lnTo>
                  <a:lnTo>
                    <a:pt x="490" y="490"/>
                  </a:lnTo>
                  <a:lnTo>
                    <a:pt x="405" y="277"/>
                  </a:lnTo>
                  <a:lnTo>
                    <a:pt x="320" y="107"/>
                  </a:lnTo>
                  <a:lnTo>
                    <a:pt x="277" y="43"/>
                  </a:lnTo>
                  <a:lnTo>
                    <a:pt x="235" y="22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5"/>
            <p:cNvSpPr/>
            <p:nvPr/>
          </p:nvSpPr>
          <p:spPr>
            <a:xfrm>
              <a:off x="4736199" y="3643907"/>
              <a:ext cx="39318" cy="57882"/>
            </a:xfrm>
            <a:custGeom>
              <a:avLst/>
              <a:gdLst/>
              <a:ahLst/>
              <a:cxnLst/>
              <a:rect l="l" t="t" r="r" b="b"/>
              <a:pathLst>
                <a:path w="4238" h="6239" fill="none" extrusionOk="0">
                  <a:moveTo>
                    <a:pt x="150" y="22"/>
                  </a:moveTo>
                  <a:lnTo>
                    <a:pt x="150" y="22"/>
                  </a:lnTo>
                  <a:lnTo>
                    <a:pt x="107" y="43"/>
                  </a:lnTo>
                  <a:lnTo>
                    <a:pt x="65" y="86"/>
                  </a:lnTo>
                  <a:lnTo>
                    <a:pt x="22" y="128"/>
                  </a:lnTo>
                  <a:lnTo>
                    <a:pt x="22" y="192"/>
                  </a:lnTo>
                  <a:lnTo>
                    <a:pt x="22" y="192"/>
                  </a:lnTo>
                  <a:lnTo>
                    <a:pt x="43" y="299"/>
                  </a:lnTo>
                  <a:lnTo>
                    <a:pt x="43" y="299"/>
                  </a:lnTo>
                  <a:lnTo>
                    <a:pt x="22" y="341"/>
                  </a:lnTo>
                  <a:lnTo>
                    <a:pt x="1" y="405"/>
                  </a:lnTo>
                  <a:lnTo>
                    <a:pt x="1" y="405"/>
                  </a:lnTo>
                  <a:lnTo>
                    <a:pt x="43" y="490"/>
                  </a:lnTo>
                  <a:lnTo>
                    <a:pt x="86" y="597"/>
                  </a:lnTo>
                  <a:lnTo>
                    <a:pt x="86" y="597"/>
                  </a:lnTo>
                  <a:lnTo>
                    <a:pt x="150" y="767"/>
                  </a:lnTo>
                  <a:lnTo>
                    <a:pt x="150" y="767"/>
                  </a:lnTo>
                  <a:lnTo>
                    <a:pt x="214" y="895"/>
                  </a:lnTo>
                  <a:lnTo>
                    <a:pt x="214" y="895"/>
                  </a:lnTo>
                  <a:lnTo>
                    <a:pt x="277" y="1108"/>
                  </a:lnTo>
                  <a:lnTo>
                    <a:pt x="277" y="1108"/>
                  </a:lnTo>
                  <a:lnTo>
                    <a:pt x="299" y="1235"/>
                  </a:lnTo>
                  <a:lnTo>
                    <a:pt x="299" y="1235"/>
                  </a:lnTo>
                  <a:lnTo>
                    <a:pt x="320" y="1299"/>
                  </a:lnTo>
                  <a:lnTo>
                    <a:pt x="320" y="1299"/>
                  </a:lnTo>
                  <a:lnTo>
                    <a:pt x="341" y="1342"/>
                  </a:lnTo>
                  <a:lnTo>
                    <a:pt x="341" y="1342"/>
                  </a:lnTo>
                  <a:lnTo>
                    <a:pt x="363" y="1384"/>
                  </a:lnTo>
                  <a:lnTo>
                    <a:pt x="384" y="1406"/>
                  </a:lnTo>
                  <a:lnTo>
                    <a:pt x="384" y="1406"/>
                  </a:lnTo>
                  <a:lnTo>
                    <a:pt x="405" y="1512"/>
                  </a:lnTo>
                  <a:lnTo>
                    <a:pt x="405" y="1512"/>
                  </a:lnTo>
                  <a:lnTo>
                    <a:pt x="448" y="1640"/>
                  </a:lnTo>
                  <a:lnTo>
                    <a:pt x="448" y="1640"/>
                  </a:lnTo>
                  <a:lnTo>
                    <a:pt x="426" y="1704"/>
                  </a:lnTo>
                  <a:lnTo>
                    <a:pt x="426" y="1725"/>
                  </a:lnTo>
                  <a:lnTo>
                    <a:pt x="426" y="1725"/>
                  </a:lnTo>
                  <a:lnTo>
                    <a:pt x="426" y="1746"/>
                  </a:lnTo>
                  <a:lnTo>
                    <a:pt x="426" y="1746"/>
                  </a:lnTo>
                  <a:lnTo>
                    <a:pt x="384" y="1789"/>
                  </a:lnTo>
                  <a:lnTo>
                    <a:pt x="384" y="1789"/>
                  </a:lnTo>
                  <a:lnTo>
                    <a:pt x="341" y="1853"/>
                  </a:lnTo>
                  <a:lnTo>
                    <a:pt x="341" y="1853"/>
                  </a:lnTo>
                  <a:lnTo>
                    <a:pt x="341" y="1938"/>
                  </a:lnTo>
                  <a:lnTo>
                    <a:pt x="341" y="2023"/>
                  </a:lnTo>
                  <a:lnTo>
                    <a:pt x="341" y="2023"/>
                  </a:lnTo>
                  <a:lnTo>
                    <a:pt x="384" y="2129"/>
                  </a:lnTo>
                  <a:lnTo>
                    <a:pt x="384" y="2129"/>
                  </a:lnTo>
                  <a:lnTo>
                    <a:pt x="469" y="2427"/>
                  </a:lnTo>
                  <a:lnTo>
                    <a:pt x="469" y="2427"/>
                  </a:lnTo>
                  <a:lnTo>
                    <a:pt x="661" y="3024"/>
                  </a:lnTo>
                  <a:lnTo>
                    <a:pt x="661" y="3024"/>
                  </a:lnTo>
                  <a:lnTo>
                    <a:pt x="746" y="3322"/>
                  </a:lnTo>
                  <a:lnTo>
                    <a:pt x="852" y="3620"/>
                  </a:lnTo>
                  <a:lnTo>
                    <a:pt x="852" y="3620"/>
                  </a:lnTo>
                  <a:lnTo>
                    <a:pt x="959" y="3854"/>
                  </a:lnTo>
                  <a:lnTo>
                    <a:pt x="1086" y="4067"/>
                  </a:lnTo>
                  <a:lnTo>
                    <a:pt x="1086" y="4067"/>
                  </a:lnTo>
                  <a:lnTo>
                    <a:pt x="1214" y="4237"/>
                  </a:lnTo>
                  <a:lnTo>
                    <a:pt x="1214" y="4237"/>
                  </a:lnTo>
                  <a:lnTo>
                    <a:pt x="1257" y="4365"/>
                  </a:lnTo>
                  <a:lnTo>
                    <a:pt x="1321" y="4471"/>
                  </a:lnTo>
                  <a:lnTo>
                    <a:pt x="1321" y="4471"/>
                  </a:lnTo>
                  <a:lnTo>
                    <a:pt x="1384" y="4535"/>
                  </a:lnTo>
                  <a:lnTo>
                    <a:pt x="1384" y="4535"/>
                  </a:lnTo>
                  <a:lnTo>
                    <a:pt x="1683" y="4791"/>
                  </a:lnTo>
                  <a:lnTo>
                    <a:pt x="1683" y="4791"/>
                  </a:lnTo>
                  <a:lnTo>
                    <a:pt x="1789" y="4876"/>
                  </a:lnTo>
                  <a:lnTo>
                    <a:pt x="1789" y="4876"/>
                  </a:lnTo>
                  <a:lnTo>
                    <a:pt x="1895" y="4961"/>
                  </a:lnTo>
                  <a:lnTo>
                    <a:pt x="1895" y="4961"/>
                  </a:lnTo>
                  <a:lnTo>
                    <a:pt x="1981" y="5046"/>
                  </a:lnTo>
                  <a:lnTo>
                    <a:pt x="1981" y="5046"/>
                  </a:lnTo>
                  <a:lnTo>
                    <a:pt x="2215" y="5238"/>
                  </a:lnTo>
                  <a:lnTo>
                    <a:pt x="2215" y="5238"/>
                  </a:lnTo>
                  <a:lnTo>
                    <a:pt x="2342" y="5323"/>
                  </a:lnTo>
                  <a:lnTo>
                    <a:pt x="2342" y="5323"/>
                  </a:lnTo>
                  <a:lnTo>
                    <a:pt x="2492" y="5451"/>
                  </a:lnTo>
                  <a:lnTo>
                    <a:pt x="2492" y="5451"/>
                  </a:lnTo>
                  <a:lnTo>
                    <a:pt x="2577" y="5493"/>
                  </a:lnTo>
                  <a:lnTo>
                    <a:pt x="2577" y="5493"/>
                  </a:lnTo>
                  <a:lnTo>
                    <a:pt x="2747" y="5621"/>
                  </a:lnTo>
                  <a:lnTo>
                    <a:pt x="2747" y="5621"/>
                  </a:lnTo>
                  <a:lnTo>
                    <a:pt x="2981" y="5749"/>
                  </a:lnTo>
                  <a:lnTo>
                    <a:pt x="2981" y="5749"/>
                  </a:lnTo>
                  <a:lnTo>
                    <a:pt x="3322" y="5961"/>
                  </a:lnTo>
                  <a:lnTo>
                    <a:pt x="3322" y="5961"/>
                  </a:lnTo>
                  <a:lnTo>
                    <a:pt x="3450" y="6025"/>
                  </a:lnTo>
                  <a:lnTo>
                    <a:pt x="3450" y="6025"/>
                  </a:lnTo>
                  <a:lnTo>
                    <a:pt x="3599" y="6132"/>
                  </a:lnTo>
                  <a:lnTo>
                    <a:pt x="3748" y="6217"/>
                  </a:lnTo>
                  <a:lnTo>
                    <a:pt x="3748" y="6217"/>
                  </a:lnTo>
                  <a:lnTo>
                    <a:pt x="3811" y="6238"/>
                  </a:lnTo>
                  <a:lnTo>
                    <a:pt x="3854" y="6238"/>
                  </a:lnTo>
                  <a:lnTo>
                    <a:pt x="3897" y="6217"/>
                  </a:lnTo>
                  <a:lnTo>
                    <a:pt x="3897" y="6217"/>
                  </a:lnTo>
                  <a:lnTo>
                    <a:pt x="3918" y="6174"/>
                  </a:lnTo>
                  <a:lnTo>
                    <a:pt x="3918" y="6174"/>
                  </a:lnTo>
                  <a:lnTo>
                    <a:pt x="3982" y="6196"/>
                  </a:lnTo>
                  <a:lnTo>
                    <a:pt x="3982" y="6196"/>
                  </a:lnTo>
                  <a:lnTo>
                    <a:pt x="4046" y="6174"/>
                  </a:lnTo>
                  <a:lnTo>
                    <a:pt x="4088" y="6153"/>
                  </a:lnTo>
                  <a:lnTo>
                    <a:pt x="4109" y="6111"/>
                  </a:lnTo>
                  <a:lnTo>
                    <a:pt x="4131" y="6068"/>
                  </a:lnTo>
                  <a:lnTo>
                    <a:pt x="4131" y="6068"/>
                  </a:lnTo>
                  <a:lnTo>
                    <a:pt x="4131" y="6047"/>
                  </a:lnTo>
                  <a:lnTo>
                    <a:pt x="4131" y="6047"/>
                  </a:lnTo>
                  <a:lnTo>
                    <a:pt x="4195" y="5983"/>
                  </a:lnTo>
                  <a:lnTo>
                    <a:pt x="4195" y="5983"/>
                  </a:lnTo>
                  <a:lnTo>
                    <a:pt x="4237" y="5876"/>
                  </a:lnTo>
                  <a:lnTo>
                    <a:pt x="4237" y="5834"/>
                  </a:lnTo>
                  <a:lnTo>
                    <a:pt x="4216" y="5791"/>
                  </a:lnTo>
                  <a:lnTo>
                    <a:pt x="4216" y="5791"/>
                  </a:lnTo>
                  <a:lnTo>
                    <a:pt x="4152" y="5706"/>
                  </a:lnTo>
                  <a:lnTo>
                    <a:pt x="4152" y="5706"/>
                  </a:lnTo>
                  <a:lnTo>
                    <a:pt x="4088" y="5621"/>
                  </a:lnTo>
                  <a:lnTo>
                    <a:pt x="4088" y="5621"/>
                  </a:lnTo>
                  <a:lnTo>
                    <a:pt x="3982" y="5536"/>
                  </a:lnTo>
                  <a:lnTo>
                    <a:pt x="3982" y="5536"/>
                  </a:lnTo>
                  <a:lnTo>
                    <a:pt x="3726" y="5323"/>
                  </a:lnTo>
                  <a:lnTo>
                    <a:pt x="3726" y="5323"/>
                  </a:lnTo>
                  <a:lnTo>
                    <a:pt x="3492" y="5131"/>
                  </a:lnTo>
                  <a:lnTo>
                    <a:pt x="3492" y="5131"/>
                  </a:lnTo>
                  <a:lnTo>
                    <a:pt x="3471" y="5089"/>
                  </a:lnTo>
                  <a:lnTo>
                    <a:pt x="3471" y="5089"/>
                  </a:lnTo>
                  <a:lnTo>
                    <a:pt x="3386" y="5025"/>
                  </a:lnTo>
                  <a:lnTo>
                    <a:pt x="3386" y="5025"/>
                  </a:lnTo>
                  <a:lnTo>
                    <a:pt x="3301" y="4940"/>
                  </a:lnTo>
                  <a:lnTo>
                    <a:pt x="3301" y="4940"/>
                  </a:lnTo>
                  <a:lnTo>
                    <a:pt x="3109" y="4769"/>
                  </a:lnTo>
                  <a:lnTo>
                    <a:pt x="3109" y="4769"/>
                  </a:lnTo>
                  <a:lnTo>
                    <a:pt x="2811" y="4493"/>
                  </a:lnTo>
                  <a:lnTo>
                    <a:pt x="2811" y="4493"/>
                  </a:lnTo>
                  <a:lnTo>
                    <a:pt x="2598" y="4365"/>
                  </a:lnTo>
                  <a:lnTo>
                    <a:pt x="2598" y="4365"/>
                  </a:lnTo>
                  <a:lnTo>
                    <a:pt x="2513" y="4322"/>
                  </a:lnTo>
                  <a:lnTo>
                    <a:pt x="2513" y="4322"/>
                  </a:lnTo>
                  <a:lnTo>
                    <a:pt x="2449" y="4301"/>
                  </a:lnTo>
                  <a:lnTo>
                    <a:pt x="2449" y="4301"/>
                  </a:lnTo>
                  <a:lnTo>
                    <a:pt x="2342" y="4280"/>
                  </a:lnTo>
                  <a:lnTo>
                    <a:pt x="2342" y="4280"/>
                  </a:lnTo>
                  <a:lnTo>
                    <a:pt x="2257" y="4301"/>
                  </a:lnTo>
                  <a:lnTo>
                    <a:pt x="2193" y="4343"/>
                  </a:lnTo>
                  <a:lnTo>
                    <a:pt x="2172" y="4343"/>
                  </a:lnTo>
                  <a:lnTo>
                    <a:pt x="2172" y="4343"/>
                  </a:lnTo>
                  <a:lnTo>
                    <a:pt x="1981" y="4173"/>
                  </a:lnTo>
                  <a:lnTo>
                    <a:pt x="2002" y="4194"/>
                  </a:lnTo>
                  <a:lnTo>
                    <a:pt x="2002" y="4194"/>
                  </a:lnTo>
                  <a:lnTo>
                    <a:pt x="1725" y="3939"/>
                  </a:lnTo>
                  <a:lnTo>
                    <a:pt x="1725" y="3939"/>
                  </a:lnTo>
                  <a:lnTo>
                    <a:pt x="1533" y="3747"/>
                  </a:lnTo>
                  <a:lnTo>
                    <a:pt x="1533" y="3747"/>
                  </a:lnTo>
                  <a:lnTo>
                    <a:pt x="1321" y="3130"/>
                  </a:lnTo>
                  <a:lnTo>
                    <a:pt x="1321" y="3130"/>
                  </a:lnTo>
                  <a:lnTo>
                    <a:pt x="1044" y="2385"/>
                  </a:lnTo>
                  <a:lnTo>
                    <a:pt x="1044" y="2385"/>
                  </a:lnTo>
                  <a:lnTo>
                    <a:pt x="852" y="1895"/>
                  </a:lnTo>
                  <a:lnTo>
                    <a:pt x="852" y="1895"/>
                  </a:lnTo>
                  <a:lnTo>
                    <a:pt x="852" y="1853"/>
                  </a:lnTo>
                  <a:lnTo>
                    <a:pt x="852" y="1853"/>
                  </a:lnTo>
                  <a:lnTo>
                    <a:pt x="852" y="1789"/>
                  </a:lnTo>
                  <a:lnTo>
                    <a:pt x="852" y="1789"/>
                  </a:lnTo>
                  <a:lnTo>
                    <a:pt x="831" y="1618"/>
                  </a:lnTo>
                  <a:lnTo>
                    <a:pt x="831" y="1618"/>
                  </a:lnTo>
                  <a:lnTo>
                    <a:pt x="788" y="1406"/>
                  </a:lnTo>
                  <a:lnTo>
                    <a:pt x="788" y="1406"/>
                  </a:lnTo>
                  <a:lnTo>
                    <a:pt x="725" y="1193"/>
                  </a:lnTo>
                  <a:lnTo>
                    <a:pt x="725" y="1193"/>
                  </a:lnTo>
                  <a:lnTo>
                    <a:pt x="639" y="959"/>
                  </a:lnTo>
                  <a:lnTo>
                    <a:pt x="639" y="959"/>
                  </a:lnTo>
                  <a:lnTo>
                    <a:pt x="490" y="490"/>
                  </a:lnTo>
                  <a:lnTo>
                    <a:pt x="490" y="490"/>
                  </a:lnTo>
                  <a:lnTo>
                    <a:pt x="405" y="277"/>
                  </a:lnTo>
                  <a:lnTo>
                    <a:pt x="405" y="277"/>
                  </a:lnTo>
                  <a:lnTo>
                    <a:pt x="320" y="107"/>
                  </a:lnTo>
                  <a:lnTo>
                    <a:pt x="320" y="107"/>
                  </a:lnTo>
                  <a:lnTo>
                    <a:pt x="277" y="43"/>
                  </a:lnTo>
                  <a:lnTo>
                    <a:pt x="235" y="22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150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5"/>
            <p:cNvSpPr/>
            <p:nvPr/>
          </p:nvSpPr>
          <p:spPr>
            <a:xfrm>
              <a:off x="4754566" y="3682414"/>
              <a:ext cx="9" cy="213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22"/>
                  </a:moveTo>
                  <a:lnTo>
                    <a:pt x="1" y="1"/>
                  </a:lnTo>
                  <a:lnTo>
                    <a:pt x="1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5"/>
            <p:cNvSpPr/>
            <p:nvPr/>
          </p:nvSpPr>
          <p:spPr>
            <a:xfrm>
              <a:off x="4994517" y="3742852"/>
              <a:ext cx="136101" cy="56500"/>
            </a:xfrm>
            <a:custGeom>
              <a:avLst/>
              <a:gdLst/>
              <a:ahLst/>
              <a:cxnLst/>
              <a:rect l="l" t="t" r="r" b="b"/>
              <a:pathLst>
                <a:path w="14670" h="6090" extrusionOk="0">
                  <a:moveTo>
                    <a:pt x="320" y="0"/>
                  </a:moveTo>
                  <a:lnTo>
                    <a:pt x="235" y="22"/>
                  </a:lnTo>
                  <a:lnTo>
                    <a:pt x="214" y="43"/>
                  </a:lnTo>
                  <a:lnTo>
                    <a:pt x="171" y="86"/>
                  </a:lnTo>
                  <a:lnTo>
                    <a:pt x="129" y="213"/>
                  </a:lnTo>
                  <a:lnTo>
                    <a:pt x="65" y="341"/>
                  </a:lnTo>
                  <a:lnTo>
                    <a:pt x="44" y="490"/>
                  </a:lnTo>
                  <a:lnTo>
                    <a:pt x="1" y="682"/>
                  </a:lnTo>
                  <a:lnTo>
                    <a:pt x="1" y="873"/>
                  </a:lnTo>
                  <a:lnTo>
                    <a:pt x="1" y="1129"/>
                  </a:lnTo>
                  <a:lnTo>
                    <a:pt x="22" y="1384"/>
                  </a:lnTo>
                  <a:lnTo>
                    <a:pt x="65" y="1661"/>
                  </a:lnTo>
                  <a:lnTo>
                    <a:pt x="86" y="1853"/>
                  </a:lnTo>
                  <a:lnTo>
                    <a:pt x="150" y="1980"/>
                  </a:lnTo>
                  <a:lnTo>
                    <a:pt x="193" y="2108"/>
                  </a:lnTo>
                  <a:lnTo>
                    <a:pt x="278" y="2257"/>
                  </a:lnTo>
                  <a:lnTo>
                    <a:pt x="363" y="2406"/>
                  </a:lnTo>
                  <a:lnTo>
                    <a:pt x="469" y="2513"/>
                  </a:lnTo>
                  <a:lnTo>
                    <a:pt x="555" y="2598"/>
                  </a:lnTo>
                  <a:lnTo>
                    <a:pt x="810" y="2811"/>
                  </a:lnTo>
                  <a:lnTo>
                    <a:pt x="1065" y="3002"/>
                  </a:lnTo>
                  <a:lnTo>
                    <a:pt x="1172" y="3045"/>
                  </a:lnTo>
                  <a:lnTo>
                    <a:pt x="1300" y="3109"/>
                  </a:lnTo>
                  <a:lnTo>
                    <a:pt x="1534" y="3194"/>
                  </a:lnTo>
                  <a:lnTo>
                    <a:pt x="1619" y="3236"/>
                  </a:lnTo>
                  <a:lnTo>
                    <a:pt x="1811" y="3449"/>
                  </a:lnTo>
                  <a:lnTo>
                    <a:pt x="2045" y="3683"/>
                  </a:lnTo>
                  <a:lnTo>
                    <a:pt x="2279" y="3896"/>
                  </a:lnTo>
                  <a:lnTo>
                    <a:pt x="2556" y="4109"/>
                  </a:lnTo>
                  <a:lnTo>
                    <a:pt x="2620" y="4173"/>
                  </a:lnTo>
                  <a:lnTo>
                    <a:pt x="2790" y="4280"/>
                  </a:lnTo>
                  <a:lnTo>
                    <a:pt x="2960" y="4386"/>
                  </a:lnTo>
                  <a:lnTo>
                    <a:pt x="3194" y="4535"/>
                  </a:lnTo>
                  <a:lnTo>
                    <a:pt x="3450" y="4684"/>
                  </a:lnTo>
                  <a:lnTo>
                    <a:pt x="3684" y="4833"/>
                  </a:lnTo>
                  <a:lnTo>
                    <a:pt x="3918" y="4982"/>
                  </a:lnTo>
                  <a:lnTo>
                    <a:pt x="4174" y="5131"/>
                  </a:lnTo>
                  <a:lnTo>
                    <a:pt x="4408" y="5280"/>
                  </a:lnTo>
                  <a:lnTo>
                    <a:pt x="4663" y="5472"/>
                  </a:lnTo>
                  <a:lnTo>
                    <a:pt x="4898" y="5663"/>
                  </a:lnTo>
                  <a:lnTo>
                    <a:pt x="5196" y="5834"/>
                  </a:lnTo>
                  <a:lnTo>
                    <a:pt x="5345" y="5898"/>
                  </a:lnTo>
                  <a:lnTo>
                    <a:pt x="5515" y="5961"/>
                  </a:lnTo>
                  <a:lnTo>
                    <a:pt x="5834" y="6025"/>
                  </a:lnTo>
                  <a:lnTo>
                    <a:pt x="6154" y="6068"/>
                  </a:lnTo>
                  <a:lnTo>
                    <a:pt x="6494" y="6089"/>
                  </a:lnTo>
                  <a:lnTo>
                    <a:pt x="6814" y="6068"/>
                  </a:lnTo>
                  <a:lnTo>
                    <a:pt x="7133" y="6025"/>
                  </a:lnTo>
                  <a:lnTo>
                    <a:pt x="7431" y="5961"/>
                  </a:lnTo>
                  <a:lnTo>
                    <a:pt x="7729" y="5876"/>
                  </a:lnTo>
                  <a:lnTo>
                    <a:pt x="8048" y="5834"/>
                  </a:lnTo>
                  <a:lnTo>
                    <a:pt x="8325" y="5791"/>
                  </a:lnTo>
                  <a:lnTo>
                    <a:pt x="8602" y="5770"/>
                  </a:lnTo>
                  <a:lnTo>
                    <a:pt x="8879" y="5748"/>
                  </a:lnTo>
                  <a:lnTo>
                    <a:pt x="9177" y="5663"/>
                  </a:lnTo>
                  <a:lnTo>
                    <a:pt x="9496" y="5578"/>
                  </a:lnTo>
                  <a:lnTo>
                    <a:pt x="9815" y="5472"/>
                  </a:lnTo>
                  <a:lnTo>
                    <a:pt x="10049" y="5344"/>
                  </a:lnTo>
                  <a:lnTo>
                    <a:pt x="10326" y="5238"/>
                  </a:lnTo>
                  <a:lnTo>
                    <a:pt x="10646" y="5174"/>
                  </a:lnTo>
                  <a:lnTo>
                    <a:pt x="10965" y="5110"/>
                  </a:lnTo>
                  <a:lnTo>
                    <a:pt x="11284" y="5067"/>
                  </a:lnTo>
                  <a:lnTo>
                    <a:pt x="11625" y="5025"/>
                  </a:lnTo>
                  <a:lnTo>
                    <a:pt x="12285" y="4876"/>
                  </a:lnTo>
                  <a:lnTo>
                    <a:pt x="12647" y="4812"/>
                  </a:lnTo>
                  <a:lnTo>
                    <a:pt x="12987" y="4705"/>
                  </a:lnTo>
                  <a:lnTo>
                    <a:pt x="13285" y="4599"/>
                  </a:lnTo>
                  <a:lnTo>
                    <a:pt x="13584" y="4450"/>
                  </a:lnTo>
                  <a:lnTo>
                    <a:pt x="13882" y="4258"/>
                  </a:lnTo>
                  <a:lnTo>
                    <a:pt x="14222" y="4024"/>
                  </a:lnTo>
                  <a:lnTo>
                    <a:pt x="14329" y="3939"/>
                  </a:lnTo>
                  <a:lnTo>
                    <a:pt x="14414" y="3832"/>
                  </a:lnTo>
                  <a:lnTo>
                    <a:pt x="14499" y="3726"/>
                  </a:lnTo>
                  <a:lnTo>
                    <a:pt x="14542" y="3598"/>
                  </a:lnTo>
                  <a:lnTo>
                    <a:pt x="14669" y="3279"/>
                  </a:lnTo>
                  <a:lnTo>
                    <a:pt x="14669" y="3194"/>
                  </a:lnTo>
                  <a:lnTo>
                    <a:pt x="14648" y="3087"/>
                  </a:lnTo>
                  <a:lnTo>
                    <a:pt x="14627" y="3045"/>
                  </a:lnTo>
                  <a:lnTo>
                    <a:pt x="14584" y="3002"/>
                  </a:lnTo>
                  <a:lnTo>
                    <a:pt x="14478" y="2981"/>
                  </a:lnTo>
                  <a:lnTo>
                    <a:pt x="14414" y="2981"/>
                  </a:lnTo>
                  <a:lnTo>
                    <a:pt x="14329" y="3002"/>
                  </a:lnTo>
                  <a:lnTo>
                    <a:pt x="14201" y="3066"/>
                  </a:lnTo>
                  <a:lnTo>
                    <a:pt x="13967" y="3215"/>
                  </a:lnTo>
                  <a:lnTo>
                    <a:pt x="13647" y="3385"/>
                  </a:lnTo>
                  <a:lnTo>
                    <a:pt x="13349" y="3534"/>
                  </a:lnTo>
                  <a:lnTo>
                    <a:pt x="13030" y="3705"/>
                  </a:lnTo>
                  <a:lnTo>
                    <a:pt x="13009" y="3641"/>
                  </a:lnTo>
                  <a:lnTo>
                    <a:pt x="12966" y="3620"/>
                  </a:lnTo>
                  <a:lnTo>
                    <a:pt x="12881" y="3577"/>
                  </a:lnTo>
                  <a:lnTo>
                    <a:pt x="12817" y="3556"/>
                  </a:lnTo>
                  <a:lnTo>
                    <a:pt x="12753" y="3556"/>
                  </a:lnTo>
                  <a:lnTo>
                    <a:pt x="12519" y="3598"/>
                  </a:lnTo>
                  <a:lnTo>
                    <a:pt x="12221" y="3662"/>
                  </a:lnTo>
                  <a:lnTo>
                    <a:pt x="11604" y="3832"/>
                  </a:lnTo>
                  <a:lnTo>
                    <a:pt x="11391" y="3896"/>
                  </a:lnTo>
                  <a:lnTo>
                    <a:pt x="11199" y="4003"/>
                  </a:lnTo>
                  <a:lnTo>
                    <a:pt x="10199" y="4067"/>
                  </a:lnTo>
                  <a:lnTo>
                    <a:pt x="9390" y="4152"/>
                  </a:lnTo>
                  <a:lnTo>
                    <a:pt x="9304" y="4131"/>
                  </a:lnTo>
                  <a:lnTo>
                    <a:pt x="9219" y="4109"/>
                  </a:lnTo>
                  <a:lnTo>
                    <a:pt x="9006" y="4109"/>
                  </a:lnTo>
                  <a:lnTo>
                    <a:pt x="8602" y="4131"/>
                  </a:lnTo>
                  <a:lnTo>
                    <a:pt x="8368" y="4152"/>
                  </a:lnTo>
                  <a:lnTo>
                    <a:pt x="8133" y="4194"/>
                  </a:lnTo>
                  <a:lnTo>
                    <a:pt x="7899" y="4258"/>
                  </a:lnTo>
                  <a:lnTo>
                    <a:pt x="7686" y="4343"/>
                  </a:lnTo>
                  <a:lnTo>
                    <a:pt x="7452" y="4429"/>
                  </a:lnTo>
                  <a:lnTo>
                    <a:pt x="7261" y="4556"/>
                  </a:lnTo>
                  <a:lnTo>
                    <a:pt x="7069" y="4705"/>
                  </a:lnTo>
                  <a:lnTo>
                    <a:pt x="6899" y="4876"/>
                  </a:lnTo>
                  <a:lnTo>
                    <a:pt x="6877" y="4918"/>
                  </a:lnTo>
                  <a:lnTo>
                    <a:pt x="6771" y="5003"/>
                  </a:lnTo>
                  <a:lnTo>
                    <a:pt x="6814" y="4961"/>
                  </a:lnTo>
                  <a:lnTo>
                    <a:pt x="6814" y="4961"/>
                  </a:lnTo>
                  <a:lnTo>
                    <a:pt x="6750" y="5003"/>
                  </a:lnTo>
                  <a:lnTo>
                    <a:pt x="6750" y="5003"/>
                  </a:lnTo>
                  <a:lnTo>
                    <a:pt x="6579" y="5110"/>
                  </a:lnTo>
                  <a:lnTo>
                    <a:pt x="6366" y="5216"/>
                  </a:lnTo>
                  <a:lnTo>
                    <a:pt x="6154" y="5238"/>
                  </a:lnTo>
                  <a:lnTo>
                    <a:pt x="5983" y="5238"/>
                  </a:lnTo>
                  <a:lnTo>
                    <a:pt x="5813" y="5216"/>
                  </a:lnTo>
                  <a:lnTo>
                    <a:pt x="5472" y="5110"/>
                  </a:lnTo>
                  <a:lnTo>
                    <a:pt x="5153" y="4982"/>
                  </a:lnTo>
                  <a:lnTo>
                    <a:pt x="4812" y="4769"/>
                  </a:lnTo>
                  <a:lnTo>
                    <a:pt x="4536" y="4578"/>
                  </a:lnTo>
                  <a:lnTo>
                    <a:pt x="4536" y="4514"/>
                  </a:lnTo>
                  <a:lnTo>
                    <a:pt x="4514" y="4429"/>
                  </a:lnTo>
                  <a:lnTo>
                    <a:pt x="4450" y="4343"/>
                  </a:lnTo>
                  <a:lnTo>
                    <a:pt x="4387" y="4280"/>
                  </a:lnTo>
                  <a:lnTo>
                    <a:pt x="4195" y="4152"/>
                  </a:lnTo>
                  <a:lnTo>
                    <a:pt x="4067" y="4045"/>
                  </a:lnTo>
                  <a:lnTo>
                    <a:pt x="3939" y="3960"/>
                  </a:lnTo>
                  <a:lnTo>
                    <a:pt x="3876" y="3918"/>
                  </a:lnTo>
                  <a:lnTo>
                    <a:pt x="3790" y="3918"/>
                  </a:lnTo>
                  <a:lnTo>
                    <a:pt x="3727" y="3939"/>
                  </a:lnTo>
                  <a:lnTo>
                    <a:pt x="3663" y="3981"/>
                  </a:lnTo>
                  <a:lnTo>
                    <a:pt x="3641" y="4003"/>
                  </a:lnTo>
                  <a:lnTo>
                    <a:pt x="3216" y="3747"/>
                  </a:lnTo>
                  <a:lnTo>
                    <a:pt x="2875" y="3492"/>
                  </a:lnTo>
                  <a:lnTo>
                    <a:pt x="2534" y="3215"/>
                  </a:lnTo>
                  <a:lnTo>
                    <a:pt x="2151" y="2874"/>
                  </a:lnTo>
                  <a:lnTo>
                    <a:pt x="1768" y="2555"/>
                  </a:lnTo>
                  <a:lnTo>
                    <a:pt x="1342" y="2257"/>
                  </a:lnTo>
                  <a:lnTo>
                    <a:pt x="938" y="1938"/>
                  </a:lnTo>
                  <a:lnTo>
                    <a:pt x="810" y="1831"/>
                  </a:lnTo>
                  <a:lnTo>
                    <a:pt x="725" y="1682"/>
                  </a:lnTo>
                  <a:lnTo>
                    <a:pt x="640" y="1555"/>
                  </a:lnTo>
                  <a:lnTo>
                    <a:pt x="576" y="1405"/>
                  </a:lnTo>
                  <a:lnTo>
                    <a:pt x="491" y="1086"/>
                  </a:lnTo>
                  <a:lnTo>
                    <a:pt x="448" y="767"/>
                  </a:lnTo>
                  <a:lnTo>
                    <a:pt x="448" y="511"/>
                  </a:lnTo>
                  <a:lnTo>
                    <a:pt x="491" y="256"/>
                  </a:lnTo>
                  <a:lnTo>
                    <a:pt x="491" y="235"/>
                  </a:lnTo>
                  <a:lnTo>
                    <a:pt x="512" y="171"/>
                  </a:lnTo>
                  <a:lnTo>
                    <a:pt x="491" y="128"/>
                  </a:lnTo>
                  <a:lnTo>
                    <a:pt x="469" y="64"/>
                  </a:lnTo>
                  <a:lnTo>
                    <a:pt x="427" y="22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5"/>
            <p:cNvSpPr/>
            <p:nvPr/>
          </p:nvSpPr>
          <p:spPr>
            <a:xfrm>
              <a:off x="4994517" y="3742852"/>
              <a:ext cx="136101" cy="56500"/>
            </a:xfrm>
            <a:custGeom>
              <a:avLst/>
              <a:gdLst/>
              <a:ahLst/>
              <a:cxnLst/>
              <a:rect l="l" t="t" r="r" b="b"/>
              <a:pathLst>
                <a:path w="14670" h="6090" fill="none" extrusionOk="0">
                  <a:moveTo>
                    <a:pt x="171" y="86"/>
                  </a:moveTo>
                  <a:lnTo>
                    <a:pt x="171" y="86"/>
                  </a:lnTo>
                  <a:lnTo>
                    <a:pt x="129" y="213"/>
                  </a:lnTo>
                  <a:lnTo>
                    <a:pt x="65" y="341"/>
                  </a:lnTo>
                  <a:lnTo>
                    <a:pt x="65" y="341"/>
                  </a:lnTo>
                  <a:lnTo>
                    <a:pt x="44" y="490"/>
                  </a:lnTo>
                  <a:lnTo>
                    <a:pt x="44" y="490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1" y="873"/>
                  </a:lnTo>
                  <a:lnTo>
                    <a:pt x="1" y="873"/>
                  </a:lnTo>
                  <a:lnTo>
                    <a:pt x="1" y="1129"/>
                  </a:lnTo>
                  <a:lnTo>
                    <a:pt x="1" y="1129"/>
                  </a:lnTo>
                  <a:lnTo>
                    <a:pt x="22" y="1384"/>
                  </a:lnTo>
                  <a:lnTo>
                    <a:pt x="65" y="1661"/>
                  </a:lnTo>
                  <a:lnTo>
                    <a:pt x="65" y="1661"/>
                  </a:lnTo>
                  <a:lnTo>
                    <a:pt x="86" y="1853"/>
                  </a:lnTo>
                  <a:lnTo>
                    <a:pt x="86" y="1853"/>
                  </a:lnTo>
                  <a:lnTo>
                    <a:pt x="150" y="1980"/>
                  </a:lnTo>
                  <a:lnTo>
                    <a:pt x="193" y="2108"/>
                  </a:lnTo>
                  <a:lnTo>
                    <a:pt x="193" y="2108"/>
                  </a:lnTo>
                  <a:lnTo>
                    <a:pt x="278" y="2257"/>
                  </a:lnTo>
                  <a:lnTo>
                    <a:pt x="363" y="2406"/>
                  </a:lnTo>
                  <a:lnTo>
                    <a:pt x="363" y="2406"/>
                  </a:lnTo>
                  <a:lnTo>
                    <a:pt x="469" y="2513"/>
                  </a:lnTo>
                  <a:lnTo>
                    <a:pt x="555" y="2598"/>
                  </a:lnTo>
                  <a:lnTo>
                    <a:pt x="555" y="2598"/>
                  </a:lnTo>
                  <a:lnTo>
                    <a:pt x="810" y="2811"/>
                  </a:lnTo>
                  <a:lnTo>
                    <a:pt x="1065" y="3002"/>
                  </a:lnTo>
                  <a:lnTo>
                    <a:pt x="1065" y="3002"/>
                  </a:lnTo>
                  <a:lnTo>
                    <a:pt x="1172" y="3045"/>
                  </a:lnTo>
                  <a:lnTo>
                    <a:pt x="1300" y="3109"/>
                  </a:lnTo>
                  <a:lnTo>
                    <a:pt x="1534" y="3194"/>
                  </a:lnTo>
                  <a:lnTo>
                    <a:pt x="1534" y="3194"/>
                  </a:lnTo>
                  <a:lnTo>
                    <a:pt x="1619" y="3236"/>
                  </a:lnTo>
                  <a:lnTo>
                    <a:pt x="1619" y="3236"/>
                  </a:lnTo>
                  <a:lnTo>
                    <a:pt x="1811" y="3449"/>
                  </a:lnTo>
                  <a:lnTo>
                    <a:pt x="1811" y="3449"/>
                  </a:lnTo>
                  <a:lnTo>
                    <a:pt x="2045" y="3683"/>
                  </a:lnTo>
                  <a:lnTo>
                    <a:pt x="2279" y="3896"/>
                  </a:lnTo>
                  <a:lnTo>
                    <a:pt x="2279" y="3896"/>
                  </a:lnTo>
                  <a:lnTo>
                    <a:pt x="2556" y="4109"/>
                  </a:lnTo>
                  <a:lnTo>
                    <a:pt x="2556" y="4109"/>
                  </a:lnTo>
                  <a:lnTo>
                    <a:pt x="2620" y="4173"/>
                  </a:lnTo>
                  <a:lnTo>
                    <a:pt x="2620" y="4173"/>
                  </a:lnTo>
                  <a:lnTo>
                    <a:pt x="2790" y="4280"/>
                  </a:lnTo>
                  <a:lnTo>
                    <a:pt x="2960" y="4386"/>
                  </a:lnTo>
                  <a:lnTo>
                    <a:pt x="2960" y="4386"/>
                  </a:lnTo>
                  <a:lnTo>
                    <a:pt x="3194" y="4535"/>
                  </a:lnTo>
                  <a:lnTo>
                    <a:pt x="3450" y="4684"/>
                  </a:lnTo>
                  <a:lnTo>
                    <a:pt x="3450" y="4684"/>
                  </a:lnTo>
                  <a:lnTo>
                    <a:pt x="3684" y="4833"/>
                  </a:lnTo>
                  <a:lnTo>
                    <a:pt x="3918" y="4982"/>
                  </a:lnTo>
                  <a:lnTo>
                    <a:pt x="3918" y="4982"/>
                  </a:lnTo>
                  <a:lnTo>
                    <a:pt x="4174" y="5131"/>
                  </a:lnTo>
                  <a:lnTo>
                    <a:pt x="4408" y="5280"/>
                  </a:lnTo>
                  <a:lnTo>
                    <a:pt x="4408" y="5280"/>
                  </a:lnTo>
                  <a:lnTo>
                    <a:pt x="4663" y="5472"/>
                  </a:lnTo>
                  <a:lnTo>
                    <a:pt x="4898" y="5663"/>
                  </a:lnTo>
                  <a:lnTo>
                    <a:pt x="4898" y="5663"/>
                  </a:lnTo>
                  <a:lnTo>
                    <a:pt x="5196" y="5834"/>
                  </a:lnTo>
                  <a:lnTo>
                    <a:pt x="5345" y="5898"/>
                  </a:lnTo>
                  <a:lnTo>
                    <a:pt x="5515" y="5961"/>
                  </a:lnTo>
                  <a:lnTo>
                    <a:pt x="5515" y="5961"/>
                  </a:lnTo>
                  <a:lnTo>
                    <a:pt x="5834" y="6025"/>
                  </a:lnTo>
                  <a:lnTo>
                    <a:pt x="6154" y="6068"/>
                  </a:lnTo>
                  <a:lnTo>
                    <a:pt x="6494" y="6089"/>
                  </a:lnTo>
                  <a:lnTo>
                    <a:pt x="6814" y="6068"/>
                  </a:lnTo>
                  <a:lnTo>
                    <a:pt x="6814" y="6068"/>
                  </a:lnTo>
                  <a:lnTo>
                    <a:pt x="7133" y="6025"/>
                  </a:lnTo>
                  <a:lnTo>
                    <a:pt x="7431" y="5961"/>
                  </a:lnTo>
                  <a:lnTo>
                    <a:pt x="7729" y="5876"/>
                  </a:lnTo>
                  <a:lnTo>
                    <a:pt x="8048" y="5834"/>
                  </a:lnTo>
                  <a:lnTo>
                    <a:pt x="8048" y="5834"/>
                  </a:lnTo>
                  <a:lnTo>
                    <a:pt x="8325" y="5791"/>
                  </a:lnTo>
                  <a:lnTo>
                    <a:pt x="8602" y="5770"/>
                  </a:lnTo>
                  <a:lnTo>
                    <a:pt x="8602" y="5770"/>
                  </a:lnTo>
                  <a:lnTo>
                    <a:pt x="8879" y="5748"/>
                  </a:lnTo>
                  <a:lnTo>
                    <a:pt x="9177" y="5663"/>
                  </a:lnTo>
                  <a:lnTo>
                    <a:pt x="9177" y="5663"/>
                  </a:lnTo>
                  <a:lnTo>
                    <a:pt x="9496" y="5578"/>
                  </a:lnTo>
                  <a:lnTo>
                    <a:pt x="9815" y="5472"/>
                  </a:lnTo>
                  <a:lnTo>
                    <a:pt x="9815" y="5472"/>
                  </a:lnTo>
                  <a:lnTo>
                    <a:pt x="10049" y="5344"/>
                  </a:lnTo>
                  <a:lnTo>
                    <a:pt x="10049" y="5344"/>
                  </a:lnTo>
                  <a:lnTo>
                    <a:pt x="10326" y="5238"/>
                  </a:lnTo>
                  <a:lnTo>
                    <a:pt x="10326" y="5238"/>
                  </a:lnTo>
                  <a:lnTo>
                    <a:pt x="10646" y="5174"/>
                  </a:lnTo>
                  <a:lnTo>
                    <a:pt x="10965" y="5110"/>
                  </a:lnTo>
                  <a:lnTo>
                    <a:pt x="11284" y="5067"/>
                  </a:lnTo>
                  <a:lnTo>
                    <a:pt x="11625" y="5025"/>
                  </a:lnTo>
                  <a:lnTo>
                    <a:pt x="11625" y="5025"/>
                  </a:lnTo>
                  <a:lnTo>
                    <a:pt x="12285" y="4876"/>
                  </a:lnTo>
                  <a:lnTo>
                    <a:pt x="12285" y="4876"/>
                  </a:lnTo>
                  <a:lnTo>
                    <a:pt x="12647" y="4812"/>
                  </a:lnTo>
                  <a:lnTo>
                    <a:pt x="12987" y="4705"/>
                  </a:lnTo>
                  <a:lnTo>
                    <a:pt x="12987" y="4705"/>
                  </a:lnTo>
                  <a:lnTo>
                    <a:pt x="13285" y="4599"/>
                  </a:lnTo>
                  <a:lnTo>
                    <a:pt x="13584" y="4450"/>
                  </a:lnTo>
                  <a:lnTo>
                    <a:pt x="13584" y="4450"/>
                  </a:lnTo>
                  <a:lnTo>
                    <a:pt x="13882" y="4258"/>
                  </a:lnTo>
                  <a:lnTo>
                    <a:pt x="13882" y="4258"/>
                  </a:lnTo>
                  <a:lnTo>
                    <a:pt x="14222" y="4024"/>
                  </a:lnTo>
                  <a:lnTo>
                    <a:pt x="14222" y="4024"/>
                  </a:lnTo>
                  <a:lnTo>
                    <a:pt x="14329" y="3939"/>
                  </a:lnTo>
                  <a:lnTo>
                    <a:pt x="14414" y="3832"/>
                  </a:lnTo>
                  <a:lnTo>
                    <a:pt x="14499" y="3726"/>
                  </a:lnTo>
                  <a:lnTo>
                    <a:pt x="14542" y="3598"/>
                  </a:lnTo>
                  <a:lnTo>
                    <a:pt x="14542" y="3598"/>
                  </a:lnTo>
                  <a:lnTo>
                    <a:pt x="14669" y="3279"/>
                  </a:lnTo>
                  <a:lnTo>
                    <a:pt x="14669" y="3279"/>
                  </a:lnTo>
                  <a:lnTo>
                    <a:pt x="14669" y="3194"/>
                  </a:lnTo>
                  <a:lnTo>
                    <a:pt x="14648" y="3087"/>
                  </a:lnTo>
                  <a:lnTo>
                    <a:pt x="14648" y="3087"/>
                  </a:lnTo>
                  <a:lnTo>
                    <a:pt x="14627" y="3045"/>
                  </a:lnTo>
                  <a:lnTo>
                    <a:pt x="14584" y="3002"/>
                  </a:lnTo>
                  <a:lnTo>
                    <a:pt x="14478" y="2981"/>
                  </a:lnTo>
                  <a:lnTo>
                    <a:pt x="14478" y="2981"/>
                  </a:lnTo>
                  <a:lnTo>
                    <a:pt x="14414" y="2981"/>
                  </a:lnTo>
                  <a:lnTo>
                    <a:pt x="14329" y="3002"/>
                  </a:lnTo>
                  <a:lnTo>
                    <a:pt x="14201" y="3066"/>
                  </a:lnTo>
                  <a:lnTo>
                    <a:pt x="14201" y="3066"/>
                  </a:lnTo>
                  <a:lnTo>
                    <a:pt x="13967" y="3215"/>
                  </a:lnTo>
                  <a:lnTo>
                    <a:pt x="13967" y="3215"/>
                  </a:lnTo>
                  <a:lnTo>
                    <a:pt x="13647" y="3385"/>
                  </a:lnTo>
                  <a:lnTo>
                    <a:pt x="13349" y="3534"/>
                  </a:lnTo>
                  <a:lnTo>
                    <a:pt x="13349" y="3534"/>
                  </a:lnTo>
                  <a:lnTo>
                    <a:pt x="13030" y="3705"/>
                  </a:lnTo>
                  <a:lnTo>
                    <a:pt x="13030" y="3705"/>
                  </a:lnTo>
                  <a:lnTo>
                    <a:pt x="13009" y="3641"/>
                  </a:lnTo>
                  <a:lnTo>
                    <a:pt x="12966" y="3620"/>
                  </a:lnTo>
                  <a:lnTo>
                    <a:pt x="12966" y="3620"/>
                  </a:lnTo>
                  <a:lnTo>
                    <a:pt x="12881" y="3577"/>
                  </a:lnTo>
                  <a:lnTo>
                    <a:pt x="12881" y="3577"/>
                  </a:lnTo>
                  <a:lnTo>
                    <a:pt x="12817" y="3556"/>
                  </a:lnTo>
                  <a:lnTo>
                    <a:pt x="12753" y="3556"/>
                  </a:lnTo>
                  <a:lnTo>
                    <a:pt x="12753" y="3556"/>
                  </a:lnTo>
                  <a:lnTo>
                    <a:pt x="12519" y="3598"/>
                  </a:lnTo>
                  <a:lnTo>
                    <a:pt x="12519" y="3598"/>
                  </a:lnTo>
                  <a:lnTo>
                    <a:pt x="12221" y="3662"/>
                  </a:lnTo>
                  <a:lnTo>
                    <a:pt x="12221" y="3662"/>
                  </a:lnTo>
                  <a:lnTo>
                    <a:pt x="11604" y="3832"/>
                  </a:lnTo>
                  <a:lnTo>
                    <a:pt x="11604" y="3832"/>
                  </a:lnTo>
                  <a:lnTo>
                    <a:pt x="11391" y="3896"/>
                  </a:lnTo>
                  <a:lnTo>
                    <a:pt x="11199" y="4003"/>
                  </a:lnTo>
                  <a:lnTo>
                    <a:pt x="11199" y="4003"/>
                  </a:lnTo>
                  <a:lnTo>
                    <a:pt x="10199" y="4067"/>
                  </a:lnTo>
                  <a:lnTo>
                    <a:pt x="10199" y="4067"/>
                  </a:lnTo>
                  <a:lnTo>
                    <a:pt x="9390" y="4152"/>
                  </a:lnTo>
                  <a:lnTo>
                    <a:pt x="9390" y="4152"/>
                  </a:lnTo>
                  <a:lnTo>
                    <a:pt x="9304" y="4131"/>
                  </a:lnTo>
                  <a:lnTo>
                    <a:pt x="9219" y="4109"/>
                  </a:lnTo>
                  <a:lnTo>
                    <a:pt x="9006" y="4109"/>
                  </a:lnTo>
                  <a:lnTo>
                    <a:pt x="9006" y="4109"/>
                  </a:lnTo>
                  <a:lnTo>
                    <a:pt x="8602" y="4131"/>
                  </a:lnTo>
                  <a:lnTo>
                    <a:pt x="8602" y="4131"/>
                  </a:lnTo>
                  <a:lnTo>
                    <a:pt x="8368" y="4152"/>
                  </a:lnTo>
                  <a:lnTo>
                    <a:pt x="8133" y="4194"/>
                  </a:lnTo>
                  <a:lnTo>
                    <a:pt x="7899" y="4258"/>
                  </a:lnTo>
                  <a:lnTo>
                    <a:pt x="7686" y="4343"/>
                  </a:lnTo>
                  <a:lnTo>
                    <a:pt x="7452" y="4429"/>
                  </a:lnTo>
                  <a:lnTo>
                    <a:pt x="7261" y="4556"/>
                  </a:lnTo>
                  <a:lnTo>
                    <a:pt x="7069" y="4705"/>
                  </a:lnTo>
                  <a:lnTo>
                    <a:pt x="6899" y="4876"/>
                  </a:lnTo>
                  <a:lnTo>
                    <a:pt x="6899" y="4876"/>
                  </a:lnTo>
                  <a:lnTo>
                    <a:pt x="6877" y="4918"/>
                  </a:lnTo>
                  <a:lnTo>
                    <a:pt x="6877" y="4918"/>
                  </a:lnTo>
                  <a:lnTo>
                    <a:pt x="6771" y="5003"/>
                  </a:lnTo>
                  <a:lnTo>
                    <a:pt x="6771" y="5003"/>
                  </a:lnTo>
                  <a:lnTo>
                    <a:pt x="6814" y="4961"/>
                  </a:lnTo>
                  <a:lnTo>
                    <a:pt x="6814" y="4961"/>
                  </a:lnTo>
                  <a:lnTo>
                    <a:pt x="6686" y="5046"/>
                  </a:lnTo>
                  <a:lnTo>
                    <a:pt x="6686" y="5046"/>
                  </a:lnTo>
                  <a:lnTo>
                    <a:pt x="6750" y="5003"/>
                  </a:lnTo>
                  <a:lnTo>
                    <a:pt x="6750" y="5003"/>
                  </a:lnTo>
                  <a:lnTo>
                    <a:pt x="6579" y="5110"/>
                  </a:lnTo>
                  <a:lnTo>
                    <a:pt x="6366" y="5216"/>
                  </a:lnTo>
                  <a:lnTo>
                    <a:pt x="6366" y="5216"/>
                  </a:lnTo>
                  <a:lnTo>
                    <a:pt x="6154" y="5238"/>
                  </a:lnTo>
                  <a:lnTo>
                    <a:pt x="6154" y="5238"/>
                  </a:lnTo>
                  <a:lnTo>
                    <a:pt x="5983" y="5238"/>
                  </a:lnTo>
                  <a:lnTo>
                    <a:pt x="5813" y="5216"/>
                  </a:lnTo>
                  <a:lnTo>
                    <a:pt x="5813" y="5216"/>
                  </a:lnTo>
                  <a:lnTo>
                    <a:pt x="5472" y="5110"/>
                  </a:lnTo>
                  <a:lnTo>
                    <a:pt x="5153" y="4982"/>
                  </a:lnTo>
                  <a:lnTo>
                    <a:pt x="5153" y="4982"/>
                  </a:lnTo>
                  <a:lnTo>
                    <a:pt x="4812" y="4769"/>
                  </a:lnTo>
                  <a:lnTo>
                    <a:pt x="4812" y="4769"/>
                  </a:lnTo>
                  <a:lnTo>
                    <a:pt x="4536" y="4578"/>
                  </a:lnTo>
                  <a:lnTo>
                    <a:pt x="4536" y="4578"/>
                  </a:lnTo>
                  <a:lnTo>
                    <a:pt x="4536" y="4514"/>
                  </a:lnTo>
                  <a:lnTo>
                    <a:pt x="4514" y="4429"/>
                  </a:lnTo>
                  <a:lnTo>
                    <a:pt x="4514" y="4429"/>
                  </a:lnTo>
                  <a:lnTo>
                    <a:pt x="4450" y="4343"/>
                  </a:lnTo>
                  <a:lnTo>
                    <a:pt x="4387" y="4280"/>
                  </a:lnTo>
                  <a:lnTo>
                    <a:pt x="4387" y="4280"/>
                  </a:lnTo>
                  <a:lnTo>
                    <a:pt x="4195" y="4152"/>
                  </a:lnTo>
                  <a:lnTo>
                    <a:pt x="4195" y="4152"/>
                  </a:lnTo>
                  <a:lnTo>
                    <a:pt x="4067" y="4045"/>
                  </a:lnTo>
                  <a:lnTo>
                    <a:pt x="3939" y="3960"/>
                  </a:lnTo>
                  <a:lnTo>
                    <a:pt x="3939" y="3960"/>
                  </a:lnTo>
                  <a:lnTo>
                    <a:pt x="3876" y="3918"/>
                  </a:lnTo>
                  <a:lnTo>
                    <a:pt x="3790" y="3918"/>
                  </a:lnTo>
                  <a:lnTo>
                    <a:pt x="3727" y="3939"/>
                  </a:lnTo>
                  <a:lnTo>
                    <a:pt x="3663" y="3981"/>
                  </a:lnTo>
                  <a:lnTo>
                    <a:pt x="3663" y="3981"/>
                  </a:lnTo>
                  <a:lnTo>
                    <a:pt x="3641" y="4003"/>
                  </a:lnTo>
                  <a:lnTo>
                    <a:pt x="3641" y="4003"/>
                  </a:lnTo>
                  <a:lnTo>
                    <a:pt x="3216" y="3747"/>
                  </a:lnTo>
                  <a:lnTo>
                    <a:pt x="3216" y="3747"/>
                  </a:lnTo>
                  <a:lnTo>
                    <a:pt x="2875" y="3492"/>
                  </a:lnTo>
                  <a:lnTo>
                    <a:pt x="2534" y="3215"/>
                  </a:lnTo>
                  <a:lnTo>
                    <a:pt x="2534" y="3215"/>
                  </a:lnTo>
                  <a:lnTo>
                    <a:pt x="2151" y="2874"/>
                  </a:lnTo>
                  <a:lnTo>
                    <a:pt x="1768" y="2555"/>
                  </a:lnTo>
                  <a:lnTo>
                    <a:pt x="1768" y="2555"/>
                  </a:lnTo>
                  <a:lnTo>
                    <a:pt x="1342" y="2257"/>
                  </a:lnTo>
                  <a:lnTo>
                    <a:pt x="938" y="1938"/>
                  </a:lnTo>
                  <a:lnTo>
                    <a:pt x="938" y="1938"/>
                  </a:lnTo>
                  <a:lnTo>
                    <a:pt x="810" y="1831"/>
                  </a:lnTo>
                  <a:lnTo>
                    <a:pt x="725" y="1682"/>
                  </a:lnTo>
                  <a:lnTo>
                    <a:pt x="725" y="1682"/>
                  </a:lnTo>
                  <a:lnTo>
                    <a:pt x="640" y="1555"/>
                  </a:lnTo>
                  <a:lnTo>
                    <a:pt x="576" y="1405"/>
                  </a:lnTo>
                  <a:lnTo>
                    <a:pt x="576" y="1405"/>
                  </a:lnTo>
                  <a:lnTo>
                    <a:pt x="491" y="1086"/>
                  </a:lnTo>
                  <a:lnTo>
                    <a:pt x="448" y="767"/>
                  </a:lnTo>
                  <a:lnTo>
                    <a:pt x="448" y="767"/>
                  </a:lnTo>
                  <a:lnTo>
                    <a:pt x="448" y="511"/>
                  </a:lnTo>
                  <a:lnTo>
                    <a:pt x="448" y="511"/>
                  </a:lnTo>
                  <a:lnTo>
                    <a:pt x="491" y="256"/>
                  </a:lnTo>
                  <a:lnTo>
                    <a:pt x="491" y="256"/>
                  </a:lnTo>
                  <a:lnTo>
                    <a:pt x="491" y="235"/>
                  </a:lnTo>
                  <a:lnTo>
                    <a:pt x="491" y="235"/>
                  </a:lnTo>
                  <a:lnTo>
                    <a:pt x="512" y="171"/>
                  </a:lnTo>
                  <a:lnTo>
                    <a:pt x="491" y="128"/>
                  </a:lnTo>
                  <a:lnTo>
                    <a:pt x="469" y="64"/>
                  </a:lnTo>
                  <a:lnTo>
                    <a:pt x="427" y="22"/>
                  </a:lnTo>
                  <a:lnTo>
                    <a:pt x="427" y="22"/>
                  </a:lnTo>
                  <a:lnTo>
                    <a:pt x="384" y="0"/>
                  </a:lnTo>
                  <a:lnTo>
                    <a:pt x="320" y="0"/>
                  </a:lnTo>
                  <a:lnTo>
                    <a:pt x="320" y="0"/>
                  </a:lnTo>
                  <a:lnTo>
                    <a:pt x="235" y="22"/>
                  </a:lnTo>
                  <a:lnTo>
                    <a:pt x="214" y="43"/>
                  </a:lnTo>
                  <a:lnTo>
                    <a:pt x="171" y="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5"/>
            <p:cNvSpPr/>
            <p:nvPr/>
          </p:nvSpPr>
          <p:spPr>
            <a:xfrm>
              <a:off x="4998673" y="3750162"/>
              <a:ext cx="9" cy="204"/>
            </a:xfrm>
            <a:custGeom>
              <a:avLst/>
              <a:gdLst/>
              <a:ahLst/>
              <a:cxnLst/>
              <a:rect l="l" t="t" r="r" b="b"/>
              <a:pathLst>
                <a:path w="1" h="22" fill="none" extrusionOk="0">
                  <a:moveTo>
                    <a:pt x="0" y="0"/>
                  </a:moveTo>
                  <a:lnTo>
                    <a:pt x="0" y="2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5"/>
            <p:cNvSpPr/>
            <p:nvPr/>
          </p:nvSpPr>
          <p:spPr>
            <a:xfrm>
              <a:off x="5000445" y="37606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1" y="0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5"/>
            <p:cNvSpPr/>
            <p:nvPr/>
          </p:nvSpPr>
          <p:spPr>
            <a:xfrm>
              <a:off x="5009137" y="3767537"/>
              <a:ext cx="603" cy="204"/>
            </a:xfrm>
            <a:custGeom>
              <a:avLst/>
              <a:gdLst/>
              <a:ahLst/>
              <a:cxnLst/>
              <a:rect l="l" t="t" r="r" b="b"/>
              <a:pathLst>
                <a:path w="65" h="2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5"/>
            <p:cNvSpPr/>
            <p:nvPr/>
          </p:nvSpPr>
          <p:spPr>
            <a:xfrm>
              <a:off x="5017431" y="377227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1" y="0"/>
                  </a:moveTo>
                  <a:lnTo>
                    <a:pt x="22" y="2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5"/>
            <p:cNvSpPr/>
            <p:nvPr/>
          </p:nvSpPr>
          <p:spPr>
            <a:xfrm>
              <a:off x="5103936" y="3781359"/>
              <a:ext cx="204" cy="9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2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5"/>
            <p:cNvSpPr/>
            <p:nvPr/>
          </p:nvSpPr>
          <p:spPr>
            <a:xfrm>
              <a:off x="5083787" y="3789263"/>
              <a:ext cx="204" cy="9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22" y="0"/>
                  </a:moveTo>
                  <a:lnTo>
                    <a:pt x="22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2" y="0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5"/>
            <p:cNvSpPr/>
            <p:nvPr/>
          </p:nvSpPr>
          <p:spPr>
            <a:xfrm>
              <a:off x="5048433" y="3791239"/>
              <a:ext cx="213" cy="204"/>
            </a:xfrm>
            <a:custGeom>
              <a:avLst/>
              <a:gdLst/>
              <a:ahLst/>
              <a:cxnLst/>
              <a:rect l="l" t="t" r="r" b="b"/>
              <a:pathLst>
                <a:path w="23" h="2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5"/>
            <p:cNvSpPr/>
            <p:nvPr/>
          </p:nvSpPr>
          <p:spPr>
            <a:xfrm>
              <a:off x="5000640" y="3760821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5"/>
            <p:cNvSpPr/>
            <p:nvPr/>
          </p:nvSpPr>
          <p:spPr>
            <a:xfrm>
              <a:off x="5268838" y="3567077"/>
              <a:ext cx="116544" cy="56500"/>
            </a:xfrm>
            <a:custGeom>
              <a:avLst/>
              <a:gdLst/>
              <a:ahLst/>
              <a:cxnLst/>
              <a:rect l="l" t="t" r="r" b="b"/>
              <a:pathLst>
                <a:path w="12562" h="6090" extrusionOk="0">
                  <a:moveTo>
                    <a:pt x="8729" y="5068"/>
                  </a:moveTo>
                  <a:lnTo>
                    <a:pt x="8644" y="5132"/>
                  </a:lnTo>
                  <a:lnTo>
                    <a:pt x="8644" y="5153"/>
                  </a:lnTo>
                  <a:lnTo>
                    <a:pt x="8729" y="5068"/>
                  </a:lnTo>
                  <a:close/>
                  <a:moveTo>
                    <a:pt x="12263" y="1"/>
                  </a:moveTo>
                  <a:lnTo>
                    <a:pt x="12221" y="44"/>
                  </a:lnTo>
                  <a:lnTo>
                    <a:pt x="12178" y="86"/>
                  </a:lnTo>
                  <a:lnTo>
                    <a:pt x="12157" y="129"/>
                  </a:lnTo>
                  <a:lnTo>
                    <a:pt x="12114" y="256"/>
                  </a:lnTo>
                  <a:lnTo>
                    <a:pt x="12072" y="427"/>
                  </a:lnTo>
                  <a:lnTo>
                    <a:pt x="12029" y="554"/>
                  </a:lnTo>
                  <a:lnTo>
                    <a:pt x="11923" y="789"/>
                  </a:lnTo>
                  <a:lnTo>
                    <a:pt x="11838" y="980"/>
                  </a:lnTo>
                  <a:lnTo>
                    <a:pt x="11774" y="1214"/>
                  </a:lnTo>
                  <a:lnTo>
                    <a:pt x="11710" y="1342"/>
                  </a:lnTo>
                  <a:lnTo>
                    <a:pt x="11646" y="1470"/>
                  </a:lnTo>
                  <a:lnTo>
                    <a:pt x="11348" y="1896"/>
                  </a:lnTo>
                  <a:lnTo>
                    <a:pt x="11156" y="2194"/>
                  </a:lnTo>
                  <a:lnTo>
                    <a:pt x="10986" y="2492"/>
                  </a:lnTo>
                  <a:lnTo>
                    <a:pt x="10858" y="2641"/>
                  </a:lnTo>
                  <a:lnTo>
                    <a:pt x="10730" y="2790"/>
                  </a:lnTo>
                  <a:lnTo>
                    <a:pt x="10496" y="2960"/>
                  </a:lnTo>
                  <a:lnTo>
                    <a:pt x="10305" y="3024"/>
                  </a:lnTo>
                  <a:lnTo>
                    <a:pt x="10156" y="3045"/>
                  </a:lnTo>
                  <a:lnTo>
                    <a:pt x="9985" y="3088"/>
                  </a:lnTo>
                  <a:lnTo>
                    <a:pt x="9794" y="3194"/>
                  </a:lnTo>
                  <a:lnTo>
                    <a:pt x="9602" y="3322"/>
                  </a:lnTo>
                  <a:lnTo>
                    <a:pt x="9347" y="3535"/>
                  </a:lnTo>
                  <a:lnTo>
                    <a:pt x="9070" y="3727"/>
                  </a:lnTo>
                  <a:lnTo>
                    <a:pt x="8836" y="3897"/>
                  </a:lnTo>
                  <a:lnTo>
                    <a:pt x="8623" y="4110"/>
                  </a:lnTo>
                  <a:lnTo>
                    <a:pt x="8197" y="4536"/>
                  </a:lnTo>
                  <a:lnTo>
                    <a:pt x="8005" y="4685"/>
                  </a:lnTo>
                  <a:lnTo>
                    <a:pt x="7793" y="4812"/>
                  </a:lnTo>
                  <a:lnTo>
                    <a:pt x="7537" y="4919"/>
                  </a:lnTo>
                  <a:lnTo>
                    <a:pt x="7282" y="4983"/>
                  </a:lnTo>
                  <a:lnTo>
                    <a:pt x="7026" y="5025"/>
                  </a:lnTo>
                  <a:lnTo>
                    <a:pt x="6771" y="5004"/>
                  </a:lnTo>
                  <a:lnTo>
                    <a:pt x="6494" y="5004"/>
                  </a:lnTo>
                  <a:lnTo>
                    <a:pt x="6217" y="5025"/>
                  </a:lnTo>
                  <a:lnTo>
                    <a:pt x="5898" y="5068"/>
                  </a:lnTo>
                  <a:lnTo>
                    <a:pt x="5578" y="5153"/>
                  </a:lnTo>
                  <a:lnTo>
                    <a:pt x="5323" y="5238"/>
                  </a:lnTo>
                  <a:lnTo>
                    <a:pt x="5046" y="5323"/>
                  </a:lnTo>
                  <a:lnTo>
                    <a:pt x="4876" y="5345"/>
                  </a:lnTo>
                  <a:lnTo>
                    <a:pt x="4706" y="5366"/>
                  </a:lnTo>
                  <a:lnTo>
                    <a:pt x="4216" y="5323"/>
                  </a:lnTo>
                  <a:lnTo>
                    <a:pt x="3556" y="5281"/>
                  </a:lnTo>
                  <a:lnTo>
                    <a:pt x="3407" y="5281"/>
                  </a:lnTo>
                  <a:lnTo>
                    <a:pt x="3258" y="5259"/>
                  </a:lnTo>
                  <a:lnTo>
                    <a:pt x="3088" y="5238"/>
                  </a:lnTo>
                  <a:lnTo>
                    <a:pt x="2875" y="5132"/>
                  </a:lnTo>
                  <a:lnTo>
                    <a:pt x="2683" y="5025"/>
                  </a:lnTo>
                  <a:lnTo>
                    <a:pt x="2321" y="4748"/>
                  </a:lnTo>
                  <a:lnTo>
                    <a:pt x="2151" y="4599"/>
                  </a:lnTo>
                  <a:lnTo>
                    <a:pt x="1981" y="4429"/>
                  </a:lnTo>
                  <a:lnTo>
                    <a:pt x="1789" y="4195"/>
                  </a:lnTo>
                  <a:lnTo>
                    <a:pt x="1640" y="3961"/>
                  </a:lnTo>
                  <a:lnTo>
                    <a:pt x="1512" y="3663"/>
                  </a:lnTo>
                  <a:lnTo>
                    <a:pt x="1427" y="3365"/>
                  </a:lnTo>
                  <a:lnTo>
                    <a:pt x="1299" y="3067"/>
                  </a:lnTo>
                  <a:lnTo>
                    <a:pt x="1214" y="2854"/>
                  </a:lnTo>
                  <a:lnTo>
                    <a:pt x="1129" y="2662"/>
                  </a:lnTo>
                  <a:lnTo>
                    <a:pt x="937" y="2364"/>
                  </a:lnTo>
                  <a:lnTo>
                    <a:pt x="746" y="2066"/>
                  </a:lnTo>
                  <a:lnTo>
                    <a:pt x="554" y="1768"/>
                  </a:lnTo>
                  <a:lnTo>
                    <a:pt x="426" y="1619"/>
                  </a:lnTo>
                  <a:lnTo>
                    <a:pt x="299" y="1491"/>
                  </a:lnTo>
                  <a:lnTo>
                    <a:pt x="235" y="1449"/>
                  </a:lnTo>
                  <a:lnTo>
                    <a:pt x="171" y="1449"/>
                  </a:lnTo>
                  <a:lnTo>
                    <a:pt x="86" y="1470"/>
                  </a:lnTo>
                  <a:lnTo>
                    <a:pt x="43" y="1513"/>
                  </a:lnTo>
                  <a:lnTo>
                    <a:pt x="1" y="1576"/>
                  </a:lnTo>
                  <a:lnTo>
                    <a:pt x="1" y="1640"/>
                  </a:lnTo>
                  <a:lnTo>
                    <a:pt x="22" y="1704"/>
                  </a:lnTo>
                  <a:lnTo>
                    <a:pt x="65" y="1747"/>
                  </a:lnTo>
                  <a:lnTo>
                    <a:pt x="192" y="1874"/>
                  </a:lnTo>
                  <a:lnTo>
                    <a:pt x="363" y="2130"/>
                  </a:lnTo>
                  <a:lnTo>
                    <a:pt x="512" y="2385"/>
                  </a:lnTo>
                  <a:lnTo>
                    <a:pt x="703" y="2790"/>
                  </a:lnTo>
                  <a:lnTo>
                    <a:pt x="788" y="3024"/>
                  </a:lnTo>
                  <a:lnTo>
                    <a:pt x="852" y="3237"/>
                  </a:lnTo>
                  <a:lnTo>
                    <a:pt x="937" y="3705"/>
                  </a:lnTo>
                  <a:lnTo>
                    <a:pt x="937" y="3641"/>
                  </a:lnTo>
                  <a:lnTo>
                    <a:pt x="1001" y="3918"/>
                  </a:lnTo>
                  <a:lnTo>
                    <a:pt x="1044" y="4131"/>
                  </a:lnTo>
                  <a:lnTo>
                    <a:pt x="1129" y="4323"/>
                  </a:lnTo>
                  <a:lnTo>
                    <a:pt x="1214" y="4493"/>
                  </a:lnTo>
                  <a:lnTo>
                    <a:pt x="1321" y="4642"/>
                  </a:lnTo>
                  <a:lnTo>
                    <a:pt x="1576" y="4940"/>
                  </a:lnTo>
                  <a:lnTo>
                    <a:pt x="1810" y="5196"/>
                  </a:lnTo>
                  <a:lnTo>
                    <a:pt x="2066" y="5430"/>
                  </a:lnTo>
                  <a:lnTo>
                    <a:pt x="2343" y="5621"/>
                  </a:lnTo>
                  <a:lnTo>
                    <a:pt x="2641" y="5792"/>
                  </a:lnTo>
                  <a:lnTo>
                    <a:pt x="2790" y="5877"/>
                  </a:lnTo>
                  <a:lnTo>
                    <a:pt x="2960" y="5919"/>
                  </a:lnTo>
                  <a:lnTo>
                    <a:pt x="3130" y="5962"/>
                  </a:lnTo>
                  <a:lnTo>
                    <a:pt x="3301" y="5983"/>
                  </a:lnTo>
                  <a:lnTo>
                    <a:pt x="3961" y="6026"/>
                  </a:lnTo>
                  <a:lnTo>
                    <a:pt x="4535" y="6090"/>
                  </a:lnTo>
                  <a:lnTo>
                    <a:pt x="4940" y="6090"/>
                  </a:lnTo>
                  <a:lnTo>
                    <a:pt x="5131" y="6068"/>
                  </a:lnTo>
                  <a:lnTo>
                    <a:pt x="5323" y="6026"/>
                  </a:lnTo>
                  <a:lnTo>
                    <a:pt x="5451" y="5983"/>
                  </a:lnTo>
                  <a:lnTo>
                    <a:pt x="5600" y="5919"/>
                  </a:lnTo>
                  <a:lnTo>
                    <a:pt x="5749" y="5856"/>
                  </a:lnTo>
                  <a:lnTo>
                    <a:pt x="5919" y="5813"/>
                  </a:lnTo>
                  <a:lnTo>
                    <a:pt x="6281" y="5749"/>
                  </a:lnTo>
                  <a:lnTo>
                    <a:pt x="6515" y="5728"/>
                  </a:lnTo>
                  <a:lnTo>
                    <a:pt x="6728" y="5728"/>
                  </a:lnTo>
                  <a:lnTo>
                    <a:pt x="7154" y="5749"/>
                  </a:lnTo>
                  <a:lnTo>
                    <a:pt x="7409" y="5706"/>
                  </a:lnTo>
                  <a:lnTo>
                    <a:pt x="7665" y="5643"/>
                  </a:lnTo>
                  <a:lnTo>
                    <a:pt x="7942" y="5557"/>
                  </a:lnTo>
                  <a:lnTo>
                    <a:pt x="8218" y="5430"/>
                  </a:lnTo>
                  <a:lnTo>
                    <a:pt x="8474" y="5281"/>
                  </a:lnTo>
                  <a:lnTo>
                    <a:pt x="8644" y="5132"/>
                  </a:lnTo>
                  <a:lnTo>
                    <a:pt x="8857" y="4940"/>
                  </a:lnTo>
                  <a:lnTo>
                    <a:pt x="9049" y="4727"/>
                  </a:lnTo>
                  <a:lnTo>
                    <a:pt x="9304" y="4472"/>
                  </a:lnTo>
                  <a:lnTo>
                    <a:pt x="9709" y="4174"/>
                  </a:lnTo>
                  <a:lnTo>
                    <a:pt x="9943" y="3982"/>
                  </a:lnTo>
                  <a:lnTo>
                    <a:pt x="10071" y="3876"/>
                  </a:lnTo>
                  <a:lnTo>
                    <a:pt x="10198" y="3790"/>
                  </a:lnTo>
                  <a:lnTo>
                    <a:pt x="10283" y="3769"/>
                  </a:lnTo>
                  <a:lnTo>
                    <a:pt x="10518" y="3705"/>
                  </a:lnTo>
                  <a:lnTo>
                    <a:pt x="10645" y="3684"/>
                  </a:lnTo>
                  <a:lnTo>
                    <a:pt x="10773" y="3641"/>
                  </a:lnTo>
                  <a:lnTo>
                    <a:pt x="11007" y="3492"/>
                  </a:lnTo>
                  <a:lnTo>
                    <a:pt x="11241" y="3301"/>
                  </a:lnTo>
                  <a:lnTo>
                    <a:pt x="11433" y="3109"/>
                  </a:lnTo>
                  <a:lnTo>
                    <a:pt x="11625" y="2896"/>
                  </a:lnTo>
                  <a:lnTo>
                    <a:pt x="11752" y="2683"/>
                  </a:lnTo>
                  <a:lnTo>
                    <a:pt x="11901" y="2449"/>
                  </a:lnTo>
                  <a:lnTo>
                    <a:pt x="12114" y="2130"/>
                  </a:lnTo>
                  <a:lnTo>
                    <a:pt x="12306" y="1789"/>
                  </a:lnTo>
                  <a:lnTo>
                    <a:pt x="12348" y="1662"/>
                  </a:lnTo>
                  <a:lnTo>
                    <a:pt x="12412" y="1534"/>
                  </a:lnTo>
                  <a:lnTo>
                    <a:pt x="12476" y="1300"/>
                  </a:lnTo>
                  <a:lnTo>
                    <a:pt x="12497" y="1151"/>
                  </a:lnTo>
                  <a:lnTo>
                    <a:pt x="12540" y="916"/>
                  </a:lnTo>
                  <a:lnTo>
                    <a:pt x="12561" y="725"/>
                  </a:lnTo>
                  <a:lnTo>
                    <a:pt x="12561" y="597"/>
                  </a:lnTo>
                  <a:lnTo>
                    <a:pt x="12561" y="491"/>
                  </a:lnTo>
                  <a:lnTo>
                    <a:pt x="12561" y="320"/>
                  </a:lnTo>
                  <a:lnTo>
                    <a:pt x="12540" y="193"/>
                  </a:lnTo>
                  <a:lnTo>
                    <a:pt x="12476" y="65"/>
                  </a:lnTo>
                  <a:lnTo>
                    <a:pt x="12455" y="44"/>
                  </a:lnTo>
                  <a:lnTo>
                    <a:pt x="12412" y="22"/>
                  </a:lnTo>
                  <a:lnTo>
                    <a:pt x="12327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5"/>
            <p:cNvSpPr/>
            <p:nvPr/>
          </p:nvSpPr>
          <p:spPr>
            <a:xfrm>
              <a:off x="5268838" y="3567077"/>
              <a:ext cx="116544" cy="56500"/>
            </a:xfrm>
            <a:custGeom>
              <a:avLst/>
              <a:gdLst/>
              <a:ahLst/>
              <a:cxnLst/>
              <a:rect l="l" t="t" r="r" b="b"/>
              <a:pathLst>
                <a:path w="12562" h="6090" fill="none" extrusionOk="0">
                  <a:moveTo>
                    <a:pt x="12327" y="1"/>
                  </a:moveTo>
                  <a:lnTo>
                    <a:pt x="12327" y="1"/>
                  </a:lnTo>
                  <a:lnTo>
                    <a:pt x="12263" y="1"/>
                  </a:lnTo>
                  <a:lnTo>
                    <a:pt x="12221" y="44"/>
                  </a:lnTo>
                  <a:lnTo>
                    <a:pt x="12178" y="86"/>
                  </a:lnTo>
                  <a:lnTo>
                    <a:pt x="12157" y="129"/>
                  </a:lnTo>
                  <a:lnTo>
                    <a:pt x="12157" y="129"/>
                  </a:lnTo>
                  <a:lnTo>
                    <a:pt x="12114" y="256"/>
                  </a:lnTo>
                  <a:lnTo>
                    <a:pt x="12114" y="256"/>
                  </a:lnTo>
                  <a:lnTo>
                    <a:pt x="12072" y="427"/>
                  </a:lnTo>
                  <a:lnTo>
                    <a:pt x="12072" y="427"/>
                  </a:lnTo>
                  <a:lnTo>
                    <a:pt x="12093" y="363"/>
                  </a:lnTo>
                  <a:lnTo>
                    <a:pt x="12093" y="363"/>
                  </a:lnTo>
                  <a:lnTo>
                    <a:pt x="12029" y="554"/>
                  </a:lnTo>
                  <a:lnTo>
                    <a:pt x="12029" y="554"/>
                  </a:lnTo>
                  <a:lnTo>
                    <a:pt x="11923" y="789"/>
                  </a:lnTo>
                  <a:lnTo>
                    <a:pt x="11923" y="789"/>
                  </a:lnTo>
                  <a:lnTo>
                    <a:pt x="11838" y="980"/>
                  </a:lnTo>
                  <a:lnTo>
                    <a:pt x="11838" y="980"/>
                  </a:lnTo>
                  <a:lnTo>
                    <a:pt x="11774" y="1214"/>
                  </a:lnTo>
                  <a:lnTo>
                    <a:pt x="11774" y="1214"/>
                  </a:lnTo>
                  <a:lnTo>
                    <a:pt x="11710" y="1342"/>
                  </a:lnTo>
                  <a:lnTo>
                    <a:pt x="11646" y="1470"/>
                  </a:lnTo>
                  <a:lnTo>
                    <a:pt x="11646" y="1470"/>
                  </a:lnTo>
                  <a:lnTo>
                    <a:pt x="11348" y="1896"/>
                  </a:lnTo>
                  <a:lnTo>
                    <a:pt x="11348" y="1896"/>
                  </a:lnTo>
                  <a:lnTo>
                    <a:pt x="11156" y="2194"/>
                  </a:lnTo>
                  <a:lnTo>
                    <a:pt x="10986" y="2492"/>
                  </a:lnTo>
                  <a:lnTo>
                    <a:pt x="10986" y="2492"/>
                  </a:lnTo>
                  <a:lnTo>
                    <a:pt x="10858" y="2641"/>
                  </a:lnTo>
                  <a:lnTo>
                    <a:pt x="10730" y="2790"/>
                  </a:lnTo>
                  <a:lnTo>
                    <a:pt x="10730" y="2790"/>
                  </a:lnTo>
                  <a:lnTo>
                    <a:pt x="10496" y="2960"/>
                  </a:lnTo>
                  <a:lnTo>
                    <a:pt x="10496" y="2960"/>
                  </a:lnTo>
                  <a:lnTo>
                    <a:pt x="10305" y="3024"/>
                  </a:lnTo>
                  <a:lnTo>
                    <a:pt x="10305" y="3024"/>
                  </a:lnTo>
                  <a:lnTo>
                    <a:pt x="10156" y="3045"/>
                  </a:lnTo>
                  <a:lnTo>
                    <a:pt x="9985" y="3088"/>
                  </a:lnTo>
                  <a:lnTo>
                    <a:pt x="9985" y="3088"/>
                  </a:lnTo>
                  <a:lnTo>
                    <a:pt x="9794" y="3194"/>
                  </a:lnTo>
                  <a:lnTo>
                    <a:pt x="9602" y="3322"/>
                  </a:lnTo>
                  <a:lnTo>
                    <a:pt x="9602" y="3322"/>
                  </a:lnTo>
                  <a:lnTo>
                    <a:pt x="9347" y="3535"/>
                  </a:lnTo>
                  <a:lnTo>
                    <a:pt x="9347" y="3535"/>
                  </a:lnTo>
                  <a:lnTo>
                    <a:pt x="9070" y="3727"/>
                  </a:lnTo>
                  <a:lnTo>
                    <a:pt x="9070" y="3727"/>
                  </a:lnTo>
                  <a:lnTo>
                    <a:pt x="8836" y="3897"/>
                  </a:lnTo>
                  <a:lnTo>
                    <a:pt x="8623" y="4110"/>
                  </a:lnTo>
                  <a:lnTo>
                    <a:pt x="8197" y="4536"/>
                  </a:lnTo>
                  <a:lnTo>
                    <a:pt x="8197" y="4536"/>
                  </a:lnTo>
                  <a:lnTo>
                    <a:pt x="8005" y="4685"/>
                  </a:lnTo>
                  <a:lnTo>
                    <a:pt x="7793" y="4812"/>
                  </a:lnTo>
                  <a:lnTo>
                    <a:pt x="7793" y="4812"/>
                  </a:lnTo>
                  <a:lnTo>
                    <a:pt x="7537" y="4919"/>
                  </a:lnTo>
                  <a:lnTo>
                    <a:pt x="7282" y="4983"/>
                  </a:lnTo>
                  <a:lnTo>
                    <a:pt x="7282" y="4983"/>
                  </a:lnTo>
                  <a:lnTo>
                    <a:pt x="7026" y="5025"/>
                  </a:lnTo>
                  <a:lnTo>
                    <a:pt x="6771" y="5004"/>
                  </a:lnTo>
                  <a:lnTo>
                    <a:pt x="6771" y="5004"/>
                  </a:lnTo>
                  <a:lnTo>
                    <a:pt x="6494" y="5004"/>
                  </a:lnTo>
                  <a:lnTo>
                    <a:pt x="6217" y="5025"/>
                  </a:lnTo>
                  <a:lnTo>
                    <a:pt x="6217" y="5025"/>
                  </a:lnTo>
                  <a:lnTo>
                    <a:pt x="5898" y="5068"/>
                  </a:lnTo>
                  <a:lnTo>
                    <a:pt x="5578" y="5153"/>
                  </a:lnTo>
                  <a:lnTo>
                    <a:pt x="5578" y="5153"/>
                  </a:lnTo>
                  <a:lnTo>
                    <a:pt x="5323" y="5238"/>
                  </a:lnTo>
                  <a:lnTo>
                    <a:pt x="5046" y="5323"/>
                  </a:lnTo>
                  <a:lnTo>
                    <a:pt x="5046" y="5323"/>
                  </a:lnTo>
                  <a:lnTo>
                    <a:pt x="4876" y="5345"/>
                  </a:lnTo>
                  <a:lnTo>
                    <a:pt x="4706" y="5366"/>
                  </a:lnTo>
                  <a:lnTo>
                    <a:pt x="4706" y="5366"/>
                  </a:lnTo>
                  <a:lnTo>
                    <a:pt x="4216" y="5323"/>
                  </a:lnTo>
                  <a:lnTo>
                    <a:pt x="4216" y="5323"/>
                  </a:lnTo>
                  <a:lnTo>
                    <a:pt x="3556" y="5281"/>
                  </a:lnTo>
                  <a:lnTo>
                    <a:pt x="3556" y="5281"/>
                  </a:lnTo>
                  <a:lnTo>
                    <a:pt x="3641" y="5281"/>
                  </a:lnTo>
                  <a:lnTo>
                    <a:pt x="3641" y="5281"/>
                  </a:lnTo>
                  <a:lnTo>
                    <a:pt x="3407" y="5281"/>
                  </a:lnTo>
                  <a:lnTo>
                    <a:pt x="3407" y="5281"/>
                  </a:lnTo>
                  <a:lnTo>
                    <a:pt x="3258" y="5259"/>
                  </a:lnTo>
                  <a:lnTo>
                    <a:pt x="3088" y="5238"/>
                  </a:lnTo>
                  <a:lnTo>
                    <a:pt x="3088" y="5238"/>
                  </a:lnTo>
                  <a:lnTo>
                    <a:pt x="2875" y="5132"/>
                  </a:lnTo>
                  <a:lnTo>
                    <a:pt x="2683" y="5025"/>
                  </a:lnTo>
                  <a:lnTo>
                    <a:pt x="2683" y="5025"/>
                  </a:lnTo>
                  <a:lnTo>
                    <a:pt x="2321" y="4748"/>
                  </a:lnTo>
                  <a:lnTo>
                    <a:pt x="2151" y="4599"/>
                  </a:lnTo>
                  <a:lnTo>
                    <a:pt x="1981" y="4429"/>
                  </a:lnTo>
                  <a:lnTo>
                    <a:pt x="1981" y="4429"/>
                  </a:lnTo>
                  <a:lnTo>
                    <a:pt x="1789" y="4195"/>
                  </a:lnTo>
                  <a:lnTo>
                    <a:pt x="1640" y="3961"/>
                  </a:lnTo>
                  <a:lnTo>
                    <a:pt x="1640" y="3961"/>
                  </a:lnTo>
                  <a:lnTo>
                    <a:pt x="1512" y="3663"/>
                  </a:lnTo>
                  <a:lnTo>
                    <a:pt x="1427" y="3365"/>
                  </a:lnTo>
                  <a:lnTo>
                    <a:pt x="1427" y="3365"/>
                  </a:lnTo>
                  <a:lnTo>
                    <a:pt x="1299" y="3067"/>
                  </a:lnTo>
                  <a:lnTo>
                    <a:pt x="1299" y="3067"/>
                  </a:lnTo>
                  <a:lnTo>
                    <a:pt x="1214" y="2854"/>
                  </a:lnTo>
                  <a:lnTo>
                    <a:pt x="1129" y="2662"/>
                  </a:lnTo>
                  <a:lnTo>
                    <a:pt x="1129" y="2662"/>
                  </a:lnTo>
                  <a:lnTo>
                    <a:pt x="937" y="2364"/>
                  </a:lnTo>
                  <a:lnTo>
                    <a:pt x="746" y="2066"/>
                  </a:lnTo>
                  <a:lnTo>
                    <a:pt x="746" y="2066"/>
                  </a:lnTo>
                  <a:lnTo>
                    <a:pt x="554" y="1768"/>
                  </a:lnTo>
                  <a:lnTo>
                    <a:pt x="554" y="1768"/>
                  </a:lnTo>
                  <a:lnTo>
                    <a:pt x="426" y="1619"/>
                  </a:lnTo>
                  <a:lnTo>
                    <a:pt x="299" y="1491"/>
                  </a:lnTo>
                  <a:lnTo>
                    <a:pt x="299" y="1491"/>
                  </a:lnTo>
                  <a:lnTo>
                    <a:pt x="235" y="1449"/>
                  </a:lnTo>
                  <a:lnTo>
                    <a:pt x="171" y="1449"/>
                  </a:lnTo>
                  <a:lnTo>
                    <a:pt x="86" y="1470"/>
                  </a:lnTo>
                  <a:lnTo>
                    <a:pt x="43" y="1513"/>
                  </a:lnTo>
                  <a:lnTo>
                    <a:pt x="43" y="1513"/>
                  </a:lnTo>
                  <a:lnTo>
                    <a:pt x="1" y="1576"/>
                  </a:lnTo>
                  <a:lnTo>
                    <a:pt x="1" y="1640"/>
                  </a:lnTo>
                  <a:lnTo>
                    <a:pt x="22" y="1704"/>
                  </a:lnTo>
                  <a:lnTo>
                    <a:pt x="65" y="1747"/>
                  </a:lnTo>
                  <a:lnTo>
                    <a:pt x="65" y="1747"/>
                  </a:lnTo>
                  <a:lnTo>
                    <a:pt x="192" y="1874"/>
                  </a:lnTo>
                  <a:lnTo>
                    <a:pt x="192" y="1874"/>
                  </a:lnTo>
                  <a:lnTo>
                    <a:pt x="363" y="2130"/>
                  </a:lnTo>
                  <a:lnTo>
                    <a:pt x="512" y="2385"/>
                  </a:lnTo>
                  <a:lnTo>
                    <a:pt x="512" y="2385"/>
                  </a:lnTo>
                  <a:lnTo>
                    <a:pt x="703" y="2790"/>
                  </a:lnTo>
                  <a:lnTo>
                    <a:pt x="703" y="2790"/>
                  </a:lnTo>
                  <a:lnTo>
                    <a:pt x="788" y="3024"/>
                  </a:lnTo>
                  <a:lnTo>
                    <a:pt x="852" y="3237"/>
                  </a:lnTo>
                  <a:lnTo>
                    <a:pt x="852" y="3237"/>
                  </a:lnTo>
                  <a:lnTo>
                    <a:pt x="937" y="3705"/>
                  </a:lnTo>
                  <a:lnTo>
                    <a:pt x="937" y="3705"/>
                  </a:lnTo>
                  <a:lnTo>
                    <a:pt x="937" y="3641"/>
                  </a:lnTo>
                  <a:lnTo>
                    <a:pt x="937" y="3641"/>
                  </a:lnTo>
                  <a:lnTo>
                    <a:pt x="1001" y="3918"/>
                  </a:lnTo>
                  <a:lnTo>
                    <a:pt x="1001" y="3918"/>
                  </a:lnTo>
                  <a:lnTo>
                    <a:pt x="1044" y="4131"/>
                  </a:lnTo>
                  <a:lnTo>
                    <a:pt x="1129" y="4323"/>
                  </a:lnTo>
                  <a:lnTo>
                    <a:pt x="1129" y="4323"/>
                  </a:lnTo>
                  <a:lnTo>
                    <a:pt x="1214" y="4493"/>
                  </a:lnTo>
                  <a:lnTo>
                    <a:pt x="1321" y="4642"/>
                  </a:lnTo>
                  <a:lnTo>
                    <a:pt x="1576" y="4940"/>
                  </a:lnTo>
                  <a:lnTo>
                    <a:pt x="1576" y="4940"/>
                  </a:lnTo>
                  <a:lnTo>
                    <a:pt x="1810" y="5196"/>
                  </a:lnTo>
                  <a:lnTo>
                    <a:pt x="2066" y="5430"/>
                  </a:lnTo>
                  <a:lnTo>
                    <a:pt x="2343" y="5621"/>
                  </a:lnTo>
                  <a:lnTo>
                    <a:pt x="2641" y="5792"/>
                  </a:lnTo>
                  <a:lnTo>
                    <a:pt x="2641" y="5792"/>
                  </a:lnTo>
                  <a:lnTo>
                    <a:pt x="2790" y="5877"/>
                  </a:lnTo>
                  <a:lnTo>
                    <a:pt x="2960" y="5919"/>
                  </a:lnTo>
                  <a:lnTo>
                    <a:pt x="3130" y="5962"/>
                  </a:lnTo>
                  <a:lnTo>
                    <a:pt x="3301" y="5983"/>
                  </a:lnTo>
                  <a:lnTo>
                    <a:pt x="3301" y="5983"/>
                  </a:lnTo>
                  <a:lnTo>
                    <a:pt x="3961" y="6026"/>
                  </a:lnTo>
                  <a:lnTo>
                    <a:pt x="3961" y="6026"/>
                  </a:lnTo>
                  <a:lnTo>
                    <a:pt x="4535" y="6090"/>
                  </a:lnTo>
                  <a:lnTo>
                    <a:pt x="4535" y="6090"/>
                  </a:lnTo>
                  <a:lnTo>
                    <a:pt x="4748" y="6090"/>
                  </a:lnTo>
                  <a:lnTo>
                    <a:pt x="4940" y="6090"/>
                  </a:lnTo>
                  <a:lnTo>
                    <a:pt x="4940" y="6090"/>
                  </a:lnTo>
                  <a:lnTo>
                    <a:pt x="5131" y="6068"/>
                  </a:lnTo>
                  <a:lnTo>
                    <a:pt x="5323" y="6026"/>
                  </a:lnTo>
                  <a:lnTo>
                    <a:pt x="5323" y="6026"/>
                  </a:lnTo>
                  <a:lnTo>
                    <a:pt x="5451" y="5983"/>
                  </a:lnTo>
                  <a:lnTo>
                    <a:pt x="5600" y="5919"/>
                  </a:lnTo>
                  <a:lnTo>
                    <a:pt x="5600" y="5919"/>
                  </a:lnTo>
                  <a:lnTo>
                    <a:pt x="5749" y="5856"/>
                  </a:lnTo>
                  <a:lnTo>
                    <a:pt x="5919" y="5813"/>
                  </a:lnTo>
                  <a:lnTo>
                    <a:pt x="5919" y="5813"/>
                  </a:lnTo>
                  <a:lnTo>
                    <a:pt x="6281" y="5749"/>
                  </a:lnTo>
                  <a:lnTo>
                    <a:pt x="6281" y="5749"/>
                  </a:lnTo>
                  <a:lnTo>
                    <a:pt x="6515" y="5728"/>
                  </a:lnTo>
                  <a:lnTo>
                    <a:pt x="6728" y="5728"/>
                  </a:lnTo>
                  <a:lnTo>
                    <a:pt x="6728" y="5728"/>
                  </a:lnTo>
                  <a:lnTo>
                    <a:pt x="7154" y="5749"/>
                  </a:lnTo>
                  <a:lnTo>
                    <a:pt x="7154" y="5749"/>
                  </a:lnTo>
                  <a:lnTo>
                    <a:pt x="7409" y="5706"/>
                  </a:lnTo>
                  <a:lnTo>
                    <a:pt x="7665" y="5643"/>
                  </a:lnTo>
                  <a:lnTo>
                    <a:pt x="7665" y="5643"/>
                  </a:lnTo>
                  <a:lnTo>
                    <a:pt x="7942" y="5557"/>
                  </a:lnTo>
                  <a:lnTo>
                    <a:pt x="8218" y="5430"/>
                  </a:lnTo>
                  <a:lnTo>
                    <a:pt x="8218" y="5430"/>
                  </a:lnTo>
                  <a:lnTo>
                    <a:pt x="8474" y="5281"/>
                  </a:lnTo>
                  <a:lnTo>
                    <a:pt x="8474" y="5281"/>
                  </a:lnTo>
                  <a:lnTo>
                    <a:pt x="8644" y="5132"/>
                  </a:lnTo>
                  <a:lnTo>
                    <a:pt x="8644" y="5132"/>
                  </a:lnTo>
                  <a:lnTo>
                    <a:pt x="8857" y="4940"/>
                  </a:lnTo>
                  <a:lnTo>
                    <a:pt x="9049" y="4727"/>
                  </a:lnTo>
                  <a:lnTo>
                    <a:pt x="9049" y="4727"/>
                  </a:lnTo>
                  <a:lnTo>
                    <a:pt x="9304" y="4472"/>
                  </a:lnTo>
                  <a:lnTo>
                    <a:pt x="9304" y="4472"/>
                  </a:lnTo>
                  <a:lnTo>
                    <a:pt x="9709" y="4174"/>
                  </a:lnTo>
                  <a:lnTo>
                    <a:pt x="9709" y="4174"/>
                  </a:lnTo>
                  <a:lnTo>
                    <a:pt x="9943" y="3982"/>
                  </a:lnTo>
                  <a:lnTo>
                    <a:pt x="10071" y="3876"/>
                  </a:lnTo>
                  <a:lnTo>
                    <a:pt x="10198" y="3790"/>
                  </a:lnTo>
                  <a:lnTo>
                    <a:pt x="10198" y="3790"/>
                  </a:lnTo>
                  <a:lnTo>
                    <a:pt x="10283" y="3769"/>
                  </a:lnTo>
                  <a:lnTo>
                    <a:pt x="10283" y="3769"/>
                  </a:lnTo>
                  <a:lnTo>
                    <a:pt x="10518" y="3705"/>
                  </a:lnTo>
                  <a:lnTo>
                    <a:pt x="10645" y="3684"/>
                  </a:lnTo>
                  <a:lnTo>
                    <a:pt x="10773" y="3641"/>
                  </a:lnTo>
                  <a:lnTo>
                    <a:pt x="10773" y="3641"/>
                  </a:lnTo>
                  <a:lnTo>
                    <a:pt x="11007" y="3492"/>
                  </a:lnTo>
                  <a:lnTo>
                    <a:pt x="11241" y="3301"/>
                  </a:lnTo>
                  <a:lnTo>
                    <a:pt x="11241" y="3301"/>
                  </a:lnTo>
                  <a:lnTo>
                    <a:pt x="11433" y="3109"/>
                  </a:lnTo>
                  <a:lnTo>
                    <a:pt x="11625" y="2896"/>
                  </a:lnTo>
                  <a:lnTo>
                    <a:pt x="11625" y="2896"/>
                  </a:lnTo>
                  <a:lnTo>
                    <a:pt x="11752" y="2683"/>
                  </a:lnTo>
                  <a:lnTo>
                    <a:pt x="11901" y="2449"/>
                  </a:lnTo>
                  <a:lnTo>
                    <a:pt x="11901" y="2449"/>
                  </a:lnTo>
                  <a:lnTo>
                    <a:pt x="12114" y="2130"/>
                  </a:lnTo>
                  <a:lnTo>
                    <a:pt x="12306" y="1789"/>
                  </a:lnTo>
                  <a:lnTo>
                    <a:pt x="12306" y="1789"/>
                  </a:lnTo>
                  <a:lnTo>
                    <a:pt x="12348" y="1662"/>
                  </a:lnTo>
                  <a:lnTo>
                    <a:pt x="12412" y="1534"/>
                  </a:lnTo>
                  <a:lnTo>
                    <a:pt x="12412" y="1534"/>
                  </a:lnTo>
                  <a:lnTo>
                    <a:pt x="12476" y="1300"/>
                  </a:lnTo>
                  <a:lnTo>
                    <a:pt x="12476" y="1300"/>
                  </a:lnTo>
                  <a:lnTo>
                    <a:pt x="12497" y="1151"/>
                  </a:lnTo>
                  <a:lnTo>
                    <a:pt x="12497" y="1151"/>
                  </a:lnTo>
                  <a:lnTo>
                    <a:pt x="12540" y="916"/>
                  </a:lnTo>
                  <a:lnTo>
                    <a:pt x="12540" y="916"/>
                  </a:lnTo>
                  <a:lnTo>
                    <a:pt x="12561" y="725"/>
                  </a:lnTo>
                  <a:lnTo>
                    <a:pt x="12561" y="725"/>
                  </a:lnTo>
                  <a:lnTo>
                    <a:pt x="12561" y="597"/>
                  </a:lnTo>
                  <a:lnTo>
                    <a:pt x="12561" y="491"/>
                  </a:lnTo>
                  <a:lnTo>
                    <a:pt x="12561" y="491"/>
                  </a:lnTo>
                  <a:lnTo>
                    <a:pt x="12561" y="320"/>
                  </a:lnTo>
                  <a:lnTo>
                    <a:pt x="12561" y="320"/>
                  </a:lnTo>
                  <a:lnTo>
                    <a:pt x="12540" y="193"/>
                  </a:lnTo>
                  <a:lnTo>
                    <a:pt x="12540" y="193"/>
                  </a:lnTo>
                  <a:lnTo>
                    <a:pt x="12476" y="65"/>
                  </a:lnTo>
                  <a:lnTo>
                    <a:pt x="12476" y="65"/>
                  </a:lnTo>
                  <a:lnTo>
                    <a:pt x="12455" y="44"/>
                  </a:lnTo>
                  <a:lnTo>
                    <a:pt x="12412" y="22"/>
                  </a:lnTo>
                  <a:lnTo>
                    <a:pt x="12327" y="1"/>
                  </a:lnTo>
                  <a:lnTo>
                    <a:pt x="123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5"/>
            <p:cNvSpPr/>
            <p:nvPr/>
          </p:nvSpPr>
          <p:spPr>
            <a:xfrm>
              <a:off x="5385362" y="3570046"/>
              <a:ext cx="9" cy="603"/>
            </a:xfrm>
            <a:custGeom>
              <a:avLst/>
              <a:gdLst/>
              <a:ahLst/>
              <a:cxnLst/>
              <a:rect l="l" t="t" r="r" b="b"/>
              <a:pathLst>
                <a:path w="1" h="6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5"/>
            <p:cNvSpPr/>
            <p:nvPr/>
          </p:nvSpPr>
          <p:spPr>
            <a:xfrm>
              <a:off x="5370158" y="3590585"/>
              <a:ext cx="399" cy="399"/>
            </a:xfrm>
            <a:custGeom>
              <a:avLst/>
              <a:gdLst/>
              <a:ahLst/>
              <a:cxnLst/>
              <a:rect l="l" t="t" r="r" b="b"/>
              <a:pathLst>
                <a:path w="43" h="43" fill="none" extrusionOk="0">
                  <a:moveTo>
                    <a:pt x="43" y="0"/>
                  </a:moveTo>
                  <a:lnTo>
                    <a:pt x="4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5"/>
            <p:cNvSpPr/>
            <p:nvPr/>
          </p:nvSpPr>
          <p:spPr>
            <a:xfrm>
              <a:off x="5276538" y="3596707"/>
              <a:ext cx="213" cy="204"/>
            </a:xfrm>
            <a:custGeom>
              <a:avLst/>
              <a:gdLst/>
              <a:ahLst/>
              <a:cxnLst/>
              <a:rect l="l" t="t" r="r" b="b"/>
              <a:pathLst>
                <a:path w="23" h="2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5"/>
            <p:cNvSpPr/>
            <p:nvPr/>
          </p:nvSpPr>
          <p:spPr>
            <a:xfrm>
              <a:off x="5284042" y="3604017"/>
              <a:ext cx="213" cy="204"/>
            </a:xfrm>
            <a:custGeom>
              <a:avLst/>
              <a:gdLst/>
              <a:ahLst/>
              <a:cxnLst/>
              <a:rect l="l" t="t" r="r" b="b"/>
              <a:pathLst>
                <a:path w="23" h="2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2" y="21"/>
                  </a:lnTo>
                  <a:lnTo>
                    <a:pt x="22" y="2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5"/>
            <p:cNvSpPr/>
            <p:nvPr/>
          </p:nvSpPr>
          <p:spPr>
            <a:xfrm>
              <a:off x="5300833" y="3616058"/>
              <a:ext cx="603" cy="9"/>
            </a:xfrm>
            <a:custGeom>
              <a:avLst/>
              <a:gdLst/>
              <a:ahLst/>
              <a:cxnLst/>
              <a:rect l="l" t="t" r="r" b="b"/>
              <a:pathLst>
                <a:path w="6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64" y="1"/>
                  </a:lnTo>
                  <a:lnTo>
                    <a:pt x="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5"/>
            <p:cNvSpPr/>
            <p:nvPr/>
          </p:nvSpPr>
          <p:spPr>
            <a:xfrm>
              <a:off x="5330658" y="3620205"/>
              <a:ext cx="204" cy="9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5"/>
            <p:cNvSpPr/>
            <p:nvPr/>
          </p:nvSpPr>
          <p:spPr>
            <a:xfrm>
              <a:off x="5349026" y="3614082"/>
              <a:ext cx="798" cy="798"/>
            </a:xfrm>
            <a:custGeom>
              <a:avLst/>
              <a:gdLst/>
              <a:ahLst/>
              <a:cxnLst/>
              <a:rect l="l" t="t" r="r" b="b"/>
              <a:pathLst>
                <a:path w="86" h="86" fill="none" extrusionOk="0">
                  <a:moveTo>
                    <a:pt x="0" y="65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85" y="1"/>
                  </a:lnTo>
                  <a:lnTo>
                    <a:pt x="85" y="1"/>
                  </a:lnTo>
                  <a:lnTo>
                    <a:pt x="0" y="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5"/>
            <p:cNvSpPr/>
            <p:nvPr/>
          </p:nvSpPr>
          <p:spPr>
            <a:xfrm>
              <a:off x="5277530" y="3583868"/>
              <a:ext cx="96792" cy="34967"/>
            </a:xfrm>
            <a:custGeom>
              <a:avLst/>
              <a:gdLst/>
              <a:ahLst/>
              <a:cxnLst/>
              <a:rect l="l" t="t" r="r" b="b"/>
              <a:pathLst>
                <a:path w="10433" h="3769" extrusionOk="0">
                  <a:moveTo>
                    <a:pt x="9964" y="1"/>
                  </a:moveTo>
                  <a:lnTo>
                    <a:pt x="9857" y="22"/>
                  </a:lnTo>
                  <a:lnTo>
                    <a:pt x="9772" y="43"/>
                  </a:lnTo>
                  <a:lnTo>
                    <a:pt x="9602" y="86"/>
                  </a:lnTo>
                  <a:lnTo>
                    <a:pt x="9432" y="150"/>
                  </a:lnTo>
                  <a:lnTo>
                    <a:pt x="9261" y="213"/>
                  </a:lnTo>
                  <a:lnTo>
                    <a:pt x="9091" y="299"/>
                  </a:lnTo>
                  <a:lnTo>
                    <a:pt x="8921" y="405"/>
                  </a:lnTo>
                  <a:lnTo>
                    <a:pt x="8772" y="512"/>
                  </a:lnTo>
                  <a:lnTo>
                    <a:pt x="8623" y="639"/>
                  </a:lnTo>
                  <a:lnTo>
                    <a:pt x="8516" y="746"/>
                  </a:lnTo>
                  <a:lnTo>
                    <a:pt x="8474" y="810"/>
                  </a:lnTo>
                  <a:lnTo>
                    <a:pt x="8388" y="937"/>
                  </a:lnTo>
                  <a:lnTo>
                    <a:pt x="8367" y="959"/>
                  </a:lnTo>
                  <a:lnTo>
                    <a:pt x="8346" y="1022"/>
                  </a:lnTo>
                  <a:lnTo>
                    <a:pt x="8218" y="1235"/>
                  </a:lnTo>
                  <a:lnTo>
                    <a:pt x="8133" y="1384"/>
                  </a:lnTo>
                  <a:lnTo>
                    <a:pt x="7877" y="1746"/>
                  </a:lnTo>
                  <a:lnTo>
                    <a:pt x="7750" y="1917"/>
                  </a:lnTo>
                  <a:lnTo>
                    <a:pt x="7622" y="2087"/>
                  </a:lnTo>
                  <a:lnTo>
                    <a:pt x="7388" y="2236"/>
                  </a:lnTo>
                  <a:lnTo>
                    <a:pt x="7175" y="2300"/>
                  </a:lnTo>
                  <a:lnTo>
                    <a:pt x="6941" y="2342"/>
                  </a:lnTo>
                  <a:lnTo>
                    <a:pt x="6494" y="2342"/>
                  </a:lnTo>
                  <a:lnTo>
                    <a:pt x="6281" y="2385"/>
                  </a:lnTo>
                  <a:lnTo>
                    <a:pt x="6153" y="2406"/>
                  </a:lnTo>
                  <a:lnTo>
                    <a:pt x="6047" y="2470"/>
                  </a:lnTo>
                  <a:lnTo>
                    <a:pt x="5983" y="2534"/>
                  </a:lnTo>
                  <a:lnTo>
                    <a:pt x="5940" y="2577"/>
                  </a:lnTo>
                  <a:lnTo>
                    <a:pt x="5834" y="2619"/>
                  </a:lnTo>
                  <a:lnTo>
                    <a:pt x="5600" y="2683"/>
                  </a:lnTo>
                  <a:lnTo>
                    <a:pt x="4748" y="2704"/>
                  </a:lnTo>
                  <a:lnTo>
                    <a:pt x="4258" y="2747"/>
                  </a:lnTo>
                  <a:lnTo>
                    <a:pt x="3747" y="2789"/>
                  </a:lnTo>
                  <a:lnTo>
                    <a:pt x="3215" y="2875"/>
                  </a:lnTo>
                  <a:lnTo>
                    <a:pt x="2981" y="2917"/>
                  </a:lnTo>
                  <a:lnTo>
                    <a:pt x="2853" y="2938"/>
                  </a:lnTo>
                  <a:lnTo>
                    <a:pt x="2725" y="2960"/>
                  </a:lnTo>
                  <a:lnTo>
                    <a:pt x="2662" y="2981"/>
                  </a:lnTo>
                  <a:lnTo>
                    <a:pt x="2513" y="3066"/>
                  </a:lnTo>
                  <a:lnTo>
                    <a:pt x="2470" y="3109"/>
                  </a:lnTo>
                  <a:lnTo>
                    <a:pt x="2449" y="3151"/>
                  </a:lnTo>
                  <a:lnTo>
                    <a:pt x="2406" y="3258"/>
                  </a:lnTo>
                  <a:lnTo>
                    <a:pt x="2236" y="3258"/>
                  </a:lnTo>
                  <a:lnTo>
                    <a:pt x="2002" y="3215"/>
                  </a:lnTo>
                  <a:lnTo>
                    <a:pt x="1959" y="3215"/>
                  </a:lnTo>
                  <a:lnTo>
                    <a:pt x="1789" y="3088"/>
                  </a:lnTo>
                  <a:lnTo>
                    <a:pt x="1618" y="2981"/>
                  </a:lnTo>
                  <a:lnTo>
                    <a:pt x="1512" y="2938"/>
                  </a:lnTo>
                  <a:lnTo>
                    <a:pt x="1427" y="2917"/>
                  </a:lnTo>
                  <a:lnTo>
                    <a:pt x="1299" y="2917"/>
                  </a:lnTo>
                  <a:lnTo>
                    <a:pt x="958" y="2470"/>
                  </a:lnTo>
                  <a:lnTo>
                    <a:pt x="852" y="2364"/>
                  </a:lnTo>
                  <a:lnTo>
                    <a:pt x="852" y="2300"/>
                  </a:lnTo>
                  <a:lnTo>
                    <a:pt x="788" y="2172"/>
                  </a:lnTo>
                  <a:lnTo>
                    <a:pt x="724" y="2087"/>
                  </a:lnTo>
                  <a:lnTo>
                    <a:pt x="746" y="2087"/>
                  </a:lnTo>
                  <a:lnTo>
                    <a:pt x="639" y="1917"/>
                  </a:lnTo>
                  <a:lnTo>
                    <a:pt x="597" y="1789"/>
                  </a:lnTo>
                  <a:lnTo>
                    <a:pt x="533" y="1661"/>
                  </a:lnTo>
                  <a:lnTo>
                    <a:pt x="511" y="1533"/>
                  </a:lnTo>
                  <a:lnTo>
                    <a:pt x="490" y="1491"/>
                  </a:lnTo>
                  <a:lnTo>
                    <a:pt x="448" y="1448"/>
                  </a:lnTo>
                  <a:lnTo>
                    <a:pt x="362" y="1406"/>
                  </a:lnTo>
                  <a:lnTo>
                    <a:pt x="277" y="1384"/>
                  </a:lnTo>
                  <a:lnTo>
                    <a:pt x="171" y="1384"/>
                  </a:lnTo>
                  <a:lnTo>
                    <a:pt x="86" y="1448"/>
                  </a:lnTo>
                  <a:lnTo>
                    <a:pt x="22" y="1512"/>
                  </a:lnTo>
                  <a:lnTo>
                    <a:pt x="0" y="1619"/>
                  </a:lnTo>
                  <a:lnTo>
                    <a:pt x="22" y="1725"/>
                  </a:lnTo>
                  <a:lnTo>
                    <a:pt x="64" y="1874"/>
                  </a:lnTo>
                  <a:lnTo>
                    <a:pt x="128" y="2002"/>
                  </a:lnTo>
                  <a:lnTo>
                    <a:pt x="149" y="2087"/>
                  </a:lnTo>
                  <a:lnTo>
                    <a:pt x="128" y="2172"/>
                  </a:lnTo>
                  <a:lnTo>
                    <a:pt x="128" y="2236"/>
                  </a:lnTo>
                  <a:lnTo>
                    <a:pt x="171" y="2321"/>
                  </a:lnTo>
                  <a:lnTo>
                    <a:pt x="213" y="2385"/>
                  </a:lnTo>
                  <a:lnTo>
                    <a:pt x="469" y="2619"/>
                  </a:lnTo>
                  <a:lnTo>
                    <a:pt x="703" y="2875"/>
                  </a:lnTo>
                  <a:lnTo>
                    <a:pt x="958" y="3173"/>
                  </a:lnTo>
                  <a:lnTo>
                    <a:pt x="1086" y="3300"/>
                  </a:lnTo>
                  <a:lnTo>
                    <a:pt x="1150" y="3343"/>
                  </a:lnTo>
                  <a:lnTo>
                    <a:pt x="1235" y="3364"/>
                  </a:lnTo>
                  <a:lnTo>
                    <a:pt x="1363" y="3364"/>
                  </a:lnTo>
                  <a:lnTo>
                    <a:pt x="1384" y="3343"/>
                  </a:lnTo>
                  <a:lnTo>
                    <a:pt x="1555" y="3492"/>
                  </a:lnTo>
                  <a:lnTo>
                    <a:pt x="1682" y="3598"/>
                  </a:lnTo>
                  <a:lnTo>
                    <a:pt x="1746" y="3641"/>
                  </a:lnTo>
                  <a:lnTo>
                    <a:pt x="1831" y="3684"/>
                  </a:lnTo>
                  <a:lnTo>
                    <a:pt x="2002" y="3747"/>
                  </a:lnTo>
                  <a:lnTo>
                    <a:pt x="2129" y="3769"/>
                  </a:lnTo>
                  <a:lnTo>
                    <a:pt x="2598" y="3769"/>
                  </a:lnTo>
                  <a:lnTo>
                    <a:pt x="3109" y="3747"/>
                  </a:lnTo>
                  <a:lnTo>
                    <a:pt x="3641" y="3705"/>
                  </a:lnTo>
                  <a:lnTo>
                    <a:pt x="3875" y="3705"/>
                  </a:lnTo>
                  <a:lnTo>
                    <a:pt x="3960" y="3726"/>
                  </a:lnTo>
                  <a:lnTo>
                    <a:pt x="4088" y="3726"/>
                  </a:lnTo>
                  <a:lnTo>
                    <a:pt x="4237" y="3705"/>
                  </a:lnTo>
                  <a:lnTo>
                    <a:pt x="4407" y="3684"/>
                  </a:lnTo>
                  <a:lnTo>
                    <a:pt x="4535" y="3662"/>
                  </a:lnTo>
                  <a:lnTo>
                    <a:pt x="5238" y="3598"/>
                  </a:lnTo>
                  <a:lnTo>
                    <a:pt x="6174" y="3492"/>
                  </a:lnTo>
                  <a:lnTo>
                    <a:pt x="6366" y="3471"/>
                  </a:lnTo>
                  <a:lnTo>
                    <a:pt x="6579" y="3428"/>
                  </a:lnTo>
                  <a:lnTo>
                    <a:pt x="6728" y="3428"/>
                  </a:lnTo>
                  <a:lnTo>
                    <a:pt x="6856" y="3386"/>
                  </a:lnTo>
                  <a:lnTo>
                    <a:pt x="7005" y="3364"/>
                  </a:lnTo>
                  <a:lnTo>
                    <a:pt x="7068" y="3343"/>
                  </a:lnTo>
                  <a:lnTo>
                    <a:pt x="7132" y="3322"/>
                  </a:lnTo>
                  <a:lnTo>
                    <a:pt x="7196" y="3237"/>
                  </a:lnTo>
                  <a:lnTo>
                    <a:pt x="7239" y="3173"/>
                  </a:lnTo>
                  <a:lnTo>
                    <a:pt x="7260" y="3109"/>
                  </a:lnTo>
                  <a:lnTo>
                    <a:pt x="7260" y="3024"/>
                  </a:lnTo>
                  <a:lnTo>
                    <a:pt x="7239" y="2960"/>
                  </a:lnTo>
                  <a:lnTo>
                    <a:pt x="7345" y="2938"/>
                  </a:lnTo>
                  <a:lnTo>
                    <a:pt x="7537" y="2896"/>
                  </a:lnTo>
                  <a:lnTo>
                    <a:pt x="7707" y="2811"/>
                  </a:lnTo>
                  <a:lnTo>
                    <a:pt x="7877" y="2726"/>
                  </a:lnTo>
                  <a:lnTo>
                    <a:pt x="8026" y="2598"/>
                  </a:lnTo>
                  <a:lnTo>
                    <a:pt x="8176" y="2449"/>
                  </a:lnTo>
                  <a:lnTo>
                    <a:pt x="8303" y="2300"/>
                  </a:lnTo>
                  <a:lnTo>
                    <a:pt x="8537" y="1959"/>
                  </a:lnTo>
                  <a:lnTo>
                    <a:pt x="8601" y="1853"/>
                  </a:lnTo>
                  <a:lnTo>
                    <a:pt x="8623" y="1853"/>
                  </a:lnTo>
                  <a:lnTo>
                    <a:pt x="8793" y="1810"/>
                  </a:lnTo>
                  <a:lnTo>
                    <a:pt x="8942" y="1768"/>
                  </a:lnTo>
                  <a:lnTo>
                    <a:pt x="9368" y="1619"/>
                  </a:lnTo>
                  <a:lnTo>
                    <a:pt x="9815" y="1448"/>
                  </a:lnTo>
                  <a:lnTo>
                    <a:pt x="10028" y="1320"/>
                  </a:lnTo>
                  <a:lnTo>
                    <a:pt x="10262" y="1193"/>
                  </a:lnTo>
                  <a:lnTo>
                    <a:pt x="10304" y="1129"/>
                  </a:lnTo>
                  <a:lnTo>
                    <a:pt x="10368" y="1086"/>
                  </a:lnTo>
                  <a:lnTo>
                    <a:pt x="10390" y="1022"/>
                  </a:lnTo>
                  <a:lnTo>
                    <a:pt x="10411" y="980"/>
                  </a:lnTo>
                  <a:lnTo>
                    <a:pt x="10411" y="873"/>
                  </a:lnTo>
                  <a:lnTo>
                    <a:pt x="10390" y="788"/>
                  </a:lnTo>
                  <a:lnTo>
                    <a:pt x="10411" y="724"/>
                  </a:lnTo>
                  <a:lnTo>
                    <a:pt x="10432" y="661"/>
                  </a:lnTo>
                  <a:lnTo>
                    <a:pt x="10411" y="533"/>
                  </a:lnTo>
                  <a:lnTo>
                    <a:pt x="10390" y="512"/>
                  </a:lnTo>
                  <a:lnTo>
                    <a:pt x="10347" y="426"/>
                  </a:lnTo>
                  <a:lnTo>
                    <a:pt x="10347" y="320"/>
                  </a:lnTo>
                  <a:lnTo>
                    <a:pt x="10304" y="213"/>
                  </a:lnTo>
                  <a:lnTo>
                    <a:pt x="10241" y="128"/>
                  </a:lnTo>
                  <a:lnTo>
                    <a:pt x="10155" y="64"/>
                  </a:lnTo>
                  <a:lnTo>
                    <a:pt x="10028" y="22"/>
                  </a:lnTo>
                  <a:lnTo>
                    <a:pt x="9964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5"/>
            <p:cNvSpPr/>
            <p:nvPr/>
          </p:nvSpPr>
          <p:spPr>
            <a:xfrm>
              <a:off x="5277530" y="3583868"/>
              <a:ext cx="96792" cy="34967"/>
            </a:xfrm>
            <a:custGeom>
              <a:avLst/>
              <a:gdLst/>
              <a:ahLst/>
              <a:cxnLst/>
              <a:rect l="l" t="t" r="r" b="b"/>
              <a:pathLst>
                <a:path w="10433" h="3769" fill="none" extrusionOk="0">
                  <a:moveTo>
                    <a:pt x="9772" y="43"/>
                  </a:moveTo>
                  <a:lnTo>
                    <a:pt x="9772" y="43"/>
                  </a:lnTo>
                  <a:lnTo>
                    <a:pt x="9602" y="86"/>
                  </a:lnTo>
                  <a:lnTo>
                    <a:pt x="9602" y="86"/>
                  </a:lnTo>
                  <a:lnTo>
                    <a:pt x="9432" y="150"/>
                  </a:lnTo>
                  <a:lnTo>
                    <a:pt x="9261" y="213"/>
                  </a:lnTo>
                  <a:lnTo>
                    <a:pt x="9261" y="213"/>
                  </a:lnTo>
                  <a:lnTo>
                    <a:pt x="9091" y="299"/>
                  </a:lnTo>
                  <a:lnTo>
                    <a:pt x="8921" y="405"/>
                  </a:lnTo>
                  <a:lnTo>
                    <a:pt x="8772" y="512"/>
                  </a:lnTo>
                  <a:lnTo>
                    <a:pt x="8623" y="639"/>
                  </a:lnTo>
                  <a:lnTo>
                    <a:pt x="8623" y="639"/>
                  </a:lnTo>
                  <a:lnTo>
                    <a:pt x="8516" y="746"/>
                  </a:lnTo>
                  <a:lnTo>
                    <a:pt x="8516" y="746"/>
                  </a:lnTo>
                  <a:lnTo>
                    <a:pt x="8474" y="810"/>
                  </a:lnTo>
                  <a:lnTo>
                    <a:pt x="8474" y="810"/>
                  </a:lnTo>
                  <a:lnTo>
                    <a:pt x="8388" y="937"/>
                  </a:lnTo>
                  <a:lnTo>
                    <a:pt x="8388" y="937"/>
                  </a:lnTo>
                  <a:lnTo>
                    <a:pt x="8367" y="959"/>
                  </a:lnTo>
                  <a:lnTo>
                    <a:pt x="8367" y="959"/>
                  </a:lnTo>
                  <a:lnTo>
                    <a:pt x="8346" y="1022"/>
                  </a:lnTo>
                  <a:lnTo>
                    <a:pt x="8346" y="1022"/>
                  </a:lnTo>
                  <a:lnTo>
                    <a:pt x="8218" y="1235"/>
                  </a:lnTo>
                  <a:lnTo>
                    <a:pt x="8218" y="1235"/>
                  </a:lnTo>
                  <a:lnTo>
                    <a:pt x="8133" y="1384"/>
                  </a:lnTo>
                  <a:lnTo>
                    <a:pt x="8133" y="1384"/>
                  </a:lnTo>
                  <a:lnTo>
                    <a:pt x="7877" y="1746"/>
                  </a:lnTo>
                  <a:lnTo>
                    <a:pt x="7750" y="1917"/>
                  </a:lnTo>
                  <a:lnTo>
                    <a:pt x="7622" y="2087"/>
                  </a:lnTo>
                  <a:lnTo>
                    <a:pt x="7622" y="2087"/>
                  </a:lnTo>
                  <a:lnTo>
                    <a:pt x="7388" y="2236"/>
                  </a:lnTo>
                  <a:lnTo>
                    <a:pt x="7388" y="2236"/>
                  </a:lnTo>
                  <a:lnTo>
                    <a:pt x="7175" y="2300"/>
                  </a:lnTo>
                  <a:lnTo>
                    <a:pt x="7175" y="2300"/>
                  </a:lnTo>
                  <a:lnTo>
                    <a:pt x="6941" y="2342"/>
                  </a:lnTo>
                  <a:lnTo>
                    <a:pt x="6685" y="2342"/>
                  </a:lnTo>
                  <a:lnTo>
                    <a:pt x="6685" y="2342"/>
                  </a:lnTo>
                  <a:lnTo>
                    <a:pt x="6494" y="2342"/>
                  </a:lnTo>
                  <a:lnTo>
                    <a:pt x="6281" y="2385"/>
                  </a:lnTo>
                  <a:lnTo>
                    <a:pt x="6281" y="2385"/>
                  </a:lnTo>
                  <a:lnTo>
                    <a:pt x="6153" y="2406"/>
                  </a:lnTo>
                  <a:lnTo>
                    <a:pt x="6153" y="2406"/>
                  </a:lnTo>
                  <a:lnTo>
                    <a:pt x="6047" y="2470"/>
                  </a:lnTo>
                  <a:lnTo>
                    <a:pt x="5983" y="2534"/>
                  </a:lnTo>
                  <a:lnTo>
                    <a:pt x="5983" y="2534"/>
                  </a:lnTo>
                  <a:lnTo>
                    <a:pt x="5940" y="2577"/>
                  </a:lnTo>
                  <a:lnTo>
                    <a:pt x="5940" y="2577"/>
                  </a:lnTo>
                  <a:lnTo>
                    <a:pt x="5834" y="2619"/>
                  </a:lnTo>
                  <a:lnTo>
                    <a:pt x="5834" y="2619"/>
                  </a:lnTo>
                  <a:lnTo>
                    <a:pt x="5600" y="2683"/>
                  </a:lnTo>
                  <a:lnTo>
                    <a:pt x="5600" y="2683"/>
                  </a:lnTo>
                  <a:lnTo>
                    <a:pt x="4748" y="2704"/>
                  </a:lnTo>
                  <a:lnTo>
                    <a:pt x="4748" y="2704"/>
                  </a:lnTo>
                  <a:lnTo>
                    <a:pt x="4258" y="2747"/>
                  </a:lnTo>
                  <a:lnTo>
                    <a:pt x="4258" y="2747"/>
                  </a:lnTo>
                  <a:lnTo>
                    <a:pt x="3747" y="2789"/>
                  </a:lnTo>
                  <a:lnTo>
                    <a:pt x="3747" y="2789"/>
                  </a:lnTo>
                  <a:lnTo>
                    <a:pt x="3215" y="2875"/>
                  </a:lnTo>
                  <a:lnTo>
                    <a:pt x="3215" y="2875"/>
                  </a:lnTo>
                  <a:lnTo>
                    <a:pt x="2981" y="2917"/>
                  </a:lnTo>
                  <a:lnTo>
                    <a:pt x="2981" y="2917"/>
                  </a:lnTo>
                  <a:lnTo>
                    <a:pt x="2853" y="2938"/>
                  </a:lnTo>
                  <a:lnTo>
                    <a:pt x="2853" y="2938"/>
                  </a:lnTo>
                  <a:lnTo>
                    <a:pt x="2725" y="2960"/>
                  </a:lnTo>
                  <a:lnTo>
                    <a:pt x="2725" y="2960"/>
                  </a:lnTo>
                  <a:lnTo>
                    <a:pt x="2662" y="2981"/>
                  </a:lnTo>
                  <a:lnTo>
                    <a:pt x="2662" y="2981"/>
                  </a:lnTo>
                  <a:lnTo>
                    <a:pt x="2513" y="3066"/>
                  </a:lnTo>
                  <a:lnTo>
                    <a:pt x="2513" y="3066"/>
                  </a:lnTo>
                  <a:lnTo>
                    <a:pt x="2470" y="3109"/>
                  </a:lnTo>
                  <a:lnTo>
                    <a:pt x="2449" y="3151"/>
                  </a:lnTo>
                  <a:lnTo>
                    <a:pt x="2406" y="3258"/>
                  </a:lnTo>
                  <a:lnTo>
                    <a:pt x="2406" y="3258"/>
                  </a:lnTo>
                  <a:lnTo>
                    <a:pt x="2236" y="3258"/>
                  </a:lnTo>
                  <a:lnTo>
                    <a:pt x="2236" y="3258"/>
                  </a:lnTo>
                  <a:lnTo>
                    <a:pt x="2002" y="3215"/>
                  </a:lnTo>
                  <a:lnTo>
                    <a:pt x="2002" y="3215"/>
                  </a:lnTo>
                  <a:lnTo>
                    <a:pt x="1959" y="3215"/>
                  </a:lnTo>
                  <a:lnTo>
                    <a:pt x="1959" y="3215"/>
                  </a:lnTo>
                  <a:lnTo>
                    <a:pt x="1789" y="3088"/>
                  </a:lnTo>
                  <a:lnTo>
                    <a:pt x="1618" y="2981"/>
                  </a:lnTo>
                  <a:lnTo>
                    <a:pt x="1618" y="2981"/>
                  </a:lnTo>
                  <a:lnTo>
                    <a:pt x="1512" y="2938"/>
                  </a:lnTo>
                  <a:lnTo>
                    <a:pt x="1427" y="2917"/>
                  </a:lnTo>
                  <a:lnTo>
                    <a:pt x="1427" y="2917"/>
                  </a:lnTo>
                  <a:lnTo>
                    <a:pt x="1299" y="2917"/>
                  </a:lnTo>
                  <a:lnTo>
                    <a:pt x="1299" y="2917"/>
                  </a:lnTo>
                  <a:lnTo>
                    <a:pt x="958" y="2470"/>
                  </a:lnTo>
                  <a:lnTo>
                    <a:pt x="958" y="2470"/>
                  </a:lnTo>
                  <a:lnTo>
                    <a:pt x="852" y="2364"/>
                  </a:lnTo>
                  <a:lnTo>
                    <a:pt x="852" y="2364"/>
                  </a:lnTo>
                  <a:lnTo>
                    <a:pt x="852" y="2300"/>
                  </a:lnTo>
                  <a:lnTo>
                    <a:pt x="852" y="2300"/>
                  </a:lnTo>
                  <a:lnTo>
                    <a:pt x="788" y="2172"/>
                  </a:lnTo>
                  <a:lnTo>
                    <a:pt x="788" y="2172"/>
                  </a:lnTo>
                  <a:lnTo>
                    <a:pt x="724" y="2087"/>
                  </a:lnTo>
                  <a:lnTo>
                    <a:pt x="746" y="2087"/>
                  </a:lnTo>
                  <a:lnTo>
                    <a:pt x="746" y="2087"/>
                  </a:lnTo>
                  <a:lnTo>
                    <a:pt x="639" y="1917"/>
                  </a:lnTo>
                  <a:lnTo>
                    <a:pt x="639" y="1917"/>
                  </a:lnTo>
                  <a:lnTo>
                    <a:pt x="597" y="1789"/>
                  </a:lnTo>
                  <a:lnTo>
                    <a:pt x="597" y="1789"/>
                  </a:lnTo>
                  <a:lnTo>
                    <a:pt x="533" y="1661"/>
                  </a:lnTo>
                  <a:lnTo>
                    <a:pt x="511" y="1533"/>
                  </a:lnTo>
                  <a:lnTo>
                    <a:pt x="511" y="1533"/>
                  </a:lnTo>
                  <a:lnTo>
                    <a:pt x="490" y="1491"/>
                  </a:lnTo>
                  <a:lnTo>
                    <a:pt x="448" y="1448"/>
                  </a:lnTo>
                  <a:lnTo>
                    <a:pt x="362" y="1406"/>
                  </a:lnTo>
                  <a:lnTo>
                    <a:pt x="277" y="1384"/>
                  </a:lnTo>
                  <a:lnTo>
                    <a:pt x="171" y="1384"/>
                  </a:lnTo>
                  <a:lnTo>
                    <a:pt x="171" y="1384"/>
                  </a:lnTo>
                  <a:lnTo>
                    <a:pt x="86" y="1448"/>
                  </a:lnTo>
                  <a:lnTo>
                    <a:pt x="22" y="1512"/>
                  </a:lnTo>
                  <a:lnTo>
                    <a:pt x="22" y="1512"/>
                  </a:lnTo>
                  <a:lnTo>
                    <a:pt x="0" y="1619"/>
                  </a:lnTo>
                  <a:lnTo>
                    <a:pt x="22" y="1725"/>
                  </a:lnTo>
                  <a:lnTo>
                    <a:pt x="22" y="1725"/>
                  </a:lnTo>
                  <a:lnTo>
                    <a:pt x="64" y="1874"/>
                  </a:lnTo>
                  <a:lnTo>
                    <a:pt x="128" y="2002"/>
                  </a:lnTo>
                  <a:lnTo>
                    <a:pt x="128" y="2002"/>
                  </a:lnTo>
                  <a:lnTo>
                    <a:pt x="149" y="2087"/>
                  </a:lnTo>
                  <a:lnTo>
                    <a:pt x="149" y="2087"/>
                  </a:lnTo>
                  <a:lnTo>
                    <a:pt x="149" y="2087"/>
                  </a:lnTo>
                  <a:lnTo>
                    <a:pt x="128" y="2172"/>
                  </a:lnTo>
                  <a:lnTo>
                    <a:pt x="128" y="2236"/>
                  </a:lnTo>
                  <a:lnTo>
                    <a:pt x="171" y="2321"/>
                  </a:lnTo>
                  <a:lnTo>
                    <a:pt x="213" y="2385"/>
                  </a:lnTo>
                  <a:lnTo>
                    <a:pt x="213" y="2385"/>
                  </a:lnTo>
                  <a:lnTo>
                    <a:pt x="469" y="2619"/>
                  </a:lnTo>
                  <a:lnTo>
                    <a:pt x="469" y="2619"/>
                  </a:lnTo>
                  <a:lnTo>
                    <a:pt x="703" y="2875"/>
                  </a:lnTo>
                  <a:lnTo>
                    <a:pt x="703" y="2875"/>
                  </a:lnTo>
                  <a:lnTo>
                    <a:pt x="958" y="3173"/>
                  </a:lnTo>
                  <a:lnTo>
                    <a:pt x="958" y="3173"/>
                  </a:lnTo>
                  <a:lnTo>
                    <a:pt x="1086" y="3300"/>
                  </a:lnTo>
                  <a:lnTo>
                    <a:pt x="1150" y="3343"/>
                  </a:lnTo>
                  <a:lnTo>
                    <a:pt x="1235" y="3364"/>
                  </a:lnTo>
                  <a:lnTo>
                    <a:pt x="1235" y="3364"/>
                  </a:lnTo>
                  <a:lnTo>
                    <a:pt x="1299" y="3364"/>
                  </a:lnTo>
                  <a:lnTo>
                    <a:pt x="1363" y="3364"/>
                  </a:lnTo>
                  <a:lnTo>
                    <a:pt x="1384" y="3343"/>
                  </a:lnTo>
                  <a:lnTo>
                    <a:pt x="1384" y="3343"/>
                  </a:lnTo>
                  <a:lnTo>
                    <a:pt x="1555" y="3492"/>
                  </a:lnTo>
                  <a:lnTo>
                    <a:pt x="1555" y="3492"/>
                  </a:lnTo>
                  <a:lnTo>
                    <a:pt x="1682" y="3598"/>
                  </a:lnTo>
                  <a:lnTo>
                    <a:pt x="1682" y="3598"/>
                  </a:lnTo>
                  <a:lnTo>
                    <a:pt x="1746" y="3641"/>
                  </a:lnTo>
                  <a:lnTo>
                    <a:pt x="1831" y="3684"/>
                  </a:lnTo>
                  <a:lnTo>
                    <a:pt x="2002" y="3747"/>
                  </a:lnTo>
                  <a:lnTo>
                    <a:pt x="2002" y="3747"/>
                  </a:lnTo>
                  <a:lnTo>
                    <a:pt x="2129" y="3769"/>
                  </a:lnTo>
                  <a:lnTo>
                    <a:pt x="2257" y="3769"/>
                  </a:lnTo>
                  <a:lnTo>
                    <a:pt x="2257" y="3769"/>
                  </a:lnTo>
                  <a:lnTo>
                    <a:pt x="2598" y="3769"/>
                  </a:lnTo>
                  <a:lnTo>
                    <a:pt x="2598" y="3769"/>
                  </a:lnTo>
                  <a:lnTo>
                    <a:pt x="3109" y="3747"/>
                  </a:lnTo>
                  <a:lnTo>
                    <a:pt x="3641" y="3705"/>
                  </a:lnTo>
                  <a:lnTo>
                    <a:pt x="3641" y="3705"/>
                  </a:lnTo>
                  <a:lnTo>
                    <a:pt x="3769" y="3705"/>
                  </a:lnTo>
                  <a:lnTo>
                    <a:pt x="3769" y="3705"/>
                  </a:lnTo>
                  <a:lnTo>
                    <a:pt x="3875" y="3705"/>
                  </a:lnTo>
                  <a:lnTo>
                    <a:pt x="3875" y="3705"/>
                  </a:lnTo>
                  <a:lnTo>
                    <a:pt x="3960" y="3726"/>
                  </a:lnTo>
                  <a:lnTo>
                    <a:pt x="3960" y="3726"/>
                  </a:lnTo>
                  <a:lnTo>
                    <a:pt x="4088" y="3726"/>
                  </a:lnTo>
                  <a:lnTo>
                    <a:pt x="4088" y="3726"/>
                  </a:lnTo>
                  <a:lnTo>
                    <a:pt x="4237" y="3705"/>
                  </a:lnTo>
                  <a:lnTo>
                    <a:pt x="4237" y="3705"/>
                  </a:lnTo>
                  <a:lnTo>
                    <a:pt x="4407" y="3684"/>
                  </a:lnTo>
                  <a:lnTo>
                    <a:pt x="4407" y="3684"/>
                  </a:lnTo>
                  <a:lnTo>
                    <a:pt x="4535" y="3662"/>
                  </a:lnTo>
                  <a:lnTo>
                    <a:pt x="4535" y="3662"/>
                  </a:lnTo>
                  <a:lnTo>
                    <a:pt x="5238" y="3598"/>
                  </a:lnTo>
                  <a:lnTo>
                    <a:pt x="5238" y="3598"/>
                  </a:lnTo>
                  <a:lnTo>
                    <a:pt x="6174" y="3492"/>
                  </a:lnTo>
                  <a:lnTo>
                    <a:pt x="6174" y="3492"/>
                  </a:lnTo>
                  <a:lnTo>
                    <a:pt x="6366" y="3471"/>
                  </a:lnTo>
                  <a:lnTo>
                    <a:pt x="6366" y="3471"/>
                  </a:lnTo>
                  <a:lnTo>
                    <a:pt x="6579" y="3428"/>
                  </a:lnTo>
                  <a:lnTo>
                    <a:pt x="6579" y="3428"/>
                  </a:lnTo>
                  <a:lnTo>
                    <a:pt x="6728" y="3428"/>
                  </a:lnTo>
                  <a:lnTo>
                    <a:pt x="6856" y="3386"/>
                  </a:lnTo>
                  <a:lnTo>
                    <a:pt x="6856" y="3386"/>
                  </a:lnTo>
                  <a:lnTo>
                    <a:pt x="7005" y="3364"/>
                  </a:lnTo>
                  <a:lnTo>
                    <a:pt x="7005" y="3364"/>
                  </a:lnTo>
                  <a:lnTo>
                    <a:pt x="7068" y="3343"/>
                  </a:lnTo>
                  <a:lnTo>
                    <a:pt x="7132" y="3322"/>
                  </a:lnTo>
                  <a:lnTo>
                    <a:pt x="7132" y="3322"/>
                  </a:lnTo>
                  <a:lnTo>
                    <a:pt x="7196" y="3237"/>
                  </a:lnTo>
                  <a:lnTo>
                    <a:pt x="7196" y="3237"/>
                  </a:lnTo>
                  <a:lnTo>
                    <a:pt x="7239" y="3173"/>
                  </a:lnTo>
                  <a:lnTo>
                    <a:pt x="7260" y="3109"/>
                  </a:lnTo>
                  <a:lnTo>
                    <a:pt x="7260" y="3024"/>
                  </a:lnTo>
                  <a:lnTo>
                    <a:pt x="7239" y="2960"/>
                  </a:lnTo>
                  <a:lnTo>
                    <a:pt x="7239" y="2960"/>
                  </a:lnTo>
                  <a:lnTo>
                    <a:pt x="7345" y="2938"/>
                  </a:lnTo>
                  <a:lnTo>
                    <a:pt x="7345" y="2938"/>
                  </a:lnTo>
                  <a:lnTo>
                    <a:pt x="7537" y="2896"/>
                  </a:lnTo>
                  <a:lnTo>
                    <a:pt x="7707" y="2811"/>
                  </a:lnTo>
                  <a:lnTo>
                    <a:pt x="7877" y="2726"/>
                  </a:lnTo>
                  <a:lnTo>
                    <a:pt x="8026" y="2598"/>
                  </a:lnTo>
                  <a:lnTo>
                    <a:pt x="8026" y="2598"/>
                  </a:lnTo>
                  <a:lnTo>
                    <a:pt x="8176" y="2449"/>
                  </a:lnTo>
                  <a:lnTo>
                    <a:pt x="8303" y="2300"/>
                  </a:lnTo>
                  <a:lnTo>
                    <a:pt x="8537" y="1959"/>
                  </a:lnTo>
                  <a:lnTo>
                    <a:pt x="8537" y="1959"/>
                  </a:lnTo>
                  <a:lnTo>
                    <a:pt x="8601" y="1853"/>
                  </a:lnTo>
                  <a:lnTo>
                    <a:pt x="8601" y="1853"/>
                  </a:lnTo>
                  <a:lnTo>
                    <a:pt x="8623" y="1853"/>
                  </a:lnTo>
                  <a:lnTo>
                    <a:pt x="8623" y="1853"/>
                  </a:lnTo>
                  <a:lnTo>
                    <a:pt x="8793" y="1810"/>
                  </a:lnTo>
                  <a:lnTo>
                    <a:pt x="8942" y="1768"/>
                  </a:lnTo>
                  <a:lnTo>
                    <a:pt x="8942" y="1768"/>
                  </a:lnTo>
                  <a:lnTo>
                    <a:pt x="9368" y="1619"/>
                  </a:lnTo>
                  <a:lnTo>
                    <a:pt x="9368" y="1619"/>
                  </a:lnTo>
                  <a:lnTo>
                    <a:pt x="9815" y="1448"/>
                  </a:lnTo>
                  <a:lnTo>
                    <a:pt x="9815" y="1448"/>
                  </a:lnTo>
                  <a:lnTo>
                    <a:pt x="10028" y="1320"/>
                  </a:lnTo>
                  <a:lnTo>
                    <a:pt x="10262" y="1193"/>
                  </a:lnTo>
                  <a:lnTo>
                    <a:pt x="10262" y="1193"/>
                  </a:lnTo>
                  <a:lnTo>
                    <a:pt x="10304" y="1129"/>
                  </a:lnTo>
                  <a:lnTo>
                    <a:pt x="10368" y="1086"/>
                  </a:lnTo>
                  <a:lnTo>
                    <a:pt x="10368" y="1086"/>
                  </a:lnTo>
                  <a:lnTo>
                    <a:pt x="10390" y="1022"/>
                  </a:lnTo>
                  <a:lnTo>
                    <a:pt x="10411" y="980"/>
                  </a:lnTo>
                  <a:lnTo>
                    <a:pt x="10411" y="873"/>
                  </a:lnTo>
                  <a:lnTo>
                    <a:pt x="10411" y="873"/>
                  </a:lnTo>
                  <a:lnTo>
                    <a:pt x="10390" y="788"/>
                  </a:lnTo>
                  <a:lnTo>
                    <a:pt x="10390" y="788"/>
                  </a:lnTo>
                  <a:lnTo>
                    <a:pt x="10411" y="724"/>
                  </a:lnTo>
                  <a:lnTo>
                    <a:pt x="10432" y="661"/>
                  </a:lnTo>
                  <a:lnTo>
                    <a:pt x="10411" y="533"/>
                  </a:lnTo>
                  <a:lnTo>
                    <a:pt x="10390" y="512"/>
                  </a:lnTo>
                  <a:lnTo>
                    <a:pt x="10390" y="512"/>
                  </a:lnTo>
                  <a:lnTo>
                    <a:pt x="10347" y="426"/>
                  </a:lnTo>
                  <a:lnTo>
                    <a:pt x="10347" y="426"/>
                  </a:lnTo>
                  <a:lnTo>
                    <a:pt x="10347" y="320"/>
                  </a:lnTo>
                  <a:lnTo>
                    <a:pt x="10304" y="213"/>
                  </a:lnTo>
                  <a:lnTo>
                    <a:pt x="10241" y="128"/>
                  </a:lnTo>
                  <a:lnTo>
                    <a:pt x="10155" y="64"/>
                  </a:lnTo>
                  <a:lnTo>
                    <a:pt x="10155" y="64"/>
                  </a:lnTo>
                  <a:lnTo>
                    <a:pt x="10028" y="22"/>
                  </a:lnTo>
                  <a:lnTo>
                    <a:pt x="10028" y="22"/>
                  </a:lnTo>
                  <a:lnTo>
                    <a:pt x="9964" y="1"/>
                  </a:lnTo>
                  <a:lnTo>
                    <a:pt x="9964" y="1"/>
                  </a:lnTo>
                  <a:lnTo>
                    <a:pt x="9857" y="22"/>
                  </a:lnTo>
                  <a:lnTo>
                    <a:pt x="9772" y="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5"/>
            <p:cNvSpPr/>
            <p:nvPr/>
          </p:nvSpPr>
          <p:spPr>
            <a:xfrm>
              <a:off x="5284042" y="3610529"/>
              <a:ext cx="408" cy="408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5"/>
            <p:cNvSpPr/>
            <p:nvPr/>
          </p:nvSpPr>
          <p:spPr>
            <a:xfrm>
              <a:off x="5284441" y="3603219"/>
              <a:ext cx="9" cy="213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22"/>
                  </a:moveTo>
                  <a:lnTo>
                    <a:pt x="1" y="1"/>
                  </a:lnTo>
                  <a:lnTo>
                    <a:pt x="1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5"/>
            <p:cNvSpPr/>
            <p:nvPr/>
          </p:nvSpPr>
          <p:spPr>
            <a:xfrm>
              <a:off x="5266472" y="3557996"/>
              <a:ext cx="27656" cy="56890"/>
            </a:xfrm>
            <a:custGeom>
              <a:avLst/>
              <a:gdLst/>
              <a:ahLst/>
              <a:cxnLst/>
              <a:rect l="l" t="t" r="r" b="b"/>
              <a:pathLst>
                <a:path w="2981" h="6132" extrusionOk="0">
                  <a:moveTo>
                    <a:pt x="107" y="1"/>
                  </a:moveTo>
                  <a:lnTo>
                    <a:pt x="43" y="22"/>
                  </a:lnTo>
                  <a:lnTo>
                    <a:pt x="22" y="43"/>
                  </a:lnTo>
                  <a:lnTo>
                    <a:pt x="0" y="86"/>
                  </a:lnTo>
                  <a:lnTo>
                    <a:pt x="0" y="128"/>
                  </a:lnTo>
                  <a:lnTo>
                    <a:pt x="43" y="512"/>
                  </a:lnTo>
                  <a:lnTo>
                    <a:pt x="85" y="874"/>
                  </a:lnTo>
                  <a:lnTo>
                    <a:pt x="85" y="1214"/>
                  </a:lnTo>
                  <a:lnTo>
                    <a:pt x="64" y="1533"/>
                  </a:lnTo>
                  <a:lnTo>
                    <a:pt x="64" y="1853"/>
                  </a:lnTo>
                  <a:lnTo>
                    <a:pt x="64" y="2193"/>
                  </a:lnTo>
                  <a:lnTo>
                    <a:pt x="85" y="2449"/>
                  </a:lnTo>
                  <a:lnTo>
                    <a:pt x="128" y="2598"/>
                  </a:lnTo>
                  <a:lnTo>
                    <a:pt x="213" y="2747"/>
                  </a:lnTo>
                  <a:lnTo>
                    <a:pt x="341" y="2981"/>
                  </a:lnTo>
                  <a:lnTo>
                    <a:pt x="511" y="3322"/>
                  </a:lnTo>
                  <a:lnTo>
                    <a:pt x="681" y="3620"/>
                  </a:lnTo>
                  <a:lnTo>
                    <a:pt x="831" y="3918"/>
                  </a:lnTo>
                  <a:lnTo>
                    <a:pt x="980" y="4195"/>
                  </a:lnTo>
                  <a:lnTo>
                    <a:pt x="1150" y="4450"/>
                  </a:lnTo>
                  <a:lnTo>
                    <a:pt x="1320" y="4748"/>
                  </a:lnTo>
                  <a:lnTo>
                    <a:pt x="1533" y="5046"/>
                  </a:lnTo>
                  <a:lnTo>
                    <a:pt x="1725" y="5280"/>
                  </a:lnTo>
                  <a:lnTo>
                    <a:pt x="1938" y="5515"/>
                  </a:lnTo>
                  <a:lnTo>
                    <a:pt x="2193" y="5813"/>
                  </a:lnTo>
                  <a:lnTo>
                    <a:pt x="2342" y="5962"/>
                  </a:lnTo>
                  <a:lnTo>
                    <a:pt x="2491" y="6089"/>
                  </a:lnTo>
                  <a:lnTo>
                    <a:pt x="2576" y="6132"/>
                  </a:lnTo>
                  <a:lnTo>
                    <a:pt x="2683" y="6132"/>
                  </a:lnTo>
                  <a:lnTo>
                    <a:pt x="2789" y="6111"/>
                  </a:lnTo>
                  <a:lnTo>
                    <a:pt x="2874" y="6068"/>
                  </a:lnTo>
                  <a:lnTo>
                    <a:pt x="2938" y="5983"/>
                  </a:lnTo>
                  <a:lnTo>
                    <a:pt x="2981" y="5855"/>
                  </a:lnTo>
                  <a:lnTo>
                    <a:pt x="2981" y="5791"/>
                  </a:lnTo>
                  <a:lnTo>
                    <a:pt x="2959" y="5749"/>
                  </a:lnTo>
                  <a:lnTo>
                    <a:pt x="2917" y="5642"/>
                  </a:lnTo>
                  <a:lnTo>
                    <a:pt x="2789" y="5472"/>
                  </a:lnTo>
                  <a:lnTo>
                    <a:pt x="2661" y="5323"/>
                  </a:lnTo>
                  <a:lnTo>
                    <a:pt x="2363" y="5004"/>
                  </a:lnTo>
                  <a:lnTo>
                    <a:pt x="2087" y="4706"/>
                  </a:lnTo>
                  <a:lnTo>
                    <a:pt x="1938" y="4535"/>
                  </a:lnTo>
                  <a:lnTo>
                    <a:pt x="1810" y="4322"/>
                  </a:lnTo>
                  <a:lnTo>
                    <a:pt x="1810" y="4344"/>
                  </a:lnTo>
                  <a:lnTo>
                    <a:pt x="1554" y="3939"/>
                  </a:lnTo>
                  <a:lnTo>
                    <a:pt x="1256" y="3428"/>
                  </a:lnTo>
                  <a:lnTo>
                    <a:pt x="1107" y="3151"/>
                  </a:lnTo>
                  <a:lnTo>
                    <a:pt x="916" y="2875"/>
                  </a:lnTo>
                  <a:lnTo>
                    <a:pt x="724" y="2555"/>
                  </a:lnTo>
                  <a:lnTo>
                    <a:pt x="596" y="2406"/>
                  </a:lnTo>
                  <a:lnTo>
                    <a:pt x="532" y="2257"/>
                  </a:lnTo>
                  <a:lnTo>
                    <a:pt x="469" y="2023"/>
                  </a:lnTo>
                  <a:lnTo>
                    <a:pt x="447" y="1810"/>
                  </a:lnTo>
                  <a:lnTo>
                    <a:pt x="383" y="1235"/>
                  </a:lnTo>
                  <a:lnTo>
                    <a:pt x="298" y="661"/>
                  </a:lnTo>
                  <a:lnTo>
                    <a:pt x="234" y="107"/>
                  </a:lnTo>
                  <a:lnTo>
                    <a:pt x="213" y="65"/>
                  </a:lnTo>
                  <a:lnTo>
                    <a:pt x="192" y="22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5"/>
            <p:cNvSpPr/>
            <p:nvPr/>
          </p:nvSpPr>
          <p:spPr>
            <a:xfrm>
              <a:off x="5266472" y="3557996"/>
              <a:ext cx="27656" cy="56890"/>
            </a:xfrm>
            <a:custGeom>
              <a:avLst/>
              <a:gdLst/>
              <a:ahLst/>
              <a:cxnLst/>
              <a:rect l="l" t="t" r="r" b="b"/>
              <a:pathLst>
                <a:path w="2981" h="6132" fill="none" extrusionOk="0">
                  <a:moveTo>
                    <a:pt x="107" y="1"/>
                  </a:moveTo>
                  <a:lnTo>
                    <a:pt x="107" y="1"/>
                  </a:lnTo>
                  <a:lnTo>
                    <a:pt x="43" y="22"/>
                  </a:lnTo>
                  <a:lnTo>
                    <a:pt x="22" y="43"/>
                  </a:lnTo>
                  <a:lnTo>
                    <a:pt x="0" y="86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43" y="512"/>
                  </a:lnTo>
                  <a:lnTo>
                    <a:pt x="85" y="874"/>
                  </a:lnTo>
                  <a:lnTo>
                    <a:pt x="85" y="852"/>
                  </a:lnTo>
                  <a:lnTo>
                    <a:pt x="85" y="874"/>
                  </a:lnTo>
                  <a:lnTo>
                    <a:pt x="85" y="874"/>
                  </a:lnTo>
                  <a:lnTo>
                    <a:pt x="85" y="895"/>
                  </a:lnTo>
                  <a:lnTo>
                    <a:pt x="85" y="874"/>
                  </a:lnTo>
                  <a:lnTo>
                    <a:pt x="85" y="874"/>
                  </a:lnTo>
                  <a:lnTo>
                    <a:pt x="85" y="1214"/>
                  </a:lnTo>
                  <a:lnTo>
                    <a:pt x="64" y="1533"/>
                  </a:lnTo>
                  <a:lnTo>
                    <a:pt x="64" y="1533"/>
                  </a:lnTo>
                  <a:lnTo>
                    <a:pt x="64" y="1853"/>
                  </a:lnTo>
                  <a:lnTo>
                    <a:pt x="64" y="2193"/>
                  </a:lnTo>
                  <a:lnTo>
                    <a:pt x="64" y="2193"/>
                  </a:lnTo>
                  <a:lnTo>
                    <a:pt x="85" y="2449"/>
                  </a:lnTo>
                  <a:lnTo>
                    <a:pt x="85" y="2449"/>
                  </a:lnTo>
                  <a:lnTo>
                    <a:pt x="128" y="2598"/>
                  </a:lnTo>
                  <a:lnTo>
                    <a:pt x="213" y="2747"/>
                  </a:lnTo>
                  <a:lnTo>
                    <a:pt x="213" y="2747"/>
                  </a:lnTo>
                  <a:lnTo>
                    <a:pt x="341" y="2981"/>
                  </a:lnTo>
                  <a:lnTo>
                    <a:pt x="341" y="2981"/>
                  </a:lnTo>
                  <a:lnTo>
                    <a:pt x="511" y="3322"/>
                  </a:lnTo>
                  <a:lnTo>
                    <a:pt x="511" y="3322"/>
                  </a:lnTo>
                  <a:lnTo>
                    <a:pt x="681" y="3620"/>
                  </a:lnTo>
                  <a:lnTo>
                    <a:pt x="681" y="3620"/>
                  </a:lnTo>
                  <a:lnTo>
                    <a:pt x="831" y="3918"/>
                  </a:lnTo>
                  <a:lnTo>
                    <a:pt x="831" y="3918"/>
                  </a:lnTo>
                  <a:lnTo>
                    <a:pt x="980" y="4195"/>
                  </a:lnTo>
                  <a:lnTo>
                    <a:pt x="1150" y="4450"/>
                  </a:lnTo>
                  <a:lnTo>
                    <a:pt x="1150" y="4450"/>
                  </a:lnTo>
                  <a:lnTo>
                    <a:pt x="1320" y="4748"/>
                  </a:lnTo>
                  <a:lnTo>
                    <a:pt x="1533" y="5046"/>
                  </a:lnTo>
                  <a:lnTo>
                    <a:pt x="1533" y="5046"/>
                  </a:lnTo>
                  <a:lnTo>
                    <a:pt x="1725" y="5280"/>
                  </a:lnTo>
                  <a:lnTo>
                    <a:pt x="1725" y="5280"/>
                  </a:lnTo>
                  <a:lnTo>
                    <a:pt x="1938" y="5515"/>
                  </a:lnTo>
                  <a:lnTo>
                    <a:pt x="1938" y="5515"/>
                  </a:lnTo>
                  <a:lnTo>
                    <a:pt x="2193" y="5813"/>
                  </a:lnTo>
                  <a:lnTo>
                    <a:pt x="2342" y="5962"/>
                  </a:lnTo>
                  <a:lnTo>
                    <a:pt x="2491" y="6089"/>
                  </a:lnTo>
                  <a:lnTo>
                    <a:pt x="2491" y="6089"/>
                  </a:lnTo>
                  <a:lnTo>
                    <a:pt x="2576" y="6132"/>
                  </a:lnTo>
                  <a:lnTo>
                    <a:pt x="2683" y="6132"/>
                  </a:lnTo>
                  <a:lnTo>
                    <a:pt x="2789" y="6111"/>
                  </a:lnTo>
                  <a:lnTo>
                    <a:pt x="2874" y="6068"/>
                  </a:lnTo>
                  <a:lnTo>
                    <a:pt x="2874" y="6068"/>
                  </a:lnTo>
                  <a:lnTo>
                    <a:pt x="2938" y="5983"/>
                  </a:lnTo>
                  <a:lnTo>
                    <a:pt x="2981" y="5855"/>
                  </a:lnTo>
                  <a:lnTo>
                    <a:pt x="2981" y="5855"/>
                  </a:lnTo>
                  <a:lnTo>
                    <a:pt x="2981" y="5791"/>
                  </a:lnTo>
                  <a:lnTo>
                    <a:pt x="2959" y="5749"/>
                  </a:lnTo>
                  <a:lnTo>
                    <a:pt x="2917" y="5642"/>
                  </a:lnTo>
                  <a:lnTo>
                    <a:pt x="2917" y="5642"/>
                  </a:lnTo>
                  <a:lnTo>
                    <a:pt x="2789" y="5472"/>
                  </a:lnTo>
                  <a:lnTo>
                    <a:pt x="2661" y="5323"/>
                  </a:lnTo>
                  <a:lnTo>
                    <a:pt x="2661" y="5323"/>
                  </a:lnTo>
                  <a:lnTo>
                    <a:pt x="2363" y="5004"/>
                  </a:lnTo>
                  <a:lnTo>
                    <a:pt x="2363" y="5004"/>
                  </a:lnTo>
                  <a:lnTo>
                    <a:pt x="2087" y="4706"/>
                  </a:lnTo>
                  <a:lnTo>
                    <a:pt x="2087" y="4706"/>
                  </a:lnTo>
                  <a:lnTo>
                    <a:pt x="1938" y="4535"/>
                  </a:lnTo>
                  <a:lnTo>
                    <a:pt x="1810" y="4322"/>
                  </a:lnTo>
                  <a:lnTo>
                    <a:pt x="1810" y="4344"/>
                  </a:lnTo>
                  <a:lnTo>
                    <a:pt x="1810" y="4344"/>
                  </a:lnTo>
                  <a:lnTo>
                    <a:pt x="1554" y="3939"/>
                  </a:lnTo>
                  <a:lnTo>
                    <a:pt x="1554" y="3939"/>
                  </a:lnTo>
                  <a:lnTo>
                    <a:pt x="1256" y="3428"/>
                  </a:lnTo>
                  <a:lnTo>
                    <a:pt x="1256" y="3428"/>
                  </a:lnTo>
                  <a:lnTo>
                    <a:pt x="1107" y="3151"/>
                  </a:lnTo>
                  <a:lnTo>
                    <a:pt x="916" y="2875"/>
                  </a:lnTo>
                  <a:lnTo>
                    <a:pt x="916" y="2875"/>
                  </a:lnTo>
                  <a:lnTo>
                    <a:pt x="724" y="2555"/>
                  </a:lnTo>
                  <a:lnTo>
                    <a:pt x="724" y="2555"/>
                  </a:lnTo>
                  <a:lnTo>
                    <a:pt x="596" y="2406"/>
                  </a:lnTo>
                  <a:lnTo>
                    <a:pt x="596" y="2406"/>
                  </a:lnTo>
                  <a:lnTo>
                    <a:pt x="532" y="2257"/>
                  </a:lnTo>
                  <a:lnTo>
                    <a:pt x="532" y="2257"/>
                  </a:lnTo>
                  <a:lnTo>
                    <a:pt x="469" y="2023"/>
                  </a:lnTo>
                  <a:lnTo>
                    <a:pt x="447" y="1810"/>
                  </a:lnTo>
                  <a:lnTo>
                    <a:pt x="447" y="1810"/>
                  </a:lnTo>
                  <a:lnTo>
                    <a:pt x="383" y="1235"/>
                  </a:lnTo>
                  <a:lnTo>
                    <a:pt x="383" y="1235"/>
                  </a:lnTo>
                  <a:lnTo>
                    <a:pt x="298" y="661"/>
                  </a:lnTo>
                  <a:lnTo>
                    <a:pt x="234" y="107"/>
                  </a:lnTo>
                  <a:lnTo>
                    <a:pt x="234" y="107"/>
                  </a:lnTo>
                  <a:lnTo>
                    <a:pt x="213" y="65"/>
                  </a:lnTo>
                  <a:lnTo>
                    <a:pt x="192" y="22"/>
                  </a:lnTo>
                  <a:lnTo>
                    <a:pt x="149" y="1"/>
                  </a:lnTo>
                  <a:lnTo>
                    <a:pt x="107" y="1"/>
                  </a:lnTo>
                  <a:lnTo>
                    <a:pt x="1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5"/>
            <p:cNvSpPr/>
            <p:nvPr/>
          </p:nvSpPr>
          <p:spPr>
            <a:xfrm>
              <a:off x="5267261" y="3566094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5"/>
            <p:cNvSpPr/>
            <p:nvPr/>
          </p:nvSpPr>
          <p:spPr>
            <a:xfrm>
              <a:off x="5159429" y="3322387"/>
              <a:ext cx="61835" cy="112991"/>
            </a:xfrm>
            <a:custGeom>
              <a:avLst/>
              <a:gdLst/>
              <a:ahLst/>
              <a:cxnLst/>
              <a:rect l="l" t="t" r="r" b="b"/>
              <a:pathLst>
                <a:path w="6665" h="12179" extrusionOk="0">
                  <a:moveTo>
                    <a:pt x="171" y="1"/>
                  </a:moveTo>
                  <a:lnTo>
                    <a:pt x="128" y="22"/>
                  </a:lnTo>
                  <a:lnTo>
                    <a:pt x="86" y="43"/>
                  </a:lnTo>
                  <a:lnTo>
                    <a:pt x="43" y="86"/>
                  </a:lnTo>
                  <a:lnTo>
                    <a:pt x="43" y="128"/>
                  </a:lnTo>
                  <a:lnTo>
                    <a:pt x="0" y="810"/>
                  </a:lnTo>
                  <a:lnTo>
                    <a:pt x="0" y="1193"/>
                  </a:lnTo>
                  <a:lnTo>
                    <a:pt x="0" y="1555"/>
                  </a:lnTo>
                  <a:lnTo>
                    <a:pt x="22" y="2236"/>
                  </a:lnTo>
                  <a:lnTo>
                    <a:pt x="86" y="2917"/>
                  </a:lnTo>
                  <a:lnTo>
                    <a:pt x="150" y="3598"/>
                  </a:lnTo>
                  <a:lnTo>
                    <a:pt x="256" y="4258"/>
                  </a:lnTo>
                  <a:lnTo>
                    <a:pt x="320" y="4599"/>
                  </a:lnTo>
                  <a:lnTo>
                    <a:pt x="405" y="4918"/>
                  </a:lnTo>
                  <a:lnTo>
                    <a:pt x="597" y="5578"/>
                  </a:lnTo>
                  <a:lnTo>
                    <a:pt x="831" y="6238"/>
                  </a:lnTo>
                  <a:lnTo>
                    <a:pt x="958" y="6558"/>
                  </a:lnTo>
                  <a:lnTo>
                    <a:pt x="1086" y="6877"/>
                  </a:lnTo>
                  <a:lnTo>
                    <a:pt x="1427" y="7537"/>
                  </a:lnTo>
                  <a:lnTo>
                    <a:pt x="1789" y="8154"/>
                  </a:lnTo>
                  <a:lnTo>
                    <a:pt x="2023" y="8495"/>
                  </a:lnTo>
                  <a:lnTo>
                    <a:pt x="2236" y="8814"/>
                  </a:lnTo>
                  <a:lnTo>
                    <a:pt x="2449" y="9091"/>
                  </a:lnTo>
                  <a:lnTo>
                    <a:pt x="2662" y="9389"/>
                  </a:lnTo>
                  <a:lnTo>
                    <a:pt x="3109" y="9900"/>
                  </a:lnTo>
                  <a:lnTo>
                    <a:pt x="3343" y="10156"/>
                  </a:lnTo>
                  <a:lnTo>
                    <a:pt x="3598" y="10411"/>
                  </a:lnTo>
                  <a:lnTo>
                    <a:pt x="4173" y="10922"/>
                  </a:lnTo>
                  <a:lnTo>
                    <a:pt x="4471" y="11156"/>
                  </a:lnTo>
                  <a:lnTo>
                    <a:pt x="4769" y="11390"/>
                  </a:lnTo>
                  <a:lnTo>
                    <a:pt x="5365" y="11795"/>
                  </a:lnTo>
                  <a:lnTo>
                    <a:pt x="5663" y="11965"/>
                  </a:lnTo>
                  <a:lnTo>
                    <a:pt x="5876" y="12093"/>
                  </a:lnTo>
                  <a:lnTo>
                    <a:pt x="6068" y="12135"/>
                  </a:lnTo>
                  <a:lnTo>
                    <a:pt x="6238" y="12178"/>
                  </a:lnTo>
                  <a:lnTo>
                    <a:pt x="6366" y="12178"/>
                  </a:lnTo>
                  <a:lnTo>
                    <a:pt x="6494" y="12114"/>
                  </a:lnTo>
                  <a:lnTo>
                    <a:pt x="6579" y="12029"/>
                  </a:lnTo>
                  <a:lnTo>
                    <a:pt x="6643" y="11923"/>
                  </a:lnTo>
                  <a:lnTo>
                    <a:pt x="6664" y="11859"/>
                  </a:lnTo>
                  <a:lnTo>
                    <a:pt x="6664" y="11774"/>
                  </a:lnTo>
                  <a:lnTo>
                    <a:pt x="6664" y="11710"/>
                  </a:lnTo>
                  <a:lnTo>
                    <a:pt x="6621" y="11646"/>
                  </a:lnTo>
                  <a:lnTo>
                    <a:pt x="6600" y="11582"/>
                  </a:lnTo>
                  <a:lnTo>
                    <a:pt x="6536" y="11518"/>
                  </a:lnTo>
                  <a:lnTo>
                    <a:pt x="6494" y="11476"/>
                  </a:lnTo>
                  <a:lnTo>
                    <a:pt x="6409" y="11433"/>
                  </a:lnTo>
                  <a:lnTo>
                    <a:pt x="6302" y="11412"/>
                  </a:lnTo>
                  <a:lnTo>
                    <a:pt x="6196" y="11369"/>
                  </a:lnTo>
                  <a:lnTo>
                    <a:pt x="6110" y="11326"/>
                  </a:lnTo>
                  <a:lnTo>
                    <a:pt x="5876" y="11177"/>
                  </a:lnTo>
                  <a:lnTo>
                    <a:pt x="5642" y="11028"/>
                  </a:lnTo>
                  <a:lnTo>
                    <a:pt x="5174" y="10709"/>
                  </a:lnTo>
                  <a:lnTo>
                    <a:pt x="4705" y="10347"/>
                  </a:lnTo>
                  <a:lnTo>
                    <a:pt x="4258" y="9964"/>
                  </a:lnTo>
                  <a:lnTo>
                    <a:pt x="4216" y="9921"/>
                  </a:lnTo>
                  <a:lnTo>
                    <a:pt x="3960" y="9687"/>
                  </a:lnTo>
                  <a:lnTo>
                    <a:pt x="3726" y="9410"/>
                  </a:lnTo>
                  <a:lnTo>
                    <a:pt x="3215" y="8836"/>
                  </a:lnTo>
                  <a:lnTo>
                    <a:pt x="2747" y="8218"/>
                  </a:lnTo>
                  <a:lnTo>
                    <a:pt x="2513" y="7899"/>
                  </a:lnTo>
                  <a:lnTo>
                    <a:pt x="2278" y="7580"/>
                  </a:lnTo>
                  <a:lnTo>
                    <a:pt x="2066" y="7239"/>
                  </a:lnTo>
                  <a:lnTo>
                    <a:pt x="1853" y="6877"/>
                  </a:lnTo>
                  <a:lnTo>
                    <a:pt x="1640" y="6494"/>
                  </a:lnTo>
                  <a:lnTo>
                    <a:pt x="1469" y="6111"/>
                  </a:lnTo>
                  <a:lnTo>
                    <a:pt x="1150" y="5365"/>
                  </a:lnTo>
                  <a:lnTo>
                    <a:pt x="873" y="4578"/>
                  </a:lnTo>
                  <a:lnTo>
                    <a:pt x="767" y="4216"/>
                  </a:lnTo>
                  <a:lnTo>
                    <a:pt x="660" y="3833"/>
                  </a:lnTo>
                  <a:lnTo>
                    <a:pt x="490" y="3024"/>
                  </a:lnTo>
                  <a:lnTo>
                    <a:pt x="405" y="2640"/>
                  </a:lnTo>
                  <a:lnTo>
                    <a:pt x="341" y="2236"/>
                  </a:lnTo>
                  <a:lnTo>
                    <a:pt x="277" y="1810"/>
                  </a:lnTo>
                  <a:lnTo>
                    <a:pt x="256" y="1384"/>
                  </a:lnTo>
                  <a:lnTo>
                    <a:pt x="256" y="767"/>
                  </a:lnTo>
                  <a:lnTo>
                    <a:pt x="277" y="150"/>
                  </a:lnTo>
                  <a:lnTo>
                    <a:pt x="277" y="86"/>
                  </a:lnTo>
                  <a:lnTo>
                    <a:pt x="256" y="64"/>
                  </a:lnTo>
                  <a:lnTo>
                    <a:pt x="213" y="22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5"/>
            <p:cNvSpPr/>
            <p:nvPr/>
          </p:nvSpPr>
          <p:spPr>
            <a:xfrm>
              <a:off x="5159429" y="3322387"/>
              <a:ext cx="61835" cy="112991"/>
            </a:xfrm>
            <a:custGeom>
              <a:avLst/>
              <a:gdLst/>
              <a:ahLst/>
              <a:cxnLst/>
              <a:rect l="l" t="t" r="r" b="b"/>
              <a:pathLst>
                <a:path w="6665" h="12179" fill="none" extrusionOk="0">
                  <a:moveTo>
                    <a:pt x="43" y="128"/>
                  </a:moveTo>
                  <a:lnTo>
                    <a:pt x="43" y="128"/>
                  </a:lnTo>
                  <a:lnTo>
                    <a:pt x="0" y="810"/>
                  </a:lnTo>
                  <a:lnTo>
                    <a:pt x="0" y="810"/>
                  </a:lnTo>
                  <a:lnTo>
                    <a:pt x="0" y="1193"/>
                  </a:lnTo>
                  <a:lnTo>
                    <a:pt x="0" y="1555"/>
                  </a:lnTo>
                  <a:lnTo>
                    <a:pt x="0" y="1555"/>
                  </a:lnTo>
                  <a:lnTo>
                    <a:pt x="22" y="2236"/>
                  </a:lnTo>
                  <a:lnTo>
                    <a:pt x="86" y="2917"/>
                  </a:lnTo>
                  <a:lnTo>
                    <a:pt x="86" y="2917"/>
                  </a:lnTo>
                  <a:lnTo>
                    <a:pt x="150" y="3598"/>
                  </a:lnTo>
                  <a:lnTo>
                    <a:pt x="256" y="4258"/>
                  </a:lnTo>
                  <a:lnTo>
                    <a:pt x="256" y="4258"/>
                  </a:lnTo>
                  <a:lnTo>
                    <a:pt x="320" y="4599"/>
                  </a:lnTo>
                  <a:lnTo>
                    <a:pt x="405" y="4918"/>
                  </a:lnTo>
                  <a:lnTo>
                    <a:pt x="597" y="5578"/>
                  </a:lnTo>
                  <a:lnTo>
                    <a:pt x="597" y="5578"/>
                  </a:lnTo>
                  <a:lnTo>
                    <a:pt x="831" y="6238"/>
                  </a:lnTo>
                  <a:lnTo>
                    <a:pt x="958" y="6558"/>
                  </a:lnTo>
                  <a:lnTo>
                    <a:pt x="1086" y="6877"/>
                  </a:lnTo>
                  <a:lnTo>
                    <a:pt x="1086" y="6877"/>
                  </a:lnTo>
                  <a:lnTo>
                    <a:pt x="1427" y="7537"/>
                  </a:lnTo>
                  <a:lnTo>
                    <a:pt x="1789" y="8154"/>
                  </a:lnTo>
                  <a:lnTo>
                    <a:pt x="1789" y="8154"/>
                  </a:lnTo>
                  <a:lnTo>
                    <a:pt x="2023" y="8495"/>
                  </a:lnTo>
                  <a:lnTo>
                    <a:pt x="2236" y="8814"/>
                  </a:lnTo>
                  <a:lnTo>
                    <a:pt x="2236" y="8814"/>
                  </a:lnTo>
                  <a:lnTo>
                    <a:pt x="2449" y="9091"/>
                  </a:lnTo>
                  <a:lnTo>
                    <a:pt x="2662" y="9389"/>
                  </a:lnTo>
                  <a:lnTo>
                    <a:pt x="2662" y="9389"/>
                  </a:lnTo>
                  <a:lnTo>
                    <a:pt x="3109" y="9900"/>
                  </a:lnTo>
                  <a:lnTo>
                    <a:pt x="3109" y="9900"/>
                  </a:lnTo>
                  <a:lnTo>
                    <a:pt x="3343" y="10156"/>
                  </a:lnTo>
                  <a:lnTo>
                    <a:pt x="3598" y="10411"/>
                  </a:lnTo>
                  <a:lnTo>
                    <a:pt x="3598" y="10411"/>
                  </a:lnTo>
                  <a:lnTo>
                    <a:pt x="4173" y="10922"/>
                  </a:lnTo>
                  <a:lnTo>
                    <a:pt x="4471" y="11156"/>
                  </a:lnTo>
                  <a:lnTo>
                    <a:pt x="4769" y="11390"/>
                  </a:lnTo>
                  <a:lnTo>
                    <a:pt x="4769" y="11390"/>
                  </a:lnTo>
                  <a:lnTo>
                    <a:pt x="5365" y="11795"/>
                  </a:lnTo>
                  <a:lnTo>
                    <a:pt x="5365" y="11795"/>
                  </a:lnTo>
                  <a:lnTo>
                    <a:pt x="5663" y="11965"/>
                  </a:lnTo>
                  <a:lnTo>
                    <a:pt x="5663" y="11965"/>
                  </a:lnTo>
                  <a:lnTo>
                    <a:pt x="5876" y="12093"/>
                  </a:lnTo>
                  <a:lnTo>
                    <a:pt x="5876" y="12093"/>
                  </a:lnTo>
                  <a:lnTo>
                    <a:pt x="6068" y="12135"/>
                  </a:lnTo>
                  <a:lnTo>
                    <a:pt x="6238" y="12178"/>
                  </a:lnTo>
                  <a:lnTo>
                    <a:pt x="6238" y="12178"/>
                  </a:lnTo>
                  <a:lnTo>
                    <a:pt x="6302" y="12178"/>
                  </a:lnTo>
                  <a:lnTo>
                    <a:pt x="6366" y="12178"/>
                  </a:lnTo>
                  <a:lnTo>
                    <a:pt x="6494" y="12114"/>
                  </a:lnTo>
                  <a:lnTo>
                    <a:pt x="6579" y="12029"/>
                  </a:lnTo>
                  <a:lnTo>
                    <a:pt x="6643" y="11923"/>
                  </a:lnTo>
                  <a:lnTo>
                    <a:pt x="6643" y="11923"/>
                  </a:lnTo>
                  <a:lnTo>
                    <a:pt x="6664" y="11859"/>
                  </a:lnTo>
                  <a:lnTo>
                    <a:pt x="6664" y="11774"/>
                  </a:lnTo>
                  <a:lnTo>
                    <a:pt x="6664" y="11710"/>
                  </a:lnTo>
                  <a:lnTo>
                    <a:pt x="6621" y="11646"/>
                  </a:lnTo>
                  <a:lnTo>
                    <a:pt x="6621" y="11646"/>
                  </a:lnTo>
                  <a:lnTo>
                    <a:pt x="6600" y="11582"/>
                  </a:lnTo>
                  <a:lnTo>
                    <a:pt x="6536" y="11518"/>
                  </a:lnTo>
                  <a:lnTo>
                    <a:pt x="6494" y="11476"/>
                  </a:lnTo>
                  <a:lnTo>
                    <a:pt x="6409" y="11433"/>
                  </a:lnTo>
                  <a:lnTo>
                    <a:pt x="6409" y="11433"/>
                  </a:lnTo>
                  <a:lnTo>
                    <a:pt x="6302" y="11412"/>
                  </a:lnTo>
                  <a:lnTo>
                    <a:pt x="6196" y="11369"/>
                  </a:lnTo>
                  <a:lnTo>
                    <a:pt x="6196" y="11369"/>
                  </a:lnTo>
                  <a:lnTo>
                    <a:pt x="6110" y="11326"/>
                  </a:lnTo>
                  <a:lnTo>
                    <a:pt x="6110" y="11326"/>
                  </a:lnTo>
                  <a:lnTo>
                    <a:pt x="5876" y="11177"/>
                  </a:lnTo>
                  <a:lnTo>
                    <a:pt x="5642" y="11028"/>
                  </a:lnTo>
                  <a:lnTo>
                    <a:pt x="5174" y="10709"/>
                  </a:lnTo>
                  <a:lnTo>
                    <a:pt x="5174" y="10709"/>
                  </a:lnTo>
                  <a:lnTo>
                    <a:pt x="4705" y="10347"/>
                  </a:lnTo>
                  <a:lnTo>
                    <a:pt x="4258" y="9964"/>
                  </a:lnTo>
                  <a:lnTo>
                    <a:pt x="4280" y="9985"/>
                  </a:lnTo>
                  <a:lnTo>
                    <a:pt x="4280" y="9985"/>
                  </a:lnTo>
                  <a:lnTo>
                    <a:pt x="4237" y="9943"/>
                  </a:lnTo>
                  <a:lnTo>
                    <a:pt x="4237" y="9943"/>
                  </a:lnTo>
                  <a:lnTo>
                    <a:pt x="4216" y="9921"/>
                  </a:lnTo>
                  <a:lnTo>
                    <a:pt x="4216" y="9921"/>
                  </a:lnTo>
                  <a:lnTo>
                    <a:pt x="4216" y="9921"/>
                  </a:lnTo>
                  <a:lnTo>
                    <a:pt x="3960" y="9687"/>
                  </a:lnTo>
                  <a:lnTo>
                    <a:pt x="3726" y="9410"/>
                  </a:lnTo>
                  <a:lnTo>
                    <a:pt x="3726" y="9410"/>
                  </a:lnTo>
                  <a:lnTo>
                    <a:pt x="3215" y="8836"/>
                  </a:lnTo>
                  <a:lnTo>
                    <a:pt x="3215" y="8836"/>
                  </a:lnTo>
                  <a:lnTo>
                    <a:pt x="2747" y="8218"/>
                  </a:lnTo>
                  <a:lnTo>
                    <a:pt x="2747" y="8218"/>
                  </a:lnTo>
                  <a:lnTo>
                    <a:pt x="2513" y="7899"/>
                  </a:lnTo>
                  <a:lnTo>
                    <a:pt x="2278" y="7580"/>
                  </a:lnTo>
                  <a:lnTo>
                    <a:pt x="2278" y="7580"/>
                  </a:lnTo>
                  <a:lnTo>
                    <a:pt x="2066" y="7239"/>
                  </a:lnTo>
                  <a:lnTo>
                    <a:pt x="1853" y="6877"/>
                  </a:lnTo>
                  <a:lnTo>
                    <a:pt x="1640" y="6494"/>
                  </a:lnTo>
                  <a:lnTo>
                    <a:pt x="1469" y="6111"/>
                  </a:lnTo>
                  <a:lnTo>
                    <a:pt x="1469" y="6111"/>
                  </a:lnTo>
                  <a:lnTo>
                    <a:pt x="1150" y="5365"/>
                  </a:lnTo>
                  <a:lnTo>
                    <a:pt x="873" y="4578"/>
                  </a:lnTo>
                  <a:lnTo>
                    <a:pt x="873" y="4578"/>
                  </a:lnTo>
                  <a:lnTo>
                    <a:pt x="767" y="4216"/>
                  </a:lnTo>
                  <a:lnTo>
                    <a:pt x="660" y="3833"/>
                  </a:lnTo>
                  <a:lnTo>
                    <a:pt x="660" y="3833"/>
                  </a:lnTo>
                  <a:lnTo>
                    <a:pt x="490" y="3024"/>
                  </a:lnTo>
                  <a:lnTo>
                    <a:pt x="490" y="3024"/>
                  </a:lnTo>
                  <a:lnTo>
                    <a:pt x="405" y="2640"/>
                  </a:lnTo>
                  <a:lnTo>
                    <a:pt x="341" y="2236"/>
                  </a:lnTo>
                  <a:lnTo>
                    <a:pt x="341" y="2236"/>
                  </a:lnTo>
                  <a:lnTo>
                    <a:pt x="277" y="1810"/>
                  </a:lnTo>
                  <a:lnTo>
                    <a:pt x="256" y="1384"/>
                  </a:lnTo>
                  <a:lnTo>
                    <a:pt x="256" y="1427"/>
                  </a:lnTo>
                  <a:lnTo>
                    <a:pt x="256" y="1427"/>
                  </a:lnTo>
                  <a:lnTo>
                    <a:pt x="256" y="767"/>
                  </a:lnTo>
                  <a:lnTo>
                    <a:pt x="256" y="767"/>
                  </a:lnTo>
                  <a:lnTo>
                    <a:pt x="277" y="150"/>
                  </a:lnTo>
                  <a:lnTo>
                    <a:pt x="277" y="150"/>
                  </a:lnTo>
                  <a:lnTo>
                    <a:pt x="277" y="86"/>
                  </a:lnTo>
                  <a:lnTo>
                    <a:pt x="256" y="64"/>
                  </a:lnTo>
                  <a:lnTo>
                    <a:pt x="213" y="22"/>
                  </a:lnTo>
                  <a:lnTo>
                    <a:pt x="171" y="1"/>
                  </a:lnTo>
                  <a:lnTo>
                    <a:pt x="171" y="1"/>
                  </a:lnTo>
                  <a:lnTo>
                    <a:pt x="171" y="1"/>
                  </a:lnTo>
                  <a:lnTo>
                    <a:pt x="128" y="22"/>
                  </a:lnTo>
                  <a:lnTo>
                    <a:pt x="86" y="43"/>
                  </a:lnTo>
                  <a:lnTo>
                    <a:pt x="43" y="86"/>
                  </a:lnTo>
                  <a:lnTo>
                    <a:pt x="43" y="1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5"/>
            <p:cNvSpPr/>
            <p:nvPr/>
          </p:nvSpPr>
          <p:spPr>
            <a:xfrm>
              <a:off x="5216304" y="3427649"/>
              <a:ext cx="408" cy="9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5"/>
            <p:cNvSpPr/>
            <p:nvPr/>
          </p:nvSpPr>
          <p:spPr>
            <a:xfrm>
              <a:off x="5198530" y="3414421"/>
              <a:ext cx="408" cy="399"/>
            </a:xfrm>
            <a:custGeom>
              <a:avLst/>
              <a:gdLst/>
              <a:ahLst/>
              <a:cxnLst/>
              <a:rect l="l" t="t" r="r" b="b"/>
              <a:pathLst>
                <a:path w="44" h="43" fill="none" extrusionOk="0">
                  <a:moveTo>
                    <a:pt x="22" y="22"/>
                  </a:moveTo>
                  <a:lnTo>
                    <a:pt x="22" y="22"/>
                  </a:lnTo>
                  <a:lnTo>
                    <a:pt x="43" y="43"/>
                  </a:lnTo>
                  <a:lnTo>
                    <a:pt x="43" y="43"/>
                  </a:lnTo>
                  <a:lnTo>
                    <a:pt x="1" y="0"/>
                  </a:lnTo>
                  <a:lnTo>
                    <a:pt x="22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5"/>
            <p:cNvSpPr/>
            <p:nvPr/>
          </p:nvSpPr>
          <p:spPr>
            <a:xfrm>
              <a:off x="5177008" y="3351812"/>
              <a:ext cx="210154" cy="98175"/>
            </a:xfrm>
            <a:custGeom>
              <a:avLst/>
              <a:gdLst/>
              <a:ahLst/>
              <a:cxnLst/>
              <a:rect l="l" t="t" r="r" b="b"/>
              <a:pathLst>
                <a:path w="22652" h="10582" extrusionOk="0">
                  <a:moveTo>
                    <a:pt x="22333" y="1"/>
                  </a:moveTo>
                  <a:lnTo>
                    <a:pt x="22226" y="22"/>
                  </a:lnTo>
                  <a:lnTo>
                    <a:pt x="22120" y="86"/>
                  </a:lnTo>
                  <a:lnTo>
                    <a:pt x="22056" y="171"/>
                  </a:lnTo>
                  <a:lnTo>
                    <a:pt x="22035" y="277"/>
                  </a:lnTo>
                  <a:lnTo>
                    <a:pt x="22035" y="299"/>
                  </a:lnTo>
                  <a:lnTo>
                    <a:pt x="21992" y="490"/>
                  </a:lnTo>
                  <a:lnTo>
                    <a:pt x="21928" y="810"/>
                  </a:lnTo>
                  <a:lnTo>
                    <a:pt x="21928" y="767"/>
                  </a:lnTo>
                  <a:lnTo>
                    <a:pt x="21843" y="1065"/>
                  </a:lnTo>
                  <a:lnTo>
                    <a:pt x="21758" y="1363"/>
                  </a:lnTo>
                  <a:lnTo>
                    <a:pt x="21630" y="1704"/>
                  </a:lnTo>
                  <a:lnTo>
                    <a:pt x="21502" y="2044"/>
                  </a:lnTo>
                  <a:lnTo>
                    <a:pt x="21353" y="2428"/>
                  </a:lnTo>
                  <a:lnTo>
                    <a:pt x="21226" y="2768"/>
                  </a:lnTo>
                  <a:lnTo>
                    <a:pt x="21077" y="3109"/>
                  </a:lnTo>
                  <a:lnTo>
                    <a:pt x="20885" y="3471"/>
                  </a:lnTo>
                  <a:lnTo>
                    <a:pt x="20736" y="3769"/>
                  </a:lnTo>
                  <a:lnTo>
                    <a:pt x="20502" y="4131"/>
                  </a:lnTo>
                  <a:lnTo>
                    <a:pt x="20268" y="4493"/>
                  </a:lnTo>
                  <a:lnTo>
                    <a:pt x="20012" y="4855"/>
                  </a:lnTo>
                  <a:lnTo>
                    <a:pt x="19757" y="5195"/>
                  </a:lnTo>
                  <a:lnTo>
                    <a:pt x="19480" y="5536"/>
                  </a:lnTo>
                  <a:lnTo>
                    <a:pt x="19267" y="5834"/>
                  </a:lnTo>
                  <a:lnTo>
                    <a:pt x="19012" y="6132"/>
                  </a:lnTo>
                  <a:lnTo>
                    <a:pt x="18586" y="6579"/>
                  </a:lnTo>
                  <a:lnTo>
                    <a:pt x="18139" y="7026"/>
                  </a:lnTo>
                  <a:lnTo>
                    <a:pt x="17883" y="7260"/>
                  </a:lnTo>
                  <a:lnTo>
                    <a:pt x="17628" y="7473"/>
                  </a:lnTo>
                  <a:lnTo>
                    <a:pt x="17372" y="7707"/>
                  </a:lnTo>
                  <a:lnTo>
                    <a:pt x="17095" y="7920"/>
                  </a:lnTo>
                  <a:lnTo>
                    <a:pt x="16797" y="8091"/>
                  </a:lnTo>
                  <a:lnTo>
                    <a:pt x="16499" y="8261"/>
                  </a:lnTo>
                  <a:lnTo>
                    <a:pt x="15882" y="8580"/>
                  </a:lnTo>
                  <a:lnTo>
                    <a:pt x="15307" y="8836"/>
                  </a:lnTo>
                  <a:lnTo>
                    <a:pt x="14711" y="9070"/>
                  </a:lnTo>
                  <a:lnTo>
                    <a:pt x="14626" y="9091"/>
                  </a:lnTo>
                  <a:lnTo>
                    <a:pt x="14626" y="9091"/>
                  </a:lnTo>
                  <a:lnTo>
                    <a:pt x="14690" y="9070"/>
                  </a:lnTo>
                  <a:lnTo>
                    <a:pt x="14690" y="9070"/>
                  </a:lnTo>
                  <a:lnTo>
                    <a:pt x="14285" y="9198"/>
                  </a:lnTo>
                  <a:lnTo>
                    <a:pt x="13902" y="9304"/>
                  </a:lnTo>
                  <a:lnTo>
                    <a:pt x="13476" y="9411"/>
                  </a:lnTo>
                  <a:lnTo>
                    <a:pt x="13051" y="9517"/>
                  </a:lnTo>
                  <a:lnTo>
                    <a:pt x="12284" y="9645"/>
                  </a:lnTo>
                  <a:lnTo>
                    <a:pt x="11901" y="9709"/>
                  </a:lnTo>
                  <a:lnTo>
                    <a:pt x="11518" y="9730"/>
                  </a:lnTo>
                  <a:lnTo>
                    <a:pt x="11113" y="9751"/>
                  </a:lnTo>
                  <a:lnTo>
                    <a:pt x="10687" y="9751"/>
                  </a:lnTo>
                  <a:lnTo>
                    <a:pt x="10240" y="9730"/>
                  </a:lnTo>
                  <a:lnTo>
                    <a:pt x="9815" y="9709"/>
                  </a:lnTo>
                  <a:lnTo>
                    <a:pt x="8878" y="9602"/>
                  </a:lnTo>
                  <a:lnTo>
                    <a:pt x="8452" y="9517"/>
                  </a:lnTo>
                  <a:lnTo>
                    <a:pt x="8026" y="9453"/>
                  </a:lnTo>
                  <a:lnTo>
                    <a:pt x="8048" y="9453"/>
                  </a:lnTo>
                  <a:lnTo>
                    <a:pt x="7494" y="9325"/>
                  </a:lnTo>
                  <a:lnTo>
                    <a:pt x="6941" y="9176"/>
                  </a:lnTo>
                  <a:lnTo>
                    <a:pt x="5919" y="8878"/>
                  </a:lnTo>
                  <a:lnTo>
                    <a:pt x="5131" y="8602"/>
                  </a:lnTo>
                  <a:lnTo>
                    <a:pt x="4748" y="8453"/>
                  </a:lnTo>
                  <a:lnTo>
                    <a:pt x="4386" y="8282"/>
                  </a:lnTo>
                  <a:lnTo>
                    <a:pt x="4109" y="8154"/>
                  </a:lnTo>
                  <a:lnTo>
                    <a:pt x="3768" y="7963"/>
                  </a:lnTo>
                  <a:lnTo>
                    <a:pt x="3449" y="7771"/>
                  </a:lnTo>
                  <a:lnTo>
                    <a:pt x="2832" y="7345"/>
                  </a:lnTo>
                  <a:lnTo>
                    <a:pt x="2534" y="7133"/>
                  </a:lnTo>
                  <a:lnTo>
                    <a:pt x="2193" y="6920"/>
                  </a:lnTo>
                  <a:lnTo>
                    <a:pt x="1916" y="6707"/>
                  </a:lnTo>
                  <a:lnTo>
                    <a:pt x="1661" y="6494"/>
                  </a:lnTo>
                  <a:lnTo>
                    <a:pt x="1363" y="6217"/>
                  </a:lnTo>
                  <a:lnTo>
                    <a:pt x="1171" y="6004"/>
                  </a:lnTo>
                  <a:lnTo>
                    <a:pt x="980" y="5813"/>
                  </a:lnTo>
                  <a:lnTo>
                    <a:pt x="660" y="5408"/>
                  </a:lnTo>
                  <a:lnTo>
                    <a:pt x="362" y="4982"/>
                  </a:lnTo>
                  <a:lnTo>
                    <a:pt x="234" y="4791"/>
                  </a:lnTo>
                  <a:lnTo>
                    <a:pt x="192" y="4748"/>
                  </a:lnTo>
                  <a:lnTo>
                    <a:pt x="171" y="4727"/>
                  </a:lnTo>
                  <a:lnTo>
                    <a:pt x="107" y="4706"/>
                  </a:lnTo>
                  <a:lnTo>
                    <a:pt x="64" y="4727"/>
                  </a:lnTo>
                  <a:lnTo>
                    <a:pt x="22" y="4748"/>
                  </a:lnTo>
                  <a:lnTo>
                    <a:pt x="0" y="4791"/>
                  </a:lnTo>
                  <a:lnTo>
                    <a:pt x="0" y="4833"/>
                  </a:lnTo>
                  <a:lnTo>
                    <a:pt x="22" y="4897"/>
                  </a:lnTo>
                  <a:lnTo>
                    <a:pt x="298" y="5344"/>
                  </a:lnTo>
                  <a:lnTo>
                    <a:pt x="596" y="5791"/>
                  </a:lnTo>
                  <a:lnTo>
                    <a:pt x="767" y="6004"/>
                  </a:lnTo>
                  <a:lnTo>
                    <a:pt x="937" y="6217"/>
                  </a:lnTo>
                  <a:lnTo>
                    <a:pt x="1278" y="6643"/>
                  </a:lnTo>
                  <a:lnTo>
                    <a:pt x="1576" y="6984"/>
                  </a:lnTo>
                  <a:lnTo>
                    <a:pt x="1895" y="7303"/>
                  </a:lnTo>
                  <a:lnTo>
                    <a:pt x="2214" y="7622"/>
                  </a:lnTo>
                  <a:lnTo>
                    <a:pt x="2619" y="7963"/>
                  </a:lnTo>
                  <a:lnTo>
                    <a:pt x="2598" y="7963"/>
                  </a:lnTo>
                  <a:lnTo>
                    <a:pt x="2626" y="7977"/>
                  </a:lnTo>
                  <a:lnTo>
                    <a:pt x="2626" y="7977"/>
                  </a:lnTo>
                  <a:lnTo>
                    <a:pt x="2640" y="8005"/>
                  </a:lnTo>
                  <a:lnTo>
                    <a:pt x="3172" y="8431"/>
                  </a:lnTo>
                  <a:lnTo>
                    <a:pt x="3662" y="8836"/>
                  </a:lnTo>
                  <a:lnTo>
                    <a:pt x="3854" y="8963"/>
                  </a:lnTo>
                  <a:lnTo>
                    <a:pt x="4066" y="9112"/>
                  </a:lnTo>
                  <a:lnTo>
                    <a:pt x="4322" y="9240"/>
                  </a:lnTo>
                  <a:lnTo>
                    <a:pt x="4599" y="9368"/>
                  </a:lnTo>
                  <a:lnTo>
                    <a:pt x="5131" y="9581"/>
                  </a:lnTo>
                  <a:lnTo>
                    <a:pt x="5663" y="9772"/>
                  </a:lnTo>
                  <a:lnTo>
                    <a:pt x="6749" y="10113"/>
                  </a:lnTo>
                  <a:lnTo>
                    <a:pt x="7090" y="10220"/>
                  </a:lnTo>
                  <a:lnTo>
                    <a:pt x="7409" y="10283"/>
                  </a:lnTo>
                  <a:lnTo>
                    <a:pt x="7813" y="10369"/>
                  </a:lnTo>
                  <a:lnTo>
                    <a:pt x="8218" y="10432"/>
                  </a:lnTo>
                  <a:lnTo>
                    <a:pt x="8857" y="10518"/>
                  </a:lnTo>
                  <a:lnTo>
                    <a:pt x="9474" y="10560"/>
                  </a:lnTo>
                  <a:lnTo>
                    <a:pt x="10091" y="10581"/>
                  </a:lnTo>
                  <a:lnTo>
                    <a:pt x="10730" y="10581"/>
                  </a:lnTo>
                  <a:lnTo>
                    <a:pt x="11347" y="10539"/>
                  </a:lnTo>
                  <a:lnTo>
                    <a:pt x="11965" y="10475"/>
                  </a:lnTo>
                  <a:lnTo>
                    <a:pt x="12582" y="10369"/>
                  </a:lnTo>
                  <a:lnTo>
                    <a:pt x="13200" y="10241"/>
                  </a:lnTo>
                  <a:lnTo>
                    <a:pt x="13540" y="10177"/>
                  </a:lnTo>
                  <a:lnTo>
                    <a:pt x="13817" y="10092"/>
                  </a:lnTo>
                  <a:lnTo>
                    <a:pt x="14498" y="9900"/>
                  </a:lnTo>
                  <a:lnTo>
                    <a:pt x="15137" y="9687"/>
                  </a:lnTo>
                  <a:lnTo>
                    <a:pt x="15456" y="9560"/>
                  </a:lnTo>
                  <a:lnTo>
                    <a:pt x="15776" y="9432"/>
                  </a:lnTo>
                  <a:lnTo>
                    <a:pt x="16372" y="9176"/>
                  </a:lnTo>
                  <a:lnTo>
                    <a:pt x="16670" y="9027"/>
                  </a:lnTo>
                  <a:lnTo>
                    <a:pt x="16946" y="8900"/>
                  </a:lnTo>
                  <a:lnTo>
                    <a:pt x="17223" y="8729"/>
                  </a:lnTo>
                  <a:lnTo>
                    <a:pt x="17564" y="8559"/>
                  </a:lnTo>
                  <a:lnTo>
                    <a:pt x="17904" y="8325"/>
                  </a:lnTo>
                  <a:lnTo>
                    <a:pt x="18203" y="8091"/>
                  </a:lnTo>
                  <a:lnTo>
                    <a:pt x="18458" y="7878"/>
                  </a:lnTo>
                  <a:lnTo>
                    <a:pt x="18713" y="7665"/>
                  </a:lnTo>
                  <a:lnTo>
                    <a:pt x="18948" y="7431"/>
                  </a:lnTo>
                  <a:lnTo>
                    <a:pt x="19161" y="7218"/>
                  </a:lnTo>
                  <a:lnTo>
                    <a:pt x="19437" y="6941"/>
                  </a:lnTo>
                  <a:lnTo>
                    <a:pt x="19693" y="6643"/>
                  </a:lnTo>
                  <a:lnTo>
                    <a:pt x="19884" y="6409"/>
                  </a:lnTo>
                  <a:lnTo>
                    <a:pt x="20055" y="6153"/>
                  </a:lnTo>
                  <a:lnTo>
                    <a:pt x="20438" y="5664"/>
                  </a:lnTo>
                  <a:lnTo>
                    <a:pt x="20629" y="5408"/>
                  </a:lnTo>
                  <a:lnTo>
                    <a:pt x="20800" y="5131"/>
                  </a:lnTo>
                  <a:lnTo>
                    <a:pt x="21034" y="4748"/>
                  </a:lnTo>
                  <a:lnTo>
                    <a:pt x="21289" y="4344"/>
                  </a:lnTo>
                  <a:lnTo>
                    <a:pt x="21417" y="4110"/>
                  </a:lnTo>
                  <a:lnTo>
                    <a:pt x="21524" y="3875"/>
                  </a:lnTo>
                  <a:lnTo>
                    <a:pt x="21737" y="3407"/>
                  </a:lnTo>
                  <a:lnTo>
                    <a:pt x="21907" y="2981"/>
                  </a:lnTo>
                  <a:lnTo>
                    <a:pt x="22056" y="2534"/>
                  </a:lnTo>
                  <a:lnTo>
                    <a:pt x="22184" y="2087"/>
                  </a:lnTo>
                  <a:lnTo>
                    <a:pt x="22290" y="1619"/>
                  </a:lnTo>
                  <a:lnTo>
                    <a:pt x="22375" y="1299"/>
                  </a:lnTo>
                  <a:lnTo>
                    <a:pt x="22482" y="1001"/>
                  </a:lnTo>
                  <a:lnTo>
                    <a:pt x="22588" y="703"/>
                  </a:lnTo>
                  <a:lnTo>
                    <a:pt x="22631" y="469"/>
                  </a:lnTo>
                  <a:lnTo>
                    <a:pt x="22652" y="363"/>
                  </a:lnTo>
                  <a:lnTo>
                    <a:pt x="22631" y="235"/>
                  </a:lnTo>
                  <a:lnTo>
                    <a:pt x="22609" y="171"/>
                  </a:lnTo>
                  <a:lnTo>
                    <a:pt x="22567" y="107"/>
                  </a:lnTo>
                  <a:lnTo>
                    <a:pt x="22460" y="22"/>
                  </a:lnTo>
                  <a:lnTo>
                    <a:pt x="22354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5"/>
            <p:cNvSpPr/>
            <p:nvPr/>
          </p:nvSpPr>
          <p:spPr>
            <a:xfrm>
              <a:off x="5177008" y="3351812"/>
              <a:ext cx="210154" cy="98175"/>
            </a:xfrm>
            <a:custGeom>
              <a:avLst/>
              <a:gdLst/>
              <a:ahLst/>
              <a:cxnLst/>
              <a:rect l="l" t="t" r="r" b="b"/>
              <a:pathLst>
                <a:path w="22652" h="10582" fill="none" extrusionOk="0">
                  <a:moveTo>
                    <a:pt x="22035" y="277"/>
                  </a:moveTo>
                  <a:lnTo>
                    <a:pt x="22035" y="299"/>
                  </a:lnTo>
                  <a:lnTo>
                    <a:pt x="22035" y="299"/>
                  </a:lnTo>
                  <a:lnTo>
                    <a:pt x="21992" y="490"/>
                  </a:lnTo>
                  <a:lnTo>
                    <a:pt x="21992" y="490"/>
                  </a:lnTo>
                  <a:lnTo>
                    <a:pt x="21928" y="810"/>
                  </a:lnTo>
                  <a:lnTo>
                    <a:pt x="21928" y="810"/>
                  </a:lnTo>
                  <a:lnTo>
                    <a:pt x="21928" y="767"/>
                  </a:lnTo>
                  <a:lnTo>
                    <a:pt x="21928" y="767"/>
                  </a:lnTo>
                  <a:lnTo>
                    <a:pt x="21843" y="1065"/>
                  </a:lnTo>
                  <a:lnTo>
                    <a:pt x="21758" y="1363"/>
                  </a:lnTo>
                  <a:lnTo>
                    <a:pt x="21758" y="1363"/>
                  </a:lnTo>
                  <a:lnTo>
                    <a:pt x="21630" y="1704"/>
                  </a:lnTo>
                  <a:lnTo>
                    <a:pt x="21502" y="2044"/>
                  </a:lnTo>
                  <a:lnTo>
                    <a:pt x="21502" y="2044"/>
                  </a:lnTo>
                  <a:lnTo>
                    <a:pt x="21353" y="2428"/>
                  </a:lnTo>
                  <a:lnTo>
                    <a:pt x="21353" y="2428"/>
                  </a:lnTo>
                  <a:lnTo>
                    <a:pt x="21226" y="2768"/>
                  </a:lnTo>
                  <a:lnTo>
                    <a:pt x="21226" y="2768"/>
                  </a:lnTo>
                  <a:lnTo>
                    <a:pt x="21077" y="3109"/>
                  </a:lnTo>
                  <a:lnTo>
                    <a:pt x="20885" y="3471"/>
                  </a:lnTo>
                  <a:lnTo>
                    <a:pt x="20885" y="3471"/>
                  </a:lnTo>
                  <a:lnTo>
                    <a:pt x="20928" y="3386"/>
                  </a:lnTo>
                  <a:lnTo>
                    <a:pt x="20928" y="3386"/>
                  </a:lnTo>
                  <a:lnTo>
                    <a:pt x="20736" y="3769"/>
                  </a:lnTo>
                  <a:lnTo>
                    <a:pt x="20502" y="4131"/>
                  </a:lnTo>
                  <a:lnTo>
                    <a:pt x="20502" y="4131"/>
                  </a:lnTo>
                  <a:lnTo>
                    <a:pt x="20268" y="4493"/>
                  </a:lnTo>
                  <a:lnTo>
                    <a:pt x="20268" y="4493"/>
                  </a:lnTo>
                  <a:lnTo>
                    <a:pt x="20012" y="4855"/>
                  </a:lnTo>
                  <a:lnTo>
                    <a:pt x="20012" y="4855"/>
                  </a:lnTo>
                  <a:lnTo>
                    <a:pt x="19757" y="5195"/>
                  </a:lnTo>
                  <a:lnTo>
                    <a:pt x="19757" y="5195"/>
                  </a:lnTo>
                  <a:lnTo>
                    <a:pt x="19480" y="5536"/>
                  </a:lnTo>
                  <a:lnTo>
                    <a:pt x="19480" y="5536"/>
                  </a:lnTo>
                  <a:lnTo>
                    <a:pt x="19267" y="5834"/>
                  </a:lnTo>
                  <a:lnTo>
                    <a:pt x="19012" y="6132"/>
                  </a:lnTo>
                  <a:lnTo>
                    <a:pt x="19012" y="6132"/>
                  </a:lnTo>
                  <a:lnTo>
                    <a:pt x="18586" y="6579"/>
                  </a:lnTo>
                  <a:lnTo>
                    <a:pt x="18586" y="6579"/>
                  </a:lnTo>
                  <a:lnTo>
                    <a:pt x="18139" y="7026"/>
                  </a:lnTo>
                  <a:lnTo>
                    <a:pt x="18139" y="7026"/>
                  </a:lnTo>
                  <a:lnTo>
                    <a:pt x="17883" y="7260"/>
                  </a:lnTo>
                  <a:lnTo>
                    <a:pt x="17628" y="7473"/>
                  </a:lnTo>
                  <a:lnTo>
                    <a:pt x="17628" y="7473"/>
                  </a:lnTo>
                  <a:lnTo>
                    <a:pt x="17372" y="7707"/>
                  </a:lnTo>
                  <a:lnTo>
                    <a:pt x="17095" y="7920"/>
                  </a:lnTo>
                  <a:lnTo>
                    <a:pt x="17095" y="7920"/>
                  </a:lnTo>
                  <a:lnTo>
                    <a:pt x="16797" y="8091"/>
                  </a:lnTo>
                  <a:lnTo>
                    <a:pt x="16499" y="8261"/>
                  </a:lnTo>
                  <a:lnTo>
                    <a:pt x="15882" y="8580"/>
                  </a:lnTo>
                  <a:lnTo>
                    <a:pt x="15882" y="8580"/>
                  </a:lnTo>
                  <a:lnTo>
                    <a:pt x="15307" y="8836"/>
                  </a:lnTo>
                  <a:lnTo>
                    <a:pt x="14711" y="9070"/>
                  </a:lnTo>
                  <a:lnTo>
                    <a:pt x="14711" y="9070"/>
                  </a:lnTo>
                  <a:lnTo>
                    <a:pt x="14711" y="9070"/>
                  </a:lnTo>
                  <a:lnTo>
                    <a:pt x="14711" y="9070"/>
                  </a:lnTo>
                  <a:lnTo>
                    <a:pt x="14626" y="9091"/>
                  </a:lnTo>
                  <a:lnTo>
                    <a:pt x="14626" y="9091"/>
                  </a:lnTo>
                  <a:lnTo>
                    <a:pt x="14690" y="9070"/>
                  </a:lnTo>
                  <a:lnTo>
                    <a:pt x="14690" y="9070"/>
                  </a:lnTo>
                  <a:lnTo>
                    <a:pt x="14285" y="9198"/>
                  </a:lnTo>
                  <a:lnTo>
                    <a:pt x="13902" y="9304"/>
                  </a:lnTo>
                  <a:lnTo>
                    <a:pt x="13902" y="9304"/>
                  </a:lnTo>
                  <a:lnTo>
                    <a:pt x="13476" y="9411"/>
                  </a:lnTo>
                  <a:lnTo>
                    <a:pt x="13051" y="9517"/>
                  </a:lnTo>
                  <a:lnTo>
                    <a:pt x="13051" y="9517"/>
                  </a:lnTo>
                  <a:lnTo>
                    <a:pt x="12284" y="9645"/>
                  </a:lnTo>
                  <a:lnTo>
                    <a:pt x="11901" y="9709"/>
                  </a:lnTo>
                  <a:lnTo>
                    <a:pt x="11518" y="9730"/>
                  </a:lnTo>
                  <a:lnTo>
                    <a:pt x="11518" y="9730"/>
                  </a:lnTo>
                  <a:lnTo>
                    <a:pt x="11518" y="9730"/>
                  </a:lnTo>
                  <a:lnTo>
                    <a:pt x="11113" y="9751"/>
                  </a:lnTo>
                  <a:lnTo>
                    <a:pt x="10687" y="9751"/>
                  </a:lnTo>
                  <a:lnTo>
                    <a:pt x="10687" y="9751"/>
                  </a:lnTo>
                  <a:lnTo>
                    <a:pt x="10240" y="9730"/>
                  </a:lnTo>
                  <a:lnTo>
                    <a:pt x="9815" y="9709"/>
                  </a:lnTo>
                  <a:lnTo>
                    <a:pt x="9815" y="9709"/>
                  </a:lnTo>
                  <a:lnTo>
                    <a:pt x="8878" y="9602"/>
                  </a:lnTo>
                  <a:lnTo>
                    <a:pt x="8878" y="9602"/>
                  </a:lnTo>
                  <a:lnTo>
                    <a:pt x="8452" y="9517"/>
                  </a:lnTo>
                  <a:lnTo>
                    <a:pt x="8026" y="9453"/>
                  </a:lnTo>
                  <a:lnTo>
                    <a:pt x="8026" y="9453"/>
                  </a:lnTo>
                  <a:lnTo>
                    <a:pt x="8048" y="9453"/>
                  </a:lnTo>
                  <a:lnTo>
                    <a:pt x="8048" y="9453"/>
                  </a:lnTo>
                  <a:lnTo>
                    <a:pt x="7494" y="9325"/>
                  </a:lnTo>
                  <a:lnTo>
                    <a:pt x="7494" y="9325"/>
                  </a:lnTo>
                  <a:lnTo>
                    <a:pt x="6941" y="9176"/>
                  </a:lnTo>
                  <a:lnTo>
                    <a:pt x="6941" y="9176"/>
                  </a:lnTo>
                  <a:lnTo>
                    <a:pt x="5919" y="8878"/>
                  </a:lnTo>
                  <a:lnTo>
                    <a:pt x="5919" y="8878"/>
                  </a:lnTo>
                  <a:lnTo>
                    <a:pt x="5131" y="8602"/>
                  </a:lnTo>
                  <a:lnTo>
                    <a:pt x="5131" y="8602"/>
                  </a:lnTo>
                  <a:lnTo>
                    <a:pt x="4748" y="8453"/>
                  </a:lnTo>
                  <a:lnTo>
                    <a:pt x="4386" y="8282"/>
                  </a:lnTo>
                  <a:lnTo>
                    <a:pt x="4386" y="8282"/>
                  </a:lnTo>
                  <a:lnTo>
                    <a:pt x="4109" y="8154"/>
                  </a:lnTo>
                  <a:lnTo>
                    <a:pt x="4109" y="8154"/>
                  </a:lnTo>
                  <a:lnTo>
                    <a:pt x="3768" y="7963"/>
                  </a:lnTo>
                  <a:lnTo>
                    <a:pt x="3449" y="7771"/>
                  </a:lnTo>
                  <a:lnTo>
                    <a:pt x="2832" y="7345"/>
                  </a:lnTo>
                  <a:lnTo>
                    <a:pt x="2832" y="7345"/>
                  </a:lnTo>
                  <a:lnTo>
                    <a:pt x="2534" y="7133"/>
                  </a:lnTo>
                  <a:lnTo>
                    <a:pt x="2534" y="7133"/>
                  </a:lnTo>
                  <a:lnTo>
                    <a:pt x="2193" y="6920"/>
                  </a:lnTo>
                  <a:lnTo>
                    <a:pt x="2193" y="6920"/>
                  </a:lnTo>
                  <a:lnTo>
                    <a:pt x="1916" y="6707"/>
                  </a:lnTo>
                  <a:lnTo>
                    <a:pt x="1661" y="6494"/>
                  </a:lnTo>
                  <a:lnTo>
                    <a:pt x="1661" y="6494"/>
                  </a:lnTo>
                  <a:lnTo>
                    <a:pt x="1363" y="6217"/>
                  </a:lnTo>
                  <a:lnTo>
                    <a:pt x="1363" y="6217"/>
                  </a:lnTo>
                  <a:lnTo>
                    <a:pt x="1171" y="6004"/>
                  </a:lnTo>
                  <a:lnTo>
                    <a:pt x="980" y="5813"/>
                  </a:lnTo>
                  <a:lnTo>
                    <a:pt x="980" y="5813"/>
                  </a:lnTo>
                  <a:lnTo>
                    <a:pt x="660" y="5408"/>
                  </a:lnTo>
                  <a:lnTo>
                    <a:pt x="362" y="4982"/>
                  </a:lnTo>
                  <a:lnTo>
                    <a:pt x="362" y="4982"/>
                  </a:lnTo>
                  <a:lnTo>
                    <a:pt x="362" y="4982"/>
                  </a:lnTo>
                  <a:lnTo>
                    <a:pt x="234" y="4791"/>
                  </a:lnTo>
                  <a:lnTo>
                    <a:pt x="234" y="4791"/>
                  </a:lnTo>
                  <a:lnTo>
                    <a:pt x="192" y="4748"/>
                  </a:lnTo>
                  <a:lnTo>
                    <a:pt x="171" y="4727"/>
                  </a:lnTo>
                  <a:lnTo>
                    <a:pt x="107" y="4706"/>
                  </a:lnTo>
                  <a:lnTo>
                    <a:pt x="64" y="4727"/>
                  </a:lnTo>
                  <a:lnTo>
                    <a:pt x="64" y="4727"/>
                  </a:lnTo>
                  <a:lnTo>
                    <a:pt x="22" y="4748"/>
                  </a:lnTo>
                  <a:lnTo>
                    <a:pt x="0" y="4791"/>
                  </a:lnTo>
                  <a:lnTo>
                    <a:pt x="0" y="4833"/>
                  </a:lnTo>
                  <a:lnTo>
                    <a:pt x="22" y="4897"/>
                  </a:lnTo>
                  <a:lnTo>
                    <a:pt x="22" y="4897"/>
                  </a:lnTo>
                  <a:lnTo>
                    <a:pt x="298" y="5344"/>
                  </a:lnTo>
                  <a:lnTo>
                    <a:pt x="596" y="5791"/>
                  </a:lnTo>
                  <a:lnTo>
                    <a:pt x="596" y="5791"/>
                  </a:lnTo>
                  <a:lnTo>
                    <a:pt x="767" y="6004"/>
                  </a:lnTo>
                  <a:lnTo>
                    <a:pt x="937" y="6217"/>
                  </a:lnTo>
                  <a:lnTo>
                    <a:pt x="937" y="6217"/>
                  </a:lnTo>
                  <a:lnTo>
                    <a:pt x="1278" y="6643"/>
                  </a:lnTo>
                  <a:lnTo>
                    <a:pt x="1278" y="6643"/>
                  </a:lnTo>
                  <a:lnTo>
                    <a:pt x="1576" y="6984"/>
                  </a:lnTo>
                  <a:lnTo>
                    <a:pt x="1895" y="7303"/>
                  </a:lnTo>
                  <a:lnTo>
                    <a:pt x="1895" y="7303"/>
                  </a:lnTo>
                  <a:lnTo>
                    <a:pt x="2214" y="7622"/>
                  </a:lnTo>
                  <a:lnTo>
                    <a:pt x="2214" y="7622"/>
                  </a:lnTo>
                  <a:lnTo>
                    <a:pt x="2619" y="7963"/>
                  </a:lnTo>
                  <a:lnTo>
                    <a:pt x="2598" y="7963"/>
                  </a:lnTo>
                  <a:lnTo>
                    <a:pt x="2598" y="7963"/>
                  </a:lnTo>
                  <a:lnTo>
                    <a:pt x="2640" y="7984"/>
                  </a:lnTo>
                  <a:lnTo>
                    <a:pt x="2619" y="7963"/>
                  </a:lnTo>
                  <a:lnTo>
                    <a:pt x="2619" y="7963"/>
                  </a:lnTo>
                  <a:lnTo>
                    <a:pt x="2640" y="8005"/>
                  </a:lnTo>
                  <a:lnTo>
                    <a:pt x="2640" y="8005"/>
                  </a:lnTo>
                  <a:lnTo>
                    <a:pt x="3172" y="8431"/>
                  </a:lnTo>
                  <a:lnTo>
                    <a:pt x="3172" y="8431"/>
                  </a:lnTo>
                  <a:lnTo>
                    <a:pt x="3662" y="8836"/>
                  </a:lnTo>
                  <a:lnTo>
                    <a:pt x="3662" y="8836"/>
                  </a:lnTo>
                  <a:lnTo>
                    <a:pt x="3854" y="8963"/>
                  </a:lnTo>
                  <a:lnTo>
                    <a:pt x="4066" y="9112"/>
                  </a:lnTo>
                  <a:lnTo>
                    <a:pt x="4066" y="9112"/>
                  </a:lnTo>
                  <a:lnTo>
                    <a:pt x="4322" y="9240"/>
                  </a:lnTo>
                  <a:lnTo>
                    <a:pt x="4599" y="9368"/>
                  </a:lnTo>
                  <a:lnTo>
                    <a:pt x="4599" y="9368"/>
                  </a:lnTo>
                  <a:lnTo>
                    <a:pt x="5131" y="9581"/>
                  </a:lnTo>
                  <a:lnTo>
                    <a:pt x="5663" y="9772"/>
                  </a:lnTo>
                  <a:lnTo>
                    <a:pt x="6749" y="10113"/>
                  </a:lnTo>
                  <a:lnTo>
                    <a:pt x="6749" y="10113"/>
                  </a:lnTo>
                  <a:lnTo>
                    <a:pt x="7090" y="10220"/>
                  </a:lnTo>
                  <a:lnTo>
                    <a:pt x="7409" y="10283"/>
                  </a:lnTo>
                  <a:lnTo>
                    <a:pt x="7409" y="10283"/>
                  </a:lnTo>
                  <a:lnTo>
                    <a:pt x="7813" y="10369"/>
                  </a:lnTo>
                  <a:lnTo>
                    <a:pt x="8218" y="10432"/>
                  </a:lnTo>
                  <a:lnTo>
                    <a:pt x="8218" y="10432"/>
                  </a:lnTo>
                  <a:lnTo>
                    <a:pt x="8857" y="10518"/>
                  </a:lnTo>
                  <a:lnTo>
                    <a:pt x="9474" y="10560"/>
                  </a:lnTo>
                  <a:lnTo>
                    <a:pt x="9474" y="10560"/>
                  </a:lnTo>
                  <a:lnTo>
                    <a:pt x="10091" y="10581"/>
                  </a:lnTo>
                  <a:lnTo>
                    <a:pt x="10730" y="10581"/>
                  </a:lnTo>
                  <a:lnTo>
                    <a:pt x="11347" y="10539"/>
                  </a:lnTo>
                  <a:lnTo>
                    <a:pt x="11965" y="10475"/>
                  </a:lnTo>
                  <a:lnTo>
                    <a:pt x="11965" y="10475"/>
                  </a:lnTo>
                  <a:lnTo>
                    <a:pt x="12582" y="10369"/>
                  </a:lnTo>
                  <a:lnTo>
                    <a:pt x="13200" y="10241"/>
                  </a:lnTo>
                  <a:lnTo>
                    <a:pt x="13200" y="10241"/>
                  </a:lnTo>
                  <a:lnTo>
                    <a:pt x="13540" y="10177"/>
                  </a:lnTo>
                  <a:lnTo>
                    <a:pt x="13540" y="10177"/>
                  </a:lnTo>
                  <a:lnTo>
                    <a:pt x="13817" y="10092"/>
                  </a:lnTo>
                  <a:lnTo>
                    <a:pt x="13817" y="10092"/>
                  </a:lnTo>
                  <a:lnTo>
                    <a:pt x="14498" y="9900"/>
                  </a:lnTo>
                  <a:lnTo>
                    <a:pt x="14498" y="9900"/>
                  </a:lnTo>
                  <a:lnTo>
                    <a:pt x="15137" y="9687"/>
                  </a:lnTo>
                  <a:lnTo>
                    <a:pt x="15456" y="9560"/>
                  </a:lnTo>
                  <a:lnTo>
                    <a:pt x="15776" y="9432"/>
                  </a:lnTo>
                  <a:lnTo>
                    <a:pt x="15776" y="9432"/>
                  </a:lnTo>
                  <a:lnTo>
                    <a:pt x="16372" y="9176"/>
                  </a:lnTo>
                  <a:lnTo>
                    <a:pt x="16670" y="9027"/>
                  </a:lnTo>
                  <a:lnTo>
                    <a:pt x="16946" y="8900"/>
                  </a:lnTo>
                  <a:lnTo>
                    <a:pt x="16946" y="8900"/>
                  </a:lnTo>
                  <a:lnTo>
                    <a:pt x="17223" y="8729"/>
                  </a:lnTo>
                  <a:lnTo>
                    <a:pt x="17223" y="8729"/>
                  </a:lnTo>
                  <a:lnTo>
                    <a:pt x="17564" y="8559"/>
                  </a:lnTo>
                  <a:lnTo>
                    <a:pt x="17564" y="8559"/>
                  </a:lnTo>
                  <a:lnTo>
                    <a:pt x="17904" y="8325"/>
                  </a:lnTo>
                  <a:lnTo>
                    <a:pt x="17904" y="8325"/>
                  </a:lnTo>
                  <a:lnTo>
                    <a:pt x="18203" y="8091"/>
                  </a:lnTo>
                  <a:lnTo>
                    <a:pt x="18203" y="8091"/>
                  </a:lnTo>
                  <a:lnTo>
                    <a:pt x="18458" y="7878"/>
                  </a:lnTo>
                  <a:lnTo>
                    <a:pt x="18713" y="7665"/>
                  </a:lnTo>
                  <a:lnTo>
                    <a:pt x="18713" y="7665"/>
                  </a:lnTo>
                  <a:lnTo>
                    <a:pt x="18948" y="7431"/>
                  </a:lnTo>
                  <a:lnTo>
                    <a:pt x="19161" y="7218"/>
                  </a:lnTo>
                  <a:lnTo>
                    <a:pt x="19161" y="7218"/>
                  </a:lnTo>
                  <a:lnTo>
                    <a:pt x="19437" y="6941"/>
                  </a:lnTo>
                  <a:lnTo>
                    <a:pt x="19693" y="6643"/>
                  </a:lnTo>
                  <a:lnTo>
                    <a:pt x="19693" y="6643"/>
                  </a:lnTo>
                  <a:lnTo>
                    <a:pt x="19884" y="6409"/>
                  </a:lnTo>
                  <a:lnTo>
                    <a:pt x="20055" y="6153"/>
                  </a:lnTo>
                  <a:lnTo>
                    <a:pt x="20055" y="6153"/>
                  </a:lnTo>
                  <a:lnTo>
                    <a:pt x="20438" y="5664"/>
                  </a:lnTo>
                  <a:lnTo>
                    <a:pt x="20438" y="5664"/>
                  </a:lnTo>
                  <a:lnTo>
                    <a:pt x="20629" y="5408"/>
                  </a:lnTo>
                  <a:lnTo>
                    <a:pt x="20800" y="5131"/>
                  </a:lnTo>
                  <a:lnTo>
                    <a:pt x="20800" y="5131"/>
                  </a:lnTo>
                  <a:lnTo>
                    <a:pt x="21034" y="4748"/>
                  </a:lnTo>
                  <a:lnTo>
                    <a:pt x="21289" y="4344"/>
                  </a:lnTo>
                  <a:lnTo>
                    <a:pt x="21289" y="4344"/>
                  </a:lnTo>
                  <a:lnTo>
                    <a:pt x="21417" y="4110"/>
                  </a:lnTo>
                  <a:lnTo>
                    <a:pt x="21524" y="3875"/>
                  </a:lnTo>
                  <a:lnTo>
                    <a:pt x="21737" y="3407"/>
                  </a:lnTo>
                  <a:lnTo>
                    <a:pt x="21737" y="3407"/>
                  </a:lnTo>
                  <a:lnTo>
                    <a:pt x="21907" y="2981"/>
                  </a:lnTo>
                  <a:lnTo>
                    <a:pt x="22056" y="2534"/>
                  </a:lnTo>
                  <a:lnTo>
                    <a:pt x="22056" y="2534"/>
                  </a:lnTo>
                  <a:lnTo>
                    <a:pt x="22184" y="2087"/>
                  </a:lnTo>
                  <a:lnTo>
                    <a:pt x="22290" y="1619"/>
                  </a:lnTo>
                  <a:lnTo>
                    <a:pt x="22290" y="1619"/>
                  </a:lnTo>
                  <a:lnTo>
                    <a:pt x="22290" y="1619"/>
                  </a:lnTo>
                  <a:lnTo>
                    <a:pt x="22375" y="1299"/>
                  </a:lnTo>
                  <a:lnTo>
                    <a:pt x="22482" y="1001"/>
                  </a:lnTo>
                  <a:lnTo>
                    <a:pt x="22482" y="1001"/>
                  </a:lnTo>
                  <a:lnTo>
                    <a:pt x="22588" y="703"/>
                  </a:lnTo>
                  <a:lnTo>
                    <a:pt x="22588" y="703"/>
                  </a:lnTo>
                  <a:lnTo>
                    <a:pt x="22631" y="469"/>
                  </a:lnTo>
                  <a:lnTo>
                    <a:pt x="22652" y="363"/>
                  </a:lnTo>
                  <a:lnTo>
                    <a:pt x="22631" y="235"/>
                  </a:lnTo>
                  <a:lnTo>
                    <a:pt x="22631" y="235"/>
                  </a:lnTo>
                  <a:lnTo>
                    <a:pt x="22609" y="171"/>
                  </a:lnTo>
                  <a:lnTo>
                    <a:pt x="22567" y="107"/>
                  </a:lnTo>
                  <a:lnTo>
                    <a:pt x="22567" y="107"/>
                  </a:lnTo>
                  <a:lnTo>
                    <a:pt x="22460" y="22"/>
                  </a:lnTo>
                  <a:lnTo>
                    <a:pt x="22354" y="1"/>
                  </a:lnTo>
                  <a:lnTo>
                    <a:pt x="22333" y="1"/>
                  </a:lnTo>
                  <a:lnTo>
                    <a:pt x="22333" y="1"/>
                  </a:lnTo>
                  <a:lnTo>
                    <a:pt x="22226" y="22"/>
                  </a:lnTo>
                  <a:lnTo>
                    <a:pt x="22120" y="86"/>
                  </a:lnTo>
                  <a:lnTo>
                    <a:pt x="22056" y="171"/>
                  </a:lnTo>
                  <a:lnTo>
                    <a:pt x="22035" y="2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5"/>
            <p:cNvSpPr/>
            <p:nvPr/>
          </p:nvSpPr>
          <p:spPr>
            <a:xfrm>
              <a:off x="5215126" y="3427454"/>
              <a:ext cx="798" cy="408"/>
            </a:xfrm>
            <a:custGeom>
              <a:avLst/>
              <a:gdLst/>
              <a:ahLst/>
              <a:cxnLst/>
              <a:rect l="l" t="t" r="r" b="b"/>
              <a:pathLst>
                <a:path w="86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85" y="43"/>
                  </a:lnTo>
                  <a:lnTo>
                    <a:pt x="85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5"/>
            <p:cNvSpPr/>
            <p:nvPr/>
          </p:nvSpPr>
          <p:spPr>
            <a:xfrm>
              <a:off x="5217686" y="3428837"/>
              <a:ext cx="798" cy="204"/>
            </a:xfrm>
            <a:custGeom>
              <a:avLst/>
              <a:gdLst/>
              <a:ahLst/>
              <a:cxnLst/>
              <a:rect l="l" t="t" r="r" b="b"/>
              <a:pathLst>
                <a:path w="86" h="2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5"/>
            <p:cNvSpPr/>
            <p:nvPr/>
          </p:nvSpPr>
          <p:spPr>
            <a:xfrm>
              <a:off x="5250470" y="3439301"/>
              <a:ext cx="1002" cy="213"/>
            </a:xfrm>
            <a:custGeom>
              <a:avLst/>
              <a:gdLst/>
              <a:ahLst/>
              <a:cxnLst/>
              <a:rect l="l" t="t" r="r" b="b"/>
              <a:pathLst>
                <a:path w="108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07" y="2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5"/>
            <p:cNvSpPr/>
            <p:nvPr/>
          </p:nvSpPr>
          <p:spPr>
            <a:xfrm>
              <a:off x="5313273" y="3435943"/>
              <a:ext cx="213" cy="9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5"/>
            <p:cNvSpPr/>
            <p:nvPr/>
          </p:nvSpPr>
          <p:spPr>
            <a:xfrm>
              <a:off x="5201294" y="3425673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5"/>
            <p:cNvSpPr/>
            <p:nvPr/>
          </p:nvSpPr>
          <p:spPr>
            <a:xfrm>
              <a:off x="5180366" y="339802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21" y="22"/>
                  </a:moveTo>
                  <a:lnTo>
                    <a:pt x="0" y="0"/>
                  </a:lnTo>
                  <a:lnTo>
                    <a:pt x="21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5"/>
            <p:cNvSpPr/>
            <p:nvPr/>
          </p:nvSpPr>
          <p:spPr>
            <a:xfrm>
              <a:off x="5180162" y="3345300"/>
              <a:ext cx="209569" cy="107851"/>
            </a:xfrm>
            <a:custGeom>
              <a:avLst/>
              <a:gdLst/>
              <a:ahLst/>
              <a:cxnLst/>
              <a:rect l="l" t="t" r="r" b="b"/>
              <a:pathLst>
                <a:path w="22589" h="11625" extrusionOk="0">
                  <a:moveTo>
                    <a:pt x="22269" y="0"/>
                  </a:moveTo>
                  <a:lnTo>
                    <a:pt x="22206" y="21"/>
                  </a:lnTo>
                  <a:lnTo>
                    <a:pt x="22163" y="21"/>
                  </a:lnTo>
                  <a:lnTo>
                    <a:pt x="22078" y="85"/>
                  </a:lnTo>
                  <a:lnTo>
                    <a:pt x="22035" y="149"/>
                  </a:lnTo>
                  <a:lnTo>
                    <a:pt x="22014" y="234"/>
                  </a:lnTo>
                  <a:lnTo>
                    <a:pt x="22014" y="319"/>
                  </a:lnTo>
                  <a:lnTo>
                    <a:pt x="21993" y="447"/>
                  </a:lnTo>
                  <a:lnTo>
                    <a:pt x="21971" y="660"/>
                  </a:lnTo>
                  <a:lnTo>
                    <a:pt x="21950" y="1043"/>
                  </a:lnTo>
                  <a:lnTo>
                    <a:pt x="21886" y="1405"/>
                  </a:lnTo>
                  <a:lnTo>
                    <a:pt x="21844" y="1767"/>
                  </a:lnTo>
                  <a:lnTo>
                    <a:pt x="21758" y="2108"/>
                  </a:lnTo>
                  <a:lnTo>
                    <a:pt x="21652" y="2427"/>
                  </a:lnTo>
                  <a:lnTo>
                    <a:pt x="21439" y="3151"/>
                  </a:lnTo>
                  <a:lnTo>
                    <a:pt x="21311" y="3492"/>
                  </a:lnTo>
                  <a:lnTo>
                    <a:pt x="21162" y="3832"/>
                  </a:lnTo>
                  <a:lnTo>
                    <a:pt x="20864" y="4471"/>
                  </a:lnTo>
                  <a:lnTo>
                    <a:pt x="20566" y="4982"/>
                  </a:lnTo>
                  <a:lnTo>
                    <a:pt x="20396" y="5280"/>
                  </a:lnTo>
                  <a:lnTo>
                    <a:pt x="20204" y="5578"/>
                  </a:lnTo>
                  <a:lnTo>
                    <a:pt x="20013" y="5855"/>
                  </a:lnTo>
                  <a:lnTo>
                    <a:pt x="19821" y="6153"/>
                  </a:lnTo>
                  <a:lnTo>
                    <a:pt x="19608" y="6387"/>
                  </a:lnTo>
                  <a:lnTo>
                    <a:pt x="19417" y="6621"/>
                  </a:lnTo>
                  <a:lnTo>
                    <a:pt x="19055" y="7026"/>
                  </a:lnTo>
                  <a:lnTo>
                    <a:pt x="18863" y="7238"/>
                  </a:lnTo>
                  <a:lnTo>
                    <a:pt x="18650" y="7430"/>
                  </a:lnTo>
                  <a:lnTo>
                    <a:pt x="18224" y="7813"/>
                  </a:lnTo>
                  <a:lnTo>
                    <a:pt x="17735" y="8197"/>
                  </a:lnTo>
                  <a:lnTo>
                    <a:pt x="17479" y="8388"/>
                  </a:lnTo>
                  <a:lnTo>
                    <a:pt x="17224" y="8558"/>
                  </a:lnTo>
                  <a:lnTo>
                    <a:pt x="16904" y="8750"/>
                  </a:lnTo>
                  <a:lnTo>
                    <a:pt x="16585" y="8920"/>
                  </a:lnTo>
                  <a:lnTo>
                    <a:pt x="15925" y="9261"/>
                  </a:lnTo>
                  <a:lnTo>
                    <a:pt x="15542" y="9431"/>
                  </a:lnTo>
                  <a:lnTo>
                    <a:pt x="15159" y="9602"/>
                  </a:lnTo>
                  <a:lnTo>
                    <a:pt x="14776" y="9751"/>
                  </a:lnTo>
                  <a:lnTo>
                    <a:pt x="14392" y="9900"/>
                  </a:lnTo>
                  <a:lnTo>
                    <a:pt x="14179" y="9964"/>
                  </a:lnTo>
                  <a:lnTo>
                    <a:pt x="13754" y="10091"/>
                  </a:lnTo>
                  <a:lnTo>
                    <a:pt x="13328" y="10198"/>
                  </a:lnTo>
                  <a:lnTo>
                    <a:pt x="12881" y="10325"/>
                  </a:lnTo>
                  <a:lnTo>
                    <a:pt x="12434" y="10411"/>
                  </a:lnTo>
                  <a:lnTo>
                    <a:pt x="11944" y="10496"/>
                  </a:lnTo>
                  <a:lnTo>
                    <a:pt x="11476" y="10560"/>
                  </a:lnTo>
                  <a:lnTo>
                    <a:pt x="10986" y="10623"/>
                  </a:lnTo>
                  <a:lnTo>
                    <a:pt x="10496" y="10666"/>
                  </a:lnTo>
                  <a:lnTo>
                    <a:pt x="9602" y="10666"/>
                  </a:lnTo>
                  <a:lnTo>
                    <a:pt x="8708" y="10623"/>
                  </a:lnTo>
                  <a:lnTo>
                    <a:pt x="8261" y="10581"/>
                  </a:lnTo>
                  <a:lnTo>
                    <a:pt x="7793" y="10538"/>
                  </a:lnTo>
                  <a:lnTo>
                    <a:pt x="7388" y="10496"/>
                  </a:lnTo>
                  <a:lnTo>
                    <a:pt x="6984" y="10411"/>
                  </a:lnTo>
                  <a:lnTo>
                    <a:pt x="6281" y="10262"/>
                  </a:lnTo>
                  <a:lnTo>
                    <a:pt x="5919" y="10155"/>
                  </a:lnTo>
                  <a:lnTo>
                    <a:pt x="5579" y="10049"/>
                  </a:lnTo>
                  <a:lnTo>
                    <a:pt x="4897" y="9814"/>
                  </a:lnTo>
                  <a:lnTo>
                    <a:pt x="4259" y="9516"/>
                  </a:lnTo>
                  <a:lnTo>
                    <a:pt x="3769" y="9261"/>
                  </a:lnTo>
                  <a:lnTo>
                    <a:pt x="3322" y="8984"/>
                  </a:lnTo>
                  <a:lnTo>
                    <a:pt x="2854" y="8644"/>
                  </a:lnTo>
                  <a:lnTo>
                    <a:pt x="2407" y="8303"/>
                  </a:lnTo>
                  <a:lnTo>
                    <a:pt x="1938" y="7856"/>
                  </a:lnTo>
                  <a:lnTo>
                    <a:pt x="1491" y="7409"/>
                  </a:lnTo>
                  <a:lnTo>
                    <a:pt x="1044" y="6877"/>
                  </a:lnTo>
                  <a:lnTo>
                    <a:pt x="831" y="6600"/>
                  </a:lnTo>
                  <a:lnTo>
                    <a:pt x="618" y="6323"/>
                  </a:lnTo>
                  <a:lnTo>
                    <a:pt x="661" y="6366"/>
                  </a:lnTo>
                  <a:lnTo>
                    <a:pt x="533" y="6174"/>
                  </a:lnTo>
                  <a:lnTo>
                    <a:pt x="448" y="5982"/>
                  </a:lnTo>
                  <a:lnTo>
                    <a:pt x="405" y="5833"/>
                  </a:lnTo>
                  <a:lnTo>
                    <a:pt x="363" y="5748"/>
                  </a:lnTo>
                  <a:lnTo>
                    <a:pt x="320" y="5706"/>
                  </a:lnTo>
                  <a:lnTo>
                    <a:pt x="235" y="5663"/>
                  </a:lnTo>
                  <a:lnTo>
                    <a:pt x="150" y="5663"/>
                  </a:lnTo>
                  <a:lnTo>
                    <a:pt x="86" y="5706"/>
                  </a:lnTo>
                  <a:lnTo>
                    <a:pt x="22" y="5770"/>
                  </a:lnTo>
                  <a:lnTo>
                    <a:pt x="1" y="5833"/>
                  </a:lnTo>
                  <a:lnTo>
                    <a:pt x="1" y="5919"/>
                  </a:lnTo>
                  <a:lnTo>
                    <a:pt x="43" y="6110"/>
                  </a:lnTo>
                  <a:lnTo>
                    <a:pt x="129" y="6280"/>
                  </a:lnTo>
                  <a:lnTo>
                    <a:pt x="299" y="6642"/>
                  </a:lnTo>
                  <a:lnTo>
                    <a:pt x="661" y="7217"/>
                  </a:lnTo>
                  <a:lnTo>
                    <a:pt x="852" y="7515"/>
                  </a:lnTo>
                  <a:lnTo>
                    <a:pt x="1044" y="7813"/>
                  </a:lnTo>
                  <a:lnTo>
                    <a:pt x="1257" y="8090"/>
                  </a:lnTo>
                  <a:lnTo>
                    <a:pt x="1491" y="8346"/>
                  </a:lnTo>
                  <a:lnTo>
                    <a:pt x="1896" y="8814"/>
                  </a:lnTo>
                  <a:lnTo>
                    <a:pt x="2172" y="9069"/>
                  </a:lnTo>
                  <a:lnTo>
                    <a:pt x="2449" y="9304"/>
                  </a:lnTo>
                  <a:lnTo>
                    <a:pt x="2981" y="9729"/>
                  </a:lnTo>
                  <a:lnTo>
                    <a:pt x="3258" y="9921"/>
                  </a:lnTo>
                  <a:lnTo>
                    <a:pt x="3535" y="10113"/>
                  </a:lnTo>
                  <a:lnTo>
                    <a:pt x="4174" y="10453"/>
                  </a:lnTo>
                  <a:lnTo>
                    <a:pt x="4514" y="10623"/>
                  </a:lnTo>
                  <a:lnTo>
                    <a:pt x="4855" y="10773"/>
                  </a:lnTo>
                  <a:lnTo>
                    <a:pt x="5153" y="10900"/>
                  </a:lnTo>
                  <a:lnTo>
                    <a:pt x="5472" y="11007"/>
                  </a:lnTo>
                  <a:lnTo>
                    <a:pt x="6111" y="11198"/>
                  </a:lnTo>
                  <a:lnTo>
                    <a:pt x="6856" y="11347"/>
                  </a:lnTo>
                  <a:lnTo>
                    <a:pt x="7601" y="11475"/>
                  </a:lnTo>
                  <a:lnTo>
                    <a:pt x="7920" y="11518"/>
                  </a:lnTo>
                  <a:lnTo>
                    <a:pt x="8240" y="11560"/>
                  </a:lnTo>
                  <a:lnTo>
                    <a:pt x="8964" y="11603"/>
                  </a:lnTo>
                  <a:lnTo>
                    <a:pt x="9538" y="11624"/>
                  </a:lnTo>
                  <a:lnTo>
                    <a:pt x="10092" y="11603"/>
                  </a:lnTo>
                  <a:lnTo>
                    <a:pt x="10688" y="11539"/>
                  </a:lnTo>
                  <a:lnTo>
                    <a:pt x="11284" y="11454"/>
                  </a:lnTo>
                  <a:lnTo>
                    <a:pt x="11838" y="11369"/>
                  </a:lnTo>
                  <a:lnTo>
                    <a:pt x="12391" y="11241"/>
                  </a:lnTo>
                  <a:lnTo>
                    <a:pt x="12945" y="11092"/>
                  </a:lnTo>
                  <a:lnTo>
                    <a:pt x="13477" y="10922"/>
                  </a:lnTo>
                  <a:lnTo>
                    <a:pt x="13477" y="10922"/>
                  </a:lnTo>
                  <a:lnTo>
                    <a:pt x="13392" y="10964"/>
                  </a:lnTo>
                  <a:lnTo>
                    <a:pt x="13967" y="10773"/>
                  </a:lnTo>
                  <a:lnTo>
                    <a:pt x="14350" y="10645"/>
                  </a:lnTo>
                  <a:lnTo>
                    <a:pt x="14712" y="10496"/>
                  </a:lnTo>
                  <a:lnTo>
                    <a:pt x="15372" y="10219"/>
                  </a:lnTo>
                  <a:lnTo>
                    <a:pt x="16010" y="9921"/>
                  </a:lnTo>
                  <a:lnTo>
                    <a:pt x="16606" y="9644"/>
                  </a:lnTo>
                  <a:lnTo>
                    <a:pt x="17181" y="9325"/>
                  </a:lnTo>
                  <a:lnTo>
                    <a:pt x="17735" y="8984"/>
                  </a:lnTo>
                  <a:lnTo>
                    <a:pt x="17990" y="8793"/>
                  </a:lnTo>
                  <a:lnTo>
                    <a:pt x="18246" y="8580"/>
                  </a:lnTo>
                  <a:lnTo>
                    <a:pt x="18948" y="7962"/>
                  </a:lnTo>
                  <a:lnTo>
                    <a:pt x="19289" y="7622"/>
                  </a:lnTo>
                  <a:lnTo>
                    <a:pt x="19608" y="7260"/>
                  </a:lnTo>
                  <a:lnTo>
                    <a:pt x="19608" y="7260"/>
                  </a:lnTo>
                  <a:lnTo>
                    <a:pt x="19587" y="7302"/>
                  </a:lnTo>
                  <a:lnTo>
                    <a:pt x="20013" y="6813"/>
                  </a:lnTo>
                  <a:lnTo>
                    <a:pt x="20226" y="6557"/>
                  </a:lnTo>
                  <a:lnTo>
                    <a:pt x="20439" y="6302"/>
                  </a:lnTo>
                  <a:lnTo>
                    <a:pt x="20822" y="5770"/>
                  </a:lnTo>
                  <a:lnTo>
                    <a:pt x="21205" y="5195"/>
                  </a:lnTo>
                  <a:lnTo>
                    <a:pt x="21375" y="4897"/>
                  </a:lnTo>
                  <a:lnTo>
                    <a:pt x="21524" y="4599"/>
                  </a:lnTo>
                  <a:lnTo>
                    <a:pt x="21822" y="3981"/>
                  </a:lnTo>
                  <a:lnTo>
                    <a:pt x="21950" y="3683"/>
                  </a:lnTo>
                  <a:lnTo>
                    <a:pt x="22056" y="3385"/>
                  </a:lnTo>
                  <a:lnTo>
                    <a:pt x="22248" y="2725"/>
                  </a:lnTo>
                  <a:lnTo>
                    <a:pt x="22397" y="2129"/>
                  </a:lnTo>
                  <a:lnTo>
                    <a:pt x="22461" y="1810"/>
                  </a:lnTo>
                  <a:lnTo>
                    <a:pt x="22504" y="1469"/>
                  </a:lnTo>
                  <a:lnTo>
                    <a:pt x="22546" y="1171"/>
                  </a:lnTo>
                  <a:lnTo>
                    <a:pt x="22567" y="873"/>
                  </a:lnTo>
                  <a:lnTo>
                    <a:pt x="22589" y="554"/>
                  </a:lnTo>
                  <a:lnTo>
                    <a:pt x="22567" y="341"/>
                  </a:lnTo>
                  <a:lnTo>
                    <a:pt x="22567" y="277"/>
                  </a:lnTo>
                  <a:lnTo>
                    <a:pt x="22525" y="170"/>
                  </a:lnTo>
                  <a:lnTo>
                    <a:pt x="22461" y="85"/>
                  </a:lnTo>
                  <a:lnTo>
                    <a:pt x="22440" y="43"/>
                  </a:lnTo>
                  <a:lnTo>
                    <a:pt x="22397" y="21"/>
                  </a:lnTo>
                  <a:lnTo>
                    <a:pt x="22269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5"/>
            <p:cNvSpPr/>
            <p:nvPr/>
          </p:nvSpPr>
          <p:spPr>
            <a:xfrm>
              <a:off x="5180162" y="3345300"/>
              <a:ext cx="209569" cy="107851"/>
            </a:xfrm>
            <a:custGeom>
              <a:avLst/>
              <a:gdLst/>
              <a:ahLst/>
              <a:cxnLst/>
              <a:rect l="l" t="t" r="r" b="b"/>
              <a:pathLst>
                <a:path w="22589" h="11625" fill="none" extrusionOk="0">
                  <a:moveTo>
                    <a:pt x="22163" y="21"/>
                  </a:moveTo>
                  <a:lnTo>
                    <a:pt x="22163" y="21"/>
                  </a:lnTo>
                  <a:lnTo>
                    <a:pt x="22078" y="85"/>
                  </a:lnTo>
                  <a:lnTo>
                    <a:pt x="22035" y="149"/>
                  </a:lnTo>
                  <a:lnTo>
                    <a:pt x="22014" y="234"/>
                  </a:lnTo>
                  <a:lnTo>
                    <a:pt x="22014" y="319"/>
                  </a:lnTo>
                  <a:lnTo>
                    <a:pt x="22014" y="319"/>
                  </a:lnTo>
                  <a:lnTo>
                    <a:pt x="22014" y="319"/>
                  </a:lnTo>
                  <a:lnTo>
                    <a:pt x="21993" y="447"/>
                  </a:lnTo>
                  <a:lnTo>
                    <a:pt x="21993" y="447"/>
                  </a:lnTo>
                  <a:lnTo>
                    <a:pt x="21971" y="660"/>
                  </a:lnTo>
                  <a:lnTo>
                    <a:pt x="21971" y="660"/>
                  </a:lnTo>
                  <a:lnTo>
                    <a:pt x="21950" y="1043"/>
                  </a:lnTo>
                  <a:lnTo>
                    <a:pt x="21950" y="1043"/>
                  </a:lnTo>
                  <a:lnTo>
                    <a:pt x="21886" y="1405"/>
                  </a:lnTo>
                  <a:lnTo>
                    <a:pt x="21844" y="1767"/>
                  </a:lnTo>
                  <a:lnTo>
                    <a:pt x="21844" y="1767"/>
                  </a:lnTo>
                  <a:lnTo>
                    <a:pt x="21758" y="2108"/>
                  </a:lnTo>
                  <a:lnTo>
                    <a:pt x="21652" y="2427"/>
                  </a:lnTo>
                  <a:lnTo>
                    <a:pt x="21652" y="2427"/>
                  </a:lnTo>
                  <a:lnTo>
                    <a:pt x="21439" y="3151"/>
                  </a:lnTo>
                  <a:lnTo>
                    <a:pt x="21439" y="3151"/>
                  </a:lnTo>
                  <a:lnTo>
                    <a:pt x="21311" y="3492"/>
                  </a:lnTo>
                  <a:lnTo>
                    <a:pt x="21162" y="3832"/>
                  </a:lnTo>
                  <a:lnTo>
                    <a:pt x="21162" y="3832"/>
                  </a:lnTo>
                  <a:lnTo>
                    <a:pt x="20864" y="4471"/>
                  </a:lnTo>
                  <a:lnTo>
                    <a:pt x="20864" y="4471"/>
                  </a:lnTo>
                  <a:lnTo>
                    <a:pt x="20566" y="4982"/>
                  </a:lnTo>
                  <a:lnTo>
                    <a:pt x="20566" y="4982"/>
                  </a:lnTo>
                  <a:lnTo>
                    <a:pt x="20396" y="5280"/>
                  </a:lnTo>
                  <a:lnTo>
                    <a:pt x="20204" y="5578"/>
                  </a:lnTo>
                  <a:lnTo>
                    <a:pt x="20204" y="5578"/>
                  </a:lnTo>
                  <a:lnTo>
                    <a:pt x="20013" y="5855"/>
                  </a:lnTo>
                  <a:lnTo>
                    <a:pt x="19821" y="6153"/>
                  </a:lnTo>
                  <a:lnTo>
                    <a:pt x="19821" y="6153"/>
                  </a:lnTo>
                  <a:lnTo>
                    <a:pt x="19608" y="6387"/>
                  </a:lnTo>
                  <a:lnTo>
                    <a:pt x="19417" y="6621"/>
                  </a:lnTo>
                  <a:lnTo>
                    <a:pt x="19417" y="6621"/>
                  </a:lnTo>
                  <a:lnTo>
                    <a:pt x="19055" y="7026"/>
                  </a:lnTo>
                  <a:lnTo>
                    <a:pt x="19055" y="7026"/>
                  </a:lnTo>
                  <a:lnTo>
                    <a:pt x="18863" y="7238"/>
                  </a:lnTo>
                  <a:lnTo>
                    <a:pt x="18650" y="7430"/>
                  </a:lnTo>
                  <a:lnTo>
                    <a:pt x="18224" y="7813"/>
                  </a:lnTo>
                  <a:lnTo>
                    <a:pt x="18224" y="7813"/>
                  </a:lnTo>
                  <a:lnTo>
                    <a:pt x="17735" y="8197"/>
                  </a:lnTo>
                  <a:lnTo>
                    <a:pt x="17735" y="8197"/>
                  </a:lnTo>
                  <a:lnTo>
                    <a:pt x="17479" y="8388"/>
                  </a:lnTo>
                  <a:lnTo>
                    <a:pt x="17224" y="8558"/>
                  </a:lnTo>
                  <a:lnTo>
                    <a:pt x="17224" y="8558"/>
                  </a:lnTo>
                  <a:lnTo>
                    <a:pt x="17224" y="8558"/>
                  </a:lnTo>
                  <a:lnTo>
                    <a:pt x="16904" y="8750"/>
                  </a:lnTo>
                  <a:lnTo>
                    <a:pt x="16585" y="8920"/>
                  </a:lnTo>
                  <a:lnTo>
                    <a:pt x="15925" y="9261"/>
                  </a:lnTo>
                  <a:lnTo>
                    <a:pt x="15925" y="9261"/>
                  </a:lnTo>
                  <a:lnTo>
                    <a:pt x="15542" y="9431"/>
                  </a:lnTo>
                  <a:lnTo>
                    <a:pt x="15159" y="9602"/>
                  </a:lnTo>
                  <a:lnTo>
                    <a:pt x="15159" y="9602"/>
                  </a:lnTo>
                  <a:lnTo>
                    <a:pt x="14776" y="9751"/>
                  </a:lnTo>
                  <a:lnTo>
                    <a:pt x="14392" y="9900"/>
                  </a:lnTo>
                  <a:lnTo>
                    <a:pt x="14392" y="9900"/>
                  </a:lnTo>
                  <a:lnTo>
                    <a:pt x="14179" y="9964"/>
                  </a:lnTo>
                  <a:lnTo>
                    <a:pt x="14179" y="9964"/>
                  </a:lnTo>
                  <a:lnTo>
                    <a:pt x="13754" y="10091"/>
                  </a:lnTo>
                  <a:lnTo>
                    <a:pt x="13328" y="10198"/>
                  </a:lnTo>
                  <a:lnTo>
                    <a:pt x="13328" y="10198"/>
                  </a:lnTo>
                  <a:lnTo>
                    <a:pt x="12881" y="10325"/>
                  </a:lnTo>
                  <a:lnTo>
                    <a:pt x="12434" y="10411"/>
                  </a:lnTo>
                  <a:lnTo>
                    <a:pt x="12434" y="10411"/>
                  </a:lnTo>
                  <a:lnTo>
                    <a:pt x="11944" y="10496"/>
                  </a:lnTo>
                  <a:lnTo>
                    <a:pt x="11476" y="10560"/>
                  </a:lnTo>
                  <a:lnTo>
                    <a:pt x="10986" y="10623"/>
                  </a:lnTo>
                  <a:lnTo>
                    <a:pt x="10496" y="10666"/>
                  </a:lnTo>
                  <a:lnTo>
                    <a:pt x="10496" y="10666"/>
                  </a:lnTo>
                  <a:lnTo>
                    <a:pt x="10049" y="10666"/>
                  </a:lnTo>
                  <a:lnTo>
                    <a:pt x="9602" y="10666"/>
                  </a:lnTo>
                  <a:lnTo>
                    <a:pt x="8708" y="10623"/>
                  </a:lnTo>
                  <a:lnTo>
                    <a:pt x="8708" y="10623"/>
                  </a:lnTo>
                  <a:lnTo>
                    <a:pt x="8261" y="10581"/>
                  </a:lnTo>
                  <a:lnTo>
                    <a:pt x="7793" y="10538"/>
                  </a:lnTo>
                  <a:lnTo>
                    <a:pt x="7793" y="10538"/>
                  </a:lnTo>
                  <a:lnTo>
                    <a:pt x="7388" y="10496"/>
                  </a:lnTo>
                  <a:lnTo>
                    <a:pt x="6984" y="10411"/>
                  </a:lnTo>
                  <a:lnTo>
                    <a:pt x="6984" y="10411"/>
                  </a:lnTo>
                  <a:lnTo>
                    <a:pt x="6281" y="10262"/>
                  </a:lnTo>
                  <a:lnTo>
                    <a:pt x="5919" y="10155"/>
                  </a:lnTo>
                  <a:lnTo>
                    <a:pt x="5579" y="10049"/>
                  </a:lnTo>
                  <a:lnTo>
                    <a:pt x="5579" y="10049"/>
                  </a:lnTo>
                  <a:lnTo>
                    <a:pt x="4897" y="9814"/>
                  </a:lnTo>
                  <a:lnTo>
                    <a:pt x="4259" y="9516"/>
                  </a:lnTo>
                  <a:lnTo>
                    <a:pt x="4259" y="9516"/>
                  </a:lnTo>
                  <a:lnTo>
                    <a:pt x="3769" y="9261"/>
                  </a:lnTo>
                  <a:lnTo>
                    <a:pt x="3322" y="8984"/>
                  </a:lnTo>
                  <a:lnTo>
                    <a:pt x="3322" y="8984"/>
                  </a:lnTo>
                  <a:lnTo>
                    <a:pt x="2854" y="8644"/>
                  </a:lnTo>
                  <a:lnTo>
                    <a:pt x="2407" y="8303"/>
                  </a:lnTo>
                  <a:lnTo>
                    <a:pt x="2407" y="8303"/>
                  </a:lnTo>
                  <a:lnTo>
                    <a:pt x="1938" y="7856"/>
                  </a:lnTo>
                  <a:lnTo>
                    <a:pt x="1491" y="7409"/>
                  </a:lnTo>
                  <a:lnTo>
                    <a:pt x="1491" y="7409"/>
                  </a:lnTo>
                  <a:lnTo>
                    <a:pt x="1044" y="6877"/>
                  </a:lnTo>
                  <a:lnTo>
                    <a:pt x="831" y="6600"/>
                  </a:lnTo>
                  <a:lnTo>
                    <a:pt x="618" y="6323"/>
                  </a:lnTo>
                  <a:lnTo>
                    <a:pt x="618" y="6323"/>
                  </a:lnTo>
                  <a:lnTo>
                    <a:pt x="661" y="6366"/>
                  </a:lnTo>
                  <a:lnTo>
                    <a:pt x="661" y="6366"/>
                  </a:lnTo>
                  <a:lnTo>
                    <a:pt x="533" y="6174"/>
                  </a:lnTo>
                  <a:lnTo>
                    <a:pt x="448" y="5982"/>
                  </a:lnTo>
                  <a:lnTo>
                    <a:pt x="448" y="5982"/>
                  </a:lnTo>
                  <a:lnTo>
                    <a:pt x="405" y="5833"/>
                  </a:lnTo>
                  <a:lnTo>
                    <a:pt x="405" y="5833"/>
                  </a:lnTo>
                  <a:lnTo>
                    <a:pt x="363" y="5748"/>
                  </a:lnTo>
                  <a:lnTo>
                    <a:pt x="320" y="5706"/>
                  </a:lnTo>
                  <a:lnTo>
                    <a:pt x="235" y="5663"/>
                  </a:lnTo>
                  <a:lnTo>
                    <a:pt x="150" y="5663"/>
                  </a:lnTo>
                  <a:lnTo>
                    <a:pt x="150" y="5663"/>
                  </a:lnTo>
                  <a:lnTo>
                    <a:pt x="86" y="5706"/>
                  </a:lnTo>
                  <a:lnTo>
                    <a:pt x="22" y="5770"/>
                  </a:lnTo>
                  <a:lnTo>
                    <a:pt x="1" y="5833"/>
                  </a:lnTo>
                  <a:lnTo>
                    <a:pt x="1" y="5919"/>
                  </a:lnTo>
                  <a:lnTo>
                    <a:pt x="1" y="5919"/>
                  </a:lnTo>
                  <a:lnTo>
                    <a:pt x="43" y="6110"/>
                  </a:lnTo>
                  <a:lnTo>
                    <a:pt x="129" y="6280"/>
                  </a:lnTo>
                  <a:lnTo>
                    <a:pt x="299" y="6642"/>
                  </a:lnTo>
                  <a:lnTo>
                    <a:pt x="299" y="6642"/>
                  </a:lnTo>
                  <a:lnTo>
                    <a:pt x="661" y="7217"/>
                  </a:lnTo>
                  <a:lnTo>
                    <a:pt x="661" y="7217"/>
                  </a:lnTo>
                  <a:lnTo>
                    <a:pt x="852" y="7515"/>
                  </a:lnTo>
                  <a:lnTo>
                    <a:pt x="1044" y="7813"/>
                  </a:lnTo>
                  <a:lnTo>
                    <a:pt x="1044" y="7813"/>
                  </a:lnTo>
                  <a:lnTo>
                    <a:pt x="1257" y="8090"/>
                  </a:lnTo>
                  <a:lnTo>
                    <a:pt x="1491" y="8346"/>
                  </a:lnTo>
                  <a:lnTo>
                    <a:pt x="1491" y="8346"/>
                  </a:lnTo>
                  <a:lnTo>
                    <a:pt x="1896" y="8814"/>
                  </a:lnTo>
                  <a:lnTo>
                    <a:pt x="1896" y="8814"/>
                  </a:lnTo>
                  <a:lnTo>
                    <a:pt x="2172" y="9069"/>
                  </a:lnTo>
                  <a:lnTo>
                    <a:pt x="2449" y="9304"/>
                  </a:lnTo>
                  <a:lnTo>
                    <a:pt x="2449" y="9304"/>
                  </a:lnTo>
                  <a:lnTo>
                    <a:pt x="2981" y="9729"/>
                  </a:lnTo>
                  <a:lnTo>
                    <a:pt x="2981" y="9729"/>
                  </a:lnTo>
                  <a:lnTo>
                    <a:pt x="3258" y="9921"/>
                  </a:lnTo>
                  <a:lnTo>
                    <a:pt x="3535" y="10113"/>
                  </a:lnTo>
                  <a:lnTo>
                    <a:pt x="3535" y="10113"/>
                  </a:lnTo>
                  <a:lnTo>
                    <a:pt x="4174" y="10453"/>
                  </a:lnTo>
                  <a:lnTo>
                    <a:pt x="4514" y="10623"/>
                  </a:lnTo>
                  <a:lnTo>
                    <a:pt x="4855" y="10773"/>
                  </a:lnTo>
                  <a:lnTo>
                    <a:pt x="4855" y="10773"/>
                  </a:lnTo>
                  <a:lnTo>
                    <a:pt x="5153" y="10900"/>
                  </a:lnTo>
                  <a:lnTo>
                    <a:pt x="5472" y="11007"/>
                  </a:lnTo>
                  <a:lnTo>
                    <a:pt x="6111" y="11198"/>
                  </a:lnTo>
                  <a:lnTo>
                    <a:pt x="6111" y="11198"/>
                  </a:lnTo>
                  <a:lnTo>
                    <a:pt x="6856" y="11347"/>
                  </a:lnTo>
                  <a:lnTo>
                    <a:pt x="7601" y="11475"/>
                  </a:lnTo>
                  <a:lnTo>
                    <a:pt x="7601" y="11475"/>
                  </a:lnTo>
                  <a:lnTo>
                    <a:pt x="7920" y="11518"/>
                  </a:lnTo>
                  <a:lnTo>
                    <a:pt x="8240" y="11560"/>
                  </a:lnTo>
                  <a:lnTo>
                    <a:pt x="8240" y="11560"/>
                  </a:lnTo>
                  <a:lnTo>
                    <a:pt x="8964" y="11603"/>
                  </a:lnTo>
                  <a:lnTo>
                    <a:pt x="8964" y="11603"/>
                  </a:lnTo>
                  <a:lnTo>
                    <a:pt x="9538" y="11624"/>
                  </a:lnTo>
                  <a:lnTo>
                    <a:pt x="10092" y="11603"/>
                  </a:lnTo>
                  <a:lnTo>
                    <a:pt x="10092" y="11603"/>
                  </a:lnTo>
                  <a:lnTo>
                    <a:pt x="10688" y="11539"/>
                  </a:lnTo>
                  <a:lnTo>
                    <a:pt x="11284" y="11454"/>
                  </a:lnTo>
                  <a:lnTo>
                    <a:pt x="11284" y="11454"/>
                  </a:lnTo>
                  <a:lnTo>
                    <a:pt x="11838" y="11369"/>
                  </a:lnTo>
                  <a:lnTo>
                    <a:pt x="12391" y="11241"/>
                  </a:lnTo>
                  <a:lnTo>
                    <a:pt x="12391" y="11241"/>
                  </a:lnTo>
                  <a:lnTo>
                    <a:pt x="12945" y="11092"/>
                  </a:lnTo>
                  <a:lnTo>
                    <a:pt x="13477" y="10922"/>
                  </a:lnTo>
                  <a:lnTo>
                    <a:pt x="13477" y="10922"/>
                  </a:lnTo>
                  <a:lnTo>
                    <a:pt x="13392" y="10964"/>
                  </a:lnTo>
                  <a:lnTo>
                    <a:pt x="13392" y="10964"/>
                  </a:lnTo>
                  <a:lnTo>
                    <a:pt x="13967" y="10773"/>
                  </a:lnTo>
                  <a:lnTo>
                    <a:pt x="13967" y="10773"/>
                  </a:lnTo>
                  <a:lnTo>
                    <a:pt x="14350" y="10645"/>
                  </a:lnTo>
                  <a:lnTo>
                    <a:pt x="14712" y="10496"/>
                  </a:lnTo>
                  <a:lnTo>
                    <a:pt x="14712" y="10496"/>
                  </a:lnTo>
                  <a:lnTo>
                    <a:pt x="15372" y="10219"/>
                  </a:lnTo>
                  <a:lnTo>
                    <a:pt x="16010" y="9921"/>
                  </a:lnTo>
                  <a:lnTo>
                    <a:pt x="16010" y="9921"/>
                  </a:lnTo>
                  <a:lnTo>
                    <a:pt x="16606" y="9644"/>
                  </a:lnTo>
                  <a:lnTo>
                    <a:pt x="17181" y="9325"/>
                  </a:lnTo>
                  <a:lnTo>
                    <a:pt x="17181" y="9325"/>
                  </a:lnTo>
                  <a:lnTo>
                    <a:pt x="17735" y="8984"/>
                  </a:lnTo>
                  <a:lnTo>
                    <a:pt x="17990" y="8793"/>
                  </a:lnTo>
                  <a:lnTo>
                    <a:pt x="18246" y="8580"/>
                  </a:lnTo>
                  <a:lnTo>
                    <a:pt x="18246" y="8580"/>
                  </a:lnTo>
                  <a:lnTo>
                    <a:pt x="18948" y="7962"/>
                  </a:lnTo>
                  <a:lnTo>
                    <a:pt x="18948" y="7962"/>
                  </a:lnTo>
                  <a:lnTo>
                    <a:pt x="19289" y="7622"/>
                  </a:lnTo>
                  <a:lnTo>
                    <a:pt x="19608" y="7260"/>
                  </a:lnTo>
                  <a:lnTo>
                    <a:pt x="19608" y="7260"/>
                  </a:lnTo>
                  <a:lnTo>
                    <a:pt x="19587" y="7302"/>
                  </a:lnTo>
                  <a:lnTo>
                    <a:pt x="19587" y="7302"/>
                  </a:lnTo>
                  <a:lnTo>
                    <a:pt x="20013" y="6813"/>
                  </a:lnTo>
                  <a:lnTo>
                    <a:pt x="20226" y="6557"/>
                  </a:lnTo>
                  <a:lnTo>
                    <a:pt x="20439" y="6302"/>
                  </a:lnTo>
                  <a:lnTo>
                    <a:pt x="20439" y="6302"/>
                  </a:lnTo>
                  <a:lnTo>
                    <a:pt x="20822" y="5770"/>
                  </a:lnTo>
                  <a:lnTo>
                    <a:pt x="20822" y="5770"/>
                  </a:lnTo>
                  <a:lnTo>
                    <a:pt x="21205" y="5195"/>
                  </a:lnTo>
                  <a:lnTo>
                    <a:pt x="21205" y="5195"/>
                  </a:lnTo>
                  <a:lnTo>
                    <a:pt x="21375" y="4897"/>
                  </a:lnTo>
                  <a:lnTo>
                    <a:pt x="21524" y="4599"/>
                  </a:lnTo>
                  <a:lnTo>
                    <a:pt x="21822" y="3981"/>
                  </a:lnTo>
                  <a:lnTo>
                    <a:pt x="21822" y="3981"/>
                  </a:lnTo>
                  <a:lnTo>
                    <a:pt x="21950" y="3683"/>
                  </a:lnTo>
                  <a:lnTo>
                    <a:pt x="22056" y="3385"/>
                  </a:lnTo>
                  <a:lnTo>
                    <a:pt x="22056" y="3385"/>
                  </a:lnTo>
                  <a:lnTo>
                    <a:pt x="22248" y="2725"/>
                  </a:lnTo>
                  <a:lnTo>
                    <a:pt x="22248" y="2725"/>
                  </a:lnTo>
                  <a:lnTo>
                    <a:pt x="22397" y="2129"/>
                  </a:lnTo>
                  <a:lnTo>
                    <a:pt x="22397" y="2129"/>
                  </a:lnTo>
                  <a:lnTo>
                    <a:pt x="22461" y="1810"/>
                  </a:lnTo>
                  <a:lnTo>
                    <a:pt x="22504" y="1469"/>
                  </a:lnTo>
                  <a:lnTo>
                    <a:pt x="22504" y="1469"/>
                  </a:lnTo>
                  <a:lnTo>
                    <a:pt x="22546" y="1171"/>
                  </a:lnTo>
                  <a:lnTo>
                    <a:pt x="22567" y="873"/>
                  </a:lnTo>
                  <a:lnTo>
                    <a:pt x="22567" y="873"/>
                  </a:lnTo>
                  <a:lnTo>
                    <a:pt x="22589" y="554"/>
                  </a:lnTo>
                  <a:lnTo>
                    <a:pt x="22589" y="554"/>
                  </a:lnTo>
                  <a:lnTo>
                    <a:pt x="22567" y="341"/>
                  </a:lnTo>
                  <a:lnTo>
                    <a:pt x="22567" y="341"/>
                  </a:lnTo>
                  <a:lnTo>
                    <a:pt x="22567" y="277"/>
                  </a:lnTo>
                  <a:lnTo>
                    <a:pt x="22567" y="277"/>
                  </a:lnTo>
                  <a:lnTo>
                    <a:pt x="22525" y="170"/>
                  </a:lnTo>
                  <a:lnTo>
                    <a:pt x="22461" y="85"/>
                  </a:lnTo>
                  <a:lnTo>
                    <a:pt x="22461" y="85"/>
                  </a:lnTo>
                  <a:lnTo>
                    <a:pt x="22440" y="43"/>
                  </a:lnTo>
                  <a:lnTo>
                    <a:pt x="22397" y="21"/>
                  </a:lnTo>
                  <a:lnTo>
                    <a:pt x="22269" y="0"/>
                  </a:lnTo>
                  <a:lnTo>
                    <a:pt x="22269" y="0"/>
                  </a:lnTo>
                  <a:lnTo>
                    <a:pt x="22206" y="21"/>
                  </a:lnTo>
                  <a:lnTo>
                    <a:pt x="22163" y="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5"/>
            <p:cNvSpPr/>
            <p:nvPr/>
          </p:nvSpPr>
          <p:spPr>
            <a:xfrm>
              <a:off x="5202287" y="3421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5"/>
            <p:cNvSpPr/>
            <p:nvPr/>
          </p:nvSpPr>
          <p:spPr>
            <a:xfrm>
              <a:off x="5202677" y="3422519"/>
              <a:ext cx="213" cy="9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0"/>
                  </a:moveTo>
                  <a:lnTo>
                    <a:pt x="22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5"/>
            <p:cNvSpPr/>
            <p:nvPr/>
          </p:nvSpPr>
          <p:spPr>
            <a:xfrm>
              <a:off x="5243754" y="3441676"/>
              <a:ext cx="807" cy="204"/>
            </a:xfrm>
            <a:custGeom>
              <a:avLst/>
              <a:gdLst/>
              <a:ahLst/>
              <a:cxnLst/>
              <a:rect l="l" t="t" r="r" b="b"/>
              <a:pathLst>
                <a:path w="87" h="2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5"/>
            <p:cNvSpPr/>
            <p:nvPr/>
          </p:nvSpPr>
          <p:spPr>
            <a:xfrm>
              <a:off x="5361660" y="3413038"/>
              <a:ext cx="204" cy="9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1" y="0"/>
                  </a:moveTo>
                  <a:lnTo>
                    <a:pt x="22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5"/>
            <p:cNvSpPr/>
            <p:nvPr/>
          </p:nvSpPr>
          <p:spPr>
            <a:xfrm>
              <a:off x="5156664" y="3290791"/>
              <a:ext cx="66176" cy="150314"/>
            </a:xfrm>
            <a:custGeom>
              <a:avLst/>
              <a:gdLst/>
              <a:ahLst/>
              <a:cxnLst/>
              <a:rect l="l" t="t" r="r" b="b"/>
              <a:pathLst>
                <a:path w="7133" h="16202" extrusionOk="0">
                  <a:moveTo>
                    <a:pt x="1193" y="0"/>
                  </a:moveTo>
                  <a:lnTo>
                    <a:pt x="1129" y="22"/>
                  </a:lnTo>
                  <a:lnTo>
                    <a:pt x="1065" y="85"/>
                  </a:lnTo>
                  <a:lnTo>
                    <a:pt x="958" y="384"/>
                  </a:lnTo>
                  <a:lnTo>
                    <a:pt x="831" y="703"/>
                  </a:lnTo>
                  <a:lnTo>
                    <a:pt x="660" y="1342"/>
                  </a:lnTo>
                  <a:lnTo>
                    <a:pt x="575" y="1661"/>
                  </a:lnTo>
                  <a:lnTo>
                    <a:pt x="490" y="1980"/>
                  </a:lnTo>
                  <a:lnTo>
                    <a:pt x="384" y="2278"/>
                  </a:lnTo>
                  <a:lnTo>
                    <a:pt x="298" y="2598"/>
                  </a:lnTo>
                  <a:lnTo>
                    <a:pt x="213" y="2896"/>
                  </a:lnTo>
                  <a:lnTo>
                    <a:pt x="149" y="3215"/>
                  </a:lnTo>
                  <a:lnTo>
                    <a:pt x="107" y="3556"/>
                  </a:lnTo>
                  <a:lnTo>
                    <a:pt x="64" y="3896"/>
                  </a:lnTo>
                  <a:lnTo>
                    <a:pt x="22" y="4237"/>
                  </a:lnTo>
                  <a:lnTo>
                    <a:pt x="0" y="4578"/>
                  </a:lnTo>
                  <a:lnTo>
                    <a:pt x="0" y="5152"/>
                  </a:lnTo>
                  <a:lnTo>
                    <a:pt x="43" y="5834"/>
                  </a:lnTo>
                  <a:lnTo>
                    <a:pt x="107" y="6494"/>
                  </a:lnTo>
                  <a:lnTo>
                    <a:pt x="192" y="7111"/>
                  </a:lnTo>
                  <a:lnTo>
                    <a:pt x="320" y="7728"/>
                  </a:lnTo>
                  <a:lnTo>
                    <a:pt x="469" y="8367"/>
                  </a:lnTo>
                  <a:lnTo>
                    <a:pt x="660" y="8984"/>
                  </a:lnTo>
                  <a:lnTo>
                    <a:pt x="895" y="9666"/>
                  </a:lnTo>
                  <a:lnTo>
                    <a:pt x="1129" y="10240"/>
                  </a:lnTo>
                  <a:lnTo>
                    <a:pt x="1384" y="10837"/>
                  </a:lnTo>
                  <a:lnTo>
                    <a:pt x="1682" y="11411"/>
                  </a:lnTo>
                  <a:lnTo>
                    <a:pt x="2023" y="12029"/>
                  </a:lnTo>
                  <a:lnTo>
                    <a:pt x="2215" y="12327"/>
                  </a:lnTo>
                  <a:lnTo>
                    <a:pt x="2427" y="12604"/>
                  </a:lnTo>
                  <a:lnTo>
                    <a:pt x="2640" y="12880"/>
                  </a:lnTo>
                  <a:lnTo>
                    <a:pt x="2874" y="13136"/>
                  </a:lnTo>
                  <a:lnTo>
                    <a:pt x="3343" y="13647"/>
                  </a:lnTo>
                  <a:lnTo>
                    <a:pt x="3790" y="14094"/>
                  </a:lnTo>
                  <a:lnTo>
                    <a:pt x="4237" y="14541"/>
                  </a:lnTo>
                  <a:lnTo>
                    <a:pt x="4514" y="14796"/>
                  </a:lnTo>
                  <a:lnTo>
                    <a:pt x="4812" y="15052"/>
                  </a:lnTo>
                  <a:lnTo>
                    <a:pt x="5323" y="15456"/>
                  </a:lnTo>
                  <a:lnTo>
                    <a:pt x="5578" y="15648"/>
                  </a:lnTo>
                  <a:lnTo>
                    <a:pt x="5855" y="15818"/>
                  </a:lnTo>
                  <a:lnTo>
                    <a:pt x="6259" y="16010"/>
                  </a:lnTo>
                  <a:lnTo>
                    <a:pt x="6643" y="16180"/>
                  </a:lnTo>
                  <a:lnTo>
                    <a:pt x="6728" y="16201"/>
                  </a:lnTo>
                  <a:lnTo>
                    <a:pt x="6792" y="16201"/>
                  </a:lnTo>
                  <a:lnTo>
                    <a:pt x="6856" y="16180"/>
                  </a:lnTo>
                  <a:lnTo>
                    <a:pt x="6919" y="16159"/>
                  </a:lnTo>
                  <a:lnTo>
                    <a:pt x="6983" y="16138"/>
                  </a:lnTo>
                  <a:lnTo>
                    <a:pt x="7047" y="16074"/>
                  </a:lnTo>
                  <a:lnTo>
                    <a:pt x="7090" y="16031"/>
                  </a:lnTo>
                  <a:lnTo>
                    <a:pt x="7111" y="15946"/>
                  </a:lnTo>
                  <a:lnTo>
                    <a:pt x="7132" y="15882"/>
                  </a:lnTo>
                  <a:lnTo>
                    <a:pt x="7132" y="15818"/>
                  </a:lnTo>
                  <a:lnTo>
                    <a:pt x="7132" y="15733"/>
                  </a:lnTo>
                  <a:lnTo>
                    <a:pt x="7111" y="15669"/>
                  </a:lnTo>
                  <a:lnTo>
                    <a:pt x="7068" y="15605"/>
                  </a:lnTo>
                  <a:lnTo>
                    <a:pt x="7026" y="15563"/>
                  </a:lnTo>
                  <a:lnTo>
                    <a:pt x="6898" y="15478"/>
                  </a:lnTo>
                  <a:lnTo>
                    <a:pt x="6813" y="15456"/>
                  </a:lnTo>
                  <a:lnTo>
                    <a:pt x="6366" y="15180"/>
                  </a:lnTo>
                  <a:lnTo>
                    <a:pt x="5940" y="14860"/>
                  </a:lnTo>
                  <a:lnTo>
                    <a:pt x="5536" y="14541"/>
                  </a:lnTo>
                  <a:lnTo>
                    <a:pt x="5131" y="14200"/>
                  </a:lnTo>
                  <a:lnTo>
                    <a:pt x="4599" y="13689"/>
                  </a:lnTo>
                  <a:lnTo>
                    <a:pt x="4067" y="13157"/>
                  </a:lnTo>
                  <a:lnTo>
                    <a:pt x="3556" y="12561"/>
                  </a:lnTo>
                  <a:lnTo>
                    <a:pt x="3300" y="12242"/>
                  </a:lnTo>
                  <a:lnTo>
                    <a:pt x="3045" y="11901"/>
                  </a:lnTo>
                  <a:lnTo>
                    <a:pt x="2832" y="11560"/>
                  </a:lnTo>
                  <a:lnTo>
                    <a:pt x="2640" y="11198"/>
                  </a:lnTo>
                  <a:lnTo>
                    <a:pt x="2427" y="10773"/>
                  </a:lnTo>
                  <a:lnTo>
                    <a:pt x="2236" y="10347"/>
                  </a:lnTo>
                  <a:lnTo>
                    <a:pt x="1874" y="9559"/>
                  </a:lnTo>
                  <a:lnTo>
                    <a:pt x="1725" y="9155"/>
                  </a:lnTo>
                  <a:lnTo>
                    <a:pt x="1576" y="8750"/>
                  </a:lnTo>
                  <a:lnTo>
                    <a:pt x="1406" y="8154"/>
                  </a:lnTo>
                  <a:lnTo>
                    <a:pt x="1235" y="7558"/>
                  </a:lnTo>
                  <a:lnTo>
                    <a:pt x="1086" y="6962"/>
                  </a:lnTo>
                  <a:lnTo>
                    <a:pt x="958" y="6345"/>
                  </a:lnTo>
                  <a:lnTo>
                    <a:pt x="831" y="5727"/>
                  </a:lnTo>
                  <a:lnTo>
                    <a:pt x="788" y="5408"/>
                  </a:lnTo>
                  <a:lnTo>
                    <a:pt x="746" y="5110"/>
                  </a:lnTo>
                  <a:lnTo>
                    <a:pt x="682" y="4514"/>
                  </a:lnTo>
                  <a:lnTo>
                    <a:pt x="618" y="3918"/>
                  </a:lnTo>
                  <a:lnTo>
                    <a:pt x="618" y="3875"/>
                  </a:lnTo>
                  <a:lnTo>
                    <a:pt x="618" y="3385"/>
                  </a:lnTo>
                  <a:lnTo>
                    <a:pt x="618" y="3109"/>
                  </a:lnTo>
                  <a:lnTo>
                    <a:pt x="639" y="2853"/>
                  </a:lnTo>
                  <a:lnTo>
                    <a:pt x="682" y="2385"/>
                  </a:lnTo>
                  <a:lnTo>
                    <a:pt x="746" y="2108"/>
                  </a:lnTo>
                  <a:lnTo>
                    <a:pt x="767" y="1852"/>
                  </a:lnTo>
                  <a:lnTo>
                    <a:pt x="873" y="1427"/>
                  </a:lnTo>
                  <a:lnTo>
                    <a:pt x="1001" y="980"/>
                  </a:lnTo>
                  <a:lnTo>
                    <a:pt x="1150" y="554"/>
                  </a:lnTo>
                  <a:lnTo>
                    <a:pt x="1299" y="171"/>
                  </a:lnTo>
                  <a:lnTo>
                    <a:pt x="1299" y="107"/>
                  </a:lnTo>
                  <a:lnTo>
                    <a:pt x="1299" y="64"/>
                  </a:lnTo>
                  <a:lnTo>
                    <a:pt x="1278" y="22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5"/>
            <p:cNvSpPr/>
            <p:nvPr/>
          </p:nvSpPr>
          <p:spPr>
            <a:xfrm>
              <a:off x="5156664" y="3290791"/>
              <a:ext cx="66176" cy="150314"/>
            </a:xfrm>
            <a:custGeom>
              <a:avLst/>
              <a:gdLst/>
              <a:ahLst/>
              <a:cxnLst/>
              <a:rect l="l" t="t" r="r" b="b"/>
              <a:pathLst>
                <a:path w="7133" h="16202" fill="none" extrusionOk="0">
                  <a:moveTo>
                    <a:pt x="1065" y="85"/>
                  </a:moveTo>
                  <a:lnTo>
                    <a:pt x="1065" y="85"/>
                  </a:lnTo>
                  <a:lnTo>
                    <a:pt x="958" y="384"/>
                  </a:lnTo>
                  <a:lnTo>
                    <a:pt x="831" y="703"/>
                  </a:lnTo>
                  <a:lnTo>
                    <a:pt x="660" y="1342"/>
                  </a:lnTo>
                  <a:lnTo>
                    <a:pt x="660" y="1342"/>
                  </a:lnTo>
                  <a:lnTo>
                    <a:pt x="575" y="1661"/>
                  </a:lnTo>
                  <a:lnTo>
                    <a:pt x="490" y="1980"/>
                  </a:lnTo>
                  <a:lnTo>
                    <a:pt x="490" y="1980"/>
                  </a:lnTo>
                  <a:lnTo>
                    <a:pt x="384" y="2278"/>
                  </a:lnTo>
                  <a:lnTo>
                    <a:pt x="384" y="2278"/>
                  </a:lnTo>
                  <a:lnTo>
                    <a:pt x="298" y="2598"/>
                  </a:lnTo>
                  <a:lnTo>
                    <a:pt x="298" y="2598"/>
                  </a:lnTo>
                  <a:lnTo>
                    <a:pt x="213" y="2896"/>
                  </a:lnTo>
                  <a:lnTo>
                    <a:pt x="149" y="3215"/>
                  </a:lnTo>
                  <a:lnTo>
                    <a:pt x="149" y="3215"/>
                  </a:lnTo>
                  <a:lnTo>
                    <a:pt x="107" y="3556"/>
                  </a:lnTo>
                  <a:lnTo>
                    <a:pt x="64" y="3896"/>
                  </a:lnTo>
                  <a:lnTo>
                    <a:pt x="64" y="3896"/>
                  </a:lnTo>
                  <a:lnTo>
                    <a:pt x="22" y="4237"/>
                  </a:lnTo>
                  <a:lnTo>
                    <a:pt x="0" y="4578"/>
                  </a:lnTo>
                  <a:lnTo>
                    <a:pt x="0" y="4578"/>
                  </a:lnTo>
                  <a:lnTo>
                    <a:pt x="0" y="5152"/>
                  </a:lnTo>
                  <a:lnTo>
                    <a:pt x="0" y="5152"/>
                  </a:lnTo>
                  <a:lnTo>
                    <a:pt x="43" y="5834"/>
                  </a:lnTo>
                  <a:lnTo>
                    <a:pt x="107" y="6494"/>
                  </a:lnTo>
                  <a:lnTo>
                    <a:pt x="107" y="6494"/>
                  </a:lnTo>
                  <a:lnTo>
                    <a:pt x="192" y="7111"/>
                  </a:lnTo>
                  <a:lnTo>
                    <a:pt x="320" y="7728"/>
                  </a:lnTo>
                  <a:lnTo>
                    <a:pt x="320" y="7728"/>
                  </a:lnTo>
                  <a:lnTo>
                    <a:pt x="469" y="8367"/>
                  </a:lnTo>
                  <a:lnTo>
                    <a:pt x="660" y="8984"/>
                  </a:lnTo>
                  <a:lnTo>
                    <a:pt x="660" y="8984"/>
                  </a:lnTo>
                  <a:lnTo>
                    <a:pt x="895" y="9666"/>
                  </a:lnTo>
                  <a:lnTo>
                    <a:pt x="895" y="9666"/>
                  </a:lnTo>
                  <a:lnTo>
                    <a:pt x="1129" y="10240"/>
                  </a:lnTo>
                  <a:lnTo>
                    <a:pt x="1129" y="10240"/>
                  </a:lnTo>
                  <a:lnTo>
                    <a:pt x="1384" y="10837"/>
                  </a:lnTo>
                  <a:lnTo>
                    <a:pt x="1682" y="11411"/>
                  </a:lnTo>
                  <a:lnTo>
                    <a:pt x="1682" y="11411"/>
                  </a:lnTo>
                  <a:lnTo>
                    <a:pt x="2023" y="12029"/>
                  </a:lnTo>
                  <a:lnTo>
                    <a:pt x="2215" y="12327"/>
                  </a:lnTo>
                  <a:lnTo>
                    <a:pt x="2427" y="12604"/>
                  </a:lnTo>
                  <a:lnTo>
                    <a:pt x="2427" y="12604"/>
                  </a:lnTo>
                  <a:lnTo>
                    <a:pt x="2640" y="12880"/>
                  </a:lnTo>
                  <a:lnTo>
                    <a:pt x="2874" y="13136"/>
                  </a:lnTo>
                  <a:lnTo>
                    <a:pt x="2874" y="13136"/>
                  </a:lnTo>
                  <a:lnTo>
                    <a:pt x="3343" y="13647"/>
                  </a:lnTo>
                  <a:lnTo>
                    <a:pt x="3343" y="13647"/>
                  </a:lnTo>
                  <a:lnTo>
                    <a:pt x="3790" y="14094"/>
                  </a:lnTo>
                  <a:lnTo>
                    <a:pt x="4237" y="14541"/>
                  </a:lnTo>
                  <a:lnTo>
                    <a:pt x="4237" y="14541"/>
                  </a:lnTo>
                  <a:lnTo>
                    <a:pt x="4514" y="14796"/>
                  </a:lnTo>
                  <a:lnTo>
                    <a:pt x="4812" y="15052"/>
                  </a:lnTo>
                  <a:lnTo>
                    <a:pt x="4812" y="15052"/>
                  </a:lnTo>
                  <a:lnTo>
                    <a:pt x="5323" y="15456"/>
                  </a:lnTo>
                  <a:lnTo>
                    <a:pt x="5323" y="15456"/>
                  </a:lnTo>
                  <a:lnTo>
                    <a:pt x="5578" y="15648"/>
                  </a:lnTo>
                  <a:lnTo>
                    <a:pt x="5855" y="15818"/>
                  </a:lnTo>
                  <a:lnTo>
                    <a:pt x="5855" y="15818"/>
                  </a:lnTo>
                  <a:lnTo>
                    <a:pt x="6259" y="16010"/>
                  </a:lnTo>
                  <a:lnTo>
                    <a:pt x="6643" y="16180"/>
                  </a:lnTo>
                  <a:lnTo>
                    <a:pt x="6643" y="16180"/>
                  </a:lnTo>
                  <a:lnTo>
                    <a:pt x="6728" y="16201"/>
                  </a:lnTo>
                  <a:lnTo>
                    <a:pt x="6792" y="16201"/>
                  </a:lnTo>
                  <a:lnTo>
                    <a:pt x="6856" y="16180"/>
                  </a:lnTo>
                  <a:lnTo>
                    <a:pt x="6919" y="16159"/>
                  </a:lnTo>
                  <a:lnTo>
                    <a:pt x="6983" y="16138"/>
                  </a:lnTo>
                  <a:lnTo>
                    <a:pt x="7047" y="16074"/>
                  </a:lnTo>
                  <a:lnTo>
                    <a:pt x="7090" y="16031"/>
                  </a:lnTo>
                  <a:lnTo>
                    <a:pt x="7111" y="15946"/>
                  </a:lnTo>
                  <a:lnTo>
                    <a:pt x="7111" y="15946"/>
                  </a:lnTo>
                  <a:lnTo>
                    <a:pt x="7132" y="15882"/>
                  </a:lnTo>
                  <a:lnTo>
                    <a:pt x="7132" y="15818"/>
                  </a:lnTo>
                  <a:lnTo>
                    <a:pt x="7132" y="15733"/>
                  </a:lnTo>
                  <a:lnTo>
                    <a:pt x="7111" y="15669"/>
                  </a:lnTo>
                  <a:lnTo>
                    <a:pt x="7111" y="15669"/>
                  </a:lnTo>
                  <a:lnTo>
                    <a:pt x="7068" y="15605"/>
                  </a:lnTo>
                  <a:lnTo>
                    <a:pt x="7026" y="15563"/>
                  </a:lnTo>
                  <a:lnTo>
                    <a:pt x="6898" y="15478"/>
                  </a:lnTo>
                  <a:lnTo>
                    <a:pt x="6898" y="15478"/>
                  </a:lnTo>
                  <a:lnTo>
                    <a:pt x="6813" y="15456"/>
                  </a:lnTo>
                  <a:lnTo>
                    <a:pt x="6813" y="15456"/>
                  </a:lnTo>
                  <a:lnTo>
                    <a:pt x="6366" y="15180"/>
                  </a:lnTo>
                  <a:lnTo>
                    <a:pt x="5940" y="14860"/>
                  </a:lnTo>
                  <a:lnTo>
                    <a:pt x="5940" y="14860"/>
                  </a:lnTo>
                  <a:lnTo>
                    <a:pt x="5536" y="14541"/>
                  </a:lnTo>
                  <a:lnTo>
                    <a:pt x="5131" y="14200"/>
                  </a:lnTo>
                  <a:lnTo>
                    <a:pt x="5131" y="14200"/>
                  </a:lnTo>
                  <a:lnTo>
                    <a:pt x="4599" y="13689"/>
                  </a:lnTo>
                  <a:lnTo>
                    <a:pt x="4067" y="13157"/>
                  </a:lnTo>
                  <a:lnTo>
                    <a:pt x="4067" y="13157"/>
                  </a:lnTo>
                  <a:lnTo>
                    <a:pt x="3556" y="12561"/>
                  </a:lnTo>
                  <a:lnTo>
                    <a:pt x="3556" y="12561"/>
                  </a:lnTo>
                  <a:lnTo>
                    <a:pt x="3300" y="12242"/>
                  </a:lnTo>
                  <a:lnTo>
                    <a:pt x="3045" y="11901"/>
                  </a:lnTo>
                  <a:lnTo>
                    <a:pt x="3045" y="11901"/>
                  </a:lnTo>
                  <a:lnTo>
                    <a:pt x="2832" y="11560"/>
                  </a:lnTo>
                  <a:lnTo>
                    <a:pt x="2640" y="11198"/>
                  </a:lnTo>
                  <a:lnTo>
                    <a:pt x="2640" y="11198"/>
                  </a:lnTo>
                  <a:lnTo>
                    <a:pt x="2427" y="10773"/>
                  </a:lnTo>
                  <a:lnTo>
                    <a:pt x="2236" y="10347"/>
                  </a:lnTo>
                  <a:lnTo>
                    <a:pt x="2236" y="10347"/>
                  </a:lnTo>
                  <a:lnTo>
                    <a:pt x="1874" y="9559"/>
                  </a:lnTo>
                  <a:lnTo>
                    <a:pt x="1725" y="9155"/>
                  </a:lnTo>
                  <a:lnTo>
                    <a:pt x="1576" y="8750"/>
                  </a:lnTo>
                  <a:lnTo>
                    <a:pt x="1576" y="8750"/>
                  </a:lnTo>
                  <a:lnTo>
                    <a:pt x="1406" y="8154"/>
                  </a:lnTo>
                  <a:lnTo>
                    <a:pt x="1235" y="7558"/>
                  </a:lnTo>
                  <a:lnTo>
                    <a:pt x="1235" y="7558"/>
                  </a:lnTo>
                  <a:lnTo>
                    <a:pt x="1086" y="6962"/>
                  </a:lnTo>
                  <a:lnTo>
                    <a:pt x="958" y="6345"/>
                  </a:lnTo>
                  <a:lnTo>
                    <a:pt x="958" y="6345"/>
                  </a:lnTo>
                  <a:lnTo>
                    <a:pt x="831" y="5727"/>
                  </a:lnTo>
                  <a:lnTo>
                    <a:pt x="788" y="5408"/>
                  </a:lnTo>
                  <a:lnTo>
                    <a:pt x="746" y="5110"/>
                  </a:lnTo>
                  <a:lnTo>
                    <a:pt x="746" y="5110"/>
                  </a:lnTo>
                  <a:lnTo>
                    <a:pt x="682" y="4514"/>
                  </a:lnTo>
                  <a:lnTo>
                    <a:pt x="682" y="4514"/>
                  </a:lnTo>
                  <a:lnTo>
                    <a:pt x="618" y="3918"/>
                  </a:lnTo>
                  <a:lnTo>
                    <a:pt x="618" y="3918"/>
                  </a:lnTo>
                  <a:lnTo>
                    <a:pt x="618" y="3918"/>
                  </a:lnTo>
                  <a:lnTo>
                    <a:pt x="618" y="3896"/>
                  </a:lnTo>
                  <a:lnTo>
                    <a:pt x="618" y="3854"/>
                  </a:lnTo>
                  <a:lnTo>
                    <a:pt x="618" y="3854"/>
                  </a:lnTo>
                  <a:lnTo>
                    <a:pt x="618" y="3875"/>
                  </a:lnTo>
                  <a:lnTo>
                    <a:pt x="618" y="3875"/>
                  </a:lnTo>
                  <a:lnTo>
                    <a:pt x="618" y="3385"/>
                  </a:lnTo>
                  <a:lnTo>
                    <a:pt x="618" y="3385"/>
                  </a:lnTo>
                  <a:lnTo>
                    <a:pt x="618" y="3109"/>
                  </a:lnTo>
                  <a:lnTo>
                    <a:pt x="639" y="2853"/>
                  </a:lnTo>
                  <a:lnTo>
                    <a:pt x="639" y="2853"/>
                  </a:lnTo>
                  <a:lnTo>
                    <a:pt x="682" y="2385"/>
                  </a:lnTo>
                  <a:lnTo>
                    <a:pt x="682" y="2385"/>
                  </a:lnTo>
                  <a:lnTo>
                    <a:pt x="746" y="2108"/>
                  </a:lnTo>
                  <a:lnTo>
                    <a:pt x="746" y="2108"/>
                  </a:lnTo>
                  <a:lnTo>
                    <a:pt x="767" y="1852"/>
                  </a:lnTo>
                  <a:lnTo>
                    <a:pt x="767" y="1852"/>
                  </a:lnTo>
                  <a:lnTo>
                    <a:pt x="873" y="1427"/>
                  </a:lnTo>
                  <a:lnTo>
                    <a:pt x="873" y="1427"/>
                  </a:lnTo>
                  <a:lnTo>
                    <a:pt x="1001" y="980"/>
                  </a:lnTo>
                  <a:lnTo>
                    <a:pt x="1001" y="980"/>
                  </a:lnTo>
                  <a:lnTo>
                    <a:pt x="1150" y="554"/>
                  </a:lnTo>
                  <a:lnTo>
                    <a:pt x="1150" y="554"/>
                  </a:lnTo>
                  <a:lnTo>
                    <a:pt x="1299" y="171"/>
                  </a:lnTo>
                  <a:lnTo>
                    <a:pt x="1299" y="171"/>
                  </a:lnTo>
                  <a:lnTo>
                    <a:pt x="1299" y="107"/>
                  </a:lnTo>
                  <a:lnTo>
                    <a:pt x="1299" y="64"/>
                  </a:lnTo>
                  <a:lnTo>
                    <a:pt x="1278" y="22"/>
                  </a:lnTo>
                  <a:lnTo>
                    <a:pt x="1235" y="0"/>
                  </a:lnTo>
                  <a:lnTo>
                    <a:pt x="1235" y="0"/>
                  </a:lnTo>
                  <a:lnTo>
                    <a:pt x="1193" y="0"/>
                  </a:lnTo>
                  <a:lnTo>
                    <a:pt x="1193" y="0"/>
                  </a:lnTo>
                  <a:lnTo>
                    <a:pt x="1129" y="22"/>
                  </a:lnTo>
                  <a:lnTo>
                    <a:pt x="1065" y="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5"/>
            <p:cNvSpPr/>
            <p:nvPr/>
          </p:nvSpPr>
          <p:spPr>
            <a:xfrm>
              <a:off x="5219467" y="3433772"/>
              <a:ext cx="204" cy="213"/>
            </a:xfrm>
            <a:custGeom>
              <a:avLst/>
              <a:gdLst/>
              <a:ahLst/>
              <a:cxnLst/>
              <a:rect l="l" t="t" r="r" b="b"/>
              <a:pathLst>
                <a:path w="22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5"/>
            <p:cNvSpPr/>
            <p:nvPr/>
          </p:nvSpPr>
          <p:spPr>
            <a:xfrm>
              <a:off x="5162388" y="3326728"/>
              <a:ext cx="9" cy="408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22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  <a:lnTo>
                    <a:pt x="1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5"/>
            <p:cNvSpPr/>
            <p:nvPr/>
          </p:nvSpPr>
          <p:spPr>
            <a:xfrm>
              <a:off x="5163381" y="3362082"/>
              <a:ext cx="60842" cy="79415"/>
            </a:xfrm>
            <a:custGeom>
              <a:avLst/>
              <a:gdLst/>
              <a:ahLst/>
              <a:cxnLst/>
              <a:rect l="l" t="t" r="r" b="b"/>
              <a:pathLst>
                <a:path w="6558" h="8560" extrusionOk="0">
                  <a:moveTo>
                    <a:pt x="85" y="1"/>
                  </a:moveTo>
                  <a:lnTo>
                    <a:pt x="43" y="22"/>
                  </a:lnTo>
                  <a:lnTo>
                    <a:pt x="0" y="43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64" y="469"/>
                  </a:lnTo>
                  <a:lnTo>
                    <a:pt x="128" y="852"/>
                  </a:lnTo>
                  <a:lnTo>
                    <a:pt x="192" y="1193"/>
                  </a:lnTo>
                  <a:lnTo>
                    <a:pt x="298" y="1555"/>
                  </a:lnTo>
                  <a:lnTo>
                    <a:pt x="511" y="2215"/>
                  </a:lnTo>
                  <a:lnTo>
                    <a:pt x="596" y="2555"/>
                  </a:lnTo>
                  <a:lnTo>
                    <a:pt x="724" y="2896"/>
                  </a:lnTo>
                  <a:lnTo>
                    <a:pt x="1001" y="3599"/>
                  </a:lnTo>
                  <a:lnTo>
                    <a:pt x="1150" y="3939"/>
                  </a:lnTo>
                  <a:lnTo>
                    <a:pt x="1320" y="4259"/>
                  </a:lnTo>
                  <a:lnTo>
                    <a:pt x="1491" y="4578"/>
                  </a:lnTo>
                  <a:lnTo>
                    <a:pt x="1682" y="4876"/>
                  </a:lnTo>
                  <a:lnTo>
                    <a:pt x="1874" y="5174"/>
                  </a:lnTo>
                  <a:lnTo>
                    <a:pt x="2087" y="5472"/>
                  </a:lnTo>
                  <a:lnTo>
                    <a:pt x="2257" y="5685"/>
                  </a:lnTo>
                  <a:lnTo>
                    <a:pt x="2427" y="5919"/>
                  </a:lnTo>
                  <a:lnTo>
                    <a:pt x="2661" y="6132"/>
                  </a:lnTo>
                  <a:lnTo>
                    <a:pt x="2874" y="6366"/>
                  </a:lnTo>
                  <a:lnTo>
                    <a:pt x="3130" y="6600"/>
                  </a:lnTo>
                  <a:lnTo>
                    <a:pt x="3407" y="6835"/>
                  </a:lnTo>
                  <a:lnTo>
                    <a:pt x="3641" y="7026"/>
                  </a:lnTo>
                  <a:lnTo>
                    <a:pt x="3896" y="7197"/>
                  </a:lnTo>
                  <a:lnTo>
                    <a:pt x="4386" y="7537"/>
                  </a:lnTo>
                  <a:lnTo>
                    <a:pt x="4897" y="7856"/>
                  </a:lnTo>
                  <a:lnTo>
                    <a:pt x="5429" y="8176"/>
                  </a:lnTo>
                  <a:lnTo>
                    <a:pt x="5684" y="8325"/>
                  </a:lnTo>
                  <a:lnTo>
                    <a:pt x="6132" y="8538"/>
                  </a:lnTo>
                  <a:lnTo>
                    <a:pt x="6238" y="8559"/>
                  </a:lnTo>
                  <a:lnTo>
                    <a:pt x="6344" y="8538"/>
                  </a:lnTo>
                  <a:lnTo>
                    <a:pt x="6430" y="8495"/>
                  </a:lnTo>
                  <a:lnTo>
                    <a:pt x="6515" y="8410"/>
                  </a:lnTo>
                  <a:lnTo>
                    <a:pt x="6557" y="8304"/>
                  </a:lnTo>
                  <a:lnTo>
                    <a:pt x="6557" y="8176"/>
                  </a:lnTo>
                  <a:lnTo>
                    <a:pt x="6515" y="8048"/>
                  </a:lnTo>
                  <a:lnTo>
                    <a:pt x="6472" y="8005"/>
                  </a:lnTo>
                  <a:lnTo>
                    <a:pt x="6430" y="7963"/>
                  </a:lnTo>
                  <a:lnTo>
                    <a:pt x="6153" y="7814"/>
                  </a:lnTo>
                  <a:lnTo>
                    <a:pt x="5897" y="7644"/>
                  </a:lnTo>
                  <a:lnTo>
                    <a:pt x="5472" y="7388"/>
                  </a:lnTo>
                  <a:lnTo>
                    <a:pt x="5067" y="7111"/>
                  </a:lnTo>
                  <a:lnTo>
                    <a:pt x="4684" y="6835"/>
                  </a:lnTo>
                  <a:lnTo>
                    <a:pt x="4279" y="6537"/>
                  </a:lnTo>
                  <a:lnTo>
                    <a:pt x="3875" y="6238"/>
                  </a:lnTo>
                  <a:lnTo>
                    <a:pt x="3428" y="5898"/>
                  </a:lnTo>
                  <a:lnTo>
                    <a:pt x="3066" y="5579"/>
                  </a:lnTo>
                  <a:lnTo>
                    <a:pt x="2683" y="5217"/>
                  </a:lnTo>
                  <a:lnTo>
                    <a:pt x="2342" y="4855"/>
                  </a:lnTo>
                  <a:lnTo>
                    <a:pt x="1959" y="4408"/>
                  </a:lnTo>
                  <a:lnTo>
                    <a:pt x="1618" y="3939"/>
                  </a:lnTo>
                  <a:lnTo>
                    <a:pt x="1384" y="3535"/>
                  </a:lnTo>
                  <a:lnTo>
                    <a:pt x="1129" y="3088"/>
                  </a:lnTo>
                  <a:lnTo>
                    <a:pt x="916" y="2619"/>
                  </a:lnTo>
                  <a:lnTo>
                    <a:pt x="724" y="2151"/>
                  </a:lnTo>
                  <a:lnTo>
                    <a:pt x="575" y="1661"/>
                  </a:lnTo>
                  <a:lnTo>
                    <a:pt x="447" y="1193"/>
                  </a:lnTo>
                  <a:lnTo>
                    <a:pt x="383" y="895"/>
                  </a:lnTo>
                  <a:lnTo>
                    <a:pt x="341" y="618"/>
                  </a:lnTo>
                  <a:lnTo>
                    <a:pt x="234" y="107"/>
                  </a:lnTo>
                  <a:lnTo>
                    <a:pt x="213" y="65"/>
                  </a:lnTo>
                  <a:lnTo>
                    <a:pt x="192" y="22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5"/>
            <p:cNvSpPr/>
            <p:nvPr/>
          </p:nvSpPr>
          <p:spPr>
            <a:xfrm>
              <a:off x="5163381" y="3362082"/>
              <a:ext cx="60842" cy="79415"/>
            </a:xfrm>
            <a:custGeom>
              <a:avLst/>
              <a:gdLst/>
              <a:ahLst/>
              <a:cxnLst/>
              <a:rect l="l" t="t" r="r" b="b"/>
              <a:pathLst>
                <a:path w="6558" h="8560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43" y="22"/>
                  </a:lnTo>
                  <a:lnTo>
                    <a:pt x="0" y="43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64" y="469"/>
                  </a:lnTo>
                  <a:lnTo>
                    <a:pt x="64" y="469"/>
                  </a:lnTo>
                  <a:lnTo>
                    <a:pt x="128" y="852"/>
                  </a:lnTo>
                  <a:lnTo>
                    <a:pt x="128" y="852"/>
                  </a:lnTo>
                  <a:lnTo>
                    <a:pt x="192" y="1193"/>
                  </a:lnTo>
                  <a:lnTo>
                    <a:pt x="298" y="1555"/>
                  </a:lnTo>
                  <a:lnTo>
                    <a:pt x="298" y="1555"/>
                  </a:lnTo>
                  <a:lnTo>
                    <a:pt x="511" y="2215"/>
                  </a:lnTo>
                  <a:lnTo>
                    <a:pt x="511" y="2215"/>
                  </a:lnTo>
                  <a:lnTo>
                    <a:pt x="596" y="2555"/>
                  </a:lnTo>
                  <a:lnTo>
                    <a:pt x="724" y="2896"/>
                  </a:lnTo>
                  <a:lnTo>
                    <a:pt x="724" y="2896"/>
                  </a:lnTo>
                  <a:lnTo>
                    <a:pt x="1001" y="3599"/>
                  </a:lnTo>
                  <a:lnTo>
                    <a:pt x="1150" y="3939"/>
                  </a:lnTo>
                  <a:lnTo>
                    <a:pt x="1320" y="4259"/>
                  </a:lnTo>
                  <a:lnTo>
                    <a:pt x="1320" y="4259"/>
                  </a:lnTo>
                  <a:lnTo>
                    <a:pt x="1491" y="4578"/>
                  </a:lnTo>
                  <a:lnTo>
                    <a:pt x="1682" y="4876"/>
                  </a:lnTo>
                  <a:lnTo>
                    <a:pt x="1874" y="5174"/>
                  </a:lnTo>
                  <a:lnTo>
                    <a:pt x="2087" y="5472"/>
                  </a:lnTo>
                  <a:lnTo>
                    <a:pt x="2087" y="5472"/>
                  </a:lnTo>
                  <a:lnTo>
                    <a:pt x="2257" y="5685"/>
                  </a:lnTo>
                  <a:lnTo>
                    <a:pt x="2427" y="5919"/>
                  </a:lnTo>
                  <a:lnTo>
                    <a:pt x="2427" y="5919"/>
                  </a:lnTo>
                  <a:lnTo>
                    <a:pt x="2661" y="6132"/>
                  </a:lnTo>
                  <a:lnTo>
                    <a:pt x="2874" y="6366"/>
                  </a:lnTo>
                  <a:lnTo>
                    <a:pt x="2874" y="6366"/>
                  </a:lnTo>
                  <a:lnTo>
                    <a:pt x="3130" y="6600"/>
                  </a:lnTo>
                  <a:lnTo>
                    <a:pt x="3407" y="6835"/>
                  </a:lnTo>
                  <a:lnTo>
                    <a:pt x="3407" y="6835"/>
                  </a:lnTo>
                  <a:lnTo>
                    <a:pt x="3641" y="7026"/>
                  </a:lnTo>
                  <a:lnTo>
                    <a:pt x="3896" y="7197"/>
                  </a:lnTo>
                  <a:lnTo>
                    <a:pt x="3896" y="7197"/>
                  </a:lnTo>
                  <a:lnTo>
                    <a:pt x="4386" y="7537"/>
                  </a:lnTo>
                  <a:lnTo>
                    <a:pt x="4386" y="7537"/>
                  </a:lnTo>
                  <a:lnTo>
                    <a:pt x="4897" y="7856"/>
                  </a:lnTo>
                  <a:lnTo>
                    <a:pt x="4897" y="7856"/>
                  </a:lnTo>
                  <a:lnTo>
                    <a:pt x="5429" y="8176"/>
                  </a:lnTo>
                  <a:lnTo>
                    <a:pt x="5429" y="8176"/>
                  </a:lnTo>
                  <a:lnTo>
                    <a:pt x="5684" y="8325"/>
                  </a:lnTo>
                  <a:lnTo>
                    <a:pt x="5684" y="8325"/>
                  </a:lnTo>
                  <a:lnTo>
                    <a:pt x="6132" y="8538"/>
                  </a:lnTo>
                  <a:lnTo>
                    <a:pt x="6132" y="8538"/>
                  </a:lnTo>
                  <a:lnTo>
                    <a:pt x="6238" y="8559"/>
                  </a:lnTo>
                  <a:lnTo>
                    <a:pt x="6344" y="8538"/>
                  </a:lnTo>
                  <a:lnTo>
                    <a:pt x="6430" y="8495"/>
                  </a:lnTo>
                  <a:lnTo>
                    <a:pt x="6515" y="8410"/>
                  </a:lnTo>
                  <a:lnTo>
                    <a:pt x="6515" y="8410"/>
                  </a:lnTo>
                  <a:lnTo>
                    <a:pt x="6557" y="8304"/>
                  </a:lnTo>
                  <a:lnTo>
                    <a:pt x="6557" y="8176"/>
                  </a:lnTo>
                  <a:lnTo>
                    <a:pt x="6557" y="8176"/>
                  </a:lnTo>
                  <a:lnTo>
                    <a:pt x="6515" y="8048"/>
                  </a:lnTo>
                  <a:lnTo>
                    <a:pt x="6472" y="8005"/>
                  </a:lnTo>
                  <a:lnTo>
                    <a:pt x="6430" y="7963"/>
                  </a:lnTo>
                  <a:lnTo>
                    <a:pt x="6430" y="7963"/>
                  </a:lnTo>
                  <a:lnTo>
                    <a:pt x="6153" y="7814"/>
                  </a:lnTo>
                  <a:lnTo>
                    <a:pt x="5897" y="7644"/>
                  </a:lnTo>
                  <a:lnTo>
                    <a:pt x="5897" y="7644"/>
                  </a:lnTo>
                  <a:lnTo>
                    <a:pt x="5472" y="7388"/>
                  </a:lnTo>
                  <a:lnTo>
                    <a:pt x="5472" y="7388"/>
                  </a:lnTo>
                  <a:lnTo>
                    <a:pt x="5067" y="7111"/>
                  </a:lnTo>
                  <a:lnTo>
                    <a:pt x="4684" y="6835"/>
                  </a:lnTo>
                  <a:lnTo>
                    <a:pt x="4684" y="6835"/>
                  </a:lnTo>
                  <a:lnTo>
                    <a:pt x="4279" y="6537"/>
                  </a:lnTo>
                  <a:lnTo>
                    <a:pt x="4279" y="6537"/>
                  </a:lnTo>
                  <a:lnTo>
                    <a:pt x="3875" y="6238"/>
                  </a:lnTo>
                  <a:lnTo>
                    <a:pt x="3875" y="6238"/>
                  </a:lnTo>
                  <a:lnTo>
                    <a:pt x="3428" y="5898"/>
                  </a:lnTo>
                  <a:lnTo>
                    <a:pt x="3428" y="5898"/>
                  </a:lnTo>
                  <a:lnTo>
                    <a:pt x="3066" y="5579"/>
                  </a:lnTo>
                  <a:lnTo>
                    <a:pt x="3066" y="5579"/>
                  </a:lnTo>
                  <a:lnTo>
                    <a:pt x="2683" y="5217"/>
                  </a:lnTo>
                  <a:lnTo>
                    <a:pt x="2342" y="4855"/>
                  </a:lnTo>
                  <a:lnTo>
                    <a:pt x="2342" y="4855"/>
                  </a:lnTo>
                  <a:lnTo>
                    <a:pt x="1959" y="4408"/>
                  </a:lnTo>
                  <a:lnTo>
                    <a:pt x="1618" y="3939"/>
                  </a:lnTo>
                  <a:lnTo>
                    <a:pt x="1618" y="3939"/>
                  </a:lnTo>
                  <a:lnTo>
                    <a:pt x="1384" y="3535"/>
                  </a:lnTo>
                  <a:lnTo>
                    <a:pt x="1129" y="3088"/>
                  </a:lnTo>
                  <a:lnTo>
                    <a:pt x="1129" y="3088"/>
                  </a:lnTo>
                  <a:lnTo>
                    <a:pt x="916" y="2619"/>
                  </a:lnTo>
                  <a:lnTo>
                    <a:pt x="724" y="2151"/>
                  </a:lnTo>
                  <a:lnTo>
                    <a:pt x="724" y="2151"/>
                  </a:lnTo>
                  <a:lnTo>
                    <a:pt x="724" y="2151"/>
                  </a:lnTo>
                  <a:lnTo>
                    <a:pt x="575" y="1661"/>
                  </a:lnTo>
                  <a:lnTo>
                    <a:pt x="447" y="1193"/>
                  </a:lnTo>
                  <a:lnTo>
                    <a:pt x="447" y="1193"/>
                  </a:lnTo>
                  <a:lnTo>
                    <a:pt x="383" y="895"/>
                  </a:lnTo>
                  <a:lnTo>
                    <a:pt x="341" y="618"/>
                  </a:lnTo>
                  <a:lnTo>
                    <a:pt x="341" y="618"/>
                  </a:lnTo>
                  <a:lnTo>
                    <a:pt x="234" y="107"/>
                  </a:lnTo>
                  <a:lnTo>
                    <a:pt x="234" y="107"/>
                  </a:lnTo>
                  <a:lnTo>
                    <a:pt x="213" y="65"/>
                  </a:lnTo>
                  <a:lnTo>
                    <a:pt x="192" y="22"/>
                  </a:lnTo>
                  <a:lnTo>
                    <a:pt x="149" y="1"/>
                  </a:lnTo>
                  <a:lnTo>
                    <a:pt x="107" y="1"/>
                  </a:lnTo>
                  <a:lnTo>
                    <a:pt x="107" y="1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5"/>
            <p:cNvSpPr/>
            <p:nvPr/>
          </p:nvSpPr>
          <p:spPr>
            <a:xfrm>
              <a:off x="5178585" y="339881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5"/>
            <p:cNvSpPr/>
            <p:nvPr/>
          </p:nvSpPr>
          <p:spPr>
            <a:xfrm>
              <a:off x="5180162" y="3404745"/>
              <a:ext cx="37147" cy="32796"/>
            </a:xfrm>
            <a:custGeom>
              <a:avLst/>
              <a:gdLst/>
              <a:ahLst/>
              <a:cxnLst/>
              <a:rect l="l" t="t" r="r" b="b"/>
              <a:pathLst>
                <a:path w="4004" h="3535" extrusionOk="0">
                  <a:moveTo>
                    <a:pt x="65" y="0"/>
                  </a:moveTo>
                  <a:lnTo>
                    <a:pt x="43" y="43"/>
                  </a:lnTo>
                  <a:lnTo>
                    <a:pt x="22" y="85"/>
                  </a:lnTo>
                  <a:lnTo>
                    <a:pt x="1" y="128"/>
                  </a:lnTo>
                  <a:lnTo>
                    <a:pt x="22" y="171"/>
                  </a:lnTo>
                  <a:lnTo>
                    <a:pt x="129" y="383"/>
                  </a:lnTo>
                  <a:lnTo>
                    <a:pt x="320" y="660"/>
                  </a:lnTo>
                  <a:lnTo>
                    <a:pt x="512" y="916"/>
                  </a:lnTo>
                  <a:lnTo>
                    <a:pt x="725" y="1150"/>
                  </a:lnTo>
                  <a:lnTo>
                    <a:pt x="1150" y="1597"/>
                  </a:lnTo>
                  <a:lnTo>
                    <a:pt x="1598" y="2023"/>
                  </a:lnTo>
                  <a:lnTo>
                    <a:pt x="2066" y="2470"/>
                  </a:lnTo>
                  <a:lnTo>
                    <a:pt x="2321" y="2661"/>
                  </a:lnTo>
                  <a:lnTo>
                    <a:pt x="2577" y="2853"/>
                  </a:lnTo>
                  <a:lnTo>
                    <a:pt x="2811" y="3023"/>
                  </a:lnTo>
                  <a:lnTo>
                    <a:pt x="3067" y="3194"/>
                  </a:lnTo>
                  <a:lnTo>
                    <a:pt x="3343" y="3343"/>
                  </a:lnTo>
                  <a:lnTo>
                    <a:pt x="3492" y="3406"/>
                  </a:lnTo>
                  <a:lnTo>
                    <a:pt x="3748" y="3513"/>
                  </a:lnTo>
                  <a:lnTo>
                    <a:pt x="3833" y="3534"/>
                  </a:lnTo>
                  <a:lnTo>
                    <a:pt x="3897" y="3513"/>
                  </a:lnTo>
                  <a:lnTo>
                    <a:pt x="3961" y="3470"/>
                  </a:lnTo>
                  <a:lnTo>
                    <a:pt x="4003" y="3406"/>
                  </a:lnTo>
                  <a:lnTo>
                    <a:pt x="4003" y="3321"/>
                  </a:lnTo>
                  <a:lnTo>
                    <a:pt x="3982" y="3257"/>
                  </a:lnTo>
                  <a:lnTo>
                    <a:pt x="3939" y="3194"/>
                  </a:lnTo>
                  <a:lnTo>
                    <a:pt x="3875" y="3151"/>
                  </a:lnTo>
                  <a:lnTo>
                    <a:pt x="3514" y="3002"/>
                  </a:lnTo>
                  <a:lnTo>
                    <a:pt x="2960" y="2683"/>
                  </a:lnTo>
                  <a:lnTo>
                    <a:pt x="2662" y="2491"/>
                  </a:lnTo>
                  <a:lnTo>
                    <a:pt x="2428" y="2342"/>
                  </a:lnTo>
                  <a:lnTo>
                    <a:pt x="2151" y="2129"/>
                  </a:lnTo>
                  <a:lnTo>
                    <a:pt x="1874" y="1895"/>
                  </a:lnTo>
                  <a:lnTo>
                    <a:pt x="1385" y="1490"/>
                  </a:lnTo>
                  <a:lnTo>
                    <a:pt x="1129" y="1214"/>
                  </a:lnTo>
                  <a:lnTo>
                    <a:pt x="852" y="937"/>
                  </a:lnTo>
                  <a:lnTo>
                    <a:pt x="618" y="639"/>
                  </a:lnTo>
                  <a:lnTo>
                    <a:pt x="384" y="341"/>
                  </a:lnTo>
                  <a:lnTo>
                    <a:pt x="235" y="64"/>
                  </a:lnTo>
                  <a:lnTo>
                    <a:pt x="192" y="2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5"/>
            <p:cNvSpPr/>
            <p:nvPr/>
          </p:nvSpPr>
          <p:spPr>
            <a:xfrm>
              <a:off x="5180162" y="3404745"/>
              <a:ext cx="37147" cy="32796"/>
            </a:xfrm>
            <a:custGeom>
              <a:avLst/>
              <a:gdLst/>
              <a:ahLst/>
              <a:cxnLst/>
              <a:rect l="l" t="t" r="r" b="b"/>
              <a:pathLst>
                <a:path w="4004" h="353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43" y="43"/>
                  </a:lnTo>
                  <a:lnTo>
                    <a:pt x="22" y="85"/>
                  </a:lnTo>
                  <a:lnTo>
                    <a:pt x="1" y="128"/>
                  </a:lnTo>
                  <a:lnTo>
                    <a:pt x="22" y="171"/>
                  </a:lnTo>
                  <a:lnTo>
                    <a:pt x="22" y="171"/>
                  </a:lnTo>
                  <a:lnTo>
                    <a:pt x="129" y="383"/>
                  </a:lnTo>
                  <a:lnTo>
                    <a:pt x="129" y="383"/>
                  </a:lnTo>
                  <a:lnTo>
                    <a:pt x="320" y="660"/>
                  </a:lnTo>
                  <a:lnTo>
                    <a:pt x="320" y="660"/>
                  </a:lnTo>
                  <a:lnTo>
                    <a:pt x="512" y="916"/>
                  </a:lnTo>
                  <a:lnTo>
                    <a:pt x="512" y="916"/>
                  </a:lnTo>
                  <a:lnTo>
                    <a:pt x="725" y="1150"/>
                  </a:lnTo>
                  <a:lnTo>
                    <a:pt x="725" y="1150"/>
                  </a:lnTo>
                  <a:lnTo>
                    <a:pt x="1150" y="1597"/>
                  </a:lnTo>
                  <a:lnTo>
                    <a:pt x="1598" y="2023"/>
                  </a:lnTo>
                  <a:lnTo>
                    <a:pt x="1598" y="2023"/>
                  </a:lnTo>
                  <a:lnTo>
                    <a:pt x="2066" y="2470"/>
                  </a:lnTo>
                  <a:lnTo>
                    <a:pt x="2066" y="2470"/>
                  </a:lnTo>
                  <a:lnTo>
                    <a:pt x="2321" y="2661"/>
                  </a:lnTo>
                  <a:lnTo>
                    <a:pt x="2577" y="2853"/>
                  </a:lnTo>
                  <a:lnTo>
                    <a:pt x="2577" y="2853"/>
                  </a:lnTo>
                  <a:lnTo>
                    <a:pt x="2811" y="3023"/>
                  </a:lnTo>
                  <a:lnTo>
                    <a:pt x="3067" y="3194"/>
                  </a:lnTo>
                  <a:lnTo>
                    <a:pt x="3067" y="3194"/>
                  </a:lnTo>
                  <a:lnTo>
                    <a:pt x="3343" y="3343"/>
                  </a:lnTo>
                  <a:lnTo>
                    <a:pt x="3343" y="3343"/>
                  </a:lnTo>
                  <a:lnTo>
                    <a:pt x="3492" y="3406"/>
                  </a:lnTo>
                  <a:lnTo>
                    <a:pt x="3492" y="3406"/>
                  </a:lnTo>
                  <a:lnTo>
                    <a:pt x="3748" y="3513"/>
                  </a:lnTo>
                  <a:lnTo>
                    <a:pt x="3748" y="3513"/>
                  </a:lnTo>
                  <a:lnTo>
                    <a:pt x="3833" y="3534"/>
                  </a:lnTo>
                  <a:lnTo>
                    <a:pt x="3897" y="3513"/>
                  </a:lnTo>
                  <a:lnTo>
                    <a:pt x="3961" y="3470"/>
                  </a:lnTo>
                  <a:lnTo>
                    <a:pt x="4003" y="3406"/>
                  </a:lnTo>
                  <a:lnTo>
                    <a:pt x="4003" y="3406"/>
                  </a:lnTo>
                  <a:lnTo>
                    <a:pt x="4003" y="3321"/>
                  </a:lnTo>
                  <a:lnTo>
                    <a:pt x="3982" y="3257"/>
                  </a:lnTo>
                  <a:lnTo>
                    <a:pt x="3939" y="3194"/>
                  </a:lnTo>
                  <a:lnTo>
                    <a:pt x="3875" y="3151"/>
                  </a:lnTo>
                  <a:lnTo>
                    <a:pt x="3875" y="3151"/>
                  </a:lnTo>
                  <a:lnTo>
                    <a:pt x="3514" y="3002"/>
                  </a:lnTo>
                  <a:lnTo>
                    <a:pt x="3514" y="3002"/>
                  </a:lnTo>
                  <a:lnTo>
                    <a:pt x="2960" y="2683"/>
                  </a:lnTo>
                  <a:lnTo>
                    <a:pt x="2960" y="2683"/>
                  </a:lnTo>
                  <a:lnTo>
                    <a:pt x="2662" y="2491"/>
                  </a:lnTo>
                  <a:lnTo>
                    <a:pt x="2662" y="2491"/>
                  </a:lnTo>
                  <a:lnTo>
                    <a:pt x="2428" y="2342"/>
                  </a:lnTo>
                  <a:lnTo>
                    <a:pt x="2428" y="2342"/>
                  </a:lnTo>
                  <a:lnTo>
                    <a:pt x="2151" y="2129"/>
                  </a:lnTo>
                  <a:lnTo>
                    <a:pt x="2151" y="2129"/>
                  </a:lnTo>
                  <a:lnTo>
                    <a:pt x="1874" y="1895"/>
                  </a:lnTo>
                  <a:lnTo>
                    <a:pt x="1874" y="1895"/>
                  </a:lnTo>
                  <a:lnTo>
                    <a:pt x="1385" y="1490"/>
                  </a:lnTo>
                  <a:lnTo>
                    <a:pt x="1385" y="1490"/>
                  </a:lnTo>
                  <a:lnTo>
                    <a:pt x="1129" y="1214"/>
                  </a:lnTo>
                  <a:lnTo>
                    <a:pt x="852" y="937"/>
                  </a:lnTo>
                  <a:lnTo>
                    <a:pt x="852" y="937"/>
                  </a:lnTo>
                  <a:lnTo>
                    <a:pt x="618" y="639"/>
                  </a:lnTo>
                  <a:lnTo>
                    <a:pt x="384" y="341"/>
                  </a:lnTo>
                  <a:lnTo>
                    <a:pt x="384" y="341"/>
                  </a:lnTo>
                  <a:lnTo>
                    <a:pt x="235" y="64"/>
                  </a:lnTo>
                  <a:lnTo>
                    <a:pt x="235" y="64"/>
                  </a:lnTo>
                  <a:lnTo>
                    <a:pt x="192" y="22"/>
                  </a:lnTo>
                  <a:lnTo>
                    <a:pt x="129" y="0"/>
                  </a:lnTo>
                  <a:lnTo>
                    <a:pt x="129" y="0"/>
                  </a:lnTo>
                  <a:lnTo>
                    <a:pt x="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5"/>
            <p:cNvSpPr/>
            <p:nvPr/>
          </p:nvSpPr>
          <p:spPr>
            <a:xfrm>
              <a:off x="5183724" y="3407704"/>
              <a:ext cx="9" cy="204"/>
            </a:xfrm>
            <a:custGeom>
              <a:avLst/>
              <a:gdLst/>
              <a:ahLst/>
              <a:cxnLst/>
              <a:rect l="l" t="t" r="r" b="b"/>
              <a:pathLst>
                <a:path w="1" h="22" fill="none" extrusionOk="0">
                  <a:moveTo>
                    <a:pt x="0" y="1"/>
                  </a:move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5"/>
            <p:cNvSpPr/>
            <p:nvPr/>
          </p:nvSpPr>
          <p:spPr>
            <a:xfrm>
              <a:off x="5183724" y="3407899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5"/>
            <p:cNvSpPr/>
            <p:nvPr/>
          </p:nvSpPr>
          <p:spPr>
            <a:xfrm>
              <a:off x="5184114" y="3410868"/>
              <a:ext cx="34577" cy="27461"/>
            </a:xfrm>
            <a:custGeom>
              <a:avLst/>
              <a:gdLst/>
              <a:ahLst/>
              <a:cxnLst/>
              <a:rect l="l" t="t" r="r" b="b"/>
              <a:pathLst>
                <a:path w="3727" h="2960" extrusionOk="0">
                  <a:moveTo>
                    <a:pt x="65" y="0"/>
                  </a:moveTo>
                  <a:lnTo>
                    <a:pt x="22" y="43"/>
                  </a:lnTo>
                  <a:lnTo>
                    <a:pt x="1" y="64"/>
                  </a:lnTo>
                  <a:lnTo>
                    <a:pt x="1" y="128"/>
                  </a:lnTo>
                  <a:lnTo>
                    <a:pt x="1" y="170"/>
                  </a:lnTo>
                  <a:lnTo>
                    <a:pt x="43" y="256"/>
                  </a:lnTo>
                  <a:lnTo>
                    <a:pt x="107" y="383"/>
                  </a:lnTo>
                  <a:lnTo>
                    <a:pt x="192" y="511"/>
                  </a:lnTo>
                  <a:lnTo>
                    <a:pt x="363" y="724"/>
                  </a:lnTo>
                  <a:lnTo>
                    <a:pt x="575" y="937"/>
                  </a:lnTo>
                  <a:lnTo>
                    <a:pt x="767" y="1150"/>
                  </a:lnTo>
                  <a:lnTo>
                    <a:pt x="980" y="1320"/>
                  </a:lnTo>
                  <a:lnTo>
                    <a:pt x="1172" y="1490"/>
                  </a:lnTo>
                  <a:lnTo>
                    <a:pt x="1597" y="1831"/>
                  </a:lnTo>
                  <a:lnTo>
                    <a:pt x="2044" y="2150"/>
                  </a:lnTo>
                  <a:lnTo>
                    <a:pt x="2491" y="2470"/>
                  </a:lnTo>
                  <a:lnTo>
                    <a:pt x="2704" y="2597"/>
                  </a:lnTo>
                  <a:lnTo>
                    <a:pt x="2939" y="2725"/>
                  </a:lnTo>
                  <a:lnTo>
                    <a:pt x="3237" y="2832"/>
                  </a:lnTo>
                  <a:lnTo>
                    <a:pt x="3535" y="2959"/>
                  </a:lnTo>
                  <a:lnTo>
                    <a:pt x="3599" y="2959"/>
                  </a:lnTo>
                  <a:lnTo>
                    <a:pt x="3641" y="2938"/>
                  </a:lnTo>
                  <a:lnTo>
                    <a:pt x="3705" y="2917"/>
                  </a:lnTo>
                  <a:lnTo>
                    <a:pt x="3726" y="2853"/>
                  </a:lnTo>
                  <a:lnTo>
                    <a:pt x="3726" y="2810"/>
                  </a:lnTo>
                  <a:lnTo>
                    <a:pt x="3726" y="2746"/>
                  </a:lnTo>
                  <a:lnTo>
                    <a:pt x="3684" y="2704"/>
                  </a:lnTo>
                  <a:lnTo>
                    <a:pt x="3641" y="2661"/>
                  </a:lnTo>
                  <a:lnTo>
                    <a:pt x="3279" y="2534"/>
                  </a:lnTo>
                  <a:lnTo>
                    <a:pt x="3130" y="2470"/>
                  </a:lnTo>
                  <a:lnTo>
                    <a:pt x="2960" y="2406"/>
                  </a:lnTo>
                  <a:lnTo>
                    <a:pt x="2981" y="2406"/>
                  </a:lnTo>
                  <a:lnTo>
                    <a:pt x="2811" y="2321"/>
                  </a:lnTo>
                  <a:lnTo>
                    <a:pt x="2598" y="2214"/>
                  </a:lnTo>
                  <a:lnTo>
                    <a:pt x="2321" y="2044"/>
                  </a:lnTo>
                  <a:lnTo>
                    <a:pt x="2087" y="1874"/>
                  </a:lnTo>
                  <a:lnTo>
                    <a:pt x="1832" y="1703"/>
                  </a:lnTo>
                  <a:lnTo>
                    <a:pt x="1363" y="1341"/>
                  </a:lnTo>
                  <a:lnTo>
                    <a:pt x="980" y="1001"/>
                  </a:lnTo>
                  <a:lnTo>
                    <a:pt x="639" y="660"/>
                  </a:lnTo>
                  <a:lnTo>
                    <a:pt x="469" y="490"/>
                  </a:lnTo>
                  <a:lnTo>
                    <a:pt x="320" y="298"/>
                  </a:lnTo>
                  <a:lnTo>
                    <a:pt x="341" y="320"/>
                  </a:lnTo>
                  <a:lnTo>
                    <a:pt x="341" y="320"/>
                  </a:lnTo>
                  <a:lnTo>
                    <a:pt x="256" y="149"/>
                  </a:lnTo>
                  <a:lnTo>
                    <a:pt x="214" y="64"/>
                  </a:lnTo>
                  <a:lnTo>
                    <a:pt x="171" y="21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5"/>
            <p:cNvSpPr/>
            <p:nvPr/>
          </p:nvSpPr>
          <p:spPr>
            <a:xfrm>
              <a:off x="5184114" y="3410868"/>
              <a:ext cx="34577" cy="27461"/>
            </a:xfrm>
            <a:custGeom>
              <a:avLst/>
              <a:gdLst/>
              <a:ahLst/>
              <a:cxnLst/>
              <a:rect l="l" t="t" r="r" b="b"/>
              <a:pathLst>
                <a:path w="3727" h="2960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22" y="43"/>
                  </a:lnTo>
                  <a:lnTo>
                    <a:pt x="1" y="64"/>
                  </a:lnTo>
                  <a:lnTo>
                    <a:pt x="1" y="128"/>
                  </a:lnTo>
                  <a:lnTo>
                    <a:pt x="1" y="170"/>
                  </a:lnTo>
                  <a:lnTo>
                    <a:pt x="1" y="170"/>
                  </a:lnTo>
                  <a:lnTo>
                    <a:pt x="43" y="256"/>
                  </a:lnTo>
                  <a:lnTo>
                    <a:pt x="43" y="256"/>
                  </a:lnTo>
                  <a:lnTo>
                    <a:pt x="107" y="383"/>
                  </a:lnTo>
                  <a:lnTo>
                    <a:pt x="192" y="511"/>
                  </a:lnTo>
                  <a:lnTo>
                    <a:pt x="192" y="511"/>
                  </a:lnTo>
                  <a:lnTo>
                    <a:pt x="363" y="724"/>
                  </a:lnTo>
                  <a:lnTo>
                    <a:pt x="363" y="724"/>
                  </a:lnTo>
                  <a:lnTo>
                    <a:pt x="575" y="937"/>
                  </a:lnTo>
                  <a:lnTo>
                    <a:pt x="575" y="937"/>
                  </a:lnTo>
                  <a:lnTo>
                    <a:pt x="767" y="1150"/>
                  </a:lnTo>
                  <a:lnTo>
                    <a:pt x="767" y="1150"/>
                  </a:lnTo>
                  <a:lnTo>
                    <a:pt x="980" y="1320"/>
                  </a:lnTo>
                  <a:lnTo>
                    <a:pt x="1172" y="1490"/>
                  </a:lnTo>
                  <a:lnTo>
                    <a:pt x="1172" y="1490"/>
                  </a:lnTo>
                  <a:lnTo>
                    <a:pt x="1597" y="1831"/>
                  </a:lnTo>
                  <a:lnTo>
                    <a:pt x="1597" y="1831"/>
                  </a:lnTo>
                  <a:lnTo>
                    <a:pt x="2044" y="2150"/>
                  </a:lnTo>
                  <a:lnTo>
                    <a:pt x="2044" y="2150"/>
                  </a:lnTo>
                  <a:lnTo>
                    <a:pt x="2491" y="2470"/>
                  </a:lnTo>
                  <a:lnTo>
                    <a:pt x="2491" y="2470"/>
                  </a:lnTo>
                  <a:lnTo>
                    <a:pt x="2704" y="2597"/>
                  </a:lnTo>
                  <a:lnTo>
                    <a:pt x="2939" y="2725"/>
                  </a:lnTo>
                  <a:lnTo>
                    <a:pt x="2939" y="2725"/>
                  </a:lnTo>
                  <a:lnTo>
                    <a:pt x="3237" y="2832"/>
                  </a:lnTo>
                  <a:lnTo>
                    <a:pt x="3535" y="2959"/>
                  </a:lnTo>
                  <a:lnTo>
                    <a:pt x="3535" y="2959"/>
                  </a:lnTo>
                  <a:lnTo>
                    <a:pt x="3599" y="2959"/>
                  </a:lnTo>
                  <a:lnTo>
                    <a:pt x="3641" y="2938"/>
                  </a:lnTo>
                  <a:lnTo>
                    <a:pt x="3705" y="2917"/>
                  </a:lnTo>
                  <a:lnTo>
                    <a:pt x="3726" y="2853"/>
                  </a:lnTo>
                  <a:lnTo>
                    <a:pt x="3726" y="2853"/>
                  </a:lnTo>
                  <a:lnTo>
                    <a:pt x="3726" y="2810"/>
                  </a:lnTo>
                  <a:lnTo>
                    <a:pt x="3726" y="2746"/>
                  </a:lnTo>
                  <a:lnTo>
                    <a:pt x="3684" y="2704"/>
                  </a:lnTo>
                  <a:lnTo>
                    <a:pt x="3641" y="2661"/>
                  </a:lnTo>
                  <a:lnTo>
                    <a:pt x="3641" y="2661"/>
                  </a:lnTo>
                  <a:lnTo>
                    <a:pt x="3279" y="2534"/>
                  </a:lnTo>
                  <a:lnTo>
                    <a:pt x="3279" y="2534"/>
                  </a:lnTo>
                  <a:lnTo>
                    <a:pt x="3130" y="2470"/>
                  </a:lnTo>
                  <a:lnTo>
                    <a:pt x="3130" y="2470"/>
                  </a:lnTo>
                  <a:lnTo>
                    <a:pt x="2960" y="2406"/>
                  </a:lnTo>
                  <a:lnTo>
                    <a:pt x="2981" y="2406"/>
                  </a:lnTo>
                  <a:lnTo>
                    <a:pt x="2981" y="2406"/>
                  </a:lnTo>
                  <a:lnTo>
                    <a:pt x="2811" y="2321"/>
                  </a:lnTo>
                  <a:lnTo>
                    <a:pt x="2811" y="2321"/>
                  </a:lnTo>
                  <a:lnTo>
                    <a:pt x="2598" y="2214"/>
                  </a:lnTo>
                  <a:lnTo>
                    <a:pt x="2598" y="2214"/>
                  </a:lnTo>
                  <a:lnTo>
                    <a:pt x="2321" y="2044"/>
                  </a:lnTo>
                  <a:lnTo>
                    <a:pt x="2321" y="2044"/>
                  </a:lnTo>
                  <a:lnTo>
                    <a:pt x="2087" y="1874"/>
                  </a:lnTo>
                  <a:lnTo>
                    <a:pt x="2087" y="1874"/>
                  </a:lnTo>
                  <a:lnTo>
                    <a:pt x="1832" y="1703"/>
                  </a:lnTo>
                  <a:lnTo>
                    <a:pt x="1832" y="1703"/>
                  </a:lnTo>
                  <a:lnTo>
                    <a:pt x="1363" y="1341"/>
                  </a:lnTo>
                  <a:lnTo>
                    <a:pt x="1363" y="1341"/>
                  </a:lnTo>
                  <a:lnTo>
                    <a:pt x="980" y="1001"/>
                  </a:lnTo>
                  <a:lnTo>
                    <a:pt x="980" y="1022"/>
                  </a:lnTo>
                  <a:lnTo>
                    <a:pt x="980" y="1001"/>
                  </a:lnTo>
                  <a:lnTo>
                    <a:pt x="959" y="1001"/>
                  </a:lnTo>
                  <a:lnTo>
                    <a:pt x="980" y="1001"/>
                  </a:lnTo>
                  <a:lnTo>
                    <a:pt x="980" y="1001"/>
                  </a:lnTo>
                  <a:lnTo>
                    <a:pt x="639" y="660"/>
                  </a:lnTo>
                  <a:lnTo>
                    <a:pt x="469" y="490"/>
                  </a:lnTo>
                  <a:lnTo>
                    <a:pt x="320" y="298"/>
                  </a:lnTo>
                  <a:lnTo>
                    <a:pt x="341" y="320"/>
                  </a:lnTo>
                  <a:lnTo>
                    <a:pt x="341" y="320"/>
                  </a:lnTo>
                  <a:lnTo>
                    <a:pt x="256" y="149"/>
                  </a:lnTo>
                  <a:lnTo>
                    <a:pt x="256" y="149"/>
                  </a:lnTo>
                  <a:lnTo>
                    <a:pt x="214" y="64"/>
                  </a:lnTo>
                  <a:lnTo>
                    <a:pt x="214" y="64"/>
                  </a:lnTo>
                  <a:lnTo>
                    <a:pt x="171" y="21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5"/>
            <p:cNvSpPr/>
            <p:nvPr/>
          </p:nvSpPr>
          <p:spPr>
            <a:xfrm>
              <a:off x="5193196" y="3420144"/>
              <a:ext cx="9" cy="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5"/>
            <p:cNvSpPr/>
            <p:nvPr/>
          </p:nvSpPr>
          <p:spPr>
            <a:xfrm>
              <a:off x="5186090" y="3412445"/>
              <a:ext cx="34373" cy="27860"/>
            </a:xfrm>
            <a:custGeom>
              <a:avLst/>
              <a:gdLst/>
              <a:ahLst/>
              <a:cxnLst/>
              <a:rect l="l" t="t" r="r" b="b"/>
              <a:pathLst>
                <a:path w="3705" h="3003" extrusionOk="0">
                  <a:moveTo>
                    <a:pt x="128" y="0"/>
                  </a:moveTo>
                  <a:lnTo>
                    <a:pt x="86" y="22"/>
                  </a:lnTo>
                  <a:lnTo>
                    <a:pt x="43" y="86"/>
                  </a:lnTo>
                  <a:lnTo>
                    <a:pt x="1" y="128"/>
                  </a:lnTo>
                  <a:lnTo>
                    <a:pt x="1" y="192"/>
                  </a:lnTo>
                  <a:lnTo>
                    <a:pt x="22" y="299"/>
                  </a:lnTo>
                  <a:lnTo>
                    <a:pt x="43" y="384"/>
                  </a:lnTo>
                  <a:lnTo>
                    <a:pt x="86" y="511"/>
                  </a:lnTo>
                  <a:lnTo>
                    <a:pt x="150" y="618"/>
                  </a:lnTo>
                  <a:lnTo>
                    <a:pt x="277" y="788"/>
                  </a:lnTo>
                  <a:lnTo>
                    <a:pt x="426" y="959"/>
                  </a:lnTo>
                  <a:lnTo>
                    <a:pt x="618" y="1129"/>
                  </a:lnTo>
                  <a:lnTo>
                    <a:pt x="831" y="1342"/>
                  </a:lnTo>
                  <a:lnTo>
                    <a:pt x="1214" y="1661"/>
                  </a:lnTo>
                  <a:lnTo>
                    <a:pt x="1597" y="1959"/>
                  </a:lnTo>
                  <a:lnTo>
                    <a:pt x="2002" y="2257"/>
                  </a:lnTo>
                  <a:lnTo>
                    <a:pt x="2215" y="2406"/>
                  </a:lnTo>
                  <a:lnTo>
                    <a:pt x="2428" y="2534"/>
                  </a:lnTo>
                  <a:lnTo>
                    <a:pt x="2832" y="2747"/>
                  </a:lnTo>
                  <a:lnTo>
                    <a:pt x="3066" y="2875"/>
                  </a:lnTo>
                  <a:lnTo>
                    <a:pt x="3215" y="2938"/>
                  </a:lnTo>
                  <a:lnTo>
                    <a:pt x="3364" y="2981"/>
                  </a:lnTo>
                  <a:lnTo>
                    <a:pt x="3513" y="3002"/>
                  </a:lnTo>
                  <a:lnTo>
                    <a:pt x="3577" y="3002"/>
                  </a:lnTo>
                  <a:lnTo>
                    <a:pt x="3620" y="2960"/>
                  </a:lnTo>
                  <a:lnTo>
                    <a:pt x="3662" y="2917"/>
                  </a:lnTo>
                  <a:lnTo>
                    <a:pt x="3705" y="2875"/>
                  </a:lnTo>
                  <a:lnTo>
                    <a:pt x="3705" y="2789"/>
                  </a:lnTo>
                  <a:lnTo>
                    <a:pt x="3684" y="2726"/>
                  </a:lnTo>
                  <a:lnTo>
                    <a:pt x="3641" y="2662"/>
                  </a:lnTo>
                  <a:lnTo>
                    <a:pt x="3577" y="2619"/>
                  </a:lnTo>
                  <a:lnTo>
                    <a:pt x="3364" y="2555"/>
                  </a:lnTo>
                  <a:lnTo>
                    <a:pt x="3194" y="2491"/>
                  </a:lnTo>
                  <a:lnTo>
                    <a:pt x="2981" y="2385"/>
                  </a:lnTo>
                  <a:lnTo>
                    <a:pt x="2449" y="2087"/>
                  </a:lnTo>
                  <a:lnTo>
                    <a:pt x="2172" y="1917"/>
                  </a:lnTo>
                  <a:lnTo>
                    <a:pt x="1895" y="1725"/>
                  </a:lnTo>
                  <a:lnTo>
                    <a:pt x="1342" y="1320"/>
                  </a:lnTo>
                  <a:lnTo>
                    <a:pt x="1086" y="1108"/>
                  </a:lnTo>
                  <a:lnTo>
                    <a:pt x="852" y="916"/>
                  </a:lnTo>
                  <a:lnTo>
                    <a:pt x="682" y="746"/>
                  </a:lnTo>
                  <a:lnTo>
                    <a:pt x="554" y="597"/>
                  </a:lnTo>
                  <a:lnTo>
                    <a:pt x="426" y="448"/>
                  </a:lnTo>
                  <a:lnTo>
                    <a:pt x="341" y="277"/>
                  </a:lnTo>
                  <a:lnTo>
                    <a:pt x="320" y="128"/>
                  </a:lnTo>
                  <a:lnTo>
                    <a:pt x="299" y="86"/>
                  </a:lnTo>
                  <a:lnTo>
                    <a:pt x="277" y="43"/>
                  </a:lnTo>
                  <a:lnTo>
                    <a:pt x="213" y="22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5"/>
            <p:cNvSpPr/>
            <p:nvPr/>
          </p:nvSpPr>
          <p:spPr>
            <a:xfrm>
              <a:off x="5186090" y="3412445"/>
              <a:ext cx="34373" cy="27860"/>
            </a:xfrm>
            <a:custGeom>
              <a:avLst/>
              <a:gdLst/>
              <a:ahLst/>
              <a:cxnLst/>
              <a:rect l="l" t="t" r="r" b="b"/>
              <a:pathLst>
                <a:path w="3705" h="3003" fill="none" extrusionOk="0">
                  <a:moveTo>
                    <a:pt x="128" y="0"/>
                  </a:moveTo>
                  <a:lnTo>
                    <a:pt x="128" y="0"/>
                  </a:lnTo>
                  <a:lnTo>
                    <a:pt x="86" y="22"/>
                  </a:lnTo>
                  <a:lnTo>
                    <a:pt x="43" y="86"/>
                  </a:lnTo>
                  <a:lnTo>
                    <a:pt x="43" y="86"/>
                  </a:lnTo>
                  <a:lnTo>
                    <a:pt x="1" y="128"/>
                  </a:lnTo>
                  <a:lnTo>
                    <a:pt x="1" y="192"/>
                  </a:lnTo>
                  <a:lnTo>
                    <a:pt x="1" y="192"/>
                  </a:lnTo>
                  <a:lnTo>
                    <a:pt x="22" y="299"/>
                  </a:lnTo>
                  <a:lnTo>
                    <a:pt x="43" y="384"/>
                  </a:lnTo>
                  <a:lnTo>
                    <a:pt x="43" y="384"/>
                  </a:lnTo>
                  <a:lnTo>
                    <a:pt x="86" y="511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277" y="788"/>
                  </a:lnTo>
                  <a:lnTo>
                    <a:pt x="426" y="959"/>
                  </a:lnTo>
                  <a:lnTo>
                    <a:pt x="426" y="959"/>
                  </a:lnTo>
                  <a:lnTo>
                    <a:pt x="618" y="1129"/>
                  </a:lnTo>
                  <a:lnTo>
                    <a:pt x="618" y="1129"/>
                  </a:lnTo>
                  <a:lnTo>
                    <a:pt x="831" y="1342"/>
                  </a:lnTo>
                  <a:lnTo>
                    <a:pt x="831" y="1342"/>
                  </a:lnTo>
                  <a:lnTo>
                    <a:pt x="1214" y="1661"/>
                  </a:lnTo>
                  <a:lnTo>
                    <a:pt x="1214" y="1661"/>
                  </a:lnTo>
                  <a:lnTo>
                    <a:pt x="1597" y="1959"/>
                  </a:lnTo>
                  <a:lnTo>
                    <a:pt x="1597" y="1959"/>
                  </a:lnTo>
                  <a:lnTo>
                    <a:pt x="2002" y="2257"/>
                  </a:lnTo>
                  <a:lnTo>
                    <a:pt x="2002" y="2257"/>
                  </a:lnTo>
                  <a:lnTo>
                    <a:pt x="2215" y="2406"/>
                  </a:lnTo>
                  <a:lnTo>
                    <a:pt x="2428" y="2534"/>
                  </a:lnTo>
                  <a:lnTo>
                    <a:pt x="2428" y="2534"/>
                  </a:lnTo>
                  <a:lnTo>
                    <a:pt x="2832" y="2747"/>
                  </a:lnTo>
                  <a:lnTo>
                    <a:pt x="2832" y="2747"/>
                  </a:lnTo>
                  <a:lnTo>
                    <a:pt x="3066" y="2875"/>
                  </a:lnTo>
                  <a:lnTo>
                    <a:pt x="3066" y="2875"/>
                  </a:lnTo>
                  <a:lnTo>
                    <a:pt x="3215" y="2938"/>
                  </a:lnTo>
                  <a:lnTo>
                    <a:pt x="3215" y="2938"/>
                  </a:lnTo>
                  <a:lnTo>
                    <a:pt x="3364" y="2981"/>
                  </a:lnTo>
                  <a:lnTo>
                    <a:pt x="3513" y="3002"/>
                  </a:lnTo>
                  <a:lnTo>
                    <a:pt x="3513" y="3002"/>
                  </a:lnTo>
                  <a:lnTo>
                    <a:pt x="3577" y="3002"/>
                  </a:lnTo>
                  <a:lnTo>
                    <a:pt x="3620" y="2960"/>
                  </a:lnTo>
                  <a:lnTo>
                    <a:pt x="3662" y="2917"/>
                  </a:lnTo>
                  <a:lnTo>
                    <a:pt x="3705" y="2875"/>
                  </a:lnTo>
                  <a:lnTo>
                    <a:pt x="3705" y="2875"/>
                  </a:lnTo>
                  <a:lnTo>
                    <a:pt x="3705" y="2789"/>
                  </a:lnTo>
                  <a:lnTo>
                    <a:pt x="3684" y="2726"/>
                  </a:lnTo>
                  <a:lnTo>
                    <a:pt x="3684" y="2726"/>
                  </a:lnTo>
                  <a:lnTo>
                    <a:pt x="3641" y="2662"/>
                  </a:lnTo>
                  <a:lnTo>
                    <a:pt x="3577" y="2619"/>
                  </a:lnTo>
                  <a:lnTo>
                    <a:pt x="3577" y="2619"/>
                  </a:lnTo>
                  <a:lnTo>
                    <a:pt x="3364" y="2555"/>
                  </a:lnTo>
                  <a:lnTo>
                    <a:pt x="3364" y="2555"/>
                  </a:lnTo>
                  <a:lnTo>
                    <a:pt x="3194" y="2491"/>
                  </a:lnTo>
                  <a:lnTo>
                    <a:pt x="3194" y="2491"/>
                  </a:lnTo>
                  <a:lnTo>
                    <a:pt x="2981" y="2385"/>
                  </a:lnTo>
                  <a:lnTo>
                    <a:pt x="2981" y="2385"/>
                  </a:lnTo>
                  <a:lnTo>
                    <a:pt x="2449" y="2087"/>
                  </a:lnTo>
                  <a:lnTo>
                    <a:pt x="2449" y="2087"/>
                  </a:lnTo>
                  <a:lnTo>
                    <a:pt x="2172" y="1917"/>
                  </a:lnTo>
                  <a:lnTo>
                    <a:pt x="1895" y="1725"/>
                  </a:lnTo>
                  <a:lnTo>
                    <a:pt x="1895" y="1725"/>
                  </a:lnTo>
                  <a:lnTo>
                    <a:pt x="1342" y="1320"/>
                  </a:lnTo>
                  <a:lnTo>
                    <a:pt x="1342" y="1320"/>
                  </a:lnTo>
                  <a:lnTo>
                    <a:pt x="1086" y="1108"/>
                  </a:lnTo>
                  <a:lnTo>
                    <a:pt x="852" y="916"/>
                  </a:lnTo>
                  <a:lnTo>
                    <a:pt x="852" y="916"/>
                  </a:lnTo>
                  <a:lnTo>
                    <a:pt x="682" y="746"/>
                  </a:lnTo>
                  <a:lnTo>
                    <a:pt x="682" y="746"/>
                  </a:lnTo>
                  <a:lnTo>
                    <a:pt x="554" y="597"/>
                  </a:lnTo>
                  <a:lnTo>
                    <a:pt x="426" y="448"/>
                  </a:lnTo>
                  <a:lnTo>
                    <a:pt x="426" y="448"/>
                  </a:lnTo>
                  <a:lnTo>
                    <a:pt x="341" y="277"/>
                  </a:lnTo>
                  <a:lnTo>
                    <a:pt x="341" y="277"/>
                  </a:lnTo>
                  <a:lnTo>
                    <a:pt x="320" y="128"/>
                  </a:lnTo>
                  <a:lnTo>
                    <a:pt x="320" y="128"/>
                  </a:lnTo>
                  <a:lnTo>
                    <a:pt x="299" y="86"/>
                  </a:lnTo>
                  <a:lnTo>
                    <a:pt x="277" y="43"/>
                  </a:lnTo>
                  <a:lnTo>
                    <a:pt x="213" y="22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5"/>
            <p:cNvSpPr/>
            <p:nvPr/>
          </p:nvSpPr>
          <p:spPr>
            <a:xfrm>
              <a:off x="5190042" y="341659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5"/>
            <p:cNvSpPr/>
            <p:nvPr/>
          </p:nvSpPr>
          <p:spPr>
            <a:xfrm>
              <a:off x="5193790" y="3420543"/>
              <a:ext cx="213" cy="399"/>
            </a:xfrm>
            <a:custGeom>
              <a:avLst/>
              <a:gdLst/>
              <a:ahLst/>
              <a:cxnLst/>
              <a:rect l="l" t="t" r="r" b="b"/>
              <a:pathLst>
                <a:path w="23" h="4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2" y="43"/>
                  </a:lnTo>
                  <a:lnTo>
                    <a:pt x="22" y="4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5"/>
            <p:cNvSpPr/>
            <p:nvPr/>
          </p:nvSpPr>
          <p:spPr>
            <a:xfrm>
              <a:off x="5188854" y="3417779"/>
              <a:ext cx="38919" cy="24103"/>
            </a:xfrm>
            <a:custGeom>
              <a:avLst/>
              <a:gdLst/>
              <a:ahLst/>
              <a:cxnLst/>
              <a:rect l="l" t="t" r="r" b="b"/>
              <a:pathLst>
                <a:path w="4195" h="2598" extrusionOk="0">
                  <a:moveTo>
                    <a:pt x="86" y="0"/>
                  </a:moveTo>
                  <a:lnTo>
                    <a:pt x="43" y="22"/>
                  </a:lnTo>
                  <a:lnTo>
                    <a:pt x="22" y="64"/>
                  </a:lnTo>
                  <a:lnTo>
                    <a:pt x="1" y="107"/>
                  </a:lnTo>
                  <a:lnTo>
                    <a:pt x="1" y="149"/>
                  </a:lnTo>
                  <a:lnTo>
                    <a:pt x="43" y="192"/>
                  </a:lnTo>
                  <a:lnTo>
                    <a:pt x="107" y="298"/>
                  </a:lnTo>
                  <a:lnTo>
                    <a:pt x="213" y="405"/>
                  </a:lnTo>
                  <a:lnTo>
                    <a:pt x="341" y="533"/>
                  </a:lnTo>
                  <a:lnTo>
                    <a:pt x="597" y="745"/>
                  </a:lnTo>
                  <a:lnTo>
                    <a:pt x="788" y="873"/>
                  </a:lnTo>
                  <a:lnTo>
                    <a:pt x="1001" y="1043"/>
                  </a:lnTo>
                  <a:lnTo>
                    <a:pt x="1470" y="1363"/>
                  </a:lnTo>
                  <a:lnTo>
                    <a:pt x="1725" y="1533"/>
                  </a:lnTo>
                  <a:lnTo>
                    <a:pt x="2002" y="1682"/>
                  </a:lnTo>
                  <a:lnTo>
                    <a:pt x="2428" y="1938"/>
                  </a:lnTo>
                  <a:lnTo>
                    <a:pt x="2704" y="2087"/>
                  </a:lnTo>
                  <a:lnTo>
                    <a:pt x="2960" y="2193"/>
                  </a:lnTo>
                  <a:lnTo>
                    <a:pt x="3066" y="2257"/>
                  </a:lnTo>
                  <a:lnTo>
                    <a:pt x="3173" y="2300"/>
                  </a:lnTo>
                  <a:lnTo>
                    <a:pt x="3428" y="2385"/>
                  </a:lnTo>
                  <a:lnTo>
                    <a:pt x="4046" y="2576"/>
                  </a:lnTo>
                  <a:lnTo>
                    <a:pt x="4088" y="2598"/>
                  </a:lnTo>
                  <a:lnTo>
                    <a:pt x="4131" y="2576"/>
                  </a:lnTo>
                  <a:lnTo>
                    <a:pt x="4173" y="2555"/>
                  </a:lnTo>
                  <a:lnTo>
                    <a:pt x="4195" y="2512"/>
                  </a:lnTo>
                  <a:lnTo>
                    <a:pt x="4195" y="2470"/>
                  </a:lnTo>
                  <a:lnTo>
                    <a:pt x="4195" y="2406"/>
                  </a:lnTo>
                  <a:lnTo>
                    <a:pt x="4173" y="2385"/>
                  </a:lnTo>
                  <a:lnTo>
                    <a:pt x="4131" y="2363"/>
                  </a:lnTo>
                  <a:lnTo>
                    <a:pt x="3769" y="2236"/>
                  </a:lnTo>
                  <a:lnTo>
                    <a:pt x="3449" y="2129"/>
                  </a:lnTo>
                  <a:lnTo>
                    <a:pt x="3258" y="2065"/>
                  </a:lnTo>
                  <a:lnTo>
                    <a:pt x="3109" y="2001"/>
                  </a:lnTo>
                  <a:lnTo>
                    <a:pt x="2789" y="1852"/>
                  </a:lnTo>
                  <a:lnTo>
                    <a:pt x="2811" y="1874"/>
                  </a:lnTo>
                  <a:lnTo>
                    <a:pt x="2513" y="1703"/>
                  </a:lnTo>
                  <a:lnTo>
                    <a:pt x="2215" y="1533"/>
                  </a:lnTo>
                  <a:lnTo>
                    <a:pt x="1895" y="1342"/>
                  </a:lnTo>
                  <a:lnTo>
                    <a:pt x="1597" y="1150"/>
                  </a:lnTo>
                  <a:lnTo>
                    <a:pt x="1342" y="980"/>
                  </a:lnTo>
                  <a:lnTo>
                    <a:pt x="1086" y="809"/>
                  </a:lnTo>
                  <a:lnTo>
                    <a:pt x="916" y="682"/>
                  </a:lnTo>
                  <a:lnTo>
                    <a:pt x="810" y="596"/>
                  </a:lnTo>
                  <a:lnTo>
                    <a:pt x="490" y="341"/>
                  </a:lnTo>
                  <a:lnTo>
                    <a:pt x="299" y="149"/>
                  </a:lnTo>
                  <a:lnTo>
                    <a:pt x="213" y="43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5"/>
            <p:cNvSpPr/>
            <p:nvPr/>
          </p:nvSpPr>
          <p:spPr>
            <a:xfrm>
              <a:off x="5188854" y="3417779"/>
              <a:ext cx="38919" cy="24103"/>
            </a:xfrm>
            <a:custGeom>
              <a:avLst/>
              <a:gdLst/>
              <a:ahLst/>
              <a:cxnLst/>
              <a:rect l="l" t="t" r="r" b="b"/>
              <a:pathLst>
                <a:path w="4195" h="2598" fill="none" extrusionOk="0">
                  <a:moveTo>
                    <a:pt x="43" y="22"/>
                  </a:moveTo>
                  <a:lnTo>
                    <a:pt x="43" y="22"/>
                  </a:lnTo>
                  <a:lnTo>
                    <a:pt x="22" y="64"/>
                  </a:lnTo>
                  <a:lnTo>
                    <a:pt x="1" y="107"/>
                  </a:lnTo>
                  <a:lnTo>
                    <a:pt x="1" y="149"/>
                  </a:lnTo>
                  <a:lnTo>
                    <a:pt x="43" y="192"/>
                  </a:lnTo>
                  <a:lnTo>
                    <a:pt x="43" y="192"/>
                  </a:lnTo>
                  <a:lnTo>
                    <a:pt x="107" y="298"/>
                  </a:lnTo>
                  <a:lnTo>
                    <a:pt x="107" y="298"/>
                  </a:lnTo>
                  <a:lnTo>
                    <a:pt x="213" y="405"/>
                  </a:lnTo>
                  <a:lnTo>
                    <a:pt x="341" y="533"/>
                  </a:lnTo>
                  <a:lnTo>
                    <a:pt x="341" y="533"/>
                  </a:lnTo>
                  <a:lnTo>
                    <a:pt x="597" y="745"/>
                  </a:lnTo>
                  <a:lnTo>
                    <a:pt x="597" y="745"/>
                  </a:lnTo>
                  <a:lnTo>
                    <a:pt x="788" y="873"/>
                  </a:lnTo>
                  <a:lnTo>
                    <a:pt x="788" y="873"/>
                  </a:lnTo>
                  <a:lnTo>
                    <a:pt x="1001" y="1043"/>
                  </a:lnTo>
                  <a:lnTo>
                    <a:pt x="1001" y="1043"/>
                  </a:lnTo>
                  <a:lnTo>
                    <a:pt x="1470" y="1363"/>
                  </a:lnTo>
                  <a:lnTo>
                    <a:pt x="1470" y="1363"/>
                  </a:lnTo>
                  <a:lnTo>
                    <a:pt x="1725" y="1533"/>
                  </a:lnTo>
                  <a:lnTo>
                    <a:pt x="1725" y="1533"/>
                  </a:lnTo>
                  <a:lnTo>
                    <a:pt x="2002" y="1682"/>
                  </a:lnTo>
                  <a:lnTo>
                    <a:pt x="2002" y="1682"/>
                  </a:lnTo>
                  <a:lnTo>
                    <a:pt x="2428" y="1938"/>
                  </a:lnTo>
                  <a:lnTo>
                    <a:pt x="2428" y="1938"/>
                  </a:lnTo>
                  <a:lnTo>
                    <a:pt x="2704" y="2087"/>
                  </a:lnTo>
                  <a:lnTo>
                    <a:pt x="2704" y="2087"/>
                  </a:lnTo>
                  <a:lnTo>
                    <a:pt x="2960" y="2193"/>
                  </a:lnTo>
                  <a:lnTo>
                    <a:pt x="2960" y="2193"/>
                  </a:lnTo>
                  <a:lnTo>
                    <a:pt x="3066" y="2257"/>
                  </a:lnTo>
                  <a:lnTo>
                    <a:pt x="3066" y="2257"/>
                  </a:lnTo>
                  <a:lnTo>
                    <a:pt x="3173" y="2300"/>
                  </a:lnTo>
                  <a:lnTo>
                    <a:pt x="3173" y="2300"/>
                  </a:lnTo>
                  <a:lnTo>
                    <a:pt x="3428" y="2385"/>
                  </a:lnTo>
                  <a:lnTo>
                    <a:pt x="4046" y="2576"/>
                  </a:lnTo>
                  <a:lnTo>
                    <a:pt x="4046" y="2576"/>
                  </a:lnTo>
                  <a:lnTo>
                    <a:pt x="4088" y="2598"/>
                  </a:lnTo>
                  <a:lnTo>
                    <a:pt x="4131" y="2576"/>
                  </a:lnTo>
                  <a:lnTo>
                    <a:pt x="4173" y="2555"/>
                  </a:lnTo>
                  <a:lnTo>
                    <a:pt x="4195" y="2512"/>
                  </a:lnTo>
                  <a:lnTo>
                    <a:pt x="4195" y="2512"/>
                  </a:lnTo>
                  <a:lnTo>
                    <a:pt x="4195" y="2470"/>
                  </a:lnTo>
                  <a:lnTo>
                    <a:pt x="4195" y="2406"/>
                  </a:lnTo>
                  <a:lnTo>
                    <a:pt x="4173" y="2385"/>
                  </a:lnTo>
                  <a:lnTo>
                    <a:pt x="4131" y="2363"/>
                  </a:lnTo>
                  <a:lnTo>
                    <a:pt x="4131" y="2363"/>
                  </a:lnTo>
                  <a:lnTo>
                    <a:pt x="3769" y="2236"/>
                  </a:lnTo>
                  <a:lnTo>
                    <a:pt x="3769" y="2236"/>
                  </a:lnTo>
                  <a:lnTo>
                    <a:pt x="3449" y="2129"/>
                  </a:lnTo>
                  <a:lnTo>
                    <a:pt x="3258" y="2065"/>
                  </a:lnTo>
                  <a:lnTo>
                    <a:pt x="3258" y="2065"/>
                  </a:lnTo>
                  <a:lnTo>
                    <a:pt x="3109" y="2001"/>
                  </a:lnTo>
                  <a:lnTo>
                    <a:pt x="3109" y="2001"/>
                  </a:lnTo>
                  <a:lnTo>
                    <a:pt x="2789" y="1852"/>
                  </a:lnTo>
                  <a:lnTo>
                    <a:pt x="2789" y="1852"/>
                  </a:lnTo>
                  <a:lnTo>
                    <a:pt x="2811" y="1874"/>
                  </a:lnTo>
                  <a:lnTo>
                    <a:pt x="2811" y="1874"/>
                  </a:lnTo>
                  <a:lnTo>
                    <a:pt x="2513" y="1703"/>
                  </a:lnTo>
                  <a:lnTo>
                    <a:pt x="2513" y="1703"/>
                  </a:lnTo>
                  <a:lnTo>
                    <a:pt x="2215" y="1533"/>
                  </a:lnTo>
                  <a:lnTo>
                    <a:pt x="2215" y="1533"/>
                  </a:lnTo>
                  <a:lnTo>
                    <a:pt x="1895" y="1342"/>
                  </a:lnTo>
                  <a:lnTo>
                    <a:pt x="1895" y="1342"/>
                  </a:lnTo>
                  <a:lnTo>
                    <a:pt x="1597" y="1150"/>
                  </a:lnTo>
                  <a:lnTo>
                    <a:pt x="1597" y="1150"/>
                  </a:lnTo>
                  <a:lnTo>
                    <a:pt x="1342" y="980"/>
                  </a:lnTo>
                  <a:lnTo>
                    <a:pt x="1342" y="980"/>
                  </a:lnTo>
                  <a:lnTo>
                    <a:pt x="1086" y="809"/>
                  </a:lnTo>
                  <a:lnTo>
                    <a:pt x="1086" y="809"/>
                  </a:lnTo>
                  <a:lnTo>
                    <a:pt x="916" y="682"/>
                  </a:lnTo>
                  <a:lnTo>
                    <a:pt x="916" y="682"/>
                  </a:lnTo>
                  <a:lnTo>
                    <a:pt x="810" y="596"/>
                  </a:lnTo>
                  <a:lnTo>
                    <a:pt x="810" y="596"/>
                  </a:lnTo>
                  <a:lnTo>
                    <a:pt x="490" y="341"/>
                  </a:lnTo>
                  <a:lnTo>
                    <a:pt x="490" y="341"/>
                  </a:lnTo>
                  <a:lnTo>
                    <a:pt x="299" y="149"/>
                  </a:lnTo>
                  <a:lnTo>
                    <a:pt x="299" y="149"/>
                  </a:lnTo>
                  <a:lnTo>
                    <a:pt x="213" y="43"/>
                  </a:lnTo>
                  <a:lnTo>
                    <a:pt x="213" y="43"/>
                  </a:lnTo>
                  <a:lnTo>
                    <a:pt x="171" y="0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86" y="0"/>
                  </a:lnTo>
                  <a:lnTo>
                    <a:pt x="43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5"/>
            <p:cNvSpPr/>
            <p:nvPr/>
          </p:nvSpPr>
          <p:spPr>
            <a:xfrm>
              <a:off x="4654044" y="3073151"/>
              <a:ext cx="584241" cy="587015"/>
            </a:xfrm>
            <a:custGeom>
              <a:avLst/>
              <a:gdLst/>
              <a:ahLst/>
              <a:cxnLst/>
              <a:rect l="l" t="t" r="r" b="b"/>
              <a:pathLst>
                <a:path w="62974" h="63273" extrusionOk="0">
                  <a:moveTo>
                    <a:pt x="42238" y="9708"/>
                  </a:moveTo>
                  <a:lnTo>
                    <a:pt x="42259" y="9815"/>
                  </a:lnTo>
                  <a:lnTo>
                    <a:pt x="42281" y="9900"/>
                  </a:lnTo>
                  <a:lnTo>
                    <a:pt x="42387" y="10113"/>
                  </a:lnTo>
                  <a:lnTo>
                    <a:pt x="42536" y="10347"/>
                  </a:lnTo>
                  <a:lnTo>
                    <a:pt x="42770" y="10581"/>
                  </a:lnTo>
                  <a:lnTo>
                    <a:pt x="43005" y="10794"/>
                  </a:lnTo>
                  <a:lnTo>
                    <a:pt x="43281" y="11028"/>
                  </a:lnTo>
                  <a:lnTo>
                    <a:pt x="43367" y="11092"/>
                  </a:lnTo>
                  <a:lnTo>
                    <a:pt x="43558" y="11263"/>
                  </a:lnTo>
                  <a:lnTo>
                    <a:pt x="43707" y="11454"/>
                  </a:lnTo>
                  <a:lnTo>
                    <a:pt x="43792" y="11603"/>
                  </a:lnTo>
                  <a:lnTo>
                    <a:pt x="43835" y="11752"/>
                  </a:lnTo>
                  <a:lnTo>
                    <a:pt x="43899" y="12157"/>
                  </a:lnTo>
                  <a:lnTo>
                    <a:pt x="43941" y="12604"/>
                  </a:lnTo>
                  <a:lnTo>
                    <a:pt x="43899" y="13008"/>
                  </a:lnTo>
                  <a:lnTo>
                    <a:pt x="43835" y="13370"/>
                  </a:lnTo>
                  <a:lnTo>
                    <a:pt x="43750" y="13626"/>
                  </a:lnTo>
                  <a:lnTo>
                    <a:pt x="43643" y="13902"/>
                  </a:lnTo>
                  <a:lnTo>
                    <a:pt x="43516" y="14158"/>
                  </a:lnTo>
                  <a:lnTo>
                    <a:pt x="43367" y="14435"/>
                  </a:lnTo>
                  <a:lnTo>
                    <a:pt x="43090" y="14839"/>
                  </a:lnTo>
                  <a:lnTo>
                    <a:pt x="43068" y="14882"/>
                  </a:lnTo>
                  <a:lnTo>
                    <a:pt x="42941" y="15052"/>
                  </a:lnTo>
                  <a:lnTo>
                    <a:pt x="42707" y="15393"/>
                  </a:lnTo>
                  <a:lnTo>
                    <a:pt x="42600" y="15542"/>
                  </a:lnTo>
                  <a:lnTo>
                    <a:pt x="42472" y="15691"/>
                  </a:lnTo>
                  <a:lnTo>
                    <a:pt x="42281" y="15861"/>
                  </a:lnTo>
                  <a:lnTo>
                    <a:pt x="42238" y="15882"/>
                  </a:lnTo>
                  <a:lnTo>
                    <a:pt x="42110" y="15989"/>
                  </a:lnTo>
                  <a:lnTo>
                    <a:pt x="41876" y="16202"/>
                  </a:lnTo>
                  <a:lnTo>
                    <a:pt x="41706" y="16351"/>
                  </a:lnTo>
                  <a:lnTo>
                    <a:pt x="41323" y="16649"/>
                  </a:lnTo>
                  <a:lnTo>
                    <a:pt x="40961" y="16883"/>
                  </a:lnTo>
                  <a:lnTo>
                    <a:pt x="40578" y="17096"/>
                  </a:lnTo>
                  <a:lnTo>
                    <a:pt x="40386" y="17181"/>
                  </a:lnTo>
                  <a:lnTo>
                    <a:pt x="40173" y="17245"/>
                  </a:lnTo>
                  <a:lnTo>
                    <a:pt x="39705" y="17351"/>
                  </a:lnTo>
                  <a:lnTo>
                    <a:pt x="39236" y="17415"/>
                  </a:lnTo>
                  <a:lnTo>
                    <a:pt x="38811" y="17458"/>
                  </a:lnTo>
                  <a:lnTo>
                    <a:pt x="38427" y="17479"/>
                  </a:lnTo>
                  <a:lnTo>
                    <a:pt x="38236" y="17458"/>
                  </a:lnTo>
                  <a:lnTo>
                    <a:pt x="37725" y="17415"/>
                  </a:lnTo>
                  <a:lnTo>
                    <a:pt x="37257" y="17330"/>
                  </a:lnTo>
                  <a:lnTo>
                    <a:pt x="36767" y="17224"/>
                  </a:lnTo>
                  <a:lnTo>
                    <a:pt x="36277" y="17096"/>
                  </a:lnTo>
                  <a:lnTo>
                    <a:pt x="35894" y="16947"/>
                  </a:lnTo>
                  <a:lnTo>
                    <a:pt x="35788" y="16904"/>
                  </a:lnTo>
                  <a:lnTo>
                    <a:pt x="35532" y="16777"/>
                  </a:lnTo>
                  <a:lnTo>
                    <a:pt x="35447" y="16755"/>
                  </a:lnTo>
                  <a:lnTo>
                    <a:pt x="35277" y="16649"/>
                  </a:lnTo>
                  <a:lnTo>
                    <a:pt x="35106" y="16521"/>
                  </a:lnTo>
                  <a:lnTo>
                    <a:pt x="34936" y="16372"/>
                  </a:lnTo>
                  <a:lnTo>
                    <a:pt x="34595" y="16031"/>
                  </a:lnTo>
                  <a:lnTo>
                    <a:pt x="34446" y="15840"/>
                  </a:lnTo>
                  <a:lnTo>
                    <a:pt x="34276" y="15563"/>
                  </a:lnTo>
                  <a:lnTo>
                    <a:pt x="34191" y="15393"/>
                  </a:lnTo>
                  <a:lnTo>
                    <a:pt x="34170" y="15329"/>
                  </a:lnTo>
                  <a:lnTo>
                    <a:pt x="34084" y="15116"/>
                  </a:lnTo>
                  <a:lnTo>
                    <a:pt x="34084" y="15073"/>
                  </a:lnTo>
                  <a:lnTo>
                    <a:pt x="34042" y="14903"/>
                  </a:lnTo>
                  <a:lnTo>
                    <a:pt x="34021" y="14733"/>
                  </a:lnTo>
                  <a:lnTo>
                    <a:pt x="34021" y="14541"/>
                  </a:lnTo>
                  <a:lnTo>
                    <a:pt x="34021" y="14371"/>
                  </a:lnTo>
                  <a:lnTo>
                    <a:pt x="34063" y="14115"/>
                  </a:lnTo>
                  <a:lnTo>
                    <a:pt x="34063" y="14051"/>
                  </a:lnTo>
                  <a:lnTo>
                    <a:pt x="34084" y="13966"/>
                  </a:lnTo>
                  <a:lnTo>
                    <a:pt x="34106" y="13860"/>
                  </a:lnTo>
                  <a:lnTo>
                    <a:pt x="34191" y="13562"/>
                  </a:lnTo>
                  <a:lnTo>
                    <a:pt x="34276" y="13328"/>
                  </a:lnTo>
                  <a:lnTo>
                    <a:pt x="34425" y="13093"/>
                  </a:lnTo>
                  <a:lnTo>
                    <a:pt x="34574" y="12838"/>
                  </a:lnTo>
                  <a:lnTo>
                    <a:pt x="34681" y="12668"/>
                  </a:lnTo>
                  <a:lnTo>
                    <a:pt x="34851" y="12434"/>
                  </a:lnTo>
                  <a:lnTo>
                    <a:pt x="34957" y="12284"/>
                  </a:lnTo>
                  <a:lnTo>
                    <a:pt x="34979" y="12242"/>
                  </a:lnTo>
                  <a:lnTo>
                    <a:pt x="35000" y="12199"/>
                  </a:lnTo>
                  <a:lnTo>
                    <a:pt x="35085" y="12135"/>
                  </a:lnTo>
                  <a:lnTo>
                    <a:pt x="35745" y="11880"/>
                  </a:lnTo>
                  <a:lnTo>
                    <a:pt x="36341" y="11667"/>
                  </a:lnTo>
                  <a:lnTo>
                    <a:pt x="36703" y="11539"/>
                  </a:lnTo>
                  <a:lnTo>
                    <a:pt x="37065" y="11412"/>
                  </a:lnTo>
                  <a:lnTo>
                    <a:pt x="37342" y="11326"/>
                  </a:lnTo>
                  <a:lnTo>
                    <a:pt x="37704" y="11199"/>
                  </a:lnTo>
                  <a:lnTo>
                    <a:pt x="38491" y="10943"/>
                  </a:lnTo>
                  <a:lnTo>
                    <a:pt x="38555" y="10922"/>
                  </a:lnTo>
                  <a:lnTo>
                    <a:pt x="39087" y="10773"/>
                  </a:lnTo>
                  <a:lnTo>
                    <a:pt x="39726" y="10539"/>
                  </a:lnTo>
                  <a:lnTo>
                    <a:pt x="39854" y="10496"/>
                  </a:lnTo>
                  <a:lnTo>
                    <a:pt x="40450" y="10283"/>
                  </a:lnTo>
                  <a:lnTo>
                    <a:pt x="40854" y="10156"/>
                  </a:lnTo>
                  <a:lnTo>
                    <a:pt x="41174" y="10049"/>
                  </a:lnTo>
                  <a:lnTo>
                    <a:pt x="41812" y="9836"/>
                  </a:lnTo>
                  <a:lnTo>
                    <a:pt x="42089" y="9751"/>
                  </a:lnTo>
                  <a:lnTo>
                    <a:pt x="42238" y="9708"/>
                  </a:lnTo>
                  <a:close/>
                  <a:moveTo>
                    <a:pt x="45687" y="8197"/>
                  </a:moveTo>
                  <a:lnTo>
                    <a:pt x="45708" y="8261"/>
                  </a:lnTo>
                  <a:lnTo>
                    <a:pt x="45730" y="8346"/>
                  </a:lnTo>
                  <a:lnTo>
                    <a:pt x="45793" y="8623"/>
                  </a:lnTo>
                  <a:lnTo>
                    <a:pt x="45900" y="8878"/>
                  </a:lnTo>
                  <a:lnTo>
                    <a:pt x="45943" y="8985"/>
                  </a:lnTo>
                  <a:lnTo>
                    <a:pt x="46155" y="9623"/>
                  </a:lnTo>
                  <a:lnTo>
                    <a:pt x="46262" y="9964"/>
                  </a:lnTo>
                  <a:lnTo>
                    <a:pt x="46368" y="10262"/>
                  </a:lnTo>
                  <a:lnTo>
                    <a:pt x="46475" y="10603"/>
                  </a:lnTo>
                  <a:lnTo>
                    <a:pt x="46539" y="10752"/>
                  </a:lnTo>
                  <a:lnTo>
                    <a:pt x="46602" y="10943"/>
                  </a:lnTo>
                  <a:lnTo>
                    <a:pt x="46624" y="11007"/>
                  </a:lnTo>
                  <a:lnTo>
                    <a:pt x="46645" y="11071"/>
                  </a:lnTo>
                  <a:lnTo>
                    <a:pt x="46688" y="11199"/>
                  </a:lnTo>
                  <a:lnTo>
                    <a:pt x="46794" y="11518"/>
                  </a:lnTo>
                  <a:lnTo>
                    <a:pt x="46943" y="11880"/>
                  </a:lnTo>
                  <a:lnTo>
                    <a:pt x="47071" y="12242"/>
                  </a:lnTo>
                  <a:lnTo>
                    <a:pt x="47199" y="12604"/>
                  </a:lnTo>
                  <a:lnTo>
                    <a:pt x="47348" y="12987"/>
                  </a:lnTo>
                  <a:lnTo>
                    <a:pt x="47688" y="13732"/>
                  </a:lnTo>
                  <a:lnTo>
                    <a:pt x="47922" y="14264"/>
                  </a:lnTo>
                  <a:lnTo>
                    <a:pt x="48306" y="15180"/>
                  </a:lnTo>
                  <a:lnTo>
                    <a:pt x="48369" y="15329"/>
                  </a:lnTo>
                  <a:lnTo>
                    <a:pt x="48391" y="15371"/>
                  </a:lnTo>
                  <a:lnTo>
                    <a:pt x="48625" y="15925"/>
                  </a:lnTo>
                  <a:lnTo>
                    <a:pt x="48710" y="16095"/>
                  </a:lnTo>
                  <a:lnTo>
                    <a:pt x="48838" y="16372"/>
                  </a:lnTo>
                  <a:lnTo>
                    <a:pt x="48944" y="16649"/>
                  </a:lnTo>
                  <a:lnTo>
                    <a:pt x="49157" y="17245"/>
                  </a:lnTo>
                  <a:lnTo>
                    <a:pt x="49221" y="17436"/>
                  </a:lnTo>
                  <a:lnTo>
                    <a:pt x="49349" y="17820"/>
                  </a:lnTo>
                  <a:lnTo>
                    <a:pt x="49477" y="18203"/>
                  </a:lnTo>
                  <a:lnTo>
                    <a:pt x="49732" y="18969"/>
                  </a:lnTo>
                  <a:lnTo>
                    <a:pt x="49924" y="19608"/>
                  </a:lnTo>
                  <a:lnTo>
                    <a:pt x="50009" y="19821"/>
                  </a:lnTo>
                  <a:lnTo>
                    <a:pt x="50158" y="20311"/>
                  </a:lnTo>
                  <a:lnTo>
                    <a:pt x="50286" y="20800"/>
                  </a:lnTo>
                  <a:lnTo>
                    <a:pt x="50392" y="21418"/>
                  </a:lnTo>
                  <a:lnTo>
                    <a:pt x="50456" y="22056"/>
                  </a:lnTo>
                  <a:lnTo>
                    <a:pt x="50498" y="22397"/>
                  </a:lnTo>
                  <a:lnTo>
                    <a:pt x="50605" y="23185"/>
                  </a:lnTo>
                  <a:lnTo>
                    <a:pt x="50690" y="23632"/>
                  </a:lnTo>
                  <a:lnTo>
                    <a:pt x="50775" y="24057"/>
                  </a:lnTo>
                  <a:lnTo>
                    <a:pt x="50945" y="24824"/>
                  </a:lnTo>
                  <a:lnTo>
                    <a:pt x="51137" y="25633"/>
                  </a:lnTo>
                  <a:lnTo>
                    <a:pt x="51350" y="26335"/>
                  </a:lnTo>
                  <a:lnTo>
                    <a:pt x="51605" y="27123"/>
                  </a:lnTo>
                  <a:lnTo>
                    <a:pt x="51818" y="27740"/>
                  </a:lnTo>
                  <a:lnTo>
                    <a:pt x="52074" y="28315"/>
                  </a:lnTo>
                  <a:lnTo>
                    <a:pt x="52372" y="28954"/>
                  </a:lnTo>
                  <a:lnTo>
                    <a:pt x="52691" y="29571"/>
                  </a:lnTo>
                  <a:lnTo>
                    <a:pt x="53138" y="30508"/>
                  </a:lnTo>
                  <a:lnTo>
                    <a:pt x="53330" y="30934"/>
                  </a:lnTo>
                  <a:lnTo>
                    <a:pt x="53521" y="31381"/>
                  </a:lnTo>
                  <a:lnTo>
                    <a:pt x="53564" y="31509"/>
                  </a:lnTo>
                  <a:lnTo>
                    <a:pt x="53777" y="32062"/>
                  </a:lnTo>
                  <a:lnTo>
                    <a:pt x="53947" y="32573"/>
                  </a:lnTo>
                  <a:lnTo>
                    <a:pt x="53990" y="32743"/>
                  </a:lnTo>
                  <a:lnTo>
                    <a:pt x="54118" y="33169"/>
                  </a:lnTo>
                  <a:lnTo>
                    <a:pt x="54224" y="33638"/>
                  </a:lnTo>
                  <a:lnTo>
                    <a:pt x="54245" y="33552"/>
                  </a:lnTo>
                  <a:lnTo>
                    <a:pt x="54267" y="33787"/>
                  </a:lnTo>
                  <a:lnTo>
                    <a:pt x="54394" y="34468"/>
                  </a:lnTo>
                  <a:lnTo>
                    <a:pt x="54501" y="35107"/>
                  </a:lnTo>
                  <a:lnTo>
                    <a:pt x="54607" y="36022"/>
                  </a:lnTo>
                  <a:lnTo>
                    <a:pt x="54671" y="36810"/>
                  </a:lnTo>
                  <a:lnTo>
                    <a:pt x="54692" y="37299"/>
                  </a:lnTo>
                  <a:lnTo>
                    <a:pt x="54735" y="37746"/>
                  </a:lnTo>
                  <a:lnTo>
                    <a:pt x="54820" y="38151"/>
                  </a:lnTo>
                  <a:lnTo>
                    <a:pt x="54905" y="38513"/>
                  </a:lnTo>
                  <a:lnTo>
                    <a:pt x="55012" y="38896"/>
                  </a:lnTo>
                  <a:lnTo>
                    <a:pt x="55139" y="39237"/>
                  </a:lnTo>
                  <a:lnTo>
                    <a:pt x="55288" y="39577"/>
                  </a:lnTo>
                  <a:lnTo>
                    <a:pt x="55459" y="39918"/>
                  </a:lnTo>
                  <a:lnTo>
                    <a:pt x="55757" y="40514"/>
                  </a:lnTo>
                  <a:lnTo>
                    <a:pt x="55799" y="40620"/>
                  </a:lnTo>
                  <a:lnTo>
                    <a:pt x="55799" y="40557"/>
                  </a:lnTo>
                  <a:lnTo>
                    <a:pt x="56097" y="41195"/>
                  </a:lnTo>
                  <a:lnTo>
                    <a:pt x="56289" y="41557"/>
                  </a:lnTo>
                  <a:lnTo>
                    <a:pt x="56523" y="42089"/>
                  </a:lnTo>
                  <a:lnTo>
                    <a:pt x="56694" y="42451"/>
                  </a:lnTo>
                  <a:lnTo>
                    <a:pt x="56821" y="42813"/>
                  </a:lnTo>
                  <a:lnTo>
                    <a:pt x="56928" y="43196"/>
                  </a:lnTo>
                  <a:lnTo>
                    <a:pt x="57013" y="43537"/>
                  </a:lnTo>
                  <a:lnTo>
                    <a:pt x="57055" y="43750"/>
                  </a:lnTo>
                  <a:lnTo>
                    <a:pt x="57205" y="44346"/>
                  </a:lnTo>
                  <a:lnTo>
                    <a:pt x="57290" y="44644"/>
                  </a:lnTo>
                  <a:lnTo>
                    <a:pt x="57439" y="45134"/>
                  </a:lnTo>
                  <a:lnTo>
                    <a:pt x="57460" y="45240"/>
                  </a:lnTo>
                  <a:lnTo>
                    <a:pt x="57652" y="45900"/>
                  </a:lnTo>
                  <a:lnTo>
                    <a:pt x="57758" y="46241"/>
                  </a:lnTo>
                  <a:lnTo>
                    <a:pt x="57886" y="46560"/>
                  </a:lnTo>
                  <a:lnTo>
                    <a:pt x="57907" y="46603"/>
                  </a:lnTo>
                  <a:lnTo>
                    <a:pt x="57928" y="46688"/>
                  </a:lnTo>
                  <a:lnTo>
                    <a:pt x="58354" y="47838"/>
                  </a:lnTo>
                  <a:lnTo>
                    <a:pt x="58546" y="48285"/>
                  </a:lnTo>
                  <a:lnTo>
                    <a:pt x="58610" y="48412"/>
                  </a:lnTo>
                  <a:lnTo>
                    <a:pt x="58844" y="48966"/>
                  </a:lnTo>
                  <a:lnTo>
                    <a:pt x="58865" y="49051"/>
                  </a:lnTo>
                  <a:lnTo>
                    <a:pt x="59078" y="49562"/>
                  </a:lnTo>
                  <a:lnTo>
                    <a:pt x="59270" y="50158"/>
                  </a:lnTo>
                  <a:lnTo>
                    <a:pt x="59376" y="50605"/>
                  </a:lnTo>
                  <a:lnTo>
                    <a:pt x="59419" y="50775"/>
                  </a:lnTo>
                  <a:lnTo>
                    <a:pt x="59440" y="50882"/>
                  </a:lnTo>
                  <a:lnTo>
                    <a:pt x="59546" y="51435"/>
                  </a:lnTo>
                  <a:lnTo>
                    <a:pt x="59610" y="51733"/>
                  </a:lnTo>
                  <a:lnTo>
                    <a:pt x="59631" y="51882"/>
                  </a:lnTo>
                  <a:lnTo>
                    <a:pt x="59781" y="52606"/>
                  </a:lnTo>
                  <a:lnTo>
                    <a:pt x="59866" y="52904"/>
                  </a:lnTo>
                  <a:lnTo>
                    <a:pt x="59972" y="53160"/>
                  </a:lnTo>
                  <a:lnTo>
                    <a:pt x="60142" y="53522"/>
                  </a:lnTo>
                  <a:lnTo>
                    <a:pt x="60206" y="53671"/>
                  </a:lnTo>
                  <a:lnTo>
                    <a:pt x="60334" y="53948"/>
                  </a:lnTo>
                  <a:lnTo>
                    <a:pt x="60568" y="54395"/>
                  </a:lnTo>
                  <a:lnTo>
                    <a:pt x="60781" y="54842"/>
                  </a:lnTo>
                  <a:lnTo>
                    <a:pt x="61079" y="55374"/>
                  </a:lnTo>
                  <a:lnTo>
                    <a:pt x="61100" y="55416"/>
                  </a:lnTo>
                  <a:lnTo>
                    <a:pt x="61356" y="55864"/>
                  </a:lnTo>
                  <a:lnTo>
                    <a:pt x="61505" y="56204"/>
                  </a:lnTo>
                  <a:lnTo>
                    <a:pt x="61654" y="56566"/>
                  </a:lnTo>
                  <a:lnTo>
                    <a:pt x="61697" y="56694"/>
                  </a:lnTo>
                  <a:lnTo>
                    <a:pt x="61739" y="56758"/>
                  </a:lnTo>
                  <a:lnTo>
                    <a:pt x="61888" y="57183"/>
                  </a:lnTo>
                  <a:lnTo>
                    <a:pt x="61973" y="57439"/>
                  </a:lnTo>
                  <a:lnTo>
                    <a:pt x="62037" y="57716"/>
                  </a:lnTo>
                  <a:lnTo>
                    <a:pt x="62122" y="58291"/>
                  </a:lnTo>
                  <a:lnTo>
                    <a:pt x="62165" y="58567"/>
                  </a:lnTo>
                  <a:lnTo>
                    <a:pt x="62165" y="58865"/>
                  </a:lnTo>
                  <a:lnTo>
                    <a:pt x="62144" y="59185"/>
                  </a:lnTo>
                  <a:lnTo>
                    <a:pt x="62101" y="59483"/>
                  </a:lnTo>
                  <a:lnTo>
                    <a:pt x="61973" y="60100"/>
                  </a:lnTo>
                  <a:lnTo>
                    <a:pt x="61888" y="60568"/>
                  </a:lnTo>
                  <a:lnTo>
                    <a:pt x="61824" y="60930"/>
                  </a:lnTo>
                  <a:lnTo>
                    <a:pt x="61803" y="61037"/>
                  </a:lnTo>
                  <a:lnTo>
                    <a:pt x="61718" y="61399"/>
                  </a:lnTo>
                  <a:lnTo>
                    <a:pt x="61675" y="61590"/>
                  </a:lnTo>
                  <a:lnTo>
                    <a:pt x="61654" y="61782"/>
                  </a:lnTo>
                  <a:lnTo>
                    <a:pt x="61633" y="61888"/>
                  </a:lnTo>
                  <a:lnTo>
                    <a:pt x="61611" y="61952"/>
                  </a:lnTo>
                  <a:lnTo>
                    <a:pt x="61590" y="62123"/>
                  </a:lnTo>
                  <a:lnTo>
                    <a:pt x="61484" y="62314"/>
                  </a:lnTo>
                  <a:lnTo>
                    <a:pt x="61398" y="62421"/>
                  </a:lnTo>
                  <a:lnTo>
                    <a:pt x="61271" y="62527"/>
                  </a:lnTo>
                  <a:lnTo>
                    <a:pt x="61186" y="62548"/>
                  </a:lnTo>
                  <a:lnTo>
                    <a:pt x="61058" y="62506"/>
                  </a:lnTo>
                  <a:lnTo>
                    <a:pt x="60951" y="62463"/>
                  </a:lnTo>
                  <a:lnTo>
                    <a:pt x="60739" y="62314"/>
                  </a:lnTo>
                  <a:lnTo>
                    <a:pt x="60377" y="62080"/>
                  </a:lnTo>
                  <a:lnTo>
                    <a:pt x="60185" y="61974"/>
                  </a:lnTo>
                  <a:lnTo>
                    <a:pt x="59972" y="61888"/>
                  </a:lnTo>
                  <a:lnTo>
                    <a:pt x="59631" y="61803"/>
                  </a:lnTo>
                  <a:lnTo>
                    <a:pt x="59270" y="61718"/>
                  </a:lnTo>
                  <a:lnTo>
                    <a:pt x="59057" y="61676"/>
                  </a:lnTo>
                  <a:lnTo>
                    <a:pt x="58972" y="61676"/>
                  </a:lnTo>
                  <a:lnTo>
                    <a:pt x="58759" y="61633"/>
                  </a:lnTo>
                  <a:lnTo>
                    <a:pt x="58546" y="61590"/>
                  </a:lnTo>
                  <a:lnTo>
                    <a:pt x="58226" y="61463"/>
                  </a:lnTo>
                  <a:lnTo>
                    <a:pt x="58184" y="61441"/>
                  </a:lnTo>
                  <a:lnTo>
                    <a:pt x="58035" y="61356"/>
                  </a:lnTo>
                  <a:lnTo>
                    <a:pt x="57864" y="61292"/>
                  </a:lnTo>
                  <a:lnTo>
                    <a:pt x="57694" y="61207"/>
                  </a:lnTo>
                  <a:lnTo>
                    <a:pt x="57332" y="61037"/>
                  </a:lnTo>
                  <a:lnTo>
                    <a:pt x="57098" y="60930"/>
                  </a:lnTo>
                  <a:lnTo>
                    <a:pt x="56864" y="60824"/>
                  </a:lnTo>
                  <a:lnTo>
                    <a:pt x="56800" y="60781"/>
                  </a:lnTo>
                  <a:lnTo>
                    <a:pt x="56417" y="60632"/>
                  </a:lnTo>
                  <a:lnTo>
                    <a:pt x="56097" y="60526"/>
                  </a:lnTo>
                  <a:lnTo>
                    <a:pt x="55991" y="60483"/>
                  </a:lnTo>
                  <a:lnTo>
                    <a:pt x="55672" y="60377"/>
                  </a:lnTo>
                  <a:lnTo>
                    <a:pt x="55459" y="60313"/>
                  </a:lnTo>
                  <a:lnTo>
                    <a:pt x="55288" y="60270"/>
                  </a:lnTo>
                  <a:lnTo>
                    <a:pt x="54905" y="60164"/>
                  </a:lnTo>
                  <a:lnTo>
                    <a:pt x="54437" y="59972"/>
                  </a:lnTo>
                  <a:lnTo>
                    <a:pt x="54032" y="59781"/>
                  </a:lnTo>
                  <a:lnTo>
                    <a:pt x="53756" y="59674"/>
                  </a:lnTo>
                  <a:lnTo>
                    <a:pt x="53670" y="59653"/>
                  </a:lnTo>
                  <a:lnTo>
                    <a:pt x="53458" y="59568"/>
                  </a:lnTo>
                  <a:lnTo>
                    <a:pt x="53394" y="59547"/>
                  </a:lnTo>
                  <a:lnTo>
                    <a:pt x="53053" y="59355"/>
                  </a:lnTo>
                  <a:lnTo>
                    <a:pt x="52670" y="59121"/>
                  </a:lnTo>
                  <a:lnTo>
                    <a:pt x="52372" y="58929"/>
                  </a:lnTo>
                  <a:lnTo>
                    <a:pt x="51691" y="58546"/>
                  </a:lnTo>
                  <a:lnTo>
                    <a:pt x="50903" y="58163"/>
                  </a:lnTo>
                  <a:lnTo>
                    <a:pt x="50839" y="58120"/>
                  </a:lnTo>
                  <a:lnTo>
                    <a:pt x="50286" y="57737"/>
                  </a:lnTo>
                  <a:lnTo>
                    <a:pt x="49987" y="57567"/>
                  </a:lnTo>
                  <a:lnTo>
                    <a:pt x="49711" y="57396"/>
                  </a:lnTo>
                  <a:lnTo>
                    <a:pt x="49391" y="57247"/>
                  </a:lnTo>
                  <a:lnTo>
                    <a:pt x="49072" y="57098"/>
                  </a:lnTo>
                  <a:lnTo>
                    <a:pt x="48880" y="57013"/>
                  </a:lnTo>
                  <a:lnTo>
                    <a:pt x="48689" y="56949"/>
                  </a:lnTo>
                  <a:lnTo>
                    <a:pt x="48582" y="56928"/>
                  </a:lnTo>
                  <a:lnTo>
                    <a:pt x="48284" y="56822"/>
                  </a:lnTo>
                  <a:lnTo>
                    <a:pt x="48071" y="56715"/>
                  </a:lnTo>
                  <a:lnTo>
                    <a:pt x="47859" y="56587"/>
                  </a:lnTo>
                  <a:lnTo>
                    <a:pt x="47773" y="56524"/>
                  </a:lnTo>
                  <a:lnTo>
                    <a:pt x="47262" y="56225"/>
                  </a:lnTo>
                  <a:lnTo>
                    <a:pt x="46794" y="55927"/>
                  </a:lnTo>
                  <a:lnTo>
                    <a:pt x="46517" y="55757"/>
                  </a:lnTo>
                  <a:lnTo>
                    <a:pt x="46241" y="55587"/>
                  </a:lnTo>
                  <a:lnTo>
                    <a:pt x="45815" y="55331"/>
                  </a:lnTo>
                  <a:lnTo>
                    <a:pt x="45708" y="55267"/>
                  </a:lnTo>
                  <a:lnTo>
                    <a:pt x="45027" y="54906"/>
                  </a:lnTo>
                  <a:lnTo>
                    <a:pt x="44750" y="54778"/>
                  </a:lnTo>
                  <a:lnTo>
                    <a:pt x="44452" y="54650"/>
                  </a:lnTo>
                  <a:lnTo>
                    <a:pt x="43856" y="54416"/>
                  </a:lnTo>
                  <a:lnTo>
                    <a:pt x="43643" y="54331"/>
                  </a:lnTo>
                  <a:lnTo>
                    <a:pt x="43281" y="54203"/>
                  </a:lnTo>
                  <a:lnTo>
                    <a:pt x="42919" y="54054"/>
                  </a:lnTo>
                  <a:lnTo>
                    <a:pt x="42558" y="53862"/>
                  </a:lnTo>
                  <a:lnTo>
                    <a:pt x="42408" y="53798"/>
                  </a:lnTo>
                  <a:lnTo>
                    <a:pt x="42238" y="53713"/>
                  </a:lnTo>
                  <a:lnTo>
                    <a:pt x="41940" y="53564"/>
                  </a:lnTo>
                  <a:lnTo>
                    <a:pt x="41578" y="53351"/>
                  </a:lnTo>
                  <a:lnTo>
                    <a:pt x="41536" y="53330"/>
                  </a:lnTo>
                  <a:lnTo>
                    <a:pt x="41387" y="53245"/>
                  </a:lnTo>
                  <a:lnTo>
                    <a:pt x="41323" y="53202"/>
                  </a:lnTo>
                  <a:lnTo>
                    <a:pt x="41067" y="53053"/>
                  </a:lnTo>
                  <a:lnTo>
                    <a:pt x="40620" y="52777"/>
                  </a:lnTo>
                  <a:lnTo>
                    <a:pt x="40173" y="52479"/>
                  </a:lnTo>
                  <a:lnTo>
                    <a:pt x="39769" y="52181"/>
                  </a:lnTo>
                  <a:lnTo>
                    <a:pt x="39343" y="51840"/>
                  </a:lnTo>
                  <a:lnTo>
                    <a:pt x="38896" y="51478"/>
                  </a:lnTo>
                  <a:lnTo>
                    <a:pt x="38683" y="51286"/>
                  </a:lnTo>
                  <a:lnTo>
                    <a:pt x="38321" y="50967"/>
                  </a:lnTo>
                  <a:lnTo>
                    <a:pt x="37853" y="50584"/>
                  </a:lnTo>
                  <a:lnTo>
                    <a:pt x="37746" y="50499"/>
                  </a:lnTo>
                  <a:lnTo>
                    <a:pt x="37107" y="49945"/>
                  </a:lnTo>
                  <a:lnTo>
                    <a:pt x="37001" y="49860"/>
                  </a:lnTo>
                  <a:lnTo>
                    <a:pt x="36937" y="49796"/>
                  </a:lnTo>
                  <a:lnTo>
                    <a:pt x="36277" y="49243"/>
                  </a:lnTo>
                  <a:lnTo>
                    <a:pt x="35894" y="48966"/>
                  </a:lnTo>
                  <a:lnTo>
                    <a:pt x="35277" y="48476"/>
                  </a:lnTo>
                  <a:lnTo>
                    <a:pt x="35128" y="48348"/>
                  </a:lnTo>
                  <a:lnTo>
                    <a:pt x="34957" y="48221"/>
                  </a:lnTo>
                  <a:lnTo>
                    <a:pt x="35000" y="48285"/>
                  </a:lnTo>
                  <a:lnTo>
                    <a:pt x="34830" y="48114"/>
                  </a:lnTo>
                  <a:lnTo>
                    <a:pt x="34446" y="47795"/>
                  </a:lnTo>
                  <a:lnTo>
                    <a:pt x="34084" y="47497"/>
                  </a:lnTo>
                  <a:lnTo>
                    <a:pt x="33978" y="47412"/>
                  </a:lnTo>
                  <a:lnTo>
                    <a:pt x="33829" y="47305"/>
                  </a:lnTo>
                  <a:lnTo>
                    <a:pt x="33382" y="46943"/>
                  </a:lnTo>
                  <a:lnTo>
                    <a:pt x="32913" y="46581"/>
                  </a:lnTo>
                  <a:lnTo>
                    <a:pt x="32424" y="46241"/>
                  </a:lnTo>
                  <a:lnTo>
                    <a:pt x="32168" y="46092"/>
                  </a:lnTo>
                  <a:lnTo>
                    <a:pt x="31913" y="45964"/>
                  </a:lnTo>
                  <a:lnTo>
                    <a:pt x="31572" y="45815"/>
                  </a:lnTo>
                  <a:lnTo>
                    <a:pt x="31253" y="45687"/>
                  </a:lnTo>
                  <a:lnTo>
                    <a:pt x="30572" y="45432"/>
                  </a:lnTo>
                  <a:lnTo>
                    <a:pt x="30380" y="45368"/>
                  </a:lnTo>
                  <a:lnTo>
                    <a:pt x="30316" y="45347"/>
                  </a:lnTo>
                  <a:lnTo>
                    <a:pt x="29912" y="45219"/>
                  </a:lnTo>
                  <a:lnTo>
                    <a:pt x="29848" y="45198"/>
                  </a:lnTo>
                  <a:lnTo>
                    <a:pt x="29741" y="45134"/>
                  </a:lnTo>
                  <a:lnTo>
                    <a:pt x="29039" y="44793"/>
                  </a:lnTo>
                  <a:lnTo>
                    <a:pt x="28975" y="44751"/>
                  </a:lnTo>
                  <a:lnTo>
                    <a:pt x="28294" y="44410"/>
                  </a:lnTo>
                  <a:lnTo>
                    <a:pt x="27549" y="44005"/>
                  </a:lnTo>
                  <a:lnTo>
                    <a:pt x="26867" y="43622"/>
                  </a:lnTo>
                  <a:lnTo>
                    <a:pt x="26527" y="43409"/>
                  </a:lnTo>
                  <a:lnTo>
                    <a:pt x="26165" y="43196"/>
                  </a:lnTo>
                  <a:lnTo>
                    <a:pt x="25824" y="43005"/>
                  </a:lnTo>
                  <a:lnTo>
                    <a:pt x="25462" y="42835"/>
                  </a:lnTo>
                  <a:lnTo>
                    <a:pt x="25015" y="42622"/>
                  </a:lnTo>
                  <a:lnTo>
                    <a:pt x="24440" y="42366"/>
                  </a:lnTo>
                  <a:lnTo>
                    <a:pt x="24185" y="42238"/>
                  </a:lnTo>
                  <a:lnTo>
                    <a:pt x="23929" y="42089"/>
                  </a:lnTo>
                  <a:lnTo>
                    <a:pt x="23653" y="41898"/>
                  </a:lnTo>
                  <a:lnTo>
                    <a:pt x="23397" y="41706"/>
                  </a:lnTo>
                  <a:lnTo>
                    <a:pt x="22908" y="41302"/>
                  </a:lnTo>
                  <a:lnTo>
                    <a:pt x="22397" y="40876"/>
                  </a:lnTo>
                  <a:lnTo>
                    <a:pt x="22099" y="40663"/>
                  </a:lnTo>
                  <a:lnTo>
                    <a:pt x="21801" y="40450"/>
                  </a:lnTo>
                  <a:lnTo>
                    <a:pt x="21502" y="40301"/>
                  </a:lnTo>
                  <a:lnTo>
                    <a:pt x="21204" y="40195"/>
                  </a:lnTo>
                  <a:lnTo>
                    <a:pt x="20885" y="40088"/>
                  </a:lnTo>
                  <a:lnTo>
                    <a:pt x="20587" y="40024"/>
                  </a:lnTo>
                  <a:lnTo>
                    <a:pt x="20310" y="40024"/>
                  </a:lnTo>
                  <a:lnTo>
                    <a:pt x="20161" y="40046"/>
                  </a:lnTo>
                  <a:lnTo>
                    <a:pt x="20012" y="40088"/>
                  </a:lnTo>
                  <a:lnTo>
                    <a:pt x="19863" y="40152"/>
                  </a:lnTo>
                  <a:lnTo>
                    <a:pt x="19714" y="40237"/>
                  </a:lnTo>
                  <a:lnTo>
                    <a:pt x="19565" y="40322"/>
                  </a:lnTo>
                  <a:lnTo>
                    <a:pt x="19352" y="40450"/>
                  </a:lnTo>
                  <a:lnTo>
                    <a:pt x="19054" y="40578"/>
                  </a:lnTo>
                  <a:lnTo>
                    <a:pt x="18756" y="40663"/>
                  </a:lnTo>
                  <a:lnTo>
                    <a:pt x="18586" y="40684"/>
                  </a:lnTo>
                  <a:lnTo>
                    <a:pt x="18394" y="40663"/>
                  </a:lnTo>
                  <a:lnTo>
                    <a:pt x="18245" y="40599"/>
                  </a:lnTo>
                  <a:lnTo>
                    <a:pt x="18096" y="40514"/>
                  </a:lnTo>
                  <a:lnTo>
                    <a:pt x="17947" y="40386"/>
                  </a:lnTo>
                  <a:lnTo>
                    <a:pt x="17798" y="40259"/>
                  </a:lnTo>
                  <a:lnTo>
                    <a:pt x="17692" y="40110"/>
                  </a:lnTo>
                  <a:lnTo>
                    <a:pt x="17585" y="39939"/>
                  </a:lnTo>
                  <a:lnTo>
                    <a:pt x="17394" y="39577"/>
                  </a:lnTo>
                  <a:lnTo>
                    <a:pt x="17223" y="39258"/>
                  </a:lnTo>
                  <a:lnTo>
                    <a:pt x="17053" y="38981"/>
                  </a:lnTo>
                  <a:lnTo>
                    <a:pt x="16861" y="38704"/>
                  </a:lnTo>
                  <a:lnTo>
                    <a:pt x="16649" y="38449"/>
                  </a:lnTo>
                  <a:lnTo>
                    <a:pt x="16606" y="38406"/>
                  </a:lnTo>
                  <a:lnTo>
                    <a:pt x="16138" y="37832"/>
                  </a:lnTo>
                  <a:lnTo>
                    <a:pt x="15627" y="37257"/>
                  </a:lnTo>
                  <a:lnTo>
                    <a:pt x="15329" y="36959"/>
                  </a:lnTo>
                  <a:lnTo>
                    <a:pt x="15052" y="36703"/>
                  </a:lnTo>
                  <a:lnTo>
                    <a:pt x="14754" y="36469"/>
                  </a:lnTo>
                  <a:lnTo>
                    <a:pt x="14413" y="36235"/>
                  </a:lnTo>
                  <a:lnTo>
                    <a:pt x="14158" y="36107"/>
                  </a:lnTo>
                  <a:lnTo>
                    <a:pt x="13902" y="35958"/>
                  </a:lnTo>
                  <a:lnTo>
                    <a:pt x="13732" y="35873"/>
                  </a:lnTo>
                  <a:lnTo>
                    <a:pt x="13264" y="35617"/>
                  </a:lnTo>
                  <a:lnTo>
                    <a:pt x="12838" y="35383"/>
                  </a:lnTo>
                  <a:lnTo>
                    <a:pt x="12455" y="35128"/>
                  </a:lnTo>
                  <a:lnTo>
                    <a:pt x="12050" y="34830"/>
                  </a:lnTo>
                  <a:lnTo>
                    <a:pt x="11667" y="34510"/>
                  </a:lnTo>
                  <a:lnTo>
                    <a:pt x="11348" y="34234"/>
                  </a:lnTo>
                  <a:lnTo>
                    <a:pt x="11198" y="34042"/>
                  </a:lnTo>
                  <a:lnTo>
                    <a:pt x="11049" y="33829"/>
                  </a:lnTo>
                  <a:lnTo>
                    <a:pt x="10879" y="33595"/>
                  </a:lnTo>
                  <a:lnTo>
                    <a:pt x="10730" y="33340"/>
                  </a:lnTo>
                  <a:lnTo>
                    <a:pt x="10645" y="33148"/>
                  </a:lnTo>
                  <a:lnTo>
                    <a:pt x="10581" y="32935"/>
                  </a:lnTo>
                  <a:lnTo>
                    <a:pt x="10517" y="32722"/>
                  </a:lnTo>
                  <a:lnTo>
                    <a:pt x="10624" y="32552"/>
                  </a:lnTo>
                  <a:lnTo>
                    <a:pt x="10815" y="32254"/>
                  </a:lnTo>
                  <a:lnTo>
                    <a:pt x="11028" y="32020"/>
                  </a:lnTo>
                  <a:lnTo>
                    <a:pt x="11220" y="31871"/>
                  </a:lnTo>
                  <a:lnTo>
                    <a:pt x="11390" y="31722"/>
                  </a:lnTo>
                  <a:lnTo>
                    <a:pt x="11646" y="31551"/>
                  </a:lnTo>
                  <a:lnTo>
                    <a:pt x="11880" y="31381"/>
                  </a:lnTo>
                  <a:lnTo>
                    <a:pt x="12455" y="30955"/>
                  </a:lnTo>
                  <a:lnTo>
                    <a:pt x="12965" y="30572"/>
                  </a:lnTo>
                  <a:lnTo>
                    <a:pt x="13562" y="30082"/>
                  </a:lnTo>
                  <a:lnTo>
                    <a:pt x="13966" y="29763"/>
                  </a:lnTo>
                  <a:lnTo>
                    <a:pt x="14882" y="29018"/>
                  </a:lnTo>
                  <a:lnTo>
                    <a:pt x="15478" y="28549"/>
                  </a:lnTo>
                  <a:lnTo>
                    <a:pt x="15989" y="28102"/>
                  </a:lnTo>
                  <a:lnTo>
                    <a:pt x="16542" y="27613"/>
                  </a:lnTo>
                  <a:lnTo>
                    <a:pt x="17053" y="27102"/>
                  </a:lnTo>
                  <a:lnTo>
                    <a:pt x="17096" y="27059"/>
                  </a:lnTo>
                  <a:lnTo>
                    <a:pt x="17607" y="26506"/>
                  </a:lnTo>
                  <a:lnTo>
                    <a:pt x="18054" y="26059"/>
                  </a:lnTo>
                  <a:lnTo>
                    <a:pt x="18330" y="25761"/>
                  </a:lnTo>
                  <a:lnTo>
                    <a:pt x="19097" y="24994"/>
                  </a:lnTo>
                  <a:lnTo>
                    <a:pt x="19416" y="24675"/>
                  </a:lnTo>
                  <a:lnTo>
                    <a:pt x="20268" y="23866"/>
                  </a:lnTo>
                  <a:lnTo>
                    <a:pt x="20353" y="23759"/>
                  </a:lnTo>
                  <a:lnTo>
                    <a:pt x="20417" y="23696"/>
                  </a:lnTo>
                  <a:lnTo>
                    <a:pt x="21034" y="23099"/>
                  </a:lnTo>
                  <a:lnTo>
                    <a:pt x="21439" y="22652"/>
                  </a:lnTo>
                  <a:lnTo>
                    <a:pt x="21481" y="22588"/>
                  </a:lnTo>
                  <a:lnTo>
                    <a:pt x="21971" y="22078"/>
                  </a:lnTo>
                  <a:lnTo>
                    <a:pt x="22482" y="21567"/>
                  </a:lnTo>
                  <a:lnTo>
                    <a:pt x="22418" y="21588"/>
                  </a:lnTo>
                  <a:lnTo>
                    <a:pt x="22631" y="21418"/>
                  </a:lnTo>
                  <a:lnTo>
                    <a:pt x="22971" y="21120"/>
                  </a:lnTo>
                  <a:lnTo>
                    <a:pt x="23312" y="20843"/>
                  </a:lnTo>
                  <a:lnTo>
                    <a:pt x="23397" y="20779"/>
                  </a:lnTo>
                  <a:lnTo>
                    <a:pt x="23546" y="20651"/>
                  </a:lnTo>
                  <a:lnTo>
                    <a:pt x="24100" y="20183"/>
                  </a:lnTo>
                  <a:lnTo>
                    <a:pt x="24377" y="19949"/>
                  </a:lnTo>
                  <a:lnTo>
                    <a:pt x="24611" y="19672"/>
                  </a:lnTo>
                  <a:lnTo>
                    <a:pt x="24845" y="19395"/>
                  </a:lnTo>
                  <a:lnTo>
                    <a:pt x="25079" y="19118"/>
                  </a:lnTo>
                  <a:lnTo>
                    <a:pt x="25547" y="18522"/>
                  </a:lnTo>
                  <a:lnTo>
                    <a:pt x="25718" y="18309"/>
                  </a:lnTo>
                  <a:lnTo>
                    <a:pt x="25739" y="18267"/>
                  </a:lnTo>
                  <a:lnTo>
                    <a:pt x="26080" y="17841"/>
                  </a:lnTo>
                  <a:lnTo>
                    <a:pt x="26271" y="17649"/>
                  </a:lnTo>
                  <a:lnTo>
                    <a:pt x="26463" y="17458"/>
                  </a:lnTo>
                  <a:lnTo>
                    <a:pt x="26505" y="17415"/>
                  </a:lnTo>
                  <a:lnTo>
                    <a:pt x="26718" y="17202"/>
                  </a:lnTo>
                  <a:lnTo>
                    <a:pt x="26974" y="17011"/>
                  </a:lnTo>
                  <a:lnTo>
                    <a:pt x="27570" y="16585"/>
                  </a:lnTo>
                  <a:lnTo>
                    <a:pt x="28230" y="16159"/>
                  </a:lnTo>
                  <a:lnTo>
                    <a:pt x="28762" y="15818"/>
                  </a:lnTo>
                  <a:lnTo>
                    <a:pt x="29316" y="15478"/>
                  </a:lnTo>
                  <a:lnTo>
                    <a:pt x="29890" y="15073"/>
                  </a:lnTo>
                  <a:lnTo>
                    <a:pt x="29976" y="15009"/>
                  </a:lnTo>
                  <a:lnTo>
                    <a:pt x="31168" y="14179"/>
                  </a:lnTo>
                  <a:lnTo>
                    <a:pt x="31849" y="13732"/>
                  </a:lnTo>
                  <a:lnTo>
                    <a:pt x="32381" y="13434"/>
                  </a:lnTo>
                  <a:lnTo>
                    <a:pt x="32424" y="13413"/>
                  </a:lnTo>
                  <a:lnTo>
                    <a:pt x="32488" y="13370"/>
                  </a:lnTo>
                  <a:lnTo>
                    <a:pt x="33424" y="12902"/>
                  </a:lnTo>
                  <a:lnTo>
                    <a:pt x="34404" y="12434"/>
                  </a:lnTo>
                  <a:lnTo>
                    <a:pt x="34404" y="12434"/>
                  </a:lnTo>
                  <a:lnTo>
                    <a:pt x="34297" y="12583"/>
                  </a:lnTo>
                  <a:lnTo>
                    <a:pt x="34191" y="12753"/>
                  </a:lnTo>
                  <a:lnTo>
                    <a:pt x="34021" y="13051"/>
                  </a:lnTo>
                  <a:lnTo>
                    <a:pt x="33872" y="13349"/>
                  </a:lnTo>
                  <a:lnTo>
                    <a:pt x="33744" y="13647"/>
                  </a:lnTo>
                  <a:lnTo>
                    <a:pt x="33637" y="14009"/>
                  </a:lnTo>
                  <a:lnTo>
                    <a:pt x="33616" y="14158"/>
                  </a:lnTo>
                  <a:lnTo>
                    <a:pt x="33595" y="14328"/>
                  </a:lnTo>
                  <a:lnTo>
                    <a:pt x="33595" y="14669"/>
                  </a:lnTo>
                  <a:lnTo>
                    <a:pt x="33637" y="15031"/>
                  </a:lnTo>
                  <a:lnTo>
                    <a:pt x="33659" y="15222"/>
                  </a:lnTo>
                  <a:lnTo>
                    <a:pt x="33701" y="15393"/>
                  </a:lnTo>
                  <a:lnTo>
                    <a:pt x="33829" y="15733"/>
                  </a:lnTo>
                  <a:lnTo>
                    <a:pt x="33978" y="16095"/>
                  </a:lnTo>
                  <a:lnTo>
                    <a:pt x="34063" y="16266"/>
                  </a:lnTo>
                  <a:lnTo>
                    <a:pt x="34170" y="16436"/>
                  </a:lnTo>
                  <a:lnTo>
                    <a:pt x="34233" y="16542"/>
                  </a:lnTo>
                  <a:lnTo>
                    <a:pt x="34319" y="16627"/>
                  </a:lnTo>
                  <a:lnTo>
                    <a:pt x="34468" y="16777"/>
                  </a:lnTo>
                  <a:lnTo>
                    <a:pt x="34766" y="16989"/>
                  </a:lnTo>
                  <a:lnTo>
                    <a:pt x="35064" y="17202"/>
                  </a:lnTo>
                  <a:lnTo>
                    <a:pt x="35362" y="17373"/>
                  </a:lnTo>
                  <a:lnTo>
                    <a:pt x="35681" y="17500"/>
                  </a:lnTo>
                  <a:lnTo>
                    <a:pt x="36022" y="17628"/>
                  </a:lnTo>
                  <a:lnTo>
                    <a:pt x="36362" y="17735"/>
                  </a:lnTo>
                  <a:lnTo>
                    <a:pt x="36703" y="17841"/>
                  </a:lnTo>
                  <a:lnTo>
                    <a:pt x="37044" y="17905"/>
                  </a:lnTo>
                  <a:lnTo>
                    <a:pt x="37725" y="18011"/>
                  </a:lnTo>
                  <a:lnTo>
                    <a:pt x="38108" y="18033"/>
                  </a:lnTo>
                  <a:lnTo>
                    <a:pt x="38427" y="18054"/>
                  </a:lnTo>
                  <a:lnTo>
                    <a:pt x="38725" y="18033"/>
                  </a:lnTo>
                  <a:lnTo>
                    <a:pt x="39109" y="17990"/>
                  </a:lnTo>
                  <a:lnTo>
                    <a:pt x="39449" y="17926"/>
                  </a:lnTo>
                  <a:lnTo>
                    <a:pt x="39769" y="17820"/>
                  </a:lnTo>
                  <a:lnTo>
                    <a:pt x="40003" y="17756"/>
                  </a:lnTo>
                  <a:lnTo>
                    <a:pt x="40450" y="17607"/>
                  </a:lnTo>
                  <a:lnTo>
                    <a:pt x="40769" y="17479"/>
                  </a:lnTo>
                  <a:lnTo>
                    <a:pt x="41089" y="17309"/>
                  </a:lnTo>
                  <a:lnTo>
                    <a:pt x="41387" y="17117"/>
                  </a:lnTo>
                  <a:lnTo>
                    <a:pt x="41663" y="16947"/>
                  </a:lnTo>
                  <a:lnTo>
                    <a:pt x="41898" y="16755"/>
                  </a:lnTo>
                  <a:lnTo>
                    <a:pt x="42110" y="16564"/>
                  </a:lnTo>
                  <a:lnTo>
                    <a:pt x="42323" y="16393"/>
                  </a:lnTo>
                  <a:lnTo>
                    <a:pt x="42707" y="16053"/>
                  </a:lnTo>
                  <a:lnTo>
                    <a:pt x="42941" y="15797"/>
                  </a:lnTo>
                  <a:lnTo>
                    <a:pt x="43154" y="15542"/>
                  </a:lnTo>
                  <a:lnTo>
                    <a:pt x="43516" y="15031"/>
                  </a:lnTo>
                  <a:lnTo>
                    <a:pt x="43686" y="14775"/>
                  </a:lnTo>
                  <a:lnTo>
                    <a:pt x="43835" y="14520"/>
                  </a:lnTo>
                  <a:lnTo>
                    <a:pt x="43984" y="14243"/>
                  </a:lnTo>
                  <a:lnTo>
                    <a:pt x="44133" y="13966"/>
                  </a:lnTo>
                  <a:lnTo>
                    <a:pt x="44261" y="13604"/>
                  </a:lnTo>
                  <a:lnTo>
                    <a:pt x="44367" y="13264"/>
                  </a:lnTo>
                  <a:lnTo>
                    <a:pt x="44410" y="12944"/>
                  </a:lnTo>
                  <a:lnTo>
                    <a:pt x="44452" y="12604"/>
                  </a:lnTo>
                  <a:lnTo>
                    <a:pt x="44452" y="12263"/>
                  </a:lnTo>
                  <a:lnTo>
                    <a:pt x="44410" y="11923"/>
                  </a:lnTo>
                  <a:lnTo>
                    <a:pt x="44346" y="11667"/>
                  </a:lnTo>
                  <a:lnTo>
                    <a:pt x="44303" y="11454"/>
                  </a:lnTo>
                  <a:lnTo>
                    <a:pt x="44218" y="11284"/>
                  </a:lnTo>
                  <a:lnTo>
                    <a:pt x="44133" y="11114"/>
                  </a:lnTo>
                  <a:lnTo>
                    <a:pt x="44048" y="10965"/>
                  </a:lnTo>
                  <a:lnTo>
                    <a:pt x="43941" y="10858"/>
                  </a:lnTo>
                  <a:lnTo>
                    <a:pt x="43835" y="10752"/>
                  </a:lnTo>
                  <a:lnTo>
                    <a:pt x="43686" y="10624"/>
                  </a:lnTo>
                  <a:lnTo>
                    <a:pt x="43622" y="10560"/>
                  </a:lnTo>
                  <a:lnTo>
                    <a:pt x="43516" y="10475"/>
                  </a:lnTo>
                  <a:lnTo>
                    <a:pt x="43430" y="10390"/>
                  </a:lnTo>
                  <a:lnTo>
                    <a:pt x="43111" y="10113"/>
                  </a:lnTo>
                  <a:lnTo>
                    <a:pt x="42941" y="9921"/>
                  </a:lnTo>
                  <a:lnTo>
                    <a:pt x="42770" y="9730"/>
                  </a:lnTo>
                  <a:lnTo>
                    <a:pt x="42707" y="9581"/>
                  </a:lnTo>
                  <a:lnTo>
                    <a:pt x="42919" y="9496"/>
                  </a:lnTo>
                  <a:lnTo>
                    <a:pt x="43175" y="9432"/>
                  </a:lnTo>
                  <a:lnTo>
                    <a:pt x="43239" y="9410"/>
                  </a:lnTo>
                  <a:lnTo>
                    <a:pt x="43856" y="9240"/>
                  </a:lnTo>
                  <a:lnTo>
                    <a:pt x="44154" y="9134"/>
                  </a:lnTo>
                  <a:lnTo>
                    <a:pt x="44452" y="9006"/>
                  </a:lnTo>
                  <a:lnTo>
                    <a:pt x="44729" y="8857"/>
                  </a:lnTo>
                  <a:lnTo>
                    <a:pt x="45006" y="8665"/>
                  </a:lnTo>
                  <a:lnTo>
                    <a:pt x="45432" y="8346"/>
                  </a:lnTo>
                  <a:lnTo>
                    <a:pt x="45581" y="8261"/>
                  </a:lnTo>
                  <a:lnTo>
                    <a:pt x="45687" y="8197"/>
                  </a:lnTo>
                  <a:close/>
                  <a:moveTo>
                    <a:pt x="38917" y="533"/>
                  </a:moveTo>
                  <a:lnTo>
                    <a:pt x="39322" y="554"/>
                  </a:lnTo>
                  <a:lnTo>
                    <a:pt x="40876" y="554"/>
                  </a:lnTo>
                  <a:lnTo>
                    <a:pt x="41536" y="597"/>
                  </a:lnTo>
                  <a:lnTo>
                    <a:pt x="42217" y="639"/>
                  </a:lnTo>
                  <a:lnTo>
                    <a:pt x="42898" y="703"/>
                  </a:lnTo>
                  <a:lnTo>
                    <a:pt x="43239" y="767"/>
                  </a:lnTo>
                  <a:lnTo>
                    <a:pt x="43579" y="831"/>
                  </a:lnTo>
                  <a:lnTo>
                    <a:pt x="43856" y="937"/>
                  </a:lnTo>
                  <a:lnTo>
                    <a:pt x="44112" y="1065"/>
                  </a:lnTo>
                  <a:lnTo>
                    <a:pt x="44346" y="1257"/>
                  </a:lnTo>
                  <a:lnTo>
                    <a:pt x="44474" y="1406"/>
                  </a:lnTo>
                  <a:lnTo>
                    <a:pt x="44580" y="1597"/>
                  </a:lnTo>
                  <a:lnTo>
                    <a:pt x="44814" y="2087"/>
                  </a:lnTo>
                  <a:lnTo>
                    <a:pt x="44686" y="2066"/>
                  </a:lnTo>
                  <a:lnTo>
                    <a:pt x="44325" y="2066"/>
                  </a:lnTo>
                  <a:lnTo>
                    <a:pt x="43984" y="2087"/>
                  </a:lnTo>
                  <a:lnTo>
                    <a:pt x="43686" y="2130"/>
                  </a:lnTo>
                  <a:lnTo>
                    <a:pt x="43367" y="2193"/>
                  </a:lnTo>
                  <a:lnTo>
                    <a:pt x="43047" y="2300"/>
                  </a:lnTo>
                  <a:lnTo>
                    <a:pt x="42770" y="2385"/>
                  </a:lnTo>
                  <a:lnTo>
                    <a:pt x="42430" y="2555"/>
                  </a:lnTo>
                  <a:lnTo>
                    <a:pt x="42110" y="2704"/>
                  </a:lnTo>
                  <a:lnTo>
                    <a:pt x="41983" y="2768"/>
                  </a:lnTo>
                  <a:lnTo>
                    <a:pt x="41855" y="2789"/>
                  </a:lnTo>
                  <a:lnTo>
                    <a:pt x="41621" y="2832"/>
                  </a:lnTo>
                  <a:lnTo>
                    <a:pt x="41408" y="2875"/>
                  </a:lnTo>
                  <a:lnTo>
                    <a:pt x="41216" y="2896"/>
                  </a:lnTo>
                  <a:lnTo>
                    <a:pt x="40641" y="2981"/>
                  </a:lnTo>
                  <a:lnTo>
                    <a:pt x="40258" y="3066"/>
                  </a:lnTo>
                  <a:lnTo>
                    <a:pt x="39939" y="3130"/>
                  </a:lnTo>
                  <a:lnTo>
                    <a:pt x="39322" y="3300"/>
                  </a:lnTo>
                  <a:lnTo>
                    <a:pt x="38725" y="3471"/>
                  </a:lnTo>
                  <a:lnTo>
                    <a:pt x="38065" y="3684"/>
                  </a:lnTo>
                  <a:lnTo>
                    <a:pt x="37363" y="3918"/>
                  </a:lnTo>
                  <a:lnTo>
                    <a:pt x="36724" y="4152"/>
                  </a:lnTo>
                  <a:lnTo>
                    <a:pt x="36213" y="4301"/>
                  </a:lnTo>
                  <a:lnTo>
                    <a:pt x="35724" y="4450"/>
                  </a:lnTo>
                  <a:lnTo>
                    <a:pt x="35489" y="4514"/>
                  </a:lnTo>
                  <a:lnTo>
                    <a:pt x="35234" y="4599"/>
                  </a:lnTo>
                  <a:lnTo>
                    <a:pt x="35000" y="4706"/>
                  </a:lnTo>
                  <a:lnTo>
                    <a:pt x="34595" y="4876"/>
                  </a:lnTo>
                  <a:lnTo>
                    <a:pt x="34553" y="4897"/>
                  </a:lnTo>
                  <a:lnTo>
                    <a:pt x="34531" y="4940"/>
                  </a:lnTo>
                  <a:lnTo>
                    <a:pt x="34510" y="4982"/>
                  </a:lnTo>
                  <a:lnTo>
                    <a:pt x="34531" y="5046"/>
                  </a:lnTo>
                  <a:lnTo>
                    <a:pt x="34574" y="5089"/>
                  </a:lnTo>
                  <a:lnTo>
                    <a:pt x="34659" y="5131"/>
                  </a:lnTo>
                  <a:lnTo>
                    <a:pt x="34957" y="5004"/>
                  </a:lnTo>
                  <a:lnTo>
                    <a:pt x="35042" y="4982"/>
                  </a:lnTo>
                  <a:lnTo>
                    <a:pt x="35489" y="4791"/>
                  </a:lnTo>
                  <a:lnTo>
                    <a:pt x="36000" y="4642"/>
                  </a:lnTo>
                  <a:lnTo>
                    <a:pt x="36128" y="4599"/>
                  </a:lnTo>
                  <a:lnTo>
                    <a:pt x="36767" y="4407"/>
                  </a:lnTo>
                  <a:lnTo>
                    <a:pt x="37448" y="4173"/>
                  </a:lnTo>
                  <a:lnTo>
                    <a:pt x="37512" y="4152"/>
                  </a:lnTo>
                  <a:lnTo>
                    <a:pt x="38129" y="3939"/>
                  </a:lnTo>
                  <a:lnTo>
                    <a:pt x="38768" y="3747"/>
                  </a:lnTo>
                  <a:lnTo>
                    <a:pt x="39087" y="3662"/>
                  </a:lnTo>
                  <a:lnTo>
                    <a:pt x="39407" y="3577"/>
                  </a:lnTo>
                  <a:lnTo>
                    <a:pt x="40024" y="3407"/>
                  </a:lnTo>
                  <a:lnTo>
                    <a:pt x="40429" y="3343"/>
                  </a:lnTo>
                  <a:lnTo>
                    <a:pt x="40876" y="3279"/>
                  </a:lnTo>
                  <a:lnTo>
                    <a:pt x="41067" y="3258"/>
                  </a:lnTo>
                  <a:lnTo>
                    <a:pt x="41259" y="3237"/>
                  </a:lnTo>
                  <a:lnTo>
                    <a:pt x="41450" y="3215"/>
                  </a:lnTo>
                  <a:lnTo>
                    <a:pt x="41706" y="3194"/>
                  </a:lnTo>
                  <a:lnTo>
                    <a:pt x="41919" y="3151"/>
                  </a:lnTo>
                  <a:lnTo>
                    <a:pt x="42174" y="3109"/>
                  </a:lnTo>
                  <a:lnTo>
                    <a:pt x="42408" y="3024"/>
                  </a:lnTo>
                  <a:lnTo>
                    <a:pt x="42621" y="2917"/>
                  </a:lnTo>
                  <a:lnTo>
                    <a:pt x="42856" y="2811"/>
                  </a:lnTo>
                  <a:lnTo>
                    <a:pt x="43068" y="2747"/>
                  </a:lnTo>
                  <a:lnTo>
                    <a:pt x="43367" y="2662"/>
                  </a:lnTo>
                  <a:lnTo>
                    <a:pt x="43473" y="2640"/>
                  </a:lnTo>
                  <a:lnTo>
                    <a:pt x="43899" y="2555"/>
                  </a:lnTo>
                  <a:lnTo>
                    <a:pt x="44325" y="2534"/>
                  </a:lnTo>
                  <a:lnTo>
                    <a:pt x="44431" y="2534"/>
                  </a:lnTo>
                  <a:lnTo>
                    <a:pt x="44963" y="2577"/>
                  </a:lnTo>
                  <a:lnTo>
                    <a:pt x="45027" y="2555"/>
                  </a:lnTo>
                  <a:lnTo>
                    <a:pt x="45368" y="3386"/>
                  </a:lnTo>
                  <a:lnTo>
                    <a:pt x="45474" y="3641"/>
                  </a:lnTo>
                  <a:lnTo>
                    <a:pt x="45517" y="3726"/>
                  </a:lnTo>
                  <a:lnTo>
                    <a:pt x="45644" y="4046"/>
                  </a:lnTo>
                  <a:lnTo>
                    <a:pt x="45751" y="4365"/>
                  </a:lnTo>
                  <a:lnTo>
                    <a:pt x="45857" y="4706"/>
                  </a:lnTo>
                  <a:lnTo>
                    <a:pt x="45943" y="5025"/>
                  </a:lnTo>
                  <a:lnTo>
                    <a:pt x="45964" y="5089"/>
                  </a:lnTo>
                  <a:lnTo>
                    <a:pt x="45943" y="5089"/>
                  </a:lnTo>
                  <a:lnTo>
                    <a:pt x="45985" y="5387"/>
                  </a:lnTo>
                  <a:lnTo>
                    <a:pt x="45985" y="5727"/>
                  </a:lnTo>
                  <a:lnTo>
                    <a:pt x="45964" y="6089"/>
                  </a:lnTo>
                  <a:lnTo>
                    <a:pt x="45921" y="6473"/>
                  </a:lnTo>
                  <a:lnTo>
                    <a:pt x="45857" y="6856"/>
                  </a:lnTo>
                  <a:lnTo>
                    <a:pt x="45772" y="7196"/>
                  </a:lnTo>
                  <a:lnTo>
                    <a:pt x="45708" y="7388"/>
                  </a:lnTo>
                  <a:lnTo>
                    <a:pt x="45644" y="7580"/>
                  </a:lnTo>
                  <a:lnTo>
                    <a:pt x="45538" y="7707"/>
                  </a:lnTo>
                  <a:lnTo>
                    <a:pt x="45155" y="7984"/>
                  </a:lnTo>
                  <a:lnTo>
                    <a:pt x="45048" y="8069"/>
                  </a:lnTo>
                  <a:lnTo>
                    <a:pt x="45006" y="8090"/>
                  </a:lnTo>
                  <a:lnTo>
                    <a:pt x="44686" y="8303"/>
                  </a:lnTo>
                  <a:lnTo>
                    <a:pt x="44410" y="8495"/>
                  </a:lnTo>
                  <a:lnTo>
                    <a:pt x="44112" y="8623"/>
                  </a:lnTo>
                  <a:lnTo>
                    <a:pt x="43856" y="8729"/>
                  </a:lnTo>
                  <a:lnTo>
                    <a:pt x="43494" y="8836"/>
                  </a:lnTo>
                  <a:lnTo>
                    <a:pt x="43154" y="8921"/>
                  </a:lnTo>
                  <a:lnTo>
                    <a:pt x="42472" y="9134"/>
                  </a:lnTo>
                  <a:lnTo>
                    <a:pt x="41791" y="9368"/>
                  </a:lnTo>
                  <a:lnTo>
                    <a:pt x="41025" y="9623"/>
                  </a:lnTo>
                  <a:lnTo>
                    <a:pt x="40492" y="9794"/>
                  </a:lnTo>
                  <a:lnTo>
                    <a:pt x="40322" y="9858"/>
                  </a:lnTo>
                  <a:lnTo>
                    <a:pt x="39790" y="10049"/>
                  </a:lnTo>
                  <a:lnTo>
                    <a:pt x="39513" y="10134"/>
                  </a:lnTo>
                  <a:lnTo>
                    <a:pt x="39066" y="10305"/>
                  </a:lnTo>
                  <a:lnTo>
                    <a:pt x="38342" y="10517"/>
                  </a:lnTo>
                  <a:lnTo>
                    <a:pt x="37704" y="10730"/>
                  </a:lnTo>
                  <a:lnTo>
                    <a:pt x="36958" y="10965"/>
                  </a:lnTo>
                  <a:lnTo>
                    <a:pt x="36341" y="11177"/>
                  </a:lnTo>
                  <a:lnTo>
                    <a:pt x="35681" y="11412"/>
                  </a:lnTo>
                  <a:lnTo>
                    <a:pt x="35021" y="11667"/>
                  </a:lnTo>
                  <a:lnTo>
                    <a:pt x="34340" y="11944"/>
                  </a:lnTo>
                  <a:lnTo>
                    <a:pt x="33659" y="12263"/>
                  </a:lnTo>
                  <a:lnTo>
                    <a:pt x="32956" y="12604"/>
                  </a:lnTo>
                  <a:lnTo>
                    <a:pt x="32317" y="12923"/>
                  </a:lnTo>
                  <a:lnTo>
                    <a:pt x="31743" y="13264"/>
                  </a:lnTo>
                  <a:lnTo>
                    <a:pt x="31210" y="13604"/>
                  </a:lnTo>
                  <a:lnTo>
                    <a:pt x="30593" y="14030"/>
                  </a:lnTo>
                  <a:lnTo>
                    <a:pt x="30018" y="14456"/>
                  </a:lnTo>
                  <a:lnTo>
                    <a:pt x="29741" y="14648"/>
                  </a:lnTo>
                  <a:lnTo>
                    <a:pt x="29294" y="14988"/>
                  </a:lnTo>
                  <a:lnTo>
                    <a:pt x="28847" y="15308"/>
                  </a:lnTo>
                  <a:lnTo>
                    <a:pt x="28549" y="15499"/>
                  </a:lnTo>
                  <a:lnTo>
                    <a:pt x="28251" y="15669"/>
                  </a:lnTo>
                  <a:lnTo>
                    <a:pt x="27612" y="16074"/>
                  </a:lnTo>
                  <a:lnTo>
                    <a:pt x="27059" y="16457"/>
                  </a:lnTo>
                  <a:lnTo>
                    <a:pt x="26527" y="16883"/>
                  </a:lnTo>
                  <a:lnTo>
                    <a:pt x="26293" y="17096"/>
                  </a:lnTo>
                  <a:lnTo>
                    <a:pt x="26058" y="17330"/>
                  </a:lnTo>
                  <a:lnTo>
                    <a:pt x="25824" y="17585"/>
                  </a:lnTo>
                  <a:lnTo>
                    <a:pt x="25569" y="17905"/>
                  </a:lnTo>
                  <a:lnTo>
                    <a:pt x="25249" y="18309"/>
                  </a:lnTo>
                  <a:lnTo>
                    <a:pt x="25100" y="18480"/>
                  </a:lnTo>
                  <a:lnTo>
                    <a:pt x="25015" y="18607"/>
                  </a:lnTo>
                  <a:lnTo>
                    <a:pt x="24653" y="19076"/>
                  </a:lnTo>
                  <a:lnTo>
                    <a:pt x="24377" y="19416"/>
                  </a:lnTo>
                  <a:lnTo>
                    <a:pt x="24078" y="19714"/>
                  </a:lnTo>
                  <a:lnTo>
                    <a:pt x="23844" y="19927"/>
                  </a:lnTo>
                  <a:lnTo>
                    <a:pt x="23589" y="20140"/>
                  </a:lnTo>
                  <a:lnTo>
                    <a:pt x="23014" y="20609"/>
                  </a:lnTo>
                  <a:lnTo>
                    <a:pt x="22929" y="20672"/>
                  </a:lnTo>
                  <a:lnTo>
                    <a:pt x="22822" y="20758"/>
                  </a:lnTo>
                  <a:lnTo>
                    <a:pt x="22460" y="21056"/>
                  </a:lnTo>
                  <a:lnTo>
                    <a:pt x="21928" y="21567"/>
                  </a:lnTo>
                  <a:lnTo>
                    <a:pt x="21481" y="21992"/>
                  </a:lnTo>
                  <a:lnTo>
                    <a:pt x="21098" y="22418"/>
                  </a:lnTo>
                  <a:lnTo>
                    <a:pt x="20949" y="22588"/>
                  </a:lnTo>
                  <a:lnTo>
                    <a:pt x="20438" y="23121"/>
                  </a:lnTo>
                  <a:lnTo>
                    <a:pt x="20097" y="23461"/>
                  </a:lnTo>
                  <a:lnTo>
                    <a:pt x="20012" y="23546"/>
                  </a:lnTo>
                  <a:lnTo>
                    <a:pt x="19927" y="23632"/>
                  </a:lnTo>
                  <a:lnTo>
                    <a:pt x="19267" y="24270"/>
                  </a:lnTo>
                  <a:lnTo>
                    <a:pt x="18565" y="24952"/>
                  </a:lnTo>
                  <a:lnTo>
                    <a:pt x="18288" y="25228"/>
                  </a:lnTo>
                  <a:lnTo>
                    <a:pt x="18181" y="25335"/>
                  </a:lnTo>
                  <a:lnTo>
                    <a:pt x="17862" y="25675"/>
                  </a:lnTo>
                  <a:lnTo>
                    <a:pt x="17415" y="26101"/>
                  </a:lnTo>
                  <a:lnTo>
                    <a:pt x="17308" y="26229"/>
                  </a:lnTo>
                  <a:lnTo>
                    <a:pt x="17223" y="26314"/>
                  </a:lnTo>
                  <a:lnTo>
                    <a:pt x="16542" y="26974"/>
                  </a:lnTo>
                  <a:lnTo>
                    <a:pt x="16031" y="27464"/>
                  </a:lnTo>
                  <a:lnTo>
                    <a:pt x="15435" y="27975"/>
                  </a:lnTo>
                  <a:lnTo>
                    <a:pt x="14860" y="28443"/>
                  </a:lnTo>
                  <a:lnTo>
                    <a:pt x="14562" y="28677"/>
                  </a:lnTo>
                  <a:lnTo>
                    <a:pt x="14371" y="28826"/>
                  </a:lnTo>
                  <a:lnTo>
                    <a:pt x="13774" y="29316"/>
                  </a:lnTo>
                  <a:lnTo>
                    <a:pt x="13583" y="29465"/>
                  </a:lnTo>
                  <a:lnTo>
                    <a:pt x="12987" y="29933"/>
                  </a:lnTo>
                  <a:lnTo>
                    <a:pt x="12412" y="30402"/>
                  </a:lnTo>
                  <a:lnTo>
                    <a:pt x="11901" y="30764"/>
                  </a:lnTo>
                  <a:lnTo>
                    <a:pt x="11560" y="31019"/>
                  </a:lnTo>
                  <a:lnTo>
                    <a:pt x="11475" y="31104"/>
                  </a:lnTo>
                  <a:lnTo>
                    <a:pt x="11411" y="31147"/>
                  </a:lnTo>
                  <a:lnTo>
                    <a:pt x="10858" y="31573"/>
                  </a:lnTo>
                  <a:lnTo>
                    <a:pt x="10688" y="31722"/>
                  </a:lnTo>
                  <a:lnTo>
                    <a:pt x="10560" y="31871"/>
                  </a:lnTo>
                  <a:lnTo>
                    <a:pt x="10411" y="32062"/>
                  </a:lnTo>
                  <a:lnTo>
                    <a:pt x="10262" y="32296"/>
                  </a:lnTo>
                  <a:lnTo>
                    <a:pt x="10198" y="32382"/>
                  </a:lnTo>
                  <a:lnTo>
                    <a:pt x="10177" y="32445"/>
                  </a:lnTo>
                  <a:lnTo>
                    <a:pt x="10070" y="32658"/>
                  </a:lnTo>
                  <a:lnTo>
                    <a:pt x="10006" y="32829"/>
                  </a:lnTo>
                  <a:lnTo>
                    <a:pt x="9942" y="32956"/>
                  </a:lnTo>
                  <a:lnTo>
                    <a:pt x="9793" y="33148"/>
                  </a:lnTo>
                  <a:lnTo>
                    <a:pt x="9602" y="33340"/>
                  </a:lnTo>
                  <a:lnTo>
                    <a:pt x="9176" y="33765"/>
                  </a:lnTo>
                  <a:lnTo>
                    <a:pt x="9006" y="33936"/>
                  </a:lnTo>
                  <a:lnTo>
                    <a:pt x="8793" y="34106"/>
                  </a:lnTo>
                  <a:lnTo>
                    <a:pt x="8686" y="34170"/>
                  </a:lnTo>
                  <a:lnTo>
                    <a:pt x="8516" y="34298"/>
                  </a:lnTo>
                  <a:lnTo>
                    <a:pt x="8346" y="34404"/>
                  </a:lnTo>
                  <a:lnTo>
                    <a:pt x="7984" y="34596"/>
                  </a:lnTo>
                  <a:lnTo>
                    <a:pt x="7813" y="34659"/>
                  </a:lnTo>
                  <a:lnTo>
                    <a:pt x="7643" y="34723"/>
                  </a:lnTo>
                  <a:lnTo>
                    <a:pt x="7409" y="34766"/>
                  </a:lnTo>
                  <a:lnTo>
                    <a:pt x="7005" y="34766"/>
                  </a:lnTo>
                  <a:lnTo>
                    <a:pt x="6834" y="34745"/>
                  </a:lnTo>
                  <a:lnTo>
                    <a:pt x="6643" y="34702"/>
                  </a:lnTo>
                  <a:lnTo>
                    <a:pt x="6557" y="34681"/>
                  </a:lnTo>
                  <a:lnTo>
                    <a:pt x="6366" y="34617"/>
                  </a:lnTo>
                  <a:lnTo>
                    <a:pt x="5940" y="34489"/>
                  </a:lnTo>
                  <a:lnTo>
                    <a:pt x="5706" y="34404"/>
                  </a:lnTo>
                  <a:lnTo>
                    <a:pt x="5429" y="34298"/>
                  </a:lnTo>
                  <a:lnTo>
                    <a:pt x="4982" y="34063"/>
                  </a:lnTo>
                  <a:lnTo>
                    <a:pt x="4897" y="34021"/>
                  </a:lnTo>
                  <a:lnTo>
                    <a:pt x="4790" y="33957"/>
                  </a:lnTo>
                  <a:lnTo>
                    <a:pt x="4599" y="33850"/>
                  </a:lnTo>
                  <a:lnTo>
                    <a:pt x="4130" y="33531"/>
                  </a:lnTo>
                  <a:lnTo>
                    <a:pt x="3896" y="33361"/>
                  </a:lnTo>
                  <a:lnTo>
                    <a:pt x="3662" y="33127"/>
                  </a:lnTo>
                  <a:lnTo>
                    <a:pt x="3449" y="32850"/>
                  </a:lnTo>
                  <a:lnTo>
                    <a:pt x="3215" y="32488"/>
                  </a:lnTo>
                  <a:lnTo>
                    <a:pt x="3087" y="32211"/>
                  </a:lnTo>
                  <a:lnTo>
                    <a:pt x="2960" y="31913"/>
                  </a:lnTo>
                  <a:lnTo>
                    <a:pt x="2768" y="31338"/>
                  </a:lnTo>
                  <a:lnTo>
                    <a:pt x="2555" y="30593"/>
                  </a:lnTo>
                  <a:lnTo>
                    <a:pt x="2406" y="29976"/>
                  </a:lnTo>
                  <a:lnTo>
                    <a:pt x="2321" y="29550"/>
                  </a:lnTo>
                  <a:lnTo>
                    <a:pt x="2278" y="29337"/>
                  </a:lnTo>
                  <a:lnTo>
                    <a:pt x="2278" y="29146"/>
                  </a:lnTo>
                  <a:lnTo>
                    <a:pt x="2300" y="28933"/>
                  </a:lnTo>
                  <a:lnTo>
                    <a:pt x="2342" y="28741"/>
                  </a:lnTo>
                  <a:lnTo>
                    <a:pt x="2406" y="28571"/>
                  </a:lnTo>
                  <a:lnTo>
                    <a:pt x="2470" y="28422"/>
                  </a:lnTo>
                  <a:lnTo>
                    <a:pt x="2555" y="28294"/>
                  </a:lnTo>
                  <a:lnTo>
                    <a:pt x="2662" y="28188"/>
                  </a:lnTo>
                  <a:lnTo>
                    <a:pt x="2725" y="28124"/>
                  </a:lnTo>
                  <a:lnTo>
                    <a:pt x="2917" y="28102"/>
                  </a:lnTo>
                  <a:lnTo>
                    <a:pt x="3045" y="28124"/>
                  </a:lnTo>
                  <a:lnTo>
                    <a:pt x="3172" y="28166"/>
                  </a:lnTo>
                  <a:lnTo>
                    <a:pt x="3300" y="28251"/>
                  </a:lnTo>
                  <a:lnTo>
                    <a:pt x="3598" y="28464"/>
                  </a:lnTo>
                  <a:lnTo>
                    <a:pt x="3705" y="28528"/>
                  </a:lnTo>
                  <a:lnTo>
                    <a:pt x="3939" y="28698"/>
                  </a:lnTo>
                  <a:lnTo>
                    <a:pt x="4173" y="28848"/>
                  </a:lnTo>
                  <a:lnTo>
                    <a:pt x="4386" y="28975"/>
                  </a:lnTo>
                  <a:lnTo>
                    <a:pt x="4620" y="29060"/>
                  </a:lnTo>
                  <a:lnTo>
                    <a:pt x="5067" y="29252"/>
                  </a:lnTo>
                  <a:lnTo>
                    <a:pt x="5238" y="29337"/>
                  </a:lnTo>
                  <a:lnTo>
                    <a:pt x="5727" y="29550"/>
                  </a:lnTo>
                  <a:lnTo>
                    <a:pt x="6217" y="29806"/>
                  </a:lnTo>
                  <a:lnTo>
                    <a:pt x="6685" y="30082"/>
                  </a:lnTo>
                  <a:lnTo>
                    <a:pt x="7175" y="30359"/>
                  </a:lnTo>
                  <a:lnTo>
                    <a:pt x="7324" y="30465"/>
                  </a:lnTo>
                  <a:lnTo>
                    <a:pt x="7473" y="30551"/>
                  </a:lnTo>
                  <a:lnTo>
                    <a:pt x="7579" y="30657"/>
                  </a:lnTo>
                  <a:lnTo>
                    <a:pt x="7707" y="30764"/>
                  </a:lnTo>
                  <a:lnTo>
                    <a:pt x="7813" y="30913"/>
                  </a:lnTo>
                  <a:lnTo>
                    <a:pt x="7920" y="31062"/>
                  </a:lnTo>
                  <a:lnTo>
                    <a:pt x="8005" y="31232"/>
                  </a:lnTo>
                  <a:lnTo>
                    <a:pt x="8048" y="31402"/>
                  </a:lnTo>
                  <a:lnTo>
                    <a:pt x="8069" y="31530"/>
                  </a:lnTo>
                  <a:lnTo>
                    <a:pt x="8069" y="31658"/>
                  </a:lnTo>
                  <a:lnTo>
                    <a:pt x="8048" y="31871"/>
                  </a:lnTo>
                  <a:lnTo>
                    <a:pt x="8005" y="31998"/>
                  </a:lnTo>
                  <a:lnTo>
                    <a:pt x="7941" y="32126"/>
                  </a:lnTo>
                  <a:lnTo>
                    <a:pt x="7813" y="32275"/>
                  </a:lnTo>
                  <a:lnTo>
                    <a:pt x="7664" y="32424"/>
                  </a:lnTo>
                  <a:lnTo>
                    <a:pt x="7515" y="32573"/>
                  </a:lnTo>
                  <a:lnTo>
                    <a:pt x="7366" y="32680"/>
                  </a:lnTo>
                  <a:lnTo>
                    <a:pt x="7196" y="32722"/>
                  </a:lnTo>
                  <a:lnTo>
                    <a:pt x="7005" y="32765"/>
                  </a:lnTo>
                  <a:lnTo>
                    <a:pt x="6813" y="32765"/>
                  </a:lnTo>
                  <a:lnTo>
                    <a:pt x="6600" y="32743"/>
                  </a:lnTo>
                  <a:lnTo>
                    <a:pt x="6408" y="32701"/>
                  </a:lnTo>
                  <a:lnTo>
                    <a:pt x="6068" y="32637"/>
                  </a:lnTo>
                  <a:lnTo>
                    <a:pt x="5919" y="32573"/>
                  </a:lnTo>
                  <a:lnTo>
                    <a:pt x="5748" y="32488"/>
                  </a:lnTo>
                  <a:lnTo>
                    <a:pt x="5557" y="32360"/>
                  </a:lnTo>
                  <a:lnTo>
                    <a:pt x="5408" y="32232"/>
                  </a:lnTo>
                  <a:lnTo>
                    <a:pt x="5323" y="32105"/>
                  </a:lnTo>
                  <a:lnTo>
                    <a:pt x="5238" y="31977"/>
                  </a:lnTo>
                  <a:lnTo>
                    <a:pt x="5174" y="31828"/>
                  </a:lnTo>
                  <a:lnTo>
                    <a:pt x="5174" y="31764"/>
                  </a:lnTo>
                  <a:lnTo>
                    <a:pt x="5195" y="31722"/>
                  </a:lnTo>
                  <a:lnTo>
                    <a:pt x="5259" y="31636"/>
                  </a:lnTo>
                  <a:lnTo>
                    <a:pt x="5301" y="31551"/>
                  </a:lnTo>
                  <a:lnTo>
                    <a:pt x="5301" y="31466"/>
                  </a:lnTo>
                  <a:lnTo>
                    <a:pt x="5259" y="31381"/>
                  </a:lnTo>
                  <a:lnTo>
                    <a:pt x="5174" y="31317"/>
                  </a:lnTo>
                  <a:lnTo>
                    <a:pt x="5088" y="31296"/>
                  </a:lnTo>
                  <a:lnTo>
                    <a:pt x="5003" y="31296"/>
                  </a:lnTo>
                  <a:lnTo>
                    <a:pt x="4939" y="31338"/>
                  </a:lnTo>
                  <a:lnTo>
                    <a:pt x="4833" y="31445"/>
                  </a:lnTo>
                  <a:lnTo>
                    <a:pt x="4790" y="31487"/>
                  </a:lnTo>
                  <a:lnTo>
                    <a:pt x="4748" y="31573"/>
                  </a:lnTo>
                  <a:lnTo>
                    <a:pt x="4684" y="31700"/>
                  </a:lnTo>
                  <a:lnTo>
                    <a:pt x="4684" y="31785"/>
                  </a:lnTo>
                  <a:lnTo>
                    <a:pt x="4684" y="31913"/>
                  </a:lnTo>
                  <a:lnTo>
                    <a:pt x="4705" y="31998"/>
                  </a:lnTo>
                  <a:lnTo>
                    <a:pt x="4748" y="32105"/>
                  </a:lnTo>
                  <a:lnTo>
                    <a:pt x="4833" y="32296"/>
                  </a:lnTo>
                  <a:lnTo>
                    <a:pt x="4918" y="32424"/>
                  </a:lnTo>
                  <a:lnTo>
                    <a:pt x="5046" y="32573"/>
                  </a:lnTo>
                  <a:lnTo>
                    <a:pt x="5174" y="32701"/>
                  </a:lnTo>
                  <a:lnTo>
                    <a:pt x="5301" y="32807"/>
                  </a:lnTo>
                  <a:lnTo>
                    <a:pt x="5450" y="32914"/>
                  </a:lnTo>
                  <a:lnTo>
                    <a:pt x="5578" y="32978"/>
                  </a:lnTo>
                  <a:lnTo>
                    <a:pt x="5727" y="33063"/>
                  </a:lnTo>
                  <a:lnTo>
                    <a:pt x="5855" y="33105"/>
                  </a:lnTo>
                  <a:lnTo>
                    <a:pt x="6174" y="33191"/>
                  </a:lnTo>
                  <a:lnTo>
                    <a:pt x="6472" y="33233"/>
                  </a:lnTo>
                  <a:lnTo>
                    <a:pt x="6621" y="33254"/>
                  </a:lnTo>
                  <a:lnTo>
                    <a:pt x="7026" y="33254"/>
                  </a:lnTo>
                  <a:lnTo>
                    <a:pt x="7239" y="33212"/>
                  </a:lnTo>
                  <a:lnTo>
                    <a:pt x="7366" y="33169"/>
                  </a:lnTo>
                  <a:lnTo>
                    <a:pt x="7494" y="33105"/>
                  </a:lnTo>
                  <a:lnTo>
                    <a:pt x="7622" y="33041"/>
                  </a:lnTo>
                  <a:lnTo>
                    <a:pt x="7750" y="32935"/>
                  </a:lnTo>
                  <a:lnTo>
                    <a:pt x="7984" y="32701"/>
                  </a:lnTo>
                  <a:lnTo>
                    <a:pt x="8175" y="32445"/>
                  </a:lnTo>
                  <a:lnTo>
                    <a:pt x="8261" y="32339"/>
                  </a:lnTo>
                  <a:lnTo>
                    <a:pt x="8324" y="32190"/>
                  </a:lnTo>
                  <a:lnTo>
                    <a:pt x="8367" y="32062"/>
                  </a:lnTo>
                  <a:lnTo>
                    <a:pt x="8410" y="31892"/>
                  </a:lnTo>
                  <a:lnTo>
                    <a:pt x="8431" y="31658"/>
                  </a:lnTo>
                  <a:lnTo>
                    <a:pt x="8410" y="31424"/>
                  </a:lnTo>
                  <a:lnTo>
                    <a:pt x="8346" y="31147"/>
                  </a:lnTo>
                  <a:lnTo>
                    <a:pt x="8282" y="30998"/>
                  </a:lnTo>
                  <a:lnTo>
                    <a:pt x="8197" y="30827"/>
                  </a:lnTo>
                  <a:lnTo>
                    <a:pt x="8112" y="30700"/>
                  </a:lnTo>
                  <a:lnTo>
                    <a:pt x="8005" y="30572"/>
                  </a:lnTo>
                  <a:lnTo>
                    <a:pt x="7750" y="30338"/>
                  </a:lnTo>
                  <a:lnTo>
                    <a:pt x="7537" y="30167"/>
                  </a:lnTo>
                  <a:lnTo>
                    <a:pt x="7303" y="30018"/>
                  </a:lnTo>
                  <a:lnTo>
                    <a:pt x="7217" y="29976"/>
                  </a:lnTo>
                  <a:lnTo>
                    <a:pt x="6643" y="29656"/>
                  </a:lnTo>
                  <a:lnTo>
                    <a:pt x="6089" y="29358"/>
                  </a:lnTo>
                  <a:lnTo>
                    <a:pt x="5450" y="29060"/>
                  </a:lnTo>
                  <a:lnTo>
                    <a:pt x="5152" y="28933"/>
                  </a:lnTo>
                  <a:lnTo>
                    <a:pt x="4812" y="28784"/>
                  </a:lnTo>
                  <a:lnTo>
                    <a:pt x="4279" y="28507"/>
                  </a:lnTo>
                  <a:lnTo>
                    <a:pt x="4024" y="28337"/>
                  </a:lnTo>
                  <a:lnTo>
                    <a:pt x="3790" y="28145"/>
                  </a:lnTo>
                  <a:lnTo>
                    <a:pt x="3513" y="27932"/>
                  </a:lnTo>
                  <a:lnTo>
                    <a:pt x="3364" y="27847"/>
                  </a:lnTo>
                  <a:lnTo>
                    <a:pt x="3194" y="27762"/>
                  </a:lnTo>
                  <a:lnTo>
                    <a:pt x="3066" y="27698"/>
                  </a:lnTo>
                  <a:lnTo>
                    <a:pt x="2896" y="27677"/>
                  </a:lnTo>
                  <a:lnTo>
                    <a:pt x="2768" y="27655"/>
                  </a:lnTo>
                  <a:lnTo>
                    <a:pt x="2619" y="27677"/>
                  </a:lnTo>
                  <a:lnTo>
                    <a:pt x="2491" y="27719"/>
                  </a:lnTo>
                  <a:lnTo>
                    <a:pt x="2342" y="27804"/>
                  </a:lnTo>
                  <a:lnTo>
                    <a:pt x="2214" y="27911"/>
                  </a:lnTo>
                  <a:lnTo>
                    <a:pt x="2065" y="28081"/>
                  </a:lnTo>
                  <a:lnTo>
                    <a:pt x="1959" y="28230"/>
                  </a:lnTo>
                  <a:lnTo>
                    <a:pt x="1853" y="28422"/>
                  </a:lnTo>
                  <a:lnTo>
                    <a:pt x="1810" y="28571"/>
                  </a:lnTo>
                  <a:lnTo>
                    <a:pt x="1746" y="28698"/>
                  </a:lnTo>
                  <a:lnTo>
                    <a:pt x="1703" y="28890"/>
                  </a:lnTo>
                  <a:lnTo>
                    <a:pt x="1661" y="29082"/>
                  </a:lnTo>
                  <a:lnTo>
                    <a:pt x="1661" y="29273"/>
                  </a:lnTo>
                  <a:lnTo>
                    <a:pt x="1682" y="29444"/>
                  </a:lnTo>
                  <a:lnTo>
                    <a:pt x="1725" y="29784"/>
                  </a:lnTo>
                  <a:lnTo>
                    <a:pt x="1810" y="30146"/>
                  </a:lnTo>
                  <a:lnTo>
                    <a:pt x="1916" y="30487"/>
                  </a:lnTo>
                  <a:lnTo>
                    <a:pt x="2129" y="31211"/>
                  </a:lnTo>
                  <a:lnTo>
                    <a:pt x="2363" y="31892"/>
                  </a:lnTo>
                  <a:lnTo>
                    <a:pt x="2470" y="32169"/>
                  </a:lnTo>
                  <a:lnTo>
                    <a:pt x="2598" y="32488"/>
                  </a:lnTo>
                  <a:lnTo>
                    <a:pt x="2789" y="32829"/>
                  </a:lnTo>
                  <a:lnTo>
                    <a:pt x="3002" y="33191"/>
                  </a:lnTo>
                  <a:lnTo>
                    <a:pt x="3109" y="33318"/>
                  </a:lnTo>
                  <a:lnTo>
                    <a:pt x="3236" y="33467"/>
                  </a:lnTo>
                  <a:lnTo>
                    <a:pt x="3534" y="33744"/>
                  </a:lnTo>
                  <a:lnTo>
                    <a:pt x="3705" y="33872"/>
                  </a:lnTo>
                  <a:lnTo>
                    <a:pt x="3896" y="34000"/>
                  </a:lnTo>
                  <a:lnTo>
                    <a:pt x="3960" y="34042"/>
                  </a:lnTo>
                  <a:lnTo>
                    <a:pt x="4216" y="34191"/>
                  </a:lnTo>
                  <a:lnTo>
                    <a:pt x="4492" y="34340"/>
                  </a:lnTo>
                  <a:lnTo>
                    <a:pt x="5152" y="34638"/>
                  </a:lnTo>
                  <a:lnTo>
                    <a:pt x="5472" y="34766"/>
                  </a:lnTo>
                  <a:lnTo>
                    <a:pt x="5876" y="34872"/>
                  </a:lnTo>
                  <a:lnTo>
                    <a:pt x="6004" y="34915"/>
                  </a:lnTo>
                  <a:lnTo>
                    <a:pt x="6557" y="35064"/>
                  </a:lnTo>
                  <a:lnTo>
                    <a:pt x="6643" y="35085"/>
                  </a:lnTo>
                  <a:lnTo>
                    <a:pt x="6834" y="35128"/>
                  </a:lnTo>
                  <a:lnTo>
                    <a:pt x="7047" y="35149"/>
                  </a:lnTo>
                  <a:lnTo>
                    <a:pt x="7154" y="35149"/>
                  </a:lnTo>
                  <a:lnTo>
                    <a:pt x="7409" y="35128"/>
                  </a:lnTo>
                  <a:lnTo>
                    <a:pt x="7664" y="35085"/>
                  </a:lnTo>
                  <a:lnTo>
                    <a:pt x="7920" y="35000"/>
                  </a:lnTo>
                  <a:lnTo>
                    <a:pt x="8197" y="34915"/>
                  </a:lnTo>
                  <a:lnTo>
                    <a:pt x="8431" y="34787"/>
                  </a:lnTo>
                  <a:lnTo>
                    <a:pt x="8665" y="34659"/>
                  </a:lnTo>
                  <a:lnTo>
                    <a:pt x="9091" y="34340"/>
                  </a:lnTo>
                  <a:lnTo>
                    <a:pt x="9453" y="34042"/>
                  </a:lnTo>
                  <a:lnTo>
                    <a:pt x="9495" y="34000"/>
                  </a:lnTo>
                  <a:lnTo>
                    <a:pt x="9921" y="33595"/>
                  </a:lnTo>
                  <a:lnTo>
                    <a:pt x="10155" y="33340"/>
                  </a:lnTo>
                  <a:lnTo>
                    <a:pt x="10262" y="33212"/>
                  </a:lnTo>
                  <a:lnTo>
                    <a:pt x="10347" y="33041"/>
                  </a:lnTo>
                  <a:lnTo>
                    <a:pt x="10368" y="33148"/>
                  </a:lnTo>
                  <a:lnTo>
                    <a:pt x="10496" y="33467"/>
                  </a:lnTo>
                  <a:lnTo>
                    <a:pt x="10666" y="33787"/>
                  </a:lnTo>
                  <a:lnTo>
                    <a:pt x="10837" y="34085"/>
                  </a:lnTo>
                  <a:lnTo>
                    <a:pt x="11071" y="34425"/>
                  </a:lnTo>
                  <a:lnTo>
                    <a:pt x="11284" y="34681"/>
                  </a:lnTo>
                  <a:lnTo>
                    <a:pt x="11560" y="34936"/>
                  </a:lnTo>
                  <a:lnTo>
                    <a:pt x="11816" y="35170"/>
                  </a:lnTo>
                  <a:lnTo>
                    <a:pt x="12114" y="35383"/>
                  </a:lnTo>
                  <a:lnTo>
                    <a:pt x="12433" y="35617"/>
                  </a:lnTo>
                  <a:lnTo>
                    <a:pt x="12753" y="35809"/>
                  </a:lnTo>
                  <a:lnTo>
                    <a:pt x="13136" y="36043"/>
                  </a:lnTo>
                  <a:lnTo>
                    <a:pt x="13519" y="36235"/>
                  </a:lnTo>
                  <a:lnTo>
                    <a:pt x="13668" y="36320"/>
                  </a:lnTo>
                  <a:lnTo>
                    <a:pt x="14115" y="36554"/>
                  </a:lnTo>
                  <a:lnTo>
                    <a:pt x="14498" y="36831"/>
                  </a:lnTo>
                  <a:lnTo>
                    <a:pt x="14860" y="37129"/>
                  </a:lnTo>
                  <a:lnTo>
                    <a:pt x="15116" y="37384"/>
                  </a:lnTo>
                  <a:lnTo>
                    <a:pt x="15350" y="37640"/>
                  </a:lnTo>
                  <a:lnTo>
                    <a:pt x="15414" y="37704"/>
                  </a:lnTo>
                  <a:lnTo>
                    <a:pt x="15499" y="37789"/>
                  </a:lnTo>
                  <a:lnTo>
                    <a:pt x="15967" y="38343"/>
                  </a:lnTo>
                  <a:lnTo>
                    <a:pt x="16436" y="38917"/>
                  </a:lnTo>
                  <a:lnTo>
                    <a:pt x="16649" y="39194"/>
                  </a:lnTo>
                  <a:lnTo>
                    <a:pt x="16798" y="39471"/>
                  </a:lnTo>
                  <a:lnTo>
                    <a:pt x="16989" y="39790"/>
                  </a:lnTo>
                  <a:lnTo>
                    <a:pt x="17032" y="39875"/>
                  </a:lnTo>
                  <a:lnTo>
                    <a:pt x="17181" y="40110"/>
                  </a:lnTo>
                  <a:lnTo>
                    <a:pt x="17266" y="40280"/>
                  </a:lnTo>
                  <a:lnTo>
                    <a:pt x="17394" y="40450"/>
                  </a:lnTo>
                  <a:lnTo>
                    <a:pt x="17543" y="40620"/>
                  </a:lnTo>
                  <a:lnTo>
                    <a:pt x="17692" y="40748"/>
                  </a:lnTo>
                  <a:lnTo>
                    <a:pt x="17841" y="40855"/>
                  </a:lnTo>
                  <a:lnTo>
                    <a:pt x="18011" y="40961"/>
                  </a:lnTo>
                  <a:lnTo>
                    <a:pt x="18181" y="41046"/>
                  </a:lnTo>
                  <a:lnTo>
                    <a:pt x="18394" y="41110"/>
                  </a:lnTo>
                  <a:lnTo>
                    <a:pt x="18501" y="41131"/>
                  </a:lnTo>
                  <a:lnTo>
                    <a:pt x="18650" y="41153"/>
                  </a:lnTo>
                  <a:lnTo>
                    <a:pt x="18841" y="41131"/>
                  </a:lnTo>
                  <a:lnTo>
                    <a:pt x="19033" y="41089"/>
                  </a:lnTo>
                  <a:lnTo>
                    <a:pt x="19395" y="40982"/>
                  </a:lnTo>
                  <a:lnTo>
                    <a:pt x="19672" y="40833"/>
                  </a:lnTo>
                  <a:lnTo>
                    <a:pt x="19970" y="40684"/>
                  </a:lnTo>
                  <a:lnTo>
                    <a:pt x="20012" y="40642"/>
                  </a:lnTo>
                  <a:lnTo>
                    <a:pt x="20161" y="40578"/>
                  </a:lnTo>
                  <a:lnTo>
                    <a:pt x="20289" y="40535"/>
                  </a:lnTo>
                  <a:lnTo>
                    <a:pt x="20459" y="40535"/>
                  </a:lnTo>
                  <a:lnTo>
                    <a:pt x="20630" y="40557"/>
                  </a:lnTo>
                  <a:lnTo>
                    <a:pt x="20779" y="40599"/>
                  </a:lnTo>
                  <a:lnTo>
                    <a:pt x="21162" y="40748"/>
                  </a:lnTo>
                  <a:lnTo>
                    <a:pt x="21481" y="40897"/>
                  </a:lnTo>
                  <a:lnTo>
                    <a:pt x="21779" y="41110"/>
                  </a:lnTo>
                  <a:lnTo>
                    <a:pt x="22056" y="41323"/>
                  </a:lnTo>
                  <a:lnTo>
                    <a:pt x="22546" y="41770"/>
                  </a:lnTo>
                  <a:lnTo>
                    <a:pt x="22631" y="41834"/>
                  </a:lnTo>
                  <a:lnTo>
                    <a:pt x="22929" y="42089"/>
                  </a:lnTo>
                  <a:lnTo>
                    <a:pt x="23248" y="42345"/>
                  </a:lnTo>
                  <a:lnTo>
                    <a:pt x="23589" y="42579"/>
                  </a:lnTo>
                  <a:lnTo>
                    <a:pt x="23951" y="42792"/>
                  </a:lnTo>
                  <a:lnTo>
                    <a:pt x="24206" y="42941"/>
                  </a:lnTo>
                  <a:lnTo>
                    <a:pt x="24483" y="43069"/>
                  </a:lnTo>
                  <a:lnTo>
                    <a:pt x="24696" y="43175"/>
                  </a:lnTo>
                  <a:lnTo>
                    <a:pt x="24951" y="43303"/>
                  </a:lnTo>
                  <a:lnTo>
                    <a:pt x="25973" y="43771"/>
                  </a:lnTo>
                  <a:lnTo>
                    <a:pt x="26144" y="43856"/>
                  </a:lnTo>
                  <a:lnTo>
                    <a:pt x="26314" y="43942"/>
                  </a:lnTo>
                  <a:lnTo>
                    <a:pt x="26676" y="44154"/>
                  </a:lnTo>
                  <a:lnTo>
                    <a:pt x="26846" y="44261"/>
                  </a:lnTo>
                  <a:lnTo>
                    <a:pt x="27463" y="44623"/>
                  </a:lnTo>
                  <a:lnTo>
                    <a:pt x="28081" y="44942"/>
                  </a:lnTo>
                  <a:lnTo>
                    <a:pt x="28570" y="45176"/>
                  </a:lnTo>
                  <a:lnTo>
                    <a:pt x="28634" y="45198"/>
                  </a:lnTo>
                  <a:lnTo>
                    <a:pt x="29188" y="45496"/>
                  </a:lnTo>
                  <a:lnTo>
                    <a:pt x="29571" y="45645"/>
                  </a:lnTo>
                  <a:lnTo>
                    <a:pt x="30039" y="45879"/>
                  </a:lnTo>
                  <a:lnTo>
                    <a:pt x="30614" y="46113"/>
                  </a:lnTo>
                  <a:lnTo>
                    <a:pt x="30721" y="46156"/>
                  </a:lnTo>
                  <a:lnTo>
                    <a:pt x="31423" y="46454"/>
                  </a:lnTo>
                  <a:lnTo>
                    <a:pt x="31721" y="46603"/>
                  </a:lnTo>
                  <a:lnTo>
                    <a:pt x="32041" y="46794"/>
                  </a:lnTo>
                  <a:lnTo>
                    <a:pt x="32424" y="47050"/>
                  </a:lnTo>
                  <a:lnTo>
                    <a:pt x="32722" y="47284"/>
                  </a:lnTo>
                  <a:lnTo>
                    <a:pt x="33041" y="47518"/>
                  </a:lnTo>
                  <a:lnTo>
                    <a:pt x="33126" y="47582"/>
                  </a:lnTo>
                  <a:lnTo>
                    <a:pt x="33339" y="47774"/>
                  </a:lnTo>
                  <a:lnTo>
                    <a:pt x="33701" y="48072"/>
                  </a:lnTo>
                  <a:lnTo>
                    <a:pt x="33872" y="48199"/>
                  </a:lnTo>
                  <a:lnTo>
                    <a:pt x="33808" y="48136"/>
                  </a:lnTo>
                  <a:lnTo>
                    <a:pt x="33808" y="48136"/>
                  </a:lnTo>
                  <a:lnTo>
                    <a:pt x="34766" y="49008"/>
                  </a:lnTo>
                  <a:lnTo>
                    <a:pt x="35149" y="49328"/>
                  </a:lnTo>
                  <a:lnTo>
                    <a:pt x="35532" y="49626"/>
                  </a:lnTo>
                  <a:lnTo>
                    <a:pt x="35894" y="49903"/>
                  </a:lnTo>
                  <a:lnTo>
                    <a:pt x="35958" y="49966"/>
                  </a:lnTo>
                  <a:lnTo>
                    <a:pt x="36533" y="50477"/>
                  </a:lnTo>
                  <a:lnTo>
                    <a:pt x="36660" y="50584"/>
                  </a:lnTo>
                  <a:lnTo>
                    <a:pt x="36937" y="50818"/>
                  </a:lnTo>
                  <a:lnTo>
                    <a:pt x="37150" y="51010"/>
                  </a:lnTo>
                  <a:lnTo>
                    <a:pt x="37491" y="51308"/>
                  </a:lnTo>
                  <a:lnTo>
                    <a:pt x="37895" y="51648"/>
                  </a:lnTo>
                  <a:lnTo>
                    <a:pt x="38151" y="51840"/>
                  </a:lnTo>
                  <a:lnTo>
                    <a:pt x="38576" y="52202"/>
                  </a:lnTo>
                  <a:lnTo>
                    <a:pt x="39002" y="52521"/>
                  </a:lnTo>
                  <a:lnTo>
                    <a:pt x="39066" y="52564"/>
                  </a:lnTo>
                  <a:lnTo>
                    <a:pt x="39641" y="52947"/>
                  </a:lnTo>
                  <a:lnTo>
                    <a:pt x="40194" y="53266"/>
                  </a:lnTo>
                  <a:lnTo>
                    <a:pt x="40365" y="53373"/>
                  </a:lnTo>
                  <a:lnTo>
                    <a:pt x="40812" y="53628"/>
                  </a:lnTo>
                  <a:lnTo>
                    <a:pt x="40940" y="53713"/>
                  </a:lnTo>
                  <a:lnTo>
                    <a:pt x="41408" y="54033"/>
                  </a:lnTo>
                  <a:lnTo>
                    <a:pt x="41834" y="54309"/>
                  </a:lnTo>
                  <a:lnTo>
                    <a:pt x="42259" y="54544"/>
                  </a:lnTo>
                  <a:lnTo>
                    <a:pt x="42664" y="54735"/>
                  </a:lnTo>
                  <a:lnTo>
                    <a:pt x="43047" y="54906"/>
                  </a:lnTo>
                  <a:lnTo>
                    <a:pt x="43430" y="55033"/>
                  </a:lnTo>
                  <a:lnTo>
                    <a:pt x="44112" y="55289"/>
                  </a:lnTo>
                  <a:lnTo>
                    <a:pt x="44197" y="55331"/>
                  </a:lnTo>
                  <a:lnTo>
                    <a:pt x="44942" y="55651"/>
                  </a:lnTo>
                  <a:lnTo>
                    <a:pt x="45666" y="55991"/>
                  </a:lnTo>
                  <a:lnTo>
                    <a:pt x="46283" y="56353"/>
                  </a:lnTo>
                  <a:lnTo>
                    <a:pt x="47028" y="56779"/>
                  </a:lnTo>
                  <a:lnTo>
                    <a:pt x="47390" y="56992"/>
                  </a:lnTo>
                  <a:lnTo>
                    <a:pt x="47710" y="57162"/>
                  </a:lnTo>
                  <a:lnTo>
                    <a:pt x="48306" y="57418"/>
                  </a:lnTo>
                  <a:lnTo>
                    <a:pt x="48455" y="57482"/>
                  </a:lnTo>
                  <a:lnTo>
                    <a:pt x="48944" y="57694"/>
                  </a:lnTo>
                  <a:lnTo>
                    <a:pt x="49413" y="57929"/>
                  </a:lnTo>
                  <a:lnTo>
                    <a:pt x="49987" y="58227"/>
                  </a:lnTo>
                  <a:lnTo>
                    <a:pt x="50200" y="58333"/>
                  </a:lnTo>
                  <a:lnTo>
                    <a:pt x="50392" y="58440"/>
                  </a:lnTo>
                  <a:lnTo>
                    <a:pt x="50924" y="58695"/>
                  </a:lnTo>
                  <a:lnTo>
                    <a:pt x="51158" y="58823"/>
                  </a:lnTo>
                  <a:lnTo>
                    <a:pt x="51222" y="58844"/>
                  </a:lnTo>
                  <a:lnTo>
                    <a:pt x="51414" y="58972"/>
                  </a:lnTo>
                  <a:lnTo>
                    <a:pt x="51712" y="59163"/>
                  </a:lnTo>
                  <a:lnTo>
                    <a:pt x="52202" y="59440"/>
                  </a:lnTo>
                  <a:lnTo>
                    <a:pt x="52563" y="59610"/>
                  </a:lnTo>
                  <a:lnTo>
                    <a:pt x="53117" y="59951"/>
                  </a:lnTo>
                  <a:lnTo>
                    <a:pt x="53266" y="60036"/>
                  </a:lnTo>
                  <a:lnTo>
                    <a:pt x="53670" y="60270"/>
                  </a:lnTo>
                  <a:lnTo>
                    <a:pt x="54075" y="60462"/>
                  </a:lnTo>
                  <a:lnTo>
                    <a:pt x="54543" y="60675"/>
                  </a:lnTo>
                  <a:lnTo>
                    <a:pt x="54799" y="60760"/>
                  </a:lnTo>
                  <a:lnTo>
                    <a:pt x="55054" y="60845"/>
                  </a:lnTo>
                  <a:lnTo>
                    <a:pt x="55310" y="60909"/>
                  </a:lnTo>
                  <a:lnTo>
                    <a:pt x="55544" y="60973"/>
                  </a:lnTo>
                  <a:lnTo>
                    <a:pt x="55970" y="61079"/>
                  </a:lnTo>
                  <a:lnTo>
                    <a:pt x="56438" y="61250"/>
                  </a:lnTo>
                  <a:lnTo>
                    <a:pt x="56885" y="61420"/>
                  </a:lnTo>
                  <a:lnTo>
                    <a:pt x="57673" y="61782"/>
                  </a:lnTo>
                  <a:lnTo>
                    <a:pt x="57758" y="61825"/>
                  </a:lnTo>
                  <a:lnTo>
                    <a:pt x="58120" y="61974"/>
                  </a:lnTo>
                  <a:lnTo>
                    <a:pt x="58312" y="62037"/>
                  </a:lnTo>
                  <a:lnTo>
                    <a:pt x="58503" y="62101"/>
                  </a:lnTo>
                  <a:lnTo>
                    <a:pt x="58759" y="62144"/>
                  </a:lnTo>
                  <a:lnTo>
                    <a:pt x="58822" y="62165"/>
                  </a:lnTo>
                  <a:lnTo>
                    <a:pt x="59014" y="62208"/>
                  </a:lnTo>
                  <a:lnTo>
                    <a:pt x="59206" y="62250"/>
                  </a:lnTo>
                  <a:lnTo>
                    <a:pt x="59291" y="62272"/>
                  </a:lnTo>
                  <a:lnTo>
                    <a:pt x="59674" y="62399"/>
                  </a:lnTo>
                  <a:lnTo>
                    <a:pt x="59844" y="62463"/>
                  </a:lnTo>
                  <a:lnTo>
                    <a:pt x="59993" y="62527"/>
                  </a:lnTo>
                  <a:lnTo>
                    <a:pt x="60036" y="62570"/>
                  </a:lnTo>
                  <a:lnTo>
                    <a:pt x="60079" y="62591"/>
                  </a:lnTo>
                  <a:lnTo>
                    <a:pt x="59930" y="62591"/>
                  </a:lnTo>
                  <a:lnTo>
                    <a:pt x="59248" y="62527"/>
                  </a:lnTo>
                  <a:lnTo>
                    <a:pt x="58567" y="62442"/>
                  </a:lnTo>
                  <a:lnTo>
                    <a:pt x="58354" y="62421"/>
                  </a:lnTo>
                  <a:lnTo>
                    <a:pt x="57630" y="62314"/>
                  </a:lnTo>
                  <a:lnTo>
                    <a:pt x="56928" y="62208"/>
                  </a:lnTo>
                  <a:lnTo>
                    <a:pt x="56374" y="62080"/>
                  </a:lnTo>
                  <a:lnTo>
                    <a:pt x="55842" y="61931"/>
                  </a:lnTo>
                  <a:lnTo>
                    <a:pt x="55565" y="61867"/>
                  </a:lnTo>
                  <a:lnTo>
                    <a:pt x="55118" y="61739"/>
                  </a:lnTo>
                  <a:lnTo>
                    <a:pt x="54884" y="61676"/>
                  </a:lnTo>
                  <a:lnTo>
                    <a:pt x="54118" y="61463"/>
                  </a:lnTo>
                  <a:lnTo>
                    <a:pt x="54118" y="61463"/>
                  </a:lnTo>
                  <a:lnTo>
                    <a:pt x="54160" y="61505"/>
                  </a:lnTo>
                  <a:lnTo>
                    <a:pt x="54160" y="61505"/>
                  </a:lnTo>
                  <a:lnTo>
                    <a:pt x="54096" y="61463"/>
                  </a:lnTo>
                  <a:lnTo>
                    <a:pt x="52819" y="61037"/>
                  </a:lnTo>
                  <a:lnTo>
                    <a:pt x="52649" y="60973"/>
                  </a:lnTo>
                  <a:lnTo>
                    <a:pt x="52393" y="60888"/>
                  </a:lnTo>
                  <a:lnTo>
                    <a:pt x="52159" y="60803"/>
                  </a:lnTo>
                  <a:lnTo>
                    <a:pt x="51925" y="60717"/>
                  </a:lnTo>
                  <a:lnTo>
                    <a:pt x="51350" y="60505"/>
                  </a:lnTo>
                  <a:lnTo>
                    <a:pt x="51137" y="60419"/>
                  </a:lnTo>
                  <a:lnTo>
                    <a:pt x="50328" y="60079"/>
                  </a:lnTo>
                  <a:lnTo>
                    <a:pt x="50073" y="59994"/>
                  </a:lnTo>
                  <a:lnTo>
                    <a:pt x="49540" y="59759"/>
                  </a:lnTo>
                  <a:lnTo>
                    <a:pt x="48987" y="59568"/>
                  </a:lnTo>
                  <a:lnTo>
                    <a:pt x="48412" y="59376"/>
                  </a:lnTo>
                  <a:lnTo>
                    <a:pt x="47880" y="59206"/>
                  </a:lnTo>
                  <a:lnTo>
                    <a:pt x="47773" y="59163"/>
                  </a:lnTo>
                  <a:lnTo>
                    <a:pt x="46986" y="58887"/>
                  </a:lnTo>
                  <a:lnTo>
                    <a:pt x="46602" y="58738"/>
                  </a:lnTo>
                  <a:lnTo>
                    <a:pt x="46219" y="58589"/>
                  </a:lnTo>
                  <a:lnTo>
                    <a:pt x="45453" y="58205"/>
                  </a:lnTo>
                  <a:lnTo>
                    <a:pt x="44644" y="57801"/>
                  </a:lnTo>
                  <a:lnTo>
                    <a:pt x="43047" y="56928"/>
                  </a:lnTo>
                  <a:lnTo>
                    <a:pt x="42302" y="56502"/>
                  </a:lnTo>
                  <a:lnTo>
                    <a:pt x="41514" y="56034"/>
                  </a:lnTo>
                  <a:lnTo>
                    <a:pt x="41195" y="55842"/>
                  </a:lnTo>
                  <a:lnTo>
                    <a:pt x="40876" y="55651"/>
                  </a:lnTo>
                  <a:lnTo>
                    <a:pt x="40812" y="55587"/>
                  </a:lnTo>
                  <a:lnTo>
                    <a:pt x="40727" y="55544"/>
                  </a:lnTo>
                  <a:lnTo>
                    <a:pt x="40343" y="55289"/>
                  </a:lnTo>
                  <a:lnTo>
                    <a:pt x="40216" y="55204"/>
                  </a:lnTo>
                  <a:lnTo>
                    <a:pt x="39896" y="55012"/>
                  </a:lnTo>
                  <a:lnTo>
                    <a:pt x="39428" y="54714"/>
                  </a:lnTo>
                  <a:lnTo>
                    <a:pt x="38960" y="54437"/>
                  </a:lnTo>
                  <a:lnTo>
                    <a:pt x="37171" y="53351"/>
                  </a:lnTo>
                  <a:lnTo>
                    <a:pt x="36618" y="52990"/>
                  </a:lnTo>
                  <a:lnTo>
                    <a:pt x="36064" y="52606"/>
                  </a:lnTo>
                  <a:lnTo>
                    <a:pt x="35979" y="52542"/>
                  </a:lnTo>
                  <a:lnTo>
                    <a:pt x="35724" y="52372"/>
                  </a:lnTo>
                  <a:lnTo>
                    <a:pt x="34893" y="51819"/>
                  </a:lnTo>
                  <a:lnTo>
                    <a:pt x="34148" y="51329"/>
                  </a:lnTo>
                  <a:lnTo>
                    <a:pt x="33424" y="50903"/>
                  </a:lnTo>
                  <a:lnTo>
                    <a:pt x="32679" y="50477"/>
                  </a:lnTo>
                  <a:lnTo>
                    <a:pt x="32403" y="50328"/>
                  </a:lnTo>
                  <a:lnTo>
                    <a:pt x="32296" y="50264"/>
                  </a:lnTo>
                  <a:lnTo>
                    <a:pt x="32190" y="50201"/>
                  </a:lnTo>
                  <a:lnTo>
                    <a:pt x="31913" y="50052"/>
                  </a:lnTo>
                  <a:lnTo>
                    <a:pt x="31317" y="49690"/>
                  </a:lnTo>
                  <a:lnTo>
                    <a:pt x="31274" y="49668"/>
                  </a:lnTo>
                  <a:lnTo>
                    <a:pt x="31210" y="49626"/>
                  </a:lnTo>
                  <a:lnTo>
                    <a:pt x="30657" y="49285"/>
                  </a:lnTo>
                  <a:lnTo>
                    <a:pt x="30103" y="48945"/>
                  </a:lnTo>
                  <a:lnTo>
                    <a:pt x="30167" y="48987"/>
                  </a:lnTo>
                  <a:lnTo>
                    <a:pt x="29720" y="48710"/>
                  </a:lnTo>
                  <a:lnTo>
                    <a:pt x="29678" y="48668"/>
                  </a:lnTo>
                  <a:lnTo>
                    <a:pt x="29145" y="48327"/>
                  </a:lnTo>
                  <a:lnTo>
                    <a:pt x="28613" y="48008"/>
                  </a:lnTo>
                  <a:lnTo>
                    <a:pt x="28294" y="47859"/>
                  </a:lnTo>
                  <a:lnTo>
                    <a:pt x="27996" y="47688"/>
                  </a:lnTo>
                  <a:lnTo>
                    <a:pt x="27357" y="47412"/>
                  </a:lnTo>
                  <a:lnTo>
                    <a:pt x="27314" y="47390"/>
                  </a:lnTo>
                  <a:lnTo>
                    <a:pt x="27016" y="47263"/>
                  </a:lnTo>
                  <a:lnTo>
                    <a:pt x="26463" y="47007"/>
                  </a:lnTo>
                  <a:lnTo>
                    <a:pt x="25931" y="46730"/>
                  </a:lnTo>
                  <a:lnTo>
                    <a:pt x="25356" y="46432"/>
                  </a:lnTo>
                  <a:lnTo>
                    <a:pt x="24611" y="46071"/>
                  </a:lnTo>
                  <a:lnTo>
                    <a:pt x="23759" y="45709"/>
                  </a:lnTo>
                  <a:lnTo>
                    <a:pt x="23142" y="45474"/>
                  </a:lnTo>
                  <a:lnTo>
                    <a:pt x="22610" y="45283"/>
                  </a:lnTo>
                  <a:lnTo>
                    <a:pt x="22035" y="45049"/>
                  </a:lnTo>
                  <a:lnTo>
                    <a:pt x="21481" y="44772"/>
                  </a:lnTo>
                  <a:lnTo>
                    <a:pt x="20906" y="44453"/>
                  </a:lnTo>
                  <a:lnTo>
                    <a:pt x="20417" y="44197"/>
                  </a:lnTo>
                  <a:lnTo>
                    <a:pt x="19884" y="43920"/>
                  </a:lnTo>
                  <a:lnTo>
                    <a:pt x="19352" y="43665"/>
                  </a:lnTo>
                  <a:lnTo>
                    <a:pt x="18841" y="43409"/>
                  </a:lnTo>
                  <a:lnTo>
                    <a:pt x="18032" y="42984"/>
                  </a:lnTo>
                  <a:lnTo>
                    <a:pt x="17266" y="42579"/>
                  </a:lnTo>
                  <a:lnTo>
                    <a:pt x="16861" y="42324"/>
                  </a:lnTo>
                  <a:lnTo>
                    <a:pt x="16116" y="41834"/>
                  </a:lnTo>
                  <a:lnTo>
                    <a:pt x="16074" y="41813"/>
                  </a:lnTo>
                  <a:lnTo>
                    <a:pt x="15478" y="41408"/>
                  </a:lnTo>
                  <a:lnTo>
                    <a:pt x="14647" y="40897"/>
                  </a:lnTo>
                  <a:lnTo>
                    <a:pt x="13924" y="40471"/>
                  </a:lnTo>
                  <a:lnTo>
                    <a:pt x="13093" y="40003"/>
                  </a:lnTo>
                  <a:lnTo>
                    <a:pt x="12987" y="39960"/>
                  </a:lnTo>
                  <a:lnTo>
                    <a:pt x="12412" y="39641"/>
                  </a:lnTo>
                  <a:lnTo>
                    <a:pt x="11497" y="39088"/>
                  </a:lnTo>
                  <a:lnTo>
                    <a:pt x="10900" y="38726"/>
                  </a:lnTo>
                  <a:lnTo>
                    <a:pt x="10198" y="38321"/>
                  </a:lnTo>
                  <a:lnTo>
                    <a:pt x="9410" y="37895"/>
                  </a:lnTo>
                  <a:lnTo>
                    <a:pt x="8878" y="37640"/>
                  </a:lnTo>
                  <a:lnTo>
                    <a:pt x="8346" y="37427"/>
                  </a:lnTo>
                  <a:lnTo>
                    <a:pt x="8197" y="37363"/>
                  </a:lnTo>
                  <a:lnTo>
                    <a:pt x="7750" y="37172"/>
                  </a:lnTo>
                  <a:lnTo>
                    <a:pt x="7345" y="36980"/>
                  </a:lnTo>
                  <a:lnTo>
                    <a:pt x="6941" y="36788"/>
                  </a:lnTo>
                  <a:lnTo>
                    <a:pt x="6557" y="36597"/>
                  </a:lnTo>
                  <a:lnTo>
                    <a:pt x="6196" y="36405"/>
                  </a:lnTo>
                  <a:lnTo>
                    <a:pt x="5450" y="36001"/>
                  </a:lnTo>
                  <a:lnTo>
                    <a:pt x="5174" y="35852"/>
                  </a:lnTo>
                  <a:lnTo>
                    <a:pt x="5131" y="35830"/>
                  </a:lnTo>
                  <a:lnTo>
                    <a:pt x="4727" y="35596"/>
                  </a:lnTo>
                  <a:lnTo>
                    <a:pt x="4450" y="35468"/>
                  </a:lnTo>
                  <a:lnTo>
                    <a:pt x="4130" y="35319"/>
                  </a:lnTo>
                  <a:lnTo>
                    <a:pt x="3811" y="35149"/>
                  </a:lnTo>
                  <a:lnTo>
                    <a:pt x="3513" y="34958"/>
                  </a:lnTo>
                  <a:lnTo>
                    <a:pt x="3151" y="34702"/>
                  </a:lnTo>
                  <a:lnTo>
                    <a:pt x="2832" y="34447"/>
                  </a:lnTo>
                  <a:lnTo>
                    <a:pt x="2512" y="34149"/>
                  </a:lnTo>
                  <a:lnTo>
                    <a:pt x="2214" y="33850"/>
                  </a:lnTo>
                  <a:lnTo>
                    <a:pt x="2172" y="33808"/>
                  </a:lnTo>
                  <a:lnTo>
                    <a:pt x="1874" y="33467"/>
                  </a:lnTo>
                  <a:lnTo>
                    <a:pt x="1618" y="33127"/>
                  </a:lnTo>
                  <a:lnTo>
                    <a:pt x="1363" y="32722"/>
                  </a:lnTo>
                  <a:lnTo>
                    <a:pt x="1150" y="32339"/>
                  </a:lnTo>
                  <a:lnTo>
                    <a:pt x="980" y="31977"/>
                  </a:lnTo>
                  <a:lnTo>
                    <a:pt x="852" y="31636"/>
                  </a:lnTo>
                  <a:lnTo>
                    <a:pt x="745" y="31317"/>
                  </a:lnTo>
                  <a:lnTo>
                    <a:pt x="660" y="30955"/>
                  </a:lnTo>
                  <a:lnTo>
                    <a:pt x="596" y="30593"/>
                  </a:lnTo>
                  <a:lnTo>
                    <a:pt x="575" y="30253"/>
                  </a:lnTo>
                  <a:lnTo>
                    <a:pt x="596" y="29955"/>
                  </a:lnTo>
                  <a:lnTo>
                    <a:pt x="596" y="29869"/>
                  </a:lnTo>
                  <a:lnTo>
                    <a:pt x="618" y="29763"/>
                  </a:lnTo>
                  <a:lnTo>
                    <a:pt x="660" y="29507"/>
                  </a:lnTo>
                  <a:lnTo>
                    <a:pt x="703" y="29252"/>
                  </a:lnTo>
                  <a:lnTo>
                    <a:pt x="809" y="28826"/>
                  </a:lnTo>
                  <a:lnTo>
                    <a:pt x="916" y="28443"/>
                  </a:lnTo>
                  <a:lnTo>
                    <a:pt x="980" y="28230"/>
                  </a:lnTo>
                  <a:lnTo>
                    <a:pt x="1107" y="27804"/>
                  </a:lnTo>
                  <a:lnTo>
                    <a:pt x="1214" y="27379"/>
                  </a:lnTo>
                  <a:lnTo>
                    <a:pt x="1342" y="26868"/>
                  </a:lnTo>
                  <a:lnTo>
                    <a:pt x="1533" y="26314"/>
                  </a:lnTo>
                  <a:lnTo>
                    <a:pt x="1746" y="25782"/>
                  </a:lnTo>
                  <a:lnTo>
                    <a:pt x="1959" y="25271"/>
                  </a:lnTo>
                  <a:lnTo>
                    <a:pt x="2172" y="24760"/>
                  </a:lnTo>
                  <a:lnTo>
                    <a:pt x="2427" y="24249"/>
                  </a:lnTo>
                  <a:lnTo>
                    <a:pt x="2683" y="23738"/>
                  </a:lnTo>
                  <a:lnTo>
                    <a:pt x="2981" y="23206"/>
                  </a:lnTo>
                  <a:lnTo>
                    <a:pt x="3300" y="22652"/>
                  </a:lnTo>
                  <a:lnTo>
                    <a:pt x="3683" y="22056"/>
                  </a:lnTo>
                  <a:lnTo>
                    <a:pt x="4045" y="21545"/>
                  </a:lnTo>
                  <a:lnTo>
                    <a:pt x="4514" y="20970"/>
                  </a:lnTo>
                  <a:lnTo>
                    <a:pt x="4961" y="20417"/>
                  </a:lnTo>
                  <a:lnTo>
                    <a:pt x="5450" y="19842"/>
                  </a:lnTo>
                  <a:lnTo>
                    <a:pt x="5919" y="19331"/>
                  </a:lnTo>
                  <a:lnTo>
                    <a:pt x="6366" y="18884"/>
                  </a:lnTo>
                  <a:lnTo>
                    <a:pt x="6451" y="18799"/>
                  </a:lnTo>
                  <a:lnTo>
                    <a:pt x="6919" y="18331"/>
                  </a:lnTo>
                  <a:lnTo>
                    <a:pt x="7281" y="17947"/>
                  </a:lnTo>
                  <a:lnTo>
                    <a:pt x="7856" y="17351"/>
                  </a:lnTo>
                  <a:lnTo>
                    <a:pt x="8367" y="16904"/>
                  </a:lnTo>
                  <a:lnTo>
                    <a:pt x="8878" y="16478"/>
                  </a:lnTo>
                  <a:lnTo>
                    <a:pt x="9559" y="15946"/>
                  </a:lnTo>
                  <a:lnTo>
                    <a:pt x="9623" y="15904"/>
                  </a:lnTo>
                  <a:lnTo>
                    <a:pt x="9942" y="15669"/>
                  </a:lnTo>
                  <a:lnTo>
                    <a:pt x="10539" y="15180"/>
                  </a:lnTo>
                  <a:lnTo>
                    <a:pt x="11092" y="14690"/>
                  </a:lnTo>
                  <a:lnTo>
                    <a:pt x="11518" y="14243"/>
                  </a:lnTo>
                  <a:lnTo>
                    <a:pt x="11582" y="14179"/>
                  </a:lnTo>
                  <a:lnTo>
                    <a:pt x="12071" y="13647"/>
                  </a:lnTo>
                  <a:lnTo>
                    <a:pt x="12369" y="13349"/>
                  </a:lnTo>
                  <a:lnTo>
                    <a:pt x="12604" y="13157"/>
                  </a:lnTo>
                  <a:lnTo>
                    <a:pt x="12859" y="12966"/>
                  </a:lnTo>
                  <a:lnTo>
                    <a:pt x="13391" y="12583"/>
                  </a:lnTo>
                  <a:lnTo>
                    <a:pt x="13434" y="12540"/>
                  </a:lnTo>
                  <a:lnTo>
                    <a:pt x="14009" y="12199"/>
                  </a:lnTo>
                  <a:lnTo>
                    <a:pt x="14669" y="11795"/>
                  </a:lnTo>
                  <a:lnTo>
                    <a:pt x="15691" y="11199"/>
                  </a:lnTo>
                  <a:lnTo>
                    <a:pt x="16755" y="10539"/>
                  </a:lnTo>
                  <a:lnTo>
                    <a:pt x="17117" y="10305"/>
                  </a:lnTo>
                  <a:lnTo>
                    <a:pt x="17543" y="10049"/>
                  </a:lnTo>
                  <a:lnTo>
                    <a:pt x="17713" y="9943"/>
                  </a:lnTo>
                  <a:lnTo>
                    <a:pt x="18245" y="9602"/>
                  </a:lnTo>
                  <a:lnTo>
                    <a:pt x="18714" y="9304"/>
                  </a:lnTo>
                  <a:lnTo>
                    <a:pt x="18948" y="9155"/>
                  </a:lnTo>
                  <a:lnTo>
                    <a:pt x="19437" y="8836"/>
                  </a:lnTo>
                  <a:lnTo>
                    <a:pt x="20055" y="8452"/>
                  </a:lnTo>
                  <a:lnTo>
                    <a:pt x="20693" y="8090"/>
                  </a:lnTo>
                  <a:lnTo>
                    <a:pt x="21396" y="7686"/>
                  </a:lnTo>
                  <a:lnTo>
                    <a:pt x="21524" y="7601"/>
                  </a:lnTo>
                  <a:lnTo>
                    <a:pt x="21886" y="7388"/>
                  </a:lnTo>
                  <a:lnTo>
                    <a:pt x="22524" y="7005"/>
                  </a:lnTo>
                  <a:lnTo>
                    <a:pt x="23142" y="6643"/>
                  </a:lnTo>
                  <a:lnTo>
                    <a:pt x="23461" y="6473"/>
                  </a:lnTo>
                  <a:lnTo>
                    <a:pt x="23759" y="6281"/>
                  </a:lnTo>
                  <a:lnTo>
                    <a:pt x="24249" y="5983"/>
                  </a:lnTo>
                  <a:lnTo>
                    <a:pt x="24334" y="5919"/>
                  </a:lnTo>
                  <a:lnTo>
                    <a:pt x="24887" y="5578"/>
                  </a:lnTo>
                  <a:lnTo>
                    <a:pt x="25484" y="5216"/>
                  </a:lnTo>
                  <a:lnTo>
                    <a:pt x="26782" y="4493"/>
                  </a:lnTo>
                  <a:lnTo>
                    <a:pt x="27080" y="4344"/>
                  </a:lnTo>
                  <a:lnTo>
                    <a:pt x="27612" y="4067"/>
                  </a:lnTo>
                  <a:lnTo>
                    <a:pt x="28230" y="3726"/>
                  </a:lnTo>
                  <a:lnTo>
                    <a:pt x="28400" y="3641"/>
                  </a:lnTo>
                  <a:lnTo>
                    <a:pt x="28911" y="3386"/>
                  </a:lnTo>
                  <a:lnTo>
                    <a:pt x="29465" y="3130"/>
                  </a:lnTo>
                  <a:lnTo>
                    <a:pt x="30039" y="2917"/>
                  </a:lnTo>
                  <a:lnTo>
                    <a:pt x="30338" y="2811"/>
                  </a:lnTo>
                  <a:lnTo>
                    <a:pt x="30657" y="2726"/>
                  </a:lnTo>
                  <a:lnTo>
                    <a:pt x="31317" y="2598"/>
                  </a:lnTo>
                  <a:lnTo>
                    <a:pt x="31530" y="2555"/>
                  </a:lnTo>
                  <a:lnTo>
                    <a:pt x="31657" y="2555"/>
                  </a:lnTo>
                  <a:lnTo>
                    <a:pt x="32062" y="2491"/>
                  </a:lnTo>
                  <a:lnTo>
                    <a:pt x="32381" y="2406"/>
                  </a:lnTo>
                  <a:lnTo>
                    <a:pt x="32701" y="2321"/>
                  </a:lnTo>
                  <a:lnTo>
                    <a:pt x="33297" y="2130"/>
                  </a:lnTo>
                  <a:lnTo>
                    <a:pt x="33935" y="1874"/>
                  </a:lnTo>
                  <a:lnTo>
                    <a:pt x="34531" y="1619"/>
                  </a:lnTo>
                  <a:lnTo>
                    <a:pt x="34915" y="1427"/>
                  </a:lnTo>
                  <a:lnTo>
                    <a:pt x="35149" y="1321"/>
                  </a:lnTo>
                  <a:lnTo>
                    <a:pt x="35788" y="1044"/>
                  </a:lnTo>
                  <a:lnTo>
                    <a:pt x="36107" y="916"/>
                  </a:lnTo>
                  <a:lnTo>
                    <a:pt x="36426" y="831"/>
                  </a:lnTo>
                  <a:lnTo>
                    <a:pt x="37022" y="682"/>
                  </a:lnTo>
                  <a:lnTo>
                    <a:pt x="37469" y="597"/>
                  </a:lnTo>
                  <a:lnTo>
                    <a:pt x="37916" y="554"/>
                  </a:lnTo>
                  <a:lnTo>
                    <a:pt x="38449" y="533"/>
                  </a:lnTo>
                  <a:close/>
                  <a:moveTo>
                    <a:pt x="40386" y="1"/>
                  </a:moveTo>
                  <a:lnTo>
                    <a:pt x="40237" y="22"/>
                  </a:lnTo>
                  <a:lnTo>
                    <a:pt x="39300" y="22"/>
                  </a:lnTo>
                  <a:lnTo>
                    <a:pt x="38300" y="43"/>
                  </a:lnTo>
                  <a:lnTo>
                    <a:pt x="37916" y="64"/>
                  </a:lnTo>
                  <a:lnTo>
                    <a:pt x="37618" y="107"/>
                  </a:lnTo>
                  <a:lnTo>
                    <a:pt x="37278" y="150"/>
                  </a:lnTo>
                  <a:lnTo>
                    <a:pt x="36895" y="256"/>
                  </a:lnTo>
                  <a:lnTo>
                    <a:pt x="36362" y="405"/>
                  </a:lnTo>
                  <a:lnTo>
                    <a:pt x="36064" y="490"/>
                  </a:lnTo>
                  <a:lnTo>
                    <a:pt x="35788" y="618"/>
                  </a:lnTo>
                  <a:lnTo>
                    <a:pt x="35213" y="873"/>
                  </a:lnTo>
                  <a:lnTo>
                    <a:pt x="34681" y="1150"/>
                  </a:lnTo>
                  <a:lnTo>
                    <a:pt x="34170" y="1406"/>
                  </a:lnTo>
                  <a:lnTo>
                    <a:pt x="33552" y="1661"/>
                  </a:lnTo>
                  <a:lnTo>
                    <a:pt x="32999" y="1853"/>
                  </a:lnTo>
                  <a:lnTo>
                    <a:pt x="32488" y="2002"/>
                  </a:lnTo>
                  <a:lnTo>
                    <a:pt x="31913" y="2108"/>
                  </a:lnTo>
                  <a:lnTo>
                    <a:pt x="31359" y="2172"/>
                  </a:lnTo>
                  <a:lnTo>
                    <a:pt x="31040" y="2236"/>
                  </a:lnTo>
                  <a:lnTo>
                    <a:pt x="30721" y="2300"/>
                  </a:lnTo>
                  <a:lnTo>
                    <a:pt x="30401" y="2385"/>
                  </a:lnTo>
                  <a:lnTo>
                    <a:pt x="30082" y="2470"/>
                  </a:lnTo>
                  <a:lnTo>
                    <a:pt x="29805" y="2577"/>
                  </a:lnTo>
                  <a:lnTo>
                    <a:pt x="29529" y="2683"/>
                  </a:lnTo>
                  <a:lnTo>
                    <a:pt x="29465" y="2704"/>
                  </a:lnTo>
                  <a:lnTo>
                    <a:pt x="28890" y="2938"/>
                  </a:lnTo>
                  <a:lnTo>
                    <a:pt x="28400" y="3194"/>
                  </a:lnTo>
                  <a:lnTo>
                    <a:pt x="27932" y="3449"/>
                  </a:lnTo>
                  <a:lnTo>
                    <a:pt x="27804" y="3513"/>
                  </a:lnTo>
                  <a:lnTo>
                    <a:pt x="27038" y="3897"/>
                  </a:lnTo>
                  <a:lnTo>
                    <a:pt x="26505" y="4173"/>
                  </a:lnTo>
                  <a:lnTo>
                    <a:pt x="25867" y="4514"/>
                  </a:lnTo>
                  <a:lnTo>
                    <a:pt x="25228" y="4855"/>
                  </a:lnTo>
                  <a:lnTo>
                    <a:pt x="24611" y="5216"/>
                  </a:lnTo>
                  <a:lnTo>
                    <a:pt x="23972" y="5600"/>
                  </a:lnTo>
                  <a:lnTo>
                    <a:pt x="23312" y="6004"/>
                  </a:lnTo>
                  <a:lnTo>
                    <a:pt x="22780" y="6302"/>
                  </a:lnTo>
                  <a:lnTo>
                    <a:pt x="21715" y="6941"/>
                  </a:lnTo>
                  <a:lnTo>
                    <a:pt x="21502" y="7069"/>
                  </a:lnTo>
                  <a:lnTo>
                    <a:pt x="21311" y="7196"/>
                  </a:lnTo>
                  <a:lnTo>
                    <a:pt x="20906" y="7431"/>
                  </a:lnTo>
                  <a:lnTo>
                    <a:pt x="20417" y="7707"/>
                  </a:lnTo>
                  <a:lnTo>
                    <a:pt x="20353" y="7750"/>
                  </a:lnTo>
                  <a:lnTo>
                    <a:pt x="20289" y="7771"/>
                  </a:lnTo>
                  <a:lnTo>
                    <a:pt x="19672" y="8133"/>
                  </a:lnTo>
                  <a:lnTo>
                    <a:pt x="19012" y="8516"/>
                  </a:lnTo>
                  <a:lnTo>
                    <a:pt x="18479" y="8857"/>
                  </a:lnTo>
                  <a:lnTo>
                    <a:pt x="17841" y="9240"/>
                  </a:lnTo>
                  <a:lnTo>
                    <a:pt x="17500" y="9432"/>
                  </a:lnTo>
                  <a:lnTo>
                    <a:pt x="17032" y="9730"/>
                  </a:lnTo>
                  <a:lnTo>
                    <a:pt x="16798" y="9858"/>
                  </a:lnTo>
                  <a:lnTo>
                    <a:pt x="16201" y="10219"/>
                  </a:lnTo>
                  <a:lnTo>
                    <a:pt x="15882" y="10411"/>
                  </a:lnTo>
                  <a:lnTo>
                    <a:pt x="15754" y="10496"/>
                  </a:lnTo>
                  <a:lnTo>
                    <a:pt x="15371" y="10709"/>
                  </a:lnTo>
                  <a:lnTo>
                    <a:pt x="14945" y="10965"/>
                  </a:lnTo>
                  <a:lnTo>
                    <a:pt x="14520" y="11199"/>
                  </a:lnTo>
                  <a:lnTo>
                    <a:pt x="13987" y="11497"/>
                  </a:lnTo>
                  <a:lnTo>
                    <a:pt x="13476" y="11795"/>
                  </a:lnTo>
                  <a:lnTo>
                    <a:pt x="12987" y="12093"/>
                  </a:lnTo>
                  <a:lnTo>
                    <a:pt x="12433" y="12476"/>
                  </a:lnTo>
                  <a:lnTo>
                    <a:pt x="12114" y="12732"/>
                  </a:lnTo>
                  <a:lnTo>
                    <a:pt x="11816" y="13008"/>
                  </a:lnTo>
                  <a:lnTo>
                    <a:pt x="11539" y="13285"/>
                  </a:lnTo>
                  <a:lnTo>
                    <a:pt x="11284" y="13583"/>
                  </a:lnTo>
                  <a:lnTo>
                    <a:pt x="11007" y="13881"/>
                  </a:lnTo>
                  <a:lnTo>
                    <a:pt x="10709" y="14179"/>
                  </a:lnTo>
                  <a:lnTo>
                    <a:pt x="10219" y="14626"/>
                  </a:lnTo>
                  <a:lnTo>
                    <a:pt x="9623" y="15073"/>
                  </a:lnTo>
                  <a:lnTo>
                    <a:pt x="9325" y="15308"/>
                  </a:lnTo>
                  <a:lnTo>
                    <a:pt x="8537" y="15904"/>
                  </a:lnTo>
                  <a:lnTo>
                    <a:pt x="7984" y="16372"/>
                  </a:lnTo>
                  <a:lnTo>
                    <a:pt x="7473" y="16862"/>
                  </a:lnTo>
                  <a:lnTo>
                    <a:pt x="7196" y="17138"/>
                  </a:lnTo>
                  <a:lnTo>
                    <a:pt x="6919" y="17415"/>
                  </a:lnTo>
                  <a:lnTo>
                    <a:pt x="6557" y="17841"/>
                  </a:lnTo>
                  <a:lnTo>
                    <a:pt x="5940" y="18437"/>
                  </a:lnTo>
                  <a:lnTo>
                    <a:pt x="5536" y="18820"/>
                  </a:lnTo>
                  <a:lnTo>
                    <a:pt x="5067" y="19310"/>
                  </a:lnTo>
                  <a:lnTo>
                    <a:pt x="4556" y="19863"/>
                  </a:lnTo>
                  <a:lnTo>
                    <a:pt x="4067" y="20438"/>
                  </a:lnTo>
                  <a:lnTo>
                    <a:pt x="3620" y="20992"/>
                  </a:lnTo>
                  <a:lnTo>
                    <a:pt x="3172" y="21567"/>
                  </a:lnTo>
                  <a:lnTo>
                    <a:pt x="2789" y="22141"/>
                  </a:lnTo>
                  <a:lnTo>
                    <a:pt x="2449" y="22716"/>
                  </a:lnTo>
                  <a:lnTo>
                    <a:pt x="2108" y="23334"/>
                  </a:lnTo>
                  <a:lnTo>
                    <a:pt x="1789" y="23972"/>
                  </a:lnTo>
                  <a:lnTo>
                    <a:pt x="1491" y="24675"/>
                  </a:lnTo>
                  <a:lnTo>
                    <a:pt x="1256" y="25292"/>
                  </a:lnTo>
                  <a:lnTo>
                    <a:pt x="1022" y="25910"/>
                  </a:lnTo>
                  <a:lnTo>
                    <a:pt x="895" y="26293"/>
                  </a:lnTo>
                  <a:lnTo>
                    <a:pt x="788" y="26676"/>
                  </a:lnTo>
                  <a:lnTo>
                    <a:pt x="724" y="26974"/>
                  </a:lnTo>
                  <a:lnTo>
                    <a:pt x="639" y="27293"/>
                  </a:lnTo>
                  <a:lnTo>
                    <a:pt x="618" y="27336"/>
                  </a:lnTo>
                  <a:lnTo>
                    <a:pt x="554" y="27570"/>
                  </a:lnTo>
                  <a:lnTo>
                    <a:pt x="469" y="27804"/>
                  </a:lnTo>
                  <a:lnTo>
                    <a:pt x="405" y="27953"/>
                  </a:lnTo>
                  <a:lnTo>
                    <a:pt x="320" y="28166"/>
                  </a:lnTo>
                  <a:lnTo>
                    <a:pt x="277" y="28337"/>
                  </a:lnTo>
                  <a:lnTo>
                    <a:pt x="235" y="28507"/>
                  </a:lnTo>
                  <a:lnTo>
                    <a:pt x="213" y="28571"/>
                  </a:lnTo>
                  <a:lnTo>
                    <a:pt x="213" y="28635"/>
                  </a:lnTo>
                  <a:lnTo>
                    <a:pt x="192" y="28720"/>
                  </a:lnTo>
                  <a:lnTo>
                    <a:pt x="171" y="28911"/>
                  </a:lnTo>
                  <a:lnTo>
                    <a:pt x="149" y="29018"/>
                  </a:lnTo>
                  <a:lnTo>
                    <a:pt x="107" y="29273"/>
                  </a:lnTo>
                  <a:lnTo>
                    <a:pt x="107" y="29337"/>
                  </a:lnTo>
                  <a:lnTo>
                    <a:pt x="86" y="29401"/>
                  </a:lnTo>
                  <a:lnTo>
                    <a:pt x="86" y="29507"/>
                  </a:lnTo>
                  <a:lnTo>
                    <a:pt x="64" y="29656"/>
                  </a:lnTo>
                  <a:lnTo>
                    <a:pt x="22" y="29955"/>
                  </a:lnTo>
                  <a:lnTo>
                    <a:pt x="0" y="30295"/>
                  </a:lnTo>
                  <a:lnTo>
                    <a:pt x="22" y="30700"/>
                  </a:lnTo>
                  <a:lnTo>
                    <a:pt x="86" y="31104"/>
                  </a:lnTo>
                  <a:lnTo>
                    <a:pt x="171" y="31615"/>
                  </a:lnTo>
                  <a:lnTo>
                    <a:pt x="298" y="32041"/>
                  </a:lnTo>
                  <a:lnTo>
                    <a:pt x="384" y="32254"/>
                  </a:lnTo>
                  <a:lnTo>
                    <a:pt x="469" y="32467"/>
                  </a:lnTo>
                  <a:lnTo>
                    <a:pt x="575" y="32680"/>
                  </a:lnTo>
                  <a:lnTo>
                    <a:pt x="703" y="32914"/>
                  </a:lnTo>
                  <a:lnTo>
                    <a:pt x="873" y="33212"/>
                  </a:lnTo>
                  <a:lnTo>
                    <a:pt x="1086" y="33489"/>
                  </a:lnTo>
                  <a:lnTo>
                    <a:pt x="1150" y="33574"/>
                  </a:lnTo>
                  <a:lnTo>
                    <a:pt x="1427" y="33936"/>
                  </a:lnTo>
                  <a:lnTo>
                    <a:pt x="1746" y="34255"/>
                  </a:lnTo>
                  <a:lnTo>
                    <a:pt x="2087" y="34553"/>
                  </a:lnTo>
                  <a:lnTo>
                    <a:pt x="2406" y="34830"/>
                  </a:lnTo>
                  <a:lnTo>
                    <a:pt x="2789" y="35128"/>
                  </a:lnTo>
                  <a:lnTo>
                    <a:pt x="3194" y="35383"/>
                  </a:lnTo>
                  <a:lnTo>
                    <a:pt x="3556" y="35596"/>
                  </a:lnTo>
                  <a:lnTo>
                    <a:pt x="3918" y="35788"/>
                  </a:lnTo>
                  <a:lnTo>
                    <a:pt x="4194" y="35894"/>
                  </a:lnTo>
                  <a:lnTo>
                    <a:pt x="4237" y="35916"/>
                  </a:lnTo>
                  <a:lnTo>
                    <a:pt x="4599" y="36086"/>
                  </a:lnTo>
                  <a:lnTo>
                    <a:pt x="4876" y="36214"/>
                  </a:lnTo>
                  <a:lnTo>
                    <a:pt x="5131" y="36384"/>
                  </a:lnTo>
                  <a:lnTo>
                    <a:pt x="5344" y="36490"/>
                  </a:lnTo>
                  <a:lnTo>
                    <a:pt x="6068" y="36874"/>
                  </a:lnTo>
                  <a:lnTo>
                    <a:pt x="6472" y="37086"/>
                  </a:lnTo>
                  <a:lnTo>
                    <a:pt x="6813" y="37278"/>
                  </a:lnTo>
                  <a:lnTo>
                    <a:pt x="7430" y="37576"/>
                  </a:lnTo>
                  <a:lnTo>
                    <a:pt x="8069" y="37853"/>
                  </a:lnTo>
                  <a:lnTo>
                    <a:pt x="8495" y="38044"/>
                  </a:lnTo>
                  <a:lnTo>
                    <a:pt x="9048" y="38300"/>
                  </a:lnTo>
                  <a:lnTo>
                    <a:pt x="9602" y="38598"/>
                  </a:lnTo>
                  <a:lnTo>
                    <a:pt x="10602" y="39194"/>
                  </a:lnTo>
                  <a:lnTo>
                    <a:pt x="11135" y="39513"/>
                  </a:lnTo>
                  <a:lnTo>
                    <a:pt x="11667" y="39854"/>
                  </a:lnTo>
                  <a:lnTo>
                    <a:pt x="12199" y="40195"/>
                  </a:lnTo>
                  <a:lnTo>
                    <a:pt x="12838" y="40557"/>
                  </a:lnTo>
                  <a:lnTo>
                    <a:pt x="12880" y="40599"/>
                  </a:lnTo>
                  <a:lnTo>
                    <a:pt x="13391" y="40876"/>
                  </a:lnTo>
                  <a:lnTo>
                    <a:pt x="13881" y="41174"/>
                  </a:lnTo>
                  <a:lnTo>
                    <a:pt x="14179" y="41366"/>
                  </a:lnTo>
                  <a:lnTo>
                    <a:pt x="14328" y="41451"/>
                  </a:lnTo>
                  <a:lnTo>
                    <a:pt x="15286" y="42068"/>
                  </a:lnTo>
                  <a:lnTo>
                    <a:pt x="15541" y="42260"/>
                  </a:lnTo>
                  <a:lnTo>
                    <a:pt x="16159" y="42664"/>
                  </a:lnTo>
                  <a:lnTo>
                    <a:pt x="16798" y="43069"/>
                  </a:lnTo>
                  <a:lnTo>
                    <a:pt x="17351" y="43388"/>
                  </a:lnTo>
                  <a:lnTo>
                    <a:pt x="17926" y="43686"/>
                  </a:lnTo>
                  <a:lnTo>
                    <a:pt x="19054" y="44261"/>
                  </a:lnTo>
                  <a:lnTo>
                    <a:pt x="19182" y="44325"/>
                  </a:lnTo>
                  <a:lnTo>
                    <a:pt x="19948" y="44708"/>
                  </a:lnTo>
                  <a:lnTo>
                    <a:pt x="20693" y="45112"/>
                  </a:lnTo>
                  <a:lnTo>
                    <a:pt x="21545" y="45560"/>
                  </a:lnTo>
                  <a:lnTo>
                    <a:pt x="21907" y="45730"/>
                  </a:lnTo>
                  <a:lnTo>
                    <a:pt x="22290" y="45879"/>
                  </a:lnTo>
                  <a:lnTo>
                    <a:pt x="23035" y="46156"/>
                  </a:lnTo>
                  <a:lnTo>
                    <a:pt x="23269" y="46262"/>
                  </a:lnTo>
                  <a:lnTo>
                    <a:pt x="24100" y="46581"/>
                  </a:lnTo>
                  <a:lnTo>
                    <a:pt x="24909" y="46922"/>
                  </a:lnTo>
                  <a:lnTo>
                    <a:pt x="25335" y="47135"/>
                  </a:lnTo>
                  <a:lnTo>
                    <a:pt x="25739" y="47348"/>
                  </a:lnTo>
                  <a:lnTo>
                    <a:pt x="26144" y="47561"/>
                  </a:lnTo>
                  <a:lnTo>
                    <a:pt x="26527" y="47752"/>
                  </a:lnTo>
                  <a:lnTo>
                    <a:pt x="26974" y="47944"/>
                  </a:lnTo>
                  <a:lnTo>
                    <a:pt x="27038" y="47987"/>
                  </a:lnTo>
                  <a:lnTo>
                    <a:pt x="27612" y="48242"/>
                  </a:lnTo>
                  <a:lnTo>
                    <a:pt x="28123" y="48497"/>
                  </a:lnTo>
                  <a:lnTo>
                    <a:pt x="28613" y="48796"/>
                  </a:lnTo>
                  <a:lnTo>
                    <a:pt x="29252" y="49200"/>
                  </a:lnTo>
                  <a:lnTo>
                    <a:pt x="29976" y="49690"/>
                  </a:lnTo>
                  <a:lnTo>
                    <a:pt x="30295" y="49881"/>
                  </a:lnTo>
                  <a:lnTo>
                    <a:pt x="31466" y="50626"/>
                  </a:lnTo>
                  <a:lnTo>
                    <a:pt x="32062" y="50967"/>
                  </a:lnTo>
                  <a:lnTo>
                    <a:pt x="32190" y="51031"/>
                  </a:lnTo>
                  <a:lnTo>
                    <a:pt x="32913" y="51435"/>
                  </a:lnTo>
                  <a:lnTo>
                    <a:pt x="33063" y="51499"/>
                  </a:lnTo>
                  <a:lnTo>
                    <a:pt x="33722" y="51882"/>
                  </a:lnTo>
                  <a:lnTo>
                    <a:pt x="34361" y="52266"/>
                  </a:lnTo>
                  <a:lnTo>
                    <a:pt x="35085" y="52755"/>
                  </a:lnTo>
                  <a:lnTo>
                    <a:pt x="35788" y="53245"/>
                  </a:lnTo>
                  <a:lnTo>
                    <a:pt x="35894" y="53309"/>
                  </a:lnTo>
                  <a:lnTo>
                    <a:pt x="36639" y="53777"/>
                  </a:lnTo>
                  <a:lnTo>
                    <a:pt x="37512" y="54331"/>
                  </a:lnTo>
                  <a:lnTo>
                    <a:pt x="38449" y="54863"/>
                  </a:lnTo>
                  <a:lnTo>
                    <a:pt x="39066" y="55225"/>
                  </a:lnTo>
                  <a:lnTo>
                    <a:pt x="39832" y="55693"/>
                  </a:lnTo>
                  <a:lnTo>
                    <a:pt x="39918" y="55736"/>
                  </a:lnTo>
                  <a:lnTo>
                    <a:pt x="40578" y="56140"/>
                  </a:lnTo>
                  <a:lnTo>
                    <a:pt x="40769" y="56268"/>
                  </a:lnTo>
                  <a:lnTo>
                    <a:pt x="40961" y="56374"/>
                  </a:lnTo>
                  <a:lnTo>
                    <a:pt x="41514" y="56715"/>
                  </a:lnTo>
                  <a:lnTo>
                    <a:pt x="42068" y="57034"/>
                  </a:lnTo>
                  <a:lnTo>
                    <a:pt x="42536" y="57269"/>
                  </a:lnTo>
                  <a:lnTo>
                    <a:pt x="42728" y="57396"/>
                  </a:lnTo>
                  <a:lnTo>
                    <a:pt x="43622" y="57886"/>
                  </a:lnTo>
                  <a:lnTo>
                    <a:pt x="44410" y="58333"/>
                  </a:lnTo>
                  <a:lnTo>
                    <a:pt x="45240" y="58759"/>
                  </a:lnTo>
                  <a:lnTo>
                    <a:pt x="45985" y="59121"/>
                  </a:lnTo>
                  <a:lnTo>
                    <a:pt x="46390" y="59291"/>
                  </a:lnTo>
                  <a:lnTo>
                    <a:pt x="46815" y="59461"/>
                  </a:lnTo>
                  <a:lnTo>
                    <a:pt x="47433" y="59674"/>
                  </a:lnTo>
                  <a:lnTo>
                    <a:pt x="48050" y="59866"/>
                  </a:lnTo>
                  <a:lnTo>
                    <a:pt x="48519" y="60015"/>
                  </a:lnTo>
                  <a:lnTo>
                    <a:pt x="49327" y="60313"/>
                  </a:lnTo>
                  <a:lnTo>
                    <a:pt x="49732" y="60483"/>
                  </a:lnTo>
                  <a:lnTo>
                    <a:pt x="49881" y="60547"/>
                  </a:lnTo>
                  <a:lnTo>
                    <a:pt x="50115" y="60632"/>
                  </a:lnTo>
                  <a:lnTo>
                    <a:pt x="50924" y="60952"/>
                  </a:lnTo>
                  <a:lnTo>
                    <a:pt x="51158" y="61058"/>
                  </a:lnTo>
                  <a:lnTo>
                    <a:pt x="51265" y="61101"/>
                  </a:lnTo>
                  <a:lnTo>
                    <a:pt x="51712" y="61271"/>
                  </a:lnTo>
                  <a:lnTo>
                    <a:pt x="53011" y="61718"/>
                  </a:lnTo>
                  <a:lnTo>
                    <a:pt x="53202" y="61782"/>
                  </a:lnTo>
                  <a:lnTo>
                    <a:pt x="54011" y="62037"/>
                  </a:lnTo>
                  <a:lnTo>
                    <a:pt x="54820" y="62272"/>
                  </a:lnTo>
                  <a:lnTo>
                    <a:pt x="56353" y="62655"/>
                  </a:lnTo>
                  <a:lnTo>
                    <a:pt x="56417" y="62676"/>
                  </a:lnTo>
                  <a:lnTo>
                    <a:pt x="57141" y="62846"/>
                  </a:lnTo>
                  <a:lnTo>
                    <a:pt x="57588" y="62910"/>
                  </a:lnTo>
                  <a:lnTo>
                    <a:pt x="58013" y="62974"/>
                  </a:lnTo>
                  <a:lnTo>
                    <a:pt x="58077" y="62974"/>
                  </a:lnTo>
                  <a:lnTo>
                    <a:pt x="59014" y="63081"/>
                  </a:lnTo>
                  <a:lnTo>
                    <a:pt x="59717" y="63144"/>
                  </a:lnTo>
                  <a:lnTo>
                    <a:pt x="60057" y="63144"/>
                  </a:lnTo>
                  <a:lnTo>
                    <a:pt x="60249" y="63123"/>
                  </a:lnTo>
                  <a:lnTo>
                    <a:pt x="60377" y="63123"/>
                  </a:lnTo>
                  <a:lnTo>
                    <a:pt x="60632" y="63081"/>
                  </a:lnTo>
                  <a:lnTo>
                    <a:pt x="60717" y="63081"/>
                  </a:lnTo>
                  <a:lnTo>
                    <a:pt x="60802" y="63123"/>
                  </a:lnTo>
                  <a:lnTo>
                    <a:pt x="60951" y="63208"/>
                  </a:lnTo>
                  <a:lnTo>
                    <a:pt x="61037" y="63251"/>
                  </a:lnTo>
                  <a:lnTo>
                    <a:pt x="61122" y="63251"/>
                  </a:lnTo>
                  <a:lnTo>
                    <a:pt x="61207" y="63272"/>
                  </a:lnTo>
                  <a:lnTo>
                    <a:pt x="61356" y="63251"/>
                  </a:lnTo>
                  <a:lnTo>
                    <a:pt x="61526" y="63230"/>
                  </a:lnTo>
                  <a:lnTo>
                    <a:pt x="61611" y="63187"/>
                  </a:lnTo>
                  <a:lnTo>
                    <a:pt x="61697" y="63166"/>
                  </a:lnTo>
                  <a:lnTo>
                    <a:pt x="61824" y="63059"/>
                  </a:lnTo>
                  <a:lnTo>
                    <a:pt x="61973" y="62953"/>
                  </a:lnTo>
                  <a:lnTo>
                    <a:pt x="62080" y="62846"/>
                  </a:lnTo>
                  <a:lnTo>
                    <a:pt x="62186" y="62719"/>
                  </a:lnTo>
                  <a:lnTo>
                    <a:pt x="62271" y="62570"/>
                  </a:lnTo>
                  <a:lnTo>
                    <a:pt x="62356" y="62399"/>
                  </a:lnTo>
                  <a:lnTo>
                    <a:pt x="62420" y="62186"/>
                  </a:lnTo>
                  <a:lnTo>
                    <a:pt x="62484" y="61974"/>
                  </a:lnTo>
                  <a:lnTo>
                    <a:pt x="62548" y="61590"/>
                  </a:lnTo>
                  <a:lnTo>
                    <a:pt x="62569" y="61484"/>
                  </a:lnTo>
                  <a:lnTo>
                    <a:pt x="62612" y="61250"/>
                  </a:lnTo>
                  <a:lnTo>
                    <a:pt x="62718" y="60717"/>
                  </a:lnTo>
                  <a:lnTo>
                    <a:pt x="62740" y="60632"/>
                  </a:lnTo>
                  <a:lnTo>
                    <a:pt x="62761" y="60547"/>
                  </a:lnTo>
                  <a:lnTo>
                    <a:pt x="62804" y="60270"/>
                  </a:lnTo>
                  <a:lnTo>
                    <a:pt x="62825" y="60185"/>
                  </a:lnTo>
                  <a:lnTo>
                    <a:pt x="62889" y="59845"/>
                  </a:lnTo>
                  <a:lnTo>
                    <a:pt x="62931" y="59483"/>
                  </a:lnTo>
                  <a:lnTo>
                    <a:pt x="62974" y="59100"/>
                  </a:lnTo>
                  <a:lnTo>
                    <a:pt x="62974" y="58674"/>
                  </a:lnTo>
                  <a:lnTo>
                    <a:pt x="62953" y="58269"/>
                  </a:lnTo>
                  <a:lnTo>
                    <a:pt x="62889" y="57886"/>
                  </a:lnTo>
                  <a:lnTo>
                    <a:pt x="62825" y="57567"/>
                  </a:lnTo>
                  <a:lnTo>
                    <a:pt x="62740" y="57162"/>
                  </a:lnTo>
                  <a:lnTo>
                    <a:pt x="62612" y="56736"/>
                  </a:lnTo>
                  <a:lnTo>
                    <a:pt x="62506" y="56396"/>
                  </a:lnTo>
                  <a:lnTo>
                    <a:pt x="62463" y="56268"/>
                  </a:lnTo>
                  <a:lnTo>
                    <a:pt x="62356" y="56013"/>
                  </a:lnTo>
                  <a:lnTo>
                    <a:pt x="62229" y="55715"/>
                  </a:lnTo>
                  <a:lnTo>
                    <a:pt x="62101" y="55416"/>
                  </a:lnTo>
                  <a:lnTo>
                    <a:pt x="61782" y="54735"/>
                  </a:lnTo>
                  <a:lnTo>
                    <a:pt x="61739" y="54671"/>
                  </a:lnTo>
                  <a:lnTo>
                    <a:pt x="61462" y="54075"/>
                  </a:lnTo>
                  <a:lnTo>
                    <a:pt x="61186" y="53415"/>
                  </a:lnTo>
                  <a:lnTo>
                    <a:pt x="61100" y="53224"/>
                  </a:lnTo>
                  <a:lnTo>
                    <a:pt x="61058" y="53096"/>
                  </a:lnTo>
                  <a:lnTo>
                    <a:pt x="60930" y="52798"/>
                  </a:lnTo>
                  <a:lnTo>
                    <a:pt x="60824" y="52500"/>
                  </a:lnTo>
                  <a:lnTo>
                    <a:pt x="60739" y="52202"/>
                  </a:lnTo>
                  <a:lnTo>
                    <a:pt x="60696" y="51989"/>
                  </a:lnTo>
                  <a:lnTo>
                    <a:pt x="60653" y="51712"/>
                  </a:lnTo>
                  <a:lnTo>
                    <a:pt x="60483" y="50924"/>
                  </a:lnTo>
                  <a:lnTo>
                    <a:pt x="60462" y="50797"/>
                  </a:lnTo>
                  <a:lnTo>
                    <a:pt x="60419" y="50541"/>
                  </a:lnTo>
                  <a:lnTo>
                    <a:pt x="60355" y="50243"/>
                  </a:lnTo>
                  <a:lnTo>
                    <a:pt x="60334" y="50179"/>
                  </a:lnTo>
                  <a:lnTo>
                    <a:pt x="60249" y="49775"/>
                  </a:lnTo>
                  <a:lnTo>
                    <a:pt x="60121" y="49370"/>
                  </a:lnTo>
                  <a:lnTo>
                    <a:pt x="59993" y="49008"/>
                  </a:lnTo>
                  <a:lnTo>
                    <a:pt x="59844" y="48625"/>
                  </a:lnTo>
                  <a:lnTo>
                    <a:pt x="59759" y="48391"/>
                  </a:lnTo>
                  <a:lnTo>
                    <a:pt x="59653" y="48157"/>
                  </a:lnTo>
                  <a:lnTo>
                    <a:pt x="59610" y="48050"/>
                  </a:lnTo>
                  <a:lnTo>
                    <a:pt x="59546" y="47923"/>
                  </a:lnTo>
                  <a:lnTo>
                    <a:pt x="59270" y="47241"/>
                  </a:lnTo>
                  <a:lnTo>
                    <a:pt x="59014" y="46560"/>
                  </a:lnTo>
                  <a:lnTo>
                    <a:pt x="58993" y="46475"/>
                  </a:lnTo>
                  <a:lnTo>
                    <a:pt x="58865" y="46177"/>
                  </a:lnTo>
                  <a:lnTo>
                    <a:pt x="58822" y="46071"/>
                  </a:lnTo>
                  <a:lnTo>
                    <a:pt x="58695" y="45730"/>
                  </a:lnTo>
                  <a:lnTo>
                    <a:pt x="58439" y="44921"/>
                  </a:lnTo>
                  <a:lnTo>
                    <a:pt x="58290" y="44431"/>
                  </a:lnTo>
                  <a:lnTo>
                    <a:pt x="58269" y="44367"/>
                  </a:lnTo>
                  <a:lnTo>
                    <a:pt x="58205" y="44218"/>
                  </a:lnTo>
                  <a:lnTo>
                    <a:pt x="58077" y="43814"/>
                  </a:lnTo>
                  <a:lnTo>
                    <a:pt x="57971" y="43409"/>
                  </a:lnTo>
                  <a:lnTo>
                    <a:pt x="57886" y="43047"/>
                  </a:lnTo>
                  <a:lnTo>
                    <a:pt x="57758" y="42664"/>
                  </a:lnTo>
                  <a:lnTo>
                    <a:pt x="57630" y="42302"/>
                  </a:lnTo>
                  <a:lnTo>
                    <a:pt x="57460" y="41940"/>
                  </a:lnTo>
                  <a:lnTo>
                    <a:pt x="57290" y="41600"/>
                  </a:lnTo>
                  <a:lnTo>
                    <a:pt x="57098" y="41280"/>
                  </a:lnTo>
                  <a:lnTo>
                    <a:pt x="56715" y="40642"/>
                  </a:lnTo>
                  <a:lnTo>
                    <a:pt x="56608" y="40450"/>
                  </a:lnTo>
                  <a:lnTo>
                    <a:pt x="56396" y="40131"/>
                  </a:lnTo>
                  <a:lnTo>
                    <a:pt x="56097" y="39620"/>
                  </a:lnTo>
                  <a:lnTo>
                    <a:pt x="55821" y="39130"/>
                  </a:lnTo>
                  <a:lnTo>
                    <a:pt x="55672" y="38832"/>
                  </a:lnTo>
                  <a:lnTo>
                    <a:pt x="55565" y="38534"/>
                  </a:lnTo>
                  <a:lnTo>
                    <a:pt x="55459" y="38215"/>
                  </a:lnTo>
                  <a:lnTo>
                    <a:pt x="55374" y="37917"/>
                  </a:lnTo>
                  <a:lnTo>
                    <a:pt x="55310" y="37512"/>
                  </a:lnTo>
                  <a:lnTo>
                    <a:pt x="55267" y="37129"/>
                  </a:lnTo>
                  <a:lnTo>
                    <a:pt x="55246" y="36618"/>
                  </a:lnTo>
                  <a:lnTo>
                    <a:pt x="55225" y="36299"/>
                  </a:lnTo>
                  <a:lnTo>
                    <a:pt x="55182" y="35447"/>
                  </a:lnTo>
                  <a:lnTo>
                    <a:pt x="55139" y="35021"/>
                  </a:lnTo>
                  <a:lnTo>
                    <a:pt x="55076" y="34596"/>
                  </a:lnTo>
                  <a:lnTo>
                    <a:pt x="54969" y="33850"/>
                  </a:lnTo>
                  <a:lnTo>
                    <a:pt x="54927" y="33701"/>
                  </a:lnTo>
                  <a:lnTo>
                    <a:pt x="54884" y="33361"/>
                  </a:lnTo>
                  <a:lnTo>
                    <a:pt x="54799" y="33020"/>
                  </a:lnTo>
                  <a:lnTo>
                    <a:pt x="54692" y="32616"/>
                  </a:lnTo>
                  <a:lnTo>
                    <a:pt x="54586" y="32232"/>
                  </a:lnTo>
                  <a:lnTo>
                    <a:pt x="54458" y="31849"/>
                  </a:lnTo>
                  <a:lnTo>
                    <a:pt x="54330" y="31487"/>
                  </a:lnTo>
                  <a:lnTo>
                    <a:pt x="54011" y="30700"/>
                  </a:lnTo>
                  <a:lnTo>
                    <a:pt x="53692" y="29997"/>
                  </a:lnTo>
                  <a:lnTo>
                    <a:pt x="53351" y="29316"/>
                  </a:lnTo>
                  <a:lnTo>
                    <a:pt x="52947" y="28528"/>
                  </a:lnTo>
                  <a:lnTo>
                    <a:pt x="52627" y="27783"/>
                  </a:lnTo>
                  <a:lnTo>
                    <a:pt x="52329" y="27017"/>
                  </a:lnTo>
                  <a:lnTo>
                    <a:pt x="52095" y="26335"/>
                  </a:lnTo>
                  <a:lnTo>
                    <a:pt x="51840" y="25548"/>
                  </a:lnTo>
                  <a:lnTo>
                    <a:pt x="51691" y="25015"/>
                  </a:lnTo>
                  <a:lnTo>
                    <a:pt x="51563" y="24504"/>
                  </a:lnTo>
                  <a:lnTo>
                    <a:pt x="51350" y="23568"/>
                  </a:lnTo>
                  <a:lnTo>
                    <a:pt x="51265" y="23206"/>
                  </a:lnTo>
                  <a:lnTo>
                    <a:pt x="51222" y="22823"/>
                  </a:lnTo>
                  <a:lnTo>
                    <a:pt x="51116" y="21971"/>
                  </a:lnTo>
                  <a:lnTo>
                    <a:pt x="51031" y="21098"/>
                  </a:lnTo>
                  <a:lnTo>
                    <a:pt x="50988" y="20736"/>
                  </a:lnTo>
                  <a:lnTo>
                    <a:pt x="50903" y="20374"/>
                  </a:lnTo>
                  <a:lnTo>
                    <a:pt x="50818" y="19949"/>
                  </a:lnTo>
                  <a:lnTo>
                    <a:pt x="50711" y="19544"/>
                  </a:lnTo>
                  <a:lnTo>
                    <a:pt x="50584" y="19182"/>
                  </a:lnTo>
                  <a:lnTo>
                    <a:pt x="50541" y="19033"/>
                  </a:lnTo>
                  <a:lnTo>
                    <a:pt x="50477" y="18820"/>
                  </a:lnTo>
                  <a:lnTo>
                    <a:pt x="50349" y="18373"/>
                  </a:lnTo>
                  <a:lnTo>
                    <a:pt x="50264" y="18096"/>
                  </a:lnTo>
                  <a:lnTo>
                    <a:pt x="50073" y="17436"/>
                  </a:lnTo>
                  <a:lnTo>
                    <a:pt x="50030" y="17309"/>
                  </a:lnTo>
                  <a:lnTo>
                    <a:pt x="49966" y="17138"/>
                  </a:lnTo>
                  <a:lnTo>
                    <a:pt x="49775" y="16585"/>
                  </a:lnTo>
                  <a:lnTo>
                    <a:pt x="49647" y="16202"/>
                  </a:lnTo>
                  <a:lnTo>
                    <a:pt x="49477" y="15818"/>
                  </a:lnTo>
                  <a:lnTo>
                    <a:pt x="49136" y="15052"/>
                  </a:lnTo>
                  <a:lnTo>
                    <a:pt x="48838" y="14328"/>
                  </a:lnTo>
                  <a:lnTo>
                    <a:pt x="48540" y="13626"/>
                  </a:lnTo>
                  <a:lnTo>
                    <a:pt x="48412" y="13306"/>
                  </a:lnTo>
                  <a:lnTo>
                    <a:pt x="48242" y="12881"/>
                  </a:lnTo>
                  <a:lnTo>
                    <a:pt x="48071" y="12519"/>
                  </a:lnTo>
                  <a:lnTo>
                    <a:pt x="47922" y="12135"/>
                  </a:lnTo>
                  <a:lnTo>
                    <a:pt x="47837" y="11880"/>
                  </a:lnTo>
                  <a:lnTo>
                    <a:pt x="47795" y="11752"/>
                  </a:lnTo>
                  <a:lnTo>
                    <a:pt x="47667" y="11390"/>
                  </a:lnTo>
                  <a:lnTo>
                    <a:pt x="47475" y="10943"/>
                  </a:lnTo>
                  <a:lnTo>
                    <a:pt x="47369" y="10730"/>
                  </a:lnTo>
                  <a:lnTo>
                    <a:pt x="47284" y="10517"/>
                  </a:lnTo>
                  <a:lnTo>
                    <a:pt x="47092" y="10049"/>
                  </a:lnTo>
                  <a:lnTo>
                    <a:pt x="47071" y="9964"/>
                  </a:lnTo>
                  <a:lnTo>
                    <a:pt x="47007" y="9815"/>
                  </a:lnTo>
                  <a:lnTo>
                    <a:pt x="46901" y="9559"/>
                  </a:lnTo>
                  <a:lnTo>
                    <a:pt x="46773" y="9198"/>
                  </a:lnTo>
                  <a:lnTo>
                    <a:pt x="46539" y="8601"/>
                  </a:lnTo>
                  <a:lnTo>
                    <a:pt x="46517" y="8495"/>
                  </a:lnTo>
                  <a:lnTo>
                    <a:pt x="46390" y="8133"/>
                  </a:lnTo>
                  <a:lnTo>
                    <a:pt x="46304" y="7899"/>
                  </a:lnTo>
                  <a:lnTo>
                    <a:pt x="46219" y="7729"/>
                  </a:lnTo>
                  <a:lnTo>
                    <a:pt x="46326" y="7580"/>
                  </a:lnTo>
                  <a:lnTo>
                    <a:pt x="46347" y="7516"/>
                  </a:lnTo>
                  <a:lnTo>
                    <a:pt x="46517" y="7154"/>
                  </a:lnTo>
                  <a:lnTo>
                    <a:pt x="46602" y="6941"/>
                  </a:lnTo>
                  <a:lnTo>
                    <a:pt x="46666" y="6707"/>
                  </a:lnTo>
                  <a:lnTo>
                    <a:pt x="46751" y="6430"/>
                  </a:lnTo>
                  <a:lnTo>
                    <a:pt x="46751" y="6366"/>
                  </a:lnTo>
                  <a:lnTo>
                    <a:pt x="46794" y="6217"/>
                  </a:lnTo>
                  <a:lnTo>
                    <a:pt x="46837" y="6025"/>
                  </a:lnTo>
                  <a:lnTo>
                    <a:pt x="46879" y="5813"/>
                  </a:lnTo>
                  <a:lnTo>
                    <a:pt x="46901" y="5493"/>
                  </a:lnTo>
                  <a:lnTo>
                    <a:pt x="46879" y="5131"/>
                  </a:lnTo>
                  <a:lnTo>
                    <a:pt x="46837" y="4897"/>
                  </a:lnTo>
                  <a:lnTo>
                    <a:pt x="46773" y="4663"/>
                  </a:lnTo>
                  <a:lnTo>
                    <a:pt x="46730" y="4514"/>
                  </a:lnTo>
                  <a:lnTo>
                    <a:pt x="46666" y="4216"/>
                  </a:lnTo>
                  <a:lnTo>
                    <a:pt x="46581" y="3939"/>
                  </a:lnTo>
                  <a:lnTo>
                    <a:pt x="46475" y="3662"/>
                  </a:lnTo>
                  <a:lnTo>
                    <a:pt x="46368" y="3407"/>
                  </a:lnTo>
                  <a:lnTo>
                    <a:pt x="46304" y="3237"/>
                  </a:lnTo>
                  <a:lnTo>
                    <a:pt x="46283" y="3194"/>
                  </a:lnTo>
                  <a:lnTo>
                    <a:pt x="46262" y="3130"/>
                  </a:lnTo>
                  <a:lnTo>
                    <a:pt x="46070" y="2726"/>
                  </a:lnTo>
                  <a:lnTo>
                    <a:pt x="45879" y="2300"/>
                  </a:lnTo>
                  <a:lnTo>
                    <a:pt x="45793" y="2108"/>
                  </a:lnTo>
                  <a:lnTo>
                    <a:pt x="45730" y="1959"/>
                  </a:lnTo>
                  <a:lnTo>
                    <a:pt x="45495" y="1470"/>
                  </a:lnTo>
                  <a:lnTo>
                    <a:pt x="45389" y="1278"/>
                  </a:lnTo>
                  <a:lnTo>
                    <a:pt x="45261" y="1086"/>
                  </a:lnTo>
                  <a:lnTo>
                    <a:pt x="45112" y="916"/>
                  </a:lnTo>
                  <a:lnTo>
                    <a:pt x="44963" y="746"/>
                  </a:lnTo>
                  <a:lnTo>
                    <a:pt x="44857" y="639"/>
                  </a:lnTo>
                  <a:lnTo>
                    <a:pt x="44708" y="554"/>
                  </a:lnTo>
                  <a:lnTo>
                    <a:pt x="44559" y="469"/>
                  </a:lnTo>
                  <a:lnTo>
                    <a:pt x="44367" y="384"/>
                  </a:lnTo>
                  <a:lnTo>
                    <a:pt x="44048" y="277"/>
                  </a:lnTo>
                  <a:lnTo>
                    <a:pt x="43750" y="192"/>
                  </a:lnTo>
                  <a:lnTo>
                    <a:pt x="43409" y="128"/>
                  </a:lnTo>
                  <a:lnTo>
                    <a:pt x="43068" y="86"/>
                  </a:lnTo>
                  <a:lnTo>
                    <a:pt x="42387" y="64"/>
                  </a:lnTo>
                  <a:lnTo>
                    <a:pt x="41834" y="43"/>
                  </a:lnTo>
                  <a:lnTo>
                    <a:pt x="410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5"/>
            <p:cNvSpPr/>
            <p:nvPr/>
          </p:nvSpPr>
          <p:spPr>
            <a:xfrm>
              <a:off x="4654044" y="3073151"/>
              <a:ext cx="584241" cy="587015"/>
            </a:xfrm>
            <a:custGeom>
              <a:avLst/>
              <a:gdLst/>
              <a:ahLst/>
              <a:cxnLst/>
              <a:rect l="l" t="t" r="r" b="b"/>
              <a:pathLst>
                <a:path w="62974" h="63273" fill="none" extrusionOk="0">
                  <a:moveTo>
                    <a:pt x="40727" y="1"/>
                  </a:moveTo>
                  <a:lnTo>
                    <a:pt x="40727" y="1"/>
                  </a:lnTo>
                  <a:lnTo>
                    <a:pt x="40386" y="1"/>
                  </a:lnTo>
                  <a:lnTo>
                    <a:pt x="40237" y="22"/>
                  </a:lnTo>
                  <a:lnTo>
                    <a:pt x="40109" y="22"/>
                  </a:lnTo>
                  <a:lnTo>
                    <a:pt x="40109" y="22"/>
                  </a:lnTo>
                  <a:lnTo>
                    <a:pt x="39662" y="22"/>
                  </a:lnTo>
                  <a:lnTo>
                    <a:pt x="39300" y="22"/>
                  </a:lnTo>
                  <a:lnTo>
                    <a:pt x="39300" y="22"/>
                  </a:lnTo>
                  <a:lnTo>
                    <a:pt x="38300" y="43"/>
                  </a:lnTo>
                  <a:lnTo>
                    <a:pt x="38300" y="43"/>
                  </a:lnTo>
                  <a:lnTo>
                    <a:pt x="37916" y="64"/>
                  </a:lnTo>
                  <a:lnTo>
                    <a:pt x="37618" y="107"/>
                  </a:lnTo>
                  <a:lnTo>
                    <a:pt x="37618" y="107"/>
                  </a:lnTo>
                  <a:lnTo>
                    <a:pt x="37278" y="150"/>
                  </a:lnTo>
                  <a:lnTo>
                    <a:pt x="36895" y="256"/>
                  </a:lnTo>
                  <a:lnTo>
                    <a:pt x="36895" y="256"/>
                  </a:lnTo>
                  <a:lnTo>
                    <a:pt x="36362" y="405"/>
                  </a:lnTo>
                  <a:lnTo>
                    <a:pt x="36064" y="490"/>
                  </a:lnTo>
                  <a:lnTo>
                    <a:pt x="35788" y="618"/>
                  </a:lnTo>
                  <a:lnTo>
                    <a:pt x="35788" y="618"/>
                  </a:lnTo>
                  <a:lnTo>
                    <a:pt x="35213" y="873"/>
                  </a:lnTo>
                  <a:lnTo>
                    <a:pt x="34681" y="1150"/>
                  </a:lnTo>
                  <a:lnTo>
                    <a:pt x="34681" y="1150"/>
                  </a:lnTo>
                  <a:lnTo>
                    <a:pt x="34170" y="1406"/>
                  </a:lnTo>
                  <a:lnTo>
                    <a:pt x="33552" y="1661"/>
                  </a:lnTo>
                  <a:lnTo>
                    <a:pt x="33552" y="1661"/>
                  </a:lnTo>
                  <a:lnTo>
                    <a:pt x="32999" y="1853"/>
                  </a:lnTo>
                  <a:lnTo>
                    <a:pt x="32488" y="2002"/>
                  </a:lnTo>
                  <a:lnTo>
                    <a:pt x="32488" y="2002"/>
                  </a:lnTo>
                  <a:lnTo>
                    <a:pt x="31913" y="2108"/>
                  </a:lnTo>
                  <a:lnTo>
                    <a:pt x="31359" y="2172"/>
                  </a:lnTo>
                  <a:lnTo>
                    <a:pt x="31359" y="2172"/>
                  </a:lnTo>
                  <a:lnTo>
                    <a:pt x="31040" y="2236"/>
                  </a:lnTo>
                  <a:lnTo>
                    <a:pt x="30721" y="2300"/>
                  </a:lnTo>
                  <a:lnTo>
                    <a:pt x="30401" y="2385"/>
                  </a:lnTo>
                  <a:lnTo>
                    <a:pt x="30082" y="2470"/>
                  </a:lnTo>
                  <a:lnTo>
                    <a:pt x="30082" y="2470"/>
                  </a:lnTo>
                  <a:lnTo>
                    <a:pt x="29805" y="2577"/>
                  </a:lnTo>
                  <a:lnTo>
                    <a:pt x="29529" y="2683"/>
                  </a:lnTo>
                  <a:lnTo>
                    <a:pt x="29465" y="2704"/>
                  </a:lnTo>
                  <a:lnTo>
                    <a:pt x="29465" y="2704"/>
                  </a:lnTo>
                  <a:lnTo>
                    <a:pt x="28890" y="2938"/>
                  </a:lnTo>
                  <a:lnTo>
                    <a:pt x="28890" y="2938"/>
                  </a:lnTo>
                  <a:lnTo>
                    <a:pt x="28400" y="3194"/>
                  </a:lnTo>
                  <a:lnTo>
                    <a:pt x="27932" y="3449"/>
                  </a:lnTo>
                  <a:lnTo>
                    <a:pt x="27804" y="3513"/>
                  </a:lnTo>
                  <a:lnTo>
                    <a:pt x="27804" y="3513"/>
                  </a:lnTo>
                  <a:lnTo>
                    <a:pt x="27038" y="3897"/>
                  </a:lnTo>
                  <a:lnTo>
                    <a:pt x="27038" y="3897"/>
                  </a:lnTo>
                  <a:lnTo>
                    <a:pt x="26505" y="4173"/>
                  </a:lnTo>
                  <a:lnTo>
                    <a:pt x="26505" y="4173"/>
                  </a:lnTo>
                  <a:lnTo>
                    <a:pt x="25867" y="4514"/>
                  </a:lnTo>
                  <a:lnTo>
                    <a:pt x="25228" y="4855"/>
                  </a:lnTo>
                  <a:lnTo>
                    <a:pt x="25228" y="4855"/>
                  </a:lnTo>
                  <a:lnTo>
                    <a:pt x="24611" y="5216"/>
                  </a:lnTo>
                  <a:lnTo>
                    <a:pt x="23972" y="5600"/>
                  </a:lnTo>
                  <a:lnTo>
                    <a:pt x="23972" y="5600"/>
                  </a:lnTo>
                  <a:lnTo>
                    <a:pt x="23312" y="6004"/>
                  </a:lnTo>
                  <a:lnTo>
                    <a:pt x="23312" y="6004"/>
                  </a:lnTo>
                  <a:lnTo>
                    <a:pt x="22780" y="6302"/>
                  </a:lnTo>
                  <a:lnTo>
                    <a:pt x="22780" y="6302"/>
                  </a:lnTo>
                  <a:lnTo>
                    <a:pt x="21715" y="6941"/>
                  </a:lnTo>
                  <a:lnTo>
                    <a:pt x="21502" y="7069"/>
                  </a:lnTo>
                  <a:lnTo>
                    <a:pt x="21311" y="7196"/>
                  </a:lnTo>
                  <a:lnTo>
                    <a:pt x="21311" y="7196"/>
                  </a:lnTo>
                  <a:lnTo>
                    <a:pt x="20906" y="7431"/>
                  </a:lnTo>
                  <a:lnTo>
                    <a:pt x="20906" y="7431"/>
                  </a:lnTo>
                  <a:lnTo>
                    <a:pt x="20417" y="7707"/>
                  </a:lnTo>
                  <a:lnTo>
                    <a:pt x="20353" y="7750"/>
                  </a:lnTo>
                  <a:lnTo>
                    <a:pt x="20289" y="7771"/>
                  </a:lnTo>
                  <a:lnTo>
                    <a:pt x="20289" y="7771"/>
                  </a:lnTo>
                  <a:lnTo>
                    <a:pt x="19672" y="8133"/>
                  </a:lnTo>
                  <a:lnTo>
                    <a:pt x="19012" y="8516"/>
                  </a:lnTo>
                  <a:lnTo>
                    <a:pt x="19012" y="8516"/>
                  </a:lnTo>
                  <a:lnTo>
                    <a:pt x="18479" y="8857"/>
                  </a:lnTo>
                  <a:lnTo>
                    <a:pt x="18479" y="8857"/>
                  </a:lnTo>
                  <a:lnTo>
                    <a:pt x="17841" y="9240"/>
                  </a:lnTo>
                  <a:lnTo>
                    <a:pt x="17500" y="9432"/>
                  </a:lnTo>
                  <a:lnTo>
                    <a:pt x="17500" y="9432"/>
                  </a:lnTo>
                  <a:lnTo>
                    <a:pt x="17032" y="9730"/>
                  </a:lnTo>
                  <a:lnTo>
                    <a:pt x="16798" y="9858"/>
                  </a:lnTo>
                  <a:lnTo>
                    <a:pt x="16201" y="10219"/>
                  </a:lnTo>
                  <a:lnTo>
                    <a:pt x="15882" y="10411"/>
                  </a:lnTo>
                  <a:lnTo>
                    <a:pt x="15754" y="10496"/>
                  </a:lnTo>
                  <a:lnTo>
                    <a:pt x="15371" y="10709"/>
                  </a:lnTo>
                  <a:lnTo>
                    <a:pt x="15371" y="10709"/>
                  </a:lnTo>
                  <a:lnTo>
                    <a:pt x="14945" y="10965"/>
                  </a:lnTo>
                  <a:lnTo>
                    <a:pt x="14520" y="11199"/>
                  </a:lnTo>
                  <a:lnTo>
                    <a:pt x="14520" y="11199"/>
                  </a:lnTo>
                  <a:lnTo>
                    <a:pt x="13987" y="11497"/>
                  </a:lnTo>
                  <a:lnTo>
                    <a:pt x="13476" y="11795"/>
                  </a:lnTo>
                  <a:lnTo>
                    <a:pt x="13476" y="11795"/>
                  </a:lnTo>
                  <a:lnTo>
                    <a:pt x="12987" y="12093"/>
                  </a:lnTo>
                  <a:lnTo>
                    <a:pt x="12433" y="12476"/>
                  </a:lnTo>
                  <a:lnTo>
                    <a:pt x="12433" y="12476"/>
                  </a:lnTo>
                  <a:lnTo>
                    <a:pt x="12114" y="12732"/>
                  </a:lnTo>
                  <a:lnTo>
                    <a:pt x="11816" y="13008"/>
                  </a:lnTo>
                  <a:lnTo>
                    <a:pt x="11539" y="13285"/>
                  </a:lnTo>
                  <a:lnTo>
                    <a:pt x="11284" y="13583"/>
                  </a:lnTo>
                  <a:lnTo>
                    <a:pt x="11284" y="13583"/>
                  </a:lnTo>
                  <a:lnTo>
                    <a:pt x="11007" y="13881"/>
                  </a:lnTo>
                  <a:lnTo>
                    <a:pt x="10709" y="14179"/>
                  </a:lnTo>
                  <a:lnTo>
                    <a:pt x="10709" y="14179"/>
                  </a:lnTo>
                  <a:lnTo>
                    <a:pt x="10219" y="14626"/>
                  </a:lnTo>
                  <a:lnTo>
                    <a:pt x="9623" y="15073"/>
                  </a:lnTo>
                  <a:lnTo>
                    <a:pt x="9325" y="15308"/>
                  </a:lnTo>
                  <a:lnTo>
                    <a:pt x="9325" y="15308"/>
                  </a:lnTo>
                  <a:lnTo>
                    <a:pt x="8537" y="15904"/>
                  </a:lnTo>
                  <a:lnTo>
                    <a:pt x="8537" y="15904"/>
                  </a:lnTo>
                  <a:lnTo>
                    <a:pt x="7984" y="16372"/>
                  </a:lnTo>
                  <a:lnTo>
                    <a:pt x="7473" y="16862"/>
                  </a:lnTo>
                  <a:lnTo>
                    <a:pt x="7473" y="16862"/>
                  </a:lnTo>
                  <a:lnTo>
                    <a:pt x="7196" y="17138"/>
                  </a:lnTo>
                  <a:lnTo>
                    <a:pt x="6919" y="17415"/>
                  </a:lnTo>
                  <a:lnTo>
                    <a:pt x="6919" y="17415"/>
                  </a:lnTo>
                  <a:lnTo>
                    <a:pt x="6557" y="17841"/>
                  </a:lnTo>
                  <a:lnTo>
                    <a:pt x="6557" y="17841"/>
                  </a:lnTo>
                  <a:lnTo>
                    <a:pt x="5940" y="18437"/>
                  </a:lnTo>
                  <a:lnTo>
                    <a:pt x="5940" y="18437"/>
                  </a:lnTo>
                  <a:lnTo>
                    <a:pt x="5536" y="18820"/>
                  </a:lnTo>
                  <a:lnTo>
                    <a:pt x="5536" y="18820"/>
                  </a:lnTo>
                  <a:lnTo>
                    <a:pt x="5067" y="19310"/>
                  </a:lnTo>
                  <a:lnTo>
                    <a:pt x="4556" y="19863"/>
                  </a:lnTo>
                  <a:lnTo>
                    <a:pt x="4556" y="19863"/>
                  </a:lnTo>
                  <a:lnTo>
                    <a:pt x="4067" y="20438"/>
                  </a:lnTo>
                  <a:lnTo>
                    <a:pt x="3620" y="20992"/>
                  </a:lnTo>
                  <a:lnTo>
                    <a:pt x="3620" y="20992"/>
                  </a:lnTo>
                  <a:lnTo>
                    <a:pt x="3172" y="21567"/>
                  </a:lnTo>
                  <a:lnTo>
                    <a:pt x="3172" y="21567"/>
                  </a:lnTo>
                  <a:lnTo>
                    <a:pt x="2789" y="22141"/>
                  </a:lnTo>
                  <a:lnTo>
                    <a:pt x="2789" y="22141"/>
                  </a:lnTo>
                  <a:lnTo>
                    <a:pt x="2449" y="22716"/>
                  </a:lnTo>
                  <a:lnTo>
                    <a:pt x="2108" y="23334"/>
                  </a:lnTo>
                  <a:lnTo>
                    <a:pt x="1789" y="23972"/>
                  </a:lnTo>
                  <a:lnTo>
                    <a:pt x="1491" y="24675"/>
                  </a:lnTo>
                  <a:lnTo>
                    <a:pt x="1491" y="24675"/>
                  </a:lnTo>
                  <a:lnTo>
                    <a:pt x="1256" y="25292"/>
                  </a:lnTo>
                  <a:lnTo>
                    <a:pt x="1022" y="25910"/>
                  </a:lnTo>
                  <a:lnTo>
                    <a:pt x="1022" y="25910"/>
                  </a:lnTo>
                  <a:lnTo>
                    <a:pt x="895" y="26293"/>
                  </a:lnTo>
                  <a:lnTo>
                    <a:pt x="788" y="26676"/>
                  </a:lnTo>
                  <a:lnTo>
                    <a:pt x="788" y="26676"/>
                  </a:lnTo>
                  <a:lnTo>
                    <a:pt x="724" y="26974"/>
                  </a:lnTo>
                  <a:lnTo>
                    <a:pt x="724" y="26974"/>
                  </a:lnTo>
                  <a:lnTo>
                    <a:pt x="639" y="27293"/>
                  </a:lnTo>
                  <a:lnTo>
                    <a:pt x="618" y="27336"/>
                  </a:lnTo>
                  <a:lnTo>
                    <a:pt x="554" y="27570"/>
                  </a:lnTo>
                  <a:lnTo>
                    <a:pt x="469" y="27804"/>
                  </a:lnTo>
                  <a:lnTo>
                    <a:pt x="405" y="27953"/>
                  </a:lnTo>
                  <a:lnTo>
                    <a:pt x="405" y="27953"/>
                  </a:lnTo>
                  <a:lnTo>
                    <a:pt x="320" y="28166"/>
                  </a:lnTo>
                  <a:lnTo>
                    <a:pt x="320" y="28166"/>
                  </a:lnTo>
                  <a:lnTo>
                    <a:pt x="277" y="28337"/>
                  </a:lnTo>
                  <a:lnTo>
                    <a:pt x="235" y="28507"/>
                  </a:lnTo>
                  <a:lnTo>
                    <a:pt x="213" y="28571"/>
                  </a:lnTo>
                  <a:lnTo>
                    <a:pt x="213" y="28635"/>
                  </a:lnTo>
                  <a:lnTo>
                    <a:pt x="192" y="28720"/>
                  </a:lnTo>
                  <a:lnTo>
                    <a:pt x="171" y="28911"/>
                  </a:lnTo>
                  <a:lnTo>
                    <a:pt x="149" y="29018"/>
                  </a:lnTo>
                  <a:lnTo>
                    <a:pt x="149" y="29018"/>
                  </a:lnTo>
                  <a:lnTo>
                    <a:pt x="107" y="29273"/>
                  </a:lnTo>
                  <a:lnTo>
                    <a:pt x="107" y="29337"/>
                  </a:lnTo>
                  <a:lnTo>
                    <a:pt x="86" y="29401"/>
                  </a:lnTo>
                  <a:lnTo>
                    <a:pt x="86" y="29507"/>
                  </a:lnTo>
                  <a:lnTo>
                    <a:pt x="64" y="29656"/>
                  </a:lnTo>
                  <a:lnTo>
                    <a:pt x="64" y="29656"/>
                  </a:lnTo>
                  <a:lnTo>
                    <a:pt x="22" y="29955"/>
                  </a:lnTo>
                  <a:lnTo>
                    <a:pt x="0" y="30295"/>
                  </a:lnTo>
                  <a:lnTo>
                    <a:pt x="0" y="30295"/>
                  </a:lnTo>
                  <a:lnTo>
                    <a:pt x="22" y="30700"/>
                  </a:lnTo>
                  <a:lnTo>
                    <a:pt x="86" y="31104"/>
                  </a:lnTo>
                  <a:lnTo>
                    <a:pt x="86" y="31104"/>
                  </a:lnTo>
                  <a:lnTo>
                    <a:pt x="171" y="31615"/>
                  </a:lnTo>
                  <a:lnTo>
                    <a:pt x="298" y="32041"/>
                  </a:lnTo>
                  <a:lnTo>
                    <a:pt x="298" y="32041"/>
                  </a:lnTo>
                  <a:lnTo>
                    <a:pt x="384" y="32254"/>
                  </a:lnTo>
                  <a:lnTo>
                    <a:pt x="469" y="32467"/>
                  </a:lnTo>
                  <a:lnTo>
                    <a:pt x="575" y="32680"/>
                  </a:lnTo>
                  <a:lnTo>
                    <a:pt x="703" y="32914"/>
                  </a:lnTo>
                  <a:lnTo>
                    <a:pt x="703" y="32914"/>
                  </a:lnTo>
                  <a:lnTo>
                    <a:pt x="873" y="33212"/>
                  </a:lnTo>
                  <a:lnTo>
                    <a:pt x="1086" y="33489"/>
                  </a:lnTo>
                  <a:lnTo>
                    <a:pt x="1150" y="33574"/>
                  </a:lnTo>
                  <a:lnTo>
                    <a:pt x="1150" y="33574"/>
                  </a:lnTo>
                  <a:lnTo>
                    <a:pt x="1427" y="33936"/>
                  </a:lnTo>
                  <a:lnTo>
                    <a:pt x="1746" y="34255"/>
                  </a:lnTo>
                  <a:lnTo>
                    <a:pt x="2087" y="34553"/>
                  </a:lnTo>
                  <a:lnTo>
                    <a:pt x="2406" y="34830"/>
                  </a:lnTo>
                  <a:lnTo>
                    <a:pt x="2406" y="34830"/>
                  </a:lnTo>
                  <a:lnTo>
                    <a:pt x="2789" y="35128"/>
                  </a:lnTo>
                  <a:lnTo>
                    <a:pt x="3194" y="35383"/>
                  </a:lnTo>
                  <a:lnTo>
                    <a:pt x="3194" y="35383"/>
                  </a:lnTo>
                  <a:lnTo>
                    <a:pt x="3556" y="35596"/>
                  </a:lnTo>
                  <a:lnTo>
                    <a:pt x="3918" y="35788"/>
                  </a:lnTo>
                  <a:lnTo>
                    <a:pt x="3918" y="35788"/>
                  </a:lnTo>
                  <a:lnTo>
                    <a:pt x="4194" y="35894"/>
                  </a:lnTo>
                  <a:lnTo>
                    <a:pt x="4237" y="35916"/>
                  </a:lnTo>
                  <a:lnTo>
                    <a:pt x="4237" y="35916"/>
                  </a:lnTo>
                  <a:lnTo>
                    <a:pt x="4599" y="36086"/>
                  </a:lnTo>
                  <a:lnTo>
                    <a:pt x="4599" y="36086"/>
                  </a:lnTo>
                  <a:lnTo>
                    <a:pt x="4876" y="36214"/>
                  </a:lnTo>
                  <a:lnTo>
                    <a:pt x="5131" y="36384"/>
                  </a:lnTo>
                  <a:lnTo>
                    <a:pt x="5344" y="36490"/>
                  </a:lnTo>
                  <a:lnTo>
                    <a:pt x="5344" y="36490"/>
                  </a:lnTo>
                  <a:lnTo>
                    <a:pt x="6068" y="36874"/>
                  </a:lnTo>
                  <a:lnTo>
                    <a:pt x="6068" y="36874"/>
                  </a:lnTo>
                  <a:lnTo>
                    <a:pt x="6472" y="37086"/>
                  </a:lnTo>
                  <a:lnTo>
                    <a:pt x="6813" y="37278"/>
                  </a:lnTo>
                  <a:lnTo>
                    <a:pt x="6813" y="37278"/>
                  </a:lnTo>
                  <a:lnTo>
                    <a:pt x="7430" y="37576"/>
                  </a:lnTo>
                  <a:lnTo>
                    <a:pt x="8069" y="37853"/>
                  </a:lnTo>
                  <a:lnTo>
                    <a:pt x="8495" y="38044"/>
                  </a:lnTo>
                  <a:lnTo>
                    <a:pt x="8495" y="38044"/>
                  </a:lnTo>
                  <a:lnTo>
                    <a:pt x="9048" y="38300"/>
                  </a:lnTo>
                  <a:lnTo>
                    <a:pt x="9602" y="38598"/>
                  </a:lnTo>
                  <a:lnTo>
                    <a:pt x="9602" y="38598"/>
                  </a:lnTo>
                  <a:lnTo>
                    <a:pt x="10602" y="39194"/>
                  </a:lnTo>
                  <a:lnTo>
                    <a:pt x="11135" y="39513"/>
                  </a:lnTo>
                  <a:lnTo>
                    <a:pt x="11135" y="39513"/>
                  </a:lnTo>
                  <a:lnTo>
                    <a:pt x="11667" y="39854"/>
                  </a:lnTo>
                  <a:lnTo>
                    <a:pt x="12199" y="40195"/>
                  </a:lnTo>
                  <a:lnTo>
                    <a:pt x="12199" y="40195"/>
                  </a:lnTo>
                  <a:lnTo>
                    <a:pt x="12838" y="40557"/>
                  </a:lnTo>
                  <a:lnTo>
                    <a:pt x="12880" y="40599"/>
                  </a:lnTo>
                  <a:lnTo>
                    <a:pt x="12880" y="40599"/>
                  </a:lnTo>
                  <a:lnTo>
                    <a:pt x="13391" y="40876"/>
                  </a:lnTo>
                  <a:lnTo>
                    <a:pt x="13881" y="41174"/>
                  </a:lnTo>
                  <a:lnTo>
                    <a:pt x="14179" y="41366"/>
                  </a:lnTo>
                  <a:lnTo>
                    <a:pt x="14328" y="41451"/>
                  </a:lnTo>
                  <a:lnTo>
                    <a:pt x="14328" y="41451"/>
                  </a:lnTo>
                  <a:lnTo>
                    <a:pt x="15286" y="42068"/>
                  </a:lnTo>
                  <a:lnTo>
                    <a:pt x="15541" y="42260"/>
                  </a:lnTo>
                  <a:lnTo>
                    <a:pt x="15541" y="42260"/>
                  </a:lnTo>
                  <a:lnTo>
                    <a:pt x="16159" y="42664"/>
                  </a:lnTo>
                  <a:lnTo>
                    <a:pt x="16798" y="43069"/>
                  </a:lnTo>
                  <a:lnTo>
                    <a:pt x="16798" y="43069"/>
                  </a:lnTo>
                  <a:lnTo>
                    <a:pt x="17351" y="43388"/>
                  </a:lnTo>
                  <a:lnTo>
                    <a:pt x="17926" y="43686"/>
                  </a:lnTo>
                  <a:lnTo>
                    <a:pt x="19054" y="44261"/>
                  </a:lnTo>
                  <a:lnTo>
                    <a:pt x="19182" y="44325"/>
                  </a:lnTo>
                  <a:lnTo>
                    <a:pt x="19182" y="44325"/>
                  </a:lnTo>
                  <a:lnTo>
                    <a:pt x="19948" y="44708"/>
                  </a:lnTo>
                  <a:lnTo>
                    <a:pt x="19948" y="44708"/>
                  </a:lnTo>
                  <a:lnTo>
                    <a:pt x="20693" y="45112"/>
                  </a:lnTo>
                  <a:lnTo>
                    <a:pt x="20693" y="45112"/>
                  </a:lnTo>
                  <a:lnTo>
                    <a:pt x="21545" y="45560"/>
                  </a:lnTo>
                  <a:lnTo>
                    <a:pt x="21545" y="45560"/>
                  </a:lnTo>
                  <a:lnTo>
                    <a:pt x="21907" y="45730"/>
                  </a:lnTo>
                  <a:lnTo>
                    <a:pt x="22290" y="45879"/>
                  </a:lnTo>
                  <a:lnTo>
                    <a:pt x="23035" y="46156"/>
                  </a:lnTo>
                  <a:lnTo>
                    <a:pt x="23269" y="46262"/>
                  </a:lnTo>
                  <a:lnTo>
                    <a:pt x="23269" y="46262"/>
                  </a:lnTo>
                  <a:lnTo>
                    <a:pt x="24100" y="46581"/>
                  </a:lnTo>
                  <a:lnTo>
                    <a:pt x="24909" y="46922"/>
                  </a:lnTo>
                  <a:lnTo>
                    <a:pt x="24909" y="46922"/>
                  </a:lnTo>
                  <a:lnTo>
                    <a:pt x="25335" y="47135"/>
                  </a:lnTo>
                  <a:lnTo>
                    <a:pt x="25739" y="47348"/>
                  </a:lnTo>
                  <a:lnTo>
                    <a:pt x="25739" y="47348"/>
                  </a:lnTo>
                  <a:lnTo>
                    <a:pt x="26144" y="47561"/>
                  </a:lnTo>
                  <a:lnTo>
                    <a:pt x="26527" y="47752"/>
                  </a:lnTo>
                  <a:lnTo>
                    <a:pt x="26527" y="47752"/>
                  </a:lnTo>
                  <a:lnTo>
                    <a:pt x="26974" y="47944"/>
                  </a:lnTo>
                  <a:lnTo>
                    <a:pt x="27038" y="47987"/>
                  </a:lnTo>
                  <a:lnTo>
                    <a:pt x="27038" y="47987"/>
                  </a:lnTo>
                  <a:lnTo>
                    <a:pt x="27612" y="48242"/>
                  </a:lnTo>
                  <a:lnTo>
                    <a:pt x="27612" y="48242"/>
                  </a:lnTo>
                  <a:lnTo>
                    <a:pt x="28123" y="48497"/>
                  </a:lnTo>
                  <a:lnTo>
                    <a:pt x="28613" y="48796"/>
                  </a:lnTo>
                  <a:lnTo>
                    <a:pt x="28613" y="48796"/>
                  </a:lnTo>
                  <a:lnTo>
                    <a:pt x="29252" y="49200"/>
                  </a:lnTo>
                  <a:lnTo>
                    <a:pt x="29252" y="49200"/>
                  </a:lnTo>
                  <a:lnTo>
                    <a:pt x="29976" y="49690"/>
                  </a:lnTo>
                  <a:lnTo>
                    <a:pt x="30295" y="49881"/>
                  </a:lnTo>
                  <a:lnTo>
                    <a:pt x="30295" y="49881"/>
                  </a:lnTo>
                  <a:lnTo>
                    <a:pt x="31466" y="50626"/>
                  </a:lnTo>
                  <a:lnTo>
                    <a:pt x="31466" y="50626"/>
                  </a:lnTo>
                  <a:lnTo>
                    <a:pt x="32062" y="50967"/>
                  </a:lnTo>
                  <a:lnTo>
                    <a:pt x="32190" y="51031"/>
                  </a:lnTo>
                  <a:lnTo>
                    <a:pt x="32190" y="51031"/>
                  </a:lnTo>
                  <a:lnTo>
                    <a:pt x="32913" y="51435"/>
                  </a:lnTo>
                  <a:lnTo>
                    <a:pt x="33063" y="51499"/>
                  </a:lnTo>
                  <a:lnTo>
                    <a:pt x="33063" y="51499"/>
                  </a:lnTo>
                  <a:lnTo>
                    <a:pt x="33722" y="51882"/>
                  </a:lnTo>
                  <a:lnTo>
                    <a:pt x="34361" y="52266"/>
                  </a:lnTo>
                  <a:lnTo>
                    <a:pt x="34361" y="52266"/>
                  </a:lnTo>
                  <a:lnTo>
                    <a:pt x="35085" y="52755"/>
                  </a:lnTo>
                  <a:lnTo>
                    <a:pt x="35788" y="53245"/>
                  </a:lnTo>
                  <a:lnTo>
                    <a:pt x="35894" y="53309"/>
                  </a:lnTo>
                  <a:lnTo>
                    <a:pt x="35894" y="53309"/>
                  </a:lnTo>
                  <a:lnTo>
                    <a:pt x="36639" y="53777"/>
                  </a:lnTo>
                  <a:lnTo>
                    <a:pt x="37512" y="54331"/>
                  </a:lnTo>
                  <a:lnTo>
                    <a:pt x="37512" y="54331"/>
                  </a:lnTo>
                  <a:lnTo>
                    <a:pt x="38449" y="54863"/>
                  </a:lnTo>
                  <a:lnTo>
                    <a:pt x="38449" y="54863"/>
                  </a:lnTo>
                  <a:lnTo>
                    <a:pt x="39066" y="55225"/>
                  </a:lnTo>
                  <a:lnTo>
                    <a:pt x="39066" y="55225"/>
                  </a:lnTo>
                  <a:lnTo>
                    <a:pt x="39832" y="55693"/>
                  </a:lnTo>
                  <a:lnTo>
                    <a:pt x="39918" y="55736"/>
                  </a:lnTo>
                  <a:lnTo>
                    <a:pt x="39918" y="55736"/>
                  </a:lnTo>
                  <a:lnTo>
                    <a:pt x="40578" y="56140"/>
                  </a:lnTo>
                  <a:lnTo>
                    <a:pt x="40769" y="56268"/>
                  </a:lnTo>
                  <a:lnTo>
                    <a:pt x="40961" y="56374"/>
                  </a:lnTo>
                  <a:lnTo>
                    <a:pt x="40961" y="56374"/>
                  </a:lnTo>
                  <a:lnTo>
                    <a:pt x="41514" y="56715"/>
                  </a:lnTo>
                  <a:lnTo>
                    <a:pt x="42068" y="57034"/>
                  </a:lnTo>
                  <a:lnTo>
                    <a:pt x="42536" y="57269"/>
                  </a:lnTo>
                  <a:lnTo>
                    <a:pt x="42728" y="57396"/>
                  </a:lnTo>
                  <a:lnTo>
                    <a:pt x="42728" y="57396"/>
                  </a:lnTo>
                  <a:lnTo>
                    <a:pt x="43622" y="57886"/>
                  </a:lnTo>
                  <a:lnTo>
                    <a:pt x="43622" y="57886"/>
                  </a:lnTo>
                  <a:lnTo>
                    <a:pt x="44410" y="58333"/>
                  </a:lnTo>
                  <a:lnTo>
                    <a:pt x="45240" y="58759"/>
                  </a:lnTo>
                  <a:lnTo>
                    <a:pt x="45240" y="58759"/>
                  </a:lnTo>
                  <a:lnTo>
                    <a:pt x="45985" y="59121"/>
                  </a:lnTo>
                  <a:lnTo>
                    <a:pt x="46390" y="59291"/>
                  </a:lnTo>
                  <a:lnTo>
                    <a:pt x="46815" y="59461"/>
                  </a:lnTo>
                  <a:lnTo>
                    <a:pt x="46815" y="59461"/>
                  </a:lnTo>
                  <a:lnTo>
                    <a:pt x="47433" y="59674"/>
                  </a:lnTo>
                  <a:lnTo>
                    <a:pt x="48050" y="59866"/>
                  </a:lnTo>
                  <a:lnTo>
                    <a:pt x="48519" y="60015"/>
                  </a:lnTo>
                  <a:lnTo>
                    <a:pt x="48519" y="60015"/>
                  </a:lnTo>
                  <a:lnTo>
                    <a:pt x="49327" y="60313"/>
                  </a:lnTo>
                  <a:lnTo>
                    <a:pt x="49327" y="60313"/>
                  </a:lnTo>
                  <a:lnTo>
                    <a:pt x="49732" y="60483"/>
                  </a:lnTo>
                  <a:lnTo>
                    <a:pt x="49881" y="60547"/>
                  </a:lnTo>
                  <a:lnTo>
                    <a:pt x="50115" y="60632"/>
                  </a:lnTo>
                  <a:lnTo>
                    <a:pt x="50115" y="60632"/>
                  </a:lnTo>
                  <a:lnTo>
                    <a:pt x="50924" y="60952"/>
                  </a:lnTo>
                  <a:lnTo>
                    <a:pt x="51158" y="61058"/>
                  </a:lnTo>
                  <a:lnTo>
                    <a:pt x="51265" y="61101"/>
                  </a:lnTo>
                  <a:lnTo>
                    <a:pt x="51265" y="61101"/>
                  </a:lnTo>
                  <a:lnTo>
                    <a:pt x="51712" y="61271"/>
                  </a:lnTo>
                  <a:lnTo>
                    <a:pt x="51712" y="61271"/>
                  </a:lnTo>
                  <a:lnTo>
                    <a:pt x="53011" y="61718"/>
                  </a:lnTo>
                  <a:lnTo>
                    <a:pt x="53202" y="61782"/>
                  </a:lnTo>
                  <a:lnTo>
                    <a:pt x="53202" y="61782"/>
                  </a:lnTo>
                  <a:lnTo>
                    <a:pt x="54011" y="62037"/>
                  </a:lnTo>
                  <a:lnTo>
                    <a:pt x="54820" y="62272"/>
                  </a:lnTo>
                  <a:lnTo>
                    <a:pt x="54820" y="62272"/>
                  </a:lnTo>
                  <a:lnTo>
                    <a:pt x="56353" y="62655"/>
                  </a:lnTo>
                  <a:lnTo>
                    <a:pt x="56417" y="62676"/>
                  </a:lnTo>
                  <a:lnTo>
                    <a:pt x="56417" y="62676"/>
                  </a:lnTo>
                  <a:lnTo>
                    <a:pt x="57141" y="62846"/>
                  </a:lnTo>
                  <a:lnTo>
                    <a:pt x="57141" y="62846"/>
                  </a:lnTo>
                  <a:lnTo>
                    <a:pt x="57588" y="62910"/>
                  </a:lnTo>
                  <a:lnTo>
                    <a:pt x="58013" y="62974"/>
                  </a:lnTo>
                  <a:lnTo>
                    <a:pt x="58077" y="62974"/>
                  </a:lnTo>
                  <a:lnTo>
                    <a:pt x="58077" y="62974"/>
                  </a:lnTo>
                  <a:lnTo>
                    <a:pt x="59014" y="63081"/>
                  </a:lnTo>
                  <a:lnTo>
                    <a:pt x="59014" y="63081"/>
                  </a:lnTo>
                  <a:lnTo>
                    <a:pt x="59717" y="63144"/>
                  </a:lnTo>
                  <a:lnTo>
                    <a:pt x="59717" y="63144"/>
                  </a:lnTo>
                  <a:lnTo>
                    <a:pt x="59972" y="63144"/>
                  </a:lnTo>
                  <a:lnTo>
                    <a:pt x="59972" y="63144"/>
                  </a:lnTo>
                  <a:lnTo>
                    <a:pt x="60057" y="63144"/>
                  </a:lnTo>
                  <a:lnTo>
                    <a:pt x="60057" y="63144"/>
                  </a:lnTo>
                  <a:lnTo>
                    <a:pt x="60249" y="63123"/>
                  </a:lnTo>
                  <a:lnTo>
                    <a:pt x="60377" y="63123"/>
                  </a:lnTo>
                  <a:lnTo>
                    <a:pt x="60377" y="63123"/>
                  </a:lnTo>
                  <a:lnTo>
                    <a:pt x="60632" y="63081"/>
                  </a:lnTo>
                  <a:lnTo>
                    <a:pt x="60717" y="63081"/>
                  </a:lnTo>
                  <a:lnTo>
                    <a:pt x="60802" y="63123"/>
                  </a:lnTo>
                  <a:lnTo>
                    <a:pt x="60802" y="63123"/>
                  </a:lnTo>
                  <a:lnTo>
                    <a:pt x="60951" y="63208"/>
                  </a:lnTo>
                  <a:lnTo>
                    <a:pt x="61037" y="63251"/>
                  </a:lnTo>
                  <a:lnTo>
                    <a:pt x="61122" y="63251"/>
                  </a:lnTo>
                  <a:lnTo>
                    <a:pt x="61122" y="63251"/>
                  </a:lnTo>
                  <a:lnTo>
                    <a:pt x="61207" y="63272"/>
                  </a:lnTo>
                  <a:lnTo>
                    <a:pt x="61207" y="63272"/>
                  </a:lnTo>
                  <a:lnTo>
                    <a:pt x="61356" y="63251"/>
                  </a:lnTo>
                  <a:lnTo>
                    <a:pt x="61356" y="63251"/>
                  </a:lnTo>
                  <a:lnTo>
                    <a:pt x="61526" y="63230"/>
                  </a:lnTo>
                  <a:lnTo>
                    <a:pt x="61526" y="63230"/>
                  </a:lnTo>
                  <a:lnTo>
                    <a:pt x="61611" y="63187"/>
                  </a:lnTo>
                  <a:lnTo>
                    <a:pt x="61697" y="63166"/>
                  </a:lnTo>
                  <a:lnTo>
                    <a:pt x="61697" y="63166"/>
                  </a:lnTo>
                  <a:lnTo>
                    <a:pt x="61824" y="63059"/>
                  </a:lnTo>
                  <a:lnTo>
                    <a:pt x="61973" y="62953"/>
                  </a:lnTo>
                  <a:lnTo>
                    <a:pt x="62080" y="62846"/>
                  </a:lnTo>
                  <a:lnTo>
                    <a:pt x="62186" y="62719"/>
                  </a:lnTo>
                  <a:lnTo>
                    <a:pt x="62186" y="62719"/>
                  </a:lnTo>
                  <a:lnTo>
                    <a:pt x="62271" y="62570"/>
                  </a:lnTo>
                  <a:lnTo>
                    <a:pt x="62356" y="62399"/>
                  </a:lnTo>
                  <a:lnTo>
                    <a:pt x="62356" y="62399"/>
                  </a:lnTo>
                  <a:lnTo>
                    <a:pt x="62420" y="62186"/>
                  </a:lnTo>
                  <a:lnTo>
                    <a:pt x="62484" y="61974"/>
                  </a:lnTo>
                  <a:lnTo>
                    <a:pt x="62484" y="61974"/>
                  </a:lnTo>
                  <a:lnTo>
                    <a:pt x="62548" y="61590"/>
                  </a:lnTo>
                  <a:lnTo>
                    <a:pt x="62569" y="61484"/>
                  </a:lnTo>
                  <a:lnTo>
                    <a:pt x="62569" y="61484"/>
                  </a:lnTo>
                  <a:lnTo>
                    <a:pt x="62612" y="61250"/>
                  </a:lnTo>
                  <a:lnTo>
                    <a:pt x="62612" y="61250"/>
                  </a:lnTo>
                  <a:lnTo>
                    <a:pt x="62718" y="60717"/>
                  </a:lnTo>
                  <a:lnTo>
                    <a:pt x="62740" y="60632"/>
                  </a:lnTo>
                  <a:lnTo>
                    <a:pt x="62761" y="60547"/>
                  </a:lnTo>
                  <a:lnTo>
                    <a:pt x="62804" y="60270"/>
                  </a:lnTo>
                  <a:lnTo>
                    <a:pt x="62825" y="60185"/>
                  </a:lnTo>
                  <a:lnTo>
                    <a:pt x="62825" y="60185"/>
                  </a:lnTo>
                  <a:lnTo>
                    <a:pt x="62889" y="59845"/>
                  </a:lnTo>
                  <a:lnTo>
                    <a:pt x="62889" y="59845"/>
                  </a:lnTo>
                  <a:lnTo>
                    <a:pt x="62931" y="59483"/>
                  </a:lnTo>
                  <a:lnTo>
                    <a:pt x="62974" y="59100"/>
                  </a:lnTo>
                  <a:lnTo>
                    <a:pt x="62974" y="59100"/>
                  </a:lnTo>
                  <a:lnTo>
                    <a:pt x="62974" y="58674"/>
                  </a:lnTo>
                  <a:lnTo>
                    <a:pt x="62953" y="58269"/>
                  </a:lnTo>
                  <a:lnTo>
                    <a:pt x="62889" y="57886"/>
                  </a:lnTo>
                  <a:lnTo>
                    <a:pt x="62825" y="57567"/>
                  </a:lnTo>
                  <a:lnTo>
                    <a:pt x="62825" y="57567"/>
                  </a:lnTo>
                  <a:lnTo>
                    <a:pt x="62740" y="57162"/>
                  </a:lnTo>
                  <a:lnTo>
                    <a:pt x="62612" y="56736"/>
                  </a:lnTo>
                  <a:lnTo>
                    <a:pt x="62612" y="56736"/>
                  </a:lnTo>
                  <a:lnTo>
                    <a:pt x="62506" y="56396"/>
                  </a:lnTo>
                  <a:lnTo>
                    <a:pt x="62463" y="56268"/>
                  </a:lnTo>
                  <a:lnTo>
                    <a:pt x="62356" y="56013"/>
                  </a:lnTo>
                  <a:lnTo>
                    <a:pt x="62356" y="56013"/>
                  </a:lnTo>
                  <a:lnTo>
                    <a:pt x="62229" y="55715"/>
                  </a:lnTo>
                  <a:lnTo>
                    <a:pt x="62101" y="55416"/>
                  </a:lnTo>
                  <a:lnTo>
                    <a:pt x="62101" y="55416"/>
                  </a:lnTo>
                  <a:lnTo>
                    <a:pt x="61782" y="54735"/>
                  </a:lnTo>
                  <a:lnTo>
                    <a:pt x="61739" y="54671"/>
                  </a:lnTo>
                  <a:lnTo>
                    <a:pt x="61739" y="54671"/>
                  </a:lnTo>
                  <a:lnTo>
                    <a:pt x="61462" y="54075"/>
                  </a:lnTo>
                  <a:lnTo>
                    <a:pt x="61186" y="53415"/>
                  </a:lnTo>
                  <a:lnTo>
                    <a:pt x="61100" y="53224"/>
                  </a:lnTo>
                  <a:lnTo>
                    <a:pt x="61058" y="53096"/>
                  </a:lnTo>
                  <a:lnTo>
                    <a:pt x="61058" y="53096"/>
                  </a:lnTo>
                  <a:lnTo>
                    <a:pt x="60930" y="52798"/>
                  </a:lnTo>
                  <a:lnTo>
                    <a:pt x="60930" y="52798"/>
                  </a:lnTo>
                  <a:lnTo>
                    <a:pt x="60824" y="52500"/>
                  </a:lnTo>
                  <a:lnTo>
                    <a:pt x="60739" y="52202"/>
                  </a:lnTo>
                  <a:lnTo>
                    <a:pt x="60696" y="51989"/>
                  </a:lnTo>
                  <a:lnTo>
                    <a:pt x="60696" y="51989"/>
                  </a:lnTo>
                  <a:lnTo>
                    <a:pt x="60653" y="51712"/>
                  </a:lnTo>
                  <a:lnTo>
                    <a:pt x="60653" y="51712"/>
                  </a:lnTo>
                  <a:lnTo>
                    <a:pt x="60483" y="50924"/>
                  </a:lnTo>
                  <a:lnTo>
                    <a:pt x="60504" y="51052"/>
                  </a:lnTo>
                  <a:lnTo>
                    <a:pt x="60504" y="51052"/>
                  </a:lnTo>
                  <a:lnTo>
                    <a:pt x="60462" y="50797"/>
                  </a:lnTo>
                  <a:lnTo>
                    <a:pt x="60419" y="50541"/>
                  </a:lnTo>
                  <a:lnTo>
                    <a:pt x="60355" y="50243"/>
                  </a:lnTo>
                  <a:lnTo>
                    <a:pt x="60334" y="50179"/>
                  </a:lnTo>
                  <a:lnTo>
                    <a:pt x="60334" y="50179"/>
                  </a:lnTo>
                  <a:lnTo>
                    <a:pt x="60249" y="49775"/>
                  </a:lnTo>
                  <a:lnTo>
                    <a:pt x="60249" y="49775"/>
                  </a:lnTo>
                  <a:lnTo>
                    <a:pt x="60121" y="49370"/>
                  </a:lnTo>
                  <a:lnTo>
                    <a:pt x="59993" y="49008"/>
                  </a:lnTo>
                  <a:lnTo>
                    <a:pt x="59844" y="48625"/>
                  </a:lnTo>
                  <a:lnTo>
                    <a:pt x="59844" y="48625"/>
                  </a:lnTo>
                  <a:lnTo>
                    <a:pt x="59759" y="48391"/>
                  </a:lnTo>
                  <a:lnTo>
                    <a:pt x="59653" y="48157"/>
                  </a:lnTo>
                  <a:lnTo>
                    <a:pt x="59610" y="48050"/>
                  </a:lnTo>
                  <a:lnTo>
                    <a:pt x="59546" y="47923"/>
                  </a:lnTo>
                  <a:lnTo>
                    <a:pt x="59546" y="47923"/>
                  </a:lnTo>
                  <a:lnTo>
                    <a:pt x="59270" y="47241"/>
                  </a:lnTo>
                  <a:lnTo>
                    <a:pt x="59014" y="46560"/>
                  </a:lnTo>
                  <a:lnTo>
                    <a:pt x="58993" y="46475"/>
                  </a:lnTo>
                  <a:lnTo>
                    <a:pt x="58865" y="46177"/>
                  </a:lnTo>
                  <a:lnTo>
                    <a:pt x="58822" y="46071"/>
                  </a:lnTo>
                  <a:lnTo>
                    <a:pt x="58695" y="45730"/>
                  </a:lnTo>
                  <a:lnTo>
                    <a:pt x="58695" y="45730"/>
                  </a:lnTo>
                  <a:lnTo>
                    <a:pt x="58439" y="44921"/>
                  </a:lnTo>
                  <a:lnTo>
                    <a:pt x="58439" y="44921"/>
                  </a:lnTo>
                  <a:lnTo>
                    <a:pt x="58290" y="44431"/>
                  </a:lnTo>
                  <a:lnTo>
                    <a:pt x="58269" y="44367"/>
                  </a:lnTo>
                  <a:lnTo>
                    <a:pt x="58205" y="44218"/>
                  </a:lnTo>
                  <a:lnTo>
                    <a:pt x="58205" y="44218"/>
                  </a:lnTo>
                  <a:lnTo>
                    <a:pt x="58077" y="43814"/>
                  </a:lnTo>
                  <a:lnTo>
                    <a:pt x="57971" y="43409"/>
                  </a:lnTo>
                  <a:lnTo>
                    <a:pt x="57971" y="43409"/>
                  </a:lnTo>
                  <a:lnTo>
                    <a:pt x="57886" y="43047"/>
                  </a:lnTo>
                  <a:lnTo>
                    <a:pt x="57758" y="42664"/>
                  </a:lnTo>
                  <a:lnTo>
                    <a:pt x="57630" y="42302"/>
                  </a:lnTo>
                  <a:lnTo>
                    <a:pt x="57460" y="41940"/>
                  </a:lnTo>
                  <a:lnTo>
                    <a:pt x="57460" y="41940"/>
                  </a:lnTo>
                  <a:lnTo>
                    <a:pt x="57290" y="41600"/>
                  </a:lnTo>
                  <a:lnTo>
                    <a:pt x="57098" y="41280"/>
                  </a:lnTo>
                  <a:lnTo>
                    <a:pt x="56715" y="40642"/>
                  </a:lnTo>
                  <a:lnTo>
                    <a:pt x="56608" y="40450"/>
                  </a:lnTo>
                  <a:lnTo>
                    <a:pt x="56396" y="40131"/>
                  </a:lnTo>
                  <a:lnTo>
                    <a:pt x="56396" y="40131"/>
                  </a:lnTo>
                  <a:lnTo>
                    <a:pt x="56097" y="39620"/>
                  </a:lnTo>
                  <a:lnTo>
                    <a:pt x="55821" y="39130"/>
                  </a:lnTo>
                  <a:lnTo>
                    <a:pt x="55821" y="39130"/>
                  </a:lnTo>
                  <a:lnTo>
                    <a:pt x="55672" y="38832"/>
                  </a:lnTo>
                  <a:lnTo>
                    <a:pt x="55565" y="38534"/>
                  </a:lnTo>
                  <a:lnTo>
                    <a:pt x="55459" y="38215"/>
                  </a:lnTo>
                  <a:lnTo>
                    <a:pt x="55374" y="37917"/>
                  </a:lnTo>
                  <a:lnTo>
                    <a:pt x="55374" y="37917"/>
                  </a:lnTo>
                  <a:lnTo>
                    <a:pt x="55310" y="37512"/>
                  </a:lnTo>
                  <a:lnTo>
                    <a:pt x="55267" y="37129"/>
                  </a:lnTo>
                  <a:lnTo>
                    <a:pt x="55267" y="37129"/>
                  </a:lnTo>
                  <a:lnTo>
                    <a:pt x="55246" y="36618"/>
                  </a:lnTo>
                  <a:lnTo>
                    <a:pt x="55246" y="36618"/>
                  </a:lnTo>
                  <a:lnTo>
                    <a:pt x="55225" y="36299"/>
                  </a:lnTo>
                  <a:lnTo>
                    <a:pt x="55225" y="36299"/>
                  </a:lnTo>
                  <a:lnTo>
                    <a:pt x="55182" y="35447"/>
                  </a:lnTo>
                  <a:lnTo>
                    <a:pt x="55182" y="35447"/>
                  </a:lnTo>
                  <a:lnTo>
                    <a:pt x="55139" y="35021"/>
                  </a:lnTo>
                  <a:lnTo>
                    <a:pt x="55076" y="34596"/>
                  </a:lnTo>
                  <a:lnTo>
                    <a:pt x="55076" y="34596"/>
                  </a:lnTo>
                  <a:lnTo>
                    <a:pt x="54969" y="33850"/>
                  </a:lnTo>
                  <a:lnTo>
                    <a:pt x="54927" y="33701"/>
                  </a:lnTo>
                  <a:lnTo>
                    <a:pt x="54927" y="33701"/>
                  </a:lnTo>
                  <a:lnTo>
                    <a:pt x="54884" y="33361"/>
                  </a:lnTo>
                  <a:lnTo>
                    <a:pt x="54799" y="33020"/>
                  </a:lnTo>
                  <a:lnTo>
                    <a:pt x="54799" y="33020"/>
                  </a:lnTo>
                  <a:lnTo>
                    <a:pt x="54692" y="32616"/>
                  </a:lnTo>
                  <a:lnTo>
                    <a:pt x="54586" y="32232"/>
                  </a:lnTo>
                  <a:lnTo>
                    <a:pt x="54586" y="32232"/>
                  </a:lnTo>
                  <a:lnTo>
                    <a:pt x="54458" y="31849"/>
                  </a:lnTo>
                  <a:lnTo>
                    <a:pt x="54330" y="31487"/>
                  </a:lnTo>
                  <a:lnTo>
                    <a:pt x="54330" y="31487"/>
                  </a:lnTo>
                  <a:lnTo>
                    <a:pt x="54011" y="30700"/>
                  </a:lnTo>
                  <a:lnTo>
                    <a:pt x="53692" y="29997"/>
                  </a:lnTo>
                  <a:lnTo>
                    <a:pt x="53692" y="29997"/>
                  </a:lnTo>
                  <a:lnTo>
                    <a:pt x="53351" y="29316"/>
                  </a:lnTo>
                  <a:lnTo>
                    <a:pt x="53351" y="29316"/>
                  </a:lnTo>
                  <a:lnTo>
                    <a:pt x="52947" y="28528"/>
                  </a:lnTo>
                  <a:lnTo>
                    <a:pt x="52947" y="28528"/>
                  </a:lnTo>
                  <a:lnTo>
                    <a:pt x="52627" y="27783"/>
                  </a:lnTo>
                  <a:lnTo>
                    <a:pt x="52329" y="27017"/>
                  </a:lnTo>
                  <a:lnTo>
                    <a:pt x="52329" y="27017"/>
                  </a:lnTo>
                  <a:lnTo>
                    <a:pt x="52095" y="26335"/>
                  </a:lnTo>
                  <a:lnTo>
                    <a:pt x="51840" y="25548"/>
                  </a:lnTo>
                  <a:lnTo>
                    <a:pt x="51840" y="25548"/>
                  </a:lnTo>
                  <a:lnTo>
                    <a:pt x="51691" y="25015"/>
                  </a:lnTo>
                  <a:lnTo>
                    <a:pt x="51563" y="24504"/>
                  </a:lnTo>
                  <a:lnTo>
                    <a:pt x="51563" y="24504"/>
                  </a:lnTo>
                  <a:lnTo>
                    <a:pt x="51350" y="23568"/>
                  </a:lnTo>
                  <a:lnTo>
                    <a:pt x="51350" y="23568"/>
                  </a:lnTo>
                  <a:lnTo>
                    <a:pt x="51265" y="23206"/>
                  </a:lnTo>
                  <a:lnTo>
                    <a:pt x="51222" y="22823"/>
                  </a:lnTo>
                  <a:lnTo>
                    <a:pt x="51116" y="21971"/>
                  </a:lnTo>
                  <a:lnTo>
                    <a:pt x="51116" y="21971"/>
                  </a:lnTo>
                  <a:lnTo>
                    <a:pt x="51031" y="21098"/>
                  </a:lnTo>
                  <a:lnTo>
                    <a:pt x="50988" y="20736"/>
                  </a:lnTo>
                  <a:lnTo>
                    <a:pt x="50903" y="20374"/>
                  </a:lnTo>
                  <a:lnTo>
                    <a:pt x="50903" y="20374"/>
                  </a:lnTo>
                  <a:lnTo>
                    <a:pt x="50818" y="19949"/>
                  </a:lnTo>
                  <a:lnTo>
                    <a:pt x="50711" y="19544"/>
                  </a:lnTo>
                  <a:lnTo>
                    <a:pt x="50711" y="19544"/>
                  </a:lnTo>
                  <a:lnTo>
                    <a:pt x="50584" y="19182"/>
                  </a:lnTo>
                  <a:lnTo>
                    <a:pt x="50541" y="19033"/>
                  </a:lnTo>
                  <a:lnTo>
                    <a:pt x="50477" y="18820"/>
                  </a:lnTo>
                  <a:lnTo>
                    <a:pt x="50349" y="18373"/>
                  </a:lnTo>
                  <a:lnTo>
                    <a:pt x="50264" y="18096"/>
                  </a:lnTo>
                  <a:lnTo>
                    <a:pt x="50264" y="18096"/>
                  </a:lnTo>
                  <a:lnTo>
                    <a:pt x="50073" y="17436"/>
                  </a:lnTo>
                  <a:lnTo>
                    <a:pt x="50030" y="17309"/>
                  </a:lnTo>
                  <a:lnTo>
                    <a:pt x="49966" y="17138"/>
                  </a:lnTo>
                  <a:lnTo>
                    <a:pt x="49966" y="17138"/>
                  </a:lnTo>
                  <a:lnTo>
                    <a:pt x="49775" y="16585"/>
                  </a:lnTo>
                  <a:lnTo>
                    <a:pt x="49775" y="16585"/>
                  </a:lnTo>
                  <a:lnTo>
                    <a:pt x="49647" y="16202"/>
                  </a:lnTo>
                  <a:lnTo>
                    <a:pt x="49477" y="15818"/>
                  </a:lnTo>
                  <a:lnTo>
                    <a:pt x="49477" y="15818"/>
                  </a:lnTo>
                  <a:lnTo>
                    <a:pt x="49136" y="15052"/>
                  </a:lnTo>
                  <a:lnTo>
                    <a:pt x="48838" y="14328"/>
                  </a:lnTo>
                  <a:lnTo>
                    <a:pt x="48838" y="14328"/>
                  </a:lnTo>
                  <a:lnTo>
                    <a:pt x="48540" y="13626"/>
                  </a:lnTo>
                  <a:lnTo>
                    <a:pt x="48412" y="13306"/>
                  </a:lnTo>
                  <a:lnTo>
                    <a:pt x="48412" y="13306"/>
                  </a:lnTo>
                  <a:lnTo>
                    <a:pt x="48242" y="12881"/>
                  </a:lnTo>
                  <a:lnTo>
                    <a:pt x="48242" y="12881"/>
                  </a:lnTo>
                  <a:lnTo>
                    <a:pt x="48071" y="12519"/>
                  </a:lnTo>
                  <a:lnTo>
                    <a:pt x="47922" y="12135"/>
                  </a:lnTo>
                  <a:lnTo>
                    <a:pt x="47922" y="12135"/>
                  </a:lnTo>
                  <a:lnTo>
                    <a:pt x="47837" y="11880"/>
                  </a:lnTo>
                  <a:lnTo>
                    <a:pt x="47795" y="11752"/>
                  </a:lnTo>
                  <a:lnTo>
                    <a:pt x="47795" y="11752"/>
                  </a:lnTo>
                  <a:lnTo>
                    <a:pt x="47667" y="11390"/>
                  </a:lnTo>
                  <a:lnTo>
                    <a:pt x="47667" y="11390"/>
                  </a:lnTo>
                  <a:lnTo>
                    <a:pt x="47475" y="10943"/>
                  </a:lnTo>
                  <a:lnTo>
                    <a:pt x="47475" y="10943"/>
                  </a:lnTo>
                  <a:lnTo>
                    <a:pt x="47369" y="10730"/>
                  </a:lnTo>
                  <a:lnTo>
                    <a:pt x="47369" y="10730"/>
                  </a:lnTo>
                  <a:lnTo>
                    <a:pt x="47284" y="10517"/>
                  </a:lnTo>
                  <a:lnTo>
                    <a:pt x="47284" y="10517"/>
                  </a:lnTo>
                  <a:lnTo>
                    <a:pt x="47092" y="10049"/>
                  </a:lnTo>
                  <a:lnTo>
                    <a:pt x="47071" y="9964"/>
                  </a:lnTo>
                  <a:lnTo>
                    <a:pt x="47007" y="9815"/>
                  </a:lnTo>
                  <a:lnTo>
                    <a:pt x="46901" y="9559"/>
                  </a:lnTo>
                  <a:lnTo>
                    <a:pt x="46773" y="9198"/>
                  </a:lnTo>
                  <a:lnTo>
                    <a:pt x="46773" y="9198"/>
                  </a:lnTo>
                  <a:lnTo>
                    <a:pt x="46539" y="8601"/>
                  </a:lnTo>
                  <a:lnTo>
                    <a:pt x="46517" y="8495"/>
                  </a:lnTo>
                  <a:lnTo>
                    <a:pt x="46517" y="8495"/>
                  </a:lnTo>
                  <a:lnTo>
                    <a:pt x="46390" y="8133"/>
                  </a:lnTo>
                  <a:lnTo>
                    <a:pt x="46304" y="7899"/>
                  </a:lnTo>
                  <a:lnTo>
                    <a:pt x="46304" y="7899"/>
                  </a:lnTo>
                  <a:lnTo>
                    <a:pt x="46219" y="7729"/>
                  </a:lnTo>
                  <a:lnTo>
                    <a:pt x="46219" y="7729"/>
                  </a:lnTo>
                  <a:lnTo>
                    <a:pt x="46326" y="7580"/>
                  </a:lnTo>
                  <a:lnTo>
                    <a:pt x="46347" y="7516"/>
                  </a:lnTo>
                  <a:lnTo>
                    <a:pt x="46347" y="7516"/>
                  </a:lnTo>
                  <a:lnTo>
                    <a:pt x="46517" y="7154"/>
                  </a:lnTo>
                  <a:lnTo>
                    <a:pt x="46517" y="7154"/>
                  </a:lnTo>
                  <a:lnTo>
                    <a:pt x="46602" y="6941"/>
                  </a:lnTo>
                  <a:lnTo>
                    <a:pt x="46666" y="6707"/>
                  </a:lnTo>
                  <a:lnTo>
                    <a:pt x="46666" y="6707"/>
                  </a:lnTo>
                  <a:lnTo>
                    <a:pt x="46751" y="6430"/>
                  </a:lnTo>
                  <a:lnTo>
                    <a:pt x="46751" y="6366"/>
                  </a:lnTo>
                  <a:lnTo>
                    <a:pt x="46794" y="6217"/>
                  </a:lnTo>
                  <a:lnTo>
                    <a:pt x="46794" y="6217"/>
                  </a:lnTo>
                  <a:lnTo>
                    <a:pt x="46837" y="6025"/>
                  </a:lnTo>
                  <a:lnTo>
                    <a:pt x="46879" y="5813"/>
                  </a:lnTo>
                  <a:lnTo>
                    <a:pt x="46879" y="5813"/>
                  </a:lnTo>
                  <a:lnTo>
                    <a:pt x="46901" y="5493"/>
                  </a:lnTo>
                  <a:lnTo>
                    <a:pt x="46879" y="5131"/>
                  </a:lnTo>
                  <a:lnTo>
                    <a:pt x="46879" y="5131"/>
                  </a:lnTo>
                  <a:lnTo>
                    <a:pt x="46837" y="4897"/>
                  </a:lnTo>
                  <a:lnTo>
                    <a:pt x="46773" y="4663"/>
                  </a:lnTo>
                  <a:lnTo>
                    <a:pt x="46730" y="4514"/>
                  </a:lnTo>
                  <a:lnTo>
                    <a:pt x="46730" y="4514"/>
                  </a:lnTo>
                  <a:lnTo>
                    <a:pt x="46666" y="4216"/>
                  </a:lnTo>
                  <a:lnTo>
                    <a:pt x="46581" y="3939"/>
                  </a:lnTo>
                  <a:lnTo>
                    <a:pt x="46581" y="3939"/>
                  </a:lnTo>
                  <a:lnTo>
                    <a:pt x="46475" y="3662"/>
                  </a:lnTo>
                  <a:lnTo>
                    <a:pt x="46368" y="3407"/>
                  </a:lnTo>
                  <a:lnTo>
                    <a:pt x="46304" y="3237"/>
                  </a:lnTo>
                  <a:lnTo>
                    <a:pt x="46283" y="3194"/>
                  </a:lnTo>
                  <a:lnTo>
                    <a:pt x="46262" y="3130"/>
                  </a:lnTo>
                  <a:lnTo>
                    <a:pt x="46262" y="3130"/>
                  </a:lnTo>
                  <a:lnTo>
                    <a:pt x="46070" y="2726"/>
                  </a:lnTo>
                  <a:lnTo>
                    <a:pt x="46070" y="2726"/>
                  </a:lnTo>
                  <a:lnTo>
                    <a:pt x="45879" y="2300"/>
                  </a:lnTo>
                  <a:lnTo>
                    <a:pt x="45793" y="2108"/>
                  </a:lnTo>
                  <a:lnTo>
                    <a:pt x="45730" y="1959"/>
                  </a:lnTo>
                  <a:lnTo>
                    <a:pt x="45730" y="1959"/>
                  </a:lnTo>
                  <a:lnTo>
                    <a:pt x="45495" y="1470"/>
                  </a:lnTo>
                  <a:lnTo>
                    <a:pt x="45495" y="1470"/>
                  </a:lnTo>
                  <a:lnTo>
                    <a:pt x="45389" y="1278"/>
                  </a:lnTo>
                  <a:lnTo>
                    <a:pt x="45261" y="1086"/>
                  </a:lnTo>
                  <a:lnTo>
                    <a:pt x="45112" y="916"/>
                  </a:lnTo>
                  <a:lnTo>
                    <a:pt x="44963" y="746"/>
                  </a:lnTo>
                  <a:lnTo>
                    <a:pt x="44963" y="746"/>
                  </a:lnTo>
                  <a:lnTo>
                    <a:pt x="44857" y="639"/>
                  </a:lnTo>
                  <a:lnTo>
                    <a:pt x="44708" y="554"/>
                  </a:lnTo>
                  <a:lnTo>
                    <a:pt x="44559" y="469"/>
                  </a:lnTo>
                  <a:lnTo>
                    <a:pt x="44367" y="384"/>
                  </a:lnTo>
                  <a:lnTo>
                    <a:pt x="44367" y="384"/>
                  </a:lnTo>
                  <a:lnTo>
                    <a:pt x="44048" y="277"/>
                  </a:lnTo>
                  <a:lnTo>
                    <a:pt x="43750" y="192"/>
                  </a:lnTo>
                  <a:lnTo>
                    <a:pt x="43750" y="192"/>
                  </a:lnTo>
                  <a:lnTo>
                    <a:pt x="43409" y="128"/>
                  </a:lnTo>
                  <a:lnTo>
                    <a:pt x="43068" y="86"/>
                  </a:lnTo>
                  <a:lnTo>
                    <a:pt x="42387" y="64"/>
                  </a:lnTo>
                  <a:lnTo>
                    <a:pt x="42387" y="64"/>
                  </a:lnTo>
                  <a:lnTo>
                    <a:pt x="41834" y="43"/>
                  </a:lnTo>
                  <a:lnTo>
                    <a:pt x="41834" y="43"/>
                  </a:lnTo>
                  <a:lnTo>
                    <a:pt x="41089" y="1"/>
                  </a:lnTo>
                  <a:lnTo>
                    <a:pt x="41089" y="1"/>
                  </a:lnTo>
                  <a:lnTo>
                    <a:pt x="407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5"/>
            <p:cNvSpPr/>
            <p:nvPr/>
          </p:nvSpPr>
          <p:spPr>
            <a:xfrm>
              <a:off x="4659378" y="3078086"/>
              <a:ext cx="552048" cy="575752"/>
            </a:xfrm>
            <a:custGeom>
              <a:avLst/>
              <a:gdLst/>
              <a:ahLst/>
              <a:cxnLst/>
              <a:rect l="l" t="t" r="r" b="b"/>
              <a:pathLst>
                <a:path w="59504" h="62059" fill="none" extrusionOk="0">
                  <a:moveTo>
                    <a:pt x="36447" y="150"/>
                  </a:moveTo>
                  <a:lnTo>
                    <a:pt x="36447" y="150"/>
                  </a:lnTo>
                  <a:lnTo>
                    <a:pt x="36447" y="150"/>
                  </a:lnTo>
                  <a:lnTo>
                    <a:pt x="36894" y="65"/>
                  </a:lnTo>
                  <a:lnTo>
                    <a:pt x="37341" y="22"/>
                  </a:lnTo>
                  <a:lnTo>
                    <a:pt x="37341" y="22"/>
                  </a:lnTo>
                  <a:lnTo>
                    <a:pt x="37874" y="1"/>
                  </a:lnTo>
                  <a:lnTo>
                    <a:pt x="38236" y="1"/>
                  </a:lnTo>
                  <a:lnTo>
                    <a:pt x="38342" y="1"/>
                  </a:lnTo>
                  <a:lnTo>
                    <a:pt x="38747" y="22"/>
                  </a:lnTo>
                  <a:lnTo>
                    <a:pt x="38747" y="22"/>
                  </a:lnTo>
                  <a:lnTo>
                    <a:pt x="39300" y="22"/>
                  </a:lnTo>
                  <a:lnTo>
                    <a:pt x="39513" y="22"/>
                  </a:lnTo>
                  <a:lnTo>
                    <a:pt x="39726" y="22"/>
                  </a:lnTo>
                  <a:lnTo>
                    <a:pt x="39726" y="22"/>
                  </a:lnTo>
                  <a:lnTo>
                    <a:pt x="40301" y="22"/>
                  </a:lnTo>
                  <a:lnTo>
                    <a:pt x="40301" y="22"/>
                  </a:lnTo>
                  <a:lnTo>
                    <a:pt x="40961" y="65"/>
                  </a:lnTo>
                  <a:lnTo>
                    <a:pt x="41642" y="107"/>
                  </a:lnTo>
                  <a:lnTo>
                    <a:pt x="41642" y="107"/>
                  </a:lnTo>
                  <a:lnTo>
                    <a:pt x="42323" y="171"/>
                  </a:lnTo>
                  <a:lnTo>
                    <a:pt x="42664" y="235"/>
                  </a:lnTo>
                  <a:lnTo>
                    <a:pt x="43004" y="299"/>
                  </a:lnTo>
                  <a:lnTo>
                    <a:pt x="43004" y="299"/>
                  </a:lnTo>
                  <a:lnTo>
                    <a:pt x="43281" y="405"/>
                  </a:lnTo>
                  <a:lnTo>
                    <a:pt x="43537" y="533"/>
                  </a:lnTo>
                  <a:lnTo>
                    <a:pt x="43537" y="533"/>
                  </a:lnTo>
                  <a:lnTo>
                    <a:pt x="43771" y="725"/>
                  </a:lnTo>
                  <a:lnTo>
                    <a:pt x="43771" y="725"/>
                  </a:lnTo>
                  <a:lnTo>
                    <a:pt x="43899" y="874"/>
                  </a:lnTo>
                  <a:lnTo>
                    <a:pt x="44005" y="1065"/>
                  </a:lnTo>
                  <a:lnTo>
                    <a:pt x="44005" y="1065"/>
                  </a:lnTo>
                  <a:lnTo>
                    <a:pt x="44239" y="1555"/>
                  </a:lnTo>
                  <a:lnTo>
                    <a:pt x="44111" y="1534"/>
                  </a:lnTo>
                  <a:lnTo>
                    <a:pt x="44026" y="1534"/>
                  </a:lnTo>
                  <a:lnTo>
                    <a:pt x="43962" y="1534"/>
                  </a:lnTo>
                  <a:lnTo>
                    <a:pt x="43962" y="1534"/>
                  </a:lnTo>
                  <a:lnTo>
                    <a:pt x="43750" y="1534"/>
                  </a:lnTo>
                  <a:lnTo>
                    <a:pt x="43750" y="1534"/>
                  </a:lnTo>
                  <a:lnTo>
                    <a:pt x="43409" y="1555"/>
                  </a:lnTo>
                  <a:lnTo>
                    <a:pt x="43111" y="1598"/>
                  </a:lnTo>
                  <a:lnTo>
                    <a:pt x="43111" y="1598"/>
                  </a:lnTo>
                  <a:lnTo>
                    <a:pt x="42792" y="1661"/>
                  </a:lnTo>
                  <a:lnTo>
                    <a:pt x="42472" y="1768"/>
                  </a:lnTo>
                  <a:lnTo>
                    <a:pt x="42472" y="1768"/>
                  </a:lnTo>
                  <a:lnTo>
                    <a:pt x="42195" y="1853"/>
                  </a:lnTo>
                  <a:lnTo>
                    <a:pt x="42195" y="1853"/>
                  </a:lnTo>
                  <a:lnTo>
                    <a:pt x="41855" y="2023"/>
                  </a:lnTo>
                  <a:lnTo>
                    <a:pt x="41855" y="2023"/>
                  </a:lnTo>
                  <a:lnTo>
                    <a:pt x="41535" y="2172"/>
                  </a:lnTo>
                  <a:lnTo>
                    <a:pt x="41535" y="2172"/>
                  </a:lnTo>
                  <a:lnTo>
                    <a:pt x="41408" y="2236"/>
                  </a:lnTo>
                  <a:lnTo>
                    <a:pt x="41280" y="2257"/>
                  </a:lnTo>
                  <a:lnTo>
                    <a:pt x="41280" y="2257"/>
                  </a:lnTo>
                  <a:lnTo>
                    <a:pt x="41046" y="2300"/>
                  </a:lnTo>
                  <a:lnTo>
                    <a:pt x="40833" y="2343"/>
                  </a:lnTo>
                  <a:lnTo>
                    <a:pt x="40641" y="2364"/>
                  </a:lnTo>
                  <a:lnTo>
                    <a:pt x="40641" y="2364"/>
                  </a:lnTo>
                  <a:lnTo>
                    <a:pt x="40066" y="2449"/>
                  </a:lnTo>
                  <a:lnTo>
                    <a:pt x="40066" y="2449"/>
                  </a:lnTo>
                  <a:lnTo>
                    <a:pt x="39683" y="2534"/>
                  </a:lnTo>
                  <a:lnTo>
                    <a:pt x="39364" y="2598"/>
                  </a:lnTo>
                  <a:lnTo>
                    <a:pt x="39364" y="2598"/>
                  </a:lnTo>
                  <a:lnTo>
                    <a:pt x="38747" y="2768"/>
                  </a:lnTo>
                  <a:lnTo>
                    <a:pt x="38747" y="2768"/>
                  </a:lnTo>
                  <a:lnTo>
                    <a:pt x="38150" y="2939"/>
                  </a:lnTo>
                  <a:lnTo>
                    <a:pt x="38150" y="2939"/>
                  </a:lnTo>
                  <a:lnTo>
                    <a:pt x="37490" y="3152"/>
                  </a:lnTo>
                  <a:lnTo>
                    <a:pt x="37490" y="3152"/>
                  </a:lnTo>
                  <a:lnTo>
                    <a:pt x="36788" y="3386"/>
                  </a:lnTo>
                  <a:lnTo>
                    <a:pt x="36788" y="3386"/>
                  </a:lnTo>
                  <a:lnTo>
                    <a:pt x="36149" y="3620"/>
                  </a:lnTo>
                  <a:lnTo>
                    <a:pt x="36149" y="3620"/>
                  </a:lnTo>
                  <a:lnTo>
                    <a:pt x="35638" y="3769"/>
                  </a:lnTo>
                  <a:lnTo>
                    <a:pt x="35149" y="3918"/>
                  </a:lnTo>
                  <a:lnTo>
                    <a:pt x="35149" y="3918"/>
                  </a:lnTo>
                  <a:lnTo>
                    <a:pt x="34914" y="3982"/>
                  </a:lnTo>
                  <a:lnTo>
                    <a:pt x="34659" y="4067"/>
                  </a:lnTo>
                  <a:lnTo>
                    <a:pt x="34659" y="4067"/>
                  </a:lnTo>
                  <a:lnTo>
                    <a:pt x="34425" y="4174"/>
                  </a:lnTo>
                  <a:lnTo>
                    <a:pt x="34425" y="4174"/>
                  </a:lnTo>
                  <a:lnTo>
                    <a:pt x="34020" y="4344"/>
                  </a:lnTo>
                  <a:lnTo>
                    <a:pt x="34020" y="4344"/>
                  </a:lnTo>
                  <a:lnTo>
                    <a:pt x="33978" y="4365"/>
                  </a:lnTo>
                  <a:lnTo>
                    <a:pt x="33956" y="4408"/>
                  </a:lnTo>
                  <a:lnTo>
                    <a:pt x="33935" y="4450"/>
                  </a:lnTo>
                  <a:lnTo>
                    <a:pt x="33956" y="4514"/>
                  </a:lnTo>
                  <a:lnTo>
                    <a:pt x="33956" y="4514"/>
                  </a:lnTo>
                  <a:lnTo>
                    <a:pt x="33999" y="4557"/>
                  </a:lnTo>
                  <a:lnTo>
                    <a:pt x="34084" y="4599"/>
                  </a:lnTo>
                  <a:lnTo>
                    <a:pt x="34382" y="4472"/>
                  </a:lnTo>
                  <a:lnTo>
                    <a:pt x="34467" y="4450"/>
                  </a:lnTo>
                  <a:lnTo>
                    <a:pt x="34467" y="4450"/>
                  </a:lnTo>
                  <a:lnTo>
                    <a:pt x="34914" y="4259"/>
                  </a:lnTo>
                  <a:lnTo>
                    <a:pt x="34914" y="4259"/>
                  </a:lnTo>
                  <a:lnTo>
                    <a:pt x="35425" y="4110"/>
                  </a:lnTo>
                  <a:lnTo>
                    <a:pt x="35553" y="4067"/>
                  </a:lnTo>
                  <a:lnTo>
                    <a:pt x="35553" y="4067"/>
                  </a:lnTo>
                  <a:lnTo>
                    <a:pt x="36192" y="3875"/>
                  </a:lnTo>
                  <a:lnTo>
                    <a:pt x="36873" y="3641"/>
                  </a:lnTo>
                  <a:lnTo>
                    <a:pt x="36937" y="3620"/>
                  </a:lnTo>
                  <a:lnTo>
                    <a:pt x="36937" y="3620"/>
                  </a:lnTo>
                  <a:lnTo>
                    <a:pt x="37554" y="3407"/>
                  </a:lnTo>
                  <a:lnTo>
                    <a:pt x="38193" y="3215"/>
                  </a:lnTo>
                  <a:lnTo>
                    <a:pt x="38512" y="3130"/>
                  </a:lnTo>
                  <a:lnTo>
                    <a:pt x="38832" y="3045"/>
                  </a:lnTo>
                  <a:lnTo>
                    <a:pt x="38832" y="3045"/>
                  </a:lnTo>
                  <a:lnTo>
                    <a:pt x="39449" y="2875"/>
                  </a:lnTo>
                  <a:lnTo>
                    <a:pt x="39449" y="2875"/>
                  </a:lnTo>
                  <a:lnTo>
                    <a:pt x="39854" y="2811"/>
                  </a:lnTo>
                  <a:lnTo>
                    <a:pt x="40301" y="2747"/>
                  </a:lnTo>
                  <a:lnTo>
                    <a:pt x="40492" y="2726"/>
                  </a:lnTo>
                  <a:lnTo>
                    <a:pt x="40684" y="2705"/>
                  </a:lnTo>
                  <a:lnTo>
                    <a:pt x="40875" y="2683"/>
                  </a:lnTo>
                  <a:lnTo>
                    <a:pt x="40875" y="2683"/>
                  </a:lnTo>
                  <a:lnTo>
                    <a:pt x="41131" y="2662"/>
                  </a:lnTo>
                  <a:lnTo>
                    <a:pt x="41131" y="2662"/>
                  </a:lnTo>
                  <a:lnTo>
                    <a:pt x="41344" y="2619"/>
                  </a:lnTo>
                  <a:lnTo>
                    <a:pt x="41599" y="2577"/>
                  </a:lnTo>
                  <a:lnTo>
                    <a:pt x="41599" y="2577"/>
                  </a:lnTo>
                  <a:lnTo>
                    <a:pt x="41833" y="2492"/>
                  </a:lnTo>
                  <a:lnTo>
                    <a:pt x="42046" y="2385"/>
                  </a:lnTo>
                  <a:lnTo>
                    <a:pt x="42046" y="2385"/>
                  </a:lnTo>
                  <a:lnTo>
                    <a:pt x="42281" y="2279"/>
                  </a:lnTo>
                  <a:lnTo>
                    <a:pt x="42493" y="2215"/>
                  </a:lnTo>
                  <a:lnTo>
                    <a:pt x="42493" y="2215"/>
                  </a:lnTo>
                  <a:lnTo>
                    <a:pt x="42792" y="2130"/>
                  </a:lnTo>
                  <a:lnTo>
                    <a:pt x="42898" y="2108"/>
                  </a:lnTo>
                  <a:lnTo>
                    <a:pt x="42898" y="2108"/>
                  </a:lnTo>
                  <a:lnTo>
                    <a:pt x="43324" y="2023"/>
                  </a:lnTo>
                  <a:lnTo>
                    <a:pt x="43750" y="2002"/>
                  </a:lnTo>
                  <a:lnTo>
                    <a:pt x="43856" y="2002"/>
                  </a:lnTo>
                  <a:lnTo>
                    <a:pt x="43856" y="2002"/>
                  </a:lnTo>
                  <a:lnTo>
                    <a:pt x="44388" y="2045"/>
                  </a:lnTo>
                  <a:lnTo>
                    <a:pt x="44452" y="2023"/>
                  </a:lnTo>
                  <a:lnTo>
                    <a:pt x="44452" y="2023"/>
                  </a:lnTo>
                  <a:lnTo>
                    <a:pt x="44793" y="2854"/>
                  </a:lnTo>
                  <a:lnTo>
                    <a:pt x="44793" y="2854"/>
                  </a:lnTo>
                  <a:lnTo>
                    <a:pt x="44899" y="3109"/>
                  </a:lnTo>
                  <a:lnTo>
                    <a:pt x="44942" y="3194"/>
                  </a:lnTo>
                  <a:lnTo>
                    <a:pt x="44942" y="3194"/>
                  </a:lnTo>
                  <a:lnTo>
                    <a:pt x="45069" y="3514"/>
                  </a:lnTo>
                  <a:lnTo>
                    <a:pt x="45176" y="3833"/>
                  </a:lnTo>
                  <a:lnTo>
                    <a:pt x="45176" y="3833"/>
                  </a:lnTo>
                  <a:lnTo>
                    <a:pt x="45282" y="4174"/>
                  </a:lnTo>
                  <a:lnTo>
                    <a:pt x="45368" y="4493"/>
                  </a:lnTo>
                  <a:lnTo>
                    <a:pt x="45389" y="4557"/>
                  </a:lnTo>
                  <a:lnTo>
                    <a:pt x="45368" y="4557"/>
                  </a:lnTo>
                  <a:lnTo>
                    <a:pt x="45368" y="4557"/>
                  </a:lnTo>
                  <a:lnTo>
                    <a:pt x="45410" y="4855"/>
                  </a:lnTo>
                  <a:lnTo>
                    <a:pt x="45410" y="5195"/>
                  </a:lnTo>
                  <a:lnTo>
                    <a:pt x="45410" y="5195"/>
                  </a:lnTo>
                  <a:lnTo>
                    <a:pt x="45389" y="5557"/>
                  </a:lnTo>
                  <a:lnTo>
                    <a:pt x="45346" y="5941"/>
                  </a:lnTo>
                  <a:lnTo>
                    <a:pt x="45346" y="5941"/>
                  </a:lnTo>
                  <a:lnTo>
                    <a:pt x="45282" y="6324"/>
                  </a:lnTo>
                  <a:lnTo>
                    <a:pt x="45197" y="6664"/>
                  </a:lnTo>
                  <a:lnTo>
                    <a:pt x="45197" y="6664"/>
                  </a:lnTo>
                  <a:lnTo>
                    <a:pt x="45133" y="6856"/>
                  </a:lnTo>
                  <a:lnTo>
                    <a:pt x="45069" y="7048"/>
                  </a:lnTo>
                  <a:lnTo>
                    <a:pt x="45069" y="7048"/>
                  </a:lnTo>
                  <a:lnTo>
                    <a:pt x="44963" y="7175"/>
                  </a:lnTo>
                  <a:lnTo>
                    <a:pt x="44963" y="7175"/>
                  </a:lnTo>
                  <a:lnTo>
                    <a:pt x="44580" y="7452"/>
                  </a:lnTo>
                  <a:lnTo>
                    <a:pt x="44473" y="7537"/>
                  </a:lnTo>
                  <a:lnTo>
                    <a:pt x="44431" y="7558"/>
                  </a:lnTo>
                  <a:lnTo>
                    <a:pt x="44431" y="7558"/>
                  </a:lnTo>
                  <a:lnTo>
                    <a:pt x="44111" y="7771"/>
                  </a:lnTo>
                  <a:lnTo>
                    <a:pt x="43835" y="7963"/>
                  </a:lnTo>
                  <a:lnTo>
                    <a:pt x="43835" y="7963"/>
                  </a:lnTo>
                  <a:lnTo>
                    <a:pt x="43537" y="8091"/>
                  </a:lnTo>
                  <a:lnTo>
                    <a:pt x="43281" y="8197"/>
                  </a:lnTo>
                  <a:lnTo>
                    <a:pt x="43281" y="8197"/>
                  </a:lnTo>
                  <a:lnTo>
                    <a:pt x="42919" y="8304"/>
                  </a:lnTo>
                  <a:lnTo>
                    <a:pt x="42579" y="8389"/>
                  </a:lnTo>
                  <a:lnTo>
                    <a:pt x="42579" y="8389"/>
                  </a:lnTo>
                  <a:lnTo>
                    <a:pt x="41897" y="8602"/>
                  </a:lnTo>
                  <a:lnTo>
                    <a:pt x="41897" y="8602"/>
                  </a:lnTo>
                  <a:lnTo>
                    <a:pt x="41216" y="8836"/>
                  </a:lnTo>
                  <a:lnTo>
                    <a:pt x="41216" y="8836"/>
                  </a:lnTo>
                  <a:lnTo>
                    <a:pt x="40450" y="9091"/>
                  </a:lnTo>
                  <a:lnTo>
                    <a:pt x="39917" y="9262"/>
                  </a:lnTo>
                  <a:lnTo>
                    <a:pt x="39747" y="9326"/>
                  </a:lnTo>
                  <a:lnTo>
                    <a:pt x="39747" y="9326"/>
                  </a:lnTo>
                  <a:lnTo>
                    <a:pt x="39215" y="9517"/>
                  </a:lnTo>
                  <a:lnTo>
                    <a:pt x="38938" y="9602"/>
                  </a:lnTo>
                  <a:lnTo>
                    <a:pt x="38938" y="9602"/>
                  </a:lnTo>
                  <a:lnTo>
                    <a:pt x="38491" y="9773"/>
                  </a:lnTo>
                  <a:lnTo>
                    <a:pt x="38491" y="9773"/>
                  </a:lnTo>
                  <a:lnTo>
                    <a:pt x="37767" y="9985"/>
                  </a:lnTo>
                  <a:lnTo>
                    <a:pt x="37767" y="9985"/>
                  </a:lnTo>
                  <a:lnTo>
                    <a:pt x="37129" y="10198"/>
                  </a:lnTo>
                  <a:lnTo>
                    <a:pt x="37129" y="10198"/>
                  </a:lnTo>
                  <a:lnTo>
                    <a:pt x="36383" y="10433"/>
                  </a:lnTo>
                  <a:lnTo>
                    <a:pt x="36383" y="10433"/>
                  </a:lnTo>
                  <a:lnTo>
                    <a:pt x="35766" y="10645"/>
                  </a:lnTo>
                  <a:lnTo>
                    <a:pt x="35766" y="10645"/>
                  </a:lnTo>
                  <a:lnTo>
                    <a:pt x="35106" y="10880"/>
                  </a:lnTo>
                  <a:lnTo>
                    <a:pt x="34446" y="11135"/>
                  </a:lnTo>
                  <a:lnTo>
                    <a:pt x="33765" y="11412"/>
                  </a:lnTo>
                  <a:lnTo>
                    <a:pt x="33084" y="11731"/>
                  </a:lnTo>
                  <a:lnTo>
                    <a:pt x="33084" y="11731"/>
                  </a:lnTo>
                  <a:lnTo>
                    <a:pt x="32381" y="12072"/>
                  </a:lnTo>
                  <a:lnTo>
                    <a:pt x="31742" y="12391"/>
                  </a:lnTo>
                  <a:lnTo>
                    <a:pt x="31168" y="12732"/>
                  </a:lnTo>
                  <a:lnTo>
                    <a:pt x="30635" y="13072"/>
                  </a:lnTo>
                  <a:lnTo>
                    <a:pt x="30635" y="13072"/>
                  </a:lnTo>
                  <a:lnTo>
                    <a:pt x="30018" y="13498"/>
                  </a:lnTo>
                  <a:lnTo>
                    <a:pt x="29443" y="13924"/>
                  </a:lnTo>
                  <a:lnTo>
                    <a:pt x="29166" y="14116"/>
                  </a:lnTo>
                  <a:lnTo>
                    <a:pt x="29166" y="14116"/>
                  </a:lnTo>
                  <a:lnTo>
                    <a:pt x="28719" y="14456"/>
                  </a:lnTo>
                  <a:lnTo>
                    <a:pt x="28272" y="14776"/>
                  </a:lnTo>
                  <a:lnTo>
                    <a:pt x="28272" y="14776"/>
                  </a:lnTo>
                  <a:lnTo>
                    <a:pt x="27974" y="14967"/>
                  </a:lnTo>
                  <a:lnTo>
                    <a:pt x="27676" y="15137"/>
                  </a:lnTo>
                  <a:lnTo>
                    <a:pt x="27676" y="15137"/>
                  </a:lnTo>
                  <a:lnTo>
                    <a:pt x="27037" y="15542"/>
                  </a:lnTo>
                  <a:lnTo>
                    <a:pt x="27037" y="15542"/>
                  </a:lnTo>
                  <a:lnTo>
                    <a:pt x="26484" y="15925"/>
                  </a:lnTo>
                  <a:lnTo>
                    <a:pt x="25952" y="16351"/>
                  </a:lnTo>
                  <a:lnTo>
                    <a:pt x="25952" y="16351"/>
                  </a:lnTo>
                  <a:lnTo>
                    <a:pt x="25718" y="16564"/>
                  </a:lnTo>
                  <a:lnTo>
                    <a:pt x="25483" y="16798"/>
                  </a:lnTo>
                  <a:lnTo>
                    <a:pt x="25249" y="17053"/>
                  </a:lnTo>
                  <a:lnTo>
                    <a:pt x="24994" y="17373"/>
                  </a:lnTo>
                  <a:lnTo>
                    <a:pt x="24674" y="17777"/>
                  </a:lnTo>
                  <a:lnTo>
                    <a:pt x="24525" y="17948"/>
                  </a:lnTo>
                  <a:lnTo>
                    <a:pt x="24440" y="18075"/>
                  </a:lnTo>
                  <a:lnTo>
                    <a:pt x="24078" y="18544"/>
                  </a:lnTo>
                  <a:lnTo>
                    <a:pt x="24078" y="18544"/>
                  </a:lnTo>
                  <a:lnTo>
                    <a:pt x="23802" y="18884"/>
                  </a:lnTo>
                  <a:lnTo>
                    <a:pt x="23503" y="19182"/>
                  </a:lnTo>
                  <a:lnTo>
                    <a:pt x="23503" y="19182"/>
                  </a:lnTo>
                  <a:lnTo>
                    <a:pt x="23269" y="19395"/>
                  </a:lnTo>
                  <a:lnTo>
                    <a:pt x="23014" y="19608"/>
                  </a:lnTo>
                  <a:lnTo>
                    <a:pt x="22439" y="20077"/>
                  </a:lnTo>
                  <a:lnTo>
                    <a:pt x="22354" y="20140"/>
                  </a:lnTo>
                  <a:lnTo>
                    <a:pt x="22247" y="20226"/>
                  </a:lnTo>
                  <a:lnTo>
                    <a:pt x="22247" y="20226"/>
                  </a:lnTo>
                  <a:lnTo>
                    <a:pt x="21885" y="20524"/>
                  </a:lnTo>
                  <a:lnTo>
                    <a:pt x="21885" y="20524"/>
                  </a:lnTo>
                  <a:lnTo>
                    <a:pt x="21353" y="21035"/>
                  </a:lnTo>
                  <a:lnTo>
                    <a:pt x="21353" y="21035"/>
                  </a:lnTo>
                  <a:lnTo>
                    <a:pt x="20906" y="21460"/>
                  </a:lnTo>
                  <a:lnTo>
                    <a:pt x="20523" y="21886"/>
                  </a:lnTo>
                  <a:lnTo>
                    <a:pt x="20374" y="22056"/>
                  </a:lnTo>
                  <a:lnTo>
                    <a:pt x="20374" y="22056"/>
                  </a:lnTo>
                  <a:lnTo>
                    <a:pt x="19863" y="22589"/>
                  </a:lnTo>
                  <a:lnTo>
                    <a:pt x="19863" y="22589"/>
                  </a:lnTo>
                  <a:lnTo>
                    <a:pt x="19522" y="22929"/>
                  </a:lnTo>
                  <a:lnTo>
                    <a:pt x="19437" y="23014"/>
                  </a:lnTo>
                  <a:lnTo>
                    <a:pt x="19352" y="23100"/>
                  </a:lnTo>
                  <a:lnTo>
                    <a:pt x="19352" y="23100"/>
                  </a:lnTo>
                  <a:lnTo>
                    <a:pt x="18692" y="23738"/>
                  </a:lnTo>
                  <a:lnTo>
                    <a:pt x="18692" y="23738"/>
                  </a:lnTo>
                  <a:lnTo>
                    <a:pt x="17990" y="24420"/>
                  </a:lnTo>
                  <a:lnTo>
                    <a:pt x="17990" y="24420"/>
                  </a:lnTo>
                  <a:lnTo>
                    <a:pt x="17713" y="24696"/>
                  </a:lnTo>
                  <a:lnTo>
                    <a:pt x="17606" y="24803"/>
                  </a:lnTo>
                  <a:lnTo>
                    <a:pt x="17287" y="25143"/>
                  </a:lnTo>
                  <a:lnTo>
                    <a:pt x="17287" y="25143"/>
                  </a:lnTo>
                  <a:lnTo>
                    <a:pt x="16840" y="25569"/>
                  </a:lnTo>
                  <a:lnTo>
                    <a:pt x="16733" y="25697"/>
                  </a:lnTo>
                  <a:lnTo>
                    <a:pt x="16648" y="25782"/>
                  </a:lnTo>
                  <a:lnTo>
                    <a:pt x="16648" y="25782"/>
                  </a:lnTo>
                  <a:lnTo>
                    <a:pt x="15967" y="26442"/>
                  </a:lnTo>
                  <a:lnTo>
                    <a:pt x="15967" y="26442"/>
                  </a:lnTo>
                  <a:lnTo>
                    <a:pt x="15456" y="26932"/>
                  </a:lnTo>
                  <a:lnTo>
                    <a:pt x="14860" y="27443"/>
                  </a:lnTo>
                  <a:lnTo>
                    <a:pt x="14860" y="27443"/>
                  </a:lnTo>
                  <a:lnTo>
                    <a:pt x="14285" y="27911"/>
                  </a:lnTo>
                  <a:lnTo>
                    <a:pt x="13987" y="28145"/>
                  </a:lnTo>
                  <a:lnTo>
                    <a:pt x="13796" y="28294"/>
                  </a:lnTo>
                  <a:lnTo>
                    <a:pt x="13796" y="28294"/>
                  </a:lnTo>
                  <a:lnTo>
                    <a:pt x="13199" y="28784"/>
                  </a:lnTo>
                  <a:lnTo>
                    <a:pt x="13008" y="28933"/>
                  </a:lnTo>
                  <a:lnTo>
                    <a:pt x="13008" y="28933"/>
                  </a:lnTo>
                  <a:lnTo>
                    <a:pt x="12412" y="29401"/>
                  </a:lnTo>
                  <a:lnTo>
                    <a:pt x="11837" y="29870"/>
                  </a:lnTo>
                  <a:lnTo>
                    <a:pt x="11326" y="30232"/>
                  </a:lnTo>
                  <a:lnTo>
                    <a:pt x="10985" y="30487"/>
                  </a:lnTo>
                  <a:lnTo>
                    <a:pt x="10900" y="30572"/>
                  </a:lnTo>
                  <a:lnTo>
                    <a:pt x="10836" y="30615"/>
                  </a:lnTo>
                  <a:lnTo>
                    <a:pt x="10836" y="30615"/>
                  </a:lnTo>
                  <a:lnTo>
                    <a:pt x="10283" y="31041"/>
                  </a:lnTo>
                  <a:lnTo>
                    <a:pt x="10283" y="31041"/>
                  </a:lnTo>
                  <a:lnTo>
                    <a:pt x="10113" y="31190"/>
                  </a:lnTo>
                  <a:lnTo>
                    <a:pt x="9985" y="31339"/>
                  </a:lnTo>
                  <a:lnTo>
                    <a:pt x="9985" y="31339"/>
                  </a:lnTo>
                  <a:lnTo>
                    <a:pt x="9836" y="31530"/>
                  </a:lnTo>
                  <a:lnTo>
                    <a:pt x="9687" y="31764"/>
                  </a:lnTo>
                  <a:lnTo>
                    <a:pt x="9687" y="31764"/>
                  </a:lnTo>
                  <a:lnTo>
                    <a:pt x="9623" y="31850"/>
                  </a:lnTo>
                  <a:lnTo>
                    <a:pt x="9602" y="31913"/>
                  </a:lnTo>
                  <a:lnTo>
                    <a:pt x="9602" y="31913"/>
                  </a:lnTo>
                  <a:lnTo>
                    <a:pt x="9495" y="32126"/>
                  </a:lnTo>
                  <a:lnTo>
                    <a:pt x="9495" y="32126"/>
                  </a:lnTo>
                  <a:lnTo>
                    <a:pt x="9431" y="32297"/>
                  </a:lnTo>
                  <a:lnTo>
                    <a:pt x="9367" y="32424"/>
                  </a:lnTo>
                  <a:lnTo>
                    <a:pt x="9367" y="32424"/>
                  </a:lnTo>
                  <a:lnTo>
                    <a:pt x="9218" y="32616"/>
                  </a:lnTo>
                  <a:lnTo>
                    <a:pt x="9027" y="32808"/>
                  </a:lnTo>
                  <a:lnTo>
                    <a:pt x="9027" y="32808"/>
                  </a:lnTo>
                  <a:lnTo>
                    <a:pt x="8601" y="33233"/>
                  </a:lnTo>
                  <a:lnTo>
                    <a:pt x="8601" y="33233"/>
                  </a:lnTo>
                  <a:lnTo>
                    <a:pt x="8431" y="33404"/>
                  </a:lnTo>
                  <a:lnTo>
                    <a:pt x="8218" y="33574"/>
                  </a:lnTo>
                  <a:lnTo>
                    <a:pt x="8111" y="33638"/>
                  </a:lnTo>
                  <a:lnTo>
                    <a:pt x="8111" y="33638"/>
                  </a:lnTo>
                  <a:lnTo>
                    <a:pt x="7941" y="33766"/>
                  </a:lnTo>
                  <a:lnTo>
                    <a:pt x="7771" y="33872"/>
                  </a:lnTo>
                  <a:lnTo>
                    <a:pt x="7771" y="33872"/>
                  </a:lnTo>
                  <a:lnTo>
                    <a:pt x="7409" y="34064"/>
                  </a:lnTo>
                  <a:lnTo>
                    <a:pt x="7238" y="34127"/>
                  </a:lnTo>
                  <a:lnTo>
                    <a:pt x="7068" y="34191"/>
                  </a:lnTo>
                  <a:lnTo>
                    <a:pt x="7068" y="34191"/>
                  </a:lnTo>
                  <a:lnTo>
                    <a:pt x="6834" y="34234"/>
                  </a:lnTo>
                  <a:lnTo>
                    <a:pt x="6621" y="34234"/>
                  </a:lnTo>
                  <a:lnTo>
                    <a:pt x="6621" y="34234"/>
                  </a:lnTo>
                  <a:lnTo>
                    <a:pt x="6430" y="34234"/>
                  </a:lnTo>
                  <a:lnTo>
                    <a:pt x="6259" y="34213"/>
                  </a:lnTo>
                  <a:lnTo>
                    <a:pt x="6259" y="34213"/>
                  </a:lnTo>
                  <a:lnTo>
                    <a:pt x="6068" y="34170"/>
                  </a:lnTo>
                  <a:lnTo>
                    <a:pt x="5982" y="34149"/>
                  </a:lnTo>
                  <a:lnTo>
                    <a:pt x="5982" y="34149"/>
                  </a:lnTo>
                  <a:lnTo>
                    <a:pt x="5791" y="34085"/>
                  </a:lnTo>
                  <a:lnTo>
                    <a:pt x="5791" y="34085"/>
                  </a:lnTo>
                  <a:lnTo>
                    <a:pt x="5365" y="33957"/>
                  </a:lnTo>
                  <a:lnTo>
                    <a:pt x="5365" y="33957"/>
                  </a:lnTo>
                  <a:lnTo>
                    <a:pt x="5131" y="33872"/>
                  </a:lnTo>
                  <a:lnTo>
                    <a:pt x="4854" y="33766"/>
                  </a:lnTo>
                  <a:lnTo>
                    <a:pt x="4854" y="33766"/>
                  </a:lnTo>
                  <a:lnTo>
                    <a:pt x="4407" y="33531"/>
                  </a:lnTo>
                  <a:lnTo>
                    <a:pt x="4322" y="33489"/>
                  </a:lnTo>
                  <a:lnTo>
                    <a:pt x="4215" y="33425"/>
                  </a:lnTo>
                  <a:lnTo>
                    <a:pt x="4215" y="33425"/>
                  </a:lnTo>
                  <a:lnTo>
                    <a:pt x="4024" y="33318"/>
                  </a:lnTo>
                  <a:lnTo>
                    <a:pt x="4024" y="33318"/>
                  </a:lnTo>
                  <a:lnTo>
                    <a:pt x="3555" y="32999"/>
                  </a:lnTo>
                  <a:lnTo>
                    <a:pt x="3555" y="32999"/>
                  </a:lnTo>
                  <a:lnTo>
                    <a:pt x="3321" y="32829"/>
                  </a:lnTo>
                  <a:lnTo>
                    <a:pt x="3087" y="32595"/>
                  </a:lnTo>
                  <a:lnTo>
                    <a:pt x="3087" y="32595"/>
                  </a:lnTo>
                  <a:lnTo>
                    <a:pt x="2874" y="32318"/>
                  </a:lnTo>
                  <a:lnTo>
                    <a:pt x="2640" y="31956"/>
                  </a:lnTo>
                  <a:lnTo>
                    <a:pt x="2640" y="31956"/>
                  </a:lnTo>
                  <a:lnTo>
                    <a:pt x="2512" y="31679"/>
                  </a:lnTo>
                  <a:lnTo>
                    <a:pt x="2385" y="31381"/>
                  </a:lnTo>
                  <a:lnTo>
                    <a:pt x="2193" y="30806"/>
                  </a:lnTo>
                  <a:lnTo>
                    <a:pt x="2193" y="30806"/>
                  </a:lnTo>
                  <a:lnTo>
                    <a:pt x="1980" y="30061"/>
                  </a:lnTo>
                  <a:lnTo>
                    <a:pt x="1831" y="29444"/>
                  </a:lnTo>
                  <a:lnTo>
                    <a:pt x="1831" y="29444"/>
                  </a:lnTo>
                  <a:lnTo>
                    <a:pt x="1746" y="29018"/>
                  </a:lnTo>
                  <a:lnTo>
                    <a:pt x="1703" y="28805"/>
                  </a:lnTo>
                  <a:lnTo>
                    <a:pt x="1703" y="28614"/>
                  </a:lnTo>
                  <a:lnTo>
                    <a:pt x="1703" y="28614"/>
                  </a:lnTo>
                  <a:lnTo>
                    <a:pt x="1725" y="28401"/>
                  </a:lnTo>
                  <a:lnTo>
                    <a:pt x="1767" y="28209"/>
                  </a:lnTo>
                  <a:lnTo>
                    <a:pt x="1767" y="28209"/>
                  </a:lnTo>
                  <a:lnTo>
                    <a:pt x="1831" y="28039"/>
                  </a:lnTo>
                  <a:lnTo>
                    <a:pt x="1895" y="27890"/>
                  </a:lnTo>
                  <a:lnTo>
                    <a:pt x="1895" y="27890"/>
                  </a:lnTo>
                  <a:lnTo>
                    <a:pt x="1980" y="27762"/>
                  </a:lnTo>
                  <a:lnTo>
                    <a:pt x="2087" y="27656"/>
                  </a:lnTo>
                  <a:lnTo>
                    <a:pt x="2087" y="27656"/>
                  </a:lnTo>
                  <a:lnTo>
                    <a:pt x="2150" y="27592"/>
                  </a:lnTo>
                  <a:lnTo>
                    <a:pt x="2150" y="27592"/>
                  </a:lnTo>
                  <a:lnTo>
                    <a:pt x="2342" y="27570"/>
                  </a:lnTo>
                  <a:lnTo>
                    <a:pt x="2342" y="27570"/>
                  </a:lnTo>
                  <a:lnTo>
                    <a:pt x="2470" y="27592"/>
                  </a:lnTo>
                  <a:lnTo>
                    <a:pt x="2470" y="27592"/>
                  </a:lnTo>
                  <a:lnTo>
                    <a:pt x="2597" y="27634"/>
                  </a:lnTo>
                  <a:lnTo>
                    <a:pt x="2725" y="27719"/>
                  </a:lnTo>
                  <a:lnTo>
                    <a:pt x="2725" y="27719"/>
                  </a:lnTo>
                  <a:lnTo>
                    <a:pt x="3023" y="27932"/>
                  </a:lnTo>
                  <a:lnTo>
                    <a:pt x="3130" y="27996"/>
                  </a:lnTo>
                  <a:lnTo>
                    <a:pt x="3130" y="27996"/>
                  </a:lnTo>
                  <a:lnTo>
                    <a:pt x="3364" y="28166"/>
                  </a:lnTo>
                  <a:lnTo>
                    <a:pt x="3598" y="28316"/>
                  </a:lnTo>
                  <a:lnTo>
                    <a:pt x="3598" y="28316"/>
                  </a:lnTo>
                  <a:lnTo>
                    <a:pt x="3811" y="28443"/>
                  </a:lnTo>
                  <a:lnTo>
                    <a:pt x="4045" y="28528"/>
                  </a:lnTo>
                  <a:lnTo>
                    <a:pt x="4492" y="28720"/>
                  </a:lnTo>
                  <a:lnTo>
                    <a:pt x="4663" y="28805"/>
                  </a:lnTo>
                  <a:lnTo>
                    <a:pt x="4663" y="28805"/>
                  </a:lnTo>
                  <a:lnTo>
                    <a:pt x="5152" y="29018"/>
                  </a:lnTo>
                  <a:lnTo>
                    <a:pt x="5642" y="29274"/>
                  </a:lnTo>
                  <a:lnTo>
                    <a:pt x="6110" y="29550"/>
                  </a:lnTo>
                  <a:lnTo>
                    <a:pt x="6600" y="29827"/>
                  </a:lnTo>
                  <a:lnTo>
                    <a:pt x="6600" y="29827"/>
                  </a:lnTo>
                  <a:lnTo>
                    <a:pt x="6749" y="29933"/>
                  </a:lnTo>
                  <a:lnTo>
                    <a:pt x="6898" y="30019"/>
                  </a:lnTo>
                  <a:lnTo>
                    <a:pt x="6898" y="30019"/>
                  </a:lnTo>
                  <a:lnTo>
                    <a:pt x="7004" y="30125"/>
                  </a:lnTo>
                  <a:lnTo>
                    <a:pt x="7132" y="30232"/>
                  </a:lnTo>
                  <a:lnTo>
                    <a:pt x="7132" y="30232"/>
                  </a:lnTo>
                  <a:lnTo>
                    <a:pt x="7238" y="30381"/>
                  </a:lnTo>
                  <a:lnTo>
                    <a:pt x="7345" y="30530"/>
                  </a:lnTo>
                  <a:lnTo>
                    <a:pt x="7345" y="30530"/>
                  </a:lnTo>
                  <a:lnTo>
                    <a:pt x="7430" y="30700"/>
                  </a:lnTo>
                  <a:lnTo>
                    <a:pt x="7473" y="30870"/>
                  </a:lnTo>
                  <a:lnTo>
                    <a:pt x="7473" y="30870"/>
                  </a:lnTo>
                  <a:lnTo>
                    <a:pt x="7494" y="30998"/>
                  </a:lnTo>
                  <a:lnTo>
                    <a:pt x="7494" y="31126"/>
                  </a:lnTo>
                  <a:lnTo>
                    <a:pt x="7494" y="31126"/>
                  </a:lnTo>
                  <a:lnTo>
                    <a:pt x="7473" y="31339"/>
                  </a:lnTo>
                  <a:lnTo>
                    <a:pt x="7473" y="31339"/>
                  </a:lnTo>
                  <a:lnTo>
                    <a:pt x="7430" y="31466"/>
                  </a:lnTo>
                  <a:lnTo>
                    <a:pt x="7366" y="31594"/>
                  </a:lnTo>
                  <a:lnTo>
                    <a:pt x="7366" y="31594"/>
                  </a:lnTo>
                  <a:lnTo>
                    <a:pt x="7238" y="31743"/>
                  </a:lnTo>
                  <a:lnTo>
                    <a:pt x="7089" y="31892"/>
                  </a:lnTo>
                  <a:lnTo>
                    <a:pt x="7089" y="31892"/>
                  </a:lnTo>
                  <a:lnTo>
                    <a:pt x="6940" y="32041"/>
                  </a:lnTo>
                  <a:lnTo>
                    <a:pt x="6791" y="32148"/>
                  </a:lnTo>
                  <a:lnTo>
                    <a:pt x="6791" y="32148"/>
                  </a:lnTo>
                  <a:lnTo>
                    <a:pt x="6621" y="32190"/>
                  </a:lnTo>
                  <a:lnTo>
                    <a:pt x="6621" y="32190"/>
                  </a:lnTo>
                  <a:lnTo>
                    <a:pt x="6430" y="32233"/>
                  </a:lnTo>
                  <a:lnTo>
                    <a:pt x="6238" y="32233"/>
                  </a:lnTo>
                  <a:lnTo>
                    <a:pt x="6238" y="32233"/>
                  </a:lnTo>
                  <a:lnTo>
                    <a:pt x="6025" y="32211"/>
                  </a:lnTo>
                  <a:lnTo>
                    <a:pt x="5833" y="32169"/>
                  </a:lnTo>
                  <a:lnTo>
                    <a:pt x="5833" y="32169"/>
                  </a:lnTo>
                  <a:lnTo>
                    <a:pt x="5493" y="32105"/>
                  </a:lnTo>
                  <a:lnTo>
                    <a:pt x="5493" y="32105"/>
                  </a:lnTo>
                  <a:lnTo>
                    <a:pt x="5344" y="32041"/>
                  </a:lnTo>
                  <a:lnTo>
                    <a:pt x="5173" y="31956"/>
                  </a:lnTo>
                  <a:lnTo>
                    <a:pt x="5173" y="31956"/>
                  </a:lnTo>
                  <a:lnTo>
                    <a:pt x="4982" y="31828"/>
                  </a:lnTo>
                  <a:lnTo>
                    <a:pt x="4833" y="31700"/>
                  </a:lnTo>
                  <a:lnTo>
                    <a:pt x="4833" y="31700"/>
                  </a:lnTo>
                  <a:lnTo>
                    <a:pt x="4748" y="31573"/>
                  </a:lnTo>
                  <a:lnTo>
                    <a:pt x="4663" y="31445"/>
                  </a:lnTo>
                  <a:lnTo>
                    <a:pt x="4663" y="31445"/>
                  </a:lnTo>
                  <a:lnTo>
                    <a:pt x="4599" y="31296"/>
                  </a:lnTo>
                  <a:lnTo>
                    <a:pt x="4599" y="31232"/>
                  </a:lnTo>
                  <a:lnTo>
                    <a:pt x="4620" y="31190"/>
                  </a:lnTo>
                  <a:lnTo>
                    <a:pt x="4620" y="31190"/>
                  </a:lnTo>
                  <a:lnTo>
                    <a:pt x="4684" y="31104"/>
                  </a:lnTo>
                  <a:lnTo>
                    <a:pt x="4726" y="31019"/>
                  </a:lnTo>
                  <a:lnTo>
                    <a:pt x="4726" y="31019"/>
                  </a:lnTo>
                  <a:lnTo>
                    <a:pt x="4726" y="30934"/>
                  </a:lnTo>
                  <a:lnTo>
                    <a:pt x="4684" y="30849"/>
                  </a:lnTo>
                  <a:lnTo>
                    <a:pt x="4684" y="30849"/>
                  </a:lnTo>
                  <a:lnTo>
                    <a:pt x="4599" y="30785"/>
                  </a:lnTo>
                  <a:lnTo>
                    <a:pt x="4513" y="30764"/>
                  </a:lnTo>
                  <a:lnTo>
                    <a:pt x="4513" y="30764"/>
                  </a:lnTo>
                  <a:lnTo>
                    <a:pt x="4428" y="30764"/>
                  </a:lnTo>
                  <a:lnTo>
                    <a:pt x="4364" y="30806"/>
                  </a:lnTo>
                  <a:lnTo>
                    <a:pt x="4364" y="30806"/>
                  </a:lnTo>
                  <a:lnTo>
                    <a:pt x="4258" y="30913"/>
                  </a:lnTo>
                  <a:lnTo>
                    <a:pt x="4215" y="30955"/>
                  </a:lnTo>
                  <a:lnTo>
                    <a:pt x="4173" y="31041"/>
                  </a:lnTo>
                  <a:lnTo>
                    <a:pt x="4173" y="31041"/>
                  </a:lnTo>
                  <a:lnTo>
                    <a:pt x="4109" y="31168"/>
                  </a:lnTo>
                  <a:lnTo>
                    <a:pt x="4109" y="31168"/>
                  </a:lnTo>
                  <a:lnTo>
                    <a:pt x="4109" y="31253"/>
                  </a:lnTo>
                  <a:lnTo>
                    <a:pt x="4109" y="31253"/>
                  </a:lnTo>
                  <a:lnTo>
                    <a:pt x="4109" y="31381"/>
                  </a:lnTo>
                  <a:lnTo>
                    <a:pt x="4130" y="31466"/>
                  </a:lnTo>
                  <a:lnTo>
                    <a:pt x="4173" y="31573"/>
                  </a:lnTo>
                  <a:lnTo>
                    <a:pt x="4173" y="31573"/>
                  </a:lnTo>
                  <a:lnTo>
                    <a:pt x="4258" y="31764"/>
                  </a:lnTo>
                  <a:lnTo>
                    <a:pt x="4258" y="31764"/>
                  </a:lnTo>
                  <a:lnTo>
                    <a:pt x="4343" y="31892"/>
                  </a:lnTo>
                  <a:lnTo>
                    <a:pt x="4471" y="32041"/>
                  </a:lnTo>
                  <a:lnTo>
                    <a:pt x="4599" y="32169"/>
                  </a:lnTo>
                  <a:lnTo>
                    <a:pt x="4726" y="32275"/>
                  </a:lnTo>
                  <a:lnTo>
                    <a:pt x="4726" y="32275"/>
                  </a:lnTo>
                  <a:lnTo>
                    <a:pt x="4875" y="32382"/>
                  </a:lnTo>
                  <a:lnTo>
                    <a:pt x="5003" y="32446"/>
                  </a:lnTo>
                  <a:lnTo>
                    <a:pt x="5152" y="32531"/>
                  </a:lnTo>
                  <a:lnTo>
                    <a:pt x="5280" y="32573"/>
                  </a:lnTo>
                  <a:lnTo>
                    <a:pt x="5280" y="32573"/>
                  </a:lnTo>
                  <a:lnTo>
                    <a:pt x="5599" y="32659"/>
                  </a:lnTo>
                  <a:lnTo>
                    <a:pt x="5897" y="32701"/>
                  </a:lnTo>
                  <a:lnTo>
                    <a:pt x="5897" y="32701"/>
                  </a:lnTo>
                  <a:lnTo>
                    <a:pt x="6046" y="32722"/>
                  </a:lnTo>
                  <a:lnTo>
                    <a:pt x="6217" y="32722"/>
                  </a:lnTo>
                  <a:lnTo>
                    <a:pt x="6217" y="32722"/>
                  </a:lnTo>
                  <a:lnTo>
                    <a:pt x="6451" y="32722"/>
                  </a:lnTo>
                  <a:lnTo>
                    <a:pt x="6664" y="32680"/>
                  </a:lnTo>
                  <a:lnTo>
                    <a:pt x="6664" y="32680"/>
                  </a:lnTo>
                  <a:lnTo>
                    <a:pt x="6791" y="32637"/>
                  </a:lnTo>
                  <a:lnTo>
                    <a:pt x="6919" y="32573"/>
                  </a:lnTo>
                  <a:lnTo>
                    <a:pt x="6919" y="32573"/>
                  </a:lnTo>
                  <a:lnTo>
                    <a:pt x="7047" y="32509"/>
                  </a:lnTo>
                  <a:lnTo>
                    <a:pt x="7175" y="32403"/>
                  </a:lnTo>
                  <a:lnTo>
                    <a:pt x="7175" y="32403"/>
                  </a:lnTo>
                  <a:lnTo>
                    <a:pt x="7409" y="32169"/>
                  </a:lnTo>
                  <a:lnTo>
                    <a:pt x="7600" y="31913"/>
                  </a:lnTo>
                  <a:lnTo>
                    <a:pt x="7600" y="31913"/>
                  </a:lnTo>
                  <a:lnTo>
                    <a:pt x="7686" y="31807"/>
                  </a:lnTo>
                  <a:lnTo>
                    <a:pt x="7749" y="31658"/>
                  </a:lnTo>
                  <a:lnTo>
                    <a:pt x="7792" y="31530"/>
                  </a:lnTo>
                  <a:lnTo>
                    <a:pt x="7835" y="31360"/>
                  </a:lnTo>
                  <a:lnTo>
                    <a:pt x="7835" y="31360"/>
                  </a:lnTo>
                  <a:lnTo>
                    <a:pt x="7856" y="31126"/>
                  </a:lnTo>
                  <a:lnTo>
                    <a:pt x="7835" y="30892"/>
                  </a:lnTo>
                  <a:lnTo>
                    <a:pt x="7835" y="30892"/>
                  </a:lnTo>
                  <a:lnTo>
                    <a:pt x="7771" y="30615"/>
                  </a:lnTo>
                  <a:lnTo>
                    <a:pt x="7771" y="30615"/>
                  </a:lnTo>
                  <a:lnTo>
                    <a:pt x="7707" y="30466"/>
                  </a:lnTo>
                  <a:lnTo>
                    <a:pt x="7622" y="30295"/>
                  </a:lnTo>
                  <a:lnTo>
                    <a:pt x="7622" y="30295"/>
                  </a:lnTo>
                  <a:lnTo>
                    <a:pt x="7537" y="30168"/>
                  </a:lnTo>
                  <a:lnTo>
                    <a:pt x="7430" y="30040"/>
                  </a:lnTo>
                  <a:lnTo>
                    <a:pt x="7430" y="30040"/>
                  </a:lnTo>
                  <a:lnTo>
                    <a:pt x="7175" y="29806"/>
                  </a:lnTo>
                  <a:lnTo>
                    <a:pt x="7175" y="29806"/>
                  </a:lnTo>
                  <a:lnTo>
                    <a:pt x="6962" y="29635"/>
                  </a:lnTo>
                  <a:lnTo>
                    <a:pt x="6728" y="29486"/>
                  </a:lnTo>
                  <a:lnTo>
                    <a:pt x="6642" y="29444"/>
                  </a:lnTo>
                  <a:lnTo>
                    <a:pt x="6642" y="29444"/>
                  </a:lnTo>
                  <a:lnTo>
                    <a:pt x="6068" y="29124"/>
                  </a:lnTo>
                  <a:lnTo>
                    <a:pt x="5514" y="28826"/>
                  </a:lnTo>
                  <a:lnTo>
                    <a:pt x="5514" y="28826"/>
                  </a:lnTo>
                  <a:lnTo>
                    <a:pt x="4875" y="28528"/>
                  </a:lnTo>
                  <a:lnTo>
                    <a:pt x="4875" y="28528"/>
                  </a:lnTo>
                  <a:lnTo>
                    <a:pt x="4577" y="28401"/>
                  </a:lnTo>
                  <a:lnTo>
                    <a:pt x="4577" y="28401"/>
                  </a:lnTo>
                  <a:lnTo>
                    <a:pt x="4237" y="28252"/>
                  </a:lnTo>
                  <a:lnTo>
                    <a:pt x="4237" y="28252"/>
                  </a:lnTo>
                  <a:lnTo>
                    <a:pt x="3704" y="27975"/>
                  </a:lnTo>
                  <a:lnTo>
                    <a:pt x="3704" y="27975"/>
                  </a:lnTo>
                  <a:lnTo>
                    <a:pt x="3449" y="27805"/>
                  </a:lnTo>
                  <a:lnTo>
                    <a:pt x="3215" y="27613"/>
                  </a:lnTo>
                  <a:lnTo>
                    <a:pt x="3215" y="27613"/>
                  </a:lnTo>
                  <a:lnTo>
                    <a:pt x="2938" y="27400"/>
                  </a:lnTo>
                  <a:lnTo>
                    <a:pt x="2789" y="27315"/>
                  </a:lnTo>
                  <a:lnTo>
                    <a:pt x="2619" y="27230"/>
                  </a:lnTo>
                  <a:lnTo>
                    <a:pt x="2619" y="27230"/>
                  </a:lnTo>
                  <a:lnTo>
                    <a:pt x="2491" y="27166"/>
                  </a:lnTo>
                  <a:lnTo>
                    <a:pt x="2321" y="27145"/>
                  </a:lnTo>
                  <a:lnTo>
                    <a:pt x="2321" y="27145"/>
                  </a:lnTo>
                  <a:lnTo>
                    <a:pt x="2193" y="27123"/>
                  </a:lnTo>
                  <a:lnTo>
                    <a:pt x="2193" y="27123"/>
                  </a:lnTo>
                  <a:lnTo>
                    <a:pt x="2044" y="27145"/>
                  </a:lnTo>
                  <a:lnTo>
                    <a:pt x="2044" y="27145"/>
                  </a:lnTo>
                  <a:lnTo>
                    <a:pt x="1916" y="27187"/>
                  </a:lnTo>
                  <a:lnTo>
                    <a:pt x="1767" y="27272"/>
                  </a:lnTo>
                  <a:lnTo>
                    <a:pt x="1767" y="27272"/>
                  </a:lnTo>
                  <a:lnTo>
                    <a:pt x="1639" y="27379"/>
                  </a:lnTo>
                  <a:lnTo>
                    <a:pt x="1639" y="27379"/>
                  </a:lnTo>
                  <a:lnTo>
                    <a:pt x="1490" y="27549"/>
                  </a:lnTo>
                  <a:lnTo>
                    <a:pt x="1490" y="27549"/>
                  </a:lnTo>
                  <a:lnTo>
                    <a:pt x="1384" y="27698"/>
                  </a:lnTo>
                  <a:lnTo>
                    <a:pt x="1278" y="27890"/>
                  </a:lnTo>
                  <a:lnTo>
                    <a:pt x="1278" y="27890"/>
                  </a:lnTo>
                  <a:lnTo>
                    <a:pt x="1235" y="28039"/>
                  </a:lnTo>
                  <a:lnTo>
                    <a:pt x="1171" y="28166"/>
                  </a:lnTo>
                  <a:lnTo>
                    <a:pt x="1171" y="28166"/>
                  </a:lnTo>
                  <a:lnTo>
                    <a:pt x="1128" y="28358"/>
                  </a:lnTo>
                  <a:lnTo>
                    <a:pt x="1086" y="28550"/>
                  </a:lnTo>
                  <a:lnTo>
                    <a:pt x="1086" y="28550"/>
                  </a:lnTo>
                  <a:lnTo>
                    <a:pt x="1086" y="28741"/>
                  </a:lnTo>
                  <a:lnTo>
                    <a:pt x="1107" y="28912"/>
                  </a:lnTo>
                  <a:lnTo>
                    <a:pt x="1150" y="29252"/>
                  </a:lnTo>
                  <a:lnTo>
                    <a:pt x="1150" y="29252"/>
                  </a:lnTo>
                  <a:lnTo>
                    <a:pt x="1235" y="29614"/>
                  </a:lnTo>
                  <a:lnTo>
                    <a:pt x="1341" y="29955"/>
                  </a:lnTo>
                  <a:lnTo>
                    <a:pt x="1554" y="30679"/>
                  </a:lnTo>
                  <a:lnTo>
                    <a:pt x="1788" y="31360"/>
                  </a:lnTo>
                  <a:lnTo>
                    <a:pt x="1788" y="31360"/>
                  </a:lnTo>
                  <a:lnTo>
                    <a:pt x="1895" y="31637"/>
                  </a:lnTo>
                  <a:lnTo>
                    <a:pt x="2023" y="31956"/>
                  </a:lnTo>
                  <a:lnTo>
                    <a:pt x="2023" y="31956"/>
                  </a:lnTo>
                  <a:lnTo>
                    <a:pt x="2214" y="32297"/>
                  </a:lnTo>
                  <a:lnTo>
                    <a:pt x="2427" y="32659"/>
                  </a:lnTo>
                  <a:lnTo>
                    <a:pt x="2427" y="32659"/>
                  </a:lnTo>
                  <a:lnTo>
                    <a:pt x="2534" y="32786"/>
                  </a:lnTo>
                  <a:lnTo>
                    <a:pt x="2661" y="32935"/>
                  </a:lnTo>
                  <a:lnTo>
                    <a:pt x="2959" y="33212"/>
                  </a:lnTo>
                  <a:lnTo>
                    <a:pt x="2959" y="33212"/>
                  </a:lnTo>
                  <a:lnTo>
                    <a:pt x="3130" y="33340"/>
                  </a:lnTo>
                  <a:lnTo>
                    <a:pt x="3321" y="33468"/>
                  </a:lnTo>
                  <a:lnTo>
                    <a:pt x="3385" y="33510"/>
                  </a:lnTo>
                  <a:lnTo>
                    <a:pt x="3385" y="33510"/>
                  </a:lnTo>
                  <a:lnTo>
                    <a:pt x="3641" y="33659"/>
                  </a:lnTo>
                  <a:lnTo>
                    <a:pt x="3917" y="33808"/>
                  </a:lnTo>
                  <a:lnTo>
                    <a:pt x="3917" y="33808"/>
                  </a:lnTo>
                  <a:lnTo>
                    <a:pt x="4577" y="34106"/>
                  </a:lnTo>
                  <a:lnTo>
                    <a:pt x="4577" y="34106"/>
                  </a:lnTo>
                  <a:lnTo>
                    <a:pt x="4897" y="34234"/>
                  </a:lnTo>
                  <a:lnTo>
                    <a:pt x="5301" y="34340"/>
                  </a:lnTo>
                  <a:lnTo>
                    <a:pt x="5429" y="34383"/>
                  </a:lnTo>
                  <a:lnTo>
                    <a:pt x="5982" y="34532"/>
                  </a:lnTo>
                  <a:lnTo>
                    <a:pt x="6068" y="34553"/>
                  </a:lnTo>
                  <a:lnTo>
                    <a:pt x="6068" y="34553"/>
                  </a:lnTo>
                  <a:lnTo>
                    <a:pt x="6259" y="34596"/>
                  </a:lnTo>
                  <a:lnTo>
                    <a:pt x="6259" y="34596"/>
                  </a:lnTo>
                  <a:lnTo>
                    <a:pt x="6472" y="34617"/>
                  </a:lnTo>
                  <a:lnTo>
                    <a:pt x="6579" y="34617"/>
                  </a:lnTo>
                  <a:lnTo>
                    <a:pt x="6579" y="34617"/>
                  </a:lnTo>
                  <a:lnTo>
                    <a:pt x="6834" y="34596"/>
                  </a:lnTo>
                  <a:lnTo>
                    <a:pt x="7089" y="34553"/>
                  </a:lnTo>
                  <a:lnTo>
                    <a:pt x="7345" y="34468"/>
                  </a:lnTo>
                  <a:lnTo>
                    <a:pt x="7622" y="34383"/>
                  </a:lnTo>
                  <a:lnTo>
                    <a:pt x="7622" y="34383"/>
                  </a:lnTo>
                  <a:lnTo>
                    <a:pt x="7856" y="34255"/>
                  </a:lnTo>
                  <a:lnTo>
                    <a:pt x="8090" y="34127"/>
                  </a:lnTo>
                  <a:lnTo>
                    <a:pt x="8090" y="34127"/>
                  </a:lnTo>
                  <a:lnTo>
                    <a:pt x="8516" y="33808"/>
                  </a:lnTo>
                  <a:lnTo>
                    <a:pt x="8516" y="33808"/>
                  </a:lnTo>
                  <a:lnTo>
                    <a:pt x="8878" y="33510"/>
                  </a:lnTo>
                  <a:lnTo>
                    <a:pt x="8920" y="33468"/>
                  </a:lnTo>
                  <a:lnTo>
                    <a:pt x="8920" y="33468"/>
                  </a:lnTo>
                  <a:lnTo>
                    <a:pt x="9346" y="33063"/>
                  </a:lnTo>
                  <a:lnTo>
                    <a:pt x="9346" y="33063"/>
                  </a:lnTo>
                  <a:lnTo>
                    <a:pt x="9580" y="32808"/>
                  </a:lnTo>
                  <a:lnTo>
                    <a:pt x="9687" y="32680"/>
                  </a:lnTo>
                  <a:lnTo>
                    <a:pt x="9772" y="32509"/>
                  </a:lnTo>
                  <a:lnTo>
                    <a:pt x="9793" y="32616"/>
                  </a:lnTo>
                  <a:lnTo>
                    <a:pt x="9793" y="32616"/>
                  </a:lnTo>
                  <a:lnTo>
                    <a:pt x="9921" y="32935"/>
                  </a:lnTo>
                  <a:lnTo>
                    <a:pt x="10091" y="33255"/>
                  </a:lnTo>
                  <a:lnTo>
                    <a:pt x="10091" y="33255"/>
                  </a:lnTo>
                  <a:lnTo>
                    <a:pt x="10262" y="33553"/>
                  </a:lnTo>
                  <a:lnTo>
                    <a:pt x="10496" y="33893"/>
                  </a:lnTo>
                  <a:lnTo>
                    <a:pt x="10496" y="33893"/>
                  </a:lnTo>
                  <a:lnTo>
                    <a:pt x="10709" y="34149"/>
                  </a:lnTo>
                  <a:lnTo>
                    <a:pt x="10985" y="34404"/>
                  </a:lnTo>
                  <a:lnTo>
                    <a:pt x="10985" y="34404"/>
                  </a:lnTo>
                  <a:lnTo>
                    <a:pt x="11241" y="34638"/>
                  </a:lnTo>
                  <a:lnTo>
                    <a:pt x="11539" y="34851"/>
                  </a:lnTo>
                  <a:lnTo>
                    <a:pt x="11858" y="35085"/>
                  </a:lnTo>
                  <a:lnTo>
                    <a:pt x="12178" y="35277"/>
                  </a:lnTo>
                  <a:lnTo>
                    <a:pt x="12178" y="35277"/>
                  </a:lnTo>
                  <a:lnTo>
                    <a:pt x="12561" y="35511"/>
                  </a:lnTo>
                  <a:lnTo>
                    <a:pt x="12944" y="35703"/>
                  </a:lnTo>
                  <a:lnTo>
                    <a:pt x="13093" y="35788"/>
                  </a:lnTo>
                  <a:lnTo>
                    <a:pt x="13093" y="35788"/>
                  </a:lnTo>
                  <a:lnTo>
                    <a:pt x="13540" y="36022"/>
                  </a:lnTo>
                  <a:lnTo>
                    <a:pt x="13540" y="36022"/>
                  </a:lnTo>
                  <a:lnTo>
                    <a:pt x="13923" y="36299"/>
                  </a:lnTo>
                  <a:lnTo>
                    <a:pt x="14285" y="36597"/>
                  </a:lnTo>
                  <a:lnTo>
                    <a:pt x="14285" y="36597"/>
                  </a:lnTo>
                  <a:lnTo>
                    <a:pt x="14541" y="36852"/>
                  </a:lnTo>
                  <a:lnTo>
                    <a:pt x="14775" y="37108"/>
                  </a:lnTo>
                  <a:lnTo>
                    <a:pt x="14839" y="37172"/>
                  </a:lnTo>
                  <a:lnTo>
                    <a:pt x="14924" y="37257"/>
                  </a:lnTo>
                  <a:lnTo>
                    <a:pt x="14924" y="37257"/>
                  </a:lnTo>
                  <a:lnTo>
                    <a:pt x="15392" y="37811"/>
                  </a:lnTo>
                  <a:lnTo>
                    <a:pt x="15861" y="38385"/>
                  </a:lnTo>
                  <a:lnTo>
                    <a:pt x="15861" y="38385"/>
                  </a:lnTo>
                  <a:lnTo>
                    <a:pt x="16074" y="38662"/>
                  </a:lnTo>
                  <a:lnTo>
                    <a:pt x="16223" y="38939"/>
                  </a:lnTo>
                  <a:lnTo>
                    <a:pt x="16223" y="38939"/>
                  </a:lnTo>
                  <a:lnTo>
                    <a:pt x="16414" y="39258"/>
                  </a:lnTo>
                  <a:lnTo>
                    <a:pt x="16457" y="39343"/>
                  </a:lnTo>
                  <a:lnTo>
                    <a:pt x="16457" y="39343"/>
                  </a:lnTo>
                  <a:lnTo>
                    <a:pt x="16606" y="39578"/>
                  </a:lnTo>
                  <a:lnTo>
                    <a:pt x="16606" y="39578"/>
                  </a:lnTo>
                  <a:lnTo>
                    <a:pt x="16691" y="39748"/>
                  </a:lnTo>
                  <a:lnTo>
                    <a:pt x="16819" y="39918"/>
                  </a:lnTo>
                  <a:lnTo>
                    <a:pt x="16819" y="39918"/>
                  </a:lnTo>
                  <a:lnTo>
                    <a:pt x="16968" y="40088"/>
                  </a:lnTo>
                  <a:lnTo>
                    <a:pt x="17117" y="40216"/>
                  </a:lnTo>
                  <a:lnTo>
                    <a:pt x="17117" y="40216"/>
                  </a:lnTo>
                  <a:lnTo>
                    <a:pt x="17266" y="40323"/>
                  </a:lnTo>
                  <a:lnTo>
                    <a:pt x="17436" y="40429"/>
                  </a:lnTo>
                  <a:lnTo>
                    <a:pt x="17436" y="40429"/>
                  </a:lnTo>
                  <a:lnTo>
                    <a:pt x="17606" y="40514"/>
                  </a:lnTo>
                  <a:lnTo>
                    <a:pt x="17819" y="40578"/>
                  </a:lnTo>
                  <a:lnTo>
                    <a:pt x="17819" y="40578"/>
                  </a:lnTo>
                  <a:lnTo>
                    <a:pt x="17926" y="40599"/>
                  </a:lnTo>
                  <a:lnTo>
                    <a:pt x="18075" y="40621"/>
                  </a:lnTo>
                  <a:lnTo>
                    <a:pt x="18075" y="40621"/>
                  </a:lnTo>
                  <a:lnTo>
                    <a:pt x="18266" y="40599"/>
                  </a:lnTo>
                  <a:lnTo>
                    <a:pt x="18458" y="40557"/>
                  </a:lnTo>
                  <a:lnTo>
                    <a:pt x="18820" y="40450"/>
                  </a:lnTo>
                  <a:lnTo>
                    <a:pt x="18820" y="40450"/>
                  </a:lnTo>
                  <a:lnTo>
                    <a:pt x="19097" y="40301"/>
                  </a:lnTo>
                  <a:lnTo>
                    <a:pt x="19395" y="40152"/>
                  </a:lnTo>
                  <a:lnTo>
                    <a:pt x="19437" y="40110"/>
                  </a:lnTo>
                  <a:lnTo>
                    <a:pt x="19437" y="40110"/>
                  </a:lnTo>
                  <a:lnTo>
                    <a:pt x="19586" y="40046"/>
                  </a:lnTo>
                  <a:lnTo>
                    <a:pt x="19714" y="40003"/>
                  </a:lnTo>
                  <a:lnTo>
                    <a:pt x="19714" y="40003"/>
                  </a:lnTo>
                  <a:lnTo>
                    <a:pt x="19884" y="40003"/>
                  </a:lnTo>
                  <a:lnTo>
                    <a:pt x="19884" y="40003"/>
                  </a:lnTo>
                  <a:lnTo>
                    <a:pt x="20055" y="40025"/>
                  </a:lnTo>
                  <a:lnTo>
                    <a:pt x="20204" y="40067"/>
                  </a:lnTo>
                  <a:lnTo>
                    <a:pt x="20204" y="40067"/>
                  </a:lnTo>
                  <a:lnTo>
                    <a:pt x="20587" y="40216"/>
                  </a:lnTo>
                  <a:lnTo>
                    <a:pt x="20906" y="40365"/>
                  </a:lnTo>
                  <a:lnTo>
                    <a:pt x="20906" y="40365"/>
                  </a:lnTo>
                  <a:lnTo>
                    <a:pt x="21204" y="40578"/>
                  </a:lnTo>
                  <a:lnTo>
                    <a:pt x="21481" y="40791"/>
                  </a:lnTo>
                  <a:lnTo>
                    <a:pt x="21971" y="41238"/>
                  </a:lnTo>
                  <a:lnTo>
                    <a:pt x="22056" y="41302"/>
                  </a:lnTo>
                  <a:lnTo>
                    <a:pt x="22056" y="41302"/>
                  </a:lnTo>
                  <a:lnTo>
                    <a:pt x="22354" y="41557"/>
                  </a:lnTo>
                  <a:lnTo>
                    <a:pt x="22673" y="41813"/>
                  </a:lnTo>
                  <a:lnTo>
                    <a:pt x="23014" y="42047"/>
                  </a:lnTo>
                  <a:lnTo>
                    <a:pt x="23376" y="42260"/>
                  </a:lnTo>
                  <a:lnTo>
                    <a:pt x="23376" y="42260"/>
                  </a:lnTo>
                  <a:lnTo>
                    <a:pt x="23631" y="42409"/>
                  </a:lnTo>
                  <a:lnTo>
                    <a:pt x="23908" y="42537"/>
                  </a:lnTo>
                  <a:lnTo>
                    <a:pt x="23908" y="42537"/>
                  </a:lnTo>
                  <a:lnTo>
                    <a:pt x="24121" y="42643"/>
                  </a:lnTo>
                  <a:lnTo>
                    <a:pt x="24121" y="42643"/>
                  </a:lnTo>
                  <a:lnTo>
                    <a:pt x="24376" y="42771"/>
                  </a:lnTo>
                  <a:lnTo>
                    <a:pt x="24376" y="42771"/>
                  </a:lnTo>
                  <a:lnTo>
                    <a:pt x="25398" y="43239"/>
                  </a:lnTo>
                  <a:lnTo>
                    <a:pt x="25569" y="43324"/>
                  </a:lnTo>
                  <a:lnTo>
                    <a:pt x="25739" y="43410"/>
                  </a:lnTo>
                  <a:lnTo>
                    <a:pt x="26101" y="43622"/>
                  </a:lnTo>
                  <a:lnTo>
                    <a:pt x="26271" y="43729"/>
                  </a:lnTo>
                  <a:lnTo>
                    <a:pt x="26271" y="43729"/>
                  </a:lnTo>
                  <a:lnTo>
                    <a:pt x="26888" y="44091"/>
                  </a:lnTo>
                  <a:lnTo>
                    <a:pt x="27506" y="44410"/>
                  </a:lnTo>
                  <a:lnTo>
                    <a:pt x="27506" y="44410"/>
                  </a:lnTo>
                  <a:lnTo>
                    <a:pt x="27995" y="44644"/>
                  </a:lnTo>
                  <a:lnTo>
                    <a:pt x="28059" y="44666"/>
                  </a:lnTo>
                  <a:lnTo>
                    <a:pt x="28059" y="44666"/>
                  </a:lnTo>
                  <a:lnTo>
                    <a:pt x="28613" y="44964"/>
                  </a:lnTo>
                  <a:lnTo>
                    <a:pt x="28613" y="44964"/>
                  </a:lnTo>
                  <a:lnTo>
                    <a:pt x="28996" y="45113"/>
                  </a:lnTo>
                  <a:lnTo>
                    <a:pt x="28996" y="45113"/>
                  </a:lnTo>
                  <a:lnTo>
                    <a:pt x="29464" y="45347"/>
                  </a:lnTo>
                  <a:lnTo>
                    <a:pt x="29464" y="45347"/>
                  </a:lnTo>
                  <a:lnTo>
                    <a:pt x="30039" y="45581"/>
                  </a:lnTo>
                  <a:lnTo>
                    <a:pt x="30146" y="45624"/>
                  </a:lnTo>
                  <a:lnTo>
                    <a:pt x="30146" y="45624"/>
                  </a:lnTo>
                  <a:lnTo>
                    <a:pt x="30848" y="45922"/>
                  </a:lnTo>
                  <a:lnTo>
                    <a:pt x="30848" y="45922"/>
                  </a:lnTo>
                  <a:lnTo>
                    <a:pt x="31146" y="46071"/>
                  </a:lnTo>
                  <a:lnTo>
                    <a:pt x="31466" y="46262"/>
                  </a:lnTo>
                  <a:lnTo>
                    <a:pt x="31466" y="46262"/>
                  </a:lnTo>
                  <a:lnTo>
                    <a:pt x="31849" y="46518"/>
                  </a:lnTo>
                  <a:lnTo>
                    <a:pt x="32147" y="46752"/>
                  </a:lnTo>
                  <a:lnTo>
                    <a:pt x="32147" y="46752"/>
                  </a:lnTo>
                  <a:lnTo>
                    <a:pt x="32466" y="46986"/>
                  </a:lnTo>
                  <a:lnTo>
                    <a:pt x="32551" y="47050"/>
                  </a:lnTo>
                  <a:lnTo>
                    <a:pt x="32764" y="47242"/>
                  </a:lnTo>
                  <a:lnTo>
                    <a:pt x="33126" y="47540"/>
                  </a:lnTo>
                  <a:lnTo>
                    <a:pt x="33297" y="47667"/>
                  </a:lnTo>
                  <a:lnTo>
                    <a:pt x="33233" y="47604"/>
                  </a:lnTo>
                  <a:lnTo>
                    <a:pt x="33233" y="47604"/>
                  </a:lnTo>
                  <a:lnTo>
                    <a:pt x="34191" y="48476"/>
                  </a:lnTo>
                  <a:lnTo>
                    <a:pt x="34191" y="48476"/>
                  </a:lnTo>
                  <a:lnTo>
                    <a:pt x="34574" y="48796"/>
                  </a:lnTo>
                  <a:lnTo>
                    <a:pt x="34957" y="49094"/>
                  </a:lnTo>
                  <a:lnTo>
                    <a:pt x="34957" y="49094"/>
                  </a:lnTo>
                  <a:lnTo>
                    <a:pt x="35319" y="49371"/>
                  </a:lnTo>
                  <a:lnTo>
                    <a:pt x="35383" y="49434"/>
                  </a:lnTo>
                  <a:lnTo>
                    <a:pt x="35383" y="49434"/>
                  </a:lnTo>
                  <a:lnTo>
                    <a:pt x="35958" y="49945"/>
                  </a:lnTo>
                  <a:lnTo>
                    <a:pt x="36085" y="50052"/>
                  </a:lnTo>
                  <a:lnTo>
                    <a:pt x="36362" y="50286"/>
                  </a:lnTo>
                  <a:lnTo>
                    <a:pt x="36575" y="50478"/>
                  </a:lnTo>
                  <a:lnTo>
                    <a:pt x="36575" y="50478"/>
                  </a:lnTo>
                  <a:lnTo>
                    <a:pt x="36916" y="50776"/>
                  </a:lnTo>
                  <a:lnTo>
                    <a:pt x="36916" y="50776"/>
                  </a:lnTo>
                  <a:lnTo>
                    <a:pt x="37320" y="51116"/>
                  </a:lnTo>
                  <a:lnTo>
                    <a:pt x="37576" y="51308"/>
                  </a:lnTo>
                  <a:lnTo>
                    <a:pt x="37576" y="51308"/>
                  </a:lnTo>
                  <a:lnTo>
                    <a:pt x="38001" y="51670"/>
                  </a:lnTo>
                  <a:lnTo>
                    <a:pt x="38001" y="51670"/>
                  </a:lnTo>
                  <a:lnTo>
                    <a:pt x="38427" y="51989"/>
                  </a:lnTo>
                  <a:lnTo>
                    <a:pt x="38491" y="52032"/>
                  </a:lnTo>
                  <a:lnTo>
                    <a:pt x="38491" y="52032"/>
                  </a:lnTo>
                  <a:lnTo>
                    <a:pt x="39066" y="52415"/>
                  </a:lnTo>
                  <a:lnTo>
                    <a:pt x="39619" y="52734"/>
                  </a:lnTo>
                  <a:lnTo>
                    <a:pt x="39790" y="52841"/>
                  </a:lnTo>
                  <a:lnTo>
                    <a:pt x="39790" y="52841"/>
                  </a:lnTo>
                  <a:lnTo>
                    <a:pt x="40237" y="53096"/>
                  </a:lnTo>
                  <a:lnTo>
                    <a:pt x="40365" y="53181"/>
                  </a:lnTo>
                  <a:lnTo>
                    <a:pt x="40365" y="53181"/>
                  </a:lnTo>
                  <a:lnTo>
                    <a:pt x="40833" y="53501"/>
                  </a:lnTo>
                  <a:lnTo>
                    <a:pt x="41259" y="53777"/>
                  </a:lnTo>
                  <a:lnTo>
                    <a:pt x="41684" y="54012"/>
                  </a:lnTo>
                  <a:lnTo>
                    <a:pt x="42089" y="54203"/>
                  </a:lnTo>
                  <a:lnTo>
                    <a:pt x="42089" y="54203"/>
                  </a:lnTo>
                  <a:lnTo>
                    <a:pt x="42472" y="54374"/>
                  </a:lnTo>
                  <a:lnTo>
                    <a:pt x="42855" y="54501"/>
                  </a:lnTo>
                  <a:lnTo>
                    <a:pt x="42855" y="54501"/>
                  </a:lnTo>
                  <a:lnTo>
                    <a:pt x="43537" y="54757"/>
                  </a:lnTo>
                  <a:lnTo>
                    <a:pt x="43622" y="54799"/>
                  </a:lnTo>
                  <a:lnTo>
                    <a:pt x="43622" y="54799"/>
                  </a:lnTo>
                  <a:lnTo>
                    <a:pt x="44367" y="55119"/>
                  </a:lnTo>
                  <a:lnTo>
                    <a:pt x="45091" y="55459"/>
                  </a:lnTo>
                  <a:lnTo>
                    <a:pt x="45091" y="55459"/>
                  </a:lnTo>
                  <a:lnTo>
                    <a:pt x="45708" y="55821"/>
                  </a:lnTo>
                  <a:lnTo>
                    <a:pt x="46453" y="56247"/>
                  </a:lnTo>
                  <a:lnTo>
                    <a:pt x="46453" y="56247"/>
                  </a:lnTo>
                  <a:lnTo>
                    <a:pt x="46815" y="56460"/>
                  </a:lnTo>
                  <a:lnTo>
                    <a:pt x="47135" y="56630"/>
                  </a:lnTo>
                  <a:lnTo>
                    <a:pt x="47135" y="56630"/>
                  </a:lnTo>
                  <a:lnTo>
                    <a:pt x="47731" y="56886"/>
                  </a:lnTo>
                  <a:lnTo>
                    <a:pt x="47880" y="56950"/>
                  </a:lnTo>
                  <a:lnTo>
                    <a:pt x="47880" y="56950"/>
                  </a:lnTo>
                  <a:lnTo>
                    <a:pt x="48369" y="57162"/>
                  </a:lnTo>
                  <a:lnTo>
                    <a:pt x="48838" y="57397"/>
                  </a:lnTo>
                  <a:lnTo>
                    <a:pt x="48838" y="57397"/>
                  </a:lnTo>
                  <a:lnTo>
                    <a:pt x="49412" y="57695"/>
                  </a:lnTo>
                  <a:lnTo>
                    <a:pt x="49625" y="57801"/>
                  </a:lnTo>
                  <a:lnTo>
                    <a:pt x="49817" y="57908"/>
                  </a:lnTo>
                  <a:lnTo>
                    <a:pt x="49817" y="57908"/>
                  </a:lnTo>
                  <a:lnTo>
                    <a:pt x="50349" y="58163"/>
                  </a:lnTo>
                  <a:lnTo>
                    <a:pt x="50583" y="58291"/>
                  </a:lnTo>
                  <a:lnTo>
                    <a:pt x="50647" y="58312"/>
                  </a:lnTo>
                  <a:lnTo>
                    <a:pt x="50839" y="58440"/>
                  </a:lnTo>
                  <a:lnTo>
                    <a:pt x="50839" y="58440"/>
                  </a:lnTo>
                  <a:lnTo>
                    <a:pt x="51137" y="58631"/>
                  </a:lnTo>
                  <a:lnTo>
                    <a:pt x="51137" y="58631"/>
                  </a:lnTo>
                  <a:lnTo>
                    <a:pt x="51627" y="58908"/>
                  </a:lnTo>
                  <a:lnTo>
                    <a:pt x="51627" y="58908"/>
                  </a:lnTo>
                  <a:lnTo>
                    <a:pt x="51988" y="59078"/>
                  </a:lnTo>
                  <a:lnTo>
                    <a:pt x="51988" y="59078"/>
                  </a:lnTo>
                  <a:lnTo>
                    <a:pt x="52542" y="59419"/>
                  </a:lnTo>
                  <a:lnTo>
                    <a:pt x="52691" y="59504"/>
                  </a:lnTo>
                  <a:lnTo>
                    <a:pt x="52691" y="59504"/>
                  </a:lnTo>
                  <a:lnTo>
                    <a:pt x="53095" y="59738"/>
                  </a:lnTo>
                  <a:lnTo>
                    <a:pt x="53500" y="59930"/>
                  </a:lnTo>
                  <a:lnTo>
                    <a:pt x="53500" y="59930"/>
                  </a:lnTo>
                  <a:lnTo>
                    <a:pt x="53968" y="60143"/>
                  </a:lnTo>
                  <a:lnTo>
                    <a:pt x="54224" y="60228"/>
                  </a:lnTo>
                  <a:lnTo>
                    <a:pt x="54479" y="60313"/>
                  </a:lnTo>
                  <a:lnTo>
                    <a:pt x="54479" y="60313"/>
                  </a:lnTo>
                  <a:lnTo>
                    <a:pt x="54735" y="60377"/>
                  </a:lnTo>
                  <a:lnTo>
                    <a:pt x="54969" y="60441"/>
                  </a:lnTo>
                  <a:lnTo>
                    <a:pt x="54969" y="60441"/>
                  </a:lnTo>
                  <a:lnTo>
                    <a:pt x="55395" y="60547"/>
                  </a:lnTo>
                  <a:lnTo>
                    <a:pt x="55395" y="60547"/>
                  </a:lnTo>
                  <a:lnTo>
                    <a:pt x="55863" y="60718"/>
                  </a:lnTo>
                  <a:lnTo>
                    <a:pt x="56310" y="60888"/>
                  </a:lnTo>
                  <a:lnTo>
                    <a:pt x="57098" y="61250"/>
                  </a:lnTo>
                  <a:lnTo>
                    <a:pt x="57183" y="61293"/>
                  </a:lnTo>
                  <a:lnTo>
                    <a:pt x="57183" y="61293"/>
                  </a:lnTo>
                  <a:lnTo>
                    <a:pt x="57545" y="61442"/>
                  </a:lnTo>
                  <a:lnTo>
                    <a:pt x="57737" y="61505"/>
                  </a:lnTo>
                  <a:lnTo>
                    <a:pt x="57928" y="61569"/>
                  </a:lnTo>
                  <a:lnTo>
                    <a:pt x="57928" y="61569"/>
                  </a:lnTo>
                  <a:lnTo>
                    <a:pt x="58184" y="61612"/>
                  </a:lnTo>
                  <a:lnTo>
                    <a:pt x="58247" y="61633"/>
                  </a:lnTo>
                  <a:lnTo>
                    <a:pt x="58247" y="61633"/>
                  </a:lnTo>
                  <a:lnTo>
                    <a:pt x="58439" y="61676"/>
                  </a:lnTo>
                  <a:lnTo>
                    <a:pt x="58631" y="61718"/>
                  </a:lnTo>
                  <a:lnTo>
                    <a:pt x="58716" y="61740"/>
                  </a:lnTo>
                  <a:lnTo>
                    <a:pt x="58716" y="61740"/>
                  </a:lnTo>
                  <a:lnTo>
                    <a:pt x="59099" y="61867"/>
                  </a:lnTo>
                  <a:lnTo>
                    <a:pt x="59099" y="61867"/>
                  </a:lnTo>
                  <a:lnTo>
                    <a:pt x="59269" y="61931"/>
                  </a:lnTo>
                  <a:lnTo>
                    <a:pt x="59418" y="61995"/>
                  </a:lnTo>
                  <a:lnTo>
                    <a:pt x="59461" y="62038"/>
                  </a:lnTo>
                  <a:lnTo>
                    <a:pt x="59504" y="62059"/>
                  </a:lnTo>
                  <a:lnTo>
                    <a:pt x="59504" y="62059"/>
                  </a:lnTo>
                  <a:lnTo>
                    <a:pt x="59440" y="62059"/>
                  </a:lnTo>
                  <a:lnTo>
                    <a:pt x="59355" y="62059"/>
                  </a:lnTo>
                  <a:lnTo>
                    <a:pt x="59355" y="62059"/>
                  </a:lnTo>
                  <a:lnTo>
                    <a:pt x="59355" y="62059"/>
                  </a:lnTo>
                  <a:lnTo>
                    <a:pt x="58673" y="61995"/>
                  </a:lnTo>
                  <a:lnTo>
                    <a:pt x="57992" y="61910"/>
                  </a:lnTo>
                  <a:lnTo>
                    <a:pt x="57779" y="61889"/>
                  </a:lnTo>
                  <a:lnTo>
                    <a:pt x="57779" y="61889"/>
                  </a:lnTo>
                  <a:lnTo>
                    <a:pt x="57055" y="61782"/>
                  </a:lnTo>
                  <a:lnTo>
                    <a:pt x="56353" y="61676"/>
                  </a:lnTo>
                  <a:lnTo>
                    <a:pt x="56353" y="61676"/>
                  </a:lnTo>
                  <a:lnTo>
                    <a:pt x="55799" y="61548"/>
                  </a:lnTo>
                  <a:lnTo>
                    <a:pt x="55267" y="61399"/>
                  </a:lnTo>
                  <a:lnTo>
                    <a:pt x="54990" y="61335"/>
                  </a:lnTo>
                  <a:lnTo>
                    <a:pt x="54990" y="61335"/>
                  </a:lnTo>
                  <a:lnTo>
                    <a:pt x="54543" y="61207"/>
                  </a:lnTo>
                  <a:lnTo>
                    <a:pt x="54309" y="61144"/>
                  </a:lnTo>
                  <a:lnTo>
                    <a:pt x="54309" y="61144"/>
                  </a:lnTo>
                  <a:lnTo>
                    <a:pt x="53543" y="60931"/>
                  </a:lnTo>
                  <a:lnTo>
                    <a:pt x="53585" y="60973"/>
                  </a:lnTo>
                  <a:lnTo>
                    <a:pt x="53521" y="60931"/>
                  </a:lnTo>
                  <a:lnTo>
                    <a:pt x="53521" y="60931"/>
                  </a:lnTo>
                  <a:lnTo>
                    <a:pt x="52244" y="60505"/>
                  </a:lnTo>
                  <a:lnTo>
                    <a:pt x="52074" y="60441"/>
                  </a:lnTo>
                  <a:lnTo>
                    <a:pt x="51818" y="60356"/>
                  </a:lnTo>
                  <a:lnTo>
                    <a:pt x="51584" y="60271"/>
                  </a:lnTo>
                  <a:lnTo>
                    <a:pt x="51350" y="60185"/>
                  </a:lnTo>
                  <a:lnTo>
                    <a:pt x="51350" y="60185"/>
                  </a:lnTo>
                  <a:lnTo>
                    <a:pt x="50775" y="59973"/>
                  </a:lnTo>
                  <a:lnTo>
                    <a:pt x="50562" y="59887"/>
                  </a:lnTo>
                  <a:lnTo>
                    <a:pt x="50562" y="59887"/>
                  </a:lnTo>
                  <a:lnTo>
                    <a:pt x="49753" y="59547"/>
                  </a:lnTo>
                  <a:lnTo>
                    <a:pt x="49498" y="59462"/>
                  </a:lnTo>
                  <a:lnTo>
                    <a:pt x="49498" y="59462"/>
                  </a:lnTo>
                  <a:lnTo>
                    <a:pt x="48965" y="59227"/>
                  </a:lnTo>
                  <a:lnTo>
                    <a:pt x="48965" y="59227"/>
                  </a:lnTo>
                  <a:lnTo>
                    <a:pt x="48412" y="59036"/>
                  </a:lnTo>
                  <a:lnTo>
                    <a:pt x="47837" y="58844"/>
                  </a:lnTo>
                  <a:lnTo>
                    <a:pt x="47837" y="58844"/>
                  </a:lnTo>
                  <a:lnTo>
                    <a:pt x="47305" y="58674"/>
                  </a:lnTo>
                  <a:lnTo>
                    <a:pt x="47198" y="58631"/>
                  </a:lnTo>
                  <a:lnTo>
                    <a:pt x="47198" y="58631"/>
                  </a:lnTo>
                  <a:lnTo>
                    <a:pt x="46411" y="58355"/>
                  </a:lnTo>
                  <a:lnTo>
                    <a:pt x="46027" y="58206"/>
                  </a:lnTo>
                  <a:lnTo>
                    <a:pt x="45644" y="58057"/>
                  </a:lnTo>
                  <a:lnTo>
                    <a:pt x="45644" y="58057"/>
                  </a:lnTo>
                  <a:lnTo>
                    <a:pt x="44878" y="57673"/>
                  </a:lnTo>
                  <a:lnTo>
                    <a:pt x="44069" y="57269"/>
                  </a:lnTo>
                  <a:lnTo>
                    <a:pt x="44069" y="57269"/>
                  </a:lnTo>
                  <a:lnTo>
                    <a:pt x="42472" y="56396"/>
                  </a:lnTo>
                  <a:lnTo>
                    <a:pt x="42472" y="56396"/>
                  </a:lnTo>
                  <a:lnTo>
                    <a:pt x="41727" y="55970"/>
                  </a:lnTo>
                  <a:lnTo>
                    <a:pt x="40939" y="55502"/>
                  </a:lnTo>
                  <a:lnTo>
                    <a:pt x="40620" y="55310"/>
                  </a:lnTo>
                  <a:lnTo>
                    <a:pt x="40301" y="55119"/>
                  </a:lnTo>
                  <a:lnTo>
                    <a:pt x="40237" y="55055"/>
                  </a:lnTo>
                  <a:lnTo>
                    <a:pt x="40152" y="55012"/>
                  </a:lnTo>
                  <a:lnTo>
                    <a:pt x="39768" y="54757"/>
                  </a:lnTo>
                  <a:lnTo>
                    <a:pt x="39641" y="54672"/>
                  </a:lnTo>
                  <a:lnTo>
                    <a:pt x="39321" y="54480"/>
                  </a:lnTo>
                  <a:lnTo>
                    <a:pt x="39321" y="54480"/>
                  </a:lnTo>
                  <a:lnTo>
                    <a:pt x="38853" y="54182"/>
                  </a:lnTo>
                  <a:lnTo>
                    <a:pt x="38385" y="53905"/>
                  </a:lnTo>
                  <a:lnTo>
                    <a:pt x="38385" y="53905"/>
                  </a:lnTo>
                  <a:lnTo>
                    <a:pt x="36596" y="52819"/>
                  </a:lnTo>
                  <a:lnTo>
                    <a:pt x="36596" y="52819"/>
                  </a:lnTo>
                  <a:lnTo>
                    <a:pt x="36043" y="52458"/>
                  </a:lnTo>
                  <a:lnTo>
                    <a:pt x="35489" y="52074"/>
                  </a:lnTo>
                  <a:lnTo>
                    <a:pt x="35404" y="52010"/>
                  </a:lnTo>
                  <a:lnTo>
                    <a:pt x="35149" y="51840"/>
                  </a:lnTo>
                  <a:lnTo>
                    <a:pt x="35149" y="51840"/>
                  </a:lnTo>
                  <a:lnTo>
                    <a:pt x="34318" y="51287"/>
                  </a:lnTo>
                  <a:lnTo>
                    <a:pt x="33573" y="50797"/>
                  </a:lnTo>
                  <a:lnTo>
                    <a:pt x="33573" y="50797"/>
                  </a:lnTo>
                  <a:lnTo>
                    <a:pt x="32849" y="50371"/>
                  </a:lnTo>
                  <a:lnTo>
                    <a:pt x="32104" y="49945"/>
                  </a:lnTo>
                  <a:lnTo>
                    <a:pt x="31828" y="49796"/>
                  </a:lnTo>
                  <a:lnTo>
                    <a:pt x="31721" y="49732"/>
                  </a:lnTo>
                  <a:lnTo>
                    <a:pt x="31615" y="49669"/>
                  </a:lnTo>
                  <a:lnTo>
                    <a:pt x="31615" y="49669"/>
                  </a:lnTo>
                  <a:lnTo>
                    <a:pt x="31338" y="49520"/>
                  </a:lnTo>
                  <a:lnTo>
                    <a:pt x="31338" y="49520"/>
                  </a:lnTo>
                  <a:lnTo>
                    <a:pt x="30742" y="49158"/>
                  </a:lnTo>
                  <a:lnTo>
                    <a:pt x="30699" y="49136"/>
                  </a:lnTo>
                  <a:lnTo>
                    <a:pt x="30635" y="49094"/>
                  </a:lnTo>
                  <a:lnTo>
                    <a:pt x="30082" y="48753"/>
                  </a:lnTo>
                  <a:lnTo>
                    <a:pt x="29528" y="48413"/>
                  </a:lnTo>
                  <a:lnTo>
                    <a:pt x="29592" y="48455"/>
                  </a:lnTo>
                  <a:lnTo>
                    <a:pt x="29145" y="48178"/>
                  </a:lnTo>
                  <a:lnTo>
                    <a:pt x="29103" y="48136"/>
                  </a:lnTo>
                  <a:lnTo>
                    <a:pt x="29103" y="48136"/>
                  </a:lnTo>
                  <a:lnTo>
                    <a:pt x="28570" y="47795"/>
                  </a:lnTo>
                  <a:lnTo>
                    <a:pt x="28038" y="47476"/>
                  </a:lnTo>
                  <a:lnTo>
                    <a:pt x="28038" y="47476"/>
                  </a:lnTo>
                  <a:lnTo>
                    <a:pt x="27719" y="47327"/>
                  </a:lnTo>
                  <a:lnTo>
                    <a:pt x="27421" y="47156"/>
                  </a:lnTo>
                  <a:lnTo>
                    <a:pt x="26782" y="46880"/>
                  </a:lnTo>
                  <a:lnTo>
                    <a:pt x="26739" y="46858"/>
                  </a:lnTo>
                  <a:lnTo>
                    <a:pt x="26441" y="46731"/>
                  </a:lnTo>
                  <a:lnTo>
                    <a:pt x="26441" y="46731"/>
                  </a:lnTo>
                  <a:lnTo>
                    <a:pt x="25888" y="46475"/>
                  </a:lnTo>
                  <a:lnTo>
                    <a:pt x="25356" y="46198"/>
                  </a:lnTo>
                  <a:lnTo>
                    <a:pt x="25356" y="46198"/>
                  </a:lnTo>
                  <a:lnTo>
                    <a:pt x="24781" y="45900"/>
                  </a:lnTo>
                  <a:lnTo>
                    <a:pt x="24781" y="45900"/>
                  </a:lnTo>
                  <a:lnTo>
                    <a:pt x="24036" y="45539"/>
                  </a:lnTo>
                  <a:lnTo>
                    <a:pt x="23184" y="45177"/>
                  </a:lnTo>
                  <a:lnTo>
                    <a:pt x="23184" y="45177"/>
                  </a:lnTo>
                  <a:lnTo>
                    <a:pt x="22567" y="44942"/>
                  </a:lnTo>
                  <a:lnTo>
                    <a:pt x="22567" y="44942"/>
                  </a:lnTo>
                  <a:lnTo>
                    <a:pt x="22035" y="44751"/>
                  </a:lnTo>
                  <a:lnTo>
                    <a:pt x="21460" y="44517"/>
                  </a:lnTo>
                  <a:lnTo>
                    <a:pt x="21460" y="44517"/>
                  </a:lnTo>
                  <a:lnTo>
                    <a:pt x="20906" y="44240"/>
                  </a:lnTo>
                  <a:lnTo>
                    <a:pt x="20331" y="43921"/>
                  </a:lnTo>
                  <a:lnTo>
                    <a:pt x="20331" y="43921"/>
                  </a:lnTo>
                  <a:lnTo>
                    <a:pt x="19842" y="43665"/>
                  </a:lnTo>
                  <a:lnTo>
                    <a:pt x="19842" y="43665"/>
                  </a:lnTo>
                  <a:lnTo>
                    <a:pt x="19309" y="43388"/>
                  </a:lnTo>
                  <a:lnTo>
                    <a:pt x="18777" y="43133"/>
                  </a:lnTo>
                  <a:lnTo>
                    <a:pt x="18266" y="42877"/>
                  </a:lnTo>
                  <a:lnTo>
                    <a:pt x="18266" y="42877"/>
                  </a:lnTo>
                  <a:lnTo>
                    <a:pt x="17457" y="42452"/>
                  </a:lnTo>
                  <a:lnTo>
                    <a:pt x="16691" y="42047"/>
                  </a:lnTo>
                  <a:lnTo>
                    <a:pt x="16691" y="42047"/>
                  </a:lnTo>
                  <a:lnTo>
                    <a:pt x="16286" y="41792"/>
                  </a:lnTo>
                  <a:lnTo>
                    <a:pt x="16286" y="41792"/>
                  </a:lnTo>
                  <a:lnTo>
                    <a:pt x="16286" y="41792"/>
                  </a:lnTo>
                  <a:lnTo>
                    <a:pt x="16286" y="41792"/>
                  </a:lnTo>
                  <a:lnTo>
                    <a:pt x="15541" y="41302"/>
                  </a:lnTo>
                  <a:lnTo>
                    <a:pt x="15499" y="41281"/>
                  </a:lnTo>
                  <a:lnTo>
                    <a:pt x="15499" y="41281"/>
                  </a:lnTo>
                  <a:lnTo>
                    <a:pt x="14903" y="40876"/>
                  </a:lnTo>
                  <a:lnTo>
                    <a:pt x="14903" y="40876"/>
                  </a:lnTo>
                  <a:lnTo>
                    <a:pt x="14072" y="40365"/>
                  </a:lnTo>
                  <a:lnTo>
                    <a:pt x="13349" y="39939"/>
                  </a:lnTo>
                  <a:lnTo>
                    <a:pt x="13349" y="39939"/>
                  </a:lnTo>
                  <a:lnTo>
                    <a:pt x="12518" y="39471"/>
                  </a:lnTo>
                  <a:lnTo>
                    <a:pt x="12412" y="39428"/>
                  </a:lnTo>
                  <a:lnTo>
                    <a:pt x="12412" y="39428"/>
                  </a:lnTo>
                  <a:lnTo>
                    <a:pt x="11837" y="39109"/>
                  </a:lnTo>
                  <a:lnTo>
                    <a:pt x="11837" y="39109"/>
                  </a:lnTo>
                  <a:lnTo>
                    <a:pt x="10922" y="38556"/>
                  </a:lnTo>
                  <a:lnTo>
                    <a:pt x="10922" y="38556"/>
                  </a:lnTo>
                  <a:lnTo>
                    <a:pt x="10325" y="38194"/>
                  </a:lnTo>
                  <a:lnTo>
                    <a:pt x="10325" y="38194"/>
                  </a:lnTo>
                  <a:lnTo>
                    <a:pt x="9623" y="37789"/>
                  </a:lnTo>
                  <a:lnTo>
                    <a:pt x="8835" y="37363"/>
                  </a:lnTo>
                  <a:lnTo>
                    <a:pt x="8835" y="37363"/>
                  </a:lnTo>
                  <a:lnTo>
                    <a:pt x="8303" y="37108"/>
                  </a:lnTo>
                  <a:lnTo>
                    <a:pt x="7771" y="36895"/>
                  </a:lnTo>
                  <a:lnTo>
                    <a:pt x="7622" y="36831"/>
                  </a:lnTo>
                  <a:lnTo>
                    <a:pt x="7622" y="36831"/>
                  </a:lnTo>
                  <a:lnTo>
                    <a:pt x="7175" y="36640"/>
                  </a:lnTo>
                  <a:lnTo>
                    <a:pt x="7175" y="36640"/>
                  </a:lnTo>
                  <a:lnTo>
                    <a:pt x="6770" y="36448"/>
                  </a:lnTo>
                  <a:lnTo>
                    <a:pt x="6366" y="36256"/>
                  </a:lnTo>
                  <a:lnTo>
                    <a:pt x="5982" y="36065"/>
                  </a:lnTo>
                  <a:lnTo>
                    <a:pt x="5621" y="35873"/>
                  </a:lnTo>
                  <a:lnTo>
                    <a:pt x="5621" y="35873"/>
                  </a:lnTo>
                  <a:lnTo>
                    <a:pt x="4875" y="35469"/>
                  </a:lnTo>
                  <a:lnTo>
                    <a:pt x="4599" y="35320"/>
                  </a:lnTo>
                  <a:lnTo>
                    <a:pt x="4556" y="35298"/>
                  </a:lnTo>
                  <a:lnTo>
                    <a:pt x="4556" y="35298"/>
                  </a:lnTo>
                  <a:lnTo>
                    <a:pt x="4152" y="35064"/>
                  </a:lnTo>
                  <a:lnTo>
                    <a:pt x="4152" y="35064"/>
                  </a:lnTo>
                  <a:lnTo>
                    <a:pt x="3875" y="34936"/>
                  </a:lnTo>
                  <a:lnTo>
                    <a:pt x="3875" y="34936"/>
                  </a:lnTo>
                  <a:lnTo>
                    <a:pt x="3555" y="34787"/>
                  </a:lnTo>
                  <a:lnTo>
                    <a:pt x="3555" y="34787"/>
                  </a:lnTo>
                  <a:lnTo>
                    <a:pt x="3236" y="34617"/>
                  </a:lnTo>
                  <a:lnTo>
                    <a:pt x="2938" y="34426"/>
                  </a:lnTo>
                  <a:lnTo>
                    <a:pt x="2938" y="34426"/>
                  </a:lnTo>
                  <a:lnTo>
                    <a:pt x="2576" y="34170"/>
                  </a:lnTo>
                  <a:lnTo>
                    <a:pt x="2257" y="33915"/>
                  </a:lnTo>
                  <a:lnTo>
                    <a:pt x="2257" y="33915"/>
                  </a:lnTo>
                  <a:lnTo>
                    <a:pt x="1937" y="33617"/>
                  </a:lnTo>
                  <a:lnTo>
                    <a:pt x="1639" y="33318"/>
                  </a:lnTo>
                  <a:lnTo>
                    <a:pt x="1597" y="33276"/>
                  </a:lnTo>
                  <a:lnTo>
                    <a:pt x="1597" y="33276"/>
                  </a:lnTo>
                  <a:lnTo>
                    <a:pt x="1299" y="32935"/>
                  </a:lnTo>
                  <a:lnTo>
                    <a:pt x="1043" y="32595"/>
                  </a:lnTo>
                  <a:lnTo>
                    <a:pt x="1043" y="32595"/>
                  </a:lnTo>
                  <a:lnTo>
                    <a:pt x="788" y="32190"/>
                  </a:lnTo>
                  <a:lnTo>
                    <a:pt x="575" y="31807"/>
                  </a:lnTo>
                  <a:lnTo>
                    <a:pt x="575" y="31807"/>
                  </a:lnTo>
                  <a:lnTo>
                    <a:pt x="405" y="31445"/>
                  </a:lnTo>
                  <a:lnTo>
                    <a:pt x="277" y="31104"/>
                  </a:lnTo>
                  <a:lnTo>
                    <a:pt x="277" y="31104"/>
                  </a:lnTo>
                  <a:lnTo>
                    <a:pt x="170" y="30785"/>
                  </a:lnTo>
                  <a:lnTo>
                    <a:pt x="85" y="30423"/>
                  </a:lnTo>
                  <a:lnTo>
                    <a:pt x="85" y="30423"/>
                  </a:lnTo>
                  <a:lnTo>
                    <a:pt x="21" y="30061"/>
                  </a:lnTo>
                  <a:lnTo>
                    <a:pt x="0" y="29721"/>
                  </a:lnTo>
                  <a:lnTo>
                    <a:pt x="0" y="29721"/>
                  </a:lnTo>
                  <a:lnTo>
                    <a:pt x="21" y="29423"/>
                  </a:lnTo>
                  <a:lnTo>
                    <a:pt x="21" y="29337"/>
                  </a:lnTo>
                  <a:lnTo>
                    <a:pt x="43" y="29231"/>
                  </a:lnTo>
                  <a:lnTo>
                    <a:pt x="43" y="29231"/>
                  </a:lnTo>
                  <a:lnTo>
                    <a:pt x="85" y="28975"/>
                  </a:lnTo>
                  <a:lnTo>
                    <a:pt x="128" y="28720"/>
                  </a:lnTo>
                  <a:lnTo>
                    <a:pt x="128" y="28720"/>
                  </a:lnTo>
                  <a:lnTo>
                    <a:pt x="234" y="28294"/>
                  </a:lnTo>
                  <a:lnTo>
                    <a:pt x="341" y="27911"/>
                  </a:lnTo>
                  <a:lnTo>
                    <a:pt x="405" y="27698"/>
                  </a:lnTo>
                  <a:lnTo>
                    <a:pt x="405" y="27698"/>
                  </a:lnTo>
                  <a:lnTo>
                    <a:pt x="532" y="27272"/>
                  </a:lnTo>
                  <a:lnTo>
                    <a:pt x="532" y="27272"/>
                  </a:lnTo>
                  <a:lnTo>
                    <a:pt x="639" y="26847"/>
                  </a:lnTo>
                  <a:lnTo>
                    <a:pt x="639" y="26847"/>
                  </a:lnTo>
                  <a:lnTo>
                    <a:pt x="767" y="26336"/>
                  </a:lnTo>
                  <a:lnTo>
                    <a:pt x="767" y="26336"/>
                  </a:lnTo>
                  <a:lnTo>
                    <a:pt x="958" y="25782"/>
                  </a:lnTo>
                  <a:lnTo>
                    <a:pt x="1171" y="25250"/>
                  </a:lnTo>
                  <a:lnTo>
                    <a:pt x="1384" y="24739"/>
                  </a:lnTo>
                  <a:lnTo>
                    <a:pt x="1597" y="24228"/>
                  </a:lnTo>
                  <a:lnTo>
                    <a:pt x="1597" y="24228"/>
                  </a:lnTo>
                  <a:lnTo>
                    <a:pt x="1852" y="23717"/>
                  </a:lnTo>
                  <a:lnTo>
                    <a:pt x="2108" y="23206"/>
                  </a:lnTo>
                  <a:lnTo>
                    <a:pt x="2406" y="22674"/>
                  </a:lnTo>
                  <a:lnTo>
                    <a:pt x="2725" y="22120"/>
                  </a:lnTo>
                  <a:lnTo>
                    <a:pt x="2725" y="22120"/>
                  </a:lnTo>
                  <a:lnTo>
                    <a:pt x="3108" y="21524"/>
                  </a:lnTo>
                  <a:lnTo>
                    <a:pt x="3470" y="21013"/>
                  </a:lnTo>
                  <a:lnTo>
                    <a:pt x="3470" y="21013"/>
                  </a:lnTo>
                  <a:lnTo>
                    <a:pt x="3939" y="20438"/>
                  </a:lnTo>
                  <a:lnTo>
                    <a:pt x="4386" y="19885"/>
                  </a:lnTo>
                  <a:lnTo>
                    <a:pt x="4386" y="19885"/>
                  </a:lnTo>
                  <a:lnTo>
                    <a:pt x="4875" y="19310"/>
                  </a:lnTo>
                  <a:lnTo>
                    <a:pt x="5344" y="18799"/>
                  </a:lnTo>
                  <a:lnTo>
                    <a:pt x="5344" y="18799"/>
                  </a:lnTo>
                  <a:lnTo>
                    <a:pt x="5791" y="18352"/>
                  </a:lnTo>
                  <a:lnTo>
                    <a:pt x="5876" y="18267"/>
                  </a:lnTo>
                  <a:lnTo>
                    <a:pt x="5876" y="18267"/>
                  </a:lnTo>
                  <a:lnTo>
                    <a:pt x="6344" y="17799"/>
                  </a:lnTo>
                  <a:lnTo>
                    <a:pt x="6344" y="17799"/>
                  </a:lnTo>
                  <a:lnTo>
                    <a:pt x="6706" y="17415"/>
                  </a:lnTo>
                  <a:lnTo>
                    <a:pt x="6706" y="17415"/>
                  </a:lnTo>
                  <a:lnTo>
                    <a:pt x="7281" y="16819"/>
                  </a:lnTo>
                  <a:lnTo>
                    <a:pt x="7281" y="16819"/>
                  </a:lnTo>
                  <a:lnTo>
                    <a:pt x="7792" y="16372"/>
                  </a:lnTo>
                  <a:lnTo>
                    <a:pt x="8303" y="15946"/>
                  </a:lnTo>
                  <a:lnTo>
                    <a:pt x="8303" y="15946"/>
                  </a:lnTo>
                  <a:lnTo>
                    <a:pt x="8984" y="15414"/>
                  </a:lnTo>
                  <a:lnTo>
                    <a:pt x="9048" y="15372"/>
                  </a:lnTo>
                  <a:lnTo>
                    <a:pt x="9367" y="15137"/>
                  </a:lnTo>
                  <a:lnTo>
                    <a:pt x="9367" y="15137"/>
                  </a:lnTo>
                  <a:lnTo>
                    <a:pt x="9964" y="14648"/>
                  </a:lnTo>
                  <a:lnTo>
                    <a:pt x="10517" y="14158"/>
                  </a:lnTo>
                  <a:lnTo>
                    <a:pt x="10517" y="14158"/>
                  </a:lnTo>
                  <a:lnTo>
                    <a:pt x="10943" y="13711"/>
                  </a:lnTo>
                  <a:lnTo>
                    <a:pt x="11007" y="13647"/>
                  </a:lnTo>
                  <a:lnTo>
                    <a:pt x="11007" y="13647"/>
                  </a:lnTo>
                  <a:lnTo>
                    <a:pt x="11496" y="13115"/>
                  </a:lnTo>
                  <a:lnTo>
                    <a:pt x="11496" y="13115"/>
                  </a:lnTo>
                  <a:lnTo>
                    <a:pt x="11794" y="12817"/>
                  </a:lnTo>
                  <a:lnTo>
                    <a:pt x="11794" y="12817"/>
                  </a:lnTo>
                  <a:lnTo>
                    <a:pt x="12029" y="12625"/>
                  </a:lnTo>
                  <a:lnTo>
                    <a:pt x="12284" y="12434"/>
                  </a:lnTo>
                  <a:lnTo>
                    <a:pt x="12816" y="12051"/>
                  </a:lnTo>
                  <a:lnTo>
                    <a:pt x="12859" y="12008"/>
                  </a:lnTo>
                  <a:lnTo>
                    <a:pt x="12859" y="12008"/>
                  </a:lnTo>
                  <a:lnTo>
                    <a:pt x="13434" y="11667"/>
                  </a:lnTo>
                  <a:lnTo>
                    <a:pt x="14094" y="11263"/>
                  </a:lnTo>
                  <a:lnTo>
                    <a:pt x="14094" y="11263"/>
                  </a:lnTo>
                  <a:lnTo>
                    <a:pt x="15116" y="10667"/>
                  </a:lnTo>
                  <a:lnTo>
                    <a:pt x="16180" y="10007"/>
                  </a:lnTo>
                  <a:lnTo>
                    <a:pt x="16542" y="9773"/>
                  </a:lnTo>
                  <a:lnTo>
                    <a:pt x="16968" y="9517"/>
                  </a:lnTo>
                  <a:lnTo>
                    <a:pt x="17138" y="9411"/>
                  </a:lnTo>
                  <a:lnTo>
                    <a:pt x="17138" y="9411"/>
                  </a:lnTo>
                  <a:lnTo>
                    <a:pt x="17670" y="9070"/>
                  </a:lnTo>
                  <a:lnTo>
                    <a:pt x="18139" y="8772"/>
                  </a:lnTo>
                  <a:lnTo>
                    <a:pt x="18373" y="8623"/>
                  </a:lnTo>
                  <a:lnTo>
                    <a:pt x="18373" y="8623"/>
                  </a:lnTo>
                  <a:lnTo>
                    <a:pt x="18862" y="8304"/>
                  </a:lnTo>
                  <a:lnTo>
                    <a:pt x="18862" y="8304"/>
                  </a:lnTo>
                  <a:lnTo>
                    <a:pt x="19480" y="7920"/>
                  </a:lnTo>
                  <a:lnTo>
                    <a:pt x="20118" y="7558"/>
                  </a:lnTo>
                  <a:lnTo>
                    <a:pt x="20118" y="7558"/>
                  </a:lnTo>
                  <a:lnTo>
                    <a:pt x="20821" y="7154"/>
                  </a:lnTo>
                  <a:lnTo>
                    <a:pt x="20949" y="7069"/>
                  </a:lnTo>
                  <a:lnTo>
                    <a:pt x="21311" y="6856"/>
                  </a:lnTo>
                  <a:lnTo>
                    <a:pt x="21949" y="6473"/>
                  </a:lnTo>
                  <a:lnTo>
                    <a:pt x="22567" y="6111"/>
                  </a:lnTo>
                  <a:lnTo>
                    <a:pt x="22886" y="5941"/>
                  </a:lnTo>
                  <a:lnTo>
                    <a:pt x="23184" y="5749"/>
                  </a:lnTo>
                  <a:lnTo>
                    <a:pt x="23184" y="5749"/>
                  </a:lnTo>
                  <a:lnTo>
                    <a:pt x="23674" y="5451"/>
                  </a:lnTo>
                  <a:lnTo>
                    <a:pt x="23759" y="5387"/>
                  </a:lnTo>
                  <a:lnTo>
                    <a:pt x="23759" y="5387"/>
                  </a:lnTo>
                  <a:lnTo>
                    <a:pt x="24312" y="5046"/>
                  </a:lnTo>
                  <a:lnTo>
                    <a:pt x="24909" y="4684"/>
                  </a:lnTo>
                  <a:lnTo>
                    <a:pt x="26207" y="3961"/>
                  </a:lnTo>
                  <a:lnTo>
                    <a:pt x="26505" y="3812"/>
                  </a:lnTo>
                  <a:lnTo>
                    <a:pt x="26505" y="3812"/>
                  </a:lnTo>
                  <a:lnTo>
                    <a:pt x="27037" y="3535"/>
                  </a:lnTo>
                  <a:lnTo>
                    <a:pt x="27037" y="3535"/>
                  </a:lnTo>
                  <a:lnTo>
                    <a:pt x="27655" y="3194"/>
                  </a:lnTo>
                  <a:lnTo>
                    <a:pt x="27825" y="3109"/>
                  </a:lnTo>
                  <a:lnTo>
                    <a:pt x="27825" y="3109"/>
                  </a:lnTo>
                  <a:lnTo>
                    <a:pt x="28336" y="2854"/>
                  </a:lnTo>
                  <a:lnTo>
                    <a:pt x="28890" y="2598"/>
                  </a:lnTo>
                  <a:lnTo>
                    <a:pt x="28890" y="2598"/>
                  </a:lnTo>
                  <a:lnTo>
                    <a:pt x="29464" y="2385"/>
                  </a:lnTo>
                  <a:lnTo>
                    <a:pt x="29763" y="2279"/>
                  </a:lnTo>
                  <a:lnTo>
                    <a:pt x="30082" y="2194"/>
                  </a:lnTo>
                  <a:lnTo>
                    <a:pt x="30082" y="2194"/>
                  </a:lnTo>
                  <a:lnTo>
                    <a:pt x="30742" y="2066"/>
                  </a:lnTo>
                  <a:lnTo>
                    <a:pt x="30955" y="2023"/>
                  </a:lnTo>
                  <a:lnTo>
                    <a:pt x="31082" y="2023"/>
                  </a:lnTo>
                  <a:lnTo>
                    <a:pt x="31082" y="2023"/>
                  </a:lnTo>
                  <a:lnTo>
                    <a:pt x="31487" y="1959"/>
                  </a:lnTo>
                  <a:lnTo>
                    <a:pt x="31487" y="1959"/>
                  </a:lnTo>
                  <a:lnTo>
                    <a:pt x="31806" y="1874"/>
                  </a:lnTo>
                  <a:lnTo>
                    <a:pt x="32126" y="1789"/>
                  </a:lnTo>
                  <a:lnTo>
                    <a:pt x="32722" y="1598"/>
                  </a:lnTo>
                  <a:lnTo>
                    <a:pt x="32722" y="1598"/>
                  </a:lnTo>
                  <a:lnTo>
                    <a:pt x="33360" y="1342"/>
                  </a:lnTo>
                  <a:lnTo>
                    <a:pt x="33956" y="1087"/>
                  </a:lnTo>
                  <a:lnTo>
                    <a:pt x="33956" y="1087"/>
                  </a:lnTo>
                  <a:lnTo>
                    <a:pt x="34340" y="895"/>
                  </a:lnTo>
                  <a:lnTo>
                    <a:pt x="34574" y="789"/>
                  </a:lnTo>
                  <a:lnTo>
                    <a:pt x="34574" y="789"/>
                  </a:lnTo>
                  <a:lnTo>
                    <a:pt x="35213" y="512"/>
                  </a:lnTo>
                  <a:lnTo>
                    <a:pt x="35213" y="512"/>
                  </a:lnTo>
                  <a:lnTo>
                    <a:pt x="35532" y="384"/>
                  </a:lnTo>
                  <a:lnTo>
                    <a:pt x="35851" y="299"/>
                  </a:lnTo>
                  <a:lnTo>
                    <a:pt x="36447" y="150"/>
                  </a:lnTo>
                  <a:lnTo>
                    <a:pt x="36447" y="150"/>
                  </a:lnTo>
                  <a:lnTo>
                    <a:pt x="36447" y="1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5"/>
            <p:cNvSpPr/>
            <p:nvPr/>
          </p:nvSpPr>
          <p:spPr>
            <a:xfrm>
              <a:off x="4751607" y="3149182"/>
              <a:ext cx="479164" cy="504260"/>
            </a:xfrm>
            <a:custGeom>
              <a:avLst/>
              <a:gdLst/>
              <a:ahLst/>
              <a:cxnLst/>
              <a:rect l="l" t="t" r="r" b="b"/>
              <a:pathLst>
                <a:path w="51648" h="54353" fill="none" extrusionOk="0">
                  <a:moveTo>
                    <a:pt x="27910" y="9858"/>
                  </a:moveTo>
                  <a:lnTo>
                    <a:pt x="27910" y="9858"/>
                  </a:lnTo>
                  <a:lnTo>
                    <a:pt x="28208" y="9837"/>
                  </a:lnTo>
                  <a:lnTo>
                    <a:pt x="28592" y="9794"/>
                  </a:lnTo>
                  <a:lnTo>
                    <a:pt x="28592" y="9794"/>
                  </a:lnTo>
                  <a:lnTo>
                    <a:pt x="28932" y="9730"/>
                  </a:lnTo>
                  <a:lnTo>
                    <a:pt x="29252" y="9624"/>
                  </a:lnTo>
                  <a:lnTo>
                    <a:pt x="29486" y="9560"/>
                  </a:lnTo>
                  <a:lnTo>
                    <a:pt x="29486" y="9560"/>
                  </a:lnTo>
                  <a:lnTo>
                    <a:pt x="29933" y="9411"/>
                  </a:lnTo>
                  <a:lnTo>
                    <a:pt x="29933" y="9411"/>
                  </a:lnTo>
                  <a:lnTo>
                    <a:pt x="30252" y="9283"/>
                  </a:lnTo>
                  <a:lnTo>
                    <a:pt x="30572" y="9113"/>
                  </a:lnTo>
                  <a:lnTo>
                    <a:pt x="30572" y="9113"/>
                  </a:lnTo>
                  <a:lnTo>
                    <a:pt x="30870" y="8921"/>
                  </a:lnTo>
                  <a:lnTo>
                    <a:pt x="31146" y="8751"/>
                  </a:lnTo>
                  <a:lnTo>
                    <a:pt x="31146" y="8751"/>
                  </a:lnTo>
                  <a:lnTo>
                    <a:pt x="31381" y="8559"/>
                  </a:lnTo>
                  <a:lnTo>
                    <a:pt x="31593" y="8368"/>
                  </a:lnTo>
                  <a:lnTo>
                    <a:pt x="31806" y="8197"/>
                  </a:lnTo>
                  <a:lnTo>
                    <a:pt x="31806" y="8197"/>
                  </a:lnTo>
                  <a:lnTo>
                    <a:pt x="32190" y="7857"/>
                  </a:lnTo>
                  <a:lnTo>
                    <a:pt x="32190" y="7857"/>
                  </a:lnTo>
                  <a:lnTo>
                    <a:pt x="32424" y="7601"/>
                  </a:lnTo>
                  <a:lnTo>
                    <a:pt x="32637" y="7346"/>
                  </a:lnTo>
                  <a:lnTo>
                    <a:pt x="32637" y="7346"/>
                  </a:lnTo>
                  <a:lnTo>
                    <a:pt x="32999" y="6835"/>
                  </a:lnTo>
                  <a:lnTo>
                    <a:pt x="33169" y="6579"/>
                  </a:lnTo>
                  <a:lnTo>
                    <a:pt x="33318" y="6324"/>
                  </a:lnTo>
                  <a:lnTo>
                    <a:pt x="33318" y="6324"/>
                  </a:lnTo>
                  <a:lnTo>
                    <a:pt x="33467" y="6047"/>
                  </a:lnTo>
                  <a:lnTo>
                    <a:pt x="33616" y="5770"/>
                  </a:lnTo>
                  <a:lnTo>
                    <a:pt x="33616" y="5770"/>
                  </a:lnTo>
                  <a:lnTo>
                    <a:pt x="33744" y="5408"/>
                  </a:lnTo>
                  <a:lnTo>
                    <a:pt x="33850" y="5068"/>
                  </a:lnTo>
                  <a:lnTo>
                    <a:pt x="33850" y="5068"/>
                  </a:lnTo>
                  <a:lnTo>
                    <a:pt x="33893" y="4748"/>
                  </a:lnTo>
                  <a:lnTo>
                    <a:pt x="33935" y="4408"/>
                  </a:lnTo>
                  <a:lnTo>
                    <a:pt x="33935" y="4067"/>
                  </a:lnTo>
                  <a:lnTo>
                    <a:pt x="33893" y="3727"/>
                  </a:lnTo>
                  <a:lnTo>
                    <a:pt x="33893" y="3727"/>
                  </a:lnTo>
                  <a:lnTo>
                    <a:pt x="33829" y="3471"/>
                  </a:lnTo>
                  <a:lnTo>
                    <a:pt x="33829" y="3471"/>
                  </a:lnTo>
                  <a:lnTo>
                    <a:pt x="33786" y="3258"/>
                  </a:lnTo>
                  <a:lnTo>
                    <a:pt x="33701" y="3088"/>
                  </a:lnTo>
                  <a:lnTo>
                    <a:pt x="33701" y="3088"/>
                  </a:lnTo>
                  <a:lnTo>
                    <a:pt x="33616" y="2918"/>
                  </a:lnTo>
                  <a:lnTo>
                    <a:pt x="33531" y="2769"/>
                  </a:lnTo>
                  <a:lnTo>
                    <a:pt x="33531" y="2769"/>
                  </a:lnTo>
                  <a:lnTo>
                    <a:pt x="33424" y="2662"/>
                  </a:lnTo>
                  <a:lnTo>
                    <a:pt x="33318" y="2556"/>
                  </a:lnTo>
                  <a:lnTo>
                    <a:pt x="33318" y="2556"/>
                  </a:lnTo>
                  <a:lnTo>
                    <a:pt x="33169" y="2428"/>
                  </a:lnTo>
                  <a:lnTo>
                    <a:pt x="33105" y="2364"/>
                  </a:lnTo>
                  <a:lnTo>
                    <a:pt x="32999" y="2279"/>
                  </a:lnTo>
                  <a:lnTo>
                    <a:pt x="32913" y="2194"/>
                  </a:lnTo>
                  <a:lnTo>
                    <a:pt x="32913" y="2194"/>
                  </a:lnTo>
                  <a:lnTo>
                    <a:pt x="32594" y="1917"/>
                  </a:lnTo>
                  <a:lnTo>
                    <a:pt x="32594" y="1917"/>
                  </a:lnTo>
                  <a:lnTo>
                    <a:pt x="32424" y="1725"/>
                  </a:lnTo>
                  <a:lnTo>
                    <a:pt x="32253" y="1534"/>
                  </a:lnTo>
                  <a:lnTo>
                    <a:pt x="32253" y="1534"/>
                  </a:lnTo>
                  <a:lnTo>
                    <a:pt x="32190" y="1385"/>
                  </a:lnTo>
                  <a:lnTo>
                    <a:pt x="32190" y="1385"/>
                  </a:lnTo>
                  <a:lnTo>
                    <a:pt x="32402" y="1300"/>
                  </a:lnTo>
                  <a:lnTo>
                    <a:pt x="32658" y="1236"/>
                  </a:lnTo>
                  <a:lnTo>
                    <a:pt x="32722" y="1214"/>
                  </a:lnTo>
                  <a:lnTo>
                    <a:pt x="32722" y="1214"/>
                  </a:lnTo>
                  <a:lnTo>
                    <a:pt x="33339" y="1044"/>
                  </a:lnTo>
                  <a:lnTo>
                    <a:pt x="33637" y="938"/>
                  </a:lnTo>
                  <a:lnTo>
                    <a:pt x="33935" y="810"/>
                  </a:lnTo>
                  <a:lnTo>
                    <a:pt x="33935" y="810"/>
                  </a:lnTo>
                  <a:lnTo>
                    <a:pt x="34212" y="661"/>
                  </a:lnTo>
                  <a:lnTo>
                    <a:pt x="34489" y="469"/>
                  </a:lnTo>
                  <a:lnTo>
                    <a:pt x="34489" y="469"/>
                  </a:lnTo>
                  <a:lnTo>
                    <a:pt x="34915" y="150"/>
                  </a:lnTo>
                  <a:lnTo>
                    <a:pt x="35064" y="65"/>
                  </a:lnTo>
                  <a:lnTo>
                    <a:pt x="35170" y="1"/>
                  </a:lnTo>
                  <a:lnTo>
                    <a:pt x="35170" y="1"/>
                  </a:lnTo>
                  <a:lnTo>
                    <a:pt x="35191" y="65"/>
                  </a:lnTo>
                  <a:lnTo>
                    <a:pt x="35213" y="150"/>
                  </a:lnTo>
                  <a:lnTo>
                    <a:pt x="35213" y="150"/>
                  </a:lnTo>
                  <a:lnTo>
                    <a:pt x="35276" y="427"/>
                  </a:lnTo>
                  <a:lnTo>
                    <a:pt x="35276" y="427"/>
                  </a:lnTo>
                  <a:lnTo>
                    <a:pt x="35383" y="682"/>
                  </a:lnTo>
                  <a:lnTo>
                    <a:pt x="35426" y="789"/>
                  </a:lnTo>
                  <a:lnTo>
                    <a:pt x="35426" y="789"/>
                  </a:lnTo>
                  <a:lnTo>
                    <a:pt x="35638" y="1427"/>
                  </a:lnTo>
                  <a:lnTo>
                    <a:pt x="35638" y="1427"/>
                  </a:lnTo>
                  <a:lnTo>
                    <a:pt x="35745" y="1768"/>
                  </a:lnTo>
                  <a:lnTo>
                    <a:pt x="35745" y="1768"/>
                  </a:lnTo>
                  <a:lnTo>
                    <a:pt x="35851" y="2066"/>
                  </a:lnTo>
                  <a:lnTo>
                    <a:pt x="35851" y="2066"/>
                  </a:lnTo>
                  <a:lnTo>
                    <a:pt x="35958" y="2407"/>
                  </a:lnTo>
                  <a:lnTo>
                    <a:pt x="35958" y="2407"/>
                  </a:lnTo>
                  <a:lnTo>
                    <a:pt x="36022" y="2556"/>
                  </a:lnTo>
                  <a:lnTo>
                    <a:pt x="36022" y="2556"/>
                  </a:lnTo>
                  <a:lnTo>
                    <a:pt x="36085" y="2747"/>
                  </a:lnTo>
                  <a:lnTo>
                    <a:pt x="36107" y="2811"/>
                  </a:lnTo>
                  <a:lnTo>
                    <a:pt x="36128" y="2875"/>
                  </a:lnTo>
                  <a:lnTo>
                    <a:pt x="36171" y="3003"/>
                  </a:lnTo>
                  <a:lnTo>
                    <a:pt x="36171" y="3003"/>
                  </a:lnTo>
                  <a:lnTo>
                    <a:pt x="36277" y="3322"/>
                  </a:lnTo>
                  <a:lnTo>
                    <a:pt x="36277" y="3322"/>
                  </a:lnTo>
                  <a:lnTo>
                    <a:pt x="36426" y="3684"/>
                  </a:lnTo>
                  <a:lnTo>
                    <a:pt x="36554" y="4046"/>
                  </a:lnTo>
                  <a:lnTo>
                    <a:pt x="36554" y="4046"/>
                  </a:lnTo>
                  <a:lnTo>
                    <a:pt x="36682" y="4408"/>
                  </a:lnTo>
                  <a:lnTo>
                    <a:pt x="36831" y="4791"/>
                  </a:lnTo>
                  <a:lnTo>
                    <a:pt x="36831" y="4791"/>
                  </a:lnTo>
                  <a:lnTo>
                    <a:pt x="37171" y="5536"/>
                  </a:lnTo>
                  <a:lnTo>
                    <a:pt x="37405" y="6068"/>
                  </a:lnTo>
                  <a:lnTo>
                    <a:pt x="37405" y="6068"/>
                  </a:lnTo>
                  <a:lnTo>
                    <a:pt x="37789" y="6984"/>
                  </a:lnTo>
                  <a:lnTo>
                    <a:pt x="37852" y="7133"/>
                  </a:lnTo>
                  <a:lnTo>
                    <a:pt x="37874" y="7175"/>
                  </a:lnTo>
                  <a:lnTo>
                    <a:pt x="37874" y="7175"/>
                  </a:lnTo>
                  <a:lnTo>
                    <a:pt x="38108" y="7729"/>
                  </a:lnTo>
                  <a:lnTo>
                    <a:pt x="38193" y="7899"/>
                  </a:lnTo>
                  <a:lnTo>
                    <a:pt x="38193" y="7899"/>
                  </a:lnTo>
                  <a:lnTo>
                    <a:pt x="38321" y="8176"/>
                  </a:lnTo>
                  <a:lnTo>
                    <a:pt x="38427" y="8453"/>
                  </a:lnTo>
                  <a:lnTo>
                    <a:pt x="38427" y="8453"/>
                  </a:lnTo>
                  <a:lnTo>
                    <a:pt x="38640" y="9049"/>
                  </a:lnTo>
                  <a:lnTo>
                    <a:pt x="38704" y="9240"/>
                  </a:lnTo>
                  <a:lnTo>
                    <a:pt x="38832" y="9624"/>
                  </a:lnTo>
                  <a:lnTo>
                    <a:pt x="38960" y="10007"/>
                  </a:lnTo>
                  <a:lnTo>
                    <a:pt x="38960" y="10007"/>
                  </a:lnTo>
                  <a:lnTo>
                    <a:pt x="39215" y="10773"/>
                  </a:lnTo>
                  <a:lnTo>
                    <a:pt x="39215" y="10773"/>
                  </a:lnTo>
                  <a:lnTo>
                    <a:pt x="39407" y="11412"/>
                  </a:lnTo>
                  <a:lnTo>
                    <a:pt x="39492" y="11625"/>
                  </a:lnTo>
                  <a:lnTo>
                    <a:pt x="39492" y="11625"/>
                  </a:lnTo>
                  <a:lnTo>
                    <a:pt x="39641" y="12115"/>
                  </a:lnTo>
                  <a:lnTo>
                    <a:pt x="39769" y="12604"/>
                  </a:lnTo>
                  <a:lnTo>
                    <a:pt x="39769" y="12604"/>
                  </a:lnTo>
                  <a:lnTo>
                    <a:pt x="39875" y="13222"/>
                  </a:lnTo>
                  <a:lnTo>
                    <a:pt x="39939" y="13860"/>
                  </a:lnTo>
                  <a:lnTo>
                    <a:pt x="39981" y="14201"/>
                  </a:lnTo>
                  <a:lnTo>
                    <a:pt x="39981" y="14201"/>
                  </a:lnTo>
                  <a:lnTo>
                    <a:pt x="40088" y="14989"/>
                  </a:lnTo>
                  <a:lnTo>
                    <a:pt x="40088" y="14989"/>
                  </a:lnTo>
                  <a:lnTo>
                    <a:pt x="40173" y="15436"/>
                  </a:lnTo>
                  <a:lnTo>
                    <a:pt x="40258" y="15861"/>
                  </a:lnTo>
                  <a:lnTo>
                    <a:pt x="40258" y="15861"/>
                  </a:lnTo>
                  <a:lnTo>
                    <a:pt x="40428" y="16628"/>
                  </a:lnTo>
                  <a:lnTo>
                    <a:pt x="40620" y="17437"/>
                  </a:lnTo>
                  <a:lnTo>
                    <a:pt x="40620" y="17437"/>
                  </a:lnTo>
                  <a:lnTo>
                    <a:pt x="40833" y="18139"/>
                  </a:lnTo>
                  <a:lnTo>
                    <a:pt x="41088" y="18927"/>
                  </a:lnTo>
                  <a:lnTo>
                    <a:pt x="41088" y="18927"/>
                  </a:lnTo>
                  <a:lnTo>
                    <a:pt x="41301" y="19544"/>
                  </a:lnTo>
                  <a:lnTo>
                    <a:pt x="41557" y="20119"/>
                  </a:lnTo>
                  <a:lnTo>
                    <a:pt x="41557" y="20119"/>
                  </a:lnTo>
                  <a:lnTo>
                    <a:pt x="41855" y="20758"/>
                  </a:lnTo>
                  <a:lnTo>
                    <a:pt x="42174" y="21375"/>
                  </a:lnTo>
                  <a:lnTo>
                    <a:pt x="42174" y="21375"/>
                  </a:lnTo>
                  <a:lnTo>
                    <a:pt x="42621" y="22312"/>
                  </a:lnTo>
                  <a:lnTo>
                    <a:pt x="42621" y="22312"/>
                  </a:lnTo>
                  <a:lnTo>
                    <a:pt x="42813" y="22738"/>
                  </a:lnTo>
                  <a:lnTo>
                    <a:pt x="43004" y="23185"/>
                  </a:lnTo>
                  <a:lnTo>
                    <a:pt x="43047" y="23313"/>
                  </a:lnTo>
                  <a:lnTo>
                    <a:pt x="43047" y="23313"/>
                  </a:lnTo>
                  <a:lnTo>
                    <a:pt x="43260" y="23866"/>
                  </a:lnTo>
                  <a:lnTo>
                    <a:pt x="43430" y="24377"/>
                  </a:lnTo>
                  <a:lnTo>
                    <a:pt x="43473" y="24547"/>
                  </a:lnTo>
                  <a:lnTo>
                    <a:pt x="43473" y="24547"/>
                  </a:lnTo>
                  <a:lnTo>
                    <a:pt x="43601" y="24973"/>
                  </a:lnTo>
                  <a:lnTo>
                    <a:pt x="43707" y="25442"/>
                  </a:lnTo>
                  <a:lnTo>
                    <a:pt x="43728" y="25356"/>
                  </a:lnTo>
                  <a:lnTo>
                    <a:pt x="43750" y="25591"/>
                  </a:lnTo>
                  <a:lnTo>
                    <a:pt x="43750" y="25591"/>
                  </a:lnTo>
                  <a:lnTo>
                    <a:pt x="43877" y="26272"/>
                  </a:lnTo>
                  <a:lnTo>
                    <a:pt x="43984" y="26911"/>
                  </a:lnTo>
                  <a:lnTo>
                    <a:pt x="43984" y="26911"/>
                  </a:lnTo>
                  <a:lnTo>
                    <a:pt x="44090" y="27826"/>
                  </a:lnTo>
                  <a:lnTo>
                    <a:pt x="44154" y="28614"/>
                  </a:lnTo>
                  <a:lnTo>
                    <a:pt x="44154" y="28614"/>
                  </a:lnTo>
                  <a:lnTo>
                    <a:pt x="44175" y="29103"/>
                  </a:lnTo>
                  <a:lnTo>
                    <a:pt x="44218" y="29550"/>
                  </a:lnTo>
                  <a:lnTo>
                    <a:pt x="44303" y="29955"/>
                  </a:lnTo>
                  <a:lnTo>
                    <a:pt x="44388" y="30317"/>
                  </a:lnTo>
                  <a:lnTo>
                    <a:pt x="44388" y="30317"/>
                  </a:lnTo>
                  <a:lnTo>
                    <a:pt x="44495" y="30700"/>
                  </a:lnTo>
                  <a:lnTo>
                    <a:pt x="44622" y="31041"/>
                  </a:lnTo>
                  <a:lnTo>
                    <a:pt x="44622" y="31041"/>
                  </a:lnTo>
                  <a:lnTo>
                    <a:pt x="44771" y="31381"/>
                  </a:lnTo>
                  <a:lnTo>
                    <a:pt x="44942" y="31722"/>
                  </a:lnTo>
                  <a:lnTo>
                    <a:pt x="44942" y="31722"/>
                  </a:lnTo>
                  <a:lnTo>
                    <a:pt x="45240" y="32318"/>
                  </a:lnTo>
                  <a:lnTo>
                    <a:pt x="45282" y="32424"/>
                  </a:lnTo>
                  <a:lnTo>
                    <a:pt x="45282" y="32361"/>
                  </a:lnTo>
                  <a:lnTo>
                    <a:pt x="45282" y="32361"/>
                  </a:lnTo>
                  <a:lnTo>
                    <a:pt x="45580" y="32999"/>
                  </a:lnTo>
                  <a:lnTo>
                    <a:pt x="45772" y="33361"/>
                  </a:lnTo>
                  <a:lnTo>
                    <a:pt x="46006" y="33893"/>
                  </a:lnTo>
                  <a:lnTo>
                    <a:pt x="46006" y="33893"/>
                  </a:lnTo>
                  <a:lnTo>
                    <a:pt x="46177" y="34255"/>
                  </a:lnTo>
                  <a:lnTo>
                    <a:pt x="46304" y="34617"/>
                  </a:lnTo>
                  <a:lnTo>
                    <a:pt x="46411" y="35000"/>
                  </a:lnTo>
                  <a:lnTo>
                    <a:pt x="46496" y="35341"/>
                  </a:lnTo>
                  <a:lnTo>
                    <a:pt x="46538" y="35554"/>
                  </a:lnTo>
                  <a:lnTo>
                    <a:pt x="46538" y="35554"/>
                  </a:lnTo>
                  <a:lnTo>
                    <a:pt x="46688" y="36150"/>
                  </a:lnTo>
                  <a:lnTo>
                    <a:pt x="46773" y="36448"/>
                  </a:lnTo>
                  <a:lnTo>
                    <a:pt x="46773" y="36448"/>
                  </a:lnTo>
                  <a:lnTo>
                    <a:pt x="46922" y="36938"/>
                  </a:lnTo>
                  <a:lnTo>
                    <a:pt x="46943" y="37044"/>
                  </a:lnTo>
                  <a:lnTo>
                    <a:pt x="46943" y="37044"/>
                  </a:lnTo>
                  <a:lnTo>
                    <a:pt x="47135" y="37704"/>
                  </a:lnTo>
                  <a:lnTo>
                    <a:pt x="47135" y="37704"/>
                  </a:lnTo>
                  <a:lnTo>
                    <a:pt x="47241" y="38045"/>
                  </a:lnTo>
                  <a:lnTo>
                    <a:pt x="47369" y="38364"/>
                  </a:lnTo>
                  <a:lnTo>
                    <a:pt x="47390" y="38407"/>
                  </a:lnTo>
                  <a:lnTo>
                    <a:pt x="47411" y="38492"/>
                  </a:lnTo>
                  <a:lnTo>
                    <a:pt x="47411" y="38492"/>
                  </a:lnTo>
                  <a:lnTo>
                    <a:pt x="47837" y="39642"/>
                  </a:lnTo>
                  <a:lnTo>
                    <a:pt x="47837" y="39642"/>
                  </a:lnTo>
                  <a:lnTo>
                    <a:pt x="48029" y="40089"/>
                  </a:lnTo>
                  <a:lnTo>
                    <a:pt x="48093" y="40216"/>
                  </a:lnTo>
                  <a:lnTo>
                    <a:pt x="48093" y="40216"/>
                  </a:lnTo>
                  <a:lnTo>
                    <a:pt x="48327" y="40770"/>
                  </a:lnTo>
                  <a:lnTo>
                    <a:pt x="48348" y="40855"/>
                  </a:lnTo>
                  <a:lnTo>
                    <a:pt x="48348" y="40855"/>
                  </a:lnTo>
                  <a:lnTo>
                    <a:pt x="48561" y="41366"/>
                  </a:lnTo>
                  <a:lnTo>
                    <a:pt x="48753" y="41962"/>
                  </a:lnTo>
                  <a:lnTo>
                    <a:pt x="48753" y="41962"/>
                  </a:lnTo>
                  <a:lnTo>
                    <a:pt x="48859" y="42409"/>
                  </a:lnTo>
                  <a:lnTo>
                    <a:pt x="48902" y="42579"/>
                  </a:lnTo>
                  <a:lnTo>
                    <a:pt x="48923" y="42686"/>
                  </a:lnTo>
                  <a:lnTo>
                    <a:pt x="49029" y="43239"/>
                  </a:lnTo>
                  <a:lnTo>
                    <a:pt x="49029" y="43239"/>
                  </a:lnTo>
                  <a:lnTo>
                    <a:pt x="49093" y="43537"/>
                  </a:lnTo>
                  <a:lnTo>
                    <a:pt x="49114" y="43686"/>
                  </a:lnTo>
                  <a:lnTo>
                    <a:pt x="49114" y="43686"/>
                  </a:lnTo>
                  <a:lnTo>
                    <a:pt x="49264" y="44410"/>
                  </a:lnTo>
                  <a:lnTo>
                    <a:pt x="49264" y="44410"/>
                  </a:lnTo>
                  <a:lnTo>
                    <a:pt x="49349" y="44708"/>
                  </a:lnTo>
                  <a:lnTo>
                    <a:pt x="49455" y="44964"/>
                  </a:lnTo>
                  <a:lnTo>
                    <a:pt x="49455" y="44964"/>
                  </a:lnTo>
                  <a:lnTo>
                    <a:pt x="49625" y="45326"/>
                  </a:lnTo>
                  <a:lnTo>
                    <a:pt x="49689" y="45475"/>
                  </a:lnTo>
                  <a:lnTo>
                    <a:pt x="49817" y="45752"/>
                  </a:lnTo>
                  <a:lnTo>
                    <a:pt x="49817" y="45752"/>
                  </a:lnTo>
                  <a:lnTo>
                    <a:pt x="50051" y="46199"/>
                  </a:lnTo>
                  <a:lnTo>
                    <a:pt x="50264" y="46646"/>
                  </a:lnTo>
                  <a:lnTo>
                    <a:pt x="50264" y="46646"/>
                  </a:lnTo>
                  <a:lnTo>
                    <a:pt x="50562" y="47178"/>
                  </a:lnTo>
                  <a:lnTo>
                    <a:pt x="50583" y="47220"/>
                  </a:lnTo>
                  <a:lnTo>
                    <a:pt x="50583" y="47220"/>
                  </a:lnTo>
                  <a:lnTo>
                    <a:pt x="50839" y="47668"/>
                  </a:lnTo>
                  <a:lnTo>
                    <a:pt x="50839" y="47668"/>
                  </a:lnTo>
                  <a:lnTo>
                    <a:pt x="50988" y="48008"/>
                  </a:lnTo>
                  <a:lnTo>
                    <a:pt x="51137" y="48370"/>
                  </a:lnTo>
                  <a:lnTo>
                    <a:pt x="51180" y="48498"/>
                  </a:lnTo>
                  <a:lnTo>
                    <a:pt x="51222" y="48562"/>
                  </a:lnTo>
                  <a:lnTo>
                    <a:pt x="51222" y="48562"/>
                  </a:lnTo>
                  <a:lnTo>
                    <a:pt x="51371" y="48987"/>
                  </a:lnTo>
                  <a:lnTo>
                    <a:pt x="51371" y="48987"/>
                  </a:lnTo>
                  <a:lnTo>
                    <a:pt x="51456" y="49243"/>
                  </a:lnTo>
                  <a:lnTo>
                    <a:pt x="51520" y="49520"/>
                  </a:lnTo>
                  <a:lnTo>
                    <a:pt x="51520" y="49520"/>
                  </a:lnTo>
                  <a:lnTo>
                    <a:pt x="51605" y="50095"/>
                  </a:lnTo>
                  <a:lnTo>
                    <a:pt x="51648" y="50371"/>
                  </a:lnTo>
                  <a:lnTo>
                    <a:pt x="51648" y="50669"/>
                  </a:lnTo>
                  <a:lnTo>
                    <a:pt x="51648" y="50669"/>
                  </a:lnTo>
                  <a:lnTo>
                    <a:pt x="51627" y="50989"/>
                  </a:lnTo>
                  <a:lnTo>
                    <a:pt x="51584" y="51287"/>
                  </a:lnTo>
                  <a:lnTo>
                    <a:pt x="51456" y="51904"/>
                  </a:lnTo>
                  <a:lnTo>
                    <a:pt x="51456" y="51904"/>
                  </a:lnTo>
                  <a:lnTo>
                    <a:pt x="51371" y="52372"/>
                  </a:lnTo>
                  <a:lnTo>
                    <a:pt x="51371" y="52372"/>
                  </a:lnTo>
                  <a:lnTo>
                    <a:pt x="51307" y="52734"/>
                  </a:lnTo>
                  <a:lnTo>
                    <a:pt x="51286" y="52841"/>
                  </a:lnTo>
                  <a:lnTo>
                    <a:pt x="51286" y="52841"/>
                  </a:lnTo>
                  <a:lnTo>
                    <a:pt x="51201" y="53203"/>
                  </a:lnTo>
                  <a:lnTo>
                    <a:pt x="51158" y="53394"/>
                  </a:lnTo>
                  <a:lnTo>
                    <a:pt x="51137" y="53586"/>
                  </a:lnTo>
                  <a:lnTo>
                    <a:pt x="51116" y="53692"/>
                  </a:lnTo>
                  <a:lnTo>
                    <a:pt x="51094" y="53756"/>
                  </a:lnTo>
                  <a:lnTo>
                    <a:pt x="51094" y="53756"/>
                  </a:lnTo>
                  <a:lnTo>
                    <a:pt x="51073" y="53927"/>
                  </a:lnTo>
                  <a:lnTo>
                    <a:pt x="51073" y="53927"/>
                  </a:lnTo>
                  <a:lnTo>
                    <a:pt x="50967" y="54118"/>
                  </a:lnTo>
                  <a:lnTo>
                    <a:pt x="50967" y="54118"/>
                  </a:lnTo>
                  <a:lnTo>
                    <a:pt x="50881" y="54225"/>
                  </a:lnTo>
                  <a:lnTo>
                    <a:pt x="50881" y="54225"/>
                  </a:lnTo>
                  <a:lnTo>
                    <a:pt x="50754" y="54331"/>
                  </a:lnTo>
                  <a:lnTo>
                    <a:pt x="50754" y="54331"/>
                  </a:lnTo>
                  <a:lnTo>
                    <a:pt x="50669" y="54352"/>
                  </a:lnTo>
                  <a:lnTo>
                    <a:pt x="50669" y="54352"/>
                  </a:lnTo>
                  <a:lnTo>
                    <a:pt x="50541" y="54310"/>
                  </a:lnTo>
                  <a:lnTo>
                    <a:pt x="50434" y="54267"/>
                  </a:lnTo>
                  <a:lnTo>
                    <a:pt x="50222" y="54118"/>
                  </a:lnTo>
                  <a:lnTo>
                    <a:pt x="50222" y="54118"/>
                  </a:lnTo>
                  <a:lnTo>
                    <a:pt x="49860" y="53884"/>
                  </a:lnTo>
                  <a:lnTo>
                    <a:pt x="49668" y="53778"/>
                  </a:lnTo>
                  <a:lnTo>
                    <a:pt x="49455" y="53692"/>
                  </a:lnTo>
                  <a:lnTo>
                    <a:pt x="49455" y="53692"/>
                  </a:lnTo>
                  <a:lnTo>
                    <a:pt x="49114" y="53607"/>
                  </a:lnTo>
                  <a:lnTo>
                    <a:pt x="48753" y="53522"/>
                  </a:lnTo>
                  <a:lnTo>
                    <a:pt x="48753" y="53522"/>
                  </a:lnTo>
                  <a:lnTo>
                    <a:pt x="48540" y="53480"/>
                  </a:lnTo>
                  <a:lnTo>
                    <a:pt x="48455" y="53480"/>
                  </a:lnTo>
                  <a:lnTo>
                    <a:pt x="48455" y="53480"/>
                  </a:lnTo>
                  <a:lnTo>
                    <a:pt x="48242" y="53437"/>
                  </a:lnTo>
                  <a:lnTo>
                    <a:pt x="48029" y="53394"/>
                  </a:lnTo>
                  <a:lnTo>
                    <a:pt x="48029" y="53394"/>
                  </a:lnTo>
                  <a:lnTo>
                    <a:pt x="47709" y="53267"/>
                  </a:lnTo>
                  <a:lnTo>
                    <a:pt x="47709" y="53267"/>
                  </a:lnTo>
                  <a:lnTo>
                    <a:pt x="47667" y="53245"/>
                  </a:lnTo>
                  <a:lnTo>
                    <a:pt x="47518" y="53160"/>
                  </a:lnTo>
                  <a:lnTo>
                    <a:pt x="47347" y="53096"/>
                  </a:lnTo>
                  <a:lnTo>
                    <a:pt x="47177" y="53011"/>
                  </a:lnTo>
                  <a:lnTo>
                    <a:pt x="46815" y="52841"/>
                  </a:lnTo>
                  <a:lnTo>
                    <a:pt x="46581" y="52734"/>
                  </a:lnTo>
                  <a:lnTo>
                    <a:pt x="46347" y="52628"/>
                  </a:lnTo>
                  <a:lnTo>
                    <a:pt x="46283" y="52585"/>
                  </a:lnTo>
                  <a:lnTo>
                    <a:pt x="46283" y="52585"/>
                  </a:lnTo>
                  <a:lnTo>
                    <a:pt x="45900" y="52436"/>
                  </a:lnTo>
                  <a:lnTo>
                    <a:pt x="45900" y="52436"/>
                  </a:lnTo>
                  <a:lnTo>
                    <a:pt x="45580" y="52330"/>
                  </a:lnTo>
                  <a:lnTo>
                    <a:pt x="45474" y="52287"/>
                  </a:lnTo>
                  <a:lnTo>
                    <a:pt x="45474" y="52287"/>
                  </a:lnTo>
                  <a:lnTo>
                    <a:pt x="45155" y="52181"/>
                  </a:lnTo>
                  <a:lnTo>
                    <a:pt x="45155" y="52181"/>
                  </a:lnTo>
                  <a:lnTo>
                    <a:pt x="44942" y="52117"/>
                  </a:lnTo>
                  <a:lnTo>
                    <a:pt x="44771" y="52074"/>
                  </a:lnTo>
                  <a:lnTo>
                    <a:pt x="44771" y="52074"/>
                  </a:lnTo>
                  <a:lnTo>
                    <a:pt x="44388" y="51968"/>
                  </a:lnTo>
                  <a:lnTo>
                    <a:pt x="44388" y="51968"/>
                  </a:lnTo>
                  <a:lnTo>
                    <a:pt x="43920" y="51776"/>
                  </a:lnTo>
                  <a:lnTo>
                    <a:pt x="43920" y="51776"/>
                  </a:lnTo>
                  <a:lnTo>
                    <a:pt x="43515" y="51585"/>
                  </a:lnTo>
                  <a:lnTo>
                    <a:pt x="43515" y="51585"/>
                  </a:lnTo>
                  <a:lnTo>
                    <a:pt x="43239" y="51478"/>
                  </a:lnTo>
                  <a:lnTo>
                    <a:pt x="43153" y="51457"/>
                  </a:lnTo>
                  <a:lnTo>
                    <a:pt x="42941" y="51372"/>
                  </a:lnTo>
                  <a:lnTo>
                    <a:pt x="42877" y="51351"/>
                  </a:lnTo>
                  <a:lnTo>
                    <a:pt x="42877" y="51351"/>
                  </a:lnTo>
                  <a:lnTo>
                    <a:pt x="42536" y="51159"/>
                  </a:lnTo>
                  <a:lnTo>
                    <a:pt x="42536" y="51159"/>
                  </a:lnTo>
                  <a:lnTo>
                    <a:pt x="42153" y="50925"/>
                  </a:lnTo>
                  <a:lnTo>
                    <a:pt x="41855" y="50733"/>
                  </a:lnTo>
                  <a:lnTo>
                    <a:pt x="41855" y="50733"/>
                  </a:lnTo>
                  <a:lnTo>
                    <a:pt x="41174" y="50350"/>
                  </a:lnTo>
                  <a:lnTo>
                    <a:pt x="40386" y="49967"/>
                  </a:lnTo>
                  <a:lnTo>
                    <a:pt x="40322" y="49924"/>
                  </a:lnTo>
                  <a:lnTo>
                    <a:pt x="40322" y="49924"/>
                  </a:lnTo>
                  <a:lnTo>
                    <a:pt x="39769" y="49541"/>
                  </a:lnTo>
                  <a:lnTo>
                    <a:pt x="39470" y="49371"/>
                  </a:lnTo>
                  <a:lnTo>
                    <a:pt x="39194" y="49200"/>
                  </a:lnTo>
                  <a:lnTo>
                    <a:pt x="39194" y="49200"/>
                  </a:lnTo>
                  <a:lnTo>
                    <a:pt x="38874" y="49051"/>
                  </a:lnTo>
                  <a:lnTo>
                    <a:pt x="38555" y="48902"/>
                  </a:lnTo>
                  <a:lnTo>
                    <a:pt x="38555" y="48902"/>
                  </a:lnTo>
                  <a:lnTo>
                    <a:pt x="38363" y="48817"/>
                  </a:lnTo>
                  <a:lnTo>
                    <a:pt x="38172" y="48753"/>
                  </a:lnTo>
                  <a:lnTo>
                    <a:pt x="38065" y="48732"/>
                  </a:lnTo>
                  <a:lnTo>
                    <a:pt x="38065" y="48732"/>
                  </a:lnTo>
                  <a:lnTo>
                    <a:pt x="37767" y="48626"/>
                  </a:lnTo>
                  <a:lnTo>
                    <a:pt x="37767" y="48626"/>
                  </a:lnTo>
                  <a:lnTo>
                    <a:pt x="37554" y="48519"/>
                  </a:lnTo>
                  <a:lnTo>
                    <a:pt x="37342" y="48391"/>
                  </a:lnTo>
                  <a:lnTo>
                    <a:pt x="37256" y="48328"/>
                  </a:lnTo>
                  <a:lnTo>
                    <a:pt x="37256" y="48328"/>
                  </a:lnTo>
                  <a:lnTo>
                    <a:pt x="36745" y="48029"/>
                  </a:lnTo>
                  <a:lnTo>
                    <a:pt x="36745" y="48029"/>
                  </a:lnTo>
                  <a:lnTo>
                    <a:pt x="36277" y="47731"/>
                  </a:lnTo>
                  <a:lnTo>
                    <a:pt x="36000" y="47561"/>
                  </a:lnTo>
                  <a:lnTo>
                    <a:pt x="35724" y="47391"/>
                  </a:lnTo>
                  <a:lnTo>
                    <a:pt x="35724" y="47391"/>
                  </a:lnTo>
                  <a:lnTo>
                    <a:pt x="35298" y="47135"/>
                  </a:lnTo>
                  <a:lnTo>
                    <a:pt x="35191" y="47071"/>
                  </a:lnTo>
                  <a:lnTo>
                    <a:pt x="35191" y="47071"/>
                  </a:lnTo>
                  <a:lnTo>
                    <a:pt x="34510" y="46710"/>
                  </a:lnTo>
                  <a:lnTo>
                    <a:pt x="34510" y="46710"/>
                  </a:lnTo>
                  <a:lnTo>
                    <a:pt x="34233" y="46582"/>
                  </a:lnTo>
                  <a:lnTo>
                    <a:pt x="33935" y="46454"/>
                  </a:lnTo>
                  <a:lnTo>
                    <a:pt x="33339" y="46220"/>
                  </a:lnTo>
                  <a:lnTo>
                    <a:pt x="33126" y="46135"/>
                  </a:lnTo>
                  <a:lnTo>
                    <a:pt x="33126" y="46135"/>
                  </a:lnTo>
                  <a:lnTo>
                    <a:pt x="32764" y="46007"/>
                  </a:lnTo>
                  <a:lnTo>
                    <a:pt x="32402" y="45858"/>
                  </a:lnTo>
                  <a:lnTo>
                    <a:pt x="32402" y="45858"/>
                  </a:lnTo>
                  <a:lnTo>
                    <a:pt x="32041" y="45666"/>
                  </a:lnTo>
                  <a:lnTo>
                    <a:pt x="31891" y="45602"/>
                  </a:lnTo>
                  <a:lnTo>
                    <a:pt x="31721" y="45517"/>
                  </a:lnTo>
                  <a:lnTo>
                    <a:pt x="31721" y="45517"/>
                  </a:lnTo>
                  <a:lnTo>
                    <a:pt x="31423" y="45368"/>
                  </a:lnTo>
                  <a:lnTo>
                    <a:pt x="31423" y="45368"/>
                  </a:lnTo>
                  <a:lnTo>
                    <a:pt x="31061" y="45155"/>
                  </a:lnTo>
                  <a:lnTo>
                    <a:pt x="31019" y="45134"/>
                  </a:lnTo>
                  <a:lnTo>
                    <a:pt x="30870" y="45049"/>
                  </a:lnTo>
                  <a:lnTo>
                    <a:pt x="30806" y="45006"/>
                  </a:lnTo>
                  <a:lnTo>
                    <a:pt x="30806" y="45006"/>
                  </a:lnTo>
                  <a:lnTo>
                    <a:pt x="30550" y="44857"/>
                  </a:lnTo>
                  <a:lnTo>
                    <a:pt x="30550" y="44857"/>
                  </a:lnTo>
                  <a:lnTo>
                    <a:pt x="30103" y="44581"/>
                  </a:lnTo>
                  <a:lnTo>
                    <a:pt x="29656" y="44283"/>
                  </a:lnTo>
                  <a:lnTo>
                    <a:pt x="29656" y="44283"/>
                  </a:lnTo>
                  <a:lnTo>
                    <a:pt x="29252" y="43985"/>
                  </a:lnTo>
                  <a:lnTo>
                    <a:pt x="28826" y="43644"/>
                  </a:lnTo>
                  <a:lnTo>
                    <a:pt x="28826" y="43644"/>
                  </a:lnTo>
                  <a:lnTo>
                    <a:pt x="28379" y="43282"/>
                  </a:lnTo>
                  <a:lnTo>
                    <a:pt x="28166" y="43090"/>
                  </a:lnTo>
                  <a:lnTo>
                    <a:pt x="27804" y="42771"/>
                  </a:lnTo>
                  <a:lnTo>
                    <a:pt x="27336" y="42388"/>
                  </a:lnTo>
                  <a:lnTo>
                    <a:pt x="27229" y="42303"/>
                  </a:lnTo>
                  <a:lnTo>
                    <a:pt x="27229" y="42303"/>
                  </a:lnTo>
                  <a:lnTo>
                    <a:pt x="26590" y="41749"/>
                  </a:lnTo>
                  <a:lnTo>
                    <a:pt x="26484" y="41664"/>
                  </a:lnTo>
                  <a:lnTo>
                    <a:pt x="26420" y="41600"/>
                  </a:lnTo>
                  <a:lnTo>
                    <a:pt x="26420" y="41600"/>
                  </a:lnTo>
                  <a:lnTo>
                    <a:pt x="25760" y="41047"/>
                  </a:lnTo>
                  <a:lnTo>
                    <a:pt x="25377" y="40770"/>
                  </a:lnTo>
                  <a:lnTo>
                    <a:pt x="25377" y="40770"/>
                  </a:lnTo>
                  <a:lnTo>
                    <a:pt x="24760" y="40280"/>
                  </a:lnTo>
                  <a:lnTo>
                    <a:pt x="24611" y="40152"/>
                  </a:lnTo>
                  <a:lnTo>
                    <a:pt x="24440" y="40025"/>
                  </a:lnTo>
                  <a:lnTo>
                    <a:pt x="24483" y="40089"/>
                  </a:lnTo>
                  <a:lnTo>
                    <a:pt x="24313" y="39918"/>
                  </a:lnTo>
                  <a:lnTo>
                    <a:pt x="23929" y="39599"/>
                  </a:lnTo>
                  <a:lnTo>
                    <a:pt x="23929" y="39599"/>
                  </a:lnTo>
                  <a:lnTo>
                    <a:pt x="23567" y="39301"/>
                  </a:lnTo>
                  <a:lnTo>
                    <a:pt x="23461" y="39216"/>
                  </a:lnTo>
                  <a:lnTo>
                    <a:pt x="23312" y="39109"/>
                  </a:lnTo>
                  <a:lnTo>
                    <a:pt x="23312" y="39109"/>
                  </a:lnTo>
                  <a:lnTo>
                    <a:pt x="22865" y="38747"/>
                  </a:lnTo>
                  <a:lnTo>
                    <a:pt x="22396" y="38385"/>
                  </a:lnTo>
                  <a:lnTo>
                    <a:pt x="22396" y="38385"/>
                  </a:lnTo>
                  <a:lnTo>
                    <a:pt x="21907" y="38045"/>
                  </a:lnTo>
                  <a:lnTo>
                    <a:pt x="21907" y="38045"/>
                  </a:lnTo>
                  <a:lnTo>
                    <a:pt x="21651" y="37896"/>
                  </a:lnTo>
                  <a:lnTo>
                    <a:pt x="21396" y="37768"/>
                  </a:lnTo>
                  <a:lnTo>
                    <a:pt x="21396" y="37768"/>
                  </a:lnTo>
                  <a:lnTo>
                    <a:pt x="21055" y="37619"/>
                  </a:lnTo>
                  <a:lnTo>
                    <a:pt x="20736" y="37491"/>
                  </a:lnTo>
                  <a:lnTo>
                    <a:pt x="20736" y="37491"/>
                  </a:lnTo>
                  <a:lnTo>
                    <a:pt x="20055" y="37236"/>
                  </a:lnTo>
                  <a:lnTo>
                    <a:pt x="20055" y="37236"/>
                  </a:lnTo>
                  <a:lnTo>
                    <a:pt x="19863" y="37172"/>
                  </a:lnTo>
                  <a:lnTo>
                    <a:pt x="19799" y="37151"/>
                  </a:lnTo>
                  <a:lnTo>
                    <a:pt x="19799" y="37151"/>
                  </a:lnTo>
                  <a:lnTo>
                    <a:pt x="19395" y="37023"/>
                  </a:lnTo>
                  <a:lnTo>
                    <a:pt x="19331" y="37002"/>
                  </a:lnTo>
                  <a:lnTo>
                    <a:pt x="19224" y="36938"/>
                  </a:lnTo>
                  <a:lnTo>
                    <a:pt x="19224" y="36938"/>
                  </a:lnTo>
                  <a:lnTo>
                    <a:pt x="18522" y="36597"/>
                  </a:lnTo>
                  <a:lnTo>
                    <a:pt x="18458" y="36555"/>
                  </a:lnTo>
                  <a:lnTo>
                    <a:pt x="18458" y="36555"/>
                  </a:lnTo>
                  <a:lnTo>
                    <a:pt x="17777" y="36214"/>
                  </a:lnTo>
                  <a:lnTo>
                    <a:pt x="17777" y="36214"/>
                  </a:lnTo>
                  <a:lnTo>
                    <a:pt x="17032" y="35809"/>
                  </a:lnTo>
                  <a:lnTo>
                    <a:pt x="16350" y="35426"/>
                  </a:lnTo>
                  <a:lnTo>
                    <a:pt x="16350" y="35426"/>
                  </a:lnTo>
                  <a:lnTo>
                    <a:pt x="16010" y="35213"/>
                  </a:lnTo>
                  <a:lnTo>
                    <a:pt x="15648" y="35000"/>
                  </a:lnTo>
                  <a:lnTo>
                    <a:pt x="15648" y="35000"/>
                  </a:lnTo>
                  <a:lnTo>
                    <a:pt x="15307" y="34809"/>
                  </a:lnTo>
                  <a:lnTo>
                    <a:pt x="14945" y="34639"/>
                  </a:lnTo>
                  <a:lnTo>
                    <a:pt x="14945" y="34639"/>
                  </a:lnTo>
                  <a:lnTo>
                    <a:pt x="14498" y="34426"/>
                  </a:lnTo>
                  <a:lnTo>
                    <a:pt x="14498" y="34426"/>
                  </a:lnTo>
                  <a:lnTo>
                    <a:pt x="13923" y="34170"/>
                  </a:lnTo>
                  <a:lnTo>
                    <a:pt x="13668" y="34042"/>
                  </a:lnTo>
                  <a:lnTo>
                    <a:pt x="13412" y="33893"/>
                  </a:lnTo>
                  <a:lnTo>
                    <a:pt x="13412" y="33893"/>
                  </a:lnTo>
                  <a:lnTo>
                    <a:pt x="13136" y="33702"/>
                  </a:lnTo>
                  <a:lnTo>
                    <a:pt x="12880" y="33510"/>
                  </a:lnTo>
                  <a:lnTo>
                    <a:pt x="12391" y="33106"/>
                  </a:lnTo>
                  <a:lnTo>
                    <a:pt x="12391" y="33106"/>
                  </a:lnTo>
                  <a:lnTo>
                    <a:pt x="11880" y="32680"/>
                  </a:lnTo>
                  <a:lnTo>
                    <a:pt x="11582" y="32467"/>
                  </a:lnTo>
                  <a:lnTo>
                    <a:pt x="11284" y="32254"/>
                  </a:lnTo>
                  <a:lnTo>
                    <a:pt x="11284" y="32254"/>
                  </a:lnTo>
                  <a:lnTo>
                    <a:pt x="10985" y="32105"/>
                  </a:lnTo>
                  <a:lnTo>
                    <a:pt x="10687" y="31999"/>
                  </a:lnTo>
                  <a:lnTo>
                    <a:pt x="10687" y="31999"/>
                  </a:lnTo>
                  <a:lnTo>
                    <a:pt x="10368" y="31892"/>
                  </a:lnTo>
                  <a:lnTo>
                    <a:pt x="10070" y="31828"/>
                  </a:lnTo>
                  <a:lnTo>
                    <a:pt x="10070" y="31828"/>
                  </a:lnTo>
                  <a:lnTo>
                    <a:pt x="9942" y="31828"/>
                  </a:lnTo>
                  <a:lnTo>
                    <a:pt x="9942" y="31828"/>
                  </a:lnTo>
                  <a:lnTo>
                    <a:pt x="9793" y="31828"/>
                  </a:lnTo>
                  <a:lnTo>
                    <a:pt x="9644" y="31850"/>
                  </a:lnTo>
                  <a:lnTo>
                    <a:pt x="9495" y="31892"/>
                  </a:lnTo>
                  <a:lnTo>
                    <a:pt x="9346" y="31956"/>
                  </a:lnTo>
                  <a:lnTo>
                    <a:pt x="9346" y="31956"/>
                  </a:lnTo>
                  <a:lnTo>
                    <a:pt x="9197" y="32041"/>
                  </a:lnTo>
                  <a:lnTo>
                    <a:pt x="9048" y="32126"/>
                  </a:lnTo>
                  <a:lnTo>
                    <a:pt x="9048" y="32126"/>
                  </a:lnTo>
                  <a:lnTo>
                    <a:pt x="8835" y="32254"/>
                  </a:lnTo>
                  <a:lnTo>
                    <a:pt x="8835" y="32254"/>
                  </a:lnTo>
                  <a:lnTo>
                    <a:pt x="8537" y="32382"/>
                  </a:lnTo>
                  <a:lnTo>
                    <a:pt x="8239" y="32467"/>
                  </a:lnTo>
                  <a:lnTo>
                    <a:pt x="8239" y="32467"/>
                  </a:lnTo>
                  <a:lnTo>
                    <a:pt x="8069" y="32488"/>
                  </a:lnTo>
                  <a:lnTo>
                    <a:pt x="8069" y="32488"/>
                  </a:lnTo>
                  <a:lnTo>
                    <a:pt x="7877" y="32467"/>
                  </a:lnTo>
                  <a:lnTo>
                    <a:pt x="7877" y="32467"/>
                  </a:lnTo>
                  <a:lnTo>
                    <a:pt x="7728" y="32403"/>
                  </a:lnTo>
                  <a:lnTo>
                    <a:pt x="7579" y="32318"/>
                  </a:lnTo>
                  <a:lnTo>
                    <a:pt x="7579" y="32318"/>
                  </a:lnTo>
                  <a:lnTo>
                    <a:pt x="7430" y="32190"/>
                  </a:lnTo>
                  <a:lnTo>
                    <a:pt x="7281" y="32063"/>
                  </a:lnTo>
                  <a:lnTo>
                    <a:pt x="7281" y="32063"/>
                  </a:lnTo>
                  <a:lnTo>
                    <a:pt x="7175" y="31914"/>
                  </a:lnTo>
                  <a:lnTo>
                    <a:pt x="7068" y="31743"/>
                  </a:lnTo>
                  <a:lnTo>
                    <a:pt x="6877" y="31381"/>
                  </a:lnTo>
                  <a:lnTo>
                    <a:pt x="6877" y="31381"/>
                  </a:lnTo>
                  <a:lnTo>
                    <a:pt x="6706" y="31062"/>
                  </a:lnTo>
                  <a:lnTo>
                    <a:pt x="6536" y="30785"/>
                  </a:lnTo>
                  <a:lnTo>
                    <a:pt x="6536" y="30785"/>
                  </a:lnTo>
                  <a:lnTo>
                    <a:pt x="6344" y="30508"/>
                  </a:lnTo>
                  <a:lnTo>
                    <a:pt x="6132" y="30253"/>
                  </a:lnTo>
                  <a:lnTo>
                    <a:pt x="6089" y="30210"/>
                  </a:lnTo>
                  <a:lnTo>
                    <a:pt x="6089" y="30210"/>
                  </a:lnTo>
                  <a:lnTo>
                    <a:pt x="5621" y="29636"/>
                  </a:lnTo>
                  <a:lnTo>
                    <a:pt x="5621" y="29636"/>
                  </a:lnTo>
                  <a:lnTo>
                    <a:pt x="5110" y="29061"/>
                  </a:lnTo>
                  <a:lnTo>
                    <a:pt x="5110" y="29061"/>
                  </a:lnTo>
                  <a:lnTo>
                    <a:pt x="4812" y="28763"/>
                  </a:lnTo>
                  <a:lnTo>
                    <a:pt x="4535" y="28507"/>
                  </a:lnTo>
                  <a:lnTo>
                    <a:pt x="4535" y="28507"/>
                  </a:lnTo>
                  <a:lnTo>
                    <a:pt x="4237" y="28273"/>
                  </a:lnTo>
                  <a:lnTo>
                    <a:pt x="3896" y="28039"/>
                  </a:lnTo>
                  <a:lnTo>
                    <a:pt x="3896" y="28039"/>
                  </a:lnTo>
                  <a:lnTo>
                    <a:pt x="3641" y="27911"/>
                  </a:lnTo>
                  <a:lnTo>
                    <a:pt x="3385" y="27762"/>
                  </a:lnTo>
                  <a:lnTo>
                    <a:pt x="3215" y="27677"/>
                  </a:lnTo>
                  <a:lnTo>
                    <a:pt x="3215" y="27677"/>
                  </a:lnTo>
                  <a:lnTo>
                    <a:pt x="2747" y="27421"/>
                  </a:lnTo>
                  <a:lnTo>
                    <a:pt x="2321" y="27187"/>
                  </a:lnTo>
                  <a:lnTo>
                    <a:pt x="2321" y="27187"/>
                  </a:lnTo>
                  <a:lnTo>
                    <a:pt x="1938" y="26932"/>
                  </a:lnTo>
                  <a:lnTo>
                    <a:pt x="1533" y="26634"/>
                  </a:lnTo>
                  <a:lnTo>
                    <a:pt x="1533" y="26634"/>
                  </a:lnTo>
                  <a:lnTo>
                    <a:pt x="1150" y="26314"/>
                  </a:lnTo>
                  <a:lnTo>
                    <a:pt x="831" y="26038"/>
                  </a:lnTo>
                  <a:lnTo>
                    <a:pt x="831" y="26038"/>
                  </a:lnTo>
                  <a:lnTo>
                    <a:pt x="681" y="25846"/>
                  </a:lnTo>
                  <a:lnTo>
                    <a:pt x="532" y="25633"/>
                  </a:lnTo>
                  <a:lnTo>
                    <a:pt x="362" y="25399"/>
                  </a:lnTo>
                  <a:lnTo>
                    <a:pt x="213" y="25144"/>
                  </a:lnTo>
                  <a:lnTo>
                    <a:pt x="213" y="25144"/>
                  </a:lnTo>
                  <a:lnTo>
                    <a:pt x="128" y="24952"/>
                  </a:lnTo>
                  <a:lnTo>
                    <a:pt x="64" y="24739"/>
                  </a:lnTo>
                  <a:lnTo>
                    <a:pt x="64" y="24739"/>
                  </a:lnTo>
                  <a:lnTo>
                    <a:pt x="0" y="24526"/>
                  </a:lnTo>
                  <a:lnTo>
                    <a:pt x="107" y="24356"/>
                  </a:lnTo>
                  <a:lnTo>
                    <a:pt x="107" y="24356"/>
                  </a:lnTo>
                  <a:lnTo>
                    <a:pt x="298" y="24058"/>
                  </a:lnTo>
                  <a:lnTo>
                    <a:pt x="511" y="23824"/>
                  </a:lnTo>
                  <a:lnTo>
                    <a:pt x="511" y="23824"/>
                  </a:lnTo>
                  <a:lnTo>
                    <a:pt x="703" y="23675"/>
                  </a:lnTo>
                  <a:lnTo>
                    <a:pt x="873" y="23526"/>
                  </a:lnTo>
                  <a:lnTo>
                    <a:pt x="1129" y="23355"/>
                  </a:lnTo>
                  <a:lnTo>
                    <a:pt x="1363" y="23185"/>
                  </a:lnTo>
                  <a:lnTo>
                    <a:pt x="1363" y="23185"/>
                  </a:lnTo>
                  <a:lnTo>
                    <a:pt x="1938" y="22759"/>
                  </a:lnTo>
                  <a:lnTo>
                    <a:pt x="2448" y="22376"/>
                  </a:lnTo>
                  <a:lnTo>
                    <a:pt x="2448" y="22376"/>
                  </a:lnTo>
                  <a:lnTo>
                    <a:pt x="3045" y="21886"/>
                  </a:lnTo>
                  <a:lnTo>
                    <a:pt x="3449" y="21567"/>
                  </a:lnTo>
                  <a:lnTo>
                    <a:pt x="4365" y="20822"/>
                  </a:lnTo>
                  <a:lnTo>
                    <a:pt x="4365" y="20822"/>
                  </a:lnTo>
                  <a:lnTo>
                    <a:pt x="4961" y="20353"/>
                  </a:lnTo>
                  <a:lnTo>
                    <a:pt x="5472" y="19906"/>
                  </a:lnTo>
                  <a:lnTo>
                    <a:pt x="5472" y="19906"/>
                  </a:lnTo>
                  <a:lnTo>
                    <a:pt x="6025" y="19417"/>
                  </a:lnTo>
                  <a:lnTo>
                    <a:pt x="6536" y="18906"/>
                  </a:lnTo>
                  <a:lnTo>
                    <a:pt x="6579" y="18863"/>
                  </a:lnTo>
                  <a:lnTo>
                    <a:pt x="6579" y="18863"/>
                  </a:lnTo>
                  <a:lnTo>
                    <a:pt x="7090" y="18310"/>
                  </a:lnTo>
                  <a:lnTo>
                    <a:pt x="7090" y="18310"/>
                  </a:lnTo>
                  <a:lnTo>
                    <a:pt x="7537" y="17863"/>
                  </a:lnTo>
                  <a:lnTo>
                    <a:pt x="7813" y="17565"/>
                  </a:lnTo>
                  <a:lnTo>
                    <a:pt x="7813" y="17565"/>
                  </a:lnTo>
                  <a:lnTo>
                    <a:pt x="8580" y="16798"/>
                  </a:lnTo>
                  <a:lnTo>
                    <a:pt x="8580" y="16798"/>
                  </a:lnTo>
                  <a:lnTo>
                    <a:pt x="8899" y="16479"/>
                  </a:lnTo>
                  <a:lnTo>
                    <a:pt x="8899" y="16479"/>
                  </a:lnTo>
                  <a:lnTo>
                    <a:pt x="9751" y="15670"/>
                  </a:lnTo>
                  <a:lnTo>
                    <a:pt x="9836" y="15563"/>
                  </a:lnTo>
                  <a:lnTo>
                    <a:pt x="9900" y="15500"/>
                  </a:lnTo>
                  <a:lnTo>
                    <a:pt x="9900" y="15500"/>
                  </a:lnTo>
                  <a:lnTo>
                    <a:pt x="10517" y="14903"/>
                  </a:lnTo>
                  <a:lnTo>
                    <a:pt x="10922" y="14456"/>
                  </a:lnTo>
                  <a:lnTo>
                    <a:pt x="10964" y="14392"/>
                  </a:lnTo>
                  <a:lnTo>
                    <a:pt x="10964" y="14392"/>
                  </a:lnTo>
                  <a:lnTo>
                    <a:pt x="11454" y="13882"/>
                  </a:lnTo>
                  <a:lnTo>
                    <a:pt x="11965" y="13371"/>
                  </a:lnTo>
                  <a:lnTo>
                    <a:pt x="11901" y="13392"/>
                  </a:lnTo>
                  <a:lnTo>
                    <a:pt x="12114" y="13222"/>
                  </a:lnTo>
                  <a:lnTo>
                    <a:pt x="12114" y="13222"/>
                  </a:lnTo>
                  <a:lnTo>
                    <a:pt x="12454" y="12924"/>
                  </a:lnTo>
                  <a:lnTo>
                    <a:pt x="12454" y="12924"/>
                  </a:lnTo>
                  <a:lnTo>
                    <a:pt x="12795" y="12647"/>
                  </a:lnTo>
                  <a:lnTo>
                    <a:pt x="12880" y="12583"/>
                  </a:lnTo>
                  <a:lnTo>
                    <a:pt x="13029" y="12455"/>
                  </a:lnTo>
                  <a:lnTo>
                    <a:pt x="13029" y="12455"/>
                  </a:lnTo>
                  <a:lnTo>
                    <a:pt x="13583" y="11987"/>
                  </a:lnTo>
                  <a:lnTo>
                    <a:pt x="13860" y="11753"/>
                  </a:lnTo>
                  <a:lnTo>
                    <a:pt x="14094" y="11476"/>
                  </a:lnTo>
                  <a:lnTo>
                    <a:pt x="14094" y="11476"/>
                  </a:lnTo>
                  <a:lnTo>
                    <a:pt x="14328" y="11199"/>
                  </a:lnTo>
                  <a:lnTo>
                    <a:pt x="14562" y="10922"/>
                  </a:lnTo>
                  <a:lnTo>
                    <a:pt x="14562" y="10922"/>
                  </a:lnTo>
                  <a:lnTo>
                    <a:pt x="15030" y="10326"/>
                  </a:lnTo>
                  <a:lnTo>
                    <a:pt x="15201" y="10113"/>
                  </a:lnTo>
                  <a:lnTo>
                    <a:pt x="15222" y="10071"/>
                  </a:lnTo>
                  <a:lnTo>
                    <a:pt x="15222" y="10071"/>
                  </a:lnTo>
                  <a:lnTo>
                    <a:pt x="15563" y="9645"/>
                  </a:lnTo>
                  <a:lnTo>
                    <a:pt x="15754" y="9453"/>
                  </a:lnTo>
                  <a:lnTo>
                    <a:pt x="15946" y="9262"/>
                  </a:lnTo>
                  <a:lnTo>
                    <a:pt x="15988" y="9219"/>
                  </a:lnTo>
                  <a:lnTo>
                    <a:pt x="15988" y="9219"/>
                  </a:lnTo>
                  <a:lnTo>
                    <a:pt x="16201" y="9006"/>
                  </a:lnTo>
                  <a:lnTo>
                    <a:pt x="16457" y="8815"/>
                  </a:lnTo>
                  <a:lnTo>
                    <a:pt x="17053" y="8389"/>
                  </a:lnTo>
                  <a:lnTo>
                    <a:pt x="17053" y="8389"/>
                  </a:lnTo>
                  <a:lnTo>
                    <a:pt x="17713" y="7963"/>
                  </a:lnTo>
                  <a:lnTo>
                    <a:pt x="18245" y="7622"/>
                  </a:lnTo>
                  <a:lnTo>
                    <a:pt x="18245" y="7622"/>
                  </a:lnTo>
                  <a:lnTo>
                    <a:pt x="18799" y="7282"/>
                  </a:lnTo>
                  <a:lnTo>
                    <a:pt x="19373" y="6877"/>
                  </a:lnTo>
                  <a:lnTo>
                    <a:pt x="19459" y="6813"/>
                  </a:lnTo>
                  <a:lnTo>
                    <a:pt x="19459" y="6813"/>
                  </a:lnTo>
                  <a:lnTo>
                    <a:pt x="20651" y="5983"/>
                  </a:lnTo>
                  <a:lnTo>
                    <a:pt x="20651" y="5983"/>
                  </a:lnTo>
                  <a:lnTo>
                    <a:pt x="21332" y="5536"/>
                  </a:lnTo>
                  <a:lnTo>
                    <a:pt x="21332" y="5536"/>
                  </a:lnTo>
                  <a:lnTo>
                    <a:pt x="21864" y="5238"/>
                  </a:lnTo>
                  <a:lnTo>
                    <a:pt x="21907" y="5217"/>
                  </a:lnTo>
                  <a:lnTo>
                    <a:pt x="21971" y="5174"/>
                  </a:lnTo>
                  <a:lnTo>
                    <a:pt x="21971" y="5174"/>
                  </a:lnTo>
                  <a:lnTo>
                    <a:pt x="22907" y="4706"/>
                  </a:lnTo>
                  <a:lnTo>
                    <a:pt x="23887" y="4238"/>
                  </a:lnTo>
                  <a:lnTo>
                    <a:pt x="23887" y="4238"/>
                  </a:lnTo>
                  <a:lnTo>
                    <a:pt x="23780" y="4387"/>
                  </a:lnTo>
                  <a:lnTo>
                    <a:pt x="23674" y="4557"/>
                  </a:lnTo>
                  <a:lnTo>
                    <a:pt x="23674" y="4557"/>
                  </a:lnTo>
                  <a:lnTo>
                    <a:pt x="23504" y="4855"/>
                  </a:lnTo>
                  <a:lnTo>
                    <a:pt x="23355" y="5153"/>
                  </a:lnTo>
                  <a:lnTo>
                    <a:pt x="23355" y="5153"/>
                  </a:lnTo>
                  <a:lnTo>
                    <a:pt x="23227" y="5451"/>
                  </a:lnTo>
                  <a:lnTo>
                    <a:pt x="23120" y="5813"/>
                  </a:lnTo>
                  <a:lnTo>
                    <a:pt x="23120" y="5813"/>
                  </a:lnTo>
                  <a:lnTo>
                    <a:pt x="23099" y="5962"/>
                  </a:lnTo>
                  <a:lnTo>
                    <a:pt x="23078" y="6132"/>
                  </a:lnTo>
                  <a:lnTo>
                    <a:pt x="23078" y="6473"/>
                  </a:lnTo>
                  <a:lnTo>
                    <a:pt x="23078" y="6473"/>
                  </a:lnTo>
                  <a:lnTo>
                    <a:pt x="23120" y="6835"/>
                  </a:lnTo>
                  <a:lnTo>
                    <a:pt x="23142" y="7026"/>
                  </a:lnTo>
                  <a:lnTo>
                    <a:pt x="23184" y="7197"/>
                  </a:lnTo>
                  <a:lnTo>
                    <a:pt x="23184" y="7197"/>
                  </a:lnTo>
                  <a:lnTo>
                    <a:pt x="23312" y="7537"/>
                  </a:lnTo>
                  <a:lnTo>
                    <a:pt x="23461" y="7899"/>
                  </a:lnTo>
                  <a:lnTo>
                    <a:pt x="23461" y="7899"/>
                  </a:lnTo>
                  <a:lnTo>
                    <a:pt x="23546" y="8070"/>
                  </a:lnTo>
                  <a:lnTo>
                    <a:pt x="23653" y="8240"/>
                  </a:lnTo>
                  <a:lnTo>
                    <a:pt x="23653" y="8240"/>
                  </a:lnTo>
                  <a:lnTo>
                    <a:pt x="23716" y="8346"/>
                  </a:lnTo>
                  <a:lnTo>
                    <a:pt x="23802" y="8431"/>
                  </a:lnTo>
                  <a:lnTo>
                    <a:pt x="23802" y="8431"/>
                  </a:lnTo>
                  <a:lnTo>
                    <a:pt x="23951" y="8581"/>
                  </a:lnTo>
                  <a:lnTo>
                    <a:pt x="23951" y="8581"/>
                  </a:lnTo>
                  <a:lnTo>
                    <a:pt x="24249" y="8793"/>
                  </a:lnTo>
                  <a:lnTo>
                    <a:pt x="24547" y="9006"/>
                  </a:lnTo>
                  <a:lnTo>
                    <a:pt x="24547" y="9006"/>
                  </a:lnTo>
                  <a:lnTo>
                    <a:pt x="24845" y="9177"/>
                  </a:lnTo>
                  <a:lnTo>
                    <a:pt x="25164" y="9304"/>
                  </a:lnTo>
                  <a:lnTo>
                    <a:pt x="25164" y="9304"/>
                  </a:lnTo>
                  <a:lnTo>
                    <a:pt x="25505" y="9432"/>
                  </a:lnTo>
                  <a:lnTo>
                    <a:pt x="25845" y="9539"/>
                  </a:lnTo>
                  <a:lnTo>
                    <a:pt x="26186" y="9645"/>
                  </a:lnTo>
                  <a:lnTo>
                    <a:pt x="26527" y="9709"/>
                  </a:lnTo>
                  <a:lnTo>
                    <a:pt x="26527" y="9709"/>
                  </a:lnTo>
                  <a:lnTo>
                    <a:pt x="27208" y="9815"/>
                  </a:lnTo>
                  <a:lnTo>
                    <a:pt x="27208" y="9815"/>
                  </a:lnTo>
                  <a:lnTo>
                    <a:pt x="27591" y="9837"/>
                  </a:lnTo>
                  <a:lnTo>
                    <a:pt x="27910" y="9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5"/>
            <p:cNvSpPr/>
            <p:nvPr/>
          </p:nvSpPr>
          <p:spPr>
            <a:xfrm>
              <a:off x="4969637" y="3163209"/>
              <a:ext cx="92051" cy="72105"/>
            </a:xfrm>
            <a:custGeom>
              <a:avLst/>
              <a:gdLst/>
              <a:ahLst/>
              <a:cxnLst/>
              <a:rect l="l" t="t" r="r" b="b"/>
              <a:pathLst>
                <a:path w="9922" h="7772" fill="none" extrusionOk="0">
                  <a:moveTo>
                    <a:pt x="661" y="2960"/>
                  </a:moveTo>
                  <a:lnTo>
                    <a:pt x="661" y="2960"/>
                  </a:lnTo>
                  <a:lnTo>
                    <a:pt x="831" y="2726"/>
                  </a:lnTo>
                  <a:lnTo>
                    <a:pt x="937" y="2576"/>
                  </a:lnTo>
                  <a:lnTo>
                    <a:pt x="937" y="2576"/>
                  </a:lnTo>
                  <a:lnTo>
                    <a:pt x="959" y="2534"/>
                  </a:lnTo>
                  <a:lnTo>
                    <a:pt x="980" y="2491"/>
                  </a:lnTo>
                  <a:lnTo>
                    <a:pt x="980" y="2491"/>
                  </a:lnTo>
                  <a:lnTo>
                    <a:pt x="1065" y="2427"/>
                  </a:lnTo>
                  <a:lnTo>
                    <a:pt x="1065" y="2427"/>
                  </a:lnTo>
                  <a:lnTo>
                    <a:pt x="1725" y="2172"/>
                  </a:lnTo>
                  <a:lnTo>
                    <a:pt x="2321" y="1959"/>
                  </a:lnTo>
                  <a:lnTo>
                    <a:pt x="2683" y="1831"/>
                  </a:lnTo>
                  <a:lnTo>
                    <a:pt x="3045" y="1704"/>
                  </a:lnTo>
                  <a:lnTo>
                    <a:pt x="3322" y="1618"/>
                  </a:lnTo>
                  <a:lnTo>
                    <a:pt x="3684" y="1491"/>
                  </a:lnTo>
                  <a:lnTo>
                    <a:pt x="3684" y="1491"/>
                  </a:lnTo>
                  <a:lnTo>
                    <a:pt x="4471" y="1235"/>
                  </a:lnTo>
                  <a:lnTo>
                    <a:pt x="4535" y="1214"/>
                  </a:lnTo>
                  <a:lnTo>
                    <a:pt x="4535" y="1214"/>
                  </a:lnTo>
                  <a:lnTo>
                    <a:pt x="5067" y="1065"/>
                  </a:lnTo>
                  <a:lnTo>
                    <a:pt x="5067" y="1065"/>
                  </a:lnTo>
                  <a:lnTo>
                    <a:pt x="5706" y="831"/>
                  </a:lnTo>
                  <a:lnTo>
                    <a:pt x="5834" y="788"/>
                  </a:lnTo>
                  <a:lnTo>
                    <a:pt x="5834" y="788"/>
                  </a:lnTo>
                  <a:lnTo>
                    <a:pt x="6430" y="575"/>
                  </a:lnTo>
                  <a:lnTo>
                    <a:pt x="6834" y="448"/>
                  </a:lnTo>
                  <a:lnTo>
                    <a:pt x="7154" y="341"/>
                  </a:lnTo>
                  <a:lnTo>
                    <a:pt x="7792" y="128"/>
                  </a:lnTo>
                  <a:lnTo>
                    <a:pt x="8069" y="43"/>
                  </a:lnTo>
                  <a:lnTo>
                    <a:pt x="8218" y="0"/>
                  </a:lnTo>
                  <a:lnTo>
                    <a:pt x="8218" y="0"/>
                  </a:lnTo>
                  <a:lnTo>
                    <a:pt x="8239" y="107"/>
                  </a:lnTo>
                  <a:lnTo>
                    <a:pt x="8261" y="192"/>
                  </a:lnTo>
                  <a:lnTo>
                    <a:pt x="8261" y="192"/>
                  </a:lnTo>
                  <a:lnTo>
                    <a:pt x="8367" y="405"/>
                  </a:lnTo>
                  <a:lnTo>
                    <a:pt x="8516" y="639"/>
                  </a:lnTo>
                  <a:lnTo>
                    <a:pt x="8516" y="639"/>
                  </a:lnTo>
                  <a:lnTo>
                    <a:pt x="8750" y="873"/>
                  </a:lnTo>
                  <a:lnTo>
                    <a:pt x="8985" y="1086"/>
                  </a:lnTo>
                  <a:lnTo>
                    <a:pt x="8985" y="1086"/>
                  </a:lnTo>
                  <a:lnTo>
                    <a:pt x="9261" y="1320"/>
                  </a:lnTo>
                  <a:lnTo>
                    <a:pt x="9347" y="1384"/>
                  </a:lnTo>
                  <a:lnTo>
                    <a:pt x="9347" y="1384"/>
                  </a:lnTo>
                  <a:lnTo>
                    <a:pt x="9538" y="1555"/>
                  </a:lnTo>
                  <a:lnTo>
                    <a:pt x="9538" y="1555"/>
                  </a:lnTo>
                  <a:lnTo>
                    <a:pt x="9687" y="1746"/>
                  </a:lnTo>
                  <a:lnTo>
                    <a:pt x="9687" y="1746"/>
                  </a:lnTo>
                  <a:lnTo>
                    <a:pt x="9772" y="1895"/>
                  </a:lnTo>
                  <a:lnTo>
                    <a:pt x="9815" y="2044"/>
                  </a:lnTo>
                  <a:lnTo>
                    <a:pt x="9815" y="2044"/>
                  </a:lnTo>
                  <a:lnTo>
                    <a:pt x="9879" y="2449"/>
                  </a:lnTo>
                  <a:lnTo>
                    <a:pt x="9921" y="2896"/>
                  </a:lnTo>
                  <a:lnTo>
                    <a:pt x="9921" y="2896"/>
                  </a:lnTo>
                  <a:lnTo>
                    <a:pt x="9879" y="3300"/>
                  </a:lnTo>
                  <a:lnTo>
                    <a:pt x="9815" y="3662"/>
                  </a:lnTo>
                  <a:lnTo>
                    <a:pt x="9815" y="3662"/>
                  </a:lnTo>
                  <a:lnTo>
                    <a:pt x="9730" y="3918"/>
                  </a:lnTo>
                  <a:lnTo>
                    <a:pt x="9623" y="4194"/>
                  </a:lnTo>
                  <a:lnTo>
                    <a:pt x="9496" y="4450"/>
                  </a:lnTo>
                  <a:lnTo>
                    <a:pt x="9347" y="4727"/>
                  </a:lnTo>
                  <a:lnTo>
                    <a:pt x="9347" y="4727"/>
                  </a:lnTo>
                  <a:lnTo>
                    <a:pt x="9070" y="5131"/>
                  </a:lnTo>
                  <a:lnTo>
                    <a:pt x="9048" y="5174"/>
                  </a:lnTo>
                  <a:lnTo>
                    <a:pt x="8921" y="5344"/>
                  </a:lnTo>
                  <a:lnTo>
                    <a:pt x="8921" y="5344"/>
                  </a:lnTo>
                  <a:lnTo>
                    <a:pt x="8687" y="5685"/>
                  </a:lnTo>
                  <a:lnTo>
                    <a:pt x="8580" y="5834"/>
                  </a:lnTo>
                  <a:lnTo>
                    <a:pt x="8452" y="5983"/>
                  </a:lnTo>
                  <a:lnTo>
                    <a:pt x="8452" y="5983"/>
                  </a:lnTo>
                  <a:lnTo>
                    <a:pt x="8261" y="6153"/>
                  </a:lnTo>
                  <a:lnTo>
                    <a:pt x="8218" y="6174"/>
                  </a:lnTo>
                  <a:lnTo>
                    <a:pt x="8090" y="6281"/>
                  </a:lnTo>
                  <a:lnTo>
                    <a:pt x="8090" y="6281"/>
                  </a:lnTo>
                  <a:lnTo>
                    <a:pt x="7856" y="6494"/>
                  </a:lnTo>
                  <a:lnTo>
                    <a:pt x="7686" y="6643"/>
                  </a:lnTo>
                  <a:lnTo>
                    <a:pt x="7686" y="6643"/>
                  </a:lnTo>
                  <a:lnTo>
                    <a:pt x="7303" y="6941"/>
                  </a:lnTo>
                  <a:lnTo>
                    <a:pt x="7303" y="6941"/>
                  </a:lnTo>
                  <a:lnTo>
                    <a:pt x="6941" y="7175"/>
                  </a:lnTo>
                  <a:lnTo>
                    <a:pt x="6941" y="7175"/>
                  </a:lnTo>
                  <a:lnTo>
                    <a:pt x="6558" y="7388"/>
                  </a:lnTo>
                  <a:lnTo>
                    <a:pt x="6558" y="7388"/>
                  </a:lnTo>
                  <a:lnTo>
                    <a:pt x="6366" y="7473"/>
                  </a:lnTo>
                  <a:lnTo>
                    <a:pt x="6153" y="7537"/>
                  </a:lnTo>
                  <a:lnTo>
                    <a:pt x="6153" y="7537"/>
                  </a:lnTo>
                  <a:lnTo>
                    <a:pt x="5685" y="7643"/>
                  </a:lnTo>
                  <a:lnTo>
                    <a:pt x="5685" y="7643"/>
                  </a:lnTo>
                  <a:lnTo>
                    <a:pt x="5216" y="7707"/>
                  </a:lnTo>
                  <a:lnTo>
                    <a:pt x="5216" y="7707"/>
                  </a:lnTo>
                  <a:lnTo>
                    <a:pt x="4791" y="7750"/>
                  </a:lnTo>
                  <a:lnTo>
                    <a:pt x="4407" y="7771"/>
                  </a:lnTo>
                  <a:lnTo>
                    <a:pt x="4407" y="7771"/>
                  </a:lnTo>
                  <a:lnTo>
                    <a:pt x="4216" y="7750"/>
                  </a:lnTo>
                  <a:lnTo>
                    <a:pt x="4216" y="7750"/>
                  </a:lnTo>
                  <a:lnTo>
                    <a:pt x="3705" y="7707"/>
                  </a:lnTo>
                  <a:lnTo>
                    <a:pt x="3237" y="7622"/>
                  </a:lnTo>
                  <a:lnTo>
                    <a:pt x="3237" y="7622"/>
                  </a:lnTo>
                  <a:lnTo>
                    <a:pt x="2747" y="7516"/>
                  </a:lnTo>
                  <a:lnTo>
                    <a:pt x="2257" y="7388"/>
                  </a:lnTo>
                  <a:lnTo>
                    <a:pt x="2257" y="7388"/>
                  </a:lnTo>
                  <a:lnTo>
                    <a:pt x="1874" y="7239"/>
                  </a:lnTo>
                  <a:lnTo>
                    <a:pt x="1768" y="7196"/>
                  </a:lnTo>
                  <a:lnTo>
                    <a:pt x="1768" y="7196"/>
                  </a:lnTo>
                  <a:lnTo>
                    <a:pt x="1512" y="7069"/>
                  </a:lnTo>
                  <a:lnTo>
                    <a:pt x="1427" y="7047"/>
                  </a:lnTo>
                  <a:lnTo>
                    <a:pt x="1427" y="7047"/>
                  </a:lnTo>
                  <a:lnTo>
                    <a:pt x="1257" y="6941"/>
                  </a:lnTo>
                  <a:lnTo>
                    <a:pt x="1257" y="6941"/>
                  </a:lnTo>
                  <a:lnTo>
                    <a:pt x="1086" y="6813"/>
                  </a:lnTo>
                  <a:lnTo>
                    <a:pt x="916" y="6664"/>
                  </a:lnTo>
                  <a:lnTo>
                    <a:pt x="575" y="6323"/>
                  </a:lnTo>
                  <a:lnTo>
                    <a:pt x="575" y="6323"/>
                  </a:lnTo>
                  <a:lnTo>
                    <a:pt x="426" y="6132"/>
                  </a:lnTo>
                  <a:lnTo>
                    <a:pt x="426" y="6132"/>
                  </a:lnTo>
                  <a:lnTo>
                    <a:pt x="256" y="5855"/>
                  </a:lnTo>
                  <a:lnTo>
                    <a:pt x="256" y="5855"/>
                  </a:lnTo>
                  <a:lnTo>
                    <a:pt x="171" y="5685"/>
                  </a:lnTo>
                  <a:lnTo>
                    <a:pt x="150" y="5621"/>
                  </a:lnTo>
                  <a:lnTo>
                    <a:pt x="150" y="5621"/>
                  </a:lnTo>
                  <a:lnTo>
                    <a:pt x="64" y="5408"/>
                  </a:lnTo>
                  <a:lnTo>
                    <a:pt x="64" y="5365"/>
                  </a:lnTo>
                  <a:lnTo>
                    <a:pt x="64" y="5365"/>
                  </a:lnTo>
                  <a:lnTo>
                    <a:pt x="22" y="5195"/>
                  </a:lnTo>
                  <a:lnTo>
                    <a:pt x="1" y="5025"/>
                  </a:lnTo>
                  <a:lnTo>
                    <a:pt x="1" y="5025"/>
                  </a:lnTo>
                  <a:lnTo>
                    <a:pt x="1" y="4833"/>
                  </a:lnTo>
                  <a:lnTo>
                    <a:pt x="1" y="4833"/>
                  </a:lnTo>
                  <a:lnTo>
                    <a:pt x="1" y="4663"/>
                  </a:lnTo>
                  <a:lnTo>
                    <a:pt x="1" y="4663"/>
                  </a:lnTo>
                  <a:lnTo>
                    <a:pt x="43" y="4407"/>
                  </a:lnTo>
                  <a:lnTo>
                    <a:pt x="43" y="4343"/>
                  </a:lnTo>
                  <a:lnTo>
                    <a:pt x="64" y="4258"/>
                  </a:lnTo>
                  <a:lnTo>
                    <a:pt x="86" y="4152"/>
                  </a:lnTo>
                  <a:lnTo>
                    <a:pt x="86" y="4152"/>
                  </a:lnTo>
                  <a:lnTo>
                    <a:pt x="171" y="3854"/>
                  </a:lnTo>
                  <a:lnTo>
                    <a:pt x="171" y="3854"/>
                  </a:lnTo>
                  <a:lnTo>
                    <a:pt x="256" y="3620"/>
                  </a:lnTo>
                  <a:lnTo>
                    <a:pt x="256" y="3620"/>
                  </a:lnTo>
                  <a:lnTo>
                    <a:pt x="405" y="3385"/>
                  </a:lnTo>
                  <a:lnTo>
                    <a:pt x="554" y="3130"/>
                  </a:lnTo>
                  <a:lnTo>
                    <a:pt x="661" y="2960"/>
                  </a:lnTo>
                  <a:lnTo>
                    <a:pt x="661" y="2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5"/>
            <p:cNvSpPr/>
            <p:nvPr/>
          </p:nvSpPr>
          <p:spPr>
            <a:xfrm>
              <a:off x="4690381" y="3314687"/>
              <a:ext cx="57483" cy="47807"/>
            </a:xfrm>
            <a:custGeom>
              <a:avLst/>
              <a:gdLst/>
              <a:ahLst/>
              <a:cxnLst/>
              <a:rect l="l" t="t" r="r" b="b"/>
              <a:pathLst>
                <a:path w="6196" h="5153" extrusionOk="0">
                  <a:moveTo>
                    <a:pt x="128" y="0"/>
                  </a:moveTo>
                  <a:lnTo>
                    <a:pt x="86" y="22"/>
                  </a:lnTo>
                  <a:lnTo>
                    <a:pt x="43" y="43"/>
                  </a:lnTo>
                  <a:lnTo>
                    <a:pt x="1" y="85"/>
                  </a:lnTo>
                  <a:lnTo>
                    <a:pt x="1" y="149"/>
                  </a:lnTo>
                  <a:lnTo>
                    <a:pt x="22" y="192"/>
                  </a:lnTo>
                  <a:lnTo>
                    <a:pt x="43" y="256"/>
                  </a:lnTo>
                  <a:lnTo>
                    <a:pt x="64" y="298"/>
                  </a:lnTo>
                  <a:lnTo>
                    <a:pt x="150" y="447"/>
                  </a:lnTo>
                  <a:lnTo>
                    <a:pt x="299" y="682"/>
                  </a:lnTo>
                  <a:lnTo>
                    <a:pt x="384" y="767"/>
                  </a:lnTo>
                  <a:lnTo>
                    <a:pt x="490" y="852"/>
                  </a:lnTo>
                  <a:lnTo>
                    <a:pt x="724" y="1001"/>
                  </a:lnTo>
                  <a:lnTo>
                    <a:pt x="810" y="1065"/>
                  </a:lnTo>
                  <a:lnTo>
                    <a:pt x="1214" y="1299"/>
                  </a:lnTo>
                  <a:lnTo>
                    <a:pt x="1363" y="1384"/>
                  </a:lnTo>
                  <a:lnTo>
                    <a:pt x="1427" y="1427"/>
                  </a:lnTo>
                  <a:lnTo>
                    <a:pt x="1725" y="1597"/>
                  </a:lnTo>
                  <a:lnTo>
                    <a:pt x="1853" y="1661"/>
                  </a:lnTo>
                  <a:lnTo>
                    <a:pt x="2236" y="1895"/>
                  </a:lnTo>
                  <a:lnTo>
                    <a:pt x="2534" y="2065"/>
                  </a:lnTo>
                  <a:lnTo>
                    <a:pt x="2811" y="2214"/>
                  </a:lnTo>
                  <a:lnTo>
                    <a:pt x="3024" y="2321"/>
                  </a:lnTo>
                  <a:lnTo>
                    <a:pt x="3109" y="2363"/>
                  </a:lnTo>
                  <a:lnTo>
                    <a:pt x="3364" y="2470"/>
                  </a:lnTo>
                  <a:lnTo>
                    <a:pt x="3492" y="2534"/>
                  </a:lnTo>
                  <a:lnTo>
                    <a:pt x="3598" y="2576"/>
                  </a:lnTo>
                  <a:lnTo>
                    <a:pt x="3705" y="2619"/>
                  </a:lnTo>
                  <a:lnTo>
                    <a:pt x="3960" y="2768"/>
                  </a:lnTo>
                  <a:lnTo>
                    <a:pt x="4280" y="2981"/>
                  </a:lnTo>
                  <a:lnTo>
                    <a:pt x="4578" y="3194"/>
                  </a:lnTo>
                  <a:lnTo>
                    <a:pt x="4642" y="3258"/>
                  </a:lnTo>
                  <a:lnTo>
                    <a:pt x="4961" y="3492"/>
                  </a:lnTo>
                  <a:lnTo>
                    <a:pt x="5153" y="3683"/>
                  </a:lnTo>
                  <a:lnTo>
                    <a:pt x="5472" y="4067"/>
                  </a:lnTo>
                  <a:lnTo>
                    <a:pt x="5600" y="4237"/>
                  </a:lnTo>
                  <a:lnTo>
                    <a:pt x="5706" y="4407"/>
                  </a:lnTo>
                  <a:lnTo>
                    <a:pt x="5770" y="4578"/>
                  </a:lnTo>
                  <a:lnTo>
                    <a:pt x="5813" y="4684"/>
                  </a:lnTo>
                  <a:lnTo>
                    <a:pt x="5834" y="4748"/>
                  </a:lnTo>
                  <a:lnTo>
                    <a:pt x="5834" y="4854"/>
                  </a:lnTo>
                  <a:lnTo>
                    <a:pt x="5898" y="5046"/>
                  </a:lnTo>
                  <a:lnTo>
                    <a:pt x="5919" y="5088"/>
                  </a:lnTo>
                  <a:lnTo>
                    <a:pt x="5940" y="5131"/>
                  </a:lnTo>
                  <a:lnTo>
                    <a:pt x="5983" y="5152"/>
                  </a:lnTo>
                  <a:lnTo>
                    <a:pt x="6047" y="5152"/>
                  </a:lnTo>
                  <a:lnTo>
                    <a:pt x="6111" y="5131"/>
                  </a:lnTo>
                  <a:lnTo>
                    <a:pt x="6174" y="5088"/>
                  </a:lnTo>
                  <a:lnTo>
                    <a:pt x="6196" y="5046"/>
                  </a:lnTo>
                  <a:lnTo>
                    <a:pt x="6196" y="4982"/>
                  </a:lnTo>
                  <a:lnTo>
                    <a:pt x="6174" y="4790"/>
                  </a:lnTo>
                  <a:lnTo>
                    <a:pt x="6153" y="4620"/>
                  </a:lnTo>
                  <a:lnTo>
                    <a:pt x="6111" y="4450"/>
                  </a:lnTo>
                  <a:lnTo>
                    <a:pt x="6025" y="4258"/>
                  </a:lnTo>
                  <a:lnTo>
                    <a:pt x="5813" y="3918"/>
                  </a:lnTo>
                  <a:lnTo>
                    <a:pt x="5600" y="3619"/>
                  </a:lnTo>
                  <a:lnTo>
                    <a:pt x="5408" y="3407"/>
                  </a:lnTo>
                  <a:lnTo>
                    <a:pt x="5195" y="3194"/>
                  </a:lnTo>
                  <a:lnTo>
                    <a:pt x="5004" y="3023"/>
                  </a:lnTo>
                  <a:lnTo>
                    <a:pt x="4791" y="2874"/>
                  </a:lnTo>
                  <a:lnTo>
                    <a:pt x="4663" y="2768"/>
                  </a:lnTo>
                  <a:lnTo>
                    <a:pt x="4407" y="2598"/>
                  </a:lnTo>
                  <a:lnTo>
                    <a:pt x="4152" y="2427"/>
                  </a:lnTo>
                  <a:lnTo>
                    <a:pt x="3896" y="2300"/>
                  </a:lnTo>
                  <a:lnTo>
                    <a:pt x="3620" y="2172"/>
                  </a:lnTo>
                  <a:lnTo>
                    <a:pt x="3513" y="2129"/>
                  </a:lnTo>
                  <a:lnTo>
                    <a:pt x="3194" y="2002"/>
                  </a:lnTo>
                  <a:lnTo>
                    <a:pt x="2981" y="1895"/>
                  </a:lnTo>
                  <a:lnTo>
                    <a:pt x="2704" y="1746"/>
                  </a:lnTo>
                  <a:lnTo>
                    <a:pt x="2428" y="1618"/>
                  </a:lnTo>
                  <a:lnTo>
                    <a:pt x="2023" y="1384"/>
                  </a:lnTo>
                  <a:lnTo>
                    <a:pt x="1576" y="1150"/>
                  </a:lnTo>
                  <a:lnTo>
                    <a:pt x="1491" y="1107"/>
                  </a:lnTo>
                  <a:lnTo>
                    <a:pt x="1427" y="1086"/>
                  </a:lnTo>
                  <a:lnTo>
                    <a:pt x="1171" y="937"/>
                  </a:lnTo>
                  <a:lnTo>
                    <a:pt x="1108" y="916"/>
                  </a:lnTo>
                  <a:lnTo>
                    <a:pt x="746" y="724"/>
                  </a:lnTo>
                  <a:lnTo>
                    <a:pt x="661" y="660"/>
                  </a:lnTo>
                  <a:lnTo>
                    <a:pt x="533" y="554"/>
                  </a:lnTo>
                  <a:lnTo>
                    <a:pt x="426" y="426"/>
                  </a:lnTo>
                  <a:lnTo>
                    <a:pt x="341" y="277"/>
                  </a:lnTo>
                  <a:lnTo>
                    <a:pt x="320" y="235"/>
                  </a:lnTo>
                  <a:lnTo>
                    <a:pt x="256" y="85"/>
                  </a:lnTo>
                  <a:lnTo>
                    <a:pt x="192" y="22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5"/>
            <p:cNvSpPr/>
            <p:nvPr/>
          </p:nvSpPr>
          <p:spPr>
            <a:xfrm>
              <a:off x="4690381" y="3314687"/>
              <a:ext cx="57483" cy="47807"/>
            </a:xfrm>
            <a:custGeom>
              <a:avLst/>
              <a:gdLst/>
              <a:ahLst/>
              <a:cxnLst/>
              <a:rect l="l" t="t" r="r" b="b"/>
              <a:pathLst>
                <a:path w="6196" h="5153" fill="none" extrusionOk="0">
                  <a:moveTo>
                    <a:pt x="128" y="0"/>
                  </a:moveTo>
                  <a:lnTo>
                    <a:pt x="128" y="0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43" y="43"/>
                  </a:lnTo>
                  <a:lnTo>
                    <a:pt x="1" y="85"/>
                  </a:lnTo>
                  <a:lnTo>
                    <a:pt x="1" y="85"/>
                  </a:lnTo>
                  <a:lnTo>
                    <a:pt x="1" y="149"/>
                  </a:lnTo>
                  <a:lnTo>
                    <a:pt x="22" y="192"/>
                  </a:lnTo>
                  <a:lnTo>
                    <a:pt x="43" y="256"/>
                  </a:lnTo>
                  <a:lnTo>
                    <a:pt x="64" y="298"/>
                  </a:lnTo>
                  <a:lnTo>
                    <a:pt x="64" y="298"/>
                  </a:lnTo>
                  <a:lnTo>
                    <a:pt x="150" y="447"/>
                  </a:lnTo>
                  <a:lnTo>
                    <a:pt x="150" y="447"/>
                  </a:lnTo>
                  <a:lnTo>
                    <a:pt x="299" y="682"/>
                  </a:lnTo>
                  <a:lnTo>
                    <a:pt x="299" y="682"/>
                  </a:lnTo>
                  <a:lnTo>
                    <a:pt x="384" y="767"/>
                  </a:lnTo>
                  <a:lnTo>
                    <a:pt x="490" y="852"/>
                  </a:lnTo>
                  <a:lnTo>
                    <a:pt x="724" y="1001"/>
                  </a:lnTo>
                  <a:lnTo>
                    <a:pt x="810" y="1065"/>
                  </a:lnTo>
                  <a:lnTo>
                    <a:pt x="810" y="1065"/>
                  </a:lnTo>
                  <a:lnTo>
                    <a:pt x="1214" y="1299"/>
                  </a:lnTo>
                  <a:lnTo>
                    <a:pt x="1214" y="1299"/>
                  </a:lnTo>
                  <a:lnTo>
                    <a:pt x="1363" y="1384"/>
                  </a:lnTo>
                  <a:lnTo>
                    <a:pt x="1427" y="1427"/>
                  </a:lnTo>
                  <a:lnTo>
                    <a:pt x="1427" y="1427"/>
                  </a:lnTo>
                  <a:lnTo>
                    <a:pt x="1725" y="1597"/>
                  </a:lnTo>
                  <a:lnTo>
                    <a:pt x="1853" y="1661"/>
                  </a:lnTo>
                  <a:lnTo>
                    <a:pt x="1853" y="1661"/>
                  </a:lnTo>
                  <a:lnTo>
                    <a:pt x="2236" y="1895"/>
                  </a:lnTo>
                  <a:lnTo>
                    <a:pt x="2236" y="1895"/>
                  </a:lnTo>
                  <a:lnTo>
                    <a:pt x="2534" y="2065"/>
                  </a:lnTo>
                  <a:lnTo>
                    <a:pt x="2534" y="2065"/>
                  </a:lnTo>
                  <a:lnTo>
                    <a:pt x="2811" y="2214"/>
                  </a:lnTo>
                  <a:lnTo>
                    <a:pt x="2811" y="2214"/>
                  </a:lnTo>
                  <a:lnTo>
                    <a:pt x="3024" y="2321"/>
                  </a:lnTo>
                  <a:lnTo>
                    <a:pt x="3109" y="2363"/>
                  </a:lnTo>
                  <a:lnTo>
                    <a:pt x="3364" y="2470"/>
                  </a:lnTo>
                  <a:lnTo>
                    <a:pt x="3492" y="2534"/>
                  </a:lnTo>
                  <a:lnTo>
                    <a:pt x="3598" y="2576"/>
                  </a:lnTo>
                  <a:lnTo>
                    <a:pt x="3705" y="2619"/>
                  </a:lnTo>
                  <a:lnTo>
                    <a:pt x="3705" y="2619"/>
                  </a:lnTo>
                  <a:lnTo>
                    <a:pt x="3960" y="2768"/>
                  </a:lnTo>
                  <a:lnTo>
                    <a:pt x="3960" y="2768"/>
                  </a:lnTo>
                  <a:lnTo>
                    <a:pt x="4280" y="2981"/>
                  </a:lnTo>
                  <a:lnTo>
                    <a:pt x="4578" y="3194"/>
                  </a:lnTo>
                  <a:lnTo>
                    <a:pt x="4642" y="3258"/>
                  </a:lnTo>
                  <a:lnTo>
                    <a:pt x="4642" y="3258"/>
                  </a:lnTo>
                  <a:lnTo>
                    <a:pt x="4961" y="3492"/>
                  </a:lnTo>
                  <a:lnTo>
                    <a:pt x="4961" y="3492"/>
                  </a:lnTo>
                  <a:lnTo>
                    <a:pt x="5153" y="3683"/>
                  </a:lnTo>
                  <a:lnTo>
                    <a:pt x="5153" y="3683"/>
                  </a:lnTo>
                  <a:lnTo>
                    <a:pt x="5472" y="4067"/>
                  </a:lnTo>
                  <a:lnTo>
                    <a:pt x="5600" y="4237"/>
                  </a:lnTo>
                  <a:lnTo>
                    <a:pt x="5706" y="4407"/>
                  </a:lnTo>
                  <a:lnTo>
                    <a:pt x="5706" y="4407"/>
                  </a:lnTo>
                  <a:lnTo>
                    <a:pt x="5770" y="4578"/>
                  </a:lnTo>
                  <a:lnTo>
                    <a:pt x="5770" y="4578"/>
                  </a:lnTo>
                  <a:lnTo>
                    <a:pt x="5813" y="4684"/>
                  </a:lnTo>
                  <a:lnTo>
                    <a:pt x="5834" y="4748"/>
                  </a:lnTo>
                  <a:lnTo>
                    <a:pt x="5834" y="4854"/>
                  </a:lnTo>
                  <a:lnTo>
                    <a:pt x="5834" y="4854"/>
                  </a:lnTo>
                  <a:lnTo>
                    <a:pt x="5898" y="5046"/>
                  </a:lnTo>
                  <a:lnTo>
                    <a:pt x="5898" y="5046"/>
                  </a:lnTo>
                  <a:lnTo>
                    <a:pt x="5919" y="5088"/>
                  </a:lnTo>
                  <a:lnTo>
                    <a:pt x="5940" y="5131"/>
                  </a:lnTo>
                  <a:lnTo>
                    <a:pt x="5983" y="5152"/>
                  </a:lnTo>
                  <a:lnTo>
                    <a:pt x="6047" y="5152"/>
                  </a:lnTo>
                  <a:lnTo>
                    <a:pt x="6047" y="5152"/>
                  </a:lnTo>
                  <a:lnTo>
                    <a:pt x="6111" y="5131"/>
                  </a:lnTo>
                  <a:lnTo>
                    <a:pt x="6174" y="5088"/>
                  </a:lnTo>
                  <a:lnTo>
                    <a:pt x="6174" y="5088"/>
                  </a:lnTo>
                  <a:lnTo>
                    <a:pt x="6196" y="5046"/>
                  </a:lnTo>
                  <a:lnTo>
                    <a:pt x="6196" y="4982"/>
                  </a:lnTo>
                  <a:lnTo>
                    <a:pt x="6196" y="4982"/>
                  </a:lnTo>
                  <a:lnTo>
                    <a:pt x="6174" y="4790"/>
                  </a:lnTo>
                  <a:lnTo>
                    <a:pt x="6174" y="4790"/>
                  </a:lnTo>
                  <a:lnTo>
                    <a:pt x="6153" y="4620"/>
                  </a:lnTo>
                  <a:lnTo>
                    <a:pt x="6153" y="4620"/>
                  </a:lnTo>
                  <a:lnTo>
                    <a:pt x="6111" y="4450"/>
                  </a:lnTo>
                  <a:lnTo>
                    <a:pt x="6111" y="4450"/>
                  </a:lnTo>
                  <a:lnTo>
                    <a:pt x="6025" y="4258"/>
                  </a:lnTo>
                  <a:lnTo>
                    <a:pt x="6025" y="4258"/>
                  </a:lnTo>
                  <a:lnTo>
                    <a:pt x="5813" y="3918"/>
                  </a:lnTo>
                  <a:lnTo>
                    <a:pt x="5813" y="3918"/>
                  </a:lnTo>
                  <a:lnTo>
                    <a:pt x="5600" y="3619"/>
                  </a:lnTo>
                  <a:lnTo>
                    <a:pt x="5600" y="3619"/>
                  </a:lnTo>
                  <a:lnTo>
                    <a:pt x="5408" y="3407"/>
                  </a:lnTo>
                  <a:lnTo>
                    <a:pt x="5195" y="3194"/>
                  </a:lnTo>
                  <a:lnTo>
                    <a:pt x="5195" y="3194"/>
                  </a:lnTo>
                  <a:lnTo>
                    <a:pt x="5004" y="3023"/>
                  </a:lnTo>
                  <a:lnTo>
                    <a:pt x="5004" y="3023"/>
                  </a:lnTo>
                  <a:lnTo>
                    <a:pt x="4791" y="2874"/>
                  </a:lnTo>
                  <a:lnTo>
                    <a:pt x="4663" y="2768"/>
                  </a:lnTo>
                  <a:lnTo>
                    <a:pt x="4663" y="2768"/>
                  </a:lnTo>
                  <a:lnTo>
                    <a:pt x="4407" y="2598"/>
                  </a:lnTo>
                  <a:lnTo>
                    <a:pt x="4152" y="2427"/>
                  </a:lnTo>
                  <a:lnTo>
                    <a:pt x="4152" y="2427"/>
                  </a:lnTo>
                  <a:lnTo>
                    <a:pt x="3896" y="2300"/>
                  </a:lnTo>
                  <a:lnTo>
                    <a:pt x="3620" y="2172"/>
                  </a:lnTo>
                  <a:lnTo>
                    <a:pt x="3513" y="2129"/>
                  </a:lnTo>
                  <a:lnTo>
                    <a:pt x="3513" y="2129"/>
                  </a:lnTo>
                  <a:lnTo>
                    <a:pt x="3194" y="2002"/>
                  </a:lnTo>
                  <a:lnTo>
                    <a:pt x="2981" y="1895"/>
                  </a:lnTo>
                  <a:lnTo>
                    <a:pt x="2981" y="1895"/>
                  </a:lnTo>
                  <a:lnTo>
                    <a:pt x="2704" y="1746"/>
                  </a:lnTo>
                  <a:lnTo>
                    <a:pt x="2428" y="1618"/>
                  </a:lnTo>
                  <a:lnTo>
                    <a:pt x="2428" y="1618"/>
                  </a:lnTo>
                  <a:lnTo>
                    <a:pt x="2023" y="1384"/>
                  </a:lnTo>
                  <a:lnTo>
                    <a:pt x="2023" y="1384"/>
                  </a:lnTo>
                  <a:lnTo>
                    <a:pt x="1576" y="1150"/>
                  </a:lnTo>
                  <a:lnTo>
                    <a:pt x="1491" y="1107"/>
                  </a:lnTo>
                  <a:lnTo>
                    <a:pt x="1427" y="1086"/>
                  </a:lnTo>
                  <a:lnTo>
                    <a:pt x="1427" y="1086"/>
                  </a:lnTo>
                  <a:lnTo>
                    <a:pt x="1171" y="937"/>
                  </a:lnTo>
                  <a:lnTo>
                    <a:pt x="1108" y="916"/>
                  </a:lnTo>
                  <a:lnTo>
                    <a:pt x="1108" y="916"/>
                  </a:lnTo>
                  <a:lnTo>
                    <a:pt x="746" y="724"/>
                  </a:lnTo>
                  <a:lnTo>
                    <a:pt x="661" y="660"/>
                  </a:lnTo>
                  <a:lnTo>
                    <a:pt x="661" y="660"/>
                  </a:lnTo>
                  <a:lnTo>
                    <a:pt x="533" y="554"/>
                  </a:lnTo>
                  <a:lnTo>
                    <a:pt x="533" y="554"/>
                  </a:lnTo>
                  <a:lnTo>
                    <a:pt x="426" y="426"/>
                  </a:lnTo>
                  <a:lnTo>
                    <a:pt x="426" y="426"/>
                  </a:lnTo>
                  <a:lnTo>
                    <a:pt x="341" y="277"/>
                  </a:lnTo>
                  <a:lnTo>
                    <a:pt x="320" y="235"/>
                  </a:lnTo>
                  <a:lnTo>
                    <a:pt x="256" y="85"/>
                  </a:lnTo>
                  <a:lnTo>
                    <a:pt x="256" y="85"/>
                  </a:lnTo>
                  <a:lnTo>
                    <a:pt x="192" y="22"/>
                  </a:lnTo>
                  <a:lnTo>
                    <a:pt x="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5"/>
            <p:cNvSpPr/>
            <p:nvPr/>
          </p:nvSpPr>
          <p:spPr>
            <a:xfrm>
              <a:off x="4721189" y="3519089"/>
              <a:ext cx="284225" cy="209569"/>
            </a:xfrm>
            <a:custGeom>
              <a:avLst/>
              <a:gdLst/>
              <a:ahLst/>
              <a:cxnLst/>
              <a:rect l="l" t="t" r="r" b="b"/>
              <a:pathLst>
                <a:path w="30636" h="22589" extrusionOk="0">
                  <a:moveTo>
                    <a:pt x="12519" y="490"/>
                  </a:moveTo>
                  <a:lnTo>
                    <a:pt x="12774" y="512"/>
                  </a:lnTo>
                  <a:lnTo>
                    <a:pt x="12881" y="533"/>
                  </a:lnTo>
                  <a:lnTo>
                    <a:pt x="13094" y="554"/>
                  </a:lnTo>
                  <a:lnTo>
                    <a:pt x="13328" y="533"/>
                  </a:lnTo>
                  <a:lnTo>
                    <a:pt x="13498" y="533"/>
                  </a:lnTo>
                  <a:lnTo>
                    <a:pt x="14030" y="512"/>
                  </a:lnTo>
                  <a:lnTo>
                    <a:pt x="14222" y="512"/>
                  </a:lnTo>
                  <a:lnTo>
                    <a:pt x="14328" y="533"/>
                  </a:lnTo>
                  <a:lnTo>
                    <a:pt x="14456" y="554"/>
                  </a:lnTo>
                  <a:lnTo>
                    <a:pt x="14626" y="597"/>
                  </a:lnTo>
                  <a:lnTo>
                    <a:pt x="14818" y="682"/>
                  </a:lnTo>
                  <a:lnTo>
                    <a:pt x="15010" y="746"/>
                  </a:lnTo>
                  <a:lnTo>
                    <a:pt x="15159" y="788"/>
                  </a:lnTo>
                  <a:lnTo>
                    <a:pt x="15308" y="810"/>
                  </a:lnTo>
                  <a:lnTo>
                    <a:pt x="15499" y="788"/>
                  </a:lnTo>
                  <a:lnTo>
                    <a:pt x="15670" y="767"/>
                  </a:lnTo>
                  <a:lnTo>
                    <a:pt x="15861" y="725"/>
                  </a:lnTo>
                  <a:lnTo>
                    <a:pt x="16031" y="703"/>
                  </a:lnTo>
                  <a:lnTo>
                    <a:pt x="16202" y="767"/>
                  </a:lnTo>
                  <a:lnTo>
                    <a:pt x="16330" y="831"/>
                  </a:lnTo>
                  <a:lnTo>
                    <a:pt x="16457" y="916"/>
                  </a:lnTo>
                  <a:lnTo>
                    <a:pt x="16521" y="959"/>
                  </a:lnTo>
                  <a:lnTo>
                    <a:pt x="16649" y="1023"/>
                  </a:lnTo>
                  <a:lnTo>
                    <a:pt x="16819" y="1129"/>
                  </a:lnTo>
                  <a:lnTo>
                    <a:pt x="17053" y="1193"/>
                  </a:lnTo>
                  <a:lnTo>
                    <a:pt x="17288" y="1278"/>
                  </a:lnTo>
                  <a:lnTo>
                    <a:pt x="17415" y="1321"/>
                  </a:lnTo>
                  <a:lnTo>
                    <a:pt x="17756" y="1427"/>
                  </a:lnTo>
                  <a:lnTo>
                    <a:pt x="18011" y="1512"/>
                  </a:lnTo>
                  <a:lnTo>
                    <a:pt x="18224" y="1619"/>
                  </a:lnTo>
                  <a:lnTo>
                    <a:pt x="18373" y="1725"/>
                  </a:lnTo>
                  <a:lnTo>
                    <a:pt x="18501" y="1853"/>
                  </a:lnTo>
                  <a:lnTo>
                    <a:pt x="18714" y="2087"/>
                  </a:lnTo>
                  <a:lnTo>
                    <a:pt x="18799" y="2172"/>
                  </a:lnTo>
                  <a:lnTo>
                    <a:pt x="18927" y="2343"/>
                  </a:lnTo>
                  <a:lnTo>
                    <a:pt x="19076" y="2470"/>
                  </a:lnTo>
                  <a:lnTo>
                    <a:pt x="19225" y="2598"/>
                  </a:lnTo>
                  <a:lnTo>
                    <a:pt x="19374" y="2704"/>
                  </a:lnTo>
                  <a:lnTo>
                    <a:pt x="19587" y="2790"/>
                  </a:lnTo>
                  <a:lnTo>
                    <a:pt x="19715" y="2811"/>
                  </a:lnTo>
                  <a:lnTo>
                    <a:pt x="19949" y="2896"/>
                  </a:lnTo>
                  <a:lnTo>
                    <a:pt x="20140" y="2981"/>
                  </a:lnTo>
                  <a:lnTo>
                    <a:pt x="20311" y="3066"/>
                  </a:lnTo>
                  <a:lnTo>
                    <a:pt x="20353" y="3088"/>
                  </a:lnTo>
                  <a:lnTo>
                    <a:pt x="20800" y="3301"/>
                  </a:lnTo>
                  <a:lnTo>
                    <a:pt x="20843" y="3343"/>
                  </a:lnTo>
                  <a:lnTo>
                    <a:pt x="20992" y="3450"/>
                  </a:lnTo>
                  <a:lnTo>
                    <a:pt x="21034" y="3492"/>
                  </a:lnTo>
                  <a:lnTo>
                    <a:pt x="21098" y="3641"/>
                  </a:lnTo>
                  <a:lnTo>
                    <a:pt x="21141" y="3790"/>
                  </a:lnTo>
                  <a:lnTo>
                    <a:pt x="21162" y="3982"/>
                  </a:lnTo>
                  <a:lnTo>
                    <a:pt x="21183" y="4195"/>
                  </a:lnTo>
                  <a:lnTo>
                    <a:pt x="21183" y="4280"/>
                  </a:lnTo>
                  <a:lnTo>
                    <a:pt x="21183" y="4429"/>
                  </a:lnTo>
                  <a:lnTo>
                    <a:pt x="21205" y="4578"/>
                  </a:lnTo>
                  <a:lnTo>
                    <a:pt x="21269" y="4833"/>
                  </a:lnTo>
                  <a:lnTo>
                    <a:pt x="21332" y="4940"/>
                  </a:lnTo>
                  <a:lnTo>
                    <a:pt x="21375" y="5025"/>
                  </a:lnTo>
                  <a:lnTo>
                    <a:pt x="21439" y="5089"/>
                  </a:lnTo>
                  <a:lnTo>
                    <a:pt x="21503" y="5174"/>
                  </a:lnTo>
                  <a:lnTo>
                    <a:pt x="21609" y="5344"/>
                  </a:lnTo>
                  <a:lnTo>
                    <a:pt x="21737" y="5600"/>
                  </a:lnTo>
                  <a:lnTo>
                    <a:pt x="21801" y="5770"/>
                  </a:lnTo>
                  <a:lnTo>
                    <a:pt x="21843" y="5898"/>
                  </a:lnTo>
                  <a:lnTo>
                    <a:pt x="21950" y="6111"/>
                  </a:lnTo>
                  <a:lnTo>
                    <a:pt x="22035" y="6345"/>
                  </a:lnTo>
                  <a:lnTo>
                    <a:pt x="22035" y="6387"/>
                  </a:lnTo>
                  <a:lnTo>
                    <a:pt x="21950" y="6622"/>
                  </a:lnTo>
                  <a:lnTo>
                    <a:pt x="21886" y="6835"/>
                  </a:lnTo>
                  <a:lnTo>
                    <a:pt x="21822" y="7005"/>
                  </a:lnTo>
                  <a:lnTo>
                    <a:pt x="21801" y="7175"/>
                  </a:lnTo>
                  <a:lnTo>
                    <a:pt x="21780" y="7303"/>
                  </a:lnTo>
                  <a:lnTo>
                    <a:pt x="21652" y="7260"/>
                  </a:lnTo>
                  <a:lnTo>
                    <a:pt x="21524" y="7239"/>
                  </a:lnTo>
                  <a:lnTo>
                    <a:pt x="21247" y="7196"/>
                  </a:lnTo>
                  <a:lnTo>
                    <a:pt x="20992" y="7175"/>
                  </a:lnTo>
                  <a:lnTo>
                    <a:pt x="20630" y="7196"/>
                  </a:lnTo>
                  <a:lnTo>
                    <a:pt x="20268" y="7282"/>
                  </a:lnTo>
                  <a:lnTo>
                    <a:pt x="20098" y="7324"/>
                  </a:lnTo>
                  <a:lnTo>
                    <a:pt x="19949" y="7367"/>
                  </a:lnTo>
                  <a:lnTo>
                    <a:pt x="19885" y="7409"/>
                  </a:lnTo>
                  <a:lnTo>
                    <a:pt x="19736" y="7452"/>
                  </a:lnTo>
                  <a:lnTo>
                    <a:pt x="19544" y="7516"/>
                  </a:lnTo>
                  <a:lnTo>
                    <a:pt x="19353" y="7622"/>
                  </a:lnTo>
                  <a:lnTo>
                    <a:pt x="19182" y="7707"/>
                  </a:lnTo>
                  <a:lnTo>
                    <a:pt x="19055" y="7793"/>
                  </a:lnTo>
                  <a:lnTo>
                    <a:pt x="18927" y="7899"/>
                  </a:lnTo>
                  <a:lnTo>
                    <a:pt x="18820" y="8005"/>
                  </a:lnTo>
                  <a:lnTo>
                    <a:pt x="18778" y="8069"/>
                  </a:lnTo>
                  <a:lnTo>
                    <a:pt x="18735" y="8112"/>
                  </a:lnTo>
                  <a:lnTo>
                    <a:pt x="18693" y="8154"/>
                  </a:lnTo>
                  <a:lnTo>
                    <a:pt x="18671" y="8218"/>
                  </a:lnTo>
                  <a:lnTo>
                    <a:pt x="18671" y="8346"/>
                  </a:lnTo>
                  <a:lnTo>
                    <a:pt x="18629" y="8389"/>
                  </a:lnTo>
                  <a:lnTo>
                    <a:pt x="18586" y="8495"/>
                  </a:lnTo>
                  <a:lnTo>
                    <a:pt x="18544" y="8580"/>
                  </a:lnTo>
                  <a:lnTo>
                    <a:pt x="18480" y="8580"/>
                  </a:lnTo>
                  <a:lnTo>
                    <a:pt x="18224" y="8644"/>
                  </a:lnTo>
                  <a:lnTo>
                    <a:pt x="17969" y="8665"/>
                  </a:lnTo>
                  <a:lnTo>
                    <a:pt x="17798" y="8665"/>
                  </a:lnTo>
                  <a:lnTo>
                    <a:pt x="17394" y="8708"/>
                  </a:lnTo>
                  <a:lnTo>
                    <a:pt x="17224" y="8751"/>
                  </a:lnTo>
                  <a:lnTo>
                    <a:pt x="17053" y="8814"/>
                  </a:lnTo>
                  <a:lnTo>
                    <a:pt x="17032" y="8644"/>
                  </a:lnTo>
                  <a:lnTo>
                    <a:pt x="16989" y="8516"/>
                  </a:lnTo>
                  <a:lnTo>
                    <a:pt x="16926" y="8389"/>
                  </a:lnTo>
                  <a:lnTo>
                    <a:pt x="16862" y="8282"/>
                  </a:lnTo>
                  <a:lnTo>
                    <a:pt x="16798" y="8197"/>
                  </a:lnTo>
                  <a:lnTo>
                    <a:pt x="16713" y="8133"/>
                  </a:lnTo>
                  <a:lnTo>
                    <a:pt x="16606" y="8069"/>
                  </a:lnTo>
                  <a:lnTo>
                    <a:pt x="16500" y="8005"/>
                  </a:lnTo>
                  <a:lnTo>
                    <a:pt x="16415" y="7984"/>
                  </a:lnTo>
                  <a:lnTo>
                    <a:pt x="16308" y="7963"/>
                  </a:lnTo>
                  <a:lnTo>
                    <a:pt x="16244" y="7963"/>
                  </a:lnTo>
                  <a:lnTo>
                    <a:pt x="16202" y="7835"/>
                  </a:lnTo>
                  <a:lnTo>
                    <a:pt x="16159" y="7771"/>
                  </a:lnTo>
                  <a:lnTo>
                    <a:pt x="16117" y="7665"/>
                  </a:lnTo>
                  <a:lnTo>
                    <a:pt x="16053" y="7580"/>
                  </a:lnTo>
                  <a:lnTo>
                    <a:pt x="15968" y="7516"/>
                  </a:lnTo>
                  <a:lnTo>
                    <a:pt x="15861" y="7452"/>
                  </a:lnTo>
                  <a:lnTo>
                    <a:pt x="15733" y="7409"/>
                  </a:lnTo>
                  <a:lnTo>
                    <a:pt x="15627" y="7345"/>
                  </a:lnTo>
                  <a:lnTo>
                    <a:pt x="15542" y="7303"/>
                  </a:lnTo>
                  <a:lnTo>
                    <a:pt x="15435" y="7239"/>
                  </a:lnTo>
                  <a:lnTo>
                    <a:pt x="15329" y="7133"/>
                  </a:lnTo>
                  <a:lnTo>
                    <a:pt x="15286" y="7090"/>
                  </a:lnTo>
                  <a:lnTo>
                    <a:pt x="15222" y="7026"/>
                  </a:lnTo>
                  <a:lnTo>
                    <a:pt x="15244" y="7069"/>
                  </a:lnTo>
                  <a:lnTo>
                    <a:pt x="15116" y="6920"/>
                  </a:lnTo>
                  <a:lnTo>
                    <a:pt x="14988" y="6813"/>
                  </a:lnTo>
                  <a:lnTo>
                    <a:pt x="14903" y="6728"/>
                  </a:lnTo>
                  <a:lnTo>
                    <a:pt x="14733" y="6558"/>
                  </a:lnTo>
                  <a:lnTo>
                    <a:pt x="14584" y="6409"/>
                  </a:lnTo>
                  <a:lnTo>
                    <a:pt x="14307" y="6111"/>
                  </a:lnTo>
                  <a:lnTo>
                    <a:pt x="14137" y="5983"/>
                  </a:lnTo>
                  <a:lnTo>
                    <a:pt x="13966" y="5877"/>
                  </a:lnTo>
                  <a:lnTo>
                    <a:pt x="13881" y="5834"/>
                  </a:lnTo>
                  <a:lnTo>
                    <a:pt x="13754" y="5727"/>
                  </a:lnTo>
                  <a:lnTo>
                    <a:pt x="13605" y="5515"/>
                  </a:lnTo>
                  <a:lnTo>
                    <a:pt x="13541" y="5408"/>
                  </a:lnTo>
                  <a:lnTo>
                    <a:pt x="13349" y="5068"/>
                  </a:lnTo>
                  <a:lnTo>
                    <a:pt x="13221" y="4876"/>
                  </a:lnTo>
                  <a:lnTo>
                    <a:pt x="13136" y="4748"/>
                  </a:lnTo>
                  <a:lnTo>
                    <a:pt x="13030" y="4642"/>
                  </a:lnTo>
                  <a:lnTo>
                    <a:pt x="13051" y="4684"/>
                  </a:lnTo>
                  <a:lnTo>
                    <a:pt x="12923" y="4535"/>
                  </a:lnTo>
                  <a:lnTo>
                    <a:pt x="12774" y="4429"/>
                  </a:lnTo>
                  <a:lnTo>
                    <a:pt x="12625" y="4301"/>
                  </a:lnTo>
                  <a:lnTo>
                    <a:pt x="12476" y="4216"/>
                  </a:lnTo>
                  <a:lnTo>
                    <a:pt x="12178" y="4088"/>
                  </a:lnTo>
                  <a:lnTo>
                    <a:pt x="11838" y="3982"/>
                  </a:lnTo>
                  <a:lnTo>
                    <a:pt x="11561" y="3918"/>
                  </a:lnTo>
                  <a:lnTo>
                    <a:pt x="11390" y="3897"/>
                  </a:lnTo>
                  <a:lnTo>
                    <a:pt x="11241" y="3875"/>
                  </a:lnTo>
                  <a:lnTo>
                    <a:pt x="10922" y="3918"/>
                  </a:lnTo>
                  <a:lnTo>
                    <a:pt x="10581" y="3960"/>
                  </a:lnTo>
                  <a:lnTo>
                    <a:pt x="10475" y="3939"/>
                  </a:lnTo>
                  <a:lnTo>
                    <a:pt x="10369" y="3918"/>
                  </a:lnTo>
                  <a:lnTo>
                    <a:pt x="10411" y="3833"/>
                  </a:lnTo>
                  <a:lnTo>
                    <a:pt x="10454" y="3662"/>
                  </a:lnTo>
                  <a:lnTo>
                    <a:pt x="10496" y="3492"/>
                  </a:lnTo>
                  <a:lnTo>
                    <a:pt x="10539" y="3343"/>
                  </a:lnTo>
                  <a:lnTo>
                    <a:pt x="10603" y="3194"/>
                  </a:lnTo>
                  <a:lnTo>
                    <a:pt x="10667" y="3045"/>
                  </a:lnTo>
                  <a:lnTo>
                    <a:pt x="10794" y="2875"/>
                  </a:lnTo>
                  <a:lnTo>
                    <a:pt x="10922" y="2704"/>
                  </a:lnTo>
                  <a:lnTo>
                    <a:pt x="11007" y="2577"/>
                  </a:lnTo>
                  <a:lnTo>
                    <a:pt x="11092" y="2449"/>
                  </a:lnTo>
                  <a:lnTo>
                    <a:pt x="11135" y="2343"/>
                  </a:lnTo>
                  <a:lnTo>
                    <a:pt x="11178" y="2193"/>
                  </a:lnTo>
                  <a:lnTo>
                    <a:pt x="11220" y="1959"/>
                  </a:lnTo>
                  <a:lnTo>
                    <a:pt x="11241" y="1725"/>
                  </a:lnTo>
                  <a:lnTo>
                    <a:pt x="11241" y="1427"/>
                  </a:lnTo>
                  <a:lnTo>
                    <a:pt x="11220" y="1235"/>
                  </a:lnTo>
                  <a:lnTo>
                    <a:pt x="11241" y="1108"/>
                  </a:lnTo>
                  <a:lnTo>
                    <a:pt x="11263" y="980"/>
                  </a:lnTo>
                  <a:lnTo>
                    <a:pt x="11327" y="852"/>
                  </a:lnTo>
                  <a:lnTo>
                    <a:pt x="11390" y="767"/>
                  </a:lnTo>
                  <a:lnTo>
                    <a:pt x="11454" y="725"/>
                  </a:lnTo>
                  <a:lnTo>
                    <a:pt x="11582" y="661"/>
                  </a:lnTo>
                  <a:lnTo>
                    <a:pt x="11731" y="639"/>
                  </a:lnTo>
                  <a:lnTo>
                    <a:pt x="12114" y="554"/>
                  </a:lnTo>
                  <a:lnTo>
                    <a:pt x="12263" y="533"/>
                  </a:lnTo>
                  <a:lnTo>
                    <a:pt x="12391" y="512"/>
                  </a:lnTo>
                  <a:lnTo>
                    <a:pt x="12519" y="490"/>
                  </a:lnTo>
                  <a:close/>
                  <a:moveTo>
                    <a:pt x="5749" y="3599"/>
                  </a:moveTo>
                  <a:lnTo>
                    <a:pt x="6089" y="3620"/>
                  </a:lnTo>
                  <a:lnTo>
                    <a:pt x="6387" y="3684"/>
                  </a:lnTo>
                  <a:lnTo>
                    <a:pt x="6494" y="3726"/>
                  </a:lnTo>
                  <a:lnTo>
                    <a:pt x="6749" y="3790"/>
                  </a:lnTo>
                  <a:lnTo>
                    <a:pt x="7026" y="3833"/>
                  </a:lnTo>
                  <a:lnTo>
                    <a:pt x="7154" y="3854"/>
                  </a:lnTo>
                  <a:lnTo>
                    <a:pt x="7282" y="3854"/>
                  </a:lnTo>
                  <a:lnTo>
                    <a:pt x="7345" y="3833"/>
                  </a:lnTo>
                  <a:lnTo>
                    <a:pt x="7558" y="3833"/>
                  </a:lnTo>
                  <a:lnTo>
                    <a:pt x="7686" y="3854"/>
                  </a:lnTo>
                  <a:lnTo>
                    <a:pt x="7814" y="3875"/>
                  </a:lnTo>
                  <a:lnTo>
                    <a:pt x="8197" y="4003"/>
                  </a:lnTo>
                  <a:lnTo>
                    <a:pt x="8367" y="4067"/>
                  </a:lnTo>
                  <a:lnTo>
                    <a:pt x="8474" y="4110"/>
                  </a:lnTo>
                  <a:lnTo>
                    <a:pt x="8623" y="4173"/>
                  </a:lnTo>
                  <a:lnTo>
                    <a:pt x="9049" y="4301"/>
                  </a:lnTo>
                  <a:lnTo>
                    <a:pt x="9198" y="4344"/>
                  </a:lnTo>
                  <a:lnTo>
                    <a:pt x="9453" y="4344"/>
                  </a:lnTo>
                  <a:lnTo>
                    <a:pt x="9411" y="4322"/>
                  </a:lnTo>
                  <a:lnTo>
                    <a:pt x="9921" y="4408"/>
                  </a:lnTo>
                  <a:lnTo>
                    <a:pt x="9985" y="4450"/>
                  </a:lnTo>
                  <a:lnTo>
                    <a:pt x="10092" y="4450"/>
                  </a:lnTo>
                  <a:lnTo>
                    <a:pt x="10156" y="4471"/>
                  </a:lnTo>
                  <a:lnTo>
                    <a:pt x="10283" y="4493"/>
                  </a:lnTo>
                  <a:lnTo>
                    <a:pt x="10539" y="4514"/>
                  </a:lnTo>
                  <a:lnTo>
                    <a:pt x="10688" y="4514"/>
                  </a:lnTo>
                  <a:lnTo>
                    <a:pt x="10858" y="4493"/>
                  </a:lnTo>
                  <a:lnTo>
                    <a:pt x="10943" y="4471"/>
                  </a:lnTo>
                  <a:lnTo>
                    <a:pt x="11114" y="4429"/>
                  </a:lnTo>
                  <a:lnTo>
                    <a:pt x="11284" y="4429"/>
                  </a:lnTo>
                  <a:lnTo>
                    <a:pt x="11476" y="4450"/>
                  </a:lnTo>
                  <a:lnTo>
                    <a:pt x="11667" y="4493"/>
                  </a:lnTo>
                  <a:lnTo>
                    <a:pt x="11795" y="4514"/>
                  </a:lnTo>
                  <a:lnTo>
                    <a:pt x="11880" y="4535"/>
                  </a:lnTo>
                  <a:lnTo>
                    <a:pt x="11987" y="4557"/>
                  </a:lnTo>
                  <a:lnTo>
                    <a:pt x="12199" y="4642"/>
                  </a:lnTo>
                  <a:lnTo>
                    <a:pt x="12370" y="4727"/>
                  </a:lnTo>
                  <a:lnTo>
                    <a:pt x="12604" y="4876"/>
                  </a:lnTo>
                  <a:lnTo>
                    <a:pt x="12774" y="5046"/>
                  </a:lnTo>
                  <a:lnTo>
                    <a:pt x="12902" y="5195"/>
                  </a:lnTo>
                  <a:lnTo>
                    <a:pt x="13008" y="5366"/>
                  </a:lnTo>
                  <a:lnTo>
                    <a:pt x="13072" y="5515"/>
                  </a:lnTo>
                  <a:lnTo>
                    <a:pt x="13221" y="5770"/>
                  </a:lnTo>
                  <a:lnTo>
                    <a:pt x="13306" y="5877"/>
                  </a:lnTo>
                  <a:lnTo>
                    <a:pt x="13392" y="6004"/>
                  </a:lnTo>
                  <a:lnTo>
                    <a:pt x="13498" y="6111"/>
                  </a:lnTo>
                  <a:lnTo>
                    <a:pt x="13626" y="6196"/>
                  </a:lnTo>
                  <a:lnTo>
                    <a:pt x="13775" y="6281"/>
                  </a:lnTo>
                  <a:lnTo>
                    <a:pt x="13860" y="6324"/>
                  </a:lnTo>
                  <a:lnTo>
                    <a:pt x="13988" y="6409"/>
                  </a:lnTo>
                  <a:lnTo>
                    <a:pt x="14115" y="6536"/>
                  </a:lnTo>
                  <a:lnTo>
                    <a:pt x="14201" y="6643"/>
                  </a:lnTo>
                  <a:lnTo>
                    <a:pt x="14371" y="6835"/>
                  </a:lnTo>
                  <a:lnTo>
                    <a:pt x="14563" y="7005"/>
                  </a:lnTo>
                  <a:lnTo>
                    <a:pt x="14605" y="7047"/>
                  </a:lnTo>
                  <a:lnTo>
                    <a:pt x="14946" y="7345"/>
                  </a:lnTo>
                  <a:lnTo>
                    <a:pt x="15137" y="7516"/>
                  </a:lnTo>
                  <a:lnTo>
                    <a:pt x="15329" y="7644"/>
                  </a:lnTo>
                  <a:lnTo>
                    <a:pt x="15499" y="7729"/>
                  </a:lnTo>
                  <a:lnTo>
                    <a:pt x="15563" y="7750"/>
                  </a:lnTo>
                  <a:lnTo>
                    <a:pt x="15670" y="7814"/>
                  </a:lnTo>
                  <a:lnTo>
                    <a:pt x="15733" y="7856"/>
                  </a:lnTo>
                  <a:lnTo>
                    <a:pt x="15776" y="7942"/>
                  </a:lnTo>
                  <a:lnTo>
                    <a:pt x="15819" y="8005"/>
                  </a:lnTo>
                  <a:lnTo>
                    <a:pt x="15861" y="8133"/>
                  </a:lnTo>
                  <a:lnTo>
                    <a:pt x="15925" y="8240"/>
                  </a:lnTo>
                  <a:lnTo>
                    <a:pt x="15989" y="8303"/>
                  </a:lnTo>
                  <a:lnTo>
                    <a:pt x="16053" y="8325"/>
                  </a:lnTo>
                  <a:lnTo>
                    <a:pt x="16138" y="8367"/>
                  </a:lnTo>
                  <a:lnTo>
                    <a:pt x="16223" y="8367"/>
                  </a:lnTo>
                  <a:lnTo>
                    <a:pt x="16393" y="8389"/>
                  </a:lnTo>
                  <a:lnTo>
                    <a:pt x="16479" y="8431"/>
                  </a:lnTo>
                  <a:lnTo>
                    <a:pt x="16521" y="8474"/>
                  </a:lnTo>
                  <a:lnTo>
                    <a:pt x="16585" y="8559"/>
                  </a:lnTo>
                  <a:lnTo>
                    <a:pt x="16670" y="8751"/>
                  </a:lnTo>
                  <a:lnTo>
                    <a:pt x="16713" y="9049"/>
                  </a:lnTo>
                  <a:lnTo>
                    <a:pt x="16479" y="9198"/>
                  </a:lnTo>
                  <a:lnTo>
                    <a:pt x="16223" y="9347"/>
                  </a:lnTo>
                  <a:lnTo>
                    <a:pt x="15946" y="9538"/>
                  </a:lnTo>
                  <a:lnTo>
                    <a:pt x="15691" y="9751"/>
                  </a:lnTo>
                  <a:lnTo>
                    <a:pt x="15478" y="9985"/>
                  </a:lnTo>
                  <a:lnTo>
                    <a:pt x="15393" y="10134"/>
                  </a:lnTo>
                  <a:lnTo>
                    <a:pt x="15286" y="10283"/>
                  </a:lnTo>
                  <a:lnTo>
                    <a:pt x="15222" y="10432"/>
                  </a:lnTo>
                  <a:lnTo>
                    <a:pt x="15159" y="10603"/>
                  </a:lnTo>
                  <a:lnTo>
                    <a:pt x="15095" y="10922"/>
                  </a:lnTo>
                  <a:lnTo>
                    <a:pt x="15073" y="11007"/>
                  </a:lnTo>
                  <a:lnTo>
                    <a:pt x="15052" y="11178"/>
                  </a:lnTo>
                  <a:lnTo>
                    <a:pt x="14988" y="11433"/>
                  </a:lnTo>
                  <a:lnTo>
                    <a:pt x="14946" y="11518"/>
                  </a:lnTo>
                  <a:lnTo>
                    <a:pt x="14818" y="11923"/>
                  </a:lnTo>
                  <a:lnTo>
                    <a:pt x="14712" y="12199"/>
                  </a:lnTo>
                  <a:lnTo>
                    <a:pt x="14605" y="12476"/>
                  </a:lnTo>
                  <a:lnTo>
                    <a:pt x="14499" y="12753"/>
                  </a:lnTo>
                  <a:lnTo>
                    <a:pt x="14435" y="13072"/>
                  </a:lnTo>
                  <a:lnTo>
                    <a:pt x="14435" y="13264"/>
                  </a:lnTo>
                  <a:lnTo>
                    <a:pt x="14435" y="13477"/>
                  </a:lnTo>
                  <a:lnTo>
                    <a:pt x="14435" y="13562"/>
                  </a:lnTo>
                  <a:lnTo>
                    <a:pt x="14413" y="13690"/>
                  </a:lnTo>
                  <a:lnTo>
                    <a:pt x="14392" y="13817"/>
                  </a:lnTo>
                  <a:lnTo>
                    <a:pt x="14350" y="13903"/>
                  </a:lnTo>
                  <a:lnTo>
                    <a:pt x="14243" y="14286"/>
                  </a:lnTo>
                  <a:lnTo>
                    <a:pt x="14222" y="14435"/>
                  </a:lnTo>
                  <a:lnTo>
                    <a:pt x="14158" y="14690"/>
                  </a:lnTo>
                  <a:lnTo>
                    <a:pt x="14052" y="15031"/>
                  </a:lnTo>
                  <a:lnTo>
                    <a:pt x="14009" y="15308"/>
                  </a:lnTo>
                  <a:lnTo>
                    <a:pt x="13988" y="15563"/>
                  </a:lnTo>
                  <a:lnTo>
                    <a:pt x="13966" y="15819"/>
                  </a:lnTo>
                  <a:lnTo>
                    <a:pt x="13924" y="15797"/>
                  </a:lnTo>
                  <a:lnTo>
                    <a:pt x="13860" y="15776"/>
                  </a:lnTo>
                  <a:lnTo>
                    <a:pt x="13754" y="15797"/>
                  </a:lnTo>
                  <a:lnTo>
                    <a:pt x="13690" y="15840"/>
                  </a:lnTo>
                  <a:lnTo>
                    <a:pt x="13583" y="15925"/>
                  </a:lnTo>
                  <a:lnTo>
                    <a:pt x="13498" y="15968"/>
                  </a:lnTo>
                  <a:lnTo>
                    <a:pt x="13392" y="16074"/>
                  </a:lnTo>
                  <a:lnTo>
                    <a:pt x="13285" y="16181"/>
                  </a:lnTo>
                  <a:lnTo>
                    <a:pt x="13157" y="16308"/>
                  </a:lnTo>
                  <a:lnTo>
                    <a:pt x="13051" y="16457"/>
                  </a:lnTo>
                  <a:lnTo>
                    <a:pt x="12945" y="16606"/>
                  </a:lnTo>
                  <a:lnTo>
                    <a:pt x="12838" y="16734"/>
                  </a:lnTo>
                  <a:lnTo>
                    <a:pt x="12689" y="16840"/>
                  </a:lnTo>
                  <a:lnTo>
                    <a:pt x="12540" y="16947"/>
                  </a:lnTo>
                  <a:lnTo>
                    <a:pt x="12348" y="17032"/>
                  </a:lnTo>
                  <a:lnTo>
                    <a:pt x="12072" y="17075"/>
                  </a:lnTo>
                  <a:lnTo>
                    <a:pt x="11880" y="17117"/>
                  </a:lnTo>
                  <a:lnTo>
                    <a:pt x="11710" y="17139"/>
                  </a:lnTo>
                  <a:lnTo>
                    <a:pt x="11561" y="17202"/>
                  </a:lnTo>
                  <a:lnTo>
                    <a:pt x="11412" y="17266"/>
                  </a:lnTo>
                  <a:lnTo>
                    <a:pt x="11135" y="17415"/>
                  </a:lnTo>
                  <a:lnTo>
                    <a:pt x="11050" y="17479"/>
                  </a:lnTo>
                  <a:lnTo>
                    <a:pt x="11007" y="17500"/>
                  </a:lnTo>
                  <a:lnTo>
                    <a:pt x="10901" y="17543"/>
                  </a:lnTo>
                  <a:lnTo>
                    <a:pt x="10773" y="17586"/>
                  </a:lnTo>
                  <a:lnTo>
                    <a:pt x="10539" y="17628"/>
                  </a:lnTo>
                  <a:lnTo>
                    <a:pt x="10283" y="17649"/>
                  </a:lnTo>
                  <a:lnTo>
                    <a:pt x="10049" y="17671"/>
                  </a:lnTo>
                  <a:lnTo>
                    <a:pt x="9836" y="17692"/>
                  </a:lnTo>
                  <a:lnTo>
                    <a:pt x="9709" y="17735"/>
                  </a:lnTo>
                  <a:lnTo>
                    <a:pt x="9581" y="17777"/>
                  </a:lnTo>
                  <a:lnTo>
                    <a:pt x="9453" y="17841"/>
                  </a:lnTo>
                  <a:lnTo>
                    <a:pt x="9368" y="17926"/>
                  </a:lnTo>
                  <a:lnTo>
                    <a:pt x="9262" y="18054"/>
                  </a:lnTo>
                  <a:lnTo>
                    <a:pt x="9155" y="18182"/>
                  </a:lnTo>
                  <a:lnTo>
                    <a:pt x="9027" y="18373"/>
                  </a:lnTo>
                  <a:lnTo>
                    <a:pt x="8836" y="18586"/>
                  </a:lnTo>
                  <a:lnTo>
                    <a:pt x="8644" y="18714"/>
                  </a:lnTo>
                  <a:lnTo>
                    <a:pt x="8474" y="18799"/>
                  </a:lnTo>
                  <a:lnTo>
                    <a:pt x="8325" y="18842"/>
                  </a:lnTo>
                  <a:lnTo>
                    <a:pt x="8027" y="18884"/>
                  </a:lnTo>
                  <a:lnTo>
                    <a:pt x="7878" y="18863"/>
                  </a:lnTo>
                  <a:lnTo>
                    <a:pt x="7707" y="18863"/>
                  </a:lnTo>
                  <a:lnTo>
                    <a:pt x="7558" y="18842"/>
                  </a:lnTo>
                  <a:lnTo>
                    <a:pt x="7196" y="18863"/>
                  </a:lnTo>
                  <a:lnTo>
                    <a:pt x="6877" y="18906"/>
                  </a:lnTo>
                  <a:lnTo>
                    <a:pt x="6643" y="18948"/>
                  </a:lnTo>
                  <a:lnTo>
                    <a:pt x="6387" y="18969"/>
                  </a:lnTo>
                  <a:lnTo>
                    <a:pt x="6217" y="18948"/>
                  </a:lnTo>
                  <a:lnTo>
                    <a:pt x="6004" y="18842"/>
                  </a:lnTo>
                  <a:lnTo>
                    <a:pt x="5834" y="18714"/>
                  </a:lnTo>
                  <a:lnTo>
                    <a:pt x="5685" y="18565"/>
                  </a:lnTo>
                  <a:lnTo>
                    <a:pt x="5472" y="18331"/>
                  </a:lnTo>
                  <a:lnTo>
                    <a:pt x="5429" y="18267"/>
                  </a:lnTo>
                  <a:lnTo>
                    <a:pt x="5068" y="17862"/>
                  </a:lnTo>
                  <a:lnTo>
                    <a:pt x="4855" y="17671"/>
                  </a:lnTo>
                  <a:lnTo>
                    <a:pt x="4769" y="17586"/>
                  </a:lnTo>
                  <a:lnTo>
                    <a:pt x="4663" y="17543"/>
                  </a:lnTo>
                  <a:lnTo>
                    <a:pt x="4535" y="17500"/>
                  </a:lnTo>
                  <a:lnTo>
                    <a:pt x="4429" y="17458"/>
                  </a:lnTo>
                  <a:lnTo>
                    <a:pt x="4216" y="17415"/>
                  </a:lnTo>
                  <a:lnTo>
                    <a:pt x="4003" y="17373"/>
                  </a:lnTo>
                  <a:lnTo>
                    <a:pt x="3811" y="17288"/>
                  </a:lnTo>
                  <a:lnTo>
                    <a:pt x="3748" y="17224"/>
                  </a:lnTo>
                  <a:lnTo>
                    <a:pt x="3641" y="17096"/>
                  </a:lnTo>
                  <a:lnTo>
                    <a:pt x="3556" y="16968"/>
                  </a:lnTo>
                  <a:lnTo>
                    <a:pt x="3407" y="16670"/>
                  </a:lnTo>
                  <a:lnTo>
                    <a:pt x="3279" y="16372"/>
                  </a:lnTo>
                  <a:lnTo>
                    <a:pt x="3173" y="16074"/>
                  </a:lnTo>
                  <a:lnTo>
                    <a:pt x="3066" y="15776"/>
                  </a:lnTo>
                  <a:lnTo>
                    <a:pt x="3024" y="15499"/>
                  </a:lnTo>
                  <a:lnTo>
                    <a:pt x="3002" y="15435"/>
                  </a:lnTo>
                  <a:lnTo>
                    <a:pt x="2981" y="15308"/>
                  </a:lnTo>
                  <a:lnTo>
                    <a:pt x="2853" y="14775"/>
                  </a:lnTo>
                  <a:lnTo>
                    <a:pt x="2790" y="14520"/>
                  </a:lnTo>
                  <a:lnTo>
                    <a:pt x="2704" y="14243"/>
                  </a:lnTo>
                  <a:lnTo>
                    <a:pt x="2641" y="14115"/>
                  </a:lnTo>
                  <a:lnTo>
                    <a:pt x="2555" y="13988"/>
                  </a:lnTo>
                  <a:lnTo>
                    <a:pt x="2343" y="13775"/>
                  </a:lnTo>
                  <a:lnTo>
                    <a:pt x="2257" y="13690"/>
                  </a:lnTo>
                  <a:lnTo>
                    <a:pt x="2215" y="13562"/>
                  </a:lnTo>
                  <a:lnTo>
                    <a:pt x="2215" y="13541"/>
                  </a:lnTo>
                  <a:lnTo>
                    <a:pt x="2172" y="13392"/>
                  </a:lnTo>
                  <a:lnTo>
                    <a:pt x="2044" y="12859"/>
                  </a:lnTo>
                  <a:lnTo>
                    <a:pt x="2002" y="12689"/>
                  </a:lnTo>
                  <a:lnTo>
                    <a:pt x="1938" y="12497"/>
                  </a:lnTo>
                  <a:lnTo>
                    <a:pt x="1853" y="12306"/>
                  </a:lnTo>
                  <a:lnTo>
                    <a:pt x="1853" y="12221"/>
                  </a:lnTo>
                  <a:lnTo>
                    <a:pt x="1832" y="12157"/>
                  </a:lnTo>
                  <a:lnTo>
                    <a:pt x="1810" y="12029"/>
                  </a:lnTo>
                  <a:lnTo>
                    <a:pt x="1768" y="11752"/>
                  </a:lnTo>
                  <a:lnTo>
                    <a:pt x="1683" y="11539"/>
                  </a:lnTo>
                  <a:lnTo>
                    <a:pt x="1597" y="11348"/>
                  </a:lnTo>
                  <a:lnTo>
                    <a:pt x="1491" y="11199"/>
                  </a:lnTo>
                  <a:lnTo>
                    <a:pt x="1342" y="11050"/>
                  </a:lnTo>
                  <a:lnTo>
                    <a:pt x="1214" y="10922"/>
                  </a:lnTo>
                  <a:lnTo>
                    <a:pt x="1108" y="10816"/>
                  </a:lnTo>
                  <a:lnTo>
                    <a:pt x="1065" y="10773"/>
                  </a:lnTo>
                  <a:lnTo>
                    <a:pt x="937" y="10496"/>
                  </a:lnTo>
                  <a:lnTo>
                    <a:pt x="788" y="10071"/>
                  </a:lnTo>
                  <a:lnTo>
                    <a:pt x="703" y="9900"/>
                  </a:lnTo>
                  <a:lnTo>
                    <a:pt x="639" y="9709"/>
                  </a:lnTo>
                  <a:lnTo>
                    <a:pt x="512" y="9389"/>
                  </a:lnTo>
                  <a:lnTo>
                    <a:pt x="512" y="9347"/>
                  </a:lnTo>
                  <a:lnTo>
                    <a:pt x="533" y="9219"/>
                  </a:lnTo>
                  <a:lnTo>
                    <a:pt x="703" y="8793"/>
                  </a:lnTo>
                  <a:lnTo>
                    <a:pt x="725" y="8729"/>
                  </a:lnTo>
                  <a:lnTo>
                    <a:pt x="810" y="8495"/>
                  </a:lnTo>
                  <a:lnTo>
                    <a:pt x="916" y="8218"/>
                  </a:lnTo>
                  <a:lnTo>
                    <a:pt x="1086" y="7793"/>
                  </a:lnTo>
                  <a:lnTo>
                    <a:pt x="1108" y="7707"/>
                  </a:lnTo>
                  <a:lnTo>
                    <a:pt x="1235" y="7409"/>
                  </a:lnTo>
                  <a:lnTo>
                    <a:pt x="1278" y="7196"/>
                  </a:lnTo>
                  <a:lnTo>
                    <a:pt x="1321" y="6962"/>
                  </a:lnTo>
                  <a:lnTo>
                    <a:pt x="1384" y="6536"/>
                  </a:lnTo>
                  <a:lnTo>
                    <a:pt x="1384" y="6473"/>
                  </a:lnTo>
                  <a:lnTo>
                    <a:pt x="1427" y="6217"/>
                  </a:lnTo>
                  <a:lnTo>
                    <a:pt x="1470" y="6132"/>
                  </a:lnTo>
                  <a:lnTo>
                    <a:pt x="1512" y="6089"/>
                  </a:lnTo>
                  <a:lnTo>
                    <a:pt x="1704" y="5919"/>
                  </a:lnTo>
                  <a:lnTo>
                    <a:pt x="1768" y="5834"/>
                  </a:lnTo>
                  <a:lnTo>
                    <a:pt x="1832" y="5770"/>
                  </a:lnTo>
                  <a:lnTo>
                    <a:pt x="2044" y="5578"/>
                  </a:lnTo>
                  <a:lnTo>
                    <a:pt x="2193" y="5536"/>
                  </a:lnTo>
                  <a:lnTo>
                    <a:pt x="2513" y="5429"/>
                  </a:lnTo>
                  <a:lnTo>
                    <a:pt x="2662" y="5344"/>
                  </a:lnTo>
                  <a:lnTo>
                    <a:pt x="2811" y="5259"/>
                  </a:lnTo>
                  <a:lnTo>
                    <a:pt x="2960" y="5174"/>
                  </a:lnTo>
                  <a:lnTo>
                    <a:pt x="3088" y="5110"/>
                  </a:lnTo>
                  <a:lnTo>
                    <a:pt x="3279" y="5004"/>
                  </a:lnTo>
                  <a:lnTo>
                    <a:pt x="3386" y="4919"/>
                  </a:lnTo>
                  <a:lnTo>
                    <a:pt x="3492" y="4833"/>
                  </a:lnTo>
                  <a:lnTo>
                    <a:pt x="3705" y="4663"/>
                  </a:lnTo>
                  <a:lnTo>
                    <a:pt x="3897" y="4493"/>
                  </a:lnTo>
                  <a:lnTo>
                    <a:pt x="4046" y="4344"/>
                  </a:lnTo>
                  <a:lnTo>
                    <a:pt x="4131" y="4259"/>
                  </a:lnTo>
                  <a:lnTo>
                    <a:pt x="4344" y="4088"/>
                  </a:lnTo>
                  <a:lnTo>
                    <a:pt x="4599" y="3918"/>
                  </a:lnTo>
                  <a:lnTo>
                    <a:pt x="4940" y="3748"/>
                  </a:lnTo>
                  <a:lnTo>
                    <a:pt x="5259" y="3641"/>
                  </a:lnTo>
                  <a:lnTo>
                    <a:pt x="5472" y="3599"/>
                  </a:lnTo>
                  <a:close/>
                  <a:moveTo>
                    <a:pt x="20928" y="7835"/>
                  </a:moveTo>
                  <a:lnTo>
                    <a:pt x="21162" y="7856"/>
                  </a:lnTo>
                  <a:lnTo>
                    <a:pt x="21396" y="7899"/>
                  </a:lnTo>
                  <a:lnTo>
                    <a:pt x="21907" y="8027"/>
                  </a:lnTo>
                  <a:lnTo>
                    <a:pt x="22184" y="8133"/>
                  </a:lnTo>
                  <a:lnTo>
                    <a:pt x="22291" y="8197"/>
                  </a:lnTo>
                  <a:lnTo>
                    <a:pt x="22546" y="8325"/>
                  </a:lnTo>
                  <a:lnTo>
                    <a:pt x="22865" y="8431"/>
                  </a:lnTo>
                  <a:lnTo>
                    <a:pt x="23227" y="8538"/>
                  </a:lnTo>
                  <a:lnTo>
                    <a:pt x="23398" y="8602"/>
                  </a:lnTo>
                  <a:lnTo>
                    <a:pt x="23653" y="8729"/>
                  </a:lnTo>
                  <a:lnTo>
                    <a:pt x="23930" y="8878"/>
                  </a:lnTo>
                  <a:lnTo>
                    <a:pt x="24207" y="9006"/>
                  </a:lnTo>
                  <a:lnTo>
                    <a:pt x="24270" y="9027"/>
                  </a:lnTo>
                  <a:lnTo>
                    <a:pt x="24696" y="9219"/>
                  </a:lnTo>
                  <a:lnTo>
                    <a:pt x="25143" y="9453"/>
                  </a:lnTo>
                  <a:lnTo>
                    <a:pt x="25548" y="9730"/>
                  </a:lnTo>
                  <a:lnTo>
                    <a:pt x="25825" y="9900"/>
                  </a:lnTo>
                  <a:lnTo>
                    <a:pt x="26272" y="10156"/>
                  </a:lnTo>
                  <a:lnTo>
                    <a:pt x="26591" y="10347"/>
                  </a:lnTo>
                  <a:lnTo>
                    <a:pt x="26783" y="10454"/>
                  </a:lnTo>
                  <a:lnTo>
                    <a:pt x="27081" y="10645"/>
                  </a:lnTo>
                  <a:lnTo>
                    <a:pt x="27230" y="10730"/>
                  </a:lnTo>
                  <a:lnTo>
                    <a:pt x="27400" y="10816"/>
                  </a:lnTo>
                  <a:lnTo>
                    <a:pt x="27634" y="10901"/>
                  </a:lnTo>
                  <a:lnTo>
                    <a:pt x="27868" y="10986"/>
                  </a:lnTo>
                  <a:lnTo>
                    <a:pt x="28060" y="11071"/>
                  </a:lnTo>
                  <a:lnTo>
                    <a:pt x="28273" y="11178"/>
                  </a:lnTo>
                  <a:lnTo>
                    <a:pt x="28422" y="11284"/>
                  </a:lnTo>
                  <a:lnTo>
                    <a:pt x="28571" y="11412"/>
                  </a:lnTo>
                  <a:lnTo>
                    <a:pt x="28656" y="11518"/>
                  </a:lnTo>
                  <a:lnTo>
                    <a:pt x="28720" y="11625"/>
                  </a:lnTo>
                  <a:lnTo>
                    <a:pt x="28848" y="11880"/>
                  </a:lnTo>
                  <a:lnTo>
                    <a:pt x="28933" y="12157"/>
                  </a:lnTo>
                  <a:lnTo>
                    <a:pt x="28954" y="12242"/>
                  </a:lnTo>
                  <a:lnTo>
                    <a:pt x="29018" y="12497"/>
                  </a:lnTo>
                  <a:lnTo>
                    <a:pt x="29082" y="12668"/>
                  </a:lnTo>
                  <a:lnTo>
                    <a:pt x="29167" y="12817"/>
                  </a:lnTo>
                  <a:lnTo>
                    <a:pt x="29273" y="13008"/>
                  </a:lnTo>
                  <a:lnTo>
                    <a:pt x="29401" y="13200"/>
                  </a:lnTo>
                  <a:lnTo>
                    <a:pt x="29465" y="13306"/>
                  </a:lnTo>
                  <a:lnTo>
                    <a:pt x="29508" y="13370"/>
                  </a:lnTo>
                  <a:lnTo>
                    <a:pt x="29571" y="13455"/>
                  </a:lnTo>
                  <a:lnTo>
                    <a:pt x="29614" y="13562"/>
                  </a:lnTo>
                  <a:lnTo>
                    <a:pt x="29657" y="13924"/>
                  </a:lnTo>
                  <a:lnTo>
                    <a:pt x="29720" y="14414"/>
                  </a:lnTo>
                  <a:lnTo>
                    <a:pt x="29763" y="14818"/>
                  </a:lnTo>
                  <a:lnTo>
                    <a:pt x="29784" y="14946"/>
                  </a:lnTo>
                  <a:lnTo>
                    <a:pt x="29806" y="15031"/>
                  </a:lnTo>
                  <a:lnTo>
                    <a:pt x="29827" y="15201"/>
                  </a:lnTo>
                  <a:lnTo>
                    <a:pt x="29848" y="15372"/>
                  </a:lnTo>
                  <a:lnTo>
                    <a:pt x="29806" y="15478"/>
                  </a:lnTo>
                  <a:lnTo>
                    <a:pt x="29742" y="15648"/>
                  </a:lnTo>
                  <a:lnTo>
                    <a:pt x="29720" y="15733"/>
                  </a:lnTo>
                  <a:lnTo>
                    <a:pt x="29635" y="15989"/>
                  </a:lnTo>
                  <a:lnTo>
                    <a:pt x="29486" y="16351"/>
                  </a:lnTo>
                  <a:lnTo>
                    <a:pt x="29337" y="16691"/>
                  </a:lnTo>
                  <a:lnTo>
                    <a:pt x="29295" y="16755"/>
                  </a:lnTo>
                  <a:lnTo>
                    <a:pt x="29231" y="16755"/>
                  </a:lnTo>
                  <a:lnTo>
                    <a:pt x="29060" y="16777"/>
                  </a:lnTo>
                  <a:lnTo>
                    <a:pt x="28933" y="16819"/>
                  </a:lnTo>
                  <a:lnTo>
                    <a:pt x="28784" y="16862"/>
                  </a:lnTo>
                  <a:lnTo>
                    <a:pt x="28677" y="16926"/>
                  </a:lnTo>
                  <a:lnTo>
                    <a:pt x="28550" y="17011"/>
                  </a:lnTo>
                  <a:lnTo>
                    <a:pt x="28443" y="17096"/>
                  </a:lnTo>
                  <a:lnTo>
                    <a:pt x="28230" y="17288"/>
                  </a:lnTo>
                  <a:lnTo>
                    <a:pt x="28188" y="17373"/>
                  </a:lnTo>
                  <a:lnTo>
                    <a:pt x="28145" y="17437"/>
                  </a:lnTo>
                  <a:lnTo>
                    <a:pt x="28102" y="17564"/>
                  </a:lnTo>
                  <a:lnTo>
                    <a:pt x="28039" y="17735"/>
                  </a:lnTo>
                  <a:lnTo>
                    <a:pt x="27996" y="17926"/>
                  </a:lnTo>
                  <a:lnTo>
                    <a:pt x="27953" y="18203"/>
                  </a:lnTo>
                  <a:lnTo>
                    <a:pt x="27932" y="18267"/>
                  </a:lnTo>
                  <a:lnTo>
                    <a:pt x="27783" y="18373"/>
                  </a:lnTo>
                  <a:lnTo>
                    <a:pt x="27613" y="18458"/>
                  </a:lnTo>
                  <a:lnTo>
                    <a:pt x="27570" y="18480"/>
                  </a:lnTo>
                  <a:lnTo>
                    <a:pt x="27421" y="18544"/>
                  </a:lnTo>
                  <a:lnTo>
                    <a:pt x="27272" y="18629"/>
                  </a:lnTo>
                  <a:lnTo>
                    <a:pt x="27208" y="18671"/>
                  </a:lnTo>
                  <a:lnTo>
                    <a:pt x="27081" y="18757"/>
                  </a:lnTo>
                  <a:lnTo>
                    <a:pt x="26974" y="18842"/>
                  </a:lnTo>
                  <a:lnTo>
                    <a:pt x="26889" y="18948"/>
                  </a:lnTo>
                  <a:lnTo>
                    <a:pt x="26846" y="19012"/>
                  </a:lnTo>
                  <a:lnTo>
                    <a:pt x="26697" y="19182"/>
                  </a:lnTo>
                  <a:lnTo>
                    <a:pt x="26484" y="19310"/>
                  </a:lnTo>
                  <a:lnTo>
                    <a:pt x="26229" y="19438"/>
                  </a:lnTo>
                  <a:lnTo>
                    <a:pt x="25974" y="19523"/>
                  </a:lnTo>
                  <a:lnTo>
                    <a:pt x="25867" y="19544"/>
                  </a:lnTo>
                  <a:lnTo>
                    <a:pt x="25697" y="19608"/>
                  </a:lnTo>
                  <a:lnTo>
                    <a:pt x="25505" y="19736"/>
                  </a:lnTo>
                  <a:lnTo>
                    <a:pt x="25377" y="19842"/>
                  </a:lnTo>
                  <a:lnTo>
                    <a:pt x="25271" y="19991"/>
                  </a:lnTo>
                  <a:lnTo>
                    <a:pt x="25207" y="20076"/>
                  </a:lnTo>
                  <a:lnTo>
                    <a:pt x="25165" y="20162"/>
                  </a:lnTo>
                  <a:lnTo>
                    <a:pt x="25101" y="20247"/>
                  </a:lnTo>
                  <a:lnTo>
                    <a:pt x="24930" y="20311"/>
                  </a:lnTo>
                  <a:lnTo>
                    <a:pt x="24867" y="20332"/>
                  </a:lnTo>
                  <a:lnTo>
                    <a:pt x="24654" y="20417"/>
                  </a:lnTo>
                  <a:lnTo>
                    <a:pt x="24483" y="20481"/>
                  </a:lnTo>
                  <a:lnTo>
                    <a:pt x="24441" y="20502"/>
                  </a:lnTo>
                  <a:lnTo>
                    <a:pt x="24313" y="20587"/>
                  </a:lnTo>
                  <a:lnTo>
                    <a:pt x="24079" y="20673"/>
                  </a:lnTo>
                  <a:lnTo>
                    <a:pt x="23845" y="20822"/>
                  </a:lnTo>
                  <a:lnTo>
                    <a:pt x="23717" y="20928"/>
                  </a:lnTo>
                  <a:lnTo>
                    <a:pt x="23653" y="20971"/>
                  </a:lnTo>
                  <a:lnTo>
                    <a:pt x="23504" y="21098"/>
                  </a:lnTo>
                  <a:lnTo>
                    <a:pt x="23142" y="21269"/>
                  </a:lnTo>
                  <a:lnTo>
                    <a:pt x="23014" y="21311"/>
                  </a:lnTo>
                  <a:lnTo>
                    <a:pt x="22801" y="21418"/>
                  </a:lnTo>
                  <a:lnTo>
                    <a:pt x="22546" y="21482"/>
                  </a:lnTo>
                  <a:lnTo>
                    <a:pt x="22099" y="21609"/>
                  </a:lnTo>
                  <a:lnTo>
                    <a:pt x="21950" y="21652"/>
                  </a:lnTo>
                  <a:lnTo>
                    <a:pt x="21758" y="21716"/>
                  </a:lnTo>
                  <a:lnTo>
                    <a:pt x="21439" y="21758"/>
                  </a:lnTo>
                  <a:lnTo>
                    <a:pt x="21098" y="21801"/>
                  </a:lnTo>
                  <a:lnTo>
                    <a:pt x="20864" y="21822"/>
                  </a:lnTo>
                  <a:lnTo>
                    <a:pt x="20374" y="21865"/>
                  </a:lnTo>
                  <a:lnTo>
                    <a:pt x="19927" y="21886"/>
                  </a:lnTo>
                  <a:lnTo>
                    <a:pt x="19715" y="21865"/>
                  </a:lnTo>
                  <a:lnTo>
                    <a:pt x="19523" y="21822"/>
                  </a:lnTo>
                  <a:lnTo>
                    <a:pt x="19353" y="21758"/>
                  </a:lnTo>
                  <a:lnTo>
                    <a:pt x="19161" y="21673"/>
                  </a:lnTo>
                  <a:lnTo>
                    <a:pt x="19055" y="21588"/>
                  </a:lnTo>
                  <a:lnTo>
                    <a:pt x="18906" y="21418"/>
                  </a:lnTo>
                  <a:lnTo>
                    <a:pt x="18693" y="21162"/>
                  </a:lnTo>
                  <a:lnTo>
                    <a:pt x="18458" y="20928"/>
                  </a:lnTo>
                  <a:lnTo>
                    <a:pt x="18352" y="20822"/>
                  </a:lnTo>
                  <a:lnTo>
                    <a:pt x="18246" y="20736"/>
                  </a:lnTo>
                  <a:lnTo>
                    <a:pt x="18075" y="20502"/>
                  </a:lnTo>
                  <a:lnTo>
                    <a:pt x="17926" y="20268"/>
                  </a:lnTo>
                  <a:lnTo>
                    <a:pt x="17841" y="20140"/>
                  </a:lnTo>
                  <a:lnTo>
                    <a:pt x="17628" y="19821"/>
                  </a:lnTo>
                  <a:lnTo>
                    <a:pt x="17522" y="19672"/>
                  </a:lnTo>
                  <a:lnTo>
                    <a:pt x="17394" y="19523"/>
                  </a:lnTo>
                  <a:lnTo>
                    <a:pt x="17288" y="19416"/>
                  </a:lnTo>
                  <a:lnTo>
                    <a:pt x="17139" y="19310"/>
                  </a:lnTo>
                  <a:lnTo>
                    <a:pt x="16840" y="19097"/>
                  </a:lnTo>
                  <a:lnTo>
                    <a:pt x="16777" y="19055"/>
                  </a:lnTo>
                  <a:lnTo>
                    <a:pt x="16436" y="18820"/>
                  </a:lnTo>
                  <a:lnTo>
                    <a:pt x="16138" y="18586"/>
                  </a:lnTo>
                  <a:lnTo>
                    <a:pt x="15861" y="18224"/>
                  </a:lnTo>
                  <a:lnTo>
                    <a:pt x="15606" y="17841"/>
                  </a:lnTo>
                  <a:lnTo>
                    <a:pt x="15457" y="17586"/>
                  </a:lnTo>
                  <a:lnTo>
                    <a:pt x="15180" y="17096"/>
                  </a:lnTo>
                  <a:lnTo>
                    <a:pt x="14946" y="16734"/>
                  </a:lnTo>
                  <a:lnTo>
                    <a:pt x="14818" y="16542"/>
                  </a:lnTo>
                  <a:lnTo>
                    <a:pt x="14775" y="16479"/>
                  </a:lnTo>
                  <a:lnTo>
                    <a:pt x="14669" y="16330"/>
                  </a:lnTo>
                  <a:lnTo>
                    <a:pt x="14626" y="16223"/>
                  </a:lnTo>
                  <a:lnTo>
                    <a:pt x="14626" y="16074"/>
                  </a:lnTo>
                  <a:lnTo>
                    <a:pt x="14626" y="15925"/>
                  </a:lnTo>
                  <a:lnTo>
                    <a:pt x="14648" y="15627"/>
                  </a:lnTo>
                  <a:lnTo>
                    <a:pt x="14690" y="15350"/>
                  </a:lnTo>
                  <a:lnTo>
                    <a:pt x="14754" y="15031"/>
                  </a:lnTo>
                  <a:lnTo>
                    <a:pt x="14818" y="14712"/>
                  </a:lnTo>
                  <a:lnTo>
                    <a:pt x="14882" y="14414"/>
                  </a:lnTo>
                  <a:lnTo>
                    <a:pt x="14967" y="14094"/>
                  </a:lnTo>
                  <a:lnTo>
                    <a:pt x="15052" y="13775"/>
                  </a:lnTo>
                  <a:lnTo>
                    <a:pt x="15073" y="13583"/>
                  </a:lnTo>
                  <a:lnTo>
                    <a:pt x="15073" y="13413"/>
                  </a:lnTo>
                  <a:lnTo>
                    <a:pt x="15095" y="13136"/>
                  </a:lnTo>
                  <a:lnTo>
                    <a:pt x="15137" y="12881"/>
                  </a:lnTo>
                  <a:lnTo>
                    <a:pt x="15159" y="12838"/>
                  </a:lnTo>
                  <a:lnTo>
                    <a:pt x="15244" y="12583"/>
                  </a:lnTo>
                  <a:lnTo>
                    <a:pt x="15329" y="12391"/>
                  </a:lnTo>
                  <a:lnTo>
                    <a:pt x="15499" y="11859"/>
                  </a:lnTo>
                  <a:lnTo>
                    <a:pt x="15542" y="11774"/>
                  </a:lnTo>
                  <a:lnTo>
                    <a:pt x="15606" y="11518"/>
                  </a:lnTo>
                  <a:lnTo>
                    <a:pt x="15670" y="11284"/>
                  </a:lnTo>
                  <a:lnTo>
                    <a:pt x="15712" y="11114"/>
                  </a:lnTo>
                  <a:lnTo>
                    <a:pt x="15776" y="10816"/>
                  </a:lnTo>
                  <a:lnTo>
                    <a:pt x="15840" y="10645"/>
                  </a:lnTo>
                  <a:lnTo>
                    <a:pt x="15904" y="10496"/>
                  </a:lnTo>
                  <a:lnTo>
                    <a:pt x="16074" y="10262"/>
                  </a:lnTo>
                  <a:lnTo>
                    <a:pt x="16266" y="10049"/>
                  </a:lnTo>
                  <a:lnTo>
                    <a:pt x="16479" y="9879"/>
                  </a:lnTo>
                  <a:lnTo>
                    <a:pt x="16713" y="9730"/>
                  </a:lnTo>
                  <a:lnTo>
                    <a:pt x="16798" y="9687"/>
                  </a:lnTo>
                  <a:lnTo>
                    <a:pt x="17032" y="9496"/>
                  </a:lnTo>
                  <a:lnTo>
                    <a:pt x="17309" y="9304"/>
                  </a:lnTo>
                  <a:lnTo>
                    <a:pt x="17458" y="9240"/>
                  </a:lnTo>
                  <a:lnTo>
                    <a:pt x="17735" y="9198"/>
                  </a:lnTo>
                  <a:lnTo>
                    <a:pt x="17841" y="9176"/>
                  </a:lnTo>
                  <a:lnTo>
                    <a:pt x="18033" y="9176"/>
                  </a:lnTo>
                  <a:lnTo>
                    <a:pt x="18246" y="9155"/>
                  </a:lnTo>
                  <a:lnTo>
                    <a:pt x="18437" y="9112"/>
                  </a:lnTo>
                  <a:lnTo>
                    <a:pt x="18629" y="9049"/>
                  </a:lnTo>
                  <a:lnTo>
                    <a:pt x="18735" y="8985"/>
                  </a:lnTo>
                  <a:lnTo>
                    <a:pt x="18820" y="8900"/>
                  </a:lnTo>
                  <a:lnTo>
                    <a:pt x="18927" y="8836"/>
                  </a:lnTo>
                  <a:lnTo>
                    <a:pt x="19033" y="8751"/>
                  </a:lnTo>
                  <a:lnTo>
                    <a:pt x="19097" y="8644"/>
                  </a:lnTo>
                  <a:lnTo>
                    <a:pt x="19225" y="8474"/>
                  </a:lnTo>
                  <a:lnTo>
                    <a:pt x="19267" y="8431"/>
                  </a:lnTo>
                  <a:lnTo>
                    <a:pt x="19416" y="8303"/>
                  </a:lnTo>
                  <a:lnTo>
                    <a:pt x="19480" y="8261"/>
                  </a:lnTo>
                  <a:lnTo>
                    <a:pt x="19651" y="8154"/>
                  </a:lnTo>
                  <a:lnTo>
                    <a:pt x="19778" y="8091"/>
                  </a:lnTo>
                  <a:lnTo>
                    <a:pt x="19949" y="8048"/>
                  </a:lnTo>
                  <a:lnTo>
                    <a:pt x="20183" y="7984"/>
                  </a:lnTo>
                  <a:lnTo>
                    <a:pt x="20268" y="7942"/>
                  </a:lnTo>
                  <a:lnTo>
                    <a:pt x="20417" y="7899"/>
                  </a:lnTo>
                  <a:lnTo>
                    <a:pt x="20673" y="7856"/>
                  </a:lnTo>
                  <a:lnTo>
                    <a:pt x="20928" y="7835"/>
                  </a:lnTo>
                  <a:close/>
                  <a:moveTo>
                    <a:pt x="13966" y="1"/>
                  </a:moveTo>
                  <a:lnTo>
                    <a:pt x="13668" y="22"/>
                  </a:lnTo>
                  <a:lnTo>
                    <a:pt x="13413" y="65"/>
                  </a:lnTo>
                  <a:lnTo>
                    <a:pt x="13157" y="86"/>
                  </a:lnTo>
                  <a:lnTo>
                    <a:pt x="12945" y="107"/>
                  </a:lnTo>
                  <a:lnTo>
                    <a:pt x="12774" y="86"/>
                  </a:lnTo>
                  <a:lnTo>
                    <a:pt x="12370" y="86"/>
                  </a:lnTo>
                  <a:lnTo>
                    <a:pt x="12221" y="128"/>
                  </a:lnTo>
                  <a:lnTo>
                    <a:pt x="12157" y="128"/>
                  </a:lnTo>
                  <a:lnTo>
                    <a:pt x="11987" y="150"/>
                  </a:lnTo>
                  <a:lnTo>
                    <a:pt x="11944" y="171"/>
                  </a:lnTo>
                  <a:lnTo>
                    <a:pt x="11838" y="171"/>
                  </a:lnTo>
                  <a:lnTo>
                    <a:pt x="11625" y="214"/>
                  </a:lnTo>
                  <a:lnTo>
                    <a:pt x="11433" y="277"/>
                  </a:lnTo>
                  <a:lnTo>
                    <a:pt x="11263" y="341"/>
                  </a:lnTo>
                  <a:lnTo>
                    <a:pt x="11135" y="426"/>
                  </a:lnTo>
                  <a:lnTo>
                    <a:pt x="11029" y="533"/>
                  </a:lnTo>
                  <a:lnTo>
                    <a:pt x="10943" y="661"/>
                  </a:lnTo>
                  <a:lnTo>
                    <a:pt x="10858" y="874"/>
                  </a:lnTo>
                  <a:lnTo>
                    <a:pt x="10816" y="1108"/>
                  </a:lnTo>
                  <a:lnTo>
                    <a:pt x="10816" y="1321"/>
                  </a:lnTo>
                  <a:lnTo>
                    <a:pt x="10837" y="1534"/>
                  </a:lnTo>
                  <a:lnTo>
                    <a:pt x="10837" y="1576"/>
                  </a:lnTo>
                  <a:lnTo>
                    <a:pt x="10858" y="1853"/>
                  </a:lnTo>
                  <a:lnTo>
                    <a:pt x="10837" y="2002"/>
                  </a:lnTo>
                  <a:lnTo>
                    <a:pt x="10816" y="2172"/>
                  </a:lnTo>
                  <a:lnTo>
                    <a:pt x="10709" y="2364"/>
                  </a:lnTo>
                  <a:lnTo>
                    <a:pt x="10560" y="2555"/>
                  </a:lnTo>
                  <a:lnTo>
                    <a:pt x="10454" y="2726"/>
                  </a:lnTo>
                  <a:lnTo>
                    <a:pt x="10347" y="2875"/>
                  </a:lnTo>
                  <a:lnTo>
                    <a:pt x="10241" y="3066"/>
                  </a:lnTo>
                  <a:lnTo>
                    <a:pt x="10177" y="3258"/>
                  </a:lnTo>
                  <a:lnTo>
                    <a:pt x="10134" y="3407"/>
                  </a:lnTo>
                  <a:lnTo>
                    <a:pt x="10113" y="3599"/>
                  </a:lnTo>
                  <a:lnTo>
                    <a:pt x="10028" y="3833"/>
                  </a:lnTo>
                  <a:lnTo>
                    <a:pt x="9943" y="3790"/>
                  </a:lnTo>
                  <a:lnTo>
                    <a:pt x="9730" y="3748"/>
                  </a:lnTo>
                  <a:lnTo>
                    <a:pt x="9453" y="3662"/>
                  </a:lnTo>
                  <a:lnTo>
                    <a:pt x="9198" y="3620"/>
                  </a:lnTo>
                  <a:lnTo>
                    <a:pt x="9027" y="3556"/>
                  </a:lnTo>
                  <a:lnTo>
                    <a:pt x="8985" y="3556"/>
                  </a:lnTo>
                  <a:lnTo>
                    <a:pt x="8751" y="3471"/>
                  </a:lnTo>
                  <a:lnTo>
                    <a:pt x="8580" y="3407"/>
                  </a:lnTo>
                  <a:lnTo>
                    <a:pt x="8133" y="3279"/>
                  </a:lnTo>
                  <a:lnTo>
                    <a:pt x="8091" y="3258"/>
                  </a:lnTo>
                  <a:lnTo>
                    <a:pt x="7835" y="3194"/>
                  </a:lnTo>
                  <a:lnTo>
                    <a:pt x="7644" y="3173"/>
                  </a:lnTo>
                  <a:lnTo>
                    <a:pt x="7558" y="3173"/>
                  </a:lnTo>
                  <a:lnTo>
                    <a:pt x="7303" y="3194"/>
                  </a:lnTo>
                  <a:lnTo>
                    <a:pt x="7154" y="3194"/>
                  </a:lnTo>
                  <a:lnTo>
                    <a:pt x="6920" y="3151"/>
                  </a:lnTo>
                  <a:lnTo>
                    <a:pt x="6707" y="3109"/>
                  </a:lnTo>
                  <a:lnTo>
                    <a:pt x="6494" y="3045"/>
                  </a:lnTo>
                  <a:lnTo>
                    <a:pt x="6196" y="2981"/>
                  </a:lnTo>
                  <a:lnTo>
                    <a:pt x="5962" y="2960"/>
                  </a:lnTo>
                  <a:lnTo>
                    <a:pt x="5387" y="2960"/>
                  </a:lnTo>
                  <a:lnTo>
                    <a:pt x="5217" y="2981"/>
                  </a:lnTo>
                  <a:lnTo>
                    <a:pt x="5068" y="3002"/>
                  </a:lnTo>
                  <a:lnTo>
                    <a:pt x="4919" y="3045"/>
                  </a:lnTo>
                  <a:lnTo>
                    <a:pt x="4684" y="3130"/>
                  </a:lnTo>
                  <a:lnTo>
                    <a:pt x="4408" y="3258"/>
                  </a:lnTo>
                  <a:lnTo>
                    <a:pt x="4152" y="3428"/>
                  </a:lnTo>
                  <a:lnTo>
                    <a:pt x="3918" y="3599"/>
                  </a:lnTo>
                  <a:lnTo>
                    <a:pt x="3705" y="3811"/>
                  </a:lnTo>
                  <a:lnTo>
                    <a:pt x="3535" y="3982"/>
                  </a:lnTo>
                  <a:lnTo>
                    <a:pt x="3407" y="4131"/>
                  </a:lnTo>
                  <a:lnTo>
                    <a:pt x="3258" y="4259"/>
                  </a:lnTo>
                  <a:lnTo>
                    <a:pt x="3151" y="4344"/>
                  </a:lnTo>
                  <a:lnTo>
                    <a:pt x="3045" y="4450"/>
                  </a:lnTo>
                  <a:lnTo>
                    <a:pt x="2939" y="4514"/>
                  </a:lnTo>
                  <a:lnTo>
                    <a:pt x="2832" y="4578"/>
                  </a:lnTo>
                  <a:lnTo>
                    <a:pt x="2662" y="4663"/>
                  </a:lnTo>
                  <a:lnTo>
                    <a:pt x="2492" y="4748"/>
                  </a:lnTo>
                  <a:lnTo>
                    <a:pt x="2385" y="4833"/>
                  </a:lnTo>
                  <a:lnTo>
                    <a:pt x="2172" y="4919"/>
                  </a:lnTo>
                  <a:lnTo>
                    <a:pt x="1981" y="4982"/>
                  </a:lnTo>
                  <a:lnTo>
                    <a:pt x="1853" y="5004"/>
                  </a:lnTo>
                  <a:lnTo>
                    <a:pt x="1746" y="5068"/>
                  </a:lnTo>
                  <a:lnTo>
                    <a:pt x="1683" y="5131"/>
                  </a:lnTo>
                  <a:lnTo>
                    <a:pt x="1619" y="5195"/>
                  </a:lnTo>
                  <a:lnTo>
                    <a:pt x="1512" y="5280"/>
                  </a:lnTo>
                  <a:lnTo>
                    <a:pt x="1427" y="5344"/>
                  </a:lnTo>
                  <a:lnTo>
                    <a:pt x="1342" y="5429"/>
                  </a:lnTo>
                  <a:lnTo>
                    <a:pt x="1257" y="5557"/>
                  </a:lnTo>
                  <a:lnTo>
                    <a:pt x="1150" y="5664"/>
                  </a:lnTo>
                  <a:lnTo>
                    <a:pt x="1044" y="5770"/>
                  </a:lnTo>
                  <a:lnTo>
                    <a:pt x="959" y="5898"/>
                  </a:lnTo>
                  <a:lnTo>
                    <a:pt x="916" y="6047"/>
                  </a:lnTo>
                  <a:lnTo>
                    <a:pt x="874" y="6302"/>
                  </a:lnTo>
                  <a:lnTo>
                    <a:pt x="874" y="6387"/>
                  </a:lnTo>
                  <a:lnTo>
                    <a:pt x="831" y="6771"/>
                  </a:lnTo>
                  <a:lnTo>
                    <a:pt x="767" y="7133"/>
                  </a:lnTo>
                  <a:lnTo>
                    <a:pt x="618" y="7473"/>
                  </a:lnTo>
                  <a:lnTo>
                    <a:pt x="533" y="7644"/>
                  </a:lnTo>
                  <a:lnTo>
                    <a:pt x="469" y="7835"/>
                  </a:lnTo>
                  <a:lnTo>
                    <a:pt x="405" y="8027"/>
                  </a:lnTo>
                  <a:lnTo>
                    <a:pt x="363" y="8112"/>
                  </a:lnTo>
                  <a:lnTo>
                    <a:pt x="171" y="8665"/>
                  </a:lnTo>
                  <a:lnTo>
                    <a:pt x="128" y="8751"/>
                  </a:lnTo>
                  <a:lnTo>
                    <a:pt x="86" y="8900"/>
                  </a:lnTo>
                  <a:lnTo>
                    <a:pt x="22" y="9070"/>
                  </a:lnTo>
                  <a:lnTo>
                    <a:pt x="1" y="9198"/>
                  </a:lnTo>
                  <a:lnTo>
                    <a:pt x="1" y="9325"/>
                  </a:lnTo>
                  <a:lnTo>
                    <a:pt x="22" y="9411"/>
                  </a:lnTo>
                  <a:lnTo>
                    <a:pt x="43" y="9496"/>
                  </a:lnTo>
                  <a:lnTo>
                    <a:pt x="128" y="9666"/>
                  </a:lnTo>
                  <a:lnTo>
                    <a:pt x="256" y="9943"/>
                  </a:lnTo>
                  <a:lnTo>
                    <a:pt x="384" y="10198"/>
                  </a:lnTo>
                  <a:lnTo>
                    <a:pt x="469" y="10454"/>
                  </a:lnTo>
                  <a:lnTo>
                    <a:pt x="490" y="10518"/>
                  </a:lnTo>
                  <a:lnTo>
                    <a:pt x="554" y="10752"/>
                  </a:lnTo>
                  <a:lnTo>
                    <a:pt x="618" y="10879"/>
                  </a:lnTo>
                  <a:lnTo>
                    <a:pt x="682" y="11007"/>
                  </a:lnTo>
                  <a:lnTo>
                    <a:pt x="725" y="11071"/>
                  </a:lnTo>
                  <a:lnTo>
                    <a:pt x="767" y="11135"/>
                  </a:lnTo>
                  <a:lnTo>
                    <a:pt x="895" y="11220"/>
                  </a:lnTo>
                  <a:lnTo>
                    <a:pt x="937" y="11263"/>
                  </a:lnTo>
                  <a:lnTo>
                    <a:pt x="1108" y="11412"/>
                  </a:lnTo>
                  <a:lnTo>
                    <a:pt x="1235" y="11561"/>
                  </a:lnTo>
                  <a:lnTo>
                    <a:pt x="1278" y="11731"/>
                  </a:lnTo>
                  <a:lnTo>
                    <a:pt x="1321" y="11901"/>
                  </a:lnTo>
                  <a:lnTo>
                    <a:pt x="1321" y="12093"/>
                  </a:lnTo>
                  <a:lnTo>
                    <a:pt x="1321" y="12242"/>
                  </a:lnTo>
                  <a:lnTo>
                    <a:pt x="1342" y="12327"/>
                  </a:lnTo>
                  <a:lnTo>
                    <a:pt x="1363" y="12434"/>
                  </a:lnTo>
                  <a:lnTo>
                    <a:pt x="1448" y="12604"/>
                  </a:lnTo>
                  <a:lnTo>
                    <a:pt x="1491" y="12710"/>
                  </a:lnTo>
                  <a:lnTo>
                    <a:pt x="1555" y="12881"/>
                  </a:lnTo>
                  <a:lnTo>
                    <a:pt x="1597" y="13051"/>
                  </a:lnTo>
                  <a:lnTo>
                    <a:pt x="1704" y="13583"/>
                  </a:lnTo>
                  <a:lnTo>
                    <a:pt x="1746" y="13775"/>
                  </a:lnTo>
                  <a:lnTo>
                    <a:pt x="1789" y="13881"/>
                  </a:lnTo>
                  <a:lnTo>
                    <a:pt x="1853" y="13966"/>
                  </a:lnTo>
                  <a:lnTo>
                    <a:pt x="1981" y="14094"/>
                  </a:lnTo>
                  <a:lnTo>
                    <a:pt x="2044" y="14158"/>
                  </a:lnTo>
                  <a:lnTo>
                    <a:pt x="2151" y="14286"/>
                  </a:lnTo>
                  <a:lnTo>
                    <a:pt x="2215" y="14477"/>
                  </a:lnTo>
                  <a:lnTo>
                    <a:pt x="2279" y="14818"/>
                  </a:lnTo>
                  <a:lnTo>
                    <a:pt x="2321" y="15159"/>
                  </a:lnTo>
                  <a:lnTo>
                    <a:pt x="2343" y="15350"/>
                  </a:lnTo>
                  <a:lnTo>
                    <a:pt x="2364" y="15648"/>
                  </a:lnTo>
                  <a:lnTo>
                    <a:pt x="2406" y="15946"/>
                  </a:lnTo>
                  <a:lnTo>
                    <a:pt x="2513" y="16308"/>
                  </a:lnTo>
                  <a:lnTo>
                    <a:pt x="2619" y="16670"/>
                  </a:lnTo>
                  <a:lnTo>
                    <a:pt x="2790" y="17032"/>
                  </a:lnTo>
                  <a:lnTo>
                    <a:pt x="2981" y="17394"/>
                  </a:lnTo>
                  <a:lnTo>
                    <a:pt x="3024" y="17479"/>
                  </a:lnTo>
                  <a:lnTo>
                    <a:pt x="3151" y="17671"/>
                  </a:lnTo>
                  <a:lnTo>
                    <a:pt x="3301" y="17798"/>
                  </a:lnTo>
                  <a:lnTo>
                    <a:pt x="3450" y="17905"/>
                  </a:lnTo>
                  <a:lnTo>
                    <a:pt x="3662" y="17990"/>
                  </a:lnTo>
                  <a:lnTo>
                    <a:pt x="3833" y="18033"/>
                  </a:lnTo>
                  <a:lnTo>
                    <a:pt x="4024" y="18075"/>
                  </a:lnTo>
                  <a:lnTo>
                    <a:pt x="4088" y="18075"/>
                  </a:lnTo>
                  <a:lnTo>
                    <a:pt x="4322" y="18118"/>
                  </a:lnTo>
                  <a:lnTo>
                    <a:pt x="4365" y="18139"/>
                  </a:lnTo>
                  <a:lnTo>
                    <a:pt x="4493" y="18246"/>
                  </a:lnTo>
                  <a:lnTo>
                    <a:pt x="4812" y="18607"/>
                  </a:lnTo>
                  <a:lnTo>
                    <a:pt x="4961" y="18799"/>
                  </a:lnTo>
                  <a:lnTo>
                    <a:pt x="5302" y="19161"/>
                  </a:lnTo>
                  <a:lnTo>
                    <a:pt x="5493" y="19310"/>
                  </a:lnTo>
                  <a:lnTo>
                    <a:pt x="5749" y="19459"/>
                  </a:lnTo>
                  <a:lnTo>
                    <a:pt x="5855" y="19502"/>
                  </a:lnTo>
                  <a:lnTo>
                    <a:pt x="6111" y="19566"/>
                  </a:lnTo>
                  <a:lnTo>
                    <a:pt x="6324" y="19587"/>
                  </a:lnTo>
                  <a:lnTo>
                    <a:pt x="6451" y="19587"/>
                  </a:lnTo>
                  <a:lnTo>
                    <a:pt x="6622" y="19566"/>
                  </a:lnTo>
                  <a:lnTo>
                    <a:pt x="6792" y="19544"/>
                  </a:lnTo>
                  <a:lnTo>
                    <a:pt x="6877" y="19523"/>
                  </a:lnTo>
                  <a:lnTo>
                    <a:pt x="7239" y="19459"/>
                  </a:lnTo>
                  <a:lnTo>
                    <a:pt x="7558" y="19438"/>
                  </a:lnTo>
                  <a:lnTo>
                    <a:pt x="7771" y="19438"/>
                  </a:lnTo>
                  <a:lnTo>
                    <a:pt x="7814" y="19459"/>
                  </a:lnTo>
                  <a:lnTo>
                    <a:pt x="8197" y="19459"/>
                  </a:lnTo>
                  <a:lnTo>
                    <a:pt x="8346" y="19438"/>
                  </a:lnTo>
                  <a:lnTo>
                    <a:pt x="8495" y="19395"/>
                  </a:lnTo>
                  <a:lnTo>
                    <a:pt x="8665" y="19353"/>
                  </a:lnTo>
                  <a:lnTo>
                    <a:pt x="8836" y="19267"/>
                  </a:lnTo>
                  <a:lnTo>
                    <a:pt x="8985" y="19182"/>
                  </a:lnTo>
                  <a:lnTo>
                    <a:pt x="9091" y="19097"/>
                  </a:lnTo>
                  <a:lnTo>
                    <a:pt x="9240" y="18969"/>
                  </a:lnTo>
                  <a:lnTo>
                    <a:pt x="9368" y="18842"/>
                  </a:lnTo>
                  <a:lnTo>
                    <a:pt x="9538" y="18607"/>
                  </a:lnTo>
                  <a:lnTo>
                    <a:pt x="9645" y="18458"/>
                  </a:lnTo>
                  <a:lnTo>
                    <a:pt x="9772" y="18309"/>
                  </a:lnTo>
                  <a:lnTo>
                    <a:pt x="9858" y="18267"/>
                  </a:lnTo>
                  <a:lnTo>
                    <a:pt x="9921" y="18246"/>
                  </a:lnTo>
                  <a:lnTo>
                    <a:pt x="10134" y="18203"/>
                  </a:lnTo>
                  <a:lnTo>
                    <a:pt x="10347" y="18182"/>
                  </a:lnTo>
                  <a:lnTo>
                    <a:pt x="10688" y="18139"/>
                  </a:lnTo>
                  <a:lnTo>
                    <a:pt x="10922" y="18097"/>
                  </a:lnTo>
                  <a:lnTo>
                    <a:pt x="11135" y="18011"/>
                  </a:lnTo>
                  <a:lnTo>
                    <a:pt x="11284" y="17948"/>
                  </a:lnTo>
                  <a:lnTo>
                    <a:pt x="11412" y="17862"/>
                  </a:lnTo>
                  <a:lnTo>
                    <a:pt x="11518" y="17798"/>
                  </a:lnTo>
                  <a:lnTo>
                    <a:pt x="11774" y="17692"/>
                  </a:lnTo>
                  <a:lnTo>
                    <a:pt x="11987" y="17671"/>
                  </a:lnTo>
                  <a:lnTo>
                    <a:pt x="12199" y="17649"/>
                  </a:lnTo>
                  <a:lnTo>
                    <a:pt x="12285" y="17649"/>
                  </a:lnTo>
                  <a:lnTo>
                    <a:pt x="12455" y="17628"/>
                  </a:lnTo>
                  <a:lnTo>
                    <a:pt x="12604" y="17586"/>
                  </a:lnTo>
                  <a:lnTo>
                    <a:pt x="12753" y="17522"/>
                  </a:lnTo>
                  <a:lnTo>
                    <a:pt x="12902" y="17437"/>
                  </a:lnTo>
                  <a:lnTo>
                    <a:pt x="13051" y="17351"/>
                  </a:lnTo>
                  <a:lnTo>
                    <a:pt x="13179" y="17245"/>
                  </a:lnTo>
                  <a:lnTo>
                    <a:pt x="13349" y="17096"/>
                  </a:lnTo>
                  <a:lnTo>
                    <a:pt x="13477" y="16947"/>
                  </a:lnTo>
                  <a:lnTo>
                    <a:pt x="13519" y="16862"/>
                  </a:lnTo>
                  <a:lnTo>
                    <a:pt x="13690" y="16649"/>
                  </a:lnTo>
                  <a:lnTo>
                    <a:pt x="13860" y="16479"/>
                  </a:lnTo>
                  <a:lnTo>
                    <a:pt x="13903" y="16415"/>
                  </a:lnTo>
                  <a:lnTo>
                    <a:pt x="14009" y="16351"/>
                  </a:lnTo>
                  <a:lnTo>
                    <a:pt x="14009" y="16436"/>
                  </a:lnTo>
                  <a:lnTo>
                    <a:pt x="14052" y="16542"/>
                  </a:lnTo>
                  <a:lnTo>
                    <a:pt x="14158" y="16713"/>
                  </a:lnTo>
                  <a:lnTo>
                    <a:pt x="14264" y="16840"/>
                  </a:lnTo>
                  <a:lnTo>
                    <a:pt x="14371" y="16968"/>
                  </a:lnTo>
                  <a:lnTo>
                    <a:pt x="14563" y="17245"/>
                  </a:lnTo>
                  <a:lnTo>
                    <a:pt x="14712" y="17500"/>
                  </a:lnTo>
                  <a:lnTo>
                    <a:pt x="14754" y="17543"/>
                  </a:lnTo>
                  <a:lnTo>
                    <a:pt x="14861" y="17756"/>
                  </a:lnTo>
                  <a:lnTo>
                    <a:pt x="14882" y="17841"/>
                  </a:lnTo>
                  <a:lnTo>
                    <a:pt x="15095" y="18203"/>
                  </a:lnTo>
                  <a:lnTo>
                    <a:pt x="15308" y="18565"/>
                  </a:lnTo>
                  <a:lnTo>
                    <a:pt x="15606" y="18927"/>
                  </a:lnTo>
                  <a:lnTo>
                    <a:pt x="15755" y="19076"/>
                  </a:lnTo>
                  <a:lnTo>
                    <a:pt x="15925" y="19225"/>
                  </a:lnTo>
                  <a:lnTo>
                    <a:pt x="16053" y="19331"/>
                  </a:lnTo>
                  <a:lnTo>
                    <a:pt x="16202" y="19438"/>
                  </a:lnTo>
                  <a:lnTo>
                    <a:pt x="16266" y="19459"/>
                  </a:lnTo>
                  <a:lnTo>
                    <a:pt x="16393" y="19544"/>
                  </a:lnTo>
                  <a:lnTo>
                    <a:pt x="16649" y="19715"/>
                  </a:lnTo>
                  <a:lnTo>
                    <a:pt x="16862" y="19885"/>
                  </a:lnTo>
                  <a:lnTo>
                    <a:pt x="16968" y="20013"/>
                  </a:lnTo>
                  <a:lnTo>
                    <a:pt x="17053" y="20162"/>
                  </a:lnTo>
                  <a:lnTo>
                    <a:pt x="17139" y="20332"/>
                  </a:lnTo>
                  <a:lnTo>
                    <a:pt x="17309" y="20630"/>
                  </a:lnTo>
                  <a:lnTo>
                    <a:pt x="17479" y="20928"/>
                  </a:lnTo>
                  <a:lnTo>
                    <a:pt x="17586" y="21077"/>
                  </a:lnTo>
                  <a:lnTo>
                    <a:pt x="17692" y="21205"/>
                  </a:lnTo>
                  <a:lnTo>
                    <a:pt x="17926" y="21439"/>
                  </a:lnTo>
                  <a:lnTo>
                    <a:pt x="17990" y="21503"/>
                  </a:lnTo>
                  <a:lnTo>
                    <a:pt x="18118" y="21609"/>
                  </a:lnTo>
                  <a:lnTo>
                    <a:pt x="18395" y="21950"/>
                  </a:lnTo>
                  <a:lnTo>
                    <a:pt x="18501" y="22056"/>
                  </a:lnTo>
                  <a:lnTo>
                    <a:pt x="18586" y="22142"/>
                  </a:lnTo>
                  <a:lnTo>
                    <a:pt x="18757" y="22291"/>
                  </a:lnTo>
                  <a:lnTo>
                    <a:pt x="18884" y="22354"/>
                  </a:lnTo>
                  <a:lnTo>
                    <a:pt x="19033" y="22397"/>
                  </a:lnTo>
                  <a:lnTo>
                    <a:pt x="19246" y="22482"/>
                  </a:lnTo>
                  <a:lnTo>
                    <a:pt x="19544" y="22567"/>
                  </a:lnTo>
                  <a:lnTo>
                    <a:pt x="19736" y="22589"/>
                  </a:lnTo>
                  <a:lnTo>
                    <a:pt x="20204" y="22589"/>
                  </a:lnTo>
                  <a:lnTo>
                    <a:pt x="20587" y="22567"/>
                  </a:lnTo>
                  <a:lnTo>
                    <a:pt x="20971" y="22525"/>
                  </a:lnTo>
                  <a:lnTo>
                    <a:pt x="21354" y="22503"/>
                  </a:lnTo>
                  <a:lnTo>
                    <a:pt x="21418" y="22482"/>
                  </a:lnTo>
                  <a:lnTo>
                    <a:pt x="21652" y="22461"/>
                  </a:lnTo>
                  <a:lnTo>
                    <a:pt x="21886" y="22440"/>
                  </a:lnTo>
                  <a:lnTo>
                    <a:pt x="22205" y="22333"/>
                  </a:lnTo>
                  <a:lnTo>
                    <a:pt x="22418" y="22269"/>
                  </a:lnTo>
                  <a:lnTo>
                    <a:pt x="22631" y="22227"/>
                  </a:lnTo>
                  <a:lnTo>
                    <a:pt x="22972" y="22142"/>
                  </a:lnTo>
                  <a:lnTo>
                    <a:pt x="23163" y="22078"/>
                  </a:lnTo>
                  <a:lnTo>
                    <a:pt x="23355" y="21992"/>
                  </a:lnTo>
                  <a:lnTo>
                    <a:pt x="23440" y="21950"/>
                  </a:lnTo>
                  <a:lnTo>
                    <a:pt x="23717" y="21822"/>
                  </a:lnTo>
                  <a:lnTo>
                    <a:pt x="23994" y="21652"/>
                  </a:lnTo>
                  <a:lnTo>
                    <a:pt x="24164" y="21524"/>
                  </a:lnTo>
                  <a:lnTo>
                    <a:pt x="24228" y="21439"/>
                  </a:lnTo>
                  <a:lnTo>
                    <a:pt x="24334" y="21354"/>
                  </a:lnTo>
                  <a:lnTo>
                    <a:pt x="24462" y="21290"/>
                  </a:lnTo>
                  <a:lnTo>
                    <a:pt x="24611" y="21205"/>
                  </a:lnTo>
                  <a:lnTo>
                    <a:pt x="24973" y="21013"/>
                  </a:lnTo>
                  <a:lnTo>
                    <a:pt x="25250" y="20907"/>
                  </a:lnTo>
                  <a:lnTo>
                    <a:pt x="25292" y="20885"/>
                  </a:lnTo>
                  <a:lnTo>
                    <a:pt x="25399" y="20843"/>
                  </a:lnTo>
                  <a:lnTo>
                    <a:pt x="25505" y="20779"/>
                  </a:lnTo>
                  <a:lnTo>
                    <a:pt x="25590" y="20694"/>
                  </a:lnTo>
                  <a:lnTo>
                    <a:pt x="25675" y="20566"/>
                  </a:lnTo>
                  <a:lnTo>
                    <a:pt x="25803" y="20353"/>
                  </a:lnTo>
                  <a:lnTo>
                    <a:pt x="25846" y="20289"/>
                  </a:lnTo>
                  <a:lnTo>
                    <a:pt x="25888" y="20268"/>
                  </a:lnTo>
                  <a:lnTo>
                    <a:pt x="26016" y="20204"/>
                  </a:lnTo>
                  <a:lnTo>
                    <a:pt x="26101" y="20183"/>
                  </a:lnTo>
                  <a:lnTo>
                    <a:pt x="26165" y="20162"/>
                  </a:lnTo>
                  <a:lnTo>
                    <a:pt x="26357" y="20119"/>
                  </a:lnTo>
                  <a:lnTo>
                    <a:pt x="26506" y="20076"/>
                  </a:lnTo>
                  <a:lnTo>
                    <a:pt x="26719" y="19991"/>
                  </a:lnTo>
                  <a:lnTo>
                    <a:pt x="26910" y="19885"/>
                  </a:lnTo>
                  <a:lnTo>
                    <a:pt x="27102" y="19736"/>
                  </a:lnTo>
                  <a:lnTo>
                    <a:pt x="27251" y="19608"/>
                  </a:lnTo>
                  <a:lnTo>
                    <a:pt x="27400" y="19438"/>
                  </a:lnTo>
                  <a:lnTo>
                    <a:pt x="27464" y="19353"/>
                  </a:lnTo>
                  <a:lnTo>
                    <a:pt x="27592" y="19267"/>
                  </a:lnTo>
                  <a:lnTo>
                    <a:pt x="27634" y="19225"/>
                  </a:lnTo>
                  <a:lnTo>
                    <a:pt x="27677" y="19204"/>
                  </a:lnTo>
                  <a:lnTo>
                    <a:pt x="27847" y="19140"/>
                  </a:lnTo>
                  <a:lnTo>
                    <a:pt x="27890" y="19118"/>
                  </a:lnTo>
                  <a:lnTo>
                    <a:pt x="27975" y="19076"/>
                  </a:lnTo>
                  <a:lnTo>
                    <a:pt x="28188" y="18948"/>
                  </a:lnTo>
                  <a:lnTo>
                    <a:pt x="28294" y="18863"/>
                  </a:lnTo>
                  <a:lnTo>
                    <a:pt x="28401" y="18778"/>
                  </a:lnTo>
                  <a:lnTo>
                    <a:pt x="28507" y="18650"/>
                  </a:lnTo>
                  <a:lnTo>
                    <a:pt x="28571" y="18522"/>
                  </a:lnTo>
                  <a:lnTo>
                    <a:pt x="28613" y="18458"/>
                  </a:lnTo>
                  <a:lnTo>
                    <a:pt x="28635" y="18373"/>
                  </a:lnTo>
                  <a:lnTo>
                    <a:pt x="28656" y="18309"/>
                  </a:lnTo>
                  <a:lnTo>
                    <a:pt x="28677" y="18224"/>
                  </a:lnTo>
                  <a:lnTo>
                    <a:pt x="28677" y="18118"/>
                  </a:lnTo>
                  <a:lnTo>
                    <a:pt x="28699" y="18033"/>
                  </a:lnTo>
                  <a:lnTo>
                    <a:pt x="28720" y="17905"/>
                  </a:lnTo>
                  <a:lnTo>
                    <a:pt x="28720" y="17841"/>
                  </a:lnTo>
                  <a:lnTo>
                    <a:pt x="28762" y="17798"/>
                  </a:lnTo>
                  <a:lnTo>
                    <a:pt x="28784" y="17735"/>
                  </a:lnTo>
                  <a:lnTo>
                    <a:pt x="28911" y="17628"/>
                  </a:lnTo>
                  <a:lnTo>
                    <a:pt x="29039" y="17522"/>
                  </a:lnTo>
                  <a:lnTo>
                    <a:pt x="29124" y="17543"/>
                  </a:lnTo>
                  <a:lnTo>
                    <a:pt x="29295" y="17586"/>
                  </a:lnTo>
                  <a:lnTo>
                    <a:pt x="29486" y="17586"/>
                  </a:lnTo>
                  <a:lnTo>
                    <a:pt x="29614" y="17564"/>
                  </a:lnTo>
                  <a:lnTo>
                    <a:pt x="29720" y="17500"/>
                  </a:lnTo>
                  <a:lnTo>
                    <a:pt x="29827" y="17437"/>
                  </a:lnTo>
                  <a:lnTo>
                    <a:pt x="29912" y="17351"/>
                  </a:lnTo>
                  <a:lnTo>
                    <a:pt x="29955" y="17288"/>
                  </a:lnTo>
                  <a:lnTo>
                    <a:pt x="30061" y="17096"/>
                  </a:lnTo>
                  <a:lnTo>
                    <a:pt x="30168" y="16883"/>
                  </a:lnTo>
                  <a:lnTo>
                    <a:pt x="30253" y="16649"/>
                  </a:lnTo>
                  <a:lnTo>
                    <a:pt x="30338" y="16415"/>
                  </a:lnTo>
                  <a:lnTo>
                    <a:pt x="30402" y="16223"/>
                  </a:lnTo>
                  <a:lnTo>
                    <a:pt x="30466" y="16031"/>
                  </a:lnTo>
                  <a:lnTo>
                    <a:pt x="30508" y="15925"/>
                  </a:lnTo>
                  <a:lnTo>
                    <a:pt x="30572" y="15733"/>
                  </a:lnTo>
                  <a:lnTo>
                    <a:pt x="30615" y="15563"/>
                  </a:lnTo>
                  <a:lnTo>
                    <a:pt x="30636" y="15435"/>
                  </a:lnTo>
                  <a:lnTo>
                    <a:pt x="30615" y="15286"/>
                  </a:lnTo>
                  <a:lnTo>
                    <a:pt x="30593" y="15137"/>
                  </a:lnTo>
                  <a:lnTo>
                    <a:pt x="30529" y="14775"/>
                  </a:lnTo>
                  <a:lnTo>
                    <a:pt x="30444" y="14094"/>
                  </a:lnTo>
                  <a:lnTo>
                    <a:pt x="30380" y="13732"/>
                  </a:lnTo>
                  <a:lnTo>
                    <a:pt x="30295" y="13392"/>
                  </a:lnTo>
                  <a:lnTo>
                    <a:pt x="30253" y="13243"/>
                  </a:lnTo>
                  <a:lnTo>
                    <a:pt x="30168" y="13115"/>
                  </a:lnTo>
                  <a:lnTo>
                    <a:pt x="30019" y="12859"/>
                  </a:lnTo>
                  <a:lnTo>
                    <a:pt x="29955" y="12774"/>
                  </a:lnTo>
                  <a:lnTo>
                    <a:pt x="29827" y="12561"/>
                  </a:lnTo>
                  <a:lnTo>
                    <a:pt x="29742" y="12391"/>
                  </a:lnTo>
                  <a:lnTo>
                    <a:pt x="29678" y="12221"/>
                  </a:lnTo>
                  <a:lnTo>
                    <a:pt x="29614" y="12008"/>
                  </a:lnTo>
                  <a:lnTo>
                    <a:pt x="29529" y="11774"/>
                  </a:lnTo>
                  <a:lnTo>
                    <a:pt x="29422" y="11539"/>
                  </a:lnTo>
                  <a:lnTo>
                    <a:pt x="29295" y="11284"/>
                  </a:lnTo>
                  <a:lnTo>
                    <a:pt x="29210" y="11178"/>
                  </a:lnTo>
                  <a:lnTo>
                    <a:pt x="29146" y="11071"/>
                  </a:lnTo>
                  <a:lnTo>
                    <a:pt x="28933" y="10901"/>
                  </a:lnTo>
                  <a:lnTo>
                    <a:pt x="28720" y="10752"/>
                  </a:lnTo>
                  <a:lnTo>
                    <a:pt x="28507" y="10645"/>
                  </a:lnTo>
                  <a:lnTo>
                    <a:pt x="28251" y="10539"/>
                  </a:lnTo>
                  <a:lnTo>
                    <a:pt x="28017" y="10454"/>
                  </a:lnTo>
                  <a:lnTo>
                    <a:pt x="27762" y="10347"/>
                  </a:lnTo>
                  <a:lnTo>
                    <a:pt x="27528" y="10262"/>
                  </a:lnTo>
                  <a:lnTo>
                    <a:pt x="27336" y="10156"/>
                  </a:lnTo>
                  <a:lnTo>
                    <a:pt x="27144" y="10049"/>
                  </a:lnTo>
                  <a:lnTo>
                    <a:pt x="26697" y="9772"/>
                  </a:lnTo>
                  <a:lnTo>
                    <a:pt x="26548" y="9687"/>
                  </a:lnTo>
                  <a:lnTo>
                    <a:pt x="26250" y="9538"/>
                  </a:lnTo>
                  <a:lnTo>
                    <a:pt x="25867" y="9304"/>
                  </a:lnTo>
                  <a:lnTo>
                    <a:pt x="25526" y="9070"/>
                  </a:lnTo>
                  <a:lnTo>
                    <a:pt x="25165" y="8857"/>
                  </a:lnTo>
                  <a:lnTo>
                    <a:pt x="24888" y="8708"/>
                  </a:lnTo>
                  <a:lnTo>
                    <a:pt x="24590" y="8580"/>
                  </a:lnTo>
                  <a:lnTo>
                    <a:pt x="24292" y="8431"/>
                  </a:lnTo>
                  <a:lnTo>
                    <a:pt x="23994" y="8261"/>
                  </a:lnTo>
                  <a:lnTo>
                    <a:pt x="23951" y="8240"/>
                  </a:lnTo>
                  <a:lnTo>
                    <a:pt x="23717" y="8091"/>
                  </a:lnTo>
                  <a:lnTo>
                    <a:pt x="23568" y="8027"/>
                  </a:lnTo>
                  <a:lnTo>
                    <a:pt x="23419" y="7963"/>
                  </a:lnTo>
                  <a:lnTo>
                    <a:pt x="23270" y="7920"/>
                  </a:lnTo>
                  <a:lnTo>
                    <a:pt x="23206" y="7899"/>
                  </a:lnTo>
                  <a:lnTo>
                    <a:pt x="22844" y="7750"/>
                  </a:lnTo>
                  <a:lnTo>
                    <a:pt x="22589" y="7622"/>
                  </a:lnTo>
                  <a:lnTo>
                    <a:pt x="22354" y="7495"/>
                  </a:lnTo>
                  <a:lnTo>
                    <a:pt x="22376" y="7452"/>
                  </a:lnTo>
                  <a:lnTo>
                    <a:pt x="22376" y="7388"/>
                  </a:lnTo>
                  <a:lnTo>
                    <a:pt x="22354" y="7282"/>
                  </a:lnTo>
                  <a:lnTo>
                    <a:pt x="22376" y="7154"/>
                  </a:lnTo>
                  <a:lnTo>
                    <a:pt x="22397" y="7047"/>
                  </a:lnTo>
                  <a:lnTo>
                    <a:pt x="22461" y="6877"/>
                  </a:lnTo>
                  <a:lnTo>
                    <a:pt x="22482" y="6813"/>
                  </a:lnTo>
                  <a:lnTo>
                    <a:pt x="22546" y="6558"/>
                  </a:lnTo>
                  <a:lnTo>
                    <a:pt x="22567" y="6451"/>
                  </a:lnTo>
                  <a:lnTo>
                    <a:pt x="22546" y="6324"/>
                  </a:lnTo>
                  <a:lnTo>
                    <a:pt x="22503" y="6196"/>
                  </a:lnTo>
                  <a:lnTo>
                    <a:pt x="22461" y="6089"/>
                  </a:lnTo>
                  <a:lnTo>
                    <a:pt x="22312" y="5855"/>
                  </a:lnTo>
                  <a:lnTo>
                    <a:pt x="22248" y="5727"/>
                  </a:lnTo>
                  <a:lnTo>
                    <a:pt x="22163" y="5557"/>
                  </a:lnTo>
                  <a:lnTo>
                    <a:pt x="22141" y="5493"/>
                  </a:lnTo>
                  <a:lnTo>
                    <a:pt x="22014" y="5238"/>
                  </a:lnTo>
                  <a:lnTo>
                    <a:pt x="21822" y="4961"/>
                  </a:lnTo>
                  <a:lnTo>
                    <a:pt x="21758" y="4855"/>
                  </a:lnTo>
                  <a:lnTo>
                    <a:pt x="21673" y="4748"/>
                  </a:lnTo>
                  <a:lnTo>
                    <a:pt x="21609" y="4557"/>
                  </a:lnTo>
                  <a:lnTo>
                    <a:pt x="21588" y="4259"/>
                  </a:lnTo>
                  <a:lnTo>
                    <a:pt x="21567" y="4173"/>
                  </a:lnTo>
                  <a:lnTo>
                    <a:pt x="21567" y="4110"/>
                  </a:lnTo>
                  <a:lnTo>
                    <a:pt x="21567" y="3897"/>
                  </a:lnTo>
                  <a:lnTo>
                    <a:pt x="21545" y="3684"/>
                  </a:lnTo>
                  <a:lnTo>
                    <a:pt x="21482" y="3492"/>
                  </a:lnTo>
                  <a:lnTo>
                    <a:pt x="21418" y="3322"/>
                  </a:lnTo>
                  <a:lnTo>
                    <a:pt x="21332" y="3151"/>
                  </a:lnTo>
                  <a:lnTo>
                    <a:pt x="21205" y="3024"/>
                  </a:lnTo>
                  <a:lnTo>
                    <a:pt x="21077" y="2939"/>
                  </a:lnTo>
                  <a:lnTo>
                    <a:pt x="21034" y="2917"/>
                  </a:lnTo>
                  <a:lnTo>
                    <a:pt x="20928" y="2853"/>
                  </a:lnTo>
                  <a:lnTo>
                    <a:pt x="20885" y="2832"/>
                  </a:lnTo>
                  <a:lnTo>
                    <a:pt x="20651" y="2726"/>
                  </a:lnTo>
                  <a:lnTo>
                    <a:pt x="20417" y="2598"/>
                  </a:lnTo>
                  <a:lnTo>
                    <a:pt x="20353" y="2577"/>
                  </a:lnTo>
                  <a:lnTo>
                    <a:pt x="20119" y="2470"/>
                  </a:lnTo>
                  <a:lnTo>
                    <a:pt x="19864" y="2385"/>
                  </a:lnTo>
                  <a:lnTo>
                    <a:pt x="19800" y="2364"/>
                  </a:lnTo>
                  <a:lnTo>
                    <a:pt x="19672" y="2321"/>
                  </a:lnTo>
                  <a:lnTo>
                    <a:pt x="19544" y="2257"/>
                  </a:lnTo>
                  <a:lnTo>
                    <a:pt x="19374" y="2130"/>
                  </a:lnTo>
                  <a:lnTo>
                    <a:pt x="19225" y="1981"/>
                  </a:lnTo>
                  <a:lnTo>
                    <a:pt x="19225" y="1981"/>
                  </a:lnTo>
                  <a:lnTo>
                    <a:pt x="19246" y="2044"/>
                  </a:lnTo>
                  <a:lnTo>
                    <a:pt x="19118" y="1874"/>
                  </a:lnTo>
                  <a:lnTo>
                    <a:pt x="18927" y="1683"/>
                  </a:lnTo>
                  <a:lnTo>
                    <a:pt x="18735" y="1491"/>
                  </a:lnTo>
                  <a:lnTo>
                    <a:pt x="18607" y="1363"/>
                  </a:lnTo>
                  <a:lnTo>
                    <a:pt x="18458" y="1257"/>
                  </a:lnTo>
                  <a:lnTo>
                    <a:pt x="18288" y="1172"/>
                  </a:lnTo>
                  <a:lnTo>
                    <a:pt x="18118" y="1108"/>
                  </a:lnTo>
                  <a:lnTo>
                    <a:pt x="17777" y="980"/>
                  </a:lnTo>
                  <a:lnTo>
                    <a:pt x="17649" y="937"/>
                  </a:lnTo>
                  <a:lnTo>
                    <a:pt x="17543" y="895"/>
                  </a:lnTo>
                  <a:lnTo>
                    <a:pt x="17330" y="831"/>
                  </a:lnTo>
                  <a:lnTo>
                    <a:pt x="17224" y="788"/>
                  </a:lnTo>
                  <a:lnTo>
                    <a:pt x="17053" y="725"/>
                  </a:lnTo>
                  <a:lnTo>
                    <a:pt x="16904" y="661"/>
                  </a:lnTo>
                  <a:lnTo>
                    <a:pt x="16734" y="533"/>
                  </a:lnTo>
                  <a:lnTo>
                    <a:pt x="16479" y="363"/>
                  </a:lnTo>
                  <a:lnTo>
                    <a:pt x="16330" y="277"/>
                  </a:lnTo>
                  <a:lnTo>
                    <a:pt x="16202" y="235"/>
                  </a:lnTo>
                  <a:lnTo>
                    <a:pt x="16095" y="214"/>
                  </a:lnTo>
                  <a:lnTo>
                    <a:pt x="15989" y="192"/>
                  </a:lnTo>
                  <a:lnTo>
                    <a:pt x="15797" y="214"/>
                  </a:lnTo>
                  <a:lnTo>
                    <a:pt x="15627" y="256"/>
                  </a:lnTo>
                  <a:lnTo>
                    <a:pt x="15435" y="277"/>
                  </a:lnTo>
                  <a:lnTo>
                    <a:pt x="15265" y="299"/>
                  </a:lnTo>
                  <a:lnTo>
                    <a:pt x="15201" y="299"/>
                  </a:lnTo>
                  <a:lnTo>
                    <a:pt x="15052" y="235"/>
                  </a:lnTo>
                  <a:lnTo>
                    <a:pt x="14988" y="214"/>
                  </a:lnTo>
                  <a:lnTo>
                    <a:pt x="14754" y="128"/>
                  </a:lnTo>
                  <a:lnTo>
                    <a:pt x="14477" y="43"/>
                  </a:lnTo>
                  <a:lnTo>
                    <a:pt x="14371" y="22"/>
                  </a:lnTo>
                  <a:lnTo>
                    <a:pt x="14243" y="22"/>
                  </a:lnTo>
                  <a:lnTo>
                    <a:pt x="139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5"/>
            <p:cNvSpPr/>
            <p:nvPr/>
          </p:nvSpPr>
          <p:spPr>
            <a:xfrm>
              <a:off x="4721189" y="3519089"/>
              <a:ext cx="284225" cy="209569"/>
            </a:xfrm>
            <a:custGeom>
              <a:avLst/>
              <a:gdLst/>
              <a:ahLst/>
              <a:cxnLst/>
              <a:rect l="l" t="t" r="r" b="b"/>
              <a:pathLst>
                <a:path w="30636" h="22589" fill="none" extrusionOk="0">
                  <a:moveTo>
                    <a:pt x="13966" y="1"/>
                  </a:moveTo>
                  <a:lnTo>
                    <a:pt x="13966" y="1"/>
                  </a:lnTo>
                  <a:lnTo>
                    <a:pt x="13966" y="1"/>
                  </a:lnTo>
                  <a:lnTo>
                    <a:pt x="13668" y="22"/>
                  </a:lnTo>
                  <a:lnTo>
                    <a:pt x="13413" y="65"/>
                  </a:lnTo>
                  <a:lnTo>
                    <a:pt x="13413" y="65"/>
                  </a:lnTo>
                  <a:lnTo>
                    <a:pt x="13157" y="86"/>
                  </a:lnTo>
                  <a:lnTo>
                    <a:pt x="12945" y="107"/>
                  </a:lnTo>
                  <a:lnTo>
                    <a:pt x="12774" y="86"/>
                  </a:lnTo>
                  <a:lnTo>
                    <a:pt x="12774" y="86"/>
                  </a:lnTo>
                  <a:lnTo>
                    <a:pt x="12540" y="86"/>
                  </a:lnTo>
                  <a:lnTo>
                    <a:pt x="12540" y="86"/>
                  </a:lnTo>
                  <a:lnTo>
                    <a:pt x="12370" y="86"/>
                  </a:lnTo>
                  <a:lnTo>
                    <a:pt x="12221" y="128"/>
                  </a:lnTo>
                  <a:lnTo>
                    <a:pt x="12157" y="128"/>
                  </a:lnTo>
                  <a:lnTo>
                    <a:pt x="11987" y="150"/>
                  </a:lnTo>
                  <a:lnTo>
                    <a:pt x="11944" y="171"/>
                  </a:lnTo>
                  <a:lnTo>
                    <a:pt x="11944" y="171"/>
                  </a:lnTo>
                  <a:lnTo>
                    <a:pt x="11838" y="171"/>
                  </a:lnTo>
                  <a:lnTo>
                    <a:pt x="11838" y="171"/>
                  </a:lnTo>
                  <a:lnTo>
                    <a:pt x="11625" y="214"/>
                  </a:lnTo>
                  <a:lnTo>
                    <a:pt x="11433" y="277"/>
                  </a:lnTo>
                  <a:lnTo>
                    <a:pt x="11433" y="277"/>
                  </a:lnTo>
                  <a:lnTo>
                    <a:pt x="11263" y="341"/>
                  </a:lnTo>
                  <a:lnTo>
                    <a:pt x="11135" y="426"/>
                  </a:lnTo>
                  <a:lnTo>
                    <a:pt x="11029" y="533"/>
                  </a:lnTo>
                  <a:lnTo>
                    <a:pt x="10943" y="661"/>
                  </a:lnTo>
                  <a:lnTo>
                    <a:pt x="10943" y="661"/>
                  </a:lnTo>
                  <a:lnTo>
                    <a:pt x="10858" y="874"/>
                  </a:lnTo>
                  <a:lnTo>
                    <a:pt x="10816" y="1108"/>
                  </a:lnTo>
                  <a:lnTo>
                    <a:pt x="10816" y="1108"/>
                  </a:lnTo>
                  <a:lnTo>
                    <a:pt x="10816" y="1321"/>
                  </a:lnTo>
                  <a:lnTo>
                    <a:pt x="10837" y="1534"/>
                  </a:lnTo>
                  <a:lnTo>
                    <a:pt x="10837" y="1576"/>
                  </a:lnTo>
                  <a:lnTo>
                    <a:pt x="10837" y="1576"/>
                  </a:lnTo>
                  <a:lnTo>
                    <a:pt x="10858" y="1853"/>
                  </a:lnTo>
                  <a:lnTo>
                    <a:pt x="10858" y="1853"/>
                  </a:lnTo>
                  <a:lnTo>
                    <a:pt x="10837" y="2002"/>
                  </a:lnTo>
                  <a:lnTo>
                    <a:pt x="10816" y="2172"/>
                  </a:lnTo>
                  <a:lnTo>
                    <a:pt x="10816" y="2172"/>
                  </a:lnTo>
                  <a:lnTo>
                    <a:pt x="10709" y="2364"/>
                  </a:lnTo>
                  <a:lnTo>
                    <a:pt x="10709" y="2364"/>
                  </a:lnTo>
                  <a:lnTo>
                    <a:pt x="10560" y="2555"/>
                  </a:lnTo>
                  <a:lnTo>
                    <a:pt x="10560" y="2555"/>
                  </a:lnTo>
                  <a:lnTo>
                    <a:pt x="10454" y="2726"/>
                  </a:lnTo>
                  <a:lnTo>
                    <a:pt x="10347" y="2875"/>
                  </a:lnTo>
                  <a:lnTo>
                    <a:pt x="10347" y="2875"/>
                  </a:lnTo>
                  <a:lnTo>
                    <a:pt x="10241" y="3066"/>
                  </a:lnTo>
                  <a:lnTo>
                    <a:pt x="10177" y="3258"/>
                  </a:lnTo>
                  <a:lnTo>
                    <a:pt x="10177" y="3258"/>
                  </a:lnTo>
                  <a:lnTo>
                    <a:pt x="10134" y="3407"/>
                  </a:lnTo>
                  <a:lnTo>
                    <a:pt x="10113" y="3599"/>
                  </a:lnTo>
                  <a:lnTo>
                    <a:pt x="10113" y="3599"/>
                  </a:lnTo>
                  <a:lnTo>
                    <a:pt x="10028" y="3833"/>
                  </a:lnTo>
                  <a:lnTo>
                    <a:pt x="9943" y="3790"/>
                  </a:lnTo>
                  <a:lnTo>
                    <a:pt x="9730" y="3748"/>
                  </a:lnTo>
                  <a:lnTo>
                    <a:pt x="9730" y="3748"/>
                  </a:lnTo>
                  <a:lnTo>
                    <a:pt x="9453" y="3662"/>
                  </a:lnTo>
                  <a:lnTo>
                    <a:pt x="9453" y="3662"/>
                  </a:lnTo>
                  <a:lnTo>
                    <a:pt x="9198" y="3620"/>
                  </a:lnTo>
                  <a:lnTo>
                    <a:pt x="9027" y="3556"/>
                  </a:lnTo>
                  <a:lnTo>
                    <a:pt x="8985" y="3556"/>
                  </a:lnTo>
                  <a:lnTo>
                    <a:pt x="8985" y="3556"/>
                  </a:lnTo>
                  <a:lnTo>
                    <a:pt x="8751" y="3471"/>
                  </a:lnTo>
                  <a:lnTo>
                    <a:pt x="8580" y="3407"/>
                  </a:lnTo>
                  <a:lnTo>
                    <a:pt x="8580" y="3407"/>
                  </a:lnTo>
                  <a:lnTo>
                    <a:pt x="8133" y="3279"/>
                  </a:lnTo>
                  <a:lnTo>
                    <a:pt x="8091" y="3258"/>
                  </a:lnTo>
                  <a:lnTo>
                    <a:pt x="8091" y="3258"/>
                  </a:lnTo>
                  <a:lnTo>
                    <a:pt x="7835" y="3194"/>
                  </a:lnTo>
                  <a:lnTo>
                    <a:pt x="7835" y="3194"/>
                  </a:lnTo>
                  <a:lnTo>
                    <a:pt x="7644" y="3173"/>
                  </a:lnTo>
                  <a:lnTo>
                    <a:pt x="7558" y="3173"/>
                  </a:lnTo>
                  <a:lnTo>
                    <a:pt x="7558" y="3173"/>
                  </a:lnTo>
                  <a:lnTo>
                    <a:pt x="7303" y="3194"/>
                  </a:lnTo>
                  <a:lnTo>
                    <a:pt x="7154" y="3194"/>
                  </a:lnTo>
                  <a:lnTo>
                    <a:pt x="7154" y="3194"/>
                  </a:lnTo>
                  <a:lnTo>
                    <a:pt x="6920" y="3151"/>
                  </a:lnTo>
                  <a:lnTo>
                    <a:pt x="6707" y="3109"/>
                  </a:lnTo>
                  <a:lnTo>
                    <a:pt x="6707" y="3109"/>
                  </a:lnTo>
                  <a:lnTo>
                    <a:pt x="6494" y="3045"/>
                  </a:lnTo>
                  <a:lnTo>
                    <a:pt x="6196" y="2981"/>
                  </a:lnTo>
                  <a:lnTo>
                    <a:pt x="6196" y="2981"/>
                  </a:lnTo>
                  <a:lnTo>
                    <a:pt x="5962" y="2960"/>
                  </a:lnTo>
                  <a:lnTo>
                    <a:pt x="5727" y="2960"/>
                  </a:lnTo>
                  <a:lnTo>
                    <a:pt x="5727" y="2960"/>
                  </a:lnTo>
                  <a:lnTo>
                    <a:pt x="5536" y="2960"/>
                  </a:lnTo>
                  <a:lnTo>
                    <a:pt x="5536" y="2960"/>
                  </a:lnTo>
                  <a:lnTo>
                    <a:pt x="5387" y="2960"/>
                  </a:lnTo>
                  <a:lnTo>
                    <a:pt x="5217" y="2981"/>
                  </a:lnTo>
                  <a:lnTo>
                    <a:pt x="5217" y="2981"/>
                  </a:lnTo>
                  <a:lnTo>
                    <a:pt x="5068" y="3002"/>
                  </a:lnTo>
                  <a:lnTo>
                    <a:pt x="4919" y="3045"/>
                  </a:lnTo>
                  <a:lnTo>
                    <a:pt x="4684" y="3130"/>
                  </a:lnTo>
                  <a:lnTo>
                    <a:pt x="4684" y="3130"/>
                  </a:lnTo>
                  <a:lnTo>
                    <a:pt x="4408" y="3258"/>
                  </a:lnTo>
                  <a:lnTo>
                    <a:pt x="4152" y="3428"/>
                  </a:lnTo>
                  <a:lnTo>
                    <a:pt x="4152" y="3428"/>
                  </a:lnTo>
                  <a:lnTo>
                    <a:pt x="3918" y="3599"/>
                  </a:lnTo>
                  <a:lnTo>
                    <a:pt x="3705" y="3811"/>
                  </a:lnTo>
                  <a:lnTo>
                    <a:pt x="3705" y="3811"/>
                  </a:lnTo>
                  <a:lnTo>
                    <a:pt x="3535" y="3982"/>
                  </a:lnTo>
                  <a:lnTo>
                    <a:pt x="3535" y="3982"/>
                  </a:lnTo>
                  <a:lnTo>
                    <a:pt x="3407" y="4131"/>
                  </a:lnTo>
                  <a:lnTo>
                    <a:pt x="3407" y="4131"/>
                  </a:lnTo>
                  <a:lnTo>
                    <a:pt x="3258" y="4259"/>
                  </a:lnTo>
                  <a:lnTo>
                    <a:pt x="3151" y="4344"/>
                  </a:lnTo>
                  <a:lnTo>
                    <a:pt x="3151" y="4344"/>
                  </a:lnTo>
                  <a:lnTo>
                    <a:pt x="3045" y="4450"/>
                  </a:lnTo>
                  <a:lnTo>
                    <a:pt x="2939" y="4514"/>
                  </a:lnTo>
                  <a:lnTo>
                    <a:pt x="2832" y="4578"/>
                  </a:lnTo>
                  <a:lnTo>
                    <a:pt x="2832" y="4578"/>
                  </a:lnTo>
                  <a:lnTo>
                    <a:pt x="2662" y="4663"/>
                  </a:lnTo>
                  <a:lnTo>
                    <a:pt x="2662" y="4663"/>
                  </a:lnTo>
                  <a:lnTo>
                    <a:pt x="2492" y="4748"/>
                  </a:lnTo>
                  <a:lnTo>
                    <a:pt x="2385" y="4833"/>
                  </a:lnTo>
                  <a:lnTo>
                    <a:pt x="2385" y="4833"/>
                  </a:lnTo>
                  <a:lnTo>
                    <a:pt x="2172" y="4919"/>
                  </a:lnTo>
                  <a:lnTo>
                    <a:pt x="1981" y="4982"/>
                  </a:lnTo>
                  <a:lnTo>
                    <a:pt x="1981" y="4982"/>
                  </a:lnTo>
                  <a:lnTo>
                    <a:pt x="1853" y="5004"/>
                  </a:lnTo>
                  <a:lnTo>
                    <a:pt x="1746" y="5068"/>
                  </a:lnTo>
                  <a:lnTo>
                    <a:pt x="1746" y="5068"/>
                  </a:lnTo>
                  <a:lnTo>
                    <a:pt x="1683" y="5131"/>
                  </a:lnTo>
                  <a:lnTo>
                    <a:pt x="1619" y="5195"/>
                  </a:lnTo>
                  <a:lnTo>
                    <a:pt x="1512" y="5280"/>
                  </a:lnTo>
                  <a:lnTo>
                    <a:pt x="1512" y="5280"/>
                  </a:lnTo>
                  <a:lnTo>
                    <a:pt x="1427" y="5344"/>
                  </a:lnTo>
                  <a:lnTo>
                    <a:pt x="1342" y="5429"/>
                  </a:lnTo>
                  <a:lnTo>
                    <a:pt x="1342" y="5429"/>
                  </a:lnTo>
                  <a:lnTo>
                    <a:pt x="1257" y="5557"/>
                  </a:lnTo>
                  <a:lnTo>
                    <a:pt x="1257" y="5557"/>
                  </a:lnTo>
                  <a:lnTo>
                    <a:pt x="1150" y="5664"/>
                  </a:lnTo>
                  <a:lnTo>
                    <a:pt x="1150" y="5664"/>
                  </a:lnTo>
                  <a:lnTo>
                    <a:pt x="1044" y="5770"/>
                  </a:lnTo>
                  <a:lnTo>
                    <a:pt x="1044" y="5770"/>
                  </a:lnTo>
                  <a:lnTo>
                    <a:pt x="959" y="5898"/>
                  </a:lnTo>
                  <a:lnTo>
                    <a:pt x="916" y="6047"/>
                  </a:lnTo>
                  <a:lnTo>
                    <a:pt x="916" y="6047"/>
                  </a:lnTo>
                  <a:lnTo>
                    <a:pt x="874" y="6302"/>
                  </a:lnTo>
                  <a:lnTo>
                    <a:pt x="874" y="6387"/>
                  </a:lnTo>
                  <a:lnTo>
                    <a:pt x="874" y="6387"/>
                  </a:lnTo>
                  <a:lnTo>
                    <a:pt x="831" y="6771"/>
                  </a:lnTo>
                  <a:lnTo>
                    <a:pt x="767" y="7133"/>
                  </a:lnTo>
                  <a:lnTo>
                    <a:pt x="767" y="7133"/>
                  </a:lnTo>
                  <a:lnTo>
                    <a:pt x="618" y="7473"/>
                  </a:lnTo>
                  <a:lnTo>
                    <a:pt x="533" y="7644"/>
                  </a:lnTo>
                  <a:lnTo>
                    <a:pt x="533" y="7644"/>
                  </a:lnTo>
                  <a:lnTo>
                    <a:pt x="469" y="7835"/>
                  </a:lnTo>
                  <a:lnTo>
                    <a:pt x="405" y="8027"/>
                  </a:lnTo>
                  <a:lnTo>
                    <a:pt x="363" y="8112"/>
                  </a:lnTo>
                  <a:lnTo>
                    <a:pt x="363" y="8112"/>
                  </a:lnTo>
                  <a:lnTo>
                    <a:pt x="171" y="8665"/>
                  </a:lnTo>
                  <a:lnTo>
                    <a:pt x="128" y="8751"/>
                  </a:lnTo>
                  <a:lnTo>
                    <a:pt x="128" y="8751"/>
                  </a:lnTo>
                  <a:lnTo>
                    <a:pt x="86" y="8900"/>
                  </a:lnTo>
                  <a:lnTo>
                    <a:pt x="86" y="8900"/>
                  </a:lnTo>
                  <a:lnTo>
                    <a:pt x="22" y="9070"/>
                  </a:lnTo>
                  <a:lnTo>
                    <a:pt x="22" y="9070"/>
                  </a:lnTo>
                  <a:lnTo>
                    <a:pt x="1" y="9198"/>
                  </a:lnTo>
                  <a:lnTo>
                    <a:pt x="1" y="9325"/>
                  </a:lnTo>
                  <a:lnTo>
                    <a:pt x="1" y="9325"/>
                  </a:lnTo>
                  <a:lnTo>
                    <a:pt x="22" y="9411"/>
                  </a:lnTo>
                  <a:lnTo>
                    <a:pt x="43" y="9496"/>
                  </a:lnTo>
                  <a:lnTo>
                    <a:pt x="128" y="9666"/>
                  </a:lnTo>
                  <a:lnTo>
                    <a:pt x="256" y="9943"/>
                  </a:lnTo>
                  <a:lnTo>
                    <a:pt x="256" y="9943"/>
                  </a:lnTo>
                  <a:lnTo>
                    <a:pt x="384" y="10198"/>
                  </a:lnTo>
                  <a:lnTo>
                    <a:pt x="469" y="10454"/>
                  </a:lnTo>
                  <a:lnTo>
                    <a:pt x="490" y="10518"/>
                  </a:lnTo>
                  <a:lnTo>
                    <a:pt x="490" y="10518"/>
                  </a:lnTo>
                  <a:lnTo>
                    <a:pt x="554" y="10752"/>
                  </a:lnTo>
                  <a:lnTo>
                    <a:pt x="554" y="10752"/>
                  </a:lnTo>
                  <a:lnTo>
                    <a:pt x="618" y="10879"/>
                  </a:lnTo>
                  <a:lnTo>
                    <a:pt x="682" y="11007"/>
                  </a:lnTo>
                  <a:lnTo>
                    <a:pt x="682" y="11007"/>
                  </a:lnTo>
                  <a:lnTo>
                    <a:pt x="725" y="11071"/>
                  </a:lnTo>
                  <a:lnTo>
                    <a:pt x="767" y="11135"/>
                  </a:lnTo>
                  <a:lnTo>
                    <a:pt x="895" y="11220"/>
                  </a:lnTo>
                  <a:lnTo>
                    <a:pt x="937" y="11263"/>
                  </a:lnTo>
                  <a:lnTo>
                    <a:pt x="937" y="11263"/>
                  </a:lnTo>
                  <a:lnTo>
                    <a:pt x="1108" y="11412"/>
                  </a:lnTo>
                  <a:lnTo>
                    <a:pt x="1108" y="11412"/>
                  </a:lnTo>
                  <a:lnTo>
                    <a:pt x="1235" y="11561"/>
                  </a:lnTo>
                  <a:lnTo>
                    <a:pt x="1235" y="11561"/>
                  </a:lnTo>
                  <a:lnTo>
                    <a:pt x="1278" y="11731"/>
                  </a:lnTo>
                  <a:lnTo>
                    <a:pt x="1278" y="11731"/>
                  </a:lnTo>
                  <a:lnTo>
                    <a:pt x="1321" y="11901"/>
                  </a:lnTo>
                  <a:lnTo>
                    <a:pt x="1321" y="12093"/>
                  </a:lnTo>
                  <a:lnTo>
                    <a:pt x="1321" y="12093"/>
                  </a:lnTo>
                  <a:lnTo>
                    <a:pt x="1321" y="12242"/>
                  </a:lnTo>
                  <a:lnTo>
                    <a:pt x="1321" y="12242"/>
                  </a:lnTo>
                  <a:lnTo>
                    <a:pt x="1342" y="12327"/>
                  </a:lnTo>
                  <a:lnTo>
                    <a:pt x="1363" y="12434"/>
                  </a:lnTo>
                  <a:lnTo>
                    <a:pt x="1363" y="12434"/>
                  </a:lnTo>
                  <a:lnTo>
                    <a:pt x="1448" y="12604"/>
                  </a:lnTo>
                  <a:lnTo>
                    <a:pt x="1491" y="12710"/>
                  </a:lnTo>
                  <a:lnTo>
                    <a:pt x="1491" y="12710"/>
                  </a:lnTo>
                  <a:lnTo>
                    <a:pt x="1555" y="12881"/>
                  </a:lnTo>
                  <a:lnTo>
                    <a:pt x="1597" y="13051"/>
                  </a:lnTo>
                  <a:lnTo>
                    <a:pt x="1597" y="13051"/>
                  </a:lnTo>
                  <a:lnTo>
                    <a:pt x="1704" y="13583"/>
                  </a:lnTo>
                  <a:lnTo>
                    <a:pt x="1704" y="13583"/>
                  </a:lnTo>
                  <a:lnTo>
                    <a:pt x="1746" y="13775"/>
                  </a:lnTo>
                  <a:lnTo>
                    <a:pt x="1789" y="13881"/>
                  </a:lnTo>
                  <a:lnTo>
                    <a:pt x="1853" y="13966"/>
                  </a:lnTo>
                  <a:lnTo>
                    <a:pt x="1853" y="13966"/>
                  </a:lnTo>
                  <a:lnTo>
                    <a:pt x="1981" y="14094"/>
                  </a:lnTo>
                  <a:lnTo>
                    <a:pt x="2044" y="14158"/>
                  </a:lnTo>
                  <a:lnTo>
                    <a:pt x="2044" y="14158"/>
                  </a:lnTo>
                  <a:lnTo>
                    <a:pt x="2151" y="14286"/>
                  </a:lnTo>
                  <a:lnTo>
                    <a:pt x="2151" y="14286"/>
                  </a:lnTo>
                  <a:lnTo>
                    <a:pt x="2215" y="14477"/>
                  </a:lnTo>
                  <a:lnTo>
                    <a:pt x="2215" y="14477"/>
                  </a:lnTo>
                  <a:lnTo>
                    <a:pt x="2279" y="14818"/>
                  </a:lnTo>
                  <a:lnTo>
                    <a:pt x="2321" y="15159"/>
                  </a:lnTo>
                  <a:lnTo>
                    <a:pt x="2343" y="15350"/>
                  </a:lnTo>
                  <a:lnTo>
                    <a:pt x="2343" y="15350"/>
                  </a:lnTo>
                  <a:lnTo>
                    <a:pt x="2364" y="15648"/>
                  </a:lnTo>
                  <a:lnTo>
                    <a:pt x="2406" y="15946"/>
                  </a:lnTo>
                  <a:lnTo>
                    <a:pt x="2406" y="15946"/>
                  </a:lnTo>
                  <a:lnTo>
                    <a:pt x="2513" y="16308"/>
                  </a:lnTo>
                  <a:lnTo>
                    <a:pt x="2619" y="16670"/>
                  </a:lnTo>
                  <a:lnTo>
                    <a:pt x="2790" y="17032"/>
                  </a:lnTo>
                  <a:lnTo>
                    <a:pt x="2981" y="17394"/>
                  </a:lnTo>
                  <a:lnTo>
                    <a:pt x="3024" y="17479"/>
                  </a:lnTo>
                  <a:lnTo>
                    <a:pt x="3024" y="17479"/>
                  </a:lnTo>
                  <a:lnTo>
                    <a:pt x="3151" y="17671"/>
                  </a:lnTo>
                  <a:lnTo>
                    <a:pt x="3301" y="17798"/>
                  </a:lnTo>
                  <a:lnTo>
                    <a:pt x="3301" y="17798"/>
                  </a:lnTo>
                  <a:lnTo>
                    <a:pt x="3450" y="17905"/>
                  </a:lnTo>
                  <a:lnTo>
                    <a:pt x="3662" y="17990"/>
                  </a:lnTo>
                  <a:lnTo>
                    <a:pt x="3662" y="17990"/>
                  </a:lnTo>
                  <a:lnTo>
                    <a:pt x="3833" y="18033"/>
                  </a:lnTo>
                  <a:lnTo>
                    <a:pt x="4024" y="18075"/>
                  </a:lnTo>
                  <a:lnTo>
                    <a:pt x="4088" y="18075"/>
                  </a:lnTo>
                  <a:lnTo>
                    <a:pt x="4088" y="18075"/>
                  </a:lnTo>
                  <a:lnTo>
                    <a:pt x="4322" y="18118"/>
                  </a:lnTo>
                  <a:lnTo>
                    <a:pt x="4365" y="18139"/>
                  </a:lnTo>
                  <a:lnTo>
                    <a:pt x="4365" y="18139"/>
                  </a:lnTo>
                  <a:lnTo>
                    <a:pt x="4493" y="18246"/>
                  </a:lnTo>
                  <a:lnTo>
                    <a:pt x="4493" y="18246"/>
                  </a:lnTo>
                  <a:lnTo>
                    <a:pt x="4812" y="18607"/>
                  </a:lnTo>
                  <a:lnTo>
                    <a:pt x="4812" y="18607"/>
                  </a:lnTo>
                  <a:lnTo>
                    <a:pt x="4961" y="18799"/>
                  </a:lnTo>
                  <a:lnTo>
                    <a:pt x="4961" y="18799"/>
                  </a:lnTo>
                  <a:lnTo>
                    <a:pt x="5302" y="19161"/>
                  </a:lnTo>
                  <a:lnTo>
                    <a:pt x="5302" y="19161"/>
                  </a:lnTo>
                  <a:lnTo>
                    <a:pt x="5493" y="19310"/>
                  </a:lnTo>
                  <a:lnTo>
                    <a:pt x="5749" y="19459"/>
                  </a:lnTo>
                  <a:lnTo>
                    <a:pt x="5749" y="19459"/>
                  </a:lnTo>
                  <a:lnTo>
                    <a:pt x="5855" y="19502"/>
                  </a:lnTo>
                  <a:lnTo>
                    <a:pt x="5855" y="19502"/>
                  </a:lnTo>
                  <a:lnTo>
                    <a:pt x="6111" y="19566"/>
                  </a:lnTo>
                  <a:lnTo>
                    <a:pt x="6324" y="19587"/>
                  </a:lnTo>
                  <a:lnTo>
                    <a:pt x="6324" y="19587"/>
                  </a:lnTo>
                  <a:lnTo>
                    <a:pt x="6451" y="19587"/>
                  </a:lnTo>
                  <a:lnTo>
                    <a:pt x="6451" y="19587"/>
                  </a:lnTo>
                  <a:lnTo>
                    <a:pt x="6622" y="19566"/>
                  </a:lnTo>
                  <a:lnTo>
                    <a:pt x="6792" y="19544"/>
                  </a:lnTo>
                  <a:lnTo>
                    <a:pt x="6877" y="19523"/>
                  </a:lnTo>
                  <a:lnTo>
                    <a:pt x="6877" y="19523"/>
                  </a:lnTo>
                  <a:lnTo>
                    <a:pt x="7239" y="19459"/>
                  </a:lnTo>
                  <a:lnTo>
                    <a:pt x="7558" y="19438"/>
                  </a:lnTo>
                  <a:lnTo>
                    <a:pt x="7558" y="19438"/>
                  </a:lnTo>
                  <a:lnTo>
                    <a:pt x="7771" y="19438"/>
                  </a:lnTo>
                  <a:lnTo>
                    <a:pt x="7814" y="19459"/>
                  </a:lnTo>
                  <a:lnTo>
                    <a:pt x="7814" y="19459"/>
                  </a:lnTo>
                  <a:lnTo>
                    <a:pt x="8069" y="19459"/>
                  </a:lnTo>
                  <a:lnTo>
                    <a:pt x="8069" y="19459"/>
                  </a:lnTo>
                  <a:lnTo>
                    <a:pt x="8197" y="19459"/>
                  </a:lnTo>
                  <a:lnTo>
                    <a:pt x="8197" y="19459"/>
                  </a:lnTo>
                  <a:lnTo>
                    <a:pt x="8346" y="19438"/>
                  </a:lnTo>
                  <a:lnTo>
                    <a:pt x="8495" y="19395"/>
                  </a:lnTo>
                  <a:lnTo>
                    <a:pt x="8665" y="19353"/>
                  </a:lnTo>
                  <a:lnTo>
                    <a:pt x="8836" y="19267"/>
                  </a:lnTo>
                  <a:lnTo>
                    <a:pt x="8836" y="19267"/>
                  </a:lnTo>
                  <a:lnTo>
                    <a:pt x="8985" y="19182"/>
                  </a:lnTo>
                  <a:lnTo>
                    <a:pt x="9091" y="19097"/>
                  </a:lnTo>
                  <a:lnTo>
                    <a:pt x="9091" y="19097"/>
                  </a:lnTo>
                  <a:lnTo>
                    <a:pt x="9240" y="18969"/>
                  </a:lnTo>
                  <a:lnTo>
                    <a:pt x="9368" y="18842"/>
                  </a:lnTo>
                  <a:lnTo>
                    <a:pt x="9368" y="18842"/>
                  </a:lnTo>
                  <a:lnTo>
                    <a:pt x="9538" y="18607"/>
                  </a:lnTo>
                  <a:lnTo>
                    <a:pt x="9538" y="18607"/>
                  </a:lnTo>
                  <a:lnTo>
                    <a:pt x="9645" y="18458"/>
                  </a:lnTo>
                  <a:lnTo>
                    <a:pt x="9772" y="18309"/>
                  </a:lnTo>
                  <a:lnTo>
                    <a:pt x="9772" y="18309"/>
                  </a:lnTo>
                  <a:lnTo>
                    <a:pt x="9858" y="18267"/>
                  </a:lnTo>
                  <a:lnTo>
                    <a:pt x="9921" y="18246"/>
                  </a:lnTo>
                  <a:lnTo>
                    <a:pt x="9921" y="18246"/>
                  </a:lnTo>
                  <a:lnTo>
                    <a:pt x="10134" y="18203"/>
                  </a:lnTo>
                  <a:lnTo>
                    <a:pt x="10347" y="18182"/>
                  </a:lnTo>
                  <a:lnTo>
                    <a:pt x="10347" y="18182"/>
                  </a:lnTo>
                  <a:lnTo>
                    <a:pt x="10688" y="18139"/>
                  </a:lnTo>
                  <a:lnTo>
                    <a:pt x="10688" y="18139"/>
                  </a:lnTo>
                  <a:lnTo>
                    <a:pt x="10922" y="18097"/>
                  </a:lnTo>
                  <a:lnTo>
                    <a:pt x="11135" y="18011"/>
                  </a:lnTo>
                  <a:lnTo>
                    <a:pt x="11135" y="18011"/>
                  </a:lnTo>
                  <a:lnTo>
                    <a:pt x="11284" y="17948"/>
                  </a:lnTo>
                  <a:lnTo>
                    <a:pt x="11412" y="17862"/>
                  </a:lnTo>
                  <a:lnTo>
                    <a:pt x="11518" y="17798"/>
                  </a:lnTo>
                  <a:lnTo>
                    <a:pt x="11518" y="17798"/>
                  </a:lnTo>
                  <a:lnTo>
                    <a:pt x="11774" y="17692"/>
                  </a:lnTo>
                  <a:lnTo>
                    <a:pt x="11774" y="17692"/>
                  </a:lnTo>
                  <a:lnTo>
                    <a:pt x="11987" y="17671"/>
                  </a:lnTo>
                  <a:lnTo>
                    <a:pt x="12199" y="17649"/>
                  </a:lnTo>
                  <a:lnTo>
                    <a:pt x="12285" y="17649"/>
                  </a:lnTo>
                  <a:lnTo>
                    <a:pt x="12285" y="17649"/>
                  </a:lnTo>
                  <a:lnTo>
                    <a:pt x="12455" y="17628"/>
                  </a:lnTo>
                  <a:lnTo>
                    <a:pt x="12604" y="17586"/>
                  </a:lnTo>
                  <a:lnTo>
                    <a:pt x="12604" y="17586"/>
                  </a:lnTo>
                  <a:lnTo>
                    <a:pt x="12753" y="17522"/>
                  </a:lnTo>
                  <a:lnTo>
                    <a:pt x="12902" y="17437"/>
                  </a:lnTo>
                  <a:lnTo>
                    <a:pt x="12902" y="17437"/>
                  </a:lnTo>
                  <a:lnTo>
                    <a:pt x="13051" y="17351"/>
                  </a:lnTo>
                  <a:lnTo>
                    <a:pt x="13179" y="17245"/>
                  </a:lnTo>
                  <a:lnTo>
                    <a:pt x="13179" y="17245"/>
                  </a:lnTo>
                  <a:lnTo>
                    <a:pt x="13349" y="17096"/>
                  </a:lnTo>
                  <a:lnTo>
                    <a:pt x="13477" y="16947"/>
                  </a:lnTo>
                  <a:lnTo>
                    <a:pt x="13519" y="16862"/>
                  </a:lnTo>
                  <a:lnTo>
                    <a:pt x="13519" y="16862"/>
                  </a:lnTo>
                  <a:lnTo>
                    <a:pt x="13690" y="16649"/>
                  </a:lnTo>
                  <a:lnTo>
                    <a:pt x="13690" y="16649"/>
                  </a:lnTo>
                  <a:lnTo>
                    <a:pt x="13860" y="16479"/>
                  </a:lnTo>
                  <a:lnTo>
                    <a:pt x="13903" y="16415"/>
                  </a:lnTo>
                  <a:lnTo>
                    <a:pt x="13903" y="16415"/>
                  </a:lnTo>
                  <a:lnTo>
                    <a:pt x="14009" y="16351"/>
                  </a:lnTo>
                  <a:lnTo>
                    <a:pt x="14009" y="16351"/>
                  </a:lnTo>
                  <a:lnTo>
                    <a:pt x="14009" y="16436"/>
                  </a:lnTo>
                  <a:lnTo>
                    <a:pt x="14052" y="16542"/>
                  </a:lnTo>
                  <a:lnTo>
                    <a:pt x="14052" y="16542"/>
                  </a:lnTo>
                  <a:lnTo>
                    <a:pt x="14158" y="16713"/>
                  </a:lnTo>
                  <a:lnTo>
                    <a:pt x="14264" y="16840"/>
                  </a:lnTo>
                  <a:lnTo>
                    <a:pt x="14264" y="16840"/>
                  </a:lnTo>
                  <a:lnTo>
                    <a:pt x="14371" y="16968"/>
                  </a:lnTo>
                  <a:lnTo>
                    <a:pt x="14371" y="16968"/>
                  </a:lnTo>
                  <a:lnTo>
                    <a:pt x="14563" y="17245"/>
                  </a:lnTo>
                  <a:lnTo>
                    <a:pt x="14712" y="17500"/>
                  </a:lnTo>
                  <a:lnTo>
                    <a:pt x="14754" y="17543"/>
                  </a:lnTo>
                  <a:lnTo>
                    <a:pt x="14754" y="17543"/>
                  </a:lnTo>
                  <a:lnTo>
                    <a:pt x="14861" y="17756"/>
                  </a:lnTo>
                  <a:lnTo>
                    <a:pt x="14882" y="17841"/>
                  </a:lnTo>
                  <a:lnTo>
                    <a:pt x="14882" y="17841"/>
                  </a:lnTo>
                  <a:lnTo>
                    <a:pt x="15095" y="18203"/>
                  </a:lnTo>
                  <a:lnTo>
                    <a:pt x="15095" y="18203"/>
                  </a:lnTo>
                  <a:lnTo>
                    <a:pt x="15308" y="18565"/>
                  </a:lnTo>
                  <a:lnTo>
                    <a:pt x="15606" y="18927"/>
                  </a:lnTo>
                  <a:lnTo>
                    <a:pt x="15606" y="18927"/>
                  </a:lnTo>
                  <a:lnTo>
                    <a:pt x="15755" y="19076"/>
                  </a:lnTo>
                  <a:lnTo>
                    <a:pt x="15925" y="19225"/>
                  </a:lnTo>
                  <a:lnTo>
                    <a:pt x="15925" y="19225"/>
                  </a:lnTo>
                  <a:lnTo>
                    <a:pt x="16053" y="19331"/>
                  </a:lnTo>
                  <a:lnTo>
                    <a:pt x="16202" y="19438"/>
                  </a:lnTo>
                  <a:lnTo>
                    <a:pt x="16266" y="19459"/>
                  </a:lnTo>
                  <a:lnTo>
                    <a:pt x="16393" y="19544"/>
                  </a:lnTo>
                  <a:lnTo>
                    <a:pt x="16393" y="19544"/>
                  </a:lnTo>
                  <a:lnTo>
                    <a:pt x="16649" y="19715"/>
                  </a:lnTo>
                  <a:lnTo>
                    <a:pt x="16862" y="19885"/>
                  </a:lnTo>
                  <a:lnTo>
                    <a:pt x="16862" y="19885"/>
                  </a:lnTo>
                  <a:lnTo>
                    <a:pt x="16968" y="20013"/>
                  </a:lnTo>
                  <a:lnTo>
                    <a:pt x="17053" y="20162"/>
                  </a:lnTo>
                  <a:lnTo>
                    <a:pt x="17139" y="20332"/>
                  </a:lnTo>
                  <a:lnTo>
                    <a:pt x="17139" y="20332"/>
                  </a:lnTo>
                  <a:lnTo>
                    <a:pt x="17309" y="20630"/>
                  </a:lnTo>
                  <a:lnTo>
                    <a:pt x="17479" y="20928"/>
                  </a:lnTo>
                  <a:lnTo>
                    <a:pt x="17479" y="20928"/>
                  </a:lnTo>
                  <a:lnTo>
                    <a:pt x="17586" y="21077"/>
                  </a:lnTo>
                  <a:lnTo>
                    <a:pt x="17692" y="21205"/>
                  </a:lnTo>
                  <a:lnTo>
                    <a:pt x="17926" y="21439"/>
                  </a:lnTo>
                  <a:lnTo>
                    <a:pt x="17990" y="21503"/>
                  </a:lnTo>
                  <a:lnTo>
                    <a:pt x="18118" y="21609"/>
                  </a:lnTo>
                  <a:lnTo>
                    <a:pt x="18118" y="21609"/>
                  </a:lnTo>
                  <a:lnTo>
                    <a:pt x="18395" y="21950"/>
                  </a:lnTo>
                  <a:lnTo>
                    <a:pt x="18395" y="21950"/>
                  </a:lnTo>
                  <a:lnTo>
                    <a:pt x="18501" y="22056"/>
                  </a:lnTo>
                  <a:lnTo>
                    <a:pt x="18586" y="22142"/>
                  </a:lnTo>
                  <a:lnTo>
                    <a:pt x="18586" y="22142"/>
                  </a:lnTo>
                  <a:lnTo>
                    <a:pt x="18757" y="22291"/>
                  </a:lnTo>
                  <a:lnTo>
                    <a:pt x="18757" y="22291"/>
                  </a:lnTo>
                  <a:lnTo>
                    <a:pt x="18884" y="22354"/>
                  </a:lnTo>
                  <a:lnTo>
                    <a:pt x="19033" y="22397"/>
                  </a:lnTo>
                  <a:lnTo>
                    <a:pt x="19033" y="22397"/>
                  </a:lnTo>
                  <a:lnTo>
                    <a:pt x="19246" y="22482"/>
                  </a:lnTo>
                  <a:lnTo>
                    <a:pt x="19246" y="22482"/>
                  </a:lnTo>
                  <a:lnTo>
                    <a:pt x="19544" y="22567"/>
                  </a:lnTo>
                  <a:lnTo>
                    <a:pt x="19544" y="22567"/>
                  </a:lnTo>
                  <a:lnTo>
                    <a:pt x="19736" y="22589"/>
                  </a:lnTo>
                  <a:lnTo>
                    <a:pt x="19949" y="22589"/>
                  </a:lnTo>
                  <a:lnTo>
                    <a:pt x="19949" y="22589"/>
                  </a:lnTo>
                  <a:lnTo>
                    <a:pt x="20204" y="22589"/>
                  </a:lnTo>
                  <a:lnTo>
                    <a:pt x="20204" y="22589"/>
                  </a:lnTo>
                  <a:lnTo>
                    <a:pt x="20587" y="22567"/>
                  </a:lnTo>
                  <a:lnTo>
                    <a:pt x="20971" y="22525"/>
                  </a:lnTo>
                  <a:lnTo>
                    <a:pt x="20971" y="22525"/>
                  </a:lnTo>
                  <a:lnTo>
                    <a:pt x="21354" y="22503"/>
                  </a:lnTo>
                  <a:lnTo>
                    <a:pt x="21418" y="22482"/>
                  </a:lnTo>
                  <a:lnTo>
                    <a:pt x="21418" y="22482"/>
                  </a:lnTo>
                  <a:lnTo>
                    <a:pt x="21652" y="22461"/>
                  </a:lnTo>
                  <a:lnTo>
                    <a:pt x="21886" y="22440"/>
                  </a:lnTo>
                  <a:lnTo>
                    <a:pt x="21886" y="22440"/>
                  </a:lnTo>
                  <a:lnTo>
                    <a:pt x="22205" y="22333"/>
                  </a:lnTo>
                  <a:lnTo>
                    <a:pt x="22418" y="22269"/>
                  </a:lnTo>
                  <a:lnTo>
                    <a:pt x="22631" y="22227"/>
                  </a:lnTo>
                  <a:lnTo>
                    <a:pt x="22631" y="22227"/>
                  </a:lnTo>
                  <a:lnTo>
                    <a:pt x="22972" y="22142"/>
                  </a:lnTo>
                  <a:lnTo>
                    <a:pt x="22972" y="22142"/>
                  </a:lnTo>
                  <a:lnTo>
                    <a:pt x="23163" y="22078"/>
                  </a:lnTo>
                  <a:lnTo>
                    <a:pt x="23355" y="21992"/>
                  </a:lnTo>
                  <a:lnTo>
                    <a:pt x="23440" y="21950"/>
                  </a:lnTo>
                  <a:lnTo>
                    <a:pt x="23440" y="21950"/>
                  </a:lnTo>
                  <a:lnTo>
                    <a:pt x="23717" y="21822"/>
                  </a:lnTo>
                  <a:lnTo>
                    <a:pt x="23994" y="21652"/>
                  </a:lnTo>
                  <a:lnTo>
                    <a:pt x="23994" y="21652"/>
                  </a:lnTo>
                  <a:lnTo>
                    <a:pt x="24164" y="21524"/>
                  </a:lnTo>
                  <a:lnTo>
                    <a:pt x="24228" y="21439"/>
                  </a:lnTo>
                  <a:lnTo>
                    <a:pt x="24228" y="21439"/>
                  </a:lnTo>
                  <a:lnTo>
                    <a:pt x="24334" y="21354"/>
                  </a:lnTo>
                  <a:lnTo>
                    <a:pt x="24462" y="21290"/>
                  </a:lnTo>
                  <a:lnTo>
                    <a:pt x="24611" y="21205"/>
                  </a:lnTo>
                  <a:lnTo>
                    <a:pt x="24611" y="21205"/>
                  </a:lnTo>
                  <a:lnTo>
                    <a:pt x="24973" y="21013"/>
                  </a:lnTo>
                  <a:lnTo>
                    <a:pt x="24973" y="21013"/>
                  </a:lnTo>
                  <a:lnTo>
                    <a:pt x="25250" y="20907"/>
                  </a:lnTo>
                  <a:lnTo>
                    <a:pt x="25292" y="20885"/>
                  </a:lnTo>
                  <a:lnTo>
                    <a:pt x="25292" y="20885"/>
                  </a:lnTo>
                  <a:lnTo>
                    <a:pt x="25399" y="20843"/>
                  </a:lnTo>
                  <a:lnTo>
                    <a:pt x="25505" y="20779"/>
                  </a:lnTo>
                  <a:lnTo>
                    <a:pt x="25590" y="20694"/>
                  </a:lnTo>
                  <a:lnTo>
                    <a:pt x="25675" y="20566"/>
                  </a:lnTo>
                  <a:lnTo>
                    <a:pt x="25675" y="20566"/>
                  </a:lnTo>
                  <a:lnTo>
                    <a:pt x="25803" y="20353"/>
                  </a:lnTo>
                  <a:lnTo>
                    <a:pt x="25846" y="20289"/>
                  </a:lnTo>
                  <a:lnTo>
                    <a:pt x="25888" y="20268"/>
                  </a:lnTo>
                  <a:lnTo>
                    <a:pt x="25888" y="20268"/>
                  </a:lnTo>
                  <a:lnTo>
                    <a:pt x="26016" y="20204"/>
                  </a:lnTo>
                  <a:lnTo>
                    <a:pt x="26101" y="20183"/>
                  </a:lnTo>
                  <a:lnTo>
                    <a:pt x="26165" y="20162"/>
                  </a:lnTo>
                  <a:lnTo>
                    <a:pt x="26165" y="20162"/>
                  </a:lnTo>
                  <a:lnTo>
                    <a:pt x="26357" y="20119"/>
                  </a:lnTo>
                  <a:lnTo>
                    <a:pt x="26506" y="20076"/>
                  </a:lnTo>
                  <a:lnTo>
                    <a:pt x="26506" y="20076"/>
                  </a:lnTo>
                  <a:lnTo>
                    <a:pt x="26719" y="19991"/>
                  </a:lnTo>
                  <a:lnTo>
                    <a:pt x="26910" y="19885"/>
                  </a:lnTo>
                  <a:lnTo>
                    <a:pt x="26910" y="19885"/>
                  </a:lnTo>
                  <a:lnTo>
                    <a:pt x="27102" y="19736"/>
                  </a:lnTo>
                  <a:lnTo>
                    <a:pt x="27251" y="19608"/>
                  </a:lnTo>
                  <a:lnTo>
                    <a:pt x="27251" y="19608"/>
                  </a:lnTo>
                  <a:lnTo>
                    <a:pt x="27400" y="19438"/>
                  </a:lnTo>
                  <a:lnTo>
                    <a:pt x="27464" y="19353"/>
                  </a:lnTo>
                  <a:lnTo>
                    <a:pt x="27464" y="19353"/>
                  </a:lnTo>
                  <a:lnTo>
                    <a:pt x="27592" y="19267"/>
                  </a:lnTo>
                  <a:lnTo>
                    <a:pt x="27634" y="19225"/>
                  </a:lnTo>
                  <a:lnTo>
                    <a:pt x="27677" y="19204"/>
                  </a:lnTo>
                  <a:lnTo>
                    <a:pt x="27677" y="19204"/>
                  </a:lnTo>
                  <a:lnTo>
                    <a:pt x="27847" y="19140"/>
                  </a:lnTo>
                  <a:lnTo>
                    <a:pt x="27890" y="19118"/>
                  </a:lnTo>
                  <a:lnTo>
                    <a:pt x="27975" y="19076"/>
                  </a:lnTo>
                  <a:lnTo>
                    <a:pt x="27975" y="19076"/>
                  </a:lnTo>
                  <a:lnTo>
                    <a:pt x="28188" y="18948"/>
                  </a:lnTo>
                  <a:lnTo>
                    <a:pt x="28188" y="18948"/>
                  </a:lnTo>
                  <a:lnTo>
                    <a:pt x="28294" y="18863"/>
                  </a:lnTo>
                  <a:lnTo>
                    <a:pt x="28401" y="18778"/>
                  </a:lnTo>
                  <a:lnTo>
                    <a:pt x="28401" y="18778"/>
                  </a:lnTo>
                  <a:lnTo>
                    <a:pt x="28507" y="18650"/>
                  </a:lnTo>
                  <a:lnTo>
                    <a:pt x="28571" y="18522"/>
                  </a:lnTo>
                  <a:lnTo>
                    <a:pt x="28571" y="18522"/>
                  </a:lnTo>
                  <a:lnTo>
                    <a:pt x="28613" y="18458"/>
                  </a:lnTo>
                  <a:lnTo>
                    <a:pt x="28635" y="18373"/>
                  </a:lnTo>
                  <a:lnTo>
                    <a:pt x="28656" y="18309"/>
                  </a:lnTo>
                  <a:lnTo>
                    <a:pt x="28677" y="18224"/>
                  </a:lnTo>
                  <a:lnTo>
                    <a:pt x="28677" y="18118"/>
                  </a:lnTo>
                  <a:lnTo>
                    <a:pt x="28699" y="18033"/>
                  </a:lnTo>
                  <a:lnTo>
                    <a:pt x="28699" y="18033"/>
                  </a:lnTo>
                  <a:lnTo>
                    <a:pt x="28720" y="17905"/>
                  </a:lnTo>
                  <a:lnTo>
                    <a:pt x="28720" y="17841"/>
                  </a:lnTo>
                  <a:lnTo>
                    <a:pt x="28720" y="17841"/>
                  </a:lnTo>
                  <a:lnTo>
                    <a:pt x="28762" y="17798"/>
                  </a:lnTo>
                  <a:lnTo>
                    <a:pt x="28784" y="17735"/>
                  </a:lnTo>
                  <a:lnTo>
                    <a:pt x="28784" y="17735"/>
                  </a:lnTo>
                  <a:lnTo>
                    <a:pt x="28911" y="17628"/>
                  </a:lnTo>
                  <a:lnTo>
                    <a:pt x="29039" y="17522"/>
                  </a:lnTo>
                  <a:lnTo>
                    <a:pt x="29039" y="17522"/>
                  </a:lnTo>
                  <a:lnTo>
                    <a:pt x="29124" y="17543"/>
                  </a:lnTo>
                  <a:lnTo>
                    <a:pt x="29124" y="17543"/>
                  </a:lnTo>
                  <a:lnTo>
                    <a:pt x="29295" y="17586"/>
                  </a:lnTo>
                  <a:lnTo>
                    <a:pt x="29295" y="17586"/>
                  </a:lnTo>
                  <a:lnTo>
                    <a:pt x="29401" y="17586"/>
                  </a:lnTo>
                  <a:lnTo>
                    <a:pt x="29401" y="17586"/>
                  </a:lnTo>
                  <a:lnTo>
                    <a:pt x="29486" y="17586"/>
                  </a:lnTo>
                  <a:lnTo>
                    <a:pt x="29614" y="17564"/>
                  </a:lnTo>
                  <a:lnTo>
                    <a:pt x="29614" y="17564"/>
                  </a:lnTo>
                  <a:lnTo>
                    <a:pt x="29720" y="17500"/>
                  </a:lnTo>
                  <a:lnTo>
                    <a:pt x="29827" y="17437"/>
                  </a:lnTo>
                  <a:lnTo>
                    <a:pt x="29912" y="17351"/>
                  </a:lnTo>
                  <a:lnTo>
                    <a:pt x="29955" y="17288"/>
                  </a:lnTo>
                  <a:lnTo>
                    <a:pt x="29955" y="17288"/>
                  </a:lnTo>
                  <a:lnTo>
                    <a:pt x="30061" y="17096"/>
                  </a:lnTo>
                  <a:lnTo>
                    <a:pt x="30168" y="16883"/>
                  </a:lnTo>
                  <a:lnTo>
                    <a:pt x="30168" y="16883"/>
                  </a:lnTo>
                  <a:lnTo>
                    <a:pt x="30253" y="16649"/>
                  </a:lnTo>
                  <a:lnTo>
                    <a:pt x="30338" y="16415"/>
                  </a:lnTo>
                  <a:lnTo>
                    <a:pt x="30402" y="16223"/>
                  </a:lnTo>
                  <a:lnTo>
                    <a:pt x="30466" y="16031"/>
                  </a:lnTo>
                  <a:lnTo>
                    <a:pt x="30508" y="15925"/>
                  </a:lnTo>
                  <a:lnTo>
                    <a:pt x="30508" y="15925"/>
                  </a:lnTo>
                  <a:lnTo>
                    <a:pt x="30572" y="15733"/>
                  </a:lnTo>
                  <a:lnTo>
                    <a:pt x="30615" y="15563"/>
                  </a:lnTo>
                  <a:lnTo>
                    <a:pt x="30615" y="15563"/>
                  </a:lnTo>
                  <a:lnTo>
                    <a:pt x="30636" y="15435"/>
                  </a:lnTo>
                  <a:lnTo>
                    <a:pt x="30615" y="15286"/>
                  </a:lnTo>
                  <a:lnTo>
                    <a:pt x="30615" y="15286"/>
                  </a:lnTo>
                  <a:lnTo>
                    <a:pt x="30593" y="15137"/>
                  </a:lnTo>
                  <a:lnTo>
                    <a:pt x="30593" y="15137"/>
                  </a:lnTo>
                  <a:lnTo>
                    <a:pt x="30529" y="14775"/>
                  </a:lnTo>
                  <a:lnTo>
                    <a:pt x="30529" y="14775"/>
                  </a:lnTo>
                  <a:lnTo>
                    <a:pt x="30444" y="14094"/>
                  </a:lnTo>
                  <a:lnTo>
                    <a:pt x="30444" y="14094"/>
                  </a:lnTo>
                  <a:lnTo>
                    <a:pt x="30380" y="13732"/>
                  </a:lnTo>
                  <a:lnTo>
                    <a:pt x="30295" y="13392"/>
                  </a:lnTo>
                  <a:lnTo>
                    <a:pt x="30295" y="13392"/>
                  </a:lnTo>
                  <a:lnTo>
                    <a:pt x="30253" y="13243"/>
                  </a:lnTo>
                  <a:lnTo>
                    <a:pt x="30168" y="13115"/>
                  </a:lnTo>
                  <a:lnTo>
                    <a:pt x="30019" y="12859"/>
                  </a:lnTo>
                  <a:lnTo>
                    <a:pt x="29955" y="12774"/>
                  </a:lnTo>
                  <a:lnTo>
                    <a:pt x="29955" y="12774"/>
                  </a:lnTo>
                  <a:lnTo>
                    <a:pt x="29827" y="12561"/>
                  </a:lnTo>
                  <a:lnTo>
                    <a:pt x="29827" y="12561"/>
                  </a:lnTo>
                  <a:lnTo>
                    <a:pt x="29742" y="12391"/>
                  </a:lnTo>
                  <a:lnTo>
                    <a:pt x="29678" y="12221"/>
                  </a:lnTo>
                  <a:lnTo>
                    <a:pt x="29678" y="12221"/>
                  </a:lnTo>
                  <a:lnTo>
                    <a:pt x="29614" y="12008"/>
                  </a:lnTo>
                  <a:lnTo>
                    <a:pt x="29614" y="12008"/>
                  </a:lnTo>
                  <a:lnTo>
                    <a:pt x="29529" y="11774"/>
                  </a:lnTo>
                  <a:lnTo>
                    <a:pt x="29529" y="11774"/>
                  </a:lnTo>
                  <a:lnTo>
                    <a:pt x="29422" y="11539"/>
                  </a:lnTo>
                  <a:lnTo>
                    <a:pt x="29295" y="11284"/>
                  </a:lnTo>
                  <a:lnTo>
                    <a:pt x="29295" y="11284"/>
                  </a:lnTo>
                  <a:lnTo>
                    <a:pt x="29210" y="11178"/>
                  </a:lnTo>
                  <a:lnTo>
                    <a:pt x="29146" y="11071"/>
                  </a:lnTo>
                  <a:lnTo>
                    <a:pt x="28933" y="10901"/>
                  </a:lnTo>
                  <a:lnTo>
                    <a:pt x="28933" y="10901"/>
                  </a:lnTo>
                  <a:lnTo>
                    <a:pt x="28720" y="10752"/>
                  </a:lnTo>
                  <a:lnTo>
                    <a:pt x="28507" y="10645"/>
                  </a:lnTo>
                  <a:lnTo>
                    <a:pt x="28507" y="10645"/>
                  </a:lnTo>
                  <a:lnTo>
                    <a:pt x="28251" y="10539"/>
                  </a:lnTo>
                  <a:lnTo>
                    <a:pt x="28017" y="10454"/>
                  </a:lnTo>
                  <a:lnTo>
                    <a:pt x="28017" y="10454"/>
                  </a:lnTo>
                  <a:lnTo>
                    <a:pt x="27762" y="10347"/>
                  </a:lnTo>
                  <a:lnTo>
                    <a:pt x="27528" y="10262"/>
                  </a:lnTo>
                  <a:lnTo>
                    <a:pt x="27528" y="10262"/>
                  </a:lnTo>
                  <a:lnTo>
                    <a:pt x="27336" y="10156"/>
                  </a:lnTo>
                  <a:lnTo>
                    <a:pt x="27144" y="10049"/>
                  </a:lnTo>
                  <a:lnTo>
                    <a:pt x="27144" y="10049"/>
                  </a:lnTo>
                  <a:lnTo>
                    <a:pt x="26697" y="9772"/>
                  </a:lnTo>
                  <a:lnTo>
                    <a:pt x="26548" y="9687"/>
                  </a:lnTo>
                  <a:lnTo>
                    <a:pt x="26548" y="9687"/>
                  </a:lnTo>
                  <a:lnTo>
                    <a:pt x="26250" y="9538"/>
                  </a:lnTo>
                  <a:lnTo>
                    <a:pt x="26250" y="9538"/>
                  </a:lnTo>
                  <a:lnTo>
                    <a:pt x="25867" y="9304"/>
                  </a:lnTo>
                  <a:lnTo>
                    <a:pt x="25867" y="9304"/>
                  </a:lnTo>
                  <a:lnTo>
                    <a:pt x="25526" y="9070"/>
                  </a:lnTo>
                  <a:lnTo>
                    <a:pt x="25165" y="8857"/>
                  </a:lnTo>
                  <a:lnTo>
                    <a:pt x="25165" y="8857"/>
                  </a:lnTo>
                  <a:lnTo>
                    <a:pt x="24888" y="8708"/>
                  </a:lnTo>
                  <a:lnTo>
                    <a:pt x="24590" y="8580"/>
                  </a:lnTo>
                  <a:lnTo>
                    <a:pt x="24590" y="8580"/>
                  </a:lnTo>
                  <a:lnTo>
                    <a:pt x="24292" y="8431"/>
                  </a:lnTo>
                  <a:lnTo>
                    <a:pt x="23994" y="8261"/>
                  </a:lnTo>
                  <a:lnTo>
                    <a:pt x="23951" y="8240"/>
                  </a:lnTo>
                  <a:lnTo>
                    <a:pt x="23951" y="8240"/>
                  </a:lnTo>
                  <a:lnTo>
                    <a:pt x="23951" y="8240"/>
                  </a:lnTo>
                  <a:lnTo>
                    <a:pt x="23717" y="8091"/>
                  </a:lnTo>
                  <a:lnTo>
                    <a:pt x="23717" y="8091"/>
                  </a:lnTo>
                  <a:lnTo>
                    <a:pt x="23568" y="8027"/>
                  </a:lnTo>
                  <a:lnTo>
                    <a:pt x="23419" y="7963"/>
                  </a:lnTo>
                  <a:lnTo>
                    <a:pt x="23270" y="7920"/>
                  </a:lnTo>
                  <a:lnTo>
                    <a:pt x="23206" y="7899"/>
                  </a:lnTo>
                  <a:lnTo>
                    <a:pt x="23206" y="7899"/>
                  </a:lnTo>
                  <a:lnTo>
                    <a:pt x="22844" y="7750"/>
                  </a:lnTo>
                  <a:lnTo>
                    <a:pt x="22844" y="7750"/>
                  </a:lnTo>
                  <a:lnTo>
                    <a:pt x="22589" y="7622"/>
                  </a:lnTo>
                  <a:lnTo>
                    <a:pt x="22589" y="7622"/>
                  </a:lnTo>
                  <a:lnTo>
                    <a:pt x="22354" y="7495"/>
                  </a:lnTo>
                  <a:lnTo>
                    <a:pt x="22354" y="7495"/>
                  </a:lnTo>
                  <a:lnTo>
                    <a:pt x="22376" y="7452"/>
                  </a:lnTo>
                  <a:lnTo>
                    <a:pt x="22376" y="7388"/>
                  </a:lnTo>
                  <a:lnTo>
                    <a:pt x="22376" y="7388"/>
                  </a:lnTo>
                  <a:lnTo>
                    <a:pt x="22354" y="7282"/>
                  </a:lnTo>
                  <a:lnTo>
                    <a:pt x="22354" y="7282"/>
                  </a:lnTo>
                  <a:lnTo>
                    <a:pt x="22376" y="7154"/>
                  </a:lnTo>
                  <a:lnTo>
                    <a:pt x="22397" y="7047"/>
                  </a:lnTo>
                  <a:lnTo>
                    <a:pt x="22461" y="6877"/>
                  </a:lnTo>
                  <a:lnTo>
                    <a:pt x="22482" y="6813"/>
                  </a:lnTo>
                  <a:lnTo>
                    <a:pt x="22482" y="6813"/>
                  </a:lnTo>
                  <a:lnTo>
                    <a:pt x="22546" y="6558"/>
                  </a:lnTo>
                  <a:lnTo>
                    <a:pt x="22567" y="6451"/>
                  </a:lnTo>
                  <a:lnTo>
                    <a:pt x="22546" y="6324"/>
                  </a:lnTo>
                  <a:lnTo>
                    <a:pt x="22546" y="6324"/>
                  </a:lnTo>
                  <a:lnTo>
                    <a:pt x="22503" y="6196"/>
                  </a:lnTo>
                  <a:lnTo>
                    <a:pt x="22461" y="6089"/>
                  </a:lnTo>
                  <a:lnTo>
                    <a:pt x="22312" y="5855"/>
                  </a:lnTo>
                  <a:lnTo>
                    <a:pt x="22248" y="5727"/>
                  </a:lnTo>
                  <a:lnTo>
                    <a:pt x="22248" y="5727"/>
                  </a:lnTo>
                  <a:lnTo>
                    <a:pt x="22163" y="5557"/>
                  </a:lnTo>
                  <a:lnTo>
                    <a:pt x="22141" y="5493"/>
                  </a:lnTo>
                  <a:lnTo>
                    <a:pt x="22141" y="5493"/>
                  </a:lnTo>
                  <a:lnTo>
                    <a:pt x="22014" y="5238"/>
                  </a:lnTo>
                  <a:lnTo>
                    <a:pt x="22014" y="5238"/>
                  </a:lnTo>
                  <a:lnTo>
                    <a:pt x="21822" y="4961"/>
                  </a:lnTo>
                  <a:lnTo>
                    <a:pt x="21758" y="4855"/>
                  </a:lnTo>
                  <a:lnTo>
                    <a:pt x="21758" y="4855"/>
                  </a:lnTo>
                  <a:lnTo>
                    <a:pt x="21673" y="4748"/>
                  </a:lnTo>
                  <a:lnTo>
                    <a:pt x="21673" y="4748"/>
                  </a:lnTo>
                  <a:lnTo>
                    <a:pt x="21609" y="4557"/>
                  </a:lnTo>
                  <a:lnTo>
                    <a:pt x="21609" y="4557"/>
                  </a:lnTo>
                  <a:lnTo>
                    <a:pt x="21588" y="4259"/>
                  </a:lnTo>
                  <a:lnTo>
                    <a:pt x="21567" y="4173"/>
                  </a:lnTo>
                  <a:lnTo>
                    <a:pt x="21567" y="4110"/>
                  </a:lnTo>
                  <a:lnTo>
                    <a:pt x="21567" y="4110"/>
                  </a:lnTo>
                  <a:lnTo>
                    <a:pt x="21567" y="3897"/>
                  </a:lnTo>
                  <a:lnTo>
                    <a:pt x="21567" y="3897"/>
                  </a:lnTo>
                  <a:lnTo>
                    <a:pt x="21545" y="3684"/>
                  </a:lnTo>
                  <a:lnTo>
                    <a:pt x="21482" y="3492"/>
                  </a:lnTo>
                  <a:lnTo>
                    <a:pt x="21482" y="3492"/>
                  </a:lnTo>
                  <a:lnTo>
                    <a:pt x="21418" y="3322"/>
                  </a:lnTo>
                  <a:lnTo>
                    <a:pt x="21332" y="3151"/>
                  </a:lnTo>
                  <a:lnTo>
                    <a:pt x="21332" y="3151"/>
                  </a:lnTo>
                  <a:lnTo>
                    <a:pt x="21205" y="3024"/>
                  </a:lnTo>
                  <a:lnTo>
                    <a:pt x="21077" y="2939"/>
                  </a:lnTo>
                  <a:lnTo>
                    <a:pt x="21034" y="2917"/>
                  </a:lnTo>
                  <a:lnTo>
                    <a:pt x="21034" y="2917"/>
                  </a:lnTo>
                  <a:lnTo>
                    <a:pt x="20928" y="2853"/>
                  </a:lnTo>
                  <a:lnTo>
                    <a:pt x="20885" y="2832"/>
                  </a:lnTo>
                  <a:lnTo>
                    <a:pt x="20885" y="2832"/>
                  </a:lnTo>
                  <a:lnTo>
                    <a:pt x="20651" y="2726"/>
                  </a:lnTo>
                  <a:lnTo>
                    <a:pt x="20651" y="2726"/>
                  </a:lnTo>
                  <a:lnTo>
                    <a:pt x="20417" y="2598"/>
                  </a:lnTo>
                  <a:lnTo>
                    <a:pt x="20353" y="2577"/>
                  </a:lnTo>
                  <a:lnTo>
                    <a:pt x="20353" y="2577"/>
                  </a:lnTo>
                  <a:lnTo>
                    <a:pt x="20119" y="2470"/>
                  </a:lnTo>
                  <a:lnTo>
                    <a:pt x="20119" y="2470"/>
                  </a:lnTo>
                  <a:lnTo>
                    <a:pt x="19864" y="2385"/>
                  </a:lnTo>
                  <a:lnTo>
                    <a:pt x="19800" y="2364"/>
                  </a:lnTo>
                  <a:lnTo>
                    <a:pt x="19800" y="2364"/>
                  </a:lnTo>
                  <a:lnTo>
                    <a:pt x="19672" y="2321"/>
                  </a:lnTo>
                  <a:lnTo>
                    <a:pt x="19544" y="2257"/>
                  </a:lnTo>
                  <a:lnTo>
                    <a:pt x="19544" y="2257"/>
                  </a:lnTo>
                  <a:lnTo>
                    <a:pt x="19374" y="2130"/>
                  </a:lnTo>
                  <a:lnTo>
                    <a:pt x="19225" y="1981"/>
                  </a:lnTo>
                  <a:lnTo>
                    <a:pt x="19246" y="2044"/>
                  </a:lnTo>
                  <a:lnTo>
                    <a:pt x="19118" y="1874"/>
                  </a:lnTo>
                  <a:lnTo>
                    <a:pt x="19118" y="1874"/>
                  </a:lnTo>
                  <a:lnTo>
                    <a:pt x="18927" y="1683"/>
                  </a:lnTo>
                  <a:lnTo>
                    <a:pt x="18735" y="1491"/>
                  </a:lnTo>
                  <a:lnTo>
                    <a:pt x="18735" y="1491"/>
                  </a:lnTo>
                  <a:lnTo>
                    <a:pt x="18607" y="1363"/>
                  </a:lnTo>
                  <a:lnTo>
                    <a:pt x="18458" y="1257"/>
                  </a:lnTo>
                  <a:lnTo>
                    <a:pt x="18288" y="1172"/>
                  </a:lnTo>
                  <a:lnTo>
                    <a:pt x="18118" y="1108"/>
                  </a:lnTo>
                  <a:lnTo>
                    <a:pt x="18118" y="1108"/>
                  </a:lnTo>
                  <a:lnTo>
                    <a:pt x="17777" y="980"/>
                  </a:lnTo>
                  <a:lnTo>
                    <a:pt x="17649" y="937"/>
                  </a:lnTo>
                  <a:lnTo>
                    <a:pt x="17543" y="895"/>
                  </a:lnTo>
                  <a:lnTo>
                    <a:pt x="17330" y="831"/>
                  </a:lnTo>
                  <a:lnTo>
                    <a:pt x="17224" y="788"/>
                  </a:lnTo>
                  <a:lnTo>
                    <a:pt x="17224" y="788"/>
                  </a:lnTo>
                  <a:lnTo>
                    <a:pt x="17053" y="725"/>
                  </a:lnTo>
                  <a:lnTo>
                    <a:pt x="16904" y="661"/>
                  </a:lnTo>
                  <a:lnTo>
                    <a:pt x="16734" y="533"/>
                  </a:lnTo>
                  <a:lnTo>
                    <a:pt x="16734" y="533"/>
                  </a:lnTo>
                  <a:lnTo>
                    <a:pt x="16479" y="363"/>
                  </a:lnTo>
                  <a:lnTo>
                    <a:pt x="16330" y="277"/>
                  </a:lnTo>
                  <a:lnTo>
                    <a:pt x="16202" y="235"/>
                  </a:lnTo>
                  <a:lnTo>
                    <a:pt x="16202" y="235"/>
                  </a:lnTo>
                  <a:lnTo>
                    <a:pt x="16095" y="214"/>
                  </a:lnTo>
                  <a:lnTo>
                    <a:pt x="15989" y="192"/>
                  </a:lnTo>
                  <a:lnTo>
                    <a:pt x="15989" y="192"/>
                  </a:lnTo>
                  <a:lnTo>
                    <a:pt x="15797" y="214"/>
                  </a:lnTo>
                  <a:lnTo>
                    <a:pt x="15627" y="256"/>
                  </a:lnTo>
                  <a:lnTo>
                    <a:pt x="15627" y="256"/>
                  </a:lnTo>
                  <a:lnTo>
                    <a:pt x="15435" y="277"/>
                  </a:lnTo>
                  <a:lnTo>
                    <a:pt x="15265" y="299"/>
                  </a:lnTo>
                  <a:lnTo>
                    <a:pt x="15265" y="299"/>
                  </a:lnTo>
                  <a:lnTo>
                    <a:pt x="15201" y="299"/>
                  </a:lnTo>
                  <a:lnTo>
                    <a:pt x="15201" y="299"/>
                  </a:lnTo>
                  <a:lnTo>
                    <a:pt x="15052" y="235"/>
                  </a:lnTo>
                  <a:lnTo>
                    <a:pt x="14988" y="214"/>
                  </a:lnTo>
                  <a:lnTo>
                    <a:pt x="14988" y="214"/>
                  </a:lnTo>
                  <a:lnTo>
                    <a:pt x="14754" y="128"/>
                  </a:lnTo>
                  <a:lnTo>
                    <a:pt x="14754" y="128"/>
                  </a:lnTo>
                  <a:lnTo>
                    <a:pt x="14477" y="43"/>
                  </a:lnTo>
                  <a:lnTo>
                    <a:pt x="14477" y="43"/>
                  </a:lnTo>
                  <a:lnTo>
                    <a:pt x="14371" y="22"/>
                  </a:lnTo>
                  <a:lnTo>
                    <a:pt x="14243" y="22"/>
                  </a:lnTo>
                  <a:lnTo>
                    <a:pt x="14243" y="22"/>
                  </a:lnTo>
                  <a:lnTo>
                    <a:pt x="13966" y="1"/>
                  </a:lnTo>
                  <a:lnTo>
                    <a:pt x="13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5"/>
            <p:cNvSpPr/>
            <p:nvPr/>
          </p:nvSpPr>
          <p:spPr>
            <a:xfrm>
              <a:off x="4817370" y="3523635"/>
              <a:ext cx="108250" cy="77235"/>
            </a:xfrm>
            <a:custGeom>
              <a:avLst/>
              <a:gdLst/>
              <a:ahLst/>
              <a:cxnLst/>
              <a:rect l="l" t="t" r="r" b="b"/>
              <a:pathLst>
                <a:path w="11668" h="8325" fill="none" extrusionOk="0">
                  <a:moveTo>
                    <a:pt x="171" y="2853"/>
                  </a:moveTo>
                  <a:lnTo>
                    <a:pt x="171" y="2853"/>
                  </a:lnTo>
                  <a:lnTo>
                    <a:pt x="171" y="2853"/>
                  </a:lnTo>
                  <a:lnTo>
                    <a:pt x="171" y="2853"/>
                  </a:lnTo>
                  <a:lnTo>
                    <a:pt x="235" y="2704"/>
                  </a:lnTo>
                  <a:lnTo>
                    <a:pt x="299" y="2555"/>
                  </a:lnTo>
                  <a:lnTo>
                    <a:pt x="299" y="2555"/>
                  </a:lnTo>
                  <a:lnTo>
                    <a:pt x="426" y="2385"/>
                  </a:lnTo>
                  <a:lnTo>
                    <a:pt x="554" y="2214"/>
                  </a:lnTo>
                  <a:lnTo>
                    <a:pt x="554" y="2214"/>
                  </a:lnTo>
                  <a:lnTo>
                    <a:pt x="639" y="2087"/>
                  </a:lnTo>
                  <a:lnTo>
                    <a:pt x="724" y="1959"/>
                  </a:lnTo>
                  <a:lnTo>
                    <a:pt x="724" y="1959"/>
                  </a:lnTo>
                  <a:lnTo>
                    <a:pt x="767" y="1853"/>
                  </a:lnTo>
                  <a:lnTo>
                    <a:pt x="810" y="1703"/>
                  </a:lnTo>
                  <a:lnTo>
                    <a:pt x="810" y="1703"/>
                  </a:lnTo>
                  <a:lnTo>
                    <a:pt x="852" y="1469"/>
                  </a:lnTo>
                  <a:lnTo>
                    <a:pt x="873" y="1235"/>
                  </a:lnTo>
                  <a:lnTo>
                    <a:pt x="873" y="1235"/>
                  </a:lnTo>
                  <a:lnTo>
                    <a:pt x="873" y="937"/>
                  </a:lnTo>
                  <a:lnTo>
                    <a:pt x="873" y="937"/>
                  </a:lnTo>
                  <a:lnTo>
                    <a:pt x="852" y="745"/>
                  </a:lnTo>
                  <a:lnTo>
                    <a:pt x="852" y="745"/>
                  </a:lnTo>
                  <a:lnTo>
                    <a:pt x="873" y="618"/>
                  </a:lnTo>
                  <a:lnTo>
                    <a:pt x="895" y="490"/>
                  </a:lnTo>
                  <a:lnTo>
                    <a:pt x="895" y="490"/>
                  </a:lnTo>
                  <a:lnTo>
                    <a:pt x="959" y="362"/>
                  </a:lnTo>
                  <a:lnTo>
                    <a:pt x="959" y="362"/>
                  </a:lnTo>
                  <a:lnTo>
                    <a:pt x="1022" y="277"/>
                  </a:lnTo>
                  <a:lnTo>
                    <a:pt x="1022" y="277"/>
                  </a:lnTo>
                  <a:lnTo>
                    <a:pt x="1086" y="235"/>
                  </a:lnTo>
                  <a:lnTo>
                    <a:pt x="1086" y="235"/>
                  </a:lnTo>
                  <a:lnTo>
                    <a:pt x="1214" y="171"/>
                  </a:lnTo>
                  <a:lnTo>
                    <a:pt x="1363" y="149"/>
                  </a:lnTo>
                  <a:lnTo>
                    <a:pt x="1363" y="149"/>
                  </a:lnTo>
                  <a:lnTo>
                    <a:pt x="1746" y="64"/>
                  </a:lnTo>
                  <a:lnTo>
                    <a:pt x="1746" y="64"/>
                  </a:lnTo>
                  <a:lnTo>
                    <a:pt x="1895" y="43"/>
                  </a:lnTo>
                  <a:lnTo>
                    <a:pt x="1895" y="43"/>
                  </a:lnTo>
                  <a:lnTo>
                    <a:pt x="2023" y="22"/>
                  </a:lnTo>
                  <a:lnTo>
                    <a:pt x="2151" y="0"/>
                  </a:lnTo>
                  <a:lnTo>
                    <a:pt x="2151" y="0"/>
                  </a:lnTo>
                  <a:lnTo>
                    <a:pt x="2406" y="22"/>
                  </a:lnTo>
                  <a:lnTo>
                    <a:pt x="2513" y="43"/>
                  </a:lnTo>
                  <a:lnTo>
                    <a:pt x="2513" y="43"/>
                  </a:lnTo>
                  <a:lnTo>
                    <a:pt x="2726" y="64"/>
                  </a:lnTo>
                  <a:lnTo>
                    <a:pt x="2726" y="64"/>
                  </a:lnTo>
                  <a:lnTo>
                    <a:pt x="2960" y="43"/>
                  </a:lnTo>
                  <a:lnTo>
                    <a:pt x="3130" y="43"/>
                  </a:lnTo>
                  <a:lnTo>
                    <a:pt x="3130" y="43"/>
                  </a:lnTo>
                  <a:lnTo>
                    <a:pt x="3662" y="22"/>
                  </a:lnTo>
                  <a:lnTo>
                    <a:pt x="3662" y="22"/>
                  </a:lnTo>
                  <a:lnTo>
                    <a:pt x="3790" y="22"/>
                  </a:lnTo>
                  <a:lnTo>
                    <a:pt x="3790" y="22"/>
                  </a:lnTo>
                  <a:lnTo>
                    <a:pt x="3854" y="22"/>
                  </a:lnTo>
                  <a:lnTo>
                    <a:pt x="3854" y="22"/>
                  </a:lnTo>
                  <a:lnTo>
                    <a:pt x="3960" y="43"/>
                  </a:lnTo>
                  <a:lnTo>
                    <a:pt x="4088" y="64"/>
                  </a:lnTo>
                  <a:lnTo>
                    <a:pt x="4258" y="107"/>
                  </a:lnTo>
                  <a:lnTo>
                    <a:pt x="4450" y="192"/>
                  </a:lnTo>
                  <a:lnTo>
                    <a:pt x="4642" y="256"/>
                  </a:lnTo>
                  <a:lnTo>
                    <a:pt x="4642" y="256"/>
                  </a:lnTo>
                  <a:lnTo>
                    <a:pt x="4791" y="298"/>
                  </a:lnTo>
                  <a:lnTo>
                    <a:pt x="4940" y="320"/>
                  </a:lnTo>
                  <a:lnTo>
                    <a:pt x="4940" y="320"/>
                  </a:lnTo>
                  <a:lnTo>
                    <a:pt x="5131" y="298"/>
                  </a:lnTo>
                  <a:lnTo>
                    <a:pt x="5302" y="277"/>
                  </a:lnTo>
                  <a:lnTo>
                    <a:pt x="5302" y="277"/>
                  </a:lnTo>
                  <a:lnTo>
                    <a:pt x="5493" y="235"/>
                  </a:lnTo>
                  <a:lnTo>
                    <a:pt x="5663" y="213"/>
                  </a:lnTo>
                  <a:lnTo>
                    <a:pt x="5663" y="213"/>
                  </a:lnTo>
                  <a:lnTo>
                    <a:pt x="5834" y="277"/>
                  </a:lnTo>
                  <a:lnTo>
                    <a:pt x="5962" y="341"/>
                  </a:lnTo>
                  <a:lnTo>
                    <a:pt x="6089" y="426"/>
                  </a:lnTo>
                  <a:lnTo>
                    <a:pt x="6153" y="469"/>
                  </a:lnTo>
                  <a:lnTo>
                    <a:pt x="6281" y="533"/>
                  </a:lnTo>
                  <a:lnTo>
                    <a:pt x="6281" y="533"/>
                  </a:lnTo>
                  <a:lnTo>
                    <a:pt x="6451" y="639"/>
                  </a:lnTo>
                  <a:lnTo>
                    <a:pt x="6685" y="703"/>
                  </a:lnTo>
                  <a:lnTo>
                    <a:pt x="6920" y="788"/>
                  </a:lnTo>
                  <a:lnTo>
                    <a:pt x="7047" y="831"/>
                  </a:lnTo>
                  <a:lnTo>
                    <a:pt x="7388" y="937"/>
                  </a:lnTo>
                  <a:lnTo>
                    <a:pt x="7388" y="937"/>
                  </a:lnTo>
                  <a:lnTo>
                    <a:pt x="7643" y="1022"/>
                  </a:lnTo>
                  <a:lnTo>
                    <a:pt x="7856" y="1129"/>
                  </a:lnTo>
                  <a:lnTo>
                    <a:pt x="7856" y="1129"/>
                  </a:lnTo>
                  <a:lnTo>
                    <a:pt x="8005" y="1235"/>
                  </a:lnTo>
                  <a:lnTo>
                    <a:pt x="8133" y="1363"/>
                  </a:lnTo>
                  <a:lnTo>
                    <a:pt x="8133" y="1363"/>
                  </a:lnTo>
                  <a:lnTo>
                    <a:pt x="8346" y="1597"/>
                  </a:lnTo>
                  <a:lnTo>
                    <a:pt x="8431" y="1682"/>
                  </a:lnTo>
                  <a:lnTo>
                    <a:pt x="8431" y="1682"/>
                  </a:lnTo>
                  <a:lnTo>
                    <a:pt x="8559" y="1853"/>
                  </a:lnTo>
                  <a:lnTo>
                    <a:pt x="8559" y="1853"/>
                  </a:lnTo>
                  <a:lnTo>
                    <a:pt x="8708" y="1980"/>
                  </a:lnTo>
                  <a:lnTo>
                    <a:pt x="8857" y="2108"/>
                  </a:lnTo>
                  <a:lnTo>
                    <a:pt x="8857" y="2108"/>
                  </a:lnTo>
                  <a:lnTo>
                    <a:pt x="9006" y="2214"/>
                  </a:lnTo>
                  <a:lnTo>
                    <a:pt x="9219" y="2300"/>
                  </a:lnTo>
                  <a:lnTo>
                    <a:pt x="9347" y="2321"/>
                  </a:lnTo>
                  <a:lnTo>
                    <a:pt x="9347" y="2321"/>
                  </a:lnTo>
                  <a:lnTo>
                    <a:pt x="9581" y="2406"/>
                  </a:lnTo>
                  <a:lnTo>
                    <a:pt x="9581" y="2406"/>
                  </a:lnTo>
                  <a:lnTo>
                    <a:pt x="9772" y="2491"/>
                  </a:lnTo>
                  <a:lnTo>
                    <a:pt x="9943" y="2576"/>
                  </a:lnTo>
                  <a:lnTo>
                    <a:pt x="9985" y="2598"/>
                  </a:lnTo>
                  <a:lnTo>
                    <a:pt x="9985" y="2598"/>
                  </a:lnTo>
                  <a:lnTo>
                    <a:pt x="10432" y="2811"/>
                  </a:lnTo>
                  <a:lnTo>
                    <a:pt x="10432" y="2811"/>
                  </a:lnTo>
                  <a:lnTo>
                    <a:pt x="10475" y="2853"/>
                  </a:lnTo>
                  <a:lnTo>
                    <a:pt x="10475" y="2853"/>
                  </a:lnTo>
                  <a:lnTo>
                    <a:pt x="10624" y="2960"/>
                  </a:lnTo>
                  <a:lnTo>
                    <a:pt x="10624" y="2960"/>
                  </a:lnTo>
                  <a:lnTo>
                    <a:pt x="10666" y="3002"/>
                  </a:lnTo>
                  <a:lnTo>
                    <a:pt x="10666" y="3002"/>
                  </a:lnTo>
                  <a:lnTo>
                    <a:pt x="10730" y="3151"/>
                  </a:lnTo>
                  <a:lnTo>
                    <a:pt x="10773" y="3300"/>
                  </a:lnTo>
                  <a:lnTo>
                    <a:pt x="10773" y="3300"/>
                  </a:lnTo>
                  <a:lnTo>
                    <a:pt x="10794" y="3492"/>
                  </a:lnTo>
                  <a:lnTo>
                    <a:pt x="10815" y="3705"/>
                  </a:lnTo>
                  <a:lnTo>
                    <a:pt x="10815" y="3790"/>
                  </a:lnTo>
                  <a:lnTo>
                    <a:pt x="10815" y="3790"/>
                  </a:lnTo>
                  <a:lnTo>
                    <a:pt x="10815" y="3939"/>
                  </a:lnTo>
                  <a:lnTo>
                    <a:pt x="10837" y="4088"/>
                  </a:lnTo>
                  <a:lnTo>
                    <a:pt x="10837" y="4088"/>
                  </a:lnTo>
                  <a:lnTo>
                    <a:pt x="10901" y="4343"/>
                  </a:lnTo>
                  <a:lnTo>
                    <a:pt x="10964" y="4450"/>
                  </a:lnTo>
                  <a:lnTo>
                    <a:pt x="11007" y="4535"/>
                  </a:lnTo>
                  <a:lnTo>
                    <a:pt x="11071" y="4599"/>
                  </a:lnTo>
                  <a:lnTo>
                    <a:pt x="11135" y="4684"/>
                  </a:lnTo>
                  <a:lnTo>
                    <a:pt x="11135" y="4684"/>
                  </a:lnTo>
                  <a:lnTo>
                    <a:pt x="11241" y="4854"/>
                  </a:lnTo>
                  <a:lnTo>
                    <a:pt x="11241" y="4854"/>
                  </a:lnTo>
                  <a:lnTo>
                    <a:pt x="11369" y="5110"/>
                  </a:lnTo>
                  <a:lnTo>
                    <a:pt x="11369" y="5110"/>
                  </a:lnTo>
                  <a:lnTo>
                    <a:pt x="11433" y="5280"/>
                  </a:lnTo>
                  <a:lnTo>
                    <a:pt x="11475" y="5408"/>
                  </a:lnTo>
                  <a:lnTo>
                    <a:pt x="11475" y="5408"/>
                  </a:lnTo>
                  <a:lnTo>
                    <a:pt x="11582" y="5621"/>
                  </a:lnTo>
                  <a:lnTo>
                    <a:pt x="11582" y="5621"/>
                  </a:lnTo>
                  <a:lnTo>
                    <a:pt x="11667" y="5855"/>
                  </a:lnTo>
                  <a:lnTo>
                    <a:pt x="11667" y="5897"/>
                  </a:lnTo>
                  <a:lnTo>
                    <a:pt x="11667" y="5897"/>
                  </a:lnTo>
                  <a:lnTo>
                    <a:pt x="11582" y="6132"/>
                  </a:lnTo>
                  <a:lnTo>
                    <a:pt x="11582" y="6132"/>
                  </a:lnTo>
                  <a:lnTo>
                    <a:pt x="11518" y="6345"/>
                  </a:lnTo>
                  <a:lnTo>
                    <a:pt x="11454" y="6515"/>
                  </a:lnTo>
                  <a:lnTo>
                    <a:pt x="11454" y="6515"/>
                  </a:lnTo>
                  <a:lnTo>
                    <a:pt x="11433" y="6685"/>
                  </a:lnTo>
                  <a:lnTo>
                    <a:pt x="11412" y="6813"/>
                  </a:lnTo>
                  <a:lnTo>
                    <a:pt x="11412" y="6813"/>
                  </a:lnTo>
                  <a:lnTo>
                    <a:pt x="11284" y="6770"/>
                  </a:lnTo>
                  <a:lnTo>
                    <a:pt x="11156" y="6749"/>
                  </a:lnTo>
                  <a:lnTo>
                    <a:pt x="11156" y="6749"/>
                  </a:lnTo>
                  <a:lnTo>
                    <a:pt x="10879" y="6706"/>
                  </a:lnTo>
                  <a:lnTo>
                    <a:pt x="10624" y="6685"/>
                  </a:lnTo>
                  <a:lnTo>
                    <a:pt x="10624" y="6685"/>
                  </a:lnTo>
                  <a:lnTo>
                    <a:pt x="10262" y="6706"/>
                  </a:lnTo>
                  <a:lnTo>
                    <a:pt x="9900" y="6792"/>
                  </a:lnTo>
                  <a:lnTo>
                    <a:pt x="9900" y="6792"/>
                  </a:lnTo>
                  <a:lnTo>
                    <a:pt x="9730" y="6834"/>
                  </a:lnTo>
                  <a:lnTo>
                    <a:pt x="9581" y="6877"/>
                  </a:lnTo>
                  <a:lnTo>
                    <a:pt x="9517" y="6919"/>
                  </a:lnTo>
                  <a:lnTo>
                    <a:pt x="9517" y="6919"/>
                  </a:lnTo>
                  <a:lnTo>
                    <a:pt x="9368" y="6962"/>
                  </a:lnTo>
                  <a:lnTo>
                    <a:pt x="9368" y="6962"/>
                  </a:lnTo>
                  <a:lnTo>
                    <a:pt x="9176" y="7026"/>
                  </a:lnTo>
                  <a:lnTo>
                    <a:pt x="8985" y="7132"/>
                  </a:lnTo>
                  <a:lnTo>
                    <a:pt x="8985" y="7132"/>
                  </a:lnTo>
                  <a:lnTo>
                    <a:pt x="8814" y="7217"/>
                  </a:lnTo>
                  <a:lnTo>
                    <a:pt x="8687" y="7303"/>
                  </a:lnTo>
                  <a:lnTo>
                    <a:pt x="8687" y="7303"/>
                  </a:lnTo>
                  <a:lnTo>
                    <a:pt x="8559" y="7409"/>
                  </a:lnTo>
                  <a:lnTo>
                    <a:pt x="8559" y="7409"/>
                  </a:lnTo>
                  <a:lnTo>
                    <a:pt x="8452" y="7515"/>
                  </a:lnTo>
                  <a:lnTo>
                    <a:pt x="8452" y="7515"/>
                  </a:lnTo>
                  <a:lnTo>
                    <a:pt x="8410" y="7579"/>
                  </a:lnTo>
                  <a:lnTo>
                    <a:pt x="8367" y="7622"/>
                  </a:lnTo>
                  <a:lnTo>
                    <a:pt x="8367" y="7622"/>
                  </a:lnTo>
                  <a:lnTo>
                    <a:pt x="8325" y="7664"/>
                  </a:lnTo>
                  <a:lnTo>
                    <a:pt x="8303" y="7728"/>
                  </a:lnTo>
                  <a:lnTo>
                    <a:pt x="8303" y="7856"/>
                  </a:lnTo>
                  <a:lnTo>
                    <a:pt x="8261" y="7899"/>
                  </a:lnTo>
                  <a:lnTo>
                    <a:pt x="8218" y="8005"/>
                  </a:lnTo>
                  <a:lnTo>
                    <a:pt x="8176" y="8090"/>
                  </a:lnTo>
                  <a:lnTo>
                    <a:pt x="8112" y="8090"/>
                  </a:lnTo>
                  <a:lnTo>
                    <a:pt x="8112" y="8090"/>
                  </a:lnTo>
                  <a:lnTo>
                    <a:pt x="7856" y="8154"/>
                  </a:lnTo>
                  <a:lnTo>
                    <a:pt x="7601" y="8175"/>
                  </a:lnTo>
                  <a:lnTo>
                    <a:pt x="7430" y="8175"/>
                  </a:lnTo>
                  <a:lnTo>
                    <a:pt x="7430" y="8175"/>
                  </a:lnTo>
                  <a:lnTo>
                    <a:pt x="7026" y="8218"/>
                  </a:lnTo>
                  <a:lnTo>
                    <a:pt x="7026" y="8218"/>
                  </a:lnTo>
                  <a:lnTo>
                    <a:pt x="6856" y="8261"/>
                  </a:lnTo>
                  <a:lnTo>
                    <a:pt x="6685" y="8324"/>
                  </a:lnTo>
                  <a:lnTo>
                    <a:pt x="6685" y="8324"/>
                  </a:lnTo>
                  <a:lnTo>
                    <a:pt x="6664" y="8154"/>
                  </a:lnTo>
                  <a:lnTo>
                    <a:pt x="6621" y="8026"/>
                  </a:lnTo>
                  <a:lnTo>
                    <a:pt x="6558" y="7899"/>
                  </a:lnTo>
                  <a:lnTo>
                    <a:pt x="6494" y="7792"/>
                  </a:lnTo>
                  <a:lnTo>
                    <a:pt x="6494" y="7792"/>
                  </a:lnTo>
                  <a:lnTo>
                    <a:pt x="6430" y="7707"/>
                  </a:lnTo>
                  <a:lnTo>
                    <a:pt x="6345" y="7643"/>
                  </a:lnTo>
                  <a:lnTo>
                    <a:pt x="6238" y="7579"/>
                  </a:lnTo>
                  <a:lnTo>
                    <a:pt x="6132" y="7515"/>
                  </a:lnTo>
                  <a:lnTo>
                    <a:pt x="6132" y="7515"/>
                  </a:lnTo>
                  <a:lnTo>
                    <a:pt x="6047" y="7494"/>
                  </a:lnTo>
                  <a:lnTo>
                    <a:pt x="5940" y="7473"/>
                  </a:lnTo>
                  <a:lnTo>
                    <a:pt x="5876" y="7473"/>
                  </a:lnTo>
                  <a:lnTo>
                    <a:pt x="5834" y="7345"/>
                  </a:lnTo>
                  <a:lnTo>
                    <a:pt x="5791" y="7281"/>
                  </a:lnTo>
                  <a:lnTo>
                    <a:pt x="5791" y="7281"/>
                  </a:lnTo>
                  <a:lnTo>
                    <a:pt x="5749" y="7175"/>
                  </a:lnTo>
                  <a:lnTo>
                    <a:pt x="5685" y="7090"/>
                  </a:lnTo>
                  <a:lnTo>
                    <a:pt x="5600" y="7026"/>
                  </a:lnTo>
                  <a:lnTo>
                    <a:pt x="5493" y="6962"/>
                  </a:lnTo>
                  <a:lnTo>
                    <a:pt x="5493" y="6962"/>
                  </a:lnTo>
                  <a:lnTo>
                    <a:pt x="5365" y="6919"/>
                  </a:lnTo>
                  <a:lnTo>
                    <a:pt x="5365" y="6919"/>
                  </a:lnTo>
                  <a:lnTo>
                    <a:pt x="5259" y="6855"/>
                  </a:lnTo>
                  <a:lnTo>
                    <a:pt x="5174" y="6813"/>
                  </a:lnTo>
                  <a:lnTo>
                    <a:pt x="5174" y="6813"/>
                  </a:lnTo>
                  <a:lnTo>
                    <a:pt x="5067" y="6749"/>
                  </a:lnTo>
                  <a:lnTo>
                    <a:pt x="4961" y="6643"/>
                  </a:lnTo>
                  <a:lnTo>
                    <a:pt x="4918" y="6600"/>
                  </a:lnTo>
                  <a:lnTo>
                    <a:pt x="4854" y="6536"/>
                  </a:lnTo>
                  <a:lnTo>
                    <a:pt x="4876" y="6579"/>
                  </a:lnTo>
                  <a:lnTo>
                    <a:pt x="4876" y="6579"/>
                  </a:lnTo>
                  <a:lnTo>
                    <a:pt x="4748" y="6430"/>
                  </a:lnTo>
                  <a:lnTo>
                    <a:pt x="4620" y="6323"/>
                  </a:lnTo>
                  <a:lnTo>
                    <a:pt x="4535" y="6238"/>
                  </a:lnTo>
                  <a:lnTo>
                    <a:pt x="4535" y="6238"/>
                  </a:lnTo>
                  <a:lnTo>
                    <a:pt x="4365" y="6068"/>
                  </a:lnTo>
                  <a:lnTo>
                    <a:pt x="4365" y="6068"/>
                  </a:lnTo>
                  <a:lnTo>
                    <a:pt x="4216" y="5919"/>
                  </a:lnTo>
                  <a:lnTo>
                    <a:pt x="4216" y="5919"/>
                  </a:lnTo>
                  <a:lnTo>
                    <a:pt x="3939" y="5621"/>
                  </a:lnTo>
                  <a:lnTo>
                    <a:pt x="3939" y="5621"/>
                  </a:lnTo>
                  <a:lnTo>
                    <a:pt x="3769" y="5493"/>
                  </a:lnTo>
                  <a:lnTo>
                    <a:pt x="3598" y="5387"/>
                  </a:lnTo>
                  <a:lnTo>
                    <a:pt x="3513" y="5344"/>
                  </a:lnTo>
                  <a:lnTo>
                    <a:pt x="3513" y="5344"/>
                  </a:lnTo>
                  <a:lnTo>
                    <a:pt x="3386" y="5237"/>
                  </a:lnTo>
                  <a:lnTo>
                    <a:pt x="3386" y="5237"/>
                  </a:lnTo>
                  <a:lnTo>
                    <a:pt x="3237" y="5025"/>
                  </a:lnTo>
                  <a:lnTo>
                    <a:pt x="3173" y="4918"/>
                  </a:lnTo>
                  <a:lnTo>
                    <a:pt x="3173" y="4918"/>
                  </a:lnTo>
                  <a:lnTo>
                    <a:pt x="2981" y="4578"/>
                  </a:lnTo>
                  <a:lnTo>
                    <a:pt x="2981" y="4578"/>
                  </a:lnTo>
                  <a:lnTo>
                    <a:pt x="2853" y="4386"/>
                  </a:lnTo>
                  <a:lnTo>
                    <a:pt x="2853" y="4386"/>
                  </a:lnTo>
                  <a:lnTo>
                    <a:pt x="2768" y="4258"/>
                  </a:lnTo>
                  <a:lnTo>
                    <a:pt x="2662" y="4152"/>
                  </a:lnTo>
                  <a:lnTo>
                    <a:pt x="2683" y="4194"/>
                  </a:lnTo>
                  <a:lnTo>
                    <a:pt x="2683" y="4194"/>
                  </a:lnTo>
                  <a:lnTo>
                    <a:pt x="2555" y="4045"/>
                  </a:lnTo>
                  <a:lnTo>
                    <a:pt x="2406" y="3939"/>
                  </a:lnTo>
                  <a:lnTo>
                    <a:pt x="2257" y="3811"/>
                  </a:lnTo>
                  <a:lnTo>
                    <a:pt x="2108" y="3726"/>
                  </a:lnTo>
                  <a:lnTo>
                    <a:pt x="2108" y="3726"/>
                  </a:lnTo>
                  <a:lnTo>
                    <a:pt x="1810" y="3598"/>
                  </a:lnTo>
                  <a:lnTo>
                    <a:pt x="1470" y="3492"/>
                  </a:lnTo>
                  <a:lnTo>
                    <a:pt x="1470" y="3492"/>
                  </a:lnTo>
                  <a:lnTo>
                    <a:pt x="1193" y="3428"/>
                  </a:lnTo>
                  <a:lnTo>
                    <a:pt x="1022" y="3407"/>
                  </a:lnTo>
                  <a:lnTo>
                    <a:pt x="873" y="3385"/>
                  </a:lnTo>
                  <a:lnTo>
                    <a:pt x="873" y="3385"/>
                  </a:lnTo>
                  <a:lnTo>
                    <a:pt x="554" y="3428"/>
                  </a:lnTo>
                  <a:lnTo>
                    <a:pt x="554" y="3428"/>
                  </a:lnTo>
                  <a:lnTo>
                    <a:pt x="213" y="3470"/>
                  </a:lnTo>
                  <a:lnTo>
                    <a:pt x="213" y="3470"/>
                  </a:lnTo>
                  <a:lnTo>
                    <a:pt x="107" y="3449"/>
                  </a:lnTo>
                  <a:lnTo>
                    <a:pt x="1" y="3428"/>
                  </a:lnTo>
                  <a:lnTo>
                    <a:pt x="43" y="3343"/>
                  </a:lnTo>
                  <a:lnTo>
                    <a:pt x="43" y="3343"/>
                  </a:lnTo>
                  <a:lnTo>
                    <a:pt x="86" y="3172"/>
                  </a:lnTo>
                  <a:lnTo>
                    <a:pt x="128" y="3002"/>
                  </a:lnTo>
                  <a:lnTo>
                    <a:pt x="171" y="2853"/>
                  </a:lnTo>
                  <a:lnTo>
                    <a:pt x="171" y="2853"/>
                  </a:lnTo>
                  <a:lnTo>
                    <a:pt x="171" y="2853"/>
                  </a:lnTo>
                  <a:lnTo>
                    <a:pt x="171" y="2853"/>
                  </a:lnTo>
                  <a:lnTo>
                    <a:pt x="171" y="28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5"/>
            <p:cNvSpPr/>
            <p:nvPr/>
          </p:nvSpPr>
          <p:spPr>
            <a:xfrm>
              <a:off x="4725929" y="3552467"/>
              <a:ext cx="150314" cy="142614"/>
            </a:xfrm>
            <a:custGeom>
              <a:avLst/>
              <a:gdLst/>
              <a:ahLst/>
              <a:cxnLst/>
              <a:rect l="l" t="t" r="r" b="b"/>
              <a:pathLst>
                <a:path w="16202" h="15372" fill="none" extrusionOk="0">
                  <a:moveTo>
                    <a:pt x="5876" y="15371"/>
                  </a:moveTo>
                  <a:lnTo>
                    <a:pt x="5876" y="15371"/>
                  </a:lnTo>
                  <a:lnTo>
                    <a:pt x="5706" y="15350"/>
                  </a:lnTo>
                  <a:lnTo>
                    <a:pt x="5706" y="15350"/>
                  </a:lnTo>
                  <a:lnTo>
                    <a:pt x="5493" y="15244"/>
                  </a:lnTo>
                  <a:lnTo>
                    <a:pt x="5493" y="15244"/>
                  </a:lnTo>
                  <a:lnTo>
                    <a:pt x="5323" y="15116"/>
                  </a:lnTo>
                  <a:lnTo>
                    <a:pt x="5174" y="14967"/>
                  </a:lnTo>
                  <a:lnTo>
                    <a:pt x="5174" y="14967"/>
                  </a:lnTo>
                  <a:lnTo>
                    <a:pt x="4961" y="14733"/>
                  </a:lnTo>
                  <a:lnTo>
                    <a:pt x="4918" y="14669"/>
                  </a:lnTo>
                  <a:lnTo>
                    <a:pt x="4918" y="14669"/>
                  </a:lnTo>
                  <a:lnTo>
                    <a:pt x="4557" y="14264"/>
                  </a:lnTo>
                  <a:lnTo>
                    <a:pt x="4557" y="14264"/>
                  </a:lnTo>
                  <a:lnTo>
                    <a:pt x="4344" y="14073"/>
                  </a:lnTo>
                  <a:lnTo>
                    <a:pt x="4344" y="14073"/>
                  </a:lnTo>
                  <a:lnTo>
                    <a:pt x="4258" y="13988"/>
                  </a:lnTo>
                  <a:lnTo>
                    <a:pt x="4152" y="13945"/>
                  </a:lnTo>
                  <a:lnTo>
                    <a:pt x="4024" y="13902"/>
                  </a:lnTo>
                  <a:lnTo>
                    <a:pt x="3918" y="13860"/>
                  </a:lnTo>
                  <a:lnTo>
                    <a:pt x="3918" y="13860"/>
                  </a:lnTo>
                  <a:lnTo>
                    <a:pt x="3705" y="13817"/>
                  </a:lnTo>
                  <a:lnTo>
                    <a:pt x="3705" y="13817"/>
                  </a:lnTo>
                  <a:lnTo>
                    <a:pt x="3492" y="13775"/>
                  </a:lnTo>
                  <a:lnTo>
                    <a:pt x="3492" y="13775"/>
                  </a:lnTo>
                  <a:lnTo>
                    <a:pt x="3300" y="13690"/>
                  </a:lnTo>
                  <a:lnTo>
                    <a:pt x="3300" y="13690"/>
                  </a:lnTo>
                  <a:lnTo>
                    <a:pt x="3237" y="13626"/>
                  </a:lnTo>
                  <a:lnTo>
                    <a:pt x="3237" y="13626"/>
                  </a:lnTo>
                  <a:lnTo>
                    <a:pt x="3130" y="13498"/>
                  </a:lnTo>
                  <a:lnTo>
                    <a:pt x="3045" y="13370"/>
                  </a:lnTo>
                  <a:lnTo>
                    <a:pt x="3045" y="13370"/>
                  </a:lnTo>
                  <a:lnTo>
                    <a:pt x="2896" y="13072"/>
                  </a:lnTo>
                  <a:lnTo>
                    <a:pt x="2768" y="12774"/>
                  </a:lnTo>
                  <a:lnTo>
                    <a:pt x="2662" y="12476"/>
                  </a:lnTo>
                  <a:lnTo>
                    <a:pt x="2555" y="12178"/>
                  </a:lnTo>
                  <a:lnTo>
                    <a:pt x="2555" y="12178"/>
                  </a:lnTo>
                  <a:lnTo>
                    <a:pt x="2513" y="11901"/>
                  </a:lnTo>
                  <a:lnTo>
                    <a:pt x="2491" y="11837"/>
                  </a:lnTo>
                  <a:lnTo>
                    <a:pt x="2470" y="11710"/>
                  </a:lnTo>
                  <a:lnTo>
                    <a:pt x="2470" y="11710"/>
                  </a:lnTo>
                  <a:lnTo>
                    <a:pt x="2342" y="11177"/>
                  </a:lnTo>
                  <a:lnTo>
                    <a:pt x="2342" y="11177"/>
                  </a:lnTo>
                  <a:lnTo>
                    <a:pt x="2279" y="10922"/>
                  </a:lnTo>
                  <a:lnTo>
                    <a:pt x="2193" y="10645"/>
                  </a:lnTo>
                  <a:lnTo>
                    <a:pt x="2193" y="10645"/>
                  </a:lnTo>
                  <a:lnTo>
                    <a:pt x="2130" y="10517"/>
                  </a:lnTo>
                  <a:lnTo>
                    <a:pt x="2044" y="10390"/>
                  </a:lnTo>
                  <a:lnTo>
                    <a:pt x="1832" y="10177"/>
                  </a:lnTo>
                  <a:lnTo>
                    <a:pt x="1832" y="10177"/>
                  </a:lnTo>
                  <a:lnTo>
                    <a:pt x="1746" y="10092"/>
                  </a:lnTo>
                  <a:lnTo>
                    <a:pt x="1746" y="10092"/>
                  </a:lnTo>
                  <a:lnTo>
                    <a:pt x="1704" y="9964"/>
                  </a:lnTo>
                  <a:lnTo>
                    <a:pt x="1682" y="9964"/>
                  </a:lnTo>
                  <a:lnTo>
                    <a:pt x="1704" y="9964"/>
                  </a:lnTo>
                  <a:lnTo>
                    <a:pt x="1704" y="9943"/>
                  </a:lnTo>
                  <a:lnTo>
                    <a:pt x="1661" y="9794"/>
                  </a:lnTo>
                  <a:lnTo>
                    <a:pt x="1661" y="9794"/>
                  </a:lnTo>
                  <a:lnTo>
                    <a:pt x="1533" y="9261"/>
                  </a:lnTo>
                  <a:lnTo>
                    <a:pt x="1533" y="9261"/>
                  </a:lnTo>
                  <a:lnTo>
                    <a:pt x="1491" y="9091"/>
                  </a:lnTo>
                  <a:lnTo>
                    <a:pt x="1427" y="8899"/>
                  </a:lnTo>
                  <a:lnTo>
                    <a:pt x="1427" y="8899"/>
                  </a:lnTo>
                  <a:lnTo>
                    <a:pt x="1342" y="8708"/>
                  </a:lnTo>
                  <a:lnTo>
                    <a:pt x="1342" y="8623"/>
                  </a:lnTo>
                  <a:lnTo>
                    <a:pt x="1321" y="8559"/>
                  </a:lnTo>
                  <a:lnTo>
                    <a:pt x="1321" y="8559"/>
                  </a:lnTo>
                  <a:lnTo>
                    <a:pt x="1299" y="8431"/>
                  </a:lnTo>
                  <a:lnTo>
                    <a:pt x="1299" y="8431"/>
                  </a:lnTo>
                  <a:lnTo>
                    <a:pt x="1257" y="8154"/>
                  </a:lnTo>
                  <a:lnTo>
                    <a:pt x="1172" y="7941"/>
                  </a:lnTo>
                  <a:lnTo>
                    <a:pt x="1172" y="7941"/>
                  </a:lnTo>
                  <a:lnTo>
                    <a:pt x="1086" y="7750"/>
                  </a:lnTo>
                  <a:lnTo>
                    <a:pt x="980" y="7601"/>
                  </a:lnTo>
                  <a:lnTo>
                    <a:pt x="831" y="7452"/>
                  </a:lnTo>
                  <a:lnTo>
                    <a:pt x="703" y="7324"/>
                  </a:lnTo>
                  <a:lnTo>
                    <a:pt x="597" y="7218"/>
                  </a:lnTo>
                  <a:lnTo>
                    <a:pt x="597" y="7218"/>
                  </a:lnTo>
                  <a:lnTo>
                    <a:pt x="554" y="7175"/>
                  </a:lnTo>
                  <a:lnTo>
                    <a:pt x="554" y="7175"/>
                  </a:lnTo>
                  <a:lnTo>
                    <a:pt x="426" y="6898"/>
                  </a:lnTo>
                  <a:lnTo>
                    <a:pt x="426" y="6898"/>
                  </a:lnTo>
                  <a:lnTo>
                    <a:pt x="277" y="6473"/>
                  </a:lnTo>
                  <a:lnTo>
                    <a:pt x="192" y="6302"/>
                  </a:lnTo>
                  <a:lnTo>
                    <a:pt x="128" y="6111"/>
                  </a:lnTo>
                  <a:lnTo>
                    <a:pt x="128" y="6111"/>
                  </a:lnTo>
                  <a:lnTo>
                    <a:pt x="1" y="5791"/>
                  </a:lnTo>
                  <a:lnTo>
                    <a:pt x="1" y="5791"/>
                  </a:lnTo>
                  <a:lnTo>
                    <a:pt x="1" y="5749"/>
                  </a:lnTo>
                  <a:lnTo>
                    <a:pt x="1" y="5749"/>
                  </a:lnTo>
                  <a:lnTo>
                    <a:pt x="22" y="5621"/>
                  </a:lnTo>
                  <a:lnTo>
                    <a:pt x="22" y="5621"/>
                  </a:lnTo>
                  <a:lnTo>
                    <a:pt x="192" y="5195"/>
                  </a:lnTo>
                  <a:lnTo>
                    <a:pt x="214" y="5131"/>
                  </a:lnTo>
                  <a:lnTo>
                    <a:pt x="214" y="5131"/>
                  </a:lnTo>
                  <a:lnTo>
                    <a:pt x="299" y="4897"/>
                  </a:lnTo>
                  <a:lnTo>
                    <a:pt x="299" y="4897"/>
                  </a:lnTo>
                  <a:lnTo>
                    <a:pt x="405" y="4620"/>
                  </a:lnTo>
                  <a:lnTo>
                    <a:pt x="405" y="4620"/>
                  </a:lnTo>
                  <a:lnTo>
                    <a:pt x="575" y="4195"/>
                  </a:lnTo>
                  <a:lnTo>
                    <a:pt x="597" y="4109"/>
                  </a:lnTo>
                  <a:lnTo>
                    <a:pt x="597" y="4109"/>
                  </a:lnTo>
                  <a:lnTo>
                    <a:pt x="724" y="3811"/>
                  </a:lnTo>
                  <a:lnTo>
                    <a:pt x="724" y="3811"/>
                  </a:lnTo>
                  <a:lnTo>
                    <a:pt x="767" y="3598"/>
                  </a:lnTo>
                  <a:lnTo>
                    <a:pt x="810" y="3364"/>
                  </a:lnTo>
                  <a:lnTo>
                    <a:pt x="810" y="3364"/>
                  </a:lnTo>
                  <a:lnTo>
                    <a:pt x="873" y="2938"/>
                  </a:lnTo>
                  <a:lnTo>
                    <a:pt x="873" y="2875"/>
                  </a:lnTo>
                  <a:lnTo>
                    <a:pt x="873" y="2875"/>
                  </a:lnTo>
                  <a:lnTo>
                    <a:pt x="916" y="2619"/>
                  </a:lnTo>
                  <a:lnTo>
                    <a:pt x="916" y="2619"/>
                  </a:lnTo>
                  <a:lnTo>
                    <a:pt x="959" y="2534"/>
                  </a:lnTo>
                  <a:lnTo>
                    <a:pt x="1001" y="2491"/>
                  </a:lnTo>
                  <a:lnTo>
                    <a:pt x="1001" y="2491"/>
                  </a:lnTo>
                  <a:lnTo>
                    <a:pt x="1193" y="2321"/>
                  </a:lnTo>
                  <a:lnTo>
                    <a:pt x="1193" y="2321"/>
                  </a:lnTo>
                  <a:lnTo>
                    <a:pt x="1257" y="2236"/>
                  </a:lnTo>
                  <a:lnTo>
                    <a:pt x="1321" y="2172"/>
                  </a:lnTo>
                  <a:lnTo>
                    <a:pt x="1321" y="2172"/>
                  </a:lnTo>
                  <a:lnTo>
                    <a:pt x="1533" y="1980"/>
                  </a:lnTo>
                  <a:lnTo>
                    <a:pt x="1533" y="1980"/>
                  </a:lnTo>
                  <a:lnTo>
                    <a:pt x="1682" y="1938"/>
                  </a:lnTo>
                  <a:lnTo>
                    <a:pt x="1682" y="1938"/>
                  </a:lnTo>
                  <a:lnTo>
                    <a:pt x="2002" y="1831"/>
                  </a:lnTo>
                  <a:lnTo>
                    <a:pt x="2002" y="1831"/>
                  </a:lnTo>
                  <a:lnTo>
                    <a:pt x="2151" y="1746"/>
                  </a:lnTo>
                  <a:lnTo>
                    <a:pt x="2300" y="1661"/>
                  </a:lnTo>
                  <a:lnTo>
                    <a:pt x="2449" y="1576"/>
                  </a:lnTo>
                  <a:lnTo>
                    <a:pt x="2577" y="1512"/>
                  </a:lnTo>
                  <a:lnTo>
                    <a:pt x="2577" y="1512"/>
                  </a:lnTo>
                  <a:lnTo>
                    <a:pt x="2768" y="1406"/>
                  </a:lnTo>
                  <a:lnTo>
                    <a:pt x="2768" y="1406"/>
                  </a:lnTo>
                  <a:lnTo>
                    <a:pt x="2875" y="1321"/>
                  </a:lnTo>
                  <a:lnTo>
                    <a:pt x="2981" y="1235"/>
                  </a:lnTo>
                  <a:lnTo>
                    <a:pt x="2981" y="1235"/>
                  </a:lnTo>
                  <a:lnTo>
                    <a:pt x="3194" y="1065"/>
                  </a:lnTo>
                  <a:lnTo>
                    <a:pt x="3386" y="895"/>
                  </a:lnTo>
                  <a:lnTo>
                    <a:pt x="3535" y="746"/>
                  </a:lnTo>
                  <a:lnTo>
                    <a:pt x="3620" y="661"/>
                  </a:lnTo>
                  <a:lnTo>
                    <a:pt x="3620" y="661"/>
                  </a:lnTo>
                  <a:lnTo>
                    <a:pt x="3833" y="490"/>
                  </a:lnTo>
                  <a:lnTo>
                    <a:pt x="4088" y="320"/>
                  </a:lnTo>
                  <a:lnTo>
                    <a:pt x="4088" y="320"/>
                  </a:lnTo>
                  <a:lnTo>
                    <a:pt x="4429" y="150"/>
                  </a:lnTo>
                  <a:lnTo>
                    <a:pt x="4748" y="43"/>
                  </a:lnTo>
                  <a:lnTo>
                    <a:pt x="4748" y="43"/>
                  </a:lnTo>
                  <a:lnTo>
                    <a:pt x="4961" y="1"/>
                  </a:lnTo>
                  <a:lnTo>
                    <a:pt x="5174" y="1"/>
                  </a:lnTo>
                  <a:lnTo>
                    <a:pt x="5238" y="1"/>
                  </a:lnTo>
                  <a:lnTo>
                    <a:pt x="5238" y="1"/>
                  </a:lnTo>
                  <a:lnTo>
                    <a:pt x="5578" y="22"/>
                  </a:lnTo>
                  <a:lnTo>
                    <a:pt x="5876" y="86"/>
                  </a:lnTo>
                  <a:lnTo>
                    <a:pt x="5983" y="128"/>
                  </a:lnTo>
                  <a:lnTo>
                    <a:pt x="5983" y="128"/>
                  </a:lnTo>
                  <a:lnTo>
                    <a:pt x="6238" y="192"/>
                  </a:lnTo>
                  <a:lnTo>
                    <a:pt x="6515" y="235"/>
                  </a:lnTo>
                  <a:lnTo>
                    <a:pt x="6515" y="235"/>
                  </a:lnTo>
                  <a:lnTo>
                    <a:pt x="6643" y="256"/>
                  </a:lnTo>
                  <a:lnTo>
                    <a:pt x="6643" y="256"/>
                  </a:lnTo>
                  <a:lnTo>
                    <a:pt x="6771" y="256"/>
                  </a:lnTo>
                  <a:lnTo>
                    <a:pt x="6834" y="235"/>
                  </a:lnTo>
                  <a:lnTo>
                    <a:pt x="6834" y="235"/>
                  </a:lnTo>
                  <a:lnTo>
                    <a:pt x="7047" y="235"/>
                  </a:lnTo>
                  <a:lnTo>
                    <a:pt x="7047" y="235"/>
                  </a:lnTo>
                  <a:lnTo>
                    <a:pt x="7175" y="256"/>
                  </a:lnTo>
                  <a:lnTo>
                    <a:pt x="7303" y="277"/>
                  </a:lnTo>
                  <a:lnTo>
                    <a:pt x="7303" y="277"/>
                  </a:lnTo>
                  <a:lnTo>
                    <a:pt x="7686" y="405"/>
                  </a:lnTo>
                  <a:lnTo>
                    <a:pt x="7856" y="469"/>
                  </a:lnTo>
                  <a:lnTo>
                    <a:pt x="7963" y="512"/>
                  </a:lnTo>
                  <a:lnTo>
                    <a:pt x="8112" y="575"/>
                  </a:lnTo>
                  <a:lnTo>
                    <a:pt x="8112" y="575"/>
                  </a:lnTo>
                  <a:lnTo>
                    <a:pt x="8538" y="703"/>
                  </a:lnTo>
                  <a:lnTo>
                    <a:pt x="8538" y="703"/>
                  </a:lnTo>
                  <a:lnTo>
                    <a:pt x="8687" y="746"/>
                  </a:lnTo>
                  <a:lnTo>
                    <a:pt x="8878" y="746"/>
                  </a:lnTo>
                  <a:lnTo>
                    <a:pt x="8942" y="746"/>
                  </a:lnTo>
                  <a:lnTo>
                    <a:pt x="8900" y="724"/>
                  </a:lnTo>
                  <a:lnTo>
                    <a:pt x="8900" y="724"/>
                  </a:lnTo>
                  <a:lnTo>
                    <a:pt x="9410" y="810"/>
                  </a:lnTo>
                  <a:lnTo>
                    <a:pt x="9410" y="810"/>
                  </a:lnTo>
                  <a:lnTo>
                    <a:pt x="9474" y="852"/>
                  </a:lnTo>
                  <a:lnTo>
                    <a:pt x="9517" y="852"/>
                  </a:lnTo>
                  <a:lnTo>
                    <a:pt x="9581" y="852"/>
                  </a:lnTo>
                  <a:lnTo>
                    <a:pt x="9645" y="873"/>
                  </a:lnTo>
                  <a:lnTo>
                    <a:pt x="9772" y="895"/>
                  </a:lnTo>
                  <a:lnTo>
                    <a:pt x="9772" y="895"/>
                  </a:lnTo>
                  <a:lnTo>
                    <a:pt x="10028" y="916"/>
                  </a:lnTo>
                  <a:lnTo>
                    <a:pt x="10028" y="916"/>
                  </a:lnTo>
                  <a:lnTo>
                    <a:pt x="10177" y="916"/>
                  </a:lnTo>
                  <a:lnTo>
                    <a:pt x="10347" y="895"/>
                  </a:lnTo>
                  <a:lnTo>
                    <a:pt x="10432" y="873"/>
                  </a:lnTo>
                  <a:lnTo>
                    <a:pt x="10432" y="873"/>
                  </a:lnTo>
                  <a:lnTo>
                    <a:pt x="10603" y="831"/>
                  </a:lnTo>
                  <a:lnTo>
                    <a:pt x="10773" y="831"/>
                  </a:lnTo>
                  <a:lnTo>
                    <a:pt x="10773" y="831"/>
                  </a:lnTo>
                  <a:lnTo>
                    <a:pt x="10965" y="852"/>
                  </a:lnTo>
                  <a:lnTo>
                    <a:pt x="11156" y="895"/>
                  </a:lnTo>
                  <a:lnTo>
                    <a:pt x="11284" y="916"/>
                  </a:lnTo>
                  <a:lnTo>
                    <a:pt x="11369" y="937"/>
                  </a:lnTo>
                  <a:lnTo>
                    <a:pt x="11476" y="959"/>
                  </a:lnTo>
                  <a:lnTo>
                    <a:pt x="11476" y="959"/>
                  </a:lnTo>
                  <a:lnTo>
                    <a:pt x="11688" y="1044"/>
                  </a:lnTo>
                  <a:lnTo>
                    <a:pt x="11859" y="1129"/>
                  </a:lnTo>
                  <a:lnTo>
                    <a:pt x="11859" y="1129"/>
                  </a:lnTo>
                  <a:lnTo>
                    <a:pt x="12093" y="1278"/>
                  </a:lnTo>
                  <a:lnTo>
                    <a:pt x="12263" y="1448"/>
                  </a:lnTo>
                  <a:lnTo>
                    <a:pt x="12263" y="1448"/>
                  </a:lnTo>
                  <a:lnTo>
                    <a:pt x="12391" y="1597"/>
                  </a:lnTo>
                  <a:lnTo>
                    <a:pt x="12497" y="1768"/>
                  </a:lnTo>
                  <a:lnTo>
                    <a:pt x="12561" y="1917"/>
                  </a:lnTo>
                  <a:lnTo>
                    <a:pt x="12561" y="1917"/>
                  </a:lnTo>
                  <a:lnTo>
                    <a:pt x="12710" y="2172"/>
                  </a:lnTo>
                  <a:lnTo>
                    <a:pt x="12795" y="2279"/>
                  </a:lnTo>
                  <a:lnTo>
                    <a:pt x="12881" y="2406"/>
                  </a:lnTo>
                  <a:lnTo>
                    <a:pt x="12881" y="2406"/>
                  </a:lnTo>
                  <a:lnTo>
                    <a:pt x="12987" y="2513"/>
                  </a:lnTo>
                  <a:lnTo>
                    <a:pt x="13115" y="2598"/>
                  </a:lnTo>
                  <a:lnTo>
                    <a:pt x="13115" y="2598"/>
                  </a:lnTo>
                  <a:lnTo>
                    <a:pt x="13264" y="2683"/>
                  </a:lnTo>
                  <a:lnTo>
                    <a:pt x="13349" y="2726"/>
                  </a:lnTo>
                  <a:lnTo>
                    <a:pt x="13349" y="2726"/>
                  </a:lnTo>
                  <a:lnTo>
                    <a:pt x="13477" y="2811"/>
                  </a:lnTo>
                  <a:lnTo>
                    <a:pt x="13604" y="2938"/>
                  </a:lnTo>
                  <a:lnTo>
                    <a:pt x="13690" y="3045"/>
                  </a:lnTo>
                  <a:lnTo>
                    <a:pt x="13690" y="3045"/>
                  </a:lnTo>
                  <a:lnTo>
                    <a:pt x="13860" y="3237"/>
                  </a:lnTo>
                  <a:lnTo>
                    <a:pt x="14052" y="3407"/>
                  </a:lnTo>
                  <a:lnTo>
                    <a:pt x="14094" y="3449"/>
                  </a:lnTo>
                  <a:lnTo>
                    <a:pt x="14094" y="3449"/>
                  </a:lnTo>
                  <a:lnTo>
                    <a:pt x="14435" y="3747"/>
                  </a:lnTo>
                  <a:lnTo>
                    <a:pt x="14435" y="3747"/>
                  </a:lnTo>
                  <a:lnTo>
                    <a:pt x="14626" y="3918"/>
                  </a:lnTo>
                  <a:lnTo>
                    <a:pt x="14818" y="4046"/>
                  </a:lnTo>
                  <a:lnTo>
                    <a:pt x="14818" y="4046"/>
                  </a:lnTo>
                  <a:lnTo>
                    <a:pt x="14988" y="4131"/>
                  </a:lnTo>
                  <a:lnTo>
                    <a:pt x="15052" y="4152"/>
                  </a:lnTo>
                  <a:lnTo>
                    <a:pt x="15052" y="4152"/>
                  </a:lnTo>
                  <a:lnTo>
                    <a:pt x="15159" y="4216"/>
                  </a:lnTo>
                  <a:lnTo>
                    <a:pt x="15222" y="4258"/>
                  </a:lnTo>
                  <a:lnTo>
                    <a:pt x="15222" y="4258"/>
                  </a:lnTo>
                  <a:lnTo>
                    <a:pt x="15265" y="4344"/>
                  </a:lnTo>
                  <a:lnTo>
                    <a:pt x="15308" y="4407"/>
                  </a:lnTo>
                  <a:lnTo>
                    <a:pt x="15350" y="4535"/>
                  </a:lnTo>
                  <a:lnTo>
                    <a:pt x="15350" y="4535"/>
                  </a:lnTo>
                  <a:lnTo>
                    <a:pt x="15414" y="4642"/>
                  </a:lnTo>
                  <a:lnTo>
                    <a:pt x="15414" y="4642"/>
                  </a:lnTo>
                  <a:lnTo>
                    <a:pt x="15478" y="4705"/>
                  </a:lnTo>
                  <a:lnTo>
                    <a:pt x="15542" y="4727"/>
                  </a:lnTo>
                  <a:lnTo>
                    <a:pt x="15542" y="4727"/>
                  </a:lnTo>
                  <a:lnTo>
                    <a:pt x="15627" y="4769"/>
                  </a:lnTo>
                  <a:lnTo>
                    <a:pt x="15712" y="4769"/>
                  </a:lnTo>
                  <a:lnTo>
                    <a:pt x="15712" y="4769"/>
                  </a:lnTo>
                  <a:lnTo>
                    <a:pt x="15882" y="4791"/>
                  </a:lnTo>
                  <a:lnTo>
                    <a:pt x="15882" y="4791"/>
                  </a:lnTo>
                  <a:lnTo>
                    <a:pt x="15968" y="4833"/>
                  </a:lnTo>
                  <a:lnTo>
                    <a:pt x="15968" y="4833"/>
                  </a:lnTo>
                  <a:lnTo>
                    <a:pt x="16010" y="4876"/>
                  </a:lnTo>
                  <a:lnTo>
                    <a:pt x="16010" y="4876"/>
                  </a:lnTo>
                  <a:lnTo>
                    <a:pt x="16074" y="4961"/>
                  </a:lnTo>
                  <a:lnTo>
                    <a:pt x="16074" y="4961"/>
                  </a:lnTo>
                  <a:lnTo>
                    <a:pt x="16159" y="5153"/>
                  </a:lnTo>
                  <a:lnTo>
                    <a:pt x="16159" y="5153"/>
                  </a:lnTo>
                  <a:lnTo>
                    <a:pt x="16202" y="5451"/>
                  </a:lnTo>
                  <a:lnTo>
                    <a:pt x="16202" y="5451"/>
                  </a:lnTo>
                  <a:lnTo>
                    <a:pt x="15968" y="5600"/>
                  </a:lnTo>
                  <a:lnTo>
                    <a:pt x="15712" y="5749"/>
                  </a:lnTo>
                  <a:lnTo>
                    <a:pt x="15712" y="5749"/>
                  </a:lnTo>
                  <a:lnTo>
                    <a:pt x="15435" y="5940"/>
                  </a:lnTo>
                  <a:lnTo>
                    <a:pt x="15180" y="6153"/>
                  </a:lnTo>
                  <a:lnTo>
                    <a:pt x="15180" y="6153"/>
                  </a:lnTo>
                  <a:lnTo>
                    <a:pt x="14967" y="6387"/>
                  </a:lnTo>
                  <a:lnTo>
                    <a:pt x="14967" y="6387"/>
                  </a:lnTo>
                  <a:lnTo>
                    <a:pt x="14882" y="6536"/>
                  </a:lnTo>
                  <a:lnTo>
                    <a:pt x="14775" y="6685"/>
                  </a:lnTo>
                  <a:lnTo>
                    <a:pt x="14775" y="6685"/>
                  </a:lnTo>
                  <a:lnTo>
                    <a:pt x="14711" y="6834"/>
                  </a:lnTo>
                  <a:lnTo>
                    <a:pt x="14648" y="7005"/>
                  </a:lnTo>
                  <a:lnTo>
                    <a:pt x="14648" y="7005"/>
                  </a:lnTo>
                  <a:lnTo>
                    <a:pt x="14584" y="7324"/>
                  </a:lnTo>
                  <a:lnTo>
                    <a:pt x="14562" y="7409"/>
                  </a:lnTo>
                  <a:lnTo>
                    <a:pt x="14562" y="7409"/>
                  </a:lnTo>
                  <a:lnTo>
                    <a:pt x="14541" y="7580"/>
                  </a:lnTo>
                  <a:lnTo>
                    <a:pt x="14541" y="7580"/>
                  </a:lnTo>
                  <a:lnTo>
                    <a:pt x="14477" y="7835"/>
                  </a:lnTo>
                  <a:lnTo>
                    <a:pt x="14435" y="7920"/>
                  </a:lnTo>
                  <a:lnTo>
                    <a:pt x="14435" y="7920"/>
                  </a:lnTo>
                  <a:lnTo>
                    <a:pt x="14307" y="8325"/>
                  </a:lnTo>
                  <a:lnTo>
                    <a:pt x="14307" y="8325"/>
                  </a:lnTo>
                  <a:lnTo>
                    <a:pt x="14201" y="8601"/>
                  </a:lnTo>
                  <a:lnTo>
                    <a:pt x="14094" y="8878"/>
                  </a:lnTo>
                  <a:lnTo>
                    <a:pt x="14094" y="8878"/>
                  </a:lnTo>
                  <a:lnTo>
                    <a:pt x="13988" y="9155"/>
                  </a:lnTo>
                  <a:lnTo>
                    <a:pt x="13924" y="9474"/>
                  </a:lnTo>
                  <a:lnTo>
                    <a:pt x="13924" y="9474"/>
                  </a:lnTo>
                  <a:lnTo>
                    <a:pt x="13924" y="9666"/>
                  </a:lnTo>
                  <a:lnTo>
                    <a:pt x="13924" y="9879"/>
                  </a:lnTo>
                  <a:lnTo>
                    <a:pt x="13924" y="9964"/>
                  </a:lnTo>
                  <a:lnTo>
                    <a:pt x="13924" y="9964"/>
                  </a:lnTo>
                  <a:lnTo>
                    <a:pt x="13902" y="10092"/>
                  </a:lnTo>
                  <a:lnTo>
                    <a:pt x="13881" y="10219"/>
                  </a:lnTo>
                  <a:lnTo>
                    <a:pt x="13839" y="10305"/>
                  </a:lnTo>
                  <a:lnTo>
                    <a:pt x="13839" y="10305"/>
                  </a:lnTo>
                  <a:lnTo>
                    <a:pt x="13732" y="10688"/>
                  </a:lnTo>
                  <a:lnTo>
                    <a:pt x="13711" y="10837"/>
                  </a:lnTo>
                  <a:lnTo>
                    <a:pt x="13711" y="10837"/>
                  </a:lnTo>
                  <a:lnTo>
                    <a:pt x="13647" y="11092"/>
                  </a:lnTo>
                  <a:lnTo>
                    <a:pt x="13647" y="11092"/>
                  </a:lnTo>
                  <a:lnTo>
                    <a:pt x="13541" y="11433"/>
                  </a:lnTo>
                  <a:lnTo>
                    <a:pt x="13541" y="11433"/>
                  </a:lnTo>
                  <a:lnTo>
                    <a:pt x="13498" y="11710"/>
                  </a:lnTo>
                  <a:lnTo>
                    <a:pt x="13498" y="11710"/>
                  </a:lnTo>
                  <a:lnTo>
                    <a:pt x="13477" y="11965"/>
                  </a:lnTo>
                  <a:lnTo>
                    <a:pt x="13455" y="12221"/>
                  </a:lnTo>
                  <a:lnTo>
                    <a:pt x="13455" y="12221"/>
                  </a:lnTo>
                  <a:lnTo>
                    <a:pt x="13413" y="12199"/>
                  </a:lnTo>
                  <a:lnTo>
                    <a:pt x="13349" y="12178"/>
                  </a:lnTo>
                  <a:lnTo>
                    <a:pt x="13349" y="12178"/>
                  </a:lnTo>
                  <a:lnTo>
                    <a:pt x="13243" y="12199"/>
                  </a:lnTo>
                  <a:lnTo>
                    <a:pt x="13179" y="12242"/>
                  </a:lnTo>
                  <a:lnTo>
                    <a:pt x="13179" y="12242"/>
                  </a:lnTo>
                  <a:lnTo>
                    <a:pt x="13072" y="12327"/>
                  </a:lnTo>
                  <a:lnTo>
                    <a:pt x="12987" y="12370"/>
                  </a:lnTo>
                  <a:lnTo>
                    <a:pt x="12987" y="12370"/>
                  </a:lnTo>
                  <a:lnTo>
                    <a:pt x="12881" y="12476"/>
                  </a:lnTo>
                  <a:lnTo>
                    <a:pt x="12774" y="12583"/>
                  </a:lnTo>
                  <a:lnTo>
                    <a:pt x="12774" y="12583"/>
                  </a:lnTo>
                  <a:lnTo>
                    <a:pt x="12646" y="12710"/>
                  </a:lnTo>
                  <a:lnTo>
                    <a:pt x="12540" y="12859"/>
                  </a:lnTo>
                  <a:lnTo>
                    <a:pt x="12540" y="12859"/>
                  </a:lnTo>
                  <a:lnTo>
                    <a:pt x="12434" y="13008"/>
                  </a:lnTo>
                  <a:lnTo>
                    <a:pt x="12327" y="13136"/>
                  </a:lnTo>
                  <a:lnTo>
                    <a:pt x="12327" y="13136"/>
                  </a:lnTo>
                  <a:lnTo>
                    <a:pt x="12178" y="13242"/>
                  </a:lnTo>
                  <a:lnTo>
                    <a:pt x="12029" y="13349"/>
                  </a:lnTo>
                  <a:lnTo>
                    <a:pt x="12029" y="13349"/>
                  </a:lnTo>
                  <a:lnTo>
                    <a:pt x="11837" y="13434"/>
                  </a:lnTo>
                  <a:lnTo>
                    <a:pt x="11837" y="13434"/>
                  </a:lnTo>
                  <a:lnTo>
                    <a:pt x="11561" y="13477"/>
                  </a:lnTo>
                  <a:lnTo>
                    <a:pt x="11561" y="13477"/>
                  </a:lnTo>
                  <a:lnTo>
                    <a:pt x="11369" y="13519"/>
                  </a:lnTo>
                  <a:lnTo>
                    <a:pt x="11199" y="13541"/>
                  </a:lnTo>
                  <a:lnTo>
                    <a:pt x="11199" y="13541"/>
                  </a:lnTo>
                  <a:lnTo>
                    <a:pt x="11050" y="13604"/>
                  </a:lnTo>
                  <a:lnTo>
                    <a:pt x="10901" y="13668"/>
                  </a:lnTo>
                  <a:lnTo>
                    <a:pt x="10901" y="13668"/>
                  </a:lnTo>
                  <a:lnTo>
                    <a:pt x="10624" y="13817"/>
                  </a:lnTo>
                  <a:lnTo>
                    <a:pt x="10539" y="13881"/>
                  </a:lnTo>
                  <a:lnTo>
                    <a:pt x="10496" y="13902"/>
                  </a:lnTo>
                  <a:lnTo>
                    <a:pt x="10496" y="13902"/>
                  </a:lnTo>
                  <a:lnTo>
                    <a:pt x="10390" y="13945"/>
                  </a:lnTo>
                  <a:lnTo>
                    <a:pt x="10390" y="13945"/>
                  </a:lnTo>
                  <a:lnTo>
                    <a:pt x="10262" y="13988"/>
                  </a:lnTo>
                  <a:lnTo>
                    <a:pt x="10262" y="13988"/>
                  </a:lnTo>
                  <a:lnTo>
                    <a:pt x="10028" y="14030"/>
                  </a:lnTo>
                  <a:lnTo>
                    <a:pt x="9772" y="14051"/>
                  </a:lnTo>
                  <a:lnTo>
                    <a:pt x="9772" y="14051"/>
                  </a:lnTo>
                  <a:lnTo>
                    <a:pt x="9538" y="14073"/>
                  </a:lnTo>
                  <a:lnTo>
                    <a:pt x="9325" y="14094"/>
                  </a:lnTo>
                  <a:lnTo>
                    <a:pt x="9325" y="14094"/>
                  </a:lnTo>
                  <a:lnTo>
                    <a:pt x="9198" y="14137"/>
                  </a:lnTo>
                  <a:lnTo>
                    <a:pt x="9070" y="14179"/>
                  </a:lnTo>
                  <a:lnTo>
                    <a:pt x="8942" y="14243"/>
                  </a:lnTo>
                  <a:lnTo>
                    <a:pt x="8857" y="14328"/>
                  </a:lnTo>
                  <a:lnTo>
                    <a:pt x="8857" y="14328"/>
                  </a:lnTo>
                  <a:lnTo>
                    <a:pt x="8751" y="14456"/>
                  </a:lnTo>
                  <a:lnTo>
                    <a:pt x="8644" y="14584"/>
                  </a:lnTo>
                  <a:lnTo>
                    <a:pt x="8644" y="14584"/>
                  </a:lnTo>
                  <a:lnTo>
                    <a:pt x="8516" y="14775"/>
                  </a:lnTo>
                  <a:lnTo>
                    <a:pt x="8325" y="14988"/>
                  </a:lnTo>
                  <a:lnTo>
                    <a:pt x="8325" y="14988"/>
                  </a:lnTo>
                  <a:lnTo>
                    <a:pt x="8133" y="15116"/>
                  </a:lnTo>
                  <a:lnTo>
                    <a:pt x="8133" y="15116"/>
                  </a:lnTo>
                  <a:lnTo>
                    <a:pt x="7963" y="15201"/>
                  </a:lnTo>
                  <a:lnTo>
                    <a:pt x="7814" y="15244"/>
                  </a:lnTo>
                  <a:lnTo>
                    <a:pt x="7814" y="15244"/>
                  </a:lnTo>
                  <a:lnTo>
                    <a:pt x="7516" y="15286"/>
                  </a:lnTo>
                  <a:lnTo>
                    <a:pt x="7367" y="15265"/>
                  </a:lnTo>
                  <a:lnTo>
                    <a:pt x="7196" y="15265"/>
                  </a:lnTo>
                  <a:lnTo>
                    <a:pt x="7196" y="15265"/>
                  </a:lnTo>
                  <a:lnTo>
                    <a:pt x="7047" y="15244"/>
                  </a:lnTo>
                  <a:lnTo>
                    <a:pt x="7047" y="15244"/>
                  </a:lnTo>
                  <a:lnTo>
                    <a:pt x="6685" y="15265"/>
                  </a:lnTo>
                  <a:lnTo>
                    <a:pt x="6685" y="15265"/>
                  </a:lnTo>
                  <a:lnTo>
                    <a:pt x="6366" y="15308"/>
                  </a:lnTo>
                  <a:lnTo>
                    <a:pt x="6366" y="15308"/>
                  </a:lnTo>
                  <a:lnTo>
                    <a:pt x="6132" y="15350"/>
                  </a:lnTo>
                  <a:lnTo>
                    <a:pt x="5876" y="153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5"/>
            <p:cNvSpPr/>
            <p:nvPr/>
          </p:nvSpPr>
          <p:spPr>
            <a:xfrm>
              <a:off x="4856870" y="3591772"/>
              <a:ext cx="141231" cy="130367"/>
            </a:xfrm>
            <a:custGeom>
              <a:avLst/>
              <a:gdLst/>
              <a:ahLst/>
              <a:cxnLst/>
              <a:rect l="l" t="t" r="r" b="b"/>
              <a:pathLst>
                <a:path w="15223" h="14052" fill="none" extrusionOk="0">
                  <a:moveTo>
                    <a:pt x="5323" y="213"/>
                  </a:moveTo>
                  <a:lnTo>
                    <a:pt x="5323" y="213"/>
                  </a:lnTo>
                  <a:lnTo>
                    <a:pt x="5557" y="149"/>
                  </a:lnTo>
                  <a:lnTo>
                    <a:pt x="5642" y="107"/>
                  </a:lnTo>
                  <a:lnTo>
                    <a:pt x="5642" y="107"/>
                  </a:lnTo>
                  <a:lnTo>
                    <a:pt x="5791" y="64"/>
                  </a:lnTo>
                  <a:lnTo>
                    <a:pt x="5791" y="64"/>
                  </a:lnTo>
                  <a:lnTo>
                    <a:pt x="6047" y="21"/>
                  </a:lnTo>
                  <a:lnTo>
                    <a:pt x="6302" y="0"/>
                  </a:lnTo>
                  <a:lnTo>
                    <a:pt x="6302" y="0"/>
                  </a:lnTo>
                  <a:lnTo>
                    <a:pt x="6536" y="21"/>
                  </a:lnTo>
                  <a:lnTo>
                    <a:pt x="6770" y="64"/>
                  </a:lnTo>
                  <a:lnTo>
                    <a:pt x="7281" y="192"/>
                  </a:lnTo>
                  <a:lnTo>
                    <a:pt x="7239" y="170"/>
                  </a:lnTo>
                  <a:lnTo>
                    <a:pt x="7281" y="192"/>
                  </a:lnTo>
                  <a:lnTo>
                    <a:pt x="7281" y="192"/>
                  </a:lnTo>
                  <a:lnTo>
                    <a:pt x="7558" y="298"/>
                  </a:lnTo>
                  <a:lnTo>
                    <a:pt x="7665" y="362"/>
                  </a:lnTo>
                  <a:lnTo>
                    <a:pt x="7665" y="362"/>
                  </a:lnTo>
                  <a:lnTo>
                    <a:pt x="7920" y="490"/>
                  </a:lnTo>
                  <a:lnTo>
                    <a:pt x="7920" y="490"/>
                  </a:lnTo>
                  <a:lnTo>
                    <a:pt x="8239" y="596"/>
                  </a:lnTo>
                  <a:lnTo>
                    <a:pt x="8601" y="703"/>
                  </a:lnTo>
                  <a:lnTo>
                    <a:pt x="8601" y="703"/>
                  </a:lnTo>
                  <a:lnTo>
                    <a:pt x="8772" y="767"/>
                  </a:lnTo>
                  <a:lnTo>
                    <a:pt x="8772" y="767"/>
                  </a:lnTo>
                  <a:lnTo>
                    <a:pt x="9027" y="894"/>
                  </a:lnTo>
                  <a:lnTo>
                    <a:pt x="9027" y="894"/>
                  </a:lnTo>
                  <a:lnTo>
                    <a:pt x="9304" y="1043"/>
                  </a:lnTo>
                  <a:lnTo>
                    <a:pt x="9581" y="1171"/>
                  </a:lnTo>
                  <a:lnTo>
                    <a:pt x="9644" y="1192"/>
                  </a:lnTo>
                  <a:lnTo>
                    <a:pt x="9644" y="1192"/>
                  </a:lnTo>
                  <a:lnTo>
                    <a:pt x="10070" y="1384"/>
                  </a:lnTo>
                  <a:lnTo>
                    <a:pt x="10517" y="1618"/>
                  </a:lnTo>
                  <a:lnTo>
                    <a:pt x="10517" y="1618"/>
                  </a:lnTo>
                  <a:lnTo>
                    <a:pt x="10922" y="1895"/>
                  </a:lnTo>
                  <a:lnTo>
                    <a:pt x="11199" y="2065"/>
                  </a:lnTo>
                  <a:lnTo>
                    <a:pt x="11199" y="2065"/>
                  </a:lnTo>
                  <a:lnTo>
                    <a:pt x="11646" y="2321"/>
                  </a:lnTo>
                  <a:lnTo>
                    <a:pt x="11965" y="2512"/>
                  </a:lnTo>
                  <a:lnTo>
                    <a:pt x="12157" y="2619"/>
                  </a:lnTo>
                  <a:lnTo>
                    <a:pt x="12157" y="2619"/>
                  </a:lnTo>
                  <a:lnTo>
                    <a:pt x="12455" y="2810"/>
                  </a:lnTo>
                  <a:lnTo>
                    <a:pt x="12604" y="2895"/>
                  </a:lnTo>
                  <a:lnTo>
                    <a:pt x="12774" y="2981"/>
                  </a:lnTo>
                  <a:lnTo>
                    <a:pt x="12774" y="2981"/>
                  </a:lnTo>
                  <a:lnTo>
                    <a:pt x="13008" y="3066"/>
                  </a:lnTo>
                  <a:lnTo>
                    <a:pt x="13242" y="3151"/>
                  </a:lnTo>
                  <a:lnTo>
                    <a:pt x="13242" y="3151"/>
                  </a:lnTo>
                  <a:lnTo>
                    <a:pt x="13434" y="3236"/>
                  </a:lnTo>
                  <a:lnTo>
                    <a:pt x="13647" y="3343"/>
                  </a:lnTo>
                  <a:lnTo>
                    <a:pt x="13647" y="3343"/>
                  </a:lnTo>
                  <a:lnTo>
                    <a:pt x="13796" y="3449"/>
                  </a:lnTo>
                  <a:lnTo>
                    <a:pt x="13945" y="3577"/>
                  </a:lnTo>
                  <a:lnTo>
                    <a:pt x="13945" y="3577"/>
                  </a:lnTo>
                  <a:lnTo>
                    <a:pt x="14030" y="3683"/>
                  </a:lnTo>
                  <a:lnTo>
                    <a:pt x="14094" y="3790"/>
                  </a:lnTo>
                  <a:lnTo>
                    <a:pt x="14094" y="3790"/>
                  </a:lnTo>
                  <a:lnTo>
                    <a:pt x="14222" y="4045"/>
                  </a:lnTo>
                  <a:lnTo>
                    <a:pt x="14307" y="4322"/>
                  </a:lnTo>
                  <a:lnTo>
                    <a:pt x="14328" y="4407"/>
                  </a:lnTo>
                  <a:lnTo>
                    <a:pt x="14328" y="4407"/>
                  </a:lnTo>
                  <a:lnTo>
                    <a:pt x="14392" y="4662"/>
                  </a:lnTo>
                  <a:lnTo>
                    <a:pt x="14392" y="4662"/>
                  </a:lnTo>
                  <a:lnTo>
                    <a:pt x="14456" y="4833"/>
                  </a:lnTo>
                  <a:lnTo>
                    <a:pt x="14541" y="4982"/>
                  </a:lnTo>
                  <a:lnTo>
                    <a:pt x="14541" y="4982"/>
                  </a:lnTo>
                  <a:lnTo>
                    <a:pt x="14647" y="5173"/>
                  </a:lnTo>
                  <a:lnTo>
                    <a:pt x="14775" y="5365"/>
                  </a:lnTo>
                  <a:lnTo>
                    <a:pt x="14839" y="5471"/>
                  </a:lnTo>
                  <a:lnTo>
                    <a:pt x="14882" y="5535"/>
                  </a:lnTo>
                  <a:lnTo>
                    <a:pt x="14945" y="5620"/>
                  </a:lnTo>
                  <a:lnTo>
                    <a:pt x="14945" y="5620"/>
                  </a:lnTo>
                  <a:lnTo>
                    <a:pt x="14988" y="5727"/>
                  </a:lnTo>
                  <a:lnTo>
                    <a:pt x="14988" y="5727"/>
                  </a:lnTo>
                  <a:lnTo>
                    <a:pt x="15031" y="6089"/>
                  </a:lnTo>
                  <a:lnTo>
                    <a:pt x="15031" y="6089"/>
                  </a:lnTo>
                  <a:lnTo>
                    <a:pt x="15094" y="6579"/>
                  </a:lnTo>
                  <a:lnTo>
                    <a:pt x="15137" y="6983"/>
                  </a:lnTo>
                  <a:lnTo>
                    <a:pt x="15158" y="7111"/>
                  </a:lnTo>
                  <a:lnTo>
                    <a:pt x="15180" y="7196"/>
                  </a:lnTo>
                  <a:lnTo>
                    <a:pt x="15180" y="7196"/>
                  </a:lnTo>
                  <a:lnTo>
                    <a:pt x="15201" y="7366"/>
                  </a:lnTo>
                  <a:lnTo>
                    <a:pt x="15222" y="7537"/>
                  </a:lnTo>
                  <a:lnTo>
                    <a:pt x="15180" y="7643"/>
                  </a:lnTo>
                  <a:lnTo>
                    <a:pt x="15180" y="7643"/>
                  </a:lnTo>
                  <a:lnTo>
                    <a:pt x="15116" y="7813"/>
                  </a:lnTo>
                  <a:lnTo>
                    <a:pt x="15094" y="7898"/>
                  </a:lnTo>
                  <a:lnTo>
                    <a:pt x="15094" y="7898"/>
                  </a:lnTo>
                  <a:lnTo>
                    <a:pt x="15009" y="8154"/>
                  </a:lnTo>
                  <a:lnTo>
                    <a:pt x="15009" y="8154"/>
                  </a:lnTo>
                  <a:lnTo>
                    <a:pt x="14860" y="8516"/>
                  </a:lnTo>
                  <a:lnTo>
                    <a:pt x="14711" y="8856"/>
                  </a:lnTo>
                  <a:lnTo>
                    <a:pt x="14669" y="8920"/>
                  </a:lnTo>
                  <a:lnTo>
                    <a:pt x="14605" y="8920"/>
                  </a:lnTo>
                  <a:lnTo>
                    <a:pt x="14605" y="8920"/>
                  </a:lnTo>
                  <a:lnTo>
                    <a:pt x="14434" y="8942"/>
                  </a:lnTo>
                  <a:lnTo>
                    <a:pt x="14434" y="8942"/>
                  </a:lnTo>
                  <a:lnTo>
                    <a:pt x="14307" y="8984"/>
                  </a:lnTo>
                  <a:lnTo>
                    <a:pt x="14158" y="9027"/>
                  </a:lnTo>
                  <a:lnTo>
                    <a:pt x="14051" y="9091"/>
                  </a:lnTo>
                  <a:lnTo>
                    <a:pt x="13924" y="9176"/>
                  </a:lnTo>
                  <a:lnTo>
                    <a:pt x="13924" y="9176"/>
                  </a:lnTo>
                  <a:lnTo>
                    <a:pt x="13817" y="9261"/>
                  </a:lnTo>
                  <a:lnTo>
                    <a:pt x="13817" y="9261"/>
                  </a:lnTo>
                  <a:lnTo>
                    <a:pt x="13604" y="9453"/>
                  </a:lnTo>
                  <a:lnTo>
                    <a:pt x="13604" y="9453"/>
                  </a:lnTo>
                  <a:lnTo>
                    <a:pt x="13562" y="9538"/>
                  </a:lnTo>
                  <a:lnTo>
                    <a:pt x="13519" y="9602"/>
                  </a:lnTo>
                  <a:lnTo>
                    <a:pt x="13519" y="9602"/>
                  </a:lnTo>
                  <a:lnTo>
                    <a:pt x="13476" y="9729"/>
                  </a:lnTo>
                  <a:lnTo>
                    <a:pt x="13476" y="9729"/>
                  </a:lnTo>
                  <a:lnTo>
                    <a:pt x="13413" y="9900"/>
                  </a:lnTo>
                  <a:lnTo>
                    <a:pt x="13370" y="10091"/>
                  </a:lnTo>
                  <a:lnTo>
                    <a:pt x="13370" y="10091"/>
                  </a:lnTo>
                  <a:lnTo>
                    <a:pt x="13327" y="10368"/>
                  </a:lnTo>
                  <a:lnTo>
                    <a:pt x="13306" y="10432"/>
                  </a:lnTo>
                  <a:lnTo>
                    <a:pt x="13306" y="10432"/>
                  </a:lnTo>
                  <a:lnTo>
                    <a:pt x="13157" y="10538"/>
                  </a:lnTo>
                  <a:lnTo>
                    <a:pt x="13157" y="10538"/>
                  </a:lnTo>
                  <a:lnTo>
                    <a:pt x="12987" y="10623"/>
                  </a:lnTo>
                  <a:lnTo>
                    <a:pt x="12944" y="10645"/>
                  </a:lnTo>
                  <a:lnTo>
                    <a:pt x="12944" y="10645"/>
                  </a:lnTo>
                  <a:lnTo>
                    <a:pt x="12795" y="10709"/>
                  </a:lnTo>
                  <a:lnTo>
                    <a:pt x="12646" y="10794"/>
                  </a:lnTo>
                  <a:lnTo>
                    <a:pt x="12582" y="10836"/>
                  </a:lnTo>
                  <a:lnTo>
                    <a:pt x="12582" y="10836"/>
                  </a:lnTo>
                  <a:lnTo>
                    <a:pt x="12455" y="10922"/>
                  </a:lnTo>
                  <a:lnTo>
                    <a:pt x="12455" y="10922"/>
                  </a:lnTo>
                  <a:lnTo>
                    <a:pt x="12348" y="11007"/>
                  </a:lnTo>
                  <a:lnTo>
                    <a:pt x="12263" y="11113"/>
                  </a:lnTo>
                  <a:lnTo>
                    <a:pt x="12220" y="11177"/>
                  </a:lnTo>
                  <a:lnTo>
                    <a:pt x="12220" y="11177"/>
                  </a:lnTo>
                  <a:lnTo>
                    <a:pt x="12071" y="11347"/>
                  </a:lnTo>
                  <a:lnTo>
                    <a:pt x="12071" y="11347"/>
                  </a:lnTo>
                  <a:lnTo>
                    <a:pt x="11858" y="11475"/>
                  </a:lnTo>
                  <a:lnTo>
                    <a:pt x="11858" y="11475"/>
                  </a:lnTo>
                  <a:lnTo>
                    <a:pt x="11603" y="11603"/>
                  </a:lnTo>
                  <a:lnTo>
                    <a:pt x="11603" y="11603"/>
                  </a:lnTo>
                  <a:lnTo>
                    <a:pt x="11348" y="11688"/>
                  </a:lnTo>
                  <a:lnTo>
                    <a:pt x="11241" y="11709"/>
                  </a:lnTo>
                  <a:lnTo>
                    <a:pt x="11241" y="11709"/>
                  </a:lnTo>
                  <a:lnTo>
                    <a:pt x="11071" y="11773"/>
                  </a:lnTo>
                  <a:lnTo>
                    <a:pt x="10879" y="11901"/>
                  </a:lnTo>
                  <a:lnTo>
                    <a:pt x="10879" y="11901"/>
                  </a:lnTo>
                  <a:lnTo>
                    <a:pt x="10751" y="12007"/>
                  </a:lnTo>
                  <a:lnTo>
                    <a:pt x="10645" y="12156"/>
                  </a:lnTo>
                  <a:lnTo>
                    <a:pt x="10581" y="12241"/>
                  </a:lnTo>
                  <a:lnTo>
                    <a:pt x="10539" y="12327"/>
                  </a:lnTo>
                  <a:lnTo>
                    <a:pt x="10539" y="12327"/>
                  </a:lnTo>
                  <a:lnTo>
                    <a:pt x="10475" y="12412"/>
                  </a:lnTo>
                  <a:lnTo>
                    <a:pt x="10475" y="12412"/>
                  </a:lnTo>
                  <a:lnTo>
                    <a:pt x="10304" y="12476"/>
                  </a:lnTo>
                  <a:lnTo>
                    <a:pt x="10241" y="12497"/>
                  </a:lnTo>
                  <a:lnTo>
                    <a:pt x="10241" y="12497"/>
                  </a:lnTo>
                  <a:lnTo>
                    <a:pt x="10028" y="12582"/>
                  </a:lnTo>
                  <a:lnTo>
                    <a:pt x="9857" y="12646"/>
                  </a:lnTo>
                  <a:lnTo>
                    <a:pt x="9815" y="12667"/>
                  </a:lnTo>
                  <a:lnTo>
                    <a:pt x="9687" y="12752"/>
                  </a:lnTo>
                  <a:lnTo>
                    <a:pt x="9687" y="12752"/>
                  </a:lnTo>
                  <a:lnTo>
                    <a:pt x="9453" y="12838"/>
                  </a:lnTo>
                  <a:lnTo>
                    <a:pt x="9219" y="12987"/>
                  </a:lnTo>
                  <a:lnTo>
                    <a:pt x="9219" y="12987"/>
                  </a:lnTo>
                  <a:lnTo>
                    <a:pt x="9091" y="13093"/>
                  </a:lnTo>
                  <a:lnTo>
                    <a:pt x="9027" y="13136"/>
                  </a:lnTo>
                  <a:lnTo>
                    <a:pt x="9027" y="13136"/>
                  </a:lnTo>
                  <a:lnTo>
                    <a:pt x="8878" y="13263"/>
                  </a:lnTo>
                  <a:lnTo>
                    <a:pt x="8878" y="13263"/>
                  </a:lnTo>
                  <a:lnTo>
                    <a:pt x="8516" y="13434"/>
                  </a:lnTo>
                  <a:lnTo>
                    <a:pt x="8388" y="13476"/>
                  </a:lnTo>
                  <a:lnTo>
                    <a:pt x="8388" y="13476"/>
                  </a:lnTo>
                  <a:lnTo>
                    <a:pt x="8175" y="13583"/>
                  </a:lnTo>
                  <a:lnTo>
                    <a:pt x="7920" y="13647"/>
                  </a:lnTo>
                  <a:lnTo>
                    <a:pt x="7920" y="13647"/>
                  </a:lnTo>
                  <a:lnTo>
                    <a:pt x="7473" y="13774"/>
                  </a:lnTo>
                  <a:lnTo>
                    <a:pt x="7324" y="13817"/>
                  </a:lnTo>
                  <a:lnTo>
                    <a:pt x="7132" y="13881"/>
                  </a:lnTo>
                  <a:lnTo>
                    <a:pt x="7132" y="13881"/>
                  </a:lnTo>
                  <a:lnTo>
                    <a:pt x="6813" y="13923"/>
                  </a:lnTo>
                  <a:lnTo>
                    <a:pt x="6472" y="13966"/>
                  </a:lnTo>
                  <a:lnTo>
                    <a:pt x="6238" y="13987"/>
                  </a:lnTo>
                  <a:lnTo>
                    <a:pt x="6238" y="13987"/>
                  </a:lnTo>
                  <a:lnTo>
                    <a:pt x="5748" y="14030"/>
                  </a:lnTo>
                  <a:lnTo>
                    <a:pt x="5301" y="14051"/>
                  </a:lnTo>
                  <a:lnTo>
                    <a:pt x="5301" y="14051"/>
                  </a:lnTo>
                  <a:lnTo>
                    <a:pt x="5089" y="14030"/>
                  </a:lnTo>
                  <a:lnTo>
                    <a:pt x="4897" y="13987"/>
                  </a:lnTo>
                  <a:lnTo>
                    <a:pt x="4897" y="13987"/>
                  </a:lnTo>
                  <a:lnTo>
                    <a:pt x="4727" y="13923"/>
                  </a:lnTo>
                  <a:lnTo>
                    <a:pt x="4535" y="13838"/>
                  </a:lnTo>
                  <a:lnTo>
                    <a:pt x="4429" y="13753"/>
                  </a:lnTo>
                  <a:lnTo>
                    <a:pt x="4429" y="13753"/>
                  </a:lnTo>
                  <a:lnTo>
                    <a:pt x="4280" y="13583"/>
                  </a:lnTo>
                  <a:lnTo>
                    <a:pt x="4280" y="13583"/>
                  </a:lnTo>
                  <a:lnTo>
                    <a:pt x="4067" y="13327"/>
                  </a:lnTo>
                  <a:lnTo>
                    <a:pt x="4067" y="13327"/>
                  </a:lnTo>
                  <a:lnTo>
                    <a:pt x="3832" y="13093"/>
                  </a:lnTo>
                  <a:lnTo>
                    <a:pt x="3726" y="12987"/>
                  </a:lnTo>
                  <a:lnTo>
                    <a:pt x="3620" y="12901"/>
                  </a:lnTo>
                  <a:lnTo>
                    <a:pt x="3620" y="12901"/>
                  </a:lnTo>
                  <a:lnTo>
                    <a:pt x="3449" y="12667"/>
                  </a:lnTo>
                  <a:lnTo>
                    <a:pt x="3300" y="12433"/>
                  </a:lnTo>
                  <a:lnTo>
                    <a:pt x="3215" y="12305"/>
                  </a:lnTo>
                  <a:lnTo>
                    <a:pt x="3215" y="12305"/>
                  </a:lnTo>
                  <a:lnTo>
                    <a:pt x="3002" y="11986"/>
                  </a:lnTo>
                  <a:lnTo>
                    <a:pt x="2896" y="11837"/>
                  </a:lnTo>
                  <a:lnTo>
                    <a:pt x="2768" y="11688"/>
                  </a:lnTo>
                  <a:lnTo>
                    <a:pt x="2768" y="11688"/>
                  </a:lnTo>
                  <a:lnTo>
                    <a:pt x="2662" y="11581"/>
                  </a:lnTo>
                  <a:lnTo>
                    <a:pt x="2513" y="11475"/>
                  </a:lnTo>
                  <a:lnTo>
                    <a:pt x="2214" y="11262"/>
                  </a:lnTo>
                  <a:lnTo>
                    <a:pt x="2151" y="11220"/>
                  </a:lnTo>
                  <a:lnTo>
                    <a:pt x="2151" y="11220"/>
                  </a:lnTo>
                  <a:lnTo>
                    <a:pt x="1810" y="10985"/>
                  </a:lnTo>
                  <a:lnTo>
                    <a:pt x="1512" y="10751"/>
                  </a:lnTo>
                  <a:lnTo>
                    <a:pt x="1512" y="10751"/>
                  </a:lnTo>
                  <a:lnTo>
                    <a:pt x="1235" y="10389"/>
                  </a:lnTo>
                  <a:lnTo>
                    <a:pt x="980" y="10006"/>
                  </a:lnTo>
                  <a:lnTo>
                    <a:pt x="831" y="9751"/>
                  </a:lnTo>
                  <a:lnTo>
                    <a:pt x="831" y="9751"/>
                  </a:lnTo>
                  <a:lnTo>
                    <a:pt x="554" y="9261"/>
                  </a:lnTo>
                  <a:lnTo>
                    <a:pt x="554" y="9261"/>
                  </a:lnTo>
                  <a:lnTo>
                    <a:pt x="320" y="8899"/>
                  </a:lnTo>
                  <a:lnTo>
                    <a:pt x="320" y="8899"/>
                  </a:lnTo>
                  <a:lnTo>
                    <a:pt x="192" y="8707"/>
                  </a:lnTo>
                  <a:lnTo>
                    <a:pt x="149" y="8644"/>
                  </a:lnTo>
                  <a:lnTo>
                    <a:pt x="149" y="8644"/>
                  </a:lnTo>
                  <a:lnTo>
                    <a:pt x="43" y="8495"/>
                  </a:lnTo>
                  <a:lnTo>
                    <a:pt x="43" y="8495"/>
                  </a:lnTo>
                  <a:lnTo>
                    <a:pt x="0" y="8388"/>
                  </a:lnTo>
                  <a:lnTo>
                    <a:pt x="0" y="8388"/>
                  </a:lnTo>
                  <a:lnTo>
                    <a:pt x="0" y="8239"/>
                  </a:lnTo>
                  <a:lnTo>
                    <a:pt x="0" y="8090"/>
                  </a:lnTo>
                  <a:lnTo>
                    <a:pt x="0" y="8090"/>
                  </a:lnTo>
                  <a:lnTo>
                    <a:pt x="22" y="7792"/>
                  </a:lnTo>
                  <a:lnTo>
                    <a:pt x="64" y="7515"/>
                  </a:lnTo>
                  <a:lnTo>
                    <a:pt x="64" y="7515"/>
                  </a:lnTo>
                  <a:lnTo>
                    <a:pt x="128" y="7196"/>
                  </a:lnTo>
                  <a:lnTo>
                    <a:pt x="128" y="7196"/>
                  </a:lnTo>
                  <a:lnTo>
                    <a:pt x="192" y="6877"/>
                  </a:lnTo>
                  <a:lnTo>
                    <a:pt x="192" y="6877"/>
                  </a:lnTo>
                  <a:lnTo>
                    <a:pt x="256" y="6579"/>
                  </a:lnTo>
                  <a:lnTo>
                    <a:pt x="341" y="6259"/>
                  </a:lnTo>
                  <a:lnTo>
                    <a:pt x="341" y="6259"/>
                  </a:lnTo>
                  <a:lnTo>
                    <a:pt x="426" y="5940"/>
                  </a:lnTo>
                  <a:lnTo>
                    <a:pt x="426" y="5940"/>
                  </a:lnTo>
                  <a:lnTo>
                    <a:pt x="447" y="5748"/>
                  </a:lnTo>
                  <a:lnTo>
                    <a:pt x="447" y="5578"/>
                  </a:lnTo>
                  <a:lnTo>
                    <a:pt x="447" y="5578"/>
                  </a:lnTo>
                  <a:lnTo>
                    <a:pt x="469" y="5301"/>
                  </a:lnTo>
                  <a:lnTo>
                    <a:pt x="511" y="5046"/>
                  </a:lnTo>
                  <a:lnTo>
                    <a:pt x="533" y="5003"/>
                  </a:lnTo>
                  <a:lnTo>
                    <a:pt x="533" y="5003"/>
                  </a:lnTo>
                  <a:lnTo>
                    <a:pt x="618" y="4748"/>
                  </a:lnTo>
                  <a:lnTo>
                    <a:pt x="618" y="4748"/>
                  </a:lnTo>
                  <a:lnTo>
                    <a:pt x="703" y="4556"/>
                  </a:lnTo>
                  <a:lnTo>
                    <a:pt x="703" y="4556"/>
                  </a:lnTo>
                  <a:lnTo>
                    <a:pt x="873" y="4024"/>
                  </a:lnTo>
                  <a:lnTo>
                    <a:pt x="916" y="3939"/>
                  </a:lnTo>
                  <a:lnTo>
                    <a:pt x="916" y="3939"/>
                  </a:lnTo>
                  <a:lnTo>
                    <a:pt x="980" y="3683"/>
                  </a:lnTo>
                  <a:lnTo>
                    <a:pt x="1044" y="3449"/>
                  </a:lnTo>
                  <a:lnTo>
                    <a:pt x="1086" y="3279"/>
                  </a:lnTo>
                  <a:lnTo>
                    <a:pt x="1086" y="3279"/>
                  </a:lnTo>
                  <a:lnTo>
                    <a:pt x="1150" y="2981"/>
                  </a:lnTo>
                  <a:lnTo>
                    <a:pt x="1150" y="2981"/>
                  </a:lnTo>
                  <a:lnTo>
                    <a:pt x="1214" y="2810"/>
                  </a:lnTo>
                  <a:lnTo>
                    <a:pt x="1278" y="2661"/>
                  </a:lnTo>
                  <a:lnTo>
                    <a:pt x="1278" y="2661"/>
                  </a:lnTo>
                  <a:lnTo>
                    <a:pt x="1448" y="2427"/>
                  </a:lnTo>
                  <a:lnTo>
                    <a:pt x="1640" y="2214"/>
                  </a:lnTo>
                  <a:lnTo>
                    <a:pt x="1640" y="2214"/>
                  </a:lnTo>
                  <a:lnTo>
                    <a:pt x="1853" y="2044"/>
                  </a:lnTo>
                  <a:lnTo>
                    <a:pt x="2087" y="1895"/>
                  </a:lnTo>
                  <a:lnTo>
                    <a:pt x="2172" y="1852"/>
                  </a:lnTo>
                  <a:lnTo>
                    <a:pt x="2172" y="1852"/>
                  </a:lnTo>
                  <a:lnTo>
                    <a:pt x="2406" y="1661"/>
                  </a:lnTo>
                  <a:lnTo>
                    <a:pt x="2406" y="1661"/>
                  </a:lnTo>
                  <a:lnTo>
                    <a:pt x="2683" y="1469"/>
                  </a:lnTo>
                  <a:lnTo>
                    <a:pt x="2683" y="1469"/>
                  </a:lnTo>
                  <a:lnTo>
                    <a:pt x="2832" y="1405"/>
                  </a:lnTo>
                  <a:lnTo>
                    <a:pt x="2832" y="1405"/>
                  </a:lnTo>
                  <a:lnTo>
                    <a:pt x="3109" y="1363"/>
                  </a:lnTo>
                  <a:lnTo>
                    <a:pt x="3215" y="1341"/>
                  </a:lnTo>
                  <a:lnTo>
                    <a:pt x="3215" y="1341"/>
                  </a:lnTo>
                  <a:lnTo>
                    <a:pt x="3407" y="1341"/>
                  </a:lnTo>
                  <a:lnTo>
                    <a:pt x="3620" y="1320"/>
                  </a:lnTo>
                  <a:lnTo>
                    <a:pt x="3620" y="1320"/>
                  </a:lnTo>
                  <a:lnTo>
                    <a:pt x="3811" y="1277"/>
                  </a:lnTo>
                  <a:lnTo>
                    <a:pt x="3811" y="1277"/>
                  </a:lnTo>
                  <a:lnTo>
                    <a:pt x="4003" y="1214"/>
                  </a:lnTo>
                  <a:lnTo>
                    <a:pt x="4003" y="1214"/>
                  </a:lnTo>
                  <a:lnTo>
                    <a:pt x="4109" y="1150"/>
                  </a:lnTo>
                  <a:lnTo>
                    <a:pt x="4194" y="1065"/>
                  </a:lnTo>
                  <a:lnTo>
                    <a:pt x="4194" y="1065"/>
                  </a:lnTo>
                  <a:lnTo>
                    <a:pt x="4301" y="1001"/>
                  </a:lnTo>
                  <a:lnTo>
                    <a:pt x="4301" y="1001"/>
                  </a:lnTo>
                  <a:lnTo>
                    <a:pt x="4407" y="916"/>
                  </a:lnTo>
                  <a:lnTo>
                    <a:pt x="4471" y="809"/>
                  </a:lnTo>
                  <a:lnTo>
                    <a:pt x="4599" y="639"/>
                  </a:lnTo>
                  <a:lnTo>
                    <a:pt x="4641" y="596"/>
                  </a:lnTo>
                  <a:lnTo>
                    <a:pt x="4641" y="596"/>
                  </a:lnTo>
                  <a:lnTo>
                    <a:pt x="4790" y="468"/>
                  </a:lnTo>
                  <a:lnTo>
                    <a:pt x="4854" y="426"/>
                  </a:lnTo>
                  <a:lnTo>
                    <a:pt x="4854" y="426"/>
                  </a:lnTo>
                  <a:lnTo>
                    <a:pt x="5025" y="319"/>
                  </a:lnTo>
                  <a:lnTo>
                    <a:pt x="5025" y="319"/>
                  </a:lnTo>
                  <a:lnTo>
                    <a:pt x="5152" y="256"/>
                  </a:lnTo>
                  <a:lnTo>
                    <a:pt x="5323" y="2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5"/>
            <p:cNvSpPr/>
            <p:nvPr/>
          </p:nvSpPr>
          <p:spPr>
            <a:xfrm>
              <a:off x="4996298" y="3651606"/>
              <a:ext cx="142809" cy="142020"/>
            </a:xfrm>
            <a:custGeom>
              <a:avLst/>
              <a:gdLst/>
              <a:ahLst/>
              <a:cxnLst/>
              <a:rect l="l" t="t" r="r" b="b"/>
              <a:pathLst>
                <a:path w="15393" h="15308" extrusionOk="0">
                  <a:moveTo>
                    <a:pt x="9985" y="767"/>
                  </a:moveTo>
                  <a:lnTo>
                    <a:pt x="10432" y="831"/>
                  </a:lnTo>
                  <a:lnTo>
                    <a:pt x="10794" y="895"/>
                  </a:lnTo>
                  <a:lnTo>
                    <a:pt x="11114" y="959"/>
                  </a:lnTo>
                  <a:lnTo>
                    <a:pt x="11263" y="1023"/>
                  </a:lnTo>
                  <a:lnTo>
                    <a:pt x="11305" y="1087"/>
                  </a:lnTo>
                  <a:lnTo>
                    <a:pt x="11369" y="1193"/>
                  </a:lnTo>
                  <a:lnTo>
                    <a:pt x="11475" y="1363"/>
                  </a:lnTo>
                  <a:lnTo>
                    <a:pt x="11582" y="1491"/>
                  </a:lnTo>
                  <a:lnTo>
                    <a:pt x="11731" y="1555"/>
                  </a:lnTo>
                  <a:lnTo>
                    <a:pt x="11859" y="1597"/>
                  </a:lnTo>
                  <a:lnTo>
                    <a:pt x="12093" y="1661"/>
                  </a:lnTo>
                  <a:lnTo>
                    <a:pt x="12327" y="1746"/>
                  </a:lnTo>
                  <a:lnTo>
                    <a:pt x="12583" y="1853"/>
                  </a:lnTo>
                  <a:lnTo>
                    <a:pt x="12668" y="1917"/>
                  </a:lnTo>
                  <a:lnTo>
                    <a:pt x="12753" y="2023"/>
                  </a:lnTo>
                  <a:lnTo>
                    <a:pt x="12817" y="2172"/>
                  </a:lnTo>
                  <a:lnTo>
                    <a:pt x="12902" y="2364"/>
                  </a:lnTo>
                  <a:lnTo>
                    <a:pt x="12987" y="2513"/>
                  </a:lnTo>
                  <a:lnTo>
                    <a:pt x="13051" y="2683"/>
                  </a:lnTo>
                  <a:lnTo>
                    <a:pt x="13072" y="2896"/>
                  </a:lnTo>
                  <a:lnTo>
                    <a:pt x="13093" y="3109"/>
                  </a:lnTo>
                  <a:lnTo>
                    <a:pt x="13136" y="3471"/>
                  </a:lnTo>
                  <a:lnTo>
                    <a:pt x="13179" y="3705"/>
                  </a:lnTo>
                  <a:lnTo>
                    <a:pt x="13200" y="3812"/>
                  </a:lnTo>
                  <a:lnTo>
                    <a:pt x="13264" y="3918"/>
                  </a:lnTo>
                  <a:lnTo>
                    <a:pt x="13349" y="4046"/>
                  </a:lnTo>
                  <a:lnTo>
                    <a:pt x="13455" y="4173"/>
                  </a:lnTo>
                  <a:lnTo>
                    <a:pt x="13519" y="4237"/>
                  </a:lnTo>
                  <a:lnTo>
                    <a:pt x="13562" y="4280"/>
                  </a:lnTo>
                  <a:lnTo>
                    <a:pt x="13626" y="4344"/>
                  </a:lnTo>
                  <a:lnTo>
                    <a:pt x="13711" y="4599"/>
                  </a:lnTo>
                  <a:lnTo>
                    <a:pt x="13732" y="4684"/>
                  </a:lnTo>
                  <a:lnTo>
                    <a:pt x="13839" y="5025"/>
                  </a:lnTo>
                  <a:lnTo>
                    <a:pt x="13902" y="5174"/>
                  </a:lnTo>
                  <a:lnTo>
                    <a:pt x="13924" y="5217"/>
                  </a:lnTo>
                  <a:lnTo>
                    <a:pt x="14030" y="5536"/>
                  </a:lnTo>
                  <a:lnTo>
                    <a:pt x="14073" y="5834"/>
                  </a:lnTo>
                  <a:lnTo>
                    <a:pt x="14094" y="6153"/>
                  </a:lnTo>
                  <a:lnTo>
                    <a:pt x="14073" y="6345"/>
                  </a:lnTo>
                  <a:lnTo>
                    <a:pt x="14051" y="6558"/>
                  </a:lnTo>
                  <a:lnTo>
                    <a:pt x="14030" y="6643"/>
                  </a:lnTo>
                  <a:lnTo>
                    <a:pt x="14009" y="6707"/>
                  </a:lnTo>
                  <a:lnTo>
                    <a:pt x="13988" y="6835"/>
                  </a:lnTo>
                  <a:lnTo>
                    <a:pt x="13988" y="6984"/>
                  </a:lnTo>
                  <a:lnTo>
                    <a:pt x="13988" y="7111"/>
                  </a:lnTo>
                  <a:lnTo>
                    <a:pt x="13988" y="7218"/>
                  </a:lnTo>
                  <a:lnTo>
                    <a:pt x="14009" y="7324"/>
                  </a:lnTo>
                  <a:lnTo>
                    <a:pt x="14073" y="7516"/>
                  </a:lnTo>
                  <a:lnTo>
                    <a:pt x="14158" y="7665"/>
                  </a:lnTo>
                  <a:lnTo>
                    <a:pt x="14243" y="7793"/>
                  </a:lnTo>
                  <a:lnTo>
                    <a:pt x="14328" y="7899"/>
                  </a:lnTo>
                  <a:lnTo>
                    <a:pt x="14477" y="8091"/>
                  </a:lnTo>
                  <a:lnTo>
                    <a:pt x="14541" y="8218"/>
                  </a:lnTo>
                  <a:lnTo>
                    <a:pt x="14562" y="8431"/>
                  </a:lnTo>
                  <a:lnTo>
                    <a:pt x="14562" y="8644"/>
                  </a:lnTo>
                  <a:lnTo>
                    <a:pt x="14541" y="9027"/>
                  </a:lnTo>
                  <a:lnTo>
                    <a:pt x="14584" y="9389"/>
                  </a:lnTo>
                  <a:lnTo>
                    <a:pt x="14626" y="9581"/>
                  </a:lnTo>
                  <a:lnTo>
                    <a:pt x="14690" y="9773"/>
                  </a:lnTo>
                  <a:lnTo>
                    <a:pt x="14754" y="9943"/>
                  </a:lnTo>
                  <a:lnTo>
                    <a:pt x="14860" y="10092"/>
                  </a:lnTo>
                  <a:lnTo>
                    <a:pt x="14903" y="10156"/>
                  </a:lnTo>
                  <a:lnTo>
                    <a:pt x="14860" y="10411"/>
                  </a:lnTo>
                  <a:lnTo>
                    <a:pt x="14754" y="10645"/>
                  </a:lnTo>
                  <a:lnTo>
                    <a:pt x="14711" y="10773"/>
                  </a:lnTo>
                  <a:lnTo>
                    <a:pt x="14584" y="11114"/>
                  </a:lnTo>
                  <a:lnTo>
                    <a:pt x="14520" y="11369"/>
                  </a:lnTo>
                  <a:lnTo>
                    <a:pt x="14499" y="11497"/>
                  </a:lnTo>
                  <a:lnTo>
                    <a:pt x="14499" y="11603"/>
                  </a:lnTo>
                  <a:lnTo>
                    <a:pt x="14499" y="11774"/>
                  </a:lnTo>
                  <a:lnTo>
                    <a:pt x="14520" y="11901"/>
                  </a:lnTo>
                  <a:lnTo>
                    <a:pt x="14499" y="12008"/>
                  </a:lnTo>
                  <a:lnTo>
                    <a:pt x="14456" y="12093"/>
                  </a:lnTo>
                  <a:lnTo>
                    <a:pt x="14350" y="12136"/>
                  </a:lnTo>
                  <a:lnTo>
                    <a:pt x="14200" y="12200"/>
                  </a:lnTo>
                  <a:lnTo>
                    <a:pt x="14094" y="12285"/>
                  </a:lnTo>
                  <a:lnTo>
                    <a:pt x="13945" y="12391"/>
                  </a:lnTo>
                  <a:lnTo>
                    <a:pt x="13817" y="12519"/>
                  </a:lnTo>
                  <a:lnTo>
                    <a:pt x="13732" y="12625"/>
                  </a:lnTo>
                  <a:lnTo>
                    <a:pt x="13668" y="12668"/>
                  </a:lnTo>
                  <a:lnTo>
                    <a:pt x="13349" y="12732"/>
                  </a:lnTo>
                  <a:lnTo>
                    <a:pt x="13008" y="12774"/>
                  </a:lnTo>
                  <a:lnTo>
                    <a:pt x="12923" y="12796"/>
                  </a:lnTo>
                  <a:lnTo>
                    <a:pt x="12625" y="12859"/>
                  </a:lnTo>
                  <a:lnTo>
                    <a:pt x="12327" y="12966"/>
                  </a:lnTo>
                  <a:lnTo>
                    <a:pt x="12242" y="13008"/>
                  </a:lnTo>
                  <a:lnTo>
                    <a:pt x="12050" y="13072"/>
                  </a:lnTo>
                  <a:lnTo>
                    <a:pt x="11795" y="13179"/>
                  </a:lnTo>
                  <a:lnTo>
                    <a:pt x="11561" y="13264"/>
                  </a:lnTo>
                  <a:lnTo>
                    <a:pt x="11326" y="13349"/>
                  </a:lnTo>
                  <a:lnTo>
                    <a:pt x="11092" y="13413"/>
                  </a:lnTo>
                  <a:lnTo>
                    <a:pt x="11007" y="13434"/>
                  </a:lnTo>
                  <a:lnTo>
                    <a:pt x="10943" y="13456"/>
                  </a:lnTo>
                  <a:lnTo>
                    <a:pt x="10901" y="13477"/>
                  </a:lnTo>
                  <a:lnTo>
                    <a:pt x="10624" y="13519"/>
                  </a:lnTo>
                  <a:lnTo>
                    <a:pt x="10305" y="13562"/>
                  </a:lnTo>
                  <a:lnTo>
                    <a:pt x="10007" y="13583"/>
                  </a:lnTo>
                  <a:lnTo>
                    <a:pt x="9900" y="13605"/>
                  </a:lnTo>
                  <a:lnTo>
                    <a:pt x="9857" y="13605"/>
                  </a:lnTo>
                  <a:lnTo>
                    <a:pt x="9645" y="13647"/>
                  </a:lnTo>
                  <a:lnTo>
                    <a:pt x="9304" y="13647"/>
                  </a:lnTo>
                  <a:lnTo>
                    <a:pt x="9049" y="13690"/>
                  </a:lnTo>
                  <a:lnTo>
                    <a:pt x="8814" y="13775"/>
                  </a:lnTo>
                  <a:lnTo>
                    <a:pt x="8580" y="13903"/>
                  </a:lnTo>
                  <a:lnTo>
                    <a:pt x="8538" y="13924"/>
                  </a:lnTo>
                  <a:lnTo>
                    <a:pt x="8367" y="14009"/>
                  </a:lnTo>
                  <a:lnTo>
                    <a:pt x="8197" y="14073"/>
                  </a:lnTo>
                  <a:lnTo>
                    <a:pt x="8133" y="14073"/>
                  </a:lnTo>
                  <a:lnTo>
                    <a:pt x="8027" y="14052"/>
                  </a:lnTo>
                  <a:lnTo>
                    <a:pt x="7941" y="14030"/>
                  </a:lnTo>
                  <a:lnTo>
                    <a:pt x="7792" y="13967"/>
                  </a:lnTo>
                  <a:lnTo>
                    <a:pt x="7622" y="13924"/>
                  </a:lnTo>
                  <a:lnTo>
                    <a:pt x="7537" y="13903"/>
                  </a:lnTo>
                  <a:lnTo>
                    <a:pt x="7367" y="13945"/>
                  </a:lnTo>
                  <a:lnTo>
                    <a:pt x="7196" y="14009"/>
                  </a:lnTo>
                  <a:lnTo>
                    <a:pt x="6983" y="14137"/>
                  </a:lnTo>
                  <a:lnTo>
                    <a:pt x="6813" y="14265"/>
                  </a:lnTo>
                  <a:lnTo>
                    <a:pt x="6643" y="14392"/>
                  </a:lnTo>
                  <a:lnTo>
                    <a:pt x="6345" y="14584"/>
                  </a:lnTo>
                  <a:lnTo>
                    <a:pt x="6217" y="14669"/>
                  </a:lnTo>
                  <a:lnTo>
                    <a:pt x="6068" y="14712"/>
                  </a:lnTo>
                  <a:lnTo>
                    <a:pt x="5898" y="14733"/>
                  </a:lnTo>
                  <a:lnTo>
                    <a:pt x="5706" y="14733"/>
                  </a:lnTo>
                  <a:lnTo>
                    <a:pt x="5408" y="14690"/>
                  </a:lnTo>
                  <a:lnTo>
                    <a:pt x="5259" y="14626"/>
                  </a:lnTo>
                  <a:lnTo>
                    <a:pt x="5089" y="14477"/>
                  </a:lnTo>
                  <a:lnTo>
                    <a:pt x="4855" y="14201"/>
                  </a:lnTo>
                  <a:lnTo>
                    <a:pt x="4812" y="14137"/>
                  </a:lnTo>
                  <a:lnTo>
                    <a:pt x="4663" y="13945"/>
                  </a:lnTo>
                  <a:lnTo>
                    <a:pt x="4514" y="13796"/>
                  </a:lnTo>
                  <a:lnTo>
                    <a:pt x="4429" y="13711"/>
                  </a:lnTo>
                  <a:lnTo>
                    <a:pt x="4344" y="13647"/>
                  </a:lnTo>
                  <a:lnTo>
                    <a:pt x="4152" y="13562"/>
                  </a:lnTo>
                  <a:lnTo>
                    <a:pt x="3982" y="13519"/>
                  </a:lnTo>
                  <a:lnTo>
                    <a:pt x="3833" y="13477"/>
                  </a:lnTo>
                  <a:lnTo>
                    <a:pt x="3556" y="13413"/>
                  </a:lnTo>
                  <a:lnTo>
                    <a:pt x="3364" y="13328"/>
                  </a:lnTo>
                  <a:lnTo>
                    <a:pt x="3215" y="13200"/>
                  </a:lnTo>
                  <a:lnTo>
                    <a:pt x="3045" y="13051"/>
                  </a:lnTo>
                  <a:lnTo>
                    <a:pt x="2896" y="12923"/>
                  </a:lnTo>
                  <a:lnTo>
                    <a:pt x="2704" y="12689"/>
                  </a:lnTo>
                  <a:lnTo>
                    <a:pt x="2449" y="12476"/>
                  </a:lnTo>
                  <a:lnTo>
                    <a:pt x="2279" y="12349"/>
                  </a:lnTo>
                  <a:lnTo>
                    <a:pt x="2108" y="12263"/>
                  </a:lnTo>
                  <a:lnTo>
                    <a:pt x="1959" y="12200"/>
                  </a:lnTo>
                  <a:lnTo>
                    <a:pt x="1789" y="12157"/>
                  </a:lnTo>
                  <a:lnTo>
                    <a:pt x="1746" y="12136"/>
                  </a:lnTo>
                  <a:lnTo>
                    <a:pt x="1661" y="12093"/>
                  </a:lnTo>
                  <a:lnTo>
                    <a:pt x="1619" y="12072"/>
                  </a:lnTo>
                  <a:lnTo>
                    <a:pt x="1491" y="11901"/>
                  </a:lnTo>
                  <a:lnTo>
                    <a:pt x="1299" y="11689"/>
                  </a:lnTo>
                  <a:lnTo>
                    <a:pt x="1214" y="11603"/>
                  </a:lnTo>
                  <a:lnTo>
                    <a:pt x="1108" y="11540"/>
                  </a:lnTo>
                  <a:lnTo>
                    <a:pt x="937" y="11454"/>
                  </a:lnTo>
                  <a:lnTo>
                    <a:pt x="788" y="11391"/>
                  </a:lnTo>
                  <a:lnTo>
                    <a:pt x="682" y="11284"/>
                  </a:lnTo>
                  <a:lnTo>
                    <a:pt x="597" y="11178"/>
                  </a:lnTo>
                  <a:lnTo>
                    <a:pt x="554" y="11092"/>
                  </a:lnTo>
                  <a:lnTo>
                    <a:pt x="554" y="11029"/>
                  </a:lnTo>
                  <a:lnTo>
                    <a:pt x="575" y="10816"/>
                  </a:lnTo>
                  <a:lnTo>
                    <a:pt x="575" y="10773"/>
                  </a:lnTo>
                  <a:lnTo>
                    <a:pt x="597" y="10518"/>
                  </a:lnTo>
                  <a:lnTo>
                    <a:pt x="618" y="10262"/>
                  </a:lnTo>
                  <a:lnTo>
                    <a:pt x="575" y="10007"/>
                  </a:lnTo>
                  <a:lnTo>
                    <a:pt x="554" y="9922"/>
                  </a:lnTo>
                  <a:lnTo>
                    <a:pt x="533" y="9751"/>
                  </a:lnTo>
                  <a:lnTo>
                    <a:pt x="533" y="9560"/>
                  </a:lnTo>
                  <a:lnTo>
                    <a:pt x="533" y="9389"/>
                  </a:lnTo>
                  <a:lnTo>
                    <a:pt x="575" y="9219"/>
                  </a:lnTo>
                  <a:lnTo>
                    <a:pt x="639" y="9049"/>
                  </a:lnTo>
                  <a:lnTo>
                    <a:pt x="724" y="8878"/>
                  </a:lnTo>
                  <a:lnTo>
                    <a:pt x="895" y="8538"/>
                  </a:lnTo>
                  <a:lnTo>
                    <a:pt x="937" y="8495"/>
                  </a:lnTo>
                  <a:lnTo>
                    <a:pt x="1044" y="8282"/>
                  </a:lnTo>
                  <a:lnTo>
                    <a:pt x="1150" y="8048"/>
                  </a:lnTo>
                  <a:lnTo>
                    <a:pt x="1257" y="7814"/>
                  </a:lnTo>
                  <a:lnTo>
                    <a:pt x="1363" y="7473"/>
                  </a:lnTo>
                  <a:lnTo>
                    <a:pt x="1384" y="7346"/>
                  </a:lnTo>
                  <a:lnTo>
                    <a:pt x="1533" y="6898"/>
                  </a:lnTo>
                  <a:lnTo>
                    <a:pt x="1661" y="6537"/>
                  </a:lnTo>
                  <a:lnTo>
                    <a:pt x="1853" y="6089"/>
                  </a:lnTo>
                  <a:lnTo>
                    <a:pt x="1959" y="5770"/>
                  </a:lnTo>
                  <a:lnTo>
                    <a:pt x="2023" y="5642"/>
                  </a:lnTo>
                  <a:lnTo>
                    <a:pt x="2215" y="5131"/>
                  </a:lnTo>
                  <a:lnTo>
                    <a:pt x="2342" y="4770"/>
                  </a:lnTo>
                  <a:lnTo>
                    <a:pt x="2513" y="4344"/>
                  </a:lnTo>
                  <a:lnTo>
                    <a:pt x="2598" y="4173"/>
                  </a:lnTo>
                  <a:lnTo>
                    <a:pt x="2683" y="4003"/>
                  </a:lnTo>
                  <a:lnTo>
                    <a:pt x="2832" y="3790"/>
                  </a:lnTo>
                  <a:lnTo>
                    <a:pt x="2981" y="3577"/>
                  </a:lnTo>
                  <a:lnTo>
                    <a:pt x="3173" y="3364"/>
                  </a:lnTo>
                  <a:lnTo>
                    <a:pt x="3343" y="3194"/>
                  </a:lnTo>
                  <a:lnTo>
                    <a:pt x="3492" y="2981"/>
                  </a:lnTo>
                  <a:lnTo>
                    <a:pt x="3598" y="2747"/>
                  </a:lnTo>
                  <a:lnTo>
                    <a:pt x="3705" y="2513"/>
                  </a:lnTo>
                  <a:lnTo>
                    <a:pt x="3811" y="2279"/>
                  </a:lnTo>
                  <a:lnTo>
                    <a:pt x="3960" y="2087"/>
                  </a:lnTo>
                  <a:lnTo>
                    <a:pt x="4131" y="1917"/>
                  </a:lnTo>
                  <a:lnTo>
                    <a:pt x="4237" y="1853"/>
                  </a:lnTo>
                  <a:lnTo>
                    <a:pt x="4301" y="1832"/>
                  </a:lnTo>
                  <a:lnTo>
                    <a:pt x="4429" y="1789"/>
                  </a:lnTo>
                  <a:lnTo>
                    <a:pt x="4620" y="1683"/>
                  </a:lnTo>
                  <a:lnTo>
                    <a:pt x="4748" y="1619"/>
                  </a:lnTo>
                  <a:lnTo>
                    <a:pt x="4833" y="1576"/>
                  </a:lnTo>
                  <a:lnTo>
                    <a:pt x="4940" y="1534"/>
                  </a:lnTo>
                  <a:lnTo>
                    <a:pt x="5238" y="1448"/>
                  </a:lnTo>
                  <a:lnTo>
                    <a:pt x="5302" y="1427"/>
                  </a:lnTo>
                  <a:lnTo>
                    <a:pt x="5365" y="1427"/>
                  </a:lnTo>
                  <a:lnTo>
                    <a:pt x="5600" y="1385"/>
                  </a:lnTo>
                  <a:lnTo>
                    <a:pt x="5770" y="1321"/>
                  </a:lnTo>
                  <a:lnTo>
                    <a:pt x="5940" y="1236"/>
                  </a:lnTo>
                  <a:lnTo>
                    <a:pt x="6217" y="1172"/>
                  </a:lnTo>
                  <a:lnTo>
                    <a:pt x="6387" y="1108"/>
                  </a:lnTo>
                  <a:lnTo>
                    <a:pt x="6600" y="1087"/>
                  </a:lnTo>
                  <a:lnTo>
                    <a:pt x="7175" y="1087"/>
                  </a:lnTo>
                  <a:lnTo>
                    <a:pt x="7239" y="1065"/>
                  </a:lnTo>
                  <a:lnTo>
                    <a:pt x="7367" y="1065"/>
                  </a:lnTo>
                  <a:lnTo>
                    <a:pt x="7707" y="1023"/>
                  </a:lnTo>
                  <a:lnTo>
                    <a:pt x="8048" y="1023"/>
                  </a:lnTo>
                  <a:lnTo>
                    <a:pt x="8325" y="980"/>
                  </a:lnTo>
                  <a:lnTo>
                    <a:pt x="8452" y="937"/>
                  </a:lnTo>
                  <a:lnTo>
                    <a:pt x="8772" y="874"/>
                  </a:lnTo>
                  <a:lnTo>
                    <a:pt x="8985" y="852"/>
                  </a:lnTo>
                  <a:lnTo>
                    <a:pt x="9198" y="810"/>
                  </a:lnTo>
                  <a:lnTo>
                    <a:pt x="9432" y="788"/>
                  </a:lnTo>
                  <a:lnTo>
                    <a:pt x="9559" y="788"/>
                  </a:lnTo>
                  <a:lnTo>
                    <a:pt x="9985" y="767"/>
                  </a:lnTo>
                  <a:close/>
                  <a:moveTo>
                    <a:pt x="9645" y="1"/>
                  </a:moveTo>
                  <a:lnTo>
                    <a:pt x="9453" y="22"/>
                  </a:lnTo>
                  <a:lnTo>
                    <a:pt x="9091" y="43"/>
                  </a:lnTo>
                  <a:lnTo>
                    <a:pt x="8878" y="86"/>
                  </a:lnTo>
                  <a:lnTo>
                    <a:pt x="8687" y="129"/>
                  </a:lnTo>
                  <a:lnTo>
                    <a:pt x="8367" y="235"/>
                  </a:lnTo>
                  <a:lnTo>
                    <a:pt x="7984" y="341"/>
                  </a:lnTo>
                  <a:lnTo>
                    <a:pt x="7771" y="363"/>
                  </a:lnTo>
                  <a:lnTo>
                    <a:pt x="7537" y="384"/>
                  </a:lnTo>
                  <a:lnTo>
                    <a:pt x="7388" y="384"/>
                  </a:lnTo>
                  <a:lnTo>
                    <a:pt x="7281" y="405"/>
                  </a:lnTo>
                  <a:lnTo>
                    <a:pt x="7218" y="405"/>
                  </a:lnTo>
                  <a:lnTo>
                    <a:pt x="7005" y="427"/>
                  </a:lnTo>
                  <a:lnTo>
                    <a:pt x="6813" y="427"/>
                  </a:lnTo>
                  <a:lnTo>
                    <a:pt x="6707" y="405"/>
                  </a:lnTo>
                  <a:lnTo>
                    <a:pt x="6451" y="405"/>
                  </a:lnTo>
                  <a:lnTo>
                    <a:pt x="6323" y="427"/>
                  </a:lnTo>
                  <a:lnTo>
                    <a:pt x="6196" y="469"/>
                  </a:lnTo>
                  <a:lnTo>
                    <a:pt x="6111" y="490"/>
                  </a:lnTo>
                  <a:lnTo>
                    <a:pt x="6068" y="512"/>
                  </a:lnTo>
                  <a:lnTo>
                    <a:pt x="5898" y="576"/>
                  </a:lnTo>
                  <a:lnTo>
                    <a:pt x="5813" y="618"/>
                  </a:lnTo>
                  <a:lnTo>
                    <a:pt x="5727" y="639"/>
                  </a:lnTo>
                  <a:lnTo>
                    <a:pt x="5536" y="746"/>
                  </a:lnTo>
                  <a:lnTo>
                    <a:pt x="5429" y="788"/>
                  </a:lnTo>
                  <a:lnTo>
                    <a:pt x="5302" y="852"/>
                  </a:lnTo>
                  <a:lnTo>
                    <a:pt x="5131" y="895"/>
                  </a:lnTo>
                  <a:lnTo>
                    <a:pt x="4982" y="959"/>
                  </a:lnTo>
                  <a:lnTo>
                    <a:pt x="4833" y="1023"/>
                  </a:lnTo>
                  <a:lnTo>
                    <a:pt x="4748" y="1044"/>
                  </a:lnTo>
                  <a:lnTo>
                    <a:pt x="4642" y="1108"/>
                  </a:lnTo>
                  <a:lnTo>
                    <a:pt x="4556" y="1129"/>
                  </a:lnTo>
                  <a:lnTo>
                    <a:pt x="4471" y="1172"/>
                  </a:lnTo>
                  <a:lnTo>
                    <a:pt x="4301" y="1257"/>
                  </a:lnTo>
                  <a:lnTo>
                    <a:pt x="4088" y="1385"/>
                  </a:lnTo>
                  <a:lnTo>
                    <a:pt x="3897" y="1534"/>
                  </a:lnTo>
                  <a:lnTo>
                    <a:pt x="3726" y="1704"/>
                  </a:lnTo>
                  <a:lnTo>
                    <a:pt x="3577" y="1874"/>
                  </a:lnTo>
                  <a:lnTo>
                    <a:pt x="3449" y="2087"/>
                  </a:lnTo>
                  <a:lnTo>
                    <a:pt x="3322" y="2321"/>
                  </a:lnTo>
                  <a:lnTo>
                    <a:pt x="3300" y="2364"/>
                  </a:lnTo>
                  <a:lnTo>
                    <a:pt x="3279" y="2428"/>
                  </a:lnTo>
                  <a:lnTo>
                    <a:pt x="3237" y="2492"/>
                  </a:lnTo>
                  <a:lnTo>
                    <a:pt x="3215" y="2555"/>
                  </a:lnTo>
                  <a:lnTo>
                    <a:pt x="3130" y="2747"/>
                  </a:lnTo>
                  <a:lnTo>
                    <a:pt x="2981" y="2939"/>
                  </a:lnTo>
                  <a:lnTo>
                    <a:pt x="2832" y="3109"/>
                  </a:lnTo>
                  <a:lnTo>
                    <a:pt x="2768" y="3173"/>
                  </a:lnTo>
                  <a:lnTo>
                    <a:pt x="2662" y="3279"/>
                  </a:lnTo>
                  <a:lnTo>
                    <a:pt x="2470" y="3556"/>
                  </a:lnTo>
                  <a:lnTo>
                    <a:pt x="2257" y="3875"/>
                  </a:lnTo>
                  <a:lnTo>
                    <a:pt x="2108" y="4152"/>
                  </a:lnTo>
                  <a:lnTo>
                    <a:pt x="2002" y="4429"/>
                  </a:lnTo>
                  <a:lnTo>
                    <a:pt x="1938" y="4599"/>
                  </a:lnTo>
                  <a:lnTo>
                    <a:pt x="1768" y="5068"/>
                  </a:lnTo>
                  <a:lnTo>
                    <a:pt x="1512" y="5749"/>
                  </a:lnTo>
                  <a:lnTo>
                    <a:pt x="1384" y="6089"/>
                  </a:lnTo>
                  <a:lnTo>
                    <a:pt x="1257" y="6388"/>
                  </a:lnTo>
                  <a:lnTo>
                    <a:pt x="1129" y="6771"/>
                  </a:lnTo>
                  <a:lnTo>
                    <a:pt x="1001" y="7133"/>
                  </a:lnTo>
                  <a:lnTo>
                    <a:pt x="852" y="7622"/>
                  </a:lnTo>
                  <a:lnTo>
                    <a:pt x="724" y="7920"/>
                  </a:lnTo>
                  <a:lnTo>
                    <a:pt x="554" y="8197"/>
                  </a:lnTo>
                  <a:lnTo>
                    <a:pt x="469" y="8346"/>
                  </a:lnTo>
                  <a:lnTo>
                    <a:pt x="299" y="8623"/>
                  </a:lnTo>
                  <a:lnTo>
                    <a:pt x="171" y="8900"/>
                  </a:lnTo>
                  <a:lnTo>
                    <a:pt x="107" y="9070"/>
                  </a:lnTo>
                  <a:lnTo>
                    <a:pt x="43" y="9262"/>
                  </a:lnTo>
                  <a:lnTo>
                    <a:pt x="22" y="9474"/>
                  </a:lnTo>
                  <a:lnTo>
                    <a:pt x="1" y="9687"/>
                  </a:lnTo>
                  <a:lnTo>
                    <a:pt x="22" y="9964"/>
                  </a:lnTo>
                  <a:lnTo>
                    <a:pt x="43" y="10007"/>
                  </a:lnTo>
                  <a:lnTo>
                    <a:pt x="64" y="10347"/>
                  </a:lnTo>
                  <a:lnTo>
                    <a:pt x="43" y="10667"/>
                  </a:lnTo>
                  <a:lnTo>
                    <a:pt x="22" y="10858"/>
                  </a:lnTo>
                  <a:lnTo>
                    <a:pt x="1" y="11050"/>
                  </a:lnTo>
                  <a:lnTo>
                    <a:pt x="22" y="11199"/>
                  </a:lnTo>
                  <a:lnTo>
                    <a:pt x="22" y="11241"/>
                  </a:lnTo>
                  <a:lnTo>
                    <a:pt x="43" y="11327"/>
                  </a:lnTo>
                  <a:lnTo>
                    <a:pt x="86" y="11391"/>
                  </a:lnTo>
                  <a:lnTo>
                    <a:pt x="107" y="11454"/>
                  </a:lnTo>
                  <a:lnTo>
                    <a:pt x="192" y="11561"/>
                  </a:lnTo>
                  <a:lnTo>
                    <a:pt x="235" y="11625"/>
                  </a:lnTo>
                  <a:lnTo>
                    <a:pt x="384" y="11752"/>
                  </a:lnTo>
                  <a:lnTo>
                    <a:pt x="533" y="11859"/>
                  </a:lnTo>
                  <a:lnTo>
                    <a:pt x="682" y="11944"/>
                  </a:lnTo>
                  <a:lnTo>
                    <a:pt x="852" y="12008"/>
                  </a:lnTo>
                  <a:lnTo>
                    <a:pt x="937" y="12093"/>
                  </a:lnTo>
                  <a:lnTo>
                    <a:pt x="1044" y="12221"/>
                  </a:lnTo>
                  <a:lnTo>
                    <a:pt x="1150" y="12370"/>
                  </a:lnTo>
                  <a:lnTo>
                    <a:pt x="1278" y="12498"/>
                  </a:lnTo>
                  <a:lnTo>
                    <a:pt x="1363" y="12583"/>
                  </a:lnTo>
                  <a:lnTo>
                    <a:pt x="1448" y="12625"/>
                  </a:lnTo>
                  <a:lnTo>
                    <a:pt x="1512" y="12668"/>
                  </a:lnTo>
                  <a:lnTo>
                    <a:pt x="1597" y="12668"/>
                  </a:lnTo>
                  <a:lnTo>
                    <a:pt x="1640" y="12689"/>
                  </a:lnTo>
                  <a:lnTo>
                    <a:pt x="1704" y="12710"/>
                  </a:lnTo>
                  <a:lnTo>
                    <a:pt x="1959" y="12817"/>
                  </a:lnTo>
                  <a:lnTo>
                    <a:pt x="2130" y="12966"/>
                  </a:lnTo>
                  <a:lnTo>
                    <a:pt x="2321" y="13115"/>
                  </a:lnTo>
                  <a:lnTo>
                    <a:pt x="2428" y="13243"/>
                  </a:lnTo>
                  <a:lnTo>
                    <a:pt x="2662" y="13477"/>
                  </a:lnTo>
                  <a:lnTo>
                    <a:pt x="2832" y="13626"/>
                  </a:lnTo>
                  <a:lnTo>
                    <a:pt x="2981" y="13754"/>
                  </a:lnTo>
                  <a:lnTo>
                    <a:pt x="3088" y="13817"/>
                  </a:lnTo>
                  <a:lnTo>
                    <a:pt x="3194" y="13881"/>
                  </a:lnTo>
                  <a:lnTo>
                    <a:pt x="3492" y="13967"/>
                  </a:lnTo>
                  <a:lnTo>
                    <a:pt x="3747" y="14052"/>
                  </a:lnTo>
                  <a:lnTo>
                    <a:pt x="3960" y="14094"/>
                  </a:lnTo>
                  <a:lnTo>
                    <a:pt x="4088" y="14158"/>
                  </a:lnTo>
                  <a:lnTo>
                    <a:pt x="4152" y="14201"/>
                  </a:lnTo>
                  <a:lnTo>
                    <a:pt x="4280" y="14371"/>
                  </a:lnTo>
                  <a:lnTo>
                    <a:pt x="4429" y="14541"/>
                  </a:lnTo>
                  <a:lnTo>
                    <a:pt x="4642" y="14839"/>
                  </a:lnTo>
                  <a:lnTo>
                    <a:pt x="4769" y="14967"/>
                  </a:lnTo>
                  <a:lnTo>
                    <a:pt x="4897" y="15074"/>
                  </a:lnTo>
                  <a:lnTo>
                    <a:pt x="5025" y="15159"/>
                  </a:lnTo>
                  <a:lnTo>
                    <a:pt x="5195" y="15223"/>
                  </a:lnTo>
                  <a:lnTo>
                    <a:pt x="5323" y="15265"/>
                  </a:lnTo>
                  <a:lnTo>
                    <a:pt x="5451" y="15286"/>
                  </a:lnTo>
                  <a:lnTo>
                    <a:pt x="5749" y="15308"/>
                  </a:lnTo>
                  <a:lnTo>
                    <a:pt x="6047" y="15308"/>
                  </a:lnTo>
                  <a:lnTo>
                    <a:pt x="6174" y="15265"/>
                  </a:lnTo>
                  <a:lnTo>
                    <a:pt x="6323" y="15244"/>
                  </a:lnTo>
                  <a:lnTo>
                    <a:pt x="6430" y="15180"/>
                  </a:lnTo>
                  <a:lnTo>
                    <a:pt x="6622" y="15074"/>
                  </a:lnTo>
                  <a:lnTo>
                    <a:pt x="6813" y="14967"/>
                  </a:lnTo>
                  <a:lnTo>
                    <a:pt x="7111" y="14754"/>
                  </a:lnTo>
                  <a:lnTo>
                    <a:pt x="7260" y="14626"/>
                  </a:lnTo>
                  <a:lnTo>
                    <a:pt x="7452" y="14520"/>
                  </a:lnTo>
                  <a:lnTo>
                    <a:pt x="7516" y="14477"/>
                  </a:lnTo>
                  <a:lnTo>
                    <a:pt x="7643" y="14520"/>
                  </a:lnTo>
                  <a:lnTo>
                    <a:pt x="7729" y="14541"/>
                  </a:lnTo>
                  <a:lnTo>
                    <a:pt x="7835" y="14584"/>
                  </a:lnTo>
                  <a:lnTo>
                    <a:pt x="7984" y="14648"/>
                  </a:lnTo>
                  <a:lnTo>
                    <a:pt x="8240" y="14648"/>
                  </a:lnTo>
                  <a:lnTo>
                    <a:pt x="8346" y="14626"/>
                  </a:lnTo>
                  <a:lnTo>
                    <a:pt x="8431" y="14605"/>
                  </a:lnTo>
                  <a:lnTo>
                    <a:pt x="8538" y="14584"/>
                  </a:lnTo>
                  <a:lnTo>
                    <a:pt x="8793" y="14456"/>
                  </a:lnTo>
                  <a:lnTo>
                    <a:pt x="9006" y="14350"/>
                  </a:lnTo>
                  <a:lnTo>
                    <a:pt x="9198" y="14265"/>
                  </a:lnTo>
                  <a:lnTo>
                    <a:pt x="9517" y="14265"/>
                  </a:lnTo>
                  <a:lnTo>
                    <a:pt x="9623" y="14243"/>
                  </a:lnTo>
                  <a:lnTo>
                    <a:pt x="9836" y="14243"/>
                  </a:lnTo>
                  <a:lnTo>
                    <a:pt x="10028" y="14222"/>
                  </a:lnTo>
                  <a:lnTo>
                    <a:pt x="10156" y="14222"/>
                  </a:lnTo>
                  <a:lnTo>
                    <a:pt x="10390" y="14243"/>
                  </a:lnTo>
                  <a:lnTo>
                    <a:pt x="10560" y="14222"/>
                  </a:lnTo>
                  <a:lnTo>
                    <a:pt x="10730" y="14201"/>
                  </a:lnTo>
                  <a:lnTo>
                    <a:pt x="10943" y="14158"/>
                  </a:lnTo>
                  <a:lnTo>
                    <a:pt x="11177" y="14116"/>
                  </a:lnTo>
                  <a:lnTo>
                    <a:pt x="11326" y="14073"/>
                  </a:lnTo>
                  <a:lnTo>
                    <a:pt x="11497" y="14030"/>
                  </a:lnTo>
                  <a:lnTo>
                    <a:pt x="11816" y="13924"/>
                  </a:lnTo>
                  <a:lnTo>
                    <a:pt x="11880" y="13903"/>
                  </a:lnTo>
                  <a:lnTo>
                    <a:pt x="11986" y="13881"/>
                  </a:lnTo>
                  <a:lnTo>
                    <a:pt x="12029" y="13860"/>
                  </a:lnTo>
                  <a:lnTo>
                    <a:pt x="12221" y="13796"/>
                  </a:lnTo>
                  <a:lnTo>
                    <a:pt x="12476" y="13732"/>
                  </a:lnTo>
                  <a:lnTo>
                    <a:pt x="12604" y="13690"/>
                  </a:lnTo>
                  <a:lnTo>
                    <a:pt x="12710" y="13647"/>
                  </a:lnTo>
                  <a:lnTo>
                    <a:pt x="12774" y="13647"/>
                  </a:lnTo>
                  <a:lnTo>
                    <a:pt x="12838" y="13626"/>
                  </a:lnTo>
                  <a:lnTo>
                    <a:pt x="13072" y="13583"/>
                  </a:lnTo>
                  <a:lnTo>
                    <a:pt x="13541" y="13477"/>
                  </a:lnTo>
                  <a:lnTo>
                    <a:pt x="13711" y="13434"/>
                  </a:lnTo>
                  <a:lnTo>
                    <a:pt x="13860" y="13392"/>
                  </a:lnTo>
                  <a:lnTo>
                    <a:pt x="14030" y="13328"/>
                  </a:lnTo>
                  <a:lnTo>
                    <a:pt x="14158" y="13221"/>
                  </a:lnTo>
                  <a:lnTo>
                    <a:pt x="14286" y="13115"/>
                  </a:lnTo>
                  <a:lnTo>
                    <a:pt x="14392" y="13008"/>
                  </a:lnTo>
                  <a:lnTo>
                    <a:pt x="14477" y="12902"/>
                  </a:lnTo>
                  <a:lnTo>
                    <a:pt x="14626" y="12774"/>
                  </a:lnTo>
                  <a:lnTo>
                    <a:pt x="14754" y="12689"/>
                  </a:lnTo>
                  <a:lnTo>
                    <a:pt x="14860" y="12604"/>
                  </a:lnTo>
                  <a:lnTo>
                    <a:pt x="14946" y="12519"/>
                  </a:lnTo>
                  <a:lnTo>
                    <a:pt x="15009" y="12434"/>
                  </a:lnTo>
                  <a:lnTo>
                    <a:pt x="15052" y="12306"/>
                  </a:lnTo>
                  <a:lnTo>
                    <a:pt x="15095" y="12157"/>
                  </a:lnTo>
                  <a:lnTo>
                    <a:pt x="15116" y="12008"/>
                  </a:lnTo>
                  <a:lnTo>
                    <a:pt x="15116" y="11838"/>
                  </a:lnTo>
                  <a:lnTo>
                    <a:pt x="15095" y="11710"/>
                  </a:lnTo>
                  <a:lnTo>
                    <a:pt x="15052" y="11603"/>
                  </a:lnTo>
                  <a:lnTo>
                    <a:pt x="15052" y="11540"/>
                  </a:lnTo>
                  <a:lnTo>
                    <a:pt x="15073" y="11348"/>
                  </a:lnTo>
                  <a:lnTo>
                    <a:pt x="15137" y="11178"/>
                  </a:lnTo>
                  <a:lnTo>
                    <a:pt x="15201" y="10943"/>
                  </a:lnTo>
                  <a:lnTo>
                    <a:pt x="15244" y="10837"/>
                  </a:lnTo>
                  <a:lnTo>
                    <a:pt x="15329" y="10582"/>
                  </a:lnTo>
                  <a:lnTo>
                    <a:pt x="15371" y="10411"/>
                  </a:lnTo>
                  <a:lnTo>
                    <a:pt x="15393" y="10262"/>
                  </a:lnTo>
                  <a:lnTo>
                    <a:pt x="15371" y="10092"/>
                  </a:lnTo>
                  <a:lnTo>
                    <a:pt x="15329" y="9943"/>
                  </a:lnTo>
                  <a:lnTo>
                    <a:pt x="15286" y="9858"/>
                  </a:lnTo>
                  <a:lnTo>
                    <a:pt x="15180" y="9645"/>
                  </a:lnTo>
                  <a:lnTo>
                    <a:pt x="15116" y="9453"/>
                  </a:lnTo>
                  <a:lnTo>
                    <a:pt x="15073" y="9198"/>
                  </a:lnTo>
                  <a:lnTo>
                    <a:pt x="15073" y="8900"/>
                  </a:lnTo>
                  <a:lnTo>
                    <a:pt x="15073" y="8793"/>
                  </a:lnTo>
                  <a:lnTo>
                    <a:pt x="15073" y="8538"/>
                  </a:lnTo>
                  <a:lnTo>
                    <a:pt x="15052" y="8282"/>
                  </a:lnTo>
                  <a:lnTo>
                    <a:pt x="15031" y="8112"/>
                  </a:lnTo>
                  <a:lnTo>
                    <a:pt x="14988" y="7963"/>
                  </a:lnTo>
                  <a:lnTo>
                    <a:pt x="14924" y="7814"/>
                  </a:lnTo>
                  <a:lnTo>
                    <a:pt x="14860" y="7686"/>
                  </a:lnTo>
                  <a:lnTo>
                    <a:pt x="14754" y="7537"/>
                  </a:lnTo>
                  <a:lnTo>
                    <a:pt x="14648" y="7409"/>
                  </a:lnTo>
                  <a:lnTo>
                    <a:pt x="14605" y="7282"/>
                  </a:lnTo>
                  <a:lnTo>
                    <a:pt x="14584" y="7026"/>
                  </a:lnTo>
                  <a:lnTo>
                    <a:pt x="14605" y="6856"/>
                  </a:lnTo>
                  <a:lnTo>
                    <a:pt x="14626" y="6664"/>
                  </a:lnTo>
                  <a:lnTo>
                    <a:pt x="14690" y="6281"/>
                  </a:lnTo>
                  <a:lnTo>
                    <a:pt x="14711" y="6047"/>
                  </a:lnTo>
                  <a:lnTo>
                    <a:pt x="14711" y="5813"/>
                  </a:lnTo>
                  <a:lnTo>
                    <a:pt x="14690" y="5621"/>
                  </a:lnTo>
                  <a:lnTo>
                    <a:pt x="14669" y="5430"/>
                  </a:lnTo>
                  <a:lnTo>
                    <a:pt x="14562" y="5131"/>
                  </a:lnTo>
                  <a:lnTo>
                    <a:pt x="14477" y="4876"/>
                  </a:lnTo>
                  <a:lnTo>
                    <a:pt x="14392" y="4663"/>
                  </a:lnTo>
                  <a:lnTo>
                    <a:pt x="14328" y="4450"/>
                  </a:lnTo>
                  <a:lnTo>
                    <a:pt x="14243" y="4237"/>
                  </a:lnTo>
                  <a:lnTo>
                    <a:pt x="14137" y="4046"/>
                  </a:lnTo>
                  <a:lnTo>
                    <a:pt x="14009" y="3897"/>
                  </a:lnTo>
                  <a:lnTo>
                    <a:pt x="13839" y="3748"/>
                  </a:lnTo>
                  <a:lnTo>
                    <a:pt x="13796" y="3663"/>
                  </a:lnTo>
                  <a:lnTo>
                    <a:pt x="13732" y="3535"/>
                  </a:lnTo>
                  <a:lnTo>
                    <a:pt x="13711" y="3279"/>
                  </a:lnTo>
                  <a:lnTo>
                    <a:pt x="13690" y="3003"/>
                  </a:lnTo>
                  <a:lnTo>
                    <a:pt x="13668" y="2811"/>
                  </a:lnTo>
                  <a:lnTo>
                    <a:pt x="13647" y="2555"/>
                  </a:lnTo>
                  <a:lnTo>
                    <a:pt x="13583" y="2343"/>
                  </a:lnTo>
                  <a:lnTo>
                    <a:pt x="13477" y="2087"/>
                  </a:lnTo>
                  <a:lnTo>
                    <a:pt x="13434" y="1959"/>
                  </a:lnTo>
                  <a:lnTo>
                    <a:pt x="13328" y="1768"/>
                  </a:lnTo>
                  <a:lnTo>
                    <a:pt x="13221" y="1555"/>
                  </a:lnTo>
                  <a:lnTo>
                    <a:pt x="13115" y="1448"/>
                  </a:lnTo>
                  <a:lnTo>
                    <a:pt x="13008" y="1342"/>
                  </a:lnTo>
                  <a:lnTo>
                    <a:pt x="12881" y="1257"/>
                  </a:lnTo>
                  <a:lnTo>
                    <a:pt x="12732" y="1193"/>
                  </a:lnTo>
                  <a:lnTo>
                    <a:pt x="12455" y="1087"/>
                  </a:lnTo>
                  <a:lnTo>
                    <a:pt x="12391" y="1065"/>
                  </a:lnTo>
                  <a:lnTo>
                    <a:pt x="12263" y="1023"/>
                  </a:lnTo>
                  <a:lnTo>
                    <a:pt x="12008" y="937"/>
                  </a:lnTo>
                  <a:lnTo>
                    <a:pt x="11923" y="788"/>
                  </a:lnTo>
                  <a:lnTo>
                    <a:pt x="11859" y="661"/>
                  </a:lnTo>
                  <a:lnTo>
                    <a:pt x="11752" y="554"/>
                  </a:lnTo>
                  <a:lnTo>
                    <a:pt x="11646" y="469"/>
                  </a:lnTo>
                  <a:lnTo>
                    <a:pt x="11561" y="405"/>
                  </a:lnTo>
                  <a:lnTo>
                    <a:pt x="11454" y="363"/>
                  </a:lnTo>
                  <a:lnTo>
                    <a:pt x="11220" y="299"/>
                  </a:lnTo>
                  <a:lnTo>
                    <a:pt x="11135" y="278"/>
                  </a:lnTo>
                  <a:lnTo>
                    <a:pt x="10688" y="150"/>
                  </a:lnTo>
                  <a:lnTo>
                    <a:pt x="10305" y="65"/>
                  </a:lnTo>
                  <a:lnTo>
                    <a:pt x="9964" y="22"/>
                  </a:lnTo>
                  <a:lnTo>
                    <a:pt x="96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5"/>
            <p:cNvSpPr/>
            <p:nvPr/>
          </p:nvSpPr>
          <p:spPr>
            <a:xfrm>
              <a:off x="4996298" y="3651606"/>
              <a:ext cx="142809" cy="142020"/>
            </a:xfrm>
            <a:custGeom>
              <a:avLst/>
              <a:gdLst/>
              <a:ahLst/>
              <a:cxnLst/>
              <a:rect l="l" t="t" r="r" b="b"/>
              <a:pathLst>
                <a:path w="15393" h="15308" fill="none" extrusionOk="0">
                  <a:moveTo>
                    <a:pt x="9645" y="1"/>
                  </a:moveTo>
                  <a:lnTo>
                    <a:pt x="9645" y="1"/>
                  </a:lnTo>
                  <a:lnTo>
                    <a:pt x="9453" y="22"/>
                  </a:lnTo>
                  <a:lnTo>
                    <a:pt x="9453" y="22"/>
                  </a:lnTo>
                  <a:lnTo>
                    <a:pt x="9091" y="43"/>
                  </a:lnTo>
                  <a:lnTo>
                    <a:pt x="9091" y="43"/>
                  </a:lnTo>
                  <a:lnTo>
                    <a:pt x="8878" y="86"/>
                  </a:lnTo>
                  <a:lnTo>
                    <a:pt x="8687" y="129"/>
                  </a:lnTo>
                  <a:lnTo>
                    <a:pt x="8687" y="129"/>
                  </a:lnTo>
                  <a:lnTo>
                    <a:pt x="8367" y="235"/>
                  </a:lnTo>
                  <a:lnTo>
                    <a:pt x="8367" y="235"/>
                  </a:lnTo>
                  <a:lnTo>
                    <a:pt x="7984" y="341"/>
                  </a:lnTo>
                  <a:lnTo>
                    <a:pt x="7984" y="341"/>
                  </a:lnTo>
                  <a:lnTo>
                    <a:pt x="7771" y="363"/>
                  </a:lnTo>
                  <a:lnTo>
                    <a:pt x="7537" y="384"/>
                  </a:lnTo>
                  <a:lnTo>
                    <a:pt x="7388" y="384"/>
                  </a:lnTo>
                  <a:lnTo>
                    <a:pt x="7388" y="384"/>
                  </a:lnTo>
                  <a:lnTo>
                    <a:pt x="7281" y="405"/>
                  </a:lnTo>
                  <a:lnTo>
                    <a:pt x="7218" y="405"/>
                  </a:lnTo>
                  <a:lnTo>
                    <a:pt x="7218" y="405"/>
                  </a:lnTo>
                  <a:lnTo>
                    <a:pt x="7005" y="427"/>
                  </a:lnTo>
                  <a:lnTo>
                    <a:pt x="7005" y="427"/>
                  </a:lnTo>
                  <a:lnTo>
                    <a:pt x="6877" y="427"/>
                  </a:lnTo>
                  <a:lnTo>
                    <a:pt x="6813" y="427"/>
                  </a:lnTo>
                  <a:lnTo>
                    <a:pt x="6707" y="405"/>
                  </a:lnTo>
                  <a:lnTo>
                    <a:pt x="6707" y="405"/>
                  </a:lnTo>
                  <a:lnTo>
                    <a:pt x="6558" y="405"/>
                  </a:lnTo>
                  <a:lnTo>
                    <a:pt x="6558" y="405"/>
                  </a:lnTo>
                  <a:lnTo>
                    <a:pt x="6451" y="405"/>
                  </a:lnTo>
                  <a:lnTo>
                    <a:pt x="6451" y="405"/>
                  </a:lnTo>
                  <a:lnTo>
                    <a:pt x="6323" y="427"/>
                  </a:lnTo>
                  <a:lnTo>
                    <a:pt x="6196" y="469"/>
                  </a:lnTo>
                  <a:lnTo>
                    <a:pt x="6196" y="469"/>
                  </a:lnTo>
                  <a:lnTo>
                    <a:pt x="6111" y="490"/>
                  </a:lnTo>
                  <a:lnTo>
                    <a:pt x="6068" y="512"/>
                  </a:lnTo>
                  <a:lnTo>
                    <a:pt x="6068" y="512"/>
                  </a:lnTo>
                  <a:lnTo>
                    <a:pt x="5898" y="576"/>
                  </a:lnTo>
                  <a:lnTo>
                    <a:pt x="5813" y="618"/>
                  </a:lnTo>
                  <a:lnTo>
                    <a:pt x="5727" y="639"/>
                  </a:lnTo>
                  <a:lnTo>
                    <a:pt x="5727" y="639"/>
                  </a:lnTo>
                  <a:lnTo>
                    <a:pt x="5536" y="746"/>
                  </a:lnTo>
                  <a:lnTo>
                    <a:pt x="5429" y="788"/>
                  </a:lnTo>
                  <a:lnTo>
                    <a:pt x="5429" y="788"/>
                  </a:lnTo>
                  <a:lnTo>
                    <a:pt x="5302" y="852"/>
                  </a:lnTo>
                  <a:lnTo>
                    <a:pt x="5302" y="852"/>
                  </a:lnTo>
                  <a:lnTo>
                    <a:pt x="5131" y="895"/>
                  </a:lnTo>
                  <a:lnTo>
                    <a:pt x="4982" y="959"/>
                  </a:lnTo>
                  <a:lnTo>
                    <a:pt x="4982" y="959"/>
                  </a:lnTo>
                  <a:lnTo>
                    <a:pt x="4833" y="1023"/>
                  </a:lnTo>
                  <a:lnTo>
                    <a:pt x="4748" y="1044"/>
                  </a:lnTo>
                  <a:lnTo>
                    <a:pt x="4748" y="1044"/>
                  </a:lnTo>
                  <a:lnTo>
                    <a:pt x="4642" y="1108"/>
                  </a:lnTo>
                  <a:lnTo>
                    <a:pt x="4556" y="1129"/>
                  </a:lnTo>
                  <a:lnTo>
                    <a:pt x="4471" y="1172"/>
                  </a:lnTo>
                  <a:lnTo>
                    <a:pt x="4471" y="1172"/>
                  </a:lnTo>
                  <a:lnTo>
                    <a:pt x="4301" y="1257"/>
                  </a:lnTo>
                  <a:lnTo>
                    <a:pt x="4301" y="1257"/>
                  </a:lnTo>
                  <a:lnTo>
                    <a:pt x="4088" y="1385"/>
                  </a:lnTo>
                  <a:lnTo>
                    <a:pt x="3897" y="1534"/>
                  </a:lnTo>
                  <a:lnTo>
                    <a:pt x="3726" y="1704"/>
                  </a:lnTo>
                  <a:lnTo>
                    <a:pt x="3577" y="1874"/>
                  </a:lnTo>
                  <a:lnTo>
                    <a:pt x="3577" y="1874"/>
                  </a:lnTo>
                  <a:lnTo>
                    <a:pt x="3449" y="2087"/>
                  </a:lnTo>
                  <a:lnTo>
                    <a:pt x="3322" y="2321"/>
                  </a:lnTo>
                  <a:lnTo>
                    <a:pt x="3300" y="2364"/>
                  </a:lnTo>
                  <a:lnTo>
                    <a:pt x="3279" y="2428"/>
                  </a:lnTo>
                  <a:lnTo>
                    <a:pt x="3279" y="2428"/>
                  </a:lnTo>
                  <a:lnTo>
                    <a:pt x="3237" y="2492"/>
                  </a:lnTo>
                  <a:lnTo>
                    <a:pt x="3215" y="2555"/>
                  </a:lnTo>
                  <a:lnTo>
                    <a:pt x="3215" y="2555"/>
                  </a:lnTo>
                  <a:lnTo>
                    <a:pt x="3130" y="2747"/>
                  </a:lnTo>
                  <a:lnTo>
                    <a:pt x="3130" y="2747"/>
                  </a:lnTo>
                  <a:lnTo>
                    <a:pt x="2981" y="2939"/>
                  </a:lnTo>
                  <a:lnTo>
                    <a:pt x="2832" y="3109"/>
                  </a:lnTo>
                  <a:lnTo>
                    <a:pt x="2768" y="3173"/>
                  </a:lnTo>
                  <a:lnTo>
                    <a:pt x="2662" y="3279"/>
                  </a:lnTo>
                  <a:lnTo>
                    <a:pt x="2662" y="3279"/>
                  </a:lnTo>
                  <a:lnTo>
                    <a:pt x="2470" y="3556"/>
                  </a:lnTo>
                  <a:lnTo>
                    <a:pt x="2257" y="3875"/>
                  </a:lnTo>
                  <a:lnTo>
                    <a:pt x="2257" y="3875"/>
                  </a:lnTo>
                  <a:lnTo>
                    <a:pt x="2108" y="4152"/>
                  </a:lnTo>
                  <a:lnTo>
                    <a:pt x="2002" y="4429"/>
                  </a:lnTo>
                  <a:lnTo>
                    <a:pt x="1938" y="4599"/>
                  </a:lnTo>
                  <a:lnTo>
                    <a:pt x="1938" y="4599"/>
                  </a:lnTo>
                  <a:lnTo>
                    <a:pt x="1768" y="5068"/>
                  </a:lnTo>
                  <a:lnTo>
                    <a:pt x="1768" y="5068"/>
                  </a:lnTo>
                  <a:lnTo>
                    <a:pt x="1512" y="5749"/>
                  </a:lnTo>
                  <a:lnTo>
                    <a:pt x="1512" y="5749"/>
                  </a:lnTo>
                  <a:lnTo>
                    <a:pt x="1384" y="6089"/>
                  </a:lnTo>
                  <a:lnTo>
                    <a:pt x="1257" y="6388"/>
                  </a:lnTo>
                  <a:lnTo>
                    <a:pt x="1257" y="6388"/>
                  </a:lnTo>
                  <a:lnTo>
                    <a:pt x="1129" y="6771"/>
                  </a:lnTo>
                  <a:lnTo>
                    <a:pt x="1001" y="7133"/>
                  </a:lnTo>
                  <a:lnTo>
                    <a:pt x="1001" y="7133"/>
                  </a:lnTo>
                  <a:lnTo>
                    <a:pt x="852" y="7622"/>
                  </a:lnTo>
                  <a:lnTo>
                    <a:pt x="852" y="7622"/>
                  </a:lnTo>
                  <a:lnTo>
                    <a:pt x="724" y="7920"/>
                  </a:lnTo>
                  <a:lnTo>
                    <a:pt x="554" y="8197"/>
                  </a:lnTo>
                  <a:lnTo>
                    <a:pt x="469" y="8346"/>
                  </a:lnTo>
                  <a:lnTo>
                    <a:pt x="469" y="8346"/>
                  </a:lnTo>
                  <a:lnTo>
                    <a:pt x="299" y="8623"/>
                  </a:lnTo>
                  <a:lnTo>
                    <a:pt x="171" y="8900"/>
                  </a:lnTo>
                  <a:lnTo>
                    <a:pt x="171" y="8900"/>
                  </a:lnTo>
                  <a:lnTo>
                    <a:pt x="107" y="9070"/>
                  </a:lnTo>
                  <a:lnTo>
                    <a:pt x="43" y="9262"/>
                  </a:lnTo>
                  <a:lnTo>
                    <a:pt x="43" y="9262"/>
                  </a:lnTo>
                  <a:lnTo>
                    <a:pt x="22" y="9474"/>
                  </a:lnTo>
                  <a:lnTo>
                    <a:pt x="1" y="9687"/>
                  </a:lnTo>
                  <a:lnTo>
                    <a:pt x="1" y="9687"/>
                  </a:lnTo>
                  <a:lnTo>
                    <a:pt x="22" y="9964"/>
                  </a:lnTo>
                  <a:lnTo>
                    <a:pt x="43" y="10007"/>
                  </a:lnTo>
                  <a:lnTo>
                    <a:pt x="43" y="10007"/>
                  </a:lnTo>
                  <a:lnTo>
                    <a:pt x="64" y="10347"/>
                  </a:lnTo>
                  <a:lnTo>
                    <a:pt x="64" y="10347"/>
                  </a:lnTo>
                  <a:lnTo>
                    <a:pt x="43" y="10667"/>
                  </a:lnTo>
                  <a:lnTo>
                    <a:pt x="43" y="10667"/>
                  </a:lnTo>
                  <a:lnTo>
                    <a:pt x="22" y="10858"/>
                  </a:lnTo>
                  <a:lnTo>
                    <a:pt x="22" y="10858"/>
                  </a:lnTo>
                  <a:lnTo>
                    <a:pt x="1" y="11050"/>
                  </a:lnTo>
                  <a:lnTo>
                    <a:pt x="1" y="11050"/>
                  </a:lnTo>
                  <a:lnTo>
                    <a:pt x="22" y="11199"/>
                  </a:lnTo>
                  <a:lnTo>
                    <a:pt x="22" y="11241"/>
                  </a:lnTo>
                  <a:lnTo>
                    <a:pt x="43" y="11327"/>
                  </a:lnTo>
                  <a:lnTo>
                    <a:pt x="43" y="11327"/>
                  </a:lnTo>
                  <a:lnTo>
                    <a:pt x="86" y="11391"/>
                  </a:lnTo>
                  <a:lnTo>
                    <a:pt x="107" y="11454"/>
                  </a:lnTo>
                  <a:lnTo>
                    <a:pt x="107" y="11454"/>
                  </a:lnTo>
                  <a:lnTo>
                    <a:pt x="192" y="11561"/>
                  </a:lnTo>
                  <a:lnTo>
                    <a:pt x="235" y="11625"/>
                  </a:lnTo>
                  <a:lnTo>
                    <a:pt x="235" y="11625"/>
                  </a:lnTo>
                  <a:lnTo>
                    <a:pt x="384" y="11752"/>
                  </a:lnTo>
                  <a:lnTo>
                    <a:pt x="533" y="11859"/>
                  </a:lnTo>
                  <a:lnTo>
                    <a:pt x="533" y="11859"/>
                  </a:lnTo>
                  <a:lnTo>
                    <a:pt x="682" y="11944"/>
                  </a:lnTo>
                  <a:lnTo>
                    <a:pt x="682" y="11944"/>
                  </a:lnTo>
                  <a:lnTo>
                    <a:pt x="852" y="12008"/>
                  </a:lnTo>
                  <a:lnTo>
                    <a:pt x="852" y="12008"/>
                  </a:lnTo>
                  <a:lnTo>
                    <a:pt x="937" y="12093"/>
                  </a:lnTo>
                  <a:lnTo>
                    <a:pt x="937" y="12093"/>
                  </a:lnTo>
                  <a:lnTo>
                    <a:pt x="1044" y="12221"/>
                  </a:lnTo>
                  <a:lnTo>
                    <a:pt x="1044" y="12221"/>
                  </a:lnTo>
                  <a:lnTo>
                    <a:pt x="1150" y="12370"/>
                  </a:lnTo>
                  <a:lnTo>
                    <a:pt x="1150" y="12370"/>
                  </a:lnTo>
                  <a:lnTo>
                    <a:pt x="1278" y="12498"/>
                  </a:lnTo>
                  <a:lnTo>
                    <a:pt x="1278" y="12498"/>
                  </a:lnTo>
                  <a:lnTo>
                    <a:pt x="1363" y="12583"/>
                  </a:lnTo>
                  <a:lnTo>
                    <a:pt x="1448" y="12625"/>
                  </a:lnTo>
                  <a:lnTo>
                    <a:pt x="1448" y="12625"/>
                  </a:lnTo>
                  <a:lnTo>
                    <a:pt x="1512" y="12668"/>
                  </a:lnTo>
                  <a:lnTo>
                    <a:pt x="1597" y="12668"/>
                  </a:lnTo>
                  <a:lnTo>
                    <a:pt x="1640" y="12689"/>
                  </a:lnTo>
                  <a:lnTo>
                    <a:pt x="1704" y="12710"/>
                  </a:lnTo>
                  <a:lnTo>
                    <a:pt x="1704" y="12710"/>
                  </a:lnTo>
                  <a:lnTo>
                    <a:pt x="1959" y="12817"/>
                  </a:lnTo>
                  <a:lnTo>
                    <a:pt x="1959" y="12817"/>
                  </a:lnTo>
                  <a:lnTo>
                    <a:pt x="2130" y="12966"/>
                  </a:lnTo>
                  <a:lnTo>
                    <a:pt x="2321" y="13115"/>
                  </a:lnTo>
                  <a:lnTo>
                    <a:pt x="2428" y="13243"/>
                  </a:lnTo>
                  <a:lnTo>
                    <a:pt x="2428" y="13243"/>
                  </a:lnTo>
                  <a:lnTo>
                    <a:pt x="2662" y="13477"/>
                  </a:lnTo>
                  <a:lnTo>
                    <a:pt x="2662" y="13477"/>
                  </a:lnTo>
                  <a:lnTo>
                    <a:pt x="2832" y="13626"/>
                  </a:lnTo>
                  <a:lnTo>
                    <a:pt x="2981" y="13754"/>
                  </a:lnTo>
                  <a:lnTo>
                    <a:pt x="2981" y="13754"/>
                  </a:lnTo>
                  <a:lnTo>
                    <a:pt x="3088" y="13817"/>
                  </a:lnTo>
                  <a:lnTo>
                    <a:pt x="3194" y="13881"/>
                  </a:lnTo>
                  <a:lnTo>
                    <a:pt x="3492" y="13967"/>
                  </a:lnTo>
                  <a:lnTo>
                    <a:pt x="3492" y="13967"/>
                  </a:lnTo>
                  <a:lnTo>
                    <a:pt x="3747" y="14052"/>
                  </a:lnTo>
                  <a:lnTo>
                    <a:pt x="3960" y="14094"/>
                  </a:lnTo>
                  <a:lnTo>
                    <a:pt x="3960" y="14094"/>
                  </a:lnTo>
                  <a:lnTo>
                    <a:pt x="4088" y="14158"/>
                  </a:lnTo>
                  <a:lnTo>
                    <a:pt x="4088" y="14158"/>
                  </a:lnTo>
                  <a:lnTo>
                    <a:pt x="4152" y="14201"/>
                  </a:lnTo>
                  <a:lnTo>
                    <a:pt x="4152" y="14201"/>
                  </a:lnTo>
                  <a:lnTo>
                    <a:pt x="4280" y="14371"/>
                  </a:lnTo>
                  <a:lnTo>
                    <a:pt x="4429" y="14541"/>
                  </a:lnTo>
                  <a:lnTo>
                    <a:pt x="4429" y="14541"/>
                  </a:lnTo>
                  <a:lnTo>
                    <a:pt x="4642" y="14839"/>
                  </a:lnTo>
                  <a:lnTo>
                    <a:pt x="4642" y="14839"/>
                  </a:lnTo>
                  <a:lnTo>
                    <a:pt x="4769" y="14967"/>
                  </a:lnTo>
                  <a:lnTo>
                    <a:pt x="4897" y="15074"/>
                  </a:lnTo>
                  <a:lnTo>
                    <a:pt x="4897" y="15074"/>
                  </a:lnTo>
                  <a:lnTo>
                    <a:pt x="5025" y="15159"/>
                  </a:lnTo>
                  <a:lnTo>
                    <a:pt x="5195" y="15223"/>
                  </a:lnTo>
                  <a:lnTo>
                    <a:pt x="5195" y="15223"/>
                  </a:lnTo>
                  <a:lnTo>
                    <a:pt x="5323" y="15265"/>
                  </a:lnTo>
                  <a:lnTo>
                    <a:pt x="5451" y="15286"/>
                  </a:lnTo>
                  <a:lnTo>
                    <a:pt x="5451" y="15286"/>
                  </a:lnTo>
                  <a:lnTo>
                    <a:pt x="5749" y="15308"/>
                  </a:lnTo>
                  <a:lnTo>
                    <a:pt x="5813" y="15308"/>
                  </a:lnTo>
                  <a:lnTo>
                    <a:pt x="5876" y="15308"/>
                  </a:lnTo>
                  <a:lnTo>
                    <a:pt x="5876" y="15308"/>
                  </a:lnTo>
                  <a:lnTo>
                    <a:pt x="6047" y="15308"/>
                  </a:lnTo>
                  <a:lnTo>
                    <a:pt x="6174" y="15265"/>
                  </a:lnTo>
                  <a:lnTo>
                    <a:pt x="6323" y="15244"/>
                  </a:lnTo>
                  <a:lnTo>
                    <a:pt x="6430" y="15180"/>
                  </a:lnTo>
                  <a:lnTo>
                    <a:pt x="6430" y="15180"/>
                  </a:lnTo>
                  <a:lnTo>
                    <a:pt x="6622" y="15074"/>
                  </a:lnTo>
                  <a:lnTo>
                    <a:pt x="6813" y="14967"/>
                  </a:lnTo>
                  <a:lnTo>
                    <a:pt x="6813" y="14967"/>
                  </a:lnTo>
                  <a:lnTo>
                    <a:pt x="7111" y="14754"/>
                  </a:lnTo>
                  <a:lnTo>
                    <a:pt x="7111" y="14754"/>
                  </a:lnTo>
                  <a:lnTo>
                    <a:pt x="7260" y="14626"/>
                  </a:lnTo>
                  <a:lnTo>
                    <a:pt x="7452" y="14520"/>
                  </a:lnTo>
                  <a:lnTo>
                    <a:pt x="7452" y="14520"/>
                  </a:lnTo>
                  <a:lnTo>
                    <a:pt x="7516" y="14477"/>
                  </a:lnTo>
                  <a:lnTo>
                    <a:pt x="7516" y="14477"/>
                  </a:lnTo>
                  <a:lnTo>
                    <a:pt x="7643" y="14520"/>
                  </a:lnTo>
                  <a:lnTo>
                    <a:pt x="7729" y="14541"/>
                  </a:lnTo>
                  <a:lnTo>
                    <a:pt x="7835" y="14584"/>
                  </a:lnTo>
                  <a:lnTo>
                    <a:pt x="7835" y="14584"/>
                  </a:lnTo>
                  <a:lnTo>
                    <a:pt x="7984" y="14648"/>
                  </a:lnTo>
                  <a:lnTo>
                    <a:pt x="8154" y="14648"/>
                  </a:lnTo>
                  <a:lnTo>
                    <a:pt x="8154" y="14648"/>
                  </a:lnTo>
                  <a:lnTo>
                    <a:pt x="8240" y="14648"/>
                  </a:lnTo>
                  <a:lnTo>
                    <a:pt x="8240" y="14648"/>
                  </a:lnTo>
                  <a:lnTo>
                    <a:pt x="8346" y="14626"/>
                  </a:lnTo>
                  <a:lnTo>
                    <a:pt x="8431" y="14605"/>
                  </a:lnTo>
                  <a:lnTo>
                    <a:pt x="8538" y="14584"/>
                  </a:lnTo>
                  <a:lnTo>
                    <a:pt x="8538" y="14584"/>
                  </a:lnTo>
                  <a:lnTo>
                    <a:pt x="8793" y="14456"/>
                  </a:lnTo>
                  <a:lnTo>
                    <a:pt x="8793" y="14456"/>
                  </a:lnTo>
                  <a:lnTo>
                    <a:pt x="9006" y="14350"/>
                  </a:lnTo>
                  <a:lnTo>
                    <a:pt x="9198" y="14265"/>
                  </a:lnTo>
                  <a:lnTo>
                    <a:pt x="9198" y="14265"/>
                  </a:lnTo>
                  <a:lnTo>
                    <a:pt x="9325" y="14265"/>
                  </a:lnTo>
                  <a:lnTo>
                    <a:pt x="9453" y="14265"/>
                  </a:lnTo>
                  <a:lnTo>
                    <a:pt x="9517" y="14265"/>
                  </a:lnTo>
                  <a:lnTo>
                    <a:pt x="9517" y="14265"/>
                  </a:lnTo>
                  <a:lnTo>
                    <a:pt x="9623" y="14243"/>
                  </a:lnTo>
                  <a:lnTo>
                    <a:pt x="9623" y="14243"/>
                  </a:lnTo>
                  <a:lnTo>
                    <a:pt x="9836" y="14243"/>
                  </a:lnTo>
                  <a:lnTo>
                    <a:pt x="9836" y="14243"/>
                  </a:lnTo>
                  <a:lnTo>
                    <a:pt x="10028" y="14222"/>
                  </a:lnTo>
                  <a:lnTo>
                    <a:pt x="10156" y="14222"/>
                  </a:lnTo>
                  <a:lnTo>
                    <a:pt x="10156" y="14222"/>
                  </a:lnTo>
                  <a:lnTo>
                    <a:pt x="10390" y="14243"/>
                  </a:lnTo>
                  <a:lnTo>
                    <a:pt x="10390" y="14243"/>
                  </a:lnTo>
                  <a:lnTo>
                    <a:pt x="10560" y="14222"/>
                  </a:lnTo>
                  <a:lnTo>
                    <a:pt x="10730" y="14201"/>
                  </a:lnTo>
                  <a:lnTo>
                    <a:pt x="10730" y="14201"/>
                  </a:lnTo>
                  <a:lnTo>
                    <a:pt x="10943" y="14158"/>
                  </a:lnTo>
                  <a:lnTo>
                    <a:pt x="11177" y="14116"/>
                  </a:lnTo>
                  <a:lnTo>
                    <a:pt x="11177" y="14116"/>
                  </a:lnTo>
                  <a:lnTo>
                    <a:pt x="11326" y="14073"/>
                  </a:lnTo>
                  <a:lnTo>
                    <a:pt x="11326" y="14073"/>
                  </a:lnTo>
                  <a:lnTo>
                    <a:pt x="11497" y="14030"/>
                  </a:lnTo>
                  <a:lnTo>
                    <a:pt x="11497" y="14030"/>
                  </a:lnTo>
                  <a:lnTo>
                    <a:pt x="11816" y="13924"/>
                  </a:lnTo>
                  <a:lnTo>
                    <a:pt x="11880" y="13903"/>
                  </a:lnTo>
                  <a:lnTo>
                    <a:pt x="11986" y="13881"/>
                  </a:lnTo>
                  <a:lnTo>
                    <a:pt x="12029" y="13860"/>
                  </a:lnTo>
                  <a:lnTo>
                    <a:pt x="12029" y="13860"/>
                  </a:lnTo>
                  <a:lnTo>
                    <a:pt x="12221" y="13796"/>
                  </a:lnTo>
                  <a:lnTo>
                    <a:pt x="12221" y="13796"/>
                  </a:lnTo>
                  <a:lnTo>
                    <a:pt x="12476" y="13732"/>
                  </a:lnTo>
                  <a:lnTo>
                    <a:pt x="12604" y="13690"/>
                  </a:lnTo>
                  <a:lnTo>
                    <a:pt x="12710" y="13647"/>
                  </a:lnTo>
                  <a:lnTo>
                    <a:pt x="12774" y="13647"/>
                  </a:lnTo>
                  <a:lnTo>
                    <a:pt x="12838" y="13626"/>
                  </a:lnTo>
                  <a:lnTo>
                    <a:pt x="12838" y="13626"/>
                  </a:lnTo>
                  <a:lnTo>
                    <a:pt x="13072" y="13583"/>
                  </a:lnTo>
                  <a:lnTo>
                    <a:pt x="13072" y="13583"/>
                  </a:lnTo>
                  <a:lnTo>
                    <a:pt x="13541" y="13477"/>
                  </a:lnTo>
                  <a:lnTo>
                    <a:pt x="13541" y="13477"/>
                  </a:lnTo>
                  <a:lnTo>
                    <a:pt x="13711" y="13434"/>
                  </a:lnTo>
                  <a:lnTo>
                    <a:pt x="13860" y="13392"/>
                  </a:lnTo>
                  <a:lnTo>
                    <a:pt x="14030" y="13328"/>
                  </a:lnTo>
                  <a:lnTo>
                    <a:pt x="14158" y="13221"/>
                  </a:lnTo>
                  <a:lnTo>
                    <a:pt x="14158" y="13221"/>
                  </a:lnTo>
                  <a:lnTo>
                    <a:pt x="14286" y="13115"/>
                  </a:lnTo>
                  <a:lnTo>
                    <a:pt x="14392" y="13008"/>
                  </a:lnTo>
                  <a:lnTo>
                    <a:pt x="14477" y="12902"/>
                  </a:lnTo>
                  <a:lnTo>
                    <a:pt x="14477" y="12902"/>
                  </a:lnTo>
                  <a:lnTo>
                    <a:pt x="14626" y="12774"/>
                  </a:lnTo>
                  <a:lnTo>
                    <a:pt x="14626" y="12774"/>
                  </a:lnTo>
                  <a:lnTo>
                    <a:pt x="14754" y="12689"/>
                  </a:lnTo>
                  <a:lnTo>
                    <a:pt x="14860" y="12604"/>
                  </a:lnTo>
                  <a:lnTo>
                    <a:pt x="14946" y="12519"/>
                  </a:lnTo>
                  <a:lnTo>
                    <a:pt x="15009" y="12434"/>
                  </a:lnTo>
                  <a:lnTo>
                    <a:pt x="15009" y="12434"/>
                  </a:lnTo>
                  <a:lnTo>
                    <a:pt x="15052" y="12306"/>
                  </a:lnTo>
                  <a:lnTo>
                    <a:pt x="15095" y="12157"/>
                  </a:lnTo>
                  <a:lnTo>
                    <a:pt x="15116" y="12008"/>
                  </a:lnTo>
                  <a:lnTo>
                    <a:pt x="15116" y="11838"/>
                  </a:lnTo>
                  <a:lnTo>
                    <a:pt x="15116" y="11838"/>
                  </a:lnTo>
                  <a:lnTo>
                    <a:pt x="15095" y="11710"/>
                  </a:lnTo>
                  <a:lnTo>
                    <a:pt x="15052" y="11603"/>
                  </a:lnTo>
                  <a:lnTo>
                    <a:pt x="15052" y="11540"/>
                  </a:lnTo>
                  <a:lnTo>
                    <a:pt x="15052" y="11540"/>
                  </a:lnTo>
                  <a:lnTo>
                    <a:pt x="15073" y="11348"/>
                  </a:lnTo>
                  <a:lnTo>
                    <a:pt x="15137" y="11178"/>
                  </a:lnTo>
                  <a:lnTo>
                    <a:pt x="15137" y="11178"/>
                  </a:lnTo>
                  <a:lnTo>
                    <a:pt x="15201" y="10943"/>
                  </a:lnTo>
                  <a:lnTo>
                    <a:pt x="15244" y="10837"/>
                  </a:lnTo>
                  <a:lnTo>
                    <a:pt x="15244" y="10837"/>
                  </a:lnTo>
                  <a:lnTo>
                    <a:pt x="15329" y="10582"/>
                  </a:lnTo>
                  <a:lnTo>
                    <a:pt x="15329" y="10582"/>
                  </a:lnTo>
                  <a:lnTo>
                    <a:pt x="15371" y="10411"/>
                  </a:lnTo>
                  <a:lnTo>
                    <a:pt x="15393" y="10262"/>
                  </a:lnTo>
                  <a:lnTo>
                    <a:pt x="15393" y="10262"/>
                  </a:lnTo>
                  <a:lnTo>
                    <a:pt x="15371" y="10092"/>
                  </a:lnTo>
                  <a:lnTo>
                    <a:pt x="15329" y="9943"/>
                  </a:lnTo>
                  <a:lnTo>
                    <a:pt x="15329" y="9943"/>
                  </a:lnTo>
                  <a:lnTo>
                    <a:pt x="15286" y="9858"/>
                  </a:lnTo>
                  <a:lnTo>
                    <a:pt x="15286" y="9858"/>
                  </a:lnTo>
                  <a:lnTo>
                    <a:pt x="15180" y="9645"/>
                  </a:lnTo>
                  <a:lnTo>
                    <a:pt x="15116" y="9453"/>
                  </a:lnTo>
                  <a:lnTo>
                    <a:pt x="15116" y="9453"/>
                  </a:lnTo>
                  <a:lnTo>
                    <a:pt x="15073" y="9198"/>
                  </a:lnTo>
                  <a:lnTo>
                    <a:pt x="15073" y="8900"/>
                  </a:lnTo>
                  <a:lnTo>
                    <a:pt x="15073" y="8793"/>
                  </a:lnTo>
                  <a:lnTo>
                    <a:pt x="15073" y="8793"/>
                  </a:lnTo>
                  <a:lnTo>
                    <a:pt x="15073" y="8538"/>
                  </a:lnTo>
                  <a:lnTo>
                    <a:pt x="15052" y="8282"/>
                  </a:lnTo>
                  <a:lnTo>
                    <a:pt x="15052" y="8282"/>
                  </a:lnTo>
                  <a:lnTo>
                    <a:pt x="15031" y="8112"/>
                  </a:lnTo>
                  <a:lnTo>
                    <a:pt x="14988" y="7963"/>
                  </a:lnTo>
                  <a:lnTo>
                    <a:pt x="14924" y="7814"/>
                  </a:lnTo>
                  <a:lnTo>
                    <a:pt x="14860" y="7686"/>
                  </a:lnTo>
                  <a:lnTo>
                    <a:pt x="14860" y="7686"/>
                  </a:lnTo>
                  <a:lnTo>
                    <a:pt x="14754" y="7537"/>
                  </a:lnTo>
                  <a:lnTo>
                    <a:pt x="14754" y="7537"/>
                  </a:lnTo>
                  <a:lnTo>
                    <a:pt x="14648" y="7409"/>
                  </a:lnTo>
                  <a:lnTo>
                    <a:pt x="14648" y="7409"/>
                  </a:lnTo>
                  <a:lnTo>
                    <a:pt x="14605" y="7282"/>
                  </a:lnTo>
                  <a:lnTo>
                    <a:pt x="14605" y="7282"/>
                  </a:lnTo>
                  <a:lnTo>
                    <a:pt x="14584" y="7026"/>
                  </a:lnTo>
                  <a:lnTo>
                    <a:pt x="14584" y="7026"/>
                  </a:lnTo>
                  <a:lnTo>
                    <a:pt x="14605" y="6856"/>
                  </a:lnTo>
                  <a:lnTo>
                    <a:pt x="14626" y="6664"/>
                  </a:lnTo>
                  <a:lnTo>
                    <a:pt x="14626" y="6664"/>
                  </a:lnTo>
                  <a:lnTo>
                    <a:pt x="14690" y="6281"/>
                  </a:lnTo>
                  <a:lnTo>
                    <a:pt x="14690" y="6281"/>
                  </a:lnTo>
                  <a:lnTo>
                    <a:pt x="14711" y="6047"/>
                  </a:lnTo>
                  <a:lnTo>
                    <a:pt x="14711" y="5813"/>
                  </a:lnTo>
                  <a:lnTo>
                    <a:pt x="14690" y="5621"/>
                  </a:lnTo>
                  <a:lnTo>
                    <a:pt x="14669" y="5430"/>
                  </a:lnTo>
                  <a:lnTo>
                    <a:pt x="14669" y="5430"/>
                  </a:lnTo>
                  <a:lnTo>
                    <a:pt x="14562" y="5131"/>
                  </a:lnTo>
                  <a:lnTo>
                    <a:pt x="14477" y="4876"/>
                  </a:lnTo>
                  <a:lnTo>
                    <a:pt x="14392" y="4663"/>
                  </a:lnTo>
                  <a:lnTo>
                    <a:pt x="14328" y="4450"/>
                  </a:lnTo>
                  <a:lnTo>
                    <a:pt x="14243" y="4237"/>
                  </a:lnTo>
                  <a:lnTo>
                    <a:pt x="14243" y="4237"/>
                  </a:lnTo>
                  <a:lnTo>
                    <a:pt x="14137" y="4046"/>
                  </a:lnTo>
                  <a:lnTo>
                    <a:pt x="14009" y="3897"/>
                  </a:lnTo>
                  <a:lnTo>
                    <a:pt x="14009" y="3897"/>
                  </a:lnTo>
                  <a:lnTo>
                    <a:pt x="13839" y="3748"/>
                  </a:lnTo>
                  <a:lnTo>
                    <a:pt x="13796" y="3663"/>
                  </a:lnTo>
                  <a:lnTo>
                    <a:pt x="13796" y="3663"/>
                  </a:lnTo>
                  <a:lnTo>
                    <a:pt x="13732" y="3535"/>
                  </a:lnTo>
                  <a:lnTo>
                    <a:pt x="13732" y="3535"/>
                  </a:lnTo>
                  <a:lnTo>
                    <a:pt x="13711" y="3279"/>
                  </a:lnTo>
                  <a:lnTo>
                    <a:pt x="13690" y="3003"/>
                  </a:lnTo>
                  <a:lnTo>
                    <a:pt x="13668" y="2811"/>
                  </a:lnTo>
                  <a:lnTo>
                    <a:pt x="13668" y="2811"/>
                  </a:lnTo>
                  <a:lnTo>
                    <a:pt x="13647" y="2555"/>
                  </a:lnTo>
                  <a:lnTo>
                    <a:pt x="13583" y="2343"/>
                  </a:lnTo>
                  <a:lnTo>
                    <a:pt x="13583" y="2343"/>
                  </a:lnTo>
                  <a:lnTo>
                    <a:pt x="13477" y="2087"/>
                  </a:lnTo>
                  <a:lnTo>
                    <a:pt x="13434" y="1959"/>
                  </a:lnTo>
                  <a:lnTo>
                    <a:pt x="13434" y="1959"/>
                  </a:lnTo>
                  <a:lnTo>
                    <a:pt x="13328" y="1768"/>
                  </a:lnTo>
                  <a:lnTo>
                    <a:pt x="13221" y="1555"/>
                  </a:lnTo>
                  <a:lnTo>
                    <a:pt x="13221" y="1555"/>
                  </a:lnTo>
                  <a:lnTo>
                    <a:pt x="13115" y="1448"/>
                  </a:lnTo>
                  <a:lnTo>
                    <a:pt x="13008" y="1342"/>
                  </a:lnTo>
                  <a:lnTo>
                    <a:pt x="12881" y="1257"/>
                  </a:lnTo>
                  <a:lnTo>
                    <a:pt x="12732" y="1193"/>
                  </a:lnTo>
                  <a:lnTo>
                    <a:pt x="12732" y="1193"/>
                  </a:lnTo>
                  <a:lnTo>
                    <a:pt x="12455" y="1087"/>
                  </a:lnTo>
                  <a:lnTo>
                    <a:pt x="12391" y="1065"/>
                  </a:lnTo>
                  <a:lnTo>
                    <a:pt x="12263" y="1023"/>
                  </a:lnTo>
                  <a:lnTo>
                    <a:pt x="12263" y="1023"/>
                  </a:lnTo>
                  <a:lnTo>
                    <a:pt x="12008" y="937"/>
                  </a:lnTo>
                  <a:lnTo>
                    <a:pt x="12008" y="937"/>
                  </a:lnTo>
                  <a:lnTo>
                    <a:pt x="11923" y="788"/>
                  </a:lnTo>
                  <a:lnTo>
                    <a:pt x="11859" y="661"/>
                  </a:lnTo>
                  <a:lnTo>
                    <a:pt x="11752" y="554"/>
                  </a:lnTo>
                  <a:lnTo>
                    <a:pt x="11646" y="469"/>
                  </a:lnTo>
                  <a:lnTo>
                    <a:pt x="11646" y="469"/>
                  </a:lnTo>
                  <a:lnTo>
                    <a:pt x="11561" y="405"/>
                  </a:lnTo>
                  <a:lnTo>
                    <a:pt x="11454" y="363"/>
                  </a:lnTo>
                  <a:lnTo>
                    <a:pt x="11220" y="299"/>
                  </a:lnTo>
                  <a:lnTo>
                    <a:pt x="11135" y="278"/>
                  </a:lnTo>
                  <a:lnTo>
                    <a:pt x="11135" y="278"/>
                  </a:lnTo>
                  <a:lnTo>
                    <a:pt x="10688" y="150"/>
                  </a:lnTo>
                  <a:lnTo>
                    <a:pt x="10305" y="65"/>
                  </a:lnTo>
                  <a:lnTo>
                    <a:pt x="10305" y="65"/>
                  </a:lnTo>
                  <a:lnTo>
                    <a:pt x="9964" y="22"/>
                  </a:lnTo>
                  <a:lnTo>
                    <a:pt x="964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5"/>
            <p:cNvSpPr/>
            <p:nvPr/>
          </p:nvSpPr>
          <p:spPr>
            <a:xfrm>
              <a:off x="5001233" y="3658722"/>
              <a:ext cx="133336" cy="129570"/>
            </a:xfrm>
            <a:custGeom>
              <a:avLst/>
              <a:gdLst/>
              <a:ahLst/>
              <a:cxnLst/>
              <a:rect l="l" t="t" r="r" b="b"/>
              <a:pathLst>
                <a:path w="14372" h="13966" fill="none" extrusionOk="0">
                  <a:moveTo>
                    <a:pt x="6515" y="320"/>
                  </a:moveTo>
                  <a:lnTo>
                    <a:pt x="6515" y="320"/>
                  </a:lnTo>
                  <a:lnTo>
                    <a:pt x="6643" y="320"/>
                  </a:lnTo>
                  <a:lnTo>
                    <a:pt x="6707" y="298"/>
                  </a:lnTo>
                  <a:lnTo>
                    <a:pt x="6707" y="298"/>
                  </a:lnTo>
                  <a:lnTo>
                    <a:pt x="6835" y="298"/>
                  </a:lnTo>
                  <a:lnTo>
                    <a:pt x="6835" y="298"/>
                  </a:lnTo>
                  <a:lnTo>
                    <a:pt x="7175" y="256"/>
                  </a:lnTo>
                  <a:lnTo>
                    <a:pt x="7239" y="256"/>
                  </a:lnTo>
                  <a:lnTo>
                    <a:pt x="7239" y="256"/>
                  </a:lnTo>
                  <a:lnTo>
                    <a:pt x="7516" y="256"/>
                  </a:lnTo>
                  <a:lnTo>
                    <a:pt x="7516" y="256"/>
                  </a:lnTo>
                  <a:lnTo>
                    <a:pt x="7793" y="213"/>
                  </a:lnTo>
                  <a:lnTo>
                    <a:pt x="7920" y="170"/>
                  </a:lnTo>
                  <a:lnTo>
                    <a:pt x="7920" y="170"/>
                  </a:lnTo>
                  <a:lnTo>
                    <a:pt x="8240" y="107"/>
                  </a:lnTo>
                  <a:lnTo>
                    <a:pt x="8453" y="85"/>
                  </a:lnTo>
                  <a:lnTo>
                    <a:pt x="8453" y="85"/>
                  </a:lnTo>
                  <a:lnTo>
                    <a:pt x="8666" y="43"/>
                  </a:lnTo>
                  <a:lnTo>
                    <a:pt x="8900" y="21"/>
                  </a:lnTo>
                  <a:lnTo>
                    <a:pt x="9027" y="21"/>
                  </a:lnTo>
                  <a:lnTo>
                    <a:pt x="9027" y="21"/>
                  </a:lnTo>
                  <a:lnTo>
                    <a:pt x="9453" y="0"/>
                  </a:lnTo>
                  <a:lnTo>
                    <a:pt x="9453" y="0"/>
                  </a:lnTo>
                  <a:lnTo>
                    <a:pt x="9900" y="64"/>
                  </a:lnTo>
                  <a:lnTo>
                    <a:pt x="9900" y="64"/>
                  </a:lnTo>
                  <a:lnTo>
                    <a:pt x="10262" y="128"/>
                  </a:lnTo>
                  <a:lnTo>
                    <a:pt x="10582" y="192"/>
                  </a:lnTo>
                  <a:lnTo>
                    <a:pt x="10582" y="192"/>
                  </a:lnTo>
                  <a:lnTo>
                    <a:pt x="10731" y="256"/>
                  </a:lnTo>
                  <a:lnTo>
                    <a:pt x="10773" y="320"/>
                  </a:lnTo>
                  <a:lnTo>
                    <a:pt x="10773" y="320"/>
                  </a:lnTo>
                  <a:lnTo>
                    <a:pt x="10837" y="426"/>
                  </a:lnTo>
                  <a:lnTo>
                    <a:pt x="10837" y="426"/>
                  </a:lnTo>
                  <a:lnTo>
                    <a:pt x="10943" y="596"/>
                  </a:lnTo>
                  <a:lnTo>
                    <a:pt x="11050" y="724"/>
                  </a:lnTo>
                  <a:lnTo>
                    <a:pt x="11050" y="724"/>
                  </a:lnTo>
                  <a:lnTo>
                    <a:pt x="11199" y="788"/>
                  </a:lnTo>
                  <a:lnTo>
                    <a:pt x="11327" y="830"/>
                  </a:lnTo>
                  <a:lnTo>
                    <a:pt x="11327" y="830"/>
                  </a:lnTo>
                  <a:lnTo>
                    <a:pt x="11561" y="894"/>
                  </a:lnTo>
                  <a:lnTo>
                    <a:pt x="11561" y="894"/>
                  </a:lnTo>
                  <a:lnTo>
                    <a:pt x="11795" y="979"/>
                  </a:lnTo>
                  <a:lnTo>
                    <a:pt x="12051" y="1086"/>
                  </a:lnTo>
                  <a:lnTo>
                    <a:pt x="12136" y="1150"/>
                  </a:lnTo>
                  <a:lnTo>
                    <a:pt x="12136" y="1150"/>
                  </a:lnTo>
                  <a:lnTo>
                    <a:pt x="12221" y="1256"/>
                  </a:lnTo>
                  <a:lnTo>
                    <a:pt x="12285" y="1405"/>
                  </a:lnTo>
                  <a:lnTo>
                    <a:pt x="12285" y="1405"/>
                  </a:lnTo>
                  <a:lnTo>
                    <a:pt x="12370" y="1597"/>
                  </a:lnTo>
                  <a:lnTo>
                    <a:pt x="12370" y="1597"/>
                  </a:lnTo>
                  <a:lnTo>
                    <a:pt x="12455" y="1746"/>
                  </a:lnTo>
                  <a:lnTo>
                    <a:pt x="12519" y="1916"/>
                  </a:lnTo>
                  <a:lnTo>
                    <a:pt x="12519" y="1916"/>
                  </a:lnTo>
                  <a:lnTo>
                    <a:pt x="12540" y="2129"/>
                  </a:lnTo>
                  <a:lnTo>
                    <a:pt x="12561" y="2342"/>
                  </a:lnTo>
                  <a:lnTo>
                    <a:pt x="12561" y="2342"/>
                  </a:lnTo>
                  <a:lnTo>
                    <a:pt x="12604" y="2704"/>
                  </a:lnTo>
                  <a:lnTo>
                    <a:pt x="12604" y="2704"/>
                  </a:lnTo>
                  <a:lnTo>
                    <a:pt x="12647" y="2938"/>
                  </a:lnTo>
                  <a:lnTo>
                    <a:pt x="12668" y="3045"/>
                  </a:lnTo>
                  <a:lnTo>
                    <a:pt x="12732" y="3151"/>
                  </a:lnTo>
                  <a:lnTo>
                    <a:pt x="12732" y="3151"/>
                  </a:lnTo>
                  <a:lnTo>
                    <a:pt x="12817" y="3279"/>
                  </a:lnTo>
                  <a:lnTo>
                    <a:pt x="12923" y="3406"/>
                  </a:lnTo>
                  <a:lnTo>
                    <a:pt x="12923" y="3406"/>
                  </a:lnTo>
                  <a:lnTo>
                    <a:pt x="12987" y="3470"/>
                  </a:lnTo>
                  <a:lnTo>
                    <a:pt x="13030" y="3513"/>
                  </a:lnTo>
                  <a:lnTo>
                    <a:pt x="13030" y="3513"/>
                  </a:lnTo>
                  <a:lnTo>
                    <a:pt x="13094" y="3577"/>
                  </a:lnTo>
                  <a:lnTo>
                    <a:pt x="13094" y="3577"/>
                  </a:lnTo>
                  <a:lnTo>
                    <a:pt x="13179" y="3832"/>
                  </a:lnTo>
                  <a:lnTo>
                    <a:pt x="13200" y="3917"/>
                  </a:lnTo>
                  <a:lnTo>
                    <a:pt x="13200" y="3917"/>
                  </a:lnTo>
                  <a:lnTo>
                    <a:pt x="13307" y="4258"/>
                  </a:lnTo>
                  <a:lnTo>
                    <a:pt x="13370" y="4407"/>
                  </a:lnTo>
                  <a:lnTo>
                    <a:pt x="13392" y="4450"/>
                  </a:lnTo>
                  <a:lnTo>
                    <a:pt x="13392" y="4450"/>
                  </a:lnTo>
                  <a:lnTo>
                    <a:pt x="13498" y="4769"/>
                  </a:lnTo>
                  <a:lnTo>
                    <a:pt x="13498" y="4769"/>
                  </a:lnTo>
                  <a:lnTo>
                    <a:pt x="13541" y="5067"/>
                  </a:lnTo>
                  <a:lnTo>
                    <a:pt x="13562" y="5386"/>
                  </a:lnTo>
                  <a:lnTo>
                    <a:pt x="13562" y="5386"/>
                  </a:lnTo>
                  <a:lnTo>
                    <a:pt x="13541" y="5578"/>
                  </a:lnTo>
                  <a:lnTo>
                    <a:pt x="13519" y="5791"/>
                  </a:lnTo>
                  <a:lnTo>
                    <a:pt x="13498" y="5876"/>
                  </a:lnTo>
                  <a:lnTo>
                    <a:pt x="13477" y="5940"/>
                  </a:lnTo>
                  <a:lnTo>
                    <a:pt x="13477" y="5940"/>
                  </a:lnTo>
                  <a:lnTo>
                    <a:pt x="13456" y="6068"/>
                  </a:lnTo>
                  <a:lnTo>
                    <a:pt x="13456" y="6068"/>
                  </a:lnTo>
                  <a:lnTo>
                    <a:pt x="13456" y="6217"/>
                  </a:lnTo>
                  <a:lnTo>
                    <a:pt x="13456" y="6344"/>
                  </a:lnTo>
                  <a:lnTo>
                    <a:pt x="13456" y="6344"/>
                  </a:lnTo>
                  <a:lnTo>
                    <a:pt x="13456" y="6451"/>
                  </a:lnTo>
                  <a:lnTo>
                    <a:pt x="13477" y="6557"/>
                  </a:lnTo>
                  <a:lnTo>
                    <a:pt x="13477" y="6557"/>
                  </a:lnTo>
                  <a:lnTo>
                    <a:pt x="13541" y="6749"/>
                  </a:lnTo>
                  <a:lnTo>
                    <a:pt x="13626" y="6898"/>
                  </a:lnTo>
                  <a:lnTo>
                    <a:pt x="13626" y="6898"/>
                  </a:lnTo>
                  <a:lnTo>
                    <a:pt x="13711" y="7026"/>
                  </a:lnTo>
                  <a:lnTo>
                    <a:pt x="13796" y="7132"/>
                  </a:lnTo>
                  <a:lnTo>
                    <a:pt x="13796" y="7132"/>
                  </a:lnTo>
                  <a:lnTo>
                    <a:pt x="13945" y="7324"/>
                  </a:lnTo>
                  <a:lnTo>
                    <a:pt x="13945" y="7324"/>
                  </a:lnTo>
                  <a:lnTo>
                    <a:pt x="14009" y="7451"/>
                  </a:lnTo>
                  <a:lnTo>
                    <a:pt x="14009" y="7451"/>
                  </a:lnTo>
                  <a:lnTo>
                    <a:pt x="14030" y="7664"/>
                  </a:lnTo>
                  <a:lnTo>
                    <a:pt x="14030" y="7877"/>
                  </a:lnTo>
                  <a:lnTo>
                    <a:pt x="14030" y="7877"/>
                  </a:lnTo>
                  <a:lnTo>
                    <a:pt x="14009" y="8260"/>
                  </a:lnTo>
                  <a:lnTo>
                    <a:pt x="14052" y="8622"/>
                  </a:lnTo>
                  <a:lnTo>
                    <a:pt x="14052" y="8622"/>
                  </a:lnTo>
                  <a:lnTo>
                    <a:pt x="14094" y="8814"/>
                  </a:lnTo>
                  <a:lnTo>
                    <a:pt x="14158" y="9006"/>
                  </a:lnTo>
                  <a:lnTo>
                    <a:pt x="14158" y="9006"/>
                  </a:lnTo>
                  <a:lnTo>
                    <a:pt x="14222" y="9176"/>
                  </a:lnTo>
                  <a:lnTo>
                    <a:pt x="14328" y="9325"/>
                  </a:lnTo>
                  <a:lnTo>
                    <a:pt x="14371" y="9389"/>
                  </a:lnTo>
                  <a:lnTo>
                    <a:pt x="14371" y="9389"/>
                  </a:lnTo>
                  <a:lnTo>
                    <a:pt x="14328" y="9644"/>
                  </a:lnTo>
                  <a:lnTo>
                    <a:pt x="14328" y="9644"/>
                  </a:lnTo>
                  <a:lnTo>
                    <a:pt x="14222" y="9878"/>
                  </a:lnTo>
                  <a:lnTo>
                    <a:pt x="14179" y="10006"/>
                  </a:lnTo>
                  <a:lnTo>
                    <a:pt x="14179" y="10006"/>
                  </a:lnTo>
                  <a:lnTo>
                    <a:pt x="14052" y="10347"/>
                  </a:lnTo>
                  <a:lnTo>
                    <a:pt x="14052" y="10347"/>
                  </a:lnTo>
                  <a:lnTo>
                    <a:pt x="13988" y="10602"/>
                  </a:lnTo>
                  <a:lnTo>
                    <a:pt x="13967" y="10730"/>
                  </a:lnTo>
                  <a:lnTo>
                    <a:pt x="13967" y="10836"/>
                  </a:lnTo>
                  <a:lnTo>
                    <a:pt x="13967" y="10836"/>
                  </a:lnTo>
                  <a:lnTo>
                    <a:pt x="13967" y="11007"/>
                  </a:lnTo>
                  <a:lnTo>
                    <a:pt x="13967" y="11007"/>
                  </a:lnTo>
                  <a:lnTo>
                    <a:pt x="13988" y="11134"/>
                  </a:lnTo>
                  <a:lnTo>
                    <a:pt x="13988" y="11134"/>
                  </a:lnTo>
                  <a:lnTo>
                    <a:pt x="13967" y="11241"/>
                  </a:lnTo>
                  <a:lnTo>
                    <a:pt x="13967" y="11241"/>
                  </a:lnTo>
                  <a:lnTo>
                    <a:pt x="13924" y="11326"/>
                  </a:lnTo>
                  <a:lnTo>
                    <a:pt x="13924" y="11326"/>
                  </a:lnTo>
                  <a:lnTo>
                    <a:pt x="13818" y="11369"/>
                  </a:lnTo>
                  <a:lnTo>
                    <a:pt x="13818" y="11369"/>
                  </a:lnTo>
                  <a:lnTo>
                    <a:pt x="13668" y="11433"/>
                  </a:lnTo>
                  <a:lnTo>
                    <a:pt x="13562" y="11518"/>
                  </a:lnTo>
                  <a:lnTo>
                    <a:pt x="13562" y="11518"/>
                  </a:lnTo>
                  <a:lnTo>
                    <a:pt x="13413" y="11624"/>
                  </a:lnTo>
                  <a:lnTo>
                    <a:pt x="13285" y="11752"/>
                  </a:lnTo>
                  <a:lnTo>
                    <a:pt x="13200" y="11858"/>
                  </a:lnTo>
                  <a:lnTo>
                    <a:pt x="13200" y="11858"/>
                  </a:lnTo>
                  <a:lnTo>
                    <a:pt x="13136" y="11901"/>
                  </a:lnTo>
                  <a:lnTo>
                    <a:pt x="13136" y="11901"/>
                  </a:lnTo>
                  <a:lnTo>
                    <a:pt x="12817" y="11965"/>
                  </a:lnTo>
                  <a:lnTo>
                    <a:pt x="12817" y="11965"/>
                  </a:lnTo>
                  <a:lnTo>
                    <a:pt x="12476" y="12007"/>
                  </a:lnTo>
                  <a:lnTo>
                    <a:pt x="12391" y="12029"/>
                  </a:lnTo>
                  <a:lnTo>
                    <a:pt x="12391" y="12029"/>
                  </a:lnTo>
                  <a:lnTo>
                    <a:pt x="12093" y="12092"/>
                  </a:lnTo>
                  <a:lnTo>
                    <a:pt x="11795" y="12199"/>
                  </a:lnTo>
                  <a:lnTo>
                    <a:pt x="11710" y="12241"/>
                  </a:lnTo>
                  <a:lnTo>
                    <a:pt x="11710" y="12241"/>
                  </a:lnTo>
                  <a:lnTo>
                    <a:pt x="11518" y="12305"/>
                  </a:lnTo>
                  <a:lnTo>
                    <a:pt x="11518" y="12305"/>
                  </a:lnTo>
                  <a:lnTo>
                    <a:pt x="11263" y="12412"/>
                  </a:lnTo>
                  <a:lnTo>
                    <a:pt x="11263" y="12412"/>
                  </a:lnTo>
                  <a:lnTo>
                    <a:pt x="11029" y="12497"/>
                  </a:lnTo>
                  <a:lnTo>
                    <a:pt x="10794" y="12582"/>
                  </a:lnTo>
                  <a:lnTo>
                    <a:pt x="10794" y="12582"/>
                  </a:lnTo>
                  <a:lnTo>
                    <a:pt x="10560" y="12646"/>
                  </a:lnTo>
                  <a:lnTo>
                    <a:pt x="10475" y="12667"/>
                  </a:lnTo>
                  <a:lnTo>
                    <a:pt x="10411" y="12689"/>
                  </a:lnTo>
                  <a:lnTo>
                    <a:pt x="10369" y="12710"/>
                  </a:lnTo>
                  <a:lnTo>
                    <a:pt x="10369" y="12710"/>
                  </a:lnTo>
                  <a:lnTo>
                    <a:pt x="10092" y="12752"/>
                  </a:lnTo>
                  <a:lnTo>
                    <a:pt x="10092" y="12752"/>
                  </a:lnTo>
                  <a:lnTo>
                    <a:pt x="9773" y="12795"/>
                  </a:lnTo>
                  <a:lnTo>
                    <a:pt x="9773" y="12795"/>
                  </a:lnTo>
                  <a:lnTo>
                    <a:pt x="9475" y="12816"/>
                  </a:lnTo>
                  <a:lnTo>
                    <a:pt x="9475" y="12816"/>
                  </a:lnTo>
                  <a:lnTo>
                    <a:pt x="9368" y="12838"/>
                  </a:lnTo>
                  <a:lnTo>
                    <a:pt x="9325" y="12838"/>
                  </a:lnTo>
                  <a:lnTo>
                    <a:pt x="9325" y="12838"/>
                  </a:lnTo>
                  <a:lnTo>
                    <a:pt x="9113" y="12880"/>
                  </a:lnTo>
                  <a:lnTo>
                    <a:pt x="9113" y="12880"/>
                  </a:lnTo>
                  <a:lnTo>
                    <a:pt x="8900" y="12880"/>
                  </a:lnTo>
                  <a:lnTo>
                    <a:pt x="8836" y="12880"/>
                  </a:lnTo>
                  <a:lnTo>
                    <a:pt x="8772" y="12880"/>
                  </a:lnTo>
                  <a:lnTo>
                    <a:pt x="8772" y="12880"/>
                  </a:lnTo>
                  <a:lnTo>
                    <a:pt x="8517" y="12923"/>
                  </a:lnTo>
                  <a:lnTo>
                    <a:pt x="8282" y="13008"/>
                  </a:lnTo>
                  <a:lnTo>
                    <a:pt x="8282" y="13008"/>
                  </a:lnTo>
                  <a:lnTo>
                    <a:pt x="8048" y="13136"/>
                  </a:lnTo>
                  <a:lnTo>
                    <a:pt x="8006" y="13157"/>
                  </a:lnTo>
                  <a:lnTo>
                    <a:pt x="8006" y="13157"/>
                  </a:lnTo>
                  <a:lnTo>
                    <a:pt x="7835" y="13242"/>
                  </a:lnTo>
                  <a:lnTo>
                    <a:pt x="7665" y="13306"/>
                  </a:lnTo>
                  <a:lnTo>
                    <a:pt x="7601" y="13306"/>
                  </a:lnTo>
                  <a:lnTo>
                    <a:pt x="7601" y="13306"/>
                  </a:lnTo>
                  <a:lnTo>
                    <a:pt x="7601" y="13306"/>
                  </a:lnTo>
                  <a:lnTo>
                    <a:pt x="7495" y="13285"/>
                  </a:lnTo>
                  <a:lnTo>
                    <a:pt x="7409" y="13263"/>
                  </a:lnTo>
                  <a:lnTo>
                    <a:pt x="7409" y="13263"/>
                  </a:lnTo>
                  <a:lnTo>
                    <a:pt x="7260" y="13200"/>
                  </a:lnTo>
                  <a:lnTo>
                    <a:pt x="7090" y="13157"/>
                  </a:lnTo>
                  <a:lnTo>
                    <a:pt x="7090" y="13157"/>
                  </a:lnTo>
                  <a:lnTo>
                    <a:pt x="7005" y="13136"/>
                  </a:lnTo>
                  <a:lnTo>
                    <a:pt x="7005" y="13136"/>
                  </a:lnTo>
                  <a:lnTo>
                    <a:pt x="6835" y="13178"/>
                  </a:lnTo>
                  <a:lnTo>
                    <a:pt x="6664" y="13242"/>
                  </a:lnTo>
                  <a:lnTo>
                    <a:pt x="6664" y="13242"/>
                  </a:lnTo>
                  <a:lnTo>
                    <a:pt x="6451" y="13370"/>
                  </a:lnTo>
                  <a:lnTo>
                    <a:pt x="6451" y="13370"/>
                  </a:lnTo>
                  <a:lnTo>
                    <a:pt x="6281" y="13498"/>
                  </a:lnTo>
                  <a:lnTo>
                    <a:pt x="6281" y="13498"/>
                  </a:lnTo>
                  <a:lnTo>
                    <a:pt x="6111" y="13625"/>
                  </a:lnTo>
                  <a:lnTo>
                    <a:pt x="6111" y="13625"/>
                  </a:lnTo>
                  <a:lnTo>
                    <a:pt x="5813" y="13817"/>
                  </a:lnTo>
                  <a:lnTo>
                    <a:pt x="5813" y="13817"/>
                  </a:lnTo>
                  <a:lnTo>
                    <a:pt x="5685" y="13902"/>
                  </a:lnTo>
                  <a:lnTo>
                    <a:pt x="5536" y="13945"/>
                  </a:lnTo>
                  <a:lnTo>
                    <a:pt x="5536" y="13945"/>
                  </a:lnTo>
                  <a:lnTo>
                    <a:pt x="5366" y="13966"/>
                  </a:lnTo>
                  <a:lnTo>
                    <a:pt x="5174" y="13966"/>
                  </a:lnTo>
                  <a:lnTo>
                    <a:pt x="5174" y="13966"/>
                  </a:lnTo>
                  <a:lnTo>
                    <a:pt x="4876" y="13923"/>
                  </a:lnTo>
                  <a:lnTo>
                    <a:pt x="4876" y="13923"/>
                  </a:lnTo>
                  <a:lnTo>
                    <a:pt x="4727" y="13859"/>
                  </a:lnTo>
                  <a:lnTo>
                    <a:pt x="4727" y="13859"/>
                  </a:lnTo>
                  <a:lnTo>
                    <a:pt x="4557" y="13710"/>
                  </a:lnTo>
                  <a:lnTo>
                    <a:pt x="4557" y="13710"/>
                  </a:lnTo>
                  <a:lnTo>
                    <a:pt x="4323" y="13434"/>
                  </a:lnTo>
                  <a:lnTo>
                    <a:pt x="4280" y="13370"/>
                  </a:lnTo>
                  <a:lnTo>
                    <a:pt x="4280" y="13370"/>
                  </a:lnTo>
                  <a:lnTo>
                    <a:pt x="4131" y="13178"/>
                  </a:lnTo>
                  <a:lnTo>
                    <a:pt x="4131" y="13178"/>
                  </a:lnTo>
                  <a:lnTo>
                    <a:pt x="3982" y="13029"/>
                  </a:lnTo>
                  <a:lnTo>
                    <a:pt x="3897" y="12944"/>
                  </a:lnTo>
                  <a:lnTo>
                    <a:pt x="3812" y="12880"/>
                  </a:lnTo>
                  <a:lnTo>
                    <a:pt x="3812" y="12880"/>
                  </a:lnTo>
                  <a:lnTo>
                    <a:pt x="3620" y="12795"/>
                  </a:lnTo>
                  <a:lnTo>
                    <a:pt x="3450" y="12752"/>
                  </a:lnTo>
                  <a:lnTo>
                    <a:pt x="3301" y="12710"/>
                  </a:lnTo>
                  <a:lnTo>
                    <a:pt x="3301" y="12710"/>
                  </a:lnTo>
                  <a:lnTo>
                    <a:pt x="3024" y="12646"/>
                  </a:lnTo>
                  <a:lnTo>
                    <a:pt x="3024" y="12646"/>
                  </a:lnTo>
                  <a:lnTo>
                    <a:pt x="2832" y="12561"/>
                  </a:lnTo>
                  <a:lnTo>
                    <a:pt x="2832" y="12561"/>
                  </a:lnTo>
                  <a:lnTo>
                    <a:pt x="2683" y="12433"/>
                  </a:lnTo>
                  <a:lnTo>
                    <a:pt x="2513" y="12284"/>
                  </a:lnTo>
                  <a:lnTo>
                    <a:pt x="2364" y="12156"/>
                  </a:lnTo>
                  <a:lnTo>
                    <a:pt x="2364" y="12156"/>
                  </a:lnTo>
                  <a:lnTo>
                    <a:pt x="2172" y="11922"/>
                  </a:lnTo>
                  <a:lnTo>
                    <a:pt x="1917" y="11709"/>
                  </a:lnTo>
                  <a:lnTo>
                    <a:pt x="1917" y="11709"/>
                  </a:lnTo>
                  <a:lnTo>
                    <a:pt x="1747" y="11582"/>
                  </a:lnTo>
                  <a:lnTo>
                    <a:pt x="1576" y="11496"/>
                  </a:lnTo>
                  <a:lnTo>
                    <a:pt x="1576" y="11496"/>
                  </a:lnTo>
                  <a:lnTo>
                    <a:pt x="1427" y="11433"/>
                  </a:lnTo>
                  <a:lnTo>
                    <a:pt x="1257" y="11390"/>
                  </a:lnTo>
                  <a:lnTo>
                    <a:pt x="1214" y="11369"/>
                  </a:lnTo>
                  <a:lnTo>
                    <a:pt x="1129" y="11326"/>
                  </a:lnTo>
                  <a:lnTo>
                    <a:pt x="1087" y="11305"/>
                  </a:lnTo>
                  <a:lnTo>
                    <a:pt x="1087" y="11305"/>
                  </a:lnTo>
                  <a:lnTo>
                    <a:pt x="1087" y="11305"/>
                  </a:lnTo>
                  <a:lnTo>
                    <a:pt x="959" y="11134"/>
                  </a:lnTo>
                  <a:lnTo>
                    <a:pt x="959" y="11134"/>
                  </a:lnTo>
                  <a:lnTo>
                    <a:pt x="767" y="10922"/>
                  </a:lnTo>
                  <a:lnTo>
                    <a:pt x="767" y="10922"/>
                  </a:lnTo>
                  <a:lnTo>
                    <a:pt x="682" y="10836"/>
                  </a:lnTo>
                  <a:lnTo>
                    <a:pt x="576" y="10773"/>
                  </a:lnTo>
                  <a:lnTo>
                    <a:pt x="405" y="10687"/>
                  </a:lnTo>
                  <a:lnTo>
                    <a:pt x="405" y="10687"/>
                  </a:lnTo>
                  <a:lnTo>
                    <a:pt x="256" y="10624"/>
                  </a:lnTo>
                  <a:lnTo>
                    <a:pt x="256" y="10624"/>
                  </a:lnTo>
                  <a:lnTo>
                    <a:pt x="150" y="10517"/>
                  </a:lnTo>
                  <a:lnTo>
                    <a:pt x="150" y="10517"/>
                  </a:lnTo>
                  <a:lnTo>
                    <a:pt x="65" y="10411"/>
                  </a:lnTo>
                  <a:lnTo>
                    <a:pt x="65" y="10411"/>
                  </a:lnTo>
                  <a:lnTo>
                    <a:pt x="22" y="10325"/>
                  </a:lnTo>
                  <a:lnTo>
                    <a:pt x="22" y="10325"/>
                  </a:lnTo>
                  <a:lnTo>
                    <a:pt x="22" y="10262"/>
                  </a:lnTo>
                  <a:lnTo>
                    <a:pt x="22" y="10262"/>
                  </a:lnTo>
                  <a:lnTo>
                    <a:pt x="43" y="10049"/>
                  </a:lnTo>
                  <a:lnTo>
                    <a:pt x="43" y="10006"/>
                  </a:lnTo>
                  <a:lnTo>
                    <a:pt x="43" y="10006"/>
                  </a:lnTo>
                  <a:lnTo>
                    <a:pt x="65" y="9751"/>
                  </a:lnTo>
                  <a:lnTo>
                    <a:pt x="86" y="9495"/>
                  </a:lnTo>
                  <a:lnTo>
                    <a:pt x="86" y="9495"/>
                  </a:lnTo>
                  <a:lnTo>
                    <a:pt x="43" y="9240"/>
                  </a:lnTo>
                  <a:lnTo>
                    <a:pt x="22" y="9155"/>
                  </a:lnTo>
                  <a:lnTo>
                    <a:pt x="22" y="9155"/>
                  </a:lnTo>
                  <a:lnTo>
                    <a:pt x="1" y="8984"/>
                  </a:lnTo>
                  <a:lnTo>
                    <a:pt x="1" y="8793"/>
                  </a:lnTo>
                  <a:lnTo>
                    <a:pt x="1" y="8793"/>
                  </a:lnTo>
                  <a:lnTo>
                    <a:pt x="1" y="8622"/>
                  </a:lnTo>
                  <a:lnTo>
                    <a:pt x="43" y="8452"/>
                  </a:lnTo>
                  <a:lnTo>
                    <a:pt x="43" y="8452"/>
                  </a:lnTo>
                  <a:lnTo>
                    <a:pt x="107" y="8282"/>
                  </a:lnTo>
                  <a:lnTo>
                    <a:pt x="192" y="8111"/>
                  </a:lnTo>
                  <a:lnTo>
                    <a:pt x="363" y="7771"/>
                  </a:lnTo>
                  <a:lnTo>
                    <a:pt x="405" y="7728"/>
                  </a:lnTo>
                  <a:lnTo>
                    <a:pt x="405" y="7728"/>
                  </a:lnTo>
                  <a:lnTo>
                    <a:pt x="512" y="7515"/>
                  </a:lnTo>
                  <a:lnTo>
                    <a:pt x="512" y="7515"/>
                  </a:lnTo>
                  <a:lnTo>
                    <a:pt x="618" y="7281"/>
                  </a:lnTo>
                  <a:lnTo>
                    <a:pt x="725" y="7047"/>
                  </a:lnTo>
                  <a:lnTo>
                    <a:pt x="725" y="7047"/>
                  </a:lnTo>
                  <a:lnTo>
                    <a:pt x="831" y="6706"/>
                  </a:lnTo>
                  <a:lnTo>
                    <a:pt x="852" y="6579"/>
                  </a:lnTo>
                  <a:lnTo>
                    <a:pt x="852" y="6579"/>
                  </a:lnTo>
                  <a:lnTo>
                    <a:pt x="1001" y="6131"/>
                  </a:lnTo>
                  <a:lnTo>
                    <a:pt x="1129" y="5770"/>
                  </a:lnTo>
                  <a:lnTo>
                    <a:pt x="1129" y="5770"/>
                  </a:lnTo>
                  <a:lnTo>
                    <a:pt x="1321" y="5322"/>
                  </a:lnTo>
                  <a:lnTo>
                    <a:pt x="1321" y="5322"/>
                  </a:lnTo>
                  <a:lnTo>
                    <a:pt x="1427" y="5003"/>
                  </a:lnTo>
                  <a:lnTo>
                    <a:pt x="1491" y="4875"/>
                  </a:lnTo>
                  <a:lnTo>
                    <a:pt x="1491" y="4875"/>
                  </a:lnTo>
                  <a:lnTo>
                    <a:pt x="1683" y="4364"/>
                  </a:lnTo>
                  <a:lnTo>
                    <a:pt x="1810" y="4003"/>
                  </a:lnTo>
                  <a:lnTo>
                    <a:pt x="1810" y="4003"/>
                  </a:lnTo>
                  <a:lnTo>
                    <a:pt x="1981" y="3577"/>
                  </a:lnTo>
                  <a:lnTo>
                    <a:pt x="1981" y="3577"/>
                  </a:lnTo>
                  <a:lnTo>
                    <a:pt x="2066" y="3406"/>
                  </a:lnTo>
                  <a:lnTo>
                    <a:pt x="2151" y="3236"/>
                  </a:lnTo>
                  <a:lnTo>
                    <a:pt x="2151" y="3236"/>
                  </a:lnTo>
                  <a:lnTo>
                    <a:pt x="2300" y="3023"/>
                  </a:lnTo>
                  <a:lnTo>
                    <a:pt x="2449" y="2810"/>
                  </a:lnTo>
                  <a:lnTo>
                    <a:pt x="2449" y="2810"/>
                  </a:lnTo>
                  <a:lnTo>
                    <a:pt x="2641" y="2597"/>
                  </a:lnTo>
                  <a:lnTo>
                    <a:pt x="2641" y="2597"/>
                  </a:lnTo>
                  <a:lnTo>
                    <a:pt x="2811" y="2427"/>
                  </a:lnTo>
                  <a:lnTo>
                    <a:pt x="2811" y="2427"/>
                  </a:lnTo>
                  <a:lnTo>
                    <a:pt x="2960" y="2214"/>
                  </a:lnTo>
                  <a:lnTo>
                    <a:pt x="3066" y="1980"/>
                  </a:lnTo>
                  <a:lnTo>
                    <a:pt x="3066" y="1980"/>
                  </a:lnTo>
                  <a:lnTo>
                    <a:pt x="3173" y="1746"/>
                  </a:lnTo>
                  <a:lnTo>
                    <a:pt x="3279" y="1512"/>
                  </a:lnTo>
                  <a:lnTo>
                    <a:pt x="3279" y="1512"/>
                  </a:lnTo>
                  <a:lnTo>
                    <a:pt x="3428" y="1320"/>
                  </a:lnTo>
                  <a:lnTo>
                    <a:pt x="3599" y="1150"/>
                  </a:lnTo>
                  <a:lnTo>
                    <a:pt x="3599" y="1150"/>
                  </a:lnTo>
                  <a:lnTo>
                    <a:pt x="3705" y="1086"/>
                  </a:lnTo>
                  <a:lnTo>
                    <a:pt x="3769" y="1065"/>
                  </a:lnTo>
                  <a:lnTo>
                    <a:pt x="3769" y="1065"/>
                  </a:lnTo>
                  <a:lnTo>
                    <a:pt x="3897" y="1022"/>
                  </a:lnTo>
                  <a:lnTo>
                    <a:pt x="3897" y="1022"/>
                  </a:lnTo>
                  <a:lnTo>
                    <a:pt x="4088" y="916"/>
                  </a:lnTo>
                  <a:lnTo>
                    <a:pt x="4088" y="916"/>
                  </a:lnTo>
                  <a:lnTo>
                    <a:pt x="4216" y="852"/>
                  </a:lnTo>
                  <a:lnTo>
                    <a:pt x="4301" y="809"/>
                  </a:lnTo>
                  <a:lnTo>
                    <a:pt x="4301" y="809"/>
                  </a:lnTo>
                  <a:lnTo>
                    <a:pt x="4408" y="767"/>
                  </a:lnTo>
                  <a:lnTo>
                    <a:pt x="4408" y="767"/>
                  </a:lnTo>
                  <a:lnTo>
                    <a:pt x="4706" y="681"/>
                  </a:lnTo>
                  <a:lnTo>
                    <a:pt x="4770" y="660"/>
                  </a:lnTo>
                  <a:lnTo>
                    <a:pt x="4833" y="660"/>
                  </a:lnTo>
                  <a:lnTo>
                    <a:pt x="4833" y="660"/>
                  </a:lnTo>
                  <a:lnTo>
                    <a:pt x="5068" y="618"/>
                  </a:lnTo>
                  <a:lnTo>
                    <a:pt x="5068" y="618"/>
                  </a:lnTo>
                  <a:lnTo>
                    <a:pt x="5238" y="554"/>
                  </a:lnTo>
                  <a:lnTo>
                    <a:pt x="5238" y="554"/>
                  </a:lnTo>
                  <a:lnTo>
                    <a:pt x="5408" y="469"/>
                  </a:lnTo>
                  <a:lnTo>
                    <a:pt x="5408" y="469"/>
                  </a:lnTo>
                  <a:lnTo>
                    <a:pt x="5685" y="405"/>
                  </a:lnTo>
                  <a:lnTo>
                    <a:pt x="5685" y="405"/>
                  </a:lnTo>
                  <a:lnTo>
                    <a:pt x="5855" y="341"/>
                  </a:lnTo>
                  <a:lnTo>
                    <a:pt x="5855" y="341"/>
                  </a:lnTo>
                  <a:lnTo>
                    <a:pt x="6068" y="320"/>
                  </a:lnTo>
                  <a:lnTo>
                    <a:pt x="6217" y="320"/>
                  </a:lnTo>
                  <a:lnTo>
                    <a:pt x="6260" y="320"/>
                  </a:lnTo>
                  <a:lnTo>
                    <a:pt x="6260" y="320"/>
                  </a:lnTo>
                  <a:lnTo>
                    <a:pt x="6388" y="320"/>
                  </a:lnTo>
                  <a:lnTo>
                    <a:pt x="6388" y="320"/>
                  </a:lnTo>
                  <a:lnTo>
                    <a:pt x="6515" y="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5"/>
            <p:cNvSpPr/>
            <p:nvPr/>
          </p:nvSpPr>
          <p:spPr>
            <a:xfrm>
              <a:off x="5260545" y="3469719"/>
              <a:ext cx="133327" cy="146761"/>
            </a:xfrm>
            <a:custGeom>
              <a:avLst/>
              <a:gdLst/>
              <a:ahLst/>
              <a:cxnLst/>
              <a:rect l="l" t="t" r="r" b="b"/>
              <a:pathLst>
                <a:path w="14371" h="15819" extrusionOk="0">
                  <a:moveTo>
                    <a:pt x="6941" y="554"/>
                  </a:moveTo>
                  <a:lnTo>
                    <a:pt x="7026" y="575"/>
                  </a:lnTo>
                  <a:lnTo>
                    <a:pt x="7175" y="575"/>
                  </a:lnTo>
                  <a:lnTo>
                    <a:pt x="7281" y="596"/>
                  </a:lnTo>
                  <a:lnTo>
                    <a:pt x="7367" y="596"/>
                  </a:lnTo>
                  <a:lnTo>
                    <a:pt x="7473" y="618"/>
                  </a:lnTo>
                  <a:lnTo>
                    <a:pt x="7516" y="639"/>
                  </a:lnTo>
                  <a:lnTo>
                    <a:pt x="7622" y="682"/>
                  </a:lnTo>
                  <a:lnTo>
                    <a:pt x="7686" y="703"/>
                  </a:lnTo>
                  <a:lnTo>
                    <a:pt x="7771" y="767"/>
                  </a:lnTo>
                  <a:lnTo>
                    <a:pt x="7878" y="809"/>
                  </a:lnTo>
                  <a:lnTo>
                    <a:pt x="7941" y="831"/>
                  </a:lnTo>
                  <a:lnTo>
                    <a:pt x="8133" y="916"/>
                  </a:lnTo>
                  <a:lnTo>
                    <a:pt x="8389" y="1044"/>
                  </a:lnTo>
                  <a:lnTo>
                    <a:pt x="8452" y="1044"/>
                  </a:lnTo>
                  <a:lnTo>
                    <a:pt x="8431" y="1065"/>
                  </a:lnTo>
                  <a:lnTo>
                    <a:pt x="8538" y="1129"/>
                  </a:lnTo>
                  <a:lnTo>
                    <a:pt x="8644" y="1193"/>
                  </a:lnTo>
                  <a:lnTo>
                    <a:pt x="8921" y="1320"/>
                  </a:lnTo>
                  <a:lnTo>
                    <a:pt x="9134" y="1491"/>
                  </a:lnTo>
                  <a:lnTo>
                    <a:pt x="9325" y="1640"/>
                  </a:lnTo>
                  <a:lnTo>
                    <a:pt x="9687" y="2044"/>
                  </a:lnTo>
                  <a:lnTo>
                    <a:pt x="9772" y="2129"/>
                  </a:lnTo>
                  <a:lnTo>
                    <a:pt x="10177" y="2576"/>
                  </a:lnTo>
                  <a:lnTo>
                    <a:pt x="10432" y="2832"/>
                  </a:lnTo>
                  <a:lnTo>
                    <a:pt x="10688" y="3109"/>
                  </a:lnTo>
                  <a:lnTo>
                    <a:pt x="10879" y="3258"/>
                  </a:lnTo>
                  <a:lnTo>
                    <a:pt x="11135" y="3449"/>
                  </a:lnTo>
                  <a:lnTo>
                    <a:pt x="11305" y="3662"/>
                  </a:lnTo>
                  <a:lnTo>
                    <a:pt x="11539" y="3939"/>
                  </a:lnTo>
                  <a:lnTo>
                    <a:pt x="11624" y="4067"/>
                  </a:lnTo>
                  <a:lnTo>
                    <a:pt x="11688" y="4152"/>
                  </a:lnTo>
                  <a:lnTo>
                    <a:pt x="11752" y="4216"/>
                  </a:lnTo>
                  <a:lnTo>
                    <a:pt x="11837" y="4301"/>
                  </a:lnTo>
                  <a:lnTo>
                    <a:pt x="11986" y="4514"/>
                  </a:lnTo>
                  <a:lnTo>
                    <a:pt x="12072" y="4684"/>
                  </a:lnTo>
                  <a:lnTo>
                    <a:pt x="12135" y="4876"/>
                  </a:lnTo>
                  <a:lnTo>
                    <a:pt x="12242" y="5110"/>
                  </a:lnTo>
                  <a:lnTo>
                    <a:pt x="12370" y="5301"/>
                  </a:lnTo>
                  <a:lnTo>
                    <a:pt x="12519" y="5472"/>
                  </a:lnTo>
                  <a:lnTo>
                    <a:pt x="12710" y="5663"/>
                  </a:lnTo>
                  <a:lnTo>
                    <a:pt x="12944" y="5834"/>
                  </a:lnTo>
                  <a:lnTo>
                    <a:pt x="13008" y="5897"/>
                  </a:lnTo>
                  <a:lnTo>
                    <a:pt x="13136" y="5983"/>
                  </a:lnTo>
                  <a:lnTo>
                    <a:pt x="13179" y="6047"/>
                  </a:lnTo>
                  <a:lnTo>
                    <a:pt x="13221" y="6196"/>
                  </a:lnTo>
                  <a:lnTo>
                    <a:pt x="13264" y="6345"/>
                  </a:lnTo>
                  <a:lnTo>
                    <a:pt x="13306" y="6430"/>
                  </a:lnTo>
                  <a:lnTo>
                    <a:pt x="13370" y="6685"/>
                  </a:lnTo>
                  <a:lnTo>
                    <a:pt x="13434" y="6941"/>
                  </a:lnTo>
                  <a:lnTo>
                    <a:pt x="13455" y="7217"/>
                  </a:lnTo>
                  <a:lnTo>
                    <a:pt x="13477" y="7324"/>
                  </a:lnTo>
                  <a:lnTo>
                    <a:pt x="13498" y="7537"/>
                  </a:lnTo>
                  <a:lnTo>
                    <a:pt x="13562" y="7835"/>
                  </a:lnTo>
                  <a:lnTo>
                    <a:pt x="13626" y="8112"/>
                  </a:lnTo>
                  <a:lnTo>
                    <a:pt x="13732" y="8367"/>
                  </a:lnTo>
                  <a:lnTo>
                    <a:pt x="13839" y="8601"/>
                  </a:lnTo>
                  <a:lnTo>
                    <a:pt x="13817" y="8772"/>
                  </a:lnTo>
                  <a:lnTo>
                    <a:pt x="13690" y="9155"/>
                  </a:lnTo>
                  <a:lnTo>
                    <a:pt x="13541" y="9495"/>
                  </a:lnTo>
                  <a:lnTo>
                    <a:pt x="13413" y="9793"/>
                  </a:lnTo>
                  <a:lnTo>
                    <a:pt x="13328" y="10028"/>
                  </a:lnTo>
                  <a:lnTo>
                    <a:pt x="13242" y="10219"/>
                  </a:lnTo>
                  <a:lnTo>
                    <a:pt x="13157" y="10304"/>
                  </a:lnTo>
                  <a:lnTo>
                    <a:pt x="13136" y="10347"/>
                  </a:lnTo>
                  <a:lnTo>
                    <a:pt x="12944" y="10517"/>
                  </a:lnTo>
                  <a:lnTo>
                    <a:pt x="12859" y="10624"/>
                  </a:lnTo>
                  <a:lnTo>
                    <a:pt x="12774" y="10730"/>
                  </a:lnTo>
                  <a:lnTo>
                    <a:pt x="12732" y="10794"/>
                  </a:lnTo>
                  <a:lnTo>
                    <a:pt x="12710" y="10900"/>
                  </a:lnTo>
                  <a:lnTo>
                    <a:pt x="12668" y="11071"/>
                  </a:lnTo>
                  <a:lnTo>
                    <a:pt x="12668" y="11113"/>
                  </a:lnTo>
                  <a:lnTo>
                    <a:pt x="12646" y="11220"/>
                  </a:lnTo>
                  <a:lnTo>
                    <a:pt x="12583" y="11348"/>
                  </a:lnTo>
                  <a:lnTo>
                    <a:pt x="12497" y="11454"/>
                  </a:lnTo>
                  <a:lnTo>
                    <a:pt x="12412" y="11582"/>
                  </a:lnTo>
                  <a:lnTo>
                    <a:pt x="12327" y="11688"/>
                  </a:lnTo>
                  <a:lnTo>
                    <a:pt x="12242" y="11795"/>
                  </a:lnTo>
                  <a:lnTo>
                    <a:pt x="12178" y="11880"/>
                  </a:lnTo>
                  <a:lnTo>
                    <a:pt x="12050" y="11965"/>
                  </a:lnTo>
                  <a:lnTo>
                    <a:pt x="11880" y="12050"/>
                  </a:lnTo>
                  <a:lnTo>
                    <a:pt x="11667" y="12114"/>
                  </a:lnTo>
                  <a:lnTo>
                    <a:pt x="11369" y="12178"/>
                  </a:lnTo>
                  <a:lnTo>
                    <a:pt x="11156" y="12220"/>
                  </a:lnTo>
                  <a:lnTo>
                    <a:pt x="10986" y="12263"/>
                  </a:lnTo>
                  <a:lnTo>
                    <a:pt x="10815" y="12306"/>
                  </a:lnTo>
                  <a:lnTo>
                    <a:pt x="10688" y="12369"/>
                  </a:lnTo>
                  <a:lnTo>
                    <a:pt x="10560" y="12455"/>
                  </a:lnTo>
                  <a:lnTo>
                    <a:pt x="10411" y="12604"/>
                  </a:lnTo>
                  <a:lnTo>
                    <a:pt x="10007" y="13008"/>
                  </a:lnTo>
                  <a:lnTo>
                    <a:pt x="9900" y="13136"/>
                  </a:lnTo>
                  <a:lnTo>
                    <a:pt x="9794" y="13264"/>
                  </a:lnTo>
                  <a:lnTo>
                    <a:pt x="9708" y="13434"/>
                  </a:lnTo>
                  <a:lnTo>
                    <a:pt x="9666" y="13519"/>
                  </a:lnTo>
                  <a:lnTo>
                    <a:pt x="9602" y="13583"/>
                  </a:lnTo>
                  <a:lnTo>
                    <a:pt x="9496" y="13668"/>
                  </a:lnTo>
                  <a:lnTo>
                    <a:pt x="9176" y="13796"/>
                  </a:lnTo>
                  <a:lnTo>
                    <a:pt x="9134" y="13817"/>
                  </a:lnTo>
                  <a:lnTo>
                    <a:pt x="9091" y="13838"/>
                  </a:lnTo>
                  <a:lnTo>
                    <a:pt x="8878" y="13924"/>
                  </a:lnTo>
                  <a:lnTo>
                    <a:pt x="8687" y="14030"/>
                  </a:lnTo>
                  <a:lnTo>
                    <a:pt x="8495" y="14136"/>
                  </a:lnTo>
                  <a:lnTo>
                    <a:pt x="8239" y="14307"/>
                  </a:lnTo>
                  <a:lnTo>
                    <a:pt x="8069" y="14392"/>
                  </a:lnTo>
                  <a:lnTo>
                    <a:pt x="7941" y="14434"/>
                  </a:lnTo>
                  <a:lnTo>
                    <a:pt x="7856" y="14456"/>
                  </a:lnTo>
                  <a:lnTo>
                    <a:pt x="7686" y="14498"/>
                  </a:lnTo>
                  <a:lnTo>
                    <a:pt x="7409" y="14584"/>
                  </a:lnTo>
                  <a:lnTo>
                    <a:pt x="7196" y="14626"/>
                  </a:lnTo>
                  <a:lnTo>
                    <a:pt x="6983" y="14669"/>
                  </a:lnTo>
                  <a:lnTo>
                    <a:pt x="6749" y="14711"/>
                  </a:lnTo>
                  <a:lnTo>
                    <a:pt x="6515" y="14775"/>
                  </a:lnTo>
                  <a:lnTo>
                    <a:pt x="6345" y="14796"/>
                  </a:lnTo>
                  <a:lnTo>
                    <a:pt x="6153" y="14818"/>
                  </a:lnTo>
                  <a:lnTo>
                    <a:pt x="6068" y="14818"/>
                  </a:lnTo>
                  <a:lnTo>
                    <a:pt x="5621" y="14882"/>
                  </a:lnTo>
                  <a:lnTo>
                    <a:pt x="5174" y="14924"/>
                  </a:lnTo>
                  <a:lnTo>
                    <a:pt x="4961" y="14945"/>
                  </a:lnTo>
                  <a:lnTo>
                    <a:pt x="4705" y="14988"/>
                  </a:lnTo>
                  <a:lnTo>
                    <a:pt x="4642" y="15009"/>
                  </a:lnTo>
                  <a:lnTo>
                    <a:pt x="4429" y="15052"/>
                  </a:lnTo>
                  <a:lnTo>
                    <a:pt x="4237" y="15094"/>
                  </a:lnTo>
                  <a:lnTo>
                    <a:pt x="4152" y="15094"/>
                  </a:lnTo>
                  <a:lnTo>
                    <a:pt x="3811" y="15116"/>
                  </a:lnTo>
                  <a:lnTo>
                    <a:pt x="3747" y="14945"/>
                  </a:lnTo>
                  <a:lnTo>
                    <a:pt x="3705" y="14882"/>
                  </a:lnTo>
                  <a:lnTo>
                    <a:pt x="3641" y="14733"/>
                  </a:lnTo>
                  <a:lnTo>
                    <a:pt x="3535" y="14605"/>
                  </a:lnTo>
                  <a:lnTo>
                    <a:pt x="3428" y="14477"/>
                  </a:lnTo>
                  <a:lnTo>
                    <a:pt x="3300" y="14349"/>
                  </a:lnTo>
                  <a:lnTo>
                    <a:pt x="3215" y="14285"/>
                  </a:lnTo>
                  <a:lnTo>
                    <a:pt x="3066" y="14158"/>
                  </a:lnTo>
                  <a:lnTo>
                    <a:pt x="2960" y="14030"/>
                  </a:lnTo>
                  <a:lnTo>
                    <a:pt x="2832" y="13838"/>
                  </a:lnTo>
                  <a:lnTo>
                    <a:pt x="2747" y="13668"/>
                  </a:lnTo>
                  <a:lnTo>
                    <a:pt x="2662" y="13498"/>
                  </a:lnTo>
                  <a:lnTo>
                    <a:pt x="2598" y="13327"/>
                  </a:lnTo>
                  <a:lnTo>
                    <a:pt x="2491" y="13008"/>
                  </a:lnTo>
                  <a:lnTo>
                    <a:pt x="2364" y="12774"/>
                  </a:lnTo>
                  <a:lnTo>
                    <a:pt x="2215" y="12561"/>
                  </a:lnTo>
                  <a:lnTo>
                    <a:pt x="2087" y="12391"/>
                  </a:lnTo>
                  <a:lnTo>
                    <a:pt x="1938" y="12242"/>
                  </a:lnTo>
                  <a:lnTo>
                    <a:pt x="1831" y="12157"/>
                  </a:lnTo>
                  <a:lnTo>
                    <a:pt x="1619" y="11901"/>
                  </a:lnTo>
                  <a:lnTo>
                    <a:pt x="1448" y="11667"/>
                  </a:lnTo>
                  <a:lnTo>
                    <a:pt x="1363" y="11454"/>
                  </a:lnTo>
                  <a:lnTo>
                    <a:pt x="1342" y="11220"/>
                  </a:lnTo>
                  <a:lnTo>
                    <a:pt x="1320" y="10964"/>
                  </a:lnTo>
                  <a:lnTo>
                    <a:pt x="1320" y="10730"/>
                  </a:lnTo>
                  <a:lnTo>
                    <a:pt x="1299" y="10453"/>
                  </a:lnTo>
                  <a:lnTo>
                    <a:pt x="1257" y="10134"/>
                  </a:lnTo>
                  <a:lnTo>
                    <a:pt x="1171" y="9793"/>
                  </a:lnTo>
                  <a:lnTo>
                    <a:pt x="1065" y="9453"/>
                  </a:lnTo>
                  <a:lnTo>
                    <a:pt x="959" y="9155"/>
                  </a:lnTo>
                  <a:lnTo>
                    <a:pt x="916" y="9048"/>
                  </a:lnTo>
                  <a:lnTo>
                    <a:pt x="788" y="8772"/>
                  </a:lnTo>
                  <a:lnTo>
                    <a:pt x="767" y="8452"/>
                  </a:lnTo>
                  <a:lnTo>
                    <a:pt x="746" y="8112"/>
                  </a:lnTo>
                  <a:lnTo>
                    <a:pt x="746" y="7984"/>
                  </a:lnTo>
                  <a:lnTo>
                    <a:pt x="746" y="7601"/>
                  </a:lnTo>
                  <a:lnTo>
                    <a:pt x="703" y="7217"/>
                  </a:lnTo>
                  <a:lnTo>
                    <a:pt x="682" y="6834"/>
                  </a:lnTo>
                  <a:lnTo>
                    <a:pt x="618" y="6451"/>
                  </a:lnTo>
                  <a:lnTo>
                    <a:pt x="597" y="6345"/>
                  </a:lnTo>
                  <a:lnTo>
                    <a:pt x="597" y="6238"/>
                  </a:lnTo>
                  <a:lnTo>
                    <a:pt x="533" y="5983"/>
                  </a:lnTo>
                  <a:lnTo>
                    <a:pt x="512" y="5727"/>
                  </a:lnTo>
                  <a:lnTo>
                    <a:pt x="575" y="5450"/>
                  </a:lnTo>
                  <a:lnTo>
                    <a:pt x="703" y="5110"/>
                  </a:lnTo>
                  <a:lnTo>
                    <a:pt x="767" y="5003"/>
                  </a:lnTo>
                  <a:lnTo>
                    <a:pt x="788" y="4961"/>
                  </a:lnTo>
                  <a:lnTo>
                    <a:pt x="895" y="4769"/>
                  </a:lnTo>
                  <a:lnTo>
                    <a:pt x="959" y="4599"/>
                  </a:lnTo>
                  <a:lnTo>
                    <a:pt x="1086" y="4322"/>
                  </a:lnTo>
                  <a:lnTo>
                    <a:pt x="1235" y="4045"/>
                  </a:lnTo>
                  <a:lnTo>
                    <a:pt x="1320" y="3918"/>
                  </a:lnTo>
                  <a:lnTo>
                    <a:pt x="1406" y="3811"/>
                  </a:lnTo>
                  <a:lnTo>
                    <a:pt x="1619" y="3641"/>
                  </a:lnTo>
                  <a:lnTo>
                    <a:pt x="1768" y="3534"/>
                  </a:lnTo>
                  <a:lnTo>
                    <a:pt x="1895" y="3449"/>
                  </a:lnTo>
                  <a:lnTo>
                    <a:pt x="2002" y="3385"/>
                  </a:lnTo>
                  <a:lnTo>
                    <a:pt x="2087" y="3300"/>
                  </a:lnTo>
                  <a:lnTo>
                    <a:pt x="2236" y="3130"/>
                  </a:lnTo>
                  <a:lnTo>
                    <a:pt x="2279" y="3087"/>
                  </a:lnTo>
                  <a:lnTo>
                    <a:pt x="2385" y="2960"/>
                  </a:lnTo>
                  <a:lnTo>
                    <a:pt x="2598" y="2811"/>
                  </a:lnTo>
                  <a:lnTo>
                    <a:pt x="2832" y="2662"/>
                  </a:lnTo>
                  <a:lnTo>
                    <a:pt x="3386" y="2385"/>
                  </a:lnTo>
                  <a:lnTo>
                    <a:pt x="3513" y="2321"/>
                  </a:lnTo>
                  <a:lnTo>
                    <a:pt x="3598" y="2278"/>
                  </a:lnTo>
                  <a:lnTo>
                    <a:pt x="3684" y="2214"/>
                  </a:lnTo>
                  <a:lnTo>
                    <a:pt x="3747" y="2172"/>
                  </a:lnTo>
                  <a:lnTo>
                    <a:pt x="3918" y="2044"/>
                  </a:lnTo>
                  <a:lnTo>
                    <a:pt x="4088" y="1895"/>
                  </a:lnTo>
                  <a:lnTo>
                    <a:pt x="4152" y="1831"/>
                  </a:lnTo>
                  <a:lnTo>
                    <a:pt x="4365" y="1661"/>
                  </a:lnTo>
                  <a:lnTo>
                    <a:pt x="4429" y="1618"/>
                  </a:lnTo>
                  <a:lnTo>
                    <a:pt x="4535" y="1554"/>
                  </a:lnTo>
                  <a:lnTo>
                    <a:pt x="4663" y="1448"/>
                  </a:lnTo>
                  <a:lnTo>
                    <a:pt x="4897" y="1320"/>
                  </a:lnTo>
                  <a:lnTo>
                    <a:pt x="5089" y="1214"/>
                  </a:lnTo>
                  <a:lnTo>
                    <a:pt x="5259" y="1107"/>
                  </a:lnTo>
                  <a:lnTo>
                    <a:pt x="5344" y="1065"/>
                  </a:lnTo>
                  <a:lnTo>
                    <a:pt x="5451" y="1001"/>
                  </a:lnTo>
                  <a:lnTo>
                    <a:pt x="5578" y="958"/>
                  </a:lnTo>
                  <a:lnTo>
                    <a:pt x="5642" y="937"/>
                  </a:lnTo>
                  <a:lnTo>
                    <a:pt x="5834" y="916"/>
                  </a:lnTo>
                  <a:lnTo>
                    <a:pt x="6025" y="852"/>
                  </a:lnTo>
                  <a:lnTo>
                    <a:pt x="6153" y="809"/>
                  </a:lnTo>
                  <a:lnTo>
                    <a:pt x="6281" y="746"/>
                  </a:lnTo>
                  <a:lnTo>
                    <a:pt x="6409" y="682"/>
                  </a:lnTo>
                  <a:lnTo>
                    <a:pt x="6558" y="618"/>
                  </a:lnTo>
                  <a:lnTo>
                    <a:pt x="6643" y="596"/>
                  </a:lnTo>
                  <a:lnTo>
                    <a:pt x="6749" y="596"/>
                  </a:lnTo>
                  <a:lnTo>
                    <a:pt x="6941" y="554"/>
                  </a:lnTo>
                  <a:close/>
                  <a:moveTo>
                    <a:pt x="6941" y="0"/>
                  </a:moveTo>
                  <a:lnTo>
                    <a:pt x="6728" y="22"/>
                  </a:lnTo>
                  <a:lnTo>
                    <a:pt x="6536" y="43"/>
                  </a:lnTo>
                  <a:lnTo>
                    <a:pt x="6345" y="64"/>
                  </a:lnTo>
                  <a:lnTo>
                    <a:pt x="6132" y="128"/>
                  </a:lnTo>
                  <a:lnTo>
                    <a:pt x="5919" y="192"/>
                  </a:lnTo>
                  <a:lnTo>
                    <a:pt x="5770" y="256"/>
                  </a:lnTo>
                  <a:lnTo>
                    <a:pt x="5600" y="341"/>
                  </a:lnTo>
                  <a:lnTo>
                    <a:pt x="5387" y="490"/>
                  </a:lnTo>
                  <a:lnTo>
                    <a:pt x="5259" y="554"/>
                  </a:lnTo>
                  <a:lnTo>
                    <a:pt x="5131" y="618"/>
                  </a:lnTo>
                  <a:lnTo>
                    <a:pt x="4918" y="767"/>
                  </a:lnTo>
                  <a:lnTo>
                    <a:pt x="4684" y="916"/>
                  </a:lnTo>
                  <a:lnTo>
                    <a:pt x="4365" y="1129"/>
                  </a:lnTo>
                  <a:lnTo>
                    <a:pt x="4280" y="1193"/>
                  </a:lnTo>
                  <a:lnTo>
                    <a:pt x="4195" y="1256"/>
                  </a:lnTo>
                  <a:lnTo>
                    <a:pt x="4152" y="1278"/>
                  </a:lnTo>
                  <a:lnTo>
                    <a:pt x="4024" y="1342"/>
                  </a:lnTo>
                  <a:lnTo>
                    <a:pt x="3896" y="1448"/>
                  </a:lnTo>
                  <a:lnTo>
                    <a:pt x="3747" y="1533"/>
                  </a:lnTo>
                  <a:lnTo>
                    <a:pt x="3577" y="1725"/>
                  </a:lnTo>
                  <a:lnTo>
                    <a:pt x="3535" y="1746"/>
                  </a:lnTo>
                  <a:lnTo>
                    <a:pt x="3343" y="1895"/>
                  </a:lnTo>
                  <a:lnTo>
                    <a:pt x="3258" y="1938"/>
                  </a:lnTo>
                  <a:lnTo>
                    <a:pt x="3151" y="1980"/>
                  </a:lnTo>
                  <a:lnTo>
                    <a:pt x="2896" y="2108"/>
                  </a:lnTo>
                  <a:lnTo>
                    <a:pt x="2385" y="2385"/>
                  </a:lnTo>
                  <a:lnTo>
                    <a:pt x="2215" y="2491"/>
                  </a:lnTo>
                  <a:lnTo>
                    <a:pt x="2108" y="2576"/>
                  </a:lnTo>
                  <a:lnTo>
                    <a:pt x="2023" y="2662"/>
                  </a:lnTo>
                  <a:lnTo>
                    <a:pt x="1874" y="2832"/>
                  </a:lnTo>
                  <a:lnTo>
                    <a:pt x="1831" y="2874"/>
                  </a:lnTo>
                  <a:lnTo>
                    <a:pt x="1704" y="3002"/>
                  </a:lnTo>
                  <a:lnTo>
                    <a:pt x="1597" y="3087"/>
                  </a:lnTo>
                  <a:lnTo>
                    <a:pt x="1470" y="3172"/>
                  </a:lnTo>
                  <a:lnTo>
                    <a:pt x="1257" y="3322"/>
                  </a:lnTo>
                  <a:lnTo>
                    <a:pt x="1129" y="3428"/>
                  </a:lnTo>
                  <a:lnTo>
                    <a:pt x="1001" y="3556"/>
                  </a:lnTo>
                  <a:lnTo>
                    <a:pt x="916" y="3662"/>
                  </a:lnTo>
                  <a:lnTo>
                    <a:pt x="831" y="3790"/>
                  </a:lnTo>
                  <a:lnTo>
                    <a:pt x="639" y="4109"/>
                  </a:lnTo>
                  <a:lnTo>
                    <a:pt x="469" y="4450"/>
                  </a:lnTo>
                  <a:lnTo>
                    <a:pt x="426" y="4535"/>
                  </a:lnTo>
                  <a:lnTo>
                    <a:pt x="320" y="4748"/>
                  </a:lnTo>
                  <a:lnTo>
                    <a:pt x="235" y="4897"/>
                  </a:lnTo>
                  <a:lnTo>
                    <a:pt x="171" y="5067"/>
                  </a:lnTo>
                  <a:lnTo>
                    <a:pt x="86" y="5238"/>
                  </a:lnTo>
                  <a:lnTo>
                    <a:pt x="43" y="5429"/>
                  </a:lnTo>
                  <a:lnTo>
                    <a:pt x="1" y="5642"/>
                  </a:lnTo>
                  <a:lnTo>
                    <a:pt x="1" y="5855"/>
                  </a:lnTo>
                  <a:lnTo>
                    <a:pt x="64" y="6323"/>
                  </a:lnTo>
                  <a:lnTo>
                    <a:pt x="86" y="6494"/>
                  </a:lnTo>
                  <a:lnTo>
                    <a:pt x="171" y="7239"/>
                  </a:lnTo>
                  <a:lnTo>
                    <a:pt x="213" y="7920"/>
                  </a:lnTo>
                  <a:lnTo>
                    <a:pt x="213" y="8154"/>
                  </a:lnTo>
                  <a:lnTo>
                    <a:pt x="213" y="8388"/>
                  </a:lnTo>
                  <a:lnTo>
                    <a:pt x="235" y="8601"/>
                  </a:lnTo>
                  <a:lnTo>
                    <a:pt x="256" y="8793"/>
                  </a:lnTo>
                  <a:lnTo>
                    <a:pt x="299" y="9027"/>
                  </a:lnTo>
                  <a:lnTo>
                    <a:pt x="341" y="9112"/>
                  </a:lnTo>
                  <a:lnTo>
                    <a:pt x="384" y="9197"/>
                  </a:lnTo>
                  <a:lnTo>
                    <a:pt x="426" y="9282"/>
                  </a:lnTo>
                  <a:lnTo>
                    <a:pt x="469" y="9410"/>
                  </a:lnTo>
                  <a:lnTo>
                    <a:pt x="533" y="9517"/>
                  </a:lnTo>
                  <a:lnTo>
                    <a:pt x="597" y="9708"/>
                  </a:lnTo>
                  <a:lnTo>
                    <a:pt x="639" y="9900"/>
                  </a:lnTo>
                  <a:lnTo>
                    <a:pt x="746" y="10390"/>
                  </a:lnTo>
                  <a:lnTo>
                    <a:pt x="767" y="10602"/>
                  </a:lnTo>
                  <a:lnTo>
                    <a:pt x="767" y="10794"/>
                  </a:lnTo>
                  <a:lnTo>
                    <a:pt x="767" y="11028"/>
                  </a:lnTo>
                  <a:lnTo>
                    <a:pt x="746" y="11390"/>
                  </a:lnTo>
                  <a:lnTo>
                    <a:pt x="767" y="11518"/>
                  </a:lnTo>
                  <a:lnTo>
                    <a:pt x="788" y="11646"/>
                  </a:lnTo>
                  <a:lnTo>
                    <a:pt x="852" y="11795"/>
                  </a:lnTo>
                  <a:lnTo>
                    <a:pt x="916" y="11922"/>
                  </a:lnTo>
                  <a:lnTo>
                    <a:pt x="1001" y="12071"/>
                  </a:lnTo>
                  <a:lnTo>
                    <a:pt x="1086" y="12220"/>
                  </a:lnTo>
                  <a:lnTo>
                    <a:pt x="1235" y="12412"/>
                  </a:lnTo>
                  <a:lnTo>
                    <a:pt x="1406" y="12582"/>
                  </a:lnTo>
                  <a:lnTo>
                    <a:pt x="1448" y="12604"/>
                  </a:lnTo>
                  <a:lnTo>
                    <a:pt x="1512" y="12689"/>
                  </a:lnTo>
                  <a:lnTo>
                    <a:pt x="1661" y="12838"/>
                  </a:lnTo>
                  <a:lnTo>
                    <a:pt x="1789" y="13029"/>
                  </a:lnTo>
                  <a:lnTo>
                    <a:pt x="1895" y="13285"/>
                  </a:lnTo>
                  <a:lnTo>
                    <a:pt x="2002" y="13540"/>
                  </a:lnTo>
                  <a:lnTo>
                    <a:pt x="2087" y="13775"/>
                  </a:lnTo>
                  <a:lnTo>
                    <a:pt x="2172" y="14009"/>
                  </a:lnTo>
                  <a:lnTo>
                    <a:pt x="2321" y="14307"/>
                  </a:lnTo>
                  <a:lnTo>
                    <a:pt x="2491" y="14520"/>
                  </a:lnTo>
                  <a:lnTo>
                    <a:pt x="2619" y="14669"/>
                  </a:lnTo>
                  <a:lnTo>
                    <a:pt x="2747" y="14775"/>
                  </a:lnTo>
                  <a:lnTo>
                    <a:pt x="2789" y="14818"/>
                  </a:lnTo>
                  <a:lnTo>
                    <a:pt x="2960" y="14967"/>
                  </a:lnTo>
                  <a:lnTo>
                    <a:pt x="3066" y="15073"/>
                  </a:lnTo>
                  <a:lnTo>
                    <a:pt x="3130" y="15222"/>
                  </a:lnTo>
                  <a:lnTo>
                    <a:pt x="3194" y="15393"/>
                  </a:lnTo>
                  <a:lnTo>
                    <a:pt x="3279" y="15542"/>
                  </a:lnTo>
                  <a:lnTo>
                    <a:pt x="3364" y="15648"/>
                  </a:lnTo>
                  <a:lnTo>
                    <a:pt x="3492" y="15733"/>
                  </a:lnTo>
                  <a:lnTo>
                    <a:pt x="3620" y="15776"/>
                  </a:lnTo>
                  <a:lnTo>
                    <a:pt x="3747" y="15818"/>
                  </a:lnTo>
                  <a:lnTo>
                    <a:pt x="3833" y="15818"/>
                  </a:lnTo>
                  <a:lnTo>
                    <a:pt x="4088" y="15797"/>
                  </a:lnTo>
                  <a:lnTo>
                    <a:pt x="4195" y="15776"/>
                  </a:lnTo>
                  <a:lnTo>
                    <a:pt x="4258" y="15776"/>
                  </a:lnTo>
                  <a:lnTo>
                    <a:pt x="4450" y="15754"/>
                  </a:lnTo>
                  <a:lnTo>
                    <a:pt x="4642" y="15712"/>
                  </a:lnTo>
                  <a:lnTo>
                    <a:pt x="4833" y="15669"/>
                  </a:lnTo>
                  <a:lnTo>
                    <a:pt x="4940" y="15627"/>
                  </a:lnTo>
                  <a:lnTo>
                    <a:pt x="5174" y="15584"/>
                  </a:lnTo>
                  <a:lnTo>
                    <a:pt x="5408" y="15563"/>
                  </a:lnTo>
                  <a:lnTo>
                    <a:pt x="5493" y="15542"/>
                  </a:lnTo>
                  <a:lnTo>
                    <a:pt x="5664" y="15520"/>
                  </a:lnTo>
                  <a:lnTo>
                    <a:pt x="5855" y="15499"/>
                  </a:lnTo>
                  <a:lnTo>
                    <a:pt x="6025" y="15478"/>
                  </a:lnTo>
                  <a:lnTo>
                    <a:pt x="6430" y="15478"/>
                  </a:lnTo>
                  <a:lnTo>
                    <a:pt x="6685" y="15435"/>
                  </a:lnTo>
                  <a:lnTo>
                    <a:pt x="6962" y="15393"/>
                  </a:lnTo>
                  <a:lnTo>
                    <a:pt x="7260" y="15350"/>
                  </a:lnTo>
                  <a:lnTo>
                    <a:pt x="7473" y="15307"/>
                  </a:lnTo>
                  <a:lnTo>
                    <a:pt x="7643" y="15265"/>
                  </a:lnTo>
                  <a:lnTo>
                    <a:pt x="7984" y="15180"/>
                  </a:lnTo>
                  <a:lnTo>
                    <a:pt x="8112" y="15158"/>
                  </a:lnTo>
                  <a:lnTo>
                    <a:pt x="8303" y="15094"/>
                  </a:lnTo>
                  <a:lnTo>
                    <a:pt x="8431" y="15052"/>
                  </a:lnTo>
                  <a:lnTo>
                    <a:pt x="8559" y="15009"/>
                  </a:lnTo>
                  <a:lnTo>
                    <a:pt x="8729" y="14903"/>
                  </a:lnTo>
                  <a:lnTo>
                    <a:pt x="8878" y="14818"/>
                  </a:lnTo>
                  <a:lnTo>
                    <a:pt x="9006" y="14733"/>
                  </a:lnTo>
                  <a:lnTo>
                    <a:pt x="9176" y="14647"/>
                  </a:lnTo>
                  <a:lnTo>
                    <a:pt x="9304" y="14584"/>
                  </a:lnTo>
                  <a:lnTo>
                    <a:pt x="9432" y="14520"/>
                  </a:lnTo>
                  <a:lnTo>
                    <a:pt x="9581" y="14456"/>
                  </a:lnTo>
                  <a:lnTo>
                    <a:pt x="9730" y="14371"/>
                  </a:lnTo>
                  <a:lnTo>
                    <a:pt x="9921" y="14264"/>
                  </a:lnTo>
                  <a:lnTo>
                    <a:pt x="10070" y="14136"/>
                  </a:lnTo>
                  <a:lnTo>
                    <a:pt x="10156" y="14051"/>
                  </a:lnTo>
                  <a:lnTo>
                    <a:pt x="10219" y="13966"/>
                  </a:lnTo>
                  <a:lnTo>
                    <a:pt x="10305" y="13796"/>
                  </a:lnTo>
                  <a:lnTo>
                    <a:pt x="10390" y="13647"/>
                  </a:lnTo>
                  <a:lnTo>
                    <a:pt x="10517" y="13476"/>
                  </a:lnTo>
                  <a:lnTo>
                    <a:pt x="10666" y="13306"/>
                  </a:lnTo>
                  <a:lnTo>
                    <a:pt x="10773" y="13157"/>
                  </a:lnTo>
                  <a:lnTo>
                    <a:pt x="10943" y="12987"/>
                  </a:lnTo>
                  <a:lnTo>
                    <a:pt x="11007" y="12923"/>
                  </a:lnTo>
                  <a:lnTo>
                    <a:pt x="11241" y="12859"/>
                  </a:lnTo>
                  <a:lnTo>
                    <a:pt x="11305" y="12838"/>
                  </a:lnTo>
                  <a:lnTo>
                    <a:pt x="11454" y="12795"/>
                  </a:lnTo>
                  <a:lnTo>
                    <a:pt x="11774" y="12731"/>
                  </a:lnTo>
                  <a:lnTo>
                    <a:pt x="12072" y="12646"/>
                  </a:lnTo>
                  <a:lnTo>
                    <a:pt x="12157" y="12625"/>
                  </a:lnTo>
                  <a:lnTo>
                    <a:pt x="12476" y="12497"/>
                  </a:lnTo>
                  <a:lnTo>
                    <a:pt x="12561" y="12455"/>
                  </a:lnTo>
                  <a:lnTo>
                    <a:pt x="12668" y="12391"/>
                  </a:lnTo>
                  <a:lnTo>
                    <a:pt x="12732" y="12306"/>
                  </a:lnTo>
                  <a:lnTo>
                    <a:pt x="12795" y="12220"/>
                  </a:lnTo>
                  <a:lnTo>
                    <a:pt x="12838" y="12157"/>
                  </a:lnTo>
                  <a:lnTo>
                    <a:pt x="12944" y="12008"/>
                  </a:lnTo>
                  <a:lnTo>
                    <a:pt x="12987" y="11944"/>
                  </a:lnTo>
                  <a:lnTo>
                    <a:pt x="13179" y="11624"/>
                  </a:lnTo>
                  <a:lnTo>
                    <a:pt x="13221" y="11518"/>
                  </a:lnTo>
                  <a:lnTo>
                    <a:pt x="13264" y="11411"/>
                  </a:lnTo>
                  <a:lnTo>
                    <a:pt x="13306" y="11199"/>
                  </a:lnTo>
                  <a:lnTo>
                    <a:pt x="13328" y="11049"/>
                  </a:lnTo>
                  <a:lnTo>
                    <a:pt x="13349" y="11007"/>
                  </a:lnTo>
                  <a:lnTo>
                    <a:pt x="13562" y="10751"/>
                  </a:lnTo>
                  <a:lnTo>
                    <a:pt x="13647" y="10645"/>
                  </a:lnTo>
                  <a:lnTo>
                    <a:pt x="13711" y="10539"/>
                  </a:lnTo>
                  <a:lnTo>
                    <a:pt x="13817" y="10304"/>
                  </a:lnTo>
                  <a:lnTo>
                    <a:pt x="13881" y="10155"/>
                  </a:lnTo>
                  <a:lnTo>
                    <a:pt x="13924" y="10049"/>
                  </a:lnTo>
                  <a:lnTo>
                    <a:pt x="13966" y="9921"/>
                  </a:lnTo>
                  <a:lnTo>
                    <a:pt x="14030" y="9793"/>
                  </a:lnTo>
                  <a:lnTo>
                    <a:pt x="14137" y="9538"/>
                  </a:lnTo>
                  <a:lnTo>
                    <a:pt x="14179" y="9389"/>
                  </a:lnTo>
                  <a:lnTo>
                    <a:pt x="14222" y="9240"/>
                  </a:lnTo>
                  <a:lnTo>
                    <a:pt x="14264" y="9155"/>
                  </a:lnTo>
                  <a:lnTo>
                    <a:pt x="14307" y="8984"/>
                  </a:lnTo>
                  <a:lnTo>
                    <a:pt x="14371" y="8814"/>
                  </a:lnTo>
                  <a:lnTo>
                    <a:pt x="14371" y="8644"/>
                  </a:lnTo>
                  <a:lnTo>
                    <a:pt x="14350" y="8473"/>
                  </a:lnTo>
                  <a:lnTo>
                    <a:pt x="14307" y="8324"/>
                  </a:lnTo>
                  <a:lnTo>
                    <a:pt x="14243" y="8175"/>
                  </a:lnTo>
                  <a:lnTo>
                    <a:pt x="14158" y="7984"/>
                  </a:lnTo>
                  <a:lnTo>
                    <a:pt x="14094" y="7814"/>
                  </a:lnTo>
                  <a:lnTo>
                    <a:pt x="14051" y="7494"/>
                  </a:lnTo>
                  <a:lnTo>
                    <a:pt x="14030" y="7196"/>
                  </a:lnTo>
                  <a:lnTo>
                    <a:pt x="14009" y="7090"/>
                  </a:lnTo>
                  <a:lnTo>
                    <a:pt x="14009" y="7005"/>
                  </a:lnTo>
                  <a:lnTo>
                    <a:pt x="14009" y="6962"/>
                  </a:lnTo>
                  <a:lnTo>
                    <a:pt x="13966" y="6728"/>
                  </a:lnTo>
                  <a:lnTo>
                    <a:pt x="13902" y="6387"/>
                  </a:lnTo>
                  <a:lnTo>
                    <a:pt x="13881" y="6302"/>
                  </a:lnTo>
                  <a:lnTo>
                    <a:pt x="13796" y="6004"/>
                  </a:lnTo>
                  <a:lnTo>
                    <a:pt x="13732" y="5855"/>
                  </a:lnTo>
                  <a:lnTo>
                    <a:pt x="13668" y="5727"/>
                  </a:lnTo>
                  <a:lnTo>
                    <a:pt x="13583" y="5599"/>
                  </a:lnTo>
                  <a:lnTo>
                    <a:pt x="13455" y="5493"/>
                  </a:lnTo>
                  <a:lnTo>
                    <a:pt x="13179" y="5301"/>
                  </a:lnTo>
                  <a:lnTo>
                    <a:pt x="12944" y="5067"/>
                  </a:lnTo>
                  <a:lnTo>
                    <a:pt x="12859" y="4961"/>
                  </a:lnTo>
                  <a:lnTo>
                    <a:pt x="12774" y="4854"/>
                  </a:lnTo>
                  <a:lnTo>
                    <a:pt x="12710" y="4705"/>
                  </a:lnTo>
                  <a:lnTo>
                    <a:pt x="12646" y="4535"/>
                  </a:lnTo>
                  <a:lnTo>
                    <a:pt x="12561" y="4280"/>
                  </a:lnTo>
                  <a:lnTo>
                    <a:pt x="12412" y="4067"/>
                  </a:lnTo>
                  <a:lnTo>
                    <a:pt x="12327" y="3918"/>
                  </a:lnTo>
                  <a:lnTo>
                    <a:pt x="12263" y="3854"/>
                  </a:lnTo>
                  <a:lnTo>
                    <a:pt x="12135" y="3683"/>
                  </a:lnTo>
                  <a:lnTo>
                    <a:pt x="11986" y="3449"/>
                  </a:lnTo>
                  <a:lnTo>
                    <a:pt x="11944" y="3385"/>
                  </a:lnTo>
                  <a:lnTo>
                    <a:pt x="11837" y="3236"/>
                  </a:lnTo>
                  <a:lnTo>
                    <a:pt x="11688" y="3045"/>
                  </a:lnTo>
                  <a:lnTo>
                    <a:pt x="11518" y="2874"/>
                  </a:lnTo>
                  <a:lnTo>
                    <a:pt x="11390" y="2768"/>
                  </a:lnTo>
                  <a:lnTo>
                    <a:pt x="11263" y="2683"/>
                  </a:lnTo>
                  <a:lnTo>
                    <a:pt x="11135" y="2598"/>
                  </a:lnTo>
                  <a:lnTo>
                    <a:pt x="10794" y="2300"/>
                  </a:lnTo>
                  <a:lnTo>
                    <a:pt x="10411" y="1959"/>
                  </a:lnTo>
                  <a:lnTo>
                    <a:pt x="9900" y="1405"/>
                  </a:lnTo>
                  <a:lnTo>
                    <a:pt x="9836" y="1342"/>
                  </a:lnTo>
                  <a:lnTo>
                    <a:pt x="9559" y="1086"/>
                  </a:lnTo>
                  <a:lnTo>
                    <a:pt x="9325" y="895"/>
                  </a:lnTo>
                  <a:lnTo>
                    <a:pt x="9112" y="746"/>
                  </a:lnTo>
                  <a:lnTo>
                    <a:pt x="8899" y="639"/>
                  </a:lnTo>
                  <a:lnTo>
                    <a:pt x="8708" y="533"/>
                  </a:lnTo>
                  <a:lnTo>
                    <a:pt x="8559" y="469"/>
                  </a:lnTo>
                  <a:lnTo>
                    <a:pt x="8389" y="405"/>
                  </a:lnTo>
                  <a:lnTo>
                    <a:pt x="8325" y="384"/>
                  </a:lnTo>
                  <a:lnTo>
                    <a:pt x="8197" y="320"/>
                  </a:lnTo>
                  <a:lnTo>
                    <a:pt x="8027" y="235"/>
                  </a:lnTo>
                  <a:lnTo>
                    <a:pt x="7792" y="128"/>
                  </a:lnTo>
                  <a:lnTo>
                    <a:pt x="7686" y="86"/>
                  </a:lnTo>
                  <a:lnTo>
                    <a:pt x="7558" y="64"/>
                  </a:lnTo>
                  <a:lnTo>
                    <a:pt x="7494" y="64"/>
                  </a:lnTo>
                  <a:lnTo>
                    <a:pt x="7367" y="22"/>
                  </a:lnTo>
                  <a:lnTo>
                    <a:pt x="7196" y="22"/>
                  </a:lnTo>
                  <a:lnTo>
                    <a:pt x="70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5"/>
            <p:cNvSpPr/>
            <p:nvPr/>
          </p:nvSpPr>
          <p:spPr>
            <a:xfrm>
              <a:off x="5260545" y="3469719"/>
              <a:ext cx="133327" cy="146761"/>
            </a:xfrm>
            <a:custGeom>
              <a:avLst/>
              <a:gdLst/>
              <a:ahLst/>
              <a:cxnLst/>
              <a:rect l="l" t="t" r="r" b="b"/>
              <a:pathLst>
                <a:path w="14371" h="15819" fill="none" extrusionOk="0">
                  <a:moveTo>
                    <a:pt x="6983" y="0"/>
                  </a:moveTo>
                  <a:lnTo>
                    <a:pt x="6941" y="0"/>
                  </a:lnTo>
                  <a:lnTo>
                    <a:pt x="6941" y="0"/>
                  </a:lnTo>
                  <a:lnTo>
                    <a:pt x="6728" y="22"/>
                  </a:lnTo>
                  <a:lnTo>
                    <a:pt x="6728" y="22"/>
                  </a:lnTo>
                  <a:lnTo>
                    <a:pt x="6536" y="43"/>
                  </a:lnTo>
                  <a:lnTo>
                    <a:pt x="6345" y="64"/>
                  </a:lnTo>
                  <a:lnTo>
                    <a:pt x="6132" y="128"/>
                  </a:lnTo>
                  <a:lnTo>
                    <a:pt x="5919" y="192"/>
                  </a:lnTo>
                  <a:lnTo>
                    <a:pt x="5919" y="192"/>
                  </a:lnTo>
                  <a:lnTo>
                    <a:pt x="5770" y="256"/>
                  </a:lnTo>
                  <a:lnTo>
                    <a:pt x="5600" y="341"/>
                  </a:lnTo>
                  <a:lnTo>
                    <a:pt x="5600" y="341"/>
                  </a:lnTo>
                  <a:lnTo>
                    <a:pt x="5387" y="490"/>
                  </a:lnTo>
                  <a:lnTo>
                    <a:pt x="5387" y="490"/>
                  </a:lnTo>
                  <a:lnTo>
                    <a:pt x="5259" y="554"/>
                  </a:lnTo>
                  <a:lnTo>
                    <a:pt x="5131" y="618"/>
                  </a:lnTo>
                  <a:lnTo>
                    <a:pt x="4918" y="767"/>
                  </a:lnTo>
                  <a:lnTo>
                    <a:pt x="4918" y="767"/>
                  </a:lnTo>
                  <a:lnTo>
                    <a:pt x="4684" y="916"/>
                  </a:lnTo>
                  <a:lnTo>
                    <a:pt x="4684" y="916"/>
                  </a:lnTo>
                  <a:lnTo>
                    <a:pt x="4365" y="1129"/>
                  </a:lnTo>
                  <a:lnTo>
                    <a:pt x="4280" y="1193"/>
                  </a:lnTo>
                  <a:lnTo>
                    <a:pt x="4195" y="1256"/>
                  </a:lnTo>
                  <a:lnTo>
                    <a:pt x="4152" y="1278"/>
                  </a:lnTo>
                  <a:lnTo>
                    <a:pt x="4024" y="1342"/>
                  </a:lnTo>
                  <a:lnTo>
                    <a:pt x="4024" y="1342"/>
                  </a:lnTo>
                  <a:lnTo>
                    <a:pt x="3896" y="1448"/>
                  </a:lnTo>
                  <a:lnTo>
                    <a:pt x="3747" y="1533"/>
                  </a:lnTo>
                  <a:lnTo>
                    <a:pt x="3747" y="1533"/>
                  </a:lnTo>
                  <a:lnTo>
                    <a:pt x="3577" y="1725"/>
                  </a:lnTo>
                  <a:lnTo>
                    <a:pt x="3535" y="1746"/>
                  </a:lnTo>
                  <a:lnTo>
                    <a:pt x="3535" y="1746"/>
                  </a:lnTo>
                  <a:lnTo>
                    <a:pt x="3343" y="1895"/>
                  </a:lnTo>
                  <a:lnTo>
                    <a:pt x="3258" y="1938"/>
                  </a:lnTo>
                  <a:lnTo>
                    <a:pt x="3151" y="1980"/>
                  </a:lnTo>
                  <a:lnTo>
                    <a:pt x="3151" y="1980"/>
                  </a:lnTo>
                  <a:lnTo>
                    <a:pt x="2896" y="2108"/>
                  </a:lnTo>
                  <a:lnTo>
                    <a:pt x="2896" y="2108"/>
                  </a:lnTo>
                  <a:lnTo>
                    <a:pt x="2385" y="2385"/>
                  </a:lnTo>
                  <a:lnTo>
                    <a:pt x="2385" y="2385"/>
                  </a:lnTo>
                  <a:lnTo>
                    <a:pt x="2215" y="2491"/>
                  </a:lnTo>
                  <a:lnTo>
                    <a:pt x="2215" y="2491"/>
                  </a:lnTo>
                  <a:lnTo>
                    <a:pt x="2108" y="2576"/>
                  </a:lnTo>
                  <a:lnTo>
                    <a:pt x="2023" y="2662"/>
                  </a:lnTo>
                  <a:lnTo>
                    <a:pt x="2023" y="2662"/>
                  </a:lnTo>
                  <a:lnTo>
                    <a:pt x="1874" y="2832"/>
                  </a:lnTo>
                  <a:lnTo>
                    <a:pt x="1831" y="2874"/>
                  </a:lnTo>
                  <a:lnTo>
                    <a:pt x="1831" y="2874"/>
                  </a:lnTo>
                  <a:lnTo>
                    <a:pt x="1704" y="3002"/>
                  </a:lnTo>
                  <a:lnTo>
                    <a:pt x="1704" y="3002"/>
                  </a:lnTo>
                  <a:lnTo>
                    <a:pt x="1597" y="3087"/>
                  </a:lnTo>
                  <a:lnTo>
                    <a:pt x="1470" y="3172"/>
                  </a:lnTo>
                  <a:lnTo>
                    <a:pt x="1470" y="3172"/>
                  </a:lnTo>
                  <a:lnTo>
                    <a:pt x="1257" y="3322"/>
                  </a:lnTo>
                  <a:lnTo>
                    <a:pt x="1257" y="3322"/>
                  </a:lnTo>
                  <a:lnTo>
                    <a:pt x="1129" y="3428"/>
                  </a:lnTo>
                  <a:lnTo>
                    <a:pt x="1001" y="3556"/>
                  </a:lnTo>
                  <a:lnTo>
                    <a:pt x="916" y="3662"/>
                  </a:lnTo>
                  <a:lnTo>
                    <a:pt x="831" y="3790"/>
                  </a:lnTo>
                  <a:lnTo>
                    <a:pt x="831" y="3790"/>
                  </a:lnTo>
                  <a:lnTo>
                    <a:pt x="639" y="4109"/>
                  </a:lnTo>
                  <a:lnTo>
                    <a:pt x="469" y="4450"/>
                  </a:lnTo>
                  <a:lnTo>
                    <a:pt x="426" y="4535"/>
                  </a:lnTo>
                  <a:lnTo>
                    <a:pt x="426" y="4535"/>
                  </a:lnTo>
                  <a:lnTo>
                    <a:pt x="320" y="4748"/>
                  </a:lnTo>
                  <a:lnTo>
                    <a:pt x="320" y="4748"/>
                  </a:lnTo>
                  <a:lnTo>
                    <a:pt x="235" y="4897"/>
                  </a:lnTo>
                  <a:lnTo>
                    <a:pt x="171" y="5067"/>
                  </a:lnTo>
                  <a:lnTo>
                    <a:pt x="171" y="5067"/>
                  </a:lnTo>
                  <a:lnTo>
                    <a:pt x="86" y="5238"/>
                  </a:lnTo>
                  <a:lnTo>
                    <a:pt x="43" y="5429"/>
                  </a:lnTo>
                  <a:lnTo>
                    <a:pt x="1" y="5642"/>
                  </a:lnTo>
                  <a:lnTo>
                    <a:pt x="1" y="5855"/>
                  </a:lnTo>
                  <a:lnTo>
                    <a:pt x="1" y="5855"/>
                  </a:lnTo>
                  <a:lnTo>
                    <a:pt x="64" y="6323"/>
                  </a:lnTo>
                  <a:lnTo>
                    <a:pt x="86" y="6494"/>
                  </a:lnTo>
                  <a:lnTo>
                    <a:pt x="86" y="6494"/>
                  </a:lnTo>
                  <a:lnTo>
                    <a:pt x="171" y="7239"/>
                  </a:lnTo>
                  <a:lnTo>
                    <a:pt x="213" y="7920"/>
                  </a:lnTo>
                  <a:lnTo>
                    <a:pt x="213" y="8154"/>
                  </a:lnTo>
                  <a:lnTo>
                    <a:pt x="213" y="8388"/>
                  </a:lnTo>
                  <a:lnTo>
                    <a:pt x="213" y="8388"/>
                  </a:lnTo>
                  <a:lnTo>
                    <a:pt x="235" y="8601"/>
                  </a:lnTo>
                  <a:lnTo>
                    <a:pt x="235" y="8601"/>
                  </a:lnTo>
                  <a:lnTo>
                    <a:pt x="256" y="8793"/>
                  </a:lnTo>
                  <a:lnTo>
                    <a:pt x="299" y="9027"/>
                  </a:lnTo>
                  <a:lnTo>
                    <a:pt x="299" y="9027"/>
                  </a:lnTo>
                  <a:lnTo>
                    <a:pt x="341" y="9112"/>
                  </a:lnTo>
                  <a:lnTo>
                    <a:pt x="384" y="9197"/>
                  </a:lnTo>
                  <a:lnTo>
                    <a:pt x="426" y="9282"/>
                  </a:lnTo>
                  <a:lnTo>
                    <a:pt x="426" y="9282"/>
                  </a:lnTo>
                  <a:lnTo>
                    <a:pt x="469" y="9410"/>
                  </a:lnTo>
                  <a:lnTo>
                    <a:pt x="533" y="9517"/>
                  </a:lnTo>
                  <a:lnTo>
                    <a:pt x="533" y="9517"/>
                  </a:lnTo>
                  <a:lnTo>
                    <a:pt x="597" y="9708"/>
                  </a:lnTo>
                  <a:lnTo>
                    <a:pt x="639" y="9900"/>
                  </a:lnTo>
                  <a:lnTo>
                    <a:pt x="639" y="9900"/>
                  </a:lnTo>
                  <a:lnTo>
                    <a:pt x="746" y="10390"/>
                  </a:lnTo>
                  <a:lnTo>
                    <a:pt x="746" y="10390"/>
                  </a:lnTo>
                  <a:lnTo>
                    <a:pt x="767" y="10602"/>
                  </a:lnTo>
                  <a:lnTo>
                    <a:pt x="767" y="10794"/>
                  </a:lnTo>
                  <a:lnTo>
                    <a:pt x="767" y="10794"/>
                  </a:lnTo>
                  <a:lnTo>
                    <a:pt x="767" y="11028"/>
                  </a:lnTo>
                  <a:lnTo>
                    <a:pt x="767" y="11028"/>
                  </a:lnTo>
                  <a:lnTo>
                    <a:pt x="746" y="11390"/>
                  </a:lnTo>
                  <a:lnTo>
                    <a:pt x="746" y="11390"/>
                  </a:lnTo>
                  <a:lnTo>
                    <a:pt x="767" y="11518"/>
                  </a:lnTo>
                  <a:lnTo>
                    <a:pt x="788" y="11646"/>
                  </a:lnTo>
                  <a:lnTo>
                    <a:pt x="852" y="11795"/>
                  </a:lnTo>
                  <a:lnTo>
                    <a:pt x="916" y="11922"/>
                  </a:lnTo>
                  <a:lnTo>
                    <a:pt x="916" y="11922"/>
                  </a:lnTo>
                  <a:lnTo>
                    <a:pt x="1001" y="12071"/>
                  </a:lnTo>
                  <a:lnTo>
                    <a:pt x="1086" y="12220"/>
                  </a:lnTo>
                  <a:lnTo>
                    <a:pt x="1086" y="12220"/>
                  </a:lnTo>
                  <a:lnTo>
                    <a:pt x="1235" y="12412"/>
                  </a:lnTo>
                  <a:lnTo>
                    <a:pt x="1406" y="12582"/>
                  </a:lnTo>
                  <a:lnTo>
                    <a:pt x="1448" y="12604"/>
                  </a:lnTo>
                  <a:lnTo>
                    <a:pt x="1512" y="12689"/>
                  </a:lnTo>
                  <a:lnTo>
                    <a:pt x="1512" y="12689"/>
                  </a:lnTo>
                  <a:lnTo>
                    <a:pt x="1661" y="12838"/>
                  </a:lnTo>
                  <a:lnTo>
                    <a:pt x="1789" y="13029"/>
                  </a:lnTo>
                  <a:lnTo>
                    <a:pt x="1789" y="13029"/>
                  </a:lnTo>
                  <a:lnTo>
                    <a:pt x="1895" y="13285"/>
                  </a:lnTo>
                  <a:lnTo>
                    <a:pt x="2002" y="13540"/>
                  </a:lnTo>
                  <a:lnTo>
                    <a:pt x="2002" y="13540"/>
                  </a:lnTo>
                  <a:lnTo>
                    <a:pt x="2087" y="13775"/>
                  </a:lnTo>
                  <a:lnTo>
                    <a:pt x="2172" y="14009"/>
                  </a:lnTo>
                  <a:lnTo>
                    <a:pt x="2172" y="14009"/>
                  </a:lnTo>
                  <a:lnTo>
                    <a:pt x="2321" y="14307"/>
                  </a:lnTo>
                  <a:lnTo>
                    <a:pt x="2491" y="14520"/>
                  </a:lnTo>
                  <a:lnTo>
                    <a:pt x="2491" y="14520"/>
                  </a:lnTo>
                  <a:lnTo>
                    <a:pt x="2619" y="14669"/>
                  </a:lnTo>
                  <a:lnTo>
                    <a:pt x="2747" y="14775"/>
                  </a:lnTo>
                  <a:lnTo>
                    <a:pt x="2789" y="14818"/>
                  </a:lnTo>
                  <a:lnTo>
                    <a:pt x="2789" y="14818"/>
                  </a:lnTo>
                  <a:lnTo>
                    <a:pt x="2960" y="14967"/>
                  </a:lnTo>
                  <a:lnTo>
                    <a:pt x="2960" y="14967"/>
                  </a:lnTo>
                  <a:lnTo>
                    <a:pt x="3066" y="15073"/>
                  </a:lnTo>
                  <a:lnTo>
                    <a:pt x="3066" y="15073"/>
                  </a:lnTo>
                  <a:lnTo>
                    <a:pt x="3130" y="15222"/>
                  </a:lnTo>
                  <a:lnTo>
                    <a:pt x="3130" y="15222"/>
                  </a:lnTo>
                  <a:lnTo>
                    <a:pt x="3194" y="15393"/>
                  </a:lnTo>
                  <a:lnTo>
                    <a:pt x="3279" y="15542"/>
                  </a:lnTo>
                  <a:lnTo>
                    <a:pt x="3279" y="15542"/>
                  </a:lnTo>
                  <a:lnTo>
                    <a:pt x="3364" y="15648"/>
                  </a:lnTo>
                  <a:lnTo>
                    <a:pt x="3492" y="15733"/>
                  </a:lnTo>
                  <a:lnTo>
                    <a:pt x="3492" y="15733"/>
                  </a:lnTo>
                  <a:lnTo>
                    <a:pt x="3620" y="15776"/>
                  </a:lnTo>
                  <a:lnTo>
                    <a:pt x="3747" y="15818"/>
                  </a:lnTo>
                  <a:lnTo>
                    <a:pt x="3747" y="15818"/>
                  </a:lnTo>
                  <a:lnTo>
                    <a:pt x="3833" y="15818"/>
                  </a:lnTo>
                  <a:lnTo>
                    <a:pt x="3833" y="15818"/>
                  </a:lnTo>
                  <a:lnTo>
                    <a:pt x="4088" y="15797"/>
                  </a:lnTo>
                  <a:lnTo>
                    <a:pt x="4195" y="15776"/>
                  </a:lnTo>
                  <a:lnTo>
                    <a:pt x="4258" y="15776"/>
                  </a:lnTo>
                  <a:lnTo>
                    <a:pt x="4258" y="15776"/>
                  </a:lnTo>
                  <a:lnTo>
                    <a:pt x="4450" y="15754"/>
                  </a:lnTo>
                  <a:lnTo>
                    <a:pt x="4450" y="15754"/>
                  </a:lnTo>
                  <a:lnTo>
                    <a:pt x="4642" y="15712"/>
                  </a:lnTo>
                  <a:lnTo>
                    <a:pt x="4833" y="15669"/>
                  </a:lnTo>
                  <a:lnTo>
                    <a:pt x="4940" y="15627"/>
                  </a:lnTo>
                  <a:lnTo>
                    <a:pt x="4940" y="15627"/>
                  </a:lnTo>
                  <a:lnTo>
                    <a:pt x="5174" y="15584"/>
                  </a:lnTo>
                  <a:lnTo>
                    <a:pt x="5408" y="15563"/>
                  </a:lnTo>
                  <a:lnTo>
                    <a:pt x="5493" y="15542"/>
                  </a:lnTo>
                  <a:lnTo>
                    <a:pt x="5664" y="15520"/>
                  </a:lnTo>
                  <a:lnTo>
                    <a:pt x="5664" y="15520"/>
                  </a:lnTo>
                  <a:lnTo>
                    <a:pt x="5855" y="15499"/>
                  </a:lnTo>
                  <a:lnTo>
                    <a:pt x="6025" y="15478"/>
                  </a:lnTo>
                  <a:lnTo>
                    <a:pt x="6025" y="15478"/>
                  </a:lnTo>
                  <a:lnTo>
                    <a:pt x="6217" y="15478"/>
                  </a:lnTo>
                  <a:lnTo>
                    <a:pt x="6217" y="15478"/>
                  </a:lnTo>
                  <a:lnTo>
                    <a:pt x="6430" y="15478"/>
                  </a:lnTo>
                  <a:lnTo>
                    <a:pt x="6430" y="15478"/>
                  </a:lnTo>
                  <a:lnTo>
                    <a:pt x="6685" y="15435"/>
                  </a:lnTo>
                  <a:lnTo>
                    <a:pt x="6962" y="15393"/>
                  </a:lnTo>
                  <a:lnTo>
                    <a:pt x="6962" y="15393"/>
                  </a:lnTo>
                  <a:lnTo>
                    <a:pt x="7260" y="15350"/>
                  </a:lnTo>
                  <a:lnTo>
                    <a:pt x="7260" y="15350"/>
                  </a:lnTo>
                  <a:lnTo>
                    <a:pt x="7473" y="15307"/>
                  </a:lnTo>
                  <a:lnTo>
                    <a:pt x="7643" y="15265"/>
                  </a:lnTo>
                  <a:lnTo>
                    <a:pt x="7643" y="15265"/>
                  </a:lnTo>
                  <a:lnTo>
                    <a:pt x="7984" y="15180"/>
                  </a:lnTo>
                  <a:lnTo>
                    <a:pt x="8112" y="15158"/>
                  </a:lnTo>
                  <a:lnTo>
                    <a:pt x="8112" y="15158"/>
                  </a:lnTo>
                  <a:lnTo>
                    <a:pt x="8303" y="15094"/>
                  </a:lnTo>
                  <a:lnTo>
                    <a:pt x="8303" y="15094"/>
                  </a:lnTo>
                  <a:lnTo>
                    <a:pt x="8431" y="15052"/>
                  </a:lnTo>
                  <a:lnTo>
                    <a:pt x="8559" y="15009"/>
                  </a:lnTo>
                  <a:lnTo>
                    <a:pt x="8559" y="15009"/>
                  </a:lnTo>
                  <a:lnTo>
                    <a:pt x="8729" y="14903"/>
                  </a:lnTo>
                  <a:lnTo>
                    <a:pt x="8878" y="14818"/>
                  </a:lnTo>
                  <a:lnTo>
                    <a:pt x="9006" y="14733"/>
                  </a:lnTo>
                  <a:lnTo>
                    <a:pt x="9006" y="14733"/>
                  </a:lnTo>
                  <a:lnTo>
                    <a:pt x="9176" y="14647"/>
                  </a:lnTo>
                  <a:lnTo>
                    <a:pt x="9304" y="14584"/>
                  </a:lnTo>
                  <a:lnTo>
                    <a:pt x="9432" y="14520"/>
                  </a:lnTo>
                  <a:lnTo>
                    <a:pt x="9432" y="14520"/>
                  </a:lnTo>
                  <a:lnTo>
                    <a:pt x="9581" y="14456"/>
                  </a:lnTo>
                  <a:lnTo>
                    <a:pt x="9730" y="14371"/>
                  </a:lnTo>
                  <a:lnTo>
                    <a:pt x="9730" y="14371"/>
                  </a:lnTo>
                  <a:lnTo>
                    <a:pt x="9921" y="14264"/>
                  </a:lnTo>
                  <a:lnTo>
                    <a:pt x="10070" y="14136"/>
                  </a:lnTo>
                  <a:lnTo>
                    <a:pt x="10070" y="14136"/>
                  </a:lnTo>
                  <a:lnTo>
                    <a:pt x="10156" y="14051"/>
                  </a:lnTo>
                  <a:lnTo>
                    <a:pt x="10219" y="13966"/>
                  </a:lnTo>
                  <a:lnTo>
                    <a:pt x="10305" y="13796"/>
                  </a:lnTo>
                  <a:lnTo>
                    <a:pt x="10305" y="13796"/>
                  </a:lnTo>
                  <a:lnTo>
                    <a:pt x="10390" y="13647"/>
                  </a:lnTo>
                  <a:lnTo>
                    <a:pt x="10390" y="13647"/>
                  </a:lnTo>
                  <a:lnTo>
                    <a:pt x="10517" y="13476"/>
                  </a:lnTo>
                  <a:lnTo>
                    <a:pt x="10666" y="13306"/>
                  </a:lnTo>
                  <a:lnTo>
                    <a:pt x="10773" y="13157"/>
                  </a:lnTo>
                  <a:lnTo>
                    <a:pt x="10773" y="13157"/>
                  </a:lnTo>
                  <a:lnTo>
                    <a:pt x="10943" y="12987"/>
                  </a:lnTo>
                  <a:lnTo>
                    <a:pt x="10943" y="12987"/>
                  </a:lnTo>
                  <a:lnTo>
                    <a:pt x="11007" y="12923"/>
                  </a:lnTo>
                  <a:lnTo>
                    <a:pt x="11007" y="12923"/>
                  </a:lnTo>
                  <a:lnTo>
                    <a:pt x="11241" y="12859"/>
                  </a:lnTo>
                  <a:lnTo>
                    <a:pt x="11305" y="12838"/>
                  </a:lnTo>
                  <a:lnTo>
                    <a:pt x="11454" y="12795"/>
                  </a:lnTo>
                  <a:lnTo>
                    <a:pt x="11454" y="12795"/>
                  </a:lnTo>
                  <a:lnTo>
                    <a:pt x="11774" y="12731"/>
                  </a:lnTo>
                  <a:lnTo>
                    <a:pt x="12072" y="12646"/>
                  </a:lnTo>
                  <a:lnTo>
                    <a:pt x="12157" y="12625"/>
                  </a:lnTo>
                  <a:lnTo>
                    <a:pt x="12157" y="12625"/>
                  </a:lnTo>
                  <a:lnTo>
                    <a:pt x="12476" y="12497"/>
                  </a:lnTo>
                  <a:lnTo>
                    <a:pt x="12476" y="12497"/>
                  </a:lnTo>
                  <a:lnTo>
                    <a:pt x="12561" y="12455"/>
                  </a:lnTo>
                  <a:lnTo>
                    <a:pt x="12668" y="12391"/>
                  </a:lnTo>
                  <a:lnTo>
                    <a:pt x="12732" y="12306"/>
                  </a:lnTo>
                  <a:lnTo>
                    <a:pt x="12795" y="12220"/>
                  </a:lnTo>
                  <a:lnTo>
                    <a:pt x="12838" y="12157"/>
                  </a:lnTo>
                  <a:lnTo>
                    <a:pt x="12838" y="12157"/>
                  </a:lnTo>
                  <a:lnTo>
                    <a:pt x="12944" y="12008"/>
                  </a:lnTo>
                  <a:lnTo>
                    <a:pt x="12987" y="11944"/>
                  </a:lnTo>
                  <a:lnTo>
                    <a:pt x="12987" y="11944"/>
                  </a:lnTo>
                  <a:lnTo>
                    <a:pt x="13179" y="11624"/>
                  </a:lnTo>
                  <a:lnTo>
                    <a:pt x="13179" y="11624"/>
                  </a:lnTo>
                  <a:lnTo>
                    <a:pt x="13221" y="11518"/>
                  </a:lnTo>
                  <a:lnTo>
                    <a:pt x="13264" y="11411"/>
                  </a:lnTo>
                  <a:lnTo>
                    <a:pt x="13306" y="11199"/>
                  </a:lnTo>
                  <a:lnTo>
                    <a:pt x="13328" y="11049"/>
                  </a:lnTo>
                  <a:lnTo>
                    <a:pt x="13349" y="11007"/>
                  </a:lnTo>
                  <a:lnTo>
                    <a:pt x="13349" y="11007"/>
                  </a:lnTo>
                  <a:lnTo>
                    <a:pt x="13562" y="10751"/>
                  </a:lnTo>
                  <a:lnTo>
                    <a:pt x="13562" y="10751"/>
                  </a:lnTo>
                  <a:lnTo>
                    <a:pt x="13647" y="10645"/>
                  </a:lnTo>
                  <a:lnTo>
                    <a:pt x="13711" y="10539"/>
                  </a:lnTo>
                  <a:lnTo>
                    <a:pt x="13817" y="10304"/>
                  </a:lnTo>
                  <a:lnTo>
                    <a:pt x="13881" y="10155"/>
                  </a:lnTo>
                  <a:lnTo>
                    <a:pt x="13924" y="10049"/>
                  </a:lnTo>
                  <a:lnTo>
                    <a:pt x="13966" y="9921"/>
                  </a:lnTo>
                  <a:lnTo>
                    <a:pt x="14030" y="9793"/>
                  </a:lnTo>
                  <a:lnTo>
                    <a:pt x="14030" y="9793"/>
                  </a:lnTo>
                  <a:lnTo>
                    <a:pt x="14137" y="9538"/>
                  </a:lnTo>
                  <a:lnTo>
                    <a:pt x="14179" y="9389"/>
                  </a:lnTo>
                  <a:lnTo>
                    <a:pt x="14222" y="9240"/>
                  </a:lnTo>
                  <a:lnTo>
                    <a:pt x="14264" y="9155"/>
                  </a:lnTo>
                  <a:lnTo>
                    <a:pt x="14264" y="9155"/>
                  </a:lnTo>
                  <a:lnTo>
                    <a:pt x="14307" y="8984"/>
                  </a:lnTo>
                  <a:lnTo>
                    <a:pt x="14371" y="8814"/>
                  </a:lnTo>
                  <a:lnTo>
                    <a:pt x="14371" y="8814"/>
                  </a:lnTo>
                  <a:lnTo>
                    <a:pt x="14371" y="8644"/>
                  </a:lnTo>
                  <a:lnTo>
                    <a:pt x="14350" y="8473"/>
                  </a:lnTo>
                  <a:lnTo>
                    <a:pt x="14307" y="8324"/>
                  </a:lnTo>
                  <a:lnTo>
                    <a:pt x="14243" y="8175"/>
                  </a:lnTo>
                  <a:lnTo>
                    <a:pt x="14243" y="8175"/>
                  </a:lnTo>
                  <a:lnTo>
                    <a:pt x="14158" y="7984"/>
                  </a:lnTo>
                  <a:lnTo>
                    <a:pt x="14094" y="7814"/>
                  </a:lnTo>
                  <a:lnTo>
                    <a:pt x="14094" y="7814"/>
                  </a:lnTo>
                  <a:lnTo>
                    <a:pt x="14051" y="7494"/>
                  </a:lnTo>
                  <a:lnTo>
                    <a:pt x="14030" y="7196"/>
                  </a:lnTo>
                  <a:lnTo>
                    <a:pt x="14009" y="7090"/>
                  </a:lnTo>
                  <a:lnTo>
                    <a:pt x="14009" y="7005"/>
                  </a:lnTo>
                  <a:lnTo>
                    <a:pt x="14009" y="6962"/>
                  </a:lnTo>
                  <a:lnTo>
                    <a:pt x="14009" y="6962"/>
                  </a:lnTo>
                  <a:lnTo>
                    <a:pt x="13966" y="6728"/>
                  </a:lnTo>
                  <a:lnTo>
                    <a:pt x="13966" y="6728"/>
                  </a:lnTo>
                  <a:lnTo>
                    <a:pt x="13902" y="6387"/>
                  </a:lnTo>
                  <a:lnTo>
                    <a:pt x="13881" y="6302"/>
                  </a:lnTo>
                  <a:lnTo>
                    <a:pt x="13881" y="6302"/>
                  </a:lnTo>
                  <a:lnTo>
                    <a:pt x="13796" y="6004"/>
                  </a:lnTo>
                  <a:lnTo>
                    <a:pt x="13796" y="6004"/>
                  </a:lnTo>
                  <a:lnTo>
                    <a:pt x="13732" y="5855"/>
                  </a:lnTo>
                  <a:lnTo>
                    <a:pt x="13668" y="5727"/>
                  </a:lnTo>
                  <a:lnTo>
                    <a:pt x="13668" y="5727"/>
                  </a:lnTo>
                  <a:lnTo>
                    <a:pt x="13583" y="5599"/>
                  </a:lnTo>
                  <a:lnTo>
                    <a:pt x="13455" y="5493"/>
                  </a:lnTo>
                  <a:lnTo>
                    <a:pt x="13455" y="5493"/>
                  </a:lnTo>
                  <a:lnTo>
                    <a:pt x="13179" y="5301"/>
                  </a:lnTo>
                  <a:lnTo>
                    <a:pt x="12944" y="5067"/>
                  </a:lnTo>
                  <a:lnTo>
                    <a:pt x="12944" y="5067"/>
                  </a:lnTo>
                  <a:lnTo>
                    <a:pt x="12859" y="4961"/>
                  </a:lnTo>
                  <a:lnTo>
                    <a:pt x="12774" y="4854"/>
                  </a:lnTo>
                  <a:lnTo>
                    <a:pt x="12774" y="4854"/>
                  </a:lnTo>
                  <a:lnTo>
                    <a:pt x="12710" y="4705"/>
                  </a:lnTo>
                  <a:lnTo>
                    <a:pt x="12646" y="4535"/>
                  </a:lnTo>
                  <a:lnTo>
                    <a:pt x="12646" y="4535"/>
                  </a:lnTo>
                  <a:lnTo>
                    <a:pt x="12561" y="4280"/>
                  </a:lnTo>
                  <a:lnTo>
                    <a:pt x="12412" y="4067"/>
                  </a:lnTo>
                  <a:lnTo>
                    <a:pt x="12412" y="4067"/>
                  </a:lnTo>
                  <a:lnTo>
                    <a:pt x="12327" y="3918"/>
                  </a:lnTo>
                  <a:lnTo>
                    <a:pt x="12263" y="3854"/>
                  </a:lnTo>
                  <a:lnTo>
                    <a:pt x="12263" y="3854"/>
                  </a:lnTo>
                  <a:lnTo>
                    <a:pt x="12135" y="3683"/>
                  </a:lnTo>
                  <a:lnTo>
                    <a:pt x="11986" y="3449"/>
                  </a:lnTo>
                  <a:lnTo>
                    <a:pt x="11944" y="3385"/>
                  </a:lnTo>
                  <a:lnTo>
                    <a:pt x="11944" y="3385"/>
                  </a:lnTo>
                  <a:lnTo>
                    <a:pt x="11837" y="3236"/>
                  </a:lnTo>
                  <a:lnTo>
                    <a:pt x="11837" y="3236"/>
                  </a:lnTo>
                  <a:lnTo>
                    <a:pt x="11688" y="3045"/>
                  </a:lnTo>
                  <a:lnTo>
                    <a:pt x="11518" y="2874"/>
                  </a:lnTo>
                  <a:lnTo>
                    <a:pt x="11518" y="2874"/>
                  </a:lnTo>
                  <a:lnTo>
                    <a:pt x="11390" y="2768"/>
                  </a:lnTo>
                  <a:lnTo>
                    <a:pt x="11263" y="2683"/>
                  </a:lnTo>
                  <a:lnTo>
                    <a:pt x="11135" y="2598"/>
                  </a:lnTo>
                  <a:lnTo>
                    <a:pt x="11135" y="2598"/>
                  </a:lnTo>
                  <a:lnTo>
                    <a:pt x="10794" y="2300"/>
                  </a:lnTo>
                  <a:lnTo>
                    <a:pt x="10411" y="1959"/>
                  </a:lnTo>
                  <a:lnTo>
                    <a:pt x="9900" y="1405"/>
                  </a:lnTo>
                  <a:lnTo>
                    <a:pt x="9836" y="1342"/>
                  </a:lnTo>
                  <a:lnTo>
                    <a:pt x="9836" y="1342"/>
                  </a:lnTo>
                  <a:lnTo>
                    <a:pt x="9559" y="1086"/>
                  </a:lnTo>
                  <a:lnTo>
                    <a:pt x="9559" y="1086"/>
                  </a:lnTo>
                  <a:lnTo>
                    <a:pt x="9325" y="895"/>
                  </a:lnTo>
                  <a:lnTo>
                    <a:pt x="9112" y="746"/>
                  </a:lnTo>
                  <a:lnTo>
                    <a:pt x="9112" y="746"/>
                  </a:lnTo>
                  <a:lnTo>
                    <a:pt x="8899" y="639"/>
                  </a:lnTo>
                  <a:lnTo>
                    <a:pt x="8708" y="533"/>
                  </a:lnTo>
                  <a:lnTo>
                    <a:pt x="8708" y="533"/>
                  </a:lnTo>
                  <a:lnTo>
                    <a:pt x="8559" y="469"/>
                  </a:lnTo>
                  <a:lnTo>
                    <a:pt x="8389" y="405"/>
                  </a:lnTo>
                  <a:lnTo>
                    <a:pt x="8325" y="384"/>
                  </a:lnTo>
                  <a:lnTo>
                    <a:pt x="8325" y="384"/>
                  </a:lnTo>
                  <a:lnTo>
                    <a:pt x="8197" y="320"/>
                  </a:lnTo>
                  <a:lnTo>
                    <a:pt x="8197" y="320"/>
                  </a:lnTo>
                  <a:lnTo>
                    <a:pt x="8027" y="235"/>
                  </a:lnTo>
                  <a:lnTo>
                    <a:pt x="8027" y="235"/>
                  </a:lnTo>
                  <a:lnTo>
                    <a:pt x="7792" y="128"/>
                  </a:lnTo>
                  <a:lnTo>
                    <a:pt x="7792" y="128"/>
                  </a:lnTo>
                  <a:lnTo>
                    <a:pt x="7686" y="86"/>
                  </a:lnTo>
                  <a:lnTo>
                    <a:pt x="7558" y="64"/>
                  </a:lnTo>
                  <a:lnTo>
                    <a:pt x="7494" y="64"/>
                  </a:lnTo>
                  <a:lnTo>
                    <a:pt x="7494" y="64"/>
                  </a:lnTo>
                  <a:lnTo>
                    <a:pt x="7367" y="22"/>
                  </a:lnTo>
                  <a:lnTo>
                    <a:pt x="7367" y="22"/>
                  </a:lnTo>
                  <a:lnTo>
                    <a:pt x="7196" y="22"/>
                  </a:lnTo>
                  <a:lnTo>
                    <a:pt x="7196" y="22"/>
                  </a:lnTo>
                  <a:lnTo>
                    <a:pt x="7069" y="0"/>
                  </a:lnTo>
                  <a:lnTo>
                    <a:pt x="6983" y="0"/>
                  </a:lnTo>
                  <a:lnTo>
                    <a:pt x="69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5"/>
            <p:cNvSpPr/>
            <p:nvPr/>
          </p:nvSpPr>
          <p:spPr>
            <a:xfrm>
              <a:off x="5265285" y="3474849"/>
              <a:ext cx="123651" cy="135108"/>
            </a:xfrm>
            <a:custGeom>
              <a:avLst/>
              <a:gdLst/>
              <a:ahLst/>
              <a:cxnLst/>
              <a:rect l="l" t="t" r="r" b="b"/>
              <a:pathLst>
                <a:path w="13328" h="14563" fill="none" extrusionOk="0">
                  <a:moveTo>
                    <a:pt x="4833" y="512"/>
                  </a:moveTo>
                  <a:lnTo>
                    <a:pt x="4833" y="512"/>
                  </a:lnTo>
                  <a:lnTo>
                    <a:pt x="4833" y="512"/>
                  </a:lnTo>
                  <a:lnTo>
                    <a:pt x="4940" y="448"/>
                  </a:lnTo>
                  <a:lnTo>
                    <a:pt x="5067" y="405"/>
                  </a:lnTo>
                  <a:lnTo>
                    <a:pt x="5131" y="384"/>
                  </a:lnTo>
                  <a:lnTo>
                    <a:pt x="5131" y="384"/>
                  </a:lnTo>
                  <a:lnTo>
                    <a:pt x="5323" y="363"/>
                  </a:lnTo>
                  <a:lnTo>
                    <a:pt x="5514" y="299"/>
                  </a:lnTo>
                  <a:lnTo>
                    <a:pt x="5514" y="299"/>
                  </a:lnTo>
                  <a:lnTo>
                    <a:pt x="5642" y="256"/>
                  </a:lnTo>
                  <a:lnTo>
                    <a:pt x="5770" y="193"/>
                  </a:lnTo>
                  <a:lnTo>
                    <a:pt x="5770" y="193"/>
                  </a:lnTo>
                  <a:lnTo>
                    <a:pt x="5898" y="129"/>
                  </a:lnTo>
                  <a:lnTo>
                    <a:pt x="6047" y="65"/>
                  </a:lnTo>
                  <a:lnTo>
                    <a:pt x="6132" y="43"/>
                  </a:lnTo>
                  <a:lnTo>
                    <a:pt x="6238" y="43"/>
                  </a:lnTo>
                  <a:lnTo>
                    <a:pt x="6238" y="43"/>
                  </a:lnTo>
                  <a:lnTo>
                    <a:pt x="6430" y="1"/>
                  </a:lnTo>
                  <a:lnTo>
                    <a:pt x="6515" y="22"/>
                  </a:lnTo>
                  <a:lnTo>
                    <a:pt x="6600" y="22"/>
                  </a:lnTo>
                  <a:lnTo>
                    <a:pt x="6664" y="22"/>
                  </a:lnTo>
                  <a:lnTo>
                    <a:pt x="6664" y="22"/>
                  </a:lnTo>
                  <a:lnTo>
                    <a:pt x="6770" y="43"/>
                  </a:lnTo>
                  <a:lnTo>
                    <a:pt x="6770" y="43"/>
                  </a:lnTo>
                  <a:lnTo>
                    <a:pt x="6856" y="43"/>
                  </a:lnTo>
                  <a:lnTo>
                    <a:pt x="6962" y="65"/>
                  </a:lnTo>
                  <a:lnTo>
                    <a:pt x="7005" y="86"/>
                  </a:lnTo>
                  <a:lnTo>
                    <a:pt x="7005" y="86"/>
                  </a:lnTo>
                  <a:lnTo>
                    <a:pt x="7111" y="129"/>
                  </a:lnTo>
                  <a:lnTo>
                    <a:pt x="7175" y="150"/>
                  </a:lnTo>
                  <a:lnTo>
                    <a:pt x="7260" y="214"/>
                  </a:lnTo>
                  <a:lnTo>
                    <a:pt x="7367" y="256"/>
                  </a:lnTo>
                  <a:lnTo>
                    <a:pt x="7430" y="278"/>
                  </a:lnTo>
                  <a:lnTo>
                    <a:pt x="7430" y="278"/>
                  </a:lnTo>
                  <a:lnTo>
                    <a:pt x="7622" y="363"/>
                  </a:lnTo>
                  <a:lnTo>
                    <a:pt x="7622" y="363"/>
                  </a:lnTo>
                  <a:lnTo>
                    <a:pt x="7878" y="491"/>
                  </a:lnTo>
                  <a:lnTo>
                    <a:pt x="7941" y="491"/>
                  </a:lnTo>
                  <a:lnTo>
                    <a:pt x="7920" y="512"/>
                  </a:lnTo>
                  <a:lnTo>
                    <a:pt x="7920" y="512"/>
                  </a:lnTo>
                  <a:lnTo>
                    <a:pt x="8027" y="576"/>
                  </a:lnTo>
                  <a:lnTo>
                    <a:pt x="8133" y="640"/>
                  </a:lnTo>
                  <a:lnTo>
                    <a:pt x="8133" y="640"/>
                  </a:lnTo>
                  <a:lnTo>
                    <a:pt x="8410" y="767"/>
                  </a:lnTo>
                  <a:lnTo>
                    <a:pt x="8410" y="767"/>
                  </a:lnTo>
                  <a:lnTo>
                    <a:pt x="8623" y="938"/>
                  </a:lnTo>
                  <a:lnTo>
                    <a:pt x="8814" y="1087"/>
                  </a:lnTo>
                  <a:lnTo>
                    <a:pt x="8814" y="1087"/>
                  </a:lnTo>
                  <a:lnTo>
                    <a:pt x="9176" y="1491"/>
                  </a:lnTo>
                  <a:lnTo>
                    <a:pt x="9261" y="1576"/>
                  </a:lnTo>
                  <a:lnTo>
                    <a:pt x="9261" y="1576"/>
                  </a:lnTo>
                  <a:lnTo>
                    <a:pt x="9666" y="2023"/>
                  </a:lnTo>
                  <a:lnTo>
                    <a:pt x="9666" y="2023"/>
                  </a:lnTo>
                  <a:lnTo>
                    <a:pt x="9921" y="2279"/>
                  </a:lnTo>
                  <a:lnTo>
                    <a:pt x="10177" y="2556"/>
                  </a:lnTo>
                  <a:lnTo>
                    <a:pt x="10177" y="2556"/>
                  </a:lnTo>
                  <a:lnTo>
                    <a:pt x="10368" y="2705"/>
                  </a:lnTo>
                  <a:lnTo>
                    <a:pt x="10368" y="2705"/>
                  </a:lnTo>
                  <a:lnTo>
                    <a:pt x="10624" y="2896"/>
                  </a:lnTo>
                  <a:lnTo>
                    <a:pt x="10624" y="2896"/>
                  </a:lnTo>
                  <a:lnTo>
                    <a:pt x="10794" y="3109"/>
                  </a:lnTo>
                  <a:lnTo>
                    <a:pt x="10794" y="3109"/>
                  </a:lnTo>
                  <a:lnTo>
                    <a:pt x="11028" y="3386"/>
                  </a:lnTo>
                  <a:lnTo>
                    <a:pt x="11113" y="3514"/>
                  </a:lnTo>
                  <a:lnTo>
                    <a:pt x="11177" y="3599"/>
                  </a:lnTo>
                  <a:lnTo>
                    <a:pt x="11241" y="3663"/>
                  </a:lnTo>
                  <a:lnTo>
                    <a:pt x="11326" y="3748"/>
                  </a:lnTo>
                  <a:lnTo>
                    <a:pt x="11326" y="3748"/>
                  </a:lnTo>
                  <a:lnTo>
                    <a:pt x="11475" y="3961"/>
                  </a:lnTo>
                  <a:lnTo>
                    <a:pt x="11475" y="3961"/>
                  </a:lnTo>
                  <a:lnTo>
                    <a:pt x="11561" y="4131"/>
                  </a:lnTo>
                  <a:lnTo>
                    <a:pt x="11624" y="4323"/>
                  </a:lnTo>
                  <a:lnTo>
                    <a:pt x="11624" y="4323"/>
                  </a:lnTo>
                  <a:lnTo>
                    <a:pt x="11731" y="4557"/>
                  </a:lnTo>
                  <a:lnTo>
                    <a:pt x="11859" y="4748"/>
                  </a:lnTo>
                  <a:lnTo>
                    <a:pt x="11859" y="4748"/>
                  </a:lnTo>
                  <a:lnTo>
                    <a:pt x="12008" y="4919"/>
                  </a:lnTo>
                  <a:lnTo>
                    <a:pt x="12199" y="5110"/>
                  </a:lnTo>
                  <a:lnTo>
                    <a:pt x="12199" y="5110"/>
                  </a:lnTo>
                  <a:lnTo>
                    <a:pt x="12433" y="5281"/>
                  </a:lnTo>
                  <a:lnTo>
                    <a:pt x="12497" y="5344"/>
                  </a:lnTo>
                  <a:lnTo>
                    <a:pt x="12497" y="5344"/>
                  </a:lnTo>
                  <a:lnTo>
                    <a:pt x="12625" y="5430"/>
                  </a:lnTo>
                  <a:lnTo>
                    <a:pt x="12625" y="5430"/>
                  </a:lnTo>
                  <a:lnTo>
                    <a:pt x="12668" y="5494"/>
                  </a:lnTo>
                  <a:lnTo>
                    <a:pt x="12668" y="5494"/>
                  </a:lnTo>
                  <a:lnTo>
                    <a:pt x="12710" y="5643"/>
                  </a:lnTo>
                  <a:lnTo>
                    <a:pt x="12753" y="5792"/>
                  </a:lnTo>
                  <a:lnTo>
                    <a:pt x="12795" y="5877"/>
                  </a:lnTo>
                  <a:lnTo>
                    <a:pt x="12859" y="6132"/>
                  </a:lnTo>
                  <a:lnTo>
                    <a:pt x="12859" y="6132"/>
                  </a:lnTo>
                  <a:lnTo>
                    <a:pt x="12923" y="6388"/>
                  </a:lnTo>
                  <a:lnTo>
                    <a:pt x="12944" y="6664"/>
                  </a:lnTo>
                  <a:lnTo>
                    <a:pt x="12966" y="6771"/>
                  </a:lnTo>
                  <a:lnTo>
                    <a:pt x="12966" y="6771"/>
                  </a:lnTo>
                  <a:lnTo>
                    <a:pt x="12987" y="6984"/>
                  </a:lnTo>
                  <a:lnTo>
                    <a:pt x="12987" y="6984"/>
                  </a:lnTo>
                  <a:lnTo>
                    <a:pt x="13051" y="7282"/>
                  </a:lnTo>
                  <a:lnTo>
                    <a:pt x="13115" y="7559"/>
                  </a:lnTo>
                  <a:lnTo>
                    <a:pt x="13115" y="7559"/>
                  </a:lnTo>
                  <a:lnTo>
                    <a:pt x="13221" y="7814"/>
                  </a:lnTo>
                  <a:lnTo>
                    <a:pt x="13221" y="7814"/>
                  </a:lnTo>
                  <a:lnTo>
                    <a:pt x="13328" y="8048"/>
                  </a:lnTo>
                  <a:lnTo>
                    <a:pt x="13328" y="8048"/>
                  </a:lnTo>
                  <a:lnTo>
                    <a:pt x="13306" y="8219"/>
                  </a:lnTo>
                  <a:lnTo>
                    <a:pt x="13306" y="8219"/>
                  </a:lnTo>
                  <a:lnTo>
                    <a:pt x="13179" y="8602"/>
                  </a:lnTo>
                  <a:lnTo>
                    <a:pt x="13030" y="8942"/>
                  </a:lnTo>
                  <a:lnTo>
                    <a:pt x="13030" y="8942"/>
                  </a:lnTo>
                  <a:lnTo>
                    <a:pt x="12902" y="9240"/>
                  </a:lnTo>
                  <a:lnTo>
                    <a:pt x="12902" y="9240"/>
                  </a:lnTo>
                  <a:lnTo>
                    <a:pt x="12817" y="9475"/>
                  </a:lnTo>
                  <a:lnTo>
                    <a:pt x="12731" y="9666"/>
                  </a:lnTo>
                  <a:lnTo>
                    <a:pt x="12731" y="9666"/>
                  </a:lnTo>
                  <a:lnTo>
                    <a:pt x="12646" y="9751"/>
                  </a:lnTo>
                  <a:lnTo>
                    <a:pt x="12625" y="9794"/>
                  </a:lnTo>
                  <a:lnTo>
                    <a:pt x="12625" y="9794"/>
                  </a:lnTo>
                  <a:lnTo>
                    <a:pt x="12433" y="9964"/>
                  </a:lnTo>
                  <a:lnTo>
                    <a:pt x="12348" y="10071"/>
                  </a:lnTo>
                  <a:lnTo>
                    <a:pt x="12263" y="10177"/>
                  </a:lnTo>
                  <a:lnTo>
                    <a:pt x="12263" y="10177"/>
                  </a:lnTo>
                  <a:lnTo>
                    <a:pt x="12221" y="10241"/>
                  </a:lnTo>
                  <a:lnTo>
                    <a:pt x="12199" y="10347"/>
                  </a:lnTo>
                  <a:lnTo>
                    <a:pt x="12157" y="10518"/>
                  </a:lnTo>
                  <a:lnTo>
                    <a:pt x="12157" y="10560"/>
                  </a:lnTo>
                  <a:lnTo>
                    <a:pt x="12157" y="10560"/>
                  </a:lnTo>
                  <a:lnTo>
                    <a:pt x="12135" y="10667"/>
                  </a:lnTo>
                  <a:lnTo>
                    <a:pt x="12135" y="10667"/>
                  </a:lnTo>
                  <a:lnTo>
                    <a:pt x="12072" y="10795"/>
                  </a:lnTo>
                  <a:lnTo>
                    <a:pt x="12072" y="10795"/>
                  </a:lnTo>
                  <a:lnTo>
                    <a:pt x="11986" y="10901"/>
                  </a:lnTo>
                  <a:lnTo>
                    <a:pt x="11901" y="11029"/>
                  </a:lnTo>
                  <a:lnTo>
                    <a:pt x="11901" y="11029"/>
                  </a:lnTo>
                  <a:lnTo>
                    <a:pt x="11816" y="11135"/>
                  </a:lnTo>
                  <a:lnTo>
                    <a:pt x="11731" y="11242"/>
                  </a:lnTo>
                  <a:lnTo>
                    <a:pt x="11731" y="11242"/>
                  </a:lnTo>
                  <a:lnTo>
                    <a:pt x="11667" y="11327"/>
                  </a:lnTo>
                  <a:lnTo>
                    <a:pt x="11667" y="11327"/>
                  </a:lnTo>
                  <a:lnTo>
                    <a:pt x="11539" y="11412"/>
                  </a:lnTo>
                  <a:lnTo>
                    <a:pt x="11539" y="11412"/>
                  </a:lnTo>
                  <a:lnTo>
                    <a:pt x="11369" y="11497"/>
                  </a:lnTo>
                  <a:lnTo>
                    <a:pt x="11156" y="11561"/>
                  </a:lnTo>
                  <a:lnTo>
                    <a:pt x="11156" y="11561"/>
                  </a:lnTo>
                  <a:lnTo>
                    <a:pt x="10858" y="11625"/>
                  </a:lnTo>
                  <a:lnTo>
                    <a:pt x="10645" y="11667"/>
                  </a:lnTo>
                  <a:lnTo>
                    <a:pt x="10645" y="11667"/>
                  </a:lnTo>
                  <a:lnTo>
                    <a:pt x="10475" y="11710"/>
                  </a:lnTo>
                  <a:lnTo>
                    <a:pt x="10304" y="11753"/>
                  </a:lnTo>
                  <a:lnTo>
                    <a:pt x="10304" y="11753"/>
                  </a:lnTo>
                  <a:lnTo>
                    <a:pt x="10177" y="11816"/>
                  </a:lnTo>
                  <a:lnTo>
                    <a:pt x="10049" y="11902"/>
                  </a:lnTo>
                  <a:lnTo>
                    <a:pt x="10049" y="11902"/>
                  </a:lnTo>
                  <a:lnTo>
                    <a:pt x="9900" y="12051"/>
                  </a:lnTo>
                  <a:lnTo>
                    <a:pt x="9900" y="12051"/>
                  </a:lnTo>
                  <a:lnTo>
                    <a:pt x="9496" y="12455"/>
                  </a:lnTo>
                  <a:lnTo>
                    <a:pt x="9496" y="12455"/>
                  </a:lnTo>
                  <a:lnTo>
                    <a:pt x="9389" y="12583"/>
                  </a:lnTo>
                  <a:lnTo>
                    <a:pt x="9283" y="12711"/>
                  </a:lnTo>
                  <a:lnTo>
                    <a:pt x="9283" y="12711"/>
                  </a:lnTo>
                  <a:lnTo>
                    <a:pt x="9197" y="12881"/>
                  </a:lnTo>
                  <a:lnTo>
                    <a:pt x="9155" y="12966"/>
                  </a:lnTo>
                  <a:lnTo>
                    <a:pt x="9155" y="12966"/>
                  </a:lnTo>
                  <a:lnTo>
                    <a:pt x="9091" y="13030"/>
                  </a:lnTo>
                  <a:lnTo>
                    <a:pt x="9091" y="13030"/>
                  </a:lnTo>
                  <a:lnTo>
                    <a:pt x="8985" y="13115"/>
                  </a:lnTo>
                  <a:lnTo>
                    <a:pt x="8985" y="13115"/>
                  </a:lnTo>
                  <a:lnTo>
                    <a:pt x="8665" y="13243"/>
                  </a:lnTo>
                  <a:lnTo>
                    <a:pt x="8623" y="13264"/>
                  </a:lnTo>
                  <a:lnTo>
                    <a:pt x="8580" y="13285"/>
                  </a:lnTo>
                  <a:lnTo>
                    <a:pt x="8580" y="13285"/>
                  </a:lnTo>
                  <a:lnTo>
                    <a:pt x="8367" y="13371"/>
                  </a:lnTo>
                  <a:lnTo>
                    <a:pt x="8367" y="13371"/>
                  </a:lnTo>
                  <a:lnTo>
                    <a:pt x="8176" y="13477"/>
                  </a:lnTo>
                  <a:lnTo>
                    <a:pt x="7984" y="13583"/>
                  </a:lnTo>
                  <a:lnTo>
                    <a:pt x="7984" y="13583"/>
                  </a:lnTo>
                  <a:lnTo>
                    <a:pt x="7728" y="13754"/>
                  </a:lnTo>
                  <a:lnTo>
                    <a:pt x="7728" y="13754"/>
                  </a:lnTo>
                  <a:lnTo>
                    <a:pt x="7558" y="13839"/>
                  </a:lnTo>
                  <a:lnTo>
                    <a:pt x="7558" y="13839"/>
                  </a:lnTo>
                  <a:lnTo>
                    <a:pt x="7430" y="13881"/>
                  </a:lnTo>
                  <a:lnTo>
                    <a:pt x="7345" y="13903"/>
                  </a:lnTo>
                  <a:lnTo>
                    <a:pt x="7175" y="13945"/>
                  </a:lnTo>
                  <a:lnTo>
                    <a:pt x="7175" y="13945"/>
                  </a:lnTo>
                  <a:lnTo>
                    <a:pt x="6898" y="14031"/>
                  </a:lnTo>
                  <a:lnTo>
                    <a:pt x="6685" y="14073"/>
                  </a:lnTo>
                  <a:lnTo>
                    <a:pt x="6472" y="14116"/>
                  </a:lnTo>
                  <a:lnTo>
                    <a:pt x="6472" y="14116"/>
                  </a:lnTo>
                  <a:lnTo>
                    <a:pt x="6238" y="14158"/>
                  </a:lnTo>
                  <a:lnTo>
                    <a:pt x="6238" y="14158"/>
                  </a:lnTo>
                  <a:lnTo>
                    <a:pt x="6004" y="14222"/>
                  </a:lnTo>
                  <a:lnTo>
                    <a:pt x="6004" y="14222"/>
                  </a:lnTo>
                  <a:lnTo>
                    <a:pt x="5834" y="14243"/>
                  </a:lnTo>
                  <a:lnTo>
                    <a:pt x="5642" y="14265"/>
                  </a:lnTo>
                  <a:lnTo>
                    <a:pt x="5557" y="14265"/>
                  </a:lnTo>
                  <a:lnTo>
                    <a:pt x="5557" y="14265"/>
                  </a:lnTo>
                  <a:lnTo>
                    <a:pt x="5110" y="14329"/>
                  </a:lnTo>
                  <a:lnTo>
                    <a:pt x="5110" y="14329"/>
                  </a:lnTo>
                  <a:lnTo>
                    <a:pt x="4663" y="14371"/>
                  </a:lnTo>
                  <a:lnTo>
                    <a:pt x="4663" y="14371"/>
                  </a:lnTo>
                  <a:lnTo>
                    <a:pt x="4450" y="14392"/>
                  </a:lnTo>
                  <a:lnTo>
                    <a:pt x="4194" y="14435"/>
                  </a:lnTo>
                  <a:lnTo>
                    <a:pt x="4131" y="14456"/>
                  </a:lnTo>
                  <a:lnTo>
                    <a:pt x="4131" y="14456"/>
                  </a:lnTo>
                  <a:lnTo>
                    <a:pt x="3918" y="14499"/>
                  </a:lnTo>
                  <a:lnTo>
                    <a:pt x="3726" y="14541"/>
                  </a:lnTo>
                  <a:lnTo>
                    <a:pt x="3641" y="14541"/>
                  </a:lnTo>
                  <a:lnTo>
                    <a:pt x="3641" y="14541"/>
                  </a:lnTo>
                  <a:lnTo>
                    <a:pt x="3300" y="14563"/>
                  </a:lnTo>
                  <a:lnTo>
                    <a:pt x="3300" y="14563"/>
                  </a:lnTo>
                  <a:lnTo>
                    <a:pt x="3236" y="14392"/>
                  </a:lnTo>
                  <a:lnTo>
                    <a:pt x="3194" y="14329"/>
                  </a:lnTo>
                  <a:lnTo>
                    <a:pt x="3194" y="14329"/>
                  </a:lnTo>
                  <a:lnTo>
                    <a:pt x="3130" y="14180"/>
                  </a:lnTo>
                  <a:lnTo>
                    <a:pt x="3024" y="14052"/>
                  </a:lnTo>
                  <a:lnTo>
                    <a:pt x="3024" y="14052"/>
                  </a:lnTo>
                  <a:lnTo>
                    <a:pt x="2917" y="13924"/>
                  </a:lnTo>
                  <a:lnTo>
                    <a:pt x="2789" y="13796"/>
                  </a:lnTo>
                  <a:lnTo>
                    <a:pt x="2704" y="13732"/>
                  </a:lnTo>
                  <a:lnTo>
                    <a:pt x="2704" y="13732"/>
                  </a:lnTo>
                  <a:lnTo>
                    <a:pt x="2555" y="13605"/>
                  </a:lnTo>
                  <a:lnTo>
                    <a:pt x="2555" y="13605"/>
                  </a:lnTo>
                  <a:lnTo>
                    <a:pt x="2449" y="13477"/>
                  </a:lnTo>
                  <a:lnTo>
                    <a:pt x="2321" y="13285"/>
                  </a:lnTo>
                  <a:lnTo>
                    <a:pt x="2321" y="13285"/>
                  </a:lnTo>
                  <a:lnTo>
                    <a:pt x="2236" y="13115"/>
                  </a:lnTo>
                  <a:lnTo>
                    <a:pt x="2151" y="12945"/>
                  </a:lnTo>
                  <a:lnTo>
                    <a:pt x="2087" y="12774"/>
                  </a:lnTo>
                  <a:lnTo>
                    <a:pt x="2087" y="12774"/>
                  </a:lnTo>
                  <a:lnTo>
                    <a:pt x="1980" y="12455"/>
                  </a:lnTo>
                  <a:lnTo>
                    <a:pt x="1980" y="12455"/>
                  </a:lnTo>
                  <a:lnTo>
                    <a:pt x="1853" y="12221"/>
                  </a:lnTo>
                  <a:lnTo>
                    <a:pt x="1704" y="12008"/>
                  </a:lnTo>
                  <a:lnTo>
                    <a:pt x="1704" y="12008"/>
                  </a:lnTo>
                  <a:lnTo>
                    <a:pt x="1576" y="11838"/>
                  </a:lnTo>
                  <a:lnTo>
                    <a:pt x="1427" y="11689"/>
                  </a:lnTo>
                  <a:lnTo>
                    <a:pt x="1320" y="11604"/>
                  </a:lnTo>
                  <a:lnTo>
                    <a:pt x="1320" y="11604"/>
                  </a:lnTo>
                  <a:lnTo>
                    <a:pt x="1108" y="11348"/>
                  </a:lnTo>
                  <a:lnTo>
                    <a:pt x="937" y="11114"/>
                  </a:lnTo>
                  <a:lnTo>
                    <a:pt x="937" y="11114"/>
                  </a:lnTo>
                  <a:lnTo>
                    <a:pt x="852" y="10901"/>
                  </a:lnTo>
                  <a:lnTo>
                    <a:pt x="852" y="10901"/>
                  </a:lnTo>
                  <a:lnTo>
                    <a:pt x="831" y="10667"/>
                  </a:lnTo>
                  <a:lnTo>
                    <a:pt x="809" y="10411"/>
                  </a:lnTo>
                  <a:lnTo>
                    <a:pt x="809" y="10411"/>
                  </a:lnTo>
                  <a:lnTo>
                    <a:pt x="809" y="10177"/>
                  </a:lnTo>
                  <a:lnTo>
                    <a:pt x="809" y="10177"/>
                  </a:lnTo>
                  <a:lnTo>
                    <a:pt x="788" y="9900"/>
                  </a:lnTo>
                  <a:lnTo>
                    <a:pt x="746" y="9581"/>
                  </a:lnTo>
                  <a:lnTo>
                    <a:pt x="746" y="9581"/>
                  </a:lnTo>
                  <a:lnTo>
                    <a:pt x="660" y="9240"/>
                  </a:lnTo>
                  <a:lnTo>
                    <a:pt x="554" y="8900"/>
                  </a:lnTo>
                  <a:lnTo>
                    <a:pt x="554" y="8900"/>
                  </a:lnTo>
                  <a:lnTo>
                    <a:pt x="448" y="8602"/>
                  </a:lnTo>
                  <a:lnTo>
                    <a:pt x="405" y="8495"/>
                  </a:lnTo>
                  <a:lnTo>
                    <a:pt x="405" y="8495"/>
                  </a:lnTo>
                  <a:lnTo>
                    <a:pt x="277" y="8219"/>
                  </a:lnTo>
                  <a:lnTo>
                    <a:pt x="277" y="8219"/>
                  </a:lnTo>
                  <a:lnTo>
                    <a:pt x="256" y="7899"/>
                  </a:lnTo>
                  <a:lnTo>
                    <a:pt x="235" y="7559"/>
                  </a:lnTo>
                  <a:lnTo>
                    <a:pt x="235" y="7431"/>
                  </a:lnTo>
                  <a:lnTo>
                    <a:pt x="235" y="7431"/>
                  </a:lnTo>
                  <a:lnTo>
                    <a:pt x="235" y="7048"/>
                  </a:lnTo>
                  <a:lnTo>
                    <a:pt x="192" y="6664"/>
                  </a:lnTo>
                  <a:lnTo>
                    <a:pt x="192" y="6664"/>
                  </a:lnTo>
                  <a:lnTo>
                    <a:pt x="171" y="6281"/>
                  </a:lnTo>
                  <a:lnTo>
                    <a:pt x="107" y="5898"/>
                  </a:lnTo>
                  <a:lnTo>
                    <a:pt x="86" y="5792"/>
                  </a:lnTo>
                  <a:lnTo>
                    <a:pt x="86" y="5685"/>
                  </a:lnTo>
                  <a:lnTo>
                    <a:pt x="86" y="5685"/>
                  </a:lnTo>
                  <a:lnTo>
                    <a:pt x="22" y="5430"/>
                  </a:lnTo>
                  <a:lnTo>
                    <a:pt x="1" y="5174"/>
                  </a:lnTo>
                  <a:lnTo>
                    <a:pt x="1" y="5174"/>
                  </a:lnTo>
                  <a:lnTo>
                    <a:pt x="64" y="4897"/>
                  </a:lnTo>
                  <a:lnTo>
                    <a:pt x="64" y="4897"/>
                  </a:lnTo>
                  <a:lnTo>
                    <a:pt x="192" y="4557"/>
                  </a:lnTo>
                  <a:lnTo>
                    <a:pt x="192" y="4557"/>
                  </a:lnTo>
                  <a:lnTo>
                    <a:pt x="256" y="4450"/>
                  </a:lnTo>
                  <a:lnTo>
                    <a:pt x="277" y="4408"/>
                  </a:lnTo>
                  <a:lnTo>
                    <a:pt x="277" y="4408"/>
                  </a:lnTo>
                  <a:lnTo>
                    <a:pt x="384" y="4216"/>
                  </a:lnTo>
                  <a:lnTo>
                    <a:pt x="448" y="4046"/>
                  </a:lnTo>
                  <a:lnTo>
                    <a:pt x="448" y="4046"/>
                  </a:lnTo>
                  <a:lnTo>
                    <a:pt x="575" y="3769"/>
                  </a:lnTo>
                  <a:lnTo>
                    <a:pt x="724" y="3492"/>
                  </a:lnTo>
                  <a:lnTo>
                    <a:pt x="724" y="3492"/>
                  </a:lnTo>
                  <a:lnTo>
                    <a:pt x="809" y="3365"/>
                  </a:lnTo>
                  <a:lnTo>
                    <a:pt x="895" y="3258"/>
                  </a:lnTo>
                  <a:lnTo>
                    <a:pt x="895" y="3258"/>
                  </a:lnTo>
                  <a:lnTo>
                    <a:pt x="1108" y="3088"/>
                  </a:lnTo>
                  <a:lnTo>
                    <a:pt x="1257" y="2981"/>
                  </a:lnTo>
                  <a:lnTo>
                    <a:pt x="1384" y="2896"/>
                  </a:lnTo>
                  <a:lnTo>
                    <a:pt x="1384" y="2896"/>
                  </a:lnTo>
                  <a:lnTo>
                    <a:pt x="1491" y="2832"/>
                  </a:lnTo>
                  <a:lnTo>
                    <a:pt x="1576" y="2747"/>
                  </a:lnTo>
                  <a:lnTo>
                    <a:pt x="1725" y="2577"/>
                  </a:lnTo>
                  <a:lnTo>
                    <a:pt x="1768" y="2534"/>
                  </a:lnTo>
                  <a:lnTo>
                    <a:pt x="1768" y="2534"/>
                  </a:lnTo>
                  <a:lnTo>
                    <a:pt x="1874" y="2407"/>
                  </a:lnTo>
                  <a:lnTo>
                    <a:pt x="1874" y="2407"/>
                  </a:lnTo>
                  <a:lnTo>
                    <a:pt x="2087" y="2258"/>
                  </a:lnTo>
                  <a:lnTo>
                    <a:pt x="2321" y="2109"/>
                  </a:lnTo>
                  <a:lnTo>
                    <a:pt x="2321" y="2109"/>
                  </a:lnTo>
                  <a:lnTo>
                    <a:pt x="2875" y="1832"/>
                  </a:lnTo>
                  <a:lnTo>
                    <a:pt x="2875" y="1832"/>
                  </a:lnTo>
                  <a:lnTo>
                    <a:pt x="3002" y="1768"/>
                  </a:lnTo>
                  <a:lnTo>
                    <a:pt x="3087" y="1725"/>
                  </a:lnTo>
                  <a:lnTo>
                    <a:pt x="3087" y="1725"/>
                  </a:lnTo>
                  <a:lnTo>
                    <a:pt x="3173" y="1661"/>
                  </a:lnTo>
                  <a:lnTo>
                    <a:pt x="3173" y="1661"/>
                  </a:lnTo>
                  <a:lnTo>
                    <a:pt x="3236" y="1619"/>
                  </a:lnTo>
                  <a:lnTo>
                    <a:pt x="3236" y="1619"/>
                  </a:lnTo>
                  <a:lnTo>
                    <a:pt x="3407" y="1491"/>
                  </a:lnTo>
                  <a:lnTo>
                    <a:pt x="3577" y="1342"/>
                  </a:lnTo>
                  <a:lnTo>
                    <a:pt x="3641" y="1278"/>
                  </a:lnTo>
                  <a:lnTo>
                    <a:pt x="3641" y="1278"/>
                  </a:lnTo>
                  <a:lnTo>
                    <a:pt x="3854" y="1108"/>
                  </a:lnTo>
                  <a:lnTo>
                    <a:pt x="3918" y="1065"/>
                  </a:lnTo>
                  <a:lnTo>
                    <a:pt x="4024" y="1001"/>
                  </a:lnTo>
                  <a:lnTo>
                    <a:pt x="4024" y="1001"/>
                  </a:lnTo>
                  <a:lnTo>
                    <a:pt x="4152" y="895"/>
                  </a:lnTo>
                  <a:lnTo>
                    <a:pt x="4152" y="895"/>
                  </a:lnTo>
                  <a:lnTo>
                    <a:pt x="4386" y="767"/>
                  </a:lnTo>
                  <a:lnTo>
                    <a:pt x="4386" y="767"/>
                  </a:lnTo>
                  <a:lnTo>
                    <a:pt x="4578" y="661"/>
                  </a:lnTo>
                  <a:lnTo>
                    <a:pt x="4748" y="554"/>
                  </a:lnTo>
                  <a:lnTo>
                    <a:pt x="4833" y="512"/>
                  </a:lnTo>
                  <a:lnTo>
                    <a:pt x="4833" y="512"/>
                  </a:lnTo>
                  <a:lnTo>
                    <a:pt x="4833" y="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5"/>
            <p:cNvSpPr/>
            <p:nvPr/>
          </p:nvSpPr>
          <p:spPr>
            <a:xfrm>
              <a:off x="5159234" y="3216531"/>
              <a:ext cx="230110" cy="228533"/>
            </a:xfrm>
            <a:custGeom>
              <a:avLst/>
              <a:gdLst/>
              <a:ahLst/>
              <a:cxnLst/>
              <a:rect l="l" t="t" r="r" b="b"/>
              <a:pathLst>
                <a:path w="24803" h="24633" extrusionOk="0">
                  <a:moveTo>
                    <a:pt x="13157" y="895"/>
                  </a:moveTo>
                  <a:lnTo>
                    <a:pt x="13583" y="916"/>
                  </a:lnTo>
                  <a:lnTo>
                    <a:pt x="13732" y="937"/>
                  </a:lnTo>
                  <a:lnTo>
                    <a:pt x="13881" y="959"/>
                  </a:lnTo>
                  <a:lnTo>
                    <a:pt x="14264" y="1022"/>
                  </a:lnTo>
                  <a:lnTo>
                    <a:pt x="14647" y="1086"/>
                  </a:lnTo>
                  <a:lnTo>
                    <a:pt x="15030" y="1193"/>
                  </a:lnTo>
                  <a:lnTo>
                    <a:pt x="15435" y="1278"/>
                  </a:lnTo>
                  <a:lnTo>
                    <a:pt x="16244" y="1533"/>
                  </a:lnTo>
                  <a:lnTo>
                    <a:pt x="17053" y="1853"/>
                  </a:lnTo>
                  <a:lnTo>
                    <a:pt x="17734" y="2172"/>
                  </a:lnTo>
                  <a:lnTo>
                    <a:pt x="18394" y="2534"/>
                  </a:lnTo>
                  <a:lnTo>
                    <a:pt x="19011" y="2917"/>
                  </a:lnTo>
                  <a:lnTo>
                    <a:pt x="19629" y="3364"/>
                  </a:lnTo>
                  <a:lnTo>
                    <a:pt x="20204" y="3854"/>
                  </a:lnTo>
                  <a:lnTo>
                    <a:pt x="20693" y="4301"/>
                  </a:lnTo>
                  <a:lnTo>
                    <a:pt x="21183" y="4833"/>
                  </a:lnTo>
                  <a:lnTo>
                    <a:pt x="21694" y="5451"/>
                  </a:lnTo>
                  <a:lnTo>
                    <a:pt x="22098" y="6025"/>
                  </a:lnTo>
                  <a:lnTo>
                    <a:pt x="22460" y="6622"/>
                  </a:lnTo>
                  <a:lnTo>
                    <a:pt x="22844" y="7303"/>
                  </a:lnTo>
                  <a:lnTo>
                    <a:pt x="23142" y="7963"/>
                  </a:lnTo>
                  <a:lnTo>
                    <a:pt x="23418" y="8665"/>
                  </a:lnTo>
                  <a:lnTo>
                    <a:pt x="23631" y="9368"/>
                  </a:lnTo>
                  <a:lnTo>
                    <a:pt x="23716" y="9666"/>
                  </a:lnTo>
                  <a:lnTo>
                    <a:pt x="23780" y="9985"/>
                  </a:lnTo>
                  <a:lnTo>
                    <a:pt x="23908" y="10752"/>
                  </a:lnTo>
                  <a:lnTo>
                    <a:pt x="23929" y="10794"/>
                  </a:lnTo>
                  <a:lnTo>
                    <a:pt x="23993" y="11624"/>
                  </a:lnTo>
                  <a:lnTo>
                    <a:pt x="24014" y="12370"/>
                  </a:lnTo>
                  <a:lnTo>
                    <a:pt x="23993" y="13093"/>
                  </a:lnTo>
                  <a:lnTo>
                    <a:pt x="23929" y="13881"/>
                  </a:lnTo>
                  <a:lnTo>
                    <a:pt x="23865" y="14286"/>
                  </a:lnTo>
                  <a:lnTo>
                    <a:pt x="23780" y="14669"/>
                  </a:lnTo>
                  <a:lnTo>
                    <a:pt x="23695" y="15073"/>
                  </a:lnTo>
                  <a:lnTo>
                    <a:pt x="23589" y="15499"/>
                  </a:lnTo>
                  <a:lnTo>
                    <a:pt x="23333" y="16287"/>
                  </a:lnTo>
                  <a:lnTo>
                    <a:pt x="23035" y="17075"/>
                  </a:lnTo>
                  <a:lnTo>
                    <a:pt x="22737" y="17713"/>
                  </a:lnTo>
                  <a:lnTo>
                    <a:pt x="22418" y="18309"/>
                  </a:lnTo>
                  <a:lnTo>
                    <a:pt x="22205" y="18650"/>
                  </a:lnTo>
                  <a:lnTo>
                    <a:pt x="21992" y="18991"/>
                  </a:lnTo>
                  <a:lnTo>
                    <a:pt x="21800" y="19310"/>
                  </a:lnTo>
                  <a:lnTo>
                    <a:pt x="21566" y="19608"/>
                  </a:lnTo>
                  <a:lnTo>
                    <a:pt x="21098" y="20183"/>
                  </a:lnTo>
                  <a:lnTo>
                    <a:pt x="20629" y="20694"/>
                  </a:lnTo>
                  <a:lnTo>
                    <a:pt x="20523" y="20800"/>
                  </a:lnTo>
                  <a:lnTo>
                    <a:pt x="20480" y="20843"/>
                  </a:lnTo>
                  <a:lnTo>
                    <a:pt x="20438" y="20885"/>
                  </a:lnTo>
                  <a:lnTo>
                    <a:pt x="20225" y="21077"/>
                  </a:lnTo>
                  <a:lnTo>
                    <a:pt x="19608" y="21567"/>
                  </a:lnTo>
                  <a:lnTo>
                    <a:pt x="18969" y="22035"/>
                  </a:lnTo>
                  <a:lnTo>
                    <a:pt x="18288" y="22439"/>
                  </a:lnTo>
                  <a:lnTo>
                    <a:pt x="17628" y="22823"/>
                  </a:lnTo>
                  <a:lnTo>
                    <a:pt x="16925" y="23142"/>
                  </a:lnTo>
                  <a:lnTo>
                    <a:pt x="16414" y="23334"/>
                  </a:lnTo>
                  <a:lnTo>
                    <a:pt x="15903" y="23525"/>
                  </a:lnTo>
                  <a:lnTo>
                    <a:pt x="15435" y="23674"/>
                  </a:lnTo>
                  <a:lnTo>
                    <a:pt x="14945" y="23802"/>
                  </a:lnTo>
                  <a:lnTo>
                    <a:pt x="14519" y="23866"/>
                  </a:lnTo>
                  <a:lnTo>
                    <a:pt x="14094" y="23951"/>
                  </a:lnTo>
                  <a:lnTo>
                    <a:pt x="14179" y="23951"/>
                  </a:lnTo>
                  <a:lnTo>
                    <a:pt x="13349" y="24015"/>
                  </a:lnTo>
                  <a:lnTo>
                    <a:pt x="12561" y="24036"/>
                  </a:lnTo>
                  <a:lnTo>
                    <a:pt x="11858" y="24015"/>
                  </a:lnTo>
                  <a:lnTo>
                    <a:pt x="11092" y="23930"/>
                  </a:lnTo>
                  <a:lnTo>
                    <a:pt x="10325" y="23802"/>
                  </a:lnTo>
                  <a:lnTo>
                    <a:pt x="9559" y="23610"/>
                  </a:lnTo>
                  <a:lnTo>
                    <a:pt x="8814" y="23376"/>
                  </a:lnTo>
                  <a:lnTo>
                    <a:pt x="8069" y="23099"/>
                  </a:lnTo>
                  <a:lnTo>
                    <a:pt x="7430" y="22801"/>
                  </a:lnTo>
                  <a:lnTo>
                    <a:pt x="6855" y="22482"/>
                  </a:lnTo>
                  <a:lnTo>
                    <a:pt x="6344" y="22184"/>
                  </a:lnTo>
                  <a:lnTo>
                    <a:pt x="5855" y="21843"/>
                  </a:lnTo>
                  <a:lnTo>
                    <a:pt x="5621" y="21652"/>
                  </a:lnTo>
                  <a:lnTo>
                    <a:pt x="5557" y="21609"/>
                  </a:lnTo>
                  <a:lnTo>
                    <a:pt x="5046" y="21205"/>
                  </a:lnTo>
                  <a:lnTo>
                    <a:pt x="4535" y="20715"/>
                  </a:lnTo>
                  <a:lnTo>
                    <a:pt x="4301" y="20460"/>
                  </a:lnTo>
                  <a:lnTo>
                    <a:pt x="4045" y="20183"/>
                  </a:lnTo>
                  <a:lnTo>
                    <a:pt x="3513" y="19565"/>
                  </a:lnTo>
                  <a:lnTo>
                    <a:pt x="3066" y="18927"/>
                  </a:lnTo>
                  <a:lnTo>
                    <a:pt x="2661" y="18267"/>
                  </a:lnTo>
                  <a:lnTo>
                    <a:pt x="2299" y="17607"/>
                  </a:lnTo>
                  <a:lnTo>
                    <a:pt x="1980" y="16968"/>
                  </a:lnTo>
                  <a:lnTo>
                    <a:pt x="1703" y="16223"/>
                  </a:lnTo>
                  <a:lnTo>
                    <a:pt x="1490" y="15478"/>
                  </a:lnTo>
                  <a:lnTo>
                    <a:pt x="1299" y="14690"/>
                  </a:lnTo>
                  <a:lnTo>
                    <a:pt x="1150" y="13902"/>
                  </a:lnTo>
                  <a:lnTo>
                    <a:pt x="1086" y="13157"/>
                  </a:lnTo>
                  <a:lnTo>
                    <a:pt x="1065" y="12391"/>
                  </a:lnTo>
                  <a:lnTo>
                    <a:pt x="1086" y="11646"/>
                  </a:lnTo>
                  <a:lnTo>
                    <a:pt x="1150" y="10879"/>
                  </a:lnTo>
                  <a:lnTo>
                    <a:pt x="1299" y="10113"/>
                  </a:lnTo>
                  <a:lnTo>
                    <a:pt x="1469" y="9389"/>
                  </a:lnTo>
                  <a:lnTo>
                    <a:pt x="1682" y="8708"/>
                  </a:lnTo>
                  <a:lnTo>
                    <a:pt x="1959" y="8005"/>
                  </a:lnTo>
                  <a:lnTo>
                    <a:pt x="2278" y="7324"/>
                  </a:lnTo>
                  <a:lnTo>
                    <a:pt x="2619" y="6707"/>
                  </a:lnTo>
                  <a:lnTo>
                    <a:pt x="2789" y="6409"/>
                  </a:lnTo>
                  <a:lnTo>
                    <a:pt x="3002" y="6111"/>
                  </a:lnTo>
                  <a:lnTo>
                    <a:pt x="3470" y="5429"/>
                  </a:lnTo>
                  <a:lnTo>
                    <a:pt x="3875" y="4961"/>
                  </a:lnTo>
                  <a:lnTo>
                    <a:pt x="4173" y="4599"/>
                  </a:lnTo>
                  <a:lnTo>
                    <a:pt x="4471" y="4280"/>
                  </a:lnTo>
                  <a:lnTo>
                    <a:pt x="4748" y="4003"/>
                  </a:lnTo>
                  <a:lnTo>
                    <a:pt x="5046" y="3726"/>
                  </a:lnTo>
                  <a:lnTo>
                    <a:pt x="5323" y="3471"/>
                  </a:lnTo>
                  <a:lnTo>
                    <a:pt x="5621" y="3237"/>
                  </a:lnTo>
                  <a:lnTo>
                    <a:pt x="6195" y="2832"/>
                  </a:lnTo>
                  <a:lnTo>
                    <a:pt x="6749" y="2491"/>
                  </a:lnTo>
                  <a:lnTo>
                    <a:pt x="7388" y="2129"/>
                  </a:lnTo>
                  <a:lnTo>
                    <a:pt x="8090" y="1810"/>
                  </a:lnTo>
                  <a:lnTo>
                    <a:pt x="8793" y="1533"/>
                  </a:lnTo>
                  <a:lnTo>
                    <a:pt x="9516" y="1321"/>
                  </a:lnTo>
                  <a:lnTo>
                    <a:pt x="10240" y="1129"/>
                  </a:lnTo>
                  <a:lnTo>
                    <a:pt x="10985" y="1001"/>
                  </a:lnTo>
                  <a:lnTo>
                    <a:pt x="11411" y="959"/>
                  </a:lnTo>
                  <a:lnTo>
                    <a:pt x="11858" y="916"/>
                  </a:lnTo>
                  <a:lnTo>
                    <a:pt x="12284" y="895"/>
                  </a:lnTo>
                  <a:close/>
                  <a:moveTo>
                    <a:pt x="11858" y="1"/>
                  </a:moveTo>
                  <a:lnTo>
                    <a:pt x="11475" y="22"/>
                  </a:lnTo>
                  <a:lnTo>
                    <a:pt x="10602" y="128"/>
                  </a:lnTo>
                  <a:lnTo>
                    <a:pt x="10113" y="192"/>
                  </a:lnTo>
                  <a:lnTo>
                    <a:pt x="9644" y="299"/>
                  </a:lnTo>
                  <a:lnTo>
                    <a:pt x="9091" y="426"/>
                  </a:lnTo>
                  <a:lnTo>
                    <a:pt x="8473" y="618"/>
                  </a:lnTo>
                  <a:lnTo>
                    <a:pt x="7941" y="810"/>
                  </a:lnTo>
                  <a:lnTo>
                    <a:pt x="7409" y="1022"/>
                  </a:lnTo>
                  <a:lnTo>
                    <a:pt x="6919" y="1257"/>
                  </a:lnTo>
                  <a:lnTo>
                    <a:pt x="6408" y="1533"/>
                  </a:lnTo>
                  <a:lnTo>
                    <a:pt x="5961" y="1789"/>
                  </a:lnTo>
                  <a:lnTo>
                    <a:pt x="5514" y="2066"/>
                  </a:lnTo>
                  <a:lnTo>
                    <a:pt x="5067" y="2385"/>
                  </a:lnTo>
                  <a:lnTo>
                    <a:pt x="4577" y="2747"/>
                  </a:lnTo>
                  <a:lnTo>
                    <a:pt x="4194" y="3066"/>
                  </a:lnTo>
                  <a:lnTo>
                    <a:pt x="3832" y="3364"/>
                  </a:lnTo>
                  <a:lnTo>
                    <a:pt x="3406" y="3790"/>
                  </a:lnTo>
                  <a:lnTo>
                    <a:pt x="3002" y="4216"/>
                  </a:lnTo>
                  <a:lnTo>
                    <a:pt x="2661" y="4620"/>
                  </a:lnTo>
                  <a:lnTo>
                    <a:pt x="2321" y="5046"/>
                  </a:lnTo>
                  <a:lnTo>
                    <a:pt x="2023" y="5493"/>
                  </a:lnTo>
                  <a:lnTo>
                    <a:pt x="1725" y="5962"/>
                  </a:lnTo>
                  <a:lnTo>
                    <a:pt x="1448" y="6451"/>
                  </a:lnTo>
                  <a:lnTo>
                    <a:pt x="1214" y="6962"/>
                  </a:lnTo>
                  <a:lnTo>
                    <a:pt x="979" y="7494"/>
                  </a:lnTo>
                  <a:lnTo>
                    <a:pt x="745" y="8048"/>
                  </a:lnTo>
                  <a:lnTo>
                    <a:pt x="575" y="8538"/>
                  </a:lnTo>
                  <a:lnTo>
                    <a:pt x="426" y="9048"/>
                  </a:lnTo>
                  <a:lnTo>
                    <a:pt x="298" y="9581"/>
                  </a:lnTo>
                  <a:lnTo>
                    <a:pt x="192" y="10156"/>
                  </a:lnTo>
                  <a:lnTo>
                    <a:pt x="107" y="10666"/>
                  </a:lnTo>
                  <a:lnTo>
                    <a:pt x="43" y="11199"/>
                  </a:lnTo>
                  <a:lnTo>
                    <a:pt x="21" y="11731"/>
                  </a:lnTo>
                  <a:lnTo>
                    <a:pt x="0" y="12242"/>
                  </a:lnTo>
                  <a:lnTo>
                    <a:pt x="0" y="12859"/>
                  </a:lnTo>
                  <a:lnTo>
                    <a:pt x="43" y="13477"/>
                  </a:lnTo>
                  <a:lnTo>
                    <a:pt x="107" y="14115"/>
                  </a:lnTo>
                  <a:lnTo>
                    <a:pt x="213" y="14754"/>
                  </a:lnTo>
                  <a:lnTo>
                    <a:pt x="362" y="15393"/>
                  </a:lnTo>
                  <a:lnTo>
                    <a:pt x="554" y="16031"/>
                  </a:lnTo>
                  <a:lnTo>
                    <a:pt x="788" y="16691"/>
                  </a:lnTo>
                  <a:lnTo>
                    <a:pt x="1065" y="17373"/>
                  </a:lnTo>
                  <a:lnTo>
                    <a:pt x="1384" y="18075"/>
                  </a:lnTo>
                  <a:lnTo>
                    <a:pt x="1746" y="18714"/>
                  </a:lnTo>
                  <a:lnTo>
                    <a:pt x="2150" y="19352"/>
                  </a:lnTo>
                  <a:lnTo>
                    <a:pt x="2597" y="19927"/>
                  </a:lnTo>
                  <a:lnTo>
                    <a:pt x="3087" y="20502"/>
                  </a:lnTo>
                  <a:lnTo>
                    <a:pt x="3577" y="21034"/>
                  </a:lnTo>
                  <a:lnTo>
                    <a:pt x="4066" y="21481"/>
                  </a:lnTo>
                  <a:lnTo>
                    <a:pt x="4620" y="21928"/>
                  </a:lnTo>
                  <a:lnTo>
                    <a:pt x="5067" y="22269"/>
                  </a:lnTo>
                  <a:lnTo>
                    <a:pt x="5514" y="22588"/>
                  </a:lnTo>
                  <a:lnTo>
                    <a:pt x="5982" y="22887"/>
                  </a:lnTo>
                  <a:lnTo>
                    <a:pt x="6472" y="23163"/>
                  </a:lnTo>
                  <a:lnTo>
                    <a:pt x="6962" y="23419"/>
                  </a:lnTo>
                  <a:lnTo>
                    <a:pt x="7473" y="23653"/>
                  </a:lnTo>
                  <a:lnTo>
                    <a:pt x="7984" y="23866"/>
                  </a:lnTo>
                  <a:lnTo>
                    <a:pt x="8495" y="24036"/>
                  </a:lnTo>
                  <a:lnTo>
                    <a:pt x="8963" y="24185"/>
                  </a:lnTo>
                  <a:lnTo>
                    <a:pt x="9410" y="24292"/>
                  </a:lnTo>
                  <a:lnTo>
                    <a:pt x="9900" y="24398"/>
                  </a:lnTo>
                  <a:lnTo>
                    <a:pt x="10368" y="24483"/>
                  </a:lnTo>
                  <a:lnTo>
                    <a:pt x="10858" y="24547"/>
                  </a:lnTo>
                  <a:lnTo>
                    <a:pt x="11347" y="24590"/>
                  </a:lnTo>
                  <a:lnTo>
                    <a:pt x="11858" y="24632"/>
                  </a:lnTo>
                  <a:lnTo>
                    <a:pt x="12476" y="24632"/>
                  </a:lnTo>
                  <a:lnTo>
                    <a:pt x="13136" y="24611"/>
                  </a:lnTo>
                  <a:lnTo>
                    <a:pt x="13774" y="24547"/>
                  </a:lnTo>
                  <a:lnTo>
                    <a:pt x="14434" y="24462"/>
                  </a:lnTo>
                  <a:lnTo>
                    <a:pt x="15073" y="24334"/>
                  </a:lnTo>
                  <a:lnTo>
                    <a:pt x="15712" y="24185"/>
                  </a:lnTo>
                  <a:lnTo>
                    <a:pt x="16329" y="24015"/>
                  </a:lnTo>
                  <a:lnTo>
                    <a:pt x="16776" y="23866"/>
                  </a:lnTo>
                  <a:lnTo>
                    <a:pt x="17223" y="23695"/>
                  </a:lnTo>
                  <a:lnTo>
                    <a:pt x="17670" y="23504"/>
                  </a:lnTo>
                  <a:lnTo>
                    <a:pt x="18117" y="23270"/>
                  </a:lnTo>
                  <a:lnTo>
                    <a:pt x="18522" y="23078"/>
                  </a:lnTo>
                  <a:lnTo>
                    <a:pt x="18905" y="22823"/>
                  </a:lnTo>
                  <a:lnTo>
                    <a:pt x="19331" y="22567"/>
                  </a:lnTo>
                  <a:lnTo>
                    <a:pt x="19757" y="22248"/>
                  </a:lnTo>
                  <a:lnTo>
                    <a:pt x="20119" y="21971"/>
                  </a:lnTo>
                  <a:lnTo>
                    <a:pt x="20459" y="21673"/>
                  </a:lnTo>
                  <a:lnTo>
                    <a:pt x="20757" y="21418"/>
                  </a:lnTo>
                  <a:lnTo>
                    <a:pt x="21034" y="21141"/>
                  </a:lnTo>
                  <a:lnTo>
                    <a:pt x="21438" y="20736"/>
                  </a:lnTo>
                  <a:lnTo>
                    <a:pt x="21822" y="20311"/>
                  </a:lnTo>
                  <a:lnTo>
                    <a:pt x="22141" y="19927"/>
                  </a:lnTo>
                  <a:lnTo>
                    <a:pt x="22247" y="19821"/>
                  </a:lnTo>
                  <a:lnTo>
                    <a:pt x="22567" y="19416"/>
                  </a:lnTo>
                  <a:lnTo>
                    <a:pt x="22886" y="18948"/>
                  </a:lnTo>
                  <a:lnTo>
                    <a:pt x="23184" y="18501"/>
                  </a:lnTo>
                  <a:lnTo>
                    <a:pt x="23440" y="18054"/>
                  </a:lnTo>
                  <a:lnTo>
                    <a:pt x="23674" y="17564"/>
                  </a:lnTo>
                  <a:lnTo>
                    <a:pt x="23908" y="17032"/>
                  </a:lnTo>
                  <a:lnTo>
                    <a:pt x="24142" y="16457"/>
                  </a:lnTo>
                  <a:lnTo>
                    <a:pt x="24312" y="15925"/>
                  </a:lnTo>
                  <a:lnTo>
                    <a:pt x="24462" y="15371"/>
                  </a:lnTo>
                  <a:lnTo>
                    <a:pt x="24589" y="14775"/>
                  </a:lnTo>
                  <a:lnTo>
                    <a:pt x="24696" y="14137"/>
                  </a:lnTo>
                  <a:lnTo>
                    <a:pt x="24696" y="14137"/>
                  </a:lnTo>
                  <a:lnTo>
                    <a:pt x="24653" y="14179"/>
                  </a:lnTo>
                  <a:lnTo>
                    <a:pt x="24653" y="14179"/>
                  </a:lnTo>
                  <a:lnTo>
                    <a:pt x="24738" y="13732"/>
                  </a:lnTo>
                  <a:lnTo>
                    <a:pt x="24781" y="13285"/>
                  </a:lnTo>
                  <a:lnTo>
                    <a:pt x="24802" y="12838"/>
                  </a:lnTo>
                  <a:lnTo>
                    <a:pt x="24802" y="12391"/>
                  </a:lnTo>
                  <a:lnTo>
                    <a:pt x="24802" y="11965"/>
                  </a:lnTo>
                  <a:lnTo>
                    <a:pt x="24781" y="11518"/>
                  </a:lnTo>
                  <a:lnTo>
                    <a:pt x="24738" y="11092"/>
                  </a:lnTo>
                  <a:lnTo>
                    <a:pt x="24674" y="10645"/>
                  </a:lnTo>
                  <a:lnTo>
                    <a:pt x="24589" y="10177"/>
                  </a:lnTo>
                  <a:lnTo>
                    <a:pt x="24504" y="9687"/>
                  </a:lnTo>
                  <a:lnTo>
                    <a:pt x="24376" y="9198"/>
                  </a:lnTo>
                  <a:lnTo>
                    <a:pt x="24227" y="8687"/>
                  </a:lnTo>
                  <a:lnTo>
                    <a:pt x="24100" y="8240"/>
                  </a:lnTo>
                  <a:lnTo>
                    <a:pt x="23908" y="7792"/>
                  </a:lnTo>
                  <a:lnTo>
                    <a:pt x="23716" y="7303"/>
                  </a:lnTo>
                  <a:lnTo>
                    <a:pt x="23461" y="6792"/>
                  </a:lnTo>
                  <a:lnTo>
                    <a:pt x="23205" y="6281"/>
                  </a:lnTo>
                  <a:lnTo>
                    <a:pt x="22929" y="5855"/>
                  </a:lnTo>
                  <a:lnTo>
                    <a:pt x="22652" y="5429"/>
                  </a:lnTo>
                  <a:lnTo>
                    <a:pt x="22354" y="4982"/>
                  </a:lnTo>
                  <a:lnTo>
                    <a:pt x="22035" y="4578"/>
                  </a:lnTo>
                  <a:lnTo>
                    <a:pt x="21694" y="4173"/>
                  </a:lnTo>
                  <a:lnTo>
                    <a:pt x="21332" y="3790"/>
                  </a:lnTo>
                  <a:lnTo>
                    <a:pt x="20928" y="3386"/>
                  </a:lnTo>
                  <a:lnTo>
                    <a:pt x="20566" y="3045"/>
                  </a:lnTo>
                  <a:lnTo>
                    <a:pt x="20204" y="2747"/>
                  </a:lnTo>
                  <a:lnTo>
                    <a:pt x="19799" y="2428"/>
                  </a:lnTo>
                  <a:lnTo>
                    <a:pt x="19395" y="2129"/>
                  </a:lnTo>
                  <a:lnTo>
                    <a:pt x="18990" y="1853"/>
                  </a:lnTo>
                  <a:lnTo>
                    <a:pt x="18564" y="1597"/>
                  </a:lnTo>
                  <a:lnTo>
                    <a:pt x="18139" y="1363"/>
                  </a:lnTo>
                  <a:lnTo>
                    <a:pt x="17692" y="1150"/>
                  </a:lnTo>
                  <a:lnTo>
                    <a:pt x="17202" y="916"/>
                  </a:lnTo>
                  <a:lnTo>
                    <a:pt x="16712" y="724"/>
                  </a:lnTo>
                  <a:lnTo>
                    <a:pt x="16223" y="554"/>
                  </a:lnTo>
                  <a:lnTo>
                    <a:pt x="15648" y="405"/>
                  </a:lnTo>
                  <a:lnTo>
                    <a:pt x="15158" y="299"/>
                  </a:lnTo>
                  <a:lnTo>
                    <a:pt x="14668" y="192"/>
                  </a:lnTo>
                  <a:lnTo>
                    <a:pt x="14136" y="128"/>
                  </a:lnTo>
                  <a:lnTo>
                    <a:pt x="13604" y="86"/>
                  </a:lnTo>
                  <a:lnTo>
                    <a:pt x="13519" y="86"/>
                  </a:lnTo>
                  <a:lnTo>
                    <a:pt x="12880" y="22"/>
                  </a:lnTo>
                  <a:lnTo>
                    <a:pt x="12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5"/>
            <p:cNvSpPr/>
            <p:nvPr/>
          </p:nvSpPr>
          <p:spPr>
            <a:xfrm>
              <a:off x="5159234" y="3216531"/>
              <a:ext cx="230110" cy="228533"/>
            </a:xfrm>
            <a:custGeom>
              <a:avLst/>
              <a:gdLst/>
              <a:ahLst/>
              <a:cxnLst/>
              <a:rect l="l" t="t" r="r" b="b"/>
              <a:pathLst>
                <a:path w="24803" h="24633" fill="none" extrusionOk="0">
                  <a:moveTo>
                    <a:pt x="12263" y="1"/>
                  </a:moveTo>
                  <a:lnTo>
                    <a:pt x="12220" y="1"/>
                  </a:lnTo>
                  <a:lnTo>
                    <a:pt x="12220" y="1"/>
                  </a:lnTo>
                  <a:lnTo>
                    <a:pt x="11858" y="1"/>
                  </a:lnTo>
                  <a:lnTo>
                    <a:pt x="11475" y="22"/>
                  </a:lnTo>
                  <a:lnTo>
                    <a:pt x="10602" y="128"/>
                  </a:lnTo>
                  <a:lnTo>
                    <a:pt x="10602" y="128"/>
                  </a:lnTo>
                  <a:lnTo>
                    <a:pt x="10113" y="192"/>
                  </a:lnTo>
                  <a:lnTo>
                    <a:pt x="9644" y="299"/>
                  </a:lnTo>
                  <a:lnTo>
                    <a:pt x="9644" y="299"/>
                  </a:lnTo>
                  <a:lnTo>
                    <a:pt x="9091" y="426"/>
                  </a:lnTo>
                  <a:lnTo>
                    <a:pt x="8473" y="618"/>
                  </a:lnTo>
                  <a:lnTo>
                    <a:pt x="8473" y="618"/>
                  </a:lnTo>
                  <a:lnTo>
                    <a:pt x="7941" y="810"/>
                  </a:lnTo>
                  <a:lnTo>
                    <a:pt x="7409" y="1022"/>
                  </a:lnTo>
                  <a:lnTo>
                    <a:pt x="7409" y="1022"/>
                  </a:lnTo>
                  <a:lnTo>
                    <a:pt x="6919" y="1257"/>
                  </a:lnTo>
                  <a:lnTo>
                    <a:pt x="6408" y="1533"/>
                  </a:lnTo>
                  <a:lnTo>
                    <a:pt x="6408" y="1533"/>
                  </a:lnTo>
                  <a:lnTo>
                    <a:pt x="5961" y="1789"/>
                  </a:lnTo>
                  <a:lnTo>
                    <a:pt x="5514" y="2066"/>
                  </a:lnTo>
                  <a:lnTo>
                    <a:pt x="5067" y="2385"/>
                  </a:lnTo>
                  <a:lnTo>
                    <a:pt x="4577" y="2747"/>
                  </a:lnTo>
                  <a:lnTo>
                    <a:pt x="4577" y="2747"/>
                  </a:lnTo>
                  <a:lnTo>
                    <a:pt x="4194" y="3066"/>
                  </a:lnTo>
                  <a:lnTo>
                    <a:pt x="3832" y="3364"/>
                  </a:lnTo>
                  <a:lnTo>
                    <a:pt x="3832" y="3364"/>
                  </a:lnTo>
                  <a:lnTo>
                    <a:pt x="3406" y="3790"/>
                  </a:lnTo>
                  <a:lnTo>
                    <a:pt x="3002" y="4216"/>
                  </a:lnTo>
                  <a:lnTo>
                    <a:pt x="3002" y="4216"/>
                  </a:lnTo>
                  <a:lnTo>
                    <a:pt x="2661" y="4620"/>
                  </a:lnTo>
                  <a:lnTo>
                    <a:pt x="2321" y="5046"/>
                  </a:lnTo>
                  <a:lnTo>
                    <a:pt x="2023" y="5493"/>
                  </a:lnTo>
                  <a:lnTo>
                    <a:pt x="1725" y="5962"/>
                  </a:lnTo>
                  <a:lnTo>
                    <a:pt x="1448" y="6451"/>
                  </a:lnTo>
                  <a:lnTo>
                    <a:pt x="1214" y="6962"/>
                  </a:lnTo>
                  <a:lnTo>
                    <a:pt x="979" y="7494"/>
                  </a:lnTo>
                  <a:lnTo>
                    <a:pt x="745" y="8048"/>
                  </a:lnTo>
                  <a:lnTo>
                    <a:pt x="745" y="8048"/>
                  </a:lnTo>
                  <a:lnTo>
                    <a:pt x="575" y="8538"/>
                  </a:lnTo>
                  <a:lnTo>
                    <a:pt x="426" y="9048"/>
                  </a:lnTo>
                  <a:lnTo>
                    <a:pt x="298" y="9581"/>
                  </a:lnTo>
                  <a:lnTo>
                    <a:pt x="192" y="10156"/>
                  </a:lnTo>
                  <a:lnTo>
                    <a:pt x="192" y="10156"/>
                  </a:lnTo>
                  <a:lnTo>
                    <a:pt x="107" y="10666"/>
                  </a:lnTo>
                  <a:lnTo>
                    <a:pt x="43" y="11199"/>
                  </a:lnTo>
                  <a:lnTo>
                    <a:pt x="21" y="11731"/>
                  </a:lnTo>
                  <a:lnTo>
                    <a:pt x="0" y="12242"/>
                  </a:lnTo>
                  <a:lnTo>
                    <a:pt x="0" y="12242"/>
                  </a:lnTo>
                  <a:lnTo>
                    <a:pt x="0" y="12859"/>
                  </a:lnTo>
                  <a:lnTo>
                    <a:pt x="43" y="13477"/>
                  </a:lnTo>
                  <a:lnTo>
                    <a:pt x="107" y="14115"/>
                  </a:lnTo>
                  <a:lnTo>
                    <a:pt x="213" y="14754"/>
                  </a:lnTo>
                  <a:lnTo>
                    <a:pt x="213" y="14754"/>
                  </a:lnTo>
                  <a:lnTo>
                    <a:pt x="362" y="15393"/>
                  </a:lnTo>
                  <a:lnTo>
                    <a:pt x="554" y="16031"/>
                  </a:lnTo>
                  <a:lnTo>
                    <a:pt x="788" y="16691"/>
                  </a:lnTo>
                  <a:lnTo>
                    <a:pt x="1065" y="17373"/>
                  </a:lnTo>
                  <a:lnTo>
                    <a:pt x="1065" y="17373"/>
                  </a:lnTo>
                  <a:lnTo>
                    <a:pt x="1384" y="18075"/>
                  </a:lnTo>
                  <a:lnTo>
                    <a:pt x="1746" y="18714"/>
                  </a:lnTo>
                  <a:lnTo>
                    <a:pt x="2150" y="19352"/>
                  </a:lnTo>
                  <a:lnTo>
                    <a:pt x="2597" y="19927"/>
                  </a:lnTo>
                  <a:lnTo>
                    <a:pt x="2597" y="19927"/>
                  </a:lnTo>
                  <a:lnTo>
                    <a:pt x="3087" y="20502"/>
                  </a:lnTo>
                  <a:lnTo>
                    <a:pt x="3577" y="21034"/>
                  </a:lnTo>
                  <a:lnTo>
                    <a:pt x="3577" y="21034"/>
                  </a:lnTo>
                  <a:lnTo>
                    <a:pt x="4066" y="21481"/>
                  </a:lnTo>
                  <a:lnTo>
                    <a:pt x="4620" y="21928"/>
                  </a:lnTo>
                  <a:lnTo>
                    <a:pt x="4620" y="21928"/>
                  </a:lnTo>
                  <a:lnTo>
                    <a:pt x="5067" y="22269"/>
                  </a:lnTo>
                  <a:lnTo>
                    <a:pt x="5514" y="22588"/>
                  </a:lnTo>
                  <a:lnTo>
                    <a:pt x="5982" y="22887"/>
                  </a:lnTo>
                  <a:lnTo>
                    <a:pt x="6472" y="23163"/>
                  </a:lnTo>
                  <a:lnTo>
                    <a:pt x="6962" y="23419"/>
                  </a:lnTo>
                  <a:lnTo>
                    <a:pt x="7473" y="23653"/>
                  </a:lnTo>
                  <a:lnTo>
                    <a:pt x="7984" y="23866"/>
                  </a:lnTo>
                  <a:lnTo>
                    <a:pt x="8495" y="24036"/>
                  </a:lnTo>
                  <a:lnTo>
                    <a:pt x="8495" y="24036"/>
                  </a:lnTo>
                  <a:lnTo>
                    <a:pt x="8963" y="24185"/>
                  </a:lnTo>
                  <a:lnTo>
                    <a:pt x="9410" y="24292"/>
                  </a:lnTo>
                  <a:lnTo>
                    <a:pt x="9900" y="24398"/>
                  </a:lnTo>
                  <a:lnTo>
                    <a:pt x="10368" y="24483"/>
                  </a:lnTo>
                  <a:lnTo>
                    <a:pt x="10858" y="24547"/>
                  </a:lnTo>
                  <a:lnTo>
                    <a:pt x="11347" y="24590"/>
                  </a:lnTo>
                  <a:lnTo>
                    <a:pt x="11858" y="24632"/>
                  </a:lnTo>
                  <a:lnTo>
                    <a:pt x="12348" y="24632"/>
                  </a:lnTo>
                  <a:lnTo>
                    <a:pt x="12476" y="24632"/>
                  </a:lnTo>
                  <a:lnTo>
                    <a:pt x="12476" y="24632"/>
                  </a:lnTo>
                  <a:lnTo>
                    <a:pt x="13136" y="24611"/>
                  </a:lnTo>
                  <a:lnTo>
                    <a:pt x="13774" y="24547"/>
                  </a:lnTo>
                  <a:lnTo>
                    <a:pt x="14434" y="24462"/>
                  </a:lnTo>
                  <a:lnTo>
                    <a:pt x="15073" y="24334"/>
                  </a:lnTo>
                  <a:lnTo>
                    <a:pt x="15073" y="24334"/>
                  </a:lnTo>
                  <a:lnTo>
                    <a:pt x="15712" y="24185"/>
                  </a:lnTo>
                  <a:lnTo>
                    <a:pt x="16329" y="24015"/>
                  </a:lnTo>
                  <a:lnTo>
                    <a:pt x="16329" y="24015"/>
                  </a:lnTo>
                  <a:lnTo>
                    <a:pt x="16776" y="23866"/>
                  </a:lnTo>
                  <a:lnTo>
                    <a:pt x="17223" y="23695"/>
                  </a:lnTo>
                  <a:lnTo>
                    <a:pt x="17670" y="23504"/>
                  </a:lnTo>
                  <a:lnTo>
                    <a:pt x="18117" y="23270"/>
                  </a:lnTo>
                  <a:lnTo>
                    <a:pt x="18117" y="23270"/>
                  </a:lnTo>
                  <a:lnTo>
                    <a:pt x="18522" y="23078"/>
                  </a:lnTo>
                  <a:lnTo>
                    <a:pt x="18905" y="22823"/>
                  </a:lnTo>
                  <a:lnTo>
                    <a:pt x="19331" y="22567"/>
                  </a:lnTo>
                  <a:lnTo>
                    <a:pt x="19757" y="22248"/>
                  </a:lnTo>
                  <a:lnTo>
                    <a:pt x="19757" y="22248"/>
                  </a:lnTo>
                  <a:lnTo>
                    <a:pt x="20119" y="21971"/>
                  </a:lnTo>
                  <a:lnTo>
                    <a:pt x="20459" y="21673"/>
                  </a:lnTo>
                  <a:lnTo>
                    <a:pt x="20459" y="21673"/>
                  </a:lnTo>
                  <a:lnTo>
                    <a:pt x="20757" y="21418"/>
                  </a:lnTo>
                  <a:lnTo>
                    <a:pt x="21034" y="21141"/>
                  </a:lnTo>
                  <a:lnTo>
                    <a:pt x="21034" y="21141"/>
                  </a:lnTo>
                  <a:lnTo>
                    <a:pt x="21438" y="20736"/>
                  </a:lnTo>
                  <a:lnTo>
                    <a:pt x="21822" y="20311"/>
                  </a:lnTo>
                  <a:lnTo>
                    <a:pt x="21822" y="20311"/>
                  </a:lnTo>
                  <a:lnTo>
                    <a:pt x="22141" y="19927"/>
                  </a:lnTo>
                  <a:lnTo>
                    <a:pt x="22247" y="19821"/>
                  </a:lnTo>
                  <a:lnTo>
                    <a:pt x="22247" y="19821"/>
                  </a:lnTo>
                  <a:lnTo>
                    <a:pt x="22567" y="19416"/>
                  </a:lnTo>
                  <a:lnTo>
                    <a:pt x="22567" y="19416"/>
                  </a:lnTo>
                  <a:lnTo>
                    <a:pt x="22886" y="18948"/>
                  </a:lnTo>
                  <a:lnTo>
                    <a:pt x="23184" y="18501"/>
                  </a:lnTo>
                  <a:lnTo>
                    <a:pt x="23184" y="18501"/>
                  </a:lnTo>
                  <a:lnTo>
                    <a:pt x="23440" y="18054"/>
                  </a:lnTo>
                  <a:lnTo>
                    <a:pt x="23674" y="17564"/>
                  </a:lnTo>
                  <a:lnTo>
                    <a:pt x="23908" y="17032"/>
                  </a:lnTo>
                  <a:lnTo>
                    <a:pt x="24142" y="16457"/>
                  </a:lnTo>
                  <a:lnTo>
                    <a:pt x="24142" y="16457"/>
                  </a:lnTo>
                  <a:lnTo>
                    <a:pt x="24312" y="15925"/>
                  </a:lnTo>
                  <a:lnTo>
                    <a:pt x="24462" y="15371"/>
                  </a:lnTo>
                  <a:lnTo>
                    <a:pt x="24589" y="14775"/>
                  </a:lnTo>
                  <a:lnTo>
                    <a:pt x="24696" y="14137"/>
                  </a:lnTo>
                  <a:lnTo>
                    <a:pt x="24653" y="14179"/>
                  </a:lnTo>
                  <a:lnTo>
                    <a:pt x="24653" y="14179"/>
                  </a:lnTo>
                  <a:lnTo>
                    <a:pt x="24738" y="13732"/>
                  </a:lnTo>
                  <a:lnTo>
                    <a:pt x="24781" y="13285"/>
                  </a:lnTo>
                  <a:lnTo>
                    <a:pt x="24802" y="12838"/>
                  </a:lnTo>
                  <a:lnTo>
                    <a:pt x="24802" y="12391"/>
                  </a:lnTo>
                  <a:lnTo>
                    <a:pt x="24802" y="12391"/>
                  </a:lnTo>
                  <a:lnTo>
                    <a:pt x="24802" y="11965"/>
                  </a:lnTo>
                  <a:lnTo>
                    <a:pt x="24781" y="11518"/>
                  </a:lnTo>
                  <a:lnTo>
                    <a:pt x="24738" y="11092"/>
                  </a:lnTo>
                  <a:lnTo>
                    <a:pt x="24674" y="10645"/>
                  </a:lnTo>
                  <a:lnTo>
                    <a:pt x="24674" y="10645"/>
                  </a:lnTo>
                  <a:lnTo>
                    <a:pt x="24589" y="10177"/>
                  </a:lnTo>
                  <a:lnTo>
                    <a:pt x="24504" y="9687"/>
                  </a:lnTo>
                  <a:lnTo>
                    <a:pt x="24376" y="9198"/>
                  </a:lnTo>
                  <a:lnTo>
                    <a:pt x="24227" y="8687"/>
                  </a:lnTo>
                  <a:lnTo>
                    <a:pt x="24227" y="8687"/>
                  </a:lnTo>
                  <a:lnTo>
                    <a:pt x="24100" y="8240"/>
                  </a:lnTo>
                  <a:lnTo>
                    <a:pt x="23908" y="7792"/>
                  </a:lnTo>
                  <a:lnTo>
                    <a:pt x="23716" y="7303"/>
                  </a:lnTo>
                  <a:lnTo>
                    <a:pt x="23461" y="6792"/>
                  </a:lnTo>
                  <a:lnTo>
                    <a:pt x="23461" y="6792"/>
                  </a:lnTo>
                  <a:lnTo>
                    <a:pt x="23205" y="6281"/>
                  </a:lnTo>
                  <a:lnTo>
                    <a:pt x="22929" y="5855"/>
                  </a:lnTo>
                  <a:lnTo>
                    <a:pt x="22929" y="5855"/>
                  </a:lnTo>
                  <a:lnTo>
                    <a:pt x="22652" y="5429"/>
                  </a:lnTo>
                  <a:lnTo>
                    <a:pt x="22354" y="4982"/>
                  </a:lnTo>
                  <a:lnTo>
                    <a:pt x="22354" y="4982"/>
                  </a:lnTo>
                  <a:lnTo>
                    <a:pt x="22035" y="4578"/>
                  </a:lnTo>
                  <a:lnTo>
                    <a:pt x="21694" y="4173"/>
                  </a:lnTo>
                  <a:lnTo>
                    <a:pt x="21332" y="3790"/>
                  </a:lnTo>
                  <a:lnTo>
                    <a:pt x="20928" y="3386"/>
                  </a:lnTo>
                  <a:lnTo>
                    <a:pt x="20928" y="3386"/>
                  </a:lnTo>
                  <a:lnTo>
                    <a:pt x="20566" y="3045"/>
                  </a:lnTo>
                  <a:lnTo>
                    <a:pt x="20204" y="2747"/>
                  </a:lnTo>
                  <a:lnTo>
                    <a:pt x="19799" y="2428"/>
                  </a:lnTo>
                  <a:lnTo>
                    <a:pt x="19395" y="2129"/>
                  </a:lnTo>
                  <a:lnTo>
                    <a:pt x="19395" y="2129"/>
                  </a:lnTo>
                  <a:lnTo>
                    <a:pt x="18990" y="1853"/>
                  </a:lnTo>
                  <a:lnTo>
                    <a:pt x="18564" y="1597"/>
                  </a:lnTo>
                  <a:lnTo>
                    <a:pt x="18139" y="1363"/>
                  </a:lnTo>
                  <a:lnTo>
                    <a:pt x="17692" y="1150"/>
                  </a:lnTo>
                  <a:lnTo>
                    <a:pt x="17692" y="1150"/>
                  </a:lnTo>
                  <a:lnTo>
                    <a:pt x="17202" y="916"/>
                  </a:lnTo>
                  <a:lnTo>
                    <a:pt x="16712" y="724"/>
                  </a:lnTo>
                  <a:lnTo>
                    <a:pt x="16712" y="724"/>
                  </a:lnTo>
                  <a:lnTo>
                    <a:pt x="16223" y="554"/>
                  </a:lnTo>
                  <a:lnTo>
                    <a:pt x="15648" y="405"/>
                  </a:lnTo>
                  <a:lnTo>
                    <a:pt x="15648" y="405"/>
                  </a:lnTo>
                  <a:lnTo>
                    <a:pt x="15158" y="299"/>
                  </a:lnTo>
                  <a:lnTo>
                    <a:pt x="14668" y="192"/>
                  </a:lnTo>
                  <a:lnTo>
                    <a:pt x="14136" y="128"/>
                  </a:lnTo>
                  <a:lnTo>
                    <a:pt x="13604" y="86"/>
                  </a:lnTo>
                  <a:lnTo>
                    <a:pt x="13519" y="86"/>
                  </a:lnTo>
                  <a:lnTo>
                    <a:pt x="13519" y="86"/>
                  </a:lnTo>
                  <a:lnTo>
                    <a:pt x="12880" y="22"/>
                  </a:lnTo>
                  <a:lnTo>
                    <a:pt x="122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5"/>
            <p:cNvSpPr/>
            <p:nvPr/>
          </p:nvSpPr>
          <p:spPr>
            <a:xfrm>
              <a:off x="5169104" y="3224824"/>
              <a:ext cx="212928" cy="214709"/>
            </a:xfrm>
            <a:custGeom>
              <a:avLst/>
              <a:gdLst/>
              <a:ahLst/>
              <a:cxnLst/>
              <a:rect l="l" t="t" r="r" b="b"/>
              <a:pathLst>
                <a:path w="22951" h="23143" fill="none" extrusionOk="0">
                  <a:moveTo>
                    <a:pt x="11497" y="23142"/>
                  </a:moveTo>
                  <a:lnTo>
                    <a:pt x="11497" y="23142"/>
                  </a:lnTo>
                  <a:lnTo>
                    <a:pt x="10794" y="23121"/>
                  </a:lnTo>
                  <a:lnTo>
                    <a:pt x="10028" y="23036"/>
                  </a:lnTo>
                  <a:lnTo>
                    <a:pt x="10028" y="23036"/>
                  </a:lnTo>
                  <a:lnTo>
                    <a:pt x="9261" y="22908"/>
                  </a:lnTo>
                  <a:lnTo>
                    <a:pt x="8495" y="22716"/>
                  </a:lnTo>
                  <a:lnTo>
                    <a:pt x="7750" y="22482"/>
                  </a:lnTo>
                  <a:lnTo>
                    <a:pt x="7005" y="22205"/>
                  </a:lnTo>
                  <a:lnTo>
                    <a:pt x="7005" y="22205"/>
                  </a:lnTo>
                  <a:lnTo>
                    <a:pt x="6366" y="21907"/>
                  </a:lnTo>
                  <a:lnTo>
                    <a:pt x="5791" y="21588"/>
                  </a:lnTo>
                  <a:lnTo>
                    <a:pt x="5791" y="21588"/>
                  </a:lnTo>
                  <a:lnTo>
                    <a:pt x="5280" y="21290"/>
                  </a:lnTo>
                  <a:lnTo>
                    <a:pt x="4791" y="20949"/>
                  </a:lnTo>
                  <a:lnTo>
                    <a:pt x="4557" y="20758"/>
                  </a:lnTo>
                  <a:lnTo>
                    <a:pt x="4493" y="20715"/>
                  </a:lnTo>
                  <a:lnTo>
                    <a:pt x="4493" y="20715"/>
                  </a:lnTo>
                  <a:lnTo>
                    <a:pt x="3982" y="20311"/>
                  </a:lnTo>
                  <a:lnTo>
                    <a:pt x="3471" y="19821"/>
                  </a:lnTo>
                  <a:lnTo>
                    <a:pt x="3471" y="19821"/>
                  </a:lnTo>
                  <a:lnTo>
                    <a:pt x="3237" y="19566"/>
                  </a:lnTo>
                  <a:lnTo>
                    <a:pt x="2981" y="19289"/>
                  </a:lnTo>
                  <a:lnTo>
                    <a:pt x="2449" y="18671"/>
                  </a:lnTo>
                  <a:lnTo>
                    <a:pt x="2449" y="18671"/>
                  </a:lnTo>
                  <a:lnTo>
                    <a:pt x="2002" y="18033"/>
                  </a:lnTo>
                  <a:lnTo>
                    <a:pt x="1597" y="17373"/>
                  </a:lnTo>
                  <a:lnTo>
                    <a:pt x="1597" y="17373"/>
                  </a:lnTo>
                  <a:lnTo>
                    <a:pt x="1235" y="16713"/>
                  </a:lnTo>
                  <a:lnTo>
                    <a:pt x="916" y="16074"/>
                  </a:lnTo>
                  <a:lnTo>
                    <a:pt x="916" y="16074"/>
                  </a:lnTo>
                  <a:lnTo>
                    <a:pt x="639" y="15329"/>
                  </a:lnTo>
                  <a:lnTo>
                    <a:pt x="426" y="14584"/>
                  </a:lnTo>
                  <a:lnTo>
                    <a:pt x="235" y="13796"/>
                  </a:lnTo>
                  <a:lnTo>
                    <a:pt x="86" y="13008"/>
                  </a:lnTo>
                  <a:lnTo>
                    <a:pt x="86" y="13008"/>
                  </a:lnTo>
                  <a:lnTo>
                    <a:pt x="22" y="12263"/>
                  </a:lnTo>
                  <a:lnTo>
                    <a:pt x="1" y="11497"/>
                  </a:lnTo>
                  <a:lnTo>
                    <a:pt x="22" y="10752"/>
                  </a:lnTo>
                  <a:lnTo>
                    <a:pt x="86" y="9985"/>
                  </a:lnTo>
                  <a:lnTo>
                    <a:pt x="86" y="9985"/>
                  </a:lnTo>
                  <a:lnTo>
                    <a:pt x="235" y="9219"/>
                  </a:lnTo>
                  <a:lnTo>
                    <a:pt x="405" y="8495"/>
                  </a:lnTo>
                  <a:lnTo>
                    <a:pt x="405" y="8495"/>
                  </a:lnTo>
                  <a:lnTo>
                    <a:pt x="618" y="7814"/>
                  </a:lnTo>
                  <a:lnTo>
                    <a:pt x="895" y="7111"/>
                  </a:lnTo>
                  <a:lnTo>
                    <a:pt x="895" y="7111"/>
                  </a:lnTo>
                  <a:lnTo>
                    <a:pt x="1214" y="6430"/>
                  </a:lnTo>
                  <a:lnTo>
                    <a:pt x="1555" y="5813"/>
                  </a:lnTo>
                  <a:lnTo>
                    <a:pt x="1555" y="5813"/>
                  </a:lnTo>
                  <a:lnTo>
                    <a:pt x="1725" y="5515"/>
                  </a:lnTo>
                  <a:lnTo>
                    <a:pt x="1938" y="5217"/>
                  </a:lnTo>
                  <a:lnTo>
                    <a:pt x="2406" y="4535"/>
                  </a:lnTo>
                  <a:lnTo>
                    <a:pt x="2406" y="4535"/>
                  </a:lnTo>
                  <a:lnTo>
                    <a:pt x="2811" y="4067"/>
                  </a:lnTo>
                  <a:lnTo>
                    <a:pt x="2811" y="4067"/>
                  </a:lnTo>
                  <a:lnTo>
                    <a:pt x="3109" y="3705"/>
                  </a:lnTo>
                  <a:lnTo>
                    <a:pt x="3407" y="3386"/>
                  </a:lnTo>
                  <a:lnTo>
                    <a:pt x="3407" y="3386"/>
                  </a:lnTo>
                  <a:lnTo>
                    <a:pt x="3684" y="3109"/>
                  </a:lnTo>
                  <a:lnTo>
                    <a:pt x="3982" y="2832"/>
                  </a:lnTo>
                  <a:lnTo>
                    <a:pt x="4259" y="2577"/>
                  </a:lnTo>
                  <a:lnTo>
                    <a:pt x="4557" y="2343"/>
                  </a:lnTo>
                  <a:lnTo>
                    <a:pt x="4557" y="2343"/>
                  </a:lnTo>
                  <a:lnTo>
                    <a:pt x="5131" y="1938"/>
                  </a:lnTo>
                  <a:lnTo>
                    <a:pt x="5685" y="1597"/>
                  </a:lnTo>
                  <a:lnTo>
                    <a:pt x="5685" y="1597"/>
                  </a:lnTo>
                  <a:lnTo>
                    <a:pt x="6324" y="1235"/>
                  </a:lnTo>
                  <a:lnTo>
                    <a:pt x="7026" y="916"/>
                  </a:lnTo>
                  <a:lnTo>
                    <a:pt x="7026" y="916"/>
                  </a:lnTo>
                  <a:lnTo>
                    <a:pt x="7729" y="639"/>
                  </a:lnTo>
                  <a:lnTo>
                    <a:pt x="8452" y="427"/>
                  </a:lnTo>
                  <a:lnTo>
                    <a:pt x="9176" y="235"/>
                  </a:lnTo>
                  <a:lnTo>
                    <a:pt x="9921" y="107"/>
                  </a:lnTo>
                  <a:lnTo>
                    <a:pt x="9921" y="107"/>
                  </a:lnTo>
                  <a:lnTo>
                    <a:pt x="10347" y="65"/>
                  </a:lnTo>
                  <a:lnTo>
                    <a:pt x="10794" y="22"/>
                  </a:lnTo>
                  <a:lnTo>
                    <a:pt x="11220" y="1"/>
                  </a:lnTo>
                  <a:lnTo>
                    <a:pt x="11667" y="1"/>
                  </a:lnTo>
                  <a:lnTo>
                    <a:pt x="11667" y="1"/>
                  </a:lnTo>
                  <a:lnTo>
                    <a:pt x="12093" y="1"/>
                  </a:lnTo>
                  <a:lnTo>
                    <a:pt x="12519" y="22"/>
                  </a:lnTo>
                  <a:lnTo>
                    <a:pt x="12668" y="43"/>
                  </a:lnTo>
                  <a:lnTo>
                    <a:pt x="12817" y="65"/>
                  </a:lnTo>
                  <a:lnTo>
                    <a:pt x="12817" y="65"/>
                  </a:lnTo>
                  <a:lnTo>
                    <a:pt x="13200" y="128"/>
                  </a:lnTo>
                  <a:lnTo>
                    <a:pt x="13583" y="192"/>
                  </a:lnTo>
                  <a:lnTo>
                    <a:pt x="13966" y="299"/>
                  </a:lnTo>
                  <a:lnTo>
                    <a:pt x="14371" y="384"/>
                  </a:lnTo>
                  <a:lnTo>
                    <a:pt x="15180" y="639"/>
                  </a:lnTo>
                  <a:lnTo>
                    <a:pt x="15989" y="959"/>
                  </a:lnTo>
                  <a:lnTo>
                    <a:pt x="15989" y="959"/>
                  </a:lnTo>
                  <a:lnTo>
                    <a:pt x="16670" y="1278"/>
                  </a:lnTo>
                  <a:lnTo>
                    <a:pt x="17330" y="1640"/>
                  </a:lnTo>
                  <a:lnTo>
                    <a:pt x="17947" y="2023"/>
                  </a:lnTo>
                  <a:lnTo>
                    <a:pt x="18565" y="2470"/>
                  </a:lnTo>
                  <a:lnTo>
                    <a:pt x="18565" y="2470"/>
                  </a:lnTo>
                  <a:lnTo>
                    <a:pt x="19140" y="2960"/>
                  </a:lnTo>
                  <a:lnTo>
                    <a:pt x="19629" y="3407"/>
                  </a:lnTo>
                  <a:lnTo>
                    <a:pt x="19629" y="3407"/>
                  </a:lnTo>
                  <a:lnTo>
                    <a:pt x="20119" y="3939"/>
                  </a:lnTo>
                  <a:lnTo>
                    <a:pt x="20630" y="4557"/>
                  </a:lnTo>
                  <a:lnTo>
                    <a:pt x="20630" y="4557"/>
                  </a:lnTo>
                  <a:lnTo>
                    <a:pt x="21034" y="5131"/>
                  </a:lnTo>
                  <a:lnTo>
                    <a:pt x="21396" y="5728"/>
                  </a:lnTo>
                  <a:lnTo>
                    <a:pt x="21396" y="5728"/>
                  </a:lnTo>
                  <a:lnTo>
                    <a:pt x="21780" y="6409"/>
                  </a:lnTo>
                  <a:lnTo>
                    <a:pt x="22078" y="7069"/>
                  </a:lnTo>
                  <a:lnTo>
                    <a:pt x="22078" y="7069"/>
                  </a:lnTo>
                  <a:lnTo>
                    <a:pt x="22354" y="7771"/>
                  </a:lnTo>
                  <a:lnTo>
                    <a:pt x="22567" y="8474"/>
                  </a:lnTo>
                  <a:lnTo>
                    <a:pt x="22567" y="8474"/>
                  </a:lnTo>
                  <a:lnTo>
                    <a:pt x="22652" y="8772"/>
                  </a:lnTo>
                  <a:lnTo>
                    <a:pt x="22716" y="9091"/>
                  </a:lnTo>
                  <a:lnTo>
                    <a:pt x="22844" y="9858"/>
                  </a:lnTo>
                  <a:lnTo>
                    <a:pt x="22865" y="9900"/>
                  </a:lnTo>
                  <a:lnTo>
                    <a:pt x="22865" y="9900"/>
                  </a:lnTo>
                  <a:lnTo>
                    <a:pt x="22929" y="10730"/>
                  </a:lnTo>
                  <a:lnTo>
                    <a:pt x="22950" y="11476"/>
                  </a:lnTo>
                  <a:lnTo>
                    <a:pt x="22950" y="11476"/>
                  </a:lnTo>
                  <a:lnTo>
                    <a:pt x="22929" y="12199"/>
                  </a:lnTo>
                  <a:lnTo>
                    <a:pt x="22865" y="12987"/>
                  </a:lnTo>
                  <a:lnTo>
                    <a:pt x="22865" y="12987"/>
                  </a:lnTo>
                  <a:lnTo>
                    <a:pt x="22801" y="13392"/>
                  </a:lnTo>
                  <a:lnTo>
                    <a:pt x="22716" y="13775"/>
                  </a:lnTo>
                  <a:lnTo>
                    <a:pt x="22631" y="14179"/>
                  </a:lnTo>
                  <a:lnTo>
                    <a:pt x="22525" y="14605"/>
                  </a:lnTo>
                  <a:lnTo>
                    <a:pt x="22525" y="14605"/>
                  </a:lnTo>
                  <a:lnTo>
                    <a:pt x="22269" y="15393"/>
                  </a:lnTo>
                  <a:lnTo>
                    <a:pt x="21971" y="16181"/>
                  </a:lnTo>
                  <a:lnTo>
                    <a:pt x="21971" y="16181"/>
                  </a:lnTo>
                  <a:lnTo>
                    <a:pt x="21673" y="16819"/>
                  </a:lnTo>
                  <a:lnTo>
                    <a:pt x="21354" y="17415"/>
                  </a:lnTo>
                  <a:lnTo>
                    <a:pt x="21354" y="17415"/>
                  </a:lnTo>
                  <a:lnTo>
                    <a:pt x="21141" y="17756"/>
                  </a:lnTo>
                  <a:lnTo>
                    <a:pt x="20928" y="18097"/>
                  </a:lnTo>
                  <a:lnTo>
                    <a:pt x="20928" y="18097"/>
                  </a:lnTo>
                  <a:lnTo>
                    <a:pt x="20736" y="18416"/>
                  </a:lnTo>
                  <a:lnTo>
                    <a:pt x="20502" y="18714"/>
                  </a:lnTo>
                  <a:lnTo>
                    <a:pt x="20502" y="18714"/>
                  </a:lnTo>
                  <a:lnTo>
                    <a:pt x="20034" y="19289"/>
                  </a:lnTo>
                  <a:lnTo>
                    <a:pt x="19565" y="19800"/>
                  </a:lnTo>
                  <a:lnTo>
                    <a:pt x="19459" y="19906"/>
                  </a:lnTo>
                  <a:lnTo>
                    <a:pt x="19416" y="19949"/>
                  </a:lnTo>
                  <a:lnTo>
                    <a:pt x="19374" y="19991"/>
                  </a:lnTo>
                  <a:lnTo>
                    <a:pt x="19374" y="19991"/>
                  </a:lnTo>
                  <a:lnTo>
                    <a:pt x="19161" y="20183"/>
                  </a:lnTo>
                  <a:lnTo>
                    <a:pt x="19161" y="20183"/>
                  </a:lnTo>
                  <a:lnTo>
                    <a:pt x="18544" y="20673"/>
                  </a:lnTo>
                  <a:lnTo>
                    <a:pt x="18544" y="20673"/>
                  </a:lnTo>
                  <a:lnTo>
                    <a:pt x="17905" y="21141"/>
                  </a:lnTo>
                  <a:lnTo>
                    <a:pt x="17224" y="21545"/>
                  </a:lnTo>
                  <a:lnTo>
                    <a:pt x="16564" y="21929"/>
                  </a:lnTo>
                  <a:lnTo>
                    <a:pt x="15861" y="22248"/>
                  </a:lnTo>
                  <a:lnTo>
                    <a:pt x="15861" y="22248"/>
                  </a:lnTo>
                  <a:lnTo>
                    <a:pt x="15350" y="22440"/>
                  </a:lnTo>
                  <a:lnTo>
                    <a:pt x="14839" y="22631"/>
                  </a:lnTo>
                  <a:lnTo>
                    <a:pt x="14371" y="22780"/>
                  </a:lnTo>
                  <a:lnTo>
                    <a:pt x="13881" y="22908"/>
                  </a:lnTo>
                  <a:lnTo>
                    <a:pt x="13881" y="22908"/>
                  </a:lnTo>
                  <a:lnTo>
                    <a:pt x="13455" y="22972"/>
                  </a:lnTo>
                  <a:lnTo>
                    <a:pt x="13030" y="23057"/>
                  </a:lnTo>
                  <a:lnTo>
                    <a:pt x="13115" y="23057"/>
                  </a:lnTo>
                  <a:lnTo>
                    <a:pt x="13115" y="23057"/>
                  </a:lnTo>
                  <a:lnTo>
                    <a:pt x="12285" y="23121"/>
                  </a:lnTo>
                  <a:lnTo>
                    <a:pt x="11497" y="23142"/>
                  </a:lnTo>
                  <a:lnTo>
                    <a:pt x="11497" y="23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5"/>
            <p:cNvSpPr/>
            <p:nvPr/>
          </p:nvSpPr>
          <p:spPr>
            <a:xfrm>
              <a:off x="5181748" y="3235492"/>
              <a:ext cx="191590" cy="192183"/>
            </a:xfrm>
            <a:custGeom>
              <a:avLst/>
              <a:gdLst/>
              <a:ahLst/>
              <a:cxnLst/>
              <a:rect l="l" t="t" r="r" b="b"/>
              <a:pathLst>
                <a:path w="20651" h="20715" extrusionOk="0">
                  <a:moveTo>
                    <a:pt x="11858" y="682"/>
                  </a:moveTo>
                  <a:lnTo>
                    <a:pt x="12433" y="809"/>
                  </a:lnTo>
                  <a:lnTo>
                    <a:pt x="12987" y="958"/>
                  </a:lnTo>
                  <a:lnTo>
                    <a:pt x="13519" y="1150"/>
                  </a:lnTo>
                  <a:lnTo>
                    <a:pt x="14051" y="1342"/>
                  </a:lnTo>
                  <a:lnTo>
                    <a:pt x="14647" y="1618"/>
                  </a:lnTo>
                  <a:lnTo>
                    <a:pt x="15243" y="1938"/>
                  </a:lnTo>
                  <a:lnTo>
                    <a:pt x="15775" y="2278"/>
                  </a:lnTo>
                  <a:lnTo>
                    <a:pt x="16329" y="2683"/>
                  </a:lnTo>
                  <a:lnTo>
                    <a:pt x="16819" y="3087"/>
                  </a:lnTo>
                  <a:lnTo>
                    <a:pt x="17287" y="3534"/>
                  </a:lnTo>
                  <a:lnTo>
                    <a:pt x="17713" y="3981"/>
                  </a:lnTo>
                  <a:lnTo>
                    <a:pt x="18096" y="4450"/>
                  </a:lnTo>
                  <a:lnTo>
                    <a:pt x="18458" y="4961"/>
                  </a:lnTo>
                  <a:lnTo>
                    <a:pt x="18799" y="5472"/>
                  </a:lnTo>
                  <a:lnTo>
                    <a:pt x="19075" y="6004"/>
                  </a:lnTo>
                  <a:lnTo>
                    <a:pt x="19373" y="6621"/>
                  </a:lnTo>
                  <a:lnTo>
                    <a:pt x="19395" y="6664"/>
                  </a:lnTo>
                  <a:lnTo>
                    <a:pt x="19586" y="7217"/>
                  </a:lnTo>
                  <a:lnTo>
                    <a:pt x="19778" y="7813"/>
                  </a:lnTo>
                  <a:lnTo>
                    <a:pt x="19927" y="8431"/>
                  </a:lnTo>
                  <a:lnTo>
                    <a:pt x="20033" y="9006"/>
                  </a:lnTo>
                  <a:lnTo>
                    <a:pt x="20097" y="9687"/>
                  </a:lnTo>
                  <a:lnTo>
                    <a:pt x="20118" y="10368"/>
                  </a:lnTo>
                  <a:lnTo>
                    <a:pt x="20097" y="11049"/>
                  </a:lnTo>
                  <a:lnTo>
                    <a:pt x="20012" y="11773"/>
                  </a:lnTo>
                  <a:lnTo>
                    <a:pt x="19906" y="12369"/>
                  </a:lnTo>
                  <a:lnTo>
                    <a:pt x="19778" y="12965"/>
                  </a:lnTo>
                  <a:lnTo>
                    <a:pt x="19629" y="13391"/>
                  </a:lnTo>
                  <a:lnTo>
                    <a:pt x="19480" y="13838"/>
                  </a:lnTo>
                  <a:lnTo>
                    <a:pt x="19459" y="13647"/>
                  </a:lnTo>
                  <a:lnTo>
                    <a:pt x="19416" y="13434"/>
                  </a:lnTo>
                  <a:lnTo>
                    <a:pt x="19395" y="13306"/>
                  </a:lnTo>
                  <a:lnTo>
                    <a:pt x="19373" y="13242"/>
                  </a:lnTo>
                  <a:lnTo>
                    <a:pt x="19331" y="13051"/>
                  </a:lnTo>
                  <a:lnTo>
                    <a:pt x="19309" y="12795"/>
                  </a:lnTo>
                  <a:lnTo>
                    <a:pt x="19309" y="12540"/>
                  </a:lnTo>
                  <a:lnTo>
                    <a:pt x="19373" y="12199"/>
                  </a:lnTo>
                  <a:lnTo>
                    <a:pt x="19459" y="11858"/>
                  </a:lnTo>
                  <a:lnTo>
                    <a:pt x="19544" y="11667"/>
                  </a:lnTo>
                  <a:lnTo>
                    <a:pt x="19565" y="11603"/>
                  </a:lnTo>
                  <a:lnTo>
                    <a:pt x="19693" y="11326"/>
                  </a:lnTo>
                  <a:lnTo>
                    <a:pt x="19820" y="10986"/>
                  </a:lnTo>
                  <a:lnTo>
                    <a:pt x="19842" y="10900"/>
                  </a:lnTo>
                  <a:lnTo>
                    <a:pt x="19884" y="10751"/>
                  </a:lnTo>
                  <a:lnTo>
                    <a:pt x="19948" y="10624"/>
                  </a:lnTo>
                  <a:lnTo>
                    <a:pt x="19969" y="10496"/>
                  </a:lnTo>
                  <a:lnTo>
                    <a:pt x="19969" y="10368"/>
                  </a:lnTo>
                  <a:lnTo>
                    <a:pt x="19969" y="10283"/>
                  </a:lnTo>
                  <a:lnTo>
                    <a:pt x="19948" y="10177"/>
                  </a:lnTo>
                  <a:lnTo>
                    <a:pt x="19927" y="10134"/>
                  </a:lnTo>
                  <a:lnTo>
                    <a:pt x="19820" y="9964"/>
                  </a:lnTo>
                  <a:lnTo>
                    <a:pt x="19714" y="9836"/>
                  </a:lnTo>
                  <a:lnTo>
                    <a:pt x="19586" y="9708"/>
                  </a:lnTo>
                  <a:lnTo>
                    <a:pt x="19373" y="9495"/>
                  </a:lnTo>
                  <a:lnTo>
                    <a:pt x="19267" y="9346"/>
                  </a:lnTo>
                  <a:lnTo>
                    <a:pt x="19224" y="9197"/>
                  </a:lnTo>
                  <a:lnTo>
                    <a:pt x="19182" y="9027"/>
                  </a:lnTo>
                  <a:lnTo>
                    <a:pt x="19160" y="8814"/>
                  </a:lnTo>
                  <a:lnTo>
                    <a:pt x="19160" y="8708"/>
                  </a:lnTo>
                  <a:lnTo>
                    <a:pt x="19118" y="8410"/>
                  </a:lnTo>
                  <a:lnTo>
                    <a:pt x="19075" y="8133"/>
                  </a:lnTo>
                  <a:lnTo>
                    <a:pt x="19011" y="7984"/>
                  </a:lnTo>
                  <a:lnTo>
                    <a:pt x="18926" y="7856"/>
                  </a:lnTo>
                  <a:lnTo>
                    <a:pt x="18841" y="7728"/>
                  </a:lnTo>
                  <a:lnTo>
                    <a:pt x="18713" y="7601"/>
                  </a:lnTo>
                  <a:lnTo>
                    <a:pt x="18415" y="7303"/>
                  </a:lnTo>
                  <a:lnTo>
                    <a:pt x="18245" y="7090"/>
                  </a:lnTo>
                  <a:lnTo>
                    <a:pt x="18096" y="6813"/>
                  </a:lnTo>
                  <a:lnTo>
                    <a:pt x="17904" y="6430"/>
                  </a:lnTo>
                  <a:lnTo>
                    <a:pt x="17755" y="6217"/>
                  </a:lnTo>
                  <a:lnTo>
                    <a:pt x="17606" y="6025"/>
                  </a:lnTo>
                  <a:lnTo>
                    <a:pt x="17308" y="5748"/>
                  </a:lnTo>
                  <a:lnTo>
                    <a:pt x="16968" y="5514"/>
                  </a:lnTo>
                  <a:lnTo>
                    <a:pt x="16648" y="5323"/>
                  </a:lnTo>
                  <a:lnTo>
                    <a:pt x="16329" y="5152"/>
                  </a:lnTo>
                  <a:lnTo>
                    <a:pt x="16180" y="5088"/>
                  </a:lnTo>
                  <a:lnTo>
                    <a:pt x="15946" y="4982"/>
                  </a:lnTo>
                  <a:lnTo>
                    <a:pt x="15797" y="4897"/>
                  </a:lnTo>
                  <a:lnTo>
                    <a:pt x="15648" y="4790"/>
                  </a:lnTo>
                  <a:lnTo>
                    <a:pt x="15499" y="4684"/>
                  </a:lnTo>
                  <a:lnTo>
                    <a:pt x="15371" y="4535"/>
                  </a:lnTo>
                  <a:lnTo>
                    <a:pt x="15222" y="4343"/>
                  </a:lnTo>
                  <a:lnTo>
                    <a:pt x="15116" y="4130"/>
                  </a:lnTo>
                  <a:lnTo>
                    <a:pt x="14988" y="3811"/>
                  </a:lnTo>
                  <a:lnTo>
                    <a:pt x="14881" y="3513"/>
                  </a:lnTo>
                  <a:lnTo>
                    <a:pt x="14817" y="3258"/>
                  </a:lnTo>
                  <a:lnTo>
                    <a:pt x="14796" y="3172"/>
                  </a:lnTo>
                  <a:lnTo>
                    <a:pt x="14668" y="2789"/>
                  </a:lnTo>
                  <a:lnTo>
                    <a:pt x="14519" y="2427"/>
                  </a:lnTo>
                  <a:lnTo>
                    <a:pt x="14349" y="2129"/>
                  </a:lnTo>
                  <a:lnTo>
                    <a:pt x="14243" y="1959"/>
                  </a:lnTo>
                  <a:lnTo>
                    <a:pt x="14115" y="1810"/>
                  </a:lnTo>
                  <a:lnTo>
                    <a:pt x="13966" y="1661"/>
                  </a:lnTo>
                  <a:lnTo>
                    <a:pt x="13817" y="1533"/>
                  </a:lnTo>
                  <a:lnTo>
                    <a:pt x="13540" y="1342"/>
                  </a:lnTo>
                  <a:lnTo>
                    <a:pt x="13221" y="1171"/>
                  </a:lnTo>
                  <a:lnTo>
                    <a:pt x="12987" y="1065"/>
                  </a:lnTo>
                  <a:lnTo>
                    <a:pt x="12752" y="980"/>
                  </a:lnTo>
                  <a:lnTo>
                    <a:pt x="12646" y="937"/>
                  </a:lnTo>
                  <a:lnTo>
                    <a:pt x="12263" y="809"/>
                  </a:lnTo>
                  <a:lnTo>
                    <a:pt x="11858" y="682"/>
                  </a:lnTo>
                  <a:close/>
                  <a:moveTo>
                    <a:pt x="9772" y="745"/>
                  </a:moveTo>
                  <a:lnTo>
                    <a:pt x="10134" y="767"/>
                  </a:lnTo>
                  <a:lnTo>
                    <a:pt x="10709" y="873"/>
                  </a:lnTo>
                  <a:lnTo>
                    <a:pt x="11305" y="1001"/>
                  </a:lnTo>
                  <a:lnTo>
                    <a:pt x="11901" y="1150"/>
                  </a:lnTo>
                  <a:lnTo>
                    <a:pt x="12454" y="1342"/>
                  </a:lnTo>
                  <a:lnTo>
                    <a:pt x="12944" y="1533"/>
                  </a:lnTo>
                  <a:lnTo>
                    <a:pt x="13221" y="1682"/>
                  </a:lnTo>
                  <a:lnTo>
                    <a:pt x="13476" y="1831"/>
                  </a:lnTo>
                  <a:lnTo>
                    <a:pt x="13689" y="2023"/>
                  </a:lnTo>
                  <a:lnTo>
                    <a:pt x="13881" y="2236"/>
                  </a:lnTo>
                  <a:lnTo>
                    <a:pt x="14030" y="2427"/>
                  </a:lnTo>
                  <a:lnTo>
                    <a:pt x="14158" y="2661"/>
                  </a:lnTo>
                  <a:lnTo>
                    <a:pt x="14264" y="2938"/>
                  </a:lnTo>
                  <a:lnTo>
                    <a:pt x="14370" y="3236"/>
                  </a:lnTo>
                  <a:lnTo>
                    <a:pt x="14456" y="3513"/>
                  </a:lnTo>
                  <a:lnTo>
                    <a:pt x="14456" y="3577"/>
                  </a:lnTo>
                  <a:lnTo>
                    <a:pt x="14541" y="3854"/>
                  </a:lnTo>
                  <a:lnTo>
                    <a:pt x="14647" y="4109"/>
                  </a:lnTo>
                  <a:lnTo>
                    <a:pt x="14754" y="4365"/>
                  </a:lnTo>
                  <a:lnTo>
                    <a:pt x="14881" y="4599"/>
                  </a:lnTo>
                  <a:lnTo>
                    <a:pt x="15030" y="4812"/>
                  </a:lnTo>
                  <a:lnTo>
                    <a:pt x="15201" y="5003"/>
                  </a:lnTo>
                  <a:lnTo>
                    <a:pt x="15414" y="5174"/>
                  </a:lnTo>
                  <a:lnTo>
                    <a:pt x="15648" y="5323"/>
                  </a:lnTo>
                  <a:lnTo>
                    <a:pt x="15925" y="5450"/>
                  </a:lnTo>
                  <a:lnTo>
                    <a:pt x="16159" y="5557"/>
                  </a:lnTo>
                  <a:lnTo>
                    <a:pt x="16372" y="5685"/>
                  </a:lnTo>
                  <a:lnTo>
                    <a:pt x="16776" y="5919"/>
                  </a:lnTo>
                  <a:lnTo>
                    <a:pt x="17053" y="6153"/>
                  </a:lnTo>
                  <a:lnTo>
                    <a:pt x="17308" y="6387"/>
                  </a:lnTo>
                  <a:lnTo>
                    <a:pt x="17457" y="6621"/>
                  </a:lnTo>
                  <a:lnTo>
                    <a:pt x="17606" y="6877"/>
                  </a:lnTo>
                  <a:lnTo>
                    <a:pt x="17692" y="7004"/>
                  </a:lnTo>
                  <a:lnTo>
                    <a:pt x="17734" y="7132"/>
                  </a:lnTo>
                  <a:lnTo>
                    <a:pt x="17883" y="7345"/>
                  </a:lnTo>
                  <a:lnTo>
                    <a:pt x="18032" y="7558"/>
                  </a:lnTo>
                  <a:lnTo>
                    <a:pt x="18181" y="7750"/>
                  </a:lnTo>
                  <a:lnTo>
                    <a:pt x="18330" y="7877"/>
                  </a:lnTo>
                  <a:lnTo>
                    <a:pt x="18543" y="8090"/>
                  </a:lnTo>
                  <a:lnTo>
                    <a:pt x="18607" y="8175"/>
                  </a:lnTo>
                  <a:lnTo>
                    <a:pt x="18650" y="8303"/>
                  </a:lnTo>
                  <a:lnTo>
                    <a:pt x="18692" y="8772"/>
                  </a:lnTo>
                  <a:lnTo>
                    <a:pt x="18713" y="9048"/>
                  </a:lnTo>
                  <a:lnTo>
                    <a:pt x="18756" y="9346"/>
                  </a:lnTo>
                  <a:lnTo>
                    <a:pt x="18799" y="9495"/>
                  </a:lnTo>
                  <a:lnTo>
                    <a:pt x="18862" y="9644"/>
                  </a:lnTo>
                  <a:lnTo>
                    <a:pt x="18948" y="9772"/>
                  </a:lnTo>
                  <a:lnTo>
                    <a:pt x="19033" y="9900"/>
                  </a:lnTo>
                  <a:lnTo>
                    <a:pt x="19118" y="9985"/>
                  </a:lnTo>
                  <a:lnTo>
                    <a:pt x="19160" y="10028"/>
                  </a:lnTo>
                  <a:lnTo>
                    <a:pt x="19224" y="10070"/>
                  </a:lnTo>
                  <a:lnTo>
                    <a:pt x="19395" y="10240"/>
                  </a:lnTo>
                  <a:lnTo>
                    <a:pt x="19459" y="10326"/>
                  </a:lnTo>
                  <a:lnTo>
                    <a:pt x="19459" y="10389"/>
                  </a:lnTo>
                  <a:lnTo>
                    <a:pt x="19437" y="10539"/>
                  </a:lnTo>
                  <a:lnTo>
                    <a:pt x="19395" y="10645"/>
                  </a:lnTo>
                  <a:lnTo>
                    <a:pt x="19373" y="10751"/>
                  </a:lnTo>
                  <a:lnTo>
                    <a:pt x="19331" y="10815"/>
                  </a:lnTo>
                  <a:lnTo>
                    <a:pt x="19267" y="11049"/>
                  </a:lnTo>
                  <a:lnTo>
                    <a:pt x="19118" y="11369"/>
                  </a:lnTo>
                  <a:lnTo>
                    <a:pt x="18990" y="11688"/>
                  </a:lnTo>
                  <a:lnTo>
                    <a:pt x="18862" y="12029"/>
                  </a:lnTo>
                  <a:lnTo>
                    <a:pt x="18777" y="12327"/>
                  </a:lnTo>
                  <a:lnTo>
                    <a:pt x="18735" y="12540"/>
                  </a:lnTo>
                  <a:lnTo>
                    <a:pt x="18735" y="12731"/>
                  </a:lnTo>
                  <a:lnTo>
                    <a:pt x="18756" y="13093"/>
                  </a:lnTo>
                  <a:lnTo>
                    <a:pt x="18777" y="13285"/>
                  </a:lnTo>
                  <a:lnTo>
                    <a:pt x="18820" y="13455"/>
                  </a:lnTo>
                  <a:lnTo>
                    <a:pt x="18905" y="13732"/>
                  </a:lnTo>
                  <a:lnTo>
                    <a:pt x="18926" y="13924"/>
                  </a:lnTo>
                  <a:lnTo>
                    <a:pt x="18926" y="14136"/>
                  </a:lnTo>
                  <a:lnTo>
                    <a:pt x="18884" y="14285"/>
                  </a:lnTo>
                  <a:lnTo>
                    <a:pt x="18884" y="14349"/>
                  </a:lnTo>
                  <a:lnTo>
                    <a:pt x="18820" y="14562"/>
                  </a:lnTo>
                  <a:lnTo>
                    <a:pt x="18692" y="14945"/>
                  </a:lnTo>
                  <a:lnTo>
                    <a:pt x="18628" y="15073"/>
                  </a:lnTo>
                  <a:lnTo>
                    <a:pt x="18543" y="15222"/>
                  </a:lnTo>
                  <a:lnTo>
                    <a:pt x="18501" y="15265"/>
                  </a:lnTo>
                  <a:lnTo>
                    <a:pt x="18415" y="15435"/>
                  </a:lnTo>
                  <a:lnTo>
                    <a:pt x="18330" y="15627"/>
                  </a:lnTo>
                  <a:lnTo>
                    <a:pt x="18309" y="15669"/>
                  </a:lnTo>
                  <a:lnTo>
                    <a:pt x="18181" y="15925"/>
                  </a:lnTo>
                  <a:lnTo>
                    <a:pt x="18032" y="16180"/>
                  </a:lnTo>
                  <a:lnTo>
                    <a:pt x="17926" y="16329"/>
                  </a:lnTo>
                  <a:lnTo>
                    <a:pt x="17862" y="16436"/>
                  </a:lnTo>
                  <a:lnTo>
                    <a:pt x="17819" y="16542"/>
                  </a:lnTo>
                  <a:lnTo>
                    <a:pt x="17798" y="16627"/>
                  </a:lnTo>
                  <a:lnTo>
                    <a:pt x="17798" y="16712"/>
                  </a:lnTo>
                  <a:lnTo>
                    <a:pt x="17436" y="17117"/>
                  </a:lnTo>
                  <a:lnTo>
                    <a:pt x="17053" y="17479"/>
                  </a:lnTo>
                  <a:lnTo>
                    <a:pt x="16670" y="17841"/>
                  </a:lnTo>
                  <a:lnTo>
                    <a:pt x="16265" y="18160"/>
                  </a:lnTo>
                  <a:lnTo>
                    <a:pt x="15754" y="18543"/>
                  </a:lnTo>
                  <a:lnTo>
                    <a:pt x="15222" y="18863"/>
                  </a:lnTo>
                  <a:lnTo>
                    <a:pt x="14668" y="19182"/>
                  </a:lnTo>
                  <a:lnTo>
                    <a:pt x="14115" y="19437"/>
                  </a:lnTo>
                  <a:lnTo>
                    <a:pt x="13498" y="19672"/>
                  </a:lnTo>
                  <a:lnTo>
                    <a:pt x="12880" y="19863"/>
                  </a:lnTo>
                  <a:lnTo>
                    <a:pt x="12263" y="19991"/>
                  </a:lnTo>
                  <a:lnTo>
                    <a:pt x="11603" y="20119"/>
                  </a:lnTo>
                  <a:lnTo>
                    <a:pt x="11560" y="20119"/>
                  </a:lnTo>
                  <a:lnTo>
                    <a:pt x="10879" y="20183"/>
                  </a:lnTo>
                  <a:lnTo>
                    <a:pt x="10240" y="20204"/>
                  </a:lnTo>
                  <a:lnTo>
                    <a:pt x="9623" y="20183"/>
                  </a:lnTo>
                  <a:lnTo>
                    <a:pt x="9006" y="20140"/>
                  </a:lnTo>
                  <a:lnTo>
                    <a:pt x="8346" y="20034"/>
                  </a:lnTo>
                  <a:lnTo>
                    <a:pt x="7707" y="19884"/>
                  </a:lnTo>
                  <a:lnTo>
                    <a:pt x="7068" y="19693"/>
                  </a:lnTo>
                  <a:lnTo>
                    <a:pt x="6430" y="19437"/>
                  </a:lnTo>
                  <a:lnTo>
                    <a:pt x="5855" y="19182"/>
                  </a:lnTo>
                  <a:lnTo>
                    <a:pt x="5365" y="18905"/>
                  </a:lnTo>
                  <a:lnTo>
                    <a:pt x="4812" y="18565"/>
                  </a:lnTo>
                  <a:lnTo>
                    <a:pt x="4258" y="18160"/>
                  </a:lnTo>
                  <a:lnTo>
                    <a:pt x="3790" y="17777"/>
                  </a:lnTo>
                  <a:lnTo>
                    <a:pt x="3343" y="17351"/>
                  </a:lnTo>
                  <a:lnTo>
                    <a:pt x="2917" y="16904"/>
                  </a:lnTo>
                  <a:lnTo>
                    <a:pt x="2470" y="16372"/>
                  </a:lnTo>
                  <a:lnTo>
                    <a:pt x="2108" y="15861"/>
                  </a:lnTo>
                  <a:lnTo>
                    <a:pt x="1767" y="15329"/>
                  </a:lnTo>
                  <a:lnTo>
                    <a:pt x="1469" y="14775"/>
                  </a:lnTo>
                  <a:lnTo>
                    <a:pt x="1214" y="14200"/>
                  </a:lnTo>
                  <a:lnTo>
                    <a:pt x="979" y="13604"/>
                  </a:lnTo>
                  <a:lnTo>
                    <a:pt x="809" y="13029"/>
                  </a:lnTo>
                  <a:lnTo>
                    <a:pt x="660" y="12391"/>
                  </a:lnTo>
                  <a:lnTo>
                    <a:pt x="532" y="11731"/>
                  </a:lnTo>
                  <a:lnTo>
                    <a:pt x="469" y="11092"/>
                  </a:lnTo>
                  <a:lnTo>
                    <a:pt x="447" y="10453"/>
                  </a:lnTo>
                  <a:lnTo>
                    <a:pt x="469" y="9836"/>
                  </a:lnTo>
                  <a:lnTo>
                    <a:pt x="532" y="9155"/>
                  </a:lnTo>
                  <a:lnTo>
                    <a:pt x="639" y="8495"/>
                  </a:lnTo>
                  <a:lnTo>
                    <a:pt x="788" y="7856"/>
                  </a:lnTo>
                  <a:lnTo>
                    <a:pt x="979" y="7217"/>
                  </a:lnTo>
                  <a:lnTo>
                    <a:pt x="1214" y="6600"/>
                  </a:lnTo>
                  <a:lnTo>
                    <a:pt x="1235" y="6557"/>
                  </a:lnTo>
                  <a:lnTo>
                    <a:pt x="1512" y="5983"/>
                  </a:lnTo>
                  <a:lnTo>
                    <a:pt x="1810" y="5429"/>
                  </a:lnTo>
                  <a:lnTo>
                    <a:pt x="2129" y="4918"/>
                  </a:lnTo>
                  <a:lnTo>
                    <a:pt x="2512" y="4407"/>
                  </a:lnTo>
                  <a:lnTo>
                    <a:pt x="2917" y="3896"/>
                  </a:lnTo>
                  <a:lnTo>
                    <a:pt x="3364" y="3449"/>
                  </a:lnTo>
                  <a:lnTo>
                    <a:pt x="3811" y="3002"/>
                  </a:lnTo>
                  <a:lnTo>
                    <a:pt x="4301" y="2598"/>
                  </a:lnTo>
                  <a:lnTo>
                    <a:pt x="4812" y="2236"/>
                  </a:lnTo>
                  <a:lnTo>
                    <a:pt x="5344" y="1895"/>
                  </a:lnTo>
                  <a:lnTo>
                    <a:pt x="5876" y="1618"/>
                  </a:lnTo>
                  <a:lnTo>
                    <a:pt x="6493" y="1320"/>
                  </a:lnTo>
                  <a:lnTo>
                    <a:pt x="6493" y="1342"/>
                  </a:lnTo>
                  <a:lnTo>
                    <a:pt x="7068" y="1107"/>
                  </a:lnTo>
                  <a:lnTo>
                    <a:pt x="7686" y="916"/>
                  </a:lnTo>
                  <a:lnTo>
                    <a:pt x="7835" y="894"/>
                  </a:lnTo>
                  <a:lnTo>
                    <a:pt x="8324" y="852"/>
                  </a:lnTo>
                  <a:lnTo>
                    <a:pt x="8431" y="852"/>
                  </a:lnTo>
                  <a:lnTo>
                    <a:pt x="8835" y="831"/>
                  </a:lnTo>
                  <a:lnTo>
                    <a:pt x="9006" y="809"/>
                  </a:lnTo>
                  <a:lnTo>
                    <a:pt x="9453" y="767"/>
                  </a:lnTo>
                  <a:lnTo>
                    <a:pt x="9772" y="745"/>
                  </a:lnTo>
                  <a:close/>
                  <a:moveTo>
                    <a:pt x="10325" y="0"/>
                  </a:moveTo>
                  <a:lnTo>
                    <a:pt x="9921" y="22"/>
                  </a:lnTo>
                  <a:lnTo>
                    <a:pt x="9516" y="43"/>
                  </a:lnTo>
                  <a:lnTo>
                    <a:pt x="9091" y="85"/>
                  </a:lnTo>
                  <a:lnTo>
                    <a:pt x="8665" y="149"/>
                  </a:lnTo>
                  <a:lnTo>
                    <a:pt x="8133" y="235"/>
                  </a:lnTo>
                  <a:lnTo>
                    <a:pt x="7622" y="362"/>
                  </a:lnTo>
                  <a:lnTo>
                    <a:pt x="7089" y="533"/>
                  </a:lnTo>
                  <a:lnTo>
                    <a:pt x="6557" y="724"/>
                  </a:lnTo>
                  <a:lnTo>
                    <a:pt x="6068" y="937"/>
                  </a:lnTo>
                  <a:lnTo>
                    <a:pt x="5578" y="1171"/>
                  </a:lnTo>
                  <a:lnTo>
                    <a:pt x="5110" y="1427"/>
                  </a:lnTo>
                  <a:lnTo>
                    <a:pt x="4663" y="1703"/>
                  </a:lnTo>
                  <a:lnTo>
                    <a:pt x="4215" y="2023"/>
                  </a:lnTo>
                  <a:lnTo>
                    <a:pt x="3790" y="2342"/>
                  </a:lnTo>
                  <a:lnTo>
                    <a:pt x="3385" y="2704"/>
                  </a:lnTo>
                  <a:lnTo>
                    <a:pt x="3002" y="3066"/>
                  </a:lnTo>
                  <a:lnTo>
                    <a:pt x="2619" y="3449"/>
                  </a:lnTo>
                  <a:lnTo>
                    <a:pt x="2278" y="3854"/>
                  </a:lnTo>
                  <a:lnTo>
                    <a:pt x="1937" y="4301"/>
                  </a:lnTo>
                  <a:lnTo>
                    <a:pt x="1639" y="4748"/>
                  </a:lnTo>
                  <a:lnTo>
                    <a:pt x="1363" y="5195"/>
                  </a:lnTo>
                  <a:lnTo>
                    <a:pt x="1107" y="5663"/>
                  </a:lnTo>
                  <a:lnTo>
                    <a:pt x="873" y="6153"/>
                  </a:lnTo>
                  <a:lnTo>
                    <a:pt x="660" y="6664"/>
                  </a:lnTo>
                  <a:lnTo>
                    <a:pt x="469" y="7175"/>
                  </a:lnTo>
                  <a:lnTo>
                    <a:pt x="320" y="7707"/>
                  </a:lnTo>
                  <a:lnTo>
                    <a:pt x="192" y="8239"/>
                  </a:lnTo>
                  <a:lnTo>
                    <a:pt x="107" y="8793"/>
                  </a:lnTo>
                  <a:lnTo>
                    <a:pt x="43" y="9368"/>
                  </a:lnTo>
                  <a:lnTo>
                    <a:pt x="0" y="9921"/>
                  </a:lnTo>
                  <a:lnTo>
                    <a:pt x="0" y="10496"/>
                  </a:lnTo>
                  <a:lnTo>
                    <a:pt x="21" y="11071"/>
                  </a:lnTo>
                  <a:lnTo>
                    <a:pt x="64" y="11603"/>
                  </a:lnTo>
                  <a:lnTo>
                    <a:pt x="149" y="12135"/>
                  </a:lnTo>
                  <a:lnTo>
                    <a:pt x="256" y="12646"/>
                  </a:lnTo>
                  <a:lnTo>
                    <a:pt x="383" y="13178"/>
                  </a:lnTo>
                  <a:lnTo>
                    <a:pt x="554" y="13689"/>
                  </a:lnTo>
                  <a:lnTo>
                    <a:pt x="745" y="14200"/>
                  </a:lnTo>
                  <a:lnTo>
                    <a:pt x="958" y="14711"/>
                  </a:lnTo>
                  <a:lnTo>
                    <a:pt x="1192" y="15201"/>
                  </a:lnTo>
                  <a:lnTo>
                    <a:pt x="1448" y="15648"/>
                  </a:lnTo>
                  <a:lnTo>
                    <a:pt x="1746" y="16116"/>
                  </a:lnTo>
                  <a:lnTo>
                    <a:pt x="2065" y="16563"/>
                  </a:lnTo>
                  <a:lnTo>
                    <a:pt x="2406" y="17010"/>
                  </a:lnTo>
                  <a:lnTo>
                    <a:pt x="2768" y="17415"/>
                  </a:lnTo>
                  <a:lnTo>
                    <a:pt x="3151" y="17798"/>
                  </a:lnTo>
                  <a:lnTo>
                    <a:pt x="3577" y="18181"/>
                  </a:lnTo>
                  <a:lnTo>
                    <a:pt x="4024" y="18543"/>
                  </a:lnTo>
                  <a:lnTo>
                    <a:pt x="4471" y="18863"/>
                  </a:lnTo>
                  <a:lnTo>
                    <a:pt x="4918" y="19161"/>
                  </a:lnTo>
                  <a:lnTo>
                    <a:pt x="5386" y="19437"/>
                  </a:lnTo>
                  <a:lnTo>
                    <a:pt x="5876" y="19693"/>
                  </a:lnTo>
                  <a:lnTo>
                    <a:pt x="6366" y="19906"/>
                  </a:lnTo>
                  <a:lnTo>
                    <a:pt x="6877" y="20119"/>
                  </a:lnTo>
                  <a:lnTo>
                    <a:pt x="7388" y="20289"/>
                  </a:lnTo>
                  <a:lnTo>
                    <a:pt x="7898" y="20417"/>
                  </a:lnTo>
                  <a:lnTo>
                    <a:pt x="8431" y="20544"/>
                  </a:lnTo>
                  <a:lnTo>
                    <a:pt x="8984" y="20630"/>
                  </a:lnTo>
                  <a:lnTo>
                    <a:pt x="9559" y="20693"/>
                  </a:lnTo>
                  <a:lnTo>
                    <a:pt x="10176" y="20715"/>
                  </a:lnTo>
                  <a:lnTo>
                    <a:pt x="10858" y="20715"/>
                  </a:lnTo>
                  <a:lnTo>
                    <a:pt x="11305" y="20672"/>
                  </a:lnTo>
                  <a:lnTo>
                    <a:pt x="11773" y="20630"/>
                  </a:lnTo>
                  <a:lnTo>
                    <a:pt x="12241" y="20544"/>
                  </a:lnTo>
                  <a:lnTo>
                    <a:pt x="12752" y="20438"/>
                  </a:lnTo>
                  <a:lnTo>
                    <a:pt x="13263" y="20310"/>
                  </a:lnTo>
                  <a:lnTo>
                    <a:pt x="13753" y="20140"/>
                  </a:lnTo>
                  <a:lnTo>
                    <a:pt x="14243" y="19948"/>
                  </a:lnTo>
                  <a:lnTo>
                    <a:pt x="14732" y="19735"/>
                  </a:lnTo>
                  <a:lnTo>
                    <a:pt x="15222" y="19480"/>
                  </a:lnTo>
                  <a:lnTo>
                    <a:pt x="15690" y="19225"/>
                  </a:lnTo>
                  <a:lnTo>
                    <a:pt x="16137" y="18926"/>
                  </a:lnTo>
                  <a:lnTo>
                    <a:pt x="16563" y="18628"/>
                  </a:lnTo>
                  <a:lnTo>
                    <a:pt x="16989" y="18288"/>
                  </a:lnTo>
                  <a:lnTo>
                    <a:pt x="17372" y="17947"/>
                  </a:lnTo>
                  <a:lnTo>
                    <a:pt x="17777" y="17564"/>
                  </a:lnTo>
                  <a:lnTo>
                    <a:pt x="18117" y="17181"/>
                  </a:lnTo>
                  <a:lnTo>
                    <a:pt x="18437" y="16776"/>
                  </a:lnTo>
                  <a:lnTo>
                    <a:pt x="18756" y="16350"/>
                  </a:lnTo>
                  <a:lnTo>
                    <a:pt x="19075" y="15882"/>
                  </a:lnTo>
                  <a:lnTo>
                    <a:pt x="19331" y="15435"/>
                  </a:lnTo>
                  <a:lnTo>
                    <a:pt x="19586" y="14967"/>
                  </a:lnTo>
                  <a:lnTo>
                    <a:pt x="19820" y="14477"/>
                  </a:lnTo>
                  <a:lnTo>
                    <a:pt x="20033" y="13945"/>
                  </a:lnTo>
                  <a:lnTo>
                    <a:pt x="20204" y="13455"/>
                  </a:lnTo>
                  <a:lnTo>
                    <a:pt x="20353" y="12944"/>
                  </a:lnTo>
                  <a:lnTo>
                    <a:pt x="20459" y="12391"/>
                  </a:lnTo>
                  <a:lnTo>
                    <a:pt x="20566" y="11837"/>
                  </a:lnTo>
                  <a:lnTo>
                    <a:pt x="20608" y="11390"/>
                  </a:lnTo>
                  <a:lnTo>
                    <a:pt x="20651" y="10922"/>
                  </a:lnTo>
                  <a:lnTo>
                    <a:pt x="20651" y="10453"/>
                  </a:lnTo>
                  <a:lnTo>
                    <a:pt x="20651" y="10006"/>
                  </a:lnTo>
                  <a:lnTo>
                    <a:pt x="20629" y="9538"/>
                  </a:lnTo>
                  <a:lnTo>
                    <a:pt x="20566" y="9070"/>
                  </a:lnTo>
                  <a:lnTo>
                    <a:pt x="20502" y="8601"/>
                  </a:lnTo>
                  <a:lnTo>
                    <a:pt x="20417" y="8133"/>
                  </a:lnTo>
                  <a:lnTo>
                    <a:pt x="20310" y="7728"/>
                  </a:lnTo>
                  <a:lnTo>
                    <a:pt x="20182" y="7217"/>
                  </a:lnTo>
                  <a:lnTo>
                    <a:pt x="19991" y="6706"/>
                  </a:lnTo>
                  <a:lnTo>
                    <a:pt x="19778" y="6196"/>
                  </a:lnTo>
                  <a:lnTo>
                    <a:pt x="19522" y="5663"/>
                  </a:lnTo>
                  <a:lnTo>
                    <a:pt x="19309" y="5237"/>
                  </a:lnTo>
                  <a:lnTo>
                    <a:pt x="19033" y="4790"/>
                  </a:lnTo>
                  <a:lnTo>
                    <a:pt x="18692" y="4279"/>
                  </a:lnTo>
                  <a:lnTo>
                    <a:pt x="18373" y="3854"/>
                  </a:lnTo>
                  <a:lnTo>
                    <a:pt x="18032" y="3428"/>
                  </a:lnTo>
                  <a:lnTo>
                    <a:pt x="17649" y="3045"/>
                  </a:lnTo>
                  <a:lnTo>
                    <a:pt x="17266" y="2661"/>
                  </a:lnTo>
                  <a:lnTo>
                    <a:pt x="16840" y="2300"/>
                  </a:lnTo>
                  <a:lnTo>
                    <a:pt x="16414" y="1980"/>
                  </a:lnTo>
                  <a:lnTo>
                    <a:pt x="15946" y="1661"/>
                  </a:lnTo>
                  <a:lnTo>
                    <a:pt x="15477" y="1363"/>
                  </a:lnTo>
                  <a:lnTo>
                    <a:pt x="14988" y="1107"/>
                  </a:lnTo>
                  <a:lnTo>
                    <a:pt x="14498" y="873"/>
                  </a:lnTo>
                  <a:lnTo>
                    <a:pt x="14008" y="682"/>
                  </a:lnTo>
                  <a:lnTo>
                    <a:pt x="13498" y="490"/>
                  </a:lnTo>
                  <a:lnTo>
                    <a:pt x="12987" y="341"/>
                  </a:lnTo>
                  <a:lnTo>
                    <a:pt x="12454" y="213"/>
                  </a:lnTo>
                  <a:lnTo>
                    <a:pt x="11922" y="128"/>
                  </a:lnTo>
                  <a:lnTo>
                    <a:pt x="11369" y="64"/>
                  </a:lnTo>
                  <a:lnTo>
                    <a:pt x="10773" y="22"/>
                  </a:lnTo>
                  <a:lnTo>
                    <a:pt x="103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5"/>
            <p:cNvSpPr/>
            <p:nvPr/>
          </p:nvSpPr>
          <p:spPr>
            <a:xfrm>
              <a:off x="5181748" y="3235492"/>
              <a:ext cx="191590" cy="192183"/>
            </a:xfrm>
            <a:custGeom>
              <a:avLst/>
              <a:gdLst/>
              <a:ahLst/>
              <a:cxnLst/>
              <a:rect l="l" t="t" r="r" b="b"/>
              <a:pathLst>
                <a:path w="20651" h="20715" fill="none" extrusionOk="0">
                  <a:moveTo>
                    <a:pt x="10325" y="0"/>
                  </a:moveTo>
                  <a:lnTo>
                    <a:pt x="10325" y="0"/>
                  </a:lnTo>
                  <a:lnTo>
                    <a:pt x="9921" y="22"/>
                  </a:lnTo>
                  <a:lnTo>
                    <a:pt x="9516" y="43"/>
                  </a:lnTo>
                  <a:lnTo>
                    <a:pt x="9091" y="85"/>
                  </a:lnTo>
                  <a:lnTo>
                    <a:pt x="8665" y="149"/>
                  </a:lnTo>
                  <a:lnTo>
                    <a:pt x="8665" y="149"/>
                  </a:lnTo>
                  <a:lnTo>
                    <a:pt x="8133" y="235"/>
                  </a:lnTo>
                  <a:lnTo>
                    <a:pt x="7622" y="362"/>
                  </a:lnTo>
                  <a:lnTo>
                    <a:pt x="7089" y="533"/>
                  </a:lnTo>
                  <a:lnTo>
                    <a:pt x="6557" y="724"/>
                  </a:lnTo>
                  <a:lnTo>
                    <a:pt x="6557" y="724"/>
                  </a:lnTo>
                  <a:lnTo>
                    <a:pt x="6068" y="937"/>
                  </a:lnTo>
                  <a:lnTo>
                    <a:pt x="5578" y="1171"/>
                  </a:lnTo>
                  <a:lnTo>
                    <a:pt x="5110" y="1427"/>
                  </a:lnTo>
                  <a:lnTo>
                    <a:pt x="4663" y="1703"/>
                  </a:lnTo>
                  <a:lnTo>
                    <a:pt x="4215" y="2023"/>
                  </a:lnTo>
                  <a:lnTo>
                    <a:pt x="3790" y="2342"/>
                  </a:lnTo>
                  <a:lnTo>
                    <a:pt x="3385" y="2704"/>
                  </a:lnTo>
                  <a:lnTo>
                    <a:pt x="3002" y="3066"/>
                  </a:lnTo>
                  <a:lnTo>
                    <a:pt x="3002" y="3066"/>
                  </a:lnTo>
                  <a:lnTo>
                    <a:pt x="2619" y="3449"/>
                  </a:lnTo>
                  <a:lnTo>
                    <a:pt x="2278" y="3854"/>
                  </a:lnTo>
                  <a:lnTo>
                    <a:pt x="1937" y="4301"/>
                  </a:lnTo>
                  <a:lnTo>
                    <a:pt x="1639" y="4748"/>
                  </a:lnTo>
                  <a:lnTo>
                    <a:pt x="1639" y="4748"/>
                  </a:lnTo>
                  <a:lnTo>
                    <a:pt x="1363" y="5195"/>
                  </a:lnTo>
                  <a:lnTo>
                    <a:pt x="1107" y="5663"/>
                  </a:lnTo>
                  <a:lnTo>
                    <a:pt x="873" y="6153"/>
                  </a:lnTo>
                  <a:lnTo>
                    <a:pt x="660" y="6664"/>
                  </a:lnTo>
                  <a:lnTo>
                    <a:pt x="660" y="6664"/>
                  </a:lnTo>
                  <a:lnTo>
                    <a:pt x="469" y="7175"/>
                  </a:lnTo>
                  <a:lnTo>
                    <a:pt x="320" y="7707"/>
                  </a:lnTo>
                  <a:lnTo>
                    <a:pt x="192" y="8239"/>
                  </a:lnTo>
                  <a:lnTo>
                    <a:pt x="107" y="8793"/>
                  </a:lnTo>
                  <a:lnTo>
                    <a:pt x="43" y="9368"/>
                  </a:lnTo>
                  <a:lnTo>
                    <a:pt x="0" y="9921"/>
                  </a:lnTo>
                  <a:lnTo>
                    <a:pt x="0" y="10496"/>
                  </a:lnTo>
                  <a:lnTo>
                    <a:pt x="21" y="11071"/>
                  </a:lnTo>
                  <a:lnTo>
                    <a:pt x="21" y="11071"/>
                  </a:lnTo>
                  <a:lnTo>
                    <a:pt x="64" y="11603"/>
                  </a:lnTo>
                  <a:lnTo>
                    <a:pt x="149" y="12135"/>
                  </a:lnTo>
                  <a:lnTo>
                    <a:pt x="256" y="12646"/>
                  </a:lnTo>
                  <a:lnTo>
                    <a:pt x="383" y="13178"/>
                  </a:lnTo>
                  <a:lnTo>
                    <a:pt x="554" y="13689"/>
                  </a:lnTo>
                  <a:lnTo>
                    <a:pt x="745" y="14200"/>
                  </a:lnTo>
                  <a:lnTo>
                    <a:pt x="958" y="14711"/>
                  </a:lnTo>
                  <a:lnTo>
                    <a:pt x="1192" y="15201"/>
                  </a:lnTo>
                  <a:lnTo>
                    <a:pt x="1192" y="15201"/>
                  </a:lnTo>
                  <a:lnTo>
                    <a:pt x="1448" y="15648"/>
                  </a:lnTo>
                  <a:lnTo>
                    <a:pt x="1746" y="16116"/>
                  </a:lnTo>
                  <a:lnTo>
                    <a:pt x="2065" y="16563"/>
                  </a:lnTo>
                  <a:lnTo>
                    <a:pt x="2406" y="17010"/>
                  </a:lnTo>
                  <a:lnTo>
                    <a:pt x="2406" y="17010"/>
                  </a:lnTo>
                  <a:lnTo>
                    <a:pt x="2768" y="17415"/>
                  </a:lnTo>
                  <a:lnTo>
                    <a:pt x="3151" y="17798"/>
                  </a:lnTo>
                  <a:lnTo>
                    <a:pt x="3577" y="18181"/>
                  </a:lnTo>
                  <a:lnTo>
                    <a:pt x="4024" y="18543"/>
                  </a:lnTo>
                  <a:lnTo>
                    <a:pt x="4024" y="18543"/>
                  </a:lnTo>
                  <a:lnTo>
                    <a:pt x="4471" y="18863"/>
                  </a:lnTo>
                  <a:lnTo>
                    <a:pt x="4918" y="19161"/>
                  </a:lnTo>
                  <a:lnTo>
                    <a:pt x="5386" y="19437"/>
                  </a:lnTo>
                  <a:lnTo>
                    <a:pt x="5876" y="19693"/>
                  </a:lnTo>
                  <a:lnTo>
                    <a:pt x="6366" y="19906"/>
                  </a:lnTo>
                  <a:lnTo>
                    <a:pt x="6877" y="20119"/>
                  </a:lnTo>
                  <a:lnTo>
                    <a:pt x="7388" y="20289"/>
                  </a:lnTo>
                  <a:lnTo>
                    <a:pt x="7898" y="20417"/>
                  </a:lnTo>
                  <a:lnTo>
                    <a:pt x="7898" y="20417"/>
                  </a:lnTo>
                  <a:lnTo>
                    <a:pt x="8431" y="20544"/>
                  </a:lnTo>
                  <a:lnTo>
                    <a:pt x="8984" y="20630"/>
                  </a:lnTo>
                  <a:lnTo>
                    <a:pt x="9559" y="20693"/>
                  </a:lnTo>
                  <a:lnTo>
                    <a:pt x="10176" y="20715"/>
                  </a:lnTo>
                  <a:lnTo>
                    <a:pt x="10176" y="20715"/>
                  </a:lnTo>
                  <a:lnTo>
                    <a:pt x="10411" y="20715"/>
                  </a:lnTo>
                  <a:lnTo>
                    <a:pt x="10411" y="20715"/>
                  </a:lnTo>
                  <a:lnTo>
                    <a:pt x="10858" y="20715"/>
                  </a:lnTo>
                  <a:lnTo>
                    <a:pt x="11305" y="20672"/>
                  </a:lnTo>
                  <a:lnTo>
                    <a:pt x="11773" y="20630"/>
                  </a:lnTo>
                  <a:lnTo>
                    <a:pt x="12241" y="20544"/>
                  </a:lnTo>
                  <a:lnTo>
                    <a:pt x="12241" y="20544"/>
                  </a:lnTo>
                  <a:lnTo>
                    <a:pt x="12752" y="20438"/>
                  </a:lnTo>
                  <a:lnTo>
                    <a:pt x="13263" y="20310"/>
                  </a:lnTo>
                  <a:lnTo>
                    <a:pt x="13753" y="20140"/>
                  </a:lnTo>
                  <a:lnTo>
                    <a:pt x="14243" y="19948"/>
                  </a:lnTo>
                  <a:lnTo>
                    <a:pt x="14732" y="19735"/>
                  </a:lnTo>
                  <a:lnTo>
                    <a:pt x="15222" y="19480"/>
                  </a:lnTo>
                  <a:lnTo>
                    <a:pt x="15690" y="19225"/>
                  </a:lnTo>
                  <a:lnTo>
                    <a:pt x="16137" y="18926"/>
                  </a:lnTo>
                  <a:lnTo>
                    <a:pt x="16137" y="18926"/>
                  </a:lnTo>
                  <a:lnTo>
                    <a:pt x="16563" y="18628"/>
                  </a:lnTo>
                  <a:lnTo>
                    <a:pt x="16989" y="18288"/>
                  </a:lnTo>
                  <a:lnTo>
                    <a:pt x="17372" y="17947"/>
                  </a:lnTo>
                  <a:lnTo>
                    <a:pt x="17777" y="17564"/>
                  </a:lnTo>
                  <a:lnTo>
                    <a:pt x="17777" y="17564"/>
                  </a:lnTo>
                  <a:lnTo>
                    <a:pt x="18117" y="17181"/>
                  </a:lnTo>
                  <a:lnTo>
                    <a:pt x="18437" y="16776"/>
                  </a:lnTo>
                  <a:lnTo>
                    <a:pt x="18756" y="16350"/>
                  </a:lnTo>
                  <a:lnTo>
                    <a:pt x="19075" y="15882"/>
                  </a:lnTo>
                  <a:lnTo>
                    <a:pt x="19075" y="15882"/>
                  </a:lnTo>
                  <a:lnTo>
                    <a:pt x="19331" y="15435"/>
                  </a:lnTo>
                  <a:lnTo>
                    <a:pt x="19586" y="14967"/>
                  </a:lnTo>
                  <a:lnTo>
                    <a:pt x="19820" y="14477"/>
                  </a:lnTo>
                  <a:lnTo>
                    <a:pt x="20033" y="13945"/>
                  </a:lnTo>
                  <a:lnTo>
                    <a:pt x="20033" y="13945"/>
                  </a:lnTo>
                  <a:lnTo>
                    <a:pt x="20204" y="13455"/>
                  </a:lnTo>
                  <a:lnTo>
                    <a:pt x="20353" y="12944"/>
                  </a:lnTo>
                  <a:lnTo>
                    <a:pt x="20459" y="12391"/>
                  </a:lnTo>
                  <a:lnTo>
                    <a:pt x="20566" y="11837"/>
                  </a:lnTo>
                  <a:lnTo>
                    <a:pt x="20566" y="11837"/>
                  </a:lnTo>
                  <a:lnTo>
                    <a:pt x="20608" y="11390"/>
                  </a:lnTo>
                  <a:lnTo>
                    <a:pt x="20651" y="10922"/>
                  </a:lnTo>
                  <a:lnTo>
                    <a:pt x="20651" y="10453"/>
                  </a:lnTo>
                  <a:lnTo>
                    <a:pt x="20651" y="10006"/>
                  </a:lnTo>
                  <a:lnTo>
                    <a:pt x="20629" y="9538"/>
                  </a:lnTo>
                  <a:lnTo>
                    <a:pt x="20566" y="9070"/>
                  </a:lnTo>
                  <a:lnTo>
                    <a:pt x="20502" y="8601"/>
                  </a:lnTo>
                  <a:lnTo>
                    <a:pt x="20417" y="8133"/>
                  </a:lnTo>
                  <a:lnTo>
                    <a:pt x="20417" y="8133"/>
                  </a:lnTo>
                  <a:lnTo>
                    <a:pt x="20310" y="7728"/>
                  </a:lnTo>
                  <a:lnTo>
                    <a:pt x="20310" y="7728"/>
                  </a:lnTo>
                  <a:lnTo>
                    <a:pt x="20182" y="7217"/>
                  </a:lnTo>
                  <a:lnTo>
                    <a:pt x="19991" y="6706"/>
                  </a:lnTo>
                  <a:lnTo>
                    <a:pt x="19778" y="6196"/>
                  </a:lnTo>
                  <a:lnTo>
                    <a:pt x="19522" y="5663"/>
                  </a:lnTo>
                  <a:lnTo>
                    <a:pt x="19522" y="5663"/>
                  </a:lnTo>
                  <a:lnTo>
                    <a:pt x="19309" y="5237"/>
                  </a:lnTo>
                  <a:lnTo>
                    <a:pt x="19033" y="4790"/>
                  </a:lnTo>
                  <a:lnTo>
                    <a:pt x="19033" y="4790"/>
                  </a:lnTo>
                  <a:lnTo>
                    <a:pt x="18692" y="4279"/>
                  </a:lnTo>
                  <a:lnTo>
                    <a:pt x="18373" y="3854"/>
                  </a:lnTo>
                  <a:lnTo>
                    <a:pt x="18373" y="3854"/>
                  </a:lnTo>
                  <a:lnTo>
                    <a:pt x="18032" y="3428"/>
                  </a:lnTo>
                  <a:lnTo>
                    <a:pt x="17649" y="3045"/>
                  </a:lnTo>
                  <a:lnTo>
                    <a:pt x="17266" y="2661"/>
                  </a:lnTo>
                  <a:lnTo>
                    <a:pt x="16840" y="2300"/>
                  </a:lnTo>
                  <a:lnTo>
                    <a:pt x="16414" y="1980"/>
                  </a:lnTo>
                  <a:lnTo>
                    <a:pt x="15946" y="1661"/>
                  </a:lnTo>
                  <a:lnTo>
                    <a:pt x="15477" y="1363"/>
                  </a:lnTo>
                  <a:lnTo>
                    <a:pt x="14988" y="1107"/>
                  </a:lnTo>
                  <a:lnTo>
                    <a:pt x="14988" y="1107"/>
                  </a:lnTo>
                  <a:lnTo>
                    <a:pt x="14498" y="873"/>
                  </a:lnTo>
                  <a:lnTo>
                    <a:pt x="14008" y="682"/>
                  </a:lnTo>
                  <a:lnTo>
                    <a:pt x="13498" y="490"/>
                  </a:lnTo>
                  <a:lnTo>
                    <a:pt x="12987" y="341"/>
                  </a:lnTo>
                  <a:lnTo>
                    <a:pt x="12987" y="341"/>
                  </a:lnTo>
                  <a:lnTo>
                    <a:pt x="12454" y="213"/>
                  </a:lnTo>
                  <a:lnTo>
                    <a:pt x="11922" y="128"/>
                  </a:lnTo>
                  <a:lnTo>
                    <a:pt x="11369" y="64"/>
                  </a:lnTo>
                  <a:lnTo>
                    <a:pt x="10773" y="22"/>
                  </a:lnTo>
                  <a:lnTo>
                    <a:pt x="10773" y="22"/>
                  </a:lnTo>
                  <a:lnTo>
                    <a:pt x="103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5"/>
            <p:cNvSpPr/>
            <p:nvPr/>
          </p:nvSpPr>
          <p:spPr>
            <a:xfrm>
              <a:off x="5185895" y="3242404"/>
              <a:ext cx="176384" cy="180531"/>
            </a:xfrm>
            <a:custGeom>
              <a:avLst/>
              <a:gdLst/>
              <a:ahLst/>
              <a:cxnLst/>
              <a:rect l="l" t="t" r="r" b="b"/>
              <a:pathLst>
                <a:path w="19012" h="19459" fill="none" extrusionOk="0">
                  <a:moveTo>
                    <a:pt x="6046" y="597"/>
                  </a:moveTo>
                  <a:lnTo>
                    <a:pt x="6046" y="597"/>
                  </a:lnTo>
                  <a:lnTo>
                    <a:pt x="6046" y="597"/>
                  </a:lnTo>
                  <a:lnTo>
                    <a:pt x="6621" y="362"/>
                  </a:lnTo>
                  <a:lnTo>
                    <a:pt x="7239" y="171"/>
                  </a:lnTo>
                  <a:lnTo>
                    <a:pt x="7388" y="149"/>
                  </a:lnTo>
                  <a:lnTo>
                    <a:pt x="7388" y="149"/>
                  </a:lnTo>
                  <a:lnTo>
                    <a:pt x="7877" y="107"/>
                  </a:lnTo>
                  <a:lnTo>
                    <a:pt x="7984" y="107"/>
                  </a:lnTo>
                  <a:lnTo>
                    <a:pt x="7984" y="107"/>
                  </a:lnTo>
                  <a:lnTo>
                    <a:pt x="8388" y="86"/>
                  </a:lnTo>
                  <a:lnTo>
                    <a:pt x="8559" y="64"/>
                  </a:lnTo>
                  <a:lnTo>
                    <a:pt x="8559" y="64"/>
                  </a:lnTo>
                  <a:lnTo>
                    <a:pt x="9006" y="22"/>
                  </a:lnTo>
                  <a:lnTo>
                    <a:pt x="9006" y="22"/>
                  </a:lnTo>
                  <a:lnTo>
                    <a:pt x="9325" y="0"/>
                  </a:lnTo>
                  <a:lnTo>
                    <a:pt x="9325" y="0"/>
                  </a:lnTo>
                  <a:lnTo>
                    <a:pt x="9687" y="22"/>
                  </a:lnTo>
                  <a:lnTo>
                    <a:pt x="9687" y="22"/>
                  </a:lnTo>
                  <a:lnTo>
                    <a:pt x="10262" y="128"/>
                  </a:lnTo>
                  <a:lnTo>
                    <a:pt x="10262" y="128"/>
                  </a:lnTo>
                  <a:lnTo>
                    <a:pt x="10858" y="256"/>
                  </a:lnTo>
                  <a:lnTo>
                    <a:pt x="10858" y="256"/>
                  </a:lnTo>
                  <a:lnTo>
                    <a:pt x="11454" y="405"/>
                  </a:lnTo>
                  <a:lnTo>
                    <a:pt x="12007" y="597"/>
                  </a:lnTo>
                  <a:lnTo>
                    <a:pt x="12007" y="597"/>
                  </a:lnTo>
                  <a:lnTo>
                    <a:pt x="12497" y="788"/>
                  </a:lnTo>
                  <a:lnTo>
                    <a:pt x="12497" y="788"/>
                  </a:lnTo>
                  <a:lnTo>
                    <a:pt x="12774" y="937"/>
                  </a:lnTo>
                  <a:lnTo>
                    <a:pt x="13029" y="1086"/>
                  </a:lnTo>
                  <a:lnTo>
                    <a:pt x="13029" y="1086"/>
                  </a:lnTo>
                  <a:lnTo>
                    <a:pt x="13242" y="1278"/>
                  </a:lnTo>
                  <a:lnTo>
                    <a:pt x="13434" y="1491"/>
                  </a:lnTo>
                  <a:lnTo>
                    <a:pt x="13434" y="1491"/>
                  </a:lnTo>
                  <a:lnTo>
                    <a:pt x="13583" y="1682"/>
                  </a:lnTo>
                  <a:lnTo>
                    <a:pt x="13711" y="1916"/>
                  </a:lnTo>
                  <a:lnTo>
                    <a:pt x="13711" y="1916"/>
                  </a:lnTo>
                  <a:lnTo>
                    <a:pt x="13817" y="2193"/>
                  </a:lnTo>
                  <a:lnTo>
                    <a:pt x="13923" y="2491"/>
                  </a:lnTo>
                  <a:lnTo>
                    <a:pt x="13923" y="2491"/>
                  </a:lnTo>
                  <a:lnTo>
                    <a:pt x="14009" y="2768"/>
                  </a:lnTo>
                  <a:lnTo>
                    <a:pt x="14009" y="2832"/>
                  </a:lnTo>
                  <a:lnTo>
                    <a:pt x="14009" y="2832"/>
                  </a:lnTo>
                  <a:lnTo>
                    <a:pt x="14094" y="3109"/>
                  </a:lnTo>
                  <a:lnTo>
                    <a:pt x="14094" y="3109"/>
                  </a:lnTo>
                  <a:lnTo>
                    <a:pt x="14200" y="3364"/>
                  </a:lnTo>
                  <a:lnTo>
                    <a:pt x="14307" y="3620"/>
                  </a:lnTo>
                  <a:lnTo>
                    <a:pt x="14307" y="3620"/>
                  </a:lnTo>
                  <a:lnTo>
                    <a:pt x="14434" y="3854"/>
                  </a:lnTo>
                  <a:lnTo>
                    <a:pt x="14583" y="4067"/>
                  </a:lnTo>
                  <a:lnTo>
                    <a:pt x="14583" y="4067"/>
                  </a:lnTo>
                  <a:lnTo>
                    <a:pt x="14754" y="4258"/>
                  </a:lnTo>
                  <a:lnTo>
                    <a:pt x="14967" y="4429"/>
                  </a:lnTo>
                  <a:lnTo>
                    <a:pt x="15201" y="4578"/>
                  </a:lnTo>
                  <a:lnTo>
                    <a:pt x="15478" y="4705"/>
                  </a:lnTo>
                  <a:lnTo>
                    <a:pt x="15478" y="4705"/>
                  </a:lnTo>
                  <a:lnTo>
                    <a:pt x="15712" y="4812"/>
                  </a:lnTo>
                  <a:lnTo>
                    <a:pt x="15925" y="4940"/>
                  </a:lnTo>
                  <a:lnTo>
                    <a:pt x="15925" y="4940"/>
                  </a:lnTo>
                  <a:lnTo>
                    <a:pt x="16329" y="5174"/>
                  </a:lnTo>
                  <a:lnTo>
                    <a:pt x="16329" y="5174"/>
                  </a:lnTo>
                  <a:lnTo>
                    <a:pt x="16606" y="5408"/>
                  </a:lnTo>
                  <a:lnTo>
                    <a:pt x="16861" y="5642"/>
                  </a:lnTo>
                  <a:lnTo>
                    <a:pt x="16861" y="5642"/>
                  </a:lnTo>
                  <a:lnTo>
                    <a:pt x="17010" y="5876"/>
                  </a:lnTo>
                  <a:lnTo>
                    <a:pt x="17159" y="6132"/>
                  </a:lnTo>
                  <a:lnTo>
                    <a:pt x="17159" y="6132"/>
                  </a:lnTo>
                  <a:lnTo>
                    <a:pt x="17245" y="6259"/>
                  </a:lnTo>
                  <a:lnTo>
                    <a:pt x="17287" y="6387"/>
                  </a:lnTo>
                  <a:lnTo>
                    <a:pt x="17287" y="6387"/>
                  </a:lnTo>
                  <a:lnTo>
                    <a:pt x="17436" y="6600"/>
                  </a:lnTo>
                  <a:lnTo>
                    <a:pt x="17436" y="6600"/>
                  </a:lnTo>
                  <a:lnTo>
                    <a:pt x="17585" y="6813"/>
                  </a:lnTo>
                  <a:lnTo>
                    <a:pt x="17734" y="7005"/>
                  </a:lnTo>
                  <a:lnTo>
                    <a:pt x="17883" y="7132"/>
                  </a:lnTo>
                  <a:lnTo>
                    <a:pt x="17883" y="7132"/>
                  </a:lnTo>
                  <a:lnTo>
                    <a:pt x="18096" y="7345"/>
                  </a:lnTo>
                  <a:lnTo>
                    <a:pt x="18096" y="7345"/>
                  </a:lnTo>
                  <a:lnTo>
                    <a:pt x="18160" y="7430"/>
                  </a:lnTo>
                  <a:lnTo>
                    <a:pt x="18160" y="7430"/>
                  </a:lnTo>
                  <a:lnTo>
                    <a:pt x="18203" y="7558"/>
                  </a:lnTo>
                  <a:lnTo>
                    <a:pt x="18203" y="7558"/>
                  </a:lnTo>
                  <a:lnTo>
                    <a:pt x="18245" y="8027"/>
                  </a:lnTo>
                  <a:lnTo>
                    <a:pt x="18245" y="8027"/>
                  </a:lnTo>
                  <a:lnTo>
                    <a:pt x="18266" y="8303"/>
                  </a:lnTo>
                  <a:lnTo>
                    <a:pt x="18309" y="8601"/>
                  </a:lnTo>
                  <a:lnTo>
                    <a:pt x="18309" y="8601"/>
                  </a:lnTo>
                  <a:lnTo>
                    <a:pt x="18352" y="8750"/>
                  </a:lnTo>
                  <a:lnTo>
                    <a:pt x="18415" y="8899"/>
                  </a:lnTo>
                  <a:lnTo>
                    <a:pt x="18415" y="8899"/>
                  </a:lnTo>
                  <a:lnTo>
                    <a:pt x="18501" y="9027"/>
                  </a:lnTo>
                  <a:lnTo>
                    <a:pt x="18586" y="9155"/>
                  </a:lnTo>
                  <a:lnTo>
                    <a:pt x="18586" y="9155"/>
                  </a:lnTo>
                  <a:lnTo>
                    <a:pt x="18671" y="9240"/>
                  </a:lnTo>
                  <a:lnTo>
                    <a:pt x="18713" y="9283"/>
                  </a:lnTo>
                  <a:lnTo>
                    <a:pt x="18777" y="9325"/>
                  </a:lnTo>
                  <a:lnTo>
                    <a:pt x="18777" y="9325"/>
                  </a:lnTo>
                  <a:lnTo>
                    <a:pt x="18948" y="9495"/>
                  </a:lnTo>
                  <a:lnTo>
                    <a:pt x="18948" y="9495"/>
                  </a:lnTo>
                  <a:lnTo>
                    <a:pt x="19012" y="9581"/>
                  </a:lnTo>
                  <a:lnTo>
                    <a:pt x="19012" y="9644"/>
                  </a:lnTo>
                  <a:lnTo>
                    <a:pt x="19012" y="9644"/>
                  </a:lnTo>
                  <a:lnTo>
                    <a:pt x="18990" y="9794"/>
                  </a:lnTo>
                  <a:lnTo>
                    <a:pt x="18948" y="9900"/>
                  </a:lnTo>
                  <a:lnTo>
                    <a:pt x="18926" y="10006"/>
                  </a:lnTo>
                  <a:lnTo>
                    <a:pt x="18884" y="10070"/>
                  </a:lnTo>
                  <a:lnTo>
                    <a:pt x="18884" y="10070"/>
                  </a:lnTo>
                  <a:lnTo>
                    <a:pt x="18820" y="10304"/>
                  </a:lnTo>
                  <a:lnTo>
                    <a:pt x="18820" y="10304"/>
                  </a:lnTo>
                  <a:lnTo>
                    <a:pt x="18671" y="10624"/>
                  </a:lnTo>
                  <a:lnTo>
                    <a:pt x="18671" y="10624"/>
                  </a:lnTo>
                  <a:lnTo>
                    <a:pt x="18543" y="10943"/>
                  </a:lnTo>
                  <a:lnTo>
                    <a:pt x="18543" y="10943"/>
                  </a:lnTo>
                  <a:lnTo>
                    <a:pt x="18415" y="11284"/>
                  </a:lnTo>
                  <a:lnTo>
                    <a:pt x="18330" y="11582"/>
                  </a:lnTo>
                  <a:lnTo>
                    <a:pt x="18330" y="11582"/>
                  </a:lnTo>
                  <a:lnTo>
                    <a:pt x="18288" y="11795"/>
                  </a:lnTo>
                  <a:lnTo>
                    <a:pt x="18288" y="11986"/>
                  </a:lnTo>
                  <a:lnTo>
                    <a:pt x="18288" y="11986"/>
                  </a:lnTo>
                  <a:lnTo>
                    <a:pt x="18309" y="12348"/>
                  </a:lnTo>
                  <a:lnTo>
                    <a:pt x="18309" y="12348"/>
                  </a:lnTo>
                  <a:lnTo>
                    <a:pt x="18330" y="12540"/>
                  </a:lnTo>
                  <a:lnTo>
                    <a:pt x="18373" y="12710"/>
                  </a:lnTo>
                  <a:lnTo>
                    <a:pt x="18373" y="12710"/>
                  </a:lnTo>
                  <a:lnTo>
                    <a:pt x="18458" y="12987"/>
                  </a:lnTo>
                  <a:lnTo>
                    <a:pt x="18458" y="12987"/>
                  </a:lnTo>
                  <a:lnTo>
                    <a:pt x="18479" y="13179"/>
                  </a:lnTo>
                  <a:lnTo>
                    <a:pt x="18479" y="13391"/>
                  </a:lnTo>
                  <a:lnTo>
                    <a:pt x="18479" y="13391"/>
                  </a:lnTo>
                  <a:lnTo>
                    <a:pt x="18437" y="13540"/>
                  </a:lnTo>
                  <a:lnTo>
                    <a:pt x="18437" y="13604"/>
                  </a:lnTo>
                  <a:lnTo>
                    <a:pt x="18373" y="13817"/>
                  </a:lnTo>
                  <a:lnTo>
                    <a:pt x="18373" y="13817"/>
                  </a:lnTo>
                  <a:lnTo>
                    <a:pt x="18245" y="14200"/>
                  </a:lnTo>
                  <a:lnTo>
                    <a:pt x="18245" y="14200"/>
                  </a:lnTo>
                  <a:lnTo>
                    <a:pt x="18181" y="14328"/>
                  </a:lnTo>
                  <a:lnTo>
                    <a:pt x="18096" y="14477"/>
                  </a:lnTo>
                  <a:lnTo>
                    <a:pt x="18054" y="14520"/>
                  </a:lnTo>
                  <a:lnTo>
                    <a:pt x="18054" y="14520"/>
                  </a:lnTo>
                  <a:lnTo>
                    <a:pt x="17968" y="14690"/>
                  </a:lnTo>
                  <a:lnTo>
                    <a:pt x="17883" y="14882"/>
                  </a:lnTo>
                  <a:lnTo>
                    <a:pt x="17862" y="14924"/>
                  </a:lnTo>
                  <a:lnTo>
                    <a:pt x="17862" y="14924"/>
                  </a:lnTo>
                  <a:lnTo>
                    <a:pt x="17734" y="15180"/>
                  </a:lnTo>
                  <a:lnTo>
                    <a:pt x="17734" y="15180"/>
                  </a:lnTo>
                  <a:lnTo>
                    <a:pt x="17585" y="15435"/>
                  </a:lnTo>
                  <a:lnTo>
                    <a:pt x="17585" y="15435"/>
                  </a:lnTo>
                  <a:lnTo>
                    <a:pt x="17479" y="15584"/>
                  </a:lnTo>
                  <a:lnTo>
                    <a:pt x="17479" y="15584"/>
                  </a:lnTo>
                  <a:lnTo>
                    <a:pt x="17415" y="15691"/>
                  </a:lnTo>
                  <a:lnTo>
                    <a:pt x="17372" y="15797"/>
                  </a:lnTo>
                  <a:lnTo>
                    <a:pt x="17351" y="15882"/>
                  </a:lnTo>
                  <a:lnTo>
                    <a:pt x="17351" y="15882"/>
                  </a:lnTo>
                  <a:lnTo>
                    <a:pt x="17351" y="15967"/>
                  </a:lnTo>
                  <a:lnTo>
                    <a:pt x="17351" y="15967"/>
                  </a:lnTo>
                  <a:lnTo>
                    <a:pt x="16989" y="16372"/>
                  </a:lnTo>
                  <a:lnTo>
                    <a:pt x="16606" y="16734"/>
                  </a:lnTo>
                  <a:lnTo>
                    <a:pt x="16223" y="17096"/>
                  </a:lnTo>
                  <a:lnTo>
                    <a:pt x="15818" y="17415"/>
                  </a:lnTo>
                  <a:lnTo>
                    <a:pt x="15818" y="17415"/>
                  </a:lnTo>
                  <a:lnTo>
                    <a:pt x="15307" y="17798"/>
                  </a:lnTo>
                  <a:lnTo>
                    <a:pt x="14775" y="18118"/>
                  </a:lnTo>
                  <a:lnTo>
                    <a:pt x="14221" y="18437"/>
                  </a:lnTo>
                  <a:lnTo>
                    <a:pt x="13668" y="18692"/>
                  </a:lnTo>
                  <a:lnTo>
                    <a:pt x="13668" y="18692"/>
                  </a:lnTo>
                  <a:lnTo>
                    <a:pt x="13051" y="18927"/>
                  </a:lnTo>
                  <a:lnTo>
                    <a:pt x="12433" y="19118"/>
                  </a:lnTo>
                  <a:lnTo>
                    <a:pt x="12433" y="19118"/>
                  </a:lnTo>
                  <a:lnTo>
                    <a:pt x="11816" y="19246"/>
                  </a:lnTo>
                  <a:lnTo>
                    <a:pt x="11156" y="19374"/>
                  </a:lnTo>
                  <a:lnTo>
                    <a:pt x="11113" y="19374"/>
                  </a:lnTo>
                  <a:lnTo>
                    <a:pt x="11113" y="19374"/>
                  </a:lnTo>
                  <a:lnTo>
                    <a:pt x="10432" y="19438"/>
                  </a:lnTo>
                  <a:lnTo>
                    <a:pt x="9793" y="19459"/>
                  </a:lnTo>
                  <a:lnTo>
                    <a:pt x="9793" y="19459"/>
                  </a:lnTo>
                  <a:lnTo>
                    <a:pt x="9176" y="19438"/>
                  </a:lnTo>
                  <a:lnTo>
                    <a:pt x="8559" y="19395"/>
                  </a:lnTo>
                  <a:lnTo>
                    <a:pt x="8559" y="19395"/>
                  </a:lnTo>
                  <a:lnTo>
                    <a:pt x="7899" y="19289"/>
                  </a:lnTo>
                  <a:lnTo>
                    <a:pt x="7260" y="19139"/>
                  </a:lnTo>
                  <a:lnTo>
                    <a:pt x="7260" y="19139"/>
                  </a:lnTo>
                  <a:lnTo>
                    <a:pt x="6621" y="18948"/>
                  </a:lnTo>
                  <a:lnTo>
                    <a:pt x="5983" y="18692"/>
                  </a:lnTo>
                  <a:lnTo>
                    <a:pt x="5983" y="18692"/>
                  </a:lnTo>
                  <a:lnTo>
                    <a:pt x="5408" y="18437"/>
                  </a:lnTo>
                  <a:lnTo>
                    <a:pt x="4918" y="18160"/>
                  </a:lnTo>
                  <a:lnTo>
                    <a:pt x="4918" y="18160"/>
                  </a:lnTo>
                  <a:lnTo>
                    <a:pt x="4365" y="17820"/>
                  </a:lnTo>
                  <a:lnTo>
                    <a:pt x="3811" y="17415"/>
                  </a:lnTo>
                  <a:lnTo>
                    <a:pt x="3811" y="17415"/>
                  </a:lnTo>
                  <a:lnTo>
                    <a:pt x="3343" y="17032"/>
                  </a:lnTo>
                  <a:lnTo>
                    <a:pt x="2896" y="16606"/>
                  </a:lnTo>
                  <a:lnTo>
                    <a:pt x="2896" y="16606"/>
                  </a:lnTo>
                  <a:lnTo>
                    <a:pt x="2470" y="16159"/>
                  </a:lnTo>
                  <a:lnTo>
                    <a:pt x="2023" y="15627"/>
                  </a:lnTo>
                  <a:lnTo>
                    <a:pt x="2023" y="15627"/>
                  </a:lnTo>
                  <a:lnTo>
                    <a:pt x="1661" y="15116"/>
                  </a:lnTo>
                  <a:lnTo>
                    <a:pt x="1320" y="14584"/>
                  </a:lnTo>
                  <a:lnTo>
                    <a:pt x="1022" y="14030"/>
                  </a:lnTo>
                  <a:lnTo>
                    <a:pt x="767" y="13455"/>
                  </a:lnTo>
                  <a:lnTo>
                    <a:pt x="767" y="13455"/>
                  </a:lnTo>
                  <a:lnTo>
                    <a:pt x="532" y="12859"/>
                  </a:lnTo>
                  <a:lnTo>
                    <a:pt x="362" y="12284"/>
                  </a:lnTo>
                  <a:lnTo>
                    <a:pt x="362" y="12284"/>
                  </a:lnTo>
                  <a:lnTo>
                    <a:pt x="213" y="11646"/>
                  </a:lnTo>
                  <a:lnTo>
                    <a:pt x="85" y="10986"/>
                  </a:lnTo>
                  <a:lnTo>
                    <a:pt x="85" y="10986"/>
                  </a:lnTo>
                  <a:lnTo>
                    <a:pt x="22" y="10347"/>
                  </a:lnTo>
                  <a:lnTo>
                    <a:pt x="0" y="9708"/>
                  </a:lnTo>
                  <a:lnTo>
                    <a:pt x="0" y="9708"/>
                  </a:lnTo>
                  <a:lnTo>
                    <a:pt x="22" y="9091"/>
                  </a:lnTo>
                  <a:lnTo>
                    <a:pt x="85" y="8410"/>
                  </a:lnTo>
                  <a:lnTo>
                    <a:pt x="85" y="8410"/>
                  </a:lnTo>
                  <a:lnTo>
                    <a:pt x="192" y="7750"/>
                  </a:lnTo>
                  <a:lnTo>
                    <a:pt x="341" y="7111"/>
                  </a:lnTo>
                  <a:lnTo>
                    <a:pt x="532" y="6472"/>
                  </a:lnTo>
                  <a:lnTo>
                    <a:pt x="767" y="5855"/>
                  </a:lnTo>
                  <a:lnTo>
                    <a:pt x="788" y="5812"/>
                  </a:lnTo>
                  <a:lnTo>
                    <a:pt x="788" y="5812"/>
                  </a:lnTo>
                  <a:lnTo>
                    <a:pt x="1065" y="5238"/>
                  </a:lnTo>
                  <a:lnTo>
                    <a:pt x="1363" y="4684"/>
                  </a:lnTo>
                  <a:lnTo>
                    <a:pt x="1363" y="4684"/>
                  </a:lnTo>
                  <a:lnTo>
                    <a:pt x="1682" y="4173"/>
                  </a:lnTo>
                  <a:lnTo>
                    <a:pt x="2065" y="3662"/>
                  </a:lnTo>
                  <a:lnTo>
                    <a:pt x="2065" y="3662"/>
                  </a:lnTo>
                  <a:lnTo>
                    <a:pt x="2470" y="3151"/>
                  </a:lnTo>
                  <a:lnTo>
                    <a:pt x="2917" y="2704"/>
                  </a:lnTo>
                  <a:lnTo>
                    <a:pt x="3364" y="2257"/>
                  </a:lnTo>
                  <a:lnTo>
                    <a:pt x="3854" y="1853"/>
                  </a:lnTo>
                  <a:lnTo>
                    <a:pt x="3854" y="1853"/>
                  </a:lnTo>
                  <a:lnTo>
                    <a:pt x="4365" y="1491"/>
                  </a:lnTo>
                  <a:lnTo>
                    <a:pt x="4897" y="1150"/>
                  </a:lnTo>
                  <a:lnTo>
                    <a:pt x="4897" y="1150"/>
                  </a:lnTo>
                  <a:lnTo>
                    <a:pt x="5429" y="873"/>
                  </a:lnTo>
                  <a:lnTo>
                    <a:pt x="6046" y="575"/>
                  </a:lnTo>
                  <a:lnTo>
                    <a:pt x="6046" y="597"/>
                  </a:lnTo>
                  <a:lnTo>
                    <a:pt x="6046" y="5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5"/>
            <p:cNvSpPr/>
            <p:nvPr/>
          </p:nvSpPr>
          <p:spPr>
            <a:xfrm>
              <a:off x="4788732" y="3562931"/>
              <a:ext cx="64200" cy="36553"/>
            </a:xfrm>
            <a:custGeom>
              <a:avLst/>
              <a:gdLst/>
              <a:ahLst/>
              <a:cxnLst/>
              <a:rect l="l" t="t" r="r" b="b"/>
              <a:pathLst>
                <a:path w="6920" h="3940" extrusionOk="0">
                  <a:moveTo>
                    <a:pt x="86" y="1"/>
                  </a:moveTo>
                  <a:lnTo>
                    <a:pt x="64" y="22"/>
                  </a:lnTo>
                  <a:lnTo>
                    <a:pt x="22" y="43"/>
                  </a:lnTo>
                  <a:lnTo>
                    <a:pt x="1" y="86"/>
                  </a:lnTo>
                  <a:lnTo>
                    <a:pt x="1" y="150"/>
                  </a:lnTo>
                  <a:lnTo>
                    <a:pt x="1" y="193"/>
                  </a:lnTo>
                  <a:lnTo>
                    <a:pt x="43" y="235"/>
                  </a:lnTo>
                  <a:lnTo>
                    <a:pt x="86" y="256"/>
                  </a:lnTo>
                  <a:lnTo>
                    <a:pt x="448" y="384"/>
                  </a:lnTo>
                  <a:lnTo>
                    <a:pt x="639" y="448"/>
                  </a:lnTo>
                  <a:lnTo>
                    <a:pt x="810" y="469"/>
                  </a:lnTo>
                  <a:lnTo>
                    <a:pt x="1150" y="512"/>
                  </a:lnTo>
                  <a:lnTo>
                    <a:pt x="1214" y="512"/>
                  </a:lnTo>
                  <a:lnTo>
                    <a:pt x="1448" y="533"/>
                  </a:lnTo>
                  <a:lnTo>
                    <a:pt x="1533" y="554"/>
                  </a:lnTo>
                  <a:lnTo>
                    <a:pt x="1619" y="576"/>
                  </a:lnTo>
                  <a:lnTo>
                    <a:pt x="1704" y="618"/>
                  </a:lnTo>
                  <a:lnTo>
                    <a:pt x="1981" y="725"/>
                  </a:lnTo>
                  <a:lnTo>
                    <a:pt x="2172" y="789"/>
                  </a:lnTo>
                  <a:lnTo>
                    <a:pt x="2364" y="831"/>
                  </a:lnTo>
                  <a:lnTo>
                    <a:pt x="2534" y="852"/>
                  </a:lnTo>
                  <a:lnTo>
                    <a:pt x="2704" y="874"/>
                  </a:lnTo>
                  <a:lnTo>
                    <a:pt x="3045" y="895"/>
                  </a:lnTo>
                  <a:lnTo>
                    <a:pt x="3343" y="938"/>
                  </a:lnTo>
                  <a:lnTo>
                    <a:pt x="3492" y="959"/>
                  </a:lnTo>
                  <a:lnTo>
                    <a:pt x="3620" y="1001"/>
                  </a:lnTo>
                  <a:lnTo>
                    <a:pt x="3705" y="1044"/>
                  </a:lnTo>
                  <a:lnTo>
                    <a:pt x="3854" y="1172"/>
                  </a:lnTo>
                  <a:lnTo>
                    <a:pt x="4067" y="1342"/>
                  </a:lnTo>
                  <a:lnTo>
                    <a:pt x="4173" y="1449"/>
                  </a:lnTo>
                  <a:lnTo>
                    <a:pt x="4280" y="1576"/>
                  </a:lnTo>
                  <a:lnTo>
                    <a:pt x="4365" y="1683"/>
                  </a:lnTo>
                  <a:lnTo>
                    <a:pt x="4471" y="1853"/>
                  </a:lnTo>
                  <a:lnTo>
                    <a:pt x="4578" y="1960"/>
                  </a:lnTo>
                  <a:lnTo>
                    <a:pt x="4706" y="2045"/>
                  </a:lnTo>
                  <a:lnTo>
                    <a:pt x="4791" y="2130"/>
                  </a:lnTo>
                  <a:lnTo>
                    <a:pt x="4876" y="2236"/>
                  </a:lnTo>
                  <a:lnTo>
                    <a:pt x="4940" y="2300"/>
                  </a:lnTo>
                  <a:lnTo>
                    <a:pt x="4961" y="2343"/>
                  </a:lnTo>
                  <a:lnTo>
                    <a:pt x="5046" y="2428"/>
                  </a:lnTo>
                  <a:lnTo>
                    <a:pt x="5110" y="2513"/>
                  </a:lnTo>
                  <a:lnTo>
                    <a:pt x="5216" y="2598"/>
                  </a:lnTo>
                  <a:lnTo>
                    <a:pt x="5323" y="2662"/>
                  </a:lnTo>
                  <a:lnTo>
                    <a:pt x="5451" y="2705"/>
                  </a:lnTo>
                  <a:lnTo>
                    <a:pt x="5557" y="2726"/>
                  </a:lnTo>
                  <a:lnTo>
                    <a:pt x="5685" y="2769"/>
                  </a:lnTo>
                  <a:lnTo>
                    <a:pt x="5770" y="2790"/>
                  </a:lnTo>
                  <a:lnTo>
                    <a:pt x="5813" y="2832"/>
                  </a:lnTo>
                  <a:lnTo>
                    <a:pt x="5983" y="2981"/>
                  </a:lnTo>
                  <a:lnTo>
                    <a:pt x="6174" y="3152"/>
                  </a:lnTo>
                  <a:lnTo>
                    <a:pt x="6217" y="3194"/>
                  </a:lnTo>
                  <a:lnTo>
                    <a:pt x="6302" y="3279"/>
                  </a:lnTo>
                  <a:lnTo>
                    <a:pt x="6430" y="3407"/>
                  </a:lnTo>
                  <a:lnTo>
                    <a:pt x="6536" y="3599"/>
                  </a:lnTo>
                  <a:lnTo>
                    <a:pt x="6643" y="3790"/>
                  </a:lnTo>
                  <a:lnTo>
                    <a:pt x="6664" y="3854"/>
                  </a:lnTo>
                  <a:lnTo>
                    <a:pt x="6685" y="3876"/>
                  </a:lnTo>
                  <a:lnTo>
                    <a:pt x="6707" y="3918"/>
                  </a:lnTo>
                  <a:lnTo>
                    <a:pt x="6749" y="3939"/>
                  </a:lnTo>
                  <a:lnTo>
                    <a:pt x="6792" y="3939"/>
                  </a:lnTo>
                  <a:lnTo>
                    <a:pt x="6856" y="3918"/>
                  </a:lnTo>
                  <a:lnTo>
                    <a:pt x="6898" y="3876"/>
                  </a:lnTo>
                  <a:lnTo>
                    <a:pt x="6920" y="3812"/>
                  </a:lnTo>
                  <a:lnTo>
                    <a:pt x="6898" y="3769"/>
                  </a:lnTo>
                  <a:lnTo>
                    <a:pt x="6792" y="3514"/>
                  </a:lnTo>
                  <a:lnTo>
                    <a:pt x="6643" y="3279"/>
                  </a:lnTo>
                  <a:lnTo>
                    <a:pt x="6494" y="3088"/>
                  </a:lnTo>
                  <a:lnTo>
                    <a:pt x="6409" y="3003"/>
                  </a:lnTo>
                  <a:lnTo>
                    <a:pt x="6302" y="2918"/>
                  </a:lnTo>
                  <a:lnTo>
                    <a:pt x="6174" y="2811"/>
                  </a:lnTo>
                  <a:lnTo>
                    <a:pt x="6089" y="2726"/>
                  </a:lnTo>
                  <a:lnTo>
                    <a:pt x="5983" y="2619"/>
                  </a:lnTo>
                  <a:lnTo>
                    <a:pt x="5855" y="2556"/>
                  </a:lnTo>
                  <a:lnTo>
                    <a:pt x="5749" y="2513"/>
                  </a:lnTo>
                  <a:lnTo>
                    <a:pt x="5621" y="2470"/>
                  </a:lnTo>
                  <a:lnTo>
                    <a:pt x="5429" y="2428"/>
                  </a:lnTo>
                  <a:lnTo>
                    <a:pt x="5344" y="2364"/>
                  </a:lnTo>
                  <a:lnTo>
                    <a:pt x="5216" y="2258"/>
                  </a:lnTo>
                  <a:lnTo>
                    <a:pt x="5195" y="2194"/>
                  </a:lnTo>
                  <a:lnTo>
                    <a:pt x="5025" y="2002"/>
                  </a:lnTo>
                  <a:lnTo>
                    <a:pt x="4918" y="1896"/>
                  </a:lnTo>
                  <a:lnTo>
                    <a:pt x="4812" y="1810"/>
                  </a:lnTo>
                  <a:lnTo>
                    <a:pt x="4727" y="1725"/>
                  </a:lnTo>
                  <a:lnTo>
                    <a:pt x="4642" y="1640"/>
                  </a:lnTo>
                  <a:lnTo>
                    <a:pt x="4557" y="1512"/>
                  </a:lnTo>
                  <a:lnTo>
                    <a:pt x="4407" y="1321"/>
                  </a:lnTo>
                  <a:lnTo>
                    <a:pt x="4280" y="1193"/>
                  </a:lnTo>
                  <a:lnTo>
                    <a:pt x="4131" y="1087"/>
                  </a:lnTo>
                  <a:lnTo>
                    <a:pt x="4003" y="959"/>
                  </a:lnTo>
                  <a:lnTo>
                    <a:pt x="3897" y="874"/>
                  </a:lnTo>
                  <a:lnTo>
                    <a:pt x="3790" y="789"/>
                  </a:lnTo>
                  <a:lnTo>
                    <a:pt x="3726" y="767"/>
                  </a:lnTo>
                  <a:lnTo>
                    <a:pt x="3620" y="725"/>
                  </a:lnTo>
                  <a:lnTo>
                    <a:pt x="3492" y="703"/>
                  </a:lnTo>
                  <a:lnTo>
                    <a:pt x="3322" y="682"/>
                  </a:lnTo>
                  <a:lnTo>
                    <a:pt x="3237" y="661"/>
                  </a:lnTo>
                  <a:lnTo>
                    <a:pt x="2853" y="618"/>
                  </a:lnTo>
                  <a:lnTo>
                    <a:pt x="2747" y="618"/>
                  </a:lnTo>
                  <a:lnTo>
                    <a:pt x="2449" y="576"/>
                  </a:lnTo>
                  <a:lnTo>
                    <a:pt x="2193" y="533"/>
                  </a:lnTo>
                  <a:lnTo>
                    <a:pt x="1981" y="448"/>
                  </a:lnTo>
                  <a:lnTo>
                    <a:pt x="1874" y="405"/>
                  </a:lnTo>
                  <a:lnTo>
                    <a:pt x="1789" y="363"/>
                  </a:lnTo>
                  <a:lnTo>
                    <a:pt x="1661" y="320"/>
                  </a:lnTo>
                  <a:lnTo>
                    <a:pt x="1448" y="256"/>
                  </a:lnTo>
                  <a:lnTo>
                    <a:pt x="1172" y="256"/>
                  </a:lnTo>
                  <a:lnTo>
                    <a:pt x="895" y="214"/>
                  </a:lnTo>
                  <a:lnTo>
                    <a:pt x="724" y="193"/>
                  </a:lnTo>
                  <a:lnTo>
                    <a:pt x="533" y="150"/>
                  </a:lnTo>
                  <a:lnTo>
                    <a:pt x="235" y="22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5"/>
            <p:cNvSpPr/>
            <p:nvPr/>
          </p:nvSpPr>
          <p:spPr>
            <a:xfrm>
              <a:off x="4788732" y="3562931"/>
              <a:ext cx="64200" cy="36553"/>
            </a:xfrm>
            <a:custGeom>
              <a:avLst/>
              <a:gdLst/>
              <a:ahLst/>
              <a:cxnLst/>
              <a:rect l="l" t="t" r="r" b="b"/>
              <a:pathLst>
                <a:path w="6920" h="3940" fill="none" extrusionOk="0">
                  <a:moveTo>
                    <a:pt x="128" y="1"/>
                  </a:moveTo>
                  <a:lnTo>
                    <a:pt x="128" y="1"/>
                  </a:lnTo>
                  <a:lnTo>
                    <a:pt x="86" y="1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22" y="43"/>
                  </a:lnTo>
                  <a:lnTo>
                    <a:pt x="1" y="86"/>
                  </a:lnTo>
                  <a:lnTo>
                    <a:pt x="1" y="86"/>
                  </a:lnTo>
                  <a:lnTo>
                    <a:pt x="1" y="150"/>
                  </a:lnTo>
                  <a:lnTo>
                    <a:pt x="1" y="193"/>
                  </a:lnTo>
                  <a:lnTo>
                    <a:pt x="1" y="193"/>
                  </a:lnTo>
                  <a:lnTo>
                    <a:pt x="43" y="235"/>
                  </a:lnTo>
                  <a:lnTo>
                    <a:pt x="86" y="256"/>
                  </a:lnTo>
                  <a:lnTo>
                    <a:pt x="86" y="256"/>
                  </a:lnTo>
                  <a:lnTo>
                    <a:pt x="448" y="384"/>
                  </a:lnTo>
                  <a:lnTo>
                    <a:pt x="448" y="384"/>
                  </a:lnTo>
                  <a:lnTo>
                    <a:pt x="639" y="448"/>
                  </a:lnTo>
                  <a:lnTo>
                    <a:pt x="810" y="469"/>
                  </a:lnTo>
                  <a:lnTo>
                    <a:pt x="810" y="469"/>
                  </a:lnTo>
                  <a:lnTo>
                    <a:pt x="1150" y="512"/>
                  </a:lnTo>
                  <a:lnTo>
                    <a:pt x="1214" y="512"/>
                  </a:lnTo>
                  <a:lnTo>
                    <a:pt x="1214" y="512"/>
                  </a:lnTo>
                  <a:lnTo>
                    <a:pt x="1448" y="533"/>
                  </a:lnTo>
                  <a:lnTo>
                    <a:pt x="1448" y="533"/>
                  </a:lnTo>
                  <a:lnTo>
                    <a:pt x="1533" y="554"/>
                  </a:lnTo>
                  <a:lnTo>
                    <a:pt x="1619" y="576"/>
                  </a:lnTo>
                  <a:lnTo>
                    <a:pt x="1619" y="576"/>
                  </a:lnTo>
                  <a:lnTo>
                    <a:pt x="1704" y="618"/>
                  </a:lnTo>
                  <a:lnTo>
                    <a:pt x="1704" y="618"/>
                  </a:lnTo>
                  <a:lnTo>
                    <a:pt x="1981" y="725"/>
                  </a:lnTo>
                  <a:lnTo>
                    <a:pt x="1981" y="725"/>
                  </a:lnTo>
                  <a:lnTo>
                    <a:pt x="2172" y="789"/>
                  </a:lnTo>
                  <a:lnTo>
                    <a:pt x="2364" y="831"/>
                  </a:lnTo>
                  <a:lnTo>
                    <a:pt x="2364" y="831"/>
                  </a:lnTo>
                  <a:lnTo>
                    <a:pt x="2534" y="852"/>
                  </a:lnTo>
                  <a:lnTo>
                    <a:pt x="2704" y="874"/>
                  </a:lnTo>
                  <a:lnTo>
                    <a:pt x="2704" y="874"/>
                  </a:lnTo>
                  <a:lnTo>
                    <a:pt x="3045" y="895"/>
                  </a:lnTo>
                  <a:lnTo>
                    <a:pt x="3343" y="938"/>
                  </a:lnTo>
                  <a:lnTo>
                    <a:pt x="3343" y="938"/>
                  </a:lnTo>
                  <a:lnTo>
                    <a:pt x="3492" y="959"/>
                  </a:lnTo>
                  <a:lnTo>
                    <a:pt x="3620" y="1001"/>
                  </a:lnTo>
                  <a:lnTo>
                    <a:pt x="3620" y="1001"/>
                  </a:lnTo>
                  <a:lnTo>
                    <a:pt x="3705" y="1044"/>
                  </a:lnTo>
                  <a:lnTo>
                    <a:pt x="3705" y="1044"/>
                  </a:lnTo>
                  <a:lnTo>
                    <a:pt x="3854" y="1172"/>
                  </a:lnTo>
                  <a:lnTo>
                    <a:pt x="3854" y="1172"/>
                  </a:lnTo>
                  <a:lnTo>
                    <a:pt x="4067" y="1342"/>
                  </a:lnTo>
                  <a:lnTo>
                    <a:pt x="4067" y="1342"/>
                  </a:lnTo>
                  <a:lnTo>
                    <a:pt x="4173" y="1449"/>
                  </a:lnTo>
                  <a:lnTo>
                    <a:pt x="4280" y="1576"/>
                  </a:lnTo>
                  <a:lnTo>
                    <a:pt x="4365" y="1683"/>
                  </a:lnTo>
                  <a:lnTo>
                    <a:pt x="4365" y="1683"/>
                  </a:lnTo>
                  <a:lnTo>
                    <a:pt x="4471" y="1853"/>
                  </a:lnTo>
                  <a:lnTo>
                    <a:pt x="4471" y="1853"/>
                  </a:lnTo>
                  <a:lnTo>
                    <a:pt x="4578" y="1960"/>
                  </a:lnTo>
                  <a:lnTo>
                    <a:pt x="4706" y="2045"/>
                  </a:lnTo>
                  <a:lnTo>
                    <a:pt x="4706" y="2045"/>
                  </a:lnTo>
                  <a:lnTo>
                    <a:pt x="4791" y="2130"/>
                  </a:lnTo>
                  <a:lnTo>
                    <a:pt x="4791" y="2130"/>
                  </a:lnTo>
                  <a:lnTo>
                    <a:pt x="4876" y="2236"/>
                  </a:lnTo>
                  <a:lnTo>
                    <a:pt x="4940" y="2300"/>
                  </a:lnTo>
                  <a:lnTo>
                    <a:pt x="4961" y="2343"/>
                  </a:lnTo>
                  <a:lnTo>
                    <a:pt x="5046" y="2428"/>
                  </a:lnTo>
                  <a:lnTo>
                    <a:pt x="5046" y="2428"/>
                  </a:lnTo>
                  <a:lnTo>
                    <a:pt x="5110" y="2513"/>
                  </a:lnTo>
                  <a:lnTo>
                    <a:pt x="5110" y="2513"/>
                  </a:lnTo>
                  <a:lnTo>
                    <a:pt x="5216" y="2598"/>
                  </a:lnTo>
                  <a:lnTo>
                    <a:pt x="5216" y="2598"/>
                  </a:lnTo>
                  <a:lnTo>
                    <a:pt x="5323" y="2662"/>
                  </a:lnTo>
                  <a:lnTo>
                    <a:pt x="5323" y="2662"/>
                  </a:lnTo>
                  <a:lnTo>
                    <a:pt x="5451" y="2705"/>
                  </a:lnTo>
                  <a:lnTo>
                    <a:pt x="5451" y="2705"/>
                  </a:lnTo>
                  <a:lnTo>
                    <a:pt x="5557" y="2726"/>
                  </a:lnTo>
                  <a:lnTo>
                    <a:pt x="5557" y="2726"/>
                  </a:lnTo>
                  <a:lnTo>
                    <a:pt x="5685" y="2769"/>
                  </a:lnTo>
                  <a:lnTo>
                    <a:pt x="5685" y="2769"/>
                  </a:lnTo>
                  <a:lnTo>
                    <a:pt x="5770" y="2790"/>
                  </a:lnTo>
                  <a:lnTo>
                    <a:pt x="5770" y="2790"/>
                  </a:lnTo>
                  <a:lnTo>
                    <a:pt x="5813" y="2832"/>
                  </a:lnTo>
                  <a:lnTo>
                    <a:pt x="5813" y="2832"/>
                  </a:lnTo>
                  <a:lnTo>
                    <a:pt x="5983" y="2981"/>
                  </a:lnTo>
                  <a:lnTo>
                    <a:pt x="5983" y="2981"/>
                  </a:lnTo>
                  <a:lnTo>
                    <a:pt x="6174" y="3152"/>
                  </a:lnTo>
                  <a:lnTo>
                    <a:pt x="6217" y="3194"/>
                  </a:lnTo>
                  <a:lnTo>
                    <a:pt x="6302" y="3279"/>
                  </a:lnTo>
                  <a:lnTo>
                    <a:pt x="6302" y="3279"/>
                  </a:lnTo>
                  <a:lnTo>
                    <a:pt x="6430" y="3407"/>
                  </a:lnTo>
                  <a:lnTo>
                    <a:pt x="6430" y="3407"/>
                  </a:lnTo>
                  <a:lnTo>
                    <a:pt x="6536" y="3599"/>
                  </a:lnTo>
                  <a:lnTo>
                    <a:pt x="6643" y="3790"/>
                  </a:lnTo>
                  <a:lnTo>
                    <a:pt x="6643" y="3790"/>
                  </a:lnTo>
                  <a:lnTo>
                    <a:pt x="6664" y="3854"/>
                  </a:lnTo>
                  <a:lnTo>
                    <a:pt x="6664" y="3854"/>
                  </a:lnTo>
                  <a:lnTo>
                    <a:pt x="6685" y="3876"/>
                  </a:lnTo>
                  <a:lnTo>
                    <a:pt x="6707" y="3918"/>
                  </a:lnTo>
                  <a:lnTo>
                    <a:pt x="6749" y="3939"/>
                  </a:lnTo>
                  <a:lnTo>
                    <a:pt x="6792" y="3939"/>
                  </a:lnTo>
                  <a:lnTo>
                    <a:pt x="6792" y="3939"/>
                  </a:lnTo>
                  <a:lnTo>
                    <a:pt x="6856" y="3918"/>
                  </a:lnTo>
                  <a:lnTo>
                    <a:pt x="6898" y="3876"/>
                  </a:lnTo>
                  <a:lnTo>
                    <a:pt x="6898" y="3876"/>
                  </a:lnTo>
                  <a:lnTo>
                    <a:pt x="6920" y="3812"/>
                  </a:lnTo>
                  <a:lnTo>
                    <a:pt x="6898" y="3769"/>
                  </a:lnTo>
                  <a:lnTo>
                    <a:pt x="6898" y="3769"/>
                  </a:lnTo>
                  <a:lnTo>
                    <a:pt x="6792" y="3514"/>
                  </a:lnTo>
                  <a:lnTo>
                    <a:pt x="6643" y="3279"/>
                  </a:lnTo>
                  <a:lnTo>
                    <a:pt x="6643" y="3279"/>
                  </a:lnTo>
                  <a:lnTo>
                    <a:pt x="6494" y="3088"/>
                  </a:lnTo>
                  <a:lnTo>
                    <a:pt x="6494" y="3088"/>
                  </a:lnTo>
                  <a:lnTo>
                    <a:pt x="6409" y="3003"/>
                  </a:lnTo>
                  <a:lnTo>
                    <a:pt x="6302" y="2918"/>
                  </a:lnTo>
                  <a:lnTo>
                    <a:pt x="6302" y="2918"/>
                  </a:lnTo>
                  <a:lnTo>
                    <a:pt x="6174" y="2811"/>
                  </a:lnTo>
                  <a:lnTo>
                    <a:pt x="6089" y="2726"/>
                  </a:lnTo>
                  <a:lnTo>
                    <a:pt x="6089" y="2726"/>
                  </a:lnTo>
                  <a:lnTo>
                    <a:pt x="5983" y="2619"/>
                  </a:lnTo>
                  <a:lnTo>
                    <a:pt x="5855" y="2556"/>
                  </a:lnTo>
                  <a:lnTo>
                    <a:pt x="5855" y="2556"/>
                  </a:lnTo>
                  <a:lnTo>
                    <a:pt x="5749" y="2513"/>
                  </a:lnTo>
                  <a:lnTo>
                    <a:pt x="5621" y="2470"/>
                  </a:lnTo>
                  <a:lnTo>
                    <a:pt x="5621" y="2470"/>
                  </a:lnTo>
                  <a:lnTo>
                    <a:pt x="5429" y="2428"/>
                  </a:lnTo>
                  <a:lnTo>
                    <a:pt x="5429" y="2428"/>
                  </a:lnTo>
                  <a:lnTo>
                    <a:pt x="5344" y="2364"/>
                  </a:lnTo>
                  <a:lnTo>
                    <a:pt x="5344" y="2364"/>
                  </a:lnTo>
                  <a:lnTo>
                    <a:pt x="5216" y="2258"/>
                  </a:lnTo>
                  <a:lnTo>
                    <a:pt x="5195" y="2194"/>
                  </a:lnTo>
                  <a:lnTo>
                    <a:pt x="5195" y="2194"/>
                  </a:lnTo>
                  <a:lnTo>
                    <a:pt x="5025" y="2002"/>
                  </a:lnTo>
                  <a:lnTo>
                    <a:pt x="5025" y="2002"/>
                  </a:lnTo>
                  <a:lnTo>
                    <a:pt x="4918" y="1896"/>
                  </a:lnTo>
                  <a:lnTo>
                    <a:pt x="4812" y="1810"/>
                  </a:lnTo>
                  <a:lnTo>
                    <a:pt x="4812" y="1810"/>
                  </a:lnTo>
                  <a:lnTo>
                    <a:pt x="4727" y="1725"/>
                  </a:lnTo>
                  <a:lnTo>
                    <a:pt x="4642" y="1640"/>
                  </a:lnTo>
                  <a:lnTo>
                    <a:pt x="4557" y="1512"/>
                  </a:lnTo>
                  <a:lnTo>
                    <a:pt x="4557" y="1512"/>
                  </a:lnTo>
                  <a:lnTo>
                    <a:pt x="4407" y="1321"/>
                  </a:lnTo>
                  <a:lnTo>
                    <a:pt x="4407" y="1321"/>
                  </a:lnTo>
                  <a:lnTo>
                    <a:pt x="4280" y="1193"/>
                  </a:lnTo>
                  <a:lnTo>
                    <a:pt x="4131" y="1087"/>
                  </a:lnTo>
                  <a:lnTo>
                    <a:pt x="4131" y="1087"/>
                  </a:lnTo>
                  <a:lnTo>
                    <a:pt x="4003" y="959"/>
                  </a:lnTo>
                  <a:lnTo>
                    <a:pt x="4003" y="959"/>
                  </a:lnTo>
                  <a:lnTo>
                    <a:pt x="3897" y="874"/>
                  </a:lnTo>
                  <a:lnTo>
                    <a:pt x="3790" y="789"/>
                  </a:lnTo>
                  <a:lnTo>
                    <a:pt x="3726" y="767"/>
                  </a:lnTo>
                  <a:lnTo>
                    <a:pt x="3620" y="725"/>
                  </a:lnTo>
                  <a:lnTo>
                    <a:pt x="3620" y="725"/>
                  </a:lnTo>
                  <a:lnTo>
                    <a:pt x="3492" y="703"/>
                  </a:lnTo>
                  <a:lnTo>
                    <a:pt x="3322" y="682"/>
                  </a:lnTo>
                  <a:lnTo>
                    <a:pt x="3237" y="661"/>
                  </a:lnTo>
                  <a:lnTo>
                    <a:pt x="3237" y="661"/>
                  </a:lnTo>
                  <a:lnTo>
                    <a:pt x="2853" y="618"/>
                  </a:lnTo>
                  <a:lnTo>
                    <a:pt x="2747" y="618"/>
                  </a:lnTo>
                  <a:lnTo>
                    <a:pt x="2747" y="618"/>
                  </a:lnTo>
                  <a:lnTo>
                    <a:pt x="2449" y="576"/>
                  </a:lnTo>
                  <a:lnTo>
                    <a:pt x="2449" y="576"/>
                  </a:lnTo>
                  <a:lnTo>
                    <a:pt x="2193" y="533"/>
                  </a:lnTo>
                  <a:lnTo>
                    <a:pt x="2193" y="533"/>
                  </a:lnTo>
                  <a:lnTo>
                    <a:pt x="1981" y="448"/>
                  </a:lnTo>
                  <a:lnTo>
                    <a:pt x="1874" y="405"/>
                  </a:lnTo>
                  <a:lnTo>
                    <a:pt x="1789" y="363"/>
                  </a:lnTo>
                  <a:lnTo>
                    <a:pt x="1789" y="363"/>
                  </a:lnTo>
                  <a:lnTo>
                    <a:pt x="1661" y="320"/>
                  </a:lnTo>
                  <a:lnTo>
                    <a:pt x="1661" y="320"/>
                  </a:lnTo>
                  <a:lnTo>
                    <a:pt x="1448" y="256"/>
                  </a:lnTo>
                  <a:lnTo>
                    <a:pt x="1448" y="256"/>
                  </a:lnTo>
                  <a:lnTo>
                    <a:pt x="1321" y="256"/>
                  </a:lnTo>
                  <a:lnTo>
                    <a:pt x="1257" y="256"/>
                  </a:lnTo>
                  <a:lnTo>
                    <a:pt x="1172" y="256"/>
                  </a:lnTo>
                  <a:lnTo>
                    <a:pt x="1172" y="256"/>
                  </a:lnTo>
                  <a:lnTo>
                    <a:pt x="895" y="214"/>
                  </a:lnTo>
                  <a:lnTo>
                    <a:pt x="895" y="214"/>
                  </a:lnTo>
                  <a:lnTo>
                    <a:pt x="724" y="193"/>
                  </a:lnTo>
                  <a:lnTo>
                    <a:pt x="533" y="150"/>
                  </a:lnTo>
                  <a:lnTo>
                    <a:pt x="533" y="150"/>
                  </a:lnTo>
                  <a:lnTo>
                    <a:pt x="235" y="22"/>
                  </a:lnTo>
                  <a:lnTo>
                    <a:pt x="150" y="1"/>
                  </a:lnTo>
                  <a:lnTo>
                    <a:pt x="12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5"/>
            <p:cNvSpPr/>
            <p:nvPr/>
          </p:nvSpPr>
          <p:spPr>
            <a:xfrm>
              <a:off x="4844031" y="3533505"/>
              <a:ext cx="63013" cy="38529"/>
            </a:xfrm>
            <a:custGeom>
              <a:avLst/>
              <a:gdLst/>
              <a:ahLst/>
              <a:cxnLst/>
              <a:rect l="l" t="t" r="r" b="b"/>
              <a:pathLst>
                <a:path w="6792" h="4153" extrusionOk="0">
                  <a:moveTo>
                    <a:pt x="1235" y="1"/>
                  </a:moveTo>
                  <a:lnTo>
                    <a:pt x="980" y="22"/>
                  </a:lnTo>
                  <a:lnTo>
                    <a:pt x="852" y="65"/>
                  </a:lnTo>
                  <a:lnTo>
                    <a:pt x="746" y="129"/>
                  </a:lnTo>
                  <a:lnTo>
                    <a:pt x="639" y="171"/>
                  </a:lnTo>
                  <a:lnTo>
                    <a:pt x="554" y="235"/>
                  </a:lnTo>
                  <a:lnTo>
                    <a:pt x="448" y="341"/>
                  </a:lnTo>
                  <a:lnTo>
                    <a:pt x="363" y="448"/>
                  </a:lnTo>
                  <a:lnTo>
                    <a:pt x="192" y="661"/>
                  </a:lnTo>
                  <a:lnTo>
                    <a:pt x="22" y="895"/>
                  </a:lnTo>
                  <a:lnTo>
                    <a:pt x="1" y="938"/>
                  </a:lnTo>
                  <a:lnTo>
                    <a:pt x="1" y="980"/>
                  </a:lnTo>
                  <a:lnTo>
                    <a:pt x="22" y="1023"/>
                  </a:lnTo>
                  <a:lnTo>
                    <a:pt x="64" y="1065"/>
                  </a:lnTo>
                  <a:lnTo>
                    <a:pt x="128" y="1087"/>
                  </a:lnTo>
                  <a:lnTo>
                    <a:pt x="213" y="1065"/>
                  </a:lnTo>
                  <a:lnTo>
                    <a:pt x="256" y="1023"/>
                  </a:lnTo>
                  <a:lnTo>
                    <a:pt x="299" y="959"/>
                  </a:lnTo>
                  <a:lnTo>
                    <a:pt x="448" y="746"/>
                  </a:lnTo>
                  <a:lnTo>
                    <a:pt x="597" y="576"/>
                  </a:lnTo>
                  <a:lnTo>
                    <a:pt x="767" y="405"/>
                  </a:lnTo>
                  <a:lnTo>
                    <a:pt x="916" y="320"/>
                  </a:lnTo>
                  <a:lnTo>
                    <a:pt x="980" y="299"/>
                  </a:lnTo>
                  <a:lnTo>
                    <a:pt x="1129" y="256"/>
                  </a:lnTo>
                  <a:lnTo>
                    <a:pt x="1363" y="256"/>
                  </a:lnTo>
                  <a:lnTo>
                    <a:pt x="1427" y="278"/>
                  </a:lnTo>
                  <a:lnTo>
                    <a:pt x="1555" y="320"/>
                  </a:lnTo>
                  <a:lnTo>
                    <a:pt x="1725" y="405"/>
                  </a:lnTo>
                  <a:lnTo>
                    <a:pt x="1853" y="469"/>
                  </a:lnTo>
                  <a:lnTo>
                    <a:pt x="2066" y="554"/>
                  </a:lnTo>
                  <a:lnTo>
                    <a:pt x="2257" y="639"/>
                  </a:lnTo>
                  <a:lnTo>
                    <a:pt x="2470" y="703"/>
                  </a:lnTo>
                  <a:lnTo>
                    <a:pt x="2662" y="746"/>
                  </a:lnTo>
                  <a:lnTo>
                    <a:pt x="2875" y="767"/>
                  </a:lnTo>
                  <a:lnTo>
                    <a:pt x="3045" y="789"/>
                  </a:lnTo>
                  <a:lnTo>
                    <a:pt x="3215" y="831"/>
                  </a:lnTo>
                  <a:lnTo>
                    <a:pt x="3279" y="874"/>
                  </a:lnTo>
                  <a:lnTo>
                    <a:pt x="3322" y="980"/>
                  </a:lnTo>
                  <a:lnTo>
                    <a:pt x="3407" y="1214"/>
                  </a:lnTo>
                  <a:lnTo>
                    <a:pt x="3449" y="1342"/>
                  </a:lnTo>
                  <a:lnTo>
                    <a:pt x="3471" y="1406"/>
                  </a:lnTo>
                  <a:lnTo>
                    <a:pt x="3513" y="1448"/>
                  </a:lnTo>
                  <a:lnTo>
                    <a:pt x="3556" y="1470"/>
                  </a:lnTo>
                  <a:lnTo>
                    <a:pt x="3662" y="1534"/>
                  </a:lnTo>
                  <a:lnTo>
                    <a:pt x="3811" y="1555"/>
                  </a:lnTo>
                  <a:lnTo>
                    <a:pt x="3875" y="1555"/>
                  </a:lnTo>
                  <a:lnTo>
                    <a:pt x="3939" y="1534"/>
                  </a:lnTo>
                  <a:lnTo>
                    <a:pt x="4067" y="1534"/>
                  </a:lnTo>
                  <a:lnTo>
                    <a:pt x="4131" y="1597"/>
                  </a:lnTo>
                  <a:lnTo>
                    <a:pt x="4173" y="1619"/>
                  </a:lnTo>
                  <a:lnTo>
                    <a:pt x="4258" y="1789"/>
                  </a:lnTo>
                  <a:lnTo>
                    <a:pt x="4322" y="1917"/>
                  </a:lnTo>
                  <a:lnTo>
                    <a:pt x="4386" y="2002"/>
                  </a:lnTo>
                  <a:lnTo>
                    <a:pt x="4429" y="2066"/>
                  </a:lnTo>
                  <a:lnTo>
                    <a:pt x="4493" y="2108"/>
                  </a:lnTo>
                  <a:lnTo>
                    <a:pt x="4599" y="2151"/>
                  </a:lnTo>
                  <a:lnTo>
                    <a:pt x="4727" y="2172"/>
                  </a:lnTo>
                  <a:lnTo>
                    <a:pt x="4961" y="2194"/>
                  </a:lnTo>
                  <a:lnTo>
                    <a:pt x="5025" y="2194"/>
                  </a:lnTo>
                  <a:lnTo>
                    <a:pt x="5280" y="2215"/>
                  </a:lnTo>
                  <a:lnTo>
                    <a:pt x="5344" y="2215"/>
                  </a:lnTo>
                  <a:lnTo>
                    <a:pt x="5515" y="2279"/>
                  </a:lnTo>
                  <a:lnTo>
                    <a:pt x="5557" y="2300"/>
                  </a:lnTo>
                  <a:lnTo>
                    <a:pt x="5621" y="2343"/>
                  </a:lnTo>
                  <a:lnTo>
                    <a:pt x="5727" y="2406"/>
                  </a:lnTo>
                  <a:lnTo>
                    <a:pt x="5983" y="2641"/>
                  </a:lnTo>
                  <a:lnTo>
                    <a:pt x="6217" y="2896"/>
                  </a:lnTo>
                  <a:lnTo>
                    <a:pt x="6281" y="2981"/>
                  </a:lnTo>
                  <a:lnTo>
                    <a:pt x="6366" y="3152"/>
                  </a:lnTo>
                  <a:lnTo>
                    <a:pt x="6451" y="3407"/>
                  </a:lnTo>
                  <a:lnTo>
                    <a:pt x="6515" y="3641"/>
                  </a:lnTo>
                  <a:lnTo>
                    <a:pt x="6515" y="3833"/>
                  </a:lnTo>
                  <a:lnTo>
                    <a:pt x="6536" y="4024"/>
                  </a:lnTo>
                  <a:lnTo>
                    <a:pt x="6536" y="4067"/>
                  </a:lnTo>
                  <a:lnTo>
                    <a:pt x="6558" y="4110"/>
                  </a:lnTo>
                  <a:lnTo>
                    <a:pt x="6600" y="4152"/>
                  </a:lnTo>
                  <a:lnTo>
                    <a:pt x="6707" y="4152"/>
                  </a:lnTo>
                  <a:lnTo>
                    <a:pt x="6749" y="4110"/>
                  </a:lnTo>
                  <a:lnTo>
                    <a:pt x="6771" y="4067"/>
                  </a:lnTo>
                  <a:lnTo>
                    <a:pt x="6792" y="4024"/>
                  </a:lnTo>
                  <a:lnTo>
                    <a:pt x="6771" y="3769"/>
                  </a:lnTo>
                  <a:lnTo>
                    <a:pt x="6749" y="3535"/>
                  </a:lnTo>
                  <a:lnTo>
                    <a:pt x="6664" y="3237"/>
                  </a:lnTo>
                  <a:lnTo>
                    <a:pt x="6579" y="3003"/>
                  </a:lnTo>
                  <a:lnTo>
                    <a:pt x="6473" y="2811"/>
                  </a:lnTo>
                  <a:lnTo>
                    <a:pt x="6366" y="2662"/>
                  </a:lnTo>
                  <a:lnTo>
                    <a:pt x="6217" y="2513"/>
                  </a:lnTo>
                  <a:lnTo>
                    <a:pt x="5919" y="2215"/>
                  </a:lnTo>
                  <a:lnTo>
                    <a:pt x="5749" y="2108"/>
                  </a:lnTo>
                  <a:lnTo>
                    <a:pt x="5642" y="2045"/>
                  </a:lnTo>
                  <a:lnTo>
                    <a:pt x="5536" y="2002"/>
                  </a:lnTo>
                  <a:lnTo>
                    <a:pt x="5408" y="1959"/>
                  </a:lnTo>
                  <a:lnTo>
                    <a:pt x="5302" y="1959"/>
                  </a:lnTo>
                  <a:lnTo>
                    <a:pt x="5110" y="1938"/>
                  </a:lnTo>
                  <a:lnTo>
                    <a:pt x="4833" y="1938"/>
                  </a:lnTo>
                  <a:lnTo>
                    <a:pt x="4684" y="1917"/>
                  </a:lnTo>
                  <a:lnTo>
                    <a:pt x="4620" y="1874"/>
                  </a:lnTo>
                  <a:lnTo>
                    <a:pt x="4556" y="1810"/>
                  </a:lnTo>
                  <a:lnTo>
                    <a:pt x="4471" y="1661"/>
                  </a:lnTo>
                  <a:lnTo>
                    <a:pt x="4407" y="1512"/>
                  </a:lnTo>
                  <a:lnTo>
                    <a:pt x="4365" y="1448"/>
                  </a:lnTo>
                  <a:lnTo>
                    <a:pt x="4280" y="1363"/>
                  </a:lnTo>
                  <a:lnTo>
                    <a:pt x="4237" y="1321"/>
                  </a:lnTo>
                  <a:lnTo>
                    <a:pt x="4173" y="1299"/>
                  </a:lnTo>
                  <a:lnTo>
                    <a:pt x="4024" y="1278"/>
                  </a:lnTo>
                  <a:lnTo>
                    <a:pt x="3747" y="1278"/>
                  </a:lnTo>
                  <a:lnTo>
                    <a:pt x="3705" y="1257"/>
                  </a:lnTo>
                  <a:lnTo>
                    <a:pt x="3662" y="1129"/>
                  </a:lnTo>
                  <a:lnTo>
                    <a:pt x="3598" y="959"/>
                  </a:lnTo>
                  <a:lnTo>
                    <a:pt x="3535" y="789"/>
                  </a:lnTo>
                  <a:lnTo>
                    <a:pt x="3449" y="703"/>
                  </a:lnTo>
                  <a:lnTo>
                    <a:pt x="3407" y="639"/>
                  </a:lnTo>
                  <a:lnTo>
                    <a:pt x="3364" y="618"/>
                  </a:lnTo>
                  <a:lnTo>
                    <a:pt x="3300" y="576"/>
                  </a:lnTo>
                  <a:lnTo>
                    <a:pt x="3194" y="554"/>
                  </a:lnTo>
                  <a:lnTo>
                    <a:pt x="3024" y="512"/>
                  </a:lnTo>
                  <a:lnTo>
                    <a:pt x="2917" y="512"/>
                  </a:lnTo>
                  <a:lnTo>
                    <a:pt x="2747" y="490"/>
                  </a:lnTo>
                  <a:lnTo>
                    <a:pt x="2598" y="490"/>
                  </a:lnTo>
                  <a:lnTo>
                    <a:pt x="2598" y="469"/>
                  </a:lnTo>
                  <a:lnTo>
                    <a:pt x="2534" y="469"/>
                  </a:lnTo>
                  <a:lnTo>
                    <a:pt x="2321" y="384"/>
                  </a:lnTo>
                  <a:lnTo>
                    <a:pt x="2172" y="320"/>
                  </a:lnTo>
                  <a:lnTo>
                    <a:pt x="2023" y="256"/>
                  </a:lnTo>
                  <a:lnTo>
                    <a:pt x="1874" y="171"/>
                  </a:lnTo>
                  <a:lnTo>
                    <a:pt x="1789" y="129"/>
                  </a:lnTo>
                  <a:lnTo>
                    <a:pt x="1640" y="65"/>
                  </a:lnTo>
                  <a:lnTo>
                    <a:pt x="1491" y="22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5"/>
            <p:cNvSpPr/>
            <p:nvPr/>
          </p:nvSpPr>
          <p:spPr>
            <a:xfrm>
              <a:off x="4844031" y="3533505"/>
              <a:ext cx="63013" cy="38529"/>
            </a:xfrm>
            <a:custGeom>
              <a:avLst/>
              <a:gdLst/>
              <a:ahLst/>
              <a:cxnLst/>
              <a:rect l="l" t="t" r="r" b="b"/>
              <a:pathLst>
                <a:path w="6792" h="4153" fill="none" extrusionOk="0">
                  <a:moveTo>
                    <a:pt x="1257" y="1"/>
                  </a:moveTo>
                  <a:lnTo>
                    <a:pt x="1235" y="1"/>
                  </a:lnTo>
                  <a:lnTo>
                    <a:pt x="1235" y="1"/>
                  </a:lnTo>
                  <a:lnTo>
                    <a:pt x="980" y="22"/>
                  </a:lnTo>
                  <a:lnTo>
                    <a:pt x="980" y="22"/>
                  </a:lnTo>
                  <a:lnTo>
                    <a:pt x="852" y="65"/>
                  </a:lnTo>
                  <a:lnTo>
                    <a:pt x="746" y="129"/>
                  </a:lnTo>
                  <a:lnTo>
                    <a:pt x="746" y="129"/>
                  </a:lnTo>
                  <a:lnTo>
                    <a:pt x="639" y="171"/>
                  </a:lnTo>
                  <a:lnTo>
                    <a:pt x="554" y="235"/>
                  </a:lnTo>
                  <a:lnTo>
                    <a:pt x="554" y="235"/>
                  </a:lnTo>
                  <a:lnTo>
                    <a:pt x="448" y="341"/>
                  </a:lnTo>
                  <a:lnTo>
                    <a:pt x="363" y="448"/>
                  </a:lnTo>
                  <a:lnTo>
                    <a:pt x="363" y="448"/>
                  </a:lnTo>
                  <a:lnTo>
                    <a:pt x="192" y="661"/>
                  </a:lnTo>
                  <a:lnTo>
                    <a:pt x="192" y="661"/>
                  </a:lnTo>
                  <a:lnTo>
                    <a:pt x="22" y="895"/>
                  </a:lnTo>
                  <a:lnTo>
                    <a:pt x="22" y="895"/>
                  </a:lnTo>
                  <a:lnTo>
                    <a:pt x="1" y="938"/>
                  </a:lnTo>
                  <a:lnTo>
                    <a:pt x="1" y="980"/>
                  </a:lnTo>
                  <a:lnTo>
                    <a:pt x="1" y="980"/>
                  </a:lnTo>
                  <a:lnTo>
                    <a:pt x="22" y="1023"/>
                  </a:lnTo>
                  <a:lnTo>
                    <a:pt x="64" y="1065"/>
                  </a:lnTo>
                  <a:lnTo>
                    <a:pt x="64" y="1065"/>
                  </a:lnTo>
                  <a:lnTo>
                    <a:pt x="128" y="1087"/>
                  </a:lnTo>
                  <a:lnTo>
                    <a:pt x="128" y="1087"/>
                  </a:lnTo>
                  <a:lnTo>
                    <a:pt x="213" y="1065"/>
                  </a:lnTo>
                  <a:lnTo>
                    <a:pt x="256" y="1023"/>
                  </a:lnTo>
                  <a:lnTo>
                    <a:pt x="299" y="959"/>
                  </a:lnTo>
                  <a:lnTo>
                    <a:pt x="299" y="959"/>
                  </a:lnTo>
                  <a:lnTo>
                    <a:pt x="448" y="746"/>
                  </a:lnTo>
                  <a:lnTo>
                    <a:pt x="448" y="746"/>
                  </a:lnTo>
                  <a:lnTo>
                    <a:pt x="597" y="576"/>
                  </a:lnTo>
                  <a:lnTo>
                    <a:pt x="597" y="576"/>
                  </a:lnTo>
                  <a:lnTo>
                    <a:pt x="767" y="405"/>
                  </a:lnTo>
                  <a:lnTo>
                    <a:pt x="767" y="405"/>
                  </a:lnTo>
                  <a:lnTo>
                    <a:pt x="916" y="320"/>
                  </a:lnTo>
                  <a:lnTo>
                    <a:pt x="980" y="299"/>
                  </a:lnTo>
                  <a:lnTo>
                    <a:pt x="980" y="299"/>
                  </a:lnTo>
                  <a:lnTo>
                    <a:pt x="1129" y="256"/>
                  </a:lnTo>
                  <a:lnTo>
                    <a:pt x="1235" y="256"/>
                  </a:lnTo>
                  <a:lnTo>
                    <a:pt x="1235" y="256"/>
                  </a:lnTo>
                  <a:lnTo>
                    <a:pt x="1363" y="256"/>
                  </a:lnTo>
                  <a:lnTo>
                    <a:pt x="1363" y="256"/>
                  </a:lnTo>
                  <a:lnTo>
                    <a:pt x="1427" y="278"/>
                  </a:lnTo>
                  <a:lnTo>
                    <a:pt x="1427" y="278"/>
                  </a:lnTo>
                  <a:lnTo>
                    <a:pt x="1555" y="320"/>
                  </a:lnTo>
                  <a:lnTo>
                    <a:pt x="1555" y="320"/>
                  </a:lnTo>
                  <a:lnTo>
                    <a:pt x="1725" y="405"/>
                  </a:lnTo>
                  <a:lnTo>
                    <a:pt x="1853" y="469"/>
                  </a:lnTo>
                  <a:lnTo>
                    <a:pt x="1853" y="469"/>
                  </a:lnTo>
                  <a:lnTo>
                    <a:pt x="2066" y="554"/>
                  </a:lnTo>
                  <a:lnTo>
                    <a:pt x="2257" y="639"/>
                  </a:lnTo>
                  <a:lnTo>
                    <a:pt x="2257" y="639"/>
                  </a:lnTo>
                  <a:lnTo>
                    <a:pt x="2470" y="703"/>
                  </a:lnTo>
                  <a:lnTo>
                    <a:pt x="2662" y="746"/>
                  </a:lnTo>
                  <a:lnTo>
                    <a:pt x="2662" y="746"/>
                  </a:lnTo>
                  <a:lnTo>
                    <a:pt x="2875" y="767"/>
                  </a:lnTo>
                  <a:lnTo>
                    <a:pt x="2875" y="767"/>
                  </a:lnTo>
                  <a:lnTo>
                    <a:pt x="3045" y="789"/>
                  </a:lnTo>
                  <a:lnTo>
                    <a:pt x="3045" y="789"/>
                  </a:lnTo>
                  <a:lnTo>
                    <a:pt x="3215" y="831"/>
                  </a:lnTo>
                  <a:lnTo>
                    <a:pt x="3279" y="874"/>
                  </a:lnTo>
                  <a:lnTo>
                    <a:pt x="3279" y="874"/>
                  </a:lnTo>
                  <a:lnTo>
                    <a:pt x="3322" y="980"/>
                  </a:lnTo>
                  <a:lnTo>
                    <a:pt x="3322" y="980"/>
                  </a:lnTo>
                  <a:lnTo>
                    <a:pt x="3407" y="1214"/>
                  </a:lnTo>
                  <a:lnTo>
                    <a:pt x="3407" y="1214"/>
                  </a:lnTo>
                  <a:lnTo>
                    <a:pt x="3449" y="1342"/>
                  </a:lnTo>
                  <a:lnTo>
                    <a:pt x="3449" y="1342"/>
                  </a:lnTo>
                  <a:lnTo>
                    <a:pt x="3471" y="1406"/>
                  </a:lnTo>
                  <a:lnTo>
                    <a:pt x="3471" y="1406"/>
                  </a:lnTo>
                  <a:lnTo>
                    <a:pt x="3513" y="1448"/>
                  </a:lnTo>
                  <a:lnTo>
                    <a:pt x="3556" y="1470"/>
                  </a:lnTo>
                  <a:lnTo>
                    <a:pt x="3556" y="1470"/>
                  </a:lnTo>
                  <a:lnTo>
                    <a:pt x="3662" y="1534"/>
                  </a:lnTo>
                  <a:lnTo>
                    <a:pt x="3811" y="1555"/>
                  </a:lnTo>
                  <a:lnTo>
                    <a:pt x="3875" y="1555"/>
                  </a:lnTo>
                  <a:lnTo>
                    <a:pt x="3939" y="1534"/>
                  </a:lnTo>
                  <a:lnTo>
                    <a:pt x="4024" y="1534"/>
                  </a:lnTo>
                  <a:lnTo>
                    <a:pt x="4024" y="1534"/>
                  </a:lnTo>
                  <a:lnTo>
                    <a:pt x="4024" y="1534"/>
                  </a:lnTo>
                  <a:lnTo>
                    <a:pt x="4067" y="1534"/>
                  </a:lnTo>
                  <a:lnTo>
                    <a:pt x="4067" y="1534"/>
                  </a:lnTo>
                  <a:lnTo>
                    <a:pt x="4131" y="1597"/>
                  </a:lnTo>
                  <a:lnTo>
                    <a:pt x="4173" y="1619"/>
                  </a:lnTo>
                  <a:lnTo>
                    <a:pt x="4258" y="1789"/>
                  </a:lnTo>
                  <a:lnTo>
                    <a:pt x="4258" y="1789"/>
                  </a:lnTo>
                  <a:lnTo>
                    <a:pt x="4322" y="1917"/>
                  </a:lnTo>
                  <a:lnTo>
                    <a:pt x="4322" y="1917"/>
                  </a:lnTo>
                  <a:lnTo>
                    <a:pt x="4386" y="2002"/>
                  </a:lnTo>
                  <a:lnTo>
                    <a:pt x="4429" y="2066"/>
                  </a:lnTo>
                  <a:lnTo>
                    <a:pt x="4493" y="2108"/>
                  </a:lnTo>
                  <a:lnTo>
                    <a:pt x="4493" y="2108"/>
                  </a:lnTo>
                  <a:lnTo>
                    <a:pt x="4599" y="2151"/>
                  </a:lnTo>
                  <a:lnTo>
                    <a:pt x="4599" y="2151"/>
                  </a:lnTo>
                  <a:lnTo>
                    <a:pt x="4727" y="2172"/>
                  </a:lnTo>
                  <a:lnTo>
                    <a:pt x="4727" y="2172"/>
                  </a:lnTo>
                  <a:lnTo>
                    <a:pt x="4961" y="2194"/>
                  </a:lnTo>
                  <a:lnTo>
                    <a:pt x="5025" y="2194"/>
                  </a:lnTo>
                  <a:lnTo>
                    <a:pt x="5025" y="2194"/>
                  </a:lnTo>
                  <a:lnTo>
                    <a:pt x="5280" y="2215"/>
                  </a:lnTo>
                  <a:lnTo>
                    <a:pt x="5280" y="2215"/>
                  </a:lnTo>
                  <a:lnTo>
                    <a:pt x="5344" y="2215"/>
                  </a:lnTo>
                  <a:lnTo>
                    <a:pt x="5344" y="2215"/>
                  </a:lnTo>
                  <a:lnTo>
                    <a:pt x="5515" y="2279"/>
                  </a:lnTo>
                  <a:lnTo>
                    <a:pt x="5557" y="2300"/>
                  </a:lnTo>
                  <a:lnTo>
                    <a:pt x="5621" y="2343"/>
                  </a:lnTo>
                  <a:lnTo>
                    <a:pt x="5621" y="2343"/>
                  </a:lnTo>
                  <a:lnTo>
                    <a:pt x="5727" y="2406"/>
                  </a:lnTo>
                  <a:lnTo>
                    <a:pt x="5727" y="2406"/>
                  </a:lnTo>
                  <a:lnTo>
                    <a:pt x="5983" y="2641"/>
                  </a:lnTo>
                  <a:lnTo>
                    <a:pt x="5983" y="2641"/>
                  </a:lnTo>
                  <a:lnTo>
                    <a:pt x="6217" y="2896"/>
                  </a:lnTo>
                  <a:lnTo>
                    <a:pt x="6281" y="2981"/>
                  </a:lnTo>
                  <a:lnTo>
                    <a:pt x="6281" y="2981"/>
                  </a:lnTo>
                  <a:lnTo>
                    <a:pt x="6366" y="3152"/>
                  </a:lnTo>
                  <a:lnTo>
                    <a:pt x="6366" y="3152"/>
                  </a:lnTo>
                  <a:lnTo>
                    <a:pt x="6451" y="3407"/>
                  </a:lnTo>
                  <a:lnTo>
                    <a:pt x="6515" y="3641"/>
                  </a:lnTo>
                  <a:lnTo>
                    <a:pt x="6515" y="3641"/>
                  </a:lnTo>
                  <a:lnTo>
                    <a:pt x="6515" y="3833"/>
                  </a:lnTo>
                  <a:lnTo>
                    <a:pt x="6536" y="4024"/>
                  </a:lnTo>
                  <a:lnTo>
                    <a:pt x="6536" y="4024"/>
                  </a:lnTo>
                  <a:lnTo>
                    <a:pt x="6536" y="4067"/>
                  </a:lnTo>
                  <a:lnTo>
                    <a:pt x="6558" y="4110"/>
                  </a:lnTo>
                  <a:lnTo>
                    <a:pt x="6558" y="4110"/>
                  </a:lnTo>
                  <a:lnTo>
                    <a:pt x="6600" y="4152"/>
                  </a:lnTo>
                  <a:lnTo>
                    <a:pt x="6664" y="4152"/>
                  </a:lnTo>
                  <a:lnTo>
                    <a:pt x="6664" y="4152"/>
                  </a:lnTo>
                  <a:lnTo>
                    <a:pt x="6707" y="4152"/>
                  </a:lnTo>
                  <a:lnTo>
                    <a:pt x="6749" y="4110"/>
                  </a:lnTo>
                  <a:lnTo>
                    <a:pt x="6771" y="4067"/>
                  </a:lnTo>
                  <a:lnTo>
                    <a:pt x="6792" y="4024"/>
                  </a:lnTo>
                  <a:lnTo>
                    <a:pt x="6792" y="4024"/>
                  </a:lnTo>
                  <a:lnTo>
                    <a:pt x="6771" y="3769"/>
                  </a:lnTo>
                  <a:lnTo>
                    <a:pt x="6771" y="3769"/>
                  </a:lnTo>
                  <a:lnTo>
                    <a:pt x="6749" y="3535"/>
                  </a:lnTo>
                  <a:lnTo>
                    <a:pt x="6749" y="3535"/>
                  </a:lnTo>
                  <a:lnTo>
                    <a:pt x="6664" y="3237"/>
                  </a:lnTo>
                  <a:lnTo>
                    <a:pt x="6664" y="3237"/>
                  </a:lnTo>
                  <a:lnTo>
                    <a:pt x="6579" y="3003"/>
                  </a:lnTo>
                  <a:lnTo>
                    <a:pt x="6473" y="2811"/>
                  </a:lnTo>
                  <a:lnTo>
                    <a:pt x="6473" y="2811"/>
                  </a:lnTo>
                  <a:lnTo>
                    <a:pt x="6366" y="2662"/>
                  </a:lnTo>
                  <a:lnTo>
                    <a:pt x="6217" y="2513"/>
                  </a:lnTo>
                  <a:lnTo>
                    <a:pt x="6217" y="2513"/>
                  </a:lnTo>
                  <a:lnTo>
                    <a:pt x="5919" y="2215"/>
                  </a:lnTo>
                  <a:lnTo>
                    <a:pt x="5919" y="2215"/>
                  </a:lnTo>
                  <a:lnTo>
                    <a:pt x="5749" y="2108"/>
                  </a:lnTo>
                  <a:lnTo>
                    <a:pt x="5749" y="2108"/>
                  </a:lnTo>
                  <a:lnTo>
                    <a:pt x="5642" y="2045"/>
                  </a:lnTo>
                  <a:lnTo>
                    <a:pt x="5536" y="2002"/>
                  </a:lnTo>
                  <a:lnTo>
                    <a:pt x="5536" y="2002"/>
                  </a:lnTo>
                  <a:lnTo>
                    <a:pt x="5408" y="1959"/>
                  </a:lnTo>
                  <a:lnTo>
                    <a:pt x="5408" y="1959"/>
                  </a:lnTo>
                  <a:lnTo>
                    <a:pt x="5302" y="1959"/>
                  </a:lnTo>
                  <a:lnTo>
                    <a:pt x="5302" y="1959"/>
                  </a:lnTo>
                  <a:lnTo>
                    <a:pt x="5110" y="1938"/>
                  </a:lnTo>
                  <a:lnTo>
                    <a:pt x="4982" y="1938"/>
                  </a:lnTo>
                  <a:lnTo>
                    <a:pt x="4982" y="1938"/>
                  </a:lnTo>
                  <a:lnTo>
                    <a:pt x="4833" y="1938"/>
                  </a:lnTo>
                  <a:lnTo>
                    <a:pt x="4684" y="1917"/>
                  </a:lnTo>
                  <a:lnTo>
                    <a:pt x="4620" y="1874"/>
                  </a:lnTo>
                  <a:lnTo>
                    <a:pt x="4620" y="1874"/>
                  </a:lnTo>
                  <a:lnTo>
                    <a:pt x="4556" y="1810"/>
                  </a:lnTo>
                  <a:lnTo>
                    <a:pt x="4556" y="1810"/>
                  </a:lnTo>
                  <a:lnTo>
                    <a:pt x="4471" y="1661"/>
                  </a:lnTo>
                  <a:lnTo>
                    <a:pt x="4471" y="1661"/>
                  </a:lnTo>
                  <a:lnTo>
                    <a:pt x="4407" y="1512"/>
                  </a:lnTo>
                  <a:lnTo>
                    <a:pt x="4407" y="1512"/>
                  </a:lnTo>
                  <a:lnTo>
                    <a:pt x="4365" y="1448"/>
                  </a:lnTo>
                  <a:lnTo>
                    <a:pt x="4365" y="1448"/>
                  </a:lnTo>
                  <a:lnTo>
                    <a:pt x="4280" y="1363"/>
                  </a:lnTo>
                  <a:lnTo>
                    <a:pt x="4280" y="1363"/>
                  </a:lnTo>
                  <a:lnTo>
                    <a:pt x="4237" y="1321"/>
                  </a:lnTo>
                  <a:lnTo>
                    <a:pt x="4173" y="1299"/>
                  </a:lnTo>
                  <a:lnTo>
                    <a:pt x="4024" y="1278"/>
                  </a:lnTo>
                  <a:lnTo>
                    <a:pt x="3982" y="1278"/>
                  </a:lnTo>
                  <a:lnTo>
                    <a:pt x="3982" y="1278"/>
                  </a:lnTo>
                  <a:lnTo>
                    <a:pt x="3811" y="1278"/>
                  </a:lnTo>
                  <a:lnTo>
                    <a:pt x="3747" y="1278"/>
                  </a:lnTo>
                  <a:lnTo>
                    <a:pt x="3705" y="1257"/>
                  </a:lnTo>
                  <a:lnTo>
                    <a:pt x="3705" y="1257"/>
                  </a:lnTo>
                  <a:lnTo>
                    <a:pt x="3662" y="1129"/>
                  </a:lnTo>
                  <a:lnTo>
                    <a:pt x="3662" y="1129"/>
                  </a:lnTo>
                  <a:lnTo>
                    <a:pt x="3598" y="959"/>
                  </a:lnTo>
                  <a:lnTo>
                    <a:pt x="3598" y="959"/>
                  </a:lnTo>
                  <a:lnTo>
                    <a:pt x="3535" y="789"/>
                  </a:lnTo>
                  <a:lnTo>
                    <a:pt x="3535" y="789"/>
                  </a:lnTo>
                  <a:lnTo>
                    <a:pt x="3449" y="703"/>
                  </a:lnTo>
                  <a:lnTo>
                    <a:pt x="3449" y="703"/>
                  </a:lnTo>
                  <a:lnTo>
                    <a:pt x="3407" y="639"/>
                  </a:lnTo>
                  <a:lnTo>
                    <a:pt x="3364" y="618"/>
                  </a:lnTo>
                  <a:lnTo>
                    <a:pt x="3300" y="576"/>
                  </a:lnTo>
                  <a:lnTo>
                    <a:pt x="3300" y="576"/>
                  </a:lnTo>
                  <a:lnTo>
                    <a:pt x="3194" y="554"/>
                  </a:lnTo>
                  <a:lnTo>
                    <a:pt x="3194" y="554"/>
                  </a:lnTo>
                  <a:lnTo>
                    <a:pt x="3024" y="512"/>
                  </a:lnTo>
                  <a:lnTo>
                    <a:pt x="2917" y="512"/>
                  </a:lnTo>
                  <a:lnTo>
                    <a:pt x="2917" y="512"/>
                  </a:lnTo>
                  <a:lnTo>
                    <a:pt x="2747" y="490"/>
                  </a:lnTo>
                  <a:lnTo>
                    <a:pt x="2683" y="490"/>
                  </a:lnTo>
                  <a:lnTo>
                    <a:pt x="2598" y="490"/>
                  </a:lnTo>
                  <a:lnTo>
                    <a:pt x="2598" y="469"/>
                  </a:lnTo>
                  <a:lnTo>
                    <a:pt x="2598" y="469"/>
                  </a:lnTo>
                  <a:lnTo>
                    <a:pt x="2534" y="469"/>
                  </a:lnTo>
                  <a:lnTo>
                    <a:pt x="2534" y="469"/>
                  </a:lnTo>
                  <a:lnTo>
                    <a:pt x="2321" y="384"/>
                  </a:lnTo>
                  <a:lnTo>
                    <a:pt x="2172" y="320"/>
                  </a:lnTo>
                  <a:lnTo>
                    <a:pt x="2172" y="320"/>
                  </a:lnTo>
                  <a:lnTo>
                    <a:pt x="2023" y="256"/>
                  </a:lnTo>
                  <a:lnTo>
                    <a:pt x="1874" y="171"/>
                  </a:lnTo>
                  <a:lnTo>
                    <a:pt x="1789" y="129"/>
                  </a:lnTo>
                  <a:lnTo>
                    <a:pt x="1789" y="129"/>
                  </a:lnTo>
                  <a:lnTo>
                    <a:pt x="1640" y="65"/>
                  </a:lnTo>
                  <a:lnTo>
                    <a:pt x="1491" y="22"/>
                  </a:lnTo>
                  <a:lnTo>
                    <a:pt x="1491" y="22"/>
                  </a:lnTo>
                  <a:lnTo>
                    <a:pt x="1384" y="1"/>
                  </a:lnTo>
                  <a:lnTo>
                    <a:pt x="1384" y="1"/>
                  </a:lnTo>
                  <a:lnTo>
                    <a:pt x="12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5"/>
            <p:cNvSpPr/>
            <p:nvPr/>
          </p:nvSpPr>
          <p:spPr>
            <a:xfrm>
              <a:off x="4891230" y="3576363"/>
              <a:ext cx="4555" cy="10678"/>
            </a:xfrm>
            <a:custGeom>
              <a:avLst/>
              <a:gdLst/>
              <a:ahLst/>
              <a:cxnLst/>
              <a:rect l="l" t="t" r="r" b="b"/>
              <a:pathLst>
                <a:path w="491" h="1151" extrusionOk="0">
                  <a:moveTo>
                    <a:pt x="277" y="1"/>
                  </a:moveTo>
                  <a:lnTo>
                    <a:pt x="235" y="22"/>
                  </a:lnTo>
                  <a:lnTo>
                    <a:pt x="214" y="64"/>
                  </a:lnTo>
                  <a:lnTo>
                    <a:pt x="192" y="107"/>
                  </a:lnTo>
                  <a:lnTo>
                    <a:pt x="192" y="150"/>
                  </a:lnTo>
                  <a:lnTo>
                    <a:pt x="214" y="320"/>
                  </a:lnTo>
                  <a:lnTo>
                    <a:pt x="214" y="362"/>
                  </a:lnTo>
                  <a:lnTo>
                    <a:pt x="214" y="469"/>
                  </a:lnTo>
                  <a:lnTo>
                    <a:pt x="192" y="597"/>
                  </a:lnTo>
                  <a:lnTo>
                    <a:pt x="150" y="703"/>
                  </a:lnTo>
                  <a:lnTo>
                    <a:pt x="22" y="959"/>
                  </a:lnTo>
                  <a:lnTo>
                    <a:pt x="1" y="1001"/>
                  </a:lnTo>
                  <a:lnTo>
                    <a:pt x="1" y="1044"/>
                  </a:lnTo>
                  <a:lnTo>
                    <a:pt x="22" y="1086"/>
                  </a:lnTo>
                  <a:lnTo>
                    <a:pt x="65" y="1129"/>
                  </a:lnTo>
                  <a:lnTo>
                    <a:pt x="128" y="1150"/>
                  </a:lnTo>
                  <a:lnTo>
                    <a:pt x="192" y="1129"/>
                  </a:lnTo>
                  <a:lnTo>
                    <a:pt x="235" y="1086"/>
                  </a:lnTo>
                  <a:lnTo>
                    <a:pt x="299" y="1001"/>
                  </a:lnTo>
                  <a:lnTo>
                    <a:pt x="341" y="895"/>
                  </a:lnTo>
                  <a:lnTo>
                    <a:pt x="427" y="724"/>
                  </a:lnTo>
                  <a:lnTo>
                    <a:pt x="448" y="639"/>
                  </a:lnTo>
                  <a:lnTo>
                    <a:pt x="469" y="533"/>
                  </a:lnTo>
                  <a:lnTo>
                    <a:pt x="490" y="320"/>
                  </a:lnTo>
                  <a:lnTo>
                    <a:pt x="469" y="235"/>
                  </a:lnTo>
                  <a:lnTo>
                    <a:pt x="469" y="192"/>
                  </a:lnTo>
                  <a:lnTo>
                    <a:pt x="448" y="128"/>
                  </a:lnTo>
                  <a:lnTo>
                    <a:pt x="448" y="86"/>
                  </a:lnTo>
                  <a:lnTo>
                    <a:pt x="427" y="43"/>
                  </a:lnTo>
                  <a:lnTo>
                    <a:pt x="384" y="22"/>
                  </a:lnTo>
                  <a:lnTo>
                    <a:pt x="3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5"/>
            <p:cNvSpPr/>
            <p:nvPr/>
          </p:nvSpPr>
          <p:spPr>
            <a:xfrm>
              <a:off x="4891230" y="3576363"/>
              <a:ext cx="4555" cy="10678"/>
            </a:xfrm>
            <a:custGeom>
              <a:avLst/>
              <a:gdLst/>
              <a:ahLst/>
              <a:cxnLst/>
              <a:rect l="l" t="t" r="r" b="b"/>
              <a:pathLst>
                <a:path w="491" h="1151" fill="none" extrusionOk="0">
                  <a:moveTo>
                    <a:pt x="320" y="1"/>
                  </a:moveTo>
                  <a:lnTo>
                    <a:pt x="320" y="1"/>
                  </a:lnTo>
                  <a:lnTo>
                    <a:pt x="277" y="1"/>
                  </a:lnTo>
                  <a:lnTo>
                    <a:pt x="277" y="1"/>
                  </a:lnTo>
                  <a:lnTo>
                    <a:pt x="235" y="22"/>
                  </a:lnTo>
                  <a:lnTo>
                    <a:pt x="214" y="64"/>
                  </a:lnTo>
                  <a:lnTo>
                    <a:pt x="192" y="107"/>
                  </a:lnTo>
                  <a:lnTo>
                    <a:pt x="192" y="150"/>
                  </a:lnTo>
                  <a:lnTo>
                    <a:pt x="192" y="150"/>
                  </a:lnTo>
                  <a:lnTo>
                    <a:pt x="214" y="320"/>
                  </a:lnTo>
                  <a:lnTo>
                    <a:pt x="214" y="320"/>
                  </a:lnTo>
                  <a:lnTo>
                    <a:pt x="214" y="362"/>
                  </a:lnTo>
                  <a:lnTo>
                    <a:pt x="214" y="362"/>
                  </a:lnTo>
                  <a:lnTo>
                    <a:pt x="214" y="469"/>
                  </a:lnTo>
                  <a:lnTo>
                    <a:pt x="214" y="469"/>
                  </a:lnTo>
                  <a:lnTo>
                    <a:pt x="192" y="597"/>
                  </a:lnTo>
                  <a:lnTo>
                    <a:pt x="150" y="703"/>
                  </a:lnTo>
                  <a:lnTo>
                    <a:pt x="150" y="703"/>
                  </a:lnTo>
                  <a:lnTo>
                    <a:pt x="22" y="959"/>
                  </a:lnTo>
                  <a:lnTo>
                    <a:pt x="22" y="959"/>
                  </a:lnTo>
                  <a:lnTo>
                    <a:pt x="1" y="1001"/>
                  </a:lnTo>
                  <a:lnTo>
                    <a:pt x="1" y="1044"/>
                  </a:lnTo>
                  <a:lnTo>
                    <a:pt x="22" y="1086"/>
                  </a:lnTo>
                  <a:lnTo>
                    <a:pt x="65" y="1129"/>
                  </a:lnTo>
                  <a:lnTo>
                    <a:pt x="65" y="1129"/>
                  </a:lnTo>
                  <a:lnTo>
                    <a:pt x="128" y="1150"/>
                  </a:lnTo>
                  <a:lnTo>
                    <a:pt x="128" y="1150"/>
                  </a:lnTo>
                  <a:lnTo>
                    <a:pt x="192" y="1129"/>
                  </a:lnTo>
                  <a:lnTo>
                    <a:pt x="235" y="1086"/>
                  </a:lnTo>
                  <a:lnTo>
                    <a:pt x="299" y="1001"/>
                  </a:lnTo>
                  <a:lnTo>
                    <a:pt x="341" y="895"/>
                  </a:lnTo>
                  <a:lnTo>
                    <a:pt x="341" y="895"/>
                  </a:lnTo>
                  <a:lnTo>
                    <a:pt x="427" y="724"/>
                  </a:lnTo>
                  <a:lnTo>
                    <a:pt x="427" y="724"/>
                  </a:lnTo>
                  <a:lnTo>
                    <a:pt x="448" y="639"/>
                  </a:lnTo>
                  <a:lnTo>
                    <a:pt x="469" y="533"/>
                  </a:lnTo>
                  <a:lnTo>
                    <a:pt x="469" y="533"/>
                  </a:lnTo>
                  <a:lnTo>
                    <a:pt x="490" y="320"/>
                  </a:lnTo>
                  <a:lnTo>
                    <a:pt x="469" y="235"/>
                  </a:lnTo>
                  <a:lnTo>
                    <a:pt x="469" y="192"/>
                  </a:lnTo>
                  <a:lnTo>
                    <a:pt x="448" y="128"/>
                  </a:lnTo>
                  <a:lnTo>
                    <a:pt x="448" y="86"/>
                  </a:lnTo>
                  <a:lnTo>
                    <a:pt x="448" y="86"/>
                  </a:lnTo>
                  <a:lnTo>
                    <a:pt x="427" y="43"/>
                  </a:lnTo>
                  <a:lnTo>
                    <a:pt x="384" y="22"/>
                  </a:lnTo>
                  <a:lnTo>
                    <a:pt x="3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5"/>
            <p:cNvSpPr/>
            <p:nvPr/>
          </p:nvSpPr>
          <p:spPr>
            <a:xfrm>
              <a:off x="4901704" y="3603025"/>
              <a:ext cx="62419" cy="28250"/>
            </a:xfrm>
            <a:custGeom>
              <a:avLst/>
              <a:gdLst/>
              <a:ahLst/>
              <a:cxnLst/>
              <a:rect l="l" t="t" r="r" b="b"/>
              <a:pathLst>
                <a:path w="6728" h="3045" extrusionOk="0">
                  <a:moveTo>
                    <a:pt x="958" y="1"/>
                  </a:moveTo>
                  <a:lnTo>
                    <a:pt x="852" y="22"/>
                  </a:lnTo>
                  <a:lnTo>
                    <a:pt x="745" y="64"/>
                  </a:lnTo>
                  <a:lnTo>
                    <a:pt x="554" y="150"/>
                  </a:lnTo>
                  <a:lnTo>
                    <a:pt x="383" y="277"/>
                  </a:lnTo>
                  <a:lnTo>
                    <a:pt x="234" y="405"/>
                  </a:lnTo>
                  <a:lnTo>
                    <a:pt x="106" y="554"/>
                  </a:lnTo>
                  <a:lnTo>
                    <a:pt x="43" y="618"/>
                  </a:lnTo>
                  <a:lnTo>
                    <a:pt x="0" y="661"/>
                  </a:lnTo>
                  <a:lnTo>
                    <a:pt x="0" y="724"/>
                  </a:lnTo>
                  <a:lnTo>
                    <a:pt x="0" y="767"/>
                  </a:lnTo>
                  <a:lnTo>
                    <a:pt x="43" y="810"/>
                  </a:lnTo>
                  <a:lnTo>
                    <a:pt x="85" y="831"/>
                  </a:lnTo>
                  <a:lnTo>
                    <a:pt x="128" y="852"/>
                  </a:lnTo>
                  <a:lnTo>
                    <a:pt x="192" y="831"/>
                  </a:lnTo>
                  <a:lnTo>
                    <a:pt x="213" y="810"/>
                  </a:lnTo>
                  <a:lnTo>
                    <a:pt x="426" y="597"/>
                  </a:lnTo>
                  <a:lnTo>
                    <a:pt x="596" y="448"/>
                  </a:lnTo>
                  <a:lnTo>
                    <a:pt x="639" y="405"/>
                  </a:lnTo>
                  <a:lnTo>
                    <a:pt x="703" y="363"/>
                  </a:lnTo>
                  <a:lnTo>
                    <a:pt x="788" y="320"/>
                  </a:lnTo>
                  <a:lnTo>
                    <a:pt x="937" y="277"/>
                  </a:lnTo>
                  <a:lnTo>
                    <a:pt x="1086" y="299"/>
                  </a:lnTo>
                  <a:lnTo>
                    <a:pt x="1214" y="341"/>
                  </a:lnTo>
                  <a:lnTo>
                    <a:pt x="1363" y="405"/>
                  </a:lnTo>
                  <a:lnTo>
                    <a:pt x="1512" y="426"/>
                  </a:lnTo>
                  <a:lnTo>
                    <a:pt x="1810" y="469"/>
                  </a:lnTo>
                  <a:lnTo>
                    <a:pt x="2150" y="490"/>
                  </a:lnTo>
                  <a:lnTo>
                    <a:pt x="2342" y="469"/>
                  </a:lnTo>
                  <a:lnTo>
                    <a:pt x="2725" y="469"/>
                  </a:lnTo>
                  <a:lnTo>
                    <a:pt x="2789" y="490"/>
                  </a:lnTo>
                  <a:lnTo>
                    <a:pt x="3193" y="490"/>
                  </a:lnTo>
                  <a:lnTo>
                    <a:pt x="3300" y="512"/>
                  </a:lnTo>
                  <a:lnTo>
                    <a:pt x="3342" y="554"/>
                  </a:lnTo>
                  <a:lnTo>
                    <a:pt x="3364" y="575"/>
                  </a:lnTo>
                  <a:lnTo>
                    <a:pt x="3470" y="746"/>
                  </a:lnTo>
                  <a:lnTo>
                    <a:pt x="3555" y="1065"/>
                  </a:lnTo>
                  <a:lnTo>
                    <a:pt x="3577" y="1150"/>
                  </a:lnTo>
                  <a:lnTo>
                    <a:pt x="3577" y="1214"/>
                  </a:lnTo>
                  <a:lnTo>
                    <a:pt x="3619" y="1384"/>
                  </a:lnTo>
                  <a:lnTo>
                    <a:pt x="3662" y="1491"/>
                  </a:lnTo>
                  <a:lnTo>
                    <a:pt x="3683" y="1576"/>
                  </a:lnTo>
                  <a:lnTo>
                    <a:pt x="3726" y="1640"/>
                  </a:lnTo>
                  <a:lnTo>
                    <a:pt x="3768" y="1704"/>
                  </a:lnTo>
                  <a:lnTo>
                    <a:pt x="3853" y="1768"/>
                  </a:lnTo>
                  <a:lnTo>
                    <a:pt x="3960" y="1831"/>
                  </a:lnTo>
                  <a:lnTo>
                    <a:pt x="4045" y="1853"/>
                  </a:lnTo>
                  <a:lnTo>
                    <a:pt x="4237" y="1917"/>
                  </a:lnTo>
                  <a:lnTo>
                    <a:pt x="4343" y="1981"/>
                  </a:lnTo>
                  <a:lnTo>
                    <a:pt x="4492" y="2108"/>
                  </a:lnTo>
                  <a:lnTo>
                    <a:pt x="4641" y="2279"/>
                  </a:lnTo>
                  <a:lnTo>
                    <a:pt x="4811" y="2449"/>
                  </a:lnTo>
                  <a:lnTo>
                    <a:pt x="4897" y="2513"/>
                  </a:lnTo>
                  <a:lnTo>
                    <a:pt x="4982" y="2555"/>
                  </a:lnTo>
                  <a:lnTo>
                    <a:pt x="5109" y="2598"/>
                  </a:lnTo>
                  <a:lnTo>
                    <a:pt x="5216" y="2598"/>
                  </a:lnTo>
                  <a:lnTo>
                    <a:pt x="5344" y="2619"/>
                  </a:lnTo>
                  <a:lnTo>
                    <a:pt x="5386" y="2619"/>
                  </a:lnTo>
                  <a:lnTo>
                    <a:pt x="5557" y="2598"/>
                  </a:lnTo>
                  <a:lnTo>
                    <a:pt x="5642" y="2598"/>
                  </a:lnTo>
                  <a:lnTo>
                    <a:pt x="5684" y="2577"/>
                  </a:lnTo>
                  <a:lnTo>
                    <a:pt x="5748" y="2598"/>
                  </a:lnTo>
                  <a:lnTo>
                    <a:pt x="5940" y="2640"/>
                  </a:lnTo>
                  <a:lnTo>
                    <a:pt x="6153" y="2726"/>
                  </a:lnTo>
                  <a:lnTo>
                    <a:pt x="6216" y="2747"/>
                  </a:lnTo>
                  <a:lnTo>
                    <a:pt x="6344" y="2832"/>
                  </a:lnTo>
                  <a:lnTo>
                    <a:pt x="6429" y="2917"/>
                  </a:lnTo>
                  <a:lnTo>
                    <a:pt x="6493" y="2981"/>
                  </a:lnTo>
                  <a:lnTo>
                    <a:pt x="6515" y="3024"/>
                  </a:lnTo>
                  <a:lnTo>
                    <a:pt x="6557" y="3045"/>
                  </a:lnTo>
                  <a:lnTo>
                    <a:pt x="6642" y="3045"/>
                  </a:lnTo>
                  <a:lnTo>
                    <a:pt x="6664" y="3024"/>
                  </a:lnTo>
                  <a:lnTo>
                    <a:pt x="6706" y="3002"/>
                  </a:lnTo>
                  <a:lnTo>
                    <a:pt x="6727" y="2939"/>
                  </a:lnTo>
                  <a:lnTo>
                    <a:pt x="6727" y="2896"/>
                  </a:lnTo>
                  <a:lnTo>
                    <a:pt x="6706" y="2853"/>
                  </a:lnTo>
                  <a:lnTo>
                    <a:pt x="6621" y="2726"/>
                  </a:lnTo>
                  <a:lnTo>
                    <a:pt x="6493" y="2619"/>
                  </a:lnTo>
                  <a:lnTo>
                    <a:pt x="6366" y="2534"/>
                  </a:lnTo>
                  <a:lnTo>
                    <a:pt x="6259" y="2491"/>
                  </a:lnTo>
                  <a:lnTo>
                    <a:pt x="5897" y="2364"/>
                  </a:lnTo>
                  <a:lnTo>
                    <a:pt x="5791" y="2342"/>
                  </a:lnTo>
                  <a:lnTo>
                    <a:pt x="5684" y="2321"/>
                  </a:lnTo>
                  <a:lnTo>
                    <a:pt x="5557" y="2342"/>
                  </a:lnTo>
                  <a:lnTo>
                    <a:pt x="5173" y="2342"/>
                  </a:lnTo>
                  <a:lnTo>
                    <a:pt x="5088" y="2300"/>
                  </a:lnTo>
                  <a:lnTo>
                    <a:pt x="4960" y="2236"/>
                  </a:lnTo>
                  <a:lnTo>
                    <a:pt x="4790" y="2066"/>
                  </a:lnTo>
                  <a:lnTo>
                    <a:pt x="4599" y="1874"/>
                  </a:lnTo>
                  <a:lnTo>
                    <a:pt x="4556" y="1810"/>
                  </a:lnTo>
                  <a:lnTo>
                    <a:pt x="4428" y="1725"/>
                  </a:lnTo>
                  <a:lnTo>
                    <a:pt x="4322" y="1682"/>
                  </a:lnTo>
                  <a:lnTo>
                    <a:pt x="4151" y="1619"/>
                  </a:lnTo>
                  <a:lnTo>
                    <a:pt x="4045" y="1576"/>
                  </a:lnTo>
                  <a:lnTo>
                    <a:pt x="3981" y="1555"/>
                  </a:lnTo>
                  <a:lnTo>
                    <a:pt x="3960" y="1512"/>
                  </a:lnTo>
                  <a:lnTo>
                    <a:pt x="3917" y="1470"/>
                  </a:lnTo>
                  <a:lnTo>
                    <a:pt x="3875" y="1321"/>
                  </a:lnTo>
                  <a:lnTo>
                    <a:pt x="3832" y="1150"/>
                  </a:lnTo>
                  <a:lnTo>
                    <a:pt x="3747" y="746"/>
                  </a:lnTo>
                  <a:lnTo>
                    <a:pt x="3662" y="554"/>
                  </a:lnTo>
                  <a:lnTo>
                    <a:pt x="3619" y="490"/>
                  </a:lnTo>
                  <a:lnTo>
                    <a:pt x="3555" y="405"/>
                  </a:lnTo>
                  <a:lnTo>
                    <a:pt x="3491" y="341"/>
                  </a:lnTo>
                  <a:lnTo>
                    <a:pt x="3385" y="277"/>
                  </a:lnTo>
                  <a:lnTo>
                    <a:pt x="3279" y="256"/>
                  </a:lnTo>
                  <a:lnTo>
                    <a:pt x="3172" y="235"/>
                  </a:lnTo>
                  <a:lnTo>
                    <a:pt x="2959" y="235"/>
                  </a:lnTo>
                  <a:lnTo>
                    <a:pt x="2789" y="214"/>
                  </a:lnTo>
                  <a:lnTo>
                    <a:pt x="2044" y="214"/>
                  </a:lnTo>
                  <a:lnTo>
                    <a:pt x="1639" y="192"/>
                  </a:lnTo>
                  <a:lnTo>
                    <a:pt x="1469" y="150"/>
                  </a:lnTo>
                  <a:lnTo>
                    <a:pt x="1256" y="86"/>
                  </a:lnTo>
                  <a:lnTo>
                    <a:pt x="1065" y="22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5"/>
            <p:cNvSpPr/>
            <p:nvPr/>
          </p:nvSpPr>
          <p:spPr>
            <a:xfrm>
              <a:off x="4901704" y="3603025"/>
              <a:ext cx="62419" cy="28250"/>
            </a:xfrm>
            <a:custGeom>
              <a:avLst/>
              <a:gdLst/>
              <a:ahLst/>
              <a:cxnLst/>
              <a:rect l="l" t="t" r="r" b="b"/>
              <a:pathLst>
                <a:path w="6728" h="3045" fill="none" extrusionOk="0">
                  <a:moveTo>
                    <a:pt x="958" y="1"/>
                  </a:moveTo>
                  <a:lnTo>
                    <a:pt x="958" y="1"/>
                  </a:lnTo>
                  <a:lnTo>
                    <a:pt x="852" y="22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554" y="150"/>
                  </a:lnTo>
                  <a:lnTo>
                    <a:pt x="554" y="150"/>
                  </a:lnTo>
                  <a:lnTo>
                    <a:pt x="383" y="277"/>
                  </a:lnTo>
                  <a:lnTo>
                    <a:pt x="383" y="277"/>
                  </a:lnTo>
                  <a:lnTo>
                    <a:pt x="234" y="405"/>
                  </a:lnTo>
                  <a:lnTo>
                    <a:pt x="106" y="554"/>
                  </a:lnTo>
                  <a:lnTo>
                    <a:pt x="43" y="618"/>
                  </a:lnTo>
                  <a:lnTo>
                    <a:pt x="43" y="618"/>
                  </a:lnTo>
                  <a:lnTo>
                    <a:pt x="0" y="661"/>
                  </a:lnTo>
                  <a:lnTo>
                    <a:pt x="0" y="724"/>
                  </a:lnTo>
                  <a:lnTo>
                    <a:pt x="0" y="767"/>
                  </a:lnTo>
                  <a:lnTo>
                    <a:pt x="43" y="810"/>
                  </a:lnTo>
                  <a:lnTo>
                    <a:pt x="43" y="810"/>
                  </a:lnTo>
                  <a:lnTo>
                    <a:pt x="85" y="831"/>
                  </a:lnTo>
                  <a:lnTo>
                    <a:pt x="128" y="852"/>
                  </a:lnTo>
                  <a:lnTo>
                    <a:pt x="128" y="852"/>
                  </a:lnTo>
                  <a:lnTo>
                    <a:pt x="192" y="831"/>
                  </a:lnTo>
                  <a:lnTo>
                    <a:pt x="213" y="810"/>
                  </a:lnTo>
                  <a:lnTo>
                    <a:pt x="426" y="597"/>
                  </a:lnTo>
                  <a:lnTo>
                    <a:pt x="426" y="597"/>
                  </a:lnTo>
                  <a:lnTo>
                    <a:pt x="596" y="448"/>
                  </a:lnTo>
                  <a:lnTo>
                    <a:pt x="639" y="405"/>
                  </a:lnTo>
                  <a:lnTo>
                    <a:pt x="703" y="363"/>
                  </a:lnTo>
                  <a:lnTo>
                    <a:pt x="703" y="363"/>
                  </a:lnTo>
                  <a:lnTo>
                    <a:pt x="788" y="320"/>
                  </a:lnTo>
                  <a:lnTo>
                    <a:pt x="788" y="320"/>
                  </a:lnTo>
                  <a:lnTo>
                    <a:pt x="937" y="277"/>
                  </a:lnTo>
                  <a:lnTo>
                    <a:pt x="937" y="277"/>
                  </a:lnTo>
                  <a:lnTo>
                    <a:pt x="1086" y="299"/>
                  </a:lnTo>
                  <a:lnTo>
                    <a:pt x="1214" y="341"/>
                  </a:lnTo>
                  <a:lnTo>
                    <a:pt x="1214" y="341"/>
                  </a:lnTo>
                  <a:lnTo>
                    <a:pt x="1363" y="405"/>
                  </a:lnTo>
                  <a:lnTo>
                    <a:pt x="1512" y="426"/>
                  </a:lnTo>
                  <a:lnTo>
                    <a:pt x="1512" y="426"/>
                  </a:lnTo>
                  <a:lnTo>
                    <a:pt x="1810" y="469"/>
                  </a:lnTo>
                  <a:lnTo>
                    <a:pt x="2150" y="490"/>
                  </a:lnTo>
                  <a:lnTo>
                    <a:pt x="2342" y="469"/>
                  </a:lnTo>
                  <a:lnTo>
                    <a:pt x="2555" y="469"/>
                  </a:lnTo>
                  <a:lnTo>
                    <a:pt x="2619" y="469"/>
                  </a:lnTo>
                  <a:lnTo>
                    <a:pt x="2619" y="469"/>
                  </a:lnTo>
                  <a:lnTo>
                    <a:pt x="2725" y="469"/>
                  </a:lnTo>
                  <a:lnTo>
                    <a:pt x="2789" y="490"/>
                  </a:lnTo>
                  <a:lnTo>
                    <a:pt x="2895" y="490"/>
                  </a:lnTo>
                  <a:lnTo>
                    <a:pt x="2895" y="490"/>
                  </a:lnTo>
                  <a:lnTo>
                    <a:pt x="3193" y="490"/>
                  </a:lnTo>
                  <a:lnTo>
                    <a:pt x="3193" y="490"/>
                  </a:lnTo>
                  <a:lnTo>
                    <a:pt x="3300" y="512"/>
                  </a:lnTo>
                  <a:lnTo>
                    <a:pt x="3300" y="512"/>
                  </a:lnTo>
                  <a:lnTo>
                    <a:pt x="3342" y="554"/>
                  </a:lnTo>
                  <a:lnTo>
                    <a:pt x="3364" y="575"/>
                  </a:lnTo>
                  <a:lnTo>
                    <a:pt x="3364" y="575"/>
                  </a:lnTo>
                  <a:lnTo>
                    <a:pt x="3470" y="746"/>
                  </a:lnTo>
                  <a:lnTo>
                    <a:pt x="3470" y="746"/>
                  </a:lnTo>
                  <a:lnTo>
                    <a:pt x="3555" y="1065"/>
                  </a:lnTo>
                  <a:lnTo>
                    <a:pt x="3577" y="1150"/>
                  </a:lnTo>
                  <a:lnTo>
                    <a:pt x="3577" y="1214"/>
                  </a:lnTo>
                  <a:lnTo>
                    <a:pt x="3577" y="1214"/>
                  </a:lnTo>
                  <a:lnTo>
                    <a:pt x="3619" y="1384"/>
                  </a:lnTo>
                  <a:lnTo>
                    <a:pt x="3619" y="1384"/>
                  </a:lnTo>
                  <a:lnTo>
                    <a:pt x="3662" y="1491"/>
                  </a:lnTo>
                  <a:lnTo>
                    <a:pt x="3683" y="1576"/>
                  </a:lnTo>
                  <a:lnTo>
                    <a:pt x="3683" y="1576"/>
                  </a:lnTo>
                  <a:lnTo>
                    <a:pt x="3726" y="1640"/>
                  </a:lnTo>
                  <a:lnTo>
                    <a:pt x="3768" y="1704"/>
                  </a:lnTo>
                  <a:lnTo>
                    <a:pt x="3768" y="1704"/>
                  </a:lnTo>
                  <a:lnTo>
                    <a:pt x="3853" y="1768"/>
                  </a:lnTo>
                  <a:lnTo>
                    <a:pt x="3853" y="1768"/>
                  </a:lnTo>
                  <a:lnTo>
                    <a:pt x="3960" y="1831"/>
                  </a:lnTo>
                  <a:lnTo>
                    <a:pt x="4045" y="1853"/>
                  </a:lnTo>
                  <a:lnTo>
                    <a:pt x="4045" y="1853"/>
                  </a:lnTo>
                  <a:lnTo>
                    <a:pt x="4237" y="1917"/>
                  </a:lnTo>
                  <a:lnTo>
                    <a:pt x="4237" y="1917"/>
                  </a:lnTo>
                  <a:lnTo>
                    <a:pt x="4343" y="1981"/>
                  </a:lnTo>
                  <a:lnTo>
                    <a:pt x="4343" y="1981"/>
                  </a:lnTo>
                  <a:lnTo>
                    <a:pt x="4492" y="2108"/>
                  </a:lnTo>
                  <a:lnTo>
                    <a:pt x="4492" y="2108"/>
                  </a:lnTo>
                  <a:lnTo>
                    <a:pt x="4641" y="2279"/>
                  </a:lnTo>
                  <a:lnTo>
                    <a:pt x="4641" y="2279"/>
                  </a:lnTo>
                  <a:lnTo>
                    <a:pt x="4811" y="2449"/>
                  </a:lnTo>
                  <a:lnTo>
                    <a:pt x="4897" y="2513"/>
                  </a:lnTo>
                  <a:lnTo>
                    <a:pt x="4982" y="2555"/>
                  </a:lnTo>
                  <a:lnTo>
                    <a:pt x="4982" y="2555"/>
                  </a:lnTo>
                  <a:lnTo>
                    <a:pt x="5109" y="2598"/>
                  </a:lnTo>
                  <a:lnTo>
                    <a:pt x="5173" y="2598"/>
                  </a:lnTo>
                  <a:lnTo>
                    <a:pt x="5216" y="2598"/>
                  </a:lnTo>
                  <a:lnTo>
                    <a:pt x="5216" y="2598"/>
                  </a:lnTo>
                  <a:lnTo>
                    <a:pt x="5344" y="2619"/>
                  </a:lnTo>
                  <a:lnTo>
                    <a:pt x="5386" y="2619"/>
                  </a:lnTo>
                  <a:lnTo>
                    <a:pt x="5386" y="2619"/>
                  </a:lnTo>
                  <a:lnTo>
                    <a:pt x="5557" y="2598"/>
                  </a:lnTo>
                  <a:lnTo>
                    <a:pt x="5557" y="2598"/>
                  </a:lnTo>
                  <a:lnTo>
                    <a:pt x="5642" y="2598"/>
                  </a:lnTo>
                  <a:lnTo>
                    <a:pt x="5642" y="2598"/>
                  </a:lnTo>
                  <a:lnTo>
                    <a:pt x="5684" y="2577"/>
                  </a:lnTo>
                  <a:lnTo>
                    <a:pt x="5684" y="2577"/>
                  </a:lnTo>
                  <a:lnTo>
                    <a:pt x="5748" y="2598"/>
                  </a:lnTo>
                  <a:lnTo>
                    <a:pt x="5748" y="2598"/>
                  </a:lnTo>
                  <a:lnTo>
                    <a:pt x="5940" y="2640"/>
                  </a:lnTo>
                  <a:lnTo>
                    <a:pt x="5940" y="2640"/>
                  </a:lnTo>
                  <a:lnTo>
                    <a:pt x="6153" y="2726"/>
                  </a:lnTo>
                  <a:lnTo>
                    <a:pt x="6216" y="2747"/>
                  </a:lnTo>
                  <a:lnTo>
                    <a:pt x="6216" y="2747"/>
                  </a:lnTo>
                  <a:lnTo>
                    <a:pt x="6344" y="2832"/>
                  </a:lnTo>
                  <a:lnTo>
                    <a:pt x="6344" y="2832"/>
                  </a:lnTo>
                  <a:lnTo>
                    <a:pt x="6429" y="2917"/>
                  </a:lnTo>
                  <a:lnTo>
                    <a:pt x="6429" y="2917"/>
                  </a:lnTo>
                  <a:lnTo>
                    <a:pt x="6493" y="2981"/>
                  </a:lnTo>
                  <a:lnTo>
                    <a:pt x="6493" y="2981"/>
                  </a:lnTo>
                  <a:lnTo>
                    <a:pt x="6515" y="3024"/>
                  </a:lnTo>
                  <a:lnTo>
                    <a:pt x="6557" y="3045"/>
                  </a:lnTo>
                  <a:lnTo>
                    <a:pt x="6557" y="3045"/>
                  </a:lnTo>
                  <a:lnTo>
                    <a:pt x="6578" y="3045"/>
                  </a:lnTo>
                  <a:lnTo>
                    <a:pt x="6578" y="3045"/>
                  </a:lnTo>
                  <a:lnTo>
                    <a:pt x="6642" y="3045"/>
                  </a:lnTo>
                  <a:lnTo>
                    <a:pt x="6664" y="3024"/>
                  </a:lnTo>
                  <a:lnTo>
                    <a:pt x="6664" y="3024"/>
                  </a:lnTo>
                  <a:lnTo>
                    <a:pt x="6706" y="3002"/>
                  </a:lnTo>
                  <a:lnTo>
                    <a:pt x="6727" y="2939"/>
                  </a:lnTo>
                  <a:lnTo>
                    <a:pt x="6727" y="2939"/>
                  </a:lnTo>
                  <a:lnTo>
                    <a:pt x="6727" y="2896"/>
                  </a:lnTo>
                  <a:lnTo>
                    <a:pt x="6706" y="2853"/>
                  </a:lnTo>
                  <a:lnTo>
                    <a:pt x="6706" y="2853"/>
                  </a:lnTo>
                  <a:lnTo>
                    <a:pt x="6621" y="2726"/>
                  </a:lnTo>
                  <a:lnTo>
                    <a:pt x="6493" y="2619"/>
                  </a:lnTo>
                  <a:lnTo>
                    <a:pt x="6493" y="2619"/>
                  </a:lnTo>
                  <a:lnTo>
                    <a:pt x="6366" y="2534"/>
                  </a:lnTo>
                  <a:lnTo>
                    <a:pt x="6366" y="2534"/>
                  </a:lnTo>
                  <a:lnTo>
                    <a:pt x="6259" y="2491"/>
                  </a:lnTo>
                  <a:lnTo>
                    <a:pt x="6259" y="2491"/>
                  </a:lnTo>
                  <a:lnTo>
                    <a:pt x="5897" y="2364"/>
                  </a:lnTo>
                  <a:lnTo>
                    <a:pt x="5897" y="2364"/>
                  </a:lnTo>
                  <a:lnTo>
                    <a:pt x="5791" y="2342"/>
                  </a:lnTo>
                  <a:lnTo>
                    <a:pt x="5684" y="2321"/>
                  </a:lnTo>
                  <a:lnTo>
                    <a:pt x="5684" y="2321"/>
                  </a:lnTo>
                  <a:lnTo>
                    <a:pt x="5557" y="2342"/>
                  </a:lnTo>
                  <a:lnTo>
                    <a:pt x="5514" y="2342"/>
                  </a:lnTo>
                  <a:lnTo>
                    <a:pt x="5514" y="2342"/>
                  </a:lnTo>
                  <a:lnTo>
                    <a:pt x="5365" y="2342"/>
                  </a:lnTo>
                  <a:lnTo>
                    <a:pt x="5365" y="2342"/>
                  </a:lnTo>
                  <a:lnTo>
                    <a:pt x="5173" y="2342"/>
                  </a:lnTo>
                  <a:lnTo>
                    <a:pt x="5173" y="2342"/>
                  </a:lnTo>
                  <a:lnTo>
                    <a:pt x="5088" y="2300"/>
                  </a:lnTo>
                  <a:lnTo>
                    <a:pt x="5088" y="2300"/>
                  </a:lnTo>
                  <a:lnTo>
                    <a:pt x="4960" y="2236"/>
                  </a:lnTo>
                  <a:lnTo>
                    <a:pt x="4960" y="2236"/>
                  </a:lnTo>
                  <a:lnTo>
                    <a:pt x="4790" y="2066"/>
                  </a:lnTo>
                  <a:lnTo>
                    <a:pt x="4790" y="2066"/>
                  </a:lnTo>
                  <a:lnTo>
                    <a:pt x="4599" y="1874"/>
                  </a:lnTo>
                  <a:lnTo>
                    <a:pt x="4599" y="1874"/>
                  </a:lnTo>
                  <a:lnTo>
                    <a:pt x="4556" y="1810"/>
                  </a:lnTo>
                  <a:lnTo>
                    <a:pt x="4556" y="1810"/>
                  </a:lnTo>
                  <a:lnTo>
                    <a:pt x="4428" y="1725"/>
                  </a:lnTo>
                  <a:lnTo>
                    <a:pt x="4322" y="1682"/>
                  </a:lnTo>
                  <a:lnTo>
                    <a:pt x="4322" y="1682"/>
                  </a:lnTo>
                  <a:lnTo>
                    <a:pt x="4151" y="1619"/>
                  </a:lnTo>
                  <a:lnTo>
                    <a:pt x="4045" y="1576"/>
                  </a:lnTo>
                  <a:lnTo>
                    <a:pt x="4045" y="1576"/>
                  </a:lnTo>
                  <a:lnTo>
                    <a:pt x="3981" y="1555"/>
                  </a:lnTo>
                  <a:lnTo>
                    <a:pt x="3981" y="1555"/>
                  </a:lnTo>
                  <a:lnTo>
                    <a:pt x="3960" y="1512"/>
                  </a:lnTo>
                  <a:lnTo>
                    <a:pt x="3960" y="1512"/>
                  </a:lnTo>
                  <a:lnTo>
                    <a:pt x="3917" y="1470"/>
                  </a:lnTo>
                  <a:lnTo>
                    <a:pt x="3917" y="1470"/>
                  </a:lnTo>
                  <a:lnTo>
                    <a:pt x="3875" y="1321"/>
                  </a:lnTo>
                  <a:lnTo>
                    <a:pt x="3832" y="1150"/>
                  </a:lnTo>
                  <a:lnTo>
                    <a:pt x="3832" y="1150"/>
                  </a:lnTo>
                  <a:lnTo>
                    <a:pt x="3747" y="746"/>
                  </a:lnTo>
                  <a:lnTo>
                    <a:pt x="3747" y="746"/>
                  </a:lnTo>
                  <a:lnTo>
                    <a:pt x="3662" y="554"/>
                  </a:lnTo>
                  <a:lnTo>
                    <a:pt x="3619" y="490"/>
                  </a:lnTo>
                  <a:lnTo>
                    <a:pt x="3555" y="405"/>
                  </a:lnTo>
                  <a:lnTo>
                    <a:pt x="3555" y="405"/>
                  </a:lnTo>
                  <a:lnTo>
                    <a:pt x="3491" y="341"/>
                  </a:lnTo>
                  <a:lnTo>
                    <a:pt x="3491" y="341"/>
                  </a:lnTo>
                  <a:lnTo>
                    <a:pt x="3385" y="277"/>
                  </a:lnTo>
                  <a:lnTo>
                    <a:pt x="3385" y="277"/>
                  </a:lnTo>
                  <a:lnTo>
                    <a:pt x="3279" y="256"/>
                  </a:lnTo>
                  <a:lnTo>
                    <a:pt x="3172" y="235"/>
                  </a:lnTo>
                  <a:lnTo>
                    <a:pt x="3172" y="235"/>
                  </a:lnTo>
                  <a:lnTo>
                    <a:pt x="3023" y="235"/>
                  </a:lnTo>
                  <a:lnTo>
                    <a:pt x="2959" y="235"/>
                  </a:lnTo>
                  <a:lnTo>
                    <a:pt x="2789" y="214"/>
                  </a:lnTo>
                  <a:lnTo>
                    <a:pt x="2619" y="214"/>
                  </a:lnTo>
                  <a:lnTo>
                    <a:pt x="2533" y="214"/>
                  </a:lnTo>
                  <a:lnTo>
                    <a:pt x="2342" y="214"/>
                  </a:lnTo>
                  <a:lnTo>
                    <a:pt x="2342" y="214"/>
                  </a:lnTo>
                  <a:lnTo>
                    <a:pt x="2044" y="214"/>
                  </a:lnTo>
                  <a:lnTo>
                    <a:pt x="2044" y="214"/>
                  </a:lnTo>
                  <a:lnTo>
                    <a:pt x="1639" y="192"/>
                  </a:lnTo>
                  <a:lnTo>
                    <a:pt x="1639" y="192"/>
                  </a:lnTo>
                  <a:lnTo>
                    <a:pt x="1469" y="150"/>
                  </a:lnTo>
                  <a:lnTo>
                    <a:pt x="1469" y="150"/>
                  </a:lnTo>
                  <a:lnTo>
                    <a:pt x="1256" y="86"/>
                  </a:lnTo>
                  <a:lnTo>
                    <a:pt x="1256" y="86"/>
                  </a:lnTo>
                  <a:lnTo>
                    <a:pt x="1065" y="22"/>
                  </a:lnTo>
                  <a:lnTo>
                    <a:pt x="1065" y="22"/>
                  </a:lnTo>
                  <a:lnTo>
                    <a:pt x="9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5"/>
            <p:cNvSpPr/>
            <p:nvPr/>
          </p:nvSpPr>
          <p:spPr>
            <a:xfrm>
              <a:off x="4878790" y="3630279"/>
              <a:ext cx="3368" cy="13044"/>
            </a:xfrm>
            <a:custGeom>
              <a:avLst/>
              <a:gdLst/>
              <a:ahLst/>
              <a:cxnLst/>
              <a:rect l="l" t="t" r="r" b="b"/>
              <a:pathLst>
                <a:path w="363" h="1406" extrusionOk="0">
                  <a:moveTo>
                    <a:pt x="150" y="1"/>
                  </a:moveTo>
                  <a:lnTo>
                    <a:pt x="107" y="22"/>
                  </a:lnTo>
                  <a:lnTo>
                    <a:pt x="64" y="43"/>
                  </a:lnTo>
                  <a:lnTo>
                    <a:pt x="43" y="86"/>
                  </a:lnTo>
                  <a:lnTo>
                    <a:pt x="22" y="128"/>
                  </a:lnTo>
                  <a:lnTo>
                    <a:pt x="22" y="192"/>
                  </a:lnTo>
                  <a:lnTo>
                    <a:pt x="0" y="448"/>
                  </a:lnTo>
                  <a:lnTo>
                    <a:pt x="0" y="703"/>
                  </a:lnTo>
                  <a:lnTo>
                    <a:pt x="22" y="959"/>
                  </a:lnTo>
                  <a:lnTo>
                    <a:pt x="64" y="1129"/>
                  </a:lnTo>
                  <a:lnTo>
                    <a:pt x="107" y="1320"/>
                  </a:lnTo>
                  <a:lnTo>
                    <a:pt x="107" y="1342"/>
                  </a:lnTo>
                  <a:lnTo>
                    <a:pt x="150" y="1384"/>
                  </a:lnTo>
                  <a:lnTo>
                    <a:pt x="192" y="1406"/>
                  </a:lnTo>
                  <a:lnTo>
                    <a:pt x="235" y="1406"/>
                  </a:lnTo>
                  <a:lnTo>
                    <a:pt x="299" y="1384"/>
                  </a:lnTo>
                  <a:lnTo>
                    <a:pt x="341" y="1342"/>
                  </a:lnTo>
                  <a:lnTo>
                    <a:pt x="362" y="1299"/>
                  </a:lnTo>
                  <a:lnTo>
                    <a:pt x="341" y="1235"/>
                  </a:lnTo>
                  <a:lnTo>
                    <a:pt x="277" y="959"/>
                  </a:lnTo>
                  <a:lnTo>
                    <a:pt x="277" y="618"/>
                  </a:lnTo>
                  <a:lnTo>
                    <a:pt x="277" y="235"/>
                  </a:lnTo>
                  <a:lnTo>
                    <a:pt x="277" y="128"/>
                  </a:lnTo>
                  <a:lnTo>
                    <a:pt x="277" y="86"/>
                  </a:lnTo>
                  <a:lnTo>
                    <a:pt x="256" y="43"/>
                  </a:lnTo>
                  <a:lnTo>
                    <a:pt x="213" y="22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5"/>
            <p:cNvSpPr/>
            <p:nvPr/>
          </p:nvSpPr>
          <p:spPr>
            <a:xfrm>
              <a:off x="4878790" y="3630279"/>
              <a:ext cx="3368" cy="13044"/>
            </a:xfrm>
            <a:custGeom>
              <a:avLst/>
              <a:gdLst/>
              <a:ahLst/>
              <a:cxnLst/>
              <a:rect l="l" t="t" r="r" b="b"/>
              <a:pathLst>
                <a:path w="363" h="1406" fill="none" extrusionOk="0">
                  <a:moveTo>
                    <a:pt x="150" y="1"/>
                  </a:moveTo>
                  <a:lnTo>
                    <a:pt x="150" y="1"/>
                  </a:lnTo>
                  <a:lnTo>
                    <a:pt x="107" y="22"/>
                  </a:lnTo>
                  <a:lnTo>
                    <a:pt x="64" y="43"/>
                  </a:lnTo>
                  <a:lnTo>
                    <a:pt x="43" y="86"/>
                  </a:lnTo>
                  <a:lnTo>
                    <a:pt x="22" y="128"/>
                  </a:lnTo>
                  <a:lnTo>
                    <a:pt x="22" y="192"/>
                  </a:lnTo>
                  <a:lnTo>
                    <a:pt x="22" y="192"/>
                  </a:lnTo>
                  <a:lnTo>
                    <a:pt x="0" y="448"/>
                  </a:lnTo>
                  <a:lnTo>
                    <a:pt x="0" y="703"/>
                  </a:lnTo>
                  <a:lnTo>
                    <a:pt x="0" y="703"/>
                  </a:lnTo>
                  <a:lnTo>
                    <a:pt x="22" y="959"/>
                  </a:lnTo>
                  <a:lnTo>
                    <a:pt x="22" y="959"/>
                  </a:lnTo>
                  <a:lnTo>
                    <a:pt x="64" y="1129"/>
                  </a:lnTo>
                  <a:lnTo>
                    <a:pt x="107" y="1320"/>
                  </a:lnTo>
                  <a:lnTo>
                    <a:pt x="107" y="1320"/>
                  </a:lnTo>
                  <a:lnTo>
                    <a:pt x="107" y="1342"/>
                  </a:lnTo>
                  <a:lnTo>
                    <a:pt x="150" y="1384"/>
                  </a:lnTo>
                  <a:lnTo>
                    <a:pt x="192" y="1406"/>
                  </a:lnTo>
                  <a:lnTo>
                    <a:pt x="235" y="1406"/>
                  </a:lnTo>
                  <a:lnTo>
                    <a:pt x="235" y="1406"/>
                  </a:lnTo>
                  <a:lnTo>
                    <a:pt x="299" y="1384"/>
                  </a:lnTo>
                  <a:lnTo>
                    <a:pt x="341" y="1342"/>
                  </a:lnTo>
                  <a:lnTo>
                    <a:pt x="341" y="1342"/>
                  </a:lnTo>
                  <a:lnTo>
                    <a:pt x="362" y="1299"/>
                  </a:lnTo>
                  <a:lnTo>
                    <a:pt x="341" y="1235"/>
                  </a:lnTo>
                  <a:lnTo>
                    <a:pt x="341" y="1235"/>
                  </a:lnTo>
                  <a:lnTo>
                    <a:pt x="277" y="959"/>
                  </a:lnTo>
                  <a:lnTo>
                    <a:pt x="277" y="959"/>
                  </a:lnTo>
                  <a:lnTo>
                    <a:pt x="277" y="618"/>
                  </a:lnTo>
                  <a:lnTo>
                    <a:pt x="277" y="618"/>
                  </a:lnTo>
                  <a:lnTo>
                    <a:pt x="277" y="235"/>
                  </a:lnTo>
                  <a:lnTo>
                    <a:pt x="277" y="128"/>
                  </a:lnTo>
                  <a:lnTo>
                    <a:pt x="277" y="128"/>
                  </a:lnTo>
                  <a:lnTo>
                    <a:pt x="277" y="86"/>
                  </a:lnTo>
                  <a:lnTo>
                    <a:pt x="256" y="43"/>
                  </a:lnTo>
                  <a:lnTo>
                    <a:pt x="256" y="43"/>
                  </a:lnTo>
                  <a:lnTo>
                    <a:pt x="213" y="22"/>
                  </a:lnTo>
                  <a:lnTo>
                    <a:pt x="1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5"/>
            <p:cNvSpPr/>
            <p:nvPr/>
          </p:nvSpPr>
          <p:spPr>
            <a:xfrm>
              <a:off x="4869310" y="3646272"/>
              <a:ext cx="25096" cy="44653"/>
            </a:xfrm>
            <a:custGeom>
              <a:avLst/>
              <a:gdLst/>
              <a:ahLst/>
              <a:cxnLst/>
              <a:rect l="l" t="t" r="r" b="b"/>
              <a:pathLst>
                <a:path w="2705" h="4813" extrusionOk="0">
                  <a:moveTo>
                    <a:pt x="256" y="1"/>
                  </a:moveTo>
                  <a:lnTo>
                    <a:pt x="214" y="22"/>
                  </a:lnTo>
                  <a:lnTo>
                    <a:pt x="192" y="65"/>
                  </a:lnTo>
                  <a:lnTo>
                    <a:pt x="171" y="86"/>
                  </a:lnTo>
                  <a:lnTo>
                    <a:pt x="150" y="193"/>
                  </a:lnTo>
                  <a:lnTo>
                    <a:pt x="128" y="256"/>
                  </a:lnTo>
                  <a:lnTo>
                    <a:pt x="43" y="576"/>
                  </a:lnTo>
                  <a:lnTo>
                    <a:pt x="1" y="789"/>
                  </a:lnTo>
                  <a:lnTo>
                    <a:pt x="1" y="1002"/>
                  </a:lnTo>
                  <a:lnTo>
                    <a:pt x="22" y="1214"/>
                  </a:lnTo>
                  <a:lnTo>
                    <a:pt x="64" y="1449"/>
                  </a:lnTo>
                  <a:lnTo>
                    <a:pt x="128" y="1683"/>
                  </a:lnTo>
                  <a:lnTo>
                    <a:pt x="171" y="1938"/>
                  </a:lnTo>
                  <a:lnTo>
                    <a:pt x="256" y="2364"/>
                  </a:lnTo>
                  <a:lnTo>
                    <a:pt x="341" y="2811"/>
                  </a:lnTo>
                  <a:lnTo>
                    <a:pt x="405" y="3045"/>
                  </a:lnTo>
                  <a:lnTo>
                    <a:pt x="448" y="3216"/>
                  </a:lnTo>
                  <a:lnTo>
                    <a:pt x="533" y="3343"/>
                  </a:lnTo>
                  <a:lnTo>
                    <a:pt x="597" y="3407"/>
                  </a:lnTo>
                  <a:lnTo>
                    <a:pt x="682" y="3471"/>
                  </a:lnTo>
                  <a:lnTo>
                    <a:pt x="810" y="3556"/>
                  </a:lnTo>
                  <a:lnTo>
                    <a:pt x="1022" y="3684"/>
                  </a:lnTo>
                  <a:lnTo>
                    <a:pt x="1108" y="3812"/>
                  </a:lnTo>
                  <a:lnTo>
                    <a:pt x="1172" y="3918"/>
                  </a:lnTo>
                  <a:lnTo>
                    <a:pt x="1235" y="4003"/>
                  </a:lnTo>
                  <a:lnTo>
                    <a:pt x="1321" y="4088"/>
                  </a:lnTo>
                  <a:lnTo>
                    <a:pt x="1384" y="4131"/>
                  </a:lnTo>
                  <a:lnTo>
                    <a:pt x="1448" y="4174"/>
                  </a:lnTo>
                  <a:lnTo>
                    <a:pt x="1533" y="4216"/>
                  </a:lnTo>
                  <a:lnTo>
                    <a:pt x="1640" y="4238"/>
                  </a:lnTo>
                  <a:lnTo>
                    <a:pt x="1704" y="4259"/>
                  </a:lnTo>
                  <a:lnTo>
                    <a:pt x="1810" y="4301"/>
                  </a:lnTo>
                  <a:lnTo>
                    <a:pt x="1853" y="4323"/>
                  </a:lnTo>
                  <a:lnTo>
                    <a:pt x="1981" y="4408"/>
                  </a:lnTo>
                  <a:lnTo>
                    <a:pt x="2023" y="4450"/>
                  </a:lnTo>
                  <a:lnTo>
                    <a:pt x="2044" y="4493"/>
                  </a:lnTo>
                  <a:lnTo>
                    <a:pt x="2130" y="4557"/>
                  </a:lnTo>
                  <a:lnTo>
                    <a:pt x="2321" y="4706"/>
                  </a:lnTo>
                  <a:lnTo>
                    <a:pt x="2428" y="4748"/>
                  </a:lnTo>
                  <a:lnTo>
                    <a:pt x="2513" y="4791"/>
                  </a:lnTo>
                  <a:lnTo>
                    <a:pt x="2577" y="4812"/>
                  </a:lnTo>
                  <a:lnTo>
                    <a:pt x="2619" y="4791"/>
                  </a:lnTo>
                  <a:lnTo>
                    <a:pt x="2662" y="4770"/>
                  </a:lnTo>
                  <a:lnTo>
                    <a:pt x="2683" y="4748"/>
                  </a:lnTo>
                  <a:lnTo>
                    <a:pt x="2704" y="4706"/>
                  </a:lnTo>
                  <a:lnTo>
                    <a:pt x="2704" y="4663"/>
                  </a:lnTo>
                  <a:lnTo>
                    <a:pt x="2704" y="4599"/>
                  </a:lnTo>
                  <a:lnTo>
                    <a:pt x="2662" y="4578"/>
                  </a:lnTo>
                  <a:lnTo>
                    <a:pt x="2619" y="4557"/>
                  </a:lnTo>
                  <a:lnTo>
                    <a:pt x="2577" y="4536"/>
                  </a:lnTo>
                  <a:lnTo>
                    <a:pt x="2534" y="4514"/>
                  </a:lnTo>
                  <a:lnTo>
                    <a:pt x="2406" y="4450"/>
                  </a:lnTo>
                  <a:lnTo>
                    <a:pt x="2257" y="4301"/>
                  </a:lnTo>
                  <a:lnTo>
                    <a:pt x="2108" y="4195"/>
                  </a:lnTo>
                  <a:lnTo>
                    <a:pt x="2044" y="4152"/>
                  </a:lnTo>
                  <a:lnTo>
                    <a:pt x="1938" y="4067"/>
                  </a:lnTo>
                  <a:lnTo>
                    <a:pt x="1831" y="4025"/>
                  </a:lnTo>
                  <a:lnTo>
                    <a:pt x="1704" y="3982"/>
                  </a:lnTo>
                  <a:lnTo>
                    <a:pt x="1597" y="3961"/>
                  </a:lnTo>
                  <a:lnTo>
                    <a:pt x="1491" y="3897"/>
                  </a:lnTo>
                  <a:lnTo>
                    <a:pt x="1427" y="3833"/>
                  </a:lnTo>
                  <a:lnTo>
                    <a:pt x="1342" y="3684"/>
                  </a:lnTo>
                  <a:lnTo>
                    <a:pt x="1257" y="3556"/>
                  </a:lnTo>
                  <a:lnTo>
                    <a:pt x="1150" y="3450"/>
                  </a:lnTo>
                  <a:lnTo>
                    <a:pt x="1001" y="3365"/>
                  </a:lnTo>
                  <a:lnTo>
                    <a:pt x="810" y="3258"/>
                  </a:lnTo>
                  <a:lnTo>
                    <a:pt x="724" y="3152"/>
                  </a:lnTo>
                  <a:lnTo>
                    <a:pt x="682" y="3109"/>
                  </a:lnTo>
                  <a:lnTo>
                    <a:pt x="703" y="3109"/>
                  </a:lnTo>
                  <a:lnTo>
                    <a:pt x="618" y="2854"/>
                  </a:lnTo>
                  <a:lnTo>
                    <a:pt x="554" y="2598"/>
                  </a:lnTo>
                  <a:lnTo>
                    <a:pt x="512" y="2321"/>
                  </a:lnTo>
                  <a:lnTo>
                    <a:pt x="490" y="2215"/>
                  </a:lnTo>
                  <a:lnTo>
                    <a:pt x="490" y="2109"/>
                  </a:lnTo>
                  <a:lnTo>
                    <a:pt x="384" y="1662"/>
                  </a:lnTo>
                  <a:lnTo>
                    <a:pt x="363" y="1598"/>
                  </a:lnTo>
                  <a:lnTo>
                    <a:pt x="363" y="1534"/>
                  </a:lnTo>
                  <a:lnTo>
                    <a:pt x="299" y="1321"/>
                  </a:lnTo>
                  <a:lnTo>
                    <a:pt x="256" y="1108"/>
                  </a:lnTo>
                  <a:lnTo>
                    <a:pt x="256" y="1044"/>
                  </a:lnTo>
                  <a:lnTo>
                    <a:pt x="256" y="959"/>
                  </a:lnTo>
                  <a:lnTo>
                    <a:pt x="256" y="789"/>
                  </a:lnTo>
                  <a:lnTo>
                    <a:pt x="320" y="491"/>
                  </a:lnTo>
                  <a:lnTo>
                    <a:pt x="405" y="214"/>
                  </a:lnTo>
                  <a:lnTo>
                    <a:pt x="426" y="171"/>
                  </a:lnTo>
                  <a:lnTo>
                    <a:pt x="426" y="129"/>
                  </a:lnTo>
                  <a:lnTo>
                    <a:pt x="405" y="65"/>
                  </a:lnTo>
                  <a:lnTo>
                    <a:pt x="384" y="22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5"/>
            <p:cNvSpPr/>
            <p:nvPr/>
          </p:nvSpPr>
          <p:spPr>
            <a:xfrm>
              <a:off x="4869310" y="3646272"/>
              <a:ext cx="25096" cy="44653"/>
            </a:xfrm>
            <a:custGeom>
              <a:avLst/>
              <a:gdLst/>
              <a:ahLst/>
              <a:cxnLst/>
              <a:rect l="l" t="t" r="r" b="b"/>
              <a:pathLst>
                <a:path w="2705" h="4813" fill="none" extrusionOk="0">
                  <a:moveTo>
                    <a:pt x="299" y="1"/>
                  </a:moveTo>
                  <a:lnTo>
                    <a:pt x="299" y="1"/>
                  </a:lnTo>
                  <a:lnTo>
                    <a:pt x="256" y="1"/>
                  </a:lnTo>
                  <a:lnTo>
                    <a:pt x="214" y="22"/>
                  </a:lnTo>
                  <a:lnTo>
                    <a:pt x="192" y="65"/>
                  </a:lnTo>
                  <a:lnTo>
                    <a:pt x="171" y="86"/>
                  </a:lnTo>
                  <a:lnTo>
                    <a:pt x="150" y="193"/>
                  </a:lnTo>
                  <a:lnTo>
                    <a:pt x="128" y="256"/>
                  </a:lnTo>
                  <a:lnTo>
                    <a:pt x="128" y="256"/>
                  </a:lnTo>
                  <a:lnTo>
                    <a:pt x="43" y="576"/>
                  </a:lnTo>
                  <a:lnTo>
                    <a:pt x="43" y="576"/>
                  </a:lnTo>
                  <a:lnTo>
                    <a:pt x="1" y="789"/>
                  </a:lnTo>
                  <a:lnTo>
                    <a:pt x="1" y="1002"/>
                  </a:lnTo>
                  <a:lnTo>
                    <a:pt x="1" y="1002"/>
                  </a:lnTo>
                  <a:lnTo>
                    <a:pt x="22" y="1214"/>
                  </a:lnTo>
                  <a:lnTo>
                    <a:pt x="64" y="1449"/>
                  </a:lnTo>
                  <a:lnTo>
                    <a:pt x="128" y="1683"/>
                  </a:lnTo>
                  <a:lnTo>
                    <a:pt x="171" y="1938"/>
                  </a:lnTo>
                  <a:lnTo>
                    <a:pt x="171" y="1938"/>
                  </a:lnTo>
                  <a:lnTo>
                    <a:pt x="256" y="2364"/>
                  </a:lnTo>
                  <a:lnTo>
                    <a:pt x="256" y="2364"/>
                  </a:lnTo>
                  <a:lnTo>
                    <a:pt x="341" y="2811"/>
                  </a:lnTo>
                  <a:lnTo>
                    <a:pt x="341" y="2811"/>
                  </a:lnTo>
                  <a:lnTo>
                    <a:pt x="405" y="3045"/>
                  </a:lnTo>
                  <a:lnTo>
                    <a:pt x="405" y="3045"/>
                  </a:lnTo>
                  <a:lnTo>
                    <a:pt x="448" y="3216"/>
                  </a:lnTo>
                  <a:lnTo>
                    <a:pt x="533" y="3343"/>
                  </a:lnTo>
                  <a:lnTo>
                    <a:pt x="533" y="3343"/>
                  </a:lnTo>
                  <a:lnTo>
                    <a:pt x="597" y="3407"/>
                  </a:lnTo>
                  <a:lnTo>
                    <a:pt x="682" y="3471"/>
                  </a:lnTo>
                  <a:lnTo>
                    <a:pt x="682" y="3471"/>
                  </a:lnTo>
                  <a:lnTo>
                    <a:pt x="810" y="3556"/>
                  </a:lnTo>
                  <a:lnTo>
                    <a:pt x="810" y="3556"/>
                  </a:lnTo>
                  <a:lnTo>
                    <a:pt x="1022" y="3684"/>
                  </a:lnTo>
                  <a:lnTo>
                    <a:pt x="1022" y="3684"/>
                  </a:lnTo>
                  <a:lnTo>
                    <a:pt x="1108" y="3812"/>
                  </a:lnTo>
                  <a:lnTo>
                    <a:pt x="1172" y="3918"/>
                  </a:lnTo>
                  <a:lnTo>
                    <a:pt x="1172" y="3918"/>
                  </a:lnTo>
                  <a:lnTo>
                    <a:pt x="1235" y="4003"/>
                  </a:lnTo>
                  <a:lnTo>
                    <a:pt x="1235" y="4003"/>
                  </a:lnTo>
                  <a:lnTo>
                    <a:pt x="1321" y="4088"/>
                  </a:lnTo>
                  <a:lnTo>
                    <a:pt x="1321" y="4088"/>
                  </a:lnTo>
                  <a:lnTo>
                    <a:pt x="1384" y="4131"/>
                  </a:lnTo>
                  <a:lnTo>
                    <a:pt x="1384" y="4131"/>
                  </a:lnTo>
                  <a:lnTo>
                    <a:pt x="1448" y="4174"/>
                  </a:lnTo>
                  <a:lnTo>
                    <a:pt x="1533" y="4216"/>
                  </a:lnTo>
                  <a:lnTo>
                    <a:pt x="1533" y="4216"/>
                  </a:lnTo>
                  <a:lnTo>
                    <a:pt x="1640" y="4238"/>
                  </a:lnTo>
                  <a:lnTo>
                    <a:pt x="1704" y="4259"/>
                  </a:lnTo>
                  <a:lnTo>
                    <a:pt x="1810" y="4301"/>
                  </a:lnTo>
                  <a:lnTo>
                    <a:pt x="1853" y="4323"/>
                  </a:lnTo>
                  <a:lnTo>
                    <a:pt x="1853" y="4323"/>
                  </a:lnTo>
                  <a:lnTo>
                    <a:pt x="1981" y="4408"/>
                  </a:lnTo>
                  <a:lnTo>
                    <a:pt x="2023" y="4450"/>
                  </a:lnTo>
                  <a:lnTo>
                    <a:pt x="2044" y="4493"/>
                  </a:lnTo>
                  <a:lnTo>
                    <a:pt x="2130" y="4557"/>
                  </a:lnTo>
                  <a:lnTo>
                    <a:pt x="2130" y="4557"/>
                  </a:lnTo>
                  <a:lnTo>
                    <a:pt x="2321" y="4706"/>
                  </a:lnTo>
                  <a:lnTo>
                    <a:pt x="2321" y="4706"/>
                  </a:lnTo>
                  <a:lnTo>
                    <a:pt x="2428" y="4748"/>
                  </a:lnTo>
                  <a:lnTo>
                    <a:pt x="2428" y="4748"/>
                  </a:lnTo>
                  <a:lnTo>
                    <a:pt x="2513" y="4791"/>
                  </a:lnTo>
                  <a:lnTo>
                    <a:pt x="2577" y="4812"/>
                  </a:lnTo>
                  <a:lnTo>
                    <a:pt x="2577" y="4812"/>
                  </a:lnTo>
                  <a:lnTo>
                    <a:pt x="2619" y="4791"/>
                  </a:lnTo>
                  <a:lnTo>
                    <a:pt x="2662" y="4770"/>
                  </a:lnTo>
                  <a:lnTo>
                    <a:pt x="2683" y="4748"/>
                  </a:lnTo>
                  <a:lnTo>
                    <a:pt x="2704" y="4706"/>
                  </a:lnTo>
                  <a:lnTo>
                    <a:pt x="2704" y="4706"/>
                  </a:lnTo>
                  <a:lnTo>
                    <a:pt x="2704" y="4663"/>
                  </a:lnTo>
                  <a:lnTo>
                    <a:pt x="2704" y="4599"/>
                  </a:lnTo>
                  <a:lnTo>
                    <a:pt x="2704" y="4599"/>
                  </a:lnTo>
                  <a:lnTo>
                    <a:pt x="2662" y="4578"/>
                  </a:lnTo>
                  <a:lnTo>
                    <a:pt x="2619" y="4557"/>
                  </a:lnTo>
                  <a:lnTo>
                    <a:pt x="2577" y="4536"/>
                  </a:lnTo>
                  <a:lnTo>
                    <a:pt x="2534" y="4514"/>
                  </a:lnTo>
                  <a:lnTo>
                    <a:pt x="2534" y="4514"/>
                  </a:lnTo>
                  <a:lnTo>
                    <a:pt x="2406" y="4450"/>
                  </a:lnTo>
                  <a:lnTo>
                    <a:pt x="2406" y="4450"/>
                  </a:lnTo>
                  <a:lnTo>
                    <a:pt x="2257" y="4301"/>
                  </a:lnTo>
                  <a:lnTo>
                    <a:pt x="2257" y="4301"/>
                  </a:lnTo>
                  <a:lnTo>
                    <a:pt x="2108" y="4195"/>
                  </a:lnTo>
                  <a:lnTo>
                    <a:pt x="2044" y="4152"/>
                  </a:lnTo>
                  <a:lnTo>
                    <a:pt x="2044" y="4152"/>
                  </a:lnTo>
                  <a:lnTo>
                    <a:pt x="1938" y="4067"/>
                  </a:lnTo>
                  <a:lnTo>
                    <a:pt x="1938" y="4067"/>
                  </a:lnTo>
                  <a:lnTo>
                    <a:pt x="1831" y="4025"/>
                  </a:lnTo>
                  <a:lnTo>
                    <a:pt x="1704" y="3982"/>
                  </a:lnTo>
                  <a:lnTo>
                    <a:pt x="1597" y="3961"/>
                  </a:lnTo>
                  <a:lnTo>
                    <a:pt x="1597" y="3961"/>
                  </a:lnTo>
                  <a:lnTo>
                    <a:pt x="1491" y="3897"/>
                  </a:lnTo>
                  <a:lnTo>
                    <a:pt x="1491" y="3897"/>
                  </a:lnTo>
                  <a:lnTo>
                    <a:pt x="1427" y="3833"/>
                  </a:lnTo>
                  <a:lnTo>
                    <a:pt x="1427" y="3833"/>
                  </a:lnTo>
                  <a:lnTo>
                    <a:pt x="1342" y="3684"/>
                  </a:lnTo>
                  <a:lnTo>
                    <a:pt x="1342" y="3684"/>
                  </a:lnTo>
                  <a:lnTo>
                    <a:pt x="1257" y="3556"/>
                  </a:lnTo>
                  <a:lnTo>
                    <a:pt x="1150" y="3450"/>
                  </a:lnTo>
                  <a:lnTo>
                    <a:pt x="1150" y="3450"/>
                  </a:lnTo>
                  <a:lnTo>
                    <a:pt x="1001" y="3365"/>
                  </a:lnTo>
                  <a:lnTo>
                    <a:pt x="1001" y="3365"/>
                  </a:lnTo>
                  <a:lnTo>
                    <a:pt x="810" y="3258"/>
                  </a:lnTo>
                  <a:lnTo>
                    <a:pt x="810" y="3258"/>
                  </a:lnTo>
                  <a:lnTo>
                    <a:pt x="724" y="3152"/>
                  </a:lnTo>
                  <a:lnTo>
                    <a:pt x="682" y="3109"/>
                  </a:lnTo>
                  <a:lnTo>
                    <a:pt x="703" y="3109"/>
                  </a:lnTo>
                  <a:lnTo>
                    <a:pt x="703" y="3109"/>
                  </a:lnTo>
                  <a:lnTo>
                    <a:pt x="618" y="2854"/>
                  </a:lnTo>
                  <a:lnTo>
                    <a:pt x="554" y="2598"/>
                  </a:lnTo>
                  <a:lnTo>
                    <a:pt x="554" y="2598"/>
                  </a:lnTo>
                  <a:lnTo>
                    <a:pt x="512" y="2321"/>
                  </a:lnTo>
                  <a:lnTo>
                    <a:pt x="490" y="2215"/>
                  </a:lnTo>
                  <a:lnTo>
                    <a:pt x="490" y="2109"/>
                  </a:lnTo>
                  <a:lnTo>
                    <a:pt x="490" y="2109"/>
                  </a:lnTo>
                  <a:lnTo>
                    <a:pt x="384" y="1662"/>
                  </a:lnTo>
                  <a:lnTo>
                    <a:pt x="363" y="1598"/>
                  </a:lnTo>
                  <a:lnTo>
                    <a:pt x="363" y="1534"/>
                  </a:lnTo>
                  <a:lnTo>
                    <a:pt x="363" y="1534"/>
                  </a:lnTo>
                  <a:lnTo>
                    <a:pt x="299" y="1321"/>
                  </a:lnTo>
                  <a:lnTo>
                    <a:pt x="256" y="1108"/>
                  </a:lnTo>
                  <a:lnTo>
                    <a:pt x="256" y="1044"/>
                  </a:lnTo>
                  <a:lnTo>
                    <a:pt x="256" y="959"/>
                  </a:lnTo>
                  <a:lnTo>
                    <a:pt x="256" y="959"/>
                  </a:lnTo>
                  <a:lnTo>
                    <a:pt x="256" y="789"/>
                  </a:lnTo>
                  <a:lnTo>
                    <a:pt x="256" y="789"/>
                  </a:lnTo>
                  <a:lnTo>
                    <a:pt x="320" y="491"/>
                  </a:lnTo>
                  <a:lnTo>
                    <a:pt x="405" y="214"/>
                  </a:lnTo>
                  <a:lnTo>
                    <a:pt x="426" y="171"/>
                  </a:lnTo>
                  <a:lnTo>
                    <a:pt x="426" y="171"/>
                  </a:lnTo>
                  <a:lnTo>
                    <a:pt x="426" y="129"/>
                  </a:lnTo>
                  <a:lnTo>
                    <a:pt x="405" y="65"/>
                  </a:lnTo>
                  <a:lnTo>
                    <a:pt x="405" y="65"/>
                  </a:lnTo>
                  <a:lnTo>
                    <a:pt x="384" y="22"/>
                  </a:lnTo>
                  <a:lnTo>
                    <a:pt x="341" y="1"/>
                  </a:lnTo>
                  <a:lnTo>
                    <a:pt x="2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5"/>
            <p:cNvSpPr/>
            <p:nvPr/>
          </p:nvSpPr>
          <p:spPr>
            <a:xfrm>
              <a:off x="4892613" y="3655363"/>
              <a:ext cx="82570" cy="38919"/>
            </a:xfrm>
            <a:custGeom>
              <a:avLst/>
              <a:gdLst/>
              <a:ahLst/>
              <a:cxnLst/>
              <a:rect l="l" t="t" r="r" b="b"/>
              <a:pathLst>
                <a:path w="8900" h="4195" extrusionOk="0">
                  <a:moveTo>
                    <a:pt x="128" y="0"/>
                  </a:moveTo>
                  <a:lnTo>
                    <a:pt x="86" y="22"/>
                  </a:lnTo>
                  <a:lnTo>
                    <a:pt x="43" y="43"/>
                  </a:lnTo>
                  <a:lnTo>
                    <a:pt x="1" y="85"/>
                  </a:lnTo>
                  <a:lnTo>
                    <a:pt x="1" y="128"/>
                  </a:lnTo>
                  <a:lnTo>
                    <a:pt x="1" y="788"/>
                  </a:lnTo>
                  <a:lnTo>
                    <a:pt x="1" y="1107"/>
                  </a:lnTo>
                  <a:lnTo>
                    <a:pt x="43" y="1448"/>
                  </a:lnTo>
                  <a:lnTo>
                    <a:pt x="65" y="1554"/>
                  </a:lnTo>
                  <a:lnTo>
                    <a:pt x="107" y="1682"/>
                  </a:lnTo>
                  <a:lnTo>
                    <a:pt x="150" y="1746"/>
                  </a:lnTo>
                  <a:lnTo>
                    <a:pt x="235" y="1895"/>
                  </a:lnTo>
                  <a:lnTo>
                    <a:pt x="320" y="2001"/>
                  </a:lnTo>
                  <a:lnTo>
                    <a:pt x="427" y="2108"/>
                  </a:lnTo>
                  <a:lnTo>
                    <a:pt x="576" y="2214"/>
                  </a:lnTo>
                  <a:lnTo>
                    <a:pt x="767" y="2300"/>
                  </a:lnTo>
                  <a:lnTo>
                    <a:pt x="831" y="2342"/>
                  </a:lnTo>
                  <a:lnTo>
                    <a:pt x="959" y="2406"/>
                  </a:lnTo>
                  <a:lnTo>
                    <a:pt x="1086" y="2491"/>
                  </a:lnTo>
                  <a:lnTo>
                    <a:pt x="1172" y="2555"/>
                  </a:lnTo>
                  <a:lnTo>
                    <a:pt x="1278" y="2683"/>
                  </a:lnTo>
                  <a:lnTo>
                    <a:pt x="1512" y="3002"/>
                  </a:lnTo>
                  <a:lnTo>
                    <a:pt x="1725" y="3321"/>
                  </a:lnTo>
                  <a:lnTo>
                    <a:pt x="1832" y="3470"/>
                  </a:lnTo>
                  <a:lnTo>
                    <a:pt x="1938" y="3641"/>
                  </a:lnTo>
                  <a:lnTo>
                    <a:pt x="2087" y="3768"/>
                  </a:lnTo>
                  <a:lnTo>
                    <a:pt x="2236" y="3896"/>
                  </a:lnTo>
                  <a:lnTo>
                    <a:pt x="2428" y="4024"/>
                  </a:lnTo>
                  <a:lnTo>
                    <a:pt x="2598" y="4109"/>
                  </a:lnTo>
                  <a:lnTo>
                    <a:pt x="2704" y="4152"/>
                  </a:lnTo>
                  <a:lnTo>
                    <a:pt x="2832" y="4173"/>
                  </a:lnTo>
                  <a:lnTo>
                    <a:pt x="2939" y="4194"/>
                  </a:lnTo>
                  <a:lnTo>
                    <a:pt x="3173" y="4173"/>
                  </a:lnTo>
                  <a:lnTo>
                    <a:pt x="3343" y="4130"/>
                  </a:lnTo>
                  <a:lnTo>
                    <a:pt x="3492" y="4045"/>
                  </a:lnTo>
                  <a:lnTo>
                    <a:pt x="3641" y="3960"/>
                  </a:lnTo>
                  <a:lnTo>
                    <a:pt x="3790" y="3832"/>
                  </a:lnTo>
                  <a:lnTo>
                    <a:pt x="3854" y="3790"/>
                  </a:lnTo>
                  <a:lnTo>
                    <a:pt x="3982" y="3683"/>
                  </a:lnTo>
                  <a:lnTo>
                    <a:pt x="4131" y="3619"/>
                  </a:lnTo>
                  <a:lnTo>
                    <a:pt x="4216" y="3598"/>
                  </a:lnTo>
                  <a:lnTo>
                    <a:pt x="4237" y="3598"/>
                  </a:lnTo>
                  <a:lnTo>
                    <a:pt x="4408" y="3662"/>
                  </a:lnTo>
                  <a:lnTo>
                    <a:pt x="4599" y="3726"/>
                  </a:lnTo>
                  <a:lnTo>
                    <a:pt x="4791" y="3790"/>
                  </a:lnTo>
                  <a:lnTo>
                    <a:pt x="4982" y="3811"/>
                  </a:lnTo>
                  <a:lnTo>
                    <a:pt x="5110" y="3832"/>
                  </a:lnTo>
                  <a:lnTo>
                    <a:pt x="5323" y="3811"/>
                  </a:lnTo>
                  <a:lnTo>
                    <a:pt x="5515" y="3790"/>
                  </a:lnTo>
                  <a:lnTo>
                    <a:pt x="5706" y="3747"/>
                  </a:lnTo>
                  <a:lnTo>
                    <a:pt x="6047" y="3619"/>
                  </a:lnTo>
                  <a:lnTo>
                    <a:pt x="6196" y="3534"/>
                  </a:lnTo>
                  <a:lnTo>
                    <a:pt x="6366" y="3385"/>
                  </a:lnTo>
                  <a:lnTo>
                    <a:pt x="6473" y="3258"/>
                  </a:lnTo>
                  <a:lnTo>
                    <a:pt x="6558" y="3108"/>
                  </a:lnTo>
                  <a:lnTo>
                    <a:pt x="6600" y="3023"/>
                  </a:lnTo>
                  <a:lnTo>
                    <a:pt x="6622" y="2981"/>
                  </a:lnTo>
                  <a:lnTo>
                    <a:pt x="6686" y="2896"/>
                  </a:lnTo>
                  <a:lnTo>
                    <a:pt x="6771" y="2810"/>
                  </a:lnTo>
                  <a:lnTo>
                    <a:pt x="6835" y="2768"/>
                  </a:lnTo>
                  <a:lnTo>
                    <a:pt x="6941" y="2747"/>
                  </a:lnTo>
                  <a:lnTo>
                    <a:pt x="7133" y="2725"/>
                  </a:lnTo>
                  <a:lnTo>
                    <a:pt x="7324" y="2725"/>
                  </a:lnTo>
                  <a:lnTo>
                    <a:pt x="7409" y="2683"/>
                  </a:lnTo>
                  <a:lnTo>
                    <a:pt x="7495" y="2640"/>
                  </a:lnTo>
                  <a:lnTo>
                    <a:pt x="7558" y="2598"/>
                  </a:lnTo>
                  <a:lnTo>
                    <a:pt x="7686" y="2491"/>
                  </a:lnTo>
                  <a:lnTo>
                    <a:pt x="7835" y="2342"/>
                  </a:lnTo>
                  <a:lnTo>
                    <a:pt x="7920" y="2193"/>
                  </a:lnTo>
                  <a:lnTo>
                    <a:pt x="8005" y="2044"/>
                  </a:lnTo>
                  <a:lnTo>
                    <a:pt x="8048" y="1916"/>
                  </a:lnTo>
                  <a:lnTo>
                    <a:pt x="8112" y="1725"/>
                  </a:lnTo>
                  <a:lnTo>
                    <a:pt x="8176" y="1618"/>
                  </a:lnTo>
                  <a:lnTo>
                    <a:pt x="8304" y="1491"/>
                  </a:lnTo>
                  <a:lnTo>
                    <a:pt x="8431" y="1405"/>
                  </a:lnTo>
                  <a:lnTo>
                    <a:pt x="8538" y="1341"/>
                  </a:lnTo>
                  <a:lnTo>
                    <a:pt x="8644" y="1256"/>
                  </a:lnTo>
                  <a:lnTo>
                    <a:pt x="8751" y="1129"/>
                  </a:lnTo>
                  <a:lnTo>
                    <a:pt x="8836" y="1022"/>
                  </a:lnTo>
                  <a:lnTo>
                    <a:pt x="8878" y="980"/>
                  </a:lnTo>
                  <a:lnTo>
                    <a:pt x="8900" y="937"/>
                  </a:lnTo>
                  <a:lnTo>
                    <a:pt x="8900" y="873"/>
                  </a:lnTo>
                  <a:lnTo>
                    <a:pt x="8900" y="831"/>
                  </a:lnTo>
                  <a:lnTo>
                    <a:pt x="8878" y="788"/>
                  </a:lnTo>
                  <a:lnTo>
                    <a:pt x="8836" y="767"/>
                  </a:lnTo>
                  <a:lnTo>
                    <a:pt x="8772" y="745"/>
                  </a:lnTo>
                  <a:lnTo>
                    <a:pt x="8729" y="767"/>
                  </a:lnTo>
                  <a:lnTo>
                    <a:pt x="8687" y="788"/>
                  </a:lnTo>
                  <a:lnTo>
                    <a:pt x="8538" y="958"/>
                  </a:lnTo>
                  <a:lnTo>
                    <a:pt x="8453" y="1065"/>
                  </a:lnTo>
                  <a:lnTo>
                    <a:pt x="8389" y="1150"/>
                  </a:lnTo>
                  <a:lnTo>
                    <a:pt x="8282" y="1192"/>
                  </a:lnTo>
                  <a:lnTo>
                    <a:pt x="8176" y="1256"/>
                  </a:lnTo>
                  <a:lnTo>
                    <a:pt x="8091" y="1341"/>
                  </a:lnTo>
                  <a:lnTo>
                    <a:pt x="7984" y="1427"/>
                  </a:lnTo>
                  <a:lnTo>
                    <a:pt x="7899" y="1576"/>
                  </a:lnTo>
                  <a:lnTo>
                    <a:pt x="7814" y="1789"/>
                  </a:lnTo>
                  <a:lnTo>
                    <a:pt x="7729" y="2023"/>
                  </a:lnTo>
                  <a:lnTo>
                    <a:pt x="7644" y="2172"/>
                  </a:lnTo>
                  <a:lnTo>
                    <a:pt x="7537" y="2278"/>
                  </a:lnTo>
                  <a:lnTo>
                    <a:pt x="7409" y="2406"/>
                  </a:lnTo>
                  <a:lnTo>
                    <a:pt x="7324" y="2449"/>
                  </a:lnTo>
                  <a:lnTo>
                    <a:pt x="7260" y="2470"/>
                  </a:lnTo>
                  <a:lnTo>
                    <a:pt x="7133" y="2470"/>
                  </a:lnTo>
                  <a:lnTo>
                    <a:pt x="6920" y="2491"/>
                  </a:lnTo>
                  <a:lnTo>
                    <a:pt x="6749" y="2534"/>
                  </a:lnTo>
                  <a:lnTo>
                    <a:pt x="6643" y="2576"/>
                  </a:lnTo>
                  <a:lnTo>
                    <a:pt x="6558" y="2640"/>
                  </a:lnTo>
                  <a:lnTo>
                    <a:pt x="6473" y="2725"/>
                  </a:lnTo>
                  <a:lnTo>
                    <a:pt x="6409" y="2853"/>
                  </a:lnTo>
                  <a:lnTo>
                    <a:pt x="6388" y="2896"/>
                  </a:lnTo>
                  <a:lnTo>
                    <a:pt x="6345" y="2981"/>
                  </a:lnTo>
                  <a:lnTo>
                    <a:pt x="6260" y="3130"/>
                  </a:lnTo>
                  <a:lnTo>
                    <a:pt x="6153" y="3215"/>
                  </a:lnTo>
                  <a:lnTo>
                    <a:pt x="6068" y="3300"/>
                  </a:lnTo>
                  <a:lnTo>
                    <a:pt x="5855" y="3407"/>
                  </a:lnTo>
                  <a:lnTo>
                    <a:pt x="5642" y="3492"/>
                  </a:lnTo>
                  <a:lnTo>
                    <a:pt x="5451" y="3556"/>
                  </a:lnTo>
                  <a:lnTo>
                    <a:pt x="4982" y="3556"/>
                  </a:lnTo>
                  <a:lnTo>
                    <a:pt x="4791" y="3513"/>
                  </a:lnTo>
                  <a:lnTo>
                    <a:pt x="4621" y="3470"/>
                  </a:lnTo>
                  <a:lnTo>
                    <a:pt x="4450" y="3407"/>
                  </a:lnTo>
                  <a:lnTo>
                    <a:pt x="4386" y="3364"/>
                  </a:lnTo>
                  <a:lnTo>
                    <a:pt x="4301" y="3343"/>
                  </a:lnTo>
                  <a:lnTo>
                    <a:pt x="4110" y="3343"/>
                  </a:lnTo>
                  <a:lnTo>
                    <a:pt x="4003" y="3385"/>
                  </a:lnTo>
                  <a:lnTo>
                    <a:pt x="3897" y="3428"/>
                  </a:lnTo>
                  <a:lnTo>
                    <a:pt x="3769" y="3513"/>
                  </a:lnTo>
                  <a:lnTo>
                    <a:pt x="3620" y="3641"/>
                  </a:lnTo>
                  <a:lnTo>
                    <a:pt x="3535" y="3705"/>
                  </a:lnTo>
                  <a:lnTo>
                    <a:pt x="3279" y="3875"/>
                  </a:lnTo>
                  <a:lnTo>
                    <a:pt x="3173" y="3896"/>
                  </a:lnTo>
                  <a:lnTo>
                    <a:pt x="3088" y="3917"/>
                  </a:lnTo>
                  <a:lnTo>
                    <a:pt x="2960" y="3939"/>
                  </a:lnTo>
                  <a:lnTo>
                    <a:pt x="2896" y="3939"/>
                  </a:lnTo>
                  <a:lnTo>
                    <a:pt x="2747" y="3896"/>
                  </a:lnTo>
                  <a:lnTo>
                    <a:pt x="2534" y="3790"/>
                  </a:lnTo>
                  <a:lnTo>
                    <a:pt x="2406" y="3705"/>
                  </a:lnTo>
                  <a:lnTo>
                    <a:pt x="2321" y="3641"/>
                  </a:lnTo>
                  <a:lnTo>
                    <a:pt x="2215" y="3556"/>
                  </a:lnTo>
                  <a:lnTo>
                    <a:pt x="2087" y="3407"/>
                  </a:lnTo>
                  <a:lnTo>
                    <a:pt x="1917" y="3151"/>
                  </a:lnTo>
                  <a:lnTo>
                    <a:pt x="1789" y="2959"/>
                  </a:lnTo>
                  <a:lnTo>
                    <a:pt x="1619" y="2704"/>
                  </a:lnTo>
                  <a:lnTo>
                    <a:pt x="1470" y="2491"/>
                  </a:lnTo>
                  <a:lnTo>
                    <a:pt x="1278" y="2321"/>
                  </a:lnTo>
                  <a:lnTo>
                    <a:pt x="1065" y="2172"/>
                  </a:lnTo>
                  <a:lnTo>
                    <a:pt x="895" y="2087"/>
                  </a:lnTo>
                  <a:lnTo>
                    <a:pt x="831" y="2044"/>
                  </a:lnTo>
                  <a:lnTo>
                    <a:pt x="725" y="2001"/>
                  </a:lnTo>
                  <a:lnTo>
                    <a:pt x="618" y="1938"/>
                  </a:lnTo>
                  <a:lnTo>
                    <a:pt x="576" y="1895"/>
                  </a:lnTo>
                  <a:lnTo>
                    <a:pt x="448" y="1767"/>
                  </a:lnTo>
                  <a:lnTo>
                    <a:pt x="427" y="1703"/>
                  </a:lnTo>
                  <a:lnTo>
                    <a:pt x="341" y="1533"/>
                  </a:lnTo>
                  <a:lnTo>
                    <a:pt x="299" y="1384"/>
                  </a:lnTo>
                  <a:lnTo>
                    <a:pt x="278" y="1320"/>
                  </a:lnTo>
                  <a:lnTo>
                    <a:pt x="278" y="1235"/>
                  </a:lnTo>
                  <a:lnTo>
                    <a:pt x="256" y="1043"/>
                  </a:lnTo>
                  <a:lnTo>
                    <a:pt x="256" y="745"/>
                  </a:lnTo>
                  <a:lnTo>
                    <a:pt x="256" y="128"/>
                  </a:lnTo>
                  <a:lnTo>
                    <a:pt x="256" y="85"/>
                  </a:lnTo>
                  <a:lnTo>
                    <a:pt x="214" y="43"/>
                  </a:lnTo>
                  <a:lnTo>
                    <a:pt x="171" y="22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5"/>
            <p:cNvSpPr/>
            <p:nvPr/>
          </p:nvSpPr>
          <p:spPr>
            <a:xfrm>
              <a:off x="4892613" y="3655363"/>
              <a:ext cx="82570" cy="38919"/>
            </a:xfrm>
            <a:custGeom>
              <a:avLst/>
              <a:gdLst/>
              <a:ahLst/>
              <a:cxnLst/>
              <a:rect l="l" t="t" r="r" b="b"/>
              <a:pathLst>
                <a:path w="8900" h="4195" fill="none" extrusionOk="0">
                  <a:moveTo>
                    <a:pt x="128" y="0"/>
                  </a:moveTo>
                  <a:lnTo>
                    <a:pt x="128" y="0"/>
                  </a:lnTo>
                  <a:lnTo>
                    <a:pt x="86" y="22"/>
                  </a:lnTo>
                  <a:lnTo>
                    <a:pt x="43" y="43"/>
                  </a:lnTo>
                  <a:lnTo>
                    <a:pt x="1" y="85"/>
                  </a:lnTo>
                  <a:lnTo>
                    <a:pt x="1" y="128"/>
                  </a:lnTo>
                  <a:lnTo>
                    <a:pt x="1" y="788"/>
                  </a:lnTo>
                  <a:lnTo>
                    <a:pt x="1" y="788"/>
                  </a:lnTo>
                  <a:lnTo>
                    <a:pt x="1" y="1107"/>
                  </a:lnTo>
                  <a:lnTo>
                    <a:pt x="1" y="1107"/>
                  </a:lnTo>
                  <a:lnTo>
                    <a:pt x="43" y="1448"/>
                  </a:lnTo>
                  <a:lnTo>
                    <a:pt x="43" y="1448"/>
                  </a:lnTo>
                  <a:lnTo>
                    <a:pt x="65" y="1554"/>
                  </a:lnTo>
                  <a:lnTo>
                    <a:pt x="107" y="1682"/>
                  </a:lnTo>
                  <a:lnTo>
                    <a:pt x="107" y="1682"/>
                  </a:lnTo>
                  <a:lnTo>
                    <a:pt x="150" y="1746"/>
                  </a:lnTo>
                  <a:lnTo>
                    <a:pt x="150" y="1746"/>
                  </a:lnTo>
                  <a:lnTo>
                    <a:pt x="235" y="1895"/>
                  </a:lnTo>
                  <a:lnTo>
                    <a:pt x="235" y="1895"/>
                  </a:lnTo>
                  <a:lnTo>
                    <a:pt x="320" y="2001"/>
                  </a:lnTo>
                  <a:lnTo>
                    <a:pt x="320" y="2001"/>
                  </a:lnTo>
                  <a:lnTo>
                    <a:pt x="427" y="2108"/>
                  </a:lnTo>
                  <a:lnTo>
                    <a:pt x="427" y="2108"/>
                  </a:lnTo>
                  <a:lnTo>
                    <a:pt x="576" y="2214"/>
                  </a:lnTo>
                  <a:lnTo>
                    <a:pt x="576" y="2214"/>
                  </a:lnTo>
                  <a:lnTo>
                    <a:pt x="767" y="2300"/>
                  </a:lnTo>
                  <a:lnTo>
                    <a:pt x="831" y="2342"/>
                  </a:lnTo>
                  <a:lnTo>
                    <a:pt x="831" y="2342"/>
                  </a:lnTo>
                  <a:lnTo>
                    <a:pt x="959" y="2406"/>
                  </a:lnTo>
                  <a:lnTo>
                    <a:pt x="1086" y="2491"/>
                  </a:lnTo>
                  <a:lnTo>
                    <a:pt x="1086" y="2491"/>
                  </a:lnTo>
                  <a:lnTo>
                    <a:pt x="1172" y="2555"/>
                  </a:lnTo>
                  <a:lnTo>
                    <a:pt x="1172" y="2555"/>
                  </a:lnTo>
                  <a:lnTo>
                    <a:pt x="1278" y="2683"/>
                  </a:lnTo>
                  <a:lnTo>
                    <a:pt x="1278" y="2683"/>
                  </a:lnTo>
                  <a:lnTo>
                    <a:pt x="1512" y="3002"/>
                  </a:lnTo>
                  <a:lnTo>
                    <a:pt x="1725" y="3321"/>
                  </a:lnTo>
                  <a:lnTo>
                    <a:pt x="1725" y="3321"/>
                  </a:lnTo>
                  <a:lnTo>
                    <a:pt x="1832" y="3470"/>
                  </a:lnTo>
                  <a:lnTo>
                    <a:pt x="1938" y="3641"/>
                  </a:lnTo>
                  <a:lnTo>
                    <a:pt x="1938" y="3641"/>
                  </a:lnTo>
                  <a:lnTo>
                    <a:pt x="2087" y="3768"/>
                  </a:lnTo>
                  <a:lnTo>
                    <a:pt x="2236" y="3896"/>
                  </a:lnTo>
                  <a:lnTo>
                    <a:pt x="2236" y="3896"/>
                  </a:lnTo>
                  <a:lnTo>
                    <a:pt x="2428" y="4024"/>
                  </a:lnTo>
                  <a:lnTo>
                    <a:pt x="2598" y="4109"/>
                  </a:lnTo>
                  <a:lnTo>
                    <a:pt x="2598" y="4109"/>
                  </a:lnTo>
                  <a:lnTo>
                    <a:pt x="2704" y="4152"/>
                  </a:lnTo>
                  <a:lnTo>
                    <a:pt x="2704" y="4152"/>
                  </a:lnTo>
                  <a:lnTo>
                    <a:pt x="2832" y="4173"/>
                  </a:lnTo>
                  <a:lnTo>
                    <a:pt x="2939" y="4194"/>
                  </a:lnTo>
                  <a:lnTo>
                    <a:pt x="2939" y="4194"/>
                  </a:lnTo>
                  <a:lnTo>
                    <a:pt x="2939" y="4194"/>
                  </a:lnTo>
                  <a:lnTo>
                    <a:pt x="3173" y="4173"/>
                  </a:lnTo>
                  <a:lnTo>
                    <a:pt x="3173" y="4173"/>
                  </a:lnTo>
                  <a:lnTo>
                    <a:pt x="3343" y="4130"/>
                  </a:lnTo>
                  <a:lnTo>
                    <a:pt x="3492" y="4045"/>
                  </a:lnTo>
                  <a:lnTo>
                    <a:pt x="3641" y="3960"/>
                  </a:lnTo>
                  <a:lnTo>
                    <a:pt x="3790" y="3832"/>
                  </a:lnTo>
                  <a:lnTo>
                    <a:pt x="3854" y="3790"/>
                  </a:lnTo>
                  <a:lnTo>
                    <a:pt x="3854" y="3790"/>
                  </a:lnTo>
                  <a:lnTo>
                    <a:pt x="3982" y="3683"/>
                  </a:lnTo>
                  <a:lnTo>
                    <a:pt x="4131" y="3619"/>
                  </a:lnTo>
                  <a:lnTo>
                    <a:pt x="4131" y="3619"/>
                  </a:lnTo>
                  <a:lnTo>
                    <a:pt x="4216" y="3598"/>
                  </a:lnTo>
                  <a:lnTo>
                    <a:pt x="4237" y="3598"/>
                  </a:lnTo>
                  <a:lnTo>
                    <a:pt x="4237" y="3598"/>
                  </a:lnTo>
                  <a:lnTo>
                    <a:pt x="4408" y="3662"/>
                  </a:lnTo>
                  <a:lnTo>
                    <a:pt x="4408" y="3662"/>
                  </a:lnTo>
                  <a:lnTo>
                    <a:pt x="4599" y="3726"/>
                  </a:lnTo>
                  <a:lnTo>
                    <a:pt x="4599" y="3726"/>
                  </a:lnTo>
                  <a:lnTo>
                    <a:pt x="4791" y="3790"/>
                  </a:lnTo>
                  <a:lnTo>
                    <a:pt x="4982" y="3811"/>
                  </a:lnTo>
                  <a:lnTo>
                    <a:pt x="4982" y="3811"/>
                  </a:lnTo>
                  <a:lnTo>
                    <a:pt x="5110" y="3832"/>
                  </a:lnTo>
                  <a:lnTo>
                    <a:pt x="5110" y="3832"/>
                  </a:lnTo>
                  <a:lnTo>
                    <a:pt x="5323" y="3811"/>
                  </a:lnTo>
                  <a:lnTo>
                    <a:pt x="5323" y="3811"/>
                  </a:lnTo>
                  <a:lnTo>
                    <a:pt x="5515" y="3790"/>
                  </a:lnTo>
                  <a:lnTo>
                    <a:pt x="5706" y="3747"/>
                  </a:lnTo>
                  <a:lnTo>
                    <a:pt x="5706" y="3747"/>
                  </a:lnTo>
                  <a:lnTo>
                    <a:pt x="6047" y="3619"/>
                  </a:lnTo>
                  <a:lnTo>
                    <a:pt x="6047" y="3619"/>
                  </a:lnTo>
                  <a:lnTo>
                    <a:pt x="6196" y="3534"/>
                  </a:lnTo>
                  <a:lnTo>
                    <a:pt x="6196" y="3534"/>
                  </a:lnTo>
                  <a:lnTo>
                    <a:pt x="6366" y="3385"/>
                  </a:lnTo>
                  <a:lnTo>
                    <a:pt x="6366" y="3385"/>
                  </a:lnTo>
                  <a:lnTo>
                    <a:pt x="6473" y="3258"/>
                  </a:lnTo>
                  <a:lnTo>
                    <a:pt x="6558" y="3108"/>
                  </a:lnTo>
                  <a:lnTo>
                    <a:pt x="6558" y="3108"/>
                  </a:lnTo>
                  <a:lnTo>
                    <a:pt x="6600" y="3023"/>
                  </a:lnTo>
                  <a:lnTo>
                    <a:pt x="6622" y="2981"/>
                  </a:lnTo>
                  <a:lnTo>
                    <a:pt x="6622" y="2981"/>
                  </a:lnTo>
                  <a:lnTo>
                    <a:pt x="6686" y="2896"/>
                  </a:lnTo>
                  <a:lnTo>
                    <a:pt x="6686" y="2896"/>
                  </a:lnTo>
                  <a:lnTo>
                    <a:pt x="6771" y="2810"/>
                  </a:lnTo>
                  <a:lnTo>
                    <a:pt x="6771" y="2810"/>
                  </a:lnTo>
                  <a:lnTo>
                    <a:pt x="6835" y="2768"/>
                  </a:lnTo>
                  <a:lnTo>
                    <a:pt x="6835" y="2768"/>
                  </a:lnTo>
                  <a:lnTo>
                    <a:pt x="6941" y="2747"/>
                  </a:lnTo>
                  <a:lnTo>
                    <a:pt x="6941" y="2747"/>
                  </a:lnTo>
                  <a:lnTo>
                    <a:pt x="7133" y="2725"/>
                  </a:lnTo>
                  <a:lnTo>
                    <a:pt x="7196" y="2725"/>
                  </a:lnTo>
                  <a:lnTo>
                    <a:pt x="7239" y="2725"/>
                  </a:lnTo>
                  <a:lnTo>
                    <a:pt x="7324" y="2725"/>
                  </a:lnTo>
                  <a:lnTo>
                    <a:pt x="7324" y="2725"/>
                  </a:lnTo>
                  <a:lnTo>
                    <a:pt x="7409" y="2683"/>
                  </a:lnTo>
                  <a:lnTo>
                    <a:pt x="7409" y="2683"/>
                  </a:lnTo>
                  <a:lnTo>
                    <a:pt x="7495" y="2640"/>
                  </a:lnTo>
                  <a:lnTo>
                    <a:pt x="7558" y="2598"/>
                  </a:lnTo>
                  <a:lnTo>
                    <a:pt x="7686" y="2491"/>
                  </a:lnTo>
                  <a:lnTo>
                    <a:pt x="7686" y="2491"/>
                  </a:lnTo>
                  <a:lnTo>
                    <a:pt x="7835" y="2342"/>
                  </a:lnTo>
                  <a:lnTo>
                    <a:pt x="7835" y="2342"/>
                  </a:lnTo>
                  <a:lnTo>
                    <a:pt x="7920" y="2193"/>
                  </a:lnTo>
                  <a:lnTo>
                    <a:pt x="8005" y="2044"/>
                  </a:lnTo>
                  <a:lnTo>
                    <a:pt x="8005" y="2044"/>
                  </a:lnTo>
                  <a:lnTo>
                    <a:pt x="8048" y="1916"/>
                  </a:lnTo>
                  <a:lnTo>
                    <a:pt x="8048" y="1916"/>
                  </a:lnTo>
                  <a:lnTo>
                    <a:pt x="8112" y="1725"/>
                  </a:lnTo>
                  <a:lnTo>
                    <a:pt x="8112" y="1725"/>
                  </a:lnTo>
                  <a:lnTo>
                    <a:pt x="8176" y="1618"/>
                  </a:lnTo>
                  <a:lnTo>
                    <a:pt x="8176" y="1618"/>
                  </a:lnTo>
                  <a:lnTo>
                    <a:pt x="8304" y="1491"/>
                  </a:lnTo>
                  <a:lnTo>
                    <a:pt x="8304" y="1491"/>
                  </a:lnTo>
                  <a:lnTo>
                    <a:pt x="8431" y="1405"/>
                  </a:lnTo>
                  <a:lnTo>
                    <a:pt x="8431" y="1405"/>
                  </a:lnTo>
                  <a:lnTo>
                    <a:pt x="8538" y="1341"/>
                  </a:lnTo>
                  <a:lnTo>
                    <a:pt x="8644" y="1256"/>
                  </a:lnTo>
                  <a:lnTo>
                    <a:pt x="8644" y="1256"/>
                  </a:lnTo>
                  <a:lnTo>
                    <a:pt x="8751" y="1129"/>
                  </a:lnTo>
                  <a:lnTo>
                    <a:pt x="8751" y="1129"/>
                  </a:lnTo>
                  <a:lnTo>
                    <a:pt x="8836" y="1022"/>
                  </a:lnTo>
                  <a:lnTo>
                    <a:pt x="8878" y="980"/>
                  </a:lnTo>
                  <a:lnTo>
                    <a:pt x="8878" y="980"/>
                  </a:lnTo>
                  <a:lnTo>
                    <a:pt x="8900" y="937"/>
                  </a:lnTo>
                  <a:lnTo>
                    <a:pt x="8900" y="873"/>
                  </a:lnTo>
                  <a:lnTo>
                    <a:pt x="8900" y="873"/>
                  </a:lnTo>
                  <a:lnTo>
                    <a:pt x="8900" y="831"/>
                  </a:lnTo>
                  <a:lnTo>
                    <a:pt x="8878" y="788"/>
                  </a:lnTo>
                  <a:lnTo>
                    <a:pt x="8878" y="788"/>
                  </a:lnTo>
                  <a:lnTo>
                    <a:pt x="8836" y="767"/>
                  </a:lnTo>
                  <a:lnTo>
                    <a:pt x="8772" y="745"/>
                  </a:lnTo>
                  <a:lnTo>
                    <a:pt x="8772" y="745"/>
                  </a:lnTo>
                  <a:lnTo>
                    <a:pt x="8729" y="767"/>
                  </a:lnTo>
                  <a:lnTo>
                    <a:pt x="8687" y="788"/>
                  </a:lnTo>
                  <a:lnTo>
                    <a:pt x="8538" y="958"/>
                  </a:lnTo>
                  <a:lnTo>
                    <a:pt x="8538" y="958"/>
                  </a:lnTo>
                  <a:lnTo>
                    <a:pt x="8453" y="1065"/>
                  </a:lnTo>
                  <a:lnTo>
                    <a:pt x="8389" y="1150"/>
                  </a:lnTo>
                  <a:lnTo>
                    <a:pt x="8389" y="1150"/>
                  </a:lnTo>
                  <a:lnTo>
                    <a:pt x="8282" y="1192"/>
                  </a:lnTo>
                  <a:lnTo>
                    <a:pt x="8282" y="1192"/>
                  </a:lnTo>
                  <a:lnTo>
                    <a:pt x="8176" y="1256"/>
                  </a:lnTo>
                  <a:lnTo>
                    <a:pt x="8091" y="1341"/>
                  </a:lnTo>
                  <a:lnTo>
                    <a:pt x="8091" y="1341"/>
                  </a:lnTo>
                  <a:lnTo>
                    <a:pt x="7984" y="1427"/>
                  </a:lnTo>
                  <a:lnTo>
                    <a:pt x="7984" y="1427"/>
                  </a:lnTo>
                  <a:lnTo>
                    <a:pt x="7899" y="1576"/>
                  </a:lnTo>
                  <a:lnTo>
                    <a:pt x="7899" y="1576"/>
                  </a:lnTo>
                  <a:lnTo>
                    <a:pt x="7814" y="1789"/>
                  </a:lnTo>
                  <a:lnTo>
                    <a:pt x="7814" y="1789"/>
                  </a:lnTo>
                  <a:lnTo>
                    <a:pt x="7729" y="2023"/>
                  </a:lnTo>
                  <a:lnTo>
                    <a:pt x="7729" y="2023"/>
                  </a:lnTo>
                  <a:lnTo>
                    <a:pt x="7644" y="2172"/>
                  </a:lnTo>
                  <a:lnTo>
                    <a:pt x="7644" y="2172"/>
                  </a:lnTo>
                  <a:lnTo>
                    <a:pt x="7537" y="2278"/>
                  </a:lnTo>
                  <a:lnTo>
                    <a:pt x="7409" y="2406"/>
                  </a:lnTo>
                  <a:lnTo>
                    <a:pt x="7409" y="2406"/>
                  </a:lnTo>
                  <a:lnTo>
                    <a:pt x="7324" y="2449"/>
                  </a:lnTo>
                  <a:lnTo>
                    <a:pt x="7324" y="2449"/>
                  </a:lnTo>
                  <a:lnTo>
                    <a:pt x="7260" y="2470"/>
                  </a:lnTo>
                  <a:lnTo>
                    <a:pt x="7133" y="2470"/>
                  </a:lnTo>
                  <a:lnTo>
                    <a:pt x="7133" y="2470"/>
                  </a:lnTo>
                  <a:lnTo>
                    <a:pt x="6920" y="2491"/>
                  </a:lnTo>
                  <a:lnTo>
                    <a:pt x="6920" y="2491"/>
                  </a:lnTo>
                  <a:lnTo>
                    <a:pt x="6749" y="2534"/>
                  </a:lnTo>
                  <a:lnTo>
                    <a:pt x="6749" y="2534"/>
                  </a:lnTo>
                  <a:lnTo>
                    <a:pt x="6643" y="2576"/>
                  </a:lnTo>
                  <a:lnTo>
                    <a:pt x="6558" y="2640"/>
                  </a:lnTo>
                  <a:lnTo>
                    <a:pt x="6558" y="2640"/>
                  </a:lnTo>
                  <a:lnTo>
                    <a:pt x="6473" y="2725"/>
                  </a:lnTo>
                  <a:lnTo>
                    <a:pt x="6473" y="2725"/>
                  </a:lnTo>
                  <a:lnTo>
                    <a:pt x="6409" y="2853"/>
                  </a:lnTo>
                  <a:lnTo>
                    <a:pt x="6388" y="2896"/>
                  </a:lnTo>
                  <a:lnTo>
                    <a:pt x="6345" y="2981"/>
                  </a:lnTo>
                  <a:lnTo>
                    <a:pt x="6345" y="2981"/>
                  </a:lnTo>
                  <a:lnTo>
                    <a:pt x="6260" y="3130"/>
                  </a:lnTo>
                  <a:lnTo>
                    <a:pt x="6260" y="3130"/>
                  </a:lnTo>
                  <a:lnTo>
                    <a:pt x="6153" y="3215"/>
                  </a:lnTo>
                  <a:lnTo>
                    <a:pt x="6153" y="3215"/>
                  </a:lnTo>
                  <a:lnTo>
                    <a:pt x="6068" y="3300"/>
                  </a:lnTo>
                  <a:lnTo>
                    <a:pt x="6068" y="3300"/>
                  </a:lnTo>
                  <a:lnTo>
                    <a:pt x="5855" y="3407"/>
                  </a:lnTo>
                  <a:lnTo>
                    <a:pt x="5855" y="3407"/>
                  </a:lnTo>
                  <a:lnTo>
                    <a:pt x="5642" y="3492"/>
                  </a:lnTo>
                  <a:lnTo>
                    <a:pt x="5642" y="3492"/>
                  </a:lnTo>
                  <a:lnTo>
                    <a:pt x="5451" y="3556"/>
                  </a:lnTo>
                  <a:lnTo>
                    <a:pt x="5451" y="3556"/>
                  </a:lnTo>
                  <a:lnTo>
                    <a:pt x="5195" y="3556"/>
                  </a:lnTo>
                  <a:lnTo>
                    <a:pt x="5110" y="3556"/>
                  </a:lnTo>
                  <a:lnTo>
                    <a:pt x="5110" y="3556"/>
                  </a:lnTo>
                  <a:lnTo>
                    <a:pt x="4982" y="3556"/>
                  </a:lnTo>
                  <a:lnTo>
                    <a:pt x="4982" y="3556"/>
                  </a:lnTo>
                  <a:lnTo>
                    <a:pt x="4791" y="3513"/>
                  </a:lnTo>
                  <a:lnTo>
                    <a:pt x="4621" y="3470"/>
                  </a:lnTo>
                  <a:lnTo>
                    <a:pt x="4621" y="3470"/>
                  </a:lnTo>
                  <a:lnTo>
                    <a:pt x="4450" y="3407"/>
                  </a:lnTo>
                  <a:lnTo>
                    <a:pt x="4386" y="3364"/>
                  </a:lnTo>
                  <a:lnTo>
                    <a:pt x="4386" y="3364"/>
                  </a:lnTo>
                  <a:lnTo>
                    <a:pt x="4301" y="3343"/>
                  </a:lnTo>
                  <a:lnTo>
                    <a:pt x="4216" y="3343"/>
                  </a:lnTo>
                  <a:lnTo>
                    <a:pt x="4216" y="3343"/>
                  </a:lnTo>
                  <a:lnTo>
                    <a:pt x="4216" y="3343"/>
                  </a:lnTo>
                  <a:lnTo>
                    <a:pt x="4110" y="3343"/>
                  </a:lnTo>
                  <a:lnTo>
                    <a:pt x="4110" y="3343"/>
                  </a:lnTo>
                  <a:lnTo>
                    <a:pt x="4003" y="3385"/>
                  </a:lnTo>
                  <a:lnTo>
                    <a:pt x="4003" y="3385"/>
                  </a:lnTo>
                  <a:lnTo>
                    <a:pt x="3897" y="3428"/>
                  </a:lnTo>
                  <a:lnTo>
                    <a:pt x="3897" y="3428"/>
                  </a:lnTo>
                  <a:lnTo>
                    <a:pt x="3769" y="3513"/>
                  </a:lnTo>
                  <a:lnTo>
                    <a:pt x="3769" y="3513"/>
                  </a:lnTo>
                  <a:lnTo>
                    <a:pt x="3620" y="3641"/>
                  </a:lnTo>
                  <a:lnTo>
                    <a:pt x="3535" y="3705"/>
                  </a:lnTo>
                  <a:lnTo>
                    <a:pt x="3535" y="3705"/>
                  </a:lnTo>
                  <a:lnTo>
                    <a:pt x="3279" y="3875"/>
                  </a:lnTo>
                  <a:lnTo>
                    <a:pt x="3279" y="3875"/>
                  </a:lnTo>
                  <a:lnTo>
                    <a:pt x="3173" y="3896"/>
                  </a:lnTo>
                  <a:lnTo>
                    <a:pt x="3173" y="3896"/>
                  </a:lnTo>
                  <a:lnTo>
                    <a:pt x="3088" y="3917"/>
                  </a:lnTo>
                  <a:lnTo>
                    <a:pt x="3088" y="3917"/>
                  </a:lnTo>
                  <a:lnTo>
                    <a:pt x="2960" y="3939"/>
                  </a:lnTo>
                  <a:lnTo>
                    <a:pt x="2896" y="3939"/>
                  </a:lnTo>
                  <a:lnTo>
                    <a:pt x="2896" y="3939"/>
                  </a:lnTo>
                  <a:lnTo>
                    <a:pt x="2747" y="3896"/>
                  </a:lnTo>
                  <a:lnTo>
                    <a:pt x="2747" y="3896"/>
                  </a:lnTo>
                  <a:lnTo>
                    <a:pt x="2534" y="3790"/>
                  </a:lnTo>
                  <a:lnTo>
                    <a:pt x="2534" y="3790"/>
                  </a:lnTo>
                  <a:lnTo>
                    <a:pt x="2406" y="3705"/>
                  </a:lnTo>
                  <a:lnTo>
                    <a:pt x="2321" y="3641"/>
                  </a:lnTo>
                  <a:lnTo>
                    <a:pt x="2321" y="3641"/>
                  </a:lnTo>
                  <a:lnTo>
                    <a:pt x="2215" y="3556"/>
                  </a:lnTo>
                  <a:lnTo>
                    <a:pt x="2215" y="3556"/>
                  </a:lnTo>
                  <a:lnTo>
                    <a:pt x="2087" y="3407"/>
                  </a:lnTo>
                  <a:lnTo>
                    <a:pt x="2087" y="3407"/>
                  </a:lnTo>
                  <a:lnTo>
                    <a:pt x="1917" y="3151"/>
                  </a:lnTo>
                  <a:lnTo>
                    <a:pt x="1917" y="3151"/>
                  </a:lnTo>
                  <a:lnTo>
                    <a:pt x="1789" y="2959"/>
                  </a:lnTo>
                  <a:lnTo>
                    <a:pt x="1789" y="2959"/>
                  </a:lnTo>
                  <a:lnTo>
                    <a:pt x="1619" y="2704"/>
                  </a:lnTo>
                  <a:lnTo>
                    <a:pt x="1619" y="2704"/>
                  </a:lnTo>
                  <a:lnTo>
                    <a:pt x="1470" y="2491"/>
                  </a:lnTo>
                  <a:lnTo>
                    <a:pt x="1470" y="2491"/>
                  </a:lnTo>
                  <a:lnTo>
                    <a:pt x="1278" y="2321"/>
                  </a:lnTo>
                  <a:lnTo>
                    <a:pt x="1065" y="2172"/>
                  </a:lnTo>
                  <a:lnTo>
                    <a:pt x="1065" y="2172"/>
                  </a:lnTo>
                  <a:lnTo>
                    <a:pt x="895" y="2087"/>
                  </a:lnTo>
                  <a:lnTo>
                    <a:pt x="831" y="2044"/>
                  </a:lnTo>
                  <a:lnTo>
                    <a:pt x="831" y="2044"/>
                  </a:lnTo>
                  <a:lnTo>
                    <a:pt x="725" y="2001"/>
                  </a:lnTo>
                  <a:lnTo>
                    <a:pt x="618" y="1938"/>
                  </a:lnTo>
                  <a:lnTo>
                    <a:pt x="576" y="1895"/>
                  </a:lnTo>
                  <a:lnTo>
                    <a:pt x="576" y="1895"/>
                  </a:lnTo>
                  <a:lnTo>
                    <a:pt x="448" y="1767"/>
                  </a:lnTo>
                  <a:lnTo>
                    <a:pt x="427" y="1703"/>
                  </a:lnTo>
                  <a:lnTo>
                    <a:pt x="427" y="1703"/>
                  </a:lnTo>
                  <a:lnTo>
                    <a:pt x="341" y="1533"/>
                  </a:lnTo>
                  <a:lnTo>
                    <a:pt x="341" y="1533"/>
                  </a:lnTo>
                  <a:lnTo>
                    <a:pt x="299" y="1384"/>
                  </a:lnTo>
                  <a:lnTo>
                    <a:pt x="299" y="1384"/>
                  </a:lnTo>
                  <a:lnTo>
                    <a:pt x="278" y="1320"/>
                  </a:lnTo>
                  <a:lnTo>
                    <a:pt x="278" y="1235"/>
                  </a:lnTo>
                  <a:lnTo>
                    <a:pt x="278" y="1235"/>
                  </a:lnTo>
                  <a:lnTo>
                    <a:pt x="256" y="1043"/>
                  </a:lnTo>
                  <a:lnTo>
                    <a:pt x="256" y="1043"/>
                  </a:lnTo>
                  <a:lnTo>
                    <a:pt x="256" y="745"/>
                  </a:lnTo>
                  <a:lnTo>
                    <a:pt x="256" y="128"/>
                  </a:lnTo>
                  <a:lnTo>
                    <a:pt x="256" y="128"/>
                  </a:lnTo>
                  <a:lnTo>
                    <a:pt x="256" y="85"/>
                  </a:lnTo>
                  <a:lnTo>
                    <a:pt x="214" y="43"/>
                  </a:lnTo>
                  <a:lnTo>
                    <a:pt x="171" y="22"/>
                  </a:lnTo>
                  <a:lnTo>
                    <a:pt x="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5"/>
            <p:cNvSpPr/>
            <p:nvPr/>
          </p:nvSpPr>
          <p:spPr>
            <a:xfrm>
              <a:off x="4979906" y="3640948"/>
              <a:ext cx="9686" cy="31414"/>
            </a:xfrm>
            <a:custGeom>
              <a:avLst/>
              <a:gdLst/>
              <a:ahLst/>
              <a:cxnLst/>
              <a:rect l="l" t="t" r="r" b="b"/>
              <a:pathLst>
                <a:path w="1044" h="3386" extrusionOk="0">
                  <a:moveTo>
                    <a:pt x="86" y="0"/>
                  </a:moveTo>
                  <a:lnTo>
                    <a:pt x="43" y="21"/>
                  </a:lnTo>
                  <a:lnTo>
                    <a:pt x="22" y="64"/>
                  </a:lnTo>
                  <a:lnTo>
                    <a:pt x="1" y="107"/>
                  </a:lnTo>
                  <a:lnTo>
                    <a:pt x="1" y="170"/>
                  </a:lnTo>
                  <a:lnTo>
                    <a:pt x="213" y="639"/>
                  </a:lnTo>
                  <a:lnTo>
                    <a:pt x="320" y="958"/>
                  </a:lnTo>
                  <a:lnTo>
                    <a:pt x="341" y="1022"/>
                  </a:lnTo>
                  <a:lnTo>
                    <a:pt x="405" y="1192"/>
                  </a:lnTo>
                  <a:lnTo>
                    <a:pt x="469" y="1320"/>
                  </a:lnTo>
                  <a:lnTo>
                    <a:pt x="533" y="1469"/>
                  </a:lnTo>
                  <a:lnTo>
                    <a:pt x="554" y="1512"/>
                  </a:lnTo>
                  <a:lnTo>
                    <a:pt x="639" y="1618"/>
                  </a:lnTo>
                  <a:lnTo>
                    <a:pt x="661" y="1682"/>
                  </a:lnTo>
                  <a:lnTo>
                    <a:pt x="724" y="1895"/>
                  </a:lnTo>
                  <a:lnTo>
                    <a:pt x="788" y="2086"/>
                  </a:lnTo>
                  <a:lnTo>
                    <a:pt x="767" y="2278"/>
                  </a:lnTo>
                  <a:lnTo>
                    <a:pt x="746" y="2427"/>
                  </a:lnTo>
                  <a:lnTo>
                    <a:pt x="682" y="2619"/>
                  </a:lnTo>
                  <a:lnTo>
                    <a:pt x="597" y="2832"/>
                  </a:lnTo>
                  <a:lnTo>
                    <a:pt x="533" y="3023"/>
                  </a:lnTo>
                  <a:lnTo>
                    <a:pt x="469" y="3130"/>
                  </a:lnTo>
                  <a:lnTo>
                    <a:pt x="426" y="3194"/>
                  </a:lnTo>
                  <a:lnTo>
                    <a:pt x="405" y="3236"/>
                  </a:lnTo>
                  <a:lnTo>
                    <a:pt x="426" y="3300"/>
                  </a:lnTo>
                  <a:lnTo>
                    <a:pt x="448" y="3343"/>
                  </a:lnTo>
                  <a:lnTo>
                    <a:pt x="469" y="3364"/>
                  </a:lnTo>
                  <a:lnTo>
                    <a:pt x="533" y="3385"/>
                  </a:lnTo>
                  <a:lnTo>
                    <a:pt x="618" y="3364"/>
                  </a:lnTo>
                  <a:lnTo>
                    <a:pt x="661" y="3321"/>
                  </a:lnTo>
                  <a:lnTo>
                    <a:pt x="724" y="3194"/>
                  </a:lnTo>
                  <a:lnTo>
                    <a:pt x="767" y="3108"/>
                  </a:lnTo>
                  <a:lnTo>
                    <a:pt x="831" y="2959"/>
                  </a:lnTo>
                  <a:lnTo>
                    <a:pt x="916" y="2725"/>
                  </a:lnTo>
                  <a:lnTo>
                    <a:pt x="1001" y="2470"/>
                  </a:lnTo>
                  <a:lnTo>
                    <a:pt x="1022" y="2299"/>
                  </a:lnTo>
                  <a:lnTo>
                    <a:pt x="1044" y="2129"/>
                  </a:lnTo>
                  <a:lnTo>
                    <a:pt x="1044" y="2023"/>
                  </a:lnTo>
                  <a:lnTo>
                    <a:pt x="1022" y="1959"/>
                  </a:lnTo>
                  <a:lnTo>
                    <a:pt x="1001" y="1895"/>
                  </a:lnTo>
                  <a:lnTo>
                    <a:pt x="916" y="1639"/>
                  </a:lnTo>
                  <a:lnTo>
                    <a:pt x="810" y="1405"/>
                  </a:lnTo>
                  <a:lnTo>
                    <a:pt x="724" y="1299"/>
                  </a:lnTo>
                  <a:lnTo>
                    <a:pt x="661" y="1150"/>
                  </a:lnTo>
                  <a:lnTo>
                    <a:pt x="575" y="937"/>
                  </a:lnTo>
                  <a:lnTo>
                    <a:pt x="575" y="873"/>
                  </a:lnTo>
                  <a:lnTo>
                    <a:pt x="533" y="767"/>
                  </a:lnTo>
                  <a:lnTo>
                    <a:pt x="405" y="447"/>
                  </a:lnTo>
                  <a:lnTo>
                    <a:pt x="341" y="341"/>
                  </a:lnTo>
                  <a:lnTo>
                    <a:pt x="299" y="234"/>
                  </a:lnTo>
                  <a:lnTo>
                    <a:pt x="256" y="85"/>
                  </a:lnTo>
                  <a:lnTo>
                    <a:pt x="235" y="43"/>
                  </a:lnTo>
                  <a:lnTo>
                    <a:pt x="192" y="21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5"/>
            <p:cNvSpPr/>
            <p:nvPr/>
          </p:nvSpPr>
          <p:spPr>
            <a:xfrm>
              <a:off x="4979906" y="3640948"/>
              <a:ext cx="9686" cy="31414"/>
            </a:xfrm>
            <a:custGeom>
              <a:avLst/>
              <a:gdLst/>
              <a:ahLst/>
              <a:cxnLst/>
              <a:rect l="l" t="t" r="r" b="b"/>
              <a:pathLst>
                <a:path w="1044" h="3386" fill="none" extrusionOk="0">
                  <a:moveTo>
                    <a:pt x="128" y="0"/>
                  </a:moveTo>
                  <a:lnTo>
                    <a:pt x="128" y="0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43" y="21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1" y="107"/>
                  </a:lnTo>
                  <a:lnTo>
                    <a:pt x="1" y="170"/>
                  </a:lnTo>
                  <a:lnTo>
                    <a:pt x="1" y="170"/>
                  </a:lnTo>
                  <a:lnTo>
                    <a:pt x="213" y="639"/>
                  </a:lnTo>
                  <a:lnTo>
                    <a:pt x="213" y="639"/>
                  </a:lnTo>
                  <a:lnTo>
                    <a:pt x="320" y="958"/>
                  </a:lnTo>
                  <a:lnTo>
                    <a:pt x="341" y="1022"/>
                  </a:lnTo>
                  <a:lnTo>
                    <a:pt x="405" y="1192"/>
                  </a:lnTo>
                  <a:lnTo>
                    <a:pt x="405" y="1192"/>
                  </a:lnTo>
                  <a:lnTo>
                    <a:pt x="469" y="1320"/>
                  </a:lnTo>
                  <a:lnTo>
                    <a:pt x="533" y="1469"/>
                  </a:lnTo>
                  <a:lnTo>
                    <a:pt x="554" y="1512"/>
                  </a:lnTo>
                  <a:lnTo>
                    <a:pt x="639" y="1618"/>
                  </a:lnTo>
                  <a:lnTo>
                    <a:pt x="661" y="1682"/>
                  </a:lnTo>
                  <a:lnTo>
                    <a:pt x="661" y="1682"/>
                  </a:lnTo>
                  <a:lnTo>
                    <a:pt x="661" y="1682"/>
                  </a:lnTo>
                  <a:lnTo>
                    <a:pt x="724" y="1895"/>
                  </a:lnTo>
                  <a:lnTo>
                    <a:pt x="788" y="2086"/>
                  </a:lnTo>
                  <a:lnTo>
                    <a:pt x="788" y="2086"/>
                  </a:lnTo>
                  <a:lnTo>
                    <a:pt x="767" y="2278"/>
                  </a:lnTo>
                  <a:lnTo>
                    <a:pt x="767" y="2278"/>
                  </a:lnTo>
                  <a:lnTo>
                    <a:pt x="746" y="2427"/>
                  </a:lnTo>
                  <a:lnTo>
                    <a:pt x="746" y="2427"/>
                  </a:lnTo>
                  <a:lnTo>
                    <a:pt x="682" y="2619"/>
                  </a:lnTo>
                  <a:lnTo>
                    <a:pt x="597" y="2832"/>
                  </a:lnTo>
                  <a:lnTo>
                    <a:pt x="533" y="3023"/>
                  </a:lnTo>
                  <a:lnTo>
                    <a:pt x="533" y="3023"/>
                  </a:lnTo>
                  <a:lnTo>
                    <a:pt x="469" y="3130"/>
                  </a:lnTo>
                  <a:lnTo>
                    <a:pt x="426" y="3194"/>
                  </a:lnTo>
                  <a:lnTo>
                    <a:pt x="426" y="3194"/>
                  </a:lnTo>
                  <a:lnTo>
                    <a:pt x="405" y="3236"/>
                  </a:lnTo>
                  <a:lnTo>
                    <a:pt x="426" y="3300"/>
                  </a:lnTo>
                  <a:lnTo>
                    <a:pt x="426" y="3300"/>
                  </a:lnTo>
                  <a:lnTo>
                    <a:pt x="448" y="3343"/>
                  </a:lnTo>
                  <a:lnTo>
                    <a:pt x="469" y="3364"/>
                  </a:lnTo>
                  <a:lnTo>
                    <a:pt x="469" y="3364"/>
                  </a:lnTo>
                  <a:lnTo>
                    <a:pt x="533" y="3385"/>
                  </a:lnTo>
                  <a:lnTo>
                    <a:pt x="533" y="3385"/>
                  </a:lnTo>
                  <a:lnTo>
                    <a:pt x="618" y="3364"/>
                  </a:lnTo>
                  <a:lnTo>
                    <a:pt x="661" y="3321"/>
                  </a:lnTo>
                  <a:lnTo>
                    <a:pt x="661" y="3321"/>
                  </a:lnTo>
                  <a:lnTo>
                    <a:pt x="724" y="3194"/>
                  </a:lnTo>
                  <a:lnTo>
                    <a:pt x="724" y="3194"/>
                  </a:lnTo>
                  <a:lnTo>
                    <a:pt x="767" y="3108"/>
                  </a:lnTo>
                  <a:lnTo>
                    <a:pt x="831" y="2959"/>
                  </a:lnTo>
                  <a:lnTo>
                    <a:pt x="831" y="2959"/>
                  </a:lnTo>
                  <a:lnTo>
                    <a:pt x="916" y="2725"/>
                  </a:lnTo>
                  <a:lnTo>
                    <a:pt x="916" y="2725"/>
                  </a:lnTo>
                  <a:lnTo>
                    <a:pt x="1001" y="2470"/>
                  </a:lnTo>
                  <a:lnTo>
                    <a:pt x="1001" y="2470"/>
                  </a:lnTo>
                  <a:lnTo>
                    <a:pt x="1022" y="2299"/>
                  </a:lnTo>
                  <a:lnTo>
                    <a:pt x="1044" y="2129"/>
                  </a:lnTo>
                  <a:lnTo>
                    <a:pt x="1044" y="2129"/>
                  </a:lnTo>
                  <a:lnTo>
                    <a:pt x="1044" y="2023"/>
                  </a:lnTo>
                  <a:lnTo>
                    <a:pt x="1022" y="1959"/>
                  </a:lnTo>
                  <a:lnTo>
                    <a:pt x="1022" y="1959"/>
                  </a:lnTo>
                  <a:lnTo>
                    <a:pt x="1001" y="1895"/>
                  </a:lnTo>
                  <a:lnTo>
                    <a:pt x="1001" y="1895"/>
                  </a:lnTo>
                  <a:lnTo>
                    <a:pt x="916" y="1639"/>
                  </a:lnTo>
                  <a:lnTo>
                    <a:pt x="916" y="1639"/>
                  </a:lnTo>
                  <a:lnTo>
                    <a:pt x="810" y="1405"/>
                  </a:lnTo>
                  <a:lnTo>
                    <a:pt x="724" y="1299"/>
                  </a:lnTo>
                  <a:lnTo>
                    <a:pt x="724" y="1299"/>
                  </a:lnTo>
                  <a:lnTo>
                    <a:pt x="661" y="1150"/>
                  </a:lnTo>
                  <a:lnTo>
                    <a:pt x="661" y="1150"/>
                  </a:lnTo>
                  <a:lnTo>
                    <a:pt x="575" y="937"/>
                  </a:lnTo>
                  <a:lnTo>
                    <a:pt x="575" y="873"/>
                  </a:lnTo>
                  <a:lnTo>
                    <a:pt x="533" y="767"/>
                  </a:lnTo>
                  <a:lnTo>
                    <a:pt x="533" y="767"/>
                  </a:lnTo>
                  <a:lnTo>
                    <a:pt x="405" y="447"/>
                  </a:lnTo>
                  <a:lnTo>
                    <a:pt x="341" y="341"/>
                  </a:lnTo>
                  <a:lnTo>
                    <a:pt x="299" y="234"/>
                  </a:lnTo>
                  <a:lnTo>
                    <a:pt x="256" y="85"/>
                  </a:lnTo>
                  <a:lnTo>
                    <a:pt x="256" y="85"/>
                  </a:lnTo>
                  <a:lnTo>
                    <a:pt x="235" y="43"/>
                  </a:lnTo>
                  <a:lnTo>
                    <a:pt x="192" y="21"/>
                  </a:lnTo>
                  <a:lnTo>
                    <a:pt x="192" y="21"/>
                  </a:lnTo>
                  <a:lnTo>
                    <a:pt x="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5"/>
            <p:cNvSpPr/>
            <p:nvPr/>
          </p:nvSpPr>
          <p:spPr>
            <a:xfrm>
              <a:off x="4765429" y="3599666"/>
              <a:ext cx="53336" cy="61241"/>
            </a:xfrm>
            <a:custGeom>
              <a:avLst/>
              <a:gdLst/>
              <a:ahLst/>
              <a:cxnLst/>
              <a:rect l="l" t="t" r="r" b="b"/>
              <a:pathLst>
                <a:path w="5749" h="6601" extrusionOk="0">
                  <a:moveTo>
                    <a:pt x="362" y="1"/>
                  </a:moveTo>
                  <a:lnTo>
                    <a:pt x="320" y="22"/>
                  </a:lnTo>
                  <a:lnTo>
                    <a:pt x="277" y="43"/>
                  </a:lnTo>
                  <a:lnTo>
                    <a:pt x="256" y="86"/>
                  </a:lnTo>
                  <a:lnTo>
                    <a:pt x="235" y="150"/>
                  </a:lnTo>
                  <a:lnTo>
                    <a:pt x="213" y="277"/>
                  </a:lnTo>
                  <a:lnTo>
                    <a:pt x="192" y="554"/>
                  </a:lnTo>
                  <a:lnTo>
                    <a:pt x="107" y="1001"/>
                  </a:lnTo>
                  <a:lnTo>
                    <a:pt x="43" y="1406"/>
                  </a:lnTo>
                  <a:lnTo>
                    <a:pt x="0" y="1810"/>
                  </a:lnTo>
                  <a:lnTo>
                    <a:pt x="0" y="1938"/>
                  </a:lnTo>
                  <a:lnTo>
                    <a:pt x="22" y="2108"/>
                  </a:lnTo>
                  <a:lnTo>
                    <a:pt x="64" y="2236"/>
                  </a:lnTo>
                  <a:lnTo>
                    <a:pt x="107" y="2364"/>
                  </a:lnTo>
                  <a:lnTo>
                    <a:pt x="171" y="2513"/>
                  </a:lnTo>
                  <a:lnTo>
                    <a:pt x="256" y="2662"/>
                  </a:lnTo>
                  <a:lnTo>
                    <a:pt x="299" y="2704"/>
                  </a:lnTo>
                  <a:lnTo>
                    <a:pt x="341" y="2790"/>
                  </a:lnTo>
                  <a:lnTo>
                    <a:pt x="405" y="2917"/>
                  </a:lnTo>
                  <a:lnTo>
                    <a:pt x="469" y="3109"/>
                  </a:lnTo>
                  <a:lnTo>
                    <a:pt x="469" y="3215"/>
                  </a:lnTo>
                  <a:lnTo>
                    <a:pt x="469" y="3301"/>
                  </a:lnTo>
                  <a:lnTo>
                    <a:pt x="405" y="3599"/>
                  </a:lnTo>
                  <a:lnTo>
                    <a:pt x="384" y="3705"/>
                  </a:lnTo>
                  <a:lnTo>
                    <a:pt x="341" y="3833"/>
                  </a:lnTo>
                  <a:lnTo>
                    <a:pt x="341" y="3960"/>
                  </a:lnTo>
                  <a:lnTo>
                    <a:pt x="362" y="4088"/>
                  </a:lnTo>
                  <a:lnTo>
                    <a:pt x="384" y="4131"/>
                  </a:lnTo>
                  <a:lnTo>
                    <a:pt x="426" y="4195"/>
                  </a:lnTo>
                  <a:lnTo>
                    <a:pt x="490" y="4237"/>
                  </a:lnTo>
                  <a:lnTo>
                    <a:pt x="511" y="4344"/>
                  </a:lnTo>
                  <a:lnTo>
                    <a:pt x="511" y="4557"/>
                  </a:lnTo>
                  <a:lnTo>
                    <a:pt x="511" y="4642"/>
                  </a:lnTo>
                  <a:lnTo>
                    <a:pt x="511" y="4748"/>
                  </a:lnTo>
                  <a:lnTo>
                    <a:pt x="511" y="4855"/>
                  </a:lnTo>
                  <a:lnTo>
                    <a:pt x="554" y="4982"/>
                  </a:lnTo>
                  <a:lnTo>
                    <a:pt x="618" y="5089"/>
                  </a:lnTo>
                  <a:lnTo>
                    <a:pt x="703" y="5280"/>
                  </a:lnTo>
                  <a:lnTo>
                    <a:pt x="767" y="5429"/>
                  </a:lnTo>
                  <a:lnTo>
                    <a:pt x="809" y="5557"/>
                  </a:lnTo>
                  <a:lnTo>
                    <a:pt x="873" y="5685"/>
                  </a:lnTo>
                  <a:lnTo>
                    <a:pt x="937" y="5770"/>
                  </a:lnTo>
                  <a:lnTo>
                    <a:pt x="1022" y="5919"/>
                  </a:lnTo>
                  <a:lnTo>
                    <a:pt x="1108" y="5983"/>
                  </a:lnTo>
                  <a:lnTo>
                    <a:pt x="1193" y="6047"/>
                  </a:lnTo>
                  <a:lnTo>
                    <a:pt x="1235" y="6068"/>
                  </a:lnTo>
                  <a:lnTo>
                    <a:pt x="1320" y="6089"/>
                  </a:lnTo>
                  <a:lnTo>
                    <a:pt x="1512" y="6089"/>
                  </a:lnTo>
                  <a:lnTo>
                    <a:pt x="1682" y="6047"/>
                  </a:lnTo>
                  <a:lnTo>
                    <a:pt x="1789" y="6026"/>
                  </a:lnTo>
                  <a:lnTo>
                    <a:pt x="1853" y="6026"/>
                  </a:lnTo>
                  <a:lnTo>
                    <a:pt x="1938" y="6089"/>
                  </a:lnTo>
                  <a:lnTo>
                    <a:pt x="2044" y="6175"/>
                  </a:lnTo>
                  <a:lnTo>
                    <a:pt x="2236" y="6324"/>
                  </a:lnTo>
                  <a:lnTo>
                    <a:pt x="2449" y="6473"/>
                  </a:lnTo>
                  <a:lnTo>
                    <a:pt x="2576" y="6536"/>
                  </a:lnTo>
                  <a:lnTo>
                    <a:pt x="2704" y="6579"/>
                  </a:lnTo>
                  <a:lnTo>
                    <a:pt x="2832" y="6600"/>
                  </a:lnTo>
                  <a:lnTo>
                    <a:pt x="3151" y="6600"/>
                  </a:lnTo>
                  <a:lnTo>
                    <a:pt x="3428" y="6579"/>
                  </a:lnTo>
                  <a:lnTo>
                    <a:pt x="3684" y="6579"/>
                  </a:lnTo>
                  <a:lnTo>
                    <a:pt x="3875" y="6558"/>
                  </a:lnTo>
                  <a:lnTo>
                    <a:pt x="3960" y="6515"/>
                  </a:lnTo>
                  <a:lnTo>
                    <a:pt x="4088" y="6430"/>
                  </a:lnTo>
                  <a:lnTo>
                    <a:pt x="4152" y="6387"/>
                  </a:lnTo>
                  <a:lnTo>
                    <a:pt x="4194" y="6345"/>
                  </a:lnTo>
                  <a:lnTo>
                    <a:pt x="4301" y="6260"/>
                  </a:lnTo>
                  <a:lnTo>
                    <a:pt x="4450" y="6175"/>
                  </a:lnTo>
                  <a:lnTo>
                    <a:pt x="4556" y="6153"/>
                  </a:lnTo>
                  <a:lnTo>
                    <a:pt x="4748" y="6153"/>
                  </a:lnTo>
                  <a:lnTo>
                    <a:pt x="4854" y="6175"/>
                  </a:lnTo>
                  <a:lnTo>
                    <a:pt x="4940" y="6196"/>
                  </a:lnTo>
                  <a:lnTo>
                    <a:pt x="5067" y="6196"/>
                  </a:lnTo>
                  <a:lnTo>
                    <a:pt x="5174" y="6217"/>
                  </a:lnTo>
                  <a:lnTo>
                    <a:pt x="5238" y="6217"/>
                  </a:lnTo>
                  <a:lnTo>
                    <a:pt x="5301" y="6196"/>
                  </a:lnTo>
                  <a:lnTo>
                    <a:pt x="5365" y="6196"/>
                  </a:lnTo>
                  <a:lnTo>
                    <a:pt x="5536" y="6132"/>
                  </a:lnTo>
                  <a:lnTo>
                    <a:pt x="5642" y="6068"/>
                  </a:lnTo>
                  <a:lnTo>
                    <a:pt x="5706" y="6026"/>
                  </a:lnTo>
                  <a:lnTo>
                    <a:pt x="5727" y="5983"/>
                  </a:lnTo>
                  <a:lnTo>
                    <a:pt x="5749" y="5940"/>
                  </a:lnTo>
                  <a:lnTo>
                    <a:pt x="5727" y="5877"/>
                  </a:lnTo>
                  <a:lnTo>
                    <a:pt x="5685" y="5855"/>
                  </a:lnTo>
                  <a:lnTo>
                    <a:pt x="5642" y="5813"/>
                  </a:lnTo>
                  <a:lnTo>
                    <a:pt x="5621" y="5813"/>
                  </a:lnTo>
                  <a:lnTo>
                    <a:pt x="5557" y="5834"/>
                  </a:lnTo>
                  <a:lnTo>
                    <a:pt x="5493" y="5855"/>
                  </a:lnTo>
                  <a:lnTo>
                    <a:pt x="5429" y="5898"/>
                  </a:lnTo>
                  <a:lnTo>
                    <a:pt x="5259" y="5940"/>
                  </a:lnTo>
                  <a:lnTo>
                    <a:pt x="5067" y="5940"/>
                  </a:lnTo>
                  <a:lnTo>
                    <a:pt x="4961" y="5919"/>
                  </a:lnTo>
                  <a:lnTo>
                    <a:pt x="4812" y="5898"/>
                  </a:lnTo>
                  <a:lnTo>
                    <a:pt x="4514" y="5898"/>
                  </a:lnTo>
                  <a:lnTo>
                    <a:pt x="4386" y="5919"/>
                  </a:lnTo>
                  <a:lnTo>
                    <a:pt x="4280" y="5962"/>
                  </a:lnTo>
                  <a:lnTo>
                    <a:pt x="4152" y="6047"/>
                  </a:lnTo>
                  <a:lnTo>
                    <a:pt x="4003" y="6175"/>
                  </a:lnTo>
                  <a:lnTo>
                    <a:pt x="3960" y="6217"/>
                  </a:lnTo>
                  <a:lnTo>
                    <a:pt x="3854" y="6281"/>
                  </a:lnTo>
                  <a:lnTo>
                    <a:pt x="3726" y="6302"/>
                  </a:lnTo>
                  <a:lnTo>
                    <a:pt x="3556" y="6324"/>
                  </a:lnTo>
                  <a:lnTo>
                    <a:pt x="3236" y="6324"/>
                  </a:lnTo>
                  <a:lnTo>
                    <a:pt x="2981" y="6345"/>
                  </a:lnTo>
                  <a:lnTo>
                    <a:pt x="2832" y="6345"/>
                  </a:lnTo>
                  <a:lnTo>
                    <a:pt x="2725" y="6324"/>
                  </a:lnTo>
                  <a:lnTo>
                    <a:pt x="2662" y="6281"/>
                  </a:lnTo>
                  <a:lnTo>
                    <a:pt x="2491" y="6196"/>
                  </a:lnTo>
                  <a:lnTo>
                    <a:pt x="2364" y="6089"/>
                  </a:lnTo>
                  <a:lnTo>
                    <a:pt x="2193" y="5962"/>
                  </a:lnTo>
                  <a:lnTo>
                    <a:pt x="2087" y="5877"/>
                  </a:lnTo>
                  <a:lnTo>
                    <a:pt x="1959" y="5791"/>
                  </a:lnTo>
                  <a:lnTo>
                    <a:pt x="1895" y="5770"/>
                  </a:lnTo>
                  <a:lnTo>
                    <a:pt x="1746" y="5770"/>
                  </a:lnTo>
                  <a:lnTo>
                    <a:pt x="1682" y="5791"/>
                  </a:lnTo>
                  <a:lnTo>
                    <a:pt x="1491" y="5813"/>
                  </a:lnTo>
                  <a:lnTo>
                    <a:pt x="1363" y="5834"/>
                  </a:lnTo>
                  <a:lnTo>
                    <a:pt x="1257" y="5791"/>
                  </a:lnTo>
                  <a:lnTo>
                    <a:pt x="1193" y="5706"/>
                  </a:lnTo>
                  <a:lnTo>
                    <a:pt x="1129" y="5600"/>
                  </a:lnTo>
                  <a:lnTo>
                    <a:pt x="1086" y="5536"/>
                  </a:lnTo>
                  <a:lnTo>
                    <a:pt x="1065" y="5472"/>
                  </a:lnTo>
                  <a:lnTo>
                    <a:pt x="1022" y="5366"/>
                  </a:lnTo>
                  <a:lnTo>
                    <a:pt x="916" y="5110"/>
                  </a:lnTo>
                  <a:lnTo>
                    <a:pt x="852" y="4982"/>
                  </a:lnTo>
                  <a:lnTo>
                    <a:pt x="767" y="4833"/>
                  </a:lnTo>
                  <a:lnTo>
                    <a:pt x="767" y="4706"/>
                  </a:lnTo>
                  <a:lnTo>
                    <a:pt x="767" y="4620"/>
                  </a:lnTo>
                  <a:lnTo>
                    <a:pt x="767" y="4344"/>
                  </a:lnTo>
                  <a:lnTo>
                    <a:pt x="767" y="4237"/>
                  </a:lnTo>
                  <a:lnTo>
                    <a:pt x="703" y="4088"/>
                  </a:lnTo>
                  <a:lnTo>
                    <a:pt x="639" y="4024"/>
                  </a:lnTo>
                  <a:lnTo>
                    <a:pt x="597" y="3982"/>
                  </a:lnTo>
                  <a:lnTo>
                    <a:pt x="597" y="3918"/>
                  </a:lnTo>
                  <a:lnTo>
                    <a:pt x="639" y="3769"/>
                  </a:lnTo>
                  <a:lnTo>
                    <a:pt x="682" y="3535"/>
                  </a:lnTo>
                  <a:lnTo>
                    <a:pt x="724" y="3322"/>
                  </a:lnTo>
                  <a:lnTo>
                    <a:pt x="724" y="3194"/>
                  </a:lnTo>
                  <a:lnTo>
                    <a:pt x="724" y="3088"/>
                  </a:lnTo>
                  <a:lnTo>
                    <a:pt x="703" y="2960"/>
                  </a:lnTo>
                  <a:lnTo>
                    <a:pt x="660" y="2853"/>
                  </a:lnTo>
                  <a:lnTo>
                    <a:pt x="575" y="2662"/>
                  </a:lnTo>
                  <a:lnTo>
                    <a:pt x="490" y="2534"/>
                  </a:lnTo>
                  <a:lnTo>
                    <a:pt x="341" y="2279"/>
                  </a:lnTo>
                  <a:lnTo>
                    <a:pt x="299" y="2172"/>
                  </a:lnTo>
                  <a:lnTo>
                    <a:pt x="256" y="2002"/>
                  </a:lnTo>
                  <a:lnTo>
                    <a:pt x="256" y="1810"/>
                  </a:lnTo>
                  <a:lnTo>
                    <a:pt x="277" y="1597"/>
                  </a:lnTo>
                  <a:lnTo>
                    <a:pt x="320" y="1299"/>
                  </a:lnTo>
                  <a:lnTo>
                    <a:pt x="384" y="1001"/>
                  </a:lnTo>
                  <a:lnTo>
                    <a:pt x="384" y="937"/>
                  </a:lnTo>
                  <a:lnTo>
                    <a:pt x="448" y="576"/>
                  </a:lnTo>
                  <a:lnTo>
                    <a:pt x="490" y="235"/>
                  </a:lnTo>
                  <a:lnTo>
                    <a:pt x="490" y="150"/>
                  </a:lnTo>
                  <a:lnTo>
                    <a:pt x="490" y="107"/>
                  </a:lnTo>
                  <a:lnTo>
                    <a:pt x="469" y="65"/>
                  </a:lnTo>
                  <a:lnTo>
                    <a:pt x="426" y="22"/>
                  </a:lnTo>
                  <a:lnTo>
                    <a:pt x="3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5"/>
            <p:cNvSpPr/>
            <p:nvPr/>
          </p:nvSpPr>
          <p:spPr>
            <a:xfrm>
              <a:off x="4765429" y="3599666"/>
              <a:ext cx="53336" cy="61241"/>
            </a:xfrm>
            <a:custGeom>
              <a:avLst/>
              <a:gdLst/>
              <a:ahLst/>
              <a:cxnLst/>
              <a:rect l="l" t="t" r="r" b="b"/>
              <a:pathLst>
                <a:path w="5749" h="6601" fill="none" extrusionOk="0">
                  <a:moveTo>
                    <a:pt x="362" y="1"/>
                  </a:moveTo>
                  <a:lnTo>
                    <a:pt x="362" y="1"/>
                  </a:lnTo>
                  <a:lnTo>
                    <a:pt x="320" y="22"/>
                  </a:lnTo>
                  <a:lnTo>
                    <a:pt x="277" y="43"/>
                  </a:lnTo>
                  <a:lnTo>
                    <a:pt x="277" y="43"/>
                  </a:lnTo>
                  <a:lnTo>
                    <a:pt x="256" y="86"/>
                  </a:lnTo>
                  <a:lnTo>
                    <a:pt x="235" y="150"/>
                  </a:lnTo>
                  <a:lnTo>
                    <a:pt x="213" y="277"/>
                  </a:lnTo>
                  <a:lnTo>
                    <a:pt x="213" y="277"/>
                  </a:lnTo>
                  <a:lnTo>
                    <a:pt x="192" y="554"/>
                  </a:lnTo>
                  <a:lnTo>
                    <a:pt x="192" y="554"/>
                  </a:lnTo>
                  <a:lnTo>
                    <a:pt x="107" y="1001"/>
                  </a:lnTo>
                  <a:lnTo>
                    <a:pt x="107" y="1001"/>
                  </a:lnTo>
                  <a:lnTo>
                    <a:pt x="43" y="1406"/>
                  </a:lnTo>
                  <a:lnTo>
                    <a:pt x="0" y="1810"/>
                  </a:lnTo>
                  <a:lnTo>
                    <a:pt x="0" y="1810"/>
                  </a:lnTo>
                  <a:lnTo>
                    <a:pt x="0" y="1938"/>
                  </a:lnTo>
                  <a:lnTo>
                    <a:pt x="22" y="2108"/>
                  </a:lnTo>
                  <a:lnTo>
                    <a:pt x="22" y="2108"/>
                  </a:lnTo>
                  <a:lnTo>
                    <a:pt x="64" y="2236"/>
                  </a:lnTo>
                  <a:lnTo>
                    <a:pt x="107" y="2364"/>
                  </a:lnTo>
                  <a:lnTo>
                    <a:pt x="107" y="2364"/>
                  </a:lnTo>
                  <a:lnTo>
                    <a:pt x="171" y="2513"/>
                  </a:lnTo>
                  <a:lnTo>
                    <a:pt x="256" y="2662"/>
                  </a:lnTo>
                  <a:lnTo>
                    <a:pt x="299" y="2704"/>
                  </a:lnTo>
                  <a:lnTo>
                    <a:pt x="341" y="2790"/>
                  </a:lnTo>
                  <a:lnTo>
                    <a:pt x="341" y="2790"/>
                  </a:lnTo>
                  <a:lnTo>
                    <a:pt x="405" y="2917"/>
                  </a:lnTo>
                  <a:lnTo>
                    <a:pt x="405" y="2917"/>
                  </a:lnTo>
                  <a:lnTo>
                    <a:pt x="469" y="3109"/>
                  </a:lnTo>
                  <a:lnTo>
                    <a:pt x="469" y="3109"/>
                  </a:lnTo>
                  <a:lnTo>
                    <a:pt x="469" y="3215"/>
                  </a:lnTo>
                  <a:lnTo>
                    <a:pt x="469" y="3215"/>
                  </a:lnTo>
                  <a:lnTo>
                    <a:pt x="469" y="3301"/>
                  </a:lnTo>
                  <a:lnTo>
                    <a:pt x="469" y="3301"/>
                  </a:lnTo>
                  <a:lnTo>
                    <a:pt x="405" y="3599"/>
                  </a:lnTo>
                  <a:lnTo>
                    <a:pt x="384" y="3705"/>
                  </a:lnTo>
                  <a:lnTo>
                    <a:pt x="341" y="3833"/>
                  </a:lnTo>
                  <a:lnTo>
                    <a:pt x="341" y="3833"/>
                  </a:lnTo>
                  <a:lnTo>
                    <a:pt x="341" y="3960"/>
                  </a:lnTo>
                  <a:lnTo>
                    <a:pt x="362" y="4088"/>
                  </a:lnTo>
                  <a:lnTo>
                    <a:pt x="362" y="4088"/>
                  </a:lnTo>
                  <a:lnTo>
                    <a:pt x="384" y="4131"/>
                  </a:lnTo>
                  <a:lnTo>
                    <a:pt x="426" y="4195"/>
                  </a:lnTo>
                  <a:lnTo>
                    <a:pt x="490" y="4237"/>
                  </a:lnTo>
                  <a:lnTo>
                    <a:pt x="490" y="4237"/>
                  </a:lnTo>
                  <a:lnTo>
                    <a:pt x="511" y="4344"/>
                  </a:lnTo>
                  <a:lnTo>
                    <a:pt x="511" y="4344"/>
                  </a:lnTo>
                  <a:lnTo>
                    <a:pt x="511" y="4557"/>
                  </a:lnTo>
                  <a:lnTo>
                    <a:pt x="511" y="4642"/>
                  </a:lnTo>
                  <a:lnTo>
                    <a:pt x="511" y="4642"/>
                  </a:lnTo>
                  <a:lnTo>
                    <a:pt x="511" y="4748"/>
                  </a:lnTo>
                  <a:lnTo>
                    <a:pt x="511" y="4855"/>
                  </a:lnTo>
                  <a:lnTo>
                    <a:pt x="511" y="4855"/>
                  </a:lnTo>
                  <a:lnTo>
                    <a:pt x="554" y="4982"/>
                  </a:lnTo>
                  <a:lnTo>
                    <a:pt x="618" y="5089"/>
                  </a:lnTo>
                  <a:lnTo>
                    <a:pt x="618" y="5089"/>
                  </a:lnTo>
                  <a:lnTo>
                    <a:pt x="703" y="5280"/>
                  </a:lnTo>
                  <a:lnTo>
                    <a:pt x="767" y="5429"/>
                  </a:lnTo>
                  <a:lnTo>
                    <a:pt x="809" y="5557"/>
                  </a:lnTo>
                  <a:lnTo>
                    <a:pt x="809" y="5557"/>
                  </a:lnTo>
                  <a:lnTo>
                    <a:pt x="873" y="5685"/>
                  </a:lnTo>
                  <a:lnTo>
                    <a:pt x="873" y="5685"/>
                  </a:lnTo>
                  <a:lnTo>
                    <a:pt x="937" y="5770"/>
                  </a:lnTo>
                  <a:lnTo>
                    <a:pt x="937" y="5770"/>
                  </a:lnTo>
                  <a:lnTo>
                    <a:pt x="1022" y="5919"/>
                  </a:lnTo>
                  <a:lnTo>
                    <a:pt x="1022" y="5919"/>
                  </a:lnTo>
                  <a:lnTo>
                    <a:pt x="1108" y="5983"/>
                  </a:lnTo>
                  <a:lnTo>
                    <a:pt x="1108" y="5983"/>
                  </a:lnTo>
                  <a:lnTo>
                    <a:pt x="1193" y="6047"/>
                  </a:lnTo>
                  <a:lnTo>
                    <a:pt x="1235" y="6068"/>
                  </a:lnTo>
                  <a:lnTo>
                    <a:pt x="1235" y="6068"/>
                  </a:lnTo>
                  <a:lnTo>
                    <a:pt x="1320" y="6089"/>
                  </a:lnTo>
                  <a:lnTo>
                    <a:pt x="1384" y="6089"/>
                  </a:lnTo>
                  <a:lnTo>
                    <a:pt x="1384" y="6089"/>
                  </a:lnTo>
                  <a:lnTo>
                    <a:pt x="1384" y="6089"/>
                  </a:lnTo>
                  <a:lnTo>
                    <a:pt x="1512" y="6089"/>
                  </a:lnTo>
                  <a:lnTo>
                    <a:pt x="1512" y="6089"/>
                  </a:lnTo>
                  <a:lnTo>
                    <a:pt x="1682" y="6047"/>
                  </a:lnTo>
                  <a:lnTo>
                    <a:pt x="1682" y="6047"/>
                  </a:lnTo>
                  <a:lnTo>
                    <a:pt x="1789" y="6026"/>
                  </a:lnTo>
                  <a:lnTo>
                    <a:pt x="1853" y="6026"/>
                  </a:lnTo>
                  <a:lnTo>
                    <a:pt x="1853" y="6026"/>
                  </a:lnTo>
                  <a:lnTo>
                    <a:pt x="1938" y="6089"/>
                  </a:lnTo>
                  <a:lnTo>
                    <a:pt x="2044" y="6175"/>
                  </a:lnTo>
                  <a:lnTo>
                    <a:pt x="2044" y="6175"/>
                  </a:lnTo>
                  <a:lnTo>
                    <a:pt x="2236" y="6324"/>
                  </a:lnTo>
                  <a:lnTo>
                    <a:pt x="2449" y="6473"/>
                  </a:lnTo>
                  <a:lnTo>
                    <a:pt x="2449" y="6473"/>
                  </a:lnTo>
                  <a:lnTo>
                    <a:pt x="2576" y="6536"/>
                  </a:lnTo>
                  <a:lnTo>
                    <a:pt x="2576" y="6536"/>
                  </a:lnTo>
                  <a:lnTo>
                    <a:pt x="2704" y="6579"/>
                  </a:lnTo>
                  <a:lnTo>
                    <a:pt x="2832" y="6600"/>
                  </a:lnTo>
                  <a:lnTo>
                    <a:pt x="2832" y="6600"/>
                  </a:lnTo>
                  <a:lnTo>
                    <a:pt x="3002" y="6600"/>
                  </a:lnTo>
                  <a:lnTo>
                    <a:pt x="3002" y="6600"/>
                  </a:lnTo>
                  <a:lnTo>
                    <a:pt x="3151" y="6600"/>
                  </a:lnTo>
                  <a:lnTo>
                    <a:pt x="3151" y="6600"/>
                  </a:lnTo>
                  <a:lnTo>
                    <a:pt x="3428" y="6579"/>
                  </a:lnTo>
                  <a:lnTo>
                    <a:pt x="3556" y="6579"/>
                  </a:lnTo>
                  <a:lnTo>
                    <a:pt x="3684" y="6579"/>
                  </a:lnTo>
                  <a:lnTo>
                    <a:pt x="3684" y="6579"/>
                  </a:lnTo>
                  <a:lnTo>
                    <a:pt x="3875" y="6558"/>
                  </a:lnTo>
                  <a:lnTo>
                    <a:pt x="3875" y="6558"/>
                  </a:lnTo>
                  <a:lnTo>
                    <a:pt x="3960" y="6515"/>
                  </a:lnTo>
                  <a:lnTo>
                    <a:pt x="3960" y="6515"/>
                  </a:lnTo>
                  <a:lnTo>
                    <a:pt x="4088" y="6430"/>
                  </a:lnTo>
                  <a:lnTo>
                    <a:pt x="4152" y="6387"/>
                  </a:lnTo>
                  <a:lnTo>
                    <a:pt x="4194" y="6345"/>
                  </a:lnTo>
                  <a:lnTo>
                    <a:pt x="4194" y="6345"/>
                  </a:lnTo>
                  <a:lnTo>
                    <a:pt x="4301" y="6260"/>
                  </a:lnTo>
                  <a:lnTo>
                    <a:pt x="4301" y="6260"/>
                  </a:lnTo>
                  <a:lnTo>
                    <a:pt x="4450" y="6175"/>
                  </a:lnTo>
                  <a:lnTo>
                    <a:pt x="4450" y="6175"/>
                  </a:lnTo>
                  <a:lnTo>
                    <a:pt x="4556" y="6153"/>
                  </a:lnTo>
                  <a:lnTo>
                    <a:pt x="4556" y="6153"/>
                  </a:lnTo>
                  <a:lnTo>
                    <a:pt x="4620" y="6153"/>
                  </a:lnTo>
                  <a:lnTo>
                    <a:pt x="4620" y="6153"/>
                  </a:lnTo>
                  <a:lnTo>
                    <a:pt x="4684" y="6153"/>
                  </a:lnTo>
                  <a:lnTo>
                    <a:pt x="4684" y="6153"/>
                  </a:lnTo>
                  <a:lnTo>
                    <a:pt x="4748" y="6153"/>
                  </a:lnTo>
                  <a:lnTo>
                    <a:pt x="4748" y="6153"/>
                  </a:lnTo>
                  <a:lnTo>
                    <a:pt x="4854" y="6175"/>
                  </a:lnTo>
                  <a:lnTo>
                    <a:pt x="4940" y="6196"/>
                  </a:lnTo>
                  <a:lnTo>
                    <a:pt x="4940" y="6196"/>
                  </a:lnTo>
                  <a:lnTo>
                    <a:pt x="5067" y="6196"/>
                  </a:lnTo>
                  <a:lnTo>
                    <a:pt x="5067" y="6196"/>
                  </a:lnTo>
                  <a:lnTo>
                    <a:pt x="5174" y="6217"/>
                  </a:lnTo>
                  <a:lnTo>
                    <a:pt x="5238" y="6217"/>
                  </a:lnTo>
                  <a:lnTo>
                    <a:pt x="5301" y="6196"/>
                  </a:lnTo>
                  <a:lnTo>
                    <a:pt x="5365" y="6196"/>
                  </a:lnTo>
                  <a:lnTo>
                    <a:pt x="5365" y="6196"/>
                  </a:lnTo>
                  <a:lnTo>
                    <a:pt x="5536" y="6132"/>
                  </a:lnTo>
                  <a:lnTo>
                    <a:pt x="5536" y="6132"/>
                  </a:lnTo>
                  <a:lnTo>
                    <a:pt x="5642" y="6068"/>
                  </a:lnTo>
                  <a:lnTo>
                    <a:pt x="5642" y="6068"/>
                  </a:lnTo>
                  <a:lnTo>
                    <a:pt x="5706" y="6026"/>
                  </a:lnTo>
                  <a:lnTo>
                    <a:pt x="5727" y="5983"/>
                  </a:lnTo>
                  <a:lnTo>
                    <a:pt x="5727" y="5983"/>
                  </a:lnTo>
                  <a:lnTo>
                    <a:pt x="5749" y="5940"/>
                  </a:lnTo>
                  <a:lnTo>
                    <a:pt x="5727" y="5877"/>
                  </a:lnTo>
                  <a:lnTo>
                    <a:pt x="5727" y="5877"/>
                  </a:lnTo>
                  <a:lnTo>
                    <a:pt x="5685" y="5855"/>
                  </a:lnTo>
                  <a:lnTo>
                    <a:pt x="5642" y="5813"/>
                  </a:lnTo>
                  <a:lnTo>
                    <a:pt x="5642" y="5813"/>
                  </a:lnTo>
                  <a:lnTo>
                    <a:pt x="5621" y="5813"/>
                  </a:lnTo>
                  <a:lnTo>
                    <a:pt x="5621" y="5813"/>
                  </a:lnTo>
                  <a:lnTo>
                    <a:pt x="5557" y="5834"/>
                  </a:lnTo>
                  <a:lnTo>
                    <a:pt x="5493" y="5855"/>
                  </a:lnTo>
                  <a:lnTo>
                    <a:pt x="5429" y="5898"/>
                  </a:lnTo>
                  <a:lnTo>
                    <a:pt x="5429" y="5898"/>
                  </a:lnTo>
                  <a:lnTo>
                    <a:pt x="5259" y="5940"/>
                  </a:lnTo>
                  <a:lnTo>
                    <a:pt x="5259" y="5940"/>
                  </a:lnTo>
                  <a:lnTo>
                    <a:pt x="5174" y="5940"/>
                  </a:lnTo>
                  <a:lnTo>
                    <a:pt x="5174" y="5940"/>
                  </a:lnTo>
                  <a:lnTo>
                    <a:pt x="5067" y="5940"/>
                  </a:lnTo>
                  <a:lnTo>
                    <a:pt x="4961" y="5919"/>
                  </a:lnTo>
                  <a:lnTo>
                    <a:pt x="4812" y="5898"/>
                  </a:lnTo>
                  <a:lnTo>
                    <a:pt x="4812" y="5898"/>
                  </a:lnTo>
                  <a:lnTo>
                    <a:pt x="4684" y="5898"/>
                  </a:lnTo>
                  <a:lnTo>
                    <a:pt x="4620" y="5898"/>
                  </a:lnTo>
                  <a:lnTo>
                    <a:pt x="4620" y="5898"/>
                  </a:lnTo>
                  <a:lnTo>
                    <a:pt x="4514" y="5898"/>
                  </a:lnTo>
                  <a:lnTo>
                    <a:pt x="4386" y="5919"/>
                  </a:lnTo>
                  <a:lnTo>
                    <a:pt x="4386" y="5919"/>
                  </a:lnTo>
                  <a:lnTo>
                    <a:pt x="4280" y="5962"/>
                  </a:lnTo>
                  <a:lnTo>
                    <a:pt x="4152" y="6047"/>
                  </a:lnTo>
                  <a:lnTo>
                    <a:pt x="4152" y="6047"/>
                  </a:lnTo>
                  <a:lnTo>
                    <a:pt x="4003" y="6175"/>
                  </a:lnTo>
                  <a:lnTo>
                    <a:pt x="3960" y="6217"/>
                  </a:lnTo>
                  <a:lnTo>
                    <a:pt x="3960" y="6217"/>
                  </a:lnTo>
                  <a:lnTo>
                    <a:pt x="3854" y="6281"/>
                  </a:lnTo>
                  <a:lnTo>
                    <a:pt x="3854" y="6281"/>
                  </a:lnTo>
                  <a:lnTo>
                    <a:pt x="3726" y="6302"/>
                  </a:lnTo>
                  <a:lnTo>
                    <a:pt x="3726" y="6302"/>
                  </a:lnTo>
                  <a:lnTo>
                    <a:pt x="3556" y="6324"/>
                  </a:lnTo>
                  <a:lnTo>
                    <a:pt x="3556" y="6324"/>
                  </a:lnTo>
                  <a:lnTo>
                    <a:pt x="3322" y="6324"/>
                  </a:lnTo>
                  <a:lnTo>
                    <a:pt x="3236" y="6324"/>
                  </a:lnTo>
                  <a:lnTo>
                    <a:pt x="3236" y="6324"/>
                  </a:lnTo>
                  <a:lnTo>
                    <a:pt x="2981" y="6345"/>
                  </a:lnTo>
                  <a:lnTo>
                    <a:pt x="2981" y="6345"/>
                  </a:lnTo>
                  <a:lnTo>
                    <a:pt x="2832" y="6345"/>
                  </a:lnTo>
                  <a:lnTo>
                    <a:pt x="2832" y="6345"/>
                  </a:lnTo>
                  <a:lnTo>
                    <a:pt x="2725" y="6324"/>
                  </a:lnTo>
                  <a:lnTo>
                    <a:pt x="2662" y="6281"/>
                  </a:lnTo>
                  <a:lnTo>
                    <a:pt x="2662" y="6281"/>
                  </a:lnTo>
                  <a:lnTo>
                    <a:pt x="2491" y="6196"/>
                  </a:lnTo>
                  <a:lnTo>
                    <a:pt x="2491" y="6196"/>
                  </a:lnTo>
                  <a:lnTo>
                    <a:pt x="2364" y="6089"/>
                  </a:lnTo>
                  <a:lnTo>
                    <a:pt x="2364" y="6089"/>
                  </a:lnTo>
                  <a:lnTo>
                    <a:pt x="2193" y="5962"/>
                  </a:lnTo>
                  <a:lnTo>
                    <a:pt x="2193" y="5962"/>
                  </a:lnTo>
                  <a:lnTo>
                    <a:pt x="2087" y="5877"/>
                  </a:lnTo>
                  <a:lnTo>
                    <a:pt x="1959" y="5791"/>
                  </a:lnTo>
                  <a:lnTo>
                    <a:pt x="1959" y="5791"/>
                  </a:lnTo>
                  <a:lnTo>
                    <a:pt x="1895" y="5770"/>
                  </a:lnTo>
                  <a:lnTo>
                    <a:pt x="1810" y="5770"/>
                  </a:lnTo>
                  <a:lnTo>
                    <a:pt x="1810" y="5770"/>
                  </a:lnTo>
                  <a:lnTo>
                    <a:pt x="1810" y="5770"/>
                  </a:lnTo>
                  <a:lnTo>
                    <a:pt x="1746" y="5770"/>
                  </a:lnTo>
                  <a:lnTo>
                    <a:pt x="1746" y="5770"/>
                  </a:lnTo>
                  <a:lnTo>
                    <a:pt x="1682" y="5791"/>
                  </a:lnTo>
                  <a:lnTo>
                    <a:pt x="1491" y="5813"/>
                  </a:lnTo>
                  <a:lnTo>
                    <a:pt x="1491" y="5813"/>
                  </a:lnTo>
                  <a:lnTo>
                    <a:pt x="1363" y="5834"/>
                  </a:lnTo>
                  <a:lnTo>
                    <a:pt x="1363" y="5834"/>
                  </a:lnTo>
                  <a:lnTo>
                    <a:pt x="1257" y="5791"/>
                  </a:lnTo>
                  <a:lnTo>
                    <a:pt x="1257" y="5791"/>
                  </a:lnTo>
                  <a:lnTo>
                    <a:pt x="1193" y="5706"/>
                  </a:lnTo>
                  <a:lnTo>
                    <a:pt x="1193" y="5706"/>
                  </a:lnTo>
                  <a:lnTo>
                    <a:pt x="1129" y="5600"/>
                  </a:lnTo>
                  <a:lnTo>
                    <a:pt x="1086" y="5536"/>
                  </a:lnTo>
                  <a:lnTo>
                    <a:pt x="1086" y="5536"/>
                  </a:lnTo>
                  <a:lnTo>
                    <a:pt x="1065" y="5472"/>
                  </a:lnTo>
                  <a:lnTo>
                    <a:pt x="1022" y="5366"/>
                  </a:lnTo>
                  <a:lnTo>
                    <a:pt x="1022" y="5366"/>
                  </a:lnTo>
                  <a:lnTo>
                    <a:pt x="916" y="5110"/>
                  </a:lnTo>
                  <a:lnTo>
                    <a:pt x="916" y="5110"/>
                  </a:lnTo>
                  <a:lnTo>
                    <a:pt x="852" y="4982"/>
                  </a:lnTo>
                  <a:lnTo>
                    <a:pt x="852" y="4982"/>
                  </a:lnTo>
                  <a:lnTo>
                    <a:pt x="767" y="4833"/>
                  </a:lnTo>
                  <a:lnTo>
                    <a:pt x="767" y="4833"/>
                  </a:lnTo>
                  <a:lnTo>
                    <a:pt x="767" y="4706"/>
                  </a:lnTo>
                  <a:lnTo>
                    <a:pt x="767" y="4620"/>
                  </a:lnTo>
                  <a:lnTo>
                    <a:pt x="767" y="4620"/>
                  </a:lnTo>
                  <a:lnTo>
                    <a:pt x="767" y="4344"/>
                  </a:lnTo>
                  <a:lnTo>
                    <a:pt x="767" y="4344"/>
                  </a:lnTo>
                  <a:lnTo>
                    <a:pt x="767" y="4237"/>
                  </a:lnTo>
                  <a:lnTo>
                    <a:pt x="767" y="4237"/>
                  </a:lnTo>
                  <a:lnTo>
                    <a:pt x="703" y="4088"/>
                  </a:lnTo>
                  <a:lnTo>
                    <a:pt x="703" y="4088"/>
                  </a:lnTo>
                  <a:lnTo>
                    <a:pt x="639" y="4024"/>
                  </a:lnTo>
                  <a:lnTo>
                    <a:pt x="639" y="4024"/>
                  </a:lnTo>
                  <a:lnTo>
                    <a:pt x="597" y="3982"/>
                  </a:lnTo>
                  <a:lnTo>
                    <a:pt x="597" y="3918"/>
                  </a:lnTo>
                  <a:lnTo>
                    <a:pt x="597" y="3918"/>
                  </a:lnTo>
                  <a:lnTo>
                    <a:pt x="639" y="3769"/>
                  </a:lnTo>
                  <a:lnTo>
                    <a:pt x="639" y="3769"/>
                  </a:lnTo>
                  <a:lnTo>
                    <a:pt x="682" y="3535"/>
                  </a:lnTo>
                  <a:lnTo>
                    <a:pt x="682" y="3535"/>
                  </a:lnTo>
                  <a:lnTo>
                    <a:pt x="724" y="3322"/>
                  </a:lnTo>
                  <a:lnTo>
                    <a:pt x="724" y="3322"/>
                  </a:lnTo>
                  <a:lnTo>
                    <a:pt x="724" y="3194"/>
                  </a:lnTo>
                  <a:lnTo>
                    <a:pt x="724" y="3088"/>
                  </a:lnTo>
                  <a:lnTo>
                    <a:pt x="724" y="3088"/>
                  </a:lnTo>
                  <a:lnTo>
                    <a:pt x="703" y="2960"/>
                  </a:lnTo>
                  <a:lnTo>
                    <a:pt x="660" y="2853"/>
                  </a:lnTo>
                  <a:lnTo>
                    <a:pt x="575" y="2662"/>
                  </a:lnTo>
                  <a:lnTo>
                    <a:pt x="575" y="2662"/>
                  </a:lnTo>
                  <a:lnTo>
                    <a:pt x="490" y="2534"/>
                  </a:lnTo>
                  <a:lnTo>
                    <a:pt x="490" y="2534"/>
                  </a:lnTo>
                  <a:lnTo>
                    <a:pt x="341" y="2279"/>
                  </a:lnTo>
                  <a:lnTo>
                    <a:pt x="341" y="2279"/>
                  </a:lnTo>
                  <a:lnTo>
                    <a:pt x="299" y="2172"/>
                  </a:lnTo>
                  <a:lnTo>
                    <a:pt x="299" y="2172"/>
                  </a:lnTo>
                  <a:lnTo>
                    <a:pt x="256" y="2002"/>
                  </a:lnTo>
                  <a:lnTo>
                    <a:pt x="256" y="2002"/>
                  </a:lnTo>
                  <a:lnTo>
                    <a:pt x="256" y="1810"/>
                  </a:lnTo>
                  <a:lnTo>
                    <a:pt x="256" y="1810"/>
                  </a:lnTo>
                  <a:lnTo>
                    <a:pt x="277" y="1597"/>
                  </a:lnTo>
                  <a:lnTo>
                    <a:pt x="277" y="1597"/>
                  </a:lnTo>
                  <a:lnTo>
                    <a:pt x="320" y="1299"/>
                  </a:lnTo>
                  <a:lnTo>
                    <a:pt x="384" y="1001"/>
                  </a:lnTo>
                  <a:lnTo>
                    <a:pt x="384" y="937"/>
                  </a:lnTo>
                  <a:lnTo>
                    <a:pt x="384" y="937"/>
                  </a:lnTo>
                  <a:lnTo>
                    <a:pt x="448" y="576"/>
                  </a:lnTo>
                  <a:lnTo>
                    <a:pt x="448" y="576"/>
                  </a:lnTo>
                  <a:lnTo>
                    <a:pt x="490" y="235"/>
                  </a:lnTo>
                  <a:lnTo>
                    <a:pt x="490" y="150"/>
                  </a:lnTo>
                  <a:lnTo>
                    <a:pt x="490" y="150"/>
                  </a:lnTo>
                  <a:lnTo>
                    <a:pt x="490" y="107"/>
                  </a:lnTo>
                  <a:lnTo>
                    <a:pt x="469" y="65"/>
                  </a:lnTo>
                  <a:lnTo>
                    <a:pt x="469" y="65"/>
                  </a:lnTo>
                  <a:lnTo>
                    <a:pt x="426" y="22"/>
                  </a:lnTo>
                  <a:lnTo>
                    <a:pt x="3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5"/>
            <p:cNvSpPr/>
            <p:nvPr/>
          </p:nvSpPr>
          <p:spPr>
            <a:xfrm>
              <a:off x="4742915" y="3589796"/>
              <a:ext cx="10873" cy="41879"/>
            </a:xfrm>
            <a:custGeom>
              <a:avLst/>
              <a:gdLst/>
              <a:ahLst/>
              <a:cxnLst/>
              <a:rect l="l" t="t" r="r" b="b"/>
              <a:pathLst>
                <a:path w="1172" h="4514" extrusionOk="0">
                  <a:moveTo>
                    <a:pt x="852" y="0"/>
                  </a:moveTo>
                  <a:lnTo>
                    <a:pt x="788" y="22"/>
                  </a:lnTo>
                  <a:lnTo>
                    <a:pt x="746" y="64"/>
                  </a:lnTo>
                  <a:lnTo>
                    <a:pt x="384" y="596"/>
                  </a:lnTo>
                  <a:lnTo>
                    <a:pt x="235" y="831"/>
                  </a:lnTo>
                  <a:lnTo>
                    <a:pt x="128" y="1065"/>
                  </a:lnTo>
                  <a:lnTo>
                    <a:pt x="64" y="1278"/>
                  </a:lnTo>
                  <a:lnTo>
                    <a:pt x="22" y="1533"/>
                  </a:lnTo>
                  <a:lnTo>
                    <a:pt x="1" y="1767"/>
                  </a:lnTo>
                  <a:lnTo>
                    <a:pt x="22" y="1980"/>
                  </a:lnTo>
                  <a:lnTo>
                    <a:pt x="22" y="2023"/>
                  </a:lnTo>
                  <a:lnTo>
                    <a:pt x="43" y="2150"/>
                  </a:lnTo>
                  <a:lnTo>
                    <a:pt x="64" y="2555"/>
                  </a:lnTo>
                  <a:lnTo>
                    <a:pt x="107" y="2810"/>
                  </a:lnTo>
                  <a:lnTo>
                    <a:pt x="128" y="2938"/>
                  </a:lnTo>
                  <a:lnTo>
                    <a:pt x="171" y="3023"/>
                  </a:lnTo>
                  <a:lnTo>
                    <a:pt x="235" y="3172"/>
                  </a:lnTo>
                  <a:lnTo>
                    <a:pt x="299" y="3279"/>
                  </a:lnTo>
                  <a:lnTo>
                    <a:pt x="341" y="3321"/>
                  </a:lnTo>
                  <a:lnTo>
                    <a:pt x="448" y="3513"/>
                  </a:lnTo>
                  <a:lnTo>
                    <a:pt x="597" y="3683"/>
                  </a:lnTo>
                  <a:lnTo>
                    <a:pt x="703" y="3811"/>
                  </a:lnTo>
                  <a:lnTo>
                    <a:pt x="767" y="3917"/>
                  </a:lnTo>
                  <a:lnTo>
                    <a:pt x="831" y="4130"/>
                  </a:lnTo>
                  <a:lnTo>
                    <a:pt x="852" y="4216"/>
                  </a:lnTo>
                  <a:lnTo>
                    <a:pt x="852" y="4258"/>
                  </a:lnTo>
                  <a:lnTo>
                    <a:pt x="916" y="4428"/>
                  </a:lnTo>
                  <a:lnTo>
                    <a:pt x="959" y="4492"/>
                  </a:lnTo>
                  <a:lnTo>
                    <a:pt x="1001" y="4514"/>
                  </a:lnTo>
                  <a:lnTo>
                    <a:pt x="1086" y="4514"/>
                  </a:lnTo>
                  <a:lnTo>
                    <a:pt x="1108" y="4492"/>
                  </a:lnTo>
                  <a:lnTo>
                    <a:pt x="1150" y="4471"/>
                  </a:lnTo>
                  <a:lnTo>
                    <a:pt x="1171" y="4428"/>
                  </a:lnTo>
                  <a:lnTo>
                    <a:pt x="1171" y="4365"/>
                  </a:lnTo>
                  <a:lnTo>
                    <a:pt x="1150" y="4322"/>
                  </a:lnTo>
                  <a:lnTo>
                    <a:pt x="1129" y="4258"/>
                  </a:lnTo>
                  <a:lnTo>
                    <a:pt x="1086" y="4130"/>
                  </a:lnTo>
                  <a:lnTo>
                    <a:pt x="1086" y="4066"/>
                  </a:lnTo>
                  <a:lnTo>
                    <a:pt x="1065" y="4024"/>
                  </a:lnTo>
                  <a:lnTo>
                    <a:pt x="1022" y="3854"/>
                  </a:lnTo>
                  <a:lnTo>
                    <a:pt x="959" y="3726"/>
                  </a:lnTo>
                  <a:lnTo>
                    <a:pt x="916" y="3662"/>
                  </a:lnTo>
                  <a:lnTo>
                    <a:pt x="831" y="3556"/>
                  </a:lnTo>
                  <a:lnTo>
                    <a:pt x="703" y="3428"/>
                  </a:lnTo>
                  <a:lnTo>
                    <a:pt x="597" y="3279"/>
                  </a:lnTo>
                  <a:lnTo>
                    <a:pt x="554" y="3194"/>
                  </a:lnTo>
                  <a:lnTo>
                    <a:pt x="469" y="3045"/>
                  </a:lnTo>
                  <a:lnTo>
                    <a:pt x="405" y="2917"/>
                  </a:lnTo>
                  <a:lnTo>
                    <a:pt x="362" y="2810"/>
                  </a:lnTo>
                  <a:lnTo>
                    <a:pt x="362" y="2768"/>
                  </a:lnTo>
                  <a:lnTo>
                    <a:pt x="362" y="2704"/>
                  </a:lnTo>
                  <a:lnTo>
                    <a:pt x="299" y="2193"/>
                  </a:lnTo>
                  <a:lnTo>
                    <a:pt x="299" y="2065"/>
                  </a:lnTo>
                  <a:lnTo>
                    <a:pt x="277" y="1789"/>
                  </a:lnTo>
                  <a:lnTo>
                    <a:pt x="277" y="1512"/>
                  </a:lnTo>
                  <a:lnTo>
                    <a:pt x="299" y="1448"/>
                  </a:lnTo>
                  <a:lnTo>
                    <a:pt x="299" y="1341"/>
                  </a:lnTo>
                  <a:lnTo>
                    <a:pt x="362" y="1150"/>
                  </a:lnTo>
                  <a:lnTo>
                    <a:pt x="448" y="980"/>
                  </a:lnTo>
                  <a:lnTo>
                    <a:pt x="597" y="767"/>
                  </a:lnTo>
                  <a:lnTo>
                    <a:pt x="788" y="469"/>
                  </a:lnTo>
                  <a:lnTo>
                    <a:pt x="980" y="213"/>
                  </a:lnTo>
                  <a:lnTo>
                    <a:pt x="980" y="171"/>
                  </a:lnTo>
                  <a:lnTo>
                    <a:pt x="980" y="107"/>
                  </a:lnTo>
                  <a:lnTo>
                    <a:pt x="959" y="64"/>
                  </a:lnTo>
                  <a:lnTo>
                    <a:pt x="916" y="22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5"/>
            <p:cNvSpPr/>
            <p:nvPr/>
          </p:nvSpPr>
          <p:spPr>
            <a:xfrm>
              <a:off x="4742915" y="3589796"/>
              <a:ext cx="10873" cy="41879"/>
            </a:xfrm>
            <a:custGeom>
              <a:avLst/>
              <a:gdLst/>
              <a:ahLst/>
              <a:cxnLst/>
              <a:rect l="l" t="t" r="r" b="b"/>
              <a:pathLst>
                <a:path w="1172" h="4514" fill="none" extrusionOk="0">
                  <a:moveTo>
                    <a:pt x="852" y="0"/>
                  </a:moveTo>
                  <a:lnTo>
                    <a:pt x="852" y="0"/>
                  </a:lnTo>
                  <a:lnTo>
                    <a:pt x="788" y="22"/>
                  </a:lnTo>
                  <a:lnTo>
                    <a:pt x="746" y="64"/>
                  </a:lnTo>
                  <a:lnTo>
                    <a:pt x="384" y="596"/>
                  </a:lnTo>
                  <a:lnTo>
                    <a:pt x="384" y="596"/>
                  </a:lnTo>
                  <a:lnTo>
                    <a:pt x="235" y="831"/>
                  </a:lnTo>
                  <a:lnTo>
                    <a:pt x="235" y="831"/>
                  </a:lnTo>
                  <a:lnTo>
                    <a:pt x="128" y="1065"/>
                  </a:lnTo>
                  <a:lnTo>
                    <a:pt x="128" y="1065"/>
                  </a:lnTo>
                  <a:lnTo>
                    <a:pt x="64" y="1278"/>
                  </a:lnTo>
                  <a:lnTo>
                    <a:pt x="22" y="1533"/>
                  </a:lnTo>
                  <a:lnTo>
                    <a:pt x="22" y="1533"/>
                  </a:lnTo>
                  <a:lnTo>
                    <a:pt x="1" y="1767"/>
                  </a:lnTo>
                  <a:lnTo>
                    <a:pt x="22" y="1980"/>
                  </a:lnTo>
                  <a:lnTo>
                    <a:pt x="22" y="2023"/>
                  </a:lnTo>
                  <a:lnTo>
                    <a:pt x="43" y="2150"/>
                  </a:lnTo>
                  <a:lnTo>
                    <a:pt x="43" y="2150"/>
                  </a:lnTo>
                  <a:lnTo>
                    <a:pt x="64" y="2555"/>
                  </a:lnTo>
                  <a:lnTo>
                    <a:pt x="64" y="2555"/>
                  </a:lnTo>
                  <a:lnTo>
                    <a:pt x="107" y="2810"/>
                  </a:lnTo>
                  <a:lnTo>
                    <a:pt x="107" y="2810"/>
                  </a:lnTo>
                  <a:lnTo>
                    <a:pt x="128" y="2938"/>
                  </a:lnTo>
                  <a:lnTo>
                    <a:pt x="128" y="2938"/>
                  </a:lnTo>
                  <a:lnTo>
                    <a:pt x="171" y="3023"/>
                  </a:lnTo>
                  <a:lnTo>
                    <a:pt x="171" y="3023"/>
                  </a:lnTo>
                  <a:lnTo>
                    <a:pt x="235" y="3172"/>
                  </a:lnTo>
                  <a:lnTo>
                    <a:pt x="299" y="3279"/>
                  </a:lnTo>
                  <a:lnTo>
                    <a:pt x="341" y="3321"/>
                  </a:lnTo>
                  <a:lnTo>
                    <a:pt x="341" y="3321"/>
                  </a:lnTo>
                  <a:lnTo>
                    <a:pt x="448" y="3513"/>
                  </a:lnTo>
                  <a:lnTo>
                    <a:pt x="448" y="3513"/>
                  </a:lnTo>
                  <a:lnTo>
                    <a:pt x="597" y="3683"/>
                  </a:lnTo>
                  <a:lnTo>
                    <a:pt x="597" y="3683"/>
                  </a:lnTo>
                  <a:lnTo>
                    <a:pt x="703" y="3811"/>
                  </a:lnTo>
                  <a:lnTo>
                    <a:pt x="703" y="3811"/>
                  </a:lnTo>
                  <a:lnTo>
                    <a:pt x="767" y="3917"/>
                  </a:lnTo>
                  <a:lnTo>
                    <a:pt x="767" y="3917"/>
                  </a:lnTo>
                  <a:lnTo>
                    <a:pt x="831" y="4130"/>
                  </a:lnTo>
                  <a:lnTo>
                    <a:pt x="831" y="4130"/>
                  </a:lnTo>
                  <a:lnTo>
                    <a:pt x="852" y="4216"/>
                  </a:lnTo>
                  <a:lnTo>
                    <a:pt x="852" y="4258"/>
                  </a:lnTo>
                  <a:lnTo>
                    <a:pt x="852" y="4258"/>
                  </a:lnTo>
                  <a:lnTo>
                    <a:pt x="916" y="4428"/>
                  </a:lnTo>
                  <a:lnTo>
                    <a:pt x="916" y="4428"/>
                  </a:lnTo>
                  <a:lnTo>
                    <a:pt x="959" y="4492"/>
                  </a:lnTo>
                  <a:lnTo>
                    <a:pt x="1001" y="4514"/>
                  </a:lnTo>
                  <a:lnTo>
                    <a:pt x="1001" y="4514"/>
                  </a:lnTo>
                  <a:lnTo>
                    <a:pt x="1022" y="4514"/>
                  </a:lnTo>
                  <a:lnTo>
                    <a:pt x="1022" y="4514"/>
                  </a:lnTo>
                  <a:lnTo>
                    <a:pt x="1086" y="4514"/>
                  </a:lnTo>
                  <a:lnTo>
                    <a:pt x="1108" y="4492"/>
                  </a:lnTo>
                  <a:lnTo>
                    <a:pt x="1108" y="4492"/>
                  </a:lnTo>
                  <a:lnTo>
                    <a:pt x="1150" y="4471"/>
                  </a:lnTo>
                  <a:lnTo>
                    <a:pt x="1171" y="4428"/>
                  </a:lnTo>
                  <a:lnTo>
                    <a:pt x="1171" y="4428"/>
                  </a:lnTo>
                  <a:lnTo>
                    <a:pt x="1171" y="4365"/>
                  </a:lnTo>
                  <a:lnTo>
                    <a:pt x="1150" y="4322"/>
                  </a:lnTo>
                  <a:lnTo>
                    <a:pt x="1129" y="4258"/>
                  </a:lnTo>
                  <a:lnTo>
                    <a:pt x="1086" y="4130"/>
                  </a:lnTo>
                  <a:lnTo>
                    <a:pt x="1086" y="4066"/>
                  </a:lnTo>
                  <a:lnTo>
                    <a:pt x="1065" y="4024"/>
                  </a:lnTo>
                  <a:lnTo>
                    <a:pt x="1065" y="4024"/>
                  </a:lnTo>
                  <a:lnTo>
                    <a:pt x="1022" y="3854"/>
                  </a:lnTo>
                  <a:lnTo>
                    <a:pt x="959" y="3726"/>
                  </a:lnTo>
                  <a:lnTo>
                    <a:pt x="959" y="3726"/>
                  </a:lnTo>
                  <a:lnTo>
                    <a:pt x="916" y="3662"/>
                  </a:lnTo>
                  <a:lnTo>
                    <a:pt x="831" y="3556"/>
                  </a:lnTo>
                  <a:lnTo>
                    <a:pt x="831" y="3556"/>
                  </a:lnTo>
                  <a:lnTo>
                    <a:pt x="703" y="3428"/>
                  </a:lnTo>
                  <a:lnTo>
                    <a:pt x="703" y="3428"/>
                  </a:lnTo>
                  <a:lnTo>
                    <a:pt x="597" y="3279"/>
                  </a:lnTo>
                  <a:lnTo>
                    <a:pt x="554" y="3194"/>
                  </a:lnTo>
                  <a:lnTo>
                    <a:pt x="554" y="3194"/>
                  </a:lnTo>
                  <a:lnTo>
                    <a:pt x="469" y="3045"/>
                  </a:lnTo>
                  <a:lnTo>
                    <a:pt x="469" y="3045"/>
                  </a:lnTo>
                  <a:lnTo>
                    <a:pt x="405" y="2917"/>
                  </a:lnTo>
                  <a:lnTo>
                    <a:pt x="405" y="2917"/>
                  </a:lnTo>
                  <a:lnTo>
                    <a:pt x="362" y="2810"/>
                  </a:lnTo>
                  <a:lnTo>
                    <a:pt x="362" y="2768"/>
                  </a:lnTo>
                  <a:lnTo>
                    <a:pt x="362" y="2768"/>
                  </a:lnTo>
                  <a:lnTo>
                    <a:pt x="362" y="2704"/>
                  </a:lnTo>
                  <a:lnTo>
                    <a:pt x="362" y="2704"/>
                  </a:lnTo>
                  <a:lnTo>
                    <a:pt x="299" y="2193"/>
                  </a:lnTo>
                  <a:lnTo>
                    <a:pt x="299" y="2065"/>
                  </a:lnTo>
                  <a:lnTo>
                    <a:pt x="299" y="2065"/>
                  </a:lnTo>
                  <a:lnTo>
                    <a:pt x="277" y="1789"/>
                  </a:lnTo>
                  <a:lnTo>
                    <a:pt x="277" y="1789"/>
                  </a:lnTo>
                  <a:lnTo>
                    <a:pt x="277" y="1512"/>
                  </a:lnTo>
                  <a:lnTo>
                    <a:pt x="299" y="1448"/>
                  </a:lnTo>
                  <a:lnTo>
                    <a:pt x="299" y="1448"/>
                  </a:lnTo>
                  <a:lnTo>
                    <a:pt x="299" y="1341"/>
                  </a:lnTo>
                  <a:lnTo>
                    <a:pt x="299" y="1341"/>
                  </a:lnTo>
                  <a:lnTo>
                    <a:pt x="362" y="1150"/>
                  </a:lnTo>
                  <a:lnTo>
                    <a:pt x="362" y="1150"/>
                  </a:lnTo>
                  <a:lnTo>
                    <a:pt x="448" y="980"/>
                  </a:lnTo>
                  <a:lnTo>
                    <a:pt x="448" y="980"/>
                  </a:lnTo>
                  <a:lnTo>
                    <a:pt x="597" y="767"/>
                  </a:lnTo>
                  <a:lnTo>
                    <a:pt x="788" y="469"/>
                  </a:lnTo>
                  <a:lnTo>
                    <a:pt x="980" y="213"/>
                  </a:lnTo>
                  <a:lnTo>
                    <a:pt x="980" y="213"/>
                  </a:lnTo>
                  <a:lnTo>
                    <a:pt x="980" y="171"/>
                  </a:lnTo>
                  <a:lnTo>
                    <a:pt x="980" y="107"/>
                  </a:lnTo>
                  <a:lnTo>
                    <a:pt x="980" y="107"/>
                  </a:lnTo>
                  <a:lnTo>
                    <a:pt x="959" y="64"/>
                  </a:lnTo>
                  <a:lnTo>
                    <a:pt x="916" y="22"/>
                  </a:lnTo>
                  <a:lnTo>
                    <a:pt x="916" y="22"/>
                  </a:lnTo>
                  <a:lnTo>
                    <a:pt x="8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5"/>
            <p:cNvSpPr/>
            <p:nvPr/>
          </p:nvSpPr>
          <p:spPr>
            <a:xfrm>
              <a:off x="4883930" y="3423113"/>
              <a:ext cx="47408" cy="27062"/>
            </a:xfrm>
            <a:custGeom>
              <a:avLst/>
              <a:gdLst/>
              <a:ahLst/>
              <a:cxnLst/>
              <a:rect l="l" t="t" r="r" b="b"/>
              <a:pathLst>
                <a:path w="5110" h="2917" extrusionOk="0">
                  <a:moveTo>
                    <a:pt x="511" y="383"/>
                  </a:moveTo>
                  <a:lnTo>
                    <a:pt x="745" y="447"/>
                  </a:lnTo>
                  <a:lnTo>
                    <a:pt x="937" y="490"/>
                  </a:lnTo>
                  <a:lnTo>
                    <a:pt x="1235" y="596"/>
                  </a:lnTo>
                  <a:lnTo>
                    <a:pt x="1512" y="724"/>
                  </a:lnTo>
                  <a:lnTo>
                    <a:pt x="2172" y="1001"/>
                  </a:lnTo>
                  <a:lnTo>
                    <a:pt x="2874" y="1320"/>
                  </a:lnTo>
                  <a:lnTo>
                    <a:pt x="3768" y="1767"/>
                  </a:lnTo>
                  <a:lnTo>
                    <a:pt x="4024" y="1895"/>
                  </a:lnTo>
                  <a:lnTo>
                    <a:pt x="4258" y="2044"/>
                  </a:lnTo>
                  <a:lnTo>
                    <a:pt x="4471" y="2193"/>
                  </a:lnTo>
                  <a:lnTo>
                    <a:pt x="4662" y="2342"/>
                  </a:lnTo>
                  <a:lnTo>
                    <a:pt x="4790" y="2470"/>
                  </a:lnTo>
                  <a:lnTo>
                    <a:pt x="4748" y="2512"/>
                  </a:lnTo>
                  <a:lnTo>
                    <a:pt x="4726" y="2534"/>
                  </a:lnTo>
                  <a:lnTo>
                    <a:pt x="4598" y="2597"/>
                  </a:lnTo>
                  <a:lnTo>
                    <a:pt x="4428" y="2640"/>
                  </a:lnTo>
                  <a:lnTo>
                    <a:pt x="4173" y="2640"/>
                  </a:lnTo>
                  <a:lnTo>
                    <a:pt x="3981" y="2597"/>
                  </a:lnTo>
                  <a:lnTo>
                    <a:pt x="3896" y="2597"/>
                  </a:lnTo>
                  <a:lnTo>
                    <a:pt x="3875" y="2555"/>
                  </a:lnTo>
                  <a:lnTo>
                    <a:pt x="3832" y="2534"/>
                  </a:lnTo>
                  <a:lnTo>
                    <a:pt x="3470" y="2448"/>
                  </a:lnTo>
                  <a:lnTo>
                    <a:pt x="3279" y="2385"/>
                  </a:lnTo>
                  <a:lnTo>
                    <a:pt x="3215" y="2363"/>
                  </a:lnTo>
                  <a:lnTo>
                    <a:pt x="3130" y="2321"/>
                  </a:lnTo>
                  <a:lnTo>
                    <a:pt x="2981" y="2278"/>
                  </a:lnTo>
                  <a:lnTo>
                    <a:pt x="2746" y="2172"/>
                  </a:lnTo>
                  <a:lnTo>
                    <a:pt x="2491" y="2065"/>
                  </a:lnTo>
                  <a:lnTo>
                    <a:pt x="2214" y="1916"/>
                  </a:lnTo>
                  <a:lnTo>
                    <a:pt x="1937" y="1746"/>
                  </a:lnTo>
                  <a:lnTo>
                    <a:pt x="1512" y="1490"/>
                  </a:lnTo>
                  <a:lnTo>
                    <a:pt x="1341" y="1384"/>
                  </a:lnTo>
                  <a:lnTo>
                    <a:pt x="1277" y="1341"/>
                  </a:lnTo>
                  <a:lnTo>
                    <a:pt x="873" y="1043"/>
                  </a:lnTo>
                  <a:lnTo>
                    <a:pt x="490" y="745"/>
                  </a:lnTo>
                  <a:lnTo>
                    <a:pt x="468" y="681"/>
                  </a:lnTo>
                  <a:lnTo>
                    <a:pt x="426" y="532"/>
                  </a:lnTo>
                  <a:lnTo>
                    <a:pt x="426" y="490"/>
                  </a:lnTo>
                  <a:lnTo>
                    <a:pt x="426" y="447"/>
                  </a:lnTo>
                  <a:lnTo>
                    <a:pt x="447" y="426"/>
                  </a:lnTo>
                  <a:lnTo>
                    <a:pt x="490" y="383"/>
                  </a:lnTo>
                  <a:close/>
                  <a:moveTo>
                    <a:pt x="405" y="0"/>
                  </a:moveTo>
                  <a:lnTo>
                    <a:pt x="298" y="43"/>
                  </a:lnTo>
                  <a:lnTo>
                    <a:pt x="213" y="107"/>
                  </a:lnTo>
                  <a:lnTo>
                    <a:pt x="128" y="192"/>
                  </a:lnTo>
                  <a:lnTo>
                    <a:pt x="64" y="298"/>
                  </a:lnTo>
                  <a:lnTo>
                    <a:pt x="21" y="405"/>
                  </a:lnTo>
                  <a:lnTo>
                    <a:pt x="21" y="490"/>
                  </a:lnTo>
                  <a:lnTo>
                    <a:pt x="0" y="596"/>
                  </a:lnTo>
                  <a:lnTo>
                    <a:pt x="21" y="724"/>
                  </a:lnTo>
                  <a:lnTo>
                    <a:pt x="64" y="830"/>
                  </a:lnTo>
                  <a:lnTo>
                    <a:pt x="149" y="916"/>
                  </a:lnTo>
                  <a:lnTo>
                    <a:pt x="234" y="979"/>
                  </a:lnTo>
                  <a:lnTo>
                    <a:pt x="319" y="1022"/>
                  </a:lnTo>
                  <a:lnTo>
                    <a:pt x="383" y="1065"/>
                  </a:lnTo>
                  <a:lnTo>
                    <a:pt x="426" y="1107"/>
                  </a:lnTo>
                  <a:lnTo>
                    <a:pt x="490" y="1171"/>
                  </a:lnTo>
                  <a:lnTo>
                    <a:pt x="766" y="1384"/>
                  </a:lnTo>
                  <a:lnTo>
                    <a:pt x="1022" y="1576"/>
                  </a:lnTo>
                  <a:lnTo>
                    <a:pt x="1320" y="1788"/>
                  </a:lnTo>
                  <a:lnTo>
                    <a:pt x="1639" y="1959"/>
                  </a:lnTo>
                  <a:lnTo>
                    <a:pt x="1937" y="2129"/>
                  </a:lnTo>
                  <a:lnTo>
                    <a:pt x="2214" y="2257"/>
                  </a:lnTo>
                  <a:lnTo>
                    <a:pt x="2661" y="2448"/>
                  </a:lnTo>
                  <a:lnTo>
                    <a:pt x="2810" y="2512"/>
                  </a:lnTo>
                  <a:lnTo>
                    <a:pt x="3385" y="2725"/>
                  </a:lnTo>
                  <a:lnTo>
                    <a:pt x="3726" y="2810"/>
                  </a:lnTo>
                  <a:lnTo>
                    <a:pt x="4045" y="2895"/>
                  </a:lnTo>
                  <a:lnTo>
                    <a:pt x="4364" y="2917"/>
                  </a:lnTo>
                  <a:lnTo>
                    <a:pt x="4513" y="2895"/>
                  </a:lnTo>
                  <a:lnTo>
                    <a:pt x="4641" y="2874"/>
                  </a:lnTo>
                  <a:lnTo>
                    <a:pt x="4833" y="2810"/>
                  </a:lnTo>
                  <a:lnTo>
                    <a:pt x="4982" y="2704"/>
                  </a:lnTo>
                  <a:lnTo>
                    <a:pt x="5024" y="2640"/>
                  </a:lnTo>
                  <a:lnTo>
                    <a:pt x="5067" y="2597"/>
                  </a:lnTo>
                  <a:lnTo>
                    <a:pt x="5088" y="2534"/>
                  </a:lnTo>
                  <a:lnTo>
                    <a:pt x="5109" y="2448"/>
                  </a:lnTo>
                  <a:lnTo>
                    <a:pt x="5109" y="2385"/>
                  </a:lnTo>
                  <a:lnTo>
                    <a:pt x="5067" y="2299"/>
                  </a:lnTo>
                  <a:lnTo>
                    <a:pt x="5024" y="2214"/>
                  </a:lnTo>
                  <a:lnTo>
                    <a:pt x="4960" y="2150"/>
                  </a:lnTo>
                  <a:lnTo>
                    <a:pt x="4875" y="2044"/>
                  </a:lnTo>
                  <a:lnTo>
                    <a:pt x="4769" y="1959"/>
                  </a:lnTo>
                  <a:lnTo>
                    <a:pt x="4535" y="1788"/>
                  </a:lnTo>
                  <a:lnTo>
                    <a:pt x="4449" y="1746"/>
                  </a:lnTo>
                  <a:lnTo>
                    <a:pt x="4173" y="1554"/>
                  </a:lnTo>
                  <a:lnTo>
                    <a:pt x="3896" y="1384"/>
                  </a:lnTo>
                  <a:lnTo>
                    <a:pt x="3342" y="1086"/>
                  </a:lnTo>
                  <a:lnTo>
                    <a:pt x="2746" y="809"/>
                  </a:lnTo>
                  <a:lnTo>
                    <a:pt x="2448" y="681"/>
                  </a:lnTo>
                  <a:lnTo>
                    <a:pt x="2321" y="618"/>
                  </a:lnTo>
                  <a:lnTo>
                    <a:pt x="2172" y="554"/>
                  </a:lnTo>
                  <a:lnTo>
                    <a:pt x="1852" y="426"/>
                  </a:lnTo>
                  <a:lnTo>
                    <a:pt x="1618" y="341"/>
                  </a:lnTo>
                  <a:lnTo>
                    <a:pt x="1171" y="149"/>
                  </a:lnTo>
                  <a:lnTo>
                    <a:pt x="979" y="85"/>
                  </a:lnTo>
                  <a:lnTo>
                    <a:pt x="788" y="43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5"/>
            <p:cNvSpPr/>
            <p:nvPr/>
          </p:nvSpPr>
          <p:spPr>
            <a:xfrm>
              <a:off x="4883930" y="3423113"/>
              <a:ext cx="47408" cy="27062"/>
            </a:xfrm>
            <a:custGeom>
              <a:avLst/>
              <a:gdLst/>
              <a:ahLst/>
              <a:cxnLst/>
              <a:rect l="l" t="t" r="r" b="b"/>
              <a:pathLst>
                <a:path w="5110" h="2917" fill="none" extrusionOk="0">
                  <a:moveTo>
                    <a:pt x="490" y="0"/>
                  </a:moveTo>
                  <a:lnTo>
                    <a:pt x="490" y="0"/>
                  </a:lnTo>
                  <a:lnTo>
                    <a:pt x="405" y="0"/>
                  </a:lnTo>
                  <a:lnTo>
                    <a:pt x="405" y="0"/>
                  </a:lnTo>
                  <a:lnTo>
                    <a:pt x="298" y="43"/>
                  </a:lnTo>
                  <a:lnTo>
                    <a:pt x="213" y="107"/>
                  </a:lnTo>
                  <a:lnTo>
                    <a:pt x="128" y="192"/>
                  </a:lnTo>
                  <a:lnTo>
                    <a:pt x="64" y="298"/>
                  </a:lnTo>
                  <a:lnTo>
                    <a:pt x="64" y="298"/>
                  </a:lnTo>
                  <a:lnTo>
                    <a:pt x="21" y="405"/>
                  </a:lnTo>
                  <a:lnTo>
                    <a:pt x="21" y="490"/>
                  </a:lnTo>
                  <a:lnTo>
                    <a:pt x="21" y="490"/>
                  </a:lnTo>
                  <a:lnTo>
                    <a:pt x="0" y="596"/>
                  </a:lnTo>
                  <a:lnTo>
                    <a:pt x="0" y="596"/>
                  </a:lnTo>
                  <a:lnTo>
                    <a:pt x="21" y="724"/>
                  </a:lnTo>
                  <a:lnTo>
                    <a:pt x="21" y="724"/>
                  </a:lnTo>
                  <a:lnTo>
                    <a:pt x="64" y="830"/>
                  </a:lnTo>
                  <a:lnTo>
                    <a:pt x="149" y="916"/>
                  </a:lnTo>
                  <a:lnTo>
                    <a:pt x="234" y="979"/>
                  </a:lnTo>
                  <a:lnTo>
                    <a:pt x="319" y="1022"/>
                  </a:lnTo>
                  <a:lnTo>
                    <a:pt x="383" y="1065"/>
                  </a:lnTo>
                  <a:lnTo>
                    <a:pt x="426" y="1107"/>
                  </a:lnTo>
                  <a:lnTo>
                    <a:pt x="490" y="1171"/>
                  </a:lnTo>
                  <a:lnTo>
                    <a:pt x="490" y="1171"/>
                  </a:lnTo>
                  <a:lnTo>
                    <a:pt x="766" y="1384"/>
                  </a:lnTo>
                  <a:lnTo>
                    <a:pt x="1022" y="1576"/>
                  </a:lnTo>
                  <a:lnTo>
                    <a:pt x="1022" y="1576"/>
                  </a:lnTo>
                  <a:lnTo>
                    <a:pt x="1320" y="1788"/>
                  </a:lnTo>
                  <a:lnTo>
                    <a:pt x="1639" y="1959"/>
                  </a:lnTo>
                  <a:lnTo>
                    <a:pt x="1937" y="2129"/>
                  </a:lnTo>
                  <a:lnTo>
                    <a:pt x="2214" y="2257"/>
                  </a:lnTo>
                  <a:lnTo>
                    <a:pt x="2214" y="2257"/>
                  </a:lnTo>
                  <a:lnTo>
                    <a:pt x="2661" y="2448"/>
                  </a:lnTo>
                  <a:lnTo>
                    <a:pt x="2810" y="2512"/>
                  </a:lnTo>
                  <a:lnTo>
                    <a:pt x="2810" y="2512"/>
                  </a:lnTo>
                  <a:lnTo>
                    <a:pt x="3385" y="2725"/>
                  </a:lnTo>
                  <a:lnTo>
                    <a:pt x="3385" y="2725"/>
                  </a:lnTo>
                  <a:lnTo>
                    <a:pt x="3726" y="2810"/>
                  </a:lnTo>
                  <a:lnTo>
                    <a:pt x="4045" y="2895"/>
                  </a:lnTo>
                  <a:lnTo>
                    <a:pt x="4045" y="2895"/>
                  </a:lnTo>
                  <a:lnTo>
                    <a:pt x="4364" y="2917"/>
                  </a:lnTo>
                  <a:lnTo>
                    <a:pt x="4364" y="2917"/>
                  </a:lnTo>
                  <a:lnTo>
                    <a:pt x="4513" y="2895"/>
                  </a:lnTo>
                  <a:lnTo>
                    <a:pt x="4641" y="2874"/>
                  </a:lnTo>
                  <a:lnTo>
                    <a:pt x="4641" y="2874"/>
                  </a:lnTo>
                  <a:lnTo>
                    <a:pt x="4833" y="2810"/>
                  </a:lnTo>
                  <a:lnTo>
                    <a:pt x="4982" y="2704"/>
                  </a:lnTo>
                  <a:lnTo>
                    <a:pt x="4982" y="2704"/>
                  </a:lnTo>
                  <a:lnTo>
                    <a:pt x="5024" y="2640"/>
                  </a:lnTo>
                  <a:lnTo>
                    <a:pt x="5067" y="2597"/>
                  </a:lnTo>
                  <a:lnTo>
                    <a:pt x="5088" y="2534"/>
                  </a:lnTo>
                  <a:lnTo>
                    <a:pt x="5109" y="2448"/>
                  </a:lnTo>
                  <a:lnTo>
                    <a:pt x="5109" y="2448"/>
                  </a:lnTo>
                  <a:lnTo>
                    <a:pt x="5109" y="2385"/>
                  </a:lnTo>
                  <a:lnTo>
                    <a:pt x="5067" y="2299"/>
                  </a:lnTo>
                  <a:lnTo>
                    <a:pt x="5024" y="2214"/>
                  </a:lnTo>
                  <a:lnTo>
                    <a:pt x="4960" y="2150"/>
                  </a:lnTo>
                  <a:lnTo>
                    <a:pt x="4960" y="2150"/>
                  </a:lnTo>
                  <a:lnTo>
                    <a:pt x="4875" y="2044"/>
                  </a:lnTo>
                  <a:lnTo>
                    <a:pt x="4769" y="1959"/>
                  </a:lnTo>
                  <a:lnTo>
                    <a:pt x="4535" y="1788"/>
                  </a:lnTo>
                  <a:lnTo>
                    <a:pt x="4449" y="1746"/>
                  </a:lnTo>
                  <a:lnTo>
                    <a:pt x="4449" y="1746"/>
                  </a:lnTo>
                  <a:lnTo>
                    <a:pt x="4173" y="1554"/>
                  </a:lnTo>
                  <a:lnTo>
                    <a:pt x="3896" y="1384"/>
                  </a:lnTo>
                  <a:lnTo>
                    <a:pt x="3896" y="1384"/>
                  </a:lnTo>
                  <a:lnTo>
                    <a:pt x="3342" y="1086"/>
                  </a:lnTo>
                  <a:lnTo>
                    <a:pt x="2746" y="809"/>
                  </a:lnTo>
                  <a:lnTo>
                    <a:pt x="2746" y="809"/>
                  </a:lnTo>
                  <a:lnTo>
                    <a:pt x="2448" y="681"/>
                  </a:lnTo>
                  <a:lnTo>
                    <a:pt x="2321" y="618"/>
                  </a:lnTo>
                  <a:lnTo>
                    <a:pt x="2172" y="554"/>
                  </a:lnTo>
                  <a:lnTo>
                    <a:pt x="2172" y="554"/>
                  </a:lnTo>
                  <a:lnTo>
                    <a:pt x="1852" y="426"/>
                  </a:lnTo>
                  <a:lnTo>
                    <a:pt x="1618" y="341"/>
                  </a:lnTo>
                  <a:lnTo>
                    <a:pt x="1618" y="341"/>
                  </a:lnTo>
                  <a:lnTo>
                    <a:pt x="1171" y="149"/>
                  </a:lnTo>
                  <a:lnTo>
                    <a:pt x="1171" y="149"/>
                  </a:lnTo>
                  <a:lnTo>
                    <a:pt x="979" y="85"/>
                  </a:lnTo>
                  <a:lnTo>
                    <a:pt x="788" y="43"/>
                  </a:lnTo>
                  <a:lnTo>
                    <a:pt x="788" y="43"/>
                  </a:lnTo>
                  <a:lnTo>
                    <a:pt x="639" y="0"/>
                  </a:lnTo>
                  <a:lnTo>
                    <a:pt x="4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5"/>
            <p:cNvSpPr/>
            <p:nvPr/>
          </p:nvSpPr>
          <p:spPr>
            <a:xfrm>
              <a:off x="4887872" y="3426666"/>
              <a:ext cx="40506" cy="20939"/>
            </a:xfrm>
            <a:custGeom>
              <a:avLst/>
              <a:gdLst/>
              <a:ahLst/>
              <a:cxnLst/>
              <a:rect l="l" t="t" r="r" b="b"/>
              <a:pathLst>
                <a:path w="4366" h="2257" fill="none" extrusionOk="0">
                  <a:moveTo>
                    <a:pt x="3918" y="2257"/>
                  </a:moveTo>
                  <a:lnTo>
                    <a:pt x="3918" y="2257"/>
                  </a:lnTo>
                  <a:lnTo>
                    <a:pt x="3748" y="2257"/>
                  </a:lnTo>
                  <a:lnTo>
                    <a:pt x="3556" y="2214"/>
                  </a:lnTo>
                  <a:lnTo>
                    <a:pt x="3471" y="2214"/>
                  </a:lnTo>
                  <a:lnTo>
                    <a:pt x="3471" y="2214"/>
                  </a:lnTo>
                  <a:lnTo>
                    <a:pt x="3450" y="2172"/>
                  </a:lnTo>
                  <a:lnTo>
                    <a:pt x="3407" y="2151"/>
                  </a:lnTo>
                  <a:lnTo>
                    <a:pt x="3407" y="2151"/>
                  </a:lnTo>
                  <a:lnTo>
                    <a:pt x="3045" y="2065"/>
                  </a:lnTo>
                  <a:lnTo>
                    <a:pt x="3045" y="2065"/>
                  </a:lnTo>
                  <a:lnTo>
                    <a:pt x="2854" y="2002"/>
                  </a:lnTo>
                  <a:lnTo>
                    <a:pt x="2790" y="1980"/>
                  </a:lnTo>
                  <a:lnTo>
                    <a:pt x="2705" y="1938"/>
                  </a:lnTo>
                  <a:lnTo>
                    <a:pt x="2556" y="1895"/>
                  </a:lnTo>
                  <a:lnTo>
                    <a:pt x="2556" y="1895"/>
                  </a:lnTo>
                  <a:lnTo>
                    <a:pt x="2321" y="1789"/>
                  </a:lnTo>
                  <a:lnTo>
                    <a:pt x="2066" y="1682"/>
                  </a:lnTo>
                  <a:lnTo>
                    <a:pt x="2066" y="1682"/>
                  </a:lnTo>
                  <a:lnTo>
                    <a:pt x="1789" y="1533"/>
                  </a:lnTo>
                  <a:lnTo>
                    <a:pt x="1512" y="1363"/>
                  </a:lnTo>
                  <a:lnTo>
                    <a:pt x="1512" y="1363"/>
                  </a:lnTo>
                  <a:lnTo>
                    <a:pt x="1087" y="1107"/>
                  </a:lnTo>
                  <a:lnTo>
                    <a:pt x="916" y="1001"/>
                  </a:lnTo>
                  <a:lnTo>
                    <a:pt x="852" y="958"/>
                  </a:lnTo>
                  <a:lnTo>
                    <a:pt x="852" y="958"/>
                  </a:lnTo>
                  <a:lnTo>
                    <a:pt x="448" y="660"/>
                  </a:lnTo>
                  <a:lnTo>
                    <a:pt x="448" y="660"/>
                  </a:lnTo>
                  <a:lnTo>
                    <a:pt x="65" y="362"/>
                  </a:lnTo>
                  <a:lnTo>
                    <a:pt x="65" y="362"/>
                  </a:lnTo>
                  <a:lnTo>
                    <a:pt x="43" y="298"/>
                  </a:lnTo>
                  <a:lnTo>
                    <a:pt x="43" y="298"/>
                  </a:lnTo>
                  <a:lnTo>
                    <a:pt x="1" y="149"/>
                  </a:lnTo>
                  <a:lnTo>
                    <a:pt x="1" y="107"/>
                  </a:lnTo>
                  <a:lnTo>
                    <a:pt x="1" y="107"/>
                  </a:lnTo>
                  <a:lnTo>
                    <a:pt x="1" y="107"/>
                  </a:lnTo>
                  <a:lnTo>
                    <a:pt x="1" y="64"/>
                  </a:lnTo>
                  <a:lnTo>
                    <a:pt x="22" y="43"/>
                  </a:lnTo>
                  <a:lnTo>
                    <a:pt x="65" y="0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320" y="64"/>
                  </a:lnTo>
                  <a:lnTo>
                    <a:pt x="512" y="107"/>
                  </a:lnTo>
                  <a:lnTo>
                    <a:pt x="512" y="107"/>
                  </a:lnTo>
                  <a:lnTo>
                    <a:pt x="810" y="213"/>
                  </a:lnTo>
                  <a:lnTo>
                    <a:pt x="1087" y="341"/>
                  </a:lnTo>
                  <a:lnTo>
                    <a:pt x="1087" y="341"/>
                  </a:lnTo>
                  <a:lnTo>
                    <a:pt x="1747" y="618"/>
                  </a:lnTo>
                  <a:lnTo>
                    <a:pt x="2449" y="937"/>
                  </a:lnTo>
                  <a:lnTo>
                    <a:pt x="2449" y="937"/>
                  </a:lnTo>
                  <a:lnTo>
                    <a:pt x="3343" y="1384"/>
                  </a:lnTo>
                  <a:lnTo>
                    <a:pt x="3343" y="1384"/>
                  </a:lnTo>
                  <a:lnTo>
                    <a:pt x="3599" y="1512"/>
                  </a:lnTo>
                  <a:lnTo>
                    <a:pt x="3833" y="1661"/>
                  </a:lnTo>
                  <a:lnTo>
                    <a:pt x="3833" y="1661"/>
                  </a:lnTo>
                  <a:lnTo>
                    <a:pt x="4046" y="1810"/>
                  </a:lnTo>
                  <a:lnTo>
                    <a:pt x="4237" y="1959"/>
                  </a:lnTo>
                  <a:lnTo>
                    <a:pt x="4237" y="1959"/>
                  </a:lnTo>
                  <a:lnTo>
                    <a:pt x="4365" y="2087"/>
                  </a:lnTo>
                  <a:lnTo>
                    <a:pt x="4365" y="2087"/>
                  </a:lnTo>
                  <a:lnTo>
                    <a:pt x="4323" y="2129"/>
                  </a:lnTo>
                  <a:lnTo>
                    <a:pt x="4301" y="2151"/>
                  </a:lnTo>
                  <a:lnTo>
                    <a:pt x="4301" y="2151"/>
                  </a:lnTo>
                  <a:lnTo>
                    <a:pt x="4173" y="2214"/>
                  </a:lnTo>
                  <a:lnTo>
                    <a:pt x="4173" y="2214"/>
                  </a:lnTo>
                  <a:lnTo>
                    <a:pt x="4003" y="2257"/>
                  </a:lnTo>
                  <a:lnTo>
                    <a:pt x="4003" y="2257"/>
                  </a:lnTo>
                  <a:lnTo>
                    <a:pt x="3918" y="22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5"/>
            <p:cNvSpPr/>
            <p:nvPr/>
          </p:nvSpPr>
          <p:spPr>
            <a:xfrm>
              <a:off x="4972207" y="3396053"/>
              <a:ext cx="14816" cy="49189"/>
            </a:xfrm>
            <a:custGeom>
              <a:avLst/>
              <a:gdLst/>
              <a:ahLst/>
              <a:cxnLst/>
              <a:rect l="l" t="t" r="r" b="b"/>
              <a:pathLst>
                <a:path w="1597" h="5302" extrusionOk="0">
                  <a:moveTo>
                    <a:pt x="852" y="405"/>
                  </a:moveTo>
                  <a:lnTo>
                    <a:pt x="916" y="426"/>
                  </a:lnTo>
                  <a:lnTo>
                    <a:pt x="980" y="490"/>
                  </a:lnTo>
                  <a:lnTo>
                    <a:pt x="1043" y="575"/>
                  </a:lnTo>
                  <a:lnTo>
                    <a:pt x="1086" y="660"/>
                  </a:lnTo>
                  <a:lnTo>
                    <a:pt x="1150" y="852"/>
                  </a:lnTo>
                  <a:lnTo>
                    <a:pt x="1192" y="1044"/>
                  </a:lnTo>
                  <a:lnTo>
                    <a:pt x="1214" y="1299"/>
                  </a:lnTo>
                  <a:lnTo>
                    <a:pt x="1235" y="1555"/>
                  </a:lnTo>
                  <a:lnTo>
                    <a:pt x="1235" y="1810"/>
                  </a:lnTo>
                  <a:lnTo>
                    <a:pt x="1235" y="2364"/>
                  </a:lnTo>
                  <a:lnTo>
                    <a:pt x="1214" y="2683"/>
                  </a:lnTo>
                  <a:lnTo>
                    <a:pt x="1192" y="2811"/>
                  </a:lnTo>
                  <a:lnTo>
                    <a:pt x="1192" y="2938"/>
                  </a:lnTo>
                  <a:lnTo>
                    <a:pt x="1192" y="3087"/>
                  </a:lnTo>
                  <a:lnTo>
                    <a:pt x="1171" y="3215"/>
                  </a:lnTo>
                  <a:lnTo>
                    <a:pt x="1150" y="3705"/>
                  </a:lnTo>
                  <a:lnTo>
                    <a:pt x="1150" y="3854"/>
                  </a:lnTo>
                  <a:lnTo>
                    <a:pt x="1150" y="3939"/>
                  </a:lnTo>
                  <a:lnTo>
                    <a:pt x="1129" y="4173"/>
                  </a:lnTo>
                  <a:lnTo>
                    <a:pt x="1065" y="4514"/>
                  </a:lnTo>
                  <a:lnTo>
                    <a:pt x="980" y="4769"/>
                  </a:lnTo>
                  <a:lnTo>
                    <a:pt x="873" y="4982"/>
                  </a:lnTo>
                  <a:lnTo>
                    <a:pt x="852" y="5003"/>
                  </a:lnTo>
                  <a:lnTo>
                    <a:pt x="788" y="5025"/>
                  </a:lnTo>
                  <a:lnTo>
                    <a:pt x="724" y="5025"/>
                  </a:lnTo>
                  <a:lnTo>
                    <a:pt x="639" y="4918"/>
                  </a:lnTo>
                  <a:lnTo>
                    <a:pt x="575" y="4833"/>
                  </a:lnTo>
                  <a:lnTo>
                    <a:pt x="533" y="4727"/>
                  </a:lnTo>
                  <a:lnTo>
                    <a:pt x="447" y="4535"/>
                  </a:lnTo>
                  <a:lnTo>
                    <a:pt x="405" y="4343"/>
                  </a:lnTo>
                  <a:lnTo>
                    <a:pt x="320" y="3896"/>
                  </a:lnTo>
                  <a:lnTo>
                    <a:pt x="277" y="3428"/>
                  </a:lnTo>
                  <a:lnTo>
                    <a:pt x="277" y="2875"/>
                  </a:lnTo>
                  <a:lnTo>
                    <a:pt x="298" y="2385"/>
                  </a:lnTo>
                  <a:lnTo>
                    <a:pt x="341" y="1895"/>
                  </a:lnTo>
                  <a:lnTo>
                    <a:pt x="405" y="1512"/>
                  </a:lnTo>
                  <a:lnTo>
                    <a:pt x="426" y="1406"/>
                  </a:lnTo>
                  <a:lnTo>
                    <a:pt x="447" y="1257"/>
                  </a:lnTo>
                  <a:lnTo>
                    <a:pt x="490" y="959"/>
                  </a:lnTo>
                  <a:lnTo>
                    <a:pt x="575" y="660"/>
                  </a:lnTo>
                  <a:lnTo>
                    <a:pt x="639" y="554"/>
                  </a:lnTo>
                  <a:lnTo>
                    <a:pt x="703" y="448"/>
                  </a:lnTo>
                  <a:lnTo>
                    <a:pt x="724" y="405"/>
                  </a:lnTo>
                  <a:close/>
                  <a:moveTo>
                    <a:pt x="809" y="0"/>
                  </a:moveTo>
                  <a:lnTo>
                    <a:pt x="703" y="22"/>
                  </a:lnTo>
                  <a:lnTo>
                    <a:pt x="639" y="43"/>
                  </a:lnTo>
                  <a:lnTo>
                    <a:pt x="575" y="86"/>
                  </a:lnTo>
                  <a:lnTo>
                    <a:pt x="554" y="128"/>
                  </a:lnTo>
                  <a:lnTo>
                    <a:pt x="533" y="192"/>
                  </a:lnTo>
                  <a:lnTo>
                    <a:pt x="426" y="320"/>
                  </a:lnTo>
                  <a:lnTo>
                    <a:pt x="341" y="448"/>
                  </a:lnTo>
                  <a:lnTo>
                    <a:pt x="277" y="597"/>
                  </a:lnTo>
                  <a:lnTo>
                    <a:pt x="234" y="746"/>
                  </a:lnTo>
                  <a:lnTo>
                    <a:pt x="192" y="1022"/>
                  </a:lnTo>
                  <a:lnTo>
                    <a:pt x="149" y="1299"/>
                  </a:lnTo>
                  <a:lnTo>
                    <a:pt x="128" y="1427"/>
                  </a:lnTo>
                  <a:lnTo>
                    <a:pt x="64" y="2087"/>
                  </a:lnTo>
                  <a:lnTo>
                    <a:pt x="22" y="2640"/>
                  </a:lnTo>
                  <a:lnTo>
                    <a:pt x="22" y="2747"/>
                  </a:lnTo>
                  <a:lnTo>
                    <a:pt x="0" y="3066"/>
                  </a:lnTo>
                  <a:lnTo>
                    <a:pt x="22" y="3407"/>
                  </a:lnTo>
                  <a:lnTo>
                    <a:pt x="22" y="3705"/>
                  </a:lnTo>
                  <a:lnTo>
                    <a:pt x="64" y="4045"/>
                  </a:lnTo>
                  <a:lnTo>
                    <a:pt x="128" y="4322"/>
                  </a:lnTo>
                  <a:lnTo>
                    <a:pt x="213" y="4620"/>
                  </a:lnTo>
                  <a:lnTo>
                    <a:pt x="298" y="4854"/>
                  </a:lnTo>
                  <a:lnTo>
                    <a:pt x="362" y="4961"/>
                  </a:lnTo>
                  <a:lnTo>
                    <a:pt x="426" y="5067"/>
                  </a:lnTo>
                  <a:lnTo>
                    <a:pt x="533" y="5195"/>
                  </a:lnTo>
                  <a:lnTo>
                    <a:pt x="596" y="5238"/>
                  </a:lnTo>
                  <a:lnTo>
                    <a:pt x="660" y="5259"/>
                  </a:lnTo>
                  <a:lnTo>
                    <a:pt x="788" y="5302"/>
                  </a:lnTo>
                  <a:lnTo>
                    <a:pt x="852" y="5280"/>
                  </a:lnTo>
                  <a:lnTo>
                    <a:pt x="937" y="5238"/>
                  </a:lnTo>
                  <a:lnTo>
                    <a:pt x="1065" y="5152"/>
                  </a:lnTo>
                  <a:lnTo>
                    <a:pt x="1150" y="5025"/>
                  </a:lnTo>
                  <a:lnTo>
                    <a:pt x="1235" y="4876"/>
                  </a:lnTo>
                  <a:lnTo>
                    <a:pt x="1363" y="4535"/>
                  </a:lnTo>
                  <a:lnTo>
                    <a:pt x="1405" y="4280"/>
                  </a:lnTo>
                  <a:lnTo>
                    <a:pt x="1448" y="4003"/>
                  </a:lnTo>
                  <a:lnTo>
                    <a:pt x="1469" y="3896"/>
                  </a:lnTo>
                  <a:lnTo>
                    <a:pt x="1491" y="3471"/>
                  </a:lnTo>
                  <a:lnTo>
                    <a:pt x="1512" y="3215"/>
                  </a:lnTo>
                  <a:lnTo>
                    <a:pt x="1533" y="3024"/>
                  </a:lnTo>
                  <a:lnTo>
                    <a:pt x="1576" y="2640"/>
                  </a:lnTo>
                  <a:lnTo>
                    <a:pt x="1597" y="2321"/>
                  </a:lnTo>
                  <a:lnTo>
                    <a:pt x="1597" y="2002"/>
                  </a:lnTo>
                  <a:lnTo>
                    <a:pt x="1597" y="1917"/>
                  </a:lnTo>
                  <a:lnTo>
                    <a:pt x="1597" y="1831"/>
                  </a:lnTo>
                  <a:lnTo>
                    <a:pt x="1597" y="1512"/>
                  </a:lnTo>
                  <a:lnTo>
                    <a:pt x="1576" y="1150"/>
                  </a:lnTo>
                  <a:lnTo>
                    <a:pt x="1554" y="959"/>
                  </a:lnTo>
                  <a:lnTo>
                    <a:pt x="1491" y="724"/>
                  </a:lnTo>
                  <a:lnTo>
                    <a:pt x="1427" y="533"/>
                  </a:lnTo>
                  <a:lnTo>
                    <a:pt x="1342" y="341"/>
                  </a:lnTo>
                  <a:lnTo>
                    <a:pt x="1214" y="192"/>
                  </a:lnTo>
                  <a:lnTo>
                    <a:pt x="1065" y="86"/>
                  </a:lnTo>
                  <a:lnTo>
                    <a:pt x="958" y="22"/>
                  </a:lnTo>
                  <a:lnTo>
                    <a:pt x="8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5"/>
            <p:cNvSpPr/>
            <p:nvPr/>
          </p:nvSpPr>
          <p:spPr>
            <a:xfrm>
              <a:off x="4972207" y="3396053"/>
              <a:ext cx="14816" cy="49189"/>
            </a:xfrm>
            <a:custGeom>
              <a:avLst/>
              <a:gdLst/>
              <a:ahLst/>
              <a:cxnLst/>
              <a:rect l="l" t="t" r="r" b="b"/>
              <a:pathLst>
                <a:path w="1597" h="5302" fill="none" extrusionOk="0">
                  <a:moveTo>
                    <a:pt x="831" y="0"/>
                  </a:moveTo>
                  <a:lnTo>
                    <a:pt x="809" y="0"/>
                  </a:lnTo>
                  <a:lnTo>
                    <a:pt x="809" y="0"/>
                  </a:lnTo>
                  <a:lnTo>
                    <a:pt x="703" y="22"/>
                  </a:lnTo>
                  <a:lnTo>
                    <a:pt x="703" y="22"/>
                  </a:lnTo>
                  <a:lnTo>
                    <a:pt x="639" y="43"/>
                  </a:lnTo>
                  <a:lnTo>
                    <a:pt x="575" y="86"/>
                  </a:lnTo>
                  <a:lnTo>
                    <a:pt x="575" y="86"/>
                  </a:lnTo>
                  <a:lnTo>
                    <a:pt x="554" y="128"/>
                  </a:lnTo>
                  <a:lnTo>
                    <a:pt x="533" y="192"/>
                  </a:lnTo>
                  <a:lnTo>
                    <a:pt x="533" y="192"/>
                  </a:lnTo>
                  <a:lnTo>
                    <a:pt x="426" y="320"/>
                  </a:lnTo>
                  <a:lnTo>
                    <a:pt x="341" y="448"/>
                  </a:lnTo>
                  <a:lnTo>
                    <a:pt x="341" y="448"/>
                  </a:lnTo>
                  <a:lnTo>
                    <a:pt x="277" y="597"/>
                  </a:lnTo>
                  <a:lnTo>
                    <a:pt x="234" y="746"/>
                  </a:lnTo>
                  <a:lnTo>
                    <a:pt x="234" y="746"/>
                  </a:lnTo>
                  <a:lnTo>
                    <a:pt x="192" y="1022"/>
                  </a:lnTo>
                  <a:lnTo>
                    <a:pt x="149" y="1299"/>
                  </a:lnTo>
                  <a:lnTo>
                    <a:pt x="128" y="1427"/>
                  </a:lnTo>
                  <a:lnTo>
                    <a:pt x="128" y="1427"/>
                  </a:lnTo>
                  <a:lnTo>
                    <a:pt x="64" y="2087"/>
                  </a:lnTo>
                  <a:lnTo>
                    <a:pt x="64" y="2087"/>
                  </a:lnTo>
                  <a:lnTo>
                    <a:pt x="22" y="2640"/>
                  </a:lnTo>
                  <a:lnTo>
                    <a:pt x="22" y="2747"/>
                  </a:lnTo>
                  <a:lnTo>
                    <a:pt x="22" y="2747"/>
                  </a:lnTo>
                  <a:lnTo>
                    <a:pt x="0" y="3066"/>
                  </a:lnTo>
                  <a:lnTo>
                    <a:pt x="22" y="3407"/>
                  </a:lnTo>
                  <a:lnTo>
                    <a:pt x="22" y="3407"/>
                  </a:lnTo>
                  <a:lnTo>
                    <a:pt x="22" y="3705"/>
                  </a:lnTo>
                  <a:lnTo>
                    <a:pt x="64" y="4045"/>
                  </a:lnTo>
                  <a:lnTo>
                    <a:pt x="64" y="4045"/>
                  </a:lnTo>
                  <a:lnTo>
                    <a:pt x="128" y="4322"/>
                  </a:lnTo>
                  <a:lnTo>
                    <a:pt x="213" y="4620"/>
                  </a:lnTo>
                  <a:lnTo>
                    <a:pt x="213" y="4620"/>
                  </a:lnTo>
                  <a:lnTo>
                    <a:pt x="298" y="4854"/>
                  </a:lnTo>
                  <a:lnTo>
                    <a:pt x="298" y="4854"/>
                  </a:lnTo>
                  <a:lnTo>
                    <a:pt x="362" y="4961"/>
                  </a:lnTo>
                  <a:lnTo>
                    <a:pt x="426" y="5067"/>
                  </a:lnTo>
                  <a:lnTo>
                    <a:pt x="426" y="5067"/>
                  </a:lnTo>
                  <a:lnTo>
                    <a:pt x="533" y="5195"/>
                  </a:lnTo>
                  <a:lnTo>
                    <a:pt x="596" y="5238"/>
                  </a:lnTo>
                  <a:lnTo>
                    <a:pt x="660" y="5259"/>
                  </a:lnTo>
                  <a:lnTo>
                    <a:pt x="660" y="5259"/>
                  </a:lnTo>
                  <a:lnTo>
                    <a:pt x="788" y="5302"/>
                  </a:lnTo>
                  <a:lnTo>
                    <a:pt x="788" y="5302"/>
                  </a:lnTo>
                  <a:lnTo>
                    <a:pt x="852" y="5280"/>
                  </a:lnTo>
                  <a:lnTo>
                    <a:pt x="852" y="5280"/>
                  </a:lnTo>
                  <a:lnTo>
                    <a:pt x="937" y="5238"/>
                  </a:lnTo>
                  <a:lnTo>
                    <a:pt x="937" y="5238"/>
                  </a:lnTo>
                  <a:lnTo>
                    <a:pt x="1065" y="5152"/>
                  </a:lnTo>
                  <a:lnTo>
                    <a:pt x="1065" y="5152"/>
                  </a:lnTo>
                  <a:lnTo>
                    <a:pt x="1150" y="5025"/>
                  </a:lnTo>
                  <a:lnTo>
                    <a:pt x="1235" y="4876"/>
                  </a:lnTo>
                  <a:lnTo>
                    <a:pt x="1235" y="4876"/>
                  </a:lnTo>
                  <a:lnTo>
                    <a:pt x="1363" y="4535"/>
                  </a:lnTo>
                  <a:lnTo>
                    <a:pt x="1363" y="4535"/>
                  </a:lnTo>
                  <a:lnTo>
                    <a:pt x="1405" y="4280"/>
                  </a:lnTo>
                  <a:lnTo>
                    <a:pt x="1405" y="4280"/>
                  </a:lnTo>
                  <a:lnTo>
                    <a:pt x="1448" y="4003"/>
                  </a:lnTo>
                  <a:lnTo>
                    <a:pt x="1469" y="3896"/>
                  </a:lnTo>
                  <a:lnTo>
                    <a:pt x="1469" y="3896"/>
                  </a:lnTo>
                  <a:lnTo>
                    <a:pt x="1491" y="3471"/>
                  </a:lnTo>
                  <a:lnTo>
                    <a:pt x="1512" y="3215"/>
                  </a:lnTo>
                  <a:lnTo>
                    <a:pt x="1533" y="3024"/>
                  </a:lnTo>
                  <a:lnTo>
                    <a:pt x="1576" y="2640"/>
                  </a:lnTo>
                  <a:lnTo>
                    <a:pt x="1576" y="2640"/>
                  </a:lnTo>
                  <a:lnTo>
                    <a:pt x="1597" y="2321"/>
                  </a:lnTo>
                  <a:lnTo>
                    <a:pt x="1597" y="2002"/>
                  </a:lnTo>
                  <a:lnTo>
                    <a:pt x="1597" y="1917"/>
                  </a:lnTo>
                  <a:lnTo>
                    <a:pt x="1597" y="1831"/>
                  </a:lnTo>
                  <a:lnTo>
                    <a:pt x="1597" y="1831"/>
                  </a:lnTo>
                  <a:lnTo>
                    <a:pt x="1597" y="1512"/>
                  </a:lnTo>
                  <a:lnTo>
                    <a:pt x="1597" y="1512"/>
                  </a:lnTo>
                  <a:lnTo>
                    <a:pt x="1576" y="1150"/>
                  </a:lnTo>
                  <a:lnTo>
                    <a:pt x="1576" y="1150"/>
                  </a:lnTo>
                  <a:lnTo>
                    <a:pt x="1554" y="959"/>
                  </a:lnTo>
                  <a:lnTo>
                    <a:pt x="1491" y="724"/>
                  </a:lnTo>
                  <a:lnTo>
                    <a:pt x="1491" y="724"/>
                  </a:lnTo>
                  <a:lnTo>
                    <a:pt x="1427" y="533"/>
                  </a:lnTo>
                  <a:lnTo>
                    <a:pt x="1342" y="341"/>
                  </a:lnTo>
                  <a:lnTo>
                    <a:pt x="1342" y="341"/>
                  </a:lnTo>
                  <a:lnTo>
                    <a:pt x="1214" y="192"/>
                  </a:lnTo>
                  <a:lnTo>
                    <a:pt x="1065" y="86"/>
                  </a:lnTo>
                  <a:lnTo>
                    <a:pt x="1065" y="86"/>
                  </a:lnTo>
                  <a:lnTo>
                    <a:pt x="958" y="22"/>
                  </a:lnTo>
                  <a:lnTo>
                    <a:pt x="8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5"/>
            <p:cNvSpPr/>
            <p:nvPr/>
          </p:nvSpPr>
          <p:spPr>
            <a:xfrm>
              <a:off x="4974776" y="3399801"/>
              <a:ext cx="8897" cy="42871"/>
            </a:xfrm>
            <a:custGeom>
              <a:avLst/>
              <a:gdLst/>
              <a:ahLst/>
              <a:cxnLst/>
              <a:rect l="l" t="t" r="r" b="b"/>
              <a:pathLst>
                <a:path w="959" h="4621" fill="none" extrusionOk="0">
                  <a:moveTo>
                    <a:pt x="447" y="1"/>
                  </a:moveTo>
                  <a:lnTo>
                    <a:pt x="447" y="1"/>
                  </a:lnTo>
                  <a:lnTo>
                    <a:pt x="511" y="1"/>
                  </a:lnTo>
                  <a:lnTo>
                    <a:pt x="575" y="1"/>
                  </a:lnTo>
                  <a:lnTo>
                    <a:pt x="639" y="22"/>
                  </a:lnTo>
                  <a:lnTo>
                    <a:pt x="639" y="22"/>
                  </a:lnTo>
                  <a:lnTo>
                    <a:pt x="639" y="22"/>
                  </a:lnTo>
                  <a:lnTo>
                    <a:pt x="703" y="86"/>
                  </a:lnTo>
                  <a:lnTo>
                    <a:pt x="703" y="86"/>
                  </a:lnTo>
                  <a:lnTo>
                    <a:pt x="766" y="171"/>
                  </a:lnTo>
                  <a:lnTo>
                    <a:pt x="809" y="256"/>
                  </a:lnTo>
                  <a:lnTo>
                    <a:pt x="809" y="256"/>
                  </a:lnTo>
                  <a:lnTo>
                    <a:pt x="873" y="448"/>
                  </a:lnTo>
                  <a:lnTo>
                    <a:pt x="915" y="640"/>
                  </a:lnTo>
                  <a:lnTo>
                    <a:pt x="915" y="640"/>
                  </a:lnTo>
                  <a:lnTo>
                    <a:pt x="937" y="895"/>
                  </a:lnTo>
                  <a:lnTo>
                    <a:pt x="958" y="1151"/>
                  </a:lnTo>
                  <a:lnTo>
                    <a:pt x="958" y="1406"/>
                  </a:lnTo>
                  <a:lnTo>
                    <a:pt x="958" y="1406"/>
                  </a:lnTo>
                  <a:lnTo>
                    <a:pt x="958" y="1960"/>
                  </a:lnTo>
                  <a:lnTo>
                    <a:pt x="958" y="1960"/>
                  </a:lnTo>
                  <a:lnTo>
                    <a:pt x="937" y="2279"/>
                  </a:lnTo>
                  <a:lnTo>
                    <a:pt x="915" y="2407"/>
                  </a:lnTo>
                  <a:lnTo>
                    <a:pt x="915" y="2534"/>
                  </a:lnTo>
                  <a:lnTo>
                    <a:pt x="915" y="2683"/>
                  </a:lnTo>
                  <a:lnTo>
                    <a:pt x="894" y="2811"/>
                  </a:lnTo>
                  <a:lnTo>
                    <a:pt x="894" y="2811"/>
                  </a:lnTo>
                  <a:lnTo>
                    <a:pt x="873" y="3301"/>
                  </a:lnTo>
                  <a:lnTo>
                    <a:pt x="873" y="3450"/>
                  </a:lnTo>
                  <a:lnTo>
                    <a:pt x="873" y="3535"/>
                  </a:lnTo>
                  <a:lnTo>
                    <a:pt x="873" y="3535"/>
                  </a:lnTo>
                  <a:lnTo>
                    <a:pt x="852" y="3769"/>
                  </a:lnTo>
                  <a:lnTo>
                    <a:pt x="852" y="3769"/>
                  </a:lnTo>
                  <a:lnTo>
                    <a:pt x="788" y="4110"/>
                  </a:lnTo>
                  <a:lnTo>
                    <a:pt x="703" y="4365"/>
                  </a:lnTo>
                  <a:lnTo>
                    <a:pt x="703" y="4365"/>
                  </a:lnTo>
                  <a:lnTo>
                    <a:pt x="596" y="4578"/>
                  </a:lnTo>
                  <a:lnTo>
                    <a:pt x="575" y="4599"/>
                  </a:lnTo>
                  <a:lnTo>
                    <a:pt x="511" y="4621"/>
                  </a:lnTo>
                  <a:lnTo>
                    <a:pt x="447" y="4621"/>
                  </a:lnTo>
                  <a:lnTo>
                    <a:pt x="447" y="4621"/>
                  </a:lnTo>
                  <a:lnTo>
                    <a:pt x="362" y="4514"/>
                  </a:lnTo>
                  <a:lnTo>
                    <a:pt x="362" y="4514"/>
                  </a:lnTo>
                  <a:lnTo>
                    <a:pt x="298" y="4429"/>
                  </a:lnTo>
                  <a:lnTo>
                    <a:pt x="256" y="4323"/>
                  </a:lnTo>
                  <a:lnTo>
                    <a:pt x="256" y="4323"/>
                  </a:lnTo>
                  <a:lnTo>
                    <a:pt x="170" y="4131"/>
                  </a:lnTo>
                  <a:lnTo>
                    <a:pt x="128" y="3939"/>
                  </a:lnTo>
                  <a:lnTo>
                    <a:pt x="128" y="3939"/>
                  </a:lnTo>
                  <a:lnTo>
                    <a:pt x="43" y="3492"/>
                  </a:lnTo>
                  <a:lnTo>
                    <a:pt x="43" y="3492"/>
                  </a:lnTo>
                  <a:lnTo>
                    <a:pt x="0" y="3024"/>
                  </a:lnTo>
                  <a:lnTo>
                    <a:pt x="0" y="2471"/>
                  </a:lnTo>
                  <a:lnTo>
                    <a:pt x="0" y="2471"/>
                  </a:lnTo>
                  <a:lnTo>
                    <a:pt x="21" y="1981"/>
                  </a:lnTo>
                  <a:lnTo>
                    <a:pt x="21" y="1981"/>
                  </a:lnTo>
                  <a:lnTo>
                    <a:pt x="64" y="1491"/>
                  </a:lnTo>
                  <a:lnTo>
                    <a:pt x="64" y="1491"/>
                  </a:lnTo>
                  <a:lnTo>
                    <a:pt x="128" y="1108"/>
                  </a:lnTo>
                  <a:lnTo>
                    <a:pt x="149" y="1002"/>
                  </a:lnTo>
                  <a:lnTo>
                    <a:pt x="170" y="853"/>
                  </a:lnTo>
                  <a:lnTo>
                    <a:pt x="170" y="853"/>
                  </a:lnTo>
                  <a:lnTo>
                    <a:pt x="213" y="555"/>
                  </a:lnTo>
                  <a:lnTo>
                    <a:pt x="298" y="256"/>
                  </a:lnTo>
                  <a:lnTo>
                    <a:pt x="298" y="256"/>
                  </a:lnTo>
                  <a:lnTo>
                    <a:pt x="362" y="150"/>
                  </a:lnTo>
                  <a:lnTo>
                    <a:pt x="426" y="44"/>
                  </a:lnTo>
                  <a:lnTo>
                    <a:pt x="447" y="1"/>
                  </a:lnTo>
                  <a:lnTo>
                    <a:pt x="4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5"/>
            <p:cNvSpPr/>
            <p:nvPr/>
          </p:nvSpPr>
          <p:spPr>
            <a:xfrm>
              <a:off x="5018024" y="3481370"/>
              <a:ext cx="17980" cy="46425"/>
            </a:xfrm>
            <a:custGeom>
              <a:avLst/>
              <a:gdLst/>
              <a:ahLst/>
              <a:cxnLst/>
              <a:rect l="l" t="t" r="r" b="b"/>
              <a:pathLst>
                <a:path w="1938" h="5004" extrusionOk="0">
                  <a:moveTo>
                    <a:pt x="724" y="362"/>
                  </a:moveTo>
                  <a:lnTo>
                    <a:pt x="767" y="448"/>
                  </a:lnTo>
                  <a:lnTo>
                    <a:pt x="788" y="533"/>
                  </a:lnTo>
                  <a:lnTo>
                    <a:pt x="852" y="809"/>
                  </a:lnTo>
                  <a:lnTo>
                    <a:pt x="1001" y="1320"/>
                  </a:lnTo>
                  <a:lnTo>
                    <a:pt x="1044" y="1491"/>
                  </a:lnTo>
                  <a:lnTo>
                    <a:pt x="1214" y="2066"/>
                  </a:lnTo>
                  <a:lnTo>
                    <a:pt x="1299" y="2300"/>
                  </a:lnTo>
                  <a:lnTo>
                    <a:pt x="1320" y="2385"/>
                  </a:lnTo>
                  <a:lnTo>
                    <a:pt x="1448" y="2853"/>
                  </a:lnTo>
                  <a:lnTo>
                    <a:pt x="1555" y="3428"/>
                  </a:lnTo>
                  <a:lnTo>
                    <a:pt x="1597" y="3683"/>
                  </a:lnTo>
                  <a:lnTo>
                    <a:pt x="1640" y="4067"/>
                  </a:lnTo>
                  <a:lnTo>
                    <a:pt x="1661" y="4258"/>
                  </a:lnTo>
                  <a:lnTo>
                    <a:pt x="1640" y="4471"/>
                  </a:lnTo>
                  <a:lnTo>
                    <a:pt x="1597" y="4663"/>
                  </a:lnTo>
                  <a:lnTo>
                    <a:pt x="1576" y="4705"/>
                  </a:lnTo>
                  <a:lnTo>
                    <a:pt x="1533" y="4748"/>
                  </a:lnTo>
                  <a:lnTo>
                    <a:pt x="1491" y="4727"/>
                  </a:lnTo>
                  <a:lnTo>
                    <a:pt x="1427" y="4684"/>
                  </a:lnTo>
                  <a:lnTo>
                    <a:pt x="1384" y="4641"/>
                  </a:lnTo>
                  <a:lnTo>
                    <a:pt x="1278" y="4492"/>
                  </a:lnTo>
                  <a:lnTo>
                    <a:pt x="1171" y="4343"/>
                  </a:lnTo>
                  <a:lnTo>
                    <a:pt x="1065" y="4045"/>
                  </a:lnTo>
                  <a:lnTo>
                    <a:pt x="958" y="3747"/>
                  </a:lnTo>
                  <a:lnTo>
                    <a:pt x="873" y="3428"/>
                  </a:lnTo>
                  <a:lnTo>
                    <a:pt x="852" y="3343"/>
                  </a:lnTo>
                  <a:lnTo>
                    <a:pt x="746" y="2917"/>
                  </a:lnTo>
                  <a:lnTo>
                    <a:pt x="703" y="2768"/>
                  </a:lnTo>
                  <a:lnTo>
                    <a:pt x="660" y="2619"/>
                  </a:lnTo>
                  <a:lnTo>
                    <a:pt x="639" y="2491"/>
                  </a:lnTo>
                  <a:lnTo>
                    <a:pt x="511" y="2023"/>
                  </a:lnTo>
                  <a:lnTo>
                    <a:pt x="469" y="1831"/>
                  </a:lnTo>
                  <a:lnTo>
                    <a:pt x="384" y="1469"/>
                  </a:lnTo>
                  <a:lnTo>
                    <a:pt x="298" y="980"/>
                  </a:lnTo>
                  <a:lnTo>
                    <a:pt x="277" y="809"/>
                  </a:lnTo>
                  <a:lnTo>
                    <a:pt x="320" y="682"/>
                  </a:lnTo>
                  <a:lnTo>
                    <a:pt x="341" y="639"/>
                  </a:lnTo>
                  <a:lnTo>
                    <a:pt x="384" y="597"/>
                  </a:lnTo>
                  <a:lnTo>
                    <a:pt x="490" y="490"/>
                  </a:lnTo>
                  <a:lnTo>
                    <a:pt x="554" y="448"/>
                  </a:lnTo>
                  <a:lnTo>
                    <a:pt x="660" y="384"/>
                  </a:lnTo>
                  <a:lnTo>
                    <a:pt x="724" y="362"/>
                  </a:lnTo>
                  <a:close/>
                  <a:moveTo>
                    <a:pt x="682" y="0"/>
                  </a:moveTo>
                  <a:lnTo>
                    <a:pt x="639" y="22"/>
                  </a:lnTo>
                  <a:lnTo>
                    <a:pt x="447" y="107"/>
                  </a:lnTo>
                  <a:lnTo>
                    <a:pt x="277" y="192"/>
                  </a:lnTo>
                  <a:lnTo>
                    <a:pt x="213" y="256"/>
                  </a:lnTo>
                  <a:lnTo>
                    <a:pt x="107" y="384"/>
                  </a:lnTo>
                  <a:lnTo>
                    <a:pt x="64" y="469"/>
                  </a:lnTo>
                  <a:lnTo>
                    <a:pt x="43" y="554"/>
                  </a:lnTo>
                  <a:lnTo>
                    <a:pt x="22" y="618"/>
                  </a:lnTo>
                  <a:lnTo>
                    <a:pt x="22" y="767"/>
                  </a:lnTo>
                  <a:lnTo>
                    <a:pt x="0" y="937"/>
                  </a:lnTo>
                  <a:lnTo>
                    <a:pt x="43" y="1278"/>
                  </a:lnTo>
                  <a:lnTo>
                    <a:pt x="171" y="1938"/>
                  </a:lnTo>
                  <a:lnTo>
                    <a:pt x="277" y="2385"/>
                  </a:lnTo>
                  <a:lnTo>
                    <a:pt x="320" y="2576"/>
                  </a:lnTo>
                  <a:lnTo>
                    <a:pt x="469" y="3236"/>
                  </a:lnTo>
                  <a:lnTo>
                    <a:pt x="575" y="3556"/>
                  </a:lnTo>
                  <a:lnTo>
                    <a:pt x="660" y="3833"/>
                  </a:lnTo>
                  <a:lnTo>
                    <a:pt x="767" y="4088"/>
                  </a:lnTo>
                  <a:lnTo>
                    <a:pt x="895" y="4343"/>
                  </a:lnTo>
                  <a:lnTo>
                    <a:pt x="958" y="4471"/>
                  </a:lnTo>
                  <a:lnTo>
                    <a:pt x="1065" y="4684"/>
                  </a:lnTo>
                  <a:lnTo>
                    <a:pt x="1150" y="4812"/>
                  </a:lnTo>
                  <a:lnTo>
                    <a:pt x="1214" y="4897"/>
                  </a:lnTo>
                  <a:lnTo>
                    <a:pt x="1299" y="4940"/>
                  </a:lnTo>
                  <a:lnTo>
                    <a:pt x="1405" y="4982"/>
                  </a:lnTo>
                  <a:lnTo>
                    <a:pt x="1512" y="5003"/>
                  </a:lnTo>
                  <a:lnTo>
                    <a:pt x="1640" y="4982"/>
                  </a:lnTo>
                  <a:lnTo>
                    <a:pt x="1725" y="4940"/>
                  </a:lnTo>
                  <a:lnTo>
                    <a:pt x="1789" y="4876"/>
                  </a:lnTo>
                  <a:lnTo>
                    <a:pt x="1831" y="4812"/>
                  </a:lnTo>
                  <a:lnTo>
                    <a:pt x="1853" y="4727"/>
                  </a:lnTo>
                  <a:lnTo>
                    <a:pt x="1895" y="4578"/>
                  </a:lnTo>
                  <a:lnTo>
                    <a:pt x="1916" y="4450"/>
                  </a:lnTo>
                  <a:lnTo>
                    <a:pt x="1938" y="4152"/>
                  </a:lnTo>
                  <a:lnTo>
                    <a:pt x="1916" y="3854"/>
                  </a:lnTo>
                  <a:lnTo>
                    <a:pt x="1895" y="3577"/>
                  </a:lnTo>
                  <a:lnTo>
                    <a:pt x="1853" y="3279"/>
                  </a:lnTo>
                  <a:lnTo>
                    <a:pt x="1725" y="2683"/>
                  </a:lnTo>
                  <a:lnTo>
                    <a:pt x="1491" y="1746"/>
                  </a:lnTo>
                  <a:lnTo>
                    <a:pt x="1448" y="1555"/>
                  </a:lnTo>
                  <a:lnTo>
                    <a:pt x="1384" y="1342"/>
                  </a:lnTo>
                  <a:lnTo>
                    <a:pt x="1342" y="1214"/>
                  </a:lnTo>
                  <a:lnTo>
                    <a:pt x="1278" y="980"/>
                  </a:lnTo>
                  <a:lnTo>
                    <a:pt x="1150" y="597"/>
                  </a:lnTo>
                  <a:lnTo>
                    <a:pt x="1107" y="448"/>
                  </a:lnTo>
                  <a:lnTo>
                    <a:pt x="1086" y="405"/>
                  </a:lnTo>
                  <a:lnTo>
                    <a:pt x="1086" y="341"/>
                  </a:lnTo>
                  <a:lnTo>
                    <a:pt x="1022" y="192"/>
                  </a:lnTo>
                  <a:lnTo>
                    <a:pt x="958" y="107"/>
                  </a:lnTo>
                  <a:lnTo>
                    <a:pt x="873" y="43"/>
                  </a:lnTo>
                  <a:lnTo>
                    <a:pt x="809" y="43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5"/>
            <p:cNvSpPr/>
            <p:nvPr/>
          </p:nvSpPr>
          <p:spPr>
            <a:xfrm>
              <a:off x="5018024" y="3481370"/>
              <a:ext cx="17980" cy="46425"/>
            </a:xfrm>
            <a:custGeom>
              <a:avLst/>
              <a:gdLst/>
              <a:ahLst/>
              <a:cxnLst/>
              <a:rect l="l" t="t" r="r" b="b"/>
              <a:pathLst>
                <a:path w="1938" h="5004" fill="none" extrusionOk="0">
                  <a:moveTo>
                    <a:pt x="724" y="0"/>
                  </a:moveTo>
                  <a:lnTo>
                    <a:pt x="724" y="0"/>
                  </a:lnTo>
                  <a:lnTo>
                    <a:pt x="682" y="0"/>
                  </a:lnTo>
                  <a:lnTo>
                    <a:pt x="639" y="22"/>
                  </a:lnTo>
                  <a:lnTo>
                    <a:pt x="639" y="22"/>
                  </a:lnTo>
                  <a:lnTo>
                    <a:pt x="447" y="107"/>
                  </a:lnTo>
                  <a:lnTo>
                    <a:pt x="277" y="192"/>
                  </a:lnTo>
                  <a:lnTo>
                    <a:pt x="213" y="256"/>
                  </a:lnTo>
                  <a:lnTo>
                    <a:pt x="213" y="256"/>
                  </a:lnTo>
                  <a:lnTo>
                    <a:pt x="107" y="384"/>
                  </a:lnTo>
                  <a:lnTo>
                    <a:pt x="107" y="384"/>
                  </a:lnTo>
                  <a:lnTo>
                    <a:pt x="64" y="469"/>
                  </a:lnTo>
                  <a:lnTo>
                    <a:pt x="64" y="469"/>
                  </a:lnTo>
                  <a:lnTo>
                    <a:pt x="43" y="554"/>
                  </a:lnTo>
                  <a:lnTo>
                    <a:pt x="22" y="618"/>
                  </a:lnTo>
                  <a:lnTo>
                    <a:pt x="22" y="618"/>
                  </a:lnTo>
                  <a:lnTo>
                    <a:pt x="22" y="767"/>
                  </a:lnTo>
                  <a:lnTo>
                    <a:pt x="0" y="937"/>
                  </a:lnTo>
                  <a:lnTo>
                    <a:pt x="43" y="1278"/>
                  </a:lnTo>
                  <a:lnTo>
                    <a:pt x="43" y="1278"/>
                  </a:lnTo>
                  <a:lnTo>
                    <a:pt x="171" y="1938"/>
                  </a:lnTo>
                  <a:lnTo>
                    <a:pt x="171" y="1938"/>
                  </a:lnTo>
                  <a:lnTo>
                    <a:pt x="277" y="2385"/>
                  </a:lnTo>
                  <a:lnTo>
                    <a:pt x="320" y="2576"/>
                  </a:lnTo>
                  <a:lnTo>
                    <a:pt x="320" y="2576"/>
                  </a:lnTo>
                  <a:lnTo>
                    <a:pt x="469" y="3236"/>
                  </a:lnTo>
                  <a:lnTo>
                    <a:pt x="469" y="3236"/>
                  </a:lnTo>
                  <a:lnTo>
                    <a:pt x="575" y="3556"/>
                  </a:lnTo>
                  <a:lnTo>
                    <a:pt x="660" y="3833"/>
                  </a:lnTo>
                  <a:lnTo>
                    <a:pt x="660" y="3833"/>
                  </a:lnTo>
                  <a:lnTo>
                    <a:pt x="767" y="4088"/>
                  </a:lnTo>
                  <a:lnTo>
                    <a:pt x="895" y="4343"/>
                  </a:lnTo>
                  <a:lnTo>
                    <a:pt x="958" y="4471"/>
                  </a:lnTo>
                  <a:lnTo>
                    <a:pt x="958" y="4471"/>
                  </a:lnTo>
                  <a:lnTo>
                    <a:pt x="1065" y="4684"/>
                  </a:lnTo>
                  <a:lnTo>
                    <a:pt x="1065" y="4684"/>
                  </a:lnTo>
                  <a:lnTo>
                    <a:pt x="1150" y="4812"/>
                  </a:lnTo>
                  <a:lnTo>
                    <a:pt x="1150" y="4812"/>
                  </a:lnTo>
                  <a:lnTo>
                    <a:pt x="1214" y="4897"/>
                  </a:lnTo>
                  <a:lnTo>
                    <a:pt x="1299" y="4940"/>
                  </a:lnTo>
                  <a:lnTo>
                    <a:pt x="1299" y="4940"/>
                  </a:lnTo>
                  <a:lnTo>
                    <a:pt x="1405" y="4982"/>
                  </a:lnTo>
                  <a:lnTo>
                    <a:pt x="1512" y="5003"/>
                  </a:lnTo>
                  <a:lnTo>
                    <a:pt x="1512" y="5003"/>
                  </a:lnTo>
                  <a:lnTo>
                    <a:pt x="1640" y="4982"/>
                  </a:lnTo>
                  <a:lnTo>
                    <a:pt x="1640" y="4982"/>
                  </a:lnTo>
                  <a:lnTo>
                    <a:pt x="1725" y="4940"/>
                  </a:lnTo>
                  <a:lnTo>
                    <a:pt x="1789" y="4876"/>
                  </a:lnTo>
                  <a:lnTo>
                    <a:pt x="1789" y="4876"/>
                  </a:lnTo>
                  <a:lnTo>
                    <a:pt x="1831" y="4812"/>
                  </a:lnTo>
                  <a:lnTo>
                    <a:pt x="1853" y="4727"/>
                  </a:lnTo>
                  <a:lnTo>
                    <a:pt x="1853" y="4727"/>
                  </a:lnTo>
                  <a:lnTo>
                    <a:pt x="1895" y="4578"/>
                  </a:lnTo>
                  <a:lnTo>
                    <a:pt x="1916" y="4450"/>
                  </a:lnTo>
                  <a:lnTo>
                    <a:pt x="1916" y="4450"/>
                  </a:lnTo>
                  <a:lnTo>
                    <a:pt x="1938" y="4152"/>
                  </a:lnTo>
                  <a:lnTo>
                    <a:pt x="1916" y="3854"/>
                  </a:lnTo>
                  <a:lnTo>
                    <a:pt x="1916" y="3854"/>
                  </a:lnTo>
                  <a:lnTo>
                    <a:pt x="1895" y="3577"/>
                  </a:lnTo>
                  <a:lnTo>
                    <a:pt x="1853" y="3279"/>
                  </a:lnTo>
                  <a:lnTo>
                    <a:pt x="1725" y="2683"/>
                  </a:lnTo>
                  <a:lnTo>
                    <a:pt x="1725" y="2683"/>
                  </a:lnTo>
                  <a:lnTo>
                    <a:pt x="1491" y="1746"/>
                  </a:lnTo>
                  <a:lnTo>
                    <a:pt x="1448" y="1555"/>
                  </a:lnTo>
                  <a:lnTo>
                    <a:pt x="1384" y="1342"/>
                  </a:lnTo>
                  <a:lnTo>
                    <a:pt x="1342" y="1214"/>
                  </a:lnTo>
                  <a:lnTo>
                    <a:pt x="1342" y="1214"/>
                  </a:lnTo>
                  <a:lnTo>
                    <a:pt x="1278" y="980"/>
                  </a:lnTo>
                  <a:lnTo>
                    <a:pt x="1278" y="980"/>
                  </a:lnTo>
                  <a:lnTo>
                    <a:pt x="1150" y="597"/>
                  </a:lnTo>
                  <a:lnTo>
                    <a:pt x="1107" y="448"/>
                  </a:lnTo>
                  <a:lnTo>
                    <a:pt x="1086" y="405"/>
                  </a:lnTo>
                  <a:lnTo>
                    <a:pt x="1086" y="341"/>
                  </a:lnTo>
                  <a:lnTo>
                    <a:pt x="1086" y="341"/>
                  </a:lnTo>
                  <a:lnTo>
                    <a:pt x="1022" y="192"/>
                  </a:lnTo>
                  <a:lnTo>
                    <a:pt x="1022" y="192"/>
                  </a:lnTo>
                  <a:lnTo>
                    <a:pt x="958" y="107"/>
                  </a:lnTo>
                  <a:lnTo>
                    <a:pt x="873" y="43"/>
                  </a:lnTo>
                  <a:lnTo>
                    <a:pt x="809" y="43"/>
                  </a:lnTo>
                  <a:lnTo>
                    <a:pt x="809" y="43"/>
                  </a:lnTo>
                  <a:lnTo>
                    <a:pt x="767" y="0"/>
                  </a:lnTo>
                  <a:lnTo>
                    <a:pt x="7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5"/>
            <p:cNvSpPr/>
            <p:nvPr/>
          </p:nvSpPr>
          <p:spPr>
            <a:xfrm>
              <a:off x="5020594" y="3484729"/>
              <a:ext cx="12840" cy="40691"/>
            </a:xfrm>
            <a:custGeom>
              <a:avLst/>
              <a:gdLst/>
              <a:ahLst/>
              <a:cxnLst/>
              <a:rect l="l" t="t" r="r" b="b"/>
              <a:pathLst>
                <a:path w="1384" h="4386" fill="none" extrusionOk="0">
                  <a:moveTo>
                    <a:pt x="1256" y="4386"/>
                  </a:moveTo>
                  <a:lnTo>
                    <a:pt x="1256" y="4386"/>
                  </a:lnTo>
                  <a:lnTo>
                    <a:pt x="1214" y="4365"/>
                  </a:lnTo>
                  <a:lnTo>
                    <a:pt x="1214" y="4365"/>
                  </a:lnTo>
                  <a:lnTo>
                    <a:pt x="1150" y="4322"/>
                  </a:lnTo>
                  <a:lnTo>
                    <a:pt x="1107" y="4279"/>
                  </a:lnTo>
                  <a:lnTo>
                    <a:pt x="1107" y="4279"/>
                  </a:lnTo>
                  <a:lnTo>
                    <a:pt x="1001" y="4130"/>
                  </a:lnTo>
                  <a:lnTo>
                    <a:pt x="894" y="3981"/>
                  </a:lnTo>
                  <a:lnTo>
                    <a:pt x="894" y="3981"/>
                  </a:lnTo>
                  <a:lnTo>
                    <a:pt x="788" y="3683"/>
                  </a:lnTo>
                  <a:lnTo>
                    <a:pt x="681" y="3385"/>
                  </a:lnTo>
                  <a:lnTo>
                    <a:pt x="681" y="3385"/>
                  </a:lnTo>
                  <a:lnTo>
                    <a:pt x="596" y="3066"/>
                  </a:lnTo>
                  <a:lnTo>
                    <a:pt x="575" y="2981"/>
                  </a:lnTo>
                  <a:lnTo>
                    <a:pt x="575" y="2981"/>
                  </a:lnTo>
                  <a:lnTo>
                    <a:pt x="469" y="2555"/>
                  </a:lnTo>
                  <a:lnTo>
                    <a:pt x="426" y="2406"/>
                  </a:lnTo>
                  <a:lnTo>
                    <a:pt x="383" y="2257"/>
                  </a:lnTo>
                  <a:lnTo>
                    <a:pt x="362" y="2129"/>
                  </a:lnTo>
                  <a:lnTo>
                    <a:pt x="362" y="2129"/>
                  </a:lnTo>
                  <a:lnTo>
                    <a:pt x="234" y="1661"/>
                  </a:lnTo>
                  <a:lnTo>
                    <a:pt x="192" y="1469"/>
                  </a:lnTo>
                  <a:lnTo>
                    <a:pt x="192" y="1469"/>
                  </a:lnTo>
                  <a:lnTo>
                    <a:pt x="107" y="1107"/>
                  </a:lnTo>
                  <a:lnTo>
                    <a:pt x="107" y="1107"/>
                  </a:lnTo>
                  <a:lnTo>
                    <a:pt x="21" y="618"/>
                  </a:lnTo>
                  <a:lnTo>
                    <a:pt x="21" y="618"/>
                  </a:lnTo>
                  <a:lnTo>
                    <a:pt x="0" y="447"/>
                  </a:lnTo>
                  <a:lnTo>
                    <a:pt x="0" y="447"/>
                  </a:lnTo>
                  <a:lnTo>
                    <a:pt x="43" y="320"/>
                  </a:lnTo>
                  <a:lnTo>
                    <a:pt x="43" y="320"/>
                  </a:lnTo>
                  <a:lnTo>
                    <a:pt x="64" y="277"/>
                  </a:lnTo>
                  <a:lnTo>
                    <a:pt x="107" y="235"/>
                  </a:lnTo>
                  <a:lnTo>
                    <a:pt x="107" y="235"/>
                  </a:lnTo>
                  <a:lnTo>
                    <a:pt x="213" y="128"/>
                  </a:lnTo>
                  <a:lnTo>
                    <a:pt x="277" y="86"/>
                  </a:lnTo>
                  <a:lnTo>
                    <a:pt x="277" y="86"/>
                  </a:lnTo>
                  <a:lnTo>
                    <a:pt x="383" y="22"/>
                  </a:lnTo>
                  <a:lnTo>
                    <a:pt x="447" y="0"/>
                  </a:lnTo>
                  <a:lnTo>
                    <a:pt x="447" y="0"/>
                  </a:lnTo>
                  <a:lnTo>
                    <a:pt x="490" y="86"/>
                  </a:lnTo>
                  <a:lnTo>
                    <a:pt x="511" y="171"/>
                  </a:lnTo>
                  <a:lnTo>
                    <a:pt x="575" y="447"/>
                  </a:lnTo>
                  <a:lnTo>
                    <a:pt x="575" y="447"/>
                  </a:lnTo>
                  <a:lnTo>
                    <a:pt x="724" y="958"/>
                  </a:lnTo>
                  <a:lnTo>
                    <a:pt x="767" y="1129"/>
                  </a:lnTo>
                  <a:lnTo>
                    <a:pt x="767" y="1129"/>
                  </a:lnTo>
                  <a:lnTo>
                    <a:pt x="937" y="1704"/>
                  </a:lnTo>
                  <a:lnTo>
                    <a:pt x="1022" y="1938"/>
                  </a:lnTo>
                  <a:lnTo>
                    <a:pt x="1043" y="2023"/>
                  </a:lnTo>
                  <a:lnTo>
                    <a:pt x="1043" y="2023"/>
                  </a:lnTo>
                  <a:lnTo>
                    <a:pt x="1171" y="2491"/>
                  </a:lnTo>
                  <a:lnTo>
                    <a:pt x="1171" y="2491"/>
                  </a:lnTo>
                  <a:lnTo>
                    <a:pt x="1278" y="3066"/>
                  </a:lnTo>
                  <a:lnTo>
                    <a:pt x="1278" y="3066"/>
                  </a:lnTo>
                  <a:lnTo>
                    <a:pt x="1320" y="3321"/>
                  </a:lnTo>
                  <a:lnTo>
                    <a:pt x="1320" y="3321"/>
                  </a:lnTo>
                  <a:lnTo>
                    <a:pt x="1363" y="3705"/>
                  </a:lnTo>
                  <a:lnTo>
                    <a:pt x="1384" y="3896"/>
                  </a:lnTo>
                  <a:lnTo>
                    <a:pt x="1363" y="4109"/>
                  </a:lnTo>
                  <a:lnTo>
                    <a:pt x="1363" y="4109"/>
                  </a:lnTo>
                  <a:lnTo>
                    <a:pt x="1320" y="4301"/>
                  </a:lnTo>
                  <a:lnTo>
                    <a:pt x="1320" y="4301"/>
                  </a:lnTo>
                  <a:lnTo>
                    <a:pt x="1299" y="4343"/>
                  </a:lnTo>
                  <a:lnTo>
                    <a:pt x="1256" y="43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5"/>
            <p:cNvSpPr/>
            <p:nvPr/>
          </p:nvSpPr>
          <p:spPr>
            <a:xfrm>
              <a:off x="5065224" y="3464979"/>
              <a:ext cx="83358" cy="93629"/>
            </a:xfrm>
            <a:custGeom>
              <a:avLst/>
              <a:gdLst/>
              <a:ahLst/>
              <a:cxnLst/>
              <a:rect l="l" t="t" r="r" b="b"/>
              <a:pathLst>
                <a:path w="8985" h="10092" extrusionOk="0">
                  <a:moveTo>
                    <a:pt x="3875" y="554"/>
                  </a:moveTo>
                  <a:lnTo>
                    <a:pt x="4067" y="575"/>
                  </a:lnTo>
                  <a:lnTo>
                    <a:pt x="4237" y="618"/>
                  </a:lnTo>
                  <a:lnTo>
                    <a:pt x="4301" y="618"/>
                  </a:lnTo>
                  <a:lnTo>
                    <a:pt x="4450" y="660"/>
                  </a:lnTo>
                  <a:lnTo>
                    <a:pt x="4599" y="682"/>
                  </a:lnTo>
                  <a:lnTo>
                    <a:pt x="4684" y="703"/>
                  </a:lnTo>
                  <a:lnTo>
                    <a:pt x="4876" y="746"/>
                  </a:lnTo>
                  <a:lnTo>
                    <a:pt x="5238" y="831"/>
                  </a:lnTo>
                  <a:lnTo>
                    <a:pt x="5514" y="916"/>
                  </a:lnTo>
                  <a:lnTo>
                    <a:pt x="5749" y="1022"/>
                  </a:lnTo>
                  <a:lnTo>
                    <a:pt x="6260" y="1278"/>
                  </a:lnTo>
                  <a:lnTo>
                    <a:pt x="6472" y="1406"/>
                  </a:lnTo>
                  <a:lnTo>
                    <a:pt x="6664" y="1576"/>
                  </a:lnTo>
                  <a:lnTo>
                    <a:pt x="7005" y="1895"/>
                  </a:lnTo>
                  <a:lnTo>
                    <a:pt x="7281" y="2193"/>
                  </a:lnTo>
                  <a:lnTo>
                    <a:pt x="7494" y="2449"/>
                  </a:lnTo>
                  <a:lnTo>
                    <a:pt x="7686" y="2725"/>
                  </a:lnTo>
                  <a:lnTo>
                    <a:pt x="7878" y="3024"/>
                  </a:lnTo>
                  <a:lnTo>
                    <a:pt x="8005" y="3279"/>
                  </a:lnTo>
                  <a:lnTo>
                    <a:pt x="8112" y="3534"/>
                  </a:lnTo>
                  <a:lnTo>
                    <a:pt x="8218" y="3790"/>
                  </a:lnTo>
                  <a:lnTo>
                    <a:pt x="8303" y="4067"/>
                  </a:lnTo>
                  <a:lnTo>
                    <a:pt x="8303" y="4088"/>
                  </a:lnTo>
                  <a:lnTo>
                    <a:pt x="8346" y="4322"/>
                  </a:lnTo>
                  <a:lnTo>
                    <a:pt x="8388" y="4599"/>
                  </a:lnTo>
                  <a:lnTo>
                    <a:pt x="8431" y="5152"/>
                  </a:lnTo>
                  <a:lnTo>
                    <a:pt x="8410" y="5621"/>
                  </a:lnTo>
                  <a:lnTo>
                    <a:pt x="8388" y="5898"/>
                  </a:lnTo>
                  <a:lnTo>
                    <a:pt x="8346" y="6174"/>
                  </a:lnTo>
                  <a:lnTo>
                    <a:pt x="8261" y="6685"/>
                  </a:lnTo>
                  <a:lnTo>
                    <a:pt x="8239" y="6792"/>
                  </a:lnTo>
                  <a:lnTo>
                    <a:pt x="8133" y="7239"/>
                  </a:lnTo>
                  <a:lnTo>
                    <a:pt x="7941" y="7792"/>
                  </a:lnTo>
                  <a:lnTo>
                    <a:pt x="7814" y="8090"/>
                  </a:lnTo>
                  <a:lnTo>
                    <a:pt x="7665" y="8388"/>
                  </a:lnTo>
                  <a:lnTo>
                    <a:pt x="7558" y="8559"/>
                  </a:lnTo>
                  <a:lnTo>
                    <a:pt x="7409" y="8729"/>
                  </a:lnTo>
                  <a:lnTo>
                    <a:pt x="7196" y="8921"/>
                  </a:lnTo>
                  <a:lnTo>
                    <a:pt x="6983" y="9070"/>
                  </a:lnTo>
                  <a:lnTo>
                    <a:pt x="6728" y="9197"/>
                  </a:lnTo>
                  <a:lnTo>
                    <a:pt x="6451" y="9304"/>
                  </a:lnTo>
                  <a:lnTo>
                    <a:pt x="6174" y="9410"/>
                  </a:lnTo>
                  <a:lnTo>
                    <a:pt x="5876" y="9517"/>
                  </a:lnTo>
                  <a:lnTo>
                    <a:pt x="5642" y="9559"/>
                  </a:lnTo>
                  <a:lnTo>
                    <a:pt x="5387" y="9602"/>
                  </a:lnTo>
                  <a:lnTo>
                    <a:pt x="5174" y="9623"/>
                  </a:lnTo>
                  <a:lnTo>
                    <a:pt x="4940" y="9644"/>
                  </a:lnTo>
                  <a:lnTo>
                    <a:pt x="4812" y="9623"/>
                  </a:lnTo>
                  <a:lnTo>
                    <a:pt x="4769" y="9581"/>
                  </a:lnTo>
                  <a:lnTo>
                    <a:pt x="4705" y="9559"/>
                  </a:lnTo>
                  <a:lnTo>
                    <a:pt x="4301" y="9474"/>
                  </a:lnTo>
                  <a:lnTo>
                    <a:pt x="4109" y="9453"/>
                  </a:lnTo>
                  <a:lnTo>
                    <a:pt x="3939" y="9410"/>
                  </a:lnTo>
                  <a:lnTo>
                    <a:pt x="3620" y="9283"/>
                  </a:lnTo>
                  <a:lnTo>
                    <a:pt x="3300" y="9134"/>
                  </a:lnTo>
                  <a:lnTo>
                    <a:pt x="3002" y="8984"/>
                  </a:lnTo>
                  <a:lnTo>
                    <a:pt x="2917" y="8942"/>
                  </a:lnTo>
                  <a:lnTo>
                    <a:pt x="2726" y="8835"/>
                  </a:lnTo>
                  <a:lnTo>
                    <a:pt x="2449" y="8665"/>
                  </a:lnTo>
                  <a:lnTo>
                    <a:pt x="2193" y="8452"/>
                  </a:lnTo>
                  <a:lnTo>
                    <a:pt x="1980" y="8303"/>
                  </a:lnTo>
                  <a:lnTo>
                    <a:pt x="1704" y="8026"/>
                  </a:lnTo>
                  <a:lnTo>
                    <a:pt x="1491" y="7792"/>
                  </a:lnTo>
                  <a:lnTo>
                    <a:pt x="1299" y="7579"/>
                  </a:lnTo>
                  <a:lnTo>
                    <a:pt x="1129" y="7367"/>
                  </a:lnTo>
                  <a:lnTo>
                    <a:pt x="980" y="7111"/>
                  </a:lnTo>
                  <a:lnTo>
                    <a:pt x="937" y="7047"/>
                  </a:lnTo>
                  <a:lnTo>
                    <a:pt x="916" y="6983"/>
                  </a:lnTo>
                  <a:lnTo>
                    <a:pt x="873" y="6898"/>
                  </a:lnTo>
                  <a:lnTo>
                    <a:pt x="831" y="6834"/>
                  </a:lnTo>
                  <a:lnTo>
                    <a:pt x="746" y="6600"/>
                  </a:lnTo>
                  <a:lnTo>
                    <a:pt x="660" y="6345"/>
                  </a:lnTo>
                  <a:lnTo>
                    <a:pt x="575" y="5919"/>
                  </a:lnTo>
                  <a:lnTo>
                    <a:pt x="511" y="5514"/>
                  </a:lnTo>
                  <a:lnTo>
                    <a:pt x="490" y="5089"/>
                  </a:lnTo>
                  <a:lnTo>
                    <a:pt x="469" y="4684"/>
                  </a:lnTo>
                  <a:lnTo>
                    <a:pt x="490" y="4258"/>
                  </a:lnTo>
                  <a:lnTo>
                    <a:pt x="511" y="3726"/>
                  </a:lnTo>
                  <a:lnTo>
                    <a:pt x="575" y="3343"/>
                  </a:lnTo>
                  <a:lnTo>
                    <a:pt x="618" y="3215"/>
                  </a:lnTo>
                  <a:lnTo>
                    <a:pt x="703" y="2747"/>
                  </a:lnTo>
                  <a:lnTo>
                    <a:pt x="788" y="2491"/>
                  </a:lnTo>
                  <a:lnTo>
                    <a:pt x="895" y="2236"/>
                  </a:lnTo>
                  <a:lnTo>
                    <a:pt x="1001" y="1959"/>
                  </a:lnTo>
                  <a:lnTo>
                    <a:pt x="1150" y="1682"/>
                  </a:lnTo>
                  <a:lnTo>
                    <a:pt x="1320" y="1427"/>
                  </a:lnTo>
                  <a:lnTo>
                    <a:pt x="1555" y="1171"/>
                  </a:lnTo>
                  <a:lnTo>
                    <a:pt x="1661" y="1065"/>
                  </a:lnTo>
                  <a:lnTo>
                    <a:pt x="1789" y="980"/>
                  </a:lnTo>
                  <a:lnTo>
                    <a:pt x="2087" y="831"/>
                  </a:lnTo>
                  <a:lnTo>
                    <a:pt x="2257" y="767"/>
                  </a:lnTo>
                  <a:lnTo>
                    <a:pt x="2427" y="724"/>
                  </a:lnTo>
                  <a:lnTo>
                    <a:pt x="2747" y="639"/>
                  </a:lnTo>
                  <a:lnTo>
                    <a:pt x="3024" y="597"/>
                  </a:lnTo>
                  <a:lnTo>
                    <a:pt x="3364" y="554"/>
                  </a:lnTo>
                  <a:close/>
                  <a:moveTo>
                    <a:pt x="3258" y="0"/>
                  </a:moveTo>
                  <a:lnTo>
                    <a:pt x="2938" y="22"/>
                  </a:lnTo>
                  <a:lnTo>
                    <a:pt x="2598" y="86"/>
                  </a:lnTo>
                  <a:lnTo>
                    <a:pt x="2278" y="171"/>
                  </a:lnTo>
                  <a:lnTo>
                    <a:pt x="1938" y="277"/>
                  </a:lnTo>
                  <a:lnTo>
                    <a:pt x="1682" y="405"/>
                  </a:lnTo>
                  <a:lnTo>
                    <a:pt x="1491" y="533"/>
                  </a:lnTo>
                  <a:lnTo>
                    <a:pt x="1320" y="639"/>
                  </a:lnTo>
                  <a:lnTo>
                    <a:pt x="1214" y="724"/>
                  </a:lnTo>
                  <a:lnTo>
                    <a:pt x="1108" y="831"/>
                  </a:lnTo>
                  <a:lnTo>
                    <a:pt x="937" y="1065"/>
                  </a:lnTo>
                  <a:lnTo>
                    <a:pt x="873" y="1129"/>
                  </a:lnTo>
                  <a:lnTo>
                    <a:pt x="703" y="1406"/>
                  </a:lnTo>
                  <a:lnTo>
                    <a:pt x="554" y="1725"/>
                  </a:lnTo>
                  <a:lnTo>
                    <a:pt x="426" y="2044"/>
                  </a:lnTo>
                  <a:lnTo>
                    <a:pt x="299" y="2364"/>
                  </a:lnTo>
                  <a:lnTo>
                    <a:pt x="213" y="2662"/>
                  </a:lnTo>
                  <a:lnTo>
                    <a:pt x="107" y="3024"/>
                  </a:lnTo>
                  <a:lnTo>
                    <a:pt x="43" y="3343"/>
                  </a:lnTo>
                  <a:lnTo>
                    <a:pt x="1" y="3705"/>
                  </a:lnTo>
                  <a:lnTo>
                    <a:pt x="1" y="3875"/>
                  </a:lnTo>
                  <a:lnTo>
                    <a:pt x="1" y="4131"/>
                  </a:lnTo>
                  <a:lnTo>
                    <a:pt x="1" y="4280"/>
                  </a:lnTo>
                  <a:lnTo>
                    <a:pt x="1" y="4578"/>
                  </a:lnTo>
                  <a:lnTo>
                    <a:pt x="1" y="4897"/>
                  </a:lnTo>
                  <a:lnTo>
                    <a:pt x="64" y="5472"/>
                  </a:lnTo>
                  <a:lnTo>
                    <a:pt x="64" y="5536"/>
                  </a:lnTo>
                  <a:lnTo>
                    <a:pt x="107" y="5855"/>
                  </a:lnTo>
                  <a:lnTo>
                    <a:pt x="171" y="6153"/>
                  </a:lnTo>
                  <a:lnTo>
                    <a:pt x="256" y="6515"/>
                  </a:lnTo>
                  <a:lnTo>
                    <a:pt x="384" y="6877"/>
                  </a:lnTo>
                  <a:lnTo>
                    <a:pt x="511" y="7154"/>
                  </a:lnTo>
                  <a:lnTo>
                    <a:pt x="660" y="7430"/>
                  </a:lnTo>
                  <a:lnTo>
                    <a:pt x="831" y="7686"/>
                  </a:lnTo>
                  <a:lnTo>
                    <a:pt x="1022" y="7920"/>
                  </a:lnTo>
                  <a:lnTo>
                    <a:pt x="1299" y="8218"/>
                  </a:lnTo>
                  <a:lnTo>
                    <a:pt x="1491" y="8388"/>
                  </a:lnTo>
                  <a:lnTo>
                    <a:pt x="1682" y="8559"/>
                  </a:lnTo>
                  <a:lnTo>
                    <a:pt x="2066" y="8878"/>
                  </a:lnTo>
                  <a:lnTo>
                    <a:pt x="2321" y="9070"/>
                  </a:lnTo>
                  <a:lnTo>
                    <a:pt x="2555" y="9219"/>
                  </a:lnTo>
                  <a:lnTo>
                    <a:pt x="2853" y="9368"/>
                  </a:lnTo>
                  <a:lnTo>
                    <a:pt x="2960" y="9410"/>
                  </a:lnTo>
                  <a:lnTo>
                    <a:pt x="3024" y="9432"/>
                  </a:lnTo>
                  <a:lnTo>
                    <a:pt x="3109" y="9474"/>
                  </a:lnTo>
                  <a:lnTo>
                    <a:pt x="3215" y="9538"/>
                  </a:lnTo>
                  <a:lnTo>
                    <a:pt x="3492" y="9708"/>
                  </a:lnTo>
                  <a:lnTo>
                    <a:pt x="3662" y="9772"/>
                  </a:lnTo>
                  <a:lnTo>
                    <a:pt x="3833" y="9836"/>
                  </a:lnTo>
                  <a:lnTo>
                    <a:pt x="4152" y="9943"/>
                  </a:lnTo>
                  <a:lnTo>
                    <a:pt x="4493" y="10028"/>
                  </a:lnTo>
                  <a:lnTo>
                    <a:pt x="4812" y="10070"/>
                  </a:lnTo>
                  <a:lnTo>
                    <a:pt x="5153" y="10092"/>
                  </a:lnTo>
                  <a:lnTo>
                    <a:pt x="5536" y="10070"/>
                  </a:lnTo>
                  <a:lnTo>
                    <a:pt x="5919" y="10006"/>
                  </a:lnTo>
                  <a:lnTo>
                    <a:pt x="6323" y="9921"/>
                  </a:lnTo>
                  <a:lnTo>
                    <a:pt x="6664" y="9815"/>
                  </a:lnTo>
                  <a:lnTo>
                    <a:pt x="7005" y="9687"/>
                  </a:lnTo>
                  <a:lnTo>
                    <a:pt x="7154" y="9623"/>
                  </a:lnTo>
                  <a:lnTo>
                    <a:pt x="7324" y="9538"/>
                  </a:lnTo>
                  <a:lnTo>
                    <a:pt x="7494" y="9432"/>
                  </a:lnTo>
                  <a:lnTo>
                    <a:pt x="7665" y="9325"/>
                  </a:lnTo>
                  <a:lnTo>
                    <a:pt x="7814" y="9197"/>
                  </a:lnTo>
                  <a:lnTo>
                    <a:pt x="7941" y="9070"/>
                  </a:lnTo>
                  <a:lnTo>
                    <a:pt x="8069" y="8921"/>
                  </a:lnTo>
                  <a:lnTo>
                    <a:pt x="8176" y="8772"/>
                  </a:lnTo>
                  <a:lnTo>
                    <a:pt x="8282" y="8580"/>
                  </a:lnTo>
                  <a:lnTo>
                    <a:pt x="8367" y="8410"/>
                  </a:lnTo>
                  <a:lnTo>
                    <a:pt x="8495" y="8069"/>
                  </a:lnTo>
                  <a:lnTo>
                    <a:pt x="8623" y="7750"/>
                  </a:lnTo>
                  <a:lnTo>
                    <a:pt x="8687" y="7558"/>
                  </a:lnTo>
                  <a:lnTo>
                    <a:pt x="8750" y="7367"/>
                  </a:lnTo>
                  <a:lnTo>
                    <a:pt x="8814" y="7047"/>
                  </a:lnTo>
                  <a:lnTo>
                    <a:pt x="8836" y="6898"/>
                  </a:lnTo>
                  <a:lnTo>
                    <a:pt x="8857" y="6792"/>
                  </a:lnTo>
                  <a:lnTo>
                    <a:pt x="8921" y="6387"/>
                  </a:lnTo>
                  <a:lnTo>
                    <a:pt x="8963" y="6068"/>
                  </a:lnTo>
                  <a:lnTo>
                    <a:pt x="8963" y="5727"/>
                  </a:lnTo>
                  <a:lnTo>
                    <a:pt x="8985" y="5110"/>
                  </a:lnTo>
                  <a:lnTo>
                    <a:pt x="8963" y="4769"/>
                  </a:lnTo>
                  <a:lnTo>
                    <a:pt x="8921" y="4429"/>
                  </a:lnTo>
                  <a:lnTo>
                    <a:pt x="8899" y="4237"/>
                  </a:lnTo>
                  <a:lnTo>
                    <a:pt x="8857" y="4045"/>
                  </a:lnTo>
                  <a:lnTo>
                    <a:pt x="8750" y="3705"/>
                  </a:lnTo>
                  <a:lnTo>
                    <a:pt x="8644" y="3428"/>
                  </a:lnTo>
                  <a:lnTo>
                    <a:pt x="8495" y="3109"/>
                  </a:lnTo>
                  <a:lnTo>
                    <a:pt x="8303" y="2768"/>
                  </a:lnTo>
                  <a:lnTo>
                    <a:pt x="8090" y="2449"/>
                  </a:lnTo>
                  <a:lnTo>
                    <a:pt x="7899" y="2172"/>
                  </a:lnTo>
                  <a:lnTo>
                    <a:pt x="7729" y="1938"/>
                  </a:lnTo>
                  <a:lnTo>
                    <a:pt x="7452" y="1661"/>
                  </a:lnTo>
                  <a:lnTo>
                    <a:pt x="7196" y="1406"/>
                  </a:lnTo>
                  <a:lnTo>
                    <a:pt x="6920" y="1150"/>
                  </a:lnTo>
                  <a:lnTo>
                    <a:pt x="6643" y="958"/>
                  </a:lnTo>
                  <a:lnTo>
                    <a:pt x="6302" y="746"/>
                  </a:lnTo>
                  <a:lnTo>
                    <a:pt x="5983" y="597"/>
                  </a:lnTo>
                  <a:lnTo>
                    <a:pt x="5834" y="511"/>
                  </a:lnTo>
                  <a:lnTo>
                    <a:pt x="5663" y="448"/>
                  </a:lnTo>
                  <a:lnTo>
                    <a:pt x="5280" y="320"/>
                  </a:lnTo>
                  <a:lnTo>
                    <a:pt x="4705" y="192"/>
                  </a:lnTo>
                  <a:lnTo>
                    <a:pt x="4620" y="171"/>
                  </a:lnTo>
                  <a:lnTo>
                    <a:pt x="4407" y="107"/>
                  </a:lnTo>
                  <a:lnTo>
                    <a:pt x="4195" y="64"/>
                  </a:lnTo>
                  <a:lnTo>
                    <a:pt x="3960" y="22"/>
                  </a:lnTo>
                  <a:lnTo>
                    <a:pt x="37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5"/>
            <p:cNvSpPr/>
            <p:nvPr/>
          </p:nvSpPr>
          <p:spPr>
            <a:xfrm>
              <a:off x="5065224" y="3464979"/>
              <a:ext cx="83358" cy="93629"/>
            </a:xfrm>
            <a:custGeom>
              <a:avLst/>
              <a:gdLst/>
              <a:ahLst/>
              <a:cxnLst/>
              <a:rect l="l" t="t" r="r" b="b"/>
              <a:pathLst>
                <a:path w="8985" h="10092" fill="none" extrusionOk="0">
                  <a:moveTo>
                    <a:pt x="3598" y="0"/>
                  </a:moveTo>
                  <a:lnTo>
                    <a:pt x="3598" y="0"/>
                  </a:lnTo>
                  <a:lnTo>
                    <a:pt x="3258" y="0"/>
                  </a:lnTo>
                  <a:lnTo>
                    <a:pt x="3258" y="0"/>
                  </a:lnTo>
                  <a:lnTo>
                    <a:pt x="2938" y="22"/>
                  </a:lnTo>
                  <a:lnTo>
                    <a:pt x="2598" y="86"/>
                  </a:lnTo>
                  <a:lnTo>
                    <a:pt x="2598" y="86"/>
                  </a:lnTo>
                  <a:lnTo>
                    <a:pt x="2278" y="171"/>
                  </a:lnTo>
                  <a:lnTo>
                    <a:pt x="1938" y="277"/>
                  </a:lnTo>
                  <a:lnTo>
                    <a:pt x="1938" y="277"/>
                  </a:lnTo>
                  <a:lnTo>
                    <a:pt x="1682" y="405"/>
                  </a:lnTo>
                  <a:lnTo>
                    <a:pt x="1682" y="405"/>
                  </a:lnTo>
                  <a:lnTo>
                    <a:pt x="1491" y="533"/>
                  </a:lnTo>
                  <a:lnTo>
                    <a:pt x="1320" y="639"/>
                  </a:lnTo>
                  <a:lnTo>
                    <a:pt x="1320" y="639"/>
                  </a:lnTo>
                  <a:lnTo>
                    <a:pt x="1214" y="724"/>
                  </a:lnTo>
                  <a:lnTo>
                    <a:pt x="1108" y="831"/>
                  </a:lnTo>
                  <a:lnTo>
                    <a:pt x="937" y="1065"/>
                  </a:lnTo>
                  <a:lnTo>
                    <a:pt x="873" y="1129"/>
                  </a:lnTo>
                  <a:lnTo>
                    <a:pt x="873" y="1129"/>
                  </a:lnTo>
                  <a:lnTo>
                    <a:pt x="703" y="1406"/>
                  </a:lnTo>
                  <a:lnTo>
                    <a:pt x="554" y="1725"/>
                  </a:lnTo>
                  <a:lnTo>
                    <a:pt x="554" y="1725"/>
                  </a:lnTo>
                  <a:lnTo>
                    <a:pt x="426" y="2044"/>
                  </a:lnTo>
                  <a:lnTo>
                    <a:pt x="299" y="2364"/>
                  </a:lnTo>
                  <a:lnTo>
                    <a:pt x="299" y="2364"/>
                  </a:lnTo>
                  <a:lnTo>
                    <a:pt x="213" y="2662"/>
                  </a:lnTo>
                  <a:lnTo>
                    <a:pt x="213" y="2662"/>
                  </a:lnTo>
                  <a:lnTo>
                    <a:pt x="107" y="3024"/>
                  </a:lnTo>
                  <a:lnTo>
                    <a:pt x="107" y="3024"/>
                  </a:lnTo>
                  <a:lnTo>
                    <a:pt x="43" y="3343"/>
                  </a:lnTo>
                  <a:lnTo>
                    <a:pt x="1" y="3705"/>
                  </a:lnTo>
                  <a:lnTo>
                    <a:pt x="1" y="3705"/>
                  </a:lnTo>
                  <a:lnTo>
                    <a:pt x="1" y="3875"/>
                  </a:lnTo>
                  <a:lnTo>
                    <a:pt x="1" y="3875"/>
                  </a:lnTo>
                  <a:lnTo>
                    <a:pt x="1" y="4131"/>
                  </a:lnTo>
                  <a:lnTo>
                    <a:pt x="1" y="4280"/>
                  </a:lnTo>
                  <a:lnTo>
                    <a:pt x="1" y="4280"/>
                  </a:lnTo>
                  <a:lnTo>
                    <a:pt x="1" y="4578"/>
                  </a:lnTo>
                  <a:lnTo>
                    <a:pt x="1" y="4897"/>
                  </a:lnTo>
                  <a:lnTo>
                    <a:pt x="1" y="4897"/>
                  </a:lnTo>
                  <a:lnTo>
                    <a:pt x="64" y="5472"/>
                  </a:lnTo>
                  <a:lnTo>
                    <a:pt x="64" y="5536"/>
                  </a:lnTo>
                  <a:lnTo>
                    <a:pt x="64" y="5536"/>
                  </a:lnTo>
                  <a:lnTo>
                    <a:pt x="107" y="5855"/>
                  </a:lnTo>
                  <a:lnTo>
                    <a:pt x="171" y="6153"/>
                  </a:lnTo>
                  <a:lnTo>
                    <a:pt x="171" y="6153"/>
                  </a:lnTo>
                  <a:lnTo>
                    <a:pt x="256" y="6515"/>
                  </a:lnTo>
                  <a:lnTo>
                    <a:pt x="384" y="6877"/>
                  </a:lnTo>
                  <a:lnTo>
                    <a:pt x="384" y="6877"/>
                  </a:lnTo>
                  <a:lnTo>
                    <a:pt x="511" y="7154"/>
                  </a:lnTo>
                  <a:lnTo>
                    <a:pt x="660" y="7430"/>
                  </a:lnTo>
                  <a:lnTo>
                    <a:pt x="831" y="7686"/>
                  </a:lnTo>
                  <a:lnTo>
                    <a:pt x="1022" y="7920"/>
                  </a:lnTo>
                  <a:lnTo>
                    <a:pt x="1022" y="7920"/>
                  </a:lnTo>
                  <a:lnTo>
                    <a:pt x="1299" y="8218"/>
                  </a:lnTo>
                  <a:lnTo>
                    <a:pt x="1299" y="8218"/>
                  </a:lnTo>
                  <a:lnTo>
                    <a:pt x="1491" y="8388"/>
                  </a:lnTo>
                  <a:lnTo>
                    <a:pt x="1682" y="8559"/>
                  </a:lnTo>
                  <a:lnTo>
                    <a:pt x="1682" y="8559"/>
                  </a:lnTo>
                  <a:lnTo>
                    <a:pt x="2066" y="8878"/>
                  </a:lnTo>
                  <a:lnTo>
                    <a:pt x="2066" y="8878"/>
                  </a:lnTo>
                  <a:lnTo>
                    <a:pt x="2321" y="9070"/>
                  </a:lnTo>
                  <a:lnTo>
                    <a:pt x="2555" y="9219"/>
                  </a:lnTo>
                  <a:lnTo>
                    <a:pt x="2555" y="9219"/>
                  </a:lnTo>
                  <a:lnTo>
                    <a:pt x="2853" y="9368"/>
                  </a:lnTo>
                  <a:lnTo>
                    <a:pt x="2960" y="9410"/>
                  </a:lnTo>
                  <a:lnTo>
                    <a:pt x="3024" y="9432"/>
                  </a:lnTo>
                  <a:lnTo>
                    <a:pt x="3109" y="9474"/>
                  </a:lnTo>
                  <a:lnTo>
                    <a:pt x="3215" y="9538"/>
                  </a:lnTo>
                  <a:lnTo>
                    <a:pt x="3215" y="9538"/>
                  </a:lnTo>
                  <a:lnTo>
                    <a:pt x="3492" y="9708"/>
                  </a:lnTo>
                  <a:lnTo>
                    <a:pt x="3662" y="9772"/>
                  </a:lnTo>
                  <a:lnTo>
                    <a:pt x="3833" y="9836"/>
                  </a:lnTo>
                  <a:lnTo>
                    <a:pt x="3833" y="9836"/>
                  </a:lnTo>
                  <a:lnTo>
                    <a:pt x="4152" y="9943"/>
                  </a:lnTo>
                  <a:lnTo>
                    <a:pt x="4493" y="10028"/>
                  </a:lnTo>
                  <a:lnTo>
                    <a:pt x="4493" y="10028"/>
                  </a:lnTo>
                  <a:lnTo>
                    <a:pt x="4812" y="10070"/>
                  </a:lnTo>
                  <a:lnTo>
                    <a:pt x="5153" y="10092"/>
                  </a:lnTo>
                  <a:lnTo>
                    <a:pt x="5153" y="10092"/>
                  </a:lnTo>
                  <a:lnTo>
                    <a:pt x="5536" y="10070"/>
                  </a:lnTo>
                  <a:lnTo>
                    <a:pt x="5919" y="10006"/>
                  </a:lnTo>
                  <a:lnTo>
                    <a:pt x="5919" y="10006"/>
                  </a:lnTo>
                  <a:lnTo>
                    <a:pt x="6323" y="9921"/>
                  </a:lnTo>
                  <a:lnTo>
                    <a:pt x="6664" y="9815"/>
                  </a:lnTo>
                  <a:lnTo>
                    <a:pt x="6664" y="9815"/>
                  </a:lnTo>
                  <a:lnTo>
                    <a:pt x="7005" y="9687"/>
                  </a:lnTo>
                  <a:lnTo>
                    <a:pt x="7005" y="9687"/>
                  </a:lnTo>
                  <a:lnTo>
                    <a:pt x="7154" y="9623"/>
                  </a:lnTo>
                  <a:lnTo>
                    <a:pt x="7324" y="9538"/>
                  </a:lnTo>
                  <a:lnTo>
                    <a:pt x="7324" y="9538"/>
                  </a:lnTo>
                  <a:lnTo>
                    <a:pt x="7494" y="9432"/>
                  </a:lnTo>
                  <a:lnTo>
                    <a:pt x="7665" y="9325"/>
                  </a:lnTo>
                  <a:lnTo>
                    <a:pt x="7814" y="9197"/>
                  </a:lnTo>
                  <a:lnTo>
                    <a:pt x="7941" y="9070"/>
                  </a:lnTo>
                  <a:lnTo>
                    <a:pt x="7941" y="9070"/>
                  </a:lnTo>
                  <a:lnTo>
                    <a:pt x="8069" y="8921"/>
                  </a:lnTo>
                  <a:lnTo>
                    <a:pt x="8176" y="8772"/>
                  </a:lnTo>
                  <a:lnTo>
                    <a:pt x="8282" y="8580"/>
                  </a:lnTo>
                  <a:lnTo>
                    <a:pt x="8367" y="8410"/>
                  </a:lnTo>
                  <a:lnTo>
                    <a:pt x="8367" y="8410"/>
                  </a:lnTo>
                  <a:lnTo>
                    <a:pt x="8495" y="8069"/>
                  </a:lnTo>
                  <a:lnTo>
                    <a:pt x="8623" y="7750"/>
                  </a:lnTo>
                  <a:lnTo>
                    <a:pt x="8623" y="7750"/>
                  </a:lnTo>
                  <a:lnTo>
                    <a:pt x="8687" y="7558"/>
                  </a:lnTo>
                  <a:lnTo>
                    <a:pt x="8750" y="7367"/>
                  </a:lnTo>
                  <a:lnTo>
                    <a:pt x="8750" y="7367"/>
                  </a:lnTo>
                  <a:lnTo>
                    <a:pt x="8814" y="7047"/>
                  </a:lnTo>
                  <a:lnTo>
                    <a:pt x="8836" y="6898"/>
                  </a:lnTo>
                  <a:lnTo>
                    <a:pt x="8857" y="6792"/>
                  </a:lnTo>
                  <a:lnTo>
                    <a:pt x="8857" y="6792"/>
                  </a:lnTo>
                  <a:lnTo>
                    <a:pt x="8921" y="6387"/>
                  </a:lnTo>
                  <a:lnTo>
                    <a:pt x="8921" y="6387"/>
                  </a:lnTo>
                  <a:lnTo>
                    <a:pt x="8963" y="6068"/>
                  </a:lnTo>
                  <a:lnTo>
                    <a:pt x="8963" y="5727"/>
                  </a:lnTo>
                  <a:lnTo>
                    <a:pt x="8963" y="5727"/>
                  </a:lnTo>
                  <a:lnTo>
                    <a:pt x="8985" y="5110"/>
                  </a:lnTo>
                  <a:lnTo>
                    <a:pt x="8963" y="4769"/>
                  </a:lnTo>
                  <a:lnTo>
                    <a:pt x="8921" y="4429"/>
                  </a:lnTo>
                  <a:lnTo>
                    <a:pt x="8921" y="4429"/>
                  </a:lnTo>
                  <a:lnTo>
                    <a:pt x="8899" y="4237"/>
                  </a:lnTo>
                  <a:lnTo>
                    <a:pt x="8857" y="4045"/>
                  </a:lnTo>
                  <a:lnTo>
                    <a:pt x="8750" y="3705"/>
                  </a:lnTo>
                  <a:lnTo>
                    <a:pt x="8750" y="3705"/>
                  </a:lnTo>
                  <a:lnTo>
                    <a:pt x="8644" y="3428"/>
                  </a:lnTo>
                  <a:lnTo>
                    <a:pt x="8495" y="3109"/>
                  </a:lnTo>
                  <a:lnTo>
                    <a:pt x="8495" y="3109"/>
                  </a:lnTo>
                  <a:lnTo>
                    <a:pt x="8303" y="2768"/>
                  </a:lnTo>
                  <a:lnTo>
                    <a:pt x="8090" y="2449"/>
                  </a:lnTo>
                  <a:lnTo>
                    <a:pt x="8090" y="2449"/>
                  </a:lnTo>
                  <a:lnTo>
                    <a:pt x="7899" y="2172"/>
                  </a:lnTo>
                  <a:lnTo>
                    <a:pt x="7729" y="1938"/>
                  </a:lnTo>
                  <a:lnTo>
                    <a:pt x="7729" y="1938"/>
                  </a:lnTo>
                  <a:lnTo>
                    <a:pt x="7452" y="1661"/>
                  </a:lnTo>
                  <a:lnTo>
                    <a:pt x="7196" y="1406"/>
                  </a:lnTo>
                  <a:lnTo>
                    <a:pt x="7196" y="1406"/>
                  </a:lnTo>
                  <a:lnTo>
                    <a:pt x="6920" y="1150"/>
                  </a:lnTo>
                  <a:lnTo>
                    <a:pt x="6643" y="958"/>
                  </a:lnTo>
                  <a:lnTo>
                    <a:pt x="6643" y="958"/>
                  </a:lnTo>
                  <a:lnTo>
                    <a:pt x="6302" y="746"/>
                  </a:lnTo>
                  <a:lnTo>
                    <a:pt x="5983" y="597"/>
                  </a:lnTo>
                  <a:lnTo>
                    <a:pt x="5983" y="597"/>
                  </a:lnTo>
                  <a:lnTo>
                    <a:pt x="5834" y="511"/>
                  </a:lnTo>
                  <a:lnTo>
                    <a:pt x="5663" y="448"/>
                  </a:lnTo>
                  <a:lnTo>
                    <a:pt x="5663" y="448"/>
                  </a:lnTo>
                  <a:lnTo>
                    <a:pt x="5280" y="320"/>
                  </a:lnTo>
                  <a:lnTo>
                    <a:pt x="5280" y="320"/>
                  </a:lnTo>
                  <a:lnTo>
                    <a:pt x="4705" y="192"/>
                  </a:lnTo>
                  <a:lnTo>
                    <a:pt x="4620" y="171"/>
                  </a:lnTo>
                  <a:lnTo>
                    <a:pt x="4620" y="171"/>
                  </a:lnTo>
                  <a:lnTo>
                    <a:pt x="4407" y="107"/>
                  </a:lnTo>
                  <a:lnTo>
                    <a:pt x="4407" y="107"/>
                  </a:lnTo>
                  <a:lnTo>
                    <a:pt x="4195" y="64"/>
                  </a:lnTo>
                  <a:lnTo>
                    <a:pt x="3960" y="22"/>
                  </a:lnTo>
                  <a:lnTo>
                    <a:pt x="3960" y="22"/>
                  </a:lnTo>
                  <a:lnTo>
                    <a:pt x="3790" y="0"/>
                  </a:lnTo>
                  <a:lnTo>
                    <a:pt x="359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5"/>
            <p:cNvSpPr/>
            <p:nvPr/>
          </p:nvSpPr>
          <p:spPr>
            <a:xfrm>
              <a:off x="5069565" y="3470109"/>
              <a:ext cx="73886" cy="84351"/>
            </a:xfrm>
            <a:custGeom>
              <a:avLst/>
              <a:gdLst/>
              <a:ahLst/>
              <a:cxnLst/>
              <a:rect l="l" t="t" r="r" b="b"/>
              <a:pathLst>
                <a:path w="7964" h="9092" fill="none" extrusionOk="0">
                  <a:moveTo>
                    <a:pt x="2258" y="8282"/>
                  </a:moveTo>
                  <a:lnTo>
                    <a:pt x="2258" y="8282"/>
                  </a:lnTo>
                  <a:lnTo>
                    <a:pt x="1981" y="8112"/>
                  </a:lnTo>
                  <a:lnTo>
                    <a:pt x="1725" y="7899"/>
                  </a:lnTo>
                  <a:lnTo>
                    <a:pt x="1725" y="7899"/>
                  </a:lnTo>
                  <a:lnTo>
                    <a:pt x="1512" y="7750"/>
                  </a:lnTo>
                  <a:lnTo>
                    <a:pt x="1512" y="7750"/>
                  </a:lnTo>
                  <a:lnTo>
                    <a:pt x="1236" y="7473"/>
                  </a:lnTo>
                  <a:lnTo>
                    <a:pt x="1236" y="7473"/>
                  </a:lnTo>
                  <a:lnTo>
                    <a:pt x="1023" y="7239"/>
                  </a:lnTo>
                  <a:lnTo>
                    <a:pt x="831" y="7026"/>
                  </a:lnTo>
                  <a:lnTo>
                    <a:pt x="831" y="7026"/>
                  </a:lnTo>
                  <a:lnTo>
                    <a:pt x="661" y="6814"/>
                  </a:lnTo>
                  <a:lnTo>
                    <a:pt x="512" y="6558"/>
                  </a:lnTo>
                  <a:lnTo>
                    <a:pt x="469" y="6494"/>
                  </a:lnTo>
                  <a:lnTo>
                    <a:pt x="448" y="6430"/>
                  </a:lnTo>
                  <a:lnTo>
                    <a:pt x="405" y="6345"/>
                  </a:lnTo>
                  <a:lnTo>
                    <a:pt x="363" y="6281"/>
                  </a:lnTo>
                  <a:lnTo>
                    <a:pt x="363" y="6281"/>
                  </a:lnTo>
                  <a:lnTo>
                    <a:pt x="278" y="6047"/>
                  </a:lnTo>
                  <a:lnTo>
                    <a:pt x="192" y="5792"/>
                  </a:lnTo>
                  <a:lnTo>
                    <a:pt x="192" y="5792"/>
                  </a:lnTo>
                  <a:lnTo>
                    <a:pt x="107" y="5366"/>
                  </a:lnTo>
                  <a:lnTo>
                    <a:pt x="107" y="5366"/>
                  </a:lnTo>
                  <a:lnTo>
                    <a:pt x="43" y="4961"/>
                  </a:lnTo>
                  <a:lnTo>
                    <a:pt x="43" y="4961"/>
                  </a:lnTo>
                  <a:lnTo>
                    <a:pt x="22" y="4536"/>
                  </a:lnTo>
                  <a:lnTo>
                    <a:pt x="1" y="4131"/>
                  </a:lnTo>
                  <a:lnTo>
                    <a:pt x="1" y="4131"/>
                  </a:lnTo>
                  <a:lnTo>
                    <a:pt x="22" y="3705"/>
                  </a:lnTo>
                  <a:lnTo>
                    <a:pt x="22" y="3705"/>
                  </a:lnTo>
                  <a:lnTo>
                    <a:pt x="43" y="3173"/>
                  </a:lnTo>
                  <a:lnTo>
                    <a:pt x="43" y="3173"/>
                  </a:lnTo>
                  <a:lnTo>
                    <a:pt x="107" y="2790"/>
                  </a:lnTo>
                  <a:lnTo>
                    <a:pt x="150" y="2662"/>
                  </a:lnTo>
                  <a:lnTo>
                    <a:pt x="150" y="2662"/>
                  </a:lnTo>
                  <a:lnTo>
                    <a:pt x="235" y="2194"/>
                  </a:lnTo>
                  <a:lnTo>
                    <a:pt x="235" y="2194"/>
                  </a:lnTo>
                  <a:lnTo>
                    <a:pt x="320" y="1938"/>
                  </a:lnTo>
                  <a:lnTo>
                    <a:pt x="427" y="1683"/>
                  </a:lnTo>
                  <a:lnTo>
                    <a:pt x="427" y="1683"/>
                  </a:lnTo>
                  <a:lnTo>
                    <a:pt x="533" y="1406"/>
                  </a:lnTo>
                  <a:lnTo>
                    <a:pt x="682" y="1129"/>
                  </a:lnTo>
                  <a:lnTo>
                    <a:pt x="682" y="1129"/>
                  </a:lnTo>
                  <a:lnTo>
                    <a:pt x="852" y="874"/>
                  </a:lnTo>
                  <a:lnTo>
                    <a:pt x="1087" y="618"/>
                  </a:lnTo>
                  <a:lnTo>
                    <a:pt x="1087" y="618"/>
                  </a:lnTo>
                  <a:lnTo>
                    <a:pt x="1193" y="512"/>
                  </a:lnTo>
                  <a:lnTo>
                    <a:pt x="1321" y="427"/>
                  </a:lnTo>
                  <a:lnTo>
                    <a:pt x="1321" y="427"/>
                  </a:lnTo>
                  <a:lnTo>
                    <a:pt x="1619" y="278"/>
                  </a:lnTo>
                  <a:lnTo>
                    <a:pt x="1619" y="278"/>
                  </a:lnTo>
                  <a:lnTo>
                    <a:pt x="1789" y="214"/>
                  </a:lnTo>
                  <a:lnTo>
                    <a:pt x="1959" y="171"/>
                  </a:lnTo>
                  <a:lnTo>
                    <a:pt x="1959" y="171"/>
                  </a:lnTo>
                  <a:lnTo>
                    <a:pt x="2279" y="86"/>
                  </a:lnTo>
                  <a:lnTo>
                    <a:pt x="2556" y="44"/>
                  </a:lnTo>
                  <a:lnTo>
                    <a:pt x="2556" y="44"/>
                  </a:lnTo>
                  <a:lnTo>
                    <a:pt x="2896" y="1"/>
                  </a:lnTo>
                  <a:lnTo>
                    <a:pt x="3216" y="1"/>
                  </a:lnTo>
                  <a:lnTo>
                    <a:pt x="3216" y="1"/>
                  </a:lnTo>
                  <a:lnTo>
                    <a:pt x="3407" y="1"/>
                  </a:lnTo>
                  <a:lnTo>
                    <a:pt x="3599" y="22"/>
                  </a:lnTo>
                  <a:lnTo>
                    <a:pt x="3599" y="22"/>
                  </a:lnTo>
                  <a:lnTo>
                    <a:pt x="3769" y="65"/>
                  </a:lnTo>
                  <a:lnTo>
                    <a:pt x="3833" y="65"/>
                  </a:lnTo>
                  <a:lnTo>
                    <a:pt x="3982" y="107"/>
                  </a:lnTo>
                  <a:lnTo>
                    <a:pt x="4131" y="129"/>
                  </a:lnTo>
                  <a:lnTo>
                    <a:pt x="4216" y="150"/>
                  </a:lnTo>
                  <a:lnTo>
                    <a:pt x="4216" y="150"/>
                  </a:lnTo>
                  <a:lnTo>
                    <a:pt x="4408" y="193"/>
                  </a:lnTo>
                  <a:lnTo>
                    <a:pt x="4408" y="193"/>
                  </a:lnTo>
                  <a:lnTo>
                    <a:pt x="4770" y="278"/>
                  </a:lnTo>
                  <a:lnTo>
                    <a:pt x="4770" y="278"/>
                  </a:lnTo>
                  <a:lnTo>
                    <a:pt x="5046" y="363"/>
                  </a:lnTo>
                  <a:lnTo>
                    <a:pt x="5281" y="469"/>
                  </a:lnTo>
                  <a:lnTo>
                    <a:pt x="5281" y="469"/>
                  </a:lnTo>
                  <a:lnTo>
                    <a:pt x="5792" y="725"/>
                  </a:lnTo>
                  <a:lnTo>
                    <a:pt x="5792" y="725"/>
                  </a:lnTo>
                  <a:lnTo>
                    <a:pt x="6004" y="853"/>
                  </a:lnTo>
                  <a:lnTo>
                    <a:pt x="6196" y="1023"/>
                  </a:lnTo>
                  <a:lnTo>
                    <a:pt x="6196" y="1023"/>
                  </a:lnTo>
                  <a:lnTo>
                    <a:pt x="6537" y="1342"/>
                  </a:lnTo>
                  <a:lnTo>
                    <a:pt x="6537" y="1342"/>
                  </a:lnTo>
                  <a:lnTo>
                    <a:pt x="6813" y="1640"/>
                  </a:lnTo>
                  <a:lnTo>
                    <a:pt x="7026" y="1896"/>
                  </a:lnTo>
                  <a:lnTo>
                    <a:pt x="7026" y="1896"/>
                  </a:lnTo>
                  <a:lnTo>
                    <a:pt x="7218" y="2172"/>
                  </a:lnTo>
                  <a:lnTo>
                    <a:pt x="7410" y="2471"/>
                  </a:lnTo>
                  <a:lnTo>
                    <a:pt x="7410" y="2471"/>
                  </a:lnTo>
                  <a:lnTo>
                    <a:pt x="7537" y="2726"/>
                  </a:lnTo>
                  <a:lnTo>
                    <a:pt x="7644" y="2981"/>
                  </a:lnTo>
                  <a:lnTo>
                    <a:pt x="7750" y="3237"/>
                  </a:lnTo>
                  <a:lnTo>
                    <a:pt x="7835" y="3514"/>
                  </a:lnTo>
                  <a:lnTo>
                    <a:pt x="7835" y="3429"/>
                  </a:lnTo>
                  <a:lnTo>
                    <a:pt x="7835" y="3535"/>
                  </a:lnTo>
                  <a:lnTo>
                    <a:pt x="7835" y="3535"/>
                  </a:lnTo>
                  <a:lnTo>
                    <a:pt x="7878" y="3769"/>
                  </a:lnTo>
                  <a:lnTo>
                    <a:pt x="7920" y="4046"/>
                  </a:lnTo>
                  <a:lnTo>
                    <a:pt x="7920" y="4046"/>
                  </a:lnTo>
                  <a:lnTo>
                    <a:pt x="7963" y="4599"/>
                  </a:lnTo>
                  <a:lnTo>
                    <a:pt x="7963" y="4599"/>
                  </a:lnTo>
                  <a:lnTo>
                    <a:pt x="7942" y="5068"/>
                  </a:lnTo>
                  <a:lnTo>
                    <a:pt x="7920" y="5345"/>
                  </a:lnTo>
                  <a:lnTo>
                    <a:pt x="7878" y="5621"/>
                  </a:lnTo>
                  <a:lnTo>
                    <a:pt x="7878" y="5621"/>
                  </a:lnTo>
                  <a:lnTo>
                    <a:pt x="7793" y="6132"/>
                  </a:lnTo>
                  <a:lnTo>
                    <a:pt x="7771" y="6239"/>
                  </a:lnTo>
                  <a:lnTo>
                    <a:pt x="7771" y="6239"/>
                  </a:lnTo>
                  <a:lnTo>
                    <a:pt x="7665" y="6686"/>
                  </a:lnTo>
                  <a:lnTo>
                    <a:pt x="7665" y="6686"/>
                  </a:lnTo>
                  <a:lnTo>
                    <a:pt x="7473" y="7239"/>
                  </a:lnTo>
                  <a:lnTo>
                    <a:pt x="7473" y="7239"/>
                  </a:lnTo>
                  <a:lnTo>
                    <a:pt x="7346" y="7537"/>
                  </a:lnTo>
                  <a:lnTo>
                    <a:pt x="7197" y="7835"/>
                  </a:lnTo>
                  <a:lnTo>
                    <a:pt x="7197" y="7835"/>
                  </a:lnTo>
                  <a:lnTo>
                    <a:pt x="7090" y="8006"/>
                  </a:lnTo>
                  <a:lnTo>
                    <a:pt x="7090" y="8006"/>
                  </a:lnTo>
                  <a:lnTo>
                    <a:pt x="6941" y="8176"/>
                  </a:lnTo>
                  <a:lnTo>
                    <a:pt x="6941" y="8176"/>
                  </a:lnTo>
                  <a:lnTo>
                    <a:pt x="6728" y="8368"/>
                  </a:lnTo>
                  <a:lnTo>
                    <a:pt x="6515" y="8517"/>
                  </a:lnTo>
                  <a:lnTo>
                    <a:pt x="6515" y="8517"/>
                  </a:lnTo>
                  <a:lnTo>
                    <a:pt x="6260" y="8644"/>
                  </a:lnTo>
                  <a:lnTo>
                    <a:pt x="5983" y="8751"/>
                  </a:lnTo>
                  <a:lnTo>
                    <a:pt x="5706" y="8857"/>
                  </a:lnTo>
                  <a:lnTo>
                    <a:pt x="5408" y="8964"/>
                  </a:lnTo>
                  <a:lnTo>
                    <a:pt x="5408" y="8964"/>
                  </a:lnTo>
                  <a:lnTo>
                    <a:pt x="5174" y="9006"/>
                  </a:lnTo>
                  <a:lnTo>
                    <a:pt x="4919" y="9049"/>
                  </a:lnTo>
                  <a:lnTo>
                    <a:pt x="4919" y="9049"/>
                  </a:lnTo>
                  <a:lnTo>
                    <a:pt x="4706" y="9070"/>
                  </a:lnTo>
                  <a:lnTo>
                    <a:pt x="4472" y="9091"/>
                  </a:lnTo>
                  <a:lnTo>
                    <a:pt x="4472" y="9091"/>
                  </a:lnTo>
                  <a:lnTo>
                    <a:pt x="4344" y="9070"/>
                  </a:lnTo>
                  <a:lnTo>
                    <a:pt x="4344" y="9070"/>
                  </a:lnTo>
                  <a:lnTo>
                    <a:pt x="4301" y="9028"/>
                  </a:lnTo>
                  <a:lnTo>
                    <a:pt x="4237" y="9006"/>
                  </a:lnTo>
                  <a:lnTo>
                    <a:pt x="4237" y="9006"/>
                  </a:lnTo>
                  <a:lnTo>
                    <a:pt x="3833" y="8921"/>
                  </a:lnTo>
                  <a:lnTo>
                    <a:pt x="3833" y="8921"/>
                  </a:lnTo>
                  <a:lnTo>
                    <a:pt x="3641" y="8900"/>
                  </a:lnTo>
                  <a:lnTo>
                    <a:pt x="3471" y="8857"/>
                  </a:lnTo>
                  <a:lnTo>
                    <a:pt x="3471" y="8857"/>
                  </a:lnTo>
                  <a:lnTo>
                    <a:pt x="3152" y="8730"/>
                  </a:lnTo>
                  <a:lnTo>
                    <a:pt x="2832" y="8581"/>
                  </a:lnTo>
                  <a:lnTo>
                    <a:pt x="2832" y="8581"/>
                  </a:lnTo>
                  <a:lnTo>
                    <a:pt x="2534" y="8431"/>
                  </a:lnTo>
                  <a:lnTo>
                    <a:pt x="2449" y="8389"/>
                  </a:lnTo>
                  <a:lnTo>
                    <a:pt x="2449" y="8389"/>
                  </a:lnTo>
                  <a:lnTo>
                    <a:pt x="2258" y="8282"/>
                  </a:lnTo>
                  <a:lnTo>
                    <a:pt x="2258" y="82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5"/>
            <p:cNvSpPr/>
            <p:nvPr/>
          </p:nvSpPr>
          <p:spPr>
            <a:xfrm>
              <a:off x="5015260" y="3714409"/>
              <a:ext cx="48790" cy="57483"/>
            </a:xfrm>
            <a:custGeom>
              <a:avLst/>
              <a:gdLst/>
              <a:ahLst/>
              <a:cxnLst/>
              <a:rect l="l" t="t" r="r" b="b"/>
              <a:pathLst>
                <a:path w="5259" h="6196" extrusionOk="0">
                  <a:moveTo>
                    <a:pt x="788" y="1"/>
                  </a:moveTo>
                  <a:lnTo>
                    <a:pt x="703" y="22"/>
                  </a:lnTo>
                  <a:lnTo>
                    <a:pt x="682" y="43"/>
                  </a:lnTo>
                  <a:lnTo>
                    <a:pt x="660" y="86"/>
                  </a:lnTo>
                  <a:lnTo>
                    <a:pt x="618" y="363"/>
                  </a:lnTo>
                  <a:lnTo>
                    <a:pt x="575" y="554"/>
                  </a:lnTo>
                  <a:lnTo>
                    <a:pt x="533" y="703"/>
                  </a:lnTo>
                  <a:lnTo>
                    <a:pt x="469" y="874"/>
                  </a:lnTo>
                  <a:lnTo>
                    <a:pt x="469" y="916"/>
                  </a:lnTo>
                  <a:lnTo>
                    <a:pt x="426" y="1001"/>
                  </a:lnTo>
                  <a:lnTo>
                    <a:pt x="298" y="1363"/>
                  </a:lnTo>
                  <a:lnTo>
                    <a:pt x="277" y="1427"/>
                  </a:lnTo>
                  <a:lnTo>
                    <a:pt x="213" y="1640"/>
                  </a:lnTo>
                  <a:lnTo>
                    <a:pt x="149" y="1853"/>
                  </a:lnTo>
                  <a:lnTo>
                    <a:pt x="86" y="2087"/>
                  </a:lnTo>
                  <a:lnTo>
                    <a:pt x="43" y="2321"/>
                  </a:lnTo>
                  <a:lnTo>
                    <a:pt x="22" y="2555"/>
                  </a:lnTo>
                  <a:lnTo>
                    <a:pt x="0" y="2790"/>
                  </a:lnTo>
                  <a:lnTo>
                    <a:pt x="22" y="2981"/>
                  </a:lnTo>
                  <a:lnTo>
                    <a:pt x="43" y="3109"/>
                  </a:lnTo>
                  <a:lnTo>
                    <a:pt x="64" y="3237"/>
                  </a:lnTo>
                  <a:lnTo>
                    <a:pt x="128" y="3343"/>
                  </a:lnTo>
                  <a:lnTo>
                    <a:pt x="171" y="3428"/>
                  </a:lnTo>
                  <a:lnTo>
                    <a:pt x="341" y="3641"/>
                  </a:lnTo>
                  <a:lnTo>
                    <a:pt x="384" y="3684"/>
                  </a:lnTo>
                  <a:lnTo>
                    <a:pt x="469" y="3790"/>
                  </a:lnTo>
                  <a:lnTo>
                    <a:pt x="554" y="3897"/>
                  </a:lnTo>
                  <a:lnTo>
                    <a:pt x="639" y="4067"/>
                  </a:lnTo>
                  <a:lnTo>
                    <a:pt x="703" y="4195"/>
                  </a:lnTo>
                  <a:lnTo>
                    <a:pt x="703" y="4237"/>
                  </a:lnTo>
                  <a:lnTo>
                    <a:pt x="767" y="4386"/>
                  </a:lnTo>
                  <a:lnTo>
                    <a:pt x="809" y="4450"/>
                  </a:lnTo>
                  <a:lnTo>
                    <a:pt x="831" y="4493"/>
                  </a:lnTo>
                  <a:lnTo>
                    <a:pt x="916" y="4621"/>
                  </a:lnTo>
                  <a:lnTo>
                    <a:pt x="980" y="4684"/>
                  </a:lnTo>
                  <a:lnTo>
                    <a:pt x="1044" y="4748"/>
                  </a:lnTo>
                  <a:lnTo>
                    <a:pt x="1150" y="4812"/>
                  </a:lnTo>
                  <a:lnTo>
                    <a:pt x="1235" y="4855"/>
                  </a:lnTo>
                  <a:lnTo>
                    <a:pt x="1427" y="4919"/>
                  </a:lnTo>
                  <a:lnTo>
                    <a:pt x="1469" y="4940"/>
                  </a:lnTo>
                  <a:lnTo>
                    <a:pt x="1554" y="4961"/>
                  </a:lnTo>
                  <a:lnTo>
                    <a:pt x="1703" y="5025"/>
                  </a:lnTo>
                  <a:lnTo>
                    <a:pt x="1831" y="5046"/>
                  </a:lnTo>
                  <a:lnTo>
                    <a:pt x="1980" y="5068"/>
                  </a:lnTo>
                  <a:lnTo>
                    <a:pt x="2534" y="5068"/>
                  </a:lnTo>
                  <a:lnTo>
                    <a:pt x="2704" y="5046"/>
                  </a:lnTo>
                  <a:lnTo>
                    <a:pt x="2832" y="5004"/>
                  </a:lnTo>
                  <a:lnTo>
                    <a:pt x="2917" y="5004"/>
                  </a:lnTo>
                  <a:lnTo>
                    <a:pt x="3002" y="4982"/>
                  </a:lnTo>
                  <a:lnTo>
                    <a:pt x="3087" y="4982"/>
                  </a:lnTo>
                  <a:lnTo>
                    <a:pt x="3130" y="5004"/>
                  </a:lnTo>
                  <a:lnTo>
                    <a:pt x="3172" y="5046"/>
                  </a:lnTo>
                  <a:lnTo>
                    <a:pt x="3215" y="5217"/>
                  </a:lnTo>
                  <a:lnTo>
                    <a:pt x="3236" y="5366"/>
                  </a:lnTo>
                  <a:lnTo>
                    <a:pt x="3258" y="5472"/>
                  </a:lnTo>
                  <a:lnTo>
                    <a:pt x="3321" y="5728"/>
                  </a:lnTo>
                  <a:lnTo>
                    <a:pt x="3364" y="5834"/>
                  </a:lnTo>
                  <a:lnTo>
                    <a:pt x="3428" y="5940"/>
                  </a:lnTo>
                  <a:lnTo>
                    <a:pt x="3470" y="6004"/>
                  </a:lnTo>
                  <a:lnTo>
                    <a:pt x="3534" y="6068"/>
                  </a:lnTo>
                  <a:lnTo>
                    <a:pt x="3620" y="6111"/>
                  </a:lnTo>
                  <a:lnTo>
                    <a:pt x="3683" y="6153"/>
                  </a:lnTo>
                  <a:lnTo>
                    <a:pt x="3790" y="6196"/>
                  </a:lnTo>
                  <a:lnTo>
                    <a:pt x="3918" y="6196"/>
                  </a:lnTo>
                  <a:lnTo>
                    <a:pt x="4088" y="6175"/>
                  </a:lnTo>
                  <a:lnTo>
                    <a:pt x="4216" y="6153"/>
                  </a:lnTo>
                  <a:lnTo>
                    <a:pt x="4279" y="6132"/>
                  </a:lnTo>
                  <a:lnTo>
                    <a:pt x="4471" y="6089"/>
                  </a:lnTo>
                  <a:lnTo>
                    <a:pt x="4705" y="6089"/>
                  </a:lnTo>
                  <a:lnTo>
                    <a:pt x="5025" y="6111"/>
                  </a:lnTo>
                  <a:lnTo>
                    <a:pt x="5195" y="6111"/>
                  </a:lnTo>
                  <a:lnTo>
                    <a:pt x="5216" y="6068"/>
                  </a:lnTo>
                  <a:lnTo>
                    <a:pt x="5237" y="6026"/>
                  </a:lnTo>
                  <a:lnTo>
                    <a:pt x="5259" y="5983"/>
                  </a:lnTo>
                  <a:lnTo>
                    <a:pt x="5237" y="5919"/>
                  </a:lnTo>
                  <a:lnTo>
                    <a:pt x="5195" y="5877"/>
                  </a:lnTo>
                  <a:lnTo>
                    <a:pt x="5152" y="5855"/>
                  </a:lnTo>
                  <a:lnTo>
                    <a:pt x="4833" y="5834"/>
                  </a:lnTo>
                  <a:lnTo>
                    <a:pt x="4684" y="5813"/>
                  </a:lnTo>
                  <a:lnTo>
                    <a:pt x="4535" y="5834"/>
                  </a:lnTo>
                  <a:lnTo>
                    <a:pt x="4237" y="5877"/>
                  </a:lnTo>
                  <a:lnTo>
                    <a:pt x="4130" y="5898"/>
                  </a:lnTo>
                  <a:lnTo>
                    <a:pt x="3960" y="5940"/>
                  </a:lnTo>
                  <a:lnTo>
                    <a:pt x="3875" y="5940"/>
                  </a:lnTo>
                  <a:lnTo>
                    <a:pt x="3790" y="5919"/>
                  </a:lnTo>
                  <a:lnTo>
                    <a:pt x="3683" y="5855"/>
                  </a:lnTo>
                  <a:lnTo>
                    <a:pt x="3641" y="5813"/>
                  </a:lnTo>
                  <a:lnTo>
                    <a:pt x="3598" y="5728"/>
                  </a:lnTo>
                  <a:lnTo>
                    <a:pt x="3556" y="5557"/>
                  </a:lnTo>
                  <a:lnTo>
                    <a:pt x="3513" y="5387"/>
                  </a:lnTo>
                  <a:lnTo>
                    <a:pt x="3470" y="5195"/>
                  </a:lnTo>
                  <a:lnTo>
                    <a:pt x="3449" y="5046"/>
                  </a:lnTo>
                  <a:lnTo>
                    <a:pt x="3385" y="4919"/>
                  </a:lnTo>
                  <a:lnTo>
                    <a:pt x="3364" y="4876"/>
                  </a:lnTo>
                  <a:lnTo>
                    <a:pt x="3321" y="4812"/>
                  </a:lnTo>
                  <a:lnTo>
                    <a:pt x="3258" y="4770"/>
                  </a:lnTo>
                  <a:lnTo>
                    <a:pt x="3194" y="4727"/>
                  </a:lnTo>
                  <a:lnTo>
                    <a:pt x="3045" y="4706"/>
                  </a:lnTo>
                  <a:lnTo>
                    <a:pt x="2960" y="4727"/>
                  </a:lnTo>
                  <a:lnTo>
                    <a:pt x="2768" y="4748"/>
                  </a:lnTo>
                  <a:lnTo>
                    <a:pt x="2704" y="4770"/>
                  </a:lnTo>
                  <a:lnTo>
                    <a:pt x="2598" y="4791"/>
                  </a:lnTo>
                  <a:lnTo>
                    <a:pt x="2385" y="4812"/>
                  </a:lnTo>
                  <a:lnTo>
                    <a:pt x="1938" y="4812"/>
                  </a:lnTo>
                  <a:lnTo>
                    <a:pt x="1810" y="4770"/>
                  </a:lnTo>
                  <a:lnTo>
                    <a:pt x="1725" y="4748"/>
                  </a:lnTo>
                  <a:lnTo>
                    <a:pt x="1661" y="4727"/>
                  </a:lnTo>
                  <a:lnTo>
                    <a:pt x="1597" y="4706"/>
                  </a:lnTo>
                  <a:lnTo>
                    <a:pt x="1491" y="4663"/>
                  </a:lnTo>
                  <a:lnTo>
                    <a:pt x="1320" y="4599"/>
                  </a:lnTo>
                  <a:lnTo>
                    <a:pt x="1214" y="4535"/>
                  </a:lnTo>
                  <a:lnTo>
                    <a:pt x="1129" y="4471"/>
                  </a:lnTo>
                  <a:lnTo>
                    <a:pt x="1044" y="4344"/>
                  </a:lnTo>
                  <a:lnTo>
                    <a:pt x="1022" y="4280"/>
                  </a:lnTo>
                  <a:lnTo>
                    <a:pt x="937" y="4110"/>
                  </a:lnTo>
                  <a:lnTo>
                    <a:pt x="894" y="4024"/>
                  </a:lnTo>
                  <a:lnTo>
                    <a:pt x="809" y="3812"/>
                  </a:lnTo>
                  <a:lnTo>
                    <a:pt x="682" y="3641"/>
                  </a:lnTo>
                  <a:lnTo>
                    <a:pt x="533" y="3471"/>
                  </a:lnTo>
                  <a:lnTo>
                    <a:pt x="405" y="3301"/>
                  </a:lnTo>
                  <a:lnTo>
                    <a:pt x="362" y="3258"/>
                  </a:lnTo>
                  <a:lnTo>
                    <a:pt x="320" y="3173"/>
                  </a:lnTo>
                  <a:lnTo>
                    <a:pt x="298" y="3109"/>
                  </a:lnTo>
                  <a:lnTo>
                    <a:pt x="277" y="2981"/>
                  </a:lnTo>
                  <a:lnTo>
                    <a:pt x="277" y="2854"/>
                  </a:lnTo>
                  <a:lnTo>
                    <a:pt x="277" y="2704"/>
                  </a:lnTo>
                  <a:lnTo>
                    <a:pt x="298" y="2364"/>
                  </a:lnTo>
                  <a:lnTo>
                    <a:pt x="362" y="2066"/>
                  </a:lnTo>
                  <a:lnTo>
                    <a:pt x="426" y="1832"/>
                  </a:lnTo>
                  <a:lnTo>
                    <a:pt x="554" y="1427"/>
                  </a:lnTo>
                  <a:lnTo>
                    <a:pt x="596" y="1299"/>
                  </a:lnTo>
                  <a:lnTo>
                    <a:pt x="788" y="746"/>
                  </a:lnTo>
                  <a:lnTo>
                    <a:pt x="852" y="490"/>
                  </a:lnTo>
                  <a:lnTo>
                    <a:pt x="916" y="150"/>
                  </a:lnTo>
                  <a:lnTo>
                    <a:pt x="916" y="107"/>
                  </a:lnTo>
                  <a:lnTo>
                    <a:pt x="894" y="65"/>
                  </a:lnTo>
                  <a:lnTo>
                    <a:pt x="873" y="22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5"/>
            <p:cNvSpPr/>
            <p:nvPr/>
          </p:nvSpPr>
          <p:spPr>
            <a:xfrm>
              <a:off x="5015260" y="3714409"/>
              <a:ext cx="48790" cy="57483"/>
            </a:xfrm>
            <a:custGeom>
              <a:avLst/>
              <a:gdLst/>
              <a:ahLst/>
              <a:cxnLst/>
              <a:rect l="l" t="t" r="r" b="b"/>
              <a:pathLst>
                <a:path w="5259" h="6196" fill="none" extrusionOk="0">
                  <a:moveTo>
                    <a:pt x="788" y="1"/>
                  </a:moveTo>
                  <a:lnTo>
                    <a:pt x="788" y="1"/>
                  </a:lnTo>
                  <a:lnTo>
                    <a:pt x="703" y="22"/>
                  </a:lnTo>
                  <a:lnTo>
                    <a:pt x="682" y="43"/>
                  </a:lnTo>
                  <a:lnTo>
                    <a:pt x="660" y="86"/>
                  </a:lnTo>
                  <a:lnTo>
                    <a:pt x="660" y="86"/>
                  </a:lnTo>
                  <a:lnTo>
                    <a:pt x="618" y="363"/>
                  </a:lnTo>
                  <a:lnTo>
                    <a:pt x="575" y="554"/>
                  </a:lnTo>
                  <a:lnTo>
                    <a:pt x="575" y="554"/>
                  </a:lnTo>
                  <a:lnTo>
                    <a:pt x="533" y="703"/>
                  </a:lnTo>
                  <a:lnTo>
                    <a:pt x="469" y="874"/>
                  </a:lnTo>
                  <a:lnTo>
                    <a:pt x="469" y="916"/>
                  </a:lnTo>
                  <a:lnTo>
                    <a:pt x="426" y="1001"/>
                  </a:lnTo>
                  <a:lnTo>
                    <a:pt x="426" y="1001"/>
                  </a:lnTo>
                  <a:lnTo>
                    <a:pt x="298" y="1363"/>
                  </a:lnTo>
                  <a:lnTo>
                    <a:pt x="277" y="1427"/>
                  </a:lnTo>
                  <a:lnTo>
                    <a:pt x="277" y="1427"/>
                  </a:lnTo>
                  <a:lnTo>
                    <a:pt x="213" y="1640"/>
                  </a:lnTo>
                  <a:lnTo>
                    <a:pt x="149" y="1853"/>
                  </a:lnTo>
                  <a:lnTo>
                    <a:pt x="149" y="1853"/>
                  </a:lnTo>
                  <a:lnTo>
                    <a:pt x="86" y="2087"/>
                  </a:lnTo>
                  <a:lnTo>
                    <a:pt x="43" y="2321"/>
                  </a:lnTo>
                  <a:lnTo>
                    <a:pt x="22" y="2555"/>
                  </a:lnTo>
                  <a:lnTo>
                    <a:pt x="0" y="2790"/>
                  </a:lnTo>
                  <a:lnTo>
                    <a:pt x="0" y="2790"/>
                  </a:lnTo>
                  <a:lnTo>
                    <a:pt x="22" y="2981"/>
                  </a:lnTo>
                  <a:lnTo>
                    <a:pt x="22" y="2981"/>
                  </a:lnTo>
                  <a:lnTo>
                    <a:pt x="43" y="3109"/>
                  </a:lnTo>
                  <a:lnTo>
                    <a:pt x="64" y="3237"/>
                  </a:lnTo>
                  <a:lnTo>
                    <a:pt x="64" y="3237"/>
                  </a:lnTo>
                  <a:lnTo>
                    <a:pt x="128" y="3343"/>
                  </a:lnTo>
                  <a:lnTo>
                    <a:pt x="171" y="3428"/>
                  </a:lnTo>
                  <a:lnTo>
                    <a:pt x="171" y="3428"/>
                  </a:lnTo>
                  <a:lnTo>
                    <a:pt x="341" y="3641"/>
                  </a:lnTo>
                  <a:lnTo>
                    <a:pt x="384" y="3684"/>
                  </a:lnTo>
                  <a:lnTo>
                    <a:pt x="469" y="3790"/>
                  </a:lnTo>
                  <a:lnTo>
                    <a:pt x="469" y="3790"/>
                  </a:lnTo>
                  <a:lnTo>
                    <a:pt x="554" y="3897"/>
                  </a:lnTo>
                  <a:lnTo>
                    <a:pt x="554" y="3897"/>
                  </a:lnTo>
                  <a:lnTo>
                    <a:pt x="639" y="4067"/>
                  </a:lnTo>
                  <a:lnTo>
                    <a:pt x="703" y="4195"/>
                  </a:lnTo>
                  <a:lnTo>
                    <a:pt x="703" y="4237"/>
                  </a:lnTo>
                  <a:lnTo>
                    <a:pt x="703" y="4237"/>
                  </a:lnTo>
                  <a:lnTo>
                    <a:pt x="767" y="4386"/>
                  </a:lnTo>
                  <a:lnTo>
                    <a:pt x="809" y="4450"/>
                  </a:lnTo>
                  <a:lnTo>
                    <a:pt x="831" y="4493"/>
                  </a:lnTo>
                  <a:lnTo>
                    <a:pt x="831" y="4493"/>
                  </a:lnTo>
                  <a:lnTo>
                    <a:pt x="916" y="4621"/>
                  </a:lnTo>
                  <a:lnTo>
                    <a:pt x="916" y="4621"/>
                  </a:lnTo>
                  <a:lnTo>
                    <a:pt x="980" y="4684"/>
                  </a:lnTo>
                  <a:lnTo>
                    <a:pt x="1044" y="4748"/>
                  </a:lnTo>
                  <a:lnTo>
                    <a:pt x="1150" y="4812"/>
                  </a:lnTo>
                  <a:lnTo>
                    <a:pt x="1235" y="4855"/>
                  </a:lnTo>
                  <a:lnTo>
                    <a:pt x="1235" y="4855"/>
                  </a:lnTo>
                  <a:lnTo>
                    <a:pt x="1427" y="4919"/>
                  </a:lnTo>
                  <a:lnTo>
                    <a:pt x="1469" y="4940"/>
                  </a:lnTo>
                  <a:lnTo>
                    <a:pt x="1554" y="4961"/>
                  </a:lnTo>
                  <a:lnTo>
                    <a:pt x="1703" y="5025"/>
                  </a:lnTo>
                  <a:lnTo>
                    <a:pt x="1703" y="5025"/>
                  </a:lnTo>
                  <a:lnTo>
                    <a:pt x="1831" y="5046"/>
                  </a:lnTo>
                  <a:lnTo>
                    <a:pt x="1980" y="5068"/>
                  </a:lnTo>
                  <a:lnTo>
                    <a:pt x="1980" y="5068"/>
                  </a:lnTo>
                  <a:lnTo>
                    <a:pt x="2108" y="5068"/>
                  </a:lnTo>
                  <a:lnTo>
                    <a:pt x="2108" y="5068"/>
                  </a:lnTo>
                  <a:lnTo>
                    <a:pt x="2257" y="5068"/>
                  </a:lnTo>
                  <a:lnTo>
                    <a:pt x="2342" y="5068"/>
                  </a:lnTo>
                  <a:lnTo>
                    <a:pt x="2427" y="5068"/>
                  </a:lnTo>
                  <a:lnTo>
                    <a:pt x="2534" y="5068"/>
                  </a:lnTo>
                  <a:lnTo>
                    <a:pt x="2534" y="5068"/>
                  </a:lnTo>
                  <a:lnTo>
                    <a:pt x="2704" y="5046"/>
                  </a:lnTo>
                  <a:lnTo>
                    <a:pt x="2832" y="5004"/>
                  </a:lnTo>
                  <a:lnTo>
                    <a:pt x="2917" y="5004"/>
                  </a:lnTo>
                  <a:lnTo>
                    <a:pt x="3002" y="4982"/>
                  </a:lnTo>
                  <a:lnTo>
                    <a:pt x="3002" y="4982"/>
                  </a:lnTo>
                  <a:lnTo>
                    <a:pt x="3087" y="4982"/>
                  </a:lnTo>
                  <a:lnTo>
                    <a:pt x="3130" y="5004"/>
                  </a:lnTo>
                  <a:lnTo>
                    <a:pt x="3130" y="5004"/>
                  </a:lnTo>
                  <a:lnTo>
                    <a:pt x="3172" y="5046"/>
                  </a:lnTo>
                  <a:lnTo>
                    <a:pt x="3172" y="5046"/>
                  </a:lnTo>
                  <a:lnTo>
                    <a:pt x="3215" y="5217"/>
                  </a:lnTo>
                  <a:lnTo>
                    <a:pt x="3236" y="5366"/>
                  </a:lnTo>
                  <a:lnTo>
                    <a:pt x="3258" y="5472"/>
                  </a:lnTo>
                  <a:lnTo>
                    <a:pt x="3258" y="5472"/>
                  </a:lnTo>
                  <a:lnTo>
                    <a:pt x="3321" y="5728"/>
                  </a:lnTo>
                  <a:lnTo>
                    <a:pt x="3364" y="5834"/>
                  </a:lnTo>
                  <a:lnTo>
                    <a:pt x="3428" y="5940"/>
                  </a:lnTo>
                  <a:lnTo>
                    <a:pt x="3470" y="6004"/>
                  </a:lnTo>
                  <a:lnTo>
                    <a:pt x="3470" y="6004"/>
                  </a:lnTo>
                  <a:lnTo>
                    <a:pt x="3534" y="6068"/>
                  </a:lnTo>
                  <a:lnTo>
                    <a:pt x="3534" y="6068"/>
                  </a:lnTo>
                  <a:lnTo>
                    <a:pt x="3620" y="6111"/>
                  </a:lnTo>
                  <a:lnTo>
                    <a:pt x="3683" y="6153"/>
                  </a:lnTo>
                  <a:lnTo>
                    <a:pt x="3683" y="6153"/>
                  </a:lnTo>
                  <a:lnTo>
                    <a:pt x="3790" y="6196"/>
                  </a:lnTo>
                  <a:lnTo>
                    <a:pt x="3875" y="6196"/>
                  </a:lnTo>
                  <a:lnTo>
                    <a:pt x="3918" y="6196"/>
                  </a:lnTo>
                  <a:lnTo>
                    <a:pt x="3918" y="6196"/>
                  </a:lnTo>
                  <a:lnTo>
                    <a:pt x="4088" y="6175"/>
                  </a:lnTo>
                  <a:lnTo>
                    <a:pt x="4088" y="6175"/>
                  </a:lnTo>
                  <a:lnTo>
                    <a:pt x="4216" y="6153"/>
                  </a:lnTo>
                  <a:lnTo>
                    <a:pt x="4279" y="6132"/>
                  </a:lnTo>
                  <a:lnTo>
                    <a:pt x="4279" y="6132"/>
                  </a:lnTo>
                  <a:lnTo>
                    <a:pt x="4471" y="6089"/>
                  </a:lnTo>
                  <a:lnTo>
                    <a:pt x="4471" y="6089"/>
                  </a:lnTo>
                  <a:lnTo>
                    <a:pt x="4705" y="6089"/>
                  </a:lnTo>
                  <a:lnTo>
                    <a:pt x="4705" y="6089"/>
                  </a:lnTo>
                  <a:lnTo>
                    <a:pt x="5025" y="6111"/>
                  </a:lnTo>
                  <a:lnTo>
                    <a:pt x="5088" y="6111"/>
                  </a:lnTo>
                  <a:lnTo>
                    <a:pt x="5088" y="6111"/>
                  </a:lnTo>
                  <a:lnTo>
                    <a:pt x="5088" y="6111"/>
                  </a:lnTo>
                  <a:lnTo>
                    <a:pt x="5152" y="6111"/>
                  </a:lnTo>
                  <a:lnTo>
                    <a:pt x="5195" y="6111"/>
                  </a:lnTo>
                  <a:lnTo>
                    <a:pt x="5195" y="6111"/>
                  </a:lnTo>
                  <a:lnTo>
                    <a:pt x="5216" y="6068"/>
                  </a:lnTo>
                  <a:lnTo>
                    <a:pt x="5237" y="6026"/>
                  </a:lnTo>
                  <a:lnTo>
                    <a:pt x="5237" y="6026"/>
                  </a:lnTo>
                  <a:lnTo>
                    <a:pt x="5259" y="5983"/>
                  </a:lnTo>
                  <a:lnTo>
                    <a:pt x="5237" y="5919"/>
                  </a:lnTo>
                  <a:lnTo>
                    <a:pt x="5237" y="5919"/>
                  </a:lnTo>
                  <a:lnTo>
                    <a:pt x="5195" y="5877"/>
                  </a:lnTo>
                  <a:lnTo>
                    <a:pt x="5152" y="5855"/>
                  </a:lnTo>
                  <a:lnTo>
                    <a:pt x="5152" y="5855"/>
                  </a:lnTo>
                  <a:lnTo>
                    <a:pt x="4833" y="5834"/>
                  </a:lnTo>
                  <a:lnTo>
                    <a:pt x="4833" y="5834"/>
                  </a:lnTo>
                  <a:lnTo>
                    <a:pt x="4684" y="5813"/>
                  </a:lnTo>
                  <a:lnTo>
                    <a:pt x="4684" y="5813"/>
                  </a:lnTo>
                  <a:lnTo>
                    <a:pt x="4535" y="5834"/>
                  </a:lnTo>
                  <a:lnTo>
                    <a:pt x="4535" y="5834"/>
                  </a:lnTo>
                  <a:lnTo>
                    <a:pt x="4237" y="5877"/>
                  </a:lnTo>
                  <a:lnTo>
                    <a:pt x="4130" y="5898"/>
                  </a:lnTo>
                  <a:lnTo>
                    <a:pt x="4130" y="5898"/>
                  </a:lnTo>
                  <a:lnTo>
                    <a:pt x="3960" y="5940"/>
                  </a:lnTo>
                  <a:lnTo>
                    <a:pt x="3875" y="5940"/>
                  </a:lnTo>
                  <a:lnTo>
                    <a:pt x="3875" y="5940"/>
                  </a:lnTo>
                  <a:lnTo>
                    <a:pt x="3875" y="5940"/>
                  </a:lnTo>
                  <a:lnTo>
                    <a:pt x="3790" y="5919"/>
                  </a:lnTo>
                  <a:lnTo>
                    <a:pt x="3790" y="5919"/>
                  </a:lnTo>
                  <a:lnTo>
                    <a:pt x="3683" y="5855"/>
                  </a:lnTo>
                  <a:lnTo>
                    <a:pt x="3683" y="5855"/>
                  </a:lnTo>
                  <a:lnTo>
                    <a:pt x="3641" y="5813"/>
                  </a:lnTo>
                  <a:lnTo>
                    <a:pt x="3641" y="5813"/>
                  </a:lnTo>
                  <a:lnTo>
                    <a:pt x="3598" y="5728"/>
                  </a:lnTo>
                  <a:lnTo>
                    <a:pt x="3598" y="5728"/>
                  </a:lnTo>
                  <a:lnTo>
                    <a:pt x="3556" y="5557"/>
                  </a:lnTo>
                  <a:lnTo>
                    <a:pt x="3513" y="5387"/>
                  </a:lnTo>
                  <a:lnTo>
                    <a:pt x="3513" y="5387"/>
                  </a:lnTo>
                  <a:lnTo>
                    <a:pt x="3470" y="5195"/>
                  </a:lnTo>
                  <a:lnTo>
                    <a:pt x="3470" y="5195"/>
                  </a:lnTo>
                  <a:lnTo>
                    <a:pt x="3449" y="5046"/>
                  </a:lnTo>
                  <a:lnTo>
                    <a:pt x="3385" y="4919"/>
                  </a:lnTo>
                  <a:lnTo>
                    <a:pt x="3364" y="4876"/>
                  </a:lnTo>
                  <a:lnTo>
                    <a:pt x="3364" y="4876"/>
                  </a:lnTo>
                  <a:lnTo>
                    <a:pt x="3321" y="4812"/>
                  </a:lnTo>
                  <a:lnTo>
                    <a:pt x="3321" y="4812"/>
                  </a:lnTo>
                  <a:lnTo>
                    <a:pt x="3258" y="4770"/>
                  </a:lnTo>
                  <a:lnTo>
                    <a:pt x="3194" y="4727"/>
                  </a:lnTo>
                  <a:lnTo>
                    <a:pt x="3194" y="4727"/>
                  </a:lnTo>
                  <a:lnTo>
                    <a:pt x="3045" y="4706"/>
                  </a:lnTo>
                  <a:lnTo>
                    <a:pt x="3045" y="4706"/>
                  </a:lnTo>
                  <a:lnTo>
                    <a:pt x="2960" y="4727"/>
                  </a:lnTo>
                  <a:lnTo>
                    <a:pt x="2960" y="4727"/>
                  </a:lnTo>
                  <a:lnTo>
                    <a:pt x="2768" y="4748"/>
                  </a:lnTo>
                  <a:lnTo>
                    <a:pt x="2704" y="4770"/>
                  </a:lnTo>
                  <a:lnTo>
                    <a:pt x="2704" y="4770"/>
                  </a:lnTo>
                  <a:lnTo>
                    <a:pt x="2598" y="4791"/>
                  </a:lnTo>
                  <a:lnTo>
                    <a:pt x="2598" y="4791"/>
                  </a:lnTo>
                  <a:lnTo>
                    <a:pt x="2385" y="4812"/>
                  </a:lnTo>
                  <a:lnTo>
                    <a:pt x="2278" y="4812"/>
                  </a:lnTo>
                  <a:lnTo>
                    <a:pt x="2278" y="4812"/>
                  </a:lnTo>
                  <a:lnTo>
                    <a:pt x="2108" y="4812"/>
                  </a:lnTo>
                  <a:lnTo>
                    <a:pt x="2108" y="4812"/>
                  </a:lnTo>
                  <a:lnTo>
                    <a:pt x="1938" y="4812"/>
                  </a:lnTo>
                  <a:lnTo>
                    <a:pt x="1938" y="4812"/>
                  </a:lnTo>
                  <a:lnTo>
                    <a:pt x="1810" y="4770"/>
                  </a:lnTo>
                  <a:lnTo>
                    <a:pt x="1725" y="4748"/>
                  </a:lnTo>
                  <a:lnTo>
                    <a:pt x="1661" y="4727"/>
                  </a:lnTo>
                  <a:lnTo>
                    <a:pt x="1597" y="4706"/>
                  </a:lnTo>
                  <a:lnTo>
                    <a:pt x="1491" y="4663"/>
                  </a:lnTo>
                  <a:lnTo>
                    <a:pt x="1320" y="4599"/>
                  </a:lnTo>
                  <a:lnTo>
                    <a:pt x="1320" y="4599"/>
                  </a:lnTo>
                  <a:lnTo>
                    <a:pt x="1214" y="4535"/>
                  </a:lnTo>
                  <a:lnTo>
                    <a:pt x="1214" y="4535"/>
                  </a:lnTo>
                  <a:lnTo>
                    <a:pt x="1129" y="4471"/>
                  </a:lnTo>
                  <a:lnTo>
                    <a:pt x="1129" y="4471"/>
                  </a:lnTo>
                  <a:lnTo>
                    <a:pt x="1044" y="4344"/>
                  </a:lnTo>
                  <a:lnTo>
                    <a:pt x="1022" y="4280"/>
                  </a:lnTo>
                  <a:lnTo>
                    <a:pt x="1022" y="4280"/>
                  </a:lnTo>
                  <a:lnTo>
                    <a:pt x="937" y="4110"/>
                  </a:lnTo>
                  <a:lnTo>
                    <a:pt x="894" y="4024"/>
                  </a:lnTo>
                  <a:lnTo>
                    <a:pt x="894" y="4024"/>
                  </a:lnTo>
                  <a:lnTo>
                    <a:pt x="809" y="3812"/>
                  </a:lnTo>
                  <a:lnTo>
                    <a:pt x="809" y="3812"/>
                  </a:lnTo>
                  <a:lnTo>
                    <a:pt x="682" y="3641"/>
                  </a:lnTo>
                  <a:lnTo>
                    <a:pt x="533" y="3471"/>
                  </a:lnTo>
                  <a:lnTo>
                    <a:pt x="533" y="3471"/>
                  </a:lnTo>
                  <a:lnTo>
                    <a:pt x="405" y="3301"/>
                  </a:lnTo>
                  <a:lnTo>
                    <a:pt x="362" y="3258"/>
                  </a:lnTo>
                  <a:lnTo>
                    <a:pt x="362" y="3258"/>
                  </a:lnTo>
                  <a:lnTo>
                    <a:pt x="320" y="3173"/>
                  </a:lnTo>
                  <a:lnTo>
                    <a:pt x="320" y="3173"/>
                  </a:lnTo>
                  <a:lnTo>
                    <a:pt x="298" y="3109"/>
                  </a:lnTo>
                  <a:lnTo>
                    <a:pt x="298" y="3109"/>
                  </a:lnTo>
                  <a:lnTo>
                    <a:pt x="277" y="2981"/>
                  </a:lnTo>
                  <a:lnTo>
                    <a:pt x="277" y="2981"/>
                  </a:lnTo>
                  <a:lnTo>
                    <a:pt x="277" y="2854"/>
                  </a:lnTo>
                  <a:lnTo>
                    <a:pt x="277" y="2854"/>
                  </a:lnTo>
                  <a:lnTo>
                    <a:pt x="277" y="2704"/>
                  </a:lnTo>
                  <a:lnTo>
                    <a:pt x="277" y="2704"/>
                  </a:lnTo>
                  <a:lnTo>
                    <a:pt x="298" y="2364"/>
                  </a:lnTo>
                  <a:lnTo>
                    <a:pt x="298" y="2364"/>
                  </a:lnTo>
                  <a:lnTo>
                    <a:pt x="362" y="2066"/>
                  </a:lnTo>
                  <a:lnTo>
                    <a:pt x="426" y="1832"/>
                  </a:lnTo>
                  <a:lnTo>
                    <a:pt x="426" y="1832"/>
                  </a:lnTo>
                  <a:lnTo>
                    <a:pt x="554" y="1427"/>
                  </a:lnTo>
                  <a:lnTo>
                    <a:pt x="596" y="1299"/>
                  </a:lnTo>
                  <a:lnTo>
                    <a:pt x="596" y="1299"/>
                  </a:lnTo>
                  <a:lnTo>
                    <a:pt x="788" y="746"/>
                  </a:lnTo>
                  <a:lnTo>
                    <a:pt x="788" y="746"/>
                  </a:lnTo>
                  <a:lnTo>
                    <a:pt x="852" y="490"/>
                  </a:lnTo>
                  <a:lnTo>
                    <a:pt x="852" y="490"/>
                  </a:lnTo>
                  <a:lnTo>
                    <a:pt x="916" y="150"/>
                  </a:lnTo>
                  <a:lnTo>
                    <a:pt x="916" y="150"/>
                  </a:lnTo>
                  <a:lnTo>
                    <a:pt x="916" y="107"/>
                  </a:lnTo>
                  <a:lnTo>
                    <a:pt x="894" y="65"/>
                  </a:lnTo>
                  <a:lnTo>
                    <a:pt x="894" y="65"/>
                  </a:lnTo>
                  <a:lnTo>
                    <a:pt x="873" y="22"/>
                  </a:lnTo>
                  <a:lnTo>
                    <a:pt x="831" y="1"/>
                  </a:lnTo>
                  <a:lnTo>
                    <a:pt x="78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5"/>
            <p:cNvSpPr/>
            <p:nvPr/>
          </p:nvSpPr>
          <p:spPr>
            <a:xfrm>
              <a:off x="5082015" y="3723695"/>
              <a:ext cx="35950" cy="32601"/>
            </a:xfrm>
            <a:custGeom>
              <a:avLst/>
              <a:gdLst/>
              <a:ahLst/>
              <a:cxnLst/>
              <a:rect l="l" t="t" r="r" b="b"/>
              <a:pathLst>
                <a:path w="3875" h="3514" extrusionOk="0">
                  <a:moveTo>
                    <a:pt x="3704" y="0"/>
                  </a:moveTo>
                  <a:lnTo>
                    <a:pt x="3683" y="22"/>
                  </a:lnTo>
                  <a:lnTo>
                    <a:pt x="3641" y="43"/>
                  </a:lnTo>
                  <a:lnTo>
                    <a:pt x="3641" y="86"/>
                  </a:lnTo>
                  <a:lnTo>
                    <a:pt x="3577" y="320"/>
                  </a:lnTo>
                  <a:lnTo>
                    <a:pt x="3513" y="490"/>
                  </a:lnTo>
                  <a:lnTo>
                    <a:pt x="3492" y="533"/>
                  </a:lnTo>
                  <a:lnTo>
                    <a:pt x="3406" y="682"/>
                  </a:lnTo>
                  <a:lnTo>
                    <a:pt x="3257" y="980"/>
                  </a:lnTo>
                  <a:lnTo>
                    <a:pt x="3215" y="1107"/>
                  </a:lnTo>
                  <a:lnTo>
                    <a:pt x="3172" y="1256"/>
                  </a:lnTo>
                  <a:lnTo>
                    <a:pt x="3130" y="1491"/>
                  </a:lnTo>
                  <a:lnTo>
                    <a:pt x="3130" y="1533"/>
                  </a:lnTo>
                  <a:lnTo>
                    <a:pt x="3087" y="1725"/>
                  </a:lnTo>
                  <a:lnTo>
                    <a:pt x="3044" y="1895"/>
                  </a:lnTo>
                  <a:lnTo>
                    <a:pt x="2959" y="2044"/>
                  </a:lnTo>
                  <a:lnTo>
                    <a:pt x="2895" y="2129"/>
                  </a:lnTo>
                  <a:lnTo>
                    <a:pt x="2810" y="2214"/>
                  </a:lnTo>
                  <a:lnTo>
                    <a:pt x="2768" y="2300"/>
                  </a:lnTo>
                  <a:lnTo>
                    <a:pt x="2661" y="2512"/>
                  </a:lnTo>
                  <a:lnTo>
                    <a:pt x="2555" y="2725"/>
                  </a:lnTo>
                  <a:lnTo>
                    <a:pt x="2427" y="2832"/>
                  </a:lnTo>
                  <a:lnTo>
                    <a:pt x="2299" y="2960"/>
                  </a:lnTo>
                  <a:lnTo>
                    <a:pt x="2172" y="3045"/>
                  </a:lnTo>
                  <a:lnTo>
                    <a:pt x="2108" y="3066"/>
                  </a:lnTo>
                  <a:lnTo>
                    <a:pt x="2044" y="3109"/>
                  </a:lnTo>
                  <a:lnTo>
                    <a:pt x="1810" y="3172"/>
                  </a:lnTo>
                  <a:lnTo>
                    <a:pt x="1533" y="3236"/>
                  </a:lnTo>
                  <a:lnTo>
                    <a:pt x="1469" y="3258"/>
                  </a:lnTo>
                  <a:lnTo>
                    <a:pt x="1171" y="3258"/>
                  </a:lnTo>
                  <a:lnTo>
                    <a:pt x="809" y="3194"/>
                  </a:lnTo>
                  <a:lnTo>
                    <a:pt x="617" y="3130"/>
                  </a:lnTo>
                  <a:lnTo>
                    <a:pt x="447" y="3066"/>
                  </a:lnTo>
                  <a:lnTo>
                    <a:pt x="362" y="3023"/>
                  </a:lnTo>
                  <a:lnTo>
                    <a:pt x="213" y="2938"/>
                  </a:lnTo>
                  <a:lnTo>
                    <a:pt x="128" y="2917"/>
                  </a:lnTo>
                  <a:lnTo>
                    <a:pt x="64" y="2938"/>
                  </a:lnTo>
                  <a:lnTo>
                    <a:pt x="21" y="2981"/>
                  </a:lnTo>
                  <a:lnTo>
                    <a:pt x="0" y="3023"/>
                  </a:lnTo>
                  <a:lnTo>
                    <a:pt x="21" y="3087"/>
                  </a:lnTo>
                  <a:lnTo>
                    <a:pt x="43" y="3130"/>
                  </a:lnTo>
                  <a:lnTo>
                    <a:pt x="64" y="3172"/>
                  </a:lnTo>
                  <a:lnTo>
                    <a:pt x="298" y="3279"/>
                  </a:lnTo>
                  <a:lnTo>
                    <a:pt x="490" y="3364"/>
                  </a:lnTo>
                  <a:lnTo>
                    <a:pt x="703" y="3428"/>
                  </a:lnTo>
                  <a:lnTo>
                    <a:pt x="937" y="3492"/>
                  </a:lnTo>
                  <a:lnTo>
                    <a:pt x="1128" y="3513"/>
                  </a:lnTo>
                  <a:lnTo>
                    <a:pt x="1363" y="3513"/>
                  </a:lnTo>
                  <a:lnTo>
                    <a:pt x="1597" y="3492"/>
                  </a:lnTo>
                  <a:lnTo>
                    <a:pt x="1810" y="3449"/>
                  </a:lnTo>
                  <a:lnTo>
                    <a:pt x="2023" y="3385"/>
                  </a:lnTo>
                  <a:lnTo>
                    <a:pt x="2235" y="3300"/>
                  </a:lnTo>
                  <a:lnTo>
                    <a:pt x="2342" y="3258"/>
                  </a:lnTo>
                  <a:lnTo>
                    <a:pt x="2427" y="3194"/>
                  </a:lnTo>
                  <a:lnTo>
                    <a:pt x="2576" y="3066"/>
                  </a:lnTo>
                  <a:lnTo>
                    <a:pt x="2725" y="2917"/>
                  </a:lnTo>
                  <a:lnTo>
                    <a:pt x="2768" y="2853"/>
                  </a:lnTo>
                  <a:lnTo>
                    <a:pt x="2789" y="2811"/>
                  </a:lnTo>
                  <a:lnTo>
                    <a:pt x="2853" y="2725"/>
                  </a:lnTo>
                  <a:lnTo>
                    <a:pt x="2917" y="2576"/>
                  </a:lnTo>
                  <a:lnTo>
                    <a:pt x="2938" y="2512"/>
                  </a:lnTo>
                  <a:lnTo>
                    <a:pt x="3023" y="2363"/>
                  </a:lnTo>
                  <a:lnTo>
                    <a:pt x="3087" y="2300"/>
                  </a:lnTo>
                  <a:lnTo>
                    <a:pt x="3151" y="2236"/>
                  </a:lnTo>
                  <a:lnTo>
                    <a:pt x="3215" y="2129"/>
                  </a:lnTo>
                  <a:lnTo>
                    <a:pt x="3279" y="2044"/>
                  </a:lnTo>
                  <a:lnTo>
                    <a:pt x="3321" y="1874"/>
                  </a:lnTo>
                  <a:lnTo>
                    <a:pt x="3364" y="1725"/>
                  </a:lnTo>
                  <a:lnTo>
                    <a:pt x="3406" y="1469"/>
                  </a:lnTo>
                  <a:lnTo>
                    <a:pt x="3428" y="1278"/>
                  </a:lnTo>
                  <a:lnTo>
                    <a:pt x="3492" y="1086"/>
                  </a:lnTo>
                  <a:lnTo>
                    <a:pt x="3641" y="809"/>
                  </a:lnTo>
                  <a:lnTo>
                    <a:pt x="3704" y="682"/>
                  </a:lnTo>
                  <a:lnTo>
                    <a:pt x="3811" y="405"/>
                  </a:lnTo>
                  <a:lnTo>
                    <a:pt x="3875" y="171"/>
                  </a:lnTo>
                  <a:lnTo>
                    <a:pt x="3875" y="107"/>
                  </a:lnTo>
                  <a:lnTo>
                    <a:pt x="3875" y="64"/>
                  </a:lnTo>
                  <a:lnTo>
                    <a:pt x="3832" y="22"/>
                  </a:lnTo>
                  <a:lnTo>
                    <a:pt x="37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5"/>
            <p:cNvSpPr/>
            <p:nvPr/>
          </p:nvSpPr>
          <p:spPr>
            <a:xfrm>
              <a:off x="5082015" y="3723695"/>
              <a:ext cx="35950" cy="32601"/>
            </a:xfrm>
            <a:custGeom>
              <a:avLst/>
              <a:gdLst/>
              <a:ahLst/>
              <a:cxnLst/>
              <a:rect l="l" t="t" r="r" b="b"/>
              <a:pathLst>
                <a:path w="3875" h="3514" fill="none" extrusionOk="0">
                  <a:moveTo>
                    <a:pt x="3768" y="0"/>
                  </a:moveTo>
                  <a:lnTo>
                    <a:pt x="3768" y="0"/>
                  </a:lnTo>
                  <a:lnTo>
                    <a:pt x="3704" y="0"/>
                  </a:lnTo>
                  <a:lnTo>
                    <a:pt x="3683" y="22"/>
                  </a:lnTo>
                  <a:lnTo>
                    <a:pt x="3641" y="43"/>
                  </a:lnTo>
                  <a:lnTo>
                    <a:pt x="3641" y="86"/>
                  </a:lnTo>
                  <a:lnTo>
                    <a:pt x="3641" y="86"/>
                  </a:lnTo>
                  <a:lnTo>
                    <a:pt x="3577" y="320"/>
                  </a:lnTo>
                  <a:lnTo>
                    <a:pt x="3577" y="320"/>
                  </a:lnTo>
                  <a:lnTo>
                    <a:pt x="3513" y="490"/>
                  </a:lnTo>
                  <a:lnTo>
                    <a:pt x="3492" y="533"/>
                  </a:lnTo>
                  <a:lnTo>
                    <a:pt x="3406" y="682"/>
                  </a:lnTo>
                  <a:lnTo>
                    <a:pt x="3406" y="682"/>
                  </a:lnTo>
                  <a:lnTo>
                    <a:pt x="3257" y="980"/>
                  </a:lnTo>
                  <a:lnTo>
                    <a:pt x="3257" y="980"/>
                  </a:lnTo>
                  <a:lnTo>
                    <a:pt x="3215" y="1107"/>
                  </a:lnTo>
                  <a:lnTo>
                    <a:pt x="3172" y="1256"/>
                  </a:lnTo>
                  <a:lnTo>
                    <a:pt x="3172" y="1256"/>
                  </a:lnTo>
                  <a:lnTo>
                    <a:pt x="3130" y="1491"/>
                  </a:lnTo>
                  <a:lnTo>
                    <a:pt x="3130" y="1533"/>
                  </a:lnTo>
                  <a:lnTo>
                    <a:pt x="3130" y="1533"/>
                  </a:lnTo>
                  <a:lnTo>
                    <a:pt x="3087" y="1725"/>
                  </a:lnTo>
                  <a:lnTo>
                    <a:pt x="3044" y="1895"/>
                  </a:lnTo>
                  <a:lnTo>
                    <a:pt x="3044" y="1895"/>
                  </a:lnTo>
                  <a:lnTo>
                    <a:pt x="2959" y="2044"/>
                  </a:lnTo>
                  <a:lnTo>
                    <a:pt x="2895" y="2129"/>
                  </a:lnTo>
                  <a:lnTo>
                    <a:pt x="2895" y="2129"/>
                  </a:lnTo>
                  <a:lnTo>
                    <a:pt x="2810" y="2214"/>
                  </a:lnTo>
                  <a:lnTo>
                    <a:pt x="2768" y="2300"/>
                  </a:lnTo>
                  <a:lnTo>
                    <a:pt x="2768" y="2300"/>
                  </a:lnTo>
                  <a:lnTo>
                    <a:pt x="2661" y="2512"/>
                  </a:lnTo>
                  <a:lnTo>
                    <a:pt x="2661" y="2512"/>
                  </a:lnTo>
                  <a:lnTo>
                    <a:pt x="2555" y="2725"/>
                  </a:lnTo>
                  <a:lnTo>
                    <a:pt x="2555" y="2725"/>
                  </a:lnTo>
                  <a:lnTo>
                    <a:pt x="2427" y="2832"/>
                  </a:lnTo>
                  <a:lnTo>
                    <a:pt x="2299" y="2960"/>
                  </a:lnTo>
                  <a:lnTo>
                    <a:pt x="2299" y="2960"/>
                  </a:lnTo>
                  <a:lnTo>
                    <a:pt x="2172" y="3045"/>
                  </a:lnTo>
                  <a:lnTo>
                    <a:pt x="2172" y="3045"/>
                  </a:lnTo>
                  <a:lnTo>
                    <a:pt x="2108" y="3066"/>
                  </a:lnTo>
                  <a:lnTo>
                    <a:pt x="2044" y="3109"/>
                  </a:lnTo>
                  <a:lnTo>
                    <a:pt x="2044" y="3109"/>
                  </a:lnTo>
                  <a:lnTo>
                    <a:pt x="1810" y="3172"/>
                  </a:lnTo>
                  <a:lnTo>
                    <a:pt x="1810" y="3172"/>
                  </a:lnTo>
                  <a:lnTo>
                    <a:pt x="1533" y="3236"/>
                  </a:lnTo>
                  <a:lnTo>
                    <a:pt x="1533" y="3236"/>
                  </a:lnTo>
                  <a:lnTo>
                    <a:pt x="1469" y="3258"/>
                  </a:lnTo>
                  <a:lnTo>
                    <a:pt x="1469" y="3258"/>
                  </a:lnTo>
                  <a:lnTo>
                    <a:pt x="1405" y="3258"/>
                  </a:lnTo>
                  <a:lnTo>
                    <a:pt x="1320" y="3258"/>
                  </a:lnTo>
                  <a:lnTo>
                    <a:pt x="1320" y="3258"/>
                  </a:lnTo>
                  <a:lnTo>
                    <a:pt x="1171" y="3258"/>
                  </a:lnTo>
                  <a:lnTo>
                    <a:pt x="1171" y="3258"/>
                  </a:lnTo>
                  <a:lnTo>
                    <a:pt x="809" y="3194"/>
                  </a:lnTo>
                  <a:lnTo>
                    <a:pt x="809" y="3194"/>
                  </a:lnTo>
                  <a:lnTo>
                    <a:pt x="617" y="3130"/>
                  </a:lnTo>
                  <a:lnTo>
                    <a:pt x="447" y="3066"/>
                  </a:lnTo>
                  <a:lnTo>
                    <a:pt x="362" y="3023"/>
                  </a:lnTo>
                  <a:lnTo>
                    <a:pt x="213" y="2938"/>
                  </a:lnTo>
                  <a:lnTo>
                    <a:pt x="213" y="2938"/>
                  </a:lnTo>
                  <a:lnTo>
                    <a:pt x="128" y="2917"/>
                  </a:lnTo>
                  <a:lnTo>
                    <a:pt x="128" y="2917"/>
                  </a:lnTo>
                  <a:lnTo>
                    <a:pt x="64" y="2938"/>
                  </a:lnTo>
                  <a:lnTo>
                    <a:pt x="21" y="2981"/>
                  </a:lnTo>
                  <a:lnTo>
                    <a:pt x="21" y="2981"/>
                  </a:lnTo>
                  <a:lnTo>
                    <a:pt x="0" y="3023"/>
                  </a:lnTo>
                  <a:lnTo>
                    <a:pt x="21" y="3087"/>
                  </a:lnTo>
                  <a:lnTo>
                    <a:pt x="21" y="3087"/>
                  </a:lnTo>
                  <a:lnTo>
                    <a:pt x="43" y="3130"/>
                  </a:lnTo>
                  <a:lnTo>
                    <a:pt x="64" y="3172"/>
                  </a:lnTo>
                  <a:lnTo>
                    <a:pt x="64" y="3172"/>
                  </a:lnTo>
                  <a:lnTo>
                    <a:pt x="298" y="3279"/>
                  </a:lnTo>
                  <a:lnTo>
                    <a:pt x="490" y="3364"/>
                  </a:lnTo>
                  <a:lnTo>
                    <a:pt x="490" y="3364"/>
                  </a:lnTo>
                  <a:lnTo>
                    <a:pt x="703" y="3428"/>
                  </a:lnTo>
                  <a:lnTo>
                    <a:pt x="937" y="3492"/>
                  </a:lnTo>
                  <a:lnTo>
                    <a:pt x="937" y="3492"/>
                  </a:lnTo>
                  <a:lnTo>
                    <a:pt x="1128" y="3513"/>
                  </a:lnTo>
                  <a:lnTo>
                    <a:pt x="1320" y="3513"/>
                  </a:lnTo>
                  <a:lnTo>
                    <a:pt x="1363" y="3513"/>
                  </a:lnTo>
                  <a:lnTo>
                    <a:pt x="1363" y="3513"/>
                  </a:lnTo>
                  <a:lnTo>
                    <a:pt x="1597" y="3492"/>
                  </a:lnTo>
                  <a:lnTo>
                    <a:pt x="1597" y="3492"/>
                  </a:lnTo>
                  <a:lnTo>
                    <a:pt x="1810" y="3449"/>
                  </a:lnTo>
                  <a:lnTo>
                    <a:pt x="1810" y="3449"/>
                  </a:lnTo>
                  <a:lnTo>
                    <a:pt x="2023" y="3385"/>
                  </a:lnTo>
                  <a:lnTo>
                    <a:pt x="2235" y="3300"/>
                  </a:lnTo>
                  <a:lnTo>
                    <a:pt x="2235" y="3300"/>
                  </a:lnTo>
                  <a:lnTo>
                    <a:pt x="2342" y="3258"/>
                  </a:lnTo>
                  <a:lnTo>
                    <a:pt x="2427" y="3194"/>
                  </a:lnTo>
                  <a:lnTo>
                    <a:pt x="2576" y="3066"/>
                  </a:lnTo>
                  <a:lnTo>
                    <a:pt x="2576" y="3066"/>
                  </a:lnTo>
                  <a:lnTo>
                    <a:pt x="2725" y="2917"/>
                  </a:lnTo>
                  <a:lnTo>
                    <a:pt x="2768" y="2853"/>
                  </a:lnTo>
                  <a:lnTo>
                    <a:pt x="2789" y="2811"/>
                  </a:lnTo>
                  <a:lnTo>
                    <a:pt x="2789" y="2811"/>
                  </a:lnTo>
                  <a:lnTo>
                    <a:pt x="2853" y="2725"/>
                  </a:lnTo>
                  <a:lnTo>
                    <a:pt x="2853" y="2725"/>
                  </a:lnTo>
                  <a:lnTo>
                    <a:pt x="2917" y="2576"/>
                  </a:lnTo>
                  <a:lnTo>
                    <a:pt x="2938" y="2512"/>
                  </a:lnTo>
                  <a:lnTo>
                    <a:pt x="2938" y="2512"/>
                  </a:lnTo>
                  <a:lnTo>
                    <a:pt x="3023" y="2363"/>
                  </a:lnTo>
                  <a:lnTo>
                    <a:pt x="3087" y="2300"/>
                  </a:lnTo>
                  <a:lnTo>
                    <a:pt x="3151" y="2236"/>
                  </a:lnTo>
                  <a:lnTo>
                    <a:pt x="3151" y="2236"/>
                  </a:lnTo>
                  <a:lnTo>
                    <a:pt x="3215" y="2129"/>
                  </a:lnTo>
                  <a:lnTo>
                    <a:pt x="3215" y="2129"/>
                  </a:lnTo>
                  <a:lnTo>
                    <a:pt x="3279" y="2044"/>
                  </a:lnTo>
                  <a:lnTo>
                    <a:pt x="3279" y="2044"/>
                  </a:lnTo>
                  <a:lnTo>
                    <a:pt x="3321" y="1874"/>
                  </a:lnTo>
                  <a:lnTo>
                    <a:pt x="3364" y="1725"/>
                  </a:lnTo>
                  <a:lnTo>
                    <a:pt x="3364" y="1725"/>
                  </a:lnTo>
                  <a:lnTo>
                    <a:pt x="3406" y="1469"/>
                  </a:lnTo>
                  <a:lnTo>
                    <a:pt x="3406" y="1469"/>
                  </a:lnTo>
                  <a:lnTo>
                    <a:pt x="3428" y="1278"/>
                  </a:lnTo>
                  <a:lnTo>
                    <a:pt x="3428" y="1278"/>
                  </a:lnTo>
                  <a:lnTo>
                    <a:pt x="3492" y="1086"/>
                  </a:lnTo>
                  <a:lnTo>
                    <a:pt x="3492" y="1086"/>
                  </a:lnTo>
                  <a:lnTo>
                    <a:pt x="3641" y="809"/>
                  </a:lnTo>
                  <a:lnTo>
                    <a:pt x="3641" y="809"/>
                  </a:lnTo>
                  <a:lnTo>
                    <a:pt x="3704" y="682"/>
                  </a:lnTo>
                  <a:lnTo>
                    <a:pt x="3704" y="682"/>
                  </a:lnTo>
                  <a:lnTo>
                    <a:pt x="3811" y="405"/>
                  </a:lnTo>
                  <a:lnTo>
                    <a:pt x="3875" y="171"/>
                  </a:lnTo>
                  <a:lnTo>
                    <a:pt x="3875" y="171"/>
                  </a:lnTo>
                  <a:lnTo>
                    <a:pt x="3875" y="107"/>
                  </a:lnTo>
                  <a:lnTo>
                    <a:pt x="3875" y="64"/>
                  </a:lnTo>
                  <a:lnTo>
                    <a:pt x="3832" y="22"/>
                  </a:lnTo>
                  <a:lnTo>
                    <a:pt x="3790" y="0"/>
                  </a:lnTo>
                  <a:lnTo>
                    <a:pt x="37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5"/>
            <p:cNvSpPr/>
            <p:nvPr/>
          </p:nvSpPr>
          <p:spPr>
            <a:xfrm>
              <a:off x="5051791" y="3669974"/>
              <a:ext cx="58077" cy="31608"/>
            </a:xfrm>
            <a:custGeom>
              <a:avLst/>
              <a:gdLst/>
              <a:ahLst/>
              <a:cxnLst/>
              <a:rect l="l" t="t" r="r" b="b"/>
              <a:pathLst>
                <a:path w="6260" h="3407" extrusionOk="0">
                  <a:moveTo>
                    <a:pt x="2917" y="1"/>
                  </a:moveTo>
                  <a:lnTo>
                    <a:pt x="2790" y="43"/>
                  </a:lnTo>
                  <a:lnTo>
                    <a:pt x="2662" y="107"/>
                  </a:lnTo>
                  <a:lnTo>
                    <a:pt x="2577" y="150"/>
                  </a:lnTo>
                  <a:lnTo>
                    <a:pt x="2513" y="171"/>
                  </a:lnTo>
                  <a:lnTo>
                    <a:pt x="2364" y="256"/>
                  </a:lnTo>
                  <a:lnTo>
                    <a:pt x="2321" y="277"/>
                  </a:lnTo>
                  <a:lnTo>
                    <a:pt x="2151" y="320"/>
                  </a:lnTo>
                  <a:lnTo>
                    <a:pt x="1959" y="363"/>
                  </a:lnTo>
                  <a:lnTo>
                    <a:pt x="1789" y="384"/>
                  </a:lnTo>
                  <a:lnTo>
                    <a:pt x="1704" y="384"/>
                  </a:lnTo>
                  <a:lnTo>
                    <a:pt x="1576" y="363"/>
                  </a:lnTo>
                  <a:lnTo>
                    <a:pt x="1321" y="320"/>
                  </a:lnTo>
                  <a:lnTo>
                    <a:pt x="1193" y="277"/>
                  </a:lnTo>
                  <a:lnTo>
                    <a:pt x="1044" y="235"/>
                  </a:lnTo>
                  <a:lnTo>
                    <a:pt x="916" y="214"/>
                  </a:lnTo>
                  <a:lnTo>
                    <a:pt x="746" y="214"/>
                  </a:lnTo>
                  <a:lnTo>
                    <a:pt x="640" y="235"/>
                  </a:lnTo>
                  <a:lnTo>
                    <a:pt x="533" y="277"/>
                  </a:lnTo>
                  <a:lnTo>
                    <a:pt x="384" y="363"/>
                  </a:lnTo>
                  <a:lnTo>
                    <a:pt x="107" y="575"/>
                  </a:lnTo>
                  <a:lnTo>
                    <a:pt x="22" y="661"/>
                  </a:lnTo>
                  <a:lnTo>
                    <a:pt x="1" y="725"/>
                  </a:lnTo>
                  <a:lnTo>
                    <a:pt x="22" y="788"/>
                  </a:lnTo>
                  <a:lnTo>
                    <a:pt x="43" y="831"/>
                  </a:lnTo>
                  <a:lnTo>
                    <a:pt x="107" y="874"/>
                  </a:lnTo>
                  <a:lnTo>
                    <a:pt x="150" y="874"/>
                  </a:lnTo>
                  <a:lnTo>
                    <a:pt x="214" y="852"/>
                  </a:lnTo>
                  <a:lnTo>
                    <a:pt x="256" y="831"/>
                  </a:lnTo>
                  <a:lnTo>
                    <a:pt x="427" y="703"/>
                  </a:lnTo>
                  <a:lnTo>
                    <a:pt x="512" y="639"/>
                  </a:lnTo>
                  <a:lnTo>
                    <a:pt x="682" y="533"/>
                  </a:lnTo>
                  <a:lnTo>
                    <a:pt x="767" y="512"/>
                  </a:lnTo>
                  <a:lnTo>
                    <a:pt x="831" y="490"/>
                  </a:lnTo>
                  <a:lnTo>
                    <a:pt x="938" y="490"/>
                  </a:lnTo>
                  <a:lnTo>
                    <a:pt x="1193" y="554"/>
                  </a:lnTo>
                  <a:lnTo>
                    <a:pt x="1236" y="554"/>
                  </a:lnTo>
                  <a:lnTo>
                    <a:pt x="1470" y="618"/>
                  </a:lnTo>
                  <a:lnTo>
                    <a:pt x="1576" y="618"/>
                  </a:lnTo>
                  <a:lnTo>
                    <a:pt x="1619" y="639"/>
                  </a:lnTo>
                  <a:lnTo>
                    <a:pt x="1874" y="639"/>
                  </a:lnTo>
                  <a:lnTo>
                    <a:pt x="2002" y="618"/>
                  </a:lnTo>
                  <a:lnTo>
                    <a:pt x="2066" y="618"/>
                  </a:lnTo>
                  <a:lnTo>
                    <a:pt x="2151" y="597"/>
                  </a:lnTo>
                  <a:lnTo>
                    <a:pt x="2279" y="575"/>
                  </a:lnTo>
                  <a:lnTo>
                    <a:pt x="2407" y="512"/>
                  </a:lnTo>
                  <a:lnTo>
                    <a:pt x="2449" y="490"/>
                  </a:lnTo>
                  <a:lnTo>
                    <a:pt x="2556" y="448"/>
                  </a:lnTo>
                  <a:lnTo>
                    <a:pt x="2683" y="384"/>
                  </a:lnTo>
                  <a:lnTo>
                    <a:pt x="2726" y="363"/>
                  </a:lnTo>
                  <a:lnTo>
                    <a:pt x="2832" y="299"/>
                  </a:lnTo>
                  <a:lnTo>
                    <a:pt x="2981" y="256"/>
                  </a:lnTo>
                  <a:lnTo>
                    <a:pt x="3088" y="256"/>
                  </a:lnTo>
                  <a:lnTo>
                    <a:pt x="3428" y="320"/>
                  </a:lnTo>
                  <a:lnTo>
                    <a:pt x="3641" y="363"/>
                  </a:lnTo>
                  <a:lnTo>
                    <a:pt x="3812" y="426"/>
                  </a:lnTo>
                  <a:lnTo>
                    <a:pt x="3939" y="512"/>
                  </a:lnTo>
                  <a:lnTo>
                    <a:pt x="4152" y="682"/>
                  </a:lnTo>
                  <a:lnTo>
                    <a:pt x="4365" y="874"/>
                  </a:lnTo>
                  <a:lnTo>
                    <a:pt x="4472" y="937"/>
                  </a:lnTo>
                  <a:lnTo>
                    <a:pt x="4621" y="1086"/>
                  </a:lnTo>
                  <a:lnTo>
                    <a:pt x="4684" y="1193"/>
                  </a:lnTo>
                  <a:lnTo>
                    <a:pt x="4748" y="1299"/>
                  </a:lnTo>
                  <a:lnTo>
                    <a:pt x="4834" y="1470"/>
                  </a:lnTo>
                  <a:lnTo>
                    <a:pt x="4940" y="1597"/>
                  </a:lnTo>
                  <a:lnTo>
                    <a:pt x="5046" y="1725"/>
                  </a:lnTo>
                  <a:lnTo>
                    <a:pt x="5132" y="1810"/>
                  </a:lnTo>
                  <a:lnTo>
                    <a:pt x="5281" y="1981"/>
                  </a:lnTo>
                  <a:lnTo>
                    <a:pt x="5323" y="2023"/>
                  </a:lnTo>
                  <a:lnTo>
                    <a:pt x="5408" y="2108"/>
                  </a:lnTo>
                  <a:lnTo>
                    <a:pt x="5472" y="2215"/>
                  </a:lnTo>
                  <a:lnTo>
                    <a:pt x="5493" y="2279"/>
                  </a:lnTo>
                  <a:lnTo>
                    <a:pt x="5536" y="2321"/>
                  </a:lnTo>
                  <a:lnTo>
                    <a:pt x="5643" y="2534"/>
                  </a:lnTo>
                  <a:lnTo>
                    <a:pt x="5706" y="2641"/>
                  </a:lnTo>
                  <a:lnTo>
                    <a:pt x="5770" y="2704"/>
                  </a:lnTo>
                  <a:lnTo>
                    <a:pt x="5834" y="2811"/>
                  </a:lnTo>
                  <a:lnTo>
                    <a:pt x="5877" y="2917"/>
                  </a:lnTo>
                  <a:lnTo>
                    <a:pt x="5941" y="3109"/>
                  </a:lnTo>
                  <a:lnTo>
                    <a:pt x="6004" y="3301"/>
                  </a:lnTo>
                  <a:lnTo>
                    <a:pt x="6026" y="3343"/>
                  </a:lnTo>
                  <a:lnTo>
                    <a:pt x="6047" y="3364"/>
                  </a:lnTo>
                  <a:lnTo>
                    <a:pt x="6090" y="3386"/>
                  </a:lnTo>
                  <a:lnTo>
                    <a:pt x="6132" y="3407"/>
                  </a:lnTo>
                  <a:lnTo>
                    <a:pt x="6196" y="3364"/>
                  </a:lnTo>
                  <a:lnTo>
                    <a:pt x="6239" y="3322"/>
                  </a:lnTo>
                  <a:lnTo>
                    <a:pt x="6260" y="3279"/>
                  </a:lnTo>
                  <a:lnTo>
                    <a:pt x="6260" y="3237"/>
                  </a:lnTo>
                  <a:lnTo>
                    <a:pt x="6175" y="2939"/>
                  </a:lnTo>
                  <a:lnTo>
                    <a:pt x="6090" y="2704"/>
                  </a:lnTo>
                  <a:lnTo>
                    <a:pt x="5962" y="2492"/>
                  </a:lnTo>
                  <a:lnTo>
                    <a:pt x="5877" y="2364"/>
                  </a:lnTo>
                  <a:lnTo>
                    <a:pt x="5813" y="2257"/>
                  </a:lnTo>
                  <a:lnTo>
                    <a:pt x="5685" y="1981"/>
                  </a:lnTo>
                  <a:lnTo>
                    <a:pt x="5621" y="1917"/>
                  </a:lnTo>
                  <a:lnTo>
                    <a:pt x="5557" y="1832"/>
                  </a:lnTo>
                  <a:lnTo>
                    <a:pt x="5451" y="1768"/>
                  </a:lnTo>
                  <a:lnTo>
                    <a:pt x="5281" y="1597"/>
                  </a:lnTo>
                  <a:lnTo>
                    <a:pt x="5110" y="1384"/>
                  </a:lnTo>
                  <a:lnTo>
                    <a:pt x="4983" y="1214"/>
                  </a:lnTo>
                  <a:lnTo>
                    <a:pt x="4919" y="1065"/>
                  </a:lnTo>
                  <a:lnTo>
                    <a:pt x="4855" y="959"/>
                  </a:lnTo>
                  <a:lnTo>
                    <a:pt x="4770" y="852"/>
                  </a:lnTo>
                  <a:lnTo>
                    <a:pt x="4663" y="767"/>
                  </a:lnTo>
                  <a:lnTo>
                    <a:pt x="4514" y="639"/>
                  </a:lnTo>
                  <a:lnTo>
                    <a:pt x="4450" y="597"/>
                  </a:lnTo>
                  <a:lnTo>
                    <a:pt x="4323" y="490"/>
                  </a:lnTo>
                  <a:lnTo>
                    <a:pt x="4174" y="363"/>
                  </a:lnTo>
                  <a:lnTo>
                    <a:pt x="4025" y="256"/>
                  </a:lnTo>
                  <a:lnTo>
                    <a:pt x="3918" y="192"/>
                  </a:lnTo>
                  <a:lnTo>
                    <a:pt x="3790" y="128"/>
                  </a:lnTo>
                  <a:lnTo>
                    <a:pt x="3641" y="107"/>
                  </a:lnTo>
                  <a:lnTo>
                    <a:pt x="3492" y="65"/>
                  </a:lnTo>
                  <a:lnTo>
                    <a:pt x="3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5"/>
            <p:cNvSpPr/>
            <p:nvPr/>
          </p:nvSpPr>
          <p:spPr>
            <a:xfrm>
              <a:off x="5051791" y="3669974"/>
              <a:ext cx="58077" cy="31608"/>
            </a:xfrm>
            <a:custGeom>
              <a:avLst/>
              <a:gdLst/>
              <a:ahLst/>
              <a:cxnLst/>
              <a:rect l="l" t="t" r="r" b="b"/>
              <a:pathLst>
                <a:path w="6260" h="3407" fill="none" extrusionOk="0">
                  <a:moveTo>
                    <a:pt x="3003" y="1"/>
                  </a:moveTo>
                  <a:lnTo>
                    <a:pt x="3003" y="1"/>
                  </a:lnTo>
                  <a:lnTo>
                    <a:pt x="2917" y="1"/>
                  </a:lnTo>
                  <a:lnTo>
                    <a:pt x="2917" y="1"/>
                  </a:lnTo>
                  <a:lnTo>
                    <a:pt x="2790" y="43"/>
                  </a:lnTo>
                  <a:lnTo>
                    <a:pt x="2662" y="107"/>
                  </a:lnTo>
                  <a:lnTo>
                    <a:pt x="2577" y="150"/>
                  </a:lnTo>
                  <a:lnTo>
                    <a:pt x="2513" y="171"/>
                  </a:lnTo>
                  <a:lnTo>
                    <a:pt x="2513" y="171"/>
                  </a:lnTo>
                  <a:lnTo>
                    <a:pt x="2364" y="256"/>
                  </a:lnTo>
                  <a:lnTo>
                    <a:pt x="2321" y="277"/>
                  </a:lnTo>
                  <a:lnTo>
                    <a:pt x="2321" y="277"/>
                  </a:lnTo>
                  <a:lnTo>
                    <a:pt x="2151" y="320"/>
                  </a:lnTo>
                  <a:lnTo>
                    <a:pt x="2151" y="320"/>
                  </a:lnTo>
                  <a:lnTo>
                    <a:pt x="1959" y="363"/>
                  </a:lnTo>
                  <a:lnTo>
                    <a:pt x="1959" y="363"/>
                  </a:lnTo>
                  <a:lnTo>
                    <a:pt x="1789" y="384"/>
                  </a:lnTo>
                  <a:lnTo>
                    <a:pt x="1789" y="384"/>
                  </a:lnTo>
                  <a:lnTo>
                    <a:pt x="1704" y="384"/>
                  </a:lnTo>
                  <a:lnTo>
                    <a:pt x="1704" y="384"/>
                  </a:lnTo>
                  <a:lnTo>
                    <a:pt x="1576" y="363"/>
                  </a:lnTo>
                  <a:lnTo>
                    <a:pt x="1576" y="363"/>
                  </a:lnTo>
                  <a:lnTo>
                    <a:pt x="1321" y="320"/>
                  </a:lnTo>
                  <a:lnTo>
                    <a:pt x="1193" y="277"/>
                  </a:lnTo>
                  <a:lnTo>
                    <a:pt x="1193" y="277"/>
                  </a:lnTo>
                  <a:lnTo>
                    <a:pt x="1044" y="235"/>
                  </a:lnTo>
                  <a:lnTo>
                    <a:pt x="1044" y="235"/>
                  </a:lnTo>
                  <a:lnTo>
                    <a:pt x="916" y="214"/>
                  </a:lnTo>
                  <a:lnTo>
                    <a:pt x="916" y="214"/>
                  </a:lnTo>
                  <a:lnTo>
                    <a:pt x="831" y="214"/>
                  </a:lnTo>
                  <a:lnTo>
                    <a:pt x="746" y="214"/>
                  </a:lnTo>
                  <a:lnTo>
                    <a:pt x="746" y="214"/>
                  </a:lnTo>
                  <a:lnTo>
                    <a:pt x="640" y="235"/>
                  </a:lnTo>
                  <a:lnTo>
                    <a:pt x="533" y="277"/>
                  </a:lnTo>
                  <a:lnTo>
                    <a:pt x="384" y="363"/>
                  </a:lnTo>
                  <a:lnTo>
                    <a:pt x="384" y="363"/>
                  </a:lnTo>
                  <a:lnTo>
                    <a:pt x="107" y="575"/>
                  </a:lnTo>
                  <a:lnTo>
                    <a:pt x="107" y="575"/>
                  </a:lnTo>
                  <a:lnTo>
                    <a:pt x="22" y="661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22" y="788"/>
                  </a:lnTo>
                  <a:lnTo>
                    <a:pt x="43" y="831"/>
                  </a:lnTo>
                  <a:lnTo>
                    <a:pt x="43" y="831"/>
                  </a:lnTo>
                  <a:lnTo>
                    <a:pt x="107" y="874"/>
                  </a:lnTo>
                  <a:lnTo>
                    <a:pt x="150" y="874"/>
                  </a:lnTo>
                  <a:lnTo>
                    <a:pt x="150" y="874"/>
                  </a:lnTo>
                  <a:lnTo>
                    <a:pt x="214" y="852"/>
                  </a:lnTo>
                  <a:lnTo>
                    <a:pt x="256" y="831"/>
                  </a:lnTo>
                  <a:lnTo>
                    <a:pt x="427" y="703"/>
                  </a:lnTo>
                  <a:lnTo>
                    <a:pt x="512" y="639"/>
                  </a:lnTo>
                  <a:lnTo>
                    <a:pt x="512" y="639"/>
                  </a:lnTo>
                  <a:lnTo>
                    <a:pt x="682" y="533"/>
                  </a:lnTo>
                  <a:lnTo>
                    <a:pt x="682" y="533"/>
                  </a:lnTo>
                  <a:lnTo>
                    <a:pt x="767" y="512"/>
                  </a:lnTo>
                  <a:lnTo>
                    <a:pt x="831" y="490"/>
                  </a:lnTo>
                  <a:lnTo>
                    <a:pt x="874" y="490"/>
                  </a:lnTo>
                  <a:lnTo>
                    <a:pt x="874" y="490"/>
                  </a:lnTo>
                  <a:lnTo>
                    <a:pt x="938" y="490"/>
                  </a:lnTo>
                  <a:lnTo>
                    <a:pt x="938" y="490"/>
                  </a:lnTo>
                  <a:lnTo>
                    <a:pt x="1193" y="554"/>
                  </a:lnTo>
                  <a:lnTo>
                    <a:pt x="1236" y="554"/>
                  </a:lnTo>
                  <a:lnTo>
                    <a:pt x="1470" y="618"/>
                  </a:lnTo>
                  <a:lnTo>
                    <a:pt x="1470" y="618"/>
                  </a:lnTo>
                  <a:lnTo>
                    <a:pt x="1576" y="618"/>
                  </a:lnTo>
                  <a:lnTo>
                    <a:pt x="1619" y="639"/>
                  </a:lnTo>
                  <a:lnTo>
                    <a:pt x="1619" y="639"/>
                  </a:lnTo>
                  <a:lnTo>
                    <a:pt x="1704" y="639"/>
                  </a:lnTo>
                  <a:lnTo>
                    <a:pt x="1704" y="639"/>
                  </a:lnTo>
                  <a:lnTo>
                    <a:pt x="1810" y="639"/>
                  </a:lnTo>
                  <a:lnTo>
                    <a:pt x="1874" y="639"/>
                  </a:lnTo>
                  <a:lnTo>
                    <a:pt x="1874" y="639"/>
                  </a:lnTo>
                  <a:lnTo>
                    <a:pt x="2002" y="618"/>
                  </a:lnTo>
                  <a:lnTo>
                    <a:pt x="2066" y="618"/>
                  </a:lnTo>
                  <a:lnTo>
                    <a:pt x="2151" y="597"/>
                  </a:lnTo>
                  <a:lnTo>
                    <a:pt x="2151" y="597"/>
                  </a:lnTo>
                  <a:lnTo>
                    <a:pt x="2279" y="575"/>
                  </a:lnTo>
                  <a:lnTo>
                    <a:pt x="2407" y="512"/>
                  </a:lnTo>
                  <a:lnTo>
                    <a:pt x="2449" y="490"/>
                  </a:lnTo>
                  <a:lnTo>
                    <a:pt x="2449" y="490"/>
                  </a:lnTo>
                  <a:lnTo>
                    <a:pt x="2556" y="448"/>
                  </a:lnTo>
                  <a:lnTo>
                    <a:pt x="2556" y="448"/>
                  </a:lnTo>
                  <a:lnTo>
                    <a:pt x="2683" y="384"/>
                  </a:lnTo>
                  <a:lnTo>
                    <a:pt x="2726" y="363"/>
                  </a:lnTo>
                  <a:lnTo>
                    <a:pt x="2726" y="363"/>
                  </a:lnTo>
                  <a:lnTo>
                    <a:pt x="2832" y="299"/>
                  </a:lnTo>
                  <a:lnTo>
                    <a:pt x="2832" y="299"/>
                  </a:lnTo>
                  <a:lnTo>
                    <a:pt x="2981" y="256"/>
                  </a:lnTo>
                  <a:lnTo>
                    <a:pt x="3024" y="256"/>
                  </a:lnTo>
                  <a:lnTo>
                    <a:pt x="3024" y="256"/>
                  </a:lnTo>
                  <a:lnTo>
                    <a:pt x="3024" y="256"/>
                  </a:lnTo>
                  <a:lnTo>
                    <a:pt x="3088" y="256"/>
                  </a:lnTo>
                  <a:lnTo>
                    <a:pt x="3088" y="256"/>
                  </a:lnTo>
                  <a:lnTo>
                    <a:pt x="3428" y="320"/>
                  </a:lnTo>
                  <a:lnTo>
                    <a:pt x="3428" y="320"/>
                  </a:lnTo>
                  <a:lnTo>
                    <a:pt x="3641" y="363"/>
                  </a:lnTo>
                  <a:lnTo>
                    <a:pt x="3812" y="426"/>
                  </a:lnTo>
                  <a:lnTo>
                    <a:pt x="3812" y="426"/>
                  </a:lnTo>
                  <a:lnTo>
                    <a:pt x="3939" y="512"/>
                  </a:lnTo>
                  <a:lnTo>
                    <a:pt x="3939" y="512"/>
                  </a:lnTo>
                  <a:lnTo>
                    <a:pt x="4152" y="682"/>
                  </a:lnTo>
                  <a:lnTo>
                    <a:pt x="4152" y="682"/>
                  </a:lnTo>
                  <a:lnTo>
                    <a:pt x="4365" y="874"/>
                  </a:lnTo>
                  <a:lnTo>
                    <a:pt x="4472" y="937"/>
                  </a:lnTo>
                  <a:lnTo>
                    <a:pt x="4472" y="937"/>
                  </a:lnTo>
                  <a:lnTo>
                    <a:pt x="4621" y="1086"/>
                  </a:lnTo>
                  <a:lnTo>
                    <a:pt x="4621" y="1086"/>
                  </a:lnTo>
                  <a:lnTo>
                    <a:pt x="4684" y="1193"/>
                  </a:lnTo>
                  <a:lnTo>
                    <a:pt x="4684" y="1193"/>
                  </a:lnTo>
                  <a:lnTo>
                    <a:pt x="4748" y="1299"/>
                  </a:lnTo>
                  <a:lnTo>
                    <a:pt x="4748" y="1299"/>
                  </a:lnTo>
                  <a:lnTo>
                    <a:pt x="4834" y="1470"/>
                  </a:lnTo>
                  <a:lnTo>
                    <a:pt x="4834" y="1470"/>
                  </a:lnTo>
                  <a:lnTo>
                    <a:pt x="4940" y="1597"/>
                  </a:lnTo>
                  <a:lnTo>
                    <a:pt x="4940" y="1597"/>
                  </a:lnTo>
                  <a:lnTo>
                    <a:pt x="5046" y="1725"/>
                  </a:lnTo>
                  <a:lnTo>
                    <a:pt x="5132" y="1810"/>
                  </a:lnTo>
                  <a:lnTo>
                    <a:pt x="5132" y="1810"/>
                  </a:lnTo>
                  <a:lnTo>
                    <a:pt x="5281" y="1981"/>
                  </a:lnTo>
                  <a:lnTo>
                    <a:pt x="5323" y="2023"/>
                  </a:lnTo>
                  <a:lnTo>
                    <a:pt x="5323" y="2023"/>
                  </a:lnTo>
                  <a:lnTo>
                    <a:pt x="5408" y="2108"/>
                  </a:lnTo>
                  <a:lnTo>
                    <a:pt x="5408" y="2108"/>
                  </a:lnTo>
                  <a:lnTo>
                    <a:pt x="5472" y="2215"/>
                  </a:lnTo>
                  <a:lnTo>
                    <a:pt x="5493" y="2279"/>
                  </a:lnTo>
                  <a:lnTo>
                    <a:pt x="5536" y="2321"/>
                  </a:lnTo>
                  <a:lnTo>
                    <a:pt x="5536" y="2321"/>
                  </a:lnTo>
                  <a:lnTo>
                    <a:pt x="5643" y="2534"/>
                  </a:lnTo>
                  <a:lnTo>
                    <a:pt x="5643" y="2534"/>
                  </a:lnTo>
                  <a:lnTo>
                    <a:pt x="5706" y="2641"/>
                  </a:lnTo>
                  <a:lnTo>
                    <a:pt x="5770" y="2704"/>
                  </a:lnTo>
                  <a:lnTo>
                    <a:pt x="5770" y="2704"/>
                  </a:lnTo>
                  <a:lnTo>
                    <a:pt x="5834" y="2811"/>
                  </a:lnTo>
                  <a:lnTo>
                    <a:pt x="5877" y="2917"/>
                  </a:lnTo>
                  <a:lnTo>
                    <a:pt x="5877" y="2917"/>
                  </a:lnTo>
                  <a:lnTo>
                    <a:pt x="5941" y="3109"/>
                  </a:lnTo>
                  <a:lnTo>
                    <a:pt x="6004" y="3301"/>
                  </a:lnTo>
                  <a:lnTo>
                    <a:pt x="6004" y="3301"/>
                  </a:lnTo>
                  <a:lnTo>
                    <a:pt x="6026" y="3343"/>
                  </a:lnTo>
                  <a:lnTo>
                    <a:pt x="6047" y="3364"/>
                  </a:lnTo>
                  <a:lnTo>
                    <a:pt x="6090" y="3386"/>
                  </a:lnTo>
                  <a:lnTo>
                    <a:pt x="6132" y="3407"/>
                  </a:lnTo>
                  <a:lnTo>
                    <a:pt x="6132" y="3407"/>
                  </a:lnTo>
                  <a:lnTo>
                    <a:pt x="6196" y="3364"/>
                  </a:lnTo>
                  <a:lnTo>
                    <a:pt x="6239" y="3322"/>
                  </a:lnTo>
                  <a:lnTo>
                    <a:pt x="6239" y="3322"/>
                  </a:lnTo>
                  <a:lnTo>
                    <a:pt x="6260" y="3279"/>
                  </a:lnTo>
                  <a:lnTo>
                    <a:pt x="6260" y="3237"/>
                  </a:lnTo>
                  <a:lnTo>
                    <a:pt x="6260" y="3237"/>
                  </a:lnTo>
                  <a:lnTo>
                    <a:pt x="6175" y="2939"/>
                  </a:lnTo>
                  <a:lnTo>
                    <a:pt x="6090" y="2704"/>
                  </a:lnTo>
                  <a:lnTo>
                    <a:pt x="6090" y="2704"/>
                  </a:lnTo>
                  <a:lnTo>
                    <a:pt x="5962" y="2492"/>
                  </a:lnTo>
                  <a:lnTo>
                    <a:pt x="5962" y="2492"/>
                  </a:lnTo>
                  <a:lnTo>
                    <a:pt x="5877" y="2364"/>
                  </a:lnTo>
                  <a:lnTo>
                    <a:pt x="5877" y="2364"/>
                  </a:lnTo>
                  <a:lnTo>
                    <a:pt x="5813" y="2257"/>
                  </a:lnTo>
                  <a:lnTo>
                    <a:pt x="5813" y="2257"/>
                  </a:lnTo>
                  <a:lnTo>
                    <a:pt x="5685" y="1981"/>
                  </a:lnTo>
                  <a:lnTo>
                    <a:pt x="5685" y="1981"/>
                  </a:lnTo>
                  <a:lnTo>
                    <a:pt x="5621" y="1917"/>
                  </a:lnTo>
                  <a:lnTo>
                    <a:pt x="5557" y="1832"/>
                  </a:lnTo>
                  <a:lnTo>
                    <a:pt x="5451" y="1768"/>
                  </a:lnTo>
                  <a:lnTo>
                    <a:pt x="5451" y="1768"/>
                  </a:lnTo>
                  <a:lnTo>
                    <a:pt x="5281" y="1597"/>
                  </a:lnTo>
                  <a:lnTo>
                    <a:pt x="5110" y="1384"/>
                  </a:lnTo>
                  <a:lnTo>
                    <a:pt x="5110" y="1384"/>
                  </a:lnTo>
                  <a:lnTo>
                    <a:pt x="4983" y="1214"/>
                  </a:lnTo>
                  <a:lnTo>
                    <a:pt x="4983" y="1214"/>
                  </a:lnTo>
                  <a:lnTo>
                    <a:pt x="4919" y="1065"/>
                  </a:lnTo>
                  <a:lnTo>
                    <a:pt x="4855" y="959"/>
                  </a:lnTo>
                  <a:lnTo>
                    <a:pt x="4855" y="959"/>
                  </a:lnTo>
                  <a:lnTo>
                    <a:pt x="4770" y="852"/>
                  </a:lnTo>
                  <a:lnTo>
                    <a:pt x="4663" y="767"/>
                  </a:lnTo>
                  <a:lnTo>
                    <a:pt x="4663" y="767"/>
                  </a:lnTo>
                  <a:lnTo>
                    <a:pt x="4514" y="639"/>
                  </a:lnTo>
                  <a:lnTo>
                    <a:pt x="4450" y="597"/>
                  </a:lnTo>
                  <a:lnTo>
                    <a:pt x="4450" y="597"/>
                  </a:lnTo>
                  <a:lnTo>
                    <a:pt x="4323" y="490"/>
                  </a:lnTo>
                  <a:lnTo>
                    <a:pt x="4174" y="363"/>
                  </a:lnTo>
                  <a:lnTo>
                    <a:pt x="4174" y="363"/>
                  </a:lnTo>
                  <a:lnTo>
                    <a:pt x="4025" y="256"/>
                  </a:lnTo>
                  <a:lnTo>
                    <a:pt x="4025" y="256"/>
                  </a:lnTo>
                  <a:lnTo>
                    <a:pt x="3918" y="192"/>
                  </a:lnTo>
                  <a:lnTo>
                    <a:pt x="3790" y="128"/>
                  </a:lnTo>
                  <a:lnTo>
                    <a:pt x="3790" y="128"/>
                  </a:lnTo>
                  <a:lnTo>
                    <a:pt x="3641" y="107"/>
                  </a:lnTo>
                  <a:lnTo>
                    <a:pt x="3492" y="65"/>
                  </a:lnTo>
                  <a:lnTo>
                    <a:pt x="3492" y="65"/>
                  </a:lnTo>
                  <a:lnTo>
                    <a:pt x="3152" y="1"/>
                  </a:lnTo>
                  <a:lnTo>
                    <a:pt x="3152" y="1"/>
                  </a:lnTo>
                  <a:lnTo>
                    <a:pt x="30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5"/>
            <p:cNvSpPr/>
            <p:nvPr/>
          </p:nvSpPr>
          <p:spPr>
            <a:xfrm>
              <a:off x="4935870" y="3311719"/>
              <a:ext cx="25485" cy="39123"/>
            </a:xfrm>
            <a:custGeom>
              <a:avLst/>
              <a:gdLst/>
              <a:ahLst/>
              <a:cxnLst/>
              <a:rect l="l" t="t" r="r" b="b"/>
              <a:pathLst>
                <a:path w="2747" h="4217" extrusionOk="0">
                  <a:moveTo>
                    <a:pt x="2172" y="405"/>
                  </a:moveTo>
                  <a:lnTo>
                    <a:pt x="2214" y="448"/>
                  </a:lnTo>
                  <a:lnTo>
                    <a:pt x="2342" y="469"/>
                  </a:lnTo>
                  <a:lnTo>
                    <a:pt x="2363" y="533"/>
                  </a:lnTo>
                  <a:lnTo>
                    <a:pt x="2363" y="597"/>
                  </a:lnTo>
                  <a:lnTo>
                    <a:pt x="2342" y="704"/>
                  </a:lnTo>
                  <a:lnTo>
                    <a:pt x="2172" y="1087"/>
                  </a:lnTo>
                  <a:lnTo>
                    <a:pt x="2108" y="1214"/>
                  </a:lnTo>
                  <a:lnTo>
                    <a:pt x="1746" y="1938"/>
                  </a:lnTo>
                  <a:lnTo>
                    <a:pt x="1618" y="2236"/>
                  </a:lnTo>
                  <a:lnTo>
                    <a:pt x="1554" y="2343"/>
                  </a:lnTo>
                  <a:lnTo>
                    <a:pt x="1448" y="2556"/>
                  </a:lnTo>
                  <a:lnTo>
                    <a:pt x="1405" y="2620"/>
                  </a:lnTo>
                  <a:lnTo>
                    <a:pt x="1341" y="2747"/>
                  </a:lnTo>
                  <a:lnTo>
                    <a:pt x="1277" y="2854"/>
                  </a:lnTo>
                  <a:lnTo>
                    <a:pt x="1065" y="3237"/>
                  </a:lnTo>
                  <a:lnTo>
                    <a:pt x="830" y="3620"/>
                  </a:lnTo>
                  <a:lnTo>
                    <a:pt x="724" y="3748"/>
                  </a:lnTo>
                  <a:lnTo>
                    <a:pt x="617" y="3854"/>
                  </a:lnTo>
                  <a:lnTo>
                    <a:pt x="554" y="3897"/>
                  </a:lnTo>
                  <a:lnTo>
                    <a:pt x="490" y="3918"/>
                  </a:lnTo>
                  <a:lnTo>
                    <a:pt x="426" y="3897"/>
                  </a:lnTo>
                  <a:lnTo>
                    <a:pt x="362" y="3833"/>
                  </a:lnTo>
                  <a:lnTo>
                    <a:pt x="319" y="3769"/>
                  </a:lnTo>
                  <a:lnTo>
                    <a:pt x="298" y="3705"/>
                  </a:lnTo>
                  <a:lnTo>
                    <a:pt x="298" y="3535"/>
                  </a:lnTo>
                  <a:lnTo>
                    <a:pt x="362" y="3322"/>
                  </a:lnTo>
                  <a:lnTo>
                    <a:pt x="426" y="3131"/>
                  </a:lnTo>
                  <a:lnTo>
                    <a:pt x="554" y="2854"/>
                  </a:lnTo>
                  <a:lnTo>
                    <a:pt x="681" y="2598"/>
                  </a:lnTo>
                  <a:lnTo>
                    <a:pt x="703" y="2556"/>
                  </a:lnTo>
                  <a:lnTo>
                    <a:pt x="1043" y="1896"/>
                  </a:lnTo>
                  <a:lnTo>
                    <a:pt x="1235" y="1534"/>
                  </a:lnTo>
                  <a:lnTo>
                    <a:pt x="1405" y="1257"/>
                  </a:lnTo>
                  <a:lnTo>
                    <a:pt x="1490" y="1108"/>
                  </a:lnTo>
                  <a:lnTo>
                    <a:pt x="1618" y="874"/>
                  </a:lnTo>
                  <a:lnTo>
                    <a:pt x="1746" y="682"/>
                  </a:lnTo>
                  <a:lnTo>
                    <a:pt x="1852" y="555"/>
                  </a:lnTo>
                  <a:lnTo>
                    <a:pt x="1959" y="469"/>
                  </a:lnTo>
                  <a:lnTo>
                    <a:pt x="2044" y="405"/>
                  </a:lnTo>
                  <a:close/>
                  <a:moveTo>
                    <a:pt x="2044" y="1"/>
                  </a:moveTo>
                  <a:lnTo>
                    <a:pt x="1937" y="22"/>
                  </a:lnTo>
                  <a:lnTo>
                    <a:pt x="1874" y="44"/>
                  </a:lnTo>
                  <a:lnTo>
                    <a:pt x="1788" y="86"/>
                  </a:lnTo>
                  <a:lnTo>
                    <a:pt x="1618" y="235"/>
                  </a:lnTo>
                  <a:lnTo>
                    <a:pt x="1490" y="405"/>
                  </a:lnTo>
                  <a:lnTo>
                    <a:pt x="1363" y="576"/>
                  </a:lnTo>
                  <a:lnTo>
                    <a:pt x="1086" y="1044"/>
                  </a:lnTo>
                  <a:lnTo>
                    <a:pt x="1043" y="1087"/>
                  </a:lnTo>
                  <a:lnTo>
                    <a:pt x="916" y="1342"/>
                  </a:lnTo>
                  <a:lnTo>
                    <a:pt x="766" y="1598"/>
                  </a:lnTo>
                  <a:lnTo>
                    <a:pt x="532" y="2109"/>
                  </a:lnTo>
                  <a:lnTo>
                    <a:pt x="405" y="2428"/>
                  </a:lnTo>
                  <a:lnTo>
                    <a:pt x="256" y="2726"/>
                  </a:lnTo>
                  <a:lnTo>
                    <a:pt x="128" y="3067"/>
                  </a:lnTo>
                  <a:lnTo>
                    <a:pt x="21" y="3429"/>
                  </a:lnTo>
                  <a:lnTo>
                    <a:pt x="0" y="3535"/>
                  </a:lnTo>
                  <a:lnTo>
                    <a:pt x="0" y="3620"/>
                  </a:lnTo>
                  <a:lnTo>
                    <a:pt x="21" y="3727"/>
                  </a:lnTo>
                  <a:lnTo>
                    <a:pt x="43" y="3812"/>
                  </a:lnTo>
                  <a:lnTo>
                    <a:pt x="85" y="3897"/>
                  </a:lnTo>
                  <a:lnTo>
                    <a:pt x="128" y="3982"/>
                  </a:lnTo>
                  <a:lnTo>
                    <a:pt x="213" y="4067"/>
                  </a:lnTo>
                  <a:lnTo>
                    <a:pt x="298" y="4152"/>
                  </a:lnTo>
                  <a:lnTo>
                    <a:pt x="405" y="4195"/>
                  </a:lnTo>
                  <a:lnTo>
                    <a:pt x="532" y="4216"/>
                  </a:lnTo>
                  <a:lnTo>
                    <a:pt x="617" y="4216"/>
                  </a:lnTo>
                  <a:lnTo>
                    <a:pt x="681" y="4195"/>
                  </a:lnTo>
                  <a:lnTo>
                    <a:pt x="830" y="4089"/>
                  </a:lnTo>
                  <a:lnTo>
                    <a:pt x="916" y="4025"/>
                  </a:lnTo>
                  <a:lnTo>
                    <a:pt x="1001" y="3939"/>
                  </a:lnTo>
                  <a:lnTo>
                    <a:pt x="1086" y="3833"/>
                  </a:lnTo>
                  <a:lnTo>
                    <a:pt x="1107" y="3790"/>
                  </a:lnTo>
                  <a:lnTo>
                    <a:pt x="1192" y="3684"/>
                  </a:lnTo>
                  <a:lnTo>
                    <a:pt x="1490" y="3194"/>
                  </a:lnTo>
                  <a:lnTo>
                    <a:pt x="1575" y="3045"/>
                  </a:lnTo>
                  <a:lnTo>
                    <a:pt x="1618" y="2960"/>
                  </a:lnTo>
                  <a:lnTo>
                    <a:pt x="1767" y="2726"/>
                  </a:lnTo>
                  <a:lnTo>
                    <a:pt x="2044" y="2215"/>
                  </a:lnTo>
                  <a:lnTo>
                    <a:pt x="2172" y="1960"/>
                  </a:lnTo>
                  <a:lnTo>
                    <a:pt x="2257" y="1768"/>
                  </a:lnTo>
                  <a:lnTo>
                    <a:pt x="2321" y="1640"/>
                  </a:lnTo>
                  <a:lnTo>
                    <a:pt x="2406" y="1470"/>
                  </a:lnTo>
                  <a:lnTo>
                    <a:pt x="2491" y="1300"/>
                  </a:lnTo>
                  <a:lnTo>
                    <a:pt x="2597" y="1044"/>
                  </a:lnTo>
                  <a:lnTo>
                    <a:pt x="2704" y="789"/>
                  </a:lnTo>
                  <a:lnTo>
                    <a:pt x="2746" y="640"/>
                  </a:lnTo>
                  <a:lnTo>
                    <a:pt x="2746" y="491"/>
                  </a:lnTo>
                  <a:lnTo>
                    <a:pt x="2746" y="405"/>
                  </a:lnTo>
                  <a:lnTo>
                    <a:pt x="2725" y="320"/>
                  </a:lnTo>
                  <a:lnTo>
                    <a:pt x="2683" y="256"/>
                  </a:lnTo>
                  <a:lnTo>
                    <a:pt x="2640" y="193"/>
                  </a:lnTo>
                  <a:lnTo>
                    <a:pt x="2555" y="129"/>
                  </a:lnTo>
                  <a:lnTo>
                    <a:pt x="2491" y="107"/>
                  </a:lnTo>
                  <a:lnTo>
                    <a:pt x="2406" y="65"/>
                  </a:lnTo>
                  <a:lnTo>
                    <a:pt x="2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5"/>
            <p:cNvSpPr/>
            <p:nvPr/>
          </p:nvSpPr>
          <p:spPr>
            <a:xfrm>
              <a:off x="4935870" y="3311719"/>
              <a:ext cx="25485" cy="39123"/>
            </a:xfrm>
            <a:custGeom>
              <a:avLst/>
              <a:gdLst/>
              <a:ahLst/>
              <a:cxnLst/>
              <a:rect l="l" t="t" r="r" b="b"/>
              <a:pathLst>
                <a:path w="2747" h="4217" fill="none" extrusionOk="0">
                  <a:moveTo>
                    <a:pt x="2108" y="1"/>
                  </a:moveTo>
                  <a:lnTo>
                    <a:pt x="2108" y="1"/>
                  </a:lnTo>
                  <a:lnTo>
                    <a:pt x="2044" y="1"/>
                  </a:lnTo>
                  <a:lnTo>
                    <a:pt x="2044" y="1"/>
                  </a:lnTo>
                  <a:lnTo>
                    <a:pt x="1937" y="22"/>
                  </a:lnTo>
                  <a:lnTo>
                    <a:pt x="1874" y="44"/>
                  </a:lnTo>
                  <a:lnTo>
                    <a:pt x="1874" y="44"/>
                  </a:lnTo>
                  <a:lnTo>
                    <a:pt x="1788" y="86"/>
                  </a:lnTo>
                  <a:lnTo>
                    <a:pt x="1788" y="86"/>
                  </a:lnTo>
                  <a:lnTo>
                    <a:pt x="1618" y="235"/>
                  </a:lnTo>
                  <a:lnTo>
                    <a:pt x="1618" y="235"/>
                  </a:lnTo>
                  <a:lnTo>
                    <a:pt x="1490" y="405"/>
                  </a:lnTo>
                  <a:lnTo>
                    <a:pt x="1490" y="405"/>
                  </a:lnTo>
                  <a:lnTo>
                    <a:pt x="1363" y="576"/>
                  </a:lnTo>
                  <a:lnTo>
                    <a:pt x="1363" y="576"/>
                  </a:lnTo>
                  <a:lnTo>
                    <a:pt x="1086" y="1044"/>
                  </a:lnTo>
                  <a:lnTo>
                    <a:pt x="1043" y="1087"/>
                  </a:lnTo>
                  <a:lnTo>
                    <a:pt x="1043" y="1087"/>
                  </a:lnTo>
                  <a:lnTo>
                    <a:pt x="916" y="1342"/>
                  </a:lnTo>
                  <a:lnTo>
                    <a:pt x="766" y="1598"/>
                  </a:lnTo>
                  <a:lnTo>
                    <a:pt x="766" y="1598"/>
                  </a:lnTo>
                  <a:lnTo>
                    <a:pt x="532" y="2109"/>
                  </a:lnTo>
                  <a:lnTo>
                    <a:pt x="532" y="2109"/>
                  </a:lnTo>
                  <a:lnTo>
                    <a:pt x="405" y="2428"/>
                  </a:lnTo>
                  <a:lnTo>
                    <a:pt x="405" y="2428"/>
                  </a:lnTo>
                  <a:lnTo>
                    <a:pt x="256" y="2726"/>
                  </a:lnTo>
                  <a:lnTo>
                    <a:pt x="128" y="3067"/>
                  </a:lnTo>
                  <a:lnTo>
                    <a:pt x="128" y="3067"/>
                  </a:lnTo>
                  <a:lnTo>
                    <a:pt x="21" y="3429"/>
                  </a:lnTo>
                  <a:lnTo>
                    <a:pt x="21" y="3429"/>
                  </a:lnTo>
                  <a:lnTo>
                    <a:pt x="0" y="3535"/>
                  </a:lnTo>
                  <a:lnTo>
                    <a:pt x="0" y="3620"/>
                  </a:lnTo>
                  <a:lnTo>
                    <a:pt x="21" y="3727"/>
                  </a:lnTo>
                  <a:lnTo>
                    <a:pt x="43" y="3812"/>
                  </a:lnTo>
                  <a:lnTo>
                    <a:pt x="43" y="3812"/>
                  </a:lnTo>
                  <a:lnTo>
                    <a:pt x="85" y="3897"/>
                  </a:lnTo>
                  <a:lnTo>
                    <a:pt x="128" y="3982"/>
                  </a:lnTo>
                  <a:lnTo>
                    <a:pt x="128" y="3982"/>
                  </a:lnTo>
                  <a:lnTo>
                    <a:pt x="213" y="4067"/>
                  </a:lnTo>
                  <a:lnTo>
                    <a:pt x="298" y="4152"/>
                  </a:lnTo>
                  <a:lnTo>
                    <a:pt x="298" y="4152"/>
                  </a:lnTo>
                  <a:lnTo>
                    <a:pt x="405" y="4195"/>
                  </a:lnTo>
                  <a:lnTo>
                    <a:pt x="532" y="4216"/>
                  </a:lnTo>
                  <a:lnTo>
                    <a:pt x="532" y="4216"/>
                  </a:lnTo>
                  <a:lnTo>
                    <a:pt x="617" y="4216"/>
                  </a:lnTo>
                  <a:lnTo>
                    <a:pt x="681" y="4195"/>
                  </a:lnTo>
                  <a:lnTo>
                    <a:pt x="830" y="4089"/>
                  </a:lnTo>
                  <a:lnTo>
                    <a:pt x="830" y="4089"/>
                  </a:lnTo>
                  <a:lnTo>
                    <a:pt x="916" y="4025"/>
                  </a:lnTo>
                  <a:lnTo>
                    <a:pt x="1001" y="3939"/>
                  </a:lnTo>
                  <a:lnTo>
                    <a:pt x="1001" y="3939"/>
                  </a:lnTo>
                  <a:lnTo>
                    <a:pt x="1086" y="3833"/>
                  </a:lnTo>
                  <a:lnTo>
                    <a:pt x="1107" y="3790"/>
                  </a:lnTo>
                  <a:lnTo>
                    <a:pt x="1107" y="3790"/>
                  </a:lnTo>
                  <a:lnTo>
                    <a:pt x="1192" y="3684"/>
                  </a:lnTo>
                  <a:lnTo>
                    <a:pt x="1192" y="3684"/>
                  </a:lnTo>
                  <a:lnTo>
                    <a:pt x="1490" y="3194"/>
                  </a:lnTo>
                  <a:lnTo>
                    <a:pt x="1575" y="3045"/>
                  </a:lnTo>
                  <a:lnTo>
                    <a:pt x="1618" y="2960"/>
                  </a:lnTo>
                  <a:lnTo>
                    <a:pt x="1618" y="2960"/>
                  </a:lnTo>
                  <a:lnTo>
                    <a:pt x="1767" y="2726"/>
                  </a:lnTo>
                  <a:lnTo>
                    <a:pt x="1767" y="2726"/>
                  </a:lnTo>
                  <a:lnTo>
                    <a:pt x="2044" y="2215"/>
                  </a:lnTo>
                  <a:lnTo>
                    <a:pt x="2172" y="1960"/>
                  </a:lnTo>
                  <a:lnTo>
                    <a:pt x="2172" y="1960"/>
                  </a:lnTo>
                  <a:lnTo>
                    <a:pt x="2257" y="1768"/>
                  </a:lnTo>
                  <a:lnTo>
                    <a:pt x="2321" y="1640"/>
                  </a:lnTo>
                  <a:lnTo>
                    <a:pt x="2406" y="1470"/>
                  </a:lnTo>
                  <a:lnTo>
                    <a:pt x="2491" y="1300"/>
                  </a:lnTo>
                  <a:lnTo>
                    <a:pt x="2491" y="1300"/>
                  </a:lnTo>
                  <a:lnTo>
                    <a:pt x="2597" y="1044"/>
                  </a:lnTo>
                  <a:lnTo>
                    <a:pt x="2597" y="1044"/>
                  </a:lnTo>
                  <a:lnTo>
                    <a:pt x="2704" y="789"/>
                  </a:lnTo>
                  <a:lnTo>
                    <a:pt x="2704" y="789"/>
                  </a:lnTo>
                  <a:lnTo>
                    <a:pt x="2746" y="640"/>
                  </a:lnTo>
                  <a:lnTo>
                    <a:pt x="2746" y="491"/>
                  </a:lnTo>
                  <a:lnTo>
                    <a:pt x="2746" y="491"/>
                  </a:lnTo>
                  <a:lnTo>
                    <a:pt x="2746" y="405"/>
                  </a:lnTo>
                  <a:lnTo>
                    <a:pt x="2725" y="320"/>
                  </a:lnTo>
                  <a:lnTo>
                    <a:pt x="2725" y="320"/>
                  </a:lnTo>
                  <a:lnTo>
                    <a:pt x="2683" y="256"/>
                  </a:lnTo>
                  <a:lnTo>
                    <a:pt x="2640" y="193"/>
                  </a:lnTo>
                  <a:lnTo>
                    <a:pt x="2640" y="193"/>
                  </a:lnTo>
                  <a:lnTo>
                    <a:pt x="2555" y="129"/>
                  </a:lnTo>
                  <a:lnTo>
                    <a:pt x="2491" y="107"/>
                  </a:lnTo>
                  <a:lnTo>
                    <a:pt x="2406" y="65"/>
                  </a:lnTo>
                  <a:lnTo>
                    <a:pt x="2406" y="65"/>
                  </a:lnTo>
                  <a:lnTo>
                    <a:pt x="2214" y="1"/>
                  </a:lnTo>
                  <a:lnTo>
                    <a:pt x="2214" y="1"/>
                  </a:lnTo>
                  <a:lnTo>
                    <a:pt x="21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5"/>
            <p:cNvSpPr/>
            <p:nvPr/>
          </p:nvSpPr>
          <p:spPr>
            <a:xfrm>
              <a:off x="4938634" y="3315476"/>
              <a:ext cx="19167" cy="32601"/>
            </a:xfrm>
            <a:custGeom>
              <a:avLst/>
              <a:gdLst/>
              <a:ahLst/>
              <a:cxnLst/>
              <a:rect l="l" t="t" r="r" b="b"/>
              <a:pathLst>
                <a:path w="2066" h="3514" fill="none" extrusionOk="0">
                  <a:moveTo>
                    <a:pt x="192" y="3513"/>
                  </a:moveTo>
                  <a:lnTo>
                    <a:pt x="128" y="3492"/>
                  </a:lnTo>
                  <a:lnTo>
                    <a:pt x="128" y="3492"/>
                  </a:lnTo>
                  <a:lnTo>
                    <a:pt x="64" y="3428"/>
                  </a:lnTo>
                  <a:lnTo>
                    <a:pt x="64" y="3428"/>
                  </a:lnTo>
                  <a:lnTo>
                    <a:pt x="21" y="3364"/>
                  </a:lnTo>
                  <a:lnTo>
                    <a:pt x="21" y="3364"/>
                  </a:lnTo>
                  <a:lnTo>
                    <a:pt x="0" y="3300"/>
                  </a:lnTo>
                  <a:lnTo>
                    <a:pt x="0" y="3300"/>
                  </a:lnTo>
                  <a:lnTo>
                    <a:pt x="0" y="3130"/>
                  </a:lnTo>
                  <a:lnTo>
                    <a:pt x="0" y="3130"/>
                  </a:lnTo>
                  <a:lnTo>
                    <a:pt x="64" y="2917"/>
                  </a:lnTo>
                  <a:lnTo>
                    <a:pt x="128" y="2726"/>
                  </a:lnTo>
                  <a:lnTo>
                    <a:pt x="128" y="2726"/>
                  </a:lnTo>
                  <a:lnTo>
                    <a:pt x="256" y="2449"/>
                  </a:lnTo>
                  <a:lnTo>
                    <a:pt x="383" y="2193"/>
                  </a:lnTo>
                  <a:lnTo>
                    <a:pt x="405" y="2151"/>
                  </a:lnTo>
                  <a:lnTo>
                    <a:pt x="405" y="2151"/>
                  </a:lnTo>
                  <a:lnTo>
                    <a:pt x="745" y="1491"/>
                  </a:lnTo>
                  <a:lnTo>
                    <a:pt x="745" y="1491"/>
                  </a:lnTo>
                  <a:lnTo>
                    <a:pt x="937" y="1129"/>
                  </a:lnTo>
                  <a:lnTo>
                    <a:pt x="1107" y="852"/>
                  </a:lnTo>
                  <a:lnTo>
                    <a:pt x="1192" y="703"/>
                  </a:lnTo>
                  <a:lnTo>
                    <a:pt x="1192" y="703"/>
                  </a:lnTo>
                  <a:lnTo>
                    <a:pt x="1320" y="469"/>
                  </a:lnTo>
                  <a:lnTo>
                    <a:pt x="1448" y="277"/>
                  </a:lnTo>
                  <a:lnTo>
                    <a:pt x="1448" y="277"/>
                  </a:lnTo>
                  <a:lnTo>
                    <a:pt x="1554" y="150"/>
                  </a:lnTo>
                  <a:lnTo>
                    <a:pt x="1661" y="64"/>
                  </a:lnTo>
                  <a:lnTo>
                    <a:pt x="1661" y="64"/>
                  </a:lnTo>
                  <a:lnTo>
                    <a:pt x="1746" y="0"/>
                  </a:lnTo>
                  <a:lnTo>
                    <a:pt x="1746" y="0"/>
                  </a:lnTo>
                  <a:lnTo>
                    <a:pt x="1788" y="0"/>
                  </a:lnTo>
                  <a:lnTo>
                    <a:pt x="1874" y="0"/>
                  </a:lnTo>
                  <a:lnTo>
                    <a:pt x="1916" y="43"/>
                  </a:lnTo>
                  <a:lnTo>
                    <a:pt x="1916" y="43"/>
                  </a:lnTo>
                  <a:lnTo>
                    <a:pt x="2044" y="64"/>
                  </a:lnTo>
                  <a:lnTo>
                    <a:pt x="2065" y="128"/>
                  </a:lnTo>
                  <a:lnTo>
                    <a:pt x="2065" y="128"/>
                  </a:lnTo>
                  <a:lnTo>
                    <a:pt x="2065" y="192"/>
                  </a:lnTo>
                  <a:lnTo>
                    <a:pt x="2065" y="192"/>
                  </a:lnTo>
                  <a:lnTo>
                    <a:pt x="2044" y="299"/>
                  </a:lnTo>
                  <a:lnTo>
                    <a:pt x="2044" y="299"/>
                  </a:lnTo>
                  <a:lnTo>
                    <a:pt x="1874" y="682"/>
                  </a:lnTo>
                  <a:lnTo>
                    <a:pt x="1810" y="809"/>
                  </a:lnTo>
                  <a:lnTo>
                    <a:pt x="1810" y="809"/>
                  </a:lnTo>
                  <a:lnTo>
                    <a:pt x="1448" y="1533"/>
                  </a:lnTo>
                  <a:lnTo>
                    <a:pt x="1320" y="1831"/>
                  </a:lnTo>
                  <a:lnTo>
                    <a:pt x="1256" y="1938"/>
                  </a:lnTo>
                  <a:lnTo>
                    <a:pt x="1150" y="2151"/>
                  </a:lnTo>
                  <a:lnTo>
                    <a:pt x="1107" y="2215"/>
                  </a:lnTo>
                  <a:lnTo>
                    <a:pt x="1043" y="2342"/>
                  </a:lnTo>
                  <a:lnTo>
                    <a:pt x="979" y="2449"/>
                  </a:lnTo>
                  <a:lnTo>
                    <a:pt x="979" y="2449"/>
                  </a:lnTo>
                  <a:lnTo>
                    <a:pt x="767" y="2832"/>
                  </a:lnTo>
                  <a:lnTo>
                    <a:pt x="532" y="3215"/>
                  </a:lnTo>
                  <a:lnTo>
                    <a:pt x="532" y="3215"/>
                  </a:lnTo>
                  <a:lnTo>
                    <a:pt x="426" y="3343"/>
                  </a:lnTo>
                  <a:lnTo>
                    <a:pt x="319" y="3449"/>
                  </a:lnTo>
                  <a:lnTo>
                    <a:pt x="319" y="3449"/>
                  </a:lnTo>
                  <a:lnTo>
                    <a:pt x="256" y="3492"/>
                  </a:lnTo>
                  <a:lnTo>
                    <a:pt x="192" y="35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5"/>
            <p:cNvSpPr/>
            <p:nvPr/>
          </p:nvSpPr>
          <p:spPr>
            <a:xfrm>
              <a:off x="4811052" y="3309752"/>
              <a:ext cx="94018" cy="95206"/>
            </a:xfrm>
            <a:custGeom>
              <a:avLst/>
              <a:gdLst/>
              <a:ahLst/>
              <a:cxnLst/>
              <a:rect l="l" t="t" r="r" b="b"/>
              <a:pathLst>
                <a:path w="10134" h="10262" extrusionOk="0">
                  <a:moveTo>
                    <a:pt x="6366" y="554"/>
                  </a:moveTo>
                  <a:lnTo>
                    <a:pt x="6728" y="639"/>
                  </a:lnTo>
                  <a:lnTo>
                    <a:pt x="7132" y="788"/>
                  </a:lnTo>
                  <a:lnTo>
                    <a:pt x="7409" y="916"/>
                  </a:lnTo>
                  <a:lnTo>
                    <a:pt x="7686" y="1065"/>
                  </a:lnTo>
                  <a:lnTo>
                    <a:pt x="7962" y="1235"/>
                  </a:lnTo>
                  <a:lnTo>
                    <a:pt x="8218" y="1405"/>
                  </a:lnTo>
                  <a:lnTo>
                    <a:pt x="8324" y="1512"/>
                  </a:lnTo>
                  <a:lnTo>
                    <a:pt x="8452" y="1639"/>
                  </a:lnTo>
                  <a:lnTo>
                    <a:pt x="8708" y="1916"/>
                  </a:lnTo>
                  <a:lnTo>
                    <a:pt x="8899" y="2193"/>
                  </a:lnTo>
                  <a:lnTo>
                    <a:pt x="9070" y="2448"/>
                  </a:lnTo>
                  <a:lnTo>
                    <a:pt x="9219" y="2704"/>
                  </a:lnTo>
                  <a:lnTo>
                    <a:pt x="9368" y="2959"/>
                  </a:lnTo>
                  <a:lnTo>
                    <a:pt x="9495" y="3343"/>
                  </a:lnTo>
                  <a:lnTo>
                    <a:pt x="9559" y="3683"/>
                  </a:lnTo>
                  <a:lnTo>
                    <a:pt x="9580" y="3981"/>
                  </a:lnTo>
                  <a:lnTo>
                    <a:pt x="9580" y="4322"/>
                  </a:lnTo>
                  <a:lnTo>
                    <a:pt x="9559" y="4641"/>
                  </a:lnTo>
                  <a:lnTo>
                    <a:pt x="9538" y="4982"/>
                  </a:lnTo>
                  <a:lnTo>
                    <a:pt x="9474" y="5365"/>
                  </a:lnTo>
                  <a:lnTo>
                    <a:pt x="9389" y="5706"/>
                  </a:lnTo>
                  <a:lnTo>
                    <a:pt x="9304" y="6068"/>
                  </a:lnTo>
                  <a:lnTo>
                    <a:pt x="9197" y="6366"/>
                  </a:lnTo>
                  <a:lnTo>
                    <a:pt x="9091" y="6515"/>
                  </a:lnTo>
                  <a:lnTo>
                    <a:pt x="8942" y="6749"/>
                  </a:lnTo>
                  <a:lnTo>
                    <a:pt x="8899" y="6813"/>
                  </a:lnTo>
                  <a:lnTo>
                    <a:pt x="8686" y="7132"/>
                  </a:lnTo>
                  <a:lnTo>
                    <a:pt x="8537" y="7345"/>
                  </a:lnTo>
                  <a:lnTo>
                    <a:pt x="8324" y="7686"/>
                  </a:lnTo>
                  <a:lnTo>
                    <a:pt x="7962" y="8218"/>
                  </a:lnTo>
                  <a:lnTo>
                    <a:pt x="7813" y="8409"/>
                  </a:lnTo>
                  <a:lnTo>
                    <a:pt x="7643" y="8580"/>
                  </a:lnTo>
                  <a:lnTo>
                    <a:pt x="7302" y="8878"/>
                  </a:lnTo>
                  <a:lnTo>
                    <a:pt x="7090" y="9027"/>
                  </a:lnTo>
                  <a:lnTo>
                    <a:pt x="6877" y="9154"/>
                  </a:lnTo>
                  <a:lnTo>
                    <a:pt x="6685" y="9282"/>
                  </a:lnTo>
                  <a:lnTo>
                    <a:pt x="6451" y="9367"/>
                  </a:lnTo>
                  <a:lnTo>
                    <a:pt x="6132" y="9495"/>
                  </a:lnTo>
                  <a:lnTo>
                    <a:pt x="5834" y="9602"/>
                  </a:lnTo>
                  <a:lnTo>
                    <a:pt x="5535" y="9665"/>
                  </a:lnTo>
                  <a:lnTo>
                    <a:pt x="5237" y="9729"/>
                  </a:lnTo>
                  <a:lnTo>
                    <a:pt x="4663" y="9793"/>
                  </a:lnTo>
                  <a:lnTo>
                    <a:pt x="4216" y="9814"/>
                  </a:lnTo>
                  <a:lnTo>
                    <a:pt x="4152" y="9814"/>
                  </a:lnTo>
                  <a:lnTo>
                    <a:pt x="3577" y="9793"/>
                  </a:lnTo>
                  <a:lnTo>
                    <a:pt x="3449" y="9772"/>
                  </a:lnTo>
                  <a:lnTo>
                    <a:pt x="3087" y="9729"/>
                  </a:lnTo>
                  <a:lnTo>
                    <a:pt x="2683" y="9665"/>
                  </a:lnTo>
                  <a:lnTo>
                    <a:pt x="2342" y="9559"/>
                  </a:lnTo>
                  <a:lnTo>
                    <a:pt x="2151" y="9474"/>
                  </a:lnTo>
                  <a:lnTo>
                    <a:pt x="1980" y="9367"/>
                  </a:lnTo>
                  <a:lnTo>
                    <a:pt x="1703" y="9176"/>
                  </a:lnTo>
                  <a:lnTo>
                    <a:pt x="1278" y="8835"/>
                  </a:lnTo>
                  <a:lnTo>
                    <a:pt x="1086" y="8686"/>
                  </a:lnTo>
                  <a:lnTo>
                    <a:pt x="894" y="8495"/>
                  </a:lnTo>
                  <a:lnTo>
                    <a:pt x="745" y="8260"/>
                  </a:lnTo>
                  <a:lnTo>
                    <a:pt x="596" y="7941"/>
                  </a:lnTo>
                  <a:lnTo>
                    <a:pt x="490" y="7664"/>
                  </a:lnTo>
                  <a:lnTo>
                    <a:pt x="405" y="7366"/>
                  </a:lnTo>
                  <a:lnTo>
                    <a:pt x="426" y="7089"/>
                  </a:lnTo>
                  <a:lnTo>
                    <a:pt x="426" y="7026"/>
                  </a:lnTo>
                  <a:lnTo>
                    <a:pt x="447" y="6706"/>
                  </a:lnTo>
                  <a:lnTo>
                    <a:pt x="490" y="6408"/>
                  </a:lnTo>
                  <a:lnTo>
                    <a:pt x="554" y="6089"/>
                  </a:lnTo>
                  <a:lnTo>
                    <a:pt x="618" y="5748"/>
                  </a:lnTo>
                  <a:lnTo>
                    <a:pt x="724" y="5450"/>
                  </a:lnTo>
                  <a:lnTo>
                    <a:pt x="831" y="5173"/>
                  </a:lnTo>
                  <a:lnTo>
                    <a:pt x="1043" y="4726"/>
                  </a:lnTo>
                  <a:lnTo>
                    <a:pt x="1278" y="4322"/>
                  </a:lnTo>
                  <a:lnTo>
                    <a:pt x="1427" y="4045"/>
                  </a:lnTo>
                  <a:lnTo>
                    <a:pt x="1576" y="3811"/>
                  </a:lnTo>
                  <a:lnTo>
                    <a:pt x="1938" y="3321"/>
                  </a:lnTo>
                  <a:lnTo>
                    <a:pt x="2300" y="2874"/>
                  </a:lnTo>
                  <a:lnTo>
                    <a:pt x="2661" y="2512"/>
                  </a:lnTo>
                  <a:lnTo>
                    <a:pt x="2938" y="2278"/>
                  </a:lnTo>
                  <a:lnTo>
                    <a:pt x="3087" y="2150"/>
                  </a:lnTo>
                  <a:lnTo>
                    <a:pt x="3598" y="1703"/>
                  </a:lnTo>
                  <a:lnTo>
                    <a:pt x="3939" y="1448"/>
                  </a:lnTo>
                  <a:lnTo>
                    <a:pt x="4279" y="1214"/>
                  </a:lnTo>
                  <a:lnTo>
                    <a:pt x="4641" y="1001"/>
                  </a:lnTo>
                  <a:lnTo>
                    <a:pt x="5025" y="809"/>
                  </a:lnTo>
                  <a:lnTo>
                    <a:pt x="5365" y="681"/>
                  </a:lnTo>
                  <a:lnTo>
                    <a:pt x="5685" y="596"/>
                  </a:lnTo>
                  <a:lnTo>
                    <a:pt x="5919" y="554"/>
                  </a:lnTo>
                  <a:close/>
                  <a:moveTo>
                    <a:pt x="6195" y="0"/>
                  </a:moveTo>
                  <a:lnTo>
                    <a:pt x="5940" y="21"/>
                  </a:lnTo>
                  <a:lnTo>
                    <a:pt x="5642" y="64"/>
                  </a:lnTo>
                  <a:lnTo>
                    <a:pt x="5365" y="149"/>
                  </a:lnTo>
                  <a:lnTo>
                    <a:pt x="5067" y="256"/>
                  </a:lnTo>
                  <a:lnTo>
                    <a:pt x="4769" y="383"/>
                  </a:lnTo>
                  <a:lnTo>
                    <a:pt x="4471" y="532"/>
                  </a:lnTo>
                  <a:lnTo>
                    <a:pt x="4173" y="703"/>
                  </a:lnTo>
                  <a:lnTo>
                    <a:pt x="3854" y="916"/>
                  </a:lnTo>
                  <a:lnTo>
                    <a:pt x="3321" y="1299"/>
                  </a:lnTo>
                  <a:lnTo>
                    <a:pt x="3066" y="1533"/>
                  </a:lnTo>
                  <a:lnTo>
                    <a:pt x="2810" y="1767"/>
                  </a:lnTo>
                  <a:lnTo>
                    <a:pt x="2598" y="1959"/>
                  </a:lnTo>
                  <a:lnTo>
                    <a:pt x="2342" y="2193"/>
                  </a:lnTo>
                  <a:lnTo>
                    <a:pt x="2129" y="2406"/>
                  </a:lnTo>
                  <a:lnTo>
                    <a:pt x="1938" y="2640"/>
                  </a:lnTo>
                  <a:lnTo>
                    <a:pt x="1725" y="2874"/>
                  </a:lnTo>
                  <a:lnTo>
                    <a:pt x="1512" y="3172"/>
                  </a:lnTo>
                  <a:lnTo>
                    <a:pt x="1299" y="3470"/>
                  </a:lnTo>
                  <a:lnTo>
                    <a:pt x="1107" y="3790"/>
                  </a:lnTo>
                  <a:lnTo>
                    <a:pt x="852" y="4258"/>
                  </a:lnTo>
                  <a:lnTo>
                    <a:pt x="767" y="4386"/>
                  </a:lnTo>
                  <a:lnTo>
                    <a:pt x="639" y="4662"/>
                  </a:lnTo>
                  <a:lnTo>
                    <a:pt x="511" y="4918"/>
                  </a:lnTo>
                  <a:lnTo>
                    <a:pt x="362" y="5259"/>
                  </a:lnTo>
                  <a:lnTo>
                    <a:pt x="256" y="5578"/>
                  </a:lnTo>
                  <a:lnTo>
                    <a:pt x="171" y="5876"/>
                  </a:lnTo>
                  <a:lnTo>
                    <a:pt x="107" y="6153"/>
                  </a:lnTo>
                  <a:lnTo>
                    <a:pt x="64" y="6472"/>
                  </a:lnTo>
                  <a:lnTo>
                    <a:pt x="22" y="6813"/>
                  </a:lnTo>
                  <a:lnTo>
                    <a:pt x="0" y="7089"/>
                  </a:lnTo>
                  <a:lnTo>
                    <a:pt x="0" y="7387"/>
                  </a:lnTo>
                  <a:lnTo>
                    <a:pt x="0" y="7579"/>
                  </a:lnTo>
                  <a:lnTo>
                    <a:pt x="22" y="7771"/>
                  </a:lnTo>
                  <a:lnTo>
                    <a:pt x="85" y="7962"/>
                  </a:lnTo>
                  <a:lnTo>
                    <a:pt x="149" y="8133"/>
                  </a:lnTo>
                  <a:lnTo>
                    <a:pt x="298" y="8431"/>
                  </a:lnTo>
                  <a:lnTo>
                    <a:pt x="490" y="8707"/>
                  </a:lnTo>
                  <a:lnTo>
                    <a:pt x="660" y="8942"/>
                  </a:lnTo>
                  <a:lnTo>
                    <a:pt x="894" y="9154"/>
                  </a:lnTo>
                  <a:lnTo>
                    <a:pt x="1150" y="9367"/>
                  </a:lnTo>
                  <a:lnTo>
                    <a:pt x="1448" y="9580"/>
                  </a:lnTo>
                  <a:lnTo>
                    <a:pt x="1703" y="9751"/>
                  </a:lnTo>
                  <a:lnTo>
                    <a:pt x="1980" y="9878"/>
                  </a:lnTo>
                  <a:lnTo>
                    <a:pt x="2257" y="9985"/>
                  </a:lnTo>
                  <a:lnTo>
                    <a:pt x="2555" y="10091"/>
                  </a:lnTo>
                  <a:lnTo>
                    <a:pt x="2917" y="10155"/>
                  </a:lnTo>
                  <a:lnTo>
                    <a:pt x="3279" y="10198"/>
                  </a:lnTo>
                  <a:lnTo>
                    <a:pt x="3641" y="10240"/>
                  </a:lnTo>
                  <a:lnTo>
                    <a:pt x="4024" y="10262"/>
                  </a:lnTo>
                  <a:lnTo>
                    <a:pt x="4514" y="10262"/>
                  </a:lnTo>
                  <a:lnTo>
                    <a:pt x="4854" y="10240"/>
                  </a:lnTo>
                  <a:lnTo>
                    <a:pt x="5216" y="10198"/>
                  </a:lnTo>
                  <a:lnTo>
                    <a:pt x="5323" y="10176"/>
                  </a:lnTo>
                  <a:lnTo>
                    <a:pt x="5514" y="10155"/>
                  </a:lnTo>
                  <a:lnTo>
                    <a:pt x="5897" y="10091"/>
                  </a:lnTo>
                  <a:lnTo>
                    <a:pt x="6238" y="10006"/>
                  </a:lnTo>
                  <a:lnTo>
                    <a:pt x="6536" y="9900"/>
                  </a:lnTo>
                  <a:lnTo>
                    <a:pt x="6813" y="9772"/>
                  </a:lnTo>
                  <a:lnTo>
                    <a:pt x="7111" y="9644"/>
                  </a:lnTo>
                  <a:lnTo>
                    <a:pt x="7409" y="9453"/>
                  </a:lnTo>
                  <a:lnTo>
                    <a:pt x="7686" y="9261"/>
                  </a:lnTo>
                  <a:lnTo>
                    <a:pt x="7941" y="9048"/>
                  </a:lnTo>
                  <a:lnTo>
                    <a:pt x="8069" y="8920"/>
                  </a:lnTo>
                  <a:lnTo>
                    <a:pt x="8197" y="8793"/>
                  </a:lnTo>
                  <a:lnTo>
                    <a:pt x="8410" y="8516"/>
                  </a:lnTo>
                  <a:lnTo>
                    <a:pt x="8622" y="8196"/>
                  </a:lnTo>
                  <a:lnTo>
                    <a:pt x="8793" y="7941"/>
                  </a:lnTo>
                  <a:lnTo>
                    <a:pt x="9006" y="7579"/>
                  </a:lnTo>
                  <a:lnTo>
                    <a:pt x="9027" y="7515"/>
                  </a:lnTo>
                  <a:lnTo>
                    <a:pt x="9070" y="7473"/>
                  </a:lnTo>
                  <a:lnTo>
                    <a:pt x="9240" y="7196"/>
                  </a:lnTo>
                  <a:lnTo>
                    <a:pt x="9410" y="6898"/>
                  </a:lnTo>
                  <a:lnTo>
                    <a:pt x="9474" y="6791"/>
                  </a:lnTo>
                  <a:lnTo>
                    <a:pt x="9517" y="6685"/>
                  </a:lnTo>
                  <a:lnTo>
                    <a:pt x="9644" y="6451"/>
                  </a:lnTo>
                  <a:lnTo>
                    <a:pt x="9751" y="6174"/>
                  </a:lnTo>
                  <a:lnTo>
                    <a:pt x="9857" y="5897"/>
                  </a:lnTo>
                  <a:lnTo>
                    <a:pt x="9942" y="5620"/>
                  </a:lnTo>
                  <a:lnTo>
                    <a:pt x="9985" y="5408"/>
                  </a:lnTo>
                  <a:lnTo>
                    <a:pt x="10028" y="5195"/>
                  </a:lnTo>
                  <a:lnTo>
                    <a:pt x="10070" y="4854"/>
                  </a:lnTo>
                  <a:lnTo>
                    <a:pt x="10113" y="4535"/>
                  </a:lnTo>
                  <a:lnTo>
                    <a:pt x="10134" y="4215"/>
                  </a:lnTo>
                  <a:lnTo>
                    <a:pt x="10134" y="3896"/>
                  </a:lnTo>
                  <a:lnTo>
                    <a:pt x="10113" y="3577"/>
                  </a:lnTo>
                  <a:lnTo>
                    <a:pt x="10070" y="3257"/>
                  </a:lnTo>
                  <a:lnTo>
                    <a:pt x="9985" y="2981"/>
                  </a:lnTo>
                  <a:lnTo>
                    <a:pt x="9878" y="2683"/>
                  </a:lnTo>
                  <a:lnTo>
                    <a:pt x="9729" y="2406"/>
                  </a:lnTo>
                  <a:lnTo>
                    <a:pt x="9559" y="2108"/>
                  </a:lnTo>
                  <a:lnTo>
                    <a:pt x="9389" y="1852"/>
                  </a:lnTo>
                  <a:lnTo>
                    <a:pt x="9197" y="1575"/>
                  </a:lnTo>
                  <a:lnTo>
                    <a:pt x="8984" y="1341"/>
                  </a:lnTo>
                  <a:lnTo>
                    <a:pt x="8750" y="1086"/>
                  </a:lnTo>
                  <a:lnTo>
                    <a:pt x="8431" y="852"/>
                  </a:lnTo>
                  <a:lnTo>
                    <a:pt x="8175" y="681"/>
                  </a:lnTo>
                  <a:lnTo>
                    <a:pt x="7899" y="532"/>
                  </a:lnTo>
                  <a:lnTo>
                    <a:pt x="7643" y="383"/>
                  </a:lnTo>
                  <a:lnTo>
                    <a:pt x="7366" y="256"/>
                  </a:lnTo>
                  <a:lnTo>
                    <a:pt x="7090" y="170"/>
                  </a:lnTo>
                  <a:lnTo>
                    <a:pt x="6770" y="64"/>
                  </a:lnTo>
                  <a:lnTo>
                    <a:pt x="6557" y="43"/>
                  </a:lnTo>
                  <a:lnTo>
                    <a:pt x="6366" y="21"/>
                  </a:lnTo>
                  <a:lnTo>
                    <a:pt x="6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5"/>
            <p:cNvSpPr/>
            <p:nvPr/>
          </p:nvSpPr>
          <p:spPr>
            <a:xfrm>
              <a:off x="4811052" y="3309752"/>
              <a:ext cx="94018" cy="95206"/>
            </a:xfrm>
            <a:custGeom>
              <a:avLst/>
              <a:gdLst/>
              <a:ahLst/>
              <a:cxnLst/>
              <a:rect l="l" t="t" r="r" b="b"/>
              <a:pathLst>
                <a:path w="10134" h="10262" fill="none" extrusionOk="0">
                  <a:moveTo>
                    <a:pt x="6195" y="0"/>
                  </a:moveTo>
                  <a:lnTo>
                    <a:pt x="6195" y="0"/>
                  </a:lnTo>
                  <a:lnTo>
                    <a:pt x="5940" y="21"/>
                  </a:lnTo>
                  <a:lnTo>
                    <a:pt x="5642" y="64"/>
                  </a:lnTo>
                  <a:lnTo>
                    <a:pt x="5365" y="149"/>
                  </a:lnTo>
                  <a:lnTo>
                    <a:pt x="5067" y="256"/>
                  </a:lnTo>
                  <a:lnTo>
                    <a:pt x="5067" y="256"/>
                  </a:lnTo>
                  <a:lnTo>
                    <a:pt x="4769" y="383"/>
                  </a:lnTo>
                  <a:lnTo>
                    <a:pt x="4471" y="532"/>
                  </a:lnTo>
                  <a:lnTo>
                    <a:pt x="4173" y="703"/>
                  </a:lnTo>
                  <a:lnTo>
                    <a:pt x="3854" y="916"/>
                  </a:lnTo>
                  <a:lnTo>
                    <a:pt x="3854" y="916"/>
                  </a:lnTo>
                  <a:lnTo>
                    <a:pt x="3321" y="1299"/>
                  </a:lnTo>
                  <a:lnTo>
                    <a:pt x="3321" y="1299"/>
                  </a:lnTo>
                  <a:lnTo>
                    <a:pt x="3066" y="1533"/>
                  </a:lnTo>
                  <a:lnTo>
                    <a:pt x="2810" y="1767"/>
                  </a:lnTo>
                  <a:lnTo>
                    <a:pt x="2598" y="1959"/>
                  </a:lnTo>
                  <a:lnTo>
                    <a:pt x="2598" y="1959"/>
                  </a:lnTo>
                  <a:lnTo>
                    <a:pt x="2342" y="2193"/>
                  </a:lnTo>
                  <a:lnTo>
                    <a:pt x="2342" y="2193"/>
                  </a:lnTo>
                  <a:lnTo>
                    <a:pt x="2129" y="2406"/>
                  </a:lnTo>
                  <a:lnTo>
                    <a:pt x="1938" y="2640"/>
                  </a:lnTo>
                  <a:lnTo>
                    <a:pt x="1938" y="2640"/>
                  </a:lnTo>
                  <a:lnTo>
                    <a:pt x="1725" y="2874"/>
                  </a:lnTo>
                  <a:lnTo>
                    <a:pt x="1512" y="3172"/>
                  </a:lnTo>
                  <a:lnTo>
                    <a:pt x="1512" y="3172"/>
                  </a:lnTo>
                  <a:lnTo>
                    <a:pt x="1299" y="3470"/>
                  </a:lnTo>
                  <a:lnTo>
                    <a:pt x="1107" y="3790"/>
                  </a:lnTo>
                  <a:lnTo>
                    <a:pt x="1107" y="3790"/>
                  </a:lnTo>
                  <a:lnTo>
                    <a:pt x="852" y="4258"/>
                  </a:lnTo>
                  <a:lnTo>
                    <a:pt x="767" y="4386"/>
                  </a:lnTo>
                  <a:lnTo>
                    <a:pt x="767" y="4386"/>
                  </a:lnTo>
                  <a:lnTo>
                    <a:pt x="639" y="4662"/>
                  </a:lnTo>
                  <a:lnTo>
                    <a:pt x="511" y="4918"/>
                  </a:lnTo>
                  <a:lnTo>
                    <a:pt x="511" y="4918"/>
                  </a:lnTo>
                  <a:lnTo>
                    <a:pt x="362" y="5259"/>
                  </a:lnTo>
                  <a:lnTo>
                    <a:pt x="256" y="5578"/>
                  </a:lnTo>
                  <a:lnTo>
                    <a:pt x="171" y="5876"/>
                  </a:lnTo>
                  <a:lnTo>
                    <a:pt x="107" y="6153"/>
                  </a:lnTo>
                  <a:lnTo>
                    <a:pt x="107" y="6153"/>
                  </a:lnTo>
                  <a:lnTo>
                    <a:pt x="64" y="6472"/>
                  </a:lnTo>
                  <a:lnTo>
                    <a:pt x="22" y="6813"/>
                  </a:lnTo>
                  <a:lnTo>
                    <a:pt x="22" y="6813"/>
                  </a:lnTo>
                  <a:lnTo>
                    <a:pt x="0" y="7089"/>
                  </a:lnTo>
                  <a:lnTo>
                    <a:pt x="0" y="7387"/>
                  </a:lnTo>
                  <a:lnTo>
                    <a:pt x="0" y="7387"/>
                  </a:lnTo>
                  <a:lnTo>
                    <a:pt x="0" y="7579"/>
                  </a:lnTo>
                  <a:lnTo>
                    <a:pt x="22" y="7771"/>
                  </a:lnTo>
                  <a:lnTo>
                    <a:pt x="22" y="7771"/>
                  </a:lnTo>
                  <a:lnTo>
                    <a:pt x="85" y="7962"/>
                  </a:lnTo>
                  <a:lnTo>
                    <a:pt x="149" y="8133"/>
                  </a:lnTo>
                  <a:lnTo>
                    <a:pt x="149" y="8133"/>
                  </a:lnTo>
                  <a:lnTo>
                    <a:pt x="298" y="8431"/>
                  </a:lnTo>
                  <a:lnTo>
                    <a:pt x="490" y="8707"/>
                  </a:lnTo>
                  <a:lnTo>
                    <a:pt x="490" y="8707"/>
                  </a:lnTo>
                  <a:lnTo>
                    <a:pt x="660" y="8942"/>
                  </a:lnTo>
                  <a:lnTo>
                    <a:pt x="894" y="9154"/>
                  </a:lnTo>
                  <a:lnTo>
                    <a:pt x="1150" y="9367"/>
                  </a:lnTo>
                  <a:lnTo>
                    <a:pt x="1448" y="9580"/>
                  </a:lnTo>
                  <a:lnTo>
                    <a:pt x="1448" y="9580"/>
                  </a:lnTo>
                  <a:lnTo>
                    <a:pt x="1703" y="9751"/>
                  </a:lnTo>
                  <a:lnTo>
                    <a:pt x="1980" y="9878"/>
                  </a:lnTo>
                  <a:lnTo>
                    <a:pt x="2257" y="9985"/>
                  </a:lnTo>
                  <a:lnTo>
                    <a:pt x="2555" y="10091"/>
                  </a:lnTo>
                  <a:lnTo>
                    <a:pt x="2555" y="10091"/>
                  </a:lnTo>
                  <a:lnTo>
                    <a:pt x="2917" y="10155"/>
                  </a:lnTo>
                  <a:lnTo>
                    <a:pt x="3279" y="10198"/>
                  </a:lnTo>
                  <a:lnTo>
                    <a:pt x="3279" y="10198"/>
                  </a:lnTo>
                  <a:lnTo>
                    <a:pt x="3641" y="10240"/>
                  </a:lnTo>
                  <a:lnTo>
                    <a:pt x="4024" y="10262"/>
                  </a:lnTo>
                  <a:lnTo>
                    <a:pt x="4024" y="10262"/>
                  </a:lnTo>
                  <a:lnTo>
                    <a:pt x="4279" y="10262"/>
                  </a:lnTo>
                  <a:lnTo>
                    <a:pt x="4386" y="10262"/>
                  </a:lnTo>
                  <a:lnTo>
                    <a:pt x="4386" y="10262"/>
                  </a:lnTo>
                  <a:lnTo>
                    <a:pt x="4514" y="10262"/>
                  </a:lnTo>
                  <a:lnTo>
                    <a:pt x="4514" y="10262"/>
                  </a:lnTo>
                  <a:lnTo>
                    <a:pt x="4854" y="10240"/>
                  </a:lnTo>
                  <a:lnTo>
                    <a:pt x="5216" y="10198"/>
                  </a:lnTo>
                  <a:lnTo>
                    <a:pt x="5323" y="10176"/>
                  </a:lnTo>
                  <a:lnTo>
                    <a:pt x="5514" y="10155"/>
                  </a:lnTo>
                  <a:lnTo>
                    <a:pt x="5514" y="10155"/>
                  </a:lnTo>
                  <a:lnTo>
                    <a:pt x="5897" y="10091"/>
                  </a:lnTo>
                  <a:lnTo>
                    <a:pt x="6238" y="10006"/>
                  </a:lnTo>
                  <a:lnTo>
                    <a:pt x="6238" y="10006"/>
                  </a:lnTo>
                  <a:lnTo>
                    <a:pt x="6536" y="9900"/>
                  </a:lnTo>
                  <a:lnTo>
                    <a:pt x="6813" y="9772"/>
                  </a:lnTo>
                  <a:lnTo>
                    <a:pt x="6813" y="9772"/>
                  </a:lnTo>
                  <a:lnTo>
                    <a:pt x="7111" y="9644"/>
                  </a:lnTo>
                  <a:lnTo>
                    <a:pt x="7409" y="9453"/>
                  </a:lnTo>
                  <a:lnTo>
                    <a:pt x="7409" y="9453"/>
                  </a:lnTo>
                  <a:lnTo>
                    <a:pt x="7686" y="9261"/>
                  </a:lnTo>
                  <a:lnTo>
                    <a:pt x="7941" y="9048"/>
                  </a:lnTo>
                  <a:lnTo>
                    <a:pt x="7941" y="9048"/>
                  </a:lnTo>
                  <a:lnTo>
                    <a:pt x="8069" y="8920"/>
                  </a:lnTo>
                  <a:lnTo>
                    <a:pt x="8197" y="8793"/>
                  </a:lnTo>
                  <a:lnTo>
                    <a:pt x="8410" y="8516"/>
                  </a:lnTo>
                  <a:lnTo>
                    <a:pt x="8410" y="8516"/>
                  </a:lnTo>
                  <a:lnTo>
                    <a:pt x="8622" y="8196"/>
                  </a:lnTo>
                  <a:lnTo>
                    <a:pt x="8793" y="7941"/>
                  </a:lnTo>
                  <a:lnTo>
                    <a:pt x="8793" y="7941"/>
                  </a:lnTo>
                  <a:lnTo>
                    <a:pt x="9006" y="7579"/>
                  </a:lnTo>
                  <a:lnTo>
                    <a:pt x="9027" y="7515"/>
                  </a:lnTo>
                  <a:lnTo>
                    <a:pt x="9070" y="7473"/>
                  </a:lnTo>
                  <a:lnTo>
                    <a:pt x="9070" y="7473"/>
                  </a:lnTo>
                  <a:lnTo>
                    <a:pt x="9240" y="7196"/>
                  </a:lnTo>
                  <a:lnTo>
                    <a:pt x="9410" y="6898"/>
                  </a:lnTo>
                  <a:lnTo>
                    <a:pt x="9474" y="6791"/>
                  </a:lnTo>
                  <a:lnTo>
                    <a:pt x="9517" y="6685"/>
                  </a:lnTo>
                  <a:lnTo>
                    <a:pt x="9517" y="6685"/>
                  </a:lnTo>
                  <a:lnTo>
                    <a:pt x="9644" y="6451"/>
                  </a:lnTo>
                  <a:lnTo>
                    <a:pt x="9751" y="6174"/>
                  </a:lnTo>
                  <a:lnTo>
                    <a:pt x="9751" y="6174"/>
                  </a:lnTo>
                  <a:lnTo>
                    <a:pt x="9857" y="5897"/>
                  </a:lnTo>
                  <a:lnTo>
                    <a:pt x="9942" y="5620"/>
                  </a:lnTo>
                  <a:lnTo>
                    <a:pt x="9942" y="5620"/>
                  </a:lnTo>
                  <a:lnTo>
                    <a:pt x="9985" y="5408"/>
                  </a:lnTo>
                  <a:lnTo>
                    <a:pt x="10028" y="5195"/>
                  </a:lnTo>
                  <a:lnTo>
                    <a:pt x="10028" y="5195"/>
                  </a:lnTo>
                  <a:lnTo>
                    <a:pt x="10070" y="4854"/>
                  </a:lnTo>
                  <a:lnTo>
                    <a:pt x="10113" y="4535"/>
                  </a:lnTo>
                  <a:lnTo>
                    <a:pt x="10113" y="4535"/>
                  </a:lnTo>
                  <a:lnTo>
                    <a:pt x="10134" y="4215"/>
                  </a:lnTo>
                  <a:lnTo>
                    <a:pt x="10134" y="3896"/>
                  </a:lnTo>
                  <a:lnTo>
                    <a:pt x="10113" y="3577"/>
                  </a:lnTo>
                  <a:lnTo>
                    <a:pt x="10070" y="3257"/>
                  </a:lnTo>
                  <a:lnTo>
                    <a:pt x="10070" y="3257"/>
                  </a:lnTo>
                  <a:lnTo>
                    <a:pt x="9985" y="2981"/>
                  </a:lnTo>
                  <a:lnTo>
                    <a:pt x="9878" y="2683"/>
                  </a:lnTo>
                  <a:lnTo>
                    <a:pt x="9729" y="2406"/>
                  </a:lnTo>
                  <a:lnTo>
                    <a:pt x="9559" y="2108"/>
                  </a:lnTo>
                  <a:lnTo>
                    <a:pt x="9559" y="2108"/>
                  </a:lnTo>
                  <a:lnTo>
                    <a:pt x="9389" y="1852"/>
                  </a:lnTo>
                  <a:lnTo>
                    <a:pt x="9197" y="1575"/>
                  </a:lnTo>
                  <a:lnTo>
                    <a:pt x="9197" y="1575"/>
                  </a:lnTo>
                  <a:lnTo>
                    <a:pt x="8984" y="1341"/>
                  </a:lnTo>
                  <a:lnTo>
                    <a:pt x="8750" y="1086"/>
                  </a:lnTo>
                  <a:lnTo>
                    <a:pt x="8750" y="1086"/>
                  </a:lnTo>
                  <a:lnTo>
                    <a:pt x="8431" y="852"/>
                  </a:lnTo>
                  <a:lnTo>
                    <a:pt x="8175" y="681"/>
                  </a:lnTo>
                  <a:lnTo>
                    <a:pt x="8175" y="681"/>
                  </a:lnTo>
                  <a:lnTo>
                    <a:pt x="7899" y="532"/>
                  </a:lnTo>
                  <a:lnTo>
                    <a:pt x="7643" y="383"/>
                  </a:lnTo>
                  <a:lnTo>
                    <a:pt x="7643" y="383"/>
                  </a:lnTo>
                  <a:lnTo>
                    <a:pt x="7366" y="256"/>
                  </a:lnTo>
                  <a:lnTo>
                    <a:pt x="7090" y="170"/>
                  </a:lnTo>
                  <a:lnTo>
                    <a:pt x="7090" y="170"/>
                  </a:lnTo>
                  <a:lnTo>
                    <a:pt x="6770" y="64"/>
                  </a:lnTo>
                  <a:lnTo>
                    <a:pt x="6770" y="64"/>
                  </a:lnTo>
                  <a:lnTo>
                    <a:pt x="6557" y="43"/>
                  </a:lnTo>
                  <a:lnTo>
                    <a:pt x="6366" y="21"/>
                  </a:lnTo>
                  <a:lnTo>
                    <a:pt x="6366" y="21"/>
                  </a:lnTo>
                  <a:lnTo>
                    <a:pt x="61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5"/>
            <p:cNvSpPr/>
            <p:nvPr/>
          </p:nvSpPr>
          <p:spPr>
            <a:xfrm>
              <a:off x="4814800" y="3314882"/>
              <a:ext cx="85140" cy="85928"/>
            </a:xfrm>
            <a:custGeom>
              <a:avLst/>
              <a:gdLst/>
              <a:ahLst/>
              <a:cxnLst/>
              <a:rect l="l" t="t" r="r" b="b"/>
              <a:pathLst>
                <a:path w="9177" h="9262" fill="none" extrusionOk="0">
                  <a:moveTo>
                    <a:pt x="4621" y="256"/>
                  </a:moveTo>
                  <a:lnTo>
                    <a:pt x="4621" y="256"/>
                  </a:lnTo>
                  <a:lnTo>
                    <a:pt x="4961" y="128"/>
                  </a:lnTo>
                  <a:lnTo>
                    <a:pt x="5281" y="43"/>
                  </a:lnTo>
                  <a:lnTo>
                    <a:pt x="5515" y="1"/>
                  </a:lnTo>
                  <a:lnTo>
                    <a:pt x="5515" y="1"/>
                  </a:lnTo>
                  <a:lnTo>
                    <a:pt x="5706" y="1"/>
                  </a:lnTo>
                  <a:lnTo>
                    <a:pt x="5706" y="1"/>
                  </a:lnTo>
                  <a:lnTo>
                    <a:pt x="5962" y="1"/>
                  </a:lnTo>
                  <a:lnTo>
                    <a:pt x="5962" y="1"/>
                  </a:lnTo>
                  <a:lnTo>
                    <a:pt x="6324" y="86"/>
                  </a:lnTo>
                  <a:lnTo>
                    <a:pt x="6728" y="235"/>
                  </a:lnTo>
                  <a:lnTo>
                    <a:pt x="6728" y="235"/>
                  </a:lnTo>
                  <a:lnTo>
                    <a:pt x="7005" y="363"/>
                  </a:lnTo>
                  <a:lnTo>
                    <a:pt x="7282" y="512"/>
                  </a:lnTo>
                  <a:lnTo>
                    <a:pt x="7558" y="682"/>
                  </a:lnTo>
                  <a:lnTo>
                    <a:pt x="7814" y="852"/>
                  </a:lnTo>
                  <a:lnTo>
                    <a:pt x="7814" y="852"/>
                  </a:lnTo>
                  <a:lnTo>
                    <a:pt x="7920" y="959"/>
                  </a:lnTo>
                  <a:lnTo>
                    <a:pt x="8048" y="1086"/>
                  </a:lnTo>
                  <a:lnTo>
                    <a:pt x="8048" y="1086"/>
                  </a:lnTo>
                  <a:lnTo>
                    <a:pt x="8304" y="1363"/>
                  </a:lnTo>
                  <a:lnTo>
                    <a:pt x="8304" y="1363"/>
                  </a:lnTo>
                  <a:lnTo>
                    <a:pt x="8495" y="1640"/>
                  </a:lnTo>
                  <a:lnTo>
                    <a:pt x="8666" y="1895"/>
                  </a:lnTo>
                  <a:lnTo>
                    <a:pt x="8666" y="1895"/>
                  </a:lnTo>
                  <a:lnTo>
                    <a:pt x="8815" y="2151"/>
                  </a:lnTo>
                  <a:lnTo>
                    <a:pt x="8964" y="2406"/>
                  </a:lnTo>
                  <a:lnTo>
                    <a:pt x="8964" y="2406"/>
                  </a:lnTo>
                  <a:lnTo>
                    <a:pt x="9091" y="2790"/>
                  </a:lnTo>
                  <a:lnTo>
                    <a:pt x="9155" y="3130"/>
                  </a:lnTo>
                  <a:lnTo>
                    <a:pt x="9155" y="3130"/>
                  </a:lnTo>
                  <a:lnTo>
                    <a:pt x="9176" y="3428"/>
                  </a:lnTo>
                  <a:lnTo>
                    <a:pt x="9176" y="3769"/>
                  </a:lnTo>
                  <a:lnTo>
                    <a:pt x="9176" y="3769"/>
                  </a:lnTo>
                  <a:lnTo>
                    <a:pt x="9155" y="4088"/>
                  </a:lnTo>
                  <a:lnTo>
                    <a:pt x="9134" y="4429"/>
                  </a:lnTo>
                  <a:lnTo>
                    <a:pt x="9134" y="4429"/>
                  </a:lnTo>
                  <a:lnTo>
                    <a:pt x="9070" y="4812"/>
                  </a:lnTo>
                  <a:lnTo>
                    <a:pt x="8985" y="5153"/>
                  </a:lnTo>
                  <a:lnTo>
                    <a:pt x="8985" y="5153"/>
                  </a:lnTo>
                  <a:lnTo>
                    <a:pt x="8900" y="5515"/>
                  </a:lnTo>
                  <a:lnTo>
                    <a:pt x="8900" y="5515"/>
                  </a:lnTo>
                  <a:lnTo>
                    <a:pt x="8793" y="5813"/>
                  </a:lnTo>
                  <a:lnTo>
                    <a:pt x="8793" y="5813"/>
                  </a:lnTo>
                  <a:lnTo>
                    <a:pt x="8687" y="5962"/>
                  </a:lnTo>
                  <a:lnTo>
                    <a:pt x="8687" y="5962"/>
                  </a:lnTo>
                  <a:lnTo>
                    <a:pt x="8538" y="6196"/>
                  </a:lnTo>
                  <a:lnTo>
                    <a:pt x="8495" y="6260"/>
                  </a:lnTo>
                  <a:lnTo>
                    <a:pt x="8495" y="6260"/>
                  </a:lnTo>
                  <a:lnTo>
                    <a:pt x="8282" y="6579"/>
                  </a:lnTo>
                  <a:lnTo>
                    <a:pt x="8133" y="6792"/>
                  </a:lnTo>
                  <a:lnTo>
                    <a:pt x="8133" y="6792"/>
                  </a:lnTo>
                  <a:lnTo>
                    <a:pt x="7920" y="7133"/>
                  </a:lnTo>
                  <a:lnTo>
                    <a:pt x="7920" y="7133"/>
                  </a:lnTo>
                  <a:lnTo>
                    <a:pt x="7558" y="7665"/>
                  </a:lnTo>
                  <a:lnTo>
                    <a:pt x="7558" y="7665"/>
                  </a:lnTo>
                  <a:lnTo>
                    <a:pt x="7409" y="7856"/>
                  </a:lnTo>
                  <a:lnTo>
                    <a:pt x="7239" y="8027"/>
                  </a:lnTo>
                  <a:lnTo>
                    <a:pt x="7239" y="8027"/>
                  </a:lnTo>
                  <a:lnTo>
                    <a:pt x="6898" y="8325"/>
                  </a:lnTo>
                  <a:lnTo>
                    <a:pt x="6898" y="8325"/>
                  </a:lnTo>
                  <a:lnTo>
                    <a:pt x="6686" y="8474"/>
                  </a:lnTo>
                  <a:lnTo>
                    <a:pt x="6473" y="8601"/>
                  </a:lnTo>
                  <a:lnTo>
                    <a:pt x="6473" y="8601"/>
                  </a:lnTo>
                  <a:lnTo>
                    <a:pt x="6281" y="8729"/>
                  </a:lnTo>
                  <a:lnTo>
                    <a:pt x="6047" y="8814"/>
                  </a:lnTo>
                  <a:lnTo>
                    <a:pt x="6047" y="8814"/>
                  </a:lnTo>
                  <a:lnTo>
                    <a:pt x="5728" y="8942"/>
                  </a:lnTo>
                  <a:lnTo>
                    <a:pt x="5430" y="9049"/>
                  </a:lnTo>
                  <a:lnTo>
                    <a:pt x="5131" y="9112"/>
                  </a:lnTo>
                  <a:lnTo>
                    <a:pt x="4833" y="9176"/>
                  </a:lnTo>
                  <a:lnTo>
                    <a:pt x="4833" y="9176"/>
                  </a:lnTo>
                  <a:lnTo>
                    <a:pt x="4259" y="9240"/>
                  </a:lnTo>
                  <a:lnTo>
                    <a:pt x="4259" y="9240"/>
                  </a:lnTo>
                  <a:lnTo>
                    <a:pt x="3812" y="9261"/>
                  </a:lnTo>
                  <a:lnTo>
                    <a:pt x="3748" y="9261"/>
                  </a:lnTo>
                  <a:lnTo>
                    <a:pt x="3748" y="9261"/>
                  </a:lnTo>
                  <a:lnTo>
                    <a:pt x="3173" y="9240"/>
                  </a:lnTo>
                  <a:lnTo>
                    <a:pt x="3045" y="9219"/>
                  </a:lnTo>
                  <a:lnTo>
                    <a:pt x="3045" y="9219"/>
                  </a:lnTo>
                  <a:lnTo>
                    <a:pt x="2683" y="9176"/>
                  </a:lnTo>
                  <a:lnTo>
                    <a:pt x="2683" y="9176"/>
                  </a:lnTo>
                  <a:lnTo>
                    <a:pt x="2279" y="9112"/>
                  </a:lnTo>
                  <a:lnTo>
                    <a:pt x="1938" y="9006"/>
                  </a:lnTo>
                  <a:lnTo>
                    <a:pt x="1938" y="9006"/>
                  </a:lnTo>
                  <a:lnTo>
                    <a:pt x="1747" y="8921"/>
                  </a:lnTo>
                  <a:lnTo>
                    <a:pt x="1576" y="8814"/>
                  </a:lnTo>
                  <a:lnTo>
                    <a:pt x="1576" y="8814"/>
                  </a:lnTo>
                  <a:lnTo>
                    <a:pt x="1299" y="8623"/>
                  </a:lnTo>
                  <a:lnTo>
                    <a:pt x="874" y="8282"/>
                  </a:lnTo>
                  <a:lnTo>
                    <a:pt x="874" y="8282"/>
                  </a:lnTo>
                  <a:lnTo>
                    <a:pt x="682" y="8133"/>
                  </a:lnTo>
                  <a:lnTo>
                    <a:pt x="490" y="7942"/>
                  </a:lnTo>
                  <a:lnTo>
                    <a:pt x="490" y="7942"/>
                  </a:lnTo>
                  <a:lnTo>
                    <a:pt x="341" y="7707"/>
                  </a:lnTo>
                  <a:lnTo>
                    <a:pt x="192" y="7388"/>
                  </a:lnTo>
                  <a:lnTo>
                    <a:pt x="192" y="7388"/>
                  </a:lnTo>
                  <a:lnTo>
                    <a:pt x="86" y="7111"/>
                  </a:lnTo>
                  <a:lnTo>
                    <a:pt x="1" y="6813"/>
                  </a:lnTo>
                  <a:lnTo>
                    <a:pt x="1" y="6813"/>
                  </a:lnTo>
                  <a:lnTo>
                    <a:pt x="22" y="6536"/>
                  </a:lnTo>
                  <a:lnTo>
                    <a:pt x="22" y="6473"/>
                  </a:lnTo>
                  <a:lnTo>
                    <a:pt x="22" y="6473"/>
                  </a:lnTo>
                  <a:lnTo>
                    <a:pt x="43" y="6153"/>
                  </a:lnTo>
                  <a:lnTo>
                    <a:pt x="86" y="5855"/>
                  </a:lnTo>
                  <a:lnTo>
                    <a:pt x="86" y="5855"/>
                  </a:lnTo>
                  <a:lnTo>
                    <a:pt x="150" y="5536"/>
                  </a:lnTo>
                  <a:lnTo>
                    <a:pt x="214" y="5195"/>
                  </a:lnTo>
                  <a:lnTo>
                    <a:pt x="214" y="5195"/>
                  </a:lnTo>
                  <a:lnTo>
                    <a:pt x="320" y="4897"/>
                  </a:lnTo>
                  <a:lnTo>
                    <a:pt x="427" y="4620"/>
                  </a:lnTo>
                  <a:lnTo>
                    <a:pt x="427" y="4620"/>
                  </a:lnTo>
                  <a:lnTo>
                    <a:pt x="639" y="4173"/>
                  </a:lnTo>
                  <a:lnTo>
                    <a:pt x="874" y="3769"/>
                  </a:lnTo>
                  <a:lnTo>
                    <a:pt x="874" y="3769"/>
                  </a:lnTo>
                  <a:lnTo>
                    <a:pt x="1023" y="3492"/>
                  </a:lnTo>
                  <a:lnTo>
                    <a:pt x="1172" y="3258"/>
                  </a:lnTo>
                  <a:lnTo>
                    <a:pt x="1172" y="3258"/>
                  </a:lnTo>
                  <a:lnTo>
                    <a:pt x="1534" y="2768"/>
                  </a:lnTo>
                  <a:lnTo>
                    <a:pt x="1534" y="2768"/>
                  </a:lnTo>
                  <a:lnTo>
                    <a:pt x="1896" y="2321"/>
                  </a:lnTo>
                  <a:lnTo>
                    <a:pt x="2257" y="1959"/>
                  </a:lnTo>
                  <a:lnTo>
                    <a:pt x="2257" y="1959"/>
                  </a:lnTo>
                  <a:lnTo>
                    <a:pt x="2534" y="1725"/>
                  </a:lnTo>
                  <a:lnTo>
                    <a:pt x="2683" y="1597"/>
                  </a:lnTo>
                  <a:lnTo>
                    <a:pt x="2683" y="1597"/>
                  </a:lnTo>
                  <a:lnTo>
                    <a:pt x="3194" y="1150"/>
                  </a:lnTo>
                  <a:lnTo>
                    <a:pt x="3194" y="1150"/>
                  </a:lnTo>
                  <a:lnTo>
                    <a:pt x="3535" y="895"/>
                  </a:lnTo>
                  <a:lnTo>
                    <a:pt x="3875" y="661"/>
                  </a:lnTo>
                  <a:lnTo>
                    <a:pt x="4237" y="448"/>
                  </a:lnTo>
                  <a:lnTo>
                    <a:pt x="4621" y="256"/>
                  </a:lnTo>
                  <a:lnTo>
                    <a:pt x="4621" y="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5"/>
            <p:cNvSpPr/>
            <p:nvPr/>
          </p:nvSpPr>
          <p:spPr>
            <a:xfrm>
              <a:off x="4791692" y="3211985"/>
              <a:ext cx="113380" cy="100939"/>
            </a:xfrm>
            <a:custGeom>
              <a:avLst/>
              <a:gdLst/>
              <a:ahLst/>
              <a:cxnLst/>
              <a:rect l="l" t="t" r="r" b="b"/>
              <a:pathLst>
                <a:path w="12221" h="10880" extrusionOk="0">
                  <a:moveTo>
                    <a:pt x="12051" y="1"/>
                  </a:moveTo>
                  <a:lnTo>
                    <a:pt x="12008" y="22"/>
                  </a:lnTo>
                  <a:lnTo>
                    <a:pt x="11944" y="65"/>
                  </a:lnTo>
                  <a:lnTo>
                    <a:pt x="11625" y="299"/>
                  </a:lnTo>
                  <a:lnTo>
                    <a:pt x="11284" y="576"/>
                  </a:lnTo>
                  <a:lnTo>
                    <a:pt x="10837" y="1002"/>
                  </a:lnTo>
                  <a:lnTo>
                    <a:pt x="10795" y="1044"/>
                  </a:lnTo>
                  <a:lnTo>
                    <a:pt x="10603" y="1214"/>
                  </a:lnTo>
                  <a:lnTo>
                    <a:pt x="10241" y="1576"/>
                  </a:lnTo>
                  <a:lnTo>
                    <a:pt x="9964" y="1811"/>
                  </a:lnTo>
                  <a:lnTo>
                    <a:pt x="9411" y="2343"/>
                  </a:lnTo>
                  <a:lnTo>
                    <a:pt x="9304" y="2449"/>
                  </a:lnTo>
                  <a:lnTo>
                    <a:pt x="9219" y="2556"/>
                  </a:lnTo>
                  <a:lnTo>
                    <a:pt x="9070" y="2683"/>
                  </a:lnTo>
                  <a:lnTo>
                    <a:pt x="8623" y="3130"/>
                  </a:lnTo>
                  <a:lnTo>
                    <a:pt x="7921" y="3833"/>
                  </a:lnTo>
                  <a:lnTo>
                    <a:pt x="7452" y="4280"/>
                  </a:lnTo>
                  <a:lnTo>
                    <a:pt x="6899" y="4791"/>
                  </a:lnTo>
                  <a:lnTo>
                    <a:pt x="6388" y="5238"/>
                  </a:lnTo>
                  <a:lnTo>
                    <a:pt x="6239" y="5387"/>
                  </a:lnTo>
                  <a:lnTo>
                    <a:pt x="5834" y="5728"/>
                  </a:lnTo>
                  <a:lnTo>
                    <a:pt x="5281" y="6239"/>
                  </a:lnTo>
                  <a:lnTo>
                    <a:pt x="4748" y="6728"/>
                  </a:lnTo>
                  <a:lnTo>
                    <a:pt x="3684" y="7686"/>
                  </a:lnTo>
                  <a:lnTo>
                    <a:pt x="3258" y="8048"/>
                  </a:lnTo>
                  <a:lnTo>
                    <a:pt x="2854" y="8431"/>
                  </a:lnTo>
                  <a:lnTo>
                    <a:pt x="2492" y="8772"/>
                  </a:lnTo>
                  <a:lnTo>
                    <a:pt x="1981" y="9219"/>
                  </a:lnTo>
                  <a:lnTo>
                    <a:pt x="1534" y="9602"/>
                  </a:lnTo>
                  <a:lnTo>
                    <a:pt x="1108" y="9922"/>
                  </a:lnTo>
                  <a:lnTo>
                    <a:pt x="1044" y="9964"/>
                  </a:lnTo>
                  <a:lnTo>
                    <a:pt x="980" y="10007"/>
                  </a:lnTo>
                  <a:lnTo>
                    <a:pt x="618" y="10262"/>
                  </a:lnTo>
                  <a:lnTo>
                    <a:pt x="44" y="10646"/>
                  </a:lnTo>
                  <a:lnTo>
                    <a:pt x="22" y="10667"/>
                  </a:lnTo>
                  <a:lnTo>
                    <a:pt x="1" y="10709"/>
                  </a:lnTo>
                  <a:lnTo>
                    <a:pt x="1" y="10773"/>
                  </a:lnTo>
                  <a:lnTo>
                    <a:pt x="22" y="10816"/>
                  </a:lnTo>
                  <a:lnTo>
                    <a:pt x="65" y="10858"/>
                  </a:lnTo>
                  <a:lnTo>
                    <a:pt x="129" y="10880"/>
                  </a:lnTo>
                  <a:lnTo>
                    <a:pt x="193" y="10858"/>
                  </a:lnTo>
                  <a:lnTo>
                    <a:pt x="533" y="10646"/>
                  </a:lnTo>
                  <a:lnTo>
                    <a:pt x="874" y="10411"/>
                  </a:lnTo>
                  <a:lnTo>
                    <a:pt x="1449" y="9986"/>
                  </a:lnTo>
                  <a:lnTo>
                    <a:pt x="1725" y="9773"/>
                  </a:lnTo>
                  <a:lnTo>
                    <a:pt x="2002" y="9560"/>
                  </a:lnTo>
                  <a:lnTo>
                    <a:pt x="2534" y="9070"/>
                  </a:lnTo>
                  <a:lnTo>
                    <a:pt x="2896" y="8730"/>
                  </a:lnTo>
                  <a:lnTo>
                    <a:pt x="3599" y="8112"/>
                  </a:lnTo>
                  <a:lnTo>
                    <a:pt x="4642" y="7154"/>
                  </a:lnTo>
                  <a:lnTo>
                    <a:pt x="4876" y="6941"/>
                  </a:lnTo>
                  <a:lnTo>
                    <a:pt x="5196" y="6664"/>
                  </a:lnTo>
                  <a:lnTo>
                    <a:pt x="5345" y="6537"/>
                  </a:lnTo>
                  <a:lnTo>
                    <a:pt x="5494" y="6388"/>
                  </a:lnTo>
                  <a:lnTo>
                    <a:pt x="5706" y="6175"/>
                  </a:lnTo>
                  <a:lnTo>
                    <a:pt x="6260" y="5685"/>
                  </a:lnTo>
                  <a:lnTo>
                    <a:pt x="6345" y="5621"/>
                  </a:lnTo>
                  <a:lnTo>
                    <a:pt x="6792" y="5238"/>
                  </a:lnTo>
                  <a:lnTo>
                    <a:pt x="7644" y="4450"/>
                  </a:lnTo>
                  <a:lnTo>
                    <a:pt x="7857" y="4259"/>
                  </a:lnTo>
                  <a:lnTo>
                    <a:pt x="8410" y="3727"/>
                  </a:lnTo>
                  <a:lnTo>
                    <a:pt x="8708" y="3407"/>
                  </a:lnTo>
                  <a:lnTo>
                    <a:pt x="8921" y="3216"/>
                  </a:lnTo>
                  <a:lnTo>
                    <a:pt x="9347" y="2790"/>
                  </a:lnTo>
                  <a:lnTo>
                    <a:pt x="9475" y="2641"/>
                  </a:lnTo>
                  <a:lnTo>
                    <a:pt x="9666" y="2470"/>
                  </a:lnTo>
                  <a:lnTo>
                    <a:pt x="10049" y="2109"/>
                  </a:lnTo>
                  <a:lnTo>
                    <a:pt x="10284" y="1874"/>
                  </a:lnTo>
                  <a:lnTo>
                    <a:pt x="10624" y="1555"/>
                  </a:lnTo>
                  <a:lnTo>
                    <a:pt x="10986" y="1214"/>
                  </a:lnTo>
                  <a:lnTo>
                    <a:pt x="11071" y="1129"/>
                  </a:lnTo>
                  <a:lnTo>
                    <a:pt x="11220" y="980"/>
                  </a:lnTo>
                  <a:lnTo>
                    <a:pt x="11646" y="618"/>
                  </a:lnTo>
                  <a:lnTo>
                    <a:pt x="11902" y="427"/>
                  </a:lnTo>
                  <a:lnTo>
                    <a:pt x="12157" y="235"/>
                  </a:lnTo>
                  <a:lnTo>
                    <a:pt x="12200" y="193"/>
                  </a:lnTo>
                  <a:lnTo>
                    <a:pt x="12221" y="150"/>
                  </a:lnTo>
                  <a:lnTo>
                    <a:pt x="12221" y="86"/>
                  </a:lnTo>
                  <a:lnTo>
                    <a:pt x="12178" y="43"/>
                  </a:lnTo>
                  <a:lnTo>
                    <a:pt x="121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5"/>
            <p:cNvSpPr/>
            <p:nvPr/>
          </p:nvSpPr>
          <p:spPr>
            <a:xfrm>
              <a:off x="4791692" y="3211985"/>
              <a:ext cx="113380" cy="100939"/>
            </a:xfrm>
            <a:custGeom>
              <a:avLst/>
              <a:gdLst/>
              <a:ahLst/>
              <a:cxnLst/>
              <a:rect l="l" t="t" r="r" b="b"/>
              <a:pathLst>
                <a:path w="12221" h="10880" fill="none" extrusionOk="0">
                  <a:moveTo>
                    <a:pt x="12072" y="1"/>
                  </a:moveTo>
                  <a:lnTo>
                    <a:pt x="12072" y="1"/>
                  </a:lnTo>
                  <a:lnTo>
                    <a:pt x="12051" y="1"/>
                  </a:lnTo>
                  <a:lnTo>
                    <a:pt x="12008" y="22"/>
                  </a:lnTo>
                  <a:lnTo>
                    <a:pt x="11944" y="65"/>
                  </a:lnTo>
                  <a:lnTo>
                    <a:pt x="11944" y="65"/>
                  </a:lnTo>
                  <a:lnTo>
                    <a:pt x="11625" y="299"/>
                  </a:lnTo>
                  <a:lnTo>
                    <a:pt x="11625" y="299"/>
                  </a:lnTo>
                  <a:lnTo>
                    <a:pt x="11284" y="576"/>
                  </a:lnTo>
                  <a:lnTo>
                    <a:pt x="11284" y="576"/>
                  </a:lnTo>
                  <a:lnTo>
                    <a:pt x="10837" y="1002"/>
                  </a:lnTo>
                  <a:lnTo>
                    <a:pt x="10795" y="1044"/>
                  </a:lnTo>
                  <a:lnTo>
                    <a:pt x="10603" y="1214"/>
                  </a:lnTo>
                  <a:lnTo>
                    <a:pt x="10603" y="1214"/>
                  </a:lnTo>
                  <a:lnTo>
                    <a:pt x="10241" y="1576"/>
                  </a:lnTo>
                  <a:lnTo>
                    <a:pt x="9964" y="1811"/>
                  </a:lnTo>
                  <a:lnTo>
                    <a:pt x="9964" y="1811"/>
                  </a:lnTo>
                  <a:lnTo>
                    <a:pt x="9411" y="2343"/>
                  </a:lnTo>
                  <a:lnTo>
                    <a:pt x="9304" y="2449"/>
                  </a:lnTo>
                  <a:lnTo>
                    <a:pt x="9219" y="2556"/>
                  </a:lnTo>
                  <a:lnTo>
                    <a:pt x="9070" y="2683"/>
                  </a:lnTo>
                  <a:lnTo>
                    <a:pt x="9070" y="2683"/>
                  </a:lnTo>
                  <a:lnTo>
                    <a:pt x="8623" y="3130"/>
                  </a:lnTo>
                  <a:lnTo>
                    <a:pt x="8623" y="3130"/>
                  </a:lnTo>
                  <a:lnTo>
                    <a:pt x="7921" y="3833"/>
                  </a:lnTo>
                  <a:lnTo>
                    <a:pt x="7921" y="3833"/>
                  </a:lnTo>
                  <a:lnTo>
                    <a:pt x="7452" y="4280"/>
                  </a:lnTo>
                  <a:lnTo>
                    <a:pt x="7452" y="4280"/>
                  </a:lnTo>
                  <a:lnTo>
                    <a:pt x="6899" y="4791"/>
                  </a:lnTo>
                  <a:lnTo>
                    <a:pt x="6899" y="4791"/>
                  </a:lnTo>
                  <a:lnTo>
                    <a:pt x="6388" y="5238"/>
                  </a:lnTo>
                  <a:lnTo>
                    <a:pt x="6239" y="5387"/>
                  </a:lnTo>
                  <a:lnTo>
                    <a:pt x="6239" y="5387"/>
                  </a:lnTo>
                  <a:lnTo>
                    <a:pt x="5834" y="5728"/>
                  </a:lnTo>
                  <a:lnTo>
                    <a:pt x="5834" y="5728"/>
                  </a:lnTo>
                  <a:lnTo>
                    <a:pt x="5281" y="6239"/>
                  </a:lnTo>
                  <a:lnTo>
                    <a:pt x="5281" y="6239"/>
                  </a:lnTo>
                  <a:lnTo>
                    <a:pt x="4748" y="6728"/>
                  </a:lnTo>
                  <a:lnTo>
                    <a:pt x="4748" y="6728"/>
                  </a:lnTo>
                  <a:lnTo>
                    <a:pt x="3684" y="7686"/>
                  </a:lnTo>
                  <a:lnTo>
                    <a:pt x="3258" y="8048"/>
                  </a:lnTo>
                  <a:lnTo>
                    <a:pt x="2854" y="8431"/>
                  </a:lnTo>
                  <a:lnTo>
                    <a:pt x="2492" y="8772"/>
                  </a:lnTo>
                  <a:lnTo>
                    <a:pt x="2492" y="8772"/>
                  </a:lnTo>
                  <a:lnTo>
                    <a:pt x="1981" y="9219"/>
                  </a:lnTo>
                  <a:lnTo>
                    <a:pt x="1981" y="9219"/>
                  </a:lnTo>
                  <a:lnTo>
                    <a:pt x="1534" y="9602"/>
                  </a:lnTo>
                  <a:lnTo>
                    <a:pt x="1108" y="9922"/>
                  </a:lnTo>
                  <a:lnTo>
                    <a:pt x="1044" y="9964"/>
                  </a:lnTo>
                  <a:lnTo>
                    <a:pt x="980" y="10007"/>
                  </a:lnTo>
                  <a:lnTo>
                    <a:pt x="980" y="10007"/>
                  </a:lnTo>
                  <a:lnTo>
                    <a:pt x="618" y="10262"/>
                  </a:lnTo>
                  <a:lnTo>
                    <a:pt x="618" y="10262"/>
                  </a:lnTo>
                  <a:lnTo>
                    <a:pt x="44" y="10646"/>
                  </a:lnTo>
                  <a:lnTo>
                    <a:pt x="44" y="10646"/>
                  </a:lnTo>
                  <a:lnTo>
                    <a:pt x="22" y="10667"/>
                  </a:lnTo>
                  <a:lnTo>
                    <a:pt x="1" y="10709"/>
                  </a:lnTo>
                  <a:lnTo>
                    <a:pt x="1" y="10709"/>
                  </a:lnTo>
                  <a:lnTo>
                    <a:pt x="1" y="10773"/>
                  </a:lnTo>
                  <a:lnTo>
                    <a:pt x="22" y="10816"/>
                  </a:lnTo>
                  <a:lnTo>
                    <a:pt x="22" y="10816"/>
                  </a:lnTo>
                  <a:lnTo>
                    <a:pt x="65" y="10858"/>
                  </a:lnTo>
                  <a:lnTo>
                    <a:pt x="129" y="10880"/>
                  </a:lnTo>
                  <a:lnTo>
                    <a:pt x="129" y="10880"/>
                  </a:lnTo>
                  <a:lnTo>
                    <a:pt x="193" y="10858"/>
                  </a:lnTo>
                  <a:lnTo>
                    <a:pt x="193" y="10858"/>
                  </a:lnTo>
                  <a:lnTo>
                    <a:pt x="533" y="10646"/>
                  </a:lnTo>
                  <a:lnTo>
                    <a:pt x="874" y="10411"/>
                  </a:lnTo>
                  <a:lnTo>
                    <a:pt x="874" y="10411"/>
                  </a:lnTo>
                  <a:lnTo>
                    <a:pt x="1449" y="9986"/>
                  </a:lnTo>
                  <a:lnTo>
                    <a:pt x="1449" y="9986"/>
                  </a:lnTo>
                  <a:lnTo>
                    <a:pt x="1725" y="9773"/>
                  </a:lnTo>
                  <a:lnTo>
                    <a:pt x="2002" y="9560"/>
                  </a:lnTo>
                  <a:lnTo>
                    <a:pt x="2002" y="9560"/>
                  </a:lnTo>
                  <a:lnTo>
                    <a:pt x="2534" y="9070"/>
                  </a:lnTo>
                  <a:lnTo>
                    <a:pt x="2896" y="8730"/>
                  </a:lnTo>
                  <a:lnTo>
                    <a:pt x="2896" y="8730"/>
                  </a:lnTo>
                  <a:lnTo>
                    <a:pt x="3599" y="8112"/>
                  </a:lnTo>
                  <a:lnTo>
                    <a:pt x="3599" y="8112"/>
                  </a:lnTo>
                  <a:lnTo>
                    <a:pt x="4642" y="7154"/>
                  </a:lnTo>
                  <a:lnTo>
                    <a:pt x="4876" y="6941"/>
                  </a:lnTo>
                  <a:lnTo>
                    <a:pt x="5196" y="6664"/>
                  </a:lnTo>
                  <a:lnTo>
                    <a:pt x="5345" y="6537"/>
                  </a:lnTo>
                  <a:lnTo>
                    <a:pt x="5494" y="6388"/>
                  </a:lnTo>
                  <a:lnTo>
                    <a:pt x="5706" y="6175"/>
                  </a:lnTo>
                  <a:lnTo>
                    <a:pt x="5706" y="6175"/>
                  </a:lnTo>
                  <a:lnTo>
                    <a:pt x="6260" y="5685"/>
                  </a:lnTo>
                  <a:lnTo>
                    <a:pt x="6345" y="5621"/>
                  </a:lnTo>
                  <a:lnTo>
                    <a:pt x="6345" y="5621"/>
                  </a:lnTo>
                  <a:lnTo>
                    <a:pt x="6792" y="5238"/>
                  </a:lnTo>
                  <a:lnTo>
                    <a:pt x="6792" y="5238"/>
                  </a:lnTo>
                  <a:lnTo>
                    <a:pt x="7644" y="4450"/>
                  </a:lnTo>
                  <a:lnTo>
                    <a:pt x="7857" y="4259"/>
                  </a:lnTo>
                  <a:lnTo>
                    <a:pt x="7857" y="4259"/>
                  </a:lnTo>
                  <a:lnTo>
                    <a:pt x="8410" y="3727"/>
                  </a:lnTo>
                  <a:lnTo>
                    <a:pt x="8708" y="3407"/>
                  </a:lnTo>
                  <a:lnTo>
                    <a:pt x="8921" y="3216"/>
                  </a:lnTo>
                  <a:lnTo>
                    <a:pt x="8921" y="3216"/>
                  </a:lnTo>
                  <a:lnTo>
                    <a:pt x="9347" y="2790"/>
                  </a:lnTo>
                  <a:lnTo>
                    <a:pt x="9475" y="2641"/>
                  </a:lnTo>
                  <a:lnTo>
                    <a:pt x="9666" y="2470"/>
                  </a:lnTo>
                  <a:lnTo>
                    <a:pt x="9666" y="2470"/>
                  </a:lnTo>
                  <a:lnTo>
                    <a:pt x="10049" y="2109"/>
                  </a:lnTo>
                  <a:lnTo>
                    <a:pt x="10284" y="1874"/>
                  </a:lnTo>
                  <a:lnTo>
                    <a:pt x="10624" y="1555"/>
                  </a:lnTo>
                  <a:lnTo>
                    <a:pt x="10624" y="1555"/>
                  </a:lnTo>
                  <a:lnTo>
                    <a:pt x="10986" y="1214"/>
                  </a:lnTo>
                  <a:lnTo>
                    <a:pt x="11071" y="1129"/>
                  </a:lnTo>
                  <a:lnTo>
                    <a:pt x="11220" y="980"/>
                  </a:lnTo>
                  <a:lnTo>
                    <a:pt x="11220" y="980"/>
                  </a:lnTo>
                  <a:lnTo>
                    <a:pt x="11646" y="618"/>
                  </a:lnTo>
                  <a:lnTo>
                    <a:pt x="11646" y="618"/>
                  </a:lnTo>
                  <a:lnTo>
                    <a:pt x="11902" y="427"/>
                  </a:lnTo>
                  <a:lnTo>
                    <a:pt x="11902" y="427"/>
                  </a:lnTo>
                  <a:lnTo>
                    <a:pt x="12157" y="235"/>
                  </a:lnTo>
                  <a:lnTo>
                    <a:pt x="12157" y="235"/>
                  </a:lnTo>
                  <a:lnTo>
                    <a:pt x="12200" y="193"/>
                  </a:lnTo>
                  <a:lnTo>
                    <a:pt x="12221" y="150"/>
                  </a:lnTo>
                  <a:lnTo>
                    <a:pt x="12221" y="150"/>
                  </a:lnTo>
                  <a:lnTo>
                    <a:pt x="12221" y="86"/>
                  </a:lnTo>
                  <a:lnTo>
                    <a:pt x="12178" y="43"/>
                  </a:lnTo>
                  <a:lnTo>
                    <a:pt x="12178" y="43"/>
                  </a:lnTo>
                  <a:lnTo>
                    <a:pt x="12136" y="1"/>
                  </a:lnTo>
                  <a:lnTo>
                    <a:pt x="120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5"/>
            <p:cNvSpPr/>
            <p:nvPr/>
          </p:nvSpPr>
          <p:spPr>
            <a:xfrm>
              <a:off x="4683470" y="3201920"/>
              <a:ext cx="127798" cy="105281"/>
            </a:xfrm>
            <a:custGeom>
              <a:avLst/>
              <a:gdLst/>
              <a:ahLst/>
              <a:cxnLst/>
              <a:rect l="l" t="t" r="r" b="b"/>
              <a:pathLst>
                <a:path w="13775" h="11348" extrusionOk="0">
                  <a:moveTo>
                    <a:pt x="13647" y="0"/>
                  </a:moveTo>
                  <a:lnTo>
                    <a:pt x="13562" y="21"/>
                  </a:lnTo>
                  <a:lnTo>
                    <a:pt x="13391" y="149"/>
                  </a:lnTo>
                  <a:lnTo>
                    <a:pt x="12817" y="511"/>
                  </a:lnTo>
                  <a:lnTo>
                    <a:pt x="12497" y="703"/>
                  </a:lnTo>
                  <a:lnTo>
                    <a:pt x="12199" y="894"/>
                  </a:lnTo>
                  <a:lnTo>
                    <a:pt x="11603" y="1256"/>
                  </a:lnTo>
                  <a:lnTo>
                    <a:pt x="11050" y="1661"/>
                  </a:lnTo>
                  <a:lnTo>
                    <a:pt x="10624" y="1980"/>
                  </a:lnTo>
                  <a:lnTo>
                    <a:pt x="10219" y="2299"/>
                  </a:lnTo>
                  <a:lnTo>
                    <a:pt x="9964" y="2512"/>
                  </a:lnTo>
                  <a:lnTo>
                    <a:pt x="9751" y="2661"/>
                  </a:lnTo>
                  <a:lnTo>
                    <a:pt x="9410" y="2917"/>
                  </a:lnTo>
                  <a:lnTo>
                    <a:pt x="9134" y="3151"/>
                  </a:lnTo>
                  <a:lnTo>
                    <a:pt x="8857" y="3385"/>
                  </a:lnTo>
                  <a:lnTo>
                    <a:pt x="8282" y="3832"/>
                  </a:lnTo>
                  <a:lnTo>
                    <a:pt x="7707" y="4258"/>
                  </a:lnTo>
                  <a:lnTo>
                    <a:pt x="6728" y="4961"/>
                  </a:lnTo>
                  <a:lnTo>
                    <a:pt x="6536" y="5088"/>
                  </a:lnTo>
                  <a:lnTo>
                    <a:pt x="5983" y="5493"/>
                  </a:lnTo>
                  <a:lnTo>
                    <a:pt x="5791" y="5642"/>
                  </a:lnTo>
                  <a:lnTo>
                    <a:pt x="5323" y="5982"/>
                  </a:lnTo>
                  <a:lnTo>
                    <a:pt x="4918" y="6280"/>
                  </a:lnTo>
                  <a:lnTo>
                    <a:pt x="4727" y="6408"/>
                  </a:lnTo>
                  <a:lnTo>
                    <a:pt x="4450" y="6621"/>
                  </a:lnTo>
                  <a:lnTo>
                    <a:pt x="4173" y="6834"/>
                  </a:lnTo>
                  <a:lnTo>
                    <a:pt x="3875" y="7089"/>
                  </a:lnTo>
                  <a:lnTo>
                    <a:pt x="3683" y="7260"/>
                  </a:lnTo>
                  <a:lnTo>
                    <a:pt x="3492" y="7409"/>
                  </a:lnTo>
                  <a:lnTo>
                    <a:pt x="3173" y="7686"/>
                  </a:lnTo>
                  <a:lnTo>
                    <a:pt x="2917" y="7920"/>
                  </a:lnTo>
                  <a:lnTo>
                    <a:pt x="2683" y="8154"/>
                  </a:lnTo>
                  <a:lnTo>
                    <a:pt x="2491" y="8388"/>
                  </a:lnTo>
                  <a:lnTo>
                    <a:pt x="2385" y="8516"/>
                  </a:lnTo>
                  <a:lnTo>
                    <a:pt x="2257" y="8665"/>
                  </a:lnTo>
                  <a:lnTo>
                    <a:pt x="2044" y="8899"/>
                  </a:lnTo>
                  <a:lnTo>
                    <a:pt x="1853" y="9155"/>
                  </a:lnTo>
                  <a:lnTo>
                    <a:pt x="1725" y="9325"/>
                  </a:lnTo>
                  <a:lnTo>
                    <a:pt x="1491" y="9687"/>
                  </a:lnTo>
                  <a:lnTo>
                    <a:pt x="1107" y="10155"/>
                  </a:lnTo>
                  <a:lnTo>
                    <a:pt x="895" y="10411"/>
                  </a:lnTo>
                  <a:lnTo>
                    <a:pt x="660" y="10645"/>
                  </a:lnTo>
                  <a:lnTo>
                    <a:pt x="362" y="10900"/>
                  </a:lnTo>
                  <a:lnTo>
                    <a:pt x="86" y="11071"/>
                  </a:lnTo>
                  <a:lnTo>
                    <a:pt x="43" y="11113"/>
                  </a:lnTo>
                  <a:lnTo>
                    <a:pt x="22" y="11134"/>
                  </a:lnTo>
                  <a:lnTo>
                    <a:pt x="0" y="11198"/>
                  </a:lnTo>
                  <a:lnTo>
                    <a:pt x="0" y="11241"/>
                  </a:lnTo>
                  <a:lnTo>
                    <a:pt x="22" y="11283"/>
                  </a:lnTo>
                  <a:lnTo>
                    <a:pt x="64" y="11326"/>
                  </a:lnTo>
                  <a:lnTo>
                    <a:pt x="128" y="11347"/>
                  </a:lnTo>
                  <a:lnTo>
                    <a:pt x="192" y="11326"/>
                  </a:lnTo>
                  <a:lnTo>
                    <a:pt x="235" y="11283"/>
                  </a:lnTo>
                  <a:lnTo>
                    <a:pt x="298" y="11262"/>
                  </a:lnTo>
                  <a:lnTo>
                    <a:pt x="597" y="11049"/>
                  </a:lnTo>
                  <a:lnTo>
                    <a:pt x="809" y="10858"/>
                  </a:lnTo>
                  <a:lnTo>
                    <a:pt x="1001" y="10666"/>
                  </a:lnTo>
                  <a:lnTo>
                    <a:pt x="1235" y="10411"/>
                  </a:lnTo>
                  <a:lnTo>
                    <a:pt x="1342" y="10283"/>
                  </a:lnTo>
                  <a:lnTo>
                    <a:pt x="1682" y="9900"/>
                  </a:lnTo>
                  <a:lnTo>
                    <a:pt x="2023" y="9453"/>
                  </a:lnTo>
                  <a:lnTo>
                    <a:pt x="2364" y="9027"/>
                  </a:lnTo>
                  <a:lnTo>
                    <a:pt x="2747" y="8580"/>
                  </a:lnTo>
                  <a:lnTo>
                    <a:pt x="3109" y="8218"/>
                  </a:lnTo>
                  <a:lnTo>
                    <a:pt x="3343" y="8005"/>
                  </a:lnTo>
                  <a:lnTo>
                    <a:pt x="3620" y="7792"/>
                  </a:lnTo>
                  <a:lnTo>
                    <a:pt x="4216" y="7324"/>
                  </a:lnTo>
                  <a:lnTo>
                    <a:pt x="4620" y="7004"/>
                  </a:lnTo>
                  <a:lnTo>
                    <a:pt x="5067" y="6706"/>
                  </a:lnTo>
                  <a:lnTo>
                    <a:pt x="5344" y="6493"/>
                  </a:lnTo>
                  <a:lnTo>
                    <a:pt x="5876" y="6131"/>
                  </a:lnTo>
                  <a:lnTo>
                    <a:pt x="6558" y="5642"/>
                  </a:lnTo>
                  <a:lnTo>
                    <a:pt x="7771" y="4769"/>
                  </a:lnTo>
                  <a:lnTo>
                    <a:pt x="7835" y="4726"/>
                  </a:lnTo>
                  <a:lnTo>
                    <a:pt x="8325" y="4343"/>
                  </a:lnTo>
                  <a:lnTo>
                    <a:pt x="8899" y="3896"/>
                  </a:lnTo>
                  <a:lnTo>
                    <a:pt x="9432" y="3449"/>
                  </a:lnTo>
                  <a:lnTo>
                    <a:pt x="10006" y="2981"/>
                  </a:lnTo>
                  <a:lnTo>
                    <a:pt x="10390" y="2661"/>
                  </a:lnTo>
                  <a:lnTo>
                    <a:pt x="11050" y="2108"/>
                  </a:lnTo>
                  <a:lnTo>
                    <a:pt x="11603" y="1682"/>
                  </a:lnTo>
                  <a:lnTo>
                    <a:pt x="12178" y="1278"/>
                  </a:lnTo>
                  <a:lnTo>
                    <a:pt x="12582" y="1001"/>
                  </a:lnTo>
                  <a:lnTo>
                    <a:pt x="12859" y="809"/>
                  </a:lnTo>
                  <a:lnTo>
                    <a:pt x="13242" y="532"/>
                  </a:lnTo>
                  <a:lnTo>
                    <a:pt x="13604" y="320"/>
                  </a:lnTo>
                  <a:lnTo>
                    <a:pt x="13732" y="234"/>
                  </a:lnTo>
                  <a:lnTo>
                    <a:pt x="13753" y="213"/>
                  </a:lnTo>
                  <a:lnTo>
                    <a:pt x="13775" y="149"/>
                  </a:lnTo>
                  <a:lnTo>
                    <a:pt x="13775" y="107"/>
                  </a:lnTo>
                  <a:lnTo>
                    <a:pt x="13753" y="64"/>
                  </a:lnTo>
                  <a:lnTo>
                    <a:pt x="13711" y="21"/>
                  </a:lnTo>
                  <a:lnTo>
                    <a:pt x="13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5"/>
            <p:cNvSpPr/>
            <p:nvPr/>
          </p:nvSpPr>
          <p:spPr>
            <a:xfrm>
              <a:off x="4683470" y="3201920"/>
              <a:ext cx="127798" cy="105281"/>
            </a:xfrm>
            <a:custGeom>
              <a:avLst/>
              <a:gdLst/>
              <a:ahLst/>
              <a:cxnLst/>
              <a:rect l="l" t="t" r="r" b="b"/>
              <a:pathLst>
                <a:path w="13775" h="11348" fill="none" extrusionOk="0">
                  <a:moveTo>
                    <a:pt x="13647" y="0"/>
                  </a:moveTo>
                  <a:lnTo>
                    <a:pt x="13647" y="0"/>
                  </a:lnTo>
                  <a:lnTo>
                    <a:pt x="13562" y="21"/>
                  </a:lnTo>
                  <a:lnTo>
                    <a:pt x="13391" y="149"/>
                  </a:lnTo>
                  <a:lnTo>
                    <a:pt x="13391" y="149"/>
                  </a:lnTo>
                  <a:lnTo>
                    <a:pt x="12817" y="511"/>
                  </a:lnTo>
                  <a:lnTo>
                    <a:pt x="12497" y="703"/>
                  </a:lnTo>
                  <a:lnTo>
                    <a:pt x="12199" y="894"/>
                  </a:lnTo>
                  <a:lnTo>
                    <a:pt x="12199" y="894"/>
                  </a:lnTo>
                  <a:lnTo>
                    <a:pt x="11603" y="1256"/>
                  </a:lnTo>
                  <a:lnTo>
                    <a:pt x="11603" y="1256"/>
                  </a:lnTo>
                  <a:lnTo>
                    <a:pt x="11050" y="1661"/>
                  </a:lnTo>
                  <a:lnTo>
                    <a:pt x="11050" y="1661"/>
                  </a:lnTo>
                  <a:lnTo>
                    <a:pt x="10624" y="1980"/>
                  </a:lnTo>
                  <a:lnTo>
                    <a:pt x="10219" y="2299"/>
                  </a:lnTo>
                  <a:lnTo>
                    <a:pt x="9964" y="2512"/>
                  </a:lnTo>
                  <a:lnTo>
                    <a:pt x="9751" y="2661"/>
                  </a:lnTo>
                  <a:lnTo>
                    <a:pt x="9410" y="2917"/>
                  </a:lnTo>
                  <a:lnTo>
                    <a:pt x="9134" y="3151"/>
                  </a:lnTo>
                  <a:lnTo>
                    <a:pt x="8857" y="3385"/>
                  </a:lnTo>
                  <a:lnTo>
                    <a:pt x="8857" y="3385"/>
                  </a:lnTo>
                  <a:lnTo>
                    <a:pt x="8282" y="3832"/>
                  </a:lnTo>
                  <a:lnTo>
                    <a:pt x="7707" y="4258"/>
                  </a:lnTo>
                  <a:lnTo>
                    <a:pt x="7707" y="4258"/>
                  </a:lnTo>
                  <a:lnTo>
                    <a:pt x="6728" y="4961"/>
                  </a:lnTo>
                  <a:lnTo>
                    <a:pt x="6536" y="5088"/>
                  </a:lnTo>
                  <a:lnTo>
                    <a:pt x="6536" y="5088"/>
                  </a:lnTo>
                  <a:lnTo>
                    <a:pt x="5983" y="5493"/>
                  </a:lnTo>
                  <a:lnTo>
                    <a:pt x="5791" y="5642"/>
                  </a:lnTo>
                  <a:lnTo>
                    <a:pt x="5323" y="5982"/>
                  </a:lnTo>
                  <a:lnTo>
                    <a:pt x="4918" y="6280"/>
                  </a:lnTo>
                  <a:lnTo>
                    <a:pt x="4727" y="6408"/>
                  </a:lnTo>
                  <a:lnTo>
                    <a:pt x="4727" y="6408"/>
                  </a:lnTo>
                  <a:lnTo>
                    <a:pt x="4450" y="6621"/>
                  </a:lnTo>
                  <a:lnTo>
                    <a:pt x="4173" y="6834"/>
                  </a:lnTo>
                  <a:lnTo>
                    <a:pt x="4173" y="6834"/>
                  </a:lnTo>
                  <a:lnTo>
                    <a:pt x="3875" y="7089"/>
                  </a:lnTo>
                  <a:lnTo>
                    <a:pt x="3683" y="7260"/>
                  </a:lnTo>
                  <a:lnTo>
                    <a:pt x="3492" y="7409"/>
                  </a:lnTo>
                  <a:lnTo>
                    <a:pt x="3492" y="7409"/>
                  </a:lnTo>
                  <a:lnTo>
                    <a:pt x="3173" y="7686"/>
                  </a:lnTo>
                  <a:lnTo>
                    <a:pt x="3173" y="7686"/>
                  </a:lnTo>
                  <a:lnTo>
                    <a:pt x="2917" y="7920"/>
                  </a:lnTo>
                  <a:lnTo>
                    <a:pt x="2917" y="7920"/>
                  </a:lnTo>
                  <a:lnTo>
                    <a:pt x="2683" y="8154"/>
                  </a:lnTo>
                  <a:lnTo>
                    <a:pt x="2683" y="8154"/>
                  </a:lnTo>
                  <a:lnTo>
                    <a:pt x="2491" y="8388"/>
                  </a:lnTo>
                  <a:lnTo>
                    <a:pt x="2385" y="8516"/>
                  </a:lnTo>
                  <a:lnTo>
                    <a:pt x="2257" y="8665"/>
                  </a:lnTo>
                  <a:lnTo>
                    <a:pt x="2257" y="8665"/>
                  </a:lnTo>
                  <a:lnTo>
                    <a:pt x="2044" y="8899"/>
                  </a:lnTo>
                  <a:lnTo>
                    <a:pt x="1853" y="9155"/>
                  </a:lnTo>
                  <a:lnTo>
                    <a:pt x="1725" y="9325"/>
                  </a:lnTo>
                  <a:lnTo>
                    <a:pt x="1725" y="9325"/>
                  </a:lnTo>
                  <a:lnTo>
                    <a:pt x="1491" y="9687"/>
                  </a:lnTo>
                  <a:lnTo>
                    <a:pt x="1491" y="9687"/>
                  </a:lnTo>
                  <a:lnTo>
                    <a:pt x="1107" y="10155"/>
                  </a:lnTo>
                  <a:lnTo>
                    <a:pt x="895" y="10411"/>
                  </a:lnTo>
                  <a:lnTo>
                    <a:pt x="660" y="10645"/>
                  </a:lnTo>
                  <a:lnTo>
                    <a:pt x="660" y="10645"/>
                  </a:lnTo>
                  <a:lnTo>
                    <a:pt x="362" y="10900"/>
                  </a:lnTo>
                  <a:lnTo>
                    <a:pt x="362" y="10900"/>
                  </a:lnTo>
                  <a:lnTo>
                    <a:pt x="86" y="11071"/>
                  </a:lnTo>
                  <a:lnTo>
                    <a:pt x="43" y="11113"/>
                  </a:lnTo>
                  <a:lnTo>
                    <a:pt x="43" y="11113"/>
                  </a:lnTo>
                  <a:lnTo>
                    <a:pt x="22" y="11134"/>
                  </a:lnTo>
                  <a:lnTo>
                    <a:pt x="0" y="11198"/>
                  </a:lnTo>
                  <a:lnTo>
                    <a:pt x="0" y="11198"/>
                  </a:lnTo>
                  <a:lnTo>
                    <a:pt x="0" y="11241"/>
                  </a:lnTo>
                  <a:lnTo>
                    <a:pt x="22" y="11283"/>
                  </a:lnTo>
                  <a:lnTo>
                    <a:pt x="22" y="11283"/>
                  </a:lnTo>
                  <a:lnTo>
                    <a:pt x="64" y="11326"/>
                  </a:lnTo>
                  <a:lnTo>
                    <a:pt x="128" y="11347"/>
                  </a:lnTo>
                  <a:lnTo>
                    <a:pt x="128" y="11347"/>
                  </a:lnTo>
                  <a:lnTo>
                    <a:pt x="192" y="11326"/>
                  </a:lnTo>
                  <a:lnTo>
                    <a:pt x="235" y="11283"/>
                  </a:lnTo>
                  <a:lnTo>
                    <a:pt x="298" y="11262"/>
                  </a:lnTo>
                  <a:lnTo>
                    <a:pt x="298" y="11262"/>
                  </a:lnTo>
                  <a:lnTo>
                    <a:pt x="597" y="11049"/>
                  </a:lnTo>
                  <a:lnTo>
                    <a:pt x="597" y="11049"/>
                  </a:lnTo>
                  <a:lnTo>
                    <a:pt x="809" y="10858"/>
                  </a:lnTo>
                  <a:lnTo>
                    <a:pt x="1001" y="10666"/>
                  </a:lnTo>
                  <a:lnTo>
                    <a:pt x="1001" y="10666"/>
                  </a:lnTo>
                  <a:lnTo>
                    <a:pt x="1235" y="10411"/>
                  </a:lnTo>
                  <a:lnTo>
                    <a:pt x="1342" y="10283"/>
                  </a:lnTo>
                  <a:lnTo>
                    <a:pt x="1342" y="10283"/>
                  </a:lnTo>
                  <a:lnTo>
                    <a:pt x="1682" y="9900"/>
                  </a:lnTo>
                  <a:lnTo>
                    <a:pt x="1682" y="9900"/>
                  </a:lnTo>
                  <a:lnTo>
                    <a:pt x="2023" y="9453"/>
                  </a:lnTo>
                  <a:lnTo>
                    <a:pt x="2023" y="9453"/>
                  </a:lnTo>
                  <a:lnTo>
                    <a:pt x="2364" y="9027"/>
                  </a:lnTo>
                  <a:lnTo>
                    <a:pt x="2364" y="9027"/>
                  </a:lnTo>
                  <a:lnTo>
                    <a:pt x="2747" y="8580"/>
                  </a:lnTo>
                  <a:lnTo>
                    <a:pt x="3109" y="8218"/>
                  </a:lnTo>
                  <a:lnTo>
                    <a:pt x="3109" y="8218"/>
                  </a:lnTo>
                  <a:lnTo>
                    <a:pt x="3343" y="8005"/>
                  </a:lnTo>
                  <a:lnTo>
                    <a:pt x="3620" y="7792"/>
                  </a:lnTo>
                  <a:lnTo>
                    <a:pt x="3620" y="7792"/>
                  </a:lnTo>
                  <a:lnTo>
                    <a:pt x="4216" y="7324"/>
                  </a:lnTo>
                  <a:lnTo>
                    <a:pt x="4216" y="7324"/>
                  </a:lnTo>
                  <a:lnTo>
                    <a:pt x="4620" y="7004"/>
                  </a:lnTo>
                  <a:lnTo>
                    <a:pt x="5067" y="6706"/>
                  </a:lnTo>
                  <a:lnTo>
                    <a:pt x="5344" y="6493"/>
                  </a:lnTo>
                  <a:lnTo>
                    <a:pt x="5876" y="6131"/>
                  </a:lnTo>
                  <a:lnTo>
                    <a:pt x="5876" y="6131"/>
                  </a:lnTo>
                  <a:lnTo>
                    <a:pt x="6558" y="5642"/>
                  </a:lnTo>
                  <a:lnTo>
                    <a:pt x="6558" y="5642"/>
                  </a:lnTo>
                  <a:lnTo>
                    <a:pt x="7771" y="4769"/>
                  </a:lnTo>
                  <a:lnTo>
                    <a:pt x="7835" y="4726"/>
                  </a:lnTo>
                  <a:lnTo>
                    <a:pt x="7835" y="4726"/>
                  </a:lnTo>
                  <a:lnTo>
                    <a:pt x="8325" y="4343"/>
                  </a:lnTo>
                  <a:lnTo>
                    <a:pt x="8325" y="4343"/>
                  </a:lnTo>
                  <a:lnTo>
                    <a:pt x="8899" y="3896"/>
                  </a:lnTo>
                  <a:lnTo>
                    <a:pt x="8899" y="3896"/>
                  </a:lnTo>
                  <a:lnTo>
                    <a:pt x="9432" y="3449"/>
                  </a:lnTo>
                  <a:lnTo>
                    <a:pt x="9432" y="3449"/>
                  </a:lnTo>
                  <a:lnTo>
                    <a:pt x="10006" y="2981"/>
                  </a:lnTo>
                  <a:lnTo>
                    <a:pt x="10390" y="2661"/>
                  </a:lnTo>
                  <a:lnTo>
                    <a:pt x="10390" y="2661"/>
                  </a:lnTo>
                  <a:lnTo>
                    <a:pt x="11050" y="2108"/>
                  </a:lnTo>
                  <a:lnTo>
                    <a:pt x="11050" y="2108"/>
                  </a:lnTo>
                  <a:lnTo>
                    <a:pt x="11603" y="1682"/>
                  </a:lnTo>
                  <a:lnTo>
                    <a:pt x="12178" y="1278"/>
                  </a:lnTo>
                  <a:lnTo>
                    <a:pt x="12178" y="1278"/>
                  </a:lnTo>
                  <a:lnTo>
                    <a:pt x="12582" y="1001"/>
                  </a:lnTo>
                  <a:lnTo>
                    <a:pt x="12859" y="809"/>
                  </a:lnTo>
                  <a:lnTo>
                    <a:pt x="12859" y="809"/>
                  </a:lnTo>
                  <a:lnTo>
                    <a:pt x="13242" y="532"/>
                  </a:lnTo>
                  <a:lnTo>
                    <a:pt x="13604" y="320"/>
                  </a:lnTo>
                  <a:lnTo>
                    <a:pt x="13732" y="234"/>
                  </a:lnTo>
                  <a:lnTo>
                    <a:pt x="13732" y="234"/>
                  </a:lnTo>
                  <a:lnTo>
                    <a:pt x="13753" y="213"/>
                  </a:lnTo>
                  <a:lnTo>
                    <a:pt x="13775" y="149"/>
                  </a:lnTo>
                  <a:lnTo>
                    <a:pt x="13775" y="149"/>
                  </a:lnTo>
                  <a:lnTo>
                    <a:pt x="13775" y="107"/>
                  </a:lnTo>
                  <a:lnTo>
                    <a:pt x="13753" y="64"/>
                  </a:lnTo>
                  <a:lnTo>
                    <a:pt x="13753" y="64"/>
                  </a:lnTo>
                  <a:lnTo>
                    <a:pt x="13711" y="21"/>
                  </a:lnTo>
                  <a:lnTo>
                    <a:pt x="136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5"/>
            <p:cNvSpPr/>
            <p:nvPr/>
          </p:nvSpPr>
          <p:spPr>
            <a:xfrm>
              <a:off x="4803742" y="3097641"/>
              <a:ext cx="160584" cy="91458"/>
            </a:xfrm>
            <a:custGeom>
              <a:avLst/>
              <a:gdLst/>
              <a:ahLst/>
              <a:cxnLst/>
              <a:rect l="l" t="t" r="r" b="b"/>
              <a:pathLst>
                <a:path w="17309" h="9858" extrusionOk="0">
                  <a:moveTo>
                    <a:pt x="17160" y="0"/>
                  </a:moveTo>
                  <a:lnTo>
                    <a:pt x="17032" y="43"/>
                  </a:lnTo>
                  <a:lnTo>
                    <a:pt x="16649" y="128"/>
                  </a:lnTo>
                  <a:lnTo>
                    <a:pt x="16393" y="192"/>
                  </a:lnTo>
                  <a:lnTo>
                    <a:pt x="16138" y="277"/>
                  </a:lnTo>
                  <a:lnTo>
                    <a:pt x="15627" y="469"/>
                  </a:lnTo>
                  <a:lnTo>
                    <a:pt x="15137" y="660"/>
                  </a:lnTo>
                  <a:lnTo>
                    <a:pt x="14967" y="746"/>
                  </a:lnTo>
                  <a:lnTo>
                    <a:pt x="14562" y="916"/>
                  </a:lnTo>
                  <a:lnTo>
                    <a:pt x="14179" y="1086"/>
                  </a:lnTo>
                  <a:lnTo>
                    <a:pt x="13690" y="1342"/>
                  </a:lnTo>
                  <a:lnTo>
                    <a:pt x="13221" y="1576"/>
                  </a:lnTo>
                  <a:lnTo>
                    <a:pt x="12221" y="2108"/>
                  </a:lnTo>
                  <a:lnTo>
                    <a:pt x="11710" y="2406"/>
                  </a:lnTo>
                  <a:lnTo>
                    <a:pt x="11220" y="2704"/>
                  </a:lnTo>
                  <a:lnTo>
                    <a:pt x="11092" y="2768"/>
                  </a:lnTo>
                  <a:lnTo>
                    <a:pt x="11050" y="2811"/>
                  </a:lnTo>
                  <a:lnTo>
                    <a:pt x="10645" y="3066"/>
                  </a:lnTo>
                  <a:lnTo>
                    <a:pt x="10241" y="3322"/>
                  </a:lnTo>
                  <a:lnTo>
                    <a:pt x="10028" y="3471"/>
                  </a:lnTo>
                  <a:lnTo>
                    <a:pt x="9964" y="3534"/>
                  </a:lnTo>
                  <a:lnTo>
                    <a:pt x="9772" y="3662"/>
                  </a:lnTo>
                  <a:lnTo>
                    <a:pt x="9538" y="3811"/>
                  </a:lnTo>
                  <a:lnTo>
                    <a:pt x="9325" y="3939"/>
                  </a:lnTo>
                  <a:lnTo>
                    <a:pt x="9261" y="3982"/>
                  </a:lnTo>
                  <a:lnTo>
                    <a:pt x="8687" y="4258"/>
                  </a:lnTo>
                  <a:lnTo>
                    <a:pt x="8474" y="4343"/>
                  </a:lnTo>
                  <a:lnTo>
                    <a:pt x="8048" y="4535"/>
                  </a:lnTo>
                  <a:lnTo>
                    <a:pt x="7452" y="4791"/>
                  </a:lnTo>
                  <a:lnTo>
                    <a:pt x="6856" y="5089"/>
                  </a:lnTo>
                  <a:lnTo>
                    <a:pt x="6238" y="5408"/>
                  </a:lnTo>
                  <a:lnTo>
                    <a:pt x="6174" y="5429"/>
                  </a:lnTo>
                  <a:lnTo>
                    <a:pt x="6089" y="5493"/>
                  </a:lnTo>
                  <a:lnTo>
                    <a:pt x="5685" y="5706"/>
                  </a:lnTo>
                  <a:lnTo>
                    <a:pt x="4407" y="6430"/>
                  </a:lnTo>
                  <a:lnTo>
                    <a:pt x="3960" y="6707"/>
                  </a:lnTo>
                  <a:lnTo>
                    <a:pt x="3322" y="7068"/>
                  </a:lnTo>
                  <a:lnTo>
                    <a:pt x="3024" y="7239"/>
                  </a:lnTo>
                  <a:lnTo>
                    <a:pt x="2726" y="7430"/>
                  </a:lnTo>
                  <a:lnTo>
                    <a:pt x="2172" y="7792"/>
                  </a:lnTo>
                  <a:lnTo>
                    <a:pt x="1640" y="8197"/>
                  </a:lnTo>
                  <a:lnTo>
                    <a:pt x="1384" y="8410"/>
                  </a:lnTo>
                  <a:lnTo>
                    <a:pt x="1129" y="8644"/>
                  </a:lnTo>
                  <a:lnTo>
                    <a:pt x="916" y="8835"/>
                  </a:lnTo>
                  <a:lnTo>
                    <a:pt x="682" y="9027"/>
                  </a:lnTo>
                  <a:lnTo>
                    <a:pt x="639" y="9070"/>
                  </a:lnTo>
                  <a:lnTo>
                    <a:pt x="320" y="9346"/>
                  </a:lnTo>
                  <a:lnTo>
                    <a:pt x="22" y="9644"/>
                  </a:lnTo>
                  <a:lnTo>
                    <a:pt x="1" y="9687"/>
                  </a:lnTo>
                  <a:lnTo>
                    <a:pt x="1" y="9730"/>
                  </a:lnTo>
                  <a:lnTo>
                    <a:pt x="1" y="9794"/>
                  </a:lnTo>
                  <a:lnTo>
                    <a:pt x="43" y="9836"/>
                  </a:lnTo>
                  <a:lnTo>
                    <a:pt x="86" y="9857"/>
                  </a:lnTo>
                  <a:lnTo>
                    <a:pt x="192" y="9857"/>
                  </a:lnTo>
                  <a:lnTo>
                    <a:pt x="213" y="9815"/>
                  </a:lnTo>
                  <a:lnTo>
                    <a:pt x="384" y="9666"/>
                  </a:lnTo>
                  <a:lnTo>
                    <a:pt x="533" y="9495"/>
                  </a:lnTo>
                  <a:lnTo>
                    <a:pt x="852" y="9240"/>
                  </a:lnTo>
                  <a:lnTo>
                    <a:pt x="1214" y="8921"/>
                  </a:lnTo>
                  <a:lnTo>
                    <a:pt x="1299" y="8835"/>
                  </a:lnTo>
                  <a:lnTo>
                    <a:pt x="1491" y="8665"/>
                  </a:lnTo>
                  <a:lnTo>
                    <a:pt x="1853" y="8367"/>
                  </a:lnTo>
                  <a:lnTo>
                    <a:pt x="2172" y="8112"/>
                  </a:lnTo>
                  <a:lnTo>
                    <a:pt x="2513" y="7877"/>
                  </a:lnTo>
                  <a:lnTo>
                    <a:pt x="2896" y="7643"/>
                  </a:lnTo>
                  <a:lnTo>
                    <a:pt x="3300" y="7409"/>
                  </a:lnTo>
                  <a:lnTo>
                    <a:pt x="4833" y="6579"/>
                  </a:lnTo>
                  <a:lnTo>
                    <a:pt x="5174" y="6366"/>
                  </a:lnTo>
                  <a:lnTo>
                    <a:pt x="5642" y="6110"/>
                  </a:lnTo>
                  <a:lnTo>
                    <a:pt x="6409" y="5685"/>
                  </a:lnTo>
                  <a:lnTo>
                    <a:pt x="6983" y="5387"/>
                  </a:lnTo>
                  <a:lnTo>
                    <a:pt x="7580" y="5110"/>
                  </a:lnTo>
                  <a:lnTo>
                    <a:pt x="7835" y="4982"/>
                  </a:lnTo>
                  <a:lnTo>
                    <a:pt x="8197" y="4833"/>
                  </a:lnTo>
                  <a:lnTo>
                    <a:pt x="8516" y="4684"/>
                  </a:lnTo>
                  <a:lnTo>
                    <a:pt x="8559" y="4663"/>
                  </a:lnTo>
                  <a:lnTo>
                    <a:pt x="8814" y="4556"/>
                  </a:lnTo>
                  <a:lnTo>
                    <a:pt x="9134" y="4407"/>
                  </a:lnTo>
                  <a:lnTo>
                    <a:pt x="9410" y="4258"/>
                  </a:lnTo>
                  <a:lnTo>
                    <a:pt x="9730" y="4088"/>
                  </a:lnTo>
                  <a:lnTo>
                    <a:pt x="10007" y="3896"/>
                  </a:lnTo>
                  <a:lnTo>
                    <a:pt x="10219" y="3747"/>
                  </a:lnTo>
                  <a:lnTo>
                    <a:pt x="10581" y="3492"/>
                  </a:lnTo>
                  <a:lnTo>
                    <a:pt x="11177" y="3109"/>
                  </a:lnTo>
                  <a:lnTo>
                    <a:pt x="11731" y="2747"/>
                  </a:lnTo>
                  <a:lnTo>
                    <a:pt x="12306" y="2406"/>
                  </a:lnTo>
                  <a:lnTo>
                    <a:pt x="12668" y="2193"/>
                  </a:lnTo>
                  <a:lnTo>
                    <a:pt x="12923" y="2044"/>
                  </a:lnTo>
                  <a:lnTo>
                    <a:pt x="13179" y="1895"/>
                  </a:lnTo>
                  <a:lnTo>
                    <a:pt x="13434" y="1746"/>
                  </a:lnTo>
                  <a:lnTo>
                    <a:pt x="14222" y="1342"/>
                  </a:lnTo>
                  <a:lnTo>
                    <a:pt x="14967" y="1022"/>
                  </a:lnTo>
                  <a:lnTo>
                    <a:pt x="15116" y="958"/>
                  </a:lnTo>
                  <a:lnTo>
                    <a:pt x="15968" y="618"/>
                  </a:lnTo>
                  <a:lnTo>
                    <a:pt x="16393" y="469"/>
                  </a:lnTo>
                  <a:lnTo>
                    <a:pt x="16819" y="341"/>
                  </a:lnTo>
                  <a:lnTo>
                    <a:pt x="16883" y="341"/>
                  </a:lnTo>
                  <a:lnTo>
                    <a:pt x="17202" y="256"/>
                  </a:lnTo>
                  <a:lnTo>
                    <a:pt x="17245" y="256"/>
                  </a:lnTo>
                  <a:lnTo>
                    <a:pt x="17287" y="213"/>
                  </a:lnTo>
                  <a:lnTo>
                    <a:pt x="17309" y="171"/>
                  </a:lnTo>
                  <a:lnTo>
                    <a:pt x="17309" y="128"/>
                  </a:lnTo>
                  <a:lnTo>
                    <a:pt x="17309" y="86"/>
                  </a:lnTo>
                  <a:lnTo>
                    <a:pt x="17266" y="43"/>
                  </a:lnTo>
                  <a:lnTo>
                    <a:pt x="17245" y="22"/>
                  </a:lnTo>
                  <a:lnTo>
                    <a:pt x="172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5"/>
            <p:cNvSpPr/>
            <p:nvPr/>
          </p:nvSpPr>
          <p:spPr>
            <a:xfrm>
              <a:off x="4803742" y="3097641"/>
              <a:ext cx="160584" cy="91458"/>
            </a:xfrm>
            <a:custGeom>
              <a:avLst/>
              <a:gdLst/>
              <a:ahLst/>
              <a:cxnLst/>
              <a:rect l="l" t="t" r="r" b="b"/>
              <a:pathLst>
                <a:path w="17309" h="9858" fill="none" extrusionOk="0">
                  <a:moveTo>
                    <a:pt x="17202" y="0"/>
                  </a:moveTo>
                  <a:lnTo>
                    <a:pt x="17202" y="0"/>
                  </a:lnTo>
                  <a:lnTo>
                    <a:pt x="17160" y="0"/>
                  </a:lnTo>
                  <a:lnTo>
                    <a:pt x="17032" y="43"/>
                  </a:lnTo>
                  <a:lnTo>
                    <a:pt x="17032" y="43"/>
                  </a:lnTo>
                  <a:lnTo>
                    <a:pt x="16649" y="128"/>
                  </a:lnTo>
                  <a:lnTo>
                    <a:pt x="16649" y="128"/>
                  </a:lnTo>
                  <a:lnTo>
                    <a:pt x="16393" y="192"/>
                  </a:lnTo>
                  <a:lnTo>
                    <a:pt x="16138" y="277"/>
                  </a:lnTo>
                  <a:lnTo>
                    <a:pt x="16138" y="277"/>
                  </a:lnTo>
                  <a:lnTo>
                    <a:pt x="15627" y="469"/>
                  </a:lnTo>
                  <a:lnTo>
                    <a:pt x="15137" y="660"/>
                  </a:lnTo>
                  <a:lnTo>
                    <a:pt x="14967" y="746"/>
                  </a:lnTo>
                  <a:lnTo>
                    <a:pt x="14967" y="746"/>
                  </a:lnTo>
                  <a:lnTo>
                    <a:pt x="14562" y="916"/>
                  </a:lnTo>
                  <a:lnTo>
                    <a:pt x="14179" y="1086"/>
                  </a:lnTo>
                  <a:lnTo>
                    <a:pt x="14179" y="1086"/>
                  </a:lnTo>
                  <a:lnTo>
                    <a:pt x="13690" y="1342"/>
                  </a:lnTo>
                  <a:lnTo>
                    <a:pt x="13221" y="1576"/>
                  </a:lnTo>
                  <a:lnTo>
                    <a:pt x="13221" y="1576"/>
                  </a:lnTo>
                  <a:lnTo>
                    <a:pt x="12221" y="2108"/>
                  </a:lnTo>
                  <a:lnTo>
                    <a:pt x="12221" y="2108"/>
                  </a:lnTo>
                  <a:lnTo>
                    <a:pt x="11710" y="2406"/>
                  </a:lnTo>
                  <a:lnTo>
                    <a:pt x="11220" y="2704"/>
                  </a:lnTo>
                  <a:lnTo>
                    <a:pt x="11092" y="2768"/>
                  </a:lnTo>
                  <a:lnTo>
                    <a:pt x="11050" y="2811"/>
                  </a:lnTo>
                  <a:lnTo>
                    <a:pt x="11050" y="2811"/>
                  </a:lnTo>
                  <a:lnTo>
                    <a:pt x="10645" y="3066"/>
                  </a:lnTo>
                  <a:lnTo>
                    <a:pt x="10241" y="3322"/>
                  </a:lnTo>
                  <a:lnTo>
                    <a:pt x="10028" y="3471"/>
                  </a:lnTo>
                  <a:lnTo>
                    <a:pt x="9964" y="3534"/>
                  </a:lnTo>
                  <a:lnTo>
                    <a:pt x="9772" y="3662"/>
                  </a:lnTo>
                  <a:lnTo>
                    <a:pt x="9772" y="3662"/>
                  </a:lnTo>
                  <a:lnTo>
                    <a:pt x="9538" y="3811"/>
                  </a:lnTo>
                  <a:lnTo>
                    <a:pt x="9538" y="3811"/>
                  </a:lnTo>
                  <a:lnTo>
                    <a:pt x="9325" y="3939"/>
                  </a:lnTo>
                  <a:lnTo>
                    <a:pt x="9261" y="3982"/>
                  </a:lnTo>
                  <a:lnTo>
                    <a:pt x="9261" y="3982"/>
                  </a:lnTo>
                  <a:lnTo>
                    <a:pt x="8687" y="4258"/>
                  </a:lnTo>
                  <a:lnTo>
                    <a:pt x="8474" y="4343"/>
                  </a:lnTo>
                  <a:lnTo>
                    <a:pt x="8474" y="4343"/>
                  </a:lnTo>
                  <a:lnTo>
                    <a:pt x="8048" y="4535"/>
                  </a:lnTo>
                  <a:lnTo>
                    <a:pt x="8048" y="4535"/>
                  </a:lnTo>
                  <a:lnTo>
                    <a:pt x="7452" y="4791"/>
                  </a:lnTo>
                  <a:lnTo>
                    <a:pt x="6856" y="5089"/>
                  </a:lnTo>
                  <a:lnTo>
                    <a:pt x="6856" y="5089"/>
                  </a:lnTo>
                  <a:lnTo>
                    <a:pt x="6238" y="5408"/>
                  </a:lnTo>
                  <a:lnTo>
                    <a:pt x="6174" y="5429"/>
                  </a:lnTo>
                  <a:lnTo>
                    <a:pt x="6089" y="5493"/>
                  </a:lnTo>
                  <a:lnTo>
                    <a:pt x="6089" y="5493"/>
                  </a:lnTo>
                  <a:lnTo>
                    <a:pt x="5685" y="5706"/>
                  </a:lnTo>
                  <a:lnTo>
                    <a:pt x="5685" y="5706"/>
                  </a:lnTo>
                  <a:lnTo>
                    <a:pt x="4407" y="6430"/>
                  </a:lnTo>
                  <a:lnTo>
                    <a:pt x="3960" y="6707"/>
                  </a:lnTo>
                  <a:lnTo>
                    <a:pt x="3960" y="6707"/>
                  </a:lnTo>
                  <a:lnTo>
                    <a:pt x="3322" y="7068"/>
                  </a:lnTo>
                  <a:lnTo>
                    <a:pt x="3322" y="7068"/>
                  </a:lnTo>
                  <a:lnTo>
                    <a:pt x="3024" y="7239"/>
                  </a:lnTo>
                  <a:lnTo>
                    <a:pt x="2726" y="7430"/>
                  </a:lnTo>
                  <a:lnTo>
                    <a:pt x="2726" y="7430"/>
                  </a:lnTo>
                  <a:lnTo>
                    <a:pt x="2172" y="7792"/>
                  </a:lnTo>
                  <a:lnTo>
                    <a:pt x="2172" y="7792"/>
                  </a:lnTo>
                  <a:lnTo>
                    <a:pt x="1640" y="8197"/>
                  </a:lnTo>
                  <a:lnTo>
                    <a:pt x="1640" y="8197"/>
                  </a:lnTo>
                  <a:lnTo>
                    <a:pt x="1384" y="8410"/>
                  </a:lnTo>
                  <a:lnTo>
                    <a:pt x="1129" y="8644"/>
                  </a:lnTo>
                  <a:lnTo>
                    <a:pt x="1129" y="8644"/>
                  </a:lnTo>
                  <a:lnTo>
                    <a:pt x="916" y="8835"/>
                  </a:lnTo>
                  <a:lnTo>
                    <a:pt x="682" y="9027"/>
                  </a:lnTo>
                  <a:lnTo>
                    <a:pt x="639" y="9070"/>
                  </a:lnTo>
                  <a:lnTo>
                    <a:pt x="639" y="9070"/>
                  </a:lnTo>
                  <a:lnTo>
                    <a:pt x="320" y="9346"/>
                  </a:lnTo>
                  <a:lnTo>
                    <a:pt x="22" y="9644"/>
                  </a:lnTo>
                  <a:lnTo>
                    <a:pt x="22" y="9644"/>
                  </a:lnTo>
                  <a:lnTo>
                    <a:pt x="1" y="9687"/>
                  </a:lnTo>
                  <a:lnTo>
                    <a:pt x="1" y="9730"/>
                  </a:lnTo>
                  <a:lnTo>
                    <a:pt x="1" y="9730"/>
                  </a:lnTo>
                  <a:lnTo>
                    <a:pt x="1" y="9794"/>
                  </a:lnTo>
                  <a:lnTo>
                    <a:pt x="43" y="9836"/>
                  </a:lnTo>
                  <a:lnTo>
                    <a:pt x="43" y="9836"/>
                  </a:lnTo>
                  <a:lnTo>
                    <a:pt x="86" y="9857"/>
                  </a:lnTo>
                  <a:lnTo>
                    <a:pt x="128" y="9857"/>
                  </a:lnTo>
                  <a:lnTo>
                    <a:pt x="128" y="9857"/>
                  </a:lnTo>
                  <a:lnTo>
                    <a:pt x="192" y="9857"/>
                  </a:lnTo>
                  <a:lnTo>
                    <a:pt x="213" y="9815"/>
                  </a:lnTo>
                  <a:lnTo>
                    <a:pt x="384" y="9666"/>
                  </a:lnTo>
                  <a:lnTo>
                    <a:pt x="533" y="9495"/>
                  </a:lnTo>
                  <a:lnTo>
                    <a:pt x="533" y="9495"/>
                  </a:lnTo>
                  <a:lnTo>
                    <a:pt x="852" y="9240"/>
                  </a:lnTo>
                  <a:lnTo>
                    <a:pt x="852" y="9240"/>
                  </a:lnTo>
                  <a:lnTo>
                    <a:pt x="1214" y="8921"/>
                  </a:lnTo>
                  <a:lnTo>
                    <a:pt x="1299" y="8835"/>
                  </a:lnTo>
                  <a:lnTo>
                    <a:pt x="1299" y="8835"/>
                  </a:lnTo>
                  <a:lnTo>
                    <a:pt x="1491" y="8665"/>
                  </a:lnTo>
                  <a:lnTo>
                    <a:pt x="1491" y="8665"/>
                  </a:lnTo>
                  <a:lnTo>
                    <a:pt x="1853" y="8367"/>
                  </a:lnTo>
                  <a:lnTo>
                    <a:pt x="1853" y="8367"/>
                  </a:lnTo>
                  <a:lnTo>
                    <a:pt x="2172" y="8112"/>
                  </a:lnTo>
                  <a:lnTo>
                    <a:pt x="2513" y="7877"/>
                  </a:lnTo>
                  <a:lnTo>
                    <a:pt x="2513" y="7877"/>
                  </a:lnTo>
                  <a:lnTo>
                    <a:pt x="2896" y="7643"/>
                  </a:lnTo>
                  <a:lnTo>
                    <a:pt x="3300" y="7409"/>
                  </a:lnTo>
                  <a:lnTo>
                    <a:pt x="3300" y="7409"/>
                  </a:lnTo>
                  <a:lnTo>
                    <a:pt x="4833" y="6579"/>
                  </a:lnTo>
                  <a:lnTo>
                    <a:pt x="5174" y="6366"/>
                  </a:lnTo>
                  <a:lnTo>
                    <a:pt x="5174" y="6366"/>
                  </a:lnTo>
                  <a:lnTo>
                    <a:pt x="5642" y="6110"/>
                  </a:lnTo>
                  <a:lnTo>
                    <a:pt x="5642" y="6110"/>
                  </a:lnTo>
                  <a:lnTo>
                    <a:pt x="6409" y="5685"/>
                  </a:lnTo>
                  <a:lnTo>
                    <a:pt x="6409" y="5685"/>
                  </a:lnTo>
                  <a:lnTo>
                    <a:pt x="6983" y="5387"/>
                  </a:lnTo>
                  <a:lnTo>
                    <a:pt x="7580" y="5110"/>
                  </a:lnTo>
                  <a:lnTo>
                    <a:pt x="7835" y="4982"/>
                  </a:lnTo>
                  <a:lnTo>
                    <a:pt x="8197" y="4833"/>
                  </a:lnTo>
                  <a:lnTo>
                    <a:pt x="8197" y="4833"/>
                  </a:lnTo>
                  <a:lnTo>
                    <a:pt x="8516" y="4684"/>
                  </a:lnTo>
                  <a:lnTo>
                    <a:pt x="8559" y="4663"/>
                  </a:lnTo>
                  <a:lnTo>
                    <a:pt x="8814" y="4556"/>
                  </a:lnTo>
                  <a:lnTo>
                    <a:pt x="8814" y="4556"/>
                  </a:lnTo>
                  <a:lnTo>
                    <a:pt x="9134" y="4407"/>
                  </a:lnTo>
                  <a:lnTo>
                    <a:pt x="9410" y="4258"/>
                  </a:lnTo>
                  <a:lnTo>
                    <a:pt x="9410" y="4258"/>
                  </a:lnTo>
                  <a:lnTo>
                    <a:pt x="9730" y="4088"/>
                  </a:lnTo>
                  <a:lnTo>
                    <a:pt x="10007" y="3896"/>
                  </a:lnTo>
                  <a:lnTo>
                    <a:pt x="10219" y="3747"/>
                  </a:lnTo>
                  <a:lnTo>
                    <a:pt x="10219" y="3747"/>
                  </a:lnTo>
                  <a:lnTo>
                    <a:pt x="10581" y="3492"/>
                  </a:lnTo>
                  <a:lnTo>
                    <a:pt x="10581" y="3492"/>
                  </a:lnTo>
                  <a:lnTo>
                    <a:pt x="11177" y="3109"/>
                  </a:lnTo>
                  <a:lnTo>
                    <a:pt x="11177" y="3109"/>
                  </a:lnTo>
                  <a:lnTo>
                    <a:pt x="11731" y="2747"/>
                  </a:lnTo>
                  <a:lnTo>
                    <a:pt x="12306" y="2406"/>
                  </a:lnTo>
                  <a:lnTo>
                    <a:pt x="12306" y="2406"/>
                  </a:lnTo>
                  <a:lnTo>
                    <a:pt x="12668" y="2193"/>
                  </a:lnTo>
                  <a:lnTo>
                    <a:pt x="12923" y="2044"/>
                  </a:lnTo>
                  <a:lnTo>
                    <a:pt x="13179" y="1895"/>
                  </a:lnTo>
                  <a:lnTo>
                    <a:pt x="13434" y="1746"/>
                  </a:lnTo>
                  <a:lnTo>
                    <a:pt x="13434" y="1746"/>
                  </a:lnTo>
                  <a:lnTo>
                    <a:pt x="14222" y="1342"/>
                  </a:lnTo>
                  <a:lnTo>
                    <a:pt x="14222" y="1342"/>
                  </a:lnTo>
                  <a:lnTo>
                    <a:pt x="14967" y="1022"/>
                  </a:lnTo>
                  <a:lnTo>
                    <a:pt x="15116" y="958"/>
                  </a:lnTo>
                  <a:lnTo>
                    <a:pt x="15116" y="958"/>
                  </a:lnTo>
                  <a:lnTo>
                    <a:pt x="15968" y="618"/>
                  </a:lnTo>
                  <a:lnTo>
                    <a:pt x="16393" y="469"/>
                  </a:lnTo>
                  <a:lnTo>
                    <a:pt x="16819" y="341"/>
                  </a:lnTo>
                  <a:lnTo>
                    <a:pt x="16883" y="341"/>
                  </a:lnTo>
                  <a:lnTo>
                    <a:pt x="16883" y="341"/>
                  </a:lnTo>
                  <a:lnTo>
                    <a:pt x="17202" y="256"/>
                  </a:lnTo>
                  <a:lnTo>
                    <a:pt x="17202" y="256"/>
                  </a:lnTo>
                  <a:lnTo>
                    <a:pt x="17245" y="256"/>
                  </a:lnTo>
                  <a:lnTo>
                    <a:pt x="17287" y="213"/>
                  </a:lnTo>
                  <a:lnTo>
                    <a:pt x="17287" y="213"/>
                  </a:lnTo>
                  <a:lnTo>
                    <a:pt x="17309" y="171"/>
                  </a:lnTo>
                  <a:lnTo>
                    <a:pt x="17309" y="128"/>
                  </a:lnTo>
                  <a:lnTo>
                    <a:pt x="17309" y="128"/>
                  </a:lnTo>
                  <a:lnTo>
                    <a:pt x="17309" y="86"/>
                  </a:lnTo>
                  <a:lnTo>
                    <a:pt x="17266" y="43"/>
                  </a:lnTo>
                  <a:lnTo>
                    <a:pt x="17245" y="22"/>
                  </a:lnTo>
                  <a:lnTo>
                    <a:pt x="17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5"/>
            <p:cNvSpPr/>
            <p:nvPr/>
          </p:nvSpPr>
          <p:spPr>
            <a:xfrm>
              <a:off x="4924803" y="3132002"/>
              <a:ext cx="152494" cy="67559"/>
            </a:xfrm>
            <a:custGeom>
              <a:avLst/>
              <a:gdLst/>
              <a:ahLst/>
              <a:cxnLst/>
              <a:rect l="l" t="t" r="r" b="b"/>
              <a:pathLst>
                <a:path w="16437" h="7282" extrusionOk="0">
                  <a:moveTo>
                    <a:pt x="16287" y="1"/>
                  </a:moveTo>
                  <a:lnTo>
                    <a:pt x="16245" y="22"/>
                  </a:lnTo>
                  <a:lnTo>
                    <a:pt x="16202" y="43"/>
                  </a:lnTo>
                  <a:lnTo>
                    <a:pt x="15797" y="320"/>
                  </a:lnTo>
                  <a:lnTo>
                    <a:pt x="15393" y="554"/>
                  </a:lnTo>
                  <a:lnTo>
                    <a:pt x="14754" y="874"/>
                  </a:lnTo>
                  <a:lnTo>
                    <a:pt x="14478" y="1001"/>
                  </a:lnTo>
                  <a:lnTo>
                    <a:pt x="14137" y="1108"/>
                  </a:lnTo>
                  <a:lnTo>
                    <a:pt x="13541" y="1278"/>
                  </a:lnTo>
                  <a:lnTo>
                    <a:pt x="13413" y="1299"/>
                  </a:lnTo>
                  <a:lnTo>
                    <a:pt x="12774" y="1470"/>
                  </a:lnTo>
                  <a:lnTo>
                    <a:pt x="12285" y="1576"/>
                  </a:lnTo>
                  <a:lnTo>
                    <a:pt x="11391" y="1789"/>
                  </a:lnTo>
                  <a:lnTo>
                    <a:pt x="10795" y="1959"/>
                  </a:lnTo>
                  <a:lnTo>
                    <a:pt x="10071" y="2194"/>
                  </a:lnTo>
                  <a:lnTo>
                    <a:pt x="9496" y="2385"/>
                  </a:lnTo>
                  <a:lnTo>
                    <a:pt x="9240" y="2470"/>
                  </a:lnTo>
                  <a:lnTo>
                    <a:pt x="9070" y="2534"/>
                  </a:lnTo>
                  <a:lnTo>
                    <a:pt x="8793" y="2641"/>
                  </a:lnTo>
                  <a:lnTo>
                    <a:pt x="8474" y="2747"/>
                  </a:lnTo>
                  <a:lnTo>
                    <a:pt x="8410" y="2768"/>
                  </a:lnTo>
                  <a:lnTo>
                    <a:pt x="8133" y="2875"/>
                  </a:lnTo>
                  <a:lnTo>
                    <a:pt x="7473" y="3109"/>
                  </a:lnTo>
                  <a:lnTo>
                    <a:pt x="7005" y="3258"/>
                  </a:lnTo>
                  <a:lnTo>
                    <a:pt x="6175" y="3556"/>
                  </a:lnTo>
                  <a:lnTo>
                    <a:pt x="5515" y="3812"/>
                  </a:lnTo>
                  <a:lnTo>
                    <a:pt x="5174" y="3961"/>
                  </a:lnTo>
                  <a:lnTo>
                    <a:pt x="4919" y="4046"/>
                  </a:lnTo>
                  <a:lnTo>
                    <a:pt x="4621" y="4173"/>
                  </a:lnTo>
                  <a:lnTo>
                    <a:pt x="4323" y="4322"/>
                  </a:lnTo>
                  <a:lnTo>
                    <a:pt x="4003" y="4472"/>
                  </a:lnTo>
                  <a:lnTo>
                    <a:pt x="3705" y="4642"/>
                  </a:lnTo>
                  <a:lnTo>
                    <a:pt x="3109" y="4982"/>
                  </a:lnTo>
                  <a:lnTo>
                    <a:pt x="2513" y="5387"/>
                  </a:lnTo>
                  <a:lnTo>
                    <a:pt x="2194" y="5600"/>
                  </a:lnTo>
                  <a:lnTo>
                    <a:pt x="2087" y="5685"/>
                  </a:lnTo>
                  <a:lnTo>
                    <a:pt x="2002" y="5749"/>
                  </a:lnTo>
                  <a:lnTo>
                    <a:pt x="1321" y="6217"/>
                  </a:lnTo>
                  <a:lnTo>
                    <a:pt x="1172" y="6302"/>
                  </a:lnTo>
                  <a:lnTo>
                    <a:pt x="661" y="6622"/>
                  </a:lnTo>
                  <a:lnTo>
                    <a:pt x="171" y="6962"/>
                  </a:lnTo>
                  <a:lnTo>
                    <a:pt x="107" y="7005"/>
                  </a:lnTo>
                  <a:lnTo>
                    <a:pt x="43" y="7048"/>
                  </a:lnTo>
                  <a:lnTo>
                    <a:pt x="22" y="7090"/>
                  </a:lnTo>
                  <a:lnTo>
                    <a:pt x="1" y="7133"/>
                  </a:lnTo>
                  <a:lnTo>
                    <a:pt x="1" y="7197"/>
                  </a:lnTo>
                  <a:lnTo>
                    <a:pt x="22" y="7239"/>
                  </a:lnTo>
                  <a:lnTo>
                    <a:pt x="65" y="7282"/>
                  </a:lnTo>
                  <a:lnTo>
                    <a:pt x="129" y="7282"/>
                  </a:lnTo>
                  <a:lnTo>
                    <a:pt x="192" y="7260"/>
                  </a:lnTo>
                  <a:lnTo>
                    <a:pt x="703" y="6920"/>
                  </a:lnTo>
                  <a:lnTo>
                    <a:pt x="1193" y="6579"/>
                  </a:lnTo>
                  <a:lnTo>
                    <a:pt x="1385" y="6473"/>
                  </a:lnTo>
                  <a:lnTo>
                    <a:pt x="1661" y="6302"/>
                  </a:lnTo>
                  <a:lnTo>
                    <a:pt x="2087" y="6004"/>
                  </a:lnTo>
                  <a:lnTo>
                    <a:pt x="2151" y="5940"/>
                  </a:lnTo>
                  <a:lnTo>
                    <a:pt x="3088" y="5323"/>
                  </a:lnTo>
                  <a:lnTo>
                    <a:pt x="3577" y="5004"/>
                  </a:lnTo>
                  <a:lnTo>
                    <a:pt x="4110" y="4706"/>
                  </a:lnTo>
                  <a:lnTo>
                    <a:pt x="4706" y="4429"/>
                  </a:lnTo>
                  <a:lnTo>
                    <a:pt x="5281" y="4195"/>
                  </a:lnTo>
                  <a:lnTo>
                    <a:pt x="5919" y="3939"/>
                  </a:lnTo>
                  <a:lnTo>
                    <a:pt x="6430" y="3769"/>
                  </a:lnTo>
                  <a:lnTo>
                    <a:pt x="6579" y="3726"/>
                  </a:lnTo>
                  <a:lnTo>
                    <a:pt x="7920" y="3322"/>
                  </a:lnTo>
                  <a:lnTo>
                    <a:pt x="8389" y="3173"/>
                  </a:lnTo>
                  <a:lnTo>
                    <a:pt x="8517" y="3130"/>
                  </a:lnTo>
                  <a:lnTo>
                    <a:pt x="9262" y="2896"/>
                  </a:lnTo>
                  <a:lnTo>
                    <a:pt x="9900" y="2683"/>
                  </a:lnTo>
                  <a:lnTo>
                    <a:pt x="10518" y="2492"/>
                  </a:lnTo>
                  <a:lnTo>
                    <a:pt x="11199" y="2300"/>
                  </a:lnTo>
                  <a:lnTo>
                    <a:pt x="11540" y="2215"/>
                  </a:lnTo>
                  <a:lnTo>
                    <a:pt x="11859" y="2130"/>
                  </a:lnTo>
                  <a:lnTo>
                    <a:pt x="12370" y="1981"/>
                  </a:lnTo>
                  <a:lnTo>
                    <a:pt x="13243" y="1746"/>
                  </a:lnTo>
                  <a:lnTo>
                    <a:pt x="13477" y="1683"/>
                  </a:lnTo>
                  <a:lnTo>
                    <a:pt x="13626" y="1640"/>
                  </a:lnTo>
                  <a:lnTo>
                    <a:pt x="13881" y="1555"/>
                  </a:lnTo>
                  <a:lnTo>
                    <a:pt x="14201" y="1448"/>
                  </a:lnTo>
                  <a:lnTo>
                    <a:pt x="14541" y="1321"/>
                  </a:lnTo>
                  <a:lnTo>
                    <a:pt x="14925" y="1129"/>
                  </a:lnTo>
                  <a:lnTo>
                    <a:pt x="14967" y="1087"/>
                  </a:lnTo>
                  <a:lnTo>
                    <a:pt x="15159" y="980"/>
                  </a:lnTo>
                  <a:lnTo>
                    <a:pt x="15457" y="831"/>
                  </a:lnTo>
                  <a:lnTo>
                    <a:pt x="15691" y="703"/>
                  </a:lnTo>
                  <a:lnTo>
                    <a:pt x="15925" y="554"/>
                  </a:lnTo>
                  <a:lnTo>
                    <a:pt x="16096" y="448"/>
                  </a:lnTo>
                  <a:lnTo>
                    <a:pt x="16372" y="256"/>
                  </a:lnTo>
                  <a:lnTo>
                    <a:pt x="16415" y="214"/>
                  </a:lnTo>
                  <a:lnTo>
                    <a:pt x="16436" y="171"/>
                  </a:lnTo>
                  <a:lnTo>
                    <a:pt x="16415" y="107"/>
                  </a:lnTo>
                  <a:lnTo>
                    <a:pt x="16394" y="65"/>
                  </a:lnTo>
                  <a:lnTo>
                    <a:pt x="16351" y="22"/>
                  </a:lnTo>
                  <a:lnTo>
                    <a:pt x="16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5"/>
            <p:cNvSpPr/>
            <p:nvPr/>
          </p:nvSpPr>
          <p:spPr>
            <a:xfrm>
              <a:off x="4924803" y="3132002"/>
              <a:ext cx="152494" cy="67559"/>
            </a:xfrm>
            <a:custGeom>
              <a:avLst/>
              <a:gdLst/>
              <a:ahLst/>
              <a:cxnLst/>
              <a:rect l="l" t="t" r="r" b="b"/>
              <a:pathLst>
                <a:path w="16437" h="7282" fill="none" extrusionOk="0">
                  <a:moveTo>
                    <a:pt x="16287" y="1"/>
                  </a:moveTo>
                  <a:lnTo>
                    <a:pt x="16287" y="1"/>
                  </a:lnTo>
                  <a:lnTo>
                    <a:pt x="16245" y="22"/>
                  </a:lnTo>
                  <a:lnTo>
                    <a:pt x="16202" y="43"/>
                  </a:lnTo>
                  <a:lnTo>
                    <a:pt x="16202" y="43"/>
                  </a:lnTo>
                  <a:lnTo>
                    <a:pt x="15797" y="320"/>
                  </a:lnTo>
                  <a:lnTo>
                    <a:pt x="15797" y="320"/>
                  </a:lnTo>
                  <a:lnTo>
                    <a:pt x="15393" y="554"/>
                  </a:lnTo>
                  <a:lnTo>
                    <a:pt x="15393" y="554"/>
                  </a:lnTo>
                  <a:lnTo>
                    <a:pt x="14754" y="874"/>
                  </a:lnTo>
                  <a:lnTo>
                    <a:pt x="14754" y="874"/>
                  </a:lnTo>
                  <a:lnTo>
                    <a:pt x="14478" y="1001"/>
                  </a:lnTo>
                  <a:lnTo>
                    <a:pt x="14478" y="1001"/>
                  </a:lnTo>
                  <a:lnTo>
                    <a:pt x="14137" y="1108"/>
                  </a:lnTo>
                  <a:lnTo>
                    <a:pt x="14137" y="1108"/>
                  </a:lnTo>
                  <a:lnTo>
                    <a:pt x="13541" y="1278"/>
                  </a:lnTo>
                  <a:lnTo>
                    <a:pt x="13413" y="1299"/>
                  </a:lnTo>
                  <a:lnTo>
                    <a:pt x="13413" y="1299"/>
                  </a:lnTo>
                  <a:lnTo>
                    <a:pt x="12774" y="1470"/>
                  </a:lnTo>
                  <a:lnTo>
                    <a:pt x="12774" y="1470"/>
                  </a:lnTo>
                  <a:lnTo>
                    <a:pt x="12285" y="1576"/>
                  </a:lnTo>
                  <a:lnTo>
                    <a:pt x="12285" y="1576"/>
                  </a:lnTo>
                  <a:lnTo>
                    <a:pt x="11391" y="1789"/>
                  </a:lnTo>
                  <a:lnTo>
                    <a:pt x="11391" y="1789"/>
                  </a:lnTo>
                  <a:lnTo>
                    <a:pt x="10795" y="1959"/>
                  </a:lnTo>
                  <a:lnTo>
                    <a:pt x="10071" y="2194"/>
                  </a:lnTo>
                  <a:lnTo>
                    <a:pt x="10071" y="2194"/>
                  </a:lnTo>
                  <a:lnTo>
                    <a:pt x="9496" y="2385"/>
                  </a:lnTo>
                  <a:lnTo>
                    <a:pt x="9240" y="2470"/>
                  </a:lnTo>
                  <a:lnTo>
                    <a:pt x="9070" y="2534"/>
                  </a:lnTo>
                  <a:lnTo>
                    <a:pt x="9070" y="2534"/>
                  </a:lnTo>
                  <a:lnTo>
                    <a:pt x="8793" y="2641"/>
                  </a:lnTo>
                  <a:lnTo>
                    <a:pt x="8474" y="2747"/>
                  </a:lnTo>
                  <a:lnTo>
                    <a:pt x="8410" y="2768"/>
                  </a:lnTo>
                  <a:lnTo>
                    <a:pt x="8133" y="2875"/>
                  </a:lnTo>
                  <a:lnTo>
                    <a:pt x="8133" y="2875"/>
                  </a:lnTo>
                  <a:lnTo>
                    <a:pt x="7473" y="3109"/>
                  </a:lnTo>
                  <a:lnTo>
                    <a:pt x="7005" y="3258"/>
                  </a:lnTo>
                  <a:lnTo>
                    <a:pt x="7005" y="3258"/>
                  </a:lnTo>
                  <a:lnTo>
                    <a:pt x="6175" y="3556"/>
                  </a:lnTo>
                  <a:lnTo>
                    <a:pt x="6175" y="3556"/>
                  </a:lnTo>
                  <a:lnTo>
                    <a:pt x="5515" y="3812"/>
                  </a:lnTo>
                  <a:lnTo>
                    <a:pt x="5174" y="3961"/>
                  </a:lnTo>
                  <a:lnTo>
                    <a:pt x="4919" y="4046"/>
                  </a:lnTo>
                  <a:lnTo>
                    <a:pt x="4919" y="4046"/>
                  </a:lnTo>
                  <a:lnTo>
                    <a:pt x="4621" y="4173"/>
                  </a:lnTo>
                  <a:lnTo>
                    <a:pt x="4323" y="4322"/>
                  </a:lnTo>
                  <a:lnTo>
                    <a:pt x="4323" y="4322"/>
                  </a:lnTo>
                  <a:lnTo>
                    <a:pt x="4003" y="4472"/>
                  </a:lnTo>
                  <a:lnTo>
                    <a:pt x="3705" y="4642"/>
                  </a:lnTo>
                  <a:lnTo>
                    <a:pt x="3705" y="4642"/>
                  </a:lnTo>
                  <a:lnTo>
                    <a:pt x="3109" y="4982"/>
                  </a:lnTo>
                  <a:lnTo>
                    <a:pt x="3109" y="4982"/>
                  </a:lnTo>
                  <a:lnTo>
                    <a:pt x="2513" y="5387"/>
                  </a:lnTo>
                  <a:lnTo>
                    <a:pt x="2513" y="5387"/>
                  </a:lnTo>
                  <a:lnTo>
                    <a:pt x="2194" y="5600"/>
                  </a:lnTo>
                  <a:lnTo>
                    <a:pt x="2087" y="5685"/>
                  </a:lnTo>
                  <a:lnTo>
                    <a:pt x="2002" y="5749"/>
                  </a:lnTo>
                  <a:lnTo>
                    <a:pt x="2002" y="5749"/>
                  </a:lnTo>
                  <a:lnTo>
                    <a:pt x="1321" y="6217"/>
                  </a:lnTo>
                  <a:lnTo>
                    <a:pt x="1172" y="6302"/>
                  </a:lnTo>
                  <a:lnTo>
                    <a:pt x="1172" y="6302"/>
                  </a:lnTo>
                  <a:lnTo>
                    <a:pt x="661" y="6622"/>
                  </a:lnTo>
                  <a:lnTo>
                    <a:pt x="171" y="6962"/>
                  </a:lnTo>
                  <a:lnTo>
                    <a:pt x="107" y="7005"/>
                  </a:lnTo>
                  <a:lnTo>
                    <a:pt x="43" y="7048"/>
                  </a:lnTo>
                  <a:lnTo>
                    <a:pt x="43" y="7048"/>
                  </a:lnTo>
                  <a:lnTo>
                    <a:pt x="22" y="7090"/>
                  </a:lnTo>
                  <a:lnTo>
                    <a:pt x="1" y="7133"/>
                  </a:lnTo>
                  <a:lnTo>
                    <a:pt x="1" y="7133"/>
                  </a:lnTo>
                  <a:lnTo>
                    <a:pt x="1" y="7197"/>
                  </a:lnTo>
                  <a:lnTo>
                    <a:pt x="22" y="7239"/>
                  </a:lnTo>
                  <a:lnTo>
                    <a:pt x="22" y="7239"/>
                  </a:lnTo>
                  <a:lnTo>
                    <a:pt x="65" y="7282"/>
                  </a:lnTo>
                  <a:lnTo>
                    <a:pt x="129" y="7282"/>
                  </a:lnTo>
                  <a:lnTo>
                    <a:pt x="129" y="7282"/>
                  </a:lnTo>
                  <a:lnTo>
                    <a:pt x="192" y="7260"/>
                  </a:lnTo>
                  <a:lnTo>
                    <a:pt x="192" y="7260"/>
                  </a:lnTo>
                  <a:lnTo>
                    <a:pt x="703" y="6920"/>
                  </a:lnTo>
                  <a:lnTo>
                    <a:pt x="1193" y="6579"/>
                  </a:lnTo>
                  <a:lnTo>
                    <a:pt x="1385" y="6473"/>
                  </a:lnTo>
                  <a:lnTo>
                    <a:pt x="1661" y="6302"/>
                  </a:lnTo>
                  <a:lnTo>
                    <a:pt x="1661" y="6302"/>
                  </a:lnTo>
                  <a:lnTo>
                    <a:pt x="2087" y="6004"/>
                  </a:lnTo>
                  <a:lnTo>
                    <a:pt x="2151" y="5940"/>
                  </a:lnTo>
                  <a:lnTo>
                    <a:pt x="2151" y="5940"/>
                  </a:lnTo>
                  <a:lnTo>
                    <a:pt x="3088" y="5323"/>
                  </a:lnTo>
                  <a:lnTo>
                    <a:pt x="3577" y="5004"/>
                  </a:lnTo>
                  <a:lnTo>
                    <a:pt x="4110" y="4706"/>
                  </a:lnTo>
                  <a:lnTo>
                    <a:pt x="4110" y="4706"/>
                  </a:lnTo>
                  <a:lnTo>
                    <a:pt x="4706" y="4429"/>
                  </a:lnTo>
                  <a:lnTo>
                    <a:pt x="4706" y="4429"/>
                  </a:lnTo>
                  <a:lnTo>
                    <a:pt x="5281" y="4195"/>
                  </a:lnTo>
                  <a:lnTo>
                    <a:pt x="5281" y="4195"/>
                  </a:lnTo>
                  <a:lnTo>
                    <a:pt x="5919" y="3939"/>
                  </a:lnTo>
                  <a:lnTo>
                    <a:pt x="5919" y="3939"/>
                  </a:lnTo>
                  <a:lnTo>
                    <a:pt x="6430" y="3769"/>
                  </a:lnTo>
                  <a:lnTo>
                    <a:pt x="6579" y="3726"/>
                  </a:lnTo>
                  <a:lnTo>
                    <a:pt x="6579" y="3726"/>
                  </a:lnTo>
                  <a:lnTo>
                    <a:pt x="7920" y="3322"/>
                  </a:lnTo>
                  <a:lnTo>
                    <a:pt x="8389" y="3173"/>
                  </a:lnTo>
                  <a:lnTo>
                    <a:pt x="8517" y="3130"/>
                  </a:lnTo>
                  <a:lnTo>
                    <a:pt x="8517" y="3130"/>
                  </a:lnTo>
                  <a:lnTo>
                    <a:pt x="9262" y="2896"/>
                  </a:lnTo>
                  <a:lnTo>
                    <a:pt x="9262" y="2896"/>
                  </a:lnTo>
                  <a:lnTo>
                    <a:pt x="9900" y="2683"/>
                  </a:lnTo>
                  <a:lnTo>
                    <a:pt x="10518" y="2492"/>
                  </a:lnTo>
                  <a:lnTo>
                    <a:pt x="10518" y="2492"/>
                  </a:lnTo>
                  <a:lnTo>
                    <a:pt x="11199" y="2300"/>
                  </a:lnTo>
                  <a:lnTo>
                    <a:pt x="11540" y="2215"/>
                  </a:lnTo>
                  <a:lnTo>
                    <a:pt x="11859" y="2130"/>
                  </a:lnTo>
                  <a:lnTo>
                    <a:pt x="12370" y="1981"/>
                  </a:lnTo>
                  <a:lnTo>
                    <a:pt x="12370" y="1981"/>
                  </a:lnTo>
                  <a:lnTo>
                    <a:pt x="13243" y="1746"/>
                  </a:lnTo>
                  <a:lnTo>
                    <a:pt x="13477" y="1683"/>
                  </a:lnTo>
                  <a:lnTo>
                    <a:pt x="13626" y="1640"/>
                  </a:lnTo>
                  <a:lnTo>
                    <a:pt x="13626" y="1640"/>
                  </a:lnTo>
                  <a:lnTo>
                    <a:pt x="13881" y="1555"/>
                  </a:lnTo>
                  <a:lnTo>
                    <a:pt x="13881" y="1555"/>
                  </a:lnTo>
                  <a:lnTo>
                    <a:pt x="14201" y="1448"/>
                  </a:lnTo>
                  <a:lnTo>
                    <a:pt x="14541" y="1321"/>
                  </a:lnTo>
                  <a:lnTo>
                    <a:pt x="14541" y="1321"/>
                  </a:lnTo>
                  <a:lnTo>
                    <a:pt x="14925" y="1129"/>
                  </a:lnTo>
                  <a:lnTo>
                    <a:pt x="14967" y="1087"/>
                  </a:lnTo>
                  <a:lnTo>
                    <a:pt x="15159" y="980"/>
                  </a:lnTo>
                  <a:lnTo>
                    <a:pt x="15159" y="980"/>
                  </a:lnTo>
                  <a:lnTo>
                    <a:pt x="15457" y="831"/>
                  </a:lnTo>
                  <a:lnTo>
                    <a:pt x="15457" y="831"/>
                  </a:lnTo>
                  <a:lnTo>
                    <a:pt x="15691" y="703"/>
                  </a:lnTo>
                  <a:lnTo>
                    <a:pt x="15925" y="554"/>
                  </a:lnTo>
                  <a:lnTo>
                    <a:pt x="16096" y="448"/>
                  </a:lnTo>
                  <a:lnTo>
                    <a:pt x="16096" y="448"/>
                  </a:lnTo>
                  <a:lnTo>
                    <a:pt x="16372" y="256"/>
                  </a:lnTo>
                  <a:lnTo>
                    <a:pt x="16372" y="256"/>
                  </a:lnTo>
                  <a:lnTo>
                    <a:pt x="16415" y="214"/>
                  </a:lnTo>
                  <a:lnTo>
                    <a:pt x="16436" y="171"/>
                  </a:lnTo>
                  <a:lnTo>
                    <a:pt x="16436" y="171"/>
                  </a:lnTo>
                  <a:lnTo>
                    <a:pt x="16415" y="107"/>
                  </a:lnTo>
                  <a:lnTo>
                    <a:pt x="16394" y="65"/>
                  </a:lnTo>
                  <a:lnTo>
                    <a:pt x="16394" y="65"/>
                  </a:lnTo>
                  <a:lnTo>
                    <a:pt x="16351" y="22"/>
                  </a:lnTo>
                  <a:lnTo>
                    <a:pt x="162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5"/>
            <p:cNvSpPr/>
            <p:nvPr/>
          </p:nvSpPr>
          <p:spPr>
            <a:xfrm>
              <a:off x="4950481" y="3244973"/>
              <a:ext cx="43660" cy="31803"/>
            </a:xfrm>
            <a:custGeom>
              <a:avLst/>
              <a:gdLst/>
              <a:ahLst/>
              <a:cxnLst/>
              <a:rect l="l" t="t" r="r" b="b"/>
              <a:pathLst>
                <a:path w="4706" h="3428" extrusionOk="0">
                  <a:moveTo>
                    <a:pt x="511" y="320"/>
                  </a:moveTo>
                  <a:lnTo>
                    <a:pt x="724" y="341"/>
                  </a:lnTo>
                  <a:lnTo>
                    <a:pt x="958" y="405"/>
                  </a:lnTo>
                  <a:lnTo>
                    <a:pt x="1129" y="469"/>
                  </a:lnTo>
                  <a:lnTo>
                    <a:pt x="1469" y="660"/>
                  </a:lnTo>
                  <a:lnTo>
                    <a:pt x="1810" y="873"/>
                  </a:lnTo>
                  <a:lnTo>
                    <a:pt x="2470" y="1278"/>
                  </a:lnTo>
                  <a:lnTo>
                    <a:pt x="2811" y="1490"/>
                  </a:lnTo>
                  <a:lnTo>
                    <a:pt x="2896" y="1554"/>
                  </a:lnTo>
                  <a:lnTo>
                    <a:pt x="2960" y="1597"/>
                  </a:lnTo>
                  <a:lnTo>
                    <a:pt x="3258" y="1767"/>
                  </a:lnTo>
                  <a:lnTo>
                    <a:pt x="3534" y="1959"/>
                  </a:lnTo>
                  <a:lnTo>
                    <a:pt x="3833" y="2193"/>
                  </a:lnTo>
                  <a:lnTo>
                    <a:pt x="4109" y="2406"/>
                  </a:lnTo>
                  <a:lnTo>
                    <a:pt x="4216" y="2534"/>
                  </a:lnTo>
                  <a:lnTo>
                    <a:pt x="4322" y="2640"/>
                  </a:lnTo>
                  <a:lnTo>
                    <a:pt x="4386" y="2789"/>
                  </a:lnTo>
                  <a:lnTo>
                    <a:pt x="4407" y="2874"/>
                  </a:lnTo>
                  <a:lnTo>
                    <a:pt x="4407" y="2959"/>
                  </a:lnTo>
                  <a:lnTo>
                    <a:pt x="4386" y="3045"/>
                  </a:lnTo>
                  <a:lnTo>
                    <a:pt x="4322" y="3108"/>
                  </a:lnTo>
                  <a:lnTo>
                    <a:pt x="4237" y="3130"/>
                  </a:lnTo>
                  <a:lnTo>
                    <a:pt x="4088" y="3108"/>
                  </a:lnTo>
                  <a:lnTo>
                    <a:pt x="3939" y="3066"/>
                  </a:lnTo>
                  <a:lnTo>
                    <a:pt x="3790" y="3002"/>
                  </a:lnTo>
                  <a:lnTo>
                    <a:pt x="3428" y="2810"/>
                  </a:lnTo>
                  <a:lnTo>
                    <a:pt x="3300" y="2725"/>
                  </a:lnTo>
                  <a:lnTo>
                    <a:pt x="3173" y="2661"/>
                  </a:lnTo>
                  <a:lnTo>
                    <a:pt x="3024" y="2576"/>
                  </a:lnTo>
                  <a:lnTo>
                    <a:pt x="2640" y="2342"/>
                  </a:lnTo>
                  <a:lnTo>
                    <a:pt x="2598" y="2299"/>
                  </a:lnTo>
                  <a:lnTo>
                    <a:pt x="2427" y="2214"/>
                  </a:lnTo>
                  <a:lnTo>
                    <a:pt x="2172" y="2065"/>
                  </a:lnTo>
                  <a:lnTo>
                    <a:pt x="2108" y="2044"/>
                  </a:lnTo>
                  <a:lnTo>
                    <a:pt x="1576" y="1703"/>
                  </a:lnTo>
                  <a:lnTo>
                    <a:pt x="1150" y="1427"/>
                  </a:lnTo>
                  <a:lnTo>
                    <a:pt x="937" y="1278"/>
                  </a:lnTo>
                  <a:lnTo>
                    <a:pt x="746" y="1129"/>
                  </a:lnTo>
                  <a:lnTo>
                    <a:pt x="597" y="980"/>
                  </a:lnTo>
                  <a:lnTo>
                    <a:pt x="490" y="852"/>
                  </a:lnTo>
                  <a:lnTo>
                    <a:pt x="405" y="724"/>
                  </a:lnTo>
                  <a:lnTo>
                    <a:pt x="362" y="596"/>
                  </a:lnTo>
                  <a:lnTo>
                    <a:pt x="341" y="490"/>
                  </a:lnTo>
                  <a:lnTo>
                    <a:pt x="341" y="383"/>
                  </a:lnTo>
                  <a:lnTo>
                    <a:pt x="341" y="362"/>
                  </a:lnTo>
                  <a:lnTo>
                    <a:pt x="341" y="341"/>
                  </a:lnTo>
                  <a:lnTo>
                    <a:pt x="469" y="320"/>
                  </a:lnTo>
                  <a:close/>
                  <a:moveTo>
                    <a:pt x="405" y="0"/>
                  </a:moveTo>
                  <a:lnTo>
                    <a:pt x="299" y="22"/>
                  </a:lnTo>
                  <a:lnTo>
                    <a:pt x="213" y="64"/>
                  </a:lnTo>
                  <a:lnTo>
                    <a:pt x="150" y="107"/>
                  </a:lnTo>
                  <a:lnTo>
                    <a:pt x="86" y="171"/>
                  </a:lnTo>
                  <a:lnTo>
                    <a:pt x="43" y="256"/>
                  </a:lnTo>
                  <a:lnTo>
                    <a:pt x="22" y="341"/>
                  </a:lnTo>
                  <a:lnTo>
                    <a:pt x="0" y="447"/>
                  </a:lnTo>
                  <a:lnTo>
                    <a:pt x="22" y="554"/>
                  </a:lnTo>
                  <a:lnTo>
                    <a:pt x="43" y="660"/>
                  </a:lnTo>
                  <a:lnTo>
                    <a:pt x="128" y="873"/>
                  </a:lnTo>
                  <a:lnTo>
                    <a:pt x="256" y="1107"/>
                  </a:lnTo>
                  <a:lnTo>
                    <a:pt x="362" y="1214"/>
                  </a:lnTo>
                  <a:lnTo>
                    <a:pt x="448" y="1320"/>
                  </a:lnTo>
                  <a:lnTo>
                    <a:pt x="724" y="1554"/>
                  </a:lnTo>
                  <a:lnTo>
                    <a:pt x="980" y="1725"/>
                  </a:lnTo>
                  <a:lnTo>
                    <a:pt x="1214" y="1874"/>
                  </a:lnTo>
                  <a:lnTo>
                    <a:pt x="1278" y="1916"/>
                  </a:lnTo>
                  <a:lnTo>
                    <a:pt x="1363" y="1980"/>
                  </a:lnTo>
                  <a:lnTo>
                    <a:pt x="1980" y="2363"/>
                  </a:lnTo>
                  <a:lnTo>
                    <a:pt x="2662" y="2747"/>
                  </a:lnTo>
                  <a:lnTo>
                    <a:pt x="2875" y="2853"/>
                  </a:lnTo>
                  <a:lnTo>
                    <a:pt x="2960" y="2917"/>
                  </a:lnTo>
                  <a:lnTo>
                    <a:pt x="3087" y="3002"/>
                  </a:lnTo>
                  <a:lnTo>
                    <a:pt x="3173" y="3045"/>
                  </a:lnTo>
                  <a:lnTo>
                    <a:pt x="3407" y="3172"/>
                  </a:lnTo>
                  <a:lnTo>
                    <a:pt x="3684" y="3300"/>
                  </a:lnTo>
                  <a:lnTo>
                    <a:pt x="3769" y="3343"/>
                  </a:lnTo>
                  <a:lnTo>
                    <a:pt x="3811" y="3343"/>
                  </a:lnTo>
                  <a:lnTo>
                    <a:pt x="4024" y="3407"/>
                  </a:lnTo>
                  <a:lnTo>
                    <a:pt x="4216" y="3428"/>
                  </a:lnTo>
                  <a:lnTo>
                    <a:pt x="4343" y="3407"/>
                  </a:lnTo>
                  <a:lnTo>
                    <a:pt x="4450" y="3385"/>
                  </a:lnTo>
                  <a:lnTo>
                    <a:pt x="4514" y="3343"/>
                  </a:lnTo>
                  <a:lnTo>
                    <a:pt x="4599" y="3257"/>
                  </a:lnTo>
                  <a:lnTo>
                    <a:pt x="4642" y="3194"/>
                  </a:lnTo>
                  <a:lnTo>
                    <a:pt x="4684" y="3108"/>
                  </a:lnTo>
                  <a:lnTo>
                    <a:pt x="4705" y="3002"/>
                  </a:lnTo>
                  <a:lnTo>
                    <a:pt x="4705" y="2917"/>
                  </a:lnTo>
                  <a:lnTo>
                    <a:pt x="4705" y="2810"/>
                  </a:lnTo>
                  <a:lnTo>
                    <a:pt x="4684" y="2725"/>
                  </a:lnTo>
                  <a:lnTo>
                    <a:pt x="4599" y="2534"/>
                  </a:lnTo>
                  <a:lnTo>
                    <a:pt x="4493" y="2385"/>
                  </a:lnTo>
                  <a:lnTo>
                    <a:pt x="4343" y="2236"/>
                  </a:lnTo>
                  <a:lnTo>
                    <a:pt x="4152" y="2065"/>
                  </a:lnTo>
                  <a:lnTo>
                    <a:pt x="3939" y="1895"/>
                  </a:lnTo>
                  <a:lnTo>
                    <a:pt x="3471" y="1576"/>
                  </a:lnTo>
                  <a:lnTo>
                    <a:pt x="3045" y="1278"/>
                  </a:lnTo>
                  <a:lnTo>
                    <a:pt x="2938" y="1192"/>
                  </a:lnTo>
                  <a:lnTo>
                    <a:pt x="2364" y="809"/>
                  </a:lnTo>
                  <a:lnTo>
                    <a:pt x="2066" y="618"/>
                  </a:lnTo>
                  <a:lnTo>
                    <a:pt x="1746" y="426"/>
                  </a:lnTo>
                  <a:lnTo>
                    <a:pt x="1427" y="256"/>
                  </a:lnTo>
                  <a:lnTo>
                    <a:pt x="1086" y="107"/>
                  </a:lnTo>
                  <a:lnTo>
                    <a:pt x="809" y="22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5"/>
            <p:cNvSpPr/>
            <p:nvPr/>
          </p:nvSpPr>
          <p:spPr>
            <a:xfrm>
              <a:off x="4950481" y="3244973"/>
              <a:ext cx="43660" cy="31803"/>
            </a:xfrm>
            <a:custGeom>
              <a:avLst/>
              <a:gdLst/>
              <a:ahLst/>
              <a:cxnLst/>
              <a:rect l="l" t="t" r="r" b="b"/>
              <a:pathLst>
                <a:path w="4706" h="3428" fill="none" extrusionOk="0">
                  <a:moveTo>
                    <a:pt x="554" y="0"/>
                  </a:moveTo>
                  <a:lnTo>
                    <a:pt x="554" y="0"/>
                  </a:lnTo>
                  <a:lnTo>
                    <a:pt x="511" y="0"/>
                  </a:lnTo>
                  <a:lnTo>
                    <a:pt x="511" y="0"/>
                  </a:lnTo>
                  <a:lnTo>
                    <a:pt x="405" y="0"/>
                  </a:lnTo>
                  <a:lnTo>
                    <a:pt x="299" y="22"/>
                  </a:lnTo>
                  <a:lnTo>
                    <a:pt x="299" y="22"/>
                  </a:lnTo>
                  <a:lnTo>
                    <a:pt x="213" y="64"/>
                  </a:lnTo>
                  <a:lnTo>
                    <a:pt x="150" y="107"/>
                  </a:lnTo>
                  <a:lnTo>
                    <a:pt x="86" y="171"/>
                  </a:lnTo>
                  <a:lnTo>
                    <a:pt x="43" y="256"/>
                  </a:lnTo>
                  <a:lnTo>
                    <a:pt x="43" y="256"/>
                  </a:lnTo>
                  <a:lnTo>
                    <a:pt x="22" y="341"/>
                  </a:lnTo>
                  <a:lnTo>
                    <a:pt x="0" y="447"/>
                  </a:lnTo>
                  <a:lnTo>
                    <a:pt x="22" y="554"/>
                  </a:lnTo>
                  <a:lnTo>
                    <a:pt x="43" y="660"/>
                  </a:lnTo>
                  <a:lnTo>
                    <a:pt x="43" y="660"/>
                  </a:lnTo>
                  <a:lnTo>
                    <a:pt x="128" y="873"/>
                  </a:lnTo>
                  <a:lnTo>
                    <a:pt x="256" y="1107"/>
                  </a:lnTo>
                  <a:lnTo>
                    <a:pt x="256" y="1107"/>
                  </a:lnTo>
                  <a:lnTo>
                    <a:pt x="362" y="1214"/>
                  </a:lnTo>
                  <a:lnTo>
                    <a:pt x="448" y="1320"/>
                  </a:lnTo>
                  <a:lnTo>
                    <a:pt x="448" y="1320"/>
                  </a:lnTo>
                  <a:lnTo>
                    <a:pt x="724" y="1554"/>
                  </a:lnTo>
                  <a:lnTo>
                    <a:pt x="724" y="1554"/>
                  </a:lnTo>
                  <a:lnTo>
                    <a:pt x="980" y="1725"/>
                  </a:lnTo>
                  <a:lnTo>
                    <a:pt x="1214" y="1874"/>
                  </a:lnTo>
                  <a:lnTo>
                    <a:pt x="1278" y="1916"/>
                  </a:lnTo>
                  <a:lnTo>
                    <a:pt x="1363" y="1980"/>
                  </a:lnTo>
                  <a:lnTo>
                    <a:pt x="1363" y="1980"/>
                  </a:lnTo>
                  <a:lnTo>
                    <a:pt x="1980" y="2363"/>
                  </a:lnTo>
                  <a:lnTo>
                    <a:pt x="1980" y="2363"/>
                  </a:lnTo>
                  <a:lnTo>
                    <a:pt x="2662" y="2747"/>
                  </a:lnTo>
                  <a:lnTo>
                    <a:pt x="2875" y="2853"/>
                  </a:lnTo>
                  <a:lnTo>
                    <a:pt x="2960" y="2917"/>
                  </a:lnTo>
                  <a:lnTo>
                    <a:pt x="3087" y="3002"/>
                  </a:lnTo>
                  <a:lnTo>
                    <a:pt x="3173" y="3045"/>
                  </a:lnTo>
                  <a:lnTo>
                    <a:pt x="3173" y="3045"/>
                  </a:lnTo>
                  <a:lnTo>
                    <a:pt x="3407" y="3172"/>
                  </a:lnTo>
                  <a:lnTo>
                    <a:pt x="3407" y="3172"/>
                  </a:lnTo>
                  <a:lnTo>
                    <a:pt x="3684" y="3300"/>
                  </a:lnTo>
                  <a:lnTo>
                    <a:pt x="3684" y="3300"/>
                  </a:lnTo>
                  <a:lnTo>
                    <a:pt x="3769" y="3343"/>
                  </a:lnTo>
                  <a:lnTo>
                    <a:pt x="3811" y="3343"/>
                  </a:lnTo>
                  <a:lnTo>
                    <a:pt x="3811" y="3343"/>
                  </a:lnTo>
                  <a:lnTo>
                    <a:pt x="4024" y="3407"/>
                  </a:lnTo>
                  <a:lnTo>
                    <a:pt x="4216" y="3428"/>
                  </a:lnTo>
                  <a:lnTo>
                    <a:pt x="4216" y="3428"/>
                  </a:lnTo>
                  <a:lnTo>
                    <a:pt x="4343" y="3407"/>
                  </a:lnTo>
                  <a:lnTo>
                    <a:pt x="4450" y="3385"/>
                  </a:lnTo>
                  <a:lnTo>
                    <a:pt x="4450" y="3385"/>
                  </a:lnTo>
                  <a:lnTo>
                    <a:pt x="4514" y="3343"/>
                  </a:lnTo>
                  <a:lnTo>
                    <a:pt x="4599" y="3257"/>
                  </a:lnTo>
                  <a:lnTo>
                    <a:pt x="4599" y="3257"/>
                  </a:lnTo>
                  <a:lnTo>
                    <a:pt x="4642" y="3194"/>
                  </a:lnTo>
                  <a:lnTo>
                    <a:pt x="4684" y="3108"/>
                  </a:lnTo>
                  <a:lnTo>
                    <a:pt x="4705" y="3002"/>
                  </a:lnTo>
                  <a:lnTo>
                    <a:pt x="4705" y="2917"/>
                  </a:lnTo>
                  <a:lnTo>
                    <a:pt x="4705" y="2917"/>
                  </a:lnTo>
                  <a:lnTo>
                    <a:pt x="4705" y="2810"/>
                  </a:lnTo>
                  <a:lnTo>
                    <a:pt x="4684" y="2725"/>
                  </a:lnTo>
                  <a:lnTo>
                    <a:pt x="4599" y="2534"/>
                  </a:lnTo>
                  <a:lnTo>
                    <a:pt x="4599" y="2534"/>
                  </a:lnTo>
                  <a:lnTo>
                    <a:pt x="4493" y="2385"/>
                  </a:lnTo>
                  <a:lnTo>
                    <a:pt x="4343" y="2236"/>
                  </a:lnTo>
                  <a:lnTo>
                    <a:pt x="4343" y="2236"/>
                  </a:lnTo>
                  <a:lnTo>
                    <a:pt x="4152" y="2065"/>
                  </a:lnTo>
                  <a:lnTo>
                    <a:pt x="3939" y="1895"/>
                  </a:lnTo>
                  <a:lnTo>
                    <a:pt x="3939" y="1895"/>
                  </a:lnTo>
                  <a:lnTo>
                    <a:pt x="3471" y="1576"/>
                  </a:lnTo>
                  <a:lnTo>
                    <a:pt x="3471" y="1576"/>
                  </a:lnTo>
                  <a:lnTo>
                    <a:pt x="3045" y="1278"/>
                  </a:lnTo>
                  <a:lnTo>
                    <a:pt x="2938" y="1192"/>
                  </a:lnTo>
                  <a:lnTo>
                    <a:pt x="2364" y="809"/>
                  </a:lnTo>
                  <a:lnTo>
                    <a:pt x="2364" y="809"/>
                  </a:lnTo>
                  <a:lnTo>
                    <a:pt x="2066" y="618"/>
                  </a:lnTo>
                  <a:lnTo>
                    <a:pt x="1746" y="426"/>
                  </a:lnTo>
                  <a:lnTo>
                    <a:pt x="1746" y="426"/>
                  </a:lnTo>
                  <a:lnTo>
                    <a:pt x="1427" y="256"/>
                  </a:lnTo>
                  <a:lnTo>
                    <a:pt x="1086" y="107"/>
                  </a:lnTo>
                  <a:lnTo>
                    <a:pt x="1086" y="107"/>
                  </a:lnTo>
                  <a:lnTo>
                    <a:pt x="809" y="22"/>
                  </a:lnTo>
                  <a:lnTo>
                    <a:pt x="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5"/>
            <p:cNvSpPr/>
            <p:nvPr/>
          </p:nvSpPr>
          <p:spPr>
            <a:xfrm>
              <a:off x="4953644" y="3247932"/>
              <a:ext cx="37732" cy="26079"/>
            </a:xfrm>
            <a:custGeom>
              <a:avLst/>
              <a:gdLst/>
              <a:ahLst/>
              <a:cxnLst/>
              <a:rect l="l" t="t" r="r" b="b"/>
              <a:pathLst>
                <a:path w="4067" h="2811" fill="none" extrusionOk="0">
                  <a:moveTo>
                    <a:pt x="0" y="22"/>
                  </a:moveTo>
                  <a:lnTo>
                    <a:pt x="0" y="22"/>
                  </a:lnTo>
                  <a:lnTo>
                    <a:pt x="0" y="22"/>
                  </a:lnTo>
                  <a:lnTo>
                    <a:pt x="128" y="1"/>
                  </a:lnTo>
                  <a:lnTo>
                    <a:pt x="170" y="1"/>
                  </a:lnTo>
                  <a:lnTo>
                    <a:pt x="170" y="1"/>
                  </a:lnTo>
                  <a:lnTo>
                    <a:pt x="383" y="22"/>
                  </a:lnTo>
                  <a:lnTo>
                    <a:pt x="383" y="22"/>
                  </a:lnTo>
                  <a:lnTo>
                    <a:pt x="617" y="86"/>
                  </a:lnTo>
                  <a:lnTo>
                    <a:pt x="788" y="150"/>
                  </a:lnTo>
                  <a:lnTo>
                    <a:pt x="788" y="150"/>
                  </a:lnTo>
                  <a:lnTo>
                    <a:pt x="1128" y="341"/>
                  </a:lnTo>
                  <a:lnTo>
                    <a:pt x="1469" y="554"/>
                  </a:lnTo>
                  <a:lnTo>
                    <a:pt x="2129" y="959"/>
                  </a:lnTo>
                  <a:lnTo>
                    <a:pt x="2470" y="1171"/>
                  </a:lnTo>
                  <a:lnTo>
                    <a:pt x="2555" y="1235"/>
                  </a:lnTo>
                  <a:lnTo>
                    <a:pt x="2619" y="1278"/>
                  </a:lnTo>
                  <a:lnTo>
                    <a:pt x="2619" y="1278"/>
                  </a:lnTo>
                  <a:lnTo>
                    <a:pt x="2917" y="1448"/>
                  </a:lnTo>
                  <a:lnTo>
                    <a:pt x="3193" y="1640"/>
                  </a:lnTo>
                  <a:lnTo>
                    <a:pt x="3193" y="1640"/>
                  </a:lnTo>
                  <a:lnTo>
                    <a:pt x="3492" y="1874"/>
                  </a:lnTo>
                  <a:lnTo>
                    <a:pt x="3768" y="2087"/>
                  </a:lnTo>
                  <a:lnTo>
                    <a:pt x="3768" y="2087"/>
                  </a:lnTo>
                  <a:lnTo>
                    <a:pt x="3875" y="2215"/>
                  </a:lnTo>
                  <a:lnTo>
                    <a:pt x="3981" y="2321"/>
                  </a:lnTo>
                  <a:lnTo>
                    <a:pt x="3981" y="2321"/>
                  </a:lnTo>
                  <a:lnTo>
                    <a:pt x="4045" y="2470"/>
                  </a:lnTo>
                  <a:lnTo>
                    <a:pt x="4045" y="2470"/>
                  </a:lnTo>
                  <a:lnTo>
                    <a:pt x="4066" y="2555"/>
                  </a:lnTo>
                  <a:lnTo>
                    <a:pt x="4066" y="2555"/>
                  </a:lnTo>
                  <a:lnTo>
                    <a:pt x="4066" y="2640"/>
                  </a:lnTo>
                  <a:lnTo>
                    <a:pt x="4066" y="2640"/>
                  </a:lnTo>
                  <a:lnTo>
                    <a:pt x="4045" y="2726"/>
                  </a:lnTo>
                  <a:lnTo>
                    <a:pt x="3981" y="2789"/>
                  </a:lnTo>
                  <a:lnTo>
                    <a:pt x="3981" y="2789"/>
                  </a:lnTo>
                  <a:lnTo>
                    <a:pt x="3896" y="2811"/>
                  </a:lnTo>
                  <a:lnTo>
                    <a:pt x="3896" y="2811"/>
                  </a:lnTo>
                  <a:lnTo>
                    <a:pt x="3747" y="2789"/>
                  </a:lnTo>
                  <a:lnTo>
                    <a:pt x="3747" y="2789"/>
                  </a:lnTo>
                  <a:lnTo>
                    <a:pt x="3598" y="2747"/>
                  </a:lnTo>
                  <a:lnTo>
                    <a:pt x="3449" y="2683"/>
                  </a:lnTo>
                  <a:lnTo>
                    <a:pt x="3449" y="2683"/>
                  </a:lnTo>
                  <a:lnTo>
                    <a:pt x="3087" y="2491"/>
                  </a:lnTo>
                  <a:lnTo>
                    <a:pt x="2959" y="2406"/>
                  </a:lnTo>
                  <a:lnTo>
                    <a:pt x="2832" y="2342"/>
                  </a:lnTo>
                  <a:lnTo>
                    <a:pt x="2683" y="2257"/>
                  </a:lnTo>
                  <a:lnTo>
                    <a:pt x="2683" y="2257"/>
                  </a:lnTo>
                  <a:lnTo>
                    <a:pt x="2299" y="2023"/>
                  </a:lnTo>
                  <a:lnTo>
                    <a:pt x="2257" y="1980"/>
                  </a:lnTo>
                  <a:lnTo>
                    <a:pt x="2086" y="1895"/>
                  </a:lnTo>
                  <a:lnTo>
                    <a:pt x="2086" y="1895"/>
                  </a:lnTo>
                  <a:lnTo>
                    <a:pt x="1831" y="1746"/>
                  </a:lnTo>
                  <a:lnTo>
                    <a:pt x="1767" y="1725"/>
                  </a:lnTo>
                  <a:lnTo>
                    <a:pt x="1767" y="1725"/>
                  </a:lnTo>
                  <a:lnTo>
                    <a:pt x="1235" y="1384"/>
                  </a:lnTo>
                  <a:lnTo>
                    <a:pt x="809" y="1108"/>
                  </a:lnTo>
                  <a:lnTo>
                    <a:pt x="809" y="1108"/>
                  </a:lnTo>
                  <a:lnTo>
                    <a:pt x="596" y="959"/>
                  </a:lnTo>
                  <a:lnTo>
                    <a:pt x="405" y="810"/>
                  </a:lnTo>
                  <a:lnTo>
                    <a:pt x="405" y="810"/>
                  </a:lnTo>
                  <a:lnTo>
                    <a:pt x="256" y="661"/>
                  </a:lnTo>
                  <a:lnTo>
                    <a:pt x="149" y="533"/>
                  </a:lnTo>
                  <a:lnTo>
                    <a:pt x="149" y="533"/>
                  </a:lnTo>
                  <a:lnTo>
                    <a:pt x="64" y="405"/>
                  </a:lnTo>
                  <a:lnTo>
                    <a:pt x="21" y="277"/>
                  </a:lnTo>
                  <a:lnTo>
                    <a:pt x="21" y="277"/>
                  </a:lnTo>
                  <a:lnTo>
                    <a:pt x="0" y="171"/>
                  </a:lnTo>
                  <a:lnTo>
                    <a:pt x="0" y="171"/>
                  </a:lnTo>
                  <a:lnTo>
                    <a:pt x="0" y="64"/>
                  </a:lnTo>
                  <a:lnTo>
                    <a:pt x="0" y="43"/>
                  </a:lnTo>
                  <a:lnTo>
                    <a:pt x="0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5"/>
            <p:cNvSpPr/>
            <p:nvPr/>
          </p:nvSpPr>
          <p:spPr>
            <a:xfrm>
              <a:off x="5079835" y="3236875"/>
              <a:ext cx="16802" cy="47612"/>
            </a:xfrm>
            <a:custGeom>
              <a:avLst/>
              <a:gdLst/>
              <a:ahLst/>
              <a:cxnLst/>
              <a:rect l="l" t="t" r="r" b="b"/>
              <a:pathLst>
                <a:path w="1811" h="5132" extrusionOk="0">
                  <a:moveTo>
                    <a:pt x="618" y="256"/>
                  </a:moveTo>
                  <a:lnTo>
                    <a:pt x="703" y="298"/>
                  </a:lnTo>
                  <a:lnTo>
                    <a:pt x="767" y="341"/>
                  </a:lnTo>
                  <a:lnTo>
                    <a:pt x="852" y="490"/>
                  </a:lnTo>
                  <a:lnTo>
                    <a:pt x="916" y="618"/>
                  </a:lnTo>
                  <a:lnTo>
                    <a:pt x="959" y="852"/>
                  </a:lnTo>
                  <a:lnTo>
                    <a:pt x="1023" y="1214"/>
                  </a:lnTo>
                  <a:lnTo>
                    <a:pt x="1065" y="1342"/>
                  </a:lnTo>
                  <a:lnTo>
                    <a:pt x="1108" y="1597"/>
                  </a:lnTo>
                  <a:lnTo>
                    <a:pt x="1129" y="1853"/>
                  </a:lnTo>
                  <a:lnTo>
                    <a:pt x="1151" y="1959"/>
                  </a:lnTo>
                  <a:lnTo>
                    <a:pt x="1172" y="2087"/>
                  </a:lnTo>
                  <a:lnTo>
                    <a:pt x="1193" y="2172"/>
                  </a:lnTo>
                  <a:lnTo>
                    <a:pt x="1193" y="2300"/>
                  </a:lnTo>
                  <a:lnTo>
                    <a:pt x="1236" y="2512"/>
                  </a:lnTo>
                  <a:lnTo>
                    <a:pt x="1257" y="2725"/>
                  </a:lnTo>
                  <a:lnTo>
                    <a:pt x="1363" y="3428"/>
                  </a:lnTo>
                  <a:lnTo>
                    <a:pt x="1385" y="3747"/>
                  </a:lnTo>
                  <a:lnTo>
                    <a:pt x="1385" y="4067"/>
                  </a:lnTo>
                  <a:lnTo>
                    <a:pt x="1385" y="4109"/>
                  </a:lnTo>
                  <a:lnTo>
                    <a:pt x="1385" y="4365"/>
                  </a:lnTo>
                  <a:lnTo>
                    <a:pt x="1385" y="4599"/>
                  </a:lnTo>
                  <a:lnTo>
                    <a:pt x="1342" y="4727"/>
                  </a:lnTo>
                  <a:lnTo>
                    <a:pt x="1278" y="4769"/>
                  </a:lnTo>
                  <a:lnTo>
                    <a:pt x="1193" y="4769"/>
                  </a:lnTo>
                  <a:lnTo>
                    <a:pt x="1065" y="4663"/>
                  </a:lnTo>
                  <a:lnTo>
                    <a:pt x="959" y="4556"/>
                  </a:lnTo>
                  <a:lnTo>
                    <a:pt x="852" y="4386"/>
                  </a:lnTo>
                  <a:lnTo>
                    <a:pt x="767" y="4216"/>
                  </a:lnTo>
                  <a:lnTo>
                    <a:pt x="682" y="3918"/>
                  </a:lnTo>
                  <a:lnTo>
                    <a:pt x="618" y="3662"/>
                  </a:lnTo>
                  <a:lnTo>
                    <a:pt x="618" y="3471"/>
                  </a:lnTo>
                  <a:lnTo>
                    <a:pt x="597" y="3321"/>
                  </a:lnTo>
                  <a:lnTo>
                    <a:pt x="576" y="3109"/>
                  </a:lnTo>
                  <a:lnTo>
                    <a:pt x="576" y="3002"/>
                  </a:lnTo>
                  <a:lnTo>
                    <a:pt x="533" y="2534"/>
                  </a:lnTo>
                  <a:lnTo>
                    <a:pt x="491" y="2257"/>
                  </a:lnTo>
                  <a:lnTo>
                    <a:pt x="448" y="1959"/>
                  </a:lnTo>
                  <a:lnTo>
                    <a:pt x="363" y="1427"/>
                  </a:lnTo>
                  <a:lnTo>
                    <a:pt x="299" y="895"/>
                  </a:lnTo>
                  <a:lnTo>
                    <a:pt x="299" y="682"/>
                  </a:lnTo>
                  <a:lnTo>
                    <a:pt x="299" y="469"/>
                  </a:lnTo>
                  <a:lnTo>
                    <a:pt x="320" y="405"/>
                  </a:lnTo>
                  <a:lnTo>
                    <a:pt x="363" y="320"/>
                  </a:lnTo>
                  <a:lnTo>
                    <a:pt x="427" y="298"/>
                  </a:lnTo>
                  <a:lnTo>
                    <a:pt x="533" y="256"/>
                  </a:lnTo>
                  <a:close/>
                  <a:moveTo>
                    <a:pt x="512" y="0"/>
                  </a:moveTo>
                  <a:lnTo>
                    <a:pt x="320" y="43"/>
                  </a:lnTo>
                  <a:lnTo>
                    <a:pt x="214" y="107"/>
                  </a:lnTo>
                  <a:lnTo>
                    <a:pt x="129" y="213"/>
                  </a:lnTo>
                  <a:lnTo>
                    <a:pt x="86" y="298"/>
                  </a:lnTo>
                  <a:lnTo>
                    <a:pt x="65" y="384"/>
                  </a:lnTo>
                  <a:lnTo>
                    <a:pt x="22" y="575"/>
                  </a:lnTo>
                  <a:lnTo>
                    <a:pt x="1" y="809"/>
                  </a:lnTo>
                  <a:lnTo>
                    <a:pt x="1" y="1022"/>
                  </a:lnTo>
                  <a:lnTo>
                    <a:pt x="44" y="1448"/>
                  </a:lnTo>
                  <a:lnTo>
                    <a:pt x="44" y="1491"/>
                  </a:lnTo>
                  <a:lnTo>
                    <a:pt x="65" y="1704"/>
                  </a:lnTo>
                  <a:lnTo>
                    <a:pt x="65" y="1767"/>
                  </a:lnTo>
                  <a:lnTo>
                    <a:pt x="86" y="1874"/>
                  </a:lnTo>
                  <a:lnTo>
                    <a:pt x="129" y="2172"/>
                  </a:lnTo>
                  <a:lnTo>
                    <a:pt x="150" y="2449"/>
                  </a:lnTo>
                  <a:lnTo>
                    <a:pt x="171" y="2512"/>
                  </a:lnTo>
                  <a:lnTo>
                    <a:pt x="256" y="3109"/>
                  </a:lnTo>
                  <a:lnTo>
                    <a:pt x="363" y="3705"/>
                  </a:lnTo>
                  <a:lnTo>
                    <a:pt x="427" y="4003"/>
                  </a:lnTo>
                  <a:lnTo>
                    <a:pt x="533" y="4322"/>
                  </a:lnTo>
                  <a:lnTo>
                    <a:pt x="618" y="4514"/>
                  </a:lnTo>
                  <a:lnTo>
                    <a:pt x="746" y="4705"/>
                  </a:lnTo>
                  <a:lnTo>
                    <a:pt x="852" y="4854"/>
                  </a:lnTo>
                  <a:lnTo>
                    <a:pt x="980" y="4961"/>
                  </a:lnTo>
                  <a:lnTo>
                    <a:pt x="1023" y="5025"/>
                  </a:lnTo>
                  <a:lnTo>
                    <a:pt x="1108" y="5067"/>
                  </a:lnTo>
                  <a:lnTo>
                    <a:pt x="1214" y="5110"/>
                  </a:lnTo>
                  <a:lnTo>
                    <a:pt x="1321" y="5131"/>
                  </a:lnTo>
                  <a:lnTo>
                    <a:pt x="1449" y="5110"/>
                  </a:lnTo>
                  <a:lnTo>
                    <a:pt x="1534" y="5067"/>
                  </a:lnTo>
                  <a:lnTo>
                    <a:pt x="1598" y="5025"/>
                  </a:lnTo>
                  <a:lnTo>
                    <a:pt x="1661" y="4982"/>
                  </a:lnTo>
                  <a:lnTo>
                    <a:pt x="1683" y="4939"/>
                  </a:lnTo>
                  <a:lnTo>
                    <a:pt x="1747" y="4812"/>
                  </a:lnTo>
                  <a:lnTo>
                    <a:pt x="1768" y="4727"/>
                  </a:lnTo>
                  <a:lnTo>
                    <a:pt x="1789" y="4641"/>
                  </a:lnTo>
                  <a:lnTo>
                    <a:pt x="1811" y="4492"/>
                  </a:lnTo>
                  <a:lnTo>
                    <a:pt x="1811" y="4365"/>
                  </a:lnTo>
                  <a:lnTo>
                    <a:pt x="1789" y="3769"/>
                  </a:lnTo>
                  <a:lnTo>
                    <a:pt x="1725" y="3194"/>
                  </a:lnTo>
                  <a:lnTo>
                    <a:pt x="1619" y="2683"/>
                  </a:lnTo>
                  <a:lnTo>
                    <a:pt x="1576" y="2449"/>
                  </a:lnTo>
                  <a:lnTo>
                    <a:pt x="1555" y="2363"/>
                  </a:lnTo>
                  <a:lnTo>
                    <a:pt x="1512" y="2129"/>
                  </a:lnTo>
                  <a:lnTo>
                    <a:pt x="1449" y="1767"/>
                  </a:lnTo>
                  <a:lnTo>
                    <a:pt x="1385" y="1448"/>
                  </a:lnTo>
                  <a:lnTo>
                    <a:pt x="1321" y="1129"/>
                  </a:lnTo>
                  <a:lnTo>
                    <a:pt x="1300" y="1044"/>
                  </a:lnTo>
                  <a:lnTo>
                    <a:pt x="1193" y="682"/>
                  </a:lnTo>
                  <a:lnTo>
                    <a:pt x="1151" y="511"/>
                  </a:lnTo>
                  <a:lnTo>
                    <a:pt x="1065" y="320"/>
                  </a:lnTo>
                  <a:lnTo>
                    <a:pt x="959" y="171"/>
                  </a:lnTo>
                  <a:lnTo>
                    <a:pt x="874" y="107"/>
                  </a:lnTo>
                  <a:lnTo>
                    <a:pt x="789" y="43"/>
                  </a:lnTo>
                  <a:lnTo>
                    <a:pt x="682" y="22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5"/>
            <p:cNvSpPr/>
            <p:nvPr/>
          </p:nvSpPr>
          <p:spPr>
            <a:xfrm>
              <a:off x="5079835" y="3236875"/>
              <a:ext cx="16802" cy="47612"/>
            </a:xfrm>
            <a:custGeom>
              <a:avLst/>
              <a:gdLst/>
              <a:ahLst/>
              <a:cxnLst/>
              <a:rect l="l" t="t" r="r" b="b"/>
              <a:pathLst>
                <a:path w="1811" h="5132" fill="none" extrusionOk="0">
                  <a:moveTo>
                    <a:pt x="554" y="0"/>
                  </a:moveTo>
                  <a:lnTo>
                    <a:pt x="554" y="0"/>
                  </a:lnTo>
                  <a:lnTo>
                    <a:pt x="512" y="0"/>
                  </a:lnTo>
                  <a:lnTo>
                    <a:pt x="512" y="0"/>
                  </a:lnTo>
                  <a:lnTo>
                    <a:pt x="320" y="43"/>
                  </a:lnTo>
                  <a:lnTo>
                    <a:pt x="320" y="43"/>
                  </a:lnTo>
                  <a:lnTo>
                    <a:pt x="214" y="107"/>
                  </a:lnTo>
                  <a:lnTo>
                    <a:pt x="129" y="213"/>
                  </a:lnTo>
                  <a:lnTo>
                    <a:pt x="129" y="213"/>
                  </a:lnTo>
                  <a:lnTo>
                    <a:pt x="86" y="298"/>
                  </a:lnTo>
                  <a:lnTo>
                    <a:pt x="65" y="384"/>
                  </a:lnTo>
                  <a:lnTo>
                    <a:pt x="22" y="575"/>
                  </a:lnTo>
                  <a:lnTo>
                    <a:pt x="22" y="575"/>
                  </a:lnTo>
                  <a:lnTo>
                    <a:pt x="1" y="809"/>
                  </a:lnTo>
                  <a:lnTo>
                    <a:pt x="1" y="1022"/>
                  </a:lnTo>
                  <a:lnTo>
                    <a:pt x="44" y="1448"/>
                  </a:lnTo>
                  <a:lnTo>
                    <a:pt x="44" y="1491"/>
                  </a:lnTo>
                  <a:lnTo>
                    <a:pt x="44" y="1491"/>
                  </a:lnTo>
                  <a:lnTo>
                    <a:pt x="65" y="1704"/>
                  </a:lnTo>
                  <a:lnTo>
                    <a:pt x="65" y="1767"/>
                  </a:lnTo>
                  <a:lnTo>
                    <a:pt x="86" y="1874"/>
                  </a:lnTo>
                  <a:lnTo>
                    <a:pt x="129" y="2172"/>
                  </a:lnTo>
                  <a:lnTo>
                    <a:pt x="150" y="2449"/>
                  </a:lnTo>
                  <a:lnTo>
                    <a:pt x="171" y="2512"/>
                  </a:lnTo>
                  <a:lnTo>
                    <a:pt x="171" y="2512"/>
                  </a:lnTo>
                  <a:lnTo>
                    <a:pt x="256" y="3109"/>
                  </a:lnTo>
                  <a:lnTo>
                    <a:pt x="363" y="3705"/>
                  </a:lnTo>
                  <a:lnTo>
                    <a:pt x="363" y="3705"/>
                  </a:lnTo>
                  <a:lnTo>
                    <a:pt x="427" y="4003"/>
                  </a:lnTo>
                  <a:lnTo>
                    <a:pt x="533" y="4322"/>
                  </a:lnTo>
                  <a:lnTo>
                    <a:pt x="533" y="4322"/>
                  </a:lnTo>
                  <a:lnTo>
                    <a:pt x="618" y="4514"/>
                  </a:lnTo>
                  <a:lnTo>
                    <a:pt x="746" y="4705"/>
                  </a:lnTo>
                  <a:lnTo>
                    <a:pt x="746" y="4705"/>
                  </a:lnTo>
                  <a:lnTo>
                    <a:pt x="852" y="4854"/>
                  </a:lnTo>
                  <a:lnTo>
                    <a:pt x="852" y="4854"/>
                  </a:lnTo>
                  <a:lnTo>
                    <a:pt x="980" y="4961"/>
                  </a:lnTo>
                  <a:lnTo>
                    <a:pt x="980" y="4961"/>
                  </a:lnTo>
                  <a:lnTo>
                    <a:pt x="1023" y="5025"/>
                  </a:lnTo>
                  <a:lnTo>
                    <a:pt x="1108" y="5067"/>
                  </a:lnTo>
                  <a:lnTo>
                    <a:pt x="1108" y="5067"/>
                  </a:lnTo>
                  <a:lnTo>
                    <a:pt x="1214" y="5110"/>
                  </a:lnTo>
                  <a:lnTo>
                    <a:pt x="1321" y="5131"/>
                  </a:lnTo>
                  <a:lnTo>
                    <a:pt x="1321" y="5131"/>
                  </a:lnTo>
                  <a:lnTo>
                    <a:pt x="1449" y="5110"/>
                  </a:lnTo>
                  <a:lnTo>
                    <a:pt x="1449" y="5110"/>
                  </a:lnTo>
                  <a:lnTo>
                    <a:pt x="1534" y="5067"/>
                  </a:lnTo>
                  <a:lnTo>
                    <a:pt x="1598" y="5025"/>
                  </a:lnTo>
                  <a:lnTo>
                    <a:pt x="1598" y="5025"/>
                  </a:lnTo>
                  <a:lnTo>
                    <a:pt x="1661" y="4982"/>
                  </a:lnTo>
                  <a:lnTo>
                    <a:pt x="1683" y="4939"/>
                  </a:lnTo>
                  <a:lnTo>
                    <a:pt x="1747" y="4812"/>
                  </a:lnTo>
                  <a:lnTo>
                    <a:pt x="1747" y="4812"/>
                  </a:lnTo>
                  <a:lnTo>
                    <a:pt x="1768" y="4727"/>
                  </a:lnTo>
                  <a:lnTo>
                    <a:pt x="1789" y="4641"/>
                  </a:lnTo>
                  <a:lnTo>
                    <a:pt x="1789" y="4641"/>
                  </a:lnTo>
                  <a:lnTo>
                    <a:pt x="1811" y="4492"/>
                  </a:lnTo>
                  <a:lnTo>
                    <a:pt x="1811" y="4365"/>
                  </a:lnTo>
                  <a:lnTo>
                    <a:pt x="1811" y="4365"/>
                  </a:lnTo>
                  <a:lnTo>
                    <a:pt x="1789" y="3769"/>
                  </a:lnTo>
                  <a:lnTo>
                    <a:pt x="1725" y="3194"/>
                  </a:lnTo>
                  <a:lnTo>
                    <a:pt x="1725" y="3194"/>
                  </a:lnTo>
                  <a:lnTo>
                    <a:pt x="1619" y="2683"/>
                  </a:lnTo>
                  <a:lnTo>
                    <a:pt x="1576" y="2449"/>
                  </a:lnTo>
                  <a:lnTo>
                    <a:pt x="1555" y="2363"/>
                  </a:lnTo>
                  <a:lnTo>
                    <a:pt x="1555" y="2363"/>
                  </a:lnTo>
                  <a:lnTo>
                    <a:pt x="1512" y="2129"/>
                  </a:lnTo>
                  <a:lnTo>
                    <a:pt x="1449" y="1767"/>
                  </a:lnTo>
                  <a:lnTo>
                    <a:pt x="1449" y="1767"/>
                  </a:lnTo>
                  <a:lnTo>
                    <a:pt x="1385" y="1448"/>
                  </a:lnTo>
                  <a:lnTo>
                    <a:pt x="1321" y="1129"/>
                  </a:lnTo>
                  <a:lnTo>
                    <a:pt x="1300" y="1044"/>
                  </a:lnTo>
                  <a:lnTo>
                    <a:pt x="1300" y="1044"/>
                  </a:lnTo>
                  <a:lnTo>
                    <a:pt x="1193" y="682"/>
                  </a:lnTo>
                  <a:lnTo>
                    <a:pt x="1193" y="682"/>
                  </a:lnTo>
                  <a:lnTo>
                    <a:pt x="1151" y="511"/>
                  </a:lnTo>
                  <a:lnTo>
                    <a:pt x="1065" y="320"/>
                  </a:lnTo>
                  <a:lnTo>
                    <a:pt x="1065" y="320"/>
                  </a:lnTo>
                  <a:lnTo>
                    <a:pt x="959" y="171"/>
                  </a:lnTo>
                  <a:lnTo>
                    <a:pt x="959" y="171"/>
                  </a:lnTo>
                  <a:lnTo>
                    <a:pt x="874" y="107"/>
                  </a:lnTo>
                  <a:lnTo>
                    <a:pt x="789" y="43"/>
                  </a:lnTo>
                  <a:lnTo>
                    <a:pt x="789" y="43"/>
                  </a:lnTo>
                  <a:lnTo>
                    <a:pt x="682" y="22"/>
                  </a:lnTo>
                  <a:lnTo>
                    <a:pt x="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5"/>
            <p:cNvSpPr/>
            <p:nvPr/>
          </p:nvSpPr>
          <p:spPr>
            <a:xfrm>
              <a:off x="5082599" y="3239240"/>
              <a:ext cx="10085" cy="41888"/>
            </a:xfrm>
            <a:custGeom>
              <a:avLst/>
              <a:gdLst/>
              <a:ahLst/>
              <a:cxnLst/>
              <a:rect l="l" t="t" r="r" b="b"/>
              <a:pathLst>
                <a:path w="1087" h="4515" fill="none" extrusionOk="0">
                  <a:moveTo>
                    <a:pt x="980" y="4514"/>
                  </a:moveTo>
                  <a:lnTo>
                    <a:pt x="895" y="4514"/>
                  </a:lnTo>
                  <a:lnTo>
                    <a:pt x="895" y="4514"/>
                  </a:lnTo>
                  <a:lnTo>
                    <a:pt x="767" y="4408"/>
                  </a:lnTo>
                  <a:lnTo>
                    <a:pt x="767" y="4408"/>
                  </a:lnTo>
                  <a:lnTo>
                    <a:pt x="661" y="4301"/>
                  </a:lnTo>
                  <a:lnTo>
                    <a:pt x="661" y="4301"/>
                  </a:lnTo>
                  <a:lnTo>
                    <a:pt x="554" y="4131"/>
                  </a:lnTo>
                  <a:lnTo>
                    <a:pt x="469" y="3961"/>
                  </a:lnTo>
                  <a:lnTo>
                    <a:pt x="469" y="3961"/>
                  </a:lnTo>
                  <a:lnTo>
                    <a:pt x="384" y="3663"/>
                  </a:lnTo>
                  <a:lnTo>
                    <a:pt x="320" y="3407"/>
                  </a:lnTo>
                  <a:lnTo>
                    <a:pt x="320" y="3216"/>
                  </a:lnTo>
                  <a:lnTo>
                    <a:pt x="299" y="3066"/>
                  </a:lnTo>
                  <a:lnTo>
                    <a:pt x="299" y="3066"/>
                  </a:lnTo>
                  <a:lnTo>
                    <a:pt x="278" y="2854"/>
                  </a:lnTo>
                  <a:lnTo>
                    <a:pt x="278" y="2747"/>
                  </a:lnTo>
                  <a:lnTo>
                    <a:pt x="278" y="2747"/>
                  </a:lnTo>
                  <a:lnTo>
                    <a:pt x="235" y="2279"/>
                  </a:lnTo>
                  <a:lnTo>
                    <a:pt x="193" y="2002"/>
                  </a:lnTo>
                  <a:lnTo>
                    <a:pt x="150" y="1704"/>
                  </a:lnTo>
                  <a:lnTo>
                    <a:pt x="150" y="1704"/>
                  </a:lnTo>
                  <a:lnTo>
                    <a:pt x="65" y="1172"/>
                  </a:lnTo>
                  <a:lnTo>
                    <a:pt x="1" y="640"/>
                  </a:lnTo>
                  <a:lnTo>
                    <a:pt x="1" y="640"/>
                  </a:lnTo>
                  <a:lnTo>
                    <a:pt x="1" y="427"/>
                  </a:lnTo>
                  <a:lnTo>
                    <a:pt x="1" y="214"/>
                  </a:lnTo>
                  <a:lnTo>
                    <a:pt x="1" y="214"/>
                  </a:lnTo>
                  <a:lnTo>
                    <a:pt x="22" y="150"/>
                  </a:lnTo>
                  <a:lnTo>
                    <a:pt x="22" y="150"/>
                  </a:lnTo>
                  <a:lnTo>
                    <a:pt x="65" y="65"/>
                  </a:lnTo>
                  <a:lnTo>
                    <a:pt x="129" y="43"/>
                  </a:lnTo>
                  <a:lnTo>
                    <a:pt x="129" y="43"/>
                  </a:lnTo>
                  <a:lnTo>
                    <a:pt x="235" y="1"/>
                  </a:lnTo>
                  <a:lnTo>
                    <a:pt x="235" y="1"/>
                  </a:lnTo>
                  <a:lnTo>
                    <a:pt x="256" y="1"/>
                  </a:lnTo>
                  <a:lnTo>
                    <a:pt x="256" y="1"/>
                  </a:lnTo>
                  <a:lnTo>
                    <a:pt x="320" y="1"/>
                  </a:lnTo>
                  <a:lnTo>
                    <a:pt x="320" y="1"/>
                  </a:lnTo>
                  <a:lnTo>
                    <a:pt x="405" y="43"/>
                  </a:lnTo>
                  <a:lnTo>
                    <a:pt x="405" y="43"/>
                  </a:lnTo>
                  <a:lnTo>
                    <a:pt x="469" y="86"/>
                  </a:lnTo>
                  <a:lnTo>
                    <a:pt x="469" y="86"/>
                  </a:lnTo>
                  <a:lnTo>
                    <a:pt x="554" y="235"/>
                  </a:lnTo>
                  <a:lnTo>
                    <a:pt x="618" y="363"/>
                  </a:lnTo>
                  <a:lnTo>
                    <a:pt x="618" y="363"/>
                  </a:lnTo>
                  <a:lnTo>
                    <a:pt x="661" y="597"/>
                  </a:lnTo>
                  <a:lnTo>
                    <a:pt x="661" y="597"/>
                  </a:lnTo>
                  <a:lnTo>
                    <a:pt x="725" y="959"/>
                  </a:lnTo>
                  <a:lnTo>
                    <a:pt x="767" y="1087"/>
                  </a:lnTo>
                  <a:lnTo>
                    <a:pt x="810" y="1342"/>
                  </a:lnTo>
                  <a:lnTo>
                    <a:pt x="810" y="1342"/>
                  </a:lnTo>
                  <a:lnTo>
                    <a:pt x="831" y="1598"/>
                  </a:lnTo>
                  <a:lnTo>
                    <a:pt x="853" y="1704"/>
                  </a:lnTo>
                  <a:lnTo>
                    <a:pt x="874" y="1832"/>
                  </a:lnTo>
                  <a:lnTo>
                    <a:pt x="895" y="1917"/>
                  </a:lnTo>
                  <a:lnTo>
                    <a:pt x="895" y="2045"/>
                  </a:lnTo>
                  <a:lnTo>
                    <a:pt x="938" y="2257"/>
                  </a:lnTo>
                  <a:lnTo>
                    <a:pt x="959" y="2470"/>
                  </a:lnTo>
                  <a:lnTo>
                    <a:pt x="959" y="2470"/>
                  </a:lnTo>
                  <a:lnTo>
                    <a:pt x="1065" y="3173"/>
                  </a:lnTo>
                  <a:lnTo>
                    <a:pt x="1065" y="3173"/>
                  </a:lnTo>
                  <a:lnTo>
                    <a:pt x="1087" y="3492"/>
                  </a:lnTo>
                  <a:lnTo>
                    <a:pt x="1087" y="3812"/>
                  </a:lnTo>
                  <a:lnTo>
                    <a:pt x="1087" y="3854"/>
                  </a:lnTo>
                  <a:lnTo>
                    <a:pt x="1087" y="3854"/>
                  </a:lnTo>
                  <a:lnTo>
                    <a:pt x="1087" y="4110"/>
                  </a:lnTo>
                  <a:lnTo>
                    <a:pt x="1087" y="4344"/>
                  </a:lnTo>
                  <a:lnTo>
                    <a:pt x="1087" y="4344"/>
                  </a:lnTo>
                  <a:lnTo>
                    <a:pt x="1044" y="4472"/>
                  </a:lnTo>
                  <a:lnTo>
                    <a:pt x="980" y="45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5"/>
            <p:cNvSpPr/>
            <p:nvPr/>
          </p:nvSpPr>
          <p:spPr>
            <a:xfrm>
              <a:off x="5026123" y="3310142"/>
              <a:ext cx="83164" cy="97980"/>
            </a:xfrm>
            <a:custGeom>
              <a:avLst/>
              <a:gdLst/>
              <a:ahLst/>
              <a:cxnLst/>
              <a:rect l="l" t="t" r="r" b="b"/>
              <a:pathLst>
                <a:path w="8964" h="10561" extrusionOk="0">
                  <a:moveTo>
                    <a:pt x="5025" y="618"/>
                  </a:moveTo>
                  <a:lnTo>
                    <a:pt x="5472" y="639"/>
                  </a:lnTo>
                  <a:lnTo>
                    <a:pt x="5706" y="661"/>
                  </a:lnTo>
                  <a:lnTo>
                    <a:pt x="5961" y="703"/>
                  </a:lnTo>
                  <a:lnTo>
                    <a:pt x="6323" y="852"/>
                  </a:lnTo>
                  <a:lnTo>
                    <a:pt x="6685" y="1023"/>
                  </a:lnTo>
                  <a:lnTo>
                    <a:pt x="6877" y="1172"/>
                  </a:lnTo>
                  <a:lnTo>
                    <a:pt x="7068" y="1299"/>
                  </a:lnTo>
                  <a:lnTo>
                    <a:pt x="7281" y="1470"/>
                  </a:lnTo>
                  <a:lnTo>
                    <a:pt x="7473" y="1661"/>
                  </a:lnTo>
                  <a:lnTo>
                    <a:pt x="7664" y="1874"/>
                  </a:lnTo>
                  <a:lnTo>
                    <a:pt x="7813" y="2108"/>
                  </a:lnTo>
                  <a:lnTo>
                    <a:pt x="7962" y="2342"/>
                  </a:lnTo>
                  <a:lnTo>
                    <a:pt x="8069" y="2598"/>
                  </a:lnTo>
                  <a:lnTo>
                    <a:pt x="8175" y="2832"/>
                  </a:lnTo>
                  <a:lnTo>
                    <a:pt x="8260" y="3109"/>
                  </a:lnTo>
                  <a:lnTo>
                    <a:pt x="8367" y="3641"/>
                  </a:lnTo>
                  <a:lnTo>
                    <a:pt x="8452" y="4131"/>
                  </a:lnTo>
                  <a:lnTo>
                    <a:pt x="8516" y="4663"/>
                  </a:lnTo>
                  <a:lnTo>
                    <a:pt x="8537" y="5153"/>
                  </a:lnTo>
                  <a:lnTo>
                    <a:pt x="8495" y="5727"/>
                  </a:lnTo>
                  <a:lnTo>
                    <a:pt x="8431" y="6302"/>
                  </a:lnTo>
                  <a:lnTo>
                    <a:pt x="8346" y="6920"/>
                  </a:lnTo>
                  <a:lnTo>
                    <a:pt x="8218" y="7452"/>
                  </a:lnTo>
                  <a:lnTo>
                    <a:pt x="8048" y="7920"/>
                  </a:lnTo>
                  <a:lnTo>
                    <a:pt x="7962" y="8133"/>
                  </a:lnTo>
                  <a:lnTo>
                    <a:pt x="7856" y="8325"/>
                  </a:lnTo>
                  <a:lnTo>
                    <a:pt x="7664" y="8602"/>
                  </a:lnTo>
                  <a:lnTo>
                    <a:pt x="7473" y="8857"/>
                  </a:lnTo>
                  <a:lnTo>
                    <a:pt x="7281" y="9091"/>
                  </a:lnTo>
                  <a:lnTo>
                    <a:pt x="7047" y="9368"/>
                  </a:lnTo>
                  <a:lnTo>
                    <a:pt x="6792" y="9581"/>
                  </a:lnTo>
                  <a:lnTo>
                    <a:pt x="6515" y="9772"/>
                  </a:lnTo>
                  <a:lnTo>
                    <a:pt x="6366" y="9858"/>
                  </a:lnTo>
                  <a:lnTo>
                    <a:pt x="6110" y="9943"/>
                  </a:lnTo>
                  <a:lnTo>
                    <a:pt x="5812" y="10007"/>
                  </a:lnTo>
                  <a:lnTo>
                    <a:pt x="5450" y="10070"/>
                  </a:lnTo>
                  <a:lnTo>
                    <a:pt x="5110" y="10113"/>
                  </a:lnTo>
                  <a:lnTo>
                    <a:pt x="4726" y="10113"/>
                  </a:lnTo>
                  <a:lnTo>
                    <a:pt x="4365" y="10092"/>
                  </a:lnTo>
                  <a:lnTo>
                    <a:pt x="4173" y="10070"/>
                  </a:lnTo>
                  <a:lnTo>
                    <a:pt x="4003" y="10028"/>
                  </a:lnTo>
                  <a:lnTo>
                    <a:pt x="3726" y="9943"/>
                  </a:lnTo>
                  <a:lnTo>
                    <a:pt x="3492" y="9858"/>
                  </a:lnTo>
                  <a:lnTo>
                    <a:pt x="3258" y="9751"/>
                  </a:lnTo>
                  <a:lnTo>
                    <a:pt x="3023" y="9623"/>
                  </a:lnTo>
                  <a:lnTo>
                    <a:pt x="2810" y="9496"/>
                  </a:lnTo>
                  <a:lnTo>
                    <a:pt x="2640" y="9347"/>
                  </a:lnTo>
                  <a:lnTo>
                    <a:pt x="2470" y="9219"/>
                  </a:lnTo>
                  <a:lnTo>
                    <a:pt x="2321" y="9070"/>
                  </a:lnTo>
                  <a:lnTo>
                    <a:pt x="2044" y="8772"/>
                  </a:lnTo>
                  <a:lnTo>
                    <a:pt x="1767" y="8453"/>
                  </a:lnTo>
                  <a:lnTo>
                    <a:pt x="1533" y="8091"/>
                  </a:lnTo>
                  <a:lnTo>
                    <a:pt x="1299" y="7729"/>
                  </a:lnTo>
                  <a:lnTo>
                    <a:pt x="980" y="7133"/>
                  </a:lnTo>
                  <a:lnTo>
                    <a:pt x="894" y="7005"/>
                  </a:lnTo>
                  <a:lnTo>
                    <a:pt x="703" y="6600"/>
                  </a:lnTo>
                  <a:lnTo>
                    <a:pt x="618" y="6387"/>
                  </a:lnTo>
                  <a:lnTo>
                    <a:pt x="554" y="6175"/>
                  </a:lnTo>
                  <a:lnTo>
                    <a:pt x="490" y="5813"/>
                  </a:lnTo>
                  <a:lnTo>
                    <a:pt x="447" y="5451"/>
                  </a:lnTo>
                  <a:lnTo>
                    <a:pt x="405" y="5089"/>
                  </a:lnTo>
                  <a:lnTo>
                    <a:pt x="405" y="4706"/>
                  </a:lnTo>
                  <a:lnTo>
                    <a:pt x="426" y="4386"/>
                  </a:lnTo>
                  <a:lnTo>
                    <a:pt x="469" y="4109"/>
                  </a:lnTo>
                  <a:lnTo>
                    <a:pt x="532" y="3811"/>
                  </a:lnTo>
                  <a:lnTo>
                    <a:pt x="703" y="3301"/>
                  </a:lnTo>
                  <a:lnTo>
                    <a:pt x="809" y="3024"/>
                  </a:lnTo>
                  <a:lnTo>
                    <a:pt x="916" y="2832"/>
                  </a:lnTo>
                  <a:lnTo>
                    <a:pt x="1107" y="2555"/>
                  </a:lnTo>
                  <a:lnTo>
                    <a:pt x="1341" y="2236"/>
                  </a:lnTo>
                  <a:lnTo>
                    <a:pt x="1554" y="1981"/>
                  </a:lnTo>
                  <a:lnTo>
                    <a:pt x="1640" y="1917"/>
                  </a:lnTo>
                  <a:lnTo>
                    <a:pt x="1789" y="1746"/>
                  </a:lnTo>
                  <a:lnTo>
                    <a:pt x="1959" y="1597"/>
                  </a:lnTo>
                  <a:lnTo>
                    <a:pt x="2172" y="1427"/>
                  </a:lnTo>
                  <a:lnTo>
                    <a:pt x="2598" y="1172"/>
                  </a:lnTo>
                  <a:lnTo>
                    <a:pt x="2619" y="1129"/>
                  </a:lnTo>
                  <a:lnTo>
                    <a:pt x="2619" y="1150"/>
                  </a:lnTo>
                  <a:lnTo>
                    <a:pt x="3002" y="959"/>
                  </a:lnTo>
                  <a:lnTo>
                    <a:pt x="3236" y="852"/>
                  </a:lnTo>
                  <a:lnTo>
                    <a:pt x="3492" y="767"/>
                  </a:lnTo>
                  <a:lnTo>
                    <a:pt x="3726" y="725"/>
                  </a:lnTo>
                  <a:lnTo>
                    <a:pt x="3960" y="703"/>
                  </a:lnTo>
                  <a:lnTo>
                    <a:pt x="4194" y="682"/>
                  </a:lnTo>
                  <a:lnTo>
                    <a:pt x="4343" y="661"/>
                  </a:lnTo>
                  <a:lnTo>
                    <a:pt x="4407" y="639"/>
                  </a:lnTo>
                  <a:lnTo>
                    <a:pt x="4620" y="618"/>
                  </a:lnTo>
                  <a:close/>
                  <a:moveTo>
                    <a:pt x="4854" y="1"/>
                  </a:moveTo>
                  <a:lnTo>
                    <a:pt x="4769" y="22"/>
                  </a:lnTo>
                  <a:lnTo>
                    <a:pt x="4386" y="22"/>
                  </a:lnTo>
                  <a:lnTo>
                    <a:pt x="4343" y="43"/>
                  </a:lnTo>
                  <a:lnTo>
                    <a:pt x="4258" y="43"/>
                  </a:lnTo>
                  <a:lnTo>
                    <a:pt x="3981" y="65"/>
                  </a:lnTo>
                  <a:lnTo>
                    <a:pt x="3662" y="107"/>
                  </a:lnTo>
                  <a:lnTo>
                    <a:pt x="3321" y="192"/>
                  </a:lnTo>
                  <a:lnTo>
                    <a:pt x="3151" y="256"/>
                  </a:lnTo>
                  <a:lnTo>
                    <a:pt x="3002" y="320"/>
                  </a:lnTo>
                  <a:lnTo>
                    <a:pt x="2938" y="341"/>
                  </a:lnTo>
                  <a:lnTo>
                    <a:pt x="2725" y="426"/>
                  </a:lnTo>
                  <a:lnTo>
                    <a:pt x="2449" y="575"/>
                  </a:lnTo>
                  <a:lnTo>
                    <a:pt x="2193" y="746"/>
                  </a:lnTo>
                  <a:lnTo>
                    <a:pt x="1959" y="916"/>
                  </a:lnTo>
                  <a:lnTo>
                    <a:pt x="1746" y="1086"/>
                  </a:lnTo>
                  <a:lnTo>
                    <a:pt x="1512" y="1299"/>
                  </a:lnTo>
                  <a:lnTo>
                    <a:pt x="1299" y="1533"/>
                  </a:lnTo>
                  <a:lnTo>
                    <a:pt x="1192" y="1661"/>
                  </a:lnTo>
                  <a:lnTo>
                    <a:pt x="1086" y="1768"/>
                  </a:lnTo>
                  <a:lnTo>
                    <a:pt x="980" y="1917"/>
                  </a:lnTo>
                  <a:lnTo>
                    <a:pt x="873" y="2066"/>
                  </a:lnTo>
                  <a:lnTo>
                    <a:pt x="788" y="2193"/>
                  </a:lnTo>
                  <a:lnTo>
                    <a:pt x="618" y="2428"/>
                  </a:lnTo>
                  <a:lnTo>
                    <a:pt x="469" y="2683"/>
                  </a:lnTo>
                  <a:lnTo>
                    <a:pt x="383" y="2875"/>
                  </a:lnTo>
                  <a:lnTo>
                    <a:pt x="298" y="3130"/>
                  </a:lnTo>
                  <a:lnTo>
                    <a:pt x="192" y="3428"/>
                  </a:lnTo>
                  <a:lnTo>
                    <a:pt x="128" y="3684"/>
                  </a:lnTo>
                  <a:lnTo>
                    <a:pt x="85" y="3939"/>
                  </a:lnTo>
                  <a:lnTo>
                    <a:pt x="22" y="4237"/>
                  </a:lnTo>
                  <a:lnTo>
                    <a:pt x="0" y="4599"/>
                  </a:lnTo>
                  <a:lnTo>
                    <a:pt x="0" y="4897"/>
                  </a:lnTo>
                  <a:lnTo>
                    <a:pt x="22" y="5259"/>
                  </a:lnTo>
                  <a:lnTo>
                    <a:pt x="85" y="5877"/>
                  </a:lnTo>
                  <a:lnTo>
                    <a:pt x="171" y="6217"/>
                  </a:lnTo>
                  <a:lnTo>
                    <a:pt x="256" y="6515"/>
                  </a:lnTo>
                  <a:lnTo>
                    <a:pt x="341" y="6707"/>
                  </a:lnTo>
                  <a:lnTo>
                    <a:pt x="426" y="6877"/>
                  </a:lnTo>
                  <a:lnTo>
                    <a:pt x="511" y="7026"/>
                  </a:lnTo>
                  <a:lnTo>
                    <a:pt x="767" y="7537"/>
                  </a:lnTo>
                  <a:lnTo>
                    <a:pt x="831" y="7665"/>
                  </a:lnTo>
                  <a:lnTo>
                    <a:pt x="1001" y="7963"/>
                  </a:lnTo>
                  <a:lnTo>
                    <a:pt x="1171" y="8240"/>
                  </a:lnTo>
                  <a:lnTo>
                    <a:pt x="1235" y="8367"/>
                  </a:lnTo>
                  <a:lnTo>
                    <a:pt x="1256" y="8410"/>
                  </a:lnTo>
                  <a:lnTo>
                    <a:pt x="1341" y="8516"/>
                  </a:lnTo>
                  <a:lnTo>
                    <a:pt x="1512" y="8793"/>
                  </a:lnTo>
                  <a:lnTo>
                    <a:pt x="1597" y="8900"/>
                  </a:lnTo>
                  <a:lnTo>
                    <a:pt x="1725" y="9049"/>
                  </a:lnTo>
                  <a:lnTo>
                    <a:pt x="1767" y="9112"/>
                  </a:lnTo>
                  <a:lnTo>
                    <a:pt x="1874" y="9240"/>
                  </a:lnTo>
                  <a:lnTo>
                    <a:pt x="2023" y="9432"/>
                  </a:lnTo>
                  <a:lnTo>
                    <a:pt x="2214" y="9602"/>
                  </a:lnTo>
                  <a:lnTo>
                    <a:pt x="2427" y="9772"/>
                  </a:lnTo>
                  <a:lnTo>
                    <a:pt x="2640" y="9900"/>
                  </a:lnTo>
                  <a:lnTo>
                    <a:pt x="2917" y="10049"/>
                  </a:lnTo>
                  <a:lnTo>
                    <a:pt x="2959" y="10070"/>
                  </a:lnTo>
                  <a:lnTo>
                    <a:pt x="3321" y="10198"/>
                  </a:lnTo>
                  <a:lnTo>
                    <a:pt x="3385" y="10220"/>
                  </a:lnTo>
                  <a:lnTo>
                    <a:pt x="3811" y="10369"/>
                  </a:lnTo>
                  <a:lnTo>
                    <a:pt x="4152" y="10475"/>
                  </a:lnTo>
                  <a:lnTo>
                    <a:pt x="4492" y="10518"/>
                  </a:lnTo>
                  <a:lnTo>
                    <a:pt x="4705" y="10539"/>
                  </a:lnTo>
                  <a:lnTo>
                    <a:pt x="4790" y="10539"/>
                  </a:lnTo>
                  <a:lnTo>
                    <a:pt x="5174" y="10560"/>
                  </a:lnTo>
                  <a:lnTo>
                    <a:pt x="5535" y="10539"/>
                  </a:lnTo>
                  <a:lnTo>
                    <a:pt x="5706" y="10518"/>
                  </a:lnTo>
                  <a:lnTo>
                    <a:pt x="5876" y="10475"/>
                  </a:lnTo>
                  <a:lnTo>
                    <a:pt x="6217" y="10411"/>
                  </a:lnTo>
                  <a:lnTo>
                    <a:pt x="6387" y="10347"/>
                  </a:lnTo>
                  <a:lnTo>
                    <a:pt x="6579" y="10283"/>
                  </a:lnTo>
                  <a:lnTo>
                    <a:pt x="6855" y="10134"/>
                  </a:lnTo>
                  <a:lnTo>
                    <a:pt x="7153" y="9900"/>
                  </a:lnTo>
                  <a:lnTo>
                    <a:pt x="7430" y="9645"/>
                  </a:lnTo>
                  <a:lnTo>
                    <a:pt x="7707" y="9325"/>
                  </a:lnTo>
                  <a:lnTo>
                    <a:pt x="7920" y="9049"/>
                  </a:lnTo>
                  <a:lnTo>
                    <a:pt x="8111" y="8751"/>
                  </a:lnTo>
                  <a:lnTo>
                    <a:pt x="8303" y="8431"/>
                  </a:lnTo>
                  <a:lnTo>
                    <a:pt x="8452" y="8112"/>
                  </a:lnTo>
                  <a:lnTo>
                    <a:pt x="8580" y="7771"/>
                  </a:lnTo>
                  <a:lnTo>
                    <a:pt x="8686" y="7409"/>
                  </a:lnTo>
                  <a:lnTo>
                    <a:pt x="8771" y="7069"/>
                  </a:lnTo>
                  <a:lnTo>
                    <a:pt x="8835" y="6707"/>
                  </a:lnTo>
                  <a:lnTo>
                    <a:pt x="8835" y="6643"/>
                  </a:lnTo>
                  <a:lnTo>
                    <a:pt x="8899" y="6345"/>
                  </a:lnTo>
                  <a:lnTo>
                    <a:pt x="8920" y="6047"/>
                  </a:lnTo>
                  <a:lnTo>
                    <a:pt x="8963" y="5685"/>
                  </a:lnTo>
                  <a:lnTo>
                    <a:pt x="8963" y="5323"/>
                  </a:lnTo>
                  <a:lnTo>
                    <a:pt x="8963" y="4982"/>
                  </a:lnTo>
                  <a:lnTo>
                    <a:pt x="8942" y="4642"/>
                  </a:lnTo>
                  <a:lnTo>
                    <a:pt x="8920" y="4322"/>
                  </a:lnTo>
                  <a:lnTo>
                    <a:pt x="8878" y="3982"/>
                  </a:lnTo>
                  <a:lnTo>
                    <a:pt x="8729" y="3258"/>
                  </a:lnTo>
                  <a:lnTo>
                    <a:pt x="8644" y="2939"/>
                  </a:lnTo>
                  <a:lnTo>
                    <a:pt x="8537" y="2619"/>
                  </a:lnTo>
                  <a:lnTo>
                    <a:pt x="8431" y="2321"/>
                  </a:lnTo>
                  <a:lnTo>
                    <a:pt x="8282" y="2002"/>
                  </a:lnTo>
                  <a:lnTo>
                    <a:pt x="8090" y="1683"/>
                  </a:lnTo>
                  <a:lnTo>
                    <a:pt x="7856" y="1406"/>
                  </a:lnTo>
                  <a:lnTo>
                    <a:pt x="7750" y="1278"/>
                  </a:lnTo>
                  <a:lnTo>
                    <a:pt x="7622" y="1150"/>
                  </a:lnTo>
                  <a:lnTo>
                    <a:pt x="7345" y="937"/>
                  </a:lnTo>
                  <a:lnTo>
                    <a:pt x="7004" y="682"/>
                  </a:lnTo>
                  <a:lnTo>
                    <a:pt x="6855" y="575"/>
                  </a:lnTo>
                  <a:lnTo>
                    <a:pt x="6685" y="490"/>
                  </a:lnTo>
                  <a:lnTo>
                    <a:pt x="6387" y="341"/>
                  </a:lnTo>
                  <a:lnTo>
                    <a:pt x="6046" y="214"/>
                  </a:lnTo>
                  <a:lnTo>
                    <a:pt x="5748" y="128"/>
                  </a:lnTo>
                  <a:lnTo>
                    <a:pt x="5429" y="65"/>
                  </a:lnTo>
                  <a:lnTo>
                    <a:pt x="5152" y="22"/>
                  </a:lnTo>
                  <a:lnTo>
                    <a:pt x="48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5"/>
            <p:cNvSpPr/>
            <p:nvPr/>
          </p:nvSpPr>
          <p:spPr>
            <a:xfrm>
              <a:off x="5026123" y="3310142"/>
              <a:ext cx="83164" cy="97980"/>
            </a:xfrm>
            <a:custGeom>
              <a:avLst/>
              <a:gdLst/>
              <a:ahLst/>
              <a:cxnLst/>
              <a:rect l="l" t="t" r="r" b="b"/>
              <a:pathLst>
                <a:path w="8964" h="10561" fill="none" extrusionOk="0">
                  <a:moveTo>
                    <a:pt x="4854" y="1"/>
                  </a:moveTo>
                  <a:lnTo>
                    <a:pt x="4854" y="1"/>
                  </a:lnTo>
                  <a:lnTo>
                    <a:pt x="4769" y="22"/>
                  </a:lnTo>
                  <a:lnTo>
                    <a:pt x="4705" y="22"/>
                  </a:lnTo>
                  <a:lnTo>
                    <a:pt x="4705" y="22"/>
                  </a:lnTo>
                  <a:lnTo>
                    <a:pt x="4450" y="22"/>
                  </a:lnTo>
                  <a:lnTo>
                    <a:pt x="4386" y="22"/>
                  </a:lnTo>
                  <a:lnTo>
                    <a:pt x="4343" y="43"/>
                  </a:lnTo>
                  <a:lnTo>
                    <a:pt x="4258" y="43"/>
                  </a:lnTo>
                  <a:lnTo>
                    <a:pt x="4258" y="43"/>
                  </a:lnTo>
                  <a:lnTo>
                    <a:pt x="3981" y="65"/>
                  </a:lnTo>
                  <a:lnTo>
                    <a:pt x="3981" y="65"/>
                  </a:lnTo>
                  <a:lnTo>
                    <a:pt x="3662" y="107"/>
                  </a:lnTo>
                  <a:lnTo>
                    <a:pt x="3321" y="192"/>
                  </a:lnTo>
                  <a:lnTo>
                    <a:pt x="3321" y="192"/>
                  </a:lnTo>
                  <a:lnTo>
                    <a:pt x="3151" y="256"/>
                  </a:lnTo>
                  <a:lnTo>
                    <a:pt x="3002" y="320"/>
                  </a:lnTo>
                  <a:lnTo>
                    <a:pt x="2938" y="341"/>
                  </a:lnTo>
                  <a:lnTo>
                    <a:pt x="2938" y="341"/>
                  </a:lnTo>
                  <a:lnTo>
                    <a:pt x="2725" y="426"/>
                  </a:lnTo>
                  <a:lnTo>
                    <a:pt x="2725" y="426"/>
                  </a:lnTo>
                  <a:lnTo>
                    <a:pt x="2449" y="575"/>
                  </a:lnTo>
                  <a:lnTo>
                    <a:pt x="2193" y="746"/>
                  </a:lnTo>
                  <a:lnTo>
                    <a:pt x="1959" y="916"/>
                  </a:lnTo>
                  <a:lnTo>
                    <a:pt x="1746" y="1086"/>
                  </a:lnTo>
                  <a:lnTo>
                    <a:pt x="1746" y="1086"/>
                  </a:lnTo>
                  <a:lnTo>
                    <a:pt x="1512" y="1299"/>
                  </a:lnTo>
                  <a:lnTo>
                    <a:pt x="1299" y="1533"/>
                  </a:lnTo>
                  <a:lnTo>
                    <a:pt x="1192" y="1661"/>
                  </a:lnTo>
                  <a:lnTo>
                    <a:pt x="1086" y="1768"/>
                  </a:lnTo>
                  <a:lnTo>
                    <a:pt x="1086" y="1768"/>
                  </a:lnTo>
                  <a:lnTo>
                    <a:pt x="980" y="1917"/>
                  </a:lnTo>
                  <a:lnTo>
                    <a:pt x="873" y="2066"/>
                  </a:lnTo>
                  <a:lnTo>
                    <a:pt x="788" y="2193"/>
                  </a:lnTo>
                  <a:lnTo>
                    <a:pt x="788" y="2193"/>
                  </a:lnTo>
                  <a:lnTo>
                    <a:pt x="618" y="2428"/>
                  </a:lnTo>
                  <a:lnTo>
                    <a:pt x="469" y="2683"/>
                  </a:lnTo>
                  <a:lnTo>
                    <a:pt x="469" y="2683"/>
                  </a:lnTo>
                  <a:lnTo>
                    <a:pt x="383" y="2875"/>
                  </a:lnTo>
                  <a:lnTo>
                    <a:pt x="383" y="2875"/>
                  </a:lnTo>
                  <a:lnTo>
                    <a:pt x="298" y="3130"/>
                  </a:lnTo>
                  <a:lnTo>
                    <a:pt x="298" y="3130"/>
                  </a:lnTo>
                  <a:lnTo>
                    <a:pt x="192" y="3428"/>
                  </a:lnTo>
                  <a:lnTo>
                    <a:pt x="128" y="3684"/>
                  </a:lnTo>
                  <a:lnTo>
                    <a:pt x="128" y="3684"/>
                  </a:lnTo>
                  <a:lnTo>
                    <a:pt x="85" y="3939"/>
                  </a:lnTo>
                  <a:lnTo>
                    <a:pt x="85" y="3939"/>
                  </a:lnTo>
                  <a:lnTo>
                    <a:pt x="22" y="4237"/>
                  </a:lnTo>
                  <a:lnTo>
                    <a:pt x="0" y="4599"/>
                  </a:lnTo>
                  <a:lnTo>
                    <a:pt x="0" y="4599"/>
                  </a:lnTo>
                  <a:lnTo>
                    <a:pt x="0" y="4897"/>
                  </a:lnTo>
                  <a:lnTo>
                    <a:pt x="22" y="5259"/>
                  </a:lnTo>
                  <a:lnTo>
                    <a:pt x="22" y="5259"/>
                  </a:lnTo>
                  <a:lnTo>
                    <a:pt x="85" y="5877"/>
                  </a:lnTo>
                  <a:lnTo>
                    <a:pt x="85" y="5877"/>
                  </a:lnTo>
                  <a:lnTo>
                    <a:pt x="171" y="6217"/>
                  </a:lnTo>
                  <a:lnTo>
                    <a:pt x="256" y="6515"/>
                  </a:lnTo>
                  <a:lnTo>
                    <a:pt x="256" y="6515"/>
                  </a:lnTo>
                  <a:lnTo>
                    <a:pt x="341" y="6707"/>
                  </a:lnTo>
                  <a:lnTo>
                    <a:pt x="426" y="6877"/>
                  </a:lnTo>
                  <a:lnTo>
                    <a:pt x="511" y="7026"/>
                  </a:lnTo>
                  <a:lnTo>
                    <a:pt x="511" y="7026"/>
                  </a:lnTo>
                  <a:lnTo>
                    <a:pt x="767" y="7537"/>
                  </a:lnTo>
                  <a:lnTo>
                    <a:pt x="831" y="7665"/>
                  </a:lnTo>
                  <a:lnTo>
                    <a:pt x="831" y="7665"/>
                  </a:lnTo>
                  <a:lnTo>
                    <a:pt x="1001" y="7963"/>
                  </a:lnTo>
                  <a:lnTo>
                    <a:pt x="1171" y="8240"/>
                  </a:lnTo>
                  <a:lnTo>
                    <a:pt x="1235" y="8367"/>
                  </a:lnTo>
                  <a:lnTo>
                    <a:pt x="1256" y="8410"/>
                  </a:lnTo>
                  <a:lnTo>
                    <a:pt x="1341" y="8516"/>
                  </a:lnTo>
                  <a:lnTo>
                    <a:pt x="1341" y="8516"/>
                  </a:lnTo>
                  <a:lnTo>
                    <a:pt x="1512" y="8793"/>
                  </a:lnTo>
                  <a:lnTo>
                    <a:pt x="1597" y="8900"/>
                  </a:lnTo>
                  <a:lnTo>
                    <a:pt x="1597" y="8900"/>
                  </a:lnTo>
                  <a:lnTo>
                    <a:pt x="1725" y="9049"/>
                  </a:lnTo>
                  <a:lnTo>
                    <a:pt x="1767" y="9112"/>
                  </a:lnTo>
                  <a:lnTo>
                    <a:pt x="1874" y="9240"/>
                  </a:lnTo>
                  <a:lnTo>
                    <a:pt x="1874" y="9240"/>
                  </a:lnTo>
                  <a:lnTo>
                    <a:pt x="2023" y="9432"/>
                  </a:lnTo>
                  <a:lnTo>
                    <a:pt x="2214" y="9602"/>
                  </a:lnTo>
                  <a:lnTo>
                    <a:pt x="2214" y="9602"/>
                  </a:lnTo>
                  <a:lnTo>
                    <a:pt x="2427" y="9772"/>
                  </a:lnTo>
                  <a:lnTo>
                    <a:pt x="2640" y="9900"/>
                  </a:lnTo>
                  <a:lnTo>
                    <a:pt x="2640" y="9900"/>
                  </a:lnTo>
                  <a:lnTo>
                    <a:pt x="2917" y="10049"/>
                  </a:lnTo>
                  <a:lnTo>
                    <a:pt x="2959" y="10070"/>
                  </a:lnTo>
                  <a:lnTo>
                    <a:pt x="2959" y="10070"/>
                  </a:lnTo>
                  <a:lnTo>
                    <a:pt x="3321" y="10198"/>
                  </a:lnTo>
                  <a:lnTo>
                    <a:pt x="3385" y="10220"/>
                  </a:lnTo>
                  <a:lnTo>
                    <a:pt x="3385" y="10220"/>
                  </a:lnTo>
                  <a:lnTo>
                    <a:pt x="3811" y="10369"/>
                  </a:lnTo>
                  <a:lnTo>
                    <a:pt x="3811" y="10369"/>
                  </a:lnTo>
                  <a:lnTo>
                    <a:pt x="4152" y="10475"/>
                  </a:lnTo>
                  <a:lnTo>
                    <a:pt x="4492" y="10518"/>
                  </a:lnTo>
                  <a:lnTo>
                    <a:pt x="4492" y="10518"/>
                  </a:lnTo>
                  <a:lnTo>
                    <a:pt x="4705" y="10539"/>
                  </a:lnTo>
                  <a:lnTo>
                    <a:pt x="4790" y="10539"/>
                  </a:lnTo>
                  <a:lnTo>
                    <a:pt x="4790" y="10539"/>
                  </a:lnTo>
                  <a:lnTo>
                    <a:pt x="5174" y="10560"/>
                  </a:lnTo>
                  <a:lnTo>
                    <a:pt x="5174" y="10560"/>
                  </a:lnTo>
                  <a:lnTo>
                    <a:pt x="5535" y="10539"/>
                  </a:lnTo>
                  <a:lnTo>
                    <a:pt x="5535" y="10539"/>
                  </a:lnTo>
                  <a:lnTo>
                    <a:pt x="5706" y="10518"/>
                  </a:lnTo>
                  <a:lnTo>
                    <a:pt x="5876" y="10475"/>
                  </a:lnTo>
                  <a:lnTo>
                    <a:pt x="5876" y="10475"/>
                  </a:lnTo>
                  <a:lnTo>
                    <a:pt x="6217" y="10411"/>
                  </a:lnTo>
                  <a:lnTo>
                    <a:pt x="6217" y="10411"/>
                  </a:lnTo>
                  <a:lnTo>
                    <a:pt x="6387" y="10347"/>
                  </a:lnTo>
                  <a:lnTo>
                    <a:pt x="6579" y="10283"/>
                  </a:lnTo>
                  <a:lnTo>
                    <a:pt x="6579" y="10283"/>
                  </a:lnTo>
                  <a:lnTo>
                    <a:pt x="6855" y="10134"/>
                  </a:lnTo>
                  <a:lnTo>
                    <a:pt x="7153" y="9900"/>
                  </a:lnTo>
                  <a:lnTo>
                    <a:pt x="7430" y="9645"/>
                  </a:lnTo>
                  <a:lnTo>
                    <a:pt x="7707" y="9325"/>
                  </a:lnTo>
                  <a:lnTo>
                    <a:pt x="7707" y="9325"/>
                  </a:lnTo>
                  <a:lnTo>
                    <a:pt x="7920" y="9049"/>
                  </a:lnTo>
                  <a:lnTo>
                    <a:pt x="8111" y="8751"/>
                  </a:lnTo>
                  <a:lnTo>
                    <a:pt x="8111" y="8751"/>
                  </a:lnTo>
                  <a:lnTo>
                    <a:pt x="8303" y="8431"/>
                  </a:lnTo>
                  <a:lnTo>
                    <a:pt x="8452" y="8112"/>
                  </a:lnTo>
                  <a:lnTo>
                    <a:pt x="8452" y="8112"/>
                  </a:lnTo>
                  <a:lnTo>
                    <a:pt x="8580" y="7771"/>
                  </a:lnTo>
                  <a:lnTo>
                    <a:pt x="8686" y="7409"/>
                  </a:lnTo>
                  <a:lnTo>
                    <a:pt x="8686" y="7409"/>
                  </a:lnTo>
                  <a:lnTo>
                    <a:pt x="8771" y="7069"/>
                  </a:lnTo>
                  <a:lnTo>
                    <a:pt x="8835" y="6707"/>
                  </a:lnTo>
                  <a:lnTo>
                    <a:pt x="8835" y="6643"/>
                  </a:lnTo>
                  <a:lnTo>
                    <a:pt x="8835" y="6643"/>
                  </a:lnTo>
                  <a:lnTo>
                    <a:pt x="8899" y="6345"/>
                  </a:lnTo>
                  <a:lnTo>
                    <a:pt x="8920" y="6047"/>
                  </a:lnTo>
                  <a:lnTo>
                    <a:pt x="8920" y="6047"/>
                  </a:lnTo>
                  <a:lnTo>
                    <a:pt x="8963" y="5685"/>
                  </a:lnTo>
                  <a:lnTo>
                    <a:pt x="8963" y="5323"/>
                  </a:lnTo>
                  <a:lnTo>
                    <a:pt x="8963" y="5323"/>
                  </a:lnTo>
                  <a:lnTo>
                    <a:pt x="8963" y="4982"/>
                  </a:lnTo>
                  <a:lnTo>
                    <a:pt x="8942" y="4642"/>
                  </a:lnTo>
                  <a:lnTo>
                    <a:pt x="8920" y="4322"/>
                  </a:lnTo>
                  <a:lnTo>
                    <a:pt x="8878" y="3982"/>
                  </a:lnTo>
                  <a:lnTo>
                    <a:pt x="8878" y="3982"/>
                  </a:lnTo>
                  <a:lnTo>
                    <a:pt x="8729" y="3258"/>
                  </a:lnTo>
                  <a:lnTo>
                    <a:pt x="8644" y="2939"/>
                  </a:lnTo>
                  <a:lnTo>
                    <a:pt x="8537" y="2619"/>
                  </a:lnTo>
                  <a:lnTo>
                    <a:pt x="8537" y="2619"/>
                  </a:lnTo>
                  <a:lnTo>
                    <a:pt x="8431" y="2321"/>
                  </a:lnTo>
                  <a:lnTo>
                    <a:pt x="8282" y="2002"/>
                  </a:lnTo>
                  <a:lnTo>
                    <a:pt x="8282" y="2002"/>
                  </a:lnTo>
                  <a:lnTo>
                    <a:pt x="8090" y="1683"/>
                  </a:lnTo>
                  <a:lnTo>
                    <a:pt x="7856" y="1406"/>
                  </a:lnTo>
                  <a:lnTo>
                    <a:pt x="7856" y="1406"/>
                  </a:lnTo>
                  <a:lnTo>
                    <a:pt x="7750" y="1278"/>
                  </a:lnTo>
                  <a:lnTo>
                    <a:pt x="7622" y="1150"/>
                  </a:lnTo>
                  <a:lnTo>
                    <a:pt x="7345" y="937"/>
                  </a:lnTo>
                  <a:lnTo>
                    <a:pt x="7345" y="937"/>
                  </a:lnTo>
                  <a:lnTo>
                    <a:pt x="7004" y="682"/>
                  </a:lnTo>
                  <a:lnTo>
                    <a:pt x="7004" y="682"/>
                  </a:lnTo>
                  <a:lnTo>
                    <a:pt x="6855" y="575"/>
                  </a:lnTo>
                  <a:lnTo>
                    <a:pt x="6685" y="490"/>
                  </a:lnTo>
                  <a:lnTo>
                    <a:pt x="6685" y="490"/>
                  </a:lnTo>
                  <a:lnTo>
                    <a:pt x="6387" y="341"/>
                  </a:lnTo>
                  <a:lnTo>
                    <a:pt x="6046" y="214"/>
                  </a:lnTo>
                  <a:lnTo>
                    <a:pt x="6046" y="214"/>
                  </a:lnTo>
                  <a:lnTo>
                    <a:pt x="5748" y="128"/>
                  </a:lnTo>
                  <a:lnTo>
                    <a:pt x="5429" y="65"/>
                  </a:lnTo>
                  <a:lnTo>
                    <a:pt x="5429" y="65"/>
                  </a:lnTo>
                  <a:lnTo>
                    <a:pt x="5152" y="22"/>
                  </a:lnTo>
                  <a:lnTo>
                    <a:pt x="5152" y="22"/>
                  </a:lnTo>
                  <a:lnTo>
                    <a:pt x="48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5"/>
            <p:cNvSpPr/>
            <p:nvPr/>
          </p:nvSpPr>
          <p:spPr>
            <a:xfrm>
              <a:off x="5029871" y="3315875"/>
              <a:ext cx="75463" cy="88099"/>
            </a:xfrm>
            <a:custGeom>
              <a:avLst/>
              <a:gdLst/>
              <a:ahLst/>
              <a:cxnLst/>
              <a:rect l="l" t="t" r="r" b="b"/>
              <a:pathLst>
                <a:path w="8134" h="9496" fill="none" extrusionOk="0">
                  <a:moveTo>
                    <a:pt x="2215" y="532"/>
                  </a:moveTo>
                  <a:lnTo>
                    <a:pt x="2215" y="532"/>
                  </a:lnTo>
                  <a:lnTo>
                    <a:pt x="2215" y="532"/>
                  </a:lnTo>
                  <a:lnTo>
                    <a:pt x="2598" y="341"/>
                  </a:lnTo>
                  <a:lnTo>
                    <a:pt x="2598" y="341"/>
                  </a:lnTo>
                  <a:lnTo>
                    <a:pt x="2832" y="234"/>
                  </a:lnTo>
                  <a:lnTo>
                    <a:pt x="3088" y="149"/>
                  </a:lnTo>
                  <a:lnTo>
                    <a:pt x="3088" y="149"/>
                  </a:lnTo>
                  <a:lnTo>
                    <a:pt x="3322" y="107"/>
                  </a:lnTo>
                  <a:lnTo>
                    <a:pt x="3556" y="85"/>
                  </a:lnTo>
                  <a:lnTo>
                    <a:pt x="3790" y="64"/>
                  </a:lnTo>
                  <a:lnTo>
                    <a:pt x="3939" y="43"/>
                  </a:lnTo>
                  <a:lnTo>
                    <a:pt x="4003" y="21"/>
                  </a:lnTo>
                  <a:lnTo>
                    <a:pt x="4003" y="21"/>
                  </a:lnTo>
                  <a:lnTo>
                    <a:pt x="4216" y="0"/>
                  </a:lnTo>
                  <a:lnTo>
                    <a:pt x="4216" y="0"/>
                  </a:lnTo>
                  <a:lnTo>
                    <a:pt x="4621" y="0"/>
                  </a:lnTo>
                  <a:lnTo>
                    <a:pt x="4621" y="0"/>
                  </a:lnTo>
                  <a:lnTo>
                    <a:pt x="5068" y="21"/>
                  </a:lnTo>
                  <a:lnTo>
                    <a:pt x="5302" y="43"/>
                  </a:lnTo>
                  <a:lnTo>
                    <a:pt x="5557" y="85"/>
                  </a:lnTo>
                  <a:lnTo>
                    <a:pt x="5557" y="85"/>
                  </a:lnTo>
                  <a:lnTo>
                    <a:pt x="5919" y="234"/>
                  </a:lnTo>
                  <a:lnTo>
                    <a:pt x="6281" y="405"/>
                  </a:lnTo>
                  <a:lnTo>
                    <a:pt x="6281" y="405"/>
                  </a:lnTo>
                  <a:lnTo>
                    <a:pt x="6473" y="554"/>
                  </a:lnTo>
                  <a:lnTo>
                    <a:pt x="6664" y="681"/>
                  </a:lnTo>
                  <a:lnTo>
                    <a:pt x="6664" y="681"/>
                  </a:lnTo>
                  <a:lnTo>
                    <a:pt x="6877" y="852"/>
                  </a:lnTo>
                  <a:lnTo>
                    <a:pt x="7069" y="1043"/>
                  </a:lnTo>
                  <a:lnTo>
                    <a:pt x="7069" y="1043"/>
                  </a:lnTo>
                  <a:lnTo>
                    <a:pt x="7260" y="1256"/>
                  </a:lnTo>
                  <a:lnTo>
                    <a:pt x="7260" y="1256"/>
                  </a:lnTo>
                  <a:lnTo>
                    <a:pt x="7409" y="1490"/>
                  </a:lnTo>
                  <a:lnTo>
                    <a:pt x="7409" y="1490"/>
                  </a:lnTo>
                  <a:lnTo>
                    <a:pt x="7558" y="1724"/>
                  </a:lnTo>
                  <a:lnTo>
                    <a:pt x="7665" y="1980"/>
                  </a:lnTo>
                  <a:lnTo>
                    <a:pt x="7665" y="1980"/>
                  </a:lnTo>
                  <a:lnTo>
                    <a:pt x="7771" y="2214"/>
                  </a:lnTo>
                  <a:lnTo>
                    <a:pt x="7856" y="2491"/>
                  </a:lnTo>
                  <a:lnTo>
                    <a:pt x="7856" y="2491"/>
                  </a:lnTo>
                  <a:lnTo>
                    <a:pt x="7963" y="3023"/>
                  </a:lnTo>
                  <a:lnTo>
                    <a:pt x="8048" y="3513"/>
                  </a:lnTo>
                  <a:lnTo>
                    <a:pt x="8048" y="3513"/>
                  </a:lnTo>
                  <a:lnTo>
                    <a:pt x="8112" y="4045"/>
                  </a:lnTo>
                  <a:lnTo>
                    <a:pt x="8133" y="4535"/>
                  </a:lnTo>
                  <a:lnTo>
                    <a:pt x="8133" y="4535"/>
                  </a:lnTo>
                  <a:lnTo>
                    <a:pt x="8091" y="5109"/>
                  </a:lnTo>
                  <a:lnTo>
                    <a:pt x="8027" y="5684"/>
                  </a:lnTo>
                  <a:lnTo>
                    <a:pt x="8027" y="5684"/>
                  </a:lnTo>
                  <a:lnTo>
                    <a:pt x="7942" y="6302"/>
                  </a:lnTo>
                  <a:lnTo>
                    <a:pt x="7814" y="6834"/>
                  </a:lnTo>
                  <a:lnTo>
                    <a:pt x="7814" y="6834"/>
                  </a:lnTo>
                  <a:lnTo>
                    <a:pt x="7644" y="7302"/>
                  </a:lnTo>
                  <a:lnTo>
                    <a:pt x="7558" y="7515"/>
                  </a:lnTo>
                  <a:lnTo>
                    <a:pt x="7452" y="7707"/>
                  </a:lnTo>
                  <a:lnTo>
                    <a:pt x="7452" y="7707"/>
                  </a:lnTo>
                  <a:lnTo>
                    <a:pt x="7260" y="7984"/>
                  </a:lnTo>
                  <a:lnTo>
                    <a:pt x="7069" y="8239"/>
                  </a:lnTo>
                  <a:lnTo>
                    <a:pt x="7069" y="8239"/>
                  </a:lnTo>
                  <a:lnTo>
                    <a:pt x="6877" y="8473"/>
                  </a:lnTo>
                  <a:lnTo>
                    <a:pt x="6643" y="8750"/>
                  </a:lnTo>
                  <a:lnTo>
                    <a:pt x="6643" y="8750"/>
                  </a:lnTo>
                  <a:lnTo>
                    <a:pt x="6388" y="8963"/>
                  </a:lnTo>
                  <a:lnTo>
                    <a:pt x="6111" y="9154"/>
                  </a:lnTo>
                  <a:lnTo>
                    <a:pt x="6111" y="9154"/>
                  </a:lnTo>
                  <a:lnTo>
                    <a:pt x="5962" y="9240"/>
                  </a:lnTo>
                  <a:lnTo>
                    <a:pt x="5962" y="9240"/>
                  </a:lnTo>
                  <a:lnTo>
                    <a:pt x="5706" y="9325"/>
                  </a:lnTo>
                  <a:lnTo>
                    <a:pt x="5706" y="9325"/>
                  </a:lnTo>
                  <a:lnTo>
                    <a:pt x="5408" y="9389"/>
                  </a:lnTo>
                  <a:lnTo>
                    <a:pt x="5046" y="9452"/>
                  </a:lnTo>
                  <a:lnTo>
                    <a:pt x="5046" y="9452"/>
                  </a:lnTo>
                  <a:lnTo>
                    <a:pt x="4706" y="9495"/>
                  </a:lnTo>
                  <a:lnTo>
                    <a:pt x="4322" y="9495"/>
                  </a:lnTo>
                  <a:lnTo>
                    <a:pt x="4322" y="9495"/>
                  </a:lnTo>
                  <a:lnTo>
                    <a:pt x="3961" y="9474"/>
                  </a:lnTo>
                  <a:lnTo>
                    <a:pt x="3961" y="9474"/>
                  </a:lnTo>
                  <a:lnTo>
                    <a:pt x="3769" y="9452"/>
                  </a:lnTo>
                  <a:lnTo>
                    <a:pt x="3599" y="9410"/>
                  </a:lnTo>
                  <a:lnTo>
                    <a:pt x="3599" y="9410"/>
                  </a:lnTo>
                  <a:lnTo>
                    <a:pt x="3322" y="9325"/>
                  </a:lnTo>
                  <a:lnTo>
                    <a:pt x="3088" y="9240"/>
                  </a:lnTo>
                  <a:lnTo>
                    <a:pt x="3088" y="9240"/>
                  </a:lnTo>
                  <a:lnTo>
                    <a:pt x="2854" y="9133"/>
                  </a:lnTo>
                  <a:lnTo>
                    <a:pt x="2619" y="9005"/>
                  </a:lnTo>
                  <a:lnTo>
                    <a:pt x="2619" y="9005"/>
                  </a:lnTo>
                  <a:lnTo>
                    <a:pt x="2406" y="8878"/>
                  </a:lnTo>
                  <a:lnTo>
                    <a:pt x="2236" y="8729"/>
                  </a:lnTo>
                  <a:lnTo>
                    <a:pt x="2236" y="8729"/>
                  </a:lnTo>
                  <a:lnTo>
                    <a:pt x="2066" y="8601"/>
                  </a:lnTo>
                  <a:lnTo>
                    <a:pt x="1917" y="8452"/>
                  </a:lnTo>
                  <a:lnTo>
                    <a:pt x="1917" y="8452"/>
                  </a:lnTo>
                  <a:lnTo>
                    <a:pt x="1640" y="8154"/>
                  </a:lnTo>
                  <a:lnTo>
                    <a:pt x="1363" y="7835"/>
                  </a:lnTo>
                  <a:lnTo>
                    <a:pt x="1129" y="7473"/>
                  </a:lnTo>
                  <a:lnTo>
                    <a:pt x="895" y="7111"/>
                  </a:lnTo>
                  <a:lnTo>
                    <a:pt x="895" y="7111"/>
                  </a:lnTo>
                  <a:lnTo>
                    <a:pt x="576" y="6515"/>
                  </a:lnTo>
                  <a:lnTo>
                    <a:pt x="490" y="6387"/>
                  </a:lnTo>
                  <a:lnTo>
                    <a:pt x="490" y="6387"/>
                  </a:lnTo>
                  <a:lnTo>
                    <a:pt x="299" y="5982"/>
                  </a:lnTo>
                  <a:lnTo>
                    <a:pt x="299" y="5982"/>
                  </a:lnTo>
                  <a:lnTo>
                    <a:pt x="214" y="5769"/>
                  </a:lnTo>
                  <a:lnTo>
                    <a:pt x="150" y="5557"/>
                  </a:lnTo>
                  <a:lnTo>
                    <a:pt x="150" y="5557"/>
                  </a:lnTo>
                  <a:lnTo>
                    <a:pt x="86" y="5195"/>
                  </a:lnTo>
                  <a:lnTo>
                    <a:pt x="43" y="4833"/>
                  </a:lnTo>
                  <a:lnTo>
                    <a:pt x="43" y="4833"/>
                  </a:lnTo>
                  <a:lnTo>
                    <a:pt x="1" y="4471"/>
                  </a:lnTo>
                  <a:lnTo>
                    <a:pt x="1" y="4088"/>
                  </a:lnTo>
                  <a:lnTo>
                    <a:pt x="1" y="4088"/>
                  </a:lnTo>
                  <a:lnTo>
                    <a:pt x="22" y="3768"/>
                  </a:lnTo>
                  <a:lnTo>
                    <a:pt x="22" y="3768"/>
                  </a:lnTo>
                  <a:lnTo>
                    <a:pt x="65" y="3491"/>
                  </a:lnTo>
                  <a:lnTo>
                    <a:pt x="128" y="3193"/>
                  </a:lnTo>
                  <a:lnTo>
                    <a:pt x="128" y="3193"/>
                  </a:lnTo>
                  <a:lnTo>
                    <a:pt x="299" y="2683"/>
                  </a:lnTo>
                  <a:lnTo>
                    <a:pt x="299" y="2683"/>
                  </a:lnTo>
                  <a:lnTo>
                    <a:pt x="405" y="2406"/>
                  </a:lnTo>
                  <a:lnTo>
                    <a:pt x="512" y="2214"/>
                  </a:lnTo>
                  <a:lnTo>
                    <a:pt x="512" y="2214"/>
                  </a:lnTo>
                  <a:lnTo>
                    <a:pt x="703" y="1937"/>
                  </a:lnTo>
                  <a:lnTo>
                    <a:pt x="937" y="1618"/>
                  </a:lnTo>
                  <a:lnTo>
                    <a:pt x="937" y="1618"/>
                  </a:lnTo>
                  <a:lnTo>
                    <a:pt x="1150" y="1363"/>
                  </a:lnTo>
                  <a:lnTo>
                    <a:pt x="1236" y="1299"/>
                  </a:lnTo>
                  <a:lnTo>
                    <a:pt x="1236" y="1299"/>
                  </a:lnTo>
                  <a:lnTo>
                    <a:pt x="1385" y="1128"/>
                  </a:lnTo>
                  <a:lnTo>
                    <a:pt x="1385" y="1128"/>
                  </a:lnTo>
                  <a:lnTo>
                    <a:pt x="1555" y="979"/>
                  </a:lnTo>
                  <a:lnTo>
                    <a:pt x="1768" y="809"/>
                  </a:lnTo>
                  <a:lnTo>
                    <a:pt x="1768" y="809"/>
                  </a:lnTo>
                  <a:lnTo>
                    <a:pt x="2194" y="554"/>
                  </a:lnTo>
                  <a:lnTo>
                    <a:pt x="2215" y="511"/>
                  </a:lnTo>
                  <a:lnTo>
                    <a:pt x="2215" y="511"/>
                  </a:lnTo>
                  <a:lnTo>
                    <a:pt x="2215" y="5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5"/>
            <p:cNvSpPr/>
            <p:nvPr/>
          </p:nvSpPr>
          <p:spPr>
            <a:xfrm>
              <a:off x="5110847" y="3421731"/>
              <a:ext cx="41684" cy="23704"/>
            </a:xfrm>
            <a:custGeom>
              <a:avLst/>
              <a:gdLst/>
              <a:ahLst/>
              <a:cxnLst/>
              <a:rect l="l" t="t" r="r" b="b"/>
              <a:pathLst>
                <a:path w="4493" h="2555" extrusionOk="0">
                  <a:moveTo>
                    <a:pt x="809" y="277"/>
                  </a:moveTo>
                  <a:lnTo>
                    <a:pt x="1065" y="319"/>
                  </a:lnTo>
                  <a:lnTo>
                    <a:pt x="1299" y="405"/>
                  </a:lnTo>
                  <a:lnTo>
                    <a:pt x="1810" y="617"/>
                  </a:lnTo>
                  <a:lnTo>
                    <a:pt x="1980" y="703"/>
                  </a:lnTo>
                  <a:lnTo>
                    <a:pt x="2108" y="767"/>
                  </a:lnTo>
                  <a:lnTo>
                    <a:pt x="2449" y="916"/>
                  </a:lnTo>
                  <a:lnTo>
                    <a:pt x="2491" y="937"/>
                  </a:lnTo>
                  <a:lnTo>
                    <a:pt x="3172" y="1277"/>
                  </a:lnTo>
                  <a:lnTo>
                    <a:pt x="3492" y="1490"/>
                  </a:lnTo>
                  <a:lnTo>
                    <a:pt x="3790" y="1703"/>
                  </a:lnTo>
                  <a:lnTo>
                    <a:pt x="3918" y="1810"/>
                  </a:lnTo>
                  <a:lnTo>
                    <a:pt x="4045" y="1937"/>
                  </a:lnTo>
                  <a:lnTo>
                    <a:pt x="4130" y="2065"/>
                  </a:lnTo>
                  <a:lnTo>
                    <a:pt x="4152" y="2108"/>
                  </a:lnTo>
                  <a:lnTo>
                    <a:pt x="4152" y="2172"/>
                  </a:lnTo>
                  <a:lnTo>
                    <a:pt x="4130" y="2214"/>
                  </a:lnTo>
                  <a:lnTo>
                    <a:pt x="4067" y="2257"/>
                  </a:lnTo>
                  <a:lnTo>
                    <a:pt x="3918" y="2299"/>
                  </a:lnTo>
                  <a:lnTo>
                    <a:pt x="3790" y="2299"/>
                  </a:lnTo>
                  <a:lnTo>
                    <a:pt x="3598" y="2257"/>
                  </a:lnTo>
                  <a:lnTo>
                    <a:pt x="3428" y="2193"/>
                  </a:lnTo>
                  <a:lnTo>
                    <a:pt x="3215" y="2108"/>
                  </a:lnTo>
                  <a:lnTo>
                    <a:pt x="3023" y="2001"/>
                  </a:lnTo>
                  <a:lnTo>
                    <a:pt x="2576" y="1767"/>
                  </a:lnTo>
                  <a:lnTo>
                    <a:pt x="2087" y="1469"/>
                  </a:lnTo>
                  <a:lnTo>
                    <a:pt x="2023" y="1426"/>
                  </a:lnTo>
                  <a:lnTo>
                    <a:pt x="1831" y="1320"/>
                  </a:lnTo>
                  <a:lnTo>
                    <a:pt x="1214" y="979"/>
                  </a:lnTo>
                  <a:lnTo>
                    <a:pt x="1150" y="937"/>
                  </a:lnTo>
                  <a:lnTo>
                    <a:pt x="788" y="745"/>
                  </a:lnTo>
                  <a:lnTo>
                    <a:pt x="703" y="681"/>
                  </a:lnTo>
                  <a:lnTo>
                    <a:pt x="533" y="596"/>
                  </a:lnTo>
                  <a:lnTo>
                    <a:pt x="341" y="468"/>
                  </a:lnTo>
                  <a:lnTo>
                    <a:pt x="298" y="426"/>
                  </a:lnTo>
                  <a:lnTo>
                    <a:pt x="362" y="341"/>
                  </a:lnTo>
                  <a:lnTo>
                    <a:pt x="447" y="319"/>
                  </a:lnTo>
                  <a:lnTo>
                    <a:pt x="554" y="298"/>
                  </a:lnTo>
                  <a:lnTo>
                    <a:pt x="745" y="277"/>
                  </a:lnTo>
                  <a:close/>
                  <a:moveTo>
                    <a:pt x="682" y="0"/>
                  </a:moveTo>
                  <a:lnTo>
                    <a:pt x="575" y="21"/>
                  </a:lnTo>
                  <a:lnTo>
                    <a:pt x="405" y="43"/>
                  </a:lnTo>
                  <a:lnTo>
                    <a:pt x="256" y="85"/>
                  </a:lnTo>
                  <a:lnTo>
                    <a:pt x="171" y="149"/>
                  </a:lnTo>
                  <a:lnTo>
                    <a:pt x="107" y="213"/>
                  </a:lnTo>
                  <a:lnTo>
                    <a:pt x="43" y="298"/>
                  </a:lnTo>
                  <a:lnTo>
                    <a:pt x="0" y="405"/>
                  </a:lnTo>
                  <a:lnTo>
                    <a:pt x="0" y="511"/>
                  </a:lnTo>
                  <a:lnTo>
                    <a:pt x="43" y="617"/>
                  </a:lnTo>
                  <a:lnTo>
                    <a:pt x="107" y="660"/>
                  </a:lnTo>
                  <a:lnTo>
                    <a:pt x="149" y="724"/>
                  </a:lnTo>
                  <a:lnTo>
                    <a:pt x="277" y="809"/>
                  </a:lnTo>
                  <a:lnTo>
                    <a:pt x="362" y="830"/>
                  </a:lnTo>
                  <a:lnTo>
                    <a:pt x="426" y="873"/>
                  </a:lnTo>
                  <a:lnTo>
                    <a:pt x="533" y="937"/>
                  </a:lnTo>
                  <a:lnTo>
                    <a:pt x="873" y="1107"/>
                  </a:lnTo>
                  <a:lnTo>
                    <a:pt x="937" y="1128"/>
                  </a:lnTo>
                  <a:lnTo>
                    <a:pt x="1044" y="1192"/>
                  </a:lnTo>
                  <a:lnTo>
                    <a:pt x="1086" y="1214"/>
                  </a:lnTo>
                  <a:lnTo>
                    <a:pt x="1235" y="1277"/>
                  </a:lnTo>
                  <a:lnTo>
                    <a:pt x="1448" y="1405"/>
                  </a:lnTo>
                  <a:lnTo>
                    <a:pt x="1661" y="1533"/>
                  </a:lnTo>
                  <a:lnTo>
                    <a:pt x="1746" y="1575"/>
                  </a:lnTo>
                  <a:lnTo>
                    <a:pt x="1789" y="1597"/>
                  </a:lnTo>
                  <a:lnTo>
                    <a:pt x="1895" y="1661"/>
                  </a:lnTo>
                  <a:lnTo>
                    <a:pt x="2321" y="1916"/>
                  </a:lnTo>
                  <a:lnTo>
                    <a:pt x="2917" y="2235"/>
                  </a:lnTo>
                  <a:lnTo>
                    <a:pt x="3194" y="2384"/>
                  </a:lnTo>
                  <a:lnTo>
                    <a:pt x="3343" y="2448"/>
                  </a:lnTo>
                  <a:lnTo>
                    <a:pt x="3492" y="2491"/>
                  </a:lnTo>
                  <a:lnTo>
                    <a:pt x="3726" y="2534"/>
                  </a:lnTo>
                  <a:lnTo>
                    <a:pt x="3960" y="2555"/>
                  </a:lnTo>
                  <a:lnTo>
                    <a:pt x="4088" y="2555"/>
                  </a:lnTo>
                  <a:lnTo>
                    <a:pt x="4194" y="2534"/>
                  </a:lnTo>
                  <a:lnTo>
                    <a:pt x="4279" y="2491"/>
                  </a:lnTo>
                  <a:lnTo>
                    <a:pt x="4365" y="2427"/>
                  </a:lnTo>
                  <a:lnTo>
                    <a:pt x="4428" y="2363"/>
                  </a:lnTo>
                  <a:lnTo>
                    <a:pt x="4471" y="2278"/>
                  </a:lnTo>
                  <a:lnTo>
                    <a:pt x="4492" y="2193"/>
                  </a:lnTo>
                  <a:lnTo>
                    <a:pt x="4492" y="2108"/>
                  </a:lnTo>
                  <a:lnTo>
                    <a:pt x="4471" y="2023"/>
                  </a:lnTo>
                  <a:lnTo>
                    <a:pt x="4450" y="1937"/>
                  </a:lnTo>
                  <a:lnTo>
                    <a:pt x="4386" y="1831"/>
                  </a:lnTo>
                  <a:lnTo>
                    <a:pt x="4322" y="1746"/>
                  </a:lnTo>
                  <a:lnTo>
                    <a:pt x="4237" y="1661"/>
                  </a:lnTo>
                  <a:lnTo>
                    <a:pt x="4130" y="1575"/>
                  </a:lnTo>
                  <a:lnTo>
                    <a:pt x="3896" y="1405"/>
                  </a:lnTo>
                  <a:lnTo>
                    <a:pt x="3407" y="1107"/>
                  </a:lnTo>
                  <a:lnTo>
                    <a:pt x="2853" y="830"/>
                  </a:lnTo>
                  <a:lnTo>
                    <a:pt x="2300" y="554"/>
                  </a:lnTo>
                  <a:lnTo>
                    <a:pt x="2193" y="511"/>
                  </a:lnTo>
                  <a:lnTo>
                    <a:pt x="2151" y="490"/>
                  </a:lnTo>
                  <a:lnTo>
                    <a:pt x="1852" y="362"/>
                  </a:lnTo>
                  <a:lnTo>
                    <a:pt x="1469" y="192"/>
                  </a:lnTo>
                  <a:lnTo>
                    <a:pt x="1235" y="107"/>
                  </a:lnTo>
                  <a:lnTo>
                    <a:pt x="1044" y="43"/>
                  </a:lnTo>
                  <a:lnTo>
                    <a:pt x="852" y="21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5"/>
            <p:cNvSpPr/>
            <p:nvPr/>
          </p:nvSpPr>
          <p:spPr>
            <a:xfrm>
              <a:off x="5110847" y="3421731"/>
              <a:ext cx="41684" cy="23704"/>
            </a:xfrm>
            <a:custGeom>
              <a:avLst/>
              <a:gdLst/>
              <a:ahLst/>
              <a:cxnLst/>
              <a:rect l="l" t="t" r="r" b="b"/>
              <a:pathLst>
                <a:path w="4493" h="2555" fill="none" extrusionOk="0">
                  <a:moveTo>
                    <a:pt x="703" y="0"/>
                  </a:moveTo>
                  <a:lnTo>
                    <a:pt x="682" y="0"/>
                  </a:lnTo>
                  <a:lnTo>
                    <a:pt x="682" y="0"/>
                  </a:lnTo>
                  <a:lnTo>
                    <a:pt x="575" y="21"/>
                  </a:lnTo>
                  <a:lnTo>
                    <a:pt x="575" y="21"/>
                  </a:lnTo>
                  <a:lnTo>
                    <a:pt x="405" y="43"/>
                  </a:lnTo>
                  <a:lnTo>
                    <a:pt x="405" y="43"/>
                  </a:lnTo>
                  <a:lnTo>
                    <a:pt x="256" y="85"/>
                  </a:lnTo>
                  <a:lnTo>
                    <a:pt x="256" y="85"/>
                  </a:lnTo>
                  <a:lnTo>
                    <a:pt x="171" y="149"/>
                  </a:lnTo>
                  <a:lnTo>
                    <a:pt x="107" y="213"/>
                  </a:lnTo>
                  <a:lnTo>
                    <a:pt x="107" y="213"/>
                  </a:lnTo>
                  <a:lnTo>
                    <a:pt x="43" y="298"/>
                  </a:lnTo>
                  <a:lnTo>
                    <a:pt x="0" y="405"/>
                  </a:lnTo>
                  <a:lnTo>
                    <a:pt x="0" y="511"/>
                  </a:lnTo>
                  <a:lnTo>
                    <a:pt x="43" y="617"/>
                  </a:lnTo>
                  <a:lnTo>
                    <a:pt x="43" y="617"/>
                  </a:lnTo>
                  <a:lnTo>
                    <a:pt x="107" y="660"/>
                  </a:lnTo>
                  <a:lnTo>
                    <a:pt x="149" y="724"/>
                  </a:lnTo>
                  <a:lnTo>
                    <a:pt x="149" y="724"/>
                  </a:lnTo>
                  <a:lnTo>
                    <a:pt x="277" y="809"/>
                  </a:lnTo>
                  <a:lnTo>
                    <a:pt x="362" y="830"/>
                  </a:lnTo>
                  <a:lnTo>
                    <a:pt x="426" y="873"/>
                  </a:lnTo>
                  <a:lnTo>
                    <a:pt x="426" y="873"/>
                  </a:lnTo>
                  <a:lnTo>
                    <a:pt x="533" y="937"/>
                  </a:lnTo>
                  <a:lnTo>
                    <a:pt x="533" y="937"/>
                  </a:lnTo>
                  <a:lnTo>
                    <a:pt x="873" y="1107"/>
                  </a:lnTo>
                  <a:lnTo>
                    <a:pt x="937" y="1128"/>
                  </a:lnTo>
                  <a:lnTo>
                    <a:pt x="1044" y="1192"/>
                  </a:lnTo>
                  <a:lnTo>
                    <a:pt x="1086" y="1214"/>
                  </a:lnTo>
                  <a:lnTo>
                    <a:pt x="1235" y="1277"/>
                  </a:lnTo>
                  <a:lnTo>
                    <a:pt x="1235" y="1277"/>
                  </a:lnTo>
                  <a:lnTo>
                    <a:pt x="1448" y="1405"/>
                  </a:lnTo>
                  <a:lnTo>
                    <a:pt x="1661" y="1533"/>
                  </a:lnTo>
                  <a:lnTo>
                    <a:pt x="1746" y="1575"/>
                  </a:lnTo>
                  <a:lnTo>
                    <a:pt x="1746" y="1575"/>
                  </a:lnTo>
                  <a:lnTo>
                    <a:pt x="1789" y="1597"/>
                  </a:lnTo>
                  <a:lnTo>
                    <a:pt x="1895" y="1661"/>
                  </a:lnTo>
                  <a:lnTo>
                    <a:pt x="1895" y="1661"/>
                  </a:lnTo>
                  <a:lnTo>
                    <a:pt x="2321" y="1916"/>
                  </a:lnTo>
                  <a:lnTo>
                    <a:pt x="2321" y="1916"/>
                  </a:lnTo>
                  <a:lnTo>
                    <a:pt x="2917" y="2235"/>
                  </a:lnTo>
                  <a:lnTo>
                    <a:pt x="2917" y="2235"/>
                  </a:lnTo>
                  <a:lnTo>
                    <a:pt x="3194" y="2384"/>
                  </a:lnTo>
                  <a:lnTo>
                    <a:pt x="3343" y="2448"/>
                  </a:lnTo>
                  <a:lnTo>
                    <a:pt x="3492" y="2491"/>
                  </a:lnTo>
                  <a:lnTo>
                    <a:pt x="3492" y="2491"/>
                  </a:lnTo>
                  <a:lnTo>
                    <a:pt x="3726" y="2534"/>
                  </a:lnTo>
                  <a:lnTo>
                    <a:pt x="3960" y="2555"/>
                  </a:lnTo>
                  <a:lnTo>
                    <a:pt x="3960" y="2555"/>
                  </a:lnTo>
                  <a:lnTo>
                    <a:pt x="4088" y="2555"/>
                  </a:lnTo>
                  <a:lnTo>
                    <a:pt x="4194" y="2534"/>
                  </a:lnTo>
                  <a:lnTo>
                    <a:pt x="4194" y="2534"/>
                  </a:lnTo>
                  <a:lnTo>
                    <a:pt x="4279" y="2491"/>
                  </a:lnTo>
                  <a:lnTo>
                    <a:pt x="4365" y="2427"/>
                  </a:lnTo>
                  <a:lnTo>
                    <a:pt x="4428" y="2363"/>
                  </a:lnTo>
                  <a:lnTo>
                    <a:pt x="4471" y="2278"/>
                  </a:lnTo>
                  <a:lnTo>
                    <a:pt x="4471" y="2278"/>
                  </a:lnTo>
                  <a:lnTo>
                    <a:pt x="4492" y="2193"/>
                  </a:lnTo>
                  <a:lnTo>
                    <a:pt x="4492" y="2108"/>
                  </a:lnTo>
                  <a:lnTo>
                    <a:pt x="4471" y="2023"/>
                  </a:lnTo>
                  <a:lnTo>
                    <a:pt x="4450" y="1937"/>
                  </a:lnTo>
                  <a:lnTo>
                    <a:pt x="4450" y="1937"/>
                  </a:lnTo>
                  <a:lnTo>
                    <a:pt x="4386" y="1831"/>
                  </a:lnTo>
                  <a:lnTo>
                    <a:pt x="4322" y="1746"/>
                  </a:lnTo>
                  <a:lnTo>
                    <a:pt x="4322" y="1746"/>
                  </a:lnTo>
                  <a:lnTo>
                    <a:pt x="4237" y="1661"/>
                  </a:lnTo>
                  <a:lnTo>
                    <a:pt x="4130" y="1575"/>
                  </a:lnTo>
                  <a:lnTo>
                    <a:pt x="3896" y="1405"/>
                  </a:lnTo>
                  <a:lnTo>
                    <a:pt x="3896" y="1405"/>
                  </a:lnTo>
                  <a:lnTo>
                    <a:pt x="3407" y="1107"/>
                  </a:lnTo>
                  <a:lnTo>
                    <a:pt x="3407" y="1107"/>
                  </a:lnTo>
                  <a:lnTo>
                    <a:pt x="2853" y="830"/>
                  </a:lnTo>
                  <a:lnTo>
                    <a:pt x="2853" y="830"/>
                  </a:lnTo>
                  <a:lnTo>
                    <a:pt x="2300" y="554"/>
                  </a:lnTo>
                  <a:lnTo>
                    <a:pt x="2193" y="511"/>
                  </a:lnTo>
                  <a:lnTo>
                    <a:pt x="2151" y="490"/>
                  </a:lnTo>
                  <a:lnTo>
                    <a:pt x="2151" y="490"/>
                  </a:lnTo>
                  <a:lnTo>
                    <a:pt x="1852" y="362"/>
                  </a:lnTo>
                  <a:lnTo>
                    <a:pt x="1852" y="362"/>
                  </a:lnTo>
                  <a:lnTo>
                    <a:pt x="1469" y="192"/>
                  </a:lnTo>
                  <a:lnTo>
                    <a:pt x="1469" y="192"/>
                  </a:lnTo>
                  <a:lnTo>
                    <a:pt x="1235" y="107"/>
                  </a:lnTo>
                  <a:lnTo>
                    <a:pt x="1044" y="43"/>
                  </a:lnTo>
                  <a:lnTo>
                    <a:pt x="1044" y="43"/>
                  </a:lnTo>
                  <a:lnTo>
                    <a:pt x="852" y="21"/>
                  </a:lnTo>
                  <a:lnTo>
                    <a:pt x="852" y="21"/>
                  </a:lnTo>
                  <a:lnTo>
                    <a:pt x="70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5"/>
            <p:cNvSpPr/>
            <p:nvPr/>
          </p:nvSpPr>
          <p:spPr>
            <a:xfrm>
              <a:off x="5113611" y="3424291"/>
              <a:ext cx="35755" cy="18778"/>
            </a:xfrm>
            <a:custGeom>
              <a:avLst/>
              <a:gdLst/>
              <a:ahLst/>
              <a:cxnLst/>
              <a:rect l="l" t="t" r="r" b="b"/>
              <a:pathLst>
                <a:path w="3854" h="2024" fill="none" extrusionOk="0">
                  <a:moveTo>
                    <a:pt x="3556" y="2023"/>
                  </a:moveTo>
                  <a:lnTo>
                    <a:pt x="3556" y="2023"/>
                  </a:lnTo>
                  <a:lnTo>
                    <a:pt x="3492" y="2023"/>
                  </a:lnTo>
                  <a:lnTo>
                    <a:pt x="3492" y="2023"/>
                  </a:lnTo>
                  <a:lnTo>
                    <a:pt x="3300" y="1981"/>
                  </a:lnTo>
                  <a:lnTo>
                    <a:pt x="3130" y="1917"/>
                  </a:lnTo>
                  <a:lnTo>
                    <a:pt x="3130" y="1917"/>
                  </a:lnTo>
                  <a:lnTo>
                    <a:pt x="2917" y="1832"/>
                  </a:lnTo>
                  <a:lnTo>
                    <a:pt x="2725" y="1725"/>
                  </a:lnTo>
                  <a:lnTo>
                    <a:pt x="2725" y="1725"/>
                  </a:lnTo>
                  <a:lnTo>
                    <a:pt x="2278" y="1491"/>
                  </a:lnTo>
                  <a:lnTo>
                    <a:pt x="2278" y="1491"/>
                  </a:lnTo>
                  <a:lnTo>
                    <a:pt x="1789" y="1193"/>
                  </a:lnTo>
                  <a:lnTo>
                    <a:pt x="1725" y="1150"/>
                  </a:lnTo>
                  <a:lnTo>
                    <a:pt x="1533" y="1044"/>
                  </a:lnTo>
                  <a:lnTo>
                    <a:pt x="1533" y="1044"/>
                  </a:lnTo>
                  <a:lnTo>
                    <a:pt x="916" y="703"/>
                  </a:lnTo>
                  <a:lnTo>
                    <a:pt x="852" y="661"/>
                  </a:lnTo>
                  <a:lnTo>
                    <a:pt x="490" y="469"/>
                  </a:lnTo>
                  <a:lnTo>
                    <a:pt x="405" y="405"/>
                  </a:lnTo>
                  <a:lnTo>
                    <a:pt x="405" y="405"/>
                  </a:lnTo>
                  <a:lnTo>
                    <a:pt x="235" y="320"/>
                  </a:lnTo>
                  <a:lnTo>
                    <a:pt x="235" y="320"/>
                  </a:lnTo>
                  <a:lnTo>
                    <a:pt x="43" y="192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64" y="65"/>
                  </a:lnTo>
                  <a:lnTo>
                    <a:pt x="64" y="65"/>
                  </a:lnTo>
                  <a:lnTo>
                    <a:pt x="149" y="43"/>
                  </a:lnTo>
                  <a:lnTo>
                    <a:pt x="256" y="22"/>
                  </a:lnTo>
                  <a:lnTo>
                    <a:pt x="256" y="22"/>
                  </a:lnTo>
                  <a:lnTo>
                    <a:pt x="447" y="1"/>
                  </a:lnTo>
                  <a:lnTo>
                    <a:pt x="447" y="1"/>
                  </a:lnTo>
                  <a:lnTo>
                    <a:pt x="511" y="1"/>
                  </a:lnTo>
                  <a:lnTo>
                    <a:pt x="511" y="1"/>
                  </a:lnTo>
                  <a:lnTo>
                    <a:pt x="767" y="43"/>
                  </a:lnTo>
                  <a:lnTo>
                    <a:pt x="767" y="43"/>
                  </a:lnTo>
                  <a:lnTo>
                    <a:pt x="1001" y="129"/>
                  </a:lnTo>
                  <a:lnTo>
                    <a:pt x="1001" y="129"/>
                  </a:lnTo>
                  <a:lnTo>
                    <a:pt x="1512" y="341"/>
                  </a:lnTo>
                  <a:lnTo>
                    <a:pt x="1512" y="341"/>
                  </a:lnTo>
                  <a:lnTo>
                    <a:pt x="1682" y="427"/>
                  </a:lnTo>
                  <a:lnTo>
                    <a:pt x="1810" y="491"/>
                  </a:lnTo>
                  <a:lnTo>
                    <a:pt x="1810" y="491"/>
                  </a:lnTo>
                  <a:lnTo>
                    <a:pt x="2151" y="640"/>
                  </a:lnTo>
                  <a:lnTo>
                    <a:pt x="2193" y="661"/>
                  </a:lnTo>
                  <a:lnTo>
                    <a:pt x="2193" y="661"/>
                  </a:lnTo>
                  <a:lnTo>
                    <a:pt x="2874" y="1001"/>
                  </a:lnTo>
                  <a:lnTo>
                    <a:pt x="2874" y="1001"/>
                  </a:lnTo>
                  <a:lnTo>
                    <a:pt x="3194" y="1214"/>
                  </a:lnTo>
                  <a:lnTo>
                    <a:pt x="3194" y="1214"/>
                  </a:lnTo>
                  <a:lnTo>
                    <a:pt x="3492" y="1427"/>
                  </a:lnTo>
                  <a:lnTo>
                    <a:pt x="3492" y="1427"/>
                  </a:lnTo>
                  <a:lnTo>
                    <a:pt x="3620" y="1534"/>
                  </a:lnTo>
                  <a:lnTo>
                    <a:pt x="3747" y="1661"/>
                  </a:lnTo>
                  <a:lnTo>
                    <a:pt x="3747" y="1661"/>
                  </a:lnTo>
                  <a:lnTo>
                    <a:pt x="3832" y="1789"/>
                  </a:lnTo>
                  <a:lnTo>
                    <a:pt x="3854" y="1832"/>
                  </a:lnTo>
                  <a:lnTo>
                    <a:pt x="3854" y="1896"/>
                  </a:lnTo>
                  <a:lnTo>
                    <a:pt x="3832" y="1938"/>
                  </a:lnTo>
                  <a:lnTo>
                    <a:pt x="3769" y="1981"/>
                  </a:lnTo>
                  <a:lnTo>
                    <a:pt x="3769" y="1981"/>
                  </a:lnTo>
                  <a:lnTo>
                    <a:pt x="3620" y="2023"/>
                  </a:lnTo>
                  <a:lnTo>
                    <a:pt x="3620" y="2023"/>
                  </a:lnTo>
                  <a:lnTo>
                    <a:pt x="3556" y="2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5"/>
            <p:cNvSpPr/>
            <p:nvPr/>
          </p:nvSpPr>
          <p:spPr>
            <a:xfrm>
              <a:off x="5210970" y="3266894"/>
              <a:ext cx="70722" cy="112592"/>
            </a:xfrm>
            <a:custGeom>
              <a:avLst/>
              <a:gdLst/>
              <a:ahLst/>
              <a:cxnLst/>
              <a:rect l="l" t="t" r="r" b="b"/>
              <a:pathLst>
                <a:path w="7623" h="12136" extrusionOk="0">
                  <a:moveTo>
                    <a:pt x="4514" y="490"/>
                  </a:moveTo>
                  <a:lnTo>
                    <a:pt x="4685" y="511"/>
                  </a:lnTo>
                  <a:lnTo>
                    <a:pt x="4834" y="533"/>
                  </a:lnTo>
                  <a:lnTo>
                    <a:pt x="5047" y="575"/>
                  </a:lnTo>
                  <a:lnTo>
                    <a:pt x="5259" y="660"/>
                  </a:lnTo>
                  <a:lnTo>
                    <a:pt x="5494" y="788"/>
                  </a:lnTo>
                  <a:lnTo>
                    <a:pt x="5728" y="958"/>
                  </a:lnTo>
                  <a:lnTo>
                    <a:pt x="5941" y="1171"/>
                  </a:lnTo>
                  <a:lnTo>
                    <a:pt x="6154" y="1427"/>
                  </a:lnTo>
                  <a:lnTo>
                    <a:pt x="6281" y="1618"/>
                  </a:lnTo>
                  <a:lnTo>
                    <a:pt x="6409" y="1874"/>
                  </a:lnTo>
                  <a:lnTo>
                    <a:pt x="6537" y="2321"/>
                  </a:lnTo>
                  <a:lnTo>
                    <a:pt x="6579" y="2427"/>
                  </a:lnTo>
                  <a:lnTo>
                    <a:pt x="6771" y="2981"/>
                  </a:lnTo>
                  <a:lnTo>
                    <a:pt x="6941" y="3556"/>
                  </a:lnTo>
                  <a:lnTo>
                    <a:pt x="7005" y="3790"/>
                  </a:lnTo>
                  <a:lnTo>
                    <a:pt x="7048" y="4024"/>
                  </a:lnTo>
                  <a:lnTo>
                    <a:pt x="7048" y="4301"/>
                  </a:lnTo>
                  <a:lnTo>
                    <a:pt x="7048" y="4578"/>
                  </a:lnTo>
                  <a:lnTo>
                    <a:pt x="7026" y="4876"/>
                  </a:lnTo>
                  <a:lnTo>
                    <a:pt x="6984" y="5174"/>
                  </a:lnTo>
                  <a:lnTo>
                    <a:pt x="6941" y="5387"/>
                  </a:lnTo>
                  <a:lnTo>
                    <a:pt x="6877" y="5621"/>
                  </a:lnTo>
                  <a:lnTo>
                    <a:pt x="6814" y="5812"/>
                  </a:lnTo>
                  <a:lnTo>
                    <a:pt x="6728" y="6004"/>
                  </a:lnTo>
                  <a:lnTo>
                    <a:pt x="6579" y="6281"/>
                  </a:lnTo>
                  <a:lnTo>
                    <a:pt x="6452" y="6515"/>
                  </a:lnTo>
                  <a:lnTo>
                    <a:pt x="6281" y="6749"/>
                  </a:lnTo>
                  <a:lnTo>
                    <a:pt x="6068" y="7004"/>
                  </a:lnTo>
                  <a:lnTo>
                    <a:pt x="5728" y="7388"/>
                  </a:lnTo>
                  <a:lnTo>
                    <a:pt x="5536" y="7558"/>
                  </a:lnTo>
                  <a:lnTo>
                    <a:pt x="5345" y="7750"/>
                  </a:lnTo>
                  <a:lnTo>
                    <a:pt x="5153" y="7941"/>
                  </a:lnTo>
                  <a:lnTo>
                    <a:pt x="5004" y="8154"/>
                  </a:lnTo>
                  <a:lnTo>
                    <a:pt x="4855" y="8388"/>
                  </a:lnTo>
                  <a:lnTo>
                    <a:pt x="4748" y="8644"/>
                  </a:lnTo>
                  <a:lnTo>
                    <a:pt x="4621" y="8899"/>
                  </a:lnTo>
                  <a:lnTo>
                    <a:pt x="4514" y="9176"/>
                  </a:lnTo>
                  <a:lnTo>
                    <a:pt x="4323" y="9708"/>
                  </a:lnTo>
                  <a:lnTo>
                    <a:pt x="4301" y="9793"/>
                  </a:lnTo>
                  <a:lnTo>
                    <a:pt x="4174" y="10219"/>
                  </a:lnTo>
                  <a:lnTo>
                    <a:pt x="4131" y="10326"/>
                  </a:lnTo>
                  <a:lnTo>
                    <a:pt x="4110" y="10389"/>
                  </a:lnTo>
                  <a:lnTo>
                    <a:pt x="4003" y="10709"/>
                  </a:lnTo>
                  <a:lnTo>
                    <a:pt x="3833" y="10986"/>
                  </a:lnTo>
                  <a:lnTo>
                    <a:pt x="3641" y="11262"/>
                  </a:lnTo>
                  <a:lnTo>
                    <a:pt x="3535" y="11369"/>
                  </a:lnTo>
                  <a:lnTo>
                    <a:pt x="3471" y="11433"/>
                  </a:lnTo>
                  <a:lnTo>
                    <a:pt x="3322" y="11518"/>
                  </a:lnTo>
                  <a:lnTo>
                    <a:pt x="3152" y="11582"/>
                  </a:lnTo>
                  <a:lnTo>
                    <a:pt x="2918" y="11646"/>
                  </a:lnTo>
                  <a:lnTo>
                    <a:pt x="2662" y="11688"/>
                  </a:lnTo>
                  <a:lnTo>
                    <a:pt x="2428" y="11688"/>
                  </a:lnTo>
                  <a:lnTo>
                    <a:pt x="2236" y="11667"/>
                  </a:lnTo>
                  <a:lnTo>
                    <a:pt x="2066" y="11624"/>
                  </a:lnTo>
                  <a:lnTo>
                    <a:pt x="1896" y="11560"/>
                  </a:lnTo>
                  <a:lnTo>
                    <a:pt x="1725" y="11454"/>
                  </a:lnTo>
                  <a:lnTo>
                    <a:pt x="1683" y="11411"/>
                  </a:lnTo>
                  <a:lnTo>
                    <a:pt x="1555" y="11262"/>
                  </a:lnTo>
                  <a:lnTo>
                    <a:pt x="1491" y="11135"/>
                  </a:lnTo>
                  <a:lnTo>
                    <a:pt x="1427" y="11007"/>
                  </a:lnTo>
                  <a:lnTo>
                    <a:pt x="1321" y="10666"/>
                  </a:lnTo>
                  <a:lnTo>
                    <a:pt x="1257" y="10326"/>
                  </a:lnTo>
                  <a:lnTo>
                    <a:pt x="1257" y="9857"/>
                  </a:lnTo>
                  <a:lnTo>
                    <a:pt x="1278" y="9410"/>
                  </a:lnTo>
                  <a:lnTo>
                    <a:pt x="1278" y="9304"/>
                  </a:lnTo>
                  <a:lnTo>
                    <a:pt x="1300" y="9006"/>
                  </a:lnTo>
                  <a:lnTo>
                    <a:pt x="1321" y="8921"/>
                  </a:lnTo>
                  <a:lnTo>
                    <a:pt x="1342" y="8580"/>
                  </a:lnTo>
                  <a:lnTo>
                    <a:pt x="1363" y="8239"/>
                  </a:lnTo>
                  <a:lnTo>
                    <a:pt x="1363" y="7984"/>
                  </a:lnTo>
                  <a:lnTo>
                    <a:pt x="1342" y="7728"/>
                  </a:lnTo>
                  <a:lnTo>
                    <a:pt x="1278" y="7409"/>
                  </a:lnTo>
                  <a:lnTo>
                    <a:pt x="1214" y="7217"/>
                  </a:lnTo>
                  <a:lnTo>
                    <a:pt x="1108" y="7068"/>
                  </a:lnTo>
                  <a:lnTo>
                    <a:pt x="1044" y="6962"/>
                  </a:lnTo>
                  <a:lnTo>
                    <a:pt x="959" y="6855"/>
                  </a:lnTo>
                  <a:lnTo>
                    <a:pt x="789" y="6706"/>
                  </a:lnTo>
                  <a:lnTo>
                    <a:pt x="597" y="6536"/>
                  </a:lnTo>
                  <a:lnTo>
                    <a:pt x="448" y="6366"/>
                  </a:lnTo>
                  <a:lnTo>
                    <a:pt x="342" y="6174"/>
                  </a:lnTo>
                  <a:lnTo>
                    <a:pt x="320" y="6068"/>
                  </a:lnTo>
                  <a:lnTo>
                    <a:pt x="320" y="5983"/>
                  </a:lnTo>
                  <a:lnTo>
                    <a:pt x="363" y="5940"/>
                  </a:lnTo>
                  <a:lnTo>
                    <a:pt x="384" y="5876"/>
                  </a:lnTo>
                  <a:lnTo>
                    <a:pt x="384" y="5727"/>
                  </a:lnTo>
                  <a:lnTo>
                    <a:pt x="427" y="5578"/>
                  </a:lnTo>
                  <a:lnTo>
                    <a:pt x="469" y="5429"/>
                  </a:lnTo>
                  <a:lnTo>
                    <a:pt x="554" y="5259"/>
                  </a:lnTo>
                  <a:lnTo>
                    <a:pt x="597" y="5174"/>
                  </a:lnTo>
                  <a:lnTo>
                    <a:pt x="661" y="5067"/>
                  </a:lnTo>
                  <a:lnTo>
                    <a:pt x="704" y="4982"/>
                  </a:lnTo>
                  <a:lnTo>
                    <a:pt x="767" y="4833"/>
                  </a:lnTo>
                  <a:lnTo>
                    <a:pt x="874" y="4641"/>
                  </a:lnTo>
                  <a:lnTo>
                    <a:pt x="1108" y="4130"/>
                  </a:lnTo>
                  <a:lnTo>
                    <a:pt x="1300" y="3832"/>
                  </a:lnTo>
                  <a:lnTo>
                    <a:pt x="1385" y="3705"/>
                  </a:lnTo>
                  <a:lnTo>
                    <a:pt x="1427" y="3641"/>
                  </a:lnTo>
                  <a:lnTo>
                    <a:pt x="1470" y="3577"/>
                  </a:lnTo>
                  <a:lnTo>
                    <a:pt x="1704" y="3279"/>
                  </a:lnTo>
                  <a:lnTo>
                    <a:pt x="1938" y="2981"/>
                  </a:lnTo>
                  <a:lnTo>
                    <a:pt x="2385" y="2491"/>
                  </a:lnTo>
                  <a:lnTo>
                    <a:pt x="2620" y="2236"/>
                  </a:lnTo>
                  <a:lnTo>
                    <a:pt x="2832" y="1959"/>
                  </a:lnTo>
                  <a:lnTo>
                    <a:pt x="2939" y="1852"/>
                  </a:lnTo>
                  <a:lnTo>
                    <a:pt x="2981" y="1789"/>
                  </a:lnTo>
                  <a:lnTo>
                    <a:pt x="3109" y="1618"/>
                  </a:lnTo>
                  <a:lnTo>
                    <a:pt x="3237" y="1448"/>
                  </a:lnTo>
                  <a:lnTo>
                    <a:pt x="3258" y="1405"/>
                  </a:lnTo>
                  <a:lnTo>
                    <a:pt x="3429" y="1214"/>
                  </a:lnTo>
                  <a:lnTo>
                    <a:pt x="3641" y="958"/>
                  </a:lnTo>
                  <a:lnTo>
                    <a:pt x="3748" y="873"/>
                  </a:lnTo>
                  <a:lnTo>
                    <a:pt x="3876" y="767"/>
                  </a:lnTo>
                  <a:lnTo>
                    <a:pt x="4067" y="639"/>
                  </a:lnTo>
                  <a:lnTo>
                    <a:pt x="4259" y="554"/>
                  </a:lnTo>
                  <a:lnTo>
                    <a:pt x="4387" y="533"/>
                  </a:lnTo>
                  <a:lnTo>
                    <a:pt x="4514" y="490"/>
                  </a:lnTo>
                  <a:close/>
                  <a:moveTo>
                    <a:pt x="4578" y="0"/>
                  </a:moveTo>
                  <a:lnTo>
                    <a:pt x="4387" y="22"/>
                  </a:lnTo>
                  <a:lnTo>
                    <a:pt x="4195" y="85"/>
                  </a:lnTo>
                  <a:lnTo>
                    <a:pt x="3939" y="192"/>
                  </a:lnTo>
                  <a:lnTo>
                    <a:pt x="3684" y="362"/>
                  </a:lnTo>
                  <a:lnTo>
                    <a:pt x="3429" y="554"/>
                  </a:lnTo>
                  <a:lnTo>
                    <a:pt x="3322" y="639"/>
                  </a:lnTo>
                  <a:lnTo>
                    <a:pt x="3258" y="724"/>
                  </a:lnTo>
                  <a:lnTo>
                    <a:pt x="3003" y="980"/>
                  </a:lnTo>
                  <a:lnTo>
                    <a:pt x="2918" y="1086"/>
                  </a:lnTo>
                  <a:lnTo>
                    <a:pt x="2811" y="1256"/>
                  </a:lnTo>
                  <a:lnTo>
                    <a:pt x="2641" y="1427"/>
                  </a:lnTo>
                  <a:lnTo>
                    <a:pt x="2577" y="1533"/>
                  </a:lnTo>
                  <a:lnTo>
                    <a:pt x="2513" y="1618"/>
                  </a:lnTo>
                  <a:lnTo>
                    <a:pt x="2428" y="1725"/>
                  </a:lnTo>
                  <a:lnTo>
                    <a:pt x="2343" y="1810"/>
                  </a:lnTo>
                  <a:lnTo>
                    <a:pt x="2066" y="2129"/>
                  </a:lnTo>
                  <a:lnTo>
                    <a:pt x="1832" y="2385"/>
                  </a:lnTo>
                  <a:lnTo>
                    <a:pt x="1619" y="2661"/>
                  </a:lnTo>
                  <a:lnTo>
                    <a:pt x="1406" y="2960"/>
                  </a:lnTo>
                  <a:lnTo>
                    <a:pt x="1193" y="3258"/>
                  </a:lnTo>
                  <a:lnTo>
                    <a:pt x="810" y="3875"/>
                  </a:lnTo>
                  <a:lnTo>
                    <a:pt x="618" y="4194"/>
                  </a:lnTo>
                  <a:lnTo>
                    <a:pt x="448" y="4514"/>
                  </a:lnTo>
                  <a:lnTo>
                    <a:pt x="278" y="4876"/>
                  </a:lnTo>
                  <a:lnTo>
                    <a:pt x="150" y="5216"/>
                  </a:lnTo>
                  <a:lnTo>
                    <a:pt x="65" y="5557"/>
                  </a:lnTo>
                  <a:lnTo>
                    <a:pt x="22" y="5876"/>
                  </a:lnTo>
                  <a:lnTo>
                    <a:pt x="1" y="6004"/>
                  </a:lnTo>
                  <a:lnTo>
                    <a:pt x="22" y="6195"/>
                  </a:lnTo>
                  <a:lnTo>
                    <a:pt x="44" y="6281"/>
                  </a:lnTo>
                  <a:lnTo>
                    <a:pt x="86" y="6345"/>
                  </a:lnTo>
                  <a:lnTo>
                    <a:pt x="150" y="6472"/>
                  </a:lnTo>
                  <a:lnTo>
                    <a:pt x="214" y="6557"/>
                  </a:lnTo>
                  <a:lnTo>
                    <a:pt x="320" y="6664"/>
                  </a:lnTo>
                  <a:lnTo>
                    <a:pt x="427" y="6770"/>
                  </a:lnTo>
                  <a:lnTo>
                    <a:pt x="512" y="6855"/>
                  </a:lnTo>
                  <a:lnTo>
                    <a:pt x="640" y="6962"/>
                  </a:lnTo>
                  <a:lnTo>
                    <a:pt x="810" y="7154"/>
                  </a:lnTo>
                  <a:lnTo>
                    <a:pt x="895" y="7324"/>
                  </a:lnTo>
                  <a:lnTo>
                    <a:pt x="959" y="7515"/>
                  </a:lnTo>
                  <a:lnTo>
                    <a:pt x="980" y="7728"/>
                  </a:lnTo>
                  <a:lnTo>
                    <a:pt x="1002" y="8048"/>
                  </a:lnTo>
                  <a:lnTo>
                    <a:pt x="980" y="8367"/>
                  </a:lnTo>
                  <a:lnTo>
                    <a:pt x="938" y="8814"/>
                  </a:lnTo>
                  <a:lnTo>
                    <a:pt x="916" y="8878"/>
                  </a:lnTo>
                  <a:lnTo>
                    <a:pt x="895" y="9070"/>
                  </a:lnTo>
                  <a:lnTo>
                    <a:pt x="853" y="9708"/>
                  </a:lnTo>
                  <a:lnTo>
                    <a:pt x="831" y="10028"/>
                  </a:lnTo>
                  <a:lnTo>
                    <a:pt x="831" y="10368"/>
                  </a:lnTo>
                  <a:lnTo>
                    <a:pt x="874" y="10560"/>
                  </a:lnTo>
                  <a:lnTo>
                    <a:pt x="916" y="10730"/>
                  </a:lnTo>
                  <a:lnTo>
                    <a:pt x="959" y="10922"/>
                  </a:lnTo>
                  <a:lnTo>
                    <a:pt x="1023" y="11092"/>
                  </a:lnTo>
                  <a:lnTo>
                    <a:pt x="1172" y="11390"/>
                  </a:lnTo>
                  <a:lnTo>
                    <a:pt x="1300" y="11582"/>
                  </a:lnTo>
                  <a:lnTo>
                    <a:pt x="1470" y="11752"/>
                  </a:lnTo>
                  <a:lnTo>
                    <a:pt x="1598" y="11858"/>
                  </a:lnTo>
                  <a:lnTo>
                    <a:pt x="1747" y="11944"/>
                  </a:lnTo>
                  <a:lnTo>
                    <a:pt x="1917" y="12007"/>
                  </a:lnTo>
                  <a:lnTo>
                    <a:pt x="2109" y="12050"/>
                  </a:lnTo>
                  <a:lnTo>
                    <a:pt x="2385" y="12114"/>
                  </a:lnTo>
                  <a:lnTo>
                    <a:pt x="2641" y="12135"/>
                  </a:lnTo>
                  <a:lnTo>
                    <a:pt x="2854" y="12114"/>
                  </a:lnTo>
                  <a:lnTo>
                    <a:pt x="3088" y="12071"/>
                  </a:lnTo>
                  <a:lnTo>
                    <a:pt x="3322" y="12007"/>
                  </a:lnTo>
                  <a:lnTo>
                    <a:pt x="3514" y="11922"/>
                  </a:lnTo>
                  <a:lnTo>
                    <a:pt x="3684" y="11837"/>
                  </a:lnTo>
                  <a:lnTo>
                    <a:pt x="3833" y="11731"/>
                  </a:lnTo>
                  <a:lnTo>
                    <a:pt x="3939" y="11624"/>
                  </a:lnTo>
                  <a:lnTo>
                    <a:pt x="4131" y="11411"/>
                  </a:lnTo>
                  <a:lnTo>
                    <a:pt x="4301" y="11177"/>
                  </a:lnTo>
                  <a:lnTo>
                    <a:pt x="4429" y="10964"/>
                  </a:lnTo>
                  <a:lnTo>
                    <a:pt x="4514" y="10730"/>
                  </a:lnTo>
                  <a:lnTo>
                    <a:pt x="4642" y="10368"/>
                  </a:lnTo>
                  <a:lnTo>
                    <a:pt x="4748" y="10006"/>
                  </a:lnTo>
                  <a:lnTo>
                    <a:pt x="4834" y="9730"/>
                  </a:lnTo>
                  <a:lnTo>
                    <a:pt x="4983" y="9261"/>
                  </a:lnTo>
                  <a:lnTo>
                    <a:pt x="5174" y="8814"/>
                  </a:lnTo>
                  <a:lnTo>
                    <a:pt x="5302" y="8580"/>
                  </a:lnTo>
                  <a:lnTo>
                    <a:pt x="5494" y="8282"/>
                  </a:lnTo>
                  <a:lnTo>
                    <a:pt x="5664" y="8112"/>
                  </a:lnTo>
                  <a:lnTo>
                    <a:pt x="5856" y="7941"/>
                  </a:lnTo>
                  <a:lnTo>
                    <a:pt x="5877" y="7899"/>
                  </a:lnTo>
                  <a:lnTo>
                    <a:pt x="5962" y="7835"/>
                  </a:lnTo>
                  <a:lnTo>
                    <a:pt x="6175" y="7622"/>
                  </a:lnTo>
                  <a:lnTo>
                    <a:pt x="6430" y="7345"/>
                  </a:lnTo>
                  <a:lnTo>
                    <a:pt x="6686" y="7047"/>
                  </a:lnTo>
                  <a:lnTo>
                    <a:pt x="6877" y="6792"/>
                  </a:lnTo>
                  <a:lnTo>
                    <a:pt x="7069" y="6472"/>
                  </a:lnTo>
                  <a:lnTo>
                    <a:pt x="7218" y="6153"/>
                  </a:lnTo>
                  <a:lnTo>
                    <a:pt x="7346" y="5834"/>
                  </a:lnTo>
                  <a:lnTo>
                    <a:pt x="7452" y="5514"/>
                  </a:lnTo>
                  <a:lnTo>
                    <a:pt x="7537" y="5174"/>
                  </a:lnTo>
                  <a:lnTo>
                    <a:pt x="7580" y="4812"/>
                  </a:lnTo>
                  <a:lnTo>
                    <a:pt x="7623" y="4428"/>
                  </a:lnTo>
                  <a:lnTo>
                    <a:pt x="7623" y="4088"/>
                  </a:lnTo>
                  <a:lnTo>
                    <a:pt x="7601" y="3769"/>
                  </a:lnTo>
                  <a:lnTo>
                    <a:pt x="7516" y="3428"/>
                  </a:lnTo>
                  <a:lnTo>
                    <a:pt x="7410" y="3109"/>
                  </a:lnTo>
                  <a:lnTo>
                    <a:pt x="7303" y="2789"/>
                  </a:lnTo>
                  <a:lnTo>
                    <a:pt x="7282" y="2725"/>
                  </a:lnTo>
                  <a:lnTo>
                    <a:pt x="7112" y="2214"/>
                  </a:lnTo>
                  <a:lnTo>
                    <a:pt x="7026" y="2002"/>
                  </a:lnTo>
                  <a:lnTo>
                    <a:pt x="6899" y="1640"/>
                  </a:lnTo>
                  <a:lnTo>
                    <a:pt x="6814" y="1469"/>
                  </a:lnTo>
                  <a:lnTo>
                    <a:pt x="6707" y="1278"/>
                  </a:lnTo>
                  <a:lnTo>
                    <a:pt x="6494" y="1001"/>
                  </a:lnTo>
                  <a:lnTo>
                    <a:pt x="6239" y="724"/>
                  </a:lnTo>
                  <a:lnTo>
                    <a:pt x="6005" y="511"/>
                  </a:lnTo>
                  <a:lnTo>
                    <a:pt x="5728" y="320"/>
                  </a:lnTo>
                  <a:lnTo>
                    <a:pt x="5557" y="213"/>
                  </a:lnTo>
                  <a:lnTo>
                    <a:pt x="5366" y="128"/>
                  </a:lnTo>
                  <a:lnTo>
                    <a:pt x="5132" y="64"/>
                  </a:lnTo>
                  <a:lnTo>
                    <a:pt x="4940" y="22"/>
                  </a:lnTo>
                  <a:lnTo>
                    <a:pt x="4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5"/>
            <p:cNvSpPr/>
            <p:nvPr/>
          </p:nvSpPr>
          <p:spPr>
            <a:xfrm>
              <a:off x="5210970" y="3266894"/>
              <a:ext cx="70722" cy="112592"/>
            </a:xfrm>
            <a:custGeom>
              <a:avLst/>
              <a:gdLst/>
              <a:ahLst/>
              <a:cxnLst/>
              <a:rect l="l" t="t" r="r" b="b"/>
              <a:pathLst>
                <a:path w="7623" h="12136" fill="none" extrusionOk="0">
                  <a:moveTo>
                    <a:pt x="4578" y="0"/>
                  </a:moveTo>
                  <a:lnTo>
                    <a:pt x="4578" y="0"/>
                  </a:lnTo>
                  <a:lnTo>
                    <a:pt x="4578" y="0"/>
                  </a:lnTo>
                  <a:lnTo>
                    <a:pt x="4387" y="22"/>
                  </a:lnTo>
                  <a:lnTo>
                    <a:pt x="4195" y="85"/>
                  </a:lnTo>
                  <a:lnTo>
                    <a:pt x="4195" y="85"/>
                  </a:lnTo>
                  <a:lnTo>
                    <a:pt x="3939" y="192"/>
                  </a:lnTo>
                  <a:lnTo>
                    <a:pt x="3684" y="362"/>
                  </a:lnTo>
                  <a:lnTo>
                    <a:pt x="3684" y="362"/>
                  </a:lnTo>
                  <a:lnTo>
                    <a:pt x="3429" y="554"/>
                  </a:lnTo>
                  <a:lnTo>
                    <a:pt x="3429" y="554"/>
                  </a:lnTo>
                  <a:lnTo>
                    <a:pt x="3322" y="639"/>
                  </a:lnTo>
                  <a:lnTo>
                    <a:pt x="3258" y="724"/>
                  </a:lnTo>
                  <a:lnTo>
                    <a:pt x="3258" y="724"/>
                  </a:lnTo>
                  <a:lnTo>
                    <a:pt x="3003" y="980"/>
                  </a:lnTo>
                  <a:lnTo>
                    <a:pt x="3003" y="980"/>
                  </a:lnTo>
                  <a:lnTo>
                    <a:pt x="2918" y="1086"/>
                  </a:lnTo>
                  <a:lnTo>
                    <a:pt x="2918" y="1086"/>
                  </a:lnTo>
                  <a:lnTo>
                    <a:pt x="2811" y="1256"/>
                  </a:lnTo>
                  <a:lnTo>
                    <a:pt x="2811" y="1256"/>
                  </a:lnTo>
                  <a:lnTo>
                    <a:pt x="2641" y="1427"/>
                  </a:lnTo>
                  <a:lnTo>
                    <a:pt x="2641" y="1427"/>
                  </a:lnTo>
                  <a:lnTo>
                    <a:pt x="2577" y="1533"/>
                  </a:lnTo>
                  <a:lnTo>
                    <a:pt x="2513" y="1618"/>
                  </a:lnTo>
                  <a:lnTo>
                    <a:pt x="2428" y="1725"/>
                  </a:lnTo>
                  <a:lnTo>
                    <a:pt x="2343" y="1810"/>
                  </a:lnTo>
                  <a:lnTo>
                    <a:pt x="2343" y="1810"/>
                  </a:lnTo>
                  <a:lnTo>
                    <a:pt x="2066" y="2129"/>
                  </a:lnTo>
                  <a:lnTo>
                    <a:pt x="2066" y="2129"/>
                  </a:lnTo>
                  <a:lnTo>
                    <a:pt x="1832" y="2385"/>
                  </a:lnTo>
                  <a:lnTo>
                    <a:pt x="1619" y="2661"/>
                  </a:lnTo>
                  <a:lnTo>
                    <a:pt x="1619" y="2661"/>
                  </a:lnTo>
                  <a:lnTo>
                    <a:pt x="1406" y="2960"/>
                  </a:lnTo>
                  <a:lnTo>
                    <a:pt x="1193" y="3258"/>
                  </a:lnTo>
                  <a:lnTo>
                    <a:pt x="1193" y="3258"/>
                  </a:lnTo>
                  <a:lnTo>
                    <a:pt x="810" y="3875"/>
                  </a:lnTo>
                  <a:lnTo>
                    <a:pt x="810" y="3875"/>
                  </a:lnTo>
                  <a:lnTo>
                    <a:pt x="618" y="4194"/>
                  </a:lnTo>
                  <a:lnTo>
                    <a:pt x="448" y="4514"/>
                  </a:lnTo>
                  <a:lnTo>
                    <a:pt x="448" y="4514"/>
                  </a:lnTo>
                  <a:lnTo>
                    <a:pt x="278" y="4876"/>
                  </a:lnTo>
                  <a:lnTo>
                    <a:pt x="150" y="5216"/>
                  </a:lnTo>
                  <a:lnTo>
                    <a:pt x="65" y="5557"/>
                  </a:lnTo>
                  <a:lnTo>
                    <a:pt x="22" y="5876"/>
                  </a:lnTo>
                  <a:lnTo>
                    <a:pt x="1" y="6004"/>
                  </a:lnTo>
                  <a:lnTo>
                    <a:pt x="1" y="6004"/>
                  </a:lnTo>
                  <a:lnTo>
                    <a:pt x="22" y="6195"/>
                  </a:lnTo>
                  <a:lnTo>
                    <a:pt x="22" y="6195"/>
                  </a:lnTo>
                  <a:lnTo>
                    <a:pt x="44" y="6281"/>
                  </a:lnTo>
                  <a:lnTo>
                    <a:pt x="86" y="6345"/>
                  </a:lnTo>
                  <a:lnTo>
                    <a:pt x="86" y="6345"/>
                  </a:lnTo>
                  <a:lnTo>
                    <a:pt x="150" y="6472"/>
                  </a:lnTo>
                  <a:lnTo>
                    <a:pt x="214" y="6557"/>
                  </a:lnTo>
                  <a:lnTo>
                    <a:pt x="214" y="6557"/>
                  </a:lnTo>
                  <a:lnTo>
                    <a:pt x="320" y="6664"/>
                  </a:lnTo>
                  <a:lnTo>
                    <a:pt x="427" y="6770"/>
                  </a:lnTo>
                  <a:lnTo>
                    <a:pt x="512" y="6855"/>
                  </a:lnTo>
                  <a:lnTo>
                    <a:pt x="640" y="6962"/>
                  </a:lnTo>
                  <a:lnTo>
                    <a:pt x="640" y="6962"/>
                  </a:lnTo>
                  <a:lnTo>
                    <a:pt x="810" y="7154"/>
                  </a:lnTo>
                  <a:lnTo>
                    <a:pt x="810" y="7154"/>
                  </a:lnTo>
                  <a:lnTo>
                    <a:pt x="895" y="7324"/>
                  </a:lnTo>
                  <a:lnTo>
                    <a:pt x="895" y="7324"/>
                  </a:lnTo>
                  <a:lnTo>
                    <a:pt x="959" y="7515"/>
                  </a:lnTo>
                  <a:lnTo>
                    <a:pt x="980" y="7728"/>
                  </a:lnTo>
                  <a:lnTo>
                    <a:pt x="980" y="7728"/>
                  </a:lnTo>
                  <a:lnTo>
                    <a:pt x="1002" y="8048"/>
                  </a:lnTo>
                  <a:lnTo>
                    <a:pt x="980" y="8367"/>
                  </a:lnTo>
                  <a:lnTo>
                    <a:pt x="980" y="8367"/>
                  </a:lnTo>
                  <a:lnTo>
                    <a:pt x="938" y="8814"/>
                  </a:lnTo>
                  <a:lnTo>
                    <a:pt x="916" y="8878"/>
                  </a:lnTo>
                  <a:lnTo>
                    <a:pt x="895" y="9070"/>
                  </a:lnTo>
                  <a:lnTo>
                    <a:pt x="895" y="9070"/>
                  </a:lnTo>
                  <a:lnTo>
                    <a:pt x="853" y="9708"/>
                  </a:lnTo>
                  <a:lnTo>
                    <a:pt x="853" y="9708"/>
                  </a:lnTo>
                  <a:lnTo>
                    <a:pt x="831" y="10028"/>
                  </a:lnTo>
                  <a:lnTo>
                    <a:pt x="831" y="10368"/>
                  </a:lnTo>
                  <a:lnTo>
                    <a:pt x="831" y="10368"/>
                  </a:lnTo>
                  <a:lnTo>
                    <a:pt x="874" y="10560"/>
                  </a:lnTo>
                  <a:lnTo>
                    <a:pt x="916" y="10730"/>
                  </a:lnTo>
                  <a:lnTo>
                    <a:pt x="959" y="10922"/>
                  </a:lnTo>
                  <a:lnTo>
                    <a:pt x="1023" y="11092"/>
                  </a:lnTo>
                  <a:lnTo>
                    <a:pt x="1023" y="11092"/>
                  </a:lnTo>
                  <a:lnTo>
                    <a:pt x="1172" y="11390"/>
                  </a:lnTo>
                  <a:lnTo>
                    <a:pt x="1172" y="11390"/>
                  </a:lnTo>
                  <a:lnTo>
                    <a:pt x="1300" y="11582"/>
                  </a:lnTo>
                  <a:lnTo>
                    <a:pt x="1470" y="11752"/>
                  </a:lnTo>
                  <a:lnTo>
                    <a:pt x="1470" y="11752"/>
                  </a:lnTo>
                  <a:lnTo>
                    <a:pt x="1598" y="11858"/>
                  </a:lnTo>
                  <a:lnTo>
                    <a:pt x="1747" y="11944"/>
                  </a:lnTo>
                  <a:lnTo>
                    <a:pt x="1917" y="12007"/>
                  </a:lnTo>
                  <a:lnTo>
                    <a:pt x="2109" y="12050"/>
                  </a:lnTo>
                  <a:lnTo>
                    <a:pt x="2109" y="12050"/>
                  </a:lnTo>
                  <a:lnTo>
                    <a:pt x="2385" y="12114"/>
                  </a:lnTo>
                  <a:lnTo>
                    <a:pt x="2641" y="12135"/>
                  </a:lnTo>
                  <a:lnTo>
                    <a:pt x="2641" y="12135"/>
                  </a:lnTo>
                  <a:lnTo>
                    <a:pt x="2854" y="12114"/>
                  </a:lnTo>
                  <a:lnTo>
                    <a:pt x="2854" y="12114"/>
                  </a:lnTo>
                  <a:lnTo>
                    <a:pt x="3088" y="12071"/>
                  </a:lnTo>
                  <a:lnTo>
                    <a:pt x="3088" y="12071"/>
                  </a:lnTo>
                  <a:lnTo>
                    <a:pt x="3322" y="12007"/>
                  </a:lnTo>
                  <a:lnTo>
                    <a:pt x="3322" y="12007"/>
                  </a:lnTo>
                  <a:lnTo>
                    <a:pt x="3514" y="11922"/>
                  </a:lnTo>
                  <a:lnTo>
                    <a:pt x="3684" y="11837"/>
                  </a:lnTo>
                  <a:lnTo>
                    <a:pt x="3833" y="11731"/>
                  </a:lnTo>
                  <a:lnTo>
                    <a:pt x="3939" y="11624"/>
                  </a:lnTo>
                  <a:lnTo>
                    <a:pt x="3939" y="11624"/>
                  </a:lnTo>
                  <a:lnTo>
                    <a:pt x="4131" y="11411"/>
                  </a:lnTo>
                  <a:lnTo>
                    <a:pt x="4301" y="11177"/>
                  </a:lnTo>
                  <a:lnTo>
                    <a:pt x="4429" y="10964"/>
                  </a:lnTo>
                  <a:lnTo>
                    <a:pt x="4514" y="10730"/>
                  </a:lnTo>
                  <a:lnTo>
                    <a:pt x="4514" y="10730"/>
                  </a:lnTo>
                  <a:lnTo>
                    <a:pt x="4642" y="10368"/>
                  </a:lnTo>
                  <a:lnTo>
                    <a:pt x="4748" y="10006"/>
                  </a:lnTo>
                  <a:lnTo>
                    <a:pt x="4834" y="9730"/>
                  </a:lnTo>
                  <a:lnTo>
                    <a:pt x="4834" y="9730"/>
                  </a:lnTo>
                  <a:lnTo>
                    <a:pt x="4983" y="9261"/>
                  </a:lnTo>
                  <a:lnTo>
                    <a:pt x="5174" y="8814"/>
                  </a:lnTo>
                  <a:lnTo>
                    <a:pt x="5174" y="8814"/>
                  </a:lnTo>
                  <a:lnTo>
                    <a:pt x="5302" y="8580"/>
                  </a:lnTo>
                  <a:lnTo>
                    <a:pt x="5494" y="8282"/>
                  </a:lnTo>
                  <a:lnTo>
                    <a:pt x="5494" y="8282"/>
                  </a:lnTo>
                  <a:lnTo>
                    <a:pt x="5664" y="8112"/>
                  </a:lnTo>
                  <a:lnTo>
                    <a:pt x="5856" y="7941"/>
                  </a:lnTo>
                  <a:lnTo>
                    <a:pt x="5877" y="7899"/>
                  </a:lnTo>
                  <a:lnTo>
                    <a:pt x="5962" y="7835"/>
                  </a:lnTo>
                  <a:lnTo>
                    <a:pt x="5962" y="7835"/>
                  </a:lnTo>
                  <a:lnTo>
                    <a:pt x="6175" y="7622"/>
                  </a:lnTo>
                  <a:lnTo>
                    <a:pt x="6430" y="7345"/>
                  </a:lnTo>
                  <a:lnTo>
                    <a:pt x="6430" y="7345"/>
                  </a:lnTo>
                  <a:lnTo>
                    <a:pt x="6686" y="7047"/>
                  </a:lnTo>
                  <a:lnTo>
                    <a:pt x="6877" y="6792"/>
                  </a:lnTo>
                  <a:lnTo>
                    <a:pt x="6877" y="6792"/>
                  </a:lnTo>
                  <a:lnTo>
                    <a:pt x="7069" y="6472"/>
                  </a:lnTo>
                  <a:lnTo>
                    <a:pt x="7218" y="6153"/>
                  </a:lnTo>
                  <a:lnTo>
                    <a:pt x="7218" y="6153"/>
                  </a:lnTo>
                  <a:lnTo>
                    <a:pt x="7346" y="5834"/>
                  </a:lnTo>
                  <a:lnTo>
                    <a:pt x="7452" y="5514"/>
                  </a:lnTo>
                  <a:lnTo>
                    <a:pt x="7537" y="5174"/>
                  </a:lnTo>
                  <a:lnTo>
                    <a:pt x="7580" y="4812"/>
                  </a:lnTo>
                  <a:lnTo>
                    <a:pt x="7580" y="4812"/>
                  </a:lnTo>
                  <a:lnTo>
                    <a:pt x="7623" y="4428"/>
                  </a:lnTo>
                  <a:lnTo>
                    <a:pt x="7623" y="4088"/>
                  </a:lnTo>
                  <a:lnTo>
                    <a:pt x="7623" y="4088"/>
                  </a:lnTo>
                  <a:lnTo>
                    <a:pt x="7601" y="3769"/>
                  </a:lnTo>
                  <a:lnTo>
                    <a:pt x="7516" y="3428"/>
                  </a:lnTo>
                  <a:lnTo>
                    <a:pt x="7516" y="3428"/>
                  </a:lnTo>
                  <a:lnTo>
                    <a:pt x="7410" y="3109"/>
                  </a:lnTo>
                  <a:lnTo>
                    <a:pt x="7303" y="2789"/>
                  </a:lnTo>
                  <a:lnTo>
                    <a:pt x="7282" y="2725"/>
                  </a:lnTo>
                  <a:lnTo>
                    <a:pt x="7282" y="2725"/>
                  </a:lnTo>
                  <a:lnTo>
                    <a:pt x="7112" y="2214"/>
                  </a:lnTo>
                  <a:lnTo>
                    <a:pt x="7026" y="2002"/>
                  </a:lnTo>
                  <a:lnTo>
                    <a:pt x="7026" y="2002"/>
                  </a:lnTo>
                  <a:lnTo>
                    <a:pt x="6899" y="1640"/>
                  </a:lnTo>
                  <a:lnTo>
                    <a:pt x="6899" y="1640"/>
                  </a:lnTo>
                  <a:lnTo>
                    <a:pt x="6814" y="1469"/>
                  </a:lnTo>
                  <a:lnTo>
                    <a:pt x="6707" y="1278"/>
                  </a:lnTo>
                  <a:lnTo>
                    <a:pt x="6707" y="1278"/>
                  </a:lnTo>
                  <a:lnTo>
                    <a:pt x="6494" y="1001"/>
                  </a:lnTo>
                  <a:lnTo>
                    <a:pt x="6239" y="724"/>
                  </a:lnTo>
                  <a:lnTo>
                    <a:pt x="6239" y="724"/>
                  </a:lnTo>
                  <a:lnTo>
                    <a:pt x="6005" y="511"/>
                  </a:lnTo>
                  <a:lnTo>
                    <a:pt x="5728" y="320"/>
                  </a:lnTo>
                  <a:lnTo>
                    <a:pt x="5728" y="320"/>
                  </a:lnTo>
                  <a:lnTo>
                    <a:pt x="5557" y="213"/>
                  </a:lnTo>
                  <a:lnTo>
                    <a:pt x="5366" y="128"/>
                  </a:lnTo>
                  <a:lnTo>
                    <a:pt x="5366" y="128"/>
                  </a:lnTo>
                  <a:lnTo>
                    <a:pt x="5132" y="64"/>
                  </a:lnTo>
                  <a:lnTo>
                    <a:pt x="4940" y="22"/>
                  </a:lnTo>
                  <a:lnTo>
                    <a:pt x="4940" y="22"/>
                  </a:lnTo>
                  <a:lnTo>
                    <a:pt x="4770" y="0"/>
                  </a:lnTo>
                  <a:lnTo>
                    <a:pt x="457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5"/>
            <p:cNvSpPr/>
            <p:nvPr/>
          </p:nvSpPr>
          <p:spPr>
            <a:xfrm>
              <a:off x="5213939" y="3271430"/>
              <a:ext cx="62419" cy="103908"/>
            </a:xfrm>
            <a:custGeom>
              <a:avLst/>
              <a:gdLst/>
              <a:ahLst/>
              <a:cxnLst/>
              <a:rect l="l" t="t" r="r" b="b"/>
              <a:pathLst>
                <a:path w="6728" h="11200" fill="none" extrusionOk="0">
                  <a:moveTo>
                    <a:pt x="3556" y="278"/>
                  </a:moveTo>
                  <a:lnTo>
                    <a:pt x="3556" y="278"/>
                  </a:lnTo>
                  <a:lnTo>
                    <a:pt x="3556" y="278"/>
                  </a:lnTo>
                  <a:lnTo>
                    <a:pt x="3747" y="150"/>
                  </a:lnTo>
                  <a:lnTo>
                    <a:pt x="3939" y="65"/>
                  </a:lnTo>
                  <a:lnTo>
                    <a:pt x="3939" y="65"/>
                  </a:lnTo>
                  <a:lnTo>
                    <a:pt x="4067" y="44"/>
                  </a:lnTo>
                  <a:lnTo>
                    <a:pt x="4194" y="1"/>
                  </a:lnTo>
                  <a:lnTo>
                    <a:pt x="4194" y="1"/>
                  </a:lnTo>
                  <a:lnTo>
                    <a:pt x="4365" y="22"/>
                  </a:lnTo>
                  <a:lnTo>
                    <a:pt x="4514" y="44"/>
                  </a:lnTo>
                  <a:lnTo>
                    <a:pt x="4514" y="44"/>
                  </a:lnTo>
                  <a:lnTo>
                    <a:pt x="4727" y="86"/>
                  </a:lnTo>
                  <a:lnTo>
                    <a:pt x="4939" y="171"/>
                  </a:lnTo>
                  <a:lnTo>
                    <a:pt x="4939" y="171"/>
                  </a:lnTo>
                  <a:lnTo>
                    <a:pt x="5174" y="299"/>
                  </a:lnTo>
                  <a:lnTo>
                    <a:pt x="5408" y="469"/>
                  </a:lnTo>
                  <a:lnTo>
                    <a:pt x="5408" y="469"/>
                  </a:lnTo>
                  <a:lnTo>
                    <a:pt x="5621" y="682"/>
                  </a:lnTo>
                  <a:lnTo>
                    <a:pt x="5834" y="938"/>
                  </a:lnTo>
                  <a:lnTo>
                    <a:pt x="5834" y="938"/>
                  </a:lnTo>
                  <a:lnTo>
                    <a:pt x="5961" y="1129"/>
                  </a:lnTo>
                  <a:lnTo>
                    <a:pt x="5961" y="1129"/>
                  </a:lnTo>
                  <a:lnTo>
                    <a:pt x="6089" y="1385"/>
                  </a:lnTo>
                  <a:lnTo>
                    <a:pt x="6089" y="1385"/>
                  </a:lnTo>
                  <a:lnTo>
                    <a:pt x="6217" y="1832"/>
                  </a:lnTo>
                  <a:lnTo>
                    <a:pt x="6259" y="1938"/>
                  </a:lnTo>
                  <a:lnTo>
                    <a:pt x="6259" y="1938"/>
                  </a:lnTo>
                  <a:lnTo>
                    <a:pt x="6451" y="2492"/>
                  </a:lnTo>
                  <a:lnTo>
                    <a:pt x="6451" y="2492"/>
                  </a:lnTo>
                  <a:lnTo>
                    <a:pt x="6621" y="3067"/>
                  </a:lnTo>
                  <a:lnTo>
                    <a:pt x="6621" y="3067"/>
                  </a:lnTo>
                  <a:lnTo>
                    <a:pt x="6685" y="3301"/>
                  </a:lnTo>
                  <a:lnTo>
                    <a:pt x="6728" y="3535"/>
                  </a:lnTo>
                  <a:lnTo>
                    <a:pt x="6728" y="3535"/>
                  </a:lnTo>
                  <a:lnTo>
                    <a:pt x="6728" y="3812"/>
                  </a:lnTo>
                  <a:lnTo>
                    <a:pt x="6728" y="4089"/>
                  </a:lnTo>
                  <a:lnTo>
                    <a:pt x="6728" y="4089"/>
                  </a:lnTo>
                  <a:lnTo>
                    <a:pt x="6706" y="4387"/>
                  </a:lnTo>
                  <a:lnTo>
                    <a:pt x="6664" y="4685"/>
                  </a:lnTo>
                  <a:lnTo>
                    <a:pt x="6664" y="4685"/>
                  </a:lnTo>
                  <a:lnTo>
                    <a:pt x="6621" y="4898"/>
                  </a:lnTo>
                  <a:lnTo>
                    <a:pt x="6557" y="5132"/>
                  </a:lnTo>
                  <a:lnTo>
                    <a:pt x="6557" y="5132"/>
                  </a:lnTo>
                  <a:lnTo>
                    <a:pt x="6494" y="5323"/>
                  </a:lnTo>
                  <a:lnTo>
                    <a:pt x="6408" y="5515"/>
                  </a:lnTo>
                  <a:lnTo>
                    <a:pt x="6408" y="5515"/>
                  </a:lnTo>
                  <a:lnTo>
                    <a:pt x="6259" y="5792"/>
                  </a:lnTo>
                  <a:lnTo>
                    <a:pt x="6132" y="6026"/>
                  </a:lnTo>
                  <a:lnTo>
                    <a:pt x="6132" y="6026"/>
                  </a:lnTo>
                  <a:lnTo>
                    <a:pt x="5961" y="6260"/>
                  </a:lnTo>
                  <a:lnTo>
                    <a:pt x="5748" y="6515"/>
                  </a:lnTo>
                  <a:lnTo>
                    <a:pt x="5748" y="6515"/>
                  </a:lnTo>
                  <a:lnTo>
                    <a:pt x="5408" y="6899"/>
                  </a:lnTo>
                  <a:lnTo>
                    <a:pt x="5408" y="6899"/>
                  </a:lnTo>
                  <a:lnTo>
                    <a:pt x="5216" y="7069"/>
                  </a:lnTo>
                  <a:lnTo>
                    <a:pt x="5216" y="7069"/>
                  </a:lnTo>
                  <a:lnTo>
                    <a:pt x="5025" y="7261"/>
                  </a:lnTo>
                  <a:lnTo>
                    <a:pt x="5025" y="7261"/>
                  </a:lnTo>
                  <a:lnTo>
                    <a:pt x="4833" y="7452"/>
                  </a:lnTo>
                  <a:lnTo>
                    <a:pt x="4684" y="7665"/>
                  </a:lnTo>
                  <a:lnTo>
                    <a:pt x="4684" y="7665"/>
                  </a:lnTo>
                  <a:lnTo>
                    <a:pt x="4535" y="7899"/>
                  </a:lnTo>
                  <a:lnTo>
                    <a:pt x="4428" y="8155"/>
                  </a:lnTo>
                  <a:lnTo>
                    <a:pt x="4428" y="8155"/>
                  </a:lnTo>
                  <a:lnTo>
                    <a:pt x="4301" y="8410"/>
                  </a:lnTo>
                  <a:lnTo>
                    <a:pt x="4194" y="8687"/>
                  </a:lnTo>
                  <a:lnTo>
                    <a:pt x="4194" y="8687"/>
                  </a:lnTo>
                  <a:lnTo>
                    <a:pt x="4003" y="9219"/>
                  </a:lnTo>
                  <a:lnTo>
                    <a:pt x="3981" y="9304"/>
                  </a:lnTo>
                  <a:lnTo>
                    <a:pt x="3854" y="9730"/>
                  </a:lnTo>
                  <a:lnTo>
                    <a:pt x="3811" y="9837"/>
                  </a:lnTo>
                  <a:lnTo>
                    <a:pt x="3790" y="9900"/>
                  </a:lnTo>
                  <a:lnTo>
                    <a:pt x="3790" y="9900"/>
                  </a:lnTo>
                  <a:lnTo>
                    <a:pt x="3683" y="10220"/>
                  </a:lnTo>
                  <a:lnTo>
                    <a:pt x="3683" y="10220"/>
                  </a:lnTo>
                  <a:lnTo>
                    <a:pt x="3513" y="10497"/>
                  </a:lnTo>
                  <a:lnTo>
                    <a:pt x="3321" y="10773"/>
                  </a:lnTo>
                  <a:lnTo>
                    <a:pt x="3321" y="10773"/>
                  </a:lnTo>
                  <a:lnTo>
                    <a:pt x="3215" y="10880"/>
                  </a:lnTo>
                  <a:lnTo>
                    <a:pt x="3151" y="10944"/>
                  </a:lnTo>
                  <a:lnTo>
                    <a:pt x="3151" y="10944"/>
                  </a:lnTo>
                  <a:lnTo>
                    <a:pt x="3002" y="11029"/>
                  </a:lnTo>
                  <a:lnTo>
                    <a:pt x="2832" y="11093"/>
                  </a:lnTo>
                  <a:lnTo>
                    <a:pt x="2832" y="11093"/>
                  </a:lnTo>
                  <a:lnTo>
                    <a:pt x="2598" y="11157"/>
                  </a:lnTo>
                  <a:lnTo>
                    <a:pt x="2598" y="11157"/>
                  </a:lnTo>
                  <a:lnTo>
                    <a:pt x="2342" y="11199"/>
                  </a:lnTo>
                  <a:lnTo>
                    <a:pt x="2342" y="11199"/>
                  </a:lnTo>
                  <a:lnTo>
                    <a:pt x="2108" y="11199"/>
                  </a:lnTo>
                  <a:lnTo>
                    <a:pt x="1916" y="11178"/>
                  </a:lnTo>
                  <a:lnTo>
                    <a:pt x="1916" y="11178"/>
                  </a:lnTo>
                  <a:lnTo>
                    <a:pt x="1746" y="11135"/>
                  </a:lnTo>
                  <a:lnTo>
                    <a:pt x="1576" y="11071"/>
                  </a:lnTo>
                  <a:lnTo>
                    <a:pt x="1576" y="11071"/>
                  </a:lnTo>
                  <a:lnTo>
                    <a:pt x="1405" y="10965"/>
                  </a:lnTo>
                  <a:lnTo>
                    <a:pt x="1363" y="10922"/>
                  </a:lnTo>
                  <a:lnTo>
                    <a:pt x="1363" y="10922"/>
                  </a:lnTo>
                  <a:lnTo>
                    <a:pt x="1235" y="10773"/>
                  </a:lnTo>
                  <a:lnTo>
                    <a:pt x="1235" y="10773"/>
                  </a:lnTo>
                  <a:lnTo>
                    <a:pt x="1171" y="10646"/>
                  </a:lnTo>
                  <a:lnTo>
                    <a:pt x="1107" y="10518"/>
                  </a:lnTo>
                  <a:lnTo>
                    <a:pt x="1107" y="10518"/>
                  </a:lnTo>
                  <a:lnTo>
                    <a:pt x="1001" y="10177"/>
                  </a:lnTo>
                  <a:lnTo>
                    <a:pt x="1001" y="10177"/>
                  </a:lnTo>
                  <a:lnTo>
                    <a:pt x="937" y="9837"/>
                  </a:lnTo>
                  <a:lnTo>
                    <a:pt x="937" y="9837"/>
                  </a:lnTo>
                  <a:lnTo>
                    <a:pt x="937" y="9368"/>
                  </a:lnTo>
                  <a:lnTo>
                    <a:pt x="958" y="8921"/>
                  </a:lnTo>
                  <a:lnTo>
                    <a:pt x="958" y="8815"/>
                  </a:lnTo>
                  <a:lnTo>
                    <a:pt x="958" y="8815"/>
                  </a:lnTo>
                  <a:lnTo>
                    <a:pt x="980" y="8517"/>
                  </a:lnTo>
                  <a:lnTo>
                    <a:pt x="1001" y="8432"/>
                  </a:lnTo>
                  <a:lnTo>
                    <a:pt x="1001" y="8432"/>
                  </a:lnTo>
                  <a:lnTo>
                    <a:pt x="1022" y="8091"/>
                  </a:lnTo>
                  <a:lnTo>
                    <a:pt x="1043" y="7750"/>
                  </a:lnTo>
                  <a:lnTo>
                    <a:pt x="1043" y="7750"/>
                  </a:lnTo>
                  <a:lnTo>
                    <a:pt x="1043" y="7495"/>
                  </a:lnTo>
                  <a:lnTo>
                    <a:pt x="1022" y="7239"/>
                  </a:lnTo>
                  <a:lnTo>
                    <a:pt x="1022" y="7239"/>
                  </a:lnTo>
                  <a:lnTo>
                    <a:pt x="958" y="6920"/>
                  </a:lnTo>
                  <a:lnTo>
                    <a:pt x="958" y="6920"/>
                  </a:lnTo>
                  <a:lnTo>
                    <a:pt x="894" y="6728"/>
                  </a:lnTo>
                  <a:lnTo>
                    <a:pt x="788" y="6579"/>
                  </a:lnTo>
                  <a:lnTo>
                    <a:pt x="788" y="6579"/>
                  </a:lnTo>
                  <a:lnTo>
                    <a:pt x="724" y="6473"/>
                  </a:lnTo>
                  <a:lnTo>
                    <a:pt x="639" y="6366"/>
                  </a:lnTo>
                  <a:lnTo>
                    <a:pt x="469" y="6217"/>
                  </a:lnTo>
                  <a:lnTo>
                    <a:pt x="469" y="6217"/>
                  </a:lnTo>
                  <a:lnTo>
                    <a:pt x="277" y="6047"/>
                  </a:lnTo>
                  <a:lnTo>
                    <a:pt x="277" y="6047"/>
                  </a:lnTo>
                  <a:lnTo>
                    <a:pt x="128" y="5877"/>
                  </a:lnTo>
                  <a:lnTo>
                    <a:pt x="128" y="5877"/>
                  </a:lnTo>
                  <a:lnTo>
                    <a:pt x="22" y="5685"/>
                  </a:lnTo>
                  <a:lnTo>
                    <a:pt x="22" y="5685"/>
                  </a:lnTo>
                  <a:lnTo>
                    <a:pt x="0" y="5579"/>
                  </a:lnTo>
                  <a:lnTo>
                    <a:pt x="0" y="5579"/>
                  </a:lnTo>
                  <a:lnTo>
                    <a:pt x="0" y="5494"/>
                  </a:lnTo>
                  <a:lnTo>
                    <a:pt x="0" y="5494"/>
                  </a:lnTo>
                  <a:lnTo>
                    <a:pt x="43" y="5451"/>
                  </a:lnTo>
                  <a:lnTo>
                    <a:pt x="64" y="5387"/>
                  </a:lnTo>
                  <a:lnTo>
                    <a:pt x="64" y="5387"/>
                  </a:lnTo>
                  <a:lnTo>
                    <a:pt x="64" y="5238"/>
                  </a:lnTo>
                  <a:lnTo>
                    <a:pt x="64" y="5238"/>
                  </a:lnTo>
                  <a:lnTo>
                    <a:pt x="107" y="5089"/>
                  </a:lnTo>
                  <a:lnTo>
                    <a:pt x="149" y="4940"/>
                  </a:lnTo>
                  <a:lnTo>
                    <a:pt x="234" y="4770"/>
                  </a:lnTo>
                  <a:lnTo>
                    <a:pt x="277" y="4685"/>
                  </a:lnTo>
                  <a:lnTo>
                    <a:pt x="341" y="4578"/>
                  </a:lnTo>
                  <a:lnTo>
                    <a:pt x="384" y="4493"/>
                  </a:lnTo>
                  <a:lnTo>
                    <a:pt x="447" y="4344"/>
                  </a:lnTo>
                  <a:lnTo>
                    <a:pt x="554" y="4152"/>
                  </a:lnTo>
                  <a:lnTo>
                    <a:pt x="554" y="4152"/>
                  </a:lnTo>
                  <a:lnTo>
                    <a:pt x="788" y="3641"/>
                  </a:lnTo>
                  <a:lnTo>
                    <a:pt x="788" y="3641"/>
                  </a:lnTo>
                  <a:lnTo>
                    <a:pt x="980" y="3343"/>
                  </a:lnTo>
                  <a:lnTo>
                    <a:pt x="1065" y="3216"/>
                  </a:lnTo>
                  <a:lnTo>
                    <a:pt x="1107" y="3152"/>
                  </a:lnTo>
                  <a:lnTo>
                    <a:pt x="1150" y="3088"/>
                  </a:lnTo>
                  <a:lnTo>
                    <a:pt x="1150" y="3088"/>
                  </a:lnTo>
                  <a:lnTo>
                    <a:pt x="1384" y="2790"/>
                  </a:lnTo>
                  <a:lnTo>
                    <a:pt x="1618" y="2492"/>
                  </a:lnTo>
                  <a:lnTo>
                    <a:pt x="1618" y="2492"/>
                  </a:lnTo>
                  <a:lnTo>
                    <a:pt x="2065" y="2002"/>
                  </a:lnTo>
                  <a:lnTo>
                    <a:pt x="2065" y="2002"/>
                  </a:lnTo>
                  <a:lnTo>
                    <a:pt x="2300" y="1747"/>
                  </a:lnTo>
                  <a:lnTo>
                    <a:pt x="2512" y="1470"/>
                  </a:lnTo>
                  <a:lnTo>
                    <a:pt x="2619" y="1363"/>
                  </a:lnTo>
                  <a:lnTo>
                    <a:pt x="2661" y="1300"/>
                  </a:lnTo>
                  <a:lnTo>
                    <a:pt x="2661" y="1300"/>
                  </a:lnTo>
                  <a:lnTo>
                    <a:pt x="2789" y="1129"/>
                  </a:lnTo>
                  <a:lnTo>
                    <a:pt x="2789" y="1129"/>
                  </a:lnTo>
                  <a:lnTo>
                    <a:pt x="2917" y="959"/>
                  </a:lnTo>
                  <a:lnTo>
                    <a:pt x="2938" y="916"/>
                  </a:lnTo>
                  <a:lnTo>
                    <a:pt x="2938" y="916"/>
                  </a:lnTo>
                  <a:lnTo>
                    <a:pt x="3109" y="725"/>
                  </a:lnTo>
                  <a:lnTo>
                    <a:pt x="3109" y="725"/>
                  </a:lnTo>
                  <a:lnTo>
                    <a:pt x="3321" y="469"/>
                  </a:lnTo>
                  <a:lnTo>
                    <a:pt x="3321" y="469"/>
                  </a:lnTo>
                  <a:lnTo>
                    <a:pt x="3428" y="384"/>
                  </a:lnTo>
                  <a:lnTo>
                    <a:pt x="3556" y="278"/>
                  </a:lnTo>
                  <a:lnTo>
                    <a:pt x="3556" y="278"/>
                  </a:lnTo>
                  <a:lnTo>
                    <a:pt x="3556" y="278"/>
                  </a:lnTo>
                  <a:lnTo>
                    <a:pt x="3556" y="2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5"/>
            <p:cNvSpPr/>
            <p:nvPr/>
          </p:nvSpPr>
          <p:spPr>
            <a:xfrm>
              <a:off x="5266667" y="3358724"/>
              <a:ext cx="33983" cy="42676"/>
            </a:xfrm>
            <a:custGeom>
              <a:avLst/>
              <a:gdLst/>
              <a:ahLst/>
              <a:cxnLst/>
              <a:rect l="l" t="t" r="r" b="b"/>
              <a:pathLst>
                <a:path w="3663" h="4600" extrusionOk="0">
                  <a:moveTo>
                    <a:pt x="1980" y="490"/>
                  </a:moveTo>
                  <a:lnTo>
                    <a:pt x="2129" y="533"/>
                  </a:lnTo>
                  <a:lnTo>
                    <a:pt x="2257" y="618"/>
                  </a:lnTo>
                  <a:lnTo>
                    <a:pt x="2364" y="703"/>
                  </a:lnTo>
                  <a:lnTo>
                    <a:pt x="2534" y="874"/>
                  </a:lnTo>
                  <a:lnTo>
                    <a:pt x="2683" y="1087"/>
                  </a:lnTo>
                  <a:lnTo>
                    <a:pt x="2789" y="1257"/>
                  </a:lnTo>
                  <a:lnTo>
                    <a:pt x="2853" y="1406"/>
                  </a:lnTo>
                  <a:lnTo>
                    <a:pt x="3024" y="1789"/>
                  </a:lnTo>
                  <a:lnTo>
                    <a:pt x="3109" y="2151"/>
                  </a:lnTo>
                  <a:lnTo>
                    <a:pt x="3173" y="2470"/>
                  </a:lnTo>
                  <a:lnTo>
                    <a:pt x="3173" y="2662"/>
                  </a:lnTo>
                  <a:lnTo>
                    <a:pt x="3130" y="2917"/>
                  </a:lnTo>
                  <a:lnTo>
                    <a:pt x="3087" y="3066"/>
                  </a:lnTo>
                  <a:lnTo>
                    <a:pt x="3045" y="3194"/>
                  </a:lnTo>
                  <a:lnTo>
                    <a:pt x="2960" y="3343"/>
                  </a:lnTo>
                  <a:lnTo>
                    <a:pt x="2832" y="3492"/>
                  </a:lnTo>
                  <a:lnTo>
                    <a:pt x="2662" y="3663"/>
                  </a:lnTo>
                  <a:lnTo>
                    <a:pt x="2470" y="3812"/>
                  </a:lnTo>
                  <a:lnTo>
                    <a:pt x="2108" y="4003"/>
                  </a:lnTo>
                  <a:lnTo>
                    <a:pt x="1704" y="4152"/>
                  </a:lnTo>
                  <a:lnTo>
                    <a:pt x="1448" y="4237"/>
                  </a:lnTo>
                  <a:lnTo>
                    <a:pt x="1214" y="4280"/>
                  </a:lnTo>
                  <a:lnTo>
                    <a:pt x="1065" y="4259"/>
                  </a:lnTo>
                  <a:lnTo>
                    <a:pt x="937" y="4237"/>
                  </a:lnTo>
                  <a:lnTo>
                    <a:pt x="767" y="4195"/>
                  </a:lnTo>
                  <a:lnTo>
                    <a:pt x="618" y="4110"/>
                  </a:lnTo>
                  <a:lnTo>
                    <a:pt x="511" y="3961"/>
                  </a:lnTo>
                  <a:lnTo>
                    <a:pt x="448" y="3875"/>
                  </a:lnTo>
                  <a:lnTo>
                    <a:pt x="384" y="3748"/>
                  </a:lnTo>
                  <a:lnTo>
                    <a:pt x="341" y="3471"/>
                  </a:lnTo>
                  <a:lnTo>
                    <a:pt x="341" y="3258"/>
                  </a:lnTo>
                  <a:lnTo>
                    <a:pt x="362" y="3130"/>
                  </a:lnTo>
                  <a:lnTo>
                    <a:pt x="384" y="3045"/>
                  </a:lnTo>
                  <a:lnTo>
                    <a:pt x="575" y="2726"/>
                  </a:lnTo>
                  <a:lnTo>
                    <a:pt x="746" y="2449"/>
                  </a:lnTo>
                  <a:lnTo>
                    <a:pt x="810" y="2364"/>
                  </a:lnTo>
                  <a:lnTo>
                    <a:pt x="959" y="2130"/>
                  </a:lnTo>
                  <a:lnTo>
                    <a:pt x="1086" y="1896"/>
                  </a:lnTo>
                  <a:lnTo>
                    <a:pt x="1320" y="1385"/>
                  </a:lnTo>
                  <a:lnTo>
                    <a:pt x="1406" y="1236"/>
                  </a:lnTo>
                  <a:lnTo>
                    <a:pt x="1469" y="1108"/>
                  </a:lnTo>
                  <a:lnTo>
                    <a:pt x="1491" y="1023"/>
                  </a:lnTo>
                  <a:lnTo>
                    <a:pt x="1640" y="725"/>
                  </a:lnTo>
                  <a:lnTo>
                    <a:pt x="1768" y="533"/>
                  </a:lnTo>
                  <a:lnTo>
                    <a:pt x="1810" y="490"/>
                  </a:lnTo>
                  <a:lnTo>
                    <a:pt x="1810" y="512"/>
                  </a:lnTo>
                  <a:lnTo>
                    <a:pt x="1917" y="490"/>
                  </a:lnTo>
                  <a:close/>
                  <a:moveTo>
                    <a:pt x="1917" y="1"/>
                  </a:moveTo>
                  <a:lnTo>
                    <a:pt x="1831" y="22"/>
                  </a:lnTo>
                  <a:lnTo>
                    <a:pt x="1661" y="86"/>
                  </a:lnTo>
                  <a:lnTo>
                    <a:pt x="1512" y="171"/>
                  </a:lnTo>
                  <a:lnTo>
                    <a:pt x="1448" y="235"/>
                  </a:lnTo>
                  <a:lnTo>
                    <a:pt x="1384" y="320"/>
                  </a:lnTo>
                  <a:lnTo>
                    <a:pt x="1363" y="363"/>
                  </a:lnTo>
                  <a:lnTo>
                    <a:pt x="1278" y="490"/>
                  </a:lnTo>
                  <a:lnTo>
                    <a:pt x="1150" y="746"/>
                  </a:lnTo>
                  <a:lnTo>
                    <a:pt x="1086" y="874"/>
                  </a:lnTo>
                  <a:lnTo>
                    <a:pt x="980" y="1108"/>
                  </a:lnTo>
                  <a:lnTo>
                    <a:pt x="916" y="1236"/>
                  </a:lnTo>
                  <a:lnTo>
                    <a:pt x="873" y="1363"/>
                  </a:lnTo>
                  <a:lnTo>
                    <a:pt x="810" y="1512"/>
                  </a:lnTo>
                  <a:lnTo>
                    <a:pt x="703" y="1661"/>
                  </a:lnTo>
                  <a:lnTo>
                    <a:pt x="533" y="1896"/>
                  </a:lnTo>
                  <a:lnTo>
                    <a:pt x="362" y="2151"/>
                  </a:lnTo>
                  <a:lnTo>
                    <a:pt x="213" y="2449"/>
                  </a:lnTo>
                  <a:lnTo>
                    <a:pt x="107" y="2747"/>
                  </a:lnTo>
                  <a:lnTo>
                    <a:pt x="22" y="3088"/>
                  </a:lnTo>
                  <a:lnTo>
                    <a:pt x="1" y="3237"/>
                  </a:lnTo>
                  <a:lnTo>
                    <a:pt x="1" y="3301"/>
                  </a:lnTo>
                  <a:lnTo>
                    <a:pt x="1" y="3450"/>
                  </a:lnTo>
                  <a:lnTo>
                    <a:pt x="22" y="3599"/>
                  </a:lnTo>
                  <a:lnTo>
                    <a:pt x="43" y="3769"/>
                  </a:lnTo>
                  <a:lnTo>
                    <a:pt x="107" y="3939"/>
                  </a:lnTo>
                  <a:lnTo>
                    <a:pt x="150" y="3982"/>
                  </a:lnTo>
                  <a:lnTo>
                    <a:pt x="213" y="4110"/>
                  </a:lnTo>
                  <a:lnTo>
                    <a:pt x="299" y="4216"/>
                  </a:lnTo>
                  <a:lnTo>
                    <a:pt x="405" y="4323"/>
                  </a:lnTo>
                  <a:lnTo>
                    <a:pt x="511" y="4408"/>
                  </a:lnTo>
                  <a:lnTo>
                    <a:pt x="618" y="4472"/>
                  </a:lnTo>
                  <a:lnTo>
                    <a:pt x="746" y="4535"/>
                  </a:lnTo>
                  <a:lnTo>
                    <a:pt x="895" y="4578"/>
                  </a:lnTo>
                  <a:lnTo>
                    <a:pt x="1022" y="4599"/>
                  </a:lnTo>
                  <a:lnTo>
                    <a:pt x="1342" y="4599"/>
                  </a:lnTo>
                  <a:lnTo>
                    <a:pt x="1533" y="4557"/>
                  </a:lnTo>
                  <a:lnTo>
                    <a:pt x="1853" y="4472"/>
                  </a:lnTo>
                  <a:lnTo>
                    <a:pt x="2129" y="4365"/>
                  </a:lnTo>
                  <a:lnTo>
                    <a:pt x="2428" y="4237"/>
                  </a:lnTo>
                  <a:lnTo>
                    <a:pt x="2704" y="4110"/>
                  </a:lnTo>
                  <a:lnTo>
                    <a:pt x="2938" y="3939"/>
                  </a:lnTo>
                  <a:lnTo>
                    <a:pt x="3151" y="3748"/>
                  </a:lnTo>
                  <a:lnTo>
                    <a:pt x="3258" y="3620"/>
                  </a:lnTo>
                  <a:lnTo>
                    <a:pt x="3386" y="3471"/>
                  </a:lnTo>
                  <a:lnTo>
                    <a:pt x="3471" y="3301"/>
                  </a:lnTo>
                  <a:lnTo>
                    <a:pt x="3556" y="3088"/>
                  </a:lnTo>
                  <a:lnTo>
                    <a:pt x="3598" y="2896"/>
                  </a:lnTo>
                  <a:lnTo>
                    <a:pt x="3641" y="2705"/>
                  </a:lnTo>
                  <a:lnTo>
                    <a:pt x="3662" y="2534"/>
                  </a:lnTo>
                  <a:lnTo>
                    <a:pt x="3662" y="2343"/>
                  </a:lnTo>
                  <a:lnTo>
                    <a:pt x="3641" y="2151"/>
                  </a:lnTo>
                  <a:lnTo>
                    <a:pt x="3620" y="1959"/>
                  </a:lnTo>
                  <a:lnTo>
                    <a:pt x="3577" y="1768"/>
                  </a:lnTo>
                  <a:lnTo>
                    <a:pt x="3513" y="1576"/>
                  </a:lnTo>
                  <a:lnTo>
                    <a:pt x="3364" y="1193"/>
                  </a:lnTo>
                  <a:lnTo>
                    <a:pt x="3279" y="1023"/>
                  </a:lnTo>
                  <a:lnTo>
                    <a:pt x="3194" y="874"/>
                  </a:lnTo>
                  <a:lnTo>
                    <a:pt x="3087" y="703"/>
                  </a:lnTo>
                  <a:lnTo>
                    <a:pt x="2981" y="554"/>
                  </a:lnTo>
                  <a:lnTo>
                    <a:pt x="2875" y="427"/>
                  </a:lnTo>
                  <a:lnTo>
                    <a:pt x="2726" y="278"/>
                  </a:lnTo>
                  <a:lnTo>
                    <a:pt x="2640" y="214"/>
                  </a:lnTo>
                  <a:lnTo>
                    <a:pt x="2513" y="150"/>
                  </a:lnTo>
                  <a:lnTo>
                    <a:pt x="2385" y="86"/>
                  </a:lnTo>
                  <a:lnTo>
                    <a:pt x="2257" y="43"/>
                  </a:lnTo>
                  <a:lnTo>
                    <a:pt x="2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5"/>
            <p:cNvSpPr/>
            <p:nvPr/>
          </p:nvSpPr>
          <p:spPr>
            <a:xfrm>
              <a:off x="5266667" y="3358724"/>
              <a:ext cx="33983" cy="42676"/>
            </a:xfrm>
            <a:custGeom>
              <a:avLst/>
              <a:gdLst/>
              <a:ahLst/>
              <a:cxnLst/>
              <a:rect l="l" t="t" r="r" b="b"/>
              <a:pathLst>
                <a:path w="3663" h="4600" fill="none" extrusionOk="0">
                  <a:moveTo>
                    <a:pt x="2023" y="1"/>
                  </a:moveTo>
                  <a:lnTo>
                    <a:pt x="2023" y="1"/>
                  </a:lnTo>
                  <a:lnTo>
                    <a:pt x="1917" y="1"/>
                  </a:lnTo>
                  <a:lnTo>
                    <a:pt x="1831" y="22"/>
                  </a:lnTo>
                  <a:lnTo>
                    <a:pt x="1831" y="22"/>
                  </a:lnTo>
                  <a:lnTo>
                    <a:pt x="1661" y="86"/>
                  </a:lnTo>
                  <a:lnTo>
                    <a:pt x="1512" y="171"/>
                  </a:lnTo>
                  <a:lnTo>
                    <a:pt x="1512" y="171"/>
                  </a:lnTo>
                  <a:lnTo>
                    <a:pt x="1448" y="235"/>
                  </a:lnTo>
                  <a:lnTo>
                    <a:pt x="1384" y="320"/>
                  </a:lnTo>
                  <a:lnTo>
                    <a:pt x="1363" y="363"/>
                  </a:lnTo>
                  <a:lnTo>
                    <a:pt x="1363" y="363"/>
                  </a:lnTo>
                  <a:lnTo>
                    <a:pt x="1278" y="490"/>
                  </a:lnTo>
                  <a:lnTo>
                    <a:pt x="1278" y="490"/>
                  </a:lnTo>
                  <a:lnTo>
                    <a:pt x="1150" y="746"/>
                  </a:lnTo>
                  <a:lnTo>
                    <a:pt x="1086" y="874"/>
                  </a:lnTo>
                  <a:lnTo>
                    <a:pt x="1086" y="874"/>
                  </a:lnTo>
                  <a:lnTo>
                    <a:pt x="980" y="1108"/>
                  </a:lnTo>
                  <a:lnTo>
                    <a:pt x="916" y="1236"/>
                  </a:lnTo>
                  <a:lnTo>
                    <a:pt x="873" y="1363"/>
                  </a:lnTo>
                  <a:lnTo>
                    <a:pt x="810" y="1512"/>
                  </a:lnTo>
                  <a:lnTo>
                    <a:pt x="703" y="1661"/>
                  </a:lnTo>
                  <a:lnTo>
                    <a:pt x="703" y="1661"/>
                  </a:lnTo>
                  <a:lnTo>
                    <a:pt x="533" y="1896"/>
                  </a:lnTo>
                  <a:lnTo>
                    <a:pt x="362" y="2151"/>
                  </a:lnTo>
                  <a:lnTo>
                    <a:pt x="362" y="2151"/>
                  </a:lnTo>
                  <a:lnTo>
                    <a:pt x="213" y="2449"/>
                  </a:lnTo>
                  <a:lnTo>
                    <a:pt x="107" y="2747"/>
                  </a:lnTo>
                  <a:lnTo>
                    <a:pt x="107" y="2747"/>
                  </a:lnTo>
                  <a:lnTo>
                    <a:pt x="22" y="3088"/>
                  </a:lnTo>
                  <a:lnTo>
                    <a:pt x="22" y="3088"/>
                  </a:lnTo>
                  <a:lnTo>
                    <a:pt x="1" y="3237"/>
                  </a:lnTo>
                  <a:lnTo>
                    <a:pt x="1" y="3301"/>
                  </a:lnTo>
                  <a:lnTo>
                    <a:pt x="1" y="3301"/>
                  </a:lnTo>
                  <a:lnTo>
                    <a:pt x="1" y="3450"/>
                  </a:lnTo>
                  <a:lnTo>
                    <a:pt x="22" y="3599"/>
                  </a:lnTo>
                  <a:lnTo>
                    <a:pt x="22" y="3599"/>
                  </a:lnTo>
                  <a:lnTo>
                    <a:pt x="43" y="3769"/>
                  </a:lnTo>
                  <a:lnTo>
                    <a:pt x="43" y="3769"/>
                  </a:lnTo>
                  <a:lnTo>
                    <a:pt x="107" y="3939"/>
                  </a:lnTo>
                  <a:lnTo>
                    <a:pt x="150" y="3982"/>
                  </a:lnTo>
                  <a:lnTo>
                    <a:pt x="150" y="3982"/>
                  </a:lnTo>
                  <a:lnTo>
                    <a:pt x="213" y="4110"/>
                  </a:lnTo>
                  <a:lnTo>
                    <a:pt x="213" y="4110"/>
                  </a:lnTo>
                  <a:lnTo>
                    <a:pt x="299" y="4216"/>
                  </a:lnTo>
                  <a:lnTo>
                    <a:pt x="405" y="4323"/>
                  </a:lnTo>
                  <a:lnTo>
                    <a:pt x="405" y="4323"/>
                  </a:lnTo>
                  <a:lnTo>
                    <a:pt x="511" y="4408"/>
                  </a:lnTo>
                  <a:lnTo>
                    <a:pt x="618" y="4472"/>
                  </a:lnTo>
                  <a:lnTo>
                    <a:pt x="746" y="4535"/>
                  </a:lnTo>
                  <a:lnTo>
                    <a:pt x="895" y="4578"/>
                  </a:lnTo>
                  <a:lnTo>
                    <a:pt x="895" y="4578"/>
                  </a:lnTo>
                  <a:lnTo>
                    <a:pt x="1022" y="4599"/>
                  </a:lnTo>
                  <a:lnTo>
                    <a:pt x="1150" y="4599"/>
                  </a:lnTo>
                  <a:lnTo>
                    <a:pt x="1150" y="4599"/>
                  </a:lnTo>
                  <a:lnTo>
                    <a:pt x="1342" y="4599"/>
                  </a:lnTo>
                  <a:lnTo>
                    <a:pt x="1533" y="4557"/>
                  </a:lnTo>
                  <a:lnTo>
                    <a:pt x="1533" y="4557"/>
                  </a:lnTo>
                  <a:lnTo>
                    <a:pt x="1853" y="4472"/>
                  </a:lnTo>
                  <a:lnTo>
                    <a:pt x="2129" y="4365"/>
                  </a:lnTo>
                  <a:lnTo>
                    <a:pt x="2129" y="4365"/>
                  </a:lnTo>
                  <a:lnTo>
                    <a:pt x="2428" y="4237"/>
                  </a:lnTo>
                  <a:lnTo>
                    <a:pt x="2704" y="4110"/>
                  </a:lnTo>
                  <a:lnTo>
                    <a:pt x="2938" y="3939"/>
                  </a:lnTo>
                  <a:lnTo>
                    <a:pt x="3151" y="3748"/>
                  </a:lnTo>
                  <a:lnTo>
                    <a:pt x="3151" y="3748"/>
                  </a:lnTo>
                  <a:lnTo>
                    <a:pt x="3258" y="3620"/>
                  </a:lnTo>
                  <a:lnTo>
                    <a:pt x="3386" y="3471"/>
                  </a:lnTo>
                  <a:lnTo>
                    <a:pt x="3386" y="3471"/>
                  </a:lnTo>
                  <a:lnTo>
                    <a:pt x="3471" y="3301"/>
                  </a:lnTo>
                  <a:lnTo>
                    <a:pt x="3556" y="3088"/>
                  </a:lnTo>
                  <a:lnTo>
                    <a:pt x="3556" y="3088"/>
                  </a:lnTo>
                  <a:lnTo>
                    <a:pt x="3598" y="2896"/>
                  </a:lnTo>
                  <a:lnTo>
                    <a:pt x="3641" y="2705"/>
                  </a:lnTo>
                  <a:lnTo>
                    <a:pt x="3641" y="2705"/>
                  </a:lnTo>
                  <a:lnTo>
                    <a:pt x="3662" y="2534"/>
                  </a:lnTo>
                  <a:lnTo>
                    <a:pt x="3662" y="2343"/>
                  </a:lnTo>
                  <a:lnTo>
                    <a:pt x="3662" y="2343"/>
                  </a:lnTo>
                  <a:lnTo>
                    <a:pt x="3641" y="2151"/>
                  </a:lnTo>
                  <a:lnTo>
                    <a:pt x="3620" y="1959"/>
                  </a:lnTo>
                  <a:lnTo>
                    <a:pt x="3577" y="1768"/>
                  </a:lnTo>
                  <a:lnTo>
                    <a:pt x="3513" y="1576"/>
                  </a:lnTo>
                  <a:lnTo>
                    <a:pt x="3513" y="1576"/>
                  </a:lnTo>
                  <a:lnTo>
                    <a:pt x="3364" y="1193"/>
                  </a:lnTo>
                  <a:lnTo>
                    <a:pt x="3364" y="1193"/>
                  </a:lnTo>
                  <a:lnTo>
                    <a:pt x="3279" y="1023"/>
                  </a:lnTo>
                  <a:lnTo>
                    <a:pt x="3194" y="874"/>
                  </a:lnTo>
                  <a:lnTo>
                    <a:pt x="3194" y="874"/>
                  </a:lnTo>
                  <a:lnTo>
                    <a:pt x="3087" y="703"/>
                  </a:lnTo>
                  <a:lnTo>
                    <a:pt x="2981" y="554"/>
                  </a:lnTo>
                  <a:lnTo>
                    <a:pt x="2981" y="554"/>
                  </a:lnTo>
                  <a:lnTo>
                    <a:pt x="2875" y="427"/>
                  </a:lnTo>
                  <a:lnTo>
                    <a:pt x="2726" y="278"/>
                  </a:lnTo>
                  <a:lnTo>
                    <a:pt x="2726" y="278"/>
                  </a:lnTo>
                  <a:lnTo>
                    <a:pt x="2640" y="214"/>
                  </a:lnTo>
                  <a:lnTo>
                    <a:pt x="2513" y="150"/>
                  </a:lnTo>
                  <a:lnTo>
                    <a:pt x="2513" y="150"/>
                  </a:lnTo>
                  <a:lnTo>
                    <a:pt x="2385" y="86"/>
                  </a:lnTo>
                  <a:lnTo>
                    <a:pt x="2257" y="43"/>
                  </a:lnTo>
                  <a:lnTo>
                    <a:pt x="2257" y="43"/>
                  </a:lnTo>
                  <a:lnTo>
                    <a:pt x="2129" y="1"/>
                  </a:lnTo>
                  <a:lnTo>
                    <a:pt x="20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5"/>
            <p:cNvSpPr/>
            <p:nvPr/>
          </p:nvSpPr>
          <p:spPr>
            <a:xfrm>
              <a:off x="5269831" y="3363269"/>
              <a:ext cx="26274" cy="35162"/>
            </a:xfrm>
            <a:custGeom>
              <a:avLst/>
              <a:gdLst/>
              <a:ahLst/>
              <a:cxnLst/>
              <a:rect l="l" t="t" r="r" b="b"/>
              <a:pathLst>
                <a:path w="2832" h="3790" fill="none" extrusionOk="0">
                  <a:moveTo>
                    <a:pt x="1469" y="22"/>
                  </a:moveTo>
                  <a:lnTo>
                    <a:pt x="1469" y="22"/>
                  </a:lnTo>
                  <a:lnTo>
                    <a:pt x="1469" y="22"/>
                  </a:lnTo>
                  <a:lnTo>
                    <a:pt x="1576" y="0"/>
                  </a:lnTo>
                  <a:lnTo>
                    <a:pt x="1576" y="0"/>
                  </a:lnTo>
                  <a:lnTo>
                    <a:pt x="1639" y="0"/>
                  </a:lnTo>
                  <a:lnTo>
                    <a:pt x="1639" y="0"/>
                  </a:lnTo>
                  <a:lnTo>
                    <a:pt x="1788" y="43"/>
                  </a:lnTo>
                  <a:lnTo>
                    <a:pt x="1788" y="43"/>
                  </a:lnTo>
                  <a:lnTo>
                    <a:pt x="1916" y="128"/>
                  </a:lnTo>
                  <a:lnTo>
                    <a:pt x="2023" y="213"/>
                  </a:lnTo>
                  <a:lnTo>
                    <a:pt x="2023" y="213"/>
                  </a:lnTo>
                  <a:lnTo>
                    <a:pt x="2193" y="384"/>
                  </a:lnTo>
                  <a:lnTo>
                    <a:pt x="2342" y="597"/>
                  </a:lnTo>
                  <a:lnTo>
                    <a:pt x="2342" y="597"/>
                  </a:lnTo>
                  <a:lnTo>
                    <a:pt x="2448" y="767"/>
                  </a:lnTo>
                  <a:lnTo>
                    <a:pt x="2512" y="916"/>
                  </a:lnTo>
                  <a:lnTo>
                    <a:pt x="2512" y="916"/>
                  </a:lnTo>
                  <a:lnTo>
                    <a:pt x="2683" y="1299"/>
                  </a:lnTo>
                  <a:lnTo>
                    <a:pt x="2683" y="1299"/>
                  </a:lnTo>
                  <a:lnTo>
                    <a:pt x="2768" y="1661"/>
                  </a:lnTo>
                  <a:lnTo>
                    <a:pt x="2832" y="1980"/>
                  </a:lnTo>
                  <a:lnTo>
                    <a:pt x="2832" y="1980"/>
                  </a:lnTo>
                  <a:lnTo>
                    <a:pt x="2832" y="2172"/>
                  </a:lnTo>
                  <a:lnTo>
                    <a:pt x="2789" y="2427"/>
                  </a:lnTo>
                  <a:lnTo>
                    <a:pt x="2789" y="2427"/>
                  </a:lnTo>
                  <a:lnTo>
                    <a:pt x="2746" y="2576"/>
                  </a:lnTo>
                  <a:lnTo>
                    <a:pt x="2704" y="2704"/>
                  </a:lnTo>
                  <a:lnTo>
                    <a:pt x="2704" y="2704"/>
                  </a:lnTo>
                  <a:lnTo>
                    <a:pt x="2619" y="2853"/>
                  </a:lnTo>
                  <a:lnTo>
                    <a:pt x="2491" y="3002"/>
                  </a:lnTo>
                  <a:lnTo>
                    <a:pt x="2491" y="3002"/>
                  </a:lnTo>
                  <a:lnTo>
                    <a:pt x="2321" y="3173"/>
                  </a:lnTo>
                  <a:lnTo>
                    <a:pt x="2129" y="3322"/>
                  </a:lnTo>
                  <a:lnTo>
                    <a:pt x="2129" y="3322"/>
                  </a:lnTo>
                  <a:lnTo>
                    <a:pt x="1767" y="3513"/>
                  </a:lnTo>
                  <a:lnTo>
                    <a:pt x="1363" y="3662"/>
                  </a:lnTo>
                  <a:lnTo>
                    <a:pt x="1363" y="3662"/>
                  </a:lnTo>
                  <a:lnTo>
                    <a:pt x="1107" y="3747"/>
                  </a:lnTo>
                  <a:lnTo>
                    <a:pt x="873" y="3790"/>
                  </a:lnTo>
                  <a:lnTo>
                    <a:pt x="873" y="3790"/>
                  </a:lnTo>
                  <a:lnTo>
                    <a:pt x="724" y="3769"/>
                  </a:lnTo>
                  <a:lnTo>
                    <a:pt x="596" y="3747"/>
                  </a:lnTo>
                  <a:lnTo>
                    <a:pt x="596" y="3747"/>
                  </a:lnTo>
                  <a:lnTo>
                    <a:pt x="426" y="3705"/>
                  </a:lnTo>
                  <a:lnTo>
                    <a:pt x="426" y="3705"/>
                  </a:lnTo>
                  <a:lnTo>
                    <a:pt x="277" y="3620"/>
                  </a:lnTo>
                  <a:lnTo>
                    <a:pt x="277" y="3620"/>
                  </a:lnTo>
                  <a:lnTo>
                    <a:pt x="170" y="3471"/>
                  </a:lnTo>
                  <a:lnTo>
                    <a:pt x="170" y="3471"/>
                  </a:lnTo>
                  <a:lnTo>
                    <a:pt x="107" y="3385"/>
                  </a:lnTo>
                  <a:lnTo>
                    <a:pt x="43" y="3258"/>
                  </a:lnTo>
                  <a:lnTo>
                    <a:pt x="43" y="3258"/>
                  </a:lnTo>
                  <a:lnTo>
                    <a:pt x="0" y="2981"/>
                  </a:lnTo>
                  <a:lnTo>
                    <a:pt x="0" y="2981"/>
                  </a:lnTo>
                  <a:lnTo>
                    <a:pt x="0" y="2768"/>
                  </a:lnTo>
                  <a:lnTo>
                    <a:pt x="0" y="2768"/>
                  </a:lnTo>
                  <a:lnTo>
                    <a:pt x="21" y="2640"/>
                  </a:lnTo>
                  <a:lnTo>
                    <a:pt x="43" y="2555"/>
                  </a:lnTo>
                  <a:lnTo>
                    <a:pt x="43" y="2555"/>
                  </a:lnTo>
                  <a:lnTo>
                    <a:pt x="234" y="2236"/>
                  </a:lnTo>
                  <a:lnTo>
                    <a:pt x="405" y="1959"/>
                  </a:lnTo>
                  <a:lnTo>
                    <a:pt x="469" y="1874"/>
                  </a:lnTo>
                  <a:lnTo>
                    <a:pt x="469" y="1874"/>
                  </a:lnTo>
                  <a:lnTo>
                    <a:pt x="618" y="1640"/>
                  </a:lnTo>
                  <a:lnTo>
                    <a:pt x="745" y="1406"/>
                  </a:lnTo>
                  <a:lnTo>
                    <a:pt x="745" y="1406"/>
                  </a:lnTo>
                  <a:lnTo>
                    <a:pt x="979" y="895"/>
                  </a:lnTo>
                  <a:lnTo>
                    <a:pt x="1065" y="746"/>
                  </a:lnTo>
                  <a:lnTo>
                    <a:pt x="1128" y="618"/>
                  </a:lnTo>
                  <a:lnTo>
                    <a:pt x="1150" y="533"/>
                  </a:lnTo>
                  <a:lnTo>
                    <a:pt x="1150" y="533"/>
                  </a:lnTo>
                  <a:lnTo>
                    <a:pt x="1299" y="235"/>
                  </a:lnTo>
                  <a:lnTo>
                    <a:pt x="1299" y="235"/>
                  </a:lnTo>
                  <a:lnTo>
                    <a:pt x="1427" y="43"/>
                  </a:lnTo>
                  <a:lnTo>
                    <a:pt x="1469" y="0"/>
                  </a:lnTo>
                  <a:lnTo>
                    <a:pt x="1469" y="22"/>
                  </a:lnTo>
                  <a:lnTo>
                    <a:pt x="1469" y="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5"/>
            <p:cNvSpPr/>
            <p:nvPr/>
          </p:nvSpPr>
          <p:spPr>
            <a:xfrm>
              <a:off x="5176220" y="3561354"/>
              <a:ext cx="12645" cy="39903"/>
            </a:xfrm>
            <a:custGeom>
              <a:avLst/>
              <a:gdLst/>
              <a:ahLst/>
              <a:cxnLst/>
              <a:rect l="l" t="t" r="r" b="b"/>
              <a:pathLst>
                <a:path w="1363" h="4301" extrusionOk="0">
                  <a:moveTo>
                    <a:pt x="766" y="256"/>
                  </a:moveTo>
                  <a:lnTo>
                    <a:pt x="830" y="299"/>
                  </a:lnTo>
                  <a:lnTo>
                    <a:pt x="852" y="341"/>
                  </a:lnTo>
                  <a:lnTo>
                    <a:pt x="894" y="512"/>
                  </a:lnTo>
                  <a:lnTo>
                    <a:pt x="916" y="575"/>
                  </a:lnTo>
                  <a:lnTo>
                    <a:pt x="979" y="831"/>
                  </a:lnTo>
                  <a:lnTo>
                    <a:pt x="1001" y="1108"/>
                  </a:lnTo>
                  <a:lnTo>
                    <a:pt x="1022" y="1363"/>
                  </a:lnTo>
                  <a:lnTo>
                    <a:pt x="1043" y="1661"/>
                  </a:lnTo>
                  <a:lnTo>
                    <a:pt x="1043" y="1810"/>
                  </a:lnTo>
                  <a:lnTo>
                    <a:pt x="1043" y="2023"/>
                  </a:lnTo>
                  <a:lnTo>
                    <a:pt x="1086" y="2513"/>
                  </a:lnTo>
                  <a:lnTo>
                    <a:pt x="1086" y="2704"/>
                  </a:lnTo>
                  <a:lnTo>
                    <a:pt x="1107" y="3088"/>
                  </a:lnTo>
                  <a:lnTo>
                    <a:pt x="1086" y="3428"/>
                  </a:lnTo>
                  <a:lnTo>
                    <a:pt x="1043" y="3641"/>
                  </a:lnTo>
                  <a:lnTo>
                    <a:pt x="1001" y="3811"/>
                  </a:lnTo>
                  <a:lnTo>
                    <a:pt x="937" y="3939"/>
                  </a:lnTo>
                  <a:lnTo>
                    <a:pt x="873" y="4003"/>
                  </a:lnTo>
                  <a:lnTo>
                    <a:pt x="830" y="4046"/>
                  </a:lnTo>
                  <a:lnTo>
                    <a:pt x="766" y="4046"/>
                  </a:lnTo>
                  <a:lnTo>
                    <a:pt x="660" y="4003"/>
                  </a:lnTo>
                  <a:lnTo>
                    <a:pt x="575" y="3918"/>
                  </a:lnTo>
                  <a:lnTo>
                    <a:pt x="490" y="3769"/>
                  </a:lnTo>
                  <a:lnTo>
                    <a:pt x="426" y="3577"/>
                  </a:lnTo>
                  <a:lnTo>
                    <a:pt x="405" y="3513"/>
                  </a:lnTo>
                  <a:lnTo>
                    <a:pt x="362" y="3258"/>
                  </a:lnTo>
                  <a:lnTo>
                    <a:pt x="341" y="3045"/>
                  </a:lnTo>
                  <a:lnTo>
                    <a:pt x="319" y="2917"/>
                  </a:lnTo>
                  <a:lnTo>
                    <a:pt x="319" y="2853"/>
                  </a:lnTo>
                  <a:lnTo>
                    <a:pt x="298" y="2811"/>
                  </a:lnTo>
                  <a:lnTo>
                    <a:pt x="298" y="2726"/>
                  </a:lnTo>
                  <a:lnTo>
                    <a:pt x="277" y="2534"/>
                  </a:lnTo>
                  <a:lnTo>
                    <a:pt x="277" y="2151"/>
                  </a:lnTo>
                  <a:lnTo>
                    <a:pt x="298" y="1789"/>
                  </a:lnTo>
                  <a:lnTo>
                    <a:pt x="319" y="1491"/>
                  </a:lnTo>
                  <a:lnTo>
                    <a:pt x="362" y="1299"/>
                  </a:lnTo>
                  <a:lnTo>
                    <a:pt x="468" y="512"/>
                  </a:lnTo>
                  <a:lnTo>
                    <a:pt x="511" y="426"/>
                  </a:lnTo>
                  <a:lnTo>
                    <a:pt x="639" y="299"/>
                  </a:lnTo>
                  <a:lnTo>
                    <a:pt x="703" y="277"/>
                  </a:lnTo>
                  <a:lnTo>
                    <a:pt x="766" y="256"/>
                  </a:lnTo>
                  <a:close/>
                  <a:moveTo>
                    <a:pt x="660" y="1"/>
                  </a:moveTo>
                  <a:lnTo>
                    <a:pt x="596" y="22"/>
                  </a:lnTo>
                  <a:lnTo>
                    <a:pt x="511" y="64"/>
                  </a:lnTo>
                  <a:lnTo>
                    <a:pt x="447" y="107"/>
                  </a:lnTo>
                  <a:lnTo>
                    <a:pt x="383" y="192"/>
                  </a:lnTo>
                  <a:lnTo>
                    <a:pt x="298" y="299"/>
                  </a:lnTo>
                  <a:lnTo>
                    <a:pt x="213" y="426"/>
                  </a:lnTo>
                  <a:lnTo>
                    <a:pt x="170" y="575"/>
                  </a:lnTo>
                  <a:lnTo>
                    <a:pt x="128" y="724"/>
                  </a:lnTo>
                  <a:lnTo>
                    <a:pt x="107" y="916"/>
                  </a:lnTo>
                  <a:lnTo>
                    <a:pt x="64" y="1299"/>
                  </a:lnTo>
                  <a:lnTo>
                    <a:pt x="64" y="1491"/>
                  </a:lnTo>
                  <a:lnTo>
                    <a:pt x="43" y="1746"/>
                  </a:lnTo>
                  <a:lnTo>
                    <a:pt x="0" y="2066"/>
                  </a:lnTo>
                  <a:lnTo>
                    <a:pt x="0" y="2342"/>
                  </a:lnTo>
                  <a:lnTo>
                    <a:pt x="0" y="2619"/>
                  </a:lnTo>
                  <a:lnTo>
                    <a:pt x="21" y="3002"/>
                  </a:lnTo>
                  <a:lnTo>
                    <a:pt x="85" y="3300"/>
                  </a:lnTo>
                  <a:lnTo>
                    <a:pt x="192" y="3662"/>
                  </a:lnTo>
                  <a:lnTo>
                    <a:pt x="213" y="3726"/>
                  </a:lnTo>
                  <a:lnTo>
                    <a:pt x="234" y="3811"/>
                  </a:lnTo>
                  <a:lnTo>
                    <a:pt x="277" y="3918"/>
                  </a:lnTo>
                  <a:lnTo>
                    <a:pt x="341" y="4024"/>
                  </a:lnTo>
                  <a:lnTo>
                    <a:pt x="426" y="4131"/>
                  </a:lnTo>
                  <a:lnTo>
                    <a:pt x="532" y="4216"/>
                  </a:lnTo>
                  <a:lnTo>
                    <a:pt x="639" y="4280"/>
                  </a:lnTo>
                  <a:lnTo>
                    <a:pt x="788" y="4301"/>
                  </a:lnTo>
                  <a:lnTo>
                    <a:pt x="873" y="4301"/>
                  </a:lnTo>
                  <a:lnTo>
                    <a:pt x="937" y="4280"/>
                  </a:lnTo>
                  <a:lnTo>
                    <a:pt x="1043" y="4216"/>
                  </a:lnTo>
                  <a:lnTo>
                    <a:pt x="1150" y="4109"/>
                  </a:lnTo>
                  <a:lnTo>
                    <a:pt x="1235" y="3982"/>
                  </a:lnTo>
                  <a:lnTo>
                    <a:pt x="1299" y="3811"/>
                  </a:lnTo>
                  <a:lnTo>
                    <a:pt x="1320" y="3641"/>
                  </a:lnTo>
                  <a:lnTo>
                    <a:pt x="1363" y="3428"/>
                  </a:lnTo>
                  <a:lnTo>
                    <a:pt x="1363" y="3109"/>
                  </a:lnTo>
                  <a:lnTo>
                    <a:pt x="1363" y="2747"/>
                  </a:lnTo>
                  <a:lnTo>
                    <a:pt x="1341" y="2470"/>
                  </a:lnTo>
                  <a:lnTo>
                    <a:pt x="1320" y="2130"/>
                  </a:lnTo>
                  <a:lnTo>
                    <a:pt x="1299" y="1704"/>
                  </a:lnTo>
                  <a:lnTo>
                    <a:pt x="1299" y="1512"/>
                  </a:lnTo>
                  <a:lnTo>
                    <a:pt x="1256" y="980"/>
                  </a:lnTo>
                  <a:lnTo>
                    <a:pt x="1171" y="554"/>
                  </a:lnTo>
                  <a:lnTo>
                    <a:pt x="1150" y="384"/>
                  </a:lnTo>
                  <a:lnTo>
                    <a:pt x="1086" y="235"/>
                  </a:lnTo>
                  <a:lnTo>
                    <a:pt x="1043" y="150"/>
                  </a:lnTo>
                  <a:lnTo>
                    <a:pt x="958" y="86"/>
                  </a:lnTo>
                  <a:lnTo>
                    <a:pt x="852" y="22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5"/>
            <p:cNvSpPr/>
            <p:nvPr/>
          </p:nvSpPr>
          <p:spPr>
            <a:xfrm>
              <a:off x="5176220" y="3561354"/>
              <a:ext cx="12645" cy="39903"/>
            </a:xfrm>
            <a:custGeom>
              <a:avLst/>
              <a:gdLst/>
              <a:ahLst/>
              <a:cxnLst/>
              <a:rect l="l" t="t" r="r" b="b"/>
              <a:pathLst>
                <a:path w="1363" h="4301" fill="none" extrusionOk="0">
                  <a:moveTo>
                    <a:pt x="745" y="1"/>
                  </a:moveTo>
                  <a:lnTo>
                    <a:pt x="745" y="1"/>
                  </a:lnTo>
                  <a:lnTo>
                    <a:pt x="745" y="1"/>
                  </a:lnTo>
                  <a:lnTo>
                    <a:pt x="660" y="1"/>
                  </a:lnTo>
                  <a:lnTo>
                    <a:pt x="660" y="1"/>
                  </a:lnTo>
                  <a:lnTo>
                    <a:pt x="596" y="22"/>
                  </a:lnTo>
                  <a:lnTo>
                    <a:pt x="596" y="22"/>
                  </a:lnTo>
                  <a:lnTo>
                    <a:pt x="511" y="64"/>
                  </a:lnTo>
                  <a:lnTo>
                    <a:pt x="447" y="107"/>
                  </a:lnTo>
                  <a:lnTo>
                    <a:pt x="447" y="107"/>
                  </a:lnTo>
                  <a:lnTo>
                    <a:pt x="383" y="192"/>
                  </a:lnTo>
                  <a:lnTo>
                    <a:pt x="383" y="192"/>
                  </a:lnTo>
                  <a:lnTo>
                    <a:pt x="298" y="299"/>
                  </a:lnTo>
                  <a:lnTo>
                    <a:pt x="298" y="299"/>
                  </a:lnTo>
                  <a:lnTo>
                    <a:pt x="213" y="426"/>
                  </a:lnTo>
                  <a:lnTo>
                    <a:pt x="170" y="575"/>
                  </a:lnTo>
                  <a:lnTo>
                    <a:pt x="170" y="575"/>
                  </a:lnTo>
                  <a:lnTo>
                    <a:pt x="128" y="724"/>
                  </a:lnTo>
                  <a:lnTo>
                    <a:pt x="107" y="916"/>
                  </a:lnTo>
                  <a:lnTo>
                    <a:pt x="107" y="916"/>
                  </a:lnTo>
                  <a:lnTo>
                    <a:pt x="64" y="1299"/>
                  </a:lnTo>
                  <a:lnTo>
                    <a:pt x="64" y="1299"/>
                  </a:lnTo>
                  <a:lnTo>
                    <a:pt x="64" y="1491"/>
                  </a:lnTo>
                  <a:lnTo>
                    <a:pt x="64" y="1491"/>
                  </a:lnTo>
                  <a:lnTo>
                    <a:pt x="43" y="1746"/>
                  </a:lnTo>
                  <a:lnTo>
                    <a:pt x="43" y="1746"/>
                  </a:lnTo>
                  <a:lnTo>
                    <a:pt x="0" y="2066"/>
                  </a:lnTo>
                  <a:lnTo>
                    <a:pt x="0" y="2066"/>
                  </a:lnTo>
                  <a:lnTo>
                    <a:pt x="0" y="2342"/>
                  </a:lnTo>
                  <a:lnTo>
                    <a:pt x="0" y="2619"/>
                  </a:lnTo>
                  <a:lnTo>
                    <a:pt x="0" y="2619"/>
                  </a:lnTo>
                  <a:lnTo>
                    <a:pt x="21" y="3002"/>
                  </a:lnTo>
                  <a:lnTo>
                    <a:pt x="85" y="3300"/>
                  </a:lnTo>
                  <a:lnTo>
                    <a:pt x="85" y="3300"/>
                  </a:lnTo>
                  <a:lnTo>
                    <a:pt x="192" y="3662"/>
                  </a:lnTo>
                  <a:lnTo>
                    <a:pt x="213" y="3726"/>
                  </a:lnTo>
                  <a:lnTo>
                    <a:pt x="234" y="3811"/>
                  </a:lnTo>
                  <a:lnTo>
                    <a:pt x="277" y="3918"/>
                  </a:lnTo>
                  <a:lnTo>
                    <a:pt x="277" y="3918"/>
                  </a:lnTo>
                  <a:lnTo>
                    <a:pt x="341" y="4024"/>
                  </a:lnTo>
                  <a:lnTo>
                    <a:pt x="426" y="4131"/>
                  </a:lnTo>
                  <a:lnTo>
                    <a:pt x="426" y="4131"/>
                  </a:lnTo>
                  <a:lnTo>
                    <a:pt x="532" y="4216"/>
                  </a:lnTo>
                  <a:lnTo>
                    <a:pt x="639" y="4280"/>
                  </a:lnTo>
                  <a:lnTo>
                    <a:pt x="639" y="4280"/>
                  </a:lnTo>
                  <a:lnTo>
                    <a:pt x="788" y="4301"/>
                  </a:lnTo>
                  <a:lnTo>
                    <a:pt x="788" y="4301"/>
                  </a:lnTo>
                  <a:lnTo>
                    <a:pt x="873" y="4301"/>
                  </a:lnTo>
                  <a:lnTo>
                    <a:pt x="937" y="4280"/>
                  </a:lnTo>
                  <a:lnTo>
                    <a:pt x="937" y="4280"/>
                  </a:lnTo>
                  <a:lnTo>
                    <a:pt x="1043" y="4216"/>
                  </a:lnTo>
                  <a:lnTo>
                    <a:pt x="1150" y="4109"/>
                  </a:lnTo>
                  <a:lnTo>
                    <a:pt x="1150" y="4109"/>
                  </a:lnTo>
                  <a:lnTo>
                    <a:pt x="1235" y="3982"/>
                  </a:lnTo>
                  <a:lnTo>
                    <a:pt x="1299" y="3811"/>
                  </a:lnTo>
                  <a:lnTo>
                    <a:pt x="1299" y="3811"/>
                  </a:lnTo>
                  <a:lnTo>
                    <a:pt x="1320" y="3641"/>
                  </a:lnTo>
                  <a:lnTo>
                    <a:pt x="1363" y="3428"/>
                  </a:lnTo>
                  <a:lnTo>
                    <a:pt x="1363" y="3428"/>
                  </a:lnTo>
                  <a:lnTo>
                    <a:pt x="1363" y="3109"/>
                  </a:lnTo>
                  <a:lnTo>
                    <a:pt x="1363" y="2747"/>
                  </a:lnTo>
                  <a:lnTo>
                    <a:pt x="1341" y="2470"/>
                  </a:lnTo>
                  <a:lnTo>
                    <a:pt x="1341" y="2470"/>
                  </a:lnTo>
                  <a:lnTo>
                    <a:pt x="1320" y="2130"/>
                  </a:lnTo>
                  <a:lnTo>
                    <a:pt x="1320" y="2130"/>
                  </a:lnTo>
                  <a:lnTo>
                    <a:pt x="1299" y="1704"/>
                  </a:lnTo>
                  <a:lnTo>
                    <a:pt x="1299" y="1512"/>
                  </a:lnTo>
                  <a:lnTo>
                    <a:pt x="1299" y="1512"/>
                  </a:lnTo>
                  <a:lnTo>
                    <a:pt x="1256" y="980"/>
                  </a:lnTo>
                  <a:lnTo>
                    <a:pt x="1171" y="554"/>
                  </a:lnTo>
                  <a:lnTo>
                    <a:pt x="1171" y="554"/>
                  </a:lnTo>
                  <a:lnTo>
                    <a:pt x="1150" y="384"/>
                  </a:lnTo>
                  <a:lnTo>
                    <a:pt x="1086" y="235"/>
                  </a:lnTo>
                  <a:lnTo>
                    <a:pt x="1086" y="235"/>
                  </a:lnTo>
                  <a:lnTo>
                    <a:pt x="1043" y="150"/>
                  </a:lnTo>
                  <a:lnTo>
                    <a:pt x="1043" y="150"/>
                  </a:lnTo>
                  <a:lnTo>
                    <a:pt x="958" y="86"/>
                  </a:lnTo>
                  <a:lnTo>
                    <a:pt x="958" y="86"/>
                  </a:lnTo>
                  <a:lnTo>
                    <a:pt x="852" y="22"/>
                  </a:lnTo>
                  <a:lnTo>
                    <a:pt x="852" y="22"/>
                  </a:lnTo>
                  <a:lnTo>
                    <a:pt x="788" y="1"/>
                  </a:lnTo>
                  <a:lnTo>
                    <a:pt x="74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5"/>
            <p:cNvSpPr/>
            <p:nvPr/>
          </p:nvSpPr>
          <p:spPr>
            <a:xfrm>
              <a:off x="5178780" y="3563729"/>
              <a:ext cx="7719" cy="35162"/>
            </a:xfrm>
            <a:custGeom>
              <a:avLst/>
              <a:gdLst/>
              <a:ahLst/>
              <a:cxnLst/>
              <a:rect l="l" t="t" r="r" b="b"/>
              <a:pathLst>
                <a:path w="832" h="3790" fill="none" extrusionOk="0">
                  <a:moveTo>
                    <a:pt x="490" y="3790"/>
                  </a:moveTo>
                  <a:lnTo>
                    <a:pt x="490" y="3790"/>
                  </a:lnTo>
                  <a:lnTo>
                    <a:pt x="384" y="3747"/>
                  </a:lnTo>
                  <a:lnTo>
                    <a:pt x="384" y="3747"/>
                  </a:lnTo>
                  <a:lnTo>
                    <a:pt x="299" y="3662"/>
                  </a:lnTo>
                  <a:lnTo>
                    <a:pt x="299" y="3662"/>
                  </a:lnTo>
                  <a:lnTo>
                    <a:pt x="214" y="3513"/>
                  </a:lnTo>
                  <a:lnTo>
                    <a:pt x="214" y="3513"/>
                  </a:lnTo>
                  <a:lnTo>
                    <a:pt x="150" y="3321"/>
                  </a:lnTo>
                  <a:lnTo>
                    <a:pt x="129" y="3257"/>
                  </a:lnTo>
                  <a:lnTo>
                    <a:pt x="129" y="3257"/>
                  </a:lnTo>
                  <a:lnTo>
                    <a:pt x="86" y="3002"/>
                  </a:lnTo>
                  <a:lnTo>
                    <a:pt x="86" y="3002"/>
                  </a:lnTo>
                  <a:lnTo>
                    <a:pt x="65" y="2789"/>
                  </a:lnTo>
                  <a:lnTo>
                    <a:pt x="43" y="2661"/>
                  </a:lnTo>
                  <a:lnTo>
                    <a:pt x="43" y="2597"/>
                  </a:lnTo>
                  <a:lnTo>
                    <a:pt x="22" y="2555"/>
                  </a:lnTo>
                  <a:lnTo>
                    <a:pt x="22" y="2470"/>
                  </a:lnTo>
                  <a:lnTo>
                    <a:pt x="22" y="2470"/>
                  </a:lnTo>
                  <a:lnTo>
                    <a:pt x="1" y="2278"/>
                  </a:lnTo>
                  <a:lnTo>
                    <a:pt x="1" y="2278"/>
                  </a:lnTo>
                  <a:lnTo>
                    <a:pt x="1" y="1895"/>
                  </a:lnTo>
                  <a:lnTo>
                    <a:pt x="1" y="1895"/>
                  </a:lnTo>
                  <a:lnTo>
                    <a:pt x="22" y="1533"/>
                  </a:lnTo>
                  <a:lnTo>
                    <a:pt x="22" y="1533"/>
                  </a:lnTo>
                  <a:lnTo>
                    <a:pt x="43" y="1235"/>
                  </a:lnTo>
                  <a:lnTo>
                    <a:pt x="43" y="1235"/>
                  </a:lnTo>
                  <a:lnTo>
                    <a:pt x="86" y="1043"/>
                  </a:lnTo>
                  <a:lnTo>
                    <a:pt x="86" y="1043"/>
                  </a:lnTo>
                  <a:lnTo>
                    <a:pt x="192" y="256"/>
                  </a:lnTo>
                  <a:lnTo>
                    <a:pt x="192" y="256"/>
                  </a:lnTo>
                  <a:lnTo>
                    <a:pt x="235" y="170"/>
                  </a:lnTo>
                  <a:lnTo>
                    <a:pt x="235" y="170"/>
                  </a:lnTo>
                  <a:lnTo>
                    <a:pt x="363" y="43"/>
                  </a:lnTo>
                  <a:lnTo>
                    <a:pt x="363" y="43"/>
                  </a:lnTo>
                  <a:lnTo>
                    <a:pt x="427" y="21"/>
                  </a:lnTo>
                  <a:lnTo>
                    <a:pt x="490" y="0"/>
                  </a:lnTo>
                  <a:lnTo>
                    <a:pt x="554" y="43"/>
                  </a:lnTo>
                  <a:lnTo>
                    <a:pt x="554" y="43"/>
                  </a:lnTo>
                  <a:lnTo>
                    <a:pt x="576" y="85"/>
                  </a:lnTo>
                  <a:lnTo>
                    <a:pt x="576" y="85"/>
                  </a:lnTo>
                  <a:lnTo>
                    <a:pt x="618" y="256"/>
                  </a:lnTo>
                  <a:lnTo>
                    <a:pt x="640" y="319"/>
                  </a:lnTo>
                  <a:lnTo>
                    <a:pt x="640" y="319"/>
                  </a:lnTo>
                  <a:lnTo>
                    <a:pt x="703" y="575"/>
                  </a:lnTo>
                  <a:lnTo>
                    <a:pt x="703" y="575"/>
                  </a:lnTo>
                  <a:lnTo>
                    <a:pt x="725" y="852"/>
                  </a:lnTo>
                  <a:lnTo>
                    <a:pt x="746" y="1107"/>
                  </a:lnTo>
                  <a:lnTo>
                    <a:pt x="746" y="1107"/>
                  </a:lnTo>
                  <a:lnTo>
                    <a:pt x="767" y="1405"/>
                  </a:lnTo>
                  <a:lnTo>
                    <a:pt x="767" y="1554"/>
                  </a:lnTo>
                  <a:lnTo>
                    <a:pt x="767" y="1767"/>
                  </a:lnTo>
                  <a:lnTo>
                    <a:pt x="767" y="1767"/>
                  </a:lnTo>
                  <a:lnTo>
                    <a:pt x="810" y="2257"/>
                  </a:lnTo>
                  <a:lnTo>
                    <a:pt x="810" y="2448"/>
                  </a:lnTo>
                  <a:lnTo>
                    <a:pt x="810" y="2448"/>
                  </a:lnTo>
                  <a:lnTo>
                    <a:pt x="831" y="2832"/>
                  </a:lnTo>
                  <a:lnTo>
                    <a:pt x="831" y="2832"/>
                  </a:lnTo>
                  <a:lnTo>
                    <a:pt x="810" y="3172"/>
                  </a:lnTo>
                  <a:lnTo>
                    <a:pt x="810" y="3172"/>
                  </a:lnTo>
                  <a:lnTo>
                    <a:pt x="767" y="3385"/>
                  </a:lnTo>
                  <a:lnTo>
                    <a:pt x="725" y="3555"/>
                  </a:lnTo>
                  <a:lnTo>
                    <a:pt x="725" y="3555"/>
                  </a:lnTo>
                  <a:lnTo>
                    <a:pt x="661" y="3683"/>
                  </a:lnTo>
                  <a:lnTo>
                    <a:pt x="661" y="3683"/>
                  </a:lnTo>
                  <a:lnTo>
                    <a:pt x="597" y="3747"/>
                  </a:lnTo>
                  <a:lnTo>
                    <a:pt x="597" y="3747"/>
                  </a:lnTo>
                  <a:lnTo>
                    <a:pt x="554" y="3790"/>
                  </a:lnTo>
                  <a:lnTo>
                    <a:pt x="490" y="3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5"/>
            <p:cNvSpPr/>
            <p:nvPr/>
          </p:nvSpPr>
          <p:spPr>
            <a:xfrm>
              <a:off x="5285434" y="3515137"/>
              <a:ext cx="34178" cy="75853"/>
            </a:xfrm>
            <a:custGeom>
              <a:avLst/>
              <a:gdLst/>
              <a:ahLst/>
              <a:cxnLst/>
              <a:rect l="l" t="t" r="r" b="b"/>
              <a:pathLst>
                <a:path w="3684" h="8176" extrusionOk="0">
                  <a:moveTo>
                    <a:pt x="575" y="1"/>
                  </a:moveTo>
                  <a:lnTo>
                    <a:pt x="532" y="22"/>
                  </a:lnTo>
                  <a:lnTo>
                    <a:pt x="490" y="43"/>
                  </a:lnTo>
                  <a:lnTo>
                    <a:pt x="468" y="65"/>
                  </a:lnTo>
                  <a:lnTo>
                    <a:pt x="447" y="107"/>
                  </a:lnTo>
                  <a:lnTo>
                    <a:pt x="405" y="214"/>
                  </a:lnTo>
                  <a:lnTo>
                    <a:pt x="341" y="448"/>
                  </a:lnTo>
                  <a:lnTo>
                    <a:pt x="277" y="703"/>
                  </a:lnTo>
                  <a:lnTo>
                    <a:pt x="213" y="1023"/>
                  </a:lnTo>
                  <a:lnTo>
                    <a:pt x="192" y="1193"/>
                  </a:lnTo>
                  <a:lnTo>
                    <a:pt x="192" y="1236"/>
                  </a:lnTo>
                  <a:lnTo>
                    <a:pt x="170" y="1342"/>
                  </a:lnTo>
                  <a:lnTo>
                    <a:pt x="149" y="1619"/>
                  </a:lnTo>
                  <a:lnTo>
                    <a:pt x="149" y="1704"/>
                  </a:lnTo>
                  <a:lnTo>
                    <a:pt x="149" y="1768"/>
                  </a:lnTo>
                  <a:lnTo>
                    <a:pt x="149" y="1896"/>
                  </a:lnTo>
                  <a:lnTo>
                    <a:pt x="170" y="2023"/>
                  </a:lnTo>
                  <a:lnTo>
                    <a:pt x="192" y="2130"/>
                  </a:lnTo>
                  <a:lnTo>
                    <a:pt x="213" y="2236"/>
                  </a:lnTo>
                  <a:lnTo>
                    <a:pt x="234" y="2300"/>
                  </a:lnTo>
                  <a:lnTo>
                    <a:pt x="298" y="2619"/>
                  </a:lnTo>
                  <a:lnTo>
                    <a:pt x="298" y="2747"/>
                  </a:lnTo>
                  <a:lnTo>
                    <a:pt x="298" y="2832"/>
                  </a:lnTo>
                  <a:lnTo>
                    <a:pt x="255" y="3088"/>
                  </a:lnTo>
                  <a:lnTo>
                    <a:pt x="192" y="3322"/>
                  </a:lnTo>
                  <a:lnTo>
                    <a:pt x="85" y="3918"/>
                  </a:lnTo>
                  <a:lnTo>
                    <a:pt x="43" y="4195"/>
                  </a:lnTo>
                  <a:lnTo>
                    <a:pt x="21" y="4472"/>
                  </a:lnTo>
                  <a:lnTo>
                    <a:pt x="21" y="4599"/>
                  </a:lnTo>
                  <a:lnTo>
                    <a:pt x="43" y="4727"/>
                  </a:lnTo>
                  <a:lnTo>
                    <a:pt x="85" y="4812"/>
                  </a:lnTo>
                  <a:lnTo>
                    <a:pt x="128" y="4983"/>
                  </a:lnTo>
                  <a:lnTo>
                    <a:pt x="170" y="5110"/>
                  </a:lnTo>
                  <a:lnTo>
                    <a:pt x="170" y="5238"/>
                  </a:lnTo>
                  <a:lnTo>
                    <a:pt x="170" y="5366"/>
                  </a:lnTo>
                  <a:lnTo>
                    <a:pt x="106" y="5664"/>
                  </a:lnTo>
                  <a:lnTo>
                    <a:pt x="64" y="5770"/>
                  </a:lnTo>
                  <a:lnTo>
                    <a:pt x="64" y="5834"/>
                  </a:lnTo>
                  <a:lnTo>
                    <a:pt x="21" y="6068"/>
                  </a:lnTo>
                  <a:lnTo>
                    <a:pt x="0" y="6153"/>
                  </a:lnTo>
                  <a:lnTo>
                    <a:pt x="21" y="6281"/>
                  </a:lnTo>
                  <a:lnTo>
                    <a:pt x="43" y="6366"/>
                  </a:lnTo>
                  <a:lnTo>
                    <a:pt x="64" y="6452"/>
                  </a:lnTo>
                  <a:lnTo>
                    <a:pt x="106" y="6515"/>
                  </a:lnTo>
                  <a:lnTo>
                    <a:pt x="149" y="6579"/>
                  </a:lnTo>
                  <a:lnTo>
                    <a:pt x="234" y="6664"/>
                  </a:lnTo>
                  <a:lnTo>
                    <a:pt x="319" y="6728"/>
                  </a:lnTo>
                  <a:lnTo>
                    <a:pt x="490" y="6856"/>
                  </a:lnTo>
                  <a:lnTo>
                    <a:pt x="617" y="6941"/>
                  </a:lnTo>
                  <a:lnTo>
                    <a:pt x="703" y="7026"/>
                  </a:lnTo>
                  <a:lnTo>
                    <a:pt x="788" y="7112"/>
                  </a:lnTo>
                  <a:lnTo>
                    <a:pt x="873" y="7239"/>
                  </a:lnTo>
                  <a:lnTo>
                    <a:pt x="915" y="7324"/>
                  </a:lnTo>
                  <a:lnTo>
                    <a:pt x="958" y="7388"/>
                  </a:lnTo>
                  <a:lnTo>
                    <a:pt x="1064" y="7537"/>
                  </a:lnTo>
                  <a:lnTo>
                    <a:pt x="1192" y="7686"/>
                  </a:lnTo>
                  <a:lnTo>
                    <a:pt x="1341" y="7793"/>
                  </a:lnTo>
                  <a:lnTo>
                    <a:pt x="1469" y="7899"/>
                  </a:lnTo>
                  <a:lnTo>
                    <a:pt x="1639" y="7984"/>
                  </a:lnTo>
                  <a:lnTo>
                    <a:pt x="1810" y="8070"/>
                  </a:lnTo>
                  <a:lnTo>
                    <a:pt x="1959" y="8133"/>
                  </a:lnTo>
                  <a:lnTo>
                    <a:pt x="2108" y="8176"/>
                  </a:lnTo>
                  <a:lnTo>
                    <a:pt x="2406" y="8176"/>
                  </a:lnTo>
                  <a:lnTo>
                    <a:pt x="2512" y="8155"/>
                  </a:lnTo>
                  <a:lnTo>
                    <a:pt x="2682" y="8112"/>
                  </a:lnTo>
                  <a:lnTo>
                    <a:pt x="2895" y="8070"/>
                  </a:lnTo>
                  <a:lnTo>
                    <a:pt x="2981" y="8048"/>
                  </a:lnTo>
                  <a:lnTo>
                    <a:pt x="3108" y="8027"/>
                  </a:lnTo>
                  <a:lnTo>
                    <a:pt x="3279" y="8006"/>
                  </a:lnTo>
                  <a:lnTo>
                    <a:pt x="3555" y="7942"/>
                  </a:lnTo>
                  <a:lnTo>
                    <a:pt x="3598" y="7921"/>
                  </a:lnTo>
                  <a:lnTo>
                    <a:pt x="3640" y="7899"/>
                  </a:lnTo>
                  <a:lnTo>
                    <a:pt x="3662" y="7857"/>
                  </a:lnTo>
                  <a:lnTo>
                    <a:pt x="3683" y="7793"/>
                  </a:lnTo>
                  <a:lnTo>
                    <a:pt x="3662" y="7750"/>
                  </a:lnTo>
                  <a:lnTo>
                    <a:pt x="3640" y="7708"/>
                  </a:lnTo>
                  <a:lnTo>
                    <a:pt x="3577" y="7665"/>
                  </a:lnTo>
                  <a:lnTo>
                    <a:pt x="3534" y="7644"/>
                  </a:lnTo>
                  <a:lnTo>
                    <a:pt x="3172" y="7686"/>
                  </a:lnTo>
                  <a:lnTo>
                    <a:pt x="2981" y="7708"/>
                  </a:lnTo>
                  <a:lnTo>
                    <a:pt x="2853" y="7708"/>
                  </a:lnTo>
                  <a:lnTo>
                    <a:pt x="2704" y="7750"/>
                  </a:lnTo>
                  <a:lnTo>
                    <a:pt x="2533" y="7793"/>
                  </a:lnTo>
                  <a:lnTo>
                    <a:pt x="2257" y="7857"/>
                  </a:lnTo>
                  <a:lnTo>
                    <a:pt x="2172" y="7857"/>
                  </a:lnTo>
                  <a:lnTo>
                    <a:pt x="2001" y="7814"/>
                  </a:lnTo>
                  <a:lnTo>
                    <a:pt x="1852" y="7771"/>
                  </a:lnTo>
                  <a:lnTo>
                    <a:pt x="1639" y="7665"/>
                  </a:lnTo>
                  <a:lnTo>
                    <a:pt x="1469" y="7537"/>
                  </a:lnTo>
                  <a:lnTo>
                    <a:pt x="1363" y="7431"/>
                  </a:lnTo>
                  <a:lnTo>
                    <a:pt x="1299" y="7367"/>
                  </a:lnTo>
                  <a:lnTo>
                    <a:pt x="1171" y="7175"/>
                  </a:lnTo>
                  <a:lnTo>
                    <a:pt x="1064" y="7026"/>
                  </a:lnTo>
                  <a:lnTo>
                    <a:pt x="979" y="6899"/>
                  </a:lnTo>
                  <a:lnTo>
                    <a:pt x="830" y="6771"/>
                  </a:lnTo>
                  <a:lnTo>
                    <a:pt x="681" y="6664"/>
                  </a:lnTo>
                  <a:lnTo>
                    <a:pt x="596" y="6601"/>
                  </a:lnTo>
                  <a:lnTo>
                    <a:pt x="447" y="6494"/>
                  </a:lnTo>
                  <a:lnTo>
                    <a:pt x="405" y="6452"/>
                  </a:lnTo>
                  <a:lnTo>
                    <a:pt x="341" y="6388"/>
                  </a:lnTo>
                  <a:lnTo>
                    <a:pt x="277" y="6281"/>
                  </a:lnTo>
                  <a:lnTo>
                    <a:pt x="255" y="6217"/>
                  </a:lnTo>
                  <a:lnTo>
                    <a:pt x="277" y="6068"/>
                  </a:lnTo>
                  <a:lnTo>
                    <a:pt x="341" y="5770"/>
                  </a:lnTo>
                  <a:lnTo>
                    <a:pt x="362" y="5643"/>
                  </a:lnTo>
                  <a:lnTo>
                    <a:pt x="405" y="5494"/>
                  </a:lnTo>
                  <a:lnTo>
                    <a:pt x="426" y="5345"/>
                  </a:lnTo>
                  <a:lnTo>
                    <a:pt x="426" y="5174"/>
                  </a:lnTo>
                  <a:lnTo>
                    <a:pt x="405" y="5004"/>
                  </a:lnTo>
                  <a:lnTo>
                    <a:pt x="362" y="4834"/>
                  </a:lnTo>
                  <a:lnTo>
                    <a:pt x="341" y="4770"/>
                  </a:lnTo>
                  <a:lnTo>
                    <a:pt x="298" y="4599"/>
                  </a:lnTo>
                  <a:lnTo>
                    <a:pt x="298" y="4365"/>
                  </a:lnTo>
                  <a:lnTo>
                    <a:pt x="319" y="4152"/>
                  </a:lnTo>
                  <a:lnTo>
                    <a:pt x="405" y="3663"/>
                  </a:lnTo>
                  <a:lnTo>
                    <a:pt x="447" y="3407"/>
                  </a:lnTo>
                  <a:lnTo>
                    <a:pt x="511" y="3130"/>
                  </a:lnTo>
                  <a:lnTo>
                    <a:pt x="554" y="2854"/>
                  </a:lnTo>
                  <a:lnTo>
                    <a:pt x="554" y="2747"/>
                  </a:lnTo>
                  <a:lnTo>
                    <a:pt x="554" y="2598"/>
                  </a:lnTo>
                  <a:lnTo>
                    <a:pt x="532" y="2428"/>
                  </a:lnTo>
                  <a:lnTo>
                    <a:pt x="468" y="2151"/>
                  </a:lnTo>
                  <a:lnTo>
                    <a:pt x="405" y="1917"/>
                  </a:lnTo>
                  <a:lnTo>
                    <a:pt x="405" y="1576"/>
                  </a:lnTo>
                  <a:lnTo>
                    <a:pt x="447" y="1236"/>
                  </a:lnTo>
                  <a:lnTo>
                    <a:pt x="490" y="959"/>
                  </a:lnTo>
                  <a:lnTo>
                    <a:pt x="532" y="725"/>
                  </a:lnTo>
                  <a:lnTo>
                    <a:pt x="681" y="171"/>
                  </a:lnTo>
                  <a:lnTo>
                    <a:pt x="703" y="129"/>
                  </a:lnTo>
                  <a:lnTo>
                    <a:pt x="681" y="86"/>
                  </a:lnTo>
                  <a:lnTo>
                    <a:pt x="639" y="43"/>
                  </a:lnTo>
                  <a:lnTo>
                    <a:pt x="596" y="22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5"/>
            <p:cNvSpPr/>
            <p:nvPr/>
          </p:nvSpPr>
          <p:spPr>
            <a:xfrm>
              <a:off x="5285434" y="3515137"/>
              <a:ext cx="34178" cy="75853"/>
            </a:xfrm>
            <a:custGeom>
              <a:avLst/>
              <a:gdLst/>
              <a:ahLst/>
              <a:cxnLst/>
              <a:rect l="l" t="t" r="r" b="b"/>
              <a:pathLst>
                <a:path w="3684" h="8176" fill="none" extrusionOk="0">
                  <a:moveTo>
                    <a:pt x="575" y="1"/>
                  </a:moveTo>
                  <a:lnTo>
                    <a:pt x="575" y="1"/>
                  </a:lnTo>
                  <a:lnTo>
                    <a:pt x="532" y="22"/>
                  </a:lnTo>
                  <a:lnTo>
                    <a:pt x="490" y="43"/>
                  </a:lnTo>
                  <a:lnTo>
                    <a:pt x="468" y="65"/>
                  </a:lnTo>
                  <a:lnTo>
                    <a:pt x="447" y="107"/>
                  </a:lnTo>
                  <a:lnTo>
                    <a:pt x="405" y="214"/>
                  </a:lnTo>
                  <a:lnTo>
                    <a:pt x="405" y="214"/>
                  </a:lnTo>
                  <a:lnTo>
                    <a:pt x="341" y="448"/>
                  </a:lnTo>
                  <a:lnTo>
                    <a:pt x="277" y="703"/>
                  </a:lnTo>
                  <a:lnTo>
                    <a:pt x="277" y="703"/>
                  </a:lnTo>
                  <a:lnTo>
                    <a:pt x="213" y="1023"/>
                  </a:lnTo>
                  <a:lnTo>
                    <a:pt x="213" y="1023"/>
                  </a:lnTo>
                  <a:lnTo>
                    <a:pt x="192" y="1193"/>
                  </a:lnTo>
                  <a:lnTo>
                    <a:pt x="192" y="1236"/>
                  </a:lnTo>
                  <a:lnTo>
                    <a:pt x="170" y="1342"/>
                  </a:lnTo>
                  <a:lnTo>
                    <a:pt x="170" y="1342"/>
                  </a:lnTo>
                  <a:lnTo>
                    <a:pt x="149" y="1619"/>
                  </a:lnTo>
                  <a:lnTo>
                    <a:pt x="149" y="1704"/>
                  </a:lnTo>
                  <a:lnTo>
                    <a:pt x="149" y="1768"/>
                  </a:lnTo>
                  <a:lnTo>
                    <a:pt x="149" y="1768"/>
                  </a:lnTo>
                  <a:lnTo>
                    <a:pt x="149" y="1896"/>
                  </a:lnTo>
                  <a:lnTo>
                    <a:pt x="170" y="2023"/>
                  </a:lnTo>
                  <a:lnTo>
                    <a:pt x="170" y="2023"/>
                  </a:lnTo>
                  <a:lnTo>
                    <a:pt x="192" y="2130"/>
                  </a:lnTo>
                  <a:lnTo>
                    <a:pt x="213" y="2236"/>
                  </a:lnTo>
                  <a:lnTo>
                    <a:pt x="234" y="2300"/>
                  </a:lnTo>
                  <a:lnTo>
                    <a:pt x="234" y="2300"/>
                  </a:lnTo>
                  <a:lnTo>
                    <a:pt x="298" y="2619"/>
                  </a:lnTo>
                  <a:lnTo>
                    <a:pt x="298" y="2619"/>
                  </a:lnTo>
                  <a:lnTo>
                    <a:pt x="298" y="2747"/>
                  </a:lnTo>
                  <a:lnTo>
                    <a:pt x="298" y="2747"/>
                  </a:lnTo>
                  <a:lnTo>
                    <a:pt x="298" y="2832"/>
                  </a:lnTo>
                  <a:lnTo>
                    <a:pt x="298" y="2832"/>
                  </a:lnTo>
                  <a:lnTo>
                    <a:pt x="255" y="3088"/>
                  </a:lnTo>
                  <a:lnTo>
                    <a:pt x="192" y="3322"/>
                  </a:lnTo>
                  <a:lnTo>
                    <a:pt x="192" y="3322"/>
                  </a:lnTo>
                  <a:lnTo>
                    <a:pt x="85" y="3918"/>
                  </a:lnTo>
                  <a:lnTo>
                    <a:pt x="85" y="3918"/>
                  </a:lnTo>
                  <a:lnTo>
                    <a:pt x="43" y="4195"/>
                  </a:lnTo>
                  <a:lnTo>
                    <a:pt x="21" y="4472"/>
                  </a:lnTo>
                  <a:lnTo>
                    <a:pt x="21" y="4472"/>
                  </a:lnTo>
                  <a:lnTo>
                    <a:pt x="21" y="4599"/>
                  </a:lnTo>
                  <a:lnTo>
                    <a:pt x="43" y="4727"/>
                  </a:lnTo>
                  <a:lnTo>
                    <a:pt x="43" y="4727"/>
                  </a:lnTo>
                  <a:lnTo>
                    <a:pt x="85" y="4812"/>
                  </a:lnTo>
                  <a:lnTo>
                    <a:pt x="85" y="4812"/>
                  </a:lnTo>
                  <a:lnTo>
                    <a:pt x="128" y="4983"/>
                  </a:lnTo>
                  <a:lnTo>
                    <a:pt x="170" y="5110"/>
                  </a:lnTo>
                  <a:lnTo>
                    <a:pt x="170" y="5110"/>
                  </a:lnTo>
                  <a:lnTo>
                    <a:pt x="170" y="5238"/>
                  </a:lnTo>
                  <a:lnTo>
                    <a:pt x="170" y="5366"/>
                  </a:lnTo>
                  <a:lnTo>
                    <a:pt x="170" y="5366"/>
                  </a:lnTo>
                  <a:lnTo>
                    <a:pt x="106" y="5664"/>
                  </a:lnTo>
                  <a:lnTo>
                    <a:pt x="64" y="5770"/>
                  </a:lnTo>
                  <a:lnTo>
                    <a:pt x="64" y="5834"/>
                  </a:lnTo>
                  <a:lnTo>
                    <a:pt x="64" y="5834"/>
                  </a:lnTo>
                  <a:lnTo>
                    <a:pt x="21" y="6068"/>
                  </a:lnTo>
                  <a:lnTo>
                    <a:pt x="21" y="6068"/>
                  </a:lnTo>
                  <a:lnTo>
                    <a:pt x="0" y="6153"/>
                  </a:lnTo>
                  <a:lnTo>
                    <a:pt x="0" y="6153"/>
                  </a:lnTo>
                  <a:lnTo>
                    <a:pt x="21" y="6281"/>
                  </a:lnTo>
                  <a:lnTo>
                    <a:pt x="21" y="6281"/>
                  </a:lnTo>
                  <a:lnTo>
                    <a:pt x="43" y="6366"/>
                  </a:lnTo>
                  <a:lnTo>
                    <a:pt x="64" y="6452"/>
                  </a:lnTo>
                  <a:lnTo>
                    <a:pt x="64" y="6452"/>
                  </a:lnTo>
                  <a:lnTo>
                    <a:pt x="106" y="6515"/>
                  </a:lnTo>
                  <a:lnTo>
                    <a:pt x="149" y="6579"/>
                  </a:lnTo>
                  <a:lnTo>
                    <a:pt x="149" y="6579"/>
                  </a:lnTo>
                  <a:lnTo>
                    <a:pt x="234" y="6664"/>
                  </a:lnTo>
                  <a:lnTo>
                    <a:pt x="319" y="6728"/>
                  </a:lnTo>
                  <a:lnTo>
                    <a:pt x="319" y="6728"/>
                  </a:lnTo>
                  <a:lnTo>
                    <a:pt x="490" y="6856"/>
                  </a:lnTo>
                  <a:lnTo>
                    <a:pt x="617" y="6941"/>
                  </a:lnTo>
                  <a:lnTo>
                    <a:pt x="617" y="6941"/>
                  </a:lnTo>
                  <a:lnTo>
                    <a:pt x="703" y="7026"/>
                  </a:lnTo>
                  <a:lnTo>
                    <a:pt x="703" y="7026"/>
                  </a:lnTo>
                  <a:lnTo>
                    <a:pt x="788" y="7112"/>
                  </a:lnTo>
                  <a:lnTo>
                    <a:pt x="788" y="7112"/>
                  </a:lnTo>
                  <a:lnTo>
                    <a:pt x="873" y="7239"/>
                  </a:lnTo>
                  <a:lnTo>
                    <a:pt x="915" y="7324"/>
                  </a:lnTo>
                  <a:lnTo>
                    <a:pt x="958" y="7388"/>
                  </a:lnTo>
                  <a:lnTo>
                    <a:pt x="958" y="7388"/>
                  </a:lnTo>
                  <a:lnTo>
                    <a:pt x="1064" y="7537"/>
                  </a:lnTo>
                  <a:lnTo>
                    <a:pt x="1064" y="7537"/>
                  </a:lnTo>
                  <a:lnTo>
                    <a:pt x="1192" y="7686"/>
                  </a:lnTo>
                  <a:lnTo>
                    <a:pt x="1192" y="7686"/>
                  </a:lnTo>
                  <a:lnTo>
                    <a:pt x="1341" y="7793"/>
                  </a:lnTo>
                  <a:lnTo>
                    <a:pt x="1469" y="7899"/>
                  </a:lnTo>
                  <a:lnTo>
                    <a:pt x="1469" y="7899"/>
                  </a:lnTo>
                  <a:lnTo>
                    <a:pt x="1639" y="7984"/>
                  </a:lnTo>
                  <a:lnTo>
                    <a:pt x="1810" y="8070"/>
                  </a:lnTo>
                  <a:lnTo>
                    <a:pt x="1810" y="8070"/>
                  </a:lnTo>
                  <a:lnTo>
                    <a:pt x="1959" y="8133"/>
                  </a:lnTo>
                  <a:lnTo>
                    <a:pt x="1959" y="8133"/>
                  </a:lnTo>
                  <a:lnTo>
                    <a:pt x="2108" y="8176"/>
                  </a:lnTo>
                  <a:lnTo>
                    <a:pt x="2278" y="8176"/>
                  </a:lnTo>
                  <a:lnTo>
                    <a:pt x="2278" y="8176"/>
                  </a:lnTo>
                  <a:lnTo>
                    <a:pt x="2406" y="8176"/>
                  </a:lnTo>
                  <a:lnTo>
                    <a:pt x="2512" y="8155"/>
                  </a:lnTo>
                  <a:lnTo>
                    <a:pt x="2682" y="8112"/>
                  </a:lnTo>
                  <a:lnTo>
                    <a:pt x="2682" y="8112"/>
                  </a:lnTo>
                  <a:lnTo>
                    <a:pt x="2895" y="8070"/>
                  </a:lnTo>
                  <a:lnTo>
                    <a:pt x="2981" y="8048"/>
                  </a:lnTo>
                  <a:lnTo>
                    <a:pt x="2981" y="8048"/>
                  </a:lnTo>
                  <a:lnTo>
                    <a:pt x="3108" y="8027"/>
                  </a:lnTo>
                  <a:lnTo>
                    <a:pt x="3108" y="8027"/>
                  </a:lnTo>
                  <a:lnTo>
                    <a:pt x="3279" y="8006"/>
                  </a:lnTo>
                  <a:lnTo>
                    <a:pt x="3279" y="8006"/>
                  </a:lnTo>
                  <a:lnTo>
                    <a:pt x="3555" y="7942"/>
                  </a:lnTo>
                  <a:lnTo>
                    <a:pt x="3555" y="7942"/>
                  </a:lnTo>
                  <a:lnTo>
                    <a:pt x="3598" y="7921"/>
                  </a:lnTo>
                  <a:lnTo>
                    <a:pt x="3640" y="7899"/>
                  </a:lnTo>
                  <a:lnTo>
                    <a:pt x="3662" y="7857"/>
                  </a:lnTo>
                  <a:lnTo>
                    <a:pt x="3683" y="7793"/>
                  </a:lnTo>
                  <a:lnTo>
                    <a:pt x="3683" y="7793"/>
                  </a:lnTo>
                  <a:lnTo>
                    <a:pt x="3662" y="7750"/>
                  </a:lnTo>
                  <a:lnTo>
                    <a:pt x="3640" y="7708"/>
                  </a:lnTo>
                  <a:lnTo>
                    <a:pt x="3577" y="7665"/>
                  </a:lnTo>
                  <a:lnTo>
                    <a:pt x="3534" y="7644"/>
                  </a:lnTo>
                  <a:lnTo>
                    <a:pt x="3534" y="7644"/>
                  </a:lnTo>
                  <a:lnTo>
                    <a:pt x="3172" y="7686"/>
                  </a:lnTo>
                  <a:lnTo>
                    <a:pt x="3172" y="7686"/>
                  </a:lnTo>
                  <a:lnTo>
                    <a:pt x="2981" y="7708"/>
                  </a:lnTo>
                  <a:lnTo>
                    <a:pt x="2853" y="7708"/>
                  </a:lnTo>
                  <a:lnTo>
                    <a:pt x="2853" y="7708"/>
                  </a:lnTo>
                  <a:lnTo>
                    <a:pt x="2704" y="7750"/>
                  </a:lnTo>
                  <a:lnTo>
                    <a:pt x="2533" y="7793"/>
                  </a:lnTo>
                  <a:lnTo>
                    <a:pt x="2533" y="7793"/>
                  </a:lnTo>
                  <a:lnTo>
                    <a:pt x="2257" y="7857"/>
                  </a:lnTo>
                  <a:lnTo>
                    <a:pt x="2257" y="7857"/>
                  </a:lnTo>
                  <a:lnTo>
                    <a:pt x="2172" y="7857"/>
                  </a:lnTo>
                  <a:lnTo>
                    <a:pt x="2172" y="7857"/>
                  </a:lnTo>
                  <a:lnTo>
                    <a:pt x="2001" y="7814"/>
                  </a:lnTo>
                  <a:lnTo>
                    <a:pt x="2001" y="7814"/>
                  </a:lnTo>
                  <a:lnTo>
                    <a:pt x="1852" y="7771"/>
                  </a:lnTo>
                  <a:lnTo>
                    <a:pt x="1852" y="7771"/>
                  </a:lnTo>
                  <a:lnTo>
                    <a:pt x="1639" y="7665"/>
                  </a:lnTo>
                  <a:lnTo>
                    <a:pt x="1639" y="7665"/>
                  </a:lnTo>
                  <a:lnTo>
                    <a:pt x="1469" y="7537"/>
                  </a:lnTo>
                  <a:lnTo>
                    <a:pt x="1469" y="7537"/>
                  </a:lnTo>
                  <a:lnTo>
                    <a:pt x="1363" y="7431"/>
                  </a:lnTo>
                  <a:lnTo>
                    <a:pt x="1363" y="7431"/>
                  </a:lnTo>
                  <a:lnTo>
                    <a:pt x="1299" y="7367"/>
                  </a:lnTo>
                  <a:lnTo>
                    <a:pt x="1299" y="7367"/>
                  </a:lnTo>
                  <a:lnTo>
                    <a:pt x="1171" y="7175"/>
                  </a:lnTo>
                  <a:lnTo>
                    <a:pt x="1171" y="7175"/>
                  </a:lnTo>
                  <a:lnTo>
                    <a:pt x="1064" y="7026"/>
                  </a:lnTo>
                  <a:lnTo>
                    <a:pt x="979" y="6899"/>
                  </a:lnTo>
                  <a:lnTo>
                    <a:pt x="979" y="6899"/>
                  </a:lnTo>
                  <a:lnTo>
                    <a:pt x="830" y="6771"/>
                  </a:lnTo>
                  <a:lnTo>
                    <a:pt x="681" y="6664"/>
                  </a:lnTo>
                  <a:lnTo>
                    <a:pt x="596" y="6601"/>
                  </a:lnTo>
                  <a:lnTo>
                    <a:pt x="447" y="6494"/>
                  </a:lnTo>
                  <a:lnTo>
                    <a:pt x="405" y="6452"/>
                  </a:lnTo>
                  <a:lnTo>
                    <a:pt x="405" y="6452"/>
                  </a:lnTo>
                  <a:lnTo>
                    <a:pt x="341" y="6388"/>
                  </a:lnTo>
                  <a:lnTo>
                    <a:pt x="341" y="6388"/>
                  </a:lnTo>
                  <a:lnTo>
                    <a:pt x="277" y="6281"/>
                  </a:lnTo>
                  <a:lnTo>
                    <a:pt x="255" y="6217"/>
                  </a:lnTo>
                  <a:lnTo>
                    <a:pt x="255" y="6217"/>
                  </a:lnTo>
                  <a:lnTo>
                    <a:pt x="277" y="6068"/>
                  </a:lnTo>
                  <a:lnTo>
                    <a:pt x="277" y="6068"/>
                  </a:lnTo>
                  <a:lnTo>
                    <a:pt x="341" y="5770"/>
                  </a:lnTo>
                  <a:lnTo>
                    <a:pt x="362" y="5643"/>
                  </a:lnTo>
                  <a:lnTo>
                    <a:pt x="362" y="5643"/>
                  </a:lnTo>
                  <a:lnTo>
                    <a:pt x="405" y="5494"/>
                  </a:lnTo>
                  <a:lnTo>
                    <a:pt x="426" y="5345"/>
                  </a:lnTo>
                  <a:lnTo>
                    <a:pt x="426" y="5345"/>
                  </a:lnTo>
                  <a:lnTo>
                    <a:pt x="426" y="5174"/>
                  </a:lnTo>
                  <a:lnTo>
                    <a:pt x="426" y="5174"/>
                  </a:lnTo>
                  <a:lnTo>
                    <a:pt x="405" y="5004"/>
                  </a:lnTo>
                  <a:lnTo>
                    <a:pt x="405" y="5004"/>
                  </a:lnTo>
                  <a:lnTo>
                    <a:pt x="362" y="4834"/>
                  </a:lnTo>
                  <a:lnTo>
                    <a:pt x="341" y="4770"/>
                  </a:lnTo>
                  <a:lnTo>
                    <a:pt x="341" y="4770"/>
                  </a:lnTo>
                  <a:lnTo>
                    <a:pt x="298" y="4599"/>
                  </a:lnTo>
                  <a:lnTo>
                    <a:pt x="298" y="4599"/>
                  </a:lnTo>
                  <a:lnTo>
                    <a:pt x="298" y="4365"/>
                  </a:lnTo>
                  <a:lnTo>
                    <a:pt x="319" y="4152"/>
                  </a:lnTo>
                  <a:lnTo>
                    <a:pt x="319" y="4152"/>
                  </a:lnTo>
                  <a:lnTo>
                    <a:pt x="405" y="3663"/>
                  </a:lnTo>
                  <a:lnTo>
                    <a:pt x="447" y="3407"/>
                  </a:lnTo>
                  <a:lnTo>
                    <a:pt x="511" y="3130"/>
                  </a:lnTo>
                  <a:lnTo>
                    <a:pt x="511" y="3130"/>
                  </a:lnTo>
                  <a:lnTo>
                    <a:pt x="554" y="2854"/>
                  </a:lnTo>
                  <a:lnTo>
                    <a:pt x="554" y="2854"/>
                  </a:lnTo>
                  <a:lnTo>
                    <a:pt x="554" y="2747"/>
                  </a:lnTo>
                  <a:lnTo>
                    <a:pt x="554" y="2747"/>
                  </a:lnTo>
                  <a:lnTo>
                    <a:pt x="554" y="2598"/>
                  </a:lnTo>
                  <a:lnTo>
                    <a:pt x="554" y="2598"/>
                  </a:lnTo>
                  <a:lnTo>
                    <a:pt x="532" y="2428"/>
                  </a:lnTo>
                  <a:lnTo>
                    <a:pt x="532" y="2428"/>
                  </a:lnTo>
                  <a:lnTo>
                    <a:pt x="468" y="2151"/>
                  </a:lnTo>
                  <a:lnTo>
                    <a:pt x="468" y="2151"/>
                  </a:lnTo>
                  <a:lnTo>
                    <a:pt x="405" y="1917"/>
                  </a:lnTo>
                  <a:lnTo>
                    <a:pt x="405" y="1917"/>
                  </a:lnTo>
                  <a:lnTo>
                    <a:pt x="405" y="1576"/>
                  </a:lnTo>
                  <a:lnTo>
                    <a:pt x="447" y="1236"/>
                  </a:lnTo>
                  <a:lnTo>
                    <a:pt x="447" y="1236"/>
                  </a:lnTo>
                  <a:lnTo>
                    <a:pt x="490" y="959"/>
                  </a:lnTo>
                  <a:lnTo>
                    <a:pt x="532" y="725"/>
                  </a:lnTo>
                  <a:lnTo>
                    <a:pt x="532" y="725"/>
                  </a:lnTo>
                  <a:lnTo>
                    <a:pt x="681" y="171"/>
                  </a:lnTo>
                  <a:lnTo>
                    <a:pt x="681" y="171"/>
                  </a:lnTo>
                  <a:lnTo>
                    <a:pt x="703" y="129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39" y="43"/>
                  </a:lnTo>
                  <a:lnTo>
                    <a:pt x="596" y="22"/>
                  </a:lnTo>
                  <a:lnTo>
                    <a:pt x="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5"/>
            <p:cNvSpPr/>
            <p:nvPr/>
          </p:nvSpPr>
          <p:spPr>
            <a:xfrm>
              <a:off x="5327105" y="3489469"/>
              <a:ext cx="13833" cy="55312"/>
            </a:xfrm>
            <a:custGeom>
              <a:avLst/>
              <a:gdLst/>
              <a:ahLst/>
              <a:cxnLst/>
              <a:rect l="l" t="t" r="r" b="b"/>
              <a:pathLst>
                <a:path w="1491" h="5962" extrusionOk="0">
                  <a:moveTo>
                    <a:pt x="106" y="0"/>
                  </a:moveTo>
                  <a:lnTo>
                    <a:pt x="43" y="22"/>
                  </a:lnTo>
                  <a:lnTo>
                    <a:pt x="21" y="64"/>
                  </a:lnTo>
                  <a:lnTo>
                    <a:pt x="0" y="128"/>
                  </a:lnTo>
                  <a:lnTo>
                    <a:pt x="0" y="171"/>
                  </a:lnTo>
                  <a:lnTo>
                    <a:pt x="21" y="213"/>
                  </a:lnTo>
                  <a:lnTo>
                    <a:pt x="64" y="256"/>
                  </a:lnTo>
                  <a:lnTo>
                    <a:pt x="106" y="256"/>
                  </a:lnTo>
                  <a:lnTo>
                    <a:pt x="277" y="341"/>
                  </a:lnTo>
                  <a:lnTo>
                    <a:pt x="426" y="405"/>
                  </a:lnTo>
                  <a:lnTo>
                    <a:pt x="596" y="533"/>
                  </a:lnTo>
                  <a:lnTo>
                    <a:pt x="788" y="703"/>
                  </a:lnTo>
                  <a:lnTo>
                    <a:pt x="937" y="873"/>
                  </a:lnTo>
                  <a:lnTo>
                    <a:pt x="1022" y="1001"/>
                  </a:lnTo>
                  <a:lnTo>
                    <a:pt x="1086" y="1150"/>
                  </a:lnTo>
                  <a:lnTo>
                    <a:pt x="1128" y="1299"/>
                  </a:lnTo>
                  <a:lnTo>
                    <a:pt x="1171" y="1427"/>
                  </a:lnTo>
                  <a:lnTo>
                    <a:pt x="1171" y="1618"/>
                  </a:lnTo>
                  <a:lnTo>
                    <a:pt x="1150" y="1874"/>
                  </a:lnTo>
                  <a:lnTo>
                    <a:pt x="1086" y="2193"/>
                  </a:lnTo>
                  <a:lnTo>
                    <a:pt x="1043" y="2385"/>
                  </a:lnTo>
                  <a:lnTo>
                    <a:pt x="979" y="2619"/>
                  </a:lnTo>
                  <a:lnTo>
                    <a:pt x="979" y="2810"/>
                  </a:lnTo>
                  <a:lnTo>
                    <a:pt x="958" y="2917"/>
                  </a:lnTo>
                  <a:lnTo>
                    <a:pt x="958" y="3023"/>
                  </a:lnTo>
                  <a:lnTo>
                    <a:pt x="915" y="3194"/>
                  </a:lnTo>
                  <a:lnTo>
                    <a:pt x="830" y="3449"/>
                  </a:lnTo>
                  <a:lnTo>
                    <a:pt x="745" y="3641"/>
                  </a:lnTo>
                  <a:lnTo>
                    <a:pt x="703" y="3726"/>
                  </a:lnTo>
                  <a:lnTo>
                    <a:pt x="660" y="3854"/>
                  </a:lnTo>
                  <a:lnTo>
                    <a:pt x="660" y="3918"/>
                  </a:lnTo>
                  <a:lnTo>
                    <a:pt x="660" y="3981"/>
                  </a:lnTo>
                  <a:lnTo>
                    <a:pt x="703" y="4109"/>
                  </a:lnTo>
                  <a:lnTo>
                    <a:pt x="745" y="4194"/>
                  </a:lnTo>
                  <a:lnTo>
                    <a:pt x="788" y="4258"/>
                  </a:lnTo>
                  <a:lnTo>
                    <a:pt x="937" y="4428"/>
                  </a:lnTo>
                  <a:lnTo>
                    <a:pt x="1001" y="4514"/>
                  </a:lnTo>
                  <a:lnTo>
                    <a:pt x="1043" y="4577"/>
                  </a:lnTo>
                  <a:lnTo>
                    <a:pt x="1064" y="4641"/>
                  </a:lnTo>
                  <a:lnTo>
                    <a:pt x="1128" y="4790"/>
                  </a:lnTo>
                  <a:lnTo>
                    <a:pt x="1150" y="4939"/>
                  </a:lnTo>
                  <a:lnTo>
                    <a:pt x="1150" y="5067"/>
                  </a:lnTo>
                  <a:lnTo>
                    <a:pt x="1150" y="5216"/>
                  </a:lnTo>
                  <a:lnTo>
                    <a:pt x="1128" y="5386"/>
                  </a:lnTo>
                  <a:lnTo>
                    <a:pt x="1086" y="5493"/>
                  </a:lnTo>
                  <a:lnTo>
                    <a:pt x="1043" y="5578"/>
                  </a:lnTo>
                  <a:lnTo>
                    <a:pt x="979" y="5621"/>
                  </a:lnTo>
                  <a:lnTo>
                    <a:pt x="915" y="5642"/>
                  </a:lnTo>
                  <a:lnTo>
                    <a:pt x="852" y="5663"/>
                  </a:lnTo>
                  <a:lnTo>
                    <a:pt x="809" y="5727"/>
                  </a:lnTo>
                  <a:lnTo>
                    <a:pt x="788" y="5770"/>
                  </a:lnTo>
                  <a:lnTo>
                    <a:pt x="809" y="5834"/>
                  </a:lnTo>
                  <a:lnTo>
                    <a:pt x="830" y="5897"/>
                  </a:lnTo>
                  <a:lnTo>
                    <a:pt x="852" y="5919"/>
                  </a:lnTo>
                  <a:lnTo>
                    <a:pt x="915" y="5961"/>
                  </a:lnTo>
                  <a:lnTo>
                    <a:pt x="958" y="5961"/>
                  </a:lnTo>
                  <a:lnTo>
                    <a:pt x="1043" y="5940"/>
                  </a:lnTo>
                  <a:lnTo>
                    <a:pt x="1128" y="5897"/>
                  </a:lnTo>
                  <a:lnTo>
                    <a:pt x="1235" y="5834"/>
                  </a:lnTo>
                  <a:lnTo>
                    <a:pt x="1320" y="5748"/>
                  </a:lnTo>
                  <a:lnTo>
                    <a:pt x="1405" y="5599"/>
                  </a:lnTo>
                  <a:lnTo>
                    <a:pt x="1448" y="5450"/>
                  </a:lnTo>
                  <a:lnTo>
                    <a:pt x="1469" y="5280"/>
                  </a:lnTo>
                  <a:lnTo>
                    <a:pt x="1490" y="5131"/>
                  </a:lnTo>
                  <a:lnTo>
                    <a:pt x="1469" y="4939"/>
                  </a:lnTo>
                  <a:lnTo>
                    <a:pt x="1426" y="4727"/>
                  </a:lnTo>
                  <a:lnTo>
                    <a:pt x="1363" y="4535"/>
                  </a:lnTo>
                  <a:lnTo>
                    <a:pt x="1299" y="4407"/>
                  </a:lnTo>
                  <a:lnTo>
                    <a:pt x="1214" y="4301"/>
                  </a:lnTo>
                  <a:lnTo>
                    <a:pt x="1171" y="4237"/>
                  </a:lnTo>
                  <a:lnTo>
                    <a:pt x="1086" y="4130"/>
                  </a:lnTo>
                  <a:lnTo>
                    <a:pt x="1022" y="4067"/>
                  </a:lnTo>
                  <a:lnTo>
                    <a:pt x="979" y="3960"/>
                  </a:lnTo>
                  <a:lnTo>
                    <a:pt x="958" y="3918"/>
                  </a:lnTo>
                  <a:lnTo>
                    <a:pt x="979" y="3790"/>
                  </a:lnTo>
                  <a:lnTo>
                    <a:pt x="1022" y="3662"/>
                  </a:lnTo>
                  <a:lnTo>
                    <a:pt x="1064" y="3577"/>
                  </a:lnTo>
                  <a:lnTo>
                    <a:pt x="1171" y="3258"/>
                  </a:lnTo>
                  <a:lnTo>
                    <a:pt x="1192" y="3151"/>
                  </a:lnTo>
                  <a:lnTo>
                    <a:pt x="1214" y="2981"/>
                  </a:lnTo>
                  <a:lnTo>
                    <a:pt x="1235" y="2853"/>
                  </a:lnTo>
                  <a:lnTo>
                    <a:pt x="1256" y="2640"/>
                  </a:lnTo>
                  <a:lnTo>
                    <a:pt x="1299" y="2385"/>
                  </a:lnTo>
                  <a:lnTo>
                    <a:pt x="1341" y="2236"/>
                  </a:lnTo>
                  <a:lnTo>
                    <a:pt x="1384" y="2044"/>
                  </a:lnTo>
                  <a:lnTo>
                    <a:pt x="1405" y="1874"/>
                  </a:lnTo>
                  <a:lnTo>
                    <a:pt x="1426" y="1703"/>
                  </a:lnTo>
                  <a:lnTo>
                    <a:pt x="1426" y="1533"/>
                  </a:lnTo>
                  <a:lnTo>
                    <a:pt x="1426" y="1363"/>
                  </a:lnTo>
                  <a:lnTo>
                    <a:pt x="1384" y="1193"/>
                  </a:lnTo>
                  <a:lnTo>
                    <a:pt x="1341" y="1065"/>
                  </a:lnTo>
                  <a:lnTo>
                    <a:pt x="1256" y="894"/>
                  </a:lnTo>
                  <a:lnTo>
                    <a:pt x="1171" y="788"/>
                  </a:lnTo>
                  <a:lnTo>
                    <a:pt x="1043" y="618"/>
                  </a:lnTo>
                  <a:lnTo>
                    <a:pt x="915" y="469"/>
                  </a:lnTo>
                  <a:lnTo>
                    <a:pt x="788" y="341"/>
                  </a:lnTo>
                  <a:lnTo>
                    <a:pt x="639" y="256"/>
                  </a:lnTo>
                  <a:lnTo>
                    <a:pt x="468" y="149"/>
                  </a:lnTo>
                  <a:lnTo>
                    <a:pt x="277" y="64"/>
                  </a:lnTo>
                  <a:lnTo>
                    <a:pt x="192" y="22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5"/>
            <p:cNvSpPr/>
            <p:nvPr/>
          </p:nvSpPr>
          <p:spPr>
            <a:xfrm>
              <a:off x="5327105" y="3489469"/>
              <a:ext cx="13833" cy="55312"/>
            </a:xfrm>
            <a:custGeom>
              <a:avLst/>
              <a:gdLst/>
              <a:ahLst/>
              <a:cxnLst/>
              <a:rect l="l" t="t" r="r" b="b"/>
              <a:pathLst>
                <a:path w="1491" h="5962" fill="none" extrusionOk="0">
                  <a:moveTo>
                    <a:pt x="128" y="0"/>
                  </a:moveTo>
                  <a:lnTo>
                    <a:pt x="128" y="0"/>
                  </a:lnTo>
                  <a:lnTo>
                    <a:pt x="106" y="0"/>
                  </a:lnTo>
                  <a:lnTo>
                    <a:pt x="106" y="0"/>
                  </a:lnTo>
                  <a:lnTo>
                    <a:pt x="43" y="22"/>
                  </a:lnTo>
                  <a:lnTo>
                    <a:pt x="21" y="64"/>
                  </a:lnTo>
                  <a:lnTo>
                    <a:pt x="21" y="64"/>
                  </a:lnTo>
                  <a:lnTo>
                    <a:pt x="0" y="128"/>
                  </a:lnTo>
                  <a:lnTo>
                    <a:pt x="0" y="171"/>
                  </a:lnTo>
                  <a:lnTo>
                    <a:pt x="0" y="171"/>
                  </a:lnTo>
                  <a:lnTo>
                    <a:pt x="21" y="213"/>
                  </a:lnTo>
                  <a:lnTo>
                    <a:pt x="64" y="256"/>
                  </a:lnTo>
                  <a:lnTo>
                    <a:pt x="106" y="256"/>
                  </a:lnTo>
                  <a:lnTo>
                    <a:pt x="106" y="256"/>
                  </a:lnTo>
                  <a:lnTo>
                    <a:pt x="277" y="341"/>
                  </a:lnTo>
                  <a:lnTo>
                    <a:pt x="277" y="341"/>
                  </a:lnTo>
                  <a:lnTo>
                    <a:pt x="426" y="405"/>
                  </a:lnTo>
                  <a:lnTo>
                    <a:pt x="426" y="405"/>
                  </a:lnTo>
                  <a:lnTo>
                    <a:pt x="596" y="533"/>
                  </a:lnTo>
                  <a:lnTo>
                    <a:pt x="596" y="533"/>
                  </a:lnTo>
                  <a:lnTo>
                    <a:pt x="788" y="703"/>
                  </a:lnTo>
                  <a:lnTo>
                    <a:pt x="937" y="873"/>
                  </a:lnTo>
                  <a:lnTo>
                    <a:pt x="937" y="873"/>
                  </a:lnTo>
                  <a:lnTo>
                    <a:pt x="1022" y="1001"/>
                  </a:lnTo>
                  <a:lnTo>
                    <a:pt x="1022" y="1001"/>
                  </a:lnTo>
                  <a:lnTo>
                    <a:pt x="1086" y="1150"/>
                  </a:lnTo>
                  <a:lnTo>
                    <a:pt x="1086" y="1150"/>
                  </a:lnTo>
                  <a:lnTo>
                    <a:pt x="1128" y="1299"/>
                  </a:lnTo>
                  <a:lnTo>
                    <a:pt x="1128" y="1299"/>
                  </a:lnTo>
                  <a:lnTo>
                    <a:pt x="1171" y="1427"/>
                  </a:lnTo>
                  <a:lnTo>
                    <a:pt x="1171" y="1427"/>
                  </a:lnTo>
                  <a:lnTo>
                    <a:pt x="1171" y="1618"/>
                  </a:lnTo>
                  <a:lnTo>
                    <a:pt x="1171" y="1618"/>
                  </a:lnTo>
                  <a:lnTo>
                    <a:pt x="1150" y="1874"/>
                  </a:lnTo>
                  <a:lnTo>
                    <a:pt x="1150" y="1874"/>
                  </a:lnTo>
                  <a:lnTo>
                    <a:pt x="1086" y="2193"/>
                  </a:lnTo>
                  <a:lnTo>
                    <a:pt x="1043" y="2385"/>
                  </a:lnTo>
                  <a:lnTo>
                    <a:pt x="1043" y="2385"/>
                  </a:lnTo>
                  <a:lnTo>
                    <a:pt x="979" y="2619"/>
                  </a:lnTo>
                  <a:lnTo>
                    <a:pt x="979" y="2619"/>
                  </a:lnTo>
                  <a:lnTo>
                    <a:pt x="979" y="2810"/>
                  </a:lnTo>
                  <a:lnTo>
                    <a:pt x="958" y="2917"/>
                  </a:lnTo>
                  <a:lnTo>
                    <a:pt x="958" y="2917"/>
                  </a:lnTo>
                  <a:lnTo>
                    <a:pt x="958" y="3023"/>
                  </a:lnTo>
                  <a:lnTo>
                    <a:pt x="958" y="3023"/>
                  </a:lnTo>
                  <a:lnTo>
                    <a:pt x="915" y="3194"/>
                  </a:lnTo>
                  <a:lnTo>
                    <a:pt x="915" y="3194"/>
                  </a:lnTo>
                  <a:lnTo>
                    <a:pt x="830" y="3449"/>
                  </a:lnTo>
                  <a:lnTo>
                    <a:pt x="830" y="3449"/>
                  </a:lnTo>
                  <a:lnTo>
                    <a:pt x="745" y="3641"/>
                  </a:lnTo>
                  <a:lnTo>
                    <a:pt x="745" y="3641"/>
                  </a:lnTo>
                  <a:lnTo>
                    <a:pt x="703" y="3726"/>
                  </a:lnTo>
                  <a:lnTo>
                    <a:pt x="703" y="3726"/>
                  </a:lnTo>
                  <a:lnTo>
                    <a:pt x="660" y="3854"/>
                  </a:lnTo>
                  <a:lnTo>
                    <a:pt x="660" y="3918"/>
                  </a:lnTo>
                  <a:lnTo>
                    <a:pt x="660" y="3981"/>
                  </a:lnTo>
                  <a:lnTo>
                    <a:pt x="660" y="3981"/>
                  </a:lnTo>
                  <a:lnTo>
                    <a:pt x="703" y="4109"/>
                  </a:lnTo>
                  <a:lnTo>
                    <a:pt x="745" y="4194"/>
                  </a:lnTo>
                  <a:lnTo>
                    <a:pt x="745" y="4194"/>
                  </a:lnTo>
                  <a:lnTo>
                    <a:pt x="788" y="4258"/>
                  </a:lnTo>
                  <a:lnTo>
                    <a:pt x="788" y="4258"/>
                  </a:lnTo>
                  <a:lnTo>
                    <a:pt x="937" y="4428"/>
                  </a:lnTo>
                  <a:lnTo>
                    <a:pt x="1001" y="4514"/>
                  </a:lnTo>
                  <a:lnTo>
                    <a:pt x="1001" y="4514"/>
                  </a:lnTo>
                  <a:lnTo>
                    <a:pt x="1043" y="4577"/>
                  </a:lnTo>
                  <a:lnTo>
                    <a:pt x="1043" y="4577"/>
                  </a:lnTo>
                  <a:lnTo>
                    <a:pt x="1064" y="4641"/>
                  </a:lnTo>
                  <a:lnTo>
                    <a:pt x="1064" y="4641"/>
                  </a:lnTo>
                  <a:lnTo>
                    <a:pt x="1128" y="4790"/>
                  </a:lnTo>
                  <a:lnTo>
                    <a:pt x="1150" y="4939"/>
                  </a:lnTo>
                  <a:lnTo>
                    <a:pt x="1150" y="4939"/>
                  </a:lnTo>
                  <a:lnTo>
                    <a:pt x="1150" y="5067"/>
                  </a:lnTo>
                  <a:lnTo>
                    <a:pt x="1150" y="5067"/>
                  </a:lnTo>
                  <a:lnTo>
                    <a:pt x="1150" y="5216"/>
                  </a:lnTo>
                  <a:lnTo>
                    <a:pt x="1150" y="5216"/>
                  </a:lnTo>
                  <a:lnTo>
                    <a:pt x="1128" y="5386"/>
                  </a:lnTo>
                  <a:lnTo>
                    <a:pt x="1128" y="5386"/>
                  </a:lnTo>
                  <a:lnTo>
                    <a:pt x="1086" y="5493"/>
                  </a:lnTo>
                  <a:lnTo>
                    <a:pt x="1086" y="5493"/>
                  </a:lnTo>
                  <a:lnTo>
                    <a:pt x="1043" y="5578"/>
                  </a:lnTo>
                  <a:lnTo>
                    <a:pt x="1043" y="5578"/>
                  </a:lnTo>
                  <a:lnTo>
                    <a:pt x="979" y="5621"/>
                  </a:lnTo>
                  <a:lnTo>
                    <a:pt x="915" y="5642"/>
                  </a:lnTo>
                  <a:lnTo>
                    <a:pt x="915" y="5642"/>
                  </a:lnTo>
                  <a:lnTo>
                    <a:pt x="852" y="5663"/>
                  </a:lnTo>
                  <a:lnTo>
                    <a:pt x="809" y="5727"/>
                  </a:lnTo>
                  <a:lnTo>
                    <a:pt x="809" y="5727"/>
                  </a:lnTo>
                  <a:lnTo>
                    <a:pt x="788" y="5770"/>
                  </a:lnTo>
                  <a:lnTo>
                    <a:pt x="809" y="5834"/>
                  </a:lnTo>
                  <a:lnTo>
                    <a:pt x="809" y="5834"/>
                  </a:lnTo>
                  <a:lnTo>
                    <a:pt x="830" y="5897"/>
                  </a:lnTo>
                  <a:lnTo>
                    <a:pt x="852" y="5919"/>
                  </a:lnTo>
                  <a:lnTo>
                    <a:pt x="915" y="5961"/>
                  </a:lnTo>
                  <a:lnTo>
                    <a:pt x="958" y="5961"/>
                  </a:lnTo>
                  <a:lnTo>
                    <a:pt x="1043" y="5940"/>
                  </a:lnTo>
                  <a:lnTo>
                    <a:pt x="1043" y="5940"/>
                  </a:lnTo>
                  <a:lnTo>
                    <a:pt x="1128" y="5897"/>
                  </a:lnTo>
                  <a:lnTo>
                    <a:pt x="1128" y="5897"/>
                  </a:lnTo>
                  <a:lnTo>
                    <a:pt x="1235" y="5834"/>
                  </a:lnTo>
                  <a:lnTo>
                    <a:pt x="1235" y="5834"/>
                  </a:lnTo>
                  <a:lnTo>
                    <a:pt x="1320" y="5748"/>
                  </a:lnTo>
                  <a:lnTo>
                    <a:pt x="1320" y="5748"/>
                  </a:lnTo>
                  <a:lnTo>
                    <a:pt x="1405" y="5599"/>
                  </a:lnTo>
                  <a:lnTo>
                    <a:pt x="1405" y="5599"/>
                  </a:lnTo>
                  <a:lnTo>
                    <a:pt x="1448" y="5450"/>
                  </a:lnTo>
                  <a:lnTo>
                    <a:pt x="1448" y="5450"/>
                  </a:lnTo>
                  <a:lnTo>
                    <a:pt x="1469" y="5280"/>
                  </a:lnTo>
                  <a:lnTo>
                    <a:pt x="1469" y="5280"/>
                  </a:lnTo>
                  <a:lnTo>
                    <a:pt x="1490" y="5131"/>
                  </a:lnTo>
                  <a:lnTo>
                    <a:pt x="1490" y="5131"/>
                  </a:lnTo>
                  <a:lnTo>
                    <a:pt x="1469" y="4939"/>
                  </a:lnTo>
                  <a:lnTo>
                    <a:pt x="1469" y="4939"/>
                  </a:lnTo>
                  <a:lnTo>
                    <a:pt x="1426" y="4727"/>
                  </a:lnTo>
                  <a:lnTo>
                    <a:pt x="1363" y="4535"/>
                  </a:lnTo>
                  <a:lnTo>
                    <a:pt x="1363" y="4535"/>
                  </a:lnTo>
                  <a:lnTo>
                    <a:pt x="1299" y="4407"/>
                  </a:lnTo>
                  <a:lnTo>
                    <a:pt x="1214" y="4301"/>
                  </a:lnTo>
                  <a:lnTo>
                    <a:pt x="1171" y="4237"/>
                  </a:lnTo>
                  <a:lnTo>
                    <a:pt x="1086" y="4130"/>
                  </a:lnTo>
                  <a:lnTo>
                    <a:pt x="1086" y="4130"/>
                  </a:lnTo>
                  <a:lnTo>
                    <a:pt x="1022" y="4067"/>
                  </a:lnTo>
                  <a:lnTo>
                    <a:pt x="1022" y="4067"/>
                  </a:lnTo>
                  <a:lnTo>
                    <a:pt x="979" y="3960"/>
                  </a:lnTo>
                  <a:lnTo>
                    <a:pt x="979" y="3960"/>
                  </a:lnTo>
                  <a:lnTo>
                    <a:pt x="958" y="3918"/>
                  </a:lnTo>
                  <a:lnTo>
                    <a:pt x="958" y="3918"/>
                  </a:lnTo>
                  <a:lnTo>
                    <a:pt x="979" y="3790"/>
                  </a:lnTo>
                  <a:lnTo>
                    <a:pt x="1022" y="3662"/>
                  </a:lnTo>
                  <a:lnTo>
                    <a:pt x="1064" y="3577"/>
                  </a:lnTo>
                  <a:lnTo>
                    <a:pt x="1064" y="3577"/>
                  </a:lnTo>
                  <a:lnTo>
                    <a:pt x="1171" y="3258"/>
                  </a:lnTo>
                  <a:lnTo>
                    <a:pt x="1171" y="3258"/>
                  </a:lnTo>
                  <a:lnTo>
                    <a:pt x="1192" y="3151"/>
                  </a:lnTo>
                  <a:lnTo>
                    <a:pt x="1192" y="3151"/>
                  </a:lnTo>
                  <a:lnTo>
                    <a:pt x="1214" y="2981"/>
                  </a:lnTo>
                  <a:lnTo>
                    <a:pt x="1214" y="2981"/>
                  </a:lnTo>
                  <a:lnTo>
                    <a:pt x="1235" y="2853"/>
                  </a:lnTo>
                  <a:lnTo>
                    <a:pt x="1235" y="2853"/>
                  </a:lnTo>
                  <a:lnTo>
                    <a:pt x="1256" y="2640"/>
                  </a:lnTo>
                  <a:lnTo>
                    <a:pt x="1256" y="2640"/>
                  </a:lnTo>
                  <a:lnTo>
                    <a:pt x="1299" y="2385"/>
                  </a:lnTo>
                  <a:lnTo>
                    <a:pt x="1341" y="2236"/>
                  </a:lnTo>
                  <a:lnTo>
                    <a:pt x="1341" y="2236"/>
                  </a:lnTo>
                  <a:lnTo>
                    <a:pt x="1384" y="2044"/>
                  </a:lnTo>
                  <a:lnTo>
                    <a:pt x="1384" y="2044"/>
                  </a:lnTo>
                  <a:lnTo>
                    <a:pt x="1405" y="1874"/>
                  </a:lnTo>
                  <a:lnTo>
                    <a:pt x="1426" y="1703"/>
                  </a:lnTo>
                  <a:lnTo>
                    <a:pt x="1426" y="1533"/>
                  </a:lnTo>
                  <a:lnTo>
                    <a:pt x="1426" y="1363"/>
                  </a:lnTo>
                  <a:lnTo>
                    <a:pt x="1426" y="1363"/>
                  </a:lnTo>
                  <a:lnTo>
                    <a:pt x="1384" y="1193"/>
                  </a:lnTo>
                  <a:lnTo>
                    <a:pt x="1341" y="1065"/>
                  </a:lnTo>
                  <a:lnTo>
                    <a:pt x="1341" y="1065"/>
                  </a:lnTo>
                  <a:lnTo>
                    <a:pt x="1256" y="894"/>
                  </a:lnTo>
                  <a:lnTo>
                    <a:pt x="1256" y="894"/>
                  </a:lnTo>
                  <a:lnTo>
                    <a:pt x="1171" y="788"/>
                  </a:lnTo>
                  <a:lnTo>
                    <a:pt x="1171" y="788"/>
                  </a:lnTo>
                  <a:lnTo>
                    <a:pt x="1043" y="618"/>
                  </a:lnTo>
                  <a:lnTo>
                    <a:pt x="1043" y="618"/>
                  </a:lnTo>
                  <a:lnTo>
                    <a:pt x="915" y="469"/>
                  </a:lnTo>
                  <a:lnTo>
                    <a:pt x="915" y="469"/>
                  </a:lnTo>
                  <a:lnTo>
                    <a:pt x="788" y="341"/>
                  </a:lnTo>
                  <a:lnTo>
                    <a:pt x="639" y="256"/>
                  </a:lnTo>
                  <a:lnTo>
                    <a:pt x="639" y="256"/>
                  </a:lnTo>
                  <a:lnTo>
                    <a:pt x="468" y="149"/>
                  </a:lnTo>
                  <a:lnTo>
                    <a:pt x="277" y="64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5"/>
            <p:cNvSpPr/>
            <p:nvPr/>
          </p:nvSpPr>
          <p:spPr>
            <a:xfrm>
              <a:off x="5350797" y="3530546"/>
              <a:ext cx="24307" cy="49189"/>
            </a:xfrm>
            <a:custGeom>
              <a:avLst/>
              <a:gdLst/>
              <a:ahLst/>
              <a:cxnLst/>
              <a:rect l="l" t="t" r="r" b="b"/>
              <a:pathLst>
                <a:path w="2620" h="5302" extrusionOk="0">
                  <a:moveTo>
                    <a:pt x="1853" y="0"/>
                  </a:moveTo>
                  <a:lnTo>
                    <a:pt x="1768" y="22"/>
                  </a:lnTo>
                  <a:lnTo>
                    <a:pt x="1725" y="64"/>
                  </a:lnTo>
                  <a:lnTo>
                    <a:pt x="1704" y="107"/>
                  </a:lnTo>
                  <a:lnTo>
                    <a:pt x="1704" y="171"/>
                  </a:lnTo>
                  <a:lnTo>
                    <a:pt x="1725" y="213"/>
                  </a:lnTo>
                  <a:lnTo>
                    <a:pt x="1832" y="448"/>
                  </a:lnTo>
                  <a:lnTo>
                    <a:pt x="1959" y="660"/>
                  </a:lnTo>
                  <a:lnTo>
                    <a:pt x="2045" y="767"/>
                  </a:lnTo>
                  <a:lnTo>
                    <a:pt x="2108" y="873"/>
                  </a:lnTo>
                  <a:lnTo>
                    <a:pt x="2236" y="1129"/>
                  </a:lnTo>
                  <a:lnTo>
                    <a:pt x="2257" y="1193"/>
                  </a:lnTo>
                  <a:lnTo>
                    <a:pt x="2321" y="1406"/>
                  </a:lnTo>
                  <a:lnTo>
                    <a:pt x="2321" y="1618"/>
                  </a:lnTo>
                  <a:lnTo>
                    <a:pt x="2321" y="1789"/>
                  </a:lnTo>
                  <a:lnTo>
                    <a:pt x="2236" y="2172"/>
                  </a:lnTo>
                  <a:lnTo>
                    <a:pt x="2130" y="2555"/>
                  </a:lnTo>
                  <a:lnTo>
                    <a:pt x="2023" y="2938"/>
                  </a:lnTo>
                  <a:lnTo>
                    <a:pt x="1981" y="3151"/>
                  </a:lnTo>
                  <a:lnTo>
                    <a:pt x="1917" y="3322"/>
                  </a:lnTo>
                  <a:lnTo>
                    <a:pt x="1853" y="3449"/>
                  </a:lnTo>
                  <a:lnTo>
                    <a:pt x="1725" y="3556"/>
                  </a:lnTo>
                  <a:lnTo>
                    <a:pt x="1619" y="3641"/>
                  </a:lnTo>
                  <a:lnTo>
                    <a:pt x="1448" y="3726"/>
                  </a:lnTo>
                  <a:lnTo>
                    <a:pt x="1299" y="3769"/>
                  </a:lnTo>
                  <a:lnTo>
                    <a:pt x="1129" y="3811"/>
                  </a:lnTo>
                  <a:lnTo>
                    <a:pt x="937" y="3875"/>
                  </a:lnTo>
                  <a:lnTo>
                    <a:pt x="831" y="3918"/>
                  </a:lnTo>
                  <a:lnTo>
                    <a:pt x="725" y="4003"/>
                  </a:lnTo>
                  <a:lnTo>
                    <a:pt x="618" y="4109"/>
                  </a:lnTo>
                  <a:lnTo>
                    <a:pt x="533" y="4237"/>
                  </a:lnTo>
                  <a:lnTo>
                    <a:pt x="469" y="4365"/>
                  </a:lnTo>
                  <a:lnTo>
                    <a:pt x="384" y="4556"/>
                  </a:lnTo>
                  <a:lnTo>
                    <a:pt x="320" y="4727"/>
                  </a:lnTo>
                  <a:lnTo>
                    <a:pt x="256" y="4833"/>
                  </a:lnTo>
                  <a:lnTo>
                    <a:pt x="107" y="4982"/>
                  </a:lnTo>
                  <a:lnTo>
                    <a:pt x="43" y="5046"/>
                  </a:lnTo>
                  <a:lnTo>
                    <a:pt x="22" y="5110"/>
                  </a:lnTo>
                  <a:lnTo>
                    <a:pt x="1" y="5174"/>
                  </a:lnTo>
                  <a:lnTo>
                    <a:pt x="22" y="5216"/>
                  </a:lnTo>
                  <a:lnTo>
                    <a:pt x="86" y="5280"/>
                  </a:lnTo>
                  <a:lnTo>
                    <a:pt x="171" y="5301"/>
                  </a:lnTo>
                  <a:lnTo>
                    <a:pt x="214" y="5301"/>
                  </a:lnTo>
                  <a:lnTo>
                    <a:pt x="256" y="5280"/>
                  </a:lnTo>
                  <a:lnTo>
                    <a:pt x="341" y="5216"/>
                  </a:lnTo>
                  <a:lnTo>
                    <a:pt x="427" y="5152"/>
                  </a:lnTo>
                  <a:lnTo>
                    <a:pt x="512" y="5025"/>
                  </a:lnTo>
                  <a:lnTo>
                    <a:pt x="597" y="4918"/>
                  </a:lnTo>
                  <a:lnTo>
                    <a:pt x="639" y="4748"/>
                  </a:lnTo>
                  <a:lnTo>
                    <a:pt x="703" y="4535"/>
                  </a:lnTo>
                  <a:lnTo>
                    <a:pt x="746" y="4450"/>
                  </a:lnTo>
                  <a:lnTo>
                    <a:pt x="874" y="4258"/>
                  </a:lnTo>
                  <a:lnTo>
                    <a:pt x="916" y="4216"/>
                  </a:lnTo>
                  <a:lnTo>
                    <a:pt x="1023" y="4152"/>
                  </a:lnTo>
                  <a:lnTo>
                    <a:pt x="1257" y="4088"/>
                  </a:lnTo>
                  <a:lnTo>
                    <a:pt x="1491" y="4003"/>
                  </a:lnTo>
                  <a:lnTo>
                    <a:pt x="1725" y="3896"/>
                  </a:lnTo>
                  <a:lnTo>
                    <a:pt x="1959" y="3747"/>
                  </a:lnTo>
                  <a:lnTo>
                    <a:pt x="2045" y="3641"/>
                  </a:lnTo>
                  <a:lnTo>
                    <a:pt x="2108" y="3556"/>
                  </a:lnTo>
                  <a:lnTo>
                    <a:pt x="2151" y="3492"/>
                  </a:lnTo>
                  <a:lnTo>
                    <a:pt x="2172" y="3407"/>
                  </a:lnTo>
                  <a:lnTo>
                    <a:pt x="2215" y="3300"/>
                  </a:lnTo>
                  <a:lnTo>
                    <a:pt x="2236" y="3215"/>
                  </a:lnTo>
                  <a:lnTo>
                    <a:pt x="2257" y="3109"/>
                  </a:lnTo>
                  <a:lnTo>
                    <a:pt x="2321" y="2832"/>
                  </a:lnTo>
                  <a:lnTo>
                    <a:pt x="2364" y="2683"/>
                  </a:lnTo>
                  <a:lnTo>
                    <a:pt x="2406" y="2555"/>
                  </a:lnTo>
                  <a:lnTo>
                    <a:pt x="2492" y="2257"/>
                  </a:lnTo>
                  <a:lnTo>
                    <a:pt x="2577" y="1980"/>
                  </a:lnTo>
                  <a:lnTo>
                    <a:pt x="2577" y="1895"/>
                  </a:lnTo>
                  <a:lnTo>
                    <a:pt x="2598" y="1831"/>
                  </a:lnTo>
                  <a:lnTo>
                    <a:pt x="2619" y="1682"/>
                  </a:lnTo>
                  <a:lnTo>
                    <a:pt x="2619" y="1406"/>
                  </a:lnTo>
                  <a:lnTo>
                    <a:pt x="2555" y="1150"/>
                  </a:lnTo>
                  <a:lnTo>
                    <a:pt x="2470" y="895"/>
                  </a:lnTo>
                  <a:lnTo>
                    <a:pt x="2385" y="746"/>
                  </a:lnTo>
                  <a:lnTo>
                    <a:pt x="2300" y="618"/>
                  </a:lnTo>
                  <a:lnTo>
                    <a:pt x="2130" y="341"/>
                  </a:lnTo>
                  <a:lnTo>
                    <a:pt x="2023" y="128"/>
                  </a:lnTo>
                  <a:lnTo>
                    <a:pt x="1981" y="64"/>
                  </a:lnTo>
                  <a:lnTo>
                    <a:pt x="1938" y="22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5"/>
            <p:cNvSpPr/>
            <p:nvPr/>
          </p:nvSpPr>
          <p:spPr>
            <a:xfrm>
              <a:off x="5350797" y="3530546"/>
              <a:ext cx="24307" cy="49189"/>
            </a:xfrm>
            <a:custGeom>
              <a:avLst/>
              <a:gdLst/>
              <a:ahLst/>
              <a:cxnLst/>
              <a:rect l="l" t="t" r="r" b="b"/>
              <a:pathLst>
                <a:path w="2620" h="5302" fill="none" extrusionOk="0">
                  <a:moveTo>
                    <a:pt x="1853" y="0"/>
                  </a:moveTo>
                  <a:lnTo>
                    <a:pt x="1853" y="0"/>
                  </a:lnTo>
                  <a:lnTo>
                    <a:pt x="1768" y="22"/>
                  </a:lnTo>
                  <a:lnTo>
                    <a:pt x="1768" y="22"/>
                  </a:lnTo>
                  <a:lnTo>
                    <a:pt x="1725" y="64"/>
                  </a:lnTo>
                  <a:lnTo>
                    <a:pt x="1704" y="107"/>
                  </a:lnTo>
                  <a:lnTo>
                    <a:pt x="1704" y="171"/>
                  </a:lnTo>
                  <a:lnTo>
                    <a:pt x="1725" y="213"/>
                  </a:lnTo>
                  <a:lnTo>
                    <a:pt x="1725" y="213"/>
                  </a:lnTo>
                  <a:lnTo>
                    <a:pt x="1832" y="448"/>
                  </a:lnTo>
                  <a:lnTo>
                    <a:pt x="1959" y="660"/>
                  </a:lnTo>
                  <a:lnTo>
                    <a:pt x="2045" y="767"/>
                  </a:lnTo>
                  <a:lnTo>
                    <a:pt x="2108" y="873"/>
                  </a:lnTo>
                  <a:lnTo>
                    <a:pt x="2108" y="873"/>
                  </a:lnTo>
                  <a:lnTo>
                    <a:pt x="2236" y="1129"/>
                  </a:lnTo>
                  <a:lnTo>
                    <a:pt x="2257" y="1193"/>
                  </a:lnTo>
                  <a:lnTo>
                    <a:pt x="2257" y="1193"/>
                  </a:lnTo>
                  <a:lnTo>
                    <a:pt x="2321" y="1406"/>
                  </a:lnTo>
                  <a:lnTo>
                    <a:pt x="2321" y="1406"/>
                  </a:lnTo>
                  <a:lnTo>
                    <a:pt x="2321" y="1618"/>
                  </a:lnTo>
                  <a:lnTo>
                    <a:pt x="2321" y="1618"/>
                  </a:lnTo>
                  <a:lnTo>
                    <a:pt x="2321" y="1789"/>
                  </a:lnTo>
                  <a:lnTo>
                    <a:pt x="2321" y="1789"/>
                  </a:lnTo>
                  <a:lnTo>
                    <a:pt x="2236" y="2172"/>
                  </a:lnTo>
                  <a:lnTo>
                    <a:pt x="2130" y="2555"/>
                  </a:lnTo>
                  <a:lnTo>
                    <a:pt x="2130" y="2555"/>
                  </a:lnTo>
                  <a:lnTo>
                    <a:pt x="2023" y="2938"/>
                  </a:lnTo>
                  <a:lnTo>
                    <a:pt x="2023" y="2938"/>
                  </a:lnTo>
                  <a:lnTo>
                    <a:pt x="1981" y="3151"/>
                  </a:lnTo>
                  <a:lnTo>
                    <a:pt x="1917" y="3322"/>
                  </a:lnTo>
                  <a:lnTo>
                    <a:pt x="1917" y="3322"/>
                  </a:lnTo>
                  <a:lnTo>
                    <a:pt x="1853" y="3449"/>
                  </a:lnTo>
                  <a:lnTo>
                    <a:pt x="1853" y="3449"/>
                  </a:lnTo>
                  <a:lnTo>
                    <a:pt x="1725" y="3556"/>
                  </a:lnTo>
                  <a:lnTo>
                    <a:pt x="1725" y="3556"/>
                  </a:lnTo>
                  <a:lnTo>
                    <a:pt x="1619" y="3641"/>
                  </a:lnTo>
                  <a:lnTo>
                    <a:pt x="1619" y="3641"/>
                  </a:lnTo>
                  <a:lnTo>
                    <a:pt x="1448" y="3726"/>
                  </a:lnTo>
                  <a:lnTo>
                    <a:pt x="1448" y="3726"/>
                  </a:lnTo>
                  <a:lnTo>
                    <a:pt x="1299" y="3769"/>
                  </a:lnTo>
                  <a:lnTo>
                    <a:pt x="1129" y="3811"/>
                  </a:lnTo>
                  <a:lnTo>
                    <a:pt x="1129" y="3811"/>
                  </a:lnTo>
                  <a:lnTo>
                    <a:pt x="937" y="3875"/>
                  </a:lnTo>
                  <a:lnTo>
                    <a:pt x="937" y="3875"/>
                  </a:lnTo>
                  <a:lnTo>
                    <a:pt x="831" y="3918"/>
                  </a:lnTo>
                  <a:lnTo>
                    <a:pt x="725" y="4003"/>
                  </a:lnTo>
                  <a:lnTo>
                    <a:pt x="725" y="4003"/>
                  </a:lnTo>
                  <a:lnTo>
                    <a:pt x="618" y="4109"/>
                  </a:lnTo>
                  <a:lnTo>
                    <a:pt x="618" y="4109"/>
                  </a:lnTo>
                  <a:lnTo>
                    <a:pt x="533" y="4237"/>
                  </a:lnTo>
                  <a:lnTo>
                    <a:pt x="533" y="4237"/>
                  </a:lnTo>
                  <a:lnTo>
                    <a:pt x="469" y="4365"/>
                  </a:lnTo>
                  <a:lnTo>
                    <a:pt x="469" y="4365"/>
                  </a:lnTo>
                  <a:lnTo>
                    <a:pt x="384" y="4556"/>
                  </a:lnTo>
                  <a:lnTo>
                    <a:pt x="320" y="4727"/>
                  </a:lnTo>
                  <a:lnTo>
                    <a:pt x="320" y="4727"/>
                  </a:lnTo>
                  <a:lnTo>
                    <a:pt x="256" y="4833"/>
                  </a:lnTo>
                  <a:lnTo>
                    <a:pt x="256" y="4833"/>
                  </a:lnTo>
                  <a:lnTo>
                    <a:pt x="107" y="4982"/>
                  </a:lnTo>
                  <a:lnTo>
                    <a:pt x="107" y="4982"/>
                  </a:lnTo>
                  <a:lnTo>
                    <a:pt x="43" y="5046"/>
                  </a:lnTo>
                  <a:lnTo>
                    <a:pt x="22" y="5110"/>
                  </a:lnTo>
                  <a:lnTo>
                    <a:pt x="22" y="5110"/>
                  </a:lnTo>
                  <a:lnTo>
                    <a:pt x="1" y="5174"/>
                  </a:lnTo>
                  <a:lnTo>
                    <a:pt x="22" y="5216"/>
                  </a:lnTo>
                  <a:lnTo>
                    <a:pt x="22" y="5216"/>
                  </a:lnTo>
                  <a:lnTo>
                    <a:pt x="86" y="5280"/>
                  </a:lnTo>
                  <a:lnTo>
                    <a:pt x="171" y="5301"/>
                  </a:lnTo>
                  <a:lnTo>
                    <a:pt x="171" y="5301"/>
                  </a:lnTo>
                  <a:lnTo>
                    <a:pt x="214" y="5301"/>
                  </a:lnTo>
                  <a:lnTo>
                    <a:pt x="256" y="5280"/>
                  </a:lnTo>
                  <a:lnTo>
                    <a:pt x="256" y="5280"/>
                  </a:lnTo>
                  <a:lnTo>
                    <a:pt x="341" y="5216"/>
                  </a:lnTo>
                  <a:lnTo>
                    <a:pt x="427" y="5152"/>
                  </a:lnTo>
                  <a:lnTo>
                    <a:pt x="427" y="5152"/>
                  </a:lnTo>
                  <a:lnTo>
                    <a:pt x="512" y="5025"/>
                  </a:lnTo>
                  <a:lnTo>
                    <a:pt x="597" y="4918"/>
                  </a:lnTo>
                  <a:lnTo>
                    <a:pt x="597" y="4918"/>
                  </a:lnTo>
                  <a:lnTo>
                    <a:pt x="639" y="4748"/>
                  </a:lnTo>
                  <a:lnTo>
                    <a:pt x="639" y="4748"/>
                  </a:lnTo>
                  <a:lnTo>
                    <a:pt x="703" y="4535"/>
                  </a:lnTo>
                  <a:lnTo>
                    <a:pt x="746" y="4450"/>
                  </a:lnTo>
                  <a:lnTo>
                    <a:pt x="746" y="4450"/>
                  </a:lnTo>
                  <a:lnTo>
                    <a:pt x="874" y="4258"/>
                  </a:lnTo>
                  <a:lnTo>
                    <a:pt x="874" y="4258"/>
                  </a:lnTo>
                  <a:lnTo>
                    <a:pt x="916" y="4216"/>
                  </a:lnTo>
                  <a:lnTo>
                    <a:pt x="916" y="4216"/>
                  </a:lnTo>
                  <a:lnTo>
                    <a:pt x="1023" y="4152"/>
                  </a:lnTo>
                  <a:lnTo>
                    <a:pt x="1023" y="4152"/>
                  </a:lnTo>
                  <a:lnTo>
                    <a:pt x="1257" y="4088"/>
                  </a:lnTo>
                  <a:lnTo>
                    <a:pt x="1257" y="4088"/>
                  </a:lnTo>
                  <a:lnTo>
                    <a:pt x="1491" y="4003"/>
                  </a:lnTo>
                  <a:lnTo>
                    <a:pt x="1491" y="4003"/>
                  </a:lnTo>
                  <a:lnTo>
                    <a:pt x="1725" y="3896"/>
                  </a:lnTo>
                  <a:lnTo>
                    <a:pt x="1725" y="3896"/>
                  </a:lnTo>
                  <a:lnTo>
                    <a:pt x="1959" y="3747"/>
                  </a:lnTo>
                  <a:lnTo>
                    <a:pt x="1959" y="3747"/>
                  </a:lnTo>
                  <a:lnTo>
                    <a:pt x="2045" y="3641"/>
                  </a:lnTo>
                  <a:lnTo>
                    <a:pt x="2108" y="3556"/>
                  </a:lnTo>
                  <a:lnTo>
                    <a:pt x="2108" y="3556"/>
                  </a:lnTo>
                  <a:lnTo>
                    <a:pt x="2151" y="3492"/>
                  </a:lnTo>
                  <a:lnTo>
                    <a:pt x="2172" y="3407"/>
                  </a:lnTo>
                  <a:lnTo>
                    <a:pt x="2215" y="3300"/>
                  </a:lnTo>
                  <a:lnTo>
                    <a:pt x="2236" y="3215"/>
                  </a:lnTo>
                  <a:lnTo>
                    <a:pt x="2257" y="3109"/>
                  </a:lnTo>
                  <a:lnTo>
                    <a:pt x="2257" y="3109"/>
                  </a:lnTo>
                  <a:lnTo>
                    <a:pt x="2321" y="2832"/>
                  </a:lnTo>
                  <a:lnTo>
                    <a:pt x="2364" y="2683"/>
                  </a:lnTo>
                  <a:lnTo>
                    <a:pt x="2406" y="2555"/>
                  </a:lnTo>
                  <a:lnTo>
                    <a:pt x="2406" y="2555"/>
                  </a:lnTo>
                  <a:lnTo>
                    <a:pt x="2492" y="2257"/>
                  </a:lnTo>
                  <a:lnTo>
                    <a:pt x="2577" y="1980"/>
                  </a:lnTo>
                  <a:lnTo>
                    <a:pt x="2577" y="1895"/>
                  </a:lnTo>
                  <a:lnTo>
                    <a:pt x="2598" y="1831"/>
                  </a:lnTo>
                  <a:lnTo>
                    <a:pt x="2598" y="1831"/>
                  </a:lnTo>
                  <a:lnTo>
                    <a:pt x="2619" y="1682"/>
                  </a:lnTo>
                  <a:lnTo>
                    <a:pt x="2619" y="1682"/>
                  </a:lnTo>
                  <a:lnTo>
                    <a:pt x="2619" y="1406"/>
                  </a:lnTo>
                  <a:lnTo>
                    <a:pt x="2555" y="1150"/>
                  </a:lnTo>
                  <a:lnTo>
                    <a:pt x="2555" y="1150"/>
                  </a:lnTo>
                  <a:lnTo>
                    <a:pt x="2470" y="895"/>
                  </a:lnTo>
                  <a:lnTo>
                    <a:pt x="2470" y="895"/>
                  </a:lnTo>
                  <a:lnTo>
                    <a:pt x="2385" y="746"/>
                  </a:lnTo>
                  <a:lnTo>
                    <a:pt x="2300" y="618"/>
                  </a:lnTo>
                  <a:lnTo>
                    <a:pt x="2300" y="618"/>
                  </a:lnTo>
                  <a:lnTo>
                    <a:pt x="2130" y="341"/>
                  </a:lnTo>
                  <a:lnTo>
                    <a:pt x="2130" y="341"/>
                  </a:lnTo>
                  <a:lnTo>
                    <a:pt x="2023" y="128"/>
                  </a:lnTo>
                  <a:lnTo>
                    <a:pt x="1981" y="64"/>
                  </a:lnTo>
                  <a:lnTo>
                    <a:pt x="1981" y="64"/>
                  </a:lnTo>
                  <a:lnTo>
                    <a:pt x="1938" y="22"/>
                  </a:lnTo>
                  <a:lnTo>
                    <a:pt x="18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5"/>
            <p:cNvSpPr/>
            <p:nvPr/>
          </p:nvSpPr>
          <p:spPr>
            <a:xfrm>
              <a:off x="5302215" y="3526993"/>
              <a:ext cx="4351" cy="13638"/>
            </a:xfrm>
            <a:custGeom>
              <a:avLst/>
              <a:gdLst/>
              <a:ahLst/>
              <a:cxnLst/>
              <a:rect l="l" t="t" r="r" b="b"/>
              <a:pathLst>
                <a:path w="469" h="1470" extrusionOk="0">
                  <a:moveTo>
                    <a:pt x="107" y="0"/>
                  </a:moveTo>
                  <a:lnTo>
                    <a:pt x="64" y="43"/>
                  </a:lnTo>
                  <a:lnTo>
                    <a:pt x="43" y="85"/>
                  </a:lnTo>
                  <a:lnTo>
                    <a:pt x="22" y="128"/>
                  </a:lnTo>
                  <a:lnTo>
                    <a:pt x="22" y="171"/>
                  </a:lnTo>
                  <a:lnTo>
                    <a:pt x="1" y="447"/>
                  </a:lnTo>
                  <a:lnTo>
                    <a:pt x="1" y="596"/>
                  </a:lnTo>
                  <a:lnTo>
                    <a:pt x="22" y="767"/>
                  </a:lnTo>
                  <a:lnTo>
                    <a:pt x="64" y="937"/>
                  </a:lnTo>
                  <a:lnTo>
                    <a:pt x="107" y="1086"/>
                  </a:lnTo>
                  <a:lnTo>
                    <a:pt x="150" y="1235"/>
                  </a:lnTo>
                  <a:lnTo>
                    <a:pt x="235" y="1405"/>
                  </a:lnTo>
                  <a:lnTo>
                    <a:pt x="277" y="1448"/>
                  </a:lnTo>
                  <a:lnTo>
                    <a:pt x="341" y="1469"/>
                  </a:lnTo>
                  <a:lnTo>
                    <a:pt x="405" y="1448"/>
                  </a:lnTo>
                  <a:lnTo>
                    <a:pt x="448" y="1405"/>
                  </a:lnTo>
                  <a:lnTo>
                    <a:pt x="469" y="1363"/>
                  </a:lnTo>
                  <a:lnTo>
                    <a:pt x="469" y="1320"/>
                  </a:lnTo>
                  <a:lnTo>
                    <a:pt x="469" y="1278"/>
                  </a:lnTo>
                  <a:lnTo>
                    <a:pt x="384" y="1107"/>
                  </a:lnTo>
                  <a:lnTo>
                    <a:pt x="320" y="937"/>
                  </a:lnTo>
                  <a:lnTo>
                    <a:pt x="277" y="703"/>
                  </a:lnTo>
                  <a:lnTo>
                    <a:pt x="256" y="447"/>
                  </a:lnTo>
                  <a:lnTo>
                    <a:pt x="277" y="234"/>
                  </a:lnTo>
                  <a:lnTo>
                    <a:pt x="277" y="128"/>
                  </a:lnTo>
                  <a:lnTo>
                    <a:pt x="277" y="85"/>
                  </a:lnTo>
                  <a:lnTo>
                    <a:pt x="256" y="43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5"/>
            <p:cNvSpPr/>
            <p:nvPr/>
          </p:nvSpPr>
          <p:spPr>
            <a:xfrm>
              <a:off x="5302215" y="3526993"/>
              <a:ext cx="4351" cy="13638"/>
            </a:xfrm>
            <a:custGeom>
              <a:avLst/>
              <a:gdLst/>
              <a:ahLst/>
              <a:cxnLst/>
              <a:rect l="l" t="t" r="r" b="b"/>
              <a:pathLst>
                <a:path w="469" h="1470" fill="none" extrusionOk="0">
                  <a:moveTo>
                    <a:pt x="150" y="0"/>
                  </a:moveTo>
                  <a:lnTo>
                    <a:pt x="150" y="0"/>
                  </a:lnTo>
                  <a:lnTo>
                    <a:pt x="107" y="0"/>
                  </a:lnTo>
                  <a:lnTo>
                    <a:pt x="64" y="43"/>
                  </a:lnTo>
                  <a:lnTo>
                    <a:pt x="64" y="43"/>
                  </a:lnTo>
                  <a:lnTo>
                    <a:pt x="43" y="85"/>
                  </a:lnTo>
                  <a:lnTo>
                    <a:pt x="22" y="128"/>
                  </a:lnTo>
                  <a:lnTo>
                    <a:pt x="22" y="171"/>
                  </a:lnTo>
                  <a:lnTo>
                    <a:pt x="22" y="171"/>
                  </a:lnTo>
                  <a:lnTo>
                    <a:pt x="1" y="447"/>
                  </a:lnTo>
                  <a:lnTo>
                    <a:pt x="1" y="447"/>
                  </a:lnTo>
                  <a:lnTo>
                    <a:pt x="1" y="596"/>
                  </a:lnTo>
                  <a:lnTo>
                    <a:pt x="22" y="767"/>
                  </a:lnTo>
                  <a:lnTo>
                    <a:pt x="22" y="767"/>
                  </a:lnTo>
                  <a:lnTo>
                    <a:pt x="64" y="937"/>
                  </a:lnTo>
                  <a:lnTo>
                    <a:pt x="107" y="1086"/>
                  </a:lnTo>
                  <a:lnTo>
                    <a:pt x="107" y="1086"/>
                  </a:lnTo>
                  <a:lnTo>
                    <a:pt x="150" y="1235"/>
                  </a:lnTo>
                  <a:lnTo>
                    <a:pt x="235" y="1405"/>
                  </a:lnTo>
                  <a:lnTo>
                    <a:pt x="235" y="1405"/>
                  </a:lnTo>
                  <a:lnTo>
                    <a:pt x="277" y="1448"/>
                  </a:lnTo>
                  <a:lnTo>
                    <a:pt x="341" y="1469"/>
                  </a:lnTo>
                  <a:lnTo>
                    <a:pt x="341" y="1469"/>
                  </a:lnTo>
                  <a:lnTo>
                    <a:pt x="405" y="1448"/>
                  </a:lnTo>
                  <a:lnTo>
                    <a:pt x="405" y="1448"/>
                  </a:lnTo>
                  <a:lnTo>
                    <a:pt x="448" y="1405"/>
                  </a:lnTo>
                  <a:lnTo>
                    <a:pt x="469" y="1363"/>
                  </a:lnTo>
                  <a:lnTo>
                    <a:pt x="469" y="1320"/>
                  </a:lnTo>
                  <a:lnTo>
                    <a:pt x="469" y="1278"/>
                  </a:lnTo>
                  <a:lnTo>
                    <a:pt x="469" y="1278"/>
                  </a:lnTo>
                  <a:lnTo>
                    <a:pt x="384" y="1107"/>
                  </a:lnTo>
                  <a:lnTo>
                    <a:pt x="384" y="1107"/>
                  </a:lnTo>
                  <a:lnTo>
                    <a:pt x="320" y="937"/>
                  </a:lnTo>
                  <a:lnTo>
                    <a:pt x="320" y="937"/>
                  </a:lnTo>
                  <a:lnTo>
                    <a:pt x="277" y="703"/>
                  </a:lnTo>
                  <a:lnTo>
                    <a:pt x="277" y="703"/>
                  </a:lnTo>
                  <a:lnTo>
                    <a:pt x="256" y="447"/>
                  </a:lnTo>
                  <a:lnTo>
                    <a:pt x="256" y="447"/>
                  </a:lnTo>
                  <a:lnTo>
                    <a:pt x="277" y="234"/>
                  </a:lnTo>
                  <a:lnTo>
                    <a:pt x="277" y="128"/>
                  </a:lnTo>
                  <a:lnTo>
                    <a:pt x="277" y="128"/>
                  </a:lnTo>
                  <a:lnTo>
                    <a:pt x="277" y="85"/>
                  </a:lnTo>
                  <a:lnTo>
                    <a:pt x="256" y="43"/>
                  </a:lnTo>
                  <a:lnTo>
                    <a:pt x="256" y="43"/>
                  </a:lnTo>
                  <a:lnTo>
                    <a:pt x="213" y="0"/>
                  </a:lnTo>
                  <a:lnTo>
                    <a:pt x="1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0" name="Google Shape;4830;p55"/>
          <p:cNvSpPr/>
          <p:nvPr/>
        </p:nvSpPr>
        <p:spPr>
          <a:xfrm>
            <a:off x="3306011" y="3943954"/>
            <a:ext cx="24312" cy="61853"/>
          </a:xfrm>
          <a:custGeom>
            <a:avLst/>
            <a:gdLst/>
            <a:ahLst/>
            <a:cxnLst/>
            <a:rect l="l" t="t" r="r" b="b"/>
            <a:pathLst>
              <a:path w="1917" h="4877" fill="none" extrusionOk="0">
                <a:moveTo>
                  <a:pt x="0" y="1"/>
                </a:moveTo>
                <a:lnTo>
                  <a:pt x="0" y="1"/>
                </a:lnTo>
                <a:lnTo>
                  <a:pt x="298" y="874"/>
                </a:lnTo>
                <a:lnTo>
                  <a:pt x="596" y="1725"/>
                </a:lnTo>
                <a:lnTo>
                  <a:pt x="937" y="2577"/>
                </a:lnTo>
                <a:lnTo>
                  <a:pt x="1278" y="3428"/>
                </a:lnTo>
                <a:lnTo>
                  <a:pt x="1278" y="3428"/>
                </a:lnTo>
                <a:lnTo>
                  <a:pt x="1597" y="4152"/>
                </a:lnTo>
                <a:lnTo>
                  <a:pt x="1916" y="4876"/>
                </a:lnTo>
                <a:lnTo>
                  <a:pt x="1916" y="4876"/>
                </a:lnTo>
                <a:lnTo>
                  <a:pt x="1597" y="4152"/>
                </a:lnTo>
                <a:lnTo>
                  <a:pt x="1278" y="3428"/>
                </a:lnTo>
                <a:lnTo>
                  <a:pt x="1278" y="3428"/>
                </a:lnTo>
                <a:lnTo>
                  <a:pt x="937" y="2577"/>
                </a:lnTo>
                <a:lnTo>
                  <a:pt x="596" y="1725"/>
                </a:lnTo>
                <a:lnTo>
                  <a:pt x="298" y="874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1" name="Google Shape;4831;p55"/>
          <p:cNvSpPr/>
          <p:nvPr/>
        </p:nvSpPr>
        <p:spPr>
          <a:xfrm>
            <a:off x="3280901" y="3572163"/>
            <a:ext cx="279" cy="558"/>
          </a:xfrm>
          <a:custGeom>
            <a:avLst/>
            <a:gdLst/>
            <a:ahLst/>
            <a:cxnLst/>
            <a:rect l="l" t="t" r="r" b="b"/>
            <a:pathLst>
              <a:path w="22" h="44" fill="none" extrusionOk="0">
                <a:moveTo>
                  <a:pt x="22" y="1"/>
                </a:moveTo>
                <a:lnTo>
                  <a:pt x="22" y="22"/>
                </a:lnTo>
                <a:lnTo>
                  <a:pt x="22" y="22"/>
                </a:lnTo>
                <a:lnTo>
                  <a:pt x="0" y="43"/>
                </a:lnTo>
                <a:lnTo>
                  <a:pt x="2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2" name="Google Shape;4832;p55"/>
          <p:cNvSpPr/>
          <p:nvPr/>
        </p:nvSpPr>
        <p:spPr>
          <a:xfrm>
            <a:off x="3275765" y="3571630"/>
            <a:ext cx="6493" cy="167675"/>
          </a:xfrm>
          <a:custGeom>
            <a:avLst/>
            <a:gdLst/>
            <a:ahLst/>
            <a:cxnLst/>
            <a:rect l="l" t="t" r="r" b="b"/>
            <a:pathLst>
              <a:path w="512" h="13221" fill="none" extrusionOk="0">
                <a:moveTo>
                  <a:pt x="448" y="0"/>
                </a:moveTo>
                <a:lnTo>
                  <a:pt x="448" y="21"/>
                </a:lnTo>
                <a:lnTo>
                  <a:pt x="448" y="21"/>
                </a:lnTo>
                <a:lnTo>
                  <a:pt x="299" y="1150"/>
                </a:lnTo>
                <a:lnTo>
                  <a:pt x="299" y="1150"/>
                </a:lnTo>
                <a:lnTo>
                  <a:pt x="171" y="2470"/>
                </a:lnTo>
                <a:lnTo>
                  <a:pt x="86" y="3790"/>
                </a:lnTo>
                <a:lnTo>
                  <a:pt x="22" y="5131"/>
                </a:lnTo>
                <a:lnTo>
                  <a:pt x="1" y="6451"/>
                </a:lnTo>
                <a:lnTo>
                  <a:pt x="1" y="6451"/>
                </a:lnTo>
                <a:lnTo>
                  <a:pt x="22" y="7238"/>
                </a:lnTo>
                <a:lnTo>
                  <a:pt x="43" y="8026"/>
                </a:lnTo>
                <a:lnTo>
                  <a:pt x="65" y="8814"/>
                </a:lnTo>
                <a:lnTo>
                  <a:pt x="129" y="9623"/>
                </a:lnTo>
                <a:lnTo>
                  <a:pt x="171" y="10411"/>
                </a:lnTo>
                <a:lnTo>
                  <a:pt x="256" y="11198"/>
                </a:lnTo>
                <a:lnTo>
                  <a:pt x="341" y="11986"/>
                </a:lnTo>
                <a:lnTo>
                  <a:pt x="427" y="12774"/>
                </a:lnTo>
                <a:lnTo>
                  <a:pt x="427" y="12774"/>
                </a:lnTo>
                <a:lnTo>
                  <a:pt x="512" y="13221"/>
                </a:lnTo>
                <a:lnTo>
                  <a:pt x="512" y="13221"/>
                </a:lnTo>
                <a:lnTo>
                  <a:pt x="427" y="12774"/>
                </a:lnTo>
                <a:lnTo>
                  <a:pt x="427" y="12774"/>
                </a:lnTo>
                <a:lnTo>
                  <a:pt x="341" y="11986"/>
                </a:lnTo>
                <a:lnTo>
                  <a:pt x="256" y="11198"/>
                </a:lnTo>
                <a:lnTo>
                  <a:pt x="171" y="10411"/>
                </a:lnTo>
                <a:lnTo>
                  <a:pt x="129" y="9623"/>
                </a:lnTo>
                <a:lnTo>
                  <a:pt x="65" y="8814"/>
                </a:lnTo>
                <a:lnTo>
                  <a:pt x="43" y="8026"/>
                </a:lnTo>
                <a:lnTo>
                  <a:pt x="22" y="7238"/>
                </a:lnTo>
                <a:lnTo>
                  <a:pt x="1" y="6451"/>
                </a:lnTo>
                <a:lnTo>
                  <a:pt x="1" y="6451"/>
                </a:lnTo>
                <a:lnTo>
                  <a:pt x="22" y="5642"/>
                </a:lnTo>
                <a:lnTo>
                  <a:pt x="22" y="4833"/>
                </a:lnTo>
                <a:lnTo>
                  <a:pt x="65" y="4024"/>
                </a:lnTo>
                <a:lnTo>
                  <a:pt x="107" y="3215"/>
                </a:lnTo>
                <a:lnTo>
                  <a:pt x="171" y="2406"/>
                </a:lnTo>
                <a:lnTo>
                  <a:pt x="256" y="1618"/>
                </a:lnTo>
                <a:lnTo>
                  <a:pt x="341" y="809"/>
                </a:lnTo>
                <a:lnTo>
                  <a:pt x="44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3" name="Google Shape;4833;p55"/>
          <p:cNvSpPr/>
          <p:nvPr/>
        </p:nvSpPr>
        <p:spPr>
          <a:xfrm>
            <a:off x="3280901" y="3651828"/>
            <a:ext cx="4325" cy="25669"/>
          </a:xfrm>
          <a:custGeom>
            <a:avLst/>
            <a:gdLst/>
            <a:ahLst/>
            <a:cxnLst/>
            <a:rect l="l" t="t" r="r" b="b"/>
            <a:pathLst>
              <a:path w="341" h="2024" fill="none" extrusionOk="0">
                <a:moveTo>
                  <a:pt x="341" y="1"/>
                </a:moveTo>
                <a:lnTo>
                  <a:pt x="341" y="1"/>
                </a:lnTo>
                <a:lnTo>
                  <a:pt x="0" y="2023"/>
                </a:lnTo>
                <a:lnTo>
                  <a:pt x="0" y="2023"/>
                </a:lnTo>
                <a:lnTo>
                  <a:pt x="0" y="2023"/>
                </a:lnTo>
                <a:lnTo>
                  <a:pt x="34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4" name="Google Shape;4834;p55"/>
          <p:cNvSpPr/>
          <p:nvPr/>
        </p:nvSpPr>
        <p:spPr>
          <a:xfrm>
            <a:off x="3286303" y="3626997"/>
            <a:ext cx="4058" cy="18910"/>
          </a:xfrm>
          <a:custGeom>
            <a:avLst/>
            <a:gdLst/>
            <a:ahLst/>
            <a:cxnLst/>
            <a:rect l="l" t="t" r="r" b="b"/>
            <a:pathLst>
              <a:path w="320" h="1491" fill="none" extrusionOk="0">
                <a:moveTo>
                  <a:pt x="319" y="0"/>
                </a:moveTo>
                <a:lnTo>
                  <a:pt x="319" y="0"/>
                </a:lnTo>
                <a:lnTo>
                  <a:pt x="85" y="1086"/>
                </a:lnTo>
                <a:lnTo>
                  <a:pt x="85" y="1086"/>
                </a:lnTo>
                <a:lnTo>
                  <a:pt x="0" y="1490"/>
                </a:lnTo>
                <a:lnTo>
                  <a:pt x="0" y="1490"/>
                </a:lnTo>
                <a:lnTo>
                  <a:pt x="85" y="1086"/>
                </a:lnTo>
                <a:lnTo>
                  <a:pt x="85" y="1086"/>
                </a:lnTo>
                <a:lnTo>
                  <a:pt x="3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5" name="Google Shape;4835;p55"/>
          <p:cNvSpPr/>
          <p:nvPr/>
        </p:nvSpPr>
        <p:spPr>
          <a:xfrm>
            <a:off x="3304654" y="3554900"/>
            <a:ext cx="7039" cy="20267"/>
          </a:xfrm>
          <a:custGeom>
            <a:avLst/>
            <a:gdLst/>
            <a:ahLst/>
            <a:cxnLst/>
            <a:rect l="l" t="t" r="r" b="b"/>
            <a:pathLst>
              <a:path w="555" h="1598" fill="none" extrusionOk="0">
                <a:moveTo>
                  <a:pt x="554" y="1"/>
                </a:moveTo>
                <a:lnTo>
                  <a:pt x="554" y="1"/>
                </a:lnTo>
                <a:lnTo>
                  <a:pt x="278" y="789"/>
                </a:lnTo>
                <a:lnTo>
                  <a:pt x="1" y="1598"/>
                </a:lnTo>
                <a:lnTo>
                  <a:pt x="1" y="1598"/>
                </a:lnTo>
                <a:lnTo>
                  <a:pt x="278" y="789"/>
                </a:lnTo>
                <a:lnTo>
                  <a:pt x="554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4" name="Google Shape;5334;p55"/>
          <p:cNvSpPr/>
          <p:nvPr/>
        </p:nvSpPr>
        <p:spPr>
          <a:xfrm>
            <a:off x="1019475" y="3448225"/>
            <a:ext cx="1248021" cy="333225"/>
          </a:xfrm>
          <a:custGeom>
            <a:avLst/>
            <a:gdLst/>
            <a:ahLst/>
            <a:cxnLst/>
            <a:rect l="l" t="t" r="r" b="b"/>
            <a:pathLst>
              <a:path w="62691" h="13329" extrusionOk="0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7" name="Google Shape;5337;p55"/>
          <p:cNvSpPr/>
          <p:nvPr/>
        </p:nvSpPr>
        <p:spPr>
          <a:xfrm>
            <a:off x="6048675" y="3448225"/>
            <a:ext cx="807774" cy="333225"/>
          </a:xfrm>
          <a:custGeom>
            <a:avLst/>
            <a:gdLst/>
            <a:ahLst/>
            <a:cxnLst/>
            <a:rect l="l" t="t" r="r" b="b"/>
            <a:pathLst>
              <a:path w="62691" h="13329" extrusionOk="0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8" name="Google Shape;5338;p55"/>
          <p:cNvSpPr txBox="1">
            <a:spLocks noGrp="1"/>
          </p:cNvSpPr>
          <p:nvPr>
            <p:ph type="title"/>
          </p:nvPr>
        </p:nvSpPr>
        <p:spPr>
          <a:xfrm>
            <a:off x="1095676" y="3426878"/>
            <a:ext cx="1371600" cy="37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dirty="0">
                <a:solidFill>
                  <a:schemeClr val="dk1"/>
                </a:solidFill>
              </a:rPr>
              <a:t>  ITALOK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5339" name="Google Shape;5339;p55"/>
          <p:cNvSpPr txBox="1">
            <a:spLocks noGrp="1"/>
          </p:cNvSpPr>
          <p:nvPr>
            <p:ph type="title"/>
          </p:nvPr>
        </p:nvSpPr>
        <p:spPr>
          <a:xfrm>
            <a:off x="1095676" y="3827587"/>
            <a:ext cx="20163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900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Limonádék, gyümölcslevek, sörök, rövid italok</a:t>
            </a:r>
            <a:endParaRPr sz="900"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5340" name="Google Shape;5340;p55"/>
          <p:cNvSpPr txBox="1">
            <a:spLocks noGrp="1"/>
          </p:cNvSpPr>
          <p:nvPr>
            <p:ph type="title"/>
          </p:nvPr>
        </p:nvSpPr>
        <p:spPr>
          <a:xfrm>
            <a:off x="2624392" y="3571630"/>
            <a:ext cx="727578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/>
              <a:t>590Ft-tól</a:t>
            </a:r>
            <a:endParaRPr sz="1000" dirty="0"/>
          </a:p>
        </p:txBody>
      </p:sp>
      <p:sp>
        <p:nvSpPr>
          <p:cNvPr id="5344" name="Google Shape;5344;p55"/>
          <p:cNvSpPr txBox="1">
            <a:spLocks noGrp="1"/>
          </p:cNvSpPr>
          <p:nvPr>
            <p:ph type="title"/>
          </p:nvPr>
        </p:nvSpPr>
        <p:spPr>
          <a:xfrm>
            <a:off x="6048676" y="3426878"/>
            <a:ext cx="1371600" cy="37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</a:rPr>
              <a:t>PIZZA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5345" name="Google Shape;5345;p55"/>
          <p:cNvSpPr txBox="1">
            <a:spLocks noGrp="1"/>
          </p:cNvSpPr>
          <p:nvPr>
            <p:ph type="title"/>
          </p:nvPr>
        </p:nvSpPr>
        <p:spPr>
          <a:xfrm>
            <a:off x="6048675" y="3862362"/>
            <a:ext cx="20163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>
              <a:buClr>
                <a:schemeClr val="dk1"/>
              </a:buClr>
              <a:buSzPts val="1100"/>
            </a:pPr>
            <a:r>
              <a:rPr lang="hu-HU" sz="900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Margarita, miss röfi, szalámis</a:t>
            </a:r>
            <a:endParaRPr sz="900"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5346" name="Google Shape;5346;p55"/>
          <p:cNvSpPr txBox="1">
            <a:spLocks noGrp="1"/>
          </p:cNvSpPr>
          <p:nvPr>
            <p:ph type="title"/>
          </p:nvPr>
        </p:nvSpPr>
        <p:spPr>
          <a:xfrm>
            <a:off x="7316751" y="3560396"/>
            <a:ext cx="807774" cy="18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/>
              <a:t>2250Ft-tól</a:t>
            </a:r>
            <a:endParaRPr sz="1000" dirty="0"/>
          </a:p>
        </p:txBody>
      </p:sp>
      <p:grpSp>
        <p:nvGrpSpPr>
          <p:cNvPr id="5347" name="Google Shape;5347;p55"/>
          <p:cNvGrpSpPr/>
          <p:nvPr/>
        </p:nvGrpSpPr>
        <p:grpSpPr>
          <a:xfrm>
            <a:off x="8237020" y="7"/>
            <a:ext cx="636765" cy="391233"/>
            <a:chOff x="83000" y="3568688"/>
            <a:chExt cx="468175" cy="287650"/>
          </a:xfrm>
        </p:grpSpPr>
        <p:sp>
          <p:nvSpPr>
            <p:cNvPr id="5348" name="Google Shape;5348;p55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5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5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5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5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5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4" name="Google Shape;5354;p55"/>
          <p:cNvGrpSpPr/>
          <p:nvPr/>
        </p:nvGrpSpPr>
        <p:grpSpPr>
          <a:xfrm>
            <a:off x="1100316" y="-22880"/>
            <a:ext cx="584571" cy="437000"/>
            <a:chOff x="-522075" y="3957700"/>
            <a:chExt cx="429800" cy="321300"/>
          </a:xfrm>
        </p:grpSpPr>
        <p:sp>
          <p:nvSpPr>
            <p:cNvPr id="5355" name="Google Shape;5355;p55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5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5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5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5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5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5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5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5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5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5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5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368" name="Google Shape;5368;p55"/>
          <p:cNvCxnSpPr/>
          <p:nvPr/>
        </p:nvCxnSpPr>
        <p:spPr>
          <a:xfrm>
            <a:off x="2180150" y="3698775"/>
            <a:ext cx="49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370" name="Google Shape;5370;p55"/>
          <p:cNvCxnSpPr>
            <a:cxnSpLocks/>
          </p:cNvCxnSpPr>
          <p:nvPr/>
        </p:nvCxnSpPr>
        <p:spPr>
          <a:xfrm>
            <a:off x="6853058" y="3698775"/>
            <a:ext cx="567218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5371" name="Google Shape;6729;p62">
            <a:extLst>
              <a:ext uri="{FF2B5EF4-FFF2-40B4-BE49-F238E27FC236}">
                <a16:creationId xmlns:a16="http://schemas.microsoft.com/office/drawing/2014/main" id="{DE7C0B06-AC2C-488F-B784-8CA2D35EF591}"/>
              </a:ext>
            </a:extLst>
          </p:cNvPr>
          <p:cNvGrpSpPr/>
          <p:nvPr/>
        </p:nvGrpSpPr>
        <p:grpSpPr>
          <a:xfrm>
            <a:off x="3345403" y="3242672"/>
            <a:ext cx="1066228" cy="955629"/>
            <a:chOff x="-3503025" y="-214900"/>
            <a:chExt cx="2510750" cy="2422175"/>
          </a:xfrm>
        </p:grpSpPr>
        <p:sp>
          <p:nvSpPr>
            <p:cNvPr id="5372" name="Google Shape;6730;p62">
              <a:extLst>
                <a:ext uri="{FF2B5EF4-FFF2-40B4-BE49-F238E27FC236}">
                  <a16:creationId xmlns:a16="http://schemas.microsoft.com/office/drawing/2014/main" id="{30F2972C-77E7-428B-A2AD-682BACF8441A}"/>
                </a:ext>
              </a:extLst>
            </p:cNvPr>
            <p:cNvSpPr/>
            <p:nvPr/>
          </p:nvSpPr>
          <p:spPr>
            <a:xfrm>
              <a:off x="-2068725" y="636000"/>
              <a:ext cx="841800" cy="1325700"/>
            </a:xfrm>
            <a:custGeom>
              <a:avLst/>
              <a:gdLst/>
              <a:ahLst/>
              <a:cxnLst/>
              <a:rect l="l" t="t" r="r" b="b"/>
              <a:pathLst>
                <a:path w="33672" h="53028" extrusionOk="0">
                  <a:moveTo>
                    <a:pt x="950" y="1"/>
                  </a:moveTo>
                  <a:lnTo>
                    <a:pt x="731" y="2374"/>
                  </a:lnTo>
                  <a:lnTo>
                    <a:pt x="0" y="9970"/>
                  </a:lnTo>
                  <a:lnTo>
                    <a:pt x="0" y="10299"/>
                  </a:lnTo>
                  <a:lnTo>
                    <a:pt x="37" y="10664"/>
                  </a:lnTo>
                  <a:lnTo>
                    <a:pt x="1461" y="15485"/>
                  </a:lnTo>
                  <a:lnTo>
                    <a:pt x="9715" y="43349"/>
                  </a:lnTo>
                  <a:lnTo>
                    <a:pt x="10262" y="45175"/>
                  </a:lnTo>
                  <a:lnTo>
                    <a:pt x="10518" y="46088"/>
                  </a:lnTo>
                  <a:lnTo>
                    <a:pt x="10774" y="47038"/>
                  </a:lnTo>
                  <a:lnTo>
                    <a:pt x="10810" y="47294"/>
                  </a:lnTo>
                  <a:lnTo>
                    <a:pt x="10847" y="47586"/>
                  </a:lnTo>
                  <a:lnTo>
                    <a:pt x="10847" y="47841"/>
                  </a:lnTo>
                  <a:lnTo>
                    <a:pt x="10847" y="48134"/>
                  </a:lnTo>
                  <a:lnTo>
                    <a:pt x="10774" y="48389"/>
                  </a:lnTo>
                  <a:lnTo>
                    <a:pt x="10701" y="48645"/>
                  </a:lnTo>
                  <a:lnTo>
                    <a:pt x="10591" y="48900"/>
                  </a:lnTo>
                  <a:lnTo>
                    <a:pt x="10445" y="49156"/>
                  </a:lnTo>
                  <a:lnTo>
                    <a:pt x="10080" y="49740"/>
                  </a:lnTo>
                  <a:lnTo>
                    <a:pt x="9715" y="50288"/>
                  </a:lnTo>
                  <a:lnTo>
                    <a:pt x="9313" y="50836"/>
                  </a:lnTo>
                  <a:lnTo>
                    <a:pt x="8875" y="51384"/>
                  </a:lnTo>
                  <a:lnTo>
                    <a:pt x="8729" y="51493"/>
                  </a:lnTo>
                  <a:lnTo>
                    <a:pt x="8692" y="51603"/>
                  </a:lnTo>
                  <a:lnTo>
                    <a:pt x="8656" y="51676"/>
                  </a:lnTo>
                  <a:lnTo>
                    <a:pt x="8802" y="51749"/>
                  </a:lnTo>
                  <a:lnTo>
                    <a:pt x="8948" y="51786"/>
                  </a:lnTo>
                  <a:lnTo>
                    <a:pt x="9897" y="52005"/>
                  </a:lnTo>
                  <a:lnTo>
                    <a:pt x="10847" y="52224"/>
                  </a:lnTo>
                  <a:lnTo>
                    <a:pt x="12344" y="52443"/>
                  </a:lnTo>
                  <a:lnTo>
                    <a:pt x="13878" y="52662"/>
                  </a:lnTo>
                  <a:lnTo>
                    <a:pt x="15375" y="52845"/>
                  </a:lnTo>
                  <a:lnTo>
                    <a:pt x="16909" y="52954"/>
                  </a:lnTo>
                  <a:lnTo>
                    <a:pt x="18114" y="53027"/>
                  </a:lnTo>
                  <a:lnTo>
                    <a:pt x="19356" y="53027"/>
                  </a:lnTo>
                  <a:lnTo>
                    <a:pt x="20561" y="52991"/>
                  </a:lnTo>
                  <a:lnTo>
                    <a:pt x="21803" y="52918"/>
                  </a:lnTo>
                  <a:lnTo>
                    <a:pt x="22643" y="52808"/>
                  </a:lnTo>
                  <a:lnTo>
                    <a:pt x="23044" y="52735"/>
                  </a:lnTo>
                  <a:lnTo>
                    <a:pt x="23483" y="52625"/>
                  </a:lnTo>
                  <a:lnTo>
                    <a:pt x="23775" y="51566"/>
                  </a:lnTo>
                  <a:lnTo>
                    <a:pt x="29253" y="32138"/>
                  </a:lnTo>
                  <a:lnTo>
                    <a:pt x="33599" y="16690"/>
                  </a:lnTo>
                  <a:lnTo>
                    <a:pt x="33672" y="16508"/>
                  </a:lnTo>
                  <a:lnTo>
                    <a:pt x="33672" y="16398"/>
                  </a:lnTo>
                  <a:lnTo>
                    <a:pt x="33672" y="16325"/>
                  </a:lnTo>
                  <a:lnTo>
                    <a:pt x="33160" y="16288"/>
                  </a:lnTo>
                  <a:lnTo>
                    <a:pt x="32686" y="16252"/>
                  </a:lnTo>
                  <a:lnTo>
                    <a:pt x="31736" y="16142"/>
                  </a:lnTo>
                  <a:lnTo>
                    <a:pt x="30823" y="15960"/>
                  </a:lnTo>
                  <a:lnTo>
                    <a:pt x="29874" y="15704"/>
                  </a:lnTo>
                  <a:lnTo>
                    <a:pt x="28741" y="15412"/>
                  </a:lnTo>
                  <a:lnTo>
                    <a:pt x="27609" y="15047"/>
                  </a:lnTo>
                  <a:lnTo>
                    <a:pt x="26514" y="14682"/>
                  </a:lnTo>
                  <a:lnTo>
                    <a:pt x="25382" y="14280"/>
                  </a:lnTo>
                  <a:lnTo>
                    <a:pt x="24286" y="13878"/>
                  </a:lnTo>
                  <a:lnTo>
                    <a:pt x="23190" y="13440"/>
                  </a:lnTo>
                  <a:lnTo>
                    <a:pt x="21036" y="12527"/>
                  </a:lnTo>
                  <a:lnTo>
                    <a:pt x="19137" y="11650"/>
                  </a:lnTo>
                  <a:lnTo>
                    <a:pt x="17238" y="10737"/>
                  </a:lnTo>
                  <a:lnTo>
                    <a:pt x="15375" y="9824"/>
                  </a:lnTo>
                  <a:lnTo>
                    <a:pt x="13549" y="8838"/>
                  </a:lnTo>
                  <a:lnTo>
                    <a:pt x="11723" y="7816"/>
                  </a:lnTo>
                  <a:lnTo>
                    <a:pt x="9897" y="6757"/>
                  </a:lnTo>
                  <a:lnTo>
                    <a:pt x="8144" y="5661"/>
                  </a:lnTo>
                  <a:lnTo>
                    <a:pt x="6391" y="4493"/>
                  </a:lnTo>
                  <a:lnTo>
                    <a:pt x="5223" y="3689"/>
                  </a:lnTo>
                  <a:lnTo>
                    <a:pt x="4091" y="2849"/>
                  </a:lnTo>
                  <a:lnTo>
                    <a:pt x="3032" y="1973"/>
                  </a:lnTo>
                  <a:lnTo>
                    <a:pt x="1973" y="1023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6731;p62">
              <a:extLst>
                <a:ext uri="{FF2B5EF4-FFF2-40B4-BE49-F238E27FC236}">
                  <a16:creationId xmlns:a16="http://schemas.microsoft.com/office/drawing/2014/main" id="{0BC8E1C5-4355-4A7F-8450-B8B6AFEB0FA8}"/>
                </a:ext>
              </a:extLst>
            </p:cNvPr>
            <p:cNvSpPr/>
            <p:nvPr/>
          </p:nvSpPr>
          <p:spPr>
            <a:xfrm>
              <a:off x="-3000900" y="689875"/>
              <a:ext cx="992450" cy="1221600"/>
            </a:xfrm>
            <a:custGeom>
              <a:avLst/>
              <a:gdLst/>
              <a:ahLst/>
              <a:cxnLst/>
              <a:rect l="l" t="t" r="r" b="b"/>
              <a:pathLst>
                <a:path w="39698" h="48864" extrusionOk="0">
                  <a:moveTo>
                    <a:pt x="33599" y="0"/>
                  </a:moveTo>
                  <a:lnTo>
                    <a:pt x="33526" y="73"/>
                  </a:lnTo>
                  <a:lnTo>
                    <a:pt x="33489" y="110"/>
                  </a:lnTo>
                  <a:lnTo>
                    <a:pt x="33453" y="256"/>
                  </a:lnTo>
                  <a:lnTo>
                    <a:pt x="32942" y="1571"/>
                  </a:lnTo>
                  <a:lnTo>
                    <a:pt x="32357" y="2812"/>
                  </a:lnTo>
                  <a:lnTo>
                    <a:pt x="31846" y="3835"/>
                  </a:lnTo>
                  <a:lnTo>
                    <a:pt x="31298" y="4821"/>
                  </a:lnTo>
                  <a:lnTo>
                    <a:pt x="30714" y="5807"/>
                  </a:lnTo>
                  <a:lnTo>
                    <a:pt x="30130" y="6756"/>
                  </a:lnTo>
                  <a:lnTo>
                    <a:pt x="29509" y="7706"/>
                  </a:lnTo>
                  <a:lnTo>
                    <a:pt x="28888" y="8655"/>
                  </a:lnTo>
                  <a:lnTo>
                    <a:pt x="27537" y="10481"/>
                  </a:lnTo>
                  <a:lnTo>
                    <a:pt x="26514" y="11796"/>
                  </a:lnTo>
                  <a:lnTo>
                    <a:pt x="25492" y="13111"/>
                  </a:lnTo>
                  <a:lnTo>
                    <a:pt x="24396" y="14389"/>
                  </a:lnTo>
                  <a:lnTo>
                    <a:pt x="23300" y="15631"/>
                  </a:lnTo>
                  <a:lnTo>
                    <a:pt x="22205" y="16872"/>
                  </a:lnTo>
                  <a:lnTo>
                    <a:pt x="21036" y="18078"/>
                  </a:lnTo>
                  <a:lnTo>
                    <a:pt x="19868" y="19246"/>
                  </a:lnTo>
                  <a:lnTo>
                    <a:pt x="18699" y="20415"/>
                  </a:lnTo>
                  <a:lnTo>
                    <a:pt x="16983" y="21985"/>
                  </a:lnTo>
                  <a:lnTo>
                    <a:pt x="15266" y="23555"/>
                  </a:lnTo>
                  <a:lnTo>
                    <a:pt x="13477" y="25016"/>
                  </a:lnTo>
                  <a:lnTo>
                    <a:pt x="11651" y="26477"/>
                  </a:lnTo>
                  <a:lnTo>
                    <a:pt x="9825" y="27865"/>
                  </a:lnTo>
                  <a:lnTo>
                    <a:pt x="7926" y="29216"/>
                  </a:lnTo>
                  <a:lnTo>
                    <a:pt x="6027" y="30494"/>
                  </a:lnTo>
                  <a:lnTo>
                    <a:pt x="4091" y="31772"/>
                  </a:lnTo>
                  <a:lnTo>
                    <a:pt x="3178" y="32357"/>
                  </a:lnTo>
                  <a:lnTo>
                    <a:pt x="2229" y="32868"/>
                  </a:lnTo>
                  <a:lnTo>
                    <a:pt x="1243" y="33306"/>
                  </a:lnTo>
                  <a:lnTo>
                    <a:pt x="220" y="33744"/>
                  </a:lnTo>
                  <a:lnTo>
                    <a:pt x="110" y="33781"/>
                  </a:lnTo>
                  <a:lnTo>
                    <a:pt x="37" y="33818"/>
                  </a:lnTo>
                  <a:lnTo>
                    <a:pt x="1" y="33891"/>
                  </a:lnTo>
                  <a:lnTo>
                    <a:pt x="8218" y="48864"/>
                  </a:lnTo>
                  <a:lnTo>
                    <a:pt x="9569" y="48498"/>
                  </a:lnTo>
                  <a:lnTo>
                    <a:pt x="10519" y="48243"/>
                  </a:lnTo>
                  <a:lnTo>
                    <a:pt x="11468" y="47951"/>
                  </a:lnTo>
                  <a:lnTo>
                    <a:pt x="12418" y="47622"/>
                  </a:lnTo>
                  <a:lnTo>
                    <a:pt x="13331" y="47257"/>
                  </a:lnTo>
                  <a:lnTo>
                    <a:pt x="14645" y="46672"/>
                  </a:lnTo>
                  <a:lnTo>
                    <a:pt x="15960" y="46052"/>
                  </a:lnTo>
                  <a:lnTo>
                    <a:pt x="17238" y="45394"/>
                  </a:lnTo>
                  <a:lnTo>
                    <a:pt x="18480" y="44700"/>
                  </a:lnTo>
                  <a:lnTo>
                    <a:pt x="19721" y="43933"/>
                  </a:lnTo>
                  <a:lnTo>
                    <a:pt x="20927" y="43167"/>
                  </a:lnTo>
                  <a:lnTo>
                    <a:pt x="22132" y="42363"/>
                  </a:lnTo>
                  <a:lnTo>
                    <a:pt x="23300" y="41523"/>
                  </a:lnTo>
                  <a:lnTo>
                    <a:pt x="24725" y="40428"/>
                  </a:lnTo>
                  <a:lnTo>
                    <a:pt x="26076" y="39332"/>
                  </a:lnTo>
                  <a:lnTo>
                    <a:pt x="27391" y="38163"/>
                  </a:lnTo>
                  <a:lnTo>
                    <a:pt x="28705" y="36922"/>
                  </a:lnTo>
                  <a:lnTo>
                    <a:pt x="29947" y="35680"/>
                  </a:lnTo>
                  <a:lnTo>
                    <a:pt x="31152" y="34402"/>
                  </a:lnTo>
                  <a:lnTo>
                    <a:pt x="32321" y="33087"/>
                  </a:lnTo>
                  <a:lnTo>
                    <a:pt x="33489" y="31699"/>
                  </a:lnTo>
                  <a:lnTo>
                    <a:pt x="34402" y="30531"/>
                  </a:lnTo>
                  <a:lnTo>
                    <a:pt x="35279" y="29326"/>
                  </a:lnTo>
                  <a:lnTo>
                    <a:pt x="36119" y="28120"/>
                  </a:lnTo>
                  <a:lnTo>
                    <a:pt x="36886" y="26842"/>
                  </a:lnTo>
                  <a:lnTo>
                    <a:pt x="37653" y="25564"/>
                  </a:lnTo>
                  <a:lnTo>
                    <a:pt x="38347" y="24249"/>
                  </a:lnTo>
                  <a:lnTo>
                    <a:pt x="39004" y="22935"/>
                  </a:lnTo>
                  <a:lnTo>
                    <a:pt x="39625" y="21583"/>
                  </a:lnTo>
                  <a:lnTo>
                    <a:pt x="39698" y="21364"/>
                  </a:lnTo>
                  <a:lnTo>
                    <a:pt x="39698" y="21145"/>
                  </a:lnTo>
                  <a:lnTo>
                    <a:pt x="39698" y="20926"/>
                  </a:lnTo>
                  <a:lnTo>
                    <a:pt x="39661" y="20707"/>
                  </a:lnTo>
                  <a:lnTo>
                    <a:pt x="33855" y="804"/>
                  </a:lnTo>
                  <a:lnTo>
                    <a:pt x="33745" y="402"/>
                  </a:lnTo>
                  <a:lnTo>
                    <a:pt x="33672" y="183"/>
                  </a:lnTo>
                  <a:lnTo>
                    <a:pt x="335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6732;p62">
              <a:extLst>
                <a:ext uri="{FF2B5EF4-FFF2-40B4-BE49-F238E27FC236}">
                  <a16:creationId xmlns:a16="http://schemas.microsoft.com/office/drawing/2014/main" id="{62EB77C1-096F-497E-A12B-BC57B6FB4FEA}"/>
                </a:ext>
              </a:extLst>
            </p:cNvPr>
            <p:cNvSpPr/>
            <p:nvPr/>
          </p:nvSpPr>
          <p:spPr>
            <a:xfrm>
              <a:off x="-3000900" y="689875"/>
              <a:ext cx="992450" cy="1221600"/>
            </a:xfrm>
            <a:custGeom>
              <a:avLst/>
              <a:gdLst/>
              <a:ahLst/>
              <a:cxnLst/>
              <a:rect l="l" t="t" r="r" b="b"/>
              <a:pathLst>
                <a:path w="39698" h="48864" fill="none" extrusionOk="0">
                  <a:moveTo>
                    <a:pt x="8218" y="48864"/>
                  </a:moveTo>
                  <a:lnTo>
                    <a:pt x="8218" y="48864"/>
                  </a:lnTo>
                  <a:lnTo>
                    <a:pt x="1" y="33891"/>
                  </a:lnTo>
                  <a:lnTo>
                    <a:pt x="1" y="33891"/>
                  </a:lnTo>
                  <a:lnTo>
                    <a:pt x="37" y="33818"/>
                  </a:lnTo>
                  <a:lnTo>
                    <a:pt x="110" y="33781"/>
                  </a:lnTo>
                  <a:lnTo>
                    <a:pt x="220" y="33744"/>
                  </a:lnTo>
                  <a:lnTo>
                    <a:pt x="220" y="33744"/>
                  </a:lnTo>
                  <a:lnTo>
                    <a:pt x="1243" y="33306"/>
                  </a:lnTo>
                  <a:lnTo>
                    <a:pt x="2229" y="32868"/>
                  </a:lnTo>
                  <a:lnTo>
                    <a:pt x="3178" y="32357"/>
                  </a:lnTo>
                  <a:lnTo>
                    <a:pt x="4091" y="31772"/>
                  </a:lnTo>
                  <a:lnTo>
                    <a:pt x="4091" y="31772"/>
                  </a:lnTo>
                  <a:lnTo>
                    <a:pt x="6027" y="30494"/>
                  </a:lnTo>
                  <a:lnTo>
                    <a:pt x="7926" y="29216"/>
                  </a:lnTo>
                  <a:lnTo>
                    <a:pt x="9825" y="27865"/>
                  </a:lnTo>
                  <a:lnTo>
                    <a:pt x="11651" y="26477"/>
                  </a:lnTo>
                  <a:lnTo>
                    <a:pt x="13477" y="25016"/>
                  </a:lnTo>
                  <a:lnTo>
                    <a:pt x="15266" y="23555"/>
                  </a:lnTo>
                  <a:lnTo>
                    <a:pt x="16983" y="21985"/>
                  </a:lnTo>
                  <a:lnTo>
                    <a:pt x="18699" y="20415"/>
                  </a:lnTo>
                  <a:lnTo>
                    <a:pt x="18699" y="20415"/>
                  </a:lnTo>
                  <a:lnTo>
                    <a:pt x="19868" y="19246"/>
                  </a:lnTo>
                  <a:lnTo>
                    <a:pt x="21036" y="18078"/>
                  </a:lnTo>
                  <a:lnTo>
                    <a:pt x="22205" y="16872"/>
                  </a:lnTo>
                  <a:lnTo>
                    <a:pt x="23300" y="15631"/>
                  </a:lnTo>
                  <a:lnTo>
                    <a:pt x="24396" y="14389"/>
                  </a:lnTo>
                  <a:lnTo>
                    <a:pt x="25492" y="13111"/>
                  </a:lnTo>
                  <a:lnTo>
                    <a:pt x="26514" y="11796"/>
                  </a:lnTo>
                  <a:lnTo>
                    <a:pt x="27537" y="10481"/>
                  </a:lnTo>
                  <a:lnTo>
                    <a:pt x="27537" y="10481"/>
                  </a:lnTo>
                  <a:lnTo>
                    <a:pt x="28888" y="8655"/>
                  </a:lnTo>
                  <a:lnTo>
                    <a:pt x="29509" y="7706"/>
                  </a:lnTo>
                  <a:lnTo>
                    <a:pt x="30130" y="6756"/>
                  </a:lnTo>
                  <a:lnTo>
                    <a:pt x="30714" y="5807"/>
                  </a:lnTo>
                  <a:lnTo>
                    <a:pt x="31298" y="4821"/>
                  </a:lnTo>
                  <a:lnTo>
                    <a:pt x="31846" y="3835"/>
                  </a:lnTo>
                  <a:lnTo>
                    <a:pt x="32357" y="2812"/>
                  </a:lnTo>
                  <a:lnTo>
                    <a:pt x="32357" y="2812"/>
                  </a:lnTo>
                  <a:lnTo>
                    <a:pt x="32942" y="1571"/>
                  </a:lnTo>
                  <a:lnTo>
                    <a:pt x="33453" y="256"/>
                  </a:lnTo>
                  <a:lnTo>
                    <a:pt x="33453" y="256"/>
                  </a:lnTo>
                  <a:lnTo>
                    <a:pt x="33489" y="110"/>
                  </a:lnTo>
                  <a:lnTo>
                    <a:pt x="33526" y="73"/>
                  </a:lnTo>
                  <a:lnTo>
                    <a:pt x="33599" y="0"/>
                  </a:lnTo>
                  <a:lnTo>
                    <a:pt x="33599" y="0"/>
                  </a:lnTo>
                  <a:lnTo>
                    <a:pt x="33672" y="183"/>
                  </a:lnTo>
                  <a:lnTo>
                    <a:pt x="33745" y="402"/>
                  </a:lnTo>
                  <a:lnTo>
                    <a:pt x="33855" y="804"/>
                  </a:lnTo>
                  <a:lnTo>
                    <a:pt x="33855" y="804"/>
                  </a:lnTo>
                  <a:lnTo>
                    <a:pt x="39661" y="20707"/>
                  </a:lnTo>
                  <a:lnTo>
                    <a:pt x="39661" y="20707"/>
                  </a:lnTo>
                  <a:lnTo>
                    <a:pt x="39698" y="20926"/>
                  </a:lnTo>
                  <a:lnTo>
                    <a:pt x="39698" y="21145"/>
                  </a:lnTo>
                  <a:lnTo>
                    <a:pt x="39698" y="21364"/>
                  </a:lnTo>
                  <a:lnTo>
                    <a:pt x="39625" y="21583"/>
                  </a:lnTo>
                  <a:lnTo>
                    <a:pt x="39625" y="21583"/>
                  </a:lnTo>
                  <a:lnTo>
                    <a:pt x="39004" y="22935"/>
                  </a:lnTo>
                  <a:lnTo>
                    <a:pt x="38347" y="24249"/>
                  </a:lnTo>
                  <a:lnTo>
                    <a:pt x="37653" y="25564"/>
                  </a:lnTo>
                  <a:lnTo>
                    <a:pt x="36886" y="26842"/>
                  </a:lnTo>
                  <a:lnTo>
                    <a:pt x="36119" y="28120"/>
                  </a:lnTo>
                  <a:lnTo>
                    <a:pt x="35279" y="29326"/>
                  </a:lnTo>
                  <a:lnTo>
                    <a:pt x="34402" y="30531"/>
                  </a:lnTo>
                  <a:lnTo>
                    <a:pt x="33489" y="31699"/>
                  </a:lnTo>
                  <a:lnTo>
                    <a:pt x="33489" y="31699"/>
                  </a:lnTo>
                  <a:lnTo>
                    <a:pt x="32321" y="33087"/>
                  </a:lnTo>
                  <a:lnTo>
                    <a:pt x="31152" y="34402"/>
                  </a:lnTo>
                  <a:lnTo>
                    <a:pt x="29947" y="35680"/>
                  </a:lnTo>
                  <a:lnTo>
                    <a:pt x="28705" y="36922"/>
                  </a:lnTo>
                  <a:lnTo>
                    <a:pt x="27391" y="38163"/>
                  </a:lnTo>
                  <a:lnTo>
                    <a:pt x="26076" y="39332"/>
                  </a:lnTo>
                  <a:lnTo>
                    <a:pt x="24725" y="40428"/>
                  </a:lnTo>
                  <a:lnTo>
                    <a:pt x="23300" y="41523"/>
                  </a:lnTo>
                  <a:lnTo>
                    <a:pt x="23300" y="41523"/>
                  </a:lnTo>
                  <a:lnTo>
                    <a:pt x="22132" y="42363"/>
                  </a:lnTo>
                  <a:lnTo>
                    <a:pt x="20927" y="43167"/>
                  </a:lnTo>
                  <a:lnTo>
                    <a:pt x="19721" y="43933"/>
                  </a:lnTo>
                  <a:lnTo>
                    <a:pt x="18480" y="44700"/>
                  </a:lnTo>
                  <a:lnTo>
                    <a:pt x="17238" y="45394"/>
                  </a:lnTo>
                  <a:lnTo>
                    <a:pt x="15960" y="46052"/>
                  </a:lnTo>
                  <a:lnTo>
                    <a:pt x="14645" y="46672"/>
                  </a:lnTo>
                  <a:lnTo>
                    <a:pt x="13331" y="47257"/>
                  </a:lnTo>
                  <a:lnTo>
                    <a:pt x="13331" y="47257"/>
                  </a:lnTo>
                  <a:lnTo>
                    <a:pt x="12418" y="47622"/>
                  </a:lnTo>
                  <a:lnTo>
                    <a:pt x="11468" y="47951"/>
                  </a:lnTo>
                  <a:lnTo>
                    <a:pt x="10519" y="48243"/>
                  </a:lnTo>
                  <a:lnTo>
                    <a:pt x="9569" y="48498"/>
                  </a:lnTo>
                  <a:lnTo>
                    <a:pt x="9569" y="48498"/>
                  </a:lnTo>
                  <a:lnTo>
                    <a:pt x="8218" y="488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6733;p62">
              <a:extLst>
                <a:ext uri="{FF2B5EF4-FFF2-40B4-BE49-F238E27FC236}">
                  <a16:creationId xmlns:a16="http://schemas.microsoft.com/office/drawing/2014/main" id="{FBA30C43-893C-4E8E-9882-516B0B7DBE70}"/>
                </a:ext>
              </a:extLst>
            </p:cNvPr>
            <p:cNvSpPr/>
            <p:nvPr/>
          </p:nvSpPr>
          <p:spPr>
            <a:xfrm>
              <a:off x="-3346925" y="462525"/>
              <a:ext cx="1165925" cy="1041750"/>
            </a:xfrm>
            <a:custGeom>
              <a:avLst/>
              <a:gdLst/>
              <a:ahLst/>
              <a:cxnLst/>
              <a:rect l="l" t="t" r="r" b="b"/>
              <a:pathLst>
                <a:path w="46637" h="41670" extrusionOk="0">
                  <a:moveTo>
                    <a:pt x="44811" y="1"/>
                  </a:moveTo>
                  <a:lnTo>
                    <a:pt x="44190" y="549"/>
                  </a:lnTo>
                  <a:lnTo>
                    <a:pt x="43167" y="1425"/>
                  </a:lnTo>
                  <a:lnTo>
                    <a:pt x="42145" y="2302"/>
                  </a:lnTo>
                  <a:lnTo>
                    <a:pt x="41086" y="3105"/>
                  </a:lnTo>
                  <a:lnTo>
                    <a:pt x="39990" y="3908"/>
                  </a:lnTo>
                  <a:lnTo>
                    <a:pt x="38894" y="4675"/>
                  </a:lnTo>
                  <a:lnTo>
                    <a:pt x="37762" y="5406"/>
                  </a:lnTo>
                  <a:lnTo>
                    <a:pt x="36630" y="6136"/>
                  </a:lnTo>
                  <a:lnTo>
                    <a:pt x="35498" y="6830"/>
                  </a:lnTo>
                  <a:lnTo>
                    <a:pt x="33891" y="7743"/>
                  </a:lnTo>
                  <a:lnTo>
                    <a:pt x="32321" y="8583"/>
                  </a:lnTo>
                  <a:lnTo>
                    <a:pt x="30677" y="9423"/>
                  </a:lnTo>
                  <a:lnTo>
                    <a:pt x="29071" y="10190"/>
                  </a:lnTo>
                  <a:lnTo>
                    <a:pt x="27391" y="10957"/>
                  </a:lnTo>
                  <a:lnTo>
                    <a:pt x="25747" y="11651"/>
                  </a:lnTo>
                  <a:lnTo>
                    <a:pt x="24067" y="12345"/>
                  </a:lnTo>
                  <a:lnTo>
                    <a:pt x="22351" y="12965"/>
                  </a:lnTo>
                  <a:lnTo>
                    <a:pt x="20890" y="13513"/>
                  </a:lnTo>
                  <a:lnTo>
                    <a:pt x="19429" y="13988"/>
                  </a:lnTo>
                  <a:lnTo>
                    <a:pt x="17932" y="14426"/>
                  </a:lnTo>
                  <a:lnTo>
                    <a:pt x="16435" y="14864"/>
                  </a:lnTo>
                  <a:lnTo>
                    <a:pt x="14937" y="15230"/>
                  </a:lnTo>
                  <a:lnTo>
                    <a:pt x="13440" y="15595"/>
                  </a:lnTo>
                  <a:lnTo>
                    <a:pt x="11906" y="15923"/>
                  </a:lnTo>
                  <a:lnTo>
                    <a:pt x="10373" y="16216"/>
                  </a:lnTo>
                  <a:lnTo>
                    <a:pt x="8218" y="16617"/>
                  </a:lnTo>
                  <a:lnTo>
                    <a:pt x="6063" y="16946"/>
                  </a:lnTo>
                  <a:lnTo>
                    <a:pt x="3909" y="17238"/>
                  </a:lnTo>
                  <a:lnTo>
                    <a:pt x="1754" y="17457"/>
                  </a:lnTo>
                  <a:lnTo>
                    <a:pt x="1" y="17603"/>
                  </a:lnTo>
                  <a:lnTo>
                    <a:pt x="74" y="17896"/>
                  </a:lnTo>
                  <a:lnTo>
                    <a:pt x="184" y="18188"/>
                  </a:lnTo>
                  <a:lnTo>
                    <a:pt x="476" y="18735"/>
                  </a:lnTo>
                  <a:lnTo>
                    <a:pt x="4018" y="25090"/>
                  </a:lnTo>
                  <a:lnTo>
                    <a:pt x="12746" y="41012"/>
                  </a:lnTo>
                  <a:lnTo>
                    <a:pt x="12929" y="41341"/>
                  </a:lnTo>
                  <a:lnTo>
                    <a:pt x="13002" y="41487"/>
                  </a:lnTo>
                  <a:lnTo>
                    <a:pt x="13148" y="41670"/>
                  </a:lnTo>
                  <a:lnTo>
                    <a:pt x="14426" y="41086"/>
                  </a:lnTo>
                  <a:lnTo>
                    <a:pt x="15595" y="40465"/>
                  </a:lnTo>
                  <a:lnTo>
                    <a:pt x="16690" y="39844"/>
                  </a:lnTo>
                  <a:lnTo>
                    <a:pt x="17786" y="39150"/>
                  </a:lnTo>
                  <a:lnTo>
                    <a:pt x="20415" y="37397"/>
                  </a:lnTo>
                  <a:lnTo>
                    <a:pt x="21730" y="36484"/>
                  </a:lnTo>
                  <a:lnTo>
                    <a:pt x="23008" y="35535"/>
                  </a:lnTo>
                  <a:lnTo>
                    <a:pt x="24287" y="34585"/>
                  </a:lnTo>
                  <a:lnTo>
                    <a:pt x="25528" y="33636"/>
                  </a:lnTo>
                  <a:lnTo>
                    <a:pt x="26733" y="32613"/>
                  </a:lnTo>
                  <a:lnTo>
                    <a:pt x="27975" y="31590"/>
                  </a:lnTo>
                  <a:lnTo>
                    <a:pt x="29837" y="29947"/>
                  </a:lnTo>
                  <a:lnTo>
                    <a:pt x="31627" y="28267"/>
                  </a:lnTo>
                  <a:lnTo>
                    <a:pt x="33380" y="26514"/>
                  </a:lnTo>
                  <a:lnTo>
                    <a:pt x="35096" y="24725"/>
                  </a:lnTo>
                  <a:lnTo>
                    <a:pt x="36740" y="22899"/>
                  </a:lnTo>
                  <a:lnTo>
                    <a:pt x="38347" y="21000"/>
                  </a:lnTo>
                  <a:lnTo>
                    <a:pt x="39880" y="19028"/>
                  </a:lnTo>
                  <a:lnTo>
                    <a:pt x="41341" y="17019"/>
                  </a:lnTo>
                  <a:lnTo>
                    <a:pt x="42254" y="15704"/>
                  </a:lnTo>
                  <a:lnTo>
                    <a:pt x="43131" y="14317"/>
                  </a:lnTo>
                  <a:lnTo>
                    <a:pt x="43971" y="12929"/>
                  </a:lnTo>
                  <a:lnTo>
                    <a:pt x="44738" y="11468"/>
                  </a:lnTo>
                  <a:lnTo>
                    <a:pt x="45285" y="10336"/>
                  </a:lnTo>
                  <a:lnTo>
                    <a:pt x="45797" y="9204"/>
                  </a:lnTo>
                  <a:lnTo>
                    <a:pt x="46235" y="8035"/>
                  </a:lnTo>
                  <a:lnTo>
                    <a:pt x="46600" y="6830"/>
                  </a:lnTo>
                  <a:lnTo>
                    <a:pt x="46637" y="6647"/>
                  </a:lnTo>
                  <a:lnTo>
                    <a:pt x="46637" y="6501"/>
                  </a:lnTo>
                  <a:lnTo>
                    <a:pt x="46637" y="6319"/>
                  </a:lnTo>
                  <a:lnTo>
                    <a:pt x="46600" y="6173"/>
                  </a:lnTo>
                  <a:lnTo>
                    <a:pt x="45176" y="1279"/>
                  </a:lnTo>
                  <a:lnTo>
                    <a:pt x="448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6734;p62">
              <a:extLst>
                <a:ext uri="{FF2B5EF4-FFF2-40B4-BE49-F238E27FC236}">
                  <a16:creationId xmlns:a16="http://schemas.microsoft.com/office/drawing/2014/main" id="{FF7BE059-C64A-438A-A522-DAC402093FF6}"/>
                </a:ext>
              </a:extLst>
            </p:cNvPr>
            <p:cNvSpPr/>
            <p:nvPr/>
          </p:nvSpPr>
          <p:spPr>
            <a:xfrm>
              <a:off x="-3346925" y="462525"/>
              <a:ext cx="1165925" cy="1041750"/>
            </a:xfrm>
            <a:custGeom>
              <a:avLst/>
              <a:gdLst/>
              <a:ahLst/>
              <a:cxnLst/>
              <a:rect l="l" t="t" r="r" b="b"/>
              <a:pathLst>
                <a:path w="46637" h="41670" fill="none" extrusionOk="0">
                  <a:moveTo>
                    <a:pt x="13148" y="41670"/>
                  </a:moveTo>
                  <a:lnTo>
                    <a:pt x="13148" y="41670"/>
                  </a:lnTo>
                  <a:lnTo>
                    <a:pt x="13002" y="41487"/>
                  </a:lnTo>
                  <a:lnTo>
                    <a:pt x="12929" y="41341"/>
                  </a:lnTo>
                  <a:lnTo>
                    <a:pt x="12746" y="41012"/>
                  </a:lnTo>
                  <a:lnTo>
                    <a:pt x="12746" y="41012"/>
                  </a:lnTo>
                  <a:lnTo>
                    <a:pt x="4018" y="25090"/>
                  </a:lnTo>
                  <a:lnTo>
                    <a:pt x="4018" y="25090"/>
                  </a:lnTo>
                  <a:lnTo>
                    <a:pt x="476" y="18735"/>
                  </a:lnTo>
                  <a:lnTo>
                    <a:pt x="476" y="18735"/>
                  </a:lnTo>
                  <a:lnTo>
                    <a:pt x="184" y="18188"/>
                  </a:lnTo>
                  <a:lnTo>
                    <a:pt x="74" y="17896"/>
                  </a:lnTo>
                  <a:lnTo>
                    <a:pt x="1" y="17603"/>
                  </a:lnTo>
                  <a:lnTo>
                    <a:pt x="1" y="17603"/>
                  </a:lnTo>
                  <a:lnTo>
                    <a:pt x="1754" y="17457"/>
                  </a:lnTo>
                  <a:lnTo>
                    <a:pt x="1754" y="17457"/>
                  </a:lnTo>
                  <a:lnTo>
                    <a:pt x="3909" y="17238"/>
                  </a:lnTo>
                  <a:lnTo>
                    <a:pt x="6063" y="16946"/>
                  </a:lnTo>
                  <a:lnTo>
                    <a:pt x="8218" y="16617"/>
                  </a:lnTo>
                  <a:lnTo>
                    <a:pt x="10373" y="16216"/>
                  </a:lnTo>
                  <a:lnTo>
                    <a:pt x="10373" y="16216"/>
                  </a:lnTo>
                  <a:lnTo>
                    <a:pt x="11906" y="15923"/>
                  </a:lnTo>
                  <a:lnTo>
                    <a:pt x="13440" y="15595"/>
                  </a:lnTo>
                  <a:lnTo>
                    <a:pt x="14937" y="15230"/>
                  </a:lnTo>
                  <a:lnTo>
                    <a:pt x="16435" y="14864"/>
                  </a:lnTo>
                  <a:lnTo>
                    <a:pt x="17932" y="14426"/>
                  </a:lnTo>
                  <a:lnTo>
                    <a:pt x="19429" y="13988"/>
                  </a:lnTo>
                  <a:lnTo>
                    <a:pt x="20890" y="13513"/>
                  </a:lnTo>
                  <a:lnTo>
                    <a:pt x="22351" y="12965"/>
                  </a:lnTo>
                  <a:lnTo>
                    <a:pt x="22351" y="12965"/>
                  </a:lnTo>
                  <a:lnTo>
                    <a:pt x="24067" y="12345"/>
                  </a:lnTo>
                  <a:lnTo>
                    <a:pt x="25747" y="11651"/>
                  </a:lnTo>
                  <a:lnTo>
                    <a:pt x="27391" y="10957"/>
                  </a:lnTo>
                  <a:lnTo>
                    <a:pt x="29071" y="10190"/>
                  </a:lnTo>
                  <a:lnTo>
                    <a:pt x="30677" y="9423"/>
                  </a:lnTo>
                  <a:lnTo>
                    <a:pt x="32321" y="8583"/>
                  </a:lnTo>
                  <a:lnTo>
                    <a:pt x="33891" y="7743"/>
                  </a:lnTo>
                  <a:lnTo>
                    <a:pt x="35498" y="6830"/>
                  </a:lnTo>
                  <a:lnTo>
                    <a:pt x="35498" y="6830"/>
                  </a:lnTo>
                  <a:lnTo>
                    <a:pt x="36630" y="6136"/>
                  </a:lnTo>
                  <a:lnTo>
                    <a:pt x="37762" y="5406"/>
                  </a:lnTo>
                  <a:lnTo>
                    <a:pt x="38894" y="4675"/>
                  </a:lnTo>
                  <a:lnTo>
                    <a:pt x="39990" y="3908"/>
                  </a:lnTo>
                  <a:lnTo>
                    <a:pt x="41086" y="3105"/>
                  </a:lnTo>
                  <a:lnTo>
                    <a:pt x="42145" y="2302"/>
                  </a:lnTo>
                  <a:lnTo>
                    <a:pt x="43167" y="1425"/>
                  </a:lnTo>
                  <a:lnTo>
                    <a:pt x="44190" y="549"/>
                  </a:lnTo>
                  <a:lnTo>
                    <a:pt x="44190" y="549"/>
                  </a:lnTo>
                  <a:lnTo>
                    <a:pt x="44811" y="1"/>
                  </a:lnTo>
                  <a:lnTo>
                    <a:pt x="44811" y="1"/>
                  </a:lnTo>
                  <a:lnTo>
                    <a:pt x="45176" y="1279"/>
                  </a:lnTo>
                  <a:lnTo>
                    <a:pt x="45176" y="1279"/>
                  </a:lnTo>
                  <a:lnTo>
                    <a:pt x="46600" y="6173"/>
                  </a:lnTo>
                  <a:lnTo>
                    <a:pt x="46600" y="6173"/>
                  </a:lnTo>
                  <a:lnTo>
                    <a:pt x="46637" y="6319"/>
                  </a:lnTo>
                  <a:lnTo>
                    <a:pt x="46637" y="6501"/>
                  </a:lnTo>
                  <a:lnTo>
                    <a:pt x="46637" y="6647"/>
                  </a:lnTo>
                  <a:lnTo>
                    <a:pt x="46600" y="6830"/>
                  </a:lnTo>
                  <a:lnTo>
                    <a:pt x="46600" y="6830"/>
                  </a:lnTo>
                  <a:lnTo>
                    <a:pt x="46235" y="8035"/>
                  </a:lnTo>
                  <a:lnTo>
                    <a:pt x="45797" y="9204"/>
                  </a:lnTo>
                  <a:lnTo>
                    <a:pt x="45285" y="10336"/>
                  </a:lnTo>
                  <a:lnTo>
                    <a:pt x="44738" y="11468"/>
                  </a:lnTo>
                  <a:lnTo>
                    <a:pt x="44738" y="11468"/>
                  </a:lnTo>
                  <a:lnTo>
                    <a:pt x="43971" y="12929"/>
                  </a:lnTo>
                  <a:lnTo>
                    <a:pt x="43131" y="14317"/>
                  </a:lnTo>
                  <a:lnTo>
                    <a:pt x="42254" y="15704"/>
                  </a:lnTo>
                  <a:lnTo>
                    <a:pt x="41341" y="17019"/>
                  </a:lnTo>
                  <a:lnTo>
                    <a:pt x="41341" y="17019"/>
                  </a:lnTo>
                  <a:lnTo>
                    <a:pt x="39880" y="19028"/>
                  </a:lnTo>
                  <a:lnTo>
                    <a:pt x="38347" y="21000"/>
                  </a:lnTo>
                  <a:lnTo>
                    <a:pt x="36740" y="22899"/>
                  </a:lnTo>
                  <a:lnTo>
                    <a:pt x="35096" y="24725"/>
                  </a:lnTo>
                  <a:lnTo>
                    <a:pt x="33380" y="26514"/>
                  </a:lnTo>
                  <a:lnTo>
                    <a:pt x="31627" y="28267"/>
                  </a:lnTo>
                  <a:lnTo>
                    <a:pt x="29837" y="29947"/>
                  </a:lnTo>
                  <a:lnTo>
                    <a:pt x="27975" y="31590"/>
                  </a:lnTo>
                  <a:lnTo>
                    <a:pt x="27975" y="31590"/>
                  </a:lnTo>
                  <a:lnTo>
                    <a:pt x="26733" y="32613"/>
                  </a:lnTo>
                  <a:lnTo>
                    <a:pt x="25528" y="33636"/>
                  </a:lnTo>
                  <a:lnTo>
                    <a:pt x="24287" y="34585"/>
                  </a:lnTo>
                  <a:lnTo>
                    <a:pt x="23008" y="35535"/>
                  </a:lnTo>
                  <a:lnTo>
                    <a:pt x="21730" y="36484"/>
                  </a:lnTo>
                  <a:lnTo>
                    <a:pt x="20415" y="37397"/>
                  </a:lnTo>
                  <a:lnTo>
                    <a:pt x="17786" y="39150"/>
                  </a:lnTo>
                  <a:lnTo>
                    <a:pt x="17786" y="39150"/>
                  </a:lnTo>
                  <a:lnTo>
                    <a:pt x="16690" y="39844"/>
                  </a:lnTo>
                  <a:lnTo>
                    <a:pt x="15595" y="40465"/>
                  </a:lnTo>
                  <a:lnTo>
                    <a:pt x="14426" y="41086"/>
                  </a:lnTo>
                  <a:lnTo>
                    <a:pt x="13148" y="416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6735;p62">
              <a:extLst>
                <a:ext uri="{FF2B5EF4-FFF2-40B4-BE49-F238E27FC236}">
                  <a16:creationId xmlns:a16="http://schemas.microsoft.com/office/drawing/2014/main" id="{A2FF2D13-333D-41E4-8FCE-51763020D70E}"/>
                </a:ext>
              </a:extLst>
            </p:cNvPr>
            <p:cNvSpPr/>
            <p:nvPr/>
          </p:nvSpPr>
          <p:spPr>
            <a:xfrm>
              <a:off x="-2778125" y="1273275"/>
              <a:ext cx="950450" cy="899325"/>
            </a:xfrm>
            <a:custGeom>
              <a:avLst/>
              <a:gdLst/>
              <a:ahLst/>
              <a:cxnLst/>
              <a:rect l="l" t="t" r="r" b="b"/>
              <a:pathLst>
                <a:path w="38018" h="35973" extrusionOk="0">
                  <a:moveTo>
                    <a:pt x="31481" y="0"/>
                  </a:moveTo>
                  <a:lnTo>
                    <a:pt x="31408" y="73"/>
                  </a:lnTo>
                  <a:lnTo>
                    <a:pt x="31261" y="366"/>
                  </a:lnTo>
                  <a:lnTo>
                    <a:pt x="30422" y="2082"/>
                  </a:lnTo>
                  <a:lnTo>
                    <a:pt x="29983" y="2922"/>
                  </a:lnTo>
                  <a:lnTo>
                    <a:pt x="29545" y="3762"/>
                  </a:lnTo>
                  <a:lnTo>
                    <a:pt x="29070" y="4602"/>
                  </a:lnTo>
                  <a:lnTo>
                    <a:pt x="28559" y="5405"/>
                  </a:lnTo>
                  <a:lnTo>
                    <a:pt x="28048" y="6209"/>
                  </a:lnTo>
                  <a:lnTo>
                    <a:pt x="27500" y="6976"/>
                  </a:lnTo>
                  <a:lnTo>
                    <a:pt x="26843" y="7889"/>
                  </a:lnTo>
                  <a:lnTo>
                    <a:pt x="26185" y="8765"/>
                  </a:lnTo>
                  <a:lnTo>
                    <a:pt x="25491" y="9605"/>
                  </a:lnTo>
                  <a:lnTo>
                    <a:pt x="24798" y="10445"/>
                  </a:lnTo>
                  <a:lnTo>
                    <a:pt x="23337" y="12088"/>
                  </a:lnTo>
                  <a:lnTo>
                    <a:pt x="21803" y="13695"/>
                  </a:lnTo>
                  <a:lnTo>
                    <a:pt x="20963" y="14572"/>
                  </a:lnTo>
                  <a:lnTo>
                    <a:pt x="20050" y="15412"/>
                  </a:lnTo>
                  <a:lnTo>
                    <a:pt x="19173" y="16215"/>
                  </a:lnTo>
                  <a:lnTo>
                    <a:pt x="18261" y="17019"/>
                  </a:lnTo>
                  <a:lnTo>
                    <a:pt x="17311" y="17822"/>
                  </a:lnTo>
                  <a:lnTo>
                    <a:pt x="16361" y="18552"/>
                  </a:lnTo>
                  <a:lnTo>
                    <a:pt x="15412" y="19319"/>
                  </a:lnTo>
                  <a:lnTo>
                    <a:pt x="14426" y="20013"/>
                  </a:lnTo>
                  <a:lnTo>
                    <a:pt x="13440" y="20707"/>
                  </a:lnTo>
                  <a:lnTo>
                    <a:pt x="12417" y="21364"/>
                  </a:lnTo>
                  <a:lnTo>
                    <a:pt x="11395" y="22022"/>
                  </a:lnTo>
                  <a:lnTo>
                    <a:pt x="10336" y="22606"/>
                  </a:lnTo>
                  <a:lnTo>
                    <a:pt x="9277" y="23227"/>
                  </a:lnTo>
                  <a:lnTo>
                    <a:pt x="8181" y="23775"/>
                  </a:lnTo>
                  <a:lnTo>
                    <a:pt x="7085" y="24322"/>
                  </a:lnTo>
                  <a:lnTo>
                    <a:pt x="5990" y="24834"/>
                  </a:lnTo>
                  <a:lnTo>
                    <a:pt x="5260" y="25162"/>
                  </a:lnTo>
                  <a:lnTo>
                    <a:pt x="4566" y="25455"/>
                  </a:lnTo>
                  <a:lnTo>
                    <a:pt x="3835" y="25710"/>
                  </a:lnTo>
                  <a:lnTo>
                    <a:pt x="3105" y="25929"/>
                  </a:lnTo>
                  <a:lnTo>
                    <a:pt x="2411" y="26148"/>
                  </a:lnTo>
                  <a:lnTo>
                    <a:pt x="1644" y="26331"/>
                  </a:lnTo>
                  <a:lnTo>
                    <a:pt x="914" y="26514"/>
                  </a:lnTo>
                  <a:lnTo>
                    <a:pt x="147" y="26660"/>
                  </a:lnTo>
                  <a:lnTo>
                    <a:pt x="74" y="26660"/>
                  </a:lnTo>
                  <a:lnTo>
                    <a:pt x="37" y="26696"/>
                  </a:lnTo>
                  <a:lnTo>
                    <a:pt x="1" y="26769"/>
                  </a:lnTo>
                  <a:lnTo>
                    <a:pt x="220" y="27208"/>
                  </a:lnTo>
                  <a:lnTo>
                    <a:pt x="2411" y="31225"/>
                  </a:lnTo>
                  <a:lnTo>
                    <a:pt x="3470" y="33233"/>
                  </a:lnTo>
                  <a:lnTo>
                    <a:pt x="4529" y="35278"/>
                  </a:lnTo>
                  <a:lnTo>
                    <a:pt x="4639" y="35424"/>
                  </a:lnTo>
                  <a:lnTo>
                    <a:pt x="4712" y="35498"/>
                  </a:lnTo>
                  <a:lnTo>
                    <a:pt x="4858" y="35571"/>
                  </a:lnTo>
                  <a:lnTo>
                    <a:pt x="5004" y="35607"/>
                  </a:lnTo>
                  <a:lnTo>
                    <a:pt x="6209" y="35790"/>
                  </a:lnTo>
                  <a:lnTo>
                    <a:pt x="7451" y="35899"/>
                  </a:lnTo>
                  <a:lnTo>
                    <a:pt x="8656" y="35972"/>
                  </a:lnTo>
                  <a:lnTo>
                    <a:pt x="9898" y="35972"/>
                  </a:lnTo>
                  <a:lnTo>
                    <a:pt x="11139" y="35936"/>
                  </a:lnTo>
                  <a:lnTo>
                    <a:pt x="12381" y="35826"/>
                  </a:lnTo>
                  <a:lnTo>
                    <a:pt x="13586" y="35717"/>
                  </a:lnTo>
                  <a:lnTo>
                    <a:pt x="14828" y="35571"/>
                  </a:lnTo>
                  <a:lnTo>
                    <a:pt x="15850" y="35424"/>
                  </a:lnTo>
                  <a:lnTo>
                    <a:pt x="16873" y="35242"/>
                  </a:lnTo>
                  <a:lnTo>
                    <a:pt x="17895" y="35023"/>
                  </a:lnTo>
                  <a:lnTo>
                    <a:pt x="18881" y="34804"/>
                  </a:lnTo>
                  <a:lnTo>
                    <a:pt x="19904" y="34548"/>
                  </a:lnTo>
                  <a:lnTo>
                    <a:pt x="20890" y="34256"/>
                  </a:lnTo>
                  <a:lnTo>
                    <a:pt x="21876" y="33927"/>
                  </a:lnTo>
                  <a:lnTo>
                    <a:pt x="22862" y="33598"/>
                  </a:lnTo>
                  <a:lnTo>
                    <a:pt x="24505" y="32978"/>
                  </a:lnTo>
                  <a:lnTo>
                    <a:pt x="26076" y="32247"/>
                  </a:lnTo>
                  <a:lnTo>
                    <a:pt x="27646" y="31480"/>
                  </a:lnTo>
                  <a:lnTo>
                    <a:pt x="29143" y="30604"/>
                  </a:lnTo>
                  <a:lnTo>
                    <a:pt x="30641" y="29691"/>
                  </a:lnTo>
                  <a:lnTo>
                    <a:pt x="32065" y="28705"/>
                  </a:lnTo>
                  <a:lnTo>
                    <a:pt x="33453" y="27646"/>
                  </a:lnTo>
                  <a:lnTo>
                    <a:pt x="34767" y="26514"/>
                  </a:lnTo>
                  <a:lnTo>
                    <a:pt x="35644" y="25674"/>
                  </a:lnTo>
                  <a:lnTo>
                    <a:pt x="36082" y="25235"/>
                  </a:lnTo>
                  <a:lnTo>
                    <a:pt x="36484" y="24797"/>
                  </a:lnTo>
                  <a:lnTo>
                    <a:pt x="36849" y="24322"/>
                  </a:lnTo>
                  <a:lnTo>
                    <a:pt x="37214" y="23848"/>
                  </a:lnTo>
                  <a:lnTo>
                    <a:pt x="37543" y="23373"/>
                  </a:lnTo>
                  <a:lnTo>
                    <a:pt x="37872" y="22825"/>
                  </a:lnTo>
                  <a:lnTo>
                    <a:pt x="37981" y="22643"/>
                  </a:lnTo>
                  <a:lnTo>
                    <a:pt x="38018" y="22460"/>
                  </a:lnTo>
                  <a:lnTo>
                    <a:pt x="38018" y="22241"/>
                  </a:lnTo>
                  <a:lnTo>
                    <a:pt x="37908" y="22022"/>
                  </a:lnTo>
                  <a:lnTo>
                    <a:pt x="37872" y="21912"/>
                  </a:lnTo>
                  <a:lnTo>
                    <a:pt x="37799" y="21766"/>
                  </a:lnTo>
                  <a:lnTo>
                    <a:pt x="37725" y="21510"/>
                  </a:lnTo>
                  <a:lnTo>
                    <a:pt x="36776" y="18224"/>
                  </a:lnTo>
                  <a:lnTo>
                    <a:pt x="31590" y="366"/>
                  </a:lnTo>
                  <a:lnTo>
                    <a:pt x="314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6736;p62">
              <a:extLst>
                <a:ext uri="{FF2B5EF4-FFF2-40B4-BE49-F238E27FC236}">
                  <a16:creationId xmlns:a16="http://schemas.microsoft.com/office/drawing/2014/main" id="{056605CF-C198-45C9-8862-5E4560E8BBB7}"/>
                </a:ext>
              </a:extLst>
            </p:cNvPr>
            <p:cNvSpPr/>
            <p:nvPr/>
          </p:nvSpPr>
          <p:spPr>
            <a:xfrm>
              <a:off x="-2778125" y="1273275"/>
              <a:ext cx="950450" cy="899325"/>
            </a:xfrm>
            <a:custGeom>
              <a:avLst/>
              <a:gdLst/>
              <a:ahLst/>
              <a:cxnLst/>
              <a:rect l="l" t="t" r="r" b="b"/>
              <a:pathLst>
                <a:path w="38018" h="35973" fill="none" extrusionOk="0">
                  <a:moveTo>
                    <a:pt x="31481" y="0"/>
                  </a:moveTo>
                  <a:lnTo>
                    <a:pt x="31481" y="0"/>
                  </a:lnTo>
                  <a:lnTo>
                    <a:pt x="31590" y="366"/>
                  </a:lnTo>
                  <a:lnTo>
                    <a:pt x="31590" y="366"/>
                  </a:lnTo>
                  <a:lnTo>
                    <a:pt x="36776" y="18224"/>
                  </a:lnTo>
                  <a:lnTo>
                    <a:pt x="36776" y="18224"/>
                  </a:lnTo>
                  <a:lnTo>
                    <a:pt x="37725" y="21510"/>
                  </a:lnTo>
                  <a:lnTo>
                    <a:pt x="37725" y="21510"/>
                  </a:lnTo>
                  <a:lnTo>
                    <a:pt x="37799" y="21766"/>
                  </a:lnTo>
                  <a:lnTo>
                    <a:pt x="37872" y="21912"/>
                  </a:lnTo>
                  <a:lnTo>
                    <a:pt x="37908" y="22022"/>
                  </a:lnTo>
                  <a:lnTo>
                    <a:pt x="37908" y="22022"/>
                  </a:lnTo>
                  <a:lnTo>
                    <a:pt x="38018" y="22241"/>
                  </a:lnTo>
                  <a:lnTo>
                    <a:pt x="38018" y="22460"/>
                  </a:lnTo>
                  <a:lnTo>
                    <a:pt x="37981" y="22643"/>
                  </a:lnTo>
                  <a:lnTo>
                    <a:pt x="37872" y="22825"/>
                  </a:lnTo>
                  <a:lnTo>
                    <a:pt x="37872" y="22825"/>
                  </a:lnTo>
                  <a:lnTo>
                    <a:pt x="37543" y="23373"/>
                  </a:lnTo>
                  <a:lnTo>
                    <a:pt x="37214" y="23848"/>
                  </a:lnTo>
                  <a:lnTo>
                    <a:pt x="36849" y="24322"/>
                  </a:lnTo>
                  <a:lnTo>
                    <a:pt x="36484" y="24797"/>
                  </a:lnTo>
                  <a:lnTo>
                    <a:pt x="36082" y="25235"/>
                  </a:lnTo>
                  <a:lnTo>
                    <a:pt x="35644" y="25674"/>
                  </a:lnTo>
                  <a:lnTo>
                    <a:pt x="34767" y="26514"/>
                  </a:lnTo>
                  <a:lnTo>
                    <a:pt x="34767" y="26514"/>
                  </a:lnTo>
                  <a:lnTo>
                    <a:pt x="33453" y="27646"/>
                  </a:lnTo>
                  <a:lnTo>
                    <a:pt x="32065" y="28705"/>
                  </a:lnTo>
                  <a:lnTo>
                    <a:pt x="30641" y="29691"/>
                  </a:lnTo>
                  <a:lnTo>
                    <a:pt x="29143" y="30604"/>
                  </a:lnTo>
                  <a:lnTo>
                    <a:pt x="27646" y="31480"/>
                  </a:lnTo>
                  <a:lnTo>
                    <a:pt x="26076" y="32247"/>
                  </a:lnTo>
                  <a:lnTo>
                    <a:pt x="24505" y="32978"/>
                  </a:lnTo>
                  <a:lnTo>
                    <a:pt x="22862" y="33598"/>
                  </a:lnTo>
                  <a:lnTo>
                    <a:pt x="22862" y="33598"/>
                  </a:lnTo>
                  <a:lnTo>
                    <a:pt x="21876" y="33927"/>
                  </a:lnTo>
                  <a:lnTo>
                    <a:pt x="20890" y="34256"/>
                  </a:lnTo>
                  <a:lnTo>
                    <a:pt x="19904" y="34548"/>
                  </a:lnTo>
                  <a:lnTo>
                    <a:pt x="18881" y="34804"/>
                  </a:lnTo>
                  <a:lnTo>
                    <a:pt x="17895" y="35023"/>
                  </a:lnTo>
                  <a:lnTo>
                    <a:pt x="16873" y="35242"/>
                  </a:lnTo>
                  <a:lnTo>
                    <a:pt x="15850" y="35424"/>
                  </a:lnTo>
                  <a:lnTo>
                    <a:pt x="14828" y="35571"/>
                  </a:lnTo>
                  <a:lnTo>
                    <a:pt x="14828" y="35571"/>
                  </a:lnTo>
                  <a:lnTo>
                    <a:pt x="13586" y="35717"/>
                  </a:lnTo>
                  <a:lnTo>
                    <a:pt x="12381" y="35826"/>
                  </a:lnTo>
                  <a:lnTo>
                    <a:pt x="11139" y="35936"/>
                  </a:lnTo>
                  <a:lnTo>
                    <a:pt x="9898" y="35972"/>
                  </a:lnTo>
                  <a:lnTo>
                    <a:pt x="9898" y="35972"/>
                  </a:lnTo>
                  <a:lnTo>
                    <a:pt x="8656" y="35972"/>
                  </a:lnTo>
                  <a:lnTo>
                    <a:pt x="7451" y="35899"/>
                  </a:lnTo>
                  <a:lnTo>
                    <a:pt x="6209" y="35790"/>
                  </a:lnTo>
                  <a:lnTo>
                    <a:pt x="5004" y="35607"/>
                  </a:lnTo>
                  <a:lnTo>
                    <a:pt x="5004" y="35607"/>
                  </a:lnTo>
                  <a:lnTo>
                    <a:pt x="4858" y="35571"/>
                  </a:lnTo>
                  <a:lnTo>
                    <a:pt x="4712" y="35498"/>
                  </a:lnTo>
                  <a:lnTo>
                    <a:pt x="4639" y="35424"/>
                  </a:lnTo>
                  <a:lnTo>
                    <a:pt x="4529" y="35278"/>
                  </a:lnTo>
                  <a:lnTo>
                    <a:pt x="4529" y="35278"/>
                  </a:lnTo>
                  <a:lnTo>
                    <a:pt x="3470" y="33233"/>
                  </a:lnTo>
                  <a:lnTo>
                    <a:pt x="2411" y="31225"/>
                  </a:lnTo>
                  <a:lnTo>
                    <a:pt x="220" y="27208"/>
                  </a:lnTo>
                  <a:lnTo>
                    <a:pt x="220" y="27208"/>
                  </a:lnTo>
                  <a:lnTo>
                    <a:pt x="1" y="26769"/>
                  </a:lnTo>
                  <a:lnTo>
                    <a:pt x="1" y="26769"/>
                  </a:lnTo>
                  <a:lnTo>
                    <a:pt x="37" y="26696"/>
                  </a:lnTo>
                  <a:lnTo>
                    <a:pt x="74" y="26660"/>
                  </a:lnTo>
                  <a:lnTo>
                    <a:pt x="147" y="26660"/>
                  </a:lnTo>
                  <a:lnTo>
                    <a:pt x="147" y="26660"/>
                  </a:lnTo>
                  <a:lnTo>
                    <a:pt x="914" y="26514"/>
                  </a:lnTo>
                  <a:lnTo>
                    <a:pt x="1644" y="26331"/>
                  </a:lnTo>
                  <a:lnTo>
                    <a:pt x="2411" y="26148"/>
                  </a:lnTo>
                  <a:lnTo>
                    <a:pt x="3105" y="25929"/>
                  </a:lnTo>
                  <a:lnTo>
                    <a:pt x="3835" y="25710"/>
                  </a:lnTo>
                  <a:lnTo>
                    <a:pt x="4566" y="25455"/>
                  </a:lnTo>
                  <a:lnTo>
                    <a:pt x="5260" y="25162"/>
                  </a:lnTo>
                  <a:lnTo>
                    <a:pt x="5990" y="24834"/>
                  </a:lnTo>
                  <a:lnTo>
                    <a:pt x="5990" y="24834"/>
                  </a:lnTo>
                  <a:lnTo>
                    <a:pt x="7085" y="24322"/>
                  </a:lnTo>
                  <a:lnTo>
                    <a:pt x="8181" y="23775"/>
                  </a:lnTo>
                  <a:lnTo>
                    <a:pt x="9277" y="23227"/>
                  </a:lnTo>
                  <a:lnTo>
                    <a:pt x="10336" y="22606"/>
                  </a:lnTo>
                  <a:lnTo>
                    <a:pt x="11395" y="22022"/>
                  </a:lnTo>
                  <a:lnTo>
                    <a:pt x="12417" y="21364"/>
                  </a:lnTo>
                  <a:lnTo>
                    <a:pt x="13440" y="20707"/>
                  </a:lnTo>
                  <a:lnTo>
                    <a:pt x="14426" y="20013"/>
                  </a:lnTo>
                  <a:lnTo>
                    <a:pt x="15412" y="19319"/>
                  </a:lnTo>
                  <a:lnTo>
                    <a:pt x="16361" y="18552"/>
                  </a:lnTo>
                  <a:lnTo>
                    <a:pt x="17311" y="17822"/>
                  </a:lnTo>
                  <a:lnTo>
                    <a:pt x="18261" y="17019"/>
                  </a:lnTo>
                  <a:lnTo>
                    <a:pt x="19173" y="16215"/>
                  </a:lnTo>
                  <a:lnTo>
                    <a:pt x="20050" y="15412"/>
                  </a:lnTo>
                  <a:lnTo>
                    <a:pt x="20963" y="14572"/>
                  </a:lnTo>
                  <a:lnTo>
                    <a:pt x="21803" y="13695"/>
                  </a:lnTo>
                  <a:lnTo>
                    <a:pt x="21803" y="13695"/>
                  </a:lnTo>
                  <a:lnTo>
                    <a:pt x="23337" y="12088"/>
                  </a:lnTo>
                  <a:lnTo>
                    <a:pt x="24798" y="10445"/>
                  </a:lnTo>
                  <a:lnTo>
                    <a:pt x="25491" y="9605"/>
                  </a:lnTo>
                  <a:lnTo>
                    <a:pt x="26185" y="8765"/>
                  </a:lnTo>
                  <a:lnTo>
                    <a:pt x="26843" y="7889"/>
                  </a:lnTo>
                  <a:lnTo>
                    <a:pt x="27500" y="6976"/>
                  </a:lnTo>
                  <a:lnTo>
                    <a:pt x="27500" y="6976"/>
                  </a:lnTo>
                  <a:lnTo>
                    <a:pt x="28048" y="6209"/>
                  </a:lnTo>
                  <a:lnTo>
                    <a:pt x="28559" y="5405"/>
                  </a:lnTo>
                  <a:lnTo>
                    <a:pt x="29070" y="4602"/>
                  </a:lnTo>
                  <a:lnTo>
                    <a:pt x="29545" y="3762"/>
                  </a:lnTo>
                  <a:lnTo>
                    <a:pt x="29983" y="2922"/>
                  </a:lnTo>
                  <a:lnTo>
                    <a:pt x="30422" y="2082"/>
                  </a:lnTo>
                  <a:lnTo>
                    <a:pt x="31261" y="366"/>
                  </a:lnTo>
                  <a:lnTo>
                    <a:pt x="31261" y="366"/>
                  </a:lnTo>
                  <a:lnTo>
                    <a:pt x="31408" y="73"/>
                  </a:lnTo>
                  <a:lnTo>
                    <a:pt x="31408" y="73"/>
                  </a:lnTo>
                  <a:lnTo>
                    <a:pt x="314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6737;p62">
              <a:extLst>
                <a:ext uri="{FF2B5EF4-FFF2-40B4-BE49-F238E27FC236}">
                  <a16:creationId xmlns:a16="http://schemas.microsoft.com/office/drawing/2014/main" id="{6972ACC7-5AEB-4DB0-AD6C-796C61AE4A98}"/>
                </a:ext>
              </a:extLst>
            </p:cNvPr>
            <p:cNvSpPr/>
            <p:nvPr/>
          </p:nvSpPr>
          <p:spPr>
            <a:xfrm>
              <a:off x="-3471075" y="241600"/>
              <a:ext cx="1201525" cy="523150"/>
            </a:xfrm>
            <a:custGeom>
              <a:avLst/>
              <a:gdLst/>
              <a:ahLst/>
              <a:cxnLst/>
              <a:rect l="l" t="t" r="r" b="b"/>
              <a:pathLst>
                <a:path w="48061" h="20926" extrusionOk="0">
                  <a:moveTo>
                    <a:pt x="43605" y="0"/>
                  </a:moveTo>
                  <a:lnTo>
                    <a:pt x="42655" y="37"/>
                  </a:lnTo>
                  <a:lnTo>
                    <a:pt x="41742" y="73"/>
                  </a:lnTo>
                  <a:lnTo>
                    <a:pt x="40793" y="146"/>
                  </a:lnTo>
                  <a:lnTo>
                    <a:pt x="39880" y="256"/>
                  </a:lnTo>
                  <a:lnTo>
                    <a:pt x="38930" y="402"/>
                  </a:lnTo>
                  <a:lnTo>
                    <a:pt x="37068" y="694"/>
                  </a:lnTo>
                  <a:lnTo>
                    <a:pt x="35826" y="950"/>
                  </a:lnTo>
                  <a:lnTo>
                    <a:pt x="34548" y="1242"/>
                  </a:lnTo>
                  <a:lnTo>
                    <a:pt x="33306" y="1534"/>
                  </a:lnTo>
                  <a:lnTo>
                    <a:pt x="32028" y="1863"/>
                  </a:lnTo>
                  <a:lnTo>
                    <a:pt x="29545" y="2556"/>
                  </a:lnTo>
                  <a:lnTo>
                    <a:pt x="27098" y="3323"/>
                  </a:lnTo>
                  <a:lnTo>
                    <a:pt x="23884" y="4419"/>
                  </a:lnTo>
                  <a:lnTo>
                    <a:pt x="23848" y="4529"/>
                  </a:lnTo>
                  <a:lnTo>
                    <a:pt x="23848" y="4602"/>
                  </a:lnTo>
                  <a:lnTo>
                    <a:pt x="23884" y="4821"/>
                  </a:lnTo>
                  <a:lnTo>
                    <a:pt x="24432" y="7377"/>
                  </a:lnTo>
                  <a:lnTo>
                    <a:pt x="24724" y="8692"/>
                  </a:lnTo>
                  <a:lnTo>
                    <a:pt x="24907" y="8619"/>
                  </a:lnTo>
                  <a:lnTo>
                    <a:pt x="25126" y="8509"/>
                  </a:lnTo>
                  <a:lnTo>
                    <a:pt x="25491" y="8363"/>
                  </a:lnTo>
                  <a:lnTo>
                    <a:pt x="25856" y="8181"/>
                  </a:lnTo>
                  <a:lnTo>
                    <a:pt x="26039" y="8144"/>
                  </a:lnTo>
                  <a:lnTo>
                    <a:pt x="26258" y="8144"/>
                  </a:lnTo>
                  <a:lnTo>
                    <a:pt x="26258" y="8217"/>
                  </a:lnTo>
                  <a:lnTo>
                    <a:pt x="26221" y="8254"/>
                  </a:lnTo>
                  <a:lnTo>
                    <a:pt x="26112" y="8363"/>
                  </a:lnTo>
                  <a:lnTo>
                    <a:pt x="25783" y="8765"/>
                  </a:lnTo>
                  <a:lnTo>
                    <a:pt x="25418" y="9130"/>
                  </a:lnTo>
                  <a:lnTo>
                    <a:pt x="25016" y="9459"/>
                  </a:lnTo>
                  <a:lnTo>
                    <a:pt x="24615" y="9751"/>
                  </a:lnTo>
                  <a:lnTo>
                    <a:pt x="24176" y="10007"/>
                  </a:lnTo>
                  <a:lnTo>
                    <a:pt x="23702" y="10226"/>
                  </a:lnTo>
                  <a:lnTo>
                    <a:pt x="23227" y="10445"/>
                  </a:lnTo>
                  <a:lnTo>
                    <a:pt x="22752" y="10627"/>
                  </a:lnTo>
                  <a:lnTo>
                    <a:pt x="22350" y="10737"/>
                  </a:lnTo>
                  <a:lnTo>
                    <a:pt x="21985" y="10810"/>
                  </a:lnTo>
                  <a:lnTo>
                    <a:pt x="21620" y="10883"/>
                  </a:lnTo>
                  <a:lnTo>
                    <a:pt x="21218" y="10919"/>
                  </a:lnTo>
                  <a:lnTo>
                    <a:pt x="20853" y="10956"/>
                  </a:lnTo>
                  <a:lnTo>
                    <a:pt x="20451" y="10919"/>
                  </a:lnTo>
                  <a:lnTo>
                    <a:pt x="20050" y="10883"/>
                  </a:lnTo>
                  <a:lnTo>
                    <a:pt x="19684" y="10810"/>
                  </a:lnTo>
                  <a:lnTo>
                    <a:pt x="19429" y="10737"/>
                  </a:lnTo>
                  <a:lnTo>
                    <a:pt x="19356" y="10700"/>
                  </a:lnTo>
                  <a:lnTo>
                    <a:pt x="19246" y="10627"/>
                  </a:lnTo>
                  <a:lnTo>
                    <a:pt x="19538" y="10445"/>
                  </a:lnTo>
                  <a:lnTo>
                    <a:pt x="19830" y="10372"/>
                  </a:lnTo>
                  <a:lnTo>
                    <a:pt x="20123" y="10262"/>
                  </a:lnTo>
                  <a:lnTo>
                    <a:pt x="20415" y="10153"/>
                  </a:lnTo>
                  <a:lnTo>
                    <a:pt x="20415" y="10043"/>
                  </a:lnTo>
                  <a:lnTo>
                    <a:pt x="19611" y="6537"/>
                  </a:lnTo>
                  <a:lnTo>
                    <a:pt x="19575" y="6318"/>
                  </a:lnTo>
                  <a:lnTo>
                    <a:pt x="19538" y="6245"/>
                  </a:lnTo>
                  <a:lnTo>
                    <a:pt x="19465" y="6172"/>
                  </a:lnTo>
                  <a:lnTo>
                    <a:pt x="17384" y="7048"/>
                  </a:lnTo>
                  <a:lnTo>
                    <a:pt x="15302" y="7998"/>
                  </a:lnTo>
                  <a:lnTo>
                    <a:pt x="13257" y="9020"/>
                  </a:lnTo>
                  <a:lnTo>
                    <a:pt x="11212" y="10080"/>
                  </a:lnTo>
                  <a:lnTo>
                    <a:pt x="9276" y="11175"/>
                  </a:lnTo>
                  <a:lnTo>
                    <a:pt x="8290" y="11723"/>
                  </a:lnTo>
                  <a:lnTo>
                    <a:pt x="7341" y="12307"/>
                  </a:lnTo>
                  <a:lnTo>
                    <a:pt x="6428" y="12928"/>
                  </a:lnTo>
                  <a:lnTo>
                    <a:pt x="5478" y="13585"/>
                  </a:lnTo>
                  <a:lnTo>
                    <a:pt x="4602" y="14243"/>
                  </a:lnTo>
                  <a:lnTo>
                    <a:pt x="3689" y="14900"/>
                  </a:lnTo>
                  <a:lnTo>
                    <a:pt x="2995" y="15484"/>
                  </a:lnTo>
                  <a:lnTo>
                    <a:pt x="2301" y="16105"/>
                  </a:lnTo>
                  <a:lnTo>
                    <a:pt x="1680" y="16726"/>
                  </a:lnTo>
                  <a:lnTo>
                    <a:pt x="1059" y="17420"/>
                  </a:lnTo>
                  <a:lnTo>
                    <a:pt x="804" y="17749"/>
                  </a:lnTo>
                  <a:lnTo>
                    <a:pt x="548" y="18077"/>
                  </a:lnTo>
                  <a:lnTo>
                    <a:pt x="365" y="18443"/>
                  </a:lnTo>
                  <a:lnTo>
                    <a:pt x="183" y="18808"/>
                  </a:lnTo>
                  <a:lnTo>
                    <a:pt x="37" y="19209"/>
                  </a:lnTo>
                  <a:lnTo>
                    <a:pt x="0" y="19392"/>
                  </a:lnTo>
                  <a:lnTo>
                    <a:pt x="0" y="19611"/>
                  </a:lnTo>
                  <a:lnTo>
                    <a:pt x="110" y="19940"/>
                  </a:lnTo>
                  <a:lnTo>
                    <a:pt x="329" y="20122"/>
                  </a:lnTo>
                  <a:lnTo>
                    <a:pt x="585" y="20305"/>
                  </a:lnTo>
                  <a:lnTo>
                    <a:pt x="840" y="20415"/>
                  </a:lnTo>
                  <a:lnTo>
                    <a:pt x="1132" y="20524"/>
                  </a:lnTo>
                  <a:lnTo>
                    <a:pt x="1498" y="20634"/>
                  </a:lnTo>
                  <a:lnTo>
                    <a:pt x="1863" y="20707"/>
                  </a:lnTo>
                  <a:lnTo>
                    <a:pt x="2593" y="20853"/>
                  </a:lnTo>
                  <a:lnTo>
                    <a:pt x="3689" y="20926"/>
                  </a:lnTo>
                  <a:lnTo>
                    <a:pt x="4784" y="20926"/>
                  </a:lnTo>
                  <a:lnTo>
                    <a:pt x="5880" y="20889"/>
                  </a:lnTo>
                  <a:lnTo>
                    <a:pt x="6976" y="20816"/>
                  </a:lnTo>
                  <a:lnTo>
                    <a:pt x="8765" y="20597"/>
                  </a:lnTo>
                  <a:lnTo>
                    <a:pt x="10554" y="20342"/>
                  </a:lnTo>
                  <a:lnTo>
                    <a:pt x="12307" y="19976"/>
                  </a:lnTo>
                  <a:lnTo>
                    <a:pt x="14060" y="19575"/>
                  </a:lnTo>
                  <a:lnTo>
                    <a:pt x="16288" y="19027"/>
                  </a:lnTo>
                  <a:lnTo>
                    <a:pt x="18479" y="18406"/>
                  </a:lnTo>
                  <a:lnTo>
                    <a:pt x="20634" y="17749"/>
                  </a:lnTo>
                  <a:lnTo>
                    <a:pt x="22789" y="17018"/>
                  </a:lnTo>
                  <a:lnTo>
                    <a:pt x="24907" y="16251"/>
                  </a:lnTo>
                  <a:lnTo>
                    <a:pt x="27025" y="15411"/>
                  </a:lnTo>
                  <a:lnTo>
                    <a:pt x="29143" y="14535"/>
                  </a:lnTo>
                  <a:lnTo>
                    <a:pt x="31225" y="13658"/>
                  </a:lnTo>
                  <a:lnTo>
                    <a:pt x="33781" y="12453"/>
                  </a:lnTo>
                  <a:lnTo>
                    <a:pt x="35023" y="11832"/>
                  </a:lnTo>
                  <a:lnTo>
                    <a:pt x="36264" y="11175"/>
                  </a:lnTo>
                  <a:lnTo>
                    <a:pt x="37506" y="10518"/>
                  </a:lnTo>
                  <a:lnTo>
                    <a:pt x="38711" y="9824"/>
                  </a:lnTo>
                  <a:lnTo>
                    <a:pt x="39916" y="9094"/>
                  </a:lnTo>
                  <a:lnTo>
                    <a:pt x="41085" y="8363"/>
                  </a:lnTo>
                  <a:lnTo>
                    <a:pt x="42327" y="7523"/>
                  </a:lnTo>
                  <a:lnTo>
                    <a:pt x="43568" y="6647"/>
                  </a:lnTo>
                  <a:lnTo>
                    <a:pt x="44737" y="5734"/>
                  </a:lnTo>
                  <a:lnTo>
                    <a:pt x="45285" y="5259"/>
                  </a:lnTo>
                  <a:lnTo>
                    <a:pt x="45832" y="4748"/>
                  </a:lnTo>
                  <a:lnTo>
                    <a:pt x="46307" y="4273"/>
                  </a:lnTo>
                  <a:lnTo>
                    <a:pt x="46745" y="3835"/>
                  </a:lnTo>
                  <a:lnTo>
                    <a:pt x="47147" y="3323"/>
                  </a:lnTo>
                  <a:lnTo>
                    <a:pt x="47512" y="2812"/>
                  </a:lnTo>
                  <a:lnTo>
                    <a:pt x="47804" y="2301"/>
                  </a:lnTo>
                  <a:lnTo>
                    <a:pt x="47914" y="2045"/>
                  </a:lnTo>
                  <a:lnTo>
                    <a:pt x="48024" y="1753"/>
                  </a:lnTo>
                  <a:lnTo>
                    <a:pt x="48060" y="1461"/>
                  </a:lnTo>
                  <a:lnTo>
                    <a:pt x="48060" y="1315"/>
                  </a:lnTo>
                  <a:lnTo>
                    <a:pt x="48024" y="1169"/>
                  </a:lnTo>
                  <a:lnTo>
                    <a:pt x="47951" y="1059"/>
                  </a:lnTo>
                  <a:lnTo>
                    <a:pt x="47878" y="950"/>
                  </a:lnTo>
                  <a:lnTo>
                    <a:pt x="47622" y="767"/>
                  </a:lnTo>
                  <a:lnTo>
                    <a:pt x="47293" y="584"/>
                  </a:lnTo>
                  <a:lnTo>
                    <a:pt x="46928" y="438"/>
                  </a:lnTo>
                  <a:lnTo>
                    <a:pt x="46344" y="256"/>
                  </a:lnTo>
                  <a:lnTo>
                    <a:pt x="45759" y="146"/>
                  </a:lnTo>
                  <a:lnTo>
                    <a:pt x="45175" y="73"/>
                  </a:lnTo>
                  <a:lnTo>
                    <a:pt x="44554" y="37"/>
                  </a:lnTo>
                  <a:lnTo>
                    <a:pt x="43605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6738;p62">
              <a:extLst>
                <a:ext uri="{FF2B5EF4-FFF2-40B4-BE49-F238E27FC236}">
                  <a16:creationId xmlns:a16="http://schemas.microsoft.com/office/drawing/2014/main" id="{678183DB-0735-420C-A7BF-097DBFF52EB2}"/>
                </a:ext>
              </a:extLst>
            </p:cNvPr>
            <p:cNvSpPr/>
            <p:nvPr/>
          </p:nvSpPr>
          <p:spPr>
            <a:xfrm>
              <a:off x="-2103425" y="350225"/>
              <a:ext cx="1069150" cy="1665325"/>
            </a:xfrm>
            <a:custGeom>
              <a:avLst/>
              <a:gdLst/>
              <a:ahLst/>
              <a:cxnLst/>
              <a:rect l="l" t="t" r="r" b="b"/>
              <a:pathLst>
                <a:path w="42766" h="66613" extrusionOk="0">
                  <a:moveTo>
                    <a:pt x="1535" y="1"/>
                  </a:moveTo>
                  <a:lnTo>
                    <a:pt x="1461" y="111"/>
                  </a:lnTo>
                  <a:lnTo>
                    <a:pt x="1461" y="184"/>
                  </a:lnTo>
                  <a:lnTo>
                    <a:pt x="1279" y="2411"/>
                  </a:lnTo>
                  <a:lnTo>
                    <a:pt x="914" y="6428"/>
                  </a:lnTo>
                  <a:lnTo>
                    <a:pt x="475" y="11541"/>
                  </a:lnTo>
                  <a:lnTo>
                    <a:pt x="293" y="13623"/>
                  </a:lnTo>
                  <a:lnTo>
                    <a:pt x="74" y="15668"/>
                  </a:lnTo>
                  <a:lnTo>
                    <a:pt x="1" y="16471"/>
                  </a:lnTo>
                  <a:lnTo>
                    <a:pt x="1" y="16983"/>
                  </a:lnTo>
                  <a:lnTo>
                    <a:pt x="37" y="17238"/>
                  </a:lnTo>
                  <a:lnTo>
                    <a:pt x="110" y="17494"/>
                  </a:lnTo>
                  <a:lnTo>
                    <a:pt x="293" y="18188"/>
                  </a:lnTo>
                  <a:lnTo>
                    <a:pt x="329" y="18334"/>
                  </a:lnTo>
                  <a:lnTo>
                    <a:pt x="402" y="18407"/>
                  </a:lnTo>
                  <a:lnTo>
                    <a:pt x="475" y="18480"/>
                  </a:lnTo>
                  <a:lnTo>
                    <a:pt x="877" y="14098"/>
                  </a:lnTo>
                  <a:lnTo>
                    <a:pt x="1279" y="9934"/>
                  </a:lnTo>
                  <a:lnTo>
                    <a:pt x="1315" y="9679"/>
                  </a:lnTo>
                  <a:lnTo>
                    <a:pt x="1388" y="9460"/>
                  </a:lnTo>
                  <a:lnTo>
                    <a:pt x="1498" y="9240"/>
                  </a:lnTo>
                  <a:lnTo>
                    <a:pt x="1644" y="9058"/>
                  </a:lnTo>
                  <a:lnTo>
                    <a:pt x="1790" y="8948"/>
                  </a:lnTo>
                  <a:lnTo>
                    <a:pt x="1900" y="8839"/>
                  </a:lnTo>
                  <a:lnTo>
                    <a:pt x="2192" y="8729"/>
                  </a:lnTo>
                  <a:lnTo>
                    <a:pt x="2484" y="8656"/>
                  </a:lnTo>
                  <a:lnTo>
                    <a:pt x="2776" y="8656"/>
                  </a:lnTo>
                  <a:lnTo>
                    <a:pt x="3507" y="8620"/>
                  </a:lnTo>
                  <a:lnTo>
                    <a:pt x="4237" y="8693"/>
                  </a:lnTo>
                  <a:lnTo>
                    <a:pt x="4967" y="8802"/>
                  </a:lnTo>
                  <a:lnTo>
                    <a:pt x="5698" y="8912"/>
                  </a:lnTo>
                  <a:lnTo>
                    <a:pt x="6647" y="9131"/>
                  </a:lnTo>
                  <a:lnTo>
                    <a:pt x="7560" y="9387"/>
                  </a:lnTo>
                  <a:lnTo>
                    <a:pt x="8510" y="9679"/>
                  </a:lnTo>
                  <a:lnTo>
                    <a:pt x="9459" y="9971"/>
                  </a:lnTo>
                  <a:lnTo>
                    <a:pt x="11285" y="10592"/>
                  </a:lnTo>
                  <a:lnTo>
                    <a:pt x="13111" y="11322"/>
                  </a:lnTo>
                  <a:lnTo>
                    <a:pt x="15339" y="12235"/>
                  </a:lnTo>
                  <a:lnTo>
                    <a:pt x="17567" y="13258"/>
                  </a:lnTo>
                  <a:lnTo>
                    <a:pt x="19758" y="14280"/>
                  </a:lnTo>
                  <a:lnTo>
                    <a:pt x="21949" y="15412"/>
                  </a:lnTo>
                  <a:lnTo>
                    <a:pt x="24067" y="16544"/>
                  </a:lnTo>
                  <a:lnTo>
                    <a:pt x="26185" y="17786"/>
                  </a:lnTo>
                  <a:lnTo>
                    <a:pt x="28267" y="19064"/>
                  </a:lnTo>
                  <a:lnTo>
                    <a:pt x="30312" y="20379"/>
                  </a:lnTo>
                  <a:lnTo>
                    <a:pt x="31590" y="21255"/>
                  </a:lnTo>
                  <a:lnTo>
                    <a:pt x="32795" y="22205"/>
                  </a:lnTo>
                  <a:lnTo>
                    <a:pt x="34000" y="23191"/>
                  </a:lnTo>
                  <a:lnTo>
                    <a:pt x="34585" y="23702"/>
                  </a:lnTo>
                  <a:lnTo>
                    <a:pt x="35133" y="24250"/>
                  </a:lnTo>
                  <a:lnTo>
                    <a:pt x="35607" y="24761"/>
                  </a:lnTo>
                  <a:lnTo>
                    <a:pt x="36082" y="25309"/>
                  </a:lnTo>
                  <a:lnTo>
                    <a:pt x="36265" y="25565"/>
                  </a:lnTo>
                  <a:lnTo>
                    <a:pt x="36411" y="25893"/>
                  </a:lnTo>
                  <a:lnTo>
                    <a:pt x="36484" y="26186"/>
                  </a:lnTo>
                  <a:lnTo>
                    <a:pt x="36484" y="26551"/>
                  </a:lnTo>
                  <a:lnTo>
                    <a:pt x="36484" y="26806"/>
                  </a:lnTo>
                  <a:lnTo>
                    <a:pt x="36447" y="27062"/>
                  </a:lnTo>
                  <a:lnTo>
                    <a:pt x="36301" y="27573"/>
                  </a:lnTo>
                  <a:lnTo>
                    <a:pt x="34183" y="35206"/>
                  </a:lnTo>
                  <a:lnTo>
                    <a:pt x="27500" y="58944"/>
                  </a:lnTo>
                  <a:lnTo>
                    <a:pt x="26003" y="64458"/>
                  </a:lnTo>
                  <a:lnTo>
                    <a:pt x="25893" y="64677"/>
                  </a:lnTo>
                  <a:lnTo>
                    <a:pt x="25784" y="64860"/>
                  </a:lnTo>
                  <a:lnTo>
                    <a:pt x="25601" y="65006"/>
                  </a:lnTo>
                  <a:lnTo>
                    <a:pt x="25345" y="65116"/>
                  </a:lnTo>
                  <a:lnTo>
                    <a:pt x="24505" y="65371"/>
                  </a:lnTo>
                  <a:lnTo>
                    <a:pt x="23629" y="65517"/>
                  </a:lnTo>
                  <a:lnTo>
                    <a:pt x="22752" y="65663"/>
                  </a:lnTo>
                  <a:lnTo>
                    <a:pt x="21876" y="65736"/>
                  </a:lnTo>
                  <a:lnTo>
                    <a:pt x="20671" y="65773"/>
                  </a:lnTo>
                  <a:lnTo>
                    <a:pt x="19466" y="65736"/>
                  </a:lnTo>
                  <a:lnTo>
                    <a:pt x="18297" y="65700"/>
                  </a:lnTo>
                  <a:lnTo>
                    <a:pt x="17092" y="65590"/>
                  </a:lnTo>
                  <a:lnTo>
                    <a:pt x="15083" y="65408"/>
                  </a:lnTo>
                  <a:lnTo>
                    <a:pt x="13075" y="65116"/>
                  </a:lnTo>
                  <a:lnTo>
                    <a:pt x="12089" y="64933"/>
                  </a:lnTo>
                  <a:lnTo>
                    <a:pt x="11103" y="64714"/>
                  </a:lnTo>
                  <a:lnTo>
                    <a:pt x="10117" y="64495"/>
                  </a:lnTo>
                  <a:lnTo>
                    <a:pt x="9131" y="64239"/>
                  </a:lnTo>
                  <a:lnTo>
                    <a:pt x="8985" y="64203"/>
                  </a:lnTo>
                  <a:lnTo>
                    <a:pt x="8911" y="64203"/>
                  </a:lnTo>
                  <a:lnTo>
                    <a:pt x="8838" y="64276"/>
                  </a:lnTo>
                  <a:lnTo>
                    <a:pt x="8327" y="64714"/>
                  </a:lnTo>
                  <a:lnTo>
                    <a:pt x="9423" y="65043"/>
                  </a:lnTo>
                  <a:lnTo>
                    <a:pt x="10518" y="65335"/>
                  </a:lnTo>
                  <a:lnTo>
                    <a:pt x="11577" y="65590"/>
                  </a:lnTo>
                  <a:lnTo>
                    <a:pt x="12673" y="65846"/>
                  </a:lnTo>
                  <a:lnTo>
                    <a:pt x="13769" y="66029"/>
                  </a:lnTo>
                  <a:lnTo>
                    <a:pt x="14828" y="66211"/>
                  </a:lnTo>
                  <a:lnTo>
                    <a:pt x="15923" y="66357"/>
                  </a:lnTo>
                  <a:lnTo>
                    <a:pt x="17019" y="66467"/>
                  </a:lnTo>
                  <a:lnTo>
                    <a:pt x="18114" y="66540"/>
                  </a:lnTo>
                  <a:lnTo>
                    <a:pt x="19210" y="66613"/>
                  </a:lnTo>
                  <a:lnTo>
                    <a:pt x="21401" y="66613"/>
                  </a:lnTo>
                  <a:lnTo>
                    <a:pt x="22497" y="66540"/>
                  </a:lnTo>
                  <a:lnTo>
                    <a:pt x="23592" y="66467"/>
                  </a:lnTo>
                  <a:lnTo>
                    <a:pt x="24688" y="66357"/>
                  </a:lnTo>
                  <a:lnTo>
                    <a:pt x="25820" y="66211"/>
                  </a:lnTo>
                  <a:lnTo>
                    <a:pt x="25893" y="65919"/>
                  </a:lnTo>
                  <a:lnTo>
                    <a:pt x="30896" y="48463"/>
                  </a:lnTo>
                  <a:lnTo>
                    <a:pt x="36484" y="29034"/>
                  </a:lnTo>
                  <a:lnTo>
                    <a:pt x="42144" y="9423"/>
                  </a:lnTo>
                  <a:lnTo>
                    <a:pt x="42473" y="8327"/>
                  </a:lnTo>
                  <a:lnTo>
                    <a:pt x="42656" y="7743"/>
                  </a:lnTo>
                  <a:lnTo>
                    <a:pt x="42765" y="7159"/>
                  </a:lnTo>
                  <a:lnTo>
                    <a:pt x="41925" y="7451"/>
                  </a:lnTo>
                  <a:lnTo>
                    <a:pt x="41487" y="7561"/>
                  </a:lnTo>
                  <a:lnTo>
                    <a:pt x="41049" y="7670"/>
                  </a:lnTo>
                  <a:lnTo>
                    <a:pt x="40318" y="7816"/>
                  </a:lnTo>
                  <a:lnTo>
                    <a:pt x="39588" y="7926"/>
                  </a:lnTo>
                  <a:lnTo>
                    <a:pt x="38127" y="8072"/>
                  </a:lnTo>
                  <a:lnTo>
                    <a:pt x="36666" y="8181"/>
                  </a:lnTo>
                  <a:lnTo>
                    <a:pt x="35206" y="8218"/>
                  </a:lnTo>
                  <a:lnTo>
                    <a:pt x="34000" y="8218"/>
                  </a:lnTo>
                  <a:lnTo>
                    <a:pt x="32759" y="8181"/>
                  </a:lnTo>
                  <a:lnTo>
                    <a:pt x="31554" y="8145"/>
                  </a:lnTo>
                  <a:lnTo>
                    <a:pt x="30349" y="8072"/>
                  </a:lnTo>
                  <a:lnTo>
                    <a:pt x="27902" y="7853"/>
                  </a:lnTo>
                  <a:lnTo>
                    <a:pt x="25491" y="7561"/>
                  </a:lnTo>
                  <a:lnTo>
                    <a:pt x="23337" y="7268"/>
                  </a:lnTo>
                  <a:lnTo>
                    <a:pt x="21219" y="6903"/>
                  </a:lnTo>
                  <a:lnTo>
                    <a:pt x="19100" y="6501"/>
                  </a:lnTo>
                  <a:lnTo>
                    <a:pt x="16982" y="6063"/>
                  </a:lnTo>
                  <a:lnTo>
                    <a:pt x="14682" y="5479"/>
                  </a:lnTo>
                  <a:lnTo>
                    <a:pt x="12381" y="4858"/>
                  </a:lnTo>
                  <a:lnTo>
                    <a:pt x="11212" y="4529"/>
                  </a:lnTo>
                  <a:lnTo>
                    <a:pt x="10080" y="4164"/>
                  </a:lnTo>
                  <a:lnTo>
                    <a:pt x="8948" y="3762"/>
                  </a:lnTo>
                  <a:lnTo>
                    <a:pt x="7852" y="3361"/>
                  </a:lnTo>
                  <a:lnTo>
                    <a:pt x="6173" y="2703"/>
                  </a:lnTo>
                  <a:lnTo>
                    <a:pt x="5369" y="2338"/>
                  </a:lnTo>
                  <a:lnTo>
                    <a:pt x="4566" y="1936"/>
                  </a:lnTo>
                  <a:lnTo>
                    <a:pt x="3762" y="1535"/>
                  </a:lnTo>
                  <a:lnTo>
                    <a:pt x="2995" y="1060"/>
                  </a:lnTo>
                  <a:lnTo>
                    <a:pt x="2228" y="549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6739;p62">
              <a:extLst>
                <a:ext uri="{FF2B5EF4-FFF2-40B4-BE49-F238E27FC236}">
                  <a16:creationId xmlns:a16="http://schemas.microsoft.com/office/drawing/2014/main" id="{F30343CC-1894-4495-A943-0B371D773ADC}"/>
                </a:ext>
              </a:extLst>
            </p:cNvPr>
            <p:cNvSpPr/>
            <p:nvPr/>
          </p:nvSpPr>
          <p:spPr>
            <a:xfrm>
              <a:off x="-2061425" y="262600"/>
              <a:ext cx="1039000" cy="262950"/>
            </a:xfrm>
            <a:custGeom>
              <a:avLst/>
              <a:gdLst/>
              <a:ahLst/>
              <a:cxnLst/>
              <a:rect l="l" t="t" r="r" b="b"/>
              <a:pathLst>
                <a:path w="41560" h="10518" extrusionOk="0">
                  <a:moveTo>
                    <a:pt x="7925" y="0"/>
                  </a:moveTo>
                  <a:lnTo>
                    <a:pt x="6939" y="37"/>
                  </a:lnTo>
                  <a:lnTo>
                    <a:pt x="5953" y="73"/>
                  </a:lnTo>
                  <a:lnTo>
                    <a:pt x="4967" y="146"/>
                  </a:lnTo>
                  <a:lnTo>
                    <a:pt x="4091" y="256"/>
                  </a:lnTo>
                  <a:lnTo>
                    <a:pt x="3178" y="402"/>
                  </a:lnTo>
                  <a:lnTo>
                    <a:pt x="2301" y="548"/>
                  </a:lnTo>
                  <a:lnTo>
                    <a:pt x="1461" y="803"/>
                  </a:lnTo>
                  <a:lnTo>
                    <a:pt x="1060" y="950"/>
                  </a:lnTo>
                  <a:lnTo>
                    <a:pt x="694" y="1096"/>
                  </a:lnTo>
                  <a:lnTo>
                    <a:pt x="329" y="1278"/>
                  </a:lnTo>
                  <a:lnTo>
                    <a:pt x="37" y="1534"/>
                  </a:lnTo>
                  <a:lnTo>
                    <a:pt x="1" y="1790"/>
                  </a:lnTo>
                  <a:lnTo>
                    <a:pt x="147" y="2009"/>
                  </a:lnTo>
                  <a:lnTo>
                    <a:pt x="293" y="2228"/>
                  </a:lnTo>
                  <a:lnTo>
                    <a:pt x="658" y="2593"/>
                  </a:lnTo>
                  <a:lnTo>
                    <a:pt x="1060" y="2922"/>
                  </a:lnTo>
                  <a:lnTo>
                    <a:pt x="1498" y="3214"/>
                  </a:lnTo>
                  <a:lnTo>
                    <a:pt x="2192" y="3689"/>
                  </a:lnTo>
                  <a:lnTo>
                    <a:pt x="2959" y="4127"/>
                  </a:lnTo>
                  <a:lnTo>
                    <a:pt x="3689" y="4492"/>
                  </a:lnTo>
                  <a:lnTo>
                    <a:pt x="4456" y="4857"/>
                  </a:lnTo>
                  <a:lnTo>
                    <a:pt x="5625" y="5368"/>
                  </a:lnTo>
                  <a:lnTo>
                    <a:pt x="6793" y="5807"/>
                  </a:lnTo>
                  <a:lnTo>
                    <a:pt x="7998" y="6245"/>
                  </a:lnTo>
                  <a:lnTo>
                    <a:pt x="9204" y="6647"/>
                  </a:lnTo>
                  <a:lnTo>
                    <a:pt x="10409" y="7012"/>
                  </a:lnTo>
                  <a:lnTo>
                    <a:pt x="11614" y="7377"/>
                  </a:lnTo>
                  <a:lnTo>
                    <a:pt x="14061" y="7998"/>
                  </a:lnTo>
                  <a:lnTo>
                    <a:pt x="15960" y="8473"/>
                  </a:lnTo>
                  <a:lnTo>
                    <a:pt x="17859" y="8838"/>
                  </a:lnTo>
                  <a:lnTo>
                    <a:pt x="19758" y="9203"/>
                  </a:lnTo>
                  <a:lnTo>
                    <a:pt x="21657" y="9532"/>
                  </a:lnTo>
                  <a:lnTo>
                    <a:pt x="24213" y="9897"/>
                  </a:lnTo>
                  <a:lnTo>
                    <a:pt x="26806" y="10189"/>
                  </a:lnTo>
                  <a:lnTo>
                    <a:pt x="29143" y="10372"/>
                  </a:lnTo>
                  <a:lnTo>
                    <a:pt x="31517" y="10481"/>
                  </a:lnTo>
                  <a:lnTo>
                    <a:pt x="33380" y="10518"/>
                  </a:lnTo>
                  <a:lnTo>
                    <a:pt x="34293" y="10481"/>
                  </a:lnTo>
                  <a:lnTo>
                    <a:pt x="35206" y="10445"/>
                  </a:lnTo>
                  <a:lnTo>
                    <a:pt x="36119" y="10408"/>
                  </a:lnTo>
                  <a:lnTo>
                    <a:pt x="37032" y="10299"/>
                  </a:lnTo>
                  <a:lnTo>
                    <a:pt x="37945" y="10189"/>
                  </a:lnTo>
                  <a:lnTo>
                    <a:pt x="38858" y="10043"/>
                  </a:lnTo>
                  <a:lnTo>
                    <a:pt x="39405" y="9933"/>
                  </a:lnTo>
                  <a:lnTo>
                    <a:pt x="39953" y="9787"/>
                  </a:lnTo>
                  <a:lnTo>
                    <a:pt x="40464" y="9605"/>
                  </a:lnTo>
                  <a:lnTo>
                    <a:pt x="40976" y="9349"/>
                  </a:lnTo>
                  <a:lnTo>
                    <a:pt x="41195" y="9203"/>
                  </a:lnTo>
                  <a:lnTo>
                    <a:pt x="41377" y="9093"/>
                  </a:lnTo>
                  <a:lnTo>
                    <a:pt x="41487" y="8984"/>
                  </a:lnTo>
                  <a:lnTo>
                    <a:pt x="41560" y="8874"/>
                  </a:lnTo>
                  <a:lnTo>
                    <a:pt x="41523" y="8728"/>
                  </a:lnTo>
                  <a:lnTo>
                    <a:pt x="41450" y="8619"/>
                  </a:lnTo>
                  <a:lnTo>
                    <a:pt x="41158" y="8217"/>
                  </a:lnTo>
                  <a:lnTo>
                    <a:pt x="40866" y="7925"/>
                  </a:lnTo>
                  <a:lnTo>
                    <a:pt x="40537" y="7633"/>
                  </a:lnTo>
                  <a:lnTo>
                    <a:pt x="40209" y="7377"/>
                  </a:lnTo>
                  <a:lnTo>
                    <a:pt x="39844" y="7158"/>
                  </a:lnTo>
                  <a:lnTo>
                    <a:pt x="39259" y="6793"/>
                  </a:lnTo>
                  <a:lnTo>
                    <a:pt x="38675" y="6464"/>
                  </a:lnTo>
                  <a:lnTo>
                    <a:pt x="38054" y="6135"/>
                  </a:lnTo>
                  <a:lnTo>
                    <a:pt x="37433" y="5843"/>
                  </a:lnTo>
                  <a:lnTo>
                    <a:pt x="36192" y="5295"/>
                  </a:lnTo>
                  <a:lnTo>
                    <a:pt x="34913" y="4784"/>
                  </a:lnTo>
                  <a:lnTo>
                    <a:pt x="33781" y="4346"/>
                  </a:lnTo>
                  <a:lnTo>
                    <a:pt x="32613" y="3944"/>
                  </a:lnTo>
                  <a:lnTo>
                    <a:pt x="31444" y="3579"/>
                  </a:lnTo>
                  <a:lnTo>
                    <a:pt x="30275" y="3250"/>
                  </a:lnTo>
                  <a:lnTo>
                    <a:pt x="27938" y="2629"/>
                  </a:lnTo>
                  <a:lnTo>
                    <a:pt x="25564" y="2045"/>
                  </a:lnTo>
                  <a:lnTo>
                    <a:pt x="23994" y="1716"/>
                  </a:lnTo>
                  <a:lnTo>
                    <a:pt x="22424" y="1424"/>
                  </a:lnTo>
                  <a:lnTo>
                    <a:pt x="20853" y="1132"/>
                  </a:lnTo>
                  <a:lnTo>
                    <a:pt x="19246" y="877"/>
                  </a:lnTo>
                  <a:lnTo>
                    <a:pt x="17676" y="657"/>
                  </a:lnTo>
                  <a:lnTo>
                    <a:pt x="16069" y="475"/>
                  </a:lnTo>
                  <a:lnTo>
                    <a:pt x="14462" y="292"/>
                  </a:lnTo>
                  <a:lnTo>
                    <a:pt x="12856" y="183"/>
                  </a:lnTo>
                  <a:lnTo>
                    <a:pt x="10883" y="73"/>
                  </a:lnTo>
                  <a:lnTo>
                    <a:pt x="89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6740;p62">
              <a:extLst>
                <a:ext uri="{FF2B5EF4-FFF2-40B4-BE49-F238E27FC236}">
                  <a16:creationId xmlns:a16="http://schemas.microsoft.com/office/drawing/2014/main" id="{CEEB40F5-265B-491C-931E-ABB1F8906032}"/>
                </a:ext>
              </a:extLst>
            </p:cNvPr>
            <p:cNvSpPr/>
            <p:nvPr/>
          </p:nvSpPr>
          <p:spPr>
            <a:xfrm>
              <a:off x="-3458300" y="306425"/>
              <a:ext cx="1257225" cy="566075"/>
            </a:xfrm>
            <a:custGeom>
              <a:avLst/>
              <a:gdLst/>
              <a:ahLst/>
              <a:cxnLst/>
              <a:rect l="l" t="t" r="r" b="b"/>
              <a:pathLst>
                <a:path w="50289" h="22643" extrusionOk="0">
                  <a:moveTo>
                    <a:pt x="48499" y="0"/>
                  </a:moveTo>
                  <a:lnTo>
                    <a:pt x="48206" y="584"/>
                  </a:lnTo>
                  <a:lnTo>
                    <a:pt x="47878" y="1132"/>
                  </a:lnTo>
                  <a:lnTo>
                    <a:pt x="47476" y="1607"/>
                  </a:lnTo>
                  <a:lnTo>
                    <a:pt x="47074" y="2118"/>
                  </a:lnTo>
                  <a:lnTo>
                    <a:pt x="46417" y="2776"/>
                  </a:lnTo>
                  <a:lnTo>
                    <a:pt x="45723" y="3433"/>
                  </a:lnTo>
                  <a:lnTo>
                    <a:pt x="45029" y="4054"/>
                  </a:lnTo>
                  <a:lnTo>
                    <a:pt x="44299" y="4638"/>
                  </a:lnTo>
                  <a:lnTo>
                    <a:pt x="43422" y="5295"/>
                  </a:lnTo>
                  <a:lnTo>
                    <a:pt x="42546" y="5916"/>
                  </a:lnTo>
                  <a:lnTo>
                    <a:pt x="41633" y="6537"/>
                  </a:lnTo>
                  <a:lnTo>
                    <a:pt x="40720" y="7121"/>
                  </a:lnTo>
                  <a:lnTo>
                    <a:pt x="38857" y="8253"/>
                  </a:lnTo>
                  <a:lnTo>
                    <a:pt x="36922" y="9313"/>
                  </a:lnTo>
                  <a:lnTo>
                    <a:pt x="34986" y="10372"/>
                  </a:lnTo>
                  <a:lnTo>
                    <a:pt x="33014" y="11321"/>
                  </a:lnTo>
                  <a:lnTo>
                    <a:pt x="31006" y="12271"/>
                  </a:lnTo>
                  <a:lnTo>
                    <a:pt x="28997" y="13147"/>
                  </a:lnTo>
                  <a:lnTo>
                    <a:pt x="26952" y="13987"/>
                  </a:lnTo>
                  <a:lnTo>
                    <a:pt x="24870" y="14790"/>
                  </a:lnTo>
                  <a:lnTo>
                    <a:pt x="22789" y="15521"/>
                  </a:lnTo>
                  <a:lnTo>
                    <a:pt x="20707" y="16215"/>
                  </a:lnTo>
                  <a:lnTo>
                    <a:pt x="18881" y="16799"/>
                  </a:lnTo>
                  <a:lnTo>
                    <a:pt x="17019" y="17347"/>
                  </a:lnTo>
                  <a:lnTo>
                    <a:pt x="15156" y="17858"/>
                  </a:lnTo>
                  <a:lnTo>
                    <a:pt x="13294" y="18296"/>
                  </a:lnTo>
                  <a:lnTo>
                    <a:pt x="11395" y="18698"/>
                  </a:lnTo>
                  <a:lnTo>
                    <a:pt x="9496" y="19063"/>
                  </a:lnTo>
                  <a:lnTo>
                    <a:pt x="7597" y="19319"/>
                  </a:lnTo>
                  <a:lnTo>
                    <a:pt x="5661" y="19502"/>
                  </a:lnTo>
                  <a:lnTo>
                    <a:pt x="4639" y="19575"/>
                  </a:lnTo>
                  <a:lnTo>
                    <a:pt x="3616" y="19575"/>
                  </a:lnTo>
                  <a:lnTo>
                    <a:pt x="2593" y="19502"/>
                  </a:lnTo>
                  <a:lnTo>
                    <a:pt x="1534" y="19392"/>
                  </a:lnTo>
                  <a:lnTo>
                    <a:pt x="1169" y="19319"/>
                  </a:lnTo>
                  <a:lnTo>
                    <a:pt x="767" y="19246"/>
                  </a:lnTo>
                  <a:lnTo>
                    <a:pt x="1" y="19063"/>
                  </a:lnTo>
                  <a:lnTo>
                    <a:pt x="950" y="22167"/>
                  </a:lnTo>
                  <a:lnTo>
                    <a:pt x="1060" y="22423"/>
                  </a:lnTo>
                  <a:lnTo>
                    <a:pt x="1096" y="22496"/>
                  </a:lnTo>
                  <a:lnTo>
                    <a:pt x="1133" y="22569"/>
                  </a:lnTo>
                  <a:lnTo>
                    <a:pt x="1206" y="22606"/>
                  </a:lnTo>
                  <a:lnTo>
                    <a:pt x="1315" y="22606"/>
                  </a:lnTo>
                  <a:lnTo>
                    <a:pt x="1571" y="22642"/>
                  </a:lnTo>
                  <a:lnTo>
                    <a:pt x="3141" y="22642"/>
                  </a:lnTo>
                  <a:lnTo>
                    <a:pt x="4675" y="22533"/>
                  </a:lnTo>
                  <a:lnTo>
                    <a:pt x="6647" y="22350"/>
                  </a:lnTo>
                  <a:lnTo>
                    <a:pt x="8619" y="22131"/>
                  </a:lnTo>
                  <a:lnTo>
                    <a:pt x="10591" y="21875"/>
                  </a:lnTo>
                  <a:lnTo>
                    <a:pt x="12563" y="21583"/>
                  </a:lnTo>
                  <a:lnTo>
                    <a:pt x="15156" y="21108"/>
                  </a:lnTo>
                  <a:lnTo>
                    <a:pt x="17749" y="20561"/>
                  </a:lnTo>
                  <a:lnTo>
                    <a:pt x="19027" y="20268"/>
                  </a:lnTo>
                  <a:lnTo>
                    <a:pt x="20305" y="19940"/>
                  </a:lnTo>
                  <a:lnTo>
                    <a:pt x="21584" y="19575"/>
                  </a:lnTo>
                  <a:lnTo>
                    <a:pt x="22862" y="19209"/>
                  </a:lnTo>
                  <a:lnTo>
                    <a:pt x="25090" y="18479"/>
                  </a:lnTo>
                  <a:lnTo>
                    <a:pt x="27281" y="17676"/>
                  </a:lnTo>
                  <a:lnTo>
                    <a:pt x="29435" y="16836"/>
                  </a:lnTo>
                  <a:lnTo>
                    <a:pt x="31590" y="15923"/>
                  </a:lnTo>
                  <a:lnTo>
                    <a:pt x="33708" y="14973"/>
                  </a:lnTo>
                  <a:lnTo>
                    <a:pt x="35790" y="13914"/>
                  </a:lnTo>
                  <a:lnTo>
                    <a:pt x="37835" y="12818"/>
                  </a:lnTo>
                  <a:lnTo>
                    <a:pt x="39843" y="11650"/>
                  </a:lnTo>
                  <a:lnTo>
                    <a:pt x="40976" y="10956"/>
                  </a:lnTo>
                  <a:lnTo>
                    <a:pt x="42108" y="10226"/>
                  </a:lnTo>
                  <a:lnTo>
                    <a:pt x="43203" y="9495"/>
                  </a:lnTo>
                  <a:lnTo>
                    <a:pt x="44262" y="8728"/>
                  </a:lnTo>
                  <a:lnTo>
                    <a:pt x="45321" y="7961"/>
                  </a:lnTo>
                  <a:lnTo>
                    <a:pt x="46344" y="7121"/>
                  </a:lnTo>
                  <a:lnTo>
                    <a:pt x="47367" y="6281"/>
                  </a:lnTo>
                  <a:lnTo>
                    <a:pt x="48353" y="5405"/>
                  </a:lnTo>
                  <a:lnTo>
                    <a:pt x="49119" y="4675"/>
                  </a:lnTo>
                  <a:lnTo>
                    <a:pt x="49886" y="3944"/>
                  </a:lnTo>
                  <a:lnTo>
                    <a:pt x="50032" y="3798"/>
                  </a:lnTo>
                  <a:lnTo>
                    <a:pt x="50179" y="3615"/>
                  </a:lnTo>
                  <a:lnTo>
                    <a:pt x="50252" y="3469"/>
                  </a:lnTo>
                  <a:lnTo>
                    <a:pt x="50288" y="3323"/>
                  </a:lnTo>
                  <a:lnTo>
                    <a:pt x="50288" y="3141"/>
                  </a:lnTo>
                  <a:lnTo>
                    <a:pt x="50252" y="2995"/>
                  </a:lnTo>
                  <a:lnTo>
                    <a:pt x="50179" y="2812"/>
                  </a:lnTo>
                  <a:lnTo>
                    <a:pt x="50069" y="2593"/>
                  </a:lnTo>
                  <a:lnTo>
                    <a:pt x="49339" y="1388"/>
                  </a:lnTo>
                  <a:lnTo>
                    <a:pt x="48681" y="183"/>
                  </a:lnTo>
                  <a:lnTo>
                    <a:pt x="48608" y="73"/>
                  </a:lnTo>
                  <a:lnTo>
                    <a:pt x="48572" y="37"/>
                  </a:lnTo>
                  <a:lnTo>
                    <a:pt x="48499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6741;p62">
              <a:extLst>
                <a:ext uri="{FF2B5EF4-FFF2-40B4-BE49-F238E27FC236}">
                  <a16:creationId xmlns:a16="http://schemas.microsoft.com/office/drawing/2014/main" id="{4E2AC5F4-FBA3-4026-89C0-8E2FE5423E6E}"/>
                </a:ext>
              </a:extLst>
            </p:cNvPr>
            <p:cNvSpPr/>
            <p:nvPr/>
          </p:nvSpPr>
          <p:spPr>
            <a:xfrm>
              <a:off x="-1951875" y="1990875"/>
              <a:ext cx="484825" cy="87675"/>
            </a:xfrm>
            <a:custGeom>
              <a:avLst/>
              <a:gdLst/>
              <a:ahLst/>
              <a:cxnLst/>
              <a:rect l="l" t="t" r="r" b="b"/>
              <a:pathLst>
                <a:path w="19393" h="3507" extrusionOk="0">
                  <a:moveTo>
                    <a:pt x="1206" y="1"/>
                  </a:moveTo>
                  <a:lnTo>
                    <a:pt x="1" y="914"/>
                  </a:lnTo>
                  <a:lnTo>
                    <a:pt x="184" y="1023"/>
                  </a:lnTo>
                  <a:lnTo>
                    <a:pt x="366" y="1096"/>
                  </a:lnTo>
                  <a:lnTo>
                    <a:pt x="1754" y="1608"/>
                  </a:lnTo>
                  <a:lnTo>
                    <a:pt x="3178" y="2082"/>
                  </a:lnTo>
                  <a:lnTo>
                    <a:pt x="4602" y="2448"/>
                  </a:lnTo>
                  <a:lnTo>
                    <a:pt x="6027" y="2740"/>
                  </a:lnTo>
                  <a:lnTo>
                    <a:pt x="7487" y="2995"/>
                  </a:lnTo>
                  <a:lnTo>
                    <a:pt x="8948" y="3215"/>
                  </a:lnTo>
                  <a:lnTo>
                    <a:pt x="9825" y="3324"/>
                  </a:lnTo>
                  <a:lnTo>
                    <a:pt x="10738" y="3434"/>
                  </a:lnTo>
                  <a:lnTo>
                    <a:pt x="11614" y="3470"/>
                  </a:lnTo>
                  <a:lnTo>
                    <a:pt x="12527" y="3507"/>
                  </a:lnTo>
                  <a:lnTo>
                    <a:pt x="14317" y="3507"/>
                  </a:lnTo>
                  <a:lnTo>
                    <a:pt x="15230" y="3434"/>
                  </a:lnTo>
                  <a:lnTo>
                    <a:pt x="16106" y="3324"/>
                  </a:lnTo>
                  <a:lnTo>
                    <a:pt x="16727" y="3251"/>
                  </a:lnTo>
                  <a:lnTo>
                    <a:pt x="17348" y="3142"/>
                  </a:lnTo>
                  <a:lnTo>
                    <a:pt x="17969" y="2995"/>
                  </a:lnTo>
                  <a:lnTo>
                    <a:pt x="18553" y="2813"/>
                  </a:lnTo>
                  <a:lnTo>
                    <a:pt x="18736" y="2740"/>
                  </a:lnTo>
                  <a:lnTo>
                    <a:pt x="18918" y="2667"/>
                  </a:lnTo>
                  <a:lnTo>
                    <a:pt x="19064" y="2557"/>
                  </a:lnTo>
                  <a:lnTo>
                    <a:pt x="19174" y="2411"/>
                  </a:lnTo>
                  <a:lnTo>
                    <a:pt x="19247" y="2265"/>
                  </a:lnTo>
                  <a:lnTo>
                    <a:pt x="19320" y="2119"/>
                  </a:lnTo>
                  <a:lnTo>
                    <a:pt x="19356" y="1936"/>
                  </a:lnTo>
                  <a:lnTo>
                    <a:pt x="19393" y="1717"/>
                  </a:lnTo>
                  <a:lnTo>
                    <a:pt x="18224" y="1900"/>
                  </a:lnTo>
                  <a:lnTo>
                    <a:pt x="17092" y="2009"/>
                  </a:lnTo>
                  <a:lnTo>
                    <a:pt x="15924" y="2082"/>
                  </a:lnTo>
                  <a:lnTo>
                    <a:pt x="14755" y="2119"/>
                  </a:lnTo>
                  <a:lnTo>
                    <a:pt x="12491" y="2119"/>
                  </a:lnTo>
                  <a:lnTo>
                    <a:pt x="11359" y="2046"/>
                  </a:lnTo>
                  <a:lnTo>
                    <a:pt x="10190" y="1936"/>
                  </a:lnTo>
                  <a:lnTo>
                    <a:pt x="9058" y="1827"/>
                  </a:lnTo>
                  <a:lnTo>
                    <a:pt x="7926" y="1644"/>
                  </a:lnTo>
                  <a:lnTo>
                    <a:pt x="6830" y="1462"/>
                  </a:lnTo>
                  <a:lnTo>
                    <a:pt x="5698" y="1243"/>
                  </a:lnTo>
                  <a:lnTo>
                    <a:pt x="4566" y="950"/>
                  </a:lnTo>
                  <a:lnTo>
                    <a:pt x="3434" y="658"/>
                  </a:lnTo>
                  <a:lnTo>
                    <a:pt x="2338" y="330"/>
                  </a:lnTo>
                  <a:lnTo>
                    <a:pt x="1206" y="1"/>
                  </a:lnTo>
                  <a:close/>
                </a:path>
              </a:pathLst>
            </a:custGeom>
            <a:solidFill>
              <a:srgbClr val="97E4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6742;p62">
              <a:extLst>
                <a:ext uri="{FF2B5EF4-FFF2-40B4-BE49-F238E27FC236}">
                  <a16:creationId xmlns:a16="http://schemas.microsoft.com/office/drawing/2014/main" id="{57109AC1-9293-4C6D-A2BD-4D0C7C78F963}"/>
                </a:ext>
              </a:extLst>
            </p:cNvPr>
            <p:cNvSpPr/>
            <p:nvPr/>
          </p:nvSpPr>
          <p:spPr>
            <a:xfrm>
              <a:off x="-3065725" y="-113575"/>
              <a:ext cx="188125" cy="602600"/>
            </a:xfrm>
            <a:custGeom>
              <a:avLst/>
              <a:gdLst/>
              <a:ahLst/>
              <a:cxnLst/>
              <a:rect l="l" t="t" r="r" b="b"/>
              <a:pathLst>
                <a:path w="7525" h="24104" extrusionOk="0">
                  <a:moveTo>
                    <a:pt x="1" y="1"/>
                  </a:moveTo>
                  <a:lnTo>
                    <a:pt x="2594" y="12089"/>
                  </a:lnTo>
                  <a:lnTo>
                    <a:pt x="3909" y="18115"/>
                  </a:lnTo>
                  <a:lnTo>
                    <a:pt x="5150" y="24104"/>
                  </a:lnTo>
                  <a:lnTo>
                    <a:pt x="6355" y="23739"/>
                  </a:lnTo>
                  <a:lnTo>
                    <a:pt x="6940" y="23556"/>
                  </a:lnTo>
                  <a:lnTo>
                    <a:pt x="7524" y="23337"/>
                  </a:lnTo>
                  <a:lnTo>
                    <a:pt x="2667" y="1060"/>
                  </a:lnTo>
                  <a:lnTo>
                    <a:pt x="2265" y="1060"/>
                  </a:lnTo>
                  <a:lnTo>
                    <a:pt x="1937" y="1023"/>
                  </a:lnTo>
                  <a:lnTo>
                    <a:pt x="1571" y="950"/>
                  </a:lnTo>
                  <a:lnTo>
                    <a:pt x="1243" y="804"/>
                  </a:lnTo>
                  <a:lnTo>
                    <a:pt x="951" y="622"/>
                  </a:lnTo>
                  <a:lnTo>
                    <a:pt x="622" y="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6743;p62">
              <a:extLst>
                <a:ext uri="{FF2B5EF4-FFF2-40B4-BE49-F238E27FC236}">
                  <a16:creationId xmlns:a16="http://schemas.microsoft.com/office/drawing/2014/main" id="{4F83301D-96CE-438F-83EE-7B41693F9591}"/>
                </a:ext>
              </a:extLst>
            </p:cNvPr>
            <p:cNvSpPr/>
            <p:nvPr/>
          </p:nvSpPr>
          <p:spPr>
            <a:xfrm>
              <a:off x="-3080325" y="-189350"/>
              <a:ext cx="74900" cy="82200"/>
            </a:xfrm>
            <a:custGeom>
              <a:avLst/>
              <a:gdLst/>
              <a:ahLst/>
              <a:cxnLst/>
              <a:rect l="l" t="t" r="r" b="b"/>
              <a:pathLst>
                <a:path w="2996" h="3288" extrusionOk="0">
                  <a:moveTo>
                    <a:pt x="183" y="1"/>
                  </a:moveTo>
                  <a:lnTo>
                    <a:pt x="1" y="37"/>
                  </a:lnTo>
                  <a:lnTo>
                    <a:pt x="37" y="256"/>
                  </a:lnTo>
                  <a:lnTo>
                    <a:pt x="74" y="476"/>
                  </a:lnTo>
                  <a:lnTo>
                    <a:pt x="147" y="658"/>
                  </a:lnTo>
                  <a:lnTo>
                    <a:pt x="220" y="877"/>
                  </a:lnTo>
                  <a:lnTo>
                    <a:pt x="548" y="1389"/>
                  </a:lnTo>
                  <a:lnTo>
                    <a:pt x="914" y="1863"/>
                  </a:lnTo>
                  <a:lnTo>
                    <a:pt x="1315" y="2338"/>
                  </a:lnTo>
                  <a:lnTo>
                    <a:pt x="1790" y="2740"/>
                  </a:lnTo>
                  <a:lnTo>
                    <a:pt x="1973" y="2922"/>
                  </a:lnTo>
                  <a:lnTo>
                    <a:pt x="2228" y="3032"/>
                  </a:lnTo>
                  <a:lnTo>
                    <a:pt x="2703" y="3251"/>
                  </a:lnTo>
                  <a:lnTo>
                    <a:pt x="2849" y="3288"/>
                  </a:lnTo>
                  <a:lnTo>
                    <a:pt x="2922" y="3251"/>
                  </a:lnTo>
                  <a:lnTo>
                    <a:pt x="2995" y="3215"/>
                  </a:lnTo>
                  <a:lnTo>
                    <a:pt x="2995" y="3105"/>
                  </a:lnTo>
                  <a:lnTo>
                    <a:pt x="2995" y="2995"/>
                  </a:lnTo>
                  <a:lnTo>
                    <a:pt x="2813" y="2521"/>
                  </a:lnTo>
                  <a:lnTo>
                    <a:pt x="2594" y="2082"/>
                  </a:lnTo>
                  <a:lnTo>
                    <a:pt x="2338" y="1681"/>
                  </a:lnTo>
                  <a:lnTo>
                    <a:pt x="2046" y="1316"/>
                  </a:lnTo>
                  <a:lnTo>
                    <a:pt x="1717" y="987"/>
                  </a:lnTo>
                  <a:lnTo>
                    <a:pt x="1352" y="658"/>
                  </a:lnTo>
                  <a:lnTo>
                    <a:pt x="987" y="366"/>
                  </a:lnTo>
                  <a:lnTo>
                    <a:pt x="548" y="110"/>
                  </a:lnTo>
                  <a:lnTo>
                    <a:pt x="439" y="37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6744;p62">
              <a:extLst>
                <a:ext uri="{FF2B5EF4-FFF2-40B4-BE49-F238E27FC236}">
                  <a16:creationId xmlns:a16="http://schemas.microsoft.com/office/drawing/2014/main" id="{A9AF4CF5-C0E2-4A8E-BD57-D4D0016873DA}"/>
                </a:ext>
              </a:extLst>
            </p:cNvPr>
            <p:cNvSpPr/>
            <p:nvPr/>
          </p:nvSpPr>
          <p:spPr>
            <a:xfrm>
              <a:off x="-2033125" y="596750"/>
              <a:ext cx="813500" cy="416350"/>
            </a:xfrm>
            <a:custGeom>
              <a:avLst/>
              <a:gdLst/>
              <a:ahLst/>
              <a:cxnLst/>
              <a:rect l="l" t="t" r="r" b="b"/>
              <a:pathLst>
                <a:path w="32540" h="16654" extrusionOk="0">
                  <a:moveTo>
                    <a:pt x="1" y="0"/>
                  </a:moveTo>
                  <a:lnTo>
                    <a:pt x="37" y="146"/>
                  </a:lnTo>
                  <a:lnTo>
                    <a:pt x="74" y="256"/>
                  </a:lnTo>
                  <a:lnTo>
                    <a:pt x="220" y="439"/>
                  </a:lnTo>
                  <a:lnTo>
                    <a:pt x="549" y="840"/>
                  </a:lnTo>
                  <a:lnTo>
                    <a:pt x="914" y="1242"/>
                  </a:lnTo>
                  <a:lnTo>
                    <a:pt x="1644" y="1972"/>
                  </a:lnTo>
                  <a:lnTo>
                    <a:pt x="2521" y="2739"/>
                  </a:lnTo>
                  <a:lnTo>
                    <a:pt x="3470" y="3470"/>
                  </a:lnTo>
                  <a:lnTo>
                    <a:pt x="4383" y="4200"/>
                  </a:lnTo>
                  <a:lnTo>
                    <a:pt x="5369" y="4857"/>
                  </a:lnTo>
                  <a:lnTo>
                    <a:pt x="7670" y="6355"/>
                  </a:lnTo>
                  <a:lnTo>
                    <a:pt x="9971" y="7779"/>
                  </a:lnTo>
                  <a:lnTo>
                    <a:pt x="12344" y="9130"/>
                  </a:lnTo>
                  <a:lnTo>
                    <a:pt x="14718" y="10408"/>
                  </a:lnTo>
                  <a:lnTo>
                    <a:pt x="17165" y="11614"/>
                  </a:lnTo>
                  <a:lnTo>
                    <a:pt x="19648" y="12746"/>
                  </a:lnTo>
                  <a:lnTo>
                    <a:pt x="22132" y="13841"/>
                  </a:lnTo>
                  <a:lnTo>
                    <a:pt x="24688" y="14827"/>
                  </a:lnTo>
                  <a:lnTo>
                    <a:pt x="26222" y="15375"/>
                  </a:lnTo>
                  <a:lnTo>
                    <a:pt x="27756" y="15850"/>
                  </a:lnTo>
                  <a:lnTo>
                    <a:pt x="28523" y="16069"/>
                  </a:lnTo>
                  <a:lnTo>
                    <a:pt x="29326" y="16252"/>
                  </a:lnTo>
                  <a:lnTo>
                    <a:pt x="30093" y="16434"/>
                  </a:lnTo>
                  <a:lnTo>
                    <a:pt x="30896" y="16544"/>
                  </a:lnTo>
                  <a:lnTo>
                    <a:pt x="31298" y="16617"/>
                  </a:lnTo>
                  <a:lnTo>
                    <a:pt x="31700" y="16653"/>
                  </a:lnTo>
                  <a:lnTo>
                    <a:pt x="32138" y="16653"/>
                  </a:lnTo>
                  <a:lnTo>
                    <a:pt x="32540" y="16617"/>
                  </a:lnTo>
                  <a:lnTo>
                    <a:pt x="32467" y="16434"/>
                  </a:lnTo>
                  <a:lnTo>
                    <a:pt x="32357" y="16252"/>
                  </a:lnTo>
                  <a:lnTo>
                    <a:pt x="32138" y="15959"/>
                  </a:lnTo>
                  <a:lnTo>
                    <a:pt x="31846" y="15631"/>
                  </a:lnTo>
                  <a:lnTo>
                    <a:pt x="31517" y="15302"/>
                  </a:lnTo>
                  <a:lnTo>
                    <a:pt x="30860" y="14645"/>
                  </a:lnTo>
                  <a:lnTo>
                    <a:pt x="30129" y="14024"/>
                  </a:lnTo>
                  <a:lnTo>
                    <a:pt x="29363" y="13366"/>
                  </a:lnTo>
                  <a:lnTo>
                    <a:pt x="28559" y="12782"/>
                  </a:lnTo>
                  <a:lnTo>
                    <a:pt x="27756" y="12198"/>
                  </a:lnTo>
                  <a:lnTo>
                    <a:pt x="26660" y="11431"/>
                  </a:lnTo>
                  <a:lnTo>
                    <a:pt x="25528" y="10664"/>
                  </a:lnTo>
                  <a:lnTo>
                    <a:pt x="24396" y="9934"/>
                  </a:lnTo>
                  <a:lnTo>
                    <a:pt x="23227" y="9240"/>
                  </a:lnTo>
                  <a:lnTo>
                    <a:pt x="22059" y="8546"/>
                  </a:lnTo>
                  <a:lnTo>
                    <a:pt x="20890" y="7889"/>
                  </a:lnTo>
                  <a:lnTo>
                    <a:pt x="18516" y="6610"/>
                  </a:lnTo>
                  <a:lnTo>
                    <a:pt x="17019" y="5843"/>
                  </a:lnTo>
                  <a:lnTo>
                    <a:pt x="15485" y="5077"/>
                  </a:lnTo>
                  <a:lnTo>
                    <a:pt x="13988" y="4383"/>
                  </a:lnTo>
                  <a:lnTo>
                    <a:pt x="12454" y="3689"/>
                  </a:lnTo>
                  <a:lnTo>
                    <a:pt x="10920" y="3031"/>
                  </a:lnTo>
                  <a:lnTo>
                    <a:pt x="9386" y="2374"/>
                  </a:lnTo>
                  <a:lnTo>
                    <a:pt x="7816" y="1790"/>
                  </a:lnTo>
                  <a:lnTo>
                    <a:pt x="6209" y="1242"/>
                  </a:lnTo>
                  <a:lnTo>
                    <a:pt x="5004" y="877"/>
                  </a:lnTo>
                  <a:lnTo>
                    <a:pt x="3799" y="512"/>
                  </a:lnTo>
                  <a:lnTo>
                    <a:pt x="2557" y="256"/>
                  </a:lnTo>
                  <a:lnTo>
                    <a:pt x="1936" y="110"/>
                  </a:lnTo>
                  <a:lnTo>
                    <a:pt x="1315" y="3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6745;p62">
              <a:extLst>
                <a:ext uri="{FF2B5EF4-FFF2-40B4-BE49-F238E27FC236}">
                  <a16:creationId xmlns:a16="http://schemas.microsoft.com/office/drawing/2014/main" id="{6DE88F3F-3E6B-4826-867F-76038D2EDD3F}"/>
                </a:ext>
              </a:extLst>
            </p:cNvPr>
            <p:cNvSpPr/>
            <p:nvPr/>
          </p:nvSpPr>
          <p:spPr>
            <a:xfrm>
              <a:off x="-3398950" y="438800"/>
              <a:ext cx="1587700" cy="1636100"/>
            </a:xfrm>
            <a:custGeom>
              <a:avLst/>
              <a:gdLst/>
              <a:ahLst/>
              <a:cxnLst/>
              <a:rect l="l" t="t" r="r" b="b"/>
              <a:pathLst>
                <a:path w="63508" h="65444" extrusionOk="0">
                  <a:moveTo>
                    <a:pt x="46965" y="0"/>
                  </a:moveTo>
                  <a:lnTo>
                    <a:pt x="46819" y="146"/>
                  </a:lnTo>
                  <a:lnTo>
                    <a:pt x="46380" y="621"/>
                  </a:lnTo>
                  <a:lnTo>
                    <a:pt x="45650" y="1388"/>
                  </a:lnTo>
                  <a:lnTo>
                    <a:pt x="44591" y="2374"/>
                  </a:lnTo>
                  <a:lnTo>
                    <a:pt x="43897" y="2922"/>
                  </a:lnTo>
                  <a:lnTo>
                    <a:pt x="43167" y="3543"/>
                  </a:lnTo>
                  <a:lnTo>
                    <a:pt x="42327" y="4200"/>
                  </a:lnTo>
                  <a:lnTo>
                    <a:pt x="41377" y="4894"/>
                  </a:lnTo>
                  <a:lnTo>
                    <a:pt x="40355" y="5588"/>
                  </a:lnTo>
                  <a:lnTo>
                    <a:pt x="39222" y="6318"/>
                  </a:lnTo>
                  <a:lnTo>
                    <a:pt x="37981" y="7085"/>
                  </a:lnTo>
                  <a:lnTo>
                    <a:pt x="36666" y="7852"/>
                  </a:lnTo>
                  <a:lnTo>
                    <a:pt x="35242" y="8656"/>
                  </a:lnTo>
                  <a:lnTo>
                    <a:pt x="33708" y="9422"/>
                  </a:lnTo>
                  <a:lnTo>
                    <a:pt x="32065" y="10226"/>
                  </a:lnTo>
                  <a:lnTo>
                    <a:pt x="30312" y="10993"/>
                  </a:lnTo>
                  <a:lnTo>
                    <a:pt x="28449" y="11760"/>
                  </a:lnTo>
                  <a:lnTo>
                    <a:pt x="26477" y="12527"/>
                  </a:lnTo>
                  <a:lnTo>
                    <a:pt x="24359" y="13257"/>
                  </a:lnTo>
                  <a:lnTo>
                    <a:pt x="22168" y="13987"/>
                  </a:lnTo>
                  <a:lnTo>
                    <a:pt x="19830" y="14645"/>
                  </a:lnTo>
                  <a:lnTo>
                    <a:pt x="17384" y="15302"/>
                  </a:lnTo>
                  <a:lnTo>
                    <a:pt x="14791" y="15923"/>
                  </a:lnTo>
                  <a:lnTo>
                    <a:pt x="12088" y="16507"/>
                  </a:lnTo>
                  <a:lnTo>
                    <a:pt x="9276" y="17019"/>
                  </a:lnTo>
                  <a:lnTo>
                    <a:pt x="6318" y="17493"/>
                  </a:lnTo>
                  <a:lnTo>
                    <a:pt x="3214" y="17895"/>
                  </a:lnTo>
                  <a:lnTo>
                    <a:pt x="0" y="18224"/>
                  </a:lnTo>
                  <a:lnTo>
                    <a:pt x="548" y="18443"/>
                  </a:lnTo>
                  <a:lnTo>
                    <a:pt x="1242" y="18662"/>
                  </a:lnTo>
                  <a:lnTo>
                    <a:pt x="2155" y="18918"/>
                  </a:lnTo>
                  <a:lnTo>
                    <a:pt x="2082" y="18552"/>
                  </a:lnTo>
                  <a:lnTo>
                    <a:pt x="3835" y="18406"/>
                  </a:lnTo>
                  <a:lnTo>
                    <a:pt x="5990" y="18187"/>
                  </a:lnTo>
                  <a:lnTo>
                    <a:pt x="8144" y="17895"/>
                  </a:lnTo>
                  <a:lnTo>
                    <a:pt x="10299" y="17566"/>
                  </a:lnTo>
                  <a:lnTo>
                    <a:pt x="12454" y="17165"/>
                  </a:lnTo>
                  <a:lnTo>
                    <a:pt x="13987" y="16872"/>
                  </a:lnTo>
                  <a:lnTo>
                    <a:pt x="15521" y="16544"/>
                  </a:lnTo>
                  <a:lnTo>
                    <a:pt x="17018" y="16179"/>
                  </a:lnTo>
                  <a:lnTo>
                    <a:pt x="18516" y="15813"/>
                  </a:lnTo>
                  <a:lnTo>
                    <a:pt x="20013" y="15375"/>
                  </a:lnTo>
                  <a:lnTo>
                    <a:pt x="21510" y="14937"/>
                  </a:lnTo>
                  <a:lnTo>
                    <a:pt x="22971" y="14462"/>
                  </a:lnTo>
                  <a:lnTo>
                    <a:pt x="24432" y="13914"/>
                  </a:lnTo>
                  <a:lnTo>
                    <a:pt x="26148" y="13294"/>
                  </a:lnTo>
                  <a:lnTo>
                    <a:pt x="27828" y="12600"/>
                  </a:lnTo>
                  <a:lnTo>
                    <a:pt x="29472" y="11906"/>
                  </a:lnTo>
                  <a:lnTo>
                    <a:pt x="31152" y="11139"/>
                  </a:lnTo>
                  <a:lnTo>
                    <a:pt x="32758" y="10372"/>
                  </a:lnTo>
                  <a:lnTo>
                    <a:pt x="34402" y="9532"/>
                  </a:lnTo>
                  <a:lnTo>
                    <a:pt x="35972" y="8692"/>
                  </a:lnTo>
                  <a:lnTo>
                    <a:pt x="37579" y="7779"/>
                  </a:lnTo>
                  <a:lnTo>
                    <a:pt x="38711" y="7085"/>
                  </a:lnTo>
                  <a:lnTo>
                    <a:pt x="39843" y="6355"/>
                  </a:lnTo>
                  <a:lnTo>
                    <a:pt x="40975" y="5624"/>
                  </a:lnTo>
                  <a:lnTo>
                    <a:pt x="42071" y="4857"/>
                  </a:lnTo>
                  <a:lnTo>
                    <a:pt x="43167" y="4054"/>
                  </a:lnTo>
                  <a:lnTo>
                    <a:pt x="44226" y="3251"/>
                  </a:lnTo>
                  <a:lnTo>
                    <a:pt x="45248" y="2374"/>
                  </a:lnTo>
                  <a:lnTo>
                    <a:pt x="46271" y="1498"/>
                  </a:lnTo>
                  <a:lnTo>
                    <a:pt x="46892" y="950"/>
                  </a:lnTo>
                  <a:lnTo>
                    <a:pt x="47257" y="2228"/>
                  </a:lnTo>
                  <a:lnTo>
                    <a:pt x="48681" y="7122"/>
                  </a:lnTo>
                  <a:lnTo>
                    <a:pt x="48718" y="7268"/>
                  </a:lnTo>
                  <a:lnTo>
                    <a:pt x="48718" y="7450"/>
                  </a:lnTo>
                  <a:lnTo>
                    <a:pt x="48718" y="7596"/>
                  </a:lnTo>
                  <a:lnTo>
                    <a:pt x="48681" y="7779"/>
                  </a:lnTo>
                  <a:lnTo>
                    <a:pt x="48316" y="8984"/>
                  </a:lnTo>
                  <a:lnTo>
                    <a:pt x="47878" y="10153"/>
                  </a:lnTo>
                  <a:lnTo>
                    <a:pt x="47366" y="11285"/>
                  </a:lnTo>
                  <a:lnTo>
                    <a:pt x="46819" y="12417"/>
                  </a:lnTo>
                  <a:lnTo>
                    <a:pt x="46052" y="13878"/>
                  </a:lnTo>
                  <a:lnTo>
                    <a:pt x="45212" y="15266"/>
                  </a:lnTo>
                  <a:lnTo>
                    <a:pt x="44335" y="16653"/>
                  </a:lnTo>
                  <a:lnTo>
                    <a:pt x="43422" y="17968"/>
                  </a:lnTo>
                  <a:lnTo>
                    <a:pt x="42619" y="19064"/>
                  </a:lnTo>
                  <a:lnTo>
                    <a:pt x="41815" y="20159"/>
                  </a:lnTo>
                  <a:lnTo>
                    <a:pt x="42546" y="21766"/>
                  </a:lnTo>
                  <a:lnTo>
                    <a:pt x="43459" y="20524"/>
                  </a:lnTo>
                  <a:lnTo>
                    <a:pt x="44810" y="18698"/>
                  </a:lnTo>
                  <a:lnTo>
                    <a:pt x="45431" y="17749"/>
                  </a:lnTo>
                  <a:lnTo>
                    <a:pt x="46052" y="16799"/>
                  </a:lnTo>
                  <a:lnTo>
                    <a:pt x="46636" y="15850"/>
                  </a:lnTo>
                  <a:lnTo>
                    <a:pt x="47220" y="14864"/>
                  </a:lnTo>
                  <a:lnTo>
                    <a:pt x="47768" y="13878"/>
                  </a:lnTo>
                  <a:lnTo>
                    <a:pt x="48279" y="12855"/>
                  </a:lnTo>
                  <a:lnTo>
                    <a:pt x="48864" y="11614"/>
                  </a:lnTo>
                  <a:lnTo>
                    <a:pt x="49375" y="10299"/>
                  </a:lnTo>
                  <a:lnTo>
                    <a:pt x="49411" y="10153"/>
                  </a:lnTo>
                  <a:lnTo>
                    <a:pt x="49448" y="10116"/>
                  </a:lnTo>
                  <a:lnTo>
                    <a:pt x="49521" y="10043"/>
                  </a:lnTo>
                  <a:lnTo>
                    <a:pt x="49594" y="10226"/>
                  </a:lnTo>
                  <a:lnTo>
                    <a:pt x="49667" y="10445"/>
                  </a:lnTo>
                  <a:lnTo>
                    <a:pt x="49777" y="10847"/>
                  </a:lnTo>
                  <a:lnTo>
                    <a:pt x="55583" y="30750"/>
                  </a:lnTo>
                  <a:lnTo>
                    <a:pt x="55620" y="30969"/>
                  </a:lnTo>
                  <a:lnTo>
                    <a:pt x="55620" y="31188"/>
                  </a:lnTo>
                  <a:lnTo>
                    <a:pt x="55620" y="31407"/>
                  </a:lnTo>
                  <a:lnTo>
                    <a:pt x="55547" y="31626"/>
                  </a:lnTo>
                  <a:lnTo>
                    <a:pt x="55035" y="32759"/>
                  </a:lnTo>
                  <a:lnTo>
                    <a:pt x="54488" y="33854"/>
                  </a:lnTo>
                  <a:lnTo>
                    <a:pt x="53940" y="34950"/>
                  </a:lnTo>
                  <a:lnTo>
                    <a:pt x="53356" y="36009"/>
                  </a:lnTo>
                  <a:lnTo>
                    <a:pt x="52735" y="37068"/>
                  </a:lnTo>
                  <a:lnTo>
                    <a:pt x="52077" y="38090"/>
                  </a:lnTo>
                  <a:lnTo>
                    <a:pt x="51383" y="39113"/>
                  </a:lnTo>
                  <a:lnTo>
                    <a:pt x="50653" y="40136"/>
                  </a:lnTo>
                  <a:lnTo>
                    <a:pt x="51347" y="41669"/>
                  </a:lnTo>
                  <a:lnTo>
                    <a:pt x="52333" y="40355"/>
                  </a:lnTo>
                  <a:lnTo>
                    <a:pt x="52881" y="39588"/>
                  </a:lnTo>
                  <a:lnTo>
                    <a:pt x="53392" y="38784"/>
                  </a:lnTo>
                  <a:lnTo>
                    <a:pt x="53903" y="37981"/>
                  </a:lnTo>
                  <a:lnTo>
                    <a:pt x="54378" y="37141"/>
                  </a:lnTo>
                  <a:lnTo>
                    <a:pt x="54816" y="36301"/>
                  </a:lnTo>
                  <a:lnTo>
                    <a:pt x="55255" y="35461"/>
                  </a:lnTo>
                  <a:lnTo>
                    <a:pt x="56094" y="33745"/>
                  </a:lnTo>
                  <a:lnTo>
                    <a:pt x="56241" y="33452"/>
                  </a:lnTo>
                  <a:lnTo>
                    <a:pt x="56314" y="33379"/>
                  </a:lnTo>
                  <a:lnTo>
                    <a:pt x="56423" y="33745"/>
                  </a:lnTo>
                  <a:lnTo>
                    <a:pt x="61609" y="51603"/>
                  </a:lnTo>
                  <a:lnTo>
                    <a:pt x="62558" y="54889"/>
                  </a:lnTo>
                  <a:lnTo>
                    <a:pt x="62632" y="55145"/>
                  </a:lnTo>
                  <a:lnTo>
                    <a:pt x="62705" y="55291"/>
                  </a:lnTo>
                  <a:lnTo>
                    <a:pt x="62741" y="55401"/>
                  </a:lnTo>
                  <a:lnTo>
                    <a:pt x="62851" y="55620"/>
                  </a:lnTo>
                  <a:lnTo>
                    <a:pt x="62851" y="55839"/>
                  </a:lnTo>
                  <a:lnTo>
                    <a:pt x="62814" y="56022"/>
                  </a:lnTo>
                  <a:lnTo>
                    <a:pt x="62705" y="56204"/>
                  </a:lnTo>
                  <a:lnTo>
                    <a:pt x="62376" y="56752"/>
                  </a:lnTo>
                  <a:lnTo>
                    <a:pt x="62047" y="57227"/>
                  </a:lnTo>
                  <a:lnTo>
                    <a:pt x="61682" y="57701"/>
                  </a:lnTo>
                  <a:lnTo>
                    <a:pt x="61317" y="58176"/>
                  </a:lnTo>
                  <a:lnTo>
                    <a:pt x="60915" y="58614"/>
                  </a:lnTo>
                  <a:lnTo>
                    <a:pt x="60477" y="59053"/>
                  </a:lnTo>
                  <a:lnTo>
                    <a:pt x="59600" y="59893"/>
                  </a:lnTo>
                  <a:lnTo>
                    <a:pt x="58286" y="61025"/>
                  </a:lnTo>
                  <a:lnTo>
                    <a:pt x="56898" y="62084"/>
                  </a:lnTo>
                  <a:lnTo>
                    <a:pt x="55437" y="63070"/>
                  </a:lnTo>
                  <a:lnTo>
                    <a:pt x="53976" y="64019"/>
                  </a:lnTo>
                  <a:lnTo>
                    <a:pt x="53282" y="64604"/>
                  </a:lnTo>
                  <a:lnTo>
                    <a:pt x="52735" y="65042"/>
                  </a:lnTo>
                  <a:lnTo>
                    <a:pt x="52223" y="65444"/>
                  </a:lnTo>
                  <a:lnTo>
                    <a:pt x="52223" y="65444"/>
                  </a:lnTo>
                  <a:lnTo>
                    <a:pt x="52698" y="65188"/>
                  </a:lnTo>
                  <a:lnTo>
                    <a:pt x="53940" y="64494"/>
                  </a:lnTo>
                  <a:lnTo>
                    <a:pt x="54780" y="63983"/>
                  </a:lnTo>
                  <a:lnTo>
                    <a:pt x="55729" y="63399"/>
                  </a:lnTo>
                  <a:lnTo>
                    <a:pt x="56752" y="62741"/>
                  </a:lnTo>
                  <a:lnTo>
                    <a:pt x="57774" y="62011"/>
                  </a:lnTo>
                  <a:lnTo>
                    <a:pt x="58833" y="61244"/>
                  </a:lnTo>
                  <a:lnTo>
                    <a:pt x="59856" y="60404"/>
                  </a:lnTo>
                  <a:lnTo>
                    <a:pt x="60806" y="59527"/>
                  </a:lnTo>
                  <a:lnTo>
                    <a:pt x="61244" y="59089"/>
                  </a:lnTo>
                  <a:lnTo>
                    <a:pt x="61645" y="58651"/>
                  </a:lnTo>
                  <a:lnTo>
                    <a:pt x="62047" y="58176"/>
                  </a:lnTo>
                  <a:lnTo>
                    <a:pt x="62376" y="57738"/>
                  </a:lnTo>
                  <a:lnTo>
                    <a:pt x="62705" y="57263"/>
                  </a:lnTo>
                  <a:lnTo>
                    <a:pt x="62960" y="56788"/>
                  </a:lnTo>
                  <a:lnTo>
                    <a:pt x="63179" y="56350"/>
                  </a:lnTo>
                  <a:lnTo>
                    <a:pt x="63362" y="55875"/>
                  </a:lnTo>
                  <a:lnTo>
                    <a:pt x="63471" y="55437"/>
                  </a:lnTo>
                  <a:lnTo>
                    <a:pt x="63508" y="54963"/>
                  </a:lnTo>
                  <a:lnTo>
                    <a:pt x="46965" y="0"/>
                  </a:lnTo>
                  <a:close/>
                </a:path>
              </a:pathLst>
            </a:custGeom>
            <a:solidFill>
              <a:srgbClr val="AD7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6746;p62">
              <a:extLst>
                <a:ext uri="{FF2B5EF4-FFF2-40B4-BE49-F238E27FC236}">
                  <a16:creationId xmlns:a16="http://schemas.microsoft.com/office/drawing/2014/main" id="{F7E4BB92-827F-4330-B454-25E2EE6AC819}"/>
                </a:ext>
              </a:extLst>
            </p:cNvPr>
            <p:cNvSpPr/>
            <p:nvPr/>
          </p:nvSpPr>
          <p:spPr>
            <a:xfrm>
              <a:off x="-3398950" y="438800"/>
              <a:ext cx="1587700" cy="1636100"/>
            </a:xfrm>
            <a:custGeom>
              <a:avLst/>
              <a:gdLst/>
              <a:ahLst/>
              <a:cxnLst/>
              <a:rect l="l" t="t" r="r" b="b"/>
              <a:pathLst>
                <a:path w="63508" h="65444" fill="none" extrusionOk="0">
                  <a:moveTo>
                    <a:pt x="46965" y="0"/>
                  </a:moveTo>
                  <a:lnTo>
                    <a:pt x="46965" y="0"/>
                  </a:lnTo>
                  <a:lnTo>
                    <a:pt x="46819" y="146"/>
                  </a:lnTo>
                  <a:lnTo>
                    <a:pt x="46380" y="621"/>
                  </a:lnTo>
                  <a:lnTo>
                    <a:pt x="45650" y="1388"/>
                  </a:lnTo>
                  <a:lnTo>
                    <a:pt x="44591" y="2374"/>
                  </a:lnTo>
                  <a:lnTo>
                    <a:pt x="43897" y="2922"/>
                  </a:lnTo>
                  <a:lnTo>
                    <a:pt x="43167" y="3543"/>
                  </a:lnTo>
                  <a:lnTo>
                    <a:pt x="42327" y="4200"/>
                  </a:lnTo>
                  <a:lnTo>
                    <a:pt x="41377" y="4894"/>
                  </a:lnTo>
                  <a:lnTo>
                    <a:pt x="40355" y="5588"/>
                  </a:lnTo>
                  <a:lnTo>
                    <a:pt x="39222" y="6318"/>
                  </a:lnTo>
                  <a:lnTo>
                    <a:pt x="37981" y="7085"/>
                  </a:lnTo>
                  <a:lnTo>
                    <a:pt x="36666" y="7852"/>
                  </a:lnTo>
                  <a:lnTo>
                    <a:pt x="35242" y="8656"/>
                  </a:lnTo>
                  <a:lnTo>
                    <a:pt x="33708" y="9422"/>
                  </a:lnTo>
                  <a:lnTo>
                    <a:pt x="32065" y="10226"/>
                  </a:lnTo>
                  <a:lnTo>
                    <a:pt x="30312" y="10993"/>
                  </a:lnTo>
                  <a:lnTo>
                    <a:pt x="28449" y="11760"/>
                  </a:lnTo>
                  <a:lnTo>
                    <a:pt x="26477" y="12527"/>
                  </a:lnTo>
                  <a:lnTo>
                    <a:pt x="24359" y="13257"/>
                  </a:lnTo>
                  <a:lnTo>
                    <a:pt x="22168" y="13987"/>
                  </a:lnTo>
                  <a:lnTo>
                    <a:pt x="19830" y="14645"/>
                  </a:lnTo>
                  <a:lnTo>
                    <a:pt x="17384" y="15302"/>
                  </a:lnTo>
                  <a:lnTo>
                    <a:pt x="14791" y="15923"/>
                  </a:lnTo>
                  <a:lnTo>
                    <a:pt x="12088" y="16507"/>
                  </a:lnTo>
                  <a:lnTo>
                    <a:pt x="9276" y="17019"/>
                  </a:lnTo>
                  <a:lnTo>
                    <a:pt x="6318" y="17493"/>
                  </a:lnTo>
                  <a:lnTo>
                    <a:pt x="3214" y="17895"/>
                  </a:lnTo>
                  <a:lnTo>
                    <a:pt x="0" y="18224"/>
                  </a:lnTo>
                  <a:lnTo>
                    <a:pt x="0" y="18224"/>
                  </a:lnTo>
                  <a:lnTo>
                    <a:pt x="548" y="18443"/>
                  </a:lnTo>
                  <a:lnTo>
                    <a:pt x="1242" y="18662"/>
                  </a:lnTo>
                  <a:lnTo>
                    <a:pt x="2155" y="18918"/>
                  </a:lnTo>
                  <a:lnTo>
                    <a:pt x="2155" y="18918"/>
                  </a:lnTo>
                  <a:lnTo>
                    <a:pt x="2082" y="18552"/>
                  </a:lnTo>
                  <a:lnTo>
                    <a:pt x="2082" y="18552"/>
                  </a:lnTo>
                  <a:lnTo>
                    <a:pt x="3835" y="18406"/>
                  </a:lnTo>
                  <a:lnTo>
                    <a:pt x="3835" y="18406"/>
                  </a:lnTo>
                  <a:lnTo>
                    <a:pt x="5990" y="18187"/>
                  </a:lnTo>
                  <a:lnTo>
                    <a:pt x="8144" y="17895"/>
                  </a:lnTo>
                  <a:lnTo>
                    <a:pt x="10299" y="17566"/>
                  </a:lnTo>
                  <a:lnTo>
                    <a:pt x="12454" y="17165"/>
                  </a:lnTo>
                  <a:lnTo>
                    <a:pt x="12454" y="17165"/>
                  </a:lnTo>
                  <a:lnTo>
                    <a:pt x="13987" y="16872"/>
                  </a:lnTo>
                  <a:lnTo>
                    <a:pt x="15521" y="16544"/>
                  </a:lnTo>
                  <a:lnTo>
                    <a:pt x="17018" y="16179"/>
                  </a:lnTo>
                  <a:lnTo>
                    <a:pt x="18516" y="15813"/>
                  </a:lnTo>
                  <a:lnTo>
                    <a:pt x="20013" y="15375"/>
                  </a:lnTo>
                  <a:lnTo>
                    <a:pt x="21510" y="14937"/>
                  </a:lnTo>
                  <a:lnTo>
                    <a:pt x="22971" y="14462"/>
                  </a:lnTo>
                  <a:lnTo>
                    <a:pt x="24432" y="13914"/>
                  </a:lnTo>
                  <a:lnTo>
                    <a:pt x="24432" y="13914"/>
                  </a:lnTo>
                  <a:lnTo>
                    <a:pt x="26148" y="13294"/>
                  </a:lnTo>
                  <a:lnTo>
                    <a:pt x="27828" y="12600"/>
                  </a:lnTo>
                  <a:lnTo>
                    <a:pt x="29472" y="11906"/>
                  </a:lnTo>
                  <a:lnTo>
                    <a:pt x="31152" y="11139"/>
                  </a:lnTo>
                  <a:lnTo>
                    <a:pt x="32758" y="10372"/>
                  </a:lnTo>
                  <a:lnTo>
                    <a:pt x="34402" y="9532"/>
                  </a:lnTo>
                  <a:lnTo>
                    <a:pt x="35972" y="8692"/>
                  </a:lnTo>
                  <a:lnTo>
                    <a:pt x="37579" y="7779"/>
                  </a:lnTo>
                  <a:lnTo>
                    <a:pt x="37579" y="7779"/>
                  </a:lnTo>
                  <a:lnTo>
                    <a:pt x="38711" y="7085"/>
                  </a:lnTo>
                  <a:lnTo>
                    <a:pt x="39843" y="6355"/>
                  </a:lnTo>
                  <a:lnTo>
                    <a:pt x="40975" y="5624"/>
                  </a:lnTo>
                  <a:lnTo>
                    <a:pt x="42071" y="4857"/>
                  </a:lnTo>
                  <a:lnTo>
                    <a:pt x="43167" y="4054"/>
                  </a:lnTo>
                  <a:lnTo>
                    <a:pt x="44226" y="3251"/>
                  </a:lnTo>
                  <a:lnTo>
                    <a:pt x="45248" y="2374"/>
                  </a:lnTo>
                  <a:lnTo>
                    <a:pt x="46271" y="1498"/>
                  </a:lnTo>
                  <a:lnTo>
                    <a:pt x="46271" y="1498"/>
                  </a:lnTo>
                  <a:lnTo>
                    <a:pt x="46892" y="950"/>
                  </a:lnTo>
                  <a:lnTo>
                    <a:pt x="46892" y="950"/>
                  </a:lnTo>
                  <a:lnTo>
                    <a:pt x="47257" y="2228"/>
                  </a:lnTo>
                  <a:lnTo>
                    <a:pt x="47257" y="2228"/>
                  </a:lnTo>
                  <a:lnTo>
                    <a:pt x="48681" y="7122"/>
                  </a:lnTo>
                  <a:lnTo>
                    <a:pt x="48681" y="7122"/>
                  </a:lnTo>
                  <a:lnTo>
                    <a:pt x="48718" y="7268"/>
                  </a:lnTo>
                  <a:lnTo>
                    <a:pt x="48718" y="7450"/>
                  </a:lnTo>
                  <a:lnTo>
                    <a:pt x="48718" y="7596"/>
                  </a:lnTo>
                  <a:lnTo>
                    <a:pt x="48681" y="7779"/>
                  </a:lnTo>
                  <a:lnTo>
                    <a:pt x="48681" y="7779"/>
                  </a:lnTo>
                  <a:lnTo>
                    <a:pt x="48316" y="8984"/>
                  </a:lnTo>
                  <a:lnTo>
                    <a:pt x="47878" y="10153"/>
                  </a:lnTo>
                  <a:lnTo>
                    <a:pt x="47366" y="11285"/>
                  </a:lnTo>
                  <a:lnTo>
                    <a:pt x="46819" y="12417"/>
                  </a:lnTo>
                  <a:lnTo>
                    <a:pt x="46819" y="12417"/>
                  </a:lnTo>
                  <a:lnTo>
                    <a:pt x="46052" y="13878"/>
                  </a:lnTo>
                  <a:lnTo>
                    <a:pt x="45212" y="15266"/>
                  </a:lnTo>
                  <a:lnTo>
                    <a:pt x="44335" y="16653"/>
                  </a:lnTo>
                  <a:lnTo>
                    <a:pt x="43422" y="17968"/>
                  </a:lnTo>
                  <a:lnTo>
                    <a:pt x="43422" y="17968"/>
                  </a:lnTo>
                  <a:lnTo>
                    <a:pt x="42619" y="19064"/>
                  </a:lnTo>
                  <a:lnTo>
                    <a:pt x="41815" y="20159"/>
                  </a:lnTo>
                  <a:lnTo>
                    <a:pt x="41815" y="20159"/>
                  </a:lnTo>
                  <a:lnTo>
                    <a:pt x="42546" y="21766"/>
                  </a:lnTo>
                  <a:lnTo>
                    <a:pt x="42546" y="21766"/>
                  </a:lnTo>
                  <a:lnTo>
                    <a:pt x="43459" y="20524"/>
                  </a:lnTo>
                  <a:lnTo>
                    <a:pt x="43459" y="20524"/>
                  </a:lnTo>
                  <a:lnTo>
                    <a:pt x="44810" y="18698"/>
                  </a:lnTo>
                  <a:lnTo>
                    <a:pt x="45431" y="17749"/>
                  </a:lnTo>
                  <a:lnTo>
                    <a:pt x="46052" y="16799"/>
                  </a:lnTo>
                  <a:lnTo>
                    <a:pt x="46636" y="15850"/>
                  </a:lnTo>
                  <a:lnTo>
                    <a:pt x="47220" y="14864"/>
                  </a:lnTo>
                  <a:lnTo>
                    <a:pt x="47768" y="13878"/>
                  </a:lnTo>
                  <a:lnTo>
                    <a:pt x="48279" y="12855"/>
                  </a:lnTo>
                  <a:lnTo>
                    <a:pt x="48279" y="12855"/>
                  </a:lnTo>
                  <a:lnTo>
                    <a:pt x="48864" y="11614"/>
                  </a:lnTo>
                  <a:lnTo>
                    <a:pt x="49375" y="10299"/>
                  </a:lnTo>
                  <a:lnTo>
                    <a:pt x="49375" y="10299"/>
                  </a:lnTo>
                  <a:lnTo>
                    <a:pt x="49411" y="10153"/>
                  </a:lnTo>
                  <a:lnTo>
                    <a:pt x="49448" y="10116"/>
                  </a:lnTo>
                  <a:lnTo>
                    <a:pt x="49521" y="10043"/>
                  </a:lnTo>
                  <a:lnTo>
                    <a:pt x="49521" y="10043"/>
                  </a:lnTo>
                  <a:lnTo>
                    <a:pt x="49594" y="10226"/>
                  </a:lnTo>
                  <a:lnTo>
                    <a:pt x="49667" y="10445"/>
                  </a:lnTo>
                  <a:lnTo>
                    <a:pt x="49777" y="10847"/>
                  </a:lnTo>
                  <a:lnTo>
                    <a:pt x="49777" y="10847"/>
                  </a:lnTo>
                  <a:lnTo>
                    <a:pt x="55583" y="30750"/>
                  </a:lnTo>
                  <a:lnTo>
                    <a:pt x="55583" y="30750"/>
                  </a:lnTo>
                  <a:lnTo>
                    <a:pt x="55620" y="30969"/>
                  </a:lnTo>
                  <a:lnTo>
                    <a:pt x="55620" y="31188"/>
                  </a:lnTo>
                  <a:lnTo>
                    <a:pt x="55620" y="31407"/>
                  </a:lnTo>
                  <a:lnTo>
                    <a:pt x="55547" y="31626"/>
                  </a:lnTo>
                  <a:lnTo>
                    <a:pt x="55547" y="31626"/>
                  </a:lnTo>
                  <a:lnTo>
                    <a:pt x="55035" y="32759"/>
                  </a:lnTo>
                  <a:lnTo>
                    <a:pt x="54488" y="33854"/>
                  </a:lnTo>
                  <a:lnTo>
                    <a:pt x="53940" y="34950"/>
                  </a:lnTo>
                  <a:lnTo>
                    <a:pt x="53356" y="36009"/>
                  </a:lnTo>
                  <a:lnTo>
                    <a:pt x="52735" y="37068"/>
                  </a:lnTo>
                  <a:lnTo>
                    <a:pt x="52077" y="38090"/>
                  </a:lnTo>
                  <a:lnTo>
                    <a:pt x="51383" y="39113"/>
                  </a:lnTo>
                  <a:lnTo>
                    <a:pt x="50653" y="40136"/>
                  </a:lnTo>
                  <a:lnTo>
                    <a:pt x="50653" y="40136"/>
                  </a:lnTo>
                  <a:lnTo>
                    <a:pt x="51347" y="41669"/>
                  </a:lnTo>
                  <a:lnTo>
                    <a:pt x="51347" y="41669"/>
                  </a:lnTo>
                  <a:lnTo>
                    <a:pt x="52333" y="40355"/>
                  </a:lnTo>
                  <a:lnTo>
                    <a:pt x="52333" y="40355"/>
                  </a:lnTo>
                  <a:lnTo>
                    <a:pt x="52881" y="39588"/>
                  </a:lnTo>
                  <a:lnTo>
                    <a:pt x="53392" y="38784"/>
                  </a:lnTo>
                  <a:lnTo>
                    <a:pt x="53903" y="37981"/>
                  </a:lnTo>
                  <a:lnTo>
                    <a:pt x="54378" y="37141"/>
                  </a:lnTo>
                  <a:lnTo>
                    <a:pt x="54816" y="36301"/>
                  </a:lnTo>
                  <a:lnTo>
                    <a:pt x="55255" y="35461"/>
                  </a:lnTo>
                  <a:lnTo>
                    <a:pt x="56094" y="33745"/>
                  </a:lnTo>
                  <a:lnTo>
                    <a:pt x="56094" y="33745"/>
                  </a:lnTo>
                  <a:lnTo>
                    <a:pt x="56241" y="33452"/>
                  </a:lnTo>
                  <a:lnTo>
                    <a:pt x="56241" y="33452"/>
                  </a:lnTo>
                  <a:lnTo>
                    <a:pt x="56314" y="33379"/>
                  </a:lnTo>
                  <a:lnTo>
                    <a:pt x="56314" y="33379"/>
                  </a:lnTo>
                  <a:lnTo>
                    <a:pt x="56423" y="33745"/>
                  </a:lnTo>
                  <a:lnTo>
                    <a:pt x="56423" y="33745"/>
                  </a:lnTo>
                  <a:lnTo>
                    <a:pt x="61609" y="51603"/>
                  </a:lnTo>
                  <a:lnTo>
                    <a:pt x="61609" y="51603"/>
                  </a:lnTo>
                  <a:lnTo>
                    <a:pt x="62558" y="54889"/>
                  </a:lnTo>
                  <a:lnTo>
                    <a:pt x="62558" y="54889"/>
                  </a:lnTo>
                  <a:lnTo>
                    <a:pt x="62632" y="55145"/>
                  </a:lnTo>
                  <a:lnTo>
                    <a:pt x="62705" y="55291"/>
                  </a:lnTo>
                  <a:lnTo>
                    <a:pt x="62741" y="55401"/>
                  </a:lnTo>
                  <a:lnTo>
                    <a:pt x="62741" y="55401"/>
                  </a:lnTo>
                  <a:lnTo>
                    <a:pt x="62851" y="55620"/>
                  </a:lnTo>
                  <a:lnTo>
                    <a:pt x="62851" y="55839"/>
                  </a:lnTo>
                  <a:lnTo>
                    <a:pt x="62814" y="56022"/>
                  </a:lnTo>
                  <a:lnTo>
                    <a:pt x="62705" y="56204"/>
                  </a:lnTo>
                  <a:lnTo>
                    <a:pt x="62705" y="56204"/>
                  </a:lnTo>
                  <a:lnTo>
                    <a:pt x="62376" y="56752"/>
                  </a:lnTo>
                  <a:lnTo>
                    <a:pt x="62047" y="57227"/>
                  </a:lnTo>
                  <a:lnTo>
                    <a:pt x="61682" y="57701"/>
                  </a:lnTo>
                  <a:lnTo>
                    <a:pt x="61317" y="58176"/>
                  </a:lnTo>
                  <a:lnTo>
                    <a:pt x="60915" y="58614"/>
                  </a:lnTo>
                  <a:lnTo>
                    <a:pt x="60477" y="59053"/>
                  </a:lnTo>
                  <a:lnTo>
                    <a:pt x="59600" y="59893"/>
                  </a:lnTo>
                  <a:lnTo>
                    <a:pt x="59600" y="59893"/>
                  </a:lnTo>
                  <a:lnTo>
                    <a:pt x="58286" y="61025"/>
                  </a:lnTo>
                  <a:lnTo>
                    <a:pt x="56898" y="62084"/>
                  </a:lnTo>
                  <a:lnTo>
                    <a:pt x="55437" y="63070"/>
                  </a:lnTo>
                  <a:lnTo>
                    <a:pt x="53976" y="64019"/>
                  </a:lnTo>
                  <a:lnTo>
                    <a:pt x="53976" y="64019"/>
                  </a:lnTo>
                  <a:lnTo>
                    <a:pt x="53282" y="64604"/>
                  </a:lnTo>
                  <a:lnTo>
                    <a:pt x="52735" y="65042"/>
                  </a:lnTo>
                  <a:lnTo>
                    <a:pt x="52223" y="65444"/>
                  </a:lnTo>
                  <a:lnTo>
                    <a:pt x="52223" y="65444"/>
                  </a:lnTo>
                  <a:lnTo>
                    <a:pt x="52698" y="65188"/>
                  </a:lnTo>
                  <a:lnTo>
                    <a:pt x="53940" y="64494"/>
                  </a:lnTo>
                  <a:lnTo>
                    <a:pt x="54780" y="63983"/>
                  </a:lnTo>
                  <a:lnTo>
                    <a:pt x="55729" y="63399"/>
                  </a:lnTo>
                  <a:lnTo>
                    <a:pt x="56752" y="62741"/>
                  </a:lnTo>
                  <a:lnTo>
                    <a:pt x="57774" y="62011"/>
                  </a:lnTo>
                  <a:lnTo>
                    <a:pt x="58833" y="61244"/>
                  </a:lnTo>
                  <a:lnTo>
                    <a:pt x="59856" y="60404"/>
                  </a:lnTo>
                  <a:lnTo>
                    <a:pt x="60806" y="59527"/>
                  </a:lnTo>
                  <a:lnTo>
                    <a:pt x="61244" y="59089"/>
                  </a:lnTo>
                  <a:lnTo>
                    <a:pt x="61645" y="58651"/>
                  </a:lnTo>
                  <a:lnTo>
                    <a:pt x="62047" y="58176"/>
                  </a:lnTo>
                  <a:lnTo>
                    <a:pt x="62376" y="57738"/>
                  </a:lnTo>
                  <a:lnTo>
                    <a:pt x="62705" y="57263"/>
                  </a:lnTo>
                  <a:lnTo>
                    <a:pt x="62960" y="56788"/>
                  </a:lnTo>
                  <a:lnTo>
                    <a:pt x="63179" y="56350"/>
                  </a:lnTo>
                  <a:lnTo>
                    <a:pt x="63362" y="55875"/>
                  </a:lnTo>
                  <a:lnTo>
                    <a:pt x="63471" y="55437"/>
                  </a:lnTo>
                  <a:lnTo>
                    <a:pt x="63508" y="54963"/>
                  </a:lnTo>
                  <a:lnTo>
                    <a:pt x="46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6747;p62">
              <a:extLst>
                <a:ext uri="{FF2B5EF4-FFF2-40B4-BE49-F238E27FC236}">
                  <a16:creationId xmlns:a16="http://schemas.microsoft.com/office/drawing/2014/main" id="{006507B5-91C8-4C95-8D22-B55DB321F9B4}"/>
                </a:ext>
              </a:extLst>
            </p:cNvPr>
            <p:cNvSpPr/>
            <p:nvPr/>
          </p:nvSpPr>
          <p:spPr>
            <a:xfrm>
              <a:off x="-2335325" y="689875"/>
              <a:ext cx="326875" cy="752325"/>
            </a:xfrm>
            <a:custGeom>
              <a:avLst/>
              <a:gdLst/>
              <a:ahLst/>
              <a:cxnLst/>
              <a:rect l="l" t="t" r="r" b="b"/>
              <a:pathLst>
                <a:path w="13075" h="30093" fill="none" extrusionOk="0">
                  <a:moveTo>
                    <a:pt x="6976" y="0"/>
                  </a:moveTo>
                  <a:lnTo>
                    <a:pt x="6976" y="0"/>
                  </a:lnTo>
                  <a:lnTo>
                    <a:pt x="6903" y="73"/>
                  </a:lnTo>
                  <a:lnTo>
                    <a:pt x="6866" y="110"/>
                  </a:lnTo>
                  <a:lnTo>
                    <a:pt x="6830" y="256"/>
                  </a:lnTo>
                  <a:lnTo>
                    <a:pt x="6830" y="256"/>
                  </a:lnTo>
                  <a:lnTo>
                    <a:pt x="6319" y="1571"/>
                  </a:lnTo>
                  <a:lnTo>
                    <a:pt x="5734" y="2812"/>
                  </a:lnTo>
                  <a:lnTo>
                    <a:pt x="5734" y="2812"/>
                  </a:lnTo>
                  <a:lnTo>
                    <a:pt x="5223" y="3835"/>
                  </a:lnTo>
                  <a:lnTo>
                    <a:pt x="4675" y="4821"/>
                  </a:lnTo>
                  <a:lnTo>
                    <a:pt x="4091" y="5807"/>
                  </a:lnTo>
                  <a:lnTo>
                    <a:pt x="3507" y="6756"/>
                  </a:lnTo>
                  <a:lnTo>
                    <a:pt x="2886" y="7706"/>
                  </a:lnTo>
                  <a:lnTo>
                    <a:pt x="2265" y="8655"/>
                  </a:lnTo>
                  <a:lnTo>
                    <a:pt x="914" y="10481"/>
                  </a:lnTo>
                  <a:lnTo>
                    <a:pt x="914" y="10481"/>
                  </a:lnTo>
                  <a:lnTo>
                    <a:pt x="1" y="11723"/>
                  </a:lnTo>
                  <a:lnTo>
                    <a:pt x="1" y="11723"/>
                  </a:lnTo>
                  <a:lnTo>
                    <a:pt x="8108" y="30093"/>
                  </a:lnTo>
                  <a:lnTo>
                    <a:pt x="8108" y="30093"/>
                  </a:lnTo>
                  <a:lnTo>
                    <a:pt x="8838" y="29070"/>
                  </a:lnTo>
                  <a:lnTo>
                    <a:pt x="9532" y="28047"/>
                  </a:lnTo>
                  <a:lnTo>
                    <a:pt x="10190" y="27025"/>
                  </a:lnTo>
                  <a:lnTo>
                    <a:pt x="10811" y="25966"/>
                  </a:lnTo>
                  <a:lnTo>
                    <a:pt x="11395" y="24907"/>
                  </a:lnTo>
                  <a:lnTo>
                    <a:pt x="11943" y="23811"/>
                  </a:lnTo>
                  <a:lnTo>
                    <a:pt x="12490" y="22716"/>
                  </a:lnTo>
                  <a:lnTo>
                    <a:pt x="13002" y="21583"/>
                  </a:lnTo>
                  <a:lnTo>
                    <a:pt x="13002" y="21583"/>
                  </a:lnTo>
                  <a:lnTo>
                    <a:pt x="13075" y="21364"/>
                  </a:lnTo>
                  <a:lnTo>
                    <a:pt x="13075" y="21145"/>
                  </a:lnTo>
                  <a:lnTo>
                    <a:pt x="13075" y="20926"/>
                  </a:lnTo>
                  <a:lnTo>
                    <a:pt x="13038" y="20707"/>
                  </a:lnTo>
                  <a:lnTo>
                    <a:pt x="13038" y="20707"/>
                  </a:lnTo>
                  <a:lnTo>
                    <a:pt x="7232" y="804"/>
                  </a:lnTo>
                  <a:lnTo>
                    <a:pt x="7232" y="804"/>
                  </a:lnTo>
                  <a:lnTo>
                    <a:pt x="7122" y="402"/>
                  </a:lnTo>
                  <a:lnTo>
                    <a:pt x="7049" y="183"/>
                  </a:lnTo>
                  <a:lnTo>
                    <a:pt x="697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6748;p62">
              <a:extLst>
                <a:ext uri="{FF2B5EF4-FFF2-40B4-BE49-F238E27FC236}">
                  <a16:creationId xmlns:a16="http://schemas.microsoft.com/office/drawing/2014/main" id="{DB35DFF7-CD69-4F3A-BF57-1D90753096E3}"/>
                </a:ext>
              </a:extLst>
            </p:cNvPr>
            <p:cNvSpPr/>
            <p:nvPr/>
          </p:nvSpPr>
          <p:spPr>
            <a:xfrm>
              <a:off x="-3346925" y="462525"/>
              <a:ext cx="1165925" cy="480275"/>
            </a:xfrm>
            <a:custGeom>
              <a:avLst/>
              <a:gdLst/>
              <a:ahLst/>
              <a:cxnLst/>
              <a:rect l="l" t="t" r="r" b="b"/>
              <a:pathLst>
                <a:path w="46637" h="19211" fill="none" extrusionOk="0">
                  <a:moveTo>
                    <a:pt x="44811" y="1"/>
                  </a:moveTo>
                  <a:lnTo>
                    <a:pt x="44811" y="1"/>
                  </a:lnTo>
                  <a:lnTo>
                    <a:pt x="44190" y="549"/>
                  </a:lnTo>
                  <a:lnTo>
                    <a:pt x="44190" y="549"/>
                  </a:lnTo>
                  <a:lnTo>
                    <a:pt x="43167" y="1425"/>
                  </a:lnTo>
                  <a:lnTo>
                    <a:pt x="42145" y="2302"/>
                  </a:lnTo>
                  <a:lnTo>
                    <a:pt x="41086" y="3105"/>
                  </a:lnTo>
                  <a:lnTo>
                    <a:pt x="39990" y="3908"/>
                  </a:lnTo>
                  <a:lnTo>
                    <a:pt x="38894" y="4675"/>
                  </a:lnTo>
                  <a:lnTo>
                    <a:pt x="37762" y="5406"/>
                  </a:lnTo>
                  <a:lnTo>
                    <a:pt x="36630" y="6136"/>
                  </a:lnTo>
                  <a:lnTo>
                    <a:pt x="35498" y="6830"/>
                  </a:lnTo>
                  <a:lnTo>
                    <a:pt x="35498" y="6830"/>
                  </a:lnTo>
                  <a:lnTo>
                    <a:pt x="33891" y="7743"/>
                  </a:lnTo>
                  <a:lnTo>
                    <a:pt x="32321" y="8583"/>
                  </a:lnTo>
                  <a:lnTo>
                    <a:pt x="30677" y="9423"/>
                  </a:lnTo>
                  <a:lnTo>
                    <a:pt x="29071" y="10190"/>
                  </a:lnTo>
                  <a:lnTo>
                    <a:pt x="27391" y="10957"/>
                  </a:lnTo>
                  <a:lnTo>
                    <a:pt x="25747" y="11651"/>
                  </a:lnTo>
                  <a:lnTo>
                    <a:pt x="24067" y="12345"/>
                  </a:lnTo>
                  <a:lnTo>
                    <a:pt x="22351" y="12965"/>
                  </a:lnTo>
                  <a:lnTo>
                    <a:pt x="22351" y="12965"/>
                  </a:lnTo>
                  <a:lnTo>
                    <a:pt x="20890" y="13513"/>
                  </a:lnTo>
                  <a:lnTo>
                    <a:pt x="19429" y="13988"/>
                  </a:lnTo>
                  <a:lnTo>
                    <a:pt x="17932" y="14426"/>
                  </a:lnTo>
                  <a:lnTo>
                    <a:pt x="16435" y="14864"/>
                  </a:lnTo>
                  <a:lnTo>
                    <a:pt x="14937" y="15230"/>
                  </a:lnTo>
                  <a:lnTo>
                    <a:pt x="13440" y="15595"/>
                  </a:lnTo>
                  <a:lnTo>
                    <a:pt x="11906" y="15923"/>
                  </a:lnTo>
                  <a:lnTo>
                    <a:pt x="10373" y="16216"/>
                  </a:lnTo>
                  <a:lnTo>
                    <a:pt x="10373" y="16216"/>
                  </a:lnTo>
                  <a:lnTo>
                    <a:pt x="8218" y="16617"/>
                  </a:lnTo>
                  <a:lnTo>
                    <a:pt x="6063" y="16946"/>
                  </a:lnTo>
                  <a:lnTo>
                    <a:pt x="3909" y="17238"/>
                  </a:lnTo>
                  <a:lnTo>
                    <a:pt x="1754" y="17457"/>
                  </a:lnTo>
                  <a:lnTo>
                    <a:pt x="1754" y="17457"/>
                  </a:lnTo>
                  <a:lnTo>
                    <a:pt x="1" y="17603"/>
                  </a:lnTo>
                  <a:lnTo>
                    <a:pt x="1" y="17603"/>
                  </a:lnTo>
                  <a:lnTo>
                    <a:pt x="74" y="17969"/>
                  </a:lnTo>
                  <a:lnTo>
                    <a:pt x="74" y="17969"/>
                  </a:lnTo>
                  <a:lnTo>
                    <a:pt x="804" y="18115"/>
                  </a:lnTo>
                  <a:lnTo>
                    <a:pt x="1644" y="18297"/>
                  </a:lnTo>
                  <a:lnTo>
                    <a:pt x="2557" y="18443"/>
                  </a:lnTo>
                  <a:lnTo>
                    <a:pt x="3580" y="18589"/>
                  </a:lnTo>
                  <a:lnTo>
                    <a:pt x="4712" y="18735"/>
                  </a:lnTo>
                  <a:lnTo>
                    <a:pt x="5917" y="18845"/>
                  </a:lnTo>
                  <a:lnTo>
                    <a:pt x="7195" y="18882"/>
                  </a:lnTo>
                  <a:lnTo>
                    <a:pt x="8583" y="18918"/>
                  </a:lnTo>
                  <a:lnTo>
                    <a:pt x="8583" y="18918"/>
                  </a:lnTo>
                  <a:lnTo>
                    <a:pt x="9788" y="18918"/>
                  </a:lnTo>
                  <a:lnTo>
                    <a:pt x="11030" y="18845"/>
                  </a:lnTo>
                  <a:lnTo>
                    <a:pt x="12381" y="18735"/>
                  </a:lnTo>
                  <a:lnTo>
                    <a:pt x="13732" y="18626"/>
                  </a:lnTo>
                  <a:lnTo>
                    <a:pt x="15193" y="18407"/>
                  </a:lnTo>
                  <a:lnTo>
                    <a:pt x="16654" y="18188"/>
                  </a:lnTo>
                  <a:lnTo>
                    <a:pt x="18188" y="17859"/>
                  </a:lnTo>
                  <a:lnTo>
                    <a:pt x="19795" y="17530"/>
                  </a:lnTo>
                  <a:lnTo>
                    <a:pt x="21401" y="17092"/>
                  </a:lnTo>
                  <a:lnTo>
                    <a:pt x="23081" y="16581"/>
                  </a:lnTo>
                  <a:lnTo>
                    <a:pt x="24798" y="16033"/>
                  </a:lnTo>
                  <a:lnTo>
                    <a:pt x="26587" y="15376"/>
                  </a:lnTo>
                  <a:lnTo>
                    <a:pt x="28377" y="14682"/>
                  </a:lnTo>
                  <a:lnTo>
                    <a:pt x="30239" y="13842"/>
                  </a:lnTo>
                  <a:lnTo>
                    <a:pt x="32138" y="12965"/>
                  </a:lnTo>
                  <a:lnTo>
                    <a:pt x="34074" y="11979"/>
                  </a:lnTo>
                  <a:lnTo>
                    <a:pt x="34074" y="11979"/>
                  </a:lnTo>
                  <a:lnTo>
                    <a:pt x="34293" y="11870"/>
                  </a:lnTo>
                  <a:lnTo>
                    <a:pt x="34549" y="11797"/>
                  </a:lnTo>
                  <a:lnTo>
                    <a:pt x="34804" y="11724"/>
                  </a:lnTo>
                  <a:lnTo>
                    <a:pt x="35060" y="11724"/>
                  </a:lnTo>
                  <a:lnTo>
                    <a:pt x="35060" y="11724"/>
                  </a:lnTo>
                  <a:lnTo>
                    <a:pt x="35352" y="11760"/>
                  </a:lnTo>
                  <a:lnTo>
                    <a:pt x="35644" y="11797"/>
                  </a:lnTo>
                  <a:lnTo>
                    <a:pt x="35936" y="11906"/>
                  </a:lnTo>
                  <a:lnTo>
                    <a:pt x="36192" y="12052"/>
                  </a:lnTo>
                  <a:lnTo>
                    <a:pt x="36448" y="12235"/>
                  </a:lnTo>
                  <a:lnTo>
                    <a:pt x="36667" y="12454"/>
                  </a:lnTo>
                  <a:lnTo>
                    <a:pt x="36849" y="12710"/>
                  </a:lnTo>
                  <a:lnTo>
                    <a:pt x="36995" y="12965"/>
                  </a:lnTo>
                  <a:lnTo>
                    <a:pt x="36995" y="12965"/>
                  </a:lnTo>
                  <a:lnTo>
                    <a:pt x="39734" y="19210"/>
                  </a:lnTo>
                  <a:lnTo>
                    <a:pt x="39734" y="19210"/>
                  </a:lnTo>
                  <a:lnTo>
                    <a:pt x="40538" y="18115"/>
                  </a:lnTo>
                  <a:lnTo>
                    <a:pt x="41341" y="17019"/>
                  </a:lnTo>
                  <a:lnTo>
                    <a:pt x="41341" y="17019"/>
                  </a:lnTo>
                  <a:lnTo>
                    <a:pt x="42254" y="15704"/>
                  </a:lnTo>
                  <a:lnTo>
                    <a:pt x="43131" y="14317"/>
                  </a:lnTo>
                  <a:lnTo>
                    <a:pt x="43971" y="12929"/>
                  </a:lnTo>
                  <a:lnTo>
                    <a:pt x="44738" y="11468"/>
                  </a:lnTo>
                  <a:lnTo>
                    <a:pt x="44738" y="11468"/>
                  </a:lnTo>
                  <a:lnTo>
                    <a:pt x="45285" y="10336"/>
                  </a:lnTo>
                  <a:lnTo>
                    <a:pt x="45797" y="9204"/>
                  </a:lnTo>
                  <a:lnTo>
                    <a:pt x="46235" y="8035"/>
                  </a:lnTo>
                  <a:lnTo>
                    <a:pt x="46600" y="6830"/>
                  </a:lnTo>
                  <a:lnTo>
                    <a:pt x="46600" y="6830"/>
                  </a:lnTo>
                  <a:lnTo>
                    <a:pt x="46637" y="6647"/>
                  </a:lnTo>
                  <a:lnTo>
                    <a:pt x="46637" y="6501"/>
                  </a:lnTo>
                  <a:lnTo>
                    <a:pt x="46637" y="6319"/>
                  </a:lnTo>
                  <a:lnTo>
                    <a:pt x="46600" y="6173"/>
                  </a:lnTo>
                  <a:lnTo>
                    <a:pt x="46600" y="6173"/>
                  </a:lnTo>
                  <a:lnTo>
                    <a:pt x="45176" y="1279"/>
                  </a:lnTo>
                  <a:lnTo>
                    <a:pt x="45176" y="1279"/>
                  </a:lnTo>
                  <a:lnTo>
                    <a:pt x="448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6749;p62">
              <a:extLst>
                <a:ext uri="{FF2B5EF4-FFF2-40B4-BE49-F238E27FC236}">
                  <a16:creationId xmlns:a16="http://schemas.microsoft.com/office/drawing/2014/main" id="{4D429264-5F6C-4B8C-B487-CE156BD4AA56}"/>
                </a:ext>
              </a:extLst>
            </p:cNvPr>
            <p:cNvSpPr/>
            <p:nvPr/>
          </p:nvSpPr>
          <p:spPr>
            <a:xfrm>
              <a:off x="-2115300" y="1273275"/>
              <a:ext cx="287625" cy="766025"/>
            </a:xfrm>
            <a:custGeom>
              <a:avLst/>
              <a:gdLst/>
              <a:ahLst/>
              <a:cxnLst/>
              <a:rect l="l" t="t" r="r" b="b"/>
              <a:pathLst>
                <a:path w="11505" h="30641" fill="none" extrusionOk="0">
                  <a:moveTo>
                    <a:pt x="4968" y="0"/>
                  </a:moveTo>
                  <a:lnTo>
                    <a:pt x="4968" y="0"/>
                  </a:lnTo>
                  <a:lnTo>
                    <a:pt x="4895" y="73"/>
                  </a:lnTo>
                  <a:lnTo>
                    <a:pt x="4895" y="73"/>
                  </a:lnTo>
                  <a:lnTo>
                    <a:pt x="4748" y="366"/>
                  </a:lnTo>
                  <a:lnTo>
                    <a:pt x="4748" y="366"/>
                  </a:lnTo>
                  <a:lnTo>
                    <a:pt x="3909" y="2082"/>
                  </a:lnTo>
                  <a:lnTo>
                    <a:pt x="3470" y="2922"/>
                  </a:lnTo>
                  <a:lnTo>
                    <a:pt x="3032" y="3762"/>
                  </a:lnTo>
                  <a:lnTo>
                    <a:pt x="2557" y="4602"/>
                  </a:lnTo>
                  <a:lnTo>
                    <a:pt x="2046" y="5405"/>
                  </a:lnTo>
                  <a:lnTo>
                    <a:pt x="1535" y="6209"/>
                  </a:lnTo>
                  <a:lnTo>
                    <a:pt x="987" y="6976"/>
                  </a:lnTo>
                  <a:lnTo>
                    <a:pt x="987" y="6976"/>
                  </a:lnTo>
                  <a:lnTo>
                    <a:pt x="1" y="8290"/>
                  </a:lnTo>
                  <a:lnTo>
                    <a:pt x="1" y="8290"/>
                  </a:lnTo>
                  <a:lnTo>
                    <a:pt x="4566" y="18516"/>
                  </a:lnTo>
                  <a:lnTo>
                    <a:pt x="6100" y="21949"/>
                  </a:lnTo>
                  <a:lnTo>
                    <a:pt x="6903" y="23702"/>
                  </a:lnTo>
                  <a:lnTo>
                    <a:pt x="6903" y="23702"/>
                  </a:lnTo>
                  <a:lnTo>
                    <a:pt x="6976" y="23884"/>
                  </a:lnTo>
                  <a:lnTo>
                    <a:pt x="7049" y="24067"/>
                  </a:lnTo>
                  <a:lnTo>
                    <a:pt x="7086" y="24469"/>
                  </a:lnTo>
                  <a:lnTo>
                    <a:pt x="7049" y="24870"/>
                  </a:lnTo>
                  <a:lnTo>
                    <a:pt x="6940" y="25309"/>
                  </a:lnTo>
                  <a:lnTo>
                    <a:pt x="6757" y="25783"/>
                  </a:lnTo>
                  <a:lnTo>
                    <a:pt x="6501" y="26258"/>
                  </a:lnTo>
                  <a:lnTo>
                    <a:pt x="6246" y="26696"/>
                  </a:lnTo>
                  <a:lnTo>
                    <a:pt x="5917" y="27171"/>
                  </a:lnTo>
                  <a:lnTo>
                    <a:pt x="5552" y="27646"/>
                  </a:lnTo>
                  <a:lnTo>
                    <a:pt x="5150" y="28121"/>
                  </a:lnTo>
                  <a:lnTo>
                    <a:pt x="4310" y="29034"/>
                  </a:lnTo>
                  <a:lnTo>
                    <a:pt x="3470" y="29873"/>
                  </a:lnTo>
                  <a:lnTo>
                    <a:pt x="2630" y="30640"/>
                  </a:lnTo>
                  <a:lnTo>
                    <a:pt x="2630" y="30640"/>
                  </a:lnTo>
                  <a:lnTo>
                    <a:pt x="4091" y="29691"/>
                  </a:lnTo>
                  <a:lnTo>
                    <a:pt x="5552" y="28705"/>
                  </a:lnTo>
                  <a:lnTo>
                    <a:pt x="6940" y="27646"/>
                  </a:lnTo>
                  <a:lnTo>
                    <a:pt x="8254" y="26514"/>
                  </a:lnTo>
                  <a:lnTo>
                    <a:pt x="8254" y="26514"/>
                  </a:lnTo>
                  <a:lnTo>
                    <a:pt x="9131" y="25674"/>
                  </a:lnTo>
                  <a:lnTo>
                    <a:pt x="9569" y="25235"/>
                  </a:lnTo>
                  <a:lnTo>
                    <a:pt x="9971" y="24797"/>
                  </a:lnTo>
                  <a:lnTo>
                    <a:pt x="10336" y="24322"/>
                  </a:lnTo>
                  <a:lnTo>
                    <a:pt x="10701" y="23848"/>
                  </a:lnTo>
                  <a:lnTo>
                    <a:pt x="11030" y="23373"/>
                  </a:lnTo>
                  <a:lnTo>
                    <a:pt x="11359" y="22825"/>
                  </a:lnTo>
                  <a:lnTo>
                    <a:pt x="11359" y="22825"/>
                  </a:lnTo>
                  <a:lnTo>
                    <a:pt x="11468" y="22643"/>
                  </a:lnTo>
                  <a:lnTo>
                    <a:pt x="11505" y="22460"/>
                  </a:lnTo>
                  <a:lnTo>
                    <a:pt x="11505" y="22241"/>
                  </a:lnTo>
                  <a:lnTo>
                    <a:pt x="11395" y="22022"/>
                  </a:lnTo>
                  <a:lnTo>
                    <a:pt x="11395" y="22022"/>
                  </a:lnTo>
                  <a:lnTo>
                    <a:pt x="11359" y="21912"/>
                  </a:lnTo>
                  <a:lnTo>
                    <a:pt x="11286" y="21766"/>
                  </a:lnTo>
                  <a:lnTo>
                    <a:pt x="11212" y="21510"/>
                  </a:lnTo>
                  <a:lnTo>
                    <a:pt x="11212" y="21510"/>
                  </a:lnTo>
                  <a:lnTo>
                    <a:pt x="10263" y="18224"/>
                  </a:lnTo>
                  <a:lnTo>
                    <a:pt x="10263" y="18224"/>
                  </a:lnTo>
                  <a:lnTo>
                    <a:pt x="5077" y="366"/>
                  </a:lnTo>
                  <a:lnTo>
                    <a:pt x="5077" y="366"/>
                  </a:lnTo>
                  <a:lnTo>
                    <a:pt x="49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6750;p62">
              <a:extLst>
                <a:ext uri="{FF2B5EF4-FFF2-40B4-BE49-F238E27FC236}">
                  <a16:creationId xmlns:a16="http://schemas.microsoft.com/office/drawing/2014/main" id="{CC9BCF6F-B230-468D-A9A1-89436EFEFE21}"/>
                </a:ext>
              </a:extLst>
            </p:cNvPr>
            <p:cNvSpPr/>
            <p:nvPr/>
          </p:nvSpPr>
          <p:spPr>
            <a:xfrm>
              <a:off x="-3503025" y="-214900"/>
              <a:ext cx="2510750" cy="2422175"/>
            </a:xfrm>
            <a:custGeom>
              <a:avLst/>
              <a:gdLst/>
              <a:ahLst/>
              <a:cxnLst/>
              <a:rect l="l" t="t" r="r" b="b"/>
              <a:pathLst>
                <a:path w="100430" h="96887" extrusionOk="0">
                  <a:moveTo>
                    <a:pt x="17237" y="1023"/>
                  </a:moveTo>
                  <a:lnTo>
                    <a:pt x="17347" y="1059"/>
                  </a:lnTo>
                  <a:lnTo>
                    <a:pt x="17456" y="1132"/>
                  </a:lnTo>
                  <a:lnTo>
                    <a:pt x="17895" y="1388"/>
                  </a:lnTo>
                  <a:lnTo>
                    <a:pt x="18260" y="1680"/>
                  </a:lnTo>
                  <a:lnTo>
                    <a:pt x="18625" y="2009"/>
                  </a:lnTo>
                  <a:lnTo>
                    <a:pt x="18954" y="2338"/>
                  </a:lnTo>
                  <a:lnTo>
                    <a:pt x="19246" y="2703"/>
                  </a:lnTo>
                  <a:lnTo>
                    <a:pt x="19502" y="3104"/>
                  </a:lnTo>
                  <a:lnTo>
                    <a:pt x="19721" y="3543"/>
                  </a:lnTo>
                  <a:lnTo>
                    <a:pt x="19903" y="4017"/>
                  </a:lnTo>
                  <a:lnTo>
                    <a:pt x="19903" y="4127"/>
                  </a:lnTo>
                  <a:lnTo>
                    <a:pt x="19903" y="4237"/>
                  </a:lnTo>
                  <a:lnTo>
                    <a:pt x="19830" y="4273"/>
                  </a:lnTo>
                  <a:lnTo>
                    <a:pt x="19757" y="4310"/>
                  </a:lnTo>
                  <a:lnTo>
                    <a:pt x="19611" y="4273"/>
                  </a:lnTo>
                  <a:lnTo>
                    <a:pt x="19136" y="4054"/>
                  </a:lnTo>
                  <a:lnTo>
                    <a:pt x="18881" y="3944"/>
                  </a:lnTo>
                  <a:lnTo>
                    <a:pt x="18698" y="3762"/>
                  </a:lnTo>
                  <a:lnTo>
                    <a:pt x="18223" y="3360"/>
                  </a:lnTo>
                  <a:lnTo>
                    <a:pt x="17822" y="2885"/>
                  </a:lnTo>
                  <a:lnTo>
                    <a:pt x="17456" y="2411"/>
                  </a:lnTo>
                  <a:lnTo>
                    <a:pt x="17128" y="1899"/>
                  </a:lnTo>
                  <a:lnTo>
                    <a:pt x="17055" y="1680"/>
                  </a:lnTo>
                  <a:lnTo>
                    <a:pt x="16982" y="1498"/>
                  </a:lnTo>
                  <a:lnTo>
                    <a:pt x="16945" y="1278"/>
                  </a:lnTo>
                  <a:lnTo>
                    <a:pt x="16909" y="1059"/>
                  </a:lnTo>
                  <a:lnTo>
                    <a:pt x="17091" y="1023"/>
                  </a:lnTo>
                  <a:close/>
                  <a:moveTo>
                    <a:pt x="17493" y="4054"/>
                  </a:moveTo>
                  <a:lnTo>
                    <a:pt x="18114" y="4492"/>
                  </a:lnTo>
                  <a:lnTo>
                    <a:pt x="18443" y="4675"/>
                  </a:lnTo>
                  <a:lnTo>
                    <a:pt x="18735" y="4857"/>
                  </a:lnTo>
                  <a:lnTo>
                    <a:pt x="19063" y="5003"/>
                  </a:lnTo>
                  <a:lnTo>
                    <a:pt x="19429" y="5076"/>
                  </a:lnTo>
                  <a:lnTo>
                    <a:pt x="19757" y="5113"/>
                  </a:lnTo>
                  <a:lnTo>
                    <a:pt x="20159" y="5113"/>
                  </a:lnTo>
                  <a:lnTo>
                    <a:pt x="25016" y="27390"/>
                  </a:lnTo>
                  <a:lnTo>
                    <a:pt x="24432" y="27609"/>
                  </a:lnTo>
                  <a:lnTo>
                    <a:pt x="23847" y="27792"/>
                  </a:lnTo>
                  <a:lnTo>
                    <a:pt x="22642" y="28157"/>
                  </a:lnTo>
                  <a:lnTo>
                    <a:pt x="21401" y="22168"/>
                  </a:lnTo>
                  <a:lnTo>
                    <a:pt x="20086" y="16142"/>
                  </a:lnTo>
                  <a:lnTo>
                    <a:pt x="17493" y="4054"/>
                  </a:lnTo>
                  <a:close/>
                  <a:moveTo>
                    <a:pt x="66575" y="19100"/>
                  </a:moveTo>
                  <a:lnTo>
                    <a:pt x="68547" y="19173"/>
                  </a:lnTo>
                  <a:lnTo>
                    <a:pt x="70520" y="19283"/>
                  </a:lnTo>
                  <a:lnTo>
                    <a:pt x="72126" y="19392"/>
                  </a:lnTo>
                  <a:lnTo>
                    <a:pt x="73733" y="19575"/>
                  </a:lnTo>
                  <a:lnTo>
                    <a:pt x="75340" y="19757"/>
                  </a:lnTo>
                  <a:lnTo>
                    <a:pt x="76910" y="19977"/>
                  </a:lnTo>
                  <a:lnTo>
                    <a:pt x="78517" y="20232"/>
                  </a:lnTo>
                  <a:lnTo>
                    <a:pt x="80088" y="20524"/>
                  </a:lnTo>
                  <a:lnTo>
                    <a:pt x="81658" y="20816"/>
                  </a:lnTo>
                  <a:lnTo>
                    <a:pt x="83228" y="21145"/>
                  </a:lnTo>
                  <a:lnTo>
                    <a:pt x="85602" y="21729"/>
                  </a:lnTo>
                  <a:lnTo>
                    <a:pt x="87939" y="22350"/>
                  </a:lnTo>
                  <a:lnTo>
                    <a:pt x="89108" y="22679"/>
                  </a:lnTo>
                  <a:lnTo>
                    <a:pt x="90277" y="23044"/>
                  </a:lnTo>
                  <a:lnTo>
                    <a:pt x="91445" y="23446"/>
                  </a:lnTo>
                  <a:lnTo>
                    <a:pt x="92577" y="23884"/>
                  </a:lnTo>
                  <a:lnTo>
                    <a:pt x="93856" y="24395"/>
                  </a:lnTo>
                  <a:lnTo>
                    <a:pt x="95097" y="24943"/>
                  </a:lnTo>
                  <a:lnTo>
                    <a:pt x="95718" y="25235"/>
                  </a:lnTo>
                  <a:lnTo>
                    <a:pt x="96339" y="25564"/>
                  </a:lnTo>
                  <a:lnTo>
                    <a:pt x="96923" y="25893"/>
                  </a:lnTo>
                  <a:lnTo>
                    <a:pt x="97508" y="26258"/>
                  </a:lnTo>
                  <a:lnTo>
                    <a:pt x="97873" y="26477"/>
                  </a:lnTo>
                  <a:lnTo>
                    <a:pt x="98201" y="26733"/>
                  </a:lnTo>
                  <a:lnTo>
                    <a:pt x="98530" y="27025"/>
                  </a:lnTo>
                  <a:lnTo>
                    <a:pt x="98822" y="27317"/>
                  </a:lnTo>
                  <a:lnTo>
                    <a:pt x="99114" y="27719"/>
                  </a:lnTo>
                  <a:lnTo>
                    <a:pt x="99187" y="27828"/>
                  </a:lnTo>
                  <a:lnTo>
                    <a:pt x="99224" y="27974"/>
                  </a:lnTo>
                  <a:lnTo>
                    <a:pt x="99151" y="28084"/>
                  </a:lnTo>
                  <a:lnTo>
                    <a:pt x="99041" y="28193"/>
                  </a:lnTo>
                  <a:lnTo>
                    <a:pt x="98859" y="28303"/>
                  </a:lnTo>
                  <a:lnTo>
                    <a:pt x="98640" y="28449"/>
                  </a:lnTo>
                  <a:lnTo>
                    <a:pt x="98128" y="28705"/>
                  </a:lnTo>
                  <a:lnTo>
                    <a:pt x="97617" y="28887"/>
                  </a:lnTo>
                  <a:lnTo>
                    <a:pt x="97069" y="29033"/>
                  </a:lnTo>
                  <a:lnTo>
                    <a:pt x="96522" y="29143"/>
                  </a:lnTo>
                  <a:lnTo>
                    <a:pt x="95609" y="29289"/>
                  </a:lnTo>
                  <a:lnTo>
                    <a:pt x="94696" y="29399"/>
                  </a:lnTo>
                  <a:lnTo>
                    <a:pt x="93783" y="29508"/>
                  </a:lnTo>
                  <a:lnTo>
                    <a:pt x="92870" y="29545"/>
                  </a:lnTo>
                  <a:lnTo>
                    <a:pt x="91957" y="29581"/>
                  </a:lnTo>
                  <a:lnTo>
                    <a:pt x="91044" y="29618"/>
                  </a:lnTo>
                  <a:lnTo>
                    <a:pt x="89181" y="29581"/>
                  </a:lnTo>
                  <a:lnTo>
                    <a:pt x="86807" y="29472"/>
                  </a:lnTo>
                  <a:lnTo>
                    <a:pt x="84470" y="29289"/>
                  </a:lnTo>
                  <a:lnTo>
                    <a:pt x="81877" y="28997"/>
                  </a:lnTo>
                  <a:lnTo>
                    <a:pt x="79321" y="28632"/>
                  </a:lnTo>
                  <a:lnTo>
                    <a:pt x="77422" y="28303"/>
                  </a:lnTo>
                  <a:lnTo>
                    <a:pt x="75523" y="27938"/>
                  </a:lnTo>
                  <a:lnTo>
                    <a:pt x="73624" y="27573"/>
                  </a:lnTo>
                  <a:lnTo>
                    <a:pt x="71725" y="27098"/>
                  </a:lnTo>
                  <a:lnTo>
                    <a:pt x="69278" y="26477"/>
                  </a:lnTo>
                  <a:lnTo>
                    <a:pt x="68073" y="26112"/>
                  </a:lnTo>
                  <a:lnTo>
                    <a:pt x="66868" y="25747"/>
                  </a:lnTo>
                  <a:lnTo>
                    <a:pt x="65662" y="25345"/>
                  </a:lnTo>
                  <a:lnTo>
                    <a:pt x="64457" y="24907"/>
                  </a:lnTo>
                  <a:lnTo>
                    <a:pt x="63289" y="24468"/>
                  </a:lnTo>
                  <a:lnTo>
                    <a:pt x="62120" y="23957"/>
                  </a:lnTo>
                  <a:lnTo>
                    <a:pt x="61353" y="23592"/>
                  </a:lnTo>
                  <a:lnTo>
                    <a:pt x="60623" y="23227"/>
                  </a:lnTo>
                  <a:lnTo>
                    <a:pt x="59856" y="22789"/>
                  </a:lnTo>
                  <a:lnTo>
                    <a:pt x="59162" y="22314"/>
                  </a:lnTo>
                  <a:lnTo>
                    <a:pt x="58724" y="22022"/>
                  </a:lnTo>
                  <a:lnTo>
                    <a:pt x="58322" y="21693"/>
                  </a:lnTo>
                  <a:lnTo>
                    <a:pt x="57957" y="21328"/>
                  </a:lnTo>
                  <a:lnTo>
                    <a:pt x="57811" y="21109"/>
                  </a:lnTo>
                  <a:lnTo>
                    <a:pt x="57665" y="20890"/>
                  </a:lnTo>
                  <a:lnTo>
                    <a:pt x="57701" y="20634"/>
                  </a:lnTo>
                  <a:lnTo>
                    <a:pt x="57993" y="20378"/>
                  </a:lnTo>
                  <a:lnTo>
                    <a:pt x="58358" y="20196"/>
                  </a:lnTo>
                  <a:lnTo>
                    <a:pt x="58724" y="20050"/>
                  </a:lnTo>
                  <a:lnTo>
                    <a:pt x="59125" y="19903"/>
                  </a:lnTo>
                  <a:lnTo>
                    <a:pt x="59965" y="19648"/>
                  </a:lnTo>
                  <a:lnTo>
                    <a:pt x="60842" y="19502"/>
                  </a:lnTo>
                  <a:lnTo>
                    <a:pt x="61755" y="19356"/>
                  </a:lnTo>
                  <a:lnTo>
                    <a:pt x="62631" y="19246"/>
                  </a:lnTo>
                  <a:lnTo>
                    <a:pt x="63617" y="19173"/>
                  </a:lnTo>
                  <a:lnTo>
                    <a:pt x="64603" y="19137"/>
                  </a:lnTo>
                  <a:lnTo>
                    <a:pt x="65589" y="19100"/>
                  </a:lnTo>
                  <a:close/>
                  <a:moveTo>
                    <a:pt x="44883" y="18260"/>
                  </a:moveTo>
                  <a:lnTo>
                    <a:pt x="45832" y="18297"/>
                  </a:lnTo>
                  <a:lnTo>
                    <a:pt x="46453" y="18333"/>
                  </a:lnTo>
                  <a:lnTo>
                    <a:pt x="47037" y="18406"/>
                  </a:lnTo>
                  <a:lnTo>
                    <a:pt x="47622" y="18516"/>
                  </a:lnTo>
                  <a:lnTo>
                    <a:pt x="48206" y="18698"/>
                  </a:lnTo>
                  <a:lnTo>
                    <a:pt x="48571" y="18844"/>
                  </a:lnTo>
                  <a:lnTo>
                    <a:pt x="48900" y="19027"/>
                  </a:lnTo>
                  <a:lnTo>
                    <a:pt x="49156" y="19210"/>
                  </a:lnTo>
                  <a:lnTo>
                    <a:pt x="49229" y="19319"/>
                  </a:lnTo>
                  <a:lnTo>
                    <a:pt x="49302" y="19429"/>
                  </a:lnTo>
                  <a:lnTo>
                    <a:pt x="49338" y="19575"/>
                  </a:lnTo>
                  <a:lnTo>
                    <a:pt x="49338" y="19721"/>
                  </a:lnTo>
                  <a:lnTo>
                    <a:pt x="49302" y="20013"/>
                  </a:lnTo>
                  <a:lnTo>
                    <a:pt x="49192" y="20305"/>
                  </a:lnTo>
                  <a:lnTo>
                    <a:pt x="49082" y="20561"/>
                  </a:lnTo>
                  <a:lnTo>
                    <a:pt x="48790" y="21072"/>
                  </a:lnTo>
                  <a:lnTo>
                    <a:pt x="48425" y="21583"/>
                  </a:lnTo>
                  <a:lnTo>
                    <a:pt x="48023" y="22095"/>
                  </a:lnTo>
                  <a:lnTo>
                    <a:pt x="47585" y="22533"/>
                  </a:lnTo>
                  <a:lnTo>
                    <a:pt x="47110" y="23008"/>
                  </a:lnTo>
                  <a:lnTo>
                    <a:pt x="46563" y="23519"/>
                  </a:lnTo>
                  <a:lnTo>
                    <a:pt x="46015" y="23994"/>
                  </a:lnTo>
                  <a:lnTo>
                    <a:pt x="44846" y="24907"/>
                  </a:lnTo>
                  <a:lnTo>
                    <a:pt x="43605" y="25783"/>
                  </a:lnTo>
                  <a:lnTo>
                    <a:pt x="42363" y="26623"/>
                  </a:lnTo>
                  <a:lnTo>
                    <a:pt x="41194" y="27354"/>
                  </a:lnTo>
                  <a:lnTo>
                    <a:pt x="39989" y="28084"/>
                  </a:lnTo>
                  <a:lnTo>
                    <a:pt x="38784" y="28778"/>
                  </a:lnTo>
                  <a:lnTo>
                    <a:pt x="37542" y="29435"/>
                  </a:lnTo>
                  <a:lnTo>
                    <a:pt x="36301" y="30092"/>
                  </a:lnTo>
                  <a:lnTo>
                    <a:pt x="35059" y="30713"/>
                  </a:lnTo>
                  <a:lnTo>
                    <a:pt x="32503" y="31918"/>
                  </a:lnTo>
                  <a:lnTo>
                    <a:pt x="30421" y="32795"/>
                  </a:lnTo>
                  <a:lnTo>
                    <a:pt x="28303" y="33671"/>
                  </a:lnTo>
                  <a:lnTo>
                    <a:pt x="26185" y="34511"/>
                  </a:lnTo>
                  <a:lnTo>
                    <a:pt x="24067" y="35278"/>
                  </a:lnTo>
                  <a:lnTo>
                    <a:pt x="21912" y="36009"/>
                  </a:lnTo>
                  <a:lnTo>
                    <a:pt x="19757" y="36666"/>
                  </a:lnTo>
                  <a:lnTo>
                    <a:pt x="17566" y="37287"/>
                  </a:lnTo>
                  <a:lnTo>
                    <a:pt x="15338" y="37835"/>
                  </a:lnTo>
                  <a:lnTo>
                    <a:pt x="13585" y="38236"/>
                  </a:lnTo>
                  <a:lnTo>
                    <a:pt x="11832" y="38602"/>
                  </a:lnTo>
                  <a:lnTo>
                    <a:pt x="10043" y="38857"/>
                  </a:lnTo>
                  <a:lnTo>
                    <a:pt x="8254" y="39076"/>
                  </a:lnTo>
                  <a:lnTo>
                    <a:pt x="7158" y="39149"/>
                  </a:lnTo>
                  <a:lnTo>
                    <a:pt x="6062" y="39186"/>
                  </a:lnTo>
                  <a:lnTo>
                    <a:pt x="4967" y="39186"/>
                  </a:lnTo>
                  <a:lnTo>
                    <a:pt x="3871" y="39113"/>
                  </a:lnTo>
                  <a:lnTo>
                    <a:pt x="3141" y="38967"/>
                  </a:lnTo>
                  <a:lnTo>
                    <a:pt x="2776" y="38894"/>
                  </a:lnTo>
                  <a:lnTo>
                    <a:pt x="2410" y="38784"/>
                  </a:lnTo>
                  <a:lnTo>
                    <a:pt x="2118" y="38675"/>
                  </a:lnTo>
                  <a:lnTo>
                    <a:pt x="1863" y="38565"/>
                  </a:lnTo>
                  <a:lnTo>
                    <a:pt x="1607" y="38382"/>
                  </a:lnTo>
                  <a:lnTo>
                    <a:pt x="1388" y="38200"/>
                  </a:lnTo>
                  <a:lnTo>
                    <a:pt x="1278" y="37871"/>
                  </a:lnTo>
                  <a:lnTo>
                    <a:pt x="1278" y="37652"/>
                  </a:lnTo>
                  <a:lnTo>
                    <a:pt x="1315" y="37469"/>
                  </a:lnTo>
                  <a:lnTo>
                    <a:pt x="1461" y="37068"/>
                  </a:lnTo>
                  <a:lnTo>
                    <a:pt x="1643" y="36703"/>
                  </a:lnTo>
                  <a:lnTo>
                    <a:pt x="1826" y="36337"/>
                  </a:lnTo>
                  <a:lnTo>
                    <a:pt x="2082" y="36009"/>
                  </a:lnTo>
                  <a:lnTo>
                    <a:pt x="2337" y="35680"/>
                  </a:lnTo>
                  <a:lnTo>
                    <a:pt x="2958" y="34986"/>
                  </a:lnTo>
                  <a:lnTo>
                    <a:pt x="3579" y="34365"/>
                  </a:lnTo>
                  <a:lnTo>
                    <a:pt x="4273" y="33744"/>
                  </a:lnTo>
                  <a:lnTo>
                    <a:pt x="4967" y="33160"/>
                  </a:lnTo>
                  <a:lnTo>
                    <a:pt x="5880" y="32503"/>
                  </a:lnTo>
                  <a:lnTo>
                    <a:pt x="6756" y="31845"/>
                  </a:lnTo>
                  <a:lnTo>
                    <a:pt x="7706" y="31188"/>
                  </a:lnTo>
                  <a:lnTo>
                    <a:pt x="8619" y="30567"/>
                  </a:lnTo>
                  <a:lnTo>
                    <a:pt x="9568" y="29983"/>
                  </a:lnTo>
                  <a:lnTo>
                    <a:pt x="10554" y="29435"/>
                  </a:lnTo>
                  <a:lnTo>
                    <a:pt x="12490" y="28340"/>
                  </a:lnTo>
                  <a:lnTo>
                    <a:pt x="14535" y="27280"/>
                  </a:lnTo>
                  <a:lnTo>
                    <a:pt x="16580" y="26258"/>
                  </a:lnTo>
                  <a:lnTo>
                    <a:pt x="18662" y="25308"/>
                  </a:lnTo>
                  <a:lnTo>
                    <a:pt x="20743" y="24432"/>
                  </a:lnTo>
                  <a:lnTo>
                    <a:pt x="20816" y="24505"/>
                  </a:lnTo>
                  <a:lnTo>
                    <a:pt x="20853" y="24578"/>
                  </a:lnTo>
                  <a:lnTo>
                    <a:pt x="20889" y="24797"/>
                  </a:lnTo>
                  <a:lnTo>
                    <a:pt x="21693" y="28303"/>
                  </a:lnTo>
                  <a:lnTo>
                    <a:pt x="21693" y="28413"/>
                  </a:lnTo>
                  <a:lnTo>
                    <a:pt x="21401" y="28522"/>
                  </a:lnTo>
                  <a:lnTo>
                    <a:pt x="21108" y="28632"/>
                  </a:lnTo>
                  <a:lnTo>
                    <a:pt x="20816" y="28705"/>
                  </a:lnTo>
                  <a:lnTo>
                    <a:pt x="20524" y="28887"/>
                  </a:lnTo>
                  <a:lnTo>
                    <a:pt x="20634" y="28960"/>
                  </a:lnTo>
                  <a:lnTo>
                    <a:pt x="20707" y="28997"/>
                  </a:lnTo>
                  <a:lnTo>
                    <a:pt x="20962" y="29070"/>
                  </a:lnTo>
                  <a:lnTo>
                    <a:pt x="21328" y="29143"/>
                  </a:lnTo>
                  <a:lnTo>
                    <a:pt x="21729" y="29179"/>
                  </a:lnTo>
                  <a:lnTo>
                    <a:pt x="22131" y="29216"/>
                  </a:lnTo>
                  <a:lnTo>
                    <a:pt x="22496" y="29179"/>
                  </a:lnTo>
                  <a:lnTo>
                    <a:pt x="22898" y="29143"/>
                  </a:lnTo>
                  <a:lnTo>
                    <a:pt x="23263" y="29070"/>
                  </a:lnTo>
                  <a:lnTo>
                    <a:pt x="23628" y="28997"/>
                  </a:lnTo>
                  <a:lnTo>
                    <a:pt x="24030" y="28887"/>
                  </a:lnTo>
                  <a:lnTo>
                    <a:pt x="24505" y="28705"/>
                  </a:lnTo>
                  <a:lnTo>
                    <a:pt x="24980" y="28486"/>
                  </a:lnTo>
                  <a:lnTo>
                    <a:pt x="25454" y="28267"/>
                  </a:lnTo>
                  <a:lnTo>
                    <a:pt x="25893" y="28011"/>
                  </a:lnTo>
                  <a:lnTo>
                    <a:pt x="26294" y="27719"/>
                  </a:lnTo>
                  <a:lnTo>
                    <a:pt x="26696" y="27390"/>
                  </a:lnTo>
                  <a:lnTo>
                    <a:pt x="27061" y="27025"/>
                  </a:lnTo>
                  <a:lnTo>
                    <a:pt x="27390" y="26623"/>
                  </a:lnTo>
                  <a:lnTo>
                    <a:pt x="27499" y="26514"/>
                  </a:lnTo>
                  <a:lnTo>
                    <a:pt x="27536" y="26477"/>
                  </a:lnTo>
                  <a:lnTo>
                    <a:pt x="27536" y="26404"/>
                  </a:lnTo>
                  <a:lnTo>
                    <a:pt x="27317" y="26404"/>
                  </a:lnTo>
                  <a:lnTo>
                    <a:pt x="27134" y="26441"/>
                  </a:lnTo>
                  <a:lnTo>
                    <a:pt x="26769" y="26623"/>
                  </a:lnTo>
                  <a:lnTo>
                    <a:pt x="26404" y="26769"/>
                  </a:lnTo>
                  <a:lnTo>
                    <a:pt x="26185" y="26879"/>
                  </a:lnTo>
                  <a:lnTo>
                    <a:pt x="26002" y="26952"/>
                  </a:lnTo>
                  <a:lnTo>
                    <a:pt x="25710" y="25637"/>
                  </a:lnTo>
                  <a:lnTo>
                    <a:pt x="25162" y="23081"/>
                  </a:lnTo>
                  <a:lnTo>
                    <a:pt x="25126" y="22862"/>
                  </a:lnTo>
                  <a:lnTo>
                    <a:pt x="25126" y="22789"/>
                  </a:lnTo>
                  <a:lnTo>
                    <a:pt x="25162" y="22679"/>
                  </a:lnTo>
                  <a:lnTo>
                    <a:pt x="28376" y="21583"/>
                  </a:lnTo>
                  <a:lnTo>
                    <a:pt x="30823" y="20816"/>
                  </a:lnTo>
                  <a:lnTo>
                    <a:pt x="33306" y="20123"/>
                  </a:lnTo>
                  <a:lnTo>
                    <a:pt x="34584" y="19794"/>
                  </a:lnTo>
                  <a:lnTo>
                    <a:pt x="35826" y="19502"/>
                  </a:lnTo>
                  <a:lnTo>
                    <a:pt x="37104" y="19210"/>
                  </a:lnTo>
                  <a:lnTo>
                    <a:pt x="38346" y="18954"/>
                  </a:lnTo>
                  <a:lnTo>
                    <a:pt x="40208" y="18662"/>
                  </a:lnTo>
                  <a:lnTo>
                    <a:pt x="41158" y="18516"/>
                  </a:lnTo>
                  <a:lnTo>
                    <a:pt x="42071" y="18406"/>
                  </a:lnTo>
                  <a:lnTo>
                    <a:pt x="43020" y="18333"/>
                  </a:lnTo>
                  <a:lnTo>
                    <a:pt x="43933" y="18297"/>
                  </a:lnTo>
                  <a:lnTo>
                    <a:pt x="44883" y="18260"/>
                  </a:lnTo>
                  <a:close/>
                  <a:moveTo>
                    <a:pt x="50288" y="20853"/>
                  </a:moveTo>
                  <a:lnTo>
                    <a:pt x="50361" y="20890"/>
                  </a:lnTo>
                  <a:lnTo>
                    <a:pt x="50397" y="20926"/>
                  </a:lnTo>
                  <a:lnTo>
                    <a:pt x="50470" y="21036"/>
                  </a:lnTo>
                  <a:lnTo>
                    <a:pt x="51128" y="22241"/>
                  </a:lnTo>
                  <a:lnTo>
                    <a:pt x="51858" y="23446"/>
                  </a:lnTo>
                  <a:lnTo>
                    <a:pt x="51968" y="23665"/>
                  </a:lnTo>
                  <a:lnTo>
                    <a:pt x="52041" y="23848"/>
                  </a:lnTo>
                  <a:lnTo>
                    <a:pt x="52077" y="23994"/>
                  </a:lnTo>
                  <a:lnTo>
                    <a:pt x="52077" y="24176"/>
                  </a:lnTo>
                  <a:lnTo>
                    <a:pt x="52041" y="24322"/>
                  </a:lnTo>
                  <a:lnTo>
                    <a:pt x="51968" y="24468"/>
                  </a:lnTo>
                  <a:lnTo>
                    <a:pt x="51821" y="24651"/>
                  </a:lnTo>
                  <a:lnTo>
                    <a:pt x="51675" y="24797"/>
                  </a:lnTo>
                  <a:lnTo>
                    <a:pt x="50908" y="25528"/>
                  </a:lnTo>
                  <a:lnTo>
                    <a:pt x="50142" y="26258"/>
                  </a:lnTo>
                  <a:lnTo>
                    <a:pt x="49156" y="27134"/>
                  </a:lnTo>
                  <a:lnTo>
                    <a:pt x="48133" y="27974"/>
                  </a:lnTo>
                  <a:lnTo>
                    <a:pt x="47110" y="28814"/>
                  </a:lnTo>
                  <a:lnTo>
                    <a:pt x="46051" y="29581"/>
                  </a:lnTo>
                  <a:lnTo>
                    <a:pt x="44992" y="30348"/>
                  </a:lnTo>
                  <a:lnTo>
                    <a:pt x="43897" y="31079"/>
                  </a:lnTo>
                  <a:lnTo>
                    <a:pt x="42765" y="31809"/>
                  </a:lnTo>
                  <a:lnTo>
                    <a:pt x="41632" y="32503"/>
                  </a:lnTo>
                  <a:lnTo>
                    <a:pt x="39624" y="33671"/>
                  </a:lnTo>
                  <a:lnTo>
                    <a:pt x="37579" y="34767"/>
                  </a:lnTo>
                  <a:lnTo>
                    <a:pt x="35497" y="35826"/>
                  </a:lnTo>
                  <a:lnTo>
                    <a:pt x="33379" y="36776"/>
                  </a:lnTo>
                  <a:lnTo>
                    <a:pt x="31224" y="37689"/>
                  </a:lnTo>
                  <a:lnTo>
                    <a:pt x="29070" y="38529"/>
                  </a:lnTo>
                  <a:lnTo>
                    <a:pt x="26879" y="39332"/>
                  </a:lnTo>
                  <a:lnTo>
                    <a:pt x="24651" y="40062"/>
                  </a:lnTo>
                  <a:lnTo>
                    <a:pt x="23373" y="40428"/>
                  </a:lnTo>
                  <a:lnTo>
                    <a:pt x="22094" y="40793"/>
                  </a:lnTo>
                  <a:lnTo>
                    <a:pt x="20816" y="41121"/>
                  </a:lnTo>
                  <a:lnTo>
                    <a:pt x="19538" y="41414"/>
                  </a:lnTo>
                  <a:lnTo>
                    <a:pt x="16945" y="41961"/>
                  </a:lnTo>
                  <a:lnTo>
                    <a:pt x="14352" y="42436"/>
                  </a:lnTo>
                  <a:lnTo>
                    <a:pt x="12380" y="42728"/>
                  </a:lnTo>
                  <a:lnTo>
                    <a:pt x="10408" y="42984"/>
                  </a:lnTo>
                  <a:lnTo>
                    <a:pt x="8436" y="43203"/>
                  </a:lnTo>
                  <a:lnTo>
                    <a:pt x="6464" y="43386"/>
                  </a:lnTo>
                  <a:lnTo>
                    <a:pt x="4930" y="43495"/>
                  </a:lnTo>
                  <a:lnTo>
                    <a:pt x="3360" y="43495"/>
                  </a:lnTo>
                  <a:lnTo>
                    <a:pt x="3104" y="43459"/>
                  </a:lnTo>
                  <a:lnTo>
                    <a:pt x="2995" y="43459"/>
                  </a:lnTo>
                  <a:lnTo>
                    <a:pt x="2922" y="43422"/>
                  </a:lnTo>
                  <a:lnTo>
                    <a:pt x="2885" y="43349"/>
                  </a:lnTo>
                  <a:lnTo>
                    <a:pt x="2849" y="43276"/>
                  </a:lnTo>
                  <a:lnTo>
                    <a:pt x="2739" y="43020"/>
                  </a:lnTo>
                  <a:lnTo>
                    <a:pt x="1790" y="39916"/>
                  </a:lnTo>
                  <a:lnTo>
                    <a:pt x="2556" y="40099"/>
                  </a:lnTo>
                  <a:lnTo>
                    <a:pt x="2958" y="40172"/>
                  </a:lnTo>
                  <a:lnTo>
                    <a:pt x="3323" y="40245"/>
                  </a:lnTo>
                  <a:lnTo>
                    <a:pt x="4382" y="40355"/>
                  </a:lnTo>
                  <a:lnTo>
                    <a:pt x="5405" y="40428"/>
                  </a:lnTo>
                  <a:lnTo>
                    <a:pt x="6428" y="40428"/>
                  </a:lnTo>
                  <a:lnTo>
                    <a:pt x="7450" y="40355"/>
                  </a:lnTo>
                  <a:lnTo>
                    <a:pt x="9386" y="40172"/>
                  </a:lnTo>
                  <a:lnTo>
                    <a:pt x="11285" y="39916"/>
                  </a:lnTo>
                  <a:lnTo>
                    <a:pt x="13184" y="39551"/>
                  </a:lnTo>
                  <a:lnTo>
                    <a:pt x="15083" y="39149"/>
                  </a:lnTo>
                  <a:lnTo>
                    <a:pt x="16945" y="38711"/>
                  </a:lnTo>
                  <a:lnTo>
                    <a:pt x="18808" y="38200"/>
                  </a:lnTo>
                  <a:lnTo>
                    <a:pt x="20670" y="37652"/>
                  </a:lnTo>
                  <a:lnTo>
                    <a:pt x="22496" y="37068"/>
                  </a:lnTo>
                  <a:lnTo>
                    <a:pt x="24578" y="36374"/>
                  </a:lnTo>
                  <a:lnTo>
                    <a:pt x="26659" y="35643"/>
                  </a:lnTo>
                  <a:lnTo>
                    <a:pt x="28741" y="34840"/>
                  </a:lnTo>
                  <a:lnTo>
                    <a:pt x="30786" y="34000"/>
                  </a:lnTo>
                  <a:lnTo>
                    <a:pt x="32795" y="33124"/>
                  </a:lnTo>
                  <a:lnTo>
                    <a:pt x="34803" y="32174"/>
                  </a:lnTo>
                  <a:lnTo>
                    <a:pt x="36775" y="31225"/>
                  </a:lnTo>
                  <a:lnTo>
                    <a:pt x="38711" y="30166"/>
                  </a:lnTo>
                  <a:lnTo>
                    <a:pt x="40646" y="29106"/>
                  </a:lnTo>
                  <a:lnTo>
                    <a:pt x="42509" y="27974"/>
                  </a:lnTo>
                  <a:lnTo>
                    <a:pt x="43422" y="27390"/>
                  </a:lnTo>
                  <a:lnTo>
                    <a:pt x="44335" y="26769"/>
                  </a:lnTo>
                  <a:lnTo>
                    <a:pt x="45211" y="26148"/>
                  </a:lnTo>
                  <a:lnTo>
                    <a:pt x="46088" y="25491"/>
                  </a:lnTo>
                  <a:lnTo>
                    <a:pt x="46818" y="24907"/>
                  </a:lnTo>
                  <a:lnTo>
                    <a:pt x="47512" y="24286"/>
                  </a:lnTo>
                  <a:lnTo>
                    <a:pt x="48206" y="23629"/>
                  </a:lnTo>
                  <a:lnTo>
                    <a:pt x="48863" y="22971"/>
                  </a:lnTo>
                  <a:lnTo>
                    <a:pt x="49265" y="22460"/>
                  </a:lnTo>
                  <a:lnTo>
                    <a:pt x="49667" y="21985"/>
                  </a:lnTo>
                  <a:lnTo>
                    <a:pt x="49995" y="21437"/>
                  </a:lnTo>
                  <a:lnTo>
                    <a:pt x="50288" y="20853"/>
                  </a:lnTo>
                  <a:close/>
                  <a:moveTo>
                    <a:pt x="59454" y="32466"/>
                  </a:moveTo>
                  <a:lnTo>
                    <a:pt x="60111" y="32503"/>
                  </a:lnTo>
                  <a:lnTo>
                    <a:pt x="60732" y="32576"/>
                  </a:lnTo>
                  <a:lnTo>
                    <a:pt x="61353" y="32722"/>
                  </a:lnTo>
                  <a:lnTo>
                    <a:pt x="62595" y="32978"/>
                  </a:lnTo>
                  <a:lnTo>
                    <a:pt x="63800" y="33343"/>
                  </a:lnTo>
                  <a:lnTo>
                    <a:pt x="65005" y="33708"/>
                  </a:lnTo>
                  <a:lnTo>
                    <a:pt x="66612" y="34256"/>
                  </a:lnTo>
                  <a:lnTo>
                    <a:pt x="68182" y="34840"/>
                  </a:lnTo>
                  <a:lnTo>
                    <a:pt x="69716" y="35497"/>
                  </a:lnTo>
                  <a:lnTo>
                    <a:pt x="71250" y="36155"/>
                  </a:lnTo>
                  <a:lnTo>
                    <a:pt x="72784" y="36849"/>
                  </a:lnTo>
                  <a:lnTo>
                    <a:pt x="74281" y="37543"/>
                  </a:lnTo>
                  <a:lnTo>
                    <a:pt x="75815" y="38309"/>
                  </a:lnTo>
                  <a:lnTo>
                    <a:pt x="77312" y="39076"/>
                  </a:lnTo>
                  <a:lnTo>
                    <a:pt x="79686" y="40355"/>
                  </a:lnTo>
                  <a:lnTo>
                    <a:pt x="80855" y="41012"/>
                  </a:lnTo>
                  <a:lnTo>
                    <a:pt x="82023" y="41706"/>
                  </a:lnTo>
                  <a:lnTo>
                    <a:pt x="83192" y="42400"/>
                  </a:lnTo>
                  <a:lnTo>
                    <a:pt x="84324" y="43130"/>
                  </a:lnTo>
                  <a:lnTo>
                    <a:pt x="85456" y="43897"/>
                  </a:lnTo>
                  <a:lnTo>
                    <a:pt x="86552" y="44664"/>
                  </a:lnTo>
                  <a:lnTo>
                    <a:pt x="87355" y="45248"/>
                  </a:lnTo>
                  <a:lnTo>
                    <a:pt x="88159" y="45832"/>
                  </a:lnTo>
                  <a:lnTo>
                    <a:pt x="88925" y="46490"/>
                  </a:lnTo>
                  <a:lnTo>
                    <a:pt x="89656" y="47111"/>
                  </a:lnTo>
                  <a:lnTo>
                    <a:pt x="90313" y="47768"/>
                  </a:lnTo>
                  <a:lnTo>
                    <a:pt x="90642" y="48097"/>
                  </a:lnTo>
                  <a:lnTo>
                    <a:pt x="90934" y="48425"/>
                  </a:lnTo>
                  <a:lnTo>
                    <a:pt x="91153" y="48718"/>
                  </a:lnTo>
                  <a:lnTo>
                    <a:pt x="91263" y="48900"/>
                  </a:lnTo>
                  <a:lnTo>
                    <a:pt x="91336" y="49083"/>
                  </a:lnTo>
                  <a:lnTo>
                    <a:pt x="90934" y="49119"/>
                  </a:lnTo>
                  <a:lnTo>
                    <a:pt x="90496" y="49119"/>
                  </a:lnTo>
                  <a:lnTo>
                    <a:pt x="90094" y="49083"/>
                  </a:lnTo>
                  <a:lnTo>
                    <a:pt x="89692" y="49010"/>
                  </a:lnTo>
                  <a:lnTo>
                    <a:pt x="88889" y="48900"/>
                  </a:lnTo>
                  <a:lnTo>
                    <a:pt x="88122" y="48718"/>
                  </a:lnTo>
                  <a:lnTo>
                    <a:pt x="87319" y="48535"/>
                  </a:lnTo>
                  <a:lnTo>
                    <a:pt x="86552" y="48316"/>
                  </a:lnTo>
                  <a:lnTo>
                    <a:pt x="85018" y="47841"/>
                  </a:lnTo>
                  <a:lnTo>
                    <a:pt x="83484" y="47293"/>
                  </a:lnTo>
                  <a:lnTo>
                    <a:pt x="80928" y="46307"/>
                  </a:lnTo>
                  <a:lnTo>
                    <a:pt x="78444" y="45212"/>
                  </a:lnTo>
                  <a:lnTo>
                    <a:pt x="75961" y="44080"/>
                  </a:lnTo>
                  <a:lnTo>
                    <a:pt x="73514" y="42874"/>
                  </a:lnTo>
                  <a:lnTo>
                    <a:pt x="71140" y="41596"/>
                  </a:lnTo>
                  <a:lnTo>
                    <a:pt x="68767" y="40245"/>
                  </a:lnTo>
                  <a:lnTo>
                    <a:pt x="66466" y="38821"/>
                  </a:lnTo>
                  <a:lnTo>
                    <a:pt x="64165" y="37323"/>
                  </a:lnTo>
                  <a:lnTo>
                    <a:pt x="63179" y="36666"/>
                  </a:lnTo>
                  <a:lnTo>
                    <a:pt x="62266" y="35936"/>
                  </a:lnTo>
                  <a:lnTo>
                    <a:pt x="61317" y="35205"/>
                  </a:lnTo>
                  <a:lnTo>
                    <a:pt x="60440" y="34438"/>
                  </a:lnTo>
                  <a:lnTo>
                    <a:pt x="59710" y="33708"/>
                  </a:lnTo>
                  <a:lnTo>
                    <a:pt x="59345" y="33306"/>
                  </a:lnTo>
                  <a:lnTo>
                    <a:pt x="59016" y="32905"/>
                  </a:lnTo>
                  <a:lnTo>
                    <a:pt x="58870" y="32722"/>
                  </a:lnTo>
                  <a:lnTo>
                    <a:pt x="58833" y="32612"/>
                  </a:lnTo>
                  <a:lnTo>
                    <a:pt x="58797" y="32466"/>
                  </a:lnTo>
                  <a:close/>
                  <a:moveTo>
                    <a:pt x="51055" y="27098"/>
                  </a:moveTo>
                  <a:lnTo>
                    <a:pt x="51420" y="28376"/>
                  </a:lnTo>
                  <a:lnTo>
                    <a:pt x="52844" y="33270"/>
                  </a:lnTo>
                  <a:lnTo>
                    <a:pt x="52881" y="33416"/>
                  </a:lnTo>
                  <a:lnTo>
                    <a:pt x="52881" y="33598"/>
                  </a:lnTo>
                  <a:lnTo>
                    <a:pt x="52881" y="33744"/>
                  </a:lnTo>
                  <a:lnTo>
                    <a:pt x="52844" y="33927"/>
                  </a:lnTo>
                  <a:lnTo>
                    <a:pt x="52479" y="35132"/>
                  </a:lnTo>
                  <a:lnTo>
                    <a:pt x="52041" y="36301"/>
                  </a:lnTo>
                  <a:lnTo>
                    <a:pt x="51529" y="37433"/>
                  </a:lnTo>
                  <a:lnTo>
                    <a:pt x="50982" y="38565"/>
                  </a:lnTo>
                  <a:lnTo>
                    <a:pt x="50215" y="40026"/>
                  </a:lnTo>
                  <a:lnTo>
                    <a:pt x="49375" y="41414"/>
                  </a:lnTo>
                  <a:lnTo>
                    <a:pt x="48498" y="42801"/>
                  </a:lnTo>
                  <a:lnTo>
                    <a:pt x="47585" y="44116"/>
                  </a:lnTo>
                  <a:lnTo>
                    <a:pt x="46124" y="46125"/>
                  </a:lnTo>
                  <a:lnTo>
                    <a:pt x="44591" y="48097"/>
                  </a:lnTo>
                  <a:lnTo>
                    <a:pt x="42984" y="49996"/>
                  </a:lnTo>
                  <a:lnTo>
                    <a:pt x="41340" y="51822"/>
                  </a:lnTo>
                  <a:lnTo>
                    <a:pt x="39624" y="53611"/>
                  </a:lnTo>
                  <a:lnTo>
                    <a:pt x="37871" y="55364"/>
                  </a:lnTo>
                  <a:lnTo>
                    <a:pt x="36081" y="57044"/>
                  </a:lnTo>
                  <a:lnTo>
                    <a:pt x="34219" y="58687"/>
                  </a:lnTo>
                  <a:lnTo>
                    <a:pt x="32977" y="59710"/>
                  </a:lnTo>
                  <a:lnTo>
                    <a:pt x="31772" y="60733"/>
                  </a:lnTo>
                  <a:lnTo>
                    <a:pt x="30531" y="61682"/>
                  </a:lnTo>
                  <a:lnTo>
                    <a:pt x="29252" y="62632"/>
                  </a:lnTo>
                  <a:lnTo>
                    <a:pt x="27974" y="63581"/>
                  </a:lnTo>
                  <a:lnTo>
                    <a:pt x="26659" y="64494"/>
                  </a:lnTo>
                  <a:lnTo>
                    <a:pt x="24030" y="66247"/>
                  </a:lnTo>
                  <a:lnTo>
                    <a:pt x="22934" y="66941"/>
                  </a:lnTo>
                  <a:lnTo>
                    <a:pt x="21839" y="67562"/>
                  </a:lnTo>
                  <a:lnTo>
                    <a:pt x="20670" y="68183"/>
                  </a:lnTo>
                  <a:lnTo>
                    <a:pt x="19392" y="68767"/>
                  </a:lnTo>
                  <a:lnTo>
                    <a:pt x="19246" y="68584"/>
                  </a:lnTo>
                  <a:lnTo>
                    <a:pt x="19173" y="68438"/>
                  </a:lnTo>
                  <a:lnTo>
                    <a:pt x="18990" y="68109"/>
                  </a:lnTo>
                  <a:lnTo>
                    <a:pt x="10262" y="52187"/>
                  </a:lnTo>
                  <a:lnTo>
                    <a:pt x="6720" y="45832"/>
                  </a:lnTo>
                  <a:lnTo>
                    <a:pt x="6428" y="45285"/>
                  </a:lnTo>
                  <a:lnTo>
                    <a:pt x="6318" y="44993"/>
                  </a:lnTo>
                  <a:lnTo>
                    <a:pt x="6245" y="44700"/>
                  </a:lnTo>
                  <a:lnTo>
                    <a:pt x="7998" y="44554"/>
                  </a:lnTo>
                  <a:lnTo>
                    <a:pt x="10153" y="44335"/>
                  </a:lnTo>
                  <a:lnTo>
                    <a:pt x="12307" y="44043"/>
                  </a:lnTo>
                  <a:lnTo>
                    <a:pt x="14462" y="43714"/>
                  </a:lnTo>
                  <a:lnTo>
                    <a:pt x="16617" y="43313"/>
                  </a:lnTo>
                  <a:lnTo>
                    <a:pt x="18150" y="43020"/>
                  </a:lnTo>
                  <a:lnTo>
                    <a:pt x="19684" y="42692"/>
                  </a:lnTo>
                  <a:lnTo>
                    <a:pt x="21181" y="42327"/>
                  </a:lnTo>
                  <a:lnTo>
                    <a:pt x="22679" y="41961"/>
                  </a:lnTo>
                  <a:lnTo>
                    <a:pt x="24176" y="41523"/>
                  </a:lnTo>
                  <a:lnTo>
                    <a:pt x="25673" y="41085"/>
                  </a:lnTo>
                  <a:lnTo>
                    <a:pt x="27134" y="40610"/>
                  </a:lnTo>
                  <a:lnTo>
                    <a:pt x="28595" y="40062"/>
                  </a:lnTo>
                  <a:lnTo>
                    <a:pt x="30311" y="39442"/>
                  </a:lnTo>
                  <a:lnTo>
                    <a:pt x="31991" y="38748"/>
                  </a:lnTo>
                  <a:lnTo>
                    <a:pt x="33635" y="38054"/>
                  </a:lnTo>
                  <a:lnTo>
                    <a:pt x="35315" y="37287"/>
                  </a:lnTo>
                  <a:lnTo>
                    <a:pt x="36921" y="36520"/>
                  </a:lnTo>
                  <a:lnTo>
                    <a:pt x="38565" y="35680"/>
                  </a:lnTo>
                  <a:lnTo>
                    <a:pt x="40135" y="34840"/>
                  </a:lnTo>
                  <a:lnTo>
                    <a:pt x="41742" y="33927"/>
                  </a:lnTo>
                  <a:lnTo>
                    <a:pt x="42874" y="33233"/>
                  </a:lnTo>
                  <a:lnTo>
                    <a:pt x="44006" y="32503"/>
                  </a:lnTo>
                  <a:lnTo>
                    <a:pt x="45138" y="31772"/>
                  </a:lnTo>
                  <a:lnTo>
                    <a:pt x="46234" y="31005"/>
                  </a:lnTo>
                  <a:lnTo>
                    <a:pt x="47330" y="30202"/>
                  </a:lnTo>
                  <a:lnTo>
                    <a:pt x="48389" y="29399"/>
                  </a:lnTo>
                  <a:lnTo>
                    <a:pt x="49411" y="28522"/>
                  </a:lnTo>
                  <a:lnTo>
                    <a:pt x="50434" y="27646"/>
                  </a:lnTo>
                  <a:lnTo>
                    <a:pt x="51055" y="27098"/>
                  </a:lnTo>
                  <a:close/>
                  <a:moveTo>
                    <a:pt x="53684" y="36191"/>
                  </a:moveTo>
                  <a:lnTo>
                    <a:pt x="53757" y="36374"/>
                  </a:lnTo>
                  <a:lnTo>
                    <a:pt x="53830" y="36593"/>
                  </a:lnTo>
                  <a:lnTo>
                    <a:pt x="53940" y="36995"/>
                  </a:lnTo>
                  <a:lnTo>
                    <a:pt x="59746" y="56898"/>
                  </a:lnTo>
                  <a:lnTo>
                    <a:pt x="59783" y="57117"/>
                  </a:lnTo>
                  <a:lnTo>
                    <a:pt x="59783" y="57336"/>
                  </a:lnTo>
                  <a:lnTo>
                    <a:pt x="59783" y="57555"/>
                  </a:lnTo>
                  <a:lnTo>
                    <a:pt x="59710" y="57774"/>
                  </a:lnTo>
                  <a:lnTo>
                    <a:pt x="59089" y="59126"/>
                  </a:lnTo>
                  <a:lnTo>
                    <a:pt x="58432" y="60440"/>
                  </a:lnTo>
                  <a:lnTo>
                    <a:pt x="57738" y="61755"/>
                  </a:lnTo>
                  <a:lnTo>
                    <a:pt x="56971" y="63033"/>
                  </a:lnTo>
                  <a:lnTo>
                    <a:pt x="56204" y="64311"/>
                  </a:lnTo>
                  <a:lnTo>
                    <a:pt x="55364" y="65517"/>
                  </a:lnTo>
                  <a:lnTo>
                    <a:pt x="54487" y="66722"/>
                  </a:lnTo>
                  <a:lnTo>
                    <a:pt x="53574" y="67890"/>
                  </a:lnTo>
                  <a:lnTo>
                    <a:pt x="52406" y="69278"/>
                  </a:lnTo>
                  <a:lnTo>
                    <a:pt x="51237" y="70593"/>
                  </a:lnTo>
                  <a:lnTo>
                    <a:pt x="50032" y="71871"/>
                  </a:lnTo>
                  <a:lnTo>
                    <a:pt x="48790" y="73113"/>
                  </a:lnTo>
                  <a:lnTo>
                    <a:pt x="47476" y="74354"/>
                  </a:lnTo>
                  <a:lnTo>
                    <a:pt x="46161" y="75523"/>
                  </a:lnTo>
                  <a:lnTo>
                    <a:pt x="44810" y="76619"/>
                  </a:lnTo>
                  <a:lnTo>
                    <a:pt x="43385" y="77714"/>
                  </a:lnTo>
                  <a:lnTo>
                    <a:pt x="42217" y="78554"/>
                  </a:lnTo>
                  <a:lnTo>
                    <a:pt x="41012" y="79358"/>
                  </a:lnTo>
                  <a:lnTo>
                    <a:pt x="39806" y="80124"/>
                  </a:lnTo>
                  <a:lnTo>
                    <a:pt x="38565" y="80891"/>
                  </a:lnTo>
                  <a:lnTo>
                    <a:pt x="37323" y="81585"/>
                  </a:lnTo>
                  <a:lnTo>
                    <a:pt x="36045" y="82243"/>
                  </a:lnTo>
                  <a:lnTo>
                    <a:pt x="34730" y="82863"/>
                  </a:lnTo>
                  <a:lnTo>
                    <a:pt x="33416" y="83448"/>
                  </a:lnTo>
                  <a:lnTo>
                    <a:pt x="32503" y="83813"/>
                  </a:lnTo>
                  <a:lnTo>
                    <a:pt x="31553" y="84142"/>
                  </a:lnTo>
                  <a:lnTo>
                    <a:pt x="30604" y="84434"/>
                  </a:lnTo>
                  <a:lnTo>
                    <a:pt x="29654" y="84689"/>
                  </a:lnTo>
                  <a:lnTo>
                    <a:pt x="28303" y="85055"/>
                  </a:lnTo>
                  <a:lnTo>
                    <a:pt x="20086" y="70082"/>
                  </a:lnTo>
                  <a:lnTo>
                    <a:pt x="20122" y="70009"/>
                  </a:lnTo>
                  <a:lnTo>
                    <a:pt x="20195" y="69972"/>
                  </a:lnTo>
                  <a:lnTo>
                    <a:pt x="20305" y="69935"/>
                  </a:lnTo>
                  <a:lnTo>
                    <a:pt x="21328" y="69497"/>
                  </a:lnTo>
                  <a:lnTo>
                    <a:pt x="22314" y="69059"/>
                  </a:lnTo>
                  <a:lnTo>
                    <a:pt x="23263" y="68548"/>
                  </a:lnTo>
                  <a:lnTo>
                    <a:pt x="24176" y="67963"/>
                  </a:lnTo>
                  <a:lnTo>
                    <a:pt x="26112" y="66685"/>
                  </a:lnTo>
                  <a:lnTo>
                    <a:pt x="28011" y="65407"/>
                  </a:lnTo>
                  <a:lnTo>
                    <a:pt x="29910" y="64056"/>
                  </a:lnTo>
                  <a:lnTo>
                    <a:pt x="31736" y="62668"/>
                  </a:lnTo>
                  <a:lnTo>
                    <a:pt x="33562" y="61207"/>
                  </a:lnTo>
                  <a:lnTo>
                    <a:pt x="35351" y="59746"/>
                  </a:lnTo>
                  <a:lnTo>
                    <a:pt x="37068" y="58176"/>
                  </a:lnTo>
                  <a:lnTo>
                    <a:pt x="38784" y="56606"/>
                  </a:lnTo>
                  <a:lnTo>
                    <a:pt x="39953" y="55437"/>
                  </a:lnTo>
                  <a:lnTo>
                    <a:pt x="41121" y="54269"/>
                  </a:lnTo>
                  <a:lnTo>
                    <a:pt x="42290" y="53063"/>
                  </a:lnTo>
                  <a:lnTo>
                    <a:pt x="43385" y="51822"/>
                  </a:lnTo>
                  <a:lnTo>
                    <a:pt x="44481" y="50580"/>
                  </a:lnTo>
                  <a:lnTo>
                    <a:pt x="45577" y="49302"/>
                  </a:lnTo>
                  <a:lnTo>
                    <a:pt x="46599" y="47987"/>
                  </a:lnTo>
                  <a:lnTo>
                    <a:pt x="47622" y="46672"/>
                  </a:lnTo>
                  <a:lnTo>
                    <a:pt x="48973" y="44846"/>
                  </a:lnTo>
                  <a:lnTo>
                    <a:pt x="49594" y="43897"/>
                  </a:lnTo>
                  <a:lnTo>
                    <a:pt x="50215" y="42947"/>
                  </a:lnTo>
                  <a:lnTo>
                    <a:pt x="50799" y="41998"/>
                  </a:lnTo>
                  <a:lnTo>
                    <a:pt x="51383" y="41012"/>
                  </a:lnTo>
                  <a:lnTo>
                    <a:pt x="51931" y="40026"/>
                  </a:lnTo>
                  <a:lnTo>
                    <a:pt x="52442" y="39003"/>
                  </a:lnTo>
                  <a:lnTo>
                    <a:pt x="53027" y="37762"/>
                  </a:lnTo>
                  <a:lnTo>
                    <a:pt x="53538" y="36447"/>
                  </a:lnTo>
                  <a:lnTo>
                    <a:pt x="53574" y="36301"/>
                  </a:lnTo>
                  <a:lnTo>
                    <a:pt x="53611" y="36264"/>
                  </a:lnTo>
                  <a:lnTo>
                    <a:pt x="53684" y="36191"/>
                  </a:lnTo>
                  <a:close/>
                  <a:moveTo>
                    <a:pt x="58322" y="34037"/>
                  </a:moveTo>
                  <a:lnTo>
                    <a:pt x="59345" y="35059"/>
                  </a:lnTo>
                  <a:lnTo>
                    <a:pt x="60404" y="36009"/>
                  </a:lnTo>
                  <a:lnTo>
                    <a:pt x="61463" y="36885"/>
                  </a:lnTo>
                  <a:lnTo>
                    <a:pt x="62595" y="37725"/>
                  </a:lnTo>
                  <a:lnTo>
                    <a:pt x="63763" y="38529"/>
                  </a:lnTo>
                  <a:lnTo>
                    <a:pt x="65516" y="39697"/>
                  </a:lnTo>
                  <a:lnTo>
                    <a:pt x="67269" y="40793"/>
                  </a:lnTo>
                  <a:lnTo>
                    <a:pt x="69095" y="41852"/>
                  </a:lnTo>
                  <a:lnTo>
                    <a:pt x="70921" y="42874"/>
                  </a:lnTo>
                  <a:lnTo>
                    <a:pt x="72747" y="43860"/>
                  </a:lnTo>
                  <a:lnTo>
                    <a:pt x="74610" y="44773"/>
                  </a:lnTo>
                  <a:lnTo>
                    <a:pt x="76509" y="45686"/>
                  </a:lnTo>
                  <a:lnTo>
                    <a:pt x="78408" y="46563"/>
                  </a:lnTo>
                  <a:lnTo>
                    <a:pt x="80562" y="47476"/>
                  </a:lnTo>
                  <a:lnTo>
                    <a:pt x="81658" y="47914"/>
                  </a:lnTo>
                  <a:lnTo>
                    <a:pt x="82754" y="48316"/>
                  </a:lnTo>
                  <a:lnTo>
                    <a:pt x="83886" y="48718"/>
                  </a:lnTo>
                  <a:lnTo>
                    <a:pt x="84981" y="49083"/>
                  </a:lnTo>
                  <a:lnTo>
                    <a:pt x="86113" y="49448"/>
                  </a:lnTo>
                  <a:lnTo>
                    <a:pt x="87246" y="49740"/>
                  </a:lnTo>
                  <a:lnTo>
                    <a:pt x="88195" y="49996"/>
                  </a:lnTo>
                  <a:lnTo>
                    <a:pt x="89108" y="50178"/>
                  </a:lnTo>
                  <a:lnTo>
                    <a:pt x="90058" y="50288"/>
                  </a:lnTo>
                  <a:lnTo>
                    <a:pt x="90532" y="50324"/>
                  </a:lnTo>
                  <a:lnTo>
                    <a:pt x="91044" y="50361"/>
                  </a:lnTo>
                  <a:lnTo>
                    <a:pt x="91044" y="50434"/>
                  </a:lnTo>
                  <a:lnTo>
                    <a:pt x="91044" y="50544"/>
                  </a:lnTo>
                  <a:lnTo>
                    <a:pt x="90971" y="50726"/>
                  </a:lnTo>
                  <a:lnTo>
                    <a:pt x="86625" y="66174"/>
                  </a:lnTo>
                  <a:lnTo>
                    <a:pt x="81147" y="85602"/>
                  </a:lnTo>
                  <a:lnTo>
                    <a:pt x="80855" y="86661"/>
                  </a:lnTo>
                  <a:lnTo>
                    <a:pt x="80416" y="86771"/>
                  </a:lnTo>
                  <a:lnTo>
                    <a:pt x="80015" y="86844"/>
                  </a:lnTo>
                  <a:lnTo>
                    <a:pt x="79175" y="86954"/>
                  </a:lnTo>
                  <a:lnTo>
                    <a:pt x="77933" y="87027"/>
                  </a:lnTo>
                  <a:lnTo>
                    <a:pt x="76728" y="87063"/>
                  </a:lnTo>
                  <a:lnTo>
                    <a:pt x="75486" y="87063"/>
                  </a:lnTo>
                  <a:lnTo>
                    <a:pt x="74281" y="86990"/>
                  </a:lnTo>
                  <a:lnTo>
                    <a:pt x="72747" y="86881"/>
                  </a:lnTo>
                  <a:lnTo>
                    <a:pt x="71250" y="86698"/>
                  </a:lnTo>
                  <a:lnTo>
                    <a:pt x="69716" y="86479"/>
                  </a:lnTo>
                  <a:lnTo>
                    <a:pt x="68219" y="86260"/>
                  </a:lnTo>
                  <a:lnTo>
                    <a:pt x="67269" y="86041"/>
                  </a:lnTo>
                  <a:lnTo>
                    <a:pt x="66320" y="85822"/>
                  </a:lnTo>
                  <a:lnTo>
                    <a:pt x="66174" y="85785"/>
                  </a:lnTo>
                  <a:lnTo>
                    <a:pt x="66028" y="85712"/>
                  </a:lnTo>
                  <a:lnTo>
                    <a:pt x="66064" y="85639"/>
                  </a:lnTo>
                  <a:lnTo>
                    <a:pt x="66101" y="85529"/>
                  </a:lnTo>
                  <a:lnTo>
                    <a:pt x="66247" y="85420"/>
                  </a:lnTo>
                  <a:lnTo>
                    <a:pt x="66685" y="84872"/>
                  </a:lnTo>
                  <a:lnTo>
                    <a:pt x="67087" y="84324"/>
                  </a:lnTo>
                  <a:lnTo>
                    <a:pt x="67452" y="83776"/>
                  </a:lnTo>
                  <a:lnTo>
                    <a:pt x="67817" y="83192"/>
                  </a:lnTo>
                  <a:lnTo>
                    <a:pt x="67963" y="82936"/>
                  </a:lnTo>
                  <a:lnTo>
                    <a:pt x="68073" y="82681"/>
                  </a:lnTo>
                  <a:lnTo>
                    <a:pt x="68146" y="82425"/>
                  </a:lnTo>
                  <a:lnTo>
                    <a:pt x="68219" y="82170"/>
                  </a:lnTo>
                  <a:lnTo>
                    <a:pt x="68219" y="81877"/>
                  </a:lnTo>
                  <a:lnTo>
                    <a:pt x="68219" y="81622"/>
                  </a:lnTo>
                  <a:lnTo>
                    <a:pt x="68182" y="81330"/>
                  </a:lnTo>
                  <a:lnTo>
                    <a:pt x="68146" y="81074"/>
                  </a:lnTo>
                  <a:lnTo>
                    <a:pt x="67890" y="80124"/>
                  </a:lnTo>
                  <a:lnTo>
                    <a:pt x="67634" y="79211"/>
                  </a:lnTo>
                  <a:lnTo>
                    <a:pt x="67087" y="77385"/>
                  </a:lnTo>
                  <a:lnTo>
                    <a:pt x="58833" y="49521"/>
                  </a:lnTo>
                  <a:lnTo>
                    <a:pt x="57409" y="44700"/>
                  </a:lnTo>
                  <a:lnTo>
                    <a:pt x="57372" y="44335"/>
                  </a:lnTo>
                  <a:lnTo>
                    <a:pt x="57372" y="44006"/>
                  </a:lnTo>
                  <a:lnTo>
                    <a:pt x="58103" y="36410"/>
                  </a:lnTo>
                  <a:lnTo>
                    <a:pt x="58322" y="34037"/>
                  </a:lnTo>
                  <a:close/>
                  <a:moveTo>
                    <a:pt x="57519" y="22606"/>
                  </a:moveTo>
                  <a:lnTo>
                    <a:pt x="58212" y="23154"/>
                  </a:lnTo>
                  <a:lnTo>
                    <a:pt x="58979" y="23665"/>
                  </a:lnTo>
                  <a:lnTo>
                    <a:pt x="59746" y="24140"/>
                  </a:lnTo>
                  <a:lnTo>
                    <a:pt x="60550" y="24541"/>
                  </a:lnTo>
                  <a:lnTo>
                    <a:pt x="61353" y="24943"/>
                  </a:lnTo>
                  <a:lnTo>
                    <a:pt x="62157" y="25308"/>
                  </a:lnTo>
                  <a:lnTo>
                    <a:pt x="63836" y="25966"/>
                  </a:lnTo>
                  <a:lnTo>
                    <a:pt x="64932" y="26367"/>
                  </a:lnTo>
                  <a:lnTo>
                    <a:pt x="66064" y="26769"/>
                  </a:lnTo>
                  <a:lnTo>
                    <a:pt x="67196" y="27134"/>
                  </a:lnTo>
                  <a:lnTo>
                    <a:pt x="68365" y="27463"/>
                  </a:lnTo>
                  <a:lnTo>
                    <a:pt x="70666" y="28084"/>
                  </a:lnTo>
                  <a:lnTo>
                    <a:pt x="72966" y="28668"/>
                  </a:lnTo>
                  <a:lnTo>
                    <a:pt x="75084" y="29106"/>
                  </a:lnTo>
                  <a:lnTo>
                    <a:pt x="77203" y="29508"/>
                  </a:lnTo>
                  <a:lnTo>
                    <a:pt x="79321" y="29873"/>
                  </a:lnTo>
                  <a:lnTo>
                    <a:pt x="81475" y="30166"/>
                  </a:lnTo>
                  <a:lnTo>
                    <a:pt x="83886" y="30458"/>
                  </a:lnTo>
                  <a:lnTo>
                    <a:pt x="86333" y="30677"/>
                  </a:lnTo>
                  <a:lnTo>
                    <a:pt x="87538" y="30750"/>
                  </a:lnTo>
                  <a:lnTo>
                    <a:pt x="88743" y="30786"/>
                  </a:lnTo>
                  <a:lnTo>
                    <a:pt x="89984" y="30823"/>
                  </a:lnTo>
                  <a:lnTo>
                    <a:pt x="91190" y="30823"/>
                  </a:lnTo>
                  <a:lnTo>
                    <a:pt x="92650" y="30786"/>
                  </a:lnTo>
                  <a:lnTo>
                    <a:pt x="94111" y="30677"/>
                  </a:lnTo>
                  <a:lnTo>
                    <a:pt x="95572" y="30531"/>
                  </a:lnTo>
                  <a:lnTo>
                    <a:pt x="96302" y="30421"/>
                  </a:lnTo>
                  <a:lnTo>
                    <a:pt x="97033" y="30275"/>
                  </a:lnTo>
                  <a:lnTo>
                    <a:pt x="97471" y="30166"/>
                  </a:lnTo>
                  <a:lnTo>
                    <a:pt x="97909" y="30056"/>
                  </a:lnTo>
                  <a:lnTo>
                    <a:pt x="98749" y="29764"/>
                  </a:lnTo>
                  <a:lnTo>
                    <a:pt x="98640" y="30348"/>
                  </a:lnTo>
                  <a:lnTo>
                    <a:pt x="98457" y="30932"/>
                  </a:lnTo>
                  <a:lnTo>
                    <a:pt x="98128" y="32028"/>
                  </a:lnTo>
                  <a:lnTo>
                    <a:pt x="92468" y="51639"/>
                  </a:lnTo>
                  <a:lnTo>
                    <a:pt x="86880" y="71068"/>
                  </a:lnTo>
                  <a:lnTo>
                    <a:pt x="81877" y="88524"/>
                  </a:lnTo>
                  <a:lnTo>
                    <a:pt x="81804" y="88816"/>
                  </a:lnTo>
                  <a:lnTo>
                    <a:pt x="80672" y="88962"/>
                  </a:lnTo>
                  <a:lnTo>
                    <a:pt x="79576" y="89072"/>
                  </a:lnTo>
                  <a:lnTo>
                    <a:pt x="78481" y="89145"/>
                  </a:lnTo>
                  <a:lnTo>
                    <a:pt x="77385" y="89218"/>
                  </a:lnTo>
                  <a:lnTo>
                    <a:pt x="75194" y="89218"/>
                  </a:lnTo>
                  <a:lnTo>
                    <a:pt x="74098" y="89145"/>
                  </a:lnTo>
                  <a:lnTo>
                    <a:pt x="73003" y="89072"/>
                  </a:lnTo>
                  <a:lnTo>
                    <a:pt x="71907" y="88962"/>
                  </a:lnTo>
                  <a:lnTo>
                    <a:pt x="70812" y="88816"/>
                  </a:lnTo>
                  <a:lnTo>
                    <a:pt x="69753" y="88634"/>
                  </a:lnTo>
                  <a:lnTo>
                    <a:pt x="68657" y="88451"/>
                  </a:lnTo>
                  <a:lnTo>
                    <a:pt x="67561" y="88195"/>
                  </a:lnTo>
                  <a:lnTo>
                    <a:pt x="66502" y="87940"/>
                  </a:lnTo>
                  <a:lnTo>
                    <a:pt x="65407" y="87648"/>
                  </a:lnTo>
                  <a:lnTo>
                    <a:pt x="64311" y="87319"/>
                  </a:lnTo>
                  <a:lnTo>
                    <a:pt x="64822" y="86881"/>
                  </a:lnTo>
                  <a:lnTo>
                    <a:pt x="64895" y="86808"/>
                  </a:lnTo>
                  <a:lnTo>
                    <a:pt x="64969" y="86808"/>
                  </a:lnTo>
                  <a:lnTo>
                    <a:pt x="65115" y="86844"/>
                  </a:lnTo>
                  <a:lnTo>
                    <a:pt x="66101" y="87100"/>
                  </a:lnTo>
                  <a:lnTo>
                    <a:pt x="67087" y="87319"/>
                  </a:lnTo>
                  <a:lnTo>
                    <a:pt x="68073" y="87538"/>
                  </a:lnTo>
                  <a:lnTo>
                    <a:pt x="69059" y="87721"/>
                  </a:lnTo>
                  <a:lnTo>
                    <a:pt x="71067" y="88013"/>
                  </a:lnTo>
                  <a:lnTo>
                    <a:pt x="73076" y="88195"/>
                  </a:lnTo>
                  <a:lnTo>
                    <a:pt x="74281" y="88305"/>
                  </a:lnTo>
                  <a:lnTo>
                    <a:pt x="75450" y="88341"/>
                  </a:lnTo>
                  <a:lnTo>
                    <a:pt x="76655" y="88378"/>
                  </a:lnTo>
                  <a:lnTo>
                    <a:pt x="77860" y="88341"/>
                  </a:lnTo>
                  <a:lnTo>
                    <a:pt x="78736" y="88268"/>
                  </a:lnTo>
                  <a:lnTo>
                    <a:pt x="79613" y="88122"/>
                  </a:lnTo>
                  <a:lnTo>
                    <a:pt x="80489" y="87976"/>
                  </a:lnTo>
                  <a:lnTo>
                    <a:pt x="81329" y="87721"/>
                  </a:lnTo>
                  <a:lnTo>
                    <a:pt x="81585" y="87611"/>
                  </a:lnTo>
                  <a:lnTo>
                    <a:pt x="81768" y="87465"/>
                  </a:lnTo>
                  <a:lnTo>
                    <a:pt x="81877" y="87282"/>
                  </a:lnTo>
                  <a:lnTo>
                    <a:pt x="81987" y="87063"/>
                  </a:lnTo>
                  <a:lnTo>
                    <a:pt x="83484" y="81549"/>
                  </a:lnTo>
                  <a:lnTo>
                    <a:pt x="90167" y="57811"/>
                  </a:lnTo>
                  <a:lnTo>
                    <a:pt x="92285" y="50178"/>
                  </a:lnTo>
                  <a:lnTo>
                    <a:pt x="92431" y="49667"/>
                  </a:lnTo>
                  <a:lnTo>
                    <a:pt x="92468" y="49411"/>
                  </a:lnTo>
                  <a:lnTo>
                    <a:pt x="92468" y="49156"/>
                  </a:lnTo>
                  <a:lnTo>
                    <a:pt x="92468" y="48791"/>
                  </a:lnTo>
                  <a:lnTo>
                    <a:pt x="92395" y="48498"/>
                  </a:lnTo>
                  <a:lnTo>
                    <a:pt x="92249" y="48170"/>
                  </a:lnTo>
                  <a:lnTo>
                    <a:pt x="92066" y="47914"/>
                  </a:lnTo>
                  <a:lnTo>
                    <a:pt x="91591" y="47366"/>
                  </a:lnTo>
                  <a:lnTo>
                    <a:pt x="91117" y="46855"/>
                  </a:lnTo>
                  <a:lnTo>
                    <a:pt x="90569" y="46307"/>
                  </a:lnTo>
                  <a:lnTo>
                    <a:pt x="89984" y="45796"/>
                  </a:lnTo>
                  <a:lnTo>
                    <a:pt x="88779" y="44810"/>
                  </a:lnTo>
                  <a:lnTo>
                    <a:pt x="87574" y="43860"/>
                  </a:lnTo>
                  <a:lnTo>
                    <a:pt x="86296" y="42984"/>
                  </a:lnTo>
                  <a:lnTo>
                    <a:pt x="84251" y="41669"/>
                  </a:lnTo>
                  <a:lnTo>
                    <a:pt x="82169" y="40391"/>
                  </a:lnTo>
                  <a:lnTo>
                    <a:pt x="80051" y="39149"/>
                  </a:lnTo>
                  <a:lnTo>
                    <a:pt x="77933" y="38017"/>
                  </a:lnTo>
                  <a:lnTo>
                    <a:pt x="75742" y="36885"/>
                  </a:lnTo>
                  <a:lnTo>
                    <a:pt x="73551" y="35863"/>
                  </a:lnTo>
                  <a:lnTo>
                    <a:pt x="71323" y="34840"/>
                  </a:lnTo>
                  <a:lnTo>
                    <a:pt x="69095" y="33927"/>
                  </a:lnTo>
                  <a:lnTo>
                    <a:pt x="67269" y="33197"/>
                  </a:lnTo>
                  <a:lnTo>
                    <a:pt x="65443" y="32576"/>
                  </a:lnTo>
                  <a:lnTo>
                    <a:pt x="64494" y="32284"/>
                  </a:lnTo>
                  <a:lnTo>
                    <a:pt x="63544" y="31992"/>
                  </a:lnTo>
                  <a:lnTo>
                    <a:pt x="62631" y="31736"/>
                  </a:lnTo>
                  <a:lnTo>
                    <a:pt x="61682" y="31517"/>
                  </a:lnTo>
                  <a:lnTo>
                    <a:pt x="60951" y="31407"/>
                  </a:lnTo>
                  <a:lnTo>
                    <a:pt x="60221" y="31298"/>
                  </a:lnTo>
                  <a:lnTo>
                    <a:pt x="59491" y="31225"/>
                  </a:lnTo>
                  <a:lnTo>
                    <a:pt x="58760" y="31261"/>
                  </a:lnTo>
                  <a:lnTo>
                    <a:pt x="58468" y="31261"/>
                  </a:lnTo>
                  <a:lnTo>
                    <a:pt x="58176" y="31334"/>
                  </a:lnTo>
                  <a:lnTo>
                    <a:pt x="57884" y="31444"/>
                  </a:lnTo>
                  <a:lnTo>
                    <a:pt x="57774" y="31553"/>
                  </a:lnTo>
                  <a:lnTo>
                    <a:pt x="57628" y="31663"/>
                  </a:lnTo>
                  <a:lnTo>
                    <a:pt x="57482" y="31845"/>
                  </a:lnTo>
                  <a:lnTo>
                    <a:pt x="57372" y="32065"/>
                  </a:lnTo>
                  <a:lnTo>
                    <a:pt x="57299" y="32284"/>
                  </a:lnTo>
                  <a:lnTo>
                    <a:pt x="57263" y="32539"/>
                  </a:lnTo>
                  <a:lnTo>
                    <a:pt x="56861" y="36703"/>
                  </a:lnTo>
                  <a:lnTo>
                    <a:pt x="56459" y="41085"/>
                  </a:lnTo>
                  <a:lnTo>
                    <a:pt x="56386" y="41012"/>
                  </a:lnTo>
                  <a:lnTo>
                    <a:pt x="56313" y="40939"/>
                  </a:lnTo>
                  <a:lnTo>
                    <a:pt x="56277" y="40793"/>
                  </a:lnTo>
                  <a:lnTo>
                    <a:pt x="56094" y="40099"/>
                  </a:lnTo>
                  <a:lnTo>
                    <a:pt x="56021" y="39843"/>
                  </a:lnTo>
                  <a:lnTo>
                    <a:pt x="55985" y="39588"/>
                  </a:lnTo>
                  <a:lnTo>
                    <a:pt x="55985" y="39076"/>
                  </a:lnTo>
                  <a:lnTo>
                    <a:pt x="56058" y="38273"/>
                  </a:lnTo>
                  <a:lnTo>
                    <a:pt x="56277" y="36228"/>
                  </a:lnTo>
                  <a:lnTo>
                    <a:pt x="56459" y="34146"/>
                  </a:lnTo>
                  <a:lnTo>
                    <a:pt x="56898" y="29033"/>
                  </a:lnTo>
                  <a:lnTo>
                    <a:pt x="57263" y="25016"/>
                  </a:lnTo>
                  <a:lnTo>
                    <a:pt x="57445" y="22789"/>
                  </a:lnTo>
                  <a:lnTo>
                    <a:pt x="57445" y="22716"/>
                  </a:lnTo>
                  <a:lnTo>
                    <a:pt x="57519" y="22606"/>
                  </a:lnTo>
                  <a:close/>
                  <a:moveTo>
                    <a:pt x="63252" y="88232"/>
                  </a:moveTo>
                  <a:lnTo>
                    <a:pt x="64384" y="88561"/>
                  </a:lnTo>
                  <a:lnTo>
                    <a:pt x="65480" y="88889"/>
                  </a:lnTo>
                  <a:lnTo>
                    <a:pt x="66612" y="89181"/>
                  </a:lnTo>
                  <a:lnTo>
                    <a:pt x="67744" y="89474"/>
                  </a:lnTo>
                  <a:lnTo>
                    <a:pt x="68876" y="89693"/>
                  </a:lnTo>
                  <a:lnTo>
                    <a:pt x="69972" y="89875"/>
                  </a:lnTo>
                  <a:lnTo>
                    <a:pt x="71104" y="90058"/>
                  </a:lnTo>
                  <a:lnTo>
                    <a:pt x="72236" y="90167"/>
                  </a:lnTo>
                  <a:lnTo>
                    <a:pt x="73405" y="90277"/>
                  </a:lnTo>
                  <a:lnTo>
                    <a:pt x="74537" y="90350"/>
                  </a:lnTo>
                  <a:lnTo>
                    <a:pt x="76801" y="90350"/>
                  </a:lnTo>
                  <a:lnTo>
                    <a:pt x="77970" y="90313"/>
                  </a:lnTo>
                  <a:lnTo>
                    <a:pt x="79138" y="90240"/>
                  </a:lnTo>
                  <a:lnTo>
                    <a:pt x="80270" y="90131"/>
                  </a:lnTo>
                  <a:lnTo>
                    <a:pt x="81439" y="89948"/>
                  </a:lnTo>
                  <a:lnTo>
                    <a:pt x="81402" y="90167"/>
                  </a:lnTo>
                  <a:lnTo>
                    <a:pt x="81366" y="90350"/>
                  </a:lnTo>
                  <a:lnTo>
                    <a:pt x="81293" y="90496"/>
                  </a:lnTo>
                  <a:lnTo>
                    <a:pt x="81220" y="90642"/>
                  </a:lnTo>
                  <a:lnTo>
                    <a:pt x="81110" y="90788"/>
                  </a:lnTo>
                  <a:lnTo>
                    <a:pt x="80964" y="90898"/>
                  </a:lnTo>
                  <a:lnTo>
                    <a:pt x="80782" y="90971"/>
                  </a:lnTo>
                  <a:lnTo>
                    <a:pt x="80599" y="91044"/>
                  </a:lnTo>
                  <a:lnTo>
                    <a:pt x="80015" y="91226"/>
                  </a:lnTo>
                  <a:lnTo>
                    <a:pt x="79394" y="91373"/>
                  </a:lnTo>
                  <a:lnTo>
                    <a:pt x="78773" y="91482"/>
                  </a:lnTo>
                  <a:lnTo>
                    <a:pt x="78152" y="91555"/>
                  </a:lnTo>
                  <a:lnTo>
                    <a:pt x="77276" y="91665"/>
                  </a:lnTo>
                  <a:lnTo>
                    <a:pt x="76363" y="91738"/>
                  </a:lnTo>
                  <a:lnTo>
                    <a:pt x="74573" y="91738"/>
                  </a:lnTo>
                  <a:lnTo>
                    <a:pt x="73660" y="91701"/>
                  </a:lnTo>
                  <a:lnTo>
                    <a:pt x="72784" y="91665"/>
                  </a:lnTo>
                  <a:lnTo>
                    <a:pt x="71871" y="91555"/>
                  </a:lnTo>
                  <a:lnTo>
                    <a:pt x="70994" y="91446"/>
                  </a:lnTo>
                  <a:lnTo>
                    <a:pt x="69533" y="91226"/>
                  </a:lnTo>
                  <a:lnTo>
                    <a:pt x="68073" y="90971"/>
                  </a:lnTo>
                  <a:lnTo>
                    <a:pt x="66648" y="90679"/>
                  </a:lnTo>
                  <a:lnTo>
                    <a:pt x="65224" y="90313"/>
                  </a:lnTo>
                  <a:lnTo>
                    <a:pt x="63800" y="89839"/>
                  </a:lnTo>
                  <a:lnTo>
                    <a:pt x="62412" y="89327"/>
                  </a:lnTo>
                  <a:lnTo>
                    <a:pt x="62230" y="89254"/>
                  </a:lnTo>
                  <a:lnTo>
                    <a:pt x="62047" y="89145"/>
                  </a:lnTo>
                  <a:lnTo>
                    <a:pt x="63252" y="88232"/>
                  </a:lnTo>
                  <a:close/>
                  <a:moveTo>
                    <a:pt x="60477" y="59527"/>
                  </a:moveTo>
                  <a:lnTo>
                    <a:pt x="60586" y="59893"/>
                  </a:lnTo>
                  <a:lnTo>
                    <a:pt x="65772" y="77751"/>
                  </a:lnTo>
                  <a:lnTo>
                    <a:pt x="66721" y="81037"/>
                  </a:lnTo>
                  <a:lnTo>
                    <a:pt x="66795" y="81293"/>
                  </a:lnTo>
                  <a:lnTo>
                    <a:pt x="66868" y="81439"/>
                  </a:lnTo>
                  <a:lnTo>
                    <a:pt x="66904" y="81549"/>
                  </a:lnTo>
                  <a:lnTo>
                    <a:pt x="67014" y="81768"/>
                  </a:lnTo>
                  <a:lnTo>
                    <a:pt x="67014" y="81987"/>
                  </a:lnTo>
                  <a:lnTo>
                    <a:pt x="66977" y="82170"/>
                  </a:lnTo>
                  <a:lnTo>
                    <a:pt x="66868" y="82352"/>
                  </a:lnTo>
                  <a:lnTo>
                    <a:pt x="66539" y="82900"/>
                  </a:lnTo>
                  <a:lnTo>
                    <a:pt x="66210" y="83375"/>
                  </a:lnTo>
                  <a:lnTo>
                    <a:pt x="65845" y="83849"/>
                  </a:lnTo>
                  <a:lnTo>
                    <a:pt x="65480" y="84324"/>
                  </a:lnTo>
                  <a:lnTo>
                    <a:pt x="65078" y="84762"/>
                  </a:lnTo>
                  <a:lnTo>
                    <a:pt x="64640" y="85201"/>
                  </a:lnTo>
                  <a:lnTo>
                    <a:pt x="63763" y="86041"/>
                  </a:lnTo>
                  <a:lnTo>
                    <a:pt x="62449" y="87173"/>
                  </a:lnTo>
                  <a:lnTo>
                    <a:pt x="61061" y="88232"/>
                  </a:lnTo>
                  <a:lnTo>
                    <a:pt x="59637" y="89218"/>
                  </a:lnTo>
                  <a:lnTo>
                    <a:pt x="58139" y="90131"/>
                  </a:lnTo>
                  <a:lnTo>
                    <a:pt x="56642" y="91007"/>
                  </a:lnTo>
                  <a:lnTo>
                    <a:pt x="55072" y="91774"/>
                  </a:lnTo>
                  <a:lnTo>
                    <a:pt x="53501" y="92505"/>
                  </a:lnTo>
                  <a:lnTo>
                    <a:pt x="51858" y="93125"/>
                  </a:lnTo>
                  <a:lnTo>
                    <a:pt x="50872" y="93454"/>
                  </a:lnTo>
                  <a:lnTo>
                    <a:pt x="49886" y="93783"/>
                  </a:lnTo>
                  <a:lnTo>
                    <a:pt x="48900" y="94075"/>
                  </a:lnTo>
                  <a:lnTo>
                    <a:pt x="47877" y="94331"/>
                  </a:lnTo>
                  <a:lnTo>
                    <a:pt x="46891" y="94550"/>
                  </a:lnTo>
                  <a:lnTo>
                    <a:pt x="45869" y="94769"/>
                  </a:lnTo>
                  <a:lnTo>
                    <a:pt x="44846" y="94951"/>
                  </a:lnTo>
                  <a:lnTo>
                    <a:pt x="43824" y="95098"/>
                  </a:lnTo>
                  <a:lnTo>
                    <a:pt x="42582" y="95244"/>
                  </a:lnTo>
                  <a:lnTo>
                    <a:pt x="41377" y="95353"/>
                  </a:lnTo>
                  <a:lnTo>
                    <a:pt x="40135" y="95463"/>
                  </a:lnTo>
                  <a:lnTo>
                    <a:pt x="38894" y="95499"/>
                  </a:lnTo>
                  <a:lnTo>
                    <a:pt x="37652" y="95499"/>
                  </a:lnTo>
                  <a:lnTo>
                    <a:pt x="36447" y="95426"/>
                  </a:lnTo>
                  <a:lnTo>
                    <a:pt x="35205" y="95317"/>
                  </a:lnTo>
                  <a:lnTo>
                    <a:pt x="34000" y="95134"/>
                  </a:lnTo>
                  <a:lnTo>
                    <a:pt x="33854" y="95098"/>
                  </a:lnTo>
                  <a:lnTo>
                    <a:pt x="33708" y="95025"/>
                  </a:lnTo>
                  <a:lnTo>
                    <a:pt x="33635" y="94951"/>
                  </a:lnTo>
                  <a:lnTo>
                    <a:pt x="33525" y="94805"/>
                  </a:lnTo>
                  <a:lnTo>
                    <a:pt x="32466" y="92760"/>
                  </a:lnTo>
                  <a:lnTo>
                    <a:pt x="31407" y="90752"/>
                  </a:lnTo>
                  <a:lnTo>
                    <a:pt x="29216" y="86735"/>
                  </a:lnTo>
                  <a:lnTo>
                    <a:pt x="28997" y="86296"/>
                  </a:lnTo>
                  <a:lnTo>
                    <a:pt x="29033" y="86223"/>
                  </a:lnTo>
                  <a:lnTo>
                    <a:pt x="29070" y="86187"/>
                  </a:lnTo>
                  <a:lnTo>
                    <a:pt x="29143" y="86187"/>
                  </a:lnTo>
                  <a:lnTo>
                    <a:pt x="29910" y="86041"/>
                  </a:lnTo>
                  <a:lnTo>
                    <a:pt x="30640" y="85858"/>
                  </a:lnTo>
                  <a:lnTo>
                    <a:pt x="31407" y="85675"/>
                  </a:lnTo>
                  <a:lnTo>
                    <a:pt x="32101" y="85456"/>
                  </a:lnTo>
                  <a:lnTo>
                    <a:pt x="32831" y="85237"/>
                  </a:lnTo>
                  <a:lnTo>
                    <a:pt x="33562" y="84982"/>
                  </a:lnTo>
                  <a:lnTo>
                    <a:pt x="34256" y="84689"/>
                  </a:lnTo>
                  <a:lnTo>
                    <a:pt x="34986" y="84361"/>
                  </a:lnTo>
                  <a:lnTo>
                    <a:pt x="36081" y="83849"/>
                  </a:lnTo>
                  <a:lnTo>
                    <a:pt x="37177" y="83302"/>
                  </a:lnTo>
                  <a:lnTo>
                    <a:pt x="38273" y="82754"/>
                  </a:lnTo>
                  <a:lnTo>
                    <a:pt x="39332" y="82133"/>
                  </a:lnTo>
                  <a:lnTo>
                    <a:pt x="40391" y="81549"/>
                  </a:lnTo>
                  <a:lnTo>
                    <a:pt x="41413" y="80891"/>
                  </a:lnTo>
                  <a:lnTo>
                    <a:pt x="42436" y="80234"/>
                  </a:lnTo>
                  <a:lnTo>
                    <a:pt x="43422" y="79540"/>
                  </a:lnTo>
                  <a:lnTo>
                    <a:pt x="44408" y="78846"/>
                  </a:lnTo>
                  <a:lnTo>
                    <a:pt x="45357" y="78079"/>
                  </a:lnTo>
                  <a:lnTo>
                    <a:pt x="46307" y="77349"/>
                  </a:lnTo>
                  <a:lnTo>
                    <a:pt x="47257" y="76546"/>
                  </a:lnTo>
                  <a:lnTo>
                    <a:pt x="48169" y="75742"/>
                  </a:lnTo>
                  <a:lnTo>
                    <a:pt x="49046" y="74939"/>
                  </a:lnTo>
                  <a:lnTo>
                    <a:pt x="49959" y="74099"/>
                  </a:lnTo>
                  <a:lnTo>
                    <a:pt x="50799" y="73222"/>
                  </a:lnTo>
                  <a:lnTo>
                    <a:pt x="52333" y="71615"/>
                  </a:lnTo>
                  <a:lnTo>
                    <a:pt x="53794" y="69972"/>
                  </a:lnTo>
                  <a:lnTo>
                    <a:pt x="54487" y="69132"/>
                  </a:lnTo>
                  <a:lnTo>
                    <a:pt x="55181" y="68292"/>
                  </a:lnTo>
                  <a:lnTo>
                    <a:pt x="55839" y="67416"/>
                  </a:lnTo>
                  <a:lnTo>
                    <a:pt x="56496" y="66503"/>
                  </a:lnTo>
                  <a:lnTo>
                    <a:pt x="57044" y="65736"/>
                  </a:lnTo>
                  <a:lnTo>
                    <a:pt x="57555" y="64932"/>
                  </a:lnTo>
                  <a:lnTo>
                    <a:pt x="58066" y="64129"/>
                  </a:lnTo>
                  <a:lnTo>
                    <a:pt x="58541" y="63289"/>
                  </a:lnTo>
                  <a:lnTo>
                    <a:pt x="58979" y="62449"/>
                  </a:lnTo>
                  <a:lnTo>
                    <a:pt x="59418" y="61609"/>
                  </a:lnTo>
                  <a:lnTo>
                    <a:pt x="60257" y="59893"/>
                  </a:lnTo>
                  <a:lnTo>
                    <a:pt x="60404" y="59600"/>
                  </a:lnTo>
                  <a:lnTo>
                    <a:pt x="60477" y="59527"/>
                  </a:lnTo>
                  <a:close/>
                  <a:moveTo>
                    <a:pt x="16763" y="0"/>
                  </a:moveTo>
                  <a:lnTo>
                    <a:pt x="16580" y="73"/>
                  </a:lnTo>
                  <a:lnTo>
                    <a:pt x="16397" y="183"/>
                  </a:lnTo>
                  <a:lnTo>
                    <a:pt x="16251" y="292"/>
                  </a:lnTo>
                  <a:lnTo>
                    <a:pt x="16105" y="402"/>
                  </a:lnTo>
                  <a:lnTo>
                    <a:pt x="15996" y="585"/>
                  </a:lnTo>
                  <a:lnTo>
                    <a:pt x="15959" y="731"/>
                  </a:lnTo>
                  <a:lnTo>
                    <a:pt x="15886" y="950"/>
                  </a:lnTo>
                  <a:lnTo>
                    <a:pt x="15886" y="1169"/>
                  </a:lnTo>
                  <a:lnTo>
                    <a:pt x="15886" y="1607"/>
                  </a:lnTo>
                  <a:lnTo>
                    <a:pt x="15923" y="2082"/>
                  </a:lnTo>
                  <a:lnTo>
                    <a:pt x="16105" y="2995"/>
                  </a:lnTo>
                  <a:lnTo>
                    <a:pt x="16324" y="4054"/>
                  </a:lnTo>
                  <a:lnTo>
                    <a:pt x="16580" y="5113"/>
                  </a:lnTo>
                  <a:lnTo>
                    <a:pt x="17055" y="7231"/>
                  </a:lnTo>
                  <a:lnTo>
                    <a:pt x="18698" y="14754"/>
                  </a:lnTo>
                  <a:lnTo>
                    <a:pt x="20342" y="22277"/>
                  </a:lnTo>
                  <a:lnTo>
                    <a:pt x="20451" y="22752"/>
                  </a:lnTo>
                  <a:lnTo>
                    <a:pt x="20488" y="22971"/>
                  </a:lnTo>
                  <a:lnTo>
                    <a:pt x="20488" y="23227"/>
                  </a:lnTo>
                  <a:lnTo>
                    <a:pt x="20305" y="23300"/>
                  </a:lnTo>
                  <a:lnTo>
                    <a:pt x="18844" y="23921"/>
                  </a:lnTo>
                  <a:lnTo>
                    <a:pt x="17383" y="24541"/>
                  </a:lnTo>
                  <a:lnTo>
                    <a:pt x="15959" y="25199"/>
                  </a:lnTo>
                  <a:lnTo>
                    <a:pt x="14535" y="25893"/>
                  </a:lnTo>
                  <a:lnTo>
                    <a:pt x="12307" y="27061"/>
                  </a:lnTo>
                  <a:lnTo>
                    <a:pt x="11212" y="27646"/>
                  </a:lnTo>
                  <a:lnTo>
                    <a:pt x="10116" y="28267"/>
                  </a:lnTo>
                  <a:lnTo>
                    <a:pt x="9020" y="28887"/>
                  </a:lnTo>
                  <a:lnTo>
                    <a:pt x="7961" y="29581"/>
                  </a:lnTo>
                  <a:lnTo>
                    <a:pt x="6939" y="30239"/>
                  </a:lnTo>
                  <a:lnTo>
                    <a:pt x="5880" y="30969"/>
                  </a:lnTo>
                  <a:lnTo>
                    <a:pt x="4821" y="31772"/>
                  </a:lnTo>
                  <a:lnTo>
                    <a:pt x="3762" y="32612"/>
                  </a:lnTo>
                  <a:lnTo>
                    <a:pt x="2739" y="33489"/>
                  </a:lnTo>
                  <a:lnTo>
                    <a:pt x="2264" y="33964"/>
                  </a:lnTo>
                  <a:lnTo>
                    <a:pt x="1790" y="34438"/>
                  </a:lnTo>
                  <a:lnTo>
                    <a:pt x="1388" y="34913"/>
                  </a:lnTo>
                  <a:lnTo>
                    <a:pt x="1023" y="35388"/>
                  </a:lnTo>
                  <a:lnTo>
                    <a:pt x="694" y="35863"/>
                  </a:lnTo>
                  <a:lnTo>
                    <a:pt x="402" y="36410"/>
                  </a:lnTo>
                  <a:lnTo>
                    <a:pt x="292" y="36666"/>
                  </a:lnTo>
                  <a:lnTo>
                    <a:pt x="183" y="36922"/>
                  </a:lnTo>
                  <a:lnTo>
                    <a:pt x="110" y="37214"/>
                  </a:lnTo>
                  <a:lnTo>
                    <a:pt x="73" y="37506"/>
                  </a:lnTo>
                  <a:lnTo>
                    <a:pt x="0" y="37652"/>
                  </a:lnTo>
                  <a:lnTo>
                    <a:pt x="0" y="37835"/>
                  </a:lnTo>
                  <a:lnTo>
                    <a:pt x="37" y="38163"/>
                  </a:lnTo>
                  <a:lnTo>
                    <a:pt x="292" y="39222"/>
                  </a:lnTo>
                  <a:lnTo>
                    <a:pt x="584" y="40281"/>
                  </a:lnTo>
                  <a:lnTo>
                    <a:pt x="1205" y="42144"/>
                  </a:lnTo>
                  <a:lnTo>
                    <a:pt x="1534" y="43093"/>
                  </a:lnTo>
                  <a:lnTo>
                    <a:pt x="1936" y="44006"/>
                  </a:lnTo>
                  <a:lnTo>
                    <a:pt x="2009" y="44153"/>
                  </a:lnTo>
                  <a:lnTo>
                    <a:pt x="2118" y="44335"/>
                  </a:lnTo>
                  <a:lnTo>
                    <a:pt x="2264" y="44445"/>
                  </a:lnTo>
                  <a:lnTo>
                    <a:pt x="2410" y="44554"/>
                  </a:lnTo>
                  <a:lnTo>
                    <a:pt x="2556" y="44664"/>
                  </a:lnTo>
                  <a:lnTo>
                    <a:pt x="2739" y="44700"/>
                  </a:lnTo>
                  <a:lnTo>
                    <a:pt x="2922" y="44737"/>
                  </a:lnTo>
                  <a:lnTo>
                    <a:pt x="3104" y="44773"/>
                  </a:lnTo>
                  <a:lnTo>
                    <a:pt x="4419" y="44773"/>
                  </a:lnTo>
                  <a:lnTo>
                    <a:pt x="4565" y="44846"/>
                  </a:lnTo>
                  <a:lnTo>
                    <a:pt x="4711" y="44956"/>
                  </a:lnTo>
                  <a:lnTo>
                    <a:pt x="4784" y="45139"/>
                  </a:lnTo>
                  <a:lnTo>
                    <a:pt x="5222" y="46052"/>
                  </a:lnTo>
                  <a:lnTo>
                    <a:pt x="5697" y="46928"/>
                  </a:lnTo>
                  <a:lnTo>
                    <a:pt x="11759" y="58030"/>
                  </a:lnTo>
                  <a:lnTo>
                    <a:pt x="21072" y="75012"/>
                  </a:lnTo>
                  <a:lnTo>
                    <a:pt x="29471" y="90277"/>
                  </a:lnTo>
                  <a:lnTo>
                    <a:pt x="30932" y="92833"/>
                  </a:lnTo>
                  <a:lnTo>
                    <a:pt x="32430" y="95390"/>
                  </a:lnTo>
                  <a:lnTo>
                    <a:pt x="32612" y="95682"/>
                  </a:lnTo>
                  <a:lnTo>
                    <a:pt x="32831" y="95937"/>
                  </a:lnTo>
                  <a:lnTo>
                    <a:pt x="33123" y="96120"/>
                  </a:lnTo>
                  <a:lnTo>
                    <a:pt x="33416" y="96303"/>
                  </a:lnTo>
                  <a:lnTo>
                    <a:pt x="33927" y="96485"/>
                  </a:lnTo>
                  <a:lnTo>
                    <a:pt x="34182" y="96522"/>
                  </a:lnTo>
                  <a:lnTo>
                    <a:pt x="34438" y="96595"/>
                  </a:lnTo>
                  <a:lnTo>
                    <a:pt x="35388" y="96704"/>
                  </a:lnTo>
                  <a:lnTo>
                    <a:pt x="36337" y="96814"/>
                  </a:lnTo>
                  <a:lnTo>
                    <a:pt x="37287" y="96850"/>
                  </a:lnTo>
                  <a:lnTo>
                    <a:pt x="38236" y="96887"/>
                  </a:lnTo>
                  <a:lnTo>
                    <a:pt x="39880" y="96814"/>
                  </a:lnTo>
                  <a:lnTo>
                    <a:pt x="41523" y="96704"/>
                  </a:lnTo>
                  <a:lnTo>
                    <a:pt x="43166" y="96522"/>
                  </a:lnTo>
                  <a:lnTo>
                    <a:pt x="44810" y="96303"/>
                  </a:lnTo>
                  <a:lnTo>
                    <a:pt x="45759" y="96157"/>
                  </a:lnTo>
                  <a:lnTo>
                    <a:pt x="46672" y="95974"/>
                  </a:lnTo>
                  <a:lnTo>
                    <a:pt x="47585" y="95791"/>
                  </a:lnTo>
                  <a:lnTo>
                    <a:pt x="48498" y="95572"/>
                  </a:lnTo>
                  <a:lnTo>
                    <a:pt x="49411" y="95317"/>
                  </a:lnTo>
                  <a:lnTo>
                    <a:pt x="50288" y="95061"/>
                  </a:lnTo>
                  <a:lnTo>
                    <a:pt x="51164" y="94769"/>
                  </a:lnTo>
                  <a:lnTo>
                    <a:pt x="52041" y="94477"/>
                  </a:lnTo>
                  <a:lnTo>
                    <a:pt x="52917" y="94148"/>
                  </a:lnTo>
                  <a:lnTo>
                    <a:pt x="53794" y="93819"/>
                  </a:lnTo>
                  <a:lnTo>
                    <a:pt x="54633" y="93454"/>
                  </a:lnTo>
                  <a:lnTo>
                    <a:pt x="55473" y="93052"/>
                  </a:lnTo>
                  <a:lnTo>
                    <a:pt x="56313" y="92651"/>
                  </a:lnTo>
                  <a:lnTo>
                    <a:pt x="57153" y="92212"/>
                  </a:lnTo>
                  <a:lnTo>
                    <a:pt x="58797" y="91299"/>
                  </a:lnTo>
                  <a:lnTo>
                    <a:pt x="59746" y="90715"/>
                  </a:lnTo>
                  <a:lnTo>
                    <a:pt x="60732" y="90094"/>
                  </a:lnTo>
                  <a:lnTo>
                    <a:pt x="61536" y="90460"/>
                  </a:lnTo>
                  <a:lnTo>
                    <a:pt x="62339" y="90788"/>
                  </a:lnTo>
                  <a:lnTo>
                    <a:pt x="63179" y="91080"/>
                  </a:lnTo>
                  <a:lnTo>
                    <a:pt x="63983" y="91336"/>
                  </a:lnTo>
                  <a:lnTo>
                    <a:pt x="65480" y="91774"/>
                  </a:lnTo>
                  <a:lnTo>
                    <a:pt x="66977" y="92139"/>
                  </a:lnTo>
                  <a:lnTo>
                    <a:pt x="68511" y="92432"/>
                  </a:lnTo>
                  <a:lnTo>
                    <a:pt x="70045" y="92687"/>
                  </a:lnTo>
                  <a:lnTo>
                    <a:pt x="71067" y="92833"/>
                  </a:lnTo>
                  <a:lnTo>
                    <a:pt x="72090" y="92943"/>
                  </a:lnTo>
                  <a:lnTo>
                    <a:pt x="73149" y="93016"/>
                  </a:lnTo>
                  <a:lnTo>
                    <a:pt x="74171" y="93089"/>
                  </a:lnTo>
                  <a:lnTo>
                    <a:pt x="75231" y="93089"/>
                  </a:lnTo>
                  <a:lnTo>
                    <a:pt x="76253" y="93052"/>
                  </a:lnTo>
                  <a:lnTo>
                    <a:pt x="77312" y="92979"/>
                  </a:lnTo>
                  <a:lnTo>
                    <a:pt x="78335" y="92870"/>
                  </a:lnTo>
                  <a:lnTo>
                    <a:pt x="79029" y="92760"/>
                  </a:lnTo>
                  <a:lnTo>
                    <a:pt x="79722" y="92651"/>
                  </a:lnTo>
                  <a:lnTo>
                    <a:pt x="80416" y="92468"/>
                  </a:lnTo>
                  <a:lnTo>
                    <a:pt x="81074" y="92212"/>
                  </a:lnTo>
                  <a:lnTo>
                    <a:pt x="81402" y="92030"/>
                  </a:lnTo>
                  <a:lnTo>
                    <a:pt x="81695" y="91847"/>
                  </a:lnTo>
                  <a:lnTo>
                    <a:pt x="81950" y="91665"/>
                  </a:lnTo>
                  <a:lnTo>
                    <a:pt x="82169" y="91409"/>
                  </a:lnTo>
                  <a:lnTo>
                    <a:pt x="82352" y="91153"/>
                  </a:lnTo>
                  <a:lnTo>
                    <a:pt x="82534" y="90861"/>
                  </a:lnTo>
                  <a:lnTo>
                    <a:pt x="82681" y="90569"/>
                  </a:lnTo>
                  <a:lnTo>
                    <a:pt x="82790" y="90240"/>
                  </a:lnTo>
                  <a:lnTo>
                    <a:pt x="83046" y="89254"/>
                  </a:lnTo>
                  <a:lnTo>
                    <a:pt x="89546" y="66576"/>
                  </a:lnTo>
                  <a:lnTo>
                    <a:pt x="94184" y="50397"/>
                  </a:lnTo>
                  <a:lnTo>
                    <a:pt x="98713" y="34511"/>
                  </a:lnTo>
                  <a:lnTo>
                    <a:pt x="100210" y="29143"/>
                  </a:lnTo>
                  <a:lnTo>
                    <a:pt x="100283" y="28705"/>
                  </a:lnTo>
                  <a:lnTo>
                    <a:pt x="100320" y="28522"/>
                  </a:lnTo>
                  <a:lnTo>
                    <a:pt x="100429" y="28340"/>
                  </a:lnTo>
                  <a:lnTo>
                    <a:pt x="100429" y="28084"/>
                  </a:lnTo>
                  <a:lnTo>
                    <a:pt x="100429" y="27609"/>
                  </a:lnTo>
                  <a:lnTo>
                    <a:pt x="100283" y="27280"/>
                  </a:lnTo>
                  <a:lnTo>
                    <a:pt x="100100" y="26988"/>
                  </a:lnTo>
                  <a:lnTo>
                    <a:pt x="99918" y="26733"/>
                  </a:lnTo>
                  <a:lnTo>
                    <a:pt x="99699" y="26477"/>
                  </a:lnTo>
                  <a:lnTo>
                    <a:pt x="99224" y="26002"/>
                  </a:lnTo>
                  <a:lnTo>
                    <a:pt x="98713" y="25601"/>
                  </a:lnTo>
                  <a:lnTo>
                    <a:pt x="97982" y="25126"/>
                  </a:lnTo>
                  <a:lnTo>
                    <a:pt x="97434" y="24761"/>
                  </a:lnTo>
                  <a:lnTo>
                    <a:pt x="96850" y="24432"/>
                  </a:lnTo>
                  <a:lnTo>
                    <a:pt x="95682" y="23848"/>
                  </a:lnTo>
                  <a:lnTo>
                    <a:pt x="94586" y="23373"/>
                  </a:lnTo>
                  <a:lnTo>
                    <a:pt x="93454" y="22898"/>
                  </a:lnTo>
                  <a:lnTo>
                    <a:pt x="92358" y="22496"/>
                  </a:lnTo>
                  <a:lnTo>
                    <a:pt x="91226" y="22095"/>
                  </a:lnTo>
                  <a:lnTo>
                    <a:pt x="90058" y="21693"/>
                  </a:lnTo>
                  <a:lnTo>
                    <a:pt x="88925" y="21364"/>
                  </a:lnTo>
                  <a:lnTo>
                    <a:pt x="86588" y="20707"/>
                  </a:lnTo>
                  <a:lnTo>
                    <a:pt x="84543" y="20196"/>
                  </a:lnTo>
                  <a:lnTo>
                    <a:pt x="82498" y="19757"/>
                  </a:lnTo>
                  <a:lnTo>
                    <a:pt x="80416" y="19356"/>
                  </a:lnTo>
                  <a:lnTo>
                    <a:pt x="78371" y="18991"/>
                  </a:lnTo>
                  <a:lnTo>
                    <a:pt x="76910" y="18771"/>
                  </a:lnTo>
                  <a:lnTo>
                    <a:pt x="75413" y="18552"/>
                  </a:lnTo>
                  <a:lnTo>
                    <a:pt x="73952" y="18370"/>
                  </a:lnTo>
                  <a:lnTo>
                    <a:pt x="72492" y="18224"/>
                  </a:lnTo>
                  <a:lnTo>
                    <a:pt x="70045" y="18041"/>
                  </a:lnTo>
                  <a:lnTo>
                    <a:pt x="67598" y="17931"/>
                  </a:lnTo>
                  <a:lnTo>
                    <a:pt x="65735" y="17895"/>
                  </a:lnTo>
                  <a:lnTo>
                    <a:pt x="64822" y="17895"/>
                  </a:lnTo>
                  <a:lnTo>
                    <a:pt x="63909" y="17931"/>
                  </a:lnTo>
                  <a:lnTo>
                    <a:pt x="62960" y="18004"/>
                  </a:lnTo>
                  <a:lnTo>
                    <a:pt x="62047" y="18114"/>
                  </a:lnTo>
                  <a:lnTo>
                    <a:pt x="61134" y="18224"/>
                  </a:lnTo>
                  <a:lnTo>
                    <a:pt x="60221" y="18370"/>
                  </a:lnTo>
                  <a:lnTo>
                    <a:pt x="59527" y="18516"/>
                  </a:lnTo>
                  <a:lnTo>
                    <a:pt x="58833" y="18698"/>
                  </a:lnTo>
                  <a:lnTo>
                    <a:pt x="58176" y="18954"/>
                  </a:lnTo>
                  <a:lnTo>
                    <a:pt x="57555" y="19246"/>
                  </a:lnTo>
                  <a:lnTo>
                    <a:pt x="57263" y="19429"/>
                  </a:lnTo>
                  <a:lnTo>
                    <a:pt x="57007" y="19648"/>
                  </a:lnTo>
                  <a:lnTo>
                    <a:pt x="56788" y="19940"/>
                  </a:lnTo>
                  <a:lnTo>
                    <a:pt x="56642" y="20232"/>
                  </a:lnTo>
                  <a:lnTo>
                    <a:pt x="56606" y="20342"/>
                  </a:lnTo>
                  <a:lnTo>
                    <a:pt x="56569" y="20415"/>
                  </a:lnTo>
                  <a:lnTo>
                    <a:pt x="56532" y="20634"/>
                  </a:lnTo>
                  <a:lnTo>
                    <a:pt x="56350" y="22095"/>
                  </a:lnTo>
                  <a:lnTo>
                    <a:pt x="56204" y="23592"/>
                  </a:lnTo>
                  <a:lnTo>
                    <a:pt x="55766" y="28413"/>
                  </a:lnTo>
                  <a:lnTo>
                    <a:pt x="55145" y="35388"/>
                  </a:lnTo>
                  <a:lnTo>
                    <a:pt x="55072" y="36337"/>
                  </a:lnTo>
                  <a:lnTo>
                    <a:pt x="54962" y="36228"/>
                  </a:lnTo>
                  <a:lnTo>
                    <a:pt x="54926" y="36155"/>
                  </a:lnTo>
                  <a:lnTo>
                    <a:pt x="54889" y="35972"/>
                  </a:lnTo>
                  <a:lnTo>
                    <a:pt x="52041" y="26441"/>
                  </a:lnTo>
                  <a:lnTo>
                    <a:pt x="52004" y="26294"/>
                  </a:lnTo>
                  <a:lnTo>
                    <a:pt x="52041" y="26185"/>
                  </a:lnTo>
                  <a:lnTo>
                    <a:pt x="52077" y="26039"/>
                  </a:lnTo>
                  <a:lnTo>
                    <a:pt x="52150" y="25929"/>
                  </a:lnTo>
                  <a:lnTo>
                    <a:pt x="52625" y="25454"/>
                  </a:lnTo>
                  <a:lnTo>
                    <a:pt x="52844" y="25162"/>
                  </a:lnTo>
                  <a:lnTo>
                    <a:pt x="53063" y="24907"/>
                  </a:lnTo>
                  <a:lnTo>
                    <a:pt x="53209" y="24615"/>
                  </a:lnTo>
                  <a:lnTo>
                    <a:pt x="53246" y="24359"/>
                  </a:lnTo>
                  <a:lnTo>
                    <a:pt x="53246" y="24067"/>
                  </a:lnTo>
                  <a:lnTo>
                    <a:pt x="53136" y="23738"/>
                  </a:lnTo>
                  <a:lnTo>
                    <a:pt x="52661" y="22789"/>
                  </a:lnTo>
                  <a:lnTo>
                    <a:pt x="52187" y="21839"/>
                  </a:lnTo>
                  <a:lnTo>
                    <a:pt x="51164" y="20013"/>
                  </a:lnTo>
                  <a:lnTo>
                    <a:pt x="50726" y="19246"/>
                  </a:lnTo>
                  <a:lnTo>
                    <a:pt x="50251" y="18552"/>
                  </a:lnTo>
                  <a:lnTo>
                    <a:pt x="50142" y="18406"/>
                  </a:lnTo>
                  <a:lnTo>
                    <a:pt x="49995" y="18260"/>
                  </a:lnTo>
                  <a:lnTo>
                    <a:pt x="49849" y="18151"/>
                  </a:lnTo>
                  <a:lnTo>
                    <a:pt x="49630" y="18041"/>
                  </a:lnTo>
                  <a:lnTo>
                    <a:pt x="49411" y="17895"/>
                  </a:lnTo>
                  <a:lnTo>
                    <a:pt x="49156" y="17749"/>
                  </a:lnTo>
                  <a:lnTo>
                    <a:pt x="48644" y="17530"/>
                  </a:lnTo>
                  <a:lnTo>
                    <a:pt x="47950" y="17347"/>
                  </a:lnTo>
                  <a:lnTo>
                    <a:pt x="47293" y="17201"/>
                  </a:lnTo>
                  <a:lnTo>
                    <a:pt x="46563" y="17128"/>
                  </a:lnTo>
                  <a:lnTo>
                    <a:pt x="45869" y="17091"/>
                  </a:lnTo>
                  <a:lnTo>
                    <a:pt x="44846" y="17055"/>
                  </a:lnTo>
                  <a:lnTo>
                    <a:pt x="43860" y="17055"/>
                  </a:lnTo>
                  <a:lnTo>
                    <a:pt x="42838" y="17128"/>
                  </a:lnTo>
                  <a:lnTo>
                    <a:pt x="41815" y="17201"/>
                  </a:lnTo>
                  <a:lnTo>
                    <a:pt x="40829" y="17347"/>
                  </a:lnTo>
                  <a:lnTo>
                    <a:pt x="39843" y="17493"/>
                  </a:lnTo>
                  <a:lnTo>
                    <a:pt x="37834" y="17822"/>
                  </a:lnTo>
                  <a:lnTo>
                    <a:pt x="36520" y="18078"/>
                  </a:lnTo>
                  <a:lnTo>
                    <a:pt x="35205" y="18370"/>
                  </a:lnTo>
                  <a:lnTo>
                    <a:pt x="33890" y="18698"/>
                  </a:lnTo>
                  <a:lnTo>
                    <a:pt x="32576" y="19027"/>
                  </a:lnTo>
                  <a:lnTo>
                    <a:pt x="31297" y="19392"/>
                  </a:lnTo>
                  <a:lnTo>
                    <a:pt x="30019" y="19794"/>
                  </a:lnTo>
                  <a:lnTo>
                    <a:pt x="27426" y="20597"/>
                  </a:lnTo>
                  <a:lnTo>
                    <a:pt x="24870" y="21474"/>
                  </a:lnTo>
                  <a:lnTo>
                    <a:pt x="24797" y="21364"/>
                  </a:lnTo>
                  <a:lnTo>
                    <a:pt x="24760" y="21255"/>
                  </a:lnTo>
                  <a:lnTo>
                    <a:pt x="24724" y="21036"/>
                  </a:lnTo>
                  <a:lnTo>
                    <a:pt x="21547" y="6428"/>
                  </a:lnTo>
                  <a:lnTo>
                    <a:pt x="21255" y="5003"/>
                  </a:lnTo>
                  <a:lnTo>
                    <a:pt x="21072" y="4310"/>
                  </a:lnTo>
                  <a:lnTo>
                    <a:pt x="20853" y="3616"/>
                  </a:lnTo>
                  <a:lnTo>
                    <a:pt x="20634" y="3141"/>
                  </a:lnTo>
                  <a:lnTo>
                    <a:pt x="20415" y="2703"/>
                  </a:lnTo>
                  <a:lnTo>
                    <a:pt x="20195" y="2301"/>
                  </a:lnTo>
                  <a:lnTo>
                    <a:pt x="19903" y="1936"/>
                  </a:lnTo>
                  <a:lnTo>
                    <a:pt x="19611" y="1571"/>
                  </a:lnTo>
                  <a:lnTo>
                    <a:pt x="19282" y="1242"/>
                  </a:lnTo>
                  <a:lnTo>
                    <a:pt x="18917" y="913"/>
                  </a:lnTo>
                  <a:lnTo>
                    <a:pt x="18516" y="621"/>
                  </a:lnTo>
                  <a:lnTo>
                    <a:pt x="18187" y="402"/>
                  </a:lnTo>
                  <a:lnTo>
                    <a:pt x="17858" y="219"/>
                  </a:lnTo>
                  <a:lnTo>
                    <a:pt x="17493" y="110"/>
                  </a:lnTo>
                  <a:lnTo>
                    <a:pt x="17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B690918-18CF-49C9-923C-8BF3A65C76D2}"/>
              </a:ext>
            </a:extLst>
          </p:cNvPr>
          <p:cNvSpPr txBox="1"/>
          <p:nvPr/>
        </p:nvSpPr>
        <p:spPr>
          <a:xfrm>
            <a:off x="1159276" y="1343170"/>
            <a:ext cx="1049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latin typeface="Patrick Hand"/>
              </a:rPr>
              <a:t>FÁJL</a:t>
            </a:r>
          </a:p>
        </p:txBody>
      </p:sp>
      <p:pic>
        <p:nvPicPr>
          <p:cNvPr id="17" name="Kép 16">
            <a:extLst>
              <a:ext uri="{FF2B5EF4-FFF2-40B4-BE49-F238E27FC236}">
                <a16:creationId xmlns:a16="http://schemas.microsoft.com/office/drawing/2014/main" id="{FD491D6F-ECCA-4B9F-8AE6-B8C8BB604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088" y="1214045"/>
            <a:ext cx="1979775" cy="11042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Szövegdoboz 27">
            <a:extLst>
              <a:ext uri="{FF2B5EF4-FFF2-40B4-BE49-F238E27FC236}">
                <a16:creationId xmlns:a16="http://schemas.microsoft.com/office/drawing/2014/main" id="{49E0055C-3D1F-4A51-854C-83600F6D7329}"/>
              </a:ext>
            </a:extLst>
          </p:cNvPr>
          <p:cNvSpPr txBox="1"/>
          <p:nvPr/>
        </p:nvSpPr>
        <p:spPr>
          <a:xfrm>
            <a:off x="4141521" y="1236547"/>
            <a:ext cx="357911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000" b="1" dirty="0">
                <a:latin typeface="Quicksand Medium"/>
              </a:rPr>
              <a:t>A termék nevét a legelső oszlopba kell írni az lesz a 0. elem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000" b="1" dirty="0">
                <a:latin typeface="Quicksand Medium"/>
              </a:rPr>
              <a:t>Utána a kiszerelés (csak az üdítőknél)  az lesz a 1. elem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000" b="1" dirty="0">
                <a:latin typeface="Quicksand Medium"/>
              </a:rPr>
              <a:t>Majd a termék ára lesz a 2. elem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000" b="1" dirty="0">
                <a:latin typeface="Quicksand Medium"/>
              </a:rPr>
              <a:t>Aztán a termék típusa lesz a 3. elem</a:t>
            </a:r>
          </a:p>
          <a:p>
            <a:endParaRPr lang="hu-HU" sz="1200" b="1" u="sng" dirty="0">
              <a:latin typeface="Quicksand Medium"/>
            </a:endParaRPr>
          </a:p>
          <a:p>
            <a:pPr algn="ctr"/>
            <a:r>
              <a:rPr lang="hu-HU" sz="1200" b="1" dirty="0">
                <a:latin typeface="Quicksand Medium"/>
              </a:rPr>
              <a:t>A lényeg, hogy az első az mindig a 0. ha splitteljük és ’;’-vel kell elválasztani a </a:t>
            </a:r>
            <a:r>
              <a:rPr lang="hu-HU" sz="1200" b="1" dirty="0" err="1">
                <a:latin typeface="Quicksand Medium"/>
              </a:rPr>
              <a:t>csv</a:t>
            </a:r>
            <a:r>
              <a:rPr lang="hu-HU" sz="1200" b="1" dirty="0">
                <a:latin typeface="Quicksand Medium"/>
              </a:rPr>
              <a:t>-ben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6" name="Google Shape;10396;p78"/>
          <p:cNvSpPr txBox="1">
            <a:spLocks noGrp="1"/>
          </p:cNvSpPr>
          <p:nvPr>
            <p:ph type="title"/>
          </p:nvPr>
        </p:nvSpPr>
        <p:spPr>
          <a:xfrm>
            <a:off x="2442450" y="530350"/>
            <a:ext cx="4259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0397" name="Google Shape;10397;p78"/>
          <p:cNvGrpSpPr/>
          <p:nvPr/>
        </p:nvGrpSpPr>
        <p:grpSpPr>
          <a:xfrm>
            <a:off x="2855531" y="1323875"/>
            <a:ext cx="1629753" cy="1508997"/>
            <a:chOff x="2855531" y="1323875"/>
            <a:chExt cx="1629753" cy="1508997"/>
          </a:xfrm>
        </p:grpSpPr>
        <p:sp>
          <p:nvSpPr>
            <p:cNvPr id="10398" name="Google Shape;10398;p78"/>
            <p:cNvSpPr/>
            <p:nvPr/>
          </p:nvSpPr>
          <p:spPr>
            <a:xfrm>
              <a:off x="2895351" y="1835559"/>
              <a:ext cx="1544535" cy="886390"/>
            </a:xfrm>
            <a:custGeom>
              <a:avLst/>
              <a:gdLst/>
              <a:ahLst/>
              <a:cxnLst/>
              <a:rect l="l" t="t" r="r" b="b"/>
              <a:pathLst>
                <a:path w="91964" h="52777" extrusionOk="0">
                  <a:moveTo>
                    <a:pt x="66188" y="30595"/>
                  </a:moveTo>
                  <a:lnTo>
                    <a:pt x="66264" y="30621"/>
                  </a:lnTo>
                  <a:lnTo>
                    <a:pt x="66315" y="30646"/>
                  </a:lnTo>
                  <a:lnTo>
                    <a:pt x="66366" y="30697"/>
                  </a:lnTo>
                  <a:lnTo>
                    <a:pt x="66392" y="30748"/>
                  </a:lnTo>
                  <a:lnTo>
                    <a:pt x="66494" y="31233"/>
                  </a:lnTo>
                  <a:lnTo>
                    <a:pt x="66494" y="31437"/>
                  </a:lnTo>
                  <a:lnTo>
                    <a:pt x="66519" y="31564"/>
                  </a:lnTo>
                  <a:lnTo>
                    <a:pt x="66545" y="31590"/>
                  </a:lnTo>
                  <a:lnTo>
                    <a:pt x="66570" y="31641"/>
                  </a:lnTo>
                  <a:lnTo>
                    <a:pt x="66723" y="31717"/>
                  </a:lnTo>
                  <a:lnTo>
                    <a:pt x="66876" y="31768"/>
                  </a:lnTo>
                  <a:lnTo>
                    <a:pt x="67029" y="31794"/>
                  </a:lnTo>
                  <a:lnTo>
                    <a:pt x="67360" y="31845"/>
                  </a:lnTo>
                  <a:lnTo>
                    <a:pt x="68049" y="31845"/>
                  </a:lnTo>
                  <a:lnTo>
                    <a:pt x="68763" y="31896"/>
                  </a:lnTo>
                  <a:lnTo>
                    <a:pt x="69120" y="31947"/>
                  </a:lnTo>
                  <a:lnTo>
                    <a:pt x="69630" y="31947"/>
                  </a:lnTo>
                  <a:lnTo>
                    <a:pt x="69731" y="31896"/>
                  </a:lnTo>
                  <a:lnTo>
                    <a:pt x="69808" y="31845"/>
                  </a:lnTo>
                  <a:lnTo>
                    <a:pt x="69833" y="31768"/>
                  </a:lnTo>
                  <a:lnTo>
                    <a:pt x="69884" y="31564"/>
                  </a:lnTo>
                  <a:lnTo>
                    <a:pt x="69961" y="31309"/>
                  </a:lnTo>
                  <a:lnTo>
                    <a:pt x="70012" y="31207"/>
                  </a:lnTo>
                  <a:lnTo>
                    <a:pt x="70088" y="31156"/>
                  </a:lnTo>
                  <a:lnTo>
                    <a:pt x="70165" y="31131"/>
                  </a:lnTo>
                  <a:lnTo>
                    <a:pt x="70343" y="31131"/>
                  </a:lnTo>
                  <a:lnTo>
                    <a:pt x="70394" y="31182"/>
                  </a:lnTo>
                  <a:lnTo>
                    <a:pt x="70445" y="31258"/>
                  </a:lnTo>
                  <a:lnTo>
                    <a:pt x="70471" y="31360"/>
                  </a:lnTo>
                  <a:lnTo>
                    <a:pt x="70471" y="31666"/>
                  </a:lnTo>
                  <a:lnTo>
                    <a:pt x="70445" y="31998"/>
                  </a:lnTo>
                  <a:lnTo>
                    <a:pt x="70394" y="32151"/>
                  </a:lnTo>
                  <a:lnTo>
                    <a:pt x="70343" y="32304"/>
                  </a:lnTo>
                  <a:lnTo>
                    <a:pt x="70241" y="32431"/>
                  </a:lnTo>
                  <a:lnTo>
                    <a:pt x="70114" y="32508"/>
                  </a:lnTo>
                  <a:lnTo>
                    <a:pt x="70012" y="32559"/>
                  </a:lnTo>
                  <a:lnTo>
                    <a:pt x="69910" y="32584"/>
                  </a:lnTo>
                  <a:lnTo>
                    <a:pt x="69630" y="32584"/>
                  </a:lnTo>
                  <a:lnTo>
                    <a:pt x="69171" y="32533"/>
                  </a:lnTo>
                  <a:lnTo>
                    <a:pt x="67896" y="32431"/>
                  </a:lnTo>
                  <a:lnTo>
                    <a:pt x="66952" y="32431"/>
                  </a:lnTo>
                  <a:lnTo>
                    <a:pt x="66698" y="32406"/>
                  </a:lnTo>
                  <a:lnTo>
                    <a:pt x="66443" y="32355"/>
                  </a:lnTo>
                  <a:lnTo>
                    <a:pt x="66239" y="32278"/>
                  </a:lnTo>
                  <a:lnTo>
                    <a:pt x="66162" y="32202"/>
                  </a:lnTo>
                  <a:lnTo>
                    <a:pt x="66086" y="32151"/>
                  </a:lnTo>
                  <a:lnTo>
                    <a:pt x="65984" y="31998"/>
                  </a:lnTo>
                  <a:lnTo>
                    <a:pt x="65933" y="31845"/>
                  </a:lnTo>
                  <a:lnTo>
                    <a:pt x="65907" y="31666"/>
                  </a:lnTo>
                  <a:lnTo>
                    <a:pt x="65907" y="31462"/>
                  </a:lnTo>
                  <a:lnTo>
                    <a:pt x="65958" y="31080"/>
                  </a:lnTo>
                  <a:lnTo>
                    <a:pt x="66009" y="30748"/>
                  </a:lnTo>
                  <a:lnTo>
                    <a:pt x="66035" y="30697"/>
                  </a:lnTo>
                  <a:lnTo>
                    <a:pt x="66086" y="30646"/>
                  </a:lnTo>
                  <a:lnTo>
                    <a:pt x="66137" y="30621"/>
                  </a:lnTo>
                  <a:lnTo>
                    <a:pt x="66188" y="30595"/>
                  </a:lnTo>
                  <a:close/>
                  <a:moveTo>
                    <a:pt x="64964" y="3060"/>
                  </a:moveTo>
                  <a:lnTo>
                    <a:pt x="65040" y="3085"/>
                  </a:lnTo>
                  <a:lnTo>
                    <a:pt x="65091" y="3111"/>
                  </a:lnTo>
                  <a:lnTo>
                    <a:pt x="65423" y="3111"/>
                  </a:lnTo>
                  <a:lnTo>
                    <a:pt x="65729" y="3162"/>
                  </a:lnTo>
                  <a:lnTo>
                    <a:pt x="66060" y="3238"/>
                  </a:lnTo>
                  <a:lnTo>
                    <a:pt x="66188" y="3315"/>
                  </a:lnTo>
                  <a:lnTo>
                    <a:pt x="66341" y="3391"/>
                  </a:lnTo>
                  <a:lnTo>
                    <a:pt x="66366" y="3417"/>
                  </a:lnTo>
                  <a:lnTo>
                    <a:pt x="68559" y="3850"/>
                  </a:lnTo>
                  <a:lnTo>
                    <a:pt x="69655" y="4105"/>
                  </a:lnTo>
                  <a:lnTo>
                    <a:pt x="70751" y="4360"/>
                  </a:lnTo>
                  <a:lnTo>
                    <a:pt x="71848" y="4666"/>
                  </a:lnTo>
                  <a:lnTo>
                    <a:pt x="72918" y="4972"/>
                  </a:lnTo>
                  <a:lnTo>
                    <a:pt x="73964" y="5329"/>
                  </a:lnTo>
                  <a:lnTo>
                    <a:pt x="74984" y="5712"/>
                  </a:lnTo>
                  <a:lnTo>
                    <a:pt x="75417" y="5890"/>
                  </a:lnTo>
                  <a:lnTo>
                    <a:pt x="75825" y="6068"/>
                  </a:lnTo>
                  <a:lnTo>
                    <a:pt x="76233" y="6272"/>
                  </a:lnTo>
                  <a:lnTo>
                    <a:pt x="76615" y="6502"/>
                  </a:lnTo>
                  <a:lnTo>
                    <a:pt x="76998" y="6731"/>
                  </a:lnTo>
                  <a:lnTo>
                    <a:pt x="77380" y="6986"/>
                  </a:lnTo>
                  <a:lnTo>
                    <a:pt x="77737" y="7241"/>
                  </a:lnTo>
                  <a:lnTo>
                    <a:pt x="78069" y="7522"/>
                  </a:lnTo>
                  <a:lnTo>
                    <a:pt x="78400" y="7802"/>
                  </a:lnTo>
                  <a:lnTo>
                    <a:pt x="78706" y="8134"/>
                  </a:lnTo>
                  <a:lnTo>
                    <a:pt x="78986" y="8440"/>
                  </a:lnTo>
                  <a:lnTo>
                    <a:pt x="79267" y="8797"/>
                  </a:lnTo>
                  <a:lnTo>
                    <a:pt x="79547" y="9153"/>
                  </a:lnTo>
                  <a:lnTo>
                    <a:pt x="79802" y="9536"/>
                  </a:lnTo>
                  <a:lnTo>
                    <a:pt x="80032" y="9918"/>
                  </a:lnTo>
                  <a:lnTo>
                    <a:pt x="80236" y="10326"/>
                  </a:lnTo>
                  <a:lnTo>
                    <a:pt x="80440" y="10760"/>
                  </a:lnTo>
                  <a:lnTo>
                    <a:pt x="80618" y="11219"/>
                  </a:lnTo>
                  <a:lnTo>
                    <a:pt x="80797" y="11678"/>
                  </a:lnTo>
                  <a:lnTo>
                    <a:pt x="80950" y="12111"/>
                  </a:lnTo>
                  <a:lnTo>
                    <a:pt x="81205" y="13054"/>
                  </a:lnTo>
                  <a:lnTo>
                    <a:pt x="81434" y="13972"/>
                  </a:lnTo>
                  <a:lnTo>
                    <a:pt x="81613" y="14941"/>
                  </a:lnTo>
                  <a:lnTo>
                    <a:pt x="81765" y="15884"/>
                  </a:lnTo>
                  <a:lnTo>
                    <a:pt x="82020" y="17797"/>
                  </a:lnTo>
                  <a:lnTo>
                    <a:pt x="82352" y="20066"/>
                  </a:lnTo>
                  <a:lnTo>
                    <a:pt x="82479" y="21264"/>
                  </a:lnTo>
                  <a:lnTo>
                    <a:pt x="82607" y="22462"/>
                  </a:lnTo>
                  <a:lnTo>
                    <a:pt x="82709" y="23635"/>
                  </a:lnTo>
                  <a:lnTo>
                    <a:pt x="82760" y="24833"/>
                  </a:lnTo>
                  <a:lnTo>
                    <a:pt x="82760" y="25420"/>
                  </a:lnTo>
                  <a:lnTo>
                    <a:pt x="82734" y="26006"/>
                  </a:lnTo>
                  <a:lnTo>
                    <a:pt x="82683" y="26567"/>
                  </a:lnTo>
                  <a:lnTo>
                    <a:pt x="82632" y="27128"/>
                  </a:lnTo>
                  <a:lnTo>
                    <a:pt x="82581" y="27357"/>
                  </a:lnTo>
                  <a:lnTo>
                    <a:pt x="82530" y="27587"/>
                  </a:lnTo>
                  <a:lnTo>
                    <a:pt x="82454" y="27765"/>
                  </a:lnTo>
                  <a:lnTo>
                    <a:pt x="82377" y="27944"/>
                  </a:lnTo>
                  <a:lnTo>
                    <a:pt x="82275" y="28122"/>
                  </a:lnTo>
                  <a:lnTo>
                    <a:pt x="82148" y="28250"/>
                  </a:lnTo>
                  <a:lnTo>
                    <a:pt x="82020" y="28377"/>
                  </a:lnTo>
                  <a:lnTo>
                    <a:pt x="81867" y="28505"/>
                  </a:lnTo>
                  <a:lnTo>
                    <a:pt x="81714" y="28607"/>
                  </a:lnTo>
                  <a:lnTo>
                    <a:pt x="81562" y="28683"/>
                  </a:lnTo>
                  <a:lnTo>
                    <a:pt x="81205" y="28836"/>
                  </a:lnTo>
                  <a:lnTo>
                    <a:pt x="80797" y="28938"/>
                  </a:lnTo>
                  <a:lnTo>
                    <a:pt x="80414" y="29015"/>
                  </a:lnTo>
                  <a:lnTo>
                    <a:pt x="80389" y="29627"/>
                  </a:lnTo>
                  <a:lnTo>
                    <a:pt x="80389" y="30264"/>
                  </a:lnTo>
                  <a:lnTo>
                    <a:pt x="80389" y="30595"/>
                  </a:lnTo>
                  <a:lnTo>
                    <a:pt x="80338" y="30927"/>
                  </a:lnTo>
                  <a:lnTo>
                    <a:pt x="80287" y="31233"/>
                  </a:lnTo>
                  <a:lnTo>
                    <a:pt x="80236" y="31386"/>
                  </a:lnTo>
                  <a:lnTo>
                    <a:pt x="80159" y="31539"/>
                  </a:lnTo>
                  <a:lnTo>
                    <a:pt x="80083" y="31666"/>
                  </a:lnTo>
                  <a:lnTo>
                    <a:pt x="79981" y="31794"/>
                  </a:lnTo>
                  <a:lnTo>
                    <a:pt x="79879" y="31896"/>
                  </a:lnTo>
                  <a:lnTo>
                    <a:pt x="79751" y="31998"/>
                  </a:lnTo>
                  <a:lnTo>
                    <a:pt x="79573" y="32074"/>
                  </a:lnTo>
                  <a:lnTo>
                    <a:pt x="79394" y="32151"/>
                  </a:lnTo>
                  <a:lnTo>
                    <a:pt x="79165" y="32227"/>
                  </a:lnTo>
                  <a:lnTo>
                    <a:pt x="78961" y="32278"/>
                  </a:lnTo>
                  <a:lnTo>
                    <a:pt x="78986" y="32559"/>
                  </a:lnTo>
                  <a:lnTo>
                    <a:pt x="79012" y="32865"/>
                  </a:lnTo>
                  <a:lnTo>
                    <a:pt x="78986" y="33196"/>
                  </a:lnTo>
                  <a:lnTo>
                    <a:pt x="78961" y="33502"/>
                  </a:lnTo>
                  <a:lnTo>
                    <a:pt x="78910" y="33833"/>
                  </a:lnTo>
                  <a:lnTo>
                    <a:pt x="78859" y="33986"/>
                  </a:lnTo>
                  <a:lnTo>
                    <a:pt x="78808" y="34139"/>
                  </a:lnTo>
                  <a:lnTo>
                    <a:pt x="78731" y="34292"/>
                  </a:lnTo>
                  <a:lnTo>
                    <a:pt x="78655" y="34445"/>
                  </a:lnTo>
                  <a:lnTo>
                    <a:pt x="78528" y="34547"/>
                  </a:lnTo>
                  <a:lnTo>
                    <a:pt x="78400" y="34649"/>
                  </a:lnTo>
                  <a:lnTo>
                    <a:pt x="78196" y="34700"/>
                  </a:lnTo>
                  <a:lnTo>
                    <a:pt x="77992" y="34726"/>
                  </a:lnTo>
                  <a:lnTo>
                    <a:pt x="77763" y="34726"/>
                  </a:lnTo>
                  <a:lnTo>
                    <a:pt x="77533" y="34700"/>
                  </a:lnTo>
                  <a:lnTo>
                    <a:pt x="77074" y="34649"/>
                  </a:lnTo>
                  <a:lnTo>
                    <a:pt x="76641" y="34573"/>
                  </a:lnTo>
                  <a:lnTo>
                    <a:pt x="76360" y="34547"/>
                  </a:lnTo>
                  <a:lnTo>
                    <a:pt x="76284" y="34700"/>
                  </a:lnTo>
                  <a:lnTo>
                    <a:pt x="76233" y="34802"/>
                  </a:lnTo>
                  <a:lnTo>
                    <a:pt x="76156" y="34853"/>
                  </a:lnTo>
                  <a:lnTo>
                    <a:pt x="76003" y="34955"/>
                  </a:lnTo>
                  <a:lnTo>
                    <a:pt x="75799" y="35006"/>
                  </a:lnTo>
                  <a:lnTo>
                    <a:pt x="75596" y="35006"/>
                  </a:lnTo>
                  <a:lnTo>
                    <a:pt x="75392" y="34981"/>
                  </a:lnTo>
                  <a:lnTo>
                    <a:pt x="75213" y="34879"/>
                  </a:lnTo>
                  <a:lnTo>
                    <a:pt x="75060" y="34751"/>
                  </a:lnTo>
                  <a:lnTo>
                    <a:pt x="74933" y="34598"/>
                  </a:lnTo>
                  <a:lnTo>
                    <a:pt x="74831" y="34420"/>
                  </a:lnTo>
                  <a:lnTo>
                    <a:pt x="74754" y="34216"/>
                  </a:lnTo>
                  <a:lnTo>
                    <a:pt x="74729" y="34012"/>
                  </a:lnTo>
                  <a:lnTo>
                    <a:pt x="74754" y="33808"/>
                  </a:lnTo>
                  <a:lnTo>
                    <a:pt x="74831" y="33604"/>
                  </a:lnTo>
                  <a:lnTo>
                    <a:pt x="74933" y="33425"/>
                  </a:lnTo>
                  <a:lnTo>
                    <a:pt x="75086" y="33298"/>
                  </a:lnTo>
                  <a:lnTo>
                    <a:pt x="75264" y="33196"/>
                  </a:lnTo>
                  <a:lnTo>
                    <a:pt x="75443" y="33120"/>
                  </a:lnTo>
                  <a:lnTo>
                    <a:pt x="75647" y="33094"/>
                  </a:lnTo>
                  <a:lnTo>
                    <a:pt x="75825" y="33120"/>
                  </a:lnTo>
                  <a:lnTo>
                    <a:pt x="76029" y="33196"/>
                  </a:lnTo>
                  <a:lnTo>
                    <a:pt x="76156" y="33273"/>
                  </a:lnTo>
                  <a:lnTo>
                    <a:pt x="76258" y="33425"/>
                  </a:lnTo>
                  <a:lnTo>
                    <a:pt x="76360" y="33578"/>
                  </a:lnTo>
                  <a:lnTo>
                    <a:pt x="76437" y="33757"/>
                  </a:lnTo>
                  <a:lnTo>
                    <a:pt x="77049" y="33782"/>
                  </a:lnTo>
                  <a:lnTo>
                    <a:pt x="77533" y="33859"/>
                  </a:lnTo>
                  <a:lnTo>
                    <a:pt x="77814" y="33884"/>
                  </a:lnTo>
                  <a:lnTo>
                    <a:pt x="77916" y="33884"/>
                  </a:lnTo>
                  <a:lnTo>
                    <a:pt x="77992" y="33859"/>
                  </a:lnTo>
                  <a:lnTo>
                    <a:pt x="78069" y="33808"/>
                  </a:lnTo>
                  <a:lnTo>
                    <a:pt x="78094" y="33680"/>
                  </a:lnTo>
                  <a:lnTo>
                    <a:pt x="78171" y="33349"/>
                  </a:lnTo>
                  <a:lnTo>
                    <a:pt x="78222" y="32788"/>
                  </a:lnTo>
                  <a:lnTo>
                    <a:pt x="78247" y="32304"/>
                  </a:lnTo>
                  <a:lnTo>
                    <a:pt x="78018" y="32304"/>
                  </a:lnTo>
                  <a:lnTo>
                    <a:pt x="77788" y="32253"/>
                  </a:lnTo>
                  <a:lnTo>
                    <a:pt x="77559" y="32176"/>
                  </a:lnTo>
                  <a:lnTo>
                    <a:pt x="77380" y="32100"/>
                  </a:lnTo>
                  <a:lnTo>
                    <a:pt x="77253" y="32023"/>
                  </a:lnTo>
                  <a:lnTo>
                    <a:pt x="77125" y="31947"/>
                  </a:lnTo>
                  <a:lnTo>
                    <a:pt x="76947" y="31743"/>
                  </a:lnTo>
                  <a:lnTo>
                    <a:pt x="76819" y="31513"/>
                  </a:lnTo>
                  <a:lnTo>
                    <a:pt x="76717" y="31284"/>
                  </a:lnTo>
                  <a:lnTo>
                    <a:pt x="76666" y="31029"/>
                  </a:lnTo>
                  <a:lnTo>
                    <a:pt x="76641" y="30748"/>
                  </a:lnTo>
                  <a:lnTo>
                    <a:pt x="76641" y="30188"/>
                  </a:lnTo>
                  <a:lnTo>
                    <a:pt x="76641" y="29678"/>
                  </a:lnTo>
                  <a:lnTo>
                    <a:pt x="76615" y="29576"/>
                  </a:lnTo>
                  <a:lnTo>
                    <a:pt x="76615" y="29142"/>
                  </a:lnTo>
                  <a:lnTo>
                    <a:pt x="75545" y="29142"/>
                  </a:lnTo>
                  <a:lnTo>
                    <a:pt x="74474" y="29117"/>
                  </a:lnTo>
                  <a:lnTo>
                    <a:pt x="73403" y="29066"/>
                  </a:lnTo>
                  <a:lnTo>
                    <a:pt x="72332" y="28989"/>
                  </a:lnTo>
                  <a:lnTo>
                    <a:pt x="70190" y="28836"/>
                  </a:lnTo>
                  <a:lnTo>
                    <a:pt x="68074" y="28607"/>
                  </a:lnTo>
                  <a:lnTo>
                    <a:pt x="67462" y="28581"/>
                  </a:lnTo>
                  <a:lnTo>
                    <a:pt x="66774" y="28556"/>
                  </a:lnTo>
                  <a:lnTo>
                    <a:pt x="66060" y="28505"/>
                  </a:lnTo>
                  <a:lnTo>
                    <a:pt x="65703" y="28454"/>
                  </a:lnTo>
                  <a:lnTo>
                    <a:pt x="65372" y="28403"/>
                  </a:lnTo>
                  <a:lnTo>
                    <a:pt x="65040" y="28326"/>
                  </a:lnTo>
                  <a:lnTo>
                    <a:pt x="64709" y="28224"/>
                  </a:lnTo>
                  <a:lnTo>
                    <a:pt x="64428" y="28097"/>
                  </a:lnTo>
                  <a:lnTo>
                    <a:pt x="64173" y="27944"/>
                  </a:lnTo>
                  <a:lnTo>
                    <a:pt x="63918" y="27740"/>
                  </a:lnTo>
                  <a:lnTo>
                    <a:pt x="63740" y="27485"/>
                  </a:lnTo>
                  <a:lnTo>
                    <a:pt x="63664" y="27357"/>
                  </a:lnTo>
                  <a:lnTo>
                    <a:pt x="63587" y="27205"/>
                  </a:lnTo>
                  <a:lnTo>
                    <a:pt x="63536" y="27052"/>
                  </a:lnTo>
                  <a:lnTo>
                    <a:pt x="63485" y="26873"/>
                  </a:lnTo>
                  <a:lnTo>
                    <a:pt x="63383" y="26338"/>
                  </a:lnTo>
                  <a:lnTo>
                    <a:pt x="63332" y="25777"/>
                  </a:lnTo>
                  <a:lnTo>
                    <a:pt x="63281" y="25190"/>
                  </a:lnTo>
                  <a:lnTo>
                    <a:pt x="63281" y="24604"/>
                  </a:lnTo>
                  <a:lnTo>
                    <a:pt x="63256" y="23457"/>
                  </a:lnTo>
                  <a:lnTo>
                    <a:pt x="63230" y="22335"/>
                  </a:lnTo>
                  <a:lnTo>
                    <a:pt x="63205" y="21009"/>
                  </a:lnTo>
                  <a:lnTo>
                    <a:pt x="63128" y="20984"/>
                  </a:lnTo>
                  <a:lnTo>
                    <a:pt x="63128" y="20958"/>
                  </a:lnTo>
                  <a:lnTo>
                    <a:pt x="63128" y="20907"/>
                  </a:lnTo>
                  <a:lnTo>
                    <a:pt x="63205" y="20805"/>
                  </a:lnTo>
                  <a:lnTo>
                    <a:pt x="63103" y="17159"/>
                  </a:lnTo>
                  <a:lnTo>
                    <a:pt x="63077" y="14661"/>
                  </a:lnTo>
                  <a:lnTo>
                    <a:pt x="63103" y="12162"/>
                  </a:lnTo>
                  <a:lnTo>
                    <a:pt x="63128" y="9638"/>
                  </a:lnTo>
                  <a:lnTo>
                    <a:pt x="63205" y="7139"/>
                  </a:lnTo>
                  <a:lnTo>
                    <a:pt x="63230" y="6604"/>
                  </a:lnTo>
                  <a:lnTo>
                    <a:pt x="63205" y="5941"/>
                  </a:lnTo>
                  <a:lnTo>
                    <a:pt x="63256" y="5227"/>
                  </a:lnTo>
                  <a:lnTo>
                    <a:pt x="63281" y="4870"/>
                  </a:lnTo>
                  <a:lnTo>
                    <a:pt x="63332" y="4539"/>
                  </a:lnTo>
                  <a:lnTo>
                    <a:pt x="63409" y="4207"/>
                  </a:lnTo>
                  <a:lnTo>
                    <a:pt x="63511" y="3927"/>
                  </a:lnTo>
                  <a:lnTo>
                    <a:pt x="63638" y="3646"/>
                  </a:lnTo>
                  <a:lnTo>
                    <a:pt x="63816" y="3417"/>
                  </a:lnTo>
                  <a:lnTo>
                    <a:pt x="63918" y="3340"/>
                  </a:lnTo>
                  <a:lnTo>
                    <a:pt x="64046" y="3238"/>
                  </a:lnTo>
                  <a:lnTo>
                    <a:pt x="64148" y="3187"/>
                  </a:lnTo>
                  <a:lnTo>
                    <a:pt x="64301" y="3111"/>
                  </a:lnTo>
                  <a:lnTo>
                    <a:pt x="64454" y="3085"/>
                  </a:lnTo>
                  <a:lnTo>
                    <a:pt x="64607" y="3060"/>
                  </a:lnTo>
                  <a:close/>
                  <a:moveTo>
                    <a:pt x="16700" y="9893"/>
                  </a:moveTo>
                  <a:lnTo>
                    <a:pt x="16777" y="9944"/>
                  </a:lnTo>
                  <a:lnTo>
                    <a:pt x="21545" y="9918"/>
                  </a:lnTo>
                  <a:lnTo>
                    <a:pt x="26287" y="9944"/>
                  </a:lnTo>
                  <a:lnTo>
                    <a:pt x="31029" y="9995"/>
                  </a:lnTo>
                  <a:lnTo>
                    <a:pt x="35797" y="10071"/>
                  </a:lnTo>
                  <a:lnTo>
                    <a:pt x="35924" y="10071"/>
                  </a:lnTo>
                  <a:lnTo>
                    <a:pt x="39876" y="10173"/>
                  </a:lnTo>
                  <a:lnTo>
                    <a:pt x="39927" y="10148"/>
                  </a:lnTo>
                  <a:lnTo>
                    <a:pt x="40003" y="10122"/>
                  </a:lnTo>
                  <a:lnTo>
                    <a:pt x="40054" y="10148"/>
                  </a:lnTo>
                  <a:lnTo>
                    <a:pt x="40105" y="10173"/>
                  </a:lnTo>
                  <a:lnTo>
                    <a:pt x="42884" y="10224"/>
                  </a:lnTo>
                  <a:lnTo>
                    <a:pt x="42986" y="10250"/>
                  </a:lnTo>
                  <a:lnTo>
                    <a:pt x="43037" y="10301"/>
                  </a:lnTo>
                  <a:lnTo>
                    <a:pt x="43088" y="10377"/>
                  </a:lnTo>
                  <a:lnTo>
                    <a:pt x="43088" y="10454"/>
                  </a:lnTo>
                  <a:lnTo>
                    <a:pt x="43114" y="10428"/>
                  </a:lnTo>
                  <a:lnTo>
                    <a:pt x="43139" y="10377"/>
                  </a:lnTo>
                  <a:lnTo>
                    <a:pt x="43190" y="10377"/>
                  </a:lnTo>
                  <a:lnTo>
                    <a:pt x="43241" y="10428"/>
                  </a:lnTo>
                  <a:lnTo>
                    <a:pt x="43547" y="11040"/>
                  </a:lnTo>
                  <a:lnTo>
                    <a:pt x="43828" y="11703"/>
                  </a:lnTo>
                  <a:lnTo>
                    <a:pt x="44108" y="12366"/>
                  </a:lnTo>
                  <a:lnTo>
                    <a:pt x="44338" y="13029"/>
                  </a:lnTo>
                  <a:lnTo>
                    <a:pt x="44797" y="14380"/>
                  </a:lnTo>
                  <a:lnTo>
                    <a:pt x="45256" y="15731"/>
                  </a:lnTo>
                  <a:lnTo>
                    <a:pt x="46377" y="18867"/>
                  </a:lnTo>
                  <a:lnTo>
                    <a:pt x="46556" y="19301"/>
                  </a:lnTo>
                  <a:lnTo>
                    <a:pt x="46632" y="19530"/>
                  </a:lnTo>
                  <a:lnTo>
                    <a:pt x="46683" y="19785"/>
                  </a:lnTo>
                  <a:lnTo>
                    <a:pt x="46760" y="20117"/>
                  </a:lnTo>
                  <a:lnTo>
                    <a:pt x="46785" y="20474"/>
                  </a:lnTo>
                  <a:lnTo>
                    <a:pt x="46760" y="20805"/>
                  </a:lnTo>
                  <a:lnTo>
                    <a:pt x="46734" y="20958"/>
                  </a:lnTo>
                  <a:lnTo>
                    <a:pt x="46683" y="21111"/>
                  </a:lnTo>
                  <a:lnTo>
                    <a:pt x="46607" y="21264"/>
                  </a:lnTo>
                  <a:lnTo>
                    <a:pt x="46530" y="21417"/>
                  </a:lnTo>
                  <a:lnTo>
                    <a:pt x="46428" y="21570"/>
                  </a:lnTo>
                  <a:lnTo>
                    <a:pt x="46326" y="21697"/>
                  </a:lnTo>
                  <a:lnTo>
                    <a:pt x="46199" y="21799"/>
                  </a:lnTo>
                  <a:lnTo>
                    <a:pt x="46046" y="21901"/>
                  </a:lnTo>
                  <a:lnTo>
                    <a:pt x="45893" y="22003"/>
                  </a:lnTo>
                  <a:lnTo>
                    <a:pt x="45715" y="22080"/>
                  </a:lnTo>
                  <a:lnTo>
                    <a:pt x="45485" y="22156"/>
                  </a:lnTo>
                  <a:lnTo>
                    <a:pt x="45256" y="22182"/>
                  </a:lnTo>
                  <a:lnTo>
                    <a:pt x="45383" y="24120"/>
                  </a:lnTo>
                  <a:lnTo>
                    <a:pt x="45511" y="26057"/>
                  </a:lnTo>
                  <a:lnTo>
                    <a:pt x="45587" y="27969"/>
                  </a:lnTo>
                  <a:lnTo>
                    <a:pt x="45587" y="28938"/>
                  </a:lnTo>
                  <a:lnTo>
                    <a:pt x="45613" y="29907"/>
                  </a:lnTo>
                  <a:lnTo>
                    <a:pt x="45613" y="30442"/>
                  </a:lnTo>
                  <a:lnTo>
                    <a:pt x="45638" y="31054"/>
                  </a:lnTo>
                  <a:lnTo>
                    <a:pt x="45664" y="31692"/>
                  </a:lnTo>
                  <a:lnTo>
                    <a:pt x="45638" y="32355"/>
                  </a:lnTo>
                  <a:lnTo>
                    <a:pt x="45613" y="32686"/>
                  </a:lnTo>
                  <a:lnTo>
                    <a:pt x="45562" y="32992"/>
                  </a:lnTo>
                  <a:lnTo>
                    <a:pt x="45485" y="33298"/>
                  </a:lnTo>
                  <a:lnTo>
                    <a:pt x="45409" y="33604"/>
                  </a:lnTo>
                  <a:lnTo>
                    <a:pt x="45281" y="33859"/>
                  </a:lnTo>
                  <a:lnTo>
                    <a:pt x="45128" y="34114"/>
                  </a:lnTo>
                  <a:lnTo>
                    <a:pt x="44950" y="34318"/>
                  </a:lnTo>
                  <a:lnTo>
                    <a:pt x="44720" y="34522"/>
                  </a:lnTo>
                  <a:lnTo>
                    <a:pt x="44491" y="34675"/>
                  </a:lnTo>
                  <a:lnTo>
                    <a:pt x="44236" y="34777"/>
                  </a:lnTo>
                  <a:lnTo>
                    <a:pt x="43930" y="34879"/>
                  </a:lnTo>
                  <a:lnTo>
                    <a:pt x="43624" y="34955"/>
                  </a:lnTo>
                  <a:lnTo>
                    <a:pt x="43318" y="35006"/>
                  </a:lnTo>
                  <a:lnTo>
                    <a:pt x="42986" y="35032"/>
                  </a:lnTo>
                  <a:lnTo>
                    <a:pt x="42298" y="35057"/>
                  </a:lnTo>
                  <a:lnTo>
                    <a:pt x="41610" y="35032"/>
                  </a:lnTo>
                  <a:lnTo>
                    <a:pt x="40947" y="34981"/>
                  </a:lnTo>
                  <a:lnTo>
                    <a:pt x="40309" y="34955"/>
                  </a:lnTo>
                  <a:lnTo>
                    <a:pt x="39774" y="34930"/>
                  </a:lnTo>
                  <a:lnTo>
                    <a:pt x="37862" y="34981"/>
                  </a:lnTo>
                  <a:lnTo>
                    <a:pt x="35924" y="35032"/>
                  </a:lnTo>
                  <a:lnTo>
                    <a:pt x="34012" y="35032"/>
                  </a:lnTo>
                  <a:lnTo>
                    <a:pt x="33043" y="35006"/>
                  </a:lnTo>
                  <a:lnTo>
                    <a:pt x="32100" y="34930"/>
                  </a:lnTo>
                  <a:lnTo>
                    <a:pt x="31998" y="34955"/>
                  </a:lnTo>
                  <a:lnTo>
                    <a:pt x="26644" y="35032"/>
                  </a:lnTo>
                  <a:lnTo>
                    <a:pt x="21290" y="35057"/>
                  </a:lnTo>
                  <a:lnTo>
                    <a:pt x="10581" y="35134"/>
                  </a:lnTo>
                  <a:lnTo>
                    <a:pt x="8899" y="35134"/>
                  </a:lnTo>
                  <a:lnTo>
                    <a:pt x="8593" y="35108"/>
                  </a:lnTo>
                  <a:lnTo>
                    <a:pt x="8312" y="35057"/>
                  </a:lnTo>
                  <a:lnTo>
                    <a:pt x="8057" y="35006"/>
                  </a:lnTo>
                  <a:lnTo>
                    <a:pt x="7828" y="34904"/>
                  </a:lnTo>
                  <a:lnTo>
                    <a:pt x="7598" y="34777"/>
                  </a:lnTo>
                  <a:lnTo>
                    <a:pt x="7394" y="34624"/>
                  </a:lnTo>
                  <a:lnTo>
                    <a:pt x="7241" y="34420"/>
                  </a:lnTo>
                  <a:lnTo>
                    <a:pt x="7088" y="34190"/>
                  </a:lnTo>
                  <a:lnTo>
                    <a:pt x="6986" y="33910"/>
                  </a:lnTo>
                  <a:lnTo>
                    <a:pt x="6910" y="33553"/>
                  </a:lnTo>
                  <a:lnTo>
                    <a:pt x="6833" y="33145"/>
                  </a:lnTo>
                  <a:lnTo>
                    <a:pt x="6732" y="31896"/>
                  </a:lnTo>
                  <a:lnTo>
                    <a:pt x="6655" y="30646"/>
                  </a:lnTo>
                  <a:lnTo>
                    <a:pt x="6579" y="29372"/>
                  </a:lnTo>
                  <a:lnTo>
                    <a:pt x="6528" y="28122"/>
                  </a:lnTo>
                  <a:lnTo>
                    <a:pt x="6502" y="26848"/>
                  </a:lnTo>
                  <a:lnTo>
                    <a:pt x="6477" y="25573"/>
                  </a:lnTo>
                  <a:lnTo>
                    <a:pt x="6477" y="24298"/>
                  </a:lnTo>
                  <a:lnTo>
                    <a:pt x="6502" y="23049"/>
                  </a:lnTo>
                  <a:lnTo>
                    <a:pt x="6349" y="23023"/>
                  </a:lnTo>
                  <a:lnTo>
                    <a:pt x="6145" y="22947"/>
                  </a:lnTo>
                  <a:lnTo>
                    <a:pt x="5941" y="22845"/>
                  </a:lnTo>
                  <a:lnTo>
                    <a:pt x="5763" y="22717"/>
                  </a:lnTo>
                  <a:lnTo>
                    <a:pt x="5610" y="22590"/>
                  </a:lnTo>
                  <a:lnTo>
                    <a:pt x="5482" y="22437"/>
                  </a:lnTo>
                  <a:lnTo>
                    <a:pt x="5355" y="22258"/>
                  </a:lnTo>
                  <a:lnTo>
                    <a:pt x="5253" y="22105"/>
                  </a:lnTo>
                  <a:lnTo>
                    <a:pt x="5151" y="21901"/>
                  </a:lnTo>
                  <a:lnTo>
                    <a:pt x="5100" y="21723"/>
                  </a:lnTo>
                  <a:lnTo>
                    <a:pt x="5049" y="21519"/>
                  </a:lnTo>
                  <a:lnTo>
                    <a:pt x="5023" y="21315"/>
                  </a:lnTo>
                  <a:lnTo>
                    <a:pt x="5023" y="21137"/>
                  </a:lnTo>
                  <a:lnTo>
                    <a:pt x="5023" y="20933"/>
                  </a:lnTo>
                  <a:lnTo>
                    <a:pt x="5049" y="20729"/>
                  </a:lnTo>
                  <a:lnTo>
                    <a:pt x="5100" y="20525"/>
                  </a:lnTo>
                  <a:lnTo>
                    <a:pt x="5176" y="20321"/>
                  </a:lnTo>
                  <a:lnTo>
                    <a:pt x="5227" y="20117"/>
                  </a:lnTo>
                  <a:lnTo>
                    <a:pt x="5329" y="19913"/>
                  </a:lnTo>
                  <a:lnTo>
                    <a:pt x="5304" y="19836"/>
                  </a:lnTo>
                  <a:lnTo>
                    <a:pt x="5329" y="19785"/>
                  </a:lnTo>
                  <a:lnTo>
                    <a:pt x="6400" y="17312"/>
                  </a:lnTo>
                  <a:lnTo>
                    <a:pt x="7496" y="14839"/>
                  </a:lnTo>
                  <a:lnTo>
                    <a:pt x="8057" y="13590"/>
                  </a:lnTo>
                  <a:lnTo>
                    <a:pt x="8644" y="12391"/>
                  </a:lnTo>
                  <a:lnTo>
                    <a:pt x="9256" y="11168"/>
                  </a:lnTo>
                  <a:lnTo>
                    <a:pt x="9893" y="9995"/>
                  </a:lnTo>
                  <a:lnTo>
                    <a:pt x="9944" y="9969"/>
                  </a:lnTo>
                  <a:lnTo>
                    <a:pt x="9995" y="9944"/>
                  </a:lnTo>
                  <a:lnTo>
                    <a:pt x="10046" y="9944"/>
                  </a:lnTo>
                  <a:lnTo>
                    <a:pt x="10097" y="9969"/>
                  </a:lnTo>
                  <a:lnTo>
                    <a:pt x="10148" y="9944"/>
                  </a:lnTo>
                  <a:lnTo>
                    <a:pt x="10556" y="9918"/>
                  </a:lnTo>
                  <a:lnTo>
                    <a:pt x="11780" y="9918"/>
                  </a:lnTo>
                  <a:lnTo>
                    <a:pt x="12570" y="9893"/>
                  </a:lnTo>
                  <a:lnTo>
                    <a:pt x="12978" y="9918"/>
                  </a:lnTo>
                  <a:lnTo>
                    <a:pt x="13386" y="9944"/>
                  </a:lnTo>
                  <a:lnTo>
                    <a:pt x="13462" y="9969"/>
                  </a:lnTo>
                  <a:lnTo>
                    <a:pt x="13488" y="9995"/>
                  </a:lnTo>
                  <a:lnTo>
                    <a:pt x="16420" y="9944"/>
                  </a:lnTo>
                  <a:lnTo>
                    <a:pt x="16496" y="9893"/>
                  </a:lnTo>
                  <a:close/>
                  <a:moveTo>
                    <a:pt x="44159" y="36561"/>
                  </a:moveTo>
                  <a:lnTo>
                    <a:pt x="44287" y="36612"/>
                  </a:lnTo>
                  <a:lnTo>
                    <a:pt x="44363" y="36638"/>
                  </a:lnTo>
                  <a:lnTo>
                    <a:pt x="44465" y="36714"/>
                  </a:lnTo>
                  <a:lnTo>
                    <a:pt x="44542" y="36791"/>
                  </a:lnTo>
                  <a:lnTo>
                    <a:pt x="44669" y="37020"/>
                  </a:lnTo>
                  <a:lnTo>
                    <a:pt x="44771" y="37275"/>
                  </a:lnTo>
                  <a:lnTo>
                    <a:pt x="44848" y="37581"/>
                  </a:lnTo>
                  <a:lnTo>
                    <a:pt x="44873" y="37913"/>
                  </a:lnTo>
                  <a:lnTo>
                    <a:pt x="44899" y="38270"/>
                  </a:lnTo>
                  <a:lnTo>
                    <a:pt x="44899" y="39009"/>
                  </a:lnTo>
                  <a:lnTo>
                    <a:pt x="44873" y="39723"/>
                  </a:lnTo>
                  <a:lnTo>
                    <a:pt x="44822" y="40309"/>
                  </a:lnTo>
                  <a:lnTo>
                    <a:pt x="44797" y="40743"/>
                  </a:lnTo>
                  <a:lnTo>
                    <a:pt x="44848" y="41202"/>
                  </a:lnTo>
                  <a:lnTo>
                    <a:pt x="44899" y="41839"/>
                  </a:lnTo>
                  <a:lnTo>
                    <a:pt x="44975" y="42578"/>
                  </a:lnTo>
                  <a:lnTo>
                    <a:pt x="45001" y="42961"/>
                  </a:lnTo>
                  <a:lnTo>
                    <a:pt x="45001" y="43343"/>
                  </a:lnTo>
                  <a:lnTo>
                    <a:pt x="45001" y="43700"/>
                  </a:lnTo>
                  <a:lnTo>
                    <a:pt x="44975" y="44057"/>
                  </a:lnTo>
                  <a:lnTo>
                    <a:pt x="44899" y="44363"/>
                  </a:lnTo>
                  <a:lnTo>
                    <a:pt x="44822" y="44669"/>
                  </a:lnTo>
                  <a:lnTo>
                    <a:pt x="44695" y="44899"/>
                  </a:lnTo>
                  <a:lnTo>
                    <a:pt x="44593" y="45026"/>
                  </a:lnTo>
                  <a:lnTo>
                    <a:pt x="44516" y="45103"/>
                  </a:lnTo>
                  <a:lnTo>
                    <a:pt x="44414" y="45179"/>
                  </a:lnTo>
                  <a:lnTo>
                    <a:pt x="44287" y="45256"/>
                  </a:lnTo>
                  <a:lnTo>
                    <a:pt x="44159" y="45281"/>
                  </a:lnTo>
                  <a:lnTo>
                    <a:pt x="44032" y="45307"/>
                  </a:lnTo>
                  <a:lnTo>
                    <a:pt x="43955" y="45358"/>
                  </a:lnTo>
                  <a:lnTo>
                    <a:pt x="43879" y="45383"/>
                  </a:lnTo>
                  <a:lnTo>
                    <a:pt x="34267" y="45383"/>
                  </a:lnTo>
                  <a:lnTo>
                    <a:pt x="29474" y="45409"/>
                  </a:lnTo>
                  <a:lnTo>
                    <a:pt x="27077" y="45460"/>
                  </a:lnTo>
                  <a:lnTo>
                    <a:pt x="24681" y="45510"/>
                  </a:lnTo>
                  <a:lnTo>
                    <a:pt x="22309" y="45587"/>
                  </a:lnTo>
                  <a:lnTo>
                    <a:pt x="19964" y="45663"/>
                  </a:lnTo>
                  <a:lnTo>
                    <a:pt x="17618" y="45765"/>
                  </a:lnTo>
                  <a:lnTo>
                    <a:pt x="15247" y="45893"/>
                  </a:lnTo>
                  <a:lnTo>
                    <a:pt x="14100" y="45995"/>
                  </a:lnTo>
                  <a:lnTo>
                    <a:pt x="12901" y="46097"/>
                  </a:lnTo>
                  <a:lnTo>
                    <a:pt x="12290" y="46148"/>
                  </a:lnTo>
                  <a:lnTo>
                    <a:pt x="11678" y="46173"/>
                  </a:lnTo>
                  <a:lnTo>
                    <a:pt x="11091" y="46173"/>
                  </a:lnTo>
                  <a:lnTo>
                    <a:pt x="10479" y="46122"/>
                  </a:lnTo>
                  <a:lnTo>
                    <a:pt x="10122" y="46199"/>
                  </a:lnTo>
                  <a:lnTo>
                    <a:pt x="9740" y="46224"/>
                  </a:lnTo>
                  <a:lnTo>
                    <a:pt x="9358" y="46199"/>
                  </a:lnTo>
                  <a:lnTo>
                    <a:pt x="8975" y="46148"/>
                  </a:lnTo>
                  <a:lnTo>
                    <a:pt x="8593" y="46046"/>
                  </a:lnTo>
                  <a:lnTo>
                    <a:pt x="8440" y="45969"/>
                  </a:lnTo>
                  <a:lnTo>
                    <a:pt x="8287" y="45867"/>
                  </a:lnTo>
                  <a:lnTo>
                    <a:pt x="8134" y="45791"/>
                  </a:lnTo>
                  <a:lnTo>
                    <a:pt x="8006" y="45663"/>
                  </a:lnTo>
                  <a:lnTo>
                    <a:pt x="7904" y="45536"/>
                  </a:lnTo>
                  <a:lnTo>
                    <a:pt x="7828" y="45383"/>
                  </a:lnTo>
                  <a:lnTo>
                    <a:pt x="7726" y="45307"/>
                  </a:lnTo>
                  <a:lnTo>
                    <a:pt x="7700" y="45256"/>
                  </a:lnTo>
                  <a:lnTo>
                    <a:pt x="7700" y="45205"/>
                  </a:lnTo>
                  <a:lnTo>
                    <a:pt x="7598" y="43598"/>
                  </a:lnTo>
                  <a:lnTo>
                    <a:pt x="7547" y="41967"/>
                  </a:lnTo>
                  <a:lnTo>
                    <a:pt x="7547" y="40360"/>
                  </a:lnTo>
                  <a:lnTo>
                    <a:pt x="7598" y="38729"/>
                  </a:lnTo>
                  <a:lnTo>
                    <a:pt x="7624" y="38168"/>
                  </a:lnTo>
                  <a:lnTo>
                    <a:pt x="7675" y="37887"/>
                  </a:lnTo>
                  <a:lnTo>
                    <a:pt x="7751" y="37658"/>
                  </a:lnTo>
                  <a:lnTo>
                    <a:pt x="7802" y="37556"/>
                  </a:lnTo>
                  <a:lnTo>
                    <a:pt x="7853" y="37454"/>
                  </a:lnTo>
                  <a:lnTo>
                    <a:pt x="7930" y="37377"/>
                  </a:lnTo>
                  <a:lnTo>
                    <a:pt x="8032" y="37301"/>
                  </a:lnTo>
                  <a:lnTo>
                    <a:pt x="8134" y="37250"/>
                  </a:lnTo>
                  <a:lnTo>
                    <a:pt x="8261" y="37199"/>
                  </a:lnTo>
                  <a:lnTo>
                    <a:pt x="8567" y="37199"/>
                  </a:lnTo>
                  <a:lnTo>
                    <a:pt x="8593" y="37224"/>
                  </a:lnTo>
                  <a:lnTo>
                    <a:pt x="10785" y="37097"/>
                  </a:lnTo>
                  <a:lnTo>
                    <a:pt x="12978" y="36995"/>
                  </a:lnTo>
                  <a:lnTo>
                    <a:pt x="15171" y="36944"/>
                  </a:lnTo>
                  <a:lnTo>
                    <a:pt x="17363" y="36893"/>
                  </a:lnTo>
                  <a:lnTo>
                    <a:pt x="21748" y="36867"/>
                  </a:lnTo>
                  <a:lnTo>
                    <a:pt x="26108" y="36842"/>
                  </a:lnTo>
                  <a:lnTo>
                    <a:pt x="34981" y="36689"/>
                  </a:lnTo>
                  <a:lnTo>
                    <a:pt x="39417" y="36612"/>
                  </a:lnTo>
                  <a:lnTo>
                    <a:pt x="43853" y="36587"/>
                  </a:lnTo>
                  <a:lnTo>
                    <a:pt x="43879" y="36587"/>
                  </a:lnTo>
                  <a:lnTo>
                    <a:pt x="43904" y="36561"/>
                  </a:lnTo>
                  <a:close/>
                  <a:moveTo>
                    <a:pt x="64020" y="29142"/>
                  </a:moveTo>
                  <a:lnTo>
                    <a:pt x="64071" y="29168"/>
                  </a:lnTo>
                  <a:lnTo>
                    <a:pt x="64122" y="29244"/>
                  </a:lnTo>
                  <a:lnTo>
                    <a:pt x="64148" y="29321"/>
                  </a:lnTo>
                  <a:lnTo>
                    <a:pt x="64224" y="30672"/>
                  </a:lnTo>
                  <a:lnTo>
                    <a:pt x="64275" y="32049"/>
                  </a:lnTo>
                  <a:lnTo>
                    <a:pt x="64301" y="33425"/>
                  </a:lnTo>
                  <a:lnTo>
                    <a:pt x="64301" y="34828"/>
                  </a:lnTo>
                  <a:lnTo>
                    <a:pt x="64275" y="37581"/>
                  </a:lnTo>
                  <a:lnTo>
                    <a:pt x="64250" y="40335"/>
                  </a:lnTo>
                  <a:lnTo>
                    <a:pt x="64224" y="43088"/>
                  </a:lnTo>
                  <a:lnTo>
                    <a:pt x="64199" y="45842"/>
                  </a:lnTo>
                  <a:lnTo>
                    <a:pt x="64122" y="48595"/>
                  </a:lnTo>
                  <a:lnTo>
                    <a:pt x="64046" y="51349"/>
                  </a:lnTo>
                  <a:lnTo>
                    <a:pt x="64020" y="51451"/>
                  </a:lnTo>
                  <a:lnTo>
                    <a:pt x="63969" y="51528"/>
                  </a:lnTo>
                  <a:lnTo>
                    <a:pt x="63867" y="51553"/>
                  </a:lnTo>
                  <a:lnTo>
                    <a:pt x="63791" y="51578"/>
                  </a:lnTo>
                  <a:lnTo>
                    <a:pt x="63689" y="51553"/>
                  </a:lnTo>
                  <a:lnTo>
                    <a:pt x="63613" y="51528"/>
                  </a:lnTo>
                  <a:lnTo>
                    <a:pt x="63562" y="51451"/>
                  </a:lnTo>
                  <a:lnTo>
                    <a:pt x="63562" y="51349"/>
                  </a:lnTo>
                  <a:lnTo>
                    <a:pt x="63689" y="45842"/>
                  </a:lnTo>
                  <a:lnTo>
                    <a:pt x="63740" y="43088"/>
                  </a:lnTo>
                  <a:lnTo>
                    <a:pt x="63791" y="40335"/>
                  </a:lnTo>
                  <a:lnTo>
                    <a:pt x="63791" y="38958"/>
                  </a:lnTo>
                  <a:lnTo>
                    <a:pt x="63765" y="37581"/>
                  </a:lnTo>
                  <a:lnTo>
                    <a:pt x="63740" y="34828"/>
                  </a:lnTo>
                  <a:lnTo>
                    <a:pt x="63714" y="33425"/>
                  </a:lnTo>
                  <a:lnTo>
                    <a:pt x="63714" y="32049"/>
                  </a:lnTo>
                  <a:lnTo>
                    <a:pt x="63740" y="30672"/>
                  </a:lnTo>
                  <a:lnTo>
                    <a:pt x="63765" y="29321"/>
                  </a:lnTo>
                  <a:lnTo>
                    <a:pt x="63791" y="29244"/>
                  </a:lnTo>
                  <a:lnTo>
                    <a:pt x="63842" y="29168"/>
                  </a:lnTo>
                  <a:lnTo>
                    <a:pt x="63893" y="29142"/>
                  </a:lnTo>
                  <a:close/>
                  <a:moveTo>
                    <a:pt x="37607" y="0"/>
                  </a:moveTo>
                  <a:lnTo>
                    <a:pt x="35440" y="26"/>
                  </a:lnTo>
                  <a:lnTo>
                    <a:pt x="33298" y="51"/>
                  </a:lnTo>
                  <a:lnTo>
                    <a:pt x="31156" y="128"/>
                  </a:lnTo>
                  <a:lnTo>
                    <a:pt x="28989" y="204"/>
                  </a:lnTo>
                  <a:lnTo>
                    <a:pt x="26848" y="332"/>
                  </a:lnTo>
                  <a:lnTo>
                    <a:pt x="24706" y="459"/>
                  </a:lnTo>
                  <a:lnTo>
                    <a:pt x="22564" y="638"/>
                  </a:lnTo>
                  <a:lnTo>
                    <a:pt x="20423" y="867"/>
                  </a:lnTo>
                  <a:lnTo>
                    <a:pt x="19352" y="1020"/>
                  </a:lnTo>
                  <a:lnTo>
                    <a:pt x="18281" y="1173"/>
                  </a:lnTo>
                  <a:lnTo>
                    <a:pt x="17210" y="1326"/>
                  </a:lnTo>
                  <a:lnTo>
                    <a:pt x="16139" y="1505"/>
                  </a:lnTo>
                  <a:lnTo>
                    <a:pt x="15094" y="1709"/>
                  </a:lnTo>
                  <a:lnTo>
                    <a:pt x="14023" y="1938"/>
                  </a:lnTo>
                  <a:lnTo>
                    <a:pt x="12978" y="2193"/>
                  </a:lnTo>
                  <a:lnTo>
                    <a:pt x="11933" y="2448"/>
                  </a:lnTo>
                  <a:lnTo>
                    <a:pt x="10913" y="2729"/>
                  </a:lnTo>
                  <a:lnTo>
                    <a:pt x="9867" y="3034"/>
                  </a:lnTo>
                  <a:lnTo>
                    <a:pt x="8924" y="3340"/>
                  </a:lnTo>
                  <a:lnTo>
                    <a:pt x="7981" y="3697"/>
                  </a:lnTo>
                  <a:lnTo>
                    <a:pt x="7063" y="4080"/>
                  </a:lnTo>
                  <a:lnTo>
                    <a:pt x="6604" y="4284"/>
                  </a:lnTo>
                  <a:lnTo>
                    <a:pt x="6145" y="4513"/>
                  </a:lnTo>
                  <a:lnTo>
                    <a:pt x="5712" y="4743"/>
                  </a:lnTo>
                  <a:lnTo>
                    <a:pt x="5278" y="4998"/>
                  </a:lnTo>
                  <a:lnTo>
                    <a:pt x="4870" y="5253"/>
                  </a:lnTo>
                  <a:lnTo>
                    <a:pt x="4462" y="5559"/>
                  </a:lnTo>
                  <a:lnTo>
                    <a:pt x="4080" y="5865"/>
                  </a:lnTo>
                  <a:lnTo>
                    <a:pt x="3698" y="6170"/>
                  </a:lnTo>
                  <a:lnTo>
                    <a:pt x="3341" y="6527"/>
                  </a:lnTo>
                  <a:lnTo>
                    <a:pt x="2984" y="6884"/>
                  </a:lnTo>
                  <a:lnTo>
                    <a:pt x="2652" y="7267"/>
                  </a:lnTo>
                  <a:lnTo>
                    <a:pt x="2346" y="7675"/>
                  </a:lnTo>
                  <a:lnTo>
                    <a:pt x="2066" y="8108"/>
                  </a:lnTo>
                  <a:lnTo>
                    <a:pt x="1811" y="8542"/>
                  </a:lnTo>
                  <a:lnTo>
                    <a:pt x="1581" y="8975"/>
                  </a:lnTo>
                  <a:lnTo>
                    <a:pt x="1377" y="9434"/>
                  </a:lnTo>
                  <a:lnTo>
                    <a:pt x="1173" y="9893"/>
                  </a:lnTo>
                  <a:lnTo>
                    <a:pt x="995" y="10352"/>
                  </a:lnTo>
                  <a:lnTo>
                    <a:pt x="842" y="10836"/>
                  </a:lnTo>
                  <a:lnTo>
                    <a:pt x="715" y="11321"/>
                  </a:lnTo>
                  <a:lnTo>
                    <a:pt x="587" y="11805"/>
                  </a:lnTo>
                  <a:lnTo>
                    <a:pt x="485" y="12315"/>
                  </a:lnTo>
                  <a:lnTo>
                    <a:pt x="307" y="13309"/>
                  </a:lnTo>
                  <a:lnTo>
                    <a:pt x="205" y="14304"/>
                  </a:lnTo>
                  <a:lnTo>
                    <a:pt x="103" y="15298"/>
                  </a:lnTo>
                  <a:lnTo>
                    <a:pt x="52" y="16292"/>
                  </a:lnTo>
                  <a:lnTo>
                    <a:pt x="26" y="17312"/>
                  </a:lnTo>
                  <a:lnTo>
                    <a:pt x="1" y="18332"/>
                  </a:lnTo>
                  <a:lnTo>
                    <a:pt x="1" y="19352"/>
                  </a:lnTo>
                  <a:lnTo>
                    <a:pt x="26" y="20372"/>
                  </a:lnTo>
                  <a:lnTo>
                    <a:pt x="103" y="22411"/>
                  </a:lnTo>
                  <a:lnTo>
                    <a:pt x="205" y="24451"/>
                  </a:lnTo>
                  <a:lnTo>
                    <a:pt x="332" y="26465"/>
                  </a:lnTo>
                  <a:lnTo>
                    <a:pt x="485" y="28505"/>
                  </a:lnTo>
                  <a:lnTo>
                    <a:pt x="613" y="30519"/>
                  </a:lnTo>
                  <a:lnTo>
                    <a:pt x="893" y="34802"/>
                  </a:lnTo>
                  <a:lnTo>
                    <a:pt x="1199" y="39086"/>
                  </a:lnTo>
                  <a:lnTo>
                    <a:pt x="1887" y="47652"/>
                  </a:lnTo>
                  <a:lnTo>
                    <a:pt x="1887" y="47703"/>
                  </a:lnTo>
                  <a:lnTo>
                    <a:pt x="2346" y="47805"/>
                  </a:lnTo>
                  <a:lnTo>
                    <a:pt x="2831" y="47958"/>
                  </a:lnTo>
                  <a:lnTo>
                    <a:pt x="3290" y="48137"/>
                  </a:lnTo>
                  <a:lnTo>
                    <a:pt x="3723" y="48341"/>
                  </a:lnTo>
                  <a:lnTo>
                    <a:pt x="4615" y="48774"/>
                  </a:lnTo>
                  <a:lnTo>
                    <a:pt x="5508" y="49182"/>
                  </a:lnTo>
                  <a:lnTo>
                    <a:pt x="6426" y="49564"/>
                  </a:lnTo>
                  <a:lnTo>
                    <a:pt x="7318" y="49921"/>
                  </a:lnTo>
                  <a:lnTo>
                    <a:pt x="8210" y="50253"/>
                  </a:lnTo>
                  <a:lnTo>
                    <a:pt x="9128" y="50559"/>
                  </a:lnTo>
                  <a:lnTo>
                    <a:pt x="10046" y="50839"/>
                  </a:lnTo>
                  <a:lnTo>
                    <a:pt x="10964" y="51094"/>
                  </a:lnTo>
                  <a:lnTo>
                    <a:pt x="11907" y="51324"/>
                  </a:lnTo>
                  <a:lnTo>
                    <a:pt x="12825" y="51553"/>
                  </a:lnTo>
                  <a:lnTo>
                    <a:pt x="13768" y="51731"/>
                  </a:lnTo>
                  <a:lnTo>
                    <a:pt x="14737" y="51859"/>
                  </a:lnTo>
                  <a:lnTo>
                    <a:pt x="15706" y="51986"/>
                  </a:lnTo>
                  <a:lnTo>
                    <a:pt x="16675" y="52088"/>
                  </a:lnTo>
                  <a:lnTo>
                    <a:pt x="17644" y="52165"/>
                  </a:lnTo>
                  <a:lnTo>
                    <a:pt x="18638" y="52216"/>
                  </a:lnTo>
                  <a:lnTo>
                    <a:pt x="18664" y="52216"/>
                  </a:lnTo>
                  <a:lnTo>
                    <a:pt x="18715" y="51884"/>
                  </a:lnTo>
                  <a:lnTo>
                    <a:pt x="18765" y="51553"/>
                  </a:lnTo>
                  <a:lnTo>
                    <a:pt x="18816" y="51222"/>
                  </a:lnTo>
                  <a:lnTo>
                    <a:pt x="18893" y="50890"/>
                  </a:lnTo>
                  <a:lnTo>
                    <a:pt x="18995" y="50584"/>
                  </a:lnTo>
                  <a:lnTo>
                    <a:pt x="19097" y="50278"/>
                  </a:lnTo>
                  <a:lnTo>
                    <a:pt x="19224" y="49998"/>
                  </a:lnTo>
                  <a:lnTo>
                    <a:pt x="19377" y="49692"/>
                  </a:lnTo>
                  <a:lnTo>
                    <a:pt x="19683" y="49131"/>
                  </a:lnTo>
                  <a:lnTo>
                    <a:pt x="20040" y="48621"/>
                  </a:lnTo>
                  <a:lnTo>
                    <a:pt x="20448" y="48137"/>
                  </a:lnTo>
                  <a:lnTo>
                    <a:pt x="20907" y="47703"/>
                  </a:lnTo>
                  <a:lnTo>
                    <a:pt x="21392" y="47295"/>
                  </a:lnTo>
                  <a:lnTo>
                    <a:pt x="21927" y="46938"/>
                  </a:lnTo>
                  <a:lnTo>
                    <a:pt x="22488" y="46632"/>
                  </a:lnTo>
                  <a:lnTo>
                    <a:pt x="23074" y="46403"/>
                  </a:lnTo>
                  <a:lnTo>
                    <a:pt x="23380" y="46301"/>
                  </a:lnTo>
                  <a:lnTo>
                    <a:pt x="23686" y="46199"/>
                  </a:lnTo>
                  <a:lnTo>
                    <a:pt x="24018" y="46122"/>
                  </a:lnTo>
                  <a:lnTo>
                    <a:pt x="24349" y="46071"/>
                  </a:lnTo>
                  <a:lnTo>
                    <a:pt x="24655" y="46020"/>
                  </a:lnTo>
                  <a:lnTo>
                    <a:pt x="24986" y="45995"/>
                  </a:lnTo>
                  <a:lnTo>
                    <a:pt x="25675" y="45995"/>
                  </a:lnTo>
                  <a:lnTo>
                    <a:pt x="26006" y="46020"/>
                  </a:lnTo>
                  <a:lnTo>
                    <a:pt x="26338" y="46046"/>
                  </a:lnTo>
                  <a:lnTo>
                    <a:pt x="26669" y="46097"/>
                  </a:lnTo>
                  <a:lnTo>
                    <a:pt x="26975" y="46173"/>
                  </a:lnTo>
                  <a:lnTo>
                    <a:pt x="27281" y="46250"/>
                  </a:lnTo>
                  <a:lnTo>
                    <a:pt x="27587" y="46352"/>
                  </a:lnTo>
                  <a:lnTo>
                    <a:pt x="27893" y="46454"/>
                  </a:lnTo>
                  <a:lnTo>
                    <a:pt x="28173" y="46581"/>
                  </a:lnTo>
                  <a:lnTo>
                    <a:pt x="28734" y="46887"/>
                  </a:lnTo>
                  <a:lnTo>
                    <a:pt x="29270" y="47219"/>
                  </a:lnTo>
                  <a:lnTo>
                    <a:pt x="29754" y="47601"/>
                  </a:lnTo>
                  <a:lnTo>
                    <a:pt x="30213" y="48035"/>
                  </a:lnTo>
                  <a:lnTo>
                    <a:pt x="30621" y="48519"/>
                  </a:lnTo>
                  <a:lnTo>
                    <a:pt x="31003" y="49003"/>
                  </a:lnTo>
                  <a:lnTo>
                    <a:pt x="31309" y="49539"/>
                  </a:lnTo>
                  <a:lnTo>
                    <a:pt x="31590" y="50125"/>
                  </a:lnTo>
                  <a:lnTo>
                    <a:pt x="31819" y="50712"/>
                  </a:lnTo>
                  <a:lnTo>
                    <a:pt x="31972" y="51324"/>
                  </a:lnTo>
                  <a:lnTo>
                    <a:pt x="32100" y="51961"/>
                  </a:lnTo>
                  <a:lnTo>
                    <a:pt x="32125" y="52267"/>
                  </a:lnTo>
                  <a:lnTo>
                    <a:pt x="32151" y="52598"/>
                  </a:lnTo>
                  <a:lnTo>
                    <a:pt x="34675" y="52547"/>
                  </a:lnTo>
                  <a:lnTo>
                    <a:pt x="37224" y="52522"/>
                  </a:lnTo>
                  <a:lnTo>
                    <a:pt x="39748" y="52547"/>
                  </a:lnTo>
                  <a:lnTo>
                    <a:pt x="42298" y="52573"/>
                  </a:lnTo>
                  <a:lnTo>
                    <a:pt x="47372" y="52675"/>
                  </a:lnTo>
                  <a:lnTo>
                    <a:pt x="49921" y="52726"/>
                  </a:lnTo>
                  <a:lnTo>
                    <a:pt x="52445" y="52751"/>
                  </a:lnTo>
                  <a:lnTo>
                    <a:pt x="57570" y="52777"/>
                  </a:lnTo>
                  <a:lnTo>
                    <a:pt x="62669" y="52751"/>
                  </a:lnTo>
                  <a:lnTo>
                    <a:pt x="67794" y="52726"/>
                  </a:lnTo>
                  <a:lnTo>
                    <a:pt x="72893" y="52726"/>
                  </a:lnTo>
                  <a:lnTo>
                    <a:pt x="72969" y="52751"/>
                  </a:lnTo>
                  <a:lnTo>
                    <a:pt x="73020" y="52751"/>
                  </a:lnTo>
                  <a:lnTo>
                    <a:pt x="72995" y="52624"/>
                  </a:lnTo>
                  <a:lnTo>
                    <a:pt x="73020" y="52292"/>
                  </a:lnTo>
                  <a:lnTo>
                    <a:pt x="73020" y="51986"/>
                  </a:lnTo>
                  <a:lnTo>
                    <a:pt x="73122" y="51324"/>
                  </a:lnTo>
                  <a:lnTo>
                    <a:pt x="73275" y="50712"/>
                  </a:lnTo>
                  <a:lnTo>
                    <a:pt x="73454" y="50100"/>
                  </a:lnTo>
                  <a:lnTo>
                    <a:pt x="73709" y="49513"/>
                  </a:lnTo>
                  <a:lnTo>
                    <a:pt x="74015" y="48978"/>
                  </a:lnTo>
                  <a:lnTo>
                    <a:pt x="74372" y="48443"/>
                  </a:lnTo>
                  <a:lnTo>
                    <a:pt x="74754" y="47958"/>
                  </a:lnTo>
                  <a:lnTo>
                    <a:pt x="75188" y="47525"/>
                  </a:lnTo>
                  <a:lnTo>
                    <a:pt x="75672" y="47117"/>
                  </a:lnTo>
                  <a:lnTo>
                    <a:pt x="76182" y="46760"/>
                  </a:lnTo>
                  <a:lnTo>
                    <a:pt x="76743" y="46454"/>
                  </a:lnTo>
                  <a:lnTo>
                    <a:pt x="77023" y="46301"/>
                  </a:lnTo>
                  <a:lnTo>
                    <a:pt x="77304" y="46199"/>
                  </a:lnTo>
                  <a:lnTo>
                    <a:pt x="77610" y="46071"/>
                  </a:lnTo>
                  <a:lnTo>
                    <a:pt x="77916" y="45995"/>
                  </a:lnTo>
                  <a:lnTo>
                    <a:pt x="78222" y="45918"/>
                  </a:lnTo>
                  <a:lnTo>
                    <a:pt x="78553" y="45842"/>
                  </a:lnTo>
                  <a:lnTo>
                    <a:pt x="78884" y="45791"/>
                  </a:lnTo>
                  <a:lnTo>
                    <a:pt x="79216" y="45765"/>
                  </a:lnTo>
                  <a:lnTo>
                    <a:pt x="79573" y="45740"/>
                  </a:lnTo>
                  <a:lnTo>
                    <a:pt x="79930" y="45740"/>
                  </a:lnTo>
                  <a:lnTo>
                    <a:pt x="80287" y="45765"/>
                  </a:lnTo>
                  <a:lnTo>
                    <a:pt x="80644" y="45791"/>
                  </a:lnTo>
                  <a:lnTo>
                    <a:pt x="80975" y="45842"/>
                  </a:lnTo>
                  <a:lnTo>
                    <a:pt x="81307" y="45918"/>
                  </a:lnTo>
                  <a:lnTo>
                    <a:pt x="81613" y="45995"/>
                  </a:lnTo>
                  <a:lnTo>
                    <a:pt x="81918" y="46097"/>
                  </a:lnTo>
                  <a:lnTo>
                    <a:pt x="82224" y="46224"/>
                  </a:lnTo>
                  <a:lnTo>
                    <a:pt x="82530" y="46352"/>
                  </a:lnTo>
                  <a:lnTo>
                    <a:pt x="82811" y="46479"/>
                  </a:lnTo>
                  <a:lnTo>
                    <a:pt x="83091" y="46658"/>
                  </a:lnTo>
                  <a:lnTo>
                    <a:pt x="83346" y="46811"/>
                  </a:lnTo>
                  <a:lnTo>
                    <a:pt x="83601" y="47015"/>
                  </a:lnTo>
                  <a:lnTo>
                    <a:pt x="83856" y="47193"/>
                  </a:lnTo>
                  <a:lnTo>
                    <a:pt x="84086" y="47423"/>
                  </a:lnTo>
                  <a:lnTo>
                    <a:pt x="84315" y="47627"/>
                  </a:lnTo>
                  <a:lnTo>
                    <a:pt x="84519" y="47882"/>
                  </a:lnTo>
                  <a:lnTo>
                    <a:pt x="84723" y="48111"/>
                  </a:lnTo>
                  <a:lnTo>
                    <a:pt x="84901" y="48366"/>
                  </a:lnTo>
                  <a:lnTo>
                    <a:pt x="85258" y="48927"/>
                  </a:lnTo>
                  <a:lnTo>
                    <a:pt x="85564" y="49488"/>
                  </a:lnTo>
                  <a:lnTo>
                    <a:pt x="85794" y="50100"/>
                  </a:lnTo>
                  <a:lnTo>
                    <a:pt x="85998" y="50763"/>
                  </a:lnTo>
                  <a:lnTo>
                    <a:pt x="86151" y="51426"/>
                  </a:lnTo>
                  <a:lnTo>
                    <a:pt x="86253" y="52114"/>
                  </a:lnTo>
                  <a:lnTo>
                    <a:pt x="86278" y="52445"/>
                  </a:lnTo>
                  <a:lnTo>
                    <a:pt x="86304" y="52394"/>
                  </a:lnTo>
                  <a:lnTo>
                    <a:pt x="86610" y="52165"/>
                  </a:lnTo>
                  <a:lnTo>
                    <a:pt x="86916" y="51910"/>
                  </a:lnTo>
                  <a:lnTo>
                    <a:pt x="87502" y="51375"/>
                  </a:lnTo>
                  <a:lnTo>
                    <a:pt x="88063" y="50814"/>
                  </a:lnTo>
                  <a:lnTo>
                    <a:pt x="88649" y="50278"/>
                  </a:lnTo>
                  <a:lnTo>
                    <a:pt x="88955" y="50023"/>
                  </a:lnTo>
                  <a:lnTo>
                    <a:pt x="89261" y="49794"/>
                  </a:lnTo>
                  <a:lnTo>
                    <a:pt x="89567" y="49590"/>
                  </a:lnTo>
                  <a:lnTo>
                    <a:pt x="89899" y="49386"/>
                  </a:lnTo>
                  <a:lnTo>
                    <a:pt x="90256" y="49233"/>
                  </a:lnTo>
                  <a:lnTo>
                    <a:pt x="90613" y="49105"/>
                  </a:lnTo>
                  <a:lnTo>
                    <a:pt x="90995" y="49003"/>
                  </a:lnTo>
                  <a:lnTo>
                    <a:pt x="91377" y="48952"/>
                  </a:lnTo>
                  <a:lnTo>
                    <a:pt x="91377" y="48901"/>
                  </a:lnTo>
                  <a:lnTo>
                    <a:pt x="91709" y="46862"/>
                  </a:lnTo>
                  <a:lnTo>
                    <a:pt x="91862" y="45842"/>
                  </a:lnTo>
                  <a:lnTo>
                    <a:pt x="91964" y="44822"/>
                  </a:lnTo>
                  <a:lnTo>
                    <a:pt x="91479" y="44873"/>
                  </a:lnTo>
                  <a:lnTo>
                    <a:pt x="91046" y="44873"/>
                  </a:lnTo>
                  <a:lnTo>
                    <a:pt x="90613" y="44822"/>
                  </a:lnTo>
                  <a:lnTo>
                    <a:pt x="90205" y="44746"/>
                  </a:lnTo>
                  <a:lnTo>
                    <a:pt x="89822" y="44593"/>
                  </a:lnTo>
                  <a:lnTo>
                    <a:pt x="89491" y="44414"/>
                  </a:lnTo>
                  <a:lnTo>
                    <a:pt x="89159" y="44210"/>
                  </a:lnTo>
                  <a:lnTo>
                    <a:pt x="88853" y="43981"/>
                  </a:lnTo>
                  <a:lnTo>
                    <a:pt x="88598" y="43700"/>
                  </a:lnTo>
                  <a:lnTo>
                    <a:pt x="88343" y="43394"/>
                  </a:lnTo>
                  <a:lnTo>
                    <a:pt x="88139" y="43063"/>
                  </a:lnTo>
                  <a:lnTo>
                    <a:pt x="87935" y="42731"/>
                  </a:lnTo>
                  <a:lnTo>
                    <a:pt x="87782" y="42375"/>
                  </a:lnTo>
                  <a:lnTo>
                    <a:pt x="87655" y="41992"/>
                  </a:lnTo>
                  <a:lnTo>
                    <a:pt x="87553" y="41610"/>
                  </a:lnTo>
                  <a:lnTo>
                    <a:pt x="87477" y="41202"/>
                  </a:lnTo>
                  <a:lnTo>
                    <a:pt x="87451" y="40794"/>
                  </a:lnTo>
                  <a:lnTo>
                    <a:pt x="87426" y="40386"/>
                  </a:lnTo>
                  <a:lnTo>
                    <a:pt x="87451" y="39978"/>
                  </a:lnTo>
                  <a:lnTo>
                    <a:pt x="87502" y="39595"/>
                  </a:lnTo>
                  <a:lnTo>
                    <a:pt x="87579" y="39188"/>
                  </a:lnTo>
                  <a:lnTo>
                    <a:pt x="87681" y="38805"/>
                  </a:lnTo>
                  <a:lnTo>
                    <a:pt x="87833" y="38423"/>
                  </a:lnTo>
                  <a:lnTo>
                    <a:pt x="88012" y="38066"/>
                  </a:lnTo>
                  <a:lnTo>
                    <a:pt x="88216" y="37734"/>
                  </a:lnTo>
                  <a:lnTo>
                    <a:pt x="88445" y="37428"/>
                  </a:lnTo>
                  <a:lnTo>
                    <a:pt x="88726" y="37122"/>
                  </a:lnTo>
                  <a:lnTo>
                    <a:pt x="89032" y="36867"/>
                  </a:lnTo>
                  <a:lnTo>
                    <a:pt x="89363" y="36638"/>
                  </a:lnTo>
                  <a:lnTo>
                    <a:pt x="89746" y="36434"/>
                  </a:lnTo>
                  <a:lnTo>
                    <a:pt x="90154" y="36281"/>
                  </a:lnTo>
                  <a:lnTo>
                    <a:pt x="90587" y="36154"/>
                  </a:lnTo>
                  <a:lnTo>
                    <a:pt x="90230" y="35542"/>
                  </a:lnTo>
                  <a:lnTo>
                    <a:pt x="89797" y="34981"/>
                  </a:lnTo>
                  <a:lnTo>
                    <a:pt x="89440" y="34573"/>
                  </a:lnTo>
                  <a:lnTo>
                    <a:pt x="89032" y="34190"/>
                  </a:lnTo>
                  <a:lnTo>
                    <a:pt x="88624" y="33833"/>
                  </a:lnTo>
                  <a:lnTo>
                    <a:pt x="88190" y="33527"/>
                  </a:lnTo>
                  <a:lnTo>
                    <a:pt x="87298" y="32916"/>
                  </a:lnTo>
                  <a:lnTo>
                    <a:pt x="86380" y="32304"/>
                  </a:lnTo>
                  <a:lnTo>
                    <a:pt x="86023" y="32049"/>
                  </a:lnTo>
                  <a:lnTo>
                    <a:pt x="85717" y="31768"/>
                  </a:lnTo>
                  <a:lnTo>
                    <a:pt x="85411" y="31488"/>
                  </a:lnTo>
                  <a:lnTo>
                    <a:pt x="85131" y="31182"/>
                  </a:lnTo>
                  <a:lnTo>
                    <a:pt x="84876" y="30876"/>
                  </a:lnTo>
                  <a:lnTo>
                    <a:pt x="84647" y="30570"/>
                  </a:lnTo>
                  <a:lnTo>
                    <a:pt x="84443" y="30239"/>
                  </a:lnTo>
                  <a:lnTo>
                    <a:pt x="84264" y="29882"/>
                  </a:lnTo>
                  <a:lnTo>
                    <a:pt x="84086" y="29550"/>
                  </a:lnTo>
                  <a:lnTo>
                    <a:pt x="83933" y="29193"/>
                  </a:lnTo>
                  <a:lnTo>
                    <a:pt x="83805" y="28811"/>
                  </a:lnTo>
                  <a:lnTo>
                    <a:pt x="83678" y="28454"/>
                  </a:lnTo>
                  <a:lnTo>
                    <a:pt x="83474" y="27689"/>
                  </a:lnTo>
                  <a:lnTo>
                    <a:pt x="83321" y="26899"/>
                  </a:lnTo>
                  <a:lnTo>
                    <a:pt x="83219" y="26108"/>
                  </a:lnTo>
                  <a:lnTo>
                    <a:pt x="83142" y="25292"/>
                  </a:lnTo>
                  <a:lnTo>
                    <a:pt x="83091" y="24476"/>
                  </a:lnTo>
                  <a:lnTo>
                    <a:pt x="83066" y="23661"/>
                  </a:lnTo>
                  <a:lnTo>
                    <a:pt x="83040" y="22029"/>
                  </a:lnTo>
                  <a:lnTo>
                    <a:pt x="83015" y="21238"/>
                  </a:lnTo>
                  <a:lnTo>
                    <a:pt x="82964" y="20448"/>
                  </a:lnTo>
                  <a:lnTo>
                    <a:pt x="82836" y="18434"/>
                  </a:lnTo>
                  <a:lnTo>
                    <a:pt x="82734" y="17389"/>
                  </a:lnTo>
                  <a:lnTo>
                    <a:pt x="82632" y="16318"/>
                  </a:lnTo>
                  <a:lnTo>
                    <a:pt x="82479" y="15221"/>
                  </a:lnTo>
                  <a:lnTo>
                    <a:pt x="82275" y="14151"/>
                  </a:lnTo>
                  <a:lnTo>
                    <a:pt x="82046" y="13080"/>
                  </a:lnTo>
                  <a:lnTo>
                    <a:pt x="81765" y="12060"/>
                  </a:lnTo>
                  <a:lnTo>
                    <a:pt x="81613" y="11550"/>
                  </a:lnTo>
                  <a:lnTo>
                    <a:pt x="81434" y="11040"/>
                  </a:lnTo>
                  <a:lnTo>
                    <a:pt x="81230" y="10556"/>
                  </a:lnTo>
                  <a:lnTo>
                    <a:pt x="81026" y="10071"/>
                  </a:lnTo>
                  <a:lnTo>
                    <a:pt x="80797" y="9612"/>
                  </a:lnTo>
                  <a:lnTo>
                    <a:pt x="80542" y="9153"/>
                  </a:lnTo>
                  <a:lnTo>
                    <a:pt x="80261" y="8695"/>
                  </a:lnTo>
                  <a:lnTo>
                    <a:pt x="79981" y="8287"/>
                  </a:lnTo>
                  <a:lnTo>
                    <a:pt x="79675" y="7879"/>
                  </a:lnTo>
                  <a:lnTo>
                    <a:pt x="79343" y="7496"/>
                  </a:lnTo>
                  <a:lnTo>
                    <a:pt x="78986" y="7114"/>
                  </a:lnTo>
                  <a:lnTo>
                    <a:pt x="78604" y="6757"/>
                  </a:lnTo>
                  <a:lnTo>
                    <a:pt x="78222" y="6451"/>
                  </a:lnTo>
                  <a:lnTo>
                    <a:pt x="77788" y="6145"/>
                  </a:lnTo>
                  <a:lnTo>
                    <a:pt x="77329" y="5865"/>
                  </a:lnTo>
                  <a:lnTo>
                    <a:pt x="76845" y="5610"/>
                  </a:lnTo>
                  <a:lnTo>
                    <a:pt x="76411" y="5406"/>
                  </a:lnTo>
                  <a:lnTo>
                    <a:pt x="75978" y="5202"/>
                  </a:lnTo>
                  <a:lnTo>
                    <a:pt x="75060" y="4845"/>
                  </a:lnTo>
                  <a:lnTo>
                    <a:pt x="74142" y="4539"/>
                  </a:lnTo>
                  <a:lnTo>
                    <a:pt x="73173" y="4258"/>
                  </a:lnTo>
                  <a:lnTo>
                    <a:pt x="72230" y="4003"/>
                  </a:lnTo>
                  <a:lnTo>
                    <a:pt x="71287" y="3774"/>
                  </a:lnTo>
                  <a:lnTo>
                    <a:pt x="69375" y="3340"/>
                  </a:lnTo>
                  <a:lnTo>
                    <a:pt x="67335" y="2907"/>
                  </a:lnTo>
                  <a:lnTo>
                    <a:pt x="65295" y="2474"/>
                  </a:lnTo>
                  <a:lnTo>
                    <a:pt x="63230" y="2117"/>
                  </a:lnTo>
                  <a:lnTo>
                    <a:pt x="61165" y="1760"/>
                  </a:lnTo>
                  <a:lnTo>
                    <a:pt x="59049" y="1454"/>
                  </a:lnTo>
                  <a:lnTo>
                    <a:pt x="56933" y="1173"/>
                  </a:lnTo>
                  <a:lnTo>
                    <a:pt x="54791" y="918"/>
                  </a:lnTo>
                  <a:lnTo>
                    <a:pt x="52649" y="689"/>
                  </a:lnTo>
                  <a:lnTo>
                    <a:pt x="50508" y="510"/>
                  </a:lnTo>
                  <a:lnTo>
                    <a:pt x="48366" y="357"/>
                  </a:lnTo>
                  <a:lnTo>
                    <a:pt x="46199" y="230"/>
                  </a:lnTo>
                  <a:lnTo>
                    <a:pt x="44057" y="128"/>
                  </a:lnTo>
                  <a:lnTo>
                    <a:pt x="41916" y="77"/>
                  </a:lnTo>
                  <a:lnTo>
                    <a:pt x="39748" y="26"/>
                  </a:lnTo>
                  <a:lnTo>
                    <a:pt x="376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78"/>
            <p:cNvSpPr/>
            <p:nvPr/>
          </p:nvSpPr>
          <p:spPr>
            <a:xfrm>
              <a:off x="3023813" y="2187543"/>
              <a:ext cx="612766" cy="217529"/>
            </a:xfrm>
            <a:custGeom>
              <a:avLst/>
              <a:gdLst/>
              <a:ahLst/>
              <a:cxnLst/>
              <a:rect l="l" t="t" r="r" b="b"/>
              <a:pathLst>
                <a:path w="36485" h="12952" extrusionOk="0">
                  <a:moveTo>
                    <a:pt x="35618" y="0"/>
                  </a:moveTo>
                  <a:lnTo>
                    <a:pt x="35541" y="229"/>
                  </a:lnTo>
                  <a:lnTo>
                    <a:pt x="35465" y="433"/>
                  </a:lnTo>
                  <a:lnTo>
                    <a:pt x="35363" y="637"/>
                  </a:lnTo>
                  <a:lnTo>
                    <a:pt x="35261" y="816"/>
                  </a:lnTo>
                  <a:lnTo>
                    <a:pt x="35133" y="994"/>
                  </a:lnTo>
                  <a:lnTo>
                    <a:pt x="34981" y="1173"/>
                  </a:lnTo>
                  <a:lnTo>
                    <a:pt x="34828" y="1326"/>
                  </a:lnTo>
                  <a:lnTo>
                    <a:pt x="34675" y="1479"/>
                  </a:lnTo>
                  <a:lnTo>
                    <a:pt x="34496" y="1606"/>
                  </a:lnTo>
                  <a:lnTo>
                    <a:pt x="34318" y="1734"/>
                  </a:lnTo>
                  <a:lnTo>
                    <a:pt x="34139" y="1836"/>
                  </a:lnTo>
                  <a:lnTo>
                    <a:pt x="33935" y="1912"/>
                  </a:lnTo>
                  <a:lnTo>
                    <a:pt x="33706" y="1989"/>
                  </a:lnTo>
                  <a:lnTo>
                    <a:pt x="33502" y="2040"/>
                  </a:lnTo>
                  <a:lnTo>
                    <a:pt x="33272" y="2065"/>
                  </a:lnTo>
                  <a:lnTo>
                    <a:pt x="33017" y="2091"/>
                  </a:lnTo>
                  <a:lnTo>
                    <a:pt x="32609" y="2065"/>
                  </a:lnTo>
                  <a:lnTo>
                    <a:pt x="32176" y="2014"/>
                  </a:lnTo>
                  <a:lnTo>
                    <a:pt x="31768" y="1887"/>
                  </a:lnTo>
                  <a:lnTo>
                    <a:pt x="31386" y="1734"/>
                  </a:lnTo>
                  <a:lnTo>
                    <a:pt x="31207" y="1632"/>
                  </a:lnTo>
                  <a:lnTo>
                    <a:pt x="31029" y="1530"/>
                  </a:lnTo>
                  <a:lnTo>
                    <a:pt x="30876" y="1402"/>
                  </a:lnTo>
                  <a:lnTo>
                    <a:pt x="30723" y="1249"/>
                  </a:lnTo>
                  <a:lnTo>
                    <a:pt x="30595" y="1122"/>
                  </a:lnTo>
                  <a:lnTo>
                    <a:pt x="30493" y="943"/>
                  </a:lnTo>
                  <a:lnTo>
                    <a:pt x="30391" y="765"/>
                  </a:lnTo>
                  <a:lnTo>
                    <a:pt x="30315" y="586"/>
                  </a:lnTo>
                  <a:lnTo>
                    <a:pt x="30238" y="790"/>
                  </a:lnTo>
                  <a:lnTo>
                    <a:pt x="30136" y="969"/>
                  </a:lnTo>
                  <a:lnTo>
                    <a:pt x="30034" y="1147"/>
                  </a:lnTo>
                  <a:lnTo>
                    <a:pt x="29907" y="1326"/>
                  </a:lnTo>
                  <a:lnTo>
                    <a:pt x="29754" y="1479"/>
                  </a:lnTo>
                  <a:lnTo>
                    <a:pt x="29601" y="1632"/>
                  </a:lnTo>
                  <a:lnTo>
                    <a:pt x="29269" y="1912"/>
                  </a:lnTo>
                  <a:lnTo>
                    <a:pt x="28913" y="2116"/>
                  </a:lnTo>
                  <a:lnTo>
                    <a:pt x="28505" y="2295"/>
                  </a:lnTo>
                  <a:lnTo>
                    <a:pt x="28301" y="2346"/>
                  </a:lnTo>
                  <a:lnTo>
                    <a:pt x="28097" y="2397"/>
                  </a:lnTo>
                  <a:lnTo>
                    <a:pt x="27893" y="2422"/>
                  </a:lnTo>
                  <a:lnTo>
                    <a:pt x="27510" y="2422"/>
                  </a:lnTo>
                  <a:lnTo>
                    <a:pt x="27332" y="2397"/>
                  </a:lnTo>
                  <a:lnTo>
                    <a:pt x="26924" y="2295"/>
                  </a:lnTo>
                  <a:lnTo>
                    <a:pt x="26516" y="2142"/>
                  </a:lnTo>
                  <a:lnTo>
                    <a:pt x="26133" y="1938"/>
                  </a:lnTo>
                  <a:lnTo>
                    <a:pt x="25802" y="1683"/>
                  </a:lnTo>
                  <a:lnTo>
                    <a:pt x="25649" y="1555"/>
                  </a:lnTo>
                  <a:lnTo>
                    <a:pt x="25496" y="1402"/>
                  </a:lnTo>
                  <a:lnTo>
                    <a:pt x="25369" y="1224"/>
                  </a:lnTo>
                  <a:lnTo>
                    <a:pt x="25267" y="1071"/>
                  </a:lnTo>
                  <a:lnTo>
                    <a:pt x="25165" y="892"/>
                  </a:lnTo>
                  <a:lnTo>
                    <a:pt x="25114" y="714"/>
                  </a:lnTo>
                  <a:lnTo>
                    <a:pt x="24910" y="1020"/>
                  </a:lnTo>
                  <a:lnTo>
                    <a:pt x="24680" y="1300"/>
                  </a:lnTo>
                  <a:lnTo>
                    <a:pt x="24425" y="1555"/>
                  </a:lnTo>
                  <a:lnTo>
                    <a:pt x="24145" y="1759"/>
                  </a:lnTo>
                  <a:lnTo>
                    <a:pt x="23813" y="1938"/>
                  </a:lnTo>
                  <a:lnTo>
                    <a:pt x="23482" y="2040"/>
                  </a:lnTo>
                  <a:lnTo>
                    <a:pt x="23303" y="2091"/>
                  </a:lnTo>
                  <a:lnTo>
                    <a:pt x="23125" y="2116"/>
                  </a:lnTo>
                  <a:lnTo>
                    <a:pt x="22743" y="2116"/>
                  </a:lnTo>
                  <a:lnTo>
                    <a:pt x="22411" y="2065"/>
                  </a:lnTo>
                  <a:lnTo>
                    <a:pt x="22105" y="1963"/>
                  </a:lnTo>
                  <a:lnTo>
                    <a:pt x="21850" y="1836"/>
                  </a:lnTo>
                  <a:lnTo>
                    <a:pt x="21595" y="1657"/>
                  </a:lnTo>
                  <a:lnTo>
                    <a:pt x="21366" y="1479"/>
                  </a:lnTo>
                  <a:lnTo>
                    <a:pt x="21187" y="1249"/>
                  </a:lnTo>
                  <a:lnTo>
                    <a:pt x="21034" y="994"/>
                  </a:lnTo>
                  <a:lnTo>
                    <a:pt x="20907" y="714"/>
                  </a:lnTo>
                  <a:lnTo>
                    <a:pt x="20830" y="892"/>
                  </a:lnTo>
                  <a:lnTo>
                    <a:pt x="20728" y="1071"/>
                  </a:lnTo>
                  <a:lnTo>
                    <a:pt x="20626" y="1224"/>
                  </a:lnTo>
                  <a:lnTo>
                    <a:pt x="20524" y="1377"/>
                  </a:lnTo>
                  <a:lnTo>
                    <a:pt x="20244" y="1683"/>
                  </a:lnTo>
                  <a:lnTo>
                    <a:pt x="19938" y="1912"/>
                  </a:lnTo>
                  <a:lnTo>
                    <a:pt x="19581" y="2116"/>
                  </a:lnTo>
                  <a:lnTo>
                    <a:pt x="19224" y="2269"/>
                  </a:lnTo>
                  <a:lnTo>
                    <a:pt x="19046" y="2320"/>
                  </a:lnTo>
                  <a:lnTo>
                    <a:pt x="18842" y="2371"/>
                  </a:lnTo>
                  <a:lnTo>
                    <a:pt x="18663" y="2371"/>
                  </a:lnTo>
                  <a:lnTo>
                    <a:pt x="18459" y="2397"/>
                  </a:lnTo>
                  <a:lnTo>
                    <a:pt x="18281" y="2371"/>
                  </a:lnTo>
                  <a:lnTo>
                    <a:pt x="18077" y="2346"/>
                  </a:lnTo>
                  <a:lnTo>
                    <a:pt x="17898" y="2295"/>
                  </a:lnTo>
                  <a:lnTo>
                    <a:pt x="17720" y="2244"/>
                  </a:lnTo>
                  <a:lnTo>
                    <a:pt x="17363" y="2091"/>
                  </a:lnTo>
                  <a:lnTo>
                    <a:pt x="17057" y="1887"/>
                  </a:lnTo>
                  <a:lnTo>
                    <a:pt x="16777" y="1632"/>
                  </a:lnTo>
                  <a:lnTo>
                    <a:pt x="16547" y="1351"/>
                  </a:lnTo>
                  <a:lnTo>
                    <a:pt x="16369" y="1045"/>
                  </a:lnTo>
                  <a:lnTo>
                    <a:pt x="16216" y="688"/>
                  </a:lnTo>
                  <a:lnTo>
                    <a:pt x="16139" y="892"/>
                  </a:lnTo>
                  <a:lnTo>
                    <a:pt x="16037" y="1071"/>
                  </a:lnTo>
                  <a:lnTo>
                    <a:pt x="15910" y="1249"/>
                  </a:lnTo>
                  <a:lnTo>
                    <a:pt x="15782" y="1402"/>
                  </a:lnTo>
                  <a:lnTo>
                    <a:pt x="15655" y="1555"/>
                  </a:lnTo>
                  <a:lnTo>
                    <a:pt x="15502" y="1683"/>
                  </a:lnTo>
                  <a:lnTo>
                    <a:pt x="15349" y="1785"/>
                  </a:lnTo>
                  <a:lnTo>
                    <a:pt x="15196" y="1887"/>
                  </a:lnTo>
                  <a:lnTo>
                    <a:pt x="15017" y="1989"/>
                  </a:lnTo>
                  <a:lnTo>
                    <a:pt x="14839" y="2065"/>
                  </a:lnTo>
                  <a:lnTo>
                    <a:pt x="14635" y="2116"/>
                  </a:lnTo>
                  <a:lnTo>
                    <a:pt x="14431" y="2167"/>
                  </a:lnTo>
                  <a:lnTo>
                    <a:pt x="14227" y="2167"/>
                  </a:lnTo>
                  <a:lnTo>
                    <a:pt x="13998" y="2193"/>
                  </a:lnTo>
                  <a:lnTo>
                    <a:pt x="13768" y="2167"/>
                  </a:lnTo>
                  <a:lnTo>
                    <a:pt x="13539" y="2142"/>
                  </a:lnTo>
                  <a:lnTo>
                    <a:pt x="13207" y="2091"/>
                  </a:lnTo>
                  <a:lnTo>
                    <a:pt x="12850" y="1963"/>
                  </a:lnTo>
                  <a:lnTo>
                    <a:pt x="12519" y="1810"/>
                  </a:lnTo>
                  <a:lnTo>
                    <a:pt x="12213" y="1632"/>
                  </a:lnTo>
                  <a:lnTo>
                    <a:pt x="11932" y="1402"/>
                  </a:lnTo>
                  <a:lnTo>
                    <a:pt x="11677" y="1122"/>
                  </a:lnTo>
                  <a:lnTo>
                    <a:pt x="11575" y="994"/>
                  </a:lnTo>
                  <a:lnTo>
                    <a:pt x="11499" y="841"/>
                  </a:lnTo>
                  <a:lnTo>
                    <a:pt x="11422" y="688"/>
                  </a:lnTo>
                  <a:lnTo>
                    <a:pt x="11371" y="535"/>
                  </a:lnTo>
                  <a:lnTo>
                    <a:pt x="11167" y="892"/>
                  </a:lnTo>
                  <a:lnTo>
                    <a:pt x="10964" y="1249"/>
                  </a:lnTo>
                  <a:lnTo>
                    <a:pt x="10709" y="1555"/>
                  </a:lnTo>
                  <a:lnTo>
                    <a:pt x="10581" y="1708"/>
                  </a:lnTo>
                  <a:lnTo>
                    <a:pt x="10428" y="1836"/>
                  </a:lnTo>
                  <a:lnTo>
                    <a:pt x="10250" y="1938"/>
                  </a:lnTo>
                  <a:lnTo>
                    <a:pt x="10097" y="2040"/>
                  </a:lnTo>
                  <a:lnTo>
                    <a:pt x="9918" y="2116"/>
                  </a:lnTo>
                  <a:lnTo>
                    <a:pt x="9714" y="2193"/>
                  </a:lnTo>
                  <a:lnTo>
                    <a:pt x="9510" y="2244"/>
                  </a:lnTo>
                  <a:lnTo>
                    <a:pt x="9306" y="2269"/>
                  </a:lnTo>
                  <a:lnTo>
                    <a:pt x="9077" y="2295"/>
                  </a:lnTo>
                  <a:lnTo>
                    <a:pt x="8847" y="2269"/>
                  </a:lnTo>
                  <a:lnTo>
                    <a:pt x="8490" y="2218"/>
                  </a:lnTo>
                  <a:lnTo>
                    <a:pt x="8133" y="2091"/>
                  </a:lnTo>
                  <a:lnTo>
                    <a:pt x="7828" y="1938"/>
                  </a:lnTo>
                  <a:lnTo>
                    <a:pt x="7522" y="1734"/>
                  </a:lnTo>
                  <a:lnTo>
                    <a:pt x="7292" y="1479"/>
                  </a:lnTo>
                  <a:lnTo>
                    <a:pt x="7063" y="1224"/>
                  </a:lnTo>
                  <a:lnTo>
                    <a:pt x="6884" y="918"/>
                  </a:lnTo>
                  <a:lnTo>
                    <a:pt x="6731" y="586"/>
                  </a:lnTo>
                  <a:lnTo>
                    <a:pt x="6655" y="484"/>
                  </a:lnTo>
                  <a:lnTo>
                    <a:pt x="6604" y="688"/>
                  </a:lnTo>
                  <a:lnTo>
                    <a:pt x="6527" y="867"/>
                  </a:lnTo>
                  <a:lnTo>
                    <a:pt x="6425" y="1045"/>
                  </a:lnTo>
                  <a:lnTo>
                    <a:pt x="6323" y="1198"/>
                  </a:lnTo>
                  <a:lnTo>
                    <a:pt x="6196" y="1377"/>
                  </a:lnTo>
                  <a:lnTo>
                    <a:pt x="6068" y="1530"/>
                  </a:lnTo>
                  <a:lnTo>
                    <a:pt x="5941" y="1657"/>
                  </a:lnTo>
                  <a:lnTo>
                    <a:pt x="5788" y="1810"/>
                  </a:lnTo>
                  <a:lnTo>
                    <a:pt x="5609" y="1912"/>
                  </a:lnTo>
                  <a:lnTo>
                    <a:pt x="5456" y="2014"/>
                  </a:lnTo>
                  <a:lnTo>
                    <a:pt x="5252" y="2116"/>
                  </a:lnTo>
                  <a:lnTo>
                    <a:pt x="5074" y="2193"/>
                  </a:lnTo>
                  <a:lnTo>
                    <a:pt x="4896" y="2244"/>
                  </a:lnTo>
                  <a:lnTo>
                    <a:pt x="4692" y="2295"/>
                  </a:lnTo>
                  <a:lnTo>
                    <a:pt x="4488" y="2320"/>
                  </a:lnTo>
                  <a:lnTo>
                    <a:pt x="4080" y="2320"/>
                  </a:lnTo>
                  <a:lnTo>
                    <a:pt x="3901" y="2295"/>
                  </a:lnTo>
                  <a:lnTo>
                    <a:pt x="3570" y="2193"/>
                  </a:lnTo>
                  <a:lnTo>
                    <a:pt x="3238" y="2040"/>
                  </a:lnTo>
                  <a:lnTo>
                    <a:pt x="2932" y="1836"/>
                  </a:lnTo>
                  <a:lnTo>
                    <a:pt x="2677" y="1606"/>
                  </a:lnTo>
                  <a:lnTo>
                    <a:pt x="2448" y="1326"/>
                  </a:lnTo>
                  <a:lnTo>
                    <a:pt x="2244" y="1020"/>
                  </a:lnTo>
                  <a:lnTo>
                    <a:pt x="2116" y="688"/>
                  </a:lnTo>
                  <a:lnTo>
                    <a:pt x="1964" y="1071"/>
                  </a:lnTo>
                  <a:lnTo>
                    <a:pt x="1862" y="1249"/>
                  </a:lnTo>
                  <a:lnTo>
                    <a:pt x="1734" y="1402"/>
                  </a:lnTo>
                  <a:lnTo>
                    <a:pt x="1607" y="1555"/>
                  </a:lnTo>
                  <a:lnTo>
                    <a:pt x="1454" y="1708"/>
                  </a:lnTo>
                  <a:lnTo>
                    <a:pt x="1301" y="1836"/>
                  </a:lnTo>
                  <a:lnTo>
                    <a:pt x="1122" y="1938"/>
                  </a:lnTo>
                  <a:lnTo>
                    <a:pt x="867" y="2065"/>
                  </a:lnTo>
                  <a:lnTo>
                    <a:pt x="587" y="2142"/>
                  </a:lnTo>
                  <a:lnTo>
                    <a:pt x="281" y="2193"/>
                  </a:lnTo>
                  <a:lnTo>
                    <a:pt x="0" y="2218"/>
                  </a:lnTo>
                  <a:lnTo>
                    <a:pt x="77" y="3213"/>
                  </a:lnTo>
                  <a:lnTo>
                    <a:pt x="102" y="4207"/>
                  </a:lnTo>
                  <a:lnTo>
                    <a:pt x="153" y="6196"/>
                  </a:lnTo>
                  <a:lnTo>
                    <a:pt x="179" y="8210"/>
                  </a:lnTo>
                  <a:lnTo>
                    <a:pt x="204" y="9204"/>
                  </a:lnTo>
                  <a:lnTo>
                    <a:pt x="255" y="10198"/>
                  </a:lnTo>
                  <a:lnTo>
                    <a:pt x="281" y="10810"/>
                  </a:lnTo>
                  <a:lnTo>
                    <a:pt x="281" y="11142"/>
                  </a:lnTo>
                  <a:lnTo>
                    <a:pt x="306" y="11448"/>
                  </a:lnTo>
                  <a:lnTo>
                    <a:pt x="332" y="11754"/>
                  </a:lnTo>
                  <a:lnTo>
                    <a:pt x="434" y="12034"/>
                  </a:lnTo>
                  <a:lnTo>
                    <a:pt x="485" y="12187"/>
                  </a:lnTo>
                  <a:lnTo>
                    <a:pt x="561" y="12315"/>
                  </a:lnTo>
                  <a:lnTo>
                    <a:pt x="638" y="12416"/>
                  </a:lnTo>
                  <a:lnTo>
                    <a:pt x="740" y="12544"/>
                  </a:lnTo>
                  <a:lnTo>
                    <a:pt x="969" y="12722"/>
                  </a:lnTo>
                  <a:lnTo>
                    <a:pt x="1224" y="12824"/>
                  </a:lnTo>
                  <a:lnTo>
                    <a:pt x="1454" y="12901"/>
                  </a:lnTo>
                  <a:lnTo>
                    <a:pt x="1734" y="12926"/>
                  </a:lnTo>
                  <a:lnTo>
                    <a:pt x="1989" y="12952"/>
                  </a:lnTo>
                  <a:lnTo>
                    <a:pt x="2269" y="12926"/>
                  </a:lnTo>
                  <a:lnTo>
                    <a:pt x="2830" y="12926"/>
                  </a:lnTo>
                  <a:lnTo>
                    <a:pt x="6961" y="12901"/>
                  </a:lnTo>
                  <a:lnTo>
                    <a:pt x="9051" y="12875"/>
                  </a:lnTo>
                  <a:lnTo>
                    <a:pt x="11142" y="12824"/>
                  </a:lnTo>
                  <a:lnTo>
                    <a:pt x="15349" y="12722"/>
                  </a:lnTo>
                  <a:lnTo>
                    <a:pt x="19556" y="12595"/>
                  </a:lnTo>
                  <a:lnTo>
                    <a:pt x="21646" y="12569"/>
                  </a:lnTo>
                  <a:lnTo>
                    <a:pt x="23813" y="12569"/>
                  </a:lnTo>
                  <a:lnTo>
                    <a:pt x="25063" y="12518"/>
                  </a:lnTo>
                  <a:lnTo>
                    <a:pt x="26312" y="12493"/>
                  </a:lnTo>
                  <a:lnTo>
                    <a:pt x="28836" y="12518"/>
                  </a:lnTo>
                  <a:lnTo>
                    <a:pt x="31360" y="12518"/>
                  </a:lnTo>
                  <a:lnTo>
                    <a:pt x="32609" y="12493"/>
                  </a:lnTo>
                  <a:lnTo>
                    <a:pt x="33859" y="12391"/>
                  </a:lnTo>
                  <a:lnTo>
                    <a:pt x="34139" y="12366"/>
                  </a:lnTo>
                  <a:lnTo>
                    <a:pt x="34394" y="12315"/>
                  </a:lnTo>
                  <a:lnTo>
                    <a:pt x="34649" y="12238"/>
                  </a:lnTo>
                  <a:lnTo>
                    <a:pt x="34879" y="12162"/>
                  </a:lnTo>
                  <a:lnTo>
                    <a:pt x="35108" y="12060"/>
                  </a:lnTo>
                  <a:lnTo>
                    <a:pt x="35312" y="11932"/>
                  </a:lnTo>
                  <a:lnTo>
                    <a:pt x="35490" y="11805"/>
                  </a:lnTo>
                  <a:lnTo>
                    <a:pt x="35669" y="11652"/>
                  </a:lnTo>
                  <a:lnTo>
                    <a:pt x="35822" y="11499"/>
                  </a:lnTo>
                  <a:lnTo>
                    <a:pt x="35949" y="11295"/>
                  </a:lnTo>
                  <a:lnTo>
                    <a:pt x="36077" y="11091"/>
                  </a:lnTo>
                  <a:lnTo>
                    <a:pt x="36179" y="10887"/>
                  </a:lnTo>
                  <a:lnTo>
                    <a:pt x="36255" y="10657"/>
                  </a:lnTo>
                  <a:lnTo>
                    <a:pt x="36332" y="10402"/>
                  </a:lnTo>
                  <a:lnTo>
                    <a:pt x="36383" y="10147"/>
                  </a:lnTo>
                  <a:lnTo>
                    <a:pt x="36408" y="9867"/>
                  </a:lnTo>
                  <a:lnTo>
                    <a:pt x="36459" y="9179"/>
                  </a:lnTo>
                  <a:lnTo>
                    <a:pt x="36459" y="8490"/>
                  </a:lnTo>
                  <a:lnTo>
                    <a:pt x="36485" y="7139"/>
                  </a:lnTo>
                  <a:lnTo>
                    <a:pt x="36459" y="6348"/>
                  </a:lnTo>
                  <a:lnTo>
                    <a:pt x="36434" y="5558"/>
                  </a:lnTo>
                  <a:lnTo>
                    <a:pt x="36332" y="3952"/>
                  </a:lnTo>
                  <a:lnTo>
                    <a:pt x="36179" y="2371"/>
                  </a:lnTo>
                  <a:lnTo>
                    <a:pt x="36000" y="790"/>
                  </a:lnTo>
                  <a:lnTo>
                    <a:pt x="36000" y="688"/>
                  </a:lnTo>
                  <a:lnTo>
                    <a:pt x="36026" y="612"/>
                  </a:lnTo>
                  <a:lnTo>
                    <a:pt x="35898" y="484"/>
                  </a:lnTo>
                  <a:lnTo>
                    <a:pt x="35796" y="331"/>
                  </a:lnTo>
                  <a:lnTo>
                    <a:pt x="35694" y="179"/>
                  </a:lnTo>
                  <a:lnTo>
                    <a:pt x="35618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78"/>
            <p:cNvSpPr/>
            <p:nvPr/>
          </p:nvSpPr>
          <p:spPr>
            <a:xfrm>
              <a:off x="3028095" y="2456863"/>
              <a:ext cx="613622" cy="146889"/>
            </a:xfrm>
            <a:custGeom>
              <a:avLst/>
              <a:gdLst/>
              <a:ahLst/>
              <a:cxnLst/>
              <a:rect l="l" t="t" r="r" b="b"/>
              <a:pathLst>
                <a:path w="36536" h="8746" extrusionOk="0">
                  <a:moveTo>
                    <a:pt x="19912" y="2601"/>
                  </a:moveTo>
                  <a:lnTo>
                    <a:pt x="19963" y="2627"/>
                  </a:lnTo>
                  <a:lnTo>
                    <a:pt x="20014" y="2678"/>
                  </a:lnTo>
                  <a:lnTo>
                    <a:pt x="20040" y="2754"/>
                  </a:lnTo>
                  <a:lnTo>
                    <a:pt x="20014" y="2856"/>
                  </a:lnTo>
                  <a:lnTo>
                    <a:pt x="19963" y="2882"/>
                  </a:lnTo>
                  <a:lnTo>
                    <a:pt x="19912" y="2907"/>
                  </a:lnTo>
                  <a:lnTo>
                    <a:pt x="19811" y="2933"/>
                  </a:lnTo>
                  <a:lnTo>
                    <a:pt x="19479" y="2933"/>
                  </a:lnTo>
                  <a:lnTo>
                    <a:pt x="18995" y="2907"/>
                  </a:lnTo>
                  <a:lnTo>
                    <a:pt x="18944" y="2882"/>
                  </a:lnTo>
                  <a:lnTo>
                    <a:pt x="18893" y="2856"/>
                  </a:lnTo>
                  <a:lnTo>
                    <a:pt x="18867" y="2805"/>
                  </a:lnTo>
                  <a:lnTo>
                    <a:pt x="18867" y="2754"/>
                  </a:lnTo>
                  <a:lnTo>
                    <a:pt x="18867" y="2703"/>
                  </a:lnTo>
                  <a:lnTo>
                    <a:pt x="18893" y="2652"/>
                  </a:lnTo>
                  <a:lnTo>
                    <a:pt x="18944" y="2627"/>
                  </a:lnTo>
                  <a:lnTo>
                    <a:pt x="18995" y="2627"/>
                  </a:lnTo>
                  <a:lnTo>
                    <a:pt x="19479" y="2601"/>
                  </a:lnTo>
                  <a:close/>
                  <a:moveTo>
                    <a:pt x="16573" y="2525"/>
                  </a:moveTo>
                  <a:lnTo>
                    <a:pt x="17516" y="2576"/>
                  </a:lnTo>
                  <a:lnTo>
                    <a:pt x="17592" y="2601"/>
                  </a:lnTo>
                  <a:lnTo>
                    <a:pt x="17618" y="2627"/>
                  </a:lnTo>
                  <a:lnTo>
                    <a:pt x="17669" y="2678"/>
                  </a:lnTo>
                  <a:lnTo>
                    <a:pt x="17669" y="2729"/>
                  </a:lnTo>
                  <a:lnTo>
                    <a:pt x="17669" y="2780"/>
                  </a:lnTo>
                  <a:lnTo>
                    <a:pt x="17618" y="2831"/>
                  </a:lnTo>
                  <a:lnTo>
                    <a:pt x="17592" y="2882"/>
                  </a:lnTo>
                  <a:lnTo>
                    <a:pt x="17516" y="2882"/>
                  </a:lnTo>
                  <a:lnTo>
                    <a:pt x="16573" y="2958"/>
                  </a:lnTo>
                  <a:lnTo>
                    <a:pt x="15629" y="2984"/>
                  </a:lnTo>
                  <a:lnTo>
                    <a:pt x="14686" y="3009"/>
                  </a:lnTo>
                  <a:lnTo>
                    <a:pt x="13743" y="3009"/>
                  </a:lnTo>
                  <a:lnTo>
                    <a:pt x="11856" y="2958"/>
                  </a:lnTo>
                  <a:lnTo>
                    <a:pt x="9969" y="2907"/>
                  </a:lnTo>
                  <a:lnTo>
                    <a:pt x="9893" y="2882"/>
                  </a:lnTo>
                  <a:lnTo>
                    <a:pt x="9867" y="2856"/>
                  </a:lnTo>
                  <a:lnTo>
                    <a:pt x="9842" y="2805"/>
                  </a:lnTo>
                  <a:lnTo>
                    <a:pt x="9816" y="2754"/>
                  </a:lnTo>
                  <a:lnTo>
                    <a:pt x="9842" y="2703"/>
                  </a:lnTo>
                  <a:lnTo>
                    <a:pt x="9867" y="2652"/>
                  </a:lnTo>
                  <a:lnTo>
                    <a:pt x="9893" y="2627"/>
                  </a:lnTo>
                  <a:lnTo>
                    <a:pt x="9969" y="2601"/>
                  </a:lnTo>
                  <a:lnTo>
                    <a:pt x="13743" y="2525"/>
                  </a:lnTo>
                  <a:close/>
                  <a:moveTo>
                    <a:pt x="32380" y="2703"/>
                  </a:moveTo>
                  <a:lnTo>
                    <a:pt x="32660" y="2754"/>
                  </a:lnTo>
                  <a:lnTo>
                    <a:pt x="33221" y="2754"/>
                  </a:lnTo>
                  <a:lnTo>
                    <a:pt x="33476" y="2729"/>
                  </a:lnTo>
                  <a:lnTo>
                    <a:pt x="33553" y="2754"/>
                  </a:lnTo>
                  <a:lnTo>
                    <a:pt x="33629" y="2805"/>
                  </a:lnTo>
                  <a:lnTo>
                    <a:pt x="33655" y="2856"/>
                  </a:lnTo>
                  <a:lnTo>
                    <a:pt x="33680" y="2907"/>
                  </a:lnTo>
                  <a:lnTo>
                    <a:pt x="33680" y="2984"/>
                  </a:lnTo>
                  <a:lnTo>
                    <a:pt x="33655" y="3035"/>
                  </a:lnTo>
                  <a:lnTo>
                    <a:pt x="33604" y="3086"/>
                  </a:lnTo>
                  <a:lnTo>
                    <a:pt x="33527" y="3111"/>
                  </a:lnTo>
                  <a:lnTo>
                    <a:pt x="33400" y="3162"/>
                  </a:lnTo>
                  <a:lnTo>
                    <a:pt x="32915" y="3162"/>
                  </a:lnTo>
                  <a:lnTo>
                    <a:pt x="32609" y="3086"/>
                  </a:lnTo>
                  <a:lnTo>
                    <a:pt x="32303" y="3009"/>
                  </a:lnTo>
                  <a:lnTo>
                    <a:pt x="32227" y="2984"/>
                  </a:lnTo>
                  <a:lnTo>
                    <a:pt x="32201" y="2933"/>
                  </a:lnTo>
                  <a:lnTo>
                    <a:pt x="32176" y="2882"/>
                  </a:lnTo>
                  <a:lnTo>
                    <a:pt x="32201" y="2831"/>
                  </a:lnTo>
                  <a:lnTo>
                    <a:pt x="32227" y="2780"/>
                  </a:lnTo>
                  <a:lnTo>
                    <a:pt x="32252" y="2729"/>
                  </a:lnTo>
                  <a:lnTo>
                    <a:pt x="32329" y="2703"/>
                  </a:lnTo>
                  <a:close/>
                  <a:moveTo>
                    <a:pt x="22590" y="2601"/>
                  </a:moveTo>
                  <a:lnTo>
                    <a:pt x="23711" y="2652"/>
                  </a:lnTo>
                  <a:lnTo>
                    <a:pt x="24833" y="2703"/>
                  </a:lnTo>
                  <a:lnTo>
                    <a:pt x="27077" y="2729"/>
                  </a:lnTo>
                  <a:lnTo>
                    <a:pt x="31564" y="2780"/>
                  </a:lnTo>
                  <a:lnTo>
                    <a:pt x="31641" y="2780"/>
                  </a:lnTo>
                  <a:lnTo>
                    <a:pt x="31692" y="2831"/>
                  </a:lnTo>
                  <a:lnTo>
                    <a:pt x="31717" y="2882"/>
                  </a:lnTo>
                  <a:lnTo>
                    <a:pt x="31743" y="2933"/>
                  </a:lnTo>
                  <a:lnTo>
                    <a:pt x="31717" y="3009"/>
                  </a:lnTo>
                  <a:lnTo>
                    <a:pt x="31692" y="3060"/>
                  </a:lnTo>
                  <a:lnTo>
                    <a:pt x="31641" y="3111"/>
                  </a:lnTo>
                  <a:lnTo>
                    <a:pt x="31564" y="3137"/>
                  </a:lnTo>
                  <a:lnTo>
                    <a:pt x="30442" y="3239"/>
                  </a:lnTo>
                  <a:lnTo>
                    <a:pt x="29320" y="3264"/>
                  </a:lnTo>
                  <a:lnTo>
                    <a:pt x="28199" y="3290"/>
                  </a:lnTo>
                  <a:lnTo>
                    <a:pt x="27051" y="3239"/>
                  </a:lnTo>
                  <a:lnTo>
                    <a:pt x="25929" y="3188"/>
                  </a:lnTo>
                  <a:lnTo>
                    <a:pt x="24808" y="3086"/>
                  </a:lnTo>
                  <a:lnTo>
                    <a:pt x="23686" y="2958"/>
                  </a:lnTo>
                  <a:lnTo>
                    <a:pt x="22564" y="2805"/>
                  </a:lnTo>
                  <a:lnTo>
                    <a:pt x="22539" y="2780"/>
                  </a:lnTo>
                  <a:lnTo>
                    <a:pt x="22513" y="2754"/>
                  </a:lnTo>
                  <a:lnTo>
                    <a:pt x="22513" y="2678"/>
                  </a:lnTo>
                  <a:lnTo>
                    <a:pt x="22539" y="2627"/>
                  </a:lnTo>
                  <a:lnTo>
                    <a:pt x="22564" y="2601"/>
                  </a:lnTo>
                  <a:close/>
                  <a:moveTo>
                    <a:pt x="24731" y="4106"/>
                  </a:moveTo>
                  <a:lnTo>
                    <a:pt x="26949" y="4131"/>
                  </a:lnTo>
                  <a:lnTo>
                    <a:pt x="31386" y="4157"/>
                  </a:lnTo>
                  <a:lnTo>
                    <a:pt x="31462" y="4157"/>
                  </a:lnTo>
                  <a:lnTo>
                    <a:pt x="31513" y="4208"/>
                  </a:lnTo>
                  <a:lnTo>
                    <a:pt x="31539" y="4259"/>
                  </a:lnTo>
                  <a:lnTo>
                    <a:pt x="31564" y="4335"/>
                  </a:lnTo>
                  <a:lnTo>
                    <a:pt x="31539" y="4386"/>
                  </a:lnTo>
                  <a:lnTo>
                    <a:pt x="31513" y="4463"/>
                  </a:lnTo>
                  <a:lnTo>
                    <a:pt x="31462" y="4488"/>
                  </a:lnTo>
                  <a:lnTo>
                    <a:pt x="31386" y="4514"/>
                  </a:lnTo>
                  <a:lnTo>
                    <a:pt x="29167" y="4565"/>
                  </a:lnTo>
                  <a:lnTo>
                    <a:pt x="25827" y="4565"/>
                  </a:lnTo>
                  <a:lnTo>
                    <a:pt x="24731" y="4514"/>
                  </a:lnTo>
                  <a:lnTo>
                    <a:pt x="23609" y="4463"/>
                  </a:lnTo>
                  <a:lnTo>
                    <a:pt x="22513" y="4412"/>
                  </a:lnTo>
                  <a:lnTo>
                    <a:pt x="22462" y="4386"/>
                  </a:lnTo>
                  <a:lnTo>
                    <a:pt x="22411" y="4361"/>
                  </a:lnTo>
                  <a:lnTo>
                    <a:pt x="22386" y="4310"/>
                  </a:lnTo>
                  <a:lnTo>
                    <a:pt x="22386" y="4259"/>
                  </a:lnTo>
                  <a:lnTo>
                    <a:pt x="22386" y="4208"/>
                  </a:lnTo>
                  <a:lnTo>
                    <a:pt x="22411" y="4157"/>
                  </a:lnTo>
                  <a:lnTo>
                    <a:pt x="22462" y="4131"/>
                  </a:lnTo>
                  <a:lnTo>
                    <a:pt x="22513" y="4106"/>
                  </a:lnTo>
                  <a:close/>
                  <a:moveTo>
                    <a:pt x="33400" y="4080"/>
                  </a:moveTo>
                  <a:lnTo>
                    <a:pt x="33451" y="4131"/>
                  </a:lnTo>
                  <a:lnTo>
                    <a:pt x="33476" y="4157"/>
                  </a:lnTo>
                  <a:lnTo>
                    <a:pt x="33502" y="4233"/>
                  </a:lnTo>
                  <a:lnTo>
                    <a:pt x="33502" y="4284"/>
                  </a:lnTo>
                  <a:lnTo>
                    <a:pt x="33502" y="4335"/>
                  </a:lnTo>
                  <a:lnTo>
                    <a:pt x="33476" y="4386"/>
                  </a:lnTo>
                  <a:lnTo>
                    <a:pt x="33425" y="4437"/>
                  </a:lnTo>
                  <a:lnTo>
                    <a:pt x="33298" y="4514"/>
                  </a:lnTo>
                  <a:lnTo>
                    <a:pt x="33145" y="4539"/>
                  </a:lnTo>
                  <a:lnTo>
                    <a:pt x="32992" y="4565"/>
                  </a:lnTo>
                  <a:lnTo>
                    <a:pt x="32839" y="4539"/>
                  </a:lnTo>
                  <a:lnTo>
                    <a:pt x="32686" y="4514"/>
                  </a:lnTo>
                  <a:lnTo>
                    <a:pt x="32533" y="4488"/>
                  </a:lnTo>
                  <a:lnTo>
                    <a:pt x="32278" y="4386"/>
                  </a:lnTo>
                  <a:lnTo>
                    <a:pt x="32227" y="4335"/>
                  </a:lnTo>
                  <a:lnTo>
                    <a:pt x="32201" y="4310"/>
                  </a:lnTo>
                  <a:lnTo>
                    <a:pt x="32201" y="4259"/>
                  </a:lnTo>
                  <a:lnTo>
                    <a:pt x="32227" y="4208"/>
                  </a:lnTo>
                  <a:lnTo>
                    <a:pt x="32252" y="4157"/>
                  </a:lnTo>
                  <a:lnTo>
                    <a:pt x="32278" y="4131"/>
                  </a:lnTo>
                  <a:lnTo>
                    <a:pt x="32329" y="4106"/>
                  </a:lnTo>
                  <a:lnTo>
                    <a:pt x="32380" y="4106"/>
                  </a:lnTo>
                  <a:lnTo>
                    <a:pt x="32635" y="4157"/>
                  </a:lnTo>
                  <a:lnTo>
                    <a:pt x="32864" y="4182"/>
                  </a:lnTo>
                  <a:lnTo>
                    <a:pt x="32992" y="4157"/>
                  </a:lnTo>
                  <a:lnTo>
                    <a:pt x="33094" y="4131"/>
                  </a:lnTo>
                  <a:lnTo>
                    <a:pt x="33196" y="4106"/>
                  </a:lnTo>
                  <a:lnTo>
                    <a:pt x="33323" y="4080"/>
                  </a:lnTo>
                  <a:close/>
                  <a:moveTo>
                    <a:pt x="19811" y="4131"/>
                  </a:moveTo>
                  <a:lnTo>
                    <a:pt x="19938" y="4157"/>
                  </a:lnTo>
                  <a:lnTo>
                    <a:pt x="19963" y="4157"/>
                  </a:lnTo>
                  <a:lnTo>
                    <a:pt x="20014" y="4208"/>
                  </a:lnTo>
                  <a:lnTo>
                    <a:pt x="20040" y="4284"/>
                  </a:lnTo>
                  <a:lnTo>
                    <a:pt x="20014" y="4361"/>
                  </a:lnTo>
                  <a:lnTo>
                    <a:pt x="19963" y="4412"/>
                  </a:lnTo>
                  <a:lnTo>
                    <a:pt x="19861" y="4463"/>
                  </a:lnTo>
                  <a:lnTo>
                    <a:pt x="19734" y="4514"/>
                  </a:lnTo>
                  <a:lnTo>
                    <a:pt x="19479" y="4539"/>
                  </a:lnTo>
                  <a:lnTo>
                    <a:pt x="18918" y="4590"/>
                  </a:lnTo>
                  <a:lnTo>
                    <a:pt x="18867" y="4590"/>
                  </a:lnTo>
                  <a:lnTo>
                    <a:pt x="18816" y="4565"/>
                  </a:lnTo>
                  <a:lnTo>
                    <a:pt x="18791" y="4514"/>
                  </a:lnTo>
                  <a:lnTo>
                    <a:pt x="18791" y="4488"/>
                  </a:lnTo>
                  <a:lnTo>
                    <a:pt x="18791" y="4412"/>
                  </a:lnTo>
                  <a:lnTo>
                    <a:pt x="18791" y="4386"/>
                  </a:lnTo>
                  <a:lnTo>
                    <a:pt x="18842" y="4335"/>
                  </a:lnTo>
                  <a:lnTo>
                    <a:pt x="18893" y="4310"/>
                  </a:lnTo>
                  <a:lnTo>
                    <a:pt x="19428" y="4208"/>
                  </a:lnTo>
                  <a:lnTo>
                    <a:pt x="19683" y="4157"/>
                  </a:lnTo>
                  <a:lnTo>
                    <a:pt x="19811" y="4131"/>
                  </a:lnTo>
                  <a:close/>
                  <a:moveTo>
                    <a:pt x="12570" y="4004"/>
                  </a:moveTo>
                  <a:lnTo>
                    <a:pt x="13513" y="4055"/>
                  </a:lnTo>
                  <a:lnTo>
                    <a:pt x="15400" y="4182"/>
                  </a:lnTo>
                  <a:lnTo>
                    <a:pt x="17235" y="4335"/>
                  </a:lnTo>
                  <a:lnTo>
                    <a:pt x="17337" y="4361"/>
                  </a:lnTo>
                  <a:lnTo>
                    <a:pt x="17388" y="4386"/>
                  </a:lnTo>
                  <a:lnTo>
                    <a:pt x="17414" y="4463"/>
                  </a:lnTo>
                  <a:lnTo>
                    <a:pt x="17439" y="4514"/>
                  </a:lnTo>
                  <a:lnTo>
                    <a:pt x="17414" y="4590"/>
                  </a:lnTo>
                  <a:lnTo>
                    <a:pt x="17388" y="4641"/>
                  </a:lnTo>
                  <a:lnTo>
                    <a:pt x="17337" y="4692"/>
                  </a:lnTo>
                  <a:lnTo>
                    <a:pt x="17235" y="4692"/>
                  </a:lnTo>
                  <a:lnTo>
                    <a:pt x="15400" y="4718"/>
                  </a:lnTo>
                  <a:lnTo>
                    <a:pt x="13488" y="4718"/>
                  </a:lnTo>
                  <a:lnTo>
                    <a:pt x="12519" y="4667"/>
                  </a:lnTo>
                  <a:lnTo>
                    <a:pt x="11575" y="4590"/>
                  </a:lnTo>
                  <a:lnTo>
                    <a:pt x="10658" y="4488"/>
                  </a:lnTo>
                  <a:lnTo>
                    <a:pt x="9765" y="4310"/>
                  </a:lnTo>
                  <a:lnTo>
                    <a:pt x="9714" y="4310"/>
                  </a:lnTo>
                  <a:lnTo>
                    <a:pt x="9689" y="4259"/>
                  </a:lnTo>
                  <a:lnTo>
                    <a:pt x="9689" y="4182"/>
                  </a:lnTo>
                  <a:lnTo>
                    <a:pt x="9714" y="4131"/>
                  </a:lnTo>
                  <a:lnTo>
                    <a:pt x="9740" y="4106"/>
                  </a:lnTo>
                  <a:lnTo>
                    <a:pt x="9791" y="4080"/>
                  </a:lnTo>
                  <a:lnTo>
                    <a:pt x="10709" y="4029"/>
                  </a:lnTo>
                  <a:lnTo>
                    <a:pt x="11626" y="4004"/>
                  </a:lnTo>
                  <a:close/>
                  <a:moveTo>
                    <a:pt x="11652" y="5559"/>
                  </a:moveTo>
                  <a:lnTo>
                    <a:pt x="13513" y="5584"/>
                  </a:lnTo>
                  <a:lnTo>
                    <a:pt x="15374" y="5635"/>
                  </a:lnTo>
                  <a:lnTo>
                    <a:pt x="17261" y="5661"/>
                  </a:lnTo>
                  <a:lnTo>
                    <a:pt x="17312" y="5686"/>
                  </a:lnTo>
                  <a:lnTo>
                    <a:pt x="17337" y="5712"/>
                  </a:lnTo>
                  <a:lnTo>
                    <a:pt x="17363" y="5737"/>
                  </a:lnTo>
                  <a:lnTo>
                    <a:pt x="17363" y="5788"/>
                  </a:lnTo>
                  <a:lnTo>
                    <a:pt x="17363" y="5839"/>
                  </a:lnTo>
                  <a:lnTo>
                    <a:pt x="17337" y="5865"/>
                  </a:lnTo>
                  <a:lnTo>
                    <a:pt x="17312" y="5890"/>
                  </a:lnTo>
                  <a:lnTo>
                    <a:pt x="17261" y="5916"/>
                  </a:lnTo>
                  <a:lnTo>
                    <a:pt x="11652" y="5916"/>
                  </a:lnTo>
                  <a:lnTo>
                    <a:pt x="9791" y="5890"/>
                  </a:lnTo>
                  <a:lnTo>
                    <a:pt x="9714" y="5865"/>
                  </a:lnTo>
                  <a:lnTo>
                    <a:pt x="9663" y="5839"/>
                  </a:lnTo>
                  <a:lnTo>
                    <a:pt x="9638" y="5788"/>
                  </a:lnTo>
                  <a:lnTo>
                    <a:pt x="9638" y="5712"/>
                  </a:lnTo>
                  <a:lnTo>
                    <a:pt x="9638" y="5661"/>
                  </a:lnTo>
                  <a:lnTo>
                    <a:pt x="9663" y="5610"/>
                  </a:lnTo>
                  <a:lnTo>
                    <a:pt x="9714" y="5584"/>
                  </a:lnTo>
                  <a:lnTo>
                    <a:pt x="9791" y="5559"/>
                  </a:lnTo>
                  <a:close/>
                  <a:moveTo>
                    <a:pt x="33145" y="5508"/>
                  </a:moveTo>
                  <a:lnTo>
                    <a:pt x="33196" y="5533"/>
                  </a:lnTo>
                  <a:lnTo>
                    <a:pt x="33247" y="5559"/>
                  </a:lnTo>
                  <a:lnTo>
                    <a:pt x="33298" y="5584"/>
                  </a:lnTo>
                  <a:lnTo>
                    <a:pt x="33323" y="5635"/>
                  </a:lnTo>
                  <a:lnTo>
                    <a:pt x="33323" y="5686"/>
                  </a:lnTo>
                  <a:lnTo>
                    <a:pt x="33298" y="5737"/>
                  </a:lnTo>
                  <a:lnTo>
                    <a:pt x="33272" y="5788"/>
                  </a:lnTo>
                  <a:lnTo>
                    <a:pt x="33247" y="5839"/>
                  </a:lnTo>
                  <a:lnTo>
                    <a:pt x="33119" y="5890"/>
                  </a:lnTo>
                  <a:lnTo>
                    <a:pt x="33017" y="5941"/>
                  </a:lnTo>
                  <a:lnTo>
                    <a:pt x="32864" y="5967"/>
                  </a:lnTo>
                  <a:lnTo>
                    <a:pt x="32737" y="5967"/>
                  </a:lnTo>
                  <a:lnTo>
                    <a:pt x="32456" y="5941"/>
                  </a:lnTo>
                  <a:lnTo>
                    <a:pt x="32227" y="5890"/>
                  </a:lnTo>
                  <a:lnTo>
                    <a:pt x="32176" y="5865"/>
                  </a:lnTo>
                  <a:lnTo>
                    <a:pt x="32125" y="5814"/>
                  </a:lnTo>
                  <a:lnTo>
                    <a:pt x="32125" y="5763"/>
                  </a:lnTo>
                  <a:lnTo>
                    <a:pt x="32125" y="5712"/>
                  </a:lnTo>
                  <a:lnTo>
                    <a:pt x="32125" y="5661"/>
                  </a:lnTo>
                  <a:lnTo>
                    <a:pt x="32150" y="5610"/>
                  </a:lnTo>
                  <a:lnTo>
                    <a:pt x="32201" y="5584"/>
                  </a:lnTo>
                  <a:lnTo>
                    <a:pt x="32711" y="5584"/>
                  </a:lnTo>
                  <a:lnTo>
                    <a:pt x="32915" y="5533"/>
                  </a:lnTo>
                  <a:lnTo>
                    <a:pt x="33043" y="5508"/>
                  </a:lnTo>
                  <a:close/>
                  <a:moveTo>
                    <a:pt x="26771" y="5610"/>
                  </a:moveTo>
                  <a:lnTo>
                    <a:pt x="31105" y="5635"/>
                  </a:lnTo>
                  <a:lnTo>
                    <a:pt x="31182" y="5661"/>
                  </a:lnTo>
                  <a:lnTo>
                    <a:pt x="31233" y="5686"/>
                  </a:lnTo>
                  <a:lnTo>
                    <a:pt x="31284" y="5737"/>
                  </a:lnTo>
                  <a:lnTo>
                    <a:pt x="31284" y="5814"/>
                  </a:lnTo>
                  <a:lnTo>
                    <a:pt x="31284" y="5865"/>
                  </a:lnTo>
                  <a:lnTo>
                    <a:pt x="31233" y="5941"/>
                  </a:lnTo>
                  <a:lnTo>
                    <a:pt x="31182" y="5967"/>
                  </a:lnTo>
                  <a:lnTo>
                    <a:pt x="31105" y="5992"/>
                  </a:lnTo>
                  <a:lnTo>
                    <a:pt x="26771" y="5992"/>
                  </a:lnTo>
                  <a:lnTo>
                    <a:pt x="24604" y="5967"/>
                  </a:lnTo>
                  <a:lnTo>
                    <a:pt x="22437" y="5890"/>
                  </a:lnTo>
                  <a:lnTo>
                    <a:pt x="22386" y="5890"/>
                  </a:lnTo>
                  <a:lnTo>
                    <a:pt x="22335" y="5865"/>
                  </a:lnTo>
                  <a:lnTo>
                    <a:pt x="22335" y="5814"/>
                  </a:lnTo>
                  <a:lnTo>
                    <a:pt x="22309" y="5788"/>
                  </a:lnTo>
                  <a:lnTo>
                    <a:pt x="22335" y="5737"/>
                  </a:lnTo>
                  <a:lnTo>
                    <a:pt x="22335" y="5686"/>
                  </a:lnTo>
                  <a:lnTo>
                    <a:pt x="22386" y="5661"/>
                  </a:lnTo>
                  <a:lnTo>
                    <a:pt x="22437" y="5661"/>
                  </a:lnTo>
                  <a:lnTo>
                    <a:pt x="24604" y="5610"/>
                  </a:lnTo>
                  <a:close/>
                  <a:moveTo>
                    <a:pt x="19556" y="5584"/>
                  </a:moveTo>
                  <a:lnTo>
                    <a:pt x="19658" y="5610"/>
                  </a:lnTo>
                  <a:lnTo>
                    <a:pt x="19734" y="5635"/>
                  </a:lnTo>
                  <a:lnTo>
                    <a:pt x="19760" y="5686"/>
                  </a:lnTo>
                  <a:lnTo>
                    <a:pt x="19785" y="5763"/>
                  </a:lnTo>
                  <a:lnTo>
                    <a:pt x="19760" y="5839"/>
                  </a:lnTo>
                  <a:lnTo>
                    <a:pt x="19709" y="5890"/>
                  </a:lnTo>
                  <a:lnTo>
                    <a:pt x="19658" y="5941"/>
                  </a:lnTo>
                  <a:lnTo>
                    <a:pt x="19530" y="5992"/>
                  </a:lnTo>
                  <a:lnTo>
                    <a:pt x="19377" y="6018"/>
                  </a:lnTo>
                  <a:lnTo>
                    <a:pt x="19097" y="6018"/>
                  </a:lnTo>
                  <a:lnTo>
                    <a:pt x="18944" y="5992"/>
                  </a:lnTo>
                  <a:lnTo>
                    <a:pt x="18791" y="5941"/>
                  </a:lnTo>
                  <a:lnTo>
                    <a:pt x="18663" y="5890"/>
                  </a:lnTo>
                  <a:lnTo>
                    <a:pt x="18612" y="5865"/>
                  </a:lnTo>
                  <a:lnTo>
                    <a:pt x="18587" y="5788"/>
                  </a:lnTo>
                  <a:lnTo>
                    <a:pt x="18587" y="5737"/>
                  </a:lnTo>
                  <a:lnTo>
                    <a:pt x="18587" y="5686"/>
                  </a:lnTo>
                  <a:lnTo>
                    <a:pt x="18612" y="5635"/>
                  </a:lnTo>
                  <a:lnTo>
                    <a:pt x="18663" y="5584"/>
                  </a:lnTo>
                  <a:lnTo>
                    <a:pt x="18791" y="5584"/>
                  </a:lnTo>
                  <a:lnTo>
                    <a:pt x="19020" y="5635"/>
                  </a:lnTo>
                  <a:lnTo>
                    <a:pt x="19224" y="5661"/>
                  </a:lnTo>
                  <a:lnTo>
                    <a:pt x="19454" y="5610"/>
                  </a:lnTo>
                  <a:lnTo>
                    <a:pt x="19556" y="5584"/>
                  </a:lnTo>
                  <a:close/>
                  <a:moveTo>
                    <a:pt x="33247" y="6604"/>
                  </a:moveTo>
                  <a:lnTo>
                    <a:pt x="33349" y="6630"/>
                  </a:lnTo>
                  <a:lnTo>
                    <a:pt x="33476" y="6655"/>
                  </a:lnTo>
                  <a:lnTo>
                    <a:pt x="33527" y="6706"/>
                  </a:lnTo>
                  <a:lnTo>
                    <a:pt x="33553" y="6808"/>
                  </a:lnTo>
                  <a:lnTo>
                    <a:pt x="33527" y="6885"/>
                  </a:lnTo>
                  <a:lnTo>
                    <a:pt x="33476" y="6936"/>
                  </a:lnTo>
                  <a:lnTo>
                    <a:pt x="33349" y="6987"/>
                  </a:lnTo>
                  <a:lnTo>
                    <a:pt x="32992" y="6987"/>
                  </a:lnTo>
                  <a:lnTo>
                    <a:pt x="32431" y="6961"/>
                  </a:lnTo>
                  <a:lnTo>
                    <a:pt x="32380" y="6936"/>
                  </a:lnTo>
                  <a:lnTo>
                    <a:pt x="32329" y="6910"/>
                  </a:lnTo>
                  <a:lnTo>
                    <a:pt x="32303" y="6859"/>
                  </a:lnTo>
                  <a:lnTo>
                    <a:pt x="32278" y="6808"/>
                  </a:lnTo>
                  <a:lnTo>
                    <a:pt x="32303" y="6732"/>
                  </a:lnTo>
                  <a:lnTo>
                    <a:pt x="32329" y="6681"/>
                  </a:lnTo>
                  <a:lnTo>
                    <a:pt x="32380" y="6655"/>
                  </a:lnTo>
                  <a:lnTo>
                    <a:pt x="32431" y="6630"/>
                  </a:lnTo>
                  <a:lnTo>
                    <a:pt x="32992" y="6604"/>
                  </a:lnTo>
                  <a:close/>
                  <a:moveTo>
                    <a:pt x="3723" y="1250"/>
                  </a:moveTo>
                  <a:lnTo>
                    <a:pt x="3927" y="1276"/>
                  </a:lnTo>
                  <a:lnTo>
                    <a:pt x="4131" y="1301"/>
                  </a:lnTo>
                  <a:lnTo>
                    <a:pt x="4335" y="1378"/>
                  </a:lnTo>
                  <a:lnTo>
                    <a:pt x="4513" y="1480"/>
                  </a:lnTo>
                  <a:lnTo>
                    <a:pt x="4641" y="1582"/>
                  </a:lnTo>
                  <a:lnTo>
                    <a:pt x="4743" y="1684"/>
                  </a:lnTo>
                  <a:lnTo>
                    <a:pt x="4946" y="1913"/>
                  </a:lnTo>
                  <a:lnTo>
                    <a:pt x="5252" y="2423"/>
                  </a:lnTo>
                  <a:lnTo>
                    <a:pt x="5533" y="2831"/>
                  </a:lnTo>
                  <a:lnTo>
                    <a:pt x="5839" y="3188"/>
                  </a:lnTo>
                  <a:lnTo>
                    <a:pt x="6017" y="3341"/>
                  </a:lnTo>
                  <a:lnTo>
                    <a:pt x="6196" y="3494"/>
                  </a:lnTo>
                  <a:lnTo>
                    <a:pt x="6374" y="3647"/>
                  </a:lnTo>
                  <a:lnTo>
                    <a:pt x="6604" y="3774"/>
                  </a:lnTo>
                  <a:lnTo>
                    <a:pt x="7012" y="4004"/>
                  </a:lnTo>
                  <a:lnTo>
                    <a:pt x="7216" y="4106"/>
                  </a:lnTo>
                  <a:lnTo>
                    <a:pt x="7420" y="4233"/>
                  </a:lnTo>
                  <a:lnTo>
                    <a:pt x="7598" y="4386"/>
                  </a:lnTo>
                  <a:lnTo>
                    <a:pt x="7751" y="4539"/>
                  </a:lnTo>
                  <a:lnTo>
                    <a:pt x="7853" y="4743"/>
                  </a:lnTo>
                  <a:lnTo>
                    <a:pt x="7904" y="4845"/>
                  </a:lnTo>
                  <a:lnTo>
                    <a:pt x="7929" y="4973"/>
                  </a:lnTo>
                  <a:lnTo>
                    <a:pt x="7955" y="5126"/>
                  </a:lnTo>
                  <a:lnTo>
                    <a:pt x="7929" y="5279"/>
                  </a:lnTo>
                  <a:lnTo>
                    <a:pt x="7904" y="5406"/>
                  </a:lnTo>
                  <a:lnTo>
                    <a:pt x="7853" y="5533"/>
                  </a:lnTo>
                  <a:lnTo>
                    <a:pt x="7777" y="5661"/>
                  </a:lnTo>
                  <a:lnTo>
                    <a:pt x="7700" y="5737"/>
                  </a:lnTo>
                  <a:lnTo>
                    <a:pt x="7573" y="5839"/>
                  </a:lnTo>
                  <a:lnTo>
                    <a:pt x="7445" y="5890"/>
                  </a:lnTo>
                  <a:lnTo>
                    <a:pt x="7394" y="5916"/>
                  </a:lnTo>
                  <a:lnTo>
                    <a:pt x="7343" y="6043"/>
                  </a:lnTo>
                  <a:lnTo>
                    <a:pt x="7267" y="6196"/>
                  </a:lnTo>
                  <a:lnTo>
                    <a:pt x="7190" y="6324"/>
                  </a:lnTo>
                  <a:lnTo>
                    <a:pt x="7063" y="6426"/>
                  </a:lnTo>
                  <a:lnTo>
                    <a:pt x="6986" y="6579"/>
                  </a:lnTo>
                  <a:lnTo>
                    <a:pt x="6884" y="6706"/>
                  </a:lnTo>
                  <a:lnTo>
                    <a:pt x="6731" y="6808"/>
                  </a:lnTo>
                  <a:lnTo>
                    <a:pt x="6578" y="6910"/>
                  </a:lnTo>
                  <a:lnTo>
                    <a:pt x="6527" y="6961"/>
                  </a:lnTo>
                  <a:lnTo>
                    <a:pt x="6476" y="6987"/>
                  </a:lnTo>
                  <a:lnTo>
                    <a:pt x="6043" y="7038"/>
                  </a:lnTo>
                  <a:lnTo>
                    <a:pt x="5584" y="7038"/>
                  </a:lnTo>
                  <a:lnTo>
                    <a:pt x="5150" y="6987"/>
                  </a:lnTo>
                  <a:lnTo>
                    <a:pt x="4717" y="6885"/>
                  </a:lnTo>
                  <a:lnTo>
                    <a:pt x="4284" y="6757"/>
                  </a:lnTo>
                  <a:lnTo>
                    <a:pt x="3876" y="6579"/>
                  </a:lnTo>
                  <a:lnTo>
                    <a:pt x="3493" y="6349"/>
                  </a:lnTo>
                  <a:lnTo>
                    <a:pt x="3136" y="6094"/>
                  </a:lnTo>
                  <a:lnTo>
                    <a:pt x="2805" y="5814"/>
                  </a:lnTo>
                  <a:lnTo>
                    <a:pt x="2524" y="5508"/>
                  </a:lnTo>
                  <a:lnTo>
                    <a:pt x="2269" y="5151"/>
                  </a:lnTo>
                  <a:lnTo>
                    <a:pt x="2040" y="4769"/>
                  </a:lnTo>
                  <a:lnTo>
                    <a:pt x="1861" y="4361"/>
                  </a:lnTo>
                  <a:lnTo>
                    <a:pt x="1734" y="3953"/>
                  </a:lnTo>
                  <a:lnTo>
                    <a:pt x="1658" y="3494"/>
                  </a:lnTo>
                  <a:lnTo>
                    <a:pt x="1632" y="3035"/>
                  </a:lnTo>
                  <a:lnTo>
                    <a:pt x="1632" y="2984"/>
                  </a:lnTo>
                  <a:lnTo>
                    <a:pt x="1658" y="2882"/>
                  </a:lnTo>
                  <a:lnTo>
                    <a:pt x="1683" y="2754"/>
                  </a:lnTo>
                  <a:lnTo>
                    <a:pt x="1734" y="2627"/>
                  </a:lnTo>
                  <a:lnTo>
                    <a:pt x="1811" y="2499"/>
                  </a:lnTo>
                  <a:lnTo>
                    <a:pt x="1912" y="2372"/>
                  </a:lnTo>
                  <a:lnTo>
                    <a:pt x="2014" y="2270"/>
                  </a:lnTo>
                  <a:lnTo>
                    <a:pt x="2193" y="2168"/>
                  </a:lnTo>
                  <a:lnTo>
                    <a:pt x="2218" y="2066"/>
                  </a:lnTo>
                  <a:lnTo>
                    <a:pt x="2244" y="1939"/>
                  </a:lnTo>
                  <a:lnTo>
                    <a:pt x="2295" y="1837"/>
                  </a:lnTo>
                  <a:lnTo>
                    <a:pt x="2371" y="1760"/>
                  </a:lnTo>
                  <a:lnTo>
                    <a:pt x="2448" y="1658"/>
                  </a:lnTo>
                  <a:lnTo>
                    <a:pt x="2550" y="1607"/>
                  </a:lnTo>
                  <a:lnTo>
                    <a:pt x="2652" y="1556"/>
                  </a:lnTo>
                  <a:lnTo>
                    <a:pt x="2779" y="1531"/>
                  </a:lnTo>
                  <a:lnTo>
                    <a:pt x="2958" y="1505"/>
                  </a:lnTo>
                  <a:lnTo>
                    <a:pt x="3136" y="1403"/>
                  </a:lnTo>
                  <a:lnTo>
                    <a:pt x="3340" y="1327"/>
                  </a:lnTo>
                  <a:lnTo>
                    <a:pt x="3519" y="1276"/>
                  </a:lnTo>
                  <a:lnTo>
                    <a:pt x="3723" y="1250"/>
                  </a:lnTo>
                  <a:close/>
                  <a:moveTo>
                    <a:pt x="26592" y="6706"/>
                  </a:moveTo>
                  <a:lnTo>
                    <a:pt x="30850" y="6732"/>
                  </a:lnTo>
                  <a:lnTo>
                    <a:pt x="30927" y="6757"/>
                  </a:lnTo>
                  <a:lnTo>
                    <a:pt x="30952" y="6783"/>
                  </a:lnTo>
                  <a:lnTo>
                    <a:pt x="30978" y="6834"/>
                  </a:lnTo>
                  <a:lnTo>
                    <a:pt x="31003" y="6885"/>
                  </a:lnTo>
                  <a:lnTo>
                    <a:pt x="30978" y="6936"/>
                  </a:lnTo>
                  <a:lnTo>
                    <a:pt x="30952" y="6987"/>
                  </a:lnTo>
                  <a:lnTo>
                    <a:pt x="30927" y="7012"/>
                  </a:lnTo>
                  <a:lnTo>
                    <a:pt x="30850" y="7038"/>
                  </a:lnTo>
                  <a:lnTo>
                    <a:pt x="26592" y="7063"/>
                  </a:lnTo>
                  <a:lnTo>
                    <a:pt x="24476" y="7038"/>
                  </a:lnTo>
                  <a:lnTo>
                    <a:pt x="22335" y="6987"/>
                  </a:lnTo>
                  <a:lnTo>
                    <a:pt x="22284" y="6987"/>
                  </a:lnTo>
                  <a:lnTo>
                    <a:pt x="22258" y="6961"/>
                  </a:lnTo>
                  <a:lnTo>
                    <a:pt x="22233" y="6885"/>
                  </a:lnTo>
                  <a:lnTo>
                    <a:pt x="22258" y="6808"/>
                  </a:lnTo>
                  <a:lnTo>
                    <a:pt x="22309" y="6783"/>
                  </a:lnTo>
                  <a:lnTo>
                    <a:pt x="22335" y="6783"/>
                  </a:lnTo>
                  <a:lnTo>
                    <a:pt x="24476" y="6732"/>
                  </a:lnTo>
                  <a:lnTo>
                    <a:pt x="26592" y="6706"/>
                  </a:lnTo>
                  <a:close/>
                  <a:moveTo>
                    <a:pt x="19861" y="6783"/>
                  </a:moveTo>
                  <a:lnTo>
                    <a:pt x="19912" y="6834"/>
                  </a:lnTo>
                  <a:lnTo>
                    <a:pt x="19963" y="6885"/>
                  </a:lnTo>
                  <a:lnTo>
                    <a:pt x="19989" y="6961"/>
                  </a:lnTo>
                  <a:lnTo>
                    <a:pt x="19989" y="7012"/>
                  </a:lnTo>
                  <a:lnTo>
                    <a:pt x="19963" y="7089"/>
                  </a:lnTo>
                  <a:lnTo>
                    <a:pt x="19912" y="7140"/>
                  </a:lnTo>
                  <a:lnTo>
                    <a:pt x="19836" y="7165"/>
                  </a:lnTo>
                  <a:lnTo>
                    <a:pt x="19581" y="7191"/>
                  </a:lnTo>
                  <a:lnTo>
                    <a:pt x="19301" y="7165"/>
                  </a:lnTo>
                  <a:lnTo>
                    <a:pt x="19148" y="7165"/>
                  </a:lnTo>
                  <a:lnTo>
                    <a:pt x="18995" y="7114"/>
                  </a:lnTo>
                  <a:lnTo>
                    <a:pt x="18918" y="7063"/>
                  </a:lnTo>
                  <a:lnTo>
                    <a:pt x="18842" y="6987"/>
                  </a:lnTo>
                  <a:lnTo>
                    <a:pt x="18842" y="6936"/>
                  </a:lnTo>
                  <a:lnTo>
                    <a:pt x="18867" y="6885"/>
                  </a:lnTo>
                  <a:lnTo>
                    <a:pt x="18969" y="6834"/>
                  </a:lnTo>
                  <a:lnTo>
                    <a:pt x="19046" y="6808"/>
                  </a:lnTo>
                  <a:lnTo>
                    <a:pt x="19275" y="6783"/>
                  </a:lnTo>
                  <a:close/>
                  <a:moveTo>
                    <a:pt x="9612" y="6808"/>
                  </a:moveTo>
                  <a:lnTo>
                    <a:pt x="11550" y="6859"/>
                  </a:lnTo>
                  <a:lnTo>
                    <a:pt x="13488" y="6910"/>
                  </a:lnTo>
                  <a:lnTo>
                    <a:pt x="14431" y="6936"/>
                  </a:lnTo>
                  <a:lnTo>
                    <a:pt x="15400" y="6936"/>
                  </a:lnTo>
                  <a:lnTo>
                    <a:pt x="16369" y="6910"/>
                  </a:lnTo>
                  <a:lnTo>
                    <a:pt x="17337" y="6885"/>
                  </a:lnTo>
                  <a:lnTo>
                    <a:pt x="17414" y="6885"/>
                  </a:lnTo>
                  <a:lnTo>
                    <a:pt x="17439" y="6910"/>
                  </a:lnTo>
                  <a:lnTo>
                    <a:pt x="17465" y="6961"/>
                  </a:lnTo>
                  <a:lnTo>
                    <a:pt x="17490" y="7012"/>
                  </a:lnTo>
                  <a:lnTo>
                    <a:pt x="17465" y="7089"/>
                  </a:lnTo>
                  <a:lnTo>
                    <a:pt x="17439" y="7140"/>
                  </a:lnTo>
                  <a:lnTo>
                    <a:pt x="17388" y="7165"/>
                  </a:lnTo>
                  <a:lnTo>
                    <a:pt x="17337" y="7191"/>
                  </a:lnTo>
                  <a:lnTo>
                    <a:pt x="15400" y="7267"/>
                  </a:lnTo>
                  <a:lnTo>
                    <a:pt x="14431" y="7293"/>
                  </a:lnTo>
                  <a:lnTo>
                    <a:pt x="12519" y="7293"/>
                  </a:lnTo>
                  <a:lnTo>
                    <a:pt x="11550" y="7242"/>
                  </a:lnTo>
                  <a:lnTo>
                    <a:pt x="10581" y="7165"/>
                  </a:lnTo>
                  <a:lnTo>
                    <a:pt x="9612" y="7063"/>
                  </a:lnTo>
                  <a:lnTo>
                    <a:pt x="9561" y="7038"/>
                  </a:lnTo>
                  <a:lnTo>
                    <a:pt x="9510" y="7012"/>
                  </a:lnTo>
                  <a:lnTo>
                    <a:pt x="9510" y="6961"/>
                  </a:lnTo>
                  <a:lnTo>
                    <a:pt x="9485" y="6910"/>
                  </a:lnTo>
                  <a:lnTo>
                    <a:pt x="9485" y="6859"/>
                  </a:lnTo>
                  <a:lnTo>
                    <a:pt x="9510" y="6834"/>
                  </a:lnTo>
                  <a:lnTo>
                    <a:pt x="9561" y="6808"/>
                  </a:lnTo>
                  <a:close/>
                  <a:moveTo>
                    <a:pt x="35949" y="1"/>
                  </a:moveTo>
                  <a:lnTo>
                    <a:pt x="31513" y="103"/>
                  </a:lnTo>
                  <a:lnTo>
                    <a:pt x="27077" y="154"/>
                  </a:lnTo>
                  <a:lnTo>
                    <a:pt x="18204" y="281"/>
                  </a:lnTo>
                  <a:lnTo>
                    <a:pt x="13819" y="383"/>
                  </a:lnTo>
                  <a:lnTo>
                    <a:pt x="9383" y="485"/>
                  </a:lnTo>
                  <a:lnTo>
                    <a:pt x="7165" y="511"/>
                  </a:lnTo>
                  <a:lnTo>
                    <a:pt x="4946" y="536"/>
                  </a:lnTo>
                  <a:lnTo>
                    <a:pt x="2754" y="485"/>
                  </a:lnTo>
                  <a:lnTo>
                    <a:pt x="561" y="434"/>
                  </a:lnTo>
                  <a:lnTo>
                    <a:pt x="408" y="587"/>
                  </a:lnTo>
                  <a:lnTo>
                    <a:pt x="306" y="791"/>
                  </a:lnTo>
                  <a:lnTo>
                    <a:pt x="204" y="1021"/>
                  </a:lnTo>
                  <a:lnTo>
                    <a:pt x="153" y="1276"/>
                  </a:lnTo>
                  <a:lnTo>
                    <a:pt x="77" y="1531"/>
                  </a:lnTo>
                  <a:lnTo>
                    <a:pt x="51" y="1811"/>
                  </a:lnTo>
                  <a:lnTo>
                    <a:pt x="0" y="2423"/>
                  </a:lnTo>
                  <a:lnTo>
                    <a:pt x="0" y="3009"/>
                  </a:lnTo>
                  <a:lnTo>
                    <a:pt x="26" y="3596"/>
                  </a:lnTo>
                  <a:lnTo>
                    <a:pt x="77" y="4514"/>
                  </a:lnTo>
                  <a:lnTo>
                    <a:pt x="77" y="5406"/>
                  </a:lnTo>
                  <a:lnTo>
                    <a:pt x="102" y="6324"/>
                  </a:lnTo>
                  <a:lnTo>
                    <a:pt x="153" y="7216"/>
                  </a:lnTo>
                  <a:lnTo>
                    <a:pt x="204" y="8109"/>
                  </a:lnTo>
                  <a:lnTo>
                    <a:pt x="357" y="8262"/>
                  </a:lnTo>
                  <a:lnTo>
                    <a:pt x="485" y="8389"/>
                  </a:lnTo>
                  <a:lnTo>
                    <a:pt x="995" y="8491"/>
                  </a:lnTo>
                  <a:lnTo>
                    <a:pt x="1505" y="8593"/>
                  </a:lnTo>
                  <a:lnTo>
                    <a:pt x="2014" y="8669"/>
                  </a:lnTo>
                  <a:lnTo>
                    <a:pt x="2524" y="8695"/>
                  </a:lnTo>
                  <a:lnTo>
                    <a:pt x="3034" y="8720"/>
                  </a:lnTo>
                  <a:lnTo>
                    <a:pt x="3570" y="8746"/>
                  </a:lnTo>
                  <a:lnTo>
                    <a:pt x="4590" y="8720"/>
                  </a:lnTo>
                  <a:lnTo>
                    <a:pt x="5635" y="8669"/>
                  </a:lnTo>
                  <a:lnTo>
                    <a:pt x="6680" y="8567"/>
                  </a:lnTo>
                  <a:lnTo>
                    <a:pt x="7726" y="8491"/>
                  </a:lnTo>
                  <a:lnTo>
                    <a:pt x="8745" y="8415"/>
                  </a:lnTo>
                  <a:lnTo>
                    <a:pt x="13284" y="8211"/>
                  </a:lnTo>
                  <a:lnTo>
                    <a:pt x="17822" y="8032"/>
                  </a:lnTo>
                  <a:lnTo>
                    <a:pt x="22335" y="7905"/>
                  </a:lnTo>
                  <a:lnTo>
                    <a:pt x="24578" y="7854"/>
                  </a:lnTo>
                  <a:lnTo>
                    <a:pt x="31360" y="7854"/>
                  </a:lnTo>
                  <a:lnTo>
                    <a:pt x="33604" y="7905"/>
                  </a:lnTo>
                  <a:lnTo>
                    <a:pt x="35847" y="7956"/>
                  </a:lnTo>
                  <a:lnTo>
                    <a:pt x="35924" y="7956"/>
                  </a:lnTo>
                  <a:lnTo>
                    <a:pt x="36026" y="7905"/>
                  </a:lnTo>
                  <a:lnTo>
                    <a:pt x="36128" y="7828"/>
                  </a:lnTo>
                  <a:lnTo>
                    <a:pt x="36230" y="7701"/>
                  </a:lnTo>
                  <a:lnTo>
                    <a:pt x="36306" y="7548"/>
                  </a:lnTo>
                  <a:lnTo>
                    <a:pt x="36357" y="7369"/>
                  </a:lnTo>
                  <a:lnTo>
                    <a:pt x="36408" y="7140"/>
                  </a:lnTo>
                  <a:lnTo>
                    <a:pt x="36485" y="6630"/>
                  </a:lnTo>
                  <a:lnTo>
                    <a:pt x="36536" y="6018"/>
                  </a:lnTo>
                  <a:lnTo>
                    <a:pt x="36536" y="5355"/>
                  </a:lnTo>
                  <a:lnTo>
                    <a:pt x="36510" y="4641"/>
                  </a:lnTo>
                  <a:lnTo>
                    <a:pt x="36485" y="3927"/>
                  </a:lnTo>
                  <a:lnTo>
                    <a:pt x="36383" y="2499"/>
                  </a:lnTo>
                  <a:lnTo>
                    <a:pt x="36230" y="1250"/>
                  </a:lnTo>
                  <a:lnTo>
                    <a:pt x="36128" y="358"/>
                  </a:lnTo>
                  <a:lnTo>
                    <a:pt x="36077" y="26"/>
                  </a:lnTo>
                  <a:lnTo>
                    <a:pt x="36000" y="26"/>
                  </a:lnTo>
                  <a:lnTo>
                    <a:pt x="359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78"/>
            <p:cNvSpPr/>
            <p:nvPr/>
          </p:nvSpPr>
          <p:spPr>
            <a:xfrm>
              <a:off x="2855531" y="1323875"/>
              <a:ext cx="1629753" cy="1508997"/>
            </a:xfrm>
            <a:custGeom>
              <a:avLst/>
              <a:gdLst/>
              <a:ahLst/>
              <a:cxnLst/>
              <a:rect l="l" t="t" r="r" b="b"/>
              <a:pathLst>
                <a:path w="97038" h="89848" extrusionOk="0">
                  <a:moveTo>
                    <a:pt x="31182" y="5380"/>
                  </a:moveTo>
                  <a:lnTo>
                    <a:pt x="31335" y="5405"/>
                  </a:lnTo>
                  <a:lnTo>
                    <a:pt x="31641" y="5456"/>
                  </a:lnTo>
                  <a:lnTo>
                    <a:pt x="31947" y="5584"/>
                  </a:lnTo>
                  <a:lnTo>
                    <a:pt x="32253" y="5762"/>
                  </a:lnTo>
                  <a:lnTo>
                    <a:pt x="32559" y="5966"/>
                  </a:lnTo>
                  <a:lnTo>
                    <a:pt x="32865" y="6195"/>
                  </a:lnTo>
                  <a:lnTo>
                    <a:pt x="33170" y="6476"/>
                  </a:lnTo>
                  <a:lnTo>
                    <a:pt x="33451" y="6756"/>
                  </a:lnTo>
                  <a:lnTo>
                    <a:pt x="33731" y="7062"/>
                  </a:lnTo>
                  <a:lnTo>
                    <a:pt x="34267" y="7649"/>
                  </a:lnTo>
                  <a:lnTo>
                    <a:pt x="34726" y="8184"/>
                  </a:lnTo>
                  <a:lnTo>
                    <a:pt x="35108" y="8618"/>
                  </a:lnTo>
                  <a:lnTo>
                    <a:pt x="35516" y="9026"/>
                  </a:lnTo>
                  <a:lnTo>
                    <a:pt x="35899" y="9382"/>
                  </a:lnTo>
                  <a:lnTo>
                    <a:pt x="36332" y="9739"/>
                  </a:lnTo>
                  <a:lnTo>
                    <a:pt x="36740" y="10045"/>
                  </a:lnTo>
                  <a:lnTo>
                    <a:pt x="37199" y="10377"/>
                  </a:lnTo>
                  <a:lnTo>
                    <a:pt x="37658" y="10657"/>
                  </a:lnTo>
                  <a:lnTo>
                    <a:pt x="38117" y="10938"/>
                  </a:lnTo>
                  <a:lnTo>
                    <a:pt x="38601" y="11218"/>
                  </a:lnTo>
                  <a:lnTo>
                    <a:pt x="39595" y="11703"/>
                  </a:lnTo>
                  <a:lnTo>
                    <a:pt x="40105" y="11958"/>
                  </a:lnTo>
                  <a:lnTo>
                    <a:pt x="40615" y="12187"/>
                  </a:lnTo>
                  <a:lnTo>
                    <a:pt x="41125" y="12391"/>
                  </a:lnTo>
                  <a:lnTo>
                    <a:pt x="41661" y="12569"/>
                  </a:lnTo>
                  <a:lnTo>
                    <a:pt x="42196" y="12748"/>
                  </a:lnTo>
                  <a:lnTo>
                    <a:pt x="42731" y="12901"/>
                  </a:lnTo>
                  <a:lnTo>
                    <a:pt x="43369" y="13028"/>
                  </a:lnTo>
                  <a:lnTo>
                    <a:pt x="44006" y="13105"/>
                  </a:lnTo>
                  <a:lnTo>
                    <a:pt x="45281" y="13232"/>
                  </a:lnTo>
                  <a:lnTo>
                    <a:pt x="45918" y="13334"/>
                  </a:lnTo>
                  <a:lnTo>
                    <a:pt x="46530" y="13436"/>
                  </a:lnTo>
                  <a:lnTo>
                    <a:pt x="46836" y="13513"/>
                  </a:lnTo>
                  <a:lnTo>
                    <a:pt x="47168" y="13615"/>
                  </a:lnTo>
                  <a:lnTo>
                    <a:pt x="47448" y="13717"/>
                  </a:lnTo>
                  <a:lnTo>
                    <a:pt x="47754" y="13844"/>
                  </a:lnTo>
                  <a:lnTo>
                    <a:pt x="47703" y="14125"/>
                  </a:lnTo>
                  <a:lnTo>
                    <a:pt x="47601" y="14329"/>
                  </a:lnTo>
                  <a:lnTo>
                    <a:pt x="47474" y="14482"/>
                  </a:lnTo>
                  <a:lnTo>
                    <a:pt x="47295" y="14609"/>
                  </a:lnTo>
                  <a:lnTo>
                    <a:pt x="47117" y="14660"/>
                  </a:lnTo>
                  <a:lnTo>
                    <a:pt x="46887" y="14686"/>
                  </a:lnTo>
                  <a:lnTo>
                    <a:pt x="46658" y="14686"/>
                  </a:lnTo>
                  <a:lnTo>
                    <a:pt x="46403" y="14660"/>
                  </a:lnTo>
                  <a:lnTo>
                    <a:pt x="45893" y="14558"/>
                  </a:lnTo>
                  <a:lnTo>
                    <a:pt x="45357" y="14456"/>
                  </a:lnTo>
                  <a:lnTo>
                    <a:pt x="44873" y="14354"/>
                  </a:lnTo>
                  <a:lnTo>
                    <a:pt x="44644" y="14329"/>
                  </a:lnTo>
                  <a:lnTo>
                    <a:pt x="44465" y="14329"/>
                  </a:lnTo>
                  <a:lnTo>
                    <a:pt x="44389" y="14380"/>
                  </a:lnTo>
                  <a:lnTo>
                    <a:pt x="44338" y="14431"/>
                  </a:lnTo>
                  <a:lnTo>
                    <a:pt x="44032" y="14533"/>
                  </a:lnTo>
                  <a:lnTo>
                    <a:pt x="43726" y="14635"/>
                  </a:lnTo>
                  <a:lnTo>
                    <a:pt x="43445" y="14788"/>
                  </a:lnTo>
                  <a:lnTo>
                    <a:pt x="43165" y="14915"/>
                  </a:lnTo>
                  <a:lnTo>
                    <a:pt x="42629" y="15221"/>
                  </a:lnTo>
                  <a:lnTo>
                    <a:pt x="42349" y="15348"/>
                  </a:lnTo>
                  <a:lnTo>
                    <a:pt x="42094" y="15450"/>
                  </a:lnTo>
                  <a:lnTo>
                    <a:pt x="41814" y="15527"/>
                  </a:lnTo>
                  <a:lnTo>
                    <a:pt x="41559" y="15578"/>
                  </a:lnTo>
                  <a:lnTo>
                    <a:pt x="41278" y="15578"/>
                  </a:lnTo>
                  <a:lnTo>
                    <a:pt x="40998" y="15527"/>
                  </a:lnTo>
                  <a:lnTo>
                    <a:pt x="40717" y="15399"/>
                  </a:lnTo>
                  <a:lnTo>
                    <a:pt x="40437" y="15221"/>
                  </a:lnTo>
                  <a:lnTo>
                    <a:pt x="40156" y="14941"/>
                  </a:lnTo>
                  <a:lnTo>
                    <a:pt x="39850" y="14609"/>
                  </a:lnTo>
                  <a:lnTo>
                    <a:pt x="39672" y="14354"/>
                  </a:lnTo>
                  <a:lnTo>
                    <a:pt x="39519" y="14074"/>
                  </a:lnTo>
                  <a:lnTo>
                    <a:pt x="39238" y="13513"/>
                  </a:lnTo>
                  <a:lnTo>
                    <a:pt x="39086" y="13232"/>
                  </a:lnTo>
                  <a:lnTo>
                    <a:pt x="38907" y="12977"/>
                  </a:lnTo>
                  <a:lnTo>
                    <a:pt x="38703" y="12773"/>
                  </a:lnTo>
                  <a:lnTo>
                    <a:pt x="38601" y="12697"/>
                  </a:lnTo>
                  <a:lnTo>
                    <a:pt x="38448" y="12620"/>
                  </a:lnTo>
                  <a:lnTo>
                    <a:pt x="38423" y="12569"/>
                  </a:lnTo>
                  <a:lnTo>
                    <a:pt x="38244" y="12467"/>
                  </a:lnTo>
                  <a:lnTo>
                    <a:pt x="38091" y="12416"/>
                  </a:lnTo>
                  <a:lnTo>
                    <a:pt x="37938" y="12365"/>
                  </a:lnTo>
                  <a:lnTo>
                    <a:pt x="37785" y="12340"/>
                  </a:lnTo>
                  <a:lnTo>
                    <a:pt x="37632" y="12340"/>
                  </a:lnTo>
                  <a:lnTo>
                    <a:pt x="37454" y="12365"/>
                  </a:lnTo>
                  <a:lnTo>
                    <a:pt x="37097" y="12416"/>
                  </a:lnTo>
                  <a:lnTo>
                    <a:pt x="36663" y="12544"/>
                  </a:lnTo>
                  <a:lnTo>
                    <a:pt x="36459" y="12595"/>
                  </a:lnTo>
                  <a:lnTo>
                    <a:pt x="36281" y="12595"/>
                  </a:lnTo>
                  <a:lnTo>
                    <a:pt x="36179" y="12569"/>
                  </a:lnTo>
                  <a:lnTo>
                    <a:pt x="36077" y="12544"/>
                  </a:lnTo>
                  <a:lnTo>
                    <a:pt x="36001" y="12493"/>
                  </a:lnTo>
                  <a:lnTo>
                    <a:pt x="35899" y="12416"/>
                  </a:lnTo>
                  <a:lnTo>
                    <a:pt x="35822" y="12314"/>
                  </a:lnTo>
                  <a:lnTo>
                    <a:pt x="35746" y="12161"/>
                  </a:lnTo>
                  <a:lnTo>
                    <a:pt x="35567" y="11805"/>
                  </a:lnTo>
                  <a:lnTo>
                    <a:pt x="35542" y="11677"/>
                  </a:lnTo>
                  <a:lnTo>
                    <a:pt x="35516" y="11524"/>
                  </a:lnTo>
                  <a:lnTo>
                    <a:pt x="35516" y="11371"/>
                  </a:lnTo>
                  <a:lnTo>
                    <a:pt x="35491" y="11218"/>
                  </a:lnTo>
                  <a:lnTo>
                    <a:pt x="35363" y="10989"/>
                  </a:lnTo>
                  <a:lnTo>
                    <a:pt x="35210" y="10810"/>
                  </a:lnTo>
                  <a:lnTo>
                    <a:pt x="35032" y="10683"/>
                  </a:lnTo>
                  <a:lnTo>
                    <a:pt x="34828" y="10581"/>
                  </a:lnTo>
                  <a:lnTo>
                    <a:pt x="34598" y="10530"/>
                  </a:lnTo>
                  <a:lnTo>
                    <a:pt x="34139" y="10530"/>
                  </a:lnTo>
                  <a:lnTo>
                    <a:pt x="33884" y="10555"/>
                  </a:lnTo>
                  <a:lnTo>
                    <a:pt x="33859" y="10479"/>
                  </a:lnTo>
                  <a:lnTo>
                    <a:pt x="33808" y="10453"/>
                  </a:lnTo>
                  <a:lnTo>
                    <a:pt x="33731" y="10428"/>
                  </a:lnTo>
                  <a:lnTo>
                    <a:pt x="33655" y="10428"/>
                  </a:lnTo>
                  <a:lnTo>
                    <a:pt x="33272" y="10555"/>
                  </a:lnTo>
                  <a:lnTo>
                    <a:pt x="33119" y="10606"/>
                  </a:lnTo>
                  <a:lnTo>
                    <a:pt x="32967" y="10606"/>
                  </a:lnTo>
                  <a:lnTo>
                    <a:pt x="32814" y="10581"/>
                  </a:lnTo>
                  <a:lnTo>
                    <a:pt x="32661" y="10530"/>
                  </a:lnTo>
                  <a:lnTo>
                    <a:pt x="32482" y="10428"/>
                  </a:lnTo>
                  <a:lnTo>
                    <a:pt x="32304" y="10326"/>
                  </a:lnTo>
                  <a:lnTo>
                    <a:pt x="32074" y="10224"/>
                  </a:lnTo>
                  <a:lnTo>
                    <a:pt x="31896" y="10122"/>
                  </a:lnTo>
                  <a:lnTo>
                    <a:pt x="31743" y="9969"/>
                  </a:lnTo>
                  <a:lnTo>
                    <a:pt x="31641" y="9816"/>
                  </a:lnTo>
                  <a:lnTo>
                    <a:pt x="31590" y="9612"/>
                  </a:lnTo>
                  <a:lnTo>
                    <a:pt x="31564" y="9382"/>
                  </a:lnTo>
                  <a:lnTo>
                    <a:pt x="31590" y="9153"/>
                  </a:lnTo>
                  <a:lnTo>
                    <a:pt x="31666" y="8873"/>
                  </a:lnTo>
                  <a:lnTo>
                    <a:pt x="31743" y="8490"/>
                  </a:lnTo>
                  <a:lnTo>
                    <a:pt x="31819" y="7980"/>
                  </a:lnTo>
                  <a:lnTo>
                    <a:pt x="31819" y="7725"/>
                  </a:lnTo>
                  <a:lnTo>
                    <a:pt x="31794" y="7470"/>
                  </a:lnTo>
                  <a:lnTo>
                    <a:pt x="31768" y="7292"/>
                  </a:lnTo>
                  <a:lnTo>
                    <a:pt x="31692" y="7113"/>
                  </a:lnTo>
                  <a:lnTo>
                    <a:pt x="31615" y="6960"/>
                  </a:lnTo>
                  <a:lnTo>
                    <a:pt x="31488" y="6807"/>
                  </a:lnTo>
                  <a:lnTo>
                    <a:pt x="31335" y="6680"/>
                  </a:lnTo>
                  <a:lnTo>
                    <a:pt x="31156" y="6552"/>
                  </a:lnTo>
                  <a:lnTo>
                    <a:pt x="30927" y="6450"/>
                  </a:lnTo>
                  <a:lnTo>
                    <a:pt x="30723" y="6323"/>
                  </a:lnTo>
                  <a:lnTo>
                    <a:pt x="30544" y="6170"/>
                  </a:lnTo>
                  <a:lnTo>
                    <a:pt x="30493" y="6068"/>
                  </a:lnTo>
                  <a:lnTo>
                    <a:pt x="30442" y="5992"/>
                  </a:lnTo>
                  <a:lnTo>
                    <a:pt x="30442" y="5890"/>
                  </a:lnTo>
                  <a:lnTo>
                    <a:pt x="30442" y="5788"/>
                  </a:lnTo>
                  <a:lnTo>
                    <a:pt x="30493" y="5660"/>
                  </a:lnTo>
                  <a:lnTo>
                    <a:pt x="30570" y="5533"/>
                  </a:lnTo>
                  <a:lnTo>
                    <a:pt x="30621" y="5482"/>
                  </a:lnTo>
                  <a:lnTo>
                    <a:pt x="30723" y="5482"/>
                  </a:lnTo>
                  <a:lnTo>
                    <a:pt x="30876" y="5431"/>
                  </a:lnTo>
                  <a:lnTo>
                    <a:pt x="31029" y="5405"/>
                  </a:lnTo>
                  <a:lnTo>
                    <a:pt x="31182" y="5380"/>
                  </a:lnTo>
                  <a:close/>
                  <a:moveTo>
                    <a:pt x="27485" y="561"/>
                  </a:moveTo>
                  <a:lnTo>
                    <a:pt x="28097" y="637"/>
                  </a:lnTo>
                  <a:lnTo>
                    <a:pt x="28734" y="739"/>
                  </a:lnTo>
                  <a:lnTo>
                    <a:pt x="29040" y="841"/>
                  </a:lnTo>
                  <a:lnTo>
                    <a:pt x="29346" y="918"/>
                  </a:lnTo>
                  <a:lnTo>
                    <a:pt x="29678" y="1045"/>
                  </a:lnTo>
                  <a:lnTo>
                    <a:pt x="29984" y="1173"/>
                  </a:lnTo>
                  <a:lnTo>
                    <a:pt x="30289" y="1326"/>
                  </a:lnTo>
                  <a:lnTo>
                    <a:pt x="30595" y="1479"/>
                  </a:lnTo>
                  <a:lnTo>
                    <a:pt x="30901" y="1657"/>
                  </a:lnTo>
                  <a:lnTo>
                    <a:pt x="31207" y="1861"/>
                  </a:lnTo>
                  <a:lnTo>
                    <a:pt x="31513" y="2091"/>
                  </a:lnTo>
                  <a:lnTo>
                    <a:pt x="31794" y="2320"/>
                  </a:lnTo>
                  <a:lnTo>
                    <a:pt x="32304" y="2728"/>
                  </a:lnTo>
                  <a:lnTo>
                    <a:pt x="32763" y="3161"/>
                  </a:lnTo>
                  <a:lnTo>
                    <a:pt x="33706" y="4028"/>
                  </a:lnTo>
                  <a:lnTo>
                    <a:pt x="35491" y="5813"/>
                  </a:lnTo>
                  <a:lnTo>
                    <a:pt x="36408" y="6705"/>
                  </a:lnTo>
                  <a:lnTo>
                    <a:pt x="36867" y="7139"/>
                  </a:lnTo>
                  <a:lnTo>
                    <a:pt x="37352" y="7547"/>
                  </a:lnTo>
                  <a:lnTo>
                    <a:pt x="37836" y="7955"/>
                  </a:lnTo>
                  <a:lnTo>
                    <a:pt x="38346" y="8363"/>
                  </a:lnTo>
                  <a:lnTo>
                    <a:pt x="38882" y="8720"/>
                  </a:lnTo>
                  <a:lnTo>
                    <a:pt x="39417" y="9077"/>
                  </a:lnTo>
                  <a:lnTo>
                    <a:pt x="39978" y="9408"/>
                  </a:lnTo>
                  <a:lnTo>
                    <a:pt x="40513" y="9714"/>
                  </a:lnTo>
                  <a:lnTo>
                    <a:pt x="41074" y="9969"/>
                  </a:lnTo>
                  <a:lnTo>
                    <a:pt x="41661" y="10224"/>
                  </a:lnTo>
                  <a:lnTo>
                    <a:pt x="42221" y="10428"/>
                  </a:lnTo>
                  <a:lnTo>
                    <a:pt x="42808" y="10632"/>
                  </a:lnTo>
                  <a:lnTo>
                    <a:pt x="43394" y="10785"/>
                  </a:lnTo>
                  <a:lnTo>
                    <a:pt x="43981" y="10938"/>
                  </a:lnTo>
                  <a:lnTo>
                    <a:pt x="44567" y="11040"/>
                  </a:lnTo>
                  <a:lnTo>
                    <a:pt x="45179" y="11142"/>
                  </a:lnTo>
                  <a:lnTo>
                    <a:pt x="45791" y="11218"/>
                  </a:lnTo>
                  <a:lnTo>
                    <a:pt x="46403" y="11269"/>
                  </a:lnTo>
                  <a:lnTo>
                    <a:pt x="47015" y="11295"/>
                  </a:lnTo>
                  <a:lnTo>
                    <a:pt x="48264" y="11295"/>
                  </a:lnTo>
                  <a:lnTo>
                    <a:pt x="48901" y="11269"/>
                  </a:lnTo>
                  <a:lnTo>
                    <a:pt x="49615" y="11193"/>
                  </a:lnTo>
                  <a:lnTo>
                    <a:pt x="50406" y="11065"/>
                  </a:lnTo>
                  <a:lnTo>
                    <a:pt x="51221" y="10938"/>
                  </a:lnTo>
                  <a:lnTo>
                    <a:pt x="52063" y="10810"/>
                  </a:lnTo>
                  <a:lnTo>
                    <a:pt x="52904" y="10708"/>
                  </a:lnTo>
                  <a:lnTo>
                    <a:pt x="53312" y="10683"/>
                  </a:lnTo>
                  <a:lnTo>
                    <a:pt x="53720" y="10683"/>
                  </a:lnTo>
                  <a:lnTo>
                    <a:pt x="54102" y="10708"/>
                  </a:lnTo>
                  <a:lnTo>
                    <a:pt x="54485" y="10759"/>
                  </a:lnTo>
                  <a:lnTo>
                    <a:pt x="54842" y="10836"/>
                  </a:lnTo>
                  <a:lnTo>
                    <a:pt x="55173" y="10938"/>
                  </a:lnTo>
                  <a:lnTo>
                    <a:pt x="55581" y="11116"/>
                  </a:lnTo>
                  <a:lnTo>
                    <a:pt x="55989" y="11346"/>
                  </a:lnTo>
                  <a:lnTo>
                    <a:pt x="56372" y="11652"/>
                  </a:lnTo>
                  <a:lnTo>
                    <a:pt x="56729" y="11983"/>
                  </a:lnTo>
                  <a:lnTo>
                    <a:pt x="57086" y="12340"/>
                  </a:lnTo>
                  <a:lnTo>
                    <a:pt x="57391" y="12748"/>
                  </a:lnTo>
                  <a:lnTo>
                    <a:pt x="57697" y="13181"/>
                  </a:lnTo>
                  <a:lnTo>
                    <a:pt x="57952" y="13640"/>
                  </a:lnTo>
                  <a:lnTo>
                    <a:pt x="58182" y="14099"/>
                  </a:lnTo>
                  <a:lnTo>
                    <a:pt x="58386" y="14584"/>
                  </a:lnTo>
                  <a:lnTo>
                    <a:pt x="58539" y="15094"/>
                  </a:lnTo>
                  <a:lnTo>
                    <a:pt x="58666" y="15578"/>
                  </a:lnTo>
                  <a:lnTo>
                    <a:pt x="58743" y="16062"/>
                  </a:lnTo>
                  <a:lnTo>
                    <a:pt x="58768" y="16572"/>
                  </a:lnTo>
                  <a:lnTo>
                    <a:pt x="58768" y="17031"/>
                  </a:lnTo>
                  <a:lnTo>
                    <a:pt x="58692" y="17490"/>
                  </a:lnTo>
                  <a:lnTo>
                    <a:pt x="58539" y="17082"/>
                  </a:lnTo>
                  <a:lnTo>
                    <a:pt x="58360" y="16649"/>
                  </a:lnTo>
                  <a:lnTo>
                    <a:pt x="58156" y="16266"/>
                  </a:lnTo>
                  <a:lnTo>
                    <a:pt x="57952" y="15884"/>
                  </a:lnTo>
                  <a:lnTo>
                    <a:pt x="57723" y="15527"/>
                  </a:lnTo>
                  <a:lnTo>
                    <a:pt x="57493" y="15195"/>
                  </a:lnTo>
                  <a:lnTo>
                    <a:pt x="57238" y="14890"/>
                  </a:lnTo>
                  <a:lnTo>
                    <a:pt x="57009" y="14609"/>
                  </a:lnTo>
                  <a:lnTo>
                    <a:pt x="56703" y="14303"/>
                  </a:lnTo>
                  <a:lnTo>
                    <a:pt x="56346" y="14048"/>
                  </a:lnTo>
                  <a:lnTo>
                    <a:pt x="55989" y="13793"/>
                  </a:lnTo>
                  <a:lnTo>
                    <a:pt x="55632" y="13589"/>
                  </a:lnTo>
                  <a:lnTo>
                    <a:pt x="55224" y="13411"/>
                  </a:lnTo>
                  <a:lnTo>
                    <a:pt x="54816" y="13283"/>
                  </a:lnTo>
                  <a:lnTo>
                    <a:pt x="54408" y="13181"/>
                  </a:lnTo>
                  <a:lnTo>
                    <a:pt x="53975" y="13105"/>
                  </a:lnTo>
                  <a:lnTo>
                    <a:pt x="53644" y="13079"/>
                  </a:lnTo>
                  <a:lnTo>
                    <a:pt x="53338" y="13079"/>
                  </a:lnTo>
                  <a:lnTo>
                    <a:pt x="52726" y="13105"/>
                  </a:lnTo>
                  <a:lnTo>
                    <a:pt x="52114" y="13181"/>
                  </a:lnTo>
                  <a:lnTo>
                    <a:pt x="51502" y="13283"/>
                  </a:lnTo>
                  <a:lnTo>
                    <a:pt x="50686" y="13385"/>
                  </a:lnTo>
                  <a:lnTo>
                    <a:pt x="49768" y="13513"/>
                  </a:lnTo>
                  <a:lnTo>
                    <a:pt x="49309" y="13564"/>
                  </a:lnTo>
                  <a:lnTo>
                    <a:pt x="48876" y="13640"/>
                  </a:lnTo>
                  <a:lnTo>
                    <a:pt x="48468" y="13717"/>
                  </a:lnTo>
                  <a:lnTo>
                    <a:pt x="48111" y="13844"/>
                  </a:lnTo>
                  <a:lnTo>
                    <a:pt x="48086" y="13819"/>
                  </a:lnTo>
                  <a:lnTo>
                    <a:pt x="48035" y="13691"/>
                  </a:lnTo>
                  <a:lnTo>
                    <a:pt x="48009" y="13640"/>
                  </a:lnTo>
                  <a:lnTo>
                    <a:pt x="47984" y="13615"/>
                  </a:lnTo>
                  <a:lnTo>
                    <a:pt x="47882" y="13615"/>
                  </a:lnTo>
                  <a:lnTo>
                    <a:pt x="47499" y="13385"/>
                  </a:lnTo>
                  <a:lnTo>
                    <a:pt x="47117" y="13207"/>
                  </a:lnTo>
                  <a:lnTo>
                    <a:pt x="46709" y="13079"/>
                  </a:lnTo>
                  <a:lnTo>
                    <a:pt x="46301" y="12977"/>
                  </a:lnTo>
                  <a:lnTo>
                    <a:pt x="45867" y="12901"/>
                  </a:lnTo>
                  <a:lnTo>
                    <a:pt x="45434" y="12850"/>
                  </a:lnTo>
                  <a:lnTo>
                    <a:pt x="44542" y="12773"/>
                  </a:lnTo>
                  <a:lnTo>
                    <a:pt x="44083" y="12722"/>
                  </a:lnTo>
                  <a:lnTo>
                    <a:pt x="43649" y="12646"/>
                  </a:lnTo>
                  <a:lnTo>
                    <a:pt x="43190" y="12569"/>
                  </a:lnTo>
                  <a:lnTo>
                    <a:pt x="42757" y="12442"/>
                  </a:lnTo>
                  <a:lnTo>
                    <a:pt x="41890" y="12212"/>
                  </a:lnTo>
                  <a:lnTo>
                    <a:pt x="41023" y="11907"/>
                  </a:lnTo>
                  <a:lnTo>
                    <a:pt x="40182" y="11550"/>
                  </a:lnTo>
                  <a:lnTo>
                    <a:pt x="39366" y="11142"/>
                  </a:lnTo>
                  <a:lnTo>
                    <a:pt x="38550" y="10708"/>
                  </a:lnTo>
                  <a:lnTo>
                    <a:pt x="37785" y="10249"/>
                  </a:lnTo>
                  <a:lnTo>
                    <a:pt x="37173" y="9841"/>
                  </a:lnTo>
                  <a:lnTo>
                    <a:pt x="36612" y="9382"/>
                  </a:lnTo>
                  <a:lnTo>
                    <a:pt x="36102" y="8924"/>
                  </a:lnTo>
                  <a:lnTo>
                    <a:pt x="35593" y="8414"/>
                  </a:lnTo>
                  <a:lnTo>
                    <a:pt x="34624" y="7394"/>
                  </a:lnTo>
                  <a:lnTo>
                    <a:pt x="34139" y="6884"/>
                  </a:lnTo>
                  <a:lnTo>
                    <a:pt x="33629" y="6374"/>
                  </a:lnTo>
                  <a:lnTo>
                    <a:pt x="33323" y="6068"/>
                  </a:lnTo>
                  <a:lnTo>
                    <a:pt x="32992" y="5762"/>
                  </a:lnTo>
                  <a:lnTo>
                    <a:pt x="32635" y="5482"/>
                  </a:lnTo>
                  <a:lnTo>
                    <a:pt x="32253" y="5227"/>
                  </a:lnTo>
                  <a:lnTo>
                    <a:pt x="32049" y="5125"/>
                  </a:lnTo>
                  <a:lnTo>
                    <a:pt x="31870" y="5048"/>
                  </a:lnTo>
                  <a:lnTo>
                    <a:pt x="31666" y="4972"/>
                  </a:lnTo>
                  <a:lnTo>
                    <a:pt x="31462" y="4946"/>
                  </a:lnTo>
                  <a:lnTo>
                    <a:pt x="31233" y="4921"/>
                  </a:lnTo>
                  <a:lnTo>
                    <a:pt x="31029" y="4921"/>
                  </a:lnTo>
                  <a:lnTo>
                    <a:pt x="30799" y="4972"/>
                  </a:lnTo>
                  <a:lnTo>
                    <a:pt x="30595" y="5023"/>
                  </a:lnTo>
                  <a:lnTo>
                    <a:pt x="30544" y="5074"/>
                  </a:lnTo>
                  <a:lnTo>
                    <a:pt x="30264" y="4691"/>
                  </a:lnTo>
                  <a:lnTo>
                    <a:pt x="29984" y="4334"/>
                  </a:lnTo>
                  <a:lnTo>
                    <a:pt x="29678" y="4003"/>
                  </a:lnTo>
                  <a:lnTo>
                    <a:pt x="29346" y="3697"/>
                  </a:lnTo>
                  <a:lnTo>
                    <a:pt x="28989" y="3416"/>
                  </a:lnTo>
                  <a:lnTo>
                    <a:pt x="28632" y="3136"/>
                  </a:lnTo>
                  <a:lnTo>
                    <a:pt x="28250" y="2907"/>
                  </a:lnTo>
                  <a:lnTo>
                    <a:pt x="27842" y="2677"/>
                  </a:lnTo>
                  <a:lnTo>
                    <a:pt x="27434" y="2499"/>
                  </a:lnTo>
                  <a:lnTo>
                    <a:pt x="27026" y="2320"/>
                  </a:lnTo>
                  <a:lnTo>
                    <a:pt x="26593" y="2193"/>
                  </a:lnTo>
                  <a:lnTo>
                    <a:pt x="26159" y="2065"/>
                  </a:lnTo>
                  <a:lnTo>
                    <a:pt x="25700" y="1989"/>
                  </a:lnTo>
                  <a:lnTo>
                    <a:pt x="25267" y="1938"/>
                  </a:lnTo>
                  <a:lnTo>
                    <a:pt x="24808" y="1912"/>
                  </a:lnTo>
                  <a:lnTo>
                    <a:pt x="24349" y="1912"/>
                  </a:lnTo>
                  <a:lnTo>
                    <a:pt x="23763" y="1963"/>
                  </a:lnTo>
                  <a:lnTo>
                    <a:pt x="23176" y="2091"/>
                  </a:lnTo>
                  <a:lnTo>
                    <a:pt x="22615" y="2244"/>
                  </a:lnTo>
                  <a:lnTo>
                    <a:pt x="22080" y="2448"/>
                  </a:lnTo>
                  <a:lnTo>
                    <a:pt x="22641" y="2040"/>
                  </a:lnTo>
                  <a:lnTo>
                    <a:pt x="23202" y="1683"/>
                  </a:lnTo>
                  <a:lnTo>
                    <a:pt x="23788" y="1377"/>
                  </a:lnTo>
                  <a:lnTo>
                    <a:pt x="24400" y="1122"/>
                  </a:lnTo>
                  <a:lnTo>
                    <a:pt x="24986" y="892"/>
                  </a:lnTo>
                  <a:lnTo>
                    <a:pt x="25598" y="739"/>
                  </a:lnTo>
                  <a:lnTo>
                    <a:pt x="26236" y="612"/>
                  </a:lnTo>
                  <a:lnTo>
                    <a:pt x="26848" y="561"/>
                  </a:lnTo>
                  <a:close/>
                  <a:moveTo>
                    <a:pt x="24451" y="2550"/>
                  </a:moveTo>
                  <a:lnTo>
                    <a:pt x="24859" y="2575"/>
                  </a:lnTo>
                  <a:lnTo>
                    <a:pt x="25267" y="2601"/>
                  </a:lnTo>
                  <a:lnTo>
                    <a:pt x="25675" y="2677"/>
                  </a:lnTo>
                  <a:lnTo>
                    <a:pt x="26057" y="2779"/>
                  </a:lnTo>
                  <a:lnTo>
                    <a:pt x="26465" y="2907"/>
                  </a:lnTo>
                  <a:lnTo>
                    <a:pt x="26873" y="3034"/>
                  </a:lnTo>
                  <a:lnTo>
                    <a:pt x="27255" y="3187"/>
                  </a:lnTo>
                  <a:lnTo>
                    <a:pt x="27638" y="3365"/>
                  </a:lnTo>
                  <a:lnTo>
                    <a:pt x="28020" y="3569"/>
                  </a:lnTo>
                  <a:lnTo>
                    <a:pt x="28377" y="3799"/>
                  </a:lnTo>
                  <a:lnTo>
                    <a:pt x="28734" y="4028"/>
                  </a:lnTo>
                  <a:lnTo>
                    <a:pt x="29066" y="4283"/>
                  </a:lnTo>
                  <a:lnTo>
                    <a:pt x="29372" y="4564"/>
                  </a:lnTo>
                  <a:lnTo>
                    <a:pt x="29652" y="4844"/>
                  </a:lnTo>
                  <a:lnTo>
                    <a:pt x="29933" y="5150"/>
                  </a:lnTo>
                  <a:lnTo>
                    <a:pt x="30187" y="5456"/>
                  </a:lnTo>
                  <a:lnTo>
                    <a:pt x="30187" y="5482"/>
                  </a:lnTo>
                  <a:lnTo>
                    <a:pt x="30086" y="5584"/>
                  </a:lnTo>
                  <a:lnTo>
                    <a:pt x="30009" y="5711"/>
                  </a:lnTo>
                  <a:lnTo>
                    <a:pt x="29933" y="5864"/>
                  </a:lnTo>
                  <a:lnTo>
                    <a:pt x="29882" y="5992"/>
                  </a:lnTo>
                  <a:lnTo>
                    <a:pt x="29856" y="6144"/>
                  </a:lnTo>
                  <a:lnTo>
                    <a:pt x="29856" y="6272"/>
                  </a:lnTo>
                  <a:lnTo>
                    <a:pt x="29907" y="6425"/>
                  </a:lnTo>
                  <a:lnTo>
                    <a:pt x="29984" y="6578"/>
                  </a:lnTo>
                  <a:lnTo>
                    <a:pt x="30035" y="6629"/>
                  </a:lnTo>
                  <a:lnTo>
                    <a:pt x="30111" y="6680"/>
                  </a:lnTo>
                  <a:lnTo>
                    <a:pt x="30238" y="6756"/>
                  </a:lnTo>
                  <a:lnTo>
                    <a:pt x="30391" y="6807"/>
                  </a:lnTo>
                  <a:lnTo>
                    <a:pt x="30519" y="6884"/>
                  </a:lnTo>
                  <a:lnTo>
                    <a:pt x="30723" y="7011"/>
                  </a:lnTo>
                  <a:lnTo>
                    <a:pt x="30876" y="7139"/>
                  </a:lnTo>
                  <a:lnTo>
                    <a:pt x="31003" y="7266"/>
                  </a:lnTo>
                  <a:lnTo>
                    <a:pt x="31105" y="7394"/>
                  </a:lnTo>
                  <a:lnTo>
                    <a:pt x="31182" y="7521"/>
                  </a:lnTo>
                  <a:lnTo>
                    <a:pt x="31233" y="7649"/>
                  </a:lnTo>
                  <a:lnTo>
                    <a:pt x="31258" y="7776"/>
                  </a:lnTo>
                  <a:lnTo>
                    <a:pt x="31284" y="7904"/>
                  </a:lnTo>
                  <a:lnTo>
                    <a:pt x="31258" y="8184"/>
                  </a:lnTo>
                  <a:lnTo>
                    <a:pt x="31207" y="8465"/>
                  </a:lnTo>
                  <a:lnTo>
                    <a:pt x="31131" y="8796"/>
                  </a:lnTo>
                  <a:lnTo>
                    <a:pt x="31080" y="9153"/>
                  </a:lnTo>
                  <a:lnTo>
                    <a:pt x="31105" y="9459"/>
                  </a:lnTo>
                  <a:lnTo>
                    <a:pt x="31156" y="9790"/>
                  </a:lnTo>
                  <a:lnTo>
                    <a:pt x="31258" y="10071"/>
                  </a:lnTo>
                  <a:lnTo>
                    <a:pt x="31386" y="10326"/>
                  </a:lnTo>
                  <a:lnTo>
                    <a:pt x="31590" y="10581"/>
                  </a:lnTo>
                  <a:lnTo>
                    <a:pt x="31819" y="10810"/>
                  </a:lnTo>
                  <a:lnTo>
                    <a:pt x="32100" y="10963"/>
                  </a:lnTo>
                  <a:lnTo>
                    <a:pt x="32380" y="11065"/>
                  </a:lnTo>
                  <a:lnTo>
                    <a:pt x="32533" y="11116"/>
                  </a:lnTo>
                  <a:lnTo>
                    <a:pt x="32686" y="11142"/>
                  </a:lnTo>
                  <a:lnTo>
                    <a:pt x="32839" y="11142"/>
                  </a:lnTo>
                  <a:lnTo>
                    <a:pt x="32992" y="11116"/>
                  </a:lnTo>
                  <a:lnTo>
                    <a:pt x="33170" y="11091"/>
                  </a:lnTo>
                  <a:lnTo>
                    <a:pt x="33323" y="11065"/>
                  </a:lnTo>
                  <a:lnTo>
                    <a:pt x="33502" y="10989"/>
                  </a:lnTo>
                  <a:lnTo>
                    <a:pt x="33655" y="10912"/>
                  </a:lnTo>
                  <a:lnTo>
                    <a:pt x="34088" y="10912"/>
                  </a:lnTo>
                  <a:lnTo>
                    <a:pt x="34216" y="10938"/>
                  </a:lnTo>
                  <a:lnTo>
                    <a:pt x="34675" y="11065"/>
                  </a:lnTo>
                  <a:lnTo>
                    <a:pt x="34853" y="11116"/>
                  </a:lnTo>
                  <a:lnTo>
                    <a:pt x="34981" y="11167"/>
                  </a:lnTo>
                  <a:lnTo>
                    <a:pt x="35057" y="11244"/>
                  </a:lnTo>
                  <a:lnTo>
                    <a:pt x="35108" y="11295"/>
                  </a:lnTo>
                  <a:lnTo>
                    <a:pt x="35159" y="11371"/>
                  </a:lnTo>
                  <a:lnTo>
                    <a:pt x="35159" y="11448"/>
                  </a:lnTo>
                  <a:lnTo>
                    <a:pt x="35159" y="11601"/>
                  </a:lnTo>
                  <a:lnTo>
                    <a:pt x="35108" y="11754"/>
                  </a:lnTo>
                  <a:lnTo>
                    <a:pt x="35083" y="11932"/>
                  </a:lnTo>
                  <a:lnTo>
                    <a:pt x="35083" y="12034"/>
                  </a:lnTo>
                  <a:lnTo>
                    <a:pt x="35108" y="12136"/>
                  </a:lnTo>
                  <a:lnTo>
                    <a:pt x="35185" y="12365"/>
                  </a:lnTo>
                  <a:lnTo>
                    <a:pt x="35236" y="12544"/>
                  </a:lnTo>
                  <a:lnTo>
                    <a:pt x="35338" y="12722"/>
                  </a:lnTo>
                  <a:lnTo>
                    <a:pt x="35414" y="12824"/>
                  </a:lnTo>
                  <a:lnTo>
                    <a:pt x="35516" y="12901"/>
                  </a:lnTo>
                  <a:lnTo>
                    <a:pt x="35669" y="13003"/>
                  </a:lnTo>
                  <a:lnTo>
                    <a:pt x="35822" y="13054"/>
                  </a:lnTo>
                  <a:lnTo>
                    <a:pt x="35975" y="13105"/>
                  </a:lnTo>
                  <a:lnTo>
                    <a:pt x="36332" y="13105"/>
                  </a:lnTo>
                  <a:lnTo>
                    <a:pt x="36510" y="13079"/>
                  </a:lnTo>
                  <a:lnTo>
                    <a:pt x="36867" y="13003"/>
                  </a:lnTo>
                  <a:lnTo>
                    <a:pt x="37224" y="12926"/>
                  </a:lnTo>
                  <a:lnTo>
                    <a:pt x="37581" y="12875"/>
                  </a:lnTo>
                  <a:lnTo>
                    <a:pt x="37760" y="12850"/>
                  </a:lnTo>
                  <a:lnTo>
                    <a:pt x="37938" y="12850"/>
                  </a:lnTo>
                  <a:lnTo>
                    <a:pt x="38091" y="12875"/>
                  </a:lnTo>
                  <a:lnTo>
                    <a:pt x="38270" y="12926"/>
                  </a:lnTo>
                  <a:lnTo>
                    <a:pt x="38346" y="12926"/>
                  </a:lnTo>
                  <a:lnTo>
                    <a:pt x="38525" y="13130"/>
                  </a:lnTo>
                  <a:lnTo>
                    <a:pt x="38678" y="13360"/>
                  </a:lnTo>
                  <a:lnTo>
                    <a:pt x="38831" y="13615"/>
                  </a:lnTo>
                  <a:lnTo>
                    <a:pt x="38958" y="13870"/>
                  </a:lnTo>
                  <a:lnTo>
                    <a:pt x="39213" y="14431"/>
                  </a:lnTo>
                  <a:lnTo>
                    <a:pt x="39340" y="14660"/>
                  </a:lnTo>
                  <a:lnTo>
                    <a:pt x="39493" y="14864"/>
                  </a:lnTo>
                  <a:lnTo>
                    <a:pt x="39748" y="15195"/>
                  </a:lnTo>
                  <a:lnTo>
                    <a:pt x="40080" y="15501"/>
                  </a:lnTo>
                  <a:lnTo>
                    <a:pt x="40233" y="15629"/>
                  </a:lnTo>
                  <a:lnTo>
                    <a:pt x="40411" y="15756"/>
                  </a:lnTo>
                  <a:lnTo>
                    <a:pt x="40615" y="15858"/>
                  </a:lnTo>
                  <a:lnTo>
                    <a:pt x="40819" y="15935"/>
                  </a:lnTo>
                  <a:lnTo>
                    <a:pt x="41023" y="16011"/>
                  </a:lnTo>
                  <a:lnTo>
                    <a:pt x="41202" y="16062"/>
                  </a:lnTo>
                  <a:lnTo>
                    <a:pt x="41457" y="16088"/>
                  </a:lnTo>
                  <a:lnTo>
                    <a:pt x="41686" y="16088"/>
                  </a:lnTo>
                  <a:lnTo>
                    <a:pt x="41916" y="16062"/>
                  </a:lnTo>
                  <a:lnTo>
                    <a:pt x="42119" y="16011"/>
                  </a:lnTo>
                  <a:lnTo>
                    <a:pt x="42349" y="15935"/>
                  </a:lnTo>
                  <a:lnTo>
                    <a:pt x="42553" y="15858"/>
                  </a:lnTo>
                  <a:lnTo>
                    <a:pt x="42986" y="15654"/>
                  </a:lnTo>
                  <a:lnTo>
                    <a:pt x="43828" y="15170"/>
                  </a:lnTo>
                  <a:lnTo>
                    <a:pt x="44261" y="14966"/>
                  </a:lnTo>
                  <a:lnTo>
                    <a:pt x="44465" y="14864"/>
                  </a:lnTo>
                  <a:lnTo>
                    <a:pt x="44695" y="14788"/>
                  </a:lnTo>
                  <a:lnTo>
                    <a:pt x="44771" y="14737"/>
                  </a:lnTo>
                  <a:lnTo>
                    <a:pt x="44797" y="14686"/>
                  </a:lnTo>
                  <a:lnTo>
                    <a:pt x="45434" y="14890"/>
                  </a:lnTo>
                  <a:lnTo>
                    <a:pt x="45740" y="14992"/>
                  </a:lnTo>
                  <a:lnTo>
                    <a:pt x="46071" y="15094"/>
                  </a:lnTo>
                  <a:lnTo>
                    <a:pt x="46403" y="15170"/>
                  </a:lnTo>
                  <a:lnTo>
                    <a:pt x="46709" y="15195"/>
                  </a:lnTo>
                  <a:lnTo>
                    <a:pt x="47040" y="15170"/>
                  </a:lnTo>
                  <a:lnTo>
                    <a:pt x="47193" y="15119"/>
                  </a:lnTo>
                  <a:lnTo>
                    <a:pt x="47346" y="15068"/>
                  </a:lnTo>
                  <a:lnTo>
                    <a:pt x="47474" y="15017"/>
                  </a:lnTo>
                  <a:lnTo>
                    <a:pt x="47627" y="14941"/>
                  </a:lnTo>
                  <a:lnTo>
                    <a:pt x="47729" y="14839"/>
                  </a:lnTo>
                  <a:lnTo>
                    <a:pt x="47856" y="14737"/>
                  </a:lnTo>
                  <a:lnTo>
                    <a:pt x="47958" y="14609"/>
                  </a:lnTo>
                  <a:lnTo>
                    <a:pt x="48035" y="14507"/>
                  </a:lnTo>
                  <a:lnTo>
                    <a:pt x="48086" y="14354"/>
                  </a:lnTo>
                  <a:lnTo>
                    <a:pt x="48111" y="14227"/>
                  </a:lnTo>
                  <a:lnTo>
                    <a:pt x="48366" y="14303"/>
                  </a:lnTo>
                  <a:lnTo>
                    <a:pt x="48672" y="14329"/>
                  </a:lnTo>
                  <a:lnTo>
                    <a:pt x="48978" y="14354"/>
                  </a:lnTo>
                  <a:lnTo>
                    <a:pt x="49335" y="14329"/>
                  </a:lnTo>
                  <a:lnTo>
                    <a:pt x="49692" y="14303"/>
                  </a:lnTo>
                  <a:lnTo>
                    <a:pt x="50049" y="14252"/>
                  </a:lnTo>
                  <a:lnTo>
                    <a:pt x="50814" y="14099"/>
                  </a:lnTo>
                  <a:lnTo>
                    <a:pt x="52267" y="13742"/>
                  </a:lnTo>
                  <a:lnTo>
                    <a:pt x="52879" y="13615"/>
                  </a:lnTo>
                  <a:lnTo>
                    <a:pt x="53134" y="13589"/>
                  </a:lnTo>
                  <a:lnTo>
                    <a:pt x="53695" y="13589"/>
                  </a:lnTo>
                  <a:lnTo>
                    <a:pt x="54001" y="13640"/>
                  </a:lnTo>
                  <a:lnTo>
                    <a:pt x="54306" y="13691"/>
                  </a:lnTo>
                  <a:lnTo>
                    <a:pt x="54587" y="13742"/>
                  </a:lnTo>
                  <a:lnTo>
                    <a:pt x="54867" y="13844"/>
                  </a:lnTo>
                  <a:lnTo>
                    <a:pt x="55148" y="13946"/>
                  </a:lnTo>
                  <a:lnTo>
                    <a:pt x="55403" y="14074"/>
                  </a:lnTo>
                  <a:lnTo>
                    <a:pt x="55658" y="14201"/>
                  </a:lnTo>
                  <a:lnTo>
                    <a:pt x="55913" y="14354"/>
                  </a:lnTo>
                  <a:lnTo>
                    <a:pt x="56142" y="14533"/>
                  </a:lnTo>
                  <a:lnTo>
                    <a:pt x="56372" y="14711"/>
                  </a:lnTo>
                  <a:lnTo>
                    <a:pt x="56576" y="14915"/>
                  </a:lnTo>
                  <a:lnTo>
                    <a:pt x="56805" y="15145"/>
                  </a:lnTo>
                  <a:lnTo>
                    <a:pt x="56984" y="15374"/>
                  </a:lnTo>
                  <a:lnTo>
                    <a:pt x="57187" y="15603"/>
                  </a:lnTo>
                  <a:lnTo>
                    <a:pt x="57366" y="15884"/>
                  </a:lnTo>
                  <a:lnTo>
                    <a:pt x="57621" y="16317"/>
                  </a:lnTo>
                  <a:lnTo>
                    <a:pt x="57901" y="16853"/>
                  </a:lnTo>
                  <a:lnTo>
                    <a:pt x="58131" y="17439"/>
                  </a:lnTo>
                  <a:lnTo>
                    <a:pt x="58233" y="17745"/>
                  </a:lnTo>
                  <a:lnTo>
                    <a:pt x="58309" y="18051"/>
                  </a:lnTo>
                  <a:lnTo>
                    <a:pt x="58386" y="18357"/>
                  </a:lnTo>
                  <a:lnTo>
                    <a:pt x="58411" y="18663"/>
                  </a:lnTo>
                  <a:lnTo>
                    <a:pt x="58437" y="18969"/>
                  </a:lnTo>
                  <a:lnTo>
                    <a:pt x="58411" y="19249"/>
                  </a:lnTo>
                  <a:lnTo>
                    <a:pt x="58386" y="19555"/>
                  </a:lnTo>
                  <a:lnTo>
                    <a:pt x="58309" y="19810"/>
                  </a:lnTo>
                  <a:lnTo>
                    <a:pt x="58182" y="20065"/>
                  </a:lnTo>
                  <a:lnTo>
                    <a:pt x="58029" y="20320"/>
                  </a:lnTo>
                  <a:lnTo>
                    <a:pt x="57927" y="19861"/>
                  </a:lnTo>
                  <a:lnTo>
                    <a:pt x="57774" y="19428"/>
                  </a:lnTo>
                  <a:lnTo>
                    <a:pt x="57595" y="18994"/>
                  </a:lnTo>
                  <a:lnTo>
                    <a:pt x="57391" y="18586"/>
                  </a:lnTo>
                  <a:lnTo>
                    <a:pt x="57136" y="18179"/>
                  </a:lnTo>
                  <a:lnTo>
                    <a:pt x="56882" y="17796"/>
                  </a:lnTo>
                  <a:lnTo>
                    <a:pt x="56576" y="17439"/>
                  </a:lnTo>
                  <a:lnTo>
                    <a:pt x="56270" y="17108"/>
                  </a:lnTo>
                  <a:lnTo>
                    <a:pt x="55913" y="16802"/>
                  </a:lnTo>
                  <a:lnTo>
                    <a:pt x="55556" y="16521"/>
                  </a:lnTo>
                  <a:lnTo>
                    <a:pt x="55173" y="16292"/>
                  </a:lnTo>
                  <a:lnTo>
                    <a:pt x="54765" y="16088"/>
                  </a:lnTo>
                  <a:lnTo>
                    <a:pt x="54357" y="15935"/>
                  </a:lnTo>
                  <a:lnTo>
                    <a:pt x="53924" y="15833"/>
                  </a:lnTo>
                  <a:lnTo>
                    <a:pt x="53491" y="15756"/>
                  </a:lnTo>
                  <a:lnTo>
                    <a:pt x="53057" y="15756"/>
                  </a:lnTo>
                  <a:lnTo>
                    <a:pt x="52522" y="15807"/>
                  </a:lnTo>
                  <a:lnTo>
                    <a:pt x="52012" y="15909"/>
                  </a:lnTo>
                  <a:lnTo>
                    <a:pt x="51476" y="16037"/>
                  </a:lnTo>
                  <a:lnTo>
                    <a:pt x="50967" y="16190"/>
                  </a:lnTo>
                  <a:lnTo>
                    <a:pt x="49972" y="16496"/>
                  </a:lnTo>
                  <a:lnTo>
                    <a:pt x="49462" y="16649"/>
                  </a:lnTo>
                  <a:lnTo>
                    <a:pt x="48952" y="16802"/>
                  </a:lnTo>
                  <a:lnTo>
                    <a:pt x="48264" y="16955"/>
                  </a:lnTo>
                  <a:lnTo>
                    <a:pt x="47576" y="17082"/>
                  </a:lnTo>
                  <a:lnTo>
                    <a:pt x="46887" y="17159"/>
                  </a:lnTo>
                  <a:lnTo>
                    <a:pt x="46199" y="17235"/>
                  </a:lnTo>
                  <a:lnTo>
                    <a:pt x="45485" y="17286"/>
                  </a:lnTo>
                  <a:lnTo>
                    <a:pt x="44797" y="17286"/>
                  </a:lnTo>
                  <a:lnTo>
                    <a:pt x="44108" y="17261"/>
                  </a:lnTo>
                  <a:lnTo>
                    <a:pt x="43394" y="17235"/>
                  </a:lnTo>
                  <a:lnTo>
                    <a:pt x="42808" y="17159"/>
                  </a:lnTo>
                  <a:lnTo>
                    <a:pt x="42196" y="17082"/>
                  </a:lnTo>
                  <a:lnTo>
                    <a:pt x="41610" y="16980"/>
                  </a:lnTo>
                  <a:lnTo>
                    <a:pt x="41023" y="16853"/>
                  </a:lnTo>
                  <a:lnTo>
                    <a:pt x="40513" y="16725"/>
                  </a:lnTo>
                  <a:lnTo>
                    <a:pt x="39978" y="16598"/>
                  </a:lnTo>
                  <a:lnTo>
                    <a:pt x="39468" y="16445"/>
                  </a:lnTo>
                  <a:lnTo>
                    <a:pt x="38958" y="16266"/>
                  </a:lnTo>
                  <a:lnTo>
                    <a:pt x="38474" y="16088"/>
                  </a:lnTo>
                  <a:lnTo>
                    <a:pt x="37964" y="15884"/>
                  </a:lnTo>
                  <a:lnTo>
                    <a:pt x="36995" y="15450"/>
                  </a:lnTo>
                  <a:lnTo>
                    <a:pt x="36052" y="14941"/>
                  </a:lnTo>
                  <a:lnTo>
                    <a:pt x="35134" y="14405"/>
                  </a:lnTo>
                  <a:lnTo>
                    <a:pt x="34241" y="13793"/>
                  </a:lnTo>
                  <a:lnTo>
                    <a:pt x="33374" y="13156"/>
                  </a:lnTo>
                  <a:lnTo>
                    <a:pt x="32712" y="12595"/>
                  </a:lnTo>
                  <a:lnTo>
                    <a:pt x="32100" y="11983"/>
                  </a:lnTo>
                  <a:lnTo>
                    <a:pt x="31513" y="11346"/>
                  </a:lnTo>
                  <a:lnTo>
                    <a:pt x="30927" y="10708"/>
                  </a:lnTo>
                  <a:lnTo>
                    <a:pt x="30009" y="9586"/>
                  </a:lnTo>
                  <a:lnTo>
                    <a:pt x="29066" y="8490"/>
                  </a:lnTo>
                  <a:lnTo>
                    <a:pt x="28607" y="7955"/>
                  </a:lnTo>
                  <a:lnTo>
                    <a:pt x="28097" y="7445"/>
                  </a:lnTo>
                  <a:lnTo>
                    <a:pt x="27587" y="6935"/>
                  </a:lnTo>
                  <a:lnTo>
                    <a:pt x="27052" y="6450"/>
                  </a:lnTo>
                  <a:lnTo>
                    <a:pt x="26746" y="6221"/>
                  </a:lnTo>
                  <a:lnTo>
                    <a:pt x="26440" y="5992"/>
                  </a:lnTo>
                  <a:lnTo>
                    <a:pt x="26134" y="5788"/>
                  </a:lnTo>
                  <a:lnTo>
                    <a:pt x="25802" y="5609"/>
                  </a:lnTo>
                  <a:lnTo>
                    <a:pt x="25471" y="5431"/>
                  </a:lnTo>
                  <a:lnTo>
                    <a:pt x="25114" y="5278"/>
                  </a:lnTo>
                  <a:lnTo>
                    <a:pt x="24782" y="5150"/>
                  </a:lnTo>
                  <a:lnTo>
                    <a:pt x="24425" y="5023"/>
                  </a:lnTo>
                  <a:lnTo>
                    <a:pt x="24069" y="4946"/>
                  </a:lnTo>
                  <a:lnTo>
                    <a:pt x="23712" y="4895"/>
                  </a:lnTo>
                  <a:lnTo>
                    <a:pt x="23329" y="4844"/>
                  </a:lnTo>
                  <a:lnTo>
                    <a:pt x="22972" y="4844"/>
                  </a:lnTo>
                  <a:lnTo>
                    <a:pt x="22590" y="4870"/>
                  </a:lnTo>
                  <a:lnTo>
                    <a:pt x="22233" y="4921"/>
                  </a:lnTo>
                  <a:lnTo>
                    <a:pt x="21850" y="4997"/>
                  </a:lnTo>
                  <a:lnTo>
                    <a:pt x="21493" y="5125"/>
                  </a:lnTo>
                  <a:lnTo>
                    <a:pt x="21009" y="5354"/>
                  </a:lnTo>
                  <a:lnTo>
                    <a:pt x="20550" y="5584"/>
                  </a:lnTo>
                  <a:lnTo>
                    <a:pt x="20142" y="5890"/>
                  </a:lnTo>
                  <a:lnTo>
                    <a:pt x="19785" y="6195"/>
                  </a:lnTo>
                  <a:lnTo>
                    <a:pt x="19887" y="5711"/>
                  </a:lnTo>
                  <a:lnTo>
                    <a:pt x="20040" y="5278"/>
                  </a:lnTo>
                  <a:lnTo>
                    <a:pt x="20219" y="4870"/>
                  </a:lnTo>
                  <a:lnTo>
                    <a:pt x="20423" y="4487"/>
                  </a:lnTo>
                  <a:lnTo>
                    <a:pt x="20652" y="4156"/>
                  </a:lnTo>
                  <a:lnTo>
                    <a:pt x="20933" y="3850"/>
                  </a:lnTo>
                  <a:lnTo>
                    <a:pt x="21213" y="3595"/>
                  </a:lnTo>
                  <a:lnTo>
                    <a:pt x="21493" y="3340"/>
                  </a:lnTo>
                  <a:lnTo>
                    <a:pt x="21825" y="3136"/>
                  </a:lnTo>
                  <a:lnTo>
                    <a:pt x="22156" y="2983"/>
                  </a:lnTo>
                  <a:lnTo>
                    <a:pt x="22513" y="2830"/>
                  </a:lnTo>
                  <a:lnTo>
                    <a:pt x="22870" y="2728"/>
                  </a:lnTo>
                  <a:lnTo>
                    <a:pt x="23253" y="2626"/>
                  </a:lnTo>
                  <a:lnTo>
                    <a:pt x="23635" y="2575"/>
                  </a:lnTo>
                  <a:lnTo>
                    <a:pt x="24043" y="2550"/>
                  </a:lnTo>
                  <a:close/>
                  <a:moveTo>
                    <a:pt x="23176" y="5482"/>
                  </a:moveTo>
                  <a:lnTo>
                    <a:pt x="23661" y="5507"/>
                  </a:lnTo>
                  <a:lnTo>
                    <a:pt x="24145" y="5584"/>
                  </a:lnTo>
                  <a:lnTo>
                    <a:pt x="24629" y="5711"/>
                  </a:lnTo>
                  <a:lnTo>
                    <a:pt x="25114" y="5915"/>
                  </a:lnTo>
                  <a:lnTo>
                    <a:pt x="25598" y="6144"/>
                  </a:lnTo>
                  <a:lnTo>
                    <a:pt x="25981" y="6374"/>
                  </a:lnTo>
                  <a:lnTo>
                    <a:pt x="26338" y="6629"/>
                  </a:lnTo>
                  <a:lnTo>
                    <a:pt x="26695" y="6909"/>
                  </a:lnTo>
                  <a:lnTo>
                    <a:pt x="27026" y="7215"/>
                  </a:lnTo>
                  <a:lnTo>
                    <a:pt x="27332" y="7521"/>
                  </a:lnTo>
                  <a:lnTo>
                    <a:pt x="27638" y="7827"/>
                  </a:lnTo>
                  <a:lnTo>
                    <a:pt x="28250" y="8490"/>
                  </a:lnTo>
                  <a:lnTo>
                    <a:pt x="28811" y="9204"/>
                  </a:lnTo>
                  <a:lnTo>
                    <a:pt x="29372" y="9892"/>
                  </a:lnTo>
                  <a:lnTo>
                    <a:pt x="29933" y="10581"/>
                  </a:lnTo>
                  <a:lnTo>
                    <a:pt x="30493" y="11269"/>
                  </a:lnTo>
                  <a:lnTo>
                    <a:pt x="30978" y="11779"/>
                  </a:lnTo>
                  <a:lnTo>
                    <a:pt x="31488" y="12289"/>
                  </a:lnTo>
                  <a:lnTo>
                    <a:pt x="32023" y="12773"/>
                  </a:lnTo>
                  <a:lnTo>
                    <a:pt x="32559" y="13232"/>
                  </a:lnTo>
                  <a:lnTo>
                    <a:pt x="33119" y="13691"/>
                  </a:lnTo>
                  <a:lnTo>
                    <a:pt x="33680" y="14125"/>
                  </a:lnTo>
                  <a:lnTo>
                    <a:pt x="34267" y="14533"/>
                  </a:lnTo>
                  <a:lnTo>
                    <a:pt x="34879" y="14941"/>
                  </a:lnTo>
                  <a:lnTo>
                    <a:pt x="35516" y="15323"/>
                  </a:lnTo>
                  <a:lnTo>
                    <a:pt x="36204" y="15705"/>
                  </a:lnTo>
                  <a:lnTo>
                    <a:pt x="36893" y="16037"/>
                  </a:lnTo>
                  <a:lnTo>
                    <a:pt x="37581" y="16343"/>
                  </a:lnTo>
                  <a:lnTo>
                    <a:pt x="38295" y="16649"/>
                  </a:lnTo>
                  <a:lnTo>
                    <a:pt x="39009" y="16904"/>
                  </a:lnTo>
                  <a:lnTo>
                    <a:pt x="39748" y="17133"/>
                  </a:lnTo>
                  <a:lnTo>
                    <a:pt x="40462" y="17337"/>
                  </a:lnTo>
                  <a:lnTo>
                    <a:pt x="41227" y="17490"/>
                  </a:lnTo>
                  <a:lnTo>
                    <a:pt x="41967" y="17643"/>
                  </a:lnTo>
                  <a:lnTo>
                    <a:pt x="42731" y="17745"/>
                  </a:lnTo>
                  <a:lnTo>
                    <a:pt x="43496" y="17822"/>
                  </a:lnTo>
                  <a:lnTo>
                    <a:pt x="44261" y="17847"/>
                  </a:lnTo>
                  <a:lnTo>
                    <a:pt x="45026" y="17873"/>
                  </a:lnTo>
                  <a:lnTo>
                    <a:pt x="45791" y="17847"/>
                  </a:lnTo>
                  <a:lnTo>
                    <a:pt x="46556" y="17796"/>
                  </a:lnTo>
                  <a:lnTo>
                    <a:pt x="46964" y="17745"/>
                  </a:lnTo>
                  <a:lnTo>
                    <a:pt x="47372" y="17669"/>
                  </a:lnTo>
                  <a:lnTo>
                    <a:pt x="48187" y="17490"/>
                  </a:lnTo>
                  <a:lnTo>
                    <a:pt x="49003" y="17261"/>
                  </a:lnTo>
                  <a:lnTo>
                    <a:pt x="49794" y="17031"/>
                  </a:lnTo>
                  <a:lnTo>
                    <a:pt x="50610" y="16802"/>
                  </a:lnTo>
                  <a:lnTo>
                    <a:pt x="51425" y="16598"/>
                  </a:lnTo>
                  <a:lnTo>
                    <a:pt x="51833" y="16496"/>
                  </a:lnTo>
                  <a:lnTo>
                    <a:pt x="52216" y="16419"/>
                  </a:lnTo>
                  <a:lnTo>
                    <a:pt x="52624" y="16368"/>
                  </a:lnTo>
                  <a:lnTo>
                    <a:pt x="53057" y="16343"/>
                  </a:lnTo>
                  <a:lnTo>
                    <a:pt x="53465" y="16368"/>
                  </a:lnTo>
                  <a:lnTo>
                    <a:pt x="53873" y="16419"/>
                  </a:lnTo>
                  <a:lnTo>
                    <a:pt x="54255" y="16521"/>
                  </a:lnTo>
                  <a:lnTo>
                    <a:pt x="54663" y="16674"/>
                  </a:lnTo>
                  <a:lnTo>
                    <a:pt x="55020" y="16878"/>
                  </a:lnTo>
                  <a:lnTo>
                    <a:pt x="55403" y="17108"/>
                  </a:lnTo>
                  <a:lnTo>
                    <a:pt x="55734" y="17363"/>
                  </a:lnTo>
                  <a:lnTo>
                    <a:pt x="56066" y="17669"/>
                  </a:lnTo>
                  <a:lnTo>
                    <a:pt x="56372" y="18000"/>
                  </a:lnTo>
                  <a:lnTo>
                    <a:pt x="56652" y="18331"/>
                  </a:lnTo>
                  <a:lnTo>
                    <a:pt x="56907" y="18714"/>
                  </a:lnTo>
                  <a:lnTo>
                    <a:pt x="57136" y="19096"/>
                  </a:lnTo>
                  <a:lnTo>
                    <a:pt x="57315" y="19479"/>
                  </a:lnTo>
                  <a:lnTo>
                    <a:pt x="57493" y="19912"/>
                  </a:lnTo>
                  <a:lnTo>
                    <a:pt x="57621" y="20320"/>
                  </a:lnTo>
                  <a:lnTo>
                    <a:pt x="57697" y="20728"/>
                  </a:lnTo>
                  <a:lnTo>
                    <a:pt x="57723" y="20830"/>
                  </a:lnTo>
                  <a:lnTo>
                    <a:pt x="57774" y="21314"/>
                  </a:lnTo>
                  <a:lnTo>
                    <a:pt x="57748" y="21773"/>
                  </a:lnTo>
                  <a:lnTo>
                    <a:pt x="57723" y="22003"/>
                  </a:lnTo>
                  <a:lnTo>
                    <a:pt x="57672" y="22232"/>
                  </a:lnTo>
                  <a:lnTo>
                    <a:pt x="57621" y="22462"/>
                  </a:lnTo>
                  <a:lnTo>
                    <a:pt x="57544" y="22691"/>
                  </a:lnTo>
                  <a:lnTo>
                    <a:pt x="57442" y="22895"/>
                  </a:lnTo>
                  <a:lnTo>
                    <a:pt x="57340" y="23099"/>
                  </a:lnTo>
                  <a:lnTo>
                    <a:pt x="57213" y="23303"/>
                  </a:lnTo>
                  <a:lnTo>
                    <a:pt x="57060" y="23507"/>
                  </a:lnTo>
                  <a:lnTo>
                    <a:pt x="56882" y="23686"/>
                  </a:lnTo>
                  <a:lnTo>
                    <a:pt x="56703" y="23864"/>
                  </a:lnTo>
                  <a:lnTo>
                    <a:pt x="56499" y="24043"/>
                  </a:lnTo>
                  <a:lnTo>
                    <a:pt x="56270" y="24196"/>
                  </a:lnTo>
                  <a:lnTo>
                    <a:pt x="56219" y="24247"/>
                  </a:lnTo>
                  <a:lnTo>
                    <a:pt x="55607" y="24552"/>
                  </a:lnTo>
                  <a:lnTo>
                    <a:pt x="54995" y="24807"/>
                  </a:lnTo>
                  <a:lnTo>
                    <a:pt x="54383" y="25037"/>
                  </a:lnTo>
                  <a:lnTo>
                    <a:pt x="53746" y="25266"/>
                  </a:lnTo>
                  <a:lnTo>
                    <a:pt x="53134" y="25445"/>
                  </a:lnTo>
                  <a:lnTo>
                    <a:pt x="52496" y="25598"/>
                  </a:lnTo>
                  <a:lnTo>
                    <a:pt x="51859" y="25751"/>
                  </a:lnTo>
                  <a:lnTo>
                    <a:pt x="51221" y="25853"/>
                  </a:lnTo>
                  <a:lnTo>
                    <a:pt x="50559" y="25955"/>
                  </a:lnTo>
                  <a:lnTo>
                    <a:pt x="49921" y="26057"/>
                  </a:lnTo>
                  <a:lnTo>
                    <a:pt x="49258" y="26108"/>
                  </a:lnTo>
                  <a:lnTo>
                    <a:pt x="48621" y="26159"/>
                  </a:lnTo>
                  <a:lnTo>
                    <a:pt x="47295" y="26210"/>
                  </a:lnTo>
                  <a:lnTo>
                    <a:pt x="45944" y="26210"/>
                  </a:lnTo>
                  <a:lnTo>
                    <a:pt x="44593" y="26184"/>
                  </a:lnTo>
                  <a:lnTo>
                    <a:pt x="43241" y="26133"/>
                  </a:lnTo>
                  <a:lnTo>
                    <a:pt x="41865" y="26031"/>
                  </a:lnTo>
                  <a:lnTo>
                    <a:pt x="40513" y="25878"/>
                  </a:lnTo>
                  <a:lnTo>
                    <a:pt x="39162" y="25674"/>
                  </a:lnTo>
                  <a:lnTo>
                    <a:pt x="38499" y="25547"/>
                  </a:lnTo>
                  <a:lnTo>
                    <a:pt x="37811" y="25419"/>
                  </a:lnTo>
                  <a:lnTo>
                    <a:pt x="37148" y="25266"/>
                  </a:lnTo>
                  <a:lnTo>
                    <a:pt x="36510" y="25088"/>
                  </a:lnTo>
                  <a:lnTo>
                    <a:pt x="35848" y="24909"/>
                  </a:lnTo>
                  <a:lnTo>
                    <a:pt x="35185" y="24680"/>
                  </a:lnTo>
                  <a:lnTo>
                    <a:pt x="34573" y="24476"/>
                  </a:lnTo>
                  <a:lnTo>
                    <a:pt x="33986" y="24247"/>
                  </a:lnTo>
                  <a:lnTo>
                    <a:pt x="33374" y="23992"/>
                  </a:lnTo>
                  <a:lnTo>
                    <a:pt x="32788" y="23711"/>
                  </a:lnTo>
                  <a:lnTo>
                    <a:pt x="32227" y="23431"/>
                  </a:lnTo>
                  <a:lnTo>
                    <a:pt x="31641" y="23125"/>
                  </a:lnTo>
                  <a:lnTo>
                    <a:pt x="30519" y="22487"/>
                  </a:lnTo>
                  <a:lnTo>
                    <a:pt x="29423" y="21824"/>
                  </a:lnTo>
                  <a:lnTo>
                    <a:pt x="28326" y="21111"/>
                  </a:lnTo>
                  <a:lnTo>
                    <a:pt x="27255" y="20371"/>
                  </a:lnTo>
                  <a:lnTo>
                    <a:pt x="26210" y="19632"/>
                  </a:lnTo>
                  <a:lnTo>
                    <a:pt x="25369" y="19020"/>
                  </a:lnTo>
                  <a:lnTo>
                    <a:pt x="24553" y="18408"/>
                  </a:lnTo>
                  <a:lnTo>
                    <a:pt x="23763" y="17771"/>
                  </a:lnTo>
                  <a:lnTo>
                    <a:pt x="22998" y="17108"/>
                  </a:lnTo>
                  <a:lnTo>
                    <a:pt x="22258" y="16419"/>
                  </a:lnTo>
                  <a:lnTo>
                    <a:pt x="21519" y="15731"/>
                  </a:lnTo>
                  <a:lnTo>
                    <a:pt x="20831" y="14992"/>
                  </a:lnTo>
                  <a:lnTo>
                    <a:pt x="20142" y="14252"/>
                  </a:lnTo>
                  <a:lnTo>
                    <a:pt x="19709" y="13589"/>
                  </a:lnTo>
                  <a:lnTo>
                    <a:pt x="19505" y="13232"/>
                  </a:lnTo>
                  <a:lnTo>
                    <a:pt x="19326" y="12901"/>
                  </a:lnTo>
                  <a:lnTo>
                    <a:pt x="19173" y="12544"/>
                  </a:lnTo>
                  <a:lnTo>
                    <a:pt x="19020" y="12187"/>
                  </a:lnTo>
                  <a:lnTo>
                    <a:pt x="18893" y="11830"/>
                  </a:lnTo>
                  <a:lnTo>
                    <a:pt x="18791" y="11473"/>
                  </a:lnTo>
                  <a:lnTo>
                    <a:pt x="18714" y="11091"/>
                  </a:lnTo>
                  <a:lnTo>
                    <a:pt x="18663" y="10708"/>
                  </a:lnTo>
                  <a:lnTo>
                    <a:pt x="18638" y="10351"/>
                  </a:lnTo>
                  <a:lnTo>
                    <a:pt x="18638" y="9943"/>
                  </a:lnTo>
                  <a:lnTo>
                    <a:pt x="18689" y="9561"/>
                  </a:lnTo>
                  <a:lnTo>
                    <a:pt x="18765" y="9178"/>
                  </a:lnTo>
                  <a:lnTo>
                    <a:pt x="18867" y="8771"/>
                  </a:lnTo>
                  <a:lnTo>
                    <a:pt x="18995" y="8388"/>
                  </a:lnTo>
                  <a:lnTo>
                    <a:pt x="19224" y="7878"/>
                  </a:lnTo>
                  <a:lnTo>
                    <a:pt x="19505" y="7445"/>
                  </a:lnTo>
                  <a:lnTo>
                    <a:pt x="19811" y="7037"/>
                  </a:lnTo>
                  <a:lnTo>
                    <a:pt x="20142" y="6680"/>
                  </a:lnTo>
                  <a:lnTo>
                    <a:pt x="20499" y="6374"/>
                  </a:lnTo>
                  <a:lnTo>
                    <a:pt x="20907" y="6093"/>
                  </a:lnTo>
                  <a:lnTo>
                    <a:pt x="21315" y="5890"/>
                  </a:lnTo>
                  <a:lnTo>
                    <a:pt x="21774" y="5711"/>
                  </a:lnTo>
                  <a:lnTo>
                    <a:pt x="22207" y="5584"/>
                  </a:lnTo>
                  <a:lnTo>
                    <a:pt x="22692" y="5507"/>
                  </a:lnTo>
                  <a:lnTo>
                    <a:pt x="23176" y="5482"/>
                  </a:lnTo>
                  <a:close/>
                  <a:moveTo>
                    <a:pt x="25624" y="19810"/>
                  </a:moveTo>
                  <a:lnTo>
                    <a:pt x="25726" y="19887"/>
                  </a:lnTo>
                  <a:lnTo>
                    <a:pt x="26848" y="20703"/>
                  </a:lnTo>
                  <a:lnTo>
                    <a:pt x="27995" y="21493"/>
                  </a:lnTo>
                  <a:lnTo>
                    <a:pt x="29142" y="22258"/>
                  </a:lnTo>
                  <a:lnTo>
                    <a:pt x="30340" y="22972"/>
                  </a:lnTo>
                  <a:lnTo>
                    <a:pt x="30927" y="23329"/>
                  </a:lnTo>
                  <a:lnTo>
                    <a:pt x="31539" y="23660"/>
                  </a:lnTo>
                  <a:lnTo>
                    <a:pt x="32151" y="23966"/>
                  </a:lnTo>
                  <a:lnTo>
                    <a:pt x="32788" y="24272"/>
                  </a:lnTo>
                  <a:lnTo>
                    <a:pt x="33425" y="24552"/>
                  </a:lnTo>
                  <a:lnTo>
                    <a:pt x="34063" y="24807"/>
                  </a:lnTo>
                  <a:lnTo>
                    <a:pt x="34700" y="25062"/>
                  </a:lnTo>
                  <a:lnTo>
                    <a:pt x="35363" y="25292"/>
                  </a:lnTo>
                  <a:lnTo>
                    <a:pt x="36052" y="25496"/>
                  </a:lnTo>
                  <a:lnTo>
                    <a:pt x="36714" y="25700"/>
                  </a:lnTo>
                  <a:lnTo>
                    <a:pt x="37403" y="25853"/>
                  </a:lnTo>
                  <a:lnTo>
                    <a:pt x="38091" y="26006"/>
                  </a:lnTo>
                  <a:lnTo>
                    <a:pt x="38805" y="26159"/>
                  </a:lnTo>
                  <a:lnTo>
                    <a:pt x="39493" y="26261"/>
                  </a:lnTo>
                  <a:lnTo>
                    <a:pt x="40896" y="26465"/>
                  </a:lnTo>
                  <a:lnTo>
                    <a:pt x="42298" y="26592"/>
                  </a:lnTo>
                  <a:lnTo>
                    <a:pt x="43726" y="26694"/>
                  </a:lnTo>
                  <a:lnTo>
                    <a:pt x="45153" y="26745"/>
                  </a:lnTo>
                  <a:lnTo>
                    <a:pt x="46556" y="26771"/>
                  </a:lnTo>
                  <a:lnTo>
                    <a:pt x="47882" y="26745"/>
                  </a:lnTo>
                  <a:lnTo>
                    <a:pt x="49182" y="26669"/>
                  </a:lnTo>
                  <a:lnTo>
                    <a:pt x="49845" y="26592"/>
                  </a:lnTo>
                  <a:lnTo>
                    <a:pt x="50508" y="26516"/>
                  </a:lnTo>
                  <a:lnTo>
                    <a:pt x="51145" y="26439"/>
                  </a:lnTo>
                  <a:lnTo>
                    <a:pt x="51782" y="26312"/>
                  </a:lnTo>
                  <a:lnTo>
                    <a:pt x="51476" y="28275"/>
                  </a:lnTo>
                  <a:lnTo>
                    <a:pt x="51196" y="30238"/>
                  </a:lnTo>
                  <a:lnTo>
                    <a:pt x="48901" y="30111"/>
                  </a:lnTo>
                  <a:lnTo>
                    <a:pt x="46632" y="30009"/>
                  </a:lnTo>
                  <a:lnTo>
                    <a:pt x="44338" y="29932"/>
                  </a:lnTo>
                  <a:lnTo>
                    <a:pt x="42043" y="29881"/>
                  </a:lnTo>
                  <a:lnTo>
                    <a:pt x="37479" y="29881"/>
                  </a:lnTo>
                  <a:lnTo>
                    <a:pt x="35185" y="29932"/>
                  </a:lnTo>
                  <a:lnTo>
                    <a:pt x="32916" y="29983"/>
                  </a:lnTo>
                  <a:lnTo>
                    <a:pt x="30060" y="30111"/>
                  </a:lnTo>
                  <a:lnTo>
                    <a:pt x="28632" y="30187"/>
                  </a:lnTo>
                  <a:lnTo>
                    <a:pt x="27230" y="30289"/>
                  </a:lnTo>
                  <a:lnTo>
                    <a:pt x="27230" y="30264"/>
                  </a:lnTo>
                  <a:lnTo>
                    <a:pt x="26848" y="27637"/>
                  </a:lnTo>
                  <a:lnTo>
                    <a:pt x="26440" y="25037"/>
                  </a:lnTo>
                  <a:lnTo>
                    <a:pt x="26032" y="22436"/>
                  </a:lnTo>
                  <a:lnTo>
                    <a:pt x="25624" y="19810"/>
                  </a:lnTo>
                  <a:close/>
                  <a:moveTo>
                    <a:pt x="53006" y="26057"/>
                  </a:moveTo>
                  <a:lnTo>
                    <a:pt x="52802" y="27102"/>
                  </a:lnTo>
                  <a:lnTo>
                    <a:pt x="52624" y="28173"/>
                  </a:lnTo>
                  <a:lnTo>
                    <a:pt x="52471" y="29244"/>
                  </a:lnTo>
                  <a:lnTo>
                    <a:pt x="52343" y="30315"/>
                  </a:lnTo>
                  <a:lnTo>
                    <a:pt x="51502" y="30264"/>
                  </a:lnTo>
                  <a:lnTo>
                    <a:pt x="51884" y="28249"/>
                  </a:lnTo>
                  <a:lnTo>
                    <a:pt x="52241" y="26235"/>
                  </a:lnTo>
                  <a:lnTo>
                    <a:pt x="53006" y="26057"/>
                  </a:lnTo>
                  <a:close/>
                  <a:moveTo>
                    <a:pt x="24298" y="18816"/>
                  </a:moveTo>
                  <a:lnTo>
                    <a:pt x="25139" y="19453"/>
                  </a:lnTo>
                  <a:lnTo>
                    <a:pt x="25522" y="22181"/>
                  </a:lnTo>
                  <a:lnTo>
                    <a:pt x="25726" y="23558"/>
                  </a:lnTo>
                  <a:lnTo>
                    <a:pt x="25930" y="24909"/>
                  </a:lnTo>
                  <a:lnTo>
                    <a:pt x="26159" y="26261"/>
                  </a:lnTo>
                  <a:lnTo>
                    <a:pt x="26414" y="27612"/>
                  </a:lnTo>
                  <a:lnTo>
                    <a:pt x="26695" y="28963"/>
                  </a:lnTo>
                  <a:lnTo>
                    <a:pt x="27001" y="30315"/>
                  </a:lnTo>
                  <a:lnTo>
                    <a:pt x="26134" y="30366"/>
                  </a:lnTo>
                  <a:lnTo>
                    <a:pt x="25981" y="28938"/>
                  </a:lnTo>
                  <a:lnTo>
                    <a:pt x="25802" y="27484"/>
                  </a:lnTo>
                  <a:lnTo>
                    <a:pt x="25598" y="26031"/>
                  </a:lnTo>
                  <a:lnTo>
                    <a:pt x="25369" y="24578"/>
                  </a:lnTo>
                  <a:lnTo>
                    <a:pt x="25139" y="23125"/>
                  </a:lnTo>
                  <a:lnTo>
                    <a:pt x="24884" y="21671"/>
                  </a:lnTo>
                  <a:lnTo>
                    <a:pt x="24604" y="20244"/>
                  </a:lnTo>
                  <a:lnTo>
                    <a:pt x="24298" y="18816"/>
                  </a:lnTo>
                  <a:close/>
                  <a:moveTo>
                    <a:pt x="79267" y="28147"/>
                  </a:moveTo>
                  <a:lnTo>
                    <a:pt x="79190" y="28555"/>
                  </a:lnTo>
                  <a:lnTo>
                    <a:pt x="79139" y="28963"/>
                  </a:lnTo>
                  <a:lnTo>
                    <a:pt x="79114" y="29346"/>
                  </a:lnTo>
                  <a:lnTo>
                    <a:pt x="79088" y="29754"/>
                  </a:lnTo>
                  <a:lnTo>
                    <a:pt x="79088" y="30162"/>
                  </a:lnTo>
                  <a:lnTo>
                    <a:pt x="79114" y="30569"/>
                  </a:lnTo>
                  <a:lnTo>
                    <a:pt x="79165" y="30952"/>
                  </a:lnTo>
                  <a:lnTo>
                    <a:pt x="79267" y="31360"/>
                  </a:lnTo>
                  <a:lnTo>
                    <a:pt x="78527" y="31360"/>
                  </a:lnTo>
                  <a:lnTo>
                    <a:pt x="78451" y="30952"/>
                  </a:lnTo>
                  <a:lnTo>
                    <a:pt x="78400" y="30544"/>
                  </a:lnTo>
                  <a:lnTo>
                    <a:pt x="78374" y="30136"/>
                  </a:lnTo>
                  <a:lnTo>
                    <a:pt x="78374" y="29728"/>
                  </a:lnTo>
                  <a:lnTo>
                    <a:pt x="78400" y="29320"/>
                  </a:lnTo>
                  <a:lnTo>
                    <a:pt x="78476" y="28938"/>
                  </a:lnTo>
                  <a:lnTo>
                    <a:pt x="78680" y="28147"/>
                  </a:lnTo>
                  <a:lnTo>
                    <a:pt x="79216" y="28173"/>
                  </a:lnTo>
                  <a:lnTo>
                    <a:pt x="79267" y="28147"/>
                  </a:lnTo>
                  <a:close/>
                  <a:moveTo>
                    <a:pt x="78247" y="28147"/>
                  </a:moveTo>
                  <a:lnTo>
                    <a:pt x="78119" y="28530"/>
                  </a:lnTo>
                  <a:lnTo>
                    <a:pt x="78018" y="28912"/>
                  </a:lnTo>
                  <a:lnTo>
                    <a:pt x="77941" y="29346"/>
                  </a:lnTo>
                  <a:lnTo>
                    <a:pt x="77916" y="29754"/>
                  </a:lnTo>
                  <a:lnTo>
                    <a:pt x="77941" y="30187"/>
                  </a:lnTo>
                  <a:lnTo>
                    <a:pt x="77992" y="30595"/>
                  </a:lnTo>
                  <a:lnTo>
                    <a:pt x="78069" y="31003"/>
                  </a:lnTo>
                  <a:lnTo>
                    <a:pt x="78170" y="31385"/>
                  </a:lnTo>
                  <a:lnTo>
                    <a:pt x="77227" y="31385"/>
                  </a:lnTo>
                  <a:lnTo>
                    <a:pt x="76768" y="31334"/>
                  </a:lnTo>
                  <a:lnTo>
                    <a:pt x="76539" y="31309"/>
                  </a:lnTo>
                  <a:lnTo>
                    <a:pt x="76335" y="31258"/>
                  </a:lnTo>
                  <a:lnTo>
                    <a:pt x="76131" y="31181"/>
                  </a:lnTo>
                  <a:lnTo>
                    <a:pt x="75927" y="31079"/>
                  </a:lnTo>
                  <a:lnTo>
                    <a:pt x="75774" y="30977"/>
                  </a:lnTo>
                  <a:lnTo>
                    <a:pt x="75621" y="30824"/>
                  </a:lnTo>
                  <a:lnTo>
                    <a:pt x="75468" y="30671"/>
                  </a:lnTo>
                  <a:lnTo>
                    <a:pt x="75366" y="30493"/>
                  </a:lnTo>
                  <a:lnTo>
                    <a:pt x="75264" y="30264"/>
                  </a:lnTo>
                  <a:lnTo>
                    <a:pt x="75213" y="30009"/>
                  </a:lnTo>
                  <a:lnTo>
                    <a:pt x="75162" y="29703"/>
                  </a:lnTo>
                  <a:lnTo>
                    <a:pt x="75187" y="29422"/>
                  </a:lnTo>
                  <a:lnTo>
                    <a:pt x="75238" y="29193"/>
                  </a:lnTo>
                  <a:lnTo>
                    <a:pt x="75340" y="28989"/>
                  </a:lnTo>
                  <a:lnTo>
                    <a:pt x="75468" y="28810"/>
                  </a:lnTo>
                  <a:lnTo>
                    <a:pt x="75646" y="28657"/>
                  </a:lnTo>
                  <a:lnTo>
                    <a:pt x="75850" y="28530"/>
                  </a:lnTo>
                  <a:lnTo>
                    <a:pt x="76054" y="28428"/>
                  </a:lnTo>
                  <a:lnTo>
                    <a:pt x="76309" y="28351"/>
                  </a:lnTo>
                  <a:lnTo>
                    <a:pt x="76564" y="28275"/>
                  </a:lnTo>
                  <a:lnTo>
                    <a:pt x="76845" y="28224"/>
                  </a:lnTo>
                  <a:lnTo>
                    <a:pt x="77125" y="28173"/>
                  </a:lnTo>
                  <a:lnTo>
                    <a:pt x="77686" y="28147"/>
                  </a:lnTo>
                  <a:close/>
                  <a:moveTo>
                    <a:pt x="83627" y="25547"/>
                  </a:moveTo>
                  <a:lnTo>
                    <a:pt x="83856" y="25776"/>
                  </a:lnTo>
                  <a:lnTo>
                    <a:pt x="84060" y="25980"/>
                  </a:lnTo>
                  <a:lnTo>
                    <a:pt x="84238" y="26210"/>
                  </a:lnTo>
                  <a:lnTo>
                    <a:pt x="84417" y="26465"/>
                  </a:lnTo>
                  <a:lnTo>
                    <a:pt x="84544" y="26694"/>
                  </a:lnTo>
                  <a:lnTo>
                    <a:pt x="84672" y="26949"/>
                  </a:lnTo>
                  <a:lnTo>
                    <a:pt x="84774" y="27204"/>
                  </a:lnTo>
                  <a:lnTo>
                    <a:pt x="84850" y="27484"/>
                  </a:lnTo>
                  <a:lnTo>
                    <a:pt x="84927" y="27765"/>
                  </a:lnTo>
                  <a:lnTo>
                    <a:pt x="84978" y="28045"/>
                  </a:lnTo>
                  <a:lnTo>
                    <a:pt x="85054" y="28606"/>
                  </a:lnTo>
                  <a:lnTo>
                    <a:pt x="85080" y="29218"/>
                  </a:lnTo>
                  <a:lnTo>
                    <a:pt x="85054" y="29830"/>
                  </a:lnTo>
                  <a:lnTo>
                    <a:pt x="85029" y="30340"/>
                  </a:lnTo>
                  <a:lnTo>
                    <a:pt x="84952" y="30952"/>
                  </a:lnTo>
                  <a:lnTo>
                    <a:pt x="84850" y="31640"/>
                  </a:lnTo>
                  <a:lnTo>
                    <a:pt x="84697" y="32354"/>
                  </a:lnTo>
                  <a:lnTo>
                    <a:pt x="84595" y="32711"/>
                  </a:lnTo>
                  <a:lnTo>
                    <a:pt x="84493" y="33043"/>
                  </a:lnTo>
                  <a:lnTo>
                    <a:pt x="84340" y="33349"/>
                  </a:lnTo>
                  <a:lnTo>
                    <a:pt x="84213" y="33654"/>
                  </a:lnTo>
                  <a:lnTo>
                    <a:pt x="84035" y="33909"/>
                  </a:lnTo>
                  <a:lnTo>
                    <a:pt x="83856" y="34139"/>
                  </a:lnTo>
                  <a:lnTo>
                    <a:pt x="83652" y="34317"/>
                  </a:lnTo>
                  <a:lnTo>
                    <a:pt x="83423" y="34445"/>
                  </a:lnTo>
                  <a:lnTo>
                    <a:pt x="82938" y="34164"/>
                  </a:lnTo>
                  <a:lnTo>
                    <a:pt x="82428" y="33884"/>
                  </a:lnTo>
                  <a:lnTo>
                    <a:pt x="81944" y="33603"/>
                  </a:lnTo>
                  <a:lnTo>
                    <a:pt x="81689" y="33450"/>
                  </a:lnTo>
                  <a:lnTo>
                    <a:pt x="81459" y="33272"/>
                  </a:lnTo>
                  <a:lnTo>
                    <a:pt x="80950" y="32890"/>
                  </a:lnTo>
                  <a:lnTo>
                    <a:pt x="80695" y="32660"/>
                  </a:lnTo>
                  <a:lnTo>
                    <a:pt x="80440" y="32431"/>
                  </a:lnTo>
                  <a:lnTo>
                    <a:pt x="80185" y="32176"/>
                  </a:lnTo>
                  <a:lnTo>
                    <a:pt x="79981" y="31921"/>
                  </a:lnTo>
                  <a:lnTo>
                    <a:pt x="79802" y="31640"/>
                  </a:lnTo>
                  <a:lnTo>
                    <a:pt x="79675" y="31385"/>
                  </a:lnTo>
                  <a:lnTo>
                    <a:pt x="79649" y="31334"/>
                  </a:lnTo>
                  <a:lnTo>
                    <a:pt x="79598" y="31309"/>
                  </a:lnTo>
                  <a:lnTo>
                    <a:pt x="79547" y="30493"/>
                  </a:lnTo>
                  <a:lnTo>
                    <a:pt x="79522" y="29677"/>
                  </a:lnTo>
                  <a:lnTo>
                    <a:pt x="79547" y="29269"/>
                  </a:lnTo>
                  <a:lnTo>
                    <a:pt x="79573" y="28887"/>
                  </a:lnTo>
                  <a:lnTo>
                    <a:pt x="79624" y="28479"/>
                  </a:lnTo>
                  <a:lnTo>
                    <a:pt x="79675" y="28071"/>
                  </a:lnTo>
                  <a:lnTo>
                    <a:pt x="79675" y="27994"/>
                  </a:lnTo>
                  <a:lnTo>
                    <a:pt x="79675" y="27943"/>
                  </a:lnTo>
                  <a:lnTo>
                    <a:pt x="80108" y="27561"/>
                  </a:lnTo>
                  <a:lnTo>
                    <a:pt x="80542" y="27179"/>
                  </a:lnTo>
                  <a:lnTo>
                    <a:pt x="81001" y="26822"/>
                  </a:lnTo>
                  <a:lnTo>
                    <a:pt x="81459" y="26516"/>
                  </a:lnTo>
                  <a:lnTo>
                    <a:pt x="81944" y="26210"/>
                  </a:lnTo>
                  <a:lnTo>
                    <a:pt x="82479" y="25980"/>
                  </a:lnTo>
                  <a:lnTo>
                    <a:pt x="83015" y="25751"/>
                  </a:lnTo>
                  <a:lnTo>
                    <a:pt x="83576" y="25572"/>
                  </a:lnTo>
                  <a:lnTo>
                    <a:pt x="83627" y="25547"/>
                  </a:lnTo>
                  <a:close/>
                  <a:moveTo>
                    <a:pt x="76972" y="31921"/>
                  </a:moveTo>
                  <a:lnTo>
                    <a:pt x="77304" y="31946"/>
                  </a:lnTo>
                  <a:lnTo>
                    <a:pt x="77635" y="31946"/>
                  </a:lnTo>
                  <a:lnTo>
                    <a:pt x="77610" y="32635"/>
                  </a:lnTo>
                  <a:lnTo>
                    <a:pt x="77610" y="33349"/>
                  </a:lnTo>
                  <a:lnTo>
                    <a:pt x="77686" y="34062"/>
                  </a:lnTo>
                  <a:lnTo>
                    <a:pt x="77763" y="34751"/>
                  </a:lnTo>
                  <a:lnTo>
                    <a:pt x="77533" y="34674"/>
                  </a:lnTo>
                  <a:lnTo>
                    <a:pt x="77151" y="34547"/>
                  </a:lnTo>
                  <a:lnTo>
                    <a:pt x="77125" y="34394"/>
                  </a:lnTo>
                  <a:lnTo>
                    <a:pt x="77125" y="34266"/>
                  </a:lnTo>
                  <a:lnTo>
                    <a:pt x="77151" y="34011"/>
                  </a:lnTo>
                  <a:lnTo>
                    <a:pt x="77100" y="33221"/>
                  </a:lnTo>
                  <a:lnTo>
                    <a:pt x="77049" y="32558"/>
                  </a:lnTo>
                  <a:lnTo>
                    <a:pt x="77023" y="32227"/>
                  </a:lnTo>
                  <a:lnTo>
                    <a:pt x="76972" y="31921"/>
                  </a:lnTo>
                  <a:close/>
                  <a:moveTo>
                    <a:pt x="93238" y="67079"/>
                  </a:moveTo>
                  <a:lnTo>
                    <a:pt x="93493" y="67640"/>
                  </a:lnTo>
                  <a:lnTo>
                    <a:pt x="93697" y="68201"/>
                  </a:lnTo>
                  <a:lnTo>
                    <a:pt x="93901" y="68762"/>
                  </a:lnTo>
                  <a:lnTo>
                    <a:pt x="94054" y="69349"/>
                  </a:lnTo>
                  <a:lnTo>
                    <a:pt x="94207" y="70037"/>
                  </a:lnTo>
                  <a:lnTo>
                    <a:pt x="94335" y="70725"/>
                  </a:lnTo>
                  <a:lnTo>
                    <a:pt x="94411" y="71439"/>
                  </a:lnTo>
                  <a:lnTo>
                    <a:pt x="94462" y="72128"/>
                  </a:lnTo>
                  <a:lnTo>
                    <a:pt x="94462" y="72842"/>
                  </a:lnTo>
                  <a:lnTo>
                    <a:pt x="94462" y="73530"/>
                  </a:lnTo>
                  <a:lnTo>
                    <a:pt x="94437" y="74244"/>
                  </a:lnTo>
                  <a:lnTo>
                    <a:pt x="94386" y="74958"/>
                  </a:lnTo>
                  <a:lnTo>
                    <a:pt x="94029" y="74932"/>
                  </a:lnTo>
                  <a:lnTo>
                    <a:pt x="93697" y="74881"/>
                  </a:lnTo>
                  <a:lnTo>
                    <a:pt x="93340" y="74830"/>
                  </a:lnTo>
                  <a:lnTo>
                    <a:pt x="93035" y="74754"/>
                  </a:lnTo>
                  <a:lnTo>
                    <a:pt x="92703" y="74626"/>
                  </a:lnTo>
                  <a:lnTo>
                    <a:pt x="92397" y="74499"/>
                  </a:lnTo>
                  <a:lnTo>
                    <a:pt x="92117" y="74346"/>
                  </a:lnTo>
                  <a:lnTo>
                    <a:pt x="91836" y="74167"/>
                  </a:lnTo>
                  <a:lnTo>
                    <a:pt x="91556" y="73989"/>
                  </a:lnTo>
                  <a:lnTo>
                    <a:pt x="91326" y="73759"/>
                  </a:lnTo>
                  <a:lnTo>
                    <a:pt x="91097" y="73530"/>
                  </a:lnTo>
                  <a:lnTo>
                    <a:pt x="90893" y="73249"/>
                  </a:lnTo>
                  <a:lnTo>
                    <a:pt x="90714" y="72969"/>
                  </a:lnTo>
                  <a:lnTo>
                    <a:pt x="90587" y="72663"/>
                  </a:lnTo>
                  <a:lnTo>
                    <a:pt x="90459" y="72332"/>
                  </a:lnTo>
                  <a:lnTo>
                    <a:pt x="90357" y="72000"/>
                  </a:lnTo>
                  <a:lnTo>
                    <a:pt x="90281" y="71592"/>
                  </a:lnTo>
                  <a:lnTo>
                    <a:pt x="90255" y="71184"/>
                  </a:lnTo>
                  <a:lnTo>
                    <a:pt x="90255" y="70776"/>
                  </a:lnTo>
                  <a:lnTo>
                    <a:pt x="90306" y="70394"/>
                  </a:lnTo>
                  <a:lnTo>
                    <a:pt x="90383" y="69986"/>
                  </a:lnTo>
                  <a:lnTo>
                    <a:pt x="90485" y="69629"/>
                  </a:lnTo>
                  <a:lnTo>
                    <a:pt x="90638" y="69272"/>
                  </a:lnTo>
                  <a:lnTo>
                    <a:pt x="90816" y="68915"/>
                  </a:lnTo>
                  <a:lnTo>
                    <a:pt x="91020" y="68609"/>
                  </a:lnTo>
                  <a:lnTo>
                    <a:pt x="91250" y="68303"/>
                  </a:lnTo>
                  <a:lnTo>
                    <a:pt x="91505" y="68023"/>
                  </a:lnTo>
                  <a:lnTo>
                    <a:pt x="91811" y="67768"/>
                  </a:lnTo>
                  <a:lnTo>
                    <a:pt x="92117" y="67564"/>
                  </a:lnTo>
                  <a:lnTo>
                    <a:pt x="92474" y="67360"/>
                  </a:lnTo>
                  <a:lnTo>
                    <a:pt x="92831" y="67207"/>
                  </a:lnTo>
                  <a:lnTo>
                    <a:pt x="93238" y="67079"/>
                  </a:lnTo>
                  <a:close/>
                  <a:moveTo>
                    <a:pt x="39978" y="30467"/>
                  </a:moveTo>
                  <a:lnTo>
                    <a:pt x="42119" y="30493"/>
                  </a:lnTo>
                  <a:lnTo>
                    <a:pt x="44287" y="30544"/>
                  </a:lnTo>
                  <a:lnTo>
                    <a:pt x="46428" y="30595"/>
                  </a:lnTo>
                  <a:lnTo>
                    <a:pt x="48570" y="30697"/>
                  </a:lnTo>
                  <a:lnTo>
                    <a:pt x="50737" y="30824"/>
                  </a:lnTo>
                  <a:lnTo>
                    <a:pt x="52879" y="30977"/>
                  </a:lnTo>
                  <a:lnTo>
                    <a:pt x="55020" y="31156"/>
                  </a:lnTo>
                  <a:lnTo>
                    <a:pt x="57162" y="31385"/>
                  </a:lnTo>
                  <a:lnTo>
                    <a:pt x="59304" y="31640"/>
                  </a:lnTo>
                  <a:lnTo>
                    <a:pt x="61420" y="31921"/>
                  </a:lnTo>
                  <a:lnTo>
                    <a:pt x="63536" y="32227"/>
                  </a:lnTo>
                  <a:lnTo>
                    <a:pt x="65601" y="32584"/>
                  </a:lnTo>
                  <a:lnTo>
                    <a:pt x="67666" y="32941"/>
                  </a:lnTo>
                  <a:lnTo>
                    <a:pt x="69706" y="33374"/>
                  </a:lnTo>
                  <a:lnTo>
                    <a:pt x="71746" y="33807"/>
                  </a:lnTo>
                  <a:lnTo>
                    <a:pt x="73658" y="34241"/>
                  </a:lnTo>
                  <a:lnTo>
                    <a:pt x="74601" y="34470"/>
                  </a:lnTo>
                  <a:lnTo>
                    <a:pt x="75544" y="34725"/>
                  </a:lnTo>
                  <a:lnTo>
                    <a:pt x="76513" y="35006"/>
                  </a:lnTo>
                  <a:lnTo>
                    <a:pt x="77431" y="35312"/>
                  </a:lnTo>
                  <a:lnTo>
                    <a:pt x="78349" y="35669"/>
                  </a:lnTo>
                  <a:lnTo>
                    <a:pt x="78782" y="35873"/>
                  </a:lnTo>
                  <a:lnTo>
                    <a:pt x="79216" y="36077"/>
                  </a:lnTo>
                  <a:lnTo>
                    <a:pt x="79700" y="36332"/>
                  </a:lnTo>
                  <a:lnTo>
                    <a:pt x="80159" y="36612"/>
                  </a:lnTo>
                  <a:lnTo>
                    <a:pt x="80593" y="36918"/>
                  </a:lnTo>
                  <a:lnTo>
                    <a:pt x="80975" y="37224"/>
                  </a:lnTo>
                  <a:lnTo>
                    <a:pt x="81357" y="37581"/>
                  </a:lnTo>
                  <a:lnTo>
                    <a:pt x="81714" y="37963"/>
                  </a:lnTo>
                  <a:lnTo>
                    <a:pt x="82046" y="38346"/>
                  </a:lnTo>
                  <a:lnTo>
                    <a:pt x="82352" y="38754"/>
                  </a:lnTo>
                  <a:lnTo>
                    <a:pt x="82632" y="39162"/>
                  </a:lnTo>
                  <a:lnTo>
                    <a:pt x="82913" y="39620"/>
                  </a:lnTo>
                  <a:lnTo>
                    <a:pt x="83168" y="40079"/>
                  </a:lnTo>
                  <a:lnTo>
                    <a:pt x="83397" y="40538"/>
                  </a:lnTo>
                  <a:lnTo>
                    <a:pt x="83601" y="41023"/>
                  </a:lnTo>
                  <a:lnTo>
                    <a:pt x="83805" y="41507"/>
                  </a:lnTo>
                  <a:lnTo>
                    <a:pt x="83984" y="42017"/>
                  </a:lnTo>
                  <a:lnTo>
                    <a:pt x="84136" y="42527"/>
                  </a:lnTo>
                  <a:lnTo>
                    <a:pt x="84417" y="43547"/>
                  </a:lnTo>
                  <a:lnTo>
                    <a:pt x="84646" y="44618"/>
                  </a:lnTo>
                  <a:lnTo>
                    <a:pt x="84850" y="45688"/>
                  </a:lnTo>
                  <a:lnTo>
                    <a:pt x="85003" y="46785"/>
                  </a:lnTo>
                  <a:lnTo>
                    <a:pt x="85105" y="47856"/>
                  </a:lnTo>
                  <a:lnTo>
                    <a:pt x="85207" y="48901"/>
                  </a:lnTo>
                  <a:lnTo>
                    <a:pt x="85335" y="50915"/>
                  </a:lnTo>
                  <a:lnTo>
                    <a:pt x="85386" y="51705"/>
                  </a:lnTo>
                  <a:lnTo>
                    <a:pt x="85411" y="52496"/>
                  </a:lnTo>
                  <a:lnTo>
                    <a:pt x="85437" y="54128"/>
                  </a:lnTo>
                  <a:lnTo>
                    <a:pt x="85462" y="54943"/>
                  </a:lnTo>
                  <a:lnTo>
                    <a:pt x="85513" y="55759"/>
                  </a:lnTo>
                  <a:lnTo>
                    <a:pt x="85590" y="56575"/>
                  </a:lnTo>
                  <a:lnTo>
                    <a:pt x="85692" y="57366"/>
                  </a:lnTo>
                  <a:lnTo>
                    <a:pt x="85845" y="58156"/>
                  </a:lnTo>
                  <a:lnTo>
                    <a:pt x="86049" y="58921"/>
                  </a:lnTo>
                  <a:lnTo>
                    <a:pt x="86176" y="59278"/>
                  </a:lnTo>
                  <a:lnTo>
                    <a:pt x="86304" y="59660"/>
                  </a:lnTo>
                  <a:lnTo>
                    <a:pt x="86457" y="60017"/>
                  </a:lnTo>
                  <a:lnTo>
                    <a:pt x="86635" y="60349"/>
                  </a:lnTo>
                  <a:lnTo>
                    <a:pt x="86814" y="60706"/>
                  </a:lnTo>
                  <a:lnTo>
                    <a:pt x="87018" y="61037"/>
                  </a:lnTo>
                  <a:lnTo>
                    <a:pt x="87247" y="61343"/>
                  </a:lnTo>
                  <a:lnTo>
                    <a:pt x="87502" y="61649"/>
                  </a:lnTo>
                  <a:lnTo>
                    <a:pt x="87782" y="61955"/>
                  </a:lnTo>
                  <a:lnTo>
                    <a:pt x="88088" y="62235"/>
                  </a:lnTo>
                  <a:lnTo>
                    <a:pt x="88394" y="62516"/>
                  </a:lnTo>
                  <a:lnTo>
                    <a:pt x="88751" y="62771"/>
                  </a:lnTo>
                  <a:lnTo>
                    <a:pt x="89669" y="63383"/>
                  </a:lnTo>
                  <a:lnTo>
                    <a:pt x="90561" y="63994"/>
                  </a:lnTo>
                  <a:lnTo>
                    <a:pt x="90995" y="64300"/>
                  </a:lnTo>
                  <a:lnTo>
                    <a:pt x="91403" y="64657"/>
                  </a:lnTo>
                  <a:lnTo>
                    <a:pt x="91811" y="65040"/>
                  </a:lnTo>
                  <a:lnTo>
                    <a:pt x="92168" y="65448"/>
                  </a:lnTo>
                  <a:lnTo>
                    <a:pt x="92601" y="66009"/>
                  </a:lnTo>
                  <a:lnTo>
                    <a:pt x="92958" y="66621"/>
                  </a:lnTo>
                  <a:lnTo>
                    <a:pt x="92525" y="66748"/>
                  </a:lnTo>
                  <a:lnTo>
                    <a:pt x="92117" y="66901"/>
                  </a:lnTo>
                  <a:lnTo>
                    <a:pt x="91734" y="67105"/>
                  </a:lnTo>
                  <a:lnTo>
                    <a:pt x="91403" y="67334"/>
                  </a:lnTo>
                  <a:lnTo>
                    <a:pt x="91097" y="67589"/>
                  </a:lnTo>
                  <a:lnTo>
                    <a:pt x="90816" y="67895"/>
                  </a:lnTo>
                  <a:lnTo>
                    <a:pt x="90587" y="68201"/>
                  </a:lnTo>
                  <a:lnTo>
                    <a:pt x="90383" y="68533"/>
                  </a:lnTo>
                  <a:lnTo>
                    <a:pt x="90204" y="68890"/>
                  </a:lnTo>
                  <a:lnTo>
                    <a:pt x="90052" y="69272"/>
                  </a:lnTo>
                  <a:lnTo>
                    <a:pt x="89950" y="69655"/>
                  </a:lnTo>
                  <a:lnTo>
                    <a:pt x="89873" y="70062"/>
                  </a:lnTo>
                  <a:lnTo>
                    <a:pt x="89822" y="70445"/>
                  </a:lnTo>
                  <a:lnTo>
                    <a:pt x="89797" y="70853"/>
                  </a:lnTo>
                  <a:lnTo>
                    <a:pt x="89822" y="71261"/>
                  </a:lnTo>
                  <a:lnTo>
                    <a:pt x="89848" y="71669"/>
                  </a:lnTo>
                  <a:lnTo>
                    <a:pt x="89924" y="72077"/>
                  </a:lnTo>
                  <a:lnTo>
                    <a:pt x="90026" y="72459"/>
                  </a:lnTo>
                  <a:lnTo>
                    <a:pt x="90153" y="72842"/>
                  </a:lnTo>
                  <a:lnTo>
                    <a:pt x="90306" y="73198"/>
                  </a:lnTo>
                  <a:lnTo>
                    <a:pt x="90510" y="73530"/>
                  </a:lnTo>
                  <a:lnTo>
                    <a:pt x="90714" y="73861"/>
                  </a:lnTo>
                  <a:lnTo>
                    <a:pt x="90969" y="74167"/>
                  </a:lnTo>
                  <a:lnTo>
                    <a:pt x="91224" y="74448"/>
                  </a:lnTo>
                  <a:lnTo>
                    <a:pt x="91530" y="74677"/>
                  </a:lnTo>
                  <a:lnTo>
                    <a:pt x="91862" y="74881"/>
                  </a:lnTo>
                  <a:lnTo>
                    <a:pt x="92193" y="75060"/>
                  </a:lnTo>
                  <a:lnTo>
                    <a:pt x="92576" y="75213"/>
                  </a:lnTo>
                  <a:lnTo>
                    <a:pt x="92984" y="75289"/>
                  </a:lnTo>
                  <a:lnTo>
                    <a:pt x="93417" y="75340"/>
                  </a:lnTo>
                  <a:lnTo>
                    <a:pt x="93850" y="75340"/>
                  </a:lnTo>
                  <a:lnTo>
                    <a:pt x="94335" y="75289"/>
                  </a:lnTo>
                  <a:lnTo>
                    <a:pt x="94233" y="76309"/>
                  </a:lnTo>
                  <a:lnTo>
                    <a:pt x="94080" y="77329"/>
                  </a:lnTo>
                  <a:lnTo>
                    <a:pt x="93748" y="79368"/>
                  </a:lnTo>
                  <a:lnTo>
                    <a:pt x="93748" y="79419"/>
                  </a:lnTo>
                  <a:lnTo>
                    <a:pt x="93366" y="79470"/>
                  </a:lnTo>
                  <a:lnTo>
                    <a:pt x="92984" y="79572"/>
                  </a:lnTo>
                  <a:lnTo>
                    <a:pt x="92627" y="79700"/>
                  </a:lnTo>
                  <a:lnTo>
                    <a:pt x="92270" y="79853"/>
                  </a:lnTo>
                  <a:lnTo>
                    <a:pt x="91938" y="80057"/>
                  </a:lnTo>
                  <a:lnTo>
                    <a:pt x="91632" y="80261"/>
                  </a:lnTo>
                  <a:lnTo>
                    <a:pt x="91326" y="80490"/>
                  </a:lnTo>
                  <a:lnTo>
                    <a:pt x="91020" y="80745"/>
                  </a:lnTo>
                  <a:lnTo>
                    <a:pt x="90434" y="81281"/>
                  </a:lnTo>
                  <a:lnTo>
                    <a:pt x="89873" y="81842"/>
                  </a:lnTo>
                  <a:lnTo>
                    <a:pt x="89287" y="82377"/>
                  </a:lnTo>
                  <a:lnTo>
                    <a:pt x="88981" y="82632"/>
                  </a:lnTo>
                  <a:lnTo>
                    <a:pt x="88675" y="82861"/>
                  </a:lnTo>
                  <a:lnTo>
                    <a:pt x="88649" y="82912"/>
                  </a:lnTo>
                  <a:lnTo>
                    <a:pt x="88624" y="82581"/>
                  </a:lnTo>
                  <a:lnTo>
                    <a:pt x="88522" y="81893"/>
                  </a:lnTo>
                  <a:lnTo>
                    <a:pt x="88369" y="81230"/>
                  </a:lnTo>
                  <a:lnTo>
                    <a:pt x="88165" y="80567"/>
                  </a:lnTo>
                  <a:lnTo>
                    <a:pt x="87935" y="79955"/>
                  </a:lnTo>
                  <a:lnTo>
                    <a:pt x="87629" y="79394"/>
                  </a:lnTo>
                  <a:lnTo>
                    <a:pt x="87272" y="78833"/>
                  </a:lnTo>
                  <a:lnTo>
                    <a:pt x="87094" y="78578"/>
                  </a:lnTo>
                  <a:lnTo>
                    <a:pt x="86890" y="78349"/>
                  </a:lnTo>
                  <a:lnTo>
                    <a:pt x="86686" y="78094"/>
                  </a:lnTo>
                  <a:lnTo>
                    <a:pt x="86457" y="77890"/>
                  </a:lnTo>
                  <a:lnTo>
                    <a:pt x="86227" y="77660"/>
                  </a:lnTo>
                  <a:lnTo>
                    <a:pt x="85972" y="77482"/>
                  </a:lnTo>
                  <a:lnTo>
                    <a:pt x="85717" y="77278"/>
                  </a:lnTo>
                  <a:lnTo>
                    <a:pt x="85462" y="77125"/>
                  </a:lnTo>
                  <a:lnTo>
                    <a:pt x="85182" y="76946"/>
                  </a:lnTo>
                  <a:lnTo>
                    <a:pt x="84901" y="76819"/>
                  </a:lnTo>
                  <a:lnTo>
                    <a:pt x="84595" y="76691"/>
                  </a:lnTo>
                  <a:lnTo>
                    <a:pt x="84289" y="76564"/>
                  </a:lnTo>
                  <a:lnTo>
                    <a:pt x="83984" y="76462"/>
                  </a:lnTo>
                  <a:lnTo>
                    <a:pt x="83678" y="76385"/>
                  </a:lnTo>
                  <a:lnTo>
                    <a:pt x="83346" y="76309"/>
                  </a:lnTo>
                  <a:lnTo>
                    <a:pt x="83015" y="76258"/>
                  </a:lnTo>
                  <a:lnTo>
                    <a:pt x="82658" y="76232"/>
                  </a:lnTo>
                  <a:lnTo>
                    <a:pt x="82301" y="76207"/>
                  </a:lnTo>
                  <a:lnTo>
                    <a:pt x="81944" y="76207"/>
                  </a:lnTo>
                  <a:lnTo>
                    <a:pt x="81587" y="76232"/>
                  </a:lnTo>
                  <a:lnTo>
                    <a:pt x="81255" y="76258"/>
                  </a:lnTo>
                  <a:lnTo>
                    <a:pt x="80924" y="76309"/>
                  </a:lnTo>
                  <a:lnTo>
                    <a:pt x="80593" y="76385"/>
                  </a:lnTo>
                  <a:lnTo>
                    <a:pt x="80287" y="76462"/>
                  </a:lnTo>
                  <a:lnTo>
                    <a:pt x="79981" y="76538"/>
                  </a:lnTo>
                  <a:lnTo>
                    <a:pt x="79675" y="76666"/>
                  </a:lnTo>
                  <a:lnTo>
                    <a:pt x="79394" y="76768"/>
                  </a:lnTo>
                  <a:lnTo>
                    <a:pt x="79114" y="76921"/>
                  </a:lnTo>
                  <a:lnTo>
                    <a:pt x="78553" y="77227"/>
                  </a:lnTo>
                  <a:lnTo>
                    <a:pt x="78043" y="77584"/>
                  </a:lnTo>
                  <a:lnTo>
                    <a:pt x="77559" y="77992"/>
                  </a:lnTo>
                  <a:lnTo>
                    <a:pt x="77125" y="78425"/>
                  </a:lnTo>
                  <a:lnTo>
                    <a:pt x="76743" y="78910"/>
                  </a:lnTo>
                  <a:lnTo>
                    <a:pt x="76386" y="79445"/>
                  </a:lnTo>
                  <a:lnTo>
                    <a:pt x="76080" y="79980"/>
                  </a:lnTo>
                  <a:lnTo>
                    <a:pt x="75825" y="80567"/>
                  </a:lnTo>
                  <a:lnTo>
                    <a:pt x="75646" y="81179"/>
                  </a:lnTo>
                  <a:lnTo>
                    <a:pt x="75493" y="81791"/>
                  </a:lnTo>
                  <a:lnTo>
                    <a:pt x="75391" y="82453"/>
                  </a:lnTo>
                  <a:lnTo>
                    <a:pt x="75391" y="82759"/>
                  </a:lnTo>
                  <a:lnTo>
                    <a:pt x="75366" y="83091"/>
                  </a:lnTo>
                  <a:lnTo>
                    <a:pt x="75391" y="83218"/>
                  </a:lnTo>
                  <a:lnTo>
                    <a:pt x="75340" y="83218"/>
                  </a:lnTo>
                  <a:lnTo>
                    <a:pt x="75264" y="83193"/>
                  </a:lnTo>
                  <a:lnTo>
                    <a:pt x="70165" y="83193"/>
                  </a:lnTo>
                  <a:lnTo>
                    <a:pt x="65040" y="83218"/>
                  </a:lnTo>
                  <a:lnTo>
                    <a:pt x="59941" y="83244"/>
                  </a:lnTo>
                  <a:lnTo>
                    <a:pt x="54816" y="83218"/>
                  </a:lnTo>
                  <a:lnTo>
                    <a:pt x="52292" y="83193"/>
                  </a:lnTo>
                  <a:lnTo>
                    <a:pt x="49743" y="83142"/>
                  </a:lnTo>
                  <a:lnTo>
                    <a:pt x="44669" y="83040"/>
                  </a:lnTo>
                  <a:lnTo>
                    <a:pt x="42119" y="83014"/>
                  </a:lnTo>
                  <a:lnTo>
                    <a:pt x="39595" y="82989"/>
                  </a:lnTo>
                  <a:lnTo>
                    <a:pt x="37046" y="83014"/>
                  </a:lnTo>
                  <a:lnTo>
                    <a:pt x="34522" y="83065"/>
                  </a:lnTo>
                  <a:lnTo>
                    <a:pt x="34496" y="82734"/>
                  </a:lnTo>
                  <a:lnTo>
                    <a:pt x="34471" y="82428"/>
                  </a:lnTo>
                  <a:lnTo>
                    <a:pt x="34343" y="81791"/>
                  </a:lnTo>
                  <a:lnTo>
                    <a:pt x="34190" y="81179"/>
                  </a:lnTo>
                  <a:lnTo>
                    <a:pt x="33961" y="80592"/>
                  </a:lnTo>
                  <a:lnTo>
                    <a:pt x="33680" y="80006"/>
                  </a:lnTo>
                  <a:lnTo>
                    <a:pt x="33374" y="79470"/>
                  </a:lnTo>
                  <a:lnTo>
                    <a:pt x="32992" y="78986"/>
                  </a:lnTo>
                  <a:lnTo>
                    <a:pt x="32584" y="78502"/>
                  </a:lnTo>
                  <a:lnTo>
                    <a:pt x="32125" y="78068"/>
                  </a:lnTo>
                  <a:lnTo>
                    <a:pt x="31641" y="77686"/>
                  </a:lnTo>
                  <a:lnTo>
                    <a:pt x="31105" y="77354"/>
                  </a:lnTo>
                  <a:lnTo>
                    <a:pt x="30544" y="77048"/>
                  </a:lnTo>
                  <a:lnTo>
                    <a:pt x="30264" y="76921"/>
                  </a:lnTo>
                  <a:lnTo>
                    <a:pt x="29958" y="76819"/>
                  </a:lnTo>
                  <a:lnTo>
                    <a:pt x="29652" y="76717"/>
                  </a:lnTo>
                  <a:lnTo>
                    <a:pt x="29346" y="76640"/>
                  </a:lnTo>
                  <a:lnTo>
                    <a:pt x="29040" y="76564"/>
                  </a:lnTo>
                  <a:lnTo>
                    <a:pt x="28709" y="76513"/>
                  </a:lnTo>
                  <a:lnTo>
                    <a:pt x="28377" y="76487"/>
                  </a:lnTo>
                  <a:lnTo>
                    <a:pt x="28046" y="76462"/>
                  </a:lnTo>
                  <a:lnTo>
                    <a:pt x="27357" y="76462"/>
                  </a:lnTo>
                  <a:lnTo>
                    <a:pt x="27026" y="76487"/>
                  </a:lnTo>
                  <a:lnTo>
                    <a:pt x="26720" y="76538"/>
                  </a:lnTo>
                  <a:lnTo>
                    <a:pt x="26389" y="76589"/>
                  </a:lnTo>
                  <a:lnTo>
                    <a:pt x="26057" y="76666"/>
                  </a:lnTo>
                  <a:lnTo>
                    <a:pt x="25751" y="76768"/>
                  </a:lnTo>
                  <a:lnTo>
                    <a:pt x="25445" y="76870"/>
                  </a:lnTo>
                  <a:lnTo>
                    <a:pt x="24859" y="77099"/>
                  </a:lnTo>
                  <a:lnTo>
                    <a:pt x="24298" y="77405"/>
                  </a:lnTo>
                  <a:lnTo>
                    <a:pt x="23763" y="77762"/>
                  </a:lnTo>
                  <a:lnTo>
                    <a:pt x="23278" y="78170"/>
                  </a:lnTo>
                  <a:lnTo>
                    <a:pt x="22819" y="78604"/>
                  </a:lnTo>
                  <a:lnTo>
                    <a:pt x="22411" y="79088"/>
                  </a:lnTo>
                  <a:lnTo>
                    <a:pt x="22054" y="79598"/>
                  </a:lnTo>
                  <a:lnTo>
                    <a:pt x="21748" y="80159"/>
                  </a:lnTo>
                  <a:lnTo>
                    <a:pt x="21595" y="80465"/>
                  </a:lnTo>
                  <a:lnTo>
                    <a:pt x="21468" y="80745"/>
                  </a:lnTo>
                  <a:lnTo>
                    <a:pt x="21366" y="81051"/>
                  </a:lnTo>
                  <a:lnTo>
                    <a:pt x="21264" y="81357"/>
                  </a:lnTo>
                  <a:lnTo>
                    <a:pt x="21187" y="81689"/>
                  </a:lnTo>
                  <a:lnTo>
                    <a:pt x="21136" y="82020"/>
                  </a:lnTo>
                  <a:lnTo>
                    <a:pt x="21086" y="82351"/>
                  </a:lnTo>
                  <a:lnTo>
                    <a:pt x="21035" y="82683"/>
                  </a:lnTo>
                  <a:lnTo>
                    <a:pt x="21009" y="82683"/>
                  </a:lnTo>
                  <a:lnTo>
                    <a:pt x="20015" y="82632"/>
                  </a:lnTo>
                  <a:lnTo>
                    <a:pt x="19046" y="82555"/>
                  </a:lnTo>
                  <a:lnTo>
                    <a:pt x="18077" y="82453"/>
                  </a:lnTo>
                  <a:lnTo>
                    <a:pt x="17108" y="82326"/>
                  </a:lnTo>
                  <a:lnTo>
                    <a:pt x="16139" y="82198"/>
                  </a:lnTo>
                  <a:lnTo>
                    <a:pt x="15196" y="82020"/>
                  </a:lnTo>
                  <a:lnTo>
                    <a:pt x="14278" y="81791"/>
                  </a:lnTo>
                  <a:lnTo>
                    <a:pt x="13335" y="81561"/>
                  </a:lnTo>
                  <a:lnTo>
                    <a:pt x="12417" y="81306"/>
                  </a:lnTo>
                  <a:lnTo>
                    <a:pt x="11499" y="81026"/>
                  </a:lnTo>
                  <a:lnTo>
                    <a:pt x="10581" y="80720"/>
                  </a:lnTo>
                  <a:lnTo>
                    <a:pt x="9689" y="80388"/>
                  </a:lnTo>
                  <a:lnTo>
                    <a:pt x="8797" y="80031"/>
                  </a:lnTo>
                  <a:lnTo>
                    <a:pt x="7879" y="79649"/>
                  </a:lnTo>
                  <a:lnTo>
                    <a:pt x="6986" y="79241"/>
                  </a:lnTo>
                  <a:lnTo>
                    <a:pt x="6094" y="78808"/>
                  </a:lnTo>
                  <a:lnTo>
                    <a:pt x="5661" y="78604"/>
                  </a:lnTo>
                  <a:lnTo>
                    <a:pt x="5202" y="78425"/>
                  </a:lnTo>
                  <a:lnTo>
                    <a:pt x="4717" y="78272"/>
                  </a:lnTo>
                  <a:lnTo>
                    <a:pt x="4258" y="78170"/>
                  </a:lnTo>
                  <a:lnTo>
                    <a:pt x="4258" y="78119"/>
                  </a:lnTo>
                  <a:lnTo>
                    <a:pt x="3570" y="69553"/>
                  </a:lnTo>
                  <a:lnTo>
                    <a:pt x="3264" y="65269"/>
                  </a:lnTo>
                  <a:lnTo>
                    <a:pt x="2984" y="60986"/>
                  </a:lnTo>
                  <a:lnTo>
                    <a:pt x="2856" y="58972"/>
                  </a:lnTo>
                  <a:lnTo>
                    <a:pt x="2703" y="56932"/>
                  </a:lnTo>
                  <a:lnTo>
                    <a:pt x="2576" y="54918"/>
                  </a:lnTo>
                  <a:lnTo>
                    <a:pt x="2474" y="52878"/>
                  </a:lnTo>
                  <a:lnTo>
                    <a:pt x="2397" y="50839"/>
                  </a:lnTo>
                  <a:lnTo>
                    <a:pt x="2372" y="49819"/>
                  </a:lnTo>
                  <a:lnTo>
                    <a:pt x="2372" y="48799"/>
                  </a:lnTo>
                  <a:lnTo>
                    <a:pt x="2397" y="47779"/>
                  </a:lnTo>
                  <a:lnTo>
                    <a:pt x="2423" y="46759"/>
                  </a:lnTo>
                  <a:lnTo>
                    <a:pt x="2474" y="45765"/>
                  </a:lnTo>
                  <a:lnTo>
                    <a:pt x="2576" y="44771"/>
                  </a:lnTo>
                  <a:lnTo>
                    <a:pt x="2678" y="43776"/>
                  </a:lnTo>
                  <a:lnTo>
                    <a:pt x="2856" y="42782"/>
                  </a:lnTo>
                  <a:lnTo>
                    <a:pt x="2958" y="42272"/>
                  </a:lnTo>
                  <a:lnTo>
                    <a:pt x="3086" y="41788"/>
                  </a:lnTo>
                  <a:lnTo>
                    <a:pt x="3213" y="41303"/>
                  </a:lnTo>
                  <a:lnTo>
                    <a:pt x="3366" y="40819"/>
                  </a:lnTo>
                  <a:lnTo>
                    <a:pt x="3544" y="40360"/>
                  </a:lnTo>
                  <a:lnTo>
                    <a:pt x="3748" y="39901"/>
                  </a:lnTo>
                  <a:lnTo>
                    <a:pt x="3952" y="39442"/>
                  </a:lnTo>
                  <a:lnTo>
                    <a:pt x="4182" y="39009"/>
                  </a:lnTo>
                  <a:lnTo>
                    <a:pt x="4437" y="38575"/>
                  </a:lnTo>
                  <a:lnTo>
                    <a:pt x="4717" y="38142"/>
                  </a:lnTo>
                  <a:lnTo>
                    <a:pt x="5023" y="37734"/>
                  </a:lnTo>
                  <a:lnTo>
                    <a:pt x="5355" y="37351"/>
                  </a:lnTo>
                  <a:lnTo>
                    <a:pt x="5712" y="36994"/>
                  </a:lnTo>
                  <a:lnTo>
                    <a:pt x="6069" y="36637"/>
                  </a:lnTo>
                  <a:lnTo>
                    <a:pt x="6451" y="36332"/>
                  </a:lnTo>
                  <a:lnTo>
                    <a:pt x="6833" y="36026"/>
                  </a:lnTo>
                  <a:lnTo>
                    <a:pt x="7241" y="35720"/>
                  </a:lnTo>
                  <a:lnTo>
                    <a:pt x="7649" y="35465"/>
                  </a:lnTo>
                  <a:lnTo>
                    <a:pt x="8083" y="35210"/>
                  </a:lnTo>
                  <a:lnTo>
                    <a:pt x="8516" y="34980"/>
                  </a:lnTo>
                  <a:lnTo>
                    <a:pt x="8975" y="34751"/>
                  </a:lnTo>
                  <a:lnTo>
                    <a:pt x="9434" y="34547"/>
                  </a:lnTo>
                  <a:lnTo>
                    <a:pt x="10352" y="34164"/>
                  </a:lnTo>
                  <a:lnTo>
                    <a:pt x="11295" y="33807"/>
                  </a:lnTo>
                  <a:lnTo>
                    <a:pt x="12238" y="33501"/>
                  </a:lnTo>
                  <a:lnTo>
                    <a:pt x="13284" y="33196"/>
                  </a:lnTo>
                  <a:lnTo>
                    <a:pt x="14304" y="32915"/>
                  </a:lnTo>
                  <a:lnTo>
                    <a:pt x="15349" y="32660"/>
                  </a:lnTo>
                  <a:lnTo>
                    <a:pt x="16394" y="32405"/>
                  </a:lnTo>
                  <a:lnTo>
                    <a:pt x="17465" y="32176"/>
                  </a:lnTo>
                  <a:lnTo>
                    <a:pt x="18510" y="31972"/>
                  </a:lnTo>
                  <a:lnTo>
                    <a:pt x="19581" y="31793"/>
                  </a:lnTo>
                  <a:lnTo>
                    <a:pt x="20652" y="31640"/>
                  </a:lnTo>
                  <a:lnTo>
                    <a:pt x="21723" y="31487"/>
                  </a:lnTo>
                  <a:lnTo>
                    <a:pt x="22794" y="31334"/>
                  </a:lnTo>
                  <a:lnTo>
                    <a:pt x="24935" y="31105"/>
                  </a:lnTo>
                  <a:lnTo>
                    <a:pt x="27077" y="30926"/>
                  </a:lnTo>
                  <a:lnTo>
                    <a:pt x="29219" y="30799"/>
                  </a:lnTo>
                  <a:lnTo>
                    <a:pt x="31360" y="30671"/>
                  </a:lnTo>
                  <a:lnTo>
                    <a:pt x="33527" y="30595"/>
                  </a:lnTo>
                  <a:lnTo>
                    <a:pt x="35669" y="30518"/>
                  </a:lnTo>
                  <a:lnTo>
                    <a:pt x="37811" y="30493"/>
                  </a:lnTo>
                  <a:lnTo>
                    <a:pt x="39978" y="30467"/>
                  </a:lnTo>
                  <a:close/>
                  <a:moveTo>
                    <a:pt x="3187" y="78400"/>
                  </a:moveTo>
                  <a:lnTo>
                    <a:pt x="3621" y="78425"/>
                  </a:lnTo>
                  <a:lnTo>
                    <a:pt x="4029" y="78502"/>
                  </a:lnTo>
                  <a:lnTo>
                    <a:pt x="4437" y="78629"/>
                  </a:lnTo>
                  <a:lnTo>
                    <a:pt x="4819" y="78782"/>
                  </a:lnTo>
                  <a:lnTo>
                    <a:pt x="5227" y="78961"/>
                  </a:lnTo>
                  <a:lnTo>
                    <a:pt x="5610" y="79164"/>
                  </a:lnTo>
                  <a:lnTo>
                    <a:pt x="6349" y="79547"/>
                  </a:lnTo>
                  <a:lnTo>
                    <a:pt x="7420" y="80082"/>
                  </a:lnTo>
                  <a:lnTo>
                    <a:pt x="8516" y="80567"/>
                  </a:lnTo>
                  <a:lnTo>
                    <a:pt x="9612" y="81026"/>
                  </a:lnTo>
                  <a:lnTo>
                    <a:pt x="10760" y="81434"/>
                  </a:lnTo>
                  <a:lnTo>
                    <a:pt x="12009" y="81816"/>
                  </a:lnTo>
                  <a:lnTo>
                    <a:pt x="13258" y="82173"/>
                  </a:lnTo>
                  <a:lnTo>
                    <a:pt x="14533" y="82479"/>
                  </a:lnTo>
                  <a:lnTo>
                    <a:pt x="15808" y="82708"/>
                  </a:lnTo>
                  <a:lnTo>
                    <a:pt x="17108" y="82912"/>
                  </a:lnTo>
                  <a:lnTo>
                    <a:pt x="18408" y="83040"/>
                  </a:lnTo>
                  <a:lnTo>
                    <a:pt x="19709" y="83116"/>
                  </a:lnTo>
                  <a:lnTo>
                    <a:pt x="21009" y="83142"/>
                  </a:lnTo>
                  <a:lnTo>
                    <a:pt x="21035" y="83473"/>
                  </a:lnTo>
                  <a:lnTo>
                    <a:pt x="21060" y="83779"/>
                  </a:lnTo>
                  <a:lnTo>
                    <a:pt x="21086" y="84085"/>
                  </a:lnTo>
                  <a:lnTo>
                    <a:pt x="21136" y="84391"/>
                  </a:lnTo>
                  <a:lnTo>
                    <a:pt x="21289" y="85003"/>
                  </a:lnTo>
                  <a:lnTo>
                    <a:pt x="21493" y="85589"/>
                  </a:lnTo>
                  <a:lnTo>
                    <a:pt x="20066" y="85513"/>
                  </a:lnTo>
                  <a:lnTo>
                    <a:pt x="18638" y="85462"/>
                  </a:lnTo>
                  <a:lnTo>
                    <a:pt x="17185" y="85436"/>
                  </a:lnTo>
                  <a:lnTo>
                    <a:pt x="15757" y="85436"/>
                  </a:lnTo>
                  <a:lnTo>
                    <a:pt x="12876" y="85487"/>
                  </a:lnTo>
                  <a:lnTo>
                    <a:pt x="7955" y="85487"/>
                  </a:lnTo>
                  <a:lnTo>
                    <a:pt x="7190" y="85436"/>
                  </a:lnTo>
                  <a:lnTo>
                    <a:pt x="6400" y="85385"/>
                  </a:lnTo>
                  <a:lnTo>
                    <a:pt x="5610" y="85309"/>
                  </a:lnTo>
                  <a:lnTo>
                    <a:pt x="4819" y="85156"/>
                  </a:lnTo>
                  <a:lnTo>
                    <a:pt x="4054" y="85003"/>
                  </a:lnTo>
                  <a:lnTo>
                    <a:pt x="3697" y="84876"/>
                  </a:lnTo>
                  <a:lnTo>
                    <a:pt x="3340" y="84748"/>
                  </a:lnTo>
                  <a:lnTo>
                    <a:pt x="3009" y="84621"/>
                  </a:lnTo>
                  <a:lnTo>
                    <a:pt x="2678" y="84468"/>
                  </a:lnTo>
                  <a:lnTo>
                    <a:pt x="2346" y="84289"/>
                  </a:lnTo>
                  <a:lnTo>
                    <a:pt x="2066" y="84111"/>
                  </a:lnTo>
                  <a:lnTo>
                    <a:pt x="1785" y="83881"/>
                  </a:lnTo>
                  <a:lnTo>
                    <a:pt x="1556" y="83652"/>
                  </a:lnTo>
                  <a:lnTo>
                    <a:pt x="1326" y="83422"/>
                  </a:lnTo>
                  <a:lnTo>
                    <a:pt x="1122" y="83142"/>
                  </a:lnTo>
                  <a:lnTo>
                    <a:pt x="944" y="82836"/>
                  </a:lnTo>
                  <a:lnTo>
                    <a:pt x="816" y="82530"/>
                  </a:lnTo>
                  <a:lnTo>
                    <a:pt x="714" y="82173"/>
                  </a:lnTo>
                  <a:lnTo>
                    <a:pt x="638" y="81816"/>
                  </a:lnTo>
                  <a:lnTo>
                    <a:pt x="612" y="81408"/>
                  </a:lnTo>
                  <a:lnTo>
                    <a:pt x="612" y="81000"/>
                  </a:lnTo>
                  <a:lnTo>
                    <a:pt x="612" y="80720"/>
                  </a:lnTo>
                  <a:lnTo>
                    <a:pt x="663" y="80465"/>
                  </a:lnTo>
                  <a:lnTo>
                    <a:pt x="740" y="80235"/>
                  </a:lnTo>
                  <a:lnTo>
                    <a:pt x="842" y="80006"/>
                  </a:lnTo>
                  <a:lnTo>
                    <a:pt x="944" y="79776"/>
                  </a:lnTo>
                  <a:lnTo>
                    <a:pt x="1071" y="79547"/>
                  </a:lnTo>
                  <a:lnTo>
                    <a:pt x="1224" y="79368"/>
                  </a:lnTo>
                  <a:lnTo>
                    <a:pt x="1377" y="79164"/>
                  </a:lnTo>
                  <a:lnTo>
                    <a:pt x="1556" y="79011"/>
                  </a:lnTo>
                  <a:lnTo>
                    <a:pt x="1760" y="78859"/>
                  </a:lnTo>
                  <a:lnTo>
                    <a:pt x="1964" y="78731"/>
                  </a:lnTo>
                  <a:lnTo>
                    <a:pt x="2193" y="78604"/>
                  </a:lnTo>
                  <a:lnTo>
                    <a:pt x="2423" y="78527"/>
                  </a:lnTo>
                  <a:lnTo>
                    <a:pt x="2678" y="78451"/>
                  </a:lnTo>
                  <a:lnTo>
                    <a:pt x="2933" y="78425"/>
                  </a:lnTo>
                  <a:lnTo>
                    <a:pt x="3187" y="78400"/>
                  </a:lnTo>
                  <a:close/>
                  <a:moveTo>
                    <a:pt x="34522" y="83422"/>
                  </a:moveTo>
                  <a:lnTo>
                    <a:pt x="37046" y="83550"/>
                  </a:lnTo>
                  <a:lnTo>
                    <a:pt x="39570" y="83626"/>
                  </a:lnTo>
                  <a:lnTo>
                    <a:pt x="42119" y="83652"/>
                  </a:lnTo>
                  <a:lnTo>
                    <a:pt x="44669" y="83652"/>
                  </a:lnTo>
                  <a:lnTo>
                    <a:pt x="49743" y="83626"/>
                  </a:lnTo>
                  <a:lnTo>
                    <a:pt x="54816" y="83626"/>
                  </a:lnTo>
                  <a:lnTo>
                    <a:pt x="65040" y="83677"/>
                  </a:lnTo>
                  <a:lnTo>
                    <a:pt x="70165" y="83703"/>
                  </a:lnTo>
                  <a:lnTo>
                    <a:pt x="75264" y="83677"/>
                  </a:lnTo>
                  <a:lnTo>
                    <a:pt x="75340" y="83652"/>
                  </a:lnTo>
                  <a:lnTo>
                    <a:pt x="75417" y="83626"/>
                  </a:lnTo>
                  <a:lnTo>
                    <a:pt x="75468" y="84136"/>
                  </a:lnTo>
                  <a:lnTo>
                    <a:pt x="75595" y="84621"/>
                  </a:lnTo>
                  <a:lnTo>
                    <a:pt x="75723" y="85105"/>
                  </a:lnTo>
                  <a:lnTo>
                    <a:pt x="75927" y="85589"/>
                  </a:lnTo>
                  <a:lnTo>
                    <a:pt x="72867" y="85538"/>
                  </a:lnTo>
                  <a:lnTo>
                    <a:pt x="69808" y="85462"/>
                  </a:lnTo>
                  <a:lnTo>
                    <a:pt x="68278" y="85436"/>
                  </a:lnTo>
                  <a:lnTo>
                    <a:pt x="65219" y="85436"/>
                  </a:lnTo>
                  <a:lnTo>
                    <a:pt x="63689" y="85487"/>
                  </a:lnTo>
                  <a:lnTo>
                    <a:pt x="63638" y="85513"/>
                  </a:lnTo>
                  <a:lnTo>
                    <a:pt x="60170" y="85564"/>
                  </a:lnTo>
                  <a:lnTo>
                    <a:pt x="56703" y="85589"/>
                  </a:lnTo>
                  <a:lnTo>
                    <a:pt x="53236" y="85589"/>
                  </a:lnTo>
                  <a:lnTo>
                    <a:pt x="49743" y="85538"/>
                  </a:lnTo>
                  <a:lnTo>
                    <a:pt x="45867" y="85436"/>
                  </a:lnTo>
                  <a:lnTo>
                    <a:pt x="41967" y="85334"/>
                  </a:lnTo>
                  <a:lnTo>
                    <a:pt x="40029" y="85283"/>
                  </a:lnTo>
                  <a:lnTo>
                    <a:pt x="38091" y="85258"/>
                  </a:lnTo>
                  <a:lnTo>
                    <a:pt x="36153" y="85283"/>
                  </a:lnTo>
                  <a:lnTo>
                    <a:pt x="34216" y="85334"/>
                  </a:lnTo>
                  <a:lnTo>
                    <a:pt x="34318" y="84952"/>
                  </a:lnTo>
                  <a:lnTo>
                    <a:pt x="34394" y="84570"/>
                  </a:lnTo>
                  <a:lnTo>
                    <a:pt x="34471" y="84162"/>
                  </a:lnTo>
                  <a:lnTo>
                    <a:pt x="34522" y="83754"/>
                  </a:lnTo>
                  <a:lnTo>
                    <a:pt x="34522" y="83422"/>
                  </a:lnTo>
                  <a:close/>
                  <a:moveTo>
                    <a:pt x="94564" y="79929"/>
                  </a:moveTo>
                  <a:lnTo>
                    <a:pt x="94947" y="79980"/>
                  </a:lnTo>
                  <a:lnTo>
                    <a:pt x="95125" y="80031"/>
                  </a:lnTo>
                  <a:lnTo>
                    <a:pt x="95304" y="80082"/>
                  </a:lnTo>
                  <a:lnTo>
                    <a:pt x="95482" y="80159"/>
                  </a:lnTo>
                  <a:lnTo>
                    <a:pt x="95635" y="80261"/>
                  </a:lnTo>
                  <a:lnTo>
                    <a:pt x="95788" y="80363"/>
                  </a:lnTo>
                  <a:lnTo>
                    <a:pt x="95941" y="80490"/>
                  </a:lnTo>
                  <a:lnTo>
                    <a:pt x="96069" y="80618"/>
                  </a:lnTo>
                  <a:lnTo>
                    <a:pt x="96170" y="80796"/>
                  </a:lnTo>
                  <a:lnTo>
                    <a:pt x="96272" y="80975"/>
                  </a:lnTo>
                  <a:lnTo>
                    <a:pt x="96349" y="81153"/>
                  </a:lnTo>
                  <a:lnTo>
                    <a:pt x="96425" y="81383"/>
                  </a:lnTo>
                  <a:lnTo>
                    <a:pt x="96476" y="81612"/>
                  </a:lnTo>
                  <a:lnTo>
                    <a:pt x="96502" y="81893"/>
                  </a:lnTo>
                  <a:lnTo>
                    <a:pt x="96527" y="82173"/>
                  </a:lnTo>
                  <a:lnTo>
                    <a:pt x="96527" y="82555"/>
                  </a:lnTo>
                  <a:lnTo>
                    <a:pt x="96476" y="82912"/>
                  </a:lnTo>
                  <a:lnTo>
                    <a:pt x="96400" y="83218"/>
                  </a:lnTo>
                  <a:lnTo>
                    <a:pt x="96298" y="83524"/>
                  </a:lnTo>
                  <a:lnTo>
                    <a:pt x="96170" y="83805"/>
                  </a:lnTo>
                  <a:lnTo>
                    <a:pt x="96018" y="84060"/>
                  </a:lnTo>
                  <a:lnTo>
                    <a:pt x="95839" y="84289"/>
                  </a:lnTo>
                  <a:lnTo>
                    <a:pt x="95661" y="84493"/>
                  </a:lnTo>
                  <a:lnTo>
                    <a:pt x="95431" y="84672"/>
                  </a:lnTo>
                  <a:lnTo>
                    <a:pt x="95202" y="84850"/>
                  </a:lnTo>
                  <a:lnTo>
                    <a:pt x="94947" y="84978"/>
                  </a:lnTo>
                  <a:lnTo>
                    <a:pt x="94666" y="85105"/>
                  </a:lnTo>
                  <a:lnTo>
                    <a:pt x="94386" y="85232"/>
                  </a:lnTo>
                  <a:lnTo>
                    <a:pt x="94080" y="85309"/>
                  </a:lnTo>
                  <a:lnTo>
                    <a:pt x="93774" y="85411"/>
                  </a:lnTo>
                  <a:lnTo>
                    <a:pt x="93468" y="85462"/>
                  </a:lnTo>
                  <a:lnTo>
                    <a:pt x="92780" y="85564"/>
                  </a:lnTo>
                  <a:lnTo>
                    <a:pt x="92117" y="85615"/>
                  </a:lnTo>
                  <a:lnTo>
                    <a:pt x="91403" y="85640"/>
                  </a:lnTo>
                  <a:lnTo>
                    <a:pt x="90714" y="85640"/>
                  </a:lnTo>
                  <a:lnTo>
                    <a:pt x="89389" y="85615"/>
                  </a:lnTo>
                  <a:lnTo>
                    <a:pt x="88216" y="85564"/>
                  </a:lnTo>
                  <a:lnTo>
                    <a:pt x="88394" y="85029"/>
                  </a:lnTo>
                  <a:lnTo>
                    <a:pt x="88522" y="84493"/>
                  </a:lnTo>
                  <a:lnTo>
                    <a:pt x="88624" y="83907"/>
                  </a:lnTo>
                  <a:lnTo>
                    <a:pt x="88649" y="83320"/>
                  </a:lnTo>
                  <a:lnTo>
                    <a:pt x="88726" y="83397"/>
                  </a:lnTo>
                  <a:lnTo>
                    <a:pt x="88802" y="83422"/>
                  </a:lnTo>
                  <a:lnTo>
                    <a:pt x="88879" y="83397"/>
                  </a:lnTo>
                  <a:lnTo>
                    <a:pt x="88981" y="83371"/>
                  </a:lnTo>
                  <a:lnTo>
                    <a:pt x="89312" y="83091"/>
                  </a:lnTo>
                  <a:lnTo>
                    <a:pt x="89618" y="82810"/>
                  </a:lnTo>
                  <a:lnTo>
                    <a:pt x="90230" y="82198"/>
                  </a:lnTo>
                  <a:lnTo>
                    <a:pt x="90842" y="81587"/>
                  </a:lnTo>
                  <a:lnTo>
                    <a:pt x="91148" y="81306"/>
                  </a:lnTo>
                  <a:lnTo>
                    <a:pt x="91479" y="81000"/>
                  </a:lnTo>
                  <a:lnTo>
                    <a:pt x="91785" y="80771"/>
                  </a:lnTo>
                  <a:lnTo>
                    <a:pt x="92117" y="80567"/>
                  </a:lnTo>
                  <a:lnTo>
                    <a:pt x="92499" y="80388"/>
                  </a:lnTo>
                  <a:lnTo>
                    <a:pt x="92907" y="80210"/>
                  </a:lnTo>
                  <a:lnTo>
                    <a:pt x="93315" y="80082"/>
                  </a:lnTo>
                  <a:lnTo>
                    <a:pt x="93723" y="79980"/>
                  </a:lnTo>
                  <a:lnTo>
                    <a:pt x="94156" y="79929"/>
                  </a:lnTo>
                  <a:close/>
                  <a:moveTo>
                    <a:pt x="82556" y="76589"/>
                  </a:moveTo>
                  <a:lnTo>
                    <a:pt x="82887" y="76615"/>
                  </a:lnTo>
                  <a:lnTo>
                    <a:pt x="83219" y="76666"/>
                  </a:lnTo>
                  <a:lnTo>
                    <a:pt x="83550" y="76717"/>
                  </a:lnTo>
                  <a:lnTo>
                    <a:pt x="83856" y="76793"/>
                  </a:lnTo>
                  <a:lnTo>
                    <a:pt x="84187" y="76895"/>
                  </a:lnTo>
                  <a:lnTo>
                    <a:pt x="84493" y="76997"/>
                  </a:lnTo>
                  <a:lnTo>
                    <a:pt x="84774" y="77125"/>
                  </a:lnTo>
                  <a:lnTo>
                    <a:pt x="85054" y="77252"/>
                  </a:lnTo>
                  <a:lnTo>
                    <a:pt x="85335" y="77405"/>
                  </a:lnTo>
                  <a:lnTo>
                    <a:pt x="85615" y="77584"/>
                  </a:lnTo>
                  <a:lnTo>
                    <a:pt x="85870" y="77762"/>
                  </a:lnTo>
                  <a:lnTo>
                    <a:pt x="86125" y="77941"/>
                  </a:lnTo>
                  <a:lnTo>
                    <a:pt x="86355" y="78145"/>
                  </a:lnTo>
                  <a:lnTo>
                    <a:pt x="86584" y="78374"/>
                  </a:lnTo>
                  <a:lnTo>
                    <a:pt x="86788" y="78604"/>
                  </a:lnTo>
                  <a:lnTo>
                    <a:pt x="86992" y="78859"/>
                  </a:lnTo>
                  <a:lnTo>
                    <a:pt x="87170" y="79113"/>
                  </a:lnTo>
                  <a:lnTo>
                    <a:pt x="87349" y="79368"/>
                  </a:lnTo>
                  <a:lnTo>
                    <a:pt x="87527" y="79649"/>
                  </a:lnTo>
                  <a:lnTo>
                    <a:pt x="87680" y="79929"/>
                  </a:lnTo>
                  <a:lnTo>
                    <a:pt x="87808" y="80235"/>
                  </a:lnTo>
                  <a:lnTo>
                    <a:pt x="87935" y="80541"/>
                  </a:lnTo>
                  <a:lnTo>
                    <a:pt x="88037" y="80873"/>
                  </a:lnTo>
                  <a:lnTo>
                    <a:pt x="88139" y="81204"/>
                  </a:lnTo>
                  <a:lnTo>
                    <a:pt x="88216" y="81536"/>
                  </a:lnTo>
                  <a:lnTo>
                    <a:pt x="88292" y="81867"/>
                  </a:lnTo>
                  <a:lnTo>
                    <a:pt x="88343" y="82224"/>
                  </a:lnTo>
                  <a:lnTo>
                    <a:pt x="88369" y="82581"/>
                  </a:lnTo>
                  <a:lnTo>
                    <a:pt x="88394" y="82938"/>
                  </a:lnTo>
                  <a:lnTo>
                    <a:pt x="88394" y="83269"/>
                  </a:lnTo>
                  <a:lnTo>
                    <a:pt x="88369" y="83626"/>
                  </a:lnTo>
                  <a:lnTo>
                    <a:pt x="88343" y="83932"/>
                  </a:lnTo>
                  <a:lnTo>
                    <a:pt x="88292" y="84264"/>
                  </a:lnTo>
                  <a:lnTo>
                    <a:pt x="88216" y="84595"/>
                  </a:lnTo>
                  <a:lnTo>
                    <a:pt x="88139" y="84901"/>
                  </a:lnTo>
                  <a:lnTo>
                    <a:pt x="88037" y="85207"/>
                  </a:lnTo>
                  <a:lnTo>
                    <a:pt x="87935" y="85487"/>
                  </a:lnTo>
                  <a:lnTo>
                    <a:pt x="87808" y="85793"/>
                  </a:lnTo>
                  <a:lnTo>
                    <a:pt x="87655" y="86048"/>
                  </a:lnTo>
                  <a:lnTo>
                    <a:pt x="87502" y="86329"/>
                  </a:lnTo>
                  <a:lnTo>
                    <a:pt x="87349" y="86584"/>
                  </a:lnTo>
                  <a:lnTo>
                    <a:pt x="87170" y="86839"/>
                  </a:lnTo>
                  <a:lnTo>
                    <a:pt x="86967" y="87094"/>
                  </a:lnTo>
                  <a:lnTo>
                    <a:pt x="86763" y="87323"/>
                  </a:lnTo>
                  <a:lnTo>
                    <a:pt x="86559" y="87527"/>
                  </a:lnTo>
                  <a:lnTo>
                    <a:pt x="86329" y="87757"/>
                  </a:lnTo>
                  <a:lnTo>
                    <a:pt x="86100" y="87961"/>
                  </a:lnTo>
                  <a:lnTo>
                    <a:pt x="85845" y="88139"/>
                  </a:lnTo>
                  <a:lnTo>
                    <a:pt x="85590" y="88317"/>
                  </a:lnTo>
                  <a:lnTo>
                    <a:pt x="85335" y="88470"/>
                  </a:lnTo>
                  <a:lnTo>
                    <a:pt x="85054" y="88623"/>
                  </a:lnTo>
                  <a:lnTo>
                    <a:pt x="84774" y="88776"/>
                  </a:lnTo>
                  <a:lnTo>
                    <a:pt x="84468" y="88878"/>
                  </a:lnTo>
                  <a:lnTo>
                    <a:pt x="84162" y="89006"/>
                  </a:lnTo>
                  <a:lnTo>
                    <a:pt x="83856" y="89108"/>
                  </a:lnTo>
                  <a:lnTo>
                    <a:pt x="83525" y="89184"/>
                  </a:lnTo>
                  <a:lnTo>
                    <a:pt x="83219" y="89261"/>
                  </a:lnTo>
                  <a:lnTo>
                    <a:pt x="82887" y="89312"/>
                  </a:lnTo>
                  <a:lnTo>
                    <a:pt x="82530" y="89337"/>
                  </a:lnTo>
                  <a:lnTo>
                    <a:pt x="82199" y="89363"/>
                  </a:lnTo>
                  <a:lnTo>
                    <a:pt x="82148" y="89363"/>
                  </a:lnTo>
                  <a:lnTo>
                    <a:pt x="82122" y="89388"/>
                  </a:lnTo>
                  <a:lnTo>
                    <a:pt x="81663" y="89312"/>
                  </a:lnTo>
                  <a:lnTo>
                    <a:pt x="81230" y="89210"/>
                  </a:lnTo>
                  <a:lnTo>
                    <a:pt x="80797" y="89108"/>
                  </a:lnTo>
                  <a:lnTo>
                    <a:pt x="80389" y="88955"/>
                  </a:lnTo>
                  <a:lnTo>
                    <a:pt x="79981" y="88827"/>
                  </a:lnTo>
                  <a:lnTo>
                    <a:pt x="79573" y="88649"/>
                  </a:lnTo>
                  <a:lnTo>
                    <a:pt x="79190" y="88470"/>
                  </a:lnTo>
                  <a:lnTo>
                    <a:pt x="78808" y="88266"/>
                  </a:lnTo>
                  <a:lnTo>
                    <a:pt x="78451" y="88037"/>
                  </a:lnTo>
                  <a:lnTo>
                    <a:pt x="78094" y="87808"/>
                  </a:lnTo>
                  <a:lnTo>
                    <a:pt x="77763" y="87527"/>
                  </a:lnTo>
                  <a:lnTo>
                    <a:pt x="77457" y="87247"/>
                  </a:lnTo>
                  <a:lnTo>
                    <a:pt x="77176" y="86941"/>
                  </a:lnTo>
                  <a:lnTo>
                    <a:pt x="76896" y="86635"/>
                  </a:lnTo>
                  <a:lnTo>
                    <a:pt x="76666" y="86278"/>
                  </a:lnTo>
                  <a:lnTo>
                    <a:pt x="76437" y="85921"/>
                  </a:lnTo>
                  <a:lnTo>
                    <a:pt x="76488" y="85870"/>
                  </a:lnTo>
                  <a:lnTo>
                    <a:pt x="76488" y="85819"/>
                  </a:lnTo>
                  <a:lnTo>
                    <a:pt x="76488" y="85717"/>
                  </a:lnTo>
                  <a:lnTo>
                    <a:pt x="76462" y="85666"/>
                  </a:lnTo>
                  <a:lnTo>
                    <a:pt x="76437" y="85640"/>
                  </a:lnTo>
                  <a:lnTo>
                    <a:pt x="76386" y="85615"/>
                  </a:lnTo>
                  <a:lnTo>
                    <a:pt x="76309" y="85589"/>
                  </a:lnTo>
                  <a:lnTo>
                    <a:pt x="76284" y="85589"/>
                  </a:lnTo>
                  <a:lnTo>
                    <a:pt x="76105" y="85130"/>
                  </a:lnTo>
                  <a:lnTo>
                    <a:pt x="75952" y="84646"/>
                  </a:lnTo>
                  <a:lnTo>
                    <a:pt x="75850" y="84136"/>
                  </a:lnTo>
                  <a:lnTo>
                    <a:pt x="75774" y="83601"/>
                  </a:lnTo>
                  <a:lnTo>
                    <a:pt x="75748" y="82963"/>
                  </a:lnTo>
                  <a:lnTo>
                    <a:pt x="75774" y="82351"/>
                  </a:lnTo>
                  <a:lnTo>
                    <a:pt x="75876" y="81765"/>
                  </a:lnTo>
                  <a:lnTo>
                    <a:pt x="76029" y="81179"/>
                  </a:lnTo>
                  <a:lnTo>
                    <a:pt x="76207" y="80618"/>
                  </a:lnTo>
                  <a:lnTo>
                    <a:pt x="76462" y="80082"/>
                  </a:lnTo>
                  <a:lnTo>
                    <a:pt x="76743" y="79572"/>
                  </a:lnTo>
                  <a:lnTo>
                    <a:pt x="77100" y="79088"/>
                  </a:lnTo>
                  <a:lnTo>
                    <a:pt x="77482" y="78629"/>
                  </a:lnTo>
                  <a:lnTo>
                    <a:pt x="77890" y="78196"/>
                  </a:lnTo>
                  <a:lnTo>
                    <a:pt x="78349" y="77839"/>
                  </a:lnTo>
                  <a:lnTo>
                    <a:pt x="78833" y="77507"/>
                  </a:lnTo>
                  <a:lnTo>
                    <a:pt x="79369" y="77227"/>
                  </a:lnTo>
                  <a:lnTo>
                    <a:pt x="79930" y="76972"/>
                  </a:lnTo>
                  <a:lnTo>
                    <a:pt x="80210" y="76870"/>
                  </a:lnTo>
                  <a:lnTo>
                    <a:pt x="80516" y="76793"/>
                  </a:lnTo>
                  <a:lnTo>
                    <a:pt x="80797" y="76742"/>
                  </a:lnTo>
                  <a:lnTo>
                    <a:pt x="81128" y="76666"/>
                  </a:lnTo>
                  <a:lnTo>
                    <a:pt x="81485" y="76640"/>
                  </a:lnTo>
                  <a:lnTo>
                    <a:pt x="81842" y="76589"/>
                  </a:lnTo>
                  <a:close/>
                  <a:moveTo>
                    <a:pt x="27791" y="76870"/>
                  </a:moveTo>
                  <a:lnTo>
                    <a:pt x="28122" y="76895"/>
                  </a:lnTo>
                  <a:lnTo>
                    <a:pt x="28479" y="76921"/>
                  </a:lnTo>
                  <a:lnTo>
                    <a:pt x="28811" y="76946"/>
                  </a:lnTo>
                  <a:lnTo>
                    <a:pt x="29142" y="77023"/>
                  </a:lnTo>
                  <a:lnTo>
                    <a:pt x="29448" y="77099"/>
                  </a:lnTo>
                  <a:lnTo>
                    <a:pt x="29780" y="77201"/>
                  </a:lnTo>
                  <a:lnTo>
                    <a:pt x="30086" y="77303"/>
                  </a:lnTo>
                  <a:lnTo>
                    <a:pt x="30391" y="77431"/>
                  </a:lnTo>
                  <a:lnTo>
                    <a:pt x="30672" y="77558"/>
                  </a:lnTo>
                  <a:lnTo>
                    <a:pt x="30952" y="77737"/>
                  </a:lnTo>
                  <a:lnTo>
                    <a:pt x="31233" y="77890"/>
                  </a:lnTo>
                  <a:lnTo>
                    <a:pt x="31488" y="78068"/>
                  </a:lnTo>
                  <a:lnTo>
                    <a:pt x="31743" y="78272"/>
                  </a:lnTo>
                  <a:lnTo>
                    <a:pt x="31998" y="78476"/>
                  </a:lnTo>
                  <a:lnTo>
                    <a:pt x="32227" y="78706"/>
                  </a:lnTo>
                  <a:lnTo>
                    <a:pt x="32457" y="78935"/>
                  </a:lnTo>
                  <a:lnTo>
                    <a:pt x="32661" y="79164"/>
                  </a:lnTo>
                  <a:lnTo>
                    <a:pt x="32865" y="79419"/>
                  </a:lnTo>
                  <a:lnTo>
                    <a:pt x="33043" y="79700"/>
                  </a:lnTo>
                  <a:lnTo>
                    <a:pt x="33221" y="79955"/>
                  </a:lnTo>
                  <a:lnTo>
                    <a:pt x="33374" y="80235"/>
                  </a:lnTo>
                  <a:lnTo>
                    <a:pt x="33502" y="80541"/>
                  </a:lnTo>
                  <a:lnTo>
                    <a:pt x="33629" y="80822"/>
                  </a:lnTo>
                  <a:lnTo>
                    <a:pt x="33757" y="81128"/>
                  </a:lnTo>
                  <a:lnTo>
                    <a:pt x="33859" y="81434"/>
                  </a:lnTo>
                  <a:lnTo>
                    <a:pt x="33935" y="81765"/>
                  </a:lnTo>
                  <a:lnTo>
                    <a:pt x="34012" y="82071"/>
                  </a:lnTo>
                  <a:lnTo>
                    <a:pt x="34063" y="82402"/>
                  </a:lnTo>
                  <a:lnTo>
                    <a:pt x="34088" y="82734"/>
                  </a:lnTo>
                  <a:lnTo>
                    <a:pt x="34114" y="83065"/>
                  </a:lnTo>
                  <a:lnTo>
                    <a:pt x="34114" y="83422"/>
                  </a:lnTo>
                  <a:lnTo>
                    <a:pt x="34088" y="83754"/>
                  </a:lnTo>
                  <a:lnTo>
                    <a:pt x="34037" y="84187"/>
                  </a:lnTo>
                  <a:lnTo>
                    <a:pt x="33961" y="84595"/>
                  </a:lnTo>
                  <a:lnTo>
                    <a:pt x="33859" y="85003"/>
                  </a:lnTo>
                  <a:lnTo>
                    <a:pt x="33731" y="85411"/>
                  </a:lnTo>
                  <a:lnTo>
                    <a:pt x="33706" y="85487"/>
                  </a:lnTo>
                  <a:lnTo>
                    <a:pt x="33502" y="85921"/>
                  </a:lnTo>
                  <a:lnTo>
                    <a:pt x="33272" y="86354"/>
                  </a:lnTo>
                  <a:lnTo>
                    <a:pt x="33018" y="86737"/>
                  </a:lnTo>
                  <a:lnTo>
                    <a:pt x="32737" y="87119"/>
                  </a:lnTo>
                  <a:lnTo>
                    <a:pt x="32406" y="87476"/>
                  </a:lnTo>
                  <a:lnTo>
                    <a:pt x="32074" y="87808"/>
                  </a:lnTo>
                  <a:lnTo>
                    <a:pt x="31692" y="88113"/>
                  </a:lnTo>
                  <a:lnTo>
                    <a:pt x="31309" y="88394"/>
                  </a:lnTo>
                  <a:lnTo>
                    <a:pt x="30901" y="88649"/>
                  </a:lnTo>
                  <a:lnTo>
                    <a:pt x="30468" y="88878"/>
                  </a:lnTo>
                  <a:lnTo>
                    <a:pt x="30035" y="89057"/>
                  </a:lnTo>
                  <a:lnTo>
                    <a:pt x="29576" y="89210"/>
                  </a:lnTo>
                  <a:lnTo>
                    <a:pt x="29117" y="89337"/>
                  </a:lnTo>
                  <a:lnTo>
                    <a:pt x="28632" y="89439"/>
                  </a:lnTo>
                  <a:lnTo>
                    <a:pt x="28148" y="89490"/>
                  </a:lnTo>
                  <a:lnTo>
                    <a:pt x="27638" y="89516"/>
                  </a:lnTo>
                  <a:lnTo>
                    <a:pt x="27052" y="89388"/>
                  </a:lnTo>
                  <a:lnTo>
                    <a:pt x="26440" y="89261"/>
                  </a:lnTo>
                  <a:lnTo>
                    <a:pt x="25879" y="89082"/>
                  </a:lnTo>
                  <a:lnTo>
                    <a:pt x="25318" y="88853"/>
                  </a:lnTo>
                  <a:lnTo>
                    <a:pt x="24782" y="88598"/>
                  </a:lnTo>
                  <a:lnTo>
                    <a:pt x="24272" y="88317"/>
                  </a:lnTo>
                  <a:lnTo>
                    <a:pt x="23788" y="87986"/>
                  </a:lnTo>
                  <a:lnTo>
                    <a:pt x="23355" y="87629"/>
                  </a:lnTo>
                  <a:lnTo>
                    <a:pt x="22947" y="87247"/>
                  </a:lnTo>
                  <a:lnTo>
                    <a:pt x="22590" y="86813"/>
                  </a:lnTo>
                  <a:lnTo>
                    <a:pt x="22258" y="86329"/>
                  </a:lnTo>
                  <a:lnTo>
                    <a:pt x="21978" y="85844"/>
                  </a:lnTo>
                  <a:lnTo>
                    <a:pt x="21876" y="85564"/>
                  </a:lnTo>
                  <a:lnTo>
                    <a:pt x="21748" y="85283"/>
                  </a:lnTo>
                  <a:lnTo>
                    <a:pt x="21672" y="85003"/>
                  </a:lnTo>
                  <a:lnTo>
                    <a:pt x="21595" y="84723"/>
                  </a:lnTo>
                  <a:lnTo>
                    <a:pt x="21519" y="84417"/>
                  </a:lnTo>
                  <a:lnTo>
                    <a:pt x="21468" y="84111"/>
                  </a:lnTo>
                  <a:lnTo>
                    <a:pt x="21442" y="83779"/>
                  </a:lnTo>
                  <a:lnTo>
                    <a:pt x="21417" y="83448"/>
                  </a:lnTo>
                  <a:lnTo>
                    <a:pt x="21417" y="83116"/>
                  </a:lnTo>
                  <a:lnTo>
                    <a:pt x="21442" y="82785"/>
                  </a:lnTo>
                  <a:lnTo>
                    <a:pt x="21468" y="82453"/>
                  </a:lnTo>
                  <a:lnTo>
                    <a:pt x="21519" y="82147"/>
                  </a:lnTo>
                  <a:lnTo>
                    <a:pt x="21570" y="81816"/>
                  </a:lnTo>
                  <a:lnTo>
                    <a:pt x="21646" y="81510"/>
                  </a:lnTo>
                  <a:lnTo>
                    <a:pt x="21748" y="81204"/>
                  </a:lnTo>
                  <a:lnTo>
                    <a:pt x="21850" y="80898"/>
                  </a:lnTo>
                  <a:lnTo>
                    <a:pt x="21978" y="80618"/>
                  </a:lnTo>
                  <a:lnTo>
                    <a:pt x="22131" y="80337"/>
                  </a:lnTo>
                  <a:lnTo>
                    <a:pt x="22284" y="80057"/>
                  </a:lnTo>
                  <a:lnTo>
                    <a:pt x="22437" y="79802"/>
                  </a:lnTo>
                  <a:lnTo>
                    <a:pt x="22794" y="79292"/>
                  </a:lnTo>
                  <a:lnTo>
                    <a:pt x="23202" y="78833"/>
                  </a:lnTo>
                  <a:lnTo>
                    <a:pt x="23661" y="78400"/>
                  </a:lnTo>
                  <a:lnTo>
                    <a:pt x="24170" y="78017"/>
                  </a:lnTo>
                  <a:lnTo>
                    <a:pt x="24425" y="77839"/>
                  </a:lnTo>
                  <a:lnTo>
                    <a:pt x="24680" y="77686"/>
                  </a:lnTo>
                  <a:lnTo>
                    <a:pt x="24961" y="77533"/>
                  </a:lnTo>
                  <a:lnTo>
                    <a:pt x="25267" y="77405"/>
                  </a:lnTo>
                  <a:lnTo>
                    <a:pt x="25547" y="77278"/>
                  </a:lnTo>
                  <a:lnTo>
                    <a:pt x="25853" y="77176"/>
                  </a:lnTo>
                  <a:lnTo>
                    <a:pt x="26159" y="77099"/>
                  </a:lnTo>
                  <a:lnTo>
                    <a:pt x="26465" y="77023"/>
                  </a:lnTo>
                  <a:lnTo>
                    <a:pt x="26797" y="76946"/>
                  </a:lnTo>
                  <a:lnTo>
                    <a:pt x="27128" y="76921"/>
                  </a:lnTo>
                  <a:lnTo>
                    <a:pt x="27459" y="76895"/>
                  </a:lnTo>
                  <a:lnTo>
                    <a:pt x="27791" y="76870"/>
                  </a:lnTo>
                  <a:close/>
                  <a:moveTo>
                    <a:pt x="27153" y="0"/>
                  </a:moveTo>
                  <a:lnTo>
                    <a:pt x="26542" y="25"/>
                  </a:lnTo>
                  <a:lnTo>
                    <a:pt x="25955" y="76"/>
                  </a:lnTo>
                  <a:lnTo>
                    <a:pt x="25343" y="178"/>
                  </a:lnTo>
                  <a:lnTo>
                    <a:pt x="24757" y="331"/>
                  </a:lnTo>
                  <a:lnTo>
                    <a:pt x="24196" y="510"/>
                  </a:lnTo>
                  <a:lnTo>
                    <a:pt x="23635" y="765"/>
                  </a:lnTo>
                  <a:lnTo>
                    <a:pt x="23100" y="1045"/>
                  </a:lnTo>
                  <a:lnTo>
                    <a:pt x="22615" y="1351"/>
                  </a:lnTo>
                  <a:lnTo>
                    <a:pt x="22131" y="1734"/>
                  </a:lnTo>
                  <a:lnTo>
                    <a:pt x="21723" y="2142"/>
                  </a:lnTo>
                  <a:lnTo>
                    <a:pt x="21519" y="2346"/>
                  </a:lnTo>
                  <a:lnTo>
                    <a:pt x="21340" y="2575"/>
                  </a:lnTo>
                  <a:lnTo>
                    <a:pt x="21162" y="2830"/>
                  </a:lnTo>
                  <a:lnTo>
                    <a:pt x="21009" y="3085"/>
                  </a:lnTo>
                  <a:lnTo>
                    <a:pt x="20652" y="3365"/>
                  </a:lnTo>
                  <a:lnTo>
                    <a:pt x="20321" y="3697"/>
                  </a:lnTo>
                  <a:lnTo>
                    <a:pt x="20040" y="4079"/>
                  </a:lnTo>
                  <a:lnTo>
                    <a:pt x="19811" y="4462"/>
                  </a:lnTo>
                  <a:lnTo>
                    <a:pt x="19734" y="4666"/>
                  </a:lnTo>
                  <a:lnTo>
                    <a:pt x="19658" y="4895"/>
                  </a:lnTo>
                  <a:lnTo>
                    <a:pt x="19581" y="5099"/>
                  </a:lnTo>
                  <a:lnTo>
                    <a:pt x="19530" y="5329"/>
                  </a:lnTo>
                  <a:lnTo>
                    <a:pt x="19505" y="5584"/>
                  </a:lnTo>
                  <a:lnTo>
                    <a:pt x="19479" y="5813"/>
                  </a:lnTo>
                  <a:lnTo>
                    <a:pt x="19479" y="6068"/>
                  </a:lnTo>
                  <a:lnTo>
                    <a:pt x="19505" y="6348"/>
                  </a:lnTo>
                  <a:lnTo>
                    <a:pt x="19505" y="6399"/>
                  </a:lnTo>
                  <a:lnTo>
                    <a:pt x="19556" y="6425"/>
                  </a:lnTo>
                  <a:lnTo>
                    <a:pt x="19275" y="6782"/>
                  </a:lnTo>
                  <a:lnTo>
                    <a:pt x="19020" y="7139"/>
                  </a:lnTo>
                  <a:lnTo>
                    <a:pt x="18791" y="7521"/>
                  </a:lnTo>
                  <a:lnTo>
                    <a:pt x="18587" y="7929"/>
                  </a:lnTo>
                  <a:lnTo>
                    <a:pt x="18434" y="8337"/>
                  </a:lnTo>
                  <a:lnTo>
                    <a:pt x="18306" y="8771"/>
                  </a:lnTo>
                  <a:lnTo>
                    <a:pt x="18230" y="9204"/>
                  </a:lnTo>
                  <a:lnTo>
                    <a:pt x="18179" y="9637"/>
                  </a:lnTo>
                  <a:lnTo>
                    <a:pt x="18153" y="10096"/>
                  </a:lnTo>
                  <a:lnTo>
                    <a:pt x="18153" y="10555"/>
                  </a:lnTo>
                  <a:lnTo>
                    <a:pt x="18204" y="10989"/>
                  </a:lnTo>
                  <a:lnTo>
                    <a:pt x="18255" y="11448"/>
                  </a:lnTo>
                  <a:lnTo>
                    <a:pt x="18383" y="11881"/>
                  </a:lnTo>
                  <a:lnTo>
                    <a:pt x="18510" y="12314"/>
                  </a:lnTo>
                  <a:lnTo>
                    <a:pt x="18689" y="12748"/>
                  </a:lnTo>
                  <a:lnTo>
                    <a:pt x="18893" y="13156"/>
                  </a:lnTo>
                  <a:lnTo>
                    <a:pt x="18893" y="13207"/>
                  </a:lnTo>
                  <a:lnTo>
                    <a:pt x="18893" y="13232"/>
                  </a:lnTo>
                  <a:lnTo>
                    <a:pt x="19122" y="13564"/>
                  </a:lnTo>
                  <a:lnTo>
                    <a:pt x="19301" y="13844"/>
                  </a:lnTo>
                  <a:lnTo>
                    <a:pt x="19811" y="14507"/>
                  </a:lnTo>
                  <a:lnTo>
                    <a:pt x="20346" y="15145"/>
                  </a:lnTo>
                  <a:lnTo>
                    <a:pt x="20882" y="15782"/>
                  </a:lnTo>
                  <a:lnTo>
                    <a:pt x="21468" y="16368"/>
                  </a:lnTo>
                  <a:lnTo>
                    <a:pt x="22080" y="16929"/>
                  </a:lnTo>
                  <a:lnTo>
                    <a:pt x="22692" y="17490"/>
                  </a:lnTo>
                  <a:lnTo>
                    <a:pt x="23329" y="18051"/>
                  </a:lnTo>
                  <a:lnTo>
                    <a:pt x="23967" y="18561"/>
                  </a:lnTo>
                  <a:lnTo>
                    <a:pt x="24119" y="20040"/>
                  </a:lnTo>
                  <a:lnTo>
                    <a:pt x="24298" y="21518"/>
                  </a:lnTo>
                  <a:lnTo>
                    <a:pt x="24502" y="23023"/>
                  </a:lnTo>
                  <a:lnTo>
                    <a:pt x="24731" y="24501"/>
                  </a:lnTo>
                  <a:lnTo>
                    <a:pt x="24961" y="26006"/>
                  </a:lnTo>
                  <a:lnTo>
                    <a:pt x="25241" y="27484"/>
                  </a:lnTo>
                  <a:lnTo>
                    <a:pt x="25522" y="28938"/>
                  </a:lnTo>
                  <a:lnTo>
                    <a:pt x="25802" y="30391"/>
                  </a:lnTo>
                  <a:lnTo>
                    <a:pt x="24425" y="30544"/>
                  </a:lnTo>
                  <a:lnTo>
                    <a:pt x="23074" y="30697"/>
                  </a:lnTo>
                  <a:lnTo>
                    <a:pt x="21697" y="30875"/>
                  </a:lnTo>
                  <a:lnTo>
                    <a:pt x="20346" y="31054"/>
                  </a:lnTo>
                  <a:lnTo>
                    <a:pt x="18969" y="31283"/>
                  </a:lnTo>
                  <a:lnTo>
                    <a:pt x="17618" y="31538"/>
                  </a:lnTo>
                  <a:lnTo>
                    <a:pt x="16267" y="31819"/>
                  </a:lnTo>
                  <a:lnTo>
                    <a:pt x="14916" y="32150"/>
                  </a:lnTo>
                  <a:lnTo>
                    <a:pt x="13207" y="32609"/>
                  </a:lnTo>
                  <a:lnTo>
                    <a:pt x="12366" y="32839"/>
                  </a:lnTo>
                  <a:lnTo>
                    <a:pt x="11499" y="33119"/>
                  </a:lnTo>
                  <a:lnTo>
                    <a:pt x="10658" y="33425"/>
                  </a:lnTo>
                  <a:lnTo>
                    <a:pt x="9816" y="33756"/>
                  </a:lnTo>
                  <a:lnTo>
                    <a:pt x="9001" y="34113"/>
                  </a:lnTo>
                  <a:lnTo>
                    <a:pt x="8210" y="34496"/>
                  </a:lnTo>
                  <a:lnTo>
                    <a:pt x="7445" y="34929"/>
                  </a:lnTo>
                  <a:lnTo>
                    <a:pt x="6731" y="35414"/>
                  </a:lnTo>
                  <a:lnTo>
                    <a:pt x="6374" y="35669"/>
                  </a:lnTo>
                  <a:lnTo>
                    <a:pt x="6043" y="35949"/>
                  </a:lnTo>
                  <a:lnTo>
                    <a:pt x="5712" y="36230"/>
                  </a:lnTo>
                  <a:lnTo>
                    <a:pt x="5380" y="36535"/>
                  </a:lnTo>
                  <a:lnTo>
                    <a:pt x="5074" y="36841"/>
                  </a:lnTo>
                  <a:lnTo>
                    <a:pt x="4794" y="37173"/>
                  </a:lnTo>
                  <a:lnTo>
                    <a:pt x="4513" y="37504"/>
                  </a:lnTo>
                  <a:lnTo>
                    <a:pt x="4233" y="37861"/>
                  </a:lnTo>
                  <a:lnTo>
                    <a:pt x="3978" y="38218"/>
                  </a:lnTo>
                  <a:lnTo>
                    <a:pt x="3748" y="38601"/>
                  </a:lnTo>
                  <a:lnTo>
                    <a:pt x="3519" y="39009"/>
                  </a:lnTo>
                  <a:lnTo>
                    <a:pt x="3315" y="39442"/>
                  </a:lnTo>
                  <a:lnTo>
                    <a:pt x="3111" y="39926"/>
                  </a:lnTo>
                  <a:lnTo>
                    <a:pt x="2907" y="40411"/>
                  </a:lnTo>
                  <a:lnTo>
                    <a:pt x="2729" y="40895"/>
                  </a:lnTo>
                  <a:lnTo>
                    <a:pt x="2576" y="41405"/>
                  </a:lnTo>
                  <a:lnTo>
                    <a:pt x="2423" y="41915"/>
                  </a:lnTo>
                  <a:lnTo>
                    <a:pt x="2295" y="42451"/>
                  </a:lnTo>
                  <a:lnTo>
                    <a:pt x="2193" y="42960"/>
                  </a:lnTo>
                  <a:lnTo>
                    <a:pt x="2091" y="43496"/>
                  </a:lnTo>
                  <a:lnTo>
                    <a:pt x="1938" y="44567"/>
                  </a:lnTo>
                  <a:lnTo>
                    <a:pt x="1836" y="45663"/>
                  </a:lnTo>
                  <a:lnTo>
                    <a:pt x="1785" y="46759"/>
                  </a:lnTo>
                  <a:lnTo>
                    <a:pt x="1760" y="47856"/>
                  </a:lnTo>
                  <a:lnTo>
                    <a:pt x="1785" y="48952"/>
                  </a:lnTo>
                  <a:lnTo>
                    <a:pt x="1811" y="50074"/>
                  </a:lnTo>
                  <a:lnTo>
                    <a:pt x="1938" y="52266"/>
                  </a:lnTo>
                  <a:lnTo>
                    <a:pt x="2091" y="54434"/>
                  </a:lnTo>
                  <a:lnTo>
                    <a:pt x="2219" y="56499"/>
                  </a:lnTo>
                  <a:lnTo>
                    <a:pt x="2499" y="61904"/>
                  </a:lnTo>
                  <a:lnTo>
                    <a:pt x="2678" y="64606"/>
                  </a:lnTo>
                  <a:lnTo>
                    <a:pt x="2856" y="67309"/>
                  </a:lnTo>
                  <a:lnTo>
                    <a:pt x="3060" y="70011"/>
                  </a:lnTo>
                  <a:lnTo>
                    <a:pt x="3289" y="72714"/>
                  </a:lnTo>
                  <a:lnTo>
                    <a:pt x="3544" y="75391"/>
                  </a:lnTo>
                  <a:lnTo>
                    <a:pt x="3850" y="78094"/>
                  </a:lnTo>
                  <a:lnTo>
                    <a:pt x="3493" y="78043"/>
                  </a:lnTo>
                  <a:lnTo>
                    <a:pt x="2805" y="78043"/>
                  </a:lnTo>
                  <a:lnTo>
                    <a:pt x="2474" y="78068"/>
                  </a:lnTo>
                  <a:lnTo>
                    <a:pt x="2142" y="78119"/>
                  </a:lnTo>
                  <a:lnTo>
                    <a:pt x="1836" y="78221"/>
                  </a:lnTo>
                  <a:lnTo>
                    <a:pt x="1530" y="78323"/>
                  </a:lnTo>
                  <a:lnTo>
                    <a:pt x="1275" y="78476"/>
                  </a:lnTo>
                  <a:lnTo>
                    <a:pt x="1020" y="78655"/>
                  </a:lnTo>
                  <a:lnTo>
                    <a:pt x="791" y="78884"/>
                  </a:lnTo>
                  <a:lnTo>
                    <a:pt x="587" y="79139"/>
                  </a:lnTo>
                  <a:lnTo>
                    <a:pt x="408" y="79419"/>
                  </a:lnTo>
                  <a:lnTo>
                    <a:pt x="255" y="79751"/>
                  </a:lnTo>
                  <a:lnTo>
                    <a:pt x="153" y="80133"/>
                  </a:lnTo>
                  <a:lnTo>
                    <a:pt x="52" y="80541"/>
                  </a:lnTo>
                  <a:lnTo>
                    <a:pt x="26" y="81000"/>
                  </a:lnTo>
                  <a:lnTo>
                    <a:pt x="1" y="81306"/>
                  </a:lnTo>
                  <a:lnTo>
                    <a:pt x="26" y="81587"/>
                  </a:lnTo>
                  <a:lnTo>
                    <a:pt x="77" y="81867"/>
                  </a:lnTo>
                  <a:lnTo>
                    <a:pt x="128" y="82147"/>
                  </a:lnTo>
                  <a:lnTo>
                    <a:pt x="204" y="82428"/>
                  </a:lnTo>
                  <a:lnTo>
                    <a:pt x="306" y="82657"/>
                  </a:lnTo>
                  <a:lnTo>
                    <a:pt x="408" y="82912"/>
                  </a:lnTo>
                  <a:lnTo>
                    <a:pt x="536" y="83142"/>
                  </a:lnTo>
                  <a:lnTo>
                    <a:pt x="689" y="83371"/>
                  </a:lnTo>
                  <a:lnTo>
                    <a:pt x="842" y="83575"/>
                  </a:lnTo>
                  <a:lnTo>
                    <a:pt x="1020" y="83779"/>
                  </a:lnTo>
                  <a:lnTo>
                    <a:pt x="1199" y="83983"/>
                  </a:lnTo>
                  <a:lnTo>
                    <a:pt x="1607" y="84340"/>
                  </a:lnTo>
                  <a:lnTo>
                    <a:pt x="2040" y="84672"/>
                  </a:lnTo>
                  <a:lnTo>
                    <a:pt x="2525" y="84952"/>
                  </a:lnTo>
                  <a:lnTo>
                    <a:pt x="3035" y="85207"/>
                  </a:lnTo>
                  <a:lnTo>
                    <a:pt x="3544" y="85411"/>
                  </a:lnTo>
                  <a:lnTo>
                    <a:pt x="4105" y="85589"/>
                  </a:lnTo>
                  <a:lnTo>
                    <a:pt x="4641" y="85742"/>
                  </a:lnTo>
                  <a:lnTo>
                    <a:pt x="5176" y="85844"/>
                  </a:lnTo>
                  <a:lnTo>
                    <a:pt x="5737" y="85946"/>
                  </a:lnTo>
                  <a:lnTo>
                    <a:pt x="6247" y="85997"/>
                  </a:lnTo>
                  <a:lnTo>
                    <a:pt x="7139" y="86048"/>
                  </a:lnTo>
                  <a:lnTo>
                    <a:pt x="8032" y="86074"/>
                  </a:lnTo>
                  <a:lnTo>
                    <a:pt x="9816" y="86074"/>
                  </a:lnTo>
                  <a:lnTo>
                    <a:pt x="11601" y="86023"/>
                  </a:lnTo>
                  <a:lnTo>
                    <a:pt x="13386" y="85997"/>
                  </a:lnTo>
                  <a:lnTo>
                    <a:pt x="17465" y="85997"/>
                  </a:lnTo>
                  <a:lnTo>
                    <a:pt x="19505" y="85972"/>
                  </a:lnTo>
                  <a:lnTo>
                    <a:pt x="20525" y="85921"/>
                  </a:lnTo>
                  <a:lnTo>
                    <a:pt x="21544" y="85870"/>
                  </a:lnTo>
                  <a:lnTo>
                    <a:pt x="21621" y="85844"/>
                  </a:lnTo>
                  <a:lnTo>
                    <a:pt x="21799" y="86227"/>
                  </a:lnTo>
                  <a:lnTo>
                    <a:pt x="22029" y="86609"/>
                  </a:lnTo>
                  <a:lnTo>
                    <a:pt x="22258" y="86966"/>
                  </a:lnTo>
                  <a:lnTo>
                    <a:pt x="22513" y="87323"/>
                  </a:lnTo>
                  <a:lnTo>
                    <a:pt x="22794" y="87655"/>
                  </a:lnTo>
                  <a:lnTo>
                    <a:pt x="23100" y="87961"/>
                  </a:lnTo>
                  <a:lnTo>
                    <a:pt x="23406" y="88241"/>
                  </a:lnTo>
                  <a:lnTo>
                    <a:pt x="23737" y="88521"/>
                  </a:lnTo>
                  <a:lnTo>
                    <a:pt x="24094" y="88776"/>
                  </a:lnTo>
                  <a:lnTo>
                    <a:pt x="24476" y="89006"/>
                  </a:lnTo>
                  <a:lnTo>
                    <a:pt x="24859" y="89184"/>
                  </a:lnTo>
                  <a:lnTo>
                    <a:pt x="25241" y="89363"/>
                  </a:lnTo>
                  <a:lnTo>
                    <a:pt x="25649" y="89516"/>
                  </a:lnTo>
                  <a:lnTo>
                    <a:pt x="26057" y="89618"/>
                  </a:lnTo>
                  <a:lnTo>
                    <a:pt x="26491" y="89694"/>
                  </a:lnTo>
                  <a:lnTo>
                    <a:pt x="26924" y="89745"/>
                  </a:lnTo>
                  <a:lnTo>
                    <a:pt x="26975" y="89796"/>
                  </a:lnTo>
                  <a:lnTo>
                    <a:pt x="27052" y="89822"/>
                  </a:lnTo>
                  <a:lnTo>
                    <a:pt x="27638" y="89847"/>
                  </a:lnTo>
                  <a:lnTo>
                    <a:pt x="28199" y="89847"/>
                  </a:lnTo>
                  <a:lnTo>
                    <a:pt x="28760" y="89771"/>
                  </a:lnTo>
                  <a:lnTo>
                    <a:pt x="29295" y="89669"/>
                  </a:lnTo>
                  <a:lnTo>
                    <a:pt x="29831" y="89541"/>
                  </a:lnTo>
                  <a:lnTo>
                    <a:pt x="30366" y="89363"/>
                  </a:lnTo>
                  <a:lnTo>
                    <a:pt x="30850" y="89133"/>
                  </a:lnTo>
                  <a:lnTo>
                    <a:pt x="31335" y="88878"/>
                  </a:lnTo>
                  <a:lnTo>
                    <a:pt x="31794" y="88598"/>
                  </a:lnTo>
                  <a:lnTo>
                    <a:pt x="32202" y="88266"/>
                  </a:lnTo>
                  <a:lnTo>
                    <a:pt x="32610" y="87910"/>
                  </a:lnTo>
                  <a:lnTo>
                    <a:pt x="32967" y="87502"/>
                  </a:lnTo>
                  <a:lnTo>
                    <a:pt x="33323" y="87094"/>
                  </a:lnTo>
                  <a:lnTo>
                    <a:pt x="33604" y="86635"/>
                  </a:lnTo>
                  <a:lnTo>
                    <a:pt x="33884" y="86150"/>
                  </a:lnTo>
                  <a:lnTo>
                    <a:pt x="34088" y="85640"/>
                  </a:lnTo>
                  <a:lnTo>
                    <a:pt x="36052" y="85768"/>
                  </a:lnTo>
                  <a:lnTo>
                    <a:pt x="37989" y="85870"/>
                  </a:lnTo>
                  <a:lnTo>
                    <a:pt x="39952" y="85921"/>
                  </a:lnTo>
                  <a:lnTo>
                    <a:pt x="41916" y="85946"/>
                  </a:lnTo>
                  <a:lnTo>
                    <a:pt x="49743" y="85946"/>
                  </a:lnTo>
                  <a:lnTo>
                    <a:pt x="53389" y="85972"/>
                  </a:lnTo>
                  <a:lnTo>
                    <a:pt x="57009" y="85972"/>
                  </a:lnTo>
                  <a:lnTo>
                    <a:pt x="58819" y="85946"/>
                  </a:lnTo>
                  <a:lnTo>
                    <a:pt x="60629" y="85921"/>
                  </a:lnTo>
                  <a:lnTo>
                    <a:pt x="62440" y="85844"/>
                  </a:lnTo>
                  <a:lnTo>
                    <a:pt x="64250" y="85742"/>
                  </a:lnTo>
                  <a:lnTo>
                    <a:pt x="65729" y="85870"/>
                  </a:lnTo>
                  <a:lnTo>
                    <a:pt x="67207" y="85972"/>
                  </a:lnTo>
                  <a:lnTo>
                    <a:pt x="68686" y="86023"/>
                  </a:lnTo>
                  <a:lnTo>
                    <a:pt x="70190" y="86048"/>
                  </a:lnTo>
                  <a:lnTo>
                    <a:pt x="71669" y="86048"/>
                  </a:lnTo>
                  <a:lnTo>
                    <a:pt x="73148" y="86023"/>
                  </a:lnTo>
                  <a:lnTo>
                    <a:pt x="76105" y="85972"/>
                  </a:lnTo>
                  <a:lnTo>
                    <a:pt x="76335" y="86380"/>
                  </a:lnTo>
                  <a:lnTo>
                    <a:pt x="76590" y="86788"/>
                  </a:lnTo>
                  <a:lnTo>
                    <a:pt x="76896" y="87170"/>
                  </a:lnTo>
                  <a:lnTo>
                    <a:pt x="77202" y="87527"/>
                  </a:lnTo>
                  <a:lnTo>
                    <a:pt x="77533" y="87884"/>
                  </a:lnTo>
                  <a:lnTo>
                    <a:pt x="77865" y="88190"/>
                  </a:lnTo>
                  <a:lnTo>
                    <a:pt x="78247" y="88496"/>
                  </a:lnTo>
                  <a:lnTo>
                    <a:pt x="78629" y="88751"/>
                  </a:lnTo>
                  <a:lnTo>
                    <a:pt x="79037" y="89006"/>
                  </a:lnTo>
                  <a:lnTo>
                    <a:pt x="79445" y="89210"/>
                  </a:lnTo>
                  <a:lnTo>
                    <a:pt x="79879" y="89363"/>
                  </a:lnTo>
                  <a:lnTo>
                    <a:pt x="80338" y="89516"/>
                  </a:lnTo>
                  <a:lnTo>
                    <a:pt x="80797" y="89618"/>
                  </a:lnTo>
                  <a:lnTo>
                    <a:pt x="81255" y="89669"/>
                  </a:lnTo>
                  <a:lnTo>
                    <a:pt x="81714" y="89694"/>
                  </a:lnTo>
                  <a:lnTo>
                    <a:pt x="82199" y="89669"/>
                  </a:lnTo>
                  <a:lnTo>
                    <a:pt x="82683" y="89669"/>
                  </a:lnTo>
                  <a:lnTo>
                    <a:pt x="83193" y="89618"/>
                  </a:lnTo>
                  <a:lnTo>
                    <a:pt x="83652" y="89541"/>
                  </a:lnTo>
                  <a:lnTo>
                    <a:pt x="84111" y="89439"/>
                  </a:lnTo>
                  <a:lnTo>
                    <a:pt x="84570" y="89286"/>
                  </a:lnTo>
                  <a:lnTo>
                    <a:pt x="84978" y="89082"/>
                  </a:lnTo>
                  <a:lnTo>
                    <a:pt x="85411" y="88878"/>
                  </a:lnTo>
                  <a:lnTo>
                    <a:pt x="85794" y="88623"/>
                  </a:lnTo>
                  <a:lnTo>
                    <a:pt x="86176" y="88368"/>
                  </a:lnTo>
                  <a:lnTo>
                    <a:pt x="86508" y="88063"/>
                  </a:lnTo>
                  <a:lnTo>
                    <a:pt x="86839" y="87731"/>
                  </a:lnTo>
                  <a:lnTo>
                    <a:pt x="87145" y="87400"/>
                  </a:lnTo>
                  <a:lnTo>
                    <a:pt x="87425" y="87043"/>
                  </a:lnTo>
                  <a:lnTo>
                    <a:pt x="87680" y="86660"/>
                  </a:lnTo>
                  <a:lnTo>
                    <a:pt x="87910" y="86252"/>
                  </a:lnTo>
                  <a:lnTo>
                    <a:pt x="88114" y="85819"/>
                  </a:lnTo>
                  <a:lnTo>
                    <a:pt x="88726" y="85895"/>
                  </a:lnTo>
                  <a:lnTo>
                    <a:pt x="89414" y="85972"/>
                  </a:lnTo>
                  <a:lnTo>
                    <a:pt x="90128" y="86023"/>
                  </a:lnTo>
                  <a:lnTo>
                    <a:pt x="90893" y="86074"/>
                  </a:lnTo>
                  <a:lnTo>
                    <a:pt x="91683" y="86074"/>
                  </a:lnTo>
                  <a:lnTo>
                    <a:pt x="92474" y="86023"/>
                  </a:lnTo>
                  <a:lnTo>
                    <a:pt x="93238" y="85946"/>
                  </a:lnTo>
                  <a:lnTo>
                    <a:pt x="93621" y="85870"/>
                  </a:lnTo>
                  <a:lnTo>
                    <a:pt x="94003" y="85793"/>
                  </a:lnTo>
                  <a:lnTo>
                    <a:pt x="94360" y="85691"/>
                  </a:lnTo>
                  <a:lnTo>
                    <a:pt x="94692" y="85589"/>
                  </a:lnTo>
                  <a:lnTo>
                    <a:pt x="95023" y="85462"/>
                  </a:lnTo>
                  <a:lnTo>
                    <a:pt x="95329" y="85309"/>
                  </a:lnTo>
                  <a:lnTo>
                    <a:pt x="95635" y="85130"/>
                  </a:lnTo>
                  <a:lnTo>
                    <a:pt x="95890" y="84952"/>
                  </a:lnTo>
                  <a:lnTo>
                    <a:pt x="96145" y="84723"/>
                  </a:lnTo>
                  <a:lnTo>
                    <a:pt x="96374" y="84493"/>
                  </a:lnTo>
                  <a:lnTo>
                    <a:pt x="96553" y="84238"/>
                  </a:lnTo>
                  <a:lnTo>
                    <a:pt x="96731" y="83958"/>
                  </a:lnTo>
                  <a:lnTo>
                    <a:pt x="96859" y="83652"/>
                  </a:lnTo>
                  <a:lnTo>
                    <a:pt x="96961" y="83320"/>
                  </a:lnTo>
                  <a:lnTo>
                    <a:pt x="97012" y="82938"/>
                  </a:lnTo>
                  <a:lnTo>
                    <a:pt x="97037" y="82555"/>
                  </a:lnTo>
                  <a:lnTo>
                    <a:pt x="97037" y="82122"/>
                  </a:lnTo>
                  <a:lnTo>
                    <a:pt x="96986" y="81689"/>
                  </a:lnTo>
                  <a:lnTo>
                    <a:pt x="96935" y="81434"/>
                  </a:lnTo>
                  <a:lnTo>
                    <a:pt x="96859" y="81179"/>
                  </a:lnTo>
                  <a:lnTo>
                    <a:pt x="96757" y="80949"/>
                  </a:lnTo>
                  <a:lnTo>
                    <a:pt x="96655" y="80745"/>
                  </a:lnTo>
                  <a:lnTo>
                    <a:pt x="96527" y="80541"/>
                  </a:lnTo>
                  <a:lnTo>
                    <a:pt x="96374" y="80363"/>
                  </a:lnTo>
                  <a:lnTo>
                    <a:pt x="96221" y="80184"/>
                  </a:lnTo>
                  <a:lnTo>
                    <a:pt x="96043" y="80031"/>
                  </a:lnTo>
                  <a:lnTo>
                    <a:pt x="95865" y="79904"/>
                  </a:lnTo>
                  <a:lnTo>
                    <a:pt x="95661" y="79776"/>
                  </a:lnTo>
                  <a:lnTo>
                    <a:pt x="95457" y="79674"/>
                  </a:lnTo>
                  <a:lnTo>
                    <a:pt x="95253" y="79598"/>
                  </a:lnTo>
                  <a:lnTo>
                    <a:pt x="95023" y="79521"/>
                  </a:lnTo>
                  <a:lnTo>
                    <a:pt x="94768" y="79470"/>
                  </a:lnTo>
                  <a:lnTo>
                    <a:pt x="94539" y="79419"/>
                  </a:lnTo>
                  <a:lnTo>
                    <a:pt x="94284" y="79394"/>
                  </a:lnTo>
                  <a:lnTo>
                    <a:pt x="94564" y="77584"/>
                  </a:lnTo>
                  <a:lnTo>
                    <a:pt x="94717" y="76666"/>
                  </a:lnTo>
                  <a:lnTo>
                    <a:pt x="94819" y="75748"/>
                  </a:lnTo>
                  <a:lnTo>
                    <a:pt x="94896" y="74805"/>
                  </a:lnTo>
                  <a:lnTo>
                    <a:pt x="94972" y="73887"/>
                  </a:lnTo>
                  <a:lnTo>
                    <a:pt x="94972" y="72943"/>
                  </a:lnTo>
                  <a:lnTo>
                    <a:pt x="94972" y="72026"/>
                  </a:lnTo>
                  <a:lnTo>
                    <a:pt x="94896" y="71108"/>
                  </a:lnTo>
                  <a:lnTo>
                    <a:pt x="94768" y="70190"/>
                  </a:lnTo>
                  <a:lnTo>
                    <a:pt x="94692" y="69731"/>
                  </a:lnTo>
                  <a:lnTo>
                    <a:pt x="94590" y="69298"/>
                  </a:lnTo>
                  <a:lnTo>
                    <a:pt x="94488" y="68864"/>
                  </a:lnTo>
                  <a:lnTo>
                    <a:pt x="94360" y="68405"/>
                  </a:lnTo>
                  <a:lnTo>
                    <a:pt x="94207" y="67997"/>
                  </a:lnTo>
                  <a:lnTo>
                    <a:pt x="94054" y="67564"/>
                  </a:lnTo>
                  <a:lnTo>
                    <a:pt x="93850" y="67130"/>
                  </a:lnTo>
                  <a:lnTo>
                    <a:pt x="93646" y="66723"/>
                  </a:lnTo>
                  <a:lnTo>
                    <a:pt x="93442" y="66315"/>
                  </a:lnTo>
                  <a:lnTo>
                    <a:pt x="93187" y="65932"/>
                  </a:lnTo>
                  <a:lnTo>
                    <a:pt x="92933" y="65524"/>
                  </a:lnTo>
                  <a:lnTo>
                    <a:pt x="92627" y="65142"/>
                  </a:lnTo>
                  <a:lnTo>
                    <a:pt x="92346" y="64810"/>
                  </a:lnTo>
                  <a:lnTo>
                    <a:pt x="92040" y="64504"/>
                  </a:lnTo>
                  <a:lnTo>
                    <a:pt x="91709" y="64198"/>
                  </a:lnTo>
                  <a:lnTo>
                    <a:pt x="91377" y="63918"/>
                  </a:lnTo>
                  <a:lnTo>
                    <a:pt x="90663" y="63408"/>
                  </a:lnTo>
                  <a:lnTo>
                    <a:pt x="89950" y="62924"/>
                  </a:lnTo>
                  <a:lnTo>
                    <a:pt x="89236" y="62439"/>
                  </a:lnTo>
                  <a:lnTo>
                    <a:pt x="88879" y="62159"/>
                  </a:lnTo>
                  <a:lnTo>
                    <a:pt x="88547" y="61904"/>
                  </a:lnTo>
                  <a:lnTo>
                    <a:pt x="88241" y="61623"/>
                  </a:lnTo>
                  <a:lnTo>
                    <a:pt x="87935" y="61317"/>
                  </a:lnTo>
                  <a:lnTo>
                    <a:pt x="87655" y="60986"/>
                  </a:lnTo>
                  <a:lnTo>
                    <a:pt x="87400" y="60629"/>
                  </a:lnTo>
                  <a:lnTo>
                    <a:pt x="87145" y="60196"/>
                  </a:lnTo>
                  <a:lnTo>
                    <a:pt x="86916" y="59762"/>
                  </a:lnTo>
                  <a:lnTo>
                    <a:pt x="86737" y="59303"/>
                  </a:lnTo>
                  <a:lnTo>
                    <a:pt x="86559" y="58844"/>
                  </a:lnTo>
                  <a:lnTo>
                    <a:pt x="86431" y="58385"/>
                  </a:lnTo>
                  <a:lnTo>
                    <a:pt x="86304" y="57901"/>
                  </a:lnTo>
                  <a:lnTo>
                    <a:pt x="86227" y="57417"/>
                  </a:lnTo>
                  <a:lnTo>
                    <a:pt x="86151" y="56907"/>
                  </a:lnTo>
                  <a:lnTo>
                    <a:pt x="86049" y="55912"/>
                  </a:lnTo>
                  <a:lnTo>
                    <a:pt x="85998" y="54918"/>
                  </a:lnTo>
                  <a:lnTo>
                    <a:pt x="85972" y="53949"/>
                  </a:lnTo>
                  <a:lnTo>
                    <a:pt x="85947" y="52980"/>
                  </a:lnTo>
                  <a:lnTo>
                    <a:pt x="85870" y="50992"/>
                  </a:lnTo>
                  <a:lnTo>
                    <a:pt x="85819" y="49997"/>
                  </a:lnTo>
                  <a:lnTo>
                    <a:pt x="85768" y="49003"/>
                  </a:lnTo>
                  <a:lnTo>
                    <a:pt x="85666" y="48009"/>
                  </a:lnTo>
                  <a:lnTo>
                    <a:pt x="85564" y="47014"/>
                  </a:lnTo>
                  <a:lnTo>
                    <a:pt x="85437" y="46045"/>
                  </a:lnTo>
                  <a:lnTo>
                    <a:pt x="85258" y="45051"/>
                  </a:lnTo>
                  <a:lnTo>
                    <a:pt x="85105" y="44159"/>
                  </a:lnTo>
                  <a:lnTo>
                    <a:pt x="84927" y="43241"/>
                  </a:lnTo>
                  <a:lnTo>
                    <a:pt x="84723" y="42349"/>
                  </a:lnTo>
                  <a:lnTo>
                    <a:pt x="84468" y="41456"/>
                  </a:lnTo>
                  <a:lnTo>
                    <a:pt x="84187" y="40564"/>
                  </a:lnTo>
                  <a:lnTo>
                    <a:pt x="84009" y="40156"/>
                  </a:lnTo>
                  <a:lnTo>
                    <a:pt x="83831" y="39722"/>
                  </a:lnTo>
                  <a:lnTo>
                    <a:pt x="83627" y="39315"/>
                  </a:lnTo>
                  <a:lnTo>
                    <a:pt x="83397" y="38907"/>
                  </a:lnTo>
                  <a:lnTo>
                    <a:pt x="83168" y="38524"/>
                  </a:lnTo>
                  <a:lnTo>
                    <a:pt x="82913" y="38142"/>
                  </a:lnTo>
                  <a:lnTo>
                    <a:pt x="82658" y="37836"/>
                  </a:lnTo>
                  <a:lnTo>
                    <a:pt x="82428" y="37555"/>
                  </a:lnTo>
                  <a:lnTo>
                    <a:pt x="82173" y="37300"/>
                  </a:lnTo>
                  <a:lnTo>
                    <a:pt x="81893" y="37045"/>
                  </a:lnTo>
                  <a:lnTo>
                    <a:pt x="81638" y="36790"/>
                  </a:lnTo>
                  <a:lnTo>
                    <a:pt x="81332" y="36561"/>
                  </a:lnTo>
                  <a:lnTo>
                    <a:pt x="80746" y="36153"/>
                  </a:lnTo>
                  <a:lnTo>
                    <a:pt x="80108" y="35771"/>
                  </a:lnTo>
                  <a:lnTo>
                    <a:pt x="79445" y="35439"/>
                  </a:lnTo>
                  <a:lnTo>
                    <a:pt x="78757" y="35133"/>
                  </a:lnTo>
                  <a:lnTo>
                    <a:pt x="78069" y="34853"/>
                  </a:lnTo>
                  <a:lnTo>
                    <a:pt x="78069" y="33374"/>
                  </a:lnTo>
                  <a:lnTo>
                    <a:pt x="78069" y="31921"/>
                  </a:lnTo>
                  <a:lnTo>
                    <a:pt x="78731" y="31844"/>
                  </a:lnTo>
                  <a:lnTo>
                    <a:pt x="79343" y="31742"/>
                  </a:lnTo>
                  <a:lnTo>
                    <a:pt x="79420" y="31717"/>
                  </a:lnTo>
                  <a:lnTo>
                    <a:pt x="79522" y="31972"/>
                  </a:lnTo>
                  <a:lnTo>
                    <a:pt x="79675" y="32201"/>
                  </a:lnTo>
                  <a:lnTo>
                    <a:pt x="79828" y="32456"/>
                  </a:lnTo>
                  <a:lnTo>
                    <a:pt x="80032" y="32660"/>
                  </a:lnTo>
                  <a:lnTo>
                    <a:pt x="80440" y="33094"/>
                  </a:lnTo>
                  <a:lnTo>
                    <a:pt x="80822" y="33425"/>
                  </a:lnTo>
                  <a:lnTo>
                    <a:pt x="81408" y="33884"/>
                  </a:lnTo>
                  <a:lnTo>
                    <a:pt x="81714" y="34113"/>
                  </a:lnTo>
                  <a:lnTo>
                    <a:pt x="82020" y="34317"/>
                  </a:lnTo>
                  <a:lnTo>
                    <a:pt x="82352" y="34496"/>
                  </a:lnTo>
                  <a:lnTo>
                    <a:pt x="82683" y="34649"/>
                  </a:lnTo>
                  <a:lnTo>
                    <a:pt x="83040" y="34776"/>
                  </a:lnTo>
                  <a:lnTo>
                    <a:pt x="83372" y="34853"/>
                  </a:lnTo>
                  <a:lnTo>
                    <a:pt x="83499" y="34853"/>
                  </a:lnTo>
                  <a:lnTo>
                    <a:pt x="83576" y="34776"/>
                  </a:lnTo>
                  <a:lnTo>
                    <a:pt x="83831" y="34700"/>
                  </a:lnTo>
                  <a:lnTo>
                    <a:pt x="84060" y="34572"/>
                  </a:lnTo>
                  <a:lnTo>
                    <a:pt x="84264" y="34419"/>
                  </a:lnTo>
                  <a:lnTo>
                    <a:pt x="84468" y="34190"/>
                  </a:lnTo>
                  <a:lnTo>
                    <a:pt x="84621" y="33935"/>
                  </a:lnTo>
                  <a:lnTo>
                    <a:pt x="84774" y="33680"/>
                  </a:lnTo>
                  <a:lnTo>
                    <a:pt x="84901" y="33374"/>
                  </a:lnTo>
                  <a:lnTo>
                    <a:pt x="85029" y="33068"/>
                  </a:lnTo>
                  <a:lnTo>
                    <a:pt x="85105" y="32737"/>
                  </a:lnTo>
                  <a:lnTo>
                    <a:pt x="85182" y="32405"/>
                  </a:lnTo>
                  <a:lnTo>
                    <a:pt x="85309" y="31742"/>
                  </a:lnTo>
                  <a:lnTo>
                    <a:pt x="85411" y="31156"/>
                  </a:lnTo>
                  <a:lnTo>
                    <a:pt x="85462" y="30646"/>
                  </a:lnTo>
                  <a:lnTo>
                    <a:pt x="85513" y="29907"/>
                  </a:lnTo>
                  <a:lnTo>
                    <a:pt x="85513" y="29142"/>
                  </a:lnTo>
                  <a:lnTo>
                    <a:pt x="85488" y="28785"/>
                  </a:lnTo>
                  <a:lnTo>
                    <a:pt x="85462" y="28402"/>
                  </a:lnTo>
                  <a:lnTo>
                    <a:pt x="85411" y="28045"/>
                  </a:lnTo>
                  <a:lnTo>
                    <a:pt x="85335" y="27688"/>
                  </a:lnTo>
                  <a:lnTo>
                    <a:pt x="85258" y="27332"/>
                  </a:lnTo>
                  <a:lnTo>
                    <a:pt x="85131" y="26975"/>
                  </a:lnTo>
                  <a:lnTo>
                    <a:pt x="85003" y="26643"/>
                  </a:lnTo>
                  <a:lnTo>
                    <a:pt x="84825" y="26337"/>
                  </a:lnTo>
                  <a:lnTo>
                    <a:pt x="84646" y="26031"/>
                  </a:lnTo>
                  <a:lnTo>
                    <a:pt x="84417" y="25725"/>
                  </a:lnTo>
                  <a:lnTo>
                    <a:pt x="84136" y="25470"/>
                  </a:lnTo>
                  <a:lnTo>
                    <a:pt x="83856" y="25215"/>
                  </a:lnTo>
                  <a:lnTo>
                    <a:pt x="83805" y="25164"/>
                  </a:lnTo>
                  <a:lnTo>
                    <a:pt x="83652" y="25164"/>
                  </a:lnTo>
                  <a:lnTo>
                    <a:pt x="83550" y="25139"/>
                  </a:lnTo>
                  <a:lnTo>
                    <a:pt x="83448" y="25139"/>
                  </a:lnTo>
                  <a:lnTo>
                    <a:pt x="82862" y="25292"/>
                  </a:lnTo>
                  <a:lnTo>
                    <a:pt x="82250" y="25496"/>
                  </a:lnTo>
                  <a:lnTo>
                    <a:pt x="81689" y="25751"/>
                  </a:lnTo>
                  <a:lnTo>
                    <a:pt x="81153" y="26082"/>
                  </a:lnTo>
                  <a:lnTo>
                    <a:pt x="80899" y="26235"/>
                  </a:lnTo>
                  <a:lnTo>
                    <a:pt x="80644" y="26439"/>
                  </a:lnTo>
                  <a:lnTo>
                    <a:pt x="80389" y="26618"/>
                  </a:lnTo>
                  <a:lnTo>
                    <a:pt x="80185" y="26847"/>
                  </a:lnTo>
                  <a:lnTo>
                    <a:pt x="79955" y="27051"/>
                  </a:lnTo>
                  <a:lnTo>
                    <a:pt x="79751" y="27306"/>
                  </a:lnTo>
                  <a:lnTo>
                    <a:pt x="79573" y="27535"/>
                  </a:lnTo>
                  <a:lnTo>
                    <a:pt x="79394" y="27790"/>
                  </a:lnTo>
                  <a:lnTo>
                    <a:pt x="79318" y="27739"/>
                  </a:lnTo>
                  <a:lnTo>
                    <a:pt x="79216" y="27688"/>
                  </a:lnTo>
                  <a:lnTo>
                    <a:pt x="78553" y="27637"/>
                  </a:lnTo>
                  <a:lnTo>
                    <a:pt x="77380" y="27637"/>
                  </a:lnTo>
                  <a:lnTo>
                    <a:pt x="76998" y="27663"/>
                  </a:lnTo>
                  <a:lnTo>
                    <a:pt x="76615" y="27714"/>
                  </a:lnTo>
                  <a:lnTo>
                    <a:pt x="76233" y="27790"/>
                  </a:lnTo>
                  <a:lnTo>
                    <a:pt x="75876" y="27918"/>
                  </a:lnTo>
                  <a:lnTo>
                    <a:pt x="75570" y="28045"/>
                  </a:lnTo>
                  <a:lnTo>
                    <a:pt x="75289" y="28249"/>
                  </a:lnTo>
                  <a:lnTo>
                    <a:pt x="75162" y="28351"/>
                  </a:lnTo>
                  <a:lnTo>
                    <a:pt x="75035" y="28479"/>
                  </a:lnTo>
                  <a:lnTo>
                    <a:pt x="74933" y="28606"/>
                  </a:lnTo>
                  <a:lnTo>
                    <a:pt x="74831" y="28734"/>
                  </a:lnTo>
                  <a:lnTo>
                    <a:pt x="74780" y="28887"/>
                  </a:lnTo>
                  <a:lnTo>
                    <a:pt x="74703" y="29065"/>
                  </a:lnTo>
                  <a:lnTo>
                    <a:pt x="74652" y="29244"/>
                  </a:lnTo>
                  <a:lnTo>
                    <a:pt x="74627" y="29448"/>
                  </a:lnTo>
                  <a:lnTo>
                    <a:pt x="74627" y="29652"/>
                  </a:lnTo>
                  <a:lnTo>
                    <a:pt x="74627" y="29881"/>
                  </a:lnTo>
                  <a:lnTo>
                    <a:pt x="74652" y="30111"/>
                  </a:lnTo>
                  <a:lnTo>
                    <a:pt x="74703" y="30340"/>
                  </a:lnTo>
                  <a:lnTo>
                    <a:pt x="74780" y="30518"/>
                  </a:lnTo>
                  <a:lnTo>
                    <a:pt x="74856" y="30697"/>
                  </a:lnTo>
                  <a:lnTo>
                    <a:pt x="74933" y="30875"/>
                  </a:lnTo>
                  <a:lnTo>
                    <a:pt x="75035" y="31028"/>
                  </a:lnTo>
                  <a:lnTo>
                    <a:pt x="75162" y="31156"/>
                  </a:lnTo>
                  <a:lnTo>
                    <a:pt x="75289" y="31283"/>
                  </a:lnTo>
                  <a:lnTo>
                    <a:pt x="75442" y="31411"/>
                  </a:lnTo>
                  <a:lnTo>
                    <a:pt x="75595" y="31513"/>
                  </a:lnTo>
                  <a:lnTo>
                    <a:pt x="75927" y="31666"/>
                  </a:lnTo>
                  <a:lnTo>
                    <a:pt x="76284" y="31793"/>
                  </a:lnTo>
                  <a:lnTo>
                    <a:pt x="76692" y="31870"/>
                  </a:lnTo>
                  <a:lnTo>
                    <a:pt x="76666" y="32431"/>
                  </a:lnTo>
                  <a:lnTo>
                    <a:pt x="76666" y="33017"/>
                  </a:lnTo>
                  <a:lnTo>
                    <a:pt x="76768" y="34139"/>
                  </a:lnTo>
                  <a:lnTo>
                    <a:pt x="76794" y="34419"/>
                  </a:lnTo>
                  <a:lnTo>
                    <a:pt x="76794" y="34419"/>
                  </a:lnTo>
                  <a:lnTo>
                    <a:pt x="75825" y="34139"/>
                  </a:lnTo>
                  <a:lnTo>
                    <a:pt x="74856" y="33884"/>
                  </a:lnTo>
                  <a:lnTo>
                    <a:pt x="73887" y="33629"/>
                  </a:lnTo>
                  <a:lnTo>
                    <a:pt x="72918" y="33400"/>
                  </a:lnTo>
                  <a:lnTo>
                    <a:pt x="70955" y="32966"/>
                  </a:lnTo>
                  <a:lnTo>
                    <a:pt x="68992" y="32558"/>
                  </a:lnTo>
                  <a:lnTo>
                    <a:pt x="66952" y="32150"/>
                  </a:lnTo>
                  <a:lnTo>
                    <a:pt x="64913" y="31793"/>
                  </a:lnTo>
                  <a:lnTo>
                    <a:pt x="62873" y="31487"/>
                  </a:lnTo>
                  <a:lnTo>
                    <a:pt x="60833" y="31181"/>
                  </a:lnTo>
                  <a:lnTo>
                    <a:pt x="58794" y="30926"/>
                  </a:lnTo>
                  <a:lnTo>
                    <a:pt x="56729" y="30697"/>
                  </a:lnTo>
                  <a:lnTo>
                    <a:pt x="54689" y="30518"/>
                  </a:lnTo>
                  <a:lnTo>
                    <a:pt x="52624" y="30340"/>
                  </a:lnTo>
                  <a:lnTo>
                    <a:pt x="52853" y="29244"/>
                  </a:lnTo>
                  <a:lnTo>
                    <a:pt x="53083" y="28147"/>
                  </a:lnTo>
                  <a:lnTo>
                    <a:pt x="53261" y="27051"/>
                  </a:lnTo>
                  <a:lnTo>
                    <a:pt x="53389" y="25929"/>
                  </a:lnTo>
                  <a:lnTo>
                    <a:pt x="54179" y="25700"/>
                  </a:lnTo>
                  <a:lnTo>
                    <a:pt x="54969" y="25394"/>
                  </a:lnTo>
                  <a:lnTo>
                    <a:pt x="55734" y="25062"/>
                  </a:lnTo>
                  <a:lnTo>
                    <a:pt x="56474" y="24680"/>
                  </a:lnTo>
                  <a:lnTo>
                    <a:pt x="56525" y="24654"/>
                  </a:lnTo>
                  <a:lnTo>
                    <a:pt x="56576" y="24603"/>
                  </a:lnTo>
                  <a:lnTo>
                    <a:pt x="56601" y="24501"/>
                  </a:lnTo>
                  <a:lnTo>
                    <a:pt x="56805" y="24348"/>
                  </a:lnTo>
                  <a:lnTo>
                    <a:pt x="57009" y="24170"/>
                  </a:lnTo>
                  <a:lnTo>
                    <a:pt x="57213" y="23966"/>
                  </a:lnTo>
                  <a:lnTo>
                    <a:pt x="57366" y="23788"/>
                  </a:lnTo>
                  <a:lnTo>
                    <a:pt x="57519" y="23584"/>
                  </a:lnTo>
                  <a:lnTo>
                    <a:pt x="57646" y="23354"/>
                  </a:lnTo>
                  <a:lnTo>
                    <a:pt x="57774" y="23150"/>
                  </a:lnTo>
                  <a:lnTo>
                    <a:pt x="57876" y="22921"/>
                  </a:lnTo>
                  <a:lnTo>
                    <a:pt x="57952" y="22691"/>
                  </a:lnTo>
                  <a:lnTo>
                    <a:pt x="58029" y="22436"/>
                  </a:lnTo>
                  <a:lnTo>
                    <a:pt x="58080" y="22207"/>
                  </a:lnTo>
                  <a:lnTo>
                    <a:pt x="58105" y="21952"/>
                  </a:lnTo>
                  <a:lnTo>
                    <a:pt x="58156" y="21442"/>
                  </a:lnTo>
                  <a:lnTo>
                    <a:pt x="58131" y="20932"/>
                  </a:lnTo>
                  <a:lnTo>
                    <a:pt x="58284" y="20805"/>
                  </a:lnTo>
                  <a:lnTo>
                    <a:pt x="58386" y="20677"/>
                  </a:lnTo>
                  <a:lnTo>
                    <a:pt x="58615" y="20371"/>
                  </a:lnTo>
                  <a:lnTo>
                    <a:pt x="58768" y="20040"/>
                  </a:lnTo>
                  <a:lnTo>
                    <a:pt x="58870" y="19708"/>
                  </a:lnTo>
                  <a:lnTo>
                    <a:pt x="58921" y="19351"/>
                  </a:lnTo>
                  <a:lnTo>
                    <a:pt x="58947" y="18994"/>
                  </a:lnTo>
                  <a:lnTo>
                    <a:pt x="58921" y="18612"/>
                  </a:lnTo>
                  <a:lnTo>
                    <a:pt x="58870" y="18229"/>
                  </a:lnTo>
                  <a:lnTo>
                    <a:pt x="58921" y="18153"/>
                  </a:lnTo>
                  <a:lnTo>
                    <a:pt x="59023" y="17873"/>
                  </a:lnTo>
                  <a:lnTo>
                    <a:pt x="59100" y="17618"/>
                  </a:lnTo>
                  <a:lnTo>
                    <a:pt x="59151" y="17337"/>
                  </a:lnTo>
                  <a:lnTo>
                    <a:pt x="59202" y="17031"/>
                  </a:lnTo>
                  <a:lnTo>
                    <a:pt x="59227" y="16725"/>
                  </a:lnTo>
                  <a:lnTo>
                    <a:pt x="59227" y="16445"/>
                  </a:lnTo>
                  <a:lnTo>
                    <a:pt x="59202" y="16139"/>
                  </a:lnTo>
                  <a:lnTo>
                    <a:pt x="59176" y="15807"/>
                  </a:lnTo>
                  <a:lnTo>
                    <a:pt x="59151" y="15501"/>
                  </a:lnTo>
                  <a:lnTo>
                    <a:pt x="59074" y="15195"/>
                  </a:lnTo>
                  <a:lnTo>
                    <a:pt x="58921" y="14558"/>
                  </a:lnTo>
                  <a:lnTo>
                    <a:pt x="58692" y="13946"/>
                  </a:lnTo>
                  <a:lnTo>
                    <a:pt x="58411" y="13360"/>
                  </a:lnTo>
                  <a:lnTo>
                    <a:pt x="58080" y="12773"/>
                  </a:lnTo>
                  <a:lnTo>
                    <a:pt x="57723" y="12263"/>
                  </a:lnTo>
                  <a:lnTo>
                    <a:pt x="57519" y="12009"/>
                  </a:lnTo>
                  <a:lnTo>
                    <a:pt x="57289" y="11754"/>
                  </a:lnTo>
                  <a:lnTo>
                    <a:pt x="57086" y="11550"/>
                  </a:lnTo>
                  <a:lnTo>
                    <a:pt x="56856" y="11320"/>
                  </a:lnTo>
                  <a:lnTo>
                    <a:pt x="56601" y="11142"/>
                  </a:lnTo>
                  <a:lnTo>
                    <a:pt x="56372" y="10963"/>
                  </a:lnTo>
                  <a:lnTo>
                    <a:pt x="56117" y="10785"/>
                  </a:lnTo>
                  <a:lnTo>
                    <a:pt x="55836" y="10657"/>
                  </a:lnTo>
                  <a:lnTo>
                    <a:pt x="55581" y="10530"/>
                  </a:lnTo>
                  <a:lnTo>
                    <a:pt x="55301" y="10428"/>
                  </a:lnTo>
                  <a:lnTo>
                    <a:pt x="55020" y="10351"/>
                  </a:lnTo>
                  <a:lnTo>
                    <a:pt x="54714" y="10300"/>
                  </a:lnTo>
                  <a:lnTo>
                    <a:pt x="54281" y="10249"/>
                  </a:lnTo>
                  <a:lnTo>
                    <a:pt x="53822" y="10224"/>
                  </a:lnTo>
                  <a:lnTo>
                    <a:pt x="53363" y="10224"/>
                  </a:lnTo>
                  <a:lnTo>
                    <a:pt x="52904" y="10249"/>
                  </a:lnTo>
                  <a:lnTo>
                    <a:pt x="51961" y="10300"/>
                  </a:lnTo>
                  <a:lnTo>
                    <a:pt x="51018" y="10428"/>
                  </a:lnTo>
                  <a:lnTo>
                    <a:pt x="50074" y="10555"/>
                  </a:lnTo>
                  <a:lnTo>
                    <a:pt x="49131" y="10683"/>
                  </a:lnTo>
                  <a:lnTo>
                    <a:pt x="48187" y="10759"/>
                  </a:lnTo>
                  <a:lnTo>
                    <a:pt x="47729" y="10785"/>
                  </a:lnTo>
                  <a:lnTo>
                    <a:pt x="47270" y="10810"/>
                  </a:lnTo>
                  <a:lnTo>
                    <a:pt x="46734" y="10785"/>
                  </a:lnTo>
                  <a:lnTo>
                    <a:pt x="46224" y="10759"/>
                  </a:lnTo>
                  <a:lnTo>
                    <a:pt x="45714" y="10708"/>
                  </a:lnTo>
                  <a:lnTo>
                    <a:pt x="45179" y="10657"/>
                  </a:lnTo>
                  <a:lnTo>
                    <a:pt x="44669" y="10581"/>
                  </a:lnTo>
                  <a:lnTo>
                    <a:pt x="44185" y="10479"/>
                  </a:lnTo>
                  <a:lnTo>
                    <a:pt x="43675" y="10351"/>
                  </a:lnTo>
                  <a:lnTo>
                    <a:pt x="43190" y="10224"/>
                  </a:lnTo>
                  <a:lnTo>
                    <a:pt x="42706" y="10071"/>
                  </a:lnTo>
                  <a:lnTo>
                    <a:pt x="42221" y="9892"/>
                  </a:lnTo>
                  <a:lnTo>
                    <a:pt x="41737" y="9714"/>
                  </a:lnTo>
                  <a:lnTo>
                    <a:pt x="41278" y="9510"/>
                  </a:lnTo>
                  <a:lnTo>
                    <a:pt x="40819" y="9280"/>
                  </a:lnTo>
                  <a:lnTo>
                    <a:pt x="40360" y="9026"/>
                  </a:lnTo>
                  <a:lnTo>
                    <a:pt x="39901" y="8771"/>
                  </a:lnTo>
                  <a:lnTo>
                    <a:pt x="39442" y="8490"/>
                  </a:lnTo>
                  <a:lnTo>
                    <a:pt x="38703" y="7980"/>
                  </a:lnTo>
                  <a:lnTo>
                    <a:pt x="37964" y="7445"/>
                  </a:lnTo>
                  <a:lnTo>
                    <a:pt x="37275" y="6884"/>
                  </a:lnTo>
                  <a:lnTo>
                    <a:pt x="36612" y="6297"/>
                  </a:lnTo>
                  <a:lnTo>
                    <a:pt x="35950" y="5686"/>
                  </a:lnTo>
                  <a:lnTo>
                    <a:pt x="35312" y="5048"/>
                  </a:lnTo>
                  <a:lnTo>
                    <a:pt x="34037" y="3773"/>
                  </a:lnTo>
                  <a:lnTo>
                    <a:pt x="33553" y="3263"/>
                  </a:lnTo>
                  <a:lnTo>
                    <a:pt x="33018" y="2754"/>
                  </a:lnTo>
                  <a:lnTo>
                    <a:pt x="32508" y="2269"/>
                  </a:lnTo>
                  <a:lnTo>
                    <a:pt x="31947" y="1785"/>
                  </a:lnTo>
                  <a:lnTo>
                    <a:pt x="31360" y="1377"/>
                  </a:lnTo>
                  <a:lnTo>
                    <a:pt x="30774" y="994"/>
                  </a:lnTo>
                  <a:lnTo>
                    <a:pt x="30442" y="816"/>
                  </a:lnTo>
                  <a:lnTo>
                    <a:pt x="30136" y="663"/>
                  </a:lnTo>
                  <a:lnTo>
                    <a:pt x="29805" y="510"/>
                  </a:lnTo>
                  <a:lnTo>
                    <a:pt x="29448" y="382"/>
                  </a:lnTo>
                  <a:lnTo>
                    <a:pt x="28913" y="229"/>
                  </a:lnTo>
                  <a:lnTo>
                    <a:pt x="28326" y="102"/>
                  </a:lnTo>
                  <a:lnTo>
                    <a:pt x="27740" y="25"/>
                  </a:lnTo>
                  <a:lnTo>
                    <a:pt x="27153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78"/>
            <p:cNvSpPr/>
            <p:nvPr/>
          </p:nvSpPr>
          <p:spPr>
            <a:xfrm>
              <a:off x="4337061" y="2666259"/>
              <a:ext cx="139617" cy="95933"/>
            </a:xfrm>
            <a:custGeom>
              <a:avLst/>
              <a:gdLst/>
              <a:ahLst/>
              <a:cxnLst/>
              <a:rect l="l" t="t" r="r" b="b"/>
              <a:pathLst>
                <a:path w="8313" h="5712" extrusionOk="0">
                  <a:moveTo>
                    <a:pt x="5941" y="0"/>
                  </a:moveTo>
                  <a:lnTo>
                    <a:pt x="5508" y="51"/>
                  </a:lnTo>
                  <a:lnTo>
                    <a:pt x="5100" y="153"/>
                  </a:lnTo>
                  <a:lnTo>
                    <a:pt x="4692" y="281"/>
                  </a:lnTo>
                  <a:lnTo>
                    <a:pt x="4284" y="459"/>
                  </a:lnTo>
                  <a:lnTo>
                    <a:pt x="3902" y="638"/>
                  </a:lnTo>
                  <a:lnTo>
                    <a:pt x="3570" y="842"/>
                  </a:lnTo>
                  <a:lnTo>
                    <a:pt x="3264" y="1071"/>
                  </a:lnTo>
                  <a:lnTo>
                    <a:pt x="2933" y="1377"/>
                  </a:lnTo>
                  <a:lnTo>
                    <a:pt x="2627" y="1658"/>
                  </a:lnTo>
                  <a:lnTo>
                    <a:pt x="2015" y="2269"/>
                  </a:lnTo>
                  <a:lnTo>
                    <a:pt x="1403" y="2881"/>
                  </a:lnTo>
                  <a:lnTo>
                    <a:pt x="1097" y="3162"/>
                  </a:lnTo>
                  <a:lnTo>
                    <a:pt x="766" y="3442"/>
                  </a:lnTo>
                  <a:lnTo>
                    <a:pt x="664" y="3468"/>
                  </a:lnTo>
                  <a:lnTo>
                    <a:pt x="587" y="3493"/>
                  </a:lnTo>
                  <a:lnTo>
                    <a:pt x="511" y="3468"/>
                  </a:lnTo>
                  <a:lnTo>
                    <a:pt x="434" y="3391"/>
                  </a:lnTo>
                  <a:lnTo>
                    <a:pt x="409" y="3978"/>
                  </a:lnTo>
                  <a:lnTo>
                    <a:pt x="307" y="4564"/>
                  </a:lnTo>
                  <a:lnTo>
                    <a:pt x="179" y="5100"/>
                  </a:lnTo>
                  <a:lnTo>
                    <a:pt x="1" y="5635"/>
                  </a:lnTo>
                  <a:lnTo>
                    <a:pt x="1174" y="5686"/>
                  </a:lnTo>
                  <a:lnTo>
                    <a:pt x="2499" y="5711"/>
                  </a:lnTo>
                  <a:lnTo>
                    <a:pt x="3188" y="5711"/>
                  </a:lnTo>
                  <a:lnTo>
                    <a:pt x="3902" y="5686"/>
                  </a:lnTo>
                  <a:lnTo>
                    <a:pt x="4565" y="5635"/>
                  </a:lnTo>
                  <a:lnTo>
                    <a:pt x="5253" y="5533"/>
                  </a:lnTo>
                  <a:lnTo>
                    <a:pt x="5559" y="5482"/>
                  </a:lnTo>
                  <a:lnTo>
                    <a:pt x="5865" y="5380"/>
                  </a:lnTo>
                  <a:lnTo>
                    <a:pt x="6171" y="5303"/>
                  </a:lnTo>
                  <a:lnTo>
                    <a:pt x="6451" y="5176"/>
                  </a:lnTo>
                  <a:lnTo>
                    <a:pt x="6732" y="5049"/>
                  </a:lnTo>
                  <a:lnTo>
                    <a:pt x="6987" y="4921"/>
                  </a:lnTo>
                  <a:lnTo>
                    <a:pt x="7216" y="4743"/>
                  </a:lnTo>
                  <a:lnTo>
                    <a:pt x="7446" y="4564"/>
                  </a:lnTo>
                  <a:lnTo>
                    <a:pt x="7624" y="4360"/>
                  </a:lnTo>
                  <a:lnTo>
                    <a:pt x="7803" y="4131"/>
                  </a:lnTo>
                  <a:lnTo>
                    <a:pt x="7955" y="3876"/>
                  </a:lnTo>
                  <a:lnTo>
                    <a:pt x="8083" y="3595"/>
                  </a:lnTo>
                  <a:lnTo>
                    <a:pt x="8185" y="3289"/>
                  </a:lnTo>
                  <a:lnTo>
                    <a:pt x="8261" y="2983"/>
                  </a:lnTo>
                  <a:lnTo>
                    <a:pt x="8312" y="2626"/>
                  </a:lnTo>
                  <a:lnTo>
                    <a:pt x="8312" y="2244"/>
                  </a:lnTo>
                  <a:lnTo>
                    <a:pt x="8287" y="1964"/>
                  </a:lnTo>
                  <a:lnTo>
                    <a:pt x="8261" y="1683"/>
                  </a:lnTo>
                  <a:lnTo>
                    <a:pt x="8210" y="1454"/>
                  </a:lnTo>
                  <a:lnTo>
                    <a:pt x="8134" y="1224"/>
                  </a:lnTo>
                  <a:lnTo>
                    <a:pt x="8057" y="1046"/>
                  </a:lnTo>
                  <a:lnTo>
                    <a:pt x="7955" y="867"/>
                  </a:lnTo>
                  <a:lnTo>
                    <a:pt x="7854" y="689"/>
                  </a:lnTo>
                  <a:lnTo>
                    <a:pt x="7726" y="561"/>
                  </a:lnTo>
                  <a:lnTo>
                    <a:pt x="7573" y="434"/>
                  </a:lnTo>
                  <a:lnTo>
                    <a:pt x="7420" y="332"/>
                  </a:lnTo>
                  <a:lnTo>
                    <a:pt x="7267" y="230"/>
                  </a:lnTo>
                  <a:lnTo>
                    <a:pt x="7089" y="153"/>
                  </a:lnTo>
                  <a:lnTo>
                    <a:pt x="6910" y="102"/>
                  </a:lnTo>
                  <a:lnTo>
                    <a:pt x="6732" y="51"/>
                  </a:lnTo>
                  <a:lnTo>
                    <a:pt x="6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78"/>
            <p:cNvSpPr/>
            <p:nvPr/>
          </p:nvSpPr>
          <p:spPr>
            <a:xfrm>
              <a:off x="4127684" y="2610165"/>
              <a:ext cx="212406" cy="214976"/>
            </a:xfrm>
            <a:custGeom>
              <a:avLst/>
              <a:gdLst/>
              <a:ahLst/>
              <a:cxnLst/>
              <a:rect l="l" t="t" r="r" b="b"/>
              <a:pathLst>
                <a:path w="12647" h="12800" extrusionOk="0">
                  <a:moveTo>
                    <a:pt x="6221" y="2677"/>
                  </a:moveTo>
                  <a:lnTo>
                    <a:pt x="6629" y="2703"/>
                  </a:lnTo>
                  <a:lnTo>
                    <a:pt x="7037" y="2754"/>
                  </a:lnTo>
                  <a:lnTo>
                    <a:pt x="7420" y="2856"/>
                  </a:lnTo>
                  <a:lnTo>
                    <a:pt x="7828" y="2983"/>
                  </a:lnTo>
                  <a:lnTo>
                    <a:pt x="8185" y="3136"/>
                  </a:lnTo>
                  <a:lnTo>
                    <a:pt x="8541" y="3340"/>
                  </a:lnTo>
                  <a:lnTo>
                    <a:pt x="8873" y="3595"/>
                  </a:lnTo>
                  <a:lnTo>
                    <a:pt x="9179" y="3850"/>
                  </a:lnTo>
                  <a:lnTo>
                    <a:pt x="9459" y="4156"/>
                  </a:lnTo>
                  <a:lnTo>
                    <a:pt x="9714" y="4462"/>
                  </a:lnTo>
                  <a:lnTo>
                    <a:pt x="9918" y="4819"/>
                  </a:lnTo>
                  <a:lnTo>
                    <a:pt x="10122" y="5176"/>
                  </a:lnTo>
                  <a:lnTo>
                    <a:pt x="10250" y="5558"/>
                  </a:lnTo>
                  <a:lnTo>
                    <a:pt x="10377" y="5966"/>
                  </a:lnTo>
                  <a:lnTo>
                    <a:pt x="10428" y="6374"/>
                  </a:lnTo>
                  <a:lnTo>
                    <a:pt x="10454" y="6808"/>
                  </a:lnTo>
                  <a:lnTo>
                    <a:pt x="10428" y="7216"/>
                  </a:lnTo>
                  <a:lnTo>
                    <a:pt x="10377" y="7624"/>
                  </a:lnTo>
                  <a:lnTo>
                    <a:pt x="10250" y="8006"/>
                  </a:lnTo>
                  <a:lnTo>
                    <a:pt x="10097" y="8363"/>
                  </a:lnTo>
                  <a:lnTo>
                    <a:pt x="9918" y="8694"/>
                  </a:lnTo>
                  <a:lnTo>
                    <a:pt x="9689" y="9026"/>
                  </a:lnTo>
                  <a:lnTo>
                    <a:pt x="9434" y="9306"/>
                  </a:lnTo>
                  <a:lnTo>
                    <a:pt x="9153" y="9561"/>
                  </a:lnTo>
                  <a:lnTo>
                    <a:pt x="8847" y="9816"/>
                  </a:lnTo>
                  <a:lnTo>
                    <a:pt x="8516" y="10020"/>
                  </a:lnTo>
                  <a:lnTo>
                    <a:pt x="8134" y="10173"/>
                  </a:lnTo>
                  <a:lnTo>
                    <a:pt x="7777" y="10301"/>
                  </a:lnTo>
                  <a:lnTo>
                    <a:pt x="7369" y="10403"/>
                  </a:lnTo>
                  <a:lnTo>
                    <a:pt x="6961" y="10454"/>
                  </a:lnTo>
                  <a:lnTo>
                    <a:pt x="6553" y="10479"/>
                  </a:lnTo>
                  <a:lnTo>
                    <a:pt x="6451" y="10454"/>
                  </a:lnTo>
                  <a:lnTo>
                    <a:pt x="6400" y="10403"/>
                  </a:lnTo>
                  <a:lnTo>
                    <a:pt x="6043" y="10403"/>
                  </a:lnTo>
                  <a:lnTo>
                    <a:pt x="5711" y="10377"/>
                  </a:lnTo>
                  <a:lnTo>
                    <a:pt x="5380" y="10326"/>
                  </a:lnTo>
                  <a:lnTo>
                    <a:pt x="5049" y="10224"/>
                  </a:lnTo>
                  <a:lnTo>
                    <a:pt x="4717" y="10071"/>
                  </a:lnTo>
                  <a:lnTo>
                    <a:pt x="4411" y="9893"/>
                  </a:lnTo>
                  <a:lnTo>
                    <a:pt x="4131" y="9689"/>
                  </a:lnTo>
                  <a:lnTo>
                    <a:pt x="3850" y="9459"/>
                  </a:lnTo>
                  <a:lnTo>
                    <a:pt x="3595" y="9230"/>
                  </a:lnTo>
                  <a:lnTo>
                    <a:pt x="3366" y="8949"/>
                  </a:lnTo>
                  <a:lnTo>
                    <a:pt x="3162" y="8669"/>
                  </a:lnTo>
                  <a:lnTo>
                    <a:pt x="2983" y="8363"/>
                  </a:lnTo>
                  <a:lnTo>
                    <a:pt x="2830" y="8057"/>
                  </a:lnTo>
                  <a:lnTo>
                    <a:pt x="2703" y="7726"/>
                  </a:lnTo>
                  <a:lnTo>
                    <a:pt x="2601" y="7394"/>
                  </a:lnTo>
                  <a:lnTo>
                    <a:pt x="2550" y="7063"/>
                  </a:lnTo>
                  <a:lnTo>
                    <a:pt x="2524" y="6680"/>
                  </a:lnTo>
                  <a:lnTo>
                    <a:pt x="2550" y="6298"/>
                  </a:lnTo>
                  <a:lnTo>
                    <a:pt x="2575" y="5915"/>
                  </a:lnTo>
                  <a:lnTo>
                    <a:pt x="2677" y="5558"/>
                  </a:lnTo>
                  <a:lnTo>
                    <a:pt x="2779" y="5202"/>
                  </a:lnTo>
                  <a:lnTo>
                    <a:pt x="2932" y="4870"/>
                  </a:lnTo>
                  <a:lnTo>
                    <a:pt x="3111" y="4539"/>
                  </a:lnTo>
                  <a:lnTo>
                    <a:pt x="3315" y="4233"/>
                  </a:lnTo>
                  <a:lnTo>
                    <a:pt x="3544" y="3952"/>
                  </a:lnTo>
                  <a:lnTo>
                    <a:pt x="3799" y="3697"/>
                  </a:lnTo>
                  <a:lnTo>
                    <a:pt x="4080" y="3442"/>
                  </a:lnTo>
                  <a:lnTo>
                    <a:pt x="4386" y="3238"/>
                  </a:lnTo>
                  <a:lnTo>
                    <a:pt x="4717" y="3060"/>
                  </a:lnTo>
                  <a:lnTo>
                    <a:pt x="5049" y="2907"/>
                  </a:lnTo>
                  <a:lnTo>
                    <a:pt x="5431" y="2805"/>
                  </a:lnTo>
                  <a:lnTo>
                    <a:pt x="5813" y="2728"/>
                  </a:lnTo>
                  <a:lnTo>
                    <a:pt x="6221" y="2677"/>
                  </a:lnTo>
                  <a:close/>
                  <a:moveTo>
                    <a:pt x="6094" y="0"/>
                  </a:moveTo>
                  <a:lnTo>
                    <a:pt x="5737" y="51"/>
                  </a:lnTo>
                  <a:lnTo>
                    <a:pt x="5380" y="77"/>
                  </a:lnTo>
                  <a:lnTo>
                    <a:pt x="5049" y="153"/>
                  </a:lnTo>
                  <a:lnTo>
                    <a:pt x="4768" y="204"/>
                  </a:lnTo>
                  <a:lnTo>
                    <a:pt x="4462" y="281"/>
                  </a:lnTo>
                  <a:lnTo>
                    <a:pt x="4182" y="383"/>
                  </a:lnTo>
                  <a:lnTo>
                    <a:pt x="3621" y="638"/>
                  </a:lnTo>
                  <a:lnTo>
                    <a:pt x="3085" y="918"/>
                  </a:lnTo>
                  <a:lnTo>
                    <a:pt x="2601" y="1250"/>
                  </a:lnTo>
                  <a:lnTo>
                    <a:pt x="2142" y="1607"/>
                  </a:lnTo>
                  <a:lnTo>
                    <a:pt x="1734" y="2040"/>
                  </a:lnTo>
                  <a:lnTo>
                    <a:pt x="1352" y="2499"/>
                  </a:lnTo>
                  <a:lnTo>
                    <a:pt x="995" y="2983"/>
                  </a:lnTo>
                  <a:lnTo>
                    <a:pt x="714" y="3493"/>
                  </a:lnTo>
                  <a:lnTo>
                    <a:pt x="459" y="4029"/>
                  </a:lnTo>
                  <a:lnTo>
                    <a:pt x="281" y="4590"/>
                  </a:lnTo>
                  <a:lnTo>
                    <a:pt x="128" y="5176"/>
                  </a:lnTo>
                  <a:lnTo>
                    <a:pt x="26" y="5762"/>
                  </a:lnTo>
                  <a:lnTo>
                    <a:pt x="0" y="6374"/>
                  </a:lnTo>
                  <a:lnTo>
                    <a:pt x="26" y="7012"/>
                  </a:lnTo>
                  <a:lnTo>
                    <a:pt x="102" y="7547"/>
                  </a:lnTo>
                  <a:lnTo>
                    <a:pt x="204" y="8057"/>
                  </a:lnTo>
                  <a:lnTo>
                    <a:pt x="357" y="8541"/>
                  </a:lnTo>
                  <a:lnTo>
                    <a:pt x="536" y="9000"/>
                  </a:lnTo>
                  <a:lnTo>
                    <a:pt x="561" y="9000"/>
                  </a:lnTo>
                  <a:lnTo>
                    <a:pt x="638" y="9026"/>
                  </a:lnTo>
                  <a:lnTo>
                    <a:pt x="689" y="9051"/>
                  </a:lnTo>
                  <a:lnTo>
                    <a:pt x="714" y="9077"/>
                  </a:lnTo>
                  <a:lnTo>
                    <a:pt x="740" y="9128"/>
                  </a:lnTo>
                  <a:lnTo>
                    <a:pt x="740" y="9230"/>
                  </a:lnTo>
                  <a:lnTo>
                    <a:pt x="740" y="9281"/>
                  </a:lnTo>
                  <a:lnTo>
                    <a:pt x="689" y="9332"/>
                  </a:lnTo>
                  <a:lnTo>
                    <a:pt x="918" y="9689"/>
                  </a:lnTo>
                  <a:lnTo>
                    <a:pt x="1148" y="10046"/>
                  </a:lnTo>
                  <a:lnTo>
                    <a:pt x="1428" y="10352"/>
                  </a:lnTo>
                  <a:lnTo>
                    <a:pt x="1709" y="10658"/>
                  </a:lnTo>
                  <a:lnTo>
                    <a:pt x="2015" y="10938"/>
                  </a:lnTo>
                  <a:lnTo>
                    <a:pt x="2346" y="11219"/>
                  </a:lnTo>
                  <a:lnTo>
                    <a:pt x="2703" y="11448"/>
                  </a:lnTo>
                  <a:lnTo>
                    <a:pt x="3060" y="11677"/>
                  </a:lnTo>
                  <a:lnTo>
                    <a:pt x="3442" y="11881"/>
                  </a:lnTo>
                  <a:lnTo>
                    <a:pt x="3825" y="12060"/>
                  </a:lnTo>
                  <a:lnTo>
                    <a:pt x="4233" y="12238"/>
                  </a:lnTo>
                  <a:lnTo>
                    <a:pt x="4641" y="12366"/>
                  </a:lnTo>
                  <a:lnTo>
                    <a:pt x="5049" y="12519"/>
                  </a:lnTo>
                  <a:lnTo>
                    <a:pt x="5482" y="12621"/>
                  </a:lnTo>
                  <a:lnTo>
                    <a:pt x="5915" y="12723"/>
                  </a:lnTo>
                  <a:lnTo>
                    <a:pt x="6374" y="12799"/>
                  </a:lnTo>
                  <a:lnTo>
                    <a:pt x="6400" y="12774"/>
                  </a:lnTo>
                  <a:lnTo>
                    <a:pt x="6451" y="12774"/>
                  </a:lnTo>
                  <a:lnTo>
                    <a:pt x="6782" y="12748"/>
                  </a:lnTo>
                  <a:lnTo>
                    <a:pt x="7139" y="12723"/>
                  </a:lnTo>
                  <a:lnTo>
                    <a:pt x="7471" y="12672"/>
                  </a:lnTo>
                  <a:lnTo>
                    <a:pt x="7777" y="12595"/>
                  </a:lnTo>
                  <a:lnTo>
                    <a:pt x="8108" y="12519"/>
                  </a:lnTo>
                  <a:lnTo>
                    <a:pt x="8414" y="12417"/>
                  </a:lnTo>
                  <a:lnTo>
                    <a:pt x="8720" y="12289"/>
                  </a:lnTo>
                  <a:lnTo>
                    <a:pt x="9026" y="12187"/>
                  </a:lnTo>
                  <a:lnTo>
                    <a:pt x="9306" y="12034"/>
                  </a:lnTo>
                  <a:lnTo>
                    <a:pt x="9587" y="11881"/>
                  </a:lnTo>
                  <a:lnTo>
                    <a:pt x="9842" y="11728"/>
                  </a:lnTo>
                  <a:lnTo>
                    <a:pt x="10097" y="11550"/>
                  </a:lnTo>
                  <a:lnTo>
                    <a:pt x="10352" y="11372"/>
                  </a:lnTo>
                  <a:lnTo>
                    <a:pt x="10581" y="11168"/>
                  </a:lnTo>
                  <a:lnTo>
                    <a:pt x="10811" y="10938"/>
                  </a:lnTo>
                  <a:lnTo>
                    <a:pt x="11015" y="10734"/>
                  </a:lnTo>
                  <a:lnTo>
                    <a:pt x="11219" y="10505"/>
                  </a:lnTo>
                  <a:lnTo>
                    <a:pt x="11422" y="10250"/>
                  </a:lnTo>
                  <a:lnTo>
                    <a:pt x="11601" y="9995"/>
                  </a:lnTo>
                  <a:lnTo>
                    <a:pt x="11754" y="9740"/>
                  </a:lnTo>
                  <a:lnTo>
                    <a:pt x="11907" y="9459"/>
                  </a:lnTo>
                  <a:lnTo>
                    <a:pt x="12060" y="9204"/>
                  </a:lnTo>
                  <a:lnTo>
                    <a:pt x="12187" y="8898"/>
                  </a:lnTo>
                  <a:lnTo>
                    <a:pt x="12289" y="8618"/>
                  </a:lnTo>
                  <a:lnTo>
                    <a:pt x="12391" y="8312"/>
                  </a:lnTo>
                  <a:lnTo>
                    <a:pt x="12468" y="8006"/>
                  </a:lnTo>
                  <a:lnTo>
                    <a:pt x="12544" y="7675"/>
                  </a:lnTo>
                  <a:lnTo>
                    <a:pt x="12595" y="7343"/>
                  </a:lnTo>
                  <a:lnTo>
                    <a:pt x="12621" y="7037"/>
                  </a:lnTo>
                  <a:lnTo>
                    <a:pt x="12646" y="6680"/>
                  </a:lnTo>
                  <a:lnTo>
                    <a:pt x="12646" y="6349"/>
                  </a:lnTo>
                  <a:lnTo>
                    <a:pt x="12621" y="5992"/>
                  </a:lnTo>
                  <a:lnTo>
                    <a:pt x="12595" y="5635"/>
                  </a:lnTo>
                  <a:lnTo>
                    <a:pt x="12544" y="5278"/>
                  </a:lnTo>
                  <a:lnTo>
                    <a:pt x="12468" y="4947"/>
                  </a:lnTo>
                  <a:lnTo>
                    <a:pt x="12391" y="4615"/>
                  </a:lnTo>
                  <a:lnTo>
                    <a:pt x="12289" y="4284"/>
                  </a:lnTo>
                  <a:lnTo>
                    <a:pt x="12187" y="3952"/>
                  </a:lnTo>
                  <a:lnTo>
                    <a:pt x="12060" y="3646"/>
                  </a:lnTo>
                  <a:lnTo>
                    <a:pt x="11932" y="3340"/>
                  </a:lnTo>
                  <a:lnTo>
                    <a:pt x="11779" y="3060"/>
                  </a:lnTo>
                  <a:lnTo>
                    <a:pt x="11601" y="2779"/>
                  </a:lnTo>
                  <a:lnTo>
                    <a:pt x="11422" y="2524"/>
                  </a:lnTo>
                  <a:lnTo>
                    <a:pt x="11244" y="2270"/>
                  </a:lnTo>
                  <a:lnTo>
                    <a:pt x="11040" y="2015"/>
                  </a:lnTo>
                  <a:lnTo>
                    <a:pt x="10836" y="1785"/>
                  </a:lnTo>
                  <a:lnTo>
                    <a:pt x="10607" y="1556"/>
                  </a:lnTo>
                  <a:lnTo>
                    <a:pt x="10377" y="1352"/>
                  </a:lnTo>
                  <a:lnTo>
                    <a:pt x="10122" y="1173"/>
                  </a:lnTo>
                  <a:lnTo>
                    <a:pt x="9867" y="995"/>
                  </a:lnTo>
                  <a:lnTo>
                    <a:pt x="9587" y="816"/>
                  </a:lnTo>
                  <a:lnTo>
                    <a:pt x="9306" y="663"/>
                  </a:lnTo>
                  <a:lnTo>
                    <a:pt x="9026" y="536"/>
                  </a:lnTo>
                  <a:lnTo>
                    <a:pt x="8745" y="408"/>
                  </a:lnTo>
                  <a:lnTo>
                    <a:pt x="8439" y="306"/>
                  </a:lnTo>
                  <a:lnTo>
                    <a:pt x="8108" y="204"/>
                  </a:lnTo>
                  <a:lnTo>
                    <a:pt x="7802" y="128"/>
                  </a:lnTo>
                  <a:lnTo>
                    <a:pt x="7471" y="77"/>
                  </a:lnTo>
                  <a:lnTo>
                    <a:pt x="7139" y="26"/>
                  </a:lnTo>
                  <a:lnTo>
                    <a:pt x="68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78"/>
            <p:cNvSpPr/>
            <p:nvPr/>
          </p:nvSpPr>
          <p:spPr>
            <a:xfrm>
              <a:off x="4170073" y="2655124"/>
              <a:ext cx="133184" cy="131051"/>
            </a:xfrm>
            <a:custGeom>
              <a:avLst/>
              <a:gdLst/>
              <a:ahLst/>
              <a:cxnLst/>
              <a:rect l="l" t="t" r="r" b="b"/>
              <a:pathLst>
                <a:path w="7930" h="7803" extrusionOk="0">
                  <a:moveTo>
                    <a:pt x="3748" y="459"/>
                  </a:moveTo>
                  <a:lnTo>
                    <a:pt x="4131" y="485"/>
                  </a:lnTo>
                  <a:lnTo>
                    <a:pt x="4488" y="536"/>
                  </a:lnTo>
                  <a:lnTo>
                    <a:pt x="4870" y="612"/>
                  </a:lnTo>
                  <a:lnTo>
                    <a:pt x="5202" y="740"/>
                  </a:lnTo>
                  <a:lnTo>
                    <a:pt x="5559" y="893"/>
                  </a:lnTo>
                  <a:lnTo>
                    <a:pt x="5864" y="1071"/>
                  </a:lnTo>
                  <a:lnTo>
                    <a:pt x="6170" y="1301"/>
                  </a:lnTo>
                  <a:lnTo>
                    <a:pt x="6451" y="1530"/>
                  </a:lnTo>
                  <a:lnTo>
                    <a:pt x="6706" y="1811"/>
                  </a:lnTo>
                  <a:lnTo>
                    <a:pt x="6935" y="2117"/>
                  </a:lnTo>
                  <a:lnTo>
                    <a:pt x="7139" y="2448"/>
                  </a:lnTo>
                  <a:lnTo>
                    <a:pt x="7318" y="2779"/>
                  </a:lnTo>
                  <a:lnTo>
                    <a:pt x="7445" y="3162"/>
                  </a:lnTo>
                  <a:lnTo>
                    <a:pt x="7547" y="3570"/>
                  </a:lnTo>
                  <a:lnTo>
                    <a:pt x="7573" y="3978"/>
                  </a:lnTo>
                  <a:lnTo>
                    <a:pt x="7573" y="4386"/>
                  </a:lnTo>
                  <a:lnTo>
                    <a:pt x="7522" y="4768"/>
                  </a:lnTo>
                  <a:lnTo>
                    <a:pt x="7394" y="5125"/>
                  </a:lnTo>
                  <a:lnTo>
                    <a:pt x="7267" y="5482"/>
                  </a:lnTo>
                  <a:lnTo>
                    <a:pt x="7063" y="5813"/>
                  </a:lnTo>
                  <a:lnTo>
                    <a:pt x="6833" y="6119"/>
                  </a:lnTo>
                  <a:lnTo>
                    <a:pt x="6578" y="6374"/>
                  </a:lnTo>
                  <a:lnTo>
                    <a:pt x="6298" y="6629"/>
                  </a:lnTo>
                  <a:lnTo>
                    <a:pt x="5966" y="6859"/>
                  </a:lnTo>
                  <a:lnTo>
                    <a:pt x="5635" y="7037"/>
                  </a:lnTo>
                  <a:lnTo>
                    <a:pt x="5278" y="7165"/>
                  </a:lnTo>
                  <a:lnTo>
                    <a:pt x="4896" y="7292"/>
                  </a:lnTo>
                  <a:lnTo>
                    <a:pt x="4488" y="7343"/>
                  </a:lnTo>
                  <a:lnTo>
                    <a:pt x="4080" y="7369"/>
                  </a:lnTo>
                  <a:lnTo>
                    <a:pt x="3570" y="7292"/>
                  </a:lnTo>
                  <a:lnTo>
                    <a:pt x="3060" y="7165"/>
                  </a:lnTo>
                  <a:lnTo>
                    <a:pt x="2576" y="7012"/>
                  </a:lnTo>
                  <a:lnTo>
                    <a:pt x="2346" y="6910"/>
                  </a:lnTo>
                  <a:lnTo>
                    <a:pt x="2117" y="6808"/>
                  </a:lnTo>
                  <a:lnTo>
                    <a:pt x="1913" y="6680"/>
                  </a:lnTo>
                  <a:lnTo>
                    <a:pt x="1709" y="6553"/>
                  </a:lnTo>
                  <a:lnTo>
                    <a:pt x="1505" y="6374"/>
                  </a:lnTo>
                  <a:lnTo>
                    <a:pt x="1326" y="6221"/>
                  </a:lnTo>
                  <a:lnTo>
                    <a:pt x="1148" y="6017"/>
                  </a:lnTo>
                  <a:lnTo>
                    <a:pt x="995" y="5813"/>
                  </a:lnTo>
                  <a:lnTo>
                    <a:pt x="842" y="5559"/>
                  </a:lnTo>
                  <a:lnTo>
                    <a:pt x="714" y="5304"/>
                  </a:lnTo>
                  <a:lnTo>
                    <a:pt x="587" y="4972"/>
                  </a:lnTo>
                  <a:lnTo>
                    <a:pt x="510" y="4641"/>
                  </a:lnTo>
                  <a:lnTo>
                    <a:pt x="434" y="4284"/>
                  </a:lnTo>
                  <a:lnTo>
                    <a:pt x="434" y="3952"/>
                  </a:lnTo>
                  <a:lnTo>
                    <a:pt x="434" y="3595"/>
                  </a:lnTo>
                  <a:lnTo>
                    <a:pt x="485" y="3238"/>
                  </a:lnTo>
                  <a:lnTo>
                    <a:pt x="561" y="2907"/>
                  </a:lnTo>
                  <a:lnTo>
                    <a:pt x="689" y="2576"/>
                  </a:lnTo>
                  <a:lnTo>
                    <a:pt x="842" y="2270"/>
                  </a:lnTo>
                  <a:lnTo>
                    <a:pt x="995" y="1964"/>
                  </a:lnTo>
                  <a:lnTo>
                    <a:pt x="1199" y="1683"/>
                  </a:lnTo>
                  <a:lnTo>
                    <a:pt x="1428" y="1428"/>
                  </a:lnTo>
                  <a:lnTo>
                    <a:pt x="1709" y="1199"/>
                  </a:lnTo>
                  <a:lnTo>
                    <a:pt x="1989" y="995"/>
                  </a:lnTo>
                  <a:lnTo>
                    <a:pt x="2295" y="816"/>
                  </a:lnTo>
                  <a:lnTo>
                    <a:pt x="2627" y="663"/>
                  </a:lnTo>
                  <a:lnTo>
                    <a:pt x="3009" y="561"/>
                  </a:lnTo>
                  <a:lnTo>
                    <a:pt x="3366" y="510"/>
                  </a:lnTo>
                  <a:lnTo>
                    <a:pt x="3748" y="459"/>
                  </a:lnTo>
                  <a:close/>
                  <a:moveTo>
                    <a:pt x="3697" y="0"/>
                  </a:moveTo>
                  <a:lnTo>
                    <a:pt x="3289" y="51"/>
                  </a:lnTo>
                  <a:lnTo>
                    <a:pt x="2907" y="128"/>
                  </a:lnTo>
                  <a:lnTo>
                    <a:pt x="2525" y="230"/>
                  </a:lnTo>
                  <a:lnTo>
                    <a:pt x="2193" y="383"/>
                  </a:lnTo>
                  <a:lnTo>
                    <a:pt x="1862" y="561"/>
                  </a:lnTo>
                  <a:lnTo>
                    <a:pt x="1556" y="765"/>
                  </a:lnTo>
                  <a:lnTo>
                    <a:pt x="1275" y="1020"/>
                  </a:lnTo>
                  <a:lnTo>
                    <a:pt x="1020" y="1275"/>
                  </a:lnTo>
                  <a:lnTo>
                    <a:pt x="791" y="1556"/>
                  </a:lnTo>
                  <a:lnTo>
                    <a:pt x="587" y="1862"/>
                  </a:lnTo>
                  <a:lnTo>
                    <a:pt x="408" y="2193"/>
                  </a:lnTo>
                  <a:lnTo>
                    <a:pt x="255" y="2525"/>
                  </a:lnTo>
                  <a:lnTo>
                    <a:pt x="153" y="2881"/>
                  </a:lnTo>
                  <a:lnTo>
                    <a:pt x="51" y="3238"/>
                  </a:lnTo>
                  <a:lnTo>
                    <a:pt x="26" y="3621"/>
                  </a:lnTo>
                  <a:lnTo>
                    <a:pt x="0" y="4003"/>
                  </a:lnTo>
                  <a:lnTo>
                    <a:pt x="26" y="4386"/>
                  </a:lnTo>
                  <a:lnTo>
                    <a:pt x="77" y="4717"/>
                  </a:lnTo>
                  <a:lnTo>
                    <a:pt x="179" y="5049"/>
                  </a:lnTo>
                  <a:lnTo>
                    <a:pt x="306" y="5380"/>
                  </a:lnTo>
                  <a:lnTo>
                    <a:pt x="459" y="5686"/>
                  </a:lnTo>
                  <a:lnTo>
                    <a:pt x="638" y="5992"/>
                  </a:lnTo>
                  <a:lnTo>
                    <a:pt x="842" y="6272"/>
                  </a:lnTo>
                  <a:lnTo>
                    <a:pt x="1071" y="6553"/>
                  </a:lnTo>
                  <a:lnTo>
                    <a:pt x="1326" y="6782"/>
                  </a:lnTo>
                  <a:lnTo>
                    <a:pt x="1607" y="7012"/>
                  </a:lnTo>
                  <a:lnTo>
                    <a:pt x="1887" y="7216"/>
                  </a:lnTo>
                  <a:lnTo>
                    <a:pt x="2193" y="7394"/>
                  </a:lnTo>
                  <a:lnTo>
                    <a:pt x="2525" y="7547"/>
                  </a:lnTo>
                  <a:lnTo>
                    <a:pt x="2856" y="7649"/>
                  </a:lnTo>
                  <a:lnTo>
                    <a:pt x="3187" y="7700"/>
                  </a:lnTo>
                  <a:lnTo>
                    <a:pt x="3519" y="7726"/>
                  </a:lnTo>
                  <a:lnTo>
                    <a:pt x="3876" y="7726"/>
                  </a:lnTo>
                  <a:lnTo>
                    <a:pt x="3927" y="7777"/>
                  </a:lnTo>
                  <a:lnTo>
                    <a:pt x="4029" y="7802"/>
                  </a:lnTo>
                  <a:lnTo>
                    <a:pt x="4437" y="7777"/>
                  </a:lnTo>
                  <a:lnTo>
                    <a:pt x="4845" y="7726"/>
                  </a:lnTo>
                  <a:lnTo>
                    <a:pt x="5253" y="7624"/>
                  </a:lnTo>
                  <a:lnTo>
                    <a:pt x="5610" y="7496"/>
                  </a:lnTo>
                  <a:lnTo>
                    <a:pt x="5992" y="7343"/>
                  </a:lnTo>
                  <a:lnTo>
                    <a:pt x="6323" y="7139"/>
                  </a:lnTo>
                  <a:lnTo>
                    <a:pt x="6629" y="6884"/>
                  </a:lnTo>
                  <a:lnTo>
                    <a:pt x="6910" y="6629"/>
                  </a:lnTo>
                  <a:lnTo>
                    <a:pt x="7165" y="6349"/>
                  </a:lnTo>
                  <a:lnTo>
                    <a:pt x="7394" y="6017"/>
                  </a:lnTo>
                  <a:lnTo>
                    <a:pt x="7573" y="5686"/>
                  </a:lnTo>
                  <a:lnTo>
                    <a:pt x="7726" y="5329"/>
                  </a:lnTo>
                  <a:lnTo>
                    <a:pt x="7853" y="4947"/>
                  </a:lnTo>
                  <a:lnTo>
                    <a:pt x="7904" y="4539"/>
                  </a:lnTo>
                  <a:lnTo>
                    <a:pt x="7930" y="4131"/>
                  </a:lnTo>
                  <a:lnTo>
                    <a:pt x="7904" y="3697"/>
                  </a:lnTo>
                  <a:lnTo>
                    <a:pt x="7853" y="3289"/>
                  </a:lnTo>
                  <a:lnTo>
                    <a:pt x="7726" y="2881"/>
                  </a:lnTo>
                  <a:lnTo>
                    <a:pt x="7598" y="2499"/>
                  </a:lnTo>
                  <a:lnTo>
                    <a:pt x="7394" y="2142"/>
                  </a:lnTo>
                  <a:lnTo>
                    <a:pt x="7190" y="1785"/>
                  </a:lnTo>
                  <a:lnTo>
                    <a:pt x="6935" y="1479"/>
                  </a:lnTo>
                  <a:lnTo>
                    <a:pt x="6655" y="1173"/>
                  </a:lnTo>
                  <a:lnTo>
                    <a:pt x="6349" y="918"/>
                  </a:lnTo>
                  <a:lnTo>
                    <a:pt x="6017" y="663"/>
                  </a:lnTo>
                  <a:lnTo>
                    <a:pt x="5661" y="459"/>
                  </a:lnTo>
                  <a:lnTo>
                    <a:pt x="5304" y="306"/>
                  </a:lnTo>
                  <a:lnTo>
                    <a:pt x="4896" y="179"/>
                  </a:lnTo>
                  <a:lnTo>
                    <a:pt x="4513" y="77"/>
                  </a:lnTo>
                  <a:lnTo>
                    <a:pt x="4105" y="26"/>
                  </a:lnTo>
                  <a:lnTo>
                    <a:pt x="369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78"/>
            <p:cNvSpPr/>
            <p:nvPr/>
          </p:nvSpPr>
          <p:spPr>
            <a:xfrm>
              <a:off x="4177345" y="2662833"/>
              <a:ext cx="119916" cy="116053"/>
            </a:xfrm>
            <a:custGeom>
              <a:avLst/>
              <a:gdLst/>
              <a:ahLst/>
              <a:cxnLst/>
              <a:rect l="l" t="t" r="r" b="b"/>
              <a:pathLst>
                <a:path w="7140" h="6910" extrusionOk="0">
                  <a:moveTo>
                    <a:pt x="3723" y="2779"/>
                  </a:moveTo>
                  <a:lnTo>
                    <a:pt x="3876" y="2805"/>
                  </a:lnTo>
                  <a:lnTo>
                    <a:pt x="4029" y="2830"/>
                  </a:lnTo>
                  <a:lnTo>
                    <a:pt x="4208" y="2958"/>
                  </a:lnTo>
                  <a:lnTo>
                    <a:pt x="4361" y="3085"/>
                  </a:lnTo>
                  <a:lnTo>
                    <a:pt x="4488" y="3264"/>
                  </a:lnTo>
                  <a:lnTo>
                    <a:pt x="4565" y="3442"/>
                  </a:lnTo>
                  <a:lnTo>
                    <a:pt x="4590" y="3646"/>
                  </a:lnTo>
                  <a:lnTo>
                    <a:pt x="4590" y="3850"/>
                  </a:lnTo>
                  <a:lnTo>
                    <a:pt x="4539" y="4029"/>
                  </a:lnTo>
                  <a:lnTo>
                    <a:pt x="4437" y="4233"/>
                  </a:lnTo>
                  <a:lnTo>
                    <a:pt x="4310" y="4386"/>
                  </a:lnTo>
                  <a:lnTo>
                    <a:pt x="4131" y="4513"/>
                  </a:lnTo>
                  <a:lnTo>
                    <a:pt x="3953" y="4590"/>
                  </a:lnTo>
                  <a:lnTo>
                    <a:pt x="3723" y="4641"/>
                  </a:lnTo>
                  <a:lnTo>
                    <a:pt x="3519" y="4641"/>
                  </a:lnTo>
                  <a:lnTo>
                    <a:pt x="3315" y="4615"/>
                  </a:lnTo>
                  <a:lnTo>
                    <a:pt x="3111" y="4539"/>
                  </a:lnTo>
                  <a:lnTo>
                    <a:pt x="2933" y="4411"/>
                  </a:lnTo>
                  <a:lnTo>
                    <a:pt x="2831" y="4284"/>
                  </a:lnTo>
                  <a:lnTo>
                    <a:pt x="2754" y="4156"/>
                  </a:lnTo>
                  <a:lnTo>
                    <a:pt x="2703" y="4003"/>
                  </a:lnTo>
                  <a:lnTo>
                    <a:pt x="2678" y="3850"/>
                  </a:lnTo>
                  <a:lnTo>
                    <a:pt x="2678" y="3723"/>
                  </a:lnTo>
                  <a:lnTo>
                    <a:pt x="2729" y="3570"/>
                  </a:lnTo>
                  <a:lnTo>
                    <a:pt x="2780" y="3442"/>
                  </a:lnTo>
                  <a:lnTo>
                    <a:pt x="2882" y="3340"/>
                  </a:lnTo>
                  <a:lnTo>
                    <a:pt x="2933" y="3187"/>
                  </a:lnTo>
                  <a:lnTo>
                    <a:pt x="3035" y="3034"/>
                  </a:lnTo>
                  <a:lnTo>
                    <a:pt x="3188" y="2932"/>
                  </a:lnTo>
                  <a:lnTo>
                    <a:pt x="3341" y="2856"/>
                  </a:lnTo>
                  <a:lnTo>
                    <a:pt x="3519" y="2805"/>
                  </a:lnTo>
                  <a:lnTo>
                    <a:pt x="3723" y="2779"/>
                  </a:lnTo>
                  <a:close/>
                  <a:moveTo>
                    <a:pt x="3315" y="0"/>
                  </a:moveTo>
                  <a:lnTo>
                    <a:pt x="2933" y="51"/>
                  </a:lnTo>
                  <a:lnTo>
                    <a:pt x="2576" y="102"/>
                  </a:lnTo>
                  <a:lnTo>
                    <a:pt x="2194" y="204"/>
                  </a:lnTo>
                  <a:lnTo>
                    <a:pt x="1862" y="357"/>
                  </a:lnTo>
                  <a:lnTo>
                    <a:pt x="1556" y="536"/>
                  </a:lnTo>
                  <a:lnTo>
                    <a:pt x="1276" y="740"/>
                  </a:lnTo>
                  <a:lnTo>
                    <a:pt x="995" y="969"/>
                  </a:lnTo>
                  <a:lnTo>
                    <a:pt x="766" y="1224"/>
                  </a:lnTo>
                  <a:lnTo>
                    <a:pt x="562" y="1505"/>
                  </a:lnTo>
                  <a:lnTo>
                    <a:pt x="409" y="1811"/>
                  </a:lnTo>
                  <a:lnTo>
                    <a:pt x="256" y="2117"/>
                  </a:lnTo>
                  <a:lnTo>
                    <a:pt x="128" y="2448"/>
                  </a:lnTo>
                  <a:lnTo>
                    <a:pt x="52" y="2779"/>
                  </a:lnTo>
                  <a:lnTo>
                    <a:pt x="1" y="3136"/>
                  </a:lnTo>
                  <a:lnTo>
                    <a:pt x="1" y="3493"/>
                  </a:lnTo>
                  <a:lnTo>
                    <a:pt x="1" y="3825"/>
                  </a:lnTo>
                  <a:lnTo>
                    <a:pt x="77" y="4182"/>
                  </a:lnTo>
                  <a:lnTo>
                    <a:pt x="154" y="4513"/>
                  </a:lnTo>
                  <a:lnTo>
                    <a:pt x="281" y="4845"/>
                  </a:lnTo>
                  <a:lnTo>
                    <a:pt x="409" y="5100"/>
                  </a:lnTo>
                  <a:lnTo>
                    <a:pt x="562" y="5354"/>
                  </a:lnTo>
                  <a:lnTo>
                    <a:pt x="715" y="5558"/>
                  </a:lnTo>
                  <a:lnTo>
                    <a:pt x="893" y="5762"/>
                  </a:lnTo>
                  <a:lnTo>
                    <a:pt x="1072" y="5915"/>
                  </a:lnTo>
                  <a:lnTo>
                    <a:pt x="1276" y="6094"/>
                  </a:lnTo>
                  <a:lnTo>
                    <a:pt x="1480" y="6221"/>
                  </a:lnTo>
                  <a:lnTo>
                    <a:pt x="1684" y="6349"/>
                  </a:lnTo>
                  <a:lnTo>
                    <a:pt x="1913" y="6451"/>
                  </a:lnTo>
                  <a:lnTo>
                    <a:pt x="2143" y="6553"/>
                  </a:lnTo>
                  <a:lnTo>
                    <a:pt x="2627" y="6706"/>
                  </a:lnTo>
                  <a:lnTo>
                    <a:pt x="3137" y="6833"/>
                  </a:lnTo>
                  <a:lnTo>
                    <a:pt x="3647" y="6910"/>
                  </a:lnTo>
                  <a:lnTo>
                    <a:pt x="4055" y="6884"/>
                  </a:lnTo>
                  <a:lnTo>
                    <a:pt x="4463" y="6833"/>
                  </a:lnTo>
                  <a:lnTo>
                    <a:pt x="4845" y="6706"/>
                  </a:lnTo>
                  <a:lnTo>
                    <a:pt x="5202" y="6578"/>
                  </a:lnTo>
                  <a:lnTo>
                    <a:pt x="5533" y="6400"/>
                  </a:lnTo>
                  <a:lnTo>
                    <a:pt x="5865" y="6170"/>
                  </a:lnTo>
                  <a:lnTo>
                    <a:pt x="6145" y="5915"/>
                  </a:lnTo>
                  <a:lnTo>
                    <a:pt x="6400" y="5660"/>
                  </a:lnTo>
                  <a:lnTo>
                    <a:pt x="6630" y="5354"/>
                  </a:lnTo>
                  <a:lnTo>
                    <a:pt x="6834" y="5023"/>
                  </a:lnTo>
                  <a:lnTo>
                    <a:pt x="6961" y="4666"/>
                  </a:lnTo>
                  <a:lnTo>
                    <a:pt x="7089" y="4309"/>
                  </a:lnTo>
                  <a:lnTo>
                    <a:pt x="7140" y="3927"/>
                  </a:lnTo>
                  <a:lnTo>
                    <a:pt x="7140" y="3519"/>
                  </a:lnTo>
                  <a:lnTo>
                    <a:pt x="7114" y="3111"/>
                  </a:lnTo>
                  <a:lnTo>
                    <a:pt x="7012" y="2703"/>
                  </a:lnTo>
                  <a:lnTo>
                    <a:pt x="6885" y="2320"/>
                  </a:lnTo>
                  <a:lnTo>
                    <a:pt x="6706" y="1989"/>
                  </a:lnTo>
                  <a:lnTo>
                    <a:pt x="6502" y="1658"/>
                  </a:lnTo>
                  <a:lnTo>
                    <a:pt x="6273" y="1352"/>
                  </a:lnTo>
                  <a:lnTo>
                    <a:pt x="6018" y="1071"/>
                  </a:lnTo>
                  <a:lnTo>
                    <a:pt x="5737" y="842"/>
                  </a:lnTo>
                  <a:lnTo>
                    <a:pt x="5431" y="612"/>
                  </a:lnTo>
                  <a:lnTo>
                    <a:pt x="5126" y="434"/>
                  </a:lnTo>
                  <a:lnTo>
                    <a:pt x="4769" y="281"/>
                  </a:lnTo>
                  <a:lnTo>
                    <a:pt x="4437" y="153"/>
                  </a:lnTo>
                  <a:lnTo>
                    <a:pt x="4055" y="77"/>
                  </a:lnTo>
                  <a:lnTo>
                    <a:pt x="3698" y="26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78"/>
            <p:cNvSpPr/>
            <p:nvPr/>
          </p:nvSpPr>
          <p:spPr>
            <a:xfrm>
              <a:off x="4191050" y="1752913"/>
              <a:ext cx="93363" cy="149459"/>
            </a:xfrm>
            <a:custGeom>
              <a:avLst/>
              <a:gdLst/>
              <a:ahLst/>
              <a:cxnLst/>
              <a:rect l="l" t="t" r="r" b="b"/>
              <a:pathLst>
                <a:path w="5559" h="8899" extrusionOk="0">
                  <a:moveTo>
                    <a:pt x="4106" y="1"/>
                  </a:moveTo>
                  <a:lnTo>
                    <a:pt x="4055" y="26"/>
                  </a:lnTo>
                  <a:lnTo>
                    <a:pt x="3494" y="205"/>
                  </a:lnTo>
                  <a:lnTo>
                    <a:pt x="2958" y="434"/>
                  </a:lnTo>
                  <a:lnTo>
                    <a:pt x="2423" y="664"/>
                  </a:lnTo>
                  <a:lnTo>
                    <a:pt x="1938" y="970"/>
                  </a:lnTo>
                  <a:lnTo>
                    <a:pt x="1480" y="1276"/>
                  </a:lnTo>
                  <a:lnTo>
                    <a:pt x="1021" y="1633"/>
                  </a:lnTo>
                  <a:lnTo>
                    <a:pt x="587" y="2015"/>
                  </a:lnTo>
                  <a:lnTo>
                    <a:pt x="154" y="2397"/>
                  </a:lnTo>
                  <a:lnTo>
                    <a:pt x="154" y="2448"/>
                  </a:lnTo>
                  <a:lnTo>
                    <a:pt x="154" y="2525"/>
                  </a:lnTo>
                  <a:lnTo>
                    <a:pt x="103" y="2933"/>
                  </a:lnTo>
                  <a:lnTo>
                    <a:pt x="52" y="3341"/>
                  </a:lnTo>
                  <a:lnTo>
                    <a:pt x="26" y="3723"/>
                  </a:lnTo>
                  <a:lnTo>
                    <a:pt x="1" y="4131"/>
                  </a:lnTo>
                  <a:lnTo>
                    <a:pt x="26" y="4947"/>
                  </a:lnTo>
                  <a:lnTo>
                    <a:pt x="77" y="5763"/>
                  </a:lnTo>
                  <a:lnTo>
                    <a:pt x="128" y="5788"/>
                  </a:lnTo>
                  <a:lnTo>
                    <a:pt x="154" y="5839"/>
                  </a:lnTo>
                  <a:lnTo>
                    <a:pt x="281" y="6094"/>
                  </a:lnTo>
                  <a:lnTo>
                    <a:pt x="460" y="6375"/>
                  </a:lnTo>
                  <a:lnTo>
                    <a:pt x="664" y="6630"/>
                  </a:lnTo>
                  <a:lnTo>
                    <a:pt x="919" y="6885"/>
                  </a:lnTo>
                  <a:lnTo>
                    <a:pt x="1174" y="7114"/>
                  </a:lnTo>
                  <a:lnTo>
                    <a:pt x="1429" y="7344"/>
                  </a:lnTo>
                  <a:lnTo>
                    <a:pt x="1938" y="7726"/>
                  </a:lnTo>
                  <a:lnTo>
                    <a:pt x="2168" y="7904"/>
                  </a:lnTo>
                  <a:lnTo>
                    <a:pt x="2423" y="8057"/>
                  </a:lnTo>
                  <a:lnTo>
                    <a:pt x="2907" y="8338"/>
                  </a:lnTo>
                  <a:lnTo>
                    <a:pt x="3417" y="8618"/>
                  </a:lnTo>
                  <a:lnTo>
                    <a:pt x="3902" y="8899"/>
                  </a:lnTo>
                  <a:lnTo>
                    <a:pt x="4131" y="8771"/>
                  </a:lnTo>
                  <a:lnTo>
                    <a:pt x="4335" y="8593"/>
                  </a:lnTo>
                  <a:lnTo>
                    <a:pt x="4514" y="8363"/>
                  </a:lnTo>
                  <a:lnTo>
                    <a:pt x="4692" y="8108"/>
                  </a:lnTo>
                  <a:lnTo>
                    <a:pt x="4819" y="7803"/>
                  </a:lnTo>
                  <a:lnTo>
                    <a:pt x="4972" y="7497"/>
                  </a:lnTo>
                  <a:lnTo>
                    <a:pt x="5074" y="7165"/>
                  </a:lnTo>
                  <a:lnTo>
                    <a:pt x="5176" y="6808"/>
                  </a:lnTo>
                  <a:lnTo>
                    <a:pt x="5329" y="6094"/>
                  </a:lnTo>
                  <a:lnTo>
                    <a:pt x="5431" y="5406"/>
                  </a:lnTo>
                  <a:lnTo>
                    <a:pt x="5508" y="4794"/>
                  </a:lnTo>
                  <a:lnTo>
                    <a:pt x="5533" y="4284"/>
                  </a:lnTo>
                  <a:lnTo>
                    <a:pt x="5559" y="3672"/>
                  </a:lnTo>
                  <a:lnTo>
                    <a:pt x="5533" y="3060"/>
                  </a:lnTo>
                  <a:lnTo>
                    <a:pt x="5457" y="2499"/>
                  </a:lnTo>
                  <a:lnTo>
                    <a:pt x="5406" y="2219"/>
                  </a:lnTo>
                  <a:lnTo>
                    <a:pt x="5329" y="1938"/>
                  </a:lnTo>
                  <a:lnTo>
                    <a:pt x="5253" y="1658"/>
                  </a:lnTo>
                  <a:lnTo>
                    <a:pt x="5151" y="1403"/>
                  </a:lnTo>
                  <a:lnTo>
                    <a:pt x="5023" y="1148"/>
                  </a:lnTo>
                  <a:lnTo>
                    <a:pt x="4896" y="919"/>
                  </a:lnTo>
                  <a:lnTo>
                    <a:pt x="4717" y="664"/>
                  </a:lnTo>
                  <a:lnTo>
                    <a:pt x="4539" y="434"/>
                  </a:lnTo>
                  <a:lnTo>
                    <a:pt x="4335" y="230"/>
                  </a:lnTo>
                  <a:lnTo>
                    <a:pt x="41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78"/>
            <p:cNvSpPr/>
            <p:nvPr/>
          </p:nvSpPr>
          <p:spPr>
            <a:xfrm>
              <a:off x="3954700" y="1886934"/>
              <a:ext cx="330576" cy="536567"/>
            </a:xfrm>
            <a:custGeom>
              <a:avLst/>
              <a:gdLst/>
              <a:ahLst/>
              <a:cxnLst/>
              <a:rect l="l" t="t" r="r" b="b"/>
              <a:pathLst>
                <a:path w="19683" h="31948" extrusionOk="0">
                  <a:moveTo>
                    <a:pt x="2065" y="409"/>
                  </a:moveTo>
                  <a:lnTo>
                    <a:pt x="2881" y="613"/>
                  </a:lnTo>
                  <a:lnTo>
                    <a:pt x="3722" y="817"/>
                  </a:lnTo>
                  <a:lnTo>
                    <a:pt x="5456" y="1174"/>
                  </a:lnTo>
                  <a:lnTo>
                    <a:pt x="4844" y="2066"/>
                  </a:lnTo>
                  <a:lnTo>
                    <a:pt x="4232" y="2933"/>
                  </a:lnTo>
                  <a:lnTo>
                    <a:pt x="2932" y="4667"/>
                  </a:lnTo>
                  <a:lnTo>
                    <a:pt x="2295" y="5508"/>
                  </a:lnTo>
                  <a:lnTo>
                    <a:pt x="1657" y="6400"/>
                  </a:lnTo>
                  <a:lnTo>
                    <a:pt x="1071" y="7267"/>
                  </a:lnTo>
                  <a:lnTo>
                    <a:pt x="485" y="8185"/>
                  </a:lnTo>
                  <a:lnTo>
                    <a:pt x="536" y="5483"/>
                  </a:lnTo>
                  <a:lnTo>
                    <a:pt x="536" y="4947"/>
                  </a:lnTo>
                  <a:lnTo>
                    <a:pt x="536" y="4208"/>
                  </a:lnTo>
                  <a:lnTo>
                    <a:pt x="536" y="3366"/>
                  </a:lnTo>
                  <a:lnTo>
                    <a:pt x="561" y="2933"/>
                  </a:lnTo>
                  <a:lnTo>
                    <a:pt x="587" y="2500"/>
                  </a:lnTo>
                  <a:lnTo>
                    <a:pt x="637" y="2092"/>
                  </a:lnTo>
                  <a:lnTo>
                    <a:pt x="714" y="1684"/>
                  </a:lnTo>
                  <a:lnTo>
                    <a:pt x="816" y="1327"/>
                  </a:lnTo>
                  <a:lnTo>
                    <a:pt x="943" y="1021"/>
                  </a:lnTo>
                  <a:lnTo>
                    <a:pt x="1045" y="893"/>
                  </a:lnTo>
                  <a:lnTo>
                    <a:pt x="1122" y="791"/>
                  </a:lnTo>
                  <a:lnTo>
                    <a:pt x="1224" y="689"/>
                  </a:lnTo>
                  <a:lnTo>
                    <a:pt x="1326" y="587"/>
                  </a:lnTo>
                  <a:lnTo>
                    <a:pt x="1453" y="536"/>
                  </a:lnTo>
                  <a:lnTo>
                    <a:pt x="1581" y="485"/>
                  </a:lnTo>
                  <a:lnTo>
                    <a:pt x="1938" y="485"/>
                  </a:lnTo>
                  <a:lnTo>
                    <a:pt x="1989" y="460"/>
                  </a:lnTo>
                  <a:lnTo>
                    <a:pt x="2065" y="409"/>
                  </a:lnTo>
                  <a:close/>
                  <a:moveTo>
                    <a:pt x="5660" y="1225"/>
                  </a:moveTo>
                  <a:lnTo>
                    <a:pt x="6502" y="1403"/>
                  </a:lnTo>
                  <a:lnTo>
                    <a:pt x="4946" y="3392"/>
                  </a:lnTo>
                  <a:lnTo>
                    <a:pt x="3417" y="5406"/>
                  </a:lnTo>
                  <a:lnTo>
                    <a:pt x="1912" y="7471"/>
                  </a:lnTo>
                  <a:lnTo>
                    <a:pt x="1198" y="8491"/>
                  </a:lnTo>
                  <a:lnTo>
                    <a:pt x="459" y="9536"/>
                  </a:lnTo>
                  <a:lnTo>
                    <a:pt x="485" y="8517"/>
                  </a:lnTo>
                  <a:lnTo>
                    <a:pt x="1147" y="7624"/>
                  </a:lnTo>
                  <a:lnTo>
                    <a:pt x="1785" y="6706"/>
                  </a:lnTo>
                  <a:lnTo>
                    <a:pt x="3060" y="4871"/>
                  </a:lnTo>
                  <a:lnTo>
                    <a:pt x="4334" y="3035"/>
                  </a:lnTo>
                  <a:lnTo>
                    <a:pt x="4997" y="2117"/>
                  </a:lnTo>
                  <a:lnTo>
                    <a:pt x="5660" y="1225"/>
                  </a:lnTo>
                  <a:close/>
                  <a:moveTo>
                    <a:pt x="6705" y="1429"/>
                  </a:moveTo>
                  <a:lnTo>
                    <a:pt x="8261" y="1786"/>
                  </a:lnTo>
                  <a:lnTo>
                    <a:pt x="9026" y="1990"/>
                  </a:lnTo>
                  <a:lnTo>
                    <a:pt x="9790" y="2219"/>
                  </a:lnTo>
                  <a:lnTo>
                    <a:pt x="7343" y="5789"/>
                  </a:lnTo>
                  <a:lnTo>
                    <a:pt x="6145" y="7599"/>
                  </a:lnTo>
                  <a:lnTo>
                    <a:pt x="4946" y="9434"/>
                  </a:lnTo>
                  <a:lnTo>
                    <a:pt x="3799" y="11270"/>
                  </a:lnTo>
                  <a:lnTo>
                    <a:pt x="2677" y="13131"/>
                  </a:lnTo>
                  <a:lnTo>
                    <a:pt x="1581" y="15018"/>
                  </a:lnTo>
                  <a:lnTo>
                    <a:pt x="561" y="16905"/>
                  </a:lnTo>
                  <a:lnTo>
                    <a:pt x="485" y="13616"/>
                  </a:lnTo>
                  <a:lnTo>
                    <a:pt x="459" y="11959"/>
                  </a:lnTo>
                  <a:lnTo>
                    <a:pt x="459" y="10301"/>
                  </a:lnTo>
                  <a:lnTo>
                    <a:pt x="459" y="9919"/>
                  </a:lnTo>
                  <a:lnTo>
                    <a:pt x="1275" y="8899"/>
                  </a:lnTo>
                  <a:lnTo>
                    <a:pt x="2091" y="7854"/>
                  </a:lnTo>
                  <a:lnTo>
                    <a:pt x="3671" y="5738"/>
                  </a:lnTo>
                  <a:lnTo>
                    <a:pt x="5201" y="3596"/>
                  </a:lnTo>
                  <a:lnTo>
                    <a:pt x="6705" y="1429"/>
                  </a:lnTo>
                  <a:close/>
                  <a:moveTo>
                    <a:pt x="10198" y="2347"/>
                  </a:moveTo>
                  <a:lnTo>
                    <a:pt x="11065" y="2653"/>
                  </a:lnTo>
                  <a:lnTo>
                    <a:pt x="11907" y="2984"/>
                  </a:lnTo>
                  <a:lnTo>
                    <a:pt x="12722" y="3392"/>
                  </a:lnTo>
                  <a:lnTo>
                    <a:pt x="13105" y="3596"/>
                  </a:lnTo>
                  <a:lnTo>
                    <a:pt x="13487" y="3825"/>
                  </a:lnTo>
                  <a:lnTo>
                    <a:pt x="13870" y="4055"/>
                  </a:lnTo>
                  <a:lnTo>
                    <a:pt x="14227" y="4310"/>
                  </a:lnTo>
                  <a:lnTo>
                    <a:pt x="14558" y="4590"/>
                  </a:lnTo>
                  <a:lnTo>
                    <a:pt x="14915" y="4871"/>
                  </a:lnTo>
                  <a:lnTo>
                    <a:pt x="15221" y="5177"/>
                  </a:lnTo>
                  <a:lnTo>
                    <a:pt x="15527" y="5508"/>
                  </a:lnTo>
                  <a:lnTo>
                    <a:pt x="15807" y="5840"/>
                  </a:lnTo>
                  <a:lnTo>
                    <a:pt x="16088" y="6196"/>
                  </a:lnTo>
                  <a:lnTo>
                    <a:pt x="14380" y="8670"/>
                  </a:lnTo>
                  <a:lnTo>
                    <a:pt x="12646" y="11092"/>
                  </a:lnTo>
                  <a:lnTo>
                    <a:pt x="11754" y="12290"/>
                  </a:lnTo>
                  <a:lnTo>
                    <a:pt x="10861" y="13488"/>
                  </a:lnTo>
                  <a:lnTo>
                    <a:pt x="9943" y="14661"/>
                  </a:lnTo>
                  <a:lnTo>
                    <a:pt x="9000" y="15834"/>
                  </a:lnTo>
                  <a:lnTo>
                    <a:pt x="8108" y="16956"/>
                  </a:lnTo>
                  <a:lnTo>
                    <a:pt x="7190" y="18052"/>
                  </a:lnTo>
                  <a:lnTo>
                    <a:pt x="5329" y="20194"/>
                  </a:lnTo>
                  <a:lnTo>
                    <a:pt x="3442" y="22335"/>
                  </a:lnTo>
                  <a:lnTo>
                    <a:pt x="1581" y="24502"/>
                  </a:lnTo>
                  <a:lnTo>
                    <a:pt x="1377" y="24298"/>
                  </a:lnTo>
                  <a:lnTo>
                    <a:pt x="1224" y="24044"/>
                  </a:lnTo>
                  <a:lnTo>
                    <a:pt x="1071" y="23763"/>
                  </a:lnTo>
                  <a:lnTo>
                    <a:pt x="943" y="23483"/>
                  </a:lnTo>
                  <a:lnTo>
                    <a:pt x="867" y="23177"/>
                  </a:lnTo>
                  <a:lnTo>
                    <a:pt x="790" y="22871"/>
                  </a:lnTo>
                  <a:lnTo>
                    <a:pt x="739" y="22539"/>
                  </a:lnTo>
                  <a:lnTo>
                    <a:pt x="714" y="22182"/>
                  </a:lnTo>
                  <a:lnTo>
                    <a:pt x="663" y="21519"/>
                  </a:lnTo>
                  <a:lnTo>
                    <a:pt x="663" y="20831"/>
                  </a:lnTo>
                  <a:lnTo>
                    <a:pt x="663" y="20194"/>
                  </a:lnTo>
                  <a:lnTo>
                    <a:pt x="663" y="19607"/>
                  </a:lnTo>
                  <a:lnTo>
                    <a:pt x="561" y="17338"/>
                  </a:lnTo>
                  <a:lnTo>
                    <a:pt x="1785" y="15477"/>
                  </a:lnTo>
                  <a:lnTo>
                    <a:pt x="3009" y="13616"/>
                  </a:lnTo>
                  <a:lnTo>
                    <a:pt x="5380" y="9842"/>
                  </a:lnTo>
                  <a:lnTo>
                    <a:pt x="7751" y="6069"/>
                  </a:lnTo>
                  <a:lnTo>
                    <a:pt x="8975" y="4208"/>
                  </a:lnTo>
                  <a:lnTo>
                    <a:pt x="10198" y="2347"/>
                  </a:lnTo>
                  <a:close/>
                  <a:moveTo>
                    <a:pt x="16317" y="6553"/>
                  </a:moveTo>
                  <a:lnTo>
                    <a:pt x="16521" y="6885"/>
                  </a:lnTo>
                  <a:lnTo>
                    <a:pt x="16725" y="7242"/>
                  </a:lnTo>
                  <a:lnTo>
                    <a:pt x="16929" y="7701"/>
                  </a:lnTo>
                  <a:lnTo>
                    <a:pt x="17133" y="8160"/>
                  </a:lnTo>
                  <a:lnTo>
                    <a:pt x="17337" y="8644"/>
                  </a:lnTo>
                  <a:lnTo>
                    <a:pt x="17490" y="9128"/>
                  </a:lnTo>
                  <a:lnTo>
                    <a:pt x="15858" y="11296"/>
                  </a:lnTo>
                  <a:lnTo>
                    <a:pt x="14227" y="13437"/>
                  </a:lnTo>
                  <a:lnTo>
                    <a:pt x="12570" y="15579"/>
                  </a:lnTo>
                  <a:lnTo>
                    <a:pt x="10912" y="17695"/>
                  </a:lnTo>
                  <a:lnTo>
                    <a:pt x="9434" y="19531"/>
                  </a:lnTo>
                  <a:lnTo>
                    <a:pt x="7955" y="21341"/>
                  </a:lnTo>
                  <a:lnTo>
                    <a:pt x="7215" y="22259"/>
                  </a:lnTo>
                  <a:lnTo>
                    <a:pt x="6476" y="23177"/>
                  </a:lnTo>
                  <a:lnTo>
                    <a:pt x="5762" y="24120"/>
                  </a:lnTo>
                  <a:lnTo>
                    <a:pt x="5099" y="25089"/>
                  </a:lnTo>
                  <a:lnTo>
                    <a:pt x="4997" y="25063"/>
                  </a:lnTo>
                  <a:lnTo>
                    <a:pt x="4666" y="25038"/>
                  </a:lnTo>
                  <a:lnTo>
                    <a:pt x="4283" y="25038"/>
                  </a:lnTo>
                  <a:lnTo>
                    <a:pt x="3340" y="25012"/>
                  </a:lnTo>
                  <a:lnTo>
                    <a:pt x="2881" y="24961"/>
                  </a:lnTo>
                  <a:lnTo>
                    <a:pt x="2473" y="24910"/>
                  </a:lnTo>
                  <a:lnTo>
                    <a:pt x="2091" y="24834"/>
                  </a:lnTo>
                  <a:lnTo>
                    <a:pt x="1963" y="24783"/>
                  </a:lnTo>
                  <a:lnTo>
                    <a:pt x="1836" y="24706"/>
                  </a:lnTo>
                  <a:lnTo>
                    <a:pt x="1734" y="24630"/>
                  </a:lnTo>
                  <a:lnTo>
                    <a:pt x="2779" y="23636"/>
                  </a:lnTo>
                  <a:lnTo>
                    <a:pt x="3773" y="22616"/>
                  </a:lnTo>
                  <a:lnTo>
                    <a:pt x="4793" y="21545"/>
                  </a:lnTo>
                  <a:lnTo>
                    <a:pt x="5762" y="20474"/>
                  </a:lnTo>
                  <a:lnTo>
                    <a:pt x="6731" y="19403"/>
                  </a:lnTo>
                  <a:lnTo>
                    <a:pt x="7674" y="18281"/>
                  </a:lnTo>
                  <a:lnTo>
                    <a:pt x="8618" y="17160"/>
                  </a:lnTo>
                  <a:lnTo>
                    <a:pt x="9536" y="16012"/>
                  </a:lnTo>
                  <a:lnTo>
                    <a:pt x="10428" y="14865"/>
                  </a:lnTo>
                  <a:lnTo>
                    <a:pt x="11320" y="13692"/>
                  </a:lnTo>
                  <a:lnTo>
                    <a:pt x="12187" y="12519"/>
                  </a:lnTo>
                  <a:lnTo>
                    <a:pt x="13054" y="11321"/>
                  </a:lnTo>
                  <a:lnTo>
                    <a:pt x="14711" y="8950"/>
                  </a:lnTo>
                  <a:lnTo>
                    <a:pt x="16317" y="6553"/>
                  </a:lnTo>
                  <a:close/>
                  <a:moveTo>
                    <a:pt x="17618" y="9536"/>
                  </a:moveTo>
                  <a:lnTo>
                    <a:pt x="17822" y="10301"/>
                  </a:lnTo>
                  <a:lnTo>
                    <a:pt x="17796" y="10327"/>
                  </a:lnTo>
                  <a:lnTo>
                    <a:pt x="16368" y="12213"/>
                  </a:lnTo>
                  <a:lnTo>
                    <a:pt x="14941" y="14049"/>
                  </a:lnTo>
                  <a:lnTo>
                    <a:pt x="12034" y="17746"/>
                  </a:lnTo>
                  <a:lnTo>
                    <a:pt x="9128" y="21443"/>
                  </a:lnTo>
                  <a:lnTo>
                    <a:pt x="7700" y="23330"/>
                  </a:lnTo>
                  <a:lnTo>
                    <a:pt x="6298" y="25191"/>
                  </a:lnTo>
                  <a:lnTo>
                    <a:pt x="5278" y="25089"/>
                  </a:lnTo>
                  <a:lnTo>
                    <a:pt x="6145" y="24171"/>
                  </a:lnTo>
                  <a:lnTo>
                    <a:pt x="7011" y="23202"/>
                  </a:lnTo>
                  <a:lnTo>
                    <a:pt x="7827" y="22233"/>
                  </a:lnTo>
                  <a:lnTo>
                    <a:pt x="8643" y="21213"/>
                  </a:lnTo>
                  <a:lnTo>
                    <a:pt x="10224" y="19199"/>
                  </a:lnTo>
                  <a:lnTo>
                    <a:pt x="11805" y="17160"/>
                  </a:lnTo>
                  <a:lnTo>
                    <a:pt x="13283" y="15273"/>
                  </a:lnTo>
                  <a:lnTo>
                    <a:pt x="14737" y="13361"/>
                  </a:lnTo>
                  <a:lnTo>
                    <a:pt x="16190" y="11449"/>
                  </a:lnTo>
                  <a:lnTo>
                    <a:pt x="17618" y="9536"/>
                  </a:lnTo>
                  <a:close/>
                  <a:moveTo>
                    <a:pt x="17949" y="10760"/>
                  </a:moveTo>
                  <a:lnTo>
                    <a:pt x="18077" y="11423"/>
                  </a:lnTo>
                  <a:lnTo>
                    <a:pt x="18204" y="12111"/>
                  </a:lnTo>
                  <a:lnTo>
                    <a:pt x="18408" y="13463"/>
                  </a:lnTo>
                  <a:lnTo>
                    <a:pt x="18561" y="14789"/>
                  </a:lnTo>
                  <a:lnTo>
                    <a:pt x="18714" y="16114"/>
                  </a:lnTo>
                  <a:lnTo>
                    <a:pt x="18816" y="17287"/>
                  </a:lnTo>
                  <a:lnTo>
                    <a:pt x="18918" y="18485"/>
                  </a:lnTo>
                  <a:lnTo>
                    <a:pt x="18994" y="19684"/>
                  </a:lnTo>
                  <a:lnTo>
                    <a:pt x="19045" y="20882"/>
                  </a:lnTo>
                  <a:lnTo>
                    <a:pt x="19122" y="21902"/>
                  </a:lnTo>
                  <a:lnTo>
                    <a:pt x="19122" y="22412"/>
                  </a:lnTo>
                  <a:lnTo>
                    <a:pt x="19122" y="22667"/>
                  </a:lnTo>
                  <a:lnTo>
                    <a:pt x="19096" y="22922"/>
                  </a:lnTo>
                  <a:lnTo>
                    <a:pt x="19020" y="23355"/>
                  </a:lnTo>
                  <a:lnTo>
                    <a:pt x="18892" y="23738"/>
                  </a:lnTo>
                  <a:lnTo>
                    <a:pt x="18739" y="24095"/>
                  </a:lnTo>
                  <a:lnTo>
                    <a:pt x="18536" y="24400"/>
                  </a:lnTo>
                  <a:lnTo>
                    <a:pt x="18281" y="24681"/>
                  </a:lnTo>
                  <a:lnTo>
                    <a:pt x="18000" y="24936"/>
                  </a:lnTo>
                  <a:lnTo>
                    <a:pt x="17694" y="25140"/>
                  </a:lnTo>
                  <a:lnTo>
                    <a:pt x="17337" y="25293"/>
                  </a:lnTo>
                  <a:lnTo>
                    <a:pt x="17337" y="24732"/>
                  </a:lnTo>
                  <a:lnTo>
                    <a:pt x="17286" y="24197"/>
                  </a:lnTo>
                  <a:lnTo>
                    <a:pt x="17261" y="23942"/>
                  </a:lnTo>
                  <a:lnTo>
                    <a:pt x="17184" y="23687"/>
                  </a:lnTo>
                  <a:lnTo>
                    <a:pt x="17108" y="23457"/>
                  </a:lnTo>
                  <a:lnTo>
                    <a:pt x="17006" y="23253"/>
                  </a:lnTo>
                  <a:lnTo>
                    <a:pt x="16878" y="23049"/>
                  </a:lnTo>
                  <a:lnTo>
                    <a:pt x="16751" y="22896"/>
                  </a:lnTo>
                  <a:lnTo>
                    <a:pt x="16572" y="22743"/>
                  </a:lnTo>
                  <a:lnTo>
                    <a:pt x="16368" y="22590"/>
                  </a:lnTo>
                  <a:lnTo>
                    <a:pt x="16113" y="22488"/>
                  </a:lnTo>
                  <a:lnTo>
                    <a:pt x="15858" y="22412"/>
                  </a:lnTo>
                  <a:lnTo>
                    <a:pt x="15527" y="22361"/>
                  </a:lnTo>
                  <a:lnTo>
                    <a:pt x="14762" y="22361"/>
                  </a:lnTo>
                  <a:lnTo>
                    <a:pt x="14533" y="22386"/>
                  </a:lnTo>
                  <a:lnTo>
                    <a:pt x="14329" y="22412"/>
                  </a:lnTo>
                  <a:lnTo>
                    <a:pt x="14150" y="22488"/>
                  </a:lnTo>
                  <a:lnTo>
                    <a:pt x="13972" y="22590"/>
                  </a:lnTo>
                  <a:lnTo>
                    <a:pt x="13819" y="22718"/>
                  </a:lnTo>
                  <a:lnTo>
                    <a:pt x="13691" y="22922"/>
                  </a:lnTo>
                  <a:lnTo>
                    <a:pt x="13615" y="23075"/>
                  </a:lnTo>
                  <a:lnTo>
                    <a:pt x="13589" y="23253"/>
                  </a:lnTo>
                  <a:lnTo>
                    <a:pt x="13564" y="23432"/>
                  </a:lnTo>
                  <a:lnTo>
                    <a:pt x="13564" y="23636"/>
                  </a:lnTo>
                  <a:lnTo>
                    <a:pt x="13564" y="24349"/>
                  </a:lnTo>
                  <a:lnTo>
                    <a:pt x="13538" y="25599"/>
                  </a:lnTo>
                  <a:lnTo>
                    <a:pt x="11907" y="25573"/>
                  </a:lnTo>
                  <a:lnTo>
                    <a:pt x="10275" y="25522"/>
                  </a:lnTo>
                  <a:lnTo>
                    <a:pt x="8643" y="25420"/>
                  </a:lnTo>
                  <a:lnTo>
                    <a:pt x="7037" y="25267"/>
                  </a:lnTo>
                  <a:lnTo>
                    <a:pt x="6502" y="25216"/>
                  </a:lnTo>
                  <a:lnTo>
                    <a:pt x="8031" y="23508"/>
                  </a:lnTo>
                  <a:lnTo>
                    <a:pt x="9510" y="21749"/>
                  </a:lnTo>
                  <a:lnTo>
                    <a:pt x="10963" y="19939"/>
                  </a:lnTo>
                  <a:lnTo>
                    <a:pt x="12391" y="18128"/>
                  </a:lnTo>
                  <a:lnTo>
                    <a:pt x="13793" y="16293"/>
                  </a:lnTo>
                  <a:lnTo>
                    <a:pt x="15196" y="14457"/>
                  </a:lnTo>
                  <a:lnTo>
                    <a:pt x="17949" y="10760"/>
                  </a:lnTo>
                  <a:close/>
                  <a:moveTo>
                    <a:pt x="1530" y="1"/>
                  </a:moveTo>
                  <a:lnTo>
                    <a:pt x="1377" y="26"/>
                  </a:lnTo>
                  <a:lnTo>
                    <a:pt x="1224" y="52"/>
                  </a:lnTo>
                  <a:lnTo>
                    <a:pt x="1071" y="128"/>
                  </a:lnTo>
                  <a:lnTo>
                    <a:pt x="969" y="179"/>
                  </a:lnTo>
                  <a:lnTo>
                    <a:pt x="841" y="281"/>
                  </a:lnTo>
                  <a:lnTo>
                    <a:pt x="739" y="358"/>
                  </a:lnTo>
                  <a:lnTo>
                    <a:pt x="561" y="587"/>
                  </a:lnTo>
                  <a:lnTo>
                    <a:pt x="434" y="868"/>
                  </a:lnTo>
                  <a:lnTo>
                    <a:pt x="332" y="1148"/>
                  </a:lnTo>
                  <a:lnTo>
                    <a:pt x="255" y="1480"/>
                  </a:lnTo>
                  <a:lnTo>
                    <a:pt x="204" y="1811"/>
                  </a:lnTo>
                  <a:lnTo>
                    <a:pt x="179" y="2168"/>
                  </a:lnTo>
                  <a:lnTo>
                    <a:pt x="128" y="2882"/>
                  </a:lnTo>
                  <a:lnTo>
                    <a:pt x="153" y="3545"/>
                  </a:lnTo>
                  <a:lnTo>
                    <a:pt x="128" y="4080"/>
                  </a:lnTo>
                  <a:lnTo>
                    <a:pt x="51" y="6579"/>
                  </a:lnTo>
                  <a:lnTo>
                    <a:pt x="26" y="9103"/>
                  </a:lnTo>
                  <a:lnTo>
                    <a:pt x="0" y="11602"/>
                  </a:lnTo>
                  <a:lnTo>
                    <a:pt x="26" y="14100"/>
                  </a:lnTo>
                  <a:lnTo>
                    <a:pt x="128" y="17746"/>
                  </a:lnTo>
                  <a:lnTo>
                    <a:pt x="51" y="17848"/>
                  </a:lnTo>
                  <a:lnTo>
                    <a:pt x="51" y="17899"/>
                  </a:lnTo>
                  <a:lnTo>
                    <a:pt x="51" y="17925"/>
                  </a:lnTo>
                  <a:lnTo>
                    <a:pt x="128" y="17950"/>
                  </a:lnTo>
                  <a:lnTo>
                    <a:pt x="153" y="19276"/>
                  </a:lnTo>
                  <a:lnTo>
                    <a:pt x="179" y="20398"/>
                  </a:lnTo>
                  <a:lnTo>
                    <a:pt x="204" y="21545"/>
                  </a:lnTo>
                  <a:lnTo>
                    <a:pt x="204" y="22131"/>
                  </a:lnTo>
                  <a:lnTo>
                    <a:pt x="255" y="22718"/>
                  </a:lnTo>
                  <a:lnTo>
                    <a:pt x="306" y="23279"/>
                  </a:lnTo>
                  <a:lnTo>
                    <a:pt x="408" y="23814"/>
                  </a:lnTo>
                  <a:lnTo>
                    <a:pt x="459" y="23993"/>
                  </a:lnTo>
                  <a:lnTo>
                    <a:pt x="510" y="24146"/>
                  </a:lnTo>
                  <a:lnTo>
                    <a:pt x="587" y="24298"/>
                  </a:lnTo>
                  <a:lnTo>
                    <a:pt x="663" y="24426"/>
                  </a:lnTo>
                  <a:lnTo>
                    <a:pt x="841" y="24681"/>
                  </a:lnTo>
                  <a:lnTo>
                    <a:pt x="1096" y="24885"/>
                  </a:lnTo>
                  <a:lnTo>
                    <a:pt x="1351" y="25038"/>
                  </a:lnTo>
                  <a:lnTo>
                    <a:pt x="1632" y="25165"/>
                  </a:lnTo>
                  <a:lnTo>
                    <a:pt x="1963" y="25267"/>
                  </a:lnTo>
                  <a:lnTo>
                    <a:pt x="2295" y="25344"/>
                  </a:lnTo>
                  <a:lnTo>
                    <a:pt x="2626" y="25395"/>
                  </a:lnTo>
                  <a:lnTo>
                    <a:pt x="2983" y="25446"/>
                  </a:lnTo>
                  <a:lnTo>
                    <a:pt x="3697" y="25497"/>
                  </a:lnTo>
                  <a:lnTo>
                    <a:pt x="4385" y="25522"/>
                  </a:lnTo>
                  <a:lnTo>
                    <a:pt x="4997" y="25548"/>
                  </a:lnTo>
                  <a:lnTo>
                    <a:pt x="7113" y="25777"/>
                  </a:lnTo>
                  <a:lnTo>
                    <a:pt x="9255" y="25930"/>
                  </a:lnTo>
                  <a:lnTo>
                    <a:pt x="10326" y="26007"/>
                  </a:lnTo>
                  <a:lnTo>
                    <a:pt x="11397" y="26058"/>
                  </a:lnTo>
                  <a:lnTo>
                    <a:pt x="12468" y="26083"/>
                  </a:lnTo>
                  <a:lnTo>
                    <a:pt x="13538" y="26083"/>
                  </a:lnTo>
                  <a:lnTo>
                    <a:pt x="13538" y="26517"/>
                  </a:lnTo>
                  <a:lnTo>
                    <a:pt x="13564" y="26619"/>
                  </a:lnTo>
                  <a:lnTo>
                    <a:pt x="13564" y="27129"/>
                  </a:lnTo>
                  <a:lnTo>
                    <a:pt x="13564" y="27689"/>
                  </a:lnTo>
                  <a:lnTo>
                    <a:pt x="13589" y="27970"/>
                  </a:lnTo>
                  <a:lnTo>
                    <a:pt x="13640" y="28225"/>
                  </a:lnTo>
                  <a:lnTo>
                    <a:pt x="13742" y="28454"/>
                  </a:lnTo>
                  <a:lnTo>
                    <a:pt x="13870" y="28684"/>
                  </a:lnTo>
                  <a:lnTo>
                    <a:pt x="14048" y="28888"/>
                  </a:lnTo>
                  <a:lnTo>
                    <a:pt x="14176" y="28964"/>
                  </a:lnTo>
                  <a:lnTo>
                    <a:pt x="14303" y="29041"/>
                  </a:lnTo>
                  <a:lnTo>
                    <a:pt x="14482" y="29117"/>
                  </a:lnTo>
                  <a:lnTo>
                    <a:pt x="14711" y="29194"/>
                  </a:lnTo>
                  <a:lnTo>
                    <a:pt x="14941" y="29245"/>
                  </a:lnTo>
                  <a:lnTo>
                    <a:pt x="15170" y="29245"/>
                  </a:lnTo>
                  <a:lnTo>
                    <a:pt x="15145" y="29729"/>
                  </a:lnTo>
                  <a:lnTo>
                    <a:pt x="15094" y="30290"/>
                  </a:lnTo>
                  <a:lnTo>
                    <a:pt x="15017" y="30621"/>
                  </a:lnTo>
                  <a:lnTo>
                    <a:pt x="14992" y="30749"/>
                  </a:lnTo>
                  <a:lnTo>
                    <a:pt x="14915" y="30800"/>
                  </a:lnTo>
                  <a:lnTo>
                    <a:pt x="14839" y="30825"/>
                  </a:lnTo>
                  <a:lnTo>
                    <a:pt x="14737" y="30825"/>
                  </a:lnTo>
                  <a:lnTo>
                    <a:pt x="14456" y="30800"/>
                  </a:lnTo>
                  <a:lnTo>
                    <a:pt x="13972" y="30723"/>
                  </a:lnTo>
                  <a:lnTo>
                    <a:pt x="13360" y="30698"/>
                  </a:lnTo>
                  <a:lnTo>
                    <a:pt x="13283" y="30519"/>
                  </a:lnTo>
                  <a:lnTo>
                    <a:pt x="13181" y="30366"/>
                  </a:lnTo>
                  <a:lnTo>
                    <a:pt x="13079" y="30214"/>
                  </a:lnTo>
                  <a:lnTo>
                    <a:pt x="12952" y="30137"/>
                  </a:lnTo>
                  <a:lnTo>
                    <a:pt x="12748" y="30061"/>
                  </a:lnTo>
                  <a:lnTo>
                    <a:pt x="12570" y="30035"/>
                  </a:lnTo>
                  <a:lnTo>
                    <a:pt x="12366" y="30061"/>
                  </a:lnTo>
                  <a:lnTo>
                    <a:pt x="12187" y="30137"/>
                  </a:lnTo>
                  <a:lnTo>
                    <a:pt x="12009" y="30239"/>
                  </a:lnTo>
                  <a:lnTo>
                    <a:pt x="11856" y="30366"/>
                  </a:lnTo>
                  <a:lnTo>
                    <a:pt x="11754" y="30545"/>
                  </a:lnTo>
                  <a:lnTo>
                    <a:pt x="11677" y="30749"/>
                  </a:lnTo>
                  <a:lnTo>
                    <a:pt x="11652" y="30953"/>
                  </a:lnTo>
                  <a:lnTo>
                    <a:pt x="11677" y="31157"/>
                  </a:lnTo>
                  <a:lnTo>
                    <a:pt x="11754" y="31361"/>
                  </a:lnTo>
                  <a:lnTo>
                    <a:pt x="11856" y="31539"/>
                  </a:lnTo>
                  <a:lnTo>
                    <a:pt x="11983" y="31692"/>
                  </a:lnTo>
                  <a:lnTo>
                    <a:pt x="12136" y="31820"/>
                  </a:lnTo>
                  <a:lnTo>
                    <a:pt x="12315" y="31922"/>
                  </a:lnTo>
                  <a:lnTo>
                    <a:pt x="12519" y="31947"/>
                  </a:lnTo>
                  <a:lnTo>
                    <a:pt x="12722" y="31947"/>
                  </a:lnTo>
                  <a:lnTo>
                    <a:pt x="12926" y="31896"/>
                  </a:lnTo>
                  <a:lnTo>
                    <a:pt x="13079" y="31794"/>
                  </a:lnTo>
                  <a:lnTo>
                    <a:pt x="13156" y="31743"/>
                  </a:lnTo>
                  <a:lnTo>
                    <a:pt x="13207" y="31641"/>
                  </a:lnTo>
                  <a:lnTo>
                    <a:pt x="13283" y="31488"/>
                  </a:lnTo>
                  <a:lnTo>
                    <a:pt x="13564" y="31514"/>
                  </a:lnTo>
                  <a:lnTo>
                    <a:pt x="13997" y="31590"/>
                  </a:lnTo>
                  <a:lnTo>
                    <a:pt x="14456" y="31641"/>
                  </a:lnTo>
                  <a:lnTo>
                    <a:pt x="14686" y="31667"/>
                  </a:lnTo>
                  <a:lnTo>
                    <a:pt x="14915" y="31667"/>
                  </a:lnTo>
                  <a:lnTo>
                    <a:pt x="15119" y="31641"/>
                  </a:lnTo>
                  <a:lnTo>
                    <a:pt x="15323" y="31590"/>
                  </a:lnTo>
                  <a:lnTo>
                    <a:pt x="15451" y="31488"/>
                  </a:lnTo>
                  <a:lnTo>
                    <a:pt x="15578" y="31386"/>
                  </a:lnTo>
                  <a:lnTo>
                    <a:pt x="15654" y="31233"/>
                  </a:lnTo>
                  <a:lnTo>
                    <a:pt x="15731" y="31080"/>
                  </a:lnTo>
                  <a:lnTo>
                    <a:pt x="15782" y="30927"/>
                  </a:lnTo>
                  <a:lnTo>
                    <a:pt x="15833" y="30774"/>
                  </a:lnTo>
                  <a:lnTo>
                    <a:pt x="15884" y="30443"/>
                  </a:lnTo>
                  <a:lnTo>
                    <a:pt x="15909" y="30137"/>
                  </a:lnTo>
                  <a:lnTo>
                    <a:pt x="15935" y="29806"/>
                  </a:lnTo>
                  <a:lnTo>
                    <a:pt x="15909" y="29500"/>
                  </a:lnTo>
                  <a:lnTo>
                    <a:pt x="15884" y="29219"/>
                  </a:lnTo>
                  <a:lnTo>
                    <a:pt x="16088" y="29168"/>
                  </a:lnTo>
                  <a:lnTo>
                    <a:pt x="16317" y="29092"/>
                  </a:lnTo>
                  <a:lnTo>
                    <a:pt x="16496" y="29015"/>
                  </a:lnTo>
                  <a:lnTo>
                    <a:pt x="16674" y="28939"/>
                  </a:lnTo>
                  <a:lnTo>
                    <a:pt x="16802" y="28837"/>
                  </a:lnTo>
                  <a:lnTo>
                    <a:pt x="16904" y="28735"/>
                  </a:lnTo>
                  <a:lnTo>
                    <a:pt x="17006" y="28607"/>
                  </a:lnTo>
                  <a:lnTo>
                    <a:pt x="17082" y="28480"/>
                  </a:lnTo>
                  <a:lnTo>
                    <a:pt x="17159" y="28327"/>
                  </a:lnTo>
                  <a:lnTo>
                    <a:pt x="17210" y="28174"/>
                  </a:lnTo>
                  <a:lnTo>
                    <a:pt x="17261" y="27868"/>
                  </a:lnTo>
                  <a:lnTo>
                    <a:pt x="17312" y="27536"/>
                  </a:lnTo>
                  <a:lnTo>
                    <a:pt x="17312" y="27205"/>
                  </a:lnTo>
                  <a:lnTo>
                    <a:pt x="17312" y="26568"/>
                  </a:lnTo>
                  <a:lnTo>
                    <a:pt x="17337" y="25956"/>
                  </a:lnTo>
                  <a:lnTo>
                    <a:pt x="17720" y="25879"/>
                  </a:lnTo>
                  <a:lnTo>
                    <a:pt x="18128" y="25777"/>
                  </a:lnTo>
                  <a:lnTo>
                    <a:pt x="18485" y="25624"/>
                  </a:lnTo>
                  <a:lnTo>
                    <a:pt x="18637" y="25548"/>
                  </a:lnTo>
                  <a:lnTo>
                    <a:pt x="18790" y="25446"/>
                  </a:lnTo>
                  <a:lnTo>
                    <a:pt x="18943" y="25318"/>
                  </a:lnTo>
                  <a:lnTo>
                    <a:pt x="19071" y="25191"/>
                  </a:lnTo>
                  <a:lnTo>
                    <a:pt x="19198" y="25063"/>
                  </a:lnTo>
                  <a:lnTo>
                    <a:pt x="19300" y="24885"/>
                  </a:lnTo>
                  <a:lnTo>
                    <a:pt x="19377" y="24706"/>
                  </a:lnTo>
                  <a:lnTo>
                    <a:pt x="19453" y="24528"/>
                  </a:lnTo>
                  <a:lnTo>
                    <a:pt x="19504" y="24298"/>
                  </a:lnTo>
                  <a:lnTo>
                    <a:pt x="19555" y="24069"/>
                  </a:lnTo>
                  <a:lnTo>
                    <a:pt x="19606" y="23508"/>
                  </a:lnTo>
                  <a:lnTo>
                    <a:pt x="19657" y="22947"/>
                  </a:lnTo>
                  <a:lnTo>
                    <a:pt x="19683" y="22361"/>
                  </a:lnTo>
                  <a:lnTo>
                    <a:pt x="19683" y="21774"/>
                  </a:lnTo>
                  <a:lnTo>
                    <a:pt x="19632" y="20576"/>
                  </a:lnTo>
                  <a:lnTo>
                    <a:pt x="19530" y="19403"/>
                  </a:lnTo>
                  <a:lnTo>
                    <a:pt x="19402" y="18205"/>
                  </a:lnTo>
                  <a:lnTo>
                    <a:pt x="19275" y="17007"/>
                  </a:lnTo>
                  <a:lnTo>
                    <a:pt x="18943" y="14738"/>
                  </a:lnTo>
                  <a:lnTo>
                    <a:pt x="18688" y="12825"/>
                  </a:lnTo>
                  <a:lnTo>
                    <a:pt x="18536" y="11882"/>
                  </a:lnTo>
                  <a:lnTo>
                    <a:pt x="18357" y="10913"/>
                  </a:lnTo>
                  <a:lnTo>
                    <a:pt x="18128" y="9995"/>
                  </a:lnTo>
                  <a:lnTo>
                    <a:pt x="17873" y="9052"/>
                  </a:lnTo>
                  <a:lnTo>
                    <a:pt x="17720" y="8619"/>
                  </a:lnTo>
                  <a:lnTo>
                    <a:pt x="17541" y="8160"/>
                  </a:lnTo>
                  <a:lnTo>
                    <a:pt x="17363" y="7701"/>
                  </a:lnTo>
                  <a:lnTo>
                    <a:pt x="17159" y="7267"/>
                  </a:lnTo>
                  <a:lnTo>
                    <a:pt x="16955" y="6859"/>
                  </a:lnTo>
                  <a:lnTo>
                    <a:pt x="16725" y="6477"/>
                  </a:lnTo>
                  <a:lnTo>
                    <a:pt x="16470" y="6094"/>
                  </a:lnTo>
                  <a:lnTo>
                    <a:pt x="16190" y="5738"/>
                  </a:lnTo>
                  <a:lnTo>
                    <a:pt x="15909" y="5381"/>
                  </a:lnTo>
                  <a:lnTo>
                    <a:pt x="15629" y="5075"/>
                  </a:lnTo>
                  <a:lnTo>
                    <a:pt x="15323" y="4743"/>
                  </a:lnTo>
                  <a:lnTo>
                    <a:pt x="14992" y="4463"/>
                  </a:lnTo>
                  <a:lnTo>
                    <a:pt x="14660" y="4182"/>
                  </a:lnTo>
                  <a:lnTo>
                    <a:pt x="14303" y="3927"/>
                  </a:lnTo>
                  <a:lnTo>
                    <a:pt x="13921" y="3672"/>
                  </a:lnTo>
                  <a:lnTo>
                    <a:pt x="13538" y="3443"/>
                  </a:lnTo>
                  <a:lnTo>
                    <a:pt x="13156" y="3213"/>
                  </a:lnTo>
                  <a:lnTo>
                    <a:pt x="12748" y="3009"/>
                  </a:lnTo>
                  <a:lnTo>
                    <a:pt x="12340" y="2831"/>
                  </a:lnTo>
                  <a:lnTo>
                    <a:pt x="11907" y="2653"/>
                  </a:lnTo>
                  <a:lnTo>
                    <a:pt x="10887" y="2270"/>
                  </a:lnTo>
                  <a:lnTo>
                    <a:pt x="9841" y="1913"/>
                  </a:lnTo>
                  <a:lnTo>
                    <a:pt x="8771" y="1607"/>
                  </a:lnTo>
                  <a:lnTo>
                    <a:pt x="7674" y="1301"/>
                  </a:lnTo>
                  <a:lnTo>
                    <a:pt x="6578" y="1046"/>
                  </a:lnTo>
                  <a:lnTo>
                    <a:pt x="5482" y="791"/>
                  </a:lnTo>
                  <a:lnTo>
                    <a:pt x="3289" y="358"/>
                  </a:lnTo>
                  <a:lnTo>
                    <a:pt x="3264" y="332"/>
                  </a:lnTo>
                  <a:lnTo>
                    <a:pt x="3111" y="256"/>
                  </a:lnTo>
                  <a:lnTo>
                    <a:pt x="2983" y="179"/>
                  </a:lnTo>
                  <a:lnTo>
                    <a:pt x="2652" y="103"/>
                  </a:lnTo>
                  <a:lnTo>
                    <a:pt x="2346" y="52"/>
                  </a:lnTo>
                  <a:lnTo>
                    <a:pt x="2014" y="52"/>
                  </a:lnTo>
                  <a:lnTo>
                    <a:pt x="1963" y="26"/>
                  </a:lnTo>
                  <a:lnTo>
                    <a:pt x="188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78"/>
            <p:cNvSpPr/>
            <p:nvPr/>
          </p:nvSpPr>
          <p:spPr>
            <a:xfrm>
              <a:off x="4063881" y="2067645"/>
              <a:ext cx="211970" cy="249221"/>
            </a:xfrm>
            <a:custGeom>
              <a:avLst/>
              <a:gdLst/>
              <a:ahLst/>
              <a:cxnLst/>
              <a:rect l="l" t="t" r="r" b="b"/>
              <a:pathLst>
                <a:path w="12621" h="14839" extrusionOk="0">
                  <a:moveTo>
                    <a:pt x="11448" y="0"/>
                  </a:moveTo>
                  <a:lnTo>
                    <a:pt x="8695" y="3697"/>
                  </a:lnTo>
                  <a:lnTo>
                    <a:pt x="7292" y="5533"/>
                  </a:lnTo>
                  <a:lnTo>
                    <a:pt x="5890" y="7368"/>
                  </a:lnTo>
                  <a:lnTo>
                    <a:pt x="4462" y="9179"/>
                  </a:lnTo>
                  <a:lnTo>
                    <a:pt x="3009" y="10989"/>
                  </a:lnTo>
                  <a:lnTo>
                    <a:pt x="1530" y="12748"/>
                  </a:lnTo>
                  <a:lnTo>
                    <a:pt x="1" y="14456"/>
                  </a:lnTo>
                  <a:lnTo>
                    <a:pt x="536" y="14507"/>
                  </a:lnTo>
                  <a:lnTo>
                    <a:pt x="2142" y="14660"/>
                  </a:lnTo>
                  <a:lnTo>
                    <a:pt x="3774" y="14762"/>
                  </a:lnTo>
                  <a:lnTo>
                    <a:pt x="5406" y="14813"/>
                  </a:lnTo>
                  <a:lnTo>
                    <a:pt x="7037" y="14839"/>
                  </a:lnTo>
                  <a:lnTo>
                    <a:pt x="7063" y="13589"/>
                  </a:lnTo>
                  <a:lnTo>
                    <a:pt x="7063" y="12876"/>
                  </a:lnTo>
                  <a:lnTo>
                    <a:pt x="7063" y="12672"/>
                  </a:lnTo>
                  <a:lnTo>
                    <a:pt x="7088" y="12493"/>
                  </a:lnTo>
                  <a:lnTo>
                    <a:pt x="7114" y="12315"/>
                  </a:lnTo>
                  <a:lnTo>
                    <a:pt x="7190" y="12162"/>
                  </a:lnTo>
                  <a:lnTo>
                    <a:pt x="7318" y="11958"/>
                  </a:lnTo>
                  <a:lnTo>
                    <a:pt x="7471" y="11830"/>
                  </a:lnTo>
                  <a:lnTo>
                    <a:pt x="7649" y="11728"/>
                  </a:lnTo>
                  <a:lnTo>
                    <a:pt x="7828" y="11652"/>
                  </a:lnTo>
                  <a:lnTo>
                    <a:pt x="8032" y="11626"/>
                  </a:lnTo>
                  <a:lnTo>
                    <a:pt x="8261" y="11601"/>
                  </a:lnTo>
                  <a:lnTo>
                    <a:pt x="9026" y="11601"/>
                  </a:lnTo>
                  <a:lnTo>
                    <a:pt x="9357" y="11652"/>
                  </a:lnTo>
                  <a:lnTo>
                    <a:pt x="9612" y="11728"/>
                  </a:lnTo>
                  <a:lnTo>
                    <a:pt x="9867" y="11830"/>
                  </a:lnTo>
                  <a:lnTo>
                    <a:pt x="10071" y="11983"/>
                  </a:lnTo>
                  <a:lnTo>
                    <a:pt x="10250" y="12136"/>
                  </a:lnTo>
                  <a:lnTo>
                    <a:pt x="10377" y="12289"/>
                  </a:lnTo>
                  <a:lnTo>
                    <a:pt x="10505" y="12493"/>
                  </a:lnTo>
                  <a:lnTo>
                    <a:pt x="10607" y="12697"/>
                  </a:lnTo>
                  <a:lnTo>
                    <a:pt x="10683" y="12927"/>
                  </a:lnTo>
                  <a:lnTo>
                    <a:pt x="10760" y="13182"/>
                  </a:lnTo>
                  <a:lnTo>
                    <a:pt x="10785" y="13437"/>
                  </a:lnTo>
                  <a:lnTo>
                    <a:pt x="10836" y="13972"/>
                  </a:lnTo>
                  <a:lnTo>
                    <a:pt x="10836" y="14533"/>
                  </a:lnTo>
                  <a:lnTo>
                    <a:pt x="11193" y="14380"/>
                  </a:lnTo>
                  <a:lnTo>
                    <a:pt x="11499" y="14176"/>
                  </a:lnTo>
                  <a:lnTo>
                    <a:pt x="11780" y="13921"/>
                  </a:lnTo>
                  <a:lnTo>
                    <a:pt x="12035" y="13640"/>
                  </a:lnTo>
                  <a:lnTo>
                    <a:pt x="12238" y="13335"/>
                  </a:lnTo>
                  <a:lnTo>
                    <a:pt x="12391" y="12978"/>
                  </a:lnTo>
                  <a:lnTo>
                    <a:pt x="12519" y="12595"/>
                  </a:lnTo>
                  <a:lnTo>
                    <a:pt x="12595" y="12162"/>
                  </a:lnTo>
                  <a:lnTo>
                    <a:pt x="12621" y="11907"/>
                  </a:lnTo>
                  <a:lnTo>
                    <a:pt x="12621" y="11652"/>
                  </a:lnTo>
                  <a:lnTo>
                    <a:pt x="12621" y="11142"/>
                  </a:lnTo>
                  <a:lnTo>
                    <a:pt x="12544" y="10122"/>
                  </a:lnTo>
                  <a:lnTo>
                    <a:pt x="12493" y="8924"/>
                  </a:lnTo>
                  <a:lnTo>
                    <a:pt x="12417" y="7725"/>
                  </a:lnTo>
                  <a:lnTo>
                    <a:pt x="12315" y="6527"/>
                  </a:lnTo>
                  <a:lnTo>
                    <a:pt x="12213" y="5354"/>
                  </a:lnTo>
                  <a:lnTo>
                    <a:pt x="12060" y="4029"/>
                  </a:lnTo>
                  <a:lnTo>
                    <a:pt x="11907" y="2703"/>
                  </a:lnTo>
                  <a:lnTo>
                    <a:pt x="11703" y="1351"/>
                  </a:lnTo>
                  <a:lnTo>
                    <a:pt x="11576" y="663"/>
                  </a:lnTo>
                  <a:lnTo>
                    <a:pt x="11448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78"/>
            <p:cNvSpPr/>
            <p:nvPr/>
          </p:nvSpPr>
          <p:spPr>
            <a:xfrm>
              <a:off x="4043325" y="2047089"/>
              <a:ext cx="210693" cy="262926"/>
            </a:xfrm>
            <a:custGeom>
              <a:avLst/>
              <a:gdLst/>
              <a:ahLst/>
              <a:cxnLst/>
              <a:rect l="l" t="t" r="r" b="b"/>
              <a:pathLst>
                <a:path w="12545" h="15655" extrusionOk="0">
                  <a:moveTo>
                    <a:pt x="12341" y="0"/>
                  </a:moveTo>
                  <a:lnTo>
                    <a:pt x="10913" y="1913"/>
                  </a:lnTo>
                  <a:lnTo>
                    <a:pt x="9460" y="3825"/>
                  </a:lnTo>
                  <a:lnTo>
                    <a:pt x="8006" y="5737"/>
                  </a:lnTo>
                  <a:lnTo>
                    <a:pt x="6528" y="7624"/>
                  </a:lnTo>
                  <a:lnTo>
                    <a:pt x="4947" y="9663"/>
                  </a:lnTo>
                  <a:lnTo>
                    <a:pt x="3366" y="11677"/>
                  </a:lnTo>
                  <a:lnTo>
                    <a:pt x="2550" y="12697"/>
                  </a:lnTo>
                  <a:lnTo>
                    <a:pt x="1734" y="13666"/>
                  </a:lnTo>
                  <a:lnTo>
                    <a:pt x="868" y="14635"/>
                  </a:lnTo>
                  <a:lnTo>
                    <a:pt x="1" y="15553"/>
                  </a:lnTo>
                  <a:lnTo>
                    <a:pt x="1021" y="15655"/>
                  </a:lnTo>
                  <a:lnTo>
                    <a:pt x="2423" y="13794"/>
                  </a:lnTo>
                  <a:lnTo>
                    <a:pt x="3851" y="11907"/>
                  </a:lnTo>
                  <a:lnTo>
                    <a:pt x="6757" y="8210"/>
                  </a:lnTo>
                  <a:lnTo>
                    <a:pt x="9664" y="4513"/>
                  </a:lnTo>
                  <a:lnTo>
                    <a:pt x="11091" y="2677"/>
                  </a:lnTo>
                  <a:lnTo>
                    <a:pt x="12519" y="791"/>
                  </a:lnTo>
                  <a:lnTo>
                    <a:pt x="12545" y="765"/>
                  </a:lnTo>
                  <a:lnTo>
                    <a:pt x="12341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78"/>
            <p:cNvSpPr/>
            <p:nvPr/>
          </p:nvSpPr>
          <p:spPr>
            <a:xfrm>
              <a:off x="4222304" y="2709505"/>
              <a:ext cx="32146" cy="31272"/>
            </a:xfrm>
            <a:custGeom>
              <a:avLst/>
              <a:gdLst/>
              <a:ahLst/>
              <a:cxnLst/>
              <a:rect l="l" t="t" r="r" b="b"/>
              <a:pathLst>
                <a:path w="1914" h="1862" extrusionOk="0">
                  <a:moveTo>
                    <a:pt x="1097" y="408"/>
                  </a:moveTo>
                  <a:lnTo>
                    <a:pt x="1199" y="459"/>
                  </a:lnTo>
                  <a:lnTo>
                    <a:pt x="1276" y="510"/>
                  </a:lnTo>
                  <a:lnTo>
                    <a:pt x="1352" y="587"/>
                  </a:lnTo>
                  <a:lnTo>
                    <a:pt x="1403" y="663"/>
                  </a:lnTo>
                  <a:lnTo>
                    <a:pt x="1454" y="765"/>
                  </a:lnTo>
                  <a:lnTo>
                    <a:pt x="1454" y="867"/>
                  </a:lnTo>
                  <a:lnTo>
                    <a:pt x="1454" y="969"/>
                  </a:lnTo>
                  <a:lnTo>
                    <a:pt x="1429" y="1071"/>
                  </a:lnTo>
                  <a:lnTo>
                    <a:pt x="1403" y="1148"/>
                  </a:lnTo>
                  <a:lnTo>
                    <a:pt x="1327" y="1250"/>
                  </a:lnTo>
                  <a:lnTo>
                    <a:pt x="1250" y="1301"/>
                  </a:lnTo>
                  <a:lnTo>
                    <a:pt x="1148" y="1352"/>
                  </a:lnTo>
                  <a:lnTo>
                    <a:pt x="1072" y="1403"/>
                  </a:lnTo>
                  <a:lnTo>
                    <a:pt x="842" y="1403"/>
                  </a:lnTo>
                  <a:lnTo>
                    <a:pt x="766" y="1377"/>
                  </a:lnTo>
                  <a:lnTo>
                    <a:pt x="613" y="1301"/>
                  </a:lnTo>
                  <a:lnTo>
                    <a:pt x="485" y="1173"/>
                  </a:lnTo>
                  <a:lnTo>
                    <a:pt x="434" y="1046"/>
                  </a:lnTo>
                  <a:lnTo>
                    <a:pt x="409" y="893"/>
                  </a:lnTo>
                  <a:lnTo>
                    <a:pt x="460" y="867"/>
                  </a:lnTo>
                  <a:lnTo>
                    <a:pt x="485" y="842"/>
                  </a:lnTo>
                  <a:lnTo>
                    <a:pt x="613" y="663"/>
                  </a:lnTo>
                  <a:lnTo>
                    <a:pt x="740" y="536"/>
                  </a:lnTo>
                  <a:lnTo>
                    <a:pt x="817" y="485"/>
                  </a:lnTo>
                  <a:lnTo>
                    <a:pt x="893" y="434"/>
                  </a:lnTo>
                  <a:lnTo>
                    <a:pt x="970" y="408"/>
                  </a:lnTo>
                  <a:close/>
                  <a:moveTo>
                    <a:pt x="1046" y="0"/>
                  </a:moveTo>
                  <a:lnTo>
                    <a:pt x="842" y="26"/>
                  </a:lnTo>
                  <a:lnTo>
                    <a:pt x="664" y="77"/>
                  </a:lnTo>
                  <a:lnTo>
                    <a:pt x="511" y="153"/>
                  </a:lnTo>
                  <a:lnTo>
                    <a:pt x="358" y="255"/>
                  </a:lnTo>
                  <a:lnTo>
                    <a:pt x="256" y="408"/>
                  </a:lnTo>
                  <a:lnTo>
                    <a:pt x="205" y="561"/>
                  </a:lnTo>
                  <a:lnTo>
                    <a:pt x="103" y="663"/>
                  </a:lnTo>
                  <a:lnTo>
                    <a:pt x="52" y="791"/>
                  </a:lnTo>
                  <a:lnTo>
                    <a:pt x="1" y="944"/>
                  </a:lnTo>
                  <a:lnTo>
                    <a:pt x="1" y="1071"/>
                  </a:lnTo>
                  <a:lnTo>
                    <a:pt x="26" y="1224"/>
                  </a:lnTo>
                  <a:lnTo>
                    <a:pt x="77" y="1377"/>
                  </a:lnTo>
                  <a:lnTo>
                    <a:pt x="154" y="1505"/>
                  </a:lnTo>
                  <a:lnTo>
                    <a:pt x="256" y="1632"/>
                  </a:lnTo>
                  <a:lnTo>
                    <a:pt x="434" y="1760"/>
                  </a:lnTo>
                  <a:lnTo>
                    <a:pt x="638" y="1836"/>
                  </a:lnTo>
                  <a:lnTo>
                    <a:pt x="842" y="1862"/>
                  </a:lnTo>
                  <a:lnTo>
                    <a:pt x="1046" y="1862"/>
                  </a:lnTo>
                  <a:lnTo>
                    <a:pt x="1276" y="1811"/>
                  </a:lnTo>
                  <a:lnTo>
                    <a:pt x="1454" y="1734"/>
                  </a:lnTo>
                  <a:lnTo>
                    <a:pt x="1633" y="1607"/>
                  </a:lnTo>
                  <a:lnTo>
                    <a:pt x="1760" y="1454"/>
                  </a:lnTo>
                  <a:lnTo>
                    <a:pt x="1862" y="1250"/>
                  </a:lnTo>
                  <a:lnTo>
                    <a:pt x="1913" y="1071"/>
                  </a:lnTo>
                  <a:lnTo>
                    <a:pt x="1913" y="867"/>
                  </a:lnTo>
                  <a:lnTo>
                    <a:pt x="1888" y="663"/>
                  </a:lnTo>
                  <a:lnTo>
                    <a:pt x="1811" y="485"/>
                  </a:lnTo>
                  <a:lnTo>
                    <a:pt x="1684" y="306"/>
                  </a:lnTo>
                  <a:lnTo>
                    <a:pt x="1531" y="179"/>
                  </a:lnTo>
                  <a:lnTo>
                    <a:pt x="1352" y="51"/>
                  </a:lnTo>
                  <a:lnTo>
                    <a:pt x="1199" y="26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78"/>
            <p:cNvSpPr/>
            <p:nvPr/>
          </p:nvSpPr>
          <p:spPr>
            <a:xfrm>
              <a:off x="3983805" y="1996990"/>
              <a:ext cx="264656" cy="311312"/>
            </a:xfrm>
            <a:custGeom>
              <a:avLst/>
              <a:gdLst/>
              <a:ahLst/>
              <a:cxnLst/>
              <a:rect l="l" t="t" r="r" b="b"/>
              <a:pathLst>
                <a:path w="15758" h="18536" extrusionOk="0">
                  <a:moveTo>
                    <a:pt x="14584" y="0"/>
                  </a:moveTo>
                  <a:lnTo>
                    <a:pt x="12978" y="2397"/>
                  </a:lnTo>
                  <a:lnTo>
                    <a:pt x="11321" y="4768"/>
                  </a:lnTo>
                  <a:lnTo>
                    <a:pt x="10454" y="5966"/>
                  </a:lnTo>
                  <a:lnTo>
                    <a:pt x="9587" y="7139"/>
                  </a:lnTo>
                  <a:lnTo>
                    <a:pt x="8695" y="8312"/>
                  </a:lnTo>
                  <a:lnTo>
                    <a:pt x="7803" y="9459"/>
                  </a:lnTo>
                  <a:lnTo>
                    <a:pt x="6885" y="10607"/>
                  </a:lnTo>
                  <a:lnTo>
                    <a:pt x="5941" y="11728"/>
                  </a:lnTo>
                  <a:lnTo>
                    <a:pt x="4998" y="12850"/>
                  </a:lnTo>
                  <a:lnTo>
                    <a:pt x="4029" y="13921"/>
                  </a:lnTo>
                  <a:lnTo>
                    <a:pt x="3060" y="14992"/>
                  </a:lnTo>
                  <a:lnTo>
                    <a:pt x="2040" y="16063"/>
                  </a:lnTo>
                  <a:lnTo>
                    <a:pt x="1046" y="17083"/>
                  </a:lnTo>
                  <a:lnTo>
                    <a:pt x="1" y="18077"/>
                  </a:lnTo>
                  <a:lnTo>
                    <a:pt x="103" y="18153"/>
                  </a:lnTo>
                  <a:lnTo>
                    <a:pt x="230" y="18230"/>
                  </a:lnTo>
                  <a:lnTo>
                    <a:pt x="358" y="18281"/>
                  </a:lnTo>
                  <a:lnTo>
                    <a:pt x="740" y="18357"/>
                  </a:lnTo>
                  <a:lnTo>
                    <a:pt x="1148" y="18408"/>
                  </a:lnTo>
                  <a:lnTo>
                    <a:pt x="1607" y="18459"/>
                  </a:lnTo>
                  <a:lnTo>
                    <a:pt x="2550" y="18485"/>
                  </a:lnTo>
                  <a:lnTo>
                    <a:pt x="2933" y="18485"/>
                  </a:lnTo>
                  <a:lnTo>
                    <a:pt x="3264" y="18510"/>
                  </a:lnTo>
                  <a:lnTo>
                    <a:pt x="3366" y="18536"/>
                  </a:lnTo>
                  <a:lnTo>
                    <a:pt x="4029" y="17567"/>
                  </a:lnTo>
                  <a:lnTo>
                    <a:pt x="4743" y="16624"/>
                  </a:lnTo>
                  <a:lnTo>
                    <a:pt x="5482" y="15706"/>
                  </a:lnTo>
                  <a:lnTo>
                    <a:pt x="6222" y="14788"/>
                  </a:lnTo>
                  <a:lnTo>
                    <a:pt x="7701" y="12978"/>
                  </a:lnTo>
                  <a:lnTo>
                    <a:pt x="9179" y="11142"/>
                  </a:lnTo>
                  <a:lnTo>
                    <a:pt x="10837" y="9026"/>
                  </a:lnTo>
                  <a:lnTo>
                    <a:pt x="12494" y="6884"/>
                  </a:lnTo>
                  <a:lnTo>
                    <a:pt x="14125" y="4743"/>
                  </a:lnTo>
                  <a:lnTo>
                    <a:pt x="15757" y="2575"/>
                  </a:lnTo>
                  <a:lnTo>
                    <a:pt x="15604" y="2091"/>
                  </a:lnTo>
                  <a:lnTo>
                    <a:pt x="15400" y="1607"/>
                  </a:lnTo>
                  <a:lnTo>
                    <a:pt x="15196" y="1148"/>
                  </a:lnTo>
                  <a:lnTo>
                    <a:pt x="14992" y="689"/>
                  </a:lnTo>
                  <a:lnTo>
                    <a:pt x="14788" y="332"/>
                  </a:lnTo>
                  <a:lnTo>
                    <a:pt x="14584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78"/>
            <p:cNvSpPr/>
            <p:nvPr/>
          </p:nvSpPr>
          <p:spPr>
            <a:xfrm>
              <a:off x="4229157" y="2716358"/>
              <a:ext cx="17584" cy="16711"/>
            </a:xfrm>
            <a:custGeom>
              <a:avLst/>
              <a:gdLst/>
              <a:ahLst/>
              <a:cxnLst/>
              <a:rect l="l" t="t" r="r" b="b"/>
              <a:pathLst>
                <a:path w="1047" h="995" extrusionOk="0">
                  <a:moveTo>
                    <a:pt x="562" y="0"/>
                  </a:moveTo>
                  <a:lnTo>
                    <a:pt x="485" y="26"/>
                  </a:lnTo>
                  <a:lnTo>
                    <a:pt x="409" y="77"/>
                  </a:lnTo>
                  <a:lnTo>
                    <a:pt x="332" y="128"/>
                  </a:lnTo>
                  <a:lnTo>
                    <a:pt x="205" y="255"/>
                  </a:lnTo>
                  <a:lnTo>
                    <a:pt x="77" y="434"/>
                  </a:lnTo>
                  <a:lnTo>
                    <a:pt x="52" y="459"/>
                  </a:lnTo>
                  <a:lnTo>
                    <a:pt x="1" y="485"/>
                  </a:lnTo>
                  <a:lnTo>
                    <a:pt x="26" y="638"/>
                  </a:lnTo>
                  <a:lnTo>
                    <a:pt x="77" y="765"/>
                  </a:lnTo>
                  <a:lnTo>
                    <a:pt x="205" y="893"/>
                  </a:lnTo>
                  <a:lnTo>
                    <a:pt x="358" y="969"/>
                  </a:lnTo>
                  <a:lnTo>
                    <a:pt x="434" y="995"/>
                  </a:lnTo>
                  <a:lnTo>
                    <a:pt x="664" y="995"/>
                  </a:lnTo>
                  <a:lnTo>
                    <a:pt x="740" y="944"/>
                  </a:lnTo>
                  <a:lnTo>
                    <a:pt x="842" y="893"/>
                  </a:lnTo>
                  <a:lnTo>
                    <a:pt x="919" y="842"/>
                  </a:lnTo>
                  <a:lnTo>
                    <a:pt x="995" y="740"/>
                  </a:lnTo>
                  <a:lnTo>
                    <a:pt x="1021" y="663"/>
                  </a:lnTo>
                  <a:lnTo>
                    <a:pt x="1046" y="561"/>
                  </a:lnTo>
                  <a:lnTo>
                    <a:pt x="1046" y="459"/>
                  </a:lnTo>
                  <a:lnTo>
                    <a:pt x="1046" y="357"/>
                  </a:lnTo>
                  <a:lnTo>
                    <a:pt x="995" y="255"/>
                  </a:lnTo>
                  <a:lnTo>
                    <a:pt x="944" y="179"/>
                  </a:lnTo>
                  <a:lnTo>
                    <a:pt x="868" y="102"/>
                  </a:lnTo>
                  <a:lnTo>
                    <a:pt x="791" y="51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78"/>
            <p:cNvSpPr/>
            <p:nvPr/>
          </p:nvSpPr>
          <p:spPr>
            <a:xfrm>
              <a:off x="3964122" y="1926335"/>
              <a:ext cx="260776" cy="372127"/>
            </a:xfrm>
            <a:custGeom>
              <a:avLst/>
              <a:gdLst/>
              <a:ahLst/>
              <a:cxnLst/>
              <a:rect l="l" t="t" r="r" b="b"/>
              <a:pathLst>
                <a:path w="15527" h="22157" extrusionOk="0">
                  <a:moveTo>
                    <a:pt x="9637" y="1"/>
                  </a:moveTo>
                  <a:lnTo>
                    <a:pt x="8414" y="1862"/>
                  </a:lnTo>
                  <a:lnTo>
                    <a:pt x="7190" y="3723"/>
                  </a:lnTo>
                  <a:lnTo>
                    <a:pt x="4819" y="7496"/>
                  </a:lnTo>
                  <a:lnTo>
                    <a:pt x="2448" y="11270"/>
                  </a:lnTo>
                  <a:lnTo>
                    <a:pt x="1224" y="13131"/>
                  </a:lnTo>
                  <a:lnTo>
                    <a:pt x="0" y="14992"/>
                  </a:lnTo>
                  <a:lnTo>
                    <a:pt x="102" y="17261"/>
                  </a:lnTo>
                  <a:lnTo>
                    <a:pt x="102" y="17848"/>
                  </a:lnTo>
                  <a:lnTo>
                    <a:pt x="102" y="18485"/>
                  </a:lnTo>
                  <a:lnTo>
                    <a:pt x="102" y="19173"/>
                  </a:lnTo>
                  <a:lnTo>
                    <a:pt x="153" y="19836"/>
                  </a:lnTo>
                  <a:lnTo>
                    <a:pt x="178" y="20193"/>
                  </a:lnTo>
                  <a:lnTo>
                    <a:pt x="229" y="20525"/>
                  </a:lnTo>
                  <a:lnTo>
                    <a:pt x="306" y="20831"/>
                  </a:lnTo>
                  <a:lnTo>
                    <a:pt x="382" y="21137"/>
                  </a:lnTo>
                  <a:lnTo>
                    <a:pt x="510" y="21417"/>
                  </a:lnTo>
                  <a:lnTo>
                    <a:pt x="663" y="21698"/>
                  </a:lnTo>
                  <a:lnTo>
                    <a:pt x="816" y="21952"/>
                  </a:lnTo>
                  <a:lnTo>
                    <a:pt x="1020" y="22156"/>
                  </a:lnTo>
                  <a:lnTo>
                    <a:pt x="2881" y="19989"/>
                  </a:lnTo>
                  <a:lnTo>
                    <a:pt x="4768" y="17848"/>
                  </a:lnTo>
                  <a:lnTo>
                    <a:pt x="6629" y="15706"/>
                  </a:lnTo>
                  <a:lnTo>
                    <a:pt x="7547" y="14610"/>
                  </a:lnTo>
                  <a:lnTo>
                    <a:pt x="8439" y="13488"/>
                  </a:lnTo>
                  <a:lnTo>
                    <a:pt x="9382" y="12315"/>
                  </a:lnTo>
                  <a:lnTo>
                    <a:pt x="10300" y="11142"/>
                  </a:lnTo>
                  <a:lnTo>
                    <a:pt x="11193" y="9944"/>
                  </a:lnTo>
                  <a:lnTo>
                    <a:pt x="12085" y="8746"/>
                  </a:lnTo>
                  <a:lnTo>
                    <a:pt x="13819" y="6324"/>
                  </a:lnTo>
                  <a:lnTo>
                    <a:pt x="15527" y="3850"/>
                  </a:lnTo>
                  <a:lnTo>
                    <a:pt x="15246" y="3494"/>
                  </a:lnTo>
                  <a:lnTo>
                    <a:pt x="14966" y="3162"/>
                  </a:lnTo>
                  <a:lnTo>
                    <a:pt x="14660" y="2831"/>
                  </a:lnTo>
                  <a:lnTo>
                    <a:pt x="14354" y="2525"/>
                  </a:lnTo>
                  <a:lnTo>
                    <a:pt x="13997" y="2244"/>
                  </a:lnTo>
                  <a:lnTo>
                    <a:pt x="13666" y="1964"/>
                  </a:lnTo>
                  <a:lnTo>
                    <a:pt x="13309" y="1709"/>
                  </a:lnTo>
                  <a:lnTo>
                    <a:pt x="12926" y="1479"/>
                  </a:lnTo>
                  <a:lnTo>
                    <a:pt x="12544" y="1250"/>
                  </a:lnTo>
                  <a:lnTo>
                    <a:pt x="12161" y="1046"/>
                  </a:lnTo>
                  <a:lnTo>
                    <a:pt x="11346" y="638"/>
                  </a:lnTo>
                  <a:lnTo>
                    <a:pt x="10504" y="307"/>
                  </a:lnTo>
                  <a:lnTo>
                    <a:pt x="9637" y="1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78"/>
            <p:cNvSpPr/>
            <p:nvPr/>
          </p:nvSpPr>
          <p:spPr>
            <a:xfrm>
              <a:off x="4171786" y="1796596"/>
              <a:ext cx="14998" cy="53962"/>
            </a:xfrm>
            <a:custGeom>
              <a:avLst/>
              <a:gdLst/>
              <a:ahLst/>
              <a:cxnLst/>
              <a:rect l="l" t="t" r="r" b="b"/>
              <a:pathLst>
                <a:path w="893" h="3213" extrusionOk="0">
                  <a:moveTo>
                    <a:pt x="306" y="0"/>
                  </a:moveTo>
                  <a:lnTo>
                    <a:pt x="102" y="791"/>
                  </a:lnTo>
                  <a:lnTo>
                    <a:pt x="26" y="1173"/>
                  </a:lnTo>
                  <a:lnTo>
                    <a:pt x="0" y="1581"/>
                  </a:lnTo>
                  <a:lnTo>
                    <a:pt x="0" y="1989"/>
                  </a:lnTo>
                  <a:lnTo>
                    <a:pt x="26" y="2397"/>
                  </a:lnTo>
                  <a:lnTo>
                    <a:pt x="77" y="2805"/>
                  </a:lnTo>
                  <a:lnTo>
                    <a:pt x="153" y="3213"/>
                  </a:lnTo>
                  <a:lnTo>
                    <a:pt x="893" y="3213"/>
                  </a:lnTo>
                  <a:lnTo>
                    <a:pt x="791" y="2805"/>
                  </a:lnTo>
                  <a:lnTo>
                    <a:pt x="740" y="2422"/>
                  </a:lnTo>
                  <a:lnTo>
                    <a:pt x="714" y="2015"/>
                  </a:lnTo>
                  <a:lnTo>
                    <a:pt x="714" y="1607"/>
                  </a:lnTo>
                  <a:lnTo>
                    <a:pt x="740" y="1199"/>
                  </a:lnTo>
                  <a:lnTo>
                    <a:pt x="765" y="816"/>
                  </a:lnTo>
                  <a:lnTo>
                    <a:pt x="816" y="408"/>
                  </a:lnTo>
                  <a:lnTo>
                    <a:pt x="893" y="0"/>
                  </a:lnTo>
                  <a:lnTo>
                    <a:pt x="842" y="2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EE7C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78"/>
            <p:cNvSpPr/>
            <p:nvPr/>
          </p:nvSpPr>
          <p:spPr>
            <a:xfrm>
              <a:off x="4117826" y="1796596"/>
              <a:ext cx="51829" cy="54399"/>
            </a:xfrm>
            <a:custGeom>
              <a:avLst/>
              <a:gdLst/>
              <a:ahLst/>
              <a:cxnLst/>
              <a:rect l="l" t="t" r="r" b="b"/>
              <a:pathLst>
                <a:path w="3086" h="3239" extrusionOk="0">
                  <a:moveTo>
                    <a:pt x="2525" y="0"/>
                  </a:moveTo>
                  <a:lnTo>
                    <a:pt x="1964" y="26"/>
                  </a:lnTo>
                  <a:lnTo>
                    <a:pt x="1684" y="77"/>
                  </a:lnTo>
                  <a:lnTo>
                    <a:pt x="1403" y="128"/>
                  </a:lnTo>
                  <a:lnTo>
                    <a:pt x="1148" y="204"/>
                  </a:lnTo>
                  <a:lnTo>
                    <a:pt x="893" y="281"/>
                  </a:lnTo>
                  <a:lnTo>
                    <a:pt x="689" y="383"/>
                  </a:lnTo>
                  <a:lnTo>
                    <a:pt x="485" y="510"/>
                  </a:lnTo>
                  <a:lnTo>
                    <a:pt x="307" y="663"/>
                  </a:lnTo>
                  <a:lnTo>
                    <a:pt x="179" y="842"/>
                  </a:lnTo>
                  <a:lnTo>
                    <a:pt x="77" y="1046"/>
                  </a:lnTo>
                  <a:lnTo>
                    <a:pt x="26" y="1275"/>
                  </a:lnTo>
                  <a:lnTo>
                    <a:pt x="1" y="1556"/>
                  </a:lnTo>
                  <a:lnTo>
                    <a:pt x="52" y="1862"/>
                  </a:lnTo>
                  <a:lnTo>
                    <a:pt x="103" y="2117"/>
                  </a:lnTo>
                  <a:lnTo>
                    <a:pt x="205" y="2346"/>
                  </a:lnTo>
                  <a:lnTo>
                    <a:pt x="307" y="2524"/>
                  </a:lnTo>
                  <a:lnTo>
                    <a:pt x="460" y="2677"/>
                  </a:lnTo>
                  <a:lnTo>
                    <a:pt x="613" y="2830"/>
                  </a:lnTo>
                  <a:lnTo>
                    <a:pt x="766" y="2932"/>
                  </a:lnTo>
                  <a:lnTo>
                    <a:pt x="970" y="3034"/>
                  </a:lnTo>
                  <a:lnTo>
                    <a:pt x="1174" y="3111"/>
                  </a:lnTo>
                  <a:lnTo>
                    <a:pt x="1378" y="3162"/>
                  </a:lnTo>
                  <a:lnTo>
                    <a:pt x="1607" y="3187"/>
                  </a:lnTo>
                  <a:lnTo>
                    <a:pt x="2066" y="3238"/>
                  </a:lnTo>
                  <a:lnTo>
                    <a:pt x="3009" y="3238"/>
                  </a:lnTo>
                  <a:lnTo>
                    <a:pt x="2908" y="2856"/>
                  </a:lnTo>
                  <a:lnTo>
                    <a:pt x="2831" y="2448"/>
                  </a:lnTo>
                  <a:lnTo>
                    <a:pt x="2780" y="2040"/>
                  </a:lnTo>
                  <a:lnTo>
                    <a:pt x="2755" y="1607"/>
                  </a:lnTo>
                  <a:lnTo>
                    <a:pt x="2780" y="1199"/>
                  </a:lnTo>
                  <a:lnTo>
                    <a:pt x="2857" y="765"/>
                  </a:lnTo>
                  <a:lnTo>
                    <a:pt x="2958" y="383"/>
                  </a:lnTo>
                  <a:lnTo>
                    <a:pt x="30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78"/>
            <p:cNvSpPr/>
            <p:nvPr/>
          </p:nvSpPr>
          <p:spPr>
            <a:xfrm>
              <a:off x="4148240" y="1859962"/>
              <a:ext cx="13285" cy="47547"/>
            </a:xfrm>
            <a:custGeom>
              <a:avLst/>
              <a:gdLst/>
              <a:ahLst/>
              <a:cxnLst/>
              <a:rect l="l" t="t" r="r" b="b"/>
              <a:pathLst>
                <a:path w="791" h="2831" extrusionOk="0">
                  <a:moveTo>
                    <a:pt x="0" y="1"/>
                  </a:moveTo>
                  <a:lnTo>
                    <a:pt x="51" y="307"/>
                  </a:lnTo>
                  <a:lnTo>
                    <a:pt x="77" y="638"/>
                  </a:lnTo>
                  <a:lnTo>
                    <a:pt x="128" y="1301"/>
                  </a:lnTo>
                  <a:lnTo>
                    <a:pt x="179" y="2091"/>
                  </a:lnTo>
                  <a:lnTo>
                    <a:pt x="153" y="2346"/>
                  </a:lnTo>
                  <a:lnTo>
                    <a:pt x="153" y="2474"/>
                  </a:lnTo>
                  <a:lnTo>
                    <a:pt x="179" y="2627"/>
                  </a:lnTo>
                  <a:lnTo>
                    <a:pt x="561" y="2754"/>
                  </a:lnTo>
                  <a:lnTo>
                    <a:pt x="791" y="2831"/>
                  </a:lnTo>
                  <a:lnTo>
                    <a:pt x="714" y="2142"/>
                  </a:lnTo>
                  <a:lnTo>
                    <a:pt x="638" y="1429"/>
                  </a:lnTo>
                  <a:lnTo>
                    <a:pt x="638" y="715"/>
                  </a:lnTo>
                  <a:lnTo>
                    <a:pt x="663" y="26"/>
                  </a:lnTo>
                  <a:lnTo>
                    <a:pt x="332" y="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78"/>
            <p:cNvSpPr/>
            <p:nvPr/>
          </p:nvSpPr>
          <p:spPr>
            <a:xfrm>
              <a:off x="3430156" y="2724923"/>
              <a:ext cx="700553" cy="36412"/>
            </a:xfrm>
            <a:custGeom>
              <a:avLst/>
              <a:gdLst/>
              <a:ahLst/>
              <a:cxnLst/>
              <a:rect l="l" t="t" r="r" b="b"/>
              <a:pathLst>
                <a:path w="41712" h="2168" extrusionOk="0">
                  <a:moveTo>
                    <a:pt x="307" y="0"/>
                  </a:moveTo>
                  <a:lnTo>
                    <a:pt x="307" y="332"/>
                  </a:lnTo>
                  <a:lnTo>
                    <a:pt x="256" y="740"/>
                  </a:lnTo>
                  <a:lnTo>
                    <a:pt x="179" y="1148"/>
                  </a:lnTo>
                  <a:lnTo>
                    <a:pt x="103" y="1530"/>
                  </a:lnTo>
                  <a:lnTo>
                    <a:pt x="1" y="1912"/>
                  </a:lnTo>
                  <a:lnTo>
                    <a:pt x="1938" y="1861"/>
                  </a:lnTo>
                  <a:lnTo>
                    <a:pt x="3876" y="1836"/>
                  </a:lnTo>
                  <a:lnTo>
                    <a:pt x="5814" y="1861"/>
                  </a:lnTo>
                  <a:lnTo>
                    <a:pt x="7752" y="1912"/>
                  </a:lnTo>
                  <a:lnTo>
                    <a:pt x="11652" y="2014"/>
                  </a:lnTo>
                  <a:lnTo>
                    <a:pt x="15528" y="2116"/>
                  </a:lnTo>
                  <a:lnTo>
                    <a:pt x="19021" y="2167"/>
                  </a:lnTo>
                  <a:lnTo>
                    <a:pt x="22488" y="2167"/>
                  </a:lnTo>
                  <a:lnTo>
                    <a:pt x="25955" y="2142"/>
                  </a:lnTo>
                  <a:lnTo>
                    <a:pt x="29423" y="2091"/>
                  </a:lnTo>
                  <a:lnTo>
                    <a:pt x="29474" y="2065"/>
                  </a:lnTo>
                  <a:lnTo>
                    <a:pt x="31004" y="2014"/>
                  </a:lnTo>
                  <a:lnTo>
                    <a:pt x="34063" y="2014"/>
                  </a:lnTo>
                  <a:lnTo>
                    <a:pt x="35593" y="2040"/>
                  </a:lnTo>
                  <a:lnTo>
                    <a:pt x="38652" y="2116"/>
                  </a:lnTo>
                  <a:lnTo>
                    <a:pt x="41712" y="2167"/>
                  </a:lnTo>
                  <a:lnTo>
                    <a:pt x="41508" y="1683"/>
                  </a:lnTo>
                  <a:lnTo>
                    <a:pt x="41380" y="1199"/>
                  </a:lnTo>
                  <a:lnTo>
                    <a:pt x="41253" y="714"/>
                  </a:lnTo>
                  <a:lnTo>
                    <a:pt x="41202" y="204"/>
                  </a:lnTo>
                  <a:lnTo>
                    <a:pt x="41125" y="230"/>
                  </a:lnTo>
                  <a:lnTo>
                    <a:pt x="41049" y="255"/>
                  </a:lnTo>
                  <a:lnTo>
                    <a:pt x="35950" y="281"/>
                  </a:lnTo>
                  <a:lnTo>
                    <a:pt x="30825" y="255"/>
                  </a:lnTo>
                  <a:lnTo>
                    <a:pt x="20601" y="204"/>
                  </a:lnTo>
                  <a:lnTo>
                    <a:pt x="15528" y="204"/>
                  </a:lnTo>
                  <a:lnTo>
                    <a:pt x="10454" y="230"/>
                  </a:lnTo>
                  <a:lnTo>
                    <a:pt x="7904" y="230"/>
                  </a:lnTo>
                  <a:lnTo>
                    <a:pt x="5355" y="204"/>
                  </a:lnTo>
                  <a:lnTo>
                    <a:pt x="2831" y="128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78"/>
            <p:cNvSpPr/>
            <p:nvPr/>
          </p:nvSpPr>
          <p:spPr>
            <a:xfrm>
              <a:off x="3962409" y="1910917"/>
              <a:ext cx="156731" cy="259936"/>
            </a:xfrm>
            <a:custGeom>
              <a:avLst/>
              <a:gdLst/>
              <a:ahLst/>
              <a:cxnLst/>
              <a:rect l="l" t="t" r="r" b="b"/>
              <a:pathLst>
                <a:path w="9332" h="15477" extrusionOk="0">
                  <a:moveTo>
                    <a:pt x="6246" y="1"/>
                  </a:moveTo>
                  <a:lnTo>
                    <a:pt x="4742" y="2168"/>
                  </a:lnTo>
                  <a:lnTo>
                    <a:pt x="3212" y="4310"/>
                  </a:lnTo>
                  <a:lnTo>
                    <a:pt x="1632" y="6426"/>
                  </a:lnTo>
                  <a:lnTo>
                    <a:pt x="816" y="7471"/>
                  </a:lnTo>
                  <a:lnTo>
                    <a:pt x="0" y="8491"/>
                  </a:lnTo>
                  <a:lnTo>
                    <a:pt x="0" y="8873"/>
                  </a:lnTo>
                  <a:lnTo>
                    <a:pt x="0" y="10531"/>
                  </a:lnTo>
                  <a:lnTo>
                    <a:pt x="26" y="12188"/>
                  </a:lnTo>
                  <a:lnTo>
                    <a:pt x="102" y="15477"/>
                  </a:lnTo>
                  <a:lnTo>
                    <a:pt x="1122" y="13590"/>
                  </a:lnTo>
                  <a:lnTo>
                    <a:pt x="2218" y="11703"/>
                  </a:lnTo>
                  <a:lnTo>
                    <a:pt x="3340" y="9842"/>
                  </a:lnTo>
                  <a:lnTo>
                    <a:pt x="4487" y="8006"/>
                  </a:lnTo>
                  <a:lnTo>
                    <a:pt x="5686" y="6171"/>
                  </a:lnTo>
                  <a:lnTo>
                    <a:pt x="6884" y="4361"/>
                  </a:lnTo>
                  <a:lnTo>
                    <a:pt x="9331" y="791"/>
                  </a:lnTo>
                  <a:lnTo>
                    <a:pt x="8567" y="562"/>
                  </a:lnTo>
                  <a:lnTo>
                    <a:pt x="7802" y="358"/>
                  </a:lnTo>
                  <a:lnTo>
                    <a:pt x="6246" y="1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78"/>
            <p:cNvSpPr/>
            <p:nvPr/>
          </p:nvSpPr>
          <p:spPr>
            <a:xfrm>
              <a:off x="4002229" y="2349393"/>
              <a:ext cx="76652" cy="33422"/>
            </a:xfrm>
            <a:custGeom>
              <a:avLst/>
              <a:gdLst/>
              <a:ahLst/>
              <a:cxnLst/>
              <a:rect l="l" t="t" r="r" b="b"/>
              <a:pathLst>
                <a:path w="4564" h="1990" extrusionOk="0">
                  <a:moveTo>
                    <a:pt x="281" y="0"/>
                  </a:moveTo>
                  <a:lnTo>
                    <a:pt x="230" y="26"/>
                  </a:lnTo>
                  <a:lnTo>
                    <a:pt x="179" y="51"/>
                  </a:lnTo>
                  <a:lnTo>
                    <a:pt x="128" y="102"/>
                  </a:lnTo>
                  <a:lnTo>
                    <a:pt x="102" y="153"/>
                  </a:lnTo>
                  <a:lnTo>
                    <a:pt x="51" y="485"/>
                  </a:lnTo>
                  <a:lnTo>
                    <a:pt x="0" y="867"/>
                  </a:lnTo>
                  <a:lnTo>
                    <a:pt x="0" y="1071"/>
                  </a:lnTo>
                  <a:lnTo>
                    <a:pt x="26" y="1250"/>
                  </a:lnTo>
                  <a:lnTo>
                    <a:pt x="77" y="1403"/>
                  </a:lnTo>
                  <a:lnTo>
                    <a:pt x="179" y="1556"/>
                  </a:lnTo>
                  <a:lnTo>
                    <a:pt x="255" y="1607"/>
                  </a:lnTo>
                  <a:lnTo>
                    <a:pt x="332" y="1683"/>
                  </a:lnTo>
                  <a:lnTo>
                    <a:pt x="536" y="1760"/>
                  </a:lnTo>
                  <a:lnTo>
                    <a:pt x="791" y="1811"/>
                  </a:lnTo>
                  <a:lnTo>
                    <a:pt x="1045" y="1836"/>
                  </a:lnTo>
                  <a:lnTo>
                    <a:pt x="1989" y="1836"/>
                  </a:lnTo>
                  <a:lnTo>
                    <a:pt x="3264" y="1938"/>
                  </a:lnTo>
                  <a:lnTo>
                    <a:pt x="3723" y="1989"/>
                  </a:lnTo>
                  <a:lnTo>
                    <a:pt x="4003" y="1989"/>
                  </a:lnTo>
                  <a:lnTo>
                    <a:pt x="4105" y="1964"/>
                  </a:lnTo>
                  <a:lnTo>
                    <a:pt x="4207" y="1913"/>
                  </a:lnTo>
                  <a:lnTo>
                    <a:pt x="4334" y="1836"/>
                  </a:lnTo>
                  <a:lnTo>
                    <a:pt x="4436" y="1709"/>
                  </a:lnTo>
                  <a:lnTo>
                    <a:pt x="4487" y="1556"/>
                  </a:lnTo>
                  <a:lnTo>
                    <a:pt x="4538" y="1403"/>
                  </a:lnTo>
                  <a:lnTo>
                    <a:pt x="4564" y="1071"/>
                  </a:lnTo>
                  <a:lnTo>
                    <a:pt x="4564" y="765"/>
                  </a:lnTo>
                  <a:lnTo>
                    <a:pt x="4538" y="663"/>
                  </a:lnTo>
                  <a:lnTo>
                    <a:pt x="4487" y="587"/>
                  </a:lnTo>
                  <a:lnTo>
                    <a:pt x="4436" y="536"/>
                  </a:lnTo>
                  <a:lnTo>
                    <a:pt x="4258" y="536"/>
                  </a:lnTo>
                  <a:lnTo>
                    <a:pt x="4181" y="561"/>
                  </a:lnTo>
                  <a:lnTo>
                    <a:pt x="4105" y="612"/>
                  </a:lnTo>
                  <a:lnTo>
                    <a:pt x="4054" y="714"/>
                  </a:lnTo>
                  <a:lnTo>
                    <a:pt x="3977" y="969"/>
                  </a:lnTo>
                  <a:lnTo>
                    <a:pt x="3926" y="1173"/>
                  </a:lnTo>
                  <a:lnTo>
                    <a:pt x="3901" y="1250"/>
                  </a:lnTo>
                  <a:lnTo>
                    <a:pt x="3824" y="1301"/>
                  </a:lnTo>
                  <a:lnTo>
                    <a:pt x="3723" y="1352"/>
                  </a:lnTo>
                  <a:lnTo>
                    <a:pt x="3213" y="1352"/>
                  </a:lnTo>
                  <a:lnTo>
                    <a:pt x="2856" y="1301"/>
                  </a:lnTo>
                  <a:lnTo>
                    <a:pt x="2142" y="1250"/>
                  </a:lnTo>
                  <a:lnTo>
                    <a:pt x="1453" y="1250"/>
                  </a:lnTo>
                  <a:lnTo>
                    <a:pt x="1122" y="1199"/>
                  </a:lnTo>
                  <a:lnTo>
                    <a:pt x="969" y="1173"/>
                  </a:lnTo>
                  <a:lnTo>
                    <a:pt x="816" y="1122"/>
                  </a:lnTo>
                  <a:lnTo>
                    <a:pt x="663" y="1046"/>
                  </a:lnTo>
                  <a:lnTo>
                    <a:pt x="638" y="995"/>
                  </a:lnTo>
                  <a:lnTo>
                    <a:pt x="612" y="969"/>
                  </a:lnTo>
                  <a:lnTo>
                    <a:pt x="587" y="842"/>
                  </a:lnTo>
                  <a:lnTo>
                    <a:pt x="587" y="638"/>
                  </a:lnTo>
                  <a:lnTo>
                    <a:pt x="485" y="153"/>
                  </a:lnTo>
                  <a:lnTo>
                    <a:pt x="459" y="102"/>
                  </a:lnTo>
                  <a:lnTo>
                    <a:pt x="408" y="51"/>
                  </a:lnTo>
                  <a:lnTo>
                    <a:pt x="357" y="2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78"/>
            <p:cNvSpPr/>
            <p:nvPr/>
          </p:nvSpPr>
          <p:spPr>
            <a:xfrm>
              <a:off x="3962409" y="1907491"/>
              <a:ext cx="101492" cy="139617"/>
            </a:xfrm>
            <a:custGeom>
              <a:avLst/>
              <a:gdLst/>
              <a:ahLst/>
              <a:cxnLst/>
              <a:rect l="l" t="t" r="r" b="b"/>
              <a:pathLst>
                <a:path w="6043" h="8313" extrusionOk="0">
                  <a:moveTo>
                    <a:pt x="5201" y="1"/>
                  </a:moveTo>
                  <a:lnTo>
                    <a:pt x="4538" y="893"/>
                  </a:lnTo>
                  <a:lnTo>
                    <a:pt x="3875" y="1811"/>
                  </a:lnTo>
                  <a:lnTo>
                    <a:pt x="2601" y="3647"/>
                  </a:lnTo>
                  <a:lnTo>
                    <a:pt x="1326" y="5482"/>
                  </a:lnTo>
                  <a:lnTo>
                    <a:pt x="688" y="6400"/>
                  </a:lnTo>
                  <a:lnTo>
                    <a:pt x="26" y="7293"/>
                  </a:lnTo>
                  <a:lnTo>
                    <a:pt x="0" y="8312"/>
                  </a:lnTo>
                  <a:lnTo>
                    <a:pt x="739" y="7267"/>
                  </a:lnTo>
                  <a:lnTo>
                    <a:pt x="1453" y="6247"/>
                  </a:lnTo>
                  <a:lnTo>
                    <a:pt x="2958" y="4182"/>
                  </a:lnTo>
                  <a:lnTo>
                    <a:pt x="4487" y="2168"/>
                  </a:lnTo>
                  <a:lnTo>
                    <a:pt x="6043" y="179"/>
                  </a:lnTo>
                  <a:lnTo>
                    <a:pt x="5201" y="1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78"/>
            <p:cNvSpPr/>
            <p:nvPr/>
          </p:nvSpPr>
          <p:spPr>
            <a:xfrm>
              <a:off x="3962829" y="1893787"/>
              <a:ext cx="83522" cy="130632"/>
            </a:xfrm>
            <a:custGeom>
              <a:avLst/>
              <a:gdLst/>
              <a:ahLst/>
              <a:cxnLst/>
              <a:rect l="l" t="t" r="r" b="b"/>
              <a:pathLst>
                <a:path w="4973" h="7778" extrusionOk="0">
                  <a:moveTo>
                    <a:pt x="1581" y="1"/>
                  </a:moveTo>
                  <a:lnTo>
                    <a:pt x="1505" y="52"/>
                  </a:lnTo>
                  <a:lnTo>
                    <a:pt x="1454" y="77"/>
                  </a:lnTo>
                  <a:lnTo>
                    <a:pt x="1097" y="77"/>
                  </a:lnTo>
                  <a:lnTo>
                    <a:pt x="969" y="128"/>
                  </a:lnTo>
                  <a:lnTo>
                    <a:pt x="842" y="179"/>
                  </a:lnTo>
                  <a:lnTo>
                    <a:pt x="740" y="281"/>
                  </a:lnTo>
                  <a:lnTo>
                    <a:pt x="638" y="383"/>
                  </a:lnTo>
                  <a:lnTo>
                    <a:pt x="561" y="485"/>
                  </a:lnTo>
                  <a:lnTo>
                    <a:pt x="459" y="613"/>
                  </a:lnTo>
                  <a:lnTo>
                    <a:pt x="332" y="919"/>
                  </a:lnTo>
                  <a:lnTo>
                    <a:pt x="230" y="1276"/>
                  </a:lnTo>
                  <a:lnTo>
                    <a:pt x="153" y="1684"/>
                  </a:lnTo>
                  <a:lnTo>
                    <a:pt x="103" y="2092"/>
                  </a:lnTo>
                  <a:lnTo>
                    <a:pt x="77" y="2525"/>
                  </a:lnTo>
                  <a:lnTo>
                    <a:pt x="52" y="2958"/>
                  </a:lnTo>
                  <a:lnTo>
                    <a:pt x="52" y="3800"/>
                  </a:lnTo>
                  <a:lnTo>
                    <a:pt x="52" y="4539"/>
                  </a:lnTo>
                  <a:lnTo>
                    <a:pt x="52" y="5075"/>
                  </a:lnTo>
                  <a:lnTo>
                    <a:pt x="1" y="7777"/>
                  </a:lnTo>
                  <a:lnTo>
                    <a:pt x="587" y="6859"/>
                  </a:lnTo>
                  <a:lnTo>
                    <a:pt x="1173" y="5992"/>
                  </a:lnTo>
                  <a:lnTo>
                    <a:pt x="1811" y="5100"/>
                  </a:lnTo>
                  <a:lnTo>
                    <a:pt x="2448" y="4259"/>
                  </a:lnTo>
                  <a:lnTo>
                    <a:pt x="3748" y="2525"/>
                  </a:lnTo>
                  <a:lnTo>
                    <a:pt x="4360" y="1658"/>
                  </a:lnTo>
                  <a:lnTo>
                    <a:pt x="4972" y="766"/>
                  </a:lnTo>
                  <a:lnTo>
                    <a:pt x="3238" y="409"/>
                  </a:lnTo>
                  <a:lnTo>
                    <a:pt x="2397" y="205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78"/>
            <p:cNvSpPr/>
            <p:nvPr/>
          </p:nvSpPr>
          <p:spPr>
            <a:xfrm>
              <a:off x="3962829" y="2324991"/>
              <a:ext cx="12428" cy="376829"/>
            </a:xfrm>
            <a:custGeom>
              <a:avLst/>
              <a:gdLst/>
              <a:ahLst/>
              <a:cxnLst/>
              <a:rect l="l" t="t" r="r" b="b"/>
              <a:pathLst>
                <a:path w="740" h="22437" extrusionOk="0">
                  <a:moveTo>
                    <a:pt x="332" y="0"/>
                  </a:moveTo>
                  <a:lnTo>
                    <a:pt x="281" y="26"/>
                  </a:lnTo>
                  <a:lnTo>
                    <a:pt x="230" y="102"/>
                  </a:lnTo>
                  <a:lnTo>
                    <a:pt x="204" y="179"/>
                  </a:lnTo>
                  <a:lnTo>
                    <a:pt x="179" y="1530"/>
                  </a:lnTo>
                  <a:lnTo>
                    <a:pt x="153" y="2907"/>
                  </a:lnTo>
                  <a:lnTo>
                    <a:pt x="153" y="4283"/>
                  </a:lnTo>
                  <a:lnTo>
                    <a:pt x="179" y="5686"/>
                  </a:lnTo>
                  <a:lnTo>
                    <a:pt x="204" y="8439"/>
                  </a:lnTo>
                  <a:lnTo>
                    <a:pt x="230" y="9816"/>
                  </a:lnTo>
                  <a:lnTo>
                    <a:pt x="230" y="11193"/>
                  </a:lnTo>
                  <a:lnTo>
                    <a:pt x="179" y="13946"/>
                  </a:lnTo>
                  <a:lnTo>
                    <a:pt x="128" y="16700"/>
                  </a:lnTo>
                  <a:lnTo>
                    <a:pt x="1" y="22207"/>
                  </a:lnTo>
                  <a:lnTo>
                    <a:pt x="1" y="22309"/>
                  </a:lnTo>
                  <a:lnTo>
                    <a:pt x="52" y="22386"/>
                  </a:lnTo>
                  <a:lnTo>
                    <a:pt x="128" y="22411"/>
                  </a:lnTo>
                  <a:lnTo>
                    <a:pt x="230" y="22436"/>
                  </a:lnTo>
                  <a:lnTo>
                    <a:pt x="306" y="22411"/>
                  </a:lnTo>
                  <a:lnTo>
                    <a:pt x="408" y="22386"/>
                  </a:lnTo>
                  <a:lnTo>
                    <a:pt x="459" y="22309"/>
                  </a:lnTo>
                  <a:lnTo>
                    <a:pt x="485" y="22207"/>
                  </a:lnTo>
                  <a:lnTo>
                    <a:pt x="561" y="19453"/>
                  </a:lnTo>
                  <a:lnTo>
                    <a:pt x="638" y="16700"/>
                  </a:lnTo>
                  <a:lnTo>
                    <a:pt x="663" y="13946"/>
                  </a:lnTo>
                  <a:lnTo>
                    <a:pt x="689" y="11193"/>
                  </a:lnTo>
                  <a:lnTo>
                    <a:pt x="714" y="8439"/>
                  </a:lnTo>
                  <a:lnTo>
                    <a:pt x="740" y="5686"/>
                  </a:lnTo>
                  <a:lnTo>
                    <a:pt x="740" y="4283"/>
                  </a:lnTo>
                  <a:lnTo>
                    <a:pt x="714" y="2907"/>
                  </a:lnTo>
                  <a:lnTo>
                    <a:pt x="663" y="1530"/>
                  </a:lnTo>
                  <a:lnTo>
                    <a:pt x="587" y="179"/>
                  </a:lnTo>
                  <a:lnTo>
                    <a:pt x="561" y="102"/>
                  </a:lnTo>
                  <a:lnTo>
                    <a:pt x="510" y="26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78"/>
            <p:cNvSpPr/>
            <p:nvPr/>
          </p:nvSpPr>
          <p:spPr>
            <a:xfrm>
              <a:off x="3226338" y="1333280"/>
              <a:ext cx="616209" cy="284356"/>
            </a:xfrm>
            <a:custGeom>
              <a:avLst/>
              <a:gdLst/>
              <a:ahLst/>
              <a:cxnLst/>
              <a:rect l="l" t="t" r="r" b="b"/>
              <a:pathLst>
                <a:path w="36690" h="16931" extrusionOk="0">
                  <a:moveTo>
                    <a:pt x="4769" y="1"/>
                  </a:moveTo>
                  <a:lnTo>
                    <a:pt x="4157" y="52"/>
                  </a:lnTo>
                  <a:lnTo>
                    <a:pt x="3519" y="179"/>
                  </a:lnTo>
                  <a:lnTo>
                    <a:pt x="2907" y="332"/>
                  </a:lnTo>
                  <a:lnTo>
                    <a:pt x="2321" y="562"/>
                  </a:lnTo>
                  <a:lnTo>
                    <a:pt x="1709" y="817"/>
                  </a:lnTo>
                  <a:lnTo>
                    <a:pt x="1123" y="1123"/>
                  </a:lnTo>
                  <a:lnTo>
                    <a:pt x="562" y="1480"/>
                  </a:lnTo>
                  <a:lnTo>
                    <a:pt x="1" y="1888"/>
                  </a:lnTo>
                  <a:lnTo>
                    <a:pt x="536" y="1684"/>
                  </a:lnTo>
                  <a:lnTo>
                    <a:pt x="1097" y="1531"/>
                  </a:lnTo>
                  <a:lnTo>
                    <a:pt x="1684" y="1403"/>
                  </a:lnTo>
                  <a:lnTo>
                    <a:pt x="2270" y="1352"/>
                  </a:lnTo>
                  <a:lnTo>
                    <a:pt x="2729" y="1352"/>
                  </a:lnTo>
                  <a:lnTo>
                    <a:pt x="3188" y="1378"/>
                  </a:lnTo>
                  <a:lnTo>
                    <a:pt x="3621" y="1429"/>
                  </a:lnTo>
                  <a:lnTo>
                    <a:pt x="4080" y="1505"/>
                  </a:lnTo>
                  <a:lnTo>
                    <a:pt x="4514" y="1633"/>
                  </a:lnTo>
                  <a:lnTo>
                    <a:pt x="4947" y="1760"/>
                  </a:lnTo>
                  <a:lnTo>
                    <a:pt x="5355" y="1939"/>
                  </a:lnTo>
                  <a:lnTo>
                    <a:pt x="5763" y="2117"/>
                  </a:lnTo>
                  <a:lnTo>
                    <a:pt x="6171" y="2347"/>
                  </a:lnTo>
                  <a:lnTo>
                    <a:pt x="6553" y="2576"/>
                  </a:lnTo>
                  <a:lnTo>
                    <a:pt x="6910" y="2856"/>
                  </a:lnTo>
                  <a:lnTo>
                    <a:pt x="7267" y="3137"/>
                  </a:lnTo>
                  <a:lnTo>
                    <a:pt x="7599" y="3443"/>
                  </a:lnTo>
                  <a:lnTo>
                    <a:pt x="7905" y="3774"/>
                  </a:lnTo>
                  <a:lnTo>
                    <a:pt x="8185" y="4131"/>
                  </a:lnTo>
                  <a:lnTo>
                    <a:pt x="8465" y="4514"/>
                  </a:lnTo>
                  <a:lnTo>
                    <a:pt x="8516" y="4463"/>
                  </a:lnTo>
                  <a:lnTo>
                    <a:pt x="8720" y="4412"/>
                  </a:lnTo>
                  <a:lnTo>
                    <a:pt x="8950" y="4361"/>
                  </a:lnTo>
                  <a:lnTo>
                    <a:pt x="9154" y="4361"/>
                  </a:lnTo>
                  <a:lnTo>
                    <a:pt x="9383" y="4386"/>
                  </a:lnTo>
                  <a:lnTo>
                    <a:pt x="9587" y="4412"/>
                  </a:lnTo>
                  <a:lnTo>
                    <a:pt x="9791" y="4488"/>
                  </a:lnTo>
                  <a:lnTo>
                    <a:pt x="9970" y="4565"/>
                  </a:lnTo>
                  <a:lnTo>
                    <a:pt x="10174" y="4667"/>
                  </a:lnTo>
                  <a:lnTo>
                    <a:pt x="10556" y="4922"/>
                  </a:lnTo>
                  <a:lnTo>
                    <a:pt x="10913" y="5202"/>
                  </a:lnTo>
                  <a:lnTo>
                    <a:pt x="11244" y="5508"/>
                  </a:lnTo>
                  <a:lnTo>
                    <a:pt x="11550" y="5814"/>
                  </a:lnTo>
                  <a:lnTo>
                    <a:pt x="12060" y="6324"/>
                  </a:lnTo>
                  <a:lnTo>
                    <a:pt x="12545" y="6834"/>
                  </a:lnTo>
                  <a:lnTo>
                    <a:pt x="13514" y="7854"/>
                  </a:lnTo>
                  <a:lnTo>
                    <a:pt x="14023" y="8364"/>
                  </a:lnTo>
                  <a:lnTo>
                    <a:pt x="14533" y="8822"/>
                  </a:lnTo>
                  <a:lnTo>
                    <a:pt x="15094" y="9281"/>
                  </a:lnTo>
                  <a:lnTo>
                    <a:pt x="15706" y="9689"/>
                  </a:lnTo>
                  <a:lnTo>
                    <a:pt x="16471" y="10148"/>
                  </a:lnTo>
                  <a:lnTo>
                    <a:pt x="17287" y="10582"/>
                  </a:lnTo>
                  <a:lnTo>
                    <a:pt x="18103" y="10990"/>
                  </a:lnTo>
                  <a:lnTo>
                    <a:pt x="18944" y="11347"/>
                  </a:lnTo>
                  <a:lnTo>
                    <a:pt x="19811" y="11652"/>
                  </a:lnTo>
                  <a:lnTo>
                    <a:pt x="20678" y="11882"/>
                  </a:lnTo>
                  <a:lnTo>
                    <a:pt x="21111" y="12009"/>
                  </a:lnTo>
                  <a:lnTo>
                    <a:pt x="21570" y="12086"/>
                  </a:lnTo>
                  <a:lnTo>
                    <a:pt x="22004" y="12162"/>
                  </a:lnTo>
                  <a:lnTo>
                    <a:pt x="22463" y="12213"/>
                  </a:lnTo>
                  <a:lnTo>
                    <a:pt x="23355" y="12290"/>
                  </a:lnTo>
                  <a:lnTo>
                    <a:pt x="23788" y="12341"/>
                  </a:lnTo>
                  <a:lnTo>
                    <a:pt x="24222" y="12417"/>
                  </a:lnTo>
                  <a:lnTo>
                    <a:pt x="24630" y="12519"/>
                  </a:lnTo>
                  <a:lnTo>
                    <a:pt x="25038" y="12647"/>
                  </a:lnTo>
                  <a:lnTo>
                    <a:pt x="25420" y="12825"/>
                  </a:lnTo>
                  <a:lnTo>
                    <a:pt x="25803" y="13055"/>
                  </a:lnTo>
                  <a:lnTo>
                    <a:pt x="25905" y="13055"/>
                  </a:lnTo>
                  <a:lnTo>
                    <a:pt x="25930" y="13080"/>
                  </a:lnTo>
                  <a:lnTo>
                    <a:pt x="25956" y="13131"/>
                  </a:lnTo>
                  <a:lnTo>
                    <a:pt x="26007" y="13259"/>
                  </a:lnTo>
                  <a:lnTo>
                    <a:pt x="26032" y="13284"/>
                  </a:lnTo>
                  <a:lnTo>
                    <a:pt x="26389" y="13157"/>
                  </a:lnTo>
                  <a:lnTo>
                    <a:pt x="26797" y="13080"/>
                  </a:lnTo>
                  <a:lnTo>
                    <a:pt x="27230" y="13004"/>
                  </a:lnTo>
                  <a:lnTo>
                    <a:pt x="27689" y="12953"/>
                  </a:lnTo>
                  <a:lnTo>
                    <a:pt x="28607" y="12825"/>
                  </a:lnTo>
                  <a:lnTo>
                    <a:pt x="29423" y="12723"/>
                  </a:lnTo>
                  <a:lnTo>
                    <a:pt x="30035" y="12621"/>
                  </a:lnTo>
                  <a:lnTo>
                    <a:pt x="30647" y="12545"/>
                  </a:lnTo>
                  <a:lnTo>
                    <a:pt x="31259" y="12519"/>
                  </a:lnTo>
                  <a:lnTo>
                    <a:pt x="31565" y="12519"/>
                  </a:lnTo>
                  <a:lnTo>
                    <a:pt x="31896" y="12545"/>
                  </a:lnTo>
                  <a:lnTo>
                    <a:pt x="32329" y="12621"/>
                  </a:lnTo>
                  <a:lnTo>
                    <a:pt x="32737" y="12723"/>
                  </a:lnTo>
                  <a:lnTo>
                    <a:pt x="33145" y="12851"/>
                  </a:lnTo>
                  <a:lnTo>
                    <a:pt x="33553" y="13029"/>
                  </a:lnTo>
                  <a:lnTo>
                    <a:pt x="33910" y="13233"/>
                  </a:lnTo>
                  <a:lnTo>
                    <a:pt x="34267" y="13488"/>
                  </a:lnTo>
                  <a:lnTo>
                    <a:pt x="34624" y="13743"/>
                  </a:lnTo>
                  <a:lnTo>
                    <a:pt x="34930" y="14049"/>
                  </a:lnTo>
                  <a:lnTo>
                    <a:pt x="35159" y="14330"/>
                  </a:lnTo>
                  <a:lnTo>
                    <a:pt x="35414" y="14635"/>
                  </a:lnTo>
                  <a:lnTo>
                    <a:pt x="35644" y="14967"/>
                  </a:lnTo>
                  <a:lnTo>
                    <a:pt x="35873" y="15324"/>
                  </a:lnTo>
                  <a:lnTo>
                    <a:pt x="36077" y="15706"/>
                  </a:lnTo>
                  <a:lnTo>
                    <a:pt x="36281" y="16089"/>
                  </a:lnTo>
                  <a:lnTo>
                    <a:pt x="36460" y="16522"/>
                  </a:lnTo>
                  <a:lnTo>
                    <a:pt x="36613" y="16930"/>
                  </a:lnTo>
                  <a:lnTo>
                    <a:pt x="36689" y="16471"/>
                  </a:lnTo>
                  <a:lnTo>
                    <a:pt x="36689" y="16012"/>
                  </a:lnTo>
                  <a:lnTo>
                    <a:pt x="36664" y="15502"/>
                  </a:lnTo>
                  <a:lnTo>
                    <a:pt x="36587" y="15018"/>
                  </a:lnTo>
                  <a:lnTo>
                    <a:pt x="36460" y="14534"/>
                  </a:lnTo>
                  <a:lnTo>
                    <a:pt x="36307" y="14024"/>
                  </a:lnTo>
                  <a:lnTo>
                    <a:pt x="36103" y="13539"/>
                  </a:lnTo>
                  <a:lnTo>
                    <a:pt x="35873" y="13080"/>
                  </a:lnTo>
                  <a:lnTo>
                    <a:pt x="35618" y="12621"/>
                  </a:lnTo>
                  <a:lnTo>
                    <a:pt x="35312" y="12188"/>
                  </a:lnTo>
                  <a:lnTo>
                    <a:pt x="35007" y="11780"/>
                  </a:lnTo>
                  <a:lnTo>
                    <a:pt x="34650" y="11423"/>
                  </a:lnTo>
                  <a:lnTo>
                    <a:pt x="34293" y="11092"/>
                  </a:lnTo>
                  <a:lnTo>
                    <a:pt x="33910" y="10786"/>
                  </a:lnTo>
                  <a:lnTo>
                    <a:pt x="33502" y="10556"/>
                  </a:lnTo>
                  <a:lnTo>
                    <a:pt x="33094" y="10378"/>
                  </a:lnTo>
                  <a:lnTo>
                    <a:pt x="32763" y="10276"/>
                  </a:lnTo>
                  <a:lnTo>
                    <a:pt x="32406" y="10199"/>
                  </a:lnTo>
                  <a:lnTo>
                    <a:pt x="32023" y="10148"/>
                  </a:lnTo>
                  <a:lnTo>
                    <a:pt x="31641" y="10123"/>
                  </a:lnTo>
                  <a:lnTo>
                    <a:pt x="31233" y="10123"/>
                  </a:lnTo>
                  <a:lnTo>
                    <a:pt x="30825" y="10148"/>
                  </a:lnTo>
                  <a:lnTo>
                    <a:pt x="29984" y="10250"/>
                  </a:lnTo>
                  <a:lnTo>
                    <a:pt x="29142" y="10378"/>
                  </a:lnTo>
                  <a:lnTo>
                    <a:pt x="28327" y="10505"/>
                  </a:lnTo>
                  <a:lnTo>
                    <a:pt x="27536" y="10633"/>
                  </a:lnTo>
                  <a:lnTo>
                    <a:pt x="26822" y="10709"/>
                  </a:lnTo>
                  <a:lnTo>
                    <a:pt x="26185" y="10735"/>
                  </a:lnTo>
                  <a:lnTo>
                    <a:pt x="24936" y="10735"/>
                  </a:lnTo>
                  <a:lnTo>
                    <a:pt x="24324" y="10709"/>
                  </a:lnTo>
                  <a:lnTo>
                    <a:pt x="23712" y="10658"/>
                  </a:lnTo>
                  <a:lnTo>
                    <a:pt x="23100" y="10582"/>
                  </a:lnTo>
                  <a:lnTo>
                    <a:pt x="22488" y="10480"/>
                  </a:lnTo>
                  <a:lnTo>
                    <a:pt x="21902" y="10378"/>
                  </a:lnTo>
                  <a:lnTo>
                    <a:pt x="21315" y="10225"/>
                  </a:lnTo>
                  <a:lnTo>
                    <a:pt x="20729" y="10072"/>
                  </a:lnTo>
                  <a:lnTo>
                    <a:pt x="20142" y="9868"/>
                  </a:lnTo>
                  <a:lnTo>
                    <a:pt x="19582" y="9664"/>
                  </a:lnTo>
                  <a:lnTo>
                    <a:pt x="18995" y="9409"/>
                  </a:lnTo>
                  <a:lnTo>
                    <a:pt x="18434" y="9154"/>
                  </a:lnTo>
                  <a:lnTo>
                    <a:pt x="17899" y="8848"/>
                  </a:lnTo>
                  <a:lnTo>
                    <a:pt x="17338" y="8517"/>
                  </a:lnTo>
                  <a:lnTo>
                    <a:pt x="16803" y="8160"/>
                  </a:lnTo>
                  <a:lnTo>
                    <a:pt x="16267" y="7803"/>
                  </a:lnTo>
                  <a:lnTo>
                    <a:pt x="15757" y="7395"/>
                  </a:lnTo>
                  <a:lnTo>
                    <a:pt x="15273" y="6987"/>
                  </a:lnTo>
                  <a:lnTo>
                    <a:pt x="14788" y="6579"/>
                  </a:lnTo>
                  <a:lnTo>
                    <a:pt x="14329" y="6145"/>
                  </a:lnTo>
                  <a:lnTo>
                    <a:pt x="13412" y="5253"/>
                  </a:lnTo>
                  <a:lnTo>
                    <a:pt x="11627" y="3468"/>
                  </a:lnTo>
                  <a:lnTo>
                    <a:pt x="10684" y="2601"/>
                  </a:lnTo>
                  <a:lnTo>
                    <a:pt x="10225" y="2168"/>
                  </a:lnTo>
                  <a:lnTo>
                    <a:pt x="9715" y="1760"/>
                  </a:lnTo>
                  <a:lnTo>
                    <a:pt x="9434" y="1531"/>
                  </a:lnTo>
                  <a:lnTo>
                    <a:pt x="9128" y="1301"/>
                  </a:lnTo>
                  <a:lnTo>
                    <a:pt x="8822" y="1097"/>
                  </a:lnTo>
                  <a:lnTo>
                    <a:pt x="8516" y="919"/>
                  </a:lnTo>
                  <a:lnTo>
                    <a:pt x="8210" y="766"/>
                  </a:lnTo>
                  <a:lnTo>
                    <a:pt x="7905" y="613"/>
                  </a:lnTo>
                  <a:lnTo>
                    <a:pt x="7599" y="485"/>
                  </a:lnTo>
                  <a:lnTo>
                    <a:pt x="7267" y="358"/>
                  </a:lnTo>
                  <a:lnTo>
                    <a:pt x="6961" y="281"/>
                  </a:lnTo>
                  <a:lnTo>
                    <a:pt x="6655" y="179"/>
                  </a:lnTo>
                  <a:lnTo>
                    <a:pt x="6018" y="77"/>
                  </a:lnTo>
                  <a:lnTo>
                    <a:pt x="5406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78"/>
            <p:cNvSpPr/>
            <p:nvPr/>
          </p:nvSpPr>
          <p:spPr>
            <a:xfrm>
              <a:off x="3544494" y="1552098"/>
              <a:ext cx="292468" cy="113064"/>
            </a:xfrm>
            <a:custGeom>
              <a:avLst/>
              <a:gdLst/>
              <a:ahLst/>
              <a:cxnLst/>
              <a:rect l="l" t="t" r="r" b="b"/>
              <a:pathLst>
                <a:path w="17414" h="6732" extrusionOk="0">
                  <a:moveTo>
                    <a:pt x="12111" y="0"/>
                  </a:moveTo>
                  <a:lnTo>
                    <a:pt x="11856" y="26"/>
                  </a:lnTo>
                  <a:lnTo>
                    <a:pt x="11244" y="153"/>
                  </a:lnTo>
                  <a:lnTo>
                    <a:pt x="9791" y="510"/>
                  </a:lnTo>
                  <a:lnTo>
                    <a:pt x="9026" y="663"/>
                  </a:lnTo>
                  <a:lnTo>
                    <a:pt x="8669" y="714"/>
                  </a:lnTo>
                  <a:lnTo>
                    <a:pt x="8312" y="740"/>
                  </a:lnTo>
                  <a:lnTo>
                    <a:pt x="7955" y="765"/>
                  </a:lnTo>
                  <a:lnTo>
                    <a:pt x="7649" y="740"/>
                  </a:lnTo>
                  <a:lnTo>
                    <a:pt x="7343" y="714"/>
                  </a:lnTo>
                  <a:lnTo>
                    <a:pt x="7088" y="638"/>
                  </a:lnTo>
                  <a:lnTo>
                    <a:pt x="7063" y="765"/>
                  </a:lnTo>
                  <a:lnTo>
                    <a:pt x="7012" y="918"/>
                  </a:lnTo>
                  <a:lnTo>
                    <a:pt x="6935" y="1020"/>
                  </a:lnTo>
                  <a:lnTo>
                    <a:pt x="6833" y="1148"/>
                  </a:lnTo>
                  <a:lnTo>
                    <a:pt x="6706" y="1250"/>
                  </a:lnTo>
                  <a:lnTo>
                    <a:pt x="6604" y="1352"/>
                  </a:lnTo>
                  <a:lnTo>
                    <a:pt x="6451" y="1428"/>
                  </a:lnTo>
                  <a:lnTo>
                    <a:pt x="6323" y="1479"/>
                  </a:lnTo>
                  <a:lnTo>
                    <a:pt x="6170" y="1530"/>
                  </a:lnTo>
                  <a:lnTo>
                    <a:pt x="6017" y="1581"/>
                  </a:lnTo>
                  <a:lnTo>
                    <a:pt x="5686" y="1606"/>
                  </a:lnTo>
                  <a:lnTo>
                    <a:pt x="5380" y="1581"/>
                  </a:lnTo>
                  <a:lnTo>
                    <a:pt x="5048" y="1505"/>
                  </a:lnTo>
                  <a:lnTo>
                    <a:pt x="4717" y="1403"/>
                  </a:lnTo>
                  <a:lnTo>
                    <a:pt x="4411" y="1301"/>
                  </a:lnTo>
                  <a:lnTo>
                    <a:pt x="3774" y="1097"/>
                  </a:lnTo>
                  <a:lnTo>
                    <a:pt x="3748" y="1148"/>
                  </a:lnTo>
                  <a:lnTo>
                    <a:pt x="3672" y="1199"/>
                  </a:lnTo>
                  <a:lnTo>
                    <a:pt x="3442" y="1275"/>
                  </a:lnTo>
                  <a:lnTo>
                    <a:pt x="3238" y="1377"/>
                  </a:lnTo>
                  <a:lnTo>
                    <a:pt x="2805" y="1581"/>
                  </a:lnTo>
                  <a:lnTo>
                    <a:pt x="1963" y="2065"/>
                  </a:lnTo>
                  <a:lnTo>
                    <a:pt x="1530" y="2269"/>
                  </a:lnTo>
                  <a:lnTo>
                    <a:pt x="1326" y="2346"/>
                  </a:lnTo>
                  <a:lnTo>
                    <a:pt x="1096" y="2422"/>
                  </a:lnTo>
                  <a:lnTo>
                    <a:pt x="893" y="2473"/>
                  </a:lnTo>
                  <a:lnTo>
                    <a:pt x="663" y="2499"/>
                  </a:lnTo>
                  <a:lnTo>
                    <a:pt x="434" y="2499"/>
                  </a:lnTo>
                  <a:lnTo>
                    <a:pt x="179" y="2473"/>
                  </a:lnTo>
                  <a:lnTo>
                    <a:pt x="0" y="3264"/>
                  </a:lnTo>
                  <a:lnTo>
                    <a:pt x="587" y="3391"/>
                  </a:lnTo>
                  <a:lnTo>
                    <a:pt x="1173" y="3493"/>
                  </a:lnTo>
                  <a:lnTo>
                    <a:pt x="1785" y="3570"/>
                  </a:lnTo>
                  <a:lnTo>
                    <a:pt x="2371" y="3646"/>
                  </a:lnTo>
                  <a:lnTo>
                    <a:pt x="3085" y="3672"/>
                  </a:lnTo>
                  <a:lnTo>
                    <a:pt x="3774" y="3697"/>
                  </a:lnTo>
                  <a:lnTo>
                    <a:pt x="4462" y="3697"/>
                  </a:lnTo>
                  <a:lnTo>
                    <a:pt x="5176" y="3646"/>
                  </a:lnTo>
                  <a:lnTo>
                    <a:pt x="5864" y="3570"/>
                  </a:lnTo>
                  <a:lnTo>
                    <a:pt x="6553" y="3493"/>
                  </a:lnTo>
                  <a:lnTo>
                    <a:pt x="7241" y="3366"/>
                  </a:lnTo>
                  <a:lnTo>
                    <a:pt x="7929" y="3213"/>
                  </a:lnTo>
                  <a:lnTo>
                    <a:pt x="8439" y="3060"/>
                  </a:lnTo>
                  <a:lnTo>
                    <a:pt x="8949" y="2907"/>
                  </a:lnTo>
                  <a:lnTo>
                    <a:pt x="9944" y="2601"/>
                  </a:lnTo>
                  <a:lnTo>
                    <a:pt x="10453" y="2448"/>
                  </a:lnTo>
                  <a:lnTo>
                    <a:pt x="10989" y="2320"/>
                  </a:lnTo>
                  <a:lnTo>
                    <a:pt x="11499" y="2218"/>
                  </a:lnTo>
                  <a:lnTo>
                    <a:pt x="12034" y="2167"/>
                  </a:lnTo>
                  <a:lnTo>
                    <a:pt x="12468" y="2167"/>
                  </a:lnTo>
                  <a:lnTo>
                    <a:pt x="12901" y="2244"/>
                  </a:lnTo>
                  <a:lnTo>
                    <a:pt x="13334" y="2346"/>
                  </a:lnTo>
                  <a:lnTo>
                    <a:pt x="13742" y="2499"/>
                  </a:lnTo>
                  <a:lnTo>
                    <a:pt x="14150" y="2703"/>
                  </a:lnTo>
                  <a:lnTo>
                    <a:pt x="14533" y="2932"/>
                  </a:lnTo>
                  <a:lnTo>
                    <a:pt x="14890" y="3213"/>
                  </a:lnTo>
                  <a:lnTo>
                    <a:pt x="15247" y="3519"/>
                  </a:lnTo>
                  <a:lnTo>
                    <a:pt x="15553" y="3850"/>
                  </a:lnTo>
                  <a:lnTo>
                    <a:pt x="15859" y="4207"/>
                  </a:lnTo>
                  <a:lnTo>
                    <a:pt x="16113" y="4590"/>
                  </a:lnTo>
                  <a:lnTo>
                    <a:pt x="16368" y="4997"/>
                  </a:lnTo>
                  <a:lnTo>
                    <a:pt x="16572" y="5405"/>
                  </a:lnTo>
                  <a:lnTo>
                    <a:pt x="16751" y="5839"/>
                  </a:lnTo>
                  <a:lnTo>
                    <a:pt x="16904" y="6272"/>
                  </a:lnTo>
                  <a:lnTo>
                    <a:pt x="17006" y="6731"/>
                  </a:lnTo>
                  <a:lnTo>
                    <a:pt x="17159" y="6476"/>
                  </a:lnTo>
                  <a:lnTo>
                    <a:pt x="17286" y="6221"/>
                  </a:lnTo>
                  <a:lnTo>
                    <a:pt x="17363" y="5966"/>
                  </a:lnTo>
                  <a:lnTo>
                    <a:pt x="17388" y="5660"/>
                  </a:lnTo>
                  <a:lnTo>
                    <a:pt x="17414" y="5380"/>
                  </a:lnTo>
                  <a:lnTo>
                    <a:pt x="17388" y="5074"/>
                  </a:lnTo>
                  <a:lnTo>
                    <a:pt x="17363" y="4768"/>
                  </a:lnTo>
                  <a:lnTo>
                    <a:pt x="17286" y="4462"/>
                  </a:lnTo>
                  <a:lnTo>
                    <a:pt x="17210" y="4156"/>
                  </a:lnTo>
                  <a:lnTo>
                    <a:pt x="17108" y="3850"/>
                  </a:lnTo>
                  <a:lnTo>
                    <a:pt x="16878" y="3264"/>
                  </a:lnTo>
                  <a:lnTo>
                    <a:pt x="16598" y="2728"/>
                  </a:lnTo>
                  <a:lnTo>
                    <a:pt x="16343" y="2295"/>
                  </a:lnTo>
                  <a:lnTo>
                    <a:pt x="16164" y="2014"/>
                  </a:lnTo>
                  <a:lnTo>
                    <a:pt x="15961" y="1785"/>
                  </a:lnTo>
                  <a:lnTo>
                    <a:pt x="15782" y="1556"/>
                  </a:lnTo>
                  <a:lnTo>
                    <a:pt x="15553" y="1326"/>
                  </a:lnTo>
                  <a:lnTo>
                    <a:pt x="15349" y="1122"/>
                  </a:lnTo>
                  <a:lnTo>
                    <a:pt x="15119" y="944"/>
                  </a:lnTo>
                  <a:lnTo>
                    <a:pt x="14890" y="765"/>
                  </a:lnTo>
                  <a:lnTo>
                    <a:pt x="14635" y="612"/>
                  </a:lnTo>
                  <a:lnTo>
                    <a:pt x="14380" y="485"/>
                  </a:lnTo>
                  <a:lnTo>
                    <a:pt x="14125" y="357"/>
                  </a:lnTo>
                  <a:lnTo>
                    <a:pt x="13844" y="255"/>
                  </a:lnTo>
                  <a:lnTo>
                    <a:pt x="13564" y="153"/>
                  </a:lnTo>
                  <a:lnTo>
                    <a:pt x="13283" y="102"/>
                  </a:lnTo>
                  <a:lnTo>
                    <a:pt x="12978" y="51"/>
                  </a:lnTo>
                  <a:lnTo>
                    <a:pt x="126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78"/>
            <p:cNvSpPr/>
            <p:nvPr/>
          </p:nvSpPr>
          <p:spPr>
            <a:xfrm>
              <a:off x="3168531" y="1415927"/>
              <a:ext cx="657306" cy="348144"/>
            </a:xfrm>
            <a:custGeom>
              <a:avLst/>
              <a:gdLst/>
              <a:ahLst/>
              <a:cxnLst/>
              <a:rect l="l" t="t" r="r" b="b"/>
              <a:pathLst>
                <a:path w="39137" h="20729" extrusionOk="0">
                  <a:moveTo>
                    <a:pt x="36154" y="14584"/>
                  </a:moveTo>
                  <a:lnTo>
                    <a:pt x="36281" y="14610"/>
                  </a:lnTo>
                  <a:lnTo>
                    <a:pt x="36434" y="14661"/>
                  </a:lnTo>
                  <a:lnTo>
                    <a:pt x="36587" y="14712"/>
                  </a:lnTo>
                  <a:lnTo>
                    <a:pt x="36715" y="14788"/>
                  </a:lnTo>
                  <a:lnTo>
                    <a:pt x="36842" y="14865"/>
                  </a:lnTo>
                  <a:lnTo>
                    <a:pt x="36944" y="14967"/>
                  </a:lnTo>
                  <a:lnTo>
                    <a:pt x="37046" y="15094"/>
                  </a:lnTo>
                  <a:lnTo>
                    <a:pt x="37148" y="15222"/>
                  </a:lnTo>
                  <a:lnTo>
                    <a:pt x="37225" y="15349"/>
                  </a:lnTo>
                  <a:lnTo>
                    <a:pt x="37301" y="15477"/>
                  </a:lnTo>
                  <a:lnTo>
                    <a:pt x="37352" y="15630"/>
                  </a:lnTo>
                  <a:lnTo>
                    <a:pt x="37378" y="15783"/>
                  </a:lnTo>
                  <a:lnTo>
                    <a:pt x="37352" y="15884"/>
                  </a:lnTo>
                  <a:lnTo>
                    <a:pt x="37301" y="15961"/>
                  </a:lnTo>
                  <a:lnTo>
                    <a:pt x="37225" y="16037"/>
                  </a:lnTo>
                  <a:lnTo>
                    <a:pt x="37123" y="16063"/>
                  </a:lnTo>
                  <a:lnTo>
                    <a:pt x="37021" y="16063"/>
                  </a:lnTo>
                  <a:lnTo>
                    <a:pt x="36944" y="16012"/>
                  </a:lnTo>
                  <a:lnTo>
                    <a:pt x="36868" y="15961"/>
                  </a:lnTo>
                  <a:lnTo>
                    <a:pt x="36817" y="15859"/>
                  </a:lnTo>
                  <a:lnTo>
                    <a:pt x="36766" y="15706"/>
                  </a:lnTo>
                  <a:lnTo>
                    <a:pt x="36689" y="15553"/>
                  </a:lnTo>
                  <a:lnTo>
                    <a:pt x="36587" y="15400"/>
                  </a:lnTo>
                  <a:lnTo>
                    <a:pt x="36460" y="15298"/>
                  </a:lnTo>
                  <a:lnTo>
                    <a:pt x="36307" y="15196"/>
                  </a:lnTo>
                  <a:lnTo>
                    <a:pt x="36154" y="15171"/>
                  </a:lnTo>
                  <a:lnTo>
                    <a:pt x="36001" y="15171"/>
                  </a:lnTo>
                  <a:lnTo>
                    <a:pt x="35899" y="15196"/>
                  </a:lnTo>
                  <a:lnTo>
                    <a:pt x="35822" y="15222"/>
                  </a:lnTo>
                  <a:lnTo>
                    <a:pt x="35720" y="15324"/>
                  </a:lnTo>
                  <a:lnTo>
                    <a:pt x="35618" y="15426"/>
                  </a:lnTo>
                  <a:lnTo>
                    <a:pt x="35567" y="15553"/>
                  </a:lnTo>
                  <a:lnTo>
                    <a:pt x="35542" y="15681"/>
                  </a:lnTo>
                  <a:lnTo>
                    <a:pt x="35516" y="15808"/>
                  </a:lnTo>
                  <a:lnTo>
                    <a:pt x="35542" y="15961"/>
                  </a:lnTo>
                  <a:lnTo>
                    <a:pt x="35593" y="16088"/>
                  </a:lnTo>
                  <a:lnTo>
                    <a:pt x="35669" y="16190"/>
                  </a:lnTo>
                  <a:lnTo>
                    <a:pt x="35720" y="16267"/>
                  </a:lnTo>
                  <a:lnTo>
                    <a:pt x="35720" y="16343"/>
                  </a:lnTo>
                  <a:lnTo>
                    <a:pt x="35720" y="16420"/>
                  </a:lnTo>
                  <a:lnTo>
                    <a:pt x="35669" y="16471"/>
                  </a:lnTo>
                  <a:lnTo>
                    <a:pt x="35618" y="16522"/>
                  </a:lnTo>
                  <a:lnTo>
                    <a:pt x="35567" y="16573"/>
                  </a:lnTo>
                  <a:lnTo>
                    <a:pt x="35491" y="16573"/>
                  </a:lnTo>
                  <a:lnTo>
                    <a:pt x="35415" y="16522"/>
                  </a:lnTo>
                  <a:lnTo>
                    <a:pt x="35287" y="16445"/>
                  </a:lnTo>
                  <a:lnTo>
                    <a:pt x="35211" y="16343"/>
                  </a:lnTo>
                  <a:lnTo>
                    <a:pt x="35134" y="16241"/>
                  </a:lnTo>
                  <a:lnTo>
                    <a:pt x="35083" y="16114"/>
                  </a:lnTo>
                  <a:lnTo>
                    <a:pt x="35032" y="15986"/>
                  </a:lnTo>
                  <a:lnTo>
                    <a:pt x="35007" y="15859"/>
                  </a:lnTo>
                  <a:lnTo>
                    <a:pt x="35007" y="15604"/>
                  </a:lnTo>
                  <a:lnTo>
                    <a:pt x="35058" y="15349"/>
                  </a:lnTo>
                  <a:lnTo>
                    <a:pt x="35160" y="15120"/>
                  </a:lnTo>
                  <a:lnTo>
                    <a:pt x="35236" y="14992"/>
                  </a:lnTo>
                  <a:lnTo>
                    <a:pt x="35313" y="14916"/>
                  </a:lnTo>
                  <a:lnTo>
                    <a:pt x="35415" y="14814"/>
                  </a:lnTo>
                  <a:lnTo>
                    <a:pt x="35542" y="14737"/>
                  </a:lnTo>
                  <a:lnTo>
                    <a:pt x="35695" y="14661"/>
                  </a:lnTo>
                  <a:lnTo>
                    <a:pt x="35848" y="14610"/>
                  </a:lnTo>
                  <a:lnTo>
                    <a:pt x="36001" y="14584"/>
                  </a:lnTo>
                  <a:close/>
                  <a:moveTo>
                    <a:pt x="33043" y="16292"/>
                  </a:moveTo>
                  <a:lnTo>
                    <a:pt x="33120" y="16318"/>
                  </a:lnTo>
                  <a:lnTo>
                    <a:pt x="33196" y="16369"/>
                  </a:lnTo>
                  <a:lnTo>
                    <a:pt x="33298" y="16496"/>
                  </a:lnTo>
                  <a:lnTo>
                    <a:pt x="33375" y="16598"/>
                  </a:lnTo>
                  <a:lnTo>
                    <a:pt x="33502" y="16879"/>
                  </a:lnTo>
                  <a:lnTo>
                    <a:pt x="33553" y="17159"/>
                  </a:lnTo>
                  <a:lnTo>
                    <a:pt x="33553" y="17440"/>
                  </a:lnTo>
                  <a:lnTo>
                    <a:pt x="33502" y="17720"/>
                  </a:lnTo>
                  <a:lnTo>
                    <a:pt x="33451" y="17848"/>
                  </a:lnTo>
                  <a:lnTo>
                    <a:pt x="33400" y="17975"/>
                  </a:lnTo>
                  <a:lnTo>
                    <a:pt x="33324" y="18077"/>
                  </a:lnTo>
                  <a:lnTo>
                    <a:pt x="33222" y="18205"/>
                  </a:lnTo>
                  <a:lnTo>
                    <a:pt x="33120" y="18281"/>
                  </a:lnTo>
                  <a:lnTo>
                    <a:pt x="32992" y="18383"/>
                  </a:lnTo>
                  <a:lnTo>
                    <a:pt x="32814" y="18434"/>
                  </a:lnTo>
                  <a:lnTo>
                    <a:pt x="32661" y="18485"/>
                  </a:lnTo>
                  <a:lnTo>
                    <a:pt x="32482" y="18511"/>
                  </a:lnTo>
                  <a:lnTo>
                    <a:pt x="32330" y="18485"/>
                  </a:lnTo>
                  <a:lnTo>
                    <a:pt x="32151" y="18460"/>
                  </a:lnTo>
                  <a:lnTo>
                    <a:pt x="31998" y="18409"/>
                  </a:lnTo>
                  <a:lnTo>
                    <a:pt x="31845" y="18332"/>
                  </a:lnTo>
                  <a:lnTo>
                    <a:pt x="31692" y="18230"/>
                  </a:lnTo>
                  <a:lnTo>
                    <a:pt x="31667" y="18383"/>
                  </a:lnTo>
                  <a:lnTo>
                    <a:pt x="31616" y="18511"/>
                  </a:lnTo>
                  <a:lnTo>
                    <a:pt x="31565" y="18638"/>
                  </a:lnTo>
                  <a:lnTo>
                    <a:pt x="31488" y="18740"/>
                  </a:lnTo>
                  <a:lnTo>
                    <a:pt x="31386" y="18817"/>
                  </a:lnTo>
                  <a:lnTo>
                    <a:pt x="31259" y="18893"/>
                  </a:lnTo>
                  <a:lnTo>
                    <a:pt x="31106" y="18944"/>
                  </a:lnTo>
                  <a:lnTo>
                    <a:pt x="30953" y="18944"/>
                  </a:lnTo>
                  <a:lnTo>
                    <a:pt x="30800" y="18918"/>
                  </a:lnTo>
                  <a:lnTo>
                    <a:pt x="30698" y="18893"/>
                  </a:lnTo>
                  <a:lnTo>
                    <a:pt x="30570" y="18867"/>
                  </a:lnTo>
                  <a:lnTo>
                    <a:pt x="30494" y="18791"/>
                  </a:lnTo>
                  <a:lnTo>
                    <a:pt x="30392" y="18740"/>
                  </a:lnTo>
                  <a:lnTo>
                    <a:pt x="30341" y="18638"/>
                  </a:lnTo>
                  <a:lnTo>
                    <a:pt x="30239" y="18460"/>
                  </a:lnTo>
                  <a:lnTo>
                    <a:pt x="30188" y="18230"/>
                  </a:lnTo>
                  <a:lnTo>
                    <a:pt x="30162" y="18001"/>
                  </a:lnTo>
                  <a:lnTo>
                    <a:pt x="30213" y="17771"/>
                  </a:lnTo>
                  <a:lnTo>
                    <a:pt x="30290" y="17542"/>
                  </a:lnTo>
                  <a:lnTo>
                    <a:pt x="30315" y="17516"/>
                  </a:lnTo>
                  <a:lnTo>
                    <a:pt x="30417" y="17516"/>
                  </a:lnTo>
                  <a:lnTo>
                    <a:pt x="30468" y="17567"/>
                  </a:lnTo>
                  <a:lnTo>
                    <a:pt x="30468" y="17618"/>
                  </a:lnTo>
                  <a:lnTo>
                    <a:pt x="30443" y="17771"/>
                  </a:lnTo>
                  <a:lnTo>
                    <a:pt x="30417" y="17899"/>
                  </a:lnTo>
                  <a:lnTo>
                    <a:pt x="30443" y="18026"/>
                  </a:lnTo>
                  <a:lnTo>
                    <a:pt x="30468" y="18154"/>
                  </a:lnTo>
                  <a:lnTo>
                    <a:pt x="30545" y="18307"/>
                  </a:lnTo>
                  <a:lnTo>
                    <a:pt x="30621" y="18409"/>
                  </a:lnTo>
                  <a:lnTo>
                    <a:pt x="30698" y="18485"/>
                  </a:lnTo>
                  <a:lnTo>
                    <a:pt x="30800" y="18511"/>
                  </a:lnTo>
                  <a:lnTo>
                    <a:pt x="30902" y="18536"/>
                  </a:lnTo>
                  <a:lnTo>
                    <a:pt x="31004" y="18511"/>
                  </a:lnTo>
                  <a:lnTo>
                    <a:pt x="31131" y="18460"/>
                  </a:lnTo>
                  <a:lnTo>
                    <a:pt x="31259" y="18383"/>
                  </a:lnTo>
                  <a:lnTo>
                    <a:pt x="31310" y="18307"/>
                  </a:lnTo>
                  <a:lnTo>
                    <a:pt x="31335" y="18205"/>
                  </a:lnTo>
                  <a:lnTo>
                    <a:pt x="31335" y="18001"/>
                  </a:lnTo>
                  <a:lnTo>
                    <a:pt x="31335" y="17797"/>
                  </a:lnTo>
                  <a:lnTo>
                    <a:pt x="31310" y="17618"/>
                  </a:lnTo>
                  <a:lnTo>
                    <a:pt x="31310" y="17516"/>
                  </a:lnTo>
                  <a:lnTo>
                    <a:pt x="31335" y="17440"/>
                  </a:lnTo>
                  <a:lnTo>
                    <a:pt x="31412" y="17389"/>
                  </a:lnTo>
                  <a:lnTo>
                    <a:pt x="31463" y="17363"/>
                  </a:lnTo>
                  <a:lnTo>
                    <a:pt x="31539" y="17338"/>
                  </a:lnTo>
                  <a:lnTo>
                    <a:pt x="31616" y="17363"/>
                  </a:lnTo>
                  <a:lnTo>
                    <a:pt x="31667" y="17414"/>
                  </a:lnTo>
                  <a:lnTo>
                    <a:pt x="31718" y="17491"/>
                  </a:lnTo>
                  <a:lnTo>
                    <a:pt x="31769" y="17669"/>
                  </a:lnTo>
                  <a:lnTo>
                    <a:pt x="31845" y="17797"/>
                  </a:lnTo>
                  <a:lnTo>
                    <a:pt x="31973" y="17924"/>
                  </a:lnTo>
                  <a:lnTo>
                    <a:pt x="32100" y="18001"/>
                  </a:lnTo>
                  <a:lnTo>
                    <a:pt x="32279" y="18052"/>
                  </a:lnTo>
                  <a:lnTo>
                    <a:pt x="32432" y="18077"/>
                  </a:lnTo>
                  <a:lnTo>
                    <a:pt x="32610" y="18052"/>
                  </a:lnTo>
                  <a:lnTo>
                    <a:pt x="32763" y="17975"/>
                  </a:lnTo>
                  <a:lnTo>
                    <a:pt x="32916" y="17848"/>
                  </a:lnTo>
                  <a:lnTo>
                    <a:pt x="33018" y="17720"/>
                  </a:lnTo>
                  <a:lnTo>
                    <a:pt x="33094" y="17542"/>
                  </a:lnTo>
                  <a:lnTo>
                    <a:pt x="33120" y="17363"/>
                  </a:lnTo>
                  <a:lnTo>
                    <a:pt x="33094" y="17185"/>
                  </a:lnTo>
                  <a:lnTo>
                    <a:pt x="33069" y="17006"/>
                  </a:lnTo>
                  <a:lnTo>
                    <a:pt x="32992" y="16853"/>
                  </a:lnTo>
                  <a:lnTo>
                    <a:pt x="32890" y="16700"/>
                  </a:lnTo>
                  <a:lnTo>
                    <a:pt x="32839" y="16598"/>
                  </a:lnTo>
                  <a:lnTo>
                    <a:pt x="32839" y="16522"/>
                  </a:lnTo>
                  <a:lnTo>
                    <a:pt x="32865" y="16445"/>
                  </a:lnTo>
                  <a:lnTo>
                    <a:pt x="32916" y="16369"/>
                  </a:lnTo>
                  <a:lnTo>
                    <a:pt x="32967" y="16318"/>
                  </a:lnTo>
                  <a:lnTo>
                    <a:pt x="33043" y="16292"/>
                  </a:lnTo>
                  <a:close/>
                  <a:moveTo>
                    <a:pt x="26567" y="17720"/>
                  </a:moveTo>
                  <a:lnTo>
                    <a:pt x="26720" y="17746"/>
                  </a:lnTo>
                  <a:lnTo>
                    <a:pt x="26873" y="17797"/>
                  </a:lnTo>
                  <a:lnTo>
                    <a:pt x="27001" y="17848"/>
                  </a:lnTo>
                  <a:lnTo>
                    <a:pt x="27154" y="17899"/>
                  </a:lnTo>
                  <a:lnTo>
                    <a:pt x="27281" y="17975"/>
                  </a:lnTo>
                  <a:lnTo>
                    <a:pt x="27383" y="18077"/>
                  </a:lnTo>
                  <a:lnTo>
                    <a:pt x="27485" y="18179"/>
                  </a:lnTo>
                  <a:lnTo>
                    <a:pt x="27587" y="18307"/>
                  </a:lnTo>
                  <a:lnTo>
                    <a:pt x="27664" y="18434"/>
                  </a:lnTo>
                  <a:lnTo>
                    <a:pt x="27715" y="18562"/>
                  </a:lnTo>
                  <a:lnTo>
                    <a:pt x="27740" y="18715"/>
                  </a:lnTo>
                  <a:lnTo>
                    <a:pt x="27740" y="18842"/>
                  </a:lnTo>
                  <a:lnTo>
                    <a:pt x="27715" y="18995"/>
                  </a:lnTo>
                  <a:lnTo>
                    <a:pt x="27689" y="19071"/>
                  </a:lnTo>
                  <a:lnTo>
                    <a:pt x="27638" y="19148"/>
                  </a:lnTo>
                  <a:lnTo>
                    <a:pt x="27587" y="19173"/>
                  </a:lnTo>
                  <a:lnTo>
                    <a:pt x="27511" y="19199"/>
                  </a:lnTo>
                  <a:lnTo>
                    <a:pt x="27434" y="19199"/>
                  </a:lnTo>
                  <a:lnTo>
                    <a:pt x="27358" y="19173"/>
                  </a:lnTo>
                  <a:lnTo>
                    <a:pt x="27307" y="19122"/>
                  </a:lnTo>
                  <a:lnTo>
                    <a:pt x="27256" y="19071"/>
                  </a:lnTo>
                  <a:lnTo>
                    <a:pt x="27128" y="18791"/>
                  </a:lnTo>
                  <a:lnTo>
                    <a:pt x="27052" y="18664"/>
                  </a:lnTo>
                  <a:lnTo>
                    <a:pt x="26975" y="18536"/>
                  </a:lnTo>
                  <a:lnTo>
                    <a:pt x="26899" y="18434"/>
                  </a:lnTo>
                  <a:lnTo>
                    <a:pt x="26771" y="18358"/>
                  </a:lnTo>
                  <a:lnTo>
                    <a:pt x="26644" y="18307"/>
                  </a:lnTo>
                  <a:lnTo>
                    <a:pt x="26465" y="18281"/>
                  </a:lnTo>
                  <a:lnTo>
                    <a:pt x="26313" y="18332"/>
                  </a:lnTo>
                  <a:lnTo>
                    <a:pt x="26185" y="18383"/>
                  </a:lnTo>
                  <a:lnTo>
                    <a:pt x="26083" y="18485"/>
                  </a:lnTo>
                  <a:lnTo>
                    <a:pt x="26007" y="18613"/>
                  </a:lnTo>
                  <a:lnTo>
                    <a:pt x="25956" y="18740"/>
                  </a:lnTo>
                  <a:lnTo>
                    <a:pt x="25956" y="18893"/>
                  </a:lnTo>
                  <a:lnTo>
                    <a:pt x="26007" y="19046"/>
                  </a:lnTo>
                  <a:lnTo>
                    <a:pt x="26109" y="19173"/>
                  </a:lnTo>
                  <a:lnTo>
                    <a:pt x="26134" y="19250"/>
                  </a:lnTo>
                  <a:lnTo>
                    <a:pt x="26160" y="19326"/>
                  </a:lnTo>
                  <a:lnTo>
                    <a:pt x="26134" y="19403"/>
                  </a:lnTo>
                  <a:lnTo>
                    <a:pt x="26109" y="19454"/>
                  </a:lnTo>
                  <a:lnTo>
                    <a:pt x="26058" y="19505"/>
                  </a:lnTo>
                  <a:lnTo>
                    <a:pt x="25981" y="19530"/>
                  </a:lnTo>
                  <a:lnTo>
                    <a:pt x="25905" y="19530"/>
                  </a:lnTo>
                  <a:lnTo>
                    <a:pt x="25854" y="19505"/>
                  </a:lnTo>
                  <a:lnTo>
                    <a:pt x="25726" y="19403"/>
                  </a:lnTo>
                  <a:lnTo>
                    <a:pt x="25624" y="19301"/>
                  </a:lnTo>
                  <a:lnTo>
                    <a:pt x="25573" y="19199"/>
                  </a:lnTo>
                  <a:lnTo>
                    <a:pt x="25497" y="19071"/>
                  </a:lnTo>
                  <a:lnTo>
                    <a:pt x="25471" y="18944"/>
                  </a:lnTo>
                  <a:lnTo>
                    <a:pt x="25446" y="18817"/>
                  </a:lnTo>
                  <a:lnTo>
                    <a:pt x="25446" y="18689"/>
                  </a:lnTo>
                  <a:lnTo>
                    <a:pt x="25471" y="18562"/>
                  </a:lnTo>
                  <a:lnTo>
                    <a:pt x="25497" y="18434"/>
                  </a:lnTo>
                  <a:lnTo>
                    <a:pt x="25548" y="18307"/>
                  </a:lnTo>
                  <a:lnTo>
                    <a:pt x="25599" y="18179"/>
                  </a:lnTo>
                  <a:lnTo>
                    <a:pt x="25675" y="18077"/>
                  </a:lnTo>
                  <a:lnTo>
                    <a:pt x="25777" y="17975"/>
                  </a:lnTo>
                  <a:lnTo>
                    <a:pt x="25879" y="17899"/>
                  </a:lnTo>
                  <a:lnTo>
                    <a:pt x="26007" y="17822"/>
                  </a:lnTo>
                  <a:lnTo>
                    <a:pt x="26134" y="17771"/>
                  </a:lnTo>
                  <a:lnTo>
                    <a:pt x="26287" y="17746"/>
                  </a:lnTo>
                  <a:lnTo>
                    <a:pt x="26440" y="17720"/>
                  </a:lnTo>
                  <a:close/>
                  <a:moveTo>
                    <a:pt x="4539" y="1"/>
                  </a:moveTo>
                  <a:lnTo>
                    <a:pt x="4055" y="26"/>
                  </a:lnTo>
                  <a:lnTo>
                    <a:pt x="3570" y="103"/>
                  </a:lnTo>
                  <a:lnTo>
                    <a:pt x="3137" y="230"/>
                  </a:lnTo>
                  <a:lnTo>
                    <a:pt x="2678" y="409"/>
                  </a:lnTo>
                  <a:lnTo>
                    <a:pt x="2270" y="612"/>
                  </a:lnTo>
                  <a:lnTo>
                    <a:pt x="1862" y="893"/>
                  </a:lnTo>
                  <a:lnTo>
                    <a:pt x="1505" y="1199"/>
                  </a:lnTo>
                  <a:lnTo>
                    <a:pt x="1174" y="1556"/>
                  </a:lnTo>
                  <a:lnTo>
                    <a:pt x="868" y="1964"/>
                  </a:lnTo>
                  <a:lnTo>
                    <a:pt x="587" y="2397"/>
                  </a:lnTo>
                  <a:lnTo>
                    <a:pt x="358" y="2907"/>
                  </a:lnTo>
                  <a:lnTo>
                    <a:pt x="230" y="3290"/>
                  </a:lnTo>
                  <a:lnTo>
                    <a:pt x="128" y="3697"/>
                  </a:lnTo>
                  <a:lnTo>
                    <a:pt x="52" y="4080"/>
                  </a:lnTo>
                  <a:lnTo>
                    <a:pt x="1" y="4462"/>
                  </a:lnTo>
                  <a:lnTo>
                    <a:pt x="1" y="4870"/>
                  </a:lnTo>
                  <a:lnTo>
                    <a:pt x="26" y="5227"/>
                  </a:lnTo>
                  <a:lnTo>
                    <a:pt x="77" y="5610"/>
                  </a:lnTo>
                  <a:lnTo>
                    <a:pt x="154" y="5992"/>
                  </a:lnTo>
                  <a:lnTo>
                    <a:pt x="256" y="6349"/>
                  </a:lnTo>
                  <a:lnTo>
                    <a:pt x="383" y="6706"/>
                  </a:lnTo>
                  <a:lnTo>
                    <a:pt x="536" y="7063"/>
                  </a:lnTo>
                  <a:lnTo>
                    <a:pt x="689" y="7420"/>
                  </a:lnTo>
                  <a:lnTo>
                    <a:pt x="868" y="7751"/>
                  </a:lnTo>
                  <a:lnTo>
                    <a:pt x="1072" y="8108"/>
                  </a:lnTo>
                  <a:lnTo>
                    <a:pt x="1505" y="8771"/>
                  </a:lnTo>
                  <a:lnTo>
                    <a:pt x="2194" y="9511"/>
                  </a:lnTo>
                  <a:lnTo>
                    <a:pt x="2882" y="10250"/>
                  </a:lnTo>
                  <a:lnTo>
                    <a:pt x="3621" y="10938"/>
                  </a:lnTo>
                  <a:lnTo>
                    <a:pt x="4361" y="11627"/>
                  </a:lnTo>
                  <a:lnTo>
                    <a:pt x="5126" y="12290"/>
                  </a:lnTo>
                  <a:lnTo>
                    <a:pt x="5916" y="12927"/>
                  </a:lnTo>
                  <a:lnTo>
                    <a:pt x="6732" y="13539"/>
                  </a:lnTo>
                  <a:lnTo>
                    <a:pt x="7573" y="14151"/>
                  </a:lnTo>
                  <a:lnTo>
                    <a:pt x="8618" y="14890"/>
                  </a:lnTo>
                  <a:lnTo>
                    <a:pt x="9689" y="15630"/>
                  </a:lnTo>
                  <a:lnTo>
                    <a:pt x="10786" y="16343"/>
                  </a:lnTo>
                  <a:lnTo>
                    <a:pt x="11882" y="17006"/>
                  </a:lnTo>
                  <a:lnTo>
                    <a:pt x="13004" y="17644"/>
                  </a:lnTo>
                  <a:lnTo>
                    <a:pt x="13590" y="17950"/>
                  </a:lnTo>
                  <a:lnTo>
                    <a:pt x="14151" y="18230"/>
                  </a:lnTo>
                  <a:lnTo>
                    <a:pt x="14737" y="18511"/>
                  </a:lnTo>
                  <a:lnTo>
                    <a:pt x="15349" y="18766"/>
                  </a:lnTo>
                  <a:lnTo>
                    <a:pt x="15936" y="18995"/>
                  </a:lnTo>
                  <a:lnTo>
                    <a:pt x="16548" y="19199"/>
                  </a:lnTo>
                  <a:lnTo>
                    <a:pt x="17211" y="19428"/>
                  </a:lnTo>
                  <a:lnTo>
                    <a:pt x="17873" y="19607"/>
                  </a:lnTo>
                  <a:lnTo>
                    <a:pt x="18511" y="19785"/>
                  </a:lnTo>
                  <a:lnTo>
                    <a:pt x="19174" y="19938"/>
                  </a:lnTo>
                  <a:lnTo>
                    <a:pt x="19862" y="20066"/>
                  </a:lnTo>
                  <a:lnTo>
                    <a:pt x="20525" y="20193"/>
                  </a:lnTo>
                  <a:lnTo>
                    <a:pt x="21876" y="20397"/>
                  </a:lnTo>
                  <a:lnTo>
                    <a:pt x="23228" y="20550"/>
                  </a:lnTo>
                  <a:lnTo>
                    <a:pt x="24604" y="20652"/>
                  </a:lnTo>
                  <a:lnTo>
                    <a:pt x="25956" y="20703"/>
                  </a:lnTo>
                  <a:lnTo>
                    <a:pt x="27307" y="20729"/>
                  </a:lnTo>
                  <a:lnTo>
                    <a:pt x="28658" y="20729"/>
                  </a:lnTo>
                  <a:lnTo>
                    <a:pt x="29984" y="20678"/>
                  </a:lnTo>
                  <a:lnTo>
                    <a:pt x="30621" y="20627"/>
                  </a:lnTo>
                  <a:lnTo>
                    <a:pt x="31284" y="20576"/>
                  </a:lnTo>
                  <a:lnTo>
                    <a:pt x="31922" y="20474"/>
                  </a:lnTo>
                  <a:lnTo>
                    <a:pt x="32584" y="20372"/>
                  </a:lnTo>
                  <a:lnTo>
                    <a:pt x="33222" y="20270"/>
                  </a:lnTo>
                  <a:lnTo>
                    <a:pt x="33859" y="20117"/>
                  </a:lnTo>
                  <a:lnTo>
                    <a:pt x="34497" y="19964"/>
                  </a:lnTo>
                  <a:lnTo>
                    <a:pt x="35109" y="19785"/>
                  </a:lnTo>
                  <a:lnTo>
                    <a:pt x="35746" y="19556"/>
                  </a:lnTo>
                  <a:lnTo>
                    <a:pt x="36358" y="19326"/>
                  </a:lnTo>
                  <a:lnTo>
                    <a:pt x="36970" y="19071"/>
                  </a:lnTo>
                  <a:lnTo>
                    <a:pt x="37582" y="18766"/>
                  </a:lnTo>
                  <a:lnTo>
                    <a:pt x="37633" y="18715"/>
                  </a:lnTo>
                  <a:lnTo>
                    <a:pt x="37862" y="18562"/>
                  </a:lnTo>
                  <a:lnTo>
                    <a:pt x="38066" y="18383"/>
                  </a:lnTo>
                  <a:lnTo>
                    <a:pt x="38245" y="18205"/>
                  </a:lnTo>
                  <a:lnTo>
                    <a:pt x="38423" y="18026"/>
                  </a:lnTo>
                  <a:lnTo>
                    <a:pt x="38576" y="17822"/>
                  </a:lnTo>
                  <a:lnTo>
                    <a:pt x="38703" y="17618"/>
                  </a:lnTo>
                  <a:lnTo>
                    <a:pt x="38805" y="17414"/>
                  </a:lnTo>
                  <a:lnTo>
                    <a:pt x="38907" y="17210"/>
                  </a:lnTo>
                  <a:lnTo>
                    <a:pt x="38984" y="16981"/>
                  </a:lnTo>
                  <a:lnTo>
                    <a:pt x="39035" y="16751"/>
                  </a:lnTo>
                  <a:lnTo>
                    <a:pt x="39086" y="16522"/>
                  </a:lnTo>
                  <a:lnTo>
                    <a:pt x="39111" y="16292"/>
                  </a:lnTo>
                  <a:lnTo>
                    <a:pt x="39137" y="15833"/>
                  </a:lnTo>
                  <a:lnTo>
                    <a:pt x="39086" y="15349"/>
                  </a:lnTo>
                  <a:lnTo>
                    <a:pt x="39060" y="15247"/>
                  </a:lnTo>
                  <a:lnTo>
                    <a:pt x="38984" y="14839"/>
                  </a:lnTo>
                  <a:lnTo>
                    <a:pt x="38856" y="14431"/>
                  </a:lnTo>
                  <a:lnTo>
                    <a:pt x="38678" y="13998"/>
                  </a:lnTo>
                  <a:lnTo>
                    <a:pt x="38499" y="13615"/>
                  </a:lnTo>
                  <a:lnTo>
                    <a:pt x="38270" y="13233"/>
                  </a:lnTo>
                  <a:lnTo>
                    <a:pt x="38015" y="12850"/>
                  </a:lnTo>
                  <a:lnTo>
                    <a:pt x="37735" y="12519"/>
                  </a:lnTo>
                  <a:lnTo>
                    <a:pt x="37429" y="12188"/>
                  </a:lnTo>
                  <a:lnTo>
                    <a:pt x="37097" y="11882"/>
                  </a:lnTo>
                  <a:lnTo>
                    <a:pt x="36766" y="11627"/>
                  </a:lnTo>
                  <a:lnTo>
                    <a:pt x="36383" y="11397"/>
                  </a:lnTo>
                  <a:lnTo>
                    <a:pt x="36026" y="11193"/>
                  </a:lnTo>
                  <a:lnTo>
                    <a:pt x="35618" y="11040"/>
                  </a:lnTo>
                  <a:lnTo>
                    <a:pt x="35236" y="10938"/>
                  </a:lnTo>
                  <a:lnTo>
                    <a:pt x="34828" y="10887"/>
                  </a:lnTo>
                  <a:lnTo>
                    <a:pt x="34420" y="10862"/>
                  </a:lnTo>
                  <a:lnTo>
                    <a:pt x="33987" y="10887"/>
                  </a:lnTo>
                  <a:lnTo>
                    <a:pt x="33579" y="10938"/>
                  </a:lnTo>
                  <a:lnTo>
                    <a:pt x="33196" y="11015"/>
                  </a:lnTo>
                  <a:lnTo>
                    <a:pt x="32788" y="11117"/>
                  </a:lnTo>
                  <a:lnTo>
                    <a:pt x="31973" y="11321"/>
                  </a:lnTo>
                  <a:lnTo>
                    <a:pt x="31157" y="11550"/>
                  </a:lnTo>
                  <a:lnTo>
                    <a:pt x="30366" y="11780"/>
                  </a:lnTo>
                  <a:lnTo>
                    <a:pt x="29550" y="12009"/>
                  </a:lnTo>
                  <a:lnTo>
                    <a:pt x="28735" y="12188"/>
                  </a:lnTo>
                  <a:lnTo>
                    <a:pt x="28327" y="12264"/>
                  </a:lnTo>
                  <a:lnTo>
                    <a:pt x="27919" y="12315"/>
                  </a:lnTo>
                  <a:lnTo>
                    <a:pt x="27154" y="12366"/>
                  </a:lnTo>
                  <a:lnTo>
                    <a:pt x="26389" y="12392"/>
                  </a:lnTo>
                  <a:lnTo>
                    <a:pt x="25624" y="12366"/>
                  </a:lnTo>
                  <a:lnTo>
                    <a:pt x="24859" y="12341"/>
                  </a:lnTo>
                  <a:lnTo>
                    <a:pt x="24094" y="12264"/>
                  </a:lnTo>
                  <a:lnTo>
                    <a:pt x="23330" y="12162"/>
                  </a:lnTo>
                  <a:lnTo>
                    <a:pt x="22590" y="12009"/>
                  </a:lnTo>
                  <a:lnTo>
                    <a:pt x="21825" y="11856"/>
                  </a:lnTo>
                  <a:lnTo>
                    <a:pt x="21111" y="11652"/>
                  </a:lnTo>
                  <a:lnTo>
                    <a:pt x="20372" y="11423"/>
                  </a:lnTo>
                  <a:lnTo>
                    <a:pt x="19658" y="11168"/>
                  </a:lnTo>
                  <a:lnTo>
                    <a:pt x="18944" y="10862"/>
                  </a:lnTo>
                  <a:lnTo>
                    <a:pt x="18256" y="10556"/>
                  </a:lnTo>
                  <a:lnTo>
                    <a:pt x="17567" y="10224"/>
                  </a:lnTo>
                  <a:lnTo>
                    <a:pt x="16879" y="9842"/>
                  </a:lnTo>
                  <a:lnTo>
                    <a:pt x="16242" y="9460"/>
                  </a:lnTo>
                  <a:lnTo>
                    <a:pt x="15630" y="9052"/>
                  </a:lnTo>
                  <a:lnTo>
                    <a:pt x="15043" y="8644"/>
                  </a:lnTo>
                  <a:lnTo>
                    <a:pt x="14482" y="8210"/>
                  </a:lnTo>
                  <a:lnTo>
                    <a:pt x="13922" y="7751"/>
                  </a:lnTo>
                  <a:lnTo>
                    <a:pt x="13386" y="7292"/>
                  </a:lnTo>
                  <a:lnTo>
                    <a:pt x="12851" y="6808"/>
                  </a:lnTo>
                  <a:lnTo>
                    <a:pt x="12341" y="6298"/>
                  </a:lnTo>
                  <a:lnTo>
                    <a:pt x="11856" y="5788"/>
                  </a:lnTo>
                  <a:lnTo>
                    <a:pt x="11296" y="5100"/>
                  </a:lnTo>
                  <a:lnTo>
                    <a:pt x="10735" y="4411"/>
                  </a:lnTo>
                  <a:lnTo>
                    <a:pt x="10174" y="3723"/>
                  </a:lnTo>
                  <a:lnTo>
                    <a:pt x="9613" y="3009"/>
                  </a:lnTo>
                  <a:lnTo>
                    <a:pt x="9001" y="2346"/>
                  </a:lnTo>
                  <a:lnTo>
                    <a:pt x="8695" y="2040"/>
                  </a:lnTo>
                  <a:lnTo>
                    <a:pt x="8389" y="1734"/>
                  </a:lnTo>
                  <a:lnTo>
                    <a:pt x="8058" y="1428"/>
                  </a:lnTo>
                  <a:lnTo>
                    <a:pt x="7701" y="1148"/>
                  </a:lnTo>
                  <a:lnTo>
                    <a:pt x="7344" y="893"/>
                  </a:lnTo>
                  <a:lnTo>
                    <a:pt x="6961" y="663"/>
                  </a:lnTo>
                  <a:lnTo>
                    <a:pt x="6477" y="434"/>
                  </a:lnTo>
                  <a:lnTo>
                    <a:pt x="5992" y="230"/>
                  </a:lnTo>
                  <a:lnTo>
                    <a:pt x="5508" y="103"/>
                  </a:lnTo>
                  <a:lnTo>
                    <a:pt x="5024" y="26"/>
                  </a:lnTo>
                  <a:lnTo>
                    <a:pt x="4539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78"/>
            <p:cNvSpPr/>
            <p:nvPr/>
          </p:nvSpPr>
          <p:spPr>
            <a:xfrm>
              <a:off x="3756441" y="1660861"/>
              <a:ext cx="39838" cy="33405"/>
            </a:xfrm>
            <a:custGeom>
              <a:avLst/>
              <a:gdLst/>
              <a:ahLst/>
              <a:cxnLst/>
              <a:rect l="l" t="t" r="r" b="b"/>
              <a:pathLst>
                <a:path w="2372" h="1989" extrusionOk="0">
                  <a:moveTo>
                    <a:pt x="995" y="0"/>
                  </a:moveTo>
                  <a:lnTo>
                    <a:pt x="842" y="26"/>
                  </a:lnTo>
                  <a:lnTo>
                    <a:pt x="689" y="77"/>
                  </a:lnTo>
                  <a:lnTo>
                    <a:pt x="536" y="153"/>
                  </a:lnTo>
                  <a:lnTo>
                    <a:pt x="409" y="230"/>
                  </a:lnTo>
                  <a:lnTo>
                    <a:pt x="307" y="332"/>
                  </a:lnTo>
                  <a:lnTo>
                    <a:pt x="230" y="408"/>
                  </a:lnTo>
                  <a:lnTo>
                    <a:pt x="154" y="536"/>
                  </a:lnTo>
                  <a:lnTo>
                    <a:pt x="52" y="765"/>
                  </a:lnTo>
                  <a:lnTo>
                    <a:pt x="1" y="1020"/>
                  </a:lnTo>
                  <a:lnTo>
                    <a:pt x="1" y="1275"/>
                  </a:lnTo>
                  <a:lnTo>
                    <a:pt x="26" y="1402"/>
                  </a:lnTo>
                  <a:lnTo>
                    <a:pt x="77" y="1530"/>
                  </a:lnTo>
                  <a:lnTo>
                    <a:pt x="128" y="1657"/>
                  </a:lnTo>
                  <a:lnTo>
                    <a:pt x="205" y="1759"/>
                  </a:lnTo>
                  <a:lnTo>
                    <a:pt x="281" y="1861"/>
                  </a:lnTo>
                  <a:lnTo>
                    <a:pt x="409" y="1938"/>
                  </a:lnTo>
                  <a:lnTo>
                    <a:pt x="485" y="1989"/>
                  </a:lnTo>
                  <a:lnTo>
                    <a:pt x="561" y="1989"/>
                  </a:lnTo>
                  <a:lnTo>
                    <a:pt x="612" y="1938"/>
                  </a:lnTo>
                  <a:lnTo>
                    <a:pt x="663" y="1887"/>
                  </a:lnTo>
                  <a:lnTo>
                    <a:pt x="714" y="1836"/>
                  </a:lnTo>
                  <a:lnTo>
                    <a:pt x="714" y="1759"/>
                  </a:lnTo>
                  <a:lnTo>
                    <a:pt x="714" y="1683"/>
                  </a:lnTo>
                  <a:lnTo>
                    <a:pt x="663" y="1606"/>
                  </a:lnTo>
                  <a:lnTo>
                    <a:pt x="587" y="1504"/>
                  </a:lnTo>
                  <a:lnTo>
                    <a:pt x="536" y="1377"/>
                  </a:lnTo>
                  <a:lnTo>
                    <a:pt x="510" y="1224"/>
                  </a:lnTo>
                  <a:lnTo>
                    <a:pt x="536" y="1097"/>
                  </a:lnTo>
                  <a:lnTo>
                    <a:pt x="561" y="969"/>
                  </a:lnTo>
                  <a:lnTo>
                    <a:pt x="612" y="842"/>
                  </a:lnTo>
                  <a:lnTo>
                    <a:pt x="714" y="740"/>
                  </a:lnTo>
                  <a:lnTo>
                    <a:pt x="816" y="638"/>
                  </a:lnTo>
                  <a:lnTo>
                    <a:pt x="893" y="612"/>
                  </a:lnTo>
                  <a:lnTo>
                    <a:pt x="995" y="587"/>
                  </a:lnTo>
                  <a:lnTo>
                    <a:pt x="1148" y="587"/>
                  </a:lnTo>
                  <a:lnTo>
                    <a:pt x="1301" y="612"/>
                  </a:lnTo>
                  <a:lnTo>
                    <a:pt x="1454" y="714"/>
                  </a:lnTo>
                  <a:lnTo>
                    <a:pt x="1581" y="816"/>
                  </a:lnTo>
                  <a:lnTo>
                    <a:pt x="1683" y="969"/>
                  </a:lnTo>
                  <a:lnTo>
                    <a:pt x="1760" y="1122"/>
                  </a:lnTo>
                  <a:lnTo>
                    <a:pt x="1811" y="1275"/>
                  </a:lnTo>
                  <a:lnTo>
                    <a:pt x="1862" y="1377"/>
                  </a:lnTo>
                  <a:lnTo>
                    <a:pt x="1938" y="1428"/>
                  </a:lnTo>
                  <a:lnTo>
                    <a:pt x="2015" y="1479"/>
                  </a:lnTo>
                  <a:lnTo>
                    <a:pt x="2117" y="1479"/>
                  </a:lnTo>
                  <a:lnTo>
                    <a:pt x="2219" y="1453"/>
                  </a:lnTo>
                  <a:lnTo>
                    <a:pt x="2295" y="1377"/>
                  </a:lnTo>
                  <a:lnTo>
                    <a:pt x="2346" y="1300"/>
                  </a:lnTo>
                  <a:lnTo>
                    <a:pt x="2372" y="1199"/>
                  </a:lnTo>
                  <a:lnTo>
                    <a:pt x="2346" y="1046"/>
                  </a:lnTo>
                  <a:lnTo>
                    <a:pt x="2295" y="893"/>
                  </a:lnTo>
                  <a:lnTo>
                    <a:pt x="2219" y="765"/>
                  </a:lnTo>
                  <a:lnTo>
                    <a:pt x="2142" y="638"/>
                  </a:lnTo>
                  <a:lnTo>
                    <a:pt x="2040" y="510"/>
                  </a:lnTo>
                  <a:lnTo>
                    <a:pt x="1938" y="383"/>
                  </a:lnTo>
                  <a:lnTo>
                    <a:pt x="1836" y="281"/>
                  </a:lnTo>
                  <a:lnTo>
                    <a:pt x="1709" y="204"/>
                  </a:lnTo>
                  <a:lnTo>
                    <a:pt x="1581" y="128"/>
                  </a:lnTo>
                  <a:lnTo>
                    <a:pt x="1428" y="77"/>
                  </a:lnTo>
                  <a:lnTo>
                    <a:pt x="1275" y="26"/>
                  </a:lnTo>
                  <a:lnTo>
                    <a:pt x="114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78"/>
            <p:cNvSpPr/>
            <p:nvPr/>
          </p:nvSpPr>
          <p:spPr>
            <a:xfrm>
              <a:off x="3720467" y="1761478"/>
              <a:ext cx="25293" cy="71530"/>
            </a:xfrm>
            <a:custGeom>
              <a:avLst/>
              <a:gdLst/>
              <a:ahLst/>
              <a:cxnLst/>
              <a:rect l="l" t="t" r="r" b="b"/>
              <a:pathLst>
                <a:path w="1506" h="4259" extrusionOk="0">
                  <a:moveTo>
                    <a:pt x="1505" y="1"/>
                  </a:moveTo>
                  <a:lnTo>
                    <a:pt x="740" y="179"/>
                  </a:lnTo>
                  <a:lnTo>
                    <a:pt x="383" y="2193"/>
                  </a:lnTo>
                  <a:lnTo>
                    <a:pt x="1" y="4208"/>
                  </a:lnTo>
                  <a:lnTo>
                    <a:pt x="842" y="4259"/>
                  </a:lnTo>
                  <a:lnTo>
                    <a:pt x="970" y="3188"/>
                  </a:lnTo>
                  <a:lnTo>
                    <a:pt x="1123" y="2117"/>
                  </a:lnTo>
                  <a:lnTo>
                    <a:pt x="1301" y="1046"/>
                  </a:lnTo>
                  <a:lnTo>
                    <a:pt x="1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78"/>
            <p:cNvSpPr/>
            <p:nvPr/>
          </p:nvSpPr>
          <p:spPr>
            <a:xfrm>
              <a:off x="3675088" y="1689546"/>
              <a:ext cx="56969" cy="44540"/>
            </a:xfrm>
            <a:custGeom>
              <a:avLst/>
              <a:gdLst/>
              <a:ahLst/>
              <a:cxnLst/>
              <a:rect l="l" t="t" r="r" b="b"/>
              <a:pathLst>
                <a:path w="3392" h="2652" extrusionOk="0">
                  <a:moveTo>
                    <a:pt x="2881" y="0"/>
                  </a:moveTo>
                  <a:lnTo>
                    <a:pt x="2805" y="26"/>
                  </a:lnTo>
                  <a:lnTo>
                    <a:pt x="2754" y="77"/>
                  </a:lnTo>
                  <a:lnTo>
                    <a:pt x="2703" y="153"/>
                  </a:lnTo>
                  <a:lnTo>
                    <a:pt x="2677" y="230"/>
                  </a:lnTo>
                  <a:lnTo>
                    <a:pt x="2677" y="306"/>
                  </a:lnTo>
                  <a:lnTo>
                    <a:pt x="2728" y="408"/>
                  </a:lnTo>
                  <a:lnTo>
                    <a:pt x="2830" y="561"/>
                  </a:lnTo>
                  <a:lnTo>
                    <a:pt x="2907" y="714"/>
                  </a:lnTo>
                  <a:lnTo>
                    <a:pt x="2932" y="893"/>
                  </a:lnTo>
                  <a:lnTo>
                    <a:pt x="2958" y="1071"/>
                  </a:lnTo>
                  <a:lnTo>
                    <a:pt x="2932" y="1250"/>
                  </a:lnTo>
                  <a:lnTo>
                    <a:pt x="2856" y="1428"/>
                  </a:lnTo>
                  <a:lnTo>
                    <a:pt x="2754" y="1556"/>
                  </a:lnTo>
                  <a:lnTo>
                    <a:pt x="2601" y="1683"/>
                  </a:lnTo>
                  <a:lnTo>
                    <a:pt x="2448" y="1760"/>
                  </a:lnTo>
                  <a:lnTo>
                    <a:pt x="2270" y="1785"/>
                  </a:lnTo>
                  <a:lnTo>
                    <a:pt x="2117" y="1760"/>
                  </a:lnTo>
                  <a:lnTo>
                    <a:pt x="1938" y="1709"/>
                  </a:lnTo>
                  <a:lnTo>
                    <a:pt x="1811" y="1632"/>
                  </a:lnTo>
                  <a:lnTo>
                    <a:pt x="1683" y="1505"/>
                  </a:lnTo>
                  <a:lnTo>
                    <a:pt x="1607" y="1377"/>
                  </a:lnTo>
                  <a:lnTo>
                    <a:pt x="1556" y="1199"/>
                  </a:lnTo>
                  <a:lnTo>
                    <a:pt x="1505" y="1122"/>
                  </a:lnTo>
                  <a:lnTo>
                    <a:pt x="1454" y="1071"/>
                  </a:lnTo>
                  <a:lnTo>
                    <a:pt x="1377" y="1046"/>
                  </a:lnTo>
                  <a:lnTo>
                    <a:pt x="1301" y="1071"/>
                  </a:lnTo>
                  <a:lnTo>
                    <a:pt x="1250" y="1097"/>
                  </a:lnTo>
                  <a:lnTo>
                    <a:pt x="1173" y="1148"/>
                  </a:lnTo>
                  <a:lnTo>
                    <a:pt x="1148" y="1224"/>
                  </a:lnTo>
                  <a:lnTo>
                    <a:pt x="1148" y="1326"/>
                  </a:lnTo>
                  <a:lnTo>
                    <a:pt x="1173" y="1505"/>
                  </a:lnTo>
                  <a:lnTo>
                    <a:pt x="1173" y="1709"/>
                  </a:lnTo>
                  <a:lnTo>
                    <a:pt x="1173" y="1913"/>
                  </a:lnTo>
                  <a:lnTo>
                    <a:pt x="1148" y="2015"/>
                  </a:lnTo>
                  <a:lnTo>
                    <a:pt x="1097" y="2091"/>
                  </a:lnTo>
                  <a:lnTo>
                    <a:pt x="969" y="2168"/>
                  </a:lnTo>
                  <a:lnTo>
                    <a:pt x="842" y="2219"/>
                  </a:lnTo>
                  <a:lnTo>
                    <a:pt x="740" y="2244"/>
                  </a:lnTo>
                  <a:lnTo>
                    <a:pt x="638" y="2219"/>
                  </a:lnTo>
                  <a:lnTo>
                    <a:pt x="536" y="2193"/>
                  </a:lnTo>
                  <a:lnTo>
                    <a:pt x="459" y="2117"/>
                  </a:lnTo>
                  <a:lnTo>
                    <a:pt x="383" y="2015"/>
                  </a:lnTo>
                  <a:lnTo>
                    <a:pt x="306" y="1862"/>
                  </a:lnTo>
                  <a:lnTo>
                    <a:pt x="281" y="1734"/>
                  </a:lnTo>
                  <a:lnTo>
                    <a:pt x="255" y="1607"/>
                  </a:lnTo>
                  <a:lnTo>
                    <a:pt x="281" y="1479"/>
                  </a:lnTo>
                  <a:lnTo>
                    <a:pt x="306" y="1326"/>
                  </a:lnTo>
                  <a:lnTo>
                    <a:pt x="306" y="1275"/>
                  </a:lnTo>
                  <a:lnTo>
                    <a:pt x="255" y="1224"/>
                  </a:lnTo>
                  <a:lnTo>
                    <a:pt x="153" y="1224"/>
                  </a:lnTo>
                  <a:lnTo>
                    <a:pt x="128" y="1250"/>
                  </a:lnTo>
                  <a:lnTo>
                    <a:pt x="51" y="1479"/>
                  </a:lnTo>
                  <a:lnTo>
                    <a:pt x="0" y="1709"/>
                  </a:lnTo>
                  <a:lnTo>
                    <a:pt x="26" y="1938"/>
                  </a:lnTo>
                  <a:lnTo>
                    <a:pt x="77" y="2168"/>
                  </a:lnTo>
                  <a:lnTo>
                    <a:pt x="179" y="2346"/>
                  </a:lnTo>
                  <a:lnTo>
                    <a:pt x="230" y="2448"/>
                  </a:lnTo>
                  <a:lnTo>
                    <a:pt x="332" y="2499"/>
                  </a:lnTo>
                  <a:lnTo>
                    <a:pt x="408" y="2575"/>
                  </a:lnTo>
                  <a:lnTo>
                    <a:pt x="536" y="2601"/>
                  </a:lnTo>
                  <a:lnTo>
                    <a:pt x="638" y="2626"/>
                  </a:lnTo>
                  <a:lnTo>
                    <a:pt x="791" y="2652"/>
                  </a:lnTo>
                  <a:lnTo>
                    <a:pt x="944" y="2652"/>
                  </a:lnTo>
                  <a:lnTo>
                    <a:pt x="1097" y="2601"/>
                  </a:lnTo>
                  <a:lnTo>
                    <a:pt x="1224" y="2525"/>
                  </a:lnTo>
                  <a:lnTo>
                    <a:pt x="1326" y="2448"/>
                  </a:lnTo>
                  <a:lnTo>
                    <a:pt x="1403" y="2346"/>
                  </a:lnTo>
                  <a:lnTo>
                    <a:pt x="1454" y="2219"/>
                  </a:lnTo>
                  <a:lnTo>
                    <a:pt x="1505" y="2091"/>
                  </a:lnTo>
                  <a:lnTo>
                    <a:pt x="1530" y="1938"/>
                  </a:lnTo>
                  <a:lnTo>
                    <a:pt x="1683" y="2040"/>
                  </a:lnTo>
                  <a:lnTo>
                    <a:pt x="1836" y="2117"/>
                  </a:lnTo>
                  <a:lnTo>
                    <a:pt x="1989" y="2168"/>
                  </a:lnTo>
                  <a:lnTo>
                    <a:pt x="2168" y="2193"/>
                  </a:lnTo>
                  <a:lnTo>
                    <a:pt x="2320" y="2219"/>
                  </a:lnTo>
                  <a:lnTo>
                    <a:pt x="2499" y="2193"/>
                  </a:lnTo>
                  <a:lnTo>
                    <a:pt x="2652" y="2142"/>
                  </a:lnTo>
                  <a:lnTo>
                    <a:pt x="2830" y="2091"/>
                  </a:lnTo>
                  <a:lnTo>
                    <a:pt x="2958" y="1989"/>
                  </a:lnTo>
                  <a:lnTo>
                    <a:pt x="3060" y="1913"/>
                  </a:lnTo>
                  <a:lnTo>
                    <a:pt x="3162" y="1785"/>
                  </a:lnTo>
                  <a:lnTo>
                    <a:pt x="3238" y="1683"/>
                  </a:lnTo>
                  <a:lnTo>
                    <a:pt x="3289" y="1556"/>
                  </a:lnTo>
                  <a:lnTo>
                    <a:pt x="3340" y="1428"/>
                  </a:lnTo>
                  <a:lnTo>
                    <a:pt x="3391" y="1148"/>
                  </a:lnTo>
                  <a:lnTo>
                    <a:pt x="3391" y="867"/>
                  </a:lnTo>
                  <a:lnTo>
                    <a:pt x="3340" y="587"/>
                  </a:lnTo>
                  <a:lnTo>
                    <a:pt x="3213" y="306"/>
                  </a:lnTo>
                  <a:lnTo>
                    <a:pt x="3136" y="204"/>
                  </a:lnTo>
                  <a:lnTo>
                    <a:pt x="3034" y="77"/>
                  </a:lnTo>
                  <a:lnTo>
                    <a:pt x="2958" y="26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78"/>
            <p:cNvSpPr/>
            <p:nvPr/>
          </p:nvSpPr>
          <p:spPr>
            <a:xfrm>
              <a:off x="2979710" y="2001693"/>
              <a:ext cx="701410" cy="423939"/>
            </a:xfrm>
            <a:custGeom>
              <a:avLst/>
              <a:gdLst/>
              <a:ahLst/>
              <a:cxnLst/>
              <a:rect l="l" t="t" r="r" b="b"/>
              <a:pathLst>
                <a:path w="41763" h="25242" extrusionOk="0">
                  <a:moveTo>
                    <a:pt x="38065" y="587"/>
                  </a:moveTo>
                  <a:lnTo>
                    <a:pt x="38193" y="1199"/>
                  </a:lnTo>
                  <a:lnTo>
                    <a:pt x="38346" y="1786"/>
                  </a:lnTo>
                  <a:lnTo>
                    <a:pt x="38524" y="2397"/>
                  </a:lnTo>
                  <a:lnTo>
                    <a:pt x="38728" y="2984"/>
                  </a:lnTo>
                  <a:lnTo>
                    <a:pt x="39136" y="4157"/>
                  </a:lnTo>
                  <a:lnTo>
                    <a:pt x="39570" y="5329"/>
                  </a:lnTo>
                  <a:lnTo>
                    <a:pt x="40335" y="7522"/>
                  </a:lnTo>
                  <a:lnTo>
                    <a:pt x="40793" y="8771"/>
                  </a:lnTo>
                  <a:lnTo>
                    <a:pt x="40819" y="8950"/>
                  </a:lnTo>
                  <a:lnTo>
                    <a:pt x="40895" y="9128"/>
                  </a:lnTo>
                  <a:lnTo>
                    <a:pt x="40972" y="9307"/>
                  </a:lnTo>
                  <a:lnTo>
                    <a:pt x="41048" y="9460"/>
                  </a:lnTo>
                  <a:lnTo>
                    <a:pt x="41176" y="10123"/>
                  </a:lnTo>
                  <a:lnTo>
                    <a:pt x="41201" y="10454"/>
                  </a:lnTo>
                  <a:lnTo>
                    <a:pt x="41201" y="10760"/>
                  </a:lnTo>
                  <a:lnTo>
                    <a:pt x="41176" y="10913"/>
                  </a:lnTo>
                  <a:lnTo>
                    <a:pt x="41125" y="11066"/>
                  </a:lnTo>
                  <a:lnTo>
                    <a:pt x="41074" y="11194"/>
                  </a:lnTo>
                  <a:lnTo>
                    <a:pt x="40972" y="11321"/>
                  </a:lnTo>
                  <a:lnTo>
                    <a:pt x="40870" y="11448"/>
                  </a:lnTo>
                  <a:lnTo>
                    <a:pt x="40742" y="11550"/>
                  </a:lnTo>
                  <a:lnTo>
                    <a:pt x="40590" y="11627"/>
                  </a:lnTo>
                  <a:lnTo>
                    <a:pt x="40386" y="11703"/>
                  </a:lnTo>
                  <a:lnTo>
                    <a:pt x="40233" y="11754"/>
                  </a:lnTo>
                  <a:lnTo>
                    <a:pt x="39901" y="11754"/>
                  </a:lnTo>
                  <a:lnTo>
                    <a:pt x="39748" y="11729"/>
                  </a:lnTo>
                  <a:lnTo>
                    <a:pt x="39595" y="11703"/>
                  </a:lnTo>
                  <a:lnTo>
                    <a:pt x="39442" y="11652"/>
                  </a:lnTo>
                  <a:lnTo>
                    <a:pt x="39289" y="11576"/>
                  </a:lnTo>
                  <a:lnTo>
                    <a:pt x="39162" y="11474"/>
                  </a:lnTo>
                  <a:lnTo>
                    <a:pt x="38932" y="11270"/>
                  </a:lnTo>
                  <a:lnTo>
                    <a:pt x="38703" y="11015"/>
                  </a:lnTo>
                  <a:lnTo>
                    <a:pt x="38550" y="10735"/>
                  </a:lnTo>
                  <a:lnTo>
                    <a:pt x="38422" y="10429"/>
                  </a:lnTo>
                  <a:lnTo>
                    <a:pt x="38371" y="10352"/>
                  </a:lnTo>
                  <a:lnTo>
                    <a:pt x="38320" y="10301"/>
                  </a:lnTo>
                  <a:lnTo>
                    <a:pt x="38320" y="10276"/>
                  </a:lnTo>
                  <a:lnTo>
                    <a:pt x="37938" y="9154"/>
                  </a:lnTo>
                  <a:lnTo>
                    <a:pt x="37607" y="8032"/>
                  </a:lnTo>
                  <a:lnTo>
                    <a:pt x="36969" y="5737"/>
                  </a:lnTo>
                  <a:lnTo>
                    <a:pt x="36663" y="4590"/>
                  </a:lnTo>
                  <a:lnTo>
                    <a:pt x="36332" y="3468"/>
                  </a:lnTo>
                  <a:lnTo>
                    <a:pt x="35949" y="2346"/>
                  </a:lnTo>
                  <a:lnTo>
                    <a:pt x="35745" y="1786"/>
                  </a:lnTo>
                  <a:lnTo>
                    <a:pt x="35516" y="1250"/>
                  </a:lnTo>
                  <a:lnTo>
                    <a:pt x="35363" y="740"/>
                  </a:lnTo>
                  <a:lnTo>
                    <a:pt x="35363" y="740"/>
                  </a:lnTo>
                  <a:lnTo>
                    <a:pt x="37861" y="791"/>
                  </a:lnTo>
                  <a:lnTo>
                    <a:pt x="37963" y="766"/>
                  </a:lnTo>
                  <a:lnTo>
                    <a:pt x="38014" y="715"/>
                  </a:lnTo>
                  <a:lnTo>
                    <a:pt x="38065" y="664"/>
                  </a:lnTo>
                  <a:lnTo>
                    <a:pt x="38065" y="587"/>
                  </a:lnTo>
                  <a:close/>
                  <a:moveTo>
                    <a:pt x="31080" y="689"/>
                  </a:moveTo>
                  <a:lnTo>
                    <a:pt x="34853" y="740"/>
                  </a:lnTo>
                  <a:lnTo>
                    <a:pt x="34929" y="919"/>
                  </a:lnTo>
                  <a:lnTo>
                    <a:pt x="35771" y="3672"/>
                  </a:lnTo>
                  <a:lnTo>
                    <a:pt x="36153" y="5075"/>
                  </a:lnTo>
                  <a:lnTo>
                    <a:pt x="36536" y="6451"/>
                  </a:lnTo>
                  <a:lnTo>
                    <a:pt x="36663" y="6936"/>
                  </a:lnTo>
                  <a:lnTo>
                    <a:pt x="36765" y="7471"/>
                  </a:lnTo>
                  <a:lnTo>
                    <a:pt x="36969" y="8618"/>
                  </a:lnTo>
                  <a:lnTo>
                    <a:pt x="37122" y="9179"/>
                  </a:lnTo>
                  <a:lnTo>
                    <a:pt x="37275" y="9689"/>
                  </a:lnTo>
                  <a:lnTo>
                    <a:pt x="37377" y="9944"/>
                  </a:lnTo>
                  <a:lnTo>
                    <a:pt x="37505" y="10174"/>
                  </a:lnTo>
                  <a:lnTo>
                    <a:pt x="37607" y="10403"/>
                  </a:lnTo>
                  <a:lnTo>
                    <a:pt x="37759" y="10582"/>
                  </a:lnTo>
                  <a:lnTo>
                    <a:pt x="37810" y="10633"/>
                  </a:lnTo>
                  <a:lnTo>
                    <a:pt x="37658" y="10990"/>
                  </a:lnTo>
                  <a:lnTo>
                    <a:pt x="37505" y="11321"/>
                  </a:lnTo>
                  <a:lnTo>
                    <a:pt x="37326" y="11652"/>
                  </a:lnTo>
                  <a:lnTo>
                    <a:pt x="37122" y="11933"/>
                  </a:lnTo>
                  <a:lnTo>
                    <a:pt x="36995" y="12060"/>
                  </a:lnTo>
                  <a:lnTo>
                    <a:pt x="36867" y="12188"/>
                  </a:lnTo>
                  <a:lnTo>
                    <a:pt x="36740" y="12290"/>
                  </a:lnTo>
                  <a:lnTo>
                    <a:pt x="36587" y="12392"/>
                  </a:lnTo>
                  <a:lnTo>
                    <a:pt x="36408" y="12468"/>
                  </a:lnTo>
                  <a:lnTo>
                    <a:pt x="36230" y="12519"/>
                  </a:lnTo>
                  <a:lnTo>
                    <a:pt x="36026" y="12570"/>
                  </a:lnTo>
                  <a:lnTo>
                    <a:pt x="35822" y="12596"/>
                  </a:lnTo>
                  <a:lnTo>
                    <a:pt x="35133" y="12596"/>
                  </a:lnTo>
                  <a:lnTo>
                    <a:pt x="34904" y="12545"/>
                  </a:lnTo>
                  <a:lnTo>
                    <a:pt x="34675" y="12494"/>
                  </a:lnTo>
                  <a:lnTo>
                    <a:pt x="34471" y="12443"/>
                  </a:lnTo>
                  <a:lnTo>
                    <a:pt x="34267" y="12366"/>
                  </a:lnTo>
                  <a:lnTo>
                    <a:pt x="34063" y="12264"/>
                  </a:lnTo>
                  <a:lnTo>
                    <a:pt x="33884" y="12137"/>
                  </a:lnTo>
                  <a:lnTo>
                    <a:pt x="33731" y="12009"/>
                  </a:lnTo>
                  <a:lnTo>
                    <a:pt x="33578" y="11856"/>
                  </a:lnTo>
                  <a:lnTo>
                    <a:pt x="33425" y="11703"/>
                  </a:lnTo>
                  <a:lnTo>
                    <a:pt x="33323" y="11499"/>
                  </a:lnTo>
                  <a:lnTo>
                    <a:pt x="33221" y="11295"/>
                  </a:lnTo>
                  <a:lnTo>
                    <a:pt x="33170" y="11066"/>
                  </a:lnTo>
                  <a:lnTo>
                    <a:pt x="33119" y="10837"/>
                  </a:lnTo>
                  <a:lnTo>
                    <a:pt x="33068" y="10760"/>
                  </a:lnTo>
                  <a:lnTo>
                    <a:pt x="33017" y="10709"/>
                  </a:lnTo>
                  <a:lnTo>
                    <a:pt x="32507" y="8211"/>
                  </a:lnTo>
                  <a:lnTo>
                    <a:pt x="31997" y="5712"/>
                  </a:lnTo>
                  <a:lnTo>
                    <a:pt x="31513" y="3188"/>
                  </a:lnTo>
                  <a:lnTo>
                    <a:pt x="31284" y="1939"/>
                  </a:lnTo>
                  <a:lnTo>
                    <a:pt x="31080" y="689"/>
                  </a:lnTo>
                  <a:close/>
                  <a:moveTo>
                    <a:pt x="23507" y="587"/>
                  </a:moveTo>
                  <a:lnTo>
                    <a:pt x="27026" y="638"/>
                  </a:lnTo>
                  <a:lnTo>
                    <a:pt x="27000" y="715"/>
                  </a:lnTo>
                  <a:lnTo>
                    <a:pt x="27204" y="4208"/>
                  </a:lnTo>
                  <a:lnTo>
                    <a:pt x="27383" y="7701"/>
                  </a:lnTo>
                  <a:lnTo>
                    <a:pt x="27383" y="8287"/>
                  </a:lnTo>
                  <a:lnTo>
                    <a:pt x="27383" y="9103"/>
                  </a:lnTo>
                  <a:lnTo>
                    <a:pt x="27383" y="9562"/>
                  </a:lnTo>
                  <a:lnTo>
                    <a:pt x="27408" y="10021"/>
                  </a:lnTo>
                  <a:lnTo>
                    <a:pt x="27459" y="10429"/>
                  </a:lnTo>
                  <a:lnTo>
                    <a:pt x="27536" y="10811"/>
                  </a:lnTo>
                  <a:lnTo>
                    <a:pt x="27485" y="10913"/>
                  </a:lnTo>
                  <a:lnTo>
                    <a:pt x="27383" y="11245"/>
                  </a:lnTo>
                  <a:lnTo>
                    <a:pt x="27255" y="11550"/>
                  </a:lnTo>
                  <a:lnTo>
                    <a:pt x="27077" y="11831"/>
                  </a:lnTo>
                  <a:lnTo>
                    <a:pt x="26873" y="12086"/>
                  </a:lnTo>
                  <a:lnTo>
                    <a:pt x="26618" y="12315"/>
                  </a:lnTo>
                  <a:lnTo>
                    <a:pt x="26337" y="12468"/>
                  </a:lnTo>
                  <a:lnTo>
                    <a:pt x="26184" y="12545"/>
                  </a:lnTo>
                  <a:lnTo>
                    <a:pt x="26006" y="12596"/>
                  </a:lnTo>
                  <a:lnTo>
                    <a:pt x="25853" y="12621"/>
                  </a:lnTo>
                  <a:lnTo>
                    <a:pt x="25675" y="12647"/>
                  </a:lnTo>
                  <a:lnTo>
                    <a:pt x="25343" y="12647"/>
                  </a:lnTo>
                  <a:lnTo>
                    <a:pt x="25037" y="12570"/>
                  </a:lnTo>
                  <a:lnTo>
                    <a:pt x="24757" y="12468"/>
                  </a:lnTo>
                  <a:lnTo>
                    <a:pt x="24502" y="12290"/>
                  </a:lnTo>
                  <a:lnTo>
                    <a:pt x="24247" y="12086"/>
                  </a:lnTo>
                  <a:lnTo>
                    <a:pt x="24043" y="11856"/>
                  </a:lnTo>
                  <a:lnTo>
                    <a:pt x="23890" y="11601"/>
                  </a:lnTo>
                  <a:lnTo>
                    <a:pt x="23762" y="11295"/>
                  </a:lnTo>
                  <a:lnTo>
                    <a:pt x="23711" y="11143"/>
                  </a:lnTo>
                  <a:lnTo>
                    <a:pt x="23686" y="11015"/>
                  </a:lnTo>
                  <a:lnTo>
                    <a:pt x="23686" y="10990"/>
                  </a:lnTo>
                  <a:lnTo>
                    <a:pt x="23635" y="9460"/>
                  </a:lnTo>
                  <a:lnTo>
                    <a:pt x="23660" y="9077"/>
                  </a:lnTo>
                  <a:lnTo>
                    <a:pt x="23609" y="6069"/>
                  </a:lnTo>
                  <a:lnTo>
                    <a:pt x="23507" y="587"/>
                  </a:lnTo>
                  <a:close/>
                  <a:moveTo>
                    <a:pt x="5099" y="256"/>
                  </a:moveTo>
                  <a:lnTo>
                    <a:pt x="5788" y="358"/>
                  </a:lnTo>
                  <a:lnTo>
                    <a:pt x="6527" y="434"/>
                  </a:lnTo>
                  <a:lnTo>
                    <a:pt x="7649" y="434"/>
                  </a:lnTo>
                  <a:lnTo>
                    <a:pt x="8006" y="383"/>
                  </a:lnTo>
                  <a:lnTo>
                    <a:pt x="7547" y="2041"/>
                  </a:lnTo>
                  <a:lnTo>
                    <a:pt x="7037" y="3672"/>
                  </a:lnTo>
                  <a:lnTo>
                    <a:pt x="6247" y="5890"/>
                  </a:lnTo>
                  <a:lnTo>
                    <a:pt x="5482" y="8109"/>
                  </a:lnTo>
                  <a:lnTo>
                    <a:pt x="5278" y="8618"/>
                  </a:lnTo>
                  <a:lnTo>
                    <a:pt x="5099" y="9154"/>
                  </a:lnTo>
                  <a:lnTo>
                    <a:pt x="4946" y="9689"/>
                  </a:lnTo>
                  <a:lnTo>
                    <a:pt x="4819" y="10225"/>
                  </a:lnTo>
                  <a:lnTo>
                    <a:pt x="4666" y="10811"/>
                  </a:lnTo>
                  <a:lnTo>
                    <a:pt x="4590" y="10837"/>
                  </a:lnTo>
                  <a:lnTo>
                    <a:pt x="4539" y="10939"/>
                  </a:lnTo>
                  <a:lnTo>
                    <a:pt x="4411" y="11397"/>
                  </a:lnTo>
                  <a:lnTo>
                    <a:pt x="4335" y="11627"/>
                  </a:lnTo>
                  <a:lnTo>
                    <a:pt x="4233" y="11831"/>
                  </a:lnTo>
                  <a:lnTo>
                    <a:pt x="4131" y="12035"/>
                  </a:lnTo>
                  <a:lnTo>
                    <a:pt x="3978" y="12213"/>
                  </a:lnTo>
                  <a:lnTo>
                    <a:pt x="3799" y="12366"/>
                  </a:lnTo>
                  <a:lnTo>
                    <a:pt x="3595" y="12519"/>
                  </a:lnTo>
                  <a:lnTo>
                    <a:pt x="3366" y="12621"/>
                  </a:lnTo>
                  <a:lnTo>
                    <a:pt x="3111" y="12723"/>
                  </a:lnTo>
                  <a:lnTo>
                    <a:pt x="2830" y="12774"/>
                  </a:lnTo>
                  <a:lnTo>
                    <a:pt x="2575" y="12800"/>
                  </a:lnTo>
                  <a:lnTo>
                    <a:pt x="2524" y="12774"/>
                  </a:lnTo>
                  <a:lnTo>
                    <a:pt x="2499" y="12800"/>
                  </a:lnTo>
                  <a:lnTo>
                    <a:pt x="2065" y="12800"/>
                  </a:lnTo>
                  <a:lnTo>
                    <a:pt x="1683" y="12723"/>
                  </a:lnTo>
                  <a:lnTo>
                    <a:pt x="1428" y="12647"/>
                  </a:lnTo>
                  <a:lnTo>
                    <a:pt x="1224" y="12570"/>
                  </a:lnTo>
                  <a:lnTo>
                    <a:pt x="1046" y="12468"/>
                  </a:lnTo>
                  <a:lnTo>
                    <a:pt x="893" y="12341"/>
                  </a:lnTo>
                  <a:lnTo>
                    <a:pt x="765" y="12213"/>
                  </a:lnTo>
                  <a:lnTo>
                    <a:pt x="689" y="12086"/>
                  </a:lnTo>
                  <a:lnTo>
                    <a:pt x="587" y="11907"/>
                  </a:lnTo>
                  <a:lnTo>
                    <a:pt x="536" y="11754"/>
                  </a:lnTo>
                  <a:lnTo>
                    <a:pt x="510" y="11576"/>
                  </a:lnTo>
                  <a:lnTo>
                    <a:pt x="485" y="11397"/>
                  </a:lnTo>
                  <a:lnTo>
                    <a:pt x="485" y="11015"/>
                  </a:lnTo>
                  <a:lnTo>
                    <a:pt x="536" y="10607"/>
                  </a:lnTo>
                  <a:lnTo>
                    <a:pt x="612" y="10225"/>
                  </a:lnTo>
                  <a:lnTo>
                    <a:pt x="663" y="10174"/>
                  </a:lnTo>
                  <a:lnTo>
                    <a:pt x="714" y="10123"/>
                  </a:lnTo>
                  <a:lnTo>
                    <a:pt x="1861" y="7675"/>
                  </a:lnTo>
                  <a:lnTo>
                    <a:pt x="3009" y="5227"/>
                  </a:lnTo>
                  <a:lnTo>
                    <a:pt x="3570" y="4004"/>
                  </a:lnTo>
                  <a:lnTo>
                    <a:pt x="4105" y="2754"/>
                  </a:lnTo>
                  <a:lnTo>
                    <a:pt x="4615" y="1505"/>
                  </a:lnTo>
                  <a:lnTo>
                    <a:pt x="5074" y="256"/>
                  </a:lnTo>
                  <a:close/>
                  <a:moveTo>
                    <a:pt x="14660" y="511"/>
                  </a:moveTo>
                  <a:lnTo>
                    <a:pt x="18459" y="536"/>
                  </a:lnTo>
                  <a:lnTo>
                    <a:pt x="18510" y="3723"/>
                  </a:lnTo>
                  <a:lnTo>
                    <a:pt x="18485" y="5788"/>
                  </a:lnTo>
                  <a:lnTo>
                    <a:pt x="18510" y="7879"/>
                  </a:lnTo>
                  <a:lnTo>
                    <a:pt x="18510" y="8618"/>
                  </a:lnTo>
                  <a:lnTo>
                    <a:pt x="18510" y="9383"/>
                  </a:lnTo>
                  <a:lnTo>
                    <a:pt x="18536" y="9766"/>
                  </a:lnTo>
                  <a:lnTo>
                    <a:pt x="18561" y="10148"/>
                  </a:lnTo>
                  <a:lnTo>
                    <a:pt x="18612" y="10531"/>
                  </a:lnTo>
                  <a:lnTo>
                    <a:pt x="18689" y="10888"/>
                  </a:lnTo>
                  <a:lnTo>
                    <a:pt x="18638" y="10939"/>
                  </a:lnTo>
                  <a:lnTo>
                    <a:pt x="18485" y="11321"/>
                  </a:lnTo>
                  <a:lnTo>
                    <a:pt x="18306" y="11678"/>
                  </a:lnTo>
                  <a:lnTo>
                    <a:pt x="18102" y="12009"/>
                  </a:lnTo>
                  <a:lnTo>
                    <a:pt x="18000" y="12162"/>
                  </a:lnTo>
                  <a:lnTo>
                    <a:pt x="17898" y="12290"/>
                  </a:lnTo>
                  <a:lnTo>
                    <a:pt x="17771" y="12417"/>
                  </a:lnTo>
                  <a:lnTo>
                    <a:pt x="17618" y="12519"/>
                  </a:lnTo>
                  <a:lnTo>
                    <a:pt x="17490" y="12596"/>
                  </a:lnTo>
                  <a:lnTo>
                    <a:pt x="17312" y="12672"/>
                  </a:lnTo>
                  <a:lnTo>
                    <a:pt x="17133" y="12723"/>
                  </a:lnTo>
                  <a:lnTo>
                    <a:pt x="16929" y="12774"/>
                  </a:lnTo>
                  <a:lnTo>
                    <a:pt x="16700" y="12800"/>
                  </a:lnTo>
                  <a:lnTo>
                    <a:pt x="16471" y="12774"/>
                  </a:lnTo>
                  <a:lnTo>
                    <a:pt x="16216" y="12749"/>
                  </a:lnTo>
                  <a:lnTo>
                    <a:pt x="16012" y="12723"/>
                  </a:lnTo>
                  <a:lnTo>
                    <a:pt x="15808" y="12672"/>
                  </a:lnTo>
                  <a:lnTo>
                    <a:pt x="15604" y="12596"/>
                  </a:lnTo>
                  <a:lnTo>
                    <a:pt x="15425" y="12519"/>
                  </a:lnTo>
                  <a:lnTo>
                    <a:pt x="15272" y="12417"/>
                  </a:lnTo>
                  <a:lnTo>
                    <a:pt x="15119" y="12315"/>
                  </a:lnTo>
                  <a:lnTo>
                    <a:pt x="14992" y="12188"/>
                  </a:lnTo>
                  <a:lnTo>
                    <a:pt x="14864" y="12060"/>
                  </a:lnTo>
                  <a:lnTo>
                    <a:pt x="14762" y="11907"/>
                  </a:lnTo>
                  <a:lnTo>
                    <a:pt x="14558" y="11576"/>
                  </a:lnTo>
                  <a:lnTo>
                    <a:pt x="14380" y="11219"/>
                  </a:lnTo>
                  <a:lnTo>
                    <a:pt x="14227" y="10811"/>
                  </a:lnTo>
                  <a:lnTo>
                    <a:pt x="14201" y="10735"/>
                  </a:lnTo>
                  <a:lnTo>
                    <a:pt x="14176" y="10684"/>
                  </a:lnTo>
                  <a:lnTo>
                    <a:pt x="14125" y="10072"/>
                  </a:lnTo>
                  <a:lnTo>
                    <a:pt x="14354" y="5278"/>
                  </a:lnTo>
                  <a:lnTo>
                    <a:pt x="14482" y="2882"/>
                  </a:lnTo>
                  <a:lnTo>
                    <a:pt x="14660" y="511"/>
                  </a:lnTo>
                  <a:close/>
                  <a:moveTo>
                    <a:pt x="11856" y="460"/>
                  </a:moveTo>
                  <a:lnTo>
                    <a:pt x="14099" y="485"/>
                  </a:lnTo>
                  <a:lnTo>
                    <a:pt x="13946" y="2143"/>
                  </a:lnTo>
                  <a:lnTo>
                    <a:pt x="13844" y="3774"/>
                  </a:lnTo>
                  <a:lnTo>
                    <a:pt x="13742" y="5431"/>
                  </a:lnTo>
                  <a:lnTo>
                    <a:pt x="13717" y="7063"/>
                  </a:lnTo>
                  <a:lnTo>
                    <a:pt x="13666" y="7930"/>
                  </a:lnTo>
                  <a:lnTo>
                    <a:pt x="13615" y="8873"/>
                  </a:lnTo>
                  <a:lnTo>
                    <a:pt x="13615" y="9332"/>
                  </a:lnTo>
                  <a:lnTo>
                    <a:pt x="13615" y="9817"/>
                  </a:lnTo>
                  <a:lnTo>
                    <a:pt x="13666" y="10276"/>
                  </a:lnTo>
                  <a:lnTo>
                    <a:pt x="13742" y="10735"/>
                  </a:lnTo>
                  <a:lnTo>
                    <a:pt x="13742" y="10760"/>
                  </a:lnTo>
                  <a:lnTo>
                    <a:pt x="13615" y="11143"/>
                  </a:lnTo>
                  <a:lnTo>
                    <a:pt x="13437" y="11550"/>
                  </a:lnTo>
                  <a:lnTo>
                    <a:pt x="13233" y="11907"/>
                  </a:lnTo>
                  <a:lnTo>
                    <a:pt x="13131" y="12086"/>
                  </a:lnTo>
                  <a:lnTo>
                    <a:pt x="13003" y="12239"/>
                  </a:lnTo>
                  <a:lnTo>
                    <a:pt x="12876" y="12366"/>
                  </a:lnTo>
                  <a:lnTo>
                    <a:pt x="12723" y="12494"/>
                  </a:lnTo>
                  <a:lnTo>
                    <a:pt x="12544" y="12621"/>
                  </a:lnTo>
                  <a:lnTo>
                    <a:pt x="12366" y="12698"/>
                  </a:lnTo>
                  <a:lnTo>
                    <a:pt x="12187" y="12774"/>
                  </a:lnTo>
                  <a:lnTo>
                    <a:pt x="11983" y="12825"/>
                  </a:lnTo>
                  <a:lnTo>
                    <a:pt x="11524" y="12825"/>
                  </a:lnTo>
                  <a:lnTo>
                    <a:pt x="11320" y="12800"/>
                  </a:lnTo>
                  <a:lnTo>
                    <a:pt x="11142" y="12774"/>
                  </a:lnTo>
                  <a:lnTo>
                    <a:pt x="10963" y="12698"/>
                  </a:lnTo>
                  <a:lnTo>
                    <a:pt x="10810" y="12621"/>
                  </a:lnTo>
                  <a:lnTo>
                    <a:pt x="10658" y="12545"/>
                  </a:lnTo>
                  <a:lnTo>
                    <a:pt x="10505" y="12443"/>
                  </a:lnTo>
                  <a:lnTo>
                    <a:pt x="10250" y="12213"/>
                  </a:lnTo>
                  <a:lnTo>
                    <a:pt x="10020" y="11958"/>
                  </a:lnTo>
                  <a:lnTo>
                    <a:pt x="9816" y="11652"/>
                  </a:lnTo>
                  <a:lnTo>
                    <a:pt x="9638" y="11321"/>
                  </a:lnTo>
                  <a:lnTo>
                    <a:pt x="9510" y="10990"/>
                  </a:lnTo>
                  <a:lnTo>
                    <a:pt x="9536" y="10684"/>
                  </a:lnTo>
                  <a:lnTo>
                    <a:pt x="9587" y="10352"/>
                  </a:lnTo>
                  <a:lnTo>
                    <a:pt x="9740" y="9715"/>
                  </a:lnTo>
                  <a:lnTo>
                    <a:pt x="9918" y="9103"/>
                  </a:lnTo>
                  <a:lnTo>
                    <a:pt x="10046" y="8567"/>
                  </a:lnTo>
                  <a:lnTo>
                    <a:pt x="10658" y="5839"/>
                  </a:lnTo>
                  <a:lnTo>
                    <a:pt x="11856" y="460"/>
                  </a:lnTo>
                  <a:close/>
                  <a:moveTo>
                    <a:pt x="8592" y="409"/>
                  </a:moveTo>
                  <a:lnTo>
                    <a:pt x="11244" y="460"/>
                  </a:lnTo>
                  <a:lnTo>
                    <a:pt x="9638" y="7726"/>
                  </a:lnTo>
                  <a:lnTo>
                    <a:pt x="9561" y="8058"/>
                  </a:lnTo>
                  <a:lnTo>
                    <a:pt x="9459" y="8389"/>
                  </a:lnTo>
                  <a:lnTo>
                    <a:pt x="9255" y="9154"/>
                  </a:lnTo>
                  <a:lnTo>
                    <a:pt x="9153" y="9562"/>
                  </a:lnTo>
                  <a:lnTo>
                    <a:pt x="9077" y="9944"/>
                  </a:lnTo>
                  <a:lnTo>
                    <a:pt x="9026" y="10352"/>
                  </a:lnTo>
                  <a:lnTo>
                    <a:pt x="9026" y="10709"/>
                  </a:lnTo>
                  <a:lnTo>
                    <a:pt x="9000" y="10760"/>
                  </a:lnTo>
                  <a:lnTo>
                    <a:pt x="8949" y="10811"/>
                  </a:lnTo>
                  <a:lnTo>
                    <a:pt x="8924" y="10913"/>
                  </a:lnTo>
                  <a:lnTo>
                    <a:pt x="8898" y="11092"/>
                  </a:lnTo>
                  <a:lnTo>
                    <a:pt x="8847" y="11295"/>
                  </a:lnTo>
                  <a:lnTo>
                    <a:pt x="8796" y="11474"/>
                  </a:lnTo>
                  <a:lnTo>
                    <a:pt x="8720" y="11652"/>
                  </a:lnTo>
                  <a:lnTo>
                    <a:pt x="8643" y="11831"/>
                  </a:lnTo>
                  <a:lnTo>
                    <a:pt x="8541" y="12009"/>
                  </a:lnTo>
                  <a:lnTo>
                    <a:pt x="8414" y="12162"/>
                  </a:lnTo>
                  <a:lnTo>
                    <a:pt x="8312" y="12315"/>
                  </a:lnTo>
                  <a:lnTo>
                    <a:pt x="8159" y="12443"/>
                  </a:lnTo>
                  <a:lnTo>
                    <a:pt x="8006" y="12545"/>
                  </a:lnTo>
                  <a:lnTo>
                    <a:pt x="7853" y="12672"/>
                  </a:lnTo>
                  <a:lnTo>
                    <a:pt x="7675" y="12749"/>
                  </a:lnTo>
                  <a:lnTo>
                    <a:pt x="7496" y="12825"/>
                  </a:lnTo>
                  <a:lnTo>
                    <a:pt x="7318" y="12876"/>
                  </a:lnTo>
                  <a:lnTo>
                    <a:pt x="7114" y="12902"/>
                  </a:lnTo>
                  <a:lnTo>
                    <a:pt x="6910" y="12902"/>
                  </a:lnTo>
                  <a:lnTo>
                    <a:pt x="6604" y="12876"/>
                  </a:lnTo>
                  <a:lnTo>
                    <a:pt x="6323" y="12800"/>
                  </a:lnTo>
                  <a:lnTo>
                    <a:pt x="6043" y="12672"/>
                  </a:lnTo>
                  <a:lnTo>
                    <a:pt x="5813" y="12494"/>
                  </a:lnTo>
                  <a:lnTo>
                    <a:pt x="5584" y="12315"/>
                  </a:lnTo>
                  <a:lnTo>
                    <a:pt x="5380" y="12086"/>
                  </a:lnTo>
                  <a:lnTo>
                    <a:pt x="5227" y="11831"/>
                  </a:lnTo>
                  <a:lnTo>
                    <a:pt x="5074" y="11576"/>
                  </a:lnTo>
                  <a:lnTo>
                    <a:pt x="5201" y="10837"/>
                  </a:lnTo>
                  <a:lnTo>
                    <a:pt x="5380" y="10123"/>
                  </a:lnTo>
                  <a:lnTo>
                    <a:pt x="5609" y="9409"/>
                  </a:lnTo>
                  <a:lnTo>
                    <a:pt x="5839" y="8695"/>
                  </a:lnTo>
                  <a:lnTo>
                    <a:pt x="6374" y="7318"/>
                  </a:lnTo>
                  <a:lnTo>
                    <a:pt x="6655" y="6630"/>
                  </a:lnTo>
                  <a:lnTo>
                    <a:pt x="6910" y="5916"/>
                  </a:lnTo>
                  <a:lnTo>
                    <a:pt x="7369" y="4590"/>
                  </a:lnTo>
                  <a:lnTo>
                    <a:pt x="7802" y="3239"/>
                  </a:lnTo>
                  <a:lnTo>
                    <a:pt x="8210" y="1888"/>
                  </a:lnTo>
                  <a:lnTo>
                    <a:pt x="8592" y="536"/>
                  </a:lnTo>
                  <a:lnTo>
                    <a:pt x="8592" y="409"/>
                  </a:lnTo>
                  <a:close/>
                  <a:moveTo>
                    <a:pt x="18969" y="536"/>
                  </a:moveTo>
                  <a:lnTo>
                    <a:pt x="22870" y="587"/>
                  </a:lnTo>
                  <a:lnTo>
                    <a:pt x="22946" y="2270"/>
                  </a:lnTo>
                  <a:lnTo>
                    <a:pt x="22921" y="4488"/>
                  </a:lnTo>
                  <a:lnTo>
                    <a:pt x="22921" y="5712"/>
                  </a:lnTo>
                  <a:lnTo>
                    <a:pt x="22921" y="6961"/>
                  </a:lnTo>
                  <a:lnTo>
                    <a:pt x="22972" y="8134"/>
                  </a:lnTo>
                  <a:lnTo>
                    <a:pt x="23023" y="9230"/>
                  </a:lnTo>
                  <a:lnTo>
                    <a:pt x="23125" y="10148"/>
                  </a:lnTo>
                  <a:lnTo>
                    <a:pt x="23201" y="10556"/>
                  </a:lnTo>
                  <a:lnTo>
                    <a:pt x="23252" y="10888"/>
                  </a:lnTo>
                  <a:lnTo>
                    <a:pt x="23227" y="10939"/>
                  </a:lnTo>
                  <a:lnTo>
                    <a:pt x="23099" y="11321"/>
                  </a:lnTo>
                  <a:lnTo>
                    <a:pt x="22946" y="11678"/>
                  </a:lnTo>
                  <a:lnTo>
                    <a:pt x="22742" y="12035"/>
                  </a:lnTo>
                  <a:lnTo>
                    <a:pt x="22513" y="12341"/>
                  </a:lnTo>
                  <a:lnTo>
                    <a:pt x="22386" y="12468"/>
                  </a:lnTo>
                  <a:lnTo>
                    <a:pt x="22233" y="12596"/>
                  </a:lnTo>
                  <a:lnTo>
                    <a:pt x="22080" y="12698"/>
                  </a:lnTo>
                  <a:lnTo>
                    <a:pt x="21901" y="12774"/>
                  </a:lnTo>
                  <a:lnTo>
                    <a:pt x="21723" y="12851"/>
                  </a:lnTo>
                  <a:lnTo>
                    <a:pt x="21519" y="12902"/>
                  </a:lnTo>
                  <a:lnTo>
                    <a:pt x="21315" y="12927"/>
                  </a:lnTo>
                  <a:lnTo>
                    <a:pt x="21085" y="12953"/>
                  </a:lnTo>
                  <a:lnTo>
                    <a:pt x="20932" y="12927"/>
                  </a:lnTo>
                  <a:lnTo>
                    <a:pt x="20754" y="12902"/>
                  </a:lnTo>
                  <a:lnTo>
                    <a:pt x="20448" y="12825"/>
                  </a:lnTo>
                  <a:lnTo>
                    <a:pt x="20167" y="12672"/>
                  </a:lnTo>
                  <a:lnTo>
                    <a:pt x="19887" y="12494"/>
                  </a:lnTo>
                  <a:lnTo>
                    <a:pt x="19658" y="12264"/>
                  </a:lnTo>
                  <a:lnTo>
                    <a:pt x="19454" y="12009"/>
                  </a:lnTo>
                  <a:lnTo>
                    <a:pt x="19275" y="11729"/>
                  </a:lnTo>
                  <a:lnTo>
                    <a:pt x="19148" y="11423"/>
                  </a:lnTo>
                  <a:lnTo>
                    <a:pt x="19071" y="9664"/>
                  </a:lnTo>
                  <a:lnTo>
                    <a:pt x="19020" y="7905"/>
                  </a:lnTo>
                  <a:lnTo>
                    <a:pt x="19020" y="6400"/>
                  </a:lnTo>
                  <a:lnTo>
                    <a:pt x="18995" y="4871"/>
                  </a:lnTo>
                  <a:lnTo>
                    <a:pt x="18995" y="2703"/>
                  </a:lnTo>
                  <a:lnTo>
                    <a:pt x="18969" y="536"/>
                  </a:lnTo>
                  <a:close/>
                  <a:moveTo>
                    <a:pt x="27383" y="638"/>
                  </a:moveTo>
                  <a:lnTo>
                    <a:pt x="30621" y="664"/>
                  </a:lnTo>
                  <a:lnTo>
                    <a:pt x="30621" y="715"/>
                  </a:lnTo>
                  <a:lnTo>
                    <a:pt x="30672" y="1352"/>
                  </a:lnTo>
                  <a:lnTo>
                    <a:pt x="30748" y="1990"/>
                  </a:lnTo>
                  <a:lnTo>
                    <a:pt x="30952" y="3290"/>
                  </a:lnTo>
                  <a:lnTo>
                    <a:pt x="31182" y="4565"/>
                  </a:lnTo>
                  <a:lnTo>
                    <a:pt x="31411" y="5814"/>
                  </a:lnTo>
                  <a:lnTo>
                    <a:pt x="31641" y="7140"/>
                  </a:lnTo>
                  <a:lnTo>
                    <a:pt x="31870" y="8465"/>
                  </a:lnTo>
                  <a:lnTo>
                    <a:pt x="31997" y="9128"/>
                  </a:lnTo>
                  <a:lnTo>
                    <a:pt x="32150" y="9791"/>
                  </a:lnTo>
                  <a:lnTo>
                    <a:pt x="32329" y="10454"/>
                  </a:lnTo>
                  <a:lnTo>
                    <a:pt x="32533" y="11066"/>
                  </a:lnTo>
                  <a:lnTo>
                    <a:pt x="32405" y="11397"/>
                  </a:lnTo>
                  <a:lnTo>
                    <a:pt x="32278" y="11703"/>
                  </a:lnTo>
                  <a:lnTo>
                    <a:pt x="32125" y="11984"/>
                  </a:lnTo>
                  <a:lnTo>
                    <a:pt x="31921" y="12239"/>
                  </a:lnTo>
                  <a:lnTo>
                    <a:pt x="31717" y="12468"/>
                  </a:lnTo>
                  <a:lnTo>
                    <a:pt x="31462" y="12672"/>
                  </a:lnTo>
                  <a:lnTo>
                    <a:pt x="31309" y="12749"/>
                  </a:lnTo>
                  <a:lnTo>
                    <a:pt x="31156" y="12825"/>
                  </a:lnTo>
                  <a:lnTo>
                    <a:pt x="30978" y="12876"/>
                  </a:lnTo>
                  <a:lnTo>
                    <a:pt x="30799" y="12927"/>
                  </a:lnTo>
                  <a:lnTo>
                    <a:pt x="30595" y="12978"/>
                  </a:lnTo>
                  <a:lnTo>
                    <a:pt x="30187" y="12978"/>
                  </a:lnTo>
                  <a:lnTo>
                    <a:pt x="29958" y="12953"/>
                  </a:lnTo>
                  <a:lnTo>
                    <a:pt x="29728" y="12902"/>
                  </a:lnTo>
                  <a:lnTo>
                    <a:pt x="29499" y="12825"/>
                  </a:lnTo>
                  <a:lnTo>
                    <a:pt x="29269" y="12749"/>
                  </a:lnTo>
                  <a:lnTo>
                    <a:pt x="29065" y="12647"/>
                  </a:lnTo>
                  <a:lnTo>
                    <a:pt x="28861" y="12519"/>
                  </a:lnTo>
                  <a:lnTo>
                    <a:pt x="28683" y="12392"/>
                  </a:lnTo>
                  <a:lnTo>
                    <a:pt x="28505" y="12239"/>
                  </a:lnTo>
                  <a:lnTo>
                    <a:pt x="28377" y="12060"/>
                  </a:lnTo>
                  <a:lnTo>
                    <a:pt x="28250" y="11882"/>
                  </a:lnTo>
                  <a:lnTo>
                    <a:pt x="28148" y="11703"/>
                  </a:lnTo>
                  <a:lnTo>
                    <a:pt x="28097" y="11474"/>
                  </a:lnTo>
                  <a:lnTo>
                    <a:pt x="28071" y="11270"/>
                  </a:lnTo>
                  <a:lnTo>
                    <a:pt x="28071" y="11245"/>
                  </a:lnTo>
                  <a:lnTo>
                    <a:pt x="28071" y="11117"/>
                  </a:lnTo>
                  <a:lnTo>
                    <a:pt x="28097" y="10939"/>
                  </a:lnTo>
                  <a:lnTo>
                    <a:pt x="28097" y="10888"/>
                  </a:lnTo>
                  <a:lnTo>
                    <a:pt x="28097" y="10837"/>
                  </a:lnTo>
                  <a:lnTo>
                    <a:pt x="28071" y="10021"/>
                  </a:lnTo>
                  <a:lnTo>
                    <a:pt x="27995" y="9179"/>
                  </a:lnTo>
                  <a:lnTo>
                    <a:pt x="27893" y="8363"/>
                  </a:lnTo>
                  <a:lnTo>
                    <a:pt x="27765" y="7548"/>
                  </a:lnTo>
                  <a:lnTo>
                    <a:pt x="27765" y="6655"/>
                  </a:lnTo>
                  <a:lnTo>
                    <a:pt x="27408" y="715"/>
                  </a:lnTo>
                  <a:lnTo>
                    <a:pt x="27383" y="638"/>
                  </a:lnTo>
                  <a:close/>
                  <a:moveTo>
                    <a:pt x="38244" y="11066"/>
                  </a:moveTo>
                  <a:lnTo>
                    <a:pt x="38320" y="11245"/>
                  </a:lnTo>
                  <a:lnTo>
                    <a:pt x="38422" y="11397"/>
                  </a:lnTo>
                  <a:lnTo>
                    <a:pt x="38524" y="11550"/>
                  </a:lnTo>
                  <a:lnTo>
                    <a:pt x="38652" y="11678"/>
                  </a:lnTo>
                  <a:lnTo>
                    <a:pt x="38626" y="11754"/>
                  </a:lnTo>
                  <a:lnTo>
                    <a:pt x="38626" y="11856"/>
                  </a:lnTo>
                  <a:lnTo>
                    <a:pt x="38805" y="13437"/>
                  </a:lnTo>
                  <a:lnTo>
                    <a:pt x="38958" y="15018"/>
                  </a:lnTo>
                  <a:lnTo>
                    <a:pt x="39060" y="16624"/>
                  </a:lnTo>
                  <a:lnTo>
                    <a:pt x="39085" y="17414"/>
                  </a:lnTo>
                  <a:lnTo>
                    <a:pt x="39111" y="18205"/>
                  </a:lnTo>
                  <a:lnTo>
                    <a:pt x="39085" y="19556"/>
                  </a:lnTo>
                  <a:lnTo>
                    <a:pt x="39085" y="20245"/>
                  </a:lnTo>
                  <a:lnTo>
                    <a:pt x="39034" y="20933"/>
                  </a:lnTo>
                  <a:lnTo>
                    <a:pt x="39009" y="21213"/>
                  </a:lnTo>
                  <a:lnTo>
                    <a:pt x="38958" y="21468"/>
                  </a:lnTo>
                  <a:lnTo>
                    <a:pt x="38881" y="21723"/>
                  </a:lnTo>
                  <a:lnTo>
                    <a:pt x="38805" y="21953"/>
                  </a:lnTo>
                  <a:lnTo>
                    <a:pt x="38703" y="22157"/>
                  </a:lnTo>
                  <a:lnTo>
                    <a:pt x="38575" y="22361"/>
                  </a:lnTo>
                  <a:lnTo>
                    <a:pt x="38448" y="22565"/>
                  </a:lnTo>
                  <a:lnTo>
                    <a:pt x="38295" y="22718"/>
                  </a:lnTo>
                  <a:lnTo>
                    <a:pt x="38116" y="22871"/>
                  </a:lnTo>
                  <a:lnTo>
                    <a:pt x="37938" y="22998"/>
                  </a:lnTo>
                  <a:lnTo>
                    <a:pt x="37734" y="23126"/>
                  </a:lnTo>
                  <a:lnTo>
                    <a:pt x="37505" y="23228"/>
                  </a:lnTo>
                  <a:lnTo>
                    <a:pt x="37275" y="23304"/>
                  </a:lnTo>
                  <a:lnTo>
                    <a:pt x="37020" y="23381"/>
                  </a:lnTo>
                  <a:lnTo>
                    <a:pt x="36765" y="23432"/>
                  </a:lnTo>
                  <a:lnTo>
                    <a:pt x="36485" y="23457"/>
                  </a:lnTo>
                  <a:lnTo>
                    <a:pt x="35235" y="23559"/>
                  </a:lnTo>
                  <a:lnTo>
                    <a:pt x="33986" y="23584"/>
                  </a:lnTo>
                  <a:lnTo>
                    <a:pt x="31462" y="23584"/>
                  </a:lnTo>
                  <a:lnTo>
                    <a:pt x="28938" y="23559"/>
                  </a:lnTo>
                  <a:lnTo>
                    <a:pt x="27689" y="23584"/>
                  </a:lnTo>
                  <a:lnTo>
                    <a:pt x="26439" y="23635"/>
                  </a:lnTo>
                  <a:lnTo>
                    <a:pt x="24272" y="23635"/>
                  </a:lnTo>
                  <a:lnTo>
                    <a:pt x="22182" y="23661"/>
                  </a:lnTo>
                  <a:lnTo>
                    <a:pt x="17975" y="23788"/>
                  </a:lnTo>
                  <a:lnTo>
                    <a:pt x="13768" y="23890"/>
                  </a:lnTo>
                  <a:lnTo>
                    <a:pt x="11677" y="23941"/>
                  </a:lnTo>
                  <a:lnTo>
                    <a:pt x="9587" y="23967"/>
                  </a:lnTo>
                  <a:lnTo>
                    <a:pt x="5456" y="23992"/>
                  </a:lnTo>
                  <a:lnTo>
                    <a:pt x="4895" y="23992"/>
                  </a:lnTo>
                  <a:lnTo>
                    <a:pt x="4615" y="24018"/>
                  </a:lnTo>
                  <a:lnTo>
                    <a:pt x="4360" y="23992"/>
                  </a:lnTo>
                  <a:lnTo>
                    <a:pt x="4080" y="23967"/>
                  </a:lnTo>
                  <a:lnTo>
                    <a:pt x="3850" y="23890"/>
                  </a:lnTo>
                  <a:lnTo>
                    <a:pt x="3595" y="23788"/>
                  </a:lnTo>
                  <a:lnTo>
                    <a:pt x="3366" y="23610"/>
                  </a:lnTo>
                  <a:lnTo>
                    <a:pt x="3264" y="23482"/>
                  </a:lnTo>
                  <a:lnTo>
                    <a:pt x="3187" y="23381"/>
                  </a:lnTo>
                  <a:lnTo>
                    <a:pt x="3111" y="23253"/>
                  </a:lnTo>
                  <a:lnTo>
                    <a:pt x="3060" y="23100"/>
                  </a:lnTo>
                  <a:lnTo>
                    <a:pt x="2958" y="22820"/>
                  </a:lnTo>
                  <a:lnTo>
                    <a:pt x="2932" y="22514"/>
                  </a:lnTo>
                  <a:lnTo>
                    <a:pt x="2907" y="22208"/>
                  </a:lnTo>
                  <a:lnTo>
                    <a:pt x="2907" y="21876"/>
                  </a:lnTo>
                  <a:lnTo>
                    <a:pt x="2881" y="21264"/>
                  </a:lnTo>
                  <a:lnTo>
                    <a:pt x="2830" y="20270"/>
                  </a:lnTo>
                  <a:lnTo>
                    <a:pt x="2805" y="19276"/>
                  </a:lnTo>
                  <a:lnTo>
                    <a:pt x="2779" y="17262"/>
                  </a:lnTo>
                  <a:lnTo>
                    <a:pt x="2728" y="15273"/>
                  </a:lnTo>
                  <a:lnTo>
                    <a:pt x="2703" y="14279"/>
                  </a:lnTo>
                  <a:lnTo>
                    <a:pt x="2626" y="13284"/>
                  </a:lnTo>
                  <a:lnTo>
                    <a:pt x="2907" y="13259"/>
                  </a:lnTo>
                  <a:lnTo>
                    <a:pt x="3213" y="13208"/>
                  </a:lnTo>
                  <a:lnTo>
                    <a:pt x="3493" y="13131"/>
                  </a:lnTo>
                  <a:lnTo>
                    <a:pt x="3748" y="13004"/>
                  </a:lnTo>
                  <a:lnTo>
                    <a:pt x="3927" y="12902"/>
                  </a:lnTo>
                  <a:lnTo>
                    <a:pt x="4080" y="12774"/>
                  </a:lnTo>
                  <a:lnTo>
                    <a:pt x="4233" y="12621"/>
                  </a:lnTo>
                  <a:lnTo>
                    <a:pt x="4360" y="12468"/>
                  </a:lnTo>
                  <a:lnTo>
                    <a:pt x="4488" y="12315"/>
                  </a:lnTo>
                  <a:lnTo>
                    <a:pt x="4590" y="12137"/>
                  </a:lnTo>
                  <a:lnTo>
                    <a:pt x="4742" y="11754"/>
                  </a:lnTo>
                  <a:lnTo>
                    <a:pt x="4870" y="12086"/>
                  </a:lnTo>
                  <a:lnTo>
                    <a:pt x="5074" y="12392"/>
                  </a:lnTo>
                  <a:lnTo>
                    <a:pt x="5303" y="12672"/>
                  </a:lnTo>
                  <a:lnTo>
                    <a:pt x="5558" y="12902"/>
                  </a:lnTo>
                  <a:lnTo>
                    <a:pt x="5864" y="13106"/>
                  </a:lnTo>
                  <a:lnTo>
                    <a:pt x="6196" y="13259"/>
                  </a:lnTo>
                  <a:lnTo>
                    <a:pt x="6527" y="13361"/>
                  </a:lnTo>
                  <a:lnTo>
                    <a:pt x="6706" y="13386"/>
                  </a:lnTo>
                  <a:lnTo>
                    <a:pt x="7114" y="13386"/>
                  </a:lnTo>
                  <a:lnTo>
                    <a:pt x="7318" y="13361"/>
                  </a:lnTo>
                  <a:lnTo>
                    <a:pt x="7522" y="13310"/>
                  </a:lnTo>
                  <a:lnTo>
                    <a:pt x="7700" y="13259"/>
                  </a:lnTo>
                  <a:lnTo>
                    <a:pt x="7878" y="13182"/>
                  </a:lnTo>
                  <a:lnTo>
                    <a:pt x="8082" y="13080"/>
                  </a:lnTo>
                  <a:lnTo>
                    <a:pt x="8235" y="12978"/>
                  </a:lnTo>
                  <a:lnTo>
                    <a:pt x="8414" y="12876"/>
                  </a:lnTo>
                  <a:lnTo>
                    <a:pt x="8567" y="12723"/>
                  </a:lnTo>
                  <a:lnTo>
                    <a:pt x="8694" y="12596"/>
                  </a:lnTo>
                  <a:lnTo>
                    <a:pt x="8822" y="12443"/>
                  </a:lnTo>
                  <a:lnTo>
                    <a:pt x="8949" y="12264"/>
                  </a:lnTo>
                  <a:lnTo>
                    <a:pt x="9051" y="12111"/>
                  </a:lnTo>
                  <a:lnTo>
                    <a:pt x="9153" y="11933"/>
                  </a:lnTo>
                  <a:lnTo>
                    <a:pt x="9230" y="11754"/>
                  </a:lnTo>
                  <a:lnTo>
                    <a:pt x="9281" y="11550"/>
                  </a:lnTo>
                  <a:lnTo>
                    <a:pt x="9357" y="11652"/>
                  </a:lnTo>
                  <a:lnTo>
                    <a:pt x="9510" y="11984"/>
                  </a:lnTo>
                  <a:lnTo>
                    <a:pt x="9689" y="12290"/>
                  </a:lnTo>
                  <a:lnTo>
                    <a:pt x="9918" y="12545"/>
                  </a:lnTo>
                  <a:lnTo>
                    <a:pt x="10148" y="12800"/>
                  </a:lnTo>
                  <a:lnTo>
                    <a:pt x="10454" y="13004"/>
                  </a:lnTo>
                  <a:lnTo>
                    <a:pt x="10759" y="13157"/>
                  </a:lnTo>
                  <a:lnTo>
                    <a:pt x="11116" y="13284"/>
                  </a:lnTo>
                  <a:lnTo>
                    <a:pt x="11473" y="13335"/>
                  </a:lnTo>
                  <a:lnTo>
                    <a:pt x="11703" y="13361"/>
                  </a:lnTo>
                  <a:lnTo>
                    <a:pt x="11932" y="13335"/>
                  </a:lnTo>
                  <a:lnTo>
                    <a:pt x="12136" y="13310"/>
                  </a:lnTo>
                  <a:lnTo>
                    <a:pt x="12340" y="13259"/>
                  </a:lnTo>
                  <a:lnTo>
                    <a:pt x="12544" y="13182"/>
                  </a:lnTo>
                  <a:lnTo>
                    <a:pt x="12723" y="13106"/>
                  </a:lnTo>
                  <a:lnTo>
                    <a:pt x="12876" y="13004"/>
                  </a:lnTo>
                  <a:lnTo>
                    <a:pt x="13054" y="12902"/>
                  </a:lnTo>
                  <a:lnTo>
                    <a:pt x="13207" y="12774"/>
                  </a:lnTo>
                  <a:lnTo>
                    <a:pt x="13335" y="12621"/>
                  </a:lnTo>
                  <a:lnTo>
                    <a:pt x="13590" y="12315"/>
                  </a:lnTo>
                  <a:lnTo>
                    <a:pt x="13793" y="11958"/>
                  </a:lnTo>
                  <a:lnTo>
                    <a:pt x="13997" y="11601"/>
                  </a:lnTo>
                  <a:lnTo>
                    <a:pt x="14048" y="11754"/>
                  </a:lnTo>
                  <a:lnTo>
                    <a:pt x="14125" y="11907"/>
                  </a:lnTo>
                  <a:lnTo>
                    <a:pt x="14201" y="12060"/>
                  </a:lnTo>
                  <a:lnTo>
                    <a:pt x="14303" y="12188"/>
                  </a:lnTo>
                  <a:lnTo>
                    <a:pt x="14558" y="12468"/>
                  </a:lnTo>
                  <a:lnTo>
                    <a:pt x="14839" y="12698"/>
                  </a:lnTo>
                  <a:lnTo>
                    <a:pt x="15145" y="12876"/>
                  </a:lnTo>
                  <a:lnTo>
                    <a:pt x="15476" y="13029"/>
                  </a:lnTo>
                  <a:lnTo>
                    <a:pt x="15833" y="13157"/>
                  </a:lnTo>
                  <a:lnTo>
                    <a:pt x="16165" y="13208"/>
                  </a:lnTo>
                  <a:lnTo>
                    <a:pt x="16394" y="13233"/>
                  </a:lnTo>
                  <a:lnTo>
                    <a:pt x="16624" y="13259"/>
                  </a:lnTo>
                  <a:lnTo>
                    <a:pt x="16853" y="13233"/>
                  </a:lnTo>
                  <a:lnTo>
                    <a:pt x="17057" y="13233"/>
                  </a:lnTo>
                  <a:lnTo>
                    <a:pt x="17261" y="13182"/>
                  </a:lnTo>
                  <a:lnTo>
                    <a:pt x="17465" y="13131"/>
                  </a:lnTo>
                  <a:lnTo>
                    <a:pt x="17643" y="13055"/>
                  </a:lnTo>
                  <a:lnTo>
                    <a:pt x="17822" y="12953"/>
                  </a:lnTo>
                  <a:lnTo>
                    <a:pt x="17975" y="12851"/>
                  </a:lnTo>
                  <a:lnTo>
                    <a:pt x="18128" y="12749"/>
                  </a:lnTo>
                  <a:lnTo>
                    <a:pt x="18281" y="12621"/>
                  </a:lnTo>
                  <a:lnTo>
                    <a:pt x="18408" y="12468"/>
                  </a:lnTo>
                  <a:lnTo>
                    <a:pt x="18536" y="12315"/>
                  </a:lnTo>
                  <a:lnTo>
                    <a:pt x="18663" y="12137"/>
                  </a:lnTo>
                  <a:lnTo>
                    <a:pt x="18765" y="11958"/>
                  </a:lnTo>
                  <a:lnTo>
                    <a:pt x="18842" y="11754"/>
                  </a:lnTo>
                  <a:lnTo>
                    <a:pt x="18995" y="12111"/>
                  </a:lnTo>
                  <a:lnTo>
                    <a:pt x="19173" y="12417"/>
                  </a:lnTo>
                  <a:lnTo>
                    <a:pt x="19403" y="12698"/>
                  </a:lnTo>
                  <a:lnTo>
                    <a:pt x="19683" y="12953"/>
                  </a:lnTo>
                  <a:lnTo>
                    <a:pt x="19989" y="13157"/>
                  </a:lnTo>
                  <a:lnTo>
                    <a:pt x="20346" y="13310"/>
                  </a:lnTo>
                  <a:lnTo>
                    <a:pt x="20524" y="13361"/>
                  </a:lnTo>
                  <a:lnTo>
                    <a:pt x="20703" y="13412"/>
                  </a:lnTo>
                  <a:lnTo>
                    <a:pt x="20907" y="13437"/>
                  </a:lnTo>
                  <a:lnTo>
                    <a:pt x="21085" y="13463"/>
                  </a:lnTo>
                  <a:lnTo>
                    <a:pt x="21289" y="13437"/>
                  </a:lnTo>
                  <a:lnTo>
                    <a:pt x="21468" y="13437"/>
                  </a:lnTo>
                  <a:lnTo>
                    <a:pt x="21672" y="13386"/>
                  </a:lnTo>
                  <a:lnTo>
                    <a:pt x="21850" y="13335"/>
                  </a:lnTo>
                  <a:lnTo>
                    <a:pt x="22207" y="13182"/>
                  </a:lnTo>
                  <a:lnTo>
                    <a:pt x="22564" y="12978"/>
                  </a:lnTo>
                  <a:lnTo>
                    <a:pt x="22870" y="12749"/>
                  </a:lnTo>
                  <a:lnTo>
                    <a:pt x="23150" y="12443"/>
                  </a:lnTo>
                  <a:lnTo>
                    <a:pt x="23252" y="12290"/>
                  </a:lnTo>
                  <a:lnTo>
                    <a:pt x="23354" y="12137"/>
                  </a:lnTo>
                  <a:lnTo>
                    <a:pt x="23456" y="11958"/>
                  </a:lnTo>
                  <a:lnTo>
                    <a:pt x="23533" y="11780"/>
                  </a:lnTo>
                  <a:lnTo>
                    <a:pt x="23660" y="12060"/>
                  </a:lnTo>
                  <a:lnTo>
                    <a:pt x="23813" y="12315"/>
                  </a:lnTo>
                  <a:lnTo>
                    <a:pt x="23992" y="12545"/>
                  </a:lnTo>
                  <a:lnTo>
                    <a:pt x="24221" y="12723"/>
                  </a:lnTo>
                  <a:lnTo>
                    <a:pt x="24476" y="12902"/>
                  </a:lnTo>
                  <a:lnTo>
                    <a:pt x="24731" y="13029"/>
                  </a:lnTo>
                  <a:lnTo>
                    <a:pt x="25037" y="13131"/>
                  </a:lnTo>
                  <a:lnTo>
                    <a:pt x="25369" y="13182"/>
                  </a:lnTo>
                  <a:lnTo>
                    <a:pt x="25751" y="13182"/>
                  </a:lnTo>
                  <a:lnTo>
                    <a:pt x="25929" y="13157"/>
                  </a:lnTo>
                  <a:lnTo>
                    <a:pt x="26108" y="13106"/>
                  </a:lnTo>
                  <a:lnTo>
                    <a:pt x="26439" y="13004"/>
                  </a:lnTo>
                  <a:lnTo>
                    <a:pt x="26771" y="12825"/>
                  </a:lnTo>
                  <a:lnTo>
                    <a:pt x="27051" y="12621"/>
                  </a:lnTo>
                  <a:lnTo>
                    <a:pt x="27306" y="12366"/>
                  </a:lnTo>
                  <a:lnTo>
                    <a:pt x="27536" y="12086"/>
                  </a:lnTo>
                  <a:lnTo>
                    <a:pt x="27740" y="11780"/>
                  </a:lnTo>
                  <a:lnTo>
                    <a:pt x="27791" y="11958"/>
                  </a:lnTo>
                  <a:lnTo>
                    <a:pt x="27893" y="12137"/>
                  </a:lnTo>
                  <a:lnTo>
                    <a:pt x="27995" y="12290"/>
                  </a:lnTo>
                  <a:lnTo>
                    <a:pt x="28122" y="12468"/>
                  </a:lnTo>
                  <a:lnTo>
                    <a:pt x="28275" y="12621"/>
                  </a:lnTo>
                  <a:lnTo>
                    <a:pt x="28428" y="12749"/>
                  </a:lnTo>
                  <a:lnTo>
                    <a:pt x="28759" y="13004"/>
                  </a:lnTo>
                  <a:lnTo>
                    <a:pt x="29142" y="13208"/>
                  </a:lnTo>
                  <a:lnTo>
                    <a:pt x="29550" y="13361"/>
                  </a:lnTo>
                  <a:lnTo>
                    <a:pt x="29958" y="13463"/>
                  </a:lnTo>
                  <a:lnTo>
                    <a:pt x="30136" y="13488"/>
                  </a:lnTo>
                  <a:lnTo>
                    <a:pt x="30519" y="13488"/>
                  </a:lnTo>
                  <a:lnTo>
                    <a:pt x="30723" y="13463"/>
                  </a:lnTo>
                  <a:lnTo>
                    <a:pt x="30927" y="13412"/>
                  </a:lnTo>
                  <a:lnTo>
                    <a:pt x="31131" y="13361"/>
                  </a:lnTo>
                  <a:lnTo>
                    <a:pt x="31539" y="13182"/>
                  </a:lnTo>
                  <a:lnTo>
                    <a:pt x="31895" y="12978"/>
                  </a:lnTo>
                  <a:lnTo>
                    <a:pt x="32227" y="12698"/>
                  </a:lnTo>
                  <a:lnTo>
                    <a:pt x="32380" y="12545"/>
                  </a:lnTo>
                  <a:lnTo>
                    <a:pt x="32533" y="12392"/>
                  </a:lnTo>
                  <a:lnTo>
                    <a:pt x="32660" y="12213"/>
                  </a:lnTo>
                  <a:lnTo>
                    <a:pt x="32762" y="12035"/>
                  </a:lnTo>
                  <a:lnTo>
                    <a:pt x="32864" y="11856"/>
                  </a:lnTo>
                  <a:lnTo>
                    <a:pt x="32941" y="11652"/>
                  </a:lnTo>
                  <a:lnTo>
                    <a:pt x="33017" y="11831"/>
                  </a:lnTo>
                  <a:lnTo>
                    <a:pt x="33119" y="12009"/>
                  </a:lnTo>
                  <a:lnTo>
                    <a:pt x="33221" y="12188"/>
                  </a:lnTo>
                  <a:lnTo>
                    <a:pt x="33349" y="12315"/>
                  </a:lnTo>
                  <a:lnTo>
                    <a:pt x="33502" y="12468"/>
                  </a:lnTo>
                  <a:lnTo>
                    <a:pt x="33655" y="12596"/>
                  </a:lnTo>
                  <a:lnTo>
                    <a:pt x="33833" y="12698"/>
                  </a:lnTo>
                  <a:lnTo>
                    <a:pt x="34012" y="12800"/>
                  </a:lnTo>
                  <a:lnTo>
                    <a:pt x="34394" y="12953"/>
                  </a:lnTo>
                  <a:lnTo>
                    <a:pt x="34802" y="13080"/>
                  </a:lnTo>
                  <a:lnTo>
                    <a:pt x="35235" y="13131"/>
                  </a:lnTo>
                  <a:lnTo>
                    <a:pt x="35643" y="13157"/>
                  </a:lnTo>
                  <a:lnTo>
                    <a:pt x="35898" y="13131"/>
                  </a:lnTo>
                  <a:lnTo>
                    <a:pt x="36128" y="13106"/>
                  </a:lnTo>
                  <a:lnTo>
                    <a:pt x="36332" y="13055"/>
                  </a:lnTo>
                  <a:lnTo>
                    <a:pt x="36561" y="12978"/>
                  </a:lnTo>
                  <a:lnTo>
                    <a:pt x="36765" y="12902"/>
                  </a:lnTo>
                  <a:lnTo>
                    <a:pt x="36944" y="12800"/>
                  </a:lnTo>
                  <a:lnTo>
                    <a:pt x="37122" y="12672"/>
                  </a:lnTo>
                  <a:lnTo>
                    <a:pt x="37301" y="12545"/>
                  </a:lnTo>
                  <a:lnTo>
                    <a:pt x="37454" y="12392"/>
                  </a:lnTo>
                  <a:lnTo>
                    <a:pt x="37607" y="12239"/>
                  </a:lnTo>
                  <a:lnTo>
                    <a:pt x="37759" y="12060"/>
                  </a:lnTo>
                  <a:lnTo>
                    <a:pt x="37887" y="11882"/>
                  </a:lnTo>
                  <a:lnTo>
                    <a:pt x="37989" y="11703"/>
                  </a:lnTo>
                  <a:lnTo>
                    <a:pt x="38091" y="11499"/>
                  </a:lnTo>
                  <a:lnTo>
                    <a:pt x="38167" y="11295"/>
                  </a:lnTo>
                  <a:lnTo>
                    <a:pt x="38244" y="11066"/>
                  </a:lnTo>
                  <a:close/>
                  <a:moveTo>
                    <a:pt x="39111" y="12060"/>
                  </a:moveTo>
                  <a:lnTo>
                    <a:pt x="39264" y="12137"/>
                  </a:lnTo>
                  <a:lnTo>
                    <a:pt x="39442" y="12213"/>
                  </a:lnTo>
                  <a:lnTo>
                    <a:pt x="39621" y="12264"/>
                  </a:lnTo>
                  <a:lnTo>
                    <a:pt x="39799" y="12290"/>
                  </a:lnTo>
                  <a:lnTo>
                    <a:pt x="39927" y="13641"/>
                  </a:lnTo>
                  <a:lnTo>
                    <a:pt x="39978" y="15018"/>
                  </a:lnTo>
                  <a:lnTo>
                    <a:pt x="40029" y="16369"/>
                  </a:lnTo>
                  <a:lnTo>
                    <a:pt x="40054" y="17720"/>
                  </a:lnTo>
                  <a:lnTo>
                    <a:pt x="40080" y="18485"/>
                  </a:lnTo>
                  <a:lnTo>
                    <a:pt x="40131" y="19429"/>
                  </a:lnTo>
                  <a:lnTo>
                    <a:pt x="40131" y="20474"/>
                  </a:lnTo>
                  <a:lnTo>
                    <a:pt x="40131" y="21009"/>
                  </a:lnTo>
                  <a:lnTo>
                    <a:pt x="40080" y="21545"/>
                  </a:lnTo>
                  <a:lnTo>
                    <a:pt x="40003" y="22055"/>
                  </a:lnTo>
                  <a:lnTo>
                    <a:pt x="39901" y="22539"/>
                  </a:lnTo>
                  <a:lnTo>
                    <a:pt x="39774" y="22998"/>
                  </a:lnTo>
                  <a:lnTo>
                    <a:pt x="39672" y="23202"/>
                  </a:lnTo>
                  <a:lnTo>
                    <a:pt x="39595" y="23406"/>
                  </a:lnTo>
                  <a:lnTo>
                    <a:pt x="39468" y="23610"/>
                  </a:lnTo>
                  <a:lnTo>
                    <a:pt x="39340" y="23763"/>
                  </a:lnTo>
                  <a:lnTo>
                    <a:pt x="39213" y="23941"/>
                  </a:lnTo>
                  <a:lnTo>
                    <a:pt x="39060" y="24069"/>
                  </a:lnTo>
                  <a:lnTo>
                    <a:pt x="38907" y="24196"/>
                  </a:lnTo>
                  <a:lnTo>
                    <a:pt x="38728" y="24298"/>
                  </a:lnTo>
                  <a:lnTo>
                    <a:pt x="38524" y="24375"/>
                  </a:lnTo>
                  <a:lnTo>
                    <a:pt x="38295" y="24451"/>
                  </a:lnTo>
                  <a:lnTo>
                    <a:pt x="37989" y="24502"/>
                  </a:lnTo>
                  <a:lnTo>
                    <a:pt x="37683" y="24553"/>
                  </a:lnTo>
                  <a:lnTo>
                    <a:pt x="37046" y="24630"/>
                  </a:lnTo>
                  <a:lnTo>
                    <a:pt x="35669" y="24630"/>
                  </a:lnTo>
                  <a:lnTo>
                    <a:pt x="34292" y="24579"/>
                  </a:lnTo>
                  <a:lnTo>
                    <a:pt x="33629" y="24553"/>
                  </a:lnTo>
                  <a:lnTo>
                    <a:pt x="29320" y="24553"/>
                  </a:lnTo>
                  <a:lnTo>
                    <a:pt x="28607" y="24579"/>
                  </a:lnTo>
                  <a:lnTo>
                    <a:pt x="27867" y="24604"/>
                  </a:lnTo>
                  <a:lnTo>
                    <a:pt x="27128" y="24681"/>
                  </a:lnTo>
                  <a:lnTo>
                    <a:pt x="27077" y="24630"/>
                  </a:lnTo>
                  <a:lnTo>
                    <a:pt x="26975" y="24604"/>
                  </a:lnTo>
                  <a:lnTo>
                    <a:pt x="22590" y="24630"/>
                  </a:lnTo>
                  <a:lnTo>
                    <a:pt x="18204" y="24655"/>
                  </a:lnTo>
                  <a:lnTo>
                    <a:pt x="9434" y="24757"/>
                  </a:lnTo>
                  <a:lnTo>
                    <a:pt x="5227" y="24808"/>
                  </a:lnTo>
                  <a:lnTo>
                    <a:pt x="4462" y="24834"/>
                  </a:lnTo>
                  <a:lnTo>
                    <a:pt x="4029" y="24834"/>
                  </a:lnTo>
                  <a:lnTo>
                    <a:pt x="3595" y="24783"/>
                  </a:lnTo>
                  <a:lnTo>
                    <a:pt x="3391" y="24757"/>
                  </a:lnTo>
                  <a:lnTo>
                    <a:pt x="3187" y="24706"/>
                  </a:lnTo>
                  <a:lnTo>
                    <a:pt x="3009" y="24655"/>
                  </a:lnTo>
                  <a:lnTo>
                    <a:pt x="2830" y="24553"/>
                  </a:lnTo>
                  <a:lnTo>
                    <a:pt x="2652" y="24451"/>
                  </a:lnTo>
                  <a:lnTo>
                    <a:pt x="2524" y="24324"/>
                  </a:lnTo>
                  <a:lnTo>
                    <a:pt x="2397" y="24171"/>
                  </a:lnTo>
                  <a:lnTo>
                    <a:pt x="2295" y="23992"/>
                  </a:lnTo>
                  <a:lnTo>
                    <a:pt x="2218" y="23763"/>
                  </a:lnTo>
                  <a:lnTo>
                    <a:pt x="2193" y="23533"/>
                  </a:lnTo>
                  <a:lnTo>
                    <a:pt x="2167" y="23253"/>
                  </a:lnTo>
                  <a:lnTo>
                    <a:pt x="2142" y="22973"/>
                  </a:lnTo>
                  <a:lnTo>
                    <a:pt x="2167" y="22412"/>
                  </a:lnTo>
                  <a:lnTo>
                    <a:pt x="2167" y="21902"/>
                  </a:lnTo>
                  <a:lnTo>
                    <a:pt x="2091" y="19735"/>
                  </a:lnTo>
                  <a:lnTo>
                    <a:pt x="2014" y="17567"/>
                  </a:lnTo>
                  <a:lnTo>
                    <a:pt x="1963" y="16471"/>
                  </a:lnTo>
                  <a:lnTo>
                    <a:pt x="1912" y="15400"/>
                  </a:lnTo>
                  <a:lnTo>
                    <a:pt x="1810" y="14304"/>
                  </a:lnTo>
                  <a:lnTo>
                    <a:pt x="1709" y="13233"/>
                  </a:lnTo>
                  <a:lnTo>
                    <a:pt x="2065" y="13284"/>
                  </a:lnTo>
                  <a:lnTo>
                    <a:pt x="2422" y="13284"/>
                  </a:lnTo>
                  <a:lnTo>
                    <a:pt x="2320" y="14406"/>
                  </a:lnTo>
                  <a:lnTo>
                    <a:pt x="2269" y="15528"/>
                  </a:lnTo>
                  <a:lnTo>
                    <a:pt x="2269" y="16650"/>
                  </a:lnTo>
                  <a:lnTo>
                    <a:pt x="2320" y="17797"/>
                  </a:lnTo>
                  <a:lnTo>
                    <a:pt x="2371" y="18919"/>
                  </a:lnTo>
                  <a:lnTo>
                    <a:pt x="2448" y="20041"/>
                  </a:lnTo>
                  <a:lnTo>
                    <a:pt x="2626" y="22284"/>
                  </a:lnTo>
                  <a:lnTo>
                    <a:pt x="2677" y="22667"/>
                  </a:lnTo>
                  <a:lnTo>
                    <a:pt x="2728" y="22998"/>
                  </a:lnTo>
                  <a:lnTo>
                    <a:pt x="2805" y="23279"/>
                  </a:lnTo>
                  <a:lnTo>
                    <a:pt x="2907" y="23533"/>
                  </a:lnTo>
                  <a:lnTo>
                    <a:pt x="3009" y="23737"/>
                  </a:lnTo>
                  <a:lnTo>
                    <a:pt x="3162" y="23916"/>
                  </a:lnTo>
                  <a:lnTo>
                    <a:pt x="3315" y="24043"/>
                  </a:lnTo>
                  <a:lnTo>
                    <a:pt x="3493" y="24145"/>
                  </a:lnTo>
                  <a:lnTo>
                    <a:pt x="3697" y="24222"/>
                  </a:lnTo>
                  <a:lnTo>
                    <a:pt x="3927" y="24273"/>
                  </a:lnTo>
                  <a:lnTo>
                    <a:pt x="4182" y="24324"/>
                  </a:lnTo>
                  <a:lnTo>
                    <a:pt x="4437" y="24349"/>
                  </a:lnTo>
                  <a:lnTo>
                    <a:pt x="13462" y="24349"/>
                  </a:lnTo>
                  <a:lnTo>
                    <a:pt x="16037" y="24324"/>
                  </a:lnTo>
                  <a:lnTo>
                    <a:pt x="18587" y="24298"/>
                  </a:lnTo>
                  <a:lnTo>
                    <a:pt x="21162" y="24222"/>
                  </a:lnTo>
                  <a:lnTo>
                    <a:pt x="23711" y="24094"/>
                  </a:lnTo>
                  <a:lnTo>
                    <a:pt x="26261" y="23941"/>
                  </a:lnTo>
                  <a:lnTo>
                    <a:pt x="27051" y="24018"/>
                  </a:lnTo>
                  <a:lnTo>
                    <a:pt x="27867" y="24043"/>
                  </a:lnTo>
                  <a:lnTo>
                    <a:pt x="28683" y="24069"/>
                  </a:lnTo>
                  <a:lnTo>
                    <a:pt x="29499" y="24069"/>
                  </a:lnTo>
                  <a:lnTo>
                    <a:pt x="31131" y="24043"/>
                  </a:lnTo>
                  <a:lnTo>
                    <a:pt x="32762" y="24018"/>
                  </a:lnTo>
                  <a:lnTo>
                    <a:pt x="33400" y="24018"/>
                  </a:lnTo>
                  <a:lnTo>
                    <a:pt x="34088" y="24043"/>
                  </a:lnTo>
                  <a:lnTo>
                    <a:pt x="34827" y="24069"/>
                  </a:lnTo>
                  <a:lnTo>
                    <a:pt x="35541" y="24069"/>
                  </a:lnTo>
                  <a:lnTo>
                    <a:pt x="36281" y="24018"/>
                  </a:lnTo>
                  <a:lnTo>
                    <a:pt x="36638" y="23992"/>
                  </a:lnTo>
                  <a:lnTo>
                    <a:pt x="36969" y="23941"/>
                  </a:lnTo>
                  <a:lnTo>
                    <a:pt x="37326" y="23865"/>
                  </a:lnTo>
                  <a:lnTo>
                    <a:pt x="37658" y="23763"/>
                  </a:lnTo>
                  <a:lnTo>
                    <a:pt x="37963" y="23661"/>
                  </a:lnTo>
                  <a:lnTo>
                    <a:pt x="38269" y="23508"/>
                  </a:lnTo>
                  <a:lnTo>
                    <a:pt x="38499" y="23381"/>
                  </a:lnTo>
                  <a:lnTo>
                    <a:pt x="38703" y="23202"/>
                  </a:lnTo>
                  <a:lnTo>
                    <a:pt x="38881" y="23024"/>
                  </a:lnTo>
                  <a:lnTo>
                    <a:pt x="39034" y="22845"/>
                  </a:lnTo>
                  <a:lnTo>
                    <a:pt x="39162" y="22641"/>
                  </a:lnTo>
                  <a:lnTo>
                    <a:pt x="39264" y="22412"/>
                  </a:lnTo>
                  <a:lnTo>
                    <a:pt x="39340" y="22182"/>
                  </a:lnTo>
                  <a:lnTo>
                    <a:pt x="39391" y="21953"/>
                  </a:lnTo>
                  <a:lnTo>
                    <a:pt x="39468" y="21443"/>
                  </a:lnTo>
                  <a:lnTo>
                    <a:pt x="39519" y="20933"/>
                  </a:lnTo>
                  <a:lnTo>
                    <a:pt x="39519" y="19913"/>
                  </a:lnTo>
                  <a:lnTo>
                    <a:pt x="39544" y="18919"/>
                  </a:lnTo>
                  <a:lnTo>
                    <a:pt x="39544" y="17950"/>
                  </a:lnTo>
                  <a:lnTo>
                    <a:pt x="39519" y="16956"/>
                  </a:lnTo>
                  <a:lnTo>
                    <a:pt x="39468" y="15987"/>
                  </a:lnTo>
                  <a:lnTo>
                    <a:pt x="39391" y="14992"/>
                  </a:lnTo>
                  <a:lnTo>
                    <a:pt x="39315" y="13998"/>
                  </a:lnTo>
                  <a:lnTo>
                    <a:pt x="39213" y="13029"/>
                  </a:lnTo>
                  <a:lnTo>
                    <a:pt x="39111" y="12060"/>
                  </a:lnTo>
                  <a:close/>
                  <a:moveTo>
                    <a:pt x="7547" y="1"/>
                  </a:moveTo>
                  <a:lnTo>
                    <a:pt x="6757" y="26"/>
                  </a:lnTo>
                  <a:lnTo>
                    <a:pt x="5533" y="26"/>
                  </a:lnTo>
                  <a:lnTo>
                    <a:pt x="5125" y="52"/>
                  </a:lnTo>
                  <a:lnTo>
                    <a:pt x="5074" y="77"/>
                  </a:lnTo>
                  <a:lnTo>
                    <a:pt x="5023" y="52"/>
                  </a:lnTo>
                  <a:lnTo>
                    <a:pt x="4972" y="52"/>
                  </a:lnTo>
                  <a:lnTo>
                    <a:pt x="4921" y="77"/>
                  </a:lnTo>
                  <a:lnTo>
                    <a:pt x="4870" y="103"/>
                  </a:lnTo>
                  <a:lnTo>
                    <a:pt x="4233" y="1276"/>
                  </a:lnTo>
                  <a:lnTo>
                    <a:pt x="3621" y="2499"/>
                  </a:lnTo>
                  <a:lnTo>
                    <a:pt x="3034" y="3698"/>
                  </a:lnTo>
                  <a:lnTo>
                    <a:pt x="2473" y="4947"/>
                  </a:lnTo>
                  <a:lnTo>
                    <a:pt x="1377" y="7420"/>
                  </a:lnTo>
                  <a:lnTo>
                    <a:pt x="306" y="9893"/>
                  </a:lnTo>
                  <a:lnTo>
                    <a:pt x="281" y="9944"/>
                  </a:lnTo>
                  <a:lnTo>
                    <a:pt x="306" y="10021"/>
                  </a:lnTo>
                  <a:lnTo>
                    <a:pt x="204" y="10225"/>
                  </a:lnTo>
                  <a:lnTo>
                    <a:pt x="153" y="10429"/>
                  </a:lnTo>
                  <a:lnTo>
                    <a:pt x="77" y="10633"/>
                  </a:lnTo>
                  <a:lnTo>
                    <a:pt x="26" y="10837"/>
                  </a:lnTo>
                  <a:lnTo>
                    <a:pt x="0" y="11041"/>
                  </a:lnTo>
                  <a:lnTo>
                    <a:pt x="0" y="11245"/>
                  </a:lnTo>
                  <a:lnTo>
                    <a:pt x="0" y="11423"/>
                  </a:lnTo>
                  <a:lnTo>
                    <a:pt x="26" y="11627"/>
                  </a:lnTo>
                  <a:lnTo>
                    <a:pt x="77" y="11831"/>
                  </a:lnTo>
                  <a:lnTo>
                    <a:pt x="128" y="12009"/>
                  </a:lnTo>
                  <a:lnTo>
                    <a:pt x="230" y="12213"/>
                  </a:lnTo>
                  <a:lnTo>
                    <a:pt x="332" y="12366"/>
                  </a:lnTo>
                  <a:lnTo>
                    <a:pt x="459" y="12545"/>
                  </a:lnTo>
                  <a:lnTo>
                    <a:pt x="587" y="12698"/>
                  </a:lnTo>
                  <a:lnTo>
                    <a:pt x="740" y="12825"/>
                  </a:lnTo>
                  <a:lnTo>
                    <a:pt x="918" y="12953"/>
                  </a:lnTo>
                  <a:lnTo>
                    <a:pt x="1122" y="13055"/>
                  </a:lnTo>
                  <a:lnTo>
                    <a:pt x="1326" y="13131"/>
                  </a:lnTo>
                  <a:lnTo>
                    <a:pt x="1479" y="13157"/>
                  </a:lnTo>
                  <a:lnTo>
                    <a:pt x="1454" y="14406"/>
                  </a:lnTo>
                  <a:lnTo>
                    <a:pt x="1454" y="15681"/>
                  </a:lnTo>
                  <a:lnTo>
                    <a:pt x="1479" y="16956"/>
                  </a:lnTo>
                  <a:lnTo>
                    <a:pt x="1505" y="18230"/>
                  </a:lnTo>
                  <a:lnTo>
                    <a:pt x="1556" y="19480"/>
                  </a:lnTo>
                  <a:lnTo>
                    <a:pt x="1632" y="20754"/>
                  </a:lnTo>
                  <a:lnTo>
                    <a:pt x="1709" y="22004"/>
                  </a:lnTo>
                  <a:lnTo>
                    <a:pt x="1810" y="23253"/>
                  </a:lnTo>
                  <a:lnTo>
                    <a:pt x="1887" y="23661"/>
                  </a:lnTo>
                  <a:lnTo>
                    <a:pt x="1963" y="24018"/>
                  </a:lnTo>
                  <a:lnTo>
                    <a:pt x="2065" y="24298"/>
                  </a:lnTo>
                  <a:lnTo>
                    <a:pt x="2218" y="24528"/>
                  </a:lnTo>
                  <a:lnTo>
                    <a:pt x="2371" y="24732"/>
                  </a:lnTo>
                  <a:lnTo>
                    <a:pt x="2575" y="24885"/>
                  </a:lnTo>
                  <a:lnTo>
                    <a:pt x="2805" y="25012"/>
                  </a:lnTo>
                  <a:lnTo>
                    <a:pt x="3034" y="25114"/>
                  </a:lnTo>
                  <a:lnTo>
                    <a:pt x="3289" y="25165"/>
                  </a:lnTo>
                  <a:lnTo>
                    <a:pt x="3570" y="25216"/>
                  </a:lnTo>
                  <a:lnTo>
                    <a:pt x="3876" y="25242"/>
                  </a:lnTo>
                  <a:lnTo>
                    <a:pt x="5558" y="25242"/>
                  </a:lnTo>
                  <a:lnTo>
                    <a:pt x="16267" y="25165"/>
                  </a:lnTo>
                  <a:lnTo>
                    <a:pt x="21621" y="25140"/>
                  </a:lnTo>
                  <a:lnTo>
                    <a:pt x="26975" y="25063"/>
                  </a:lnTo>
                  <a:lnTo>
                    <a:pt x="27077" y="25038"/>
                  </a:lnTo>
                  <a:lnTo>
                    <a:pt x="28020" y="25114"/>
                  </a:lnTo>
                  <a:lnTo>
                    <a:pt x="28989" y="25140"/>
                  </a:lnTo>
                  <a:lnTo>
                    <a:pt x="30901" y="25140"/>
                  </a:lnTo>
                  <a:lnTo>
                    <a:pt x="32839" y="25089"/>
                  </a:lnTo>
                  <a:lnTo>
                    <a:pt x="34751" y="25038"/>
                  </a:lnTo>
                  <a:lnTo>
                    <a:pt x="35286" y="25063"/>
                  </a:lnTo>
                  <a:lnTo>
                    <a:pt x="35924" y="25089"/>
                  </a:lnTo>
                  <a:lnTo>
                    <a:pt x="36587" y="25140"/>
                  </a:lnTo>
                  <a:lnTo>
                    <a:pt x="37275" y="25165"/>
                  </a:lnTo>
                  <a:lnTo>
                    <a:pt x="37963" y="25140"/>
                  </a:lnTo>
                  <a:lnTo>
                    <a:pt x="38295" y="25114"/>
                  </a:lnTo>
                  <a:lnTo>
                    <a:pt x="38601" y="25063"/>
                  </a:lnTo>
                  <a:lnTo>
                    <a:pt x="38907" y="24987"/>
                  </a:lnTo>
                  <a:lnTo>
                    <a:pt x="39213" y="24885"/>
                  </a:lnTo>
                  <a:lnTo>
                    <a:pt x="39468" y="24783"/>
                  </a:lnTo>
                  <a:lnTo>
                    <a:pt x="39697" y="24630"/>
                  </a:lnTo>
                  <a:lnTo>
                    <a:pt x="39927" y="24426"/>
                  </a:lnTo>
                  <a:lnTo>
                    <a:pt x="40105" y="24222"/>
                  </a:lnTo>
                  <a:lnTo>
                    <a:pt x="40258" y="23967"/>
                  </a:lnTo>
                  <a:lnTo>
                    <a:pt x="40386" y="23712"/>
                  </a:lnTo>
                  <a:lnTo>
                    <a:pt x="40462" y="23406"/>
                  </a:lnTo>
                  <a:lnTo>
                    <a:pt x="40539" y="23100"/>
                  </a:lnTo>
                  <a:lnTo>
                    <a:pt x="40590" y="22794"/>
                  </a:lnTo>
                  <a:lnTo>
                    <a:pt x="40615" y="22463"/>
                  </a:lnTo>
                  <a:lnTo>
                    <a:pt x="40641" y="21800"/>
                  </a:lnTo>
                  <a:lnTo>
                    <a:pt x="40615" y="21162"/>
                  </a:lnTo>
                  <a:lnTo>
                    <a:pt x="40590" y="20550"/>
                  </a:lnTo>
                  <a:lnTo>
                    <a:pt x="40590" y="20015"/>
                  </a:lnTo>
                  <a:lnTo>
                    <a:pt x="40564" y="19046"/>
                  </a:lnTo>
                  <a:lnTo>
                    <a:pt x="40564" y="18077"/>
                  </a:lnTo>
                  <a:lnTo>
                    <a:pt x="40488" y="16165"/>
                  </a:lnTo>
                  <a:lnTo>
                    <a:pt x="40360" y="14228"/>
                  </a:lnTo>
                  <a:lnTo>
                    <a:pt x="40233" y="12290"/>
                  </a:lnTo>
                  <a:lnTo>
                    <a:pt x="40462" y="12264"/>
                  </a:lnTo>
                  <a:lnTo>
                    <a:pt x="40692" y="12188"/>
                  </a:lnTo>
                  <a:lnTo>
                    <a:pt x="40870" y="12111"/>
                  </a:lnTo>
                  <a:lnTo>
                    <a:pt x="41023" y="12009"/>
                  </a:lnTo>
                  <a:lnTo>
                    <a:pt x="41176" y="11907"/>
                  </a:lnTo>
                  <a:lnTo>
                    <a:pt x="41303" y="11805"/>
                  </a:lnTo>
                  <a:lnTo>
                    <a:pt x="41405" y="11678"/>
                  </a:lnTo>
                  <a:lnTo>
                    <a:pt x="41507" y="11525"/>
                  </a:lnTo>
                  <a:lnTo>
                    <a:pt x="41584" y="11372"/>
                  </a:lnTo>
                  <a:lnTo>
                    <a:pt x="41660" y="11219"/>
                  </a:lnTo>
                  <a:lnTo>
                    <a:pt x="41711" y="11066"/>
                  </a:lnTo>
                  <a:lnTo>
                    <a:pt x="41737" y="10913"/>
                  </a:lnTo>
                  <a:lnTo>
                    <a:pt x="41762" y="10582"/>
                  </a:lnTo>
                  <a:lnTo>
                    <a:pt x="41737" y="10225"/>
                  </a:lnTo>
                  <a:lnTo>
                    <a:pt x="41660" y="9893"/>
                  </a:lnTo>
                  <a:lnTo>
                    <a:pt x="41609" y="9638"/>
                  </a:lnTo>
                  <a:lnTo>
                    <a:pt x="41533" y="9409"/>
                  </a:lnTo>
                  <a:lnTo>
                    <a:pt x="41354" y="8975"/>
                  </a:lnTo>
                  <a:lnTo>
                    <a:pt x="40233" y="5839"/>
                  </a:lnTo>
                  <a:lnTo>
                    <a:pt x="39774" y="4488"/>
                  </a:lnTo>
                  <a:lnTo>
                    <a:pt x="39315" y="3137"/>
                  </a:lnTo>
                  <a:lnTo>
                    <a:pt x="39085" y="2474"/>
                  </a:lnTo>
                  <a:lnTo>
                    <a:pt x="38805" y="1811"/>
                  </a:lnTo>
                  <a:lnTo>
                    <a:pt x="38524" y="1148"/>
                  </a:lnTo>
                  <a:lnTo>
                    <a:pt x="38218" y="536"/>
                  </a:lnTo>
                  <a:lnTo>
                    <a:pt x="38167" y="485"/>
                  </a:lnTo>
                  <a:lnTo>
                    <a:pt x="38116" y="485"/>
                  </a:lnTo>
                  <a:lnTo>
                    <a:pt x="38091" y="536"/>
                  </a:lnTo>
                  <a:lnTo>
                    <a:pt x="38065" y="562"/>
                  </a:lnTo>
                  <a:lnTo>
                    <a:pt x="38065" y="485"/>
                  </a:lnTo>
                  <a:lnTo>
                    <a:pt x="38014" y="409"/>
                  </a:lnTo>
                  <a:lnTo>
                    <a:pt x="37963" y="358"/>
                  </a:lnTo>
                  <a:lnTo>
                    <a:pt x="37861" y="332"/>
                  </a:lnTo>
                  <a:lnTo>
                    <a:pt x="35082" y="281"/>
                  </a:lnTo>
                  <a:lnTo>
                    <a:pt x="35031" y="256"/>
                  </a:lnTo>
                  <a:lnTo>
                    <a:pt x="34980" y="230"/>
                  </a:lnTo>
                  <a:lnTo>
                    <a:pt x="34904" y="256"/>
                  </a:lnTo>
                  <a:lnTo>
                    <a:pt x="34853" y="281"/>
                  </a:lnTo>
                  <a:lnTo>
                    <a:pt x="30901" y="179"/>
                  </a:lnTo>
                  <a:lnTo>
                    <a:pt x="30774" y="179"/>
                  </a:lnTo>
                  <a:lnTo>
                    <a:pt x="26006" y="103"/>
                  </a:lnTo>
                  <a:lnTo>
                    <a:pt x="21264" y="52"/>
                  </a:lnTo>
                  <a:lnTo>
                    <a:pt x="16522" y="26"/>
                  </a:lnTo>
                  <a:lnTo>
                    <a:pt x="11754" y="52"/>
                  </a:lnTo>
                  <a:lnTo>
                    <a:pt x="11677" y="1"/>
                  </a:lnTo>
                  <a:lnTo>
                    <a:pt x="11473" y="1"/>
                  </a:lnTo>
                  <a:lnTo>
                    <a:pt x="11397" y="52"/>
                  </a:lnTo>
                  <a:lnTo>
                    <a:pt x="8465" y="103"/>
                  </a:lnTo>
                  <a:lnTo>
                    <a:pt x="8439" y="77"/>
                  </a:lnTo>
                  <a:lnTo>
                    <a:pt x="8363" y="52"/>
                  </a:lnTo>
                  <a:lnTo>
                    <a:pt x="7955" y="26"/>
                  </a:lnTo>
                  <a:lnTo>
                    <a:pt x="754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78"/>
            <p:cNvSpPr/>
            <p:nvPr/>
          </p:nvSpPr>
          <p:spPr>
            <a:xfrm>
              <a:off x="3008395" y="2204237"/>
              <a:ext cx="645314" cy="214539"/>
            </a:xfrm>
            <a:custGeom>
              <a:avLst/>
              <a:gdLst/>
              <a:ahLst/>
              <a:cxnLst/>
              <a:rect l="l" t="t" r="r" b="b"/>
              <a:pathLst>
                <a:path w="38423" h="12774" extrusionOk="0">
                  <a:moveTo>
                    <a:pt x="37403" y="0"/>
                  </a:moveTo>
                  <a:lnTo>
                    <a:pt x="37505" y="969"/>
                  </a:lnTo>
                  <a:lnTo>
                    <a:pt x="37607" y="1938"/>
                  </a:lnTo>
                  <a:lnTo>
                    <a:pt x="37683" y="2932"/>
                  </a:lnTo>
                  <a:lnTo>
                    <a:pt x="37760" y="3927"/>
                  </a:lnTo>
                  <a:lnTo>
                    <a:pt x="37811" y="4896"/>
                  </a:lnTo>
                  <a:lnTo>
                    <a:pt x="37836" y="5890"/>
                  </a:lnTo>
                  <a:lnTo>
                    <a:pt x="37836" y="6859"/>
                  </a:lnTo>
                  <a:lnTo>
                    <a:pt x="37811" y="7853"/>
                  </a:lnTo>
                  <a:lnTo>
                    <a:pt x="37811" y="8873"/>
                  </a:lnTo>
                  <a:lnTo>
                    <a:pt x="37760" y="9383"/>
                  </a:lnTo>
                  <a:lnTo>
                    <a:pt x="37683" y="9893"/>
                  </a:lnTo>
                  <a:lnTo>
                    <a:pt x="37632" y="10122"/>
                  </a:lnTo>
                  <a:lnTo>
                    <a:pt x="37556" y="10352"/>
                  </a:lnTo>
                  <a:lnTo>
                    <a:pt x="37454" y="10581"/>
                  </a:lnTo>
                  <a:lnTo>
                    <a:pt x="37326" y="10785"/>
                  </a:lnTo>
                  <a:lnTo>
                    <a:pt x="37173" y="10964"/>
                  </a:lnTo>
                  <a:lnTo>
                    <a:pt x="36995" y="11142"/>
                  </a:lnTo>
                  <a:lnTo>
                    <a:pt x="36791" y="11321"/>
                  </a:lnTo>
                  <a:lnTo>
                    <a:pt x="36561" y="11448"/>
                  </a:lnTo>
                  <a:lnTo>
                    <a:pt x="36255" y="11601"/>
                  </a:lnTo>
                  <a:lnTo>
                    <a:pt x="35950" y="11703"/>
                  </a:lnTo>
                  <a:lnTo>
                    <a:pt x="35618" y="11805"/>
                  </a:lnTo>
                  <a:lnTo>
                    <a:pt x="35261" y="11881"/>
                  </a:lnTo>
                  <a:lnTo>
                    <a:pt x="34930" y="11932"/>
                  </a:lnTo>
                  <a:lnTo>
                    <a:pt x="34573" y="11958"/>
                  </a:lnTo>
                  <a:lnTo>
                    <a:pt x="33833" y="12009"/>
                  </a:lnTo>
                  <a:lnTo>
                    <a:pt x="33119" y="12009"/>
                  </a:lnTo>
                  <a:lnTo>
                    <a:pt x="32380" y="11983"/>
                  </a:lnTo>
                  <a:lnTo>
                    <a:pt x="31692" y="11958"/>
                  </a:lnTo>
                  <a:lnTo>
                    <a:pt x="31054" y="11958"/>
                  </a:lnTo>
                  <a:lnTo>
                    <a:pt x="29423" y="11983"/>
                  </a:lnTo>
                  <a:lnTo>
                    <a:pt x="27791" y="12009"/>
                  </a:lnTo>
                  <a:lnTo>
                    <a:pt x="26975" y="12009"/>
                  </a:lnTo>
                  <a:lnTo>
                    <a:pt x="26159" y="11983"/>
                  </a:lnTo>
                  <a:lnTo>
                    <a:pt x="25343" y="11958"/>
                  </a:lnTo>
                  <a:lnTo>
                    <a:pt x="24553" y="11881"/>
                  </a:lnTo>
                  <a:lnTo>
                    <a:pt x="22003" y="12034"/>
                  </a:lnTo>
                  <a:lnTo>
                    <a:pt x="19454" y="12162"/>
                  </a:lnTo>
                  <a:lnTo>
                    <a:pt x="16879" y="12238"/>
                  </a:lnTo>
                  <a:lnTo>
                    <a:pt x="14329" y="12264"/>
                  </a:lnTo>
                  <a:lnTo>
                    <a:pt x="11754" y="12289"/>
                  </a:lnTo>
                  <a:lnTo>
                    <a:pt x="2729" y="12289"/>
                  </a:lnTo>
                  <a:lnTo>
                    <a:pt x="2474" y="12264"/>
                  </a:lnTo>
                  <a:lnTo>
                    <a:pt x="2219" y="12213"/>
                  </a:lnTo>
                  <a:lnTo>
                    <a:pt x="1989" y="12162"/>
                  </a:lnTo>
                  <a:lnTo>
                    <a:pt x="1785" y="12085"/>
                  </a:lnTo>
                  <a:lnTo>
                    <a:pt x="1607" y="11983"/>
                  </a:lnTo>
                  <a:lnTo>
                    <a:pt x="1454" y="11856"/>
                  </a:lnTo>
                  <a:lnTo>
                    <a:pt x="1301" y="11677"/>
                  </a:lnTo>
                  <a:lnTo>
                    <a:pt x="1199" y="11473"/>
                  </a:lnTo>
                  <a:lnTo>
                    <a:pt x="1097" y="11219"/>
                  </a:lnTo>
                  <a:lnTo>
                    <a:pt x="1020" y="10938"/>
                  </a:lnTo>
                  <a:lnTo>
                    <a:pt x="969" y="10607"/>
                  </a:lnTo>
                  <a:lnTo>
                    <a:pt x="918" y="10224"/>
                  </a:lnTo>
                  <a:lnTo>
                    <a:pt x="740" y="7981"/>
                  </a:lnTo>
                  <a:lnTo>
                    <a:pt x="663" y="6859"/>
                  </a:lnTo>
                  <a:lnTo>
                    <a:pt x="612" y="5737"/>
                  </a:lnTo>
                  <a:lnTo>
                    <a:pt x="561" y="4590"/>
                  </a:lnTo>
                  <a:lnTo>
                    <a:pt x="561" y="3468"/>
                  </a:lnTo>
                  <a:lnTo>
                    <a:pt x="612" y="2346"/>
                  </a:lnTo>
                  <a:lnTo>
                    <a:pt x="714" y="1224"/>
                  </a:lnTo>
                  <a:lnTo>
                    <a:pt x="357" y="1224"/>
                  </a:lnTo>
                  <a:lnTo>
                    <a:pt x="1" y="1173"/>
                  </a:lnTo>
                  <a:lnTo>
                    <a:pt x="102" y="2244"/>
                  </a:lnTo>
                  <a:lnTo>
                    <a:pt x="204" y="3340"/>
                  </a:lnTo>
                  <a:lnTo>
                    <a:pt x="255" y="4411"/>
                  </a:lnTo>
                  <a:lnTo>
                    <a:pt x="306" y="5507"/>
                  </a:lnTo>
                  <a:lnTo>
                    <a:pt x="383" y="7675"/>
                  </a:lnTo>
                  <a:lnTo>
                    <a:pt x="459" y="9842"/>
                  </a:lnTo>
                  <a:lnTo>
                    <a:pt x="459" y="10352"/>
                  </a:lnTo>
                  <a:lnTo>
                    <a:pt x="434" y="10913"/>
                  </a:lnTo>
                  <a:lnTo>
                    <a:pt x="459" y="11193"/>
                  </a:lnTo>
                  <a:lnTo>
                    <a:pt x="485" y="11473"/>
                  </a:lnTo>
                  <a:lnTo>
                    <a:pt x="510" y="11703"/>
                  </a:lnTo>
                  <a:lnTo>
                    <a:pt x="587" y="11932"/>
                  </a:lnTo>
                  <a:lnTo>
                    <a:pt x="689" y="12111"/>
                  </a:lnTo>
                  <a:lnTo>
                    <a:pt x="816" y="12264"/>
                  </a:lnTo>
                  <a:lnTo>
                    <a:pt x="944" y="12391"/>
                  </a:lnTo>
                  <a:lnTo>
                    <a:pt x="1122" y="12493"/>
                  </a:lnTo>
                  <a:lnTo>
                    <a:pt x="1301" y="12595"/>
                  </a:lnTo>
                  <a:lnTo>
                    <a:pt x="1479" y="12646"/>
                  </a:lnTo>
                  <a:lnTo>
                    <a:pt x="1683" y="12697"/>
                  </a:lnTo>
                  <a:lnTo>
                    <a:pt x="1887" y="12723"/>
                  </a:lnTo>
                  <a:lnTo>
                    <a:pt x="2321" y="12774"/>
                  </a:lnTo>
                  <a:lnTo>
                    <a:pt x="2754" y="12774"/>
                  </a:lnTo>
                  <a:lnTo>
                    <a:pt x="3519" y="12748"/>
                  </a:lnTo>
                  <a:lnTo>
                    <a:pt x="7726" y="12697"/>
                  </a:lnTo>
                  <a:lnTo>
                    <a:pt x="16496" y="12595"/>
                  </a:lnTo>
                  <a:lnTo>
                    <a:pt x="20882" y="12570"/>
                  </a:lnTo>
                  <a:lnTo>
                    <a:pt x="25267" y="12544"/>
                  </a:lnTo>
                  <a:lnTo>
                    <a:pt x="25369" y="12570"/>
                  </a:lnTo>
                  <a:lnTo>
                    <a:pt x="25420" y="12621"/>
                  </a:lnTo>
                  <a:lnTo>
                    <a:pt x="26159" y="12544"/>
                  </a:lnTo>
                  <a:lnTo>
                    <a:pt x="26899" y="12519"/>
                  </a:lnTo>
                  <a:lnTo>
                    <a:pt x="27612" y="12493"/>
                  </a:lnTo>
                  <a:lnTo>
                    <a:pt x="31921" y="12493"/>
                  </a:lnTo>
                  <a:lnTo>
                    <a:pt x="32584" y="12519"/>
                  </a:lnTo>
                  <a:lnTo>
                    <a:pt x="33961" y="12570"/>
                  </a:lnTo>
                  <a:lnTo>
                    <a:pt x="35338" y="12570"/>
                  </a:lnTo>
                  <a:lnTo>
                    <a:pt x="35975" y="12493"/>
                  </a:lnTo>
                  <a:lnTo>
                    <a:pt x="36281" y="12442"/>
                  </a:lnTo>
                  <a:lnTo>
                    <a:pt x="36587" y="12391"/>
                  </a:lnTo>
                  <a:lnTo>
                    <a:pt x="36816" y="12315"/>
                  </a:lnTo>
                  <a:lnTo>
                    <a:pt x="37020" y="12238"/>
                  </a:lnTo>
                  <a:lnTo>
                    <a:pt x="37199" y="12136"/>
                  </a:lnTo>
                  <a:lnTo>
                    <a:pt x="37352" y="12009"/>
                  </a:lnTo>
                  <a:lnTo>
                    <a:pt x="37505" y="11881"/>
                  </a:lnTo>
                  <a:lnTo>
                    <a:pt x="37632" y="11703"/>
                  </a:lnTo>
                  <a:lnTo>
                    <a:pt x="37760" y="11550"/>
                  </a:lnTo>
                  <a:lnTo>
                    <a:pt x="37887" y="11346"/>
                  </a:lnTo>
                  <a:lnTo>
                    <a:pt x="37964" y="11142"/>
                  </a:lnTo>
                  <a:lnTo>
                    <a:pt x="38066" y="10938"/>
                  </a:lnTo>
                  <a:lnTo>
                    <a:pt x="38193" y="10479"/>
                  </a:lnTo>
                  <a:lnTo>
                    <a:pt x="38295" y="9995"/>
                  </a:lnTo>
                  <a:lnTo>
                    <a:pt x="38372" y="9485"/>
                  </a:lnTo>
                  <a:lnTo>
                    <a:pt x="38423" y="8949"/>
                  </a:lnTo>
                  <a:lnTo>
                    <a:pt x="38423" y="8414"/>
                  </a:lnTo>
                  <a:lnTo>
                    <a:pt x="38423" y="7369"/>
                  </a:lnTo>
                  <a:lnTo>
                    <a:pt x="38372" y="6425"/>
                  </a:lnTo>
                  <a:lnTo>
                    <a:pt x="38346" y="5660"/>
                  </a:lnTo>
                  <a:lnTo>
                    <a:pt x="38321" y="4309"/>
                  </a:lnTo>
                  <a:lnTo>
                    <a:pt x="38270" y="2958"/>
                  </a:lnTo>
                  <a:lnTo>
                    <a:pt x="38219" y="1581"/>
                  </a:lnTo>
                  <a:lnTo>
                    <a:pt x="38091" y="230"/>
                  </a:lnTo>
                  <a:lnTo>
                    <a:pt x="37913" y="204"/>
                  </a:lnTo>
                  <a:lnTo>
                    <a:pt x="37734" y="153"/>
                  </a:lnTo>
                  <a:lnTo>
                    <a:pt x="37556" y="77"/>
                  </a:lnTo>
                  <a:lnTo>
                    <a:pt x="37403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78"/>
            <p:cNvSpPr/>
            <p:nvPr/>
          </p:nvSpPr>
          <p:spPr>
            <a:xfrm>
              <a:off x="3022100" y="2449591"/>
              <a:ext cx="629040" cy="162307"/>
            </a:xfrm>
            <a:custGeom>
              <a:avLst/>
              <a:gdLst/>
              <a:ahLst/>
              <a:cxnLst/>
              <a:rect l="l" t="t" r="r" b="b"/>
              <a:pathLst>
                <a:path w="37454" h="9664" extrusionOk="0">
                  <a:moveTo>
                    <a:pt x="36306" y="434"/>
                  </a:moveTo>
                  <a:lnTo>
                    <a:pt x="36357" y="459"/>
                  </a:lnTo>
                  <a:lnTo>
                    <a:pt x="36434" y="459"/>
                  </a:lnTo>
                  <a:lnTo>
                    <a:pt x="36485" y="791"/>
                  </a:lnTo>
                  <a:lnTo>
                    <a:pt x="36587" y="1683"/>
                  </a:lnTo>
                  <a:lnTo>
                    <a:pt x="36740" y="2932"/>
                  </a:lnTo>
                  <a:lnTo>
                    <a:pt x="36842" y="4360"/>
                  </a:lnTo>
                  <a:lnTo>
                    <a:pt x="36867" y="5074"/>
                  </a:lnTo>
                  <a:lnTo>
                    <a:pt x="36893" y="5788"/>
                  </a:lnTo>
                  <a:lnTo>
                    <a:pt x="36893" y="6451"/>
                  </a:lnTo>
                  <a:lnTo>
                    <a:pt x="36842" y="7063"/>
                  </a:lnTo>
                  <a:lnTo>
                    <a:pt x="36765" y="7573"/>
                  </a:lnTo>
                  <a:lnTo>
                    <a:pt x="36714" y="7802"/>
                  </a:lnTo>
                  <a:lnTo>
                    <a:pt x="36663" y="7981"/>
                  </a:lnTo>
                  <a:lnTo>
                    <a:pt x="36587" y="8134"/>
                  </a:lnTo>
                  <a:lnTo>
                    <a:pt x="36485" y="8261"/>
                  </a:lnTo>
                  <a:lnTo>
                    <a:pt x="36383" y="8338"/>
                  </a:lnTo>
                  <a:lnTo>
                    <a:pt x="36281" y="8389"/>
                  </a:lnTo>
                  <a:lnTo>
                    <a:pt x="36204" y="8389"/>
                  </a:lnTo>
                  <a:lnTo>
                    <a:pt x="33961" y="8338"/>
                  </a:lnTo>
                  <a:lnTo>
                    <a:pt x="31717" y="8287"/>
                  </a:lnTo>
                  <a:lnTo>
                    <a:pt x="24935" y="8287"/>
                  </a:lnTo>
                  <a:lnTo>
                    <a:pt x="22692" y="8338"/>
                  </a:lnTo>
                  <a:lnTo>
                    <a:pt x="18179" y="8465"/>
                  </a:lnTo>
                  <a:lnTo>
                    <a:pt x="13641" y="8644"/>
                  </a:lnTo>
                  <a:lnTo>
                    <a:pt x="9102" y="8848"/>
                  </a:lnTo>
                  <a:lnTo>
                    <a:pt x="8083" y="8924"/>
                  </a:lnTo>
                  <a:lnTo>
                    <a:pt x="7037" y="9000"/>
                  </a:lnTo>
                  <a:lnTo>
                    <a:pt x="5992" y="9102"/>
                  </a:lnTo>
                  <a:lnTo>
                    <a:pt x="4947" y="9153"/>
                  </a:lnTo>
                  <a:lnTo>
                    <a:pt x="3927" y="9179"/>
                  </a:lnTo>
                  <a:lnTo>
                    <a:pt x="3391" y="9153"/>
                  </a:lnTo>
                  <a:lnTo>
                    <a:pt x="2881" y="9128"/>
                  </a:lnTo>
                  <a:lnTo>
                    <a:pt x="2371" y="9102"/>
                  </a:lnTo>
                  <a:lnTo>
                    <a:pt x="1862" y="9026"/>
                  </a:lnTo>
                  <a:lnTo>
                    <a:pt x="1352" y="8924"/>
                  </a:lnTo>
                  <a:lnTo>
                    <a:pt x="842" y="8822"/>
                  </a:lnTo>
                  <a:lnTo>
                    <a:pt x="714" y="8695"/>
                  </a:lnTo>
                  <a:lnTo>
                    <a:pt x="561" y="8542"/>
                  </a:lnTo>
                  <a:lnTo>
                    <a:pt x="510" y="7649"/>
                  </a:lnTo>
                  <a:lnTo>
                    <a:pt x="459" y="6757"/>
                  </a:lnTo>
                  <a:lnTo>
                    <a:pt x="434" y="5839"/>
                  </a:lnTo>
                  <a:lnTo>
                    <a:pt x="434" y="4947"/>
                  </a:lnTo>
                  <a:lnTo>
                    <a:pt x="383" y="4029"/>
                  </a:lnTo>
                  <a:lnTo>
                    <a:pt x="357" y="3442"/>
                  </a:lnTo>
                  <a:lnTo>
                    <a:pt x="357" y="2856"/>
                  </a:lnTo>
                  <a:lnTo>
                    <a:pt x="408" y="2244"/>
                  </a:lnTo>
                  <a:lnTo>
                    <a:pt x="434" y="1964"/>
                  </a:lnTo>
                  <a:lnTo>
                    <a:pt x="510" y="1709"/>
                  </a:lnTo>
                  <a:lnTo>
                    <a:pt x="561" y="1454"/>
                  </a:lnTo>
                  <a:lnTo>
                    <a:pt x="663" y="1224"/>
                  </a:lnTo>
                  <a:lnTo>
                    <a:pt x="765" y="1020"/>
                  </a:lnTo>
                  <a:lnTo>
                    <a:pt x="918" y="867"/>
                  </a:lnTo>
                  <a:lnTo>
                    <a:pt x="3111" y="918"/>
                  </a:lnTo>
                  <a:lnTo>
                    <a:pt x="5303" y="969"/>
                  </a:lnTo>
                  <a:lnTo>
                    <a:pt x="7522" y="944"/>
                  </a:lnTo>
                  <a:lnTo>
                    <a:pt x="9740" y="918"/>
                  </a:lnTo>
                  <a:lnTo>
                    <a:pt x="14176" y="816"/>
                  </a:lnTo>
                  <a:lnTo>
                    <a:pt x="18561" y="714"/>
                  </a:lnTo>
                  <a:lnTo>
                    <a:pt x="27434" y="587"/>
                  </a:lnTo>
                  <a:lnTo>
                    <a:pt x="31870" y="536"/>
                  </a:lnTo>
                  <a:lnTo>
                    <a:pt x="36306" y="434"/>
                  </a:lnTo>
                  <a:close/>
                  <a:moveTo>
                    <a:pt x="36357" y="0"/>
                  </a:moveTo>
                  <a:lnTo>
                    <a:pt x="36332" y="26"/>
                  </a:lnTo>
                  <a:lnTo>
                    <a:pt x="36306" y="26"/>
                  </a:lnTo>
                  <a:lnTo>
                    <a:pt x="31870" y="51"/>
                  </a:lnTo>
                  <a:lnTo>
                    <a:pt x="27434" y="128"/>
                  </a:lnTo>
                  <a:lnTo>
                    <a:pt x="18561" y="281"/>
                  </a:lnTo>
                  <a:lnTo>
                    <a:pt x="14201" y="306"/>
                  </a:lnTo>
                  <a:lnTo>
                    <a:pt x="9816" y="332"/>
                  </a:lnTo>
                  <a:lnTo>
                    <a:pt x="7624" y="383"/>
                  </a:lnTo>
                  <a:lnTo>
                    <a:pt x="5431" y="434"/>
                  </a:lnTo>
                  <a:lnTo>
                    <a:pt x="3238" y="536"/>
                  </a:lnTo>
                  <a:lnTo>
                    <a:pt x="1046" y="663"/>
                  </a:lnTo>
                  <a:lnTo>
                    <a:pt x="1020" y="638"/>
                  </a:lnTo>
                  <a:lnTo>
                    <a:pt x="714" y="638"/>
                  </a:lnTo>
                  <a:lnTo>
                    <a:pt x="587" y="689"/>
                  </a:lnTo>
                  <a:lnTo>
                    <a:pt x="485" y="740"/>
                  </a:lnTo>
                  <a:lnTo>
                    <a:pt x="383" y="816"/>
                  </a:lnTo>
                  <a:lnTo>
                    <a:pt x="306" y="893"/>
                  </a:lnTo>
                  <a:lnTo>
                    <a:pt x="255" y="995"/>
                  </a:lnTo>
                  <a:lnTo>
                    <a:pt x="204" y="1097"/>
                  </a:lnTo>
                  <a:lnTo>
                    <a:pt x="128" y="1326"/>
                  </a:lnTo>
                  <a:lnTo>
                    <a:pt x="77" y="1607"/>
                  </a:lnTo>
                  <a:lnTo>
                    <a:pt x="51" y="2168"/>
                  </a:lnTo>
                  <a:lnTo>
                    <a:pt x="0" y="3799"/>
                  </a:lnTo>
                  <a:lnTo>
                    <a:pt x="0" y="5406"/>
                  </a:lnTo>
                  <a:lnTo>
                    <a:pt x="51" y="7037"/>
                  </a:lnTo>
                  <a:lnTo>
                    <a:pt x="153" y="8644"/>
                  </a:lnTo>
                  <a:lnTo>
                    <a:pt x="153" y="8695"/>
                  </a:lnTo>
                  <a:lnTo>
                    <a:pt x="179" y="8746"/>
                  </a:lnTo>
                  <a:lnTo>
                    <a:pt x="281" y="8822"/>
                  </a:lnTo>
                  <a:lnTo>
                    <a:pt x="357" y="8975"/>
                  </a:lnTo>
                  <a:lnTo>
                    <a:pt x="459" y="9102"/>
                  </a:lnTo>
                  <a:lnTo>
                    <a:pt x="587" y="9230"/>
                  </a:lnTo>
                  <a:lnTo>
                    <a:pt x="740" y="9306"/>
                  </a:lnTo>
                  <a:lnTo>
                    <a:pt x="893" y="9408"/>
                  </a:lnTo>
                  <a:lnTo>
                    <a:pt x="1046" y="9485"/>
                  </a:lnTo>
                  <a:lnTo>
                    <a:pt x="1428" y="9587"/>
                  </a:lnTo>
                  <a:lnTo>
                    <a:pt x="1811" y="9638"/>
                  </a:lnTo>
                  <a:lnTo>
                    <a:pt x="2193" y="9663"/>
                  </a:lnTo>
                  <a:lnTo>
                    <a:pt x="2575" y="9638"/>
                  </a:lnTo>
                  <a:lnTo>
                    <a:pt x="2932" y="9561"/>
                  </a:lnTo>
                  <a:lnTo>
                    <a:pt x="3544" y="9612"/>
                  </a:lnTo>
                  <a:lnTo>
                    <a:pt x="4131" y="9612"/>
                  </a:lnTo>
                  <a:lnTo>
                    <a:pt x="4743" y="9587"/>
                  </a:lnTo>
                  <a:lnTo>
                    <a:pt x="5354" y="9536"/>
                  </a:lnTo>
                  <a:lnTo>
                    <a:pt x="6553" y="9434"/>
                  </a:lnTo>
                  <a:lnTo>
                    <a:pt x="7700" y="9332"/>
                  </a:lnTo>
                  <a:lnTo>
                    <a:pt x="10071" y="9204"/>
                  </a:lnTo>
                  <a:lnTo>
                    <a:pt x="12417" y="9102"/>
                  </a:lnTo>
                  <a:lnTo>
                    <a:pt x="14762" y="9026"/>
                  </a:lnTo>
                  <a:lnTo>
                    <a:pt x="17134" y="8949"/>
                  </a:lnTo>
                  <a:lnTo>
                    <a:pt x="19530" y="8899"/>
                  </a:lnTo>
                  <a:lnTo>
                    <a:pt x="21927" y="8848"/>
                  </a:lnTo>
                  <a:lnTo>
                    <a:pt x="26720" y="8822"/>
                  </a:lnTo>
                  <a:lnTo>
                    <a:pt x="36332" y="8822"/>
                  </a:lnTo>
                  <a:lnTo>
                    <a:pt x="36408" y="8797"/>
                  </a:lnTo>
                  <a:lnTo>
                    <a:pt x="36485" y="8746"/>
                  </a:lnTo>
                  <a:lnTo>
                    <a:pt x="36612" y="8720"/>
                  </a:lnTo>
                  <a:lnTo>
                    <a:pt x="36740" y="8695"/>
                  </a:lnTo>
                  <a:lnTo>
                    <a:pt x="36867" y="8618"/>
                  </a:lnTo>
                  <a:lnTo>
                    <a:pt x="36969" y="8542"/>
                  </a:lnTo>
                  <a:lnTo>
                    <a:pt x="37046" y="8465"/>
                  </a:lnTo>
                  <a:lnTo>
                    <a:pt x="37148" y="8338"/>
                  </a:lnTo>
                  <a:lnTo>
                    <a:pt x="37275" y="8108"/>
                  </a:lnTo>
                  <a:lnTo>
                    <a:pt x="37352" y="7802"/>
                  </a:lnTo>
                  <a:lnTo>
                    <a:pt x="37428" y="7496"/>
                  </a:lnTo>
                  <a:lnTo>
                    <a:pt x="37454" y="7139"/>
                  </a:lnTo>
                  <a:lnTo>
                    <a:pt x="37454" y="6782"/>
                  </a:lnTo>
                  <a:lnTo>
                    <a:pt x="37454" y="6400"/>
                  </a:lnTo>
                  <a:lnTo>
                    <a:pt x="37428" y="6017"/>
                  </a:lnTo>
                  <a:lnTo>
                    <a:pt x="37352" y="5278"/>
                  </a:lnTo>
                  <a:lnTo>
                    <a:pt x="37301" y="4641"/>
                  </a:lnTo>
                  <a:lnTo>
                    <a:pt x="37250" y="4182"/>
                  </a:lnTo>
                  <a:lnTo>
                    <a:pt x="37275" y="3748"/>
                  </a:lnTo>
                  <a:lnTo>
                    <a:pt x="37326" y="3162"/>
                  </a:lnTo>
                  <a:lnTo>
                    <a:pt x="37352" y="2448"/>
                  </a:lnTo>
                  <a:lnTo>
                    <a:pt x="37352" y="1709"/>
                  </a:lnTo>
                  <a:lnTo>
                    <a:pt x="37326" y="1352"/>
                  </a:lnTo>
                  <a:lnTo>
                    <a:pt x="37301" y="1020"/>
                  </a:lnTo>
                  <a:lnTo>
                    <a:pt x="37224" y="714"/>
                  </a:lnTo>
                  <a:lnTo>
                    <a:pt x="37122" y="459"/>
                  </a:lnTo>
                  <a:lnTo>
                    <a:pt x="36995" y="230"/>
                  </a:lnTo>
                  <a:lnTo>
                    <a:pt x="36918" y="153"/>
                  </a:lnTo>
                  <a:lnTo>
                    <a:pt x="36816" y="77"/>
                  </a:lnTo>
                  <a:lnTo>
                    <a:pt x="36740" y="51"/>
                  </a:lnTo>
                  <a:lnTo>
                    <a:pt x="3661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78"/>
            <p:cNvSpPr/>
            <p:nvPr/>
          </p:nvSpPr>
          <p:spPr>
            <a:xfrm>
              <a:off x="3366791" y="1414214"/>
              <a:ext cx="290772" cy="171292"/>
            </a:xfrm>
            <a:custGeom>
              <a:avLst/>
              <a:gdLst/>
              <a:ahLst/>
              <a:cxnLst/>
              <a:rect l="l" t="t" r="r" b="b"/>
              <a:pathLst>
                <a:path w="17313" h="10199" extrusionOk="0">
                  <a:moveTo>
                    <a:pt x="740" y="1"/>
                  </a:moveTo>
                  <a:lnTo>
                    <a:pt x="587" y="26"/>
                  </a:lnTo>
                  <a:lnTo>
                    <a:pt x="434" y="52"/>
                  </a:lnTo>
                  <a:lnTo>
                    <a:pt x="281" y="103"/>
                  </a:lnTo>
                  <a:lnTo>
                    <a:pt x="179" y="103"/>
                  </a:lnTo>
                  <a:lnTo>
                    <a:pt x="128" y="154"/>
                  </a:lnTo>
                  <a:lnTo>
                    <a:pt x="51" y="281"/>
                  </a:lnTo>
                  <a:lnTo>
                    <a:pt x="0" y="409"/>
                  </a:lnTo>
                  <a:lnTo>
                    <a:pt x="0" y="511"/>
                  </a:lnTo>
                  <a:lnTo>
                    <a:pt x="0" y="613"/>
                  </a:lnTo>
                  <a:lnTo>
                    <a:pt x="51" y="689"/>
                  </a:lnTo>
                  <a:lnTo>
                    <a:pt x="102" y="791"/>
                  </a:lnTo>
                  <a:lnTo>
                    <a:pt x="281" y="944"/>
                  </a:lnTo>
                  <a:lnTo>
                    <a:pt x="485" y="1071"/>
                  </a:lnTo>
                  <a:lnTo>
                    <a:pt x="714" y="1173"/>
                  </a:lnTo>
                  <a:lnTo>
                    <a:pt x="893" y="1301"/>
                  </a:lnTo>
                  <a:lnTo>
                    <a:pt x="1046" y="1428"/>
                  </a:lnTo>
                  <a:lnTo>
                    <a:pt x="1173" y="1581"/>
                  </a:lnTo>
                  <a:lnTo>
                    <a:pt x="1250" y="1734"/>
                  </a:lnTo>
                  <a:lnTo>
                    <a:pt x="1326" y="1913"/>
                  </a:lnTo>
                  <a:lnTo>
                    <a:pt x="1352" y="2091"/>
                  </a:lnTo>
                  <a:lnTo>
                    <a:pt x="1377" y="2346"/>
                  </a:lnTo>
                  <a:lnTo>
                    <a:pt x="1377" y="2601"/>
                  </a:lnTo>
                  <a:lnTo>
                    <a:pt x="1301" y="3111"/>
                  </a:lnTo>
                  <a:lnTo>
                    <a:pt x="1224" y="3494"/>
                  </a:lnTo>
                  <a:lnTo>
                    <a:pt x="1148" y="3774"/>
                  </a:lnTo>
                  <a:lnTo>
                    <a:pt x="1122" y="4003"/>
                  </a:lnTo>
                  <a:lnTo>
                    <a:pt x="1148" y="4233"/>
                  </a:lnTo>
                  <a:lnTo>
                    <a:pt x="1199" y="4437"/>
                  </a:lnTo>
                  <a:lnTo>
                    <a:pt x="1301" y="4590"/>
                  </a:lnTo>
                  <a:lnTo>
                    <a:pt x="1454" y="4743"/>
                  </a:lnTo>
                  <a:lnTo>
                    <a:pt x="1632" y="4845"/>
                  </a:lnTo>
                  <a:lnTo>
                    <a:pt x="1862" y="4947"/>
                  </a:lnTo>
                  <a:lnTo>
                    <a:pt x="2040" y="5049"/>
                  </a:lnTo>
                  <a:lnTo>
                    <a:pt x="2219" y="5151"/>
                  </a:lnTo>
                  <a:lnTo>
                    <a:pt x="2372" y="5202"/>
                  </a:lnTo>
                  <a:lnTo>
                    <a:pt x="2525" y="5227"/>
                  </a:lnTo>
                  <a:lnTo>
                    <a:pt x="2677" y="5227"/>
                  </a:lnTo>
                  <a:lnTo>
                    <a:pt x="2830" y="5176"/>
                  </a:lnTo>
                  <a:lnTo>
                    <a:pt x="3213" y="5049"/>
                  </a:lnTo>
                  <a:lnTo>
                    <a:pt x="3289" y="5049"/>
                  </a:lnTo>
                  <a:lnTo>
                    <a:pt x="3366" y="5074"/>
                  </a:lnTo>
                  <a:lnTo>
                    <a:pt x="3417" y="5100"/>
                  </a:lnTo>
                  <a:lnTo>
                    <a:pt x="3442" y="5176"/>
                  </a:lnTo>
                  <a:lnTo>
                    <a:pt x="3697" y="5151"/>
                  </a:lnTo>
                  <a:lnTo>
                    <a:pt x="4156" y="5151"/>
                  </a:lnTo>
                  <a:lnTo>
                    <a:pt x="4386" y="5202"/>
                  </a:lnTo>
                  <a:lnTo>
                    <a:pt x="4590" y="5304"/>
                  </a:lnTo>
                  <a:lnTo>
                    <a:pt x="4768" y="5431"/>
                  </a:lnTo>
                  <a:lnTo>
                    <a:pt x="4921" y="5610"/>
                  </a:lnTo>
                  <a:lnTo>
                    <a:pt x="5049" y="5839"/>
                  </a:lnTo>
                  <a:lnTo>
                    <a:pt x="5074" y="5992"/>
                  </a:lnTo>
                  <a:lnTo>
                    <a:pt x="5074" y="6145"/>
                  </a:lnTo>
                  <a:lnTo>
                    <a:pt x="5100" y="6298"/>
                  </a:lnTo>
                  <a:lnTo>
                    <a:pt x="5125" y="6426"/>
                  </a:lnTo>
                  <a:lnTo>
                    <a:pt x="5304" y="6782"/>
                  </a:lnTo>
                  <a:lnTo>
                    <a:pt x="5380" y="6935"/>
                  </a:lnTo>
                  <a:lnTo>
                    <a:pt x="5457" y="7037"/>
                  </a:lnTo>
                  <a:lnTo>
                    <a:pt x="5559" y="7114"/>
                  </a:lnTo>
                  <a:lnTo>
                    <a:pt x="5635" y="7165"/>
                  </a:lnTo>
                  <a:lnTo>
                    <a:pt x="5737" y="7190"/>
                  </a:lnTo>
                  <a:lnTo>
                    <a:pt x="5839" y="7216"/>
                  </a:lnTo>
                  <a:lnTo>
                    <a:pt x="6017" y="7216"/>
                  </a:lnTo>
                  <a:lnTo>
                    <a:pt x="6221" y="7165"/>
                  </a:lnTo>
                  <a:lnTo>
                    <a:pt x="6655" y="7037"/>
                  </a:lnTo>
                  <a:lnTo>
                    <a:pt x="7012" y="6986"/>
                  </a:lnTo>
                  <a:lnTo>
                    <a:pt x="7190" y="6961"/>
                  </a:lnTo>
                  <a:lnTo>
                    <a:pt x="7343" y="6961"/>
                  </a:lnTo>
                  <a:lnTo>
                    <a:pt x="7496" y="6986"/>
                  </a:lnTo>
                  <a:lnTo>
                    <a:pt x="7649" y="7037"/>
                  </a:lnTo>
                  <a:lnTo>
                    <a:pt x="7802" y="7088"/>
                  </a:lnTo>
                  <a:lnTo>
                    <a:pt x="7981" y="7190"/>
                  </a:lnTo>
                  <a:lnTo>
                    <a:pt x="8006" y="7241"/>
                  </a:lnTo>
                  <a:lnTo>
                    <a:pt x="8159" y="7318"/>
                  </a:lnTo>
                  <a:lnTo>
                    <a:pt x="8261" y="7394"/>
                  </a:lnTo>
                  <a:lnTo>
                    <a:pt x="8465" y="7598"/>
                  </a:lnTo>
                  <a:lnTo>
                    <a:pt x="8644" y="7853"/>
                  </a:lnTo>
                  <a:lnTo>
                    <a:pt x="8796" y="8134"/>
                  </a:lnTo>
                  <a:lnTo>
                    <a:pt x="9077" y="8695"/>
                  </a:lnTo>
                  <a:lnTo>
                    <a:pt x="9230" y="8975"/>
                  </a:lnTo>
                  <a:lnTo>
                    <a:pt x="9408" y="9230"/>
                  </a:lnTo>
                  <a:lnTo>
                    <a:pt x="9714" y="9562"/>
                  </a:lnTo>
                  <a:lnTo>
                    <a:pt x="9995" y="9842"/>
                  </a:lnTo>
                  <a:lnTo>
                    <a:pt x="10275" y="10020"/>
                  </a:lnTo>
                  <a:lnTo>
                    <a:pt x="10556" y="10148"/>
                  </a:lnTo>
                  <a:lnTo>
                    <a:pt x="10836" y="10199"/>
                  </a:lnTo>
                  <a:lnTo>
                    <a:pt x="11117" y="10199"/>
                  </a:lnTo>
                  <a:lnTo>
                    <a:pt x="11372" y="10148"/>
                  </a:lnTo>
                  <a:lnTo>
                    <a:pt x="11652" y="10071"/>
                  </a:lnTo>
                  <a:lnTo>
                    <a:pt x="11907" y="9969"/>
                  </a:lnTo>
                  <a:lnTo>
                    <a:pt x="12187" y="9842"/>
                  </a:lnTo>
                  <a:lnTo>
                    <a:pt x="12723" y="9536"/>
                  </a:lnTo>
                  <a:lnTo>
                    <a:pt x="13003" y="9409"/>
                  </a:lnTo>
                  <a:lnTo>
                    <a:pt x="13284" y="9256"/>
                  </a:lnTo>
                  <a:lnTo>
                    <a:pt x="13590" y="9154"/>
                  </a:lnTo>
                  <a:lnTo>
                    <a:pt x="13896" y="9052"/>
                  </a:lnTo>
                  <a:lnTo>
                    <a:pt x="13947" y="9001"/>
                  </a:lnTo>
                  <a:lnTo>
                    <a:pt x="14023" y="8950"/>
                  </a:lnTo>
                  <a:lnTo>
                    <a:pt x="14202" y="8950"/>
                  </a:lnTo>
                  <a:lnTo>
                    <a:pt x="14431" y="8975"/>
                  </a:lnTo>
                  <a:lnTo>
                    <a:pt x="14915" y="9077"/>
                  </a:lnTo>
                  <a:lnTo>
                    <a:pt x="15451" y="9179"/>
                  </a:lnTo>
                  <a:lnTo>
                    <a:pt x="15961" y="9281"/>
                  </a:lnTo>
                  <a:lnTo>
                    <a:pt x="16216" y="9307"/>
                  </a:lnTo>
                  <a:lnTo>
                    <a:pt x="16445" y="9307"/>
                  </a:lnTo>
                  <a:lnTo>
                    <a:pt x="16675" y="9281"/>
                  </a:lnTo>
                  <a:lnTo>
                    <a:pt x="16853" y="9230"/>
                  </a:lnTo>
                  <a:lnTo>
                    <a:pt x="17032" y="9103"/>
                  </a:lnTo>
                  <a:lnTo>
                    <a:pt x="17159" y="8950"/>
                  </a:lnTo>
                  <a:lnTo>
                    <a:pt x="17261" y="8746"/>
                  </a:lnTo>
                  <a:lnTo>
                    <a:pt x="17312" y="8465"/>
                  </a:lnTo>
                  <a:lnTo>
                    <a:pt x="17006" y="8338"/>
                  </a:lnTo>
                  <a:lnTo>
                    <a:pt x="16726" y="8236"/>
                  </a:lnTo>
                  <a:lnTo>
                    <a:pt x="16394" y="8134"/>
                  </a:lnTo>
                  <a:lnTo>
                    <a:pt x="16088" y="8057"/>
                  </a:lnTo>
                  <a:lnTo>
                    <a:pt x="15476" y="7955"/>
                  </a:lnTo>
                  <a:lnTo>
                    <a:pt x="14839" y="7853"/>
                  </a:lnTo>
                  <a:lnTo>
                    <a:pt x="13564" y="7726"/>
                  </a:lnTo>
                  <a:lnTo>
                    <a:pt x="12927" y="7649"/>
                  </a:lnTo>
                  <a:lnTo>
                    <a:pt x="12289" y="7522"/>
                  </a:lnTo>
                  <a:lnTo>
                    <a:pt x="11754" y="7369"/>
                  </a:lnTo>
                  <a:lnTo>
                    <a:pt x="11219" y="7190"/>
                  </a:lnTo>
                  <a:lnTo>
                    <a:pt x="10683" y="7012"/>
                  </a:lnTo>
                  <a:lnTo>
                    <a:pt x="10173" y="6808"/>
                  </a:lnTo>
                  <a:lnTo>
                    <a:pt x="9663" y="6579"/>
                  </a:lnTo>
                  <a:lnTo>
                    <a:pt x="9153" y="6324"/>
                  </a:lnTo>
                  <a:lnTo>
                    <a:pt x="8159" y="5839"/>
                  </a:lnTo>
                  <a:lnTo>
                    <a:pt x="7675" y="5559"/>
                  </a:lnTo>
                  <a:lnTo>
                    <a:pt x="7216" y="5278"/>
                  </a:lnTo>
                  <a:lnTo>
                    <a:pt x="6757" y="4998"/>
                  </a:lnTo>
                  <a:lnTo>
                    <a:pt x="6298" y="4666"/>
                  </a:lnTo>
                  <a:lnTo>
                    <a:pt x="5890" y="4360"/>
                  </a:lnTo>
                  <a:lnTo>
                    <a:pt x="5457" y="4003"/>
                  </a:lnTo>
                  <a:lnTo>
                    <a:pt x="5074" y="3647"/>
                  </a:lnTo>
                  <a:lnTo>
                    <a:pt x="4666" y="3239"/>
                  </a:lnTo>
                  <a:lnTo>
                    <a:pt x="4284" y="2805"/>
                  </a:lnTo>
                  <a:lnTo>
                    <a:pt x="3825" y="2270"/>
                  </a:lnTo>
                  <a:lnTo>
                    <a:pt x="3289" y="1683"/>
                  </a:lnTo>
                  <a:lnTo>
                    <a:pt x="3009" y="1377"/>
                  </a:lnTo>
                  <a:lnTo>
                    <a:pt x="2728" y="1097"/>
                  </a:lnTo>
                  <a:lnTo>
                    <a:pt x="2423" y="816"/>
                  </a:lnTo>
                  <a:lnTo>
                    <a:pt x="2117" y="587"/>
                  </a:lnTo>
                  <a:lnTo>
                    <a:pt x="1811" y="383"/>
                  </a:lnTo>
                  <a:lnTo>
                    <a:pt x="1505" y="205"/>
                  </a:lnTo>
                  <a:lnTo>
                    <a:pt x="1199" y="77"/>
                  </a:lnTo>
                  <a:lnTo>
                    <a:pt x="893" y="26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78"/>
            <p:cNvSpPr/>
            <p:nvPr/>
          </p:nvSpPr>
          <p:spPr>
            <a:xfrm>
              <a:off x="3595868" y="1713529"/>
              <a:ext cx="38561" cy="30416"/>
            </a:xfrm>
            <a:custGeom>
              <a:avLst/>
              <a:gdLst/>
              <a:ahLst/>
              <a:cxnLst/>
              <a:rect l="l" t="t" r="r" b="b"/>
              <a:pathLst>
                <a:path w="2296" h="1811" extrusionOk="0">
                  <a:moveTo>
                    <a:pt x="995" y="0"/>
                  </a:moveTo>
                  <a:lnTo>
                    <a:pt x="842" y="26"/>
                  </a:lnTo>
                  <a:lnTo>
                    <a:pt x="689" y="51"/>
                  </a:lnTo>
                  <a:lnTo>
                    <a:pt x="562" y="102"/>
                  </a:lnTo>
                  <a:lnTo>
                    <a:pt x="434" y="179"/>
                  </a:lnTo>
                  <a:lnTo>
                    <a:pt x="332" y="255"/>
                  </a:lnTo>
                  <a:lnTo>
                    <a:pt x="230" y="357"/>
                  </a:lnTo>
                  <a:lnTo>
                    <a:pt x="154" y="459"/>
                  </a:lnTo>
                  <a:lnTo>
                    <a:pt x="103" y="587"/>
                  </a:lnTo>
                  <a:lnTo>
                    <a:pt x="52" y="714"/>
                  </a:lnTo>
                  <a:lnTo>
                    <a:pt x="26" y="842"/>
                  </a:lnTo>
                  <a:lnTo>
                    <a:pt x="1" y="969"/>
                  </a:lnTo>
                  <a:lnTo>
                    <a:pt x="1" y="1097"/>
                  </a:lnTo>
                  <a:lnTo>
                    <a:pt x="26" y="1224"/>
                  </a:lnTo>
                  <a:lnTo>
                    <a:pt x="52" y="1351"/>
                  </a:lnTo>
                  <a:lnTo>
                    <a:pt x="128" y="1479"/>
                  </a:lnTo>
                  <a:lnTo>
                    <a:pt x="179" y="1581"/>
                  </a:lnTo>
                  <a:lnTo>
                    <a:pt x="281" y="1683"/>
                  </a:lnTo>
                  <a:lnTo>
                    <a:pt x="409" y="1785"/>
                  </a:lnTo>
                  <a:lnTo>
                    <a:pt x="460" y="1810"/>
                  </a:lnTo>
                  <a:lnTo>
                    <a:pt x="536" y="1810"/>
                  </a:lnTo>
                  <a:lnTo>
                    <a:pt x="613" y="1785"/>
                  </a:lnTo>
                  <a:lnTo>
                    <a:pt x="664" y="1734"/>
                  </a:lnTo>
                  <a:lnTo>
                    <a:pt x="689" y="1683"/>
                  </a:lnTo>
                  <a:lnTo>
                    <a:pt x="715" y="1606"/>
                  </a:lnTo>
                  <a:lnTo>
                    <a:pt x="689" y="1530"/>
                  </a:lnTo>
                  <a:lnTo>
                    <a:pt x="664" y="1453"/>
                  </a:lnTo>
                  <a:lnTo>
                    <a:pt x="562" y="1326"/>
                  </a:lnTo>
                  <a:lnTo>
                    <a:pt x="511" y="1173"/>
                  </a:lnTo>
                  <a:lnTo>
                    <a:pt x="511" y="1020"/>
                  </a:lnTo>
                  <a:lnTo>
                    <a:pt x="562" y="893"/>
                  </a:lnTo>
                  <a:lnTo>
                    <a:pt x="638" y="765"/>
                  </a:lnTo>
                  <a:lnTo>
                    <a:pt x="740" y="663"/>
                  </a:lnTo>
                  <a:lnTo>
                    <a:pt x="868" y="612"/>
                  </a:lnTo>
                  <a:lnTo>
                    <a:pt x="1020" y="561"/>
                  </a:lnTo>
                  <a:lnTo>
                    <a:pt x="1199" y="587"/>
                  </a:lnTo>
                  <a:lnTo>
                    <a:pt x="1326" y="638"/>
                  </a:lnTo>
                  <a:lnTo>
                    <a:pt x="1454" y="714"/>
                  </a:lnTo>
                  <a:lnTo>
                    <a:pt x="1530" y="816"/>
                  </a:lnTo>
                  <a:lnTo>
                    <a:pt x="1607" y="944"/>
                  </a:lnTo>
                  <a:lnTo>
                    <a:pt x="1683" y="1071"/>
                  </a:lnTo>
                  <a:lnTo>
                    <a:pt x="1811" y="1351"/>
                  </a:lnTo>
                  <a:lnTo>
                    <a:pt x="1862" y="1402"/>
                  </a:lnTo>
                  <a:lnTo>
                    <a:pt x="1913" y="1453"/>
                  </a:lnTo>
                  <a:lnTo>
                    <a:pt x="1989" y="1479"/>
                  </a:lnTo>
                  <a:lnTo>
                    <a:pt x="2066" y="1479"/>
                  </a:lnTo>
                  <a:lnTo>
                    <a:pt x="2142" y="1453"/>
                  </a:lnTo>
                  <a:lnTo>
                    <a:pt x="2193" y="1428"/>
                  </a:lnTo>
                  <a:lnTo>
                    <a:pt x="2244" y="1351"/>
                  </a:lnTo>
                  <a:lnTo>
                    <a:pt x="2270" y="1275"/>
                  </a:lnTo>
                  <a:lnTo>
                    <a:pt x="2295" y="1122"/>
                  </a:lnTo>
                  <a:lnTo>
                    <a:pt x="2295" y="995"/>
                  </a:lnTo>
                  <a:lnTo>
                    <a:pt x="2270" y="842"/>
                  </a:lnTo>
                  <a:lnTo>
                    <a:pt x="2219" y="714"/>
                  </a:lnTo>
                  <a:lnTo>
                    <a:pt x="2142" y="587"/>
                  </a:lnTo>
                  <a:lnTo>
                    <a:pt x="2040" y="459"/>
                  </a:lnTo>
                  <a:lnTo>
                    <a:pt x="1938" y="357"/>
                  </a:lnTo>
                  <a:lnTo>
                    <a:pt x="1836" y="255"/>
                  </a:lnTo>
                  <a:lnTo>
                    <a:pt x="1709" y="179"/>
                  </a:lnTo>
                  <a:lnTo>
                    <a:pt x="1556" y="128"/>
                  </a:lnTo>
                  <a:lnTo>
                    <a:pt x="1428" y="77"/>
                  </a:lnTo>
                  <a:lnTo>
                    <a:pt x="1275" y="26"/>
                  </a:lnTo>
                  <a:lnTo>
                    <a:pt x="112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78"/>
            <p:cNvSpPr/>
            <p:nvPr/>
          </p:nvSpPr>
          <p:spPr>
            <a:xfrm>
              <a:off x="3501668" y="2013264"/>
              <a:ext cx="113064" cy="199978"/>
            </a:xfrm>
            <a:custGeom>
              <a:avLst/>
              <a:gdLst/>
              <a:ahLst/>
              <a:cxnLst/>
              <a:rect l="l" t="t" r="r" b="b"/>
              <a:pathLst>
                <a:path w="6732" h="11907" extrusionOk="0">
                  <a:moveTo>
                    <a:pt x="1" y="0"/>
                  </a:moveTo>
                  <a:lnTo>
                    <a:pt x="205" y="1250"/>
                  </a:lnTo>
                  <a:lnTo>
                    <a:pt x="434" y="2499"/>
                  </a:lnTo>
                  <a:lnTo>
                    <a:pt x="918" y="5023"/>
                  </a:lnTo>
                  <a:lnTo>
                    <a:pt x="1428" y="7522"/>
                  </a:lnTo>
                  <a:lnTo>
                    <a:pt x="1938" y="10020"/>
                  </a:lnTo>
                  <a:lnTo>
                    <a:pt x="1989" y="10071"/>
                  </a:lnTo>
                  <a:lnTo>
                    <a:pt x="2040" y="10148"/>
                  </a:lnTo>
                  <a:lnTo>
                    <a:pt x="2091" y="10377"/>
                  </a:lnTo>
                  <a:lnTo>
                    <a:pt x="2142" y="10606"/>
                  </a:lnTo>
                  <a:lnTo>
                    <a:pt x="2244" y="10810"/>
                  </a:lnTo>
                  <a:lnTo>
                    <a:pt x="2346" y="11014"/>
                  </a:lnTo>
                  <a:lnTo>
                    <a:pt x="2499" y="11167"/>
                  </a:lnTo>
                  <a:lnTo>
                    <a:pt x="2652" y="11320"/>
                  </a:lnTo>
                  <a:lnTo>
                    <a:pt x="2805" y="11448"/>
                  </a:lnTo>
                  <a:lnTo>
                    <a:pt x="2984" y="11575"/>
                  </a:lnTo>
                  <a:lnTo>
                    <a:pt x="3188" y="11677"/>
                  </a:lnTo>
                  <a:lnTo>
                    <a:pt x="3392" y="11754"/>
                  </a:lnTo>
                  <a:lnTo>
                    <a:pt x="3596" y="11805"/>
                  </a:lnTo>
                  <a:lnTo>
                    <a:pt x="3825" y="11856"/>
                  </a:lnTo>
                  <a:lnTo>
                    <a:pt x="4054" y="11907"/>
                  </a:lnTo>
                  <a:lnTo>
                    <a:pt x="4743" y="11907"/>
                  </a:lnTo>
                  <a:lnTo>
                    <a:pt x="4947" y="11881"/>
                  </a:lnTo>
                  <a:lnTo>
                    <a:pt x="5151" y="11830"/>
                  </a:lnTo>
                  <a:lnTo>
                    <a:pt x="5329" y="11779"/>
                  </a:lnTo>
                  <a:lnTo>
                    <a:pt x="5508" y="11703"/>
                  </a:lnTo>
                  <a:lnTo>
                    <a:pt x="5661" y="11601"/>
                  </a:lnTo>
                  <a:lnTo>
                    <a:pt x="5788" y="11499"/>
                  </a:lnTo>
                  <a:lnTo>
                    <a:pt x="5916" y="11371"/>
                  </a:lnTo>
                  <a:lnTo>
                    <a:pt x="6043" y="11244"/>
                  </a:lnTo>
                  <a:lnTo>
                    <a:pt x="6247" y="10963"/>
                  </a:lnTo>
                  <a:lnTo>
                    <a:pt x="6426" y="10632"/>
                  </a:lnTo>
                  <a:lnTo>
                    <a:pt x="6579" y="10301"/>
                  </a:lnTo>
                  <a:lnTo>
                    <a:pt x="6731" y="9944"/>
                  </a:lnTo>
                  <a:lnTo>
                    <a:pt x="6680" y="9893"/>
                  </a:lnTo>
                  <a:lnTo>
                    <a:pt x="6528" y="9714"/>
                  </a:lnTo>
                  <a:lnTo>
                    <a:pt x="6426" y="9485"/>
                  </a:lnTo>
                  <a:lnTo>
                    <a:pt x="6298" y="9255"/>
                  </a:lnTo>
                  <a:lnTo>
                    <a:pt x="6196" y="9000"/>
                  </a:lnTo>
                  <a:lnTo>
                    <a:pt x="6043" y="8490"/>
                  </a:lnTo>
                  <a:lnTo>
                    <a:pt x="5890" y="7929"/>
                  </a:lnTo>
                  <a:lnTo>
                    <a:pt x="5686" y="6782"/>
                  </a:lnTo>
                  <a:lnTo>
                    <a:pt x="5584" y="6247"/>
                  </a:lnTo>
                  <a:lnTo>
                    <a:pt x="5457" y="5762"/>
                  </a:lnTo>
                  <a:lnTo>
                    <a:pt x="5074" y="4386"/>
                  </a:lnTo>
                  <a:lnTo>
                    <a:pt x="4692" y="2983"/>
                  </a:lnTo>
                  <a:lnTo>
                    <a:pt x="3850" y="230"/>
                  </a:lnTo>
                  <a:lnTo>
                    <a:pt x="3774" y="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78"/>
            <p:cNvSpPr/>
            <p:nvPr/>
          </p:nvSpPr>
          <p:spPr>
            <a:xfrm>
              <a:off x="3568459" y="2502259"/>
              <a:ext cx="25293" cy="7726"/>
            </a:xfrm>
            <a:custGeom>
              <a:avLst/>
              <a:gdLst/>
              <a:ahLst/>
              <a:cxnLst/>
              <a:rect l="l" t="t" r="r" b="b"/>
              <a:pathLst>
                <a:path w="1506" h="460" extrusionOk="0">
                  <a:moveTo>
                    <a:pt x="154" y="0"/>
                  </a:moveTo>
                  <a:lnTo>
                    <a:pt x="77" y="26"/>
                  </a:lnTo>
                  <a:lnTo>
                    <a:pt x="52" y="77"/>
                  </a:lnTo>
                  <a:lnTo>
                    <a:pt x="26" y="128"/>
                  </a:lnTo>
                  <a:lnTo>
                    <a:pt x="1" y="179"/>
                  </a:lnTo>
                  <a:lnTo>
                    <a:pt x="26" y="230"/>
                  </a:lnTo>
                  <a:lnTo>
                    <a:pt x="52" y="281"/>
                  </a:lnTo>
                  <a:lnTo>
                    <a:pt x="128" y="306"/>
                  </a:lnTo>
                  <a:lnTo>
                    <a:pt x="434" y="383"/>
                  </a:lnTo>
                  <a:lnTo>
                    <a:pt x="740" y="459"/>
                  </a:lnTo>
                  <a:lnTo>
                    <a:pt x="1225" y="459"/>
                  </a:lnTo>
                  <a:lnTo>
                    <a:pt x="1352" y="408"/>
                  </a:lnTo>
                  <a:lnTo>
                    <a:pt x="1429" y="383"/>
                  </a:lnTo>
                  <a:lnTo>
                    <a:pt x="1480" y="332"/>
                  </a:lnTo>
                  <a:lnTo>
                    <a:pt x="1505" y="281"/>
                  </a:lnTo>
                  <a:lnTo>
                    <a:pt x="1505" y="204"/>
                  </a:lnTo>
                  <a:lnTo>
                    <a:pt x="1480" y="153"/>
                  </a:lnTo>
                  <a:lnTo>
                    <a:pt x="1454" y="102"/>
                  </a:lnTo>
                  <a:lnTo>
                    <a:pt x="1378" y="51"/>
                  </a:lnTo>
                  <a:lnTo>
                    <a:pt x="1301" y="26"/>
                  </a:lnTo>
                  <a:lnTo>
                    <a:pt x="1046" y="51"/>
                  </a:lnTo>
                  <a:lnTo>
                    <a:pt x="485" y="51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78"/>
            <p:cNvSpPr/>
            <p:nvPr/>
          </p:nvSpPr>
          <p:spPr>
            <a:xfrm>
              <a:off x="3570172" y="2567775"/>
              <a:ext cx="21430" cy="6432"/>
            </a:xfrm>
            <a:custGeom>
              <a:avLst/>
              <a:gdLst/>
              <a:ahLst/>
              <a:cxnLst/>
              <a:rect l="l" t="t" r="r" b="b"/>
              <a:pathLst>
                <a:path w="1276" h="383" extrusionOk="0">
                  <a:moveTo>
                    <a:pt x="715" y="0"/>
                  </a:moveTo>
                  <a:lnTo>
                    <a:pt x="154" y="26"/>
                  </a:lnTo>
                  <a:lnTo>
                    <a:pt x="103" y="51"/>
                  </a:lnTo>
                  <a:lnTo>
                    <a:pt x="52" y="77"/>
                  </a:lnTo>
                  <a:lnTo>
                    <a:pt x="26" y="128"/>
                  </a:lnTo>
                  <a:lnTo>
                    <a:pt x="1" y="204"/>
                  </a:lnTo>
                  <a:lnTo>
                    <a:pt x="26" y="255"/>
                  </a:lnTo>
                  <a:lnTo>
                    <a:pt x="52" y="306"/>
                  </a:lnTo>
                  <a:lnTo>
                    <a:pt x="103" y="332"/>
                  </a:lnTo>
                  <a:lnTo>
                    <a:pt x="154" y="357"/>
                  </a:lnTo>
                  <a:lnTo>
                    <a:pt x="715" y="383"/>
                  </a:lnTo>
                  <a:lnTo>
                    <a:pt x="1072" y="383"/>
                  </a:lnTo>
                  <a:lnTo>
                    <a:pt x="1199" y="332"/>
                  </a:lnTo>
                  <a:lnTo>
                    <a:pt x="1250" y="281"/>
                  </a:lnTo>
                  <a:lnTo>
                    <a:pt x="1276" y="204"/>
                  </a:lnTo>
                  <a:lnTo>
                    <a:pt x="1250" y="102"/>
                  </a:lnTo>
                  <a:lnTo>
                    <a:pt x="1199" y="51"/>
                  </a:lnTo>
                  <a:lnTo>
                    <a:pt x="1072" y="26"/>
                  </a:lnTo>
                  <a:lnTo>
                    <a:pt x="97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78"/>
            <p:cNvSpPr/>
            <p:nvPr/>
          </p:nvSpPr>
          <p:spPr>
            <a:xfrm>
              <a:off x="3568896" y="2525385"/>
              <a:ext cx="21850" cy="8146"/>
            </a:xfrm>
            <a:custGeom>
              <a:avLst/>
              <a:gdLst/>
              <a:ahLst/>
              <a:cxnLst/>
              <a:rect l="l" t="t" r="r" b="b"/>
              <a:pathLst>
                <a:path w="1301" h="485" extrusionOk="0">
                  <a:moveTo>
                    <a:pt x="1122" y="0"/>
                  </a:moveTo>
                  <a:lnTo>
                    <a:pt x="995" y="26"/>
                  </a:lnTo>
                  <a:lnTo>
                    <a:pt x="893" y="51"/>
                  </a:lnTo>
                  <a:lnTo>
                    <a:pt x="791" y="77"/>
                  </a:lnTo>
                  <a:lnTo>
                    <a:pt x="663" y="102"/>
                  </a:lnTo>
                  <a:lnTo>
                    <a:pt x="434" y="77"/>
                  </a:lnTo>
                  <a:lnTo>
                    <a:pt x="179" y="26"/>
                  </a:lnTo>
                  <a:lnTo>
                    <a:pt x="128" y="26"/>
                  </a:lnTo>
                  <a:lnTo>
                    <a:pt x="77" y="51"/>
                  </a:lnTo>
                  <a:lnTo>
                    <a:pt x="51" y="77"/>
                  </a:lnTo>
                  <a:lnTo>
                    <a:pt x="26" y="128"/>
                  </a:lnTo>
                  <a:lnTo>
                    <a:pt x="0" y="179"/>
                  </a:lnTo>
                  <a:lnTo>
                    <a:pt x="0" y="230"/>
                  </a:lnTo>
                  <a:lnTo>
                    <a:pt x="26" y="255"/>
                  </a:lnTo>
                  <a:lnTo>
                    <a:pt x="77" y="306"/>
                  </a:lnTo>
                  <a:lnTo>
                    <a:pt x="332" y="408"/>
                  </a:lnTo>
                  <a:lnTo>
                    <a:pt x="485" y="434"/>
                  </a:lnTo>
                  <a:lnTo>
                    <a:pt x="638" y="459"/>
                  </a:lnTo>
                  <a:lnTo>
                    <a:pt x="791" y="485"/>
                  </a:lnTo>
                  <a:lnTo>
                    <a:pt x="944" y="459"/>
                  </a:lnTo>
                  <a:lnTo>
                    <a:pt x="1097" y="434"/>
                  </a:lnTo>
                  <a:lnTo>
                    <a:pt x="1224" y="357"/>
                  </a:lnTo>
                  <a:lnTo>
                    <a:pt x="1275" y="306"/>
                  </a:lnTo>
                  <a:lnTo>
                    <a:pt x="1301" y="255"/>
                  </a:lnTo>
                  <a:lnTo>
                    <a:pt x="1301" y="204"/>
                  </a:lnTo>
                  <a:lnTo>
                    <a:pt x="1301" y="153"/>
                  </a:lnTo>
                  <a:lnTo>
                    <a:pt x="1275" y="77"/>
                  </a:lnTo>
                  <a:lnTo>
                    <a:pt x="1250" y="51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78"/>
            <p:cNvSpPr/>
            <p:nvPr/>
          </p:nvSpPr>
          <p:spPr>
            <a:xfrm>
              <a:off x="3567603" y="2549351"/>
              <a:ext cx="20154" cy="7726"/>
            </a:xfrm>
            <a:custGeom>
              <a:avLst/>
              <a:gdLst/>
              <a:ahLst/>
              <a:cxnLst/>
              <a:rect l="l" t="t" r="r" b="b"/>
              <a:pathLst>
                <a:path w="1200" h="460" extrusionOk="0">
                  <a:moveTo>
                    <a:pt x="919" y="1"/>
                  </a:moveTo>
                  <a:lnTo>
                    <a:pt x="791" y="26"/>
                  </a:lnTo>
                  <a:lnTo>
                    <a:pt x="587" y="77"/>
                  </a:lnTo>
                  <a:lnTo>
                    <a:pt x="77" y="77"/>
                  </a:lnTo>
                  <a:lnTo>
                    <a:pt x="26" y="103"/>
                  </a:lnTo>
                  <a:lnTo>
                    <a:pt x="1" y="154"/>
                  </a:lnTo>
                  <a:lnTo>
                    <a:pt x="1" y="205"/>
                  </a:lnTo>
                  <a:lnTo>
                    <a:pt x="1" y="256"/>
                  </a:lnTo>
                  <a:lnTo>
                    <a:pt x="1" y="307"/>
                  </a:lnTo>
                  <a:lnTo>
                    <a:pt x="52" y="358"/>
                  </a:lnTo>
                  <a:lnTo>
                    <a:pt x="103" y="383"/>
                  </a:lnTo>
                  <a:lnTo>
                    <a:pt x="332" y="434"/>
                  </a:lnTo>
                  <a:lnTo>
                    <a:pt x="613" y="460"/>
                  </a:lnTo>
                  <a:lnTo>
                    <a:pt x="740" y="460"/>
                  </a:lnTo>
                  <a:lnTo>
                    <a:pt x="893" y="434"/>
                  </a:lnTo>
                  <a:lnTo>
                    <a:pt x="995" y="383"/>
                  </a:lnTo>
                  <a:lnTo>
                    <a:pt x="1123" y="332"/>
                  </a:lnTo>
                  <a:lnTo>
                    <a:pt x="1148" y="281"/>
                  </a:lnTo>
                  <a:lnTo>
                    <a:pt x="1174" y="230"/>
                  </a:lnTo>
                  <a:lnTo>
                    <a:pt x="1199" y="179"/>
                  </a:lnTo>
                  <a:lnTo>
                    <a:pt x="1199" y="128"/>
                  </a:lnTo>
                  <a:lnTo>
                    <a:pt x="1174" y="77"/>
                  </a:lnTo>
                  <a:lnTo>
                    <a:pt x="1123" y="52"/>
                  </a:lnTo>
                  <a:lnTo>
                    <a:pt x="1072" y="26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78"/>
            <p:cNvSpPr/>
            <p:nvPr/>
          </p:nvSpPr>
          <p:spPr>
            <a:xfrm>
              <a:off x="3406191" y="2500546"/>
              <a:ext cx="155018" cy="11572"/>
            </a:xfrm>
            <a:custGeom>
              <a:avLst/>
              <a:gdLst/>
              <a:ahLst/>
              <a:cxnLst/>
              <a:rect l="l" t="t" r="r" b="b"/>
              <a:pathLst>
                <a:path w="9230" h="689" extrusionOk="0">
                  <a:moveTo>
                    <a:pt x="51" y="0"/>
                  </a:moveTo>
                  <a:lnTo>
                    <a:pt x="26" y="26"/>
                  </a:lnTo>
                  <a:lnTo>
                    <a:pt x="0" y="77"/>
                  </a:lnTo>
                  <a:lnTo>
                    <a:pt x="0" y="153"/>
                  </a:lnTo>
                  <a:lnTo>
                    <a:pt x="26" y="179"/>
                  </a:lnTo>
                  <a:lnTo>
                    <a:pt x="51" y="204"/>
                  </a:lnTo>
                  <a:lnTo>
                    <a:pt x="1173" y="357"/>
                  </a:lnTo>
                  <a:lnTo>
                    <a:pt x="2295" y="485"/>
                  </a:lnTo>
                  <a:lnTo>
                    <a:pt x="3416" y="587"/>
                  </a:lnTo>
                  <a:lnTo>
                    <a:pt x="4538" y="638"/>
                  </a:lnTo>
                  <a:lnTo>
                    <a:pt x="5686" y="689"/>
                  </a:lnTo>
                  <a:lnTo>
                    <a:pt x="6807" y="663"/>
                  </a:lnTo>
                  <a:lnTo>
                    <a:pt x="7929" y="638"/>
                  </a:lnTo>
                  <a:lnTo>
                    <a:pt x="9051" y="536"/>
                  </a:lnTo>
                  <a:lnTo>
                    <a:pt x="9128" y="510"/>
                  </a:lnTo>
                  <a:lnTo>
                    <a:pt x="9179" y="459"/>
                  </a:lnTo>
                  <a:lnTo>
                    <a:pt x="9204" y="408"/>
                  </a:lnTo>
                  <a:lnTo>
                    <a:pt x="9230" y="332"/>
                  </a:lnTo>
                  <a:lnTo>
                    <a:pt x="9204" y="281"/>
                  </a:lnTo>
                  <a:lnTo>
                    <a:pt x="9179" y="230"/>
                  </a:lnTo>
                  <a:lnTo>
                    <a:pt x="9128" y="179"/>
                  </a:lnTo>
                  <a:lnTo>
                    <a:pt x="9051" y="179"/>
                  </a:lnTo>
                  <a:lnTo>
                    <a:pt x="4564" y="128"/>
                  </a:lnTo>
                  <a:lnTo>
                    <a:pt x="2320" y="102"/>
                  </a:lnTo>
                  <a:lnTo>
                    <a:pt x="1198" y="51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78"/>
            <p:cNvSpPr/>
            <p:nvPr/>
          </p:nvSpPr>
          <p:spPr>
            <a:xfrm>
              <a:off x="3404041" y="2525805"/>
              <a:ext cx="154178" cy="7726"/>
            </a:xfrm>
            <a:custGeom>
              <a:avLst/>
              <a:gdLst/>
              <a:ahLst/>
              <a:cxnLst/>
              <a:rect l="l" t="t" r="r" b="b"/>
              <a:pathLst>
                <a:path w="9180" h="460" extrusionOk="0">
                  <a:moveTo>
                    <a:pt x="128" y="1"/>
                  </a:moveTo>
                  <a:lnTo>
                    <a:pt x="77" y="26"/>
                  </a:lnTo>
                  <a:lnTo>
                    <a:pt x="26" y="52"/>
                  </a:lnTo>
                  <a:lnTo>
                    <a:pt x="1" y="103"/>
                  </a:lnTo>
                  <a:lnTo>
                    <a:pt x="1" y="154"/>
                  </a:lnTo>
                  <a:lnTo>
                    <a:pt x="1" y="205"/>
                  </a:lnTo>
                  <a:lnTo>
                    <a:pt x="26" y="256"/>
                  </a:lnTo>
                  <a:lnTo>
                    <a:pt x="77" y="281"/>
                  </a:lnTo>
                  <a:lnTo>
                    <a:pt x="128" y="307"/>
                  </a:lnTo>
                  <a:lnTo>
                    <a:pt x="1224" y="358"/>
                  </a:lnTo>
                  <a:lnTo>
                    <a:pt x="2346" y="409"/>
                  </a:lnTo>
                  <a:lnTo>
                    <a:pt x="3442" y="460"/>
                  </a:lnTo>
                  <a:lnTo>
                    <a:pt x="6782" y="460"/>
                  </a:lnTo>
                  <a:lnTo>
                    <a:pt x="9001" y="409"/>
                  </a:lnTo>
                  <a:lnTo>
                    <a:pt x="9077" y="383"/>
                  </a:lnTo>
                  <a:lnTo>
                    <a:pt x="9128" y="358"/>
                  </a:lnTo>
                  <a:lnTo>
                    <a:pt x="9154" y="281"/>
                  </a:lnTo>
                  <a:lnTo>
                    <a:pt x="9179" y="230"/>
                  </a:lnTo>
                  <a:lnTo>
                    <a:pt x="9154" y="154"/>
                  </a:lnTo>
                  <a:lnTo>
                    <a:pt x="9128" y="103"/>
                  </a:lnTo>
                  <a:lnTo>
                    <a:pt x="9077" y="52"/>
                  </a:lnTo>
                  <a:lnTo>
                    <a:pt x="9001" y="52"/>
                  </a:lnTo>
                  <a:lnTo>
                    <a:pt x="4564" y="26"/>
                  </a:lnTo>
                  <a:lnTo>
                    <a:pt x="2346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78"/>
            <p:cNvSpPr/>
            <p:nvPr/>
          </p:nvSpPr>
          <p:spPr>
            <a:xfrm>
              <a:off x="3402765" y="2551064"/>
              <a:ext cx="150735" cy="6449"/>
            </a:xfrm>
            <a:custGeom>
              <a:avLst/>
              <a:gdLst/>
              <a:ahLst/>
              <a:cxnLst/>
              <a:rect l="l" t="t" r="r" b="b"/>
              <a:pathLst>
                <a:path w="8975" h="384" extrusionOk="0">
                  <a:moveTo>
                    <a:pt x="2295" y="1"/>
                  </a:moveTo>
                  <a:lnTo>
                    <a:pt x="128" y="52"/>
                  </a:lnTo>
                  <a:lnTo>
                    <a:pt x="77" y="52"/>
                  </a:lnTo>
                  <a:lnTo>
                    <a:pt x="26" y="77"/>
                  </a:lnTo>
                  <a:lnTo>
                    <a:pt x="26" y="128"/>
                  </a:lnTo>
                  <a:lnTo>
                    <a:pt x="0" y="179"/>
                  </a:lnTo>
                  <a:lnTo>
                    <a:pt x="26" y="205"/>
                  </a:lnTo>
                  <a:lnTo>
                    <a:pt x="26" y="256"/>
                  </a:lnTo>
                  <a:lnTo>
                    <a:pt x="77" y="281"/>
                  </a:lnTo>
                  <a:lnTo>
                    <a:pt x="128" y="281"/>
                  </a:lnTo>
                  <a:lnTo>
                    <a:pt x="2295" y="358"/>
                  </a:lnTo>
                  <a:lnTo>
                    <a:pt x="4462" y="383"/>
                  </a:lnTo>
                  <a:lnTo>
                    <a:pt x="8796" y="383"/>
                  </a:lnTo>
                  <a:lnTo>
                    <a:pt x="8873" y="358"/>
                  </a:lnTo>
                  <a:lnTo>
                    <a:pt x="8924" y="332"/>
                  </a:lnTo>
                  <a:lnTo>
                    <a:pt x="8975" y="256"/>
                  </a:lnTo>
                  <a:lnTo>
                    <a:pt x="8975" y="205"/>
                  </a:lnTo>
                  <a:lnTo>
                    <a:pt x="8975" y="128"/>
                  </a:lnTo>
                  <a:lnTo>
                    <a:pt x="8924" y="77"/>
                  </a:lnTo>
                  <a:lnTo>
                    <a:pt x="8873" y="52"/>
                  </a:lnTo>
                  <a:lnTo>
                    <a:pt x="8796" y="26"/>
                  </a:lnTo>
                  <a:lnTo>
                    <a:pt x="446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78"/>
            <p:cNvSpPr/>
            <p:nvPr/>
          </p:nvSpPr>
          <p:spPr>
            <a:xfrm>
              <a:off x="3374919" y="1497280"/>
              <a:ext cx="172585" cy="109638"/>
            </a:xfrm>
            <a:custGeom>
              <a:avLst/>
              <a:gdLst/>
              <a:ahLst/>
              <a:cxnLst/>
              <a:rect l="l" t="t" r="r" b="b"/>
              <a:pathLst>
                <a:path w="10276" h="6528" extrusionOk="0">
                  <a:moveTo>
                    <a:pt x="460" y="1"/>
                  </a:moveTo>
                  <a:lnTo>
                    <a:pt x="1" y="383"/>
                  </a:lnTo>
                  <a:lnTo>
                    <a:pt x="587" y="1021"/>
                  </a:lnTo>
                  <a:lnTo>
                    <a:pt x="1174" y="1658"/>
                  </a:lnTo>
                  <a:lnTo>
                    <a:pt x="1786" y="2270"/>
                  </a:lnTo>
                  <a:lnTo>
                    <a:pt x="2448" y="2831"/>
                  </a:lnTo>
                  <a:lnTo>
                    <a:pt x="3315" y="3468"/>
                  </a:lnTo>
                  <a:lnTo>
                    <a:pt x="4208" y="4080"/>
                  </a:lnTo>
                  <a:lnTo>
                    <a:pt x="5126" y="4616"/>
                  </a:lnTo>
                  <a:lnTo>
                    <a:pt x="6069" y="5125"/>
                  </a:lnTo>
                  <a:lnTo>
                    <a:pt x="7038" y="5559"/>
                  </a:lnTo>
                  <a:lnTo>
                    <a:pt x="7548" y="5763"/>
                  </a:lnTo>
                  <a:lnTo>
                    <a:pt x="8032" y="5941"/>
                  </a:lnTo>
                  <a:lnTo>
                    <a:pt x="8542" y="6120"/>
                  </a:lnTo>
                  <a:lnTo>
                    <a:pt x="9052" y="6273"/>
                  </a:lnTo>
                  <a:lnTo>
                    <a:pt x="9587" y="6400"/>
                  </a:lnTo>
                  <a:lnTo>
                    <a:pt x="10097" y="6528"/>
                  </a:lnTo>
                  <a:lnTo>
                    <a:pt x="10276" y="5737"/>
                  </a:lnTo>
                  <a:lnTo>
                    <a:pt x="10097" y="5686"/>
                  </a:lnTo>
                  <a:lnTo>
                    <a:pt x="9893" y="5610"/>
                  </a:lnTo>
                  <a:lnTo>
                    <a:pt x="9689" y="5533"/>
                  </a:lnTo>
                  <a:lnTo>
                    <a:pt x="9485" y="5431"/>
                  </a:lnTo>
                  <a:lnTo>
                    <a:pt x="9307" y="5304"/>
                  </a:lnTo>
                  <a:lnTo>
                    <a:pt x="9154" y="5176"/>
                  </a:lnTo>
                  <a:lnTo>
                    <a:pt x="8822" y="4870"/>
                  </a:lnTo>
                  <a:lnTo>
                    <a:pt x="8567" y="4539"/>
                  </a:lnTo>
                  <a:lnTo>
                    <a:pt x="8414" y="4335"/>
                  </a:lnTo>
                  <a:lnTo>
                    <a:pt x="8287" y="4106"/>
                  </a:lnTo>
                  <a:lnTo>
                    <a:pt x="8032" y="3545"/>
                  </a:lnTo>
                  <a:lnTo>
                    <a:pt x="7905" y="3290"/>
                  </a:lnTo>
                  <a:lnTo>
                    <a:pt x="7752" y="3035"/>
                  </a:lnTo>
                  <a:lnTo>
                    <a:pt x="7599" y="2805"/>
                  </a:lnTo>
                  <a:lnTo>
                    <a:pt x="7420" y="2601"/>
                  </a:lnTo>
                  <a:lnTo>
                    <a:pt x="7344" y="2601"/>
                  </a:lnTo>
                  <a:lnTo>
                    <a:pt x="7165" y="2550"/>
                  </a:lnTo>
                  <a:lnTo>
                    <a:pt x="7012" y="2525"/>
                  </a:lnTo>
                  <a:lnTo>
                    <a:pt x="6834" y="2525"/>
                  </a:lnTo>
                  <a:lnTo>
                    <a:pt x="6655" y="2550"/>
                  </a:lnTo>
                  <a:lnTo>
                    <a:pt x="6298" y="2601"/>
                  </a:lnTo>
                  <a:lnTo>
                    <a:pt x="5941" y="2678"/>
                  </a:lnTo>
                  <a:lnTo>
                    <a:pt x="5584" y="2754"/>
                  </a:lnTo>
                  <a:lnTo>
                    <a:pt x="5406" y="2780"/>
                  </a:lnTo>
                  <a:lnTo>
                    <a:pt x="5049" y="2780"/>
                  </a:lnTo>
                  <a:lnTo>
                    <a:pt x="4896" y="2729"/>
                  </a:lnTo>
                  <a:lnTo>
                    <a:pt x="4743" y="2678"/>
                  </a:lnTo>
                  <a:lnTo>
                    <a:pt x="4590" y="2576"/>
                  </a:lnTo>
                  <a:lnTo>
                    <a:pt x="4488" y="2499"/>
                  </a:lnTo>
                  <a:lnTo>
                    <a:pt x="4412" y="2397"/>
                  </a:lnTo>
                  <a:lnTo>
                    <a:pt x="4310" y="2219"/>
                  </a:lnTo>
                  <a:lnTo>
                    <a:pt x="4259" y="2040"/>
                  </a:lnTo>
                  <a:lnTo>
                    <a:pt x="4182" y="1811"/>
                  </a:lnTo>
                  <a:lnTo>
                    <a:pt x="4157" y="1709"/>
                  </a:lnTo>
                  <a:lnTo>
                    <a:pt x="4157" y="1607"/>
                  </a:lnTo>
                  <a:lnTo>
                    <a:pt x="4182" y="1429"/>
                  </a:lnTo>
                  <a:lnTo>
                    <a:pt x="4233" y="1276"/>
                  </a:lnTo>
                  <a:lnTo>
                    <a:pt x="4233" y="1123"/>
                  </a:lnTo>
                  <a:lnTo>
                    <a:pt x="4233" y="1046"/>
                  </a:lnTo>
                  <a:lnTo>
                    <a:pt x="4182" y="970"/>
                  </a:lnTo>
                  <a:lnTo>
                    <a:pt x="4131" y="919"/>
                  </a:lnTo>
                  <a:lnTo>
                    <a:pt x="4055" y="842"/>
                  </a:lnTo>
                  <a:lnTo>
                    <a:pt x="3927" y="791"/>
                  </a:lnTo>
                  <a:lnTo>
                    <a:pt x="3749" y="740"/>
                  </a:lnTo>
                  <a:lnTo>
                    <a:pt x="3290" y="613"/>
                  </a:lnTo>
                  <a:lnTo>
                    <a:pt x="3162" y="587"/>
                  </a:lnTo>
                  <a:lnTo>
                    <a:pt x="2729" y="587"/>
                  </a:lnTo>
                  <a:lnTo>
                    <a:pt x="2576" y="664"/>
                  </a:lnTo>
                  <a:lnTo>
                    <a:pt x="2397" y="740"/>
                  </a:lnTo>
                  <a:lnTo>
                    <a:pt x="2244" y="766"/>
                  </a:lnTo>
                  <a:lnTo>
                    <a:pt x="2066" y="791"/>
                  </a:lnTo>
                  <a:lnTo>
                    <a:pt x="1913" y="817"/>
                  </a:lnTo>
                  <a:lnTo>
                    <a:pt x="1760" y="817"/>
                  </a:lnTo>
                  <a:lnTo>
                    <a:pt x="1607" y="791"/>
                  </a:lnTo>
                  <a:lnTo>
                    <a:pt x="1454" y="740"/>
                  </a:lnTo>
                  <a:lnTo>
                    <a:pt x="1174" y="638"/>
                  </a:lnTo>
                  <a:lnTo>
                    <a:pt x="893" y="485"/>
                  </a:lnTo>
                  <a:lnTo>
                    <a:pt x="664" y="256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78"/>
            <p:cNvSpPr/>
            <p:nvPr/>
          </p:nvSpPr>
          <p:spPr>
            <a:xfrm>
              <a:off x="3401471" y="2569488"/>
              <a:ext cx="147326" cy="6013"/>
            </a:xfrm>
            <a:custGeom>
              <a:avLst/>
              <a:gdLst/>
              <a:ahLst/>
              <a:cxnLst/>
              <a:rect l="l" t="t" r="r" b="b"/>
              <a:pathLst>
                <a:path w="8772" h="358" extrusionOk="0">
                  <a:moveTo>
                    <a:pt x="4360" y="0"/>
                  </a:moveTo>
                  <a:lnTo>
                    <a:pt x="2244" y="26"/>
                  </a:lnTo>
                  <a:lnTo>
                    <a:pt x="103" y="77"/>
                  </a:lnTo>
                  <a:lnTo>
                    <a:pt x="77" y="77"/>
                  </a:lnTo>
                  <a:lnTo>
                    <a:pt x="26" y="102"/>
                  </a:lnTo>
                  <a:lnTo>
                    <a:pt x="1" y="179"/>
                  </a:lnTo>
                  <a:lnTo>
                    <a:pt x="26" y="255"/>
                  </a:lnTo>
                  <a:lnTo>
                    <a:pt x="52" y="281"/>
                  </a:lnTo>
                  <a:lnTo>
                    <a:pt x="103" y="281"/>
                  </a:lnTo>
                  <a:lnTo>
                    <a:pt x="2244" y="332"/>
                  </a:lnTo>
                  <a:lnTo>
                    <a:pt x="4360" y="357"/>
                  </a:lnTo>
                  <a:lnTo>
                    <a:pt x="8618" y="332"/>
                  </a:lnTo>
                  <a:lnTo>
                    <a:pt x="8695" y="306"/>
                  </a:lnTo>
                  <a:lnTo>
                    <a:pt x="8720" y="281"/>
                  </a:lnTo>
                  <a:lnTo>
                    <a:pt x="8746" y="230"/>
                  </a:lnTo>
                  <a:lnTo>
                    <a:pt x="8771" y="179"/>
                  </a:lnTo>
                  <a:lnTo>
                    <a:pt x="8746" y="128"/>
                  </a:lnTo>
                  <a:lnTo>
                    <a:pt x="8720" y="77"/>
                  </a:lnTo>
                  <a:lnTo>
                    <a:pt x="8695" y="51"/>
                  </a:lnTo>
                  <a:lnTo>
                    <a:pt x="8618" y="26"/>
                  </a:lnTo>
                  <a:lnTo>
                    <a:pt x="436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78"/>
            <p:cNvSpPr/>
            <p:nvPr/>
          </p:nvSpPr>
          <p:spPr>
            <a:xfrm>
              <a:off x="3374499" y="2011551"/>
              <a:ext cx="67667" cy="202548"/>
            </a:xfrm>
            <a:custGeom>
              <a:avLst/>
              <a:gdLst/>
              <a:ahLst/>
              <a:cxnLst/>
              <a:rect l="l" t="t" r="r" b="b"/>
              <a:pathLst>
                <a:path w="4029" h="12060" extrusionOk="0">
                  <a:moveTo>
                    <a:pt x="0" y="0"/>
                  </a:moveTo>
                  <a:lnTo>
                    <a:pt x="102" y="5482"/>
                  </a:lnTo>
                  <a:lnTo>
                    <a:pt x="153" y="8490"/>
                  </a:lnTo>
                  <a:lnTo>
                    <a:pt x="128" y="8873"/>
                  </a:lnTo>
                  <a:lnTo>
                    <a:pt x="179" y="10403"/>
                  </a:lnTo>
                  <a:lnTo>
                    <a:pt x="179" y="10428"/>
                  </a:lnTo>
                  <a:lnTo>
                    <a:pt x="204" y="10556"/>
                  </a:lnTo>
                  <a:lnTo>
                    <a:pt x="255" y="10708"/>
                  </a:lnTo>
                  <a:lnTo>
                    <a:pt x="383" y="11014"/>
                  </a:lnTo>
                  <a:lnTo>
                    <a:pt x="536" y="11269"/>
                  </a:lnTo>
                  <a:lnTo>
                    <a:pt x="740" y="11499"/>
                  </a:lnTo>
                  <a:lnTo>
                    <a:pt x="995" y="11703"/>
                  </a:lnTo>
                  <a:lnTo>
                    <a:pt x="1250" y="11881"/>
                  </a:lnTo>
                  <a:lnTo>
                    <a:pt x="1530" y="11983"/>
                  </a:lnTo>
                  <a:lnTo>
                    <a:pt x="1836" y="12060"/>
                  </a:lnTo>
                  <a:lnTo>
                    <a:pt x="2168" y="12060"/>
                  </a:lnTo>
                  <a:lnTo>
                    <a:pt x="2346" y="12034"/>
                  </a:lnTo>
                  <a:lnTo>
                    <a:pt x="2499" y="12009"/>
                  </a:lnTo>
                  <a:lnTo>
                    <a:pt x="2677" y="11958"/>
                  </a:lnTo>
                  <a:lnTo>
                    <a:pt x="2830" y="11881"/>
                  </a:lnTo>
                  <a:lnTo>
                    <a:pt x="3111" y="11728"/>
                  </a:lnTo>
                  <a:lnTo>
                    <a:pt x="3366" y="11499"/>
                  </a:lnTo>
                  <a:lnTo>
                    <a:pt x="3570" y="11244"/>
                  </a:lnTo>
                  <a:lnTo>
                    <a:pt x="3748" y="10963"/>
                  </a:lnTo>
                  <a:lnTo>
                    <a:pt x="3876" y="10658"/>
                  </a:lnTo>
                  <a:lnTo>
                    <a:pt x="3978" y="10326"/>
                  </a:lnTo>
                  <a:lnTo>
                    <a:pt x="4029" y="10224"/>
                  </a:lnTo>
                  <a:lnTo>
                    <a:pt x="3952" y="9842"/>
                  </a:lnTo>
                  <a:lnTo>
                    <a:pt x="3901" y="9434"/>
                  </a:lnTo>
                  <a:lnTo>
                    <a:pt x="3876" y="8975"/>
                  </a:lnTo>
                  <a:lnTo>
                    <a:pt x="3876" y="8516"/>
                  </a:lnTo>
                  <a:lnTo>
                    <a:pt x="3876" y="7700"/>
                  </a:lnTo>
                  <a:lnTo>
                    <a:pt x="3876" y="7114"/>
                  </a:lnTo>
                  <a:lnTo>
                    <a:pt x="3697" y="3621"/>
                  </a:lnTo>
                  <a:lnTo>
                    <a:pt x="3493" y="128"/>
                  </a:lnTo>
                  <a:lnTo>
                    <a:pt x="3519" y="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78"/>
            <p:cNvSpPr/>
            <p:nvPr/>
          </p:nvSpPr>
          <p:spPr>
            <a:xfrm>
              <a:off x="3215203" y="2614867"/>
              <a:ext cx="213263" cy="212406"/>
            </a:xfrm>
            <a:custGeom>
              <a:avLst/>
              <a:gdLst/>
              <a:ahLst/>
              <a:cxnLst/>
              <a:rect l="l" t="t" r="r" b="b"/>
              <a:pathLst>
                <a:path w="12698" h="12647" extrusionOk="0">
                  <a:moveTo>
                    <a:pt x="6834" y="2525"/>
                  </a:moveTo>
                  <a:lnTo>
                    <a:pt x="7216" y="2601"/>
                  </a:lnTo>
                  <a:lnTo>
                    <a:pt x="7573" y="2678"/>
                  </a:lnTo>
                  <a:lnTo>
                    <a:pt x="7930" y="2831"/>
                  </a:lnTo>
                  <a:lnTo>
                    <a:pt x="8236" y="2984"/>
                  </a:lnTo>
                  <a:lnTo>
                    <a:pt x="8542" y="3188"/>
                  </a:lnTo>
                  <a:lnTo>
                    <a:pt x="8822" y="3443"/>
                  </a:lnTo>
                  <a:lnTo>
                    <a:pt x="9103" y="3698"/>
                  </a:lnTo>
                  <a:lnTo>
                    <a:pt x="9332" y="3978"/>
                  </a:lnTo>
                  <a:lnTo>
                    <a:pt x="9536" y="4284"/>
                  </a:lnTo>
                  <a:lnTo>
                    <a:pt x="9740" y="4616"/>
                  </a:lnTo>
                  <a:lnTo>
                    <a:pt x="9893" y="4947"/>
                  </a:lnTo>
                  <a:lnTo>
                    <a:pt x="10021" y="5329"/>
                  </a:lnTo>
                  <a:lnTo>
                    <a:pt x="10123" y="5686"/>
                  </a:lnTo>
                  <a:lnTo>
                    <a:pt x="10199" y="6069"/>
                  </a:lnTo>
                  <a:lnTo>
                    <a:pt x="10225" y="6502"/>
                  </a:lnTo>
                  <a:lnTo>
                    <a:pt x="10225" y="6885"/>
                  </a:lnTo>
                  <a:lnTo>
                    <a:pt x="10148" y="7267"/>
                  </a:lnTo>
                  <a:lnTo>
                    <a:pt x="10046" y="7599"/>
                  </a:lnTo>
                  <a:lnTo>
                    <a:pt x="9919" y="7930"/>
                  </a:lnTo>
                  <a:lnTo>
                    <a:pt x="9740" y="8236"/>
                  </a:lnTo>
                  <a:lnTo>
                    <a:pt x="9511" y="8542"/>
                  </a:lnTo>
                  <a:lnTo>
                    <a:pt x="9281" y="8797"/>
                  </a:lnTo>
                  <a:lnTo>
                    <a:pt x="9001" y="9052"/>
                  </a:lnTo>
                  <a:lnTo>
                    <a:pt x="8720" y="9281"/>
                  </a:lnTo>
                  <a:lnTo>
                    <a:pt x="8389" y="9460"/>
                  </a:lnTo>
                  <a:lnTo>
                    <a:pt x="8058" y="9638"/>
                  </a:lnTo>
                  <a:lnTo>
                    <a:pt x="7726" y="9791"/>
                  </a:lnTo>
                  <a:lnTo>
                    <a:pt x="7344" y="9919"/>
                  </a:lnTo>
                  <a:lnTo>
                    <a:pt x="6987" y="10046"/>
                  </a:lnTo>
                  <a:lnTo>
                    <a:pt x="6604" y="10123"/>
                  </a:lnTo>
                  <a:lnTo>
                    <a:pt x="6528" y="10123"/>
                  </a:lnTo>
                  <a:lnTo>
                    <a:pt x="6451" y="10097"/>
                  </a:lnTo>
                  <a:lnTo>
                    <a:pt x="6400" y="10046"/>
                  </a:lnTo>
                  <a:lnTo>
                    <a:pt x="6375" y="9995"/>
                  </a:lnTo>
                  <a:lnTo>
                    <a:pt x="5992" y="9995"/>
                  </a:lnTo>
                  <a:lnTo>
                    <a:pt x="5636" y="9970"/>
                  </a:lnTo>
                  <a:lnTo>
                    <a:pt x="5304" y="9893"/>
                  </a:lnTo>
                  <a:lnTo>
                    <a:pt x="4973" y="9766"/>
                  </a:lnTo>
                  <a:lnTo>
                    <a:pt x="4667" y="9638"/>
                  </a:lnTo>
                  <a:lnTo>
                    <a:pt x="4386" y="9460"/>
                  </a:lnTo>
                  <a:lnTo>
                    <a:pt x="4157" y="9256"/>
                  </a:lnTo>
                  <a:lnTo>
                    <a:pt x="3902" y="9026"/>
                  </a:lnTo>
                  <a:lnTo>
                    <a:pt x="3698" y="8771"/>
                  </a:lnTo>
                  <a:lnTo>
                    <a:pt x="3519" y="8491"/>
                  </a:lnTo>
                  <a:lnTo>
                    <a:pt x="3341" y="8210"/>
                  </a:lnTo>
                  <a:lnTo>
                    <a:pt x="3213" y="7905"/>
                  </a:lnTo>
                  <a:lnTo>
                    <a:pt x="3111" y="7573"/>
                  </a:lnTo>
                  <a:lnTo>
                    <a:pt x="3009" y="7242"/>
                  </a:lnTo>
                  <a:lnTo>
                    <a:pt x="2933" y="6910"/>
                  </a:lnTo>
                  <a:lnTo>
                    <a:pt x="2907" y="6579"/>
                  </a:lnTo>
                  <a:lnTo>
                    <a:pt x="2882" y="6222"/>
                  </a:lnTo>
                  <a:lnTo>
                    <a:pt x="2907" y="5890"/>
                  </a:lnTo>
                  <a:lnTo>
                    <a:pt x="2933" y="5533"/>
                  </a:lnTo>
                  <a:lnTo>
                    <a:pt x="3009" y="5202"/>
                  </a:lnTo>
                  <a:lnTo>
                    <a:pt x="3111" y="4871"/>
                  </a:lnTo>
                  <a:lnTo>
                    <a:pt x="3213" y="4565"/>
                  </a:lnTo>
                  <a:lnTo>
                    <a:pt x="3366" y="4259"/>
                  </a:lnTo>
                  <a:lnTo>
                    <a:pt x="3545" y="3978"/>
                  </a:lnTo>
                  <a:lnTo>
                    <a:pt x="3749" y="3698"/>
                  </a:lnTo>
                  <a:lnTo>
                    <a:pt x="3978" y="3443"/>
                  </a:lnTo>
                  <a:lnTo>
                    <a:pt x="4259" y="3239"/>
                  </a:lnTo>
                  <a:lnTo>
                    <a:pt x="4539" y="3035"/>
                  </a:lnTo>
                  <a:lnTo>
                    <a:pt x="4871" y="2856"/>
                  </a:lnTo>
                  <a:lnTo>
                    <a:pt x="5228" y="2729"/>
                  </a:lnTo>
                  <a:lnTo>
                    <a:pt x="5610" y="2601"/>
                  </a:lnTo>
                  <a:lnTo>
                    <a:pt x="6018" y="2550"/>
                  </a:lnTo>
                  <a:lnTo>
                    <a:pt x="6426" y="2525"/>
                  </a:lnTo>
                  <a:close/>
                  <a:moveTo>
                    <a:pt x="6375" y="1"/>
                  </a:moveTo>
                  <a:lnTo>
                    <a:pt x="6043" y="26"/>
                  </a:lnTo>
                  <a:lnTo>
                    <a:pt x="5712" y="52"/>
                  </a:lnTo>
                  <a:lnTo>
                    <a:pt x="5381" y="77"/>
                  </a:lnTo>
                  <a:lnTo>
                    <a:pt x="5049" y="154"/>
                  </a:lnTo>
                  <a:lnTo>
                    <a:pt x="4743" y="230"/>
                  </a:lnTo>
                  <a:lnTo>
                    <a:pt x="4437" y="307"/>
                  </a:lnTo>
                  <a:lnTo>
                    <a:pt x="4131" y="409"/>
                  </a:lnTo>
                  <a:lnTo>
                    <a:pt x="3851" y="536"/>
                  </a:lnTo>
                  <a:lnTo>
                    <a:pt x="3545" y="664"/>
                  </a:lnTo>
                  <a:lnTo>
                    <a:pt x="3264" y="817"/>
                  </a:lnTo>
                  <a:lnTo>
                    <a:pt x="3009" y="970"/>
                  </a:lnTo>
                  <a:lnTo>
                    <a:pt x="2754" y="1148"/>
                  </a:lnTo>
                  <a:lnTo>
                    <a:pt x="2245" y="1531"/>
                  </a:lnTo>
                  <a:lnTo>
                    <a:pt x="1786" y="1964"/>
                  </a:lnTo>
                  <a:lnTo>
                    <a:pt x="1378" y="2423"/>
                  </a:lnTo>
                  <a:lnTo>
                    <a:pt x="1021" y="2933"/>
                  </a:lnTo>
                  <a:lnTo>
                    <a:pt x="868" y="3188"/>
                  </a:lnTo>
                  <a:lnTo>
                    <a:pt x="715" y="3468"/>
                  </a:lnTo>
                  <a:lnTo>
                    <a:pt x="562" y="3749"/>
                  </a:lnTo>
                  <a:lnTo>
                    <a:pt x="434" y="4029"/>
                  </a:lnTo>
                  <a:lnTo>
                    <a:pt x="332" y="4335"/>
                  </a:lnTo>
                  <a:lnTo>
                    <a:pt x="230" y="4641"/>
                  </a:lnTo>
                  <a:lnTo>
                    <a:pt x="154" y="4947"/>
                  </a:lnTo>
                  <a:lnTo>
                    <a:pt x="103" y="5278"/>
                  </a:lnTo>
                  <a:lnTo>
                    <a:pt x="52" y="5584"/>
                  </a:lnTo>
                  <a:lnTo>
                    <a:pt x="26" y="5916"/>
                  </a:lnTo>
                  <a:lnTo>
                    <a:pt x="1" y="6247"/>
                  </a:lnTo>
                  <a:lnTo>
                    <a:pt x="1" y="6579"/>
                  </a:lnTo>
                  <a:lnTo>
                    <a:pt x="26" y="6910"/>
                  </a:lnTo>
                  <a:lnTo>
                    <a:pt x="52" y="7242"/>
                  </a:lnTo>
                  <a:lnTo>
                    <a:pt x="103" y="7548"/>
                  </a:lnTo>
                  <a:lnTo>
                    <a:pt x="179" y="7854"/>
                  </a:lnTo>
                  <a:lnTo>
                    <a:pt x="256" y="8134"/>
                  </a:lnTo>
                  <a:lnTo>
                    <a:pt x="332" y="8414"/>
                  </a:lnTo>
                  <a:lnTo>
                    <a:pt x="460" y="8695"/>
                  </a:lnTo>
                  <a:lnTo>
                    <a:pt x="562" y="8975"/>
                  </a:lnTo>
                  <a:lnTo>
                    <a:pt x="842" y="9460"/>
                  </a:lnTo>
                  <a:lnTo>
                    <a:pt x="1174" y="9944"/>
                  </a:lnTo>
                  <a:lnTo>
                    <a:pt x="1531" y="10378"/>
                  </a:lnTo>
                  <a:lnTo>
                    <a:pt x="1939" y="10760"/>
                  </a:lnTo>
                  <a:lnTo>
                    <a:pt x="2372" y="11117"/>
                  </a:lnTo>
                  <a:lnTo>
                    <a:pt x="2856" y="11448"/>
                  </a:lnTo>
                  <a:lnTo>
                    <a:pt x="3366" y="11729"/>
                  </a:lnTo>
                  <a:lnTo>
                    <a:pt x="3902" y="11984"/>
                  </a:lnTo>
                  <a:lnTo>
                    <a:pt x="4463" y="12213"/>
                  </a:lnTo>
                  <a:lnTo>
                    <a:pt x="5024" y="12392"/>
                  </a:lnTo>
                  <a:lnTo>
                    <a:pt x="5636" y="12519"/>
                  </a:lnTo>
                  <a:lnTo>
                    <a:pt x="6222" y="12647"/>
                  </a:lnTo>
                  <a:lnTo>
                    <a:pt x="6732" y="12621"/>
                  </a:lnTo>
                  <a:lnTo>
                    <a:pt x="7216" y="12570"/>
                  </a:lnTo>
                  <a:lnTo>
                    <a:pt x="7701" y="12468"/>
                  </a:lnTo>
                  <a:lnTo>
                    <a:pt x="8160" y="12341"/>
                  </a:lnTo>
                  <a:lnTo>
                    <a:pt x="8619" y="12188"/>
                  </a:lnTo>
                  <a:lnTo>
                    <a:pt x="9052" y="12009"/>
                  </a:lnTo>
                  <a:lnTo>
                    <a:pt x="9485" y="11780"/>
                  </a:lnTo>
                  <a:lnTo>
                    <a:pt x="9893" y="11525"/>
                  </a:lnTo>
                  <a:lnTo>
                    <a:pt x="10276" y="11244"/>
                  </a:lnTo>
                  <a:lnTo>
                    <a:pt x="10658" y="10939"/>
                  </a:lnTo>
                  <a:lnTo>
                    <a:pt x="10990" y="10607"/>
                  </a:lnTo>
                  <a:lnTo>
                    <a:pt x="11321" y="10250"/>
                  </a:lnTo>
                  <a:lnTo>
                    <a:pt x="11602" y="9868"/>
                  </a:lnTo>
                  <a:lnTo>
                    <a:pt x="11856" y="9485"/>
                  </a:lnTo>
                  <a:lnTo>
                    <a:pt x="12086" y="9052"/>
                  </a:lnTo>
                  <a:lnTo>
                    <a:pt x="12290" y="8618"/>
                  </a:lnTo>
                  <a:lnTo>
                    <a:pt x="12315" y="8542"/>
                  </a:lnTo>
                  <a:lnTo>
                    <a:pt x="12443" y="8134"/>
                  </a:lnTo>
                  <a:lnTo>
                    <a:pt x="12545" y="7726"/>
                  </a:lnTo>
                  <a:lnTo>
                    <a:pt x="12621" y="7318"/>
                  </a:lnTo>
                  <a:lnTo>
                    <a:pt x="12672" y="6885"/>
                  </a:lnTo>
                  <a:lnTo>
                    <a:pt x="12698" y="6553"/>
                  </a:lnTo>
                  <a:lnTo>
                    <a:pt x="12698" y="6196"/>
                  </a:lnTo>
                  <a:lnTo>
                    <a:pt x="12672" y="5865"/>
                  </a:lnTo>
                  <a:lnTo>
                    <a:pt x="12647" y="5533"/>
                  </a:lnTo>
                  <a:lnTo>
                    <a:pt x="12596" y="5202"/>
                  </a:lnTo>
                  <a:lnTo>
                    <a:pt x="12519" y="4896"/>
                  </a:lnTo>
                  <a:lnTo>
                    <a:pt x="12443" y="4565"/>
                  </a:lnTo>
                  <a:lnTo>
                    <a:pt x="12341" y="4259"/>
                  </a:lnTo>
                  <a:lnTo>
                    <a:pt x="12213" y="3953"/>
                  </a:lnTo>
                  <a:lnTo>
                    <a:pt x="12086" y="3672"/>
                  </a:lnTo>
                  <a:lnTo>
                    <a:pt x="11958" y="3366"/>
                  </a:lnTo>
                  <a:lnTo>
                    <a:pt x="11805" y="3086"/>
                  </a:lnTo>
                  <a:lnTo>
                    <a:pt x="11627" y="2831"/>
                  </a:lnTo>
                  <a:lnTo>
                    <a:pt x="11449" y="2550"/>
                  </a:lnTo>
                  <a:lnTo>
                    <a:pt x="11245" y="2295"/>
                  </a:lnTo>
                  <a:lnTo>
                    <a:pt x="11041" y="2066"/>
                  </a:lnTo>
                  <a:lnTo>
                    <a:pt x="10811" y="1837"/>
                  </a:lnTo>
                  <a:lnTo>
                    <a:pt x="10582" y="1607"/>
                  </a:lnTo>
                  <a:lnTo>
                    <a:pt x="10327" y="1403"/>
                  </a:lnTo>
                  <a:lnTo>
                    <a:pt x="10072" y="1199"/>
                  </a:lnTo>
                  <a:lnTo>
                    <a:pt x="9817" y="1021"/>
                  </a:lnTo>
                  <a:lnTo>
                    <a:pt x="9536" y="868"/>
                  </a:lnTo>
                  <a:lnTo>
                    <a:pt x="9256" y="689"/>
                  </a:lnTo>
                  <a:lnTo>
                    <a:pt x="8975" y="562"/>
                  </a:lnTo>
                  <a:lnTo>
                    <a:pt x="8670" y="434"/>
                  </a:lnTo>
                  <a:lnTo>
                    <a:pt x="8364" y="332"/>
                  </a:lnTo>
                  <a:lnTo>
                    <a:pt x="8032" y="230"/>
                  </a:lnTo>
                  <a:lnTo>
                    <a:pt x="7726" y="154"/>
                  </a:lnTo>
                  <a:lnTo>
                    <a:pt x="7395" y="77"/>
                  </a:lnTo>
                  <a:lnTo>
                    <a:pt x="7063" y="52"/>
                  </a:lnTo>
                  <a:lnTo>
                    <a:pt x="6706" y="26"/>
                  </a:lnTo>
                  <a:lnTo>
                    <a:pt x="6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78"/>
            <p:cNvSpPr/>
            <p:nvPr/>
          </p:nvSpPr>
          <p:spPr>
            <a:xfrm>
              <a:off x="3263588" y="2657257"/>
              <a:ext cx="123342" cy="127625"/>
            </a:xfrm>
            <a:custGeom>
              <a:avLst/>
              <a:gdLst/>
              <a:ahLst/>
              <a:cxnLst/>
              <a:rect l="l" t="t" r="r" b="b"/>
              <a:pathLst>
                <a:path w="7344" h="7599" extrusionOk="0">
                  <a:moveTo>
                    <a:pt x="3596" y="383"/>
                  </a:moveTo>
                  <a:lnTo>
                    <a:pt x="3953" y="409"/>
                  </a:lnTo>
                  <a:lnTo>
                    <a:pt x="4284" y="460"/>
                  </a:lnTo>
                  <a:lnTo>
                    <a:pt x="4616" y="562"/>
                  </a:lnTo>
                  <a:lnTo>
                    <a:pt x="4947" y="689"/>
                  </a:lnTo>
                  <a:lnTo>
                    <a:pt x="5228" y="842"/>
                  </a:lnTo>
                  <a:lnTo>
                    <a:pt x="5508" y="1046"/>
                  </a:lnTo>
                  <a:lnTo>
                    <a:pt x="5763" y="1250"/>
                  </a:lnTo>
                  <a:lnTo>
                    <a:pt x="5992" y="1480"/>
                  </a:lnTo>
                  <a:lnTo>
                    <a:pt x="6196" y="1735"/>
                  </a:lnTo>
                  <a:lnTo>
                    <a:pt x="6400" y="2015"/>
                  </a:lnTo>
                  <a:lnTo>
                    <a:pt x="6553" y="2321"/>
                  </a:lnTo>
                  <a:lnTo>
                    <a:pt x="6681" y="2627"/>
                  </a:lnTo>
                  <a:lnTo>
                    <a:pt x="6808" y="2958"/>
                  </a:lnTo>
                  <a:lnTo>
                    <a:pt x="6885" y="3290"/>
                  </a:lnTo>
                  <a:lnTo>
                    <a:pt x="6936" y="3647"/>
                  </a:lnTo>
                  <a:lnTo>
                    <a:pt x="6961" y="3978"/>
                  </a:lnTo>
                  <a:lnTo>
                    <a:pt x="6961" y="4335"/>
                  </a:lnTo>
                  <a:lnTo>
                    <a:pt x="6910" y="4667"/>
                  </a:lnTo>
                  <a:lnTo>
                    <a:pt x="6808" y="4973"/>
                  </a:lnTo>
                  <a:lnTo>
                    <a:pt x="6681" y="5253"/>
                  </a:lnTo>
                  <a:lnTo>
                    <a:pt x="6553" y="5508"/>
                  </a:lnTo>
                  <a:lnTo>
                    <a:pt x="6349" y="5737"/>
                  </a:lnTo>
                  <a:lnTo>
                    <a:pt x="6145" y="5967"/>
                  </a:lnTo>
                  <a:lnTo>
                    <a:pt x="5916" y="6171"/>
                  </a:lnTo>
                  <a:lnTo>
                    <a:pt x="5687" y="6375"/>
                  </a:lnTo>
                  <a:lnTo>
                    <a:pt x="5406" y="6528"/>
                  </a:lnTo>
                  <a:lnTo>
                    <a:pt x="5126" y="6681"/>
                  </a:lnTo>
                  <a:lnTo>
                    <a:pt x="4845" y="6834"/>
                  </a:lnTo>
                  <a:lnTo>
                    <a:pt x="4539" y="6936"/>
                  </a:lnTo>
                  <a:lnTo>
                    <a:pt x="4233" y="7038"/>
                  </a:lnTo>
                  <a:lnTo>
                    <a:pt x="3647" y="7216"/>
                  </a:lnTo>
                  <a:lnTo>
                    <a:pt x="3315" y="7165"/>
                  </a:lnTo>
                  <a:lnTo>
                    <a:pt x="3009" y="7089"/>
                  </a:lnTo>
                  <a:lnTo>
                    <a:pt x="2704" y="7012"/>
                  </a:lnTo>
                  <a:lnTo>
                    <a:pt x="2398" y="6885"/>
                  </a:lnTo>
                  <a:lnTo>
                    <a:pt x="2117" y="6757"/>
                  </a:lnTo>
                  <a:lnTo>
                    <a:pt x="1862" y="6604"/>
                  </a:lnTo>
                  <a:lnTo>
                    <a:pt x="1607" y="6426"/>
                  </a:lnTo>
                  <a:lnTo>
                    <a:pt x="1378" y="6247"/>
                  </a:lnTo>
                  <a:lnTo>
                    <a:pt x="1148" y="6018"/>
                  </a:lnTo>
                  <a:lnTo>
                    <a:pt x="970" y="5788"/>
                  </a:lnTo>
                  <a:lnTo>
                    <a:pt x="791" y="5534"/>
                  </a:lnTo>
                  <a:lnTo>
                    <a:pt x="638" y="5279"/>
                  </a:lnTo>
                  <a:lnTo>
                    <a:pt x="511" y="4973"/>
                  </a:lnTo>
                  <a:lnTo>
                    <a:pt x="409" y="4667"/>
                  </a:lnTo>
                  <a:lnTo>
                    <a:pt x="332" y="4335"/>
                  </a:lnTo>
                  <a:lnTo>
                    <a:pt x="307" y="4004"/>
                  </a:lnTo>
                  <a:lnTo>
                    <a:pt x="281" y="3647"/>
                  </a:lnTo>
                  <a:lnTo>
                    <a:pt x="332" y="3315"/>
                  </a:lnTo>
                  <a:lnTo>
                    <a:pt x="383" y="2958"/>
                  </a:lnTo>
                  <a:lnTo>
                    <a:pt x="485" y="2652"/>
                  </a:lnTo>
                  <a:lnTo>
                    <a:pt x="613" y="2321"/>
                  </a:lnTo>
                  <a:lnTo>
                    <a:pt x="766" y="2041"/>
                  </a:lnTo>
                  <a:lnTo>
                    <a:pt x="970" y="1760"/>
                  </a:lnTo>
                  <a:lnTo>
                    <a:pt x="1174" y="1505"/>
                  </a:lnTo>
                  <a:lnTo>
                    <a:pt x="1403" y="1250"/>
                  </a:lnTo>
                  <a:lnTo>
                    <a:pt x="1684" y="1046"/>
                  </a:lnTo>
                  <a:lnTo>
                    <a:pt x="1964" y="842"/>
                  </a:lnTo>
                  <a:lnTo>
                    <a:pt x="2245" y="689"/>
                  </a:lnTo>
                  <a:lnTo>
                    <a:pt x="2576" y="562"/>
                  </a:lnTo>
                  <a:lnTo>
                    <a:pt x="2882" y="460"/>
                  </a:lnTo>
                  <a:lnTo>
                    <a:pt x="3239" y="409"/>
                  </a:lnTo>
                  <a:lnTo>
                    <a:pt x="3596" y="383"/>
                  </a:lnTo>
                  <a:close/>
                  <a:moveTo>
                    <a:pt x="3545" y="1"/>
                  </a:moveTo>
                  <a:lnTo>
                    <a:pt x="3137" y="26"/>
                  </a:lnTo>
                  <a:lnTo>
                    <a:pt x="2729" y="77"/>
                  </a:lnTo>
                  <a:lnTo>
                    <a:pt x="2347" y="205"/>
                  </a:lnTo>
                  <a:lnTo>
                    <a:pt x="1990" y="332"/>
                  </a:lnTo>
                  <a:lnTo>
                    <a:pt x="1658" y="511"/>
                  </a:lnTo>
                  <a:lnTo>
                    <a:pt x="1378" y="715"/>
                  </a:lnTo>
                  <a:lnTo>
                    <a:pt x="1097" y="919"/>
                  </a:lnTo>
                  <a:lnTo>
                    <a:pt x="868" y="1174"/>
                  </a:lnTo>
                  <a:lnTo>
                    <a:pt x="664" y="1454"/>
                  </a:lnTo>
                  <a:lnTo>
                    <a:pt x="485" y="1735"/>
                  </a:lnTo>
                  <a:lnTo>
                    <a:pt x="332" y="2041"/>
                  </a:lnTo>
                  <a:lnTo>
                    <a:pt x="230" y="2347"/>
                  </a:lnTo>
                  <a:lnTo>
                    <a:pt x="128" y="2678"/>
                  </a:lnTo>
                  <a:lnTo>
                    <a:pt x="52" y="3009"/>
                  </a:lnTo>
                  <a:lnTo>
                    <a:pt x="26" y="3366"/>
                  </a:lnTo>
                  <a:lnTo>
                    <a:pt x="1" y="3698"/>
                  </a:lnTo>
                  <a:lnTo>
                    <a:pt x="26" y="4055"/>
                  </a:lnTo>
                  <a:lnTo>
                    <a:pt x="52" y="4386"/>
                  </a:lnTo>
                  <a:lnTo>
                    <a:pt x="128" y="4718"/>
                  </a:lnTo>
                  <a:lnTo>
                    <a:pt x="230" y="5049"/>
                  </a:lnTo>
                  <a:lnTo>
                    <a:pt x="332" y="5381"/>
                  </a:lnTo>
                  <a:lnTo>
                    <a:pt x="460" y="5686"/>
                  </a:lnTo>
                  <a:lnTo>
                    <a:pt x="638" y="5967"/>
                  </a:lnTo>
                  <a:lnTo>
                    <a:pt x="817" y="6247"/>
                  </a:lnTo>
                  <a:lnTo>
                    <a:pt x="1021" y="6502"/>
                  </a:lnTo>
                  <a:lnTo>
                    <a:pt x="1276" y="6732"/>
                  </a:lnTo>
                  <a:lnTo>
                    <a:pt x="1505" y="6936"/>
                  </a:lnTo>
                  <a:lnTo>
                    <a:pt x="1786" y="7114"/>
                  </a:lnTo>
                  <a:lnTo>
                    <a:pt x="2092" y="7242"/>
                  </a:lnTo>
                  <a:lnTo>
                    <a:pt x="2423" y="7369"/>
                  </a:lnTo>
                  <a:lnTo>
                    <a:pt x="2755" y="7446"/>
                  </a:lnTo>
                  <a:lnTo>
                    <a:pt x="3111" y="7471"/>
                  </a:lnTo>
                  <a:lnTo>
                    <a:pt x="3494" y="7471"/>
                  </a:lnTo>
                  <a:lnTo>
                    <a:pt x="3519" y="7522"/>
                  </a:lnTo>
                  <a:lnTo>
                    <a:pt x="3570" y="7573"/>
                  </a:lnTo>
                  <a:lnTo>
                    <a:pt x="3647" y="7599"/>
                  </a:lnTo>
                  <a:lnTo>
                    <a:pt x="3723" y="7599"/>
                  </a:lnTo>
                  <a:lnTo>
                    <a:pt x="4106" y="7522"/>
                  </a:lnTo>
                  <a:lnTo>
                    <a:pt x="4463" y="7395"/>
                  </a:lnTo>
                  <a:lnTo>
                    <a:pt x="4845" y="7267"/>
                  </a:lnTo>
                  <a:lnTo>
                    <a:pt x="5177" y="7114"/>
                  </a:lnTo>
                  <a:lnTo>
                    <a:pt x="5508" y="6936"/>
                  </a:lnTo>
                  <a:lnTo>
                    <a:pt x="5839" y="6757"/>
                  </a:lnTo>
                  <a:lnTo>
                    <a:pt x="6120" y="6528"/>
                  </a:lnTo>
                  <a:lnTo>
                    <a:pt x="6400" y="6273"/>
                  </a:lnTo>
                  <a:lnTo>
                    <a:pt x="6630" y="6018"/>
                  </a:lnTo>
                  <a:lnTo>
                    <a:pt x="6859" y="5712"/>
                  </a:lnTo>
                  <a:lnTo>
                    <a:pt x="7038" y="5406"/>
                  </a:lnTo>
                  <a:lnTo>
                    <a:pt x="7165" y="5075"/>
                  </a:lnTo>
                  <a:lnTo>
                    <a:pt x="7267" y="4743"/>
                  </a:lnTo>
                  <a:lnTo>
                    <a:pt x="7344" y="4361"/>
                  </a:lnTo>
                  <a:lnTo>
                    <a:pt x="7344" y="3978"/>
                  </a:lnTo>
                  <a:lnTo>
                    <a:pt x="7318" y="3545"/>
                  </a:lnTo>
                  <a:lnTo>
                    <a:pt x="7242" y="3162"/>
                  </a:lnTo>
                  <a:lnTo>
                    <a:pt x="7140" y="2805"/>
                  </a:lnTo>
                  <a:lnTo>
                    <a:pt x="7012" y="2423"/>
                  </a:lnTo>
                  <a:lnTo>
                    <a:pt x="6859" y="2092"/>
                  </a:lnTo>
                  <a:lnTo>
                    <a:pt x="6655" y="1760"/>
                  </a:lnTo>
                  <a:lnTo>
                    <a:pt x="6451" y="1454"/>
                  </a:lnTo>
                  <a:lnTo>
                    <a:pt x="6222" y="1174"/>
                  </a:lnTo>
                  <a:lnTo>
                    <a:pt x="5941" y="919"/>
                  </a:lnTo>
                  <a:lnTo>
                    <a:pt x="5661" y="664"/>
                  </a:lnTo>
                  <a:lnTo>
                    <a:pt x="5355" y="460"/>
                  </a:lnTo>
                  <a:lnTo>
                    <a:pt x="5049" y="307"/>
                  </a:lnTo>
                  <a:lnTo>
                    <a:pt x="4692" y="154"/>
                  </a:lnTo>
                  <a:lnTo>
                    <a:pt x="4335" y="77"/>
                  </a:lnTo>
                  <a:lnTo>
                    <a:pt x="395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78"/>
            <p:cNvSpPr/>
            <p:nvPr/>
          </p:nvSpPr>
          <p:spPr>
            <a:xfrm>
              <a:off x="3187811" y="1366685"/>
              <a:ext cx="194839" cy="137047"/>
            </a:xfrm>
            <a:custGeom>
              <a:avLst/>
              <a:gdLst/>
              <a:ahLst/>
              <a:cxnLst/>
              <a:rect l="l" t="t" r="r" b="b"/>
              <a:pathLst>
                <a:path w="11601" h="8160" extrusionOk="0">
                  <a:moveTo>
                    <a:pt x="4258" y="1"/>
                  </a:moveTo>
                  <a:lnTo>
                    <a:pt x="3850" y="26"/>
                  </a:lnTo>
                  <a:lnTo>
                    <a:pt x="3468" y="77"/>
                  </a:lnTo>
                  <a:lnTo>
                    <a:pt x="3085" y="179"/>
                  </a:lnTo>
                  <a:lnTo>
                    <a:pt x="2728" y="281"/>
                  </a:lnTo>
                  <a:lnTo>
                    <a:pt x="2371" y="434"/>
                  </a:lnTo>
                  <a:lnTo>
                    <a:pt x="2040" y="587"/>
                  </a:lnTo>
                  <a:lnTo>
                    <a:pt x="1708" y="791"/>
                  </a:lnTo>
                  <a:lnTo>
                    <a:pt x="1428" y="1046"/>
                  </a:lnTo>
                  <a:lnTo>
                    <a:pt x="1148" y="1301"/>
                  </a:lnTo>
                  <a:lnTo>
                    <a:pt x="867" y="1607"/>
                  </a:lnTo>
                  <a:lnTo>
                    <a:pt x="638" y="1938"/>
                  </a:lnTo>
                  <a:lnTo>
                    <a:pt x="434" y="2321"/>
                  </a:lnTo>
                  <a:lnTo>
                    <a:pt x="255" y="2729"/>
                  </a:lnTo>
                  <a:lnTo>
                    <a:pt x="102" y="3162"/>
                  </a:lnTo>
                  <a:lnTo>
                    <a:pt x="0" y="3646"/>
                  </a:lnTo>
                  <a:lnTo>
                    <a:pt x="357" y="3341"/>
                  </a:lnTo>
                  <a:lnTo>
                    <a:pt x="765" y="3035"/>
                  </a:lnTo>
                  <a:lnTo>
                    <a:pt x="1224" y="2805"/>
                  </a:lnTo>
                  <a:lnTo>
                    <a:pt x="1708" y="2576"/>
                  </a:lnTo>
                  <a:lnTo>
                    <a:pt x="2065" y="2448"/>
                  </a:lnTo>
                  <a:lnTo>
                    <a:pt x="2448" y="2372"/>
                  </a:lnTo>
                  <a:lnTo>
                    <a:pt x="2805" y="2321"/>
                  </a:lnTo>
                  <a:lnTo>
                    <a:pt x="3187" y="2295"/>
                  </a:lnTo>
                  <a:lnTo>
                    <a:pt x="3544" y="2295"/>
                  </a:lnTo>
                  <a:lnTo>
                    <a:pt x="3927" y="2346"/>
                  </a:lnTo>
                  <a:lnTo>
                    <a:pt x="4284" y="2397"/>
                  </a:lnTo>
                  <a:lnTo>
                    <a:pt x="4640" y="2474"/>
                  </a:lnTo>
                  <a:lnTo>
                    <a:pt x="4997" y="2601"/>
                  </a:lnTo>
                  <a:lnTo>
                    <a:pt x="5329" y="2729"/>
                  </a:lnTo>
                  <a:lnTo>
                    <a:pt x="5686" y="2882"/>
                  </a:lnTo>
                  <a:lnTo>
                    <a:pt x="6017" y="3060"/>
                  </a:lnTo>
                  <a:lnTo>
                    <a:pt x="6349" y="3239"/>
                  </a:lnTo>
                  <a:lnTo>
                    <a:pt x="6655" y="3443"/>
                  </a:lnTo>
                  <a:lnTo>
                    <a:pt x="6961" y="3672"/>
                  </a:lnTo>
                  <a:lnTo>
                    <a:pt x="7267" y="3901"/>
                  </a:lnTo>
                  <a:lnTo>
                    <a:pt x="7802" y="4386"/>
                  </a:lnTo>
                  <a:lnTo>
                    <a:pt x="8312" y="4896"/>
                  </a:lnTo>
                  <a:lnTo>
                    <a:pt x="8822" y="5406"/>
                  </a:lnTo>
                  <a:lnTo>
                    <a:pt x="9281" y="5941"/>
                  </a:lnTo>
                  <a:lnTo>
                    <a:pt x="10224" y="7037"/>
                  </a:lnTo>
                  <a:lnTo>
                    <a:pt x="11142" y="8159"/>
                  </a:lnTo>
                  <a:lnTo>
                    <a:pt x="11601" y="7777"/>
                  </a:lnTo>
                  <a:lnTo>
                    <a:pt x="11473" y="7522"/>
                  </a:lnTo>
                  <a:lnTo>
                    <a:pt x="11371" y="7241"/>
                  </a:lnTo>
                  <a:lnTo>
                    <a:pt x="11320" y="6910"/>
                  </a:lnTo>
                  <a:lnTo>
                    <a:pt x="11295" y="6604"/>
                  </a:lnTo>
                  <a:lnTo>
                    <a:pt x="11346" y="6247"/>
                  </a:lnTo>
                  <a:lnTo>
                    <a:pt x="11422" y="5916"/>
                  </a:lnTo>
                  <a:lnTo>
                    <a:pt x="11473" y="5635"/>
                  </a:lnTo>
                  <a:lnTo>
                    <a:pt x="11499" y="5355"/>
                  </a:lnTo>
                  <a:lnTo>
                    <a:pt x="11473" y="5227"/>
                  </a:lnTo>
                  <a:lnTo>
                    <a:pt x="11448" y="5100"/>
                  </a:lnTo>
                  <a:lnTo>
                    <a:pt x="11397" y="4972"/>
                  </a:lnTo>
                  <a:lnTo>
                    <a:pt x="11320" y="4845"/>
                  </a:lnTo>
                  <a:lnTo>
                    <a:pt x="11218" y="4717"/>
                  </a:lnTo>
                  <a:lnTo>
                    <a:pt x="11091" y="4590"/>
                  </a:lnTo>
                  <a:lnTo>
                    <a:pt x="10938" y="4462"/>
                  </a:lnTo>
                  <a:lnTo>
                    <a:pt x="10734" y="4335"/>
                  </a:lnTo>
                  <a:lnTo>
                    <a:pt x="10606" y="4258"/>
                  </a:lnTo>
                  <a:lnTo>
                    <a:pt x="10453" y="4207"/>
                  </a:lnTo>
                  <a:lnTo>
                    <a:pt x="10326" y="4131"/>
                  </a:lnTo>
                  <a:lnTo>
                    <a:pt x="10250" y="4080"/>
                  </a:lnTo>
                  <a:lnTo>
                    <a:pt x="10199" y="4029"/>
                  </a:lnTo>
                  <a:lnTo>
                    <a:pt x="10122" y="3876"/>
                  </a:lnTo>
                  <a:lnTo>
                    <a:pt x="10071" y="3723"/>
                  </a:lnTo>
                  <a:lnTo>
                    <a:pt x="10071" y="3595"/>
                  </a:lnTo>
                  <a:lnTo>
                    <a:pt x="10097" y="3443"/>
                  </a:lnTo>
                  <a:lnTo>
                    <a:pt x="10148" y="3315"/>
                  </a:lnTo>
                  <a:lnTo>
                    <a:pt x="10224" y="3162"/>
                  </a:lnTo>
                  <a:lnTo>
                    <a:pt x="10301" y="3035"/>
                  </a:lnTo>
                  <a:lnTo>
                    <a:pt x="10402" y="2933"/>
                  </a:lnTo>
                  <a:lnTo>
                    <a:pt x="10402" y="2907"/>
                  </a:lnTo>
                  <a:lnTo>
                    <a:pt x="10148" y="2601"/>
                  </a:lnTo>
                  <a:lnTo>
                    <a:pt x="9867" y="2295"/>
                  </a:lnTo>
                  <a:lnTo>
                    <a:pt x="9587" y="2015"/>
                  </a:lnTo>
                  <a:lnTo>
                    <a:pt x="9281" y="1734"/>
                  </a:lnTo>
                  <a:lnTo>
                    <a:pt x="8949" y="1479"/>
                  </a:lnTo>
                  <a:lnTo>
                    <a:pt x="8592" y="1250"/>
                  </a:lnTo>
                  <a:lnTo>
                    <a:pt x="8235" y="1020"/>
                  </a:lnTo>
                  <a:lnTo>
                    <a:pt x="7853" y="816"/>
                  </a:lnTo>
                  <a:lnTo>
                    <a:pt x="7470" y="638"/>
                  </a:lnTo>
                  <a:lnTo>
                    <a:pt x="7088" y="485"/>
                  </a:lnTo>
                  <a:lnTo>
                    <a:pt x="6680" y="358"/>
                  </a:lnTo>
                  <a:lnTo>
                    <a:pt x="6272" y="230"/>
                  </a:lnTo>
                  <a:lnTo>
                    <a:pt x="5890" y="128"/>
                  </a:lnTo>
                  <a:lnTo>
                    <a:pt x="5482" y="52"/>
                  </a:lnTo>
                  <a:lnTo>
                    <a:pt x="5074" y="26"/>
                  </a:lnTo>
                  <a:lnTo>
                    <a:pt x="46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78"/>
            <p:cNvSpPr/>
            <p:nvPr/>
          </p:nvSpPr>
          <p:spPr>
            <a:xfrm>
              <a:off x="3268307" y="2663689"/>
              <a:ext cx="112207" cy="114777"/>
            </a:xfrm>
            <a:custGeom>
              <a:avLst/>
              <a:gdLst/>
              <a:ahLst/>
              <a:cxnLst/>
              <a:rect l="l" t="t" r="r" b="b"/>
              <a:pathLst>
                <a:path w="6681" h="6834" extrusionOk="0">
                  <a:moveTo>
                    <a:pt x="3034" y="2703"/>
                  </a:moveTo>
                  <a:lnTo>
                    <a:pt x="3187" y="2754"/>
                  </a:lnTo>
                  <a:lnTo>
                    <a:pt x="3315" y="2805"/>
                  </a:lnTo>
                  <a:lnTo>
                    <a:pt x="3442" y="2881"/>
                  </a:lnTo>
                  <a:lnTo>
                    <a:pt x="3570" y="3009"/>
                  </a:lnTo>
                  <a:lnTo>
                    <a:pt x="3672" y="3162"/>
                  </a:lnTo>
                  <a:lnTo>
                    <a:pt x="3723" y="3315"/>
                  </a:lnTo>
                  <a:lnTo>
                    <a:pt x="3723" y="3493"/>
                  </a:lnTo>
                  <a:lnTo>
                    <a:pt x="3723" y="3646"/>
                  </a:lnTo>
                  <a:lnTo>
                    <a:pt x="3672" y="3825"/>
                  </a:lnTo>
                  <a:lnTo>
                    <a:pt x="3570" y="3978"/>
                  </a:lnTo>
                  <a:lnTo>
                    <a:pt x="3468" y="4105"/>
                  </a:lnTo>
                  <a:lnTo>
                    <a:pt x="3340" y="4207"/>
                  </a:lnTo>
                  <a:lnTo>
                    <a:pt x="3187" y="4309"/>
                  </a:lnTo>
                  <a:lnTo>
                    <a:pt x="3034" y="4335"/>
                  </a:lnTo>
                  <a:lnTo>
                    <a:pt x="2881" y="4360"/>
                  </a:lnTo>
                  <a:lnTo>
                    <a:pt x="2703" y="4360"/>
                  </a:lnTo>
                  <a:lnTo>
                    <a:pt x="2550" y="4309"/>
                  </a:lnTo>
                  <a:lnTo>
                    <a:pt x="2397" y="4233"/>
                  </a:lnTo>
                  <a:lnTo>
                    <a:pt x="2270" y="4105"/>
                  </a:lnTo>
                  <a:lnTo>
                    <a:pt x="2193" y="3978"/>
                  </a:lnTo>
                  <a:lnTo>
                    <a:pt x="2117" y="3850"/>
                  </a:lnTo>
                  <a:lnTo>
                    <a:pt x="2066" y="3697"/>
                  </a:lnTo>
                  <a:lnTo>
                    <a:pt x="2040" y="3544"/>
                  </a:lnTo>
                  <a:lnTo>
                    <a:pt x="2040" y="3391"/>
                  </a:lnTo>
                  <a:lnTo>
                    <a:pt x="2066" y="3238"/>
                  </a:lnTo>
                  <a:lnTo>
                    <a:pt x="2142" y="3111"/>
                  </a:lnTo>
                  <a:lnTo>
                    <a:pt x="2244" y="3009"/>
                  </a:lnTo>
                  <a:lnTo>
                    <a:pt x="2295" y="2983"/>
                  </a:lnTo>
                  <a:lnTo>
                    <a:pt x="2346" y="2958"/>
                  </a:lnTo>
                  <a:lnTo>
                    <a:pt x="2346" y="2932"/>
                  </a:lnTo>
                  <a:lnTo>
                    <a:pt x="2474" y="2830"/>
                  </a:lnTo>
                  <a:lnTo>
                    <a:pt x="2601" y="2779"/>
                  </a:lnTo>
                  <a:lnTo>
                    <a:pt x="2754" y="2728"/>
                  </a:lnTo>
                  <a:lnTo>
                    <a:pt x="2881" y="2703"/>
                  </a:lnTo>
                  <a:close/>
                  <a:moveTo>
                    <a:pt x="3315" y="0"/>
                  </a:moveTo>
                  <a:lnTo>
                    <a:pt x="2958" y="26"/>
                  </a:lnTo>
                  <a:lnTo>
                    <a:pt x="2601" y="77"/>
                  </a:lnTo>
                  <a:lnTo>
                    <a:pt x="2295" y="179"/>
                  </a:lnTo>
                  <a:lnTo>
                    <a:pt x="1964" y="306"/>
                  </a:lnTo>
                  <a:lnTo>
                    <a:pt x="1683" y="459"/>
                  </a:lnTo>
                  <a:lnTo>
                    <a:pt x="1403" y="663"/>
                  </a:lnTo>
                  <a:lnTo>
                    <a:pt x="1122" y="867"/>
                  </a:lnTo>
                  <a:lnTo>
                    <a:pt x="893" y="1122"/>
                  </a:lnTo>
                  <a:lnTo>
                    <a:pt x="689" y="1377"/>
                  </a:lnTo>
                  <a:lnTo>
                    <a:pt x="485" y="1658"/>
                  </a:lnTo>
                  <a:lnTo>
                    <a:pt x="332" y="1938"/>
                  </a:lnTo>
                  <a:lnTo>
                    <a:pt x="204" y="2269"/>
                  </a:lnTo>
                  <a:lnTo>
                    <a:pt x="102" y="2575"/>
                  </a:lnTo>
                  <a:lnTo>
                    <a:pt x="51" y="2932"/>
                  </a:lnTo>
                  <a:lnTo>
                    <a:pt x="0" y="3264"/>
                  </a:lnTo>
                  <a:lnTo>
                    <a:pt x="26" y="3621"/>
                  </a:lnTo>
                  <a:lnTo>
                    <a:pt x="51" y="3952"/>
                  </a:lnTo>
                  <a:lnTo>
                    <a:pt x="128" y="4284"/>
                  </a:lnTo>
                  <a:lnTo>
                    <a:pt x="230" y="4590"/>
                  </a:lnTo>
                  <a:lnTo>
                    <a:pt x="357" y="4896"/>
                  </a:lnTo>
                  <a:lnTo>
                    <a:pt x="510" y="5151"/>
                  </a:lnTo>
                  <a:lnTo>
                    <a:pt x="689" y="5405"/>
                  </a:lnTo>
                  <a:lnTo>
                    <a:pt x="867" y="5635"/>
                  </a:lnTo>
                  <a:lnTo>
                    <a:pt x="1097" y="5864"/>
                  </a:lnTo>
                  <a:lnTo>
                    <a:pt x="1326" y="6043"/>
                  </a:lnTo>
                  <a:lnTo>
                    <a:pt x="1581" y="6221"/>
                  </a:lnTo>
                  <a:lnTo>
                    <a:pt x="1836" y="6374"/>
                  </a:lnTo>
                  <a:lnTo>
                    <a:pt x="2117" y="6502"/>
                  </a:lnTo>
                  <a:lnTo>
                    <a:pt x="2423" y="6629"/>
                  </a:lnTo>
                  <a:lnTo>
                    <a:pt x="2728" y="6706"/>
                  </a:lnTo>
                  <a:lnTo>
                    <a:pt x="3034" y="6782"/>
                  </a:lnTo>
                  <a:lnTo>
                    <a:pt x="3366" y="6833"/>
                  </a:lnTo>
                  <a:lnTo>
                    <a:pt x="3952" y="6655"/>
                  </a:lnTo>
                  <a:lnTo>
                    <a:pt x="4258" y="6553"/>
                  </a:lnTo>
                  <a:lnTo>
                    <a:pt x="4564" y="6451"/>
                  </a:lnTo>
                  <a:lnTo>
                    <a:pt x="4845" y="6298"/>
                  </a:lnTo>
                  <a:lnTo>
                    <a:pt x="5125" y="6145"/>
                  </a:lnTo>
                  <a:lnTo>
                    <a:pt x="5406" y="5992"/>
                  </a:lnTo>
                  <a:lnTo>
                    <a:pt x="5635" y="5788"/>
                  </a:lnTo>
                  <a:lnTo>
                    <a:pt x="5864" y="5584"/>
                  </a:lnTo>
                  <a:lnTo>
                    <a:pt x="6068" y="5354"/>
                  </a:lnTo>
                  <a:lnTo>
                    <a:pt x="6272" y="5125"/>
                  </a:lnTo>
                  <a:lnTo>
                    <a:pt x="6400" y="4870"/>
                  </a:lnTo>
                  <a:lnTo>
                    <a:pt x="6527" y="4590"/>
                  </a:lnTo>
                  <a:lnTo>
                    <a:pt x="6629" y="4284"/>
                  </a:lnTo>
                  <a:lnTo>
                    <a:pt x="6680" y="3952"/>
                  </a:lnTo>
                  <a:lnTo>
                    <a:pt x="6680" y="3595"/>
                  </a:lnTo>
                  <a:lnTo>
                    <a:pt x="6655" y="3264"/>
                  </a:lnTo>
                  <a:lnTo>
                    <a:pt x="6604" y="2907"/>
                  </a:lnTo>
                  <a:lnTo>
                    <a:pt x="6527" y="2575"/>
                  </a:lnTo>
                  <a:lnTo>
                    <a:pt x="6400" y="2244"/>
                  </a:lnTo>
                  <a:lnTo>
                    <a:pt x="6272" y="1938"/>
                  </a:lnTo>
                  <a:lnTo>
                    <a:pt x="6119" y="1632"/>
                  </a:lnTo>
                  <a:lnTo>
                    <a:pt x="5915" y="1352"/>
                  </a:lnTo>
                  <a:lnTo>
                    <a:pt x="5711" y="1097"/>
                  </a:lnTo>
                  <a:lnTo>
                    <a:pt x="5482" y="867"/>
                  </a:lnTo>
                  <a:lnTo>
                    <a:pt x="5227" y="663"/>
                  </a:lnTo>
                  <a:lnTo>
                    <a:pt x="4947" y="459"/>
                  </a:lnTo>
                  <a:lnTo>
                    <a:pt x="4666" y="306"/>
                  </a:lnTo>
                  <a:lnTo>
                    <a:pt x="4335" y="179"/>
                  </a:lnTo>
                  <a:lnTo>
                    <a:pt x="4003" y="77"/>
                  </a:lnTo>
                  <a:lnTo>
                    <a:pt x="3672" y="26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78"/>
            <p:cNvSpPr/>
            <p:nvPr/>
          </p:nvSpPr>
          <p:spPr>
            <a:xfrm>
              <a:off x="3343665" y="2526242"/>
              <a:ext cx="20994" cy="7726"/>
            </a:xfrm>
            <a:custGeom>
              <a:avLst/>
              <a:gdLst/>
              <a:ahLst/>
              <a:cxnLst/>
              <a:rect l="l" t="t" r="r" b="b"/>
              <a:pathLst>
                <a:path w="1250" h="460" extrusionOk="0">
                  <a:moveTo>
                    <a:pt x="1021" y="0"/>
                  </a:moveTo>
                  <a:lnTo>
                    <a:pt x="893" y="26"/>
                  </a:lnTo>
                  <a:lnTo>
                    <a:pt x="638" y="77"/>
                  </a:lnTo>
                  <a:lnTo>
                    <a:pt x="103" y="179"/>
                  </a:lnTo>
                  <a:lnTo>
                    <a:pt x="52" y="204"/>
                  </a:lnTo>
                  <a:lnTo>
                    <a:pt x="1" y="255"/>
                  </a:lnTo>
                  <a:lnTo>
                    <a:pt x="1" y="281"/>
                  </a:lnTo>
                  <a:lnTo>
                    <a:pt x="1" y="357"/>
                  </a:lnTo>
                  <a:lnTo>
                    <a:pt x="1" y="383"/>
                  </a:lnTo>
                  <a:lnTo>
                    <a:pt x="26" y="434"/>
                  </a:lnTo>
                  <a:lnTo>
                    <a:pt x="77" y="459"/>
                  </a:lnTo>
                  <a:lnTo>
                    <a:pt x="128" y="459"/>
                  </a:lnTo>
                  <a:lnTo>
                    <a:pt x="689" y="408"/>
                  </a:lnTo>
                  <a:lnTo>
                    <a:pt x="944" y="383"/>
                  </a:lnTo>
                  <a:lnTo>
                    <a:pt x="1071" y="332"/>
                  </a:lnTo>
                  <a:lnTo>
                    <a:pt x="1173" y="281"/>
                  </a:lnTo>
                  <a:lnTo>
                    <a:pt x="1224" y="230"/>
                  </a:lnTo>
                  <a:lnTo>
                    <a:pt x="1250" y="153"/>
                  </a:lnTo>
                  <a:lnTo>
                    <a:pt x="1224" y="77"/>
                  </a:lnTo>
                  <a:lnTo>
                    <a:pt x="1173" y="26"/>
                  </a:lnTo>
                  <a:lnTo>
                    <a:pt x="1148" y="26"/>
                  </a:lnTo>
                  <a:lnTo>
                    <a:pt x="102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78"/>
            <p:cNvSpPr/>
            <p:nvPr/>
          </p:nvSpPr>
          <p:spPr>
            <a:xfrm>
              <a:off x="3344958" y="2500546"/>
              <a:ext cx="19701" cy="5576"/>
            </a:xfrm>
            <a:custGeom>
              <a:avLst/>
              <a:gdLst/>
              <a:ahLst/>
              <a:cxnLst/>
              <a:rect l="l" t="t" r="r" b="b"/>
              <a:pathLst>
                <a:path w="1173" h="332" extrusionOk="0">
                  <a:moveTo>
                    <a:pt x="612" y="0"/>
                  </a:moveTo>
                  <a:lnTo>
                    <a:pt x="128" y="26"/>
                  </a:lnTo>
                  <a:lnTo>
                    <a:pt x="77" y="26"/>
                  </a:lnTo>
                  <a:lnTo>
                    <a:pt x="26" y="51"/>
                  </a:lnTo>
                  <a:lnTo>
                    <a:pt x="0" y="102"/>
                  </a:lnTo>
                  <a:lnTo>
                    <a:pt x="0" y="153"/>
                  </a:lnTo>
                  <a:lnTo>
                    <a:pt x="0" y="204"/>
                  </a:lnTo>
                  <a:lnTo>
                    <a:pt x="26" y="255"/>
                  </a:lnTo>
                  <a:lnTo>
                    <a:pt x="77" y="281"/>
                  </a:lnTo>
                  <a:lnTo>
                    <a:pt x="128" y="306"/>
                  </a:lnTo>
                  <a:lnTo>
                    <a:pt x="612" y="332"/>
                  </a:lnTo>
                  <a:lnTo>
                    <a:pt x="944" y="332"/>
                  </a:lnTo>
                  <a:lnTo>
                    <a:pt x="1045" y="306"/>
                  </a:lnTo>
                  <a:lnTo>
                    <a:pt x="1096" y="281"/>
                  </a:lnTo>
                  <a:lnTo>
                    <a:pt x="1147" y="255"/>
                  </a:lnTo>
                  <a:lnTo>
                    <a:pt x="1173" y="153"/>
                  </a:lnTo>
                  <a:lnTo>
                    <a:pt x="1147" y="77"/>
                  </a:lnTo>
                  <a:lnTo>
                    <a:pt x="1096" y="26"/>
                  </a:lnTo>
                  <a:lnTo>
                    <a:pt x="104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78"/>
            <p:cNvSpPr/>
            <p:nvPr/>
          </p:nvSpPr>
          <p:spPr>
            <a:xfrm>
              <a:off x="3344521" y="2570764"/>
              <a:ext cx="19281" cy="6869"/>
            </a:xfrm>
            <a:custGeom>
              <a:avLst/>
              <a:gdLst/>
              <a:ahLst/>
              <a:cxnLst/>
              <a:rect l="l" t="t" r="r" b="b"/>
              <a:pathLst>
                <a:path w="1148" h="409" extrusionOk="0">
                  <a:moveTo>
                    <a:pt x="434" y="1"/>
                  </a:moveTo>
                  <a:lnTo>
                    <a:pt x="205" y="26"/>
                  </a:lnTo>
                  <a:lnTo>
                    <a:pt x="128" y="52"/>
                  </a:lnTo>
                  <a:lnTo>
                    <a:pt x="26" y="103"/>
                  </a:lnTo>
                  <a:lnTo>
                    <a:pt x="1" y="154"/>
                  </a:lnTo>
                  <a:lnTo>
                    <a:pt x="1" y="205"/>
                  </a:lnTo>
                  <a:lnTo>
                    <a:pt x="77" y="281"/>
                  </a:lnTo>
                  <a:lnTo>
                    <a:pt x="154" y="332"/>
                  </a:lnTo>
                  <a:lnTo>
                    <a:pt x="307" y="383"/>
                  </a:lnTo>
                  <a:lnTo>
                    <a:pt x="460" y="383"/>
                  </a:lnTo>
                  <a:lnTo>
                    <a:pt x="740" y="409"/>
                  </a:lnTo>
                  <a:lnTo>
                    <a:pt x="995" y="383"/>
                  </a:lnTo>
                  <a:lnTo>
                    <a:pt x="1071" y="358"/>
                  </a:lnTo>
                  <a:lnTo>
                    <a:pt x="1122" y="307"/>
                  </a:lnTo>
                  <a:lnTo>
                    <a:pt x="1148" y="230"/>
                  </a:lnTo>
                  <a:lnTo>
                    <a:pt x="1148" y="179"/>
                  </a:lnTo>
                  <a:lnTo>
                    <a:pt x="1122" y="103"/>
                  </a:lnTo>
                  <a:lnTo>
                    <a:pt x="1071" y="52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78"/>
            <p:cNvSpPr/>
            <p:nvPr/>
          </p:nvSpPr>
          <p:spPr>
            <a:xfrm>
              <a:off x="3340238" y="2550644"/>
              <a:ext cx="20137" cy="7289"/>
            </a:xfrm>
            <a:custGeom>
              <a:avLst/>
              <a:gdLst/>
              <a:ahLst/>
              <a:cxnLst/>
              <a:rect l="l" t="t" r="r" b="b"/>
              <a:pathLst>
                <a:path w="1199" h="434" extrusionOk="0">
                  <a:moveTo>
                    <a:pt x="77" y="0"/>
                  </a:moveTo>
                  <a:lnTo>
                    <a:pt x="26" y="51"/>
                  </a:lnTo>
                  <a:lnTo>
                    <a:pt x="1" y="102"/>
                  </a:lnTo>
                  <a:lnTo>
                    <a:pt x="1" y="153"/>
                  </a:lnTo>
                  <a:lnTo>
                    <a:pt x="1" y="204"/>
                  </a:lnTo>
                  <a:lnTo>
                    <a:pt x="26" y="281"/>
                  </a:lnTo>
                  <a:lnTo>
                    <a:pt x="77" y="306"/>
                  </a:lnTo>
                  <a:lnTo>
                    <a:pt x="205" y="357"/>
                  </a:lnTo>
                  <a:lnTo>
                    <a:pt x="358" y="408"/>
                  </a:lnTo>
                  <a:lnTo>
                    <a:pt x="511" y="434"/>
                  </a:lnTo>
                  <a:lnTo>
                    <a:pt x="791" y="434"/>
                  </a:lnTo>
                  <a:lnTo>
                    <a:pt x="944" y="408"/>
                  </a:lnTo>
                  <a:lnTo>
                    <a:pt x="1072" y="357"/>
                  </a:lnTo>
                  <a:lnTo>
                    <a:pt x="1123" y="306"/>
                  </a:lnTo>
                  <a:lnTo>
                    <a:pt x="1174" y="255"/>
                  </a:lnTo>
                  <a:lnTo>
                    <a:pt x="1199" y="179"/>
                  </a:lnTo>
                  <a:lnTo>
                    <a:pt x="1174" y="102"/>
                  </a:lnTo>
                  <a:lnTo>
                    <a:pt x="1148" y="51"/>
                  </a:lnTo>
                  <a:lnTo>
                    <a:pt x="1072" y="26"/>
                  </a:lnTo>
                  <a:lnTo>
                    <a:pt x="970" y="0"/>
                  </a:lnTo>
                  <a:lnTo>
                    <a:pt x="868" y="26"/>
                  </a:lnTo>
                  <a:lnTo>
                    <a:pt x="638" y="77"/>
                  </a:lnTo>
                  <a:lnTo>
                    <a:pt x="434" y="51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78"/>
            <p:cNvSpPr/>
            <p:nvPr/>
          </p:nvSpPr>
          <p:spPr>
            <a:xfrm>
              <a:off x="3302568" y="2709069"/>
              <a:ext cx="28266" cy="27863"/>
            </a:xfrm>
            <a:custGeom>
              <a:avLst/>
              <a:gdLst/>
              <a:ahLst/>
              <a:cxnLst/>
              <a:rect l="l" t="t" r="r" b="b"/>
              <a:pathLst>
                <a:path w="1683" h="1659" extrusionOk="0">
                  <a:moveTo>
                    <a:pt x="790" y="358"/>
                  </a:moveTo>
                  <a:lnTo>
                    <a:pt x="943" y="409"/>
                  </a:lnTo>
                  <a:lnTo>
                    <a:pt x="1096" y="511"/>
                  </a:lnTo>
                  <a:lnTo>
                    <a:pt x="1173" y="638"/>
                  </a:lnTo>
                  <a:lnTo>
                    <a:pt x="1224" y="715"/>
                  </a:lnTo>
                  <a:lnTo>
                    <a:pt x="1224" y="791"/>
                  </a:lnTo>
                  <a:lnTo>
                    <a:pt x="1224" y="868"/>
                  </a:lnTo>
                  <a:lnTo>
                    <a:pt x="1198" y="944"/>
                  </a:lnTo>
                  <a:lnTo>
                    <a:pt x="1147" y="1021"/>
                  </a:lnTo>
                  <a:lnTo>
                    <a:pt x="1096" y="1097"/>
                  </a:lnTo>
                  <a:lnTo>
                    <a:pt x="1020" y="1148"/>
                  </a:lnTo>
                  <a:lnTo>
                    <a:pt x="943" y="1199"/>
                  </a:lnTo>
                  <a:lnTo>
                    <a:pt x="867" y="1225"/>
                  </a:lnTo>
                  <a:lnTo>
                    <a:pt x="714" y="1225"/>
                  </a:lnTo>
                  <a:lnTo>
                    <a:pt x="637" y="1199"/>
                  </a:lnTo>
                  <a:lnTo>
                    <a:pt x="561" y="1148"/>
                  </a:lnTo>
                  <a:lnTo>
                    <a:pt x="484" y="1072"/>
                  </a:lnTo>
                  <a:lnTo>
                    <a:pt x="408" y="919"/>
                  </a:lnTo>
                  <a:lnTo>
                    <a:pt x="383" y="766"/>
                  </a:lnTo>
                  <a:lnTo>
                    <a:pt x="408" y="613"/>
                  </a:lnTo>
                  <a:lnTo>
                    <a:pt x="459" y="434"/>
                  </a:lnTo>
                  <a:lnTo>
                    <a:pt x="459" y="409"/>
                  </a:lnTo>
                  <a:lnTo>
                    <a:pt x="535" y="358"/>
                  </a:lnTo>
                  <a:close/>
                  <a:moveTo>
                    <a:pt x="841" y="1"/>
                  </a:moveTo>
                  <a:lnTo>
                    <a:pt x="714" y="26"/>
                  </a:lnTo>
                  <a:lnTo>
                    <a:pt x="561" y="77"/>
                  </a:lnTo>
                  <a:lnTo>
                    <a:pt x="434" y="128"/>
                  </a:lnTo>
                  <a:lnTo>
                    <a:pt x="306" y="230"/>
                  </a:lnTo>
                  <a:lnTo>
                    <a:pt x="306" y="256"/>
                  </a:lnTo>
                  <a:lnTo>
                    <a:pt x="255" y="281"/>
                  </a:lnTo>
                  <a:lnTo>
                    <a:pt x="204" y="307"/>
                  </a:lnTo>
                  <a:lnTo>
                    <a:pt x="102" y="409"/>
                  </a:lnTo>
                  <a:lnTo>
                    <a:pt x="26" y="536"/>
                  </a:lnTo>
                  <a:lnTo>
                    <a:pt x="0" y="689"/>
                  </a:lnTo>
                  <a:lnTo>
                    <a:pt x="0" y="842"/>
                  </a:lnTo>
                  <a:lnTo>
                    <a:pt x="26" y="995"/>
                  </a:lnTo>
                  <a:lnTo>
                    <a:pt x="77" y="1148"/>
                  </a:lnTo>
                  <a:lnTo>
                    <a:pt x="153" y="1276"/>
                  </a:lnTo>
                  <a:lnTo>
                    <a:pt x="230" y="1403"/>
                  </a:lnTo>
                  <a:lnTo>
                    <a:pt x="357" y="1531"/>
                  </a:lnTo>
                  <a:lnTo>
                    <a:pt x="510" y="1607"/>
                  </a:lnTo>
                  <a:lnTo>
                    <a:pt x="663" y="1658"/>
                  </a:lnTo>
                  <a:lnTo>
                    <a:pt x="841" y="1658"/>
                  </a:lnTo>
                  <a:lnTo>
                    <a:pt x="994" y="1633"/>
                  </a:lnTo>
                  <a:lnTo>
                    <a:pt x="1147" y="1607"/>
                  </a:lnTo>
                  <a:lnTo>
                    <a:pt x="1300" y="1505"/>
                  </a:lnTo>
                  <a:lnTo>
                    <a:pt x="1428" y="1403"/>
                  </a:lnTo>
                  <a:lnTo>
                    <a:pt x="1530" y="1276"/>
                  </a:lnTo>
                  <a:lnTo>
                    <a:pt x="1632" y="1123"/>
                  </a:lnTo>
                  <a:lnTo>
                    <a:pt x="1683" y="944"/>
                  </a:lnTo>
                  <a:lnTo>
                    <a:pt x="1683" y="791"/>
                  </a:lnTo>
                  <a:lnTo>
                    <a:pt x="1683" y="613"/>
                  </a:lnTo>
                  <a:lnTo>
                    <a:pt x="1632" y="460"/>
                  </a:lnTo>
                  <a:lnTo>
                    <a:pt x="1530" y="307"/>
                  </a:lnTo>
                  <a:lnTo>
                    <a:pt x="1402" y="179"/>
                  </a:lnTo>
                  <a:lnTo>
                    <a:pt x="1275" y="103"/>
                  </a:lnTo>
                  <a:lnTo>
                    <a:pt x="1147" y="52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78"/>
            <p:cNvSpPr/>
            <p:nvPr/>
          </p:nvSpPr>
          <p:spPr>
            <a:xfrm>
              <a:off x="3192950" y="2499252"/>
              <a:ext cx="131891" cy="8162"/>
            </a:xfrm>
            <a:custGeom>
              <a:avLst/>
              <a:gdLst/>
              <a:ahLst/>
              <a:cxnLst/>
              <a:rect l="l" t="t" r="r" b="b"/>
              <a:pathLst>
                <a:path w="7853" h="486" extrusionOk="0">
                  <a:moveTo>
                    <a:pt x="3927" y="1"/>
                  </a:moveTo>
                  <a:lnTo>
                    <a:pt x="153" y="77"/>
                  </a:lnTo>
                  <a:lnTo>
                    <a:pt x="77" y="103"/>
                  </a:lnTo>
                  <a:lnTo>
                    <a:pt x="51" y="128"/>
                  </a:lnTo>
                  <a:lnTo>
                    <a:pt x="26" y="179"/>
                  </a:lnTo>
                  <a:lnTo>
                    <a:pt x="0" y="230"/>
                  </a:lnTo>
                  <a:lnTo>
                    <a:pt x="26" y="281"/>
                  </a:lnTo>
                  <a:lnTo>
                    <a:pt x="51" y="332"/>
                  </a:lnTo>
                  <a:lnTo>
                    <a:pt x="77" y="358"/>
                  </a:lnTo>
                  <a:lnTo>
                    <a:pt x="153" y="383"/>
                  </a:lnTo>
                  <a:lnTo>
                    <a:pt x="2040" y="434"/>
                  </a:lnTo>
                  <a:lnTo>
                    <a:pt x="3927" y="485"/>
                  </a:lnTo>
                  <a:lnTo>
                    <a:pt x="4870" y="485"/>
                  </a:lnTo>
                  <a:lnTo>
                    <a:pt x="5813" y="460"/>
                  </a:lnTo>
                  <a:lnTo>
                    <a:pt x="6757" y="434"/>
                  </a:lnTo>
                  <a:lnTo>
                    <a:pt x="7700" y="358"/>
                  </a:lnTo>
                  <a:lnTo>
                    <a:pt x="7776" y="358"/>
                  </a:lnTo>
                  <a:lnTo>
                    <a:pt x="7802" y="307"/>
                  </a:lnTo>
                  <a:lnTo>
                    <a:pt x="7853" y="256"/>
                  </a:lnTo>
                  <a:lnTo>
                    <a:pt x="7853" y="205"/>
                  </a:lnTo>
                  <a:lnTo>
                    <a:pt x="7853" y="154"/>
                  </a:lnTo>
                  <a:lnTo>
                    <a:pt x="7802" y="103"/>
                  </a:lnTo>
                  <a:lnTo>
                    <a:pt x="7776" y="77"/>
                  </a:lnTo>
                  <a:lnTo>
                    <a:pt x="7700" y="52"/>
                  </a:lnTo>
                  <a:lnTo>
                    <a:pt x="675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78"/>
            <p:cNvSpPr/>
            <p:nvPr/>
          </p:nvSpPr>
          <p:spPr>
            <a:xfrm>
              <a:off x="3308984" y="2715064"/>
              <a:ext cx="14141" cy="14578"/>
            </a:xfrm>
            <a:custGeom>
              <a:avLst/>
              <a:gdLst/>
              <a:ahLst/>
              <a:cxnLst/>
              <a:rect l="l" t="t" r="r" b="b"/>
              <a:pathLst>
                <a:path w="842" h="868" extrusionOk="0">
                  <a:moveTo>
                    <a:pt x="153" y="1"/>
                  </a:moveTo>
                  <a:lnTo>
                    <a:pt x="77" y="52"/>
                  </a:lnTo>
                  <a:lnTo>
                    <a:pt x="77" y="77"/>
                  </a:lnTo>
                  <a:lnTo>
                    <a:pt x="26" y="256"/>
                  </a:lnTo>
                  <a:lnTo>
                    <a:pt x="1" y="409"/>
                  </a:lnTo>
                  <a:lnTo>
                    <a:pt x="26" y="562"/>
                  </a:lnTo>
                  <a:lnTo>
                    <a:pt x="102" y="715"/>
                  </a:lnTo>
                  <a:lnTo>
                    <a:pt x="179" y="791"/>
                  </a:lnTo>
                  <a:lnTo>
                    <a:pt x="255" y="842"/>
                  </a:lnTo>
                  <a:lnTo>
                    <a:pt x="332" y="868"/>
                  </a:lnTo>
                  <a:lnTo>
                    <a:pt x="485" y="868"/>
                  </a:lnTo>
                  <a:lnTo>
                    <a:pt x="561" y="842"/>
                  </a:lnTo>
                  <a:lnTo>
                    <a:pt x="638" y="791"/>
                  </a:lnTo>
                  <a:lnTo>
                    <a:pt x="714" y="740"/>
                  </a:lnTo>
                  <a:lnTo>
                    <a:pt x="765" y="664"/>
                  </a:lnTo>
                  <a:lnTo>
                    <a:pt x="816" y="587"/>
                  </a:lnTo>
                  <a:lnTo>
                    <a:pt x="842" y="511"/>
                  </a:lnTo>
                  <a:lnTo>
                    <a:pt x="842" y="434"/>
                  </a:lnTo>
                  <a:lnTo>
                    <a:pt x="842" y="358"/>
                  </a:lnTo>
                  <a:lnTo>
                    <a:pt x="791" y="281"/>
                  </a:lnTo>
                  <a:lnTo>
                    <a:pt x="714" y="154"/>
                  </a:lnTo>
                  <a:lnTo>
                    <a:pt x="561" y="52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78"/>
            <p:cNvSpPr/>
            <p:nvPr/>
          </p:nvSpPr>
          <p:spPr>
            <a:xfrm>
              <a:off x="3187375" y="2571201"/>
              <a:ext cx="134478" cy="8146"/>
            </a:xfrm>
            <a:custGeom>
              <a:avLst/>
              <a:gdLst/>
              <a:ahLst/>
              <a:cxnLst/>
              <a:rect l="l" t="t" r="r" b="b"/>
              <a:pathLst>
                <a:path w="8007" h="485" extrusionOk="0">
                  <a:moveTo>
                    <a:pt x="77" y="0"/>
                  </a:moveTo>
                  <a:lnTo>
                    <a:pt x="26" y="26"/>
                  </a:lnTo>
                  <a:lnTo>
                    <a:pt x="1" y="51"/>
                  </a:lnTo>
                  <a:lnTo>
                    <a:pt x="1" y="102"/>
                  </a:lnTo>
                  <a:lnTo>
                    <a:pt x="26" y="153"/>
                  </a:lnTo>
                  <a:lnTo>
                    <a:pt x="26" y="204"/>
                  </a:lnTo>
                  <a:lnTo>
                    <a:pt x="77" y="230"/>
                  </a:lnTo>
                  <a:lnTo>
                    <a:pt x="128" y="255"/>
                  </a:lnTo>
                  <a:lnTo>
                    <a:pt x="1097" y="357"/>
                  </a:lnTo>
                  <a:lnTo>
                    <a:pt x="2066" y="434"/>
                  </a:lnTo>
                  <a:lnTo>
                    <a:pt x="3035" y="485"/>
                  </a:lnTo>
                  <a:lnTo>
                    <a:pt x="4947" y="485"/>
                  </a:lnTo>
                  <a:lnTo>
                    <a:pt x="5916" y="459"/>
                  </a:lnTo>
                  <a:lnTo>
                    <a:pt x="7853" y="383"/>
                  </a:lnTo>
                  <a:lnTo>
                    <a:pt x="7904" y="357"/>
                  </a:lnTo>
                  <a:lnTo>
                    <a:pt x="7955" y="332"/>
                  </a:lnTo>
                  <a:lnTo>
                    <a:pt x="7981" y="281"/>
                  </a:lnTo>
                  <a:lnTo>
                    <a:pt x="8006" y="204"/>
                  </a:lnTo>
                  <a:lnTo>
                    <a:pt x="7981" y="153"/>
                  </a:lnTo>
                  <a:lnTo>
                    <a:pt x="7955" y="102"/>
                  </a:lnTo>
                  <a:lnTo>
                    <a:pt x="7930" y="77"/>
                  </a:lnTo>
                  <a:lnTo>
                    <a:pt x="7853" y="77"/>
                  </a:lnTo>
                  <a:lnTo>
                    <a:pt x="6885" y="102"/>
                  </a:lnTo>
                  <a:lnTo>
                    <a:pt x="5916" y="128"/>
                  </a:lnTo>
                  <a:lnTo>
                    <a:pt x="4947" y="128"/>
                  </a:lnTo>
                  <a:lnTo>
                    <a:pt x="4004" y="102"/>
                  </a:lnTo>
                  <a:lnTo>
                    <a:pt x="2066" y="51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78"/>
            <p:cNvSpPr/>
            <p:nvPr/>
          </p:nvSpPr>
          <p:spPr>
            <a:xfrm>
              <a:off x="3189944" y="2550208"/>
              <a:ext cx="129758" cy="6013"/>
            </a:xfrm>
            <a:custGeom>
              <a:avLst/>
              <a:gdLst/>
              <a:ahLst/>
              <a:cxnLst/>
              <a:rect l="l" t="t" r="r" b="b"/>
              <a:pathLst>
                <a:path w="7726" h="358" extrusionOk="0">
                  <a:moveTo>
                    <a:pt x="154" y="1"/>
                  </a:moveTo>
                  <a:lnTo>
                    <a:pt x="77" y="26"/>
                  </a:lnTo>
                  <a:lnTo>
                    <a:pt x="26" y="52"/>
                  </a:lnTo>
                  <a:lnTo>
                    <a:pt x="1" y="103"/>
                  </a:lnTo>
                  <a:lnTo>
                    <a:pt x="1" y="154"/>
                  </a:lnTo>
                  <a:lnTo>
                    <a:pt x="1" y="230"/>
                  </a:lnTo>
                  <a:lnTo>
                    <a:pt x="26" y="281"/>
                  </a:lnTo>
                  <a:lnTo>
                    <a:pt x="77" y="307"/>
                  </a:lnTo>
                  <a:lnTo>
                    <a:pt x="154" y="332"/>
                  </a:lnTo>
                  <a:lnTo>
                    <a:pt x="2015" y="358"/>
                  </a:lnTo>
                  <a:lnTo>
                    <a:pt x="7624" y="358"/>
                  </a:lnTo>
                  <a:lnTo>
                    <a:pt x="7675" y="332"/>
                  </a:lnTo>
                  <a:lnTo>
                    <a:pt x="7700" y="307"/>
                  </a:lnTo>
                  <a:lnTo>
                    <a:pt x="7726" y="281"/>
                  </a:lnTo>
                  <a:lnTo>
                    <a:pt x="7726" y="230"/>
                  </a:lnTo>
                  <a:lnTo>
                    <a:pt x="7726" y="179"/>
                  </a:lnTo>
                  <a:lnTo>
                    <a:pt x="7700" y="154"/>
                  </a:lnTo>
                  <a:lnTo>
                    <a:pt x="7675" y="128"/>
                  </a:lnTo>
                  <a:lnTo>
                    <a:pt x="7624" y="103"/>
                  </a:lnTo>
                  <a:lnTo>
                    <a:pt x="5737" y="77"/>
                  </a:lnTo>
                  <a:lnTo>
                    <a:pt x="3876" y="26"/>
                  </a:lnTo>
                  <a:lnTo>
                    <a:pt x="201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78"/>
            <p:cNvSpPr/>
            <p:nvPr/>
          </p:nvSpPr>
          <p:spPr>
            <a:xfrm>
              <a:off x="3190801" y="2524092"/>
              <a:ext cx="130195" cy="12008"/>
            </a:xfrm>
            <a:custGeom>
              <a:avLst/>
              <a:gdLst/>
              <a:ahLst/>
              <a:cxnLst/>
              <a:rect l="l" t="t" r="r" b="b"/>
              <a:pathLst>
                <a:path w="7752" h="715" extrusionOk="0">
                  <a:moveTo>
                    <a:pt x="1938" y="1"/>
                  </a:moveTo>
                  <a:lnTo>
                    <a:pt x="1021" y="26"/>
                  </a:lnTo>
                  <a:lnTo>
                    <a:pt x="103" y="77"/>
                  </a:lnTo>
                  <a:lnTo>
                    <a:pt x="52" y="103"/>
                  </a:lnTo>
                  <a:lnTo>
                    <a:pt x="26" y="128"/>
                  </a:lnTo>
                  <a:lnTo>
                    <a:pt x="1" y="179"/>
                  </a:lnTo>
                  <a:lnTo>
                    <a:pt x="1" y="256"/>
                  </a:lnTo>
                  <a:lnTo>
                    <a:pt x="26" y="307"/>
                  </a:lnTo>
                  <a:lnTo>
                    <a:pt x="77" y="307"/>
                  </a:lnTo>
                  <a:lnTo>
                    <a:pt x="970" y="485"/>
                  </a:lnTo>
                  <a:lnTo>
                    <a:pt x="1887" y="587"/>
                  </a:lnTo>
                  <a:lnTo>
                    <a:pt x="2831" y="664"/>
                  </a:lnTo>
                  <a:lnTo>
                    <a:pt x="3800" y="715"/>
                  </a:lnTo>
                  <a:lnTo>
                    <a:pt x="5712" y="715"/>
                  </a:lnTo>
                  <a:lnTo>
                    <a:pt x="7547" y="689"/>
                  </a:lnTo>
                  <a:lnTo>
                    <a:pt x="7649" y="689"/>
                  </a:lnTo>
                  <a:lnTo>
                    <a:pt x="7700" y="638"/>
                  </a:lnTo>
                  <a:lnTo>
                    <a:pt x="7726" y="587"/>
                  </a:lnTo>
                  <a:lnTo>
                    <a:pt x="7751" y="511"/>
                  </a:lnTo>
                  <a:lnTo>
                    <a:pt x="7726" y="460"/>
                  </a:lnTo>
                  <a:lnTo>
                    <a:pt x="7700" y="383"/>
                  </a:lnTo>
                  <a:lnTo>
                    <a:pt x="7649" y="358"/>
                  </a:lnTo>
                  <a:lnTo>
                    <a:pt x="7547" y="332"/>
                  </a:lnTo>
                  <a:lnTo>
                    <a:pt x="5712" y="179"/>
                  </a:lnTo>
                  <a:lnTo>
                    <a:pt x="3825" y="52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78"/>
            <p:cNvSpPr/>
            <p:nvPr/>
          </p:nvSpPr>
          <p:spPr>
            <a:xfrm>
              <a:off x="3263588" y="1639867"/>
              <a:ext cx="45414" cy="193999"/>
            </a:xfrm>
            <a:custGeom>
              <a:avLst/>
              <a:gdLst/>
              <a:ahLst/>
              <a:cxnLst/>
              <a:rect l="l" t="t" r="r" b="b"/>
              <a:pathLst>
                <a:path w="2704" h="11551" extrusionOk="0">
                  <a:moveTo>
                    <a:pt x="1" y="1"/>
                  </a:moveTo>
                  <a:lnTo>
                    <a:pt x="307" y="1429"/>
                  </a:lnTo>
                  <a:lnTo>
                    <a:pt x="587" y="2856"/>
                  </a:lnTo>
                  <a:lnTo>
                    <a:pt x="842" y="4310"/>
                  </a:lnTo>
                  <a:lnTo>
                    <a:pt x="1072" y="5763"/>
                  </a:lnTo>
                  <a:lnTo>
                    <a:pt x="1301" y="7216"/>
                  </a:lnTo>
                  <a:lnTo>
                    <a:pt x="1505" y="8669"/>
                  </a:lnTo>
                  <a:lnTo>
                    <a:pt x="1684" y="10123"/>
                  </a:lnTo>
                  <a:lnTo>
                    <a:pt x="1837" y="11551"/>
                  </a:lnTo>
                  <a:lnTo>
                    <a:pt x="2704" y="11500"/>
                  </a:lnTo>
                  <a:lnTo>
                    <a:pt x="2398" y="10148"/>
                  </a:lnTo>
                  <a:lnTo>
                    <a:pt x="2117" y="8797"/>
                  </a:lnTo>
                  <a:lnTo>
                    <a:pt x="1862" y="7446"/>
                  </a:lnTo>
                  <a:lnTo>
                    <a:pt x="1633" y="6094"/>
                  </a:lnTo>
                  <a:lnTo>
                    <a:pt x="1429" y="4743"/>
                  </a:lnTo>
                  <a:lnTo>
                    <a:pt x="1225" y="3366"/>
                  </a:lnTo>
                  <a:lnTo>
                    <a:pt x="842" y="6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78"/>
            <p:cNvSpPr/>
            <p:nvPr/>
          </p:nvSpPr>
          <p:spPr>
            <a:xfrm>
              <a:off x="3216916" y="2010258"/>
              <a:ext cx="76669" cy="206411"/>
            </a:xfrm>
            <a:custGeom>
              <a:avLst/>
              <a:gdLst/>
              <a:ahLst/>
              <a:cxnLst/>
              <a:rect l="l" t="t" r="r" b="b"/>
              <a:pathLst>
                <a:path w="4565" h="12290" extrusionOk="0">
                  <a:moveTo>
                    <a:pt x="536" y="1"/>
                  </a:moveTo>
                  <a:lnTo>
                    <a:pt x="358" y="2372"/>
                  </a:lnTo>
                  <a:lnTo>
                    <a:pt x="230" y="4768"/>
                  </a:lnTo>
                  <a:lnTo>
                    <a:pt x="1" y="9562"/>
                  </a:lnTo>
                  <a:lnTo>
                    <a:pt x="52" y="10174"/>
                  </a:lnTo>
                  <a:lnTo>
                    <a:pt x="77" y="10225"/>
                  </a:lnTo>
                  <a:lnTo>
                    <a:pt x="103" y="10301"/>
                  </a:lnTo>
                  <a:lnTo>
                    <a:pt x="256" y="10709"/>
                  </a:lnTo>
                  <a:lnTo>
                    <a:pt x="434" y="11066"/>
                  </a:lnTo>
                  <a:lnTo>
                    <a:pt x="638" y="11397"/>
                  </a:lnTo>
                  <a:lnTo>
                    <a:pt x="740" y="11550"/>
                  </a:lnTo>
                  <a:lnTo>
                    <a:pt x="868" y="11678"/>
                  </a:lnTo>
                  <a:lnTo>
                    <a:pt x="995" y="11805"/>
                  </a:lnTo>
                  <a:lnTo>
                    <a:pt x="1148" y="11907"/>
                  </a:lnTo>
                  <a:lnTo>
                    <a:pt x="1301" y="12009"/>
                  </a:lnTo>
                  <a:lnTo>
                    <a:pt x="1480" y="12086"/>
                  </a:lnTo>
                  <a:lnTo>
                    <a:pt x="1684" y="12162"/>
                  </a:lnTo>
                  <a:lnTo>
                    <a:pt x="1888" y="12213"/>
                  </a:lnTo>
                  <a:lnTo>
                    <a:pt x="2092" y="12239"/>
                  </a:lnTo>
                  <a:lnTo>
                    <a:pt x="2347" y="12264"/>
                  </a:lnTo>
                  <a:lnTo>
                    <a:pt x="2576" y="12290"/>
                  </a:lnTo>
                  <a:lnTo>
                    <a:pt x="2805" y="12264"/>
                  </a:lnTo>
                  <a:lnTo>
                    <a:pt x="3009" y="12213"/>
                  </a:lnTo>
                  <a:lnTo>
                    <a:pt x="3188" y="12162"/>
                  </a:lnTo>
                  <a:lnTo>
                    <a:pt x="3366" y="12086"/>
                  </a:lnTo>
                  <a:lnTo>
                    <a:pt x="3494" y="12009"/>
                  </a:lnTo>
                  <a:lnTo>
                    <a:pt x="3647" y="11907"/>
                  </a:lnTo>
                  <a:lnTo>
                    <a:pt x="3774" y="11780"/>
                  </a:lnTo>
                  <a:lnTo>
                    <a:pt x="3876" y="11652"/>
                  </a:lnTo>
                  <a:lnTo>
                    <a:pt x="3978" y="11499"/>
                  </a:lnTo>
                  <a:lnTo>
                    <a:pt x="4182" y="11168"/>
                  </a:lnTo>
                  <a:lnTo>
                    <a:pt x="4361" y="10811"/>
                  </a:lnTo>
                  <a:lnTo>
                    <a:pt x="4514" y="10429"/>
                  </a:lnTo>
                  <a:lnTo>
                    <a:pt x="4565" y="10378"/>
                  </a:lnTo>
                  <a:lnTo>
                    <a:pt x="4488" y="10021"/>
                  </a:lnTo>
                  <a:lnTo>
                    <a:pt x="4437" y="9638"/>
                  </a:lnTo>
                  <a:lnTo>
                    <a:pt x="4412" y="9256"/>
                  </a:lnTo>
                  <a:lnTo>
                    <a:pt x="4386" y="8873"/>
                  </a:lnTo>
                  <a:lnTo>
                    <a:pt x="4386" y="8108"/>
                  </a:lnTo>
                  <a:lnTo>
                    <a:pt x="4386" y="7369"/>
                  </a:lnTo>
                  <a:lnTo>
                    <a:pt x="4361" y="5278"/>
                  </a:lnTo>
                  <a:lnTo>
                    <a:pt x="4386" y="3213"/>
                  </a:lnTo>
                  <a:lnTo>
                    <a:pt x="4335" y="2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78"/>
            <p:cNvSpPr/>
            <p:nvPr/>
          </p:nvSpPr>
          <p:spPr>
            <a:xfrm>
              <a:off x="2865810" y="2640563"/>
              <a:ext cx="350713" cy="120773"/>
            </a:xfrm>
            <a:custGeom>
              <a:avLst/>
              <a:gdLst/>
              <a:ahLst/>
              <a:cxnLst/>
              <a:rect l="l" t="t" r="r" b="b"/>
              <a:pathLst>
                <a:path w="20882" h="7191" extrusionOk="0">
                  <a:moveTo>
                    <a:pt x="2575" y="1"/>
                  </a:moveTo>
                  <a:lnTo>
                    <a:pt x="2321" y="26"/>
                  </a:lnTo>
                  <a:lnTo>
                    <a:pt x="2066" y="52"/>
                  </a:lnTo>
                  <a:lnTo>
                    <a:pt x="1811" y="128"/>
                  </a:lnTo>
                  <a:lnTo>
                    <a:pt x="1581" y="205"/>
                  </a:lnTo>
                  <a:lnTo>
                    <a:pt x="1352" y="332"/>
                  </a:lnTo>
                  <a:lnTo>
                    <a:pt x="1148" y="460"/>
                  </a:lnTo>
                  <a:lnTo>
                    <a:pt x="944" y="612"/>
                  </a:lnTo>
                  <a:lnTo>
                    <a:pt x="765" y="765"/>
                  </a:lnTo>
                  <a:lnTo>
                    <a:pt x="612" y="969"/>
                  </a:lnTo>
                  <a:lnTo>
                    <a:pt x="459" y="1148"/>
                  </a:lnTo>
                  <a:lnTo>
                    <a:pt x="332" y="1377"/>
                  </a:lnTo>
                  <a:lnTo>
                    <a:pt x="230" y="1607"/>
                  </a:lnTo>
                  <a:lnTo>
                    <a:pt x="128" y="1836"/>
                  </a:lnTo>
                  <a:lnTo>
                    <a:pt x="51" y="2066"/>
                  </a:lnTo>
                  <a:lnTo>
                    <a:pt x="0" y="2321"/>
                  </a:lnTo>
                  <a:lnTo>
                    <a:pt x="0" y="2601"/>
                  </a:lnTo>
                  <a:lnTo>
                    <a:pt x="0" y="3009"/>
                  </a:lnTo>
                  <a:lnTo>
                    <a:pt x="26" y="3417"/>
                  </a:lnTo>
                  <a:lnTo>
                    <a:pt x="102" y="3774"/>
                  </a:lnTo>
                  <a:lnTo>
                    <a:pt x="204" y="4131"/>
                  </a:lnTo>
                  <a:lnTo>
                    <a:pt x="332" y="4437"/>
                  </a:lnTo>
                  <a:lnTo>
                    <a:pt x="510" y="4743"/>
                  </a:lnTo>
                  <a:lnTo>
                    <a:pt x="714" y="5023"/>
                  </a:lnTo>
                  <a:lnTo>
                    <a:pt x="944" y="5253"/>
                  </a:lnTo>
                  <a:lnTo>
                    <a:pt x="1173" y="5482"/>
                  </a:lnTo>
                  <a:lnTo>
                    <a:pt x="1454" y="5712"/>
                  </a:lnTo>
                  <a:lnTo>
                    <a:pt x="1734" y="5890"/>
                  </a:lnTo>
                  <a:lnTo>
                    <a:pt x="2066" y="6069"/>
                  </a:lnTo>
                  <a:lnTo>
                    <a:pt x="2397" y="6222"/>
                  </a:lnTo>
                  <a:lnTo>
                    <a:pt x="2728" y="6349"/>
                  </a:lnTo>
                  <a:lnTo>
                    <a:pt x="3085" y="6477"/>
                  </a:lnTo>
                  <a:lnTo>
                    <a:pt x="3442" y="6604"/>
                  </a:lnTo>
                  <a:lnTo>
                    <a:pt x="4207" y="6757"/>
                  </a:lnTo>
                  <a:lnTo>
                    <a:pt x="4998" y="6910"/>
                  </a:lnTo>
                  <a:lnTo>
                    <a:pt x="5788" y="6986"/>
                  </a:lnTo>
                  <a:lnTo>
                    <a:pt x="6578" y="7037"/>
                  </a:lnTo>
                  <a:lnTo>
                    <a:pt x="7343" y="7088"/>
                  </a:lnTo>
                  <a:lnTo>
                    <a:pt x="12264" y="7088"/>
                  </a:lnTo>
                  <a:lnTo>
                    <a:pt x="15145" y="7037"/>
                  </a:lnTo>
                  <a:lnTo>
                    <a:pt x="16573" y="7037"/>
                  </a:lnTo>
                  <a:lnTo>
                    <a:pt x="18026" y="7063"/>
                  </a:lnTo>
                  <a:lnTo>
                    <a:pt x="19454" y="7114"/>
                  </a:lnTo>
                  <a:lnTo>
                    <a:pt x="20881" y="7190"/>
                  </a:lnTo>
                  <a:lnTo>
                    <a:pt x="20677" y="6604"/>
                  </a:lnTo>
                  <a:lnTo>
                    <a:pt x="20524" y="5992"/>
                  </a:lnTo>
                  <a:lnTo>
                    <a:pt x="20474" y="5686"/>
                  </a:lnTo>
                  <a:lnTo>
                    <a:pt x="20448" y="5380"/>
                  </a:lnTo>
                  <a:lnTo>
                    <a:pt x="20423" y="5074"/>
                  </a:lnTo>
                  <a:lnTo>
                    <a:pt x="20397" y="4743"/>
                  </a:lnTo>
                  <a:lnTo>
                    <a:pt x="19097" y="4717"/>
                  </a:lnTo>
                  <a:lnTo>
                    <a:pt x="17796" y="4641"/>
                  </a:lnTo>
                  <a:lnTo>
                    <a:pt x="16496" y="4513"/>
                  </a:lnTo>
                  <a:lnTo>
                    <a:pt x="15196" y="4309"/>
                  </a:lnTo>
                  <a:lnTo>
                    <a:pt x="13921" y="4080"/>
                  </a:lnTo>
                  <a:lnTo>
                    <a:pt x="12646" y="3774"/>
                  </a:lnTo>
                  <a:lnTo>
                    <a:pt x="11397" y="3417"/>
                  </a:lnTo>
                  <a:lnTo>
                    <a:pt x="10148" y="3035"/>
                  </a:lnTo>
                  <a:lnTo>
                    <a:pt x="9000" y="2627"/>
                  </a:lnTo>
                  <a:lnTo>
                    <a:pt x="7904" y="2168"/>
                  </a:lnTo>
                  <a:lnTo>
                    <a:pt x="6808" y="1683"/>
                  </a:lnTo>
                  <a:lnTo>
                    <a:pt x="5737" y="1148"/>
                  </a:lnTo>
                  <a:lnTo>
                    <a:pt x="4998" y="765"/>
                  </a:lnTo>
                  <a:lnTo>
                    <a:pt x="4615" y="562"/>
                  </a:lnTo>
                  <a:lnTo>
                    <a:pt x="4207" y="383"/>
                  </a:lnTo>
                  <a:lnTo>
                    <a:pt x="3825" y="230"/>
                  </a:lnTo>
                  <a:lnTo>
                    <a:pt x="3417" y="103"/>
                  </a:lnTo>
                  <a:lnTo>
                    <a:pt x="3009" y="26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78"/>
            <p:cNvSpPr/>
            <p:nvPr/>
          </p:nvSpPr>
          <p:spPr>
            <a:xfrm>
              <a:off x="3055504" y="2477856"/>
              <a:ext cx="106195" cy="97209"/>
            </a:xfrm>
            <a:custGeom>
              <a:avLst/>
              <a:gdLst/>
              <a:ahLst/>
              <a:cxnLst/>
              <a:rect l="l" t="t" r="r" b="b"/>
              <a:pathLst>
                <a:path w="6323" h="5788" extrusionOk="0">
                  <a:moveTo>
                    <a:pt x="2167" y="944"/>
                  </a:moveTo>
                  <a:lnTo>
                    <a:pt x="2677" y="1453"/>
                  </a:lnTo>
                  <a:lnTo>
                    <a:pt x="3187" y="1963"/>
                  </a:lnTo>
                  <a:lnTo>
                    <a:pt x="3442" y="2244"/>
                  </a:lnTo>
                  <a:lnTo>
                    <a:pt x="3595" y="2371"/>
                  </a:lnTo>
                  <a:lnTo>
                    <a:pt x="3697" y="2524"/>
                  </a:lnTo>
                  <a:lnTo>
                    <a:pt x="3773" y="2601"/>
                  </a:lnTo>
                  <a:lnTo>
                    <a:pt x="3824" y="2652"/>
                  </a:lnTo>
                  <a:lnTo>
                    <a:pt x="3850" y="2728"/>
                  </a:lnTo>
                  <a:lnTo>
                    <a:pt x="3875" y="2830"/>
                  </a:lnTo>
                  <a:lnTo>
                    <a:pt x="3875" y="2907"/>
                  </a:lnTo>
                  <a:lnTo>
                    <a:pt x="3850" y="3009"/>
                  </a:lnTo>
                  <a:lnTo>
                    <a:pt x="3748" y="3213"/>
                  </a:lnTo>
                  <a:lnTo>
                    <a:pt x="3671" y="3111"/>
                  </a:lnTo>
                  <a:lnTo>
                    <a:pt x="3620" y="2983"/>
                  </a:lnTo>
                  <a:lnTo>
                    <a:pt x="3595" y="2983"/>
                  </a:lnTo>
                  <a:lnTo>
                    <a:pt x="3569" y="2881"/>
                  </a:lnTo>
                  <a:lnTo>
                    <a:pt x="3518" y="2856"/>
                  </a:lnTo>
                  <a:lnTo>
                    <a:pt x="3467" y="2856"/>
                  </a:lnTo>
                  <a:lnTo>
                    <a:pt x="3416" y="2881"/>
                  </a:lnTo>
                  <a:lnTo>
                    <a:pt x="3391" y="2932"/>
                  </a:lnTo>
                  <a:lnTo>
                    <a:pt x="3314" y="2983"/>
                  </a:lnTo>
                  <a:lnTo>
                    <a:pt x="3212" y="3009"/>
                  </a:lnTo>
                  <a:lnTo>
                    <a:pt x="3136" y="2983"/>
                  </a:lnTo>
                  <a:lnTo>
                    <a:pt x="3034" y="2932"/>
                  </a:lnTo>
                  <a:lnTo>
                    <a:pt x="3009" y="2907"/>
                  </a:lnTo>
                  <a:lnTo>
                    <a:pt x="2983" y="2830"/>
                  </a:lnTo>
                  <a:lnTo>
                    <a:pt x="2958" y="2728"/>
                  </a:lnTo>
                  <a:lnTo>
                    <a:pt x="3009" y="2601"/>
                  </a:lnTo>
                  <a:lnTo>
                    <a:pt x="3085" y="2524"/>
                  </a:lnTo>
                  <a:lnTo>
                    <a:pt x="3111" y="2448"/>
                  </a:lnTo>
                  <a:lnTo>
                    <a:pt x="3085" y="2397"/>
                  </a:lnTo>
                  <a:lnTo>
                    <a:pt x="3060" y="2346"/>
                  </a:lnTo>
                  <a:lnTo>
                    <a:pt x="2983" y="2346"/>
                  </a:lnTo>
                  <a:lnTo>
                    <a:pt x="3009" y="2295"/>
                  </a:lnTo>
                  <a:lnTo>
                    <a:pt x="3034" y="2269"/>
                  </a:lnTo>
                  <a:lnTo>
                    <a:pt x="3009" y="2218"/>
                  </a:lnTo>
                  <a:lnTo>
                    <a:pt x="2983" y="2193"/>
                  </a:lnTo>
                  <a:lnTo>
                    <a:pt x="2932" y="2167"/>
                  </a:lnTo>
                  <a:lnTo>
                    <a:pt x="2830" y="2167"/>
                  </a:lnTo>
                  <a:lnTo>
                    <a:pt x="2754" y="2116"/>
                  </a:lnTo>
                  <a:lnTo>
                    <a:pt x="2703" y="2040"/>
                  </a:lnTo>
                  <a:lnTo>
                    <a:pt x="2677" y="1963"/>
                  </a:lnTo>
                  <a:lnTo>
                    <a:pt x="2652" y="1734"/>
                  </a:lnTo>
                  <a:lnTo>
                    <a:pt x="2626" y="1632"/>
                  </a:lnTo>
                  <a:lnTo>
                    <a:pt x="2575" y="1555"/>
                  </a:lnTo>
                  <a:lnTo>
                    <a:pt x="2473" y="1428"/>
                  </a:lnTo>
                  <a:lnTo>
                    <a:pt x="2269" y="1275"/>
                  </a:lnTo>
                  <a:lnTo>
                    <a:pt x="2193" y="1173"/>
                  </a:lnTo>
                  <a:lnTo>
                    <a:pt x="2116" y="1097"/>
                  </a:lnTo>
                  <a:lnTo>
                    <a:pt x="2091" y="1020"/>
                  </a:lnTo>
                  <a:lnTo>
                    <a:pt x="2116" y="995"/>
                  </a:lnTo>
                  <a:lnTo>
                    <a:pt x="2142" y="969"/>
                  </a:lnTo>
                  <a:lnTo>
                    <a:pt x="2167" y="944"/>
                  </a:lnTo>
                  <a:close/>
                  <a:moveTo>
                    <a:pt x="1989" y="332"/>
                  </a:moveTo>
                  <a:lnTo>
                    <a:pt x="2167" y="357"/>
                  </a:lnTo>
                  <a:lnTo>
                    <a:pt x="2320" y="383"/>
                  </a:lnTo>
                  <a:lnTo>
                    <a:pt x="2473" y="408"/>
                  </a:lnTo>
                  <a:lnTo>
                    <a:pt x="2626" y="485"/>
                  </a:lnTo>
                  <a:lnTo>
                    <a:pt x="2754" y="536"/>
                  </a:lnTo>
                  <a:lnTo>
                    <a:pt x="2907" y="638"/>
                  </a:lnTo>
                  <a:lnTo>
                    <a:pt x="2958" y="689"/>
                  </a:lnTo>
                  <a:lnTo>
                    <a:pt x="3034" y="765"/>
                  </a:lnTo>
                  <a:lnTo>
                    <a:pt x="3162" y="969"/>
                  </a:lnTo>
                  <a:lnTo>
                    <a:pt x="3365" y="1326"/>
                  </a:lnTo>
                  <a:lnTo>
                    <a:pt x="3646" y="1759"/>
                  </a:lnTo>
                  <a:lnTo>
                    <a:pt x="3824" y="1963"/>
                  </a:lnTo>
                  <a:lnTo>
                    <a:pt x="4003" y="2167"/>
                  </a:lnTo>
                  <a:lnTo>
                    <a:pt x="4334" y="2473"/>
                  </a:lnTo>
                  <a:lnTo>
                    <a:pt x="4691" y="2728"/>
                  </a:lnTo>
                  <a:lnTo>
                    <a:pt x="5099" y="2932"/>
                  </a:lnTo>
                  <a:lnTo>
                    <a:pt x="5405" y="3136"/>
                  </a:lnTo>
                  <a:lnTo>
                    <a:pt x="5711" y="3366"/>
                  </a:lnTo>
                  <a:lnTo>
                    <a:pt x="5864" y="3468"/>
                  </a:lnTo>
                  <a:lnTo>
                    <a:pt x="5966" y="3595"/>
                  </a:lnTo>
                  <a:lnTo>
                    <a:pt x="6043" y="3723"/>
                  </a:lnTo>
                  <a:lnTo>
                    <a:pt x="6094" y="3850"/>
                  </a:lnTo>
                  <a:lnTo>
                    <a:pt x="6094" y="3978"/>
                  </a:lnTo>
                  <a:lnTo>
                    <a:pt x="6043" y="4080"/>
                  </a:lnTo>
                  <a:lnTo>
                    <a:pt x="5941" y="4207"/>
                  </a:lnTo>
                  <a:lnTo>
                    <a:pt x="5762" y="4309"/>
                  </a:lnTo>
                  <a:lnTo>
                    <a:pt x="5737" y="4156"/>
                  </a:lnTo>
                  <a:lnTo>
                    <a:pt x="5660" y="3978"/>
                  </a:lnTo>
                  <a:lnTo>
                    <a:pt x="5558" y="3799"/>
                  </a:lnTo>
                  <a:lnTo>
                    <a:pt x="5431" y="3646"/>
                  </a:lnTo>
                  <a:lnTo>
                    <a:pt x="5252" y="3493"/>
                  </a:lnTo>
                  <a:lnTo>
                    <a:pt x="5074" y="3391"/>
                  </a:lnTo>
                  <a:lnTo>
                    <a:pt x="4895" y="3289"/>
                  </a:lnTo>
                  <a:lnTo>
                    <a:pt x="4691" y="3213"/>
                  </a:lnTo>
                  <a:lnTo>
                    <a:pt x="4283" y="3111"/>
                  </a:lnTo>
                  <a:lnTo>
                    <a:pt x="4258" y="2958"/>
                  </a:lnTo>
                  <a:lnTo>
                    <a:pt x="4207" y="2830"/>
                  </a:lnTo>
                  <a:lnTo>
                    <a:pt x="4130" y="2703"/>
                  </a:lnTo>
                  <a:lnTo>
                    <a:pt x="4054" y="2575"/>
                  </a:lnTo>
                  <a:lnTo>
                    <a:pt x="3850" y="2371"/>
                  </a:lnTo>
                  <a:lnTo>
                    <a:pt x="3646" y="2167"/>
                  </a:lnTo>
                  <a:lnTo>
                    <a:pt x="2958" y="1453"/>
                  </a:lnTo>
                  <a:lnTo>
                    <a:pt x="2601" y="1097"/>
                  </a:lnTo>
                  <a:lnTo>
                    <a:pt x="2244" y="765"/>
                  </a:lnTo>
                  <a:lnTo>
                    <a:pt x="2193" y="740"/>
                  </a:lnTo>
                  <a:lnTo>
                    <a:pt x="2167" y="740"/>
                  </a:lnTo>
                  <a:lnTo>
                    <a:pt x="2065" y="638"/>
                  </a:lnTo>
                  <a:lnTo>
                    <a:pt x="1938" y="536"/>
                  </a:lnTo>
                  <a:lnTo>
                    <a:pt x="1810" y="434"/>
                  </a:lnTo>
                  <a:lnTo>
                    <a:pt x="1683" y="357"/>
                  </a:lnTo>
                  <a:lnTo>
                    <a:pt x="1836" y="332"/>
                  </a:lnTo>
                  <a:close/>
                  <a:moveTo>
                    <a:pt x="1377" y="485"/>
                  </a:moveTo>
                  <a:lnTo>
                    <a:pt x="1581" y="536"/>
                  </a:lnTo>
                  <a:lnTo>
                    <a:pt x="1759" y="638"/>
                  </a:lnTo>
                  <a:lnTo>
                    <a:pt x="2091" y="893"/>
                  </a:lnTo>
                  <a:lnTo>
                    <a:pt x="2014" y="944"/>
                  </a:lnTo>
                  <a:lnTo>
                    <a:pt x="1963" y="995"/>
                  </a:lnTo>
                  <a:lnTo>
                    <a:pt x="1938" y="1071"/>
                  </a:lnTo>
                  <a:lnTo>
                    <a:pt x="1938" y="1173"/>
                  </a:lnTo>
                  <a:lnTo>
                    <a:pt x="1938" y="1249"/>
                  </a:lnTo>
                  <a:lnTo>
                    <a:pt x="1989" y="1326"/>
                  </a:lnTo>
                  <a:lnTo>
                    <a:pt x="2116" y="1453"/>
                  </a:lnTo>
                  <a:lnTo>
                    <a:pt x="2244" y="1555"/>
                  </a:lnTo>
                  <a:lnTo>
                    <a:pt x="2320" y="1606"/>
                  </a:lnTo>
                  <a:lnTo>
                    <a:pt x="2371" y="1683"/>
                  </a:lnTo>
                  <a:lnTo>
                    <a:pt x="2397" y="1759"/>
                  </a:lnTo>
                  <a:lnTo>
                    <a:pt x="2422" y="1861"/>
                  </a:lnTo>
                  <a:lnTo>
                    <a:pt x="2448" y="2040"/>
                  </a:lnTo>
                  <a:lnTo>
                    <a:pt x="2499" y="2218"/>
                  </a:lnTo>
                  <a:lnTo>
                    <a:pt x="2550" y="2269"/>
                  </a:lnTo>
                  <a:lnTo>
                    <a:pt x="2601" y="2346"/>
                  </a:lnTo>
                  <a:lnTo>
                    <a:pt x="2754" y="2422"/>
                  </a:lnTo>
                  <a:lnTo>
                    <a:pt x="2881" y="2422"/>
                  </a:lnTo>
                  <a:lnTo>
                    <a:pt x="2805" y="2499"/>
                  </a:lnTo>
                  <a:lnTo>
                    <a:pt x="2754" y="2575"/>
                  </a:lnTo>
                  <a:lnTo>
                    <a:pt x="2728" y="2652"/>
                  </a:lnTo>
                  <a:lnTo>
                    <a:pt x="2703" y="2754"/>
                  </a:lnTo>
                  <a:lnTo>
                    <a:pt x="2703" y="2856"/>
                  </a:lnTo>
                  <a:lnTo>
                    <a:pt x="2728" y="2958"/>
                  </a:lnTo>
                  <a:lnTo>
                    <a:pt x="2754" y="3034"/>
                  </a:lnTo>
                  <a:lnTo>
                    <a:pt x="2830" y="3136"/>
                  </a:lnTo>
                  <a:lnTo>
                    <a:pt x="2881" y="3187"/>
                  </a:lnTo>
                  <a:lnTo>
                    <a:pt x="2958" y="3213"/>
                  </a:lnTo>
                  <a:lnTo>
                    <a:pt x="3136" y="3289"/>
                  </a:lnTo>
                  <a:lnTo>
                    <a:pt x="3340" y="3289"/>
                  </a:lnTo>
                  <a:lnTo>
                    <a:pt x="3416" y="3264"/>
                  </a:lnTo>
                  <a:lnTo>
                    <a:pt x="3493" y="3213"/>
                  </a:lnTo>
                  <a:lnTo>
                    <a:pt x="3569" y="3340"/>
                  </a:lnTo>
                  <a:lnTo>
                    <a:pt x="3646" y="3417"/>
                  </a:lnTo>
                  <a:lnTo>
                    <a:pt x="3748" y="3493"/>
                  </a:lnTo>
                  <a:lnTo>
                    <a:pt x="3875" y="3519"/>
                  </a:lnTo>
                  <a:lnTo>
                    <a:pt x="3977" y="3519"/>
                  </a:lnTo>
                  <a:lnTo>
                    <a:pt x="4079" y="3493"/>
                  </a:lnTo>
                  <a:lnTo>
                    <a:pt x="4156" y="3417"/>
                  </a:lnTo>
                  <a:lnTo>
                    <a:pt x="4207" y="3340"/>
                  </a:lnTo>
                  <a:lnTo>
                    <a:pt x="4487" y="3442"/>
                  </a:lnTo>
                  <a:lnTo>
                    <a:pt x="4768" y="3544"/>
                  </a:lnTo>
                  <a:lnTo>
                    <a:pt x="5023" y="3697"/>
                  </a:lnTo>
                  <a:lnTo>
                    <a:pt x="5150" y="3799"/>
                  </a:lnTo>
                  <a:lnTo>
                    <a:pt x="5252" y="3901"/>
                  </a:lnTo>
                  <a:lnTo>
                    <a:pt x="5354" y="4054"/>
                  </a:lnTo>
                  <a:lnTo>
                    <a:pt x="5431" y="4232"/>
                  </a:lnTo>
                  <a:lnTo>
                    <a:pt x="5456" y="4436"/>
                  </a:lnTo>
                  <a:lnTo>
                    <a:pt x="5456" y="4615"/>
                  </a:lnTo>
                  <a:lnTo>
                    <a:pt x="5405" y="4487"/>
                  </a:lnTo>
                  <a:lnTo>
                    <a:pt x="5354" y="4360"/>
                  </a:lnTo>
                  <a:lnTo>
                    <a:pt x="5278" y="4232"/>
                  </a:lnTo>
                  <a:lnTo>
                    <a:pt x="5176" y="4131"/>
                  </a:lnTo>
                  <a:lnTo>
                    <a:pt x="5074" y="4054"/>
                  </a:lnTo>
                  <a:lnTo>
                    <a:pt x="4946" y="3978"/>
                  </a:lnTo>
                  <a:lnTo>
                    <a:pt x="4793" y="3927"/>
                  </a:lnTo>
                  <a:lnTo>
                    <a:pt x="4640" y="3901"/>
                  </a:lnTo>
                  <a:lnTo>
                    <a:pt x="4589" y="3927"/>
                  </a:lnTo>
                  <a:lnTo>
                    <a:pt x="4232" y="3901"/>
                  </a:lnTo>
                  <a:lnTo>
                    <a:pt x="3875" y="3825"/>
                  </a:lnTo>
                  <a:lnTo>
                    <a:pt x="3544" y="3697"/>
                  </a:lnTo>
                  <a:lnTo>
                    <a:pt x="3263" y="3544"/>
                  </a:lnTo>
                  <a:lnTo>
                    <a:pt x="2983" y="3340"/>
                  </a:lnTo>
                  <a:lnTo>
                    <a:pt x="2728" y="3111"/>
                  </a:lnTo>
                  <a:lnTo>
                    <a:pt x="2499" y="2830"/>
                  </a:lnTo>
                  <a:lnTo>
                    <a:pt x="2320" y="2499"/>
                  </a:lnTo>
                  <a:lnTo>
                    <a:pt x="2142" y="2167"/>
                  </a:lnTo>
                  <a:lnTo>
                    <a:pt x="1989" y="1810"/>
                  </a:lnTo>
                  <a:lnTo>
                    <a:pt x="1912" y="1657"/>
                  </a:lnTo>
                  <a:lnTo>
                    <a:pt x="1836" y="1504"/>
                  </a:lnTo>
                  <a:lnTo>
                    <a:pt x="1708" y="1351"/>
                  </a:lnTo>
                  <a:lnTo>
                    <a:pt x="1581" y="1224"/>
                  </a:lnTo>
                  <a:lnTo>
                    <a:pt x="1606" y="1173"/>
                  </a:lnTo>
                  <a:lnTo>
                    <a:pt x="1581" y="1148"/>
                  </a:lnTo>
                  <a:lnTo>
                    <a:pt x="1504" y="1071"/>
                  </a:lnTo>
                  <a:lnTo>
                    <a:pt x="1402" y="995"/>
                  </a:lnTo>
                  <a:lnTo>
                    <a:pt x="1300" y="944"/>
                  </a:lnTo>
                  <a:lnTo>
                    <a:pt x="1198" y="893"/>
                  </a:lnTo>
                  <a:lnTo>
                    <a:pt x="969" y="867"/>
                  </a:lnTo>
                  <a:lnTo>
                    <a:pt x="739" y="867"/>
                  </a:lnTo>
                  <a:lnTo>
                    <a:pt x="790" y="714"/>
                  </a:lnTo>
                  <a:lnTo>
                    <a:pt x="892" y="612"/>
                  </a:lnTo>
                  <a:lnTo>
                    <a:pt x="1020" y="536"/>
                  </a:lnTo>
                  <a:lnTo>
                    <a:pt x="1173" y="485"/>
                  </a:lnTo>
                  <a:lnTo>
                    <a:pt x="1224" y="510"/>
                  </a:lnTo>
                  <a:lnTo>
                    <a:pt x="1300" y="510"/>
                  </a:lnTo>
                  <a:lnTo>
                    <a:pt x="1377" y="485"/>
                  </a:lnTo>
                  <a:close/>
                  <a:moveTo>
                    <a:pt x="994" y="1046"/>
                  </a:moveTo>
                  <a:lnTo>
                    <a:pt x="1147" y="1071"/>
                  </a:lnTo>
                  <a:lnTo>
                    <a:pt x="1275" y="1122"/>
                  </a:lnTo>
                  <a:lnTo>
                    <a:pt x="1453" y="1249"/>
                  </a:lnTo>
                  <a:lnTo>
                    <a:pt x="1555" y="1377"/>
                  </a:lnTo>
                  <a:lnTo>
                    <a:pt x="1657" y="1555"/>
                  </a:lnTo>
                  <a:lnTo>
                    <a:pt x="1734" y="1734"/>
                  </a:lnTo>
                  <a:lnTo>
                    <a:pt x="1861" y="2091"/>
                  </a:lnTo>
                  <a:lnTo>
                    <a:pt x="1989" y="2473"/>
                  </a:lnTo>
                  <a:lnTo>
                    <a:pt x="2142" y="2754"/>
                  </a:lnTo>
                  <a:lnTo>
                    <a:pt x="2320" y="3034"/>
                  </a:lnTo>
                  <a:lnTo>
                    <a:pt x="2524" y="3289"/>
                  </a:lnTo>
                  <a:lnTo>
                    <a:pt x="2754" y="3519"/>
                  </a:lnTo>
                  <a:lnTo>
                    <a:pt x="2958" y="3672"/>
                  </a:lnTo>
                  <a:lnTo>
                    <a:pt x="3162" y="3825"/>
                  </a:lnTo>
                  <a:lnTo>
                    <a:pt x="3391" y="3952"/>
                  </a:lnTo>
                  <a:lnTo>
                    <a:pt x="3646" y="4054"/>
                  </a:lnTo>
                  <a:lnTo>
                    <a:pt x="3875" y="4131"/>
                  </a:lnTo>
                  <a:lnTo>
                    <a:pt x="4130" y="4156"/>
                  </a:lnTo>
                  <a:lnTo>
                    <a:pt x="4385" y="4156"/>
                  </a:lnTo>
                  <a:lnTo>
                    <a:pt x="4666" y="4131"/>
                  </a:lnTo>
                  <a:lnTo>
                    <a:pt x="4819" y="4182"/>
                  </a:lnTo>
                  <a:lnTo>
                    <a:pt x="4946" y="4258"/>
                  </a:lnTo>
                  <a:lnTo>
                    <a:pt x="5048" y="4334"/>
                  </a:lnTo>
                  <a:lnTo>
                    <a:pt x="5125" y="4436"/>
                  </a:lnTo>
                  <a:lnTo>
                    <a:pt x="5201" y="4538"/>
                  </a:lnTo>
                  <a:lnTo>
                    <a:pt x="5252" y="4666"/>
                  </a:lnTo>
                  <a:lnTo>
                    <a:pt x="5252" y="4793"/>
                  </a:lnTo>
                  <a:lnTo>
                    <a:pt x="5252" y="4921"/>
                  </a:lnTo>
                  <a:lnTo>
                    <a:pt x="5227" y="4972"/>
                  </a:lnTo>
                  <a:lnTo>
                    <a:pt x="5201" y="5023"/>
                  </a:lnTo>
                  <a:lnTo>
                    <a:pt x="5227" y="5099"/>
                  </a:lnTo>
                  <a:lnTo>
                    <a:pt x="5176" y="5201"/>
                  </a:lnTo>
                  <a:lnTo>
                    <a:pt x="5099" y="5329"/>
                  </a:lnTo>
                  <a:lnTo>
                    <a:pt x="5023" y="5405"/>
                  </a:lnTo>
                  <a:lnTo>
                    <a:pt x="4895" y="5507"/>
                  </a:lnTo>
                  <a:lnTo>
                    <a:pt x="4870" y="5482"/>
                  </a:lnTo>
                  <a:lnTo>
                    <a:pt x="4819" y="5482"/>
                  </a:lnTo>
                  <a:lnTo>
                    <a:pt x="4360" y="5507"/>
                  </a:lnTo>
                  <a:lnTo>
                    <a:pt x="3952" y="5482"/>
                  </a:lnTo>
                  <a:lnTo>
                    <a:pt x="3518" y="5456"/>
                  </a:lnTo>
                  <a:lnTo>
                    <a:pt x="3136" y="5354"/>
                  </a:lnTo>
                  <a:lnTo>
                    <a:pt x="2754" y="5227"/>
                  </a:lnTo>
                  <a:lnTo>
                    <a:pt x="2397" y="5074"/>
                  </a:lnTo>
                  <a:lnTo>
                    <a:pt x="2065" y="4895"/>
                  </a:lnTo>
                  <a:lnTo>
                    <a:pt x="1759" y="4666"/>
                  </a:lnTo>
                  <a:lnTo>
                    <a:pt x="1479" y="4411"/>
                  </a:lnTo>
                  <a:lnTo>
                    <a:pt x="1224" y="4131"/>
                  </a:lnTo>
                  <a:lnTo>
                    <a:pt x="969" y="3825"/>
                  </a:lnTo>
                  <a:lnTo>
                    <a:pt x="765" y="3493"/>
                  </a:lnTo>
                  <a:lnTo>
                    <a:pt x="586" y="3136"/>
                  </a:lnTo>
                  <a:lnTo>
                    <a:pt x="408" y="2779"/>
                  </a:lnTo>
                  <a:lnTo>
                    <a:pt x="280" y="2371"/>
                  </a:lnTo>
                  <a:lnTo>
                    <a:pt x="179" y="1938"/>
                  </a:lnTo>
                  <a:lnTo>
                    <a:pt x="179" y="1785"/>
                  </a:lnTo>
                  <a:lnTo>
                    <a:pt x="204" y="1632"/>
                  </a:lnTo>
                  <a:lnTo>
                    <a:pt x="255" y="1479"/>
                  </a:lnTo>
                  <a:lnTo>
                    <a:pt x="331" y="1326"/>
                  </a:lnTo>
                  <a:lnTo>
                    <a:pt x="484" y="1198"/>
                  </a:lnTo>
                  <a:lnTo>
                    <a:pt x="637" y="1097"/>
                  </a:lnTo>
                  <a:lnTo>
                    <a:pt x="688" y="1097"/>
                  </a:lnTo>
                  <a:lnTo>
                    <a:pt x="714" y="1071"/>
                  </a:lnTo>
                  <a:lnTo>
                    <a:pt x="867" y="1046"/>
                  </a:lnTo>
                  <a:close/>
                  <a:moveTo>
                    <a:pt x="2091" y="0"/>
                  </a:moveTo>
                  <a:lnTo>
                    <a:pt x="1887" y="26"/>
                  </a:lnTo>
                  <a:lnTo>
                    <a:pt x="1708" y="77"/>
                  </a:lnTo>
                  <a:lnTo>
                    <a:pt x="1504" y="153"/>
                  </a:lnTo>
                  <a:lnTo>
                    <a:pt x="1326" y="255"/>
                  </a:lnTo>
                  <a:lnTo>
                    <a:pt x="1147" y="281"/>
                  </a:lnTo>
                  <a:lnTo>
                    <a:pt x="1020" y="306"/>
                  </a:lnTo>
                  <a:lnTo>
                    <a:pt x="918" y="357"/>
                  </a:lnTo>
                  <a:lnTo>
                    <a:pt x="816" y="408"/>
                  </a:lnTo>
                  <a:lnTo>
                    <a:pt x="739" y="510"/>
                  </a:lnTo>
                  <a:lnTo>
                    <a:pt x="663" y="587"/>
                  </a:lnTo>
                  <a:lnTo>
                    <a:pt x="612" y="689"/>
                  </a:lnTo>
                  <a:lnTo>
                    <a:pt x="586" y="816"/>
                  </a:lnTo>
                  <a:lnTo>
                    <a:pt x="561" y="918"/>
                  </a:lnTo>
                  <a:lnTo>
                    <a:pt x="382" y="1020"/>
                  </a:lnTo>
                  <a:lnTo>
                    <a:pt x="280" y="1122"/>
                  </a:lnTo>
                  <a:lnTo>
                    <a:pt x="179" y="1249"/>
                  </a:lnTo>
                  <a:lnTo>
                    <a:pt x="102" y="1377"/>
                  </a:lnTo>
                  <a:lnTo>
                    <a:pt x="51" y="1504"/>
                  </a:lnTo>
                  <a:lnTo>
                    <a:pt x="26" y="1632"/>
                  </a:lnTo>
                  <a:lnTo>
                    <a:pt x="0" y="1734"/>
                  </a:lnTo>
                  <a:lnTo>
                    <a:pt x="0" y="1785"/>
                  </a:lnTo>
                  <a:lnTo>
                    <a:pt x="26" y="2244"/>
                  </a:lnTo>
                  <a:lnTo>
                    <a:pt x="102" y="2703"/>
                  </a:lnTo>
                  <a:lnTo>
                    <a:pt x="229" y="3111"/>
                  </a:lnTo>
                  <a:lnTo>
                    <a:pt x="408" y="3519"/>
                  </a:lnTo>
                  <a:lnTo>
                    <a:pt x="637" y="3901"/>
                  </a:lnTo>
                  <a:lnTo>
                    <a:pt x="892" y="4258"/>
                  </a:lnTo>
                  <a:lnTo>
                    <a:pt x="1173" y="4564"/>
                  </a:lnTo>
                  <a:lnTo>
                    <a:pt x="1504" y="4844"/>
                  </a:lnTo>
                  <a:lnTo>
                    <a:pt x="1861" y="5099"/>
                  </a:lnTo>
                  <a:lnTo>
                    <a:pt x="2244" y="5329"/>
                  </a:lnTo>
                  <a:lnTo>
                    <a:pt x="2652" y="5507"/>
                  </a:lnTo>
                  <a:lnTo>
                    <a:pt x="3085" y="5635"/>
                  </a:lnTo>
                  <a:lnTo>
                    <a:pt x="3518" y="5737"/>
                  </a:lnTo>
                  <a:lnTo>
                    <a:pt x="3952" y="5788"/>
                  </a:lnTo>
                  <a:lnTo>
                    <a:pt x="4411" y="5788"/>
                  </a:lnTo>
                  <a:lnTo>
                    <a:pt x="4844" y="5737"/>
                  </a:lnTo>
                  <a:lnTo>
                    <a:pt x="4895" y="5711"/>
                  </a:lnTo>
                  <a:lnTo>
                    <a:pt x="4946" y="5660"/>
                  </a:lnTo>
                  <a:lnTo>
                    <a:pt x="5099" y="5558"/>
                  </a:lnTo>
                  <a:lnTo>
                    <a:pt x="5252" y="5456"/>
                  </a:lnTo>
                  <a:lnTo>
                    <a:pt x="5354" y="5329"/>
                  </a:lnTo>
                  <a:lnTo>
                    <a:pt x="5431" y="5176"/>
                  </a:lnTo>
                  <a:lnTo>
                    <a:pt x="5558" y="5074"/>
                  </a:lnTo>
                  <a:lnTo>
                    <a:pt x="5635" y="4946"/>
                  </a:lnTo>
                  <a:lnTo>
                    <a:pt x="5711" y="4793"/>
                  </a:lnTo>
                  <a:lnTo>
                    <a:pt x="5762" y="4666"/>
                  </a:lnTo>
                  <a:lnTo>
                    <a:pt x="5813" y="4640"/>
                  </a:lnTo>
                  <a:lnTo>
                    <a:pt x="5941" y="4589"/>
                  </a:lnTo>
                  <a:lnTo>
                    <a:pt x="6068" y="4487"/>
                  </a:lnTo>
                  <a:lnTo>
                    <a:pt x="6145" y="4411"/>
                  </a:lnTo>
                  <a:lnTo>
                    <a:pt x="6221" y="4283"/>
                  </a:lnTo>
                  <a:lnTo>
                    <a:pt x="6272" y="4156"/>
                  </a:lnTo>
                  <a:lnTo>
                    <a:pt x="6297" y="4029"/>
                  </a:lnTo>
                  <a:lnTo>
                    <a:pt x="6323" y="3876"/>
                  </a:lnTo>
                  <a:lnTo>
                    <a:pt x="6297" y="3723"/>
                  </a:lnTo>
                  <a:lnTo>
                    <a:pt x="6272" y="3595"/>
                  </a:lnTo>
                  <a:lnTo>
                    <a:pt x="6221" y="3493"/>
                  </a:lnTo>
                  <a:lnTo>
                    <a:pt x="6119" y="3289"/>
                  </a:lnTo>
                  <a:lnTo>
                    <a:pt x="5966" y="3136"/>
                  </a:lnTo>
                  <a:lnTo>
                    <a:pt x="5788" y="2983"/>
                  </a:lnTo>
                  <a:lnTo>
                    <a:pt x="5584" y="2856"/>
                  </a:lnTo>
                  <a:lnTo>
                    <a:pt x="5380" y="2754"/>
                  </a:lnTo>
                  <a:lnTo>
                    <a:pt x="4972" y="2524"/>
                  </a:lnTo>
                  <a:lnTo>
                    <a:pt x="4742" y="2397"/>
                  </a:lnTo>
                  <a:lnTo>
                    <a:pt x="4564" y="2244"/>
                  </a:lnTo>
                  <a:lnTo>
                    <a:pt x="4385" y="2091"/>
                  </a:lnTo>
                  <a:lnTo>
                    <a:pt x="4207" y="1938"/>
                  </a:lnTo>
                  <a:lnTo>
                    <a:pt x="3901" y="1581"/>
                  </a:lnTo>
                  <a:lnTo>
                    <a:pt x="3620" y="1173"/>
                  </a:lnTo>
                  <a:lnTo>
                    <a:pt x="3314" y="663"/>
                  </a:lnTo>
                  <a:lnTo>
                    <a:pt x="3111" y="434"/>
                  </a:lnTo>
                  <a:lnTo>
                    <a:pt x="3009" y="332"/>
                  </a:lnTo>
                  <a:lnTo>
                    <a:pt x="2881" y="230"/>
                  </a:lnTo>
                  <a:lnTo>
                    <a:pt x="2703" y="128"/>
                  </a:lnTo>
                  <a:lnTo>
                    <a:pt x="2499" y="51"/>
                  </a:lnTo>
                  <a:lnTo>
                    <a:pt x="2295" y="26"/>
                  </a:lnTo>
                  <a:lnTo>
                    <a:pt x="209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78"/>
            <p:cNvSpPr/>
            <p:nvPr/>
          </p:nvSpPr>
          <p:spPr>
            <a:xfrm>
              <a:off x="3064909" y="2008545"/>
              <a:ext cx="103642" cy="209837"/>
            </a:xfrm>
            <a:custGeom>
              <a:avLst/>
              <a:gdLst/>
              <a:ahLst/>
              <a:cxnLst/>
              <a:rect l="l" t="t" r="r" b="b"/>
              <a:pathLst>
                <a:path w="6171" h="12494" extrusionOk="0">
                  <a:moveTo>
                    <a:pt x="3519" y="1"/>
                  </a:moveTo>
                  <a:lnTo>
                    <a:pt x="3519" y="128"/>
                  </a:lnTo>
                  <a:lnTo>
                    <a:pt x="3137" y="1480"/>
                  </a:lnTo>
                  <a:lnTo>
                    <a:pt x="2729" y="2831"/>
                  </a:lnTo>
                  <a:lnTo>
                    <a:pt x="2296" y="4182"/>
                  </a:lnTo>
                  <a:lnTo>
                    <a:pt x="1837" y="5508"/>
                  </a:lnTo>
                  <a:lnTo>
                    <a:pt x="1582" y="6222"/>
                  </a:lnTo>
                  <a:lnTo>
                    <a:pt x="1301" y="6910"/>
                  </a:lnTo>
                  <a:lnTo>
                    <a:pt x="766" y="8287"/>
                  </a:lnTo>
                  <a:lnTo>
                    <a:pt x="536" y="9001"/>
                  </a:lnTo>
                  <a:lnTo>
                    <a:pt x="307" y="9715"/>
                  </a:lnTo>
                  <a:lnTo>
                    <a:pt x="128" y="10429"/>
                  </a:lnTo>
                  <a:lnTo>
                    <a:pt x="1" y="11168"/>
                  </a:lnTo>
                  <a:lnTo>
                    <a:pt x="154" y="11423"/>
                  </a:lnTo>
                  <a:lnTo>
                    <a:pt x="307" y="11678"/>
                  </a:lnTo>
                  <a:lnTo>
                    <a:pt x="511" y="11907"/>
                  </a:lnTo>
                  <a:lnTo>
                    <a:pt x="740" y="12086"/>
                  </a:lnTo>
                  <a:lnTo>
                    <a:pt x="970" y="12264"/>
                  </a:lnTo>
                  <a:lnTo>
                    <a:pt x="1250" y="12392"/>
                  </a:lnTo>
                  <a:lnTo>
                    <a:pt x="1531" y="12468"/>
                  </a:lnTo>
                  <a:lnTo>
                    <a:pt x="1837" y="12494"/>
                  </a:lnTo>
                  <a:lnTo>
                    <a:pt x="2041" y="12494"/>
                  </a:lnTo>
                  <a:lnTo>
                    <a:pt x="2245" y="12468"/>
                  </a:lnTo>
                  <a:lnTo>
                    <a:pt x="2423" y="12417"/>
                  </a:lnTo>
                  <a:lnTo>
                    <a:pt x="2602" y="12341"/>
                  </a:lnTo>
                  <a:lnTo>
                    <a:pt x="2780" y="12264"/>
                  </a:lnTo>
                  <a:lnTo>
                    <a:pt x="2933" y="12137"/>
                  </a:lnTo>
                  <a:lnTo>
                    <a:pt x="3086" y="12035"/>
                  </a:lnTo>
                  <a:lnTo>
                    <a:pt x="3239" y="11907"/>
                  </a:lnTo>
                  <a:lnTo>
                    <a:pt x="3341" y="11754"/>
                  </a:lnTo>
                  <a:lnTo>
                    <a:pt x="3468" y="11601"/>
                  </a:lnTo>
                  <a:lnTo>
                    <a:pt x="3570" y="11423"/>
                  </a:lnTo>
                  <a:lnTo>
                    <a:pt x="3647" y="11244"/>
                  </a:lnTo>
                  <a:lnTo>
                    <a:pt x="3723" y="11066"/>
                  </a:lnTo>
                  <a:lnTo>
                    <a:pt x="3774" y="10887"/>
                  </a:lnTo>
                  <a:lnTo>
                    <a:pt x="3825" y="10684"/>
                  </a:lnTo>
                  <a:lnTo>
                    <a:pt x="3851" y="10505"/>
                  </a:lnTo>
                  <a:lnTo>
                    <a:pt x="3876" y="10403"/>
                  </a:lnTo>
                  <a:lnTo>
                    <a:pt x="3927" y="10352"/>
                  </a:lnTo>
                  <a:lnTo>
                    <a:pt x="3953" y="10301"/>
                  </a:lnTo>
                  <a:lnTo>
                    <a:pt x="3953" y="9944"/>
                  </a:lnTo>
                  <a:lnTo>
                    <a:pt x="4004" y="9536"/>
                  </a:lnTo>
                  <a:lnTo>
                    <a:pt x="4080" y="9154"/>
                  </a:lnTo>
                  <a:lnTo>
                    <a:pt x="4182" y="8746"/>
                  </a:lnTo>
                  <a:lnTo>
                    <a:pt x="4386" y="7981"/>
                  </a:lnTo>
                  <a:lnTo>
                    <a:pt x="4488" y="7650"/>
                  </a:lnTo>
                  <a:lnTo>
                    <a:pt x="4565" y="7318"/>
                  </a:lnTo>
                  <a:lnTo>
                    <a:pt x="6171" y="52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78"/>
            <p:cNvSpPr/>
            <p:nvPr/>
          </p:nvSpPr>
          <p:spPr>
            <a:xfrm>
              <a:off x="3083752" y="2483415"/>
              <a:ext cx="74100" cy="66811"/>
            </a:xfrm>
            <a:custGeom>
              <a:avLst/>
              <a:gdLst/>
              <a:ahLst/>
              <a:cxnLst/>
              <a:rect l="l" t="t" r="r" b="b"/>
              <a:pathLst>
                <a:path w="4412" h="3978" extrusionOk="0">
                  <a:moveTo>
                    <a:pt x="154" y="1"/>
                  </a:moveTo>
                  <a:lnTo>
                    <a:pt x="1" y="26"/>
                  </a:lnTo>
                  <a:lnTo>
                    <a:pt x="128" y="103"/>
                  </a:lnTo>
                  <a:lnTo>
                    <a:pt x="256" y="205"/>
                  </a:lnTo>
                  <a:lnTo>
                    <a:pt x="383" y="307"/>
                  </a:lnTo>
                  <a:lnTo>
                    <a:pt x="485" y="409"/>
                  </a:lnTo>
                  <a:lnTo>
                    <a:pt x="511" y="409"/>
                  </a:lnTo>
                  <a:lnTo>
                    <a:pt x="562" y="434"/>
                  </a:lnTo>
                  <a:lnTo>
                    <a:pt x="919" y="766"/>
                  </a:lnTo>
                  <a:lnTo>
                    <a:pt x="1276" y="1122"/>
                  </a:lnTo>
                  <a:lnTo>
                    <a:pt x="1964" y="1836"/>
                  </a:lnTo>
                  <a:lnTo>
                    <a:pt x="2168" y="2040"/>
                  </a:lnTo>
                  <a:lnTo>
                    <a:pt x="2372" y="2244"/>
                  </a:lnTo>
                  <a:lnTo>
                    <a:pt x="2448" y="2372"/>
                  </a:lnTo>
                  <a:lnTo>
                    <a:pt x="2525" y="2499"/>
                  </a:lnTo>
                  <a:lnTo>
                    <a:pt x="2576" y="2627"/>
                  </a:lnTo>
                  <a:lnTo>
                    <a:pt x="2601" y="2780"/>
                  </a:lnTo>
                  <a:lnTo>
                    <a:pt x="3009" y="2882"/>
                  </a:lnTo>
                  <a:lnTo>
                    <a:pt x="3213" y="2958"/>
                  </a:lnTo>
                  <a:lnTo>
                    <a:pt x="3392" y="3060"/>
                  </a:lnTo>
                  <a:lnTo>
                    <a:pt x="3570" y="3162"/>
                  </a:lnTo>
                  <a:lnTo>
                    <a:pt x="3749" y="3315"/>
                  </a:lnTo>
                  <a:lnTo>
                    <a:pt x="3876" y="3468"/>
                  </a:lnTo>
                  <a:lnTo>
                    <a:pt x="3978" y="3647"/>
                  </a:lnTo>
                  <a:lnTo>
                    <a:pt x="4055" y="3825"/>
                  </a:lnTo>
                  <a:lnTo>
                    <a:pt x="4080" y="3978"/>
                  </a:lnTo>
                  <a:lnTo>
                    <a:pt x="4259" y="3876"/>
                  </a:lnTo>
                  <a:lnTo>
                    <a:pt x="4361" y="3749"/>
                  </a:lnTo>
                  <a:lnTo>
                    <a:pt x="4412" y="3647"/>
                  </a:lnTo>
                  <a:lnTo>
                    <a:pt x="4412" y="3519"/>
                  </a:lnTo>
                  <a:lnTo>
                    <a:pt x="4361" y="3392"/>
                  </a:lnTo>
                  <a:lnTo>
                    <a:pt x="4284" y="3264"/>
                  </a:lnTo>
                  <a:lnTo>
                    <a:pt x="4182" y="3137"/>
                  </a:lnTo>
                  <a:lnTo>
                    <a:pt x="4029" y="3035"/>
                  </a:lnTo>
                  <a:lnTo>
                    <a:pt x="3723" y="2805"/>
                  </a:lnTo>
                  <a:lnTo>
                    <a:pt x="3417" y="2601"/>
                  </a:lnTo>
                  <a:lnTo>
                    <a:pt x="3009" y="2397"/>
                  </a:lnTo>
                  <a:lnTo>
                    <a:pt x="2652" y="2142"/>
                  </a:lnTo>
                  <a:lnTo>
                    <a:pt x="2321" y="1836"/>
                  </a:lnTo>
                  <a:lnTo>
                    <a:pt x="2142" y="1632"/>
                  </a:lnTo>
                  <a:lnTo>
                    <a:pt x="1964" y="1428"/>
                  </a:lnTo>
                  <a:lnTo>
                    <a:pt x="1683" y="995"/>
                  </a:lnTo>
                  <a:lnTo>
                    <a:pt x="1480" y="638"/>
                  </a:lnTo>
                  <a:lnTo>
                    <a:pt x="1352" y="434"/>
                  </a:lnTo>
                  <a:lnTo>
                    <a:pt x="1276" y="358"/>
                  </a:lnTo>
                  <a:lnTo>
                    <a:pt x="1225" y="307"/>
                  </a:lnTo>
                  <a:lnTo>
                    <a:pt x="1072" y="205"/>
                  </a:lnTo>
                  <a:lnTo>
                    <a:pt x="944" y="154"/>
                  </a:lnTo>
                  <a:lnTo>
                    <a:pt x="791" y="77"/>
                  </a:lnTo>
                  <a:lnTo>
                    <a:pt x="638" y="52"/>
                  </a:lnTo>
                  <a:lnTo>
                    <a:pt x="485" y="26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A98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78"/>
            <p:cNvSpPr/>
            <p:nvPr/>
          </p:nvSpPr>
          <p:spPr>
            <a:xfrm>
              <a:off x="3067915" y="2485985"/>
              <a:ext cx="79239" cy="69380"/>
            </a:xfrm>
            <a:custGeom>
              <a:avLst/>
              <a:gdLst/>
              <a:ahLst/>
              <a:cxnLst/>
              <a:rect l="l" t="t" r="r" b="b"/>
              <a:pathLst>
                <a:path w="4718" h="4131" extrusionOk="0">
                  <a:moveTo>
                    <a:pt x="434" y="1"/>
                  </a:moveTo>
                  <a:lnTo>
                    <a:pt x="281" y="52"/>
                  </a:lnTo>
                  <a:lnTo>
                    <a:pt x="153" y="128"/>
                  </a:lnTo>
                  <a:lnTo>
                    <a:pt x="51" y="230"/>
                  </a:lnTo>
                  <a:lnTo>
                    <a:pt x="0" y="383"/>
                  </a:lnTo>
                  <a:lnTo>
                    <a:pt x="230" y="383"/>
                  </a:lnTo>
                  <a:lnTo>
                    <a:pt x="459" y="409"/>
                  </a:lnTo>
                  <a:lnTo>
                    <a:pt x="561" y="460"/>
                  </a:lnTo>
                  <a:lnTo>
                    <a:pt x="663" y="511"/>
                  </a:lnTo>
                  <a:lnTo>
                    <a:pt x="765" y="587"/>
                  </a:lnTo>
                  <a:lnTo>
                    <a:pt x="842" y="664"/>
                  </a:lnTo>
                  <a:lnTo>
                    <a:pt x="867" y="689"/>
                  </a:lnTo>
                  <a:lnTo>
                    <a:pt x="842" y="740"/>
                  </a:lnTo>
                  <a:lnTo>
                    <a:pt x="969" y="867"/>
                  </a:lnTo>
                  <a:lnTo>
                    <a:pt x="1097" y="1020"/>
                  </a:lnTo>
                  <a:lnTo>
                    <a:pt x="1173" y="1173"/>
                  </a:lnTo>
                  <a:lnTo>
                    <a:pt x="1250" y="1326"/>
                  </a:lnTo>
                  <a:lnTo>
                    <a:pt x="1403" y="1683"/>
                  </a:lnTo>
                  <a:lnTo>
                    <a:pt x="1581" y="2015"/>
                  </a:lnTo>
                  <a:lnTo>
                    <a:pt x="1760" y="2346"/>
                  </a:lnTo>
                  <a:lnTo>
                    <a:pt x="1989" y="2627"/>
                  </a:lnTo>
                  <a:lnTo>
                    <a:pt x="2244" y="2856"/>
                  </a:lnTo>
                  <a:lnTo>
                    <a:pt x="2524" y="3060"/>
                  </a:lnTo>
                  <a:lnTo>
                    <a:pt x="2805" y="3213"/>
                  </a:lnTo>
                  <a:lnTo>
                    <a:pt x="3136" y="3341"/>
                  </a:lnTo>
                  <a:lnTo>
                    <a:pt x="3493" y="3417"/>
                  </a:lnTo>
                  <a:lnTo>
                    <a:pt x="3850" y="3443"/>
                  </a:lnTo>
                  <a:lnTo>
                    <a:pt x="3901" y="3417"/>
                  </a:lnTo>
                  <a:lnTo>
                    <a:pt x="4054" y="3443"/>
                  </a:lnTo>
                  <a:lnTo>
                    <a:pt x="4207" y="3494"/>
                  </a:lnTo>
                  <a:lnTo>
                    <a:pt x="4335" y="3570"/>
                  </a:lnTo>
                  <a:lnTo>
                    <a:pt x="4437" y="3647"/>
                  </a:lnTo>
                  <a:lnTo>
                    <a:pt x="4539" y="3748"/>
                  </a:lnTo>
                  <a:lnTo>
                    <a:pt x="4615" y="3876"/>
                  </a:lnTo>
                  <a:lnTo>
                    <a:pt x="4666" y="4003"/>
                  </a:lnTo>
                  <a:lnTo>
                    <a:pt x="4717" y="4131"/>
                  </a:lnTo>
                  <a:lnTo>
                    <a:pt x="4717" y="3952"/>
                  </a:lnTo>
                  <a:lnTo>
                    <a:pt x="4692" y="3748"/>
                  </a:lnTo>
                  <a:lnTo>
                    <a:pt x="4615" y="3570"/>
                  </a:lnTo>
                  <a:lnTo>
                    <a:pt x="4513" y="3417"/>
                  </a:lnTo>
                  <a:lnTo>
                    <a:pt x="4411" y="3315"/>
                  </a:lnTo>
                  <a:lnTo>
                    <a:pt x="4284" y="3213"/>
                  </a:lnTo>
                  <a:lnTo>
                    <a:pt x="4029" y="3060"/>
                  </a:lnTo>
                  <a:lnTo>
                    <a:pt x="3748" y="2958"/>
                  </a:lnTo>
                  <a:lnTo>
                    <a:pt x="3468" y="2856"/>
                  </a:lnTo>
                  <a:lnTo>
                    <a:pt x="3417" y="2933"/>
                  </a:lnTo>
                  <a:lnTo>
                    <a:pt x="3340" y="3009"/>
                  </a:lnTo>
                  <a:lnTo>
                    <a:pt x="3238" y="3035"/>
                  </a:lnTo>
                  <a:lnTo>
                    <a:pt x="3136" y="3035"/>
                  </a:lnTo>
                  <a:lnTo>
                    <a:pt x="3009" y="3009"/>
                  </a:lnTo>
                  <a:lnTo>
                    <a:pt x="2907" y="2933"/>
                  </a:lnTo>
                  <a:lnTo>
                    <a:pt x="2830" y="2856"/>
                  </a:lnTo>
                  <a:lnTo>
                    <a:pt x="2754" y="2729"/>
                  </a:lnTo>
                  <a:lnTo>
                    <a:pt x="2677" y="2780"/>
                  </a:lnTo>
                  <a:lnTo>
                    <a:pt x="2601" y="2805"/>
                  </a:lnTo>
                  <a:lnTo>
                    <a:pt x="2397" y="2805"/>
                  </a:lnTo>
                  <a:lnTo>
                    <a:pt x="2219" y="2729"/>
                  </a:lnTo>
                  <a:lnTo>
                    <a:pt x="2142" y="2703"/>
                  </a:lnTo>
                  <a:lnTo>
                    <a:pt x="2091" y="2652"/>
                  </a:lnTo>
                  <a:lnTo>
                    <a:pt x="2015" y="2550"/>
                  </a:lnTo>
                  <a:lnTo>
                    <a:pt x="1989" y="2474"/>
                  </a:lnTo>
                  <a:lnTo>
                    <a:pt x="1964" y="2372"/>
                  </a:lnTo>
                  <a:lnTo>
                    <a:pt x="1964" y="2270"/>
                  </a:lnTo>
                  <a:lnTo>
                    <a:pt x="1989" y="2168"/>
                  </a:lnTo>
                  <a:lnTo>
                    <a:pt x="2015" y="2091"/>
                  </a:lnTo>
                  <a:lnTo>
                    <a:pt x="2066" y="2015"/>
                  </a:lnTo>
                  <a:lnTo>
                    <a:pt x="2142" y="1938"/>
                  </a:lnTo>
                  <a:lnTo>
                    <a:pt x="2015" y="1938"/>
                  </a:lnTo>
                  <a:lnTo>
                    <a:pt x="1862" y="1862"/>
                  </a:lnTo>
                  <a:lnTo>
                    <a:pt x="1811" y="1785"/>
                  </a:lnTo>
                  <a:lnTo>
                    <a:pt x="1760" y="1734"/>
                  </a:lnTo>
                  <a:lnTo>
                    <a:pt x="1709" y="1556"/>
                  </a:lnTo>
                  <a:lnTo>
                    <a:pt x="1683" y="1377"/>
                  </a:lnTo>
                  <a:lnTo>
                    <a:pt x="1658" y="1275"/>
                  </a:lnTo>
                  <a:lnTo>
                    <a:pt x="1632" y="1199"/>
                  </a:lnTo>
                  <a:lnTo>
                    <a:pt x="1581" y="1122"/>
                  </a:lnTo>
                  <a:lnTo>
                    <a:pt x="1505" y="1071"/>
                  </a:lnTo>
                  <a:lnTo>
                    <a:pt x="1377" y="969"/>
                  </a:lnTo>
                  <a:lnTo>
                    <a:pt x="1250" y="842"/>
                  </a:lnTo>
                  <a:lnTo>
                    <a:pt x="1199" y="765"/>
                  </a:lnTo>
                  <a:lnTo>
                    <a:pt x="1199" y="689"/>
                  </a:lnTo>
                  <a:lnTo>
                    <a:pt x="1199" y="587"/>
                  </a:lnTo>
                  <a:lnTo>
                    <a:pt x="1224" y="511"/>
                  </a:lnTo>
                  <a:lnTo>
                    <a:pt x="1275" y="460"/>
                  </a:lnTo>
                  <a:lnTo>
                    <a:pt x="1352" y="409"/>
                  </a:lnTo>
                  <a:lnTo>
                    <a:pt x="1020" y="154"/>
                  </a:lnTo>
                  <a:lnTo>
                    <a:pt x="842" y="52"/>
                  </a:lnTo>
                  <a:lnTo>
                    <a:pt x="638" y="1"/>
                  </a:lnTo>
                  <a:lnTo>
                    <a:pt x="561" y="26"/>
                  </a:lnTo>
                  <a:lnTo>
                    <a:pt x="485" y="26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7D4E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78"/>
            <p:cNvSpPr/>
            <p:nvPr/>
          </p:nvSpPr>
          <p:spPr>
            <a:xfrm>
              <a:off x="3058493" y="2495406"/>
              <a:ext cx="85235" cy="74956"/>
            </a:xfrm>
            <a:custGeom>
              <a:avLst/>
              <a:gdLst/>
              <a:ahLst/>
              <a:cxnLst/>
              <a:rect l="l" t="t" r="r" b="b"/>
              <a:pathLst>
                <a:path w="5075" h="4463" extrusionOk="0">
                  <a:moveTo>
                    <a:pt x="689" y="1"/>
                  </a:moveTo>
                  <a:lnTo>
                    <a:pt x="536" y="26"/>
                  </a:lnTo>
                  <a:lnTo>
                    <a:pt x="510" y="52"/>
                  </a:lnTo>
                  <a:lnTo>
                    <a:pt x="459" y="52"/>
                  </a:lnTo>
                  <a:lnTo>
                    <a:pt x="306" y="153"/>
                  </a:lnTo>
                  <a:lnTo>
                    <a:pt x="153" y="281"/>
                  </a:lnTo>
                  <a:lnTo>
                    <a:pt x="77" y="434"/>
                  </a:lnTo>
                  <a:lnTo>
                    <a:pt x="26" y="587"/>
                  </a:lnTo>
                  <a:lnTo>
                    <a:pt x="1" y="740"/>
                  </a:lnTo>
                  <a:lnTo>
                    <a:pt x="1" y="893"/>
                  </a:lnTo>
                  <a:lnTo>
                    <a:pt x="102" y="1326"/>
                  </a:lnTo>
                  <a:lnTo>
                    <a:pt x="230" y="1734"/>
                  </a:lnTo>
                  <a:lnTo>
                    <a:pt x="408" y="2091"/>
                  </a:lnTo>
                  <a:lnTo>
                    <a:pt x="587" y="2448"/>
                  </a:lnTo>
                  <a:lnTo>
                    <a:pt x="791" y="2780"/>
                  </a:lnTo>
                  <a:lnTo>
                    <a:pt x="1046" y="3086"/>
                  </a:lnTo>
                  <a:lnTo>
                    <a:pt x="1301" y="3366"/>
                  </a:lnTo>
                  <a:lnTo>
                    <a:pt x="1581" y="3621"/>
                  </a:lnTo>
                  <a:lnTo>
                    <a:pt x="1887" y="3850"/>
                  </a:lnTo>
                  <a:lnTo>
                    <a:pt x="2219" y="4029"/>
                  </a:lnTo>
                  <a:lnTo>
                    <a:pt x="2576" y="4182"/>
                  </a:lnTo>
                  <a:lnTo>
                    <a:pt x="2958" y="4309"/>
                  </a:lnTo>
                  <a:lnTo>
                    <a:pt x="3340" y="4411"/>
                  </a:lnTo>
                  <a:lnTo>
                    <a:pt x="3774" y="4437"/>
                  </a:lnTo>
                  <a:lnTo>
                    <a:pt x="4182" y="4462"/>
                  </a:lnTo>
                  <a:lnTo>
                    <a:pt x="4641" y="4437"/>
                  </a:lnTo>
                  <a:lnTo>
                    <a:pt x="4692" y="4437"/>
                  </a:lnTo>
                  <a:lnTo>
                    <a:pt x="4717" y="4462"/>
                  </a:lnTo>
                  <a:lnTo>
                    <a:pt x="4845" y="4360"/>
                  </a:lnTo>
                  <a:lnTo>
                    <a:pt x="4921" y="4284"/>
                  </a:lnTo>
                  <a:lnTo>
                    <a:pt x="4998" y="4156"/>
                  </a:lnTo>
                  <a:lnTo>
                    <a:pt x="5049" y="4054"/>
                  </a:lnTo>
                  <a:lnTo>
                    <a:pt x="5023" y="3978"/>
                  </a:lnTo>
                  <a:lnTo>
                    <a:pt x="5049" y="3927"/>
                  </a:lnTo>
                  <a:lnTo>
                    <a:pt x="5074" y="3876"/>
                  </a:lnTo>
                  <a:lnTo>
                    <a:pt x="5074" y="3748"/>
                  </a:lnTo>
                  <a:lnTo>
                    <a:pt x="5074" y="3621"/>
                  </a:lnTo>
                  <a:lnTo>
                    <a:pt x="5023" y="3493"/>
                  </a:lnTo>
                  <a:lnTo>
                    <a:pt x="4947" y="3391"/>
                  </a:lnTo>
                  <a:lnTo>
                    <a:pt x="4870" y="3289"/>
                  </a:lnTo>
                  <a:lnTo>
                    <a:pt x="4768" y="3213"/>
                  </a:lnTo>
                  <a:lnTo>
                    <a:pt x="4641" y="3137"/>
                  </a:lnTo>
                  <a:lnTo>
                    <a:pt x="4488" y="3086"/>
                  </a:lnTo>
                  <a:lnTo>
                    <a:pt x="4207" y="3111"/>
                  </a:lnTo>
                  <a:lnTo>
                    <a:pt x="3952" y="3111"/>
                  </a:lnTo>
                  <a:lnTo>
                    <a:pt x="3697" y="3086"/>
                  </a:lnTo>
                  <a:lnTo>
                    <a:pt x="3468" y="3009"/>
                  </a:lnTo>
                  <a:lnTo>
                    <a:pt x="3213" y="2907"/>
                  </a:lnTo>
                  <a:lnTo>
                    <a:pt x="2984" y="2780"/>
                  </a:lnTo>
                  <a:lnTo>
                    <a:pt x="2780" y="2627"/>
                  </a:lnTo>
                  <a:lnTo>
                    <a:pt x="2576" y="2474"/>
                  </a:lnTo>
                  <a:lnTo>
                    <a:pt x="2346" y="2244"/>
                  </a:lnTo>
                  <a:lnTo>
                    <a:pt x="2142" y="1989"/>
                  </a:lnTo>
                  <a:lnTo>
                    <a:pt x="1964" y="1709"/>
                  </a:lnTo>
                  <a:lnTo>
                    <a:pt x="1811" y="1428"/>
                  </a:lnTo>
                  <a:lnTo>
                    <a:pt x="1683" y="1046"/>
                  </a:lnTo>
                  <a:lnTo>
                    <a:pt x="1556" y="689"/>
                  </a:lnTo>
                  <a:lnTo>
                    <a:pt x="1479" y="510"/>
                  </a:lnTo>
                  <a:lnTo>
                    <a:pt x="1377" y="332"/>
                  </a:lnTo>
                  <a:lnTo>
                    <a:pt x="1275" y="204"/>
                  </a:lnTo>
                  <a:lnTo>
                    <a:pt x="1097" y="77"/>
                  </a:lnTo>
                  <a:lnTo>
                    <a:pt x="969" y="26"/>
                  </a:lnTo>
                  <a:lnTo>
                    <a:pt x="816" y="1"/>
                  </a:lnTo>
                  <a:close/>
                </a:path>
              </a:pathLst>
            </a:custGeom>
            <a:solidFill>
              <a:srgbClr val="A98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78"/>
            <p:cNvSpPr/>
            <p:nvPr/>
          </p:nvSpPr>
          <p:spPr>
            <a:xfrm>
              <a:off x="3090604" y="2493693"/>
              <a:ext cx="29996" cy="38125"/>
            </a:xfrm>
            <a:custGeom>
              <a:avLst/>
              <a:gdLst/>
              <a:ahLst/>
              <a:cxnLst/>
              <a:rect l="l" t="t" r="r" b="b"/>
              <a:pathLst>
                <a:path w="1786" h="2270" extrusionOk="0">
                  <a:moveTo>
                    <a:pt x="77" y="1"/>
                  </a:moveTo>
                  <a:lnTo>
                    <a:pt x="52" y="26"/>
                  </a:lnTo>
                  <a:lnTo>
                    <a:pt x="26" y="52"/>
                  </a:lnTo>
                  <a:lnTo>
                    <a:pt x="1" y="77"/>
                  </a:lnTo>
                  <a:lnTo>
                    <a:pt x="26" y="154"/>
                  </a:lnTo>
                  <a:lnTo>
                    <a:pt x="103" y="230"/>
                  </a:lnTo>
                  <a:lnTo>
                    <a:pt x="179" y="332"/>
                  </a:lnTo>
                  <a:lnTo>
                    <a:pt x="383" y="485"/>
                  </a:lnTo>
                  <a:lnTo>
                    <a:pt x="485" y="612"/>
                  </a:lnTo>
                  <a:lnTo>
                    <a:pt x="536" y="689"/>
                  </a:lnTo>
                  <a:lnTo>
                    <a:pt x="562" y="791"/>
                  </a:lnTo>
                  <a:lnTo>
                    <a:pt x="587" y="1020"/>
                  </a:lnTo>
                  <a:lnTo>
                    <a:pt x="613" y="1097"/>
                  </a:lnTo>
                  <a:lnTo>
                    <a:pt x="664" y="1173"/>
                  </a:lnTo>
                  <a:lnTo>
                    <a:pt x="740" y="1224"/>
                  </a:lnTo>
                  <a:lnTo>
                    <a:pt x="842" y="1224"/>
                  </a:lnTo>
                  <a:lnTo>
                    <a:pt x="893" y="1250"/>
                  </a:lnTo>
                  <a:lnTo>
                    <a:pt x="919" y="1275"/>
                  </a:lnTo>
                  <a:lnTo>
                    <a:pt x="944" y="1326"/>
                  </a:lnTo>
                  <a:lnTo>
                    <a:pt x="919" y="1352"/>
                  </a:lnTo>
                  <a:lnTo>
                    <a:pt x="893" y="1403"/>
                  </a:lnTo>
                  <a:lnTo>
                    <a:pt x="970" y="1403"/>
                  </a:lnTo>
                  <a:lnTo>
                    <a:pt x="995" y="1454"/>
                  </a:lnTo>
                  <a:lnTo>
                    <a:pt x="1021" y="1505"/>
                  </a:lnTo>
                  <a:lnTo>
                    <a:pt x="995" y="1581"/>
                  </a:lnTo>
                  <a:lnTo>
                    <a:pt x="919" y="1658"/>
                  </a:lnTo>
                  <a:lnTo>
                    <a:pt x="868" y="1785"/>
                  </a:lnTo>
                  <a:lnTo>
                    <a:pt x="893" y="1887"/>
                  </a:lnTo>
                  <a:lnTo>
                    <a:pt x="919" y="1964"/>
                  </a:lnTo>
                  <a:lnTo>
                    <a:pt x="944" y="1989"/>
                  </a:lnTo>
                  <a:lnTo>
                    <a:pt x="1046" y="2040"/>
                  </a:lnTo>
                  <a:lnTo>
                    <a:pt x="1122" y="2066"/>
                  </a:lnTo>
                  <a:lnTo>
                    <a:pt x="1224" y="2040"/>
                  </a:lnTo>
                  <a:lnTo>
                    <a:pt x="1301" y="1989"/>
                  </a:lnTo>
                  <a:lnTo>
                    <a:pt x="1326" y="1938"/>
                  </a:lnTo>
                  <a:lnTo>
                    <a:pt x="1377" y="1913"/>
                  </a:lnTo>
                  <a:lnTo>
                    <a:pt x="1428" y="1913"/>
                  </a:lnTo>
                  <a:lnTo>
                    <a:pt x="1479" y="1938"/>
                  </a:lnTo>
                  <a:lnTo>
                    <a:pt x="1505" y="2040"/>
                  </a:lnTo>
                  <a:lnTo>
                    <a:pt x="1530" y="2040"/>
                  </a:lnTo>
                  <a:lnTo>
                    <a:pt x="1581" y="2168"/>
                  </a:lnTo>
                  <a:lnTo>
                    <a:pt x="1658" y="2270"/>
                  </a:lnTo>
                  <a:lnTo>
                    <a:pt x="1760" y="2066"/>
                  </a:lnTo>
                  <a:lnTo>
                    <a:pt x="1785" y="1964"/>
                  </a:lnTo>
                  <a:lnTo>
                    <a:pt x="1785" y="1887"/>
                  </a:lnTo>
                  <a:lnTo>
                    <a:pt x="1760" y="1785"/>
                  </a:lnTo>
                  <a:lnTo>
                    <a:pt x="1734" y="1709"/>
                  </a:lnTo>
                  <a:lnTo>
                    <a:pt x="1683" y="1658"/>
                  </a:lnTo>
                  <a:lnTo>
                    <a:pt x="1607" y="1581"/>
                  </a:lnTo>
                  <a:lnTo>
                    <a:pt x="1505" y="1428"/>
                  </a:lnTo>
                  <a:lnTo>
                    <a:pt x="1352" y="1301"/>
                  </a:lnTo>
                  <a:lnTo>
                    <a:pt x="1097" y="1020"/>
                  </a:lnTo>
                  <a:lnTo>
                    <a:pt x="587" y="510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rgbClr val="FDEE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8" name="Google Shape;10468;p78"/>
          <p:cNvGrpSpPr/>
          <p:nvPr/>
        </p:nvGrpSpPr>
        <p:grpSpPr>
          <a:xfrm>
            <a:off x="713225" y="1364972"/>
            <a:ext cx="1629317" cy="1467900"/>
            <a:chOff x="713225" y="1364972"/>
            <a:chExt cx="1629317" cy="1467900"/>
          </a:xfrm>
        </p:grpSpPr>
        <p:sp>
          <p:nvSpPr>
            <p:cNvPr id="10469" name="Google Shape;10469;p78"/>
            <p:cNvSpPr/>
            <p:nvPr/>
          </p:nvSpPr>
          <p:spPr>
            <a:xfrm>
              <a:off x="1606845" y="2217941"/>
              <a:ext cx="166590" cy="58245"/>
            </a:xfrm>
            <a:custGeom>
              <a:avLst/>
              <a:gdLst/>
              <a:ahLst/>
              <a:cxnLst/>
              <a:rect l="l" t="t" r="r" b="b"/>
              <a:pathLst>
                <a:path w="9919" h="3468" extrusionOk="0">
                  <a:moveTo>
                    <a:pt x="3901" y="1759"/>
                  </a:moveTo>
                  <a:lnTo>
                    <a:pt x="4590" y="1785"/>
                  </a:lnTo>
                  <a:lnTo>
                    <a:pt x="5278" y="1836"/>
                  </a:lnTo>
                  <a:lnTo>
                    <a:pt x="5941" y="1887"/>
                  </a:lnTo>
                  <a:lnTo>
                    <a:pt x="6630" y="1963"/>
                  </a:lnTo>
                  <a:lnTo>
                    <a:pt x="6706" y="1989"/>
                  </a:lnTo>
                  <a:lnTo>
                    <a:pt x="6757" y="2040"/>
                  </a:lnTo>
                  <a:lnTo>
                    <a:pt x="6757" y="2116"/>
                  </a:lnTo>
                  <a:lnTo>
                    <a:pt x="6757" y="2167"/>
                  </a:lnTo>
                  <a:lnTo>
                    <a:pt x="6757" y="2244"/>
                  </a:lnTo>
                  <a:lnTo>
                    <a:pt x="6706" y="2295"/>
                  </a:lnTo>
                  <a:lnTo>
                    <a:pt x="6655" y="2346"/>
                  </a:lnTo>
                  <a:lnTo>
                    <a:pt x="6579" y="2346"/>
                  </a:lnTo>
                  <a:lnTo>
                    <a:pt x="5227" y="2244"/>
                  </a:lnTo>
                  <a:lnTo>
                    <a:pt x="3876" y="2167"/>
                  </a:lnTo>
                  <a:lnTo>
                    <a:pt x="2499" y="2116"/>
                  </a:lnTo>
                  <a:lnTo>
                    <a:pt x="1097" y="2116"/>
                  </a:lnTo>
                  <a:lnTo>
                    <a:pt x="1071" y="2091"/>
                  </a:lnTo>
                  <a:lnTo>
                    <a:pt x="1046" y="2040"/>
                  </a:lnTo>
                  <a:lnTo>
                    <a:pt x="1046" y="2014"/>
                  </a:lnTo>
                  <a:lnTo>
                    <a:pt x="1071" y="1938"/>
                  </a:lnTo>
                  <a:lnTo>
                    <a:pt x="1097" y="1912"/>
                  </a:lnTo>
                  <a:lnTo>
                    <a:pt x="1148" y="1887"/>
                  </a:lnTo>
                  <a:lnTo>
                    <a:pt x="1836" y="1836"/>
                  </a:lnTo>
                  <a:lnTo>
                    <a:pt x="2525" y="1785"/>
                  </a:lnTo>
                  <a:lnTo>
                    <a:pt x="3213" y="1759"/>
                  </a:lnTo>
                  <a:close/>
                  <a:moveTo>
                    <a:pt x="9918" y="0"/>
                  </a:moveTo>
                  <a:lnTo>
                    <a:pt x="7445" y="77"/>
                  </a:lnTo>
                  <a:lnTo>
                    <a:pt x="4972" y="128"/>
                  </a:lnTo>
                  <a:lnTo>
                    <a:pt x="26" y="204"/>
                  </a:lnTo>
                  <a:lnTo>
                    <a:pt x="26" y="230"/>
                  </a:lnTo>
                  <a:lnTo>
                    <a:pt x="1" y="1861"/>
                  </a:lnTo>
                  <a:lnTo>
                    <a:pt x="26" y="3468"/>
                  </a:lnTo>
                  <a:lnTo>
                    <a:pt x="969" y="3468"/>
                  </a:lnTo>
                  <a:lnTo>
                    <a:pt x="995" y="3417"/>
                  </a:lnTo>
                  <a:lnTo>
                    <a:pt x="1020" y="3391"/>
                  </a:lnTo>
                  <a:lnTo>
                    <a:pt x="1046" y="3391"/>
                  </a:lnTo>
                  <a:lnTo>
                    <a:pt x="2423" y="3289"/>
                  </a:lnTo>
                  <a:lnTo>
                    <a:pt x="3825" y="3238"/>
                  </a:lnTo>
                  <a:lnTo>
                    <a:pt x="4513" y="3213"/>
                  </a:lnTo>
                  <a:lnTo>
                    <a:pt x="5227" y="3238"/>
                  </a:lnTo>
                  <a:lnTo>
                    <a:pt x="5916" y="3264"/>
                  </a:lnTo>
                  <a:lnTo>
                    <a:pt x="6579" y="3315"/>
                  </a:lnTo>
                  <a:lnTo>
                    <a:pt x="6655" y="3315"/>
                  </a:lnTo>
                  <a:lnTo>
                    <a:pt x="6706" y="3366"/>
                  </a:lnTo>
                  <a:lnTo>
                    <a:pt x="6732" y="3417"/>
                  </a:lnTo>
                  <a:lnTo>
                    <a:pt x="6732" y="3468"/>
                  </a:lnTo>
                  <a:lnTo>
                    <a:pt x="7675" y="3417"/>
                  </a:lnTo>
                  <a:lnTo>
                    <a:pt x="7675" y="3366"/>
                  </a:lnTo>
                  <a:lnTo>
                    <a:pt x="7700" y="3315"/>
                  </a:lnTo>
                  <a:lnTo>
                    <a:pt x="7726" y="3264"/>
                  </a:lnTo>
                  <a:lnTo>
                    <a:pt x="7777" y="3238"/>
                  </a:lnTo>
                  <a:lnTo>
                    <a:pt x="8032" y="3162"/>
                  </a:lnTo>
                  <a:lnTo>
                    <a:pt x="8185" y="3136"/>
                  </a:lnTo>
                  <a:lnTo>
                    <a:pt x="8312" y="3111"/>
                  </a:lnTo>
                  <a:lnTo>
                    <a:pt x="8312" y="2269"/>
                  </a:lnTo>
                  <a:lnTo>
                    <a:pt x="8032" y="2269"/>
                  </a:lnTo>
                  <a:lnTo>
                    <a:pt x="7904" y="2244"/>
                  </a:lnTo>
                  <a:lnTo>
                    <a:pt x="7777" y="2218"/>
                  </a:lnTo>
                  <a:lnTo>
                    <a:pt x="7700" y="2167"/>
                  </a:lnTo>
                  <a:lnTo>
                    <a:pt x="7675" y="2091"/>
                  </a:lnTo>
                  <a:lnTo>
                    <a:pt x="7675" y="2014"/>
                  </a:lnTo>
                  <a:lnTo>
                    <a:pt x="7700" y="1989"/>
                  </a:lnTo>
                  <a:lnTo>
                    <a:pt x="7751" y="1963"/>
                  </a:lnTo>
                  <a:lnTo>
                    <a:pt x="7853" y="1912"/>
                  </a:lnTo>
                  <a:lnTo>
                    <a:pt x="7981" y="1861"/>
                  </a:lnTo>
                  <a:lnTo>
                    <a:pt x="8210" y="1810"/>
                  </a:lnTo>
                  <a:lnTo>
                    <a:pt x="8465" y="1759"/>
                  </a:lnTo>
                  <a:lnTo>
                    <a:pt x="8593" y="1759"/>
                  </a:lnTo>
                  <a:lnTo>
                    <a:pt x="8720" y="1810"/>
                  </a:lnTo>
                  <a:lnTo>
                    <a:pt x="8797" y="1887"/>
                  </a:lnTo>
                  <a:lnTo>
                    <a:pt x="8822" y="1989"/>
                  </a:lnTo>
                  <a:lnTo>
                    <a:pt x="9842" y="2014"/>
                  </a:lnTo>
                  <a:lnTo>
                    <a:pt x="9867" y="1020"/>
                  </a:lnTo>
                  <a:lnTo>
                    <a:pt x="99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78"/>
            <p:cNvSpPr/>
            <p:nvPr/>
          </p:nvSpPr>
          <p:spPr>
            <a:xfrm>
              <a:off x="1607282" y="2251329"/>
              <a:ext cx="171712" cy="207704"/>
            </a:xfrm>
            <a:custGeom>
              <a:avLst/>
              <a:gdLst/>
              <a:ahLst/>
              <a:cxnLst/>
              <a:rect l="l" t="t" r="r" b="b"/>
              <a:pathLst>
                <a:path w="10224" h="12367" extrusionOk="0">
                  <a:moveTo>
                    <a:pt x="8312" y="2321"/>
                  </a:moveTo>
                  <a:lnTo>
                    <a:pt x="8439" y="2347"/>
                  </a:lnTo>
                  <a:lnTo>
                    <a:pt x="8516" y="2372"/>
                  </a:lnTo>
                  <a:lnTo>
                    <a:pt x="8618" y="2423"/>
                  </a:lnTo>
                  <a:lnTo>
                    <a:pt x="8643" y="2449"/>
                  </a:lnTo>
                  <a:lnTo>
                    <a:pt x="8669" y="2500"/>
                  </a:lnTo>
                  <a:lnTo>
                    <a:pt x="8669" y="2576"/>
                  </a:lnTo>
                  <a:lnTo>
                    <a:pt x="8618" y="2652"/>
                  </a:lnTo>
                  <a:lnTo>
                    <a:pt x="8541" y="2703"/>
                  </a:lnTo>
                  <a:lnTo>
                    <a:pt x="8465" y="2729"/>
                  </a:lnTo>
                  <a:lnTo>
                    <a:pt x="8210" y="2729"/>
                  </a:lnTo>
                  <a:lnTo>
                    <a:pt x="8057" y="2754"/>
                  </a:lnTo>
                  <a:lnTo>
                    <a:pt x="7929" y="2754"/>
                  </a:lnTo>
                  <a:lnTo>
                    <a:pt x="7878" y="2729"/>
                  </a:lnTo>
                  <a:lnTo>
                    <a:pt x="7827" y="2678"/>
                  </a:lnTo>
                  <a:lnTo>
                    <a:pt x="7827" y="2601"/>
                  </a:lnTo>
                  <a:lnTo>
                    <a:pt x="7853" y="2550"/>
                  </a:lnTo>
                  <a:lnTo>
                    <a:pt x="7904" y="2474"/>
                  </a:lnTo>
                  <a:lnTo>
                    <a:pt x="7980" y="2398"/>
                  </a:lnTo>
                  <a:lnTo>
                    <a:pt x="8082" y="2372"/>
                  </a:lnTo>
                  <a:lnTo>
                    <a:pt x="8210" y="2347"/>
                  </a:lnTo>
                  <a:lnTo>
                    <a:pt x="8312" y="2321"/>
                  </a:lnTo>
                  <a:close/>
                  <a:moveTo>
                    <a:pt x="6476" y="2500"/>
                  </a:moveTo>
                  <a:lnTo>
                    <a:pt x="6553" y="2525"/>
                  </a:lnTo>
                  <a:lnTo>
                    <a:pt x="6604" y="2550"/>
                  </a:lnTo>
                  <a:lnTo>
                    <a:pt x="6629" y="2627"/>
                  </a:lnTo>
                  <a:lnTo>
                    <a:pt x="6655" y="2678"/>
                  </a:lnTo>
                  <a:lnTo>
                    <a:pt x="6629" y="2754"/>
                  </a:lnTo>
                  <a:lnTo>
                    <a:pt x="6604" y="2805"/>
                  </a:lnTo>
                  <a:lnTo>
                    <a:pt x="6553" y="2856"/>
                  </a:lnTo>
                  <a:lnTo>
                    <a:pt x="6476" y="2856"/>
                  </a:lnTo>
                  <a:lnTo>
                    <a:pt x="5150" y="2933"/>
                  </a:lnTo>
                  <a:lnTo>
                    <a:pt x="3799" y="2984"/>
                  </a:lnTo>
                  <a:lnTo>
                    <a:pt x="2448" y="2958"/>
                  </a:lnTo>
                  <a:lnTo>
                    <a:pt x="1122" y="2907"/>
                  </a:lnTo>
                  <a:lnTo>
                    <a:pt x="1071" y="2907"/>
                  </a:lnTo>
                  <a:lnTo>
                    <a:pt x="1045" y="2882"/>
                  </a:lnTo>
                  <a:lnTo>
                    <a:pt x="1020" y="2805"/>
                  </a:lnTo>
                  <a:lnTo>
                    <a:pt x="1045" y="2729"/>
                  </a:lnTo>
                  <a:lnTo>
                    <a:pt x="1071" y="2703"/>
                  </a:lnTo>
                  <a:lnTo>
                    <a:pt x="1122" y="2703"/>
                  </a:lnTo>
                  <a:lnTo>
                    <a:pt x="2448" y="2601"/>
                  </a:lnTo>
                  <a:lnTo>
                    <a:pt x="3799" y="2525"/>
                  </a:lnTo>
                  <a:lnTo>
                    <a:pt x="5125" y="2500"/>
                  </a:lnTo>
                  <a:close/>
                  <a:moveTo>
                    <a:pt x="8516" y="4004"/>
                  </a:moveTo>
                  <a:lnTo>
                    <a:pt x="8618" y="4029"/>
                  </a:lnTo>
                  <a:lnTo>
                    <a:pt x="8694" y="4055"/>
                  </a:lnTo>
                  <a:lnTo>
                    <a:pt x="8720" y="4106"/>
                  </a:lnTo>
                  <a:lnTo>
                    <a:pt x="8745" y="4157"/>
                  </a:lnTo>
                  <a:lnTo>
                    <a:pt x="8771" y="4208"/>
                  </a:lnTo>
                  <a:lnTo>
                    <a:pt x="8745" y="4259"/>
                  </a:lnTo>
                  <a:lnTo>
                    <a:pt x="8720" y="4310"/>
                  </a:lnTo>
                  <a:lnTo>
                    <a:pt x="8694" y="4361"/>
                  </a:lnTo>
                  <a:lnTo>
                    <a:pt x="8618" y="4386"/>
                  </a:lnTo>
                  <a:lnTo>
                    <a:pt x="8516" y="4412"/>
                  </a:lnTo>
                  <a:lnTo>
                    <a:pt x="8388" y="4412"/>
                  </a:lnTo>
                  <a:lnTo>
                    <a:pt x="8133" y="4386"/>
                  </a:lnTo>
                  <a:lnTo>
                    <a:pt x="7674" y="4335"/>
                  </a:lnTo>
                  <a:lnTo>
                    <a:pt x="7623" y="4310"/>
                  </a:lnTo>
                  <a:lnTo>
                    <a:pt x="7598" y="4284"/>
                  </a:lnTo>
                  <a:lnTo>
                    <a:pt x="7572" y="4208"/>
                  </a:lnTo>
                  <a:lnTo>
                    <a:pt x="7598" y="4131"/>
                  </a:lnTo>
                  <a:lnTo>
                    <a:pt x="7623" y="4106"/>
                  </a:lnTo>
                  <a:lnTo>
                    <a:pt x="7674" y="4080"/>
                  </a:lnTo>
                  <a:lnTo>
                    <a:pt x="8133" y="4029"/>
                  </a:lnTo>
                  <a:lnTo>
                    <a:pt x="8388" y="4004"/>
                  </a:lnTo>
                  <a:close/>
                  <a:moveTo>
                    <a:pt x="3773" y="3927"/>
                  </a:moveTo>
                  <a:lnTo>
                    <a:pt x="4436" y="3953"/>
                  </a:lnTo>
                  <a:lnTo>
                    <a:pt x="5074" y="4004"/>
                  </a:lnTo>
                  <a:lnTo>
                    <a:pt x="5711" y="4055"/>
                  </a:lnTo>
                  <a:lnTo>
                    <a:pt x="6349" y="4157"/>
                  </a:lnTo>
                  <a:lnTo>
                    <a:pt x="6425" y="4182"/>
                  </a:lnTo>
                  <a:lnTo>
                    <a:pt x="6451" y="4233"/>
                  </a:lnTo>
                  <a:lnTo>
                    <a:pt x="6476" y="4284"/>
                  </a:lnTo>
                  <a:lnTo>
                    <a:pt x="6476" y="4361"/>
                  </a:lnTo>
                  <a:lnTo>
                    <a:pt x="6476" y="4437"/>
                  </a:lnTo>
                  <a:lnTo>
                    <a:pt x="6425" y="4488"/>
                  </a:lnTo>
                  <a:lnTo>
                    <a:pt x="6374" y="4539"/>
                  </a:lnTo>
                  <a:lnTo>
                    <a:pt x="6298" y="4539"/>
                  </a:lnTo>
                  <a:lnTo>
                    <a:pt x="5023" y="4437"/>
                  </a:lnTo>
                  <a:lnTo>
                    <a:pt x="3748" y="4361"/>
                  </a:lnTo>
                  <a:lnTo>
                    <a:pt x="2473" y="4310"/>
                  </a:lnTo>
                  <a:lnTo>
                    <a:pt x="1198" y="4284"/>
                  </a:lnTo>
                  <a:lnTo>
                    <a:pt x="1147" y="4284"/>
                  </a:lnTo>
                  <a:lnTo>
                    <a:pt x="1122" y="4259"/>
                  </a:lnTo>
                  <a:lnTo>
                    <a:pt x="1096" y="4182"/>
                  </a:lnTo>
                  <a:lnTo>
                    <a:pt x="1122" y="4106"/>
                  </a:lnTo>
                  <a:lnTo>
                    <a:pt x="1147" y="4080"/>
                  </a:lnTo>
                  <a:lnTo>
                    <a:pt x="1198" y="4080"/>
                  </a:lnTo>
                  <a:lnTo>
                    <a:pt x="1836" y="4004"/>
                  </a:lnTo>
                  <a:lnTo>
                    <a:pt x="2473" y="3978"/>
                  </a:lnTo>
                  <a:lnTo>
                    <a:pt x="3136" y="3953"/>
                  </a:lnTo>
                  <a:lnTo>
                    <a:pt x="3773" y="3927"/>
                  </a:lnTo>
                  <a:close/>
                  <a:moveTo>
                    <a:pt x="8694" y="5406"/>
                  </a:moveTo>
                  <a:lnTo>
                    <a:pt x="8796" y="5432"/>
                  </a:lnTo>
                  <a:lnTo>
                    <a:pt x="8847" y="5483"/>
                  </a:lnTo>
                  <a:lnTo>
                    <a:pt x="8898" y="5508"/>
                  </a:lnTo>
                  <a:lnTo>
                    <a:pt x="8924" y="5559"/>
                  </a:lnTo>
                  <a:lnTo>
                    <a:pt x="8924" y="5610"/>
                  </a:lnTo>
                  <a:lnTo>
                    <a:pt x="8924" y="5661"/>
                  </a:lnTo>
                  <a:lnTo>
                    <a:pt x="8898" y="5712"/>
                  </a:lnTo>
                  <a:lnTo>
                    <a:pt x="8847" y="5737"/>
                  </a:lnTo>
                  <a:lnTo>
                    <a:pt x="8796" y="5763"/>
                  </a:lnTo>
                  <a:lnTo>
                    <a:pt x="8694" y="5788"/>
                  </a:lnTo>
                  <a:lnTo>
                    <a:pt x="8592" y="5814"/>
                  </a:lnTo>
                  <a:lnTo>
                    <a:pt x="8363" y="5788"/>
                  </a:lnTo>
                  <a:lnTo>
                    <a:pt x="7929" y="5763"/>
                  </a:lnTo>
                  <a:lnTo>
                    <a:pt x="7878" y="5737"/>
                  </a:lnTo>
                  <a:lnTo>
                    <a:pt x="7853" y="5712"/>
                  </a:lnTo>
                  <a:lnTo>
                    <a:pt x="7827" y="5610"/>
                  </a:lnTo>
                  <a:lnTo>
                    <a:pt x="7853" y="5508"/>
                  </a:lnTo>
                  <a:lnTo>
                    <a:pt x="7878" y="5483"/>
                  </a:lnTo>
                  <a:lnTo>
                    <a:pt x="7929" y="5457"/>
                  </a:lnTo>
                  <a:lnTo>
                    <a:pt x="8363" y="5432"/>
                  </a:lnTo>
                  <a:lnTo>
                    <a:pt x="8592" y="5406"/>
                  </a:lnTo>
                  <a:close/>
                  <a:moveTo>
                    <a:pt x="3850" y="5228"/>
                  </a:moveTo>
                  <a:lnTo>
                    <a:pt x="5227" y="5304"/>
                  </a:lnTo>
                  <a:lnTo>
                    <a:pt x="6553" y="5381"/>
                  </a:lnTo>
                  <a:lnTo>
                    <a:pt x="6629" y="5406"/>
                  </a:lnTo>
                  <a:lnTo>
                    <a:pt x="6706" y="5457"/>
                  </a:lnTo>
                  <a:lnTo>
                    <a:pt x="6731" y="5508"/>
                  </a:lnTo>
                  <a:lnTo>
                    <a:pt x="6731" y="5584"/>
                  </a:lnTo>
                  <a:lnTo>
                    <a:pt x="6731" y="5635"/>
                  </a:lnTo>
                  <a:lnTo>
                    <a:pt x="6706" y="5712"/>
                  </a:lnTo>
                  <a:lnTo>
                    <a:pt x="6629" y="5737"/>
                  </a:lnTo>
                  <a:lnTo>
                    <a:pt x="6553" y="5763"/>
                  </a:lnTo>
                  <a:lnTo>
                    <a:pt x="5227" y="5814"/>
                  </a:lnTo>
                  <a:lnTo>
                    <a:pt x="3850" y="5839"/>
                  </a:lnTo>
                  <a:lnTo>
                    <a:pt x="3162" y="5814"/>
                  </a:lnTo>
                  <a:lnTo>
                    <a:pt x="2473" y="5788"/>
                  </a:lnTo>
                  <a:lnTo>
                    <a:pt x="1810" y="5686"/>
                  </a:lnTo>
                  <a:lnTo>
                    <a:pt x="1504" y="5635"/>
                  </a:lnTo>
                  <a:lnTo>
                    <a:pt x="1198" y="5559"/>
                  </a:lnTo>
                  <a:lnTo>
                    <a:pt x="1147" y="5534"/>
                  </a:lnTo>
                  <a:lnTo>
                    <a:pt x="1147" y="5483"/>
                  </a:lnTo>
                  <a:lnTo>
                    <a:pt x="1147" y="5457"/>
                  </a:lnTo>
                  <a:lnTo>
                    <a:pt x="1198" y="5432"/>
                  </a:lnTo>
                  <a:lnTo>
                    <a:pt x="1504" y="5355"/>
                  </a:lnTo>
                  <a:lnTo>
                    <a:pt x="1836" y="5304"/>
                  </a:lnTo>
                  <a:lnTo>
                    <a:pt x="2499" y="5253"/>
                  </a:lnTo>
                  <a:lnTo>
                    <a:pt x="3162" y="5228"/>
                  </a:lnTo>
                  <a:close/>
                  <a:moveTo>
                    <a:pt x="3901" y="6681"/>
                  </a:moveTo>
                  <a:lnTo>
                    <a:pt x="4615" y="6706"/>
                  </a:lnTo>
                  <a:lnTo>
                    <a:pt x="5303" y="6757"/>
                  </a:lnTo>
                  <a:lnTo>
                    <a:pt x="6017" y="6859"/>
                  </a:lnTo>
                  <a:lnTo>
                    <a:pt x="6706" y="6987"/>
                  </a:lnTo>
                  <a:lnTo>
                    <a:pt x="6782" y="7012"/>
                  </a:lnTo>
                  <a:lnTo>
                    <a:pt x="6807" y="7089"/>
                  </a:lnTo>
                  <a:lnTo>
                    <a:pt x="6833" y="7140"/>
                  </a:lnTo>
                  <a:lnTo>
                    <a:pt x="6833" y="7216"/>
                  </a:lnTo>
                  <a:lnTo>
                    <a:pt x="6807" y="7293"/>
                  </a:lnTo>
                  <a:lnTo>
                    <a:pt x="6782" y="7344"/>
                  </a:lnTo>
                  <a:lnTo>
                    <a:pt x="6731" y="7369"/>
                  </a:lnTo>
                  <a:lnTo>
                    <a:pt x="6655" y="7369"/>
                  </a:lnTo>
                  <a:lnTo>
                    <a:pt x="5278" y="7242"/>
                  </a:lnTo>
                  <a:lnTo>
                    <a:pt x="3901" y="7114"/>
                  </a:lnTo>
                  <a:lnTo>
                    <a:pt x="2524" y="7063"/>
                  </a:lnTo>
                  <a:lnTo>
                    <a:pt x="1810" y="7038"/>
                  </a:lnTo>
                  <a:lnTo>
                    <a:pt x="1122" y="7063"/>
                  </a:lnTo>
                  <a:lnTo>
                    <a:pt x="1096" y="7038"/>
                  </a:lnTo>
                  <a:lnTo>
                    <a:pt x="1071" y="7012"/>
                  </a:lnTo>
                  <a:lnTo>
                    <a:pt x="1020" y="6961"/>
                  </a:lnTo>
                  <a:lnTo>
                    <a:pt x="1045" y="6910"/>
                  </a:lnTo>
                  <a:lnTo>
                    <a:pt x="1071" y="6885"/>
                  </a:lnTo>
                  <a:lnTo>
                    <a:pt x="1096" y="6859"/>
                  </a:lnTo>
                  <a:lnTo>
                    <a:pt x="1785" y="6783"/>
                  </a:lnTo>
                  <a:lnTo>
                    <a:pt x="2499" y="6706"/>
                  </a:lnTo>
                  <a:lnTo>
                    <a:pt x="3187" y="6681"/>
                  </a:lnTo>
                  <a:close/>
                  <a:moveTo>
                    <a:pt x="8720" y="7012"/>
                  </a:moveTo>
                  <a:lnTo>
                    <a:pt x="8898" y="7038"/>
                  </a:lnTo>
                  <a:lnTo>
                    <a:pt x="8949" y="7063"/>
                  </a:lnTo>
                  <a:lnTo>
                    <a:pt x="9000" y="7089"/>
                  </a:lnTo>
                  <a:lnTo>
                    <a:pt x="9000" y="7165"/>
                  </a:lnTo>
                  <a:lnTo>
                    <a:pt x="9000" y="7216"/>
                  </a:lnTo>
                  <a:lnTo>
                    <a:pt x="9000" y="7267"/>
                  </a:lnTo>
                  <a:lnTo>
                    <a:pt x="8949" y="7318"/>
                  </a:lnTo>
                  <a:lnTo>
                    <a:pt x="8898" y="7369"/>
                  </a:lnTo>
                  <a:lnTo>
                    <a:pt x="8669" y="7369"/>
                  </a:lnTo>
                  <a:lnTo>
                    <a:pt x="8490" y="7344"/>
                  </a:lnTo>
                  <a:lnTo>
                    <a:pt x="8337" y="7293"/>
                  </a:lnTo>
                  <a:lnTo>
                    <a:pt x="8184" y="7216"/>
                  </a:lnTo>
                  <a:lnTo>
                    <a:pt x="8159" y="7191"/>
                  </a:lnTo>
                  <a:lnTo>
                    <a:pt x="8133" y="7165"/>
                  </a:lnTo>
                  <a:lnTo>
                    <a:pt x="8159" y="7114"/>
                  </a:lnTo>
                  <a:lnTo>
                    <a:pt x="8184" y="7089"/>
                  </a:lnTo>
                  <a:lnTo>
                    <a:pt x="8337" y="7038"/>
                  </a:lnTo>
                  <a:lnTo>
                    <a:pt x="8541" y="7012"/>
                  </a:lnTo>
                  <a:close/>
                  <a:moveTo>
                    <a:pt x="3850" y="8058"/>
                  </a:moveTo>
                  <a:lnTo>
                    <a:pt x="5125" y="8083"/>
                  </a:lnTo>
                  <a:lnTo>
                    <a:pt x="5762" y="8134"/>
                  </a:lnTo>
                  <a:lnTo>
                    <a:pt x="6400" y="8185"/>
                  </a:lnTo>
                  <a:lnTo>
                    <a:pt x="6451" y="8211"/>
                  </a:lnTo>
                  <a:lnTo>
                    <a:pt x="6527" y="8262"/>
                  </a:lnTo>
                  <a:lnTo>
                    <a:pt x="6553" y="8313"/>
                  </a:lnTo>
                  <a:lnTo>
                    <a:pt x="6553" y="8389"/>
                  </a:lnTo>
                  <a:lnTo>
                    <a:pt x="6553" y="8440"/>
                  </a:lnTo>
                  <a:lnTo>
                    <a:pt x="6527" y="8491"/>
                  </a:lnTo>
                  <a:lnTo>
                    <a:pt x="6476" y="8542"/>
                  </a:lnTo>
                  <a:lnTo>
                    <a:pt x="6400" y="8542"/>
                  </a:lnTo>
                  <a:lnTo>
                    <a:pt x="5125" y="8517"/>
                  </a:lnTo>
                  <a:lnTo>
                    <a:pt x="3850" y="8466"/>
                  </a:lnTo>
                  <a:lnTo>
                    <a:pt x="1300" y="8313"/>
                  </a:lnTo>
                  <a:lnTo>
                    <a:pt x="1249" y="8313"/>
                  </a:lnTo>
                  <a:lnTo>
                    <a:pt x="1224" y="8287"/>
                  </a:lnTo>
                  <a:lnTo>
                    <a:pt x="1198" y="8211"/>
                  </a:lnTo>
                  <a:lnTo>
                    <a:pt x="1224" y="8134"/>
                  </a:lnTo>
                  <a:lnTo>
                    <a:pt x="1249" y="8109"/>
                  </a:lnTo>
                  <a:lnTo>
                    <a:pt x="1300" y="8109"/>
                  </a:lnTo>
                  <a:lnTo>
                    <a:pt x="2575" y="8058"/>
                  </a:lnTo>
                  <a:close/>
                  <a:moveTo>
                    <a:pt x="8745" y="8236"/>
                  </a:moveTo>
                  <a:lnTo>
                    <a:pt x="8822" y="8262"/>
                  </a:lnTo>
                  <a:lnTo>
                    <a:pt x="8873" y="8287"/>
                  </a:lnTo>
                  <a:lnTo>
                    <a:pt x="8924" y="8338"/>
                  </a:lnTo>
                  <a:lnTo>
                    <a:pt x="8924" y="8415"/>
                  </a:lnTo>
                  <a:lnTo>
                    <a:pt x="8924" y="8491"/>
                  </a:lnTo>
                  <a:lnTo>
                    <a:pt x="8873" y="8542"/>
                  </a:lnTo>
                  <a:lnTo>
                    <a:pt x="8822" y="8593"/>
                  </a:lnTo>
                  <a:lnTo>
                    <a:pt x="8745" y="8593"/>
                  </a:lnTo>
                  <a:lnTo>
                    <a:pt x="8057" y="8517"/>
                  </a:lnTo>
                  <a:lnTo>
                    <a:pt x="8006" y="8517"/>
                  </a:lnTo>
                  <a:lnTo>
                    <a:pt x="7980" y="8491"/>
                  </a:lnTo>
                  <a:lnTo>
                    <a:pt x="7955" y="8415"/>
                  </a:lnTo>
                  <a:lnTo>
                    <a:pt x="7980" y="8364"/>
                  </a:lnTo>
                  <a:lnTo>
                    <a:pt x="8006" y="8338"/>
                  </a:lnTo>
                  <a:lnTo>
                    <a:pt x="8057" y="8313"/>
                  </a:lnTo>
                  <a:lnTo>
                    <a:pt x="8745" y="8236"/>
                  </a:lnTo>
                  <a:close/>
                  <a:moveTo>
                    <a:pt x="4385" y="9460"/>
                  </a:moveTo>
                  <a:lnTo>
                    <a:pt x="4997" y="9485"/>
                  </a:lnTo>
                  <a:lnTo>
                    <a:pt x="5584" y="9536"/>
                  </a:lnTo>
                  <a:lnTo>
                    <a:pt x="6170" y="9613"/>
                  </a:lnTo>
                  <a:lnTo>
                    <a:pt x="6221" y="9638"/>
                  </a:lnTo>
                  <a:lnTo>
                    <a:pt x="6247" y="9664"/>
                  </a:lnTo>
                  <a:lnTo>
                    <a:pt x="6272" y="9766"/>
                  </a:lnTo>
                  <a:lnTo>
                    <a:pt x="6247" y="9868"/>
                  </a:lnTo>
                  <a:lnTo>
                    <a:pt x="6221" y="9893"/>
                  </a:lnTo>
                  <a:lnTo>
                    <a:pt x="6170" y="9919"/>
                  </a:lnTo>
                  <a:lnTo>
                    <a:pt x="5584" y="9970"/>
                  </a:lnTo>
                  <a:lnTo>
                    <a:pt x="4972" y="9995"/>
                  </a:lnTo>
                  <a:lnTo>
                    <a:pt x="4385" y="9995"/>
                  </a:lnTo>
                  <a:lnTo>
                    <a:pt x="3773" y="9970"/>
                  </a:lnTo>
                  <a:lnTo>
                    <a:pt x="2575" y="9893"/>
                  </a:lnTo>
                  <a:lnTo>
                    <a:pt x="1377" y="9817"/>
                  </a:lnTo>
                  <a:lnTo>
                    <a:pt x="1326" y="9791"/>
                  </a:lnTo>
                  <a:lnTo>
                    <a:pt x="1275" y="9766"/>
                  </a:lnTo>
                  <a:lnTo>
                    <a:pt x="1249" y="9715"/>
                  </a:lnTo>
                  <a:lnTo>
                    <a:pt x="1249" y="9664"/>
                  </a:lnTo>
                  <a:lnTo>
                    <a:pt x="1249" y="9638"/>
                  </a:lnTo>
                  <a:lnTo>
                    <a:pt x="1275" y="9587"/>
                  </a:lnTo>
                  <a:lnTo>
                    <a:pt x="1326" y="9562"/>
                  </a:lnTo>
                  <a:lnTo>
                    <a:pt x="1377" y="9536"/>
                  </a:lnTo>
                  <a:lnTo>
                    <a:pt x="2575" y="9511"/>
                  </a:lnTo>
                  <a:lnTo>
                    <a:pt x="3773" y="9460"/>
                  </a:lnTo>
                  <a:close/>
                  <a:moveTo>
                    <a:pt x="8439" y="9689"/>
                  </a:moveTo>
                  <a:lnTo>
                    <a:pt x="8669" y="9715"/>
                  </a:lnTo>
                  <a:lnTo>
                    <a:pt x="8898" y="9740"/>
                  </a:lnTo>
                  <a:lnTo>
                    <a:pt x="8949" y="9766"/>
                  </a:lnTo>
                  <a:lnTo>
                    <a:pt x="9000" y="9817"/>
                  </a:lnTo>
                  <a:lnTo>
                    <a:pt x="9026" y="9868"/>
                  </a:lnTo>
                  <a:lnTo>
                    <a:pt x="9026" y="9919"/>
                  </a:lnTo>
                  <a:lnTo>
                    <a:pt x="9000" y="9995"/>
                  </a:lnTo>
                  <a:lnTo>
                    <a:pt x="8949" y="10046"/>
                  </a:lnTo>
                  <a:lnTo>
                    <a:pt x="8898" y="10072"/>
                  </a:lnTo>
                  <a:lnTo>
                    <a:pt x="8847" y="10097"/>
                  </a:lnTo>
                  <a:lnTo>
                    <a:pt x="8618" y="10046"/>
                  </a:lnTo>
                  <a:lnTo>
                    <a:pt x="8388" y="10021"/>
                  </a:lnTo>
                  <a:lnTo>
                    <a:pt x="7929" y="9893"/>
                  </a:lnTo>
                  <a:lnTo>
                    <a:pt x="7904" y="9893"/>
                  </a:lnTo>
                  <a:lnTo>
                    <a:pt x="7878" y="9868"/>
                  </a:lnTo>
                  <a:lnTo>
                    <a:pt x="7878" y="9791"/>
                  </a:lnTo>
                  <a:lnTo>
                    <a:pt x="7904" y="9740"/>
                  </a:lnTo>
                  <a:lnTo>
                    <a:pt x="7955" y="9715"/>
                  </a:lnTo>
                  <a:lnTo>
                    <a:pt x="8439" y="9689"/>
                  </a:lnTo>
                  <a:close/>
                  <a:moveTo>
                    <a:pt x="9000" y="10888"/>
                  </a:moveTo>
                  <a:lnTo>
                    <a:pt x="9051" y="10939"/>
                  </a:lnTo>
                  <a:lnTo>
                    <a:pt x="9077" y="10990"/>
                  </a:lnTo>
                  <a:lnTo>
                    <a:pt x="9102" y="11041"/>
                  </a:lnTo>
                  <a:lnTo>
                    <a:pt x="9077" y="11117"/>
                  </a:lnTo>
                  <a:lnTo>
                    <a:pt x="9051" y="11168"/>
                  </a:lnTo>
                  <a:lnTo>
                    <a:pt x="9000" y="11194"/>
                  </a:lnTo>
                  <a:lnTo>
                    <a:pt x="8924" y="11219"/>
                  </a:lnTo>
                  <a:lnTo>
                    <a:pt x="8541" y="11194"/>
                  </a:lnTo>
                  <a:lnTo>
                    <a:pt x="8133" y="11143"/>
                  </a:lnTo>
                  <a:lnTo>
                    <a:pt x="8108" y="11143"/>
                  </a:lnTo>
                  <a:lnTo>
                    <a:pt x="8082" y="11117"/>
                  </a:lnTo>
                  <a:lnTo>
                    <a:pt x="8057" y="11041"/>
                  </a:lnTo>
                  <a:lnTo>
                    <a:pt x="8082" y="10990"/>
                  </a:lnTo>
                  <a:lnTo>
                    <a:pt x="8108" y="10964"/>
                  </a:lnTo>
                  <a:lnTo>
                    <a:pt x="8133" y="10964"/>
                  </a:lnTo>
                  <a:lnTo>
                    <a:pt x="8541" y="10913"/>
                  </a:lnTo>
                  <a:lnTo>
                    <a:pt x="8924" y="10888"/>
                  </a:lnTo>
                  <a:close/>
                  <a:moveTo>
                    <a:pt x="4946" y="10837"/>
                  </a:moveTo>
                  <a:lnTo>
                    <a:pt x="5558" y="10888"/>
                  </a:lnTo>
                  <a:lnTo>
                    <a:pt x="6145" y="10964"/>
                  </a:lnTo>
                  <a:lnTo>
                    <a:pt x="6221" y="10990"/>
                  </a:lnTo>
                  <a:lnTo>
                    <a:pt x="6247" y="11015"/>
                  </a:lnTo>
                  <a:lnTo>
                    <a:pt x="6272" y="11066"/>
                  </a:lnTo>
                  <a:lnTo>
                    <a:pt x="6247" y="11117"/>
                  </a:lnTo>
                  <a:lnTo>
                    <a:pt x="6247" y="11168"/>
                  </a:lnTo>
                  <a:lnTo>
                    <a:pt x="6221" y="11194"/>
                  </a:lnTo>
                  <a:lnTo>
                    <a:pt x="6170" y="11245"/>
                  </a:lnTo>
                  <a:lnTo>
                    <a:pt x="2499" y="11245"/>
                  </a:lnTo>
                  <a:lnTo>
                    <a:pt x="1300" y="11270"/>
                  </a:lnTo>
                  <a:lnTo>
                    <a:pt x="1249" y="11245"/>
                  </a:lnTo>
                  <a:lnTo>
                    <a:pt x="1224" y="11194"/>
                  </a:lnTo>
                  <a:lnTo>
                    <a:pt x="1224" y="11143"/>
                  </a:lnTo>
                  <a:lnTo>
                    <a:pt x="1275" y="11117"/>
                  </a:lnTo>
                  <a:lnTo>
                    <a:pt x="1887" y="11015"/>
                  </a:lnTo>
                  <a:lnTo>
                    <a:pt x="2499" y="10939"/>
                  </a:lnTo>
                  <a:lnTo>
                    <a:pt x="3111" y="10888"/>
                  </a:lnTo>
                  <a:lnTo>
                    <a:pt x="3723" y="10837"/>
                  </a:lnTo>
                  <a:close/>
                  <a:moveTo>
                    <a:pt x="8796" y="1"/>
                  </a:moveTo>
                  <a:lnTo>
                    <a:pt x="8771" y="77"/>
                  </a:lnTo>
                  <a:lnTo>
                    <a:pt x="8720" y="154"/>
                  </a:lnTo>
                  <a:lnTo>
                    <a:pt x="8618" y="230"/>
                  </a:lnTo>
                  <a:lnTo>
                    <a:pt x="8516" y="256"/>
                  </a:lnTo>
                  <a:lnTo>
                    <a:pt x="8286" y="281"/>
                  </a:lnTo>
                  <a:lnTo>
                    <a:pt x="8286" y="1123"/>
                  </a:lnTo>
                  <a:lnTo>
                    <a:pt x="8388" y="1148"/>
                  </a:lnTo>
                  <a:lnTo>
                    <a:pt x="8465" y="1174"/>
                  </a:lnTo>
                  <a:lnTo>
                    <a:pt x="8516" y="1225"/>
                  </a:lnTo>
                  <a:lnTo>
                    <a:pt x="8541" y="1276"/>
                  </a:lnTo>
                  <a:lnTo>
                    <a:pt x="8541" y="1352"/>
                  </a:lnTo>
                  <a:lnTo>
                    <a:pt x="8516" y="1403"/>
                  </a:lnTo>
                  <a:lnTo>
                    <a:pt x="8439" y="1454"/>
                  </a:lnTo>
                  <a:lnTo>
                    <a:pt x="8363" y="1480"/>
                  </a:lnTo>
                  <a:lnTo>
                    <a:pt x="8159" y="1531"/>
                  </a:lnTo>
                  <a:lnTo>
                    <a:pt x="7751" y="1531"/>
                  </a:lnTo>
                  <a:lnTo>
                    <a:pt x="7700" y="1505"/>
                  </a:lnTo>
                  <a:lnTo>
                    <a:pt x="7649" y="1429"/>
                  </a:lnTo>
                  <a:lnTo>
                    <a:pt x="6706" y="1480"/>
                  </a:lnTo>
                  <a:lnTo>
                    <a:pt x="6706" y="1531"/>
                  </a:lnTo>
                  <a:lnTo>
                    <a:pt x="6680" y="1582"/>
                  </a:lnTo>
                  <a:lnTo>
                    <a:pt x="6629" y="1633"/>
                  </a:lnTo>
                  <a:lnTo>
                    <a:pt x="6553" y="1658"/>
                  </a:lnTo>
                  <a:lnTo>
                    <a:pt x="5890" y="1684"/>
                  </a:lnTo>
                  <a:lnTo>
                    <a:pt x="5201" y="1735"/>
                  </a:lnTo>
                  <a:lnTo>
                    <a:pt x="3799" y="1735"/>
                  </a:lnTo>
                  <a:lnTo>
                    <a:pt x="2397" y="1658"/>
                  </a:lnTo>
                  <a:lnTo>
                    <a:pt x="1020" y="1582"/>
                  </a:lnTo>
                  <a:lnTo>
                    <a:pt x="994" y="1556"/>
                  </a:lnTo>
                  <a:lnTo>
                    <a:pt x="969" y="1531"/>
                  </a:lnTo>
                  <a:lnTo>
                    <a:pt x="943" y="1480"/>
                  </a:lnTo>
                  <a:lnTo>
                    <a:pt x="0" y="1480"/>
                  </a:lnTo>
                  <a:lnTo>
                    <a:pt x="0" y="4208"/>
                  </a:lnTo>
                  <a:lnTo>
                    <a:pt x="51" y="6936"/>
                  </a:lnTo>
                  <a:lnTo>
                    <a:pt x="77" y="9664"/>
                  </a:lnTo>
                  <a:lnTo>
                    <a:pt x="77" y="12366"/>
                  </a:lnTo>
                  <a:lnTo>
                    <a:pt x="1326" y="12315"/>
                  </a:lnTo>
                  <a:lnTo>
                    <a:pt x="2601" y="12264"/>
                  </a:lnTo>
                  <a:lnTo>
                    <a:pt x="5150" y="12188"/>
                  </a:lnTo>
                  <a:lnTo>
                    <a:pt x="10224" y="12188"/>
                  </a:lnTo>
                  <a:lnTo>
                    <a:pt x="10173" y="10684"/>
                  </a:lnTo>
                  <a:lnTo>
                    <a:pt x="10096" y="9154"/>
                  </a:lnTo>
                  <a:lnTo>
                    <a:pt x="9943" y="6120"/>
                  </a:lnTo>
                  <a:lnTo>
                    <a:pt x="9892" y="4590"/>
                  </a:lnTo>
                  <a:lnTo>
                    <a:pt x="9841" y="3060"/>
                  </a:lnTo>
                  <a:lnTo>
                    <a:pt x="9816" y="1556"/>
                  </a:lnTo>
                  <a:lnTo>
                    <a:pt x="9816" y="26"/>
                  </a:lnTo>
                  <a:lnTo>
                    <a:pt x="87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78"/>
            <p:cNvSpPr/>
            <p:nvPr/>
          </p:nvSpPr>
          <p:spPr>
            <a:xfrm>
              <a:off x="752608" y="1835559"/>
              <a:ext cx="1544535" cy="886390"/>
            </a:xfrm>
            <a:custGeom>
              <a:avLst/>
              <a:gdLst/>
              <a:ahLst/>
              <a:cxnLst/>
              <a:rect l="l" t="t" r="r" b="b"/>
              <a:pathLst>
                <a:path w="91964" h="52777" extrusionOk="0">
                  <a:moveTo>
                    <a:pt x="66213" y="30595"/>
                  </a:moveTo>
                  <a:lnTo>
                    <a:pt x="66264" y="30621"/>
                  </a:lnTo>
                  <a:lnTo>
                    <a:pt x="66341" y="30646"/>
                  </a:lnTo>
                  <a:lnTo>
                    <a:pt x="66366" y="30697"/>
                  </a:lnTo>
                  <a:lnTo>
                    <a:pt x="66392" y="30748"/>
                  </a:lnTo>
                  <a:lnTo>
                    <a:pt x="66494" y="31233"/>
                  </a:lnTo>
                  <a:lnTo>
                    <a:pt x="66494" y="31437"/>
                  </a:lnTo>
                  <a:lnTo>
                    <a:pt x="66519" y="31564"/>
                  </a:lnTo>
                  <a:lnTo>
                    <a:pt x="66545" y="31590"/>
                  </a:lnTo>
                  <a:lnTo>
                    <a:pt x="66570" y="31641"/>
                  </a:lnTo>
                  <a:lnTo>
                    <a:pt x="66723" y="31717"/>
                  </a:lnTo>
                  <a:lnTo>
                    <a:pt x="66876" y="31768"/>
                  </a:lnTo>
                  <a:lnTo>
                    <a:pt x="67029" y="31794"/>
                  </a:lnTo>
                  <a:lnTo>
                    <a:pt x="67386" y="31845"/>
                  </a:lnTo>
                  <a:lnTo>
                    <a:pt x="68049" y="31845"/>
                  </a:lnTo>
                  <a:lnTo>
                    <a:pt x="68763" y="31896"/>
                  </a:lnTo>
                  <a:lnTo>
                    <a:pt x="69120" y="31947"/>
                  </a:lnTo>
                  <a:lnTo>
                    <a:pt x="69630" y="31947"/>
                  </a:lnTo>
                  <a:lnTo>
                    <a:pt x="69731" y="31896"/>
                  </a:lnTo>
                  <a:lnTo>
                    <a:pt x="69808" y="31845"/>
                  </a:lnTo>
                  <a:lnTo>
                    <a:pt x="69859" y="31768"/>
                  </a:lnTo>
                  <a:lnTo>
                    <a:pt x="69884" y="31564"/>
                  </a:lnTo>
                  <a:lnTo>
                    <a:pt x="69961" y="31309"/>
                  </a:lnTo>
                  <a:lnTo>
                    <a:pt x="70012" y="31207"/>
                  </a:lnTo>
                  <a:lnTo>
                    <a:pt x="70088" y="31156"/>
                  </a:lnTo>
                  <a:lnTo>
                    <a:pt x="70165" y="31131"/>
                  </a:lnTo>
                  <a:lnTo>
                    <a:pt x="70343" y="31131"/>
                  </a:lnTo>
                  <a:lnTo>
                    <a:pt x="70394" y="31182"/>
                  </a:lnTo>
                  <a:lnTo>
                    <a:pt x="70445" y="31258"/>
                  </a:lnTo>
                  <a:lnTo>
                    <a:pt x="70471" y="31360"/>
                  </a:lnTo>
                  <a:lnTo>
                    <a:pt x="70471" y="31666"/>
                  </a:lnTo>
                  <a:lnTo>
                    <a:pt x="70445" y="31998"/>
                  </a:lnTo>
                  <a:lnTo>
                    <a:pt x="70394" y="32151"/>
                  </a:lnTo>
                  <a:lnTo>
                    <a:pt x="70343" y="32304"/>
                  </a:lnTo>
                  <a:lnTo>
                    <a:pt x="70241" y="32431"/>
                  </a:lnTo>
                  <a:lnTo>
                    <a:pt x="70114" y="32508"/>
                  </a:lnTo>
                  <a:lnTo>
                    <a:pt x="70012" y="32559"/>
                  </a:lnTo>
                  <a:lnTo>
                    <a:pt x="69910" y="32584"/>
                  </a:lnTo>
                  <a:lnTo>
                    <a:pt x="69655" y="32584"/>
                  </a:lnTo>
                  <a:lnTo>
                    <a:pt x="69171" y="32533"/>
                  </a:lnTo>
                  <a:lnTo>
                    <a:pt x="67896" y="32431"/>
                  </a:lnTo>
                  <a:lnTo>
                    <a:pt x="66952" y="32431"/>
                  </a:lnTo>
                  <a:lnTo>
                    <a:pt x="66697" y="32406"/>
                  </a:lnTo>
                  <a:lnTo>
                    <a:pt x="66443" y="32355"/>
                  </a:lnTo>
                  <a:lnTo>
                    <a:pt x="66239" y="32278"/>
                  </a:lnTo>
                  <a:lnTo>
                    <a:pt x="66162" y="32202"/>
                  </a:lnTo>
                  <a:lnTo>
                    <a:pt x="66086" y="32151"/>
                  </a:lnTo>
                  <a:lnTo>
                    <a:pt x="65984" y="31998"/>
                  </a:lnTo>
                  <a:lnTo>
                    <a:pt x="65933" y="31845"/>
                  </a:lnTo>
                  <a:lnTo>
                    <a:pt x="65907" y="31666"/>
                  </a:lnTo>
                  <a:lnTo>
                    <a:pt x="65907" y="31462"/>
                  </a:lnTo>
                  <a:lnTo>
                    <a:pt x="65958" y="31080"/>
                  </a:lnTo>
                  <a:lnTo>
                    <a:pt x="66009" y="30748"/>
                  </a:lnTo>
                  <a:lnTo>
                    <a:pt x="66035" y="30697"/>
                  </a:lnTo>
                  <a:lnTo>
                    <a:pt x="66086" y="30646"/>
                  </a:lnTo>
                  <a:lnTo>
                    <a:pt x="66137" y="30621"/>
                  </a:lnTo>
                  <a:lnTo>
                    <a:pt x="66213" y="30595"/>
                  </a:lnTo>
                  <a:close/>
                  <a:moveTo>
                    <a:pt x="64964" y="3060"/>
                  </a:moveTo>
                  <a:lnTo>
                    <a:pt x="65040" y="3085"/>
                  </a:lnTo>
                  <a:lnTo>
                    <a:pt x="65091" y="3111"/>
                  </a:lnTo>
                  <a:lnTo>
                    <a:pt x="65423" y="3111"/>
                  </a:lnTo>
                  <a:lnTo>
                    <a:pt x="65729" y="3162"/>
                  </a:lnTo>
                  <a:lnTo>
                    <a:pt x="66060" y="3238"/>
                  </a:lnTo>
                  <a:lnTo>
                    <a:pt x="66188" y="3315"/>
                  </a:lnTo>
                  <a:lnTo>
                    <a:pt x="66341" y="3391"/>
                  </a:lnTo>
                  <a:lnTo>
                    <a:pt x="66366" y="3417"/>
                  </a:lnTo>
                  <a:lnTo>
                    <a:pt x="68559" y="3850"/>
                  </a:lnTo>
                  <a:lnTo>
                    <a:pt x="69655" y="4105"/>
                  </a:lnTo>
                  <a:lnTo>
                    <a:pt x="70751" y="4360"/>
                  </a:lnTo>
                  <a:lnTo>
                    <a:pt x="71848" y="4666"/>
                  </a:lnTo>
                  <a:lnTo>
                    <a:pt x="72918" y="4972"/>
                  </a:lnTo>
                  <a:lnTo>
                    <a:pt x="73964" y="5329"/>
                  </a:lnTo>
                  <a:lnTo>
                    <a:pt x="74984" y="5712"/>
                  </a:lnTo>
                  <a:lnTo>
                    <a:pt x="75417" y="5890"/>
                  </a:lnTo>
                  <a:lnTo>
                    <a:pt x="75825" y="6068"/>
                  </a:lnTo>
                  <a:lnTo>
                    <a:pt x="76233" y="6272"/>
                  </a:lnTo>
                  <a:lnTo>
                    <a:pt x="76641" y="6502"/>
                  </a:lnTo>
                  <a:lnTo>
                    <a:pt x="76998" y="6731"/>
                  </a:lnTo>
                  <a:lnTo>
                    <a:pt x="77380" y="6986"/>
                  </a:lnTo>
                  <a:lnTo>
                    <a:pt x="77737" y="7241"/>
                  </a:lnTo>
                  <a:lnTo>
                    <a:pt x="78069" y="7522"/>
                  </a:lnTo>
                  <a:lnTo>
                    <a:pt x="78400" y="7802"/>
                  </a:lnTo>
                  <a:lnTo>
                    <a:pt x="78706" y="8134"/>
                  </a:lnTo>
                  <a:lnTo>
                    <a:pt x="79012" y="8440"/>
                  </a:lnTo>
                  <a:lnTo>
                    <a:pt x="79292" y="8797"/>
                  </a:lnTo>
                  <a:lnTo>
                    <a:pt x="79547" y="9153"/>
                  </a:lnTo>
                  <a:lnTo>
                    <a:pt x="79802" y="9536"/>
                  </a:lnTo>
                  <a:lnTo>
                    <a:pt x="80032" y="9918"/>
                  </a:lnTo>
                  <a:lnTo>
                    <a:pt x="80236" y="10326"/>
                  </a:lnTo>
                  <a:lnTo>
                    <a:pt x="80440" y="10760"/>
                  </a:lnTo>
                  <a:lnTo>
                    <a:pt x="80618" y="11219"/>
                  </a:lnTo>
                  <a:lnTo>
                    <a:pt x="80797" y="11678"/>
                  </a:lnTo>
                  <a:lnTo>
                    <a:pt x="80950" y="12111"/>
                  </a:lnTo>
                  <a:lnTo>
                    <a:pt x="81205" y="13054"/>
                  </a:lnTo>
                  <a:lnTo>
                    <a:pt x="81434" y="13972"/>
                  </a:lnTo>
                  <a:lnTo>
                    <a:pt x="81613" y="14941"/>
                  </a:lnTo>
                  <a:lnTo>
                    <a:pt x="81765" y="15884"/>
                  </a:lnTo>
                  <a:lnTo>
                    <a:pt x="82046" y="17797"/>
                  </a:lnTo>
                  <a:lnTo>
                    <a:pt x="82352" y="20066"/>
                  </a:lnTo>
                  <a:lnTo>
                    <a:pt x="82505" y="21264"/>
                  </a:lnTo>
                  <a:lnTo>
                    <a:pt x="82632" y="22462"/>
                  </a:lnTo>
                  <a:lnTo>
                    <a:pt x="82709" y="23635"/>
                  </a:lnTo>
                  <a:lnTo>
                    <a:pt x="82760" y="24833"/>
                  </a:lnTo>
                  <a:lnTo>
                    <a:pt x="82760" y="25420"/>
                  </a:lnTo>
                  <a:lnTo>
                    <a:pt x="82734" y="26006"/>
                  </a:lnTo>
                  <a:lnTo>
                    <a:pt x="82683" y="26567"/>
                  </a:lnTo>
                  <a:lnTo>
                    <a:pt x="82632" y="27128"/>
                  </a:lnTo>
                  <a:lnTo>
                    <a:pt x="82581" y="27357"/>
                  </a:lnTo>
                  <a:lnTo>
                    <a:pt x="82530" y="27587"/>
                  </a:lnTo>
                  <a:lnTo>
                    <a:pt x="82454" y="27765"/>
                  </a:lnTo>
                  <a:lnTo>
                    <a:pt x="82377" y="27944"/>
                  </a:lnTo>
                  <a:lnTo>
                    <a:pt x="82275" y="28122"/>
                  </a:lnTo>
                  <a:lnTo>
                    <a:pt x="82148" y="28250"/>
                  </a:lnTo>
                  <a:lnTo>
                    <a:pt x="82020" y="28377"/>
                  </a:lnTo>
                  <a:lnTo>
                    <a:pt x="81867" y="28505"/>
                  </a:lnTo>
                  <a:lnTo>
                    <a:pt x="81714" y="28607"/>
                  </a:lnTo>
                  <a:lnTo>
                    <a:pt x="81562" y="28683"/>
                  </a:lnTo>
                  <a:lnTo>
                    <a:pt x="81205" y="28836"/>
                  </a:lnTo>
                  <a:lnTo>
                    <a:pt x="80797" y="28938"/>
                  </a:lnTo>
                  <a:lnTo>
                    <a:pt x="80414" y="29015"/>
                  </a:lnTo>
                  <a:lnTo>
                    <a:pt x="80389" y="29627"/>
                  </a:lnTo>
                  <a:lnTo>
                    <a:pt x="80389" y="30264"/>
                  </a:lnTo>
                  <a:lnTo>
                    <a:pt x="80389" y="30595"/>
                  </a:lnTo>
                  <a:lnTo>
                    <a:pt x="80338" y="30927"/>
                  </a:lnTo>
                  <a:lnTo>
                    <a:pt x="80287" y="31233"/>
                  </a:lnTo>
                  <a:lnTo>
                    <a:pt x="80236" y="31386"/>
                  </a:lnTo>
                  <a:lnTo>
                    <a:pt x="80159" y="31539"/>
                  </a:lnTo>
                  <a:lnTo>
                    <a:pt x="80083" y="31666"/>
                  </a:lnTo>
                  <a:lnTo>
                    <a:pt x="80006" y="31794"/>
                  </a:lnTo>
                  <a:lnTo>
                    <a:pt x="79879" y="31896"/>
                  </a:lnTo>
                  <a:lnTo>
                    <a:pt x="79751" y="31998"/>
                  </a:lnTo>
                  <a:lnTo>
                    <a:pt x="79573" y="32074"/>
                  </a:lnTo>
                  <a:lnTo>
                    <a:pt x="79394" y="32151"/>
                  </a:lnTo>
                  <a:lnTo>
                    <a:pt x="79190" y="32227"/>
                  </a:lnTo>
                  <a:lnTo>
                    <a:pt x="78961" y="32278"/>
                  </a:lnTo>
                  <a:lnTo>
                    <a:pt x="78986" y="32559"/>
                  </a:lnTo>
                  <a:lnTo>
                    <a:pt x="79012" y="32865"/>
                  </a:lnTo>
                  <a:lnTo>
                    <a:pt x="78986" y="33196"/>
                  </a:lnTo>
                  <a:lnTo>
                    <a:pt x="78961" y="33502"/>
                  </a:lnTo>
                  <a:lnTo>
                    <a:pt x="78910" y="33833"/>
                  </a:lnTo>
                  <a:lnTo>
                    <a:pt x="78859" y="33986"/>
                  </a:lnTo>
                  <a:lnTo>
                    <a:pt x="78808" y="34139"/>
                  </a:lnTo>
                  <a:lnTo>
                    <a:pt x="78731" y="34292"/>
                  </a:lnTo>
                  <a:lnTo>
                    <a:pt x="78655" y="34445"/>
                  </a:lnTo>
                  <a:lnTo>
                    <a:pt x="78528" y="34547"/>
                  </a:lnTo>
                  <a:lnTo>
                    <a:pt x="78400" y="34649"/>
                  </a:lnTo>
                  <a:lnTo>
                    <a:pt x="78196" y="34700"/>
                  </a:lnTo>
                  <a:lnTo>
                    <a:pt x="77992" y="34726"/>
                  </a:lnTo>
                  <a:lnTo>
                    <a:pt x="77763" y="34726"/>
                  </a:lnTo>
                  <a:lnTo>
                    <a:pt x="77533" y="34700"/>
                  </a:lnTo>
                  <a:lnTo>
                    <a:pt x="77074" y="34649"/>
                  </a:lnTo>
                  <a:lnTo>
                    <a:pt x="76666" y="34573"/>
                  </a:lnTo>
                  <a:lnTo>
                    <a:pt x="76360" y="34547"/>
                  </a:lnTo>
                  <a:lnTo>
                    <a:pt x="76284" y="34700"/>
                  </a:lnTo>
                  <a:lnTo>
                    <a:pt x="76233" y="34802"/>
                  </a:lnTo>
                  <a:lnTo>
                    <a:pt x="76156" y="34853"/>
                  </a:lnTo>
                  <a:lnTo>
                    <a:pt x="76003" y="34955"/>
                  </a:lnTo>
                  <a:lnTo>
                    <a:pt x="75799" y="35006"/>
                  </a:lnTo>
                  <a:lnTo>
                    <a:pt x="75596" y="35006"/>
                  </a:lnTo>
                  <a:lnTo>
                    <a:pt x="75392" y="34981"/>
                  </a:lnTo>
                  <a:lnTo>
                    <a:pt x="75213" y="34879"/>
                  </a:lnTo>
                  <a:lnTo>
                    <a:pt x="75060" y="34751"/>
                  </a:lnTo>
                  <a:lnTo>
                    <a:pt x="74933" y="34598"/>
                  </a:lnTo>
                  <a:lnTo>
                    <a:pt x="74831" y="34420"/>
                  </a:lnTo>
                  <a:lnTo>
                    <a:pt x="74754" y="34216"/>
                  </a:lnTo>
                  <a:lnTo>
                    <a:pt x="74729" y="34012"/>
                  </a:lnTo>
                  <a:lnTo>
                    <a:pt x="74754" y="33808"/>
                  </a:lnTo>
                  <a:lnTo>
                    <a:pt x="74831" y="33604"/>
                  </a:lnTo>
                  <a:lnTo>
                    <a:pt x="74933" y="33425"/>
                  </a:lnTo>
                  <a:lnTo>
                    <a:pt x="75086" y="33298"/>
                  </a:lnTo>
                  <a:lnTo>
                    <a:pt x="75264" y="33196"/>
                  </a:lnTo>
                  <a:lnTo>
                    <a:pt x="75443" y="33120"/>
                  </a:lnTo>
                  <a:lnTo>
                    <a:pt x="75647" y="33094"/>
                  </a:lnTo>
                  <a:lnTo>
                    <a:pt x="75825" y="33120"/>
                  </a:lnTo>
                  <a:lnTo>
                    <a:pt x="76029" y="33196"/>
                  </a:lnTo>
                  <a:lnTo>
                    <a:pt x="76156" y="33273"/>
                  </a:lnTo>
                  <a:lnTo>
                    <a:pt x="76258" y="33425"/>
                  </a:lnTo>
                  <a:lnTo>
                    <a:pt x="76360" y="33578"/>
                  </a:lnTo>
                  <a:lnTo>
                    <a:pt x="76437" y="33757"/>
                  </a:lnTo>
                  <a:lnTo>
                    <a:pt x="77049" y="33782"/>
                  </a:lnTo>
                  <a:lnTo>
                    <a:pt x="77533" y="33859"/>
                  </a:lnTo>
                  <a:lnTo>
                    <a:pt x="77814" y="33884"/>
                  </a:lnTo>
                  <a:lnTo>
                    <a:pt x="77916" y="33884"/>
                  </a:lnTo>
                  <a:lnTo>
                    <a:pt x="77992" y="33859"/>
                  </a:lnTo>
                  <a:lnTo>
                    <a:pt x="78069" y="33808"/>
                  </a:lnTo>
                  <a:lnTo>
                    <a:pt x="78120" y="33680"/>
                  </a:lnTo>
                  <a:lnTo>
                    <a:pt x="78171" y="33349"/>
                  </a:lnTo>
                  <a:lnTo>
                    <a:pt x="78196" y="33018"/>
                  </a:lnTo>
                  <a:lnTo>
                    <a:pt x="78222" y="32788"/>
                  </a:lnTo>
                  <a:lnTo>
                    <a:pt x="78247" y="32304"/>
                  </a:lnTo>
                  <a:lnTo>
                    <a:pt x="78018" y="32304"/>
                  </a:lnTo>
                  <a:lnTo>
                    <a:pt x="77788" y="32253"/>
                  </a:lnTo>
                  <a:lnTo>
                    <a:pt x="77559" y="32176"/>
                  </a:lnTo>
                  <a:lnTo>
                    <a:pt x="77380" y="32100"/>
                  </a:lnTo>
                  <a:lnTo>
                    <a:pt x="77253" y="32023"/>
                  </a:lnTo>
                  <a:lnTo>
                    <a:pt x="77125" y="31947"/>
                  </a:lnTo>
                  <a:lnTo>
                    <a:pt x="76947" y="31743"/>
                  </a:lnTo>
                  <a:lnTo>
                    <a:pt x="76819" y="31513"/>
                  </a:lnTo>
                  <a:lnTo>
                    <a:pt x="76717" y="31284"/>
                  </a:lnTo>
                  <a:lnTo>
                    <a:pt x="76666" y="31029"/>
                  </a:lnTo>
                  <a:lnTo>
                    <a:pt x="76641" y="30748"/>
                  </a:lnTo>
                  <a:lnTo>
                    <a:pt x="76641" y="30188"/>
                  </a:lnTo>
                  <a:lnTo>
                    <a:pt x="76641" y="29678"/>
                  </a:lnTo>
                  <a:lnTo>
                    <a:pt x="76615" y="29627"/>
                  </a:lnTo>
                  <a:lnTo>
                    <a:pt x="76615" y="29576"/>
                  </a:lnTo>
                  <a:lnTo>
                    <a:pt x="76615" y="29142"/>
                  </a:lnTo>
                  <a:lnTo>
                    <a:pt x="75545" y="29142"/>
                  </a:lnTo>
                  <a:lnTo>
                    <a:pt x="74474" y="29117"/>
                  </a:lnTo>
                  <a:lnTo>
                    <a:pt x="73403" y="29066"/>
                  </a:lnTo>
                  <a:lnTo>
                    <a:pt x="72332" y="28989"/>
                  </a:lnTo>
                  <a:lnTo>
                    <a:pt x="70190" y="28836"/>
                  </a:lnTo>
                  <a:lnTo>
                    <a:pt x="68074" y="28607"/>
                  </a:lnTo>
                  <a:lnTo>
                    <a:pt x="67462" y="28581"/>
                  </a:lnTo>
                  <a:lnTo>
                    <a:pt x="66774" y="28556"/>
                  </a:lnTo>
                  <a:lnTo>
                    <a:pt x="66060" y="28505"/>
                  </a:lnTo>
                  <a:lnTo>
                    <a:pt x="65729" y="28454"/>
                  </a:lnTo>
                  <a:lnTo>
                    <a:pt x="65372" y="28403"/>
                  </a:lnTo>
                  <a:lnTo>
                    <a:pt x="65040" y="28326"/>
                  </a:lnTo>
                  <a:lnTo>
                    <a:pt x="64709" y="28224"/>
                  </a:lnTo>
                  <a:lnTo>
                    <a:pt x="64428" y="28097"/>
                  </a:lnTo>
                  <a:lnTo>
                    <a:pt x="64173" y="27944"/>
                  </a:lnTo>
                  <a:lnTo>
                    <a:pt x="63944" y="27740"/>
                  </a:lnTo>
                  <a:lnTo>
                    <a:pt x="63740" y="27485"/>
                  </a:lnTo>
                  <a:lnTo>
                    <a:pt x="63663" y="27357"/>
                  </a:lnTo>
                  <a:lnTo>
                    <a:pt x="63587" y="27205"/>
                  </a:lnTo>
                  <a:lnTo>
                    <a:pt x="63536" y="27052"/>
                  </a:lnTo>
                  <a:lnTo>
                    <a:pt x="63485" y="26873"/>
                  </a:lnTo>
                  <a:lnTo>
                    <a:pt x="63383" y="26338"/>
                  </a:lnTo>
                  <a:lnTo>
                    <a:pt x="63332" y="25777"/>
                  </a:lnTo>
                  <a:lnTo>
                    <a:pt x="63281" y="25190"/>
                  </a:lnTo>
                  <a:lnTo>
                    <a:pt x="63281" y="24604"/>
                  </a:lnTo>
                  <a:lnTo>
                    <a:pt x="63256" y="23457"/>
                  </a:lnTo>
                  <a:lnTo>
                    <a:pt x="63230" y="22335"/>
                  </a:lnTo>
                  <a:lnTo>
                    <a:pt x="63154" y="19734"/>
                  </a:lnTo>
                  <a:lnTo>
                    <a:pt x="63103" y="17159"/>
                  </a:lnTo>
                  <a:lnTo>
                    <a:pt x="63077" y="14661"/>
                  </a:lnTo>
                  <a:lnTo>
                    <a:pt x="63103" y="12162"/>
                  </a:lnTo>
                  <a:lnTo>
                    <a:pt x="63154" y="9638"/>
                  </a:lnTo>
                  <a:lnTo>
                    <a:pt x="63230" y="7139"/>
                  </a:lnTo>
                  <a:lnTo>
                    <a:pt x="63230" y="6604"/>
                  </a:lnTo>
                  <a:lnTo>
                    <a:pt x="63230" y="5941"/>
                  </a:lnTo>
                  <a:lnTo>
                    <a:pt x="63256" y="5227"/>
                  </a:lnTo>
                  <a:lnTo>
                    <a:pt x="63281" y="4870"/>
                  </a:lnTo>
                  <a:lnTo>
                    <a:pt x="63332" y="4539"/>
                  </a:lnTo>
                  <a:lnTo>
                    <a:pt x="63409" y="4207"/>
                  </a:lnTo>
                  <a:lnTo>
                    <a:pt x="63511" y="3927"/>
                  </a:lnTo>
                  <a:lnTo>
                    <a:pt x="63638" y="3646"/>
                  </a:lnTo>
                  <a:lnTo>
                    <a:pt x="63816" y="3417"/>
                  </a:lnTo>
                  <a:lnTo>
                    <a:pt x="63918" y="3340"/>
                  </a:lnTo>
                  <a:lnTo>
                    <a:pt x="64046" y="3238"/>
                  </a:lnTo>
                  <a:lnTo>
                    <a:pt x="64148" y="3187"/>
                  </a:lnTo>
                  <a:lnTo>
                    <a:pt x="64301" y="3111"/>
                  </a:lnTo>
                  <a:lnTo>
                    <a:pt x="64454" y="3085"/>
                  </a:lnTo>
                  <a:lnTo>
                    <a:pt x="64607" y="3060"/>
                  </a:lnTo>
                  <a:close/>
                  <a:moveTo>
                    <a:pt x="32227" y="7828"/>
                  </a:moveTo>
                  <a:lnTo>
                    <a:pt x="33451" y="7853"/>
                  </a:lnTo>
                  <a:lnTo>
                    <a:pt x="34675" y="7879"/>
                  </a:lnTo>
                  <a:lnTo>
                    <a:pt x="35899" y="7930"/>
                  </a:lnTo>
                  <a:lnTo>
                    <a:pt x="37122" y="8006"/>
                  </a:lnTo>
                  <a:lnTo>
                    <a:pt x="38321" y="8108"/>
                  </a:lnTo>
                  <a:lnTo>
                    <a:pt x="39545" y="8236"/>
                  </a:lnTo>
                  <a:lnTo>
                    <a:pt x="40743" y="8363"/>
                  </a:lnTo>
                  <a:lnTo>
                    <a:pt x="41967" y="8542"/>
                  </a:lnTo>
                  <a:lnTo>
                    <a:pt x="43165" y="8746"/>
                  </a:lnTo>
                  <a:lnTo>
                    <a:pt x="44363" y="8975"/>
                  </a:lnTo>
                  <a:lnTo>
                    <a:pt x="45562" y="9230"/>
                  </a:lnTo>
                  <a:lnTo>
                    <a:pt x="46734" y="9510"/>
                  </a:lnTo>
                  <a:lnTo>
                    <a:pt x="47933" y="9842"/>
                  </a:lnTo>
                  <a:lnTo>
                    <a:pt x="49105" y="10173"/>
                  </a:lnTo>
                  <a:lnTo>
                    <a:pt x="49156" y="10224"/>
                  </a:lnTo>
                  <a:lnTo>
                    <a:pt x="49207" y="10250"/>
                  </a:lnTo>
                  <a:lnTo>
                    <a:pt x="49233" y="10301"/>
                  </a:lnTo>
                  <a:lnTo>
                    <a:pt x="49258" y="10352"/>
                  </a:lnTo>
                  <a:lnTo>
                    <a:pt x="49233" y="10479"/>
                  </a:lnTo>
                  <a:lnTo>
                    <a:pt x="49182" y="10581"/>
                  </a:lnTo>
                  <a:lnTo>
                    <a:pt x="49207" y="11652"/>
                  </a:lnTo>
                  <a:lnTo>
                    <a:pt x="49207" y="12723"/>
                  </a:lnTo>
                  <a:lnTo>
                    <a:pt x="49207" y="13819"/>
                  </a:lnTo>
                  <a:lnTo>
                    <a:pt x="49182" y="14890"/>
                  </a:lnTo>
                  <a:lnTo>
                    <a:pt x="49105" y="17057"/>
                  </a:lnTo>
                  <a:lnTo>
                    <a:pt x="49029" y="19224"/>
                  </a:lnTo>
                  <a:lnTo>
                    <a:pt x="49029" y="19275"/>
                  </a:lnTo>
                  <a:lnTo>
                    <a:pt x="49003" y="19326"/>
                  </a:lnTo>
                  <a:lnTo>
                    <a:pt x="48952" y="19836"/>
                  </a:lnTo>
                  <a:lnTo>
                    <a:pt x="48876" y="20321"/>
                  </a:lnTo>
                  <a:lnTo>
                    <a:pt x="48799" y="20550"/>
                  </a:lnTo>
                  <a:lnTo>
                    <a:pt x="48723" y="20780"/>
                  </a:lnTo>
                  <a:lnTo>
                    <a:pt x="48621" y="21009"/>
                  </a:lnTo>
                  <a:lnTo>
                    <a:pt x="48519" y="21213"/>
                  </a:lnTo>
                  <a:lnTo>
                    <a:pt x="48392" y="21417"/>
                  </a:lnTo>
                  <a:lnTo>
                    <a:pt x="48264" y="21595"/>
                  </a:lnTo>
                  <a:lnTo>
                    <a:pt x="48111" y="21774"/>
                  </a:lnTo>
                  <a:lnTo>
                    <a:pt x="47933" y="21927"/>
                  </a:lnTo>
                  <a:lnTo>
                    <a:pt x="47754" y="22080"/>
                  </a:lnTo>
                  <a:lnTo>
                    <a:pt x="47576" y="22207"/>
                  </a:lnTo>
                  <a:lnTo>
                    <a:pt x="47372" y="22309"/>
                  </a:lnTo>
                  <a:lnTo>
                    <a:pt x="47142" y="22386"/>
                  </a:lnTo>
                  <a:lnTo>
                    <a:pt x="47219" y="24323"/>
                  </a:lnTo>
                  <a:lnTo>
                    <a:pt x="47270" y="26236"/>
                  </a:lnTo>
                  <a:lnTo>
                    <a:pt x="47295" y="28173"/>
                  </a:lnTo>
                  <a:lnTo>
                    <a:pt x="47321" y="30111"/>
                  </a:lnTo>
                  <a:lnTo>
                    <a:pt x="47295" y="33961"/>
                  </a:lnTo>
                  <a:lnTo>
                    <a:pt x="47321" y="35899"/>
                  </a:lnTo>
                  <a:lnTo>
                    <a:pt x="47321" y="37836"/>
                  </a:lnTo>
                  <a:lnTo>
                    <a:pt x="47321" y="37887"/>
                  </a:lnTo>
                  <a:lnTo>
                    <a:pt x="47270" y="37964"/>
                  </a:lnTo>
                  <a:lnTo>
                    <a:pt x="47219" y="37989"/>
                  </a:lnTo>
                  <a:lnTo>
                    <a:pt x="47168" y="38015"/>
                  </a:lnTo>
                  <a:lnTo>
                    <a:pt x="47117" y="38015"/>
                  </a:lnTo>
                  <a:lnTo>
                    <a:pt x="47040" y="37989"/>
                  </a:lnTo>
                  <a:lnTo>
                    <a:pt x="46989" y="37964"/>
                  </a:lnTo>
                  <a:lnTo>
                    <a:pt x="46964" y="37913"/>
                  </a:lnTo>
                  <a:lnTo>
                    <a:pt x="46938" y="37913"/>
                  </a:lnTo>
                  <a:lnTo>
                    <a:pt x="46964" y="38015"/>
                  </a:lnTo>
                  <a:lnTo>
                    <a:pt x="46938" y="38117"/>
                  </a:lnTo>
                  <a:lnTo>
                    <a:pt x="46913" y="38168"/>
                  </a:lnTo>
                  <a:lnTo>
                    <a:pt x="46862" y="38219"/>
                  </a:lnTo>
                  <a:lnTo>
                    <a:pt x="46811" y="38244"/>
                  </a:lnTo>
                  <a:lnTo>
                    <a:pt x="46734" y="38244"/>
                  </a:lnTo>
                  <a:lnTo>
                    <a:pt x="38168" y="38321"/>
                  </a:lnTo>
                  <a:lnTo>
                    <a:pt x="33884" y="38372"/>
                  </a:lnTo>
                  <a:lnTo>
                    <a:pt x="29576" y="38372"/>
                  </a:lnTo>
                  <a:lnTo>
                    <a:pt x="25292" y="38397"/>
                  </a:lnTo>
                  <a:lnTo>
                    <a:pt x="21009" y="38423"/>
                  </a:lnTo>
                  <a:lnTo>
                    <a:pt x="18842" y="38423"/>
                  </a:lnTo>
                  <a:lnTo>
                    <a:pt x="16700" y="38397"/>
                  </a:lnTo>
                  <a:lnTo>
                    <a:pt x="14559" y="38346"/>
                  </a:lnTo>
                  <a:lnTo>
                    <a:pt x="12417" y="38244"/>
                  </a:lnTo>
                  <a:lnTo>
                    <a:pt x="12392" y="38244"/>
                  </a:lnTo>
                  <a:lnTo>
                    <a:pt x="12290" y="38270"/>
                  </a:lnTo>
                  <a:lnTo>
                    <a:pt x="12188" y="38270"/>
                  </a:lnTo>
                  <a:lnTo>
                    <a:pt x="12137" y="38244"/>
                  </a:lnTo>
                  <a:lnTo>
                    <a:pt x="12111" y="38193"/>
                  </a:lnTo>
                  <a:lnTo>
                    <a:pt x="12086" y="38142"/>
                  </a:lnTo>
                  <a:lnTo>
                    <a:pt x="12060" y="38091"/>
                  </a:lnTo>
                  <a:lnTo>
                    <a:pt x="12035" y="36154"/>
                  </a:lnTo>
                  <a:lnTo>
                    <a:pt x="11958" y="34216"/>
                  </a:lnTo>
                  <a:lnTo>
                    <a:pt x="11805" y="30290"/>
                  </a:lnTo>
                  <a:lnTo>
                    <a:pt x="11754" y="28326"/>
                  </a:lnTo>
                  <a:lnTo>
                    <a:pt x="11754" y="26363"/>
                  </a:lnTo>
                  <a:lnTo>
                    <a:pt x="11780" y="25394"/>
                  </a:lnTo>
                  <a:lnTo>
                    <a:pt x="11805" y="24425"/>
                  </a:lnTo>
                  <a:lnTo>
                    <a:pt x="11856" y="23457"/>
                  </a:lnTo>
                  <a:lnTo>
                    <a:pt x="11933" y="22488"/>
                  </a:lnTo>
                  <a:lnTo>
                    <a:pt x="11729" y="22411"/>
                  </a:lnTo>
                  <a:lnTo>
                    <a:pt x="11550" y="22309"/>
                  </a:lnTo>
                  <a:lnTo>
                    <a:pt x="11372" y="22207"/>
                  </a:lnTo>
                  <a:lnTo>
                    <a:pt x="11193" y="22080"/>
                  </a:lnTo>
                  <a:lnTo>
                    <a:pt x="11040" y="21952"/>
                  </a:lnTo>
                  <a:lnTo>
                    <a:pt x="10887" y="21799"/>
                  </a:lnTo>
                  <a:lnTo>
                    <a:pt x="10760" y="21646"/>
                  </a:lnTo>
                  <a:lnTo>
                    <a:pt x="10632" y="21468"/>
                  </a:lnTo>
                  <a:lnTo>
                    <a:pt x="10530" y="21289"/>
                  </a:lnTo>
                  <a:lnTo>
                    <a:pt x="10428" y="21111"/>
                  </a:lnTo>
                  <a:lnTo>
                    <a:pt x="10377" y="20907"/>
                  </a:lnTo>
                  <a:lnTo>
                    <a:pt x="10326" y="20729"/>
                  </a:lnTo>
                  <a:lnTo>
                    <a:pt x="10275" y="20525"/>
                  </a:lnTo>
                  <a:lnTo>
                    <a:pt x="10275" y="20321"/>
                  </a:lnTo>
                  <a:lnTo>
                    <a:pt x="10275" y="20091"/>
                  </a:lnTo>
                  <a:lnTo>
                    <a:pt x="10326" y="19887"/>
                  </a:lnTo>
                  <a:lnTo>
                    <a:pt x="10275" y="19836"/>
                  </a:lnTo>
                  <a:lnTo>
                    <a:pt x="10250" y="19734"/>
                  </a:lnTo>
                  <a:lnTo>
                    <a:pt x="10148" y="17338"/>
                  </a:lnTo>
                  <a:lnTo>
                    <a:pt x="10122" y="16114"/>
                  </a:lnTo>
                  <a:lnTo>
                    <a:pt x="10122" y="14865"/>
                  </a:lnTo>
                  <a:lnTo>
                    <a:pt x="10148" y="13641"/>
                  </a:lnTo>
                  <a:lnTo>
                    <a:pt x="10199" y="12417"/>
                  </a:lnTo>
                  <a:lnTo>
                    <a:pt x="10275" y="11193"/>
                  </a:lnTo>
                  <a:lnTo>
                    <a:pt x="10377" y="9995"/>
                  </a:lnTo>
                  <a:lnTo>
                    <a:pt x="10403" y="9944"/>
                  </a:lnTo>
                  <a:lnTo>
                    <a:pt x="10454" y="9893"/>
                  </a:lnTo>
                  <a:lnTo>
                    <a:pt x="10581" y="9893"/>
                  </a:lnTo>
                  <a:lnTo>
                    <a:pt x="10632" y="9867"/>
                  </a:lnTo>
                  <a:lnTo>
                    <a:pt x="11193" y="9689"/>
                  </a:lnTo>
                  <a:lnTo>
                    <a:pt x="11780" y="9536"/>
                  </a:lnTo>
                  <a:lnTo>
                    <a:pt x="12927" y="9255"/>
                  </a:lnTo>
                  <a:lnTo>
                    <a:pt x="14100" y="9026"/>
                  </a:lnTo>
                  <a:lnTo>
                    <a:pt x="15273" y="8822"/>
                  </a:lnTo>
                  <a:lnTo>
                    <a:pt x="16471" y="8669"/>
                  </a:lnTo>
                  <a:lnTo>
                    <a:pt x="17669" y="8567"/>
                  </a:lnTo>
                  <a:lnTo>
                    <a:pt x="18842" y="8465"/>
                  </a:lnTo>
                  <a:lnTo>
                    <a:pt x="20040" y="8363"/>
                  </a:lnTo>
                  <a:lnTo>
                    <a:pt x="22462" y="8210"/>
                  </a:lnTo>
                  <a:lnTo>
                    <a:pt x="24910" y="8057"/>
                  </a:lnTo>
                  <a:lnTo>
                    <a:pt x="27358" y="7930"/>
                  </a:lnTo>
                  <a:lnTo>
                    <a:pt x="29780" y="7853"/>
                  </a:lnTo>
                  <a:lnTo>
                    <a:pt x="31003" y="7853"/>
                  </a:lnTo>
                  <a:lnTo>
                    <a:pt x="32227" y="7828"/>
                  </a:lnTo>
                  <a:close/>
                  <a:moveTo>
                    <a:pt x="50125" y="21391"/>
                  </a:moveTo>
                  <a:lnTo>
                    <a:pt x="50431" y="21468"/>
                  </a:lnTo>
                  <a:lnTo>
                    <a:pt x="50737" y="21570"/>
                  </a:lnTo>
                  <a:lnTo>
                    <a:pt x="51349" y="21493"/>
                  </a:lnTo>
                  <a:lnTo>
                    <a:pt x="51961" y="21442"/>
                  </a:lnTo>
                  <a:lnTo>
                    <a:pt x="53210" y="21442"/>
                  </a:lnTo>
                  <a:lnTo>
                    <a:pt x="54434" y="21468"/>
                  </a:lnTo>
                  <a:lnTo>
                    <a:pt x="55658" y="21468"/>
                  </a:lnTo>
                  <a:lnTo>
                    <a:pt x="61751" y="21442"/>
                  </a:lnTo>
                  <a:lnTo>
                    <a:pt x="61802" y="21442"/>
                  </a:lnTo>
                  <a:lnTo>
                    <a:pt x="61853" y="21468"/>
                  </a:lnTo>
                  <a:lnTo>
                    <a:pt x="61930" y="21544"/>
                  </a:lnTo>
                  <a:lnTo>
                    <a:pt x="61955" y="21646"/>
                  </a:lnTo>
                  <a:lnTo>
                    <a:pt x="61955" y="21723"/>
                  </a:lnTo>
                  <a:lnTo>
                    <a:pt x="62057" y="25828"/>
                  </a:lnTo>
                  <a:lnTo>
                    <a:pt x="62185" y="29907"/>
                  </a:lnTo>
                  <a:lnTo>
                    <a:pt x="62236" y="31947"/>
                  </a:lnTo>
                  <a:lnTo>
                    <a:pt x="62261" y="34012"/>
                  </a:lnTo>
                  <a:lnTo>
                    <a:pt x="62261" y="36052"/>
                  </a:lnTo>
                  <a:lnTo>
                    <a:pt x="62236" y="38091"/>
                  </a:lnTo>
                  <a:lnTo>
                    <a:pt x="62236" y="38142"/>
                  </a:lnTo>
                  <a:lnTo>
                    <a:pt x="62185" y="38193"/>
                  </a:lnTo>
                  <a:lnTo>
                    <a:pt x="62134" y="38219"/>
                  </a:lnTo>
                  <a:lnTo>
                    <a:pt x="62083" y="38219"/>
                  </a:lnTo>
                  <a:lnTo>
                    <a:pt x="62032" y="38295"/>
                  </a:lnTo>
                  <a:lnTo>
                    <a:pt x="62006" y="38346"/>
                  </a:lnTo>
                  <a:lnTo>
                    <a:pt x="61930" y="38372"/>
                  </a:lnTo>
                  <a:lnTo>
                    <a:pt x="61853" y="38397"/>
                  </a:lnTo>
                  <a:lnTo>
                    <a:pt x="58896" y="38423"/>
                  </a:lnTo>
                  <a:lnTo>
                    <a:pt x="54460" y="38423"/>
                  </a:lnTo>
                  <a:lnTo>
                    <a:pt x="52981" y="38397"/>
                  </a:lnTo>
                  <a:lnTo>
                    <a:pt x="51502" y="38346"/>
                  </a:lnTo>
                  <a:lnTo>
                    <a:pt x="50023" y="38295"/>
                  </a:lnTo>
                  <a:lnTo>
                    <a:pt x="49947" y="38270"/>
                  </a:lnTo>
                  <a:lnTo>
                    <a:pt x="49896" y="38219"/>
                  </a:lnTo>
                  <a:lnTo>
                    <a:pt x="49870" y="38142"/>
                  </a:lnTo>
                  <a:lnTo>
                    <a:pt x="49870" y="38091"/>
                  </a:lnTo>
                  <a:lnTo>
                    <a:pt x="49845" y="37989"/>
                  </a:lnTo>
                  <a:lnTo>
                    <a:pt x="49870" y="33910"/>
                  </a:lnTo>
                  <a:lnTo>
                    <a:pt x="49870" y="29831"/>
                  </a:lnTo>
                  <a:lnTo>
                    <a:pt x="49870" y="28836"/>
                  </a:lnTo>
                  <a:lnTo>
                    <a:pt x="49845" y="27791"/>
                  </a:lnTo>
                  <a:lnTo>
                    <a:pt x="49768" y="25751"/>
                  </a:lnTo>
                  <a:lnTo>
                    <a:pt x="49768" y="24731"/>
                  </a:lnTo>
                  <a:lnTo>
                    <a:pt x="49768" y="23712"/>
                  </a:lnTo>
                  <a:lnTo>
                    <a:pt x="49819" y="22692"/>
                  </a:lnTo>
                  <a:lnTo>
                    <a:pt x="49896" y="21672"/>
                  </a:lnTo>
                  <a:lnTo>
                    <a:pt x="49896" y="21646"/>
                  </a:lnTo>
                  <a:lnTo>
                    <a:pt x="49896" y="21570"/>
                  </a:lnTo>
                  <a:lnTo>
                    <a:pt x="49947" y="21468"/>
                  </a:lnTo>
                  <a:lnTo>
                    <a:pt x="50023" y="21417"/>
                  </a:lnTo>
                  <a:lnTo>
                    <a:pt x="50074" y="21391"/>
                  </a:lnTo>
                  <a:close/>
                  <a:moveTo>
                    <a:pt x="64020" y="29142"/>
                  </a:moveTo>
                  <a:lnTo>
                    <a:pt x="64071" y="29168"/>
                  </a:lnTo>
                  <a:lnTo>
                    <a:pt x="64122" y="29244"/>
                  </a:lnTo>
                  <a:lnTo>
                    <a:pt x="64148" y="29321"/>
                  </a:lnTo>
                  <a:lnTo>
                    <a:pt x="64224" y="30672"/>
                  </a:lnTo>
                  <a:lnTo>
                    <a:pt x="64275" y="32049"/>
                  </a:lnTo>
                  <a:lnTo>
                    <a:pt x="64301" y="33425"/>
                  </a:lnTo>
                  <a:lnTo>
                    <a:pt x="64301" y="34828"/>
                  </a:lnTo>
                  <a:lnTo>
                    <a:pt x="64275" y="37581"/>
                  </a:lnTo>
                  <a:lnTo>
                    <a:pt x="64250" y="40335"/>
                  </a:lnTo>
                  <a:lnTo>
                    <a:pt x="64224" y="43088"/>
                  </a:lnTo>
                  <a:lnTo>
                    <a:pt x="64199" y="45842"/>
                  </a:lnTo>
                  <a:lnTo>
                    <a:pt x="64122" y="48595"/>
                  </a:lnTo>
                  <a:lnTo>
                    <a:pt x="64046" y="51349"/>
                  </a:lnTo>
                  <a:lnTo>
                    <a:pt x="64020" y="51451"/>
                  </a:lnTo>
                  <a:lnTo>
                    <a:pt x="63969" y="51528"/>
                  </a:lnTo>
                  <a:lnTo>
                    <a:pt x="63893" y="51553"/>
                  </a:lnTo>
                  <a:lnTo>
                    <a:pt x="63791" y="51578"/>
                  </a:lnTo>
                  <a:lnTo>
                    <a:pt x="63714" y="51553"/>
                  </a:lnTo>
                  <a:lnTo>
                    <a:pt x="63638" y="51528"/>
                  </a:lnTo>
                  <a:lnTo>
                    <a:pt x="63562" y="51451"/>
                  </a:lnTo>
                  <a:lnTo>
                    <a:pt x="63562" y="51349"/>
                  </a:lnTo>
                  <a:lnTo>
                    <a:pt x="63689" y="45842"/>
                  </a:lnTo>
                  <a:lnTo>
                    <a:pt x="63740" y="43088"/>
                  </a:lnTo>
                  <a:lnTo>
                    <a:pt x="63791" y="40335"/>
                  </a:lnTo>
                  <a:lnTo>
                    <a:pt x="63791" y="38958"/>
                  </a:lnTo>
                  <a:lnTo>
                    <a:pt x="63765" y="37581"/>
                  </a:lnTo>
                  <a:lnTo>
                    <a:pt x="63740" y="34828"/>
                  </a:lnTo>
                  <a:lnTo>
                    <a:pt x="63714" y="32049"/>
                  </a:lnTo>
                  <a:lnTo>
                    <a:pt x="63740" y="30672"/>
                  </a:lnTo>
                  <a:lnTo>
                    <a:pt x="63765" y="29321"/>
                  </a:lnTo>
                  <a:lnTo>
                    <a:pt x="63791" y="29244"/>
                  </a:lnTo>
                  <a:lnTo>
                    <a:pt x="63842" y="29168"/>
                  </a:lnTo>
                  <a:lnTo>
                    <a:pt x="63893" y="29142"/>
                  </a:lnTo>
                  <a:close/>
                  <a:moveTo>
                    <a:pt x="37607" y="0"/>
                  </a:moveTo>
                  <a:lnTo>
                    <a:pt x="35440" y="26"/>
                  </a:lnTo>
                  <a:lnTo>
                    <a:pt x="33298" y="51"/>
                  </a:lnTo>
                  <a:lnTo>
                    <a:pt x="31156" y="128"/>
                  </a:lnTo>
                  <a:lnTo>
                    <a:pt x="29015" y="204"/>
                  </a:lnTo>
                  <a:lnTo>
                    <a:pt x="26848" y="332"/>
                  </a:lnTo>
                  <a:lnTo>
                    <a:pt x="24706" y="459"/>
                  </a:lnTo>
                  <a:lnTo>
                    <a:pt x="22564" y="638"/>
                  </a:lnTo>
                  <a:lnTo>
                    <a:pt x="20423" y="867"/>
                  </a:lnTo>
                  <a:lnTo>
                    <a:pt x="19352" y="1020"/>
                  </a:lnTo>
                  <a:lnTo>
                    <a:pt x="18281" y="1173"/>
                  </a:lnTo>
                  <a:lnTo>
                    <a:pt x="17210" y="1326"/>
                  </a:lnTo>
                  <a:lnTo>
                    <a:pt x="16139" y="1505"/>
                  </a:lnTo>
                  <a:lnTo>
                    <a:pt x="15094" y="1709"/>
                  </a:lnTo>
                  <a:lnTo>
                    <a:pt x="14049" y="1938"/>
                  </a:lnTo>
                  <a:lnTo>
                    <a:pt x="12978" y="2193"/>
                  </a:lnTo>
                  <a:lnTo>
                    <a:pt x="11933" y="2448"/>
                  </a:lnTo>
                  <a:lnTo>
                    <a:pt x="10913" y="2729"/>
                  </a:lnTo>
                  <a:lnTo>
                    <a:pt x="9867" y="3034"/>
                  </a:lnTo>
                  <a:lnTo>
                    <a:pt x="8924" y="3340"/>
                  </a:lnTo>
                  <a:lnTo>
                    <a:pt x="7981" y="3697"/>
                  </a:lnTo>
                  <a:lnTo>
                    <a:pt x="7063" y="4080"/>
                  </a:lnTo>
                  <a:lnTo>
                    <a:pt x="6604" y="4284"/>
                  </a:lnTo>
                  <a:lnTo>
                    <a:pt x="6145" y="4513"/>
                  </a:lnTo>
                  <a:lnTo>
                    <a:pt x="5712" y="4743"/>
                  </a:lnTo>
                  <a:lnTo>
                    <a:pt x="5278" y="4998"/>
                  </a:lnTo>
                  <a:lnTo>
                    <a:pt x="4870" y="5253"/>
                  </a:lnTo>
                  <a:lnTo>
                    <a:pt x="4462" y="5559"/>
                  </a:lnTo>
                  <a:lnTo>
                    <a:pt x="4080" y="5865"/>
                  </a:lnTo>
                  <a:lnTo>
                    <a:pt x="3697" y="6170"/>
                  </a:lnTo>
                  <a:lnTo>
                    <a:pt x="3341" y="6527"/>
                  </a:lnTo>
                  <a:lnTo>
                    <a:pt x="2984" y="6884"/>
                  </a:lnTo>
                  <a:lnTo>
                    <a:pt x="2652" y="7267"/>
                  </a:lnTo>
                  <a:lnTo>
                    <a:pt x="2346" y="7675"/>
                  </a:lnTo>
                  <a:lnTo>
                    <a:pt x="2066" y="8108"/>
                  </a:lnTo>
                  <a:lnTo>
                    <a:pt x="1811" y="8542"/>
                  </a:lnTo>
                  <a:lnTo>
                    <a:pt x="1581" y="8975"/>
                  </a:lnTo>
                  <a:lnTo>
                    <a:pt x="1377" y="9434"/>
                  </a:lnTo>
                  <a:lnTo>
                    <a:pt x="1173" y="9893"/>
                  </a:lnTo>
                  <a:lnTo>
                    <a:pt x="1020" y="10352"/>
                  </a:lnTo>
                  <a:lnTo>
                    <a:pt x="842" y="10836"/>
                  </a:lnTo>
                  <a:lnTo>
                    <a:pt x="714" y="11321"/>
                  </a:lnTo>
                  <a:lnTo>
                    <a:pt x="587" y="11805"/>
                  </a:lnTo>
                  <a:lnTo>
                    <a:pt x="485" y="12315"/>
                  </a:lnTo>
                  <a:lnTo>
                    <a:pt x="332" y="13309"/>
                  </a:lnTo>
                  <a:lnTo>
                    <a:pt x="205" y="14304"/>
                  </a:lnTo>
                  <a:lnTo>
                    <a:pt x="103" y="15298"/>
                  </a:lnTo>
                  <a:lnTo>
                    <a:pt x="52" y="16292"/>
                  </a:lnTo>
                  <a:lnTo>
                    <a:pt x="26" y="17312"/>
                  </a:lnTo>
                  <a:lnTo>
                    <a:pt x="1" y="18332"/>
                  </a:lnTo>
                  <a:lnTo>
                    <a:pt x="1" y="19352"/>
                  </a:lnTo>
                  <a:lnTo>
                    <a:pt x="26" y="20372"/>
                  </a:lnTo>
                  <a:lnTo>
                    <a:pt x="103" y="22411"/>
                  </a:lnTo>
                  <a:lnTo>
                    <a:pt x="205" y="24451"/>
                  </a:lnTo>
                  <a:lnTo>
                    <a:pt x="332" y="26465"/>
                  </a:lnTo>
                  <a:lnTo>
                    <a:pt x="485" y="28505"/>
                  </a:lnTo>
                  <a:lnTo>
                    <a:pt x="613" y="30519"/>
                  </a:lnTo>
                  <a:lnTo>
                    <a:pt x="893" y="34802"/>
                  </a:lnTo>
                  <a:lnTo>
                    <a:pt x="1199" y="39086"/>
                  </a:lnTo>
                  <a:lnTo>
                    <a:pt x="1887" y="47652"/>
                  </a:lnTo>
                  <a:lnTo>
                    <a:pt x="1887" y="47703"/>
                  </a:lnTo>
                  <a:lnTo>
                    <a:pt x="2372" y="47805"/>
                  </a:lnTo>
                  <a:lnTo>
                    <a:pt x="2831" y="47958"/>
                  </a:lnTo>
                  <a:lnTo>
                    <a:pt x="3290" y="48137"/>
                  </a:lnTo>
                  <a:lnTo>
                    <a:pt x="3723" y="48341"/>
                  </a:lnTo>
                  <a:lnTo>
                    <a:pt x="4615" y="48774"/>
                  </a:lnTo>
                  <a:lnTo>
                    <a:pt x="5508" y="49182"/>
                  </a:lnTo>
                  <a:lnTo>
                    <a:pt x="6426" y="49564"/>
                  </a:lnTo>
                  <a:lnTo>
                    <a:pt x="7318" y="49921"/>
                  </a:lnTo>
                  <a:lnTo>
                    <a:pt x="8236" y="50253"/>
                  </a:lnTo>
                  <a:lnTo>
                    <a:pt x="9128" y="50559"/>
                  </a:lnTo>
                  <a:lnTo>
                    <a:pt x="10046" y="50839"/>
                  </a:lnTo>
                  <a:lnTo>
                    <a:pt x="10964" y="51094"/>
                  </a:lnTo>
                  <a:lnTo>
                    <a:pt x="11907" y="51324"/>
                  </a:lnTo>
                  <a:lnTo>
                    <a:pt x="12825" y="51553"/>
                  </a:lnTo>
                  <a:lnTo>
                    <a:pt x="13768" y="51731"/>
                  </a:lnTo>
                  <a:lnTo>
                    <a:pt x="14737" y="51859"/>
                  </a:lnTo>
                  <a:lnTo>
                    <a:pt x="15706" y="51986"/>
                  </a:lnTo>
                  <a:lnTo>
                    <a:pt x="16675" y="52088"/>
                  </a:lnTo>
                  <a:lnTo>
                    <a:pt x="17644" y="52165"/>
                  </a:lnTo>
                  <a:lnTo>
                    <a:pt x="18638" y="52216"/>
                  </a:lnTo>
                  <a:lnTo>
                    <a:pt x="18663" y="52216"/>
                  </a:lnTo>
                  <a:lnTo>
                    <a:pt x="18714" y="51884"/>
                  </a:lnTo>
                  <a:lnTo>
                    <a:pt x="18765" y="51553"/>
                  </a:lnTo>
                  <a:lnTo>
                    <a:pt x="18816" y="51222"/>
                  </a:lnTo>
                  <a:lnTo>
                    <a:pt x="18893" y="50890"/>
                  </a:lnTo>
                  <a:lnTo>
                    <a:pt x="18995" y="50584"/>
                  </a:lnTo>
                  <a:lnTo>
                    <a:pt x="19122" y="50278"/>
                  </a:lnTo>
                  <a:lnTo>
                    <a:pt x="19224" y="49998"/>
                  </a:lnTo>
                  <a:lnTo>
                    <a:pt x="19377" y="49692"/>
                  </a:lnTo>
                  <a:lnTo>
                    <a:pt x="19683" y="49131"/>
                  </a:lnTo>
                  <a:lnTo>
                    <a:pt x="20040" y="48621"/>
                  </a:lnTo>
                  <a:lnTo>
                    <a:pt x="20474" y="48137"/>
                  </a:lnTo>
                  <a:lnTo>
                    <a:pt x="20907" y="47703"/>
                  </a:lnTo>
                  <a:lnTo>
                    <a:pt x="21417" y="47295"/>
                  </a:lnTo>
                  <a:lnTo>
                    <a:pt x="21927" y="46938"/>
                  </a:lnTo>
                  <a:lnTo>
                    <a:pt x="22488" y="46632"/>
                  </a:lnTo>
                  <a:lnTo>
                    <a:pt x="23074" y="46403"/>
                  </a:lnTo>
                  <a:lnTo>
                    <a:pt x="23380" y="46301"/>
                  </a:lnTo>
                  <a:lnTo>
                    <a:pt x="23712" y="46199"/>
                  </a:lnTo>
                  <a:lnTo>
                    <a:pt x="24018" y="46122"/>
                  </a:lnTo>
                  <a:lnTo>
                    <a:pt x="24349" y="46071"/>
                  </a:lnTo>
                  <a:lnTo>
                    <a:pt x="24680" y="46020"/>
                  </a:lnTo>
                  <a:lnTo>
                    <a:pt x="25012" y="45995"/>
                  </a:lnTo>
                  <a:lnTo>
                    <a:pt x="25675" y="45995"/>
                  </a:lnTo>
                  <a:lnTo>
                    <a:pt x="26006" y="46020"/>
                  </a:lnTo>
                  <a:lnTo>
                    <a:pt x="26338" y="46046"/>
                  </a:lnTo>
                  <a:lnTo>
                    <a:pt x="26669" y="46097"/>
                  </a:lnTo>
                  <a:lnTo>
                    <a:pt x="26975" y="46173"/>
                  </a:lnTo>
                  <a:lnTo>
                    <a:pt x="27281" y="46250"/>
                  </a:lnTo>
                  <a:lnTo>
                    <a:pt x="27587" y="46352"/>
                  </a:lnTo>
                  <a:lnTo>
                    <a:pt x="27893" y="46454"/>
                  </a:lnTo>
                  <a:lnTo>
                    <a:pt x="28173" y="46581"/>
                  </a:lnTo>
                  <a:lnTo>
                    <a:pt x="28734" y="46887"/>
                  </a:lnTo>
                  <a:lnTo>
                    <a:pt x="29270" y="47219"/>
                  </a:lnTo>
                  <a:lnTo>
                    <a:pt x="29754" y="47601"/>
                  </a:lnTo>
                  <a:lnTo>
                    <a:pt x="30213" y="48035"/>
                  </a:lnTo>
                  <a:lnTo>
                    <a:pt x="30621" y="48519"/>
                  </a:lnTo>
                  <a:lnTo>
                    <a:pt x="31003" y="49003"/>
                  </a:lnTo>
                  <a:lnTo>
                    <a:pt x="31309" y="49539"/>
                  </a:lnTo>
                  <a:lnTo>
                    <a:pt x="31590" y="50125"/>
                  </a:lnTo>
                  <a:lnTo>
                    <a:pt x="31819" y="50712"/>
                  </a:lnTo>
                  <a:lnTo>
                    <a:pt x="31998" y="51324"/>
                  </a:lnTo>
                  <a:lnTo>
                    <a:pt x="32100" y="51961"/>
                  </a:lnTo>
                  <a:lnTo>
                    <a:pt x="32125" y="52267"/>
                  </a:lnTo>
                  <a:lnTo>
                    <a:pt x="32151" y="52598"/>
                  </a:lnTo>
                  <a:lnTo>
                    <a:pt x="34675" y="52547"/>
                  </a:lnTo>
                  <a:lnTo>
                    <a:pt x="37224" y="52522"/>
                  </a:lnTo>
                  <a:lnTo>
                    <a:pt x="39748" y="52547"/>
                  </a:lnTo>
                  <a:lnTo>
                    <a:pt x="42298" y="52573"/>
                  </a:lnTo>
                  <a:lnTo>
                    <a:pt x="47372" y="52675"/>
                  </a:lnTo>
                  <a:lnTo>
                    <a:pt x="49921" y="52726"/>
                  </a:lnTo>
                  <a:lnTo>
                    <a:pt x="52445" y="52751"/>
                  </a:lnTo>
                  <a:lnTo>
                    <a:pt x="57570" y="52777"/>
                  </a:lnTo>
                  <a:lnTo>
                    <a:pt x="62669" y="52751"/>
                  </a:lnTo>
                  <a:lnTo>
                    <a:pt x="67794" y="52726"/>
                  </a:lnTo>
                  <a:lnTo>
                    <a:pt x="72893" y="52726"/>
                  </a:lnTo>
                  <a:lnTo>
                    <a:pt x="72969" y="52751"/>
                  </a:lnTo>
                  <a:lnTo>
                    <a:pt x="73020" y="52751"/>
                  </a:lnTo>
                  <a:lnTo>
                    <a:pt x="72995" y="52624"/>
                  </a:lnTo>
                  <a:lnTo>
                    <a:pt x="73020" y="52292"/>
                  </a:lnTo>
                  <a:lnTo>
                    <a:pt x="73020" y="51986"/>
                  </a:lnTo>
                  <a:lnTo>
                    <a:pt x="73122" y="51324"/>
                  </a:lnTo>
                  <a:lnTo>
                    <a:pt x="73275" y="50712"/>
                  </a:lnTo>
                  <a:lnTo>
                    <a:pt x="73454" y="50100"/>
                  </a:lnTo>
                  <a:lnTo>
                    <a:pt x="73709" y="49513"/>
                  </a:lnTo>
                  <a:lnTo>
                    <a:pt x="74015" y="48978"/>
                  </a:lnTo>
                  <a:lnTo>
                    <a:pt x="74372" y="48443"/>
                  </a:lnTo>
                  <a:lnTo>
                    <a:pt x="74754" y="47958"/>
                  </a:lnTo>
                  <a:lnTo>
                    <a:pt x="75188" y="47525"/>
                  </a:lnTo>
                  <a:lnTo>
                    <a:pt x="75672" y="47117"/>
                  </a:lnTo>
                  <a:lnTo>
                    <a:pt x="76182" y="46760"/>
                  </a:lnTo>
                  <a:lnTo>
                    <a:pt x="76743" y="46454"/>
                  </a:lnTo>
                  <a:lnTo>
                    <a:pt x="77023" y="46301"/>
                  </a:lnTo>
                  <a:lnTo>
                    <a:pt x="77304" y="46199"/>
                  </a:lnTo>
                  <a:lnTo>
                    <a:pt x="77610" y="46071"/>
                  </a:lnTo>
                  <a:lnTo>
                    <a:pt x="77916" y="45995"/>
                  </a:lnTo>
                  <a:lnTo>
                    <a:pt x="78247" y="45918"/>
                  </a:lnTo>
                  <a:lnTo>
                    <a:pt x="78553" y="45842"/>
                  </a:lnTo>
                  <a:lnTo>
                    <a:pt x="78884" y="45791"/>
                  </a:lnTo>
                  <a:lnTo>
                    <a:pt x="79216" y="45765"/>
                  </a:lnTo>
                  <a:lnTo>
                    <a:pt x="79573" y="45740"/>
                  </a:lnTo>
                  <a:lnTo>
                    <a:pt x="79930" y="45740"/>
                  </a:lnTo>
                  <a:lnTo>
                    <a:pt x="80287" y="45765"/>
                  </a:lnTo>
                  <a:lnTo>
                    <a:pt x="80644" y="45791"/>
                  </a:lnTo>
                  <a:lnTo>
                    <a:pt x="80975" y="45842"/>
                  </a:lnTo>
                  <a:lnTo>
                    <a:pt x="81307" y="45918"/>
                  </a:lnTo>
                  <a:lnTo>
                    <a:pt x="81613" y="45995"/>
                  </a:lnTo>
                  <a:lnTo>
                    <a:pt x="81944" y="46097"/>
                  </a:lnTo>
                  <a:lnTo>
                    <a:pt x="82224" y="46224"/>
                  </a:lnTo>
                  <a:lnTo>
                    <a:pt x="82530" y="46352"/>
                  </a:lnTo>
                  <a:lnTo>
                    <a:pt x="82811" y="46479"/>
                  </a:lnTo>
                  <a:lnTo>
                    <a:pt x="83091" y="46658"/>
                  </a:lnTo>
                  <a:lnTo>
                    <a:pt x="83346" y="46811"/>
                  </a:lnTo>
                  <a:lnTo>
                    <a:pt x="83601" y="47015"/>
                  </a:lnTo>
                  <a:lnTo>
                    <a:pt x="83856" y="47193"/>
                  </a:lnTo>
                  <a:lnTo>
                    <a:pt x="84086" y="47423"/>
                  </a:lnTo>
                  <a:lnTo>
                    <a:pt x="84315" y="47627"/>
                  </a:lnTo>
                  <a:lnTo>
                    <a:pt x="84519" y="47882"/>
                  </a:lnTo>
                  <a:lnTo>
                    <a:pt x="84723" y="48111"/>
                  </a:lnTo>
                  <a:lnTo>
                    <a:pt x="84901" y="48366"/>
                  </a:lnTo>
                  <a:lnTo>
                    <a:pt x="85258" y="48927"/>
                  </a:lnTo>
                  <a:lnTo>
                    <a:pt x="85564" y="49488"/>
                  </a:lnTo>
                  <a:lnTo>
                    <a:pt x="85819" y="50100"/>
                  </a:lnTo>
                  <a:lnTo>
                    <a:pt x="85998" y="50763"/>
                  </a:lnTo>
                  <a:lnTo>
                    <a:pt x="86151" y="51426"/>
                  </a:lnTo>
                  <a:lnTo>
                    <a:pt x="86253" y="52114"/>
                  </a:lnTo>
                  <a:lnTo>
                    <a:pt x="86278" y="52445"/>
                  </a:lnTo>
                  <a:lnTo>
                    <a:pt x="86304" y="52394"/>
                  </a:lnTo>
                  <a:lnTo>
                    <a:pt x="86610" y="52165"/>
                  </a:lnTo>
                  <a:lnTo>
                    <a:pt x="86916" y="51910"/>
                  </a:lnTo>
                  <a:lnTo>
                    <a:pt x="87502" y="51375"/>
                  </a:lnTo>
                  <a:lnTo>
                    <a:pt x="88063" y="50814"/>
                  </a:lnTo>
                  <a:lnTo>
                    <a:pt x="88649" y="50278"/>
                  </a:lnTo>
                  <a:lnTo>
                    <a:pt x="88955" y="50023"/>
                  </a:lnTo>
                  <a:lnTo>
                    <a:pt x="89261" y="49794"/>
                  </a:lnTo>
                  <a:lnTo>
                    <a:pt x="89567" y="49590"/>
                  </a:lnTo>
                  <a:lnTo>
                    <a:pt x="89899" y="49386"/>
                  </a:lnTo>
                  <a:lnTo>
                    <a:pt x="90256" y="49233"/>
                  </a:lnTo>
                  <a:lnTo>
                    <a:pt x="90613" y="49105"/>
                  </a:lnTo>
                  <a:lnTo>
                    <a:pt x="90995" y="49003"/>
                  </a:lnTo>
                  <a:lnTo>
                    <a:pt x="91403" y="48952"/>
                  </a:lnTo>
                  <a:lnTo>
                    <a:pt x="91377" y="48901"/>
                  </a:lnTo>
                  <a:lnTo>
                    <a:pt x="91709" y="46862"/>
                  </a:lnTo>
                  <a:lnTo>
                    <a:pt x="91862" y="45842"/>
                  </a:lnTo>
                  <a:lnTo>
                    <a:pt x="91964" y="44822"/>
                  </a:lnTo>
                  <a:lnTo>
                    <a:pt x="91505" y="44873"/>
                  </a:lnTo>
                  <a:lnTo>
                    <a:pt x="91046" y="44873"/>
                  </a:lnTo>
                  <a:lnTo>
                    <a:pt x="90613" y="44822"/>
                  </a:lnTo>
                  <a:lnTo>
                    <a:pt x="90205" y="44746"/>
                  </a:lnTo>
                  <a:lnTo>
                    <a:pt x="89822" y="44593"/>
                  </a:lnTo>
                  <a:lnTo>
                    <a:pt x="89491" y="44414"/>
                  </a:lnTo>
                  <a:lnTo>
                    <a:pt x="89159" y="44210"/>
                  </a:lnTo>
                  <a:lnTo>
                    <a:pt x="88853" y="43981"/>
                  </a:lnTo>
                  <a:lnTo>
                    <a:pt x="88598" y="43700"/>
                  </a:lnTo>
                  <a:lnTo>
                    <a:pt x="88343" y="43394"/>
                  </a:lnTo>
                  <a:lnTo>
                    <a:pt x="88139" y="43063"/>
                  </a:lnTo>
                  <a:lnTo>
                    <a:pt x="87961" y="42731"/>
                  </a:lnTo>
                  <a:lnTo>
                    <a:pt x="87782" y="42375"/>
                  </a:lnTo>
                  <a:lnTo>
                    <a:pt x="87655" y="41992"/>
                  </a:lnTo>
                  <a:lnTo>
                    <a:pt x="87553" y="41610"/>
                  </a:lnTo>
                  <a:lnTo>
                    <a:pt x="87477" y="41202"/>
                  </a:lnTo>
                  <a:lnTo>
                    <a:pt x="87451" y="40794"/>
                  </a:lnTo>
                  <a:lnTo>
                    <a:pt x="87426" y="40386"/>
                  </a:lnTo>
                  <a:lnTo>
                    <a:pt x="87451" y="39978"/>
                  </a:lnTo>
                  <a:lnTo>
                    <a:pt x="87502" y="39595"/>
                  </a:lnTo>
                  <a:lnTo>
                    <a:pt x="87579" y="39188"/>
                  </a:lnTo>
                  <a:lnTo>
                    <a:pt x="87680" y="38805"/>
                  </a:lnTo>
                  <a:lnTo>
                    <a:pt x="87833" y="38423"/>
                  </a:lnTo>
                  <a:lnTo>
                    <a:pt x="88012" y="38066"/>
                  </a:lnTo>
                  <a:lnTo>
                    <a:pt x="88216" y="37734"/>
                  </a:lnTo>
                  <a:lnTo>
                    <a:pt x="88471" y="37428"/>
                  </a:lnTo>
                  <a:lnTo>
                    <a:pt x="88726" y="37122"/>
                  </a:lnTo>
                  <a:lnTo>
                    <a:pt x="89032" y="36867"/>
                  </a:lnTo>
                  <a:lnTo>
                    <a:pt x="89389" y="36638"/>
                  </a:lnTo>
                  <a:lnTo>
                    <a:pt x="89746" y="36434"/>
                  </a:lnTo>
                  <a:lnTo>
                    <a:pt x="90154" y="36281"/>
                  </a:lnTo>
                  <a:lnTo>
                    <a:pt x="90613" y="36154"/>
                  </a:lnTo>
                  <a:lnTo>
                    <a:pt x="90230" y="35542"/>
                  </a:lnTo>
                  <a:lnTo>
                    <a:pt x="90026" y="35261"/>
                  </a:lnTo>
                  <a:lnTo>
                    <a:pt x="89797" y="34981"/>
                  </a:lnTo>
                  <a:lnTo>
                    <a:pt x="89440" y="34573"/>
                  </a:lnTo>
                  <a:lnTo>
                    <a:pt x="89032" y="34190"/>
                  </a:lnTo>
                  <a:lnTo>
                    <a:pt x="88624" y="33833"/>
                  </a:lnTo>
                  <a:lnTo>
                    <a:pt x="88190" y="33527"/>
                  </a:lnTo>
                  <a:lnTo>
                    <a:pt x="87298" y="32916"/>
                  </a:lnTo>
                  <a:lnTo>
                    <a:pt x="86380" y="32304"/>
                  </a:lnTo>
                  <a:lnTo>
                    <a:pt x="86023" y="32049"/>
                  </a:lnTo>
                  <a:lnTo>
                    <a:pt x="85717" y="31768"/>
                  </a:lnTo>
                  <a:lnTo>
                    <a:pt x="85411" y="31488"/>
                  </a:lnTo>
                  <a:lnTo>
                    <a:pt x="85131" y="31182"/>
                  </a:lnTo>
                  <a:lnTo>
                    <a:pt x="84876" y="30876"/>
                  </a:lnTo>
                  <a:lnTo>
                    <a:pt x="84646" y="30570"/>
                  </a:lnTo>
                  <a:lnTo>
                    <a:pt x="84443" y="30239"/>
                  </a:lnTo>
                  <a:lnTo>
                    <a:pt x="84264" y="29882"/>
                  </a:lnTo>
                  <a:lnTo>
                    <a:pt x="84086" y="29550"/>
                  </a:lnTo>
                  <a:lnTo>
                    <a:pt x="83933" y="29193"/>
                  </a:lnTo>
                  <a:lnTo>
                    <a:pt x="83805" y="28811"/>
                  </a:lnTo>
                  <a:lnTo>
                    <a:pt x="83678" y="28454"/>
                  </a:lnTo>
                  <a:lnTo>
                    <a:pt x="83474" y="27689"/>
                  </a:lnTo>
                  <a:lnTo>
                    <a:pt x="83321" y="26899"/>
                  </a:lnTo>
                  <a:lnTo>
                    <a:pt x="83219" y="26108"/>
                  </a:lnTo>
                  <a:lnTo>
                    <a:pt x="83142" y="25292"/>
                  </a:lnTo>
                  <a:lnTo>
                    <a:pt x="83091" y="24476"/>
                  </a:lnTo>
                  <a:lnTo>
                    <a:pt x="83066" y="23661"/>
                  </a:lnTo>
                  <a:lnTo>
                    <a:pt x="83040" y="22029"/>
                  </a:lnTo>
                  <a:lnTo>
                    <a:pt x="83015" y="21238"/>
                  </a:lnTo>
                  <a:lnTo>
                    <a:pt x="82989" y="20448"/>
                  </a:lnTo>
                  <a:lnTo>
                    <a:pt x="82836" y="18434"/>
                  </a:lnTo>
                  <a:lnTo>
                    <a:pt x="82760" y="17389"/>
                  </a:lnTo>
                  <a:lnTo>
                    <a:pt x="82632" y="16318"/>
                  </a:lnTo>
                  <a:lnTo>
                    <a:pt x="82479" y="15221"/>
                  </a:lnTo>
                  <a:lnTo>
                    <a:pt x="82301" y="14151"/>
                  </a:lnTo>
                  <a:lnTo>
                    <a:pt x="82046" y="13080"/>
                  </a:lnTo>
                  <a:lnTo>
                    <a:pt x="81765" y="12060"/>
                  </a:lnTo>
                  <a:lnTo>
                    <a:pt x="81613" y="11550"/>
                  </a:lnTo>
                  <a:lnTo>
                    <a:pt x="81434" y="11040"/>
                  </a:lnTo>
                  <a:lnTo>
                    <a:pt x="81230" y="10556"/>
                  </a:lnTo>
                  <a:lnTo>
                    <a:pt x="81026" y="10071"/>
                  </a:lnTo>
                  <a:lnTo>
                    <a:pt x="80797" y="9612"/>
                  </a:lnTo>
                  <a:lnTo>
                    <a:pt x="80542" y="9153"/>
                  </a:lnTo>
                  <a:lnTo>
                    <a:pt x="80261" y="8695"/>
                  </a:lnTo>
                  <a:lnTo>
                    <a:pt x="79981" y="8287"/>
                  </a:lnTo>
                  <a:lnTo>
                    <a:pt x="79675" y="7879"/>
                  </a:lnTo>
                  <a:lnTo>
                    <a:pt x="79343" y="7496"/>
                  </a:lnTo>
                  <a:lnTo>
                    <a:pt x="78986" y="7114"/>
                  </a:lnTo>
                  <a:lnTo>
                    <a:pt x="78604" y="6757"/>
                  </a:lnTo>
                  <a:lnTo>
                    <a:pt x="78222" y="6451"/>
                  </a:lnTo>
                  <a:lnTo>
                    <a:pt x="77788" y="6145"/>
                  </a:lnTo>
                  <a:lnTo>
                    <a:pt x="77329" y="5865"/>
                  </a:lnTo>
                  <a:lnTo>
                    <a:pt x="76870" y="5610"/>
                  </a:lnTo>
                  <a:lnTo>
                    <a:pt x="76411" y="5406"/>
                  </a:lnTo>
                  <a:lnTo>
                    <a:pt x="75978" y="5202"/>
                  </a:lnTo>
                  <a:lnTo>
                    <a:pt x="75060" y="4845"/>
                  </a:lnTo>
                  <a:lnTo>
                    <a:pt x="74142" y="4539"/>
                  </a:lnTo>
                  <a:lnTo>
                    <a:pt x="73199" y="4258"/>
                  </a:lnTo>
                  <a:lnTo>
                    <a:pt x="72230" y="4003"/>
                  </a:lnTo>
                  <a:lnTo>
                    <a:pt x="71287" y="3774"/>
                  </a:lnTo>
                  <a:lnTo>
                    <a:pt x="69375" y="3340"/>
                  </a:lnTo>
                  <a:lnTo>
                    <a:pt x="67335" y="2907"/>
                  </a:lnTo>
                  <a:lnTo>
                    <a:pt x="65295" y="2474"/>
                  </a:lnTo>
                  <a:lnTo>
                    <a:pt x="63230" y="2117"/>
                  </a:lnTo>
                  <a:lnTo>
                    <a:pt x="61165" y="1760"/>
                  </a:lnTo>
                  <a:lnTo>
                    <a:pt x="59049" y="1454"/>
                  </a:lnTo>
                  <a:lnTo>
                    <a:pt x="56933" y="1173"/>
                  </a:lnTo>
                  <a:lnTo>
                    <a:pt x="54791" y="918"/>
                  </a:lnTo>
                  <a:lnTo>
                    <a:pt x="52649" y="689"/>
                  </a:lnTo>
                  <a:lnTo>
                    <a:pt x="50508" y="510"/>
                  </a:lnTo>
                  <a:lnTo>
                    <a:pt x="48366" y="357"/>
                  </a:lnTo>
                  <a:lnTo>
                    <a:pt x="46199" y="230"/>
                  </a:lnTo>
                  <a:lnTo>
                    <a:pt x="44057" y="128"/>
                  </a:lnTo>
                  <a:lnTo>
                    <a:pt x="41916" y="77"/>
                  </a:lnTo>
                  <a:lnTo>
                    <a:pt x="39748" y="26"/>
                  </a:lnTo>
                  <a:lnTo>
                    <a:pt x="376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78"/>
            <p:cNvSpPr/>
            <p:nvPr/>
          </p:nvSpPr>
          <p:spPr>
            <a:xfrm>
              <a:off x="2228579" y="2450447"/>
              <a:ext cx="70673" cy="132328"/>
            </a:xfrm>
            <a:custGeom>
              <a:avLst/>
              <a:gdLst/>
              <a:ahLst/>
              <a:cxnLst/>
              <a:rect l="l" t="t" r="r" b="b"/>
              <a:pathLst>
                <a:path w="4208" h="7879" extrusionOk="0">
                  <a:moveTo>
                    <a:pt x="2983" y="0"/>
                  </a:moveTo>
                  <a:lnTo>
                    <a:pt x="2576" y="128"/>
                  </a:lnTo>
                  <a:lnTo>
                    <a:pt x="2219" y="281"/>
                  </a:lnTo>
                  <a:lnTo>
                    <a:pt x="1862" y="485"/>
                  </a:lnTo>
                  <a:lnTo>
                    <a:pt x="1556" y="689"/>
                  </a:lnTo>
                  <a:lnTo>
                    <a:pt x="1250" y="944"/>
                  </a:lnTo>
                  <a:lnTo>
                    <a:pt x="995" y="1224"/>
                  </a:lnTo>
                  <a:lnTo>
                    <a:pt x="765" y="1530"/>
                  </a:lnTo>
                  <a:lnTo>
                    <a:pt x="561" y="1836"/>
                  </a:lnTo>
                  <a:lnTo>
                    <a:pt x="383" y="2193"/>
                  </a:lnTo>
                  <a:lnTo>
                    <a:pt x="230" y="2550"/>
                  </a:lnTo>
                  <a:lnTo>
                    <a:pt x="128" y="2907"/>
                  </a:lnTo>
                  <a:lnTo>
                    <a:pt x="51" y="3315"/>
                  </a:lnTo>
                  <a:lnTo>
                    <a:pt x="26" y="3697"/>
                  </a:lnTo>
                  <a:lnTo>
                    <a:pt x="0" y="4105"/>
                  </a:lnTo>
                  <a:lnTo>
                    <a:pt x="51" y="4513"/>
                  </a:lnTo>
                  <a:lnTo>
                    <a:pt x="102" y="4921"/>
                  </a:lnTo>
                  <a:lnTo>
                    <a:pt x="204" y="5253"/>
                  </a:lnTo>
                  <a:lnTo>
                    <a:pt x="332" y="5584"/>
                  </a:lnTo>
                  <a:lnTo>
                    <a:pt x="459" y="5890"/>
                  </a:lnTo>
                  <a:lnTo>
                    <a:pt x="638" y="6170"/>
                  </a:lnTo>
                  <a:lnTo>
                    <a:pt x="842" y="6451"/>
                  </a:lnTo>
                  <a:lnTo>
                    <a:pt x="1071" y="6680"/>
                  </a:lnTo>
                  <a:lnTo>
                    <a:pt x="1301" y="6910"/>
                  </a:lnTo>
                  <a:lnTo>
                    <a:pt x="1581" y="7088"/>
                  </a:lnTo>
                  <a:lnTo>
                    <a:pt x="1862" y="7267"/>
                  </a:lnTo>
                  <a:lnTo>
                    <a:pt x="2142" y="7420"/>
                  </a:lnTo>
                  <a:lnTo>
                    <a:pt x="2448" y="7547"/>
                  </a:lnTo>
                  <a:lnTo>
                    <a:pt x="2779" y="7675"/>
                  </a:lnTo>
                  <a:lnTo>
                    <a:pt x="3111" y="7751"/>
                  </a:lnTo>
                  <a:lnTo>
                    <a:pt x="3442" y="7802"/>
                  </a:lnTo>
                  <a:lnTo>
                    <a:pt x="3774" y="7853"/>
                  </a:lnTo>
                  <a:lnTo>
                    <a:pt x="4131" y="7879"/>
                  </a:lnTo>
                  <a:lnTo>
                    <a:pt x="4182" y="7165"/>
                  </a:lnTo>
                  <a:lnTo>
                    <a:pt x="4207" y="6451"/>
                  </a:lnTo>
                  <a:lnTo>
                    <a:pt x="4207" y="5763"/>
                  </a:lnTo>
                  <a:lnTo>
                    <a:pt x="4207" y="5049"/>
                  </a:lnTo>
                  <a:lnTo>
                    <a:pt x="4156" y="4360"/>
                  </a:lnTo>
                  <a:lnTo>
                    <a:pt x="4080" y="3646"/>
                  </a:lnTo>
                  <a:lnTo>
                    <a:pt x="3952" y="2958"/>
                  </a:lnTo>
                  <a:lnTo>
                    <a:pt x="3799" y="2270"/>
                  </a:lnTo>
                  <a:lnTo>
                    <a:pt x="3646" y="1683"/>
                  </a:lnTo>
                  <a:lnTo>
                    <a:pt x="3442" y="1122"/>
                  </a:lnTo>
                  <a:lnTo>
                    <a:pt x="3238" y="561"/>
                  </a:lnTo>
                  <a:lnTo>
                    <a:pt x="29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78"/>
            <p:cNvSpPr/>
            <p:nvPr/>
          </p:nvSpPr>
          <p:spPr>
            <a:xfrm>
              <a:off x="974413" y="2178121"/>
              <a:ext cx="544679" cy="273204"/>
            </a:xfrm>
            <a:custGeom>
              <a:avLst/>
              <a:gdLst/>
              <a:ahLst/>
              <a:cxnLst/>
              <a:rect l="l" t="t" r="r" b="b"/>
              <a:pathLst>
                <a:path w="32431" h="16267" extrusionOk="0">
                  <a:moveTo>
                    <a:pt x="2142" y="0"/>
                  </a:moveTo>
                  <a:lnTo>
                    <a:pt x="2117" y="383"/>
                  </a:lnTo>
                  <a:lnTo>
                    <a:pt x="2040" y="740"/>
                  </a:lnTo>
                  <a:lnTo>
                    <a:pt x="1964" y="892"/>
                  </a:lnTo>
                  <a:lnTo>
                    <a:pt x="1887" y="1045"/>
                  </a:lnTo>
                  <a:lnTo>
                    <a:pt x="1811" y="1198"/>
                  </a:lnTo>
                  <a:lnTo>
                    <a:pt x="1683" y="1326"/>
                  </a:lnTo>
                  <a:lnTo>
                    <a:pt x="1530" y="1479"/>
                  </a:lnTo>
                  <a:lnTo>
                    <a:pt x="1352" y="1606"/>
                  </a:lnTo>
                  <a:lnTo>
                    <a:pt x="1148" y="1734"/>
                  </a:lnTo>
                  <a:lnTo>
                    <a:pt x="918" y="1861"/>
                  </a:lnTo>
                  <a:lnTo>
                    <a:pt x="714" y="1963"/>
                  </a:lnTo>
                  <a:lnTo>
                    <a:pt x="485" y="2040"/>
                  </a:lnTo>
                  <a:lnTo>
                    <a:pt x="230" y="2116"/>
                  </a:lnTo>
                  <a:lnTo>
                    <a:pt x="0" y="2167"/>
                  </a:lnTo>
                  <a:lnTo>
                    <a:pt x="128" y="3901"/>
                  </a:lnTo>
                  <a:lnTo>
                    <a:pt x="204" y="5660"/>
                  </a:lnTo>
                  <a:lnTo>
                    <a:pt x="230" y="7445"/>
                  </a:lnTo>
                  <a:lnTo>
                    <a:pt x="230" y="9204"/>
                  </a:lnTo>
                  <a:lnTo>
                    <a:pt x="230" y="12723"/>
                  </a:lnTo>
                  <a:lnTo>
                    <a:pt x="204" y="16241"/>
                  </a:lnTo>
                  <a:lnTo>
                    <a:pt x="1224" y="16190"/>
                  </a:lnTo>
                  <a:lnTo>
                    <a:pt x="1173" y="15349"/>
                  </a:lnTo>
                  <a:lnTo>
                    <a:pt x="1148" y="14507"/>
                  </a:lnTo>
                  <a:lnTo>
                    <a:pt x="1148" y="12799"/>
                  </a:lnTo>
                  <a:lnTo>
                    <a:pt x="1122" y="12417"/>
                  </a:lnTo>
                  <a:lnTo>
                    <a:pt x="1097" y="12009"/>
                  </a:lnTo>
                  <a:lnTo>
                    <a:pt x="1046" y="11116"/>
                  </a:lnTo>
                  <a:lnTo>
                    <a:pt x="1020" y="10683"/>
                  </a:lnTo>
                  <a:lnTo>
                    <a:pt x="1020" y="10275"/>
                  </a:lnTo>
                  <a:lnTo>
                    <a:pt x="1097" y="9867"/>
                  </a:lnTo>
                  <a:lnTo>
                    <a:pt x="1122" y="9689"/>
                  </a:lnTo>
                  <a:lnTo>
                    <a:pt x="1199" y="9510"/>
                  </a:lnTo>
                  <a:lnTo>
                    <a:pt x="1250" y="9383"/>
                  </a:lnTo>
                  <a:lnTo>
                    <a:pt x="1326" y="9255"/>
                  </a:lnTo>
                  <a:lnTo>
                    <a:pt x="1403" y="9153"/>
                  </a:lnTo>
                  <a:lnTo>
                    <a:pt x="1505" y="9077"/>
                  </a:lnTo>
                  <a:lnTo>
                    <a:pt x="1734" y="8924"/>
                  </a:lnTo>
                  <a:lnTo>
                    <a:pt x="1964" y="8796"/>
                  </a:lnTo>
                  <a:lnTo>
                    <a:pt x="1938" y="8771"/>
                  </a:lnTo>
                  <a:lnTo>
                    <a:pt x="1887" y="8567"/>
                  </a:lnTo>
                  <a:lnTo>
                    <a:pt x="1887" y="8388"/>
                  </a:lnTo>
                  <a:lnTo>
                    <a:pt x="1938" y="8210"/>
                  </a:lnTo>
                  <a:lnTo>
                    <a:pt x="2015" y="8057"/>
                  </a:lnTo>
                  <a:lnTo>
                    <a:pt x="2117" y="7929"/>
                  </a:lnTo>
                  <a:lnTo>
                    <a:pt x="2270" y="7827"/>
                  </a:lnTo>
                  <a:lnTo>
                    <a:pt x="2423" y="7751"/>
                  </a:lnTo>
                  <a:lnTo>
                    <a:pt x="2601" y="7674"/>
                  </a:lnTo>
                  <a:lnTo>
                    <a:pt x="2550" y="7496"/>
                  </a:lnTo>
                  <a:lnTo>
                    <a:pt x="2524" y="7317"/>
                  </a:lnTo>
                  <a:lnTo>
                    <a:pt x="2550" y="7139"/>
                  </a:lnTo>
                  <a:lnTo>
                    <a:pt x="2626" y="6986"/>
                  </a:lnTo>
                  <a:lnTo>
                    <a:pt x="2703" y="6859"/>
                  </a:lnTo>
                  <a:lnTo>
                    <a:pt x="2830" y="6782"/>
                  </a:lnTo>
                  <a:lnTo>
                    <a:pt x="2983" y="6731"/>
                  </a:lnTo>
                  <a:lnTo>
                    <a:pt x="3111" y="6757"/>
                  </a:lnTo>
                  <a:lnTo>
                    <a:pt x="3238" y="6782"/>
                  </a:lnTo>
                  <a:lnTo>
                    <a:pt x="3340" y="6859"/>
                  </a:lnTo>
                  <a:lnTo>
                    <a:pt x="3417" y="6986"/>
                  </a:lnTo>
                  <a:lnTo>
                    <a:pt x="3468" y="7088"/>
                  </a:lnTo>
                  <a:lnTo>
                    <a:pt x="3493" y="7215"/>
                  </a:lnTo>
                  <a:lnTo>
                    <a:pt x="3493" y="7368"/>
                  </a:lnTo>
                  <a:lnTo>
                    <a:pt x="3493" y="7496"/>
                  </a:lnTo>
                  <a:lnTo>
                    <a:pt x="3442" y="7623"/>
                  </a:lnTo>
                  <a:lnTo>
                    <a:pt x="3646" y="7674"/>
                  </a:lnTo>
                  <a:lnTo>
                    <a:pt x="3850" y="7751"/>
                  </a:lnTo>
                  <a:lnTo>
                    <a:pt x="4003" y="7878"/>
                  </a:lnTo>
                  <a:lnTo>
                    <a:pt x="4156" y="8006"/>
                  </a:lnTo>
                  <a:lnTo>
                    <a:pt x="4258" y="8184"/>
                  </a:lnTo>
                  <a:lnTo>
                    <a:pt x="4335" y="8363"/>
                  </a:lnTo>
                  <a:lnTo>
                    <a:pt x="4360" y="8541"/>
                  </a:lnTo>
                  <a:lnTo>
                    <a:pt x="4335" y="8745"/>
                  </a:lnTo>
                  <a:lnTo>
                    <a:pt x="4513" y="8822"/>
                  </a:lnTo>
                  <a:lnTo>
                    <a:pt x="4641" y="8924"/>
                  </a:lnTo>
                  <a:lnTo>
                    <a:pt x="4768" y="9026"/>
                  </a:lnTo>
                  <a:lnTo>
                    <a:pt x="4870" y="9153"/>
                  </a:lnTo>
                  <a:lnTo>
                    <a:pt x="4972" y="9332"/>
                  </a:lnTo>
                  <a:lnTo>
                    <a:pt x="5023" y="9510"/>
                  </a:lnTo>
                  <a:lnTo>
                    <a:pt x="5074" y="9714"/>
                  </a:lnTo>
                  <a:lnTo>
                    <a:pt x="5100" y="9969"/>
                  </a:lnTo>
                  <a:lnTo>
                    <a:pt x="5176" y="11499"/>
                  </a:lnTo>
                  <a:lnTo>
                    <a:pt x="5202" y="13028"/>
                  </a:lnTo>
                  <a:lnTo>
                    <a:pt x="5202" y="14558"/>
                  </a:lnTo>
                  <a:lnTo>
                    <a:pt x="5176" y="15323"/>
                  </a:lnTo>
                  <a:lnTo>
                    <a:pt x="5125" y="16088"/>
                  </a:lnTo>
                  <a:lnTo>
                    <a:pt x="5941" y="16088"/>
                  </a:lnTo>
                  <a:lnTo>
                    <a:pt x="5864" y="15170"/>
                  </a:lnTo>
                  <a:lnTo>
                    <a:pt x="5813" y="14252"/>
                  </a:lnTo>
                  <a:lnTo>
                    <a:pt x="5788" y="12391"/>
                  </a:lnTo>
                  <a:lnTo>
                    <a:pt x="5737" y="11779"/>
                  </a:lnTo>
                  <a:lnTo>
                    <a:pt x="5686" y="11116"/>
                  </a:lnTo>
                  <a:lnTo>
                    <a:pt x="5660" y="10479"/>
                  </a:lnTo>
                  <a:lnTo>
                    <a:pt x="5686" y="10173"/>
                  </a:lnTo>
                  <a:lnTo>
                    <a:pt x="5737" y="9867"/>
                  </a:lnTo>
                  <a:lnTo>
                    <a:pt x="5788" y="9689"/>
                  </a:lnTo>
                  <a:lnTo>
                    <a:pt x="5839" y="9510"/>
                  </a:lnTo>
                  <a:lnTo>
                    <a:pt x="5915" y="9332"/>
                  </a:lnTo>
                  <a:lnTo>
                    <a:pt x="6017" y="9204"/>
                  </a:lnTo>
                  <a:lnTo>
                    <a:pt x="6119" y="9077"/>
                  </a:lnTo>
                  <a:lnTo>
                    <a:pt x="6247" y="8949"/>
                  </a:lnTo>
                  <a:lnTo>
                    <a:pt x="6374" y="8873"/>
                  </a:lnTo>
                  <a:lnTo>
                    <a:pt x="6527" y="8771"/>
                  </a:lnTo>
                  <a:lnTo>
                    <a:pt x="6425" y="8669"/>
                  </a:lnTo>
                  <a:lnTo>
                    <a:pt x="6374" y="8541"/>
                  </a:lnTo>
                  <a:lnTo>
                    <a:pt x="6374" y="8388"/>
                  </a:lnTo>
                  <a:lnTo>
                    <a:pt x="6400" y="8235"/>
                  </a:lnTo>
                  <a:lnTo>
                    <a:pt x="6451" y="8108"/>
                  </a:lnTo>
                  <a:lnTo>
                    <a:pt x="6553" y="8031"/>
                  </a:lnTo>
                  <a:lnTo>
                    <a:pt x="6655" y="7955"/>
                  </a:lnTo>
                  <a:lnTo>
                    <a:pt x="6782" y="7878"/>
                  </a:lnTo>
                  <a:lnTo>
                    <a:pt x="7037" y="7802"/>
                  </a:lnTo>
                  <a:lnTo>
                    <a:pt x="7318" y="7776"/>
                  </a:lnTo>
                  <a:lnTo>
                    <a:pt x="8032" y="7725"/>
                  </a:lnTo>
                  <a:lnTo>
                    <a:pt x="7981" y="7649"/>
                  </a:lnTo>
                  <a:lnTo>
                    <a:pt x="7930" y="7445"/>
                  </a:lnTo>
                  <a:lnTo>
                    <a:pt x="7853" y="7215"/>
                  </a:lnTo>
                  <a:lnTo>
                    <a:pt x="7802" y="7241"/>
                  </a:lnTo>
                  <a:lnTo>
                    <a:pt x="7726" y="7266"/>
                  </a:lnTo>
                  <a:lnTo>
                    <a:pt x="7675" y="7292"/>
                  </a:lnTo>
                  <a:lnTo>
                    <a:pt x="7624" y="7343"/>
                  </a:lnTo>
                  <a:lnTo>
                    <a:pt x="7573" y="7394"/>
                  </a:lnTo>
                  <a:lnTo>
                    <a:pt x="7547" y="7470"/>
                  </a:lnTo>
                  <a:lnTo>
                    <a:pt x="7547" y="7547"/>
                  </a:lnTo>
                  <a:lnTo>
                    <a:pt x="7573" y="7623"/>
                  </a:lnTo>
                  <a:lnTo>
                    <a:pt x="7573" y="7649"/>
                  </a:lnTo>
                  <a:lnTo>
                    <a:pt x="7547" y="7674"/>
                  </a:lnTo>
                  <a:lnTo>
                    <a:pt x="7496" y="7725"/>
                  </a:lnTo>
                  <a:lnTo>
                    <a:pt x="7394" y="7725"/>
                  </a:lnTo>
                  <a:lnTo>
                    <a:pt x="7369" y="7700"/>
                  </a:lnTo>
                  <a:lnTo>
                    <a:pt x="7343" y="7598"/>
                  </a:lnTo>
                  <a:lnTo>
                    <a:pt x="7318" y="7496"/>
                  </a:lnTo>
                  <a:lnTo>
                    <a:pt x="7318" y="7368"/>
                  </a:lnTo>
                  <a:lnTo>
                    <a:pt x="7343" y="7266"/>
                  </a:lnTo>
                  <a:lnTo>
                    <a:pt x="7394" y="7190"/>
                  </a:lnTo>
                  <a:lnTo>
                    <a:pt x="7445" y="7088"/>
                  </a:lnTo>
                  <a:lnTo>
                    <a:pt x="7522" y="7011"/>
                  </a:lnTo>
                  <a:lnTo>
                    <a:pt x="7624" y="6960"/>
                  </a:lnTo>
                  <a:lnTo>
                    <a:pt x="7726" y="6909"/>
                  </a:lnTo>
                  <a:lnTo>
                    <a:pt x="7955" y="6909"/>
                  </a:lnTo>
                  <a:lnTo>
                    <a:pt x="8057" y="6935"/>
                  </a:lnTo>
                  <a:lnTo>
                    <a:pt x="8108" y="6986"/>
                  </a:lnTo>
                  <a:lnTo>
                    <a:pt x="8134" y="7037"/>
                  </a:lnTo>
                  <a:lnTo>
                    <a:pt x="8185" y="7164"/>
                  </a:lnTo>
                  <a:lnTo>
                    <a:pt x="8312" y="7547"/>
                  </a:lnTo>
                  <a:lnTo>
                    <a:pt x="8312" y="7649"/>
                  </a:lnTo>
                  <a:lnTo>
                    <a:pt x="8261" y="7700"/>
                  </a:lnTo>
                  <a:lnTo>
                    <a:pt x="8771" y="7700"/>
                  </a:lnTo>
                  <a:lnTo>
                    <a:pt x="8924" y="7751"/>
                  </a:lnTo>
                  <a:lnTo>
                    <a:pt x="9077" y="7827"/>
                  </a:lnTo>
                  <a:lnTo>
                    <a:pt x="9179" y="7904"/>
                  </a:lnTo>
                  <a:lnTo>
                    <a:pt x="9230" y="8006"/>
                  </a:lnTo>
                  <a:lnTo>
                    <a:pt x="9281" y="8108"/>
                  </a:lnTo>
                  <a:lnTo>
                    <a:pt x="9281" y="8235"/>
                  </a:lnTo>
                  <a:lnTo>
                    <a:pt x="9306" y="8465"/>
                  </a:lnTo>
                  <a:lnTo>
                    <a:pt x="9255" y="8694"/>
                  </a:lnTo>
                  <a:lnTo>
                    <a:pt x="9485" y="8847"/>
                  </a:lnTo>
                  <a:lnTo>
                    <a:pt x="9561" y="8949"/>
                  </a:lnTo>
                  <a:lnTo>
                    <a:pt x="9663" y="9051"/>
                  </a:lnTo>
                  <a:lnTo>
                    <a:pt x="9740" y="9179"/>
                  </a:lnTo>
                  <a:lnTo>
                    <a:pt x="9791" y="9306"/>
                  </a:lnTo>
                  <a:lnTo>
                    <a:pt x="9842" y="9459"/>
                  </a:lnTo>
                  <a:lnTo>
                    <a:pt x="9893" y="9638"/>
                  </a:lnTo>
                  <a:lnTo>
                    <a:pt x="9944" y="10020"/>
                  </a:lnTo>
                  <a:lnTo>
                    <a:pt x="9969" y="10428"/>
                  </a:lnTo>
                  <a:lnTo>
                    <a:pt x="9944" y="10836"/>
                  </a:lnTo>
                  <a:lnTo>
                    <a:pt x="9944" y="11269"/>
                  </a:lnTo>
                  <a:lnTo>
                    <a:pt x="9867" y="12085"/>
                  </a:lnTo>
                  <a:lnTo>
                    <a:pt x="9791" y="12901"/>
                  </a:lnTo>
                  <a:lnTo>
                    <a:pt x="9689" y="14533"/>
                  </a:lnTo>
                  <a:lnTo>
                    <a:pt x="9561" y="16139"/>
                  </a:lnTo>
                  <a:lnTo>
                    <a:pt x="12901" y="16215"/>
                  </a:lnTo>
                  <a:lnTo>
                    <a:pt x="14558" y="16266"/>
                  </a:lnTo>
                  <a:lnTo>
                    <a:pt x="20219" y="16266"/>
                  </a:lnTo>
                  <a:lnTo>
                    <a:pt x="24247" y="16241"/>
                  </a:lnTo>
                  <a:lnTo>
                    <a:pt x="28275" y="16190"/>
                  </a:lnTo>
                  <a:lnTo>
                    <a:pt x="32380" y="16190"/>
                  </a:lnTo>
                  <a:lnTo>
                    <a:pt x="32406" y="16215"/>
                  </a:lnTo>
                  <a:lnTo>
                    <a:pt x="32431" y="12672"/>
                  </a:lnTo>
                  <a:lnTo>
                    <a:pt x="32431" y="9102"/>
                  </a:lnTo>
                  <a:lnTo>
                    <a:pt x="32380" y="5558"/>
                  </a:lnTo>
                  <a:lnTo>
                    <a:pt x="32355" y="3774"/>
                  </a:lnTo>
                  <a:lnTo>
                    <a:pt x="32304" y="1989"/>
                  </a:lnTo>
                  <a:lnTo>
                    <a:pt x="32023" y="1887"/>
                  </a:lnTo>
                  <a:lnTo>
                    <a:pt x="31768" y="1759"/>
                  </a:lnTo>
                  <a:lnTo>
                    <a:pt x="31513" y="1581"/>
                  </a:lnTo>
                  <a:lnTo>
                    <a:pt x="31309" y="1402"/>
                  </a:lnTo>
                  <a:lnTo>
                    <a:pt x="31105" y="1173"/>
                  </a:lnTo>
                  <a:lnTo>
                    <a:pt x="30952" y="943"/>
                  </a:lnTo>
                  <a:lnTo>
                    <a:pt x="30799" y="689"/>
                  </a:lnTo>
                  <a:lnTo>
                    <a:pt x="30697" y="434"/>
                  </a:lnTo>
                  <a:lnTo>
                    <a:pt x="30519" y="689"/>
                  </a:lnTo>
                  <a:lnTo>
                    <a:pt x="30315" y="918"/>
                  </a:lnTo>
                  <a:lnTo>
                    <a:pt x="30085" y="1147"/>
                  </a:lnTo>
                  <a:lnTo>
                    <a:pt x="29830" y="1326"/>
                  </a:lnTo>
                  <a:lnTo>
                    <a:pt x="29550" y="1504"/>
                  </a:lnTo>
                  <a:lnTo>
                    <a:pt x="29244" y="1632"/>
                  </a:lnTo>
                  <a:lnTo>
                    <a:pt x="28938" y="1734"/>
                  </a:lnTo>
                  <a:lnTo>
                    <a:pt x="28632" y="1785"/>
                  </a:lnTo>
                  <a:lnTo>
                    <a:pt x="28377" y="1810"/>
                  </a:lnTo>
                  <a:lnTo>
                    <a:pt x="28148" y="1810"/>
                  </a:lnTo>
                  <a:lnTo>
                    <a:pt x="27918" y="1785"/>
                  </a:lnTo>
                  <a:lnTo>
                    <a:pt x="27714" y="1734"/>
                  </a:lnTo>
                  <a:lnTo>
                    <a:pt x="27485" y="1683"/>
                  </a:lnTo>
                  <a:lnTo>
                    <a:pt x="27281" y="1606"/>
                  </a:lnTo>
                  <a:lnTo>
                    <a:pt x="27077" y="1504"/>
                  </a:lnTo>
                  <a:lnTo>
                    <a:pt x="26898" y="1402"/>
                  </a:lnTo>
                  <a:lnTo>
                    <a:pt x="26720" y="1275"/>
                  </a:lnTo>
                  <a:lnTo>
                    <a:pt x="26541" y="1147"/>
                  </a:lnTo>
                  <a:lnTo>
                    <a:pt x="26389" y="994"/>
                  </a:lnTo>
                  <a:lnTo>
                    <a:pt x="26261" y="816"/>
                  </a:lnTo>
                  <a:lnTo>
                    <a:pt x="26108" y="638"/>
                  </a:lnTo>
                  <a:lnTo>
                    <a:pt x="26006" y="459"/>
                  </a:lnTo>
                  <a:lnTo>
                    <a:pt x="25904" y="281"/>
                  </a:lnTo>
                  <a:lnTo>
                    <a:pt x="25802" y="77"/>
                  </a:lnTo>
                  <a:lnTo>
                    <a:pt x="25675" y="510"/>
                  </a:lnTo>
                  <a:lnTo>
                    <a:pt x="25496" y="918"/>
                  </a:lnTo>
                  <a:lnTo>
                    <a:pt x="25394" y="1122"/>
                  </a:lnTo>
                  <a:lnTo>
                    <a:pt x="25267" y="1300"/>
                  </a:lnTo>
                  <a:lnTo>
                    <a:pt x="25139" y="1479"/>
                  </a:lnTo>
                  <a:lnTo>
                    <a:pt x="24986" y="1632"/>
                  </a:lnTo>
                  <a:lnTo>
                    <a:pt x="24833" y="1759"/>
                  </a:lnTo>
                  <a:lnTo>
                    <a:pt x="24655" y="1861"/>
                  </a:lnTo>
                  <a:lnTo>
                    <a:pt x="24451" y="1963"/>
                  </a:lnTo>
                  <a:lnTo>
                    <a:pt x="24272" y="2040"/>
                  </a:lnTo>
                  <a:lnTo>
                    <a:pt x="24043" y="2091"/>
                  </a:lnTo>
                  <a:lnTo>
                    <a:pt x="23813" y="2116"/>
                  </a:lnTo>
                  <a:lnTo>
                    <a:pt x="23584" y="2116"/>
                  </a:lnTo>
                  <a:lnTo>
                    <a:pt x="23329" y="2091"/>
                  </a:lnTo>
                  <a:lnTo>
                    <a:pt x="23125" y="2040"/>
                  </a:lnTo>
                  <a:lnTo>
                    <a:pt x="22947" y="1989"/>
                  </a:lnTo>
                  <a:lnTo>
                    <a:pt x="22768" y="1912"/>
                  </a:lnTo>
                  <a:lnTo>
                    <a:pt x="22615" y="1836"/>
                  </a:lnTo>
                  <a:lnTo>
                    <a:pt x="22309" y="1632"/>
                  </a:lnTo>
                  <a:lnTo>
                    <a:pt x="22054" y="1402"/>
                  </a:lnTo>
                  <a:lnTo>
                    <a:pt x="21825" y="1122"/>
                  </a:lnTo>
                  <a:lnTo>
                    <a:pt x="21646" y="816"/>
                  </a:lnTo>
                  <a:lnTo>
                    <a:pt x="21493" y="485"/>
                  </a:lnTo>
                  <a:lnTo>
                    <a:pt x="21366" y="128"/>
                  </a:lnTo>
                  <a:lnTo>
                    <a:pt x="21213" y="510"/>
                  </a:lnTo>
                  <a:lnTo>
                    <a:pt x="21009" y="841"/>
                  </a:lnTo>
                  <a:lnTo>
                    <a:pt x="20779" y="1147"/>
                  </a:lnTo>
                  <a:lnTo>
                    <a:pt x="20626" y="1275"/>
                  </a:lnTo>
                  <a:lnTo>
                    <a:pt x="20473" y="1402"/>
                  </a:lnTo>
                  <a:lnTo>
                    <a:pt x="20321" y="1530"/>
                  </a:lnTo>
                  <a:lnTo>
                    <a:pt x="20168" y="1606"/>
                  </a:lnTo>
                  <a:lnTo>
                    <a:pt x="19964" y="1708"/>
                  </a:lnTo>
                  <a:lnTo>
                    <a:pt x="19785" y="1759"/>
                  </a:lnTo>
                  <a:lnTo>
                    <a:pt x="19581" y="1810"/>
                  </a:lnTo>
                  <a:lnTo>
                    <a:pt x="19352" y="1861"/>
                  </a:lnTo>
                  <a:lnTo>
                    <a:pt x="18867" y="1861"/>
                  </a:lnTo>
                  <a:lnTo>
                    <a:pt x="18638" y="1836"/>
                  </a:lnTo>
                  <a:lnTo>
                    <a:pt x="18434" y="1810"/>
                  </a:lnTo>
                  <a:lnTo>
                    <a:pt x="18230" y="1759"/>
                  </a:lnTo>
                  <a:lnTo>
                    <a:pt x="18051" y="1708"/>
                  </a:lnTo>
                  <a:lnTo>
                    <a:pt x="17873" y="1632"/>
                  </a:lnTo>
                  <a:lnTo>
                    <a:pt x="17694" y="1530"/>
                  </a:lnTo>
                  <a:lnTo>
                    <a:pt x="17363" y="1326"/>
                  </a:lnTo>
                  <a:lnTo>
                    <a:pt x="17083" y="1071"/>
                  </a:lnTo>
                  <a:lnTo>
                    <a:pt x="16853" y="790"/>
                  </a:lnTo>
                  <a:lnTo>
                    <a:pt x="16649" y="459"/>
                  </a:lnTo>
                  <a:lnTo>
                    <a:pt x="16496" y="102"/>
                  </a:lnTo>
                  <a:lnTo>
                    <a:pt x="16292" y="434"/>
                  </a:lnTo>
                  <a:lnTo>
                    <a:pt x="16063" y="740"/>
                  </a:lnTo>
                  <a:lnTo>
                    <a:pt x="15782" y="994"/>
                  </a:lnTo>
                  <a:lnTo>
                    <a:pt x="15451" y="1224"/>
                  </a:lnTo>
                  <a:lnTo>
                    <a:pt x="15119" y="1402"/>
                  </a:lnTo>
                  <a:lnTo>
                    <a:pt x="14737" y="1530"/>
                  </a:lnTo>
                  <a:lnTo>
                    <a:pt x="14380" y="1606"/>
                  </a:lnTo>
                  <a:lnTo>
                    <a:pt x="14176" y="1632"/>
                  </a:lnTo>
                  <a:lnTo>
                    <a:pt x="13972" y="1632"/>
                  </a:lnTo>
                  <a:lnTo>
                    <a:pt x="13615" y="1606"/>
                  </a:lnTo>
                  <a:lnTo>
                    <a:pt x="13258" y="1504"/>
                  </a:lnTo>
                  <a:lnTo>
                    <a:pt x="12927" y="1377"/>
                  </a:lnTo>
                  <a:lnTo>
                    <a:pt x="12621" y="1198"/>
                  </a:lnTo>
                  <a:lnTo>
                    <a:pt x="12366" y="994"/>
                  </a:lnTo>
                  <a:lnTo>
                    <a:pt x="12111" y="740"/>
                  </a:lnTo>
                  <a:lnTo>
                    <a:pt x="11907" y="485"/>
                  </a:lnTo>
                  <a:lnTo>
                    <a:pt x="11754" y="179"/>
                  </a:lnTo>
                  <a:lnTo>
                    <a:pt x="11677" y="357"/>
                  </a:lnTo>
                  <a:lnTo>
                    <a:pt x="11601" y="510"/>
                  </a:lnTo>
                  <a:lnTo>
                    <a:pt x="11397" y="841"/>
                  </a:lnTo>
                  <a:lnTo>
                    <a:pt x="11142" y="1122"/>
                  </a:lnTo>
                  <a:lnTo>
                    <a:pt x="10862" y="1377"/>
                  </a:lnTo>
                  <a:lnTo>
                    <a:pt x="10530" y="1581"/>
                  </a:lnTo>
                  <a:lnTo>
                    <a:pt x="10199" y="1734"/>
                  </a:lnTo>
                  <a:lnTo>
                    <a:pt x="9842" y="1836"/>
                  </a:lnTo>
                  <a:lnTo>
                    <a:pt x="9638" y="1887"/>
                  </a:lnTo>
                  <a:lnTo>
                    <a:pt x="9000" y="1887"/>
                  </a:lnTo>
                  <a:lnTo>
                    <a:pt x="8771" y="1836"/>
                  </a:lnTo>
                  <a:lnTo>
                    <a:pt x="8567" y="1785"/>
                  </a:lnTo>
                  <a:lnTo>
                    <a:pt x="8363" y="1708"/>
                  </a:lnTo>
                  <a:lnTo>
                    <a:pt x="8159" y="1632"/>
                  </a:lnTo>
                  <a:lnTo>
                    <a:pt x="7981" y="1530"/>
                  </a:lnTo>
                  <a:lnTo>
                    <a:pt x="7828" y="1402"/>
                  </a:lnTo>
                  <a:lnTo>
                    <a:pt x="7675" y="1275"/>
                  </a:lnTo>
                  <a:lnTo>
                    <a:pt x="7522" y="1122"/>
                  </a:lnTo>
                  <a:lnTo>
                    <a:pt x="7394" y="969"/>
                  </a:lnTo>
                  <a:lnTo>
                    <a:pt x="7267" y="816"/>
                  </a:lnTo>
                  <a:lnTo>
                    <a:pt x="7165" y="638"/>
                  </a:lnTo>
                  <a:lnTo>
                    <a:pt x="7063" y="459"/>
                  </a:lnTo>
                  <a:lnTo>
                    <a:pt x="6986" y="255"/>
                  </a:lnTo>
                  <a:lnTo>
                    <a:pt x="6910" y="51"/>
                  </a:lnTo>
                  <a:lnTo>
                    <a:pt x="6808" y="408"/>
                  </a:lnTo>
                  <a:lnTo>
                    <a:pt x="6629" y="740"/>
                  </a:lnTo>
                  <a:lnTo>
                    <a:pt x="6425" y="1045"/>
                  </a:lnTo>
                  <a:lnTo>
                    <a:pt x="6170" y="1300"/>
                  </a:lnTo>
                  <a:lnTo>
                    <a:pt x="5864" y="1530"/>
                  </a:lnTo>
                  <a:lnTo>
                    <a:pt x="5711" y="1632"/>
                  </a:lnTo>
                  <a:lnTo>
                    <a:pt x="5533" y="1708"/>
                  </a:lnTo>
                  <a:lnTo>
                    <a:pt x="5355" y="1785"/>
                  </a:lnTo>
                  <a:lnTo>
                    <a:pt x="5176" y="1836"/>
                  </a:lnTo>
                  <a:lnTo>
                    <a:pt x="4972" y="1887"/>
                  </a:lnTo>
                  <a:lnTo>
                    <a:pt x="4768" y="1912"/>
                  </a:lnTo>
                  <a:lnTo>
                    <a:pt x="4258" y="1912"/>
                  </a:lnTo>
                  <a:lnTo>
                    <a:pt x="4029" y="1887"/>
                  </a:lnTo>
                  <a:lnTo>
                    <a:pt x="3825" y="1836"/>
                  </a:lnTo>
                  <a:lnTo>
                    <a:pt x="3621" y="1759"/>
                  </a:lnTo>
                  <a:lnTo>
                    <a:pt x="3417" y="1657"/>
                  </a:lnTo>
                  <a:lnTo>
                    <a:pt x="3238" y="1555"/>
                  </a:lnTo>
                  <a:lnTo>
                    <a:pt x="3085" y="1428"/>
                  </a:lnTo>
                  <a:lnTo>
                    <a:pt x="2907" y="1300"/>
                  </a:lnTo>
                  <a:lnTo>
                    <a:pt x="2779" y="1147"/>
                  </a:lnTo>
                  <a:lnTo>
                    <a:pt x="2652" y="969"/>
                  </a:lnTo>
                  <a:lnTo>
                    <a:pt x="2524" y="816"/>
                  </a:lnTo>
                  <a:lnTo>
                    <a:pt x="2321" y="434"/>
                  </a:lnTo>
                  <a:lnTo>
                    <a:pt x="2142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78"/>
            <p:cNvSpPr/>
            <p:nvPr/>
          </p:nvSpPr>
          <p:spPr>
            <a:xfrm>
              <a:off x="713225" y="1364972"/>
              <a:ext cx="1629317" cy="1467900"/>
            </a:xfrm>
            <a:custGeom>
              <a:avLst/>
              <a:gdLst/>
              <a:ahLst/>
              <a:cxnLst/>
              <a:rect l="l" t="t" r="r" b="b"/>
              <a:pathLst>
                <a:path w="97012" h="87401" extrusionOk="0">
                  <a:moveTo>
                    <a:pt x="42501" y="562"/>
                  </a:moveTo>
                  <a:lnTo>
                    <a:pt x="43113" y="587"/>
                  </a:lnTo>
                  <a:lnTo>
                    <a:pt x="43725" y="587"/>
                  </a:lnTo>
                  <a:lnTo>
                    <a:pt x="44337" y="638"/>
                  </a:lnTo>
                  <a:lnTo>
                    <a:pt x="44949" y="689"/>
                  </a:lnTo>
                  <a:lnTo>
                    <a:pt x="45561" y="791"/>
                  </a:lnTo>
                  <a:lnTo>
                    <a:pt x="46173" y="893"/>
                  </a:lnTo>
                  <a:lnTo>
                    <a:pt x="46759" y="1020"/>
                  </a:lnTo>
                  <a:lnTo>
                    <a:pt x="47371" y="1173"/>
                  </a:lnTo>
                  <a:lnTo>
                    <a:pt x="47932" y="1377"/>
                  </a:lnTo>
                  <a:lnTo>
                    <a:pt x="48518" y="1581"/>
                  </a:lnTo>
                  <a:lnTo>
                    <a:pt x="49054" y="1836"/>
                  </a:lnTo>
                  <a:lnTo>
                    <a:pt x="49589" y="2117"/>
                  </a:lnTo>
                  <a:lnTo>
                    <a:pt x="50125" y="2448"/>
                  </a:lnTo>
                  <a:lnTo>
                    <a:pt x="50609" y="2805"/>
                  </a:lnTo>
                  <a:lnTo>
                    <a:pt x="51093" y="3188"/>
                  </a:lnTo>
                  <a:lnTo>
                    <a:pt x="51552" y="3646"/>
                  </a:lnTo>
                  <a:lnTo>
                    <a:pt x="51986" y="4131"/>
                  </a:lnTo>
                  <a:lnTo>
                    <a:pt x="52368" y="4615"/>
                  </a:lnTo>
                  <a:lnTo>
                    <a:pt x="52725" y="5125"/>
                  </a:lnTo>
                  <a:lnTo>
                    <a:pt x="53057" y="5661"/>
                  </a:lnTo>
                  <a:lnTo>
                    <a:pt x="53337" y="6196"/>
                  </a:lnTo>
                  <a:lnTo>
                    <a:pt x="53592" y="6757"/>
                  </a:lnTo>
                  <a:lnTo>
                    <a:pt x="53822" y="7318"/>
                  </a:lnTo>
                  <a:lnTo>
                    <a:pt x="54025" y="7904"/>
                  </a:lnTo>
                  <a:lnTo>
                    <a:pt x="54204" y="8516"/>
                  </a:lnTo>
                  <a:lnTo>
                    <a:pt x="54357" y="9103"/>
                  </a:lnTo>
                  <a:lnTo>
                    <a:pt x="54484" y="9714"/>
                  </a:lnTo>
                  <a:lnTo>
                    <a:pt x="54586" y="10352"/>
                  </a:lnTo>
                  <a:lnTo>
                    <a:pt x="54688" y="10964"/>
                  </a:lnTo>
                  <a:lnTo>
                    <a:pt x="54739" y="11601"/>
                  </a:lnTo>
                  <a:lnTo>
                    <a:pt x="54816" y="12213"/>
                  </a:lnTo>
                  <a:lnTo>
                    <a:pt x="54841" y="12315"/>
                  </a:lnTo>
                  <a:lnTo>
                    <a:pt x="54867" y="12392"/>
                  </a:lnTo>
                  <a:lnTo>
                    <a:pt x="54816" y="12621"/>
                  </a:lnTo>
                  <a:lnTo>
                    <a:pt x="54714" y="12825"/>
                  </a:lnTo>
                  <a:lnTo>
                    <a:pt x="54612" y="13029"/>
                  </a:lnTo>
                  <a:lnTo>
                    <a:pt x="54510" y="13207"/>
                  </a:lnTo>
                  <a:lnTo>
                    <a:pt x="54357" y="13386"/>
                  </a:lnTo>
                  <a:lnTo>
                    <a:pt x="54204" y="13539"/>
                  </a:lnTo>
                  <a:lnTo>
                    <a:pt x="54051" y="13666"/>
                  </a:lnTo>
                  <a:lnTo>
                    <a:pt x="53873" y="13819"/>
                  </a:lnTo>
                  <a:lnTo>
                    <a:pt x="53465" y="14049"/>
                  </a:lnTo>
                  <a:lnTo>
                    <a:pt x="53031" y="14253"/>
                  </a:lnTo>
                  <a:lnTo>
                    <a:pt x="52572" y="14406"/>
                  </a:lnTo>
                  <a:lnTo>
                    <a:pt x="52088" y="14533"/>
                  </a:lnTo>
                  <a:lnTo>
                    <a:pt x="51578" y="14661"/>
                  </a:lnTo>
                  <a:lnTo>
                    <a:pt x="51042" y="14737"/>
                  </a:lnTo>
                  <a:lnTo>
                    <a:pt x="50023" y="14839"/>
                  </a:lnTo>
                  <a:lnTo>
                    <a:pt x="48212" y="14992"/>
                  </a:lnTo>
                  <a:lnTo>
                    <a:pt x="46657" y="15094"/>
                  </a:lnTo>
                  <a:lnTo>
                    <a:pt x="45076" y="15196"/>
                  </a:lnTo>
                  <a:lnTo>
                    <a:pt x="43496" y="15222"/>
                  </a:lnTo>
                  <a:lnTo>
                    <a:pt x="40793" y="15222"/>
                  </a:lnTo>
                  <a:lnTo>
                    <a:pt x="39187" y="15171"/>
                  </a:lnTo>
                  <a:lnTo>
                    <a:pt x="38295" y="15120"/>
                  </a:lnTo>
                  <a:lnTo>
                    <a:pt x="37326" y="15069"/>
                  </a:lnTo>
                  <a:lnTo>
                    <a:pt x="36331" y="14967"/>
                  </a:lnTo>
                  <a:lnTo>
                    <a:pt x="35363" y="14839"/>
                  </a:lnTo>
                  <a:lnTo>
                    <a:pt x="34394" y="14661"/>
                  </a:lnTo>
                  <a:lnTo>
                    <a:pt x="33450" y="14457"/>
                  </a:lnTo>
                  <a:lnTo>
                    <a:pt x="33017" y="14329"/>
                  </a:lnTo>
                  <a:lnTo>
                    <a:pt x="32609" y="14202"/>
                  </a:lnTo>
                  <a:lnTo>
                    <a:pt x="32201" y="14049"/>
                  </a:lnTo>
                  <a:lnTo>
                    <a:pt x="31844" y="13870"/>
                  </a:lnTo>
                  <a:lnTo>
                    <a:pt x="31487" y="13692"/>
                  </a:lnTo>
                  <a:lnTo>
                    <a:pt x="31181" y="13488"/>
                  </a:lnTo>
                  <a:lnTo>
                    <a:pt x="30901" y="13284"/>
                  </a:lnTo>
                  <a:lnTo>
                    <a:pt x="30646" y="13054"/>
                  </a:lnTo>
                  <a:lnTo>
                    <a:pt x="30442" y="12799"/>
                  </a:lnTo>
                  <a:lnTo>
                    <a:pt x="30289" y="12545"/>
                  </a:lnTo>
                  <a:lnTo>
                    <a:pt x="30161" y="12239"/>
                  </a:lnTo>
                  <a:lnTo>
                    <a:pt x="30085" y="11933"/>
                  </a:lnTo>
                  <a:lnTo>
                    <a:pt x="30136" y="11856"/>
                  </a:lnTo>
                  <a:lnTo>
                    <a:pt x="30161" y="11346"/>
                  </a:lnTo>
                  <a:lnTo>
                    <a:pt x="30212" y="10836"/>
                  </a:lnTo>
                  <a:lnTo>
                    <a:pt x="30238" y="10811"/>
                  </a:lnTo>
                  <a:lnTo>
                    <a:pt x="30238" y="10709"/>
                  </a:lnTo>
                  <a:lnTo>
                    <a:pt x="30314" y="10173"/>
                  </a:lnTo>
                  <a:lnTo>
                    <a:pt x="30442" y="9638"/>
                  </a:lnTo>
                  <a:lnTo>
                    <a:pt x="30569" y="9103"/>
                  </a:lnTo>
                  <a:lnTo>
                    <a:pt x="30722" y="8593"/>
                  </a:lnTo>
                  <a:lnTo>
                    <a:pt x="30901" y="8083"/>
                  </a:lnTo>
                  <a:lnTo>
                    <a:pt x="31105" y="7598"/>
                  </a:lnTo>
                  <a:lnTo>
                    <a:pt x="31309" y="7139"/>
                  </a:lnTo>
                  <a:lnTo>
                    <a:pt x="31538" y="6680"/>
                  </a:lnTo>
                  <a:lnTo>
                    <a:pt x="31793" y="6222"/>
                  </a:lnTo>
                  <a:lnTo>
                    <a:pt x="32074" y="5788"/>
                  </a:lnTo>
                  <a:lnTo>
                    <a:pt x="32380" y="5380"/>
                  </a:lnTo>
                  <a:lnTo>
                    <a:pt x="32686" y="4972"/>
                  </a:lnTo>
                  <a:lnTo>
                    <a:pt x="33017" y="4590"/>
                  </a:lnTo>
                  <a:lnTo>
                    <a:pt x="33348" y="4207"/>
                  </a:lnTo>
                  <a:lnTo>
                    <a:pt x="33705" y="3850"/>
                  </a:lnTo>
                  <a:lnTo>
                    <a:pt x="34088" y="3519"/>
                  </a:lnTo>
                  <a:lnTo>
                    <a:pt x="34470" y="3188"/>
                  </a:lnTo>
                  <a:lnTo>
                    <a:pt x="34878" y="2882"/>
                  </a:lnTo>
                  <a:lnTo>
                    <a:pt x="35312" y="2601"/>
                  </a:lnTo>
                  <a:lnTo>
                    <a:pt x="35745" y="2321"/>
                  </a:lnTo>
                  <a:lnTo>
                    <a:pt x="36204" y="2066"/>
                  </a:lnTo>
                  <a:lnTo>
                    <a:pt x="36663" y="1836"/>
                  </a:lnTo>
                  <a:lnTo>
                    <a:pt x="37122" y="1607"/>
                  </a:lnTo>
                  <a:lnTo>
                    <a:pt x="37606" y="1428"/>
                  </a:lnTo>
                  <a:lnTo>
                    <a:pt x="38116" y="1250"/>
                  </a:lnTo>
                  <a:lnTo>
                    <a:pt x="38626" y="1097"/>
                  </a:lnTo>
                  <a:lnTo>
                    <a:pt x="39136" y="944"/>
                  </a:lnTo>
                  <a:lnTo>
                    <a:pt x="39671" y="842"/>
                  </a:lnTo>
                  <a:lnTo>
                    <a:pt x="40207" y="740"/>
                  </a:lnTo>
                  <a:lnTo>
                    <a:pt x="40768" y="663"/>
                  </a:lnTo>
                  <a:lnTo>
                    <a:pt x="41329" y="612"/>
                  </a:lnTo>
                  <a:lnTo>
                    <a:pt x="41890" y="587"/>
                  </a:lnTo>
                  <a:lnTo>
                    <a:pt x="42501" y="562"/>
                  </a:lnTo>
                  <a:close/>
                  <a:moveTo>
                    <a:pt x="27535" y="13488"/>
                  </a:moveTo>
                  <a:lnTo>
                    <a:pt x="27382" y="13692"/>
                  </a:lnTo>
                  <a:lnTo>
                    <a:pt x="27280" y="13947"/>
                  </a:lnTo>
                  <a:lnTo>
                    <a:pt x="27229" y="14202"/>
                  </a:lnTo>
                  <a:lnTo>
                    <a:pt x="27204" y="14482"/>
                  </a:lnTo>
                  <a:lnTo>
                    <a:pt x="27229" y="14737"/>
                  </a:lnTo>
                  <a:lnTo>
                    <a:pt x="27280" y="15018"/>
                  </a:lnTo>
                  <a:lnTo>
                    <a:pt x="27382" y="15273"/>
                  </a:lnTo>
                  <a:lnTo>
                    <a:pt x="27535" y="15477"/>
                  </a:lnTo>
                  <a:lnTo>
                    <a:pt x="27663" y="15630"/>
                  </a:lnTo>
                  <a:lnTo>
                    <a:pt x="27790" y="15757"/>
                  </a:lnTo>
                  <a:lnTo>
                    <a:pt x="27943" y="15859"/>
                  </a:lnTo>
                  <a:lnTo>
                    <a:pt x="28122" y="15935"/>
                  </a:lnTo>
                  <a:lnTo>
                    <a:pt x="26720" y="15375"/>
                  </a:lnTo>
                  <a:lnTo>
                    <a:pt x="26006" y="15094"/>
                  </a:lnTo>
                  <a:lnTo>
                    <a:pt x="25292" y="14839"/>
                  </a:lnTo>
                  <a:lnTo>
                    <a:pt x="25853" y="14355"/>
                  </a:lnTo>
                  <a:lnTo>
                    <a:pt x="26133" y="14125"/>
                  </a:lnTo>
                  <a:lnTo>
                    <a:pt x="26439" y="13921"/>
                  </a:lnTo>
                  <a:lnTo>
                    <a:pt x="26694" y="13768"/>
                  </a:lnTo>
                  <a:lnTo>
                    <a:pt x="26975" y="13666"/>
                  </a:lnTo>
                  <a:lnTo>
                    <a:pt x="27535" y="13488"/>
                  </a:lnTo>
                  <a:close/>
                  <a:moveTo>
                    <a:pt x="31819" y="15528"/>
                  </a:moveTo>
                  <a:lnTo>
                    <a:pt x="31921" y="15655"/>
                  </a:lnTo>
                  <a:lnTo>
                    <a:pt x="32048" y="15757"/>
                  </a:lnTo>
                  <a:lnTo>
                    <a:pt x="31946" y="15808"/>
                  </a:lnTo>
                  <a:lnTo>
                    <a:pt x="31844" y="15910"/>
                  </a:lnTo>
                  <a:lnTo>
                    <a:pt x="31793" y="16012"/>
                  </a:lnTo>
                  <a:lnTo>
                    <a:pt x="31742" y="16114"/>
                  </a:lnTo>
                  <a:lnTo>
                    <a:pt x="31717" y="16241"/>
                  </a:lnTo>
                  <a:lnTo>
                    <a:pt x="31691" y="16369"/>
                  </a:lnTo>
                  <a:lnTo>
                    <a:pt x="31717" y="16496"/>
                  </a:lnTo>
                  <a:lnTo>
                    <a:pt x="31742" y="16624"/>
                  </a:lnTo>
                  <a:lnTo>
                    <a:pt x="31589" y="16547"/>
                  </a:lnTo>
                  <a:lnTo>
                    <a:pt x="31436" y="16445"/>
                  </a:lnTo>
                  <a:lnTo>
                    <a:pt x="31309" y="16318"/>
                  </a:lnTo>
                  <a:lnTo>
                    <a:pt x="31207" y="16165"/>
                  </a:lnTo>
                  <a:lnTo>
                    <a:pt x="31411" y="16063"/>
                  </a:lnTo>
                  <a:lnTo>
                    <a:pt x="31589" y="15910"/>
                  </a:lnTo>
                  <a:lnTo>
                    <a:pt x="31717" y="15732"/>
                  </a:lnTo>
                  <a:lnTo>
                    <a:pt x="31819" y="15528"/>
                  </a:lnTo>
                  <a:close/>
                  <a:moveTo>
                    <a:pt x="32354" y="15910"/>
                  </a:moveTo>
                  <a:lnTo>
                    <a:pt x="32456" y="15935"/>
                  </a:lnTo>
                  <a:lnTo>
                    <a:pt x="32584" y="15961"/>
                  </a:lnTo>
                  <a:lnTo>
                    <a:pt x="32558" y="16088"/>
                  </a:lnTo>
                  <a:lnTo>
                    <a:pt x="32507" y="16216"/>
                  </a:lnTo>
                  <a:lnTo>
                    <a:pt x="32456" y="16318"/>
                  </a:lnTo>
                  <a:lnTo>
                    <a:pt x="32380" y="16420"/>
                  </a:lnTo>
                  <a:lnTo>
                    <a:pt x="32303" y="16496"/>
                  </a:lnTo>
                  <a:lnTo>
                    <a:pt x="32201" y="16573"/>
                  </a:lnTo>
                  <a:lnTo>
                    <a:pt x="32074" y="16598"/>
                  </a:lnTo>
                  <a:lnTo>
                    <a:pt x="31946" y="16624"/>
                  </a:lnTo>
                  <a:lnTo>
                    <a:pt x="31921" y="16496"/>
                  </a:lnTo>
                  <a:lnTo>
                    <a:pt x="31946" y="16318"/>
                  </a:lnTo>
                  <a:lnTo>
                    <a:pt x="32048" y="16165"/>
                  </a:lnTo>
                  <a:lnTo>
                    <a:pt x="32150" y="16037"/>
                  </a:lnTo>
                  <a:lnTo>
                    <a:pt x="32303" y="15935"/>
                  </a:lnTo>
                  <a:lnTo>
                    <a:pt x="32329" y="15910"/>
                  </a:lnTo>
                  <a:close/>
                  <a:moveTo>
                    <a:pt x="58334" y="14839"/>
                  </a:moveTo>
                  <a:lnTo>
                    <a:pt x="58768" y="14967"/>
                  </a:lnTo>
                  <a:lnTo>
                    <a:pt x="59252" y="15120"/>
                  </a:lnTo>
                  <a:lnTo>
                    <a:pt x="59762" y="15298"/>
                  </a:lnTo>
                  <a:lnTo>
                    <a:pt x="60221" y="15502"/>
                  </a:lnTo>
                  <a:lnTo>
                    <a:pt x="60450" y="15630"/>
                  </a:lnTo>
                  <a:lnTo>
                    <a:pt x="60629" y="15757"/>
                  </a:lnTo>
                  <a:lnTo>
                    <a:pt x="60807" y="15910"/>
                  </a:lnTo>
                  <a:lnTo>
                    <a:pt x="60935" y="16037"/>
                  </a:lnTo>
                  <a:lnTo>
                    <a:pt x="61062" y="16190"/>
                  </a:lnTo>
                  <a:lnTo>
                    <a:pt x="61113" y="16369"/>
                  </a:lnTo>
                  <a:lnTo>
                    <a:pt x="61139" y="16547"/>
                  </a:lnTo>
                  <a:lnTo>
                    <a:pt x="61113" y="16726"/>
                  </a:lnTo>
                  <a:lnTo>
                    <a:pt x="61088" y="16802"/>
                  </a:lnTo>
                  <a:lnTo>
                    <a:pt x="61037" y="16879"/>
                  </a:lnTo>
                  <a:lnTo>
                    <a:pt x="60833" y="17083"/>
                  </a:lnTo>
                  <a:lnTo>
                    <a:pt x="60629" y="16828"/>
                  </a:lnTo>
                  <a:lnTo>
                    <a:pt x="60374" y="16624"/>
                  </a:lnTo>
                  <a:lnTo>
                    <a:pt x="60093" y="16420"/>
                  </a:lnTo>
                  <a:lnTo>
                    <a:pt x="59813" y="16241"/>
                  </a:lnTo>
                  <a:lnTo>
                    <a:pt x="59482" y="16114"/>
                  </a:lnTo>
                  <a:lnTo>
                    <a:pt x="59176" y="15986"/>
                  </a:lnTo>
                  <a:lnTo>
                    <a:pt x="58844" y="15884"/>
                  </a:lnTo>
                  <a:lnTo>
                    <a:pt x="58513" y="15808"/>
                  </a:lnTo>
                  <a:lnTo>
                    <a:pt x="58538" y="15782"/>
                  </a:lnTo>
                  <a:lnTo>
                    <a:pt x="58717" y="15732"/>
                  </a:lnTo>
                  <a:lnTo>
                    <a:pt x="58768" y="15706"/>
                  </a:lnTo>
                  <a:lnTo>
                    <a:pt x="58819" y="15681"/>
                  </a:lnTo>
                  <a:lnTo>
                    <a:pt x="58844" y="15604"/>
                  </a:lnTo>
                  <a:lnTo>
                    <a:pt x="58844" y="15502"/>
                  </a:lnTo>
                  <a:lnTo>
                    <a:pt x="58793" y="15400"/>
                  </a:lnTo>
                  <a:lnTo>
                    <a:pt x="58334" y="14839"/>
                  </a:lnTo>
                  <a:close/>
                  <a:moveTo>
                    <a:pt x="57008" y="14151"/>
                  </a:moveTo>
                  <a:lnTo>
                    <a:pt x="57365" y="14431"/>
                  </a:lnTo>
                  <a:lnTo>
                    <a:pt x="57697" y="14737"/>
                  </a:lnTo>
                  <a:lnTo>
                    <a:pt x="58003" y="15069"/>
                  </a:lnTo>
                  <a:lnTo>
                    <a:pt x="58283" y="15400"/>
                  </a:lnTo>
                  <a:lnTo>
                    <a:pt x="57544" y="15579"/>
                  </a:lnTo>
                  <a:lnTo>
                    <a:pt x="56805" y="15808"/>
                  </a:lnTo>
                  <a:lnTo>
                    <a:pt x="56065" y="16037"/>
                  </a:lnTo>
                  <a:lnTo>
                    <a:pt x="55351" y="16292"/>
                  </a:lnTo>
                  <a:lnTo>
                    <a:pt x="54637" y="16598"/>
                  </a:lnTo>
                  <a:lnTo>
                    <a:pt x="53924" y="16904"/>
                  </a:lnTo>
                  <a:lnTo>
                    <a:pt x="53235" y="17261"/>
                  </a:lnTo>
                  <a:lnTo>
                    <a:pt x="52547" y="17618"/>
                  </a:lnTo>
                  <a:lnTo>
                    <a:pt x="52496" y="17593"/>
                  </a:lnTo>
                  <a:lnTo>
                    <a:pt x="52343" y="17363"/>
                  </a:lnTo>
                  <a:lnTo>
                    <a:pt x="52190" y="17159"/>
                  </a:lnTo>
                  <a:lnTo>
                    <a:pt x="51986" y="16955"/>
                  </a:lnTo>
                  <a:lnTo>
                    <a:pt x="51782" y="16777"/>
                  </a:lnTo>
                  <a:lnTo>
                    <a:pt x="51935" y="16675"/>
                  </a:lnTo>
                  <a:lnTo>
                    <a:pt x="52062" y="16547"/>
                  </a:lnTo>
                  <a:lnTo>
                    <a:pt x="52190" y="16394"/>
                  </a:lnTo>
                  <a:lnTo>
                    <a:pt x="52292" y="16216"/>
                  </a:lnTo>
                  <a:lnTo>
                    <a:pt x="52470" y="16394"/>
                  </a:lnTo>
                  <a:lnTo>
                    <a:pt x="52649" y="16522"/>
                  </a:lnTo>
                  <a:lnTo>
                    <a:pt x="52853" y="16624"/>
                  </a:lnTo>
                  <a:lnTo>
                    <a:pt x="53082" y="16700"/>
                  </a:lnTo>
                  <a:lnTo>
                    <a:pt x="53286" y="16751"/>
                  </a:lnTo>
                  <a:lnTo>
                    <a:pt x="53541" y="16777"/>
                  </a:lnTo>
                  <a:lnTo>
                    <a:pt x="53771" y="16777"/>
                  </a:lnTo>
                  <a:lnTo>
                    <a:pt x="54000" y="16726"/>
                  </a:lnTo>
                  <a:lnTo>
                    <a:pt x="54255" y="16649"/>
                  </a:lnTo>
                  <a:lnTo>
                    <a:pt x="54484" y="16522"/>
                  </a:lnTo>
                  <a:lnTo>
                    <a:pt x="54714" y="16369"/>
                  </a:lnTo>
                  <a:lnTo>
                    <a:pt x="54892" y="16165"/>
                  </a:lnTo>
                  <a:lnTo>
                    <a:pt x="55071" y="15961"/>
                  </a:lnTo>
                  <a:lnTo>
                    <a:pt x="55198" y="15732"/>
                  </a:lnTo>
                  <a:lnTo>
                    <a:pt x="55300" y="15477"/>
                  </a:lnTo>
                  <a:lnTo>
                    <a:pt x="55326" y="15196"/>
                  </a:lnTo>
                  <a:lnTo>
                    <a:pt x="55504" y="15273"/>
                  </a:lnTo>
                  <a:lnTo>
                    <a:pt x="55683" y="15324"/>
                  </a:lnTo>
                  <a:lnTo>
                    <a:pt x="55887" y="15349"/>
                  </a:lnTo>
                  <a:lnTo>
                    <a:pt x="56065" y="15324"/>
                  </a:lnTo>
                  <a:lnTo>
                    <a:pt x="56269" y="15273"/>
                  </a:lnTo>
                  <a:lnTo>
                    <a:pt x="56448" y="15196"/>
                  </a:lnTo>
                  <a:lnTo>
                    <a:pt x="56601" y="15094"/>
                  </a:lnTo>
                  <a:lnTo>
                    <a:pt x="56754" y="14967"/>
                  </a:lnTo>
                  <a:lnTo>
                    <a:pt x="56881" y="14788"/>
                  </a:lnTo>
                  <a:lnTo>
                    <a:pt x="56983" y="14584"/>
                  </a:lnTo>
                  <a:lnTo>
                    <a:pt x="57008" y="14355"/>
                  </a:lnTo>
                  <a:lnTo>
                    <a:pt x="57008" y="14151"/>
                  </a:lnTo>
                  <a:close/>
                  <a:moveTo>
                    <a:pt x="28810" y="11168"/>
                  </a:moveTo>
                  <a:lnTo>
                    <a:pt x="29040" y="11193"/>
                  </a:lnTo>
                  <a:lnTo>
                    <a:pt x="29269" y="11244"/>
                  </a:lnTo>
                  <a:lnTo>
                    <a:pt x="29473" y="11321"/>
                  </a:lnTo>
                  <a:lnTo>
                    <a:pt x="29677" y="11423"/>
                  </a:lnTo>
                  <a:lnTo>
                    <a:pt x="29626" y="11754"/>
                  </a:lnTo>
                  <a:lnTo>
                    <a:pt x="29601" y="12086"/>
                  </a:lnTo>
                  <a:lnTo>
                    <a:pt x="29652" y="12392"/>
                  </a:lnTo>
                  <a:lnTo>
                    <a:pt x="29728" y="12672"/>
                  </a:lnTo>
                  <a:lnTo>
                    <a:pt x="29856" y="12952"/>
                  </a:lnTo>
                  <a:lnTo>
                    <a:pt x="30009" y="13182"/>
                  </a:lnTo>
                  <a:lnTo>
                    <a:pt x="30212" y="13437"/>
                  </a:lnTo>
                  <a:lnTo>
                    <a:pt x="30467" y="13641"/>
                  </a:lnTo>
                  <a:lnTo>
                    <a:pt x="30722" y="13845"/>
                  </a:lnTo>
                  <a:lnTo>
                    <a:pt x="31028" y="14049"/>
                  </a:lnTo>
                  <a:lnTo>
                    <a:pt x="31360" y="14202"/>
                  </a:lnTo>
                  <a:lnTo>
                    <a:pt x="31717" y="14380"/>
                  </a:lnTo>
                  <a:lnTo>
                    <a:pt x="32099" y="14533"/>
                  </a:lnTo>
                  <a:lnTo>
                    <a:pt x="32482" y="14661"/>
                  </a:lnTo>
                  <a:lnTo>
                    <a:pt x="33323" y="14916"/>
                  </a:lnTo>
                  <a:lnTo>
                    <a:pt x="33807" y="15018"/>
                  </a:lnTo>
                  <a:lnTo>
                    <a:pt x="34317" y="15120"/>
                  </a:lnTo>
                  <a:lnTo>
                    <a:pt x="35363" y="15298"/>
                  </a:lnTo>
                  <a:lnTo>
                    <a:pt x="36382" y="15426"/>
                  </a:lnTo>
                  <a:lnTo>
                    <a:pt x="37377" y="15528"/>
                  </a:lnTo>
                  <a:lnTo>
                    <a:pt x="38295" y="15604"/>
                  </a:lnTo>
                  <a:lnTo>
                    <a:pt x="39110" y="15655"/>
                  </a:lnTo>
                  <a:lnTo>
                    <a:pt x="40283" y="15706"/>
                  </a:lnTo>
                  <a:lnTo>
                    <a:pt x="41635" y="15757"/>
                  </a:lnTo>
                  <a:lnTo>
                    <a:pt x="41584" y="15986"/>
                  </a:lnTo>
                  <a:lnTo>
                    <a:pt x="41456" y="16190"/>
                  </a:lnTo>
                  <a:lnTo>
                    <a:pt x="41329" y="16343"/>
                  </a:lnTo>
                  <a:lnTo>
                    <a:pt x="41150" y="16471"/>
                  </a:lnTo>
                  <a:lnTo>
                    <a:pt x="40946" y="16522"/>
                  </a:lnTo>
                  <a:lnTo>
                    <a:pt x="40742" y="16547"/>
                  </a:lnTo>
                  <a:lnTo>
                    <a:pt x="40513" y="16496"/>
                  </a:lnTo>
                  <a:lnTo>
                    <a:pt x="40283" y="16420"/>
                  </a:lnTo>
                  <a:lnTo>
                    <a:pt x="40258" y="16369"/>
                  </a:lnTo>
                  <a:lnTo>
                    <a:pt x="40232" y="16318"/>
                  </a:lnTo>
                  <a:lnTo>
                    <a:pt x="40181" y="16267"/>
                  </a:lnTo>
                  <a:lnTo>
                    <a:pt x="40054" y="16267"/>
                  </a:lnTo>
                  <a:lnTo>
                    <a:pt x="40003" y="16292"/>
                  </a:lnTo>
                  <a:lnTo>
                    <a:pt x="39952" y="16318"/>
                  </a:lnTo>
                  <a:lnTo>
                    <a:pt x="39926" y="16394"/>
                  </a:lnTo>
                  <a:lnTo>
                    <a:pt x="39875" y="16547"/>
                  </a:lnTo>
                  <a:lnTo>
                    <a:pt x="39799" y="16675"/>
                  </a:lnTo>
                  <a:lnTo>
                    <a:pt x="39722" y="16802"/>
                  </a:lnTo>
                  <a:lnTo>
                    <a:pt x="39646" y="16930"/>
                  </a:lnTo>
                  <a:lnTo>
                    <a:pt x="39544" y="17032"/>
                  </a:lnTo>
                  <a:lnTo>
                    <a:pt x="39416" y="17134"/>
                  </a:lnTo>
                  <a:lnTo>
                    <a:pt x="39314" y="17210"/>
                  </a:lnTo>
                  <a:lnTo>
                    <a:pt x="39187" y="17261"/>
                  </a:lnTo>
                  <a:lnTo>
                    <a:pt x="39059" y="17312"/>
                  </a:lnTo>
                  <a:lnTo>
                    <a:pt x="38907" y="17312"/>
                  </a:lnTo>
                  <a:lnTo>
                    <a:pt x="38779" y="17338"/>
                  </a:lnTo>
                  <a:lnTo>
                    <a:pt x="38626" y="17312"/>
                  </a:lnTo>
                  <a:lnTo>
                    <a:pt x="38473" y="17287"/>
                  </a:lnTo>
                  <a:lnTo>
                    <a:pt x="38320" y="17210"/>
                  </a:lnTo>
                  <a:lnTo>
                    <a:pt x="38193" y="17134"/>
                  </a:lnTo>
                  <a:lnTo>
                    <a:pt x="38040" y="17032"/>
                  </a:lnTo>
                  <a:lnTo>
                    <a:pt x="37963" y="17006"/>
                  </a:lnTo>
                  <a:lnTo>
                    <a:pt x="37887" y="17006"/>
                  </a:lnTo>
                  <a:lnTo>
                    <a:pt x="37836" y="17032"/>
                  </a:lnTo>
                  <a:lnTo>
                    <a:pt x="37785" y="17108"/>
                  </a:lnTo>
                  <a:lnTo>
                    <a:pt x="37759" y="17236"/>
                  </a:lnTo>
                  <a:lnTo>
                    <a:pt x="37683" y="17389"/>
                  </a:lnTo>
                  <a:lnTo>
                    <a:pt x="37606" y="17491"/>
                  </a:lnTo>
                  <a:lnTo>
                    <a:pt x="37530" y="17593"/>
                  </a:lnTo>
                  <a:lnTo>
                    <a:pt x="37428" y="17669"/>
                  </a:lnTo>
                  <a:lnTo>
                    <a:pt x="37326" y="17720"/>
                  </a:lnTo>
                  <a:lnTo>
                    <a:pt x="37198" y="17746"/>
                  </a:lnTo>
                  <a:lnTo>
                    <a:pt x="37096" y="17771"/>
                  </a:lnTo>
                  <a:lnTo>
                    <a:pt x="36969" y="17771"/>
                  </a:lnTo>
                  <a:lnTo>
                    <a:pt x="36867" y="17746"/>
                  </a:lnTo>
                  <a:lnTo>
                    <a:pt x="36739" y="17720"/>
                  </a:lnTo>
                  <a:lnTo>
                    <a:pt x="36637" y="17644"/>
                  </a:lnTo>
                  <a:lnTo>
                    <a:pt x="36535" y="17567"/>
                  </a:lnTo>
                  <a:lnTo>
                    <a:pt x="36459" y="17491"/>
                  </a:lnTo>
                  <a:lnTo>
                    <a:pt x="36382" y="17363"/>
                  </a:lnTo>
                  <a:lnTo>
                    <a:pt x="36306" y="17236"/>
                  </a:lnTo>
                  <a:lnTo>
                    <a:pt x="36459" y="17261"/>
                  </a:lnTo>
                  <a:lnTo>
                    <a:pt x="36612" y="17261"/>
                  </a:lnTo>
                  <a:lnTo>
                    <a:pt x="36765" y="17236"/>
                  </a:lnTo>
                  <a:lnTo>
                    <a:pt x="36892" y="17159"/>
                  </a:lnTo>
                  <a:lnTo>
                    <a:pt x="36943" y="17108"/>
                  </a:lnTo>
                  <a:lnTo>
                    <a:pt x="36918" y="17032"/>
                  </a:lnTo>
                  <a:lnTo>
                    <a:pt x="36892" y="16981"/>
                  </a:lnTo>
                  <a:lnTo>
                    <a:pt x="36841" y="16955"/>
                  </a:lnTo>
                  <a:lnTo>
                    <a:pt x="36688" y="16930"/>
                  </a:lnTo>
                  <a:lnTo>
                    <a:pt x="36535" y="16930"/>
                  </a:lnTo>
                  <a:lnTo>
                    <a:pt x="36408" y="16955"/>
                  </a:lnTo>
                  <a:lnTo>
                    <a:pt x="36255" y="16930"/>
                  </a:lnTo>
                  <a:lnTo>
                    <a:pt x="36076" y="16879"/>
                  </a:lnTo>
                  <a:lnTo>
                    <a:pt x="35924" y="16802"/>
                  </a:lnTo>
                  <a:lnTo>
                    <a:pt x="35771" y="16700"/>
                  </a:lnTo>
                  <a:lnTo>
                    <a:pt x="35643" y="16547"/>
                  </a:lnTo>
                  <a:lnTo>
                    <a:pt x="35618" y="16522"/>
                  </a:lnTo>
                  <a:lnTo>
                    <a:pt x="35490" y="16522"/>
                  </a:lnTo>
                  <a:lnTo>
                    <a:pt x="35465" y="16547"/>
                  </a:lnTo>
                  <a:lnTo>
                    <a:pt x="35439" y="16598"/>
                  </a:lnTo>
                  <a:lnTo>
                    <a:pt x="35439" y="16624"/>
                  </a:lnTo>
                  <a:lnTo>
                    <a:pt x="35465" y="16675"/>
                  </a:lnTo>
                  <a:lnTo>
                    <a:pt x="35592" y="16853"/>
                  </a:lnTo>
                  <a:lnTo>
                    <a:pt x="35771" y="16981"/>
                  </a:lnTo>
                  <a:lnTo>
                    <a:pt x="35592" y="17185"/>
                  </a:lnTo>
                  <a:lnTo>
                    <a:pt x="35388" y="17338"/>
                  </a:lnTo>
                  <a:lnTo>
                    <a:pt x="35184" y="17491"/>
                  </a:lnTo>
                  <a:lnTo>
                    <a:pt x="34955" y="17593"/>
                  </a:lnTo>
                  <a:lnTo>
                    <a:pt x="34725" y="17669"/>
                  </a:lnTo>
                  <a:lnTo>
                    <a:pt x="34496" y="17695"/>
                  </a:lnTo>
                  <a:lnTo>
                    <a:pt x="34241" y="17669"/>
                  </a:lnTo>
                  <a:lnTo>
                    <a:pt x="34113" y="17618"/>
                  </a:lnTo>
                  <a:lnTo>
                    <a:pt x="33960" y="17567"/>
                  </a:lnTo>
                  <a:lnTo>
                    <a:pt x="33858" y="17491"/>
                  </a:lnTo>
                  <a:lnTo>
                    <a:pt x="33731" y="17414"/>
                  </a:lnTo>
                  <a:lnTo>
                    <a:pt x="33552" y="17210"/>
                  </a:lnTo>
                  <a:lnTo>
                    <a:pt x="33399" y="17006"/>
                  </a:lnTo>
                  <a:lnTo>
                    <a:pt x="33323" y="16751"/>
                  </a:lnTo>
                  <a:lnTo>
                    <a:pt x="33272" y="16496"/>
                  </a:lnTo>
                  <a:lnTo>
                    <a:pt x="33272" y="16216"/>
                  </a:lnTo>
                  <a:lnTo>
                    <a:pt x="33297" y="15961"/>
                  </a:lnTo>
                  <a:lnTo>
                    <a:pt x="33374" y="15706"/>
                  </a:lnTo>
                  <a:lnTo>
                    <a:pt x="33374" y="15630"/>
                  </a:lnTo>
                  <a:lnTo>
                    <a:pt x="33374" y="15579"/>
                  </a:lnTo>
                  <a:lnTo>
                    <a:pt x="33323" y="15528"/>
                  </a:lnTo>
                  <a:lnTo>
                    <a:pt x="33272" y="15502"/>
                  </a:lnTo>
                  <a:lnTo>
                    <a:pt x="33221" y="15477"/>
                  </a:lnTo>
                  <a:lnTo>
                    <a:pt x="33170" y="15502"/>
                  </a:lnTo>
                  <a:lnTo>
                    <a:pt x="32813" y="15604"/>
                  </a:lnTo>
                  <a:lnTo>
                    <a:pt x="32660" y="15630"/>
                  </a:lnTo>
                  <a:lnTo>
                    <a:pt x="32456" y="15630"/>
                  </a:lnTo>
                  <a:lnTo>
                    <a:pt x="32278" y="15553"/>
                  </a:lnTo>
                  <a:lnTo>
                    <a:pt x="32125" y="15451"/>
                  </a:lnTo>
                  <a:lnTo>
                    <a:pt x="31972" y="15324"/>
                  </a:lnTo>
                  <a:lnTo>
                    <a:pt x="31870" y="15145"/>
                  </a:lnTo>
                  <a:lnTo>
                    <a:pt x="31844" y="15120"/>
                  </a:lnTo>
                  <a:lnTo>
                    <a:pt x="31793" y="15094"/>
                  </a:lnTo>
                  <a:lnTo>
                    <a:pt x="31742" y="15069"/>
                  </a:lnTo>
                  <a:lnTo>
                    <a:pt x="31691" y="15094"/>
                  </a:lnTo>
                  <a:lnTo>
                    <a:pt x="31640" y="15145"/>
                  </a:lnTo>
                  <a:lnTo>
                    <a:pt x="31487" y="15375"/>
                  </a:lnTo>
                  <a:lnTo>
                    <a:pt x="31334" y="15630"/>
                  </a:lnTo>
                  <a:lnTo>
                    <a:pt x="31232" y="15732"/>
                  </a:lnTo>
                  <a:lnTo>
                    <a:pt x="31130" y="15808"/>
                  </a:lnTo>
                  <a:lnTo>
                    <a:pt x="31003" y="15884"/>
                  </a:lnTo>
                  <a:lnTo>
                    <a:pt x="30850" y="15910"/>
                  </a:lnTo>
                  <a:lnTo>
                    <a:pt x="30697" y="15910"/>
                  </a:lnTo>
                  <a:lnTo>
                    <a:pt x="30569" y="15859"/>
                  </a:lnTo>
                  <a:lnTo>
                    <a:pt x="30442" y="15808"/>
                  </a:lnTo>
                  <a:lnTo>
                    <a:pt x="30314" y="15706"/>
                  </a:lnTo>
                  <a:lnTo>
                    <a:pt x="30238" y="15579"/>
                  </a:lnTo>
                  <a:lnTo>
                    <a:pt x="30187" y="15451"/>
                  </a:lnTo>
                  <a:lnTo>
                    <a:pt x="30161" y="15298"/>
                  </a:lnTo>
                  <a:lnTo>
                    <a:pt x="30187" y="15145"/>
                  </a:lnTo>
                  <a:lnTo>
                    <a:pt x="30187" y="15094"/>
                  </a:lnTo>
                  <a:lnTo>
                    <a:pt x="30187" y="15069"/>
                  </a:lnTo>
                  <a:lnTo>
                    <a:pt x="30110" y="14992"/>
                  </a:lnTo>
                  <a:lnTo>
                    <a:pt x="30034" y="14992"/>
                  </a:lnTo>
                  <a:lnTo>
                    <a:pt x="29983" y="15018"/>
                  </a:lnTo>
                  <a:lnTo>
                    <a:pt x="29958" y="15043"/>
                  </a:lnTo>
                  <a:lnTo>
                    <a:pt x="29907" y="15196"/>
                  </a:lnTo>
                  <a:lnTo>
                    <a:pt x="29677" y="15375"/>
                  </a:lnTo>
                  <a:lnTo>
                    <a:pt x="29422" y="15528"/>
                  </a:lnTo>
                  <a:lnTo>
                    <a:pt x="29142" y="15630"/>
                  </a:lnTo>
                  <a:lnTo>
                    <a:pt x="28887" y="15706"/>
                  </a:lnTo>
                  <a:lnTo>
                    <a:pt x="28759" y="15706"/>
                  </a:lnTo>
                  <a:lnTo>
                    <a:pt x="28606" y="15681"/>
                  </a:lnTo>
                  <a:lnTo>
                    <a:pt x="28479" y="15655"/>
                  </a:lnTo>
                  <a:lnTo>
                    <a:pt x="28351" y="15604"/>
                  </a:lnTo>
                  <a:lnTo>
                    <a:pt x="28224" y="15553"/>
                  </a:lnTo>
                  <a:lnTo>
                    <a:pt x="28096" y="15477"/>
                  </a:lnTo>
                  <a:lnTo>
                    <a:pt x="27994" y="15349"/>
                  </a:lnTo>
                  <a:lnTo>
                    <a:pt x="27867" y="15222"/>
                  </a:lnTo>
                  <a:lnTo>
                    <a:pt x="27765" y="15094"/>
                  </a:lnTo>
                  <a:lnTo>
                    <a:pt x="27688" y="14967"/>
                  </a:lnTo>
                  <a:lnTo>
                    <a:pt x="27637" y="14814"/>
                  </a:lnTo>
                  <a:lnTo>
                    <a:pt x="27612" y="14686"/>
                  </a:lnTo>
                  <a:lnTo>
                    <a:pt x="27586" y="14559"/>
                  </a:lnTo>
                  <a:lnTo>
                    <a:pt x="27586" y="14431"/>
                  </a:lnTo>
                  <a:lnTo>
                    <a:pt x="27612" y="14304"/>
                  </a:lnTo>
                  <a:lnTo>
                    <a:pt x="27637" y="14176"/>
                  </a:lnTo>
                  <a:lnTo>
                    <a:pt x="27765" y="13921"/>
                  </a:lnTo>
                  <a:lnTo>
                    <a:pt x="27892" y="13692"/>
                  </a:lnTo>
                  <a:lnTo>
                    <a:pt x="28096" y="13462"/>
                  </a:lnTo>
                  <a:lnTo>
                    <a:pt x="28300" y="13258"/>
                  </a:lnTo>
                  <a:lnTo>
                    <a:pt x="28351" y="13411"/>
                  </a:lnTo>
                  <a:lnTo>
                    <a:pt x="28428" y="13539"/>
                  </a:lnTo>
                  <a:lnTo>
                    <a:pt x="28530" y="13641"/>
                  </a:lnTo>
                  <a:lnTo>
                    <a:pt x="28657" y="13743"/>
                  </a:lnTo>
                  <a:lnTo>
                    <a:pt x="28759" y="13743"/>
                  </a:lnTo>
                  <a:lnTo>
                    <a:pt x="28836" y="13717"/>
                  </a:lnTo>
                  <a:lnTo>
                    <a:pt x="28887" y="13641"/>
                  </a:lnTo>
                  <a:lnTo>
                    <a:pt x="28887" y="13590"/>
                  </a:lnTo>
                  <a:lnTo>
                    <a:pt x="28861" y="13539"/>
                  </a:lnTo>
                  <a:lnTo>
                    <a:pt x="28734" y="13309"/>
                  </a:lnTo>
                  <a:lnTo>
                    <a:pt x="28657" y="13182"/>
                  </a:lnTo>
                  <a:lnTo>
                    <a:pt x="28606" y="13054"/>
                  </a:lnTo>
                  <a:lnTo>
                    <a:pt x="28581" y="12927"/>
                  </a:lnTo>
                  <a:lnTo>
                    <a:pt x="28581" y="12774"/>
                  </a:lnTo>
                  <a:lnTo>
                    <a:pt x="28606" y="12647"/>
                  </a:lnTo>
                  <a:lnTo>
                    <a:pt x="28632" y="12494"/>
                  </a:lnTo>
                  <a:lnTo>
                    <a:pt x="28657" y="12443"/>
                  </a:lnTo>
                  <a:lnTo>
                    <a:pt x="28632" y="12417"/>
                  </a:lnTo>
                  <a:lnTo>
                    <a:pt x="28581" y="12366"/>
                  </a:lnTo>
                  <a:lnTo>
                    <a:pt x="28479" y="12341"/>
                  </a:lnTo>
                  <a:lnTo>
                    <a:pt x="28453" y="12366"/>
                  </a:lnTo>
                  <a:lnTo>
                    <a:pt x="28428" y="12392"/>
                  </a:lnTo>
                  <a:lnTo>
                    <a:pt x="28351" y="12519"/>
                  </a:lnTo>
                  <a:lnTo>
                    <a:pt x="28326" y="12647"/>
                  </a:lnTo>
                  <a:lnTo>
                    <a:pt x="28300" y="12799"/>
                  </a:lnTo>
                  <a:lnTo>
                    <a:pt x="28275" y="12952"/>
                  </a:lnTo>
                  <a:lnTo>
                    <a:pt x="28096" y="12825"/>
                  </a:lnTo>
                  <a:lnTo>
                    <a:pt x="27943" y="12672"/>
                  </a:lnTo>
                  <a:lnTo>
                    <a:pt x="27816" y="12494"/>
                  </a:lnTo>
                  <a:lnTo>
                    <a:pt x="27739" y="12290"/>
                  </a:lnTo>
                  <a:lnTo>
                    <a:pt x="27739" y="12086"/>
                  </a:lnTo>
                  <a:lnTo>
                    <a:pt x="27765" y="11882"/>
                  </a:lnTo>
                  <a:lnTo>
                    <a:pt x="27867" y="11678"/>
                  </a:lnTo>
                  <a:lnTo>
                    <a:pt x="28020" y="11499"/>
                  </a:lnTo>
                  <a:lnTo>
                    <a:pt x="28198" y="11346"/>
                  </a:lnTo>
                  <a:lnTo>
                    <a:pt x="28402" y="11244"/>
                  </a:lnTo>
                  <a:lnTo>
                    <a:pt x="28606" y="11193"/>
                  </a:lnTo>
                  <a:lnTo>
                    <a:pt x="28810" y="11168"/>
                  </a:lnTo>
                  <a:close/>
                  <a:moveTo>
                    <a:pt x="58385" y="15986"/>
                  </a:moveTo>
                  <a:lnTo>
                    <a:pt x="58691" y="16088"/>
                  </a:lnTo>
                  <a:lnTo>
                    <a:pt x="58997" y="16216"/>
                  </a:lnTo>
                  <a:lnTo>
                    <a:pt x="59278" y="16343"/>
                  </a:lnTo>
                  <a:lnTo>
                    <a:pt x="59558" y="16496"/>
                  </a:lnTo>
                  <a:lnTo>
                    <a:pt x="59839" y="16675"/>
                  </a:lnTo>
                  <a:lnTo>
                    <a:pt x="60093" y="16879"/>
                  </a:lnTo>
                  <a:lnTo>
                    <a:pt x="60348" y="17083"/>
                  </a:lnTo>
                  <a:lnTo>
                    <a:pt x="60603" y="17287"/>
                  </a:lnTo>
                  <a:lnTo>
                    <a:pt x="60144" y="17669"/>
                  </a:lnTo>
                  <a:lnTo>
                    <a:pt x="59813" y="17975"/>
                  </a:lnTo>
                  <a:lnTo>
                    <a:pt x="59737" y="18052"/>
                  </a:lnTo>
                  <a:lnTo>
                    <a:pt x="59405" y="17822"/>
                  </a:lnTo>
                  <a:lnTo>
                    <a:pt x="59074" y="17644"/>
                  </a:lnTo>
                  <a:lnTo>
                    <a:pt x="58691" y="17491"/>
                  </a:lnTo>
                  <a:lnTo>
                    <a:pt x="58309" y="17363"/>
                  </a:lnTo>
                  <a:lnTo>
                    <a:pt x="57926" y="17261"/>
                  </a:lnTo>
                  <a:lnTo>
                    <a:pt x="57544" y="17185"/>
                  </a:lnTo>
                  <a:lnTo>
                    <a:pt x="57136" y="17134"/>
                  </a:lnTo>
                  <a:lnTo>
                    <a:pt x="56728" y="17083"/>
                  </a:lnTo>
                  <a:lnTo>
                    <a:pt x="58003" y="16726"/>
                  </a:lnTo>
                  <a:lnTo>
                    <a:pt x="58079" y="16700"/>
                  </a:lnTo>
                  <a:lnTo>
                    <a:pt x="58130" y="16700"/>
                  </a:lnTo>
                  <a:lnTo>
                    <a:pt x="58156" y="16675"/>
                  </a:lnTo>
                  <a:lnTo>
                    <a:pt x="58207" y="16649"/>
                  </a:lnTo>
                  <a:lnTo>
                    <a:pt x="58207" y="16598"/>
                  </a:lnTo>
                  <a:lnTo>
                    <a:pt x="58258" y="16318"/>
                  </a:lnTo>
                  <a:lnTo>
                    <a:pt x="58360" y="16063"/>
                  </a:lnTo>
                  <a:lnTo>
                    <a:pt x="58385" y="15986"/>
                  </a:lnTo>
                  <a:close/>
                  <a:moveTo>
                    <a:pt x="55657" y="11729"/>
                  </a:moveTo>
                  <a:lnTo>
                    <a:pt x="55963" y="11754"/>
                  </a:lnTo>
                  <a:lnTo>
                    <a:pt x="56116" y="11754"/>
                  </a:lnTo>
                  <a:lnTo>
                    <a:pt x="56269" y="11805"/>
                  </a:lnTo>
                  <a:lnTo>
                    <a:pt x="56422" y="11856"/>
                  </a:lnTo>
                  <a:lnTo>
                    <a:pt x="56550" y="11933"/>
                  </a:lnTo>
                  <a:lnTo>
                    <a:pt x="56626" y="12009"/>
                  </a:lnTo>
                  <a:lnTo>
                    <a:pt x="56703" y="12111"/>
                  </a:lnTo>
                  <a:lnTo>
                    <a:pt x="56754" y="12188"/>
                  </a:lnTo>
                  <a:lnTo>
                    <a:pt x="56805" y="12315"/>
                  </a:lnTo>
                  <a:lnTo>
                    <a:pt x="56830" y="12519"/>
                  </a:lnTo>
                  <a:lnTo>
                    <a:pt x="56830" y="12748"/>
                  </a:lnTo>
                  <a:lnTo>
                    <a:pt x="56754" y="12978"/>
                  </a:lnTo>
                  <a:lnTo>
                    <a:pt x="56703" y="13105"/>
                  </a:lnTo>
                  <a:lnTo>
                    <a:pt x="56652" y="13207"/>
                  </a:lnTo>
                  <a:lnTo>
                    <a:pt x="56550" y="13309"/>
                  </a:lnTo>
                  <a:lnTo>
                    <a:pt x="56473" y="13360"/>
                  </a:lnTo>
                  <a:lnTo>
                    <a:pt x="56422" y="13386"/>
                  </a:lnTo>
                  <a:lnTo>
                    <a:pt x="56371" y="13386"/>
                  </a:lnTo>
                  <a:lnTo>
                    <a:pt x="56295" y="13360"/>
                  </a:lnTo>
                  <a:lnTo>
                    <a:pt x="56244" y="13309"/>
                  </a:lnTo>
                  <a:lnTo>
                    <a:pt x="56193" y="13284"/>
                  </a:lnTo>
                  <a:lnTo>
                    <a:pt x="56142" y="13284"/>
                  </a:lnTo>
                  <a:lnTo>
                    <a:pt x="56065" y="13309"/>
                  </a:lnTo>
                  <a:lnTo>
                    <a:pt x="56040" y="13335"/>
                  </a:lnTo>
                  <a:lnTo>
                    <a:pt x="56014" y="13360"/>
                  </a:lnTo>
                  <a:lnTo>
                    <a:pt x="55989" y="13411"/>
                  </a:lnTo>
                  <a:lnTo>
                    <a:pt x="55989" y="13462"/>
                  </a:lnTo>
                  <a:lnTo>
                    <a:pt x="56040" y="13539"/>
                  </a:lnTo>
                  <a:lnTo>
                    <a:pt x="56040" y="13641"/>
                  </a:lnTo>
                  <a:lnTo>
                    <a:pt x="56065" y="13666"/>
                  </a:lnTo>
                  <a:lnTo>
                    <a:pt x="56116" y="13717"/>
                  </a:lnTo>
                  <a:lnTo>
                    <a:pt x="56295" y="13819"/>
                  </a:lnTo>
                  <a:lnTo>
                    <a:pt x="56448" y="13921"/>
                  </a:lnTo>
                  <a:lnTo>
                    <a:pt x="56499" y="13972"/>
                  </a:lnTo>
                  <a:lnTo>
                    <a:pt x="56550" y="14049"/>
                  </a:lnTo>
                  <a:lnTo>
                    <a:pt x="56575" y="14151"/>
                  </a:lnTo>
                  <a:lnTo>
                    <a:pt x="56575" y="14253"/>
                  </a:lnTo>
                  <a:lnTo>
                    <a:pt x="56575" y="14431"/>
                  </a:lnTo>
                  <a:lnTo>
                    <a:pt x="56499" y="14584"/>
                  </a:lnTo>
                  <a:lnTo>
                    <a:pt x="56397" y="14737"/>
                  </a:lnTo>
                  <a:lnTo>
                    <a:pt x="56269" y="14865"/>
                  </a:lnTo>
                  <a:lnTo>
                    <a:pt x="56142" y="14916"/>
                  </a:lnTo>
                  <a:lnTo>
                    <a:pt x="55989" y="14967"/>
                  </a:lnTo>
                  <a:lnTo>
                    <a:pt x="55836" y="14992"/>
                  </a:lnTo>
                  <a:lnTo>
                    <a:pt x="55708" y="14992"/>
                  </a:lnTo>
                  <a:lnTo>
                    <a:pt x="55555" y="14967"/>
                  </a:lnTo>
                  <a:lnTo>
                    <a:pt x="55402" y="14941"/>
                  </a:lnTo>
                  <a:lnTo>
                    <a:pt x="55275" y="14865"/>
                  </a:lnTo>
                  <a:lnTo>
                    <a:pt x="55147" y="14788"/>
                  </a:lnTo>
                  <a:lnTo>
                    <a:pt x="55122" y="14763"/>
                  </a:lnTo>
                  <a:lnTo>
                    <a:pt x="55071" y="14763"/>
                  </a:lnTo>
                  <a:lnTo>
                    <a:pt x="55020" y="14814"/>
                  </a:lnTo>
                  <a:lnTo>
                    <a:pt x="54994" y="14890"/>
                  </a:lnTo>
                  <a:lnTo>
                    <a:pt x="55020" y="14967"/>
                  </a:lnTo>
                  <a:lnTo>
                    <a:pt x="54994" y="14992"/>
                  </a:lnTo>
                  <a:lnTo>
                    <a:pt x="54816" y="15400"/>
                  </a:lnTo>
                  <a:lnTo>
                    <a:pt x="54714" y="15604"/>
                  </a:lnTo>
                  <a:lnTo>
                    <a:pt x="54612" y="15782"/>
                  </a:lnTo>
                  <a:lnTo>
                    <a:pt x="54459" y="15961"/>
                  </a:lnTo>
                  <a:lnTo>
                    <a:pt x="54306" y="16114"/>
                  </a:lnTo>
                  <a:lnTo>
                    <a:pt x="54102" y="16216"/>
                  </a:lnTo>
                  <a:lnTo>
                    <a:pt x="53873" y="16318"/>
                  </a:lnTo>
                  <a:lnTo>
                    <a:pt x="53669" y="16343"/>
                  </a:lnTo>
                  <a:lnTo>
                    <a:pt x="53465" y="16369"/>
                  </a:lnTo>
                  <a:lnTo>
                    <a:pt x="53261" y="16343"/>
                  </a:lnTo>
                  <a:lnTo>
                    <a:pt x="53082" y="16292"/>
                  </a:lnTo>
                  <a:lnTo>
                    <a:pt x="52904" y="16216"/>
                  </a:lnTo>
                  <a:lnTo>
                    <a:pt x="52725" y="16139"/>
                  </a:lnTo>
                  <a:lnTo>
                    <a:pt x="52547" y="16012"/>
                  </a:lnTo>
                  <a:lnTo>
                    <a:pt x="52394" y="15884"/>
                  </a:lnTo>
                  <a:lnTo>
                    <a:pt x="52547" y="15859"/>
                  </a:lnTo>
                  <a:lnTo>
                    <a:pt x="52674" y="15808"/>
                  </a:lnTo>
                  <a:lnTo>
                    <a:pt x="52725" y="15757"/>
                  </a:lnTo>
                  <a:lnTo>
                    <a:pt x="52751" y="15732"/>
                  </a:lnTo>
                  <a:lnTo>
                    <a:pt x="52751" y="15630"/>
                  </a:lnTo>
                  <a:lnTo>
                    <a:pt x="52700" y="15579"/>
                  </a:lnTo>
                  <a:lnTo>
                    <a:pt x="52598" y="15528"/>
                  </a:lnTo>
                  <a:lnTo>
                    <a:pt x="52241" y="15528"/>
                  </a:lnTo>
                  <a:lnTo>
                    <a:pt x="52113" y="15502"/>
                  </a:lnTo>
                  <a:lnTo>
                    <a:pt x="51986" y="15477"/>
                  </a:lnTo>
                  <a:lnTo>
                    <a:pt x="51858" y="15426"/>
                  </a:lnTo>
                  <a:lnTo>
                    <a:pt x="51756" y="15349"/>
                  </a:lnTo>
                  <a:lnTo>
                    <a:pt x="51654" y="15273"/>
                  </a:lnTo>
                  <a:lnTo>
                    <a:pt x="51603" y="15247"/>
                  </a:lnTo>
                  <a:lnTo>
                    <a:pt x="51578" y="15222"/>
                  </a:lnTo>
                  <a:lnTo>
                    <a:pt x="51501" y="15247"/>
                  </a:lnTo>
                  <a:lnTo>
                    <a:pt x="51450" y="15298"/>
                  </a:lnTo>
                  <a:lnTo>
                    <a:pt x="51450" y="15375"/>
                  </a:lnTo>
                  <a:lnTo>
                    <a:pt x="51476" y="15451"/>
                  </a:lnTo>
                  <a:lnTo>
                    <a:pt x="51578" y="15553"/>
                  </a:lnTo>
                  <a:lnTo>
                    <a:pt x="51705" y="15655"/>
                  </a:lnTo>
                  <a:lnTo>
                    <a:pt x="51833" y="15732"/>
                  </a:lnTo>
                  <a:lnTo>
                    <a:pt x="51986" y="15808"/>
                  </a:lnTo>
                  <a:lnTo>
                    <a:pt x="51833" y="16165"/>
                  </a:lnTo>
                  <a:lnTo>
                    <a:pt x="51705" y="16318"/>
                  </a:lnTo>
                  <a:lnTo>
                    <a:pt x="51629" y="16394"/>
                  </a:lnTo>
                  <a:lnTo>
                    <a:pt x="51552" y="16445"/>
                  </a:lnTo>
                  <a:lnTo>
                    <a:pt x="51399" y="16522"/>
                  </a:lnTo>
                  <a:lnTo>
                    <a:pt x="51170" y="16394"/>
                  </a:lnTo>
                  <a:lnTo>
                    <a:pt x="51144" y="16369"/>
                  </a:lnTo>
                  <a:lnTo>
                    <a:pt x="51093" y="16369"/>
                  </a:lnTo>
                  <a:lnTo>
                    <a:pt x="51017" y="16394"/>
                  </a:lnTo>
                  <a:lnTo>
                    <a:pt x="50992" y="16471"/>
                  </a:lnTo>
                  <a:lnTo>
                    <a:pt x="50992" y="16547"/>
                  </a:lnTo>
                  <a:lnTo>
                    <a:pt x="50839" y="16522"/>
                  </a:lnTo>
                  <a:lnTo>
                    <a:pt x="50711" y="16445"/>
                  </a:lnTo>
                  <a:lnTo>
                    <a:pt x="50584" y="16369"/>
                  </a:lnTo>
                  <a:lnTo>
                    <a:pt x="50482" y="16267"/>
                  </a:lnTo>
                  <a:lnTo>
                    <a:pt x="50431" y="16241"/>
                  </a:lnTo>
                  <a:lnTo>
                    <a:pt x="50380" y="16216"/>
                  </a:lnTo>
                  <a:lnTo>
                    <a:pt x="50329" y="16190"/>
                  </a:lnTo>
                  <a:lnTo>
                    <a:pt x="50201" y="16190"/>
                  </a:lnTo>
                  <a:lnTo>
                    <a:pt x="50176" y="16216"/>
                  </a:lnTo>
                  <a:lnTo>
                    <a:pt x="50125" y="16267"/>
                  </a:lnTo>
                  <a:lnTo>
                    <a:pt x="50099" y="16318"/>
                  </a:lnTo>
                  <a:lnTo>
                    <a:pt x="50099" y="16394"/>
                  </a:lnTo>
                  <a:lnTo>
                    <a:pt x="50125" y="16547"/>
                  </a:lnTo>
                  <a:lnTo>
                    <a:pt x="50125" y="16700"/>
                  </a:lnTo>
                  <a:lnTo>
                    <a:pt x="50099" y="16828"/>
                  </a:lnTo>
                  <a:lnTo>
                    <a:pt x="50074" y="16955"/>
                  </a:lnTo>
                  <a:lnTo>
                    <a:pt x="50023" y="17083"/>
                  </a:lnTo>
                  <a:lnTo>
                    <a:pt x="49972" y="17185"/>
                  </a:lnTo>
                  <a:lnTo>
                    <a:pt x="49793" y="17389"/>
                  </a:lnTo>
                  <a:lnTo>
                    <a:pt x="49589" y="17567"/>
                  </a:lnTo>
                  <a:lnTo>
                    <a:pt x="49385" y="17695"/>
                  </a:lnTo>
                  <a:lnTo>
                    <a:pt x="49130" y="17797"/>
                  </a:lnTo>
                  <a:lnTo>
                    <a:pt x="48875" y="17899"/>
                  </a:lnTo>
                  <a:lnTo>
                    <a:pt x="48595" y="17950"/>
                  </a:lnTo>
                  <a:lnTo>
                    <a:pt x="48365" y="17975"/>
                  </a:lnTo>
                  <a:lnTo>
                    <a:pt x="48110" y="17975"/>
                  </a:lnTo>
                  <a:lnTo>
                    <a:pt x="47881" y="17924"/>
                  </a:lnTo>
                  <a:lnTo>
                    <a:pt x="47652" y="17848"/>
                  </a:lnTo>
                  <a:lnTo>
                    <a:pt x="47422" y="17746"/>
                  </a:lnTo>
                  <a:lnTo>
                    <a:pt x="47218" y="17593"/>
                  </a:lnTo>
                  <a:lnTo>
                    <a:pt x="47040" y="17414"/>
                  </a:lnTo>
                  <a:lnTo>
                    <a:pt x="46989" y="17363"/>
                  </a:lnTo>
                  <a:lnTo>
                    <a:pt x="46912" y="17389"/>
                  </a:lnTo>
                  <a:lnTo>
                    <a:pt x="46861" y="17414"/>
                  </a:lnTo>
                  <a:lnTo>
                    <a:pt x="46836" y="17465"/>
                  </a:lnTo>
                  <a:lnTo>
                    <a:pt x="46836" y="17491"/>
                  </a:lnTo>
                  <a:lnTo>
                    <a:pt x="46479" y="17771"/>
                  </a:lnTo>
                  <a:lnTo>
                    <a:pt x="46300" y="17924"/>
                  </a:lnTo>
                  <a:lnTo>
                    <a:pt x="46122" y="18052"/>
                  </a:lnTo>
                  <a:lnTo>
                    <a:pt x="45918" y="18128"/>
                  </a:lnTo>
                  <a:lnTo>
                    <a:pt x="45714" y="18179"/>
                  </a:lnTo>
                  <a:lnTo>
                    <a:pt x="45484" y="18179"/>
                  </a:lnTo>
                  <a:lnTo>
                    <a:pt x="45255" y="18128"/>
                  </a:lnTo>
                  <a:lnTo>
                    <a:pt x="45076" y="18052"/>
                  </a:lnTo>
                  <a:lnTo>
                    <a:pt x="44924" y="17924"/>
                  </a:lnTo>
                  <a:lnTo>
                    <a:pt x="44796" y="17797"/>
                  </a:lnTo>
                  <a:lnTo>
                    <a:pt x="44694" y="17644"/>
                  </a:lnTo>
                  <a:lnTo>
                    <a:pt x="44618" y="17465"/>
                  </a:lnTo>
                  <a:lnTo>
                    <a:pt x="44567" y="17287"/>
                  </a:lnTo>
                  <a:lnTo>
                    <a:pt x="44567" y="17083"/>
                  </a:lnTo>
                  <a:lnTo>
                    <a:pt x="44567" y="16904"/>
                  </a:lnTo>
                  <a:lnTo>
                    <a:pt x="44720" y="16981"/>
                  </a:lnTo>
                  <a:lnTo>
                    <a:pt x="44873" y="17032"/>
                  </a:lnTo>
                  <a:lnTo>
                    <a:pt x="45051" y="17057"/>
                  </a:lnTo>
                  <a:lnTo>
                    <a:pt x="45127" y="17057"/>
                  </a:lnTo>
                  <a:lnTo>
                    <a:pt x="45204" y="17032"/>
                  </a:lnTo>
                  <a:lnTo>
                    <a:pt x="45255" y="16981"/>
                  </a:lnTo>
                  <a:lnTo>
                    <a:pt x="45255" y="16930"/>
                  </a:lnTo>
                  <a:lnTo>
                    <a:pt x="45255" y="16853"/>
                  </a:lnTo>
                  <a:lnTo>
                    <a:pt x="45204" y="16802"/>
                  </a:lnTo>
                  <a:lnTo>
                    <a:pt x="45076" y="16751"/>
                  </a:lnTo>
                  <a:lnTo>
                    <a:pt x="44949" y="16700"/>
                  </a:lnTo>
                  <a:lnTo>
                    <a:pt x="44822" y="16675"/>
                  </a:lnTo>
                  <a:lnTo>
                    <a:pt x="44694" y="16624"/>
                  </a:lnTo>
                  <a:lnTo>
                    <a:pt x="44541" y="16547"/>
                  </a:lnTo>
                  <a:lnTo>
                    <a:pt x="44439" y="16445"/>
                  </a:lnTo>
                  <a:lnTo>
                    <a:pt x="44337" y="16343"/>
                  </a:lnTo>
                  <a:lnTo>
                    <a:pt x="44235" y="16216"/>
                  </a:lnTo>
                  <a:lnTo>
                    <a:pt x="44210" y="16165"/>
                  </a:lnTo>
                  <a:lnTo>
                    <a:pt x="44082" y="16165"/>
                  </a:lnTo>
                  <a:lnTo>
                    <a:pt x="44031" y="16241"/>
                  </a:lnTo>
                  <a:lnTo>
                    <a:pt x="44031" y="16292"/>
                  </a:lnTo>
                  <a:lnTo>
                    <a:pt x="44031" y="16318"/>
                  </a:lnTo>
                  <a:lnTo>
                    <a:pt x="44184" y="16547"/>
                  </a:lnTo>
                  <a:lnTo>
                    <a:pt x="43929" y="16598"/>
                  </a:lnTo>
                  <a:lnTo>
                    <a:pt x="43700" y="16624"/>
                  </a:lnTo>
                  <a:lnTo>
                    <a:pt x="43572" y="16624"/>
                  </a:lnTo>
                  <a:lnTo>
                    <a:pt x="43470" y="16598"/>
                  </a:lnTo>
                  <a:lnTo>
                    <a:pt x="43343" y="16547"/>
                  </a:lnTo>
                  <a:lnTo>
                    <a:pt x="43215" y="16471"/>
                  </a:lnTo>
                  <a:lnTo>
                    <a:pt x="43062" y="16343"/>
                  </a:lnTo>
                  <a:lnTo>
                    <a:pt x="42935" y="16165"/>
                  </a:lnTo>
                  <a:lnTo>
                    <a:pt x="42833" y="15961"/>
                  </a:lnTo>
                  <a:lnTo>
                    <a:pt x="42782" y="15757"/>
                  </a:lnTo>
                  <a:lnTo>
                    <a:pt x="43700" y="15757"/>
                  </a:lnTo>
                  <a:lnTo>
                    <a:pt x="44643" y="15732"/>
                  </a:lnTo>
                  <a:lnTo>
                    <a:pt x="46479" y="15655"/>
                  </a:lnTo>
                  <a:lnTo>
                    <a:pt x="48340" y="15528"/>
                  </a:lnTo>
                  <a:lnTo>
                    <a:pt x="50176" y="15324"/>
                  </a:lnTo>
                  <a:lnTo>
                    <a:pt x="50864" y="15247"/>
                  </a:lnTo>
                  <a:lnTo>
                    <a:pt x="51552" y="15145"/>
                  </a:lnTo>
                  <a:lnTo>
                    <a:pt x="52215" y="15018"/>
                  </a:lnTo>
                  <a:lnTo>
                    <a:pt x="52853" y="14865"/>
                  </a:lnTo>
                  <a:lnTo>
                    <a:pt x="53184" y="14763"/>
                  </a:lnTo>
                  <a:lnTo>
                    <a:pt x="53490" y="14635"/>
                  </a:lnTo>
                  <a:lnTo>
                    <a:pt x="53771" y="14508"/>
                  </a:lnTo>
                  <a:lnTo>
                    <a:pt x="54051" y="14355"/>
                  </a:lnTo>
                  <a:lnTo>
                    <a:pt x="54306" y="14202"/>
                  </a:lnTo>
                  <a:lnTo>
                    <a:pt x="54535" y="13998"/>
                  </a:lnTo>
                  <a:lnTo>
                    <a:pt x="54739" y="13794"/>
                  </a:lnTo>
                  <a:lnTo>
                    <a:pt x="54943" y="13539"/>
                  </a:lnTo>
                  <a:lnTo>
                    <a:pt x="55096" y="13284"/>
                  </a:lnTo>
                  <a:lnTo>
                    <a:pt x="55224" y="12978"/>
                  </a:lnTo>
                  <a:lnTo>
                    <a:pt x="55326" y="12647"/>
                  </a:lnTo>
                  <a:lnTo>
                    <a:pt x="55402" y="12290"/>
                  </a:lnTo>
                  <a:lnTo>
                    <a:pt x="55402" y="12213"/>
                  </a:lnTo>
                  <a:lnTo>
                    <a:pt x="55377" y="12137"/>
                  </a:lnTo>
                  <a:lnTo>
                    <a:pt x="55351" y="11729"/>
                  </a:lnTo>
                  <a:close/>
                  <a:moveTo>
                    <a:pt x="50558" y="16777"/>
                  </a:moveTo>
                  <a:lnTo>
                    <a:pt x="50762" y="16853"/>
                  </a:lnTo>
                  <a:lnTo>
                    <a:pt x="50966" y="16904"/>
                  </a:lnTo>
                  <a:lnTo>
                    <a:pt x="51195" y="16930"/>
                  </a:lnTo>
                  <a:lnTo>
                    <a:pt x="51399" y="16930"/>
                  </a:lnTo>
                  <a:lnTo>
                    <a:pt x="51629" y="17134"/>
                  </a:lnTo>
                  <a:lnTo>
                    <a:pt x="51807" y="17389"/>
                  </a:lnTo>
                  <a:lnTo>
                    <a:pt x="52190" y="17873"/>
                  </a:lnTo>
                  <a:lnTo>
                    <a:pt x="52113" y="18077"/>
                  </a:lnTo>
                  <a:lnTo>
                    <a:pt x="52037" y="18256"/>
                  </a:lnTo>
                  <a:lnTo>
                    <a:pt x="51935" y="18562"/>
                  </a:lnTo>
                  <a:lnTo>
                    <a:pt x="51833" y="18383"/>
                  </a:lnTo>
                  <a:lnTo>
                    <a:pt x="51705" y="18179"/>
                  </a:lnTo>
                  <a:lnTo>
                    <a:pt x="51450" y="17873"/>
                  </a:lnTo>
                  <a:lnTo>
                    <a:pt x="51246" y="17644"/>
                  </a:lnTo>
                  <a:lnTo>
                    <a:pt x="51017" y="17465"/>
                  </a:lnTo>
                  <a:lnTo>
                    <a:pt x="50762" y="17287"/>
                  </a:lnTo>
                  <a:lnTo>
                    <a:pt x="50507" y="17159"/>
                  </a:lnTo>
                  <a:lnTo>
                    <a:pt x="50558" y="16955"/>
                  </a:lnTo>
                  <a:lnTo>
                    <a:pt x="50558" y="16777"/>
                  </a:lnTo>
                  <a:close/>
                  <a:moveTo>
                    <a:pt x="40207" y="16726"/>
                  </a:moveTo>
                  <a:lnTo>
                    <a:pt x="40411" y="16828"/>
                  </a:lnTo>
                  <a:lnTo>
                    <a:pt x="40615" y="16879"/>
                  </a:lnTo>
                  <a:lnTo>
                    <a:pt x="40819" y="16904"/>
                  </a:lnTo>
                  <a:lnTo>
                    <a:pt x="41023" y="16879"/>
                  </a:lnTo>
                  <a:lnTo>
                    <a:pt x="41125" y="17032"/>
                  </a:lnTo>
                  <a:lnTo>
                    <a:pt x="41125" y="17032"/>
                  </a:lnTo>
                  <a:lnTo>
                    <a:pt x="40972" y="17006"/>
                  </a:lnTo>
                  <a:lnTo>
                    <a:pt x="40844" y="17006"/>
                  </a:lnTo>
                  <a:lnTo>
                    <a:pt x="40691" y="17032"/>
                  </a:lnTo>
                  <a:lnTo>
                    <a:pt x="40538" y="17083"/>
                  </a:lnTo>
                  <a:lnTo>
                    <a:pt x="40411" y="17159"/>
                  </a:lnTo>
                  <a:lnTo>
                    <a:pt x="40283" y="17236"/>
                  </a:lnTo>
                  <a:lnTo>
                    <a:pt x="40181" y="17338"/>
                  </a:lnTo>
                  <a:lnTo>
                    <a:pt x="40079" y="17440"/>
                  </a:lnTo>
                  <a:lnTo>
                    <a:pt x="40003" y="17593"/>
                  </a:lnTo>
                  <a:lnTo>
                    <a:pt x="39977" y="17746"/>
                  </a:lnTo>
                  <a:lnTo>
                    <a:pt x="39952" y="17899"/>
                  </a:lnTo>
                  <a:lnTo>
                    <a:pt x="39952" y="18052"/>
                  </a:lnTo>
                  <a:lnTo>
                    <a:pt x="40003" y="18205"/>
                  </a:lnTo>
                  <a:lnTo>
                    <a:pt x="40054" y="18358"/>
                  </a:lnTo>
                  <a:lnTo>
                    <a:pt x="40130" y="18485"/>
                  </a:lnTo>
                  <a:lnTo>
                    <a:pt x="40232" y="18613"/>
                  </a:lnTo>
                  <a:lnTo>
                    <a:pt x="40232" y="18613"/>
                  </a:lnTo>
                  <a:lnTo>
                    <a:pt x="40079" y="18562"/>
                  </a:lnTo>
                  <a:lnTo>
                    <a:pt x="39926" y="18460"/>
                  </a:lnTo>
                  <a:lnTo>
                    <a:pt x="39799" y="18358"/>
                  </a:lnTo>
                  <a:lnTo>
                    <a:pt x="39671" y="18205"/>
                  </a:lnTo>
                  <a:lnTo>
                    <a:pt x="39595" y="18052"/>
                  </a:lnTo>
                  <a:lnTo>
                    <a:pt x="39518" y="17899"/>
                  </a:lnTo>
                  <a:lnTo>
                    <a:pt x="39493" y="17695"/>
                  </a:lnTo>
                  <a:lnTo>
                    <a:pt x="39493" y="17516"/>
                  </a:lnTo>
                  <a:lnTo>
                    <a:pt x="39722" y="17389"/>
                  </a:lnTo>
                  <a:lnTo>
                    <a:pt x="39926" y="17210"/>
                  </a:lnTo>
                  <a:lnTo>
                    <a:pt x="40079" y="17006"/>
                  </a:lnTo>
                  <a:lnTo>
                    <a:pt x="40156" y="16879"/>
                  </a:lnTo>
                  <a:lnTo>
                    <a:pt x="40207" y="16726"/>
                  </a:lnTo>
                  <a:close/>
                  <a:moveTo>
                    <a:pt x="41023" y="17338"/>
                  </a:moveTo>
                  <a:lnTo>
                    <a:pt x="41278" y="17363"/>
                  </a:lnTo>
                  <a:lnTo>
                    <a:pt x="41329" y="17516"/>
                  </a:lnTo>
                  <a:lnTo>
                    <a:pt x="41354" y="17669"/>
                  </a:lnTo>
                  <a:lnTo>
                    <a:pt x="41354" y="17848"/>
                  </a:lnTo>
                  <a:lnTo>
                    <a:pt x="41329" y="18001"/>
                  </a:lnTo>
                  <a:lnTo>
                    <a:pt x="41252" y="18154"/>
                  </a:lnTo>
                  <a:lnTo>
                    <a:pt x="41176" y="18281"/>
                  </a:lnTo>
                  <a:lnTo>
                    <a:pt x="41048" y="18409"/>
                  </a:lnTo>
                  <a:lnTo>
                    <a:pt x="40895" y="18511"/>
                  </a:lnTo>
                  <a:lnTo>
                    <a:pt x="40717" y="18587"/>
                  </a:lnTo>
                  <a:lnTo>
                    <a:pt x="40538" y="18638"/>
                  </a:lnTo>
                  <a:lnTo>
                    <a:pt x="40462" y="18536"/>
                  </a:lnTo>
                  <a:lnTo>
                    <a:pt x="40385" y="18409"/>
                  </a:lnTo>
                  <a:lnTo>
                    <a:pt x="40309" y="18307"/>
                  </a:lnTo>
                  <a:lnTo>
                    <a:pt x="40283" y="18179"/>
                  </a:lnTo>
                  <a:lnTo>
                    <a:pt x="40258" y="18026"/>
                  </a:lnTo>
                  <a:lnTo>
                    <a:pt x="40258" y="17899"/>
                  </a:lnTo>
                  <a:lnTo>
                    <a:pt x="40283" y="17771"/>
                  </a:lnTo>
                  <a:lnTo>
                    <a:pt x="40360" y="17644"/>
                  </a:lnTo>
                  <a:lnTo>
                    <a:pt x="40436" y="17542"/>
                  </a:lnTo>
                  <a:lnTo>
                    <a:pt x="40538" y="17440"/>
                  </a:lnTo>
                  <a:lnTo>
                    <a:pt x="40640" y="17389"/>
                  </a:lnTo>
                  <a:lnTo>
                    <a:pt x="40768" y="17338"/>
                  </a:lnTo>
                  <a:close/>
                  <a:moveTo>
                    <a:pt x="58054" y="15884"/>
                  </a:moveTo>
                  <a:lnTo>
                    <a:pt x="58028" y="16114"/>
                  </a:lnTo>
                  <a:lnTo>
                    <a:pt x="58003" y="16318"/>
                  </a:lnTo>
                  <a:lnTo>
                    <a:pt x="57875" y="16318"/>
                  </a:lnTo>
                  <a:lnTo>
                    <a:pt x="57187" y="16445"/>
                  </a:lnTo>
                  <a:lnTo>
                    <a:pt x="56499" y="16598"/>
                  </a:lnTo>
                  <a:lnTo>
                    <a:pt x="55810" y="16828"/>
                  </a:lnTo>
                  <a:lnTo>
                    <a:pt x="55147" y="17083"/>
                  </a:lnTo>
                  <a:lnTo>
                    <a:pt x="54510" y="17363"/>
                  </a:lnTo>
                  <a:lnTo>
                    <a:pt x="53873" y="17695"/>
                  </a:lnTo>
                  <a:lnTo>
                    <a:pt x="53261" y="18052"/>
                  </a:lnTo>
                  <a:lnTo>
                    <a:pt x="52674" y="18460"/>
                  </a:lnTo>
                  <a:lnTo>
                    <a:pt x="52598" y="18409"/>
                  </a:lnTo>
                  <a:lnTo>
                    <a:pt x="52470" y="18409"/>
                  </a:lnTo>
                  <a:lnTo>
                    <a:pt x="52394" y="18460"/>
                  </a:lnTo>
                  <a:lnTo>
                    <a:pt x="52343" y="18511"/>
                  </a:lnTo>
                  <a:lnTo>
                    <a:pt x="52317" y="18562"/>
                  </a:lnTo>
                  <a:lnTo>
                    <a:pt x="52317" y="18638"/>
                  </a:lnTo>
                  <a:lnTo>
                    <a:pt x="52343" y="18689"/>
                  </a:lnTo>
                  <a:lnTo>
                    <a:pt x="52190" y="18791"/>
                  </a:lnTo>
                  <a:lnTo>
                    <a:pt x="52292" y="18587"/>
                  </a:lnTo>
                  <a:lnTo>
                    <a:pt x="52368" y="18383"/>
                  </a:lnTo>
                  <a:lnTo>
                    <a:pt x="52470" y="18179"/>
                  </a:lnTo>
                  <a:lnTo>
                    <a:pt x="52598" y="17950"/>
                  </a:lnTo>
                  <a:lnTo>
                    <a:pt x="52623" y="17873"/>
                  </a:lnTo>
                  <a:lnTo>
                    <a:pt x="52980" y="17771"/>
                  </a:lnTo>
                  <a:lnTo>
                    <a:pt x="53337" y="17618"/>
                  </a:lnTo>
                  <a:lnTo>
                    <a:pt x="54025" y="17312"/>
                  </a:lnTo>
                  <a:lnTo>
                    <a:pt x="54739" y="16981"/>
                  </a:lnTo>
                  <a:lnTo>
                    <a:pt x="55453" y="16700"/>
                  </a:lnTo>
                  <a:lnTo>
                    <a:pt x="56091" y="16471"/>
                  </a:lnTo>
                  <a:lnTo>
                    <a:pt x="56754" y="16267"/>
                  </a:lnTo>
                  <a:lnTo>
                    <a:pt x="57391" y="16063"/>
                  </a:lnTo>
                  <a:lnTo>
                    <a:pt x="58054" y="15884"/>
                  </a:lnTo>
                  <a:close/>
                  <a:moveTo>
                    <a:pt x="56218" y="17261"/>
                  </a:moveTo>
                  <a:lnTo>
                    <a:pt x="56652" y="17338"/>
                  </a:lnTo>
                  <a:lnTo>
                    <a:pt x="57085" y="17414"/>
                  </a:lnTo>
                  <a:lnTo>
                    <a:pt x="57493" y="17542"/>
                  </a:lnTo>
                  <a:lnTo>
                    <a:pt x="57901" y="17669"/>
                  </a:lnTo>
                  <a:lnTo>
                    <a:pt x="58717" y="17950"/>
                  </a:lnTo>
                  <a:lnTo>
                    <a:pt x="59558" y="18281"/>
                  </a:lnTo>
                  <a:lnTo>
                    <a:pt x="59303" y="18664"/>
                  </a:lnTo>
                  <a:lnTo>
                    <a:pt x="59176" y="18817"/>
                  </a:lnTo>
                  <a:lnTo>
                    <a:pt x="59023" y="18918"/>
                  </a:lnTo>
                  <a:lnTo>
                    <a:pt x="58844" y="19020"/>
                  </a:lnTo>
                  <a:lnTo>
                    <a:pt x="58666" y="19097"/>
                  </a:lnTo>
                  <a:lnTo>
                    <a:pt x="58462" y="19122"/>
                  </a:lnTo>
                  <a:lnTo>
                    <a:pt x="58258" y="19148"/>
                  </a:lnTo>
                  <a:lnTo>
                    <a:pt x="58054" y="19122"/>
                  </a:lnTo>
                  <a:lnTo>
                    <a:pt x="57824" y="19097"/>
                  </a:lnTo>
                  <a:lnTo>
                    <a:pt x="57391" y="18995"/>
                  </a:lnTo>
                  <a:lnTo>
                    <a:pt x="56958" y="18842"/>
                  </a:lnTo>
                  <a:lnTo>
                    <a:pt x="56524" y="18689"/>
                  </a:lnTo>
                  <a:lnTo>
                    <a:pt x="56116" y="18536"/>
                  </a:lnTo>
                  <a:lnTo>
                    <a:pt x="55734" y="18460"/>
                  </a:lnTo>
                  <a:lnTo>
                    <a:pt x="55071" y="18383"/>
                  </a:lnTo>
                  <a:lnTo>
                    <a:pt x="54433" y="18358"/>
                  </a:lnTo>
                  <a:lnTo>
                    <a:pt x="53796" y="18383"/>
                  </a:lnTo>
                  <a:lnTo>
                    <a:pt x="53159" y="18485"/>
                  </a:lnTo>
                  <a:lnTo>
                    <a:pt x="53159" y="18485"/>
                  </a:lnTo>
                  <a:lnTo>
                    <a:pt x="53924" y="18128"/>
                  </a:lnTo>
                  <a:lnTo>
                    <a:pt x="54663" y="17797"/>
                  </a:lnTo>
                  <a:lnTo>
                    <a:pt x="55428" y="17516"/>
                  </a:lnTo>
                  <a:lnTo>
                    <a:pt x="56218" y="17261"/>
                  </a:lnTo>
                  <a:close/>
                  <a:moveTo>
                    <a:pt x="36025" y="18485"/>
                  </a:moveTo>
                  <a:lnTo>
                    <a:pt x="36280" y="18536"/>
                  </a:lnTo>
                  <a:lnTo>
                    <a:pt x="36408" y="18587"/>
                  </a:lnTo>
                  <a:lnTo>
                    <a:pt x="36510" y="18664"/>
                  </a:lnTo>
                  <a:lnTo>
                    <a:pt x="36714" y="18817"/>
                  </a:lnTo>
                  <a:lnTo>
                    <a:pt x="36561" y="18791"/>
                  </a:lnTo>
                  <a:lnTo>
                    <a:pt x="36408" y="18766"/>
                  </a:lnTo>
                  <a:lnTo>
                    <a:pt x="36229" y="18791"/>
                  </a:lnTo>
                  <a:lnTo>
                    <a:pt x="36076" y="18817"/>
                  </a:lnTo>
                  <a:lnTo>
                    <a:pt x="35745" y="18893"/>
                  </a:lnTo>
                  <a:lnTo>
                    <a:pt x="35465" y="19020"/>
                  </a:lnTo>
                  <a:lnTo>
                    <a:pt x="35235" y="19173"/>
                  </a:lnTo>
                  <a:lnTo>
                    <a:pt x="35031" y="19352"/>
                  </a:lnTo>
                  <a:lnTo>
                    <a:pt x="34878" y="19581"/>
                  </a:lnTo>
                  <a:lnTo>
                    <a:pt x="34725" y="19811"/>
                  </a:lnTo>
                  <a:lnTo>
                    <a:pt x="34725" y="19709"/>
                  </a:lnTo>
                  <a:lnTo>
                    <a:pt x="34674" y="19377"/>
                  </a:lnTo>
                  <a:lnTo>
                    <a:pt x="34802" y="19148"/>
                  </a:lnTo>
                  <a:lnTo>
                    <a:pt x="34929" y="18944"/>
                  </a:lnTo>
                  <a:lnTo>
                    <a:pt x="35108" y="18791"/>
                  </a:lnTo>
                  <a:lnTo>
                    <a:pt x="35312" y="18638"/>
                  </a:lnTo>
                  <a:lnTo>
                    <a:pt x="35541" y="18536"/>
                  </a:lnTo>
                  <a:lnTo>
                    <a:pt x="35771" y="18485"/>
                  </a:lnTo>
                  <a:close/>
                  <a:moveTo>
                    <a:pt x="25190" y="15145"/>
                  </a:moveTo>
                  <a:lnTo>
                    <a:pt x="25751" y="15426"/>
                  </a:lnTo>
                  <a:lnTo>
                    <a:pt x="26337" y="15681"/>
                  </a:lnTo>
                  <a:lnTo>
                    <a:pt x="27510" y="16165"/>
                  </a:lnTo>
                  <a:lnTo>
                    <a:pt x="29907" y="17108"/>
                  </a:lnTo>
                  <a:lnTo>
                    <a:pt x="31079" y="17593"/>
                  </a:lnTo>
                  <a:lnTo>
                    <a:pt x="31666" y="17848"/>
                  </a:lnTo>
                  <a:lnTo>
                    <a:pt x="32227" y="18128"/>
                  </a:lnTo>
                  <a:lnTo>
                    <a:pt x="32788" y="18434"/>
                  </a:lnTo>
                  <a:lnTo>
                    <a:pt x="33323" y="18766"/>
                  </a:lnTo>
                  <a:lnTo>
                    <a:pt x="33858" y="19097"/>
                  </a:lnTo>
                  <a:lnTo>
                    <a:pt x="34368" y="19479"/>
                  </a:lnTo>
                  <a:lnTo>
                    <a:pt x="34394" y="19683"/>
                  </a:lnTo>
                  <a:lnTo>
                    <a:pt x="34445" y="19938"/>
                  </a:lnTo>
                  <a:lnTo>
                    <a:pt x="33960" y="19607"/>
                  </a:lnTo>
                  <a:lnTo>
                    <a:pt x="33476" y="19275"/>
                  </a:lnTo>
                  <a:lnTo>
                    <a:pt x="32941" y="18969"/>
                  </a:lnTo>
                  <a:lnTo>
                    <a:pt x="32405" y="18664"/>
                  </a:lnTo>
                  <a:lnTo>
                    <a:pt x="31870" y="18383"/>
                  </a:lnTo>
                  <a:lnTo>
                    <a:pt x="31309" y="18128"/>
                  </a:lnTo>
                  <a:lnTo>
                    <a:pt x="30161" y="17618"/>
                  </a:lnTo>
                  <a:lnTo>
                    <a:pt x="28989" y="17159"/>
                  </a:lnTo>
                  <a:lnTo>
                    <a:pt x="27841" y="16726"/>
                  </a:lnTo>
                  <a:lnTo>
                    <a:pt x="25598" y="15935"/>
                  </a:lnTo>
                  <a:lnTo>
                    <a:pt x="25547" y="15808"/>
                  </a:lnTo>
                  <a:lnTo>
                    <a:pt x="25496" y="15681"/>
                  </a:lnTo>
                  <a:lnTo>
                    <a:pt x="25343" y="15426"/>
                  </a:lnTo>
                  <a:lnTo>
                    <a:pt x="25190" y="15145"/>
                  </a:lnTo>
                  <a:close/>
                  <a:moveTo>
                    <a:pt x="29907" y="15630"/>
                  </a:moveTo>
                  <a:lnTo>
                    <a:pt x="29958" y="15757"/>
                  </a:lnTo>
                  <a:lnTo>
                    <a:pt x="30034" y="15859"/>
                  </a:lnTo>
                  <a:lnTo>
                    <a:pt x="30085" y="15961"/>
                  </a:lnTo>
                  <a:lnTo>
                    <a:pt x="30187" y="16037"/>
                  </a:lnTo>
                  <a:lnTo>
                    <a:pt x="30289" y="16114"/>
                  </a:lnTo>
                  <a:lnTo>
                    <a:pt x="30391" y="16190"/>
                  </a:lnTo>
                  <a:lnTo>
                    <a:pt x="30518" y="16216"/>
                  </a:lnTo>
                  <a:lnTo>
                    <a:pt x="30646" y="16267"/>
                  </a:lnTo>
                  <a:lnTo>
                    <a:pt x="30824" y="16267"/>
                  </a:lnTo>
                  <a:lnTo>
                    <a:pt x="31003" y="16241"/>
                  </a:lnTo>
                  <a:lnTo>
                    <a:pt x="31079" y="16394"/>
                  </a:lnTo>
                  <a:lnTo>
                    <a:pt x="31156" y="16522"/>
                  </a:lnTo>
                  <a:lnTo>
                    <a:pt x="31258" y="16649"/>
                  </a:lnTo>
                  <a:lnTo>
                    <a:pt x="31385" y="16751"/>
                  </a:lnTo>
                  <a:lnTo>
                    <a:pt x="31513" y="16828"/>
                  </a:lnTo>
                  <a:lnTo>
                    <a:pt x="31666" y="16879"/>
                  </a:lnTo>
                  <a:lnTo>
                    <a:pt x="31819" y="16904"/>
                  </a:lnTo>
                  <a:lnTo>
                    <a:pt x="31997" y="16904"/>
                  </a:lnTo>
                  <a:lnTo>
                    <a:pt x="32150" y="16879"/>
                  </a:lnTo>
                  <a:lnTo>
                    <a:pt x="32303" y="16802"/>
                  </a:lnTo>
                  <a:lnTo>
                    <a:pt x="32456" y="16700"/>
                  </a:lnTo>
                  <a:lnTo>
                    <a:pt x="32584" y="16598"/>
                  </a:lnTo>
                  <a:lnTo>
                    <a:pt x="32686" y="16445"/>
                  </a:lnTo>
                  <a:lnTo>
                    <a:pt x="32762" y="16292"/>
                  </a:lnTo>
                  <a:lnTo>
                    <a:pt x="32788" y="16139"/>
                  </a:lnTo>
                  <a:lnTo>
                    <a:pt x="32813" y="15961"/>
                  </a:lnTo>
                  <a:lnTo>
                    <a:pt x="32941" y="15961"/>
                  </a:lnTo>
                  <a:lnTo>
                    <a:pt x="32890" y="16241"/>
                  </a:lnTo>
                  <a:lnTo>
                    <a:pt x="32890" y="16522"/>
                  </a:lnTo>
                  <a:lnTo>
                    <a:pt x="32941" y="16828"/>
                  </a:lnTo>
                  <a:lnTo>
                    <a:pt x="33042" y="17083"/>
                  </a:lnTo>
                  <a:lnTo>
                    <a:pt x="33170" y="17363"/>
                  </a:lnTo>
                  <a:lnTo>
                    <a:pt x="33348" y="17593"/>
                  </a:lnTo>
                  <a:lnTo>
                    <a:pt x="33578" y="17771"/>
                  </a:lnTo>
                  <a:lnTo>
                    <a:pt x="33833" y="17924"/>
                  </a:lnTo>
                  <a:lnTo>
                    <a:pt x="33986" y="18001"/>
                  </a:lnTo>
                  <a:lnTo>
                    <a:pt x="34113" y="18026"/>
                  </a:lnTo>
                  <a:lnTo>
                    <a:pt x="34445" y="18077"/>
                  </a:lnTo>
                  <a:lnTo>
                    <a:pt x="34776" y="18052"/>
                  </a:lnTo>
                  <a:lnTo>
                    <a:pt x="35082" y="18001"/>
                  </a:lnTo>
                  <a:lnTo>
                    <a:pt x="35388" y="17873"/>
                  </a:lnTo>
                  <a:lnTo>
                    <a:pt x="35541" y="17797"/>
                  </a:lnTo>
                  <a:lnTo>
                    <a:pt x="35669" y="17695"/>
                  </a:lnTo>
                  <a:lnTo>
                    <a:pt x="35796" y="17593"/>
                  </a:lnTo>
                  <a:lnTo>
                    <a:pt x="35898" y="17465"/>
                  </a:lnTo>
                  <a:lnTo>
                    <a:pt x="35975" y="17338"/>
                  </a:lnTo>
                  <a:lnTo>
                    <a:pt x="36051" y="17210"/>
                  </a:lnTo>
                  <a:lnTo>
                    <a:pt x="36102" y="17389"/>
                  </a:lnTo>
                  <a:lnTo>
                    <a:pt x="36153" y="17567"/>
                  </a:lnTo>
                  <a:lnTo>
                    <a:pt x="36255" y="17720"/>
                  </a:lnTo>
                  <a:lnTo>
                    <a:pt x="36357" y="17848"/>
                  </a:lnTo>
                  <a:lnTo>
                    <a:pt x="36510" y="17950"/>
                  </a:lnTo>
                  <a:lnTo>
                    <a:pt x="36637" y="18026"/>
                  </a:lnTo>
                  <a:lnTo>
                    <a:pt x="36790" y="18052"/>
                  </a:lnTo>
                  <a:lnTo>
                    <a:pt x="36943" y="18103"/>
                  </a:lnTo>
                  <a:lnTo>
                    <a:pt x="37122" y="18103"/>
                  </a:lnTo>
                  <a:lnTo>
                    <a:pt x="37275" y="18077"/>
                  </a:lnTo>
                  <a:lnTo>
                    <a:pt x="37428" y="18026"/>
                  </a:lnTo>
                  <a:lnTo>
                    <a:pt x="37581" y="17950"/>
                  </a:lnTo>
                  <a:lnTo>
                    <a:pt x="37708" y="17848"/>
                  </a:lnTo>
                  <a:lnTo>
                    <a:pt x="37836" y="17720"/>
                  </a:lnTo>
                  <a:lnTo>
                    <a:pt x="37938" y="17567"/>
                  </a:lnTo>
                  <a:lnTo>
                    <a:pt x="38014" y="17389"/>
                  </a:lnTo>
                  <a:lnTo>
                    <a:pt x="38167" y="17465"/>
                  </a:lnTo>
                  <a:lnTo>
                    <a:pt x="38320" y="17542"/>
                  </a:lnTo>
                  <a:lnTo>
                    <a:pt x="38473" y="17593"/>
                  </a:lnTo>
                  <a:lnTo>
                    <a:pt x="38626" y="17618"/>
                  </a:lnTo>
                  <a:lnTo>
                    <a:pt x="38779" y="17644"/>
                  </a:lnTo>
                  <a:lnTo>
                    <a:pt x="38958" y="17644"/>
                  </a:lnTo>
                  <a:lnTo>
                    <a:pt x="39110" y="17618"/>
                  </a:lnTo>
                  <a:lnTo>
                    <a:pt x="39238" y="17593"/>
                  </a:lnTo>
                  <a:lnTo>
                    <a:pt x="39238" y="17771"/>
                  </a:lnTo>
                  <a:lnTo>
                    <a:pt x="39263" y="17924"/>
                  </a:lnTo>
                  <a:lnTo>
                    <a:pt x="39289" y="18103"/>
                  </a:lnTo>
                  <a:lnTo>
                    <a:pt x="39340" y="18230"/>
                  </a:lnTo>
                  <a:lnTo>
                    <a:pt x="39416" y="18383"/>
                  </a:lnTo>
                  <a:lnTo>
                    <a:pt x="39518" y="18511"/>
                  </a:lnTo>
                  <a:lnTo>
                    <a:pt x="39620" y="18638"/>
                  </a:lnTo>
                  <a:lnTo>
                    <a:pt x="39722" y="18740"/>
                  </a:lnTo>
                  <a:lnTo>
                    <a:pt x="39875" y="18817"/>
                  </a:lnTo>
                  <a:lnTo>
                    <a:pt x="40003" y="18893"/>
                  </a:lnTo>
                  <a:lnTo>
                    <a:pt x="40156" y="18944"/>
                  </a:lnTo>
                  <a:lnTo>
                    <a:pt x="40309" y="18969"/>
                  </a:lnTo>
                  <a:lnTo>
                    <a:pt x="40640" y="18969"/>
                  </a:lnTo>
                  <a:lnTo>
                    <a:pt x="40819" y="18944"/>
                  </a:lnTo>
                  <a:lnTo>
                    <a:pt x="40972" y="18867"/>
                  </a:lnTo>
                  <a:lnTo>
                    <a:pt x="41125" y="18791"/>
                  </a:lnTo>
                  <a:lnTo>
                    <a:pt x="41252" y="18715"/>
                  </a:lnTo>
                  <a:lnTo>
                    <a:pt x="41380" y="18587"/>
                  </a:lnTo>
                  <a:lnTo>
                    <a:pt x="41482" y="18485"/>
                  </a:lnTo>
                  <a:lnTo>
                    <a:pt x="41558" y="18332"/>
                  </a:lnTo>
                  <a:lnTo>
                    <a:pt x="41609" y="18205"/>
                  </a:lnTo>
                  <a:lnTo>
                    <a:pt x="41660" y="18052"/>
                  </a:lnTo>
                  <a:lnTo>
                    <a:pt x="41711" y="17899"/>
                  </a:lnTo>
                  <a:lnTo>
                    <a:pt x="41711" y="17746"/>
                  </a:lnTo>
                  <a:lnTo>
                    <a:pt x="41711" y="17593"/>
                  </a:lnTo>
                  <a:lnTo>
                    <a:pt x="41686" y="17440"/>
                  </a:lnTo>
                  <a:lnTo>
                    <a:pt x="41635" y="17287"/>
                  </a:lnTo>
                  <a:lnTo>
                    <a:pt x="41584" y="17159"/>
                  </a:lnTo>
                  <a:lnTo>
                    <a:pt x="41482" y="17032"/>
                  </a:lnTo>
                  <a:lnTo>
                    <a:pt x="41380" y="16930"/>
                  </a:lnTo>
                  <a:lnTo>
                    <a:pt x="41252" y="16828"/>
                  </a:lnTo>
                  <a:lnTo>
                    <a:pt x="41431" y="16751"/>
                  </a:lnTo>
                  <a:lnTo>
                    <a:pt x="41558" y="16675"/>
                  </a:lnTo>
                  <a:lnTo>
                    <a:pt x="41711" y="16547"/>
                  </a:lnTo>
                  <a:lnTo>
                    <a:pt x="41839" y="16420"/>
                  </a:lnTo>
                  <a:lnTo>
                    <a:pt x="41915" y="16292"/>
                  </a:lnTo>
                  <a:lnTo>
                    <a:pt x="42017" y="16139"/>
                  </a:lnTo>
                  <a:lnTo>
                    <a:pt x="42068" y="15961"/>
                  </a:lnTo>
                  <a:lnTo>
                    <a:pt x="42093" y="15757"/>
                  </a:lnTo>
                  <a:lnTo>
                    <a:pt x="42501" y="15757"/>
                  </a:lnTo>
                  <a:lnTo>
                    <a:pt x="42527" y="15910"/>
                  </a:lnTo>
                  <a:lnTo>
                    <a:pt x="42527" y="16063"/>
                  </a:lnTo>
                  <a:lnTo>
                    <a:pt x="42578" y="16190"/>
                  </a:lnTo>
                  <a:lnTo>
                    <a:pt x="42629" y="16318"/>
                  </a:lnTo>
                  <a:lnTo>
                    <a:pt x="42705" y="16445"/>
                  </a:lnTo>
                  <a:lnTo>
                    <a:pt x="42782" y="16573"/>
                  </a:lnTo>
                  <a:lnTo>
                    <a:pt x="42884" y="16675"/>
                  </a:lnTo>
                  <a:lnTo>
                    <a:pt x="42986" y="16777"/>
                  </a:lnTo>
                  <a:lnTo>
                    <a:pt x="43139" y="16853"/>
                  </a:lnTo>
                  <a:lnTo>
                    <a:pt x="43292" y="16930"/>
                  </a:lnTo>
                  <a:lnTo>
                    <a:pt x="43445" y="16981"/>
                  </a:lnTo>
                  <a:lnTo>
                    <a:pt x="43598" y="17006"/>
                  </a:lnTo>
                  <a:lnTo>
                    <a:pt x="43955" y="17006"/>
                  </a:lnTo>
                  <a:lnTo>
                    <a:pt x="44108" y="16981"/>
                  </a:lnTo>
                  <a:lnTo>
                    <a:pt x="44261" y="16930"/>
                  </a:lnTo>
                  <a:lnTo>
                    <a:pt x="44235" y="17134"/>
                  </a:lnTo>
                  <a:lnTo>
                    <a:pt x="44235" y="17363"/>
                  </a:lnTo>
                  <a:lnTo>
                    <a:pt x="44261" y="17593"/>
                  </a:lnTo>
                  <a:lnTo>
                    <a:pt x="44363" y="17822"/>
                  </a:lnTo>
                  <a:lnTo>
                    <a:pt x="44465" y="18026"/>
                  </a:lnTo>
                  <a:lnTo>
                    <a:pt x="44618" y="18205"/>
                  </a:lnTo>
                  <a:lnTo>
                    <a:pt x="44796" y="18358"/>
                  </a:lnTo>
                  <a:lnTo>
                    <a:pt x="45000" y="18460"/>
                  </a:lnTo>
                  <a:lnTo>
                    <a:pt x="45255" y="18562"/>
                  </a:lnTo>
                  <a:lnTo>
                    <a:pt x="45535" y="18587"/>
                  </a:lnTo>
                  <a:lnTo>
                    <a:pt x="45841" y="18562"/>
                  </a:lnTo>
                  <a:lnTo>
                    <a:pt x="46122" y="18511"/>
                  </a:lnTo>
                  <a:lnTo>
                    <a:pt x="46402" y="18409"/>
                  </a:lnTo>
                  <a:lnTo>
                    <a:pt x="46632" y="18230"/>
                  </a:lnTo>
                  <a:lnTo>
                    <a:pt x="46734" y="18154"/>
                  </a:lnTo>
                  <a:lnTo>
                    <a:pt x="46836" y="18052"/>
                  </a:lnTo>
                  <a:lnTo>
                    <a:pt x="46938" y="17924"/>
                  </a:lnTo>
                  <a:lnTo>
                    <a:pt x="46989" y="17822"/>
                  </a:lnTo>
                  <a:lnTo>
                    <a:pt x="47167" y="18001"/>
                  </a:lnTo>
                  <a:lnTo>
                    <a:pt x="47397" y="18154"/>
                  </a:lnTo>
                  <a:lnTo>
                    <a:pt x="47626" y="18281"/>
                  </a:lnTo>
                  <a:lnTo>
                    <a:pt x="47907" y="18358"/>
                  </a:lnTo>
                  <a:lnTo>
                    <a:pt x="48187" y="18383"/>
                  </a:lnTo>
                  <a:lnTo>
                    <a:pt x="48467" y="18383"/>
                  </a:lnTo>
                  <a:lnTo>
                    <a:pt x="48773" y="18358"/>
                  </a:lnTo>
                  <a:lnTo>
                    <a:pt x="49054" y="18281"/>
                  </a:lnTo>
                  <a:lnTo>
                    <a:pt x="49054" y="18562"/>
                  </a:lnTo>
                  <a:lnTo>
                    <a:pt x="47550" y="18613"/>
                  </a:lnTo>
                  <a:lnTo>
                    <a:pt x="46810" y="18664"/>
                  </a:lnTo>
                  <a:lnTo>
                    <a:pt x="46045" y="18740"/>
                  </a:lnTo>
                  <a:lnTo>
                    <a:pt x="45306" y="18842"/>
                  </a:lnTo>
                  <a:lnTo>
                    <a:pt x="44567" y="18969"/>
                  </a:lnTo>
                  <a:lnTo>
                    <a:pt x="43827" y="19148"/>
                  </a:lnTo>
                  <a:lnTo>
                    <a:pt x="43113" y="19377"/>
                  </a:lnTo>
                  <a:lnTo>
                    <a:pt x="42603" y="19581"/>
                  </a:lnTo>
                  <a:lnTo>
                    <a:pt x="42068" y="19811"/>
                  </a:lnTo>
                  <a:lnTo>
                    <a:pt x="41584" y="20066"/>
                  </a:lnTo>
                  <a:lnTo>
                    <a:pt x="41074" y="20372"/>
                  </a:lnTo>
                  <a:lnTo>
                    <a:pt x="40819" y="20550"/>
                  </a:lnTo>
                  <a:lnTo>
                    <a:pt x="40615" y="20703"/>
                  </a:lnTo>
                  <a:lnTo>
                    <a:pt x="40436" y="20805"/>
                  </a:lnTo>
                  <a:lnTo>
                    <a:pt x="40283" y="20882"/>
                  </a:lnTo>
                  <a:lnTo>
                    <a:pt x="40105" y="20933"/>
                  </a:lnTo>
                  <a:lnTo>
                    <a:pt x="39901" y="20907"/>
                  </a:lnTo>
                  <a:lnTo>
                    <a:pt x="39620" y="20831"/>
                  </a:lnTo>
                  <a:lnTo>
                    <a:pt x="39263" y="20703"/>
                  </a:lnTo>
                  <a:lnTo>
                    <a:pt x="38805" y="20499"/>
                  </a:lnTo>
                  <a:lnTo>
                    <a:pt x="38346" y="20244"/>
                  </a:lnTo>
                  <a:lnTo>
                    <a:pt x="37912" y="19989"/>
                  </a:lnTo>
                  <a:lnTo>
                    <a:pt x="37453" y="19760"/>
                  </a:lnTo>
                  <a:lnTo>
                    <a:pt x="37453" y="19632"/>
                  </a:lnTo>
                  <a:lnTo>
                    <a:pt x="37479" y="19479"/>
                  </a:lnTo>
                  <a:lnTo>
                    <a:pt x="37453" y="19352"/>
                  </a:lnTo>
                  <a:lnTo>
                    <a:pt x="37428" y="19224"/>
                  </a:lnTo>
                  <a:lnTo>
                    <a:pt x="37300" y="18969"/>
                  </a:lnTo>
                  <a:lnTo>
                    <a:pt x="37147" y="18740"/>
                  </a:lnTo>
                  <a:lnTo>
                    <a:pt x="36943" y="18536"/>
                  </a:lnTo>
                  <a:lnTo>
                    <a:pt x="36714" y="18358"/>
                  </a:lnTo>
                  <a:lnTo>
                    <a:pt x="36459" y="18230"/>
                  </a:lnTo>
                  <a:lnTo>
                    <a:pt x="36229" y="18154"/>
                  </a:lnTo>
                  <a:lnTo>
                    <a:pt x="35949" y="18128"/>
                  </a:lnTo>
                  <a:lnTo>
                    <a:pt x="35669" y="18154"/>
                  </a:lnTo>
                  <a:lnTo>
                    <a:pt x="35414" y="18230"/>
                  </a:lnTo>
                  <a:lnTo>
                    <a:pt x="35184" y="18332"/>
                  </a:lnTo>
                  <a:lnTo>
                    <a:pt x="34980" y="18485"/>
                  </a:lnTo>
                  <a:lnTo>
                    <a:pt x="34802" y="18689"/>
                  </a:lnTo>
                  <a:lnTo>
                    <a:pt x="34649" y="18893"/>
                  </a:lnTo>
                  <a:lnTo>
                    <a:pt x="34521" y="19148"/>
                  </a:lnTo>
                  <a:lnTo>
                    <a:pt x="34470" y="19148"/>
                  </a:lnTo>
                  <a:lnTo>
                    <a:pt x="34419" y="19173"/>
                  </a:lnTo>
                  <a:lnTo>
                    <a:pt x="33986" y="18817"/>
                  </a:lnTo>
                  <a:lnTo>
                    <a:pt x="33552" y="18511"/>
                  </a:lnTo>
                  <a:lnTo>
                    <a:pt x="33068" y="18205"/>
                  </a:lnTo>
                  <a:lnTo>
                    <a:pt x="32609" y="17950"/>
                  </a:lnTo>
                  <a:lnTo>
                    <a:pt x="32125" y="17695"/>
                  </a:lnTo>
                  <a:lnTo>
                    <a:pt x="31615" y="17465"/>
                  </a:lnTo>
                  <a:lnTo>
                    <a:pt x="30620" y="17032"/>
                  </a:lnTo>
                  <a:lnTo>
                    <a:pt x="28122" y="15935"/>
                  </a:lnTo>
                  <a:lnTo>
                    <a:pt x="28351" y="16012"/>
                  </a:lnTo>
                  <a:lnTo>
                    <a:pt x="28581" y="16063"/>
                  </a:lnTo>
                  <a:lnTo>
                    <a:pt x="28836" y="16088"/>
                  </a:lnTo>
                  <a:lnTo>
                    <a:pt x="29065" y="16063"/>
                  </a:lnTo>
                  <a:lnTo>
                    <a:pt x="29320" y="16012"/>
                  </a:lnTo>
                  <a:lnTo>
                    <a:pt x="29524" y="15910"/>
                  </a:lnTo>
                  <a:lnTo>
                    <a:pt x="29728" y="15782"/>
                  </a:lnTo>
                  <a:lnTo>
                    <a:pt x="29907" y="15630"/>
                  </a:lnTo>
                  <a:close/>
                  <a:moveTo>
                    <a:pt x="27765" y="17159"/>
                  </a:moveTo>
                  <a:lnTo>
                    <a:pt x="28989" y="17644"/>
                  </a:lnTo>
                  <a:lnTo>
                    <a:pt x="28734" y="17848"/>
                  </a:lnTo>
                  <a:lnTo>
                    <a:pt x="28479" y="18077"/>
                  </a:lnTo>
                  <a:lnTo>
                    <a:pt x="28224" y="18307"/>
                  </a:lnTo>
                  <a:lnTo>
                    <a:pt x="27994" y="18536"/>
                  </a:lnTo>
                  <a:lnTo>
                    <a:pt x="27790" y="18791"/>
                  </a:lnTo>
                  <a:lnTo>
                    <a:pt x="27586" y="19046"/>
                  </a:lnTo>
                  <a:lnTo>
                    <a:pt x="27408" y="19326"/>
                  </a:lnTo>
                  <a:lnTo>
                    <a:pt x="27229" y="19632"/>
                  </a:lnTo>
                  <a:lnTo>
                    <a:pt x="27025" y="20015"/>
                  </a:lnTo>
                  <a:lnTo>
                    <a:pt x="26822" y="20474"/>
                  </a:lnTo>
                  <a:lnTo>
                    <a:pt x="26745" y="20729"/>
                  </a:lnTo>
                  <a:lnTo>
                    <a:pt x="26694" y="20958"/>
                  </a:lnTo>
                  <a:lnTo>
                    <a:pt x="26669" y="21188"/>
                  </a:lnTo>
                  <a:lnTo>
                    <a:pt x="26694" y="21392"/>
                  </a:lnTo>
                  <a:lnTo>
                    <a:pt x="26694" y="21392"/>
                  </a:lnTo>
                  <a:lnTo>
                    <a:pt x="26465" y="21290"/>
                  </a:lnTo>
                  <a:lnTo>
                    <a:pt x="26363" y="21213"/>
                  </a:lnTo>
                  <a:lnTo>
                    <a:pt x="26312" y="21162"/>
                  </a:lnTo>
                  <a:lnTo>
                    <a:pt x="26184" y="20984"/>
                  </a:lnTo>
                  <a:lnTo>
                    <a:pt x="26133" y="20780"/>
                  </a:lnTo>
                  <a:lnTo>
                    <a:pt x="26082" y="20525"/>
                  </a:lnTo>
                  <a:lnTo>
                    <a:pt x="26082" y="20244"/>
                  </a:lnTo>
                  <a:lnTo>
                    <a:pt x="26133" y="19938"/>
                  </a:lnTo>
                  <a:lnTo>
                    <a:pt x="26184" y="19632"/>
                  </a:lnTo>
                  <a:lnTo>
                    <a:pt x="26261" y="19301"/>
                  </a:lnTo>
                  <a:lnTo>
                    <a:pt x="26363" y="18969"/>
                  </a:lnTo>
                  <a:lnTo>
                    <a:pt x="26490" y="18638"/>
                  </a:lnTo>
                  <a:lnTo>
                    <a:pt x="26643" y="18332"/>
                  </a:lnTo>
                  <a:lnTo>
                    <a:pt x="26796" y="18052"/>
                  </a:lnTo>
                  <a:lnTo>
                    <a:pt x="26975" y="17797"/>
                  </a:lnTo>
                  <a:lnTo>
                    <a:pt x="27178" y="17567"/>
                  </a:lnTo>
                  <a:lnTo>
                    <a:pt x="27357" y="17363"/>
                  </a:lnTo>
                  <a:lnTo>
                    <a:pt x="27561" y="17236"/>
                  </a:lnTo>
                  <a:lnTo>
                    <a:pt x="27765" y="17159"/>
                  </a:lnTo>
                  <a:close/>
                  <a:moveTo>
                    <a:pt x="50380" y="17414"/>
                  </a:moveTo>
                  <a:lnTo>
                    <a:pt x="50584" y="17542"/>
                  </a:lnTo>
                  <a:lnTo>
                    <a:pt x="50788" y="17720"/>
                  </a:lnTo>
                  <a:lnTo>
                    <a:pt x="50966" y="17899"/>
                  </a:lnTo>
                  <a:lnTo>
                    <a:pt x="51144" y="18077"/>
                  </a:lnTo>
                  <a:lnTo>
                    <a:pt x="51348" y="18358"/>
                  </a:lnTo>
                  <a:lnTo>
                    <a:pt x="51501" y="18664"/>
                  </a:lnTo>
                  <a:lnTo>
                    <a:pt x="51629" y="18918"/>
                  </a:lnTo>
                  <a:lnTo>
                    <a:pt x="51705" y="19046"/>
                  </a:lnTo>
                  <a:lnTo>
                    <a:pt x="51782" y="19173"/>
                  </a:lnTo>
                  <a:lnTo>
                    <a:pt x="51858" y="19199"/>
                  </a:lnTo>
                  <a:lnTo>
                    <a:pt x="51935" y="19199"/>
                  </a:lnTo>
                  <a:lnTo>
                    <a:pt x="51986" y="19173"/>
                  </a:lnTo>
                  <a:lnTo>
                    <a:pt x="52037" y="19097"/>
                  </a:lnTo>
                  <a:lnTo>
                    <a:pt x="52037" y="18969"/>
                  </a:lnTo>
                  <a:lnTo>
                    <a:pt x="52088" y="19020"/>
                  </a:lnTo>
                  <a:lnTo>
                    <a:pt x="52164" y="19020"/>
                  </a:lnTo>
                  <a:lnTo>
                    <a:pt x="52470" y="18842"/>
                  </a:lnTo>
                  <a:lnTo>
                    <a:pt x="52878" y="19199"/>
                  </a:lnTo>
                  <a:lnTo>
                    <a:pt x="53082" y="19403"/>
                  </a:lnTo>
                  <a:lnTo>
                    <a:pt x="53261" y="19607"/>
                  </a:lnTo>
                  <a:lnTo>
                    <a:pt x="53414" y="19836"/>
                  </a:lnTo>
                  <a:lnTo>
                    <a:pt x="53567" y="20091"/>
                  </a:lnTo>
                  <a:lnTo>
                    <a:pt x="53669" y="20321"/>
                  </a:lnTo>
                  <a:lnTo>
                    <a:pt x="53745" y="20576"/>
                  </a:lnTo>
                  <a:lnTo>
                    <a:pt x="53771" y="20856"/>
                  </a:lnTo>
                  <a:lnTo>
                    <a:pt x="53771" y="21086"/>
                  </a:lnTo>
                  <a:lnTo>
                    <a:pt x="53694" y="21290"/>
                  </a:lnTo>
                  <a:lnTo>
                    <a:pt x="53592" y="21443"/>
                  </a:lnTo>
                  <a:lnTo>
                    <a:pt x="53439" y="21570"/>
                  </a:lnTo>
                  <a:lnTo>
                    <a:pt x="53261" y="21672"/>
                  </a:lnTo>
                  <a:lnTo>
                    <a:pt x="53057" y="21749"/>
                  </a:lnTo>
                  <a:lnTo>
                    <a:pt x="52827" y="21825"/>
                  </a:lnTo>
                  <a:lnTo>
                    <a:pt x="52725" y="21519"/>
                  </a:lnTo>
                  <a:lnTo>
                    <a:pt x="52623" y="21213"/>
                  </a:lnTo>
                  <a:lnTo>
                    <a:pt x="52521" y="20933"/>
                  </a:lnTo>
                  <a:lnTo>
                    <a:pt x="52394" y="20652"/>
                  </a:lnTo>
                  <a:lnTo>
                    <a:pt x="52241" y="20372"/>
                  </a:lnTo>
                  <a:lnTo>
                    <a:pt x="52088" y="20091"/>
                  </a:lnTo>
                  <a:lnTo>
                    <a:pt x="51909" y="19836"/>
                  </a:lnTo>
                  <a:lnTo>
                    <a:pt x="51731" y="19581"/>
                  </a:lnTo>
                  <a:lnTo>
                    <a:pt x="51527" y="19326"/>
                  </a:lnTo>
                  <a:lnTo>
                    <a:pt x="51323" y="19097"/>
                  </a:lnTo>
                  <a:lnTo>
                    <a:pt x="50864" y="18664"/>
                  </a:lnTo>
                  <a:lnTo>
                    <a:pt x="50380" y="18281"/>
                  </a:lnTo>
                  <a:lnTo>
                    <a:pt x="50125" y="18103"/>
                  </a:lnTo>
                  <a:lnTo>
                    <a:pt x="49844" y="17924"/>
                  </a:lnTo>
                  <a:lnTo>
                    <a:pt x="50023" y="17822"/>
                  </a:lnTo>
                  <a:lnTo>
                    <a:pt x="50150" y="17695"/>
                  </a:lnTo>
                  <a:lnTo>
                    <a:pt x="50278" y="17542"/>
                  </a:lnTo>
                  <a:lnTo>
                    <a:pt x="50380" y="17414"/>
                  </a:lnTo>
                  <a:close/>
                  <a:moveTo>
                    <a:pt x="49181" y="18918"/>
                  </a:moveTo>
                  <a:lnTo>
                    <a:pt x="49207" y="19301"/>
                  </a:lnTo>
                  <a:lnTo>
                    <a:pt x="49181" y="19301"/>
                  </a:lnTo>
                  <a:lnTo>
                    <a:pt x="47983" y="19454"/>
                  </a:lnTo>
                  <a:lnTo>
                    <a:pt x="46785" y="19607"/>
                  </a:lnTo>
                  <a:lnTo>
                    <a:pt x="45612" y="19811"/>
                  </a:lnTo>
                  <a:lnTo>
                    <a:pt x="45025" y="19938"/>
                  </a:lnTo>
                  <a:lnTo>
                    <a:pt x="44439" y="20066"/>
                  </a:lnTo>
                  <a:lnTo>
                    <a:pt x="43878" y="20244"/>
                  </a:lnTo>
                  <a:lnTo>
                    <a:pt x="43317" y="20397"/>
                  </a:lnTo>
                  <a:lnTo>
                    <a:pt x="42756" y="20601"/>
                  </a:lnTo>
                  <a:lnTo>
                    <a:pt x="42195" y="20831"/>
                  </a:lnTo>
                  <a:lnTo>
                    <a:pt x="41660" y="21060"/>
                  </a:lnTo>
                  <a:lnTo>
                    <a:pt x="41125" y="21341"/>
                  </a:lnTo>
                  <a:lnTo>
                    <a:pt x="40589" y="21621"/>
                  </a:lnTo>
                  <a:lnTo>
                    <a:pt x="40079" y="21952"/>
                  </a:lnTo>
                  <a:lnTo>
                    <a:pt x="40028" y="21494"/>
                  </a:lnTo>
                  <a:lnTo>
                    <a:pt x="40207" y="21443"/>
                  </a:lnTo>
                  <a:lnTo>
                    <a:pt x="40385" y="21366"/>
                  </a:lnTo>
                  <a:lnTo>
                    <a:pt x="40691" y="21162"/>
                  </a:lnTo>
                  <a:lnTo>
                    <a:pt x="41023" y="20933"/>
                  </a:lnTo>
                  <a:lnTo>
                    <a:pt x="41303" y="20729"/>
                  </a:lnTo>
                  <a:lnTo>
                    <a:pt x="41762" y="20448"/>
                  </a:lnTo>
                  <a:lnTo>
                    <a:pt x="42221" y="20219"/>
                  </a:lnTo>
                  <a:lnTo>
                    <a:pt x="42705" y="20015"/>
                  </a:lnTo>
                  <a:lnTo>
                    <a:pt x="43190" y="19836"/>
                  </a:lnTo>
                  <a:lnTo>
                    <a:pt x="43649" y="19683"/>
                  </a:lnTo>
                  <a:lnTo>
                    <a:pt x="44133" y="19581"/>
                  </a:lnTo>
                  <a:lnTo>
                    <a:pt x="44618" y="19454"/>
                  </a:lnTo>
                  <a:lnTo>
                    <a:pt x="45127" y="19377"/>
                  </a:lnTo>
                  <a:lnTo>
                    <a:pt x="46122" y="19224"/>
                  </a:lnTo>
                  <a:lnTo>
                    <a:pt x="47116" y="19122"/>
                  </a:lnTo>
                  <a:lnTo>
                    <a:pt x="48136" y="19020"/>
                  </a:lnTo>
                  <a:lnTo>
                    <a:pt x="49181" y="18918"/>
                  </a:lnTo>
                  <a:close/>
                  <a:moveTo>
                    <a:pt x="37377" y="20015"/>
                  </a:moveTo>
                  <a:lnTo>
                    <a:pt x="37861" y="20397"/>
                  </a:lnTo>
                  <a:lnTo>
                    <a:pt x="38473" y="20831"/>
                  </a:lnTo>
                  <a:lnTo>
                    <a:pt x="38805" y="21060"/>
                  </a:lnTo>
                  <a:lnTo>
                    <a:pt x="39136" y="21264"/>
                  </a:lnTo>
                  <a:lnTo>
                    <a:pt x="39442" y="21417"/>
                  </a:lnTo>
                  <a:lnTo>
                    <a:pt x="39722" y="21494"/>
                  </a:lnTo>
                  <a:lnTo>
                    <a:pt x="39748" y="21749"/>
                  </a:lnTo>
                  <a:lnTo>
                    <a:pt x="39773" y="22003"/>
                  </a:lnTo>
                  <a:lnTo>
                    <a:pt x="39238" y="21621"/>
                  </a:lnTo>
                  <a:lnTo>
                    <a:pt x="38677" y="21264"/>
                  </a:lnTo>
                  <a:lnTo>
                    <a:pt x="38116" y="20933"/>
                  </a:lnTo>
                  <a:lnTo>
                    <a:pt x="37530" y="20627"/>
                  </a:lnTo>
                  <a:lnTo>
                    <a:pt x="37530" y="20525"/>
                  </a:lnTo>
                  <a:lnTo>
                    <a:pt x="37504" y="20423"/>
                  </a:lnTo>
                  <a:lnTo>
                    <a:pt x="37428" y="20244"/>
                  </a:lnTo>
                  <a:lnTo>
                    <a:pt x="37377" y="20015"/>
                  </a:lnTo>
                  <a:close/>
                  <a:moveTo>
                    <a:pt x="29346" y="17797"/>
                  </a:moveTo>
                  <a:lnTo>
                    <a:pt x="30238" y="18154"/>
                  </a:lnTo>
                  <a:lnTo>
                    <a:pt x="31105" y="18536"/>
                  </a:lnTo>
                  <a:lnTo>
                    <a:pt x="30824" y="18689"/>
                  </a:lnTo>
                  <a:lnTo>
                    <a:pt x="30569" y="18867"/>
                  </a:lnTo>
                  <a:lnTo>
                    <a:pt x="30314" y="19071"/>
                  </a:lnTo>
                  <a:lnTo>
                    <a:pt x="30085" y="19275"/>
                  </a:lnTo>
                  <a:lnTo>
                    <a:pt x="29856" y="19505"/>
                  </a:lnTo>
                  <a:lnTo>
                    <a:pt x="29652" y="19734"/>
                  </a:lnTo>
                  <a:lnTo>
                    <a:pt x="29269" y="20219"/>
                  </a:lnTo>
                  <a:lnTo>
                    <a:pt x="29014" y="20576"/>
                  </a:lnTo>
                  <a:lnTo>
                    <a:pt x="28708" y="21060"/>
                  </a:lnTo>
                  <a:lnTo>
                    <a:pt x="28555" y="21315"/>
                  </a:lnTo>
                  <a:lnTo>
                    <a:pt x="28428" y="21570"/>
                  </a:lnTo>
                  <a:lnTo>
                    <a:pt x="28351" y="21825"/>
                  </a:lnTo>
                  <a:lnTo>
                    <a:pt x="28300" y="22054"/>
                  </a:lnTo>
                  <a:lnTo>
                    <a:pt x="28045" y="21901"/>
                  </a:lnTo>
                  <a:lnTo>
                    <a:pt x="27841" y="21800"/>
                  </a:lnTo>
                  <a:lnTo>
                    <a:pt x="27484" y="21672"/>
                  </a:lnTo>
                  <a:lnTo>
                    <a:pt x="27025" y="21519"/>
                  </a:lnTo>
                  <a:lnTo>
                    <a:pt x="27025" y="21494"/>
                  </a:lnTo>
                  <a:lnTo>
                    <a:pt x="27000" y="21468"/>
                  </a:lnTo>
                  <a:lnTo>
                    <a:pt x="26949" y="21417"/>
                  </a:lnTo>
                  <a:lnTo>
                    <a:pt x="26924" y="21315"/>
                  </a:lnTo>
                  <a:lnTo>
                    <a:pt x="26924" y="21213"/>
                  </a:lnTo>
                  <a:lnTo>
                    <a:pt x="26949" y="21086"/>
                  </a:lnTo>
                  <a:lnTo>
                    <a:pt x="27051" y="20780"/>
                  </a:lnTo>
                  <a:lnTo>
                    <a:pt x="27178" y="20448"/>
                  </a:lnTo>
                  <a:lnTo>
                    <a:pt x="27357" y="20091"/>
                  </a:lnTo>
                  <a:lnTo>
                    <a:pt x="27535" y="19785"/>
                  </a:lnTo>
                  <a:lnTo>
                    <a:pt x="27765" y="19377"/>
                  </a:lnTo>
                  <a:lnTo>
                    <a:pt x="27918" y="19148"/>
                  </a:lnTo>
                  <a:lnTo>
                    <a:pt x="28096" y="18918"/>
                  </a:lnTo>
                  <a:lnTo>
                    <a:pt x="28479" y="18511"/>
                  </a:lnTo>
                  <a:lnTo>
                    <a:pt x="28912" y="18128"/>
                  </a:lnTo>
                  <a:lnTo>
                    <a:pt x="29346" y="17797"/>
                  </a:lnTo>
                  <a:close/>
                  <a:moveTo>
                    <a:pt x="31411" y="18664"/>
                  </a:moveTo>
                  <a:lnTo>
                    <a:pt x="32150" y="19020"/>
                  </a:lnTo>
                  <a:lnTo>
                    <a:pt x="32890" y="19377"/>
                  </a:lnTo>
                  <a:lnTo>
                    <a:pt x="32329" y="19607"/>
                  </a:lnTo>
                  <a:lnTo>
                    <a:pt x="32048" y="19734"/>
                  </a:lnTo>
                  <a:lnTo>
                    <a:pt x="31768" y="19887"/>
                  </a:lnTo>
                  <a:lnTo>
                    <a:pt x="31513" y="20066"/>
                  </a:lnTo>
                  <a:lnTo>
                    <a:pt x="31283" y="20244"/>
                  </a:lnTo>
                  <a:lnTo>
                    <a:pt x="31028" y="20423"/>
                  </a:lnTo>
                  <a:lnTo>
                    <a:pt x="30799" y="20652"/>
                  </a:lnTo>
                  <a:lnTo>
                    <a:pt x="30646" y="20831"/>
                  </a:lnTo>
                  <a:lnTo>
                    <a:pt x="30467" y="21086"/>
                  </a:lnTo>
                  <a:lnTo>
                    <a:pt x="30110" y="21672"/>
                  </a:lnTo>
                  <a:lnTo>
                    <a:pt x="29932" y="21952"/>
                  </a:lnTo>
                  <a:lnTo>
                    <a:pt x="29754" y="22207"/>
                  </a:lnTo>
                  <a:lnTo>
                    <a:pt x="29575" y="22386"/>
                  </a:lnTo>
                  <a:lnTo>
                    <a:pt x="29499" y="22437"/>
                  </a:lnTo>
                  <a:lnTo>
                    <a:pt x="29422" y="22488"/>
                  </a:lnTo>
                  <a:lnTo>
                    <a:pt x="29244" y="22488"/>
                  </a:lnTo>
                  <a:lnTo>
                    <a:pt x="28989" y="22411"/>
                  </a:lnTo>
                  <a:lnTo>
                    <a:pt x="28708" y="22284"/>
                  </a:lnTo>
                  <a:lnTo>
                    <a:pt x="28453" y="22131"/>
                  </a:lnTo>
                  <a:lnTo>
                    <a:pt x="28632" y="21851"/>
                  </a:lnTo>
                  <a:lnTo>
                    <a:pt x="28759" y="21621"/>
                  </a:lnTo>
                  <a:lnTo>
                    <a:pt x="29014" y="21137"/>
                  </a:lnTo>
                  <a:lnTo>
                    <a:pt x="29346" y="20601"/>
                  </a:lnTo>
                  <a:lnTo>
                    <a:pt x="29703" y="20117"/>
                  </a:lnTo>
                  <a:lnTo>
                    <a:pt x="29907" y="19913"/>
                  </a:lnTo>
                  <a:lnTo>
                    <a:pt x="30085" y="19709"/>
                  </a:lnTo>
                  <a:lnTo>
                    <a:pt x="30493" y="19352"/>
                  </a:lnTo>
                  <a:lnTo>
                    <a:pt x="30952" y="19020"/>
                  </a:lnTo>
                  <a:lnTo>
                    <a:pt x="31385" y="18689"/>
                  </a:lnTo>
                  <a:lnTo>
                    <a:pt x="31411" y="18664"/>
                  </a:lnTo>
                  <a:close/>
                  <a:moveTo>
                    <a:pt x="49538" y="18103"/>
                  </a:moveTo>
                  <a:lnTo>
                    <a:pt x="50074" y="18460"/>
                  </a:lnTo>
                  <a:lnTo>
                    <a:pt x="50558" y="18842"/>
                  </a:lnTo>
                  <a:lnTo>
                    <a:pt x="50992" y="19275"/>
                  </a:lnTo>
                  <a:lnTo>
                    <a:pt x="51399" y="19734"/>
                  </a:lnTo>
                  <a:lnTo>
                    <a:pt x="51756" y="20219"/>
                  </a:lnTo>
                  <a:lnTo>
                    <a:pt x="52062" y="20754"/>
                  </a:lnTo>
                  <a:lnTo>
                    <a:pt x="52343" y="21315"/>
                  </a:lnTo>
                  <a:lnTo>
                    <a:pt x="52572" y="21901"/>
                  </a:lnTo>
                  <a:lnTo>
                    <a:pt x="52394" y="21952"/>
                  </a:lnTo>
                  <a:lnTo>
                    <a:pt x="52062" y="22080"/>
                  </a:lnTo>
                  <a:lnTo>
                    <a:pt x="51680" y="22233"/>
                  </a:lnTo>
                  <a:lnTo>
                    <a:pt x="50839" y="22590"/>
                  </a:lnTo>
                  <a:lnTo>
                    <a:pt x="50813" y="22564"/>
                  </a:lnTo>
                  <a:lnTo>
                    <a:pt x="50609" y="22131"/>
                  </a:lnTo>
                  <a:lnTo>
                    <a:pt x="50329" y="21698"/>
                  </a:lnTo>
                  <a:lnTo>
                    <a:pt x="50023" y="21290"/>
                  </a:lnTo>
                  <a:lnTo>
                    <a:pt x="49666" y="20933"/>
                  </a:lnTo>
                  <a:lnTo>
                    <a:pt x="49283" y="20601"/>
                  </a:lnTo>
                  <a:lnTo>
                    <a:pt x="48875" y="20295"/>
                  </a:lnTo>
                  <a:lnTo>
                    <a:pt x="48442" y="20040"/>
                  </a:lnTo>
                  <a:lnTo>
                    <a:pt x="47983" y="19811"/>
                  </a:lnTo>
                  <a:lnTo>
                    <a:pt x="49181" y="19658"/>
                  </a:lnTo>
                  <a:lnTo>
                    <a:pt x="49232" y="19632"/>
                  </a:lnTo>
                  <a:lnTo>
                    <a:pt x="49283" y="19581"/>
                  </a:lnTo>
                  <a:lnTo>
                    <a:pt x="49334" y="19530"/>
                  </a:lnTo>
                  <a:lnTo>
                    <a:pt x="49334" y="19479"/>
                  </a:lnTo>
                  <a:lnTo>
                    <a:pt x="49385" y="19454"/>
                  </a:lnTo>
                  <a:lnTo>
                    <a:pt x="49436" y="19428"/>
                  </a:lnTo>
                  <a:lnTo>
                    <a:pt x="49487" y="19403"/>
                  </a:lnTo>
                  <a:lnTo>
                    <a:pt x="49513" y="19326"/>
                  </a:lnTo>
                  <a:lnTo>
                    <a:pt x="49538" y="18995"/>
                  </a:lnTo>
                  <a:lnTo>
                    <a:pt x="49538" y="18817"/>
                  </a:lnTo>
                  <a:lnTo>
                    <a:pt x="49513" y="18664"/>
                  </a:lnTo>
                  <a:lnTo>
                    <a:pt x="49487" y="18613"/>
                  </a:lnTo>
                  <a:lnTo>
                    <a:pt x="49436" y="18587"/>
                  </a:lnTo>
                  <a:lnTo>
                    <a:pt x="49385" y="18562"/>
                  </a:lnTo>
                  <a:lnTo>
                    <a:pt x="49309" y="18562"/>
                  </a:lnTo>
                  <a:lnTo>
                    <a:pt x="49360" y="18383"/>
                  </a:lnTo>
                  <a:lnTo>
                    <a:pt x="49385" y="18179"/>
                  </a:lnTo>
                  <a:lnTo>
                    <a:pt x="49538" y="18103"/>
                  </a:lnTo>
                  <a:close/>
                  <a:moveTo>
                    <a:pt x="47575" y="19862"/>
                  </a:moveTo>
                  <a:lnTo>
                    <a:pt x="48059" y="20117"/>
                  </a:lnTo>
                  <a:lnTo>
                    <a:pt x="48493" y="20397"/>
                  </a:lnTo>
                  <a:lnTo>
                    <a:pt x="48901" y="20703"/>
                  </a:lnTo>
                  <a:lnTo>
                    <a:pt x="49283" y="21060"/>
                  </a:lnTo>
                  <a:lnTo>
                    <a:pt x="49666" y="21417"/>
                  </a:lnTo>
                  <a:lnTo>
                    <a:pt x="49997" y="21825"/>
                  </a:lnTo>
                  <a:lnTo>
                    <a:pt x="50303" y="22233"/>
                  </a:lnTo>
                  <a:lnTo>
                    <a:pt x="50609" y="22692"/>
                  </a:lnTo>
                  <a:lnTo>
                    <a:pt x="50150" y="22845"/>
                  </a:lnTo>
                  <a:lnTo>
                    <a:pt x="49921" y="22896"/>
                  </a:lnTo>
                  <a:lnTo>
                    <a:pt x="49717" y="22921"/>
                  </a:lnTo>
                  <a:lnTo>
                    <a:pt x="49487" y="22947"/>
                  </a:lnTo>
                  <a:lnTo>
                    <a:pt x="49309" y="22947"/>
                  </a:lnTo>
                  <a:lnTo>
                    <a:pt x="49105" y="22921"/>
                  </a:lnTo>
                  <a:lnTo>
                    <a:pt x="48926" y="22845"/>
                  </a:lnTo>
                  <a:lnTo>
                    <a:pt x="48697" y="22692"/>
                  </a:lnTo>
                  <a:lnTo>
                    <a:pt x="48442" y="22488"/>
                  </a:lnTo>
                  <a:lnTo>
                    <a:pt x="48187" y="22233"/>
                  </a:lnTo>
                  <a:lnTo>
                    <a:pt x="47958" y="21952"/>
                  </a:lnTo>
                  <a:lnTo>
                    <a:pt x="47473" y="21417"/>
                  </a:lnTo>
                  <a:lnTo>
                    <a:pt x="47244" y="21162"/>
                  </a:lnTo>
                  <a:lnTo>
                    <a:pt x="46989" y="20958"/>
                  </a:lnTo>
                  <a:lnTo>
                    <a:pt x="46632" y="20703"/>
                  </a:lnTo>
                  <a:lnTo>
                    <a:pt x="46275" y="20474"/>
                  </a:lnTo>
                  <a:lnTo>
                    <a:pt x="45943" y="20321"/>
                  </a:lnTo>
                  <a:lnTo>
                    <a:pt x="45561" y="20219"/>
                  </a:lnTo>
                  <a:lnTo>
                    <a:pt x="46555" y="20015"/>
                  </a:lnTo>
                  <a:lnTo>
                    <a:pt x="47575" y="19862"/>
                  </a:lnTo>
                  <a:close/>
                  <a:moveTo>
                    <a:pt x="53796" y="18740"/>
                  </a:moveTo>
                  <a:lnTo>
                    <a:pt x="54586" y="18766"/>
                  </a:lnTo>
                  <a:lnTo>
                    <a:pt x="54994" y="18791"/>
                  </a:lnTo>
                  <a:lnTo>
                    <a:pt x="55377" y="18842"/>
                  </a:lnTo>
                  <a:lnTo>
                    <a:pt x="55759" y="18918"/>
                  </a:lnTo>
                  <a:lnTo>
                    <a:pt x="56167" y="18995"/>
                  </a:lnTo>
                  <a:lnTo>
                    <a:pt x="56295" y="19352"/>
                  </a:lnTo>
                  <a:lnTo>
                    <a:pt x="56346" y="19683"/>
                  </a:lnTo>
                  <a:lnTo>
                    <a:pt x="56371" y="20015"/>
                  </a:lnTo>
                  <a:lnTo>
                    <a:pt x="56346" y="20346"/>
                  </a:lnTo>
                  <a:lnTo>
                    <a:pt x="56269" y="20652"/>
                  </a:lnTo>
                  <a:lnTo>
                    <a:pt x="56142" y="20958"/>
                  </a:lnTo>
                  <a:lnTo>
                    <a:pt x="56014" y="21239"/>
                  </a:lnTo>
                  <a:lnTo>
                    <a:pt x="55836" y="21519"/>
                  </a:lnTo>
                  <a:lnTo>
                    <a:pt x="55606" y="21774"/>
                  </a:lnTo>
                  <a:lnTo>
                    <a:pt x="55377" y="22003"/>
                  </a:lnTo>
                  <a:lnTo>
                    <a:pt x="55122" y="22233"/>
                  </a:lnTo>
                  <a:lnTo>
                    <a:pt x="54867" y="22437"/>
                  </a:lnTo>
                  <a:lnTo>
                    <a:pt x="54586" y="22615"/>
                  </a:lnTo>
                  <a:lnTo>
                    <a:pt x="54280" y="22768"/>
                  </a:lnTo>
                  <a:lnTo>
                    <a:pt x="53975" y="22896"/>
                  </a:lnTo>
                  <a:lnTo>
                    <a:pt x="53694" y="22998"/>
                  </a:lnTo>
                  <a:lnTo>
                    <a:pt x="53286" y="23125"/>
                  </a:lnTo>
                  <a:lnTo>
                    <a:pt x="52878" y="23202"/>
                  </a:lnTo>
                  <a:lnTo>
                    <a:pt x="52470" y="23278"/>
                  </a:lnTo>
                  <a:lnTo>
                    <a:pt x="52062" y="23329"/>
                  </a:lnTo>
                  <a:lnTo>
                    <a:pt x="51246" y="23406"/>
                  </a:lnTo>
                  <a:lnTo>
                    <a:pt x="50405" y="23457"/>
                  </a:lnTo>
                  <a:lnTo>
                    <a:pt x="49258" y="23533"/>
                  </a:lnTo>
                  <a:lnTo>
                    <a:pt x="49258" y="23533"/>
                  </a:lnTo>
                  <a:lnTo>
                    <a:pt x="50125" y="23176"/>
                  </a:lnTo>
                  <a:lnTo>
                    <a:pt x="51017" y="22845"/>
                  </a:lnTo>
                  <a:lnTo>
                    <a:pt x="51909" y="22564"/>
                  </a:lnTo>
                  <a:lnTo>
                    <a:pt x="52827" y="22284"/>
                  </a:lnTo>
                  <a:lnTo>
                    <a:pt x="53184" y="22207"/>
                  </a:lnTo>
                  <a:lnTo>
                    <a:pt x="53669" y="22131"/>
                  </a:lnTo>
                  <a:lnTo>
                    <a:pt x="53924" y="22080"/>
                  </a:lnTo>
                  <a:lnTo>
                    <a:pt x="54127" y="21978"/>
                  </a:lnTo>
                  <a:lnTo>
                    <a:pt x="54306" y="21876"/>
                  </a:lnTo>
                  <a:lnTo>
                    <a:pt x="54382" y="21800"/>
                  </a:lnTo>
                  <a:lnTo>
                    <a:pt x="54433" y="21723"/>
                  </a:lnTo>
                  <a:lnTo>
                    <a:pt x="54484" y="21570"/>
                  </a:lnTo>
                  <a:lnTo>
                    <a:pt x="54535" y="21392"/>
                  </a:lnTo>
                  <a:lnTo>
                    <a:pt x="54535" y="21213"/>
                  </a:lnTo>
                  <a:lnTo>
                    <a:pt x="54510" y="21009"/>
                  </a:lnTo>
                  <a:lnTo>
                    <a:pt x="54433" y="20805"/>
                  </a:lnTo>
                  <a:lnTo>
                    <a:pt x="54357" y="20601"/>
                  </a:lnTo>
                  <a:lnTo>
                    <a:pt x="54280" y="20397"/>
                  </a:lnTo>
                  <a:lnTo>
                    <a:pt x="54153" y="20193"/>
                  </a:lnTo>
                  <a:lnTo>
                    <a:pt x="53898" y="19811"/>
                  </a:lnTo>
                  <a:lnTo>
                    <a:pt x="53592" y="19403"/>
                  </a:lnTo>
                  <a:lnTo>
                    <a:pt x="53312" y="19071"/>
                  </a:lnTo>
                  <a:lnTo>
                    <a:pt x="53006" y="18766"/>
                  </a:lnTo>
                  <a:lnTo>
                    <a:pt x="53796" y="18740"/>
                  </a:lnTo>
                  <a:close/>
                  <a:moveTo>
                    <a:pt x="36892" y="19071"/>
                  </a:moveTo>
                  <a:lnTo>
                    <a:pt x="36994" y="19250"/>
                  </a:lnTo>
                  <a:lnTo>
                    <a:pt x="37045" y="19403"/>
                  </a:lnTo>
                  <a:lnTo>
                    <a:pt x="37147" y="19760"/>
                  </a:lnTo>
                  <a:lnTo>
                    <a:pt x="37122" y="20015"/>
                  </a:lnTo>
                  <a:lnTo>
                    <a:pt x="37147" y="20244"/>
                  </a:lnTo>
                  <a:lnTo>
                    <a:pt x="37198" y="20499"/>
                  </a:lnTo>
                  <a:lnTo>
                    <a:pt x="37249" y="20627"/>
                  </a:lnTo>
                  <a:lnTo>
                    <a:pt x="37326" y="20703"/>
                  </a:lnTo>
                  <a:lnTo>
                    <a:pt x="37351" y="20754"/>
                  </a:lnTo>
                  <a:lnTo>
                    <a:pt x="37377" y="20805"/>
                  </a:lnTo>
                  <a:lnTo>
                    <a:pt x="38397" y="21545"/>
                  </a:lnTo>
                  <a:lnTo>
                    <a:pt x="39136" y="22029"/>
                  </a:lnTo>
                  <a:lnTo>
                    <a:pt x="39875" y="22513"/>
                  </a:lnTo>
                  <a:lnTo>
                    <a:pt x="39952" y="22539"/>
                  </a:lnTo>
                  <a:lnTo>
                    <a:pt x="40028" y="22513"/>
                  </a:lnTo>
                  <a:lnTo>
                    <a:pt x="40105" y="22462"/>
                  </a:lnTo>
                  <a:lnTo>
                    <a:pt x="40105" y="22360"/>
                  </a:lnTo>
                  <a:lnTo>
                    <a:pt x="40105" y="22233"/>
                  </a:lnTo>
                  <a:lnTo>
                    <a:pt x="40691" y="21901"/>
                  </a:lnTo>
                  <a:lnTo>
                    <a:pt x="41252" y="21621"/>
                  </a:lnTo>
                  <a:lnTo>
                    <a:pt x="41839" y="21366"/>
                  </a:lnTo>
                  <a:lnTo>
                    <a:pt x="42425" y="21111"/>
                  </a:lnTo>
                  <a:lnTo>
                    <a:pt x="43011" y="20907"/>
                  </a:lnTo>
                  <a:lnTo>
                    <a:pt x="43623" y="20703"/>
                  </a:lnTo>
                  <a:lnTo>
                    <a:pt x="44210" y="20525"/>
                  </a:lnTo>
                  <a:lnTo>
                    <a:pt x="44822" y="20372"/>
                  </a:lnTo>
                  <a:lnTo>
                    <a:pt x="44873" y="20397"/>
                  </a:lnTo>
                  <a:lnTo>
                    <a:pt x="45178" y="20448"/>
                  </a:lnTo>
                  <a:lnTo>
                    <a:pt x="45484" y="20525"/>
                  </a:lnTo>
                  <a:lnTo>
                    <a:pt x="45790" y="20627"/>
                  </a:lnTo>
                  <a:lnTo>
                    <a:pt x="46071" y="20780"/>
                  </a:lnTo>
                  <a:lnTo>
                    <a:pt x="46351" y="20933"/>
                  </a:lnTo>
                  <a:lnTo>
                    <a:pt x="46632" y="21111"/>
                  </a:lnTo>
                  <a:lnTo>
                    <a:pt x="46912" y="21315"/>
                  </a:lnTo>
                  <a:lnTo>
                    <a:pt x="47167" y="21519"/>
                  </a:lnTo>
                  <a:lnTo>
                    <a:pt x="47652" y="22003"/>
                  </a:lnTo>
                  <a:lnTo>
                    <a:pt x="48110" y="22488"/>
                  </a:lnTo>
                  <a:lnTo>
                    <a:pt x="48544" y="22998"/>
                  </a:lnTo>
                  <a:lnTo>
                    <a:pt x="48926" y="23482"/>
                  </a:lnTo>
                  <a:lnTo>
                    <a:pt x="48977" y="23533"/>
                  </a:lnTo>
                  <a:lnTo>
                    <a:pt x="46173" y="23686"/>
                  </a:lnTo>
                  <a:lnTo>
                    <a:pt x="43343" y="23788"/>
                  </a:lnTo>
                  <a:lnTo>
                    <a:pt x="40742" y="23839"/>
                  </a:lnTo>
                  <a:lnTo>
                    <a:pt x="38142" y="23814"/>
                  </a:lnTo>
                  <a:lnTo>
                    <a:pt x="36612" y="23788"/>
                  </a:lnTo>
                  <a:lnTo>
                    <a:pt x="35771" y="23763"/>
                  </a:lnTo>
                  <a:lnTo>
                    <a:pt x="34904" y="23737"/>
                  </a:lnTo>
                  <a:lnTo>
                    <a:pt x="34062" y="23661"/>
                  </a:lnTo>
                  <a:lnTo>
                    <a:pt x="33246" y="23559"/>
                  </a:lnTo>
                  <a:lnTo>
                    <a:pt x="32839" y="23482"/>
                  </a:lnTo>
                  <a:lnTo>
                    <a:pt x="32431" y="23380"/>
                  </a:lnTo>
                  <a:lnTo>
                    <a:pt x="32023" y="23278"/>
                  </a:lnTo>
                  <a:lnTo>
                    <a:pt x="31640" y="23151"/>
                  </a:lnTo>
                  <a:lnTo>
                    <a:pt x="31232" y="22998"/>
                  </a:lnTo>
                  <a:lnTo>
                    <a:pt x="30850" y="22845"/>
                  </a:lnTo>
                  <a:lnTo>
                    <a:pt x="30467" y="22641"/>
                  </a:lnTo>
                  <a:lnTo>
                    <a:pt x="30085" y="22411"/>
                  </a:lnTo>
                  <a:lnTo>
                    <a:pt x="30340" y="21952"/>
                  </a:lnTo>
                  <a:lnTo>
                    <a:pt x="30646" y="21519"/>
                  </a:lnTo>
                  <a:lnTo>
                    <a:pt x="30977" y="21137"/>
                  </a:lnTo>
                  <a:lnTo>
                    <a:pt x="31334" y="20780"/>
                  </a:lnTo>
                  <a:lnTo>
                    <a:pt x="31742" y="20448"/>
                  </a:lnTo>
                  <a:lnTo>
                    <a:pt x="32176" y="20168"/>
                  </a:lnTo>
                  <a:lnTo>
                    <a:pt x="32635" y="19913"/>
                  </a:lnTo>
                  <a:lnTo>
                    <a:pt x="33144" y="19709"/>
                  </a:lnTo>
                  <a:lnTo>
                    <a:pt x="33221" y="19632"/>
                  </a:lnTo>
                  <a:lnTo>
                    <a:pt x="33272" y="19556"/>
                  </a:lnTo>
                  <a:lnTo>
                    <a:pt x="33986" y="19964"/>
                  </a:lnTo>
                  <a:lnTo>
                    <a:pt x="34725" y="20423"/>
                  </a:lnTo>
                  <a:lnTo>
                    <a:pt x="34802" y="20423"/>
                  </a:lnTo>
                  <a:lnTo>
                    <a:pt x="34853" y="20372"/>
                  </a:lnTo>
                  <a:lnTo>
                    <a:pt x="34878" y="20321"/>
                  </a:lnTo>
                  <a:lnTo>
                    <a:pt x="34878" y="20270"/>
                  </a:lnTo>
                  <a:lnTo>
                    <a:pt x="34853" y="20244"/>
                  </a:lnTo>
                  <a:lnTo>
                    <a:pt x="34853" y="20219"/>
                  </a:lnTo>
                  <a:lnTo>
                    <a:pt x="34853" y="20193"/>
                  </a:lnTo>
                  <a:lnTo>
                    <a:pt x="34827" y="20193"/>
                  </a:lnTo>
                  <a:lnTo>
                    <a:pt x="34802" y="20117"/>
                  </a:lnTo>
                  <a:lnTo>
                    <a:pt x="34955" y="19887"/>
                  </a:lnTo>
                  <a:lnTo>
                    <a:pt x="35159" y="19658"/>
                  </a:lnTo>
                  <a:lnTo>
                    <a:pt x="35388" y="19479"/>
                  </a:lnTo>
                  <a:lnTo>
                    <a:pt x="35643" y="19326"/>
                  </a:lnTo>
                  <a:lnTo>
                    <a:pt x="35796" y="19275"/>
                  </a:lnTo>
                  <a:lnTo>
                    <a:pt x="35949" y="19224"/>
                  </a:lnTo>
                  <a:lnTo>
                    <a:pt x="36229" y="19173"/>
                  </a:lnTo>
                  <a:lnTo>
                    <a:pt x="36535" y="19173"/>
                  </a:lnTo>
                  <a:lnTo>
                    <a:pt x="36841" y="19122"/>
                  </a:lnTo>
                  <a:lnTo>
                    <a:pt x="36867" y="19122"/>
                  </a:lnTo>
                  <a:lnTo>
                    <a:pt x="36892" y="19071"/>
                  </a:lnTo>
                  <a:close/>
                  <a:moveTo>
                    <a:pt x="55836" y="22258"/>
                  </a:moveTo>
                  <a:lnTo>
                    <a:pt x="55759" y="22513"/>
                  </a:lnTo>
                  <a:lnTo>
                    <a:pt x="55683" y="22768"/>
                  </a:lnTo>
                  <a:lnTo>
                    <a:pt x="55606" y="22998"/>
                  </a:lnTo>
                  <a:lnTo>
                    <a:pt x="55479" y="23227"/>
                  </a:lnTo>
                  <a:lnTo>
                    <a:pt x="55351" y="23431"/>
                  </a:lnTo>
                  <a:lnTo>
                    <a:pt x="55224" y="23610"/>
                  </a:lnTo>
                  <a:lnTo>
                    <a:pt x="55071" y="23788"/>
                  </a:lnTo>
                  <a:lnTo>
                    <a:pt x="54892" y="23941"/>
                  </a:lnTo>
                  <a:lnTo>
                    <a:pt x="54714" y="24094"/>
                  </a:lnTo>
                  <a:lnTo>
                    <a:pt x="54535" y="24222"/>
                  </a:lnTo>
                  <a:lnTo>
                    <a:pt x="54127" y="24477"/>
                  </a:lnTo>
                  <a:lnTo>
                    <a:pt x="53669" y="24681"/>
                  </a:lnTo>
                  <a:lnTo>
                    <a:pt x="53210" y="24834"/>
                  </a:lnTo>
                  <a:lnTo>
                    <a:pt x="52700" y="24986"/>
                  </a:lnTo>
                  <a:lnTo>
                    <a:pt x="52190" y="25088"/>
                  </a:lnTo>
                  <a:lnTo>
                    <a:pt x="51680" y="25165"/>
                  </a:lnTo>
                  <a:lnTo>
                    <a:pt x="51144" y="25241"/>
                  </a:lnTo>
                  <a:lnTo>
                    <a:pt x="50150" y="25343"/>
                  </a:lnTo>
                  <a:lnTo>
                    <a:pt x="49207" y="25420"/>
                  </a:lnTo>
                  <a:lnTo>
                    <a:pt x="47575" y="25573"/>
                  </a:lnTo>
                  <a:lnTo>
                    <a:pt x="45969" y="25675"/>
                  </a:lnTo>
                  <a:lnTo>
                    <a:pt x="44337" y="25726"/>
                  </a:lnTo>
                  <a:lnTo>
                    <a:pt x="42705" y="25777"/>
                  </a:lnTo>
                  <a:lnTo>
                    <a:pt x="41150" y="25751"/>
                  </a:lnTo>
                  <a:lnTo>
                    <a:pt x="39620" y="25726"/>
                  </a:lnTo>
                  <a:lnTo>
                    <a:pt x="38065" y="25649"/>
                  </a:lnTo>
                  <a:lnTo>
                    <a:pt x="36535" y="25573"/>
                  </a:lnTo>
                  <a:lnTo>
                    <a:pt x="35643" y="25522"/>
                  </a:lnTo>
                  <a:lnTo>
                    <a:pt x="34623" y="25471"/>
                  </a:lnTo>
                  <a:lnTo>
                    <a:pt x="33527" y="25369"/>
                  </a:lnTo>
                  <a:lnTo>
                    <a:pt x="32966" y="25318"/>
                  </a:lnTo>
                  <a:lnTo>
                    <a:pt x="32431" y="25216"/>
                  </a:lnTo>
                  <a:lnTo>
                    <a:pt x="32380" y="25165"/>
                  </a:lnTo>
                  <a:lnTo>
                    <a:pt x="32303" y="25114"/>
                  </a:lnTo>
                  <a:lnTo>
                    <a:pt x="32201" y="25114"/>
                  </a:lnTo>
                  <a:lnTo>
                    <a:pt x="32125" y="25165"/>
                  </a:lnTo>
                  <a:lnTo>
                    <a:pt x="31589" y="25037"/>
                  </a:lnTo>
                  <a:lnTo>
                    <a:pt x="31079" y="24859"/>
                  </a:lnTo>
                  <a:lnTo>
                    <a:pt x="30595" y="24655"/>
                  </a:lnTo>
                  <a:lnTo>
                    <a:pt x="30365" y="24553"/>
                  </a:lnTo>
                  <a:lnTo>
                    <a:pt x="30161" y="24400"/>
                  </a:lnTo>
                  <a:lnTo>
                    <a:pt x="29983" y="24273"/>
                  </a:lnTo>
                  <a:lnTo>
                    <a:pt x="29779" y="24120"/>
                  </a:lnTo>
                  <a:lnTo>
                    <a:pt x="29626" y="23941"/>
                  </a:lnTo>
                  <a:lnTo>
                    <a:pt x="29473" y="23763"/>
                  </a:lnTo>
                  <a:lnTo>
                    <a:pt x="29346" y="23559"/>
                  </a:lnTo>
                  <a:lnTo>
                    <a:pt x="29218" y="23355"/>
                  </a:lnTo>
                  <a:lnTo>
                    <a:pt x="29142" y="23125"/>
                  </a:lnTo>
                  <a:lnTo>
                    <a:pt x="29065" y="22870"/>
                  </a:lnTo>
                  <a:lnTo>
                    <a:pt x="29524" y="23100"/>
                  </a:lnTo>
                  <a:lnTo>
                    <a:pt x="29626" y="23125"/>
                  </a:lnTo>
                  <a:lnTo>
                    <a:pt x="29728" y="23125"/>
                  </a:lnTo>
                  <a:lnTo>
                    <a:pt x="29805" y="23074"/>
                  </a:lnTo>
                  <a:lnTo>
                    <a:pt x="29856" y="22972"/>
                  </a:lnTo>
                  <a:lnTo>
                    <a:pt x="29983" y="22641"/>
                  </a:lnTo>
                  <a:lnTo>
                    <a:pt x="30365" y="22921"/>
                  </a:lnTo>
                  <a:lnTo>
                    <a:pt x="30748" y="23176"/>
                  </a:lnTo>
                  <a:lnTo>
                    <a:pt x="31156" y="23380"/>
                  </a:lnTo>
                  <a:lnTo>
                    <a:pt x="31564" y="23559"/>
                  </a:lnTo>
                  <a:lnTo>
                    <a:pt x="31972" y="23712"/>
                  </a:lnTo>
                  <a:lnTo>
                    <a:pt x="32405" y="23839"/>
                  </a:lnTo>
                  <a:lnTo>
                    <a:pt x="32864" y="23941"/>
                  </a:lnTo>
                  <a:lnTo>
                    <a:pt x="33297" y="24018"/>
                  </a:lnTo>
                  <a:lnTo>
                    <a:pt x="33756" y="24069"/>
                  </a:lnTo>
                  <a:lnTo>
                    <a:pt x="34215" y="24120"/>
                  </a:lnTo>
                  <a:lnTo>
                    <a:pt x="35133" y="24196"/>
                  </a:lnTo>
                  <a:lnTo>
                    <a:pt x="36051" y="24222"/>
                  </a:lnTo>
                  <a:lnTo>
                    <a:pt x="36969" y="24222"/>
                  </a:lnTo>
                  <a:lnTo>
                    <a:pt x="39493" y="24273"/>
                  </a:lnTo>
                  <a:lnTo>
                    <a:pt x="42017" y="24247"/>
                  </a:lnTo>
                  <a:lnTo>
                    <a:pt x="44541" y="24196"/>
                  </a:lnTo>
                  <a:lnTo>
                    <a:pt x="47065" y="24094"/>
                  </a:lnTo>
                  <a:lnTo>
                    <a:pt x="47856" y="24069"/>
                  </a:lnTo>
                  <a:lnTo>
                    <a:pt x="48875" y="24018"/>
                  </a:lnTo>
                  <a:lnTo>
                    <a:pt x="50074" y="23941"/>
                  </a:lnTo>
                  <a:lnTo>
                    <a:pt x="50686" y="23865"/>
                  </a:lnTo>
                  <a:lnTo>
                    <a:pt x="51323" y="23788"/>
                  </a:lnTo>
                  <a:lnTo>
                    <a:pt x="51960" y="23686"/>
                  </a:lnTo>
                  <a:lnTo>
                    <a:pt x="52598" y="23559"/>
                  </a:lnTo>
                  <a:lnTo>
                    <a:pt x="53235" y="23431"/>
                  </a:lnTo>
                  <a:lnTo>
                    <a:pt x="53822" y="23253"/>
                  </a:lnTo>
                  <a:lnTo>
                    <a:pt x="54408" y="23049"/>
                  </a:lnTo>
                  <a:lnTo>
                    <a:pt x="54918" y="22819"/>
                  </a:lnTo>
                  <a:lnTo>
                    <a:pt x="55402" y="22564"/>
                  </a:lnTo>
                  <a:lnTo>
                    <a:pt x="55632" y="22411"/>
                  </a:lnTo>
                  <a:lnTo>
                    <a:pt x="55836" y="22258"/>
                  </a:lnTo>
                  <a:close/>
                  <a:moveTo>
                    <a:pt x="42246" y="26210"/>
                  </a:moveTo>
                  <a:lnTo>
                    <a:pt x="42221" y="26516"/>
                  </a:lnTo>
                  <a:lnTo>
                    <a:pt x="42221" y="26822"/>
                  </a:lnTo>
                  <a:lnTo>
                    <a:pt x="42246" y="27154"/>
                  </a:lnTo>
                  <a:lnTo>
                    <a:pt x="42297" y="27460"/>
                  </a:lnTo>
                  <a:lnTo>
                    <a:pt x="41431" y="27434"/>
                  </a:lnTo>
                  <a:lnTo>
                    <a:pt x="41456" y="27128"/>
                  </a:lnTo>
                  <a:lnTo>
                    <a:pt x="41456" y="26822"/>
                  </a:lnTo>
                  <a:lnTo>
                    <a:pt x="41507" y="26516"/>
                  </a:lnTo>
                  <a:lnTo>
                    <a:pt x="41507" y="26363"/>
                  </a:lnTo>
                  <a:lnTo>
                    <a:pt x="41507" y="26236"/>
                  </a:lnTo>
                  <a:lnTo>
                    <a:pt x="42246" y="26210"/>
                  </a:lnTo>
                  <a:close/>
                  <a:moveTo>
                    <a:pt x="32405" y="25522"/>
                  </a:moveTo>
                  <a:lnTo>
                    <a:pt x="33068" y="25598"/>
                  </a:lnTo>
                  <a:lnTo>
                    <a:pt x="34088" y="25751"/>
                  </a:lnTo>
                  <a:lnTo>
                    <a:pt x="35108" y="25853"/>
                  </a:lnTo>
                  <a:lnTo>
                    <a:pt x="36127" y="25955"/>
                  </a:lnTo>
                  <a:lnTo>
                    <a:pt x="37147" y="26057"/>
                  </a:lnTo>
                  <a:lnTo>
                    <a:pt x="38167" y="26108"/>
                  </a:lnTo>
                  <a:lnTo>
                    <a:pt x="39187" y="26159"/>
                  </a:lnTo>
                  <a:lnTo>
                    <a:pt x="40207" y="26210"/>
                  </a:lnTo>
                  <a:lnTo>
                    <a:pt x="41227" y="26210"/>
                  </a:lnTo>
                  <a:lnTo>
                    <a:pt x="41201" y="26363"/>
                  </a:lnTo>
                  <a:lnTo>
                    <a:pt x="41176" y="26516"/>
                  </a:lnTo>
                  <a:lnTo>
                    <a:pt x="41150" y="26822"/>
                  </a:lnTo>
                  <a:lnTo>
                    <a:pt x="41176" y="27128"/>
                  </a:lnTo>
                  <a:lnTo>
                    <a:pt x="41201" y="27434"/>
                  </a:lnTo>
                  <a:lnTo>
                    <a:pt x="39110" y="27434"/>
                  </a:lnTo>
                  <a:lnTo>
                    <a:pt x="37045" y="27460"/>
                  </a:lnTo>
                  <a:lnTo>
                    <a:pt x="34955" y="27485"/>
                  </a:lnTo>
                  <a:lnTo>
                    <a:pt x="32890" y="27536"/>
                  </a:lnTo>
                  <a:lnTo>
                    <a:pt x="31997" y="27587"/>
                  </a:lnTo>
                  <a:lnTo>
                    <a:pt x="32150" y="27077"/>
                  </a:lnTo>
                  <a:lnTo>
                    <a:pt x="32252" y="26567"/>
                  </a:lnTo>
                  <a:lnTo>
                    <a:pt x="32354" y="26032"/>
                  </a:lnTo>
                  <a:lnTo>
                    <a:pt x="32405" y="25522"/>
                  </a:lnTo>
                  <a:close/>
                  <a:moveTo>
                    <a:pt x="31258" y="25267"/>
                  </a:moveTo>
                  <a:lnTo>
                    <a:pt x="32048" y="25445"/>
                  </a:lnTo>
                  <a:lnTo>
                    <a:pt x="31921" y="26516"/>
                  </a:lnTo>
                  <a:lnTo>
                    <a:pt x="31819" y="27052"/>
                  </a:lnTo>
                  <a:lnTo>
                    <a:pt x="31717" y="27587"/>
                  </a:lnTo>
                  <a:lnTo>
                    <a:pt x="31079" y="27613"/>
                  </a:lnTo>
                  <a:lnTo>
                    <a:pt x="31079" y="27613"/>
                  </a:lnTo>
                  <a:lnTo>
                    <a:pt x="31156" y="27026"/>
                  </a:lnTo>
                  <a:lnTo>
                    <a:pt x="31207" y="26440"/>
                  </a:lnTo>
                  <a:lnTo>
                    <a:pt x="31258" y="25853"/>
                  </a:lnTo>
                  <a:lnTo>
                    <a:pt x="31258" y="25267"/>
                  </a:lnTo>
                  <a:close/>
                  <a:moveTo>
                    <a:pt x="51450" y="25624"/>
                  </a:moveTo>
                  <a:lnTo>
                    <a:pt x="51527" y="26185"/>
                  </a:lnTo>
                  <a:lnTo>
                    <a:pt x="51603" y="26720"/>
                  </a:lnTo>
                  <a:lnTo>
                    <a:pt x="51807" y="27842"/>
                  </a:lnTo>
                  <a:lnTo>
                    <a:pt x="49487" y="27689"/>
                  </a:lnTo>
                  <a:lnTo>
                    <a:pt x="47167" y="27587"/>
                  </a:lnTo>
                  <a:lnTo>
                    <a:pt x="44847" y="27511"/>
                  </a:lnTo>
                  <a:lnTo>
                    <a:pt x="42527" y="27460"/>
                  </a:lnTo>
                  <a:lnTo>
                    <a:pt x="42578" y="26822"/>
                  </a:lnTo>
                  <a:lnTo>
                    <a:pt x="42603" y="26516"/>
                  </a:lnTo>
                  <a:lnTo>
                    <a:pt x="42629" y="26210"/>
                  </a:lnTo>
                  <a:lnTo>
                    <a:pt x="43037" y="26210"/>
                  </a:lnTo>
                  <a:lnTo>
                    <a:pt x="45153" y="26159"/>
                  </a:lnTo>
                  <a:lnTo>
                    <a:pt x="46198" y="26134"/>
                  </a:lnTo>
                  <a:lnTo>
                    <a:pt x="47269" y="26057"/>
                  </a:lnTo>
                  <a:lnTo>
                    <a:pt x="48314" y="25981"/>
                  </a:lnTo>
                  <a:lnTo>
                    <a:pt x="49360" y="25879"/>
                  </a:lnTo>
                  <a:lnTo>
                    <a:pt x="50405" y="25751"/>
                  </a:lnTo>
                  <a:lnTo>
                    <a:pt x="51450" y="25624"/>
                  </a:lnTo>
                  <a:close/>
                  <a:moveTo>
                    <a:pt x="52496" y="25445"/>
                  </a:moveTo>
                  <a:lnTo>
                    <a:pt x="52496" y="25751"/>
                  </a:lnTo>
                  <a:lnTo>
                    <a:pt x="52521" y="26083"/>
                  </a:lnTo>
                  <a:lnTo>
                    <a:pt x="52572" y="26389"/>
                  </a:lnTo>
                  <a:lnTo>
                    <a:pt x="52623" y="26695"/>
                  </a:lnTo>
                  <a:lnTo>
                    <a:pt x="52776" y="27332"/>
                  </a:lnTo>
                  <a:lnTo>
                    <a:pt x="52980" y="27919"/>
                  </a:lnTo>
                  <a:lnTo>
                    <a:pt x="52113" y="27868"/>
                  </a:lnTo>
                  <a:lnTo>
                    <a:pt x="51909" y="26720"/>
                  </a:lnTo>
                  <a:lnTo>
                    <a:pt x="51782" y="26159"/>
                  </a:lnTo>
                  <a:lnTo>
                    <a:pt x="51654" y="25598"/>
                  </a:lnTo>
                  <a:lnTo>
                    <a:pt x="52419" y="25471"/>
                  </a:lnTo>
                  <a:lnTo>
                    <a:pt x="52496" y="25445"/>
                  </a:lnTo>
                  <a:close/>
                  <a:moveTo>
                    <a:pt x="78654" y="25700"/>
                  </a:moveTo>
                  <a:lnTo>
                    <a:pt x="79190" y="25726"/>
                  </a:lnTo>
                  <a:lnTo>
                    <a:pt x="79266" y="25700"/>
                  </a:lnTo>
                  <a:lnTo>
                    <a:pt x="79266" y="25700"/>
                  </a:lnTo>
                  <a:lnTo>
                    <a:pt x="79190" y="26108"/>
                  </a:lnTo>
                  <a:lnTo>
                    <a:pt x="79113" y="26516"/>
                  </a:lnTo>
                  <a:lnTo>
                    <a:pt x="79088" y="26899"/>
                  </a:lnTo>
                  <a:lnTo>
                    <a:pt x="79062" y="27307"/>
                  </a:lnTo>
                  <a:lnTo>
                    <a:pt x="79062" y="27715"/>
                  </a:lnTo>
                  <a:lnTo>
                    <a:pt x="79088" y="28122"/>
                  </a:lnTo>
                  <a:lnTo>
                    <a:pt x="79139" y="28505"/>
                  </a:lnTo>
                  <a:lnTo>
                    <a:pt x="79241" y="28913"/>
                  </a:lnTo>
                  <a:lnTo>
                    <a:pt x="78501" y="28913"/>
                  </a:lnTo>
                  <a:lnTo>
                    <a:pt x="78425" y="28505"/>
                  </a:lnTo>
                  <a:lnTo>
                    <a:pt x="78374" y="28097"/>
                  </a:lnTo>
                  <a:lnTo>
                    <a:pt x="78348" y="27689"/>
                  </a:lnTo>
                  <a:lnTo>
                    <a:pt x="78348" y="27281"/>
                  </a:lnTo>
                  <a:lnTo>
                    <a:pt x="78374" y="26873"/>
                  </a:lnTo>
                  <a:lnTo>
                    <a:pt x="78450" y="26491"/>
                  </a:lnTo>
                  <a:lnTo>
                    <a:pt x="78654" y="25700"/>
                  </a:lnTo>
                  <a:close/>
                  <a:moveTo>
                    <a:pt x="78221" y="25700"/>
                  </a:moveTo>
                  <a:lnTo>
                    <a:pt x="78093" y="26083"/>
                  </a:lnTo>
                  <a:lnTo>
                    <a:pt x="77992" y="26465"/>
                  </a:lnTo>
                  <a:lnTo>
                    <a:pt x="77915" y="26899"/>
                  </a:lnTo>
                  <a:lnTo>
                    <a:pt x="77890" y="27307"/>
                  </a:lnTo>
                  <a:lnTo>
                    <a:pt x="77915" y="27740"/>
                  </a:lnTo>
                  <a:lnTo>
                    <a:pt x="77966" y="28148"/>
                  </a:lnTo>
                  <a:lnTo>
                    <a:pt x="78042" y="28556"/>
                  </a:lnTo>
                  <a:lnTo>
                    <a:pt x="78170" y="28938"/>
                  </a:lnTo>
                  <a:lnTo>
                    <a:pt x="77201" y="28938"/>
                  </a:lnTo>
                  <a:lnTo>
                    <a:pt x="76742" y="28887"/>
                  </a:lnTo>
                  <a:lnTo>
                    <a:pt x="76513" y="28862"/>
                  </a:lnTo>
                  <a:lnTo>
                    <a:pt x="76309" y="28811"/>
                  </a:lnTo>
                  <a:lnTo>
                    <a:pt x="76105" y="28734"/>
                  </a:lnTo>
                  <a:lnTo>
                    <a:pt x="75926" y="28632"/>
                  </a:lnTo>
                  <a:lnTo>
                    <a:pt x="75748" y="28530"/>
                  </a:lnTo>
                  <a:lnTo>
                    <a:pt x="75595" y="28377"/>
                  </a:lnTo>
                  <a:lnTo>
                    <a:pt x="75442" y="28224"/>
                  </a:lnTo>
                  <a:lnTo>
                    <a:pt x="75340" y="28046"/>
                  </a:lnTo>
                  <a:lnTo>
                    <a:pt x="75238" y="27817"/>
                  </a:lnTo>
                  <a:lnTo>
                    <a:pt x="75187" y="27562"/>
                  </a:lnTo>
                  <a:lnTo>
                    <a:pt x="75136" y="27256"/>
                  </a:lnTo>
                  <a:lnTo>
                    <a:pt x="75161" y="26975"/>
                  </a:lnTo>
                  <a:lnTo>
                    <a:pt x="75212" y="26746"/>
                  </a:lnTo>
                  <a:lnTo>
                    <a:pt x="75314" y="26542"/>
                  </a:lnTo>
                  <a:lnTo>
                    <a:pt x="75442" y="26363"/>
                  </a:lnTo>
                  <a:lnTo>
                    <a:pt x="75620" y="26210"/>
                  </a:lnTo>
                  <a:lnTo>
                    <a:pt x="75824" y="26083"/>
                  </a:lnTo>
                  <a:lnTo>
                    <a:pt x="76028" y="25981"/>
                  </a:lnTo>
                  <a:lnTo>
                    <a:pt x="76283" y="25904"/>
                  </a:lnTo>
                  <a:lnTo>
                    <a:pt x="76538" y="25828"/>
                  </a:lnTo>
                  <a:lnTo>
                    <a:pt x="76819" y="25777"/>
                  </a:lnTo>
                  <a:lnTo>
                    <a:pt x="77099" y="25726"/>
                  </a:lnTo>
                  <a:lnTo>
                    <a:pt x="77660" y="25700"/>
                  </a:lnTo>
                  <a:close/>
                  <a:moveTo>
                    <a:pt x="83601" y="23100"/>
                  </a:moveTo>
                  <a:lnTo>
                    <a:pt x="83830" y="23329"/>
                  </a:lnTo>
                  <a:lnTo>
                    <a:pt x="84034" y="23533"/>
                  </a:lnTo>
                  <a:lnTo>
                    <a:pt x="84238" y="23763"/>
                  </a:lnTo>
                  <a:lnTo>
                    <a:pt x="84391" y="24018"/>
                  </a:lnTo>
                  <a:lnTo>
                    <a:pt x="84518" y="24247"/>
                  </a:lnTo>
                  <a:lnTo>
                    <a:pt x="84646" y="24502"/>
                  </a:lnTo>
                  <a:lnTo>
                    <a:pt x="84748" y="24757"/>
                  </a:lnTo>
                  <a:lnTo>
                    <a:pt x="84850" y="25037"/>
                  </a:lnTo>
                  <a:lnTo>
                    <a:pt x="84901" y="25318"/>
                  </a:lnTo>
                  <a:lnTo>
                    <a:pt x="84952" y="25598"/>
                  </a:lnTo>
                  <a:lnTo>
                    <a:pt x="85028" y="26159"/>
                  </a:lnTo>
                  <a:lnTo>
                    <a:pt x="85054" y="26771"/>
                  </a:lnTo>
                  <a:lnTo>
                    <a:pt x="85054" y="27383"/>
                  </a:lnTo>
                  <a:lnTo>
                    <a:pt x="85003" y="27893"/>
                  </a:lnTo>
                  <a:lnTo>
                    <a:pt x="84926" y="28505"/>
                  </a:lnTo>
                  <a:lnTo>
                    <a:pt x="84824" y="29193"/>
                  </a:lnTo>
                  <a:lnTo>
                    <a:pt x="84671" y="29907"/>
                  </a:lnTo>
                  <a:lnTo>
                    <a:pt x="84569" y="30264"/>
                  </a:lnTo>
                  <a:lnTo>
                    <a:pt x="84467" y="30596"/>
                  </a:lnTo>
                  <a:lnTo>
                    <a:pt x="84340" y="30902"/>
                  </a:lnTo>
                  <a:lnTo>
                    <a:pt x="84187" y="31207"/>
                  </a:lnTo>
                  <a:lnTo>
                    <a:pt x="84008" y="31462"/>
                  </a:lnTo>
                  <a:lnTo>
                    <a:pt x="83830" y="31692"/>
                  </a:lnTo>
                  <a:lnTo>
                    <a:pt x="83626" y="31870"/>
                  </a:lnTo>
                  <a:lnTo>
                    <a:pt x="83422" y="31998"/>
                  </a:lnTo>
                  <a:lnTo>
                    <a:pt x="82912" y="31717"/>
                  </a:lnTo>
                  <a:lnTo>
                    <a:pt x="82402" y="31437"/>
                  </a:lnTo>
                  <a:lnTo>
                    <a:pt x="81918" y="31156"/>
                  </a:lnTo>
                  <a:lnTo>
                    <a:pt x="81663" y="31003"/>
                  </a:lnTo>
                  <a:lnTo>
                    <a:pt x="81433" y="30825"/>
                  </a:lnTo>
                  <a:lnTo>
                    <a:pt x="80924" y="30443"/>
                  </a:lnTo>
                  <a:lnTo>
                    <a:pt x="80669" y="30213"/>
                  </a:lnTo>
                  <a:lnTo>
                    <a:pt x="80414" y="29984"/>
                  </a:lnTo>
                  <a:lnTo>
                    <a:pt x="80159" y="29729"/>
                  </a:lnTo>
                  <a:lnTo>
                    <a:pt x="79955" y="29474"/>
                  </a:lnTo>
                  <a:lnTo>
                    <a:pt x="79776" y="29193"/>
                  </a:lnTo>
                  <a:lnTo>
                    <a:pt x="79649" y="28938"/>
                  </a:lnTo>
                  <a:lnTo>
                    <a:pt x="79623" y="28887"/>
                  </a:lnTo>
                  <a:lnTo>
                    <a:pt x="79572" y="28862"/>
                  </a:lnTo>
                  <a:lnTo>
                    <a:pt x="79521" y="28046"/>
                  </a:lnTo>
                  <a:lnTo>
                    <a:pt x="79496" y="27230"/>
                  </a:lnTo>
                  <a:lnTo>
                    <a:pt x="79521" y="26822"/>
                  </a:lnTo>
                  <a:lnTo>
                    <a:pt x="79547" y="26440"/>
                  </a:lnTo>
                  <a:lnTo>
                    <a:pt x="79598" y="26032"/>
                  </a:lnTo>
                  <a:lnTo>
                    <a:pt x="79649" y="25624"/>
                  </a:lnTo>
                  <a:lnTo>
                    <a:pt x="79649" y="25547"/>
                  </a:lnTo>
                  <a:lnTo>
                    <a:pt x="79649" y="25496"/>
                  </a:lnTo>
                  <a:lnTo>
                    <a:pt x="80082" y="25114"/>
                  </a:lnTo>
                  <a:lnTo>
                    <a:pt x="80516" y="24732"/>
                  </a:lnTo>
                  <a:lnTo>
                    <a:pt x="80975" y="24375"/>
                  </a:lnTo>
                  <a:lnTo>
                    <a:pt x="81433" y="24069"/>
                  </a:lnTo>
                  <a:lnTo>
                    <a:pt x="81943" y="23763"/>
                  </a:lnTo>
                  <a:lnTo>
                    <a:pt x="82453" y="23533"/>
                  </a:lnTo>
                  <a:lnTo>
                    <a:pt x="82989" y="23304"/>
                  </a:lnTo>
                  <a:lnTo>
                    <a:pt x="83550" y="23125"/>
                  </a:lnTo>
                  <a:lnTo>
                    <a:pt x="83601" y="23100"/>
                  </a:lnTo>
                  <a:close/>
                  <a:moveTo>
                    <a:pt x="76946" y="29474"/>
                  </a:moveTo>
                  <a:lnTo>
                    <a:pt x="77278" y="29499"/>
                  </a:lnTo>
                  <a:lnTo>
                    <a:pt x="77609" y="29499"/>
                  </a:lnTo>
                  <a:lnTo>
                    <a:pt x="77584" y="30188"/>
                  </a:lnTo>
                  <a:lnTo>
                    <a:pt x="77584" y="30902"/>
                  </a:lnTo>
                  <a:lnTo>
                    <a:pt x="77660" y="31615"/>
                  </a:lnTo>
                  <a:lnTo>
                    <a:pt x="77737" y="32304"/>
                  </a:lnTo>
                  <a:lnTo>
                    <a:pt x="77507" y="32227"/>
                  </a:lnTo>
                  <a:lnTo>
                    <a:pt x="77125" y="32100"/>
                  </a:lnTo>
                  <a:lnTo>
                    <a:pt x="77099" y="31947"/>
                  </a:lnTo>
                  <a:lnTo>
                    <a:pt x="77099" y="31819"/>
                  </a:lnTo>
                  <a:lnTo>
                    <a:pt x="77125" y="31564"/>
                  </a:lnTo>
                  <a:lnTo>
                    <a:pt x="77074" y="30774"/>
                  </a:lnTo>
                  <a:lnTo>
                    <a:pt x="77023" y="30111"/>
                  </a:lnTo>
                  <a:lnTo>
                    <a:pt x="76997" y="29780"/>
                  </a:lnTo>
                  <a:lnTo>
                    <a:pt x="76946" y="29474"/>
                  </a:lnTo>
                  <a:close/>
                  <a:moveTo>
                    <a:pt x="93212" y="64632"/>
                  </a:moveTo>
                  <a:lnTo>
                    <a:pt x="93467" y="65193"/>
                  </a:lnTo>
                  <a:lnTo>
                    <a:pt x="93671" y="65754"/>
                  </a:lnTo>
                  <a:lnTo>
                    <a:pt x="93875" y="66315"/>
                  </a:lnTo>
                  <a:lnTo>
                    <a:pt x="94028" y="66902"/>
                  </a:lnTo>
                  <a:lnTo>
                    <a:pt x="94181" y="67590"/>
                  </a:lnTo>
                  <a:lnTo>
                    <a:pt x="94309" y="68278"/>
                  </a:lnTo>
                  <a:lnTo>
                    <a:pt x="94385" y="68992"/>
                  </a:lnTo>
                  <a:lnTo>
                    <a:pt x="94436" y="69681"/>
                  </a:lnTo>
                  <a:lnTo>
                    <a:pt x="94436" y="70395"/>
                  </a:lnTo>
                  <a:lnTo>
                    <a:pt x="94436" y="71083"/>
                  </a:lnTo>
                  <a:lnTo>
                    <a:pt x="94411" y="71797"/>
                  </a:lnTo>
                  <a:lnTo>
                    <a:pt x="94360" y="72511"/>
                  </a:lnTo>
                  <a:lnTo>
                    <a:pt x="94003" y="72485"/>
                  </a:lnTo>
                  <a:lnTo>
                    <a:pt x="93671" y="72434"/>
                  </a:lnTo>
                  <a:lnTo>
                    <a:pt x="93340" y="72383"/>
                  </a:lnTo>
                  <a:lnTo>
                    <a:pt x="93008" y="72307"/>
                  </a:lnTo>
                  <a:lnTo>
                    <a:pt x="92677" y="72179"/>
                  </a:lnTo>
                  <a:lnTo>
                    <a:pt x="92371" y="72052"/>
                  </a:lnTo>
                  <a:lnTo>
                    <a:pt x="92091" y="71899"/>
                  </a:lnTo>
                  <a:lnTo>
                    <a:pt x="91810" y="71720"/>
                  </a:lnTo>
                  <a:lnTo>
                    <a:pt x="91530" y="71542"/>
                  </a:lnTo>
                  <a:lnTo>
                    <a:pt x="91300" y="71312"/>
                  </a:lnTo>
                  <a:lnTo>
                    <a:pt x="91071" y="71083"/>
                  </a:lnTo>
                  <a:lnTo>
                    <a:pt x="90867" y="70802"/>
                  </a:lnTo>
                  <a:lnTo>
                    <a:pt x="90688" y="70522"/>
                  </a:lnTo>
                  <a:lnTo>
                    <a:pt x="90561" y="70216"/>
                  </a:lnTo>
                  <a:lnTo>
                    <a:pt x="90433" y="69885"/>
                  </a:lnTo>
                  <a:lnTo>
                    <a:pt x="90331" y="69553"/>
                  </a:lnTo>
                  <a:lnTo>
                    <a:pt x="90280" y="69145"/>
                  </a:lnTo>
                  <a:lnTo>
                    <a:pt x="90229" y="68737"/>
                  </a:lnTo>
                  <a:lnTo>
                    <a:pt x="90255" y="68329"/>
                  </a:lnTo>
                  <a:lnTo>
                    <a:pt x="90280" y="67947"/>
                  </a:lnTo>
                  <a:lnTo>
                    <a:pt x="90357" y="67539"/>
                  </a:lnTo>
                  <a:lnTo>
                    <a:pt x="90459" y="67182"/>
                  </a:lnTo>
                  <a:lnTo>
                    <a:pt x="90612" y="66825"/>
                  </a:lnTo>
                  <a:lnTo>
                    <a:pt x="90790" y="66468"/>
                  </a:lnTo>
                  <a:lnTo>
                    <a:pt x="90994" y="66162"/>
                  </a:lnTo>
                  <a:lnTo>
                    <a:pt x="91224" y="65856"/>
                  </a:lnTo>
                  <a:lnTo>
                    <a:pt x="91479" y="65576"/>
                  </a:lnTo>
                  <a:lnTo>
                    <a:pt x="91785" y="65321"/>
                  </a:lnTo>
                  <a:lnTo>
                    <a:pt x="92091" y="65117"/>
                  </a:lnTo>
                  <a:lnTo>
                    <a:pt x="92448" y="64913"/>
                  </a:lnTo>
                  <a:lnTo>
                    <a:pt x="92805" y="64760"/>
                  </a:lnTo>
                  <a:lnTo>
                    <a:pt x="93212" y="64632"/>
                  </a:lnTo>
                  <a:close/>
                  <a:moveTo>
                    <a:pt x="39952" y="28020"/>
                  </a:moveTo>
                  <a:lnTo>
                    <a:pt x="42093" y="28046"/>
                  </a:lnTo>
                  <a:lnTo>
                    <a:pt x="44261" y="28097"/>
                  </a:lnTo>
                  <a:lnTo>
                    <a:pt x="46402" y="28148"/>
                  </a:lnTo>
                  <a:lnTo>
                    <a:pt x="48544" y="28250"/>
                  </a:lnTo>
                  <a:lnTo>
                    <a:pt x="50711" y="28377"/>
                  </a:lnTo>
                  <a:lnTo>
                    <a:pt x="52853" y="28530"/>
                  </a:lnTo>
                  <a:lnTo>
                    <a:pt x="54994" y="28709"/>
                  </a:lnTo>
                  <a:lnTo>
                    <a:pt x="57136" y="28938"/>
                  </a:lnTo>
                  <a:lnTo>
                    <a:pt x="59278" y="29193"/>
                  </a:lnTo>
                  <a:lnTo>
                    <a:pt x="61394" y="29474"/>
                  </a:lnTo>
                  <a:lnTo>
                    <a:pt x="63510" y="29780"/>
                  </a:lnTo>
                  <a:lnTo>
                    <a:pt x="65575" y="30137"/>
                  </a:lnTo>
                  <a:lnTo>
                    <a:pt x="67640" y="30494"/>
                  </a:lnTo>
                  <a:lnTo>
                    <a:pt x="69680" y="30927"/>
                  </a:lnTo>
                  <a:lnTo>
                    <a:pt x="71720" y="31360"/>
                  </a:lnTo>
                  <a:lnTo>
                    <a:pt x="73632" y="31794"/>
                  </a:lnTo>
                  <a:lnTo>
                    <a:pt x="74575" y="32023"/>
                  </a:lnTo>
                  <a:lnTo>
                    <a:pt x="75544" y="32278"/>
                  </a:lnTo>
                  <a:lnTo>
                    <a:pt x="76487" y="32559"/>
                  </a:lnTo>
                  <a:lnTo>
                    <a:pt x="77405" y="32865"/>
                  </a:lnTo>
                  <a:lnTo>
                    <a:pt x="78323" y="33222"/>
                  </a:lnTo>
                  <a:lnTo>
                    <a:pt x="78756" y="33426"/>
                  </a:lnTo>
                  <a:lnTo>
                    <a:pt x="79215" y="33630"/>
                  </a:lnTo>
                  <a:lnTo>
                    <a:pt x="79674" y="33885"/>
                  </a:lnTo>
                  <a:lnTo>
                    <a:pt x="80133" y="34165"/>
                  </a:lnTo>
                  <a:lnTo>
                    <a:pt x="80567" y="34471"/>
                  </a:lnTo>
                  <a:lnTo>
                    <a:pt x="80949" y="34777"/>
                  </a:lnTo>
                  <a:lnTo>
                    <a:pt x="81331" y="35134"/>
                  </a:lnTo>
                  <a:lnTo>
                    <a:pt x="81688" y="35516"/>
                  </a:lnTo>
                  <a:lnTo>
                    <a:pt x="82020" y="35899"/>
                  </a:lnTo>
                  <a:lnTo>
                    <a:pt x="82326" y="36307"/>
                  </a:lnTo>
                  <a:lnTo>
                    <a:pt x="82606" y="36715"/>
                  </a:lnTo>
                  <a:lnTo>
                    <a:pt x="82887" y="37173"/>
                  </a:lnTo>
                  <a:lnTo>
                    <a:pt x="83142" y="37632"/>
                  </a:lnTo>
                  <a:lnTo>
                    <a:pt x="83371" y="38091"/>
                  </a:lnTo>
                  <a:lnTo>
                    <a:pt x="83575" y="38576"/>
                  </a:lnTo>
                  <a:lnTo>
                    <a:pt x="83779" y="39060"/>
                  </a:lnTo>
                  <a:lnTo>
                    <a:pt x="83958" y="39570"/>
                  </a:lnTo>
                  <a:lnTo>
                    <a:pt x="84110" y="40080"/>
                  </a:lnTo>
                  <a:lnTo>
                    <a:pt x="84391" y="41100"/>
                  </a:lnTo>
                  <a:lnTo>
                    <a:pt x="84646" y="42171"/>
                  </a:lnTo>
                  <a:lnTo>
                    <a:pt x="84824" y="43241"/>
                  </a:lnTo>
                  <a:lnTo>
                    <a:pt x="84977" y="44338"/>
                  </a:lnTo>
                  <a:lnTo>
                    <a:pt x="85105" y="45409"/>
                  </a:lnTo>
                  <a:lnTo>
                    <a:pt x="85181" y="46454"/>
                  </a:lnTo>
                  <a:lnTo>
                    <a:pt x="85334" y="48468"/>
                  </a:lnTo>
                  <a:lnTo>
                    <a:pt x="85360" y="49258"/>
                  </a:lnTo>
                  <a:lnTo>
                    <a:pt x="85385" y="50049"/>
                  </a:lnTo>
                  <a:lnTo>
                    <a:pt x="85411" y="51681"/>
                  </a:lnTo>
                  <a:lnTo>
                    <a:pt x="85436" y="52496"/>
                  </a:lnTo>
                  <a:lnTo>
                    <a:pt x="85487" y="53312"/>
                  </a:lnTo>
                  <a:lnTo>
                    <a:pt x="85564" y="54128"/>
                  </a:lnTo>
                  <a:lnTo>
                    <a:pt x="85666" y="54919"/>
                  </a:lnTo>
                  <a:lnTo>
                    <a:pt x="85819" y="55709"/>
                  </a:lnTo>
                  <a:lnTo>
                    <a:pt x="86023" y="56474"/>
                  </a:lnTo>
                  <a:lnTo>
                    <a:pt x="86150" y="56831"/>
                  </a:lnTo>
                  <a:lnTo>
                    <a:pt x="86278" y="57213"/>
                  </a:lnTo>
                  <a:lnTo>
                    <a:pt x="86431" y="57570"/>
                  </a:lnTo>
                  <a:lnTo>
                    <a:pt x="86609" y="57902"/>
                  </a:lnTo>
                  <a:lnTo>
                    <a:pt x="86788" y="58259"/>
                  </a:lnTo>
                  <a:lnTo>
                    <a:pt x="86991" y="58590"/>
                  </a:lnTo>
                  <a:lnTo>
                    <a:pt x="87221" y="58896"/>
                  </a:lnTo>
                  <a:lnTo>
                    <a:pt x="87476" y="59202"/>
                  </a:lnTo>
                  <a:lnTo>
                    <a:pt x="87756" y="59508"/>
                  </a:lnTo>
                  <a:lnTo>
                    <a:pt x="88062" y="59788"/>
                  </a:lnTo>
                  <a:lnTo>
                    <a:pt x="88368" y="60069"/>
                  </a:lnTo>
                  <a:lnTo>
                    <a:pt x="88725" y="60324"/>
                  </a:lnTo>
                  <a:lnTo>
                    <a:pt x="89643" y="60936"/>
                  </a:lnTo>
                  <a:lnTo>
                    <a:pt x="90535" y="61547"/>
                  </a:lnTo>
                  <a:lnTo>
                    <a:pt x="90969" y="61853"/>
                  </a:lnTo>
                  <a:lnTo>
                    <a:pt x="91377" y="62210"/>
                  </a:lnTo>
                  <a:lnTo>
                    <a:pt x="91785" y="62593"/>
                  </a:lnTo>
                  <a:lnTo>
                    <a:pt x="92142" y="63001"/>
                  </a:lnTo>
                  <a:lnTo>
                    <a:pt x="92371" y="63281"/>
                  </a:lnTo>
                  <a:lnTo>
                    <a:pt x="92575" y="63562"/>
                  </a:lnTo>
                  <a:lnTo>
                    <a:pt x="92958" y="64174"/>
                  </a:lnTo>
                  <a:lnTo>
                    <a:pt x="92499" y="64301"/>
                  </a:lnTo>
                  <a:lnTo>
                    <a:pt x="92091" y="64454"/>
                  </a:lnTo>
                  <a:lnTo>
                    <a:pt x="91734" y="64658"/>
                  </a:lnTo>
                  <a:lnTo>
                    <a:pt x="91377" y="64887"/>
                  </a:lnTo>
                  <a:lnTo>
                    <a:pt x="91071" y="65142"/>
                  </a:lnTo>
                  <a:lnTo>
                    <a:pt x="90816" y="65448"/>
                  </a:lnTo>
                  <a:lnTo>
                    <a:pt x="90561" y="65754"/>
                  </a:lnTo>
                  <a:lnTo>
                    <a:pt x="90357" y="66086"/>
                  </a:lnTo>
                  <a:lnTo>
                    <a:pt x="90178" y="66443"/>
                  </a:lnTo>
                  <a:lnTo>
                    <a:pt x="90025" y="66825"/>
                  </a:lnTo>
                  <a:lnTo>
                    <a:pt x="89924" y="67208"/>
                  </a:lnTo>
                  <a:lnTo>
                    <a:pt x="89847" y="67615"/>
                  </a:lnTo>
                  <a:lnTo>
                    <a:pt x="89796" y="67998"/>
                  </a:lnTo>
                  <a:lnTo>
                    <a:pt x="89771" y="68406"/>
                  </a:lnTo>
                  <a:lnTo>
                    <a:pt x="89796" y="68814"/>
                  </a:lnTo>
                  <a:lnTo>
                    <a:pt x="89822" y="69222"/>
                  </a:lnTo>
                  <a:lnTo>
                    <a:pt x="89898" y="69630"/>
                  </a:lnTo>
                  <a:lnTo>
                    <a:pt x="90000" y="70012"/>
                  </a:lnTo>
                  <a:lnTo>
                    <a:pt x="90127" y="70395"/>
                  </a:lnTo>
                  <a:lnTo>
                    <a:pt x="90306" y="70751"/>
                  </a:lnTo>
                  <a:lnTo>
                    <a:pt x="90484" y="71083"/>
                  </a:lnTo>
                  <a:lnTo>
                    <a:pt x="90688" y="71414"/>
                  </a:lnTo>
                  <a:lnTo>
                    <a:pt x="90943" y="71720"/>
                  </a:lnTo>
                  <a:lnTo>
                    <a:pt x="91198" y="72001"/>
                  </a:lnTo>
                  <a:lnTo>
                    <a:pt x="91504" y="72230"/>
                  </a:lnTo>
                  <a:lnTo>
                    <a:pt x="91836" y="72434"/>
                  </a:lnTo>
                  <a:lnTo>
                    <a:pt x="92167" y="72613"/>
                  </a:lnTo>
                  <a:lnTo>
                    <a:pt x="92550" y="72766"/>
                  </a:lnTo>
                  <a:lnTo>
                    <a:pt x="92958" y="72842"/>
                  </a:lnTo>
                  <a:lnTo>
                    <a:pt x="93391" y="72893"/>
                  </a:lnTo>
                  <a:lnTo>
                    <a:pt x="93850" y="72893"/>
                  </a:lnTo>
                  <a:lnTo>
                    <a:pt x="94309" y="72842"/>
                  </a:lnTo>
                  <a:lnTo>
                    <a:pt x="94207" y="73862"/>
                  </a:lnTo>
                  <a:lnTo>
                    <a:pt x="94054" y="74882"/>
                  </a:lnTo>
                  <a:lnTo>
                    <a:pt x="93722" y="76921"/>
                  </a:lnTo>
                  <a:lnTo>
                    <a:pt x="93748" y="76972"/>
                  </a:lnTo>
                  <a:lnTo>
                    <a:pt x="93340" y="77023"/>
                  </a:lnTo>
                  <a:lnTo>
                    <a:pt x="92958" y="77125"/>
                  </a:lnTo>
                  <a:lnTo>
                    <a:pt x="92601" y="77253"/>
                  </a:lnTo>
                  <a:lnTo>
                    <a:pt x="92244" y="77406"/>
                  </a:lnTo>
                  <a:lnTo>
                    <a:pt x="91912" y="77610"/>
                  </a:lnTo>
                  <a:lnTo>
                    <a:pt x="91606" y="77814"/>
                  </a:lnTo>
                  <a:lnTo>
                    <a:pt x="91300" y="78043"/>
                  </a:lnTo>
                  <a:lnTo>
                    <a:pt x="90994" y="78298"/>
                  </a:lnTo>
                  <a:lnTo>
                    <a:pt x="90408" y="78834"/>
                  </a:lnTo>
                  <a:lnTo>
                    <a:pt x="89847" y="79395"/>
                  </a:lnTo>
                  <a:lnTo>
                    <a:pt x="89261" y="79930"/>
                  </a:lnTo>
                  <a:lnTo>
                    <a:pt x="88955" y="80185"/>
                  </a:lnTo>
                  <a:lnTo>
                    <a:pt x="88649" y="80414"/>
                  </a:lnTo>
                  <a:lnTo>
                    <a:pt x="88623" y="80465"/>
                  </a:lnTo>
                  <a:lnTo>
                    <a:pt x="88598" y="80134"/>
                  </a:lnTo>
                  <a:lnTo>
                    <a:pt x="88496" y="79446"/>
                  </a:lnTo>
                  <a:lnTo>
                    <a:pt x="88343" y="78783"/>
                  </a:lnTo>
                  <a:lnTo>
                    <a:pt x="88164" y="78120"/>
                  </a:lnTo>
                  <a:lnTo>
                    <a:pt x="87909" y="77508"/>
                  </a:lnTo>
                  <a:lnTo>
                    <a:pt x="87603" y="76947"/>
                  </a:lnTo>
                  <a:lnTo>
                    <a:pt x="87246" y="76386"/>
                  </a:lnTo>
                  <a:lnTo>
                    <a:pt x="87068" y="76131"/>
                  </a:lnTo>
                  <a:lnTo>
                    <a:pt x="86864" y="75902"/>
                  </a:lnTo>
                  <a:lnTo>
                    <a:pt x="86660" y="75647"/>
                  </a:lnTo>
                  <a:lnTo>
                    <a:pt x="86431" y="75443"/>
                  </a:lnTo>
                  <a:lnTo>
                    <a:pt x="86201" y="75213"/>
                  </a:lnTo>
                  <a:lnTo>
                    <a:pt x="85946" y="75035"/>
                  </a:lnTo>
                  <a:lnTo>
                    <a:pt x="85691" y="74831"/>
                  </a:lnTo>
                  <a:lnTo>
                    <a:pt x="85436" y="74678"/>
                  </a:lnTo>
                  <a:lnTo>
                    <a:pt x="85156" y="74499"/>
                  </a:lnTo>
                  <a:lnTo>
                    <a:pt x="84875" y="74372"/>
                  </a:lnTo>
                  <a:lnTo>
                    <a:pt x="84569" y="74244"/>
                  </a:lnTo>
                  <a:lnTo>
                    <a:pt x="84289" y="74117"/>
                  </a:lnTo>
                  <a:lnTo>
                    <a:pt x="83958" y="74015"/>
                  </a:lnTo>
                  <a:lnTo>
                    <a:pt x="83652" y="73938"/>
                  </a:lnTo>
                  <a:lnTo>
                    <a:pt x="83320" y="73862"/>
                  </a:lnTo>
                  <a:lnTo>
                    <a:pt x="82989" y="73811"/>
                  </a:lnTo>
                  <a:lnTo>
                    <a:pt x="82632" y="73785"/>
                  </a:lnTo>
                  <a:lnTo>
                    <a:pt x="82275" y="73760"/>
                  </a:lnTo>
                  <a:lnTo>
                    <a:pt x="81918" y="73760"/>
                  </a:lnTo>
                  <a:lnTo>
                    <a:pt x="81561" y="73785"/>
                  </a:lnTo>
                  <a:lnTo>
                    <a:pt x="81229" y="73811"/>
                  </a:lnTo>
                  <a:lnTo>
                    <a:pt x="80898" y="73862"/>
                  </a:lnTo>
                  <a:lnTo>
                    <a:pt x="80592" y="73938"/>
                  </a:lnTo>
                  <a:lnTo>
                    <a:pt x="80261" y="74015"/>
                  </a:lnTo>
                  <a:lnTo>
                    <a:pt x="79955" y="74091"/>
                  </a:lnTo>
                  <a:lnTo>
                    <a:pt x="79649" y="74219"/>
                  </a:lnTo>
                  <a:lnTo>
                    <a:pt x="79368" y="74321"/>
                  </a:lnTo>
                  <a:lnTo>
                    <a:pt x="79088" y="74474"/>
                  </a:lnTo>
                  <a:lnTo>
                    <a:pt x="78527" y="74780"/>
                  </a:lnTo>
                  <a:lnTo>
                    <a:pt x="78017" y="75137"/>
                  </a:lnTo>
                  <a:lnTo>
                    <a:pt x="77533" y="75545"/>
                  </a:lnTo>
                  <a:lnTo>
                    <a:pt x="77099" y="75978"/>
                  </a:lnTo>
                  <a:lnTo>
                    <a:pt x="76717" y="76463"/>
                  </a:lnTo>
                  <a:lnTo>
                    <a:pt x="76360" y="76998"/>
                  </a:lnTo>
                  <a:lnTo>
                    <a:pt x="76054" y="77533"/>
                  </a:lnTo>
                  <a:lnTo>
                    <a:pt x="75799" y="78120"/>
                  </a:lnTo>
                  <a:lnTo>
                    <a:pt x="75620" y="78732"/>
                  </a:lnTo>
                  <a:lnTo>
                    <a:pt x="75467" y="79344"/>
                  </a:lnTo>
                  <a:lnTo>
                    <a:pt x="75365" y="80006"/>
                  </a:lnTo>
                  <a:lnTo>
                    <a:pt x="75365" y="80312"/>
                  </a:lnTo>
                  <a:lnTo>
                    <a:pt x="75340" y="80644"/>
                  </a:lnTo>
                  <a:lnTo>
                    <a:pt x="75365" y="80771"/>
                  </a:lnTo>
                  <a:lnTo>
                    <a:pt x="75314" y="80771"/>
                  </a:lnTo>
                  <a:lnTo>
                    <a:pt x="75238" y="80746"/>
                  </a:lnTo>
                  <a:lnTo>
                    <a:pt x="70139" y="80746"/>
                  </a:lnTo>
                  <a:lnTo>
                    <a:pt x="65014" y="80771"/>
                  </a:lnTo>
                  <a:lnTo>
                    <a:pt x="59915" y="80797"/>
                  </a:lnTo>
                  <a:lnTo>
                    <a:pt x="54790" y="80771"/>
                  </a:lnTo>
                  <a:lnTo>
                    <a:pt x="52266" y="80746"/>
                  </a:lnTo>
                  <a:lnTo>
                    <a:pt x="49717" y="80695"/>
                  </a:lnTo>
                  <a:lnTo>
                    <a:pt x="44643" y="80593"/>
                  </a:lnTo>
                  <a:lnTo>
                    <a:pt x="42093" y="80567"/>
                  </a:lnTo>
                  <a:lnTo>
                    <a:pt x="39569" y="80542"/>
                  </a:lnTo>
                  <a:lnTo>
                    <a:pt x="37020" y="80567"/>
                  </a:lnTo>
                  <a:lnTo>
                    <a:pt x="34496" y="80618"/>
                  </a:lnTo>
                  <a:lnTo>
                    <a:pt x="34470" y="80287"/>
                  </a:lnTo>
                  <a:lnTo>
                    <a:pt x="34445" y="79981"/>
                  </a:lnTo>
                  <a:lnTo>
                    <a:pt x="34343" y="79344"/>
                  </a:lnTo>
                  <a:lnTo>
                    <a:pt x="34164" y="78732"/>
                  </a:lnTo>
                  <a:lnTo>
                    <a:pt x="33935" y="78145"/>
                  </a:lnTo>
                  <a:lnTo>
                    <a:pt x="33654" y="77559"/>
                  </a:lnTo>
                  <a:lnTo>
                    <a:pt x="33348" y="77023"/>
                  </a:lnTo>
                  <a:lnTo>
                    <a:pt x="32966" y="76539"/>
                  </a:lnTo>
                  <a:lnTo>
                    <a:pt x="32558" y="76055"/>
                  </a:lnTo>
                  <a:lnTo>
                    <a:pt x="32099" y="75621"/>
                  </a:lnTo>
                  <a:lnTo>
                    <a:pt x="31615" y="75239"/>
                  </a:lnTo>
                  <a:lnTo>
                    <a:pt x="31079" y="74907"/>
                  </a:lnTo>
                  <a:lnTo>
                    <a:pt x="30518" y="74601"/>
                  </a:lnTo>
                  <a:lnTo>
                    <a:pt x="30238" y="74474"/>
                  </a:lnTo>
                  <a:lnTo>
                    <a:pt x="29932" y="74372"/>
                  </a:lnTo>
                  <a:lnTo>
                    <a:pt x="29626" y="74270"/>
                  </a:lnTo>
                  <a:lnTo>
                    <a:pt x="29320" y="74193"/>
                  </a:lnTo>
                  <a:lnTo>
                    <a:pt x="29014" y="74117"/>
                  </a:lnTo>
                  <a:lnTo>
                    <a:pt x="28683" y="74066"/>
                  </a:lnTo>
                  <a:lnTo>
                    <a:pt x="28351" y="74040"/>
                  </a:lnTo>
                  <a:lnTo>
                    <a:pt x="28020" y="74015"/>
                  </a:lnTo>
                  <a:lnTo>
                    <a:pt x="27357" y="74015"/>
                  </a:lnTo>
                  <a:lnTo>
                    <a:pt x="27025" y="74040"/>
                  </a:lnTo>
                  <a:lnTo>
                    <a:pt x="26694" y="74091"/>
                  </a:lnTo>
                  <a:lnTo>
                    <a:pt x="26363" y="74142"/>
                  </a:lnTo>
                  <a:lnTo>
                    <a:pt x="26057" y="74219"/>
                  </a:lnTo>
                  <a:lnTo>
                    <a:pt x="25725" y="74321"/>
                  </a:lnTo>
                  <a:lnTo>
                    <a:pt x="25419" y="74423"/>
                  </a:lnTo>
                  <a:lnTo>
                    <a:pt x="24833" y="74652"/>
                  </a:lnTo>
                  <a:lnTo>
                    <a:pt x="24272" y="74958"/>
                  </a:lnTo>
                  <a:lnTo>
                    <a:pt x="23762" y="75315"/>
                  </a:lnTo>
                  <a:lnTo>
                    <a:pt x="23252" y="75723"/>
                  </a:lnTo>
                  <a:lnTo>
                    <a:pt x="22819" y="76157"/>
                  </a:lnTo>
                  <a:lnTo>
                    <a:pt x="22385" y="76641"/>
                  </a:lnTo>
                  <a:lnTo>
                    <a:pt x="22028" y="77151"/>
                  </a:lnTo>
                  <a:lnTo>
                    <a:pt x="21722" y="77712"/>
                  </a:lnTo>
                  <a:lnTo>
                    <a:pt x="21569" y="78018"/>
                  </a:lnTo>
                  <a:lnTo>
                    <a:pt x="21467" y="78298"/>
                  </a:lnTo>
                  <a:lnTo>
                    <a:pt x="21340" y="78604"/>
                  </a:lnTo>
                  <a:lnTo>
                    <a:pt x="21238" y="78910"/>
                  </a:lnTo>
                  <a:lnTo>
                    <a:pt x="21161" y="79242"/>
                  </a:lnTo>
                  <a:lnTo>
                    <a:pt x="21110" y="79573"/>
                  </a:lnTo>
                  <a:lnTo>
                    <a:pt x="21059" y="79904"/>
                  </a:lnTo>
                  <a:lnTo>
                    <a:pt x="21008" y="80236"/>
                  </a:lnTo>
                  <a:lnTo>
                    <a:pt x="20983" y="80236"/>
                  </a:lnTo>
                  <a:lnTo>
                    <a:pt x="19989" y="80185"/>
                  </a:lnTo>
                  <a:lnTo>
                    <a:pt x="19020" y="80108"/>
                  </a:lnTo>
                  <a:lnTo>
                    <a:pt x="18051" y="80006"/>
                  </a:lnTo>
                  <a:lnTo>
                    <a:pt x="17082" y="79879"/>
                  </a:lnTo>
                  <a:lnTo>
                    <a:pt x="16113" y="79751"/>
                  </a:lnTo>
                  <a:lnTo>
                    <a:pt x="15170" y="79573"/>
                  </a:lnTo>
                  <a:lnTo>
                    <a:pt x="14252" y="79344"/>
                  </a:lnTo>
                  <a:lnTo>
                    <a:pt x="13309" y="79114"/>
                  </a:lnTo>
                  <a:lnTo>
                    <a:pt x="12391" y="78859"/>
                  </a:lnTo>
                  <a:lnTo>
                    <a:pt x="11473" y="78579"/>
                  </a:lnTo>
                  <a:lnTo>
                    <a:pt x="10581" y="78273"/>
                  </a:lnTo>
                  <a:lnTo>
                    <a:pt x="9663" y="77941"/>
                  </a:lnTo>
                  <a:lnTo>
                    <a:pt x="8771" y="77584"/>
                  </a:lnTo>
                  <a:lnTo>
                    <a:pt x="7853" y="77202"/>
                  </a:lnTo>
                  <a:lnTo>
                    <a:pt x="6960" y="76794"/>
                  </a:lnTo>
                  <a:lnTo>
                    <a:pt x="6068" y="76361"/>
                  </a:lnTo>
                  <a:lnTo>
                    <a:pt x="5635" y="76157"/>
                  </a:lnTo>
                  <a:lnTo>
                    <a:pt x="5176" y="75978"/>
                  </a:lnTo>
                  <a:lnTo>
                    <a:pt x="4717" y="75825"/>
                  </a:lnTo>
                  <a:lnTo>
                    <a:pt x="4232" y="75723"/>
                  </a:lnTo>
                  <a:lnTo>
                    <a:pt x="4232" y="75672"/>
                  </a:lnTo>
                  <a:lnTo>
                    <a:pt x="3544" y="67106"/>
                  </a:lnTo>
                  <a:lnTo>
                    <a:pt x="3238" y="62822"/>
                  </a:lnTo>
                  <a:lnTo>
                    <a:pt x="2958" y="58539"/>
                  </a:lnTo>
                  <a:lnTo>
                    <a:pt x="2830" y="56525"/>
                  </a:lnTo>
                  <a:lnTo>
                    <a:pt x="2677" y="54485"/>
                  </a:lnTo>
                  <a:lnTo>
                    <a:pt x="2550" y="52471"/>
                  </a:lnTo>
                  <a:lnTo>
                    <a:pt x="2448" y="50431"/>
                  </a:lnTo>
                  <a:lnTo>
                    <a:pt x="2371" y="48392"/>
                  </a:lnTo>
                  <a:lnTo>
                    <a:pt x="2346" y="47372"/>
                  </a:lnTo>
                  <a:lnTo>
                    <a:pt x="2346" y="46352"/>
                  </a:lnTo>
                  <a:lnTo>
                    <a:pt x="2371" y="45332"/>
                  </a:lnTo>
                  <a:lnTo>
                    <a:pt x="2397" y="44312"/>
                  </a:lnTo>
                  <a:lnTo>
                    <a:pt x="2448" y="43318"/>
                  </a:lnTo>
                  <a:lnTo>
                    <a:pt x="2550" y="42324"/>
                  </a:lnTo>
                  <a:lnTo>
                    <a:pt x="2677" y="41329"/>
                  </a:lnTo>
                  <a:lnTo>
                    <a:pt x="2830" y="40335"/>
                  </a:lnTo>
                  <a:lnTo>
                    <a:pt x="2932" y="39825"/>
                  </a:lnTo>
                  <a:lnTo>
                    <a:pt x="3059" y="39341"/>
                  </a:lnTo>
                  <a:lnTo>
                    <a:pt x="3187" y="38856"/>
                  </a:lnTo>
                  <a:lnTo>
                    <a:pt x="3365" y="38372"/>
                  </a:lnTo>
                  <a:lnTo>
                    <a:pt x="3518" y="37913"/>
                  </a:lnTo>
                  <a:lnTo>
                    <a:pt x="3722" y="37454"/>
                  </a:lnTo>
                  <a:lnTo>
                    <a:pt x="3926" y="36995"/>
                  </a:lnTo>
                  <a:lnTo>
                    <a:pt x="4156" y="36562"/>
                  </a:lnTo>
                  <a:lnTo>
                    <a:pt x="4411" y="36128"/>
                  </a:lnTo>
                  <a:lnTo>
                    <a:pt x="4691" y="35695"/>
                  </a:lnTo>
                  <a:lnTo>
                    <a:pt x="4997" y="35287"/>
                  </a:lnTo>
                  <a:lnTo>
                    <a:pt x="5329" y="34904"/>
                  </a:lnTo>
                  <a:lnTo>
                    <a:pt x="5686" y="34547"/>
                  </a:lnTo>
                  <a:lnTo>
                    <a:pt x="6042" y="34190"/>
                  </a:lnTo>
                  <a:lnTo>
                    <a:pt x="6425" y="33885"/>
                  </a:lnTo>
                  <a:lnTo>
                    <a:pt x="6807" y="33579"/>
                  </a:lnTo>
                  <a:lnTo>
                    <a:pt x="7215" y="33273"/>
                  </a:lnTo>
                  <a:lnTo>
                    <a:pt x="7623" y="33018"/>
                  </a:lnTo>
                  <a:lnTo>
                    <a:pt x="8057" y="32763"/>
                  </a:lnTo>
                  <a:lnTo>
                    <a:pt x="8490" y="32533"/>
                  </a:lnTo>
                  <a:lnTo>
                    <a:pt x="8949" y="32304"/>
                  </a:lnTo>
                  <a:lnTo>
                    <a:pt x="9408" y="32100"/>
                  </a:lnTo>
                  <a:lnTo>
                    <a:pt x="10326" y="31717"/>
                  </a:lnTo>
                  <a:lnTo>
                    <a:pt x="11269" y="31360"/>
                  </a:lnTo>
                  <a:lnTo>
                    <a:pt x="12212" y="31054"/>
                  </a:lnTo>
                  <a:lnTo>
                    <a:pt x="13258" y="30749"/>
                  </a:lnTo>
                  <a:lnTo>
                    <a:pt x="14278" y="30468"/>
                  </a:lnTo>
                  <a:lnTo>
                    <a:pt x="15323" y="30213"/>
                  </a:lnTo>
                  <a:lnTo>
                    <a:pt x="16394" y="29958"/>
                  </a:lnTo>
                  <a:lnTo>
                    <a:pt x="17439" y="29729"/>
                  </a:lnTo>
                  <a:lnTo>
                    <a:pt x="18484" y="29525"/>
                  </a:lnTo>
                  <a:lnTo>
                    <a:pt x="19555" y="29346"/>
                  </a:lnTo>
                  <a:lnTo>
                    <a:pt x="20626" y="29193"/>
                  </a:lnTo>
                  <a:lnTo>
                    <a:pt x="21697" y="29040"/>
                  </a:lnTo>
                  <a:lnTo>
                    <a:pt x="22768" y="28887"/>
                  </a:lnTo>
                  <a:lnTo>
                    <a:pt x="24909" y="28658"/>
                  </a:lnTo>
                  <a:lnTo>
                    <a:pt x="27051" y="28479"/>
                  </a:lnTo>
                  <a:lnTo>
                    <a:pt x="29193" y="28352"/>
                  </a:lnTo>
                  <a:lnTo>
                    <a:pt x="31360" y="28224"/>
                  </a:lnTo>
                  <a:lnTo>
                    <a:pt x="33501" y="28148"/>
                  </a:lnTo>
                  <a:lnTo>
                    <a:pt x="35643" y="28071"/>
                  </a:lnTo>
                  <a:lnTo>
                    <a:pt x="37785" y="28046"/>
                  </a:lnTo>
                  <a:lnTo>
                    <a:pt x="39952" y="28020"/>
                  </a:lnTo>
                  <a:close/>
                  <a:moveTo>
                    <a:pt x="3161" y="75953"/>
                  </a:moveTo>
                  <a:lnTo>
                    <a:pt x="3595" y="75978"/>
                  </a:lnTo>
                  <a:lnTo>
                    <a:pt x="4003" y="76055"/>
                  </a:lnTo>
                  <a:lnTo>
                    <a:pt x="4411" y="76182"/>
                  </a:lnTo>
                  <a:lnTo>
                    <a:pt x="4793" y="76335"/>
                  </a:lnTo>
                  <a:lnTo>
                    <a:pt x="5201" y="76514"/>
                  </a:lnTo>
                  <a:lnTo>
                    <a:pt x="5584" y="76717"/>
                  </a:lnTo>
                  <a:lnTo>
                    <a:pt x="6323" y="77100"/>
                  </a:lnTo>
                  <a:lnTo>
                    <a:pt x="7394" y="77635"/>
                  </a:lnTo>
                  <a:lnTo>
                    <a:pt x="8490" y="78120"/>
                  </a:lnTo>
                  <a:lnTo>
                    <a:pt x="9586" y="78579"/>
                  </a:lnTo>
                  <a:lnTo>
                    <a:pt x="10734" y="78987"/>
                  </a:lnTo>
                  <a:lnTo>
                    <a:pt x="11983" y="79369"/>
                  </a:lnTo>
                  <a:lnTo>
                    <a:pt x="13232" y="79726"/>
                  </a:lnTo>
                  <a:lnTo>
                    <a:pt x="14507" y="80032"/>
                  </a:lnTo>
                  <a:lnTo>
                    <a:pt x="15782" y="80261"/>
                  </a:lnTo>
                  <a:lnTo>
                    <a:pt x="17082" y="80465"/>
                  </a:lnTo>
                  <a:lnTo>
                    <a:pt x="18382" y="80593"/>
                  </a:lnTo>
                  <a:lnTo>
                    <a:pt x="19683" y="80669"/>
                  </a:lnTo>
                  <a:lnTo>
                    <a:pt x="20983" y="80695"/>
                  </a:lnTo>
                  <a:lnTo>
                    <a:pt x="21008" y="80695"/>
                  </a:lnTo>
                  <a:lnTo>
                    <a:pt x="21008" y="81026"/>
                  </a:lnTo>
                  <a:lnTo>
                    <a:pt x="21034" y="81332"/>
                  </a:lnTo>
                  <a:lnTo>
                    <a:pt x="21059" y="81638"/>
                  </a:lnTo>
                  <a:lnTo>
                    <a:pt x="21110" y="81944"/>
                  </a:lnTo>
                  <a:lnTo>
                    <a:pt x="21263" y="82556"/>
                  </a:lnTo>
                  <a:lnTo>
                    <a:pt x="21493" y="83142"/>
                  </a:lnTo>
                  <a:lnTo>
                    <a:pt x="20040" y="83066"/>
                  </a:lnTo>
                  <a:lnTo>
                    <a:pt x="18612" y="83015"/>
                  </a:lnTo>
                  <a:lnTo>
                    <a:pt x="17159" y="82989"/>
                  </a:lnTo>
                  <a:lnTo>
                    <a:pt x="15731" y="82989"/>
                  </a:lnTo>
                  <a:lnTo>
                    <a:pt x="12850" y="83040"/>
                  </a:lnTo>
                  <a:lnTo>
                    <a:pt x="7929" y="83040"/>
                  </a:lnTo>
                  <a:lnTo>
                    <a:pt x="7164" y="82989"/>
                  </a:lnTo>
                  <a:lnTo>
                    <a:pt x="6374" y="82938"/>
                  </a:lnTo>
                  <a:lnTo>
                    <a:pt x="5584" y="82862"/>
                  </a:lnTo>
                  <a:lnTo>
                    <a:pt x="4793" y="82709"/>
                  </a:lnTo>
                  <a:lnTo>
                    <a:pt x="4028" y="82556"/>
                  </a:lnTo>
                  <a:lnTo>
                    <a:pt x="3671" y="82429"/>
                  </a:lnTo>
                  <a:lnTo>
                    <a:pt x="3314" y="82301"/>
                  </a:lnTo>
                  <a:lnTo>
                    <a:pt x="2983" y="82174"/>
                  </a:lnTo>
                  <a:lnTo>
                    <a:pt x="2652" y="82021"/>
                  </a:lnTo>
                  <a:lnTo>
                    <a:pt x="2346" y="81842"/>
                  </a:lnTo>
                  <a:lnTo>
                    <a:pt x="2040" y="81664"/>
                  </a:lnTo>
                  <a:lnTo>
                    <a:pt x="1759" y="81434"/>
                  </a:lnTo>
                  <a:lnTo>
                    <a:pt x="1530" y="81205"/>
                  </a:lnTo>
                  <a:lnTo>
                    <a:pt x="1300" y="80975"/>
                  </a:lnTo>
                  <a:lnTo>
                    <a:pt x="1096" y="80695"/>
                  </a:lnTo>
                  <a:lnTo>
                    <a:pt x="943" y="80389"/>
                  </a:lnTo>
                  <a:lnTo>
                    <a:pt x="790" y="80083"/>
                  </a:lnTo>
                  <a:lnTo>
                    <a:pt x="688" y="79726"/>
                  </a:lnTo>
                  <a:lnTo>
                    <a:pt x="612" y="79369"/>
                  </a:lnTo>
                  <a:lnTo>
                    <a:pt x="586" y="78961"/>
                  </a:lnTo>
                  <a:lnTo>
                    <a:pt x="586" y="78553"/>
                  </a:lnTo>
                  <a:lnTo>
                    <a:pt x="586" y="78273"/>
                  </a:lnTo>
                  <a:lnTo>
                    <a:pt x="637" y="78018"/>
                  </a:lnTo>
                  <a:lnTo>
                    <a:pt x="714" y="77788"/>
                  </a:lnTo>
                  <a:lnTo>
                    <a:pt x="816" y="77559"/>
                  </a:lnTo>
                  <a:lnTo>
                    <a:pt x="918" y="77329"/>
                  </a:lnTo>
                  <a:lnTo>
                    <a:pt x="1045" y="77100"/>
                  </a:lnTo>
                  <a:lnTo>
                    <a:pt x="1198" y="76921"/>
                  </a:lnTo>
                  <a:lnTo>
                    <a:pt x="1351" y="76717"/>
                  </a:lnTo>
                  <a:lnTo>
                    <a:pt x="1530" y="76564"/>
                  </a:lnTo>
                  <a:lnTo>
                    <a:pt x="1734" y="76412"/>
                  </a:lnTo>
                  <a:lnTo>
                    <a:pt x="1938" y="76284"/>
                  </a:lnTo>
                  <a:lnTo>
                    <a:pt x="2167" y="76157"/>
                  </a:lnTo>
                  <a:lnTo>
                    <a:pt x="2397" y="76080"/>
                  </a:lnTo>
                  <a:lnTo>
                    <a:pt x="2652" y="76004"/>
                  </a:lnTo>
                  <a:lnTo>
                    <a:pt x="2907" y="75978"/>
                  </a:lnTo>
                  <a:lnTo>
                    <a:pt x="3161" y="75953"/>
                  </a:lnTo>
                  <a:close/>
                  <a:moveTo>
                    <a:pt x="34496" y="80975"/>
                  </a:moveTo>
                  <a:lnTo>
                    <a:pt x="37020" y="81103"/>
                  </a:lnTo>
                  <a:lnTo>
                    <a:pt x="39544" y="81179"/>
                  </a:lnTo>
                  <a:lnTo>
                    <a:pt x="42093" y="81205"/>
                  </a:lnTo>
                  <a:lnTo>
                    <a:pt x="44643" y="81205"/>
                  </a:lnTo>
                  <a:lnTo>
                    <a:pt x="49717" y="81179"/>
                  </a:lnTo>
                  <a:lnTo>
                    <a:pt x="54790" y="81179"/>
                  </a:lnTo>
                  <a:lnTo>
                    <a:pt x="65014" y="81230"/>
                  </a:lnTo>
                  <a:lnTo>
                    <a:pt x="70139" y="81256"/>
                  </a:lnTo>
                  <a:lnTo>
                    <a:pt x="75238" y="81230"/>
                  </a:lnTo>
                  <a:lnTo>
                    <a:pt x="75314" y="81205"/>
                  </a:lnTo>
                  <a:lnTo>
                    <a:pt x="75391" y="81179"/>
                  </a:lnTo>
                  <a:lnTo>
                    <a:pt x="75442" y="81689"/>
                  </a:lnTo>
                  <a:lnTo>
                    <a:pt x="75569" y="82174"/>
                  </a:lnTo>
                  <a:lnTo>
                    <a:pt x="75722" y="82658"/>
                  </a:lnTo>
                  <a:lnTo>
                    <a:pt x="75901" y="83142"/>
                  </a:lnTo>
                  <a:lnTo>
                    <a:pt x="72841" y="83091"/>
                  </a:lnTo>
                  <a:lnTo>
                    <a:pt x="69782" y="83015"/>
                  </a:lnTo>
                  <a:lnTo>
                    <a:pt x="68252" y="82989"/>
                  </a:lnTo>
                  <a:lnTo>
                    <a:pt x="65193" y="82989"/>
                  </a:lnTo>
                  <a:lnTo>
                    <a:pt x="63663" y="83040"/>
                  </a:lnTo>
                  <a:lnTo>
                    <a:pt x="63637" y="83066"/>
                  </a:lnTo>
                  <a:lnTo>
                    <a:pt x="60144" y="83117"/>
                  </a:lnTo>
                  <a:lnTo>
                    <a:pt x="56677" y="83142"/>
                  </a:lnTo>
                  <a:lnTo>
                    <a:pt x="53210" y="83142"/>
                  </a:lnTo>
                  <a:lnTo>
                    <a:pt x="49717" y="83091"/>
                  </a:lnTo>
                  <a:lnTo>
                    <a:pt x="45841" y="82989"/>
                  </a:lnTo>
                  <a:lnTo>
                    <a:pt x="41941" y="82887"/>
                  </a:lnTo>
                  <a:lnTo>
                    <a:pt x="40003" y="82836"/>
                  </a:lnTo>
                  <a:lnTo>
                    <a:pt x="38065" y="82811"/>
                  </a:lnTo>
                  <a:lnTo>
                    <a:pt x="36127" y="82836"/>
                  </a:lnTo>
                  <a:lnTo>
                    <a:pt x="34190" y="82887"/>
                  </a:lnTo>
                  <a:lnTo>
                    <a:pt x="34292" y="82505"/>
                  </a:lnTo>
                  <a:lnTo>
                    <a:pt x="34394" y="82123"/>
                  </a:lnTo>
                  <a:lnTo>
                    <a:pt x="34445" y="81715"/>
                  </a:lnTo>
                  <a:lnTo>
                    <a:pt x="34496" y="81307"/>
                  </a:lnTo>
                  <a:lnTo>
                    <a:pt x="34496" y="80975"/>
                  </a:lnTo>
                  <a:close/>
                  <a:moveTo>
                    <a:pt x="94538" y="77482"/>
                  </a:moveTo>
                  <a:lnTo>
                    <a:pt x="94921" y="77533"/>
                  </a:lnTo>
                  <a:lnTo>
                    <a:pt x="95099" y="77584"/>
                  </a:lnTo>
                  <a:lnTo>
                    <a:pt x="95278" y="77635"/>
                  </a:lnTo>
                  <a:lnTo>
                    <a:pt x="95456" y="77712"/>
                  </a:lnTo>
                  <a:lnTo>
                    <a:pt x="95609" y="77814"/>
                  </a:lnTo>
                  <a:lnTo>
                    <a:pt x="95762" y="77916"/>
                  </a:lnTo>
                  <a:lnTo>
                    <a:pt x="95915" y="78043"/>
                  </a:lnTo>
                  <a:lnTo>
                    <a:pt x="96042" y="78171"/>
                  </a:lnTo>
                  <a:lnTo>
                    <a:pt x="96144" y="78349"/>
                  </a:lnTo>
                  <a:lnTo>
                    <a:pt x="96246" y="78528"/>
                  </a:lnTo>
                  <a:lnTo>
                    <a:pt x="96348" y="78706"/>
                  </a:lnTo>
                  <a:lnTo>
                    <a:pt x="96399" y="78936"/>
                  </a:lnTo>
                  <a:lnTo>
                    <a:pt x="96450" y="79165"/>
                  </a:lnTo>
                  <a:lnTo>
                    <a:pt x="96501" y="79446"/>
                  </a:lnTo>
                  <a:lnTo>
                    <a:pt x="96501" y="79726"/>
                  </a:lnTo>
                  <a:lnTo>
                    <a:pt x="96501" y="80108"/>
                  </a:lnTo>
                  <a:lnTo>
                    <a:pt x="96450" y="80465"/>
                  </a:lnTo>
                  <a:lnTo>
                    <a:pt x="96374" y="80771"/>
                  </a:lnTo>
                  <a:lnTo>
                    <a:pt x="96272" y="81077"/>
                  </a:lnTo>
                  <a:lnTo>
                    <a:pt x="96144" y="81358"/>
                  </a:lnTo>
                  <a:lnTo>
                    <a:pt x="95992" y="81613"/>
                  </a:lnTo>
                  <a:lnTo>
                    <a:pt x="95813" y="81842"/>
                  </a:lnTo>
                  <a:lnTo>
                    <a:pt x="95635" y="82046"/>
                  </a:lnTo>
                  <a:lnTo>
                    <a:pt x="95405" y="82225"/>
                  </a:lnTo>
                  <a:lnTo>
                    <a:pt x="95176" y="82403"/>
                  </a:lnTo>
                  <a:lnTo>
                    <a:pt x="94921" y="82531"/>
                  </a:lnTo>
                  <a:lnTo>
                    <a:pt x="94640" y="82658"/>
                  </a:lnTo>
                  <a:lnTo>
                    <a:pt x="94360" y="82785"/>
                  </a:lnTo>
                  <a:lnTo>
                    <a:pt x="94054" y="82862"/>
                  </a:lnTo>
                  <a:lnTo>
                    <a:pt x="93748" y="82964"/>
                  </a:lnTo>
                  <a:lnTo>
                    <a:pt x="93442" y="83015"/>
                  </a:lnTo>
                  <a:lnTo>
                    <a:pt x="92779" y="83117"/>
                  </a:lnTo>
                  <a:lnTo>
                    <a:pt x="92091" y="83168"/>
                  </a:lnTo>
                  <a:lnTo>
                    <a:pt x="91377" y="83193"/>
                  </a:lnTo>
                  <a:lnTo>
                    <a:pt x="90688" y="83193"/>
                  </a:lnTo>
                  <a:lnTo>
                    <a:pt x="89363" y="83168"/>
                  </a:lnTo>
                  <a:lnTo>
                    <a:pt x="88190" y="83117"/>
                  </a:lnTo>
                  <a:lnTo>
                    <a:pt x="88368" y="82582"/>
                  </a:lnTo>
                  <a:lnTo>
                    <a:pt x="88496" y="82046"/>
                  </a:lnTo>
                  <a:lnTo>
                    <a:pt x="88598" y="81460"/>
                  </a:lnTo>
                  <a:lnTo>
                    <a:pt x="88623" y="80873"/>
                  </a:lnTo>
                  <a:lnTo>
                    <a:pt x="88700" y="80950"/>
                  </a:lnTo>
                  <a:lnTo>
                    <a:pt x="88776" y="80975"/>
                  </a:lnTo>
                  <a:lnTo>
                    <a:pt x="88853" y="80950"/>
                  </a:lnTo>
                  <a:lnTo>
                    <a:pt x="88955" y="80924"/>
                  </a:lnTo>
                  <a:lnTo>
                    <a:pt x="89286" y="80644"/>
                  </a:lnTo>
                  <a:lnTo>
                    <a:pt x="89592" y="80363"/>
                  </a:lnTo>
                  <a:lnTo>
                    <a:pt x="90204" y="79751"/>
                  </a:lnTo>
                  <a:lnTo>
                    <a:pt x="90816" y="79140"/>
                  </a:lnTo>
                  <a:lnTo>
                    <a:pt x="91122" y="78859"/>
                  </a:lnTo>
                  <a:lnTo>
                    <a:pt x="91453" y="78553"/>
                  </a:lnTo>
                  <a:lnTo>
                    <a:pt x="91759" y="78324"/>
                  </a:lnTo>
                  <a:lnTo>
                    <a:pt x="92116" y="78120"/>
                  </a:lnTo>
                  <a:lnTo>
                    <a:pt x="92473" y="77941"/>
                  </a:lnTo>
                  <a:lnTo>
                    <a:pt x="92881" y="77763"/>
                  </a:lnTo>
                  <a:lnTo>
                    <a:pt x="93289" y="77635"/>
                  </a:lnTo>
                  <a:lnTo>
                    <a:pt x="93722" y="77533"/>
                  </a:lnTo>
                  <a:lnTo>
                    <a:pt x="94130" y="77482"/>
                  </a:lnTo>
                  <a:close/>
                  <a:moveTo>
                    <a:pt x="82530" y="74142"/>
                  </a:moveTo>
                  <a:lnTo>
                    <a:pt x="82861" y="74168"/>
                  </a:lnTo>
                  <a:lnTo>
                    <a:pt x="83193" y="74219"/>
                  </a:lnTo>
                  <a:lnTo>
                    <a:pt x="83524" y="74270"/>
                  </a:lnTo>
                  <a:lnTo>
                    <a:pt x="83856" y="74346"/>
                  </a:lnTo>
                  <a:lnTo>
                    <a:pt x="84161" y="74448"/>
                  </a:lnTo>
                  <a:lnTo>
                    <a:pt x="84467" y="74550"/>
                  </a:lnTo>
                  <a:lnTo>
                    <a:pt x="84748" y="74678"/>
                  </a:lnTo>
                  <a:lnTo>
                    <a:pt x="85054" y="74805"/>
                  </a:lnTo>
                  <a:lnTo>
                    <a:pt x="85309" y="74958"/>
                  </a:lnTo>
                  <a:lnTo>
                    <a:pt x="85589" y="75137"/>
                  </a:lnTo>
                  <a:lnTo>
                    <a:pt x="85844" y="75315"/>
                  </a:lnTo>
                  <a:lnTo>
                    <a:pt x="86099" y="75494"/>
                  </a:lnTo>
                  <a:lnTo>
                    <a:pt x="86329" y="75698"/>
                  </a:lnTo>
                  <a:lnTo>
                    <a:pt x="86558" y="75927"/>
                  </a:lnTo>
                  <a:lnTo>
                    <a:pt x="86762" y="76157"/>
                  </a:lnTo>
                  <a:lnTo>
                    <a:pt x="86966" y="76412"/>
                  </a:lnTo>
                  <a:lnTo>
                    <a:pt x="87170" y="76666"/>
                  </a:lnTo>
                  <a:lnTo>
                    <a:pt x="87323" y="76921"/>
                  </a:lnTo>
                  <a:lnTo>
                    <a:pt x="87501" y="77202"/>
                  </a:lnTo>
                  <a:lnTo>
                    <a:pt x="87654" y="77482"/>
                  </a:lnTo>
                  <a:lnTo>
                    <a:pt x="87782" y="77788"/>
                  </a:lnTo>
                  <a:lnTo>
                    <a:pt x="87909" y="78094"/>
                  </a:lnTo>
                  <a:lnTo>
                    <a:pt x="88011" y="78426"/>
                  </a:lnTo>
                  <a:lnTo>
                    <a:pt x="88113" y="78757"/>
                  </a:lnTo>
                  <a:lnTo>
                    <a:pt x="88190" y="79089"/>
                  </a:lnTo>
                  <a:lnTo>
                    <a:pt x="88266" y="79420"/>
                  </a:lnTo>
                  <a:lnTo>
                    <a:pt x="88317" y="79777"/>
                  </a:lnTo>
                  <a:lnTo>
                    <a:pt x="88343" y="80134"/>
                  </a:lnTo>
                  <a:lnTo>
                    <a:pt x="88368" y="80491"/>
                  </a:lnTo>
                  <a:lnTo>
                    <a:pt x="88368" y="80822"/>
                  </a:lnTo>
                  <a:lnTo>
                    <a:pt x="88343" y="81179"/>
                  </a:lnTo>
                  <a:lnTo>
                    <a:pt x="88317" y="81485"/>
                  </a:lnTo>
                  <a:lnTo>
                    <a:pt x="88266" y="81817"/>
                  </a:lnTo>
                  <a:lnTo>
                    <a:pt x="88190" y="82148"/>
                  </a:lnTo>
                  <a:lnTo>
                    <a:pt x="88113" y="82454"/>
                  </a:lnTo>
                  <a:lnTo>
                    <a:pt x="88011" y="82760"/>
                  </a:lnTo>
                  <a:lnTo>
                    <a:pt x="87909" y="83040"/>
                  </a:lnTo>
                  <a:lnTo>
                    <a:pt x="87782" y="83346"/>
                  </a:lnTo>
                  <a:lnTo>
                    <a:pt x="87629" y="83601"/>
                  </a:lnTo>
                  <a:lnTo>
                    <a:pt x="87476" y="83882"/>
                  </a:lnTo>
                  <a:lnTo>
                    <a:pt x="87323" y="84137"/>
                  </a:lnTo>
                  <a:lnTo>
                    <a:pt x="87144" y="84392"/>
                  </a:lnTo>
                  <a:lnTo>
                    <a:pt x="86941" y="84647"/>
                  </a:lnTo>
                  <a:lnTo>
                    <a:pt x="86737" y="84876"/>
                  </a:lnTo>
                  <a:lnTo>
                    <a:pt x="86533" y="85080"/>
                  </a:lnTo>
                  <a:lnTo>
                    <a:pt x="86303" y="85310"/>
                  </a:lnTo>
                  <a:lnTo>
                    <a:pt x="86074" y="85514"/>
                  </a:lnTo>
                  <a:lnTo>
                    <a:pt x="85819" y="85692"/>
                  </a:lnTo>
                  <a:lnTo>
                    <a:pt x="85564" y="85870"/>
                  </a:lnTo>
                  <a:lnTo>
                    <a:pt x="85309" y="86023"/>
                  </a:lnTo>
                  <a:lnTo>
                    <a:pt x="85028" y="86176"/>
                  </a:lnTo>
                  <a:lnTo>
                    <a:pt x="84748" y="86329"/>
                  </a:lnTo>
                  <a:lnTo>
                    <a:pt x="84442" y="86431"/>
                  </a:lnTo>
                  <a:lnTo>
                    <a:pt x="84136" y="86559"/>
                  </a:lnTo>
                  <a:lnTo>
                    <a:pt x="83830" y="86661"/>
                  </a:lnTo>
                  <a:lnTo>
                    <a:pt x="83524" y="86737"/>
                  </a:lnTo>
                  <a:lnTo>
                    <a:pt x="83193" y="86814"/>
                  </a:lnTo>
                  <a:lnTo>
                    <a:pt x="82861" y="86865"/>
                  </a:lnTo>
                  <a:lnTo>
                    <a:pt x="82530" y="86890"/>
                  </a:lnTo>
                  <a:lnTo>
                    <a:pt x="82173" y="86916"/>
                  </a:lnTo>
                  <a:lnTo>
                    <a:pt x="82122" y="86916"/>
                  </a:lnTo>
                  <a:lnTo>
                    <a:pt x="82096" y="86941"/>
                  </a:lnTo>
                  <a:lnTo>
                    <a:pt x="81637" y="86865"/>
                  </a:lnTo>
                  <a:lnTo>
                    <a:pt x="81204" y="86763"/>
                  </a:lnTo>
                  <a:lnTo>
                    <a:pt x="80771" y="86661"/>
                  </a:lnTo>
                  <a:lnTo>
                    <a:pt x="80363" y="86508"/>
                  </a:lnTo>
                  <a:lnTo>
                    <a:pt x="79955" y="86380"/>
                  </a:lnTo>
                  <a:lnTo>
                    <a:pt x="79547" y="86202"/>
                  </a:lnTo>
                  <a:lnTo>
                    <a:pt x="79164" y="86023"/>
                  </a:lnTo>
                  <a:lnTo>
                    <a:pt x="78782" y="85819"/>
                  </a:lnTo>
                  <a:lnTo>
                    <a:pt x="78425" y="85590"/>
                  </a:lnTo>
                  <a:lnTo>
                    <a:pt x="78068" y="85361"/>
                  </a:lnTo>
                  <a:lnTo>
                    <a:pt x="77737" y="85080"/>
                  </a:lnTo>
                  <a:lnTo>
                    <a:pt x="77431" y="84800"/>
                  </a:lnTo>
                  <a:lnTo>
                    <a:pt x="77150" y="84494"/>
                  </a:lnTo>
                  <a:lnTo>
                    <a:pt x="76870" y="84188"/>
                  </a:lnTo>
                  <a:lnTo>
                    <a:pt x="76640" y="83831"/>
                  </a:lnTo>
                  <a:lnTo>
                    <a:pt x="76411" y="83474"/>
                  </a:lnTo>
                  <a:lnTo>
                    <a:pt x="76462" y="83423"/>
                  </a:lnTo>
                  <a:lnTo>
                    <a:pt x="76462" y="83372"/>
                  </a:lnTo>
                  <a:lnTo>
                    <a:pt x="76462" y="83270"/>
                  </a:lnTo>
                  <a:lnTo>
                    <a:pt x="76436" y="83219"/>
                  </a:lnTo>
                  <a:lnTo>
                    <a:pt x="76411" y="83193"/>
                  </a:lnTo>
                  <a:lnTo>
                    <a:pt x="76360" y="83168"/>
                  </a:lnTo>
                  <a:lnTo>
                    <a:pt x="76283" y="83142"/>
                  </a:lnTo>
                  <a:lnTo>
                    <a:pt x="76258" y="83142"/>
                  </a:lnTo>
                  <a:lnTo>
                    <a:pt x="76079" y="82683"/>
                  </a:lnTo>
                  <a:lnTo>
                    <a:pt x="75926" y="82199"/>
                  </a:lnTo>
                  <a:lnTo>
                    <a:pt x="75824" y="81689"/>
                  </a:lnTo>
                  <a:lnTo>
                    <a:pt x="75748" y="81154"/>
                  </a:lnTo>
                  <a:lnTo>
                    <a:pt x="75722" y="80516"/>
                  </a:lnTo>
                  <a:lnTo>
                    <a:pt x="75748" y="79904"/>
                  </a:lnTo>
                  <a:lnTo>
                    <a:pt x="75850" y="79318"/>
                  </a:lnTo>
                  <a:lnTo>
                    <a:pt x="76003" y="78732"/>
                  </a:lnTo>
                  <a:lnTo>
                    <a:pt x="76181" y="78171"/>
                  </a:lnTo>
                  <a:lnTo>
                    <a:pt x="76436" y="77635"/>
                  </a:lnTo>
                  <a:lnTo>
                    <a:pt x="76742" y="77125"/>
                  </a:lnTo>
                  <a:lnTo>
                    <a:pt x="77074" y="76641"/>
                  </a:lnTo>
                  <a:lnTo>
                    <a:pt x="77456" y="76182"/>
                  </a:lnTo>
                  <a:lnTo>
                    <a:pt x="77864" y="75749"/>
                  </a:lnTo>
                  <a:lnTo>
                    <a:pt x="78323" y="75392"/>
                  </a:lnTo>
                  <a:lnTo>
                    <a:pt x="78807" y="75060"/>
                  </a:lnTo>
                  <a:lnTo>
                    <a:pt x="79343" y="74780"/>
                  </a:lnTo>
                  <a:lnTo>
                    <a:pt x="79904" y="74525"/>
                  </a:lnTo>
                  <a:lnTo>
                    <a:pt x="80184" y="74423"/>
                  </a:lnTo>
                  <a:lnTo>
                    <a:pt x="80490" y="74346"/>
                  </a:lnTo>
                  <a:lnTo>
                    <a:pt x="80796" y="74295"/>
                  </a:lnTo>
                  <a:lnTo>
                    <a:pt x="81102" y="74219"/>
                  </a:lnTo>
                  <a:lnTo>
                    <a:pt x="81459" y="74193"/>
                  </a:lnTo>
                  <a:lnTo>
                    <a:pt x="81816" y="74142"/>
                  </a:lnTo>
                  <a:close/>
                  <a:moveTo>
                    <a:pt x="27765" y="74423"/>
                  </a:moveTo>
                  <a:lnTo>
                    <a:pt x="28096" y="74448"/>
                  </a:lnTo>
                  <a:lnTo>
                    <a:pt x="28453" y="74474"/>
                  </a:lnTo>
                  <a:lnTo>
                    <a:pt x="28785" y="74499"/>
                  </a:lnTo>
                  <a:lnTo>
                    <a:pt x="29116" y="74576"/>
                  </a:lnTo>
                  <a:lnTo>
                    <a:pt x="29422" y="74652"/>
                  </a:lnTo>
                  <a:lnTo>
                    <a:pt x="29754" y="74754"/>
                  </a:lnTo>
                  <a:lnTo>
                    <a:pt x="30059" y="74856"/>
                  </a:lnTo>
                  <a:lnTo>
                    <a:pt x="30365" y="74984"/>
                  </a:lnTo>
                  <a:lnTo>
                    <a:pt x="30646" y="75111"/>
                  </a:lnTo>
                  <a:lnTo>
                    <a:pt x="30926" y="75290"/>
                  </a:lnTo>
                  <a:lnTo>
                    <a:pt x="31207" y="75443"/>
                  </a:lnTo>
                  <a:lnTo>
                    <a:pt x="31462" y="75621"/>
                  </a:lnTo>
                  <a:lnTo>
                    <a:pt x="31717" y="75825"/>
                  </a:lnTo>
                  <a:lnTo>
                    <a:pt x="31972" y="76029"/>
                  </a:lnTo>
                  <a:lnTo>
                    <a:pt x="32201" y="76259"/>
                  </a:lnTo>
                  <a:lnTo>
                    <a:pt x="32431" y="76488"/>
                  </a:lnTo>
                  <a:lnTo>
                    <a:pt x="32635" y="76717"/>
                  </a:lnTo>
                  <a:lnTo>
                    <a:pt x="32839" y="76972"/>
                  </a:lnTo>
                  <a:lnTo>
                    <a:pt x="33017" y="77253"/>
                  </a:lnTo>
                  <a:lnTo>
                    <a:pt x="33195" y="77508"/>
                  </a:lnTo>
                  <a:lnTo>
                    <a:pt x="33348" y="77788"/>
                  </a:lnTo>
                  <a:lnTo>
                    <a:pt x="33476" y="78094"/>
                  </a:lnTo>
                  <a:lnTo>
                    <a:pt x="33629" y="78375"/>
                  </a:lnTo>
                  <a:lnTo>
                    <a:pt x="33731" y="78681"/>
                  </a:lnTo>
                  <a:lnTo>
                    <a:pt x="33833" y="78987"/>
                  </a:lnTo>
                  <a:lnTo>
                    <a:pt x="33909" y="79318"/>
                  </a:lnTo>
                  <a:lnTo>
                    <a:pt x="33986" y="79624"/>
                  </a:lnTo>
                  <a:lnTo>
                    <a:pt x="34037" y="79955"/>
                  </a:lnTo>
                  <a:lnTo>
                    <a:pt x="34062" y="80287"/>
                  </a:lnTo>
                  <a:lnTo>
                    <a:pt x="34088" y="80618"/>
                  </a:lnTo>
                  <a:lnTo>
                    <a:pt x="34088" y="80975"/>
                  </a:lnTo>
                  <a:lnTo>
                    <a:pt x="34062" y="81307"/>
                  </a:lnTo>
                  <a:lnTo>
                    <a:pt x="34011" y="81740"/>
                  </a:lnTo>
                  <a:lnTo>
                    <a:pt x="33935" y="82148"/>
                  </a:lnTo>
                  <a:lnTo>
                    <a:pt x="33833" y="82556"/>
                  </a:lnTo>
                  <a:lnTo>
                    <a:pt x="33705" y="82964"/>
                  </a:lnTo>
                  <a:lnTo>
                    <a:pt x="33680" y="83040"/>
                  </a:lnTo>
                  <a:lnTo>
                    <a:pt x="33476" y="83474"/>
                  </a:lnTo>
                  <a:lnTo>
                    <a:pt x="33246" y="83907"/>
                  </a:lnTo>
                  <a:lnTo>
                    <a:pt x="32992" y="84290"/>
                  </a:lnTo>
                  <a:lnTo>
                    <a:pt x="32711" y="84672"/>
                  </a:lnTo>
                  <a:lnTo>
                    <a:pt x="32380" y="85029"/>
                  </a:lnTo>
                  <a:lnTo>
                    <a:pt x="32048" y="85361"/>
                  </a:lnTo>
                  <a:lnTo>
                    <a:pt x="31691" y="85666"/>
                  </a:lnTo>
                  <a:lnTo>
                    <a:pt x="31283" y="85947"/>
                  </a:lnTo>
                  <a:lnTo>
                    <a:pt x="30875" y="86202"/>
                  </a:lnTo>
                  <a:lnTo>
                    <a:pt x="30467" y="86431"/>
                  </a:lnTo>
                  <a:lnTo>
                    <a:pt x="30009" y="86610"/>
                  </a:lnTo>
                  <a:lnTo>
                    <a:pt x="29550" y="86763"/>
                  </a:lnTo>
                  <a:lnTo>
                    <a:pt x="29091" y="86890"/>
                  </a:lnTo>
                  <a:lnTo>
                    <a:pt x="28606" y="86992"/>
                  </a:lnTo>
                  <a:lnTo>
                    <a:pt x="28122" y="87043"/>
                  </a:lnTo>
                  <a:lnTo>
                    <a:pt x="27612" y="87069"/>
                  </a:lnTo>
                  <a:lnTo>
                    <a:pt x="27025" y="86941"/>
                  </a:lnTo>
                  <a:lnTo>
                    <a:pt x="26414" y="86814"/>
                  </a:lnTo>
                  <a:lnTo>
                    <a:pt x="25853" y="86635"/>
                  </a:lnTo>
                  <a:lnTo>
                    <a:pt x="25292" y="86406"/>
                  </a:lnTo>
                  <a:lnTo>
                    <a:pt x="24756" y="86151"/>
                  </a:lnTo>
                  <a:lnTo>
                    <a:pt x="24246" y="85870"/>
                  </a:lnTo>
                  <a:lnTo>
                    <a:pt x="23788" y="85539"/>
                  </a:lnTo>
                  <a:lnTo>
                    <a:pt x="23329" y="85182"/>
                  </a:lnTo>
                  <a:lnTo>
                    <a:pt x="22921" y="84800"/>
                  </a:lnTo>
                  <a:lnTo>
                    <a:pt x="22564" y="84366"/>
                  </a:lnTo>
                  <a:lnTo>
                    <a:pt x="22232" y="83882"/>
                  </a:lnTo>
                  <a:lnTo>
                    <a:pt x="21952" y="83397"/>
                  </a:lnTo>
                  <a:lnTo>
                    <a:pt x="21850" y="83117"/>
                  </a:lnTo>
                  <a:lnTo>
                    <a:pt x="21722" y="82836"/>
                  </a:lnTo>
                  <a:lnTo>
                    <a:pt x="21646" y="82556"/>
                  </a:lnTo>
                  <a:lnTo>
                    <a:pt x="21569" y="82276"/>
                  </a:lnTo>
                  <a:lnTo>
                    <a:pt x="21493" y="81970"/>
                  </a:lnTo>
                  <a:lnTo>
                    <a:pt x="21442" y="81664"/>
                  </a:lnTo>
                  <a:lnTo>
                    <a:pt x="21416" y="81332"/>
                  </a:lnTo>
                  <a:lnTo>
                    <a:pt x="21391" y="81001"/>
                  </a:lnTo>
                  <a:lnTo>
                    <a:pt x="21391" y="80669"/>
                  </a:lnTo>
                  <a:lnTo>
                    <a:pt x="21416" y="80338"/>
                  </a:lnTo>
                  <a:lnTo>
                    <a:pt x="21442" y="80006"/>
                  </a:lnTo>
                  <a:lnTo>
                    <a:pt x="21493" y="79700"/>
                  </a:lnTo>
                  <a:lnTo>
                    <a:pt x="21544" y="79369"/>
                  </a:lnTo>
                  <a:lnTo>
                    <a:pt x="21620" y="79063"/>
                  </a:lnTo>
                  <a:lnTo>
                    <a:pt x="21722" y="78757"/>
                  </a:lnTo>
                  <a:lnTo>
                    <a:pt x="21824" y="78451"/>
                  </a:lnTo>
                  <a:lnTo>
                    <a:pt x="21952" y="78171"/>
                  </a:lnTo>
                  <a:lnTo>
                    <a:pt x="22105" y="77890"/>
                  </a:lnTo>
                  <a:lnTo>
                    <a:pt x="22258" y="77610"/>
                  </a:lnTo>
                  <a:lnTo>
                    <a:pt x="22411" y="77355"/>
                  </a:lnTo>
                  <a:lnTo>
                    <a:pt x="22768" y="76845"/>
                  </a:lnTo>
                  <a:lnTo>
                    <a:pt x="23176" y="76386"/>
                  </a:lnTo>
                  <a:lnTo>
                    <a:pt x="23635" y="75953"/>
                  </a:lnTo>
                  <a:lnTo>
                    <a:pt x="24144" y="75570"/>
                  </a:lnTo>
                  <a:lnTo>
                    <a:pt x="24399" y="75392"/>
                  </a:lnTo>
                  <a:lnTo>
                    <a:pt x="24654" y="75239"/>
                  </a:lnTo>
                  <a:lnTo>
                    <a:pt x="24935" y="75086"/>
                  </a:lnTo>
                  <a:lnTo>
                    <a:pt x="25241" y="74958"/>
                  </a:lnTo>
                  <a:lnTo>
                    <a:pt x="25521" y="74831"/>
                  </a:lnTo>
                  <a:lnTo>
                    <a:pt x="25827" y="74729"/>
                  </a:lnTo>
                  <a:lnTo>
                    <a:pt x="26133" y="74652"/>
                  </a:lnTo>
                  <a:lnTo>
                    <a:pt x="26439" y="74576"/>
                  </a:lnTo>
                  <a:lnTo>
                    <a:pt x="26771" y="74499"/>
                  </a:lnTo>
                  <a:lnTo>
                    <a:pt x="27102" y="74474"/>
                  </a:lnTo>
                  <a:lnTo>
                    <a:pt x="27433" y="74448"/>
                  </a:lnTo>
                  <a:lnTo>
                    <a:pt x="27765" y="74423"/>
                  </a:lnTo>
                  <a:close/>
                  <a:moveTo>
                    <a:pt x="42552" y="1"/>
                  </a:moveTo>
                  <a:lnTo>
                    <a:pt x="41890" y="26"/>
                  </a:lnTo>
                  <a:lnTo>
                    <a:pt x="41303" y="52"/>
                  </a:lnTo>
                  <a:lnTo>
                    <a:pt x="40717" y="128"/>
                  </a:lnTo>
                  <a:lnTo>
                    <a:pt x="40156" y="205"/>
                  </a:lnTo>
                  <a:lnTo>
                    <a:pt x="39595" y="307"/>
                  </a:lnTo>
                  <a:lnTo>
                    <a:pt x="39034" y="434"/>
                  </a:lnTo>
                  <a:lnTo>
                    <a:pt x="38473" y="587"/>
                  </a:lnTo>
                  <a:lnTo>
                    <a:pt x="37938" y="765"/>
                  </a:lnTo>
                  <a:lnTo>
                    <a:pt x="37402" y="969"/>
                  </a:lnTo>
                  <a:lnTo>
                    <a:pt x="36867" y="1173"/>
                  </a:lnTo>
                  <a:lnTo>
                    <a:pt x="36357" y="1403"/>
                  </a:lnTo>
                  <a:lnTo>
                    <a:pt x="35873" y="1658"/>
                  </a:lnTo>
                  <a:lnTo>
                    <a:pt x="35388" y="1938"/>
                  </a:lnTo>
                  <a:lnTo>
                    <a:pt x="34904" y="2244"/>
                  </a:lnTo>
                  <a:lnTo>
                    <a:pt x="34445" y="2550"/>
                  </a:lnTo>
                  <a:lnTo>
                    <a:pt x="34011" y="2882"/>
                  </a:lnTo>
                  <a:lnTo>
                    <a:pt x="33578" y="3239"/>
                  </a:lnTo>
                  <a:lnTo>
                    <a:pt x="33170" y="3621"/>
                  </a:lnTo>
                  <a:lnTo>
                    <a:pt x="32788" y="4003"/>
                  </a:lnTo>
                  <a:lnTo>
                    <a:pt x="32431" y="4411"/>
                  </a:lnTo>
                  <a:lnTo>
                    <a:pt x="32074" y="4845"/>
                  </a:lnTo>
                  <a:lnTo>
                    <a:pt x="31742" y="5278"/>
                  </a:lnTo>
                  <a:lnTo>
                    <a:pt x="31436" y="5737"/>
                  </a:lnTo>
                  <a:lnTo>
                    <a:pt x="31156" y="6196"/>
                  </a:lnTo>
                  <a:lnTo>
                    <a:pt x="30901" y="6680"/>
                  </a:lnTo>
                  <a:lnTo>
                    <a:pt x="30671" y="7190"/>
                  </a:lnTo>
                  <a:lnTo>
                    <a:pt x="30467" y="7700"/>
                  </a:lnTo>
                  <a:lnTo>
                    <a:pt x="30263" y="8236"/>
                  </a:lnTo>
                  <a:lnTo>
                    <a:pt x="30110" y="8771"/>
                  </a:lnTo>
                  <a:lnTo>
                    <a:pt x="29983" y="9332"/>
                  </a:lnTo>
                  <a:lnTo>
                    <a:pt x="29881" y="9918"/>
                  </a:lnTo>
                  <a:lnTo>
                    <a:pt x="29830" y="10505"/>
                  </a:lnTo>
                  <a:lnTo>
                    <a:pt x="29779" y="11091"/>
                  </a:lnTo>
                  <a:lnTo>
                    <a:pt x="29754" y="11193"/>
                  </a:lnTo>
                  <a:lnTo>
                    <a:pt x="29499" y="11015"/>
                  </a:lnTo>
                  <a:lnTo>
                    <a:pt x="29218" y="10913"/>
                  </a:lnTo>
                  <a:lnTo>
                    <a:pt x="28938" y="10862"/>
                  </a:lnTo>
                  <a:lnTo>
                    <a:pt x="28632" y="10836"/>
                  </a:lnTo>
                  <a:lnTo>
                    <a:pt x="28351" y="10887"/>
                  </a:lnTo>
                  <a:lnTo>
                    <a:pt x="28224" y="10938"/>
                  </a:lnTo>
                  <a:lnTo>
                    <a:pt x="28071" y="11015"/>
                  </a:lnTo>
                  <a:lnTo>
                    <a:pt x="27943" y="11091"/>
                  </a:lnTo>
                  <a:lnTo>
                    <a:pt x="27841" y="11168"/>
                  </a:lnTo>
                  <a:lnTo>
                    <a:pt x="27714" y="11295"/>
                  </a:lnTo>
                  <a:lnTo>
                    <a:pt x="27612" y="11423"/>
                  </a:lnTo>
                  <a:lnTo>
                    <a:pt x="27484" y="11627"/>
                  </a:lnTo>
                  <a:lnTo>
                    <a:pt x="27408" y="11856"/>
                  </a:lnTo>
                  <a:lnTo>
                    <a:pt x="27382" y="12111"/>
                  </a:lnTo>
                  <a:lnTo>
                    <a:pt x="27408" y="12341"/>
                  </a:lnTo>
                  <a:lnTo>
                    <a:pt x="27459" y="12570"/>
                  </a:lnTo>
                  <a:lnTo>
                    <a:pt x="27561" y="12774"/>
                  </a:lnTo>
                  <a:lnTo>
                    <a:pt x="27688" y="12978"/>
                  </a:lnTo>
                  <a:lnTo>
                    <a:pt x="27892" y="13131"/>
                  </a:lnTo>
                  <a:lnTo>
                    <a:pt x="27459" y="13131"/>
                  </a:lnTo>
                  <a:lnTo>
                    <a:pt x="27000" y="13207"/>
                  </a:lnTo>
                  <a:lnTo>
                    <a:pt x="26567" y="13335"/>
                  </a:lnTo>
                  <a:lnTo>
                    <a:pt x="26159" y="13513"/>
                  </a:lnTo>
                  <a:lnTo>
                    <a:pt x="25955" y="13641"/>
                  </a:lnTo>
                  <a:lnTo>
                    <a:pt x="25751" y="13768"/>
                  </a:lnTo>
                  <a:lnTo>
                    <a:pt x="25572" y="13896"/>
                  </a:lnTo>
                  <a:lnTo>
                    <a:pt x="25419" y="14049"/>
                  </a:lnTo>
                  <a:lnTo>
                    <a:pt x="25266" y="14202"/>
                  </a:lnTo>
                  <a:lnTo>
                    <a:pt x="25139" y="14380"/>
                  </a:lnTo>
                  <a:lnTo>
                    <a:pt x="25011" y="14559"/>
                  </a:lnTo>
                  <a:lnTo>
                    <a:pt x="24909" y="14737"/>
                  </a:lnTo>
                  <a:lnTo>
                    <a:pt x="24858" y="14763"/>
                  </a:lnTo>
                  <a:lnTo>
                    <a:pt x="24833" y="14788"/>
                  </a:lnTo>
                  <a:lnTo>
                    <a:pt x="24782" y="14839"/>
                  </a:lnTo>
                  <a:lnTo>
                    <a:pt x="24807" y="14890"/>
                  </a:lnTo>
                  <a:lnTo>
                    <a:pt x="24935" y="15247"/>
                  </a:lnTo>
                  <a:lnTo>
                    <a:pt x="25088" y="15579"/>
                  </a:lnTo>
                  <a:lnTo>
                    <a:pt x="25215" y="15833"/>
                  </a:lnTo>
                  <a:lnTo>
                    <a:pt x="25317" y="15961"/>
                  </a:lnTo>
                  <a:lnTo>
                    <a:pt x="25419" y="16063"/>
                  </a:lnTo>
                  <a:lnTo>
                    <a:pt x="25419" y="16114"/>
                  </a:lnTo>
                  <a:lnTo>
                    <a:pt x="25470" y="16165"/>
                  </a:lnTo>
                  <a:lnTo>
                    <a:pt x="26414" y="16573"/>
                  </a:lnTo>
                  <a:lnTo>
                    <a:pt x="27357" y="16981"/>
                  </a:lnTo>
                  <a:lnTo>
                    <a:pt x="27153" y="17108"/>
                  </a:lnTo>
                  <a:lnTo>
                    <a:pt x="26949" y="17261"/>
                  </a:lnTo>
                  <a:lnTo>
                    <a:pt x="26771" y="17465"/>
                  </a:lnTo>
                  <a:lnTo>
                    <a:pt x="26618" y="17720"/>
                  </a:lnTo>
                  <a:lnTo>
                    <a:pt x="26465" y="18001"/>
                  </a:lnTo>
                  <a:lnTo>
                    <a:pt x="26312" y="18307"/>
                  </a:lnTo>
                  <a:lnTo>
                    <a:pt x="26184" y="18613"/>
                  </a:lnTo>
                  <a:lnTo>
                    <a:pt x="26057" y="18944"/>
                  </a:lnTo>
                  <a:lnTo>
                    <a:pt x="25878" y="19607"/>
                  </a:lnTo>
                  <a:lnTo>
                    <a:pt x="25725" y="20244"/>
                  </a:lnTo>
                  <a:lnTo>
                    <a:pt x="25623" y="20780"/>
                  </a:lnTo>
                  <a:lnTo>
                    <a:pt x="25572" y="21162"/>
                  </a:lnTo>
                  <a:lnTo>
                    <a:pt x="25598" y="21239"/>
                  </a:lnTo>
                  <a:lnTo>
                    <a:pt x="25623" y="21290"/>
                  </a:lnTo>
                  <a:lnTo>
                    <a:pt x="25674" y="21315"/>
                  </a:lnTo>
                  <a:lnTo>
                    <a:pt x="27255" y="22003"/>
                  </a:lnTo>
                  <a:lnTo>
                    <a:pt x="28020" y="22360"/>
                  </a:lnTo>
                  <a:lnTo>
                    <a:pt x="28810" y="22743"/>
                  </a:lnTo>
                  <a:lnTo>
                    <a:pt x="28836" y="22998"/>
                  </a:lnTo>
                  <a:lnTo>
                    <a:pt x="28861" y="23253"/>
                  </a:lnTo>
                  <a:lnTo>
                    <a:pt x="28912" y="23482"/>
                  </a:lnTo>
                  <a:lnTo>
                    <a:pt x="28989" y="23686"/>
                  </a:lnTo>
                  <a:lnTo>
                    <a:pt x="29091" y="23890"/>
                  </a:lnTo>
                  <a:lnTo>
                    <a:pt x="29218" y="24069"/>
                  </a:lnTo>
                  <a:lnTo>
                    <a:pt x="29346" y="24222"/>
                  </a:lnTo>
                  <a:lnTo>
                    <a:pt x="29473" y="24375"/>
                  </a:lnTo>
                  <a:lnTo>
                    <a:pt x="29652" y="24528"/>
                  </a:lnTo>
                  <a:lnTo>
                    <a:pt x="29805" y="24655"/>
                  </a:lnTo>
                  <a:lnTo>
                    <a:pt x="30187" y="24885"/>
                  </a:lnTo>
                  <a:lnTo>
                    <a:pt x="30595" y="25063"/>
                  </a:lnTo>
                  <a:lnTo>
                    <a:pt x="31054" y="25216"/>
                  </a:lnTo>
                  <a:lnTo>
                    <a:pt x="30926" y="25802"/>
                  </a:lnTo>
                  <a:lnTo>
                    <a:pt x="30850" y="26414"/>
                  </a:lnTo>
                  <a:lnTo>
                    <a:pt x="30773" y="27026"/>
                  </a:lnTo>
                  <a:lnTo>
                    <a:pt x="30748" y="27638"/>
                  </a:lnTo>
                  <a:lnTo>
                    <a:pt x="28734" y="27740"/>
                  </a:lnTo>
                  <a:lnTo>
                    <a:pt x="26745" y="27868"/>
                  </a:lnTo>
                  <a:lnTo>
                    <a:pt x="24756" y="28046"/>
                  </a:lnTo>
                  <a:lnTo>
                    <a:pt x="22768" y="28275"/>
                  </a:lnTo>
                  <a:lnTo>
                    <a:pt x="20779" y="28556"/>
                  </a:lnTo>
                  <a:lnTo>
                    <a:pt x="18816" y="28862"/>
                  </a:lnTo>
                  <a:lnTo>
                    <a:pt x="17847" y="29066"/>
                  </a:lnTo>
                  <a:lnTo>
                    <a:pt x="16853" y="29244"/>
                  </a:lnTo>
                  <a:lnTo>
                    <a:pt x="15884" y="29474"/>
                  </a:lnTo>
                  <a:lnTo>
                    <a:pt x="14915" y="29703"/>
                  </a:lnTo>
                  <a:lnTo>
                    <a:pt x="13181" y="30162"/>
                  </a:lnTo>
                  <a:lnTo>
                    <a:pt x="12340" y="30392"/>
                  </a:lnTo>
                  <a:lnTo>
                    <a:pt x="11473" y="30672"/>
                  </a:lnTo>
                  <a:lnTo>
                    <a:pt x="10632" y="30978"/>
                  </a:lnTo>
                  <a:lnTo>
                    <a:pt x="9790" y="31309"/>
                  </a:lnTo>
                  <a:lnTo>
                    <a:pt x="8975" y="31666"/>
                  </a:lnTo>
                  <a:lnTo>
                    <a:pt x="8184" y="32049"/>
                  </a:lnTo>
                  <a:lnTo>
                    <a:pt x="7419" y="32482"/>
                  </a:lnTo>
                  <a:lnTo>
                    <a:pt x="6705" y="32967"/>
                  </a:lnTo>
                  <a:lnTo>
                    <a:pt x="6348" y="33222"/>
                  </a:lnTo>
                  <a:lnTo>
                    <a:pt x="6017" y="33502"/>
                  </a:lnTo>
                  <a:lnTo>
                    <a:pt x="5686" y="33783"/>
                  </a:lnTo>
                  <a:lnTo>
                    <a:pt x="5354" y="34088"/>
                  </a:lnTo>
                  <a:lnTo>
                    <a:pt x="5048" y="34394"/>
                  </a:lnTo>
                  <a:lnTo>
                    <a:pt x="4768" y="34726"/>
                  </a:lnTo>
                  <a:lnTo>
                    <a:pt x="4487" y="35057"/>
                  </a:lnTo>
                  <a:lnTo>
                    <a:pt x="4207" y="35414"/>
                  </a:lnTo>
                  <a:lnTo>
                    <a:pt x="3952" y="35771"/>
                  </a:lnTo>
                  <a:lnTo>
                    <a:pt x="3722" y="36154"/>
                  </a:lnTo>
                  <a:lnTo>
                    <a:pt x="3493" y="36562"/>
                  </a:lnTo>
                  <a:lnTo>
                    <a:pt x="3289" y="36995"/>
                  </a:lnTo>
                  <a:lnTo>
                    <a:pt x="3085" y="37479"/>
                  </a:lnTo>
                  <a:lnTo>
                    <a:pt x="2881" y="37964"/>
                  </a:lnTo>
                  <a:lnTo>
                    <a:pt x="2703" y="38448"/>
                  </a:lnTo>
                  <a:lnTo>
                    <a:pt x="2550" y="38958"/>
                  </a:lnTo>
                  <a:lnTo>
                    <a:pt x="2397" y="39468"/>
                  </a:lnTo>
                  <a:lnTo>
                    <a:pt x="2269" y="40004"/>
                  </a:lnTo>
                  <a:lnTo>
                    <a:pt x="2167" y="40513"/>
                  </a:lnTo>
                  <a:lnTo>
                    <a:pt x="2065" y="41049"/>
                  </a:lnTo>
                  <a:lnTo>
                    <a:pt x="1912" y="42120"/>
                  </a:lnTo>
                  <a:lnTo>
                    <a:pt x="1836" y="43216"/>
                  </a:lnTo>
                  <a:lnTo>
                    <a:pt x="1759" y="44312"/>
                  </a:lnTo>
                  <a:lnTo>
                    <a:pt x="1734" y="45409"/>
                  </a:lnTo>
                  <a:lnTo>
                    <a:pt x="1759" y="46505"/>
                  </a:lnTo>
                  <a:lnTo>
                    <a:pt x="1785" y="47627"/>
                  </a:lnTo>
                  <a:lnTo>
                    <a:pt x="1912" y="49819"/>
                  </a:lnTo>
                  <a:lnTo>
                    <a:pt x="2065" y="51987"/>
                  </a:lnTo>
                  <a:lnTo>
                    <a:pt x="2193" y="54052"/>
                  </a:lnTo>
                  <a:lnTo>
                    <a:pt x="2473" y="59457"/>
                  </a:lnTo>
                  <a:lnTo>
                    <a:pt x="2652" y="62159"/>
                  </a:lnTo>
                  <a:lnTo>
                    <a:pt x="2830" y="64862"/>
                  </a:lnTo>
                  <a:lnTo>
                    <a:pt x="3034" y="67564"/>
                  </a:lnTo>
                  <a:lnTo>
                    <a:pt x="3263" y="70267"/>
                  </a:lnTo>
                  <a:lnTo>
                    <a:pt x="3518" y="72944"/>
                  </a:lnTo>
                  <a:lnTo>
                    <a:pt x="3824" y="75647"/>
                  </a:lnTo>
                  <a:lnTo>
                    <a:pt x="3824" y="75647"/>
                  </a:lnTo>
                  <a:lnTo>
                    <a:pt x="3467" y="75596"/>
                  </a:lnTo>
                  <a:lnTo>
                    <a:pt x="2779" y="75596"/>
                  </a:lnTo>
                  <a:lnTo>
                    <a:pt x="2448" y="75621"/>
                  </a:lnTo>
                  <a:lnTo>
                    <a:pt x="2116" y="75672"/>
                  </a:lnTo>
                  <a:lnTo>
                    <a:pt x="1810" y="75774"/>
                  </a:lnTo>
                  <a:lnTo>
                    <a:pt x="1504" y="75876"/>
                  </a:lnTo>
                  <a:lnTo>
                    <a:pt x="1249" y="76029"/>
                  </a:lnTo>
                  <a:lnTo>
                    <a:pt x="994" y="76208"/>
                  </a:lnTo>
                  <a:lnTo>
                    <a:pt x="765" y="76437"/>
                  </a:lnTo>
                  <a:lnTo>
                    <a:pt x="561" y="76692"/>
                  </a:lnTo>
                  <a:lnTo>
                    <a:pt x="382" y="76972"/>
                  </a:lnTo>
                  <a:lnTo>
                    <a:pt x="229" y="77304"/>
                  </a:lnTo>
                  <a:lnTo>
                    <a:pt x="127" y="77686"/>
                  </a:lnTo>
                  <a:lnTo>
                    <a:pt x="51" y="78094"/>
                  </a:lnTo>
                  <a:lnTo>
                    <a:pt x="0" y="78553"/>
                  </a:lnTo>
                  <a:lnTo>
                    <a:pt x="0" y="78859"/>
                  </a:lnTo>
                  <a:lnTo>
                    <a:pt x="0" y="79140"/>
                  </a:lnTo>
                  <a:lnTo>
                    <a:pt x="51" y="79420"/>
                  </a:lnTo>
                  <a:lnTo>
                    <a:pt x="102" y="79700"/>
                  </a:lnTo>
                  <a:lnTo>
                    <a:pt x="178" y="79981"/>
                  </a:lnTo>
                  <a:lnTo>
                    <a:pt x="280" y="80210"/>
                  </a:lnTo>
                  <a:lnTo>
                    <a:pt x="382" y="80465"/>
                  </a:lnTo>
                  <a:lnTo>
                    <a:pt x="510" y="80695"/>
                  </a:lnTo>
                  <a:lnTo>
                    <a:pt x="663" y="80924"/>
                  </a:lnTo>
                  <a:lnTo>
                    <a:pt x="816" y="81128"/>
                  </a:lnTo>
                  <a:lnTo>
                    <a:pt x="994" y="81332"/>
                  </a:lnTo>
                  <a:lnTo>
                    <a:pt x="1173" y="81536"/>
                  </a:lnTo>
                  <a:lnTo>
                    <a:pt x="1581" y="81893"/>
                  </a:lnTo>
                  <a:lnTo>
                    <a:pt x="2014" y="82225"/>
                  </a:lnTo>
                  <a:lnTo>
                    <a:pt x="2499" y="82505"/>
                  </a:lnTo>
                  <a:lnTo>
                    <a:pt x="3009" y="82760"/>
                  </a:lnTo>
                  <a:lnTo>
                    <a:pt x="3544" y="82964"/>
                  </a:lnTo>
                  <a:lnTo>
                    <a:pt x="4079" y="83142"/>
                  </a:lnTo>
                  <a:lnTo>
                    <a:pt x="4615" y="83295"/>
                  </a:lnTo>
                  <a:lnTo>
                    <a:pt x="5176" y="83397"/>
                  </a:lnTo>
                  <a:lnTo>
                    <a:pt x="5711" y="83499"/>
                  </a:lnTo>
                  <a:lnTo>
                    <a:pt x="6221" y="83550"/>
                  </a:lnTo>
                  <a:lnTo>
                    <a:pt x="7113" y="83601"/>
                  </a:lnTo>
                  <a:lnTo>
                    <a:pt x="8006" y="83627"/>
                  </a:lnTo>
                  <a:lnTo>
                    <a:pt x="9790" y="83627"/>
                  </a:lnTo>
                  <a:lnTo>
                    <a:pt x="11575" y="83576"/>
                  </a:lnTo>
                  <a:lnTo>
                    <a:pt x="13360" y="83550"/>
                  </a:lnTo>
                  <a:lnTo>
                    <a:pt x="17439" y="83550"/>
                  </a:lnTo>
                  <a:lnTo>
                    <a:pt x="19504" y="83525"/>
                  </a:lnTo>
                  <a:lnTo>
                    <a:pt x="20499" y="83474"/>
                  </a:lnTo>
                  <a:lnTo>
                    <a:pt x="21518" y="83423"/>
                  </a:lnTo>
                  <a:lnTo>
                    <a:pt x="21595" y="83397"/>
                  </a:lnTo>
                  <a:lnTo>
                    <a:pt x="21773" y="83780"/>
                  </a:lnTo>
                  <a:lnTo>
                    <a:pt x="22003" y="84162"/>
                  </a:lnTo>
                  <a:lnTo>
                    <a:pt x="22232" y="84519"/>
                  </a:lnTo>
                  <a:lnTo>
                    <a:pt x="22487" y="84876"/>
                  </a:lnTo>
                  <a:lnTo>
                    <a:pt x="22768" y="85208"/>
                  </a:lnTo>
                  <a:lnTo>
                    <a:pt x="23074" y="85514"/>
                  </a:lnTo>
                  <a:lnTo>
                    <a:pt x="23380" y="85794"/>
                  </a:lnTo>
                  <a:lnTo>
                    <a:pt x="23737" y="86074"/>
                  </a:lnTo>
                  <a:lnTo>
                    <a:pt x="24068" y="86329"/>
                  </a:lnTo>
                  <a:lnTo>
                    <a:pt x="24450" y="86559"/>
                  </a:lnTo>
                  <a:lnTo>
                    <a:pt x="24833" y="86737"/>
                  </a:lnTo>
                  <a:lnTo>
                    <a:pt x="25215" y="86916"/>
                  </a:lnTo>
                  <a:lnTo>
                    <a:pt x="25623" y="87069"/>
                  </a:lnTo>
                  <a:lnTo>
                    <a:pt x="26031" y="87171"/>
                  </a:lnTo>
                  <a:lnTo>
                    <a:pt x="26465" y="87247"/>
                  </a:lnTo>
                  <a:lnTo>
                    <a:pt x="26898" y="87298"/>
                  </a:lnTo>
                  <a:lnTo>
                    <a:pt x="26949" y="87349"/>
                  </a:lnTo>
                  <a:lnTo>
                    <a:pt x="27025" y="87375"/>
                  </a:lnTo>
                  <a:lnTo>
                    <a:pt x="27612" y="87400"/>
                  </a:lnTo>
                  <a:lnTo>
                    <a:pt x="28173" y="87400"/>
                  </a:lnTo>
                  <a:lnTo>
                    <a:pt x="28734" y="87324"/>
                  </a:lnTo>
                  <a:lnTo>
                    <a:pt x="29269" y="87222"/>
                  </a:lnTo>
                  <a:lnTo>
                    <a:pt x="29805" y="87094"/>
                  </a:lnTo>
                  <a:lnTo>
                    <a:pt x="30340" y="86916"/>
                  </a:lnTo>
                  <a:lnTo>
                    <a:pt x="30824" y="86686"/>
                  </a:lnTo>
                  <a:lnTo>
                    <a:pt x="31309" y="86431"/>
                  </a:lnTo>
                  <a:lnTo>
                    <a:pt x="31768" y="86151"/>
                  </a:lnTo>
                  <a:lnTo>
                    <a:pt x="32176" y="85819"/>
                  </a:lnTo>
                  <a:lnTo>
                    <a:pt x="32584" y="85463"/>
                  </a:lnTo>
                  <a:lnTo>
                    <a:pt x="32966" y="85055"/>
                  </a:lnTo>
                  <a:lnTo>
                    <a:pt x="33297" y="84647"/>
                  </a:lnTo>
                  <a:lnTo>
                    <a:pt x="33578" y="84188"/>
                  </a:lnTo>
                  <a:lnTo>
                    <a:pt x="33858" y="83703"/>
                  </a:lnTo>
                  <a:lnTo>
                    <a:pt x="34062" y="83193"/>
                  </a:lnTo>
                  <a:lnTo>
                    <a:pt x="36025" y="83321"/>
                  </a:lnTo>
                  <a:lnTo>
                    <a:pt x="37963" y="83423"/>
                  </a:lnTo>
                  <a:lnTo>
                    <a:pt x="39926" y="83474"/>
                  </a:lnTo>
                  <a:lnTo>
                    <a:pt x="41890" y="83499"/>
                  </a:lnTo>
                  <a:lnTo>
                    <a:pt x="49717" y="83499"/>
                  </a:lnTo>
                  <a:lnTo>
                    <a:pt x="53363" y="83525"/>
                  </a:lnTo>
                  <a:lnTo>
                    <a:pt x="56983" y="83525"/>
                  </a:lnTo>
                  <a:lnTo>
                    <a:pt x="58793" y="83499"/>
                  </a:lnTo>
                  <a:lnTo>
                    <a:pt x="60603" y="83474"/>
                  </a:lnTo>
                  <a:lnTo>
                    <a:pt x="62414" y="83397"/>
                  </a:lnTo>
                  <a:lnTo>
                    <a:pt x="64224" y="83295"/>
                  </a:lnTo>
                  <a:lnTo>
                    <a:pt x="65703" y="83423"/>
                  </a:lnTo>
                  <a:lnTo>
                    <a:pt x="67181" y="83525"/>
                  </a:lnTo>
                  <a:lnTo>
                    <a:pt x="68660" y="83576"/>
                  </a:lnTo>
                  <a:lnTo>
                    <a:pt x="70164" y="83601"/>
                  </a:lnTo>
                  <a:lnTo>
                    <a:pt x="71643" y="83601"/>
                  </a:lnTo>
                  <a:lnTo>
                    <a:pt x="73122" y="83576"/>
                  </a:lnTo>
                  <a:lnTo>
                    <a:pt x="76079" y="83525"/>
                  </a:lnTo>
                  <a:lnTo>
                    <a:pt x="76309" y="83933"/>
                  </a:lnTo>
                  <a:lnTo>
                    <a:pt x="76589" y="84341"/>
                  </a:lnTo>
                  <a:lnTo>
                    <a:pt x="76870" y="84723"/>
                  </a:lnTo>
                  <a:lnTo>
                    <a:pt x="77176" y="85080"/>
                  </a:lnTo>
                  <a:lnTo>
                    <a:pt x="77507" y="85437"/>
                  </a:lnTo>
                  <a:lnTo>
                    <a:pt x="77839" y="85743"/>
                  </a:lnTo>
                  <a:lnTo>
                    <a:pt x="78221" y="86049"/>
                  </a:lnTo>
                  <a:lnTo>
                    <a:pt x="78603" y="86304"/>
                  </a:lnTo>
                  <a:lnTo>
                    <a:pt x="79011" y="86559"/>
                  </a:lnTo>
                  <a:lnTo>
                    <a:pt x="79419" y="86763"/>
                  </a:lnTo>
                  <a:lnTo>
                    <a:pt x="79853" y="86916"/>
                  </a:lnTo>
                  <a:lnTo>
                    <a:pt x="80312" y="87069"/>
                  </a:lnTo>
                  <a:lnTo>
                    <a:pt x="80771" y="87171"/>
                  </a:lnTo>
                  <a:lnTo>
                    <a:pt x="81229" y="87222"/>
                  </a:lnTo>
                  <a:lnTo>
                    <a:pt x="81688" y="87247"/>
                  </a:lnTo>
                  <a:lnTo>
                    <a:pt x="82173" y="87222"/>
                  </a:lnTo>
                  <a:lnTo>
                    <a:pt x="82683" y="87222"/>
                  </a:lnTo>
                  <a:lnTo>
                    <a:pt x="83167" y="87171"/>
                  </a:lnTo>
                  <a:lnTo>
                    <a:pt x="83626" y="87094"/>
                  </a:lnTo>
                  <a:lnTo>
                    <a:pt x="84085" y="86992"/>
                  </a:lnTo>
                  <a:lnTo>
                    <a:pt x="84544" y="86839"/>
                  </a:lnTo>
                  <a:lnTo>
                    <a:pt x="84952" y="86635"/>
                  </a:lnTo>
                  <a:lnTo>
                    <a:pt x="85385" y="86431"/>
                  </a:lnTo>
                  <a:lnTo>
                    <a:pt x="85768" y="86176"/>
                  </a:lnTo>
                  <a:lnTo>
                    <a:pt x="86150" y="85921"/>
                  </a:lnTo>
                  <a:lnTo>
                    <a:pt x="86482" y="85616"/>
                  </a:lnTo>
                  <a:lnTo>
                    <a:pt x="86813" y="85284"/>
                  </a:lnTo>
                  <a:lnTo>
                    <a:pt x="87119" y="84953"/>
                  </a:lnTo>
                  <a:lnTo>
                    <a:pt x="87399" y="84596"/>
                  </a:lnTo>
                  <a:lnTo>
                    <a:pt x="87654" y="84213"/>
                  </a:lnTo>
                  <a:lnTo>
                    <a:pt x="87884" y="83805"/>
                  </a:lnTo>
                  <a:lnTo>
                    <a:pt x="88088" y="83372"/>
                  </a:lnTo>
                  <a:lnTo>
                    <a:pt x="88700" y="83448"/>
                  </a:lnTo>
                  <a:lnTo>
                    <a:pt x="89388" y="83525"/>
                  </a:lnTo>
                  <a:lnTo>
                    <a:pt x="90102" y="83576"/>
                  </a:lnTo>
                  <a:lnTo>
                    <a:pt x="90867" y="83627"/>
                  </a:lnTo>
                  <a:lnTo>
                    <a:pt x="91657" y="83627"/>
                  </a:lnTo>
                  <a:lnTo>
                    <a:pt x="92448" y="83576"/>
                  </a:lnTo>
                  <a:lnTo>
                    <a:pt x="93238" y="83499"/>
                  </a:lnTo>
                  <a:lnTo>
                    <a:pt x="93595" y="83423"/>
                  </a:lnTo>
                  <a:lnTo>
                    <a:pt x="93977" y="83346"/>
                  </a:lnTo>
                  <a:lnTo>
                    <a:pt x="94334" y="83244"/>
                  </a:lnTo>
                  <a:lnTo>
                    <a:pt x="94666" y="83142"/>
                  </a:lnTo>
                  <a:lnTo>
                    <a:pt x="94997" y="83015"/>
                  </a:lnTo>
                  <a:lnTo>
                    <a:pt x="95303" y="82862"/>
                  </a:lnTo>
                  <a:lnTo>
                    <a:pt x="95609" y="82683"/>
                  </a:lnTo>
                  <a:lnTo>
                    <a:pt x="95864" y="82505"/>
                  </a:lnTo>
                  <a:lnTo>
                    <a:pt x="96119" y="82276"/>
                  </a:lnTo>
                  <a:lnTo>
                    <a:pt x="96348" y="82046"/>
                  </a:lnTo>
                  <a:lnTo>
                    <a:pt x="96527" y="81791"/>
                  </a:lnTo>
                  <a:lnTo>
                    <a:pt x="96705" y="81511"/>
                  </a:lnTo>
                  <a:lnTo>
                    <a:pt x="96833" y="81205"/>
                  </a:lnTo>
                  <a:lnTo>
                    <a:pt x="96935" y="80873"/>
                  </a:lnTo>
                  <a:lnTo>
                    <a:pt x="96986" y="80491"/>
                  </a:lnTo>
                  <a:lnTo>
                    <a:pt x="97011" y="80108"/>
                  </a:lnTo>
                  <a:lnTo>
                    <a:pt x="97011" y="79675"/>
                  </a:lnTo>
                  <a:lnTo>
                    <a:pt x="96960" y="79242"/>
                  </a:lnTo>
                  <a:lnTo>
                    <a:pt x="96909" y="78987"/>
                  </a:lnTo>
                  <a:lnTo>
                    <a:pt x="96833" y="78732"/>
                  </a:lnTo>
                  <a:lnTo>
                    <a:pt x="96731" y="78502"/>
                  </a:lnTo>
                  <a:lnTo>
                    <a:pt x="96629" y="78298"/>
                  </a:lnTo>
                  <a:lnTo>
                    <a:pt x="96501" y="78094"/>
                  </a:lnTo>
                  <a:lnTo>
                    <a:pt x="96348" y="77916"/>
                  </a:lnTo>
                  <a:lnTo>
                    <a:pt x="96195" y="77737"/>
                  </a:lnTo>
                  <a:lnTo>
                    <a:pt x="96042" y="77584"/>
                  </a:lnTo>
                  <a:lnTo>
                    <a:pt x="95839" y="77457"/>
                  </a:lnTo>
                  <a:lnTo>
                    <a:pt x="95660" y="77329"/>
                  </a:lnTo>
                  <a:lnTo>
                    <a:pt x="95431" y="77227"/>
                  </a:lnTo>
                  <a:lnTo>
                    <a:pt x="95227" y="77151"/>
                  </a:lnTo>
                  <a:lnTo>
                    <a:pt x="94997" y="77074"/>
                  </a:lnTo>
                  <a:lnTo>
                    <a:pt x="94742" y="77023"/>
                  </a:lnTo>
                  <a:lnTo>
                    <a:pt x="94513" y="76972"/>
                  </a:lnTo>
                  <a:lnTo>
                    <a:pt x="94258" y="76947"/>
                  </a:lnTo>
                  <a:lnTo>
                    <a:pt x="94538" y="75137"/>
                  </a:lnTo>
                  <a:lnTo>
                    <a:pt x="94691" y="74219"/>
                  </a:lnTo>
                  <a:lnTo>
                    <a:pt x="94793" y="73301"/>
                  </a:lnTo>
                  <a:lnTo>
                    <a:pt x="94870" y="72358"/>
                  </a:lnTo>
                  <a:lnTo>
                    <a:pt x="94946" y="71440"/>
                  </a:lnTo>
                  <a:lnTo>
                    <a:pt x="94972" y="70496"/>
                  </a:lnTo>
                  <a:lnTo>
                    <a:pt x="94946" y="69579"/>
                  </a:lnTo>
                  <a:lnTo>
                    <a:pt x="94870" y="68661"/>
                  </a:lnTo>
                  <a:lnTo>
                    <a:pt x="94742" y="67743"/>
                  </a:lnTo>
                  <a:lnTo>
                    <a:pt x="94666" y="67284"/>
                  </a:lnTo>
                  <a:lnTo>
                    <a:pt x="94564" y="66851"/>
                  </a:lnTo>
                  <a:lnTo>
                    <a:pt x="94462" y="66417"/>
                  </a:lnTo>
                  <a:lnTo>
                    <a:pt x="94334" y="65958"/>
                  </a:lnTo>
                  <a:lnTo>
                    <a:pt x="94181" y="65550"/>
                  </a:lnTo>
                  <a:lnTo>
                    <a:pt x="94028" y="65117"/>
                  </a:lnTo>
                  <a:lnTo>
                    <a:pt x="93850" y="64683"/>
                  </a:lnTo>
                  <a:lnTo>
                    <a:pt x="93646" y="64276"/>
                  </a:lnTo>
                  <a:lnTo>
                    <a:pt x="93416" y="63868"/>
                  </a:lnTo>
                  <a:lnTo>
                    <a:pt x="93161" y="63485"/>
                  </a:lnTo>
                  <a:lnTo>
                    <a:pt x="92907" y="63077"/>
                  </a:lnTo>
                  <a:lnTo>
                    <a:pt x="92601" y="62695"/>
                  </a:lnTo>
                  <a:lnTo>
                    <a:pt x="92320" y="62363"/>
                  </a:lnTo>
                  <a:lnTo>
                    <a:pt x="92014" y="62057"/>
                  </a:lnTo>
                  <a:lnTo>
                    <a:pt x="91683" y="61751"/>
                  </a:lnTo>
                  <a:lnTo>
                    <a:pt x="91351" y="61471"/>
                  </a:lnTo>
                  <a:lnTo>
                    <a:pt x="90637" y="60961"/>
                  </a:lnTo>
                  <a:lnTo>
                    <a:pt x="89924" y="60477"/>
                  </a:lnTo>
                  <a:lnTo>
                    <a:pt x="89210" y="59992"/>
                  </a:lnTo>
                  <a:lnTo>
                    <a:pt x="88853" y="59712"/>
                  </a:lnTo>
                  <a:lnTo>
                    <a:pt x="88521" y="59457"/>
                  </a:lnTo>
                  <a:lnTo>
                    <a:pt x="88215" y="59176"/>
                  </a:lnTo>
                  <a:lnTo>
                    <a:pt x="87909" y="58870"/>
                  </a:lnTo>
                  <a:lnTo>
                    <a:pt x="87629" y="58539"/>
                  </a:lnTo>
                  <a:lnTo>
                    <a:pt x="87374" y="58182"/>
                  </a:lnTo>
                  <a:lnTo>
                    <a:pt x="87119" y="57749"/>
                  </a:lnTo>
                  <a:lnTo>
                    <a:pt x="86890" y="57315"/>
                  </a:lnTo>
                  <a:lnTo>
                    <a:pt x="86711" y="56856"/>
                  </a:lnTo>
                  <a:lnTo>
                    <a:pt x="86533" y="56397"/>
                  </a:lnTo>
                  <a:lnTo>
                    <a:pt x="86405" y="55938"/>
                  </a:lnTo>
                  <a:lnTo>
                    <a:pt x="86278" y="55454"/>
                  </a:lnTo>
                  <a:lnTo>
                    <a:pt x="86201" y="54970"/>
                  </a:lnTo>
                  <a:lnTo>
                    <a:pt x="86125" y="54460"/>
                  </a:lnTo>
                  <a:lnTo>
                    <a:pt x="86023" y="53465"/>
                  </a:lnTo>
                  <a:lnTo>
                    <a:pt x="85972" y="52471"/>
                  </a:lnTo>
                  <a:lnTo>
                    <a:pt x="85946" y="51502"/>
                  </a:lnTo>
                  <a:lnTo>
                    <a:pt x="85921" y="50533"/>
                  </a:lnTo>
                  <a:lnTo>
                    <a:pt x="85844" y="48545"/>
                  </a:lnTo>
                  <a:lnTo>
                    <a:pt x="85793" y="47550"/>
                  </a:lnTo>
                  <a:lnTo>
                    <a:pt x="85742" y="46556"/>
                  </a:lnTo>
                  <a:lnTo>
                    <a:pt x="85640" y="45562"/>
                  </a:lnTo>
                  <a:lnTo>
                    <a:pt x="85538" y="44567"/>
                  </a:lnTo>
                  <a:lnTo>
                    <a:pt x="85411" y="43598"/>
                  </a:lnTo>
                  <a:lnTo>
                    <a:pt x="85232" y="42604"/>
                  </a:lnTo>
                  <a:lnTo>
                    <a:pt x="85079" y="41712"/>
                  </a:lnTo>
                  <a:lnTo>
                    <a:pt x="84901" y="40794"/>
                  </a:lnTo>
                  <a:lnTo>
                    <a:pt x="84697" y="39902"/>
                  </a:lnTo>
                  <a:lnTo>
                    <a:pt x="84442" y="39009"/>
                  </a:lnTo>
                  <a:lnTo>
                    <a:pt x="84161" y="38117"/>
                  </a:lnTo>
                  <a:lnTo>
                    <a:pt x="83983" y="37709"/>
                  </a:lnTo>
                  <a:lnTo>
                    <a:pt x="83805" y="37275"/>
                  </a:lnTo>
                  <a:lnTo>
                    <a:pt x="83601" y="36868"/>
                  </a:lnTo>
                  <a:lnTo>
                    <a:pt x="83371" y="36460"/>
                  </a:lnTo>
                  <a:lnTo>
                    <a:pt x="83142" y="36077"/>
                  </a:lnTo>
                  <a:lnTo>
                    <a:pt x="82887" y="35695"/>
                  </a:lnTo>
                  <a:lnTo>
                    <a:pt x="82657" y="35389"/>
                  </a:lnTo>
                  <a:lnTo>
                    <a:pt x="82402" y="35108"/>
                  </a:lnTo>
                  <a:lnTo>
                    <a:pt x="82147" y="34853"/>
                  </a:lnTo>
                  <a:lnTo>
                    <a:pt x="81892" y="34598"/>
                  </a:lnTo>
                  <a:lnTo>
                    <a:pt x="81612" y="34343"/>
                  </a:lnTo>
                  <a:lnTo>
                    <a:pt x="81306" y="34114"/>
                  </a:lnTo>
                  <a:lnTo>
                    <a:pt x="80720" y="33706"/>
                  </a:lnTo>
                  <a:lnTo>
                    <a:pt x="80082" y="33324"/>
                  </a:lnTo>
                  <a:lnTo>
                    <a:pt x="79419" y="32992"/>
                  </a:lnTo>
                  <a:lnTo>
                    <a:pt x="78756" y="32686"/>
                  </a:lnTo>
                  <a:lnTo>
                    <a:pt x="78042" y="32406"/>
                  </a:lnTo>
                  <a:lnTo>
                    <a:pt x="78068" y="32406"/>
                  </a:lnTo>
                  <a:lnTo>
                    <a:pt x="78042" y="30927"/>
                  </a:lnTo>
                  <a:lnTo>
                    <a:pt x="78042" y="29474"/>
                  </a:lnTo>
                  <a:lnTo>
                    <a:pt x="78705" y="29397"/>
                  </a:lnTo>
                  <a:lnTo>
                    <a:pt x="79343" y="29295"/>
                  </a:lnTo>
                  <a:lnTo>
                    <a:pt x="79394" y="29270"/>
                  </a:lnTo>
                  <a:lnTo>
                    <a:pt x="79496" y="29525"/>
                  </a:lnTo>
                  <a:lnTo>
                    <a:pt x="79649" y="29754"/>
                  </a:lnTo>
                  <a:lnTo>
                    <a:pt x="79802" y="30009"/>
                  </a:lnTo>
                  <a:lnTo>
                    <a:pt x="80006" y="30213"/>
                  </a:lnTo>
                  <a:lnTo>
                    <a:pt x="80414" y="30647"/>
                  </a:lnTo>
                  <a:lnTo>
                    <a:pt x="80796" y="30978"/>
                  </a:lnTo>
                  <a:lnTo>
                    <a:pt x="81382" y="31437"/>
                  </a:lnTo>
                  <a:lnTo>
                    <a:pt x="81688" y="31666"/>
                  </a:lnTo>
                  <a:lnTo>
                    <a:pt x="81994" y="31870"/>
                  </a:lnTo>
                  <a:lnTo>
                    <a:pt x="82326" y="32049"/>
                  </a:lnTo>
                  <a:lnTo>
                    <a:pt x="82657" y="32202"/>
                  </a:lnTo>
                  <a:lnTo>
                    <a:pt x="83014" y="32329"/>
                  </a:lnTo>
                  <a:lnTo>
                    <a:pt x="83346" y="32406"/>
                  </a:lnTo>
                  <a:lnTo>
                    <a:pt x="83473" y="32406"/>
                  </a:lnTo>
                  <a:lnTo>
                    <a:pt x="83550" y="32329"/>
                  </a:lnTo>
                  <a:lnTo>
                    <a:pt x="83805" y="32253"/>
                  </a:lnTo>
                  <a:lnTo>
                    <a:pt x="84034" y="32125"/>
                  </a:lnTo>
                  <a:lnTo>
                    <a:pt x="84238" y="31972"/>
                  </a:lnTo>
                  <a:lnTo>
                    <a:pt x="84442" y="31743"/>
                  </a:lnTo>
                  <a:lnTo>
                    <a:pt x="84595" y="31488"/>
                  </a:lnTo>
                  <a:lnTo>
                    <a:pt x="84748" y="31233"/>
                  </a:lnTo>
                  <a:lnTo>
                    <a:pt x="84875" y="30927"/>
                  </a:lnTo>
                  <a:lnTo>
                    <a:pt x="85003" y="30621"/>
                  </a:lnTo>
                  <a:lnTo>
                    <a:pt x="85079" y="30290"/>
                  </a:lnTo>
                  <a:lnTo>
                    <a:pt x="85181" y="29958"/>
                  </a:lnTo>
                  <a:lnTo>
                    <a:pt x="85283" y="29295"/>
                  </a:lnTo>
                  <a:lnTo>
                    <a:pt x="85385" y="28709"/>
                  </a:lnTo>
                  <a:lnTo>
                    <a:pt x="85436" y="28199"/>
                  </a:lnTo>
                  <a:lnTo>
                    <a:pt x="85487" y="27460"/>
                  </a:lnTo>
                  <a:lnTo>
                    <a:pt x="85487" y="26695"/>
                  </a:lnTo>
                  <a:lnTo>
                    <a:pt x="85462" y="26338"/>
                  </a:lnTo>
                  <a:lnTo>
                    <a:pt x="85436" y="25955"/>
                  </a:lnTo>
                  <a:lnTo>
                    <a:pt x="85385" y="25598"/>
                  </a:lnTo>
                  <a:lnTo>
                    <a:pt x="85309" y="25241"/>
                  </a:lnTo>
                  <a:lnTo>
                    <a:pt x="85232" y="24885"/>
                  </a:lnTo>
                  <a:lnTo>
                    <a:pt x="85105" y="24528"/>
                  </a:lnTo>
                  <a:lnTo>
                    <a:pt x="84977" y="24196"/>
                  </a:lnTo>
                  <a:lnTo>
                    <a:pt x="84799" y="23890"/>
                  </a:lnTo>
                  <a:lnTo>
                    <a:pt x="84620" y="23584"/>
                  </a:lnTo>
                  <a:lnTo>
                    <a:pt x="84391" y="23278"/>
                  </a:lnTo>
                  <a:lnTo>
                    <a:pt x="84110" y="23023"/>
                  </a:lnTo>
                  <a:lnTo>
                    <a:pt x="83830" y="22768"/>
                  </a:lnTo>
                  <a:lnTo>
                    <a:pt x="83779" y="22717"/>
                  </a:lnTo>
                  <a:lnTo>
                    <a:pt x="83626" y="22717"/>
                  </a:lnTo>
                  <a:lnTo>
                    <a:pt x="83524" y="22692"/>
                  </a:lnTo>
                  <a:lnTo>
                    <a:pt x="83422" y="22692"/>
                  </a:lnTo>
                  <a:lnTo>
                    <a:pt x="82836" y="22845"/>
                  </a:lnTo>
                  <a:lnTo>
                    <a:pt x="82249" y="23049"/>
                  </a:lnTo>
                  <a:lnTo>
                    <a:pt x="81663" y="23304"/>
                  </a:lnTo>
                  <a:lnTo>
                    <a:pt x="81127" y="23635"/>
                  </a:lnTo>
                  <a:lnTo>
                    <a:pt x="80873" y="23788"/>
                  </a:lnTo>
                  <a:lnTo>
                    <a:pt x="80618" y="23992"/>
                  </a:lnTo>
                  <a:lnTo>
                    <a:pt x="80388" y="24171"/>
                  </a:lnTo>
                  <a:lnTo>
                    <a:pt x="80159" y="24400"/>
                  </a:lnTo>
                  <a:lnTo>
                    <a:pt x="79929" y="24604"/>
                  </a:lnTo>
                  <a:lnTo>
                    <a:pt x="79725" y="24859"/>
                  </a:lnTo>
                  <a:lnTo>
                    <a:pt x="79547" y="25088"/>
                  </a:lnTo>
                  <a:lnTo>
                    <a:pt x="79368" y="25343"/>
                  </a:lnTo>
                  <a:lnTo>
                    <a:pt x="79292" y="25292"/>
                  </a:lnTo>
                  <a:lnTo>
                    <a:pt x="79190" y="25241"/>
                  </a:lnTo>
                  <a:lnTo>
                    <a:pt x="78527" y="25190"/>
                  </a:lnTo>
                  <a:lnTo>
                    <a:pt x="77354" y="25190"/>
                  </a:lnTo>
                  <a:lnTo>
                    <a:pt x="76972" y="25216"/>
                  </a:lnTo>
                  <a:lnTo>
                    <a:pt x="76589" y="25267"/>
                  </a:lnTo>
                  <a:lnTo>
                    <a:pt x="76207" y="25343"/>
                  </a:lnTo>
                  <a:lnTo>
                    <a:pt x="75850" y="25471"/>
                  </a:lnTo>
                  <a:lnTo>
                    <a:pt x="75544" y="25598"/>
                  </a:lnTo>
                  <a:lnTo>
                    <a:pt x="75263" y="25802"/>
                  </a:lnTo>
                  <a:lnTo>
                    <a:pt x="75136" y="25904"/>
                  </a:lnTo>
                  <a:lnTo>
                    <a:pt x="75008" y="26032"/>
                  </a:lnTo>
                  <a:lnTo>
                    <a:pt x="74907" y="26159"/>
                  </a:lnTo>
                  <a:lnTo>
                    <a:pt x="74830" y="26287"/>
                  </a:lnTo>
                  <a:lnTo>
                    <a:pt x="74754" y="26440"/>
                  </a:lnTo>
                  <a:lnTo>
                    <a:pt x="74677" y="26618"/>
                  </a:lnTo>
                  <a:lnTo>
                    <a:pt x="74626" y="26797"/>
                  </a:lnTo>
                  <a:lnTo>
                    <a:pt x="74601" y="27001"/>
                  </a:lnTo>
                  <a:lnTo>
                    <a:pt x="74601" y="27205"/>
                  </a:lnTo>
                  <a:lnTo>
                    <a:pt x="74601" y="27434"/>
                  </a:lnTo>
                  <a:lnTo>
                    <a:pt x="74626" y="27664"/>
                  </a:lnTo>
                  <a:lnTo>
                    <a:pt x="74677" y="27893"/>
                  </a:lnTo>
                  <a:lnTo>
                    <a:pt x="74754" y="28071"/>
                  </a:lnTo>
                  <a:lnTo>
                    <a:pt x="74830" y="28250"/>
                  </a:lnTo>
                  <a:lnTo>
                    <a:pt x="74907" y="28428"/>
                  </a:lnTo>
                  <a:lnTo>
                    <a:pt x="75008" y="28581"/>
                  </a:lnTo>
                  <a:lnTo>
                    <a:pt x="75136" y="28709"/>
                  </a:lnTo>
                  <a:lnTo>
                    <a:pt x="75263" y="28836"/>
                  </a:lnTo>
                  <a:lnTo>
                    <a:pt x="75416" y="28964"/>
                  </a:lnTo>
                  <a:lnTo>
                    <a:pt x="75569" y="29066"/>
                  </a:lnTo>
                  <a:lnTo>
                    <a:pt x="75901" y="29219"/>
                  </a:lnTo>
                  <a:lnTo>
                    <a:pt x="76258" y="29346"/>
                  </a:lnTo>
                  <a:lnTo>
                    <a:pt x="76666" y="29423"/>
                  </a:lnTo>
                  <a:lnTo>
                    <a:pt x="76640" y="29984"/>
                  </a:lnTo>
                  <a:lnTo>
                    <a:pt x="76640" y="30570"/>
                  </a:lnTo>
                  <a:lnTo>
                    <a:pt x="76742" y="31692"/>
                  </a:lnTo>
                  <a:lnTo>
                    <a:pt x="76768" y="31972"/>
                  </a:lnTo>
                  <a:lnTo>
                    <a:pt x="76768" y="31972"/>
                  </a:lnTo>
                  <a:lnTo>
                    <a:pt x="75799" y="31692"/>
                  </a:lnTo>
                  <a:lnTo>
                    <a:pt x="74830" y="31437"/>
                  </a:lnTo>
                  <a:lnTo>
                    <a:pt x="73861" y="31182"/>
                  </a:lnTo>
                  <a:lnTo>
                    <a:pt x="72892" y="30953"/>
                  </a:lnTo>
                  <a:lnTo>
                    <a:pt x="70929" y="30519"/>
                  </a:lnTo>
                  <a:lnTo>
                    <a:pt x="68966" y="30111"/>
                  </a:lnTo>
                  <a:lnTo>
                    <a:pt x="67003" y="29729"/>
                  </a:lnTo>
                  <a:lnTo>
                    <a:pt x="65065" y="29372"/>
                  </a:lnTo>
                  <a:lnTo>
                    <a:pt x="63102" y="29066"/>
                  </a:lnTo>
                  <a:lnTo>
                    <a:pt x="61139" y="28785"/>
                  </a:lnTo>
                  <a:lnTo>
                    <a:pt x="59176" y="28530"/>
                  </a:lnTo>
                  <a:lnTo>
                    <a:pt x="57212" y="28301"/>
                  </a:lnTo>
                  <a:lnTo>
                    <a:pt x="55224" y="28122"/>
                  </a:lnTo>
                  <a:lnTo>
                    <a:pt x="53261" y="27944"/>
                  </a:lnTo>
                  <a:lnTo>
                    <a:pt x="53133" y="27307"/>
                  </a:lnTo>
                  <a:lnTo>
                    <a:pt x="53006" y="26669"/>
                  </a:lnTo>
                  <a:lnTo>
                    <a:pt x="52827" y="25394"/>
                  </a:lnTo>
                  <a:lnTo>
                    <a:pt x="53159" y="25318"/>
                  </a:lnTo>
                  <a:lnTo>
                    <a:pt x="53465" y="25216"/>
                  </a:lnTo>
                  <a:lnTo>
                    <a:pt x="53796" y="25114"/>
                  </a:lnTo>
                  <a:lnTo>
                    <a:pt x="54102" y="24986"/>
                  </a:lnTo>
                  <a:lnTo>
                    <a:pt x="54408" y="24834"/>
                  </a:lnTo>
                  <a:lnTo>
                    <a:pt x="54688" y="24681"/>
                  </a:lnTo>
                  <a:lnTo>
                    <a:pt x="54969" y="24502"/>
                  </a:lnTo>
                  <a:lnTo>
                    <a:pt x="55224" y="24298"/>
                  </a:lnTo>
                  <a:lnTo>
                    <a:pt x="55453" y="24069"/>
                  </a:lnTo>
                  <a:lnTo>
                    <a:pt x="55657" y="23839"/>
                  </a:lnTo>
                  <a:lnTo>
                    <a:pt x="55836" y="23584"/>
                  </a:lnTo>
                  <a:lnTo>
                    <a:pt x="55989" y="23304"/>
                  </a:lnTo>
                  <a:lnTo>
                    <a:pt x="56116" y="22998"/>
                  </a:lnTo>
                  <a:lnTo>
                    <a:pt x="56193" y="22692"/>
                  </a:lnTo>
                  <a:lnTo>
                    <a:pt x="56218" y="22335"/>
                  </a:lnTo>
                  <a:lnTo>
                    <a:pt x="56218" y="21978"/>
                  </a:lnTo>
                  <a:lnTo>
                    <a:pt x="56218" y="21901"/>
                  </a:lnTo>
                  <a:lnTo>
                    <a:pt x="56422" y="21647"/>
                  </a:lnTo>
                  <a:lnTo>
                    <a:pt x="56575" y="21341"/>
                  </a:lnTo>
                  <a:lnTo>
                    <a:pt x="56703" y="21035"/>
                  </a:lnTo>
                  <a:lnTo>
                    <a:pt x="56779" y="20703"/>
                  </a:lnTo>
                  <a:lnTo>
                    <a:pt x="56805" y="20346"/>
                  </a:lnTo>
                  <a:lnTo>
                    <a:pt x="56754" y="19964"/>
                  </a:lnTo>
                  <a:lnTo>
                    <a:pt x="56677" y="19530"/>
                  </a:lnTo>
                  <a:lnTo>
                    <a:pt x="56524" y="19097"/>
                  </a:lnTo>
                  <a:lnTo>
                    <a:pt x="56524" y="19097"/>
                  </a:lnTo>
                  <a:lnTo>
                    <a:pt x="56728" y="19199"/>
                  </a:lnTo>
                  <a:lnTo>
                    <a:pt x="56983" y="19326"/>
                  </a:lnTo>
                  <a:lnTo>
                    <a:pt x="57544" y="19632"/>
                  </a:lnTo>
                  <a:lnTo>
                    <a:pt x="57850" y="19785"/>
                  </a:lnTo>
                  <a:lnTo>
                    <a:pt x="58130" y="19887"/>
                  </a:lnTo>
                  <a:lnTo>
                    <a:pt x="58411" y="19964"/>
                  </a:lnTo>
                  <a:lnTo>
                    <a:pt x="58513" y="19989"/>
                  </a:lnTo>
                  <a:lnTo>
                    <a:pt x="58640" y="19989"/>
                  </a:lnTo>
                  <a:lnTo>
                    <a:pt x="58717" y="19964"/>
                  </a:lnTo>
                  <a:lnTo>
                    <a:pt x="58768" y="19938"/>
                  </a:lnTo>
                  <a:lnTo>
                    <a:pt x="58895" y="19862"/>
                  </a:lnTo>
                  <a:lnTo>
                    <a:pt x="58997" y="19760"/>
                  </a:lnTo>
                  <a:lnTo>
                    <a:pt x="59099" y="19658"/>
                  </a:lnTo>
                  <a:lnTo>
                    <a:pt x="59303" y="19479"/>
                  </a:lnTo>
                  <a:lnTo>
                    <a:pt x="59482" y="19275"/>
                  </a:lnTo>
                  <a:lnTo>
                    <a:pt x="59660" y="19046"/>
                  </a:lnTo>
                  <a:lnTo>
                    <a:pt x="59839" y="18791"/>
                  </a:lnTo>
                  <a:lnTo>
                    <a:pt x="60195" y="18281"/>
                  </a:lnTo>
                  <a:lnTo>
                    <a:pt x="60374" y="18052"/>
                  </a:lnTo>
                  <a:lnTo>
                    <a:pt x="60552" y="17848"/>
                  </a:lnTo>
                  <a:lnTo>
                    <a:pt x="60858" y="17542"/>
                  </a:lnTo>
                  <a:lnTo>
                    <a:pt x="61190" y="17236"/>
                  </a:lnTo>
                  <a:lnTo>
                    <a:pt x="61853" y="16675"/>
                  </a:lnTo>
                  <a:lnTo>
                    <a:pt x="61904" y="16598"/>
                  </a:lnTo>
                  <a:lnTo>
                    <a:pt x="61929" y="16522"/>
                  </a:lnTo>
                  <a:lnTo>
                    <a:pt x="61904" y="16445"/>
                  </a:lnTo>
                  <a:lnTo>
                    <a:pt x="61853" y="16369"/>
                  </a:lnTo>
                  <a:lnTo>
                    <a:pt x="61445" y="15986"/>
                  </a:lnTo>
                  <a:lnTo>
                    <a:pt x="61011" y="15655"/>
                  </a:lnTo>
                  <a:lnTo>
                    <a:pt x="60552" y="15349"/>
                  </a:lnTo>
                  <a:lnTo>
                    <a:pt x="60093" y="15069"/>
                  </a:lnTo>
                  <a:lnTo>
                    <a:pt x="59609" y="14839"/>
                  </a:lnTo>
                  <a:lnTo>
                    <a:pt x="59099" y="14661"/>
                  </a:lnTo>
                  <a:lnTo>
                    <a:pt x="58564" y="14508"/>
                  </a:lnTo>
                  <a:lnTo>
                    <a:pt x="58003" y="14406"/>
                  </a:lnTo>
                  <a:lnTo>
                    <a:pt x="57901" y="14406"/>
                  </a:lnTo>
                  <a:lnTo>
                    <a:pt x="57391" y="13972"/>
                  </a:lnTo>
                  <a:lnTo>
                    <a:pt x="56856" y="13539"/>
                  </a:lnTo>
                  <a:lnTo>
                    <a:pt x="56958" y="13462"/>
                  </a:lnTo>
                  <a:lnTo>
                    <a:pt x="57034" y="13360"/>
                  </a:lnTo>
                  <a:lnTo>
                    <a:pt x="57136" y="13207"/>
                  </a:lnTo>
                  <a:lnTo>
                    <a:pt x="57187" y="13080"/>
                  </a:lnTo>
                  <a:lnTo>
                    <a:pt x="57238" y="12927"/>
                  </a:lnTo>
                  <a:lnTo>
                    <a:pt x="57289" y="12748"/>
                  </a:lnTo>
                  <a:lnTo>
                    <a:pt x="57289" y="12596"/>
                  </a:lnTo>
                  <a:lnTo>
                    <a:pt x="57289" y="12443"/>
                  </a:lnTo>
                  <a:lnTo>
                    <a:pt x="57289" y="12290"/>
                  </a:lnTo>
                  <a:lnTo>
                    <a:pt x="57238" y="12137"/>
                  </a:lnTo>
                  <a:lnTo>
                    <a:pt x="57187" y="11984"/>
                  </a:lnTo>
                  <a:lnTo>
                    <a:pt x="57110" y="11856"/>
                  </a:lnTo>
                  <a:lnTo>
                    <a:pt x="57008" y="11754"/>
                  </a:lnTo>
                  <a:lnTo>
                    <a:pt x="56907" y="11652"/>
                  </a:lnTo>
                  <a:lnTo>
                    <a:pt x="56805" y="11550"/>
                  </a:lnTo>
                  <a:lnTo>
                    <a:pt x="56524" y="11423"/>
                  </a:lnTo>
                  <a:lnTo>
                    <a:pt x="56244" y="11321"/>
                  </a:lnTo>
                  <a:lnTo>
                    <a:pt x="55938" y="11270"/>
                  </a:lnTo>
                  <a:lnTo>
                    <a:pt x="55632" y="11270"/>
                  </a:lnTo>
                  <a:lnTo>
                    <a:pt x="55326" y="11295"/>
                  </a:lnTo>
                  <a:lnTo>
                    <a:pt x="55275" y="10734"/>
                  </a:lnTo>
                  <a:lnTo>
                    <a:pt x="55224" y="10148"/>
                  </a:lnTo>
                  <a:lnTo>
                    <a:pt x="55122" y="9562"/>
                  </a:lnTo>
                  <a:lnTo>
                    <a:pt x="54994" y="9001"/>
                  </a:lnTo>
                  <a:lnTo>
                    <a:pt x="54867" y="8440"/>
                  </a:lnTo>
                  <a:lnTo>
                    <a:pt x="54688" y="7879"/>
                  </a:lnTo>
                  <a:lnTo>
                    <a:pt x="54510" y="7318"/>
                  </a:lnTo>
                  <a:lnTo>
                    <a:pt x="54306" y="6782"/>
                  </a:lnTo>
                  <a:lnTo>
                    <a:pt x="54076" y="6247"/>
                  </a:lnTo>
                  <a:lnTo>
                    <a:pt x="53796" y="5737"/>
                  </a:lnTo>
                  <a:lnTo>
                    <a:pt x="53516" y="5227"/>
                  </a:lnTo>
                  <a:lnTo>
                    <a:pt x="53210" y="4743"/>
                  </a:lnTo>
                  <a:lnTo>
                    <a:pt x="52878" y="4258"/>
                  </a:lnTo>
                  <a:lnTo>
                    <a:pt x="52521" y="3799"/>
                  </a:lnTo>
                  <a:lnTo>
                    <a:pt x="52139" y="3366"/>
                  </a:lnTo>
                  <a:lnTo>
                    <a:pt x="51705" y="2958"/>
                  </a:lnTo>
                  <a:lnTo>
                    <a:pt x="51221" y="2499"/>
                  </a:lnTo>
                  <a:lnTo>
                    <a:pt x="50686" y="2117"/>
                  </a:lnTo>
                  <a:lnTo>
                    <a:pt x="50150" y="1760"/>
                  </a:lnTo>
                  <a:lnTo>
                    <a:pt x="49564" y="1428"/>
                  </a:lnTo>
                  <a:lnTo>
                    <a:pt x="48977" y="1148"/>
                  </a:lnTo>
                  <a:lnTo>
                    <a:pt x="48391" y="893"/>
                  </a:lnTo>
                  <a:lnTo>
                    <a:pt x="47754" y="689"/>
                  </a:lnTo>
                  <a:lnTo>
                    <a:pt x="47116" y="511"/>
                  </a:lnTo>
                  <a:lnTo>
                    <a:pt x="46479" y="358"/>
                  </a:lnTo>
                  <a:lnTo>
                    <a:pt x="45841" y="230"/>
                  </a:lnTo>
                  <a:lnTo>
                    <a:pt x="45178" y="154"/>
                  </a:lnTo>
                  <a:lnTo>
                    <a:pt x="44516" y="77"/>
                  </a:lnTo>
                  <a:lnTo>
                    <a:pt x="43853" y="26"/>
                  </a:lnTo>
                  <a:lnTo>
                    <a:pt x="4319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78"/>
            <p:cNvSpPr/>
            <p:nvPr/>
          </p:nvSpPr>
          <p:spPr>
            <a:xfrm>
              <a:off x="2194318" y="2666259"/>
              <a:ext cx="139617" cy="95933"/>
            </a:xfrm>
            <a:custGeom>
              <a:avLst/>
              <a:gdLst/>
              <a:ahLst/>
              <a:cxnLst/>
              <a:rect l="l" t="t" r="r" b="b"/>
              <a:pathLst>
                <a:path w="8313" h="5712" extrusionOk="0">
                  <a:moveTo>
                    <a:pt x="5941" y="0"/>
                  </a:moveTo>
                  <a:lnTo>
                    <a:pt x="5533" y="51"/>
                  </a:lnTo>
                  <a:lnTo>
                    <a:pt x="5100" y="153"/>
                  </a:lnTo>
                  <a:lnTo>
                    <a:pt x="4692" y="281"/>
                  </a:lnTo>
                  <a:lnTo>
                    <a:pt x="4284" y="459"/>
                  </a:lnTo>
                  <a:lnTo>
                    <a:pt x="3927" y="638"/>
                  </a:lnTo>
                  <a:lnTo>
                    <a:pt x="3570" y="842"/>
                  </a:lnTo>
                  <a:lnTo>
                    <a:pt x="3264" y="1071"/>
                  </a:lnTo>
                  <a:lnTo>
                    <a:pt x="2933" y="1377"/>
                  </a:lnTo>
                  <a:lnTo>
                    <a:pt x="2627" y="1658"/>
                  </a:lnTo>
                  <a:lnTo>
                    <a:pt x="2015" y="2269"/>
                  </a:lnTo>
                  <a:lnTo>
                    <a:pt x="1403" y="2881"/>
                  </a:lnTo>
                  <a:lnTo>
                    <a:pt x="1097" y="3162"/>
                  </a:lnTo>
                  <a:lnTo>
                    <a:pt x="766" y="3442"/>
                  </a:lnTo>
                  <a:lnTo>
                    <a:pt x="664" y="3468"/>
                  </a:lnTo>
                  <a:lnTo>
                    <a:pt x="587" y="3493"/>
                  </a:lnTo>
                  <a:lnTo>
                    <a:pt x="511" y="3468"/>
                  </a:lnTo>
                  <a:lnTo>
                    <a:pt x="434" y="3391"/>
                  </a:lnTo>
                  <a:lnTo>
                    <a:pt x="409" y="3978"/>
                  </a:lnTo>
                  <a:lnTo>
                    <a:pt x="307" y="4564"/>
                  </a:lnTo>
                  <a:lnTo>
                    <a:pt x="179" y="5100"/>
                  </a:lnTo>
                  <a:lnTo>
                    <a:pt x="1" y="5635"/>
                  </a:lnTo>
                  <a:lnTo>
                    <a:pt x="1174" y="5686"/>
                  </a:lnTo>
                  <a:lnTo>
                    <a:pt x="2499" y="5711"/>
                  </a:lnTo>
                  <a:lnTo>
                    <a:pt x="3188" y="5711"/>
                  </a:lnTo>
                  <a:lnTo>
                    <a:pt x="3902" y="5686"/>
                  </a:lnTo>
                  <a:lnTo>
                    <a:pt x="4590" y="5635"/>
                  </a:lnTo>
                  <a:lnTo>
                    <a:pt x="5253" y="5533"/>
                  </a:lnTo>
                  <a:lnTo>
                    <a:pt x="5559" y="5482"/>
                  </a:lnTo>
                  <a:lnTo>
                    <a:pt x="5865" y="5380"/>
                  </a:lnTo>
                  <a:lnTo>
                    <a:pt x="6171" y="5303"/>
                  </a:lnTo>
                  <a:lnTo>
                    <a:pt x="6451" y="5176"/>
                  </a:lnTo>
                  <a:lnTo>
                    <a:pt x="6732" y="5049"/>
                  </a:lnTo>
                  <a:lnTo>
                    <a:pt x="6987" y="4921"/>
                  </a:lnTo>
                  <a:lnTo>
                    <a:pt x="7216" y="4743"/>
                  </a:lnTo>
                  <a:lnTo>
                    <a:pt x="7446" y="4564"/>
                  </a:lnTo>
                  <a:lnTo>
                    <a:pt x="7624" y="4360"/>
                  </a:lnTo>
                  <a:lnTo>
                    <a:pt x="7803" y="4131"/>
                  </a:lnTo>
                  <a:lnTo>
                    <a:pt x="7955" y="3876"/>
                  </a:lnTo>
                  <a:lnTo>
                    <a:pt x="8083" y="3595"/>
                  </a:lnTo>
                  <a:lnTo>
                    <a:pt x="8185" y="3289"/>
                  </a:lnTo>
                  <a:lnTo>
                    <a:pt x="8261" y="2983"/>
                  </a:lnTo>
                  <a:lnTo>
                    <a:pt x="8312" y="2626"/>
                  </a:lnTo>
                  <a:lnTo>
                    <a:pt x="8312" y="2244"/>
                  </a:lnTo>
                  <a:lnTo>
                    <a:pt x="8312" y="1964"/>
                  </a:lnTo>
                  <a:lnTo>
                    <a:pt x="8261" y="1683"/>
                  </a:lnTo>
                  <a:lnTo>
                    <a:pt x="8210" y="1454"/>
                  </a:lnTo>
                  <a:lnTo>
                    <a:pt x="8159" y="1224"/>
                  </a:lnTo>
                  <a:lnTo>
                    <a:pt x="8057" y="1046"/>
                  </a:lnTo>
                  <a:lnTo>
                    <a:pt x="7955" y="867"/>
                  </a:lnTo>
                  <a:lnTo>
                    <a:pt x="7853" y="689"/>
                  </a:lnTo>
                  <a:lnTo>
                    <a:pt x="7726" y="561"/>
                  </a:lnTo>
                  <a:lnTo>
                    <a:pt x="7573" y="434"/>
                  </a:lnTo>
                  <a:lnTo>
                    <a:pt x="7420" y="332"/>
                  </a:lnTo>
                  <a:lnTo>
                    <a:pt x="7267" y="230"/>
                  </a:lnTo>
                  <a:lnTo>
                    <a:pt x="7089" y="153"/>
                  </a:lnTo>
                  <a:lnTo>
                    <a:pt x="6910" y="102"/>
                  </a:lnTo>
                  <a:lnTo>
                    <a:pt x="6732" y="51"/>
                  </a:lnTo>
                  <a:lnTo>
                    <a:pt x="6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78"/>
            <p:cNvSpPr/>
            <p:nvPr/>
          </p:nvSpPr>
          <p:spPr>
            <a:xfrm>
              <a:off x="1984940" y="2610165"/>
              <a:ext cx="212406" cy="214976"/>
            </a:xfrm>
            <a:custGeom>
              <a:avLst/>
              <a:gdLst/>
              <a:ahLst/>
              <a:cxnLst/>
              <a:rect l="l" t="t" r="r" b="b"/>
              <a:pathLst>
                <a:path w="12647" h="12800" extrusionOk="0">
                  <a:moveTo>
                    <a:pt x="6221" y="2677"/>
                  </a:moveTo>
                  <a:lnTo>
                    <a:pt x="6629" y="2703"/>
                  </a:lnTo>
                  <a:lnTo>
                    <a:pt x="7037" y="2754"/>
                  </a:lnTo>
                  <a:lnTo>
                    <a:pt x="7445" y="2856"/>
                  </a:lnTo>
                  <a:lnTo>
                    <a:pt x="7828" y="2983"/>
                  </a:lnTo>
                  <a:lnTo>
                    <a:pt x="8185" y="3136"/>
                  </a:lnTo>
                  <a:lnTo>
                    <a:pt x="8541" y="3340"/>
                  </a:lnTo>
                  <a:lnTo>
                    <a:pt x="8873" y="3595"/>
                  </a:lnTo>
                  <a:lnTo>
                    <a:pt x="9179" y="3850"/>
                  </a:lnTo>
                  <a:lnTo>
                    <a:pt x="9459" y="4156"/>
                  </a:lnTo>
                  <a:lnTo>
                    <a:pt x="9714" y="4462"/>
                  </a:lnTo>
                  <a:lnTo>
                    <a:pt x="9918" y="4819"/>
                  </a:lnTo>
                  <a:lnTo>
                    <a:pt x="10122" y="5176"/>
                  </a:lnTo>
                  <a:lnTo>
                    <a:pt x="10275" y="5558"/>
                  </a:lnTo>
                  <a:lnTo>
                    <a:pt x="10377" y="5966"/>
                  </a:lnTo>
                  <a:lnTo>
                    <a:pt x="10454" y="6374"/>
                  </a:lnTo>
                  <a:lnTo>
                    <a:pt x="10454" y="6808"/>
                  </a:lnTo>
                  <a:lnTo>
                    <a:pt x="10428" y="7216"/>
                  </a:lnTo>
                  <a:lnTo>
                    <a:pt x="10377" y="7624"/>
                  </a:lnTo>
                  <a:lnTo>
                    <a:pt x="10250" y="8006"/>
                  </a:lnTo>
                  <a:lnTo>
                    <a:pt x="10097" y="8363"/>
                  </a:lnTo>
                  <a:lnTo>
                    <a:pt x="9918" y="8694"/>
                  </a:lnTo>
                  <a:lnTo>
                    <a:pt x="9689" y="9026"/>
                  </a:lnTo>
                  <a:lnTo>
                    <a:pt x="9434" y="9306"/>
                  </a:lnTo>
                  <a:lnTo>
                    <a:pt x="9153" y="9561"/>
                  </a:lnTo>
                  <a:lnTo>
                    <a:pt x="8847" y="9816"/>
                  </a:lnTo>
                  <a:lnTo>
                    <a:pt x="8516" y="10020"/>
                  </a:lnTo>
                  <a:lnTo>
                    <a:pt x="8159" y="10173"/>
                  </a:lnTo>
                  <a:lnTo>
                    <a:pt x="7777" y="10301"/>
                  </a:lnTo>
                  <a:lnTo>
                    <a:pt x="7369" y="10403"/>
                  </a:lnTo>
                  <a:lnTo>
                    <a:pt x="6961" y="10454"/>
                  </a:lnTo>
                  <a:lnTo>
                    <a:pt x="6553" y="10479"/>
                  </a:lnTo>
                  <a:lnTo>
                    <a:pt x="6451" y="10454"/>
                  </a:lnTo>
                  <a:lnTo>
                    <a:pt x="6400" y="10403"/>
                  </a:lnTo>
                  <a:lnTo>
                    <a:pt x="6043" y="10403"/>
                  </a:lnTo>
                  <a:lnTo>
                    <a:pt x="5711" y="10377"/>
                  </a:lnTo>
                  <a:lnTo>
                    <a:pt x="5380" y="10326"/>
                  </a:lnTo>
                  <a:lnTo>
                    <a:pt x="5049" y="10224"/>
                  </a:lnTo>
                  <a:lnTo>
                    <a:pt x="4743" y="10071"/>
                  </a:lnTo>
                  <a:lnTo>
                    <a:pt x="4437" y="9893"/>
                  </a:lnTo>
                  <a:lnTo>
                    <a:pt x="4131" y="9689"/>
                  </a:lnTo>
                  <a:lnTo>
                    <a:pt x="3876" y="9459"/>
                  </a:lnTo>
                  <a:lnTo>
                    <a:pt x="3621" y="9230"/>
                  </a:lnTo>
                  <a:lnTo>
                    <a:pt x="3366" y="8949"/>
                  </a:lnTo>
                  <a:lnTo>
                    <a:pt x="3162" y="8669"/>
                  </a:lnTo>
                  <a:lnTo>
                    <a:pt x="2983" y="8363"/>
                  </a:lnTo>
                  <a:lnTo>
                    <a:pt x="2830" y="8057"/>
                  </a:lnTo>
                  <a:lnTo>
                    <a:pt x="2703" y="7726"/>
                  </a:lnTo>
                  <a:lnTo>
                    <a:pt x="2601" y="7394"/>
                  </a:lnTo>
                  <a:lnTo>
                    <a:pt x="2550" y="7063"/>
                  </a:lnTo>
                  <a:lnTo>
                    <a:pt x="2524" y="6680"/>
                  </a:lnTo>
                  <a:lnTo>
                    <a:pt x="2550" y="6298"/>
                  </a:lnTo>
                  <a:lnTo>
                    <a:pt x="2601" y="5915"/>
                  </a:lnTo>
                  <a:lnTo>
                    <a:pt x="2677" y="5558"/>
                  </a:lnTo>
                  <a:lnTo>
                    <a:pt x="2779" y="5202"/>
                  </a:lnTo>
                  <a:lnTo>
                    <a:pt x="2932" y="4870"/>
                  </a:lnTo>
                  <a:lnTo>
                    <a:pt x="3111" y="4539"/>
                  </a:lnTo>
                  <a:lnTo>
                    <a:pt x="3315" y="4233"/>
                  </a:lnTo>
                  <a:lnTo>
                    <a:pt x="3544" y="3952"/>
                  </a:lnTo>
                  <a:lnTo>
                    <a:pt x="3799" y="3697"/>
                  </a:lnTo>
                  <a:lnTo>
                    <a:pt x="4080" y="3442"/>
                  </a:lnTo>
                  <a:lnTo>
                    <a:pt x="4386" y="3238"/>
                  </a:lnTo>
                  <a:lnTo>
                    <a:pt x="4717" y="3060"/>
                  </a:lnTo>
                  <a:lnTo>
                    <a:pt x="5049" y="2907"/>
                  </a:lnTo>
                  <a:lnTo>
                    <a:pt x="5431" y="2805"/>
                  </a:lnTo>
                  <a:lnTo>
                    <a:pt x="5813" y="2728"/>
                  </a:lnTo>
                  <a:lnTo>
                    <a:pt x="6221" y="2677"/>
                  </a:lnTo>
                  <a:close/>
                  <a:moveTo>
                    <a:pt x="6094" y="0"/>
                  </a:moveTo>
                  <a:lnTo>
                    <a:pt x="5737" y="51"/>
                  </a:lnTo>
                  <a:lnTo>
                    <a:pt x="5380" y="77"/>
                  </a:lnTo>
                  <a:lnTo>
                    <a:pt x="5074" y="153"/>
                  </a:lnTo>
                  <a:lnTo>
                    <a:pt x="4768" y="204"/>
                  </a:lnTo>
                  <a:lnTo>
                    <a:pt x="4462" y="281"/>
                  </a:lnTo>
                  <a:lnTo>
                    <a:pt x="4182" y="383"/>
                  </a:lnTo>
                  <a:lnTo>
                    <a:pt x="3621" y="638"/>
                  </a:lnTo>
                  <a:lnTo>
                    <a:pt x="3085" y="918"/>
                  </a:lnTo>
                  <a:lnTo>
                    <a:pt x="2601" y="1250"/>
                  </a:lnTo>
                  <a:lnTo>
                    <a:pt x="2142" y="1607"/>
                  </a:lnTo>
                  <a:lnTo>
                    <a:pt x="1734" y="2040"/>
                  </a:lnTo>
                  <a:lnTo>
                    <a:pt x="1352" y="2499"/>
                  </a:lnTo>
                  <a:lnTo>
                    <a:pt x="1020" y="2983"/>
                  </a:lnTo>
                  <a:lnTo>
                    <a:pt x="714" y="3493"/>
                  </a:lnTo>
                  <a:lnTo>
                    <a:pt x="459" y="4029"/>
                  </a:lnTo>
                  <a:lnTo>
                    <a:pt x="281" y="4590"/>
                  </a:lnTo>
                  <a:lnTo>
                    <a:pt x="128" y="5176"/>
                  </a:lnTo>
                  <a:lnTo>
                    <a:pt x="26" y="5762"/>
                  </a:lnTo>
                  <a:lnTo>
                    <a:pt x="0" y="6374"/>
                  </a:lnTo>
                  <a:lnTo>
                    <a:pt x="26" y="7012"/>
                  </a:lnTo>
                  <a:lnTo>
                    <a:pt x="102" y="7547"/>
                  </a:lnTo>
                  <a:lnTo>
                    <a:pt x="204" y="8057"/>
                  </a:lnTo>
                  <a:lnTo>
                    <a:pt x="357" y="8541"/>
                  </a:lnTo>
                  <a:lnTo>
                    <a:pt x="536" y="9000"/>
                  </a:lnTo>
                  <a:lnTo>
                    <a:pt x="561" y="9000"/>
                  </a:lnTo>
                  <a:lnTo>
                    <a:pt x="638" y="9026"/>
                  </a:lnTo>
                  <a:lnTo>
                    <a:pt x="689" y="9051"/>
                  </a:lnTo>
                  <a:lnTo>
                    <a:pt x="714" y="9077"/>
                  </a:lnTo>
                  <a:lnTo>
                    <a:pt x="740" y="9128"/>
                  </a:lnTo>
                  <a:lnTo>
                    <a:pt x="740" y="9230"/>
                  </a:lnTo>
                  <a:lnTo>
                    <a:pt x="740" y="9281"/>
                  </a:lnTo>
                  <a:lnTo>
                    <a:pt x="689" y="9332"/>
                  </a:lnTo>
                  <a:lnTo>
                    <a:pt x="918" y="9689"/>
                  </a:lnTo>
                  <a:lnTo>
                    <a:pt x="1148" y="10046"/>
                  </a:lnTo>
                  <a:lnTo>
                    <a:pt x="1428" y="10352"/>
                  </a:lnTo>
                  <a:lnTo>
                    <a:pt x="1709" y="10658"/>
                  </a:lnTo>
                  <a:lnTo>
                    <a:pt x="2015" y="10938"/>
                  </a:lnTo>
                  <a:lnTo>
                    <a:pt x="2346" y="11219"/>
                  </a:lnTo>
                  <a:lnTo>
                    <a:pt x="2703" y="11448"/>
                  </a:lnTo>
                  <a:lnTo>
                    <a:pt x="3060" y="11677"/>
                  </a:lnTo>
                  <a:lnTo>
                    <a:pt x="3442" y="11881"/>
                  </a:lnTo>
                  <a:lnTo>
                    <a:pt x="3825" y="12060"/>
                  </a:lnTo>
                  <a:lnTo>
                    <a:pt x="4233" y="12238"/>
                  </a:lnTo>
                  <a:lnTo>
                    <a:pt x="4641" y="12366"/>
                  </a:lnTo>
                  <a:lnTo>
                    <a:pt x="5049" y="12519"/>
                  </a:lnTo>
                  <a:lnTo>
                    <a:pt x="5482" y="12621"/>
                  </a:lnTo>
                  <a:lnTo>
                    <a:pt x="5915" y="12723"/>
                  </a:lnTo>
                  <a:lnTo>
                    <a:pt x="6374" y="12799"/>
                  </a:lnTo>
                  <a:lnTo>
                    <a:pt x="6400" y="12774"/>
                  </a:lnTo>
                  <a:lnTo>
                    <a:pt x="6451" y="12774"/>
                  </a:lnTo>
                  <a:lnTo>
                    <a:pt x="6808" y="12748"/>
                  </a:lnTo>
                  <a:lnTo>
                    <a:pt x="7139" y="12723"/>
                  </a:lnTo>
                  <a:lnTo>
                    <a:pt x="7471" y="12672"/>
                  </a:lnTo>
                  <a:lnTo>
                    <a:pt x="7802" y="12595"/>
                  </a:lnTo>
                  <a:lnTo>
                    <a:pt x="8108" y="12519"/>
                  </a:lnTo>
                  <a:lnTo>
                    <a:pt x="8414" y="12417"/>
                  </a:lnTo>
                  <a:lnTo>
                    <a:pt x="8720" y="12289"/>
                  </a:lnTo>
                  <a:lnTo>
                    <a:pt x="9026" y="12187"/>
                  </a:lnTo>
                  <a:lnTo>
                    <a:pt x="9306" y="12034"/>
                  </a:lnTo>
                  <a:lnTo>
                    <a:pt x="9587" y="11881"/>
                  </a:lnTo>
                  <a:lnTo>
                    <a:pt x="9842" y="11728"/>
                  </a:lnTo>
                  <a:lnTo>
                    <a:pt x="10097" y="11550"/>
                  </a:lnTo>
                  <a:lnTo>
                    <a:pt x="10352" y="11372"/>
                  </a:lnTo>
                  <a:lnTo>
                    <a:pt x="10581" y="11168"/>
                  </a:lnTo>
                  <a:lnTo>
                    <a:pt x="10811" y="10938"/>
                  </a:lnTo>
                  <a:lnTo>
                    <a:pt x="11015" y="10734"/>
                  </a:lnTo>
                  <a:lnTo>
                    <a:pt x="11219" y="10505"/>
                  </a:lnTo>
                  <a:lnTo>
                    <a:pt x="11422" y="10250"/>
                  </a:lnTo>
                  <a:lnTo>
                    <a:pt x="11601" y="9995"/>
                  </a:lnTo>
                  <a:lnTo>
                    <a:pt x="11754" y="9740"/>
                  </a:lnTo>
                  <a:lnTo>
                    <a:pt x="11907" y="9459"/>
                  </a:lnTo>
                  <a:lnTo>
                    <a:pt x="12060" y="9204"/>
                  </a:lnTo>
                  <a:lnTo>
                    <a:pt x="12187" y="8898"/>
                  </a:lnTo>
                  <a:lnTo>
                    <a:pt x="12289" y="8618"/>
                  </a:lnTo>
                  <a:lnTo>
                    <a:pt x="12391" y="8312"/>
                  </a:lnTo>
                  <a:lnTo>
                    <a:pt x="12468" y="8006"/>
                  </a:lnTo>
                  <a:lnTo>
                    <a:pt x="12544" y="7675"/>
                  </a:lnTo>
                  <a:lnTo>
                    <a:pt x="12595" y="7343"/>
                  </a:lnTo>
                  <a:lnTo>
                    <a:pt x="12621" y="7037"/>
                  </a:lnTo>
                  <a:lnTo>
                    <a:pt x="12646" y="6680"/>
                  </a:lnTo>
                  <a:lnTo>
                    <a:pt x="12646" y="6349"/>
                  </a:lnTo>
                  <a:lnTo>
                    <a:pt x="12621" y="5992"/>
                  </a:lnTo>
                  <a:lnTo>
                    <a:pt x="12595" y="5635"/>
                  </a:lnTo>
                  <a:lnTo>
                    <a:pt x="12544" y="5278"/>
                  </a:lnTo>
                  <a:lnTo>
                    <a:pt x="12468" y="4947"/>
                  </a:lnTo>
                  <a:lnTo>
                    <a:pt x="12391" y="4615"/>
                  </a:lnTo>
                  <a:lnTo>
                    <a:pt x="12289" y="4284"/>
                  </a:lnTo>
                  <a:lnTo>
                    <a:pt x="12187" y="3952"/>
                  </a:lnTo>
                  <a:lnTo>
                    <a:pt x="12060" y="3646"/>
                  </a:lnTo>
                  <a:lnTo>
                    <a:pt x="11932" y="3340"/>
                  </a:lnTo>
                  <a:lnTo>
                    <a:pt x="11779" y="3060"/>
                  </a:lnTo>
                  <a:lnTo>
                    <a:pt x="11601" y="2779"/>
                  </a:lnTo>
                  <a:lnTo>
                    <a:pt x="11448" y="2524"/>
                  </a:lnTo>
                  <a:lnTo>
                    <a:pt x="11244" y="2270"/>
                  </a:lnTo>
                  <a:lnTo>
                    <a:pt x="11040" y="2015"/>
                  </a:lnTo>
                  <a:lnTo>
                    <a:pt x="10836" y="1785"/>
                  </a:lnTo>
                  <a:lnTo>
                    <a:pt x="10607" y="1556"/>
                  </a:lnTo>
                  <a:lnTo>
                    <a:pt x="10377" y="1352"/>
                  </a:lnTo>
                  <a:lnTo>
                    <a:pt x="10122" y="1173"/>
                  </a:lnTo>
                  <a:lnTo>
                    <a:pt x="9867" y="995"/>
                  </a:lnTo>
                  <a:lnTo>
                    <a:pt x="9587" y="816"/>
                  </a:lnTo>
                  <a:lnTo>
                    <a:pt x="9332" y="663"/>
                  </a:lnTo>
                  <a:lnTo>
                    <a:pt x="9026" y="536"/>
                  </a:lnTo>
                  <a:lnTo>
                    <a:pt x="8745" y="408"/>
                  </a:lnTo>
                  <a:lnTo>
                    <a:pt x="8439" y="306"/>
                  </a:lnTo>
                  <a:lnTo>
                    <a:pt x="8134" y="204"/>
                  </a:lnTo>
                  <a:lnTo>
                    <a:pt x="7802" y="128"/>
                  </a:lnTo>
                  <a:lnTo>
                    <a:pt x="7471" y="77"/>
                  </a:lnTo>
                  <a:lnTo>
                    <a:pt x="7139" y="26"/>
                  </a:lnTo>
                  <a:lnTo>
                    <a:pt x="68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78"/>
            <p:cNvSpPr/>
            <p:nvPr/>
          </p:nvSpPr>
          <p:spPr>
            <a:xfrm>
              <a:off x="2027330" y="2655124"/>
              <a:ext cx="133184" cy="131051"/>
            </a:xfrm>
            <a:custGeom>
              <a:avLst/>
              <a:gdLst/>
              <a:ahLst/>
              <a:cxnLst/>
              <a:rect l="l" t="t" r="r" b="b"/>
              <a:pathLst>
                <a:path w="7930" h="7803" extrusionOk="0">
                  <a:moveTo>
                    <a:pt x="3748" y="459"/>
                  </a:moveTo>
                  <a:lnTo>
                    <a:pt x="4131" y="485"/>
                  </a:lnTo>
                  <a:lnTo>
                    <a:pt x="4513" y="536"/>
                  </a:lnTo>
                  <a:lnTo>
                    <a:pt x="4870" y="612"/>
                  </a:lnTo>
                  <a:lnTo>
                    <a:pt x="5227" y="740"/>
                  </a:lnTo>
                  <a:lnTo>
                    <a:pt x="5559" y="893"/>
                  </a:lnTo>
                  <a:lnTo>
                    <a:pt x="5864" y="1071"/>
                  </a:lnTo>
                  <a:lnTo>
                    <a:pt x="6170" y="1301"/>
                  </a:lnTo>
                  <a:lnTo>
                    <a:pt x="6451" y="1530"/>
                  </a:lnTo>
                  <a:lnTo>
                    <a:pt x="6706" y="1811"/>
                  </a:lnTo>
                  <a:lnTo>
                    <a:pt x="6935" y="2117"/>
                  </a:lnTo>
                  <a:lnTo>
                    <a:pt x="7139" y="2448"/>
                  </a:lnTo>
                  <a:lnTo>
                    <a:pt x="7318" y="2779"/>
                  </a:lnTo>
                  <a:lnTo>
                    <a:pt x="7445" y="3162"/>
                  </a:lnTo>
                  <a:lnTo>
                    <a:pt x="7547" y="3570"/>
                  </a:lnTo>
                  <a:lnTo>
                    <a:pt x="7573" y="3978"/>
                  </a:lnTo>
                  <a:lnTo>
                    <a:pt x="7573" y="4386"/>
                  </a:lnTo>
                  <a:lnTo>
                    <a:pt x="7522" y="4768"/>
                  </a:lnTo>
                  <a:lnTo>
                    <a:pt x="7420" y="5125"/>
                  </a:lnTo>
                  <a:lnTo>
                    <a:pt x="7267" y="5482"/>
                  </a:lnTo>
                  <a:lnTo>
                    <a:pt x="7063" y="5813"/>
                  </a:lnTo>
                  <a:lnTo>
                    <a:pt x="6833" y="6119"/>
                  </a:lnTo>
                  <a:lnTo>
                    <a:pt x="6578" y="6374"/>
                  </a:lnTo>
                  <a:lnTo>
                    <a:pt x="6298" y="6629"/>
                  </a:lnTo>
                  <a:lnTo>
                    <a:pt x="5966" y="6859"/>
                  </a:lnTo>
                  <a:lnTo>
                    <a:pt x="5635" y="7037"/>
                  </a:lnTo>
                  <a:lnTo>
                    <a:pt x="5278" y="7165"/>
                  </a:lnTo>
                  <a:lnTo>
                    <a:pt x="4896" y="7292"/>
                  </a:lnTo>
                  <a:lnTo>
                    <a:pt x="4488" y="7343"/>
                  </a:lnTo>
                  <a:lnTo>
                    <a:pt x="4080" y="7369"/>
                  </a:lnTo>
                  <a:lnTo>
                    <a:pt x="3570" y="7292"/>
                  </a:lnTo>
                  <a:lnTo>
                    <a:pt x="3060" y="7165"/>
                  </a:lnTo>
                  <a:lnTo>
                    <a:pt x="2576" y="7012"/>
                  </a:lnTo>
                  <a:lnTo>
                    <a:pt x="2346" y="6910"/>
                  </a:lnTo>
                  <a:lnTo>
                    <a:pt x="2117" y="6808"/>
                  </a:lnTo>
                  <a:lnTo>
                    <a:pt x="1913" y="6680"/>
                  </a:lnTo>
                  <a:lnTo>
                    <a:pt x="1709" y="6553"/>
                  </a:lnTo>
                  <a:lnTo>
                    <a:pt x="1505" y="6374"/>
                  </a:lnTo>
                  <a:lnTo>
                    <a:pt x="1326" y="6221"/>
                  </a:lnTo>
                  <a:lnTo>
                    <a:pt x="1148" y="6017"/>
                  </a:lnTo>
                  <a:lnTo>
                    <a:pt x="995" y="5813"/>
                  </a:lnTo>
                  <a:lnTo>
                    <a:pt x="842" y="5559"/>
                  </a:lnTo>
                  <a:lnTo>
                    <a:pt x="714" y="5304"/>
                  </a:lnTo>
                  <a:lnTo>
                    <a:pt x="587" y="4972"/>
                  </a:lnTo>
                  <a:lnTo>
                    <a:pt x="510" y="4641"/>
                  </a:lnTo>
                  <a:lnTo>
                    <a:pt x="434" y="4284"/>
                  </a:lnTo>
                  <a:lnTo>
                    <a:pt x="434" y="3952"/>
                  </a:lnTo>
                  <a:lnTo>
                    <a:pt x="434" y="3595"/>
                  </a:lnTo>
                  <a:lnTo>
                    <a:pt x="485" y="3238"/>
                  </a:lnTo>
                  <a:lnTo>
                    <a:pt x="561" y="2907"/>
                  </a:lnTo>
                  <a:lnTo>
                    <a:pt x="689" y="2576"/>
                  </a:lnTo>
                  <a:lnTo>
                    <a:pt x="842" y="2270"/>
                  </a:lnTo>
                  <a:lnTo>
                    <a:pt x="995" y="1964"/>
                  </a:lnTo>
                  <a:lnTo>
                    <a:pt x="1199" y="1683"/>
                  </a:lnTo>
                  <a:lnTo>
                    <a:pt x="1454" y="1428"/>
                  </a:lnTo>
                  <a:lnTo>
                    <a:pt x="1709" y="1199"/>
                  </a:lnTo>
                  <a:lnTo>
                    <a:pt x="1989" y="995"/>
                  </a:lnTo>
                  <a:lnTo>
                    <a:pt x="2295" y="816"/>
                  </a:lnTo>
                  <a:lnTo>
                    <a:pt x="2627" y="663"/>
                  </a:lnTo>
                  <a:lnTo>
                    <a:pt x="3009" y="561"/>
                  </a:lnTo>
                  <a:lnTo>
                    <a:pt x="3391" y="510"/>
                  </a:lnTo>
                  <a:lnTo>
                    <a:pt x="3748" y="459"/>
                  </a:lnTo>
                  <a:close/>
                  <a:moveTo>
                    <a:pt x="3697" y="0"/>
                  </a:moveTo>
                  <a:lnTo>
                    <a:pt x="3289" y="51"/>
                  </a:lnTo>
                  <a:lnTo>
                    <a:pt x="2907" y="128"/>
                  </a:lnTo>
                  <a:lnTo>
                    <a:pt x="2525" y="230"/>
                  </a:lnTo>
                  <a:lnTo>
                    <a:pt x="2193" y="383"/>
                  </a:lnTo>
                  <a:lnTo>
                    <a:pt x="1862" y="561"/>
                  </a:lnTo>
                  <a:lnTo>
                    <a:pt x="1556" y="765"/>
                  </a:lnTo>
                  <a:lnTo>
                    <a:pt x="1275" y="1020"/>
                  </a:lnTo>
                  <a:lnTo>
                    <a:pt x="1020" y="1275"/>
                  </a:lnTo>
                  <a:lnTo>
                    <a:pt x="791" y="1556"/>
                  </a:lnTo>
                  <a:lnTo>
                    <a:pt x="587" y="1862"/>
                  </a:lnTo>
                  <a:lnTo>
                    <a:pt x="408" y="2193"/>
                  </a:lnTo>
                  <a:lnTo>
                    <a:pt x="255" y="2525"/>
                  </a:lnTo>
                  <a:lnTo>
                    <a:pt x="153" y="2881"/>
                  </a:lnTo>
                  <a:lnTo>
                    <a:pt x="77" y="3238"/>
                  </a:lnTo>
                  <a:lnTo>
                    <a:pt x="26" y="3621"/>
                  </a:lnTo>
                  <a:lnTo>
                    <a:pt x="0" y="4003"/>
                  </a:lnTo>
                  <a:lnTo>
                    <a:pt x="26" y="4386"/>
                  </a:lnTo>
                  <a:lnTo>
                    <a:pt x="77" y="4717"/>
                  </a:lnTo>
                  <a:lnTo>
                    <a:pt x="179" y="5049"/>
                  </a:lnTo>
                  <a:lnTo>
                    <a:pt x="306" y="5380"/>
                  </a:lnTo>
                  <a:lnTo>
                    <a:pt x="459" y="5686"/>
                  </a:lnTo>
                  <a:lnTo>
                    <a:pt x="638" y="5992"/>
                  </a:lnTo>
                  <a:lnTo>
                    <a:pt x="842" y="6272"/>
                  </a:lnTo>
                  <a:lnTo>
                    <a:pt x="1097" y="6553"/>
                  </a:lnTo>
                  <a:lnTo>
                    <a:pt x="1352" y="6782"/>
                  </a:lnTo>
                  <a:lnTo>
                    <a:pt x="1607" y="7012"/>
                  </a:lnTo>
                  <a:lnTo>
                    <a:pt x="1913" y="7216"/>
                  </a:lnTo>
                  <a:lnTo>
                    <a:pt x="2219" y="7394"/>
                  </a:lnTo>
                  <a:lnTo>
                    <a:pt x="2525" y="7547"/>
                  </a:lnTo>
                  <a:lnTo>
                    <a:pt x="2856" y="7649"/>
                  </a:lnTo>
                  <a:lnTo>
                    <a:pt x="3187" y="7700"/>
                  </a:lnTo>
                  <a:lnTo>
                    <a:pt x="3519" y="7726"/>
                  </a:lnTo>
                  <a:lnTo>
                    <a:pt x="3876" y="7726"/>
                  </a:lnTo>
                  <a:lnTo>
                    <a:pt x="3927" y="7777"/>
                  </a:lnTo>
                  <a:lnTo>
                    <a:pt x="4029" y="7802"/>
                  </a:lnTo>
                  <a:lnTo>
                    <a:pt x="4437" y="7777"/>
                  </a:lnTo>
                  <a:lnTo>
                    <a:pt x="4845" y="7726"/>
                  </a:lnTo>
                  <a:lnTo>
                    <a:pt x="5253" y="7624"/>
                  </a:lnTo>
                  <a:lnTo>
                    <a:pt x="5635" y="7496"/>
                  </a:lnTo>
                  <a:lnTo>
                    <a:pt x="5992" y="7343"/>
                  </a:lnTo>
                  <a:lnTo>
                    <a:pt x="6323" y="7139"/>
                  </a:lnTo>
                  <a:lnTo>
                    <a:pt x="6629" y="6884"/>
                  </a:lnTo>
                  <a:lnTo>
                    <a:pt x="6910" y="6629"/>
                  </a:lnTo>
                  <a:lnTo>
                    <a:pt x="7165" y="6349"/>
                  </a:lnTo>
                  <a:lnTo>
                    <a:pt x="7394" y="6017"/>
                  </a:lnTo>
                  <a:lnTo>
                    <a:pt x="7573" y="5686"/>
                  </a:lnTo>
                  <a:lnTo>
                    <a:pt x="7726" y="5329"/>
                  </a:lnTo>
                  <a:lnTo>
                    <a:pt x="7853" y="4947"/>
                  </a:lnTo>
                  <a:lnTo>
                    <a:pt x="7904" y="4539"/>
                  </a:lnTo>
                  <a:lnTo>
                    <a:pt x="7930" y="4131"/>
                  </a:lnTo>
                  <a:lnTo>
                    <a:pt x="7930" y="3697"/>
                  </a:lnTo>
                  <a:lnTo>
                    <a:pt x="7853" y="3289"/>
                  </a:lnTo>
                  <a:lnTo>
                    <a:pt x="7751" y="2881"/>
                  </a:lnTo>
                  <a:lnTo>
                    <a:pt x="7598" y="2499"/>
                  </a:lnTo>
                  <a:lnTo>
                    <a:pt x="7394" y="2142"/>
                  </a:lnTo>
                  <a:lnTo>
                    <a:pt x="7190" y="1785"/>
                  </a:lnTo>
                  <a:lnTo>
                    <a:pt x="6935" y="1479"/>
                  </a:lnTo>
                  <a:lnTo>
                    <a:pt x="6655" y="1173"/>
                  </a:lnTo>
                  <a:lnTo>
                    <a:pt x="6349" y="918"/>
                  </a:lnTo>
                  <a:lnTo>
                    <a:pt x="6017" y="663"/>
                  </a:lnTo>
                  <a:lnTo>
                    <a:pt x="5661" y="459"/>
                  </a:lnTo>
                  <a:lnTo>
                    <a:pt x="5304" y="306"/>
                  </a:lnTo>
                  <a:lnTo>
                    <a:pt x="4921" y="179"/>
                  </a:lnTo>
                  <a:lnTo>
                    <a:pt x="4513" y="77"/>
                  </a:lnTo>
                  <a:lnTo>
                    <a:pt x="4105" y="26"/>
                  </a:lnTo>
                  <a:lnTo>
                    <a:pt x="369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78"/>
            <p:cNvSpPr/>
            <p:nvPr/>
          </p:nvSpPr>
          <p:spPr>
            <a:xfrm>
              <a:off x="2034602" y="2662833"/>
              <a:ext cx="119916" cy="116053"/>
            </a:xfrm>
            <a:custGeom>
              <a:avLst/>
              <a:gdLst/>
              <a:ahLst/>
              <a:cxnLst/>
              <a:rect l="l" t="t" r="r" b="b"/>
              <a:pathLst>
                <a:path w="7140" h="6910" extrusionOk="0">
                  <a:moveTo>
                    <a:pt x="3723" y="2779"/>
                  </a:moveTo>
                  <a:lnTo>
                    <a:pt x="3876" y="2805"/>
                  </a:lnTo>
                  <a:lnTo>
                    <a:pt x="4029" y="2830"/>
                  </a:lnTo>
                  <a:lnTo>
                    <a:pt x="4233" y="2958"/>
                  </a:lnTo>
                  <a:lnTo>
                    <a:pt x="4361" y="3085"/>
                  </a:lnTo>
                  <a:lnTo>
                    <a:pt x="4488" y="3264"/>
                  </a:lnTo>
                  <a:lnTo>
                    <a:pt x="4565" y="3442"/>
                  </a:lnTo>
                  <a:lnTo>
                    <a:pt x="4590" y="3646"/>
                  </a:lnTo>
                  <a:lnTo>
                    <a:pt x="4590" y="3850"/>
                  </a:lnTo>
                  <a:lnTo>
                    <a:pt x="4539" y="4029"/>
                  </a:lnTo>
                  <a:lnTo>
                    <a:pt x="4437" y="4233"/>
                  </a:lnTo>
                  <a:lnTo>
                    <a:pt x="4310" y="4386"/>
                  </a:lnTo>
                  <a:lnTo>
                    <a:pt x="4131" y="4513"/>
                  </a:lnTo>
                  <a:lnTo>
                    <a:pt x="3953" y="4590"/>
                  </a:lnTo>
                  <a:lnTo>
                    <a:pt x="3749" y="4641"/>
                  </a:lnTo>
                  <a:lnTo>
                    <a:pt x="3519" y="4641"/>
                  </a:lnTo>
                  <a:lnTo>
                    <a:pt x="3315" y="4615"/>
                  </a:lnTo>
                  <a:lnTo>
                    <a:pt x="3111" y="4539"/>
                  </a:lnTo>
                  <a:lnTo>
                    <a:pt x="2933" y="4411"/>
                  </a:lnTo>
                  <a:lnTo>
                    <a:pt x="2831" y="4284"/>
                  </a:lnTo>
                  <a:lnTo>
                    <a:pt x="2754" y="4156"/>
                  </a:lnTo>
                  <a:lnTo>
                    <a:pt x="2703" y="4003"/>
                  </a:lnTo>
                  <a:lnTo>
                    <a:pt x="2678" y="3850"/>
                  </a:lnTo>
                  <a:lnTo>
                    <a:pt x="2703" y="3723"/>
                  </a:lnTo>
                  <a:lnTo>
                    <a:pt x="2729" y="3570"/>
                  </a:lnTo>
                  <a:lnTo>
                    <a:pt x="2780" y="3442"/>
                  </a:lnTo>
                  <a:lnTo>
                    <a:pt x="2882" y="3340"/>
                  </a:lnTo>
                  <a:lnTo>
                    <a:pt x="2933" y="3187"/>
                  </a:lnTo>
                  <a:lnTo>
                    <a:pt x="3035" y="3034"/>
                  </a:lnTo>
                  <a:lnTo>
                    <a:pt x="3188" y="2932"/>
                  </a:lnTo>
                  <a:lnTo>
                    <a:pt x="3341" y="2856"/>
                  </a:lnTo>
                  <a:lnTo>
                    <a:pt x="3519" y="2805"/>
                  </a:lnTo>
                  <a:lnTo>
                    <a:pt x="3723" y="2779"/>
                  </a:lnTo>
                  <a:close/>
                  <a:moveTo>
                    <a:pt x="3315" y="0"/>
                  </a:moveTo>
                  <a:lnTo>
                    <a:pt x="2958" y="51"/>
                  </a:lnTo>
                  <a:lnTo>
                    <a:pt x="2576" y="102"/>
                  </a:lnTo>
                  <a:lnTo>
                    <a:pt x="2194" y="204"/>
                  </a:lnTo>
                  <a:lnTo>
                    <a:pt x="1862" y="357"/>
                  </a:lnTo>
                  <a:lnTo>
                    <a:pt x="1556" y="536"/>
                  </a:lnTo>
                  <a:lnTo>
                    <a:pt x="1276" y="740"/>
                  </a:lnTo>
                  <a:lnTo>
                    <a:pt x="1021" y="969"/>
                  </a:lnTo>
                  <a:lnTo>
                    <a:pt x="766" y="1224"/>
                  </a:lnTo>
                  <a:lnTo>
                    <a:pt x="562" y="1505"/>
                  </a:lnTo>
                  <a:lnTo>
                    <a:pt x="409" y="1811"/>
                  </a:lnTo>
                  <a:lnTo>
                    <a:pt x="256" y="2117"/>
                  </a:lnTo>
                  <a:lnTo>
                    <a:pt x="128" y="2448"/>
                  </a:lnTo>
                  <a:lnTo>
                    <a:pt x="52" y="2779"/>
                  </a:lnTo>
                  <a:lnTo>
                    <a:pt x="1" y="3136"/>
                  </a:lnTo>
                  <a:lnTo>
                    <a:pt x="1" y="3493"/>
                  </a:lnTo>
                  <a:lnTo>
                    <a:pt x="1" y="3825"/>
                  </a:lnTo>
                  <a:lnTo>
                    <a:pt x="77" y="4182"/>
                  </a:lnTo>
                  <a:lnTo>
                    <a:pt x="154" y="4513"/>
                  </a:lnTo>
                  <a:lnTo>
                    <a:pt x="281" y="4845"/>
                  </a:lnTo>
                  <a:lnTo>
                    <a:pt x="409" y="5100"/>
                  </a:lnTo>
                  <a:lnTo>
                    <a:pt x="562" y="5354"/>
                  </a:lnTo>
                  <a:lnTo>
                    <a:pt x="715" y="5558"/>
                  </a:lnTo>
                  <a:lnTo>
                    <a:pt x="893" y="5762"/>
                  </a:lnTo>
                  <a:lnTo>
                    <a:pt x="1072" y="5915"/>
                  </a:lnTo>
                  <a:lnTo>
                    <a:pt x="1276" y="6094"/>
                  </a:lnTo>
                  <a:lnTo>
                    <a:pt x="1480" y="6221"/>
                  </a:lnTo>
                  <a:lnTo>
                    <a:pt x="1684" y="6349"/>
                  </a:lnTo>
                  <a:lnTo>
                    <a:pt x="1913" y="6451"/>
                  </a:lnTo>
                  <a:lnTo>
                    <a:pt x="2143" y="6553"/>
                  </a:lnTo>
                  <a:lnTo>
                    <a:pt x="2627" y="6706"/>
                  </a:lnTo>
                  <a:lnTo>
                    <a:pt x="3137" y="6833"/>
                  </a:lnTo>
                  <a:lnTo>
                    <a:pt x="3647" y="6910"/>
                  </a:lnTo>
                  <a:lnTo>
                    <a:pt x="4055" y="6884"/>
                  </a:lnTo>
                  <a:lnTo>
                    <a:pt x="4463" y="6833"/>
                  </a:lnTo>
                  <a:lnTo>
                    <a:pt x="4845" y="6706"/>
                  </a:lnTo>
                  <a:lnTo>
                    <a:pt x="5202" y="6578"/>
                  </a:lnTo>
                  <a:lnTo>
                    <a:pt x="5533" y="6400"/>
                  </a:lnTo>
                  <a:lnTo>
                    <a:pt x="5865" y="6170"/>
                  </a:lnTo>
                  <a:lnTo>
                    <a:pt x="6145" y="5915"/>
                  </a:lnTo>
                  <a:lnTo>
                    <a:pt x="6400" y="5660"/>
                  </a:lnTo>
                  <a:lnTo>
                    <a:pt x="6630" y="5354"/>
                  </a:lnTo>
                  <a:lnTo>
                    <a:pt x="6834" y="5023"/>
                  </a:lnTo>
                  <a:lnTo>
                    <a:pt x="6987" y="4666"/>
                  </a:lnTo>
                  <a:lnTo>
                    <a:pt x="7089" y="4309"/>
                  </a:lnTo>
                  <a:lnTo>
                    <a:pt x="7140" y="3927"/>
                  </a:lnTo>
                  <a:lnTo>
                    <a:pt x="7140" y="3519"/>
                  </a:lnTo>
                  <a:lnTo>
                    <a:pt x="7114" y="3111"/>
                  </a:lnTo>
                  <a:lnTo>
                    <a:pt x="7012" y="2703"/>
                  </a:lnTo>
                  <a:lnTo>
                    <a:pt x="6885" y="2320"/>
                  </a:lnTo>
                  <a:lnTo>
                    <a:pt x="6706" y="1989"/>
                  </a:lnTo>
                  <a:lnTo>
                    <a:pt x="6502" y="1658"/>
                  </a:lnTo>
                  <a:lnTo>
                    <a:pt x="6273" y="1352"/>
                  </a:lnTo>
                  <a:lnTo>
                    <a:pt x="6018" y="1071"/>
                  </a:lnTo>
                  <a:lnTo>
                    <a:pt x="5737" y="842"/>
                  </a:lnTo>
                  <a:lnTo>
                    <a:pt x="5431" y="612"/>
                  </a:lnTo>
                  <a:lnTo>
                    <a:pt x="5126" y="434"/>
                  </a:lnTo>
                  <a:lnTo>
                    <a:pt x="4794" y="281"/>
                  </a:lnTo>
                  <a:lnTo>
                    <a:pt x="4437" y="153"/>
                  </a:lnTo>
                  <a:lnTo>
                    <a:pt x="4080" y="77"/>
                  </a:lnTo>
                  <a:lnTo>
                    <a:pt x="3698" y="26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78"/>
            <p:cNvSpPr/>
            <p:nvPr/>
          </p:nvSpPr>
          <p:spPr>
            <a:xfrm>
              <a:off x="2048306" y="1752913"/>
              <a:ext cx="93363" cy="149459"/>
            </a:xfrm>
            <a:custGeom>
              <a:avLst/>
              <a:gdLst/>
              <a:ahLst/>
              <a:cxnLst/>
              <a:rect l="l" t="t" r="r" b="b"/>
              <a:pathLst>
                <a:path w="5559" h="8899" extrusionOk="0">
                  <a:moveTo>
                    <a:pt x="4106" y="1"/>
                  </a:moveTo>
                  <a:lnTo>
                    <a:pt x="4055" y="26"/>
                  </a:lnTo>
                  <a:lnTo>
                    <a:pt x="3494" y="205"/>
                  </a:lnTo>
                  <a:lnTo>
                    <a:pt x="2958" y="434"/>
                  </a:lnTo>
                  <a:lnTo>
                    <a:pt x="2448" y="664"/>
                  </a:lnTo>
                  <a:lnTo>
                    <a:pt x="1938" y="970"/>
                  </a:lnTo>
                  <a:lnTo>
                    <a:pt x="1480" y="1276"/>
                  </a:lnTo>
                  <a:lnTo>
                    <a:pt x="1021" y="1633"/>
                  </a:lnTo>
                  <a:lnTo>
                    <a:pt x="587" y="2015"/>
                  </a:lnTo>
                  <a:lnTo>
                    <a:pt x="154" y="2397"/>
                  </a:lnTo>
                  <a:lnTo>
                    <a:pt x="154" y="2448"/>
                  </a:lnTo>
                  <a:lnTo>
                    <a:pt x="154" y="2525"/>
                  </a:lnTo>
                  <a:lnTo>
                    <a:pt x="103" y="2933"/>
                  </a:lnTo>
                  <a:lnTo>
                    <a:pt x="52" y="3341"/>
                  </a:lnTo>
                  <a:lnTo>
                    <a:pt x="26" y="3723"/>
                  </a:lnTo>
                  <a:lnTo>
                    <a:pt x="1" y="4131"/>
                  </a:lnTo>
                  <a:lnTo>
                    <a:pt x="26" y="4947"/>
                  </a:lnTo>
                  <a:lnTo>
                    <a:pt x="77" y="5763"/>
                  </a:lnTo>
                  <a:lnTo>
                    <a:pt x="128" y="5788"/>
                  </a:lnTo>
                  <a:lnTo>
                    <a:pt x="154" y="5839"/>
                  </a:lnTo>
                  <a:lnTo>
                    <a:pt x="281" y="6094"/>
                  </a:lnTo>
                  <a:lnTo>
                    <a:pt x="460" y="6375"/>
                  </a:lnTo>
                  <a:lnTo>
                    <a:pt x="664" y="6630"/>
                  </a:lnTo>
                  <a:lnTo>
                    <a:pt x="919" y="6885"/>
                  </a:lnTo>
                  <a:lnTo>
                    <a:pt x="1174" y="7114"/>
                  </a:lnTo>
                  <a:lnTo>
                    <a:pt x="1429" y="7344"/>
                  </a:lnTo>
                  <a:lnTo>
                    <a:pt x="1938" y="7726"/>
                  </a:lnTo>
                  <a:lnTo>
                    <a:pt x="2168" y="7904"/>
                  </a:lnTo>
                  <a:lnTo>
                    <a:pt x="2423" y="8057"/>
                  </a:lnTo>
                  <a:lnTo>
                    <a:pt x="2907" y="8338"/>
                  </a:lnTo>
                  <a:lnTo>
                    <a:pt x="3417" y="8618"/>
                  </a:lnTo>
                  <a:lnTo>
                    <a:pt x="3927" y="8899"/>
                  </a:lnTo>
                  <a:lnTo>
                    <a:pt x="4131" y="8771"/>
                  </a:lnTo>
                  <a:lnTo>
                    <a:pt x="4335" y="8593"/>
                  </a:lnTo>
                  <a:lnTo>
                    <a:pt x="4513" y="8363"/>
                  </a:lnTo>
                  <a:lnTo>
                    <a:pt x="4692" y="8108"/>
                  </a:lnTo>
                  <a:lnTo>
                    <a:pt x="4845" y="7803"/>
                  </a:lnTo>
                  <a:lnTo>
                    <a:pt x="4972" y="7497"/>
                  </a:lnTo>
                  <a:lnTo>
                    <a:pt x="5074" y="7165"/>
                  </a:lnTo>
                  <a:lnTo>
                    <a:pt x="5176" y="6808"/>
                  </a:lnTo>
                  <a:lnTo>
                    <a:pt x="5329" y="6094"/>
                  </a:lnTo>
                  <a:lnTo>
                    <a:pt x="5431" y="5406"/>
                  </a:lnTo>
                  <a:lnTo>
                    <a:pt x="5508" y="4794"/>
                  </a:lnTo>
                  <a:lnTo>
                    <a:pt x="5559" y="4284"/>
                  </a:lnTo>
                  <a:lnTo>
                    <a:pt x="5559" y="3672"/>
                  </a:lnTo>
                  <a:lnTo>
                    <a:pt x="5533" y="3060"/>
                  </a:lnTo>
                  <a:lnTo>
                    <a:pt x="5457" y="2499"/>
                  </a:lnTo>
                  <a:lnTo>
                    <a:pt x="5406" y="2219"/>
                  </a:lnTo>
                  <a:lnTo>
                    <a:pt x="5355" y="1938"/>
                  </a:lnTo>
                  <a:lnTo>
                    <a:pt x="5253" y="1658"/>
                  </a:lnTo>
                  <a:lnTo>
                    <a:pt x="5151" y="1403"/>
                  </a:lnTo>
                  <a:lnTo>
                    <a:pt x="5023" y="1148"/>
                  </a:lnTo>
                  <a:lnTo>
                    <a:pt x="4896" y="919"/>
                  </a:lnTo>
                  <a:lnTo>
                    <a:pt x="4743" y="664"/>
                  </a:lnTo>
                  <a:lnTo>
                    <a:pt x="4539" y="434"/>
                  </a:lnTo>
                  <a:lnTo>
                    <a:pt x="4335" y="230"/>
                  </a:lnTo>
                  <a:lnTo>
                    <a:pt x="4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78"/>
            <p:cNvSpPr/>
            <p:nvPr/>
          </p:nvSpPr>
          <p:spPr>
            <a:xfrm>
              <a:off x="1811957" y="1886934"/>
              <a:ext cx="330576" cy="536567"/>
            </a:xfrm>
            <a:custGeom>
              <a:avLst/>
              <a:gdLst/>
              <a:ahLst/>
              <a:cxnLst/>
              <a:rect l="l" t="t" r="r" b="b"/>
              <a:pathLst>
                <a:path w="19683" h="31948" extrusionOk="0">
                  <a:moveTo>
                    <a:pt x="2065" y="409"/>
                  </a:moveTo>
                  <a:lnTo>
                    <a:pt x="3034" y="638"/>
                  </a:lnTo>
                  <a:lnTo>
                    <a:pt x="4054" y="868"/>
                  </a:lnTo>
                  <a:lnTo>
                    <a:pt x="6119" y="1301"/>
                  </a:lnTo>
                  <a:lnTo>
                    <a:pt x="7164" y="1531"/>
                  </a:lnTo>
                  <a:lnTo>
                    <a:pt x="8235" y="1786"/>
                  </a:lnTo>
                  <a:lnTo>
                    <a:pt x="9281" y="2066"/>
                  </a:lnTo>
                  <a:lnTo>
                    <a:pt x="10300" y="2372"/>
                  </a:lnTo>
                  <a:lnTo>
                    <a:pt x="11295" y="2729"/>
                  </a:lnTo>
                  <a:lnTo>
                    <a:pt x="11779" y="2933"/>
                  </a:lnTo>
                  <a:lnTo>
                    <a:pt x="12238" y="3137"/>
                  </a:lnTo>
                  <a:lnTo>
                    <a:pt x="12722" y="3366"/>
                  </a:lnTo>
                  <a:lnTo>
                    <a:pt x="13156" y="3621"/>
                  </a:lnTo>
                  <a:lnTo>
                    <a:pt x="13589" y="3876"/>
                  </a:lnTo>
                  <a:lnTo>
                    <a:pt x="14023" y="4157"/>
                  </a:lnTo>
                  <a:lnTo>
                    <a:pt x="14431" y="4463"/>
                  </a:lnTo>
                  <a:lnTo>
                    <a:pt x="14813" y="4794"/>
                  </a:lnTo>
                  <a:lnTo>
                    <a:pt x="15170" y="5126"/>
                  </a:lnTo>
                  <a:lnTo>
                    <a:pt x="15527" y="5508"/>
                  </a:lnTo>
                  <a:lnTo>
                    <a:pt x="15858" y="5891"/>
                  </a:lnTo>
                  <a:lnTo>
                    <a:pt x="16164" y="6324"/>
                  </a:lnTo>
                  <a:lnTo>
                    <a:pt x="16445" y="6757"/>
                  </a:lnTo>
                  <a:lnTo>
                    <a:pt x="16725" y="7242"/>
                  </a:lnTo>
                  <a:lnTo>
                    <a:pt x="16955" y="7752"/>
                  </a:lnTo>
                  <a:lnTo>
                    <a:pt x="17184" y="8262"/>
                  </a:lnTo>
                  <a:lnTo>
                    <a:pt x="17388" y="8797"/>
                  </a:lnTo>
                  <a:lnTo>
                    <a:pt x="17567" y="9332"/>
                  </a:lnTo>
                  <a:lnTo>
                    <a:pt x="17720" y="9893"/>
                  </a:lnTo>
                  <a:lnTo>
                    <a:pt x="17873" y="10454"/>
                  </a:lnTo>
                  <a:lnTo>
                    <a:pt x="18102" y="11576"/>
                  </a:lnTo>
                  <a:lnTo>
                    <a:pt x="18306" y="12723"/>
                  </a:lnTo>
                  <a:lnTo>
                    <a:pt x="18459" y="13871"/>
                  </a:lnTo>
                  <a:lnTo>
                    <a:pt x="18714" y="16114"/>
                  </a:lnTo>
                  <a:lnTo>
                    <a:pt x="18816" y="17287"/>
                  </a:lnTo>
                  <a:lnTo>
                    <a:pt x="18918" y="18485"/>
                  </a:lnTo>
                  <a:lnTo>
                    <a:pt x="18994" y="19684"/>
                  </a:lnTo>
                  <a:lnTo>
                    <a:pt x="19045" y="20882"/>
                  </a:lnTo>
                  <a:lnTo>
                    <a:pt x="19122" y="21902"/>
                  </a:lnTo>
                  <a:lnTo>
                    <a:pt x="19147" y="22412"/>
                  </a:lnTo>
                  <a:lnTo>
                    <a:pt x="19122" y="22667"/>
                  </a:lnTo>
                  <a:lnTo>
                    <a:pt x="19096" y="22922"/>
                  </a:lnTo>
                  <a:lnTo>
                    <a:pt x="19020" y="23355"/>
                  </a:lnTo>
                  <a:lnTo>
                    <a:pt x="18892" y="23738"/>
                  </a:lnTo>
                  <a:lnTo>
                    <a:pt x="18739" y="24095"/>
                  </a:lnTo>
                  <a:lnTo>
                    <a:pt x="18536" y="24400"/>
                  </a:lnTo>
                  <a:lnTo>
                    <a:pt x="18281" y="24681"/>
                  </a:lnTo>
                  <a:lnTo>
                    <a:pt x="18000" y="24936"/>
                  </a:lnTo>
                  <a:lnTo>
                    <a:pt x="17694" y="25140"/>
                  </a:lnTo>
                  <a:lnTo>
                    <a:pt x="17337" y="25293"/>
                  </a:lnTo>
                  <a:lnTo>
                    <a:pt x="17337" y="24732"/>
                  </a:lnTo>
                  <a:lnTo>
                    <a:pt x="17286" y="24197"/>
                  </a:lnTo>
                  <a:lnTo>
                    <a:pt x="17261" y="23942"/>
                  </a:lnTo>
                  <a:lnTo>
                    <a:pt x="17184" y="23687"/>
                  </a:lnTo>
                  <a:lnTo>
                    <a:pt x="17108" y="23457"/>
                  </a:lnTo>
                  <a:lnTo>
                    <a:pt x="17006" y="23253"/>
                  </a:lnTo>
                  <a:lnTo>
                    <a:pt x="16904" y="23049"/>
                  </a:lnTo>
                  <a:lnTo>
                    <a:pt x="16751" y="22896"/>
                  </a:lnTo>
                  <a:lnTo>
                    <a:pt x="16572" y="22743"/>
                  </a:lnTo>
                  <a:lnTo>
                    <a:pt x="16368" y="22590"/>
                  </a:lnTo>
                  <a:lnTo>
                    <a:pt x="16113" y="22488"/>
                  </a:lnTo>
                  <a:lnTo>
                    <a:pt x="15858" y="22412"/>
                  </a:lnTo>
                  <a:lnTo>
                    <a:pt x="15527" y="22361"/>
                  </a:lnTo>
                  <a:lnTo>
                    <a:pt x="14762" y="22361"/>
                  </a:lnTo>
                  <a:lnTo>
                    <a:pt x="14533" y="22386"/>
                  </a:lnTo>
                  <a:lnTo>
                    <a:pt x="14329" y="22412"/>
                  </a:lnTo>
                  <a:lnTo>
                    <a:pt x="14150" y="22488"/>
                  </a:lnTo>
                  <a:lnTo>
                    <a:pt x="13972" y="22590"/>
                  </a:lnTo>
                  <a:lnTo>
                    <a:pt x="13819" y="22718"/>
                  </a:lnTo>
                  <a:lnTo>
                    <a:pt x="13691" y="22922"/>
                  </a:lnTo>
                  <a:lnTo>
                    <a:pt x="13640" y="23075"/>
                  </a:lnTo>
                  <a:lnTo>
                    <a:pt x="13589" y="23253"/>
                  </a:lnTo>
                  <a:lnTo>
                    <a:pt x="13564" y="23432"/>
                  </a:lnTo>
                  <a:lnTo>
                    <a:pt x="13564" y="23636"/>
                  </a:lnTo>
                  <a:lnTo>
                    <a:pt x="13564" y="24349"/>
                  </a:lnTo>
                  <a:lnTo>
                    <a:pt x="13538" y="25599"/>
                  </a:lnTo>
                  <a:lnTo>
                    <a:pt x="11907" y="25573"/>
                  </a:lnTo>
                  <a:lnTo>
                    <a:pt x="10275" y="25522"/>
                  </a:lnTo>
                  <a:lnTo>
                    <a:pt x="8669" y="25420"/>
                  </a:lnTo>
                  <a:lnTo>
                    <a:pt x="7037" y="25267"/>
                  </a:lnTo>
                  <a:lnTo>
                    <a:pt x="4997" y="25063"/>
                  </a:lnTo>
                  <a:lnTo>
                    <a:pt x="4666" y="25038"/>
                  </a:lnTo>
                  <a:lnTo>
                    <a:pt x="4283" y="25038"/>
                  </a:lnTo>
                  <a:lnTo>
                    <a:pt x="3366" y="25012"/>
                  </a:lnTo>
                  <a:lnTo>
                    <a:pt x="2881" y="24961"/>
                  </a:lnTo>
                  <a:lnTo>
                    <a:pt x="2473" y="24910"/>
                  </a:lnTo>
                  <a:lnTo>
                    <a:pt x="2091" y="24834"/>
                  </a:lnTo>
                  <a:lnTo>
                    <a:pt x="1963" y="24783"/>
                  </a:lnTo>
                  <a:lnTo>
                    <a:pt x="1836" y="24706"/>
                  </a:lnTo>
                  <a:lnTo>
                    <a:pt x="1581" y="24502"/>
                  </a:lnTo>
                  <a:lnTo>
                    <a:pt x="1377" y="24273"/>
                  </a:lnTo>
                  <a:lnTo>
                    <a:pt x="1173" y="23993"/>
                  </a:lnTo>
                  <a:lnTo>
                    <a:pt x="1045" y="23712"/>
                  </a:lnTo>
                  <a:lnTo>
                    <a:pt x="918" y="23406"/>
                  </a:lnTo>
                  <a:lnTo>
                    <a:pt x="841" y="23075"/>
                  </a:lnTo>
                  <a:lnTo>
                    <a:pt x="765" y="22718"/>
                  </a:lnTo>
                  <a:lnTo>
                    <a:pt x="714" y="22361"/>
                  </a:lnTo>
                  <a:lnTo>
                    <a:pt x="663" y="21647"/>
                  </a:lnTo>
                  <a:lnTo>
                    <a:pt x="663" y="20908"/>
                  </a:lnTo>
                  <a:lnTo>
                    <a:pt x="663" y="20219"/>
                  </a:lnTo>
                  <a:lnTo>
                    <a:pt x="663" y="19607"/>
                  </a:lnTo>
                  <a:lnTo>
                    <a:pt x="561" y="17287"/>
                  </a:lnTo>
                  <a:lnTo>
                    <a:pt x="510" y="14967"/>
                  </a:lnTo>
                  <a:lnTo>
                    <a:pt x="459" y="12621"/>
                  </a:lnTo>
                  <a:lnTo>
                    <a:pt x="459" y="10301"/>
                  </a:lnTo>
                  <a:lnTo>
                    <a:pt x="485" y="7879"/>
                  </a:lnTo>
                  <a:lnTo>
                    <a:pt x="561" y="5483"/>
                  </a:lnTo>
                  <a:lnTo>
                    <a:pt x="536" y="4947"/>
                  </a:lnTo>
                  <a:lnTo>
                    <a:pt x="536" y="4208"/>
                  </a:lnTo>
                  <a:lnTo>
                    <a:pt x="536" y="3366"/>
                  </a:lnTo>
                  <a:lnTo>
                    <a:pt x="561" y="2933"/>
                  </a:lnTo>
                  <a:lnTo>
                    <a:pt x="586" y="2500"/>
                  </a:lnTo>
                  <a:lnTo>
                    <a:pt x="637" y="2092"/>
                  </a:lnTo>
                  <a:lnTo>
                    <a:pt x="714" y="1684"/>
                  </a:lnTo>
                  <a:lnTo>
                    <a:pt x="816" y="1327"/>
                  </a:lnTo>
                  <a:lnTo>
                    <a:pt x="943" y="1021"/>
                  </a:lnTo>
                  <a:lnTo>
                    <a:pt x="1045" y="893"/>
                  </a:lnTo>
                  <a:lnTo>
                    <a:pt x="1122" y="791"/>
                  </a:lnTo>
                  <a:lnTo>
                    <a:pt x="1224" y="689"/>
                  </a:lnTo>
                  <a:lnTo>
                    <a:pt x="1326" y="587"/>
                  </a:lnTo>
                  <a:lnTo>
                    <a:pt x="1453" y="536"/>
                  </a:lnTo>
                  <a:lnTo>
                    <a:pt x="1581" y="485"/>
                  </a:lnTo>
                  <a:lnTo>
                    <a:pt x="1938" y="485"/>
                  </a:lnTo>
                  <a:lnTo>
                    <a:pt x="1989" y="460"/>
                  </a:lnTo>
                  <a:lnTo>
                    <a:pt x="2065" y="409"/>
                  </a:lnTo>
                  <a:close/>
                  <a:moveTo>
                    <a:pt x="1530" y="1"/>
                  </a:moveTo>
                  <a:lnTo>
                    <a:pt x="1377" y="26"/>
                  </a:lnTo>
                  <a:lnTo>
                    <a:pt x="1224" y="52"/>
                  </a:lnTo>
                  <a:lnTo>
                    <a:pt x="1071" y="128"/>
                  </a:lnTo>
                  <a:lnTo>
                    <a:pt x="969" y="179"/>
                  </a:lnTo>
                  <a:lnTo>
                    <a:pt x="841" y="281"/>
                  </a:lnTo>
                  <a:lnTo>
                    <a:pt x="739" y="358"/>
                  </a:lnTo>
                  <a:lnTo>
                    <a:pt x="561" y="587"/>
                  </a:lnTo>
                  <a:lnTo>
                    <a:pt x="434" y="868"/>
                  </a:lnTo>
                  <a:lnTo>
                    <a:pt x="332" y="1148"/>
                  </a:lnTo>
                  <a:lnTo>
                    <a:pt x="255" y="1480"/>
                  </a:lnTo>
                  <a:lnTo>
                    <a:pt x="204" y="1811"/>
                  </a:lnTo>
                  <a:lnTo>
                    <a:pt x="179" y="2168"/>
                  </a:lnTo>
                  <a:lnTo>
                    <a:pt x="153" y="2882"/>
                  </a:lnTo>
                  <a:lnTo>
                    <a:pt x="153" y="3545"/>
                  </a:lnTo>
                  <a:lnTo>
                    <a:pt x="153" y="4080"/>
                  </a:lnTo>
                  <a:lnTo>
                    <a:pt x="77" y="6579"/>
                  </a:lnTo>
                  <a:lnTo>
                    <a:pt x="26" y="9103"/>
                  </a:lnTo>
                  <a:lnTo>
                    <a:pt x="0" y="11602"/>
                  </a:lnTo>
                  <a:lnTo>
                    <a:pt x="26" y="14100"/>
                  </a:lnTo>
                  <a:lnTo>
                    <a:pt x="77" y="16675"/>
                  </a:lnTo>
                  <a:lnTo>
                    <a:pt x="153" y="19276"/>
                  </a:lnTo>
                  <a:lnTo>
                    <a:pt x="179" y="20398"/>
                  </a:lnTo>
                  <a:lnTo>
                    <a:pt x="204" y="21545"/>
                  </a:lnTo>
                  <a:lnTo>
                    <a:pt x="204" y="22131"/>
                  </a:lnTo>
                  <a:lnTo>
                    <a:pt x="255" y="22718"/>
                  </a:lnTo>
                  <a:lnTo>
                    <a:pt x="306" y="23279"/>
                  </a:lnTo>
                  <a:lnTo>
                    <a:pt x="408" y="23814"/>
                  </a:lnTo>
                  <a:lnTo>
                    <a:pt x="459" y="23993"/>
                  </a:lnTo>
                  <a:lnTo>
                    <a:pt x="510" y="24146"/>
                  </a:lnTo>
                  <a:lnTo>
                    <a:pt x="586" y="24298"/>
                  </a:lnTo>
                  <a:lnTo>
                    <a:pt x="663" y="24426"/>
                  </a:lnTo>
                  <a:lnTo>
                    <a:pt x="867" y="24681"/>
                  </a:lnTo>
                  <a:lnTo>
                    <a:pt x="1096" y="24885"/>
                  </a:lnTo>
                  <a:lnTo>
                    <a:pt x="1351" y="25038"/>
                  </a:lnTo>
                  <a:lnTo>
                    <a:pt x="1632" y="25165"/>
                  </a:lnTo>
                  <a:lnTo>
                    <a:pt x="1963" y="25267"/>
                  </a:lnTo>
                  <a:lnTo>
                    <a:pt x="2295" y="25344"/>
                  </a:lnTo>
                  <a:lnTo>
                    <a:pt x="2652" y="25395"/>
                  </a:lnTo>
                  <a:lnTo>
                    <a:pt x="2983" y="25446"/>
                  </a:lnTo>
                  <a:lnTo>
                    <a:pt x="3697" y="25497"/>
                  </a:lnTo>
                  <a:lnTo>
                    <a:pt x="4385" y="25522"/>
                  </a:lnTo>
                  <a:lnTo>
                    <a:pt x="4997" y="25548"/>
                  </a:lnTo>
                  <a:lnTo>
                    <a:pt x="7113" y="25777"/>
                  </a:lnTo>
                  <a:lnTo>
                    <a:pt x="9255" y="25930"/>
                  </a:lnTo>
                  <a:lnTo>
                    <a:pt x="10326" y="26007"/>
                  </a:lnTo>
                  <a:lnTo>
                    <a:pt x="11397" y="26058"/>
                  </a:lnTo>
                  <a:lnTo>
                    <a:pt x="12468" y="26083"/>
                  </a:lnTo>
                  <a:lnTo>
                    <a:pt x="13538" y="26083"/>
                  </a:lnTo>
                  <a:lnTo>
                    <a:pt x="13538" y="26517"/>
                  </a:lnTo>
                  <a:lnTo>
                    <a:pt x="13538" y="26568"/>
                  </a:lnTo>
                  <a:lnTo>
                    <a:pt x="13564" y="26619"/>
                  </a:lnTo>
                  <a:lnTo>
                    <a:pt x="13564" y="27129"/>
                  </a:lnTo>
                  <a:lnTo>
                    <a:pt x="13564" y="27689"/>
                  </a:lnTo>
                  <a:lnTo>
                    <a:pt x="13589" y="27970"/>
                  </a:lnTo>
                  <a:lnTo>
                    <a:pt x="13640" y="28225"/>
                  </a:lnTo>
                  <a:lnTo>
                    <a:pt x="13742" y="28454"/>
                  </a:lnTo>
                  <a:lnTo>
                    <a:pt x="13870" y="28684"/>
                  </a:lnTo>
                  <a:lnTo>
                    <a:pt x="14048" y="28888"/>
                  </a:lnTo>
                  <a:lnTo>
                    <a:pt x="14176" y="28964"/>
                  </a:lnTo>
                  <a:lnTo>
                    <a:pt x="14303" y="29041"/>
                  </a:lnTo>
                  <a:lnTo>
                    <a:pt x="14482" y="29117"/>
                  </a:lnTo>
                  <a:lnTo>
                    <a:pt x="14711" y="29194"/>
                  </a:lnTo>
                  <a:lnTo>
                    <a:pt x="14941" y="29245"/>
                  </a:lnTo>
                  <a:lnTo>
                    <a:pt x="15170" y="29245"/>
                  </a:lnTo>
                  <a:lnTo>
                    <a:pt x="15145" y="29729"/>
                  </a:lnTo>
                  <a:lnTo>
                    <a:pt x="15119" y="29959"/>
                  </a:lnTo>
                  <a:lnTo>
                    <a:pt x="15094" y="30290"/>
                  </a:lnTo>
                  <a:lnTo>
                    <a:pt x="15043" y="30621"/>
                  </a:lnTo>
                  <a:lnTo>
                    <a:pt x="14992" y="30749"/>
                  </a:lnTo>
                  <a:lnTo>
                    <a:pt x="14915" y="30800"/>
                  </a:lnTo>
                  <a:lnTo>
                    <a:pt x="14839" y="30825"/>
                  </a:lnTo>
                  <a:lnTo>
                    <a:pt x="14737" y="30825"/>
                  </a:lnTo>
                  <a:lnTo>
                    <a:pt x="14456" y="30800"/>
                  </a:lnTo>
                  <a:lnTo>
                    <a:pt x="13972" y="30723"/>
                  </a:lnTo>
                  <a:lnTo>
                    <a:pt x="13360" y="30698"/>
                  </a:lnTo>
                  <a:lnTo>
                    <a:pt x="13283" y="30519"/>
                  </a:lnTo>
                  <a:lnTo>
                    <a:pt x="13181" y="30366"/>
                  </a:lnTo>
                  <a:lnTo>
                    <a:pt x="13079" y="30214"/>
                  </a:lnTo>
                  <a:lnTo>
                    <a:pt x="12952" y="30137"/>
                  </a:lnTo>
                  <a:lnTo>
                    <a:pt x="12748" y="30061"/>
                  </a:lnTo>
                  <a:lnTo>
                    <a:pt x="12570" y="30035"/>
                  </a:lnTo>
                  <a:lnTo>
                    <a:pt x="12366" y="30061"/>
                  </a:lnTo>
                  <a:lnTo>
                    <a:pt x="12187" y="30137"/>
                  </a:lnTo>
                  <a:lnTo>
                    <a:pt x="12009" y="30239"/>
                  </a:lnTo>
                  <a:lnTo>
                    <a:pt x="11856" y="30366"/>
                  </a:lnTo>
                  <a:lnTo>
                    <a:pt x="11754" y="30545"/>
                  </a:lnTo>
                  <a:lnTo>
                    <a:pt x="11677" y="30749"/>
                  </a:lnTo>
                  <a:lnTo>
                    <a:pt x="11652" y="30953"/>
                  </a:lnTo>
                  <a:lnTo>
                    <a:pt x="11677" y="31157"/>
                  </a:lnTo>
                  <a:lnTo>
                    <a:pt x="11754" y="31361"/>
                  </a:lnTo>
                  <a:lnTo>
                    <a:pt x="11856" y="31539"/>
                  </a:lnTo>
                  <a:lnTo>
                    <a:pt x="11983" y="31692"/>
                  </a:lnTo>
                  <a:lnTo>
                    <a:pt x="12136" y="31820"/>
                  </a:lnTo>
                  <a:lnTo>
                    <a:pt x="12315" y="31922"/>
                  </a:lnTo>
                  <a:lnTo>
                    <a:pt x="12519" y="31947"/>
                  </a:lnTo>
                  <a:lnTo>
                    <a:pt x="12722" y="31947"/>
                  </a:lnTo>
                  <a:lnTo>
                    <a:pt x="12926" y="31896"/>
                  </a:lnTo>
                  <a:lnTo>
                    <a:pt x="13079" y="31794"/>
                  </a:lnTo>
                  <a:lnTo>
                    <a:pt x="13156" y="31743"/>
                  </a:lnTo>
                  <a:lnTo>
                    <a:pt x="13207" y="31641"/>
                  </a:lnTo>
                  <a:lnTo>
                    <a:pt x="13283" y="31488"/>
                  </a:lnTo>
                  <a:lnTo>
                    <a:pt x="13589" y="31514"/>
                  </a:lnTo>
                  <a:lnTo>
                    <a:pt x="13997" y="31590"/>
                  </a:lnTo>
                  <a:lnTo>
                    <a:pt x="14456" y="31641"/>
                  </a:lnTo>
                  <a:lnTo>
                    <a:pt x="14686" y="31667"/>
                  </a:lnTo>
                  <a:lnTo>
                    <a:pt x="14915" y="31667"/>
                  </a:lnTo>
                  <a:lnTo>
                    <a:pt x="15119" y="31641"/>
                  </a:lnTo>
                  <a:lnTo>
                    <a:pt x="15323" y="31590"/>
                  </a:lnTo>
                  <a:lnTo>
                    <a:pt x="15451" y="31488"/>
                  </a:lnTo>
                  <a:lnTo>
                    <a:pt x="15578" y="31386"/>
                  </a:lnTo>
                  <a:lnTo>
                    <a:pt x="15654" y="31233"/>
                  </a:lnTo>
                  <a:lnTo>
                    <a:pt x="15731" y="31080"/>
                  </a:lnTo>
                  <a:lnTo>
                    <a:pt x="15782" y="30927"/>
                  </a:lnTo>
                  <a:lnTo>
                    <a:pt x="15833" y="30774"/>
                  </a:lnTo>
                  <a:lnTo>
                    <a:pt x="15884" y="30443"/>
                  </a:lnTo>
                  <a:lnTo>
                    <a:pt x="15909" y="30137"/>
                  </a:lnTo>
                  <a:lnTo>
                    <a:pt x="15935" y="29806"/>
                  </a:lnTo>
                  <a:lnTo>
                    <a:pt x="15909" y="29500"/>
                  </a:lnTo>
                  <a:lnTo>
                    <a:pt x="15884" y="29219"/>
                  </a:lnTo>
                  <a:lnTo>
                    <a:pt x="16113" y="29168"/>
                  </a:lnTo>
                  <a:lnTo>
                    <a:pt x="16317" y="29092"/>
                  </a:lnTo>
                  <a:lnTo>
                    <a:pt x="16496" y="29015"/>
                  </a:lnTo>
                  <a:lnTo>
                    <a:pt x="16674" y="28939"/>
                  </a:lnTo>
                  <a:lnTo>
                    <a:pt x="16802" y="28837"/>
                  </a:lnTo>
                  <a:lnTo>
                    <a:pt x="16929" y="28735"/>
                  </a:lnTo>
                  <a:lnTo>
                    <a:pt x="17006" y="28607"/>
                  </a:lnTo>
                  <a:lnTo>
                    <a:pt x="17082" y="28480"/>
                  </a:lnTo>
                  <a:lnTo>
                    <a:pt x="17159" y="28327"/>
                  </a:lnTo>
                  <a:lnTo>
                    <a:pt x="17210" y="28174"/>
                  </a:lnTo>
                  <a:lnTo>
                    <a:pt x="17261" y="27868"/>
                  </a:lnTo>
                  <a:lnTo>
                    <a:pt x="17312" y="27536"/>
                  </a:lnTo>
                  <a:lnTo>
                    <a:pt x="17312" y="27205"/>
                  </a:lnTo>
                  <a:lnTo>
                    <a:pt x="17312" y="26568"/>
                  </a:lnTo>
                  <a:lnTo>
                    <a:pt x="17337" y="25956"/>
                  </a:lnTo>
                  <a:lnTo>
                    <a:pt x="17720" y="25879"/>
                  </a:lnTo>
                  <a:lnTo>
                    <a:pt x="18128" y="25777"/>
                  </a:lnTo>
                  <a:lnTo>
                    <a:pt x="18485" y="25624"/>
                  </a:lnTo>
                  <a:lnTo>
                    <a:pt x="18637" y="25548"/>
                  </a:lnTo>
                  <a:lnTo>
                    <a:pt x="18790" y="25446"/>
                  </a:lnTo>
                  <a:lnTo>
                    <a:pt x="18943" y="25318"/>
                  </a:lnTo>
                  <a:lnTo>
                    <a:pt x="19071" y="25191"/>
                  </a:lnTo>
                  <a:lnTo>
                    <a:pt x="19198" y="25063"/>
                  </a:lnTo>
                  <a:lnTo>
                    <a:pt x="19300" y="24885"/>
                  </a:lnTo>
                  <a:lnTo>
                    <a:pt x="19377" y="24706"/>
                  </a:lnTo>
                  <a:lnTo>
                    <a:pt x="19453" y="24528"/>
                  </a:lnTo>
                  <a:lnTo>
                    <a:pt x="19504" y="24298"/>
                  </a:lnTo>
                  <a:lnTo>
                    <a:pt x="19555" y="24069"/>
                  </a:lnTo>
                  <a:lnTo>
                    <a:pt x="19606" y="23508"/>
                  </a:lnTo>
                  <a:lnTo>
                    <a:pt x="19657" y="22947"/>
                  </a:lnTo>
                  <a:lnTo>
                    <a:pt x="19683" y="22361"/>
                  </a:lnTo>
                  <a:lnTo>
                    <a:pt x="19683" y="21774"/>
                  </a:lnTo>
                  <a:lnTo>
                    <a:pt x="19632" y="20576"/>
                  </a:lnTo>
                  <a:lnTo>
                    <a:pt x="19555" y="19403"/>
                  </a:lnTo>
                  <a:lnTo>
                    <a:pt x="19428" y="18205"/>
                  </a:lnTo>
                  <a:lnTo>
                    <a:pt x="19275" y="17007"/>
                  </a:lnTo>
                  <a:lnTo>
                    <a:pt x="18969" y="14738"/>
                  </a:lnTo>
                  <a:lnTo>
                    <a:pt x="18688" y="12825"/>
                  </a:lnTo>
                  <a:lnTo>
                    <a:pt x="18536" y="11882"/>
                  </a:lnTo>
                  <a:lnTo>
                    <a:pt x="18357" y="10913"/>
                  </a:lnTo>
                  <a:lnTo>
                    <a:pt x="18128" y="9995"/>
                  </a:lnTo>
                  <a:lnTo>
                    <a:pt x="17873" y="9052"/>
                  </a:lnTo>
                  <a:lnTo>
                    <a:pt x="17720" y="8619"/>
                  </a:lnTo>
                  <a:lnTo>
                    <a:pt x="17541" y="8160"/>
                  </a:lnTo>
                  <a:lnTo>
                    <a:pt x="17363" y="7701"/>
                  </a:lnTo>
                  <a:lnTo>
                    <a:pt x="17159" y="7267"/>
                  </a:lnTo>
                  <a:lnTo>
                    <a:pt x="16955" y="6859"/>
                  </a:lnTo>
                  <a:lnTo>
                    <a:pt x="16725" y="6477"/>
                  </a:lnTo>
                  <a:lnTo>
                    <a:pt x="16470" y="6094"/>
                  </a:lnTo>
                  <a:lnTo>
                    <a:pt x="16215" y="5738"/>
                  </a:lnTo>
                  <a:lnTo>
                    <a:pt x="15935" y="5381"/>
                  </a:lnTo>
                  <a:lnTo>
                    <a:pt x="15629" y="5075"/>
                  </a:lnTo>
                  <a:lnTo>
                    <a:pt x="15323" y="4743"/>
                  </a:lnTo>
                  <a:lnTo>
                    <a:pt x="14992" y="4463"/>
                  </a:lnTo>
                  <a:lnTo>
                    <a:pt x="14660" y="4182"/>
                  </a:lnTo>
                  <a:lnTo>
                    <a:pt x="14303" y="3927"/>
                  </a:lnTo>
                  <a:lnTo>
                    <a:pt x="13921" y="3672"/>
                  </a:lnTo>
                  <a:lnTo>
                    <a:pt x="13564" y="3443"/>
                  </a:lnTo>
                  <a:lnTo>
                    <a:pt x="13156" y="3213"/>
                  </a:lnTo>
                  <a:lnTo>
                    <a:pt x="12748" y="3009"/>
                  </a:lnTo>
                  <a:lnTo>
                    <a:pt x="12340" y="2831"/>
                  </a:lnTo>
                  <a:lnTo>
                    <a:pt x="11907" y="2653"/>
                  </a:lnTo>
                  <a:lnTo>
                    <a:pt x="10887" y="2270"/>
                  </a:lnTo>
                  <a:lnTo>
                    <a:pt x="9841" y="1913"/>
                  </a:lnTo>
                  <a:lnTo>
                    <a:pt x="8771" y="1607"/>
                  </a:lnTo>
                  <a:lnTo>
                    <a:pt x="7674" y="1301"/>
                  </a:lnTo>
                  <a:lnTo>
                    <a:pt x="6578" y="1046"/>
                  </a:lnTo>
                  <a:lnTo>
                    <a:pt x="5482" y="791"/>
                  </a:lnTo>
                  <a:lnTo>
                    <a:pt x="3289" y="358"/>
                  </a:lnTo>
                  <a:lnTo>
                    <a:pt x="3264" y="332"/>
                  </a:lnTo>
                  <a:lnTo>
                    <a:pt x="3111" y="256"/>
                  </a:lnTo>
                  <a:lnTo>
                    <a:pt x="2983" y="179"/>
                  </a:lnTo>
                  <a:lnTo>
                    <a:pt x="2652" y="103"/>
                  </a:lnTo>
                  <a:lnTo>
                    <a:pt x="2346" y="52"/>
                  </a:lnTo>
                  <a:lnTo>
                    <a:pt x="2014" y="52"/>
                  </a:lnTo>
                  <a:lnTo>
                    <a:pt x="1963" y="26"/>
                  </a:lnTo>
                  <a:lnTo>
                    <a:pt x="188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78"/>
            <p:cNvSpPr/>
            <p:nvPr/>
          </p:nvSpPr>
          <p:spPr>
            <a:xfrm>
              <a:off x="1819665" y="1893787"/>
              <a:ext cx="313882" cy="423083"/>
            </a:xfrm>
            <a:custGeom>
              <a:avLst/>
              <a:gdLst/>
              <a:ahLst/>
              <a:cxnLst/>
              <a:rect l="l" t="t" r="r" b="b"/>
              <a:pathLst>
                <a:path w="18689" h="25191" extrusionOk="0">
                  <a:moveTo>
                    <a:pt x="1606" y="1"/>
                  </a:moveTo>
                  <a:lnTo>
                    <a:pt x="1530" y="52"/>
                  </a:lnTo>
                  <a:lnTo>
                    <a:pt x="1479" y="77"/>
                  </a:lnTo>
                  <a:lnTo>
                    <a:pt x="1122" y="77"/>
                  </a:lnTo>
                  <a:lnTo>
                    <a:pt x="994" y="128"/>
                  </a:lnTo>
                  <a:lnTo>
                    <a:pt x="867" y="179"/>
                  </a:lnTo>
                  <a:lnTo>
                    <a:pt x="765" y="281"/>
                  </a:lnTo>
                  <a:lnTo>
                    <a:pt x="663" y="383"/>
                  </a:lnTo>
                  <a:lnTo>
                    <a:pt x="586" y="485"/>
                  </a:lnTo>
                  <a:lnTo>
                    <a:pt x="484" y="613"/>
                  </a:lnTo>
                  <a:lnTo>
                    <a:pt x="357" y="919"/>
                  </a:lnTo>
                  <a:lnTo>
                    <a:pt x="255" y="1276"/>
                  </a:lnTo>
                  <a:lnTo>
                    <a:pt x="178" y="1684"/>
                  </a:lnTo>
                  <a:lnTo>
                    <a:pt x="127" y="2092"/>
                  </a:lnTo>
                  <a:lnTo>
                    <a:pt x="102" y="2525"/>
                  </a:lnTo>
                  <a:lnTo>
                    <a:pt x="77" y="2958"/>
                  </a:lnTo>
                  <a:lnTo>
                    <a:pt x="77" y="3800"/>
                  </a:lnTo>
                  <a:lnTo>
                    <a:pt x="77" y="4539"/>
                  </a:lnTo>
                  <a:lnTo>
                    <a:pt x="102" y="5075"/>
                  </a:lnTo>
                  <a:lnTo>
                    <a:pt x="26" y="7471"/>
                  </a:lnTo>
                  <a:lnTo>
                    <a:pt x="0" y="9893"/>
                  </a:lnTo>
                  <a:lnTo>
                    <a:pt x="0" y="12213"/>
                  </a:lnTo>
                  <a:lnTo>
                    <a:pt x="51" y="14559"/>
                  </a:lnTo>
                  <a:lnTo>
                    <a:pt x="102" y="16879"/>
                  </a:lnTo>
                  <a:lnTo>
                    <a:pt x="204" y="19199"/>
                  </a:lnTo>
                  <a:lnTo>
                    <a:pt x="204" y="19811"/>
                  </a:lnTo>
                  <a:lnTo>
                    <a:pt x="204" y="20500"/>
                  </a:lnTo>
                  <a:lnTo>
                    <a:pt x="204" y="21239"/>
                  </a:lnTo>
                  <a:lnTo>
                    <a:pt x="255" y="21953"/>
                  </a:lnTo>
                  <a:lnTo>
                    <a:pt x="306" y="22310"/>
                  </a:lnTo>
                  <a:lnTo>
                    <a:pt x="382" y="22667"/>
                  </a:lnTo>
                  <a:lnTo>
                    <a:pt x="459" y="22998"/>
                  </a:lnTo>
                  <a:lnTo>
                    <a:pt x="586" y="23304"/>
                  </a:lnTo>
                  <a:lnTo>
                    <a:pt x="714" y="23585"/>
                  </a:lnTo>
                  <a:lnTo>
                    <a:pt x="918" y="23865"/>
                  </a:lnTo>
                  <a:lnTo>
                    <a:pt x="1122" y="24094"/>
                  </a:lnTo>
                  <a:lnTo>
                    <a:pt x="1377" y="24298"/>
                  </a:lnTo>
                  <a:lnTo>
                    <a:pt x="1504" y="24375"/>
                  </a:lnTo>
                  <a:lnTo>
                    <a:pt x="1632" y="24426"/>
                  </a:lnTo>
                  <a:lnTo>
                    <a:pt x="2014" y="24502"/>
                  </a:lnTo>
                  <a:lnTo>
                    <a:pt x="2422" y="24553"/>
                  </a:lnTo>
                  <a:lnTo>
                    <a:pt x="2907" y="24604"/>
                  </a:lnTo>
                  <a:lnTo>
                    <a:pt x="3824" y="24630"/>
                  </a:lnTo>
                  <a:lnTo>
                    <a:pt x="4207" y="24630"/>
                  </a:lnTo>
                  <a:lnTo>
                    <a:pt x="4538" y="24655"/>
                  </a:lnTo>
                  <a:lnTo>
                    <a:pt x="6578" y="24859"/>
                  </a:lnTo>
                  <a:lnTo>
                    <a:pt x="8210" y="25012"/>
                  </a:lnTo>
                  <a:lnTo>
                    <a:pt x="9816" y="25114"/>
                  </a:lnTo>
                  <a:lnTo>
                    <a:pt x="11448" y="25165"/>
                  </a:lnTo>
                  <a:lnTo>
                    <a:pt x="13079" y="25191"/>
                  </a:lnTo>
                  <a:lnTo>
                    <a:pt x="13105" y="23941"/>
                  </a:lnTo>
                  <a:lnTo>
                    <a:pt x="13105" y="23228"/>
                  </a:lnTo>
                  <a:lnTo>
                    <a:pt x="13105" y="23024"/>
                  </a:lnTo>
                  <a:lnTo>
                    <a:pt x="13130" y="22845"/>
                  </a:lnTo>
                  <a:lnTo>
                    <a:pt x="13181" y="22667"/>
                  </a:lnTo>
                  <a:lnTo>
                    <a:pt x="13232" y="22514"/>
                  </a:lnTo>
                  <a:lnTo>
                    <a:pt x="13360" y="22310"/>
                  </a:lnTo>
                  <a:lnTo>
                    <a:pt x="13513" y="22182"/>
                  </a:lnTo>
                  <a:lnTo>
                    <a:pt x="13691" y="22080"/>
                  </a:lnTo>
                  <a:lnTo>
                    <a:pt x="13870" y="22004"/>
                  </a:lnTo>
                  <a:lnTo>
                    <a:pt x="14074" y="21978"/>
                  </a:lnTo>
                  <a:lnTo>
                    <a:pt x="14303" y="21953"/>
                  </a:lnTo>
                  <a:lnTo>
                    <a:pt x="15068" y="21953"/>
                  </a:lnTo>
                  <a:lnTo>
                    <a:pt x="15399" y="22004"/>
                  </a:lnTo>
                  <a:lnTo>
                    <a:pt x="15654" y="22080"/>
                  </a:lnTo>
                  <a:lnTo>
                    <a:pt x="15909" y="22182"/>
                  </a:lnTo>
                  <a:lnTo>
                    <a:pt x="16113" y="22335"/>
                  </a:lnTo>
                  <a:lnTo>
                    <a:pt x="16292" y="22488"/>
                  </a:lnTo>
                  <a:lnTo>
                    <a:pt x="16445" y="22641"/>
                  </a:lnTo>
                  <a:lnTo>
                    <a:pt x="16547" y="22845"/>
                  </a:lnTo>
                  <a:lnTo>
                    <a:pt x="16649" y="23049"/>
                  </a:lnTo>
                  <a:lnTo>
                    <a:pt x="16725" y="23279"/>
                  </a:lnTo>
                  <a:lnTo>
                    <a:pt x="16802" y="23534"/>
                  </a:lnTo>
                  <a:lnTo>
                    <a:pt x="16827" y="23789"/>
                  </a:lnTo>
                  <a:lnTo>
                    <a:pt x="16878" y="24324"/>
                  </a:lnTo>
                  <a:lnTo>
                    <a:pt x="16878" y="24885"/>
                  </a:lnTo>
                  <a:lnTo>
                    <a:pt x="17235" y="24732"/>
                  </a:lnTo>
                  <a:lnTo>
                    <a:pt x="17541" y="24528"/>
                  </a:lnTo>
                  <a:lnTo>
                    <a:pt x="17822" y="24273"/>
                  </a:lnTo>
                  <a:lnTo>
                    <a:pt x="18077" y="23992"/>
                  </a:lnTo>
                  <a:lnTo>
                    <a:pt x="18280" y="23687"/>
                  </a:lnTo>
                  <a:lnTo>
                    <a:pt x="18433" y="23330"/>
                  </a:lnTo>
                  <a:lnTo>
                    <a:pt x="18561" y="22947"/>
                  </a:lnTo>
                  <a:lnTo>
                    <a:pt x="18637" y="22514"/>
                  </a:lnTo>
                  <a:lnTo>
                    <a:pt x="18663" y="22259"/>
                  </a:lnTo>
                  <a:lnTo>
                    <a:pt x="18688" y="22004"/>
                  </a:lnTo>
                  <a:lnTo>
                    <a:pt x="18663" y="21494"/>
                  </a:lnTo>
                  <a:lnTo>
                    <a:pt x="18586" y="20474"/>
                  </a:lnTo>
                  <a:lnTo>
                    <a:pt x="18535" y="19276"/>
                  </a:lnTo>
                  <a:lnTo>
                    <a:pt x="18459" y="18077"/>
                  </a:lnTo>
                  <a:lnTo>
                    <a:pt x="18357" y="16879"/>
                  </a:lnTo>
                  <a:lnTo>
                    <a:pt x="18255" y="15706"/>
                  </a:lnTo>
                  <a:lnTo>
                    <a:pt x="18000" y="13463"/>
                  </a:lnTo>
                  <a:lnTo>
                    <a:pt x="17847" y="12315"/>
                  </a:lnTo>
                  <a:lnTo>
                    <a:pt x="17643" y="11168"/>
                  </a:lnTo>
                  <a:lnTo>
                    <a:pt x="17414" y="10046"/>
                  </a:lnTo>
                  <a:lnTo>
                    <a:pt x="17261" y="9485"/>
                  </a:lnTo>
                  <a:lnTo>
                    <a:pt x="17108" y="8924"/>
                  </a:lnTo>
                  <a:lnTo>
                    <a:pt x="16929" y="8389"/>
                  </a:lnTo>
                  <a:lnTo>
                    <a:pt x="16725" y="7854"/>
                  </a:lnTo>
                  <a:lnTo>
                    <a:pt x="16496" y="7344"/>
                  </a:lnTo>
                  <a:lnTo>
                    <a:pt x="16266" y="6834"/>
                  </a:lnTo>
                  <a:lnTo>
                    <a:pt x="15986" y="6349"/>
                  </a:lnTo>
                  <a:lnTo>
                    <a:pt x="15705" y="5916"/>
                  </a:lnTo>
                  <a:lnTo>
                    <a:pt x="15399" y="5483"/>
                  </a:lnTo>
                  <a:lnTo>
                    <a:pt x="15068" y="5100"/>
                  </a:lnTo>
                  <a:lnTo>
                    <a:pt x="14711" y="4718"/>
                  </a:lnTo>
                  <a:lnTo>
                    <a:pt x="14354" y="4386"/>
                  </a:lnTo>
                  <a:lnTo>
                    <a:pt x="13972" y="4055"/>
                  </a:lnTo>
                  <a:lnTo>
                    <a:pt x="13564" y="3749"/>
                  </a:lnTo>
                  <a:lnTo>
                    <a:pt x="13130" y="3468"/>
                  </a:lnTo>
                  <a:lnTo>
                    <a:pt x="12697" y="3213"/>
                  </a:lnTo>
                  <a:lnTo>
                    <a:pt x="12263" y="2958"/>
                  </a:lnTo>
                  <a:lnTo>
                    <a:pt x="11779" y="2729"/>
                  </a:lnTo>
                  <a:lnTo>
                    <a:pt x="11320" y="2525"/>
                  </a:lnTo>
                  <a:lnTo>
                    <a:pt x="10836" y="2321"/>
                  </a:lnTo>
                  <a:lnTo>
                    <a:pt x="9841" y="1964"/>
                  </a:lnTo>
                  <a:lnTo>
                    <a:pt x="8822" y="1658"/>
                  </a:lnTo>
                  <a:lnTo>
                    <a:pt x="7776" y="1378"/>
                  </a:lnTo>
                  <a:lnTo>
                    <a:pt x="6705" y="1123"/>
                  </a:lnTo>
                  <a:lnTo>
                    <a:pt x="5660" y="893"/>
                  </a:lnTo>
                  <a:lnTo>
                    <a:pt x="3595" y="460"/>
                  </a:lnTo>
                  <a:lnTo>
                    <a:pt x="2575" y="230"/>
                  </a:lnTo>
                  <a:lnTo>
                    <a:pt x="1606" y="1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78"/>
            <p:cNvSpPr/>
            <p:nvPr/>
          </p:nvSpPr>
          <p:spPr>
            <a:xfrm>
              <a:off x="2079561" y="2709505"/>
              <a:ext cx="32146" cy="31272"/>
            </a:xfrm>
            <a:custGeom>
              <a:avLst/>
              <a:gdLst/>
              <a:ahLst/>
              <a:cxnLst/>
              <a:rect l="l" t="t" r="r" b="b"/>
              <a:pathLst>
                <a:path w="1914" h="1862" extrusionOk="0">
                  <a:moveTo>
                    <a:pt x="1097" y="408"/>
                  </a:moveTo>
                  <a:lnTo>
                    <a:pt x="1199" y="459"/>
                  </a:lnTo>
                  <a:lnTo>
                    <a:pt x="1276" y="510"/>
                  </a:lnTo>
                  <a:lnTo>
                    <a:pt x="1352" y="587"/>
                  </a:lnTo>
                  <a:lnTo>
                    <a:pt x="1403" y="663"/>
                  </a:lnTo>
                  <a:lnTo>
                    <a:pt x="1454" y="765"/>
                  </a:lnTo>
                  <a:lnTo>
                    <a:pt x="1454" y="867"/>
                  </a:lnTo>
                  <a:lnTo>
                    <a:pt x="1454" y="969"/>
                  </a:lnTo>
                  <a:lnTo>
                    <a:pt x="1429" y="1071"/>
                  </a:lnTo>
                  <a:lnTo>
                    <a:pt x="1403" y="1148"/>
                  </a:lnTo>
                  <a:lnTo>
                    <a:pt x="1327" y="1250"/>
                  </a:lnTo>
                  <a:lnTo>
                    <a:pt x="1250" y="1301"/>
                  </a:lnTo>
                  <a:lnTo>
                    <a:pt x="1174" y="1352"/>
                  </a:lnTo>
                  <a:lnTo>
                    <a:pt x="1072" y="1403"/>
                  </a:lnTo>
                  <a:lnTo>
                    <a:pt x="868" y="1403"/>
                  </a:lnTo>
                  <a:lnTo>
                    <a:pt x="766" y="1377"/>
                  </a:lnTo>
                  <a:lnTo>
                    <a:pt x="613" y="1301"/>
                  </a:lnTo>
                  <a:lnTo>
                    <a:pt x="485" y="1173"/>
                  </a:lnTo>
                  <a:lnTo>
                    <a:pt x="434" y="1046"/>
                  </a:lnTo>
                  <a:lnTo>
                    <a:pt x="409" y="893"/>
                  </a:lnTo>
                  <a:lnTo>
                    <a:pt x="460" y="867"/>
                  </a:lnTo>
                  <a:lnTo>
                    <a:pt x="485" y="842"/>
                  </a:lnTo>
                  <a:lnTo>
                    <a:pt x="613" y="663"/>
                  </a:lnTo>
                  <a:lnTo>
                    <a:pt x="740" y="536"/>
                  </a:lnTo>
                  <a:lnTo>
                    <a:pt x="817" y="485"/>
                  </a:lnTo>
                  <a:lnTo>
                    <a:pt x="893" y="434"/>
                  </a:lnTo>
                  <a:lnTo>
                    <a:pt x="995" y="408"/>
                  </a:lnTo>
                  <a:close/>
                  <a:moveTo>
                    <a:pt x="1046" y="0"/>
                  </a:moveTo>
                  <a:lnTo>
                    <a:pt x="842" y="26"/>
                  </a:lnTo>
                  <a:lnTo>
                    <a:pt x="664" y="77"/>
                  </a:lnTo>
                  <a:lnTo>
                    <a:pt x="511" y="153"/>
                  </a:lnTo>
                  <a:lnTo>
                    <a:pt x="358" y="255"/>
                  </a:lnTo>
                  <a:lnTo>
                    <a:pt x="256" y="408"/>
                  </a:lnTo>
                  <a:lnTo>
                    <a:pt x="205" y="561"/>
                  </a:lnTo>
                  <a:lnTo>
                    <a:pt x="103" y="663"/>
                  </a:lnTo>
                  <a:lnTo>
                    <a:pt x="52" y="791"/>
                  </a:lnTo>
                  <a:lnTo>
                    <a:pt x="26" y="944"/>
                  </a:lnTo>
                  <a:lnTo>
                    <a:pt x="1" y="1071"/>
                  </a:lnTo>
                  <a:lnTo>
                    <a:pt x="26" y="1224"/>
                  </a:lnTo>
                  <a:lnTo>
                    <a:pt x="77" y="1377"/>
                  </a:lnTo>
                  <a:lnTo>
                    <a:pt x="154" y="1505"/>
                  </a:lnTo>
                  <a:lnTo>
                    <a:pt x="256" y="1632"/>
                  </a:lnTo>
                  <a:lnTo>
                    <a:pt x="434" y="1760"/>
                  </a:lnTo>
                  <a:lnTo>
                    <a:pt x="638" y="1836"/>
                  </a:lnTo>
                  <a:lnTo>
                    <a:pt x="842" y="1862"/>
                  </a:lnTo>
                  <a:lnTo>
                    <a:pt x="1072" y="1862"/>
                  </a:lnTo>
                  <a:lnTo>
                    <a:pt x="1276" y="1811"/>
                  </a:lnTo>
                  <a:lnTo>
                    <a:pt x="1454" y="1734"/>
                  </a:lnTo>
                  <a:lnTo>
                    <a:pt x="1633" y="1607"/>
                  </a:lnTo>
                  <a:lnTo>
                    <a:pt x="1760" y="1454"/>
                  </a:lnTo>
                  <a:lnTo>
                    <a:pt x="1862" y="1250"/>
                  </a:lnTo>
                  <a:lnTo>
                    <a:pt x="1913" y="1071"/>
                  </a:lnTo>
                  <a:lnTo>
                    <a:pt x="1913" y="867"/>
                  </a:lnTo>
                  <a:lnTo>
                    <a:pt x="1888" y="663"/>
                  </a:lnTo>
                  <a:lnTo>
                    <a:pt x="1811" y="485"/>
                  </a:lnTo>
                  <a:lnTo>
                    <a:pt x="1684" y="306"/>
                  </a:lnTo>
                  <a:lnTo>
                    <a:pt x="1556" y="179"/>
                  </a:lnTo>
                  <a:lnTo>
                    <a:pt x="1352" y="51"/>
                  </a:lnTo>
                  <a:lnTo>
                    <a:pt x="1199" y="26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78"/>
            <p:cNvSpPr/>
            <p:nvPr/>
          </p:nvSpPr>
          <p:spPr>
            <a:xfrm>
              <a:off x="2086413" y="2716358"/>
              <a:ext cx="17584" cy="16711"/>
            </a:xfrm>
            <a:custGeom>
              <a:avLst/>
              <a:gdLst/>
              <a:ahLst/>
              <a:cxnLst/>
              <a:rect l="l" t="t" r="r" b="b"/>
              <a:pathLst>
                <a:path w="1047" h="995" extrusionOk="0">
                  <a:moveTo>
                    <a:pt x="587" y="0"/>
                  </a:moveTo>
                  <a:lnTo>
                    <a:pt x="485" y="26"/>
                  </a:lnTo>
                  <a:lnTo>
                    <a:pt x="409" y="77"/>
                  </a:lnTo>
                  <a:lnTo>
                    <a:pt x="332" y="128"/>
                  </a:lnTo>
                  <a:lnTo>
                    <a:pt x="205" y="255"/>
                  </a:lnTo>
                  <a:lnTo>
                    <a:pt x="77" y="434"/>
                  </a:lnTo>
                  <a:lnTo>
                    <a:pt x="52" y="459"/>
                  </a:lnTo>
                  <a:lnTo>
                    <a:pt x="1" y="485"/>
                  </a:lnTo>
                  <a:lnTo>
                    <a:pt x="26" y="638"/>
                  </a:lnTo>
                  <a:lnTo>
                    <a:pt x="77" y="765"/>
                  </a:lnTo>
                  <a:lnTo>
                    <a:pt x="205" y="893"/>
                  </a:lnTo>
                  <a:lnTo>
                    <a:pt x="358" y="969"/>
                  </a:lnTo>
                  <a:lnTo>
                    <a:pt x="460" y="995"/>
                  </a:lnTo>
                  <a:lnTo>
                    <a:pt x="664" y="995"/>
                  </a:lnTo>
                  <a:lnTo>
                    <a:pt x="766" y="944"/>
                  </a:lnTo>
                  <a:lnTo>
                    <a:pt x="842" y="893"/>
                  </a:lnTo>
                  <a:lnTo>
                    <a:pt x="919" y="842"/>
                  </a:lnTo>
                  <a:lnTo>
                    <a:pt x="995" y="740"/>
                  </a:lnTo>
                  <a:lnTo>
                    <a:pt x="1021" y="663"/>
                  </a:lnTo>
                  <a:lnTo>
                    <a:pt x="1046" y="561"/>
                  </a:lnTo>
                  <a:lnTo>
                    <a:pt x="1046" y="459"/>
                  </a:lnTo>
                  <a:lnTo>
                    <a:pt x="1046" y="357"/>
                  </a:lnTo>
                  <a:lnTo>
                    <a:pt x="995" y="255"/>
                  </a:lnTo>
                  <a:lnTo>
                    <a:pt x="944" y="179"/>
                  </a:lnTo>
                  <a:lnTo>
                    <a:pt x="868" y="102"/>
                  </a:lnTo>
                  <a:lnTo>
                    <a:pt x="791" y="51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78"/>
            <p:cNvSpPr/>
            <p:nvPr/>
          </p:nvSpPr>
          <p:spPr>
            <a:xfrm>
              <a:off x="2029043" y="1796596"/>
              <a:ext cx="15435" cy="53962"/>
            </a:xfrm>
            <a:custGeom>
              <a:avLst/>
              <a:gdLst/>
              <a:ahLst/>
              <a:cxnLst/>
              <a:rect l="l" t="t" r="r" b="b"/>
              <a:pathLst>
                <a:path w="919" h="3213" extrusionOk="0">
                  <a:moveTo>
                    <a:pt x="306" y="0"/>
                  </a:moveTo>
                  <a:lnTo>
                    <a:pt x="102" y="791"/>
                  </a:lnTo>
                  <a:lnTo>
                    <a:pt x="26" y="1173"/>
                  </a:lnTo>
                  <a:lnTo>
                    <a:pt x="0" y="1581"/>
                  </a:lnTo>
                  <a:lnTo>
                    <a:pt x="0" y="1989"/>
                  </a:lnTo>
                  <a:lnTo>
                    <a:pt x="26" y="2397"/>
                  </a:lnTo>
                  <a:lnTo>
                    <a:pt x="77" y="2805"/>
                  </a:lnTo>
                  <a:lnTo>
                    <a:pt x="153" y="3213"/>
                  </a:lnTo>
                  <a:lnTo>
                    <a:pt x="893" y="3213"/>
                  </a:lnTo>
                  <a:lnTo>
                    <a:pt x="791" y="2805"/>
                  </a:lnTo>
                  <a:lnTo>
                    <a:pt x="740" y="2422"/>
                  </a:lnTo>
                  <a:lnTo>
                    <a:pt x="714" y="2015"/>
                  </a:lnTo>
                  <a:lnTo>
                    <a:pt x="714" y="1607"/>
                  </a:lnTo>
                  <a:lnTo>
                    <a:pt x="740" y="1199"/>
                  </a:lnTo>
                  <a:lnTo>
                    <a:pt x="765" y="816"/>
                  </a:lnTo>
                  <a:lnTo>
                    <a:pt x="842" y="408"/>
                  </a:lnTo>
                  <a:lnTo>
                    <a:pt x="918" y="0"/>
                  </a:lnTo>
                  <a:lnTo>
                    <a:pt x="918" y="0"/>
                  </a:lnTo>
                  <a:lnTo>
                    <a:pt x="842" y="2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EE7C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78"/>
            <p:cNvSpPr/>
            <p:nvPr/>
          </p:nvSpPr>
          <p:spPr>
            <a:xfrm>
              <a:off x="1975082" y="1796596"/>
              <a:ext cx="51829" cy="54399"/>
            </a:xfrm>
            <a:custGeom>
              <a:avLst/>
              <a:gdLst/>
              <a:ahLst/>
              <a:cxnLst/>
              <a:rect l="l" t="t" r="r" b="b"/>
              <a:pathLst>
                <a:path w="3086" h="3239" extrusionOk="0">
                  <a:moveTo>
                    <a:pt x="2525" y="0"/>
                  </a:moveTo>
                  <a:lnTo>
                    <a:pt x="1964" y="26"/>
                  </a:lnTo>
                  <a:lnTo>
                    <a:pt x="1684" y="77"/>
                  </a:lnTo>
                  <a:lnTo>
                    <a:pt x="1403" y="128"/>
                  </a:lnTo>
                  <a:lnTo>
                    <a:pt x="1148" y="204"/>
                  </a:lnTo>
                  <a:lnTo>
                    <a:pt x="893" y="281"/>
                  </a:lnTo>
                  <a:lnTo>
                    <a:pt x="689" y="383"/>
                  </a:lnTo>
                  <a:lnTo>
                    <a:pt x="485" y="510"/>
                  </a:lnTo>
                  <a:lnTo>
                    <a:pt x="307" y="663"/>
                  </a:lnTo>
                  <a:lnTo>
                    <a:pt x="179" y="842"/>
                  </a:lnTo>
                  <a:lnTo>
                    <a:pt x="77" y="1046"/>
                  </a:lnTo>
                  <a:lnTo>
                    <a:pt x="26" y="1275"/>
                  </a:lnTo>
                  <a:lnTo>
                    <a:pt x="1" y="1556"/>
                  </a:lnTo>
                  <a:lnTo>
                    <a:pt x="52" y="1862"/>
                  </a:lnTo>
                  <a:lnTo>
                    <a:pt x="103" y="2117"/>
                  </a:lnTo>
                  <a:lnTo>
                    <a:pt x="205" y="2346"/>
                  </a:lnTo>
                  <a:lnTo>
                    <a:pt x="307" y="2524"/>
                  </a:lnTo>
                  <a:lnTo>
                    <a:pt x="460" y="2677"/>
                  </a:lnTo>
                  <a:lnTo>
                    <a:pt x="613" y="2830"/>
                  </a:lnTo>
                  <a:lnTo>
                    <a:pt x="791" y="2932"/>
                  </a:lnTo>
                  <a:lnTo>
                    <a:pt x="970" y="3034"/>
                  </a:lnTo>
                  <a:lnTo>
                    <a:pt x="1174" y="3111"/>
                  </a:lnTo>
                  <a:lnTo>
                    <a:pt x="1378" y="3162"/>
                  </a:lnTo>
                  <a:lnTo>
                    <a:pt x="1607" y="3187"/>
                  </a:lnTo>
                  <a:lnTo>
                    <a:pt x="2066" y="3238"/>
                  </a:lnTo>
                  <a:lnTo>
                    <a:pt x="3035" y="3238"/>
                  </a:lnTo>
                  <a:lnTo>
                    <a:pt x="2907" y="2856"/>
                  </a:lnTo>
                  <a:lnTo>
                    <a:pt x="2831" y="2448"/>
                  </a:lnTo>
                  <a:lnTo>
                    <a:pt x="2780" y="2040"/>
                  </a:lnTo>
                  <a:lnTo>
                    <a:pt x="2755" y="1607"/>
                  </a:lnTo>
                  <a:lnTo>
                    <a:pt x="2780" y="1199"/>
                  </a:lnTo>
                  <a:lnTo>
                    <a:pt x="2857" y="765"/>
                  </a:lnTo>
                  <a:lnTo>
                    <a:pt x="2958" y="383"/>
                  </a:lnTo>
                  <a:lnTo>
                    <a:pt x="30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78"/>
            <p:cNvSpPr/>
            <p:nvPr/>
          </p:nvSpPr>
          <p:spPr>
            <a:xfrm>
              <a:off x="2005497" y="1859962"/>
              <a:ext cx="13285" cy="47547"/>
            </a:xfrm>
            <a:custGeom>
              <a:avLst/>
              <a:gdLst/>
              <a:ahLst/>
              <a:cxnLst/>
              <a:rect l="l" t="t" r="r" b="b"/>
              <a:pathLst>
                <a:path w="791" h="2831" extrusionOk="0">
                  <a:moveTo>
                    <a:pt x="0" y="1"/>
                  </a:moveTo>
                  <a:lnTo>
                    <a:pt x="51" y="307"/>
                  </a:lnTo>
                  <a:lnTo>
                    <a:pt x="77" y="638"/>
                  </a:lnTo>
                  <a:lnTo>
                    <a:pt x="128" y="1301"/>
                  </a:lnTo>
                  <a:lnTo>
                    <a:pt x="179" y="2091"/>
                  </a:lnTo>
                  <a:lnTo>
                    <a:pt x="153" y="2346"/>
                  </a:lnTo>
                  <a:lnTo>
                    <a:pt x="153" y="2474"/>
                  </a:lnTo>
                  <a:lnTo>
                    <a:pt x="179" y="2627"/>
                  </a:lnTo>
                  <a:lnTo>
                    <a:pt x="561" y="2754"/>
                  </a:lnTo>
                  <a:lnTo>
                    <a:pt x="791" y="2831"/>
                  </a:lnTo>
                  <a:lnTo>
                    <a:pt x="714" y="2142"/>
                  </a:lnTo>
                  <a:lnTo>
                    <a:pt x="638" y="1429"/>
                  </a:lnTo>
                  <a:lnTo>
                    <a:pt x="638" y="715"/>
                  </a:lnTo>
                  <a:lnTo>
                    <a:pt x="663" y="26"/>
                  </a:lnTo>
                  <a:lnTo>
                    <a:pt x="332" y="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78"/>
            <p:cNvSpPr/>
            <p:nvPr/>
          </p:nvSpPr>
          <p:spPr>
            <a:xfrm>
              <a:off x="1287413" y="2724923"/>
              <a:ext cx="700553" cy="36412"/>
            </a:xfrm>
            <a:custGeom>
              <a:avLst/>
              <a:gdLst/>
              <a:ahLst/>
              <a:cxnLst/>
              <a:rect l="l" t="t" r="r" b="b"/>
              <a:pathLst>
                <a:path w="41712" h="2168" extrusionOk="0">
                  <a:moveTo>
                    <a:pt x="307" y="0"/>
                  </a:moveTo>
                  <a:lnTo>
                    <a:pt x="307" y="332"/>
                  </a:lnTo>
                  <a:lnTo>
                    <a:pt x="256" y="740"/>
                  </a:lnTo>
                  <a:lnTo>
                    <a:pt x="205" y="1148"/>
                  </a:lnTo>
                  <a:lnTo>
                    <a:pt x="103" y="1530"/>
                  </a:lnTo>
                  <a:lnTo>
                    <a:pt x="1" y="1912"/>
                  </a:lnTo>
                  <a:lnTo>
                    <a:pt x="1938" y="1861"/>
                  </a:lnTo>
                  <a:lnTo>
                    <a:pt x="3876" y="1836"/>
                  </a:lnTo>
                  <a:lnTo>
                    <a:pt x="5814" y="1861"/>
                  </a:lnTo>
                  <a:lnTo>
                    <a:pt x="7752" y="1912"/>
                  </a:lnTo>
                  <a:lnTo>
                    <a:pt x="11652" y="2014"/>
                  </a:lnTo>
                  <a:lnTo>
                    <a:pt x="15528" y="2116"/>
                  </a:lnTo>
                  <a:lnTo>
                    <a:pt x="19021" y="2167"/>
                  </a:lnTo>
                  <a:lnTo>
                    <a:pt x="22488" y="2167"/>
                  </a:lnTo>
                  <a:lnTo>
                    <a:pt x="25955" y="2142"/>
                  </a:lnTo>
                  <a:lnTo>
                    <a:pt x="29448" y="2091"/>
                  </a:lnTo>
                  <a:lnTo>
                    <a:pt x="29474" y="2065"/>
                  </a:lnTo>
                  <a:lnTo>
                    <a:pt x="31004" y="2014"/>
                  </a:lnTo>
                  <a:lnTo>
                    <a:pt x="34063" y="2014"/>
                  </a:lnTo>
                  <a:lnTo>
                    <a:pt x="35593" y="2040"/>
                  </a:lnTo>
                  <a:lnTo>
                    <a:pt x="38652" y="2116"/>
                  </a:lnTo>
                  <a:lnTo>
                    <a:pt x="41712" y="2167"/>
                  </a:lnTo>
                  <a:lnTo>
                    <a:pt x="41533" y="1683"/>
                  </a:lnTo>
                  <a:lnTo>
                    <a:pt x="41380" y="1199"/>
                  </a:lnTo>
                  <a:lnTo>
                    <a:pt x="41253" y="714"/>
                  </a:lnTo>
                  <a:lnTo>
                    <a:pt x="41202" y="204"/>
                  </a:lnTo>
                  <a:lnTo>
                    <a:pt x="41125" y="230"/>
                  </a:lnTo>
                  <a:lnTo>
                    <a:pt x="41049" y="255"/>
                  </a:lnTo>
                  <a:lnTo>
                    <a:pt x="35950" y="281"/>
                  </a:lnTo>
                  <a:lnTo>
                    <a:pt x="30825" y="255"/>
                  </a:lnTo>
                  <a:lnTo>
                    <a:pt x="20601" y="204"/>
                  </a:lnTo>
                  <a:lnTo>
                    <a:pt x="15528" y="204"/>
                  </a:lnTo>
                  <a:lnTo>
                    <a:pt x="10454" y="230"/>
                  </a:lnTo>
                  <a:lnTo>
                    <a:pt x="7904" y="230"/>
                  </a:lnTo>
                  <a:lnTo>
                    <a:pt x="5355" y="204"/>
                  </a:lnTo>
                  <a:lnTo>
                    <a:pt x="2831" y="128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78"/>
            <p:cNvSpPr/>
            <p:nvPr/>
          </p:nvSpPr>
          <p:spPr>
            <a:xfrm>
              <a:off x="1859485" y="2349393"/>
              <a:ext cx="76652" cy="33422"/>
            </a:xfrm>
            <a:custGeom>
              <a:avLst/>
              <a:gdLst/>
              <a:ahLst/>
              <a:cxnLst/>
              <a:rect l="l" t="t" r="r" b="b"/>
              <a:pathLst>
                <a:path w="4564" h="1990" extrusionOk="0">
                  <a:moveTo>
                    <a:pt x="306" y="0"/>
                  </a:moveTo>
                  <a:lnTo>
                    <a:pt x="230" y="26"/>
                  </a:lnTo>
                  <a:lnTo>
                    <a:pt x="179" y="51"/>
                  </a:lnTo>
                  <a:lnTo>
                    <a:pt x="128" y="102"/>
                  </a:lnTo>
                  <a:lnTo>
                    <a:pt x="102" y="153"/>
                  </a:lnTo>
                  <a:lnTo>
                    <a:pt x="51" y="485"/>
                  </a:lnTo>
                  <a:lnTo>
                    <a:pt x="0" y="867"/>
                  </a:lnTo>
                  <a:lnTo>
                    <a:pt x="0" y="1071"/>
                  </a:lnTo>
                  <a:lnTo>
                    <a:pt x="26" y="1250"/>
                  </a:lnTo>
                  <a:lnTo>
                    <a:pt x="77" y="1403"/>
                  </a:lnTo>
                  <a:lnTo>
                    <a:pt x="179" y="1556"/>
                  </a:lnTo>
                  <a:lnTo>
                    <a:pt x="255" y="1607"/>
                  </a:lnTo>
                  <a:lnTo>
                    <a:pt x="332" y="1683"/>
                  </a:lnTo>
                  <a:lnTo>
                    <a:pt x="536" y="1760"/>
                  </a:lnTo>
                  <a:lnTo>
                    <a:pt x="790" y="1811"/>
                  </a:lnTo>
                  <a:lnTo>
                    <a:pt x="1045" y="1836"/>
                  </a:lnTo>
                  <a:lnTo>
                    <a:pt x="1989" y="1836"/>
                  </a:lnTo>
                  <a:lnTo>
                    <a:pt x="3264" y="1938"/>
                  </a:lnTo>
                  <a:lnTo>
                    <a:pt x="3748" y="1989"/>
                  </a:lnTo>
                  <a:lnTo>
                    <a:pt x="4003" y="1989"/>
                  </a:lnTo>
                  <a:lnTo>
                    <a:pt x="4105" y="1964"/>
                  </a:lnTo>
                  <a:lnTo>
                    <a:pt x="4207" y="1913"/>
                  </a:lnTo>
                  <a:lnTo>
                    <a:pt x="4334" y="1836"/>
                  </a:lnTo>
                  <a:lnTo>
                    <a:pt x="4436" y="1709"/>
                  </a:lnTo>
                  <a:lnTo>
                    <a:pt x="4487" y="1556"/>
                  </a:lnTo>
                  <a:lnTo>
                    <a:pt x="4538" y="1403"/>
                  </a:lnTo>
                  <a:lnTo>
                    <a:pt x="4564" y="1071"/>
                  </a:lnTo>
                  <a:lnTo>
                    <a:pt x="4564" y="765"/>
                  </a:lnTo>
                  <a:lnTo>
                    <a:pt x="4538" y="663"/>
                  </a:lnTo>
                  <a:lnTo>
                    <a:pt x="4487" y="587"/>
                  </a:lnTo>
                  <a:lnTo>
                    <a:pt x="4436" y="536"/>
                  </a:lnTo>
                  <a:lnTo>
                    <a:pt x="4258" y="536"/>
                  </a:lnTo>
                  <a:lnTo>
                    <a:pt x="4181" y="561"/>
                  </a:lnTo>
                  <a:lnTo>
                    <a:pt x="4105" y="612"/>
                  </a:lnTo>
                  <a:lnTo>
                    <a:pt x="4054" y="714"/>
                  </a:lnTo>
                  <a:lnTo>
                    <a:pt x="3977" y="969"/>
                  </a:lnTo>
                  <a:lnTo>
                    <a:pt x="3952" y="1173"/>
                  </a:lnTo>
                  <a:lnTo>
                    <a:pt x="3901" y="1250"/>
                  </a:lnTo>
                  <a:lnTo>
                    <a:pt x="3824" y="1301"/>
                  </a:lnTo>
                  <a:lnTo>
                    <a:pt x="3723" y="1352"/>
                  </a:lnTo>
                  <a:lnTo>
                    <a:pt x="3213" y="1352"/>
                  </a:lnTo>
                  <a:lnTo>
                    <a:pt x="2856" y="1301"/>
                  </a:lnTo>
                  <a:lnTo>
                    <a:pt x="2142" y="1250"/>
                  </a:lnTo>
                  <a:lnTo>
                    <a:pt x="1479" y="1250"/>
                  </a:lnTo>
                  <a:lnTo>
                    <a:pt x="1122" y="1199"/>
                  </a:lnTo>
                  <a:lnTo>
                    <a:pt x="969" y="1173"/>
                  </a:lnTo>
                  <a:lnTo>
                    <a:pt x="816" y="1122"/>
                  </a:lnTo>
                  <a:lnTo>
                    <a:pt x="663" y="1046"/>
                  </a:lnTo>
                  <a:lnTo>
                    <a:pt x="638" y="995"/>
                  </a:lnTo>
                  <a:lnTo>
                    <a:pt x="612" y="969"/>
                  </a:lnTo>
                  <a:lnTo>
                    <a:pt x="587" y="842"/>
                  </a:lnTo>
                  <a:lnTo>
                    <a:pt x="587" y="638"/>
                  </a:lnTo>
                  <a:lnTo>
                    <a:pt x="485" y="153"/>
                  </a:lnTo>
                  <a:lnTo>
                    <a:pt x="459" y="102"/>
                  </a:lnTo>
                  <a:lnTo>
                    <a:pt x="434" y="51"/>
                  </a:lnTo>
                  <a:lnTo>
                    <a:pt x="357" y="2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78"/>
            <p:cNvSpPr/>
            <p:nvPr/>
          </p:nvSpPr>
          <p:spPr>
            <a:xfrm>
              <a:off x="1820085" y="2324991"/>
              <a:ext cx="12428" cy="376829"/>
            </a:xfrm>
            <a:custGeom>
              <a:avLst/>
              <a:gdLst/>
              <a:ahLst/>
              <a:cxnLst/>
              <a:rect l="l" t="t" r="r" b="b"/>
              <a:pathLst>
                <a:path w="740" h="22437" extrusionOk="0">
                  <a:moveTo>
                    <a:pt x="332" y="0"/>
                  </a:moveTo>
                  <a:lnTo>
                    <a:pt x="281" y="26"/>
                  </a:lnTo>
                  <a:lnTo>
                    <a:pt x="230" y="102"/>
                  </a:lnTo>
                  <a:lnTo>
                    <a:pt x="204" y="179"/>
                  </a:lnTo>
                  <a:lnTo>
                    <a:pt x="179" y="1530"/>
                  </a:lnTo>
                  <a:lnTo>
                    <a:pt x="153" y="2907"/>
                  </a:lnTo>
                  <a:lnTo>
                    <a:pt x="179" y="5686"/>
                  </a:lnTo>
                  <a:lnTo>
                    <a:pt x="204" y="8439"/>
                  </a:lnTo>
                  <a:lnTo>
                    <a:pt x="230" y="9816"/>
                  </a:lnTo>
                  <a:lnTo>
                    <a:pt x="230" y="11193"/>
                  </a:lnTo>
                  <a:lnTo>
                    <a:pt x="179" y="13946"/>
                  </a:lnTo>
                  <a:lnTo>
                    <a:pt x="128" y="16700"/>
                  </a:lnTo>
                  <a:lnTo>
                    <a:pt x="1" y="22207"/>
                  </a:lnTo>
                  <a:lnTo>
                    <a:pt x="1" y="22309"/>
                  </a:lnTo>
                  <a:lnTo>
                    <a:pt x="77" y="22386"/>
                  </a:lnTo>
                  <a:lnTo>
                    <a:pt x="153" y="22411"/>
                  </a:lnTo>
                  <a:lnTo>
                    <a:pt x="230" y="22436"/>
                  </a:lnTo>
                  <a:lnTo>
                    <a:pt x="332" y="22411"/>
                  </a:lnTo>
                  <a:lnTo>
                    <a:pt x="408" y="22386"/>
                  </a:lnTo>
                  <a:lnTo>
                    <a:pt x="459" y="22309"/>
                  </a:lnTo>
                  <a:lnTo>
                    <a:pt x="485" y="22207"/>
                  </a:lnTo>
                  <a:lnTo>
                    <a:pt x="561" y="19453"/>
                  </a:lnTo>
                  <a:lnTo>
                    <a:pt x="638" y="16700"/>
                  </a:lnTo>
                  <a:lnTo>
                    <a:pt x="663" y="13946"/>
                  </a:lnTo>
                  <a:lnTo>
                    <a:pt x="689" y="11193"/>
                  </a:lnTo>
                  <a:lnTo>
                    <a:pt x="714" y="8439"/>
                  </a:lnTo>
                  <a:lnTo>
                    <a:pt x="740" y="5686"/>
                  </a:lnTo>
                  <a:lnTo>
                    <a:pt x="740" y="4283"/>
                  </a:lnTo>
                  <a:lnTo>
                    <a:pt x="714" y="2907"/>
                  </a:lnTo>
                  <a:lnTo>
                    <a:pt x="663" y="1530"/>
                  </a:lnTo>
                  <a:lnTo>
                    <a:pt x="587" y="179"/>
                  </a:lnTo>
                  <a:lnTo>
                    <a:pt x="561" y="102"/>
                  </a:lnTo>
                  <a:lnTo>
                    <a:pt x="510" y="26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78"/>
            <p:cNvSpPr/>
            <p:nvPr/>
          </p:nvSpPr>
          <p:spPr>
            <a:xfrm>
              <a:off x="1588438" y="2194815"/>
              <a:ext cx="209837" cy="286052"/>
            </a:xfrm>
            <a:custGeom>
              <a:avLst/>
              <a:gdLst/>
              <a:ahLst/>
              <a:cxnLst/>
              <a:rect l="l" t="t" r="r" b="b"/>
              <a:pathLst>
                <a:path w="12494" h="17032" extrusionOk="0">
                  <a:moveTo>
                    <a:pt x="255" y="357"/>
                  </a:moveTo>
                  <a:lnTo>
                    <a:pt x="408" y="383"/>
                  </a:lnTo>
                  <a:lnTo>
                    <a:pt x="434" y="408"/>
                  </a:lnTo>
                  <a:lnTo>
                    <a:pt x="459" y="434"/>
                  </a:lnTo>
                  <a:lnTo>
                    <a:pt x="1122" y="536"/>
                  </a:lnTo>
                  <a:lnTo>
                    <a:pt x="1785" y="587"/>
                  </a:lnTo>
                  <a:lnTo>
                    <a:pt x="2473" y="612"/>
                  </a:lnTo>
                  <a:lnTo>
                    <a:pt x="3162" y="612"/>
                  </a:lnTo>
                  <a:lnTo>
                    <a:pt x="4539" y="561"/>
                  </a:lnTo>
                  <a:lnTo>
                    <a:pt x="5890" y="536"/>
                  </a:lnTo>
                  <a:lnTo>
                    <a:pt x="11754" y="510"/>
                  </a:lnTo>
                  <a:lnTo>
                    <a:pt x="11830" y="4513"/>
                  </a:lnTo>
                  <a:lnTo>
                    <a:pt x="11881" y="8516"/>
                  </a:lnTo>
                  <a:lnTo>
                    <a:pt x="11932" y="10530"/>
                  </a:lnTo>
                  <a:lnTo>
                    <a:pt x="11983" y="12519"/>
                  </a:lnTo>
                  <a:lnTo>
                    <a:pt x="12060" y="14533"/>
                  </a:lnTo>
                  <a:lnTo>
                    <a:pt x="12187" y="16522"/>
                  </a:lnTo>
                  <a:lnTo>
                    <a:pt x="12085" y="16496"/>
                  </a:lnTo>
                  <a:lnTo>
                    <a:pt x="9179" y="16522"/>
                  </a:lnTo>
                  <a:lnTo>
                    <a:pt x="6247" y="16522"/>
                  </a:lnTo>
                  <a:lnTo>
                    <a:pt x="434" y="16547"/>
                  </a:lnTo>
                  <a:lnTo>
                    <a:pt x="459" y="12315"/>
                  </a:lnTo>
                  <a:lnTo>
                    <a:pt x="459" y="8108"/>
                  </a:lnTo>
                  <a:lnTo>
                    <a:pt x="459" y="6170"/>
                  </a:lnTo>
                  <a:lnTo>
                    <a:pt x="485" y="4233"/>
                  </a:lnTo>
                  <a:lnTo>
                    <a:pt x="459" y="3264"/>
                  </a:lnTo>
                  <a:lnTo>
                    <a:pt x="434" y="2295"/>
                  </a:lnTo>
                  <a:lnTo>
                    <a:pt x="383" y="1326"/>
                  </a:lnTo>
                  <a:lnTo>
                    <a:pt x="255" y="357"/>
                  </a:lnTo>
                  <a:close/>
                  <a:moveTo>
                    <a:pt x="306" y="0"/>
                  </a:moveTo>
                  <a:lnTo>
                    <a:pt x="255" y="26"/>
                  </a:lnTo>
                  <a:lnTo>
                    <a:pt x="179" y="77"/>
                  </a:lnTo>
                  <a:lnTo>
                    <a:pt x="128" y="179"/>
                  </a:lnTo>
                  <a:lnTo>
                    <a:pt x="128" y="255"/>
                  </a:lnTo>
                  <a:lnTo>
                    <a:pt x="128" y="281"/>
                  </a:lnTo>
                  <a:lnTo>
                    <a:pt x="51" y="1301"/>
                  </a:lnTo>
                  <a:lnTo>
                    <a:pt x="0" y="2321"/>
                  </a:lnTo>
                  <a:lnTo>
                    <a:pt x="0" y="3340"/>
                  </a:lnTo>
                  <a:lnTo>
                    <a:pt x="0" y="4360"/>
                  </a:lnTo>
                  <a:lnTo>
                    <a:pt x="77" y="6400"/>
                  </a:lnTo>
                  <a:lnTo>
                    <a:pt x="102" y="7445"/>
                  </a:lnTo>
                  <a:lnTo>
                    <a:pt x="102" y="8440"/>
                  </a:lnTo>
                  <a:lnTo>
                    <a:pt x="102" y="12519"/>
                  </a:lnTo>
                  <a:lnTo>
                    <a:pt x="77" y="16598"/>
                  </a:lnTo>
                  <a:lnTo>
                    <a:pt x="102" y="16700"/>
                  </a:lnTo>
                  <a:lnTo>
                    <a:pt x="102" y="16751"/>
                  </a:lnTo>
                  <a:lnTo>
                    <a:pt x="128" y="16828"/>
                  </a:lnTo>
                  <a:lnTo>
                    <a:pt x="179" y="16879"/>
                  </a:lnTo>
                  <a:lnTo>
                    <a:pt x="255" y="16904"/>
                  </a:lnTo>
                  <a:lnTo>
                    <a:pt x="1734" y="16955"/>
                  </a:lnTo>
                  <a:lnTo>
                    <a:pt x="3213" y="17006"/>
                  </a:lnTo>
                  <a:lnTo>
                    <a:pt x="4692" y="17032"/>
                  </a:lnTo>
                  <a:lnTo>
                    <a:pt x="9128" y="17032"/>
                  </a:lnTo>
                  <a:lnTo>
                    <a:pt x="12085" y="17006"/>
                  </a:lnTo>
                  <a:lnTo>
                    <a:pt x="12162" y="16981"/>
                  </a:lnTo>
                  <a:lnTo>
                    <a:pt x="12238" y="16955"/>
                  </a:lnTo>
                  <a:lnTo>
                    <a:pt x="12264" y="16904"/>
                  </a:lnTo>
                  <a:lnTo>
                    <a:pt x="12315" y="16828"/>
                  </a:lnTo>
                  <a:lnTo>
                    <a:pt x="12366" y="16828"/>
                  </a:lnTo>
                  <a:lnTo>
                    <a:pt x="12417" y="16802"/>
                  </a:lnTo>
                  <a:lnTo>
                    <a:pt x="12468" y="16751"/>
                  </a:lnTo>
                  <a:lnTo>
                    <a:pt x="12468" y="16700"/>
                  </a:lnTo>
                  <a:lnTo>
                    <a:pt x="12493" y="14661"/>
                  </a:lnTo>
                  <a:lnTo>
                    <a:pt x="12493" y="12621"/>
                  </a:lnTo>
                  <a:lnTo>
                    <a:pt x="12468" y="10556"/>
                  </a:lnTo>
                  <a:lnTo>
                    <a:pt x="12417" y="8516"/>
                  </a:lnTo>
                  <a:lnTo>
                    <a:pt x="12289" y="4437"/>
                  </a:lnTo>
                  <a:lnTo>
                    <a:pt x="12187" y="332"/>
                  </a:lnTo>
                  <a:lnTo>
                    <a:pt x="12187" y="255"/>
                  </a:lnTo>
                  <a:lnTo>
                    <a:pt x="12162" y="153"/>
                  </a:lnTo>
                  <a:lnTo>
                    <a:pt x="12085" y="77"/>
                  </a:lnTo>
                  <a:lnTo>
                    <a:pt x="12034" y="51"/>
                  </a:lnTo>
                  <a:lnTo>
                    <a:pt x="11983" y="51"/>
                  </a:lnTo>
                  <a:lnTo>
                    <a:pt x="5890" y="77"/>
                  </a:lnTo>
                  <a:lnTo>
                    <a:pt x="4666" y="77"/>
                  </a:lnTo>
                  <a:lnTo>
                    <a:pt x="3442" y="51"/>
                  </a:lnTo>
                  <a:lnTo>
                    <a:pt x="2193" y="51"/>
                  </a:lnTo>
                  <a:lnTo>
                    <a:pt x="1581" y="102"/>
                  </a:lnTo>
                  <a:lnTo>
                    <a:pt x="969" y="179"/>
                  </a:lnTo>
                  <a:lnTo>
                    <a:pt x="663" y="77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78"/>
            <p:cNvSpPr/>
            <p:nvPr/>
          </p:nvSpPr>
          <p:spPr>
            <a:xfrm>
              <a:off x="1592721" y="2200811"/>
              <a:ext cx="200415" cy="271928"/>
            </a:xfrm>
            <a:custGeom>
              <a:avLst/>
              <a:gdLst/>
              <a:ahLst/>
              <a:cxnLst/>
              <a:rect l="l" t="t" r="r" b="b"/>
              <a:pathLst>
                <a:path w="11933" h="16191" extrusionOk="0">
                  <a:moveTo>
                    <a:pt x="7063" y="689"/>
                  </a:moveTo>
                  <a:lnTo>
                    <a:pt x="8337" y="714"/>
                  </a:lnTo>
                  <a:lnTo>
                    <a:pt x="9612" y="765"/>
                  </a:lnTo>
                  <a:lnTo>
                    <a:pt x="10861" y="842"/>
                  </a:lnTo>
                  <a:lnTo>
                    <a:pt x="10887" y="842"/>
                  </a:lnTo>
                  <a:lnTo>
                    <a:pt x="10912" y="867"/>
                  </a:lnTo>
                  <a:lnTo>
                    <a:pt x="10938" y="918"/>
                  </a:lnTo>
                  <a:lnTo>
                    <a:pt x="10938" y="944"/>
                  </a:lnTo>
                  <a:lnTo>
                    <a:pt x="10938" y="995"/>
                  </a:lnTo>
                  <a:lnTo>
                    <a:pt x="11040" y="1887"/>
                  </a:lnTo>
                  <a:lnTo>
                    <a:pt x="11116" y="2779"/>
                  </a:lnTo>
                  <a:lnTo>
                    <a:pt x="11218" y="4590"/>
                  </a:lnTo>
                  <a:lnTo>
                    <a:pt x="11269" y="6400"/>
                  </a:lnTo>
                  <a:lnTo>
                    <a:pt x="11320" y="8210"/>
                  </a:lnTo>
                  <a:lnTo>
                    <a:pt x="11346" y="11856"/>
                  </a:lnTo>
                  <a:lnTo>
                    <a:pt x="11346" y="13666"/>
                  </a:lnTo>
                  <a:lnTo>
                    <a:pt x="11397" y="15451"/>
                  </a:lnTo>
                  <a:lnTo>
                    <a:pt x="11371" y="15502"/>
                  </a:lnTo>
                  <a:lnTo>
                    <a:pt x="11371" y="15553"/>
                  </a:lnTo>
                  <a:lnTo>
                    <a:pt x="11295" y="15604"/>
                  </a:lnTo>
                  <a:lnTo>
                    <a:pt x="11218" y="15604"/>
                  </a:lnTo>
                  <a:lnTo>
                    <a:pt x="11142" y="15553"/>
                  </a:lnTo>
                  <a:lnTo>
                    <a:pt x="8592" y="15629"/>
                  </a:lnTo>
                  <a:lnTo>
                    <a:pt x="6043" y="15680"/>
                  </a:lnTo>
                  <a:lnTo>
                    <a:pt x="3468" y="15680"/>
                  </a:lnTo>
                  <a:lnTo>
                    <a:pt x="2193" y="15655"/>
                  </a:lnTo>
                  <a:lnTo>
                    <a:pt x="944" y="15604"/>
                  </a:lnTo>
                  <a:lnTo>
                    <a:pt x="867" y="15604"/>
                  </a:lnTo>
                  <a:lnTo>
                    <a:pt x="842" y="15553"/>
                  </a:lnTo>
                  <a:lnTo>
                    <a:pt x="765" y="15527"/>
                  </a:lnTo>
                  <a:lnTo>
                    <a:pt x="740" y="15502"/>
                  </a:lnTo>
                  <a:lnTo>
                    <a:pt x="740" y="15451"/>
                  </a:lnTo>
                  <a:lnTo>
                    <a:pt x="638" y="13692"/>
                  </a:lnTo>
                  <a:lnTo>
                    <a:pt x="587" y="11907"/>
                  </a:lnTo>
                  <a:lnTo>
                    <a:pt x="536" y="10148"/>
                  </a:lnTo>
                  <a:lnTo>
                    <a:pt x="536" y="8363"/>
                  </a:lnTo>
                  <a:lnTo>
                    <a:pt x="561" y="4794"/>
                  </a:lnTo>
                  <a:lnTo>
                    <a:pt x="587" y="1250"/>
                  </a:lnTo>
                  <a:lnTo>
                    <a:pt x="612" y="1173"/>
                  </a:lnTo>
                  <a:lnTo>
                    <a:pt x="638" y="1148"/>
                  </a:lnTo>
                  <a:lnTo>
                    <a:pt x="638" y="1071"/>
                  </a:lnTo>
                  <a:lnTo>
                    <a:pt x="638" y="1020"/>
                  </a:lnTo>
                  <a:lnTo>
                    <a:pt x="689" y="969"/>
                  </a:lnTo>
                  <a:lnTo>
                    <a:pt x="765" y="944"/>
                  </a:lnTo>
                  <a:lnTo>
                    <a:pt x="2014" y="842"/>
                  </a:lnTo>
                  <a:lnTo>
                    <a:pt x="3264" y="765"/>
                  </a:lnTo>
                  <a:lnTo>
                    <a:pt x="4539" y="714"/>
                  </a:lnTo>
                  <a:lnTo>
                    <a:pt x="5813" y="689"/>
                  </a:lnTo>
                  <a:close/>
                  <a:moveTo>
                    <a:pt x="0" y="0"/>
                  </a:moveTo>
                  <a:lnTo>
                    <a:pt x="128" y="969"/>
                  </a:lnTo>
                  <a:lnTo>
                    <a:pt x="179" y="1938"/>
                  </a:lnTo>
                  <a:lnTo>
                    <a:pt x="204" y="2907"/>
                  </a:lnTo>
                  <a:lnTo>
                    <a:pt x="230" y="3876"/>
                  </a:lnTo>
                  <a:lnTo>
                    <a:pt x="204" y="5813"/>
                  </a:lnTo>
                  <a:lnTo>
                    <a:pt x="204" y="7751"/>
                  </a:lnTo>
                  <a:lnTo>
                    <a:pt x="204" y="11958"/>
                  </a:lnTo>
                  <a:lnTo>
                    <a:pt x="179" y="16190"/>
                  </a:lnTo>
                  <a:lnTo>
                    <a:pt x="5992" y="16165"/>
                  </a:lnTo>
                  <a:lnTo>
                    <a:pt x="8924" y="16165"/>
                  </a:lnTo>
                  <a:lnTo>
                    <a:pt x="11830" y="16139"/>
                  </a:lnTo>
                  <a:lnTo>
                    <a:pt x="11932" y="16165"/>
                  </a:lnTo>
                  <a:lnTo>
                    <a:pt x="11805" y="14176"/>
                  </a:lnTo>
                  <a:lnTo>
                    <a:pt x="11728" y="12162"/>
                  </a:lnTo>
                  <a:lnTo>
                    <a:pt x="11677" y="10173"/>
                  </a:lnTo>
                  <a:lnTo>
                    <a:pt x="11626" y="8159"/>
                  </a:lnTo>
                  <a:lnTo>
                    <a:pt x="11575" y="4156"/>
                  </a:lnTo>
                  <a:lnTo>
                    <a:pt x="11499" y="153"/>
                  </a:lnTo>
                  <a:lnTo>
                    <a:pt x="5635" y="179"/>
                  </a:lnTo>
                  <a:lnTo>
                    <a:pt x="4284" y="204"/>
                  </a:lnTo>
                  <a:lnTo>
                    <a:pt x="2907" y="255"/>
                  </a:lnTo>
                  <a:lnTo>
                    <a:pt x="2218" y="255"/>
                  </a:lnTo>
                  <a:lnTo>
                    <a:pt x="1530" y="230"/>
                  </a:lnTo>
                  <a:lnTo>
                    <a:pt x="867" y="179"/>
                  </a:lnTo>
                  <a:lnTo>
                    <a:pt x="204" y="77"/>
                  </a:lnTo>
                  <a:lnTo>
                    <a:pt x="179" y="51"/>
                  </a:lnTo>
                  <a:lnTo>
                    <a:pt x="153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78"/>
            <p:cNvSpPr/>
            <p:nvPr/>
          </p:nvSpPr>
          <p:spPr>
            <a:xfrm>
              <a:off x="1601706" y="2212365"/>
              <a:ext cx="182427" cy="251807"/>
            </a:xfrm>
            <a:custGeom>
              <a:avLst/>
              <a:gdLst/>
              <a:ahLst/>
              <a:cxnLst/>
              <a:rect l="l" t="t" r="r" b="b"/>
              <a:pathLst>
                <a:path w="10862" h="14993" extrusionOk="0">
                  <a:moveTo>
                    <a:pt x="10224" y="332"/>
                  </a:moveTo>
                  <a:lnTo>
                    <a:pt x="10173" y="1352"/>
                  </a:lnTo>
                  <a:lnTo>
                    <a:pt x="10148" y="2346"/>
                  </a:lnTo>
                  <a:lnTo>
                    <a:pt x="10148" y="3876"/>
                  </a:lnTo>
                  <a:lnTo>
                    <a:pt x="10173" y="5380"/>
                  </a:lnTo>
                  <a:lnTo>
                    <a:pt x="10224" y="6910"/>
                  </a:lnTo>
                  <a:lnTo>
                    <a:pt x="10275" y="8440"/>
                  </a:lnTo>
                  <a:lnTo>
                    <a:pt x="10428" y="11474"/>
                  </a:lnTo>
                  <a:lnTo>
                    <a:pt x="10505" y="13004"/>
                  </a:lnTo>
                  <a:lnTo>
                    <a:pt x="10556" y="14508"/>
                  </a:lnTo>
                  <a:lnTo>
                    <a:pt x="5482" y="14508"/>
                  </a:lnTo>
                  <a:lnTo>
                    <a:pt x="2933" y="14584"/>
                  </a:lnTo>
                  <a:lnTo>
                    <a:pt x="1658" y="14635"/>
                  </a:lnTo>
                  <a:lnTo>
                    <a:pt x="409" y="14686"/>
                  </a:lnTo>
                  <a:lnTo>
                    <a:pt x="409" y="11984"/>
                  </a:lnTo>
                  <a:lnTo>
                    <a:pt x="383" y="9256"/>
                  </a:lnTo>
                  <a:lnTo>
                    <a:pt x="332" y="6528"/>
                  </a:lnTo>
                  <a:lnTo>
                    <a:pt x="332" y="3800"/>
                  </a:lnTo>
                  <a:lnTo>
                    <a:pt x="307" y="2193"/>
                  </a:lnTo>
                  <a:lnTo>
                    <a:pt x="332" y="562"/>
                  </a:lnTo>
                  <a:lnTo>
                    <a:pt x="332" y="536"/>
                  </a:lnTo>
                  <a:lnTo>
                    <a:pt x="5278" y="460"/>
                  </a:lnTo>
                  <a:lnTo>
                    <a:pt x="7751" y="409"/>
                  </a:lnTo>
                  <a:lnTo>
                    <a:pt x="10224" y="332"/>
                  </a:lnTo>
                  <a:close/>
                  <a:moveTo>
                    <a:pt x="5278" y="1"/>
                  </a:moveTo>
                  <a:lnTo>
                    <a:pt x="4004" y="26"/>
                  </a:lnTo>
                  <a:lnTo>
                    <a:pt x="2729" y="77"/>
                  </a:lnTo>
                  <a:lnTo>
                    <a:pt x="1479" y="154"/>
                  </a:lnTo>
                  <a:lnTo>
                    <a:pt x="230" y="256"/>
                  </a:lnTo>
                  <a:lnTo>
                    <a:pt x="154" y="281"/>
                  </a:lnTo>
                  <a:lnTo>
                    <a:pt x="103" y="332"/>
                  </a:lnTo>
                  <a:lnTo>
                    <a:pt x="103" y="383"/>
                  </a:lnTo>
                  <a:lnTo>
                    <a:pt x="103" y="460"/>
                  </a:lnTo>
                  <a:lnTo>
                    <a:pt x="77" y="485"/>
                  </a:lnTo>
                  <a:lnTo>
                    <a:pt x="52" y="562"/>
                  </a:lnTo>
                  <a:lnTo>
                    <a:pt x="26" y="4106"/>
                  </a:lnTo>
                  <a:lnTo>
                    <a:pt x="1" y="7675"/>
                  </a:lnTo>
                  <a:lnTo>
                    <a:pt x="1" y="9460"/>
                  </a:lnTo>
                  <a:lnTo>
                    <a:pt x="52" y="11219"/>
                  </a:lnTo>
                  <a:lnTo>
                    <a:pt x="103" y="13004"/>
                  </a:lnTo>
                  <a:lnTo>
                    <a:pt x="205" y="14763"/>
                  </a:lnTo>
                  <a:lnTo>
                    <a:pt x="205" y="14814"/>
                  </a:lnTo>
                  <a:lnTo>
                    <a:pt x="230" y="14839"/>
                  </a:lnTo>
                  <a:lnTo>
                    <a:pt x="307" y="14865"/>
                  </a:lnTo>
                  <a:lnTo>
                    <a:pt x="332" y="14916"/>
                  </a:lnTo>
                  <a:lnTo>
                    <a:pt x="409" y="14916"/>
                  </a:lnTo>
                  <a:lnTo>
                    <a:pt x="1658" y="14967"/>
                  </a:lnTo>
                  <a:lnTo>
                    <a:pt x="2933" y="14992"/>
                  </a:lnTo>
                  <a:lnTo>
                    <a:pt x="5508" y="14992"/>
                  </a:lnTo>
                  <a:lnTo>
                    <a:pt x="8057" y="14941"/>
                  </a:lnTo>
                  <a:lnTo>
                    <a:pt x="10607" y="14865"/>
                  </a:lnTo>
                  <a:lnTo>
                    <a:pt x="10683" y="14916"/>
                  </a:lnTo>
                  <a:lnTo>
                    <a:pt x="10760" y="14916"/>
                  </a:lnTo>
                  <a:lnTo>
                    <a:pt x="10836" y="14865"/>
                  </a:lnTo>
                  <a:lnTo>
                    <a:pt x="10836" y="14814"/>
                  </a:lnTo>
                  <a:lnTo>
                    <a:pt x="10862" y="14763"/>
                  </a:lnTo>
                  <a:lnTo>
                    <a:pt x="10811" y="12978"/>
                  </a:lnTo>
                  <a:lnTo>
                    <a:pt x="10811" y="11168"/>
                  </a:lnTo>
                  <a:lnTo>
                    <a:pt x="10785" y="7522"/>
                  </a:lnTo>
                  <a:lnTo>
                    <a:pt x="10734" y="5712"/>
                  </a:lnTo>
                  <a:lnTo>
                    <a:pt x="10683" y="3902"/>
                  </a:lnTo>
                  <a:lnTo>
                    <a:pt x="10581" y="2091"/>
                  </a:lnTo>
                  <a:lnTo>
                    <a:pt x="10505" y="1199"/>
                  </a:lnTo>
                  <a:lnTo>
                    <a:pt x="10403" y="307"/>
                  </a:lnTo>
                  <a:lnTo>
                    <a:pt x="10403" y="256"/>
                  </a:lnTo>
                  <a:lnTo>
                    <a:pt x="10403" y="230"/>
                  </a:lnTo>
                  <a:lnTo>
                    <a:pt x="10377" y="179"/>
                  </a:lnTo>
                  <a:lnTo>
                    <a:pt x="10352" y="154"/>
                  </a:lnTo>
                  <a:lnTo>
                    <a:pt x="10326" y="154"/>
                  </a:lnTo>
                  <a:lnTo>
                    <a:pt x="9077" y="77"/>
                  </a:lnTo>
                  <a:lnTo>
                    <a:pt x="7802" y="26"/>
                  </a:lnTo>
                  <a:lnTo>
                    <a:pt x="652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78"/>
            <p:cNvSpPr/>
            <p:nvPr/>
          </p:nvSpPr>
          <p:spPr>
            <a:xfrm>
              <a:off x="1742579" y="2434173"/>
              <a:ext cx="17584" cy="5593"/>
            </a:xfrm>
            <a:custGeom>
              <a:avLst/>
              <a:gdLst/>
              <a:ahLst/>
              <a:cxnLst/>
              <a:rect l="l" t="t" r="r" b="b"/>
              <a:pathLst>
                <a:path w="1047" h="333" extrusionOk="0">
                  <a:moveTo>
                    <a:pt x="868" y="1"/>
                  </a:moveTo>
                  <a:lnTo>
                    <a:pt x="485" y="26"/>
                  </a:lnTo>
                  <a:lnTo>
                    <a:pt x="77" y="77"/>
                  </a:lnTo>
                  <a:lnTo>
                    <a:pt x="52" y="77"/>
                  </a:lnTo>
                  <a:lnTo>
                    <a:pt x="26" y="103"/>
                  </a:lnTo>
                  <a:lnTo>
                    <a:pt x="1" y="154"/>
                  </a:lnTo>
                  <a:lnTo>
                    <a:pt x="26" y="230"/>
                  </a:lnTo>
                  <a:lnTo>
                    <a:pt x="52" y="256"/>
                  </a:lnTo>
                  <a:lnTo>
                    <a:pt x="77" y="256"/>
                  </a:lnTo>
                  <a:lnTo>
                    <a:pt x="485" y="307"/>
                  </a:lnTo>
                  <a:lnTo>
                    <a:pt x="868" y="332"/>
                  </a:lnTo>
                  <a:lnTo>
                    <a:pt x="944" y="307"/>
                  </a:lnTo>
                  <a:lnTo>
                    <a:pt x="995" y="281"/>
                  </a:lnTo>
                  <a:lnTo>
                    <a:pt x="1021" y="230"/>
                  </a:lnTo>
                  <a:lnTo>
                    <a:pt x="1046" y="154"/>
                  </a:lnTo>
                  <a:lnTo>
                    <a:pt x="1021" y="103"/>
                  </a:lnTo>
                  <a:lnTo>
                    <a:pt x="995" y="52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78"/>
            <p:cNvSpPr/>
            <p:nvPr/>
          </p:nvSpPr>
          <p:spPr>
            <a:xfrm>
              <a:off x="1739589" y="2414053"/>
              <a:ext cx="19281" cy="6869"/>
            </a:xfrm>
            <a:custGeom>
              <a:avLst/>
              <a:gdLst/>
              <a:ahLst/>
              <a:cxnLst/>
              <a:rect l="l" t="t" r="r" b="b"/>
              <a:pathLst>
                <a:path w="1148" h="409" extrusionOk="0">
                  <a:moveTo>
                    <a:pt x="561" y="0"/>
                  </a:moveTo>
                  <a:lnTo>
                    <a:pt x="77" y="26"/>
                  </a:lnTo>
                  <a:lnTo>
                    <a:pt x="26" y="51"/>
                  </a:lnTo>
                  <a:lnTo>
                    <a:pt x="0" y="102"/>
                  </a:lnTo>
                  <a:lnTo>
                    <a:pt x="0" y="179"/>
                  </a:lnTo>
                  <a:lnTo>
                    <a:pt x="26" y="204"/>
                  </a:lnTo>
                  <a:lnTo>
                    <a:pt x="51" y="204"/>
                  </a:lnTo>
                  <a:lnTo>
                    <a:pt x="510" y="332"/>
                  </a:lnTo>
                  <a:lnTo>
                    <a:pt x="740" y="357"/>
                  </a:lnTo>
                  <a:lnTo>
                    <a:pt x="969" y="408"/>
                  </a:lnTo>
                  <a:lnTo>
                    <a:pt x="1020" y="383"/>
                  </a:lnTo>
                  <a:lnTo>
                    <a:pt x="1071" y="357"/>
                  </a:lnTo>
                  <a:lnTo>
                    <a:pt x="1122" y="306"/>
                  </a:lnTo>
                  <a:lnTo>
                    <a:pt x="1148" y="230"/>
                  </a:lnTo>
                  <a:lnTo>
                    <a:pt x="1148" y="179"/>
                  </a:lnTo>
                  <a:lnTo>
                    <a:pt x="1122" y="128"/>
                  </a:lnTo>
                  <a:lnTo>
                    <a:pt x="1071" y="77"/>
                  </a:lnTo>
                  <a:lnTo>
                    <a:pt x="1020" y="51"/>
                  </a:lnTo>
                  <a:lnTo>
                    <a:pt x="791" y="26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78"/>
            <p:cNvSpPr/>
            <p:nvPr/>
          </p:nvSpPr>
          <p:spPr>
            <a:xfrm>
              <a:off x="1743872" y="2369093"/>
              <a:ext cx="14578" cy="6013"/>
            </a:xfrm>
            <a:custGeom>
              <a:avLst/>
              <a:gdLst/>
              <a:ahLst/>
              <a:cxnLst/>
              <a:rect l="l" t="t" r="r" b="b"/>
              <a:pathLst>
                <a:path w="868" h="358" extrusionOk="0">
                  <a:moveTo>
                    <a:pt x="408" y="0"/>
                  </a:moveTo>
                  <a:lnTo>
                    <a:pt x="204" y="26"/>
                  </a:lnTo>
                  <a:lnTo>
                    <a:pt x="51" y="77"/>
                  </a:lnTo>
                  <a:lnTo>
                    <a:pt x="26" y="102"/>
                  </a:lnTo>
                  <a:lnTo>
                    <a:pt x="0" y="153"/>
                  </a:lnTo>
                  <a:lnTo>
                    <a:pt x="26" y="179"/>
                  </a:lnTo>
                  <a:lnTo>
                    <a:pt x="51" y="204"/>
                  </a:lnTo>
                  <a:lnTo>
                    <a:pt x="204" y="281"/>
                  </a:lnTo>
                  <a:lnTo>
                    <a:pt x="357" y="332"/>
                  </a:lnTo>
                  <a:lnTo>
                    <a:pt x="536" y="357"/>
                  </a:lnTo>
                  <a:lnTo>
                    <a:pt x="765" y="357"/>
                  </a:lnTo>
                  <a:lnTo>
                    <a:pt x="816" y="306"/>
                  </a:lnTo>
                  <a:lnTo>
                    <a:pt x="867" y="255"/>
                  </a:lnTo>
                  <a:lnTo>
                    <a:pt x="867" y="204"/>
                  </a:lnTo>
                  <a:lnTo>
                    <a:pt x="867" y="153"/>
                  </a:lnTo>
                  <a:lnTo>
                    <a:pt x="867" y="77"/>
                  </a:lnTo>
                  <a:lnTo>
                    <a:pt x="816" y="51"/>
                  </a:lnTo>
                  <a:lnTo>
                    <a:pt x="765" y="26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78"/>
            <p:cNvSpPr/>
            <p:nvPr/>
          </p:nvSpPr>
          <p:spPr>
            <a:xfrm>
              <a:off x="1738733" y="2342121"/>
              <a:ext cx="18424" cy="6852"/>
            </a:xfrm>
            <a:custGeom>
              <a:avLst/>
              <a:gdLst/>
              <a:ahLst/>
              <a:cxnLst/>
              <a:rect l="l" t="t" r="r" b="b"/>
              <a:pathLst>
                <a:path w="1097" h="408" extrusionOk="0">
                  <a:moveTo>
                    <a:pt x="765" y="0"/>
                  </a:moveTo>
                  <a:lnTo>
                    <a:pt x="536" y="26"/>
                  </a:lnTo>
                  <a:lnTo>
                    <a:pt x="102" y="51"/>
                  </a:lnTo>
                  <a:lnTo>
                    <a:pt x="51" y="77"/>
                  </a:lnTo>
                  <a:lnTo>
                    <a:pt x="26" y="102"/>
                  </a:lnTo>
                  <a:lnTo>
                    <a:pt x="0" y="204"/>
                  </a:lnTo>
                  <a:lnTo>
                    <a:pt x="26" y="306"/>
                  </a:lnTo>
                  <a:lnTo>
                    <a:pt x="51" y="331"/>
                  </a:lnTo>
                  <a:lnTo>
                    <a:pt x="102" y="357"/>
                  </a:lnTo>
                  <a:lnTo>
                    <a:pt x="536" y="382"/>
                  </a:lnTo>
                  <a:lnTo>
                    <a:pt x="765" y="408"/>
                  </a:lnTo>
                  <a:lnTo>
                    <a:pt x="867" y="382"/>
                  </a:lnTo>
                  <a:lnTo>
                    <a:pt x="969" y="357"/>
                  </a:lnTo>
                  <a:lnTo>
                    <a:pt x="1020" y="331"/>
                  </a:lnTo>
                  <a:lnTo>
                    <a:pt x="1071" y="306"/>
                  </a:lnTo>
                  <a:lnTo>
                    <a:pt x="1097" y="255"/>
                  </a:lnTo>
                  <a:lnTo>
                    <a:pt x="1097" y="204"/>
                  </a:lnTo>
                  <a:lnTo>
                    <a:pt x="1097" y="153"/>
                  </a:lnTo>
                  <a:lnTo>
                    <a:pt x="1071" y="102"/>
                  </a:lnTo>
                  <a:lnTo>
                    <a:pt x="1020" y="77"/>
                  </a:lnTo>
                  <a:lnTo>
                    <a:pt x="969" y="26"/>
                  </a:lnTo>
                  <a:lnTo>
                    <a:pt x="86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78"/>
            <p:cNvSpPr/>
            <p:nvPr/>
          </p:nvSpPr>
          <p:spPr>
            <a:xfrm>
              <a:off x="1740865" y="2389650"/>
              <a:ext cx="16291" cy="5996"/>
            </a:xfrm>
            <a:custGeom>
              <a:avLst/>
              <a:gdLst/>
              <a:ahLst/>
              <a:cxnLst/>
              <a:rect l="l" t="t" r="r" b="b"/>
              <a:pathLst>
                <a:path w="970" h="357" extrusionOk="0">
                  <a:moveTo>
                    <a:pt x="791" y="0"/>
                  </a:moveTo>
                  <a:lnTo>
                    <a:pt x="103" y="77"/>
                  </a:lnTo>
                  <a:lnTo>
                    <a:pt x="52" y="102"/>
                  </a:lnTo>
                  <a:lnTo>
                    <a:pt x="26" y="128"/>
                  </a:lnTo>
                  <a:lnTo>
                    <a:pt x="1" y="179"/>
                  </a:lnTo>
                  <a:lnTo>
                    <a:pt x="26" y="255"/>
                  </a:lnTo>
                  <a:lnTo>
                    <a:pt x="52" y="281"/>
                  </a:lnTo>
                  <a:lnTo>
                    <a:pt x="103" y="281"/>
                  </a:lnTo>
                  <a:lnTo>
                    <a:pt x="791" y="357"/>
                  </a:lnTo>
                  <a:lnTo>
                    <a:pt x="868" y="357"/>
                  </a:lnTo>
                  <a:lnTo>
                    <a:pt x="919" y="306"/>
                  </a:lnTo>
                  <a:lnTo>
                    <a:pt x="970" y="255"/>
                  </a:lnTo>
                  <a:lnTo>
                    <a:pt x="970" y="179"/>
                  </a:lnTo>
                  <a:lnTo>
                    <a:pt x="970" y="102"/>
                  </a:lnTo>
                  <a:lnTo>
                    <a:pt x="919" y="51"/>
                  </a:lnTo>
                  <a:lnTo>
                    <a:pt x="868" y="26"/>
                  </a:lnTo>
                  <a:lnTo>
                    <a:pt x="79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78"/>
            <p:cNvSpPr/>
            <p:nvPr/>
          </p:nvSpPr>
          <p:spPr>
            <a:xfrm>
              <a:off x="1735726" y="2247483"/>
              <a:ext cx="19297" cy="8582"/>
            </a:xfrm>
            <a:custGeom>
              <a:avLst/>
              <a:gdLst/>
              <a:ahLst/>
              <a:cxnLst/>
              <a:rect l="l" t="t" r="r" b="b"/>
              <a:pathLst>
                <a:path w="1149" h="511" extrusionOk="0">
                  <a:moveTo>
                    <a:pt x="791" y="0"/>
                  </a:moveTo>
                  <a:lnTo>
                    <a:pt x="536" y="51"/>
                  </a:lnTo>
                  <a:lnTo>
                    <a:pt x="307" y="102"/>
                  </a:lnTo>
                  <a:lnTo>
                    <a:pt x="179" y="153"/>
                  </a:lnTo>
                  <a:lnTo>
                    <a:pt x="77" y="204"/>
                  </a:lnTo>
                  <a:lnTo>
                    <a:pt x="26" y="230"/>
                  </a:lnTo>
                  <a:lnTo>
                    <a:pt x="1" y="255"/>
                  </a:lnTo>
                  <a:lnTo>
                    <a:pt x="1" y="332"/>
                  </a:lnTo>
                  <a:lnTo>
                    <a:pt x="26" y="408"/>
                  </a:lnTo>
                  <a:lnTo>
                    <a:pt x="103" y="459"/>
                  </a:lnTo>
                  <a:lnTo>
                    <a:pt x="230" y="485"/>
                  </a:lnTo>
                  <a:lnTo>
                    <a:pt x="358" y="510"/>
                  </a:lnTo>
                  <a:lnTo>
                    <a:pt x="638" y="510"/>
                  </a:lnTo>
                  <a:lnTo>
                    <a:pt x="868" y="485"/>
                  </a:lnTo>
                  <a:lnTo>
                    <a:pt x="970" y="459"/>
                  </a:lnTo>
                  <a:lnTo>
                    <a:pt x="1072" y="383"/>
                  </a:lnTo>
                  <a:lnTo>
                    <a:pt x="1123" y="306"/>
                  </a:lnTo>
                  <a:lnTo>
                    <a:pt x="1148" y="230"/>
                  </a:lnTo>
                  <a:lnTo>
                    <a:pt x="1123" y="128"/>
                  </a:lnTo>
                  <a:lnTo>
                    <a:pt x="1046" y="51"/>
                  </a:lnTo>
                  <a:lnTo>
                    <a:pt x="91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78"/>
            <p:cNvSpPr/>
            <p:nvPr/>
          </p:nvSpPr>
          <p:spPr>
            <a:xfrm>
              <a:off x="1734450" y="2318558"/>
              <a:ext cx="20137" cy="6869"/>
            </a:xfrm>
            <a:custGeom>
              <a:avLst/>
              <a:gdLst/>
              <a:ahLst/>
              <a:cxnLst/>
              <a:rect l="l" t="t" r="r" b="b"/>
              <a:pathLst>
                <a:path w="1199" h="409" extrusionOk="0">
                  <a:moveTo>
                    <a:pt x="816" y="1"/>
                  </a:moveTo>
                  <a:lnTo>
                    <a:pt x="561" y="26"/>
                  </a:lnTo>
                  <a:lnTo>
                    <a:pt x="102" y="77"/>
                  </a:lnTo>
                  <a:lnTo>
                    <a:pt x="51" y="103"/>
                  </a:lnTo>
                  <a:lnTo>
                    <a:pt x="26" y="128"/>
                  </a:lnTo>
                  <a:lnTo>
                    <a:pt x="0" y="205"/>
                  </a:lnTo>
                  <a:lnTo>
                    <a:pt x="26" y="281"/>
                  </a:lnTo>
                  <a:lnTo>
                    <a:pt x="51" y="307"/>
                  </a:lnTo>
                  <a:lnTo>
                    <a:pt x="102" y="332"/>
                  </a:lnTo>
                  <a:lnTo>
                    <a:pt x="561" y="383"/>
                  </a:lnTo>
                  <a:lnTo>
                    <a:pt x="816" y="409"/>
                  </a:lnTo>
                  <a:lnTo>
                    <a:pt x="944" y="409"/>
                  </a:lnTo>
                  <a:lnTo>
                    <a:pt x="1046" y="383"/>
                  </a:lnTo>
                  <a:lnTo>
                    <a:pt x="1122" y="358"/>
                  </a:lnTo>
                  <a:lnTo>
                    <a:pt x="1148" y="307"/>
                  </a:lnTo>
                  <a:lnTo>
                    <a:pt x="1173" y="256"/>
                  </a:lnTo>
                  <a:lnTo>
                    <a:pt x="1199" y="205"/>
                  </a:lnTo>
                  <a:lnTo>
                    <a:pt x="1173" y="154"/>
                  </a:lnTo>
                  <a:lnTo>
                    <a:pt x="1148" y="103"/>
                  </a:lnTo>
                  <a:lnTo>
                    <a:pt x="1122" y="52"/>
                  </a:lnTo>
                  <a:lnTo>
                    <a:pt x="1046" y="26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78"/>
            <p:cNvSpPr/>
            <p:nvPr/>
          </p:nvSpPr>
          <p:spPr>
            <a:xfrm>
              <a:off x="1738733" y="2290310"/>
              <a:ext cx="14141" cy="7289"/>
            </a:xfrm>
            <a:custGeom>
              <a:avLst/>
              <a:gdLst/>
              <a:ahLst/>
              <a:cxnLst/>
              <a:rect l="l" t="t" r="r" b="b"/>
              <a:pathLst>
                <a:path w="842" h="434" extrusionOk="0">
                  <a:moveTo>
                    <a:pt x="485" y="0"/>
                  </a:moveTo>
                  <a:lnTo>
                    <a:pt x="383" y="26"/>
                  </a:lnTo>
                  <a:lnTo>
                    <a:pt x="255" y="51"/>
                  </a:lnTo>
                  <a:lnTo>
                    <a:pt x="153" y="77"/>
                  </a:lnTo>
                  <a:lnTo>
                    <a:pt x="77" y="153"/>
                  </a:lnTo>
                  <a:lnTo>
                    <a:pt x="26" y="229"/>
                  </a:lnTo>
                  <a:lnTo>
                    <a:pt x="0" y="280"/>
                  </a:lnTo>
                  <a:lnTo>
                    <a:pt x="0" y="357"/>
                  </a:lnTo>
                  <a:lnTo>
                    <a:pt x="51" y="408"/>
                  </a:lnTo>
                  <a:lnTo>
                    <a:pt x="102" y="433"/>
                  </a:lnTo>
                  <a:lnTo>
                    <a:pt x="230" y="433"/>
                  </a:lnTo>
                  <a:lnTo>
                    <a:pt x="383" y="408"/>
                  </a:lnTo>
                  <a:lnTo>
                    <a:pt x="638" y="408"/>
                  </a:lnTo>
                  <a:lnTo>
                    <a:pt x="714" y="382"/>
                  </a:lnTo>
                  <a:lnTo>
                    <a:pt x="791" y="331"/>
                  </a:lnTo>
                  <a:lnTo>
                    <a:pt x="842" y="255"/>
                  </a:lnTo>
                  <a:lnTo>
                    <a:pt x="842" y="179"/>
                  </a:lnTo>
                  <a:lnTo>
                    <a:pt x="816" y="128"/>
                  </a:lnTo>
                  <a:lnTo>
                    <a:pt x="791" y="102"/>
                  </a:lnTo>
                  <a:lnTo>
                    <a:pt x="689" y="51"/>
                  </a:lnTo>
                  <a:lnTo>
                    <a:pt x="612" y="26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78"/>
            <p:cNvSpPr/>
            <p:nvPr/>
          </p:nvSpPr>
          <p:spPr>
            <a:xfrm>
              <a:off x="1735726" y="2270173"/>
              <a:ext cx="15015" cy="6869"/>
            </a:xfrm>
            <a:custGeom>
              <a:avLst/>
              <a:gdLst/>
              <a:ahLst/>
              <a:cxnLst/>
              <a:rect l="l" t="t" r="r" b="b"/>
              <a:pathLst>
                <a:path w="894" h="409" extrusionOk="0">
                  <a:moveTo>
                    <a:pt x="638" y="1"/>
                  </a:moveTo>
                  <a:lnTo>
                    <a:pt x="511" y="26"/>
                  </a:lnTo>
                  <a:lnTo>
                    <a:pt x="358" y="52"/>
                  </a:lnTo>
                  <a:lnTo>
                    <a:pt x="103" y="128"/>
                  </a:lnTo>
                  <a:lnTo>
                    <a:pt x="52" y="154"/>
                  </a:lnTo>
                  <a:lnTo>
                    <a:pt x="26" y="205"/>
                  </a:lnTo>
                  <a:lnTo>
                    <a:pt x="1" y="256"/>
                  </a:lnTo>
                  <a:lnTo>
                    <a:pt x="1" y="307"/>
                  </a:lnTo>
                  <a:lnTo>
                    <a:pt x="52" y="383"/>
                  </a:lnTo>
                  <a:lnTo>
                    <a:pt x="103" y="409"/>
                  </a:lnTo>
                  <a:lnTo>
                    <a:pt x="511" y="409"/>
                  </a:lnTo>
                  <a:lnTo>
                    <a:pt x="715" y="358"/>
                  </a:lnTo>
                  <a:lnTo>
                    <a:pt x="791" y="332"/>
                  </a:lnTo>
                  <a:lnTo>
                    <a:pt x="868" y="281"/>
                  </a:lnTo>
                  <a:lnTo>
                    <a:pt x="893" y="230"/>
                  </a:lnTo>
                  <a:lnTo>
                    <a:pt x="893" y="154"/>
                  </a:lnTo>
                  <a:lnTo>
                    <a:pt x="868" y="103"/>
                  </a:lnTo>
                  <a:lnTo>
                    <a:pt x="817" y="52"/>
                  </a:lnTo>
                  <a:lnTo>
                    <a:pt x="740" y="2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78"/>
            <p:cNvSpPr/>
            <p:nvPr/>
          </p:nvSpPr>
          <p:spPr>
            <a:xfrm>
              <a:off x="1692917" y="1614188"/>
              <a:ext cx="47110" cy="37688"/>
            </a:xfrm>
            <a:custGeom>
              <a:avLst/>
              <a:gdLst/>
              <a:ahLst/>
              <a:cxnLst/>
              <a:rect l="l" t="t" r="r" b="b"/>
              <a:pathLst>
                <a:path w="2805" h="2244" extrusionOk="0">
                  <a:moveTo>
                    <a:pt x="0" y="0"/>
                  </a:moveTo>
                  <a:lnTo>
                    <a:pt x="459" y="561"/>
                  </a:lnTo>
                  <a:lnTo>
                    <a:pt x="510" y="663"/>
                  </a:lnTo>
                  <a:lnTo>
                    <a:pt x="510" y="765"/>
                  </a:lnTo>
                  <a:lnTo>
                    <a:pt x="485" y="842"/>
                  </a:lnTo>
                  <a:lnTo>
                    <a:pt x="434" y="867"/>
                  </a:lnTo>
                  <a:lnTo>
                    <a:pt x="383" y="893"/>
                  </a:lnTo>
                  <a:lnTo>
                    <a:pt x="204" y="943"/>
                  </a:lnTo>
                  <a:lnTo>
                    <a:pt x="179" y="969"/>
                  </a:lnTo>
                  <a:lnTo>
                    <a:pt x="510" y="1045"/>
                  </a:lnTo>
                  <a:lnTo>
                    <a:pt x="842" y="1147"/>
                  </a:lnTo>
                  <a:lnTo>
                    <a:pt x="1148" y="1275"/>
                  </a:lnTo>
                  <a:lnTo>
                    <a:pt x="1479" y="1402"/>
                  </a:lnTo>
                  <a:lnTo>
                    <a:pt x="1759" y="1581"/>
                  </a:lnTo>
                  <a:lnTo>
                    <a:pt x="2040" y="1785"/>
                  </a:lnTo>
                  <a:lnTo>
                    <a:pt x="2295" y="1989"/>
                  </a:lnTo>
                  <a:lnTo>
                    <a:pt x="2499" y="2244"/>
                  </a:lnTo>
                  <a:lnTo>
                    <a:pt x="2703" y="2040"/>
                  </a:lnTo>
                  <a:lnTo>
                    <a:pt x="2754" y="1963"/>
                  </a:lnTo>
                  <a:lnTo>
                    <a:pt x="2779" y="1887"/>
                  </a:lnTo>
                  <a:lnTo>
                    <a:pt x="2805" y="1708"/>
                  </a:lnTo>
                  <a:lnTo>
                    <a:pt x="2779" y="1530"/>
                  </a:lnTo>
                  <a:lnTo>
                    <a:pt x="2728" y="1351"/>
                  </a:lnTo>
                  <a:lnTo>
                    <a:pt x="2601" y="1198"/>
                  </a:lnTo>
                  <a:lnTo>
                    <a:pt x="2473" y="1071"/>
                  </a:lnTo>
                  <a:lnTo>
                    <a:pt x="2295" y="918"/>
                  </a:lnTo>
                  <a:lnTo>
                    <a:pt x="2116" y="791"/>
                  </a:lnTo>
                  <a:lnTo>
                    <a:pt x="1887" y="663"/>
                  </a:lnTo>
                  <a:lnTo>
                    <a:pt x="1428" y="459"/>
                  </a:lnTo>
                  <a:lnTo>
                    <a:pt x="918" y="281"/>
                  </a:lnTo>
                  <a:lnTo>
                    <a:pt x="434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6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78"/>
            <p:cNvSpPr/>
            <p:nvPr/>
          </p:nvSpPr>
          <p:spPr>
            <a:xfrm>
              <a:off x="1624395" y="2363518"/>
              <a:ext cx="97646" cy="11589"/>
            </a:xfrm>
            <a:custGeom>
              <a:avLst/>
              <a:gdLst/>
              <a:ahLst/>
              <a:cxnLst/>
              <a:rect l="l" t="t" r="r" b="b"/>
              <a:pathLst>
                <a:path w="5814" h="690" extrusionOk="0">
                  <a:moveTo>
                    <a:pt x="2168" y="1"/>
                  </a:moveTo>
                  <a:lnTo>
                    <a:pt x="1480" y="26"/>
                  </a:lnTo>
                  <a:lnTo>
                    <a:pt x="766" y="103"/>
                  </a:lnTo>
                  <a:lnTo>
                    <a:pt x="77" y="179"/>
                  </a:lnTo>
                  <a:lnTo>
                    <a:pt x="52" y="205"/>
                  </a:lnTo>
                  <a:lnTo>
                    <a:pt x="26" y="230"/>
                  </a:lnTo>
                  <a:lnTo>
                    <a:pt x="1" y="281"/>
                  </a:lnTo>
                  <a:lnTo>
                    <a:pt x="52" y="332"/>
                  </a:lnTo>
                  <a:lnTo>
                    <a:pt x="77" y="358"/>
                  </a:lnTo>
                  <a:lnTo>
                    <a:pt x="103" y="383"/>
                  </a:lnTo>
                  <a:lnTo>
                    <a:pt x="791" y="358"/>
                  </a:lnTo>
                  <a:lnTo>
                    <a:pt x="1505" y="383"/>
                  </a:lnTo>
                  <a:lnTo>
                    <a:pt x="2882" y="434"/>
                  </a:lnTo>
                  <a:lnTo>
                    <a:pt x="4259" y="562"/>
                  </a:lnTo>
                  <a:lnTo>
                    <a:pt x="5636" y="689"/>
                  </a:lnTo>
                  <a:lnTo>
                    <a:pt x="5712" y="689"/>
                  </a:lnTo>
                  <a:lnTo>
                    <a:pt x="5763" y="664"/>
                  </a:lnTo>
                  <a:lnTo>
                    <a:pt x="5788" y="613"/>
                  </a:lnTo>
                  <a:lnTo>
                    <a:pt x="5814" y="536"/>
                  </a:lnTo>
                  <a:lnTo>
                    <a:pt x="5814" y="460"/>
                  </a:lnTo>
                  <a:lnTo>
                    <a:pt x="5788" y="409"/>
                  </a:lnTo>
                  <a:lnTo>
                    <a:pt x="5763" y="332"/>
                  </a:lnTo>
                  <a:lnTo>
                    <a:pt x="5687" y="307"/>
                  </a:lnTo>
                  <a:lnTo>
                    <a:pt x="4998" y="179"/>
                  </a:lnTo>
                  <a:lnTo>
                    <a:pt x="4284" y="77"/>
                  </a:lnTo>
                  <a:lnTo>
                    <a:pt x="3596" y="26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78"/>
            <p:cNvSpPr/>
            <p:nvPr/>
          </p:nvSpPr>
          <p:spPr>
            <a:xfrm>
              <a:off x="1624395" y="2247483"/>
              <a:ext cx="95933" cy="9859"/>
            </a:xfrm>
            <a:custGeom>
              <a:avLst/>
              <a:gdLst/>
              <a:ahLst/>
              <a:cxnLst/>
              <a:rect l="l" t="t" r="r" b="b"/>
              <a:pathLst>
                <a:path w="5712" h="587" extrusionOk="0">
                  <a:moveTo>
                    <a:pt x="2168" y="0"/>
                  </a:moveTo>
                  <a:lnTo>
                    <a:pt x="1480" y="26"/>
                  </a:lnTo>
                  <a:lnTo>
                    <a:pt x="791" y="77"/>
                  </a:lnTo>
                  <a:lnTo>
                    <a:pt x="103" y="128"/>
                  </a:lnTo>
                  <a:lnTo>
                    <a:pt x="52" y="153"/>
                  </a:lnTo>
                  <a:lnTo>
                    <a:pt x="26" y="179"/>
                  </a:lnTo>
                  <a:lnTo>
                    <a:pt x="1" y="255"/>
                  </a:lnTo>
                  <a:lnTo>
                    <a:pt x="1" y="281"/>
                  </a:lnTo>
                  <a:lnTo>
                    <a:pt x="26" y="332"/>
                  </a:lnTo>
                  <a:lnTo>
                    <a:pt x="52" y="357"/>
                  </a:lnTo>
                  <a:lnTo>
                    <a:pt x="1454" y="357"/>
                  </a:lnTo>
                  <a:lnTo>
                    <a:pt x="2831" y="408"/>
                  </a:lnTo>
                  <a:lnTo>
                    <a:pt x="4182" y="485"/>
                  </a:lnTo>
                  <a:lnTo>
                    <a:pt x="5534" y="587"/>
                  </a:lnTo>
                  <a:lnTo>
                    <a:pt x="5610" y="587"/>
                  </a:lnTo>
                  <a:lnTo>
                    <a:pt x="5661" y="536"/>
                  </a:lnTo>
                  <a:lnTo>
                    <a:pt x="5712" y="485"/>
                  </a:lnTo>
                  <a:lnTo>
                    <a:pt x="5712" y="408"/>
                  </a:lnTo>
                  <a:lnTo>
                    <a:pt x="5712" y="357"/>
                  </a:lnTo>
                  <a:lnTo>
                    <a:pt x="5712" y="281"/>
                  </a:lnTo>
                  <a:lnTo>
                    <a:pt x="5661" y="230"/>
                  </a:lnTo>
                  <a:lnTo>
                    <a:pt x="5585" y="204"/>
                  </a:lnTo>
                  <a:lnTo>
                    <a:pt x="4896" y="128"/>
                  </a:lnTo>
                  <a:lnTo>
                    <a:pt x="4233" y="77"/>
                  </a:lnTo>
                  <a:lnTo>
                    <a:pt x="3545" y="26"/>
                  </a:lnTo>
                  <a:lnTo>
                    <a:pt x="285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78"/>
            <p:cNvSpPr/>
            <p:nvPr/>
          </p:nvSpPr>
          <p:spPr>
            <a:xfrm>
              <a:off x="1665945" y="1633452"/>
              <a:ext cx="65097" cy="34698"/>
            </a:xfrm>
            <a:custGeom>
              <a:avLst/>
              <a:gdLst/>
              <a:ahLst/>
              <a:cxnLst/>
              <a:rect l="l" t="t" r="r" b="b"/>
              <a:pathLst>
                <a:path w="3876" h="2066" extrusionOk="0">
                  <a:moveTo>
                    <a:pt x="1657" y="0"/>
                  </a:moveTo>
                  <a:lnTo>
                    <a:pt x="1632" y="77"/>
                  </a:lnTo>
                  <a:lnTo>
                    <a:pt x="1530" y="332"/>
                  </a:lnTo>
                  <a:lnTo>
                    <a:pt x="1479" y="612"/>
                  </a:lnTo>
                  <a:lnTo>
                    <a:pt x="1479" y="663"/>
                  </a:lnTo>
                  <a:lnTo>
                    <a:pt x="1428" y="689"/>
                  </a:lnTo>
                  <a:lnTo>
                    <a:pt x="1402" y="714"/>
                  </a:lnTo>
                  <a:lnTo>
                    <a:pt x="1351" y="714"/>
                  </a:lnTo>
                  <a:lnTo>
                    <a:pt x="1275" y="740"/>
                  </a:lnTo>
                  <a:lnTo>
                    <a:pt x="0" y="1097"/>
                  </a:lnTo>
                  <a:lnTo>
                    <a:pt x="408" y="1148"/>
                  </a:lnTo>
                  <a:lnTo>
                    <a:pt x="816" y="1199"/>
                  </a:lnTo>
                  <a:lnTo>
                    <a:pt x="1198" y="1275"/>
                  </a:lnTo>
                  <a:lnTo>
                    <a:pt x="1581" y="1377"/>
                  </a:lnTo>
                  <a:lnTo>
                    <a:pt x="1963" y="1505"/>
                  </a:lnTo>
                  <a:lnTo>
                    <a:pt x="2346" y="1658"/>
                  </a:lnTo>
                  <a:lnTo>
                    <a:pt x="2677" y="1836"/>
                  </a:lnTo>
                  <a:lnTo>
                    <a:pt x="3009" y="2066"/>
                  </a:lnTo>
                  <a:lnTo>
                    <a:pt x="3085" y="1989"/>
                  </a:lnTo>
                  <a:lnTo>
                    <a:pt x="3416" y="1683"/>
                  </a:lnTo>
                  <a:lnTo>
                    <a:pt x="3875" y="1301"/>
                  </a:lnTo>
                  <a:lnTo>
                    <a:pt x="3620" y="1097"/>
                  </a:lnTo>
                  <a:lnTo>
                    <a:pt x="3365" y="893"/>
                  </a:lnTo>
                  <a:lnTo>
                    <a:pt x="3111" y="689"/>
                  </a:lnTo>
                  <a:lnTo>
                    <a:pt x="2830" y="510"/>
                  </a:lnTo>
                  <a:lnTo>
                    <a:pt x="2550" y="357"/>
                  </a:lnTo>
                  <a:lnTo>
                    <a:pt x="2269" y="230"/>
                  </a:lnTo>
                  <a:lnTo>
                    <a:pt x="1963" y="102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FAC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78"/>
            <p:cNvSpPr/>
            <p:nvPr/>
          </p:nvSpPr>
          <p:spPr>
            <a:xfrm>
              <a:off x="1623119" y="2271886"/>
              <a:ext cx="96790" cy="8582"/>
            </a:xfrm>
            <a:custGeom>
              <a:avLst/>
              <a:gdLst/>
              <a:ahLst/>
              <a:cxnLst/>
              <a:rect l="l" t="t" r="r" b="b"/>
              <a:pathLst>
                <a:path w="5763" h="511" extrusionOk="0">
                  <a:moveTo>
                    <a:pt x="3544" y="1"/>
                  </a:moveTo>
                  <a:lnTo>
                    <a:pt x="2856" y="26"/>
                  </a:lnTo>
                  <a:lnTo>
                    <a:pt x="1454" y="77"/>
                  </a:lnTo>
                  <a:lnTo>
                    <a:pt x="77" y="179"/>
                  </a:lnTo>
                  <a:lnTo>
                    <a:pt x="51" y="179"/>
                  </a:lnTo>
                  <a:lnTo>
                    <a:pt x="26" y="205"/>
                  </a:lnTo>
                  <a:lnTo>
                    <a:pt x="0" y="256"/>
                  </a:lnTo>
                  <a:lnTo>
                    <a:pt x="26" y="307"/>
                  </a:lnTo>
                  <a:lnTo>
                    <a:pt x="51" y="332"/>
                  </a:lnTo>
                  <a:lnTo>
                    <a:pt x="77" y="358"/>
                  </a:lnTo>
                  <a:lnTo>
                    <a:pt x="1454" y="434"/>
                  </a:lnTo>
                  <a:lnTo>
                    <a:pt x="2856" y="511"/>
                  </a:lnTo>
                  <a:lnTo>
                    <a:pt x="4258" y="511"/>
                  </a:lnTo>
                  <a:lnTo>
                    <a:pt x="4947" y="460"/>
                  </a:lnTo>
                  <a:lnTo>
                    <a:pt x="5610" y="434"/>
                  </a:lnTo>
                  <a:lnTo>
                    <a:pt x="5686" y="409"/>
                  </a:lnTo>
                  <a:lnTo>
                    <a:pt x="5737" y="358"/>
                  </a:lnTo>
                  <a:lnTo>
                    <a:pt x="5763" y="307"/>
                  </a:lnTo>
                  <a:lnTo>
                    <a:pt x="5763" y="256"/>
                  </a:lnTo>
                  <a:lnTo>
                    <a:pt x="5763" y="205"/>
                  </a:lnTo>
                  <a:lnTo>
                    <a:pt x="5737" y="154"/>
                  </a:lnTo>
                  <a:lnTo>
                    <a:pt x="5686" y="103"/>
                  </a:lnTo>
                  <a:lnTo>
                    <a:pt x="5610" y="103"/>
                  </a:lnTo>
                  <a:lnTo>
                    <a:pt x="4947" y="52"/>
                  </a:lnTo>
                  <a:lnTo>
                    <a:pt x="4258" y="26"/>
                  </a:lnTo>
                  <a:lnTo>
                    <a:pt x="354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78"/>
            <p:cNvSpPr/>
            <p:nvPr/>
          </p:nvSpPr>
          <p:spPr>
            <a:xfrm>
              <a:off x="1626545" y="2339115"/>
              <a:ext cx="93783" cy="10295"/>
            </a:xfrm>
            <a:custGeom>
              <a:avLst/>
              <a:gdLst/>
              <a:ahLst/>
              <a:cxnLst/>
              <a:rect l="l" t="t" r="r" b="b"/>
              <a:pathLst>
                <a:path w="5584" h="613" extrusionOk="0">
                  <a:moveTo>
                    <a:pt x="2015" y="1"/>
                  </a:moveTo>
                  <a:lnTo>
                    <a:pt x="1352" y="26"/>
                  </a:lnTo>
                  <a:lnTo>
                    <a:pt x="689" y="77"/>
                  </a:lnTo>
                  <a:lnTo>
                    <a:pt x="357" y="128"/>
                  </a:lnTo>
                  <a:lnTo>
                    <a:pt x="51" y="205"/>
                  </a:lnTo>
                  <a:lnTo>
                    <a:pt x="0" y="230"/>
                  </a:lnTo>
                  <a:lnTo>
                    <a:pt x="0" y="256"/>
                  </a:lnTo>
                  <a:lnTo>
                    <a:pt x="0" y="307"/>
                  </a:lnTo>
                  <a:lnTo>
                    <a:pt x="51" y="332"/>
                  </a:lnTo>
                  <a:lnTo>
                    <a:pt x="357" y="408"/>
                  </a:lnTo>
                  <a:lnTo>
                    <a:pt x="663" y="459"/>
                  </a:lnTo>
                  <a:lnTo>
                    <a:pt x="1326" y="561"/>
                  </a:lnTo>
                  <a:lnTo>
                    <a:pt x="2015" y="587"/>
                  </a:lnTo>
                  <a:lnTo>
                    <a:pt x="2703" y="612"/>
                  </a:lnTo>
                  <a:lnTo>
                    <a:pt x="4080" y="587"/>
                  </a:lnTo>
                  <a:lnTo>
                    <a:pt x="5406" y="536"/>
                  </a:lnTo>
                  <a:lnTo>
                    <a:pt x="5482" y="510"/>
                  </a:lnTo>
                  <a:lnTo>
                    <a:pt x="5559" y="485"/>
                  </a:lnTo>
                  <a:lnTo>
                    <a:pt x="5584" y="408"/>
                  </a:lnTo>
                  <a:lnTo>
                    <a:pt x="5584" y="357"/>
                  </a:lnTo>
                  <a:lnTo>
                    <a:pt x="5584" y="281"/>
                  </a:lnTo>
                  <a:lnTo>
                    <a:pt x="5559" y="230"/>
                  </a:lnTo>
                  <a:lnTo>
                    <a:pt x="5482" y="179"/>
                  </a:lnTo>
                  <a:lnTo>
                    <a:pt x="5406" y="154"/>
                  </a:lnTo>
                  <a:lnTo>
                    <a:pt x="4080" y="77"/>
                  </a:lnTo>
                  <a:lnTo>
                    <a:pt x="270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78"/>
            <p:cNvSpPr/>
            <p:nvPr/>
          </p:nvSpPr>
          <p:spPr>
            <a:xfrm>
              <a:off x="1624395" y="2293299"/>
              <a:ext cx="94657" cy="8146"/>
            </a:xfrm>
            <a:custGeom>
              <a:avLst/>
              <a:gdLst/>
              <a:ahLst/>
              <a:cxnLst/>
              <a:rect l="l" t="t" r="r" b="b"/>
              <a:pathLst>
                <a:path w="5636" h="485" extrusionOk="0">
                  <a:moveTo>
                    <a:pt x="4106" y="1"/>
                  </a:moveTo>
                  <a:lnTo>
                    <a:pt x="2780" y="26"/>
                  </a:lnTo>
                  <a:lnTo>
                    <a:pt x="1429" y="102"/>
                  </a:lnTo>
                  <a:lnTo>
                    <a:pt x="103" y="204"/>
                  </a:lnTo>
                  <a:lnTo>
                    <a:pt x="52" y="204"/>
                  </a:lnTo>
                  <a:lnTo>
                    <a:pt x="26" y="230"/>
                  </a:lnTo>
                  <a:lnTo>
                    <a:pt x="1" y="306"/>
                  </a:lnTo>
                  <a:lnTo>
                    <a:pt x="26" y="383"/>
                  </a:lnTo>
                  <a:lnTo>
                    <a:pt x="52" y="408"/>
                  </a:lnTo>
                  <a:lnTo>
                    <a:pt x="103" y="408"/>
                  </a:lnTo>
                  <a:lnTo>
                    <a:pt x="1429" y="459"/>
                  </a:lnTo>
                  <a:lnTo>
                    <a:pt x="2780" y="485"/>
                  </a:lnTo>
                  <a:lnTo>
                    <a:pt x="4131" y="434"/>
                  </a:lnTo>
                  <a:lnTo>
                    <a:pt x="5457" y="357"/>
                  </a:lnTo>
                  <a:lnTo>
                    <a:pt x="5534" y="357"/>
                  </a:lnTo>
                  <a:lnTo>
                    <a:pt x="5585" y="306"/>
                  </a:lnTo>
                  <a:lnTo>
                    <a:pt x="5610" y="255"/>
                  </a:lnTo>
                  <a:lnTo>
                    <a:pt x="5636" y="179"/>
                  </a:lnTo>
                  <a:lnTo>
                    <a:pt x="5610" y="128"/>
                  </a:lnTo>
                  <a:lnTo>
                    <a:pt x="5585" y="51"/>
                  </a:lnTo>
                  <a:lnTo>
                    <a:pt x="5534" y="26"/>
                  </a:lnTo>
                  <a:lnTo>
                    <a:pt x="545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78"/>
            <p:cNvSpPr/>
            <p:nvPr/>
          </p:nvSpPr>
          <p:spPr>
            <a:xfrm>
              <a:off x="1627402" y="2386644"/>
              <a:ext cx="89937" cy="8146"/>
            </a:xfrm>
            <a:custGeom>
              <a:avLst/>
              <a:gdLst/>
              <a:ahLst/>
              <a:cxnLst/>
              <a:rect l="l" t="t" r="r" b="b"/>
              <a:pathLst>
                <a:path w="5355" h="485" extrusionOk="0">
                  <a:moveTo>
                    <a:pt x="1377" y="1"/>
                  </a:moveTo>
                  <a:lnTo>
                    <a:pt x="102" y="52"/>
                  </a:lnTo>
                  <a:lnTo>
                    <a:pt x="51" y="52"/>
                  </a:lnTo>
                  <a:lnTo>
                    <a:pt x="26" y="77"/>
                  </a:lnTo>
                  <a:lnTo>
                    <a:pt x="0" y="154"/>
                  </a:lnTo>
                  <a:lnTo>
                    <a:pt x="26" y="230"/>
                  </a:lnTo>
                  <a:lnTo>
                    <a:pt x="51" y="256"/>
                  </a:lnTo>
                  <a:lnTo>
                    <a:pt x="102" y="256"/>
                  </a:lnTo>
                  <a:lnTo>
                    <a:pt x="2652" y="409"/>
                  </a:lnTo>
                  <a:lnTo>
                    <a:pt x="3927" y="460"/>
                  </a:lnTo>
                  <a:lnTo>
                    <a:pt x="5202" y="485"/>
                  </a:lnTo>
                  <a:lnTo>
                    <a:pt x="5278" y="485"/>
                  </a:lnTo>
                  <a:lnTo>
                    <a:pt x="5329" y="434"/>
                  </a:lnTo>
                  <a:lnTo>
                    <a:pt x="5355" y="383"/>
                  </a:lnTo>
                  <a:lnTo>
                    <a:pt x="5355" y="332"/>
                  </a:lnTo>
                  <a:lnTo>
                    <a:pt x="5355" y="256"/>
                  </a:lnTo>
                  <a:lnTo>
                    <a:pt x="5329" y="205"/>
                  </a:lnTo>
                  <a:lnTo>
                    <a:pt x="5253" y="154"/>
                  </a:lnTo>
                  <a:lnTo>
                    <a:pt x="5202" y="128"/>
                  </a:lnTo>
                  <a:lnTo>
                    <a:pt x="4564" y="77"/>
                  </a:lnTo>
                  <a:lnTo>
                    <a:pt x="3927" y="26"/>
                  </a:lnTo>
                  <a:lnTo>
                    <a:pt x="265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78"/>
            <p:cNvSpPr/>
            <p:nvPr/>
          </p:nvSpPr>
          <p:spPr>
            <a:xfrm>
              <a:off x="1625689" y="2317282"/>
              <a:ext cx="90374" cy="10295"/>
            </a:xfrm>
            <a:custGeom>
              <a:avLst/>
              <a:gdLst/>
              <a:ahLst/>
              <a:cxnLst/>
              <a:rect l="l" t="t" r="r" b="b"/>
              <a:pathLst>
                <a:path w="5381" h="613" extrusionOk="0">
                  <a:moveTo>
                    <a:pt x="2677" y="0"/>
                  </a:moveTo>
                  <a:lnTo>
                    <a:pt x="2040" y="26"/>
                  </a:lnTo>
                  <a:lnTo>
                    <a:pt x="1377" y="51"/>
                  </a:lnTo>
                  <a:lnTo>
                    <a:pt x="740" y="77"/>
                  </a:lnTo>
                  <a:lnTo>
                    <a:pt x="102" y="153"/>
                  </a:lnTo>
                  <a:lnTo>
                    <a:pt x="51" y="153"/>
                  </a:lnTo>
                  <a:lnTo>
                    <a:pt x="26" y="179"/>
                  </a:lnTo>
                  <a:lnTo>
                    <a:pt x="0" y="255"/>
                  </a:lnTo>
                  <a:lnTo>
                    <a:pt x="26" y="332"/>
                  </a:lnTo>
                  <a:lnTo>
                    <a:pt x="51" y="357"/>
                  </a:lnTo>
                  <a:lnTo>
                    <a:pt x="102" y="357"/>
                  </a:lnTo>
                  <a:lnTo>
                    <a:pt x="1377" y="383"/>
                  </a:lnTo>
                  <a:lnTo>
                    <a:pt x="2652" y="434"/>
                  </a:lnTo>
                  <a:lnTo>
                    <a:pt x="3927" y="510"/>
                  </a:lnTo>
                  <a:lnTo>
                    <a:pt x="5202" y="612"/>
                  </a:lnTo>
                  <a:lnTo>
                    <a:pt x="5278" y="612"/>
                  </a:lnTo>
                  <a:lnTo>
                    <a:pt x="5329" y="561"/>
                  </a:lnTo>
                  <a:lnTo>
                    <a:pt x="5380" y="510"/>
                  </a:lnTo>
                  <a:lnTo>
                    <a:pt x="5380" y="434"/>
                  </a:lnTo>
                  <a:lnTo>
                    <a:pt x="5380" y="357"/>
                  </a:lnTo>
                  <a:lnTo>
                    <a:pt x="5355" y="306"/>
                  </a:lnTo>
                  <a:lnTo>
                    <a:pt x="5329" y="255"/>
                  </a:lnTo>
                  <a:lnTo>
                    <a:pt x="5253" y="230"/>
                  </a:lnTo>
                  <a:lnTo>
                    <a:pt x="4615" y="128"/>
                  </a:lnTo>
                  <a:lnTo>
                    <a:pt x="3978" y="77"/>
                  </a:lnTo>
                  <a:lnTo>
                    <a:pt x="3340" y="26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78"/>
            <p:cNvSpPr/>
            <p:nvPr/>
          </p:nvSpPr>
          <p:spPr>
            <a:xfrm>
              <a:off x="1628258" y="2410190"/>
              <a:ext cx="84378" cy="9019"/>
            </a:xfrm>
            <a:custGeom>
              <a:avLst/>
              <a:gdLst/>
              <a:ahLst/>
              <a:cxnLst/>
              <a:rect l="l" t="t" r="r" b="b"/>
              <a:pathLst>
                <a:path w="5024" h="537" extrusionOk="0">
                  <a:moveTo>
                    <a:pt x="2524" y="1"/>
                  </a:moveTo>
                  <a:lnTo>
                    <a:pt x="1326" y="52"/>
                  </a:lnTo>
                  <a:lnTo>
                    <a:pt x="128" y="77"/>
                  </a:lnTo>
                  <a:lnTo>
                    <a:pt x="77" y="103"/>
                  </a:lnTo>
                  <a:lnTo>
                    <a:pt x="26" y="128"/>
                  </a:lnTo>
                  <a:lnTo>
                    <a:pt x="0" y="179"/>
                  </a:lnTo>
                  <a:lnTo>
                    <a:pt x="0" y="205"/>
                  </a:lnTo>
                  <a:lnTo>
                    <a:pt x="0" y="256"/>
                  </a:lnTo>
                  <a:lnTo>
                    <a:pt x="26" y="307"/>
                  </a:lnTo>
                  <a:lnTo>
                    <a:pt x="77" y="332"/>
                  </a:lnTo>
                  <a:lnTo>
                    <a:pt x="128" y="358"/>
                  </a:lnTo>
                  <a:lnTo>
                    <a:pt x="1326" y="434"/>
                  </a:lnTo>
                  <a:lnTo>
                    <a:pt x="2524" y="511"/>
                  </a:lnTo>
                  <a:lnTo>
                    <a:pt x="3136" y="536"/>
                  </a:lnTo>
                  <a:lnTo>
                    <a:pt x="3723" y="536"/>
                  </a:lnTo>
                  <a:lnTo>
                    <a:pt x="4335" y="511"/>
                  </a:lnTo>
                  <a:lnTo>
                    <a:pt x="4921" y="460"/>
                  </a:lnTo>
                  <a:lnTo>
                    <a:pt x="4972" y="434"/>
                  </a:lnTo>
                  <a:lnTo>
                    <a:pt x="4998" y="409"/>
                  </a:lnTo>
                  <a:lnTo>
                    <a:pt x="5023" y="307"/>
                  </a:lnTo>
                  <a:lnTo>
                    <a:pt x="4998" y="205"/>
                  </a:lnTo>
                  <a:lnTo>
                    <a:pt x="4972" y="179"/>
                  </a:lnTo>
                  <a:lnTo>
                    <a:pt x="4921" y="154"/>
                  </a:lnTo>
                  <a:lnTo>
                    <a:pt x="4335" y="77"/>
                  </a:lnTo>
                  <a:lnTo>
                    <a:pt x="3748" y="26"/>
                  </a:lnTo>
                  <a:lnTo>
                    <a:pt x="3136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78"/>
            <p:cNvSpPr/>
            <p:nvPr/>
          </p:nvSpPr>
          <p:spPr>
            <a:xfrm>
              <a:off x="1627821" y="2433316"/>
              <a:ext cx="84815" cy="7306"/>
            </a:xfrm>
            <a:custGeom>
              <a:avLst/>
              <a:gdLst/>
              <a:ahLst/>
              <a:cxnLst/>
              <a:rect l="l" t="t" r="r" b="b"/>
              <a:pathLst>
                <a:path w="5050" h="435" extrusionOk="0">
                  <a:moveTo>
                    <a:pt x="2500" y="1"/>
                  </a:moveTo>
                  <a:lnTo>
                    <a:pt x="1888" y="52"/>
                  </a:lnTo>
                  <a:lnTo>
                    <a:pt x="1276" y="103"/>
                  </a:lnTo>
                  <a:lnTo>
                    <a:pt x="664" y="179"/>
                  </a:lnTo>
                  <a:lnTo>
                    <a:pt x="52" y="281"/>
                  </a:lnTo>
                  <a:lnTo>
                    <a:pt x="1" y="307"/>
                  </a:lnTo>
                  <a:lnTo>
                    <a:pt x="1" y="358"/>
                  </a:lnTo>
                  <a:lnTo>
                    <a:pt x="26" y="409"/>
                  </a:lnTo>
                  <a:lnTo>
                    <a:pt x="77" y="434"/>
                  </a:lnTo>
                  <a:lnTo>
                    <a:pt x="1276" y="409"/>
                  </a:lnTo>
                  <a:lnTo>
                    <a:pt x="4947" y="409"/>
                  </a:lnTo>
                  <a:lnTo>
                    <a:pt x="4998" y="358"/>
                  </a:lnTo>
                  <a:lnTo>
                    <a:pt x="5024" y="332"/>
                  </a:lnTo>
                  <a:lnTo>
                    <a:pt x="5024" y="281"/>
                  </a:lnTo>
                  <a:lnTo>
                    <a:pt x="5049" y="230"/>
                  </a:lnTo>
                  <a:lnTo>
                    <a:pt x="5024" y="179"/>
                  </a:lnTo>
                  <a:lnTo>
                    <a:pt x="4998" y="154"/>
                  </a:lnTo>
                  <a:lnTo>
                    <a:pt x="4922" y="128"/>
                  </a:lnTo>
                  <a:lnTo>
                    <a:pt x="4335" y="52"/>
                  </a:lnTo>
                  <a:lnTo>
                    <a:pt x="372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78"/>
            <p:cNvSpPr/>
            <p:nvPr/>
          </p:nvSpPr>
          <p:spPr>
            <a:xfrm>
              <a:off x="1605989" y="1654865"/>
              <a:ext cx="107505" cy="31692"/>
            </a:xfrm>
            <a:custGeom>
              <a:avLst/>
              <a:gdLst/>
              <a:ahLst/>
              <a:cxnLst/>
              <a:rect l="l" t="t" r="r" b="b"/>
              <a:pathLst>
                <a:path w="6401" h="1887" extrusionOk="0">
                  <a:moveTo>
                    <a:pt x="3060" y="0"/>
                  </a:moveTo>
                  <a:lnTo>
                    <a:pt x="2270" y="255"/>
                  </a:lnTo>
                  <a:lnTo>
                    <a:pt x="1505" y="536"/>
                  </a:lnTo>
                  <a:lnTo>
                    <a:pt x="766" y="867"/>
                  </a:lnTo>
                  <a:lnTo>
                    <a:pt x="1" y="1224"/>
                  </a:lnTo>
                  <a:lnTo>
                    <a:pt x="1" y="1224"/>
                  </a:lnTo>
                  <a:lnTo>
                    <a:pt x="638" y="1122"/>
                  </a:lnTo>
                  <a:lnTo>
                    <a:pt x="1275" y="1097"/>
                  </a:lnTo>
                  <a:lnTo>
                    <a:pt x="1913" y="1122"/>
                  </a:lnTo>
                  <a:lnTo>
                    <a:pt x="2576" y="1199"/>
                  </a:lnTo>
                  <a:lnTo>
                    <a:pt x="2958" y="1275"/>
                  </a:lnTo>
                  <a:lnTo>
                    <a:pt x="3366" y="1428"/>
                  </a:lnTo>
                  <a:lnTo>
                    <a:pt x="3800" y="1581"/>
                  </a:lnTo>
                  <a:lnTo>
                    <a:pt x="4233" y="1734"/>
                  </a:lnTo>
                  <a:lnTo>
                    <a:pt x="4666" y="1836"/>
                  </a:lnTo>
                  <a:lnTo>
                    <a:pt x="4896" y="1861"/>
                  </a:lnTo>
                  <a:lnTo>
                    <a:pt x="5100" y="1887"/>
                  </a:lnTo>
                  <a:lnTo>
                    <a:pt x="5304" y="1861"/>
                  </a:lnTo>
                  <a:lnTo>
                    <a:pt x="5508" y="1836"/>
                  </a:lnTo>
                  <a:lnTo>
                    <a:pt x="5686" y="1759"/>
                  </a:lnTo>
                  <a:lnTo>
                    <a:pt x="5865" y="1657"/>
                  </a:lnTo>
                  <a:lnTo>
                    <a:pt x="6018" y="1556"/>
                  </a:lnTo>
                  <a:lnTo>
                    <a:pt x="6145" y="1403"/>
                  </a:lnTo>
                  <a:lnTo>
                    <a:pt x="6400" y="1020"/>
                  </a:lnTo>
                  <a:lnTo>
                    <a:pt x="5559" y="689"/>
                  </a:lnTo>
                  <a:lnTo>
                    <a:pt x="4743" y="408"/>
                  </a:lnTo>
                  <a:lnTo>
                    <a:pt x="4335" y="281"/>
                  </a:lnTo>
                  <a:lnTo>
                    <a:pt x="3927" y="153"/>
                  </a:lnTo>
                  <a:lnTo>
                    <a:pt x="3494" y="77"/>
                  </a:lnTo>
                  <a:lnTo>
                    <a:pt x="3060" y="0"/>
                  </a:lnTo>
                  <a:close/>
                </a:path>
              </a:pathLst>
            </a:custGeom>
            <a:solidFill>
              <a:srgbClr val="F06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78"/>
            <p:cNvSpPr/>
            <p:nvPr/>
          </p:nvSpPr>
          <p:spPr>
            <a:xfrm>
              <a:off x="1589715" y="1631739"/>
              <a:ext cx="98503" cy="48840"/>
            </a:xfrm>
            <a:custGeom>
              <a:avLst/>
              <a:gdLst/>
              <a:ahLst/>
              <a:cxnLst/>
              <a:rect l="l" t="t" r="r" b="b"/>
              <a:pathLst>
                <a:path w="5865" h="2908" extrusionOk="0">
                  <a:moveTo>
                    <a:pt x="5865" y="0"/>
                  </a:moveTo>
                  <a:lnTo>
                    <a:pt x="5202" y="179"/>
                  </a:lnTo>
                  <a:lnTo>
                    <a:pt x="4565" y="383"/>
                  </a:lnTo>
                  <a:lnTo>
                    <a:pt x="3902" y="587"/>
                  </a:lnTo>
                  <a:lnTo>
                    <a:pt x="3264" y="816"/>
                  </a:lnTo>
                  <a:lnTo>
                    <a:pt x="2550" y="1097"/>
                  </a:lnTo>
                  <a:lnTo>
                    <a:pt x="1836" y="1428"/>
                  </a:lnTo>
                  <a:lnTo>
                    <a:pt x="1148" y="1734"/>
                  </a:lnTo>
                  <a:lnTo>
                    <a:pt x="791" y="1887"/>
                  </a:lnTo>
                  <a:lnTo>
                    <a:pt x="434" y="1989"/>
                  </a:lnTo>
                  <a:lnTo>
                    <a:pt x="409" y="2066"/>
                  </a:lnTo>
                  <a:lnTo>
                    <a:pt x="281" y="2295"/>
                  </a:lnTo>
                  <a:lnTo>
                    <a:pt x="179" y="2499"/>
                  </a:lnTo>
                  <a:lnTo>
                    <a:pt x="103" y="2703"/>
                  </a:lnTo>
                  <a:lnTo>
                    <a:pt x="1" y="2907"/>
                  </a:lnTo>
                  <a:lnTo>
                    <a:pt x="154" y="2805"/>
                  </a:lnTo>
                  <a:lnTo>
                    <a:pt x="128" y="2754"/>
                  </a:lnTo>
                  <a:lnTo>
                    <a:pt x="128" y="2678"/>
                  </a:lnTo>
                  <a:lnTo>
                    <a:pt x="154" y="2627"/>
                  </a:lnTo>
                  <a:lnTo>
                    <a:pt x="205" y="2576"/>
                  </a:lnTo>
                  <a:lnTo>
                    <a:pt x="281" y="2525"/>
                  </a:lnTo>
                  <a:lnTo>
                    <a:pt x="409" y="2525"/>
                  </a:lnTo>
                  <a:lnTo>
                    <a:pt x="485" y="2576"/>
                  </a:lnTo>
                  <a:lnTo>
                    <a:pt x="1072" y="2168"/>
                  </a:lnTo>
                  <a:lnTo>
                    <a:pt x="1684" y="1811"/>
                  </a:lnTo>
                  <a:lnTo>
                    <a:pt x="2321" y="1479"/>
                  </a:lnTo>
                  <a:lnTo>
                    <a:pt x="2958" y="1199"/>
                  </a:lnTo>
                  <a:lnTo>
                    <a:pt x="3621" y="944"/>
                  </a:lnTo>
                  <a:lnTo>
                    <a:pt x="4310" y="714"/>
                  </a:lnTo>
                  <a:lnTo>
                    <a:pt x="4998" y="561"/>
                  </a:lnTo>
                  <a:lnTo>
                    <a:pt x="5686" y="434"/>
                  </a:lnTo>
                  <a:lnTo>
                    <a:pt x="5814" y="434"/>
                  </a:lnTo>
                  <a:lnTo>
                    <a:pt x="5839" y="230"/>
                  </a:lnTo>
                  <a:lnTo>
                    <a:pt x="58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78"/>
            <p:cNvSpPr/>
            <p:nvPr/>
          </p:nvSpPr>
          <p:spPr>
            <a:xfrm>
              <a:off x="1582862" y="1602617"/>
              <a:ext cx="109218" cy="58262"/>
            </a:xfrm>
            <a:custGeom>
              <a:avLst/>
              <a:gdLst/>
              <a:ahLst/>
              <a:cxnLst/>
              <a:rect l="l" t="t" r="r" b="b"/>
              <a:pathLst>
                <a:path w="6503" h="3469" extrusionOk="0">
                  <a:moveTo>
                    <a:pt x="5227" y="1"/>
                  </a:moveTo>
                  <a:lnTo>
                    <a:pt x="5227" y="205"/>
                  </a:lnTo>
                  <a:lnTo>
                    <a:pt x="5202" y="434"/>
                  </a:lnTo>
                  <a:lnTo>
                    <a:pt x="5100" y="638"/>
                  </a:lnTo>
                  <a:lnTo>
                    <a:pt x="4973" y="817"/>
                  </a:lnTo>
                  <a:lnTo>
                    <a:pt x="4820" y="944"/>
                  </a:lnTo>
                  <a:lnTo>
                    <a:pt x="4667" y="1046"/>
                  </a:lnTo>
                  <a:lnTo>
                    <a:pt x="4488" y="1123"/>
                  </a:lnTo>
                  <a:lnTo>
                    <a:pt x="4284" y="1174"/>
                  </a:lnTo>
                  <a:lnTo>
                    <a:pt x="4106" y="1199"/>
                  </a:lnTo>
                  <a:lnTo>
                    <a:pt x="3902" y="1174"/>
                  </a:lnTo>
                  <a:lnTo>
                    <a:pt x="3723" y="1123"/>
                  </a:lnTo>
                  <a:lnTo>
                    <a:pt x="3545" y="1046"/>
                  </a:lnTo>
                  <a:lnTo>
                    <a:pt x="3519" y="1327"/>
                  </a:lnTo>
                  <a:lnTo>
                    <a:pt x="3417" y="1582"/>
                  </a:lnTo>
                  <a:lnTo>
                    <a:pt x="3290" y="1811"/>
                  </a:lnTo>
                  <a:lnTo>
                    <a:pt x="3111" y="2015"/>
                  </a:lnTo>
                  <a:lnTo>
                    <a:pt x="2933" y="2219"/>
                  </a:lnTo>
                  <a:lnTo>
                    <a:pt x="2703" y="2372"/>
                  </a:lnTo>
                  <a:lnTo>
                    <a:pt x="2474" y="2499"/>
                  </a:lnTo>
                  <a:lnTo>
                    <a:pt x="2219" y="2576"/>
                  </a:lnTo>
                  <a:lnTo>
                    <a:pt x="1990" y="2627"/>
                  </a:lnTo>
                  <a:lnTo>
                    <a:pt x="1760" y="2627"/>
                  </a:lnTo>
                  <a:lnTo>
                    <a:pt x="1505" y="2601"/>
                  </a:lnTo>
                  <a:lnTo>
                    <a:pt x="1301" y="2550"/>
                  </a:lnTo>
                  <a:lnTo>
                    <a:pt x="1072" y="2474"/>
                  </a:lnTo>
                  <a:lnTo>
                    <a:pt x="868" y="2372"/>
                  </a:lnTo>
                  <a:lnTo>
                    <a:pt x="689" y="2244"/>
                  </a:lnTo>
                  <a:lnTo>
                    <a:pt x="511" y="2066"/>
                  </a:lnTo>
                  <a:lnTo>
                    <a:pt x="409" y="2244"/>
                  </a:lnTo>
                  <a:lnTo>
                    <a:pt x="281" y="2397"/>
                  </a:lnTo>
                  <a:lnTo>
                    <a:pt x="154" y="2525"/>
                  </a:lnTo>
                  <a:lnTo>
                    <a:pt x="1" y="2627"/>
                  </a:lnTo>
                  <a:lnTo>
                    <a:pt x="205" y="2805"/>
                  </a:lnTo>
                  <a:lnTo>
                    <a:pt x="409" y="3009"/>
                  </a:lnTo>
                  <a:lnTo>
                    <a:pt x="562" y="3213"/>
                  </a:lnTo>
                  <a:lnTo>
                    <a:pt x="715" y="3443"/>
                  </a:lnTo>
                  <a:lnTo>
                    <a:pt x="766" y="3468"/>
                  </a:lnTo>
                  <a:lnTo>
                    <a:pt x="1454" y="3111"/>
                  </a:lnTo>
                  <a:lnTo>
                    <a:pt x="2143" y="2754"/>
                  </a:lnTo>
                  <a:lnTo>
                    <a:pt x="2856" y="2448"/>
                  </a:lnTo>
                  <a:lnTo>
                    <a:pt x="3570" y="2142"/>
                  </a:lnTo>
                  <a:lnTo>
                    <a:pt x="4284" y="1887"/>
                  </a:lnTo>
                  <a:lnTo>
                    <a:pt x="5024" y="1658"/>
                  </a:lnTo>
                  <a:lnTo>
                    <a:pt x="5763" y="1429"/>
                  </a:lnTo>
                  <a:lnTo>
                    <a:pt x="6502" y="1250"/>
                  </a:lnTo>
                  <a:lnTo>
                    <a:pt x="6222" y="919"/>
                  </a:lnTo>
                  <a:lnTo>
                    <a:pt x="5916" y="587"/>
                  </a:lnTo>
                  <a:lnTo>
                    <a:pt x="5584" y="281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78"/>
            <p:cNvSpPr/>
            <p:nvPr/>
          </p:nvSpPr>
          <p:spPr>
            <a:xfrm>
              <a:off x="1579017" y="1561940"/>
              <a:ext cx="88661" cy="77946"/>
            </a:xfrm>
            <a:custGeom>
              <a:avLst/>
              <a:gdLst/>
              <a:ahLst/>
              <a:cxnLst/>
              <a:rect l="l" t="t" r="r" b="b"/>
              <a:pathLst>
                <a:path w="5279" h="4641" extrusionOk="0">
                  <a:moveTo>
                    <a:pt x="3799" y="1"/>
                  </a:moveTo>
                  <a:lnTo>
                    <a:pt x="3825" y="409"/>
                  </a:lnTo>
                  <a:lnTo>
                    <a:pt x="3850" y="485"/>
                  </a:lnTo>
                  <a:lnTo>
                    <a:pt x="3850" y="562"/>
                  </a:lnTo>
                  <a:lnTo>
                    <a:pt x="3774" y="919"/>
                  </a:lnTo>
                  <a:lnTo>
                    <a:pt x="3672" y="1250"/>
                  </a:lnTo>
                  <a:lnTo>
                    <a:pt x="3544" y="1556"/>
                  </a:lnTo>
                  <a:lnTo>
                    <a:pt x="3391" y="1811"/>
                  </a:lnTo>
                  <a:lnTo>
                    <a:pt x="3187" y="2066"/>
                  </a:lnTo>
                  <a:lnTo>
                    <a:pt x="2983" y="2270"/>
                  </a:lnTo>
                  <a:lnTo>
                    <a:pt x="2754" y="2474"/>
                  </a:lnTo>
                  <a:lnTo>
                    <a:pt x="2499" y="2627"/>
                  </a:lnTo>
                  <a:lnTo>
                    <a:pt x="2219" y="2780"/>
                  </a:lnTo>
                  <a:lnTo>
                    <a:pt x="1938" y="2907"/>
                  </a:lnTo>
                  <a:lnTo>
                    <a:pt x="1632" y="3035"/>
                  </a:lnTo>
                  <a:lnTo>
                    <a:pt x="1301" y="3137"/>
                  </a:lnTo>
                  <a:lnTo>
                    <a:pt x="663" y="3290"/>
                  </a:lnTo>
                  <a:lnTo>
                    <a:pt x="0" y="3417"/>
                  </a:lnTo>
                  <a:lnTo>
                    <a:pt x="26" y="3494"/>
                  </a:lnTo>
                  <a:lnTo>
                    <a:pt x="51" y="3519"/>
                  </a:lnTo>
                  <a:lnTo>
                    <a:pt x="102" y="3545"/>
                  </a:lnTo>
                  <a:lnTo>
                    <a:pt x="204" y="3621"/>
                  </a:lnTo>
                  <a:lnTo>
                    <a:pt x="306" y="3698"/>
                  </a:lnTo>
                  <a:lnTo>
                    <a:pt x="434" y="3749"/>
                  </a:lnTo>
                  <a:lnTo>
                    <a:pt x="561" y="3774"/>
                  </a:lnTo>
                  <a:lnTo>
                    <a:pt x="689" y="3800"/>
                  </a:lnTo>
                  <a:lnTo>
                    <a:pt x="1046" y="3800"/>
                  </a:lnTo>
                  <a:lnTo>
                    <a:pt x="1148" y="3851"/>
                  </a:lnTo>
                  <a:lnTo>
                    <a:pt x="1199" y="3902"/>
                  </a:lnTo>
                  <a:lnTo>
                    <a:pt x="1199" y="4004"/>
                  </a:lnTo>
                  <a:lnTo>
                    <a:pt x="1173" y="4029"/>
                  </a:lnTo>
                  <a:lnTo>
                    <a:pt x="1122" y="4080"/>
                  </a:lnTo>
                  <a:lnTo>
                    <a:pt x="995" y="4131"/>
                  </a:lnTo>
                  <a:lnTo>
                    <a:pt x="842" y="4156"/>
                  </a:lnTo>
                  <a:lnTo>
                    <a:pt x="995" y="4284"/>
                  </a:lnTo>
                  <a:lnTo>
                    <a:pt x="1173" y="4411"/>
                  </a:lnTo>
                  <a:lnTo>
                    <a:pt x="1352" y="4488"/>
                  </a:lnTo>
                  <a:lnTo>
                    <a:pt x="1530" y="4564"/>
                  </a:lnTo>
                  <a:lnTo>
                    <a:pt x="1709" y="4615"/>
                  </a:lnTo>
                  <a:lnTo>
                    <a:pt x="1913" y="4641"/>
                  </a:lnTo>
                  <a:lnTo>
                    <a:pt x="2117" y="4615"/>
                  </a:lnTo>
                  <a:lnTo>
                    <a:pt x="2321" y="4590"/>
                  </a:lnTo>
                  <a:lnTo>
                    <a:pt x="2550" y="4488"/>
                  </a:lnTo>
                  <a:lnTo>
                    <a:pt x="2754" y="4386"/>
                  </a:lnTo>
                  <a:lnTo>
                    <a:pt x="2907" y="4233"/>
                  </a:lnTo>
                  <a:lnTo>
                    <a:pt x="3060" y="4054"/>
                  </a:lnTo>
                  <a:lnTo>
                    <a:pt x="3162" y="3876"/>
                  </a:lnTo>
                  <a:lnTo>
                    <a:pt x="3264" y="3672"/>
                  </a:lnTo>
                  <a:lnTo>
                    <a:pt x="3442" y="3264"/>
                  </a:lnTo>
                  <a:lnTo>
                    <a:pt x="3468" y="3239"/>
                  </a:lnTo>
                  <a:lnTo>
                    <a:pt x="3442" y="3162"/>
                  </a:lnTo>
                  <a:lnTo>
                    <a:pt x="3468" y="3086"/>
                  </a:lnTo>
                  <a:lnTo>
                    <a:pt x="3519" y="3035"/>
                  </a:lnTo>
                  <a:lnTo>
                    <a:pt x="3570" y="3035"/>
                  </a:lnTo>
                  <a:lnTo>
                    <a:pt x="3595" y="3060"/>
                  </a:lnTo>
                  <a:lnTo>
                    <a:pt x="3723" y="3137"/>
                  </a:lnTo>
                  <a:lnTo>
                    <a:pt x="3850" y="3213"/>
                  </a:lnTo>
                  <a:lnTo>
                    <a:pt x="4003" y="3239"/>
                  </a:lnTo>
                  <a:lnTo>
                    <a:pt x="4156" y="3264"/>
                  </a:lnTo>
                  <a:lnTo>
                    <a:pt x="4284" y="3264"/>
                  </a:lnTo>
                  <a:lnTo>
                    <a:pt x="4437" y="3239"/>
                  </a:lnTo>
                  <a:lnTo>
                    <a:pt x="4590" y="3188"/>
                  </a:lnTo>
                  <a:lnTo>
                    <a:pt x="4717" y="3137"/>
                  </a:lnTo>
                  <a:lnTo>
                    <a:pt x="4845" y="3009"/>
                  </a:lnTo>
                  <a:lnTo>
                    <a:pt x="4947" y="2856"/>
                  </a:lnTo>
                  <a:lnTo>
                    <a:pt x="5023" y="2703"/>
                  </a:lnTo>
                  <a:lnTo>
                    <a:pt x="5023" y="2525"/>
                  </a:lnTo>
                  <a:lnTo>
                    <a:pt x="5023" y="2423"/>
                  </a:lnTo>
                  <a:lnTo>
                    <a:pt x="4998" y="2321"/>
                  </a:lnTo>
                  <a:lnTo>
                    <a:pt x="4947" y="2244"/>
                  </a:lnTo>
                  <a:lnTo>
                    <a:pt x="4896" y="2193"/>
                  </a:lnTo>
                  <a:lnTo>
                    <a:pt x="4743" y="2091"/>
                  </a:lnTo>
                  <a:lnTo>
                    <a:pt x="4564" y="1989"/>
                  </a:lnTo>
                  <a:lnTo>
                    <a:pt x="4513" y="1938"/>
                  </a:lnTo>
                  <a:lnTo>
                    <a:pt x="4488" y="1913"/>
                  </a:lnTo>
                  <a:lnTo>
                    <a:pt x="4488" y="1811"/>
                  </a:lnTo>
                  <a:lnTo>
                    <a:pt x="4437" y="1734"/>
                  </a:lnTo>
                  <a:lnTo>
                    <a:pt x="4437" y="1683"/>
                  </a:lnTo>
                  <a:lnTo>
                    <a:pt x="4462" y="1632"/>
                  </a:lnTo>
                  <a:lnTo>
                    <a:pt x="4488" y="1607"/>
                  </a:lnTo>
                  <a:lnTo>
                    <a:pt x="4513" y="1581"/>
                  </a:lnTo>
                  <a:lnTo>
                    <a:pt x="4590" y="1556"/>
                  </a:lnTo>
                  <a:lnTo>
                    <a:pt x="4641" y="1556"/>
                  </a:lnTo>
                  <a:lnTo>
                    <a:pt x="4692" y="1581"/>
                  </a:lnTo>
                  <a:lnTo>
                    <a:pt x="4743" y="1632"/>
                  </a:lnTo>
                  <a:lnTo>
                    <a:pt x="4819" y="1658"/>
                  </a:lnTo>
                  <a:lnTo>
                    <a:pt x="4870" y="1658"/>
                  </a:lnTo>
                  <a:lnTo>
                    <a:pt x="4921" y="1632"/>
                  </a:lnTo>
                  <a:lnTo>
                    <a:pt x="4998" y="1581"/>
                  </a:lnTo>
                  <a:lnTo>
                    <a:pt x="5100" y="1479"/>
                  </a:lnTo>
                  <a:lnTo>
                    <a:pt x="5151" y="1377"/>
                  </a:lnTo>
                  <a:lnTo>
                    <a:pt x="5202" y="1250"/>
                  </a:lnTo>
                  <a:lnTo>
                    <a:pt x="5278" y="1020"/>
                  </a:lnTo>
                  <a:lnTo>
                    <a:pt x="5278" y="791"/>
                  </a:lnTo>
                  <a:lnTo>
                    <a:pt x="5253" y="587"/>
                  </a:lnTo>
                  <a:lnTo>
                    <a:pt x="5202" y="460"/>
                  </a:lnTo>
                  <a:lnTo>
                    <a:pt x="5151" y="383"/>
                  </a:lnTo>
                  <a:lnTo>
                    <a:pt x="5074" y="281"/>
                  </a:lnTo>
                  <a:lnTo>
                    <a:pt x="4998" y="205"/>
                  </a:lnTo>
                  <a:lnTo>
                    <a:pt x="4870" y="128"/>
                  </a:lnTo>
                  <a:lnTo>
                    <a:pt x="4717" y="77"/>
                  </a:lnTo>
                  <a:lnTo>
                    <a:pt x="4564" y="26"/>
                  </a:lnTo>
                  <a:lnTo>
                    <a:pt x="4411" y="26"/>
                  </a:lnTo>
                  <a:lnTo>
                    <a:pt x="41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78"/>
            <p:cNvSpPr/>
            <p:nvPr/>
          </p:nvSpPr>
          <p:spPr>
            <a:xfrm>
              <a:off x="1540473" y="1679704"/>
              <a:ext cx="119496" cy="80515"/>
            </a:xfrm>
            <a:custGeom>
              <a:avLst/>
              <a:gdLst/>
              <a:ahLst/>
              <a:cxnLst/>
              <a:rect l="l" t="t" r="r" b="b"/>
              <a:pathLst>
                <a:path w="7115" h="4794" extrusionOk="0">
                  <a:moveTo>
                    <a:pt x="5661" y="280"/>
                  </a:moveTo>
                  <a:lnTo>
                    <a:pt x="5712" y="306"/>
                  </a:lnTo>
                  <a:lnTo>
                    <a:pt x="5737" y="357"/>
                  </a:lnTo>
                  <a:lnTo>
                    <a:pt x="5737" y="382"/>
                  </a:lnTo>
                  <a:lnTo>
                    <a:pt x="5737" y="433"/>
                  </a:lnTo>
                  <a:lnTo>
                    <a:pt x="5712" y="484"/>
                  </a:lnTo>
                  <a:lnTo>
                    <a:pt x="5686" y="510"/>
                  </a:lnTo>
                  <a:lnTo>
                    <a:pt x="5686" y="561"/>
                  </a:lnTo>
                  <a:lnTo>
                    <a:pt x="5712" y="612"/>
                  </a:lnTo>
                  <a:lnTo>
                    <a:pt x="5788" y="663"/>
                  </a:lnTo>
                  <a:lnTo>
                    <a:pt x="5839" y="688"/>
                  </a:lnTo>
                  <a:lnTo>
                    <a:pt x="5992" y="714"/>
                  </a:lnTo>
                  <a:lnTo>
                    <a:pt x="6196" y="714"/>
                  </a:lnTo>
                  <a:lnTo>
                    <a:pt x="6222" y="739"/>
                  </a:lnTo>
                  <a:lnTo>
                    <a:pt x="6273" y="816"/>
                  </a:lnTo>
                  <a:lnTo>
                    <a:pt x="6247" y="918"/>
                  </a:lnTo>
                  <a:lnTo>
                    <a:pt x="6222" y="943"/>
                  </a:lnTo>
                  <a:lnTo>
                    <a:pt x="6171" y="969"/>
                  </a:lnTo>
                  <a:lnTo>
                    <a:pt x="5992" y="994"/>
                  </a:lnTo>
                  <a:lnTo>
                    <a:pt x="5814" y="994"/>
                  </a:lnTo>
                  <a:lnTo>
                    <a:pt x="5737" y="969"/>
                  </a:lnTo>
                  <a:lnTo>
                    <a:pt x="5661" y="943"/>
                  </a:lnTo>
                  <a:lnTo>
                    <a:pt x="5584" y="892"/>
                  </a:lnTo>
                  <a:lnTo>
                    <a:pt x="5508" y="816"/>
                  </a:lnTo>
                  <a:lnTo>
                    <a:pt x="5431" y="688"/>
                  </a:lnTo>
                  <a:lnTo>
                    <a:pt x="5406" y="561"/>
                  </a:lnTo>
                  <a:lnTo>
                    <a:pt x="5457" y="433"/>
                  </a:lnTo>
                  <a:lnTo>
                    <a:pt x="5482" y="357"/>
                  </a:lnTo>
                  <a:lnTo>
                    <a:pt x="5533" y="306"/>
                  </a:lnTo>
                  <a:lnTo>
                    <a:pt x="5584" y="280"/>
                  </a:lnTo>
                  <a:close/>
                  <a:moveTo>
                    <a:pt x="6451" y="943"/>
                  </a:moveTo>
                  <a:lnTo>
                    <a:pt x="6579" y="969"/>
                  </a:lnTo>
                  <a:lnTo>
                    <a:pt x="6732" y="1020"/>
                  </a:lnTo>
                  <a:lnTo>
                    <a:pt x="6834" y="1122"/>
                  </a:lnTo>
                  <a:lnTo>
                    <a:pt x="6859" y="1173"/>
                  </a:lnTo>
                  <a:lnTo>
                    <a:pt x="6859" y="1224"/>
                  </a:lnTo>
                  <a:lnTo>
                    <a:pt x="6834" y="1300"/>
                  </a:lnTo>
                  <a:lnTo>
                    <a:pt x="6783" y="1351"/>
                  </a:lnTo>
                  <a:lnTo>
                    <a:pt x="6732" y="1351"/>
                  </a:lnTo>
                  <a:lnTo>
                    <a:pt x="6681" y="1326"/>
                  </a:lnTo>
                  <a:lnTo>
                    <a:pt x="6528" y="1249"/>
                  </a:lnTo>
                  <a:lnTo>
                    <a:pt x="6273" y="1249"/>
                  </a:lnTo>
                  <a:lnTo>
                    <a:pt x="6171" y="1300"/>
                  </a:lnTo>
                  <a:lnTo>
                    <a:pt x="6120" y="1351"/>
                  </a:lnTo>
                  <a:lnTo>
                    <a:pt x="6043" y="1428"/>
                  </a:lnTo>
                  <a:lnTo>
                    <a:pt x="6018" y="1453"/>
                  </a:lnTo>
                  <a:lnTo>
                    <a:pt x="5967" y="1479"/>
                  </a:lnTo>
                  <a:lnTo>
                    <a:pt x="5890" y="1479"/>
                  </a:lnTo>
                  <a:lnTo>
                    <a:pt x="5865" y="1428"/>
                  </a:lnTo>
                  <a:lnTo>
                    <a:pt x="5839" y="1402"/>
                  </a:lnTo>
                  <a:lnTo>
                    <a:pt x="5839" y="1351"/>
                  </a:lnTo>
                  <a:lnTo>
                    <a:pt x="5839" y="1300"/>
                  </a:lnTo>
                  <a:lnTo>
                    <a:pt x="5916" y="1173"/>
                  </a:lnTo>
                  <a:lnTo>
                    <a:pt x="6043" y="1096"/>
                  </a:lnTo>
                  <a:lnTo>
                    <a:pt x="6171" y="1020"/>
                  </a:lnTo>
                  <a:lnTo>
                    <a:pt x="6298" y="969"/>
                  </a:lnTo>
                  <a:lnTo>
                    <a:pt x="6451" y="943"/>
                  </a:lnTo>
                  <a:close/>
                  <a:moveTo>
                    <a:pt x="4539" y="0"/>
                  </a:moveTo>
                  <a:lnTo>
                    <a:pt x="3749" y="26"/>
                  </a:lnTo>
                  <a:lnTo>
                    <a:pt x="4055" y="331"/>
                  </a:lnTo>
                  <a:lnTo>
                    <a:pt x="4335" y="663"/>
                  </a:lnTo>
                  <a:lnTo>
                    <a:pt x="4641" y="1071"/>
                  </a:lnTo>
                  <a:lnTo>
                    <a:pt x="4896" y="1453"/>
                  </a:lnTo>
                  <a:lnTo>
                    <a:pt x="5023" y="1657"/>
                  </a:lnTo>
                  <a:lnTo>
                    <a:pt x="5100" y="1861"/>
                  </a:lnTo>
                  <a:lnTo>
                    <a:pt x="5176" y="2065"/>
                  </a:lnTo>
                  <a:lnTo>
                    <a:pt x="5253" y="2269"/>
                  </a:lnTo>
                  <a:lnTo>
                    <a:pt x="5278" y="2473"/>
                  </a:lnTo>
                  <a:lnTo>
                    <a:pt x="5278" y="2652"/>
                  </a:lnTo>
                  <a:lnTo>
                    <a:pt x="5227" y="2830"/>
                  </a:lnTo>
                  <a:lnTo>
                    <a:pt x="5176" y="2983"/>
                  </a:lnTo>
                  <a:lnTo>
                    <a:pt x="5125" y="3060"/>
                  </a:lnTo>
                  <a:lnTo>
                    <a:pt x="5049" y="3136"/>
                  </a:lnTo>
                  <a:lnTo>
                    <a:pt x="4870" y="3238"/>
                  </a:lnTo>
                  <a:lnTo>
                    <a:pt x="4667" y="3340"/>
                  </a:lnTo>
                  <a:lnTo>
                    <a:pt x="4412" y="3391"/>
                  </a:lnTo>
                  <a:lnTo>
                    <a:pt x="3927" y="3467"/>
                  </a:lnTo>
                  <a:lnTo>
                    <a:pt x="3570" y="3544"/>
                  </a:lnTo>
                  <a:lnTo>
                    <a:pt x="2652" y="3824"/>
                  </a:lnTo>
                  <a:lnTo>
                    <a:pt x="1760" y="4105"/>
                  </a:lnTo>
                  <a:lnTo>
                    <a:pt x="868" y="4436"/>
                  </a:lnTo>
                  <a:lnTo>
                    <a:pt x="1" y="4793"/>
                  </a:lnTo>
                  <a:lnTo>
                    <a:pt x="1" y="4793"/>
                  </a:lnTo>
                  <a:lnTo>
                    <a:pt x="1148" y="4717"/>
                  </a:lnTo>
                  <a:lnTo>
                    <a:pt x="1989" y="4666"/>
                  </a:lnTo>
                  <a:lnTo>
                    <a:pt x="2805" y="4589"/>
                  </a:lnTo>
                  <a:lnTo>
                    <a:pt x="3213" y="4538"/>
                  </a:lnTo>
                  <a:lnTo>
                    <a:pt x="3621" y="4462"/>
                  </a:lnTo>
                  <a:lnTo>
                    <a:pt x="4029" y="4385"/>
                  </a:lnTo>
                  <a:lnTo>
                    <a:pt x="4437" y="4258"/>
                  </a:lnTo>
                  <a:lnTo>
                    <a:pt x="4718" y="4156"/>
                  </a:lnTo>
                  <a:lnTo>
                    <a:pt x="5023" y="4028"/>
                  </a:lnTo>
                  <a:lnTo>
                    <a:pt x="5329" y="3875"/>
                  </a:lnTo>
                  <a:lnTo>
                    <a:pt x="5610" y="3697"/>
                  </a:lnTo>
                  <a:lnTo>
                    <a:pt x="5865" y="3493"/>
                  </a:lnTo>
                  <a:lnTo>
                    <a:pt x="6120" y="3263"/>
                  </a:lnTo>
                  <a:lnTo>
                    <a:pt x="6349" y="3034"/>
                  </a:lnTo>
                  <a:lnTo>
                    <a:pt x="6579" y="2779"/>
                  </a:lnTo>
                  <a:lnTo>
                    <a:pt x="6757" y="2499"/>
                  </a:lnTo>
                  <a:lnTo>
                    <a:pt x="6885" y="2218"/>
                  </a:lnTo>
                  <a:lnTo>
                    <a:pt x="7012" y="1912"/>
                  </a:lnTo>
                  <a:lnTo>
                    <a:pt x="7089" y="1606"/>
                  </a:lnTo>
                  <a:lnTo>
                    <a:pt x="7114" y="1275"/>
                  </a:lnTo>
                  <a:lnTo>
                    <a:pt x="7089" y="943"/>
                  </a:lnTo>
                  <a:lnTo>
                    <a:pt x="7038" y="612"/>
                  </a:lnTo>
                  <a:lnTo>
                    <a:pt x="6910" y="255"/>
                  </a:lnTo>
                  <a:lnTo>
                    <a:pt x="6502" y="178"/>
                  </a:lnTo>
                  <a:lnTo>
                    <a:pt x="6120" y="102"/>
                  </a:lnTo>
                  <a:lnTo>
                    <a:pt x="5737" y="51"/>
                  </a:lnTo>
                  <a:lnTo>
                    <a:pt x="5329" y="26"/>
                  </a:lnTo>
                  <a:lnTo>
                    <a:pt x="45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78"/>
            <p:cNvSpPr/>
            <p:nvPr/>
          </p:nvSpPr>
          <p:spPr>
            <a:xfrm>
              <a:off x="1638536" y="1695542"/>
              <a:ext cx="17148" cy="9002"/>
            </a:xfrm>
            <a:custGeom>
              <a:avLst/>
              <a:gdLst/>
              <a:ahLst/>
              <a:cxnLst/>
              <a:rect l="l" t="t" r="r" b="b"/>
              <a:pathLst>
                <a:path w="1021" h="536" extrusionOk="0">
                  <a:moveTo>
                    <a:pt x="612" y="0"/>
                  </a:moveTo>
                  <a:lnTo>
                    <a:pt x="459" y="26"/>
                  </a:lnTo>
                  <a:lnTo>
                    <a:pt x="332" y="77"/>
                  </a:lnTo>
                  <a:lnTo>
                    <a:pt x="204" y="153"/>
                  </a:lnTo>
                  <a:lnTo>
                    <a:pt x="77" y="230"/>
                  </a:lnTo>
                  <a:lnTo>
                    <a:pt x="0" y="357"/>
                  </a:lnTo>
                  <a:lnTo>
                    <a:pt x="0" y="408"/>
                  </a:lnTo>
                  <a:lnTo>
                    <a:pt x="0" y="459"/>
                  </a:lnTo>
                  <a:lnTo>
                    <a:pt x="26" y="485"/>
                  </a:lnTo>
                  <a:lnTo>
                    <a:pt x="51" y="536"/>
                  </a:lnTo>
                  <a:lnTo>
                    <a:pt x="128" y="536"/>
                  </a:lnTo>
                  <a:lnTo>
                    <a:pt x="179" y="510"/>
                  </a:lnTo>
                  <a:lnTo>
                    <a:pt x="204" y="485"/>
                  </a:lnTo>
                  <a:lnTo>
                    <a:pt x="281" y="408"/>
                  </a:lnTo>
                  <a:lnTo>
                    <a:pt x="332" y="357"/>
                  </a:lnTo>
                  <a:lnTo>
                    <a:pt x="434" y="306"/>
                  </a:lnTo>
                  <a:lnTo>
                    <a:pt x="689" y="306"/>
                  </a:lnTo>
                  <a:lnTo>
                    <a:pt x="842" y="383"/>
                  </a:lnTo>
                  <a:lnTo>
                    <a:pt x="893" y="408"/>
                  </a:lnTo>
                  <a:lnTo>
                    <a:pt x="944" y="408"/>
                  </a:lnTo>
                  <a:lnTo>
                    <a:pt x="995" y="357"/>
                  </a:lnTo>
                  <a:lnTo>
                    <a:pt x="1020" y="281"/>
                  </a:lnTo>
                  <a:lnTo>
                    <a:pt x="1020" y="230"/>
                  </a:lnTo>
                  <a:lnTo>
                    <a:pt x="995" y="179"/>
                  </a:lnTo>
                  <a:lnTo>
                    <a:pt x="893" y="77"/>
                  </a:lnTo>
                  <a:lnTo>
                    <a:pt x="740" y="26"/>
                  </a:lnTo>
                  <a:lnTo>
                    <a:pt x="61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78"/>
            <p:cNvSpPr/>
            <p:nvPr/>
          </p:nvSpPr>
          <p:spPr>
            <a:xfrm>
              <a:off x="1631248" y="1684407"/>
              <a:ext cx="14578" cy="12008"/>
            </a:xfrm>
            <a:custGeom>
              <a:avLst/>
              <a:gdLst/>
              <a:ahLst/>
              <a:cxnLst/>
              <a:rect l="l" t="t" r="r" b="b"/>
              <a:pathLst>
                <a:path w="868" h="715" extrusionOk="0">
                  <a:moveTo>
                    <a:pt x="179" y="0"/>
                  </a:moveTo>
                  <a:lnTo>
                    <a:pt x="128" y="26"/>
                  </a:lnTo>
                  <a:lnTo>
                    <a:pt x="77" y="77"/>
                  </a:lnTo>
                  <a:lnTo>
                    <a:pt x="52" y="153"/>
                  </a:lnTo>
                  <a:lnTo>
                    <a:pt x="1" y="281"/>
                  </a:lnTo>
                  <a:lnTo>
                    <a:pt x="26" y="408"/>
                  </a:lnTo>
                  <a:lnTo>
                    <a:pt x="103" y="536"/>
                  </a:lnTo>
                  <a:lnTo>
                    <a:pt x="179" y="612"/>
                  </a:lnTo>
                  <a:lnTo>
                    <a:pt x="256" y="663"/>
                  </a:lnTo>
                  <a:lnTo>
                    <a:pt x="332" y="689"/>
                  </a:lnTo>
                  <a:lnTo>
                    <a:pt x="409" y="714"/>
                  </a:lnTo>
                  <a:lnTo>
                    <a:pt x="587" y="714"/>
                  </a:lnTo>
                  <a:lnTo>
                    <a:pt x="766" y="689"/>
                  </a:lnTo>
                  <a:lnTo>
                    <a:pt x="817" y="663"/>
                  </a:lnTo>
                  <a:lnTo>
                    <a:pt x="842" y="638"/>
                  </a:lnTo>
                  <a:lnTo>
                    <a:pt x="868" y="536"/>
                  </a:lnTo>
                  <a:lnTo>
                    <a:pt x="817" y="459"/>
                  </a:lnTo>
                  <a:lnTo>
                    <a:pt x="791" y="434"/>
                  </a:lnTo>
                  <a:lnTo>
                    <a:pt x="587" y="434"/>
                  </a:lnTo>
                  <a:lnTo>
                    <a:pt x="434" y="408"/>
                  </a:lnTo>
                  <a:lnTo>
                    <a:pt x="383" y="383"/>
                  </a:lnTo>
                  <a:lnTo>
                    <a:pt x="307" y="332"/>
                  </a:lnTo>
                  <a:lnTo>
                    <a:pt x="281" y="281"/>
                  </a:lnTo>
                  <a:lnTo>
                    <a:pt x="281" y="230"/>
                  </a:lnTo>
                  <a:lnTo>
                    <a:pt x="307" y="204"/>
                  </a:lnTo>
                  <a:lnTo>
                    <a:pt x="332" y="153"/>
                  </a:lnTo>
                  <a:lnTo>
                    <a:pt x="332" y="102"/>
                  </a:lnTo>
                  <a:lnTo>
                    <a:pt x="332" y="77"/>
                  </a:lnTo>
                  <a:lnTo>
                    <a:pt x="307" y="26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78"/>
            <p:cNvSpPr/>
            <p:nvPr/>
          </p:nvSpPr>
          <p:spPr>
            <a:xfrm>
              <a:off x="1218471" y="1374393"/>
              <a:ext cx="416230" cy="246231"/>
            </a:xfrm>
            <a:custGeom>
              <a:avLst/>
              <a:gdLst/>
              <a:ahLst/>
              <a:cxnLst/>
              <a:rect l="l" t="t" r="r" b="b"/>
              <a:pathLst>
                <a:path w="24783" h="14661" extrusionOk="0">
                  <a:moveTo>
                    <a:pt x="14636" y="867"/>
                  </a:moveTo>
                  <a:lnTo>
                    <a:pt x="14891" y="969"/>
                  </a:lnTo>
                  <a:lnTo>
                    <a:pt x="15120" y="1071"/>
                  </a:lnTo>
                  <a:lnTo>
                    <a:pt x="15222" y="1173"/>
                  </a:lnTo>
                  <a:lnTo>
                    <a:pt x="15324" y="1250"/>
                  </a:lnTo>
                  <a:lnTo>
                    <a:pt x="15400" y="1352"/>
                  </a:lnTo>
                  <a:lnTo>
                    <a:pt x="15451" y="1479"/>
                  </a:lnTo>
                  <a:lnTo>
                    <a:pt x="15477" y="1556"/>
                  </a:lnTo>
                  <a:lnTo>
                    <a:pt x="15477" y="1658"/>
                  </a:lnTo>
                  <a:lnTo>
                    <a:pt x="15477" y="1862"/>
                  </a:lnTo>
                  <a:lnTo>
                    <a:pt x="15426" y="1964"/>
                  </a:lnTo>
                  <a:lnTo>
                    <a:pt x="15375" y="2040"/>
                  </a:lnTo>
                  <a:lnTo>
                    <a:pt x="15324" y="2117"/>
                  </a:lnTo>
                  <a:lnTo>
                    <a:pt x="15247" y="2193"/>
                  </a:lnTo>
                  <a:lnTo>
                    <a:pt x="15145" y="2244"/>
                  </a:lnTo>
                  <a:lnTo>
                    <a:pt x="14916" y="2244"/>
                  </a:lnTo>
                  <a:lnTo>
                    <a:pt x="14814" y="2193"/>
                  </a:lnTo>
                  <a:lnTo>
                    <a:pt x="14712" y="2142"/>
                  </a:lnTo>
                  <a:lnTo>
                    <a:pt x="14610" y="2066"/>
                  </a:lnTo>
                  <a:lnTo>
                    <a:pt x="14457" y="1913"/>
                  </a:lnTo>
                  <a:lnTo>
                    <a:pt x="14355" y="1683"/>
                  </a:lnTo>
                  <a:lnTo>
                    <a:pt x="14304" y="1479"/>
                  </a:lnTo>
                  <a:lnTo>
                    <a:pt x="14304" y="1224"/>
                  </a:lnTo>
                  <a:lnTo>
                    <a:pt x="14355" y="995"/>
                  </a:lnTo>
                  <a:lnTo>
                    <a:pt x="14381" y="944"/>
                  </a:lnTo>
                  <a:lnTo>
                    <a:pt x="14457" y="944"/>
                  </a:lnTo>
                  <a:lnTo>
                    <a:pt x="14483" y="918"/>
                  </a:lnTo>
                  <a:lnTo>
                    <a:pt x="14508" y="867"/>
                  </a:lnTo>
                  <a:close/>
                  <a:moveTo>
                    <a:pt x="5483" y="2372"/>
                  </a:moveTo>
                  <a:lnTo>
                    <a:pt x="5687" y="2397"/>
                  </a:lnTo>
                  <a:lnTo>
                    <a:pt x="5916" y="2448"/>
                  </a:lnTo>
                  <a:lnTo>
                    <a:pt x="6171" y="2550"/>
                  </a:lnTo>
                  <a:lnTo>
                    <a:pt x="6400" y="2678"/>
                  </a:lnTo>
                  <a:lnTo>
                    <a:pt x="6579" y="2856"/>
                  </a:lnTo>
                  <a:lnTo>
                    <a:pt x="6630" y="2933"/>
                  </a:lnTo>
                  <a:lnTo>
                    <a:pt x="6681" y="3035"/>
                  </a:lnTo>
                  <a:lnTo>
                    <a:pt x="6681" y="3136"/>
                  </a:lnTo>
                  <a:lnTo>
                    <a:pt x="6681" y="3238"/>
                  </a:lnTo>
                  <a:lnTo>
                    <a:pt x="6630" y="3340"/>
                  </a:lnTo>
                  <a:lnTo>
                    <a:pt x="6553" y="3442"/>
                  </a:lnTo>
                  <a:lnTo>
                    <a:pt x="6477" y="3493"/>
                  </a:lnTo>
                  <a:lnTo>
                    <a:pt x="6400" y="3544"/>
                  </a:lnTo>
                  <a:lnTo>
                    <a:pt x="6196" y="3595"/>
                  </a:lnTo>
                  <a:lnTo>
                    <a:pt x="6018" y="3595"/>
                  </a:lnTo>
                  <a:lnTo>
                    <a:pt x="5916" y="3570"/>
                  </a:lnTo>
                  <a:lnTo>
                    <a:pt x="5840" y="3519"/>
                  </a:lnTo>
                  <a:lnTo>
                    <a:pt x="5738" y="3442"/>
                  </a:lnTo>
                  <a:lnTo>
                    <a:pt x="5661" y="3366"/>
                  </a:lnTo>
                  <a:lnTo>
                    <a:pt x="5585" y="3264"/>
                  </a:lnTo>
                  <a:lnTo>
                    <a:pt x="5534" y="3136"/>
                  </a:lnTo>
                  <a:lnTo>
                    <a:pt x="5457" y="2907"/>
                  </a:lnTo>
                  <a:lnTo>
                    <a:pt x="5406" y="2652"/>
                  </a:lnTo>
                  <a:lnTo>
                    <a:pt x="5406" y="2601"/>
                  </a:lnTo>
                  <a:lnTo>
                    <a:pt x="5355" y="2550"/>
                  </a:lnTo>
                  <a:lnTo>
                    <a:pt x="5381" y="2474"/>
                  </a:lnTo>
                  <a:lnTo>
                    <a:pt x="5406" y="2423"/>
                  </a:lnTo>
                  <a:lnTo>
                    <a:pt x="5483" y="2372"/>
                  </a:lnTo>
                  <a:close/>
                  <a:moveTo>
                    <a:pt x="5228" y="3111"/>
                  </a:moveTo>
                  <a:lnTo>
                    <a:pt x="5253" y="3136"/>
                  </a:lnTo>
                  <a:lnTo>
                    <a:pt x="5279" y="3187"/>
                  </a:lnTo>
                  <a:lnTo>
                    <a:pt x="5304" y="3213"/>
                  </a:lnTo>
                  <a:lnTo>
                    <a:pt x="5304" y="3264"/>
                  </a:lnTo>
                  <a:lnTo>
                    <a:pt x="5279" y="3315"/>
                  </a:lnTo>
                  <a:lnTo>
                    <a:pt x="5228" y="3442"/>
                  </a:lnTo>
                  <a:lnTo>
                    <a:pt x="5177" y="3570"/>
                  </a:lnTo>
                  <a:lnTo>
                    <a:pt x="5100" y="3850"/>
                  </a:lnTo>
                  <a:lnTo>
                    <a:pt x="5075" y="3978"/>
                  </a:lnTo>
                  <a:lnTo>
                    <a:pt x="4998" y="4105"/>
                  </a:lnTo>
                  <a:lnTo>
                    <a:pt x="4922" y="4207"/>
                  </a:lnTo>
                  <a:lnTo>
                    <a:pt x="4820" y="4309"/>
                  </a:lnTo>
                  <a:lnTo>
                    <a:pt x="4718" y="4360"/>
                  </a:lnTo>
                  <a:lnTo>
                    <a:pt x="4641" y="4386"/>
                  </a:lnTo>
                  <a:lnTo>
                    <a:pt x="4539" y="4411"/>
                  </a:lnTo>
                  <a:lnTo>
                    <a:pt x="4437" y="4386"/>
                  </a:lnTo>
                  <a:lnTo>
                    <a:pt x="4361" y="4360"/>
                  </a:lnTo>
                  <a:lnTo>
                    <a:pt x="4259" y="4309"/>
                  </a:lnTo>
                  <a:lnTo>
                    <a:pt x="4182" y="4258"/>
                  </a:lnTo>
                  <a:lnTo>
                    <a:pt x="4131" y="4156"/>
                  </a:lnTo>
                  <a:lnTo>
                    <a:pt x="4080" y="4054"/>
                  </a:lnTo>
                  <a:lnTo>
                    <a:pt x="4055" y="3952"/>
                  </a:lnTo>
                  <a:lnTo>
                    <a:pt x="4029" y="3850"/>
                  </a:lnTo>
                  <a:lnTo>
                    <a:pt x="4055" y="3748"/>
                  </a:lnTo>
                  <a:lnTo>
                    <a:pt x="4055" y="3646"/>
                  </a:lnTo>
                  <a:lnTo>
                    <a:pt x="4106" y="3544"/>
                  </a:lnTo>
                  <a:lnTo>
                    <a:pt x="4157" y="3442"/>
                  </a:lnTo>
                  <a:lnTo>
                    <a:pt x="4233" y="3366"/>
                  </a:lnTo>
                  <a:lnTo>
                    <a:pt x="4335" y="3289"/>
                  </a:lnTo>
                  <a:lnTo>
                    <a:pt x="4437" y="3213"/>
                  </a:lnTo>
                  <a:lnTo>
                    <a:pt x="4641" y="3136"/>
                  </a:lnTo>
                  <a:lnTo>
                    <a:pt x="4871" y="3111"/>
                  </a:lnTo>
                  <a:close/>
                  <a:moveTo>
                    <a:pt x="5483" y="4029"/>
                  </a:moveTo>
                  <a:lnTo>
                    <a:pt x="5559" y="4054"/>
                  </a:lnTo>
                  <a:lnTo>
                    <a:pt x="5814" y="4182"/>
                  </a:lnTo>
                  <a:lnTo>
                    <a:pt x="6069" y="4360"/>
                  </a:lnTo>
                  <a:lnTo>
                    <a:pt x="6196" y="4462"/>
                  </a:lnTo>
                  <a:lnTo>
                    <a:pt x="6273" y="4590"/>
                  </a:lnTo>
                  <a:lnTo>
                    <a:pt x="6349" y="4717"/>
                  </a:lnTo>
                  <a:lnTo>
                    <a:pt x="6400" y="4870"/>
                  </a:lnTo>
                  <a:lnTo>
                    <a:pt x="6426" y="4998"/>
                  </a:lnTo>
                  <a:lnTo>
                    <a:pt x="6400" y="5100"/>
                  </a:lnTo>
                  <a:lnTo>
                    <a:pt x="6400" y="5202"/>
                  </a:lnTo>
                  <a:lnTo>
                    <a:pt x="6349" y="5329"/>
                  </a:lnTo>
                  <a:lnTo>
                    <a:pt x="6298" y="5406"/>
                  </a:lnTo>
                  <a:lnTo>
                    <a:pt x="6222" y="5508"/>
                  </a:lnTo>
                  <a:lnTo>
                    <a:pt x="6120" y="5559"/>
                  </a:lnTo>
                  <a:lnTo>
                    <a:pt x="6018" y="5610"/>
                  </a:lnTo>
                  <a:lnTo>
                    <a:pt x="5891" y="5635"/>
                  </a:lnTo>
                  <a:lnTo>
                    <a:pt x="5789" y="5635"/>
                  </a:lnTo>
                  <a:lnTo>
                    <a:pt x="5661" y="5610"/>
                  </a:lnTo>
                  <a:lnTo>
                    <a:pt x="5559" y="5559"/>
                  </a:lnTo>
                  <a:lnTo>
                    <a:pt x="5457" y="5482"/>
                  </a:lnTo>
                  <a:lnTo>
                    <a:pt x="5381" y="5406"/>
                  </a:lnTo>
                  <a:lnTo>
                    <a:pt x="5304" y="5304"/>
                  </a:lnTo>
                  <a:lnTo>
                    <a:pt x="5228" y="5202"/>
                  </a:lnTo>
                  <a:lnTo>
                    <a:pt x="5202" y="5100"/>
                  </a:lnTo>
                  <a:lnTo>
                    <a:pt x="5177" y="4972"/>
                  </a:lnTo>
                  <a:lnTo>
                    <a:pt x="5177" y="4870"/>
                  </a:lnTo>
                  <a:lnTo>
                    <a:pt x="5202" y="4768"/>
                  </a:lnTo>
                  <a:lnTo>
                    <a:pt x="5279" y="4539"/>
                  </a:lnTo>
                  <a:lnTo>
                    <a:pt x="5381" y="4335"/>
                  </a:lnTo>
                  <a:lnTo>
                    <a:pt x="5330" y="4284"/>
                  </a:lnTo>
                  <a:lnTo>
                    <a:pt x="5304" y="4233"/>
                  </a:lnTo>
                  <a:lnTo>
                    <a:pt x="5304" y="4182"/>
                  </a:lnTo>
                  <a:lnTo>
                    <a:pt x="5330" y="4131"/>
                  </a:lnTo>
                  <a:lnTo>
                    <a:pt x="5355" y="4080"/>
                  </a:lnTo>
                  <a:lnTo>
                    <a:pt x="5432" y="4054"/>
                  </a:lnTo>
                  <a:lnTo>
                    <a:pt x="5483" y="4029"/>
                  </a:lnTo>
                  <a:close/>
                  <a:moveTo>
                    <a:pt x="21749" y="5457"/>
                  </a:moveTo>
                  <a:lnTo>
                    <a:pt x="21800" y="5508"/>
                  </a:lnTo>
                  <a:lnTo>
                    <a:pt x="21800" y="5559"/>
                  </a:lnTo>
                  <a:lnTo>
                    <a:pt x="21800" y="5610"/>
                  </a:lnTo>
                  <a:lnTo>
                    <a:pt x="21825" y="5661"/>
                  </a:lnTo>
                  <a:lnTo>
                    <a:pt x="21825" y="5737"/>
                  </a:lnTo>
                  <a:lnTo>
                    <a:pt x="21800" y="5865"/>
                  </a:lnTo>
                  <a:lnTo>
                    <a:pt x="21800" y="5992"/>
                  </a:lnTo>
                  <a:lnTo>
                    <a:pt x="21800" y="6247"/>
                  </a:lnTo>
                  <a:lnTo>
                    <a:pt x="21800" y="6527"/>
                  </a:lnTo>
                  <a:lnTo>
                    <a:pt x="21774" y="6655"/>
                  </a:lnTo>
                  <a:lnTo>
                    <a:pt x="21723" y="6757"/>
                  </a:lnTo>
                  <a:lnTo>
                    <a:pt x="21647" y="6859"/>
                  </a:lnTo>
                  <a:lnTo>
                    <a:pt x="21570" y="6935"/>
                  </a:lnTo>
                  <a:lnTo>
                    <a:pt x="21494" y="7012"/>
                  </a:lnTo>
                  <a:lnTo>
                    <a:pt x="21392" y="7037"/>
                  </a:lnTo>
                  <a:lnTo>
                    <a:pt x="21290" y="7063"/>
                  </a:lnTo>
                  <a:lnTo>
                    <a:pt x="21162" y="7063"/>
                  </a:lnTo>
                  <a:lnTo>
                    <a:pt x="21060" y="7037"/>
                  </a:lnTo>
                  <a:lnTo>
                    <a:pt x="20958" y="6986"/>
                  </a:lnTo>
                  <a:lnTo>
                    <a:pt x="20831" y="6910"/>
                  </a:lnTo>
                  <a:lnTo>
                    <a:pt x="20755" y="6808"/>
                  </a:lnTo>
                  <a:lnTo>
                    <a:pt x="20704" y="6706"/>
                  </a:lnTo>
                  <a:lnTo>
                    <a:pt x="20653" y="6578"/>
                  </a:lnTo>
                  <a:lnTo>
                    <a:pt x="20653" y="6451"/>
                  </a:lnTo>
                  <a:lnTo>
                    <a:pt x="20653" y="6349"/>
                  </a:lnTo>
                  <a:lnTo>
                    <a:pt x="20678" y="6221"/>
                  </a:lnTo>
                  <a:lnTo>
                    <a:pt x="20729" y="6094"/>
                  </a:lnTo>
                  <a:lnTo>
                    <a:pt x="20806" y="5967"/>
                  </a:lnTo>
                  <a:lnTo>
                    <a:pt x="20908" y="5839"/>
                  </a:lnTo>
                  <a:lnTo>
                    <a:pt x="21009" y="5763"/>
                  </a:lnTo>
                  <a:lnTo>
                    <a:pt x="21137" y="5661"/>
                  </a:lnTo>
                  <a:lnTo>
                    <a:pt x="21417" y="5559"/>
                  </a:lnTo>
                  <a:lnTo>
                    <a:pt x="21698" y="5457"/>
                  </a:lnTo>
                  <a:close/>
                  <a:moveTo>
                    <a:pt x="10786" y="6706"/>
                  </a:moveTo>
                  <a:lnTo>
                    <a:pt x="11092" y="6757"/>
                  </a:lnTo>
                  <a:lnTo>
                    <a:pt x="11398" y="6859"/>
                  </a:lnTo>
                  <a:lnTo>
                    <a:pt x="11525" y="6910"/>
                  </a:lnTo>
                  <a:lnTo>
                    <a:pt x="11653" y="6986"/>
                  </a:lnTo>
                  <a:lnTo>
                    <a:pt x="11729" y="7063"/>
                  </a:lnTo>
                  <a:lnTo>
                    <a:pt x="11806" y="7139"/>
                  </a:lnTo>
                  <a:lnTo>
                    <a:pt x="11857" y="7241"/>
                  </a:lnTo>
                  <a:lnTo>
                    <a:pt x="11908" y="7343"/>
                  </a:lnTo>
                  <a:lnTo>
                    <a:pt x="11908" y="7445"/>
                  </a:lnTo>
                  <a:lnTo>
                    <a:pt x="11908" y="7573"/>
                  </a:lnTo>
                  <a:lnTo>
                    <a:pt x="11882" y="7675"/>
                  </a:lnTo>
                  <a:lnTo>
                    <a:pt x="11831" y="7777"/>
                  </a:lnTo>
                  <a:lnTo>
                    <a:pt x="11729" y="7853"/>
                  </a:lnTo>
                  <a:lnTo>
                    <a:pt x="11627" y="7904"/>
                  </a:lnTo>
                  <a:lnTo>
                    <a:pt x="11525" y="7930"/>
                  </a:lnTo>
                  <a:lnTo>
                    <a:pt x="11398" y="7930"/>
                  </a:lnTo>
                  <a:lnTo>
                    <a:pt x="11296" y="7904"/>
                  </a:lnTo>
                  <a:lnTo>
                    <a:pt x="11168" y="7879"/>
                  </a:lnTo>
                  <a:lnTo>
                    <a:pt x="10939" y="7777"/>
                  </a:lnTo>
                  <a:lnTo>
                    <a:pt x="10709" y="7649"/>
                  </a:lnTo>
                  <a:lnTo>
                    <a:pt x="10531" y="7471"/>
                  </a:lnTo>
                  <a:lnTo>
                    <a:pt x="10429" y="7394"/>
                  </a:lnTo>
                  <a:lnTo>
                    <a:pt x="10378" y="7267"/>
                  </a:lnTo>
                  <a:lnTo>
                    <a:pt x="10301" y="7165"/>
                  </a:lnTo>
                  <a:lnTo>
                    <a:pt x="10276" y="7037"/>
                  </a:lnTo>
                  <a:lnTo>
                    <a:pt x="10276" y="6986"/>
                  </a:lnTo>
                  <a:lnTo>
                    <a:pt x="10301" y="6961"/>
                  </a:lnTo>
                  <a:lnTo>
                    <a:pt x="10352" y="6910"/>
                  </a:lnTo>
                  <a:lnTo>
                    <a:pt x="10352" y="6833"/>
                  </a:lnTo>
                  <a:lnTo>
                    <a:pt x="10378" y="6782"/>
                  </a:lnTo>
                  <a:lnTo>
                    <a:pt x="10403" y="6731"/>
                  </a:lnTo>
                  <a:lnTo>
                    <a:pt x="10480" y="6706"/>
                  </a:lnTo>
                  <a:close/>
                  <a:moveTo>
                    <a:pt x="22310" y="6706"/>
                  </a:moveTo>
                  <a:lnTo>
                    <a:pt x="22386" y="6731"/>
                  </a:lnTo>
                  <a:lnTo>
                    <a:pt x="22437" y="6757"/>
                  </a:lnTo>
                  <a:lnTo>
                    <a:pt x="22437" y="6808"/>
                  </a:lnTo>
                  <a:lnTo>
                    <a:pt x="22463" y="6859"/>
                  </a:lnTo>
                  <a:lnTo>
                    <a:pt x="22514" y="6833"/>
                  </a:lnTo>
                  <a:lnTo>
                    <a:pt x="22565" y="6833"/>
                  </a:lnTo>
                  <a:lnTo>
                    <a:pt x="22667" y="6884"/>
                  </a:lnTo>
                  <a:lnTo>
                    <a:pt x="22794" y="6935"/>
                  </a:lnTo>
                  <a:lnTo>
                    <a:pt x="22998" y="7088"/>
                  </a:lnTo>
                  <a:lnTo>
                    <a:pt x="23177" y="7292"/>
                  </a:lnTo>
                  <a:lnTo>
                    <a:pt x="23304" y="7522"/>
                  </a:lnTo>
                  <a:lnTo>
                    <a:pt x="23355" y="7624"/>
                  </a:lnTo>
                  <a:lnTo>
                    <a:pt x="23381" y="7751"/>
                  </a:lnTo>
                  <a:lnTo>
                    <a:pt x="23381" y="7879"/>
                  </a:lnTo>
                  <a:lnTo>
                    <a:pt x="23381" y="7981"/>
                  </a:lnTo>
                  <a:lnTo>
                    <a:pt x="23355" y="8108"/>
                  </a:lnTo>
                  <a:lnTo>
                    <a:pt x="23279" y="8210"/>
                  </a:lnTo>
                  <a:lnTo>
                    <a:pt x="23202" y="8287"/>
                  </a:lnTo>
                  <a:lnTo>
                    <a:pt x="23075" y="8389"/>
                  </a:lnTo>
                  <a:lnTo>
                    <a:pt x="22973" y="8414"/>
                  </a:lnTo>
                  <a:lnTo>
                    <a:pt x="22871" y="8440"/>
                  </a:lnTo>
                  <a:lnTo>
                    <a:pt x="22769" y="8440"/>
                  </a:lnTo>
                  <a:lnTo>
                    <a:pt x="22667" y="8414"/>
                  </a:lnTo>
                  <a:lnTo>
                    <a:pt x="22565" y="8363"/>
                  </a:lnTo>
                  <a:lnTo>
                    <a:pt x="22488" y="8312"/>
                  </a:lnTo>
                  <a:lnTo>
                    <a:pt x="22386" y="8236"/>
                  </a:lnTo>
                  <a:lnTo>
                    <a:pt x="22335" y="8134"/>
                  </a:lnTo>
                  <a:lnTo>
                    <a:pt x="22259" y="7981"/>
                  </a:lnTo>
                  <a:lnTo>
                    <a:pt x="22208" y="7828"/>
                  </a:lnTo>
                  <a:lnTo>
                    <a:pt x="22182" y="7675"/>
                  </a:lnTo>
                  <a:lnTo>
                    <a:pt x="22182" y="7496"/>
                  </a:lnTo>
                  <a:lnTo>
                    <a:pt x="22208" y="7165"/>
                  </a:lnTo>
                  <a:lnTo>
                    <a:pt x="22208" y="6833"/>
                  </a:lnTo>
                  <a:lnTo>
                    <a:pt x="22233" y="6782"/>
                  </a:lnTo>
                  <a:lnTo>
                    <a:pt x="22233" y="6757"/>
                  </a:lnTo>
                  <a:lnTo>
                    <a:pt x="22310" y="6706"/>
                  </a:lnTo>
                  <a:close/>
                  <a:moveTo>
                    <a:pt x="2500" y="7114"/>
                  </a:moveTo>
                  <a:lnTo>
                    <a:pt x="2576" y="7139"/>
                  </a:lnTo>
                  <a:lnTo>
                    <a:pt x="2780" y="7318"/>
                  </a:lnTo>
                  <a:lnTo>
                    <a:pt x="2984" y="7547"/>
                  </a:lnTo>
                  <a:lnTo>
                    <a:pt x="3060" y="7649"/>
                  </a:lnTo>
                  <a:lnTo>
                    <a:pt x="3111" y="7777"/>
                  </a:lnTo>
                  <a:lnTo>
                    <a:pt x="3162" y="7930"/>
                  </a:lnTo>
                  <a:lnTo>
                    <a:pt x="3188" y="8057"/>
                  </a:lnTo>
                  <a:lnTo>
                    <a:pt x="3188" y="8159"/>
                  </a:lnTo>
                  <a:lnTo>
                    <a:pt x="3162" y="8287"/>
                  </a:lnTo>
                  <a:lnTo>
                    <a:pt x="3137" y="8389"/>
                  </a:lnTo>
                  <a:lnTo>
                    <a:pt x="3086" y="8491"/>
                  </a:lnTo>
                  <a:lnTo>
                    <a:pt x="3009" y="8593"/>
                  </a:lnTo>
                  <a:lnTo>
                    <a:pt x="2933" y="8669"/>
                  </a:lnTo>
                  <a:lnTo>
                    <a:pt x="2831" y="8720"/>
                  </a:lnTo>
                  <a:lnTo>
                    <a:pt x="2729" y="8771"/>
                  </a:lnTo>
                  <a:lnTo>
                    <a:pt x="2602" y="8771"/>
                  </a:lnTo>
                  <a:lnTo>
                    <a:pt x="2474" y="8746"/>
                  </a:lnTo>
                  <a:lnTo>
                    <a:pt x="2372" y="8720"/>
                  </a:lnTo>
                  <a:lnTo>
                    <a:pt x="2270" y="8644"/>
                  </a:lnTo>
                  <a:lnTo>
                    <a:pt x="2168" y="8567"/>
                  </a:lnTo>
                  <a:lnTo>
                    <a:pt x="2092" y="8465"/>
                  </a:lnTo>
                  <a:lnTo>
                    <a:pt x="2041" y="8363"/>
                  </a:lnTo>
                  <a:lnTo>
                    <a:pt x="1990" y="8261"/>
                  </a:lnTo>
                  <a:lnTo>
                    <a:pt x="1964" y="8134"/>
                  </a:lnTo>
                  <a:lnTo>
                    <a:pt x="1964" y="7981"/>
                  </a:lnTo>
                  <a:lnTo>
                    <a:pt x="1990" y="7853"/>
                  </a:lnTo>
                  <a:lnTo>
                    <a:pt x="2041" y="7726"/>
                  </a:lnTo>
                  <a:lnTo>
                    <a:pt x="2168" y="7471"/>
                  </a:lnTo>
                  <a:lnTo>
                    <a:pt x="2321" y="7267"/>
                  </a:lnTo>
                  <a:lnTo>
                    <a:pt x="2372" y="7190"/>
                  </a:lnTo>
                  <a:lnTo>
                    <a:pt x="2423" y="7139"/>
                  </a:lnTo>
                  <a:lnTo>
                    <a:pt x="2500" y="7114"/>
                  </a:lnTo>
                  <a:close/>
                  <a:moveTo>
                    <a:pt x="10225" y="7471"/>
                  </a:moveTo>
                  <a:lnTo>
                    <a:pt x="10276" y="7496"/>
                  </a:lnTo>
                  <a:lnTo>
                    <a:pt x="10327" y="7522"/>
                  </a:lnTo>
                  <a:lnTo>
                    <a:pt x="10480" y="7726"/>
                  </a:lnTo>
                  <a:lnTo>
                    <a:pt x="10633" y="7955"/>
                  </a:lnTo>
                  <a:lnTo>
                    <a:pt x="10684" y="8057"/>
                  </a:lnTo>
                  <a:lnTo>
                    <a:pt x="10709" y="8185"/>
                  </a:lnTo>
                  <a:lnTo>
                    <a:pt x="10735" y="8312"/>
                  </a:lnTo>
                  <a:lnTo>
                    <a:pt x="10735" y="8440"/>
                  </a:lnTo>
                  <a:lnTo>
                    <a:pt x="10709" y="8542"/>
                  </a:lnTo>
                  <a:lnTo>
                    <a:pt x="10684" y="8644"/>
                  </a:lnTo>
                  <a:lnTo>
                    <a:pt x="10582" y="8797"/>
                  </a:lnTo>
                  <a:lnTo>
                    <a:pt x="10429" y="8924"/>
                  </a:lnTo>
                  <a:lnTo>
                    <a:pt x="10327" y="8950"/>
                  </a:lnTo>
                  <a:lnTo>
                    <a:pt x="10250" y="8975"/>
                  </a:lnTo>
                  <a:lnTo>
                    <a:pt x="10148" y="9001"/>
                  </a:lnTo>
                  <a:lnTo>
                    <a:pt x="10046" y="8975"/>
                  </a:lnTo>
                  <a:lnTo>
                    <a:pt x="9970" y="8950"/>
                  </a:lnTo>
                  <a:lnTo>
                    <a:pt x="9893" y="8899"/>
                  </a:lnTo>
                  <a:lnTo>
                    <a:pt x="9817" y="8822"/>
                  </a:lnTo>
                  <a:lnTo>
                    <a:pt x="9766" y="8746"/>
                  </a:lnTo>
                  <a:lnTo>
                    <a:pt x="9740" y="8669"/>
                  </a:lnTo>
                  <a:lnTo>
                    <a:pt x="9715" y="8567"/>
                  </a:lnTo>
                  <a:lnTo>
                    <a:pt x="9715" y="8440"/>
                  </a:lnTo>
                  <a:lnTo>
                    <a:pt x="9715" y="8312"/>
                  </a:lnTo>
                  <a:lnTo>
                    <a:pt x="9766" y="8057"/>
                  </a:lnTo>
                  <a:lnTo>
                    <a:pt x="9970" y="7573"/>
                  </a:lnTo>
                  <a:lnTo>
                    <a:pt x="9995" y="7522"/>
                  </a:lnTo>
                  <a:lnTo>
                    <a:pt x="10046" y="7496"/>
                  </a:lnTo>
                  <a:lnTo>
                    <a:pt x="10097" y="7496"/>
                  </a:lnTo>
                  <a:lnTo>
                    <a:pt x="10148" y="7522"/>
                  </a:lnTo>
                  <a:lnTo>
                    <a:pt x="10174" y="7496"/>
                  </a:lnTo>
                  <a:lnTo>
                    <a:pt x="10225" y="7471"/>
                  </a:lnTo>
                  <a:close/>
                  <a:moveTo>
                    <a:pt x="22641" y="10862"/>
                  </a:moveTo>
                  <a:lnTo>
                    <a:pt x="22820" y="10913"/>
                  </a:lnTo>
                  <a:lnTo>
                    <a:pt x="22973" y="10989"/>
                  </a:lnTo>
                  <a:lnTo>
                    <a:pt x="23100" y="11091"/>
                  </a:lnTo>
                  <a:lnTo>
                    <a:pt x="23202" y="11244"/>
                  </a:lnTo>
                  <a:lnTo>
                    <a:pt x="23228" y="11346"/>
                  </a:lnTo>
                  <a:lnTo>
                    <a:pt x="23228" y="11448"/>
                  </a:lnTo>
                  <a:lnTo>
                    <a:pt x="23228" y="11550"/>
                  </a:lnTo>
                  <a:lnTo>
                    <a:pt x="23202" y="11652"/>
                  </a:lnTo>
                  <a:lnTo>
                    <a:pt x="23126" y="11805"/>
                  </a:lnTo>
                  <a:lnTo>
                    <a:pt x="23024" y="11958"/>
                  </a:lnTo>
                  <a:lnTo>
                    <a:pt x="22871" y="12060"/>
                  </a:lnTo>
                  <a:lnTo>
                    <a:pt x="22718" y="12111"/>
                  </a:lnTo>
                  <a:lnTo>
                    <a:pt x="22539" y="12111"/>
                  </a:lnTo>
                  <a:lnTo>
                    <a:pt x="22335" y="12086"/>
                  </a:lnTo>
                  <a:lnTo>
                    <a:pt x="22259" y="12035"/>
                  </a:lnTo>
                  <a:lnTo>
                    <a:pt x="22182" y="11984"/>
                  </a:lnTo>
                  <a:lnTo>
                    <a:pt x="22106" y="11907"/>
                  </a:lnTo>
                  <a:lnTo>
                    <a:pt x="22055" y="11831"/>
                  </a:lnTo>
                  <a:lnTo>
                    <a:pt x="22004" y="11729"/>
                  </a:lnTo>
                  <a:lnTo>
                    <a:pt x="21978" y="11652"/>
                  </a:lnTo>
                  <a:lnTo>
                    <a:pt x="21953" y="11550"/>
                  </a:lnTo>
                  <a:lnTo>
                    <a:pt x="21953" y="11448"/>
                  </a:lnTo>
                  <a:lnTo>
                    <a:pt x="21978" y="11346"/>
                  </a:lnTo>
                  <a:lnTo>
                    <a:pt x="22029" y="11244"/>
                  </a:lnTo>
                  <a:lnTo>
                    <a:pt x="22106" y="11142"/>
                  </a:lnTo>
                  <a:lnTo>
                    <a:pt x="22182" y="11066"/>
                  </a:lnTo>
                  <a:lnTo>
                    <a:pt x="22259" y="10989"/>
                  </a:lnTo>
                  <a:lnTo>
                    <a:pt x="22310" y="10938"/>
                  </a:lnTo>
                  <a:lnTo>
                    <a:pt x="22463" y="10887"/>
                  </a:lnTo>
                  <a:lnTo>
                    <a:pt x="22641" y="10862"/>
                  </a:lnTo>
                  <a:close/>
                  <a:moveTo>
                    <a:pt x="2908" y="11015"/>
                  </a:moveTo>
                  <a:lnTo>
                    <a:pt x="3060" y="11091"/>
                  </a:lnTo>
                  <a:lnTo>
                    <a:pt x="3213" y="11168"/>
                  </a:lnTo>
                  <a:lnTo>
                    <a:pt x="3315" y="11295"/>
                  </a:lnTo>
                  <a:lnTo>
                    <a:pt x="3366" y="11448"/>
                  </a:lnTo>
                  <a:lnTo>
                    <a:pt x="3392" y="11627"/>
                  </a:lnTo>
                  <a:lnTo>
                    <a:pt x="3392" y="11754"/>
                  </a:lnTo>
                  <a:lnTo>
                    <a:pt x="3341" y="11831"/>
                  </a:lnTo>
                  <a:lnTo>
                    <a:pt x="3315" y="11933"/>
                  </a:lnTo>
                  <a:lnTo>
                    <a:pt x="3264" y="12009"/>
                  </a:lnTo>
                  <a:lnTo>
                    <a:pt x="3111" y="12137"/>
                  </a:lnTo>
                  <a:lnTo>
                    <a:pt x="2933" y="12238"/>
                  </a:lnTo>
                  <a:lnTo>
                    <a:pt x="2755" y="12264"/>
                  </a:lnTo>
                  <a:lnTo>
                    <a:pt x="2551" y="12238"/>
                  </a:lnTo>
                  <a:lnTo>
                    <a:pt x="2474" y="12213"/>
                  </a:lnTo>
                  <a:lnTo>
                    <a:pt x="2372" y="12162"/>
                  </a:lnTo>
                  <a:lnTo>
                    <a:pt x="2296" y="12111"/>
                  </a:lnTo>
                  <a:lnTo>
                    <a:pt x="2219" y="12035"/>
                  </a:lnTo>
                  <a:lnTo>
                    <a:pt x="2117" y="11856"/>
                  </a:lnTo>
                  <a:lnTo>
                    <a:pt x="2041" y="11678"/>
                  </a:lnTo>
                  <a:lnTo>
                    <a:pt x="2041" y="11576"/>
                  </a:lnTo>
                  <a:lnTo>
                    <a:pt x="2066" y="11474"/>
                  </a:lnTo>
                  <a:lnTo>
                    <a:pt x="2092" y="11397"/>
                  </a:lnTo>
                  <a:lnTo>
                    <a:pt x="2143" y="11295"/>
                  </a:lnTo>
                  <a:lnTo>
                    <a:pt x="2194" y="11244"/>
                  </a:lnTo>
                  <a:lnTo>
                    <a:pt x="2270" y="11168"/>
                  </a:lnTo>
                  <a:lnTo>
                    <a:pt x="2347" y="11142"/>
                  </a:lnTo>
                  <a:lnTo>
                    <a:pt x="2423" y="11117"/>
                  </a:lnTo>
                  <a:lnTo>
                    <a:pt x="2576" y="11040"/>
                  </a:lnTo>
                  <a:lnTo>
                    <a:pt x="2755" y="11015"/>
                  </a:lnTo>
                  <a:close/>
                  <a:moveTo>
                    <a:pt x="13284" y="11882"/>
                  </a:moveTo>
                  <a:lnTo>
                    <a:pt x="13361" y="11907"/>
                  </a:lnTo>
                  <a:lnTo>
                    <a:pt x="13437" y="11933"/>
                  </a:lnTo>
                  <a:lnTo>
                    <a:pt x="13539" y="12035"/>
                  </a:lnTo>
                  <a:lnTo>
                    <a:pt x="13616" y="12137"/>
                  </a:lnTo>
                  <a:lnTo>
                    <a:pt x="13718" y="12366"/>
                  </a:lnTo>
                  <a:lnTo>
                    <a:pt x="13769" y="12595"/>
                  </a:lnTo>
                  <a:lnTo>
                    <a:pt x="13769" y="12850"/>
                  </a:lnTo>
                  <a:lnTo>
                    <a:pt x="13718" y="13080"/>
                  </a:lnTo>
                  <a:lnTo>
                    <a:pt x="13616" y="13309"/>
                  </a:lnTo>
                  <a:lnTo>
                    <a:pt x="13539" y="13386"/>
                  </a:lnTo>
                  <a:lnTo>
                    <a:pt x="13463" y="13488"/>
                  </a:lnTo>
                  <a:lnTo>
                    <a:pt x="13361" y="13564"/>
                  </a:lnTo>
                  <a:lnTo>
                    <a:pt x="13259" y="13641"/>
                  </a:lnTo>
                  <a:lnTo>
                    <a:pt x="13055" y="13692"/>
                  </a:lnTo>
                  <a:lnTo>
                    <a:pt x="12876" y="13717"/>
                  </a:lnTo>
                  <a:lnTo>
                    <a:pt x="12698" y="13717"/>
                  </a:lnTo>
                  <a:lnTo>
                    <a:pt x="12494" y="13666"/>
                  </a:lnTo>
                  <a:lnTo>
                    <a:pt x="12315" y="13590"/>
                  </a:lnTo>
                  <a:lnTo>
                    <a:pt x="12162" y="13488"/>
                  </a:lnTo>
                  <a:lnTo>
                    <a:pt x="12035" y="13360"/>
                  </a:lnTo>
                  <a:lnTo>
                    <a:pt x="11933" y="13207"/>
                  </a:lnTo>
                  <a:lnTo>
                    <a:pt x="11831" y="13309"/>
                  </a:lnTo>
                  <a:lnTo>
                    <a:pt x="11755" y="13386"/>
                  </a:lnTo>
                  <a:lnTo>
                    <a:pt x="11576" y="13488"/>
                  </a:lnTo>
                  <a:lnTo>
                    <a:pt x="11372" y="13539"/>
                  </a:lnTo>
                  <a:lnTo>
                    <a:pt x="11270" y="13539"/>
                  </a:lnTo>
                  <a:lnTo>
                    <a:pt x="11168" y="13513"/>
                  </a:lnTo>
                  <a:lnTo>
                    <a:pt x="11066" y="13488"/>
                  </a:lnTo>
                  <a:lnTo>
                    <a:pt x="10964" y="13462"/>
                  </a:lnTo>
                  <a:lnTo>
                    <a:pt x="10811" y="13335"/>
                  </a:lnTo>
                  <a:lnTo>
                    <a:pt x="10709" y="13182"/>
                  </a:lnTo>
                  <a:lnTo>
                    <a:pt x="10658" y="13003"/>
                  </a:lnTo>
                  <a:lnTo>
                    <a:pt x="10633" y="12825"/>
                  </a:lnTo>
                  <a:lnTo>
                    <a:pt x="10658" y="12672"/>
                  </a:lnTo>
                  <a:lnTo>
                    <a:pt x="10735" y="12493"/>
                  </a:lnTo>
                  <a:lnTo>
                    <a:pt x="10837" y="12366"/>
                  </a:lnTo>
                  <a:lnTo>
                    <a:pt x="11015" y="12264"/>
                  </a:lnTo>
                  <a:lnTo>
                    <a:pt x="11066" y="12238"/>
                  </a:lnTo>
                  <a:lnTo>
                    <a:pt x="11117" y="12289"/>
                  </a:lnTo>
                  <a:lnTo>
                    <a:pt x="11117" y="12315"/>
                  </a:lnTo>
                  <a:lnTo>
                    <a:pt x="11092" y="12366"/>
                  </a:lnTo>
                  <a:lnTo>
                    <a:pt x="11041" y="12442"/>
                  </a:lnTo>
                  <a:lnTo>
                    <a:pt x="10990" y="12544"/>
                  </a:lnTo>
                  <a:lnTo>
                    <a:pt x="10990" y="12646"/>
                  </a:lnTo>
                  <a:lnTo>
                    <a:pt x="10964" y="12748"/>
                  </a:lnTo>
                  <a:lnTo>
                    <a:pt x="10990" y="12850"/>
                  </a:lnTo>
                  <a:lnTo>
                    <a:pt x="11015" y="12952"/>
                  </a:lnTo>
                  <a:lnTo>
                    <a:pt x="11066" y="13054"/>
                  </a:lnTo>
                  <a:lnTo>
                    <a:pt x="11117" y="13131"/>
                  </a:lnTo>
                  <a:lnTo>
                    <a:pt x="11219" y="13156"/>
                  </a:lnTo>
                  <a:lnTo>
                    <a:pt x="11347" y="13182"/>
                  </a:lnTo>
                  <a:lnTo>
                    <a:pt x="11449" y="13131"/>
                  </a:lnTo>
                  <a:lnTo>
                    <a:pt x="11551" y="13080"/>
                  </a:lnTo>
                  <a:lnTo>
                    <a:pt x="11627" y="13003"/>
                  </a:lnTo>
                  <a:lnTo>
                    <a:pt x="11678" y="12901"/>
                  </a:lnTo>
                  <a:lnTo>
                    <a:pt x="11729" y="12672"/>
                  </a:lnTo>
                  <a:lnTo>
                    <a:pt x="11780" y="12595"/>
                  </a:lnTo>
                  <a:lnTo>
                    <a:pt x="11831" y="12570"/>
                  </a:lnTo>
                  <a:lnTo>
                    <a:pt x="11908" y="12544"/>
                  </a:lnTo>
                  <a:lnTo>
                    <a:pt x="11984" y="12570"/>
                  </a:lnTo>
                  <a:lnTo>
                    <a:pt x="12035" y="12595"/>
                  </a:lnTo>
                  <a:lnTo>
                    <a:pt x="12060" y="12621"/>
                  </a:lnTo>
                  <a:lnTo>
                    <a:pt x="12086" y="12672"/>
                  </a:lnTo>
                  <a:lnTo>
                    <a:pt x="12137" y="12825"/>
                  </a:lnTo>
                  <a:lnTo>
                    <a:pt x="12213" y="12952"/>
                  </a:lnTo>
                  <a:lnTo>
                    <a:pt x="12315" y="13080"/>
                  </a:lnTo>
                  <a:lnTo>
                    <a:pt x="12443" y="13207"/>
                  </a:lnTo>
                  <a:lnTo>
                    <a:pt x="12596" y="13258"/>
                  </a:lnTo>
                  <a:lnTo>
                    <a:pt x="12749" y="13309"/>
                  </a:lnTo>
                  <a:lnTo>
                    <a:pt x="12902" y="13309"/>
                  </a:lnTo>
                  <a:lnTo>
                    <a:pt x="13055" y="13233"/>
                  </a:lnTo>
                  <a:lnTo>
                    <a:pt x="13157" y="13156"/>
                  </a:lnTo>
                  <a:lnTo>
                    <a:pt x="13259" y="13029"/>
                  </a:lnTo>
                  <a:lnTo>
                    <a:pt x="13310" y="12901"/>
                  </a:lnTo>
                  <a:lnTo>
                    <a:pt x="13335" y="12774"/>
                  </a:lnTo>
                  <a:lnTo>
                    <a:pt x="13335" y="12621"/>
                  </a:lnTo>
                  <a:lnTo>
                    <a:pt x="13310" y="12468"/>
                  </a:lnTo>
                  <a:lnTo>
                    <a:pt x="13233" y="12340"/>
                  </a:lnTo>
                  <a:lnTo>
                    <a:pt x="13157" y="12238"/>
                  </a:lnTo>
                  <a:lnTo>
                    <a:pt x="13106" y="12162"/>
                  </a:lnTo>
                  <a:lnTo>
                    <a:pt x="13080" y="12086"/>
                  </a:lnTo>
                  <a:lnTo>
                    <a:pt x="13106" y="12009"/>
                  </a:lnTo>
                  <a:lnTo>
                    <a:pt x="13157" y="11958"/>
                  </a:lnTo>
                  <a:lnTo>
                    <a:pt x="13208" y="11907"/>
                  </a:lnTo>
                  <a:lnTo>
                    <a:pt x="13284" y="11882"/>
                  </a:lnTo>
                  <a:close/>
                  <a:moveTo>
                    <a:pt x="12417" y="1"/>
                  </a:moveTo>
                  <a:lnTo>
                    <a:pt x="11806" y="26"/>
                  </a:lnTo>
                  <a:lnTo>
                    <a:pt x="11245" y="51"/>
                  </a:lnTo>
                  <a:lnTo>
                    <a:pt x="10684" y="102"/>
                  </a:lnTo>
                  <a:lnTo>
                    <a:pt x="10123" y="179"/>
                  </a:lnTo>
                  <a:lnTo>
                    <a:pt x="9587" y="281"/>
                  </a:lnTo>
                  <a:lnTo>
                    <a:pt x="9052" y="383"/>
                  </a:lnTo>
                  <a:lnTo>
                    <a:pt x="8542" y="536"/>
                  </a:lnTo>
                  <a:lnTo>
                    <a:pt x="8032" y="689"/>
                  </a:lnTo>
                  <a:lnTo>
                    <a:pt x="7522" y="867"/>
                  </a:lnTo>
                  <a:lnTo>
                    <a:pt x="7038" y="1046"/>
                  </a:lnTo>
                  <a:lnTo>
                    <a:pt x="6579" y="1275"/>
                  </a:lnTo>
                  <a:lnTo>
                    <a:pt x="6120" y="1505"/>
                  </a:lnTo>
                  <a:lnTo>
                    <a:pt x="5661" y="1760"/>
                  </a:lnTo>
                  <a:lnTo>
                    <a:pt x="5228" y="2040"/>
                  </a:lnTo>
                  <a:lnTo>
                    <a:pt x="4794" y="2321"/>
                  </a:lnTo>
                  <a:lnTo>
                    <a:pt x="4386" y="2627"/>
                  </a:lnTo>
                  <a:lnTo>
                    <a:pt x="4004" y="2958"/>
                  </a:lnTo>
                  <a:lnTo>
                    <a:pt x="3621" y="3289"/>
                  </a:lnTo>
                  <a:lnTo>
                    <a:pt x="3264" y="3646"/>
                  </a:lnTo>
                  <a:lnTo>
                    <a:pt x="2933" y="4029"/>
                  </a:lnTo>
                  <a:lnTo>
                    <a:pt x="2602" y="4411"/>
                  </a:lnTo>
                  <a:lnTo>
                    <a:pt x="2296" y="4819"/>
                  </a:lnTo>
                  <a:lnTo>
                    <a:pt x="1990" y="5227"/>
                  </a:lnTo>
                  <a:lnTo>
                    <a:pt x="1709" y="5661"/>
                  </a:lnTo>
                  <a:lnTo>
                    <a:pt x="1454" y="6119"/>
                  </a:lnTo>
                  <a:lnTo>
                    <a:pt x="1225" y="6578"/>
                  </a:lnTo>
                  <a:lnTo>
                    <a:pt x="1021" y="7037"/>
                  </a:lnTo>
                  <a:lnTo>
                    <a:pt x="817" y="7522"/>
                  </a:lnTo>
                  <a:lnTo>
                    <a:pt x="638" y="8032"/>
                  </a:lnTo>
                  <a:lnTo>
                    <a:pt x="485" y="8542"/>
                  </a:lnTo>
                  <a:lnTo>
                    <a:pt x="358" y="9077"/>
                  </a:lnTo>
                  <a:lnTo>
                    <a:pt x="230" y="9612"/>
                  </a:lnTo>
                  <a:lnTo>
                    <a:pt x="154" y="10148"/>
                  </a:lnTo>
                  <a:lnTo>
                    <a:pt x="154" y="10250"/>
                  </a:lnTo>
                  <a:lnTo>
                    <a:pt x="128" y="10275"/>
                  </a:lnTo>
                  <a:lnTo>
                    <a:pt x="77" y="10785"/>
                  </a:lnTo>
                  <a:lnTo>
                    <a:pt x="52" y="11295"/>
                  </a:lnTo>
                  <a:lnTo>
                    <a:pt x="1" y="11372"/>
                  </a:lnTo>
                  <a:lnTo>
                    <a:pt x="77" y="11678"/>
                  </a:lnTo>
                  <a:lnTo>
                    <a:pt x="205" y="11984"/>
                  </a:lnTo>
                  <a:lnTo>
                    <a:pt x="358" y="12238"/>
                  </a:lnTo>
                  <a:lnTo>
                    <a:pt x="562" y="12493"/>
                  </a:lnTo>
                  <a:lnTo>
                    <a:pt x="817" y="12723"/>
                  </a:lnTo>
                  <a:lnTo>
                    <a:pt x="1097" y="12927"/>
                  </a:lnTo>
                  <a:lnTo>
                    <a:pt x="1403" y="13131"/>
                  </a:lnTo>
                  <a:lnTo>
                    <a:pt x="1760" y="13309"/>
                  </a:lnTo>
                  <a:lnTo>
                    <a:pt x="2117" y="13488"/>
                  </a:lnTo>
                  <a:lnTo>
                    <a:pt x="2525" y="13641"/>
                  </a:lnTo>
                  <a:lnTo>
                    <a:pt x="2933" y="13768"/>
                  </a:lnTo>
                  <a:lnTo>
                    <a:pt x="3366" y="13896"/>
                  </a:lnTo>
                  <a:lnTo>
                    <a:pt x="4310" y="14100"/>
                  </a:lnTo>
                  <a:lnTo>
                    <a:pt x="5279" y="14278"/>
                  </a:lnTo>
                  <a:lnTo>
                    <a:pt x="6247" y="14406"/>
                  </a:lnTo>
                  <a:lnTo>
                    <a:pt x="7242" y="14508"/>
                  </a:lnTo>
                  <a:lnTo>
                    <a:pt x="8211" y="14559"/>
                  </a:lnTo>
                  <a:lnTo>
                    <a:pt x="9103" y="14610"/>
                  </a:lnTo>
                  <a:lnTo>
                    <a:pt x="10709" y="14661"/>
                  </a:lnTo>
                  <a:lnTo>
                    <a:pt x="13412" y="14661"/>
                  </a:lnTo>
                  <a:lnTo>
                    <a:pt x="14992" y="14635"/>
                  </a:lnTo>
                  <a:lnTo>
                    <a:pt x="16573" y="14533"/>
                  </a:lnTo>
                  <a:lnTo>
                    <a:pt x="18128" y="14431"/>
                  </a:lnTo>
                  <a:lnTo>
                    <a:pt x="19939" y="14278"/>
                  </a:lnTo>
                  <a:lnTo>
                    <a:pt x="20958" y="14176"/>
                  </a:lnTo>
                  <a:lnTo>
                    <a:pt x="21494" y="14100"/>
                  </a:lnTo>
                  <a:lnTo>
                    <a:pt x="22004" y="13972"/>
                  </a:lnTo>
                  <a:lnTo>
                    <a:pt x="22488" y="13845"/>
                  </a:lnTo>
                  <a:lnTo>
                    <a:pt x="22947" y="13692"/>
                  </a:lnTo>
                  <a:lnTo>
                    <a:pt x="23381" y="13488"/>
                  </a:lnTo>
                  <a:lnTo>
                    <a:pt x="23789" y="13258"/>
                  </a:lnTo>
                  <a:lnTo>
                    <a:pt x="23967" y="13105"/>
                  </a:lnTo>
                  <a:lnTo>
                    <a:pt x="24120" y="12978"/>
                  </a:lnTo>
                  <a:lnTo>
                    <a:pt x="24273" y="12825"/>
                  </a:lnTo>
                  <a:lnTo>
                    <a:pt x="24426" y="12646"/>
                  </a:lnTo>
                  <a:lnTo>
                    <a:pt x="24528" y="12468"/>
                  </a:lnTo>
                  <a:lnTo>
                    <a:pt x="24630" y="12264"/>
                  </a:lnTo>
                  <a:lnTo>
                    <a:pt x="24732" y="12060"/>
                  </a:lnTo>
                  <a:lnTo>
                    <a:pt x="24783" y="11831"/>
                  </a:lnTo>
                  <a:lnTo>
                    <a:pt x="24757" y="11754"/>
                  </a:lnTo>
                  <a:lnTo>
                    <a:pt x="24732" y="11652"/>
                  </a:lnTo>
                  <a:lnTo>
                    <a:pt x="24655" y="11040"/>
                  </a:lnTo>
                  <a:lnTo>
                    <a:pt x="24604" y="10403"/>
                  </a:lnTo>
                  <a:lnTo>
                    <a:pt x="24502" y="9791"/>
                  </a:lnTo>
                  <a:lnTo>
                    <a:pt x="24400" y="9153"/>
                  </a:lnTo>
                  <a:lnTo>
                    <a:pt x="24273" y="8542"/>
                  </a:lnTo>
                  <a:lnTo>
                    <a:pt x="24120" y="7955"/>
                  </a:lnTo>
                  <a:lnTo>
                    <a:pt x="23941" y="7343"/>
                  </a:lnTo>
                  <a:lnTo>
                    <a:pt x="23738" y="6757"/>
                  </a:lnTo>
                  <a:lnTo>
                    <a:pt x="23508" y="6196"/>
                  </a:lnTo>
                  <a:lnTo>
                    <a:pt x="23253" y="5635"/>
                  </a:lnTo>
                  <a:lnTo>
                    <a:pt x="22973" y="5100"/>
                  </a:lnTo>
                  <a:lnTo>
                    <a:pt x="22641" y="4564"/>
                  </a:lnTo>
                  <a:lnTo>
                    <a:pt x="22284" y="4054"/>
                  </a:lnTo>
                  <a:lnTo>
                    <a:pt x="21902" y="3570"/>
                  </a:lnTo>
                  <a:lnTo>
                    <a:pt x="21468" y="3085"/>
                  </a:lnTo>
                  <a:lnTo>
                    <a:pt x="21009" y="2627"/>
                  </a:lnTo>
                  <a:lnTo>
                    <a:pt x="20525" y="2244"/>
                  </a:lnTo>
                  <a:lnTo>
                    <a:pt x="20041" y="1887"/>
                  </a:lnTo>
                  <a:lnTo>
                    <a:pt x="19505" y="1556"/>
                  </a:lnTo>
                  <a:lnTo>
                    <a:pt x="18970" y="1275"/>
                  </a:lnTo>
                  <a:lnTo>
                    <a:pt x="18434" y="1020"/>
                  </a:lnTo>
                  <a:lnTo>
                    <a:pt x="17848" y="816"/>
                  </a:lnTo>
                  <a:lnTo>
                    <a:pt x="17287" y="612"/>
                  </a:lnTo>
                  <a:lnTo>
                    <a:pt x="16675" y="459"/>
                  </a:lnTo>
                  <a:lnTo>
                    <a:pt x="16089" y="332"/>
                  </a:lnTo>
                  <a:lnTo>
                    <a:pt x="15477" y="230"/>
                  </a:lnTo>
                  <a:lnTo>
                    <a:pt x="14865" y="128"/>
                  </a:lnTo>
                  <a:lnTo>
                    <a:pt x="14253" y="77"/>
                  </a:lnTo>
                  <a:lnTo>
                    <a:pt x="13641" y="26"/>
                  </a:lnTo>
                  <a:lnTo>
                    <a:pt x="13029" y="26"/>
                  </a:lnTo>
                  <a:lnTo>
                    <a:pt x="12417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78"/>
            <p:cNvSpPr/>
            <p:nvPr/>
          </p:nvSpPr>
          <p:spPr>
            <a:xfrm>
              <a:off x="1550331" y="1657435"/>
              <a:ext cx="65954" cy="74100"/>
            </a:xfrm>
            <a:custGeom>
              <a:avLst/>
              <a:gdLst/>
              <a:ahLst/>
              <a:cxnLst/>
              <a:rect l="l" t="t" r="r" b="b"/>
              <a:pathLst>
                <a:path w="3927" h="4412" extrusionOk="0">
                  <a:moveTo>
                    <a:pt x="536" y="0"/>
                  </a:moveTo>
                  <a:lnTo>
                    <a:pt x="434" y="128"/>
                  </a:lnTo>
                  <a:lnTo>
                    <a:pt x="306" y="281"/>
                  </a:lnTo>
                  <a:lnTo>
                    <a:pt x="179" y="408"/>
                  </a:lnTo>
                  <a:lnTo>
                    <a:pt x="0" y="510"/>
                  </a:lnTo>
                  <a:lnTo>
                    <a:pt x="281" y="689"/>
                  </a:lnTo>
                  <a:lnTo>
                    <a:pt x="536" y="867"/>
                  </a:lnTo>
                  <a:lnTo>
                    <a:pt x="1020" y="1250"/>
                  </a:lnTo>
                  <a:lnTo>
                    <a:pt x="1479" y="1683"/>
                  </a:lnTo>
                  <a:lnTo>
                    <a:pt x="1683" y="1912"/>
                  </a:lnTo>
                  <a:lnTo>
                    <a:pt x="1887" y="2167"/>
                  </a:lnTo>
                  <a:lnTo>
                    <a:pt x="2065" y="2422"/>
                  </a:lnTo>
                  <a:lnTo>
                    <a:pt x="2244" y="2677"/>
                  </a:lnTo>
                  <a:lnTo>
                    <a:pt x="2397" y="2958"/>
                  </a:lnTo>
                  <a:lnTo>
                    <a:pt x="2550" y="3238"/>
                  </a:lnTo>
                  <a:lnTo>
                    <a:pt x="2677" y="3519"/>
                  </a:lnTo>
                  <a:lnTo>
                    <a:pt x="2779" y="3799"/>
                  </a:lnTo>
                  <a:lnTo>
                    <a:pt x="2881" y="4105"/>
                  </a:lnTo>
                  <a:lnTo>
                    <a:pt x="2983" y="4411"/>
                  </a:lnTo>
                  <a:lnTo>
                    <a:pt x="3213" y="4335"/>
                  </a:lnTo>
                  <a:lnTo>
                    <a:pt x="3417" y="4258"/>
                  </a:lnTo>
                  <a:lnTo>
                    <a:pt x="3595" y="4156"/>
                  </a:lnTo>
                  <a:lnTo>
                    <a:pt x="3748" y="4029"/>
                  </a:lnTo>
                  <a:lnTo>
                    <a:pt x="3850" y="3876"/>
                  </a:lnTo>
                  <a:lnTo>
                    <a:pt x="3927" y="3672"/>
                  </a:lnTo>
                  <a:lnTo>
                    <a:pt x="3927" y="3442"/>
                  </a:lnTo>
                  <a:lnTo>
                    <a:pt x="3901" y="3162"/>
                  </a:lnTo>
                  <a:lnTo>
                    <a:pt x="3825" y="2907"/>
                  </a:lnTo>
                  <a:lnTo>
                    <a:pt x="3723" y="2677"/>
                  </a:lnTo>
                  <a:lnTo>
                    <a:pt x="3570" y="2422"/>
                  </a:lnTo>
                  <a:lnTo>
                    <a:pt x="3417" y="2193"/>
                  </a:lnTo>
                  <a:lnTo>
                    <a:pt x="3238" y="1989"/>
                  </a:lnTo>
                  <a:lnTo>
                    <a:pt x="3034" y="1785"/>
                  </a:lnTo>
                  <a:lnTo>
                    <a:pt x="2626" y="1428"/>
                  </a:lnTo>
                  <a:lnTo>
                    <a:pt x="2320" y="1606"/>
                  </a:lnTo>
                  <a:lnTo>
                    <a:pt x="2244" y="1606"/>
                  </a:lnTo>
                  <a:lnTo>
                    <a:pt x="2193" y="1555"/>
                  </a:lnTo>
                  <a:lnTo>
                    <a:pt x="2193" y="1683"/>
                  </a:lnTo>
                  <a:lnTo>
                    <a:pt x="2142" y="1759"/>
                  </a:lnTo>
                  <a:lnTo>
                    <a:pt x="2091" y="1785"/>
                  </a:lnTo>
                  <a:lnTo>
                    <a:pt x="2014" y="1785"/>
                  </a:lnTo>
                  <a:lnTo>
                    <a:pt x="1938" y="1759"/>
                  </a:lnTo>
                  <a:lnTo>
                    <a:pt x="1861" y="1632"/>
                  </a:lnTo>
                  <a:lnTo>
                    <a:pt x="1785" y="1504"/>
                  </a:lnTo>
                  <a:lnTo>
                    <a:pt x="1657" y="1250"/>
                  </a:lnTo>
                  <a:lnTo>
                    <a:pt x="1504" y="944"/>
                  </a:lnTo>
                  <a:lnTo>
                    <a:pt x="1300" y="663"/>
                  </a:lnTo>
                  <a:lnTo>
                    <a:pt x="1122" y="485"/>
                  </a:lnTo>
                  <a:lnTo>
                    <a:pt x="944" y="306"/>
                  </a:lnTo>
                  <a:lnTo>
                    <a:pt x="740" y="128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F06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78"/>
            <p:cNvSpPr/>
            <p:nvPr/>
          </p:nvSpPr>
          <p:spPr>
            <a:xfrm>
              <a:off x="1201358" y="1738788"/>
              <a:ext cx="449619" cy="59102"/>
            </a:xfrm>
            <a:custGeom>
              <a:avLst/>
              <a:gdLst/>
              <a:ahLst/>
              <a:cxnLst/>
              <a:rect l="l" t="t" r="r" b="b"/>
              <a:pathLst>
                <a:path w="26771" h="3519" extrusionOk="0">
                  <a:moveTo>
                    <a:pt x="26771" y="0"/>
                  </a:moveTo>
                  <a:lnTo>
                    <a:pt x="26567" y="153"/>
                  </a:lnTo>
                  <a:lnTo>
                    <a:pt x="26337" y="306"/>
                  </a:lnTo>
                  <a:lnTo>
                    <a:pt x="25853" y="561"/>
                  </a:lnTo>
                  <a:lnTo>
                    <a:pt x="25343" y="791"/>
                  </a:lnTo>
                  <a:lnTo>
                    <a:pt x="24757" y="995"/>
                  </a:lnTo>
                  <a:lnTo>
                    <a:pt x="24170" y="1173"/>
                  </a:lnTo>
                  <a:lnTo>
                    <a:pt x="23533" y="1301"/>
                  </a:lnTo>
                  <a:lnTo>
                    <a:pt x="22895" y="1428"/>
                  </a:lnTo>
                  <a:lnTo>
                    <a:pt x="22258" y="1530"/>
                  </a:lnTo>
                  <a:lnTo>
                    <a:pt x="21621" y="1607"/>
                  </a:lnTo>
                  <a:lnTo>
                    <a:pt x="21009" y="1683"/>
                  </a:lnTo>
                  <a:lnTo>
                    <a:pt x="19810" y="1760"/>
                  </a:lnTo>
                  <a:lnTo>
                    <a:pt x="18791" y="1811"/>
                  </a:lnTo>
                  <a:lnTo>
                    <a:pt x="18000" y="1836"/>
                  </a:lnTo>
                  <a:lnTo>
                    <a:pt x="15476" y="1938"/>
                  </a:lnTo>
                  <a:lnTo>
                    <a:pt x="12952" y="1989"/>
                  </a:lnTo>
                  <a:lnTo>
                    <a:pt x="10428" y="2015"/>
                  </a:lnTo>
                  <a:lnTo>
                    <a:pt x="7904" y="1964"/>
                  </a:lnTo>
                  <a:lnTo>
                    <a:pt x="6986" y="1964"/>
                  </a:lnTo>
                  <a:lnTo>
                    <a:pt x="6068" y="1938"/>
                  </a:lnTo>
                  <a:lnTo>
                    <a:pt x="5150" y="1862"/>
                  </a:lnTo>
                  <a:lnTo>
                    <a:pt x="4691" y="1811"/>
                  </a:lnTo>
                  <a:lnTo>
                    <a:pt x="4232" y="1760"/>
                  </a:lnTo>
                  <a:lnTo>
                    <a:pt x="3799" y="1683"/>
                  </a:lnTo>
                  <a:lnTo>
                    <a:pt x="3340" y="1581"/>
                  </a:lnTo>
                  <a:lnTo>
                    <a:pt x="2907" y="1454"/>
                  </a:lnTo>
                  <a:lnTo>
                    <a:pt x="2499" y="1301"/>
                  </a:lnTo>
                  <a:lnTo>
                    <a:pt x="2091" y="1122"/>
                  </a:lnTo>
                  <a:lnTo>
                    <a:pt x="1683" y="918"/>
                  </a:lnTo>
                  <a:lnTo>
                    <a:pt x="1300" y="663"/>
                  </a:lnTo>
                  <a:lnTo>
                    <a:pt x="918" y="383"/>
                  </a:lnTo>
                  <a:lnTo>
                    <a:pt x="791" y="714"/>
                  </a:lnTo>
                  <a:lnTo>
                    <a:pt x="740" y="816"/>
                  </a:lnTo>
                  <a:lnTo>
                    <a:pt x="663" y="867"/>
                  </a:lnTo>
                  <a:lnTo>
                    <a:pt x="561" y="867"/>
                  </a:lnTo>
                  <a:lnTo>
                    <a:pt x="459" y="842"/>
                  </a:lnTo>
                  <a:lnTo>
                    <a:pt x="0" y="612"/>
                  </a:lnTo>
                  <a:lnTo>
                    <a:pt x="77" y="867"/>
                  </a:lnTo>
                  <a:lnTo>
                    <a:pt x="153" y="1097"/>
                  </a:lnTo>
                  <a:lnTo>
                    <a:pt x="281" y="1301"/>
                  </a:lnTo>
                  <a:lnTo>
                    <a:pt x="408" y="1505"/>
                  </a:lnTo>
                  <a:lnTo>
                    <a:pt x="561" y="1683"/>
                  </a:lnTo>
                  <a:lnTo>
                    <a:pt x="714" y="1862"/>
                  </a:lnTo>
                  <a:lnTo>
                    <a:pt x="918" y="2015"/>
                  </a:lnTo>
                  <a:lnTo>
                    <a:pt x="1096" y="2142"/>
                  </a:lnTo>
                  <a:lnTo>
                    <a:pt x="1300" y="2295"/>
                  </a:lnTo>
                  <a:lnTo>
                    <a:pt x="1530" y="2397"/>
                  </a:lnTo>
                  <a:lnTo>
                    <a:pt x="2014" y="2601"/>
                  </a:lnTo>
                  <a:lnTo>
                    <a:pt x="2524" y="2779"/>
                  </a:lnTo>
                  <a:lnTo>
                    <a:pt x="3060" y="2907"/>
                  </a:lnTo>
                  <a:lnTo>
                    <a:pt x="3136" y="2856"/>
                  </a:lnTo>
                  <a:lnTo>
                    <a:pt x="3238" y="2856"/>
                  </a:lnTo>
                  <a:lnTo>
                    <a:pt x="3315" y="2907"/>
                  </a:lnTo>
                  <a:lnTo>
                    <a:pt x="3366" y="2958"/>
                  </a:lnTo>
                  <a:lnTo>
                    <a:pt x="3901" y="3060"/>
                  </a:lnTo>
                  <a:lnTo>
                    <a:pt x="4462" y="3111"/>
                  </a:lnTo>
                  <a:lnTo>
                    <a:pt x="5558" y="3213"/>
                  </a:lnTo>
                  <a:lnTo>
                    <a:pt x="6578" y="3264"/>
                  </a:lnTo>
                  <a:lnTo>
                    <a:pt x="7470" y="3315"/>
                  </a:lnTo>
                  <a:lnTo>
                    <a:pt x="9000" y="3391"/>
                  </a:lnTo>
                  <a:lnTo>
                    <a:pt x="10555" y="3468"/>
                  </a:lnTo>
                  <a:lnTo>
                    <a:pt x="12085" y="3493"/>
                  </a:lnTo>
                  <a:lnTo>
                    <a:pt x="13640" y="3519"/>
                  </a:lnTo>
                  <a:lnTo>
                    <a:pt x="15272" y="3468"/>
                  </a:lnTo>
                  <a:lnTo>
                    <a:pt x="16904" y="3417"/>
                  </a:lnTo>
                  <a:lnTo>
                    <a:pt x="18510" y="3315"/>
                  </a:lnTo>
                  <a:lnTo>
                    <a:pt x="20142" y="3162"/>
                  </a:lnTo>
                  <a:lnTo>
                    <a:pt x="21085" y="3085"/>
                  </a:lnTo>
                  <a:lnTo>
                    <a:pt x="22079" y="2983"/>
                  </a:lnTo>
                  <a:lnTo>
                    <a:pt x="22615" y="2907"/>
                  </a:lnTo>
                  <a:lnTo>
                    <a:pt x="23125" y="2830"/>
                  </a:lnTo>
                  <a:lnTo>
                    <a:pt x="23635" y="2728"/>
                  </a:lnTo>
                  <a:lnTo>
                    <a:pt x="24145" y="2576"/>
                  </a:lnTo>
                  <a:lnTo>
                    <a:pt x="24604" y="2423"/>
                  </a:lnTo>
                  <a:lnTo>
                    <a:pt x="25062" y="2219"/>
                  </a:lnTo>
                  <a:lnTo>
                    <a:pt x="25470" y="1964"/>
                  </a:lnTo>
                  <a:lnTo>
                    <a:pt x="25649" y="1836"/>
                  </a:lnTo>
                  <a:lnTo>
                    <a:pt x="25827" y="1683"/>
                  </a:lnTo>
                  <a:lnTo>
                    <a:pt x="26006" y="1530"/>
                  </a:lnTo>
                  <a:lnTo>
                    <a:pt x="26159" y="1352"/>
                  </a:lnTo>
                  <a:lnTo>
                    <a:pt x="26286" y="1173"/>
                  </a:lnTo>
                  <a:lnTo>
                    <a:pt x="26414" y="969"/>
                  </a:lnTo>
                  <a:lnTo>
                    <a:pt x="26541" y="740"/>
                  </a:lnTo>
                  <a:lnTo>
                    <a:pt x="26618" y="510"/>
                  </a:lnTo>
                  <a:lnTo>
                    <a:pt x="26694" y="255"/>
                  </a:lnTo>
                  <a:lnTo>
                    <a:pt x="26771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78"/>
            <p:cNvSpPr/>
            <p:nvPr/>
          </p:nvSpPr>
          <p:spPr>
            <a:xfrm>
              <a:off x="1587145" y="1556801"/>
              <a:ext cx="21430" cy="21011"/>
            </a:xfrm>
            <a:custGeom>
              <a:avLst/>
              <a:gdLst/>
              <a:ahLst/>
              <a:cxnLst/>
              <a:rect l="l" t="t" r="r" b="b"/>
              <a:pathLst>
                <a:path w="1276" h="1251" extrusionOk="0">
                  <a:moveTo>
                    <a:pt x="689" y="1"/>
                  </a:moveTo>
                  <a:lnTo>
                    <a:pt x="511" y="26"/>
                  </a:lnTo>
                  <a:lnTo>
                    <a:pt x="358" y="77"/>
                  </a:lnTo>
                  <a:lnTo>
                    <a:pt x="307" y="128"/>
                  </a:lnTo>
                  <a:lnTo>
                    <a:pt x="230" y="205"/>
                  </a:lnTo>
                  <a:lnTo>
                    <a:pt x="154" y="281"/>
                  </a:lnTo>
                  <a:lnTo>
                    <a:pt x="77" y="383"/>
                  </a:lnTo>
                  <a:lnTo>
                    <a:pt x="26" y="485"/>
                  </a:lnTo>
                  <a:lnTo>
                    <a:pt x="1" y="587"/>
                  </a:lnTo>
                  <a:lnTo>
                    <a:pt x="1" y="689"/>
                  </a:lnTo>
                  <a:lnTo>
                    <a:pt x="26" y="791"/>
                  </a:lnTo>
                  <a:lnTo>
                    <a:pt x="52" y="868"/>
                  </a:lnTo>
                  <a:lnTo>
                    <a:pt x="103" y="970"/>
                  </a:lnTo>
                  <a:lnTo>
                    <a:pt x="154" y="1046"/>
                  </a:lnTo>
                  <a:lnTo>
                    <a:pt x="230" y="1123"/>
                  </a:lnTo>
                  <a:lnTo>
                    <a:pt x="307" y="1174"/>
                  </a:lnTo>
                  <a:lnTo>
                    <a:pt x="383" y="1225"/>
                  </a:lnTo>
                  <a:lnTo>
                    <a:pt x="587" y="1250"/>
                  </a:lnTo>
                  <a:lnTo>
                    <a:pt x="766" y="1250"/>
                  </a:lnTo>
                  <a:lnTo>
                    <a:pt x="919" y="1199"/>
                  </a:lnTo>
                  <a:lnTo>
                    <a:pt x="1072" y="1097"/>
                  </a:lnTo>
                  <a:lnTo>
                    <a:pt x="1174" y="944"/>
                  </a:lnTo>
                  <a:lnTo>
                    <a:pt x="1250" y="791"/>
                  </a:lnTo>
                  <a:lnTo>
                    <a:pt x="1276" y="689"/>
                  </a:lnTo>
                  <a:lnTo>
                    <a:pt x="1276" y="587"/>
                  </a:lnTo>
                  <a:lnTo>
                    <a:pt x="1276" y="485"/>
                  </a:lnTo>
                  <a:lnTo>
                    <a:pt x="1250" y="383"/>
                  </a:lnTo>
                  <a:lnTo>
                    <a:pt x="1148" y="230"/>
                  </a:lnTo>
                  <a:lnTo>
                    <a:pt x="1021" y="128"/>
                  </a:lnTo>
                  <a:lnTo>
                    <a:pt x="868" y="52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78"/>
            <p:cNvSpPr/>
            <p:nvPr/>
          </p:nvSpPr>
          <p:spPr>
            <a:xfrm>
              <a:off x="1591008" y="1487002"/>
              <a:ext cx="20137" cy="29139"/>
            </a:xfrm>
            <a:custGeom>
              <a:avLst/>
              <a:gdLst/>
              <a:ahLst/>
              <a:cxnLst/>
              <a:rect l="l" t="t" r="r" b="b"/>
              <a:pathLst>
                <a:path w="1199" h="1735" extrusionOk="0">
                  <a:moveTo>
                    <a:pt x="281" y="434"/>
                  </a:moveTo>
                  <a:lnTo>
                    <a:pt x="383" y="511"/>
                  </a:lnTo>
                  <a:lnTo>
                    <a:pt x="510" y="587"/>
                  </a:lnTo>
                  <a:lnTo>
                    <a:pt x="638" y="664"/>
                  </a:lnTo>
                  <a:lnTo>
                    <a:pt x="740" y="766"/>
                  </a:lnTo>
                  <a:lnTo>
                    <a:pt x="791" y="842"/>
                  </a:lnTo>
                  <a:lnTo>
                    <a:pt x="842" y="944"/>
                  </a:lnTo>
                  <a:lnTo>
                    <a:pt x="867" y="1046"/>
                  </a:lnTo>
                  <a:lnTo>
                    <a:pt x="867" y="1148"/>
                  </a:lnTo>
                  <a:lnTo>
                    <a:pt x="867" y="1225"/>
                  </a:lnTo>
                  <a:lnTo>
                    <a:pt x="842" y="1327"/>
                  </a:lnTo>
                  <a:lnTo>
                    <a:pt x="765" y="1378"/>
                  </a:lnTo>
                  <a:lnTo>
                    <a:pt x="663" y="1403"/>
                  </a:lnTo>
                  <a:lnTo>
                    <a:pt x="587" y="1429"/>
                  </a:lnTo>
                  <a:lnTo>
                    <a:pt x="536" y="1403"/>
                  </a:lnTo>
                  <a:lnTo>
                    <a:pt x="434" y="1352"/>
                  </a:lnTo>
                  <a:lnTo>
                    <a:pt x="383" y="1250"/>
                  </a:lnTo>
                  <a:lnTo>
                    <a:pt x="332" y="1097"/>
                  </a:lnTo>
                  <a:lnTo>
                    <a:pt x="306" y="944"/>
                  </a:lnTo>
                  <a:lnTo>
                    <a:pt x="281" y="766"/>
                  </a:lnTo>
                  <a:lnTo>
                    <a:pt x="281" y="434"/>
                  </a:lnTo>
                  <a:close/>
                  <a:moveTo>
                    <a:pt x="128" y="1"/>
                  </a:moveTo>
                  <a:lnTo>
                    <a:pt x="51" y="52"/>
                  </a:lnTo>
                  <a:lnTo>
                    <a:pt x="51" y="77"/>
                  </a:lnTo>
                  <a:lnTo>
                    <a:pt x="26" y="128"/>
                  </a:lnTo>
                  <a:lnTo>
                    <a:pt x="26" y="460"/>
                  </a:lnTo>
                  <a:lnTo>
                    <a:pt x="0" y="791"/>
                  </a:lnTo>
                  <a:lnTo>
                    <a:pt x="0" y="970"/>
                  </a:lnTo>
                  <a:lnTo>
                    <a:pt x="26" y="1123"/>
                  </a:lnTo>
                  <a:lnTo>
                    <a:pt x="77" y="1276"/>
                  </a:lnTo>
                  <a:lnTo>
                    <a:pt x="153" y="1429"/>
                  </a:lnTo>
                  <a:lnTo>
                    <a:pt x="204" y="1531"/>
                  </a:lnTo>
                  <a:lnTo>
                    <a:pt x="306" y="1607"/>
                  </a:lnTo>
                  <a:lnTo>
                    <a:pt x="383" y="1658"/>
                  </a:lnTo>
                  <a:lnTo>
                    <a:pt x="485" y="1709"/>
                  </a:lnTo>
                  <a:lnTo>
                    <a:pt x="587" y="1735"/>
                  </a:lnTo>
                  <a:lnTo>
                    <a:pt x="689" y="1735"/>
                  </a:lnTo>
                  <a:lnTo>
                    <a:pt x="791" y="1709"/>
                  </a:lnTo>
                  <a:lnTo>
                    <a:pt x="893" y="1684"/>
                  </a:lnTo>
                  <a:lnTo>
                    <a:pt x="1020" y="1582"/>
                  </a:lnTo>
                  <a:lnTo>
                    <a:pt x="1097" y="1505"/>
                  </a:lnTo>
                  <a:lnTo>
                    <a:pt x="1173" y="1403"/>
                  </a:lnTo>
                  <a:lnTo>
                    <a:pt x="1199" y="1276"/>
                  </a:lnTo>
                  <a:lnTo>
                    <a:pt x="1199" y="1174"/>
                  </a:lnTo>
                  <a:lnTo>
                    <a:pt x="1199" y="1046"/>
                  </a:lnTo>
                  <a:lnTo>
                    <a:pt x="1173" y="919"/>
                  </a:lnTo>
                  <a:lnTo>
                    <a:pt x="1122" y="817"/>
                  </a:lnTo>
                  <a:lnTo>
                    <a:pt x="995" y="587"/>
                  </a:lnTo>
                  <a:lnTo>
                    <a:pt x="816" y="383"/>
                  </a:lnTo>
                  <a:lnTo>
                    <a:pt x="612" y="230"/>
                  </a:lnTo>
                  <a:lnTo>
                    <a:pt x="485" y="179"/>
                  </a:lnTo>
                  <a:lnTo>
                    <a:pt x="383" y="128"/>
                  </a:lnTo>
                  <a:lnTo>
                    <a:pt x="332" y="128"/>
                  </a:lnTo>
                  <a:lnTo>
                    <a:pt x="281" y="154"/>
                  </a:lnTo>
                  <a:lnTo>
                    <a:pt x="255" y="103"/>
                  </a:lnTo>
                  <a:lnTo>
                    <a:pt x="255" y="52"/>
                  </a:lnTo>
                  <a:lnTo>
                    <a:pt x="204" y="26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78"/>
            <p:cNvSpPr/>
            <p:nvPr/>
          </p:nvSpPr>
          <p:spPr>
            <a:xfrm>
              <a:off x="1595710" y="1494291"/>
              <a:ext cx="9875" cy="16711"/>
            </a:xfrm>
            <a:custGeom>
              <a:avLst/>
              <a:gdLst/>
              <a:ahLst/>
              <a:cxnLst/>
              <a:rect l="l" t="t" r="r" b="b"/>
              <a:pathLst>
                <a:path w="588" h="995" extrusionOk="0">
                  <a:moveTo>
                    <a:pt x="1" y="0"/>
                  </a:moveTo>
                  <a:lnTo>
                    <a:pt x="1" y="332"/>
                  </a:lnTo>
                  <a:lnTo>
                    <a:pt x="26" y="510"/>
                  </a:lnTo>
                  <a:lnTo>
                    <a:pt x="52" y="663"/>
                  </a:lnTo>
                  <a:lnTo>
                    <a:pt x="103" y="816"/>
                  </a:lnTo>
                  <a:lnTo>
                    <a:pt x="154" y="918"/>
                  </a:lnTo>
                  <a:lnTo>
                    <a:pt x="256" y="969"/>
                  </a:lnTo>
                  <a:lnTo>
                    <a:pt x="307" y="995"/>
                  </a:lnTo>
                  <a:lnTo>
                    <a:pt x="383" y="969"/>
                  </a:lnTo>
                  <a:lnTo>
                    <a:pt x="485" y="944"/>
                  </a:lnTo>
                  <a:lnTo>
                    <a:pt x="562" y="893"/>
                  </a:lnTo>
                  <a:lnTo>
                    <a:pt x="587" y="791"/>
                  </a:lnTo>
                  <a:lnTo>
                    <a:pt x="587" y="714"/>
                  </a:lnTo>
                  <a:lnTo>
                    <a:pt x="587" y="612"/>
                  </a:lnTo>
                  <a:lnTo>
                    <a:pt x="562" y="510"/>
                  </a:lnTo>
                  <a:lnTo>
                    <a:pt x="511" y="408"/>
                  </a:lnTo>
                  <a:lnTo>
                    <a:pt x="460" y="332"/>
                  </a:lnTo>
                  <a:lnTo>
                    <a:pt x="358" y="230"/>
                  </a:lnTo>
                  <a:lnTo>
                    <a:pt x="230" y="153"/>
                  </a:lnTo>
                  <a:lnTo>
                    <a:pt x="103" y="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78"/>
            <p:cNvSpPr/>
            <p:nvPr/>
          </p:nvSpPr>
          <p:spPr>
            <a:xfrm>
              <a:off x="1580730" y="1792313"/>
              <a:ext cx="22287" cy="41551"/>
            </a:xfrm>
            <a:custGeom>
              <a:avLst/>
              <a:gdLst/>
              <a:ahLst/>
              <a:cxnLst/>
              <a:rect l="l" t="t" r="r" b="b"/>
              <a:pathLst>
                <a:path w="1327" h="2474" extrusionOk="0">
                  <a:moveTo>
                    <a:pt x="842" y="0"/>
                  </a:moveTo>
                  <a:lnTo>
                    <a:pt x="765" y="26"/>
                  </a:lnTo>
                  <a:lnTo>
                    <a:pt x="0" y="153"/>
                  </a:lnTo>
                  <a:lnTo>
                    <a:pt x="128" y="714"/>
                  </a:lnTo>
                  <a:lnTo>
                    <a:pt x="255" y="1275"/>
                  </a:lnTo>
                  <a:lnTo>
                    <a:pt x="459" y="2423"/>
                  </a:lnTo>
                  <a:lnTo>
                    <a:pt x="1326" y="2474"/>
                  </a:lnTo>
                  <a:lnTo>
                    <a:pt x="1122" y="1887"/>
                  </a:lnTo>
                  <a:lnTo>
                    <a:pt x="969" y="1250"/>
                  </a:lnTo>
                  <a:lnTo>
                    <a:pt x="918" y="944"/>
                  </a:lnTo>
                  <a:lnTo>
                    <a:pt x="867" y="638"/>
                  </a:lnTo>
                  <a:lnTo>
                    <a:pt x="842" y="306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78"/>
            <p:cNvSpPr/>
            <p:nvPr/>
          </p:nvSpPr>
          <p:spPr>
            <a:xfrm>
              <a:off x="1519077" y="1668989"/>
              <a:ext cx="77089" cy="75376"/>
            </a:xfrm>
            <a:custGeom>
              <a:avLst/>
              <a:gdLst/>
              <a:ahLst/>
              <a:cxnLst/>
              <a:rect l="l" t="t" r="r" b="b"/>
              <a:pathLst>
                <a:path w="4590" h="4488" extrusionOk="0">
                  <a:moveTo>
                    <a:pt x="1555" y="1"/>
                  </a:moveTo>
                  <a:lnTo>
                    <a:pt x="1402" y="77"/>
                  </a:lnTo>
                  <a:lnTo>
                    <a:pt x="1377" y="281"/>
                  </a:lnTo>
                  <a:lnTo>
                    <a:pt x="1326" y="460"/>
                  </a:lnTo>
                  <a:lnTo>
                    <a:pt x="1402" y="460"/>
                  </a:lnTo>
                  <a:lnTo>
                    <a:pt x="1453" y="485"/>
                  </a:lnTo>
                  <a:lnTo>
                    <a:pt x="1504" y="511"/>
                  </a:lnTo>
                  <a:lnTo>
                    <a:pt x="1530" y="562"/>
                  </a:lnTo>
                  <a:lnTo>
                    <a:pt x="1555" y="715"/>
                  </a:lnTo>
                  <a:lnTo>
                    <a:pt x="1555" y="893"/>
                  </a:lnTo>
                  <a:lnTo>
                    <a:pt x="1530" y="1224"/>
                  </a:lnTo>
                  <a:lnTo>
                    <a:pt x="1504" y="1301"/>
                  </a:lnTo>
                  <a:lnTo>
                    <a:pt x="1453" y="1326"/>
                  </a:lnTo>
                  <a:lnTo>
                    <a:pt x="1402" y="1352"/>
                  </a:lnTo>
                  <a:lnTo>
                    <a:pt x="1351" y="1377"/>
                  </a:lnTo>
                  <a:lnTo>
                    <a:pt x="1351" y="1428"/>
                  </a:lnTo>
                  <a:lnTo>
                    <a:pt x="1300" y="1479"/>
                  </a:lnTo>
                  <a:lnTo>
                    <a:pt x="1249" y="1530"/>
                  </a:lnTo>
                  <a:lnTo>
                    <a:pt x="1198" y="1556"/>
                  </a:lnTo>
                  <a:lnTo>
                    <a:pt x="0" y="1709"/>
                  </a:lnTo>
                  <a:lnTo>
                    <a:pt x="459" y="1938"/>
                  </a:lnTo>
                  <a:lnTo>
                    <a:pt x="892" y="2193"/>
                  </a:lnTo>
                  <a:lnTo>
                    <a:pt x="1300" y="2499"/>
                  </a:lnTo>
                  <a:lnTo>
                    <a:pt x="1683" y="2831"/>
                  </a:lnTo>
                  <a:lnTo>
                    <a:pt x="2040" y="3188"/>
                  </a:lnTo>
                  <a:lnTo>
                    <a:pt x="2346" y="3596"/>
                  </a:lnTo>
                  <a:lnTo>
                    <a:pt x="2626" y="4029"/>
                  </a:lnTo>
                  <a:lnTo>
                    <a:pt x="2830" y="4462"/>
                  </a:lnTo>
                  <a:lnTo>
                    <a:pt x="2856" y="4488"/>
                  </a:lnTo>
                  <a:lnTo>
                    <a:pt x="3697" y="4131"/>
                  </a:lnTo>
                  <a:lnTo>
                    <a:pt x="4079" y="3978"/>
                  </a:lnTo>
                  <a:lnTo>
                    <a:pt x="4411" y="3850"/>
                  </a:lnTo>
                  <a:lnTo>
                    <a:pt x="4589" y="3799"/>
                  </a:lnTo>
                  <a:lnTo>
                    <a:pt x="4360" y="3213"/>
                  </a:lnTo>
                  <a:lnTo>
                    <a:pt x="4079" y="2652"/>
                  </a:lnTo>
                  <a:lnTo>
                    <a:pt x="3773" y="2117"/>
                  </a:lnTo>
                  <a:lnTo>
                    <a:pt x="3416" y="1632"/>
                  </a:lnTo>
                  <a:lnTo>
                    <a:pt x="3009" y="1173"/>
                  </a:lnTo>
                  <a:lnTo>
                    <a:pt x="2575" y="740"/>
                  </a:lnTo>
                  <a:lnTo>
                    <a:pt x="2091" y="358"/>
                  </a:lnTo>
                  <a:lnTo>
                    <a:pt x="1555" y="1"/>
                  </a:lnTo>
                  <a:close/>
                </a:path>
              </a:pathLst>
            </a:custGeom>
            <a:solidFill>
              <a:srgbClr val="FAC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78"/>
            <p:cNvSpPr/>
            <p:nvPr/>
          </p:nvSpPr>
          <p:spPr>
            <a:xfrm>
              <a:off x="1561466" y="1646720"/>
              <a:ext cx="28266" cy="29996"/>
            </a:xfrm>
            <a:custGeom>
              <a:avLst/>
              <a:gdLst/>
              <a:ahLst/>
              <a:cxnLst/>
              <a:rect l="l" t="t" r="r" b="b"/>
              <a:pathLst>
                <a:path w="1683" h="1786" extrusionOk="0">
                  <a:moveTo>
                    <a:pt x="51" y="1"/>
                  </a:moveTo>
                  <a:lnTo>
                    <a:pt x="51" y="179"/>
                  </a:lnTo>
                  <a:lnTo>
                    <a:pt x="0" y="383"/>
                  </a:lnTo>
                  <a:lnTo>
                    <a:pt x="255" y="511"/>
                  </a:lnTo>
                  <a:lnTo>
                    <a:pt x="510" y="689"/>
                  </a:lnTo>
                  <a:lnTo>
                    <a:pt x="739" y="868"/>
                  </a:lnTo>
                  <a:lnTo>
                    <a:pt x="943" y="1097"/>
                  </a:lnTo>
                  <a:lnTo>
                    <a:pt x="1198" y="1403"/>
                  </a:lnTo>
                  <a:lnTo>
                    <a:pt x="1326" y="1607"/>
                  </a:lnTo>
                  <a:lnTo>
                    <a:pt x="1428" y="1786"/>
                  </a:lnTo>
                  <a:lnTo>
                    <a:pt x="1530" y="1480"/>
                  </a:lnTo>
                  <a:lnTo>
                    <a:pt x="1606" y="1301"/>
                  </a:lnTo>
                  <a:lnTo>
                    <a:pt x="1683" y="1097"/>
                  </a:lnTo>
                  <a:lnTo>
                    <a:pt x="1300" y="613"/>
                  </a:lnTo>
                  <a:lnTo>
                    <a:pt x="1122" y="358"/>
                  </a:lnTo>
                  <a:lnTo>
                    <a:pt x="892" y="154"/>
                  </a:lnTo>
                  <a:lnTo>
                    <a:pt x="688" y="154"/>
                  </a:lnTo>
                  <a:lnTo>
                    <a:pt x="459" y="128"/>
                  </a:lnTo>
                  <a:lnTo>
                    <a:pt x="255" y="77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78"/>
            <p:cNvSpPr/>
            <p:nvPr/>
          </p:nvSpPr>
          <p:spPr>
            <a:xfrm>
              <a:off x="1565312" y="1466025"/>
              <a:ext cx="19717" cy="26990"/>
            </a:xfrm>
            <a:custGeom>
              <a:avLst/>
              <a:gdLst/>
              <a:ahLst/>
              <a:cxnLst/>
              <a:rect l="l" t="t" r="r" b="b"/>
              <a:pathLst>
                <a:path w="1174" h="1607" extrusionOk="0">
                  <a:moveTo>
                    <a:pt x="867" y="307"/>
                  </a:moveTo>
                  <a:lnTo>
                    <a:pt x="816" y="460"/>
                  </a:lnTo>
                  <a:lnTo>
                    <a:pt x="791" y="638"/>
                  </a:lnTo>
                  <a:lnTo>
                    <a:pt x="791" y="944"/>
                  </a:lnTo>
                  <a:lnTo>
                    <a:pt x="765" y="1122"/>
                  </a:lnTo>
                  <a:lnTo>
                    <a:pt x="714" y="1173"/>
                  </a:lnTo>
                  <a:lnTo>
                    <a:pt x="663" y="1224"/>
                  </a:lnTo>
                  <a:lnTo>
                    <a:pt x="587" y="1250"/>
                  </a:lnTo>
                  <a:lnTo>
                    <a:pt x="510" y="1224"/>
                  </a:lnTo>
                  <a:lnTo>
                    <a:pt x="434" y="1173"/>
                  </a:lnTo>
                  <a:lnTo>
                    <a:pt x="383" y="1097"/>
                  </a:lnTo>
                  <a:lnTo>
                    <a:pt x="332" y="995"/>
                  </a:lnTo>
                  <a:lnTo>
                    <a:pt x="332" y="893"/>
                  </a:lnTo>
                  <a:lnTo>
                    <a:pt x="357" y="791"/>
                  </a:lnTo>
                  <a:lnTo>
                    <a:pt x="408" y="689"/>
                  </a:lnTo>
                  <a:lnTo>
                    <a:pt x="510" y="587"/>
                  </a:lnTo>
                  <a:lnTo>
                    <a:pt x="612" y="485"/>
                  </a:lnTo>
                  <a:lnTo>
                    <a:pt x="867" y="307"/>
                  </a:lnTo>
                  <a:close/>
                  <a:moveTo>
                    <a:pt x="1046" y="1"/>
                  </a:moveTo>
                  <a:lnTo>
                    <a:pt x="765" y="103"/>
                  </a:lnTo>
                  <a:lnTo>
                    <a:pt x="485" y="205"/>
                  </a:lnTo>
                  <a:lnTo>
                    <a:pt x="357" y="307"/>
                  </a:lnTo>
                  <a:lnTo>
                    <a:pt x="256" y="383"/>
                  </a:lnTo>
                  <a:lnTo>
                    <a:pt x="154" y="511"/>
                  </a:lnTo>
                  <a:lnTo>
                    <a:pt x="77" y="638"/>
                  </a:lnTo>
                  <a:lnTo>
                    <a:pt x="26" y="765"/>
                  </a:lnTo>
                  <a:lnTo>
                    <a:pt x="1" y="893"/>
                  </a:lnTo>
                  <a:lnTo>
                    <a:pt x="1" y="995"/>
                  </a:lnTo>
                  <a:lnTo>
                    <a:pt x="1" y="1122"/>
                  </a:lnTo>
                  <a:lnTo>
                    <a:pt x="52" y="1250"/>
                  </a:lnTo>
                  <a:lnTo>
                    <a:pt x="103" y="1352"/>
                  </a:lnTo>
                  <a:lnTo>
                    <a:pt x="179" y="1454"/>
                  </a:lnTo>
                  <a:lnTo>
                    <a:pt x="306" y="1530"/>
                  </a:lnTo>
                  <a:lnTo>
                    <a:pt x="408" y="1581"/>
                  </a:lnTo>
                  <a:lnTo>
                    <a:pt x="510" y="1607"/>
                  </a:lnTo>
                  <a:lnTo>
                    <a:pt x="638" y="1607"/>
                  </a:lnTo>
                  <a:lnTo>
                    <a:pt x="740" y="1581"/>
                  </a:lnTo>
                  <a:lnTo>
                    <a:pt x="842" y="1556"/>
                  </a:lnTo>
                  <a:lnTo>
                    <a:pt x="918" y="1479"/>
                  </a:lnTo>
                  <a:lnTo>
                    <a:pt x="995" y="1403"/>
                  </a:lnTo>
                  <a:lnTo>
                    <a:pt x="1071" y="1301"/>
                  </a:lnTo>
                  <a:lnTo>
                    <a:pt x="1122" y="1199"/>
                  </a:lnTo>
                  <a:lnTo>
                    <a:pt x="1148" y="1071"/>
                  </a:lnTo>
                  <a:lnTo>
                    <a:pt x="1148" y="791"/>
                  </a:lnTo>
                  <a:lnTo>
                    <a:pt x="1148" y="536"/>
                  </a:lnTo>
                  <a:lnTo>
                    <a:pt x="1148" y="409"/>
                  </a:lnTo>
                  <a:lnTo>
                    <a:pt x="1173" y="281"/>
                  </a:lnTo>
                  <a:lnTo>
                    <a:pt x="1173" y="205"/>
                  </a:lnTo>
                  <a:lnTo>
                    <a:pt x="1148" y="154"/>
                  </a:lnTo>
                  <a:lnTo>
                    <a:pt x="1148" y="103"/>
                  </a:lnTo>
                  <a:lnTo>
                    <a:pt x="1148" y="52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78"/>
            <p:cNvSpPr/>
            <p:nvPr/>
          </p:nvSpPr>
          <p:spPr>
            <a:xfrm>
              <a:off x="1431712" y="1619327"/>
              <a:ext cx="154598" cy="50973"/>
            </a:xfrm>
            <a:custGeom>
              <a:avLst/>
              <a:gdLst/>
              <a:ahLst/>
              <a:cxnLst/>
              <a:rect l="l" t="t" r="r" b="b"/>
              <a:pathLst>
                <a:path w="9205" h="3035" extrusionOk="0">
                  <a:moveTo>
                    <a:pt x="8771" y="0"/>
                  </a:moveTo>
                  <a:lnTo>
                    <a:pt x="8083" y="102"/>
                  </a:lnTo>
                  <a:lnTo>
                    <a:pt x="7395" y="179"/>
                  </a:lnTo>
                  <a:lnTo>
                    <a:pt x="5559" y="383"/>
                  </a:lnTo>
                  <a:lnTo>
                    <a:pt x="3698" y="510"/>
                  </a:lnTo>
                  <a:lnTo>
                    <a:pt x="1862" y="587"/>
                  </a:lnTo>
                  <a:lnTo>
                    <a:pt x="919" y="612"/>
                  </a:lnTo>
                  <a:lnTo>
                    <a:pt x="1" y="612"/>
                  </a:lnTo>
                  <a:lnTo>
                    <a:pt x="52" y="816"/>
                  </a:lnTo>
                  <a:lnTo>
                    <a:pt x="154" y="1020"/>
                  </a:lnTo>
                  <a:lnTo>
                    <a:pt x="281" y="1198"/>
                  </a:lnTo>
                  <a:lnTo>
                    <a:pt x="434" y="1326"/>
                  </a:lnTo>
                  <a:lnTo>
                    <a:pt x="562" y="1402"/>
                  </a:lnTo>
                  <a:lnTo>
                    <a:pt x="689" y="1453"/>
                  </a:lnTo>
                  <a:lnTo>
                    <a:pt x="791" y="1479"/>
                  </a:lnTo>
                  <a:lnTo>
                    <a:pt x="919" y="1479"/>
                  </a:lnTo>
                  <a:lnTo>
                    <a:pt x="1148" y="1453"/>
                  </a:lnTo>
                  <a:lnTo>
                    <a:pt x="1403" y="1402"/>
                  </a:lnTo>
                  <a:lnTo>
                    <a:pt x="1250" y="1173"/>
                  </a:lnTo>
                  <a:lnTo>
                    <a:pt x="1250" y="1147"/>
                  </a:lnTo>
                  <a:lnTo>
                    <a:pt x="1250" y="1096"/>
                  </a:lnTo>
                  <a:lnTo>
                    <a:pt x="1301" y="1020"/>
                  </a:lnTo>
                  <a:lnTo>
                    <a:pt x="1429" y="1020"/>
                  </a:lnTo>
                  <a:lnTo>
                    <a:pt x="1454" y="1071"/>
                  </a:lnTo>
                  <a:lnTo>
                    <a:pt x="1556" y="1198"/>
                  </a:lnTo>
                  <a:lnTo>
                    <a:pt x="1658" y="1300"/>
                  </a:lnTo>
                  <a:lnTo>
                    <a:pt x="1760" y="1402"/>
                  </a:lnTo>
                  <a:lnTo>
                    <a:pt x="1913" y="1479"/>
                  </a:lnTo>
                  <a:lnTo>
                    <a:pt x="2041" y="1530"/>
                  </a:lnTo>
                  <a:lnTo>
                    <a:pt x="2168" y="1555"/>
                  </a:lnTo>
                  <a:lnTo>
                    <a:pt x="2295" y="1606"/>
                  </a:lnTo>
                  <a:lnTo>
                    <a:pt x="2423" y="1657"/>
                  </a:lnTo>
                  <a:lnTo>
                    <a:pt x="2474" y="1708"/>
                  </a:lnTo>
                  <a:lnTo>
                    <a:pt x="2474" y="1785"/>
                  </a:lnTo>
                  <a:lnTo>
                    <a:pt x="2474" y="1836"/>
                  </a:lnTo>
                  <a:lnTo>
                    <a:pt x="2423" y="1887"/>
                  </a:lnTo>
                  <a:lnTo>
                    <a:pt x="2346" y="1912"/>
                  </a:lnTo>
                  <a:lnTo>
                    <a:pt x="2270" y="1912"/>
                  </a:lnTo>
                  <a:lnTo>
                    <a:pt x="2092" y="1887"/>
                  </a:lnTo>
                  <a:lnTo>
                    <a:pt x="1939" y="1836"/>
                  </a:lnTo>
                  <a:lnTo>
                    <a:pt x="1786" y="1759"/>
                  </a:lnTo>
                  <a:lnTo>
                    <a:pt x="1786" y="1938"/>
                  </a:lnTo>
                  <a:lnTo>
                    <a:pt x="1786" y="2142"/>
                  </a:lnTo>
                  <a:lnTo>
                    <a:pt x="1837" y="2320"/>
                  </a:lnTo>
                  <a:lnTo>
                    <a:pt x="1913" y="2499"/>
                  </a:lnTo>
                  <a:lnTo>
                    <a:pt x="2015" y="2652"/>
                  </a:lnTo>
                  <a:lnTo>
                    <a:pt x="2143" y="2779"/>
                  </a:lnTo>
                  <a:lnTo>
                    <a:pt x="2295" y="2907"/>
                  </a:lnTo>
                  <a:lnTo>
                    <a:pt x="2474" y="2983"/>
                  </a:lnTo>
                  <a:lnTo>
                    <a:pt x="2703" y="3034"/>
                  </a:lnTo>
                  <a:lnTo>
                    <a:pt x="2933" y="3034"/>
                  </a:lnTo>
                  <a:lnTo>
                    <a:pt x="3137" y="2983"/>
                  </a:lnTo>
                  <a:lnTo>
                    <a:pt x="3341" y="2907"/>
                  </a:lnTo>
                  <a:lnTo>
                    <a:pt x="3519" y="2779"/>
                  </a:lnTo>
                  <a:lnTo>
                    <a:pt x="3698" y="2626"/>
                  </a:lnTo>
                  <a:lnTo>
                    <a:pt x="4055" y="2346"/>
                  </a:lnTo>
                  <a:lnTo>
                    <a:pt x="4055" y="2320"/>
                  </a:lnTo>
                  <a:lnTo>
                    <a:pt x="4080" y="2269"/>
                  </a:lnTo>
                  <a:lnTo>
                    <a:pt x="4131" y="2244"/>
                  </a:lnTo>
                  <a:lnTo>
                    <a:pt x="4208" y="2218"/>
                  </a:lnTo>
                  <a:lnTo>
                    <a:pt x="4259" y="2269"/>
                  </a:lnTo>
                  <a:lnTo>
                    <a:pt x="4437" y="2448"/>
                  </a:lnTo>
                  <a:lnTo>
                    <a:pt x="4641" y="2601"/>
                  </a:lnTo>
                  <a:lnTo>
                    <a:pt x="4871" y="2703"/>
                  </a:lnTo>
                  <a:lnTo>
                    <a:pt x="5100" y="2779"/>
                  </a:lnTo>
                  <a:lnTo>
                    <a:pt x="5329" y="2830"/>
                  </a:lnTo>
                  <a:lnTo>
                    <a:pt x="5584" y="2830"/>
                  </a:lnTo>
                  <a:lnTo>
                    <a:pt x="5814" y="2805"/>
                  </a:lnTo>
                  <a:lnTo>
                    <a:pt x="6094" y="2754"/>
                  </a:lnTo>
                  <a:lnTo>
                    <a:pt x="6349" y="2652"/>
                  </a:lnTo>
                  <a:lnTo>
                    <a:pt x="6604" y="2550"/>
                  </a:lnTo>
                  <a:lnTo>
                    <a:pt x="6808" y="2422"/>
                  </a:lnTo>
                  <a:lnTo>
                    <a:pt x="7012" y="2244"/>
                  </a:lnTo>
                  <a:lnTo>
                    <a:pt x="7191" y="2040"/>
                  </a:lnTo>
                  <a:lnTo>
                    <a:pt x="7242" y="1938"/>
                  </a:lnTo>
                  <a:lnTo>
                    <a:pt x="7293" y="1810"/>
                  </a:lnTo>
                  <a:lnTo>
                    <a:pt x="7318" y="1683"/>
                  </a:lnTo>
                  <a:lnTo>
                    <a:pt x="7344" y="1555"/>
                  </a:lnTo>
                  <a:lnTo>
                    <a:pt x="7344" y="1402"/>
                  </a:lnTo>
                  <a:lnTo>
                    <a:pt x="7318" y="1249"/>
                  </a:lnTo>
                  <a:lnTo>
                    <a:pt x="7318" y="1173"/>
                  </a:lnTo>
                  <a:lnTo>
                    <a:pt x="7344" y="1122"/>
                  </a:lnTo>
                  <a:lnTo>
                    <a:pt x="7395" y="1071"/>
                  </a:lnTo>
                  <a:lnTo>
                    <a:pt x="7420" y="1045"/>
                  </a:lnTo>
                  <a:lnTo>
                    <a:pt x="7548" y="1045"/>
                  </a:lnTo>
                  <a:lnTo>
                    <a:pt x="7599" y="1071"/>
                  </a:lnTo>
                  <a:lnTo>
                    <a:pt x="7650" y="1096"/>
                  </a:lnTo>
                  <a:lnTo>
                    <a:pt x="7701" y="1122"/>
                  </a:lnTo>
                  <a:lnTo>
                    <a:pt x="7803" y="1224"/>
                  </a:lnTo>
                  <a:lnTo>
                    <a:pt x="7930" y="1300"/>
                  </a:lnTo>
                  <a:lnTo>
                    <a:pt x="8058" y="1377"/>
                  </a:lnTo>
                  <a:lnTo>
                    <a:pt x="8211" y="1402"/>
                  </a:lnTo>
                  <a:lnTo>
                    <a:pt x="8211" y="1326"/>
                  </a:lnTo>
                  <a:lnTo>
                    <a:pt x="8236" y="1249"/>
                  </a:lnTo>
                  <a:lnTo>
                    <a:pt x="8312" y="1224"/>
                  </a:lnTo>
                  <a:lnTo>
                    <a:pt x="8363" y="1224"/>
                  </a:lnTo>
                  <a:lnTo>
                    <a:pt x="8389" y="1249"/>
                  </a:lnTo>
                  <a:lnTo>
                    <a:pt x="8618" y="1377"/>
                  </a:lnTo>
                  <a:lnTo>
                    <a:pt x="8771" y="1300"/>
                  </a:lnTo>
                  <a:lnTo>
                    <a:pt x="8848" y="1249"/>
                  </a:lnTo>
                  <a:lnTo>
                    <a:pt x="8924" y="1173"/>
                  </a:lnTo>
                  <a:lnTo>
                    <a:pt x="9052" y="1020"/>
                  </a:lnTo>
                  <a:lnTo>
                    <a:pt x="9205" y="663"/>
                  </a:lnTo>
                  <a:lnTo>
                    <a:pt x="9052" y="587"/>
                  </a:lnTo>
                  <a:lnTo>
                    <a:pt x="8924" y="510"/>
                  </a:lnTo>
                  <a:lnTo>
                    <a:pt x="8797" y="408"/>
                  </a:lnTo>
                  <a:lnTo>
                    <a:pt x="8695" y="306"/>
                  </a:lnTo>
                  <a:lnTo>
                    <a:pt x="8669" y="230"/>
                  </a:lnTo>
                  <a:lnTo>
                    <a:pt x="8669" y="153"/>
                  </a:lnTo>
                  <a:lnTo>
                    <a:pt x="8720" y="102"/>
                  </a:lnTo>
                  <a:lnTo>
                    <a:pt x="8797" y="77"/>
                  </a:lnTo>
                  <a:lnTo>
                    <a:pt x="87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78"/>
            <p:cNvSpPr/>
            <p:nvPr/>
          </p:nvSpPr>
          <p:spPr>
            <a:xfrm>
              <a:off x="922602" y="1967011"/>
              <a:ext cx="657306" cy="513860"/>
            </a:xfrm>
            <a:custGeom>
              <a:avLst/>
              <a:gdLst/>
              <a:ahLst/>
              <a:cxnLst/>
              <a:rect l="l" t="t" r="r" b="b"/>
              <a:pathLst>
                <a:path w="39137" h="30596" extrusionOk="0">
                  <a:moveTo>
                    <a:pt x="19428" y="587"/>
                  </a:moveTo>
                  <a:lnTo>
                    <a:pt x="19326" y="1938"/>
                  </a:lnTo>
                  <a:lnTo>
                    <a:pt x="19275" y="3315"/>
                  </a:lnTo>
                  <a:lnTo>
                    <a:pt x="19250" y="4717"/>
                  </a:lnTo>
                  <a:lnTo>
                    <a:pt x="19224" y="6120"/>
                  </a:lnTo>
                  <a:lnTo>
                    <a:pt x="19250" y="7496"/>
                  </a:lnTo>
                  <a:lnTo>
                    <a:pt x="19275" y="8899"/>
                  </a:lnTo>
                  <a:lnTo>
                    <a:pt x="19352" y="11652"/>
                  </a:lnTo>
                  <a:lnTo>
                    <a:pt x="19250" y="12060"/>
                  </a:lnTo>
                  <a:lnTo>
                    <a:pt x="19097" y="12443"/>
                  </a:lnTo>
                  <a:lnTo>
                    <a:pt x="18918" y="12800"/>
                  </a:lnTo>
                  <a:lnTo>
                    <a:pt x="18816" y="12953"/>
                  </a:lnTo>
                  <a:lnTo>
                    <a:pt x="18689" y="13106"/>
                  </a:lnTo>
                  <a:lnTo>
                    <a:pt x="18561" y="13233"/>
                  </a:lnTo>
                  <a:lnTo>
                    <a:pt x="18408" y="13360"/>
                  </a:lnTo>
                  <a:lnTo>
                    <a:pt x="18230" y="13462"/>
                  </a:lnTo>
                  <a:lnTo>
                    <a:pt x="18077" y="13564"/>
                  </a:lnTo>
                  <a:lnTo>
                    <a:pt x="17873" y="13641"/>
                  </a:lnTo>
                  <a:lnTo>
                    <a:pt x="17669" y="13692"/>
                  </a:lnTo>
                  <a:lnTo>
                    <a:pt x="17440" y="13717"/>
                  </a:lnTo>
                  <a:lnTo>
                    <a:pt x="17210" y="13743"/>
                  </a:lnTo>
                  <a:lnTo>
                    <a:pt x="16981" y="13743"/>
                  </a:lnTo>
                  <a:lnTo>
                    <a:pt x="16777" y="13717"/>
                  </a:lnTo>
                  <a:lnTo>
                    <a:pt x="16573" y="13666"/>
                  </a:lnTo>
                  <a:lnTo>
                    <a:pt x="16394" y="13615"/>
                  </a:lnTo>
                  <a:lnTo>
                    <a:pt x="16216" y="13539"/>
                  </a:lnTo>
                  <a:lnTo>
                    <a:pt x="16037" y="13462"/>
                  </a:lnTo>
                  <a:lnTo>
                    <a:pt x="15884" y="13360"/>
                  </a:lnTo>
                  <a:lnTo>
                    <a:pt x="15731" y="13233"/>
                  </a:lnTo>
                  <a:lnTo>
                    <a:pt x="15578" y="13106"/>
                  </a:lnTo>
                  <a:lnTo>
                    <a:pt x="15451" y="12953"/>
                  </a:lnTo>
                  <a:lnTo>
                    <a:pt x="15247" y="12647"/>
                  </a:lnTo>
                  <a:lnTo>
                    <a:pt x="15068" y="12315"/>
                  </a:lnTo>
                  <a:lnTo>
                    <a:pt x="14915" y="11933"/>
                  </a:lnTo>
                  <a:lnTo>
                    <a:pt x="14941" y="11882"/>
                  </a:lnTo>
                  <a:lnTo>
                    <a:pt x="14966" y="11831"/>
                  </a:lnTo>
                  <a:lnTo>
                    <a:pt x="14966" y="9052"/>
                  </a:lnTo>
                  <a:lnTo>
                    <a:pt x="14966" y="6247"/>
                  </a:lnTo>
                  <a:lnTo>
                    <a:pt x="14966" y="3468"/>
                  </a:lnTo>
                  <a:lnTo>
                    <a:pt x="14941" y="2066"/>
                  </a:lnTo>
                  <a:lnTo>
                    <a:pt x="14890" y="689"/>
                  </a:lnTo>
                  <a:lnTo>
                    <a:pt x="17185" y="638"/>
                  </a:lnTo>
                  <a:lnTo>
                    <a:pt x="19428" y="587"/>
                  </a:lnTo>
                  <a:close/>
                  <a:moveTo>
                    <a:pt x="29040" y="868"/>
                  </a:moveTo>
                  <a:lnTo>
                    <a:pt x="30238" y="995"/>
                  </a:lnTo>
                  <a:lnTo>
                    <a:pt x="31411" y="1148"/>
                  </a:lnTo>
                  <a:lnTo>
                    <a:pt x="32609" y="1326"/>
                  </a:lnTo>
                  <a:lnTo>
                    <a:pt x="33808" y="1530"/>
                  </a:lnTo>
                  <a:lnTo>
                    <a:pt x="33706" y="6553"/>
                  </a:lnTo>
                  <a:lnTo>
                    <a:pt x="33629" y="9052"/>
                  </a:lnTo>
                  <a:lnTo>
                    <a:pt x="33553" y="11550"/>
                  </a:lnTo>
                  <a:lnTo>
                    <a:pt x="33553" y="11652"/>
                  </a:lnTo>
                  <a:lnTo>
                    <a:pt x="33604" y="11703"/>
                  </a:lnTo>
                  <a:lnTo>
                    <a:pt x="33604" y="11984"/>
                  </a:lnTo>
                  <a:lnTo>
                    <a:pt x="33604" y="12239"/>
                  </a:lnTo>
                  <a:lnTo>
                    <a:pt x="33553" y="12417"/>
                  </a:lnTo>
                  <a:lnTo>
                    <a:pt x="33502" y="12596"/>
                  </a:lnTo>
                  <a:lnTo>
                    <a:pt x="33400" y="12774"/>
                  </a:lnTo>
                  <a:lnTo>
                    <a:pt x="33323" y="12927"/>
                  </a:lnTo>
                  <a:lnTo>
                    <a:pt x="33196" y="13080"/>
                  </a:lnTo>
                  <a:lnTo>
                    <a:pt x="33068" y="13233"/>
                  </a:lnTo>
                  <a:lnTo>
                    <a:pt x="32941" y="13360"/>
                  </a:lnTo>
                  <a:lnTo>
                    <a:pt x="32788" y="13488"/>
                  </a:lnTo>
                  <a:lnTo>
                    <a:pt x="32635" y="13590"/>
                  </a:lnTo>
                  <a:lnTo>
                    <a:pt x="32482" y="13692"/>
                  </a:lnTo>
                  <a:lnTo>
                    <a:pt x="32304" y="13768"/>
                  </a:lnTo>
                  <a:lnTo>
                    <a:pt x="32125" y="13845"/>
                  </a:lnTo>
                  <a:lnTo>
                    <a:pt x="31921" y="13896"/>
                  </a:lnTo>
                  <a:lnTo>
                    <a:pt x="31717" y="13921"/>
                  </a:lnTo>
                  <a:lnTo>
                    <a:pt x="31539" y="13947"/>
                  </a:lnTo>
                  <a:lnTo>
                    <a:pt x="31335" y="13972"/>
                  </a:lnTo>
                  <a:lnTo>
                    <a:pt x="31105" y="13947"/>
                  </a:lnTo>
                  <a:lnTo>
                    <a:pt x="30876" y="13921"/>
                  </a:lnTo>
                  <a:lnTo>
                    <a:pt x="30672" y="13870"/>
                  </a:lnTo>
                  <a:lnTo>
                    <a:pt x="30493" y="13794"/>
                  </a:lnTo>
                  <a:lnTo>
                    <a:pt x="30289" y="13717"/>
                  </a:lnTo>
                  <a:lnTo>
                    <a:pt x="30111" y="13615"/>
                  </a:lnTo>
                  <a:lnTo>
                    <a:pt x="29958" y="13488"/>
                  </a:lnTo>
                  <a:lnTo>
                    <a:pt x="29805" y="13360"/>
                  </a:lnTo>
                  <a:lnTo>
                    <a:pt x="29652" y="13208"/>
                  </a:lnTo>
                  <a:lnTo>
                    <a:pt x="29525" y="13055"/>
                  </a:lnTo>
                  <a:lnTo>
                    <a:pt x="29397" y="12876"/>
                  </a:lnTo>
                  <a:lnTo>
                    <a:pt x="29295" y="12698"/>
                  </a:lnTo>
                  <a:lnTo>
                    <a:pt x="29193" y="12519"/>
                  </a:lnTo>
                  <a:lnTo>
                    <a:pt x="29117" y="12341"/>
                  </a:lnTo>
                  <a:lnTo>
                    <a:pt x="29015" y="11933"/>
                  </a:lnTo>
                  <a:lnTo>
                    <a:pt x="29015" y="11499"/>
                  </a:lnTo>
                  <a:lnTo>
                    <a:pt x="29015" y="11474"/>
                  </a:lnTo>
                  <a:lnTo>
                    <a:pt x="29091" y="8822"/>
                  </a:lnTo>
                  <a:lnTo>
                    <a:pt x="29142" y="6171"/>
                  </a:lnTo>
                  <a:lnTo>
                    <a:pt x="29168" y="4845"/>
                  </a:lnTo>
                  <a:lnTo>
                    <a:pt x="29142" y="3519"/>
                  </a:lnTo>
                  <a:lnTo>
                    <a:pt x="29117" y="2193"/>
                  </a:lnTo>
                  <a:lnTo>
                    <a:pt x="29040" y="868"/>
                  </a:lnTo>
                  <a:close/>
                  <a:moveTo>
                    <a:pt x="14609" y="689"/>
                  </a:moveTo>
                  <a:lnTo>
                    <a:pt x="14533" y="2040"/>
                  </a:lnTo>
                  <a:lnTo>
                    <a:pt x="14457" y="3366"/>
                  </a:lnTo>
                  <a:lnTo>
                    <a:pt x="14431" y="4717"/>
                  </a:lnTo>
                  <a:lnTo>
                    <a:pt x="14431" y="6043"/>
                  </a:lnTo>
                  <a:lnTo>
                    <a:pt x="14457" y="7394"/>
                  </a:lnTo>
                  <a:lnTo>
                    <a:pt x="14482" y="8746"/>
                  </a:lnTo>
                  <a:lnTo>
                    <a:pt x="14558" y="11423"/>
                  </a:lnTo>
                  <a:lnTo>
                    <a:pt x="14508" y="11474"/>
                  </a:lnTo>
                  <a:lnTo>
                    <a:pt x="14482" y="11576"/>
                  </a:lnTo>
                  <a:lnTo>
                    <a:pt x="14431" y="12035"/>
                  </a:lnTo>
                  <a:lnTo>
                    <a:pt x="14329" y="12468"/>
                  </a:lnTo>
                  <a:lnTo>
                    <a:pt x="14253" y="12672"/>
                  </a:lnTo>
                  <a:lnTo>
                    <a:pt x="14176" y="12876"/>
                  </a:lnTo>
                  <a:lnTo>
                    <a:pt x="14074" y="13080"/>
                  </a:lnTo>
                  <a:lnTo>
                    <a:pt x="13972" y="13259"/>
                  </a:lnTo>
                  <a:lnTo>
                    <a:pt x="13819" y="13411"/>
                  </a:lnTo>
                  <a:lnTo>
                    <a:pt x="13692" y="13564"/>
                  </a:lnTo>
                  <a:lnTo>
                    <a:pt x="13513" y="13692"/>
                  </a:lnTo>
                  <a:lnTo>
                    <a:pt x="13335" y="13819"/>
                  </a:lnTo>
                  <a:lnTo>
                    <a:pt x="13131" y="13896"/>
                  </a:lnTo>
                  <a:lnTo>
                    <a:pt x="12927" y="13972"/>
                  </a:lnTo>
                  <a:lnTo>
                    <a:pt x="12672" y="13998"/>
                  </a:lnTo>
                  <a:lnTo>
                    <a:pt x="12417" y="14023"/>
                  </a:lnTo>
                  <a:lnTo>
                    <a:pt x="12187" y="13998"/>
                  </a:lnTo>
                  <a:lnTo>
                    <a:pt x="11958" y="13972"/>
                  </a:lnTo>
                  <a:lnTo>
                    <a:pt x="11754" y="13921"/>
                  </a:lnTo>
                  <a:lnTo>
                    <a:pt x="11550" y="13845"/>
                  </a:lnTo>
                  <a:lnTo>
                    <a:pt x="11372" y="13768"/>
                  </a:lnTo>
                  <a:lnTo>
                    <a:pt x="11193" y="13641"/>
                  </a:lnTo>
                  <a:lnTo>
                    <a:pt x="11015" y="13539"/>
                  </a:lnTo>
                  <a:lnTo>
                    <a:pt x="10862" y="13386"/>
                  </a:lnTo>
                  <a:lnTo>
                    <a:pt x="10709" y="13259"/>
                  </a:lnTo>
                  <a:lnTo>
                    <a:pt x="10581" y="13080"/>
                  </a:lnTo>
                  <a:lnTo>
                    <a:pt x="10454" y="12927"/>
                  </a:lnTo>
                  <a:lnTo>
                    <a:pt x="10352" y="12749"/>
                  </a:lnTo>
                  <a:lnTo>
                    <a:pt x="10250" y="12545"/>
                  </a:lnTo>
                  <a:lnTo>
                    <a:pt x="10173" y="12366"/>
                  </a:lnTo>
                  <a:lnTo>
                    <a:pt x="10122" y="12137"/>
                  </a:lnTo>
                  <a:lnTo>
                    <a:pt x="10071" y="11933"/>
                  </a:lnTo>
                  <a:lnTo>
                    <a:pt x="10046" y="11652"/>
                  </a:lnTo>
                  <a:lnTo>
                    <a:pt x="10122" y="11576"/>
                  </a:lnTo>
                  <a:lnTo>
                    <a:pt x="10148" y="11474"/>
                  </a:lnTo>
                  <a:lnTo>
                    <a:pt x="10199" y="5890"/>
                  </a:lnTo>
                  <a:lnTo>
                    <a:pt x="10224" y="4641"/>
                  </a:lnTo>
                  <a:lnTo>
                    <a:pt x="10275" y="3392"/>
                  </a:lnTo>
                  <a:lnTo>
                    <a:pt x="10275" y="2780"/>
                  </a:lnTo>
                  <a:lnTo>
                    <a:pt x="10250" y="2142"/>
                  </a:lnTo>
                  <a:lnTo>
                    <a:pt x="10199" y="1530"/>
                  </a:lnTo>
                  <a:lnTo>
                    <a:pt x="10122" y="919"/>
                  </a:lnTo>
                  <a:lnTo>
                    <a:pt x="12366" y="791"/>
                  </a:lnTo>
                  <a:lnTo>
                    <a:pt x="14609" y="689"/>
                  </a:lnTo>
                  <a:close/>
                  <a:moveTo>
                    <a:pt x="21978" y="562"/>
                  </a:moveTo>
                  <a:lnTo>
                    <a:pt x="24298" y="587"/>
                  </a:lnTo>
                  <a:lnTo>
                    <a:pt x="24196" y="1862"/>
                  </a:lnTo>
                  <a:lnTo>
                    <a:pt x="24145" y="3137"/>
                  </a:lnTo>
                  <a:lnTo>
                    <a:pt x="24119" y="4437"/>
                  </a:lnTo>
                  <a:lnTo>
                    <a:pt x="24119" y="5712"/>
                  </a:lnTo>
                  <a:lnTo>
                    <a:pt x="24145" y="7012"/>
                  </a:lnTo>
                  <a:lnTo>
                    <a:pt x="24196" y="8287"/>
                  </a:lnTo>
                  <a:lnTo>
                    <a:pt x="24349" y="10862"/>
                  </a:lnTo>
                  <a:lnTo>
                    <a:pt x="24298" y="11244"/>
                  </a:lnTo>
                  <a:lnTo>
                    <a:pt x="24298" y="11627"/>
                  </a:lnTo>
                  <a:lnTo>
                    <a:pt x="24043" y="12468"/>
                  </a:lnTo>
                  <a:lnTo>
                    <a:pt x="23915" y="12851"/>
                  </a:lnTo>
                  <a:lnTo>
                    <a:pt x="23813" y="13055"/>
                  </a:lnTo>
                  <a:lnTo>
                    <a:pt x="23737" y="13208"/>
                  </a:lnTo>
                  <a:lnTo>
                    <a:pt x="23609" y="13386"/>
                  </a:lnTo>
                  <a:lnTo>
                    <a:pt x="23482" y="13513"/>
                  </a:lnTo>
                  <a:lnTo>
                    <a:pt x="23329" y="13641"/>
                  </a:lnTo>
                  <a:lnTo>
                    <a:pt x="23176" y="13768"/>
                  </a:lnTo>
                  <a:lnTo>
                    <a:pt x="22972" y="13870"/>
                  </a:lnTo>
                  <a:lnTo>
                    <a:pt x="22768" y="13947"/>
                  </a:lnTo>
                  <a:lnTo>
                    <a:pt x="22513" y="13998"/>
                  </a:lnTo>
                  <a:lnTo>
                    <a:pt x="22258" y="14023"/>
                  </a:lnTo>
                  <a:lnTo>
                    <a:pt x="22029" y="14023"/>
                  </a:lnTo>
                  <a:lnTo>
                    <a:pt x="21799" y="13998"/>
                  </a:lnTo>
                  <a:lnTo>
                    <a:pt x="21570" y="13972"/>
                  </a:lnTo>
                  <a:lnTo>
                    <a:pt x="21366" y="13921"/>
                  </a:lnTo>
                  <a:lnTo>
                    <a:pt x="21187" y="13845"/>
                  </a:lnTo>
                  <a:lnTo>
                    <a:pt x="20983" y="13768"/>
                  </a:lnTo>
                  <a:lnTo>
                    <a:pt x="20805" y="13666"/>
                  </a:lnTo>
                  <a:lnTo>
                    <a:pt x="20652" y="13539"/>
                  </a:lnTo>
                  <a:lnTo>
                    <a:pt x="20499" y="13411"/>
                  </a:lnTo>
                  <a:lnTo>
                    <a:pt x="20346" y="13259"/>
                  </a:lnTo>
                  <a:lnTo>
                    <a:pt x="20219" y="13106"/>
                  </a:lnTo>
                  <a:lnTo>
                    <a:pt x="20091" y="12953"/>
                  </a:lnTo>
                  <a:lnTo>
                    <a:pt x="19989" y="12774"/>
                  </a:lnTo>
                  <a:lnTo>
                    <a:pt x="19887" y="12596"/>
                  </a:lnTo>
                  <a:lnTo>
                    <a:pt x="19811" y="12392"/>
                  </a:lnTo>
                  <a:lnTo>
                    <a:pt x="19734" y="12213"/>
                  </a:lnTo>
                  <a:lnTo>
                    <a:pt x="19785" y="11984"/>
                  </a:lnTo>
                  <a:lnTo>
                    <a:pt x="19811" y="11729"/>
                  </a:lnTo>
                  <a:lnTo>
                    <a:pt x="19785" y="11499"/>
                  </a:lnTo>
                  <a:lnTo>
                    <a:pt x="19760" y="11270"/>
                  </a:lnTo>
                  <a:lnTo>
                    <a:pt x="19734" y="11219"/>
                  </a:lnTo>
                  <a:lnTo>
                    <a:pt x="19709" y="11193"/>
                  </a:lnTo>
                  <a:lnTo>
                    <a:pt x="19785" y="8542"/>
                  </a:lnTo>
                  <a:lnTo>
                    <a:pt x="19836" y="7216"/>
                  </a:lnTo>
                  <a:lnTo>
                    <a:pt x="19836" y="5865"/>
                  </a:lnTo>
                  <a:lnTo>
                    <a:pt x="19836" y="4539"/>
                  </a:lnTo>
                  <a:lnTo>
                    <a:pt x="19811" y="3213"/>
                  </a:lnTo>
                  <a:lnTo>
                    <a:pt x="19760" y="1887"/>
                  </a:lnTo>
                  <a:lnTo>
                    <a:pt x="19683" y="587"/>
                  </a:lnTo>
                  <a:lnTo>
                    <a:pt x="21978" y="562"/>
                  </a:lnTo>
                  <a:close/>
                  <a:moveTo>
                    <a:pt x="9969" y="944"/>
                  </a:moveTo>
                  <a:lnTo>
                    <a:pt x="9893" y="1556"/>
                  </a:lnTo>
                  <a:lnTo>
                    <a:pt x="9816" y="2168"/>
                  </a:lnTo>
                  <a:lnTo>
                    <a:pt x="9791" y="2780"/>
                  </a:lnTo>
                  <a:lnTo>
                    <a:pt x="9791" y="3392"/>
                  </a:lnTo>
                  <a:lnTo>
                    <a:pt x="9791" y="4641"/>
                  </a:lnTo>
                  <a:lnTo>
                    <a:pt x="9791" y="5890"/>
                  </a:lnTo>
                  <a:lnTo>
                    <a:pt x="9740" y="11117"/>
                  </a:lnTo>
                  <a:lnTo>
                    <a:pt x="9714" y="11168"/>
                  </a:lnTo>
                  <a:lnTo>
                    <a:pt x="9638" y="11525"/>
                  </a:lnTo>
                  <a:lnTo>
                    <a:pt x="9612" y="11856"/>
                  </a:lnTo>
                  <a:lnTo>
                    <a:pt x="9587" y="12213"/>
                  </a:lnTo>
                  <a:lnTo>
                    <a:pt x="9536" y="12545"/>
                  </a:lnTo>
                  <a:lnTo>
                    <a:pt x="9434" y="12876"/>
                  </a:lnTo>
                  <a:lnTo>
                    <a:pt x="9306" y="13157"/>
                  </a:lnTo>
                  <a:lnTo>
                    <a:pt x="9153" y="13386"/>
                  </a:lnTo>
                  <a:lnTo>
                    <a:pt x="8949" y="13615"/>
                  </a:lnTo>
                  <a:lnTo>
                    <a:pt x="8694" y="13768"/>
                  </a:lnTo>
                  <a:lnTo>
                    <a:pt x="8440" y="13896"/>
                  </a:lnTo>
                  <a:lnTo>
                    <a:pt x="8134" y="13998"/>
                  </a:lnTo>
                  <a:lnTo>
                    <a:pt x="7802" y="14049"/>
                  </a:lnTo>
                  <a:lnTo>
                    <a:pt x="7522" y="14074"/>
                  </a:lnTo>
                  <a:lnTo>
                    <a:pt x="7267" y="14049"/>
                  </a:lnTo>
                  <a:lnTo>
                    <a:pt x="7037" y="13998"/>
                  </a:lnTo>
                  <a:lnTo>
                    <a:pt x="6808" y="13947"/>
                  </a:lnTo>
                  <a:lnTo>
                    <a:pt x="6604" y="13845"/>
                  </a:lnTo>
                  <a:lnTo>
                    <a:pt x="6400" y="13717"/>
                  </a:lnTo>
                  <a:lnTo>
                    <a:pt x="6247" y="13590"/>
                  </a:lnTo>
                  <a:lnTo>
                    <a:pt x="6068" y="13437"/>
                  </a:lnTo>
                  <a:lnTo>
                    <a:pt x="5941" y="13259"/>
                  </a:lnTo>
                  <a:lnTo>
                    <a:pt x="5813" y="13080"/>
                  </a:lnTo>
                  <a:lnTo>
                    <a:pt x="5686" y="12876"/>
                  </a:lnTo>
                  <a:lnTo>
                    <a:pt x="5584" y="12672"/>
                  </a:lnTo>
                  <a:lnTo>
                    <a:pt x="5406" y="12213"/>
                  </a:lnTo>
                  <a:lnTo>
                    <a:pt x="5253" y="11729"/>
                  </a:lnTo>
                  <a:lnTo>
                    <a:pt x="5304" y="11678"/>
                  </a:lnTo>
                  <a:lnTo>
                    <a:pt x="5329" y="11652"/>
                  </a:lnTo>
                  <a:lnTo>
                    <a:pt x="5329" y="11601"/>
                  </a:lnTo>
                  <a:lnTo>
                    <a:pt x="5253" y="10964"/>
                  </a:lnTo>
                  <a:lnTo>
                    <a:pt x="5227" y="10326"/>
                  </a:lnTo>
                  <a:lnTo>
                    <a:pt x="5202" y="9077"/>
                  </a:lnTo>
                  <a:lnTo>
                    <a:pt x="5202" y="7802"/>
                  </a:lnTo>
                  <a:lnTo>
                    <a:pt x="5227" y="6528"/>
                  </a:lnTo>
                  <a:lnTo>
                    <a:pt x="5253" y="5278"/>
                  </a:lnTo>
                  <a:lnTo>
                    <a:pt x="5253" y="4004"/>
                  </a:lnTo>
                  <a:lnTo>
                    <a:pt x="5202" y="2729"/>
                  </a:lnTo>
                  <a:lnTo>
                    <a:pt x="5151" y="2091"/>
                  </a:lnTo>
                  <a:lnTo>
                    <a:pt x="5074" y="1454"/>
                  </a:lnTo>
                  <a:lnTo>
                    <a:pt x="6298" y="1301"/>
                  </a:lnTo>
                  <a:lnTo>
                    <a:pt x="7522" y="1148"/>
                  </a:lnTo>
                  <a:lnTo>
                    <a:pt x="8745" y="1046"/>
                  </a:lnTo>
                  <a:lnTo>
                    <a:pt x="9969" y="944"/>
                  </a:lnTo>
                  <a:close/>
                  <a:moveTo>
                    <a:pt x="34012" y="1556"/>
                  </a:moveTo>
                  <a:lnTo>
                    <a:pt x="35210" y="1811"/>
                  </a:lnTo>
                  <a:lnTo>
                    <a:pt x="36408" y="2091"/>
                  </a:lnTo>
                  <a:lnTo>
                    <a:pt x="37607" y="2423"/>
                  </a:lnTo>
                  <a:lnTo>
                    <a:pt x="38779" y="2754"/>
                  </a:lnTo>
                  <a:lnTo>
                    <a:pt x="38703" y="3800"/>
                  </a:lnTo>
                  <a:lnTo>
                    <a:pt x="38652" y="4819"/>
                  </a:lnTo>
                  <a:lnTo>
                    <a:pt x="38601" y="6910"/>
                  </a:lnTo>
                  <a:lnTo>
                    <a:pt x="38525" y="11040"/>
                  </a:lnTo>
                  <a:lnTo>
                    <a:pt x="38474" y="11117"/>
                  </a:lnTo>
                  <a:lnTo>
                    <a:pt x="38448" y="11142"/>
                  </a:lnTo>
                  <a:lnTo>
                    <a:pt x="38423" y="11219"/>
                  </a:lnTo>
                  <a:lnTo>
                    <a:pt x="38372" y="11805"/>
                  </a:lnTo>
                  <a:lnTo>
                    <a:pt x="38321" y="12086"/>
                  </a:lnTo>
                  <a:lnTo>
                    <a:pt x="38270" y="12366"/>
                  </a:lnTo>
                  <a:lnTo>
                    <a:pt x="38219" y="12647"/>
                  </a:lnTo>
                  <a:lnTo>
                    <a:pt x="38117" y="12927"/>
                  </a:lnTo>
                  <a:lnTo>
                    <a:pt x="37989" y="13182"/>
                  </a:lnTo>
                  <a:lnTo>
                    <a:pt x="37811" y="13411"/>
                  </a:lnTo>
                  <a:lnTo>
                    <a:pt x="37607" y="13641"/>
                  </a:lnTo>
                  <a:lnTo>
                    <a:pt x="37377" y="13819"/>
                  </a:lnTo>
                  <a:lnTo>
                    <a:pt x="37148" y="13972"/>
                  </a:lnTo>
                  <a:lnTo>
                    <a:pt x="36867" y="14074"/>
                  </a:lnTo>
                  <a:lnTo>
                    <a:pt x="36587" y="14151"/>
                  </a:lnTo>
                  <a:lnTo>
                    <a:pt x="36306" y="14202"/>
                  </a:lnTo>
                  <a:lnTo>
                    <a:pt x="36026" y="14202"/>
                  </a:lnTo>
                  <a:lnTo>
                    <a:pt x="35720" y="14151"/>
                  </a:lnTo>
                  <a:lnTo>
                    <a:pt x="35414" y="14074"/>
                  </a:lnTo>
                  <a:lnTo>
                    <a:pt x="35134" y="13947"/>
                  </a:lnTo>
                  <a:lnTo>
                    <a:pt x="34853" y="13768"/>
                  </a:lnTo>
                  <a:lnTo>
                    <a:pt x="34624" y="13564"/>
                  </a:lnTo>
                  <a:lnTo>
                    <a:pt x="34420" y="13310"/>
                  </a:lnTo>
                  <a:lnTo>
                    <a:pt x="34241" y="13055"/>
                  </a:lnTo>
                  <a:lnTo>
                    <a:pt x="34114" y="12774"/>
                  </a:lnTo>
                  <a:lnTo>
                    <a:pt x="33986" y="12494"/>
                  </a:lnTo>
                  <a:lnTo>
                    <a:pt x="34037" y="12213"/>
                  </a:lnTo>
                  <a:lnTo>
                    <a:pt x="34037" y="11933"/>
                  </a:lnTo>
                  <a:lnTo>
                    <a:pt x="34012" y="11627"/>
                  </a:lnTo>
                  <a:lnTo>
                    <a:pt x="33935" y="11346"/>
                  </a:lnTo>
                  <a:lnTo>
                    <a:pt x="34012" y="10123"/>
                  </a:lnTo>
                  <a:lnTo>
                    <a:pt x="34088" y="8899"/>
                  </a:lnTo>
                  <a:lnTo>
                    <a:pt x="34139" y="7675"/>
                  </a:lnTo>
                  <a:lnTo>
                    <a:pt x="34165" y="6451"/>
                  </a:lnTo>
                  <a:lnTo>
                    <a:pt x="34165" y="5227"/>
                  </a:lnTo>
                  <a:lnTo>
                    <a:pt x="34139" y="4004"/>
                  </a:lnTo>
                  <a:lnTo>
                    <a:pt x="34088" y="2780"/>
                  </a:lnTo>
                  <a:lnTo>
                    <a:pt x="34012" y="1556"/>
                  </a:lnTo>
                  <a:close/>
                  <a:moveTo>
                    <a:pt x="24578" y="587"/>
                  </a:moveTo>
                  <a:lnTo>
                    <a:pt x="25624" y="638"/>
                  </a:lnTo>
                  <a:lnTo>
                    <a:pt x="26669" y="689"/>
                  </a:lnTo>
                  <a:lnTo>
                    <a:pt x="27740" y="766"/>
                  </a:lnTo>
                  <a:lnTo>
                    <a:pt x="28785" y="842"/>
                  </a:lnTo>
                  <a:lnTo>
                    <a:pt x="28734" y="2168"/>
                  </a:lnTo>
                  <a:lnTo>
                    <a:pt x="28734" y="3494"/>
                  </a:lnTo>
                  <a:lnTo>
                    <a:pt x="28734" y="6120"/>
                  </a:lnTo>
                  <a:lnTo>
                    <a:pt x="28734" y="8771"/>
                  </a:lnTo>
                  <a:lnTo>
                    <a:pt x="28709" y="10097"/>
                  </a:lnTo>
                  <a:lnTo>
                    <a:pt x="28683" y="11397"/>
                  </a:lnTo>
                  <a:lnTo>
                    <a:pt x="28683" y="11423"/>
                  </a:lnTo>
                  <a:lnTo>
                    <a:pt x="28530" y="11907"/>
                  </a:lnTo>
                  <a:lnTo>
                    <a:pt x="28403" y="12443"/>
                  </a:lnTo>
                  <a:lnTo>
                    <a:pt x="28250" y="12953"/>
                  </a:lnTo>
                  <a:lnTo>
                    <a:pt x="28148" y="13208"/>
                  </a:lnTo>
                  <a:lnTo>
                    <a:pt x="28046" y="13437"/>
                  </a:lnTo>
                  <a:lnTo>
                    <a:pt x="27918" y="13666"/>
                  </a:lnTo>
                  <a:lnTo>
                    <a:pt x="27765" y="13845"/>
                  </a:lnTo>
                  <a:lnTo>
                    <a:pt x="27587" y="13998"/>
                  </a:lnTo>
                  <a:lnTo>
                    <a:pt x="27383" y="14125"/>
                  </a:lnTo>
                  <a:lnTo>
                    <a:pt x="27153" y="14202"/>
                  </a:lnTo>
                  <a:lnTo>
                    <a:pt x="26898" y="14253"/>
                  </a:lnTo>
                  <a:lnTo>
                    <a:pt x="26618" y="14227"/>
                  </a:lnTo>
                  <a:lnTo>
                    <a:pt x="26287" y="14176"/>
                  </a:lnTo>
                  <a:lnTo>
                    <a:pt x="26108" y="14100"/>
                  </a:lnTo>
                  <a:lnTo>
                    <a:pt x="25930" y="14049"/>
                  </a:lnTo>
                  <a:lnTo>
                    <a:pt x="25777" y="13947"/>
                  </a:lnTo>
                  <a:lnTo>
                    <a:pt x="25624" y="13845"/>
                  </a:lnTo>
                  <a:lnTo>
                    <a:pt x="25369" y="13615"/>
                  </a:lnTo>
                  <a:lnTo>
                    <a:pt x="25165" y="13360"/>
                  </a:lnTo>
                  <a:lnTo>
                    <a:pt x="24986" y="13055"/>
                  </a:lnTo>
                  <a:lnTo>
                    <a:pt x="24859" y="12749"/>
                  </a:lnTo>
                  <a:lnTo>
                    <a:pt x="24731" y="12392"/>
                  </a:lnTo>
                  <a:lnTo>
                    <a:pt x="24655" y="12060"/>
                  </a:lnTo>
                  <a:lnTo>
                    <a:pt x="24757" y="11601"/>
                  </a:lnTo>
                  <a:lnTo>
                    <a:pt x="24808" y="11142"/>
                  </a:lnTo>
                  <a:lnTo>
                    <a:pt x="24808" y="11066"/>
                  </a:lnTo>
                  <a:lnTo>
                    <a:pt x="24757" y="11015"/>
                  </a:lnTo>
                  <a:lnTo>
                    <a:pt x="24680" y="9715"/>
                  </a:lnTo>
                  <a:lnTo>
                    <a:pt x="24655" y="8414"/>
                  </a:lnTo>
                  <a:lnTo>
                    <a:pt x="24629" y="5788"/>
                  </a:lnTo>
                  <a:lnTo>
                    <a:pt x="24604" y="3188"/>
                  </a:lnTo>
                  <a:lnTo>
                    <a:pt x="24604" y="1887"/>
                  </a:lnTo>
                  <a:lnTo>
                    <a:pt x="24578" y="587"/>
                  </a:lnTo>
                  <a:close/>
                  <a:moveTo>
                    <a:pt x="4845" y="1505"/>
                  </a:moveTo>
                  <a:lnTo>
                    <a:pt x="4870" y="2754"/>
                  </a:lnTo>
                  <a:lnTo>
                    <a:pt x="4896" y="4004"/>
                  </a:lnTo>
                  <a:lnTo>
                    <a:pt x="4921" y="5253"/>
                  </a:lnTo>
                  <a:lnTo>
                    <a:pt x="4947" y="6502"/>
                  </a:lnTo>
                  <a:lnTo>
                    <a:pt x="4921" y="7777"/>
                  </a:lnTo>
                  <a:lnTo>
                    <a:pt x="4870" y="9052"/>
                  </a:lnTo>
                  <a:lnTo>
                    <a:pt x="4870" y="9689"/>
                  </a:lnTo>
                  <a:lnTo>
                    <a:pt x="4870" y="10326"/>
                  </a:lnTo>
                  <a:lnTo>
                    <a:pt x="4896" y="10964"/>
                  </a:lnTo>
                  <a:lnTo>
                    <a:pt x="4947" y="11601"/>
                  </a:lnTo>
                  <a:lnTo>
                    <a:pt x="4972" y="11652"/>
                  </a:lnTo>
                  <a:lnTo>
                    <a:pt x="4998" y="11729"/>
                  </a:lnTo>
                  <a:lnTo>
                    <a:pt x="4921" y="12417"/>
                  </a:lnTo>
                  <a:lnTo>
                    <a:pt x="4870" y="12749"/>
                  </a:lnTo>
                  <a:lnTo>
                    <a:pt x="4768" y="13080"/>
                  </a:lnTo>
                  <a:lnTo>
                    <a:pt x="4641" y="13310"/>
                  </a:lnTo>
                  <a:lnTo>
                    <a:pt x="4462" y="13539"/>
                  </a:lnTo>
                  <a:lnTo>
                    <a:pt x="4258" y="13717"/>
                  </a:lnTo>
                  <a:lnTo>
                    <a:pt x="4029" y="13896"/>
                  </a:lnTo>
                  <a:lnTo>
                    <a:pt x="3774" y="14023"/>
                  </a:lnTo>
                  <a:lnTo>
                    <a:pt x="3519" y="14125"/>
                  </a:lnTo>
                  <a:lnTo>
                    <a:pt x="3238" y="14227"/>
                  </a:lnTo>
                  <a:lnTo>
                    <a:pt x="2983" y="14278"/>
                  </a:lnTo>
                  <a:lnTo>
                    <a:pt x="2703" y="14329"/>
                  </a:lnTo>
                  <a:lnTo>
                    <a:pt x="2448" y="14329"/>
                  </a:lnTo>
                  <a:lnTo>
                    <a:pt x="2193" y="14304"/>
                  </a:lnTo>
                  <a:lnTo>
                    <a:pt x="1964" y="14253"/>
                  </a:lnTo>
                  <a:lnTo>
                    <a:pt x="1734" y="14176"/>
                  </a:lnTo>
                  <a:lnTo>
                    <a:pt x="1530" y="14074"/>
                  </a:lnTo>
                  <a:lnTo>
                    <a:pt x="1352" y="13947"/>
                  </a:lnTo>
                  <a:lnTo>
                    <a:pt x="1173" y="13794"/>
                  </a:lnTo>
                  <a:lnTo>
                    <a:pt x="1020" y="13615"/>
                  </a:lnTo>
                  <a:lnTo>
                    <a:pt x="893" y="13437"/>
                  </a:lnTo>
                  <a:lnTo>
                    <a:pt x="765" y="13233"/>
                  </a:lnTo>
                  <a:lnTo>
                    <a:pt x="663" y="13004"/>
                  </a:lnTo>
                  <a:lnTo>
                    <a:pt x="587" y="12774"/>
                  </a:lnTo>
                  <a:lnTo>
                    <a:pt x="510" y="12545"/>
                  </a:lnTo>
                  <a:lnTo>
                    <a:pt x="459" y="12315"/>
                  </a:lnTo>
                  <a:lnTo>
                    <a:pt x="434" y="12060"/>
                  </a:lnTo>
                  <a:lnTo>
                    <a:pt x="459" y="11984"/>
                  </a:lnTo>
                  <a:lnTo>
                    <a:pt x="485" y="11907"/>
                  </a:lnTo>
                  <a:lnTo>
                    <a:pt x="612" y="9536"/>
                  </a:lnTo>
                  <a:lnTo>
                    <a:pt x="663" y="8338"/>
                  </a:lnTo>
                  <a:lnTo>
                    <a:pt x="689" y="7140"/>
                  </a:lnTo>
                  <a:lnTo>
                    <a:pt x="689" y="5916"/>
                  </a:lnTo>
                  <a:lnTo>
                    <a:pt x="663" y="4717"/>
                  </a:lnTo>
                  <a:lnTo>
                    <a:pt x="612" y="3519"/>
                  </a:lnTo>
                  <a:lnTo>
                    <a:pt x="536" y="2346"/>
                  </a:lnTo>
                  <a:lnTo>
                    <a:pt x="587" y="2346"/>
                  </a:lnTo>
                  <a:lnTo>
                    <a:pt x="1658" y="2091"/>
                  </a:lnTo>
                  <a:lnTo>
                    <a:pt x="2703" y="1862"/>
                  </a:lnTo>
                  <a:lnTo>
                    <a:pt x="3774" y="1683"/>
                  </a:lnTo>
                  <a:lnTo>
                    <a:pt x="4845" y="1505"/>
                  </a:lnTo>
                  <a:close/>
                  <a:moveTo>
                    <a:pt x="6170" y="19607"/>
                  </a:moveTo>
                  <a:lnTo>
                    <a:pt x="6196" y="19632"/>
                  </a:lnTo>
                  <a:lnTo>
                    <a:pt x="6247" y="19683"/>
                  </a:lnTo>
                  <a:lnTo>
                    <a:pt x="6272" y="19734"/>
                  </a:lnTo>
                  <a:lnTo>
                    <a:pt x="6298" y="19887"/>
                  </a:lnTo>
                  <a:lnTo>
                    <a:pt x="6272" y="20142"/>
                  </a:lnTo>
                  <a:lnTo>
                    <a:pt x="6119" y="20142"/>
                  </a:lnTo>
                  <a:lnTo>
                    <a:pt x="5992" y="20168"/>
                  </a:lnTo>
                  <a:lnTo>
                    <a:pt x="5941" y="19964"/>
                  </a:lnTo>
                  <a:lnTo>
                    <a:pt x="5941" y="19862"/>
                  </a:lnTo>
                  <a:lnTo>
                    <a:pt x="5966" y="19760"/>
                  </a:lnTo>
                  <a:lnTo>
                    <a:pt x="5992" y="19683"/>
                  </a:lnTo>
                  <a:lnTo>
                    <a:pt x="6043" y="19632"/>
                  </a:lnTo>
                  <a:lnTo>
                    <a:pt x="6119" y="19607"/>
                  </a:lnTo>
                  <a:close/>
                  <a:moveTo>
                    <a:pt x="11830" y="20627"/>
                  </a:moveTo>
                  <a:lnTo>
                    <a:pt x="11881" y="20652"/>
                  </a:lnTo>
                  <a:lnTo>
                    <a:pt x="11983" y="20780"/>
                  </a:lnTo>
                  <a:lnTo>
                    <a:pt x="12034" y="20856"/>
                  </a:lnTo>
                  <a:lnTo>
                    <a:pt x="12060" y="20958"/>
                  </a:lnTo>
                  <a:lnTo>
                    <a:pt x="12085" y="21035"/>
                  </a:lnTo>
                  <a:lnTo>
                    <a:pt x="12060" y="21137"/>
                  </a:lnTo>
                  <a:lnTo>
                    <a:pt x="11805" y="21060"/>
                  </a:lnTo>
                  <a:lnTo>
                    <a:pt x="11525" y="21035"/>
                  </a:lnTo>
                  <a:lnTo>
                    <a:pt x="10938" y="21035"/>
                  </a:lnTo>
                  <a:lnTo>
                    <a:pt x="10658" y="21060"/>
                  </a:lnTo>
                  <a:lnTo>
                    <a:pt x="10377" y="21086"/>
                  </a:lnTo>
                  <a:lnTo>
                    <a:pt x="10097" y="21162"/>
                  </a:lnTo>
                  <a:lnTo>
                    <a:pt x="9867" y="21239"/>
                  </a:lnTo>
                  <a:lnTo>
                    <a:pt x="9867" y="21111"/>
                  </a:lnTo>
                  <a:lnTo>
                    <a:pt x="9893" y="20984"/>
                  </a:lnTo>
                  <a:lnTo>
                    <a:pt x="9944" y="20856"/>
                  </a:lnTo>
                  <a:lnTo>
                    <a:pt x="10071" y="20754"/>
                  </a:lnTo>
                  <a:lnTo>
                    <a:pt x="10148" y="20729"/>
                  </a:lnTo>
                  <a:lnTo>
                    <a:pt x="10250" y="20703"/>
                  </a:lnTo>
                  <a:lnTo>
                    <a:pt x="10454" y="20678"/>
                  </a:lnTo>
                  <a:lnTo>
                    <a:pt x="10862" y="20678"/>
                  </a:lnTo>
                  <a:lnTo>
                    <a:pt x="11626" y="20627"/>
                  </a:lnTo>
                  <a:close/>
                  <a:moveTo>
                    <a:pt x="6400" y="20474"/>
                  </a:moveTo>
                  <a:lnTo>
                    <a:pt x="6604" y="20525"/>
                  </a:lnTo>
                  <a:lnTo>
                    <a:pt x="6757" y="20576"/>
                  </a:lnTo>
                  <a:lnTo>
                    <a:pt x="6910" y="20652"/>
                  </a:lnTo>
                  <a:lnTo>
                    <a:pt x="7037" y="20754"/>
                  </a:lnTo>
                  <a:lnTo>
                    <a:pt x="7114" y="20907"/>
                  </a:lnTo>
                  <a:lnTo>
                    <a:pt x="7139" y="21060"/>
                  </a:lnTo>
                  <a:lnTo>
                    <a:pt x="7114" y="21239"/>
                  </a:lnTo>
                  <a:lnTo>
                    <a:pt x="6782" y="21213"/>
                  </a:lnTo>
                  <a:lnTo>
                    <a:pt x="6374" y="21188"/>
                  </a:lnTo>
                  <a:lnTo>
                    <a:pt x="6119" y="21188"/>
                  </a:lnTo>
                  <a:lnTo>
                    <a:pt x="5839" y="21213"/>
                  </a:lnTo>
                  <a:lnTo>
                    <a:pt x="5558" y="21239"/>
                  </a:lnTo>
                  <a:lnTo>
                    <a:pt x="5253" y="21315"/>
                  </a:lnTo>
                  <a:lnTo>
                    <a:pt x="5253" y="21264"/>
                  </a:lnTo>
                  <a:lnTo>
                    <a:pt x="5253" y="21086"/>
                  </a:lnTo>
                  <a:lnTo>
                    <a:pt x="5304" y="20933"/>
                  </a:lnTo>
                  <a:lnTo>
                    <a:pt x="5380" y="20805"/>
                  </a:lnTo>
                  <a:lnTo>
                    <a:pt x="5508" y="20678"/>
                  </a:lnTo>
                  <a:lnTo>
                    <a:pt x="5660" y="20601"/>
                  </a:lnTo>
                  <a:lnTo>
                    <a:pt x="5839" y="20525"/>
                  </a:lnTo>
                  <a:lnTo>
                    <a:pt x="6017" y="20499"/>
                  </a:lnTo>
                  <a:lnTo>
                    <a:pt x="6221" y="20474"/>
                  </a:lnTo>
                  <a:close/>
                  <a:moveTo>
                    <a:pt x="10913" y="21417"/>
                  </a:moveTo>
                  <a:lnTo>
                    <a:pt x="11117" y="21443"/>
                  </a:lnTo>
                  <a:lnTo>
                    <a:pt x="11448" y="21519"/>
                  </a:lnTo>
                  <a:lnTo>
                    <a:pt x="11728" y="21621"/>
                  </a:lnTo>
                  <a:lnTo>
                    <a:pt x="11958" y="21774"/>
                  </a:lnTo>
                  <a:lnTo>
                    <a:pt x="12162" y="21953"/>
                  </a:lnTo>
                  <a:lnTo>
                    <a:pt x="12289" y="22157"/>
                  </a:lnTo>
                  <a:lnTo>
                    <a:pt x="12417" y="22412"/>
                  </a:lnTo>
                  <a:lnTo>
                    <a:pt x="12493" y="22666"/>
                  </a:lnTo>
                  <a:lnTo>
                    <a:pt x="12544" y="22921"/>
                  </a:lnTo>
                  <a:lnTo>
                    <a:pt x="12570" y="23227"/>
                  </a:lnTo>
                  <a:lnTo>
                    <a:pt x="12570" y="23508"/>
                  </a:lnTo>
                  <a:lnTo>
                    <a:pt x="12544" y="24094"/>
                  </a:lnTo>
                  <a:lnTo>
                    <a:pt x="12468" y="25191"/>
                  </a:lnTo>
                  <a:lnTo>
                    <a:pt x="12366" y="26950"/>
                  </a:lnTo>
                  <a:lnTo>
                    <a:pt x="12238" y="28709"/>
                  </a:lnTo>
                  <a:lnTo>
                    <a:pt x="9281" y="28658"/>
                  </a:lnTo>
                  <a:lnTo>
                    <a:pt x="9306" y="27817"/>
                  </a:lnTo>
                  <a:lnTo>
                    <a:pt x="9306" y="26950"/>
                  </a:lnTo>
                  <a:lnTo>
                    <a:pt x="9255" y="25242"/>
                  </a:lnTo>
                  <a:lnTo>
                    <a:pt x="9230" y="24681"/>
                  </a:lnTo>
                  <a:lnTo>
                    <a:pt x="9204" y="24043"/>
                  </a:lnTo>
                  <a:lnTo>
                    <a:pt x="9230" y="23686"/>
                  </a:lnTo>
                  <a:lnTo>
                    <a:pt x="9230" y="23355"/>
                  </a:lnTo>
                  <a:lnTo>
                    <a:pt x="9281" y="23023"/>
                  </a:lnTo>
                  <a:lnTo>
                    <a:pt x="9332" y="22717"/>
                  </a:lnTo>
                  <a:lnTo>
                    <a:pt x="9408" y="22437"/>
                  </a:lnTo>
                  <a:lnTo>
                    <a:pt x="9536" y="22157"/>
                  </a:lnTo>
                  <a:lnTo>
                    <a:pt x="9689" y="21927"/>
                  </a:lnTo>
                  <a:lnTo>
                    <a:pt x="9893" y="21723"/>
                  </a:lnTo>
                  <a:lnTo>
                    <a:pt x="9995" y="21647"/>
                  </a:lnTo>
                  <a:lnTo>
                    <a:pt x="10122" y="21570"/>
                  </a:lnTo>
                  <a:lnTo>
                    <a:pt x="10250" y="21519"/>
                  </a:lnTo>
                  <a:lnTo>
                    <a:pt x="10403" y="21468"/>
                  </a:lnTo>
                  <a:lnTo>
                    <a:pt x="10556" y="21443"/>
                  </a:lnTo>
                  <a:lnTo>
                    <a:pt x="10734" y="21417"/>
                  </a:lnTo>
                  <a:close/>
                  <a:moveTo>
                    <a:pt x="6374" y="21545"/>
                  </a:moveTo>
                  <a:lnTo>
                    <a:pt x="6731" y="21621"/>
                  </a:lnTo>
                  <a:lnTo>
                    <a:pt x="7037" y="21698"/>
                  </a:lnTo>
                  <a:lnTo>
                    <a:pt x="7267" y="21825"/>
                  </a:lnTo>
                  <a:lnTo>
                    <a:pt x="7471" y="21978"/>
                  </a:lnTo>
                  <a:lnTo>
                    <a:pt x="7624" y="22157"/>
                  </a:lnTo>
                  <a:lnTo>
                    <a:pt x="7726" y="22361"/>
                  </a:lnTo>
                  <a:lnTo>
                    <a:pt x="7802" y="22590"/>
                  </a:lnTo>
                  <a:lnTo>
                    <a:pt x="7853" y="22819"/>
                  </a:lnTo>
                  <a:lnTo>
                    <a:pt x="7879" y="23074"/>
                  </a:lnTo>
                  <a:lnTo>
                    <a:pt x="7904" y="23329"/>
                  </a:lnTo>
                  <a:lnTo>
                    <a:pt x="7879" y="23890"/>
                  </a:lnTo>
                  <a:lnTo>
                    <a:pt x="7828" y="24426"/>
                  </a:lnTo>
                  <a:lnTo>
                    <a:pt x="7802" y="24987"/>
                  </a:lnTo>
                  <a:lnTo>
                    <a:pt x="7777" y="26822"/>
                  </a:lnTo>
                  <a:lnTo>
                    <a:pt x="7777" y="27740"/>
                  </a:lnTo>
                  <a:lnTo>
                    <a:pt x="7802" y="28658"/>
                  </a:lnTo>
                  <a:lnTo>
                    <a:pt x="6145" y="28683"/>
                  </a:lnTo>
                  <a:lnTo>
                    <a:pt x="4513" y="28760"/>
                  </a:lnTo>
                  <a:lnTo>
                    <a:pt x="4564" y="27842"/>
                  </a:lnTo>
                  <a:lnTo>
                    <a:pt x="4590" y="26924"/>
                  </a:lnTo>
                  <a:lnTo>
                    <a:pt x="4590" y="25089"/>
                  </a:lnTo>
                  <a:lnTo>
                    <a:pt x="4564" y="24528"/>
                  </a:lnTo>
                  <a:lnTo>
                    <a:pt x="4564" y="23916"/>
                  </a:lnTo>
                  <a:lnTo>
                    <a:pt x="4564" y="23278"/>
                  </a:lnTo>
                  <a:lnTo>
                    <a:pt x="4590" y="22998"/>
                  </a:lnTo>
                  <a:lnTo>
                    <a:pt x="4641" y="22717"/>
                  </a:lnTo>
                  <a:lnTo>
                    <a:pt x="4717" y="22437"/>
                  </a:lnTo>
                  <a:lnTo>
                    <a:pt x="4819" y="22208"/>
                  </a:lnTo>
                  <a:lnTo>
                    <a:pt x="4972" y="21978"/>
                  </a:lnTo>
                  <a:lnTo>
                    <a:pt x="5151" y="21800"/>
                  </a:lnTo>
                  <a:lnTo>
                    <a:pt x="5253" y="21723"/>
                  </a:lnTo>
                  <a:lnTo>
                    <a:pt x="5380" y="21672"/>
                  </a:lnTo>
                  <a:lnTo>
                    <a:pt x="5508" y="21621"/>
                  </a:lnTo>
                  <a:lnTo>
                    <a:pt x="5660" y="21570"/>
                  </a:lnTo>
                  <a:lnTo>
                    <a:pt x="5992" y="21545"/>
                  </a:lnTo>
                  <a:close/>
                  <a:moveTo>
                    <a:pt x="5227" y="12570"/>
                  </a:moveTo>
                  <a:lnTo>
                    <a:pt x="5406" y="13004"/>
                  </a:lnTo>
                  <a:lnTo>
                    <a:pt x="5609" y="13386"/>
                  </a:lnTo>
                  <a:lnTo>
                    <a:pt x="5737" y="13539"/>
                  </a:lnTo>
                  <a:lnTo>
                    <a:pt x="5864" y="13717"/>
                  </a:lnTo>
                  <a:lnTo>
                    <a:pt x="5992" y="13870"/>
                  </a:lnTo>
                  <a:lnTo>
                    <a:pt x="6170" y="13998"/>
                  </a:lnTo>
                  <a:lnTo>
                    <a:pt x="6323" y="14125"/>
                  </a:lnTo>
                  <a:lnTo>
                    <a:pt x="6502" y="14227"/>
                  </a:lnTo>
                  <a:lnTo>
                    <a:pt x="6706" y="14329"/>
                  </a:lnTo>
                  <a:lnTo>
                    <a:pt x="6910" y="14406"/>
                  </a:lnTo>
                  <a:lnTo>
                    <a:pt x="7114" y="14457"/>
                  </a:lnTo>
                  <a:lnTo>
                    <a:pt x="7343" y="14482"/>
                  </a:lnTo>
                  <a:lnTo>
                    <a:pt x="7853" y="14482"/>
                  </a:lnTo>
                  <a:lnTo>
                    <a:pt x="8057" y="14457"/>
                  </a:lnTo>
                  <a:lnTo>
                    <a:pt x="8261" y="14406"/>
                  </a:lnTo>
                  <a:lnTo>
                    <a:pt x="8440" y="14355"/>
                  </a:lnTo>
                  <a:lnTo>
                    <a:pt x="8618" y="14278"/>
                  </a:lnTo>
                  <a:lnTo>
                    <a:pt x="8796" y="14202"/>
                  </a:lnTo>
                  <a:lnTo>
                    <a:pt x="8949" y="14100"/>
                  </a:lnTo>
                  <a:lnTo>
                    <a:pt x="9255" y="13870"/>
                  </a:lnTo>
                  <a:lnTo>
                    <a:pt x="9510" y="13615"/>
                  </a:lnTo>
                  <a:lnTo>
                    <a:pt x="9714" y="13310"/>
                  </a:lnTo>
                  <a:lnTo>
                    <a:pt x="9893" y="12978"/>
                  </a:lnTo>
                  <a:lnTo>
                    <a:pt x="9995" y="12621"/>
                  </a:lnTo>
                  <a:lnTo>
                    <a:pt x="10071" y="12825"/>
                  </a:lnTo>
                  <a:lnTo>
                    <a:pt x="10148" y="13029"/>
                  </a:lnTo>
                  <a:lnTo>
                    <a:pt x="10250" y="13208"/>
                  </a:lnTo>
                  <a:lnTo>
                    <a:pt x="10352" y="13386"/>
                  </a:lnTo>
                  <a:lnTo>
                    <a:pt x="10479" y="13539"/>
                  </a:lnTo>
                  <a:lnTo>
                    <a:pt x="10607" y="13692"/>
                  </a:lnTo>
                  <a:lnTo>
                    <a:pt x="10760" y="13845"/>
                  </a:lnTo>
                  <a:lnTo>
                    <a:pt x="10913" y="13972"/>
                  </a:lnTo>
                  <a:lnTo>
                    <a:pt x="11066" y="14100"/>
                  </a:lnTo>
                  <a:lnTo>
                    <a:pt x="11244" y="14202"/>
                  </a:lnTo>
                  <a:lnTo>
                    <a:pt x="11448" y="14278"/>
                  </a:lnTo>
                  <a:lnTo>
                    <a:pt x="11652" y="14355"/>
                  </a:lnTo>
                  <a:lnTo>
                    <a:pt x="11856" y="14406"/>
                  </a:lnTo>
                  <a:lnTo>
                    <a:pt x="12085" y="14457"/>
                  </a:lnTo>
                  <a:lnTo>
                    <a:pt x="12723" y="14457"/>
                  </a:lnTo>
                  <a:lnTo>
                    <a:pt x="12927" y="14406"/>
                  </a:lnTo>
                  <a:lnTo>
                    <a:pt x="13284" y="14304"/>
                  </a:lnTo>
                  <a:lnTo>
                    <a:pt x="13615" y="14151"/>
                  </a:lnTo>
                  <a:lnTo>
                    <a:pt x="13947" y="13947"/>
                  </a:lnTo>
                  <a:lnTo>
                    <a:pt x="14227" y="13692"/>
                  </a:lnTo>
                  <a:lnTo>
                    <a:pt x="14482" y="13411"/>
                  </a:lnTo>
                  <a:lnTo>
                    <a:pt x="14686" y="13080"/>
                  </a:lnTo>
                  <a:lnTo>
                    <a:pt x="14762" y="12927"/>
                  </a:lnTo>
                  <a:lnTo>
                    <a:pt x="14839" y="12749"/>
                  </a:lnTo>
                  <a:lnTo>
                    <a:pt x="14992" y="13055"/>
                  </a:lnTo>
                  <a:lnTo>
                    <a:pt x="15196" y="13310"/>
                  </a:lnTo>
                  <a:lnTo>
                    <a:pt x="15451" y="13564"/>
                  </a:lnTo>
                  <a:lnTo>
                    <a:pt x="15706" y="13768"/>
                  </a:lnTo>
                  <a:lnTo>
                    <a:pt x="16012" y="13947"/>
                  </a:lnTo>
                  <a:lnTo>
                    <a:pt x="16343" y="14074"/>
                  </a:lnTo>
                  <a:lnTo>
                    <a:pt x="16700" y="14176"/>
                  </a:lnTo>
                  <a:lnTo>
                    <a:pt x="17057" y="14202"/>
                  </a:lnTo>
                  <a:lnTo>
                    <a:pt x="17261" y="14202"/>
                  </a:lnTo>
                  <a:lnTo>
                    <a:pt x="17465" y="14176"/>
                  </a:lnTo>
                  <a:lnTo>
                    <a:pt x="17822" y="14100"/>
                  </a:lnTo>
                  <a:lnTo>
                    <a:pt x="18204" y="13972"/>
                  </a:lnTo>
                  <a:lnTo>
                    <a:pt x="18536" y="13794"/>
                  </a:lnTo>
                  <a:lnTo>
                    <a:pt x="18867" y="13564"/>
                  </a:lnTo>
                  <a:lnTo>
                    <a:pt x="19148" y="13310"/>
                  </a:lnTo>
                  <a:lnTo>
                    <a:pt x="19377" y="13004"/>
                  </a:lnTo>
                  <a:lnTo>
                    <a:pt x="19581" y="12672"/>
                  </a:lnTo>
                  <a:lnTo>
                    <a:pt x="19734" y="13029"/>
                  </a:lnTo>
                  <a:lnTo>
                    <a:pt x="19938" y="13360"/>
                  </a:lnTo>
                  <a:lnTo>
                    <a:pt x="20168" y="13641"/>
                  </a:lnTo>
                  <a:lnTo>
                    <a:pt x="20448" y="13896"/>
                  </a:lnTo>
                  <a:lnTo>
                    <a:pt x="20779" y="14100"/>
                  </a:lnTo>
                  <a:lnTo>
                    <a:pt x="20958" y="14202"/>
                  </a:lnTo>
                  <a:lnTo>
                    <a:pt x="21136" y="14278"/>
                  </a:lnTo>
                  <a:lnTo>
                    <a:pt x="21315" y="14329"/>
                  </a:lnTo>
                  <a:lnTo>
                    <a:pt x="21519" y="14380"/>
                  </a:lnTo>
                  <a:lnTo>
                    <a:pt x="21723" y="14406"/>
                  </a:lnTo>
                  <a:lnTo>
                    <a:pt x="21952" y="14431"/>
                  </a:lnTo>
                  <a:lnTo>
                    <a:pt x="22437" y="14431"/>
                  </a:lnTo>
                  <a:lnTo>
                    <a:pt x="22666" y="14380"/>
                  </a:lnTo>
                  <a:lnTo>
                    <a:pt x="22870" y="14329"/>
                  </a:lnTo>
                  <a:lnTo>
                    <a:pt x="23049" y="14278"/>
                  </a:lnTo>
                  <a:lnTo>
                    <a:pt x="23253" y="14176"/>
                  </a:lnTo>
                  <a:lnTo>
                    <a:pt x="23406" y="14100"/>
                  </a:lnTo>
                  <a:lnTo>
                    <a:pt x="23558" y="13972"/>
                  </a:lnTo>
                  <a:lnTo>
                    <a:pt x="23711" y="13845"/>
                  </a:lnTo>
                  <a:lnTo>
                    <a:pt x="23864" y="13717"/>
                  </a:lnTo>
                  <a:lnTo>
                    <a:pt x="24094" y="13411"/>
                  </a:lnTo>
                  <a:lnTo>
                    <a:pt x="24298" y="13080"/>
                  </a:lnTo>
                  <a:lnTo>
                    <a:pt x="24451" y="12698"/>
                  </a:lnTo>
                  <a:lnTo>
                    <a:pt x="24578" y="13055"/>
                  </a:lnTo>
                  <a:lnTo>
                    <a:pt x="24731" y="13386"/>
                  </a:lnTo>
                  <a:lnTo>
                    <a:pt x="24910" y="13692"/>
                  </a:lnTo>
                  <a:lnTo>
                    <a:pt x="25139" y="13972"/>
                  </a:lnTo>
                  <a:lnTo>
                    <a:pt x="25394" y="14202"/>
                  </a:lnTo>
                  <a:lnTo>
                    <a:pt x="25700" y="14406"/>
                  </a:lnTo>
                  <a:lnTo>
                    <a:pt x="25853" y="14482"/>
                  </a:lnTo>
                  <a:lnTo>
                    <a:pt x="26032" y="14559"/>
                  </a:lnTo>
                  <a:lnTo>
                    <a:pt x="26210" y="14610"/>
                  </a:lnTo>
                  <a:lnTo>
                    <a:pt x="26414" y="14661"/>
                  </a:lnTo>
                  <a:lnTo>
                    <a:pt x="26669" y="14686"/>
                  </a:lnTo>
                  <a:lnTo>
                    <a:pt x="26898" y="14686"/>
                  </a:lnTo>
                  <a:lnTo>
                    <a:pt x="27128" y="14661"/>
                  </a:lnTo>
                  <a:lnTo>
                    <a:pt x="27357" y="14610"/>
                  </a:lnTo>
                  <a:lnTo>
                    <a:pt x="27536" y="14533"/>
                  </a:lnTo>
                  <a:lnTo>
                    <a:pt x="27740" y="14431"/>
                  </a:lnTo>
                  <a:lnTo>
                    <a:pt x="27918" y="14329"/>
                  </a:lnTo>
                  <a:lnTo>
                    <a:pt x="28071" y="14202"/>
                  </a:lnTo>
                  <a:lnTo>
                    <a:pt x="28224" y="14049"/>
                  </a:lnTo>
                  <a:lnTo>
                    <a:pt x="28352" y="13870"/>
                  </a:lnTo>
                  <a:lnTo>
                    <a:pt x="28479" y="13692"/>
                  </a:lnTo>
                  <a:lnTo>
                    <a:pt x="28581" y="13488"/>
                  </a:lnTo>
                  <a:lnTo>
                    <a:pt x="28760" y="13080"/>
                  </a:lnTo>
                  <a:lnTo>
                    <a:pt x="28887" y="12647"/>
                  </a:lnTo>
                  <a:lnTo>
                    <a:pt x="28989" y="12851"/>
                  </a:lnTo>
                  <a:lnTo>
                    <a:pt x="29091" y="13029"/>
                  </a:lnTo>
                  <a:lnTo>
                    <a:pt x="29193" y="13208"/>
                  </a:lnTo>
                  <a:lnTo>
                    <a:pt x="29346" y="13386"/>
                  </a:lnTo>
                  <a:lnTo>
                    <a:pt x="29474" y="13564"/>
                  </a:lnTo>
                  <a:lnTo>
                    <a:pt x="29626" y="13717"/>
                  </a:lnTo>
                  <a:lnTo>
                    <a:pt x="29805" y="13845"/>
                  </a:lnTo>
                  <a:lnTo>
                    <a:pt x="29983" y="13972"/>
                  </a:lnTo>
                  <a:lnTo>
                    <a:pt x="30162" y="14074"/>
                  </a:lnTo>
                  <a:lnTo>
                    <a:pt x="30366" y="14176"/>
                  </a:lnTo>
                  <a:lnTo>
                    <a:pt x="30570" y="14253"/>
                  </a:lnTo>
                  <a:lnTo>
                    <a:pt x="30799" y="14304"/>
                  </a:lnTo>
                  <a:lnTo>
                    <a:pt x="31003" y="14355"/>
                  </a:lnTo>
                  <a:lnTo>
                    <a:pt x="31233" y="14380"/>
                  </a:lnTo>
                  <a:lnTo>
                    <a:pt x="31462" y="14380"/>
                  </a:lnTo>
                  <a:lnTo>
                    <a:pt x="31717" y="14355"/>
                  </a:lnTo>
                  <a:lnTo>
                    <a:pt x="32023" y="14304"/>
                  </a:lnTo>
                  <a:lnTo>
                    <a:pt x="32329" y="14202"/>
                  </a:lnTo>
                  <a:lnTo>
                    <a:pt x="32635" y="14074"/>
                  </a:lnTo>
                  <a:lnTo>
                    <a:pt x="32915" y="13896"/>
                  </a:lnTo>
                  <a:lnTo>
                    <a:pt x="33170" y="13717"/>
                  </a:lnTo>
                  <a:lnTo>
                    <a:pt x="33400" y="13488"/>
                  </a:lnTo>
                  <a:lnTo>
                    <a:pt x="33604" y="13259"/>
                  </a:lnTo>
                  <a:lnTo>
                    <a:pt x="33782" y="13004"/>
                  </a:lnTo>
                  <a:lnTo>
                    <a:pt x="33884" y="13259"/>
                  </a:lnTo>
                  <a:lnTo>
                    <a:pt x="34037" y="13513"/>
                  </a:lnTo>
                  <a:lnTo>
                    <a:pt x="34190" y="13743"/>
                  </a:lnTo>
                  <a:lnTo>
                    <a:pt x="34394" y="13972"/>
                  </a:lnTo>
                  <a:lnTo>
                    <a:pt x="34598" y="14151"/>
                  </a:lnTo>
                  <a:lnTo>
                    <a:pt x="34853" y="14329"/>
                  </a:lnTo>
                  <a:lnTo>
                    <a:pt x="35108" y="14457"/>
                  </a:lnTo>
                  <a:lnTo>
                    <a:pt x="35389" y="14559"/>
                  </a:lnTo>
                  <a:lnTo>
                    <a:pt x="35440" y="16344"/>
                  </a:lnTo>
                  <a:lnTo>
                    <a:pt x="35465" y="18128"/>
                  </a:lnTo>
                  <a:lnTo>
                    <a:pt x="35516" y="21672"/>
                  </a:lnTo>
                  <a:lnTo>
                    <a:pt x="35516" y="25242"/>
                  </a:lnTo>
                  <a:lnTo>
                    <a:pt x="35491" y="28785"/>
                  </a:lnTo>
                  <a:lnTo>
                    <a:pt x="35465" y="28760"/>
                  </a:lnTo>
                  <a:lnTo>
                    <a:pt x="31360" y="28760"/>
                  </a:lnTo>
                  <a:lnTo>
                    <a:pt x="27332" y="28811"/>
                  </a:lnTo>
                  <a:lnTo>
                    <a:pt x="23304" y="28836"/>
                  </a:lnTo>
                  <a:lnTo>
                    <a:pt x="17643" y="28836"/>
                  </a:lnTo>
                  <a:lnTo>
                    <a:pt x="15986" y="28785"/>
                  </a:lnTo>
                  <a:lnTo>
                    <a:pt x="12646" y="28709"/>
                  </a:lnTo>
                  <a:lnTo>
                    <a:pt x="12774" y="27103"/>
                  </a:lnTo>
                  <a:lnTo>
                    <a:pt x="12876" y="25471"/>
                  </a:lnTo>
                  <a:lnTo>
                    <a:pt x="12952" y="24655"/>
                  </a:lnTo>
                  <a:lnTo>
                    <a:pt x="13029" y="23839"/>
                  </a:lnTo>
                  <a:lnTo>
                    <a:pt x="13029" y="23406"/>
                  </a:lnTo>
                  <a:lnTo>
                    <a:pt x="13054" y="22998"/>
                  </a:lnTo>
                  <a:lnTo>
                    <a:pt x="13029" y="22590"/>
                  </a:lnTo>
                  <a:lnTo>
                    <a:pt x="12978" y="22208"/>
                  </a:lnTo>
                  <a:lnTo>
                    <a:pt x="12927" y="22029"/>
                  </a:lnTo>
                  <a:lnTo>
                    <a:pt x="12876" y="21876"/>
                  </a:lnTo>
                  <a:lnTo>
                    <a:pt x="12825" y="21749"/>
                  </a:lnTo>
                  <a:lnTo>
                    <a:pt x="12748" y="21621"/>
                  </a:lnTo>
                  <a:lnTo>
                    <a:pt x="12646" y="21519"/>
                  </a:lnTo>
                  <a:lnTo>
                    <a:pt x="12570" y="21417"/>
                  </a:lnTo>
                  <a:lnTo>
                    <a:pt x="12340" y="21264"/>
                  </a:lnTo>
                  <a:lnTo>
                    <a:pt x="12391" y="21035"/>
                  </a:lnTo>
                  <a:lnTo>
                    <a:pt x="12366" y="20805"/>
                  </a:lnTo>
                  <a:lnTo>
                    <a:pt x="12366" y="20678"/>
                  </a:lnTo>
                  <a:lnTo>
                    <a:pt x="12315" y="20576"/>
                  </a:lnTo>
                  <a:lnTo>
                    <a:pt x="12264" y="20474"/>
                  </a:lnTo>
                  <a:lnTo>
                    <a:pt x="12162" y="20397"/>
                  </a:lnTo>
                  <a:lnTo>
                    <a:pt x="12009" y="20321"/>
                  </a:lnTo>
                  <a:lnTo>
                    <a:pt x="11856" y="20270"/>
                  </a:lnTo>
                  <a:lnTo>
                    <a:pt x="11346" y="20270"/>
                  </a:lnTo>
                  <a:lnTo>
                    <a:pt x="11397" y="20219"/>
                  </a:lnTo>
                  <a:lnTo>
                    <a:pt x="11397" y="20117"/>
                  </a:lnTo>
                  <a:lnTo>
                    <a:pt x="11270" y="19734"/>
                  </a:lnTo>
                  <a:lnTo>
                    <a:pt x="11219" y="19607"/>
                  </a:lnTo>
                  <a:lnTo>
                    <a:pt x="11193" y="19556"/>
                  </a:lnTo>
                  <a:lnTo>
                    <a:pt x="11142" y="19505"/>
                  </a:lnTo>
                  <a:lnTo>
                    <a:pt x="11040" y="19479"/>
                  </a:lnTo>
                  <a:lnTo>
                    <a:pt x="10811" y="19479"/>
                  </a:lnTo>
                  <a:lnTo>
                    <a:pt x="10709" y="19530"/>
                  </a:lnTo>
                  <a:lnTo>
                    <a:pt x="10607" y="19581"/>
                  </a:lnTo>
                  <a:lnTo>
                    <a:pt x="10530" y="19658"/>
                  </a:lnTo>
                  <a:lnTo>
                    <a:pt x="10479" y="19760"/>
                  </a:lnTo>
                  <a:lnTo>
                    <a:pt x="10428" y="19836"/>
                  </a:lnTo>
                  <a:lnTo>
                    <a:pt x="10403" y="19938"/>
                  </a:lnTo>
                  <a:lnTo>
                    <a:pt x="10403" y="20066"/>
                  </a:lnTo>
                  <a:lnTo>
                    <a:pt x="10428" y="20168"/>
                  </a:lnTo>
                  <a:lnTo>
                    <a:pt x="10454" y="20270"/>
                  </a:lnTo>
                  <a:lnTo>
                    <a:pt x="10479" y="20295"/>
                  </a:lnTo>
                  <a:lnTo>
                    <a:pt x="10581" y="20295"/>
                  </a:lnTo>
                  <a:lnTo>
                    <a:pt x="10632" y="20244"/>
                  </a:lnTo>
                  <a:lnTo>
                    <a:pt x="10658" y="20219"/>
                  </a:lnTo>
                  <a:lnTo>
                    <a:pt x="10658" y="20193"/>
                  </a:lnTo>
                  <a:lnTo>
                    <a:pt x="10632" y="20117"/>
                  </a:lnTo>
                  <a:lnTo>
                    <a:pt x="10632" y="20040"/>
                  </a:lnTo>
                  <a:lnTo>
                    <a:pt x="10658" y="19964"/>
                  </a:lnTo>
                  <a:lnTo>
                    <a:pt x="10709" y="19913"/>
                  </a:lnTo>
                  <a:lnTo>
                    <a:pt x="10760" y="19862"/>
                  </a:lnTo>
                  <a:lnTo>
                    <a:pt x="10811" y="19836"/>
                  </a:lnTo>
                  <a:lnTo>
                    <a:pt x="10887" y="19811"/>
                  </a:lnTo>
                  <a:lnTo>
                    <a:pt x="10938" y="19785"/>
                  </a:lnTo>
                  <a:lnTo>
                    <a:pt x="11015" y="20015"/>
                  </a:lnTo>
                  <a:lnTo>
                    <a:pt x="11066" y="20219"/>
                  </a:lnTo>
                  <a:lnTo>
                    <a:pt x="11117" y="20295"/>
                  </a:lnTo>
                  <a:lnTo>
                    <a:pt x="10403" y="20346"/>
                  </a:lnTo>
                  <a:lnTo>
                    <a:pt x="10122" y="20372"/>
                  </a:lnTo>
                  <a:lnTo>
                    <a:pt x="9867" y="20448"/>
                  </a:lnTo>
                  <a:lnTo>
                    <a:pt x="9740" y="20525"/>
                  </a:lnTo>
                  <a:lnTo>
                    <a:pt x="9638" y="20601"/>
                  </a:lnTo>
                  <a:lnTo>
                    <a:pt x="9536" y="20678"/>
                  </a:lnTo>
                  <a:lnTo>
                    <a:pt x="9485" y="20805"/>
                  </a:lnTo>
                  <a:lnTo>
                    <a:pt x="9459" y="20958"/>
                  </a:lnTo>
                  <a:lnTo>
                    <a:pt x="9459" y="21111"/>
                  </a:lnTo>
                  <a:lnTo>
                    <a:pt x="9510" y="21239"/>
                  </a:lnTo>
                  <a:lnTo>
                    <a:pt x="9612" y="21341"/>
                  </a:lnTo>
                  <a:lnTo>
                    <a:pt x="9459" y="21443"/>
                  </a:lnTo>
                  <a:lnTo>
                    <a:pt x="9332" y="21519"/>
                  </a:lnTo>
                  <a:lnTo>
                    <a:pt x="9204" y="21647"/>
                  </a:lnTo>
                  <a:lnTo>
                    <a:pt x="9102" y="21774"/>
                  </a:lnTo>
                  <a:lnTo>
                    <a:pt x="9000" y="21902"/>
                  </a:lnTo>
                  <a:lnTo>
                    <a:pt x="8924" y="22080"/>
                  </a:lnTo>
                  <a:lnTo>
                    <a:pt x="8873" y="22259"/>
                  </a:lnTo>
                  <a:lnTo>
                    <a:pt x="8822" y="22437"/>
                  </a:lnTo>
                  <a:lnTo>
                    <a:pt x="8771" y="22743"/>
                  </a:lnTo>
                  <a:lnTo>
                    <a:pt x="8745" y="23049"/>
                  </a:lnTo>
                  <a:lnTo>
                    <a:pt x="8771" y="23686"/>
                  </a:lnTo>
                  <a:lnTo>
                    <a:pt x="8822" y="24349"/>
                  </a:lnTo>
                  <a:lnTo>
                    <a:pt x="8873" y="24961"/>
                  </a:lnTo>
                  <a:lnTo>
                    <a:pt x="8898" y="26822"/>
                  </a:lnTo>
                  <a:lnTo>
                    <a:pt x="8949" y="27740"/>
                  </a:lnTo>
                  <a:lnTo>
                    <a:pt x="9026" y="28658"/>
                  </a:lnTo>
                  <a:lnTo>
                    <a:pt x="8210" y="28658"/>
                  </a:lnTo>
                  <a:lnTo>
                    <a:pt x="8261" y="27893"/>
                  </a:lnTo>
                  <a:lnTo>
                    <a:pt x="8287" y="27128"/>
                  </a:lnTo>
                  <a:lnTo>
                    <a:pt x="8287" y="25598"/>
                  </a:lnTo>
                  <a:lnTo>
                    <a:pt x="8261" y="24069"/>
                  </a:lnTo>
                  <a:lnTo>
                    <a:pt x="8185" y="22539"/>
                  </a:lnTo>
                  <a:lnTo>
                    <a:pt x="8159" y="22284"/>
                  </a:lnTo>
                  <a:lnTo>
                    <a:pt x="8108" y="22080"/>
                  </a:lnTo>
                  <a:lnTo>
                    <a:pt x="8057" y="21902"/>
                  </a:lnTo>
                  <a:lnTo>
                    <a:pt x="7955" y="21723"/>
                  </a:lnTo>
                  <a:lnTo>
                    <a:pt x="7853" y="21596"/>
                  </a:lnTo>
                  <a:lnTo>
                    <a:pt x="7726" y="21494"/>
                  </a:lnTo>
                  <a:lnTo>
                    <a:pt x="7598" y="21392"/>
                  </a:lnTo>
                  <a:lnTo>
                    <a:pt x="7420" y="21315"/>
                  </a:lnTo>
                  <a:lnTo>
                    <a:pt x="7445" y="21111"/>
                  </a:lnTo>
                  <a:lnTo>
                    <a:pt x="7420" y="20933"/>
                  </a:lnTo>
                  <a:lnTo>
                    <a:pt x="7343" y="20754"/>
                  </a:lnTo>
                  <a:lnTo>
                    <a:pt x="7241" y="20576"/>
                  </a:lnTo>
                  <a:lnTo>
                    <a:pt x="7088" y="20448"/>
                  </a:lnTo>
                  <a:lnTo>
                    <a:pt x="6935" y="20321"/>
                  </a:lnTo>
                  <a:lnTo>
                    <a:pt x="6731" y="20244"/>
                  </a:lnTo>
                  <a:lnTo>
                    <a:pt x="6527" y="20193"/>
                  </a:lnTo>
                  <a:lnTo>
                    <a:pt x="6578" y="20066"/>
                  </a:lnTo>
                  <a:lnTo>
                    <a:pt x="6578" y="19938"/>
                  </a:lnTo>
                  <a:lnTo>
                    <a:pt x="6578" y="19785"/>
                  </a:lnTo>
                  <a:lnTo>
                    <a:pt x="6553" y="19658"/>
                  </a:lnTo>
                  <a:lnTo>
                    <a:pt x="6502" y="19556"/>
                  </a:lnTo>
                  <a:lnTo>
                    <a:pt x="6425" y="19429"/>
                  </a:lnTo>
                  <a:lnTo>
                    <a:pt x="6323" y="19352"/>
                  </a:lnTo>
                  <a:lnTo>
                    <a:pt x="6196" y="19327"/>
                  </a:lnTo>
                  <a:lnTo>
                    <a:pt x="6068" y="19301"/>
                  </a:lnTo>
                  <a:lnTo>
                    <a:pt x="5915" y="19352"/>
                  </a:lnTo>
                  <a:lnTo>
                    <a:pt x="5788" y="19429"/>
                  </a:lnTo>
                  <a:lnTo>
                    <a:pt x="5711" y="19556"/>
                  </a:lnTo>
                  <a:lnTo>
                    <a:pt x="5635" y="19709"/>
                  </a:lnTo>
                  <a:lnTo>
                    <a:pt x="5609" y="19887"/>
                  </a:lnTo>
                  <a:lnTo>
                    <a:pt x="5635" y="20066"/>
                  </a:lnTo>
                  <a:lnTo>
                    <a:pt x="5686" y="20244"/>
                  </a:lnTo>
                  <a:lnTo>
                    <a:pt x="5508" y="20321"/>
                  </a:lnTo>
                  <a:lnTo>
                    <a:pt x="5355" y="20397"/>
                  </a:lnTo>
                  <a:lnTo>
                    <a:pt x="5202" y="20499"/>
                  </a:lnTo>
                  <a:lnTo>
                    <a:pt x="5100" y="20627"/>
                  </a:lnTo>
                  <a:lnTo>
                    <a:pt x="5023" y="20780"/>
                  </a:lnTo>
                  <a:lnTo>
                    <a:pt x="4972" y="20958"/>
                  </a:lnTo>
                  <a:lnTo>
                    <a:pt x="4972" y="21137"/>
                  </a:lnTo>
                  <a:lnTo>
                    <a:pt x="5023" y="21341"/>
                  </a:lnTo>
                  <a:lnTo>
                    <a:pt x="5049" y="21366"/>
                  </a:lnTo>
                  <a:lnTo>
                    <a:pt x="4819" y="21494"/>
                  </a:lnTo>
                  <a:lnTo>
                    <a:pt x="4590" y="21647"/>
                  </a:lnTo>
                  <a:lnTo>
                    <a:pt x="4488" y="21723"/>
                  </a:lnTo>
                  <a:lnTo>
                    <a:pt x="4411" y="21825"/>
                  </a:lnTo>
                  <a:lnTo>
                    <a:pt x="4335" y="21953"/>
                  </a:lnTo>
                  <a:lnTo>
                    <a:pt x="4284" y="22080"/>
                  </a:lnTo>
                  <a:lnTo>
                    <a:pt x="4207" y="22259"/>
                  </a:lnTo>
                  <a:lnTo>
                    <a:pt x="4182" y="22437"/>
                  </a:lnTo>
                  <a:lnTo>
                    <a:pt x="4105" y="22845"/>
                  </a:lnTo>
                  <a:lnTo>
                    <a:pt x="4105" y="23253"/>
                  </a:lnTo>
                  <a:lnTo>
                    <a:pt x="4131" y="23686"/>
                  </a:lnTo>
                  <a:lnTo>
                    <a:pt x="4182" y="24579"/>
                  </a:lnTo>
                  <a:lnTo>
                    <a:pt x="4207" y="24987"/>
                  </a:lnTo>
                  <a:lnTo>
                    <a:pt x="4233" y="25369"/>
                  </a:lnTo>
                  <a:lnTo>
                    <a:pt x="4233" y="27077"/>
                  </a:lnTo>
                  <a:lnTo>
                    <a:pt x="4258" y="27919"/>
                  </a:lnTo>
                  <a:lnTo>
                    <a:pt x="4309" y="28760"/>
                  </a:lnTo>
                  <a:lnTo>
                    <a:pt x="3289" y="28811"/>
                  </a:lnTo>
                  <a:lnTo>
                    <a:pt x="3315" y="25293"/>
                  </a:lnTo>
                  <a:lnTo>
                    <a:pt x="3315" y="21774"/>
                  </a:lnTo>
                  <a:lnTo>
                    <a:pt x="3315" y="20015"/>
                  </a:lnTo>
                  <a:lnTo>
                    <a:pt x="3289" y="18230"/>
                  </a:lnTo>
                  <a:lnTo>
                    <a:pt x="3213" y="16471"/>
                  </a:lnTo>
                  <a:lnTo>
                    <a:pt x="3085" y="14737"/>
                  </a:lnTo>
                  <a:lnTo>
                    <a:pt x="3315" y="14686"/>
                  </a:lnTo>
                  <a:lnTo>
                    <a:pt x="3570" y="14610"/>
                  </a:lnTo>
                  <a:lnTo>
                    <a:pt x="3799" y="14533"/>
                  </a:lnTo>
                  <a:lnTo>
                    <a:pt x="4003" y="14431"/>
                  </a:lnTo>
                  <a:lnTo>
                    <a:pt x="4233" y="14304"/>
                  </a:lnTo>
                  <a:lnTo>
                    <a:pt x="4437" y="14176"/>
                  </a:lnTo>
                  <a:lnTo>
                    <a:pt x="4615" y="14049"/>
                  </a:lnTo>
                  <a:lnTo>
                    <a:pt x="4768" y="13896"/>
                  </a:lnTo>
                  <a:lnTo>
                    <a:pt x="4896" y="13768"/>
                  </a:lnTo>
                  <a:lnTo>
                    <a:pt x="4972" y="13615"/>
                  </a:lnTo>
                  <a:lnTo>
                    <a:pt x="5049" y="13462"/>
                  </a:lnTo>
                  <a:lnTo>
                    <a:pt x="5125" y="13310"/>
                  </a:lnTo>
                  <a:lnTo>
                    <a:pt x="5202" y="12953"/>
                  </a:lnTo>
                  <a:lnTo>
                    <a:pt x="5227" y="12570"/>
                  </a:lnTo>
                  <a:close/>
                  <a:moveTo>
                    <a:pt x="22105" y="1"/>
                  </a:moveTo>
                  <a:lnTo>
                    <a:pt x="20881" y="26"/>
                  </a:lnTo>
                  <a:lnTo>
                    <a:pt x="19658" y="26"/>
                  </a:lnTo>
                  <a:lnTo>
                    <a:pt x="17236" y="103"/>
                  </a:lnTo>
                  <a:lnTo>
                    <a:pt x="14788" y="230"/>
                  </a:lnTo>
                  <a:lnTo>
                    <a:pt x="12340" y="383"/>
                  </a:lnTo>
                  <a:lnTo>
                    <a:pt x="9918" y="536"/>
                  </a:lnTo>
                  <a:lnTo>
                    <a:pt x="8720" y="638"/>
                  </a:lnTo>
                  <a:lnTo>
                    <a:pt x="7547" y="740"/>
                  </a:lnTo>
                  <a:lnTo>
                    <a:pt x="6349" y="842"/>
                  </a:lnTo>
                  <a:lnTo>
                    <a:pt x="5151" y="995"/>
                  </a:lnTo>
                  <a:lnTo>
                    <a:pt x="3978" y="1199"/>
                  </a:lnTo>
                  <a:lnTo>
                    <a:pt x="2805" y="1428"/>
                  </a:lnTo>
                  <a:lnTo>
                    <a:pt x="1658" y="1709"/>
                  </a:lnTo>
                  <a:lnTo>
                    <a:pt x="1071" y="1862"/>
                  </a:lnTo>
                  <a:lnTo>
                    <a:pt x="510" y="2040"/>
                  </a:lnTo>
                  <a:lnTo>
                    <a:pt x="459" y="2066"/>
                  </a:lnTo>
                  <a:lnTo>
                    <a:pt x="332" y="2066"/>
                  </a:lnTo>
                  <a:lnTo>
                    <a:pt x="281" y="2117"/>
                  </a:lnTo>
                  <a:lnTo>
                    <a:pt x="255" y="2168"/>
                  </a:lnTo>
                  <a:lnTo>
                    <a:pt x="153" y="3366"/>
                  </a:lnTo>
                  <a:lnTo>
                    <a:pt x="77" y="4590"/>
                  </a:lnTo>
                  <a:lnTo>
                    <a:pt x="26" y="5814"/>
                  </a:lnTo>
                  <a:lnTo>
                    <a:pt x="0" y="7038"/>
                  </a:lnTo>
                  <a:lnTo>
                    <a:pt x="0" y="8287"/>
                  </a:lnTo>
                  <a:lnTo>
                    <a:pt x="26" y="9511"/>
                  </a:lnTo>
                  <a:lnTo>
                    <a:pt x="128" y="11907"/>
                  </a:lnTo>
                  <a:lnTo>
                    <a:pt x="153" y="12009"/>
                  </a:lnTo>
                  <a:lnTo>
                    <a:pt x="204" y="12060"/>
                  </a:lnTo>
                  <a:lnTo>
                    <a:pt x="153" y="12264"/>
                  </a:lnTo>
                  <a:lnTo>
                    <a:pt x="153" y="12494"/>
                  </a:lnTo>
                  <a:lnTo>
                    <a:pt x="153" y="12698"/>
                  </a:lnTo>
                  <a:lnTo>
                    <a:pt x="204" y="12902"/>
                  </a:lnTo>
                  <a:lnTo>
                    <a:pt x="255" y="13080"/>
                  </a:lnTo>
                  <a:lnTo>
                    <a:pt x="306" y="13284"/>
                  </a:lnTo>
                  <a:lnTo>
                    <a:pt x="408" y="13462"/>
                  </a:lnTo>
                  <a:lnTo>
                    <a:pt x="510" y="13641"/>
                  </a:lnTo>
                  <a:lnTo>
                    <a:pt x="638" y="13819"/>
                  </a:lnTo>
                  <a:lnTo>
                    <a:pt x="765" y="13972"/>
                  </a:lnTo>
                  <a:lnTo>
                    <a:pt x="918" y="14125"/>
                  </a:lnTo>
                  <a:lnTo>
                    <a:pt x="1071" y="14253"/>
                  </a:lnTo>
                  <a:lnTo>
                    <a:pt x="1250" y="14380"/>
                  </a:lnTo>
                  <a:lnTo>
                    <a:pt x="1428" y="14482"/>
                  </a:lnTo>
                  <a:lnTo>
                    <a:pt x="1607" y="14584"/>
                  </a:lnTo>
                  <a:lnTo>
                    <a:pt x="1811" y="14661"/>
                  </a:lnTo>
                  <a:lnTo>
                    <a:pt x="1734" y="15630"/>
                  </a:lnTo>
                  <a:lnTo>
                    <a:pt x="1683" y="16598"/>
                  </a:lnTo>
                  <a:lnTo>
                    <a:pt x="1658" y="17567"/>
                  </a:lnTo>
                  <a:lnTo>
                    <a:pt x="1632" y="18536"/>
                  </a:lnTo>
                  <a:lnTo>
                    <a:pt x="1632" y="20499"/>
                  </a:lnTo>
                  <a:lnTo>
                    <a:pt x="1683" y="22463"/>
                  </a:lnTo>
                  <a:lnTo>
                    <a:pt x="1836" y="26389"/>
                  </a:lnTo>
                  <a:lnTo>
                    <a:pt x="1913" y="28327"/>
                  </a:lnTo>
                  <a:lnTo>
                    <a:pt x="1938" y="30264"/>
                  </a:lnTo>
                  <a:lnTo>
                    <a:pt x="1964" y="30315"/>
                  </a:lnTo>
                  <a:lnTo>
                    <a:pt x="1989" y="30366"/>
                  </a:lnTo>
                  <a:lnTo>
                    <a:pt x="2015" y="30417"/>
                  </a:lnTo>
                  <a:lnTo>
                    <a:pt x="2066" y="30443"/>
                  </a:lnTo>
                  <a:lnTo>
                    <a:pt x="2168" y="30443"/>
                  </a:lnTo>
                  <a:lnTo>
                    <a:pt x="2270" y="30417"/>
                  </a:lnTo>
                  <a:lnTo>
                    <a:pt x="2295" y="30417"/>
                  </a:lnTo>
                  <a:lnTo>
                    <a:pt x="4437" y="30519"/>
                  </a:lnTo>
                  <a:lnTo>
                    <a:pt x="6578" y="30570"/>
                  </a:lnTo>
                  <a:lnTo>
                    <a:pt x="8720" y="30596"/>
                  </a:lnTo>
                  <a:lnTo>
                    <a:pt x="10887" y="30596"/>
                  </a:lnTo>
                  <a:lnTo>
                    <a:pt x="15170" y="30570"/>
                  </a:lnTo>
                  <a:lnTo>
                    <a:pt x="19454" y="30545"/>
                  </a:lnTo>
                  <a:lnTo>
                    <a:pt x="23762" y="30545"/>
                  </a:lnTo>
                  <a:lnTo>
                    <a:pt x="28046" y="30494"/>
                  </a:lnTo>
                  <a:lnTo>
                    <a:pt x="36612" y="30417"/>
                  </a:lnTo>
                  <a:lnTo>
                    <a:pt x="36689" y="30417"/>
                  </a:lnTo>
                  <a:lnTo>
                    <a:pt x="36740" y="30392"/>
                  </a:lnTo>
                  <a:lnTo>
                    <a:pt x="36791" y="30341"/>
                  </a:lnTo>
                  <a:lnTo>
                    <a:pt x="36816" y="30290"/>
                  </a:lnTo>
                  <a:lnTo>
                    <a:pt x="36842" y="30188"/>
                  </a:lnTo>
                  <a:lnTo>
                    <a:pt x="36816" y="30086"/>
                  </a:lnTo>
                  <a:lnTo>
                    <a:pt x="36791" y="30035"/>
                  </a:lnTo>
                  <a:lnTo>
                    <a:pt x="36740" y="30009"/>
                  </a:lnTo>
                  <a:lnTo>
                    <a:pt x="36689" y="29984"/>
                  </a:lnTo>
                  <a:lnTo>
                    <a:pt x="36612" y="29958"/>
                  </a:lnTo>
                  <a:lnTo>
                    <a:pt x="32329" y="30009"/>
                  </a:lnTo>
                  <a:lnTo>
                    <a:pt x="28046" y="30035"/>
                  </a:lnTo>
                  <a:lnTo>
                    <a:pt x="19454" y="30060"/>
                  </a:lnTo>
                  <a:lnTo>
                    <a:pt x="17338" y="30086"/>
                  </a:lnTo>
                  <a:lnTo>
                    <a:pt x="15196" y="30060"/>
                  </a:lnTo>
                  <a:lnTo>
                    <a:pt x="10887" y="30035"/>
                  </a:lnTo>
                  <a:lnTo>
                    <a:pt x="6604" y="30035"/>
                  </a:lnTo>
                  <a:lnTo>
                    <a:pt x="4488" y="30060"/>
                  </a:lnTo>
                  <a:lnTo>
                    <a:pt x="2346" y="30137"/>
                  </a:lnTo>
                  <a:lnTo>
                    <a:pt x="2321" y="28225"/>
                  </a:lnTo>
                  <a:lnTo>
                    <a:pt x="2346" y="26287"/>
                  </a:lnTo>
                  <a:lnTo>
                    <a:pt x="2372" y="22412"/>
                  </a:lnTo>
                  <a:lnTo>
                    <a:pt x="2372" y="20474"/>
                  </a:lnTo>
                  <a:lnTo>
                    <a:pt x="2321" y="18536"/>
                  </a:lnTo>
                  <a:lnTo>
                    <a:pt x="2270" y="17593"/>
                  </a:lnTo>
                  <a:lnTo>
                    <a:pt x="2219" y="16624"/>
                  </a:lnTo>
                  <a:lnTo>
                    <a:pt x="2142" y="15681"/>
                  </a:lnTo>
                  <a:lnTo>
                    <a:pt x="2040" y="14737"/>
                  </a:lnTo>
                  <a:lnTo>
                    <a:pt x="2040" y="14737"/>
                  </a:lnTo>
                  <a:lnTo>
                    <a:pt x="2244" y="14763"/>
                  </a:lnTo>
                  <a:lnTo>
                    <a:pt x="2448" y="14788"/>
                  </a:lnTo>
                  <a:lnTo>
                    <a:pt x="2652" y="14788"/>
                  </a:lnTo>
                  <a:lnTo>
                    <a:pt x="2881" y="14763"/>
                  </a:lnTo>
                  <a:lnTo>
                    <a:pt x="2805" y="16522"/>
                  </a:lnTo>
                  <a:lnTo>
                    <a:pt x="2754" y="18281"/>
                  </a:lnTo>
                  <a:lnTo>
                    <a:pt x="2754" y="20040"/>
                  </a:lnTo>
                  <a:lnTo>
                    <a:pt x="2779" y="21800"/>
                  </a:lnTo>
                  <a:lnTo>
                    <a:pt x="2881" y="25344"/>
                  </a:lnTo>
                  <a:lnTo>
                    <a:pt x="2958" y="28862"/>
                  </a:lnTo>
                  <a:lnTo>
                    <a:pt x="2958" y="28938"/>
                  </a:lnTo>
                  <a:lnTo>
                    <a:pt x="3009" y="28989"/>
                  </a:lnTo>
                  <a:lnTo>
                    <a:pt x="3060" y="29015"/>
                  </a:lnTo>
                  <a:lnTo>
                    <a:pt x="3111" y="29015"/>
                  </a:lnTo>
                  <a:lnTo>
                    <a:pt x="3187" y="29066"/>
                  </a:lnTo>
                  <a:lnTo>
                    <a:pt x="4182" y="29142"/>
                  </a:lnTo>
                  <a:lnTo>
                    <a:pt x="5176" y="29219"/>
                  </a:lnTo>
                  <a:lnTo>
                    <a:pt x="6170" y="29295"/>
                  </a:lnTo>
                  <a:lnTo>
                    <a:pt x="7165" y="29346"/>
                  </a:lnTo>
                  <a:lnTo>
                    <a:pt x="9204" y="29397"/>
                  </a:lnTo>
                  <a:lnTo>
                    <a:pt x="13258" y="29397"/>
                  </a:lnTo>
                  <a:lnTo>
                    <a:pt x="15272" y="29372"/>
                  </a:lnTo>
                  <a:lnTo>
                    <a:pt x="19275" y="29321"/>
                  </a:lnTo>
                  <a:lnTo>
                    <a:pt x="27332" y="29295"/>
                  </a:lnTo>
                  <a:lnTo>
                    <a:pt x="31360" y="29244"/>
                  </a:lnTo>
                  <a:lnTo>
                    <a:pt x="33374" y="29193"/>
                  </a:lnTo>
                  <a:lnTo>
                    <a:pt x="35389" y="29142"/>
                  </a:lnTo>
                  <a:lnTo>
                    <a:pt x="35465" y="29117"/>
                  </a:lnTo>
                  <a:lnTo>
                    <a:pt x="35516" y="29091"/>
                  </a:lnTo>
                  <a:lnTo>
                    <a:pt x="35541" y="29040"/>
                  </a:lnTo>
                  <a:lnTo>
                    <a:pt x="35567" y="28989"/>
                  </a:lnTo>
                  <a:lnTo>
                    <a:pt x="35643" y="29015"/>
                  </a:lnTo>
                  <a:lnTo>
                    <a:pt x="35745" y="28989"/>
                  </a:lnTo>
                  <a:lnTo>
                    <a:pt x="35796" y="28938"/>
                  </a:lnTo>
                  <a:lnTo>
                    <a:pt x="35822" y="28862"/>
                  </a:lnTo>
                  <a:lnTo>
                    <a:pt x="35873" y="27077"/>
                  </a:lnTo>
                  <a:lnTo>
                    <a:pt x="35924" y="25318"/>
                  </a:lnTo>
                  <a:lnTo>
                    <a:pt x="35924" y="23533"/>
                  </a:lnTo>
                  <a:lnTo>
                    <a:pt x="35949" y="21774"/>
                  </a:lnTo>
                  <a:lnTo>
                    <a:pt x="35898" y="18205"/>
                  </a:lnTo>
                  <a:lnTo>
                    <a:pt x="35847" y="14661"/>
                  </a:lnTo>
                  <a:lnTo>
                    <a:pt x="35898" y="14661"/>
                  </a:lnTo>
                  <a:lnTo>
                    <a:pt x="36128" y="14686"/>
                  </a:lnTo>
                  <a:lnTo>
                    <a:pt x="36357" y="14686"/>
                  </a:lnTo>
                  <a:lnTo>
                    <a:pt x="36587" y="14661"/>
                  </a:lnTo>
                  <a:lnTo>
                    <a:pt x="36791" y="14635"/>
                  </a:lnTo>
                  <a:lnTo>
                    <a:pt x="36740" y="16547"/>
                  </a:lnTo>
                  <a:lnTo>
                    <a:pt x="36714" y="18460"/>
                  </a:lnTo>
                  <a:lnTo>
                    <a:pt x="36714" y="20397"/>
                  </a:lnTo>
                  <a:lnTo>
                    <a:pt x="36740" y="22310"/>
                  </a:lnTo>
                  <a:lnTo>
                    <a:pt x="36791" y="26159"/>
                  </a:lnTo>
                  <a:lnTo>
                    <a:pt x="36816" y="28072"/>
                  </a:lnTo>
                  <a:lnTo>
                    <a:pt x="36816" y="30009"/>
                  </a:lnTo>
                  <a:lnTo>
                    <a:pt x="36842" y="30086"/>
                  </a:lnTo>
                  <a:lnTo>
                    <a:pt x="36867" y="30137"/>
                  </a:lnTo>
                  <a:lnTo>
                    <a:pt x="36918" y="30162"/>
                  </a:lnTo>
                  <a:lnTo>
                    <a:pt x="36995" y="30188"/>
                  </a:lnTo>
                  <a:lnTo>
                    <a:pt x="37046" y="30188"/>
                  </a:lnTo>
                  <a:lnTo>
                    <a:pt x="37097" y="30162"/>
                  </a:lnTo>
                  <a:lnTo>
                    <a:pt x="37148" y="30137"/>
                  </a:lnTo>
                  <a:lnTo>
                    <a:pt x="37199" y="30060"/>
                  </a:lnTo>
                  <a:lnTo>
                    <a:pt x="37199" y="30009"/>
                  </a:lnTo>
                  <a:lnTo>
                    <a:pt x="37199" y="28072"/>
                  </a:lnTo>
                  <a:lnTo>
                    <a:pt x="37173" y="26134"/>
                  </a:lnTo>
                  <a:lnTo>
                    <a:pt x="37199" y="22284"/>
                  </a:lnTo>
                  <a:lnTo>
                    <a:pt x="37173" y="20346"/>
                  </a:lnTo>
                  <a:lnTo>
                    <a:pt x="37148" y="18409"/>
                  </a:lnTo>
                  <a:lnTo>
                    <a:pt x="37097" y="16496"/>
                  </a:lnTo>
                  <a:lnTo>
                    <a:pt x="37020" y="14559"/>
                  </a:lnTo>
                  <a:lnTo>
                    <a:pt x="37250" y="14482"/>
                  </a:lnTo>
                  <a:lnTo>
                    <a:pt x="37454" y="14380"/>
                  </a:lnTo>
                  <a:lnTo>
                    <a:pt x="37632" y="14253"/>
                  </a:lnTo>
                  <a:lnTo>
                    <a:pt x="37811" y="14100"/>
                  </a:lnTo>
                  <a:lnTo>
                    <a:pt x="37989" y="13947"/>
                  </a:lnTo>
                  <a:lnTo>
                    <a:pt x="38142" y="13768"/>
                  </a:lnTo>
                  <a:lnTo>
                    <a:pt x="38270" y="13590"/>
                  </a:lnTo>
                  <a:lnTo>
                    <a:pt x="38397" y="13386"/>
                  </a:lnTo>
                  <a:lnTo>
                    <a:pt x="38499" y="13182"/>
                  </a:lnTo>
                  <a:lnTo>
                    <a:pt x="38601" y="12953"/>
                  </a:lnTo>
                  <a:lnTo>
                    <a:pt x="38677" y="12723"/>
                  </a:lnTo>
                  <a:lnTo>
                    <a:pt x="38754" y="12494"/>
                  </a:lnTo>
                  <a:lnTo>
                    <a:pt x="38830" y="12009"/>
                  </a:lnTo>
                  <a:lnTo>
                    <a:pt x="38881" y="11499"/>
                  </a:lnTo>
                  <a:lnTo>
                    <a:pt x="38907" y="11448"/>
                  </a:lnTo>
                  <a:lnTo>
                    <a:pt x="38907" y="11397"/>
                  </a:lnTo>
                  <a:lnTo>
                    <a:pt x="38983" y="9230"/>
                  </a:lnTo>
                  <a:lnTo>
                    <a:pt x="39060" y="7063"/>
                  </a:lnTo>
                  <a:lnTo>
                    <a:pt x="39085" y="5992"/>
                  </a:lnTo>
                  <a:lnTo>
                    <a:pt x="39085" y="4896"/>
                  </a:lnTo>
                  <a:lnTo>
                    <a:pt x="39085" y="3825"/>
                  </a:lnTo>
                  <a:lnTo>
                    <a:pt x="39060" y="2754"/>
                  </a:lnTo>
                  <a:lnTo>
                    <a:pt x="39111" y="2652"/>
                  </a:lnTo>
                  <a:lnTo>
                    <a:pt x="39136" y="2525"/>
                  </a:lnTo>
                  <a:lnTo>
                    <a:pt x="39111" y="2474"/>
                  </a:lnTo>
                  <a:lnTo>
                    <a:pt x="39085" y="2423"/>
                  </a:lnTo>
                  <a:lnTo>
                    <a:pt x="39034" y="2397"/>
                  </a:lnTo>
                  <a:lnTo>
                    <a:pt x="38983" y="2346"/>
                  </a:lnTo>
                  <a:lnTo>
                    <a:pt x="37811" y="2015"/>
                  </a:lnTo>
                  <a:lnTo>
                    <a:pt x="36612" y="1683"/>
                  </a:lnTo>
                  <a:lnTo>
                    <a:pt x="35440" y="1403"/>
                  </a:lnTo>
                  <a:lnTo>
                    <a:pt x="34241" y="1148"/>
                  </a:lnTo>
                  <a:lnTo>
                    <a:pt x="33043" y="919"/>
                  </a:lnTo>
                  <a:lnTo>
                    <a:pt x="31845" y="715"/>
                  </a:lnTo>
                  <a:lnTo>
                    <a:pt x="30621" y="536"/>
                  </a:lnTo>
                  <a:lnTo>
                    <a:pt x="29423" y="409"/>
                  </a:lnTo>
                  <a:lnTo>
                    <a:pt x="28199" y="281"/>
                  </a:lnTo>
                  <a:lnTo>
                    <a:pt x="27000" y="179"/>
                  </a:lnTo>
                  <a:lnTo>
                    <a:pt x="25777" y="103"/>
                  </a:lnTo>
                  <a:lnTo>
                    <a:pt x="24553" y="52"/>
                  </a:lnTo>
                  <a:lnTo>
                    <a:pt x="23329" y="26"/>
                  </a:lnTo>
                  <a:lnTo>
                    <a:pt x="2210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78"/>
            <p:cNvSpPr/>
            <p:nvPr/>
          </p:nvSpPr>
          <p:spPr>
            <a:xfrm>
              <a:off x="1570871" y="1471165"/>
              <a:ext cx="9019" cy="15854"/>
            </a:xfrm>
            <a:custGeom>
              <a:avLst/>
              <a:gdLst/>
              <a:ahLst/>
              <a:cxnLst/>
              <a:rect l="l" t="t" r="r" b="b"/>
              <a:pathLst>
                <a:path w="537" h="944" extrusionOk="0">
                  <a:moveTo>
                    <a:pt x="536" y="1"/>
                  </a:moveTo>
                  <a:lnTo>
                    <a:pt x="281" y="179"/>
                  </a:lnTo>
                  <a:lnTo>
                    <a:pt x="179" y="281"/>
                  </a:lnTo>
                  <a:lnTo>
                    <a:pt x="77" y="383"/>
                  </a:lnTo>
                  <a:lnTo>
                    <a:pt x="26" y="485"/>
                  </a:lnTo>
                  <a:lnTo>
                    <a:pt x="1" y="587"/>
                  </a:lnTo>
                  <a:lnTo>
                    <a:pt x="1" y="689"/>
                  </a:lnTo>
                  <a:lnTo>
                    <a:pt x="52" y="791"/>
                  </a:lnTo>
                  <a:lnTo>
                    <a:pt x="103" y="867"/>
                  </a:lnTo>
                  <a:lnTo>
                    <a:pt x="179" y="918"/>
                  </a:lnTo>
                  <a:lnTo>
                    <a:pt x="256" y="944"/>
                  </a:lnTo>
                  <a:lnTo>
                    <a:pt x="332" y="918"/>
                  </a:lnTo>
                  <a:lnTo>
                    <a:pt x="383" y="867"/>
                  </a:lnTo>
                  <a:lnTo>
                    <a:pt x="434" y="816"/>
                  </a:lnTo>
                  <a:lnTo>
                    <a:pt x="460" y="638"/>
                  </a:lnTo>
                  <a:lnTo>
                    <a:pt x="460" y="332"/>
                  </a:lnTo>
                  <a:lnTo>
                    <a:pt x="485" y="15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78"/>
            <p:cNvSpPr/>
            <p:nvPr/>
          </p:nvSpPr>
          <p:spPr>
            <a:xfrm>
              <a:off x="1492525" y="1993127"/>
              <a:ext cx="81372" cy="212406"/>
            </a:xfrm>
            <a:custGeom>
              <a:avLst/>
              <a:gdLst/>
              <a:ahLst/>
              <a:cxnLst/>
              <a:rect l="l" t="t" r="r" b="b"/>
              <a:pathLst>
                <a:path w="4845" h="12647" extrusionOk="0">
                  <a:moveTo>
                    <a:pt x="77" y="1"/>
                  </a:moveTo>
                  <a:lnTo>
                    <a:pt x="153" y="1225"/>
                  </a:lnTo>
                  <a:lnTo>
                    <a:pt x="204" y="2449"/>
                  </a:lnTo>
                  <a:lnTo>
                    <a:pt x="230" y="3672"/>
                  </a:lnTo>
                  <a:lnTo>
                    <a:pt x="230" y="4896"/>
                  </a:lnTo>
                  <a:lnTo>
                    <a:pt x="204" y="6120"/>
                  </a:lnTo>
                  <a:lnTo>
                    <a:pt x="153" y="7344"/>
                  </a:lnTo>
                  <a:lnTo>
                    <a:pt x="77" y="8568"/>
                  </a:lnTo>
                  <a:lnTo>
                    <a:pt x="0" y="9791"/>
                  </a:lnTo>
                  <a:lnTo>
                    <a:pt x="77" y="10072"/>
                  </a:lnTo>
                  <a:lnTo>
                    <a:pt x="102" y="10378"/>
                  </a:lnTo>
                  <a:lnTo>
                    <a:pt x="102" y="10658"/>
                  </a:lnTo>
                  <a:lnTo>
                    <a:pt x="51" y="10939"/>
                  </a:lnTo>
                  <a:lnTo>
                    <a:pt x="179" y="11219"/>
                  </a:lnTo>
                  <a:lnTo>
                    <a:pt x="306" y="11500"/>
                  </a:lnTo>
                  <a:lnTo>
                    <a:pt x="485" y="11755"/>
                  </a:lnTo>
                  <a:lnTo>
                    <a:pt x="689" y="12009"/>
                  </a:lnTo>
                  <a:lnTo>
                    <a:pt x="918" y="12213"/>
                  </a:lnTo>
                  <a:lnTo>
                    <a:pt x="1199" y="12392"/>
                  </a:lnTo>
                  <a:lnTo>
                    <a:pt x="1479" y="12519"/>
                  </a:lnTo>
                  <a:lnTo>
                    <a:pt x="1785" y="12596"/>
                  </a:lnTo>
                  <a:lnTo>
                    <a:pt x="2091" y="12647"/>
                  </a:lnTo>
                  <a:lnTo>
                    <a:pt x="2371" y="12647"/>
                  </a:lnTo>
                  <a:lnTo>
                    <a:pt x="2652" y="12596"/>
                  </a:lnTo>
                  <a:lnTo>
                    <a:pt x="2932" y="12519"/>
                  </a:lnTo>
                  <a:lnTo>
                    <a:pt x="3213" y="12417"/>
                  </a:lnTo>
                  <a:lnTo>
                    <a:pt x="3442" y="12264"/>
                  </a:lnTo>
                  <a:lnTo>
                    <a:pt x="3672" y="12086"/>
                  </a:lnTo>
                  <a:lnTo>
                    <a:pt x="3876" y="11856"/>
                  </a:lnTo>
                  <a:lnTo>
                    <a:pt x="4054" y="11627"/>
                  </a:lnTo>
                  <a:lnTo>
                    <a:pt x="4182" y="11372"/>
                  </a:lnTo>
                  <a:lnTo>
                    <a:pt x="4284" y="11092"/>
                  </a:lnTo>
                  <a:lnTo>
                    <a:pt x="4335" y="10811"/>
                  </a:lnTo>
                  <a:lnTo>
                    <a:pt x="4386" y="10531"/>
                  </a:lnTo>
                  <a:lnTo>
                    <a:pt x="4437" y="10250"/>
                  </a:lnTo>
                  <a:lnTo>
                    <a:pt x="4488" y="9664"/>
                  </a:lnTo>
                  <a:lnTo>
                    <a:pt x="4513" y="9587"/>
                  </a:lnTo>
                  <a:lnTo>
                    <a:pt x="4539" y="9562"/>
                  </a:lnTo>
                  <a:lnTo>
                    <a:pt x="4590" y="9485"/>
                  </a:lnTo>
                  <a:lnTo>
                    <a:pt x="4666" y="5355"/>
                  </a:lnTo>
                  <a:lnTo>
                    <a:pt x="4717" y="3264"/>
                  </a:lnTo>
                  <a:lnTo>
                    <a:pt x="4768" y="2245"/>
                  </a:lnTo>
                  <a:lnTo>
                    <a:pt x="4844" y="1199"/>
                  </a:lnTo>
                  <a:lnTo>
                    <a:pt x="3672" y="868"/>
                  </a:lnTo>
                  <a:lnTo>
                    <a:pt x="2473" y="536"/>
                  </a:lnTo>
                  <a:lnTo>
                    <a:pt x="1275" y="256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78"/>
            <p:cNvSpPr/>
            <p:nvPr/>
          </p:nvSpPr>
          <p:spPr>
            <a:xfrm>
              <a:off x="1478384" y="1698531"/>
              <a:ext cx="84815" cy="51829"/>
            </a:xfrm>
            <a:custGeom>
              <a:avLst/>
              <a:gdLst/>
              <a:ahLst/>
              <a:cxnLst/>
              <a:rect l="l" t="t" r="r" b="b"/>
              <a:pathLst>
                <a:path w="5050" h="3086" extrusionOk="0">
                  <a:moveTo>
                    <a:pt x="2015" y="1"/>
                  </a:moveTo>
                  <a:lnTo>
                    <a:pt x="995" y="154"/>
                  </a:lnTo>
                  <a:lnTo>
                    <a:pt x="1" y="358"/>
                  </a:lnTo>
                  <a:lnTo>
                    <a:pt x="383" y="460"/>
                  </a:lnTo>
                  <a:lnTo>
                    <a:pt x="715" y="613"/>
                  </a:lnTo>
                  <a:lnTo>
                    <a:pt x="1072" y="842"/>
                  </a:lnTo>
                  <a:lnTo>
                    <a:pt x="1429" y="1097"/>
                  </a:lnTo>
                  <a:lnTo>
                    <a:pt x="1684" y="1301"/>
                  </a:lnTo>
                  <a:lnTo>
                    <a:pt x="1913" y="1556"/>
                  </a:lnTo>
                  <a:lnTo>
                    <a:pt x="2398" y="2091"/>
                  </a:lnTo>
                  <a:lnTo>
                    <a:pt x="2627" y="2372"/>
                  </a:lnTo>
                  <a:lnTo>
                    <a:pt x="2882" y="2627"/>
                  </a:lnTo>
                  <a:lnTo>
                    <a:pt x="3137" y="2831"/>
                  </a:lnTo>
                  <a:lnTo>
                    <a:pt x="3366" y="2984"/>
                  </a:lnTo>
                  <a:lnTo>
                    <a:pt x="3545" y="3060"/>
                  </a:lnTo>
                  <a:lnTo>
                    <a:pt x="3749" y="3086"/>
                  </a:lnTo>
                  <a:lnTo>
                    <a:pt x="3927" y="3086"/>
                  </a:lnTo>
                  <a:lnTo>
                    <a:pt x="4157" y="3060"/>
                  </a:lnTo>
                  <a:lnTo>
                    <a:pt x="4361" y="3035"/>
                  </a:lnTo>
                  <a:lnTo>
                    <a:pt x="4590" y="2984"/>
                  </a:lnTo>
                  <a:lnTo>
                    <a:pt x="5049" y="2831"/>
                  </a:lnTo>
                  <a:lnTo>
                    <a:pt x="4743" y="2372"/>
                  </a:lnTo>
                  <a:lnTo>
                    <a:pt x="4437" y="1964"/>
                  </a:lnTo>
                  <a:lnTo>
                    <a:pt x="4106" y="1556"/>
                  </a:lnTo>
                  <a:lnTo>
                    <a:pt x="3723" y="1199"/>
                  </a:lnTo>
                  <a:lnTo>
                    <a:pt x="3341" y="842"/>
                  </a:lnTo>
                  <a:lnTo>
                    <a:pt x="2933" y="536"/>
                  </a:lnTo>
                  <a:lnTo>
                    <a:pt x="2499" y="256"/>
                  </a:lnTo>
                  <a:lnTo>
                    <a:pt x="2015" y="1"/>
                  </a:lnTo>
                  <a:close/>
                </a:path>
              </a:pathLst>
            </a:custGeom>
            <a:solidFill>
              <a:srgbClr val="F06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78"/>
            <p:cNvSpPr/>
            <p:nvPr/>
          </p:nvSpPr>
          <p:spPr>
            <a:xfrm>
              <a:off x="956863" y="2212802"/>
              <a:ext cx="584500" cy="260356"/>
            </a:xfrm>
            <a:custGeom>
              <a:avLst/>
              <a:gdLst/>
              <a:ahLst/>
              <a:cxnLst/>
              <a:rect l="l" t="t" r="r" b="b"/>
              <a:pathLst>
                <a:path w="34802" h="15502" extrusionOk="0">
                  <a:moveTo>
                    <a:pt x="34751" y="0"/>
                  </a:moveTo>
                  <a:lnTo>
                    <a:pt x="34547" y="26"/>
                  </a:lnTo>
                  <a:lnTo>
                    <a:pt x="34317" y="51"/>
                  </a:lnTo>
                  <a:lnTo>
                    <a:pt x="34088" y="51"/>
                  </a:lnTo>
                  <a:lnTo>
                    <a:pt x="33858" y="26"/>
                  </a:lnTo>
                  <a:lnTo>
                    <a:pt x="33807" y="26"/>
                  </a:lnTo>
                  <a:lnTo>
                    <a:pt x="33858" y="3570"/>
                  </a:lnTo>
                  <a:lnTo>
                    <a:pt x="33909" y="7139"/>
                  </a:lnTo>
                  <a:lnTo>
                    <a:pt x="33884" y="8898"/>
                  </a:lnTo>
                  <a:lnTo>
                    <a:pt x="33884" y="10683"/>
                  </a:lnTo>
                  <a:lnTo>
                    <a:pt x="33833" y="12442"/>
                  </a:lnTo>
                  <a:lnTo>
                    <a:pt x="33782" y="14227"/>
                  </a:lnTo>
                  <a:lnTo>
                    <a:pt x="33756" y="14303"/>
                  </a:lnTo>
                  <a:lnTo>
                    <a:pt x="33705" y="14354"/>
                  </a:lnTo>
                  <a:lnTo>
                    <a:pt x="33603" y="14380"/>
                  </a:lnTo>
                  <a:lnTo>
                    <a:pt x="33527" y="14354"/>
                  </a:lnTo>
                  <a:lnTo>
                    <a:pt x="33501" y="14405"/>
                  </a:lnTo>
                  <a:lnTo>
                    <a:pt x="33476" y="14456"/>
                  </a:lnTo>
                  <a:lnTo>
                    <a:pt x="33425" y="14482"/>
                  </a:lnTo>
                  <a:lnTo>
                    <a:pt x="33349" y="14507"/>
                  </a:lnTo>
                  <a:lnTo>
                    <a:pt x="31334" y="14558"/>
                  </a:lnTo>
                  <a:lnTo>
                    <a:pt x="29320" y="14609"/>
                  </a:lnTo>
                  <a:lnTo>
                    <a:pt x="25292" y="14660"/>
                  </a:lnTo>
                  <a:lnTo>
                    <a:pt x="17235" y="14686"/>
                  </a:lnTo>
                  <a:lnTo>
                    <a:pt x="13232" y="14737"/>
                  </a:lnTo>
                  <a:lnTo>
                    <a:pt x="11218" y="14762"/>
                  </a:lnTo>
                  <a:lnTo>
                    <a:pt x="7164" y="14762"/>
                  </a:lnTo>
                  <a:lnTo>
                    <a:pt x="5125" y="14711"/>
                  </a:lnTo>
                  <a:lnTo>
                    <a:pt x="4130" y="14660"/>
                  </a:lnTo>
                  <a:lnTo>
                    <a:pt x="3136" y="14584"/>
                  </a:lnTo>
                  <a:lnTo>
                    <a:pt x="2142" y="14507"/>
                  </a:lnTo>
                  <a:lnTo>
                    <a:pt x="1147" y="14431"/>
                  </a:lnTo>
                  <a:lnTo>
                    <a:pt x="1071" y="14380"/>
                  </a:lnTo>
                  <a:lnTo>
                    <a:pt x="1020" y="14380"/>
                  </a:lnTo>
                  <a:lnTo>
                    <a:pt x="969" y="14354"/>
                  </a:lnTo>
                  <a:lnTo>
                    <a:pt x="918" y="14303"/>
                  </a:lnTo>
                  <a:lnTo>
                    <a:pt x="918" y="14227"/>
                  </a:lnTo>
                  <a:lnTo>
                    <a:pt x="841" y="10709"/>
                  </a:lnTo>
                  <a:lnTo>
                    <a:pt x="739" y="7165"/>
                  </a:lnTo>
                  <a:lnTo>
                    <a:pt x="714" y="5405"/>
                  </a:lnTo>
                  <a:lnTo>
                    <a:pt x="714" y="3646"/>
                  </a:lnTo>
                  <a:lnTo>
                    <a:pt x="765" y="1887"/>
                  </a:lnTo>
                  <a:lnTo>
                    <a:pt x="841" y="128"/>
                  </a:lnTo>
                  <a:lnTo>
                    <a:pt x="612" y="153"/>
                  </a:lnTo>
                  <a:lnTo>
                    <a:pt x="408" y="153"/>
                  </a:lnTo>
                  <a:lnTo>
                    <a:pt x="204" y="128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102" y="1046"/>
                  </a:lnTo>
                  <a:lnTo>
                    <a:pt x="179" y="1989"/>
                  </a:lnTo>
                  <a:lnTo>
                    <a:pt x="230" y="2958"/>
                  </a:lnTo>
                  <a:lnTo>
                    <a:pt x="281" y="3901"/>
                  </a:lnTo>
                  <a:lnTo>
                    <a:pt x="332" y="5839"/>
                  </a:lnTo>
                  <a:lnTo>
                    <a:pt x="332" y="7777"/>
                  </a:lnTo>
                  <a:lnTo>
                    <a:pt x="306" y="11652"/>
                  </a:lnTo>
                  <a:lnTo>
                    <a:pt x="281" y="13590"/>
                  </a:lnTo>
                  <a:lnTo>
                    <a:pt x="306" y="15502"/>
                  </a:lnTo>
                  <a:lnTo>
                    <a:pt x="2448" y="15425"/>
                  </a:lnTo>
                  <a:lnTo>
                    <a:pt x="4564" y="15400"/>
                  </a:lnTo>
                  <a:lnTo>
                    <a:pt x="8847" y="15400"/>
                  </a:lnTo>
                  <a:lnTo>
                    <a:pt x="13156" y="15425"/>
                  </a:lnTo>
                  <a:lnTo>
                    <a:pt x="15298" y="15451"/>
                  </a:lnTo>
                  <a:lnTo>
                    <a:pt x="17414" y="15425"/>
                  </a:lnTo>
                  <a:lnTo>
                    <a:pt x="26006" y="15400"/>
                  </a:lnTo>
                  <a:lnTo>
                    <a:pt x="30289" y="15374"/>
                  </a:lnTo>
                  <a:lnTo>
                    <a:pt x="34572" y="15323"/>
                  </a:lnTo>
                  <a:lnTo>
                    <a:pt x="34649" y="15349"/>
                  </a:lnTo>
                  <a:lnTo>
                    <a:pt x="34700" y="15374"/>
                  </a:lnTo>
                  <a:lnTo>
                    <a:pt x="34751" y="15400"/>
                  </a:lnTo>
                  <a:lnTo>
                    <a:pt x="34776" y="15451"/>
                  </a:lnTo>
                  <a:lnTo>
                    <a:pt x="34802" y="15451"/>
                  </a:lnTo>
                  <a:lnTo>
                    <a:pt x="34776" y="15374"/>
                  </a:lnTo>
                  <a:lnTo>
                    <a:pt x="34776" y="13437"/>
                  </a:lnTo>
                  <a:lnTo>
                    <a:pt x="34751" y="11524"/>
                  </a:lnTo>
                  <a:lnTo>
                    <a:pt x="34700" y="7675"/>
                  </a:lnTo>
                  <a:lnTo>
                    <a:pt x="34674" y="5762"/>
                  </a:lnTo>
                  <a:lnTo>
                    <a:pt x="34674" y="3825"/>
                  </a:lnTo>
                  <a:lnTo>
                    <a:pt x="34700" y="1912"/>
                  </a:lnTo>
                  <a:lnTo>
                    <a:pt x="3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78"/>
            <p:cNvSpPr/>
            <p:nvPr/>
          </p:nvSpPr>
          <p:spPr>
            <a:xfrm>
              <a:off x="1385476" y="1682694"/>
              <a:ext cx="154161" cy="50973"/>
            </a:xfrm>
            <a:custGeom>
              <a:avLst/>
              <a:gdLst/>
              <a:ahLst/>
              <a:cxnLst/>
              <a:rect l="l" t="t" r="r" b="b"/>
              <a:pathLst>
                <a:path w="9179" h="3035" extrusionOk="0">
                  <a:moveTo>
                    <a:pt x="9153" y="0"/>
                  </a:moveTo>
                  <a:lnTo>
                    <a:pt x="8108" y="102"/>
                  </a:lnTo>
                  <a:lnTo>
                    <a:pt x="7088" y="204"/>
                  </a:lnTo>
                  <a:lnTo>
                    <a:pt x="6094" y="306"/>
                  </a:lnTo>
                  <a:lnTo>
                    <a:pt x="5099" y="459"/>
                  </a:lnTo>
                  <a:lnTo>
                    <a:pt x="4590" y="536"/>
                  </a:lnTo>
                  <a:lnTo>
                    <a:pt x="4105" y="663"/>
                  </a:lnTo>
                  <a:lnTo>
                    <a:pt x="3621" y="765"/>
                  </a:lnTo>
                  <a:lnTo>
                    <a:pt x="3162" y="918"/>
                  </a:lnTo>
                  <a:lnTo>
                    <a:pt x="2677" y="1097"/>
                  </a:lnTo>
                  <a:lnTo>
                    <a:pt x="2193" y="1301"/>
                  </a:lnTo>
                  <a:lnTo>
                    <a:pt x="1734" y="1530"/>
                  </a:lnTo>
                  <a:lnTo>
                    <a:pt x="1275" y="1811"/>
                  </a:lnTo>
                  <a:lnTo>
                    <a:pt x="995" y="2015"/>
                  </a:lnTo>
                  <a:lnTo>
                    <a:pt x="663" y="2244"/>
                  </a:lnTo>
                  <a:lnTo>
                    <a:pt x="357" y="2448"/>
                  </a:lnTo>
                  <a:lnTo>
                    <a:pt x="179" y="2525"/>
                  </a:lnTo>
                  <a:lnTo>
                    <a:pt x="0" y="2576"/>
                  </a:lnTo>
                  <a:lnTo>
                    <a:pt x="51" y="3034"/>
                  </a:lnTo>
                  <a:lnTo>
                    <a:pt x="561" y="2703"/>
                  </a:lnTo>
                  <a:lnTo>
                    <a:pt x="1097" y="2423"/>
                  </a:lnTo>
                  <a:lnTo>
                    <a:pt x="1632" y="2142"/>
                  </a:lnTo>
                  <a:lnTo>
                    <a:pt x="2167" y="1913"/>
                  </a:lnTo>
                  <a:lnTo>
                    <a:pt x="2728" y="1683"/>
                  </a:lnTo>
                  <a:lnTo>
                    <a:pt x="3289" y="1479"/>
                  </a:lnTo>
                  <a:lnTo>
                    <a:pt x="3850" y="1326"/>
                  </a:lnTo>
                  <a:lnTo>
                    <a:pt x="4411" y="1148"/>
                  </a:lnTo>
                  <a:lnTo>
                    <a:pt x="4997" y="1020"/>
                  </a:lnTo>
                  <a:lnTo>
                    <a:pt x="5584" y="893"/>
                  </a:lnTo>
                  <a:lnTo>
                    <a:pt x="6757" y="689"/>
                  </a:lnTo>
                  <a:lnTo>
                    <a:pt x="7955" y="536"/>
                  </a:lnTo>
                  <a:lnTo>
                    <a:pt x="9153" y="383"/>
                  </a:lnTo>
                  <a:lnTo>
                    <a:pt x="9179" y="383"/>
                  </a:lnTo>
                  <a:lnTo>
                    <a:pt x="91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78"/>
            <p:cNvSpPr/>
            <p:nvPr/>
          </p:nvSpPr>
          <p:spPr>
            <a:xfrm>
              <a:off x="1185504" y="1627456"/>
              <a:ext cx="351570" cy="89081"/>
            </a:xfrm>
            <a:custGeom>
              <a:avLst/>
              <a:gdLst/>
              <a:ahLst/>
              <a:cxnLst/>
              <a:rect l="l" t="t" r="r" b="b"/>
              <a:pathLst>
                <a:path w="20933" h="5304" extrusionOk="0">
                  <a:moveTo>
                    <a:pt x="1786" y="1"/>
                  </a:moveTo>
                  <a:lnTo>
                    <a:pt x="1607" y="153"/>
                  </a:lnTo>
                  <a:lnTo>
                    <a:pt x="1403" y="281"/>
                  </a:lnTo>
                  <a:lnTo>
                    <a:pt x="1199" y="383"/>
                  </a:lnTo>
                  <a:lnTo>
                    <a:pt x="944" y="434"/>
                  </a:lnTo>
                  <a:lnTo>
                    <a:pt x="715" y="459"/>
                  </a:lnTo>
                  <a:lnTo>
                    <a:pt x="460" y="434"/>
                  </a:lnTo>
                  <a:lnTo>
                    <a:pt x="230" y="383"/>
                  </a:lnTo>
                  <a:lnTo>
                    <a:pt x="1" y="306"/>
                  </a:lnTo>
                  <a:lnTo>
                    <a:pt x="2499" y="1403"/>
                  </a:lnTo>
                  <a:lnTo>
                    <a:pt x="3494" y="1836"/>
                  </a:lnTo>
                  <a:lnTo>
                    <a:pt x="4004" y="2066"/>
                  </a:lnTo>
                  <a:lnTo>
                    <a:pt x="4488" y="2321"/>
                  </a:lnTo>
                  <a:lnTo>
                    <a:pt x="4947" y="2576"/>
                  </a:lnTo>
                  <a:lnTo>
                    <a:pt x="5431" y="2882"/>
                  </a:lnTo>
                  <a:lnTo>
                    <a:pt x="5865" y="3188"/>
                  </a:lnTo>
                  <a:lnTo>
                    <a:pt x="6298" y="3544"/>
                  </a:lnTo>
                  <a:lnTo>
                    <a:pt x="6349" y="3519"/>
                  </a:lnTo>
                  <a:lnTo>
                    <a:pt x="6400" y="3519"/>
                  </a:lnTo>
                  <a:lnTo>
                    <a:pt x="6528" y="3264"/>
                  </a:lnTo>
                  <a:lnTo>
                    <a:pt x="6681" y="3060"/>
                  </a:lnTo>
                  <a:lnTo>
                    <a:pt x="6859" y="2856"/>
                  </a:lnTo>
                  <a:lnTo>
                    <a:pt x="7063" y="2703"/>
                  </a:lnTo>
                  <a:lnTo>
                    <a:pt x="7293" y="2601"/>
                  </a:lnTo>
                  <a:lnTo>
                    <a:pt x="7548" y="2525"/>
                  </a:lnTo>
                  <a:lnTo>
                    <a:pt x="7828" y="2499"/>
                  </a:lnTo>
                  <a:lnTo>
                    <a:pt x="8108" y="2525"/>
                  </a:lnTo>
                  <a:lnTo>
                    <a:pt x="8338" y="2601"/>
                  </a:lnTo>
                  <a:lnTo>
                    <a:pt x="8593" y="2729"/>
                  </a:lnTo>
                  <a:lnTo>
                    <a:pt x="8822" y="2907"/>
                  </a:lnTo>
                  <a:lnTo>
                    <a:pt x="9026" y="3111"/>
                  </a:lnTo>
                  <a:lnTo>
                    <a:pt x="9179" y="3340"/>
                  </a:lnTo>
                  <a:lnTo>
                    <a:pt x="9307" y="3595"/>
                  </a:lnTo>
                  <a:lnTo>
                    <a:pt x="9332" y="3723"/>
                  </a:lnTo>
                  <a:lnTo>
                    <a:pt x="9358" y="3850"/>
                  </a:lnTo>
                  <a:lnTo>
                    <a:pt x="9332" y="4003"/>
                  </a:lnTo>
                  <a:lnTo>
                    <a:pt x="9332" y="4131"/>
                  </a:lnTo>
                  <a:lnTo>
                    <a:pt x="9791" y="4360"/>
                  </a:lnTo>
                  <a:lnTo>
                    <a:pt x="10225" y="4615"/>
                  </a:lnTo>
                  <a:lnTo>
                    <a:pt x="10684" y="4870"/>
                  </a:lnTo>
                  <a:lnTo>
                    <a:pt x="11142" y="5074"/>
                  </a:lnTo>
                  <a:lnTo>
                    <a:pt x="11499" y="5202"/>
                  </a:lnTo>
                  <a:lnTo>
                    <a:pt x="11780" y="5278"/>
                  </a:lnTo>
                  <a:lnTo>
                    <a:pt x="11984" y="5304"/>
                  </a:lnTo>
                  <a:lnTo>
                    <a:pt x="12162" y="5253"/>
                  </a:lnTo>
                  <a:lnTo>
                    <a:pt x="12315" y="5176"/>
                  </a:lnTo>
                  <a:lnTo>
                    <a:pt x="12494" y="5074"/>
                  </a:lnTo>
                  <a:lnTo>
                    <a:pt x="12698" y="4921"/>
                  </a:lnTo>
                  <a:lnTo>
                    <a:pt x="12953" y="4743"/>
                  </a:lnTo>
                  <a:lnTo>
                    <a:pt x="13463" y="4437"/>
                  </a:lnTo>
                  <a:lnTo>
                    <a:pt x="13947" y="4182"/>
                  </a:lnTo>
                  <a:lnTo>
                    <a:pt x="14482" y="3952"/>
                  </a:lnTo>
                  <a:lnTo>
                    <a:pt x="14992" y="3748"/>
                  </a:lnTo>
                  <a:lnTo>
                    <a:pt x="15706" y="3519"/>
                  </a:lnTo>
                  <a:lnTo>
                    <a:pt x="16446" y="3340"/>
                  </a:lnTo>
                  <a:lnTo>
                    <a:pt x="17185" y="3213"/>
                  </a:lnTo>
                  <a:lnTo>
                    <a:pt x="17924" y="3111"/>
                  </a:lnTo>
                  <a:lnTo>
                    <a:pt x="18689" y="3035"/>
                  </a:lnTo>
                  <a:lnTo>
                    <a:pt x="19429" y="2984"/>
                  </a:lnTo>
                  <a:lnTo>
                    <a:pt x="20933" y="2933"/>
                  </a:lnTo>
                  <a:lnTo>
                    <a:pt x="20933" y="2652"/>
                  </a:lnTo>
                  <a:lnTo>
                    <a:pt x="20652" y="2729"/>
                  </a:lnTo>
                  <a:lnTo>
                    <a:pt x="20346" y="2754"/>
                  </a:lnTo>
                  <a:lnTo>
                    <a:pt x="20066" y="2754"/>
                  </a:lnTo>
                  <a:lnTo>
                    <a:pt x="19786" y="2729"/>
                  </a:lnTo>
                  <a:lnTo>
                    <a:pt x="19505" y="2652"/>
                  </a:lnTo>
                  <a:lnTo>
                    <a:pt x="19276" y="2525"/>
                  </a:lnTo>
                  <a:lnTo>
                    <a:pt x="19046" y="2372"/>
                  </a:lnTo>
                  <a:lnTo>
                    <a:pt x="18868" y="2193"/>
                  </a:lnTo>
                  <a:lnTo>
                    <a:pt x="18817" y="2295"/>
                  </a:lnTo>
                  <a:lnTo>
                    <a:pt x="18715" y="2423"/>
                  </a:lnTo>
                  <a:lnTo>
                    <a:pt x="18613" y="2525"/>
                  </a:lnTo>
                  <a:lnTo>
                    <a:pt x="18511" y="2601"/>
                  </a:lnTo>
                  <a:lnTo>
                    <a:pt x="18281" y="2780"/>
                  </a:lnTo>
                  <a:lnTo>
                    <a:pt x="18001" y="2882"/>
                  </a:lnTo>
                  <a:lnTo>
                    <a:pt x="17720" y="2933"/>
                  </a:lnTo>
                  <a:lnTo>
                    <a:pt x="17414" y="2958"/>
                  </a:lnTo>
                  <a:lnTo>
                    <a:pt x="17134" y="2933"/>
                  </a:lnTo>
                  <a:lnTo>
                    <a:pt x="16879" y="2831"/>
                  </a:lnTo>
                  <a:lnTo>
                    <a:pt x="16675" y="2729"/>
                  </a:lnTo>
                  <a:lnTo>
                    <a:pt x="16497" y="2576"/>
                  </a:lnTo>
                  <a:lnTo>
                    <a:pt x="16344" y="2397"/>
                  </a:lnTo>
                  <a:lnTo>
                    <a:pt x="16242" y="2193"/>
                  </a:lnTo>
                  <a:lnTo>
                    <a:pt x="16140" y="1964"/>
                  </a:lnTo>
                  <a:lnTo>
                    <a:pt x="16114" y="1734"/>
                  </a:lnTo>
                  <a:lnTo>
                    <a:pt x="16114" y="1505"/>
                  </a:lnTo>
                  <a:lnTo>
                    <a:pt x="16140" y="1301"/>
                  </a:lnTo>
                  <a:lnTo>
                    <a:pt x="15987" y="1352"/>
                  </a:lnTo>
                  <a:lnTo>
                    <a:pt x="15834" y="1377"/>
                  </a:lnTo>
                  <a:lnTo>
                    <a:pt x="15477" y="1377"/>
                  </a:lnTo>
                  <a:lnTo>
                    <a:pt x="15324" y="1352"/>
                  </a:lnTo>
                  <a:lnTo>
                    <a:pt x="15171" y="1301"/>
                  </a:lnTo>
                  <a:lnTo>
                    <a:pt x="15018" y="1224"/>
                  </a:lnTo>
                  <a:lnTo>
                    <a:pt x="14865" y="1148"/>
                  </a:lnTo>
                  <a:lnTo>
                    <a:pt x="14763" y="1046"/>
                  </a:lnTo>
                  <a:lnTo>
                    <a:pt x="14661" y="944"/>
                  </a:lnTo>
                  <a:lnTo>
                    <a:pt x="14584" y="816"/>
                  </a:lnTo>
                  <a:lnTo>
                    <a:pt x="14508" y="689"/>
                  </a:lnTo>
                  <a:lnTo>
                    <a:pt x="14457" y="561"/>
                  </a:lnTo>
                  <a:lnTo>
                    <a:pt x="14406" y="434"/>
                  </a:lnTo>
                  <a:lnTo>
                    <a:pt x="14406" y="281"/>
                  </a:lnTo>
                  <a:lnTo>
                    <a:pt x="14380" y="128"/>
                  </a:lnTo>
                  <a:lnTo>
                    <a:pt x="13972" y="128"/>
                  </a:lnTo>
                  <a:lnTo>
                    <a:pt x="13947" y="332"/>
                  </a:lnTo>
                  <a:lnTo>
                    <a:pt x="13896" y="510"/>
                  </a:lnTo>
                  <a:lnTo>
                    <a:pt x="13794" y="663"/>
                  </a:lnTo>
                  <a:lnTo>
                    <a:pt x="13718" y="791"/>
                  </a:lnTo>
                  <a:lnTo>
                    <a:pt x="13590" y="918"/>
                  </a:lnTo>
                  <a:lnTo>
                    <a:pt x="13437" y="1046"/>
                  </a:lnTo>
                  <a:lnTo>
                    <a:pt x="13310" y="1122"/>
                  </a:lnTo>
                  <a:lnTo>
                    <a:pt x="13131" y="1199"/>
                  </a:lnTo>
                  <a:lnTo>
                    <a:pt x="13259" y="1301"/>
                  </a:lnTo>
                  <a:lnTo>
                    <a:pt x="13361" y="1403"/>
                  </a:lnTo>
                  <a:lnTo>
                    <a:pt x="13463" y="1530"/>
                  </a:lnTo>
                  <a:lnTo>
                    <a:pt x="13514" y="1658"/>
                  </a:lnTo>
                  <a:lnTo>
                    <a:pt x="13565" y="1811"/>
                  </a:lnTo>
                  <a:lnTo>
                    <a:pt x="13590" y="1964"/>
                  </a:lnTo>
                  <a:lnTo>
                    <a:pt x="13590" y="2117"/>
                  </a:lnTo>
                  <a:lnTo>
                    <a:pt x="13590" y="2270"/>
                  </a:lnTo>
                  <a:lnTo>
                    <a:pt x="13539" y="2423"/>
                  </a:lnTo>
                  <a:lnTo>
                    <a:pt x="13488" y="2576"/>
                  </a:lnTo>
                  <a:lnTo>
                    <a:pt x="13437" y="2703"/>
                  </a:lnTo>
                  <a:lnTo>
                    <a:pt x="13361" y="2856"/>
                  </a:lnTo>
                  <a:lnTo>
                    <a:pt x="13259" y="2958"/>
                  </a:lnTo>
                  <a:lnTo>
                    <a:pt x="13131" y="3086"/>
                  </a:lnTo>
                  <a:lnTo>
                    <a:pt x="13004" y="3162"/>
                  </a:lnTo>
                  <a:lnTo>
                    <a:pt x="12851" y="3238"/>
                  </a:lnTo>
                  <a:lnTo>
                    <a:pt x="12698" y="3315"/>
                  </a:lnTo>
                  <a:lnTo>
                    <a:pt x="12519" y="3340"/>
                  </a:lnTo>
                  <a:lnTo>
                    <a:pt x="12188" y="3340"/>
                  </a:lnTo>
                  <a:lnTo>
                    <a:pt x="12035" y="3315"/>
                  </a:lnTo>
                  <a:lnTo>
                    <a:pt x="11882" y="3264"/>
                  </a:lnTo>
                  <a:lnTo>
                    <a:pt x="11754" y="3188"/>
                  </a:lnTo>
                  <a:lnTo>
                    <a:pt x="11601" y="3111"/>
                  </a:lnTo>
                  <a:lnTo>
                    <a:pt x="11499" y="3009"/>
                  </a:lnTo>
                  <a:lnTo>
                    <a:pt x="11397" y="2882"/>
                  </a:lnTo>
                  <a:lnTo>
                    <a:pt x="11295" y="2754"/>
                  </a:lnTo>
                  <a:lnTo>
                    <a:pt x="11219" y="2601"/>
                  </a:lnTo>
                  <a:lnTo>
                    <a:pt x="11168" y="2474"/>
                  </a:lnTo>
                  <a:lnTo>
                    <a:pt x="11142" y="2295"/>
                  </a:lnTo>
                  <a:lnTo>
                    <a:pt x="11117" y="2142"/>
                  </a:lnTo>
                  <a:lnTo>
                    <a:pt x="11117" y="1964"/>
                  </a:lnTo>
                  <a:lnTo>
                    <a:pt x="10989" y="1989"/>
                  </a:lnTo>
                  <a:lnTo>
                    <a:pt x="10837" y="2015"/>
                  </a:lnTo>
                  <a:lnTo>
                    <a:pt x="10658" y="2015"/>
                  </a:lnTo>
                  <a:lnTo>
                    <a:pt x="10505" y="1989"/>
                  </a:lnTo>
                  <a:lnTo>
                    <a:pt x="10352" y="1964"/>
                  </a:lnTo>
                  <a:lnTo>
                    <a:pt x="10199" y="1913"/>
                  </a:lnTo>
                  <a:lnTo>
                    <a:pt x="10046" y="1836"/>
                  </a:lnTo>
                  <a:lnTo>
                    <a:pt x="9893" y="1760"/>
                  </a:lnTo>
                  <a:lnTo>
                    <a:pt x="9817" y="1938"/>
                  </a:lnTo>
                  <a:lnTo>
                    <a:pt x="9715" y="2091"/>
                  </a:lnTo>
                  <a:lnTo>
                    <a:pt x="9587" y="2219"/>
                  </a:lnTo>
                  <a:lnTo>
                    <a:pt x="9460" y="2321"/>
                  </a:lnTo>
                  <a:lnTo>
                    <a:pt x="9307" y="2397"/>
                  </a:lnTo>
                  <a:lnTo>
                    <a:pt x="9154" y="2448"/>
                  </a:lnTo>
                  <a:lnTo>
                    <a:pt x="9001" y="2474"/>
                  </a:lnTo>
                  <a:lnTo>
                    <a:pt x="8822" y="2474"/>
                  </a:lnTo>
                  <a:lnTo>
                    <a:pt x="8669" y="2423"/>
                  </a:lnTo>
                  <a:lnTo>
                    <a:pt x="8516" y="2397"/>
                  </a:lnTo>
                  <a:lnTo>
                    <a:pt x="8389" y="2321"/>
                  </a:lnTo>
                  <a:lnTo>
                    <a:pt x="8236" y="2219"/>
                  </a:lnTo>
                  <a:lnTo>
                    <a:pt x="8134" y="2091"/>
                  </a:lnTo>
                  <a:lnTo>
                    <a:pt x="8032" y="1938"/>
                  </a:lnTo>
                  <a:lnTo>
                    <a:pt x="7981" y="1760"/>
                  </a:lnTo>
                  <a:lnTo>
                    <a:pt x="7930" y="1581"/>
                  </a:lnTo>
                  <a:lnTo>
                    <a:pt x="7854" y="1709"/>
                  </a:lnTo>
                  <a:lnTo>
                    <a:pt x="7777" y="1836"/>
                  </a:lnTo>
                  <a:lnTo>
                    <a:pt x="7675" y="1964"/>
                  </a:lnTo>
                  <a:lnTo>
                    <a:pt x="7548" y="2066"/>
                  </a:lnTo>
                  <a:lnTo>
                    <a:pt x="7420" y="2168"/>
                  </a:lnTo>
                  <a:lnTo>
                    <a:pt x="7267" y="2244"/>
                  </a:lnTo>
                  <a:lnTo>
                    <a:pt x="6961" y="2372"/>
                  </a:lnTo>
                  <a:lnTo>
                    <a:pt x="6655" y="2423"/>
                  </a:lnTo>
                  <a:lnTo>
                    <a:pt x="6324" y="2448"/>
                  </a:lnTo>
                  <a:lnTo>
                    <a:pt x="5992" y="2397"/>
                  </a:lnTo>
                  <a:lnTo>
                    <a:pt x="5865" y="2372"/>
                  </a:lnTo>
                  <a:lnTo>
                    <a:pt x="5712" y="2295"/>
                  </a:lnTo>
                  <a:lnTo>
                    <a:pt x="5457" y="2142"/>
                  </a:lnTo>
                  <a:lnTo>
                    <a:pt x="5227" y="1964"/>
                  </a:lnTo>
                  <a:lnTo>
                    <a:pt x="5049" y="1734"/>
                  </a:lnTo>
                  <a:lnTo>
                    <a:pt x="4921" y="1454"/>
                  </a:lnTo>
                  <a:lnTo>
                    <a:pt x="4820" y="1199"/>
                  </a:lnTo>
                  <a:lnTo>
                    <a:pt x="4769" y="893"/>
                  </a:lnTo>
                  <a:lnTo>
                    <a:pt x="4769" y="612"/>
                  </a:lnTo>
                  <a:lnTo>
                    <a:pt x="4820" y="332"/>
                  </a:lnTo>
                  <a:lnTo>
                    <a:pt x="4692" y="332"/>
                  </a:lnTo>
                  <a:lnTo>
                    <a:pt x="4667" y="510"/>
                  </a:lnTo>
                  <a:lnTo>
                    <a:pt x="4641" y="663"/>
                  </a:lnTo>
                  <a:lnTo>
                    <a:pt x="4565" y="816"/>
                  </a:lnTo>
                  <a:lnTo>
                    <a:pt x="4463" y="969"/>
                  </a:lnTo>
                  <a:lnTo>
                    <a:pt x="4335" y="1071"/>
                  </a:lnTo>
                  <a:lnTo>
                    <a:pt x="4182" y="1173"/>
                  </a:lnTo>
                  <a:lnTo>
                    <a:pt x="4029" y="1250"/>
                  </a:lnTo>
                  <a:lnTo>
                    <a:pt x="3876" y="1275"/>
                  </a:lnTo>
                  <a:lnTo>
                    <a:pt x="3698" y="1275"/>
                  </a:lnTo>
                  <a:lnTo>
                    <a:pt x="3545" y="1250"/>
                  </a:lnTo>
                  <a:lnTo>
                    <a:pt x="3392" y="1199"/>
                  </a:lnTo>
                  <a:lnTo>
                    <a:pt x="3264" y="1122"/>
                  </a:lnTo>
                  <a:lnTo>
                    <a:pt x="3137" y="1020"/>
                  </a:lnTo>
                  <a:lnTo>
                    <a:pt x="3035" y="893"/>
                  </a:lnTo>
                  <a:lnTo>
                    <a:pt x="2958" y="765"/>
                  </a:lnTo>
                  <a:lnTo>
                    <a:pt x="2882" y="612"/>
                  </a:lnTo>
                  <a:lnTo>
                    <a:pt x="2703" y="638"/>
                  </a:lnTo>
                  <a:lnTo>
                    <a:pt x="2525" y="638"/>
                  </a:lnTo>
                  <a:lnTo>
                    <a:pt x="2397" y="587"/>
                  </a:lnTo>
                  <a:lnTo>
                    <a:pt x="2270" y="561"/>
                  </a:lnTo>
                  <a:lnTo>
                    <a:pt x="2168" y="485"/>
                  </a:lnTo>
                  <a:lnTo>
                    <a:pt x="2066" y="408"/>
                  </a:lnTo>
                  <a:lnTo>
                    <a:pt x="1964" y="332"/>
                  </a:lnTo>
                  <a:lnTo>
                    <a:pt x="1913" y="230"/>
                  </a:lnTo>
                  <a:lnTo>
                    <a:pt x="1837" y="128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78"/>
            <p:cNvSpPr/>
            <p:nvPr/>
          </p:nvSpPr>
          <p:spPr>
            <a:xfrm>
              <a:off x="1349939" y="1707097"/>
              <a:ext cx="185853" cy="58262"/>
            </a:xfrm>
            <a:custGeom>
              <a:avLst/>
              <a:gdLst/>
              <a:ahLst/>
              <a:cxnLst/>
              <a:rect l="l" t="t" r="r" b="b"/>
              <a:pathLst>
                <a:path w="11066" h="3469" extrusionOk="0">
                  <a:moveTo>
                    <a:pt x="6808" y="689"/>
                  </a:moveTo>
                  <a:lnTo>
                    <a:pt x="6859" y="740"/>
                  </a:lnTo>
                  <a:lnTo>
                    <a:pt x="6884" y="766"/>
                  </a:lnTo>
                  <a:lnTo>
                    <a:pt x="6884" y="817"/>
                  </a:lnTo>
                  <a:lnTo>
                    <a:pt x="6884" y="893"/>
                  </a:lnTo>
                  <a:lnTo>
                    <a:pt x="6910" y="944"/>
                  </a:lnTo>
                  <a:lnTo>
                    <a:pt x="6935" y="995"/>
                  </a:lnTo>
                  <a:lnTo>
                    <a:pt x="7012" y="1046"/>
                  </a:lnTo>
                  <a:lnTo>
                    <a:pt x="7139" y="1097"/>
                  </a:lnTo>
                  <a:lnTo>
                    <a:pt x="7190" y="1072"/>
                  </a:lnTo>
                  <a:lnTo>
                    <a:pt x="7266" y="1072"/>
                  </a:lnTo>
                  <a:lnTo>
                    <a:pt x="7343" y="1046"/>
                  </a:lnTo>
                  <a:lnTo>
                    <a:pt x="7394" y="1097"/>
                  </a:lnTo>
                  <a:lnTo>
                    <a:pt x="7419" y="1148"/>
                  </a:lnTo>
                  <a:lnTo>
                    <a:pt x="7419" y="1199"/>
                  </a:lnTo>
                  <a:lnTo>
                    <a:pt x="7343" y="1276"/>
                  </a:lnTo>
                  <a:lnTo>
                    <a:pt x="7292" y="1301"/>
                  </a:lnTo>
                  <a:lnTo>
                    <a:pt x="7215" y="1352"/>
                  </a:lnTo>
                  <a:lnTo>
                    <a:pt x="7012" y="1352"/>
                  </a:lnTo>
                  <a:lnTo>
                    <a:pt x="6884" y="1276"/>
                  </a:lnTo>
                  <a:lnTo>
                    <a:pt x="6757" y="1174"/>
                  </a:lnTo>
                  <a:lnTo>
                    <a:pt x="6680" y="1072"/>
                  </a:lnTo>
                  <a:lnTo>
                    <a:pt x="6655" y="919"/>
                  </a:lnTo>
                  <a:lnTo>
                    <a:pt x="6655" y="842"/>
                  </a:lnTo>
                  <a:lnTo>
                    <a:pt x="6655" y="766"/>
                  </a:lnTo>
                  <a:lnTo>
                    <a:pt x="6680" y="715"/>
                  </a:lnTo>
                  <a:lnTo>
                    <a:pt x="6731" y="689"/>
                  </a:lnTo>
                  <a:close/>
                  <a:moveTo>
                    <a:pt x="7751" y="791"/>
                  </a:moveTo>
                  <a:lnTo>
                    <a:pt x="7878" y="842"/>
                  </a:lnTo>
                  <a:lnTo>
                    <a:pt x="7955" y="868"/>
                  </a:lnTo>
                  <a:lnTo>
                    <a:pt x="8006" y="944"/>
                  </a:lnTo>
                  <a:lnTo>
                    <a:pt x="8108" y="1097"/>
                  </a:lnTo>
                  <a:lnTo>
                    <a:pt x="8133" y="1250"/>
                  </a:lnTo>
                  <a:lnTo>
                    <a:pt x="8159" y="1429"/>
                  </a:lnTo>
                  <a:lnTo>
                    <a:pt x="8159" y="1480"/>
                  </a:lnTo>
                  <a:lnTo>
                    <a:pt x="8133" y="1505"/>
                  </a:lnTo>
                  <a:lnTo>
                    <a:pt x="8082" y="1530"/>
                  </a:lnTo>
                  <a:lnTo>
                    <a:pt x="8006" y="1505"/>
                  </a:lnTo>
                  <a:lnTo>
                    <a:pt x="7980" y="1480"/>
                  </a:lnTo>
                  <a:lnTo>
                    <a:pt x="7980" y="1454"/>
                  </a:lnTo>
                  <a:lnTo>
                    <a:pt x="7929" y="1276"/>
                  </a:lnTo>
                  <a:lnTo>
                    <a:pt x="7904" y="1174"/>
                  </a:lnTo>
                  <a:lnTo>
                    <a:pt x="7853" y="1097"/>
                  </a:lnTo>
                  <a:lnTo>
                    <a:pt x="7776" y="1046"/>
                  </a:lnTo>
                  <a:lnTo>
                    <a:pt x="7700" y="995"/>
                  </a:lnTo>
                  <a:lnTo>
                    <a:pt x="7623" y="995"/>
                  </a:lnTo>
                  <a:lnTo>
                    <a:pt x="7547" y="1046"/>
                  </a:lnTo>
                  <a:lnTo>
                    <a:pt x="7521" y="1072"/>
                  </a:lnTo>
                  <a:lnTo>
                    <a:pt x="7496" y="1072"/>
                  </a:lnTo>
                  <a:lnTo>
                    <a:pt x="7445" y="1046"/>
                  </a:lnTo>
                  <a:lnTo>
                    <a:pt x="7394" y="995"/>
                  </a:lnTo>
                  <a:lnTo>
                    <a:pt x="7394" y="970"/>
                  </a:lnTo>
                  <a:lnTo>
                    <a:pt x="7419" y="944"/>
                  </a:lnTo>
                  <a:lnTo>
                    <a:pt x="7496" y="842"/>
                  </a:lnTo>
                  <a:lnTo>
                    <a:pt x="7623" y="791"/>
                  </a:lnTo>
                  <a:close/>
                  <a:moveTo>
                    <a:pt x="8006" y="1836"/>
                  </a:moveTo>
                  <a:lnTo>
                    <a:pt x="8159" y="1887"/>
                  </a:lnTo>
                  <a:lnTo>
                    <a:pt x="8261" y="1964"/>
                  </a:lnTo>
                  <a:lnTo>
                    <a:pt x="8363" y="2066"/>
                  </a:lnTo>
                  <a:lnTo>
                    <a:pt x="8388" y="2142"/>
                  </a:lnTo>
                  <a:lnTo>
                    <a:pt x="8337" y="2219"/>
                  </a:lnTo>
                  <a:lnTo>
                    <a:pt x="8286" y="2244"/>
                  </a:lnTo>
                  <a:lnTo>
                    <a:pt x="8235" y="2244"/>
                  </a:lnTo>
                  <a:lnTo>
                    <a:pt x="8210" y="2219"/>
                  </a:lnTo>
                  <a:lnTo>
                    <a:pt x="8057" y="2142"/>
                  </a:lnTo>
                  <a:lnTo>
                    <a:pt x="7878" y="2117"/>
                  </a:lnTo>
                  <a:lnTo>
                    <a:pt x="7802" y="2117"/>
                  </a:lnTo>
                  <a:lnTo>
                    <a:pt x="7725" y="2142"/>
                  </a:lnTo>
                  <a:lnTo>
                    <a:pt x="7649" y="2193"/>
                  </a:lnTo>
                  <a:lnTo>
                    <a:pt x="7598" y="2270"/>
                  </a:lnTo>
                  <a:lnTo>
                    <a:pt x="7572" y="2295"/>
                  </a:lnTo>
                  <a:lnTo>
                    <a:pt x="7521" y="2321"/>
                  </a:lnTo>
                  <a:lnTo>
                    <a:pt x="7445" y="2295"/>
                  </a:lnTo>
                  <a:lnTo>
                    <a:pt x="7419" y="2270"/>
                  </a:lnTo>
                  <a:lnTo>
                    <a:pt x="7394" y="2244"/>
                  </a:lnTo>
                  <a:lnTo>
                    <a:pt x="7394" y="2193"/>
                  </a:lnTo>
                  <a:lnTo>
                    <a:pt x="7394" y="2142"/>
                  </a:lnTo>
                  <a:lnTo>
                    <a:pt x="7496" y="2040"/>
                  </a:lnTo>
                  <a:lnTo>
                    <a:pt x="7598" y="1938"/>
                  </a:lnTo>
                  <a:lnTo>
                    <a:pt x="7725" y="1887"/>
                  </a:lnTo>
                  <a:lnTo>
                    <a:pt x="7878" y="1836"/>
                  </a:lnTo>
                  <a:close/>
                  <a:moveTo>
                    <a:pt x="6910" y="1"/>
                  </a:moveTo>
                  <a:lnTo>
                    <a:pt x="6298" y="154"/>
                  </a:lnTo>
                  <a:lnTo>
                    <a:pt x="5711" y="332"/>
                  </a:lnTo>
                  <a:lnTo>
                    <a:pt x="5099" y="536"/>
                  </a:lnTo>
                  <a:lnTo>
                    <a:pt x="4513" y="740"/>
                  </a:lnTo>
                  <a:lnTo>
                    <a:pt x="3927" y="995"/>
                  </a:lnTo>
                  <a:lnTo>
                    <a:pt x="3340" y="1250"/>
                  </a:lnTo>
                  <a:lnTo>
                    <a:pt x="2779" y="1530"/>
                  </a:lnTo>
                  <a:lnTo>
                    <a:pt x="2193" y="1862"/>
                  </a:lnTo>
                  <a:lnTo>
                    <a:pt x="2193" y="1989"/>
                  </a:lnTo>
                  <a:lnTo>
                    <a:pt x="2193" y="2091"/>
                  </a:lnTo>
                  <a:lnTo>
                    <a:pt x="2116" y="2142"/>
                  </a:lnTo>
                  <a:lnTo>
                    <a:pt x="2040" y="2168"/>
                  </a:lnTo>
                  <a:lnTo>
                    <a:pt x="1963" y="2142"/>
                  </a:lnTo>
                  <a:lnTo>
                    <a:pt x="1224" y="1658"/>
                  </a:lnTo>
                  <a:lnTo>
                    <a:pt x="485" y="1174"/>
                  </a:lnTo>
                  <a:lnTo>
                    <a:pt x="102" y="1734"/>
                  </a:lnTo>
                  <a:lnTo>
                    <a:pt x="179" y="1836"/>
                  </a:lnTo>
                  <a:lnTo>
                    <a:pt x="230" y="1964"/>
                  </a:lnTo>
                  <a:lnTo>
                    <a:pt x="230" y="2117"/>
                  </a:lnTo>
                  <a:lnTo>
                    <a:pt x="179" y="2244"/>
                  </a:lnTo>
                  <a:lnTo>
                    <a:pt x="153" y="2270"/>
                  </a:lnTo>
                  <a:lnTo>
                    <a:pt x="128" y="2295"/>
                  </a:lnTo>
                  <a:lnTo>
                    <a:pt x="77" y="2295"/>
                  </a:lnTo>
                  <a:lnTo>
                    <a:pt x="0" y="2448"/>
                  </a:lnTo>
                  <a:lnTo>
                    <a:pt x="51" y="2474"/>
                  </a:lnTo>
                  <a:lnTo>
                    <a:pt x="77" y="2499"/>
                  </a:lnTo>
                  <a:lnTo>
                    <a:pt x="102" y="2525"/>
                  </a:lnTo>
                  <a:lnTo>
                    <a:pt x="77" y="2576"/>
                  </a:lnTo>
                  <a:lnTo>
                    <a:pt x="51" y="2652"/>
                  </a:lnTo>
                  <a:lnTo>
                    <a:pt x="51" y="2729"/>
                  </a:lnTo>
                  <a:lnTo>
                    <a:pt x="77" y="2805"/>
                  </a:lnTo>
                  <a:lnTo>
                    <a:pt x="153" y="2856"/>
                  </a:lnTo>
                  <a:lnTo>
                    <a:pt x="204" y="2882"/>
                  </a:lnTo>
                  <a:lnTo>
                    <a:pt x="281" y="2856"/>
                  </a:lnTo>
                  <a:lnTo>
                    <a:pt x="408" y="2805"/>
                  </a:lnTo>
                  <a:lnTo>
                    <a:pt x="459" y="2805"/>
                  </a:lnTo>
                  <a:lnTo>
                    <a:pt x="510" y="2831"/>
                  </a:lnTo>
                  <a:lnTo>
                    <a:pt x="561" y="2856"/>
                  </a:lnTo>
                  <a:lnTo>
                    <a:pt x="536" y="2933"/>
                  </a:lnTo>
                  <a:lnTo>
                    <a:pt x="485" y="3009"/>
                  </a:lnTo>
                  <a:lnTo>
                    <a:pt x="408" y="3086"/>
                  </a:lnTo>
                  <a:lnTo>
                    <a:pt x="332" y="3137"/>
                  </a:lnTo>
                  <a:lnTo>
                    <a:pt x="230" y="3137"/>
                  </a:lnTo>
                  <a:lnTo>
                    <a:pt x="230" y="3443"/>
                  </a:lnTo>
                  <a:lnTo>
                    <a:pt x="2830" y="3468"/>
                  </a:lnTo>
                  <a:lnTo>
                    <a:pt x="5431" y="3417"/>
                  </a:lnTo>
                  <a:lnTo>
                    <a:pt x="8261" y="3315"/>
                  </a:lnTo>
                  <a:lnTo>
                    <a:pt x="11065" y="3162"/>
                  </a:lnTo>
                  <a:lnTo>
                    <a:pt x="11014" y="3111"/>
                  </a:lnTo>
                  <a:lnTo>
                    <a:pt x="10632" y="2627"/>
                  </a:lnTo>
                  <a:lnTo>
                    <a:pt x="10198" y="2117"/>
                  </a:lnTo>
                  <a:lnTo>
                    <a:pt x="9740" y="1632"/>
                  </a:lnTo>
                  <a:lnTo>
                    <a:pt x="9255" y="1148"/>
                  </a:lnTo>
                  <a:lnTo>
                    <a:pt x="9000" y="944"/>
                  </a:lnTo>
                  <a:lnTo>
                    <a:pt x="8720" y="740"/>
                  </a:lnTo>
                  <a:lnTo>
                    <a:pt x="8439" y="562"/>
                  </a:lnTo>
                  <a:lnTo>
                    <a:pt x="8159" y="409"/>
                  </a:lnTo>
                  <a:lnTo>
                    <a:pt x="7878" y="256"/>
                  </a:lnTo>
                  <a:lnTo>
                    <a:pt x="7572" y="154"/>
                  </a:lnTo>
                  <a:lnTo>
                    <a:pt x="7266" y="77"/>
                  </a:lnTo>
                  <a:lnTo>
                    <a:pt x="6961" y="26"/>
                  </a:lnTo>
                  <a:lnTo>
                    <a:pt x="69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78"/>
            <p:cNvSpPr/>
            <p:nvPr/>
          </p:nvSpPr>
          <p:spPr>
            <a:xfrm>
              <a:off x="1474101" y="1737932"/>
              <a:ext cx="16728" cy="8146"/>
            </a:xfrm>
            <a:custGeom>
              <a:avLst/>
              <a:gdLst/>
              <a:ahLst/>
              <a:cxnLst/>
              <a:rect l="l" t="t" r="r" b="b"/>
              <a:pathLst>
                <a:path w="996" h="485" extrusionOk="0">
                  <a:moveTo>
                    <a:pt x="485" y="0"/>
                  </a:moveTo>
                  <a:lnTo>
                    <a:pt x="332" y="51"/>
                  </a:lnTo>
                  <a:lnTo>
                    <a:pt x="205" y="102"/>
                  </a:lnTo>
                  <a:lnTo>
                    <a:pt x="103" y="204"/>
                  </a:lnTo>
                  <a:lnTo>
                    <a:pt x="1" y="306"/>
                  </a:lnTo>
                  <a:lnTo>
                    <a:pt x="1" y="357"/>
                  </a:lnTo>
                  <a:lnTo>
                    <a:pt x="1" y="408"/>
                  </a:lnTo>
                  <a:lnTo>
                    <a:pt x="26" y="434"/>
                  </a:lnTo>
                  <a:lnTo>
                    <a:pt x="52" y="459"/>
                  </a:lnTo>
                  <a:lnTo>
                    <a:pt x="128" y="485"/>
                  </a:lnTo>
                  <a:lnTo>
                    <a:pt x="179" y="459"/>
                  </a:lnTo>
                  <a:lnTo>
                    <a:pt x="205" y="434"/>
                  </a:lnTo>
                  <a:lnTo>
                    <a:pt x="256" y="357"/>
                  </a:lnTo>
                  <a:lnTo>
                    <a:pt x="332" y="306"/>
                  </a:lnTo>
                  <a:lnTo>
                    <a:pt x="409" y="281"/>
                  </a:lnTo>
                  <a:lnTo>
                    <a:pt x="485" y="281"/>
                  </a:lnTo>
                  <a:lnTo>
                    <a:pt x="664" y="306"/>
                  </a:lnTo>
                  <a:lnTo>
                    <a:pt x="817" y="383"/>
                  </a:lnTo>
                  <a:lnTo>
                    <a:pt x="842" y="408"/>
                  </a:lnTo>
                  <a:lnTo>
                    <a:pt x="893" y="408"/>
                  </a:lnTo>
                  <a:lnTo>
                    <a:pt x="944" y="383"/>
                  </a:lnTo>
                  <a:lnTo>
                    <a:pt x="995" y="306"/>
                  </a:lnTo>
                  <a:lnTo>
                    <a:pt x="970" y="230"/>
                  </a:lnTo>
                  <a:lnTo>
                    <a:pt x="868" y="128"/>
                  </a:lnTo>
                  <a:lnTo>
                    <a:pt x="766" y="51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78"/>
            <p:cNvSpPr/>
            <p:nvPr/>
          </p:nvSpPr>
          <p:spPr>
            <a:xfrm>
              <a:off x="1474101" y="1720381"/>
              <a:ext cx="12865" cy="12428"/>
            </a:xfrm>
            <a:custGeom>
              <a:avLst/>
              <a:gdLst/>
              <a:ahLst/>
              <a:cxnLst/>
              <a:rect l="l" t="t" r="r" b="b"/>
              <a:pathLst>
                <a:path w="766" h="740" extrusionOk="0">
                  <a:moveTo>
                    <a:pt x="230" y="0"/>
                  </a:moveTo>
                  <a:lnTo>
                    <a:pt x="103" y="51"/>
                  </a:lnTo>
                  <a:lnTo>
                    <a:pt x="26" y="153"/>
                  </a:lnTo>
                  <a:lnTo>
                    <a:pt x="1" y="179"/>
                  </a:lnTo>
                  <a:lnTo>
                    <a:pt x="1" y="204"/>
                  </a:lnTo>
                  <a:lnTo>
                    <a:pt x="52" y="255"/>
                  </a:lnTo>
                  <a:lnTo>
                    <a:pt x="103" y="281"/>
                  </a:lnTo>
                  <a:lnTo>
                    <a:pt x="128" y="281"/>
                  </a:lnTo>
                  <a:lnTo>
                    <a:pt x="154" y="255"/>
                  </a:lnTo>
                  <a:lnTo>
                    <a:pt x="230" y="204"/>
                  </a:lnTo>
                  <a:lnTo>
                    <a:pt x="307" y="204"/>
                  </a:lnTo>
                  <a:lnTo>
                    <a:pt x="383" y="255"/>
                  </a:lnTo>
                  <a:lnTo>
                    <a:pt x="460" y="306"/>
                  </a:lnTo>
                  <a:lnTo>
                    <a:pt x="511" y="383"/>
                  </a:lnTo>
                  <a:lnTo>
                    <a:pt x="536" y="485"/>
                  </a:lnTo>
                  <a:lnTo>
                    <a:pt x="587" y="663"/>
                  </a:lnTo>
                  <a:lnTo>
                    <a:pt x="587" y="689"/>
                  </a:lnTo>
                  <a:lnTo>
                    <a:pt x="613" y="714"/>
                  </a:lnTo>
                  <a:lnTo>
                    <a:pt x="689" y="739"/>
                  </a:lnTo>
                  <a:lnTo>
                    <a:pt x="740" y="714"/>
                  </a:lnTo>
                  <a:lnTo>
                    <a:pt x="766" y="689"/>
                  </a:lnTo>
                  <a:lnTo>
                    <a:pt x="766" y="638"/>
                  </a:lnTo>
                  <a:lnTo>
                    <a:pt x="740" y="459"/>
                  </a:lnTo>
                  <a:lnTo>
                    <a:pt x="715" y="306"/>
                  </a:lnTo>
                  <a:lnTo>
                    <a:pt x="613" y="153"/>
                  </a:lnTo>
                  <a:lnTo>
                    <a:pt x="562" y="77"/>
                  </a:lnTo>
                  <a:lnTo>
                    <a:pt x="485" y="51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78"/>
            <p:cNvSpPr/>
            <p:nvPr/>
          </p:nvSpPr>
          <p:spPr>
            <a:xfrm>
              <a:off x="1409879" y="1981572"/>
              <a:ext cx="80515" cy="220115"/>
            </a:xfrm>
            <a:custGeom>
              <a:avLst/>
              <a:gdLst/>
              <a:ahLst/>
              <a:cxnLst/>
              <a:rect l="l" t="t" r="r" b="b"/>
              <a:pathLst>
                <a:path w="4794" h="13106" extrusionOk="0">
                  <a:moveTo>
                    <a:pt x="26" y="1"/>
                  </a:moveTo>
                  <a:lnTo>
                    <a:pt x="103" y="1326"/>
                  </a:lnTo>
                  <a:lnTo>
                    <a:pt x="128" y="2652"/>
                  </a:lnTo>
                  <a:lnTo>
                    <a:pt x="154" y="3978"/>
                  </a:lnTo>
                  <a:lnTo>
                    <a:pt x="128" y="5304"/>
                  </a:lnTo>
                  <a:lnTo>
                    <a:pt x="77" y="7955"/>
                  </a:lnTo>
                  <a:lnTo>
                    <a:pt x="1" y="10607"/>
                  </a:lnTo>
                  <a:lnTo>
                    <a:pt x="1" y="10632"/>
                  </a:lnTo>
                  <a:lnTo>
                    <a:pt x="1" y="11066"/>
                  </a:lnTo>
                  <a:lnTo>
                    <a:pt x="103" y="11474"/>
                  </a:lnTo>
                  <a:lnTo>
                    <a:pt x="179" y="11652"/>
                  </a:lnTo>
                  <a:lnTo>
                    <a:pt x="281" y="11831"/>
                  </a:lnTo>
                  <a:lnTo>
                    <a:pt x="383" y="12009"/>
                  </a:lnTo>
                  <a:lnTo>
                    <a:pt x="511" y="12188"/>
                  </a:lnTo>
                  <a:lnTo>
                    <a:pt x="638" y="12341"/>
                  </a:lnTo>
                  <a:lnTo>
                    <a:pt x="791" y="12493"/>
                  </a:lnTo>
                  <a:lnTo>
                    <a:pt x="944" y="12621"/>
                  </a:lnTo>
                  <a:lnTo>
                    <a:pt x="1097" y="12748"/>
                  </a:lnTo>
                  <a:lnTo>
                    <a:pt x="1275" y="12850"/>
                  </a:lnTo>
                  <a:lnTo>
                    <a:pt x="1479" y="12927"/>
                  </a:lnTo>
                  <a:lnTo>
                    <a:pt x="1658" y="13003"/>
                  </a:lnTo>
                  <a:lnTo>
                    <a:pt x="1862" y="13054"/>
                  </a:lnTo>
                  <a:lnTo>
                    <a:pt x="2091" y="13080"/>
                  </a:lnTo>
                  <a:lnTo>
                    <a:pt x="2321" y="13105"/>
                  </a:lnTo>
                  <a:lnTo>
                    <a:pt x="2525" y="13080"/>
                  </a:lnTo>
                  <a:lnTo>
                    <a:pt x="2703" y="13054"/>
                  </a:lnTo>
                  <a:lnTo>
                    <a:pt x="2907" y="13029"/>
                  </a:lnTo>
                  <a:lnTo>
                    <a:pt x="3111" y="12978"/>
                  </a:lnTo>
                  <a:lnTo>
                    <a:pt x="3290" y="12901"/>
                  </a:lnTo>
                  <a:lnTo>
                    <a:pt x="3468" y="12825"/>
                  </a:lnTo>
                  <a:lnTo>
                    <a:pt x="3621" y="12723"/>
                  </a:lnTo>
                  <a:lnTo>
                    <a:pt x="3774" y="12621"/>
                  </a:lnTo>
                  <a:lnTo>
                    <a:pt x="3927" y="12493"/>
                  </a:lnTo>
                  <a:lnTo>
                    <a:pt x="4054" y="12366"/>
                  </a:lnTo>
                  <a:lnTo>
                    <a:pt x="4182" y="12213"/>
                  </a:lnTo>
                  <a:lnTo>
                    <a:pt x="4309" y="12060"/>
                  </a:lnTo>
                  <a:lnTo>
                    <a:pt x="4386" y="11907"/>
                  </a:lnTo>
                  <a:lnTo>
                    <a:pt x="4488" y="11729"/>
                  </a:lnTo>
                  <a:lnTo>
                    <a:pt x="4539" y="11550"/>
                  </a:lnTo>
                  <a:lnTo>
                    <a:pt x="4590" y="11372"/>
                  </a:lnTo>
                  <a:lnTo>
                    <a:pt x="4590" y="11117"/>
                  </a:lnTo>
                  <a:lnTo>
                    <a:pt x="4590" y="10836"/>
                  </a:lnTo>
                  <a:lnTo>
                    <a:pt x="4539" y="10785"/>
                  </a:lnTo>
                  <a:lnTo>
                    <a:pt x="4539" y="10683"/>
                  </a:lnTo>
                  <a:lnTo>
                    <a:pt x="4615" y="8185"/>
                  </a:lnTo>
                  <a:lnTo>
                    <a:pt x="4692" y="5686"/>
                  </a:lnTo>
                  <a:lnTo>
                    <a:pt x="4794" y="663"/>
                  </a:lnTo>
                  <a:lnTo>
                    <a:pt x="3595" y="459"/>
                  </a:lnTo>
                  <a:lnTo>
                    <a:pt x="2397" y="281"/>
                  </a:lnTo>
                  <a:lnTo>
                    <a:pt x="1224" y="128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78"/>
            <p:cNvSpPr/>
            <p:nvPr/>
          </p:nvSpPr>
          <p:spPr>
            <a:xfrm>
              <a:off x="1458700" y="1388954"/>
              <a:ext cx="19701" cy="23144"/>
            </a:xfrm>
            <a:custGeom>
              <a:avLst/>
              <a:gdLst/>
              <a:ahLst/>
              <a:cxnLst/>
              <a:rect l="l" t="t" r="r" b="b"/>
              <a:pathLst>
                <a:path w="1173" h="1378" extrusionOk="0">
                  <a:moveTo>
                    <a:pt x="179" y="306"/>
                  </a:moveTo>
                  <a:lnTo>
                    <a:pt x="255" y="332"/>
                  </a:lnTo>
                  <a:lnTo>
                    <a:pt x="510" y="434"/>
                  </a:lnTo>
                  <a:lnTo>
                    <a:pt x="637" y="510"/>
                  </a:lnTo>
                  <a:lnTo>
                    <a:pt x="765" y="587"/>
                  </a:lnTo>
                  <a:lnTo>
                    <a:pt x="816" y="689"/>
                  </a:lnTo>
                  <a:lnTo>
                    <a:pt x="867" y="816"/>
                  </a:lnTo>
                  <a:lnTo>
                    <a:pt x="867" y="944"/>
                  </a:lnTo>
                  <a:lnTo>
                    <a:pt x="816" y="995"/>
                  </a:lnTo>
                  <a:lnTo>
                    <a:pt x="790" y="1046"/>
                  </a:lnTo>
                  <a:lnTo>
                    <a:pt x="714" y="1071"/>
                  </a:lnTo>
                  <a:lnTo>
                    <a:pt x="663" y="1071"/>
                  </a:lnTo>
                  <a:lnTo>
                    <a:pt x="587" y="1046"/>
                  </a:lnTo>
                  <a:lnTo>
                    <a:pt x="510" y="995"/>
                  </a:lnTo>
                  <a:lnTo>
                    <a:pt x="383" y="893"/>
                  </a:lnTo>
                  <a:lnTo>
                    <a:pt x="306" y="791"/>
                  </a:lnTo>
                  <a:lnTo>
                    <a:pt x="255" y="663"/>
                  </a:lnTo>
                  <a:lnTo>
                    <a:pt x="204" y="561"/>
                  </a:lnTo>
                  <a:lnTo>
                    <a:pt x="179" y="434"/>
                  </a:lnTo>
                  <a:lnTo>
                    <a:pt x="179" y="306"/>
                  </a:lnTo>
                  <a:close/>
                  <a:moveTo>
                    <a:pt x="204" y="0"/>
                  </a:moveTo>
                  <a:lnTo>
                    <a:pt x="179" y="51"/>
                  </a:lnTo>
                  <a:lnTo>
                    <a:pt x="153" y="77"/>
                  </a:lnTo>
                  <a:lnTo>
                    <a:pt x="77" y="77"/>
                  </a:lnTo>
                  <a:lnTo>
                    <a:pt x="51" y="128"/>
                  </a:lnTo>
                  <a:lnTo>
                    <a:pt x="0" y="357"/>
                  </a:lnTo>
                  <a:lnTo>
                    <a:pt x="0" y="612"/>
                  </a:lnTo>
                  <a:lnTo>
                    <a:pt x="51" y="816"/>
                  </a:lnTo>
                  <a:lnTo>
                    <a:pt x="153" y="1046"/>
                  </a:lnTo>
                  <a:lnTo>
                    <a:pt x="306" y="1199"/>
                  </a:lnTo>
                  <a:lnTo>
                    <a:pt x="408" y="1275"/>
                  </a:lnTo>
                  <a:lnTo>
                    <a:pt x="510" y="1326"/>
                  </a:lnTo>
                  <a:lnTo>
                    <a:pt x="612" y="1377"/>
                  </a:lnTo>
                  <a:lnTo>
                    <a:pt x="841" y="1377"/>
                  </a:lnTo>
                  <a:lnTo>
                    <a:pt x="943" y="1326"/>
                  </a:lnTo>
                  <a:lnTo>
                    <a:pt x="1020" y="1250"/>
                  </a:lnTo>
                  <a:lnTo>
                    <a:pt x="1071" y="1173"/>
                  </a:lnTo>
                  <a:lnTo>
                    <a:pt x="1122" y="1097"/>
                  </a:lnTo>
                  <a:lnTo>
                    <a:pt x="1173" y="995"/>
                  </a:lnTo>
                  <a:lnTo>
                    <a:pt x="1173" y="791"/>
                  </a:lnTo>
                  <a:lnTo>
                    <a:pt x="1173" y="689"/>
                  </a:lnTo>
                  <a:lnTo>
                    <a:pt x="1147" y="612"/>
                  </a:lnTo>
                  <a:lnTo>
                    <a:pt x="1096" y="485"/>
                  </a:lnTo>
                  <a:lnTo>
                    <a:pt x="1020" y="383"/>
                  </a:lnTo>
                  <a:lnTo>
                    <a:pt x="918" y="306"/>
                  </a:lnTo>
                  <a:lnTo>
                    <a:pt x="816" y="204"/>
                  </a:lnTo>
                  <a:lnTo>
                    <a:pt x="587" y="102"/>
                  </a:lnTo>
                  <a:lnTo>
                    <a:pt x="33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78"/>
            <p:cNvSpPr/>
            <p:nvPr/>
          </p:nvSpPr>
          <p:spPr>
            <a:xfrm>
              <a:off x="1461690" y="1718668"/>
              <a:ext cx="12865" cy="11152"/>
            </a:xfrm>
            <a:custGeom>
              <a:avLst/>
              <a:gdLst/>
              <a:ahLst/>
              <a:cxnLst/>
              <a:rect l="l" t="t" r="r" b="b"/>
              <a:pathLst>
                <a:path w="766" h="664" extrusionOk="0">
                  <a:moveTo>
                    <a:pt x="77" y="0"/>
                  </a:moveTo>
                  <a:lnTo>
                    <a:pt x="26" y="26"/>
                  </a:lnTo>
                  <a:lnTo>
                    <a:pt x="1" y="77"/>
                  </a:lnTo>
                  <a:lnTo>
                    <a:pt x="1" y="153"/>
                  </a:lnTo>
                  <a:lnTo>
                    <a:pt x="1" y="230"/>
                  </a:lnTo>
                  <a:lnTo>
                    <a:pt x="26" y="383"/>
                  </a:lnTo>
                  <a:lnTo>
                    <a:pt x="103" y="485"/>
                  </a:lnTo>
                  <a:lnTo>
                    <a:pt x="230" y="587"/>
                  </a:lnTo>
                  <a:lnTo>
                    <a:pt x="358" y="663"/>
                  </a:lnTo>
                  <a:lnTo>
                    <a:pt x="561" y="663"/>
                  </a:lnTo>
                  <a:lnTo>
                    <a:pt x="638" y="612"/>
                  </a:lnTo>
                  <a:lnTo>
                    <a:pt x="689" y="587"/>
                  </a:lnTo>
                  <a:lnTo>
                    <a:pt x="765" y="510"/>
                  </a:lnTo>
                  <a:lnTo>
                    <a:pt x="765" y="459"/>
                  </a:lnTo>
                  <a:lnTo>
                    <a:pt x="740" y="408"/>
                  </a:lnTo>
                  <a:lnTo>
                    <a:pt x="689" y="357"/>
                  </a:lnTo>
                  <a:lnTo>
                    <a:pt x="612" y="383"/>
                  </a:lnTo>
                  <a:lnTo>
                    <a:pt x="536" y="383"/>
                  </a:lnTo>
                  <a:lnTo>
                    <a:pt x="485" y="408"/>
                  </a:lnTo>
                  <a:lnTo>
                    <a:pt x="358" y="357"/>
                  </a:lnTo>
                  <a:lnTo>
                    <a:pt x="281" y="306"/>
                  </a:lnTo>
                  <a:lnTo>
                    <a:pt x="256" y="255"/>
                  </a:lnTo>
                  <a:lnTo>
                    <a:pt x="230" y="204"/>
                  </a:lnTo>
                  <a:lnTo>
                    <a:pt x="230" y="128"/>
                  </a:lnTo>
                  <a:lnTo>
                    <a:pt x="230" y="77"/>
                  </a:lnTo>
                  <a:lnTo>
                    <a:pt x="205" y="51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78"/>
            <p:cNvSpPr/>
            <p:nvPr/>
          </p:nvSpPr>
          <p:spPr>
            <a:xfrm>
              <a:off x="1461690" y="1394094"/>
              <a:ext cx="11572" cy="12865"/>
            </a:xfrm>
            <a:custGeom>
              <a:avLst/>
              <a:gdLst/>
              <a:ahLst/>
              <a:cxnLst/>
              <a:rect l="l" t="t" r="r" b="b"/>
              <a:pathLst>
                <a:path w="689" h="766" extrusionOk="0">
                  <a:moveTo>
                    <a:pt x="1" y="0"/>
                  </a:moveTo>
                  <a:lnTo>
                    <a:pt x="1" y="128"/>
                  </a:lnTo>
                  <a:lnTo>
                    <a:pt x="26" y="255"/>
                  </a:lnTo>
                  <a:lnTo>
                    <a:pt x="77" y="357"/>
                  </a:lnTo>
                  <a:lnTo>
                    <a:pt x="128" y="485"/>
                  </a:lnTo>
                  <a:lnTo>
                    <a:pt x="205" y="587"/>
                  </a:lnTo>
                  <a:lnTo>
                    <a:pt x="332" y="689"/>
                  </a:lnTo>
                  <a:lnTo>
                    <a:pt x="409" y="740"/>
                  </a:lnTo>
                  <a:lnTo>
                    <a:pt x="485" y="765"/>
                  </a:lnTo>
                  <a:lnTo>
                    <a:pt x="536" y="765"/>
                  </a:lnTo>
                  <a:lnTo>
                    <a:pt x="612" y="740"/>
                  </a:lnTo>
                  <a:lnTo>
                    <a:pt x="638" y="689"/>
                  </a:lnTo>
                  <a:lnTo>
                    <a:pt x="689" y="638"/>
                  </a:lnTo>
                  <a:lnTo>
                    <a:pt x="689" y="510"/>
                  </a:lnTo>
                  <a:lnTo>
                    <a:pt x="638" y="383"/>
                  </a:lnTo>
                  <a:lnTo>
                    <a:pt x="587" y="281"/>
                  </a:lnTo>
                  <a:lnTo>
                    <a:pt x="459" y="204"/>
                  </a:lnTo>
                  <a:lnTo>
                    <a:pt x="332" y="128"/>
                  </a:lnTo>
                  <a:lnTo>
                    <a:pt x="77" y="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78"/>
            <p:cNvSpPr/>
            <p:nvPr/>
          </p:nvSpPr>
          <p:spPr>
            <a:xfrm>
              <a:off x="1397031" y="1573931"/>
              <a:ext cx="52686" cy="30852"/>
            </a:xfrm>
            <a:custGeom>
              <a:avLst/>
              <a:gdLst/>
              <a:ahLst/>
              <a:cxnLst/>
              <a:rect l="l" t="t" r="r" b="b"/>
              <a:pathLst>
                <a:path w="3137" h="1837" extrusionOk="0">
                  <a:moveTo>
                    <a:pt x="2652" y="1"/>
                  </a:moveTo>
                  <a:lnTo>
                    <a:pt x="2576" y="26"/>
                  </a:lnTo>
                  <a:lnTo>
                    <a:pt x="2525" y="77"/>
                  </a:lnTo>
                  <a:lnTo>
                    <a:pt x="2474" y="128"/>
                  </a:lnTo>
                  <a:lnTo>
                    <a:pt x="2448" y="205"/>
                  </a:lnTo>
                  <a:lnTo>
                    <a:pt x="2474" y="281"/>
                  </a:lnTo>
                  <a:lnTo>
                    <a:pt x="2525" y="357"/>
                  </a:lnTo>
                  <a:lnTo>
                    <a:pt x="2601" y="459"/>
                  </a:lnTo>
                  <a:lnTo>
                    <a:pt x="2678" y="587"/>
                  </a:lnTo>
                  <a:lnTo>
                    <a:pt x="2703" y="740"/>
                  </a:lnTo>
                  <a:lnTo>
                    <a:pt x="2703" y="893"/>
                  </a:lnTo>
                  <a:lnTo>
                    <a:pt x="2678" y="1020"/>
                  </a:lnTo>
                  <a:lnTo>
                    <a:pt x="2627" y="1148"/>
                  </a:lnTo>
                  <a:lnTo>
                    <a:pt x="2525" y="1275"/>
                  </a:lnTo>
                  <a:lnTo>
                    <a:pt x="2423" y="1352"/>
                  </a:lnTo>
                  <a:lnTo>
                    <a:pt x="2270" y="1428"/>
                  </a:lnTo>
                  <a:lnTo>
                    <a:pt x="2117" y="1428"/>
                  </a:lnTo>
                  <a:lnTo>
                    <a:pt x="1964" y="1377"/>
                  </a:lnTo>
                  <a:lnTo>
                    <a:pt x="1811" y="1326"/>
                  </a:lnTo>
                  <a:lnTo>
                    <a:pt x="1683" y="1199"/>
                  </a:lnTo>
                  <a:lnTo>
                    <a:pt x="1581" y="1071"/>
                  </a:lnTo>
                  <a:lnTo>
                    <a:pt x="1505" y="944"/>
                  </a:lnTo>
                  <a:lnTo>
                    <a:pt x="1454" y="791"/>
                  </a:lnTo>
                  <a:lnTo>
                    <a:pt x="1428" y="740"/>
                  </a:lnTo>
                  <a:lnTo>
                    <a:pt x="1403" y="714"/>
                  </a:lnTo>
                  <a:lnTo>
                    <a:pt x="1352" y="689"/>
                  </a:lnTo>
                  <a:lnTo>
                    <a:pt x="1276" y="663"/>
                  </a:lnTo>
                  <a:lnTo>
                    <a:pt x="1199" y="689"/>
                  </a:lnTo>
                  <a:lnTo>
                    <a:pt x="1148" y="714"/>
                  </a:lnTo>
                  <a:lnTo>
                    <a:pt x="1097" y="791"/>
                  </a:lnTo>
                  <a:lnTo>
                    <a:pt x="1046" y="1020"/>
                  </a:lnTo>
                  <a:lnTo>
                    <a:pt x="995" y="1122"/>
                  </a:lnTo>
                  <a:lnTo>
                    <a:pt x="919" y="1199"/>
                  </a:lnTo>
                  <a:lnTo>
                    <a:pt x="817" y="1250"/>
                  </a:lnTo>
                  <a:lnTo>
                    <a:pt x="715" y="1301"/>
                  </a:lnTo>
                  <a:lnTo>
                    <a:pt x="587" y="1275"/>
                  </a:lnTo>
                  <a:lnTo>
                    <a:pt x="485" y="1250"/>
                  </a:lnTo>
                  <a:lnTo>
                    <a:pt x="434" y="1173"/>
                  </a:lnTo>
                  <a:lnTo>
                    <a:pt x="383" y="1071"/>
                  </a:lnTo>
                  <a:lnTo>
                    <a:pt x="358" y="969"/>
                  </a:lnTo>
                  <a:lnTo>
                    <a:pt x="332" y="867"/>
                  </a:lnTo>
                  <a:lnTo>
                    <a:pt x="358" y="765"/>
                  </a:lnTo>
                  <a:lnTo>
                    <a:pt x="358" y="663"/>
                  </a:lnTo>
                  <a:lnTo>
                    <a:pt x="409" y="561"/>
                  </a:lnTo>
                  <a:lnTo>
                    <a:pt x="460" y="485"/>
                  </a:lnTo>
                  <a:lnTo>
                    <a:pt x="485" y="434"/>
                  </a:lnTo>
                  <a:lnTo>
                    <a:pt x="485" y="408"/>
                  </a:lnTo>
                  <a:lnTo>
                    <a:pt x="434" y="357"/>
                  </a:lnTo>
                  <a:lnTo>
                    <a:pt x="383" y="383"/>
                  </a:lnTo>
                  <a:lnTo>
                    <a:pt x="205" y="485"/>
                  </a:lnTo>
                  <a:lnTo>
                    <a:pt x="103" y="612"/>
                  </a:lnTo>
                  <a:lnTo>
                    <a:pt x="26" y="791"/>
                  </a:lnTo>
                  <a:lnTo>
                    <a:pt x="1" y="944"/>
                  </a:lnTo>
                  <a:lnTo>
                    <a:pt x="26" y="1122"/>
                  </a:lnTo>
                  <a:lnTo>
                    <a:pt x="77" y="1301"/>
                  </a:lnTo>
                  <a:lnTo>
                    <a:pt x="179" y="1454"/>
                  </a:lnTo>
                  <a:lnTo>
                    <a:pt x="332" y="1581"/>
                  </a:lnTo>
                  <a:lnTo>
                    <a:pt x="434" y="1607"/>
                  </a:lnTo>
                  <a:lnTo>
                    <a:pt x="536" y="1632"/>
                  </a:lnTo>
                  <a:lnTo>
                    <a:pt x="638" y="1658"/>
                  </a:lnTo>
                  <a:lnTo>
                    <a:pt x="740" y="1658"/>
                  </a:lnTo>
                  <a:lnTo>
                    <a:pt x="944" y="1607"/>
                  </a:lnTo>
                  <a:lnTo>
                    <a:pt x="1123" y="1505"/>
                  </a:lnTo>
                  <a:lnTo>
                    <a:pt x="1199" y="1428"/>
                  </a:lnTo>
                  <a:lnTo>
                    <a:pt x="1301" y="1326"/>
                  </a:lnTo>
                  <a:lnTo>
                    <a:pt x="1403" y="1479"/>
                  </a:lnTo>
                  <a:lnTo>
                    <a:pt x="1530" y="1607"/>
                  </a:lnTo>
                  <a:lnTo>
                    <a:pt x="1683" y="1709"/>
                  </a:lnTo>
                  <a:lnTo>
                    <a:pt x="1862" y="1785"/>
                  </a:lnTo>
                  <a:lnTo>
                    <a:pt x="2066" y="1836"/>
                  </a:lnTo>
                  <a:lnTo>
                    <a:pt x="2244" y="1836"/>
                  </a:lnTo>
                  <a:lnTo>
                    <a:pt x="2423" y="1811"/>
                  </a:lnTo>
                  <a:lnTo>
                    <a:pt x="2627" y="1760"/>
                  </a:lnTo>
                  <a:lnTo>
                    <a:pt x="2729" y="1683"/>
                  </a:lnTo>
                  <a:lnTo>
                    <a:pt x="2831" y="1607"/>
                  </a:lnTo>
                  <a:lnTo>
                    <a:pt x="2907" y="1505"/>
                  </a:lnTo>
                  <a:lnTo>
                    <a:pt x="2984" y="1428"/>
                  </a:lnTo>
                  <a:lnTo>
                    <a:pt x="3086" y="1199"/>
                  </a:lnTo>
                  <a:lnTo>
                    <a:pt x="3137" y="969"/>
                  </a:lnTo>
                  <a:lnTo>
                    <a:pt x="3137" y="714"/>
                  </a:lnTo>
                  <a:lnTo>
                    <a:pt x="3086" y="485"/>
                  </a:lnTo>
                  <a:lnTo>
                    <a:pt x="2984" y="256"/>
                  </a:lnTo>
                  <a:lnTo>
                    <a:pt x="2907" y="154"/>
                  </a:lnTo>
                  <a:lnTo>
                    <a:pt x="2805" y="52"/>
                  </a:lnTo>
                  <a:lnTo>
                    <a:pt x="2729" y="26"/>
                  </a:lnTo>
                  <a:lnTo>
                    <a:pt x="265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78"/>
            <p:cNvSpPr/>
            <p:nvPr/>
          </p:nvSpPr>
          <p:spPr>
            <a:xfrm>
              <a:off x="1409022" y="1805161"/>
              <a:ext cx="14578" cy="20994"/>
            </a:xfrm>
            <a:custGeom>
              <a:avLst/>
              <a:gdLst/>
              <a:ahLst/>
              <a:cxnLst/>
              <a:rect l="l" t="t" r="r" b="b"/>
              <a:pathLst>
                <a:path w="868" h="1250" extrusionOk="0">
                  <a:moveTo>
                    <a:pt x="816" y="0"/>
                  </a:moveTo>
                  <a:lnTo>
                    <a:pt x="77" y="26"/>
                  </a:lnTo>
                  <a:lnTo>
                    <a:pt x="77" y="153"/>
                  </a:lnTo>
                  <a:lnTo>
                    <a:pt x="77" y="306"/>
                  </a:lnTo>
                  <a:lnTo>
                    <a:pt x="26" y="612"/>
                  </a:lnTo>
                  <a:lnTo>
                    <a:pt x="26" y="918"/>
                  </a:lnTo>
                  <a:lnTo>
                    <a:pt x="1" y="1224"/>
                  </a:lnTo>
                  <a:lnTo>
                    <a:pt x="867" y="1250"/>
                  </a:lnTo>
                  <a:lnTo>
                    <a:pt x="816" y="944"/>
                  </a:lnTo>
                  <a:lnTo>
                    <a:pt x="791" y="612"/>
                  </a:lnTo>
                  <a:lnTo>
                    <a:pt x="791" y="306"/>
                  </a:lnTo>
                  <a:lnTo>
                    <a:pt x="8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78"/>
            <p:cNvSpPr/>
            <p:nvPr/>
          </p:nvSpPr>
          <p:spPr>
            <a:xfrm>
              <a:off x="1391035" y="1487002"/>
              <a:ext cx="27426" cy="20574"/>
            </a:xfrm>
            <a:custGeom>
              <a:avLst/>
              <a:gdLst/>
              <a:ahLst/>
              <a:cxnLst/>
              <a:rect l="l" t="t" r="r" b="b"/>
              <a:pathLst>
                <a:path w="1633" h="1225" extrusionOk="0">
                  <a:moveTo>
                    <a:pt x="256" y="307"/>
                  </a:moveTo>
                  <a:lnTo>
                    <a:pt x="613" y="332"/>
                  </a:lnTo>
                  <a:lnTo>
                    <a:pt x="791" y="358"/>
                  </a:lnTo>
                  <a:lnTo>
                    <a:pt x="970" y="409"/>
                  </a:lnTo>
                  <a:lnTo>
                    <a:pt x="1097" y="460"/>
                  </a:lnTo>
                  <a:lnTo>
                    <a:pt x="1250" y="562"/>
                  </a:lnTo>
                  <a:lnTo>
                    <a:pt x="1301" y="613"/>
                  </a:lnTo>
                  <a:lnTo>
                    <a:pt x="1352" y="689"/>
                  </a:lnTo>
                  <a:lnTo>
                    <a:pt x="1352" y="766"/>
                  </a:lnTo>
                  <a:lnTo>
                    <a:pt x="1327" y="842"/>
                  </a:lnTo>
                  <a:lnTo>
                    <a:pt x="1276" y="919"/>
                  </a:lnTo>
                  <a:lnTo>
                    <a:pt x="1199" y="944"/>
                  </a:lnTo>
                  <a:lnTo>
                    <a:pt x="1123" y="944"/>
                  </a:lnTo>
                  <a:lnTo>
                    <a:pt x="1021" y="919"/>
                  </a:lnTo>
                  <a:lnTo>
                    <a:pt x="817" y="842"/>
                  </a:lnTo>
                  <a:lnTo>
                    <a:pt x="664" y="766"/>
                  </a:lnTo>
                  <a:lnTo>
                    <a:pt x="536" y="664"/>
                  </a:lnTo>
                  <a:lnTo>
                    <a:pt x="409" y="587"/>
                  </a:lnTo>
                  <a:lnTo>
                    <a:pt x="307" y="460"/>
                  </a:lnTo>
                  <a:lnTo>
                    <a:pt x="256" y="307"/>
                  </a:lnTo>
                  <a:close/>
                  <a:moveTo>
                    <a:pt x="205" y="1"/>
                  </a:moveTo>
                  <a:lnTo>
                    <a:pt x="128" y="26"/>
                  </a:lnTo>
                  <a:lnTo>
                    <a:pt x="103" y="77"/>
                  </a:lnTo>
                  <a:lnTo>
                    <a:pt x="77" y="128"/>
                  </a:lnTo>
                  <a:lnTo>
                    <a:pt x="77" y="205"/>
                  </a:lnTo>
                  <a:lnTo>
                    <a:pt x="26" y="256"/>
                  </a:lnTo>
                  <a:lnTo>
                    <a:pt x="1" y="281"/>
                  </a:lnTo>
                  <a:lnTo>
                    <a:pt x="1" y="332"/>
                  </a:lnTo>
                  <a:lnTo>
                    <a:pt x="26" y="460"/>
                  </a:lnTo>
                  <a:lnTo>
                    <a:pt x="103" y="562"/>
                  </a:lnTo>
                  <a:lnTo>
                    <a:pt x="154" y="689"/>
                  </a:lnTo>
                  <a:lnTo>
                    <a:pt x="256" y="766"/>
                  </a:lnTo>
                  <a:lnTo>
                    <a:pt x="434" y="944"/>
                  </a:lnTo>
                  <a:lnTo>
                    <a:pt x="664" y="1072"/>
                  </a:lnTo>
                  <a:lnTo>
                    <a:pt x="893" y="1174"/>
                  </a:lnTo>
                  <a:lnTo>
                    <a:pt x="1021" y="1199"/>
                  </a:lnTo>
                  <a:lnTo>
                    <a:pt x="1123" y="1225"/>
                  </a:lnTo>
                  <a:lnTo>
                    <a:pt x="1250" y="1225"/>
                  </a:lnTo>
                  <a:lnTo>
                    <a:pt x="1352" y="1199"/>
                  </a:lnTo>
                  <a:lnTo>
                    <a:pt x="1454" y="1148"/>
                  </a:lnTo>
                  <a:lnTo>
                    <a:pt x="1556" y="1072"/>
                  </a:lnTo>
                  <a:lnTo>
                    <a:pt x="1607" y="970"/>
                  </a:lnTo>
                  <a:lnTo>
                    <a:pt x="1633" y="868"/>
                  </a:lnTo>
                  <a:lnTo>
                    <a:pt x="1633" y="740"/>
                  </a:lnTo>
                  <a:lnTo>
                    <a:pt x="1633" y="638"/>
                  </a:lnTo>
                  <a:lnTo>
                    <a:pt x="1582" y="536"/>
                  </a:lnTo>
                  <a:lnTo>
                    <a:pt x="1531" y="434"/>
                  </a:lnTo>
                  <a:lnTo>
                    <a:pt x="1454" y="358"/>
                  </a:lnTo>
                  <a:lnTo>
                    <a:pt x="1378" y="281"/>
                  </a:lnTo>
                  <a:lnTo>
                    <a:pt x="1250" y="205"/>
                  </a:lnTo>
                  <a:lnTo>
                    <a:pt x="1123" y="154"/>
                  </a:lnTo>
                  <a:lnTo>
                    <a:pt x="817" y="52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78"/>
            <p:cNvSpPr/>
            <p:nvPr/>
          </p:nvSpPr>
          <p:spPr>
            <a:xfrm>
              <a:off x="1395318" y="1492141"/>
              <a:ext cx="18441" cy="10732"/>
            </a:xfrm>
            <a:custGeom>
              <a:avLst/>
              <a:gdLst/>
              <a:ahLst/>
              <a:cxnLst/>
              <a:rect l="l" t="t" r="r" b="b"/>
              <a:pathLst>
                <a:path w="1098" h="639" extrusionOk="0">
                  <a:moveTo>
                    <a:pt x="1" y="1"/>
                  </a:moveTo>
                  <a:lnTo>
                    <a:pt x="52" y="154"/>
                  </a:lnTo>
                  <a:lnTo>
                    <a:pt x="154" y="281"/>
                  </a:lnTo>
                  <a:lnTo>
                    <a:pt x="281" y="358"/>
                  </a:lnTo>
                  <a:lnTo>
                    <a:pt x="409" y="460"/>
                  </a:lnTo>
                  <a:lnTo>
                    <a:pt x="562" y="536"/>
                  </a:lnTo>
                  <a:lnTo>
                    <a:pt x="766" y="613"/>
                  </a:lnTo>
                  <a:lnTo>
                    <a:pt x="868" y="638"/>
                  </a:lnTo>
                  <a:lnTo>
                    <a:pt x="944" y="638"/>
                  </a:lnTo>
                  <a:lnTo>
                    <a:pt x="1021" y="613"/>
                  </a:lnTo>
                  <a:lnTo>
                    <a:pt x="1072" y="536"/>
                  </a:lnTo>
                  <a:lnTo>
                    <a:pt x="1097" y="460"/>
                  </a:lnTo>
                  <a:lnTo>
                    <a:pt x="1097" y="383"/>
                  </a:lnTo>
                  <a:lnTo>
                    <a:pt x="1046" y="307"/>
                  </a:lnTo>
                  <a:lnTo>
                    <a:pt x="995" y="256"/>
                  </a:lnTo>
                  <a:lnTo>
                    <a:pt x="842" y="154"/>
                  </a:lnTo>
                  <a:lnTo>
                    <a:pt x="715" y="103"/>
                  </a:lnTo>
                  <a:lnTo>
                    <a:pt x="536" y="52"/>
                  </a:lnTo>
                  <a:lnTo>
                    <a:pt x="358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78"/>
            <p:cNvSpPr/>
            <p:nvPr/>
          </p:nvSpPr>
          <p:spPr>
            <a:xfrm>
              <a:off x="1389322" y="1656141"/>
              <a:ext cx="18441" cy="21867"/>
            </a:xfrm>
            <a:custGeom>
              <a:avLst/>
              <a:gdLst/>
              <a:ahLst/>
              <a:cxnLst/>
              <a:rect l="l" t="t" r="r" b="b"/>
              <a:pathLst>
                <a:path w="1098" h="1302" extrusionOk="0">
                  <a:moveTo>
                    <a:pt x="511" y="1"/>
                  </a:moveTo>
                  <a:lnTo>
                    <a:pt x="383" y="52"/>
                  </a:lnTo>
                  <a:lnTo>
                    <a:pt x="281" y="103"/>
                  </a:lnTo>
                  <a:lnTo>
                    <a:pt x="179" y="205"/>
                  </a:lnTo>
                  <a:lnTo>
                    <a:pt x="103" y="307"/>
                  </a:lnTo>
                  <a:lnTo>
                    <a:pt x="26" y="434"/>
                  </a:lnTo>
                  <a:lnTo>
                    <a:pt x="1" y="562"/>
                  </a:lnTo>
                  <a:lnTo>
                    <a:pt x="1" y="689"/>
                  </a:lnTo>
                  <a:lnTo>
                    <a:pt x="26" y="842"/>
                  </a:lnTo>
                  <a:lnTo>
                    <a:pt x="52" y="970"/>
                  </a:lnTo>
                  <a:lnTo>
                    <a:pt x="128" y="1072"/>
                  </a:lnTo>
                  <a:lnTo>
                    <a:pt x="205" y="1199"/>
                  </a:lnTo>
                  <a:lnTo>
                    <a:pt x="281" y="1301"/>
                  </a:lnTo>
                  <a:lnTo>
                    <a:pt x="460" y="1250"/>
                  </a:lnTo>
                  <a:lnTo>
                    <a:pt x="638" y="1174"/>
                  </a:lnTo>
                  <a:lnTo>
                    <a:pt x="791" y="1072"/>
                  </a:lnTo>
                  <a:lnTo>
                    <a:pt x="919" y="944"/>
                  </a:lnTo>
                  <a:lnTo>
                    <a:pt x="995" y="817"/>
                  </a:lnTo>
                  <a:lnTo>
                    <a:pt x="1072" y="664"/>
                  </a:lnTo>
                  <a:lnTo>
                    <a:pt x="1097" y="511"/>
                  </a:lnTo>
                  <a:lnTo>
                    <a:pt x="1097" y="332"/>
                  </a:lnTo>
                  <a:lnTo>
                    <a:pt x="1072" y="179"/>
                  </a:lnTo>
                  <a:lnTo>
                    <a:pt x="1021" y="2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78"/>
            <p:cNvSpPr/>
            <p:nvPr/>
          </p:nvSpPr>
          <p:spPr>
            <a:xfrm>
              <a:off x="1335378" y="1976870"/>
              <a:ext cx="70673" cy="229520"/>
            </a:xfrm>
            <a:custGeom>
              <a:avLst/>
              <a:gdLst/>
              <a:ahLst/>
              <a:cxnLst/>
              <a:rect l="l" t="t" r="r" b="b"/>
              <a:pathLst>
                <a:path w="4208" h="13666" extrusionOk="0">
                  <a:moveTo>
                    <a:pt x="0" y="0"/>
                  </a:moveTo>
                  <a:lnTo>
                    <a:pt x="26" y="1300"/>
                  </a:lnTo>
                  <a:lnTo>
                    <a:pt x="26" y="2601"/>
                  </a:lnTo>
                  <a:lnTo>
                    <a:pt x="51" y="5201"/>
                  </a:lnTo>
                  <a:lnTo>
                    <a:pt x="77" y="7827"/>
                  </a:lnTo>
                  <a:lnTo>
                    <a:pt x="102" y="9128"/>
                  </a:lnTo>
                  <a:lnTo>
                    <a:pt x="179" y="10428"/>
                  </a:lnTo>
                  <a:lnTo>
                    <a:pt x="230" y="10479"/>
                  </a:lnTo>
                  <a:lnTo>
                    <a:pt x="230" y="10555"/>
                  </a:lnTo>
                  <a:lnTo>
                    <a:pt x="179" y="11014"/>
                  </a:lnTo>
                  <a:lnTo>
                    <a:pt x="77" y="11473"/>
                  </a:lnTo>
                  <a:lnTo>
                    <a:pt x="153" y="11805"/>
                  </a:lnTo>
                  <a:lnTo>
                    <a:pt x="281" y="12162"/>
                  </a:lnTo>
                  <a:lnTo>
                    <a:pt x="408" y="12468"/>
                  </a:lnTo>
                  <a:lnTo>
                    <a:pt x="587" y="12773"/>
                  </a:lnTo>
                  <a:lnTo>
                    <a:pt x="791" y="13028"/>
                  </a:lnTo>
                  <a:lnTo>
                    <a:pt x="1046" y="13258"/>
                  </a:lnTo>
                  <a:lnTo>
                    <a:pt x="1199" y="13360"/>
                  </a:lnTo>
                  <a:lnTo>
                    <a:pt x="1352" y="13462"/>
                  </a:lnTo>
                  <a:lnTo>
                    <a:pt x="1530" y="13513"/>
                  </a:lnTo>
                  <a:lnTo>
                    <a:pt x="1709" y="13589"/>
                  </a:lnTo>
                  <a:lnTo>
                    <a:pt x="2040" y="13640"/>
                  </a:lnTo>
                  <a:lnTo>
                    <a:pt x="2320" y="13666"/>
                  </a:lnTo>
                  <a:lnTo>
                    <a:pt x="2575" y="13615"/>
                  </a:lnTo>
                  <a:lnTo>
                    <a:pt x="2805" y="13538"/>
                  </a:lnTo>
                  <a:lnTo>
                    <a:pt x="3009" y="13411"/>
                  </a:lnTo>
                  <a:lnTo>
                    <a:pt x="3187" y="13258"/>
                  </a:lnTo>
                  <a:lnTo>
                    <a:pt x="3340" y="13079"/>
                  </a:lnTo>
                  <a:lnTo>
                    <a:pt x="3468" y="12850"/>
                  </a:lnTo>
                  <a:lnTo>
                    <a:pt x="3570" y="12621"/>
                  </a:lnTo>
                  <a:lnTo>
                    <a:pt x="3672" y="12366"/>
                  </a:lnTo>
                  <a:lnTo>
                    <a:pt x="3825" y="11856"/>
                  </a:lnTo>
                  <a:lnTo>
                    <a:pt x="3952" y="11320"/>
                  </a:lnTo>
                  <a:lnTo>
                    <a:pt x="4105" y="10836"/>
                  </a:lnTo>
                  <a:lnTo>
                    <a:pt x="4105" y="10810"/>
                  </a:lnTo>
                  <a:lnTo>
                    <a:pt x="4131" y="9510"/>
                  </a:lnTo>
                  <a:lnTo>
                    <a:pt x="4156" y="8184"/>
                  </a:lnTo>
                  <a:lnTo>
                    <a:pt x="4156" y="5533"/>
                  </a:lnTo>
                  <a:lnTo>
                    <a:pt x="4156" y="2907"/>
                  </a:lnTo>
                  <a:lnTo>
                    <a:pt x="4156" y="1581"/>
                  </a:lnTo>
                  <a:lnTo>
                    <a:pt x="4207" y="255"/>
                  </a:lnTo>
                  <a:lnTo>
                    <a:pt x="3162" y="179"/>
                  </a:lnTo>
                  <a:lnTo>
                    <a:pt x="2091" y="102"/>
                  </a:lnTo>
                  <a:lnTo>
                    <a:pt x="1046" y="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78"/>
            <p:cNvSpPr/>
            <p:nvPr/>
          </p:nvSpPr>
          <p:spPr>
            <a:xfrm>
              <a:off x="1376474" y="1645863"/>
              <a:ext cx="27426" cy="31709"/>
            </a:xfrm>
            <a:custGeom>
              <a:avLst/>
              <a:gdLst/>
              <a:ahLst/>
              <a:cxnLst/>
              <a:rect l="l" t="t" r="r" b="b"/>
              <a:pathLst>
                <a:path w="1633" h="1888" extrusionOk="0">
                  <a:moveTo>
                    <a:pt x="715" y="1"/>
                  </a:moveTo>
                  <a:lnTo>
                    <a:pt x="664" y="154"/>
                  </a:lnTo>
                  <a:lnTo>
                    <a:pt x="587" y="281"/>
                  </a:lnTo>
                  <a:lnTo>
                    <a:pt x="434" y="485"/>
                  </a:lnTo>
                  <a:lnTo>
                    <a:pt x="230" y="664"/>
                  </a:lnTo>
                  <a:lnTo>
                    <a:pt x="1" y="791"/>
                  </a:lnTo>
                  <a:lnTo>
                    <a:pt x="1" y="970"/>
                  </a:lnTo>
                  <a:lnTo>
                    <a:pt x="26" y="1174"/>
                  </a:lnTo>
                  <a:lnTo>
                    <a:pt x="103" y="1327"/>
                  </a:lnTo>
                  <a:lnTo>
                    <a:pt x="179" y="1480"/>
                  </a:lnTo>
                  <a:lnTo>
                    <a:pt x="307" y="1633"/>
                  </a:lnTo>
                  <a:lnTo>
                    <a:pt x="434" y="1735"/>
                  </a:lnTo>
                  <a:lnTo>
                    <a:pt x="587" y="1837"/>
                  </a:lnTo>
                  <a:lnTo>
                    <a:pt x="740" y="1888"/>
                  </a:lnTo>
                  <a:lnTo>
                    <a:pt x="740" y="1888"/>
                  </a:lnTo>
                  <a:lnTo>
                    <a:pt x="638" y="1760"/>
                  </a:lnTo>
                  <a:lnTo>
                    <a:pt x="562" y="1633"/>
                  </a:lnTo>
                  <a:lnTo>
                    <a:pt x="511" y="1480"/>
                  </a:lnTo>
                  <a:lnTo>
                    <a:pt x="460" y="1327"/>
                  </a:lnTo>
                  <a:lnTo>
                    <a:pt x="460" y="1174"/>
                  </a:lnTo>
                  <a:lnTo>
                    <a:pt x="485" y="1021"/>
                  </a:lnTo>
                  <a:lnTo>
                    <a:pt x="511" y="868"/>
                  </a:lnTo>
                  <a:lnTo>
                    <a:pt x="587" y="715"/>
                  </a:lnTo>
                  <a:lnTo>
                    <a:pt x="689" y="613"/>
                  </a:lnTo>
                  <a:lnTo>
                    <a:pt x="791" y="511"/>
                  </a:lnTo>
                  <a:lnTo>
                    <a:pt x="919" y="434"/>
                  </a:lnTo>
                  <a:lnTo>
                    <a:pt x="1046" y="358"/>
                  </a:lnTo>
                  <a:lnTo>
                    <a:pt x="1199" y="307"/>
                  </a:lnTo>
                  <a:lnTo>
                    <a:pt x="1352" y="281"/>
                  </a:lnTo>
                  <a:lnTo>
                    <a:pt x="1480" y="281"/>
                  </a:lnTo>
                  <a:lnTo>
                    <a:pt x="1633" y="307"/>
                  </a:lnTo>
                  <a:lnTo>
                    <a:pt x="1633" y="307"/>
                  </a:lnTo>
                  <a:lnTo>
                    <a:pt x="1531" y="154"/>
                  </a:lnTo>
                  <a:lnTo>
                    <a:pt x="1327" y="179"/>
                  </a:lnTo>
                  <a:lnTo>
                    <a:pt x="1123" y="154"/>
                  </a:lnTo>
                  <a:lnTo>
                    <a:pt x="919" y="103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78"/>
            <p:cNvSpPr/>
            <p:nvPr/>
          </p:nvSpPr>
          <p:spPr>
            <a:xfrm>
              <a:off x="1271139" y="1615465"/>
              <a:ext cx="141330" cy="47983"/>
            </a:xfrm>
            <a:custGeom>
              <a:avLst/>
              <a:gdLst/>
              <a:ahLst/>
              <a:cxnLst/>
              <a:rect l="l" t="t" r="r" b="b"/>
              <a:pathLst>
                <a:path w="8415" h="2857" extrusionOk="0">
                  <a:moveTo>
                    <a:pt x="103" y="1"/>
                  </a:moveTo>
                  <a:lnTo>
                    <a:pt x="1" y="562"/>
                  </a:lnTo>
                  <a:lnTo>
                    <a:pt x="52" y="587"/>
                  </a:lnTo>
                  <a:lnTo>
                    <a:pt x="103" y="613"/>
                  </a:lnTo>
                  <a:lnTo>
                    <a:pt x="154" y="664"/>
                  </a:lnTo>
                  <a:lnTo>
                    <a:pt x="154" y="715"/>
                  </a:lnTo>
                  <a:lnTo>
                    <a:pt x="154" y="791"/>
                  </a:lnTo>
                  <a:lnTo>
                    <a:pt x="77" y="1046"/>
                  </a:lnTo>
                  <a:lnTo>
                    <a:pt x="52" y="1301"/>
                  </a:lnTo>
                  <a:lnTo>
                    <a:pt x="52" y="1581"/>
                  </a:lnTo>
                  <a:lnTo>
                    <a:pt x="103" y="1836"/>
                  </a:lnTo>
                  <a:lnTo>
                    <a:pt x="179" y="2091"/>
                  </a:lnTo>
                  <a:lnTo>
                    <a:pt x="332" y="2295"/>
                  </a:lnTo>
                  <a:lnTo>
                    <a:pt x="511" y="2499"/>
                  </a:lnTo>
                  <a:lnTo>
                    <a:pt x="638" y="2576"/>
                  </a:lnTo>
                  <a:lnTo>
                    <a:pt x="740" y="2652"/>
                  </a:lnTo>
                  <a:lnTo>
                    <a:pt x="893" y="2703"/>
                  </a:lnTo>
                  <a:lnTo>
                    <a:pt x="1021" y="2754"/>
                  </a:lnTo>
                  <a:lnTo>
                    <a:pt x="1276" y="2780"/>
                  </a:lnTo>
                  <a:lnTo>
                    <a:pt x="1505" y="2754"/>
                  </a:lnTo>
                  <a:lnTo>
                    <a:pt x="1735" y="2678"/>
                  </a:lnTo>
                  <a:lnTo>
                    <a:pt x="1964" y="2576"/>
                  </a:lnTo>
                  <a:lnTo>
                    <a:pt x="2168" y="2423"/>
                  </a:lnTo>
                  <a:lnTo>
                    <a:pt x="2372" y="2270"/>
                  </a:lnTo>
                  <a:lnTo>
                    <a:pt x="2551" y="2066"/>
                  </a:lnTo>
                  <a:lnTo>
                    <a:pt x="2372" y="1938"/>
                  </a:lnTo>
                  <a:lnTo>
                    <a:pt x="2245" y="1760"/>
                  </a:lnTo>
                  <a:lnTo>
                    <a:pt x="2219" y="1709"/>
                  </a:lnTo>
                  <a:lnTo>
                    <a:pt x="2219" y="1683"/>
                  </a:lnTo>
                  <a:lnTo>
                    <a:pt x="2245" y="1632"/>
                  </a:lnTo>
                  <a:lnTo>
                    <a:pt x="2270" y="1607"/>
                  </a:lnTo>
                  <a:lnTo>
                    <a:pt x="2398" y="1607"/>
                  </a:lnTo>
                  <a:lnTo>
                    <a:pt x="2423" y="1632"/>
                  </a:lnTo>
                  <a:lnTo>
                    <a:pt x="2551" y="1785"/>
                  </a:lnTo>
                  <a:lnTo>
                    <a:pt x="2704" y="1887"/>
                  </a:lnTo>
                  <a:lnTo>
                    <a:pt x="2856" y="1964"/>
                  </a:lnTo>
                  <a:lnTo>
                    <a:pt x="3035" y="2015"/>
                  </a:lnTo>
                  <a:lnTo>
                    <a:pt x="3188" y="2040"/>
                  </a:lnTo>
                  <a:lnTo>
                    <a:pt x="3315" y="2015"/>
                  </a:lnTo>
                  <a:lnTo>
                    <a:pt x="3468" y="2015"/>
                  </a:lnTo>
                  <a:lnTo>
                    <a:pt x="3621" y="2040"/>
                  </a:lnTo>
                  <a:lnTo>
                    <a:pt x="3672" y="2066"/>
                  </a:lnTo>
                  <a:lnTo>
                    <a:pt x="3698" y="2117"/>
                  </a:lnTo>
                  <a:lnTo>
                    <a:pt x="3723" y="2193"/>
                  </a:lnTo>
                  <a:lnTo>
                    <a:pt x="3672" y="2244"/>
                  </a:lnTo>
                  <a:lnTo>
                    <a:pt x="3545" y="2321"/>
                  </a:lnTo>
                  <a:lnTo>
                    <a:pt x="3392" y="2346"/>
                  </a:lnTo>
                  <a:lnTo>
                    <a:pt x="3239" y="2346"/>
                  </a:lnTo>
                  <a:lnTo>
                    <a:pt x="3086" y="2321"/>
                  </a:lnTo>
                  <a:lnTo>
                    <a:pt x="3162" y="2448"/>
                  </a:lnTo>
                  <a:lnTo>
                    <a:pt x="3239" y="2576"/>
                  </a:lnTo>
                  <a:lnTo>
                    <a:pt x="3315" y="2652"/>
                  </a:lnTo>
                  <a:lnTo>
                    <a:pt x="3417" y="2729"/>
                  </a:lnTo>
                  <a:lnTo>
                    <a:pt x="3519" y="2805"/>
                  </a:lnTo>
                  <a:lnTo>
                    <a:pt x="3647" y="2831"/>
                  </a:lnTo>
                  <a:lnTo>
                    <a:pt x="3749" y="2856"/>
                  </a:lnTo>
                  <a:lnTo>
                    <a:pt x="3876" y="2856"/>
                  </a:lnTo>
                  <a:lnTo>
                    <a:pt x="3978" y="2831"/>
                  </a:lnTo>
                  <a:lnTo>
                    <a:pt x="4106" y="2805"/>
                  </a:lnTo>
                  <a:lnTo>
                    <a:pt x="4208" y="2754"/>
                  </a:lnTo>
                  <a:lnTo>
                    <a:pt x="4310" y="2678"/>
                  </a:lnTo>
                  <a:lnTo>
                    <a:pt x="4386" y="2576"/>
                  </a:lnTo>
                  <a:lnTo>
                    <a:pt x="4463" y="2474"/>
                  </a:lnTo>
                  <a:lnTo>
                    <a:pt x="4539" y="2321"/>
                  </a:lnTo>
                  <a:lnTo>
                    <a:pt x="4565" y="2193"/>
                  </a:lnTo>
                  <a:lnTo>
                    <a:pt x="4616" y="2117"/>
                  </a:lnTo>
                  <a:lnTo>
                    <a:pt x="4667" y="2091"/>
                  </a:lnTo>
                  <a:lnTo>
                    <a:pt x="4743" y="2091"/>
                  </a:lnTo>
                  <a:lnTo>
                    <a:pt x="4820" y="2117"/>
                  </a:lnTo>
                  <a:lnTo>
                    <a:pt x="4973" y="2219"/>
                  </a:lnTo>
                  <a:lnTo>
                    <a:pt x="5100" y="2295"/>
                  </a:lnTo>
                  <a:lnTo>
                    <a:pt x="5253" y="2372"/>
                  </a:lnTo>
                  <a:lnTo>
                    <a:pt x="5406" y="2397"/>
                  </a:lnTo>
                  <a:lnTo>
                    <a:pt x="5559" y="2423"/>
                  </a:lnTo>
                  <a:lnTo>
                    <a:pt x="5687" y="2397"/>
                  </a:lnTo>
                  <a:lnTo>
                    <a:pt x="5839" y="2397"/>
                  </a:lnTo>
                  <a:lnTo>
                    <a:pt x="5967" y="2346"/>
                  </a:lnTo>
                  <a:lnTo>
                    <a:pt x="6094" y="2295"/>
                  </a:lnTo>
                  <a:lnTo>
                    <a:pt x="6196" y="2219"/>
                  </a:lnTo>
                  <a:lnTo>
                    <a:pt x="6324" y="2117"/>
                  </a:lnTo>
                  <a:lnTo>
                    <a:pt x="6426" y="2015"/>
                  </a:lnTo>
                  <a:lnTo>
                    <a:pt x="6502" y="1887"/>
                  </a:lnTo>
                  <a:lnTo>
                    <a:pt x="6579" y="1760"/>
                  </a:lnTo>
                  <a:lnTo>
                    <a:pt x="6655" y="1632"/>
                  </a:lnTo>
                  <a:lnTo>
                    <a:pt x="6706" y="1479"/>
                  </a:lnTo>
                  <a:lnTo>
                    <a:pt x="6732" y="1403"/>
                  </a:lnTo>
                  <a:lnTo>
                    <a:pt x="6783" y="1377"/>
                  </a:lnTo>
                  <a:lnTo>
                    <a:pt x="6834" y="1352"/>
                  </a:lnTo>
                  <a:lnTo>
                    <a:pt x="6961" y="1352"/>
                  </a:lnTo>
                  <a:lnTo>
                    <a:pt x="7012" y="1403"/>
                  </a:lnTo>
                  <a:lnTo>
                    <a:pt x="7038" y="1454"/>
                  </a:lnTo>
                  <a:lnTo>
                    <a:pt x="7063" y="1505"/>
                  </a:lnTo>
                  <a:lnTo>
                    <a:pt x="7293" y="1581"/>
                  </a:lnTo>
                  <a:lnTo>
                    <a:pt x="7522" y="1632"/>
                  </a:lnTo>
                  <a:lnTo>
                    <a:pt x="7726" y="1607"/>
                  </a:lnTo>
                  <a:lnTo>
                    <a:pt x="7930" y="1556"/>
                  </a:lnTo>
                  <a:lnTo>
                    <a:pt x="8109" y="1428"/>
                  </a:lnTo>
                  <a:lnTo>
                    <a:pt x="8236" y="1275"/>
                  </a:lnTo>
                  <a:lnTo>
                    <a:pt x="8364" y="1071"/>
                  </a:lnTo>
                  <a:lnTo>
                    <a:pt x="8415" y="842"/>
                  </a:lnTo>
                  <a:lnTo>
                    <a:pt x="7063" y="791"/>
                  </a:lnTo>
                  <a:lnTo>
                    <a:pt x="5890" y="740"/>
                  </a:lnTo>
                  <a:lnTo>
                    <a:pt x="5075" y="689"/>
                  </a:lnTo>
                  <a:lnTo>
                    <a:pt x="4157" y="613"/>
                  </a:lnTo>
                  <a:lnTo>
                    <a:pt x="3162" y="511"/>
                  </a:lnTo>
                  <a:lnTo>
                    <a:pt x="2143" y="383"/>
                  </a:lnTo>
                  <a:lnTo>
                    <a:pt x="1097" y="205"/>
                  </a:lnTo>
                  <a:lnTo>
                    <a:pt x="587" y="103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78"/>
            <p:cNvSpPr/>
            <p:nvPr/>
          </p:nvSpPr>
          <p:spPr>
            <a:xfrm>
              <a:off x="1381614" y="1499850"/>
              <a:ext cx="17148" cy="25713"/>
            </a:xfrm>
            <a:custGeom>
              <a:avLst/>
              <a:gdLst/>
              <a:ahLst/>
              <a:cxnLst/>
              <a:rect l="l" t="t" r="r" b="b"/>
              <a:pathLst>
                <a:path w="1021" h="1531" extrusionOk="0">
                  <a:moveTo>
                    <a:pt x="434" y="307"/>
                  </a:moveTo>
                  <a:lnTo>
                    <a:pt x="613" y="536"/>
                  </a:lnTo>
                  <a:lnTo>
                    <a:pt x="664" y="664"/>
                  </a:lnTo>
                  <a:lnTo>
                    <a:pt x="715" y="817"/>
                  </a:lnTo>
                  <a:lnTo>
                    <a:pt x="715" y="944"/>
                  </a:lnTo>
                  <a:lnTo>
                    <a:pt x="664" y="1072"/>
                  </a:lnTo>
                  <a:lnTo>
                    <a:pt x="613" y="1148"/>
                  </a:lnTo>
                  <a:lnTo>
                    <a:pt x="562" y="1174"/>
                  </a:lnTo>
                  <a:lnTo>
                    <a:pt x="511" y="1199"/>
                  </a:lnTo>
                  <a:lnTo>
                    <a:pt x="434" y="1199"/>
                  </a:lnTo>
                  <a:lnTo>
                    <a:pt x="358" y="1148"/>
                  </a:lnTo>
                  <a:lnTo>
                    <a:pt x="307" y="1072"/>
                  </a:lnTo>
                  <a:lnTo>
                    <a:pt x="307" y="970"/>
                  </a:lnTo>
                  <a:lnTo>
                    <a:pt x="307" y="842"/>
                  </a:lnTo>
                  <a:lnTo>
                    <a:pt x="358" y="562"/>
                  </a:lnTo>
                  <a:lnTo>
                    <a:pt x="434" y="307"/>
                  </a:lnTo>
                  <a:close/>
                  <a:moveTo>
                    <a:pt x="511" y="1"/>
                  </a:moveTo>
                  <a:lnTo>
                    <a:pt x="460" y="26"/>
                  </a:lnTo>
                  <a:lnTo>
                    <a:pt x="434" y="52"/>
                  </a:lnTo>
                  <a:lnTo>
                    <a:pt x="383" y="26"/>
                  </a:lnTo>
                  <a:lnTo>
                    <a:pt x="332" y="26"/>
                  </a:lnTo>
                  <a:lnTo>
                    <a:pt x="281" y="52"/>
                  </a:lnTo>
                  <a:lnTo>
                    <a:pt x="256" y="103"/>
                  </a:lnTo>
                  <a:lnTo>
                    <a:pt x="52" y="587"/>
                  </a:lnTo>
                  <a:lnTo>
                    <a:pt x="1" y="842"/>
                  </a:lnTo>
                  <a:lnTo>
                    <a:pt x="1" y="970"/>
                  </a:lnTo>
                  <a:lnTo>
                    <a:pt x="1" y="1097"/>
                  </a:lnTo>
                  <a:lnTo>
                    <a:pt x="26" y="1199"/>
                  </a:lnTo>
                  <a:lnTo>
                    <a:pt x="52" y="1276"/>
                  </a:lnTo>
                  <a:lnTo>
                    <a:pt x="103" y="1352"/>
                  </a:lnTo>
                  <a:lnTo>
                    <a:pt x="179" y="1429"/>
                  </a:lnTo>
                  <a:lnTo>
                    <a:pt x="256" y="1480"/>
                  </a:lnTo>
                  <a:lnTo>
                    <a:pt x="332" y="1505"/>
                  </a:lnTo>
                  <a:lnTo>
                    <a:pt x="434" y="1531"/>
                  </a:lnTo>
                  <a:lnTo>
                    <a:pt x="536" y="1505"/>
                  </a:lnTo>
                  <a:lnTo>
                    <a:pt x="613" y="1480"/>
                  </a:lnTo>
                  <a:lnTo>
                    <a:pt x="715" y="1454"/>
                  </a:lnTo>
                  <a:lnTo>
                    <a:pt x="868" y="1327"/>
                  </a:lnTo>
                  <a:lnTo>
                    <a:pt x="970" y="1174"/>
                  </a:lnTo>
                  <a:lnTo>
                    <a:pt x="995" y="1072"/>
                  </a:lnTo>
                  <a:lnTo>
                    <a:pt x="1021" y="970"/>
                  </a:lnTo>
                  <a:lnTo>
                    <a:pt x="1021" y="842"/>
                  </a:lnTo>
                  <a:lnTo>
                    <a:pt x="995" y="715"/>
                  </a:lnTo>
                  <a:lnTo>
                    <a:pt x="970" y="587"/>
                  </a:lnTo>
                  <a:lnTo>
                    <a:pt x="919" y="485"/>
                  </a:lnTo>
                  <a:lnTo>
                    <a:pt x="766" y="256"/>
                  </a:lnTo>
                  <a:lnTo>
                    <a:pt x="613" y="52"/>
                  </a:lnTo>
                  <a:lnTo>
                    <a:pt x="562" y="2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78"/>
            <p:cNvSpPr/>
            <p:nvPr/>
          </p:nvSpPr>
          <p:spPr>
            <a:xfrm>
              <a:off x="1386753" y="1504989"/>
              <a:ext cx="6869" cy="15015"/>
            </a:xfrm>
            <a:custGeom>
              <a:avLst/>
              <a:gdLst/>
              <a:ahLst/>
              <a:cxnLst/>
              <a:rect l="l" t="t" r="r" b="b"/>
              <a:pathLst>
                <a:path w="409" h="894" extrusionOk="0">
                  <a:moveTo>
                    <a:pt x="128" y="1"/>
                  </a:moveTo>
                  <a:lnTo>
                    <a:pt x="52" y="256"/>
                  </a:lnTo>
                  <a:lnTo>
                    <a:pt x="1" y="536"/>
                  </a:lnTo>
                  <a:lnTo>
                    <a:pt x="1" y="664"/>
                  </a:lnTo>
                  <a:lnTo>
                    <a:pt x="1" y="766"/>
                  </a:lnTo>
                  <a:lnTo>
                    <a:pt x="52" y="842"/>
                  </a:lnTo>
                  <a:lnTo>
                    <a:pt x="128" y="893"/>
                  </a:lnTo>
                  <a:lnTo>
                    <a:pt x="205" y="893"/>
                  </a:lnTo>
                  <a:lnTo>
                    <a:pt x="256" y="868"/>
                  </a:lnTo>
                  <a:lnTo>
                    <a:pt x="307" y="842"/>
                  </a:lnTo>
                  <a:lnTo>
                    <a:pt x="358" y="766"/>
                  </a:lnTo>
                  <a:lnTo>
                    <a:pt x="409" y="638"/>
                  </a:lnTo>
                  <a:lnTo>
                    <a:pt x="409" y="511"/>
                  </a:lnTo>
                  <a:lnTo>
                    <a:pt x="358" y="358"/>
                  </a:lnTo>
                  <a:lnTo>
                    <a:pt x="307" y="2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78"/>
            <p:cNvSpPr/>
            <p:nvPr/>
          </p:nvSpPr>
          <p:spPr>
            <a:xfrm>
              <a:off x="1340937" y="1701101"/>
              <a:ext cx="40274" cy="33422"/>
            </a:xfrm>
            <a:custGeom>
              <a:avLst/>
              <a:gdLst/>
              <a:ahLst/>
              <a:cxnLst/>
              <a:rect l="l" t="t" r="r" b="b"/>
              <a:pathLst>
                <a:path w="2398" h="1990" extrusionOk="0">
                  <a:moveTo>
                    <a:pt x="1" y="1"/>
                  </a:moveTo>
                  <a:lnTo>
                    <a:pt x="52" y="230"/>
                  </a:lnTo>
                  <a:lnTo>
                    <a:pt x="128" y="409"/>
                  </a:lnTo>
                  <a:lnTo>
                    <a:pt x="154" y="511"/>
                  </a:lnTo>
                  <a:lnTo>
                    <a:pt x="154" y="613"/>
                  </a:lnTo>
                  <a:lnTo>
                    <a:pt x="740" y="919"/>
                  </a:lnTo>
                  <a:lnTo>
                    <a:pt x="1301" y="1250"/>
                  </a:lnTo>
                  <a:lnTo>
                    <a:pt x="1862" y="1607"/>
                  </a:lnTo>
                  <a:lnTo>
                    <a:pt x="2397" y="1989"/>
                  </a:lnTo>
                  <a:lnTo>
                    <a:pt x="2372" y="1735"/>
                  </a:lnTo>
                  <a:lnTo>
                    <a:pt x="2346" y="1480"/>
                  </a:lnTo>
                  <a:lnTo>
                    <a:pt x="2066" y="1403"/>
                  </a:lnTo>
                  <a:lnTo>
                    <a:pt x="1760" y="1250"/>
                  </a:lnTo>
                  <a:lnTo>
                    <a:pt x="1429" y="1046"/>
                  </a:lnTo>
                  <a:lnTo>
                    <a:pt x="1097" y="817"/>
                  </a:lnTo>
                  <a:lnTo>
                    <a:pt x="485" y="3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78"/>
            <p:cNvSpPr/>
            <p:nvPr/>
          </p:nvSpPr>
          <p:spPr>
            <a:xfrm>
              <a:off x="1347369" y="1748210"/>
              <a:ext cx="12008" cy="11572"/>
            </a:xfrm>
            <a:custGeom>
              <a:avLst/>
              <a:gdLst/>
              <a:ahLst/>
              <a:cxnLst/>
              <a:rect l="l" t="t" r="r" b="b"/>
              <a:pathLst>
                <a:path w="715" h="689" extrusionOk="0">
                  <a:moveTo>
                    <a:pt x="153" y="0"/>
                  </a:moveTo>
                  <a:lnTo>
                    <a:pt x="102" y="26"/>
                  </a:lnTo>
                  <a:lnTo>
                    <a:pt x="51" y="102"/>
                  </a:lnTo>
                  <a:lnTo>
                    <a:pt x="26" y="179"/>
                  </a:lnTo>
                  <a:lnTo>
                    <a:pt x="0" y="255"/>
                  </a:lnTo>
                  <a:lnTo>
                    <a:pt x="0" y="332"/>
                  </a:lnTo>
                  <a:lnTo>
                    <a:pt x="0" y="408"/>
                  </a:lnTo>
                  <a:lnTo>
                    <a:pt x="26" y="485"/>
                  </a:lnTo>
                  <a:lnTo>
                    <a:pt x="77" y="561"/>
                  </a:lnTo>
                  <a:lnTo>
                    <a:pt x="128" y="612"/>
                  </a:lnTo>
                  <a:lnTo>
                    <a:pt x="255" y="663"/>
                  </a:lnTo>
                  <a:lnTo>
                    <a:pt x="383" y="689"/>
                  </a:lnTo>
                  <a:lnTo>
                    <a:pt x="485" y="689"/>
                  </a:lnTo>
                  <a:lnTo>
                    <a:pt x="561" y="638"/>
                  </a:lnTo>
                  <a:lnTo>
                    <a:pt x="638" y="561"/>
                  </a:lnTo>
                  <a:lnTo>
                    <a:pt x="689" y="485"/>
                  </a:lnTo>
                  <a:lnTo>
                    <a:pt x="714" y="408"/>
                  </a:lnTo>
                  <a:lnTo>
                    <a:pt x="663" y="383"/>
                  </a:lnTo>
                  <a:lnTo>
                    <a:pt x="612" y="357"/>
                  </a:lnTo>
                  <a:lnTo>
                    <a:pt x="561" y="357"/>
                  </a:lnTo>
                  <a:lnTo>
                    <a:pt x="434" y="408"/>
                  </a:lnTo>
                  <a:lnTo>
                    <a:pt x="357" y="434"/>
                  </a:lnTo>
                  <a:lnTo>
                    <a:pt x="306" y="408"/>
                  </a:lnTo>
                  <a:lnTo>
                    <a:pt x="230" y="357"/>
                  </a:lnTo>
                  <a:lnTo>
                    <a:pt x="204" y="281"/>
                  </a:lnTo>
                  <a:lnTo>
                    <a:pt x="204" y="204"/>
                  </a:lnTo>
                  <a:lnTo>
                    <a:pt x="230" y="128"/>
                  </a:lnTo>
                  <a:lnTo>
                    <a:pt x="255" y="77"/>
                  </a:lnTo>
                  <a:lnTo>
                    <a:pt x="230" y="51"/>
                  </a:lnTo>
                  <a:lnTo>
                    <a:pt x="204" y="26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78"/>
            <p:cNvSpPr/>
            <p:nvPr/>
          </p:nvSpPr>
          <p:spPr>
            <a:xfrm>
              <a:off x="1218471" y="1685263"/>
              <a:ext cx="139617" cy="79659"/>
            </a:xfrm>
            <a:custGeom>
              <a:avLst/>
              <a:gdLst/>
              <a:ahLst/>
              <a:cxnLst/>
              <a:rect l="l" t="t" r="r" b="b"/>
              <a:pathLst>
                <a:path w="8313" h="4743" extrusionOk="0">
                  <a:moveTo>
                    <a:pt x="1837" y="1658"/>
                  </a:moveTo>
                  <a:lnTo>
                    <a:pt x="1862" y="1683"/>
                  </a:lnTo>
                  <a:lnTo>
                    <a:pt x="1888" y="1734"/>
                  </a:lnTo>
                  <a:lnTo>
                    <a:pt x="1913" y="1836"/>
                  </a:lnTo>
                  <a:lnTo>
                    <a:pt x="1964" y="1938"/>
                  </a:lnTo>
                  <a:lnTo>
                    <a:pt x="2041" y="2015"/>
                  </a:lnTo>
                  <a:lnTo>
                    <a:pt x="2143" y="2066"/>
                  </a:lnTo>
                  <a:lnTo>
                    <a:pt x="2245" y="2117"/>
                  </a:lnTo>
                  <a:lnTo>
                    <a:pt x="2449" y="2117"/>
                  </a:lnTo>
                  <a:lnTo>
                    <a:pt x="2576" y="2091"/>
                  </a:lnTo>
                  <a:lnTo>
                    <a:pt x="2627" y="2066"/>
                  </a:lnTo>
                  <a:lnTo>
                    <a:pt x="2653" y="2091"/>
                  </a:lnTo>
                  <a:lnTo>
                    <a:pt x="2704" y="2117"/>
                  </a:lnTo>
                  <a:lnTo>
                    <a:pt x="2729" y="2142"/>
                  </a:lnTo>
                  <a:lnTo>
                    <a:pt x="2729" y="2244"/>
                  </a:lnTo>
                  <a:lnTo>
                    <a:pt x="2704" y="2295"/>
                  </a:lnTo>
                  <a:lnTo>
                    <a:pt x="2678" y="2321"/>
                  </a:lnTo>
                  <a:lnTo>
                    <a:pt x="2602" y="2372"/>
                  </a:lnTo>
                  <a:lnTo>
                    <a:pt x="2525" y="2397"/>
                  </a:lnTo>
                  <a:lnTo>
                    <a:pt x="2347" y="2423"/>
                  </a:lnTo>
                  <a:lnTo>
                    <a:pt x="2168" y="2397"/>
                  </a:lnTo>
                  <a:lnTo>
                    <a:pt x="2015" y="2321"/>
                  </a:lnTo>
                  <a:lnTo>
                    <a:pt x="1888" y="2219"/>
                  </a:lnTo>
                  <a:lnTo>
                    <a:pt x="1760" y="2091"/>
                  </a:lnTo>
                  <a:lnTo>
                    <a:pt x="1709" y="1913"/>
                  </a:lnTo>
                  <a:lnTo>
                    <a:pt x="1684" y="1760"/>
                  </a:lnTo>
                  <a:lnTo>
                    <a:pt x="1709" y="1683"/>
                  </a:lnTo>
                  <a:lnTo>
                    <a:pt x="1786" y="1658"/>
                  </a:lnTo>
                  <a:close/>
                  <a:moveTo>
                    <a:pt x="1862" y="2601"/>
                  </a:moveTo>
                  <a:lnTo>
                    <a:pt x="1990" y="2652"/>
                  </a:lnTo>
                  <a:lnTo>
                    <a:pt x="2117" y="2754"/>
                  </a:lnTo>
                  <a:lnTo>
                    <a:pt x="2219" y="2881"/>
                  </a:lnTo>
                  <a:lnTo>
                    <a:pt x="2270" y="2958"/>
                  </a:lnTo>
                  <a:lnTo>
                    <a:pt x="2270" y="3034"/>
                  </a:lnTo>
                  <a:lnTo>
                    <a:pt x="2270" y="3111"/>
                  </a:lnTo>
                  <a:lnTo>
                    <a:pt x="2270" y="3187"/>
                  </a:lnTo>
                  <a:lnTo>
                    <a:pt x="2219" y="3238"/>
                  </a:lnTo>
                  <a:lnTo>
                    <a:pt x="2143" y="3264"/>
                  </a:lnTo>
                  <a:lnTo>
                    <a:pt x="2092" y="3238"/>
                  </a:lnTo>
                  <a:lnTo>
                    <a:pt x="2066" y="3162"/>
                  </a:lnTo>
                  <a:lnTo>
                    <a:pt x="2041" y="3060"/>
                  </a:lnTo>
                  <a:lnTo>
                    <a:pt x="2015" y="2983"/>
                  </a:lnTo>
                  <a:lnTo>
                    <a:pt x="1964" y="2907"/>
                  </a:lnTo>
                  <a:lnTo>
                    <a:pt x="1888" y="2830"/>
                  </a:lnTo>
                  <a:lnTo>
                    <a:pt x="1811" y="2780"/>
                  </a:lnTo>
                  <a:lnTo>
                    <a:pt x="1607" y="2780"/>
                  </a:lnTo>
                  <a:lnTo>
                    <a:pt x="1531" y="2830"/>
                  </a:lnTo>
                  <a:lnTo>
                    <a:pt x="1480" y="2830"/>
                  </a:lnTo>
                  <a:lnTo>
                    <a:pt x="1429" y="2805"/>
                  </a:lnTo>
                  <a:lnTo>
                    <a:pt x="1403" y="2754"/>
                  </a:lnTo>
                  <a:lnTo>
                    <a:pt x="1429" y="2703"/>
                  </a:lnTo>
                  <a:lnTo>
                    <a:pt x="1556" y="2627"/>
                  </a:lnTo>
                  <a:lnTo>
                    <a:pt x="1709" y="2601"/>
                  </a:lnTo>
                  <a:close/>
                  <a:moveTo>
                    <a:pt x="1199" y="2703"/>
                  </a:moveTo>
                  <a:lnTo>
                    <a:pt x="1250" y="2754"/>
                  </a:lnTo>
                  <a:lnTo>
                    <a:pt x="1276" y="2805"/>
                  </a:lnTo>
                  <a:lnTo>
                    <a:pt x="1276" y="2830"/>
                  </a:lnTo>
                  <a:lnTo>
                    <a:pt x="1250" y="2856"/>
                  </a:lnTo>
                  <a:lnTo>
                    <a:pt x="1174" y="2932"/>
                  </a:lnTo>
                  <a:lnTo>
                    <a:pt x="1148" y="3009"/>
                  </a:lnTo>
                  <a:lnTo>
                    <a:pt x="1148" y="3085"/>
                  </a:lnTo>
                  <a:lnTo>
                    <a:pt x="1148" y="3162"/>
                  </a:lnTo>
                  <a:lnTo>
                    <a:pt x="1199" y="3213"/>
                  </a:lnTo>
                  <a:lnTo>
                    <a:pt x="1276" y="3264"/>
                  </a:lnTo>
                  <a:lnTo>
                    <a:pt x="1352" y="3315"/>
                  </a:lnTo>
                  <a:lnTo>
                    <a:pt x="1454" y="3315"/>
                  </a:lnTo>
                  <a:lnTo>
                    <a:pt x="1505" y="3340"/>
                  </a:lnTo>
                  <a:lnTo>
                    <a:pt x="1531" y="3391"/>
                  </a:lnTo>
                  <a:lnTo>
                    <a:pt x="1531" y="3442"/>
                  </a:lnTo>
                  <a:lnTo>
                    <a:pt x="1480" y="3468"/>
                  </a:lnTo>
                  <a:lnTo>
                    <a:pt x="1403" y="3493"/>
                  </a:lnTo>
                  <a:lnTo>
                    <a:pt x="1327" y="3519"/>
                  </a:lnTo>
                  <a:lnTo>
                    <a:pt x="1250" y="3519"/>
                  </a:lnTo>
                  <a:lnTo>
                    <a:pt x="1174" y="3493"/>
                  </a:lnTo>
                  <a:lnTo>
                    <a:pt x="1097" y="3468"/>
                  </a:lnTo>
                  <a:lnTo>
                    <a:pt x="1046" y="3417"/>
                  </a:lnTo>
                  <a:lnTo>
                    <a:pt x="970" y="3340"/>
                  </a:lnTo>
                  <a:lnTo>
                    <a:pt x="944" y="3264"/>
                  </a:lnTo>
                  <a:lnTo>
                    <a:pt x="919" y="3187"/>
                  </a:lnTo>
                  <a:lnTo>
                    <a:pt x="893" y="3111"/>
                  </a:lnTo>
                  <a:lnTo>
                    <a:pt x="893" y="3034"/>
                  </a:lnTo>
                  <a:lnTo>
                    <a:pt x="919" y="2958"/>
                  </a:lnTo>
                  <a:lnTo>
                    <a:pt x="1021" y="2805"/>
                  </a:lnTo>
                  <a:lnTo>
                    <a:pt x="1148" y="2703"/>
                  </a:lnTo>
                  <a:close/>
                  <a:moveTo>
                    <a:pt x="6910" y="3799"/>
                  </a:moveTo>
                  <a:lnTo>
                    <a:pt x="6987" y="3850"/>
                  </a:lnTo>
                  <a:lnTo>
                    <a:pt x="7012" y="3927"/>
                  </a:lnTo>
                  <a:lnTo>
                    <a:pt x="7063" y="4029"/>
                  </a:lnTo>
                  <a:lnTo>
                    <a:pt x="7063" y="4182"/>
                  </a:lnTo>
                  <a:lnTo>
                    <a:pt x="7012" y="4284"/>
                  </a:lnTo>
                  <a:lnTo>
                    <a:pt x="6936" y="4386"/>
                  </a:lnTo>
                  <a:lnTo>
                    <a:pt x="6834" y="4462"/>
                  </a:lnTo>
                  <a:lnTo>
                    <a:pt x="6706" y="4462"/>
                  </a:lnTo>
                  <a:lnTo>
                    <a:pt x="6630" y="4437"/>
                  </a:lnTo>
                  <a:lnTo>
                    <a:pt x="6553" y="4411"/>
                  </a:lnTo>
                  <a:lnTo>
                    <a:pt x="6528" y="4386"/>
                  </a:lnTo>
                  <a:lnTo>
                    <a:pt x="6502" y="4335"/>
                  </a:lnTo>
                  <a:lnTo>
                    <a:pt x="6502" y="4258"/>
                  </a:lnTo>
                  <a:lnTo>
                    <a:pt x="6579" y="4207"/>
                  </a:lnTo>
                  <a:lnTo>
                    <a:pt x="6604" y="4182"/>
                  </a:lnTo>
                  <a:lnTo>
                    <a:pt x="6655" y="4182"/>
                  </a:lnTo>
                  <a:lnTo>
                    <a:pt x="6757" y="4207"/>
                  </a:lnTo>
                  <a:lnTo>
                    <a:pt x="6808" y="4182"/>
                  </a:lnTo>
                  <a:lnTo>
                    <a:pt x="6834" y="4182"/>
                  </a:lnTo>
                  <a:lnTo>
                    <a:pt x="6885" y="4105"/>
                  </a:lnTo>
                  <a:lnTo>
                    <a:pt x="6885" y="4054"/>
                  </a:lnTo>
                  <a:lnTo>
                    <a:pt x="6859" y="3978"/>
                  </a:lnTo>
                  <a:lnTo>
                    <a:pt x="6834" y="3927"/>
                  </a:lnTo>
                  <a:lnTo>
                    <a:pt x="6808" y="3876"/>
                  </a:lnTo>
                  <a:lnTo>
                    <a:pt x="6834" y="3825"/>
                  </a:lnTo>
                  <a:lnTo>
                    <a:pt x="6859" y="3799"/>
                  </a:lnTo>
                  <a:close/>
                  <a:moveTo>
                    <a:pt x="6808" y="0"/>
                  </a:moveTo>
                  <a:lnTo>
                    <a:pt x="6783" y="51"/>
                  </a:lnTo>
                  <a:lnTo>
                    <a:pt x="6757" y="51"/>
                  </a:lnTo>
                  <a:lnTo>
                    <a:pt x="6451" y="102"/>
                  </a:lnTo>
                  <a:lnTo>
                    <a:pt x="6145" y="102"/>
                  </a:lnTo>
                  <a:lnTo>
                    <a:pt x="5865" y="153"/>
                  </a:lnTo>
                  <a:lnTo>
                    <a:pt x="5712" y="204"/>
                  </a:lnTo>
                  <a:lnTo>
                    <a:pt x="5559" y="255"/>
                  </a:lnTo>
                  <a:lnTo>
                    <a:pt x="5304" y="408"/>
                  </a:lnTo>
                  <a:lnTo>
                    <a:pt x="5075" y="587"/>
                  </a:lnTo>
                  <a:lnTo>
                    <a:pt x="4871" y="816"/>
                  </a:lnTo>
                  <a:lnTo>
                    <a:pt x="4718" y="1046"/>
                  </a:lnTo>
                  <a:lnTo>
                    <a:pt x="4743" y="1122"/>
                  </a:lnTo>
                  <a:lnTo>
                    <a:pt x="4769" y="1122"/>
                  </a:lnTo>
                  <a:lnTo>
                    <a:pt x="4769" y="1148"/>
                  </a:lnTo>
                  <a:lnTo>
                    <a:pt x="4769" y="1173"/>
                  </a:lnTo>
                  <a:lnTo>
                    <a:pt x="4794" y="1199"/>
                  </a:lnTo>
                  <a:lnTo>
                    <a:pt x="4794" y="1250"/>
                  </a:lnTo>
                  <a:lnTo>
                    <a:pt x="4769" y="1301"/>
                  </a:lnTo>
                  <a:lnTo>
                    <a:pt x="4718" y="1352"/>
                  </a:lnTo>
                  <a:lnTo>
                    <a:pt x="4641" y="1352"/>
                  </a:lnTo>
                  <a:lnTo>
                    <a:pt x="3902" y="893"/>
                  </a:lnTo>
                  <a:lnTo>
                    <a:pt x="3188" y="485"/>
                  </a:lnTo>
                  <a:lnTo>
                    <a:pt x="3137" y="561"/>
                  </a:lnTo>
                  <a:lnTo>
                    <a:pt x="3060" y="638"/>
                  </a:lnTo>
                  <a:lnTo>
                    <a:pt x="2551" y="842"/>
                  </a:lnTo>
                  <a:lnTo>
                    <a:pt x="2092" y="1097"/>
                  </a:lnTo>
                  <a:lnTo>
                    <a:pt x="1658" y="1377"/>
                  </a:lnTo>
                  <a:lnTo>
                    <a:pt x="1250" y="1709"/>
                  </a:lnTo>
                  <a:lnTo>
                    <a:pt x="893" y="2066"/>
                  </a:lnTo>
                  <a:lnTo>
                    <a:pt x="562" y="2448"/>
                  </a:lnTo>
                  <a:lnTo>
                    <a:pt x="256" y="2881"/>
                  </a:lnTo>
                  <a:lnTo>
                    <a:pt x="1" y="3340"/>
                  </a:lnTo>
                  <a:lnTo>
                    <a:pt x="383" y="3570"/>
                  </a:lnTo>
                  <a:lnTo>
                    <a:pt x="766" y="3774"/>
                  </a:lnTo>
                  <a:lnTo>
                    <a:pt x="1148" y="3927"/>
                  </a:lnTo>
                  <a:lnTo>
                    <a:pt x="1556" y="4080"/>
                  </a:lnTo>
                  <a:lnTo>
                    <a:pt x="1939" y="4207"/>
                  </a:lnTo>
                  <a:lnTo>
                    <a:pt x="2347" y="4309"/>
                  </a:lnTo>
                  <a:lnTo>
                    <a:pt x="2755" y="4411"/>
                  </a:lnTo>
                  <a:lnTo>
                    <a:pt x="3162" y="4488"/>
                  </a:lnTo>
                  <a:lnTo>
                    <a:pt x="3978" y="4590"/>
                  </a:lnTo>
                  <a:lnTo>
                    <a:pt x="4820" y="4666"/>
                  </a:lnTo>
                  <a:lnTo>
                    <a:pt x="5687" y="4692"/>
                  </a:lnTo>
                  <a:lnTo>
                    <a:pt x="6528" y="4717"/>
                  </a:lnTo>
                  <a:lnTo>
                    <a:pt x="8058" y="4743"/>
                  </a:lnTo>
                  <a:lnTo>
                    <a:pt x="8058" y="4437"/>
                  </a:lnTo>
                  <a:lnTo>
                    <a:pt x="7930" y="4411"/>
                  </a:lnTo>
                  <a:lnTo>
                    <a:pt x="7803" y="4360"/>
                  </a:lnTo>
                  <a:lnTo>
                    <a:pt x="7752" y="4309"/>
                  </a:lnTo>
                  <a:lnTo>
                    <a:pt x="7701" y="4233"/>
                  </a:lnTo>
                  <a:lnTo>
                    <a:pt x="7675" y="4156"/>
                  </a:lnTo>
                  <a:lnTo>
                    <a:pt x="7675" y="4080"/>
                  </a:lnTo>
                  <a:lnTo>
                    <a:pt x="7675" y="4003"/>
                  </a:lnTo>
                  <a:lnTo>
                    <a:pt x="7701" y="3927"/>
                  </a:lnTo>
                  <a:lnTo>
                    <a:pt x="7726" y="3850"/>
                  </a:lnTo>
                  <a:lnTo>
                    <a:pt x="7777" y="3774"/>
                  </a:lnTo>
                  <a:lnTo>
                    <a:pt x="7828" y="3748"/>
                  </a:lnTo>
                  <a:lnTo>
                    <a:pt x="7905" y="3595"/>
                  </a:lnTo>
                  <a:lnTo>
                    <a:pt x="7854" y="3544"/>
                  </a:lnTo>
                  <a:lnTo>
                    <a:pt x="7828" y="3519"/>
                  </a:lnTo>
                  <a:lnTo>
                    <a:pt x="7828" y="3468"/>
                  </a:lnTo>
                  <a:lnTo>
                    <a:pt x="7828" y="3366"/>
                  </a:lnTo>
                  <a:lnTo>
                    <a:pt x="7803" y="3289"/>
                  </a:lnTo>
                  <a:lnTo>
                    <a:pt x="7777" y="3213"/>
                  </a:lnTo>
                  <a:lnTo>
                    <a:pt x="7701" y="3187"/>
                  </a:lnTo>
                  <a:lnTo>
                    <a:pt x="7624" y="3162"/>
                  </a:lnTo>
                  <a:lnTo>
                    <a:pt x="7548" y="3162"/>
                  </a:lnTo>
                  <a:lnTo>
                    <a:pt x="7471" y="3213"/>
                  </a:lnTo>
                  <a:lnTo>
                    <a:pt x="7420" y="3289"/>
                  </a:lnTo>
                  <a:lnTo>
                    <a:pt x="7395" y="3315"/>
                  </a:lnTo>
                  <a:lnTo>
                    <a:pt x="7369" y="3340"/>
                  </a:lnTo>
                  <a:lnTo>
                    <a:pt x="7293" y="3340"/>
                  </a:lnTo>
                  <a:lnTo>
                    <a:pt x="7242" y="3264"/>
                  </a:lnTo>
                  <a:lnTo>
                    <a:pt x="7242" y="3238"/>
                  </a:lnTo>
                  <a:lnTo>
                    <a:pt x="7242" y="3187"/>
                  </a:lnTo>
                  <a:lnTo>
                    <a:pt x="7293" y="3111"/>
                  </a:lnTo>
                  <a:lnTo>
                    <a:pt x="7344" y="3060"/>
                  </a:lnTo>
                  <a:lnTo>
                    <a:pt x="7420" y="3009"/>
                  </a:lnTo>
                  <a:lnTo>
                    <a:pt x="7497" y="2958"/>
                  </a:lnTo>
                  <a:lnTo>
                    <a:pt x="7573" y="2932"/>
                  </a:lnTo>
                  <a:lnTo>
                    <a:pt x="7726" y="2932"/>
                  </a:lnTo>
                  <a:lnTo>
                    <a:pt x="7828" y="2958"/>
                  </a:lnTo>
                  <a:lnTo>
                    <a:pt x="7930" y="3034"/>
                  </a:lnTo>
                  <a:lnTo>
                    <a:pt x="8313" y="2474"/>
                  </a:lnTo>
                  <a:lnTo>
                    <a:pt x="7293" y="1734"/>
                  </a:lnTo>
                  <a:lnTo>
                    <a:pt x="7267" y="1683"/>
                  </a:lnTo>
                  <a:lnTo>
                    <a:pt x="7242" y="1632"/>
                  </a:lnTo>
                  <a:lnTo>
                    <a:pt x="7165" y="1556"/>
                  </a:lnTo>
                  <a:lnTo>
                    <a:pt x="7114" y="1428"/>
                  </a:lnTo>
                  <a:lnTo>
                    <a:pt x="7063" y="1173"/>
                  </a:lnTo>
                  <a:lnTo>
                    <a:pt x="7038" y="944"/>
                  </a:lnTo>
                  <a:lnTo>
                    <a:pt x="7063" y="689"/>
                  </a:lnTo>
                  <a:lnTo>
                    <a:pt x="6961" y="332"/>
                  </a:lnTo>
                  <a:lnTo>
                    <a:pt x="6910" y="179"/>
                  </a:lnTo>
                  <a:lnTo>
                    <a:pt x="68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78"/>
            <p:cNvSpPr/>
            <p:nvPr/>
          </p:nvSpPr>
          <p:spPr>
            <a:xfrm>
              <a:off x="1340081" y="1734506"/>
              <a:ext cx="13722" cy="11152"/>
            </a:xfrm>
            <a:custGeom>
              <a:avLst/>
              <a:gdLst/>
              <a:ahLst/>
              <a:cxnLst/>
              <a:rect l="l" t="t" r="r" b="b"/>
              <a:pathLst>
                <a:path w="817" h="664" extrusionOk="0">
                  <a:moveTo>
                    <a:pt x="332" y="0"/>
                  </a:moveTo>
                  <a:lnTo>
                    <a:pt x="256" y="26"/>
                  </a:lnTo>
                  <a:lnTo>
                    <a:pt x="179" y="77"/>
                  </a:lnTo>
                  <a:lnTo>
                    <a:pt x="103" y="128"/>
                  </a:lnTo>
                  <a:lnTo>
                    <a:pt x="52" y="179"/>
                  </a:lnTo>
                  <a:lnTo>
                    <a:pt x="1" y="255"/>
                  </a:lnTo>
                  <a:lnTo>
                    <a:pt x="1" y="306"/>
                  </a:lnTo>
                  <a:lnTo>
                    <a:pt x="1" y="332"/>
                  </a:lnTo>
                  <a:lnTo>
                    <a:pt x="52" y="408"/>
                  </a:lnTo>
                  <a:lnTo>
                    <a:pt x="128" y="408"/>
                  </a:lnTo>
                  <a:lnTo>
                    <a:pt x="154" y="383"/>
                  </a:lnTo>
                  <a:lnTo>
                    <a:pt x="179" y="357"/>
                  </a:lnTo>
                  <a:lnTo>
                    <a:pt x="230" y="281"/>
                  </a:lnTo>
                  <a:lnTo>
                    <a:pt x="307" y="230"/>
                  </a:lnTo>
                  <a:lnTo>
                    <a:pt x="383" y="230"/>
                  </a:lnTo>
                  <a:lnTo>
                    <a:pt x="460" y="255"/>
                  </a:lnTo>
                  <a:lnTo>
                    <a:pt x="536" y="281"/>
                  </a:lnTo>
                  <a:lnTo>
                    <a:pt x="562" y="357"/>
                  </a:lnTo>
                  <a:lnTo>
                    <a:pt x="587" y="434"/>
                  </a:lnTo>
                  <a:lnTo>
                    <a:pt x="587" y="536"/>
                  </a:lnTo>
                  <a:lnTo>
                    <a:pt x="587" y="587"/>
                  </a:lnTo>
                  <a:lnTo>
                    <a:pt x="613" y="612"/>
                  </a:lnTo>
                  <a:lnTo>
                    <a:pt x="664" y="663"/>
                  </a:lnTo>
                  <a:lnTo>
                    <a:pt x="715" y="663"/>
                  </a:lnTo>
                  <a:lnTo>
                    <a:pt x="740" y="638"/>
                  </a:lnTo>
                  <a:lnTo>
                    <a:pt x="766" y="612"/>
                  </a:lnTo>
                  <a:lnTo>
                    <a:pt x="817" y="485"/>
                  </a:lnTo>
                  <a:lnTo>
                    <a:pt x="817" y="332"/>
                  </a:lnTo>
                  <a:lnTo>
                    <a:pt x="766" y="204"/>
                  </a:lnTo>
                  <a:lnTo>
                    <a:pt x="689" y="102"/>
                  </a:lnTo>
                  <a:lnTo>
                    <a:pt x="587" y="26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78"/>
            <p:cNvSpPr/>
            <p:nvPr/>
          </p:nvSpPr>
          <p:spPr>
            <a:xfrm>
              <a:off x="1327670" y="1749067"/>
              <a:ext cx="9439" cy="11152"/>
            </a:xfrm>
            <a:custGeom>
              <a:avLst/>
              <a:gdLst/>
              <a:ahLst/>
              <a:cxnLst/>
              <a:rect l="l" t="t" r="r" b="b"/>
              <a:pathLst>
                <a:path w="562" h="664" extrusionOk="0">
                  <a:moveTo>
                    <a:pt x="357" y="0"/>
                  </a:moveTo>
                  <a:lnTo>
                    <a:pt x="332" y="26"/>
                  </a:lnTo>
                  <a:lnTo>
                    <a:pt x="306" y="77"/>
                  </a:lnTo>
                  <a:lnTo>
                    <a:pt x="332" y="128"/>
                  </a:lnTo>
                  <a:lnTo>
                    <a:pt x="357" y="179"/>
                  </a:lnTo>
                  <a:lnTo>
                    <a:pt x="383" y="255"/>
                  </a:lnTo>
                  <a:lnTo>
                    <a:pt x="383" y="306"/>
                  </a:lnTo>
                  <a:lnTo>
                    <a:pt x="332" y="383"/>
                  </a:lnTo>
                  <a:lnTo>
                    <a:pt x="306" y="383"/>
                  </a:lnTo>
                  <a:lnTo>
                    <a:pt x="255" y="408"/>
                  </a:lnTo>
                  <a:lnTo>
                    <a:pt x="153" y="383"/>
                  </a:lnTo>
                  <a:lnTo>
                    <a:pt x="102" y="383"/>
                  </a:lnTo>
                  <a:lnTo>
                    <a:pt x="77" y="408"/>
                  </a:lnTo>
                  <a:lnTo>
                    <a:pt x="0" y="459"/>
                  </a:lnTo>
                  <a:lnTo>
                    <a:pt x="0" y="536"/>
                  </a:lnTo>
                  <a:lnTo>
                    <a:pt x="26" y="587"/>
                  </a:lnTo>
                  <a:lnTo>
                    <a:pt x="51" y="612"/>
                  </a:lnTo>
                  <a:lnTo>
                    <a:pt x="128" y="638"/>
                  </a:lnTo>
                  <a:lnTo>
                    <a:pt x="204" y="663"/>
                  </a:lnTo>
                  <a:lnTo>
                    <a:pt x="332" y="663"/>
                  </a:lnTo>
                  <a:lnTo>
                    <a:pt x="434" y="587"/>
                  </a:lnTo>
                  <a:lnTo>
                    <a:pt x="510" y="485"/>
                  </a:lnTo>
                  <a:lnTo>
                    <a:pt x="561" y="383"/>
                  </a:lnTo>
                  <a:lnTo>
                    <a:pt x="561" y="230"/>
                  </a:lnTo>
                  <a:lnTo>
                    <a:pt x="510" y="128"/>
                  </a:lnTo>
                  <a:lnTo>
                    <a:pt x="485" y="51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78"/>
            <p:cNvSpPr/>
            <p:nvPr/>
          </p:nvSpPr>
          <p:spPr>
            <a:xfrm>
              <a:off x="1253169" y="1976433"/>
              <a:ext cx="78365" cy="226111"/>
            </a:xfrm>
            <a:custGeom>
              <a:avLst/>
              <a:gdLst/>
              <a:ahLst/>
              <a:cxnLst/>
              <a:rect l="l" t="t" r="r" b="b"/>
              <a:pathLst>
                <a:path w="4666" h="13463" extrusionOk="0">
                  <a:moveTo>
                    <a:pt x="2295" y="1"/>
                  </a:moveTo>
                  <a:lnTo>
                    <a:pt x="0" y="26"/>
                  </a:lnTo>
                  <a:lnTo>
                    <a:pt x="77" y="1326"/>
                  </a:lnTo>
                  <a:lnTo>
                    <a:pt x="128" y="2652"/>
                  </a:lnTo>
                  <a:lnTo>
                    <a:pt x="153" y="3978"/>
                  </a:lnTo>
                  <a:lnTo>
                    <a:pt x="153" y="5304"/>
                  </a:lnTo>
                  <a:lnTo>
                    <a:pt x="153" y="6655"/>
                  </a:lnTo>
                  <a:lnTo>
                    <a:pt x="102" y="7981"/>
                  </a:lnTo>
                  <a:lnTo>
                    <a:pt x="26" y="10632"/>
                  </a:lnTo>
                  <a:lnTo>
                    <a:pt x="51" y="10658"/>
                  </a:lnTo>
                  <a:lnTo>
                    <a:pt x="77" y="10709"/>
                  </a:lnTo>
                  <a:lnTo>
                    <a:pt x="102" y="10938"/>
                  </a:lnTo>
                  <a:lnTo>
                    <a:pt x="128" y="11168"/>
                  </a:lnTo>
                  <a:lnTo>
                    <a:pt x="102" y="11423"/>
                  </a:lnTo>
                  <a:lnTo>
                    <a:pt x="51" y="11652"/>
                  </a:lnTo>
                  <a:lnTo>
                    <a:pt x="128" y="11831"/>
                  </a:lnTo>
                  <a:lnTo>
                    <a:pt x="204" y="12035"/>
                  </a:lnTo>
                  <a:lnTo>
                    <a:pt x="306" y="12213"/>
                  </a:lnTo>
                  <a:lnTo>
                    <a:pt x="408" y="12392"/>
                  </a:lnTo>
                  <a:lnTo>
                    <a:pt x="536" y="12545"/>
                  </a:lnTo>
                  <a:lnTo>
                    <a:pt x="663" y="12698"/>
                  </a:lnTo>
                  <a:lnTo>
                    <a:pt x="816" y="12850"/>
                  </a:lnTo>
                  <a:lnTo>
                    <a:pt x="969" y="12978"/>
                  </a:lnTo>
                  <a:lnTo>
                    <a:pt x="1122" y="13105"/>
                  </a:lnTo>
                  <a:lnTo>
                    <a:pt x="1300" y="13207"/>
                  </a:lnTo>
                  <a:lnTo>
                    <a:pt x="1504" y="13284"/>
                  </a:lnTo>
                  <a:lnTo>
                    <a:pt x="1683" y="13360"/>
                  </a:lnTo>
                  <a:lnTo>
                    <a:pt x="1887" y="13411"/>
                  </a:lnTo>
                  <a:lnTo>
                    <a:pt x="2116" y="13437"/>
                  </a:lnTo>
                  <a:lnTo>
                    <a:pt x="2346" y="13462"/>
                  </a:lnTo>
                  <a:lnTo>
                    <a:pt x="2575" y="13462"/>
                  </a:lnTo>
                  <a:lnTo>
                    <a:pt x="2830" y="13437"/>
                  </a:lnTo>
                  <a:lnTo>
                    <a:pt x="3085" y="13386"/>
                  </a:lnTo>
                  <a:lnTo>
                    <a:pt x="3289" y="13309"/>
                  </a:lnTo>
                  <a:lnTo>
                    <a:pt x="3493" y="13207"/>
                  </a:lnTo>
                  <a:lnTo>
                    <a:pt x="3646" y="13080"/>
                  </a:lnTo>
                  <a:lnTo>
                    <a:pt x="3799" y="12952"/>
                  </a:lnTo>
                  <a:lnTo>
                    <a:pt x="3926" y="12825"/>
                  </a:lnTo>
                  <a:lnTo>
                    <a:pt x="4054" y="12647"/>
                  </a:lnTo>
                  <a:lnTo>
                    <a:pt x="4130" y="12494"/>
                  </a:lnTo>
                  <a:lnTo>
                    <a:pt x="4232" y="12290"/>
                  </a:lnTo>
                  <a:lnTo>
                    <a:pt x="4360" y="11907"/>
                  </a:lnTo>
                  <a:lnTo>
                    <a:pt x="4615" y="11066"/>
                  </a:lnTo>
                  <a:lnTo>
                    <a:pt x="4615" y="10683"/>
                  </a:lnTo>
                  <a:lnTo>
                    <a:pt x="4666" y="10301"/>
                  </a:lnTo>
                  <a:lnTo>
                    <a:pt x="4513" y="7726"/>
                  </a:lnTo>
                  <a:lnTo>
                    <a:pt x="4462" y="6451"/>
                  </a:lnTo>
                  <a:lnTo>
                    <a:pt x="4436" y="5151"/>
                  </a:lnTo>
                  <a:lnTo>
                    <a:pt x="4436" y="3876"/>
                  </a:lnTo>
                  <a:lnTo>
                    <a:pt x="4462" y="2576"/>
                  </a:lnTo>
                  <a:lnTo>
                    <a:pt x="4513" y="1301"/>
                  </a:lnTo>
                  <a:lnTo>
                    <a:pt x="4615" y="26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78"/>
            <p:cNvSpPr/>
            <p:nvPr/>
          </p:nvSpPr>
          <p:spPr>
            <a:xfrm>
              <a:off x="1308406" y="1414214"/>
              <a:ext cx="22270" cy="20574"/>
            </a:xfrm>
            <a:custGeom>
              <a:avLst/>
              <a:gdLst/>
              <a:ahLst/>
              <a:cxnLst/>
              <a:rect l="l" t="t" r="r" b="b"/>
              <a:pathLst>
                <a:path w="1326" h="1225" extrusionOk="0">
                  <a:moveTo>
                    <a:pt x="281" y="307"/>
                  </a:moveTo>
                  <a:lnTo>
                    <a:pt x="510" y="358"/>
                  </a:lnTo>
                  <a:lnTo>
                    <a:pt x="739" y="460"/>
                  </a:lnTo>
                  <a:lnTo>
                    <a:pt x="867" y="536"/>
                  </a:lnTo>
                  <a:lnTo>
                    <a:pt x="969" y="638"/>
                  </a:lnTo>
                  <a:lnTo>
                    <a:pt x="1020" y="689"/>
                  </a:lnTo>
                  <a:lnTo>
                    <a:pt x="1045" y="765"/>
                  </a:lnTo>
                  <a:lnTo>
                    <a:pt x="1020" y="816"/>
                  </a:lnTo>
                  <a:lnTo>
                    <a:pt x="969" y="893"/>
                  </a:lnTo>
                  <a:lnTo>
                    <a:pt x="918" y="918"/>
                  </a:lnTo>
                  <a:lnTo>
                    <a:pt x="841" y="969"/>
                  </a:lnTo>
                  <a:lnTo>
                    <a:pt x="714" y="969"/>
                  </a:lnTo>
                  <a:lnTo>
                    <a:pt x="612" y="918"/>
                  </a:lnTo>
                  <a:lnTo>
                    <a:pt x="536" y="816"/>
                  </a:lnTo>
                  <a:lnTo>
                    <a:pt x="459" y="689"/>
                  </a:lnTo>
                  <a:lnTo>
                    <a:pt x="383" y="562"/>
                  </a:lnTo>
                  <a:lnTo>
                    <a:pt x="281" y="307"/>
                  </a:lnTo>
                  <a:close/>
                  <a:moveTo>
                    <a:pt x="128" y="1"/>
                  </a:moveTo>
                  <a:lnTo>
                    <a:pt x="51" y="52"/>
                  </a:lnTo>
                  <a:lnTo>
                    <a:pt x="26" y="103"/>
                  </a:lnTo>
                  <a:lnTo>
                    <a:pt x="0" y="179"/>
                  </a:lnTo>
                  <a:lnTo>
                    <a:pt x="51" y="230"/>
                  </a:lnTo>
                  <a:lnTo>
                    <a:pt x="51" y="281"/>
                  </a:lnTo>
                  <a:lnTo>
                    <a:pt x="102" y="536"/>
                  </a:lnTo>
                  <a:lnTo>
                    <a:pt x="179" y="765"/>
                  </a:lnTo>
                  <a:lnTo>
                    <a:pt x="230" y="893"/>
                  </a:lnTo>
                  <a:lnTo>
                    <a:pt x="306" y="995"/>
                  </a:lnTo>
                  <a:lnTo>
                    <a:pt x="383" y="1071"/>
                  </a:lnTo>
                  <a:lnTo>
                    <a:pt x="485" y="1148"/>
                  </a:lnTo>
                  <a:lnTo>
                    <a:pt x="561" y="1199"/>
                  </a:lnTo>
                  <a:lnTo>
                    <a:pt x="663" y="1224"/>
                  </a:lnTo>
                  <a:lnTo>
                    <a:pt x="841" y="1224"/>
                  </a:lnTo>
                  <a:lnTo>
                    <a:pt x="1045" y="1173"/>
                  </a:lnTo>
                  <a:lnTo>
                    <a:pt x="1122" y="1122"/>
                  </a:lnTo>
                  <a:lnTo>
                    <a:pt x="1198" y="1071"/>
                  </a:lnTo>
                  <a:lnTo>
                    <a:pt x="1275" y="969"/>
                  </a:lnTo>
                  <a:lnTo>
                    <a:pt x="1326" y="867"/>
                  </a:lnTo>
                  <a:lnTo>
                    <a:pt x="1326" y="765"/>
                  </a:lnTo>
                  <a:lnTo>
                    <a:pt x="1326" y="664"/>
                  </a:lnTo>
                  <a:lnTo>
                    <a:pt x="1275" y="562"/>
                  </a:lnTo>
                  <a:lnTo>
                    <a:pt x="1224" y="485"/>
                  </a:lnTo>
                  <a:lnTo>
                    <a:pt x="1045" y="307"/>
                  </a:lnTo>
                  <a:lnTo>
                    <a:pt x="816" y="179"/>
                  </a:lnTo>
                  <a:lnTo>
                    <a:pt x="561" y="77"/>
                  </a:lnTo>
                  <a:lnTo>
                    <a:pt x="332" y="26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78"/>
            <p:cNvSpPr/>
            <p:nvPr/>
          </p:nvSpPr>
          <p:spPr>
            <a:xfrm>
              <a:off x="1295558" y="1675422"/>
              <a:ext cx="34262" cy="22270"/>
            </a:xfrm>
            <a:custGeom>
              <a:avLst/>
              <a:gdLst/>
              <a:ahLst/>
              <a:cxnLst/>
              <a:rect l="l" t="t" r="r" b="b"/>
              <a:pathLst>
                <a:path w="2040" h="1326" extrusionOk="0">
                  <a:moveTo>
                    <a:pt x="1097" y="0"/>
                  </a:moveTo>
                  <a:lnTo>
                    <a:pt x="867" y="51"/>
                  </a:lnTo>
                  <a:lnTo>
                    <a:pt x="638" y="153"/>
                  </a:lnTo>
                  <a:lnTo>
                    <a:pt x="434" y="306"/>
                  </a:lnTo>
                  <a:lnTo>
                    <a:pt x="255" y="459"/>
                  </a:lnTo>
                  <a:lnTo>
                    <a:pt x="128" y="663"/>
                  </a:lnTo>
                  <a:lnTo>
                    <a:pt x="0" y="892"/>
                  </a:lnTo>
                  <a:lnTo>
                    <a:pt x="51" y="1224"/>
                  </a:lnTo>
                  <a:lnTo>
                    <a:pt x="51" y="1326"/>
                  </a:lnTo>
                  <a:lnTo>
                    <a:pt x="204" y="1096"/>
                  </a:lnTo>
                  <a:lnTo>
                    <a:pt x="357" y="867"/>
                  </a:lnTo>
                  <a:lnTo>
                    <a:pt x="561" y="688"/>
                  </a:lnTo>
                  <a:lnTo>
                    <a:pt x="791" y="535"/>
                  </a:lnTo>
                  <a:lnTo>
                    <a:pt x="1071" y="408"/>
                  </a:lnTo>
                  <a:lnTo>
                    <a:pt x="1402" y="332"/>
                  </a:lnTo>
                  <a:lnTo>
                    <a:pt x="1555" y="306"/>
                  </a:lnTo>
                  <a:lnTo>
                    <a:pt x="1734" y="281"/>
                  </a:lnTo>
                  <a:lnTo>
                    <a:pt x="1887" y="306"/>
                  </a:lnTo>
                  <a:lnTo>
                    <a:pt x="2040" y="332"/>
                  </a:lnTo>
                  <a:lnTo>
                    <a:pt x="1836" y="179"/>
                  </a:lnTo>
                  <a:lnTo>
                    <a:pt x="1734" y="102"/>
                  </a:lnTo>
                  <a:lnTo>
                    <a:pt x="1606" y="51"/>
                  </a:lnTo>
                  <a:lnTo>
                    <a:pt x="13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78"/>
            <p:cNvSpPr/>
            <p:nvPr/>
          </p:nvSpPr>
          <p:spPr>
            <a:xfrm>
              <a:off x="1305400" y="1442043"/>
              <a:ext cx="20994" cy="27006"/>
            </a:xfrm>
            <a:custGeom>
              <a:avLst/>
              <a:gdLst/>
              <a:ahLst/>
              <a:cxnLst/>
              <a:rect l="l" t="t" r="r" b="b"/>
              <a:pathLst>
                <a:path w="1250" h="1608" extrusionOk="0">
                  <a:moveTo>
                    <a:pt x="358" y="383"/>
                  </a:moveTo>
                  <a:lnTo>
                    <a:pt x="587" y="511"/>
                  </a:lnTo>
                  <a:lnTo>
                    <a:pt x="689" y="587"/>
                  </a:lnTo>
                  <a:lnTo>
                    <a:pt x="791" y="664"/>
                  </a:lnTo>
                  <a:lnTo>
                    <a:pt x="867" y="791"/>
                  </a:lnTo>
                  <a:lnTo>
                    <a:pt x="918" y="970"/>
                  </a:lnTo>
                  <a:lnTo>
                    <a:pt x="918" y="1046"/>
                  </a:lnTo>
                  <a:lnTo>
                    <a:pt x="918" y="1123"/>
                  </a:lnTo>
                  <a:lnTo>
                    <a:pt x="867" y="1199"/>
                  </a:lnTo>
                  <a:lnTo>
                    <a:pt x="791" y="1250"/>
                  </a:lnTo>
                  <a:lnTo>
                    <a:pt x="740" y="1276"/>
                  </a:lnTo>
                  <a:lnTo>
                    <a:pt x="664" y="1301"/>
                  </a:lnTo>
                  <a:lnTo>
                    <a:pt x="587" y="1276"/>
                  </a:lnTo>
                  <a:lnTo>
                    <a:pt x="511" y="1250"/>
                  </a:lnTo>
                  <a:lnTo>
                    <a:pt x="383" y="1148"/>
                  </a:lnTo>
                  <a:lnTo>
                    <a:pt x="307" y="1021"/>
                  </a:lnTo>
                  <a:lnTo>
                    <a:pt x="281" y="868"/>
                  </a:lnTo>
                  <a:lnTo>
                    <a:pt x="281" y="689"/>
                  </a:lnTo>
                  <a:lnTo>
                    <a:pt x="307" y="536"/>
                  </a:lnTo>
                  <a:lnTo>
                    <a:pt x="358" y="383"/>
                  </a:lnTo>
                  <a:close/>
                  <a:moveTo>
                    <a:pt x="307" y="1"/>
                  </a:moveTo>
                  <a:lnTo>
                    <a:pt x="256" y="26"/>
                  </a:lnTo>
                  <a:lnTo>
                    <a:pt x="179" y="52"/>
                  </a:lnTo>
                  <a:lnTo>
                    <a:pt x="154" y="103"/>
                  </a:lnTo>
                  <a:lnTo>
                    <a:pt x="128" y="154"/>
                  </a:lnTo>
                  <a:lnTo>
                    <a:pt x="128" y="205"/>
                  </a:lnTo>
                  <a:lnTo>
                    <a:pt x="154" y="256"/>
                  </a:lnTo>
                  <a:lnTo>
                    <a:pt x="205" y="307"/>
                  </a:lnTo>
                  <a:lnTo>
                    <a:pt x="103" y="511"/>
                  </a:lnTo>
                  <a:lnTo>
                    <a:pt x="26" y="740"/>
                  </a:lnTo>
                  <a:lnTo>
                    <a:pt x="1" y="842"/>
                  </a:lnTo>
                  <a:lnTo>
                    <a:pt x="1" y="944"/>
                  </a:lnTo>
                  <a:lnTo>
                    <a:pt x="26" y="1072"/>
                  </a:lnTo>
                  <a:lnTo>
                    <a:pt x="52" y="1174"/>
                  </a:lnTo>
                  <a:lnTo>
                    <a:pt x="128" y="1276"/>
                  </a:lnTo>
                  <a:lnTo>
                    <a:pt x="205" y="1378"/>
                  </a:lnTo>
                  <a:lnTo>
                    <a:pt x="281" y="1454"/>
                  </a:lnTo>
                  <a:lnTo>
                    <a:pt x="383" y="1531"/>
                  </a:lnTo>
                  <a:lnTo>
                    <a:pt x="485" y="1582"/>
                  </a:lnTo>
                  <a:lnTo>
                    <a:pt x="613" y="1607"/>
                  </a:lnTo>
                  <a:lnTo>
                    <a:pt x="715" y="1607"/>
                  </a:lnTo>
                  <a:lnTo>
                    <a:pt x="842" y="1582"/>
                  </a:lnTo>
                  <a:lnTo>
                    <a:pt x="944" y="1531"/>
                  </a:lnTo>
                  <a:lnTo>
                    <a:pt x="1046" y="1480"/>
                  </a:lnTo>
                  <a:lnTo>
                    <a:pt x="1122" y="1378"/>
                  </a:lnTo>
                  <a:lnTo>
                    <a:pt x="1173" y="1301"/>
                  </a:lnTo>
                  <a:lnTo>
                    <a:pt x="1224" y="1174"/>
                  </a:lnTo>
                  <a:lnTo>
                    <a:pt x="1224" y="1072"/>
                  </a:lnTo>
                  <a:lnTo>
                    <a:pt x="1250" y="970"/>
                  </a:lnTo>
                  <a:lnTo>
                    <a:pt x="1224" y="842"/>
                  </a:lnTo>
                  <a:lnTo>
                    <a:pt x="1173" y="689"/>
                  </a:lnTo>
                  <a:lnTo>
                    <a:pt x="1097" y="562"/>
                  </a:lnTo>
                  <a:lnTo>
                    <a:pt x="1020" y="434"/>
                  </a:lnTo>
                  <a:lnTo>
                    <a:pt x="893" y="332"/>
                  </a:lnTo>
                  <a:lnTo>
                    <a:pt x="638" y="154"/>
                  </a:lnTo>
                  <a:lnTo>
                    <a:pt x="383" y="26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78"/>
            <p:cNvSpPr/>
            <p:nvPr/>
          </p:nvSpPr>
          <p:spPr>
            <a:xfrm>
              <a:off x="1313109" y="1419353"/>
              <a:ext cx="12865" cy="11152"/>
            </a:xfrm>
            <a:custGeom>
              <a:avLst/>
              <a:gdLst/>
              <a:ahLst/>
              <a:cxnLst/>
              <a:rect l="l" t="t" r="r" b="b"/>
              <a:pathLst>
                <a:path w="766" h="664" extrusionOk="0">
                  <a:moveTo>
                    <a:pt x="1" y="1"/>
                  </a:moveTo>
                  <a:lnTo>
                    <a:pt x="103" y="256"/>
                  </a:lnTo>
                  <a:lnTo>
                    <a:pt x="179" y="383"/>
                  </a:lnTo>
                  <a:lnTo>
                    <a:pt x="256" y="510"/>
                  </a:lnTo>
                  <a:lnTo>
                    <a:pt x="332" y="612"/>
                  </a:lnTo>
                  <a:lnTo>
                    <a:pt x="434" y="663"/>
                  </a:lnTo>
                  <a:lnTo>
                    <a:pt x="561" y="663"/>
                  </a:lnTo>
                  <a:lnTo>
                    <a:pt x="638" y="612"/>
                  </a:lnTo>
                  <a:lnTo>
                    <a:pt x="689" y="587"/>
                  </a:lnTo>
                  <a:lnTo>
                    <a:pt x="740" y="510"/>
                  </a:lnTo>
                  <a:lnTo>
                    <a:pt x="765" y="459"/>
                  </a:lnTo>
                  <a:lnTo>
                    <a:pt x="740" y="383"/>
                  </a:lnTo>
                  <a:lnTo>
                    <a:pt x="689" y="332"/>
                  </a:lnTo>
                  <a:lnTo>
                    <a:pt x="587" y="230"/>
                  </a:lnTo>
                  <a:lnTo>
                    <a:pt x="459" y="154"/>
                  </a:lnTo>
                  <a:lnTo>
                    <a:pt x="230" y="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78"/>
            <p:cNvSpPr/>
            <p:nvPr/>
          </p:nvSpPr>
          <p:spPr>
            <a:xfrm>
              <a:off x="1310119" y="1448475"/>
              <a:ext cx="10715" cy="15435"/>
            </a:xfrm>
            <a:custGeom>
              <a:avLst/>
              <a:gdLst/>
              <a:ahLst/>
              <a:cxnLst/>
              <a:rect l="l" t="t" r="r" b="b"/>
              <a:pathLst>
                <a:path w="638" h="919" extrusionOk="0">
                  <a:moveTo>
                    <a:pt x="77" y="0"/>
                  </a:moveTo>
                  <a:lnTo>
                    <a:pt x="26" y="153"/>
                  </a:lnTo>
                  <a:lnTo>
                    <a:pt x="0" y="306"/>
                  </a:lnTo>
                  <a:lnTo>
                    <a:pt x="0" y="485"/>
                  </a:lnTo>
                  <a:lnTo>
                    <a:pt x="26" y="638"/>
                  </a:lnTo>
                  <a:lnTo>
                    <a:pt x="102" y="765"/>
                  </a:lnTo>
                  <a:lnTo>
                    <a:pt x="230" y="867"/>
                  </a:lnTo>
                  <a:lnTo>
                    <a:pt x="306" y="893"/>
                  </a:lnTo>
                  <a:lnTo>
                    <a:pt x="383" y="918"/>
                  </a:lnTo>
                  <a:lnTo>
                    <a:pt x="459" y="893"/>
                  </a:lnTo>
                  <a:lnTo>
                    <a:pt x="510" y="867"/>
                  </a:lnTo>
                  <a:lnTo>
                    <a:pt x="586" y="816"/>
                  </a:lnTo>
                  <a:lnTo>
                    <a:pt x="637" y="740"/>
                  </a:lnTo>
                  <a:lnTo>
                    <a:pt x="637" y="663"/>
                  </a:lnTo>
                  <a:lnTo>
                    <a:pt x="637" y="587"/>
                  </a:lnTo>
                  <a:lnTo>
                    <a:pt x="586" y="408"/>
                  </a:lnTo>
                  <a:lnTo>
                    <a:pt x="510" y="281"/>
                  </a:lnTo>
                  <a:lnTo>
                    <a:pt x="408" y="204"/>
                  </a:lnTo>
                  <a:lnTo>
                    <a:pt x="306" y="12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78"/>
            <p:cNvSpPr/>
            <p:nvPr/>
          </p:nvSpPr>
          <p:spPr>
            <a:xfrm>
              <a:off x="1286137" y="1426625"/>
              <a:ext cx="21430" cy="21867"/>
            </a:xfrm>
            <a:custGeom>
              <a:avLst/>
              <a:gdLst/>
              <a:ahLst/>
              <a:cxnLst/>
              <a:rect l="l" t="t" r="r" b="b"/>
              <a:pathLst>
                <a:path w="1276" h="1302" extrusionOk="0">
                  <a:moveTo>
                    <a:pt x="918" y="205"/>
                  </a:moveTo>
                  <a:lnTo>
                    <a:pt x="842" y="434"/>
                  </a:lnTo>
                  <a:lnTo>
                    <a:pt x="765" y="689"/>
                  </a:lnTo>
                  <a:lnTo>
                    <a:pt x="714" y="817"/>
                  </a:lnTo>
                  <a:lnTo>
                    <a:pt x="612" y="944"/>
                  </a:lnTo>
                  <a:lnTo>
                    <a:pt x="536" y="970"/>
                  </a:lnTo>
                  <a:lnTo>
                    <a:pt x="485" y="970"/>
                  </a:lnTo>
                  <a:lnTo>
                    <a:pt x="434" y="944"/>
                  </a:lnTo>
                  <a:lnTo>
                    <a:pt x="383" y="868"/>
                  </a:lnTo>
                  <a:lnTo>
                    <a:pt x="332" y="740"/>
                  </a:lnTo>
                  <a:lnTo>
                    <a:pt x="357" y="613"/>
                  </a:lnTo>
                  <a:lnTo>
                    <a:pt x="383" y="536"/>
                  </a:lnTo>
                  <a:lnTo>
                    <a:pt x="459" y="434"/>
                  </a:lnTo>
                  <a:lnTo>
                    <a:pt x="561" y="358"/>
                  </a:lnTo>
                  <a:lnTo>
                    <a:pt x="663" y="307"/>
                  </a:lnTo>
                  <a:lnTo>
                    <a:pt x="918" y="205"/>
                  </a:lnTo>
                  <a:close/>
                  <a:moveTo>
                    <a:pt x="842" y="1"/>
                  </a:moveTo>
                  <a:lnTo>
                    <a:pt x="612" y="26"/>
                  </a:lnTo>
                  <a:lnTo>
                    <a:pt x="408" y="103"/>
                  </a:lnTo>
                  <a:lnTo>
                    <a:pt x="306" y="179"/>
                  </a:lnTo>
                  <a:lnTo>
                    <a:pt x="204" y="256"/>
                  </a:lnTo>
                  <a:lnTo>
                    <a:pt x="128" y="332"/>
                  </a:lnTo>
                  <a:lnTo>
                    <a:pt x="77" y="434"/>
                  </a:lnTo>
                  <a:lnTo>
                    <a:pt x="26" y="536"/>
                  </a:lnTo>
                  <a:lnTo>
                    <a:pt x="26" y="638"/>
                  </a:lnTo>
                  <a:lnTo>
                    <a:pt x="0" y="740"/>
                  </a:lnTo>
                  <a:lnTo>
                    <a:pt x="26" y="842"/>
                  </a:lnTo>
                  <a:lnTo>
                    <a:pt x="51" y="944"/>
                  </a:lnTo>
                  <a:lnTo>
                    <a:pt x="102" y="1046"/>
                  </a:lnTo>
                  <a:lnTo>
                    <a:pt x="153" y="1148"/>
                  </a:lnTo>
                  <a:lnTo>
                    <a:pt x="230" y="1199"/>
                  </a:lnTo>
                  <a:lnTo>
                    <a:pt x="332" y="1250"/>
                  </a:lnTo>
                  <a:lnTo>
                    <a:pt x="408" y="1276"/>
                  </a:lnTo>
                  <a:lnTo>
                    <a:pt x="510" y="1301"/>
                  </a:lnTo>
                  <a:lnTo>
                    <a:pt x="612" y="1276"/>
                  </a:lnTo>
                  <a:lnTo>
                    <a:pt x="689" y="1250"/>
                  </a:lnTo>
                  <a:lnTo>
                    <a:pt x="791" y="1199"/>
                  </a:lnTo>
                  <a:lnTo>
                    <a:pt x="893" y="1097"/>
                  </a:lnTo>
                  <a:lnTo>
                    <a:pt x="969" y="995"/>
                  </a:lnTo>
                  <a:lnTo>
                    <a:pt x="1046" y="868"/>
                  </a:lnTo>
                  <a:lnTo>
                    <a:pt x="1071" y="740"/>
                  </a:lnTo>
                  <a:lnTo>
                    <a:pt x="1148" y="460"/>
                  </a:lnTo>
                  <a:lnTo>
                    <a:pt x="1199" y="332"/>
                  </a:lnTo>
                  <a:lnTo>
                    <a:pt x="1250" y="205"/>
                  </a:lnTo>
                  <a:lnTo>
                    <a:pt x="1275" y="154"/>
                  </a:lnTo>
                  <a:lnTo>
                    <a:pt x="1275" y="103"/>
                  </a:lnTo>
                  <a:lnTo>
                    <a:pt x="1250" y="77"/>
                  </a:lnTo>
                  <a:lnTo>
                    <a:pt x="1224" y="26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78"/>
            <p:cNvSpPr/>
            <p:nvPr/>
          </p:nvSpPr>
          <p:spPr>
            <a:xfrm>
              <a:off x="1291696" y="1430051"/>
              <a:ext cx="9875" cy="12865"/>
            </a:xfrm>
            <a:custGeom>
              <a:avLst/>
              <a:gdLst/>
              <a:ahLst/>
              <a:cxnLst/>
              <a:rect l="l" t="t" r="r" b="b"/>
              <a:pathLst>
                <a:path w="588" h="766" extrusionOk="0">
                  <a:moveTo>
                    <a:pt x="587" y="1"/>
                  </a:moveTo>
                  <a:lnTo>
                    <a:pt x="332" y="103"/>
                  </a:lnTo>
                  <a:lnTo>
                    <a:pt x="230" y="154"/>
                  </a:lnTo>
                  <a:lnTo>
                    <a:pt x="128" y="230"/>
                  </a:lnTo>
                  <a:lnTo>
                    <a:pt x="52" y="332"/>
                  </a:lnTo>
                  <a:lnTo>
                    <a:pt x="26" y="409"/>
                  </a:lnTo>
                  <a:lnTo>
                    <a:pt x="1" y="536"/>
                  </a:lnTo>
                  <a:lnTo>
                    <a:pt x="52" y="664"/>
                  </a:lnTo>
                  <a:lnTo>
                    <a:pt x="103" y="740"/>
                  </a:lnTo>
                  <a:lnTo>
                    <a:pt x="154" y="766"/>
                  </a:lnTo>
                  <a:lnTo>
                    <a:pt x="205" y="766"/>
                  </a:lnTo>
                  <a:lnTo>
                    <a:pt x="281" y="740"/>
                  </a:lnTo>
                  <a:lnTo>
                    <a:pt x="383" y="613"/>
                  </a:lnTo>
                  <a:lnTo>
                    <a:pt x="434" y="485"/>
                  </a:lnTo>
                  <a:lnTo>
                    <a:pt x="511" y="230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78"/>
            <p:cNvSpPr/>
            <p:nvPr/>
          </p:nvSpPr>
          <p:spPr>
            <a:xfrm>
              <a:off x="1136262" y="1619327"/>
              <a:ext cx="155455" cy="80515"/>
            </a:xfrm>
            <a:custGeom>
              <a:avLst/>
              <a:gdLst/>
              <a:ahLst/>
              <a:cxnLst/>
              <a:rect l="l" t="t" r="r" b="b"/>
              <a:pathLst>
                <a:path w="9256" h="4794" extrusionOk="0">
                  <a:moveTo>
                    <a:pt x="1" y="0"/>
                  </a:moveTo>
                  <a:lnTo>
                    <a:pt x="154" y="281"/>
                  </a:lnTo>
                  <a:lnTo>
                    <a:pt x="307" y="536"/>
                  </a:lnTo>
                  <a:lnTo>
                    <a:pt x="358" y="663"/>
                  </a:lnTo>
                  <a:lnTo>
                    <a:pt x="409" y="790"/>
                  </a:lnTo>
                  <a:lnTo>
                    <a:pt x="2652" y="1581"/>
                  </a:lnTo>
                  <a:lnTo>
                    <a:pt x="3800" y="2014"/>
                  </a:lnTo>
                  <a:lnTo>
                    <a:pt x="4972" y="2473"/>
                  </a:lnTo>
                  <a:lnTo>
                    <a:pt x="6120" y="2983"/>
                  </a:lnTo>
                  <a:lnTo>
                    <a:pt x="6681" y="3238"/>
                  </a:lnTo>
                  <a:lnTo>
                    <a:pt x="7216" y="3519"/>
                  </a:lnTo>
                  <a:lnTo>
                    <a:pt x="7752" y="3824"/>
                  </a:lnTo>
                  <a:lnTo>
                    <a:pt x="8287" y="4130"/>
                  </a:lnTo>
                  <a:lnTo>
                    <a:pt x="8771" y="4462"/>
                  </a:lnTo>
                  <a:lnTo>
                    <a:pt x="9256" y="4793"/>
                  </a:lnTo>
                  <a:lnTo>
                    <a:pt x="9205" y="4538"/>
                  </a:lnTo>
                  <a:lnTo>
                    <a:pt x="9179" y="4334"/>
                  </a:lnTo>
                  <a:lnTo>
                    <a:pt x="8669" y="3952"/>
                  </a:lnTo>
                  <a:lnTo>
                    <a:pt x="8134" y="3621"/>
                  </a:lnTo>
                  <a:lnTo>
                    <a:pt x="7599" y="3289"/>
                  </a:lnTo>
                  <a:lnTo>
                    <a:pt x="7038" y="2983"/>
                  </a:lnTo>
                  <a:lnTo>
                    <a:pt x="6477" y="2703"/>
                  </a:lnTo>
                  <a:lnTo>
                    <a:pt x="5890" y="2448"/>
                  </a:lnTo>
                  <a:lnTo>
                    <a:pt x="4718" y="1963"/>
                  </a:lnTo>
                  <a:lnTo>
                    <a:pt x="2321" y="1020"/>
                  </a:lnTo>
                  <a:lnTo>
                    <a:pt x="1148" y="536"/>
                  </a:lnTo>
                  <a:lnTo>
                    <a:pt x="562" y="2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78"/>
            <p:cNvSpPr/>
            <p:nvPr/>
          </p:nvSpPr>
          <p:spPr>
            <a:xfrm>
              <a:off x="1072460" y="2614867"/>
              <a:ext cx="213263" cy="212406"/>
            </a:xfrm>
            <a:custGeom>
              <a:avLst/>
              <a:gdLst/>
              <a:ahLst/>
              <a:cxnLst/>
              <a:rect l="l" t="t" r="r" b="b"/>
              <a:pathLst>
                <a:path w="12698" h="12647" extrusionOk="0">
                  <a:moveTo>
                    <a:pt x="6834" y="2525"/>
                  </a:moveTo>
                  <a:lnTo>
                    <a:pt x="7216" y="2601"/>
                  </a:lnTo>
                  <a:lnTo>
                    <a:pt x="7573" y="2678"/>
                  </a:lnTo>
                  <a:lnTo>
                    <a:pt x="7930" y="2831"/>
                  </a:lnTo>
                  <a:lnTo>
                    <a:pt x="8236" y="2984"/>
                  </a:lnTo>
                  <a:lnTo>
                    <a:pt x="8542" y="3188"/>
                  </a:lnTo>
                  <a:lnTo>
                    <a:pt x="8848" y="3443"/>
                  </a:lnTo>
                  <a:lnTo>
                    <a:pt x="9103" y="3698"/>
                  </a:lnTo>
                  <a:lnTo>
                    <a:pt x="9332" y="3978"/>
                  </a:lnTo>
                  <a:lnTo>
                    <a:pt x="9536" y="4284"/>
                  </a:lnTo>
                  <a:lnTo>
                    <a:pt x="9740" y="4616"/>
                  </a:lnTo>
                  <a:lnTo>
                    <a:pt x="9893" y="4947"/>
                  </a:lnTo>
                  <a:lnTo>
                    <a:pt x="10021" y="5329"/>
                  </a:lnTo>
                  <a:lnTo>
                    <a:pt x="10123" y="5686"/>
                  </a:lnTo>
                  <a:lnTo>
                    <a:pt x="10199" y="6069"/>
                  </a:lnTo>
                  <a:lnTo>
                    <a:pt x="10225" y="6502"/>
                  </a:lnTo>
                  <a:lnTo>
                    <a:pt x="10225" y="6885"/>
                  </a:lnTo>
                  <a:lnTo>
                    <a:pt x="10148" y="7267"/>
                  </a:lnTo>
                  <a:lnTo>
                    <a:pt x="10046" y="7599"/>
                  </a:lnTo>
                  <a:lnTo>
                    <a:pt x="9919" y="7930"/>
                  </a:lnTo>
                  <a:lnTo>
                    <a:pt x="9740" y="8236"/>
                  </a:lnTo>
                  <a:lnTo>
                    <a:pt x="9511" y="8542"/>
                  </a:lnTo>
                  <a:lnTo>
                    <a:pt x="9281" y="8797"/>
                  </a:lnTo>
                  <a:lnTo>
                    <a:pt x="9001" y="9052"/>
                  </a:lnTo>
                  <a:lnTo>
                    <a:pt x="8720" y="9281"/>
                  </a:lnTo>
                  <a:lnTo>
                    <a:pt x="8415" y="9460"/>
                  </a:lnTo>
                  <a:lnTo>
                    <a:pt x="8058" y="9638"/>
                  </a:lnTo>
                  <a:lnTo>
                    <a:pt x="7726" y="9791"/>
                  </a:lnTo>
                  <a:lnTo>
                    <a:pt x="7344" y="9919"/>
                  </a:lnTo>
                  <a:lnTo>
                    <a:pt x="6987" y="10046"/>
                  </a:lnTo>
                  <a:lnTo>
                    <a:pt x="6604" y="10123"/>
                  </a:lnTo>
                  <a:lnTo>
                    <a:pt x="6528" y="10123"/>
                  </a:lnTo>
                  <a:lnTo>
                    <a:pt x="6451" y="10097"/>
                  </a:lnTo>
                  <a:lnTo>
                    <a:pt x="6400" y="10046"/>
                  </a:lnTo>
                  <a:lnTo>
                    <a:pt x="6375" y="9995"/>
                  </a:lnTo>
                  <a:lnTo>
                    <a:pt x="5992" y="9995"/>
                  </a:lnTo>
                  <a:lnTo>
                    <a:pt x="5635" y="9970"/>
                  </a:lnTo>
                  <a:lnTo>
                    <a:pt x="5304" y="9893"/>
                  </a:lnTo>
                  <a:lnTo>
                    <a:pt x="4973" y="9766"/>
                  </a:lnTo>
                  <a:lnTo>
                    <a:pt x="4667" y="9638"/>
                  </a:lnTo>
                  <a:lnTo>
                    <a:pt x="4412" y="9460"/>
                  </a:lnTo>
                  <a:lnTo>
                    <a:pt x="4157" y="9256"/>
                  </a:lnTo>
                  <a:lnTo>
                    <a:pt x="3902" y="9026"/>
                  </a:lnTo>
                  <a:lnTo>
                    <a:pt x="3698" y="8771"/>
                  </a:lnTo>
                  <a:lnTo>
                    <a:pt x="3519" y="8491"/>
                  </a:lnTo>
                  <a:lnTo>
                    <a:pt x="3366" y="8210"/>
                  </a:lnTo>
                  <a:lnTo>
                    <a:pt x="3213" y="7905"/>
                  </a:lnTo>
                  <a:lnTo>
                    <a:pt x="3111" y="7573"/>
                  </a:lnTo>
                  <a:lnTo>
                    <a:pt x="3009" y="7242"/>
                  </a:lnTo>
                  <a:lnTo>
                    <a:pt x="2958" y="6910"/>
                  </a:lnTo>
                  <a:lnTo>
                    <a:pt x="2907" y="6579"/>
                  </a:lnTo>
                  <a:lnTo>
                    <a:pt x="2882" y="6222"/>
                  </a:lnTo>
                  <a:lnTo>
                    <a:pt x="2907" y="5890"/>
                  </a:lnTo>
                  <a:lnTo>
                    <a:pt x="2933" y="5533"/>
                  </a:lnTo>
                  <a:lnTo>
                    <a:pt x="3009" y="5202"/>
                  </a:lnTo>
                  <a:lnTo>
                    <a:pt x="3111" y="4871"/>
                  </a:lnTo>
                  <a:lnTo>
                    <a:pt x="3213" y="4565"/>
                  </a:lnTo>
                  <a:lnTo>
                    <a:pt x="3366" y="4259"/>
                  </a:lnTo>
                  <a:lnTo>
                    <a:pt x="3545" y="3978"/>
                  </a:lnTo>
                  <a:lnTo>
                    <a:pt x="3749" y="3698"/>
                  </a:lnTo>
                  <a:lnTo>
                    <a:pt x="3978" y="3443"/>
                  </a:lnTo>
                  <a:lnTo>
                    <a:pt x="4259" y="3239"/>
                  </a:lnTo>
                  <a:lnTo>
                    <a:pt x="4539" y="3035"/>
                  </a:lnTo>
                  <a:lnTo>
                    <a:pt x="4871" y="2856"/>
                  </a:lnTo>
                  <a:lnTo>
                    <a:pt x="5228" y="2729"/>
                  </a:lnTo>
                  <a:lnTo>
                    <a:pt x="5610" y="2601"/>
                  </a:lnTo>
                  <a:lnTo>
                    <a:pt x="6018" y="2550"/>
                  </a:lnTo>
                  <a:lnTo>
                    <a:pt x="6426" y="2525"/>
                  </a:lnTo>
                  <a:close/>
                  <a:moveTo>
                    <a:pt x="6375" y="1"/>
                  </a:moveTo>
                  <a:lnTo>
                    <a:pt x="6043" y="26"/>
                  </a:lnTo>
                  <a:lnTo>
                    <a:pt x="5712" y="52"/>
                  </a:lnTo>
                  <a:lnTo>
                    <a:pt x="5381" y="77"/>
                  </a:lnTo>
                  <a:lnTo>
                    <a:pt x="5049" y="154"/>
                  </a:lnTo>
                  <a:lnTo>
                    <a:pt x="4743" y="230"/>
                  </a:lnTo>
                  <a:lnTo>
                    <a:pt x="4437" y="307"/>
                  </a:lnTo>
                  <a:lnTo>
                    <a:pt x="4131" y="409"/>
                  </a:lnTo>
                  <a:lnTo>
                    <a:pt x="3851" y="536"/>
                  </a:lnTo>
                  <a:lnTo>
                    <a:pt x="3545" y="664"/>
                  </a:lnTo>
                  <a:lnTo>
                    <a:pt x="3264" y="817"/>
                  </a:lnTo>
                  <a:lnTo>
                    <a:pt x="3009" y="970"/>
                  </a:lnTo>
                  <a:lnTo>
                    <a:pt x="2754" y="1148"/>
                  </a:lnTo>
                  <a:lnTo>
                    <a:pt x="2245" y="1531"/>
                  </a:lnTo>
                  <a:lnTo>
                    <a:pt x="1786" y="1964"/>
                  </a:lnTo>
                  <a:lnTo>
                    <a:pt x="1378" y="2423"/>
                  </a:lnTo>
                  <a:lnTo>
                    <a:pt x="1021" y="2933"/>
                  </a:lnTo>
                  <a:lnTo>
                    <a:pt x="868" y="3188"/>
                  </a:lnTo>
                  <a:lnTo>
                    <a:pt x="715" y="3468"/>
                  </a:lnTo>
                  <a:lnTo>
                    <a:pt x="562" y="3749"/>
                  </a:lnTo>
                  <a:lnTo>
                    <a:pt x="434" y="4029"/>
                  </a:lnTo>
                  <a:lnTo>
                    <a:pt x="332" y="4335"/>
                  </a:lnTo>
                  <a:lnTo>
                    <a:pt x="230" y="4641"/>
                  </a:lnTo>
                  <a:lnTo>
                    <a:pt x="154" y="4947"/>
                  </a:lnTo>
                  <a:lnTo>
                    <a:pt x="103" y="5278"/>
                  </a:lnTo>
                  <a:lnTo>
                    <a:pt x="52" y="5584"/>
                  </a:lnTo>
                  <a:lnTo>
                    <a:pt x="26" y="5916"/>
                  </a:lnTo>
                  <a:lnTo>
                    <a:pt x="1" y="6247"/>
                  </a:lnTo>
                  <a:lnTo>
                    <a:pt x="1" y="6579"/>
                  </a:lnTo>
                  <a:lnTo>
                    <a:pt x="26" y="6910"/>
                  </a:lnTo>
                  <a:lnTo>
                    <a:pt x="52" y="7242"/>
                  </a:lnTo>
                  <a:lnTo>
                    <a:pt x="103" y="7548"/>
                  </a:lnTo>
                  <a:lnTo>
                    <a:pt x="179" y="7854"/>
                  </a:lnTo>
                  <a:lnTo>
                    <a:pt x="256" y="8134"/>
                  </a:lnTo>
                  <a:lnTo>
                    <a:pt x="332" y="8414"/>
                  </a:lnTo>
                  <a:lnTo>
                    <a:pt x="460" y="8695"/>
                  </a:lnTo>
                  <a:lnTo>
                    <a:pt x="562" y="8975"/>
                  </a:lnTo>
                  <a:lnTo>
                    <a:pt x="842" y="9460"/>
                  </a:lnTo>
                  <a:lnTo>
                    <a:pt x="1174" y="9944"/>
                  </a:lnTo>
                  <a:lnTo>
                    <a:pt x="1531" y="10378"/>
                  </a:lnTo>
                  <a:lnTo>
                    <a:pt x="1939" y="10760"/>
                  </a:lnTo>
                  <a:lnTo>
                    <a:pt x="2398" y="11117"/>
                  </a:lnTo>
                  <a:lnTo>
                    <a:pt x="2856" y="11448"/>
                  </a:lnTo>
                  <a:lnTo>
                    <a:pt x="3366" y="11729"/>
                  </a:lnTo>
                  <a:lnTo>
                    <a:pt x="3902" y="11984"/>
                  </a:lnTo>
                  <a:lnTo>
                    <a:pt x="4463" y="12213"/>
                  </a:lnTo>
                  <a:lnTo>
                    <a:pt x="5024" y="12392"/>
                  </a:lnTo>
                  <a:lnTo>
                    <a:pt x="5635" y="12519"/>
                  </a:lnTo>
                  <a:lnTo>
                    <a:pt x="6222" y="12647"/>
                  </a:lnTo>
                  <a:lnTo>
                    <a:pt x="6732" y="12621"/>
                  </a:lnTo>
                  <a:lnTo>
                    <a:pt x="7216" y="12570"/>
                  </a:lnTo>
                  <a:lnTo>
                    <a:pt x="7701" y="12468"/>
                  </a:lnTo>
                  <a:lnTo>
                    <a:pt x="8160" y="12341"/>
                  </a:lnTo>
                  <a:lnTo>
                    <a:pt x="8619" y="12188"/>
                  </a:lnTo>
                  <a:lnTo>
                    <a:pt x="9077" y="12009"/>
                  </a:lnTo>
                  <a:lnTo>
                    <a:pt x="9485" y="11780"/>
                  </a:lnTo>
                  <a:lnTo>
                    <a:pt x="9893" y="11525"/>
                  </a:lnTo>
                  <a:lnTo>
                    <a:pt x="10301" y="11244"/>
                  </a:lnTo>
                  <a:lnTo>
                    <a:pt x="10658" y="10939"/>
                  </a:lnTo>
                  <a:lnTo>
                    <a:pt x="10990" y="10607"/>
                  </a:lnTo>
                  <a:lnTo>
                    <a:pt x="11321" y="10250"/>
                  </a:lnTo>
                  <a:lnTo>
                    <a:pt x="11602" y="9868"/>
                  </a:lnTo>
                  <a:lnTo>
                    <a:pt x="11856" y="9485"/>
                  </a:lnTo>
                  <a:lnTo>
                    <a:pt x="12086" y="9052"/>
                  </a:lnTo>
                  <a:lnTo>
                    <a:pt x="12290" y="8618"/>
                  </a:lnTo>
                  <a:lnTo>
                    <a:pt x="12315" y="8542"/>
                  </a:lnTo>
                  <a:lnTo>
                    <a:pt x="12443" y="8134"/>
                  </a:lnTo>
                  <a:lnTo>
                    <a:pt x="12545" y="7726"/>
                  </a:lnTo>
                  <a:lnTo>
                    <a:pt x="12621" y="7318"/>
                  </a:lnTo>
                  <a:lnTo>
                    <a:pt x="12672" y="6885"/>
                  </a:lnTo>
                  <a:lnTo>
                    <a:pt x="12698" y="6553"/>
                  </a:lnTo>
                  <a:lnTo>
                    <a:pt x="12698" y="6196"/>
                  </a:lnTo>
                  <a:lnTo>
                    <a:pt x="12672" y="5865"/>
                  </a:lnTo>
                  <a:lnTo>
                    <a:pt x="12647" y="5533"/>
                  </a:lnTo>
                  <a:lnTo>
                    <a:pt x="12596" y="5202"/>
                  </a:lnTo>
                  <a:lnTo>
                    <a:pt x="12519" y="4896"/>
                  </a:lnTo>
                  <a:lnTo>
                    <a:pt x="12443" y="4565"/>
                  </a:lnTo>
                  <a:lnTo>
                    <a:pt x="12341" y="4259"/>
                  </a:lnTo>
                  <a:lnTo>
                    <a:pt x="12239" y="3953"/>
                  </a:lnTo>
                  <a:lnTo>
                    <a:pt x="12086" y="3672"/>
                  </a:lnTo>
                  <a:lnTo>
                    <a:pt x="11958" y="3366"/>
                  </a:lnTo>
                  <a:lnTo>
                    <a:pt x="11805" y="3086"/>
                  </a:lnTo>
                  <a:lnTo>
                    <a:pt x="11627" y="2831"/>
                  </a:lnTo>
                  <a:lnTo>
                    <a:pt x="11449" y="2550"/>
                  </a:lnTo>
                  <a:lnTo>
                    <a:pt x="11245" y="2295"/>
                  </a:lnTo>
                  <a:lnTo>
                    <a:pt x="11041" y="2066"/>
                  </a:lnTo>
                  <a:lnTo>
                    <a:pt x="10811" y="1837"/>
                  </a:lnTo>
                  <a:lnTo>
                    <a:pt x="10582" y="1607"/>
                  </a:lnTo>
                  <a:lnTo>
                    <a:pt x="10327" y="1403"/>
                  </a:lnTo>
                  <a:lnTo>
                    <a:pt x="10072" y="1199"/>
                  </a:lnTo>
                  <a:lnTo>
                    <a:pt x="9817" y="1021"/>
                  </a:lnTo>
                  <a:lnTo>
                    <a:pt x="9536" y="868"/>
                  </a:lnTo>
                  <a:lnTo>
                    <a:pt x="9256" y="689"/>
                  </a:lnTo>
                  <a:lnTo>
                    <a:pt x="8975" y="562"/>
                  </a:lnTo>
                  <a:lnTo>
                    <a:pt x="8669" y="434"/>
                  </a:lnTo>
                  <a:lnTo>
                    <a:pt x="8364" y="332"/>
                  </a:lnTo>
                  <a:lnTo>
                    <a:pt x="8032" y="230"/>
                  </a:lnTo>
                  <a:lnTo>
                    <a:pt x="7726" y="154"/>
                  </a:lnTo>
                  <a:lnTo>
                    <a:pt x="7395" y="77"/>
                  </a:lnTo>
                  <a:lnTo>
                    <a:pt x="7063" y="52"/>
                  </a:lnTo>
                  <a:lnTo>
                    <a:pt x="6706" y="26"/>
                  </a:lnTo>
                  <a:lnTo>
                    <a:pt x="6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78"/>
            <p:cNvSpPr/>
            <p:nvPr/>
          </p:nvSpPr>
          <p:spPr>
            <a:xfrm>
              <a:off x="1252732" y="1559370"/>
              <a:ext cx="22707" cy="20994"/>
            </a:xfrm>
            <a:custGeom>
              <a:avLst/>
              <a:gdLst/>
              <a:ahLst/>
              <a:cxnLst/>
              <a:rect l="l" t="t" r="r" b="b"/>
              <a:pathLst>
                <a:path w="1352" h="1250" extrusionOk="0">
                  <a:moveTo>
                    <a:pt x="715" y="1"/>
                  </a:moveTo>
                  <a:lnTo>
                    <a:pt x="536" y="26"/>
                  </a:lnTo>
                  <a:lnTo>
                    <a:pt x="383" y="103"/>
                  </a:lnTo>
                  <a:lnTo>
                    <a:pt x="307" y="128"/>
                  </a:lnTo>
                  <a:lnTo>
                    <a:pt x="230" y="154"/>
                  </a:lnTo>
                  <a:lnTo>
                    <a:pt x="154" y="230"/>
                  </a:lnTo>
                  <a:lnTo>
                    <a:pt x="103" y="281"/>
                  </a:lnTo>
                  <a:lnTo>
                    <a:pt x="52" y="383"/>
                  </a:lnTo>
                  <a:lnTo>
                    <a:pt x="26" y="460"/>
                  </a:lnTo>
                  <a:lnTo>
                    <a:pt x="1" y="562"/>
                  </a:lnTo>
                  <a:lnTo>
                    <a:pt x="1" y="664"/>
                  </a:lnTo>
                  <a:lnTo>
                    <a:pt x="77" y="842"/>
                  </a:lnTo>
                  <a:lnTo>
                    <a:pt x="179" y="1021"/>
                  </a:lnTo>
                  <a:lnTo>
                    <a:pt x="256" y="1097"/>
                  </a:lnTo>
                  <a:lnTo>
                    <a:pt x="332" y="1148"/>
                  </a:lnTo>
                  <a:lnTo>
                    <a:pt x="434" y="1199"/>
                  </a:lnTo>
                  <a:lnTo>
                    <a:pt x="511" y="1224"/>
                  </a:lnTo>
                  <a:lnTo>
                    <a:pt x="715" y="1250"/>
                  </a:lnTo>
                  <a:lnTo>
                    <a:pt x="893" y="1224"/>
                  </a:lnTo>
                  <a:lnTo>
                    <a:pt x="1071" y="1123"/>
                  </a:lnTo>
                  <a:lnTo>
                    <a:pt x="1224" y="995"/>
                  </a:lnTo>
                  <a:lnTo>
                    <a:pt x="1275" y="919"/>
                  </a:lnTo>
                  <a:lnTo>
                    <a:pt x="1301" y="817"/>
                  </a:lnTo>
                  <a:lnTo>
                    <a:pt x="1352" y="740"/>
                  </a:lnTo>
                  <a:lnTo>
                    <a:pt x="1352" y="613"/>
                  </a:lnTo>
                  <a:lnTo>
                    <a:pt x="1326" y="434"/>
                  </a:lnTo>
                  <a:lnTo>
                    <a:pt x="1275" y="281"/>
                  </a:lnTo>
                  <a:lnTo>
                    <a:pt x="1173" y="154"/>
                  </a:lnTo>
                  <a:lnTo>
                    <a:pt x="1020" y="77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78"/>
            <p:cNvSpPr/>
            <p:nvPr/>
          </p:nvSpPr>
          <p:spPr>
            <a:xfrm>
              <a:off x="1176519" y="1552518"/>
              <a:ext cx="96353" cy="79659"/>
            </a:xfrm>
            <a:custGeom>
              <a:avLst/>
              <a:gdLst/>
              <a:ahLst/>
              <a:cxnLst/>
              <a:rect l="l" t="t" r="r" b="b"/>
              <a:pathLst>
                <a:path w="5737" h="4743" extrusionOk="0">
                  <a:moveTo>
                    <a:pt x="1224" y="1"/>
                  </a:moveTo>
                  <a:lnTo>
                    <a:pt x="1020" y="26"/>
                  </a:lnTo>
                  <a:lnTo>
                    <a:pt x="816" y="77"/>
                  </a:lnTo>
                  <a:lnTo>
                    <a:pt x="612" y="179"/>
                  </a:lnTo>
                  <a:lnTo>
                    <a:pt x="434" y="332"/>
                  </a:lnTo>
                  <a:lnTo>
                    <a:pt x="281" y="511"/>
                  </a:lnTo>
                  <a:lnTo>
                    <a:pt x="179" y="715"/>
                  </a:lnTo>
                  <a:lnTo>
                    <a:pt x="153" y="919"/>
                  </a:lnTo>
                  <a:lnTo>
                    <a:pt x="153" y="1123"/>
                  </a:lnTo>
                  <a:lnTo>
                    <a:pt x="230" y="1327"/>
                  </a:lnTo>
                  <a:lnTo>
                    <a:pt x="357" y="1505"/>
                  </a:lnTo>
                  <a:lnTo>
                    <a:pt x="510" y="1658"/>
                  </a:lnTo>
                  <a:lnTo>
                    <a:pt x="689" y="1785"/>
                  </a:lnTo>
                  <a:lnTo>
                    <a:pt x="714" y="1632"/>
                  </a:lnTo>
                  <a:lnTo>
                    <a:pt x="740" y="1480"/>
                  </a:lnTo>
                  <a:lnTo>
                    <a:pt x="765" y="1352"/>
                  </a:lnTo>
                  <a:lnTo>
                    <a:pt x="842" y="1225"/>
                  </a:lnTo>
                  <a:lnTo>
                    <a:pt x="867" y="1199"/>
                  </a:lnTo>
                  <a:lnTo>
                    <a:pt x="893" y="1174"/>
                  </a:lnTo>
                  <a:lnTo>
                    <a:pt x="995" y="1199"/>
                  </a:lnTo>
                  <a:lnTo>
                    <a:pt x="1046" y="1250"/>
                  </a:lnTo>
                  <a:lnTo>
                    <a:pt x="1071" y="1276"/>
                  </a:lnTo>
                  <a:lnTo>
                    <a:pt x="1046" y="1327"/>
                  </a:lnTo>
                  <a:lnTo>
                    <a:pt x="1020" y="1480"/>
                  </a:lnTo>
                  <a:lnTo>
                    <a:pt x="995" y="1607"/>
                  </a:lnTo>
                  <a:lnTo>
                    <a:pt x="995" y="1760"/>
                  </a:lnTo>
                  <a:lnTo>
                    <a:pt x="1020" y="1887"/>
                  </a:lnTo>
                  <a:lnTo>
                    <a:pt x="1071" y="2015"/>
                  </a:lnTo>
                  <a:lnTo>
                    <a:pt x="1148" y="2142"/>
                  </a:lnTo>
                  <a:lnTo>
                    <a:pt x="1275" y="2372"/>
                  </a:lnTo>
                  <a:lnTo>
                    <a:pt x="1301" y="2423"/>
                  </a:lnTo>
                  <a:lnTo>
                    <a:pt x="1301" y="2474"/>
                  </a:lnTo>
                  <a:lnTo>
                    <a:pt x="1250" y="2550"/>
                  </a:lnTo>
                  <a:lnTo>
                    <a:pt x="1173" y="2576"/>
                  </a:lnTo>
                  <a:lnTo>
                    <a:pt x="1071" y="2576"/>
                  </a:lnTo>
                  <a:lnTo>
                    <a:pt x="944" y="2474"/>
                  </a:lnTo>
                  <a:lnTo>
                    <a:pt x="842" y="2372"/>
                  </a:lnTo>
                  <a:lnTo>
                    <a:pt x="765" y="2244"/>
                  </a:lnTo>
                  <a:lnTo>
                    <a:pt x="714" y="2091"/>
                  </a:lnTo>
                  <a:lnTo>
                    <a:pt x="510" y="2295"/>
                  </a:lnTo>
                  <a:lnTo>
                    <a:pt x="306" y="2525"/>
                  </a:lnTo>
                  <a:lnTo>
                    <a:pt x="179" y="2754"/>
                  </a:lnTo>
                  <a:lnTo>
                    <a:pt x="51" y="3009"/>
                  </a:lnTo>
                  <a:lnTo>
                    <a:pt x="26" y="3137"/>
                  </a:lnTo>
                  <a:lnTo>
                    <a:pt x="0" y="3264"/>
                  </a:lnTo>
                  <a:lnTo>
                    <a:pt x="0" y="3392"/>
                  </a:lnTo>
                  <a:lnTo>
                    <a:pt x="26" y="3519"/>
                  </a:lnTo>
                  <a:lnTo>
                    <a:pt x="51" y="3647"/>
                  </a:lnTo>
                  <a:lnTo>
                    <a:pt x="102" y="3800"/>
                  </a:lnTo>
                  <a:lnTo>
                    <a:pt x="179" y="3927"/>
                  </a:lnTo>
                  <a:lnTo>
                    <a:pt x="281" y="4055"/>
                  </a:lnTo>
                  <a:lnTo>
                    <a:pt x="408" y="4182"/>
                  </a:lnTo>
                  <a:lnTo>
                    <a:pt x="510" y="4310"/>
                  </a:lnTo>
                  <a:lnTo>
                    <a:pt x="638" y="4386"/>
                  </a:lnTo>
                  <a:lnTo>
                    <a:pt x="765" y="4437"/>
                  </a:lnTo>
                  <a:lnTo>
                    <a:pt x="893" y="4488"/>
                  </a:lnTo>
                  <a:lnTo>
                    <a:pt x="1020" y="4514"/>
                  </a:lnTo>
                  <a:lnTo>
                    <a:pt x="1173" y="4539"/>
                  </a:lnTo>
                  <a:lnTo>
                    <a:pt x="1301" y="4539"/>
                  </a:lnTo>
                  <a:lnTo>
                    <a:pt x="1556" y="4463"/>
                  </a:lnTo>
                  <a:lnTo>
                    <a:pt x="1836" y="4361"/>
                  </a:lnTo>
                  <a:lnTo>
                    <a:pt x="2091" y="4208"/>
                  </a:lnTo>
                  <a:lnTo>
                    <a:pt x="2321" y="4029"/>
                  </a:lnTo>
                  <a:lnTo>
                    <a:pt x="2372" y="3876"/>
                  </a:lnTo>
                  <a:lnTo>
                    <a:pt x="2397" y="3851"/>
                  </a:lnTo>
                  <a:lnTo>
                    <a:pt x="2448" y="3825"/>
                  </a:lnTo>
                  <a:lnTo>
                    <a:pt x="2524" y="3825"/>
                  </a:lnTo>
                  <a:lnTo>
                    <a:pt x="2601" y="3902"/>
                  </a:lnTo>
                  <a:lnTo>
                    <a:pt x="2601" y="3927"/>
                  </a:lnTo>
                  <a:lnTo>
                    <a:pt x="2601" y="3978"/>
                  </a:lnTo>
                  <a:lnTo>
                    <a:pt x="2575" y="4131"/>
                  </a:lnTo>
                  <a:lnTo>
                    <a:pt x="2601" y="4284"/>
                  </a:lnTo>
                  <a:lnTo>
                    <a:pt x="2652" y="4412"/>
                  </a:lnTo>
                  <a:lnTo>
                    <a:pt x="2728" y="4539"/>
                  </a:lnTo>
                  <a:lnTo>
                    <a:pt x="2856" y="4641"/>
                  </a:lnTo>
                  <a:lnTo>
                    <a:pt x="2983" y="4692"/>
                  </a:lnTo>
                  <a:lnTo>
                    <a:pt x="3111" y="4743"/>
                  </a:lnTo>
                  <a:lnTo>
                    <a:pt x="3264" y="4743"/>
                  </a:lnTo>
                  <a:lnTo>
                    <a:pt x="3417" y="4717"/>
                  </a:lnTo>
                  <a:lnTo>
                    <a:pt x="3544" y="4641"/>
                  </a:lnTo>
                  <a:lnTo>
                    <a:pt x="3646" y="4565"/>
                  </a:lnTo>
                  <a:lnTo>
                    <a:pt x="3748" y="4463"/>
                  </a:lnTo>
                  <a:lnTo>
                    <a:pt x="3901" y="4208"/>
                  </a:lnTo>
                  <a:lnTo>
                    <a:pt x="4054" y="3978"/>
                  </a:lnTo>
                  <a:lnTo>
                    <a:pt x="4105" y="3927"/>
                  </a:lnTo>
                  <a:lnTo>
                    <a:pt x="4156" y="3902"/>
                  </a:lnTo>
                  <a:lnTo>
                    <a:pt x="4207" y="3927"/>
                  </a:lnTo>
                  <a:lnTo>
                    <a:pt x="4258" y="3953"/>
                  </a:lnTo>
                  <a:lnTo>
                    <a:pt x="4284" y="3978"/>
                  </a:lnTo>
                  <a:lnTo>
                    <a:pt x="4386" y="4157"/>
                  </a:lnTo>
                  <a:lnTo>
                    <a:pt x="4539" y="4284"/>
                  </a:lnTo>
                  <a:lnTo>
                    <a:pt x="4692" y="4386"/>
                  </a:lnTo>
                  <a:lnTo>
                    <a:pt x="4870" y="4463"/>
                  </a:lnTo>
                  <a:lnTo>
                    <a:pt x="5074" y="4463"/>
                  </a:lnTo>
                  <a:lnTo>
                    <a:pt x="5227" y="4437"/>
                  </a:lnTo>
                  <a:lnTo>
                    <a:pt x="5584" y="4335"/>
                  </a:lnTo>
                  <a:lnTo>
                    <a:pt x="5635" y="4310"/>
                  </a:lnTo>
                  <a:lnTo>
                    <a:pt x="5737" y="3749"/>
                  </a:lnTo>
                  <a:lnTo>
                    <a:pt x="4896" y="3494"/>
                  </a:lnTo>
                  <a:lnTo>
                    <a:pt x="4513" y="3366"/>
                  </a:lnTo>
                  <a:lnTo>
                    <a:pt x="4131" y="3213"/>
                  </a:lnTo>
                  <a:lnTo>
                    <a:pt x="3774" y="3035"/>
                  </a:lnTo>
                  <a:lnTo>
                    <a:pt x="3442" y="2882"/>
                  </a:lnTo>
                  <a:lnTo>
                    <a:pt x="3136" y="2678"/>
                  </a:lnTo>
                  <a:lnTo>
                    <a:pt x="2881" y="2474"/>
                  </a:lnTo>
                  <a:lnTo>
                    <a:pt x="2626" y="2270"/>
                  </a:lnTo>
                  <a:lnTo>
                    <a:pt x="2423" y="2015"/>
                  </a:lnTo>
                  <a:lnTo>
                    <a:pt x="2270" y="1785"/>
                  </a:lnTo>
                  <a:lnTo>
                    <a:pt x="2142" y="1505"/>
                  </a:lnTo>
                  <a:lnTo>
                    <a:pt x="2066" y="1225"/>
                  </a:lnTo>
                  <a:lnTo>
                    <a:pt x="2015" y="919"/>
                  </a:lnTo>
                  <a:lnTo>
                    <a:pt x="2040" y="587"/>
                  </a:lnTo>
                  <a:lnTo>
                    <a:pt x="2091" y="256"/>
                  </a:lnTo>
                  <a:lnTo>
                    <a:pt x="1887" y="154"/>
                  </a:lnTo>
                  <a:lnTo>
                    <a:pt x="1683" y="77"/>
                  </a:lnTo>
                  <a:lnTo>
                    <a:pt x="1454" y="26"/>
                  </a:lnTo>
                  <a:lnTo>
                    <a:pt x="12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78"/>
            <p:cNvSpPr/>
            <p:nvPr/>
          </p:nvSpPr>
          <p:spPr>
            <a:xfrm>
              <a:off x="1251456" y="1493854"/>
              <a:ext cx="20557" cy="27863"/>
            </a:xfrm>
            <a:custGeom>
              <a:avLst/>
              <a:gdLst/>
              <a:ahLst/>
              <a:cxnLst/>
              <a:rect l="l" t="t" r="r" b="b"/>
              <a:pathLst>
                <a:path w="1224" h="1659" extrusionOk="0">
                  <a:moveTo>
                    <a:pt x="459" y="358"/>
                  </a:moveTo>
                  <a:lnTo>
                    <a:pt x="638" y="562"/>
                  </a:lnTo>
                  <a:lnTo>
                    <a:pt x="740" y="664"/>
                  </a:lnTo>
                  <a:lnTo>
                    <a:pt x="816" y="766"/>
                  </a:lnTo>
                  <a:lnTo>
                    <a:pt x="842" y="893"/>
                  </a:lnTo>
                  <a:lnTo>
                    <a:pt x="867" y="1072"/>
                  </a:lnTo>
                  <a:lnTo>
                    <a:pt x="842" y="1148"/>
                  </a:lnTo>
                  <a:lnTo>
                    <a:pt x="816" y="1199"/>
                  </a:lnTo>
                  <a:lnTo>
                    <a:pt x="765" y="1250"/>
                  </a:lnTo>
                  <a:lnTo>
                    <a:pt x="689" y="1301"/>
                  </a:lnTo>
                  <a:lnTo>
                    <a:pt x="587" y="1301"/>
                  </a:lnTo>
                  <a:lnTo>
                    <a:pt x="510" y="1276"/>
                  </a:lnTo>
                  <a:lnTo>
                    <a:pt x="459" y="1225"/>
                  </a:lnTo>
                  <a:lnTo>
                    <a:pt x="408" y="1148"/>
                  </a:lnTo>
                  <a:lnTo>
                    <a:pt x="357" y="995"/>
                  </a:lnTo>
                  <a:lnTo>
                    <a:pt x="332" y="817"/>
                  </a:lnTo>
                  <a:lnTo>
                    <a:pt x="383" y="587"/>
                  </a:lnTo>
                  <a:lnTo>
                    <a:pt x="459" y="358"/>
                  </a:lnTo>
                  <a:close/>
                  <a:moveTo>
                    <a:pt x="536" y="1"/>
                  </a:moveTo>
                  <a:lnTo>
                    <a:pt x="459" y="26"/>
                  </a:lnTo>
                  <a:lnTo>
                    <a:pt x="408" y="77"/>
                  </a:lnTo>
                  <a:lnTo>
                    <a:pt x="357" y="154"/>
                  </a:lnTo>
                  <a:lnTo>
                    <a:pt x="204" y="358"/>
                  </a:lnTo>
                  <a:lnTo>
                    <a:pt x="77" y="613"/>
                  </a:lnTo>
                  <a:lnTo>
                    <a:pt x="26" y="740"/>
                  </a:lnTo>
                  <a:lnTo>
                    <a:pt x="0" y="868"/>
                  </a:lnTo>
                  <a:lnTo>
                    <a:pt x="0" y="1021"/>
                  </a:lnTo>
                  <a:lnTo>
                    <a:pt x="26" y="1148"/>
                  </a:lnTo>
                  <a:lnTo>
                    <a:pt x="77" y="1250"/>
                  </a:lnTo>
                  <a:lnTo>
                    <a:pt x="128" y="1352"/>
                  </a:lnTo>
                  <a:lnTo>
                    <a:pt x="204" y="1454"/>
                  </a:lnTo>
                  <a:lnTo>
                    <a:pt x="306" y="1531"/>
                  </a:lnTo>
                  <a:lnTo>
                    <a:pt x="408" y="1607"/>
                  </a:lnTo>
                  <a:lnTo>
                    <a:pt x="510" y="1633"/>
                  </a:lnTo>
                  <a:lnTo>
                    <a:pt x="638" y="1658"/>
                  </a:lnTo>
                  <a:lnTo>
                    <a:pt x="765" y="1658"/>
                  </a:lnTo>
                  <a:lnTo>
                    <a:pt x="867" y="1607"/>
                  </a:lnTo>
                  <a:lnTo>
                    <a:pt x="969" y="1556"/>
                  </a:lnTo>
                  <a:lnTo>
                    <a:pt x="1045" y="1480"/>
                  </a:lnTo>
                  <a:lnTo>
                    <a:pt x="1122" y="1378"/>
                  </a:lnTo>
                  <a:lnTo>
                    <a:pt x="1173" y="1276"/>
                  </a:lnTo>
                  <a:lnTo>
                    <a:pt x="1198" y="1174"/>
                  </a:lnTo>
                  <a:lnTo>
                    <a:pt x="1224" y="1046"/>
                  </a:lnTo>
                  <a:lnTo>
                    <a:pt x="1224" y="944"/>
                  </a:lnTo>
                  <a:lnTo>
                    <a:pt x="1198" y="817"/>
                  </a:lnTo>
                  <a:lnTo>
                    <a:pt x="1147" y="664"/>
                  </a:lnTo>
                  <a:lnTo>
                    <a:pt x="1096" y="536"/>
                  </a:lnTo>
                  <a:lnTo>
                    <a:pt x="1020" y="434"/>
                  </a:lnTo>
                  <a:lnTo>
                    <a:pt x="816" y="205"/>
                  </a:lnTo>
                  <a:lnTo>
                    <a:pt x="612" y="2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78"/>
            <p:cNvSpPr/>
            <p:nvPr/>
          </p:nvSpPr>
          <p:spPr>
            <a:xfrm>
              <a:off x="1257015" y="1499850"/>
              <a:ext cx="9019" cy="15871"/>
            </a:xfrm>
            <a:custGeom>
              <a:avLst/>
              <a:gdLst/>
              <a:ahLst/>
              <a:cxnLst/>
              <a:rect l="l" t="t" r="r" b="b"/>
              <a:pathLst>
                <a:path w="537" h="945" extrusionOk="0">
                  <a:moveTo>
                    <a:pt x="128" y="1"/>
                  </a:moveTo>
                  <a:lnTo>
                    <a:pt x="52" y="230"/>
                  </a:lnTo>
                  <a:lnTo>
                    <a:pt x="1" y="460"/>
                  </a:lnTo>
                  <a:lnTo>
                    <a:pt x="26" y="638"/>
                  </a:lnTo>
                  <a:lnTo>
                    <a:pt x="77" y="791"/>
                  </a:lnTo>
                  <a:lnTo>
                    <a:pt x="128" y="868"/>
                  </a:lnTo>
                  <a:lnTo>
                    <a:pt x="179" y="919"/>
                  </a:lnTo>
                  <a:lnTo>
                    <a:pt x="256" y="944"/>
                  </a:lnTo>
                  <a:lnTo>
                    <a:pt x="358" y="944"/>
                  </a:lnTo>
                  <a:lnTo>
                    <a:pt x="434" y="893"/>
                  </a:lnTo>
                  <a:lnTo>
                    <a:pt x="485" y="842"/>
                  </a:lnTo>
                  <a:lnTo>
                    <a:pt x="511" y="791"/>
                  </a:lnTo>
                  <a:lnTo>
                    <a:pt x="536" y="715"/>
                  </a:lnTo>
                  <a:lnTo>
                    <a:pt x="511" y="536"/>
                  </a:lnTo>
                  <a:lnTo>
                    <a:pt x="485" y="409"/>
                  </a:lnTo>
                  <a:lnTo>
                    <a:pt x="409" y="307"/>
                  </a:lnTo>
                  <a:lnTo>
                    <a:pt x="307" y="205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78"/>
            <p:cNvSpPr/>
            <p:nvPr/>
          </p:nvSpPr>
          <p:spPr>
            <a:xfrm>
              <a:off x="1246737" y="1713092"/>
              <a:ext cx="17584" cy="12865"/>
            </a:xfrm>
            <a:custGeom>
              <a:avLst/>
              <a:gdLst/>
              <a:ahLst/>
              <a:cxnLst/>
              <a:rect l="l" t="t" r="r" b="b"/>
              <a:pathLst>
                <a:path w="1047" h="766" extrusionOk="0">
                  <a:moveTo>
                    <a:pt x="103" y="1"/>
                  </a:moveTo>
                  <a:lnTo>
                    <a:pt x="26" y="26"/>
                  </a:lnTo>
                  <a:lnTo>
                    <a:pt x="1" y="103"/>
                  </a:lnTo>
                  <a:lnTo>
                    <a:pt x="26" y="256"/>
                  </a:lnTo>
                  <a:lnTo>
                    <a:pt x="77" y="434"/>
                  </a:lnTo>
                  <a:lnTo>
                    <a:pt x="205" y="562"/>
                  </a:lnTo>
                  <a:lnTo>
                    <a:pt x="332" y="664"/>
                  </a:lnTo>
                  <a:lnTo>
                    <a:pt x="485" y="740"/>
                  </a:lnTo>
                  <a:lnTo>
                    <a:pt x="664" y="766"/>
                  </a:lnTo>
                  <a:lnTo>
                    <a:pt x="842" y="740"/>
                  </a:lnTo>
                  <a:lnTo>
                    <a:pt x="919" y="715"/>
                  </a:lnTo>
                  <a:lnTo>
                    <a:pt x="995" y="664"/>
                  </a:lnTo>
                  <a:lnTo>
                    <a:pt x="1021" y="638"/>
                  </a:lnTo>
                  <a:lnTo>
                    <a:pt x="1046" y="587"/>
                  </a:lnTo>
                  <a:lnTo>
                    <a:pt x="1046" y="485"/>
                  </a:lnTo>
                  <a:lnTo>
                    <a:pt x="1021" y="460"/>
                  </a:lnTo>
                  <a:lnTo>
                    <a:pt x="970" y="434"/>
                  </a:lnTo>
                  <a:lnTo>
                    <a:pt x="944" y="409"/>
                  </a:lnTo>
                  <a:lnTo>
                    <a:pt x="893" y="434"/>
                  </a:lnTo>
                  <a:lnTo>
                    <a:pt x="766" y="460"/>
                  </a:lnTo>
                  <a:lnTo>
                    <a:pt x="562" y="460"/>
                  </a:lnTo>
                  <a:lnTo>
                    <a:pt x="460" y="409"/>
                  </a:lnTo>
                  <a:lnTo>
                    <a:pt x="358" y="358"/>
                  </a:lnTo>
                  <a:lnTo>
                    <a:pt x="281" y="281"/>
                  </a:lnTo>
                  <a:lnTo>
                    <a:pt x="230" y="179"/>
                  </a:lnTo>
                  <a:lnTo>
                    <a:pt x="205" y="77"/>
                  </a:lnTo>
                  <a:lnTo>
                    <a:pt x="179" y="26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78"/>
            <p:cNvSpPr/>
            <p:nvPr/>
          </p:nvSpPr>
          <p:spPr>
            <a:xfrm>
              <a:off x="1249306" y="1632159"/>
              <a:ext cx="11152" cy="12008"/>
            </a:xfrm>
            <a:custGeom>
              <a:avLst/>
              <a:gdLst/>
              <a:ahLst/>
              <a:cxnLst/>
              <a:rect l="l" t="t" r="r" b="b"/>
              <a:pathLst>
                <a:path w="664" h="715" extrusionOk="0">
                  <a:moveTo>
                    <a:pt x="409" y="1"/>
                  </a:moveTo>
                  <a:lnTo>
                    <a:pt x="383" y="26"/>
                  </a:lnTo>
                  <a:lnTo>
                    <a:pt x="230" y="128"/>
                  </a:lnTo>
                  <a:lnTo>
                    <a:pt x="128" y="256"/>
                  </a:lnTo>
                  <a:lnTo>
                    <a:pt x="26" y="409"/>
                  </a:lnTo>
                  <a:lnTo>
                    <a:pt x="1" y="587"/>
                  </a:lnTo>
                  <a:lnTo>
                    <a:pt x="26" y="715"/>
                  </a:lnTo>
                  <a:lnTo>
                    <a:pt x="154" y="689"/>
                  </a:lnTo>
                  <a:lnTo>
                    <a:pt x="281" y="664"/>
                  </a:lnTo>
                  <a:lnTo>
                    <a:pt x="383" y="587"/>
                  </a:lnTo>
                  <a:lnTo>
                    <a:pt x="460" y="511"/>
                  </a:lnTo>
                  <a:lnTo>
                    <a:pt x="536" y="409"/>
                  </a:lnTo>
                  <a:lnTo>
                    <a:pt x="587" y="307"/>
                  </a:lnTo>
                  <a:lnTo>
                    <a:pt x="638" y="179"/>
                  </a:lnTo>
                  <a:lnTo>
                    <a:pt x="664" y="52"/>
                  </a:lnTo>
                  <a:lnTo>
                    <a:pt x="536" y="26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78"/>
            <p:cNvSpPr/>
            <p:nvPr/>
          </p:nvSpPr>
          <p:spPr>
            <a:xfrm>
              <a:off x="1242034" y="1728947"/>
              <a:ext cx="14578" cy="11135"/>
            </a:xfrm>
            <a:custGeom>
              <a:avLst/>
              <a:gdLst/>
              <a:ahLst/>
              <a:cxnLst/>
              <a:rect l="l" t="t" r="r" b="b"/>
              <a:pathLst>
                <a:path w="868" h="663" extrusionOk="0">
                  <a:moveTo>
                    <a:pt x="306" y="0"/>
                  </a:moveTo>
                  <a:lnTo>
                    <a:pt x="153" y="26"/>
                  </a:lnTo>
                  <a:lnTo>
                    <a:pt x="26" y="102"/>
                  </a:lnTo>
                  <a:lnTo>
                    <a:pt x="0" y="153"/>
                  </a:lnTo>
                  <a:lnTo>
                    <a:pt x="26" y="204"/>
                  </a:lnTo>
                  <a:lnTo>
                    <a:pt x="77" y="229"/>
                  </a:lnTo>
                  <a:lnTo>
                    <a:pt x="128" y="229"/>
                  </a:lnTo>
                  <a:lnTo>
                    <a:pt x="204" y="179"/>
                  </a:lnTo>
                  <a:lnTo>
                    <a:pt x="408" y="179"/>
                  </a:lnTo>
                  <a:lnTo>
                    <a:pt x="485" y="229"/>
                  </a:lnTo>
                  <a:lnTo>
                    <a:pt x="561" y="306"/>
                  </a:lnTo>
                  <a:lnTo>
                    <a:pt x="612" y="382"/>
                  </a:lnTo>
                  <a:lnTo>
                    <a:pt x="638" y="459"/>
                  </a:lnTo>
                  <a:lnTo>
                    <a:pt x="663" y="561"/>
                  </a:lnTo>
                  <a:lnTo>
                    <a:pt x="689" y="637"/>
                  </a:lnTo>
                  <a:lnTo>
                    <a:pt x="740" y="663"/>
                  </a:lnTo>
                  <a:lnTo>
                    <a:pt x="816" y="637"/>
                  </a:lnTo>
                  <a:lnTo>
                    <a:pt x="867" y="586"/>
                  </a:lnTo>
                  <a:lnTo>
                    <a:pt x="867" y="510"/>
                  </a:lnTo>
                  <a:lnTo>
                    <a:pt x="867" y="433"/>
                  </a:lnTo>
                  <a:lnTo>
                    <a:pt x="867" y="357"/>
                  </a:lnTo>
                  <a:lnTo>
                    <a:pt x="816" y="280"/>
                  </a:lnTo>
                  <a:lnTo>
                    <a:pt x="714" y="153"/>
                  </a:lnTo>
                  <a:lnTo>
                    <a:pt x="587" y="51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78"/>
            <p:cNvSpPr/>
            <p:nvPr/>
          </p:nvSpPr>
          <p:spPr>
            <a:xfrm>
              <a:off x="1237315" y="1625743"/>
              <a:ext cx="14158" cy="18424"/>
            </a:xfrm>
            <a:custGeom>
              <a:avLst/>
              <a:gdLst/>
              <a:ahLst/>
              <a:cxnLst/>
              <a:rect l="l" t="t" r="r" b="b"/>
              <a:pathLst>
                <a:path w="843" h="1097" extrusionOk="0">
                  <a:moveTo>
                    <a:pt x="613" y="1"/>
                  </a:moveTo>
                  <a:lnTo>
                    <a:pt x="511" y="205"/>
                  </a:lnTo>
                  <a:lnTo>
                    <a:pt x="383" y="383"/>
                  </a:lnTo>
                  <a:lnTo>
                    <a:pt x="205" y="536"/>
                  </a:lnTo>
                  <a:lnTo>
                    <a:pt x="1" y="638"/>
                  </a:lnTo>
                  <a:lnTo>
                    <a:pt x="103" y="791"/>
                  </a:lnTo>
                  <a:lnTo>
                    <a:pt x="230" y="918"/>
                  </a:lnTo>
                  <a:lnTo>
                    <a:pt x="383" y="1020"/>
                  </a:lnTo>
                  <a:lnTo>
                    <a:pt x="536" y="1097"/>
                  </a:lnTo>
                  <a:lnTo>
                    <a:pt x="511" y="969"/>
                  </a:lnTo>
                  <a:lnTo>
                    <a:pt x="485" y="842"/>
                  </a:lnTo>
                  <a:lnTo>
                    <a:pt x="511" y="714"/>
                  </a:lnTo>
                  <a:lnTo>
                    <a:pt x="536" y="587"/>
                  </a:lnTo>
                  <a:lnTo>
                    <a:pt x="587" y="485"/>
                  </a:lnTo>
                  <a:lnTo>
                    <a:pt x="638" y="383"/>
                  </a:lnTo>
                  <a:lnTo>
                    <a:pt x="740" y="281"/>
                  </a:lnTo>
                  <a:lnTo>
                    <a:pt x="842" y="230"/>
                  </a:lnTo>
                  <a:lnTo>
                    <a:pt x="715" y="128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FDEE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78"/>
            <p:cNvSpPr/>
            <p:nvPr/>
          </p:nvSpPr>
          <p:spPr>
            <a:xfrm>
              <a:off x="1235182" y="1789307"/>
              <a:ext cx="16291" cy="39418"/>
            </a:xfrm>
            <a:custGeom>
              <a:avLst/>
              <a:gdLst/>
              <a:ahLst/>
              <a:cxnLst/>
              <a:rect l="l" t="t" r="r" b="b"/>
              <a:pathLst>
                <a:path w="970" h="2347" extrusionOk="0">
                  <a:moveTo>
                    <a:pt x="179" y="1"/>
                  </a:moveTo>
                  <a:lnTo>
                    <a:pt x="179" y="587"/>
                  </a:lnTo>
                  <a:lnTo>
                    <a:pt x="128" y="1174"/>
                  </a:lnTo>
                  <a:lnTo>
                    <a:pt x="77" y="1760"/>
                  </a:lnTo>
                  <a:lnTo>
                    <a:pt x="0" y="2347"/>
                  </a:lnTo>
                  <a:lnTo>
                    <a:pt x="0" y="2347"/>
                  </a:lnTo>
                  <a:lnTo>
                    <a:pt x="638" y="2321"/>
                  </a:lnTo>
                  <a:lnTo>
                    <a:pt x="740" y="1786"/>
                  </a:lnTo>
                  <a:lnTo>
                    <a:pt x="842" y="1250"/>
                  </a:lnTo>
                  <a:lnTo>
                    <a:pt x="969" y="17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78"/>
            <p:cNvSpPr/>
            <p:nvPr/>
          </p:nvSpPr>
          <p:spPr>
            <a:xfrm>
              <a:off x="1191080" y="1678411"/>
              <a:ext cx="74519" cy="64241"/>
            </a:xfrm>
            <a:custGeom>
              <a:avLst/>
              <a:gdLst/>
              <a:ahLst/>
              <a:cxnLst/>
              <a:rect l="l" t="t" r="r" b="b"/>
              <a:pathLst>
                <a:path w="4437" h="3825" extrusionOk="0">
                  <a:moveTo>
                    <a:pt x="2958" y="1"/>
                  </a:moveTo>
                  <a:lnTo>
                    <a:pt x="2932" y="26"/>
                  </a:lnTo>
                  <a:lnTo>
                    <a:pt x="2499" y="357"/>
                  </a:lnTo>
                  <a:lnTo>
                    <a:pt x="2040" y="689"/>
                  </a:lnTo>
                  <a:lnTo>
                    <a:pt x="1632" y="1046"/>
                  </a:lnTo>
                  <a:lnTo>
                    <a:pt x="1454" y="1250"/>
                  </a:lnTo>
                  <a:lnTo>
                    <a:pt x="1250" y="1454"/>
                  </a:lnTo>
                  <a:lnTo>
                    <a:pt x="893" y="1938"/>
                  </a:lnTo>
                  <a:lnTo>
                    <a:pt x="561" y="2474"/>
                  </a:lnTo>
                  <a:lnTo>
                    <a:pt x="306" y="2958"/>
                  </a:lnTo>
                  <a:lnTo>
                    <a:pt x="179" y="3188"/>
                  </a:lnTo>
                  <a:lnTo>
                    <a:pt x="0" y="3468"/>
                  </a:lnTo>
                  <a:lnTo>
                    <a:pt x="255" y="3621"/>
                  </a:lnTo>
                  <a:lnTo>
                    <a:pt x="536" y="3748"/>
                  </a:lnTo>
                  <a:lnTo>
                    <a:pt x="791" y="3825"/>
                  </a:lnTo>
                  <a:lnTo>
                    <a:pt x="969" y="3825"/>
                  </a:lnTo>
                  <a:lnTo>
                    <a:pt x="1046" y="3774"/>
                  </a:lnTo>
                  <a:lnTo>
                    <a:pt x="1122" y="3723"/>
                  </a:lnTo>
                  <a:lnTo>
                    <a:pt x="1301" y="3544"/>
                  </a:lnTo>
                  <a:lnTo>
                    <a:pt x="1479" y="3289"/>
                  </a:lnTo>
                  <a:lnTo>
                    <a:pt x="1657" y="3009"/>
                  </a:lnTo>
                  <a:lnTo>
                    <a:pt x="2014" y="2423"/>
                  </a:lnTo>
                  <a:lnTo>
                    <a:pt x="2193" y="2168"/>
                  </a:lnTo>
                  <a:lnTo>
                    <a:pt x="2346" y="1989"/>
                  </a:lnTo>
                  <a:lnTo>
                    <a:pt x="2575" y="1760"/>
                  </a:lnTo>
                  <a:lnTo>
                    <a:pt x="2830" y="1581"/>
                  </a:lnTo>
                  <a:lnTo>
                    <a:pt x="3060" y="1403"/>
                  </a:lnTo>
                  <a:lnTo>
                    <a:pt x="3315" y="1224"/>
                  </a:lnTo>
                  <a:lnTo>
                    <a:pt x="3595" y="1071"/>
                  </a:lnTo>
                  <a:lnTo>
                    <a:pt x="3876" y="944"/>
                  </a:lnTo>
                  <a:lnTo>
                    <a:pt x="4437" y="714"/>
                  </a:lnTo>
                  <a:lnTo>
                    <a:pt x="3697" y="35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06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78"/>
            <p:cNvSpPr/>
            <p:nvPr/>
          </p:nvSpPr>
          <p:spPr>
            <a:xfrm>
              <a:off x="1172656" y="1976870"/>
              <a:ext cx="76249" cy="220955"/>
            </a:xfrm>
            <a:custGeom>
              <a:avLst/>
              <a:gdLst/>
              <a:ahLst/>
              <a:cxnLst/>
              <a:rect l="l" t="t" r="r" b="b"/>
              <a:pathLst>
                <a:path w="4540" h="13156" extrusionOk="0">
                  <a:moveTo>
                    <a:pt x="4539" y="0"/>
                  </a:moveTo>
                  <a:lnTo>
                    <a:pt x="2296" y="51"/>
                  </a:lnTo>
                  <a:lnTo>
                    <a:pt x="1" y="102"/>
                  </a:lnTo>
                  <a:lnTo>
                    <a:pt x="52" y="1479"/>
                  </a:lnTo>
                  <a:lnTo>
                    <a:pt x="77" y="2881"/>
                  </a:lnTo>
                  <a:lnTo>
                    <a:pt x="77" y="5660"/>
                  </a:lnTo>
                  <a:lnTo>
                    <a:pt x="77" y="8465"/>
                  </a:lnTo>
                  <a:lnTo>
                    <a:pt x="77" y="11244"/>
                  </a:lnTo>
                  <a:lnTo>
                    <a:pt x="52" y="11295"/>
                  </a:lnTo>
                  <a:lnTo>
                    <a:pt x="26" y="11346"/>
                  </a:lnTo>
                  <a:lnTo>
                    <a:pt x="179" y="11728"/>
                  </a:lnTo>
                  <a:lnTo>
                    <a:pt x="358" y="12060"/>
                  </a:lnTo>
                  <a:lnTo>
                    <a:pt x="562" y="12366"/>
                  </a:lnTo>
                  <a:lnTo>
                    <a:pt x="689" y="12519"/>
                  </a:lnTo>
                  <a:lnTo>
                    <a:pt x="842" y="12646"/>
                  </a:lnTo>
                  <a:lnTo>
                    <a:pt x="995" y="12773"/>
                  </a:lnTo>
                  <a:lnTo>
                    <a:pt x="1148" y="12875"/>
                  </a:lnTo>
                  <a:lnTo>
                    <a:pt x="1327" y="12952"/>
                  </a:lnTo>
                  <a:lnTo>
                    <a:pt x="1505" y="13028"/>
                  </a:lnTo>
                  <a:lnTo>
                    <a:pt x="1684" y="13079"/>
                  </a:lnTo>
                  <a:lnTo>
                    <a:pt x="1888" y="13130"/>
                  </a:lnTo>
                  <a:lnTo>
                    <a:pt x="2092" y="13156"/>
                  </a:lnTo>
                  <a:lnTo>
                    <a:pt x="2321" y="13156"/>
                  </a:lnTo>
                  <a:lnTo>
                    <a:pt x="2551" y="13130"/>
                  </a:lnTo>
                  <a:lnTo>
                    <a:pt x="2780" y="13105"/>
                  </a:lnTo>
                  <a:lnTo>
                    <a:pt x="2984" y="13054"/>
                  </a:lnTo>
                  <a:lnTo>
                    <a:pt x="3188" y="12977"/>
                  </a:lnTo>
                  <a:lnTo>
                    <a:pt x="3341" y="12875"/>
                  </a:lnTo>
                  <a:lnTo>
                    <a:pt x="3519" y="12773"/>
                  </a:lnTo>
                  <a:lnTo>
                    <a:pt x="3672" y="12646"/>
                  </a:lnTo>
                  <a:lnTo>
                    <a:pt x="3800" y="12519"/>
                  </a:lnTo>
                  <a:lnTo>
                    <a:pt x="3927" y="12366"/>
                  </a:lnTo>
                  <a:lnTo>
                    <a:pt x="4029" y="12213"/>
                  </a:lnTo>
                  <a:lnTo>
                    <a:pt x="4208" y="11856"/>
                  </a:lnTo>
                  <a:lnTo>
                    <a:pt x="4361" y="11473"/>
                  </a:lnTo>
                  <a:lnTo>
                    <a:pt x="4463" y="11065"/>
                  </a:lnTo>
                  <a:lnTo>
                    <a:pt x="4386" y="8312"/>
                  </a:lnTo>
                  <a:lnTo>
                    <a:pt x="4361" y="6909"/>
                  </a:lnTo>
                  <a:lnTo>
                    <a:pt x="4335" y="5533"/>
                  </a:lnTo>
                  <a:lnTo>
                    <a:pt x="4361" y="4130"/>
                  </a:lnTo>
                  <a:lnTo>
                    <a:pt x="4386" y="2728"/>
                  </a:lnTo>
                  <a:lnTo>
                    <a:pt x="4437" y="1351"/>
                  </a:lnTo>
                  <a:lnTo>
                    <a:pt x="45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78"/>
            <p:cNvSpPr/>
            <p:nvPr/>
          </p:nvSpPr>
          <p:spPr>
            <a:xfrm>
              <a:off x="1120845" y="2657257"/>
              <a:ext cx="123342" cy="127625"/>
            </a:xfrm>
            <a:custGeom>
              <a:avLst/>
              <a:gdLst/>
              <a:ahLst/>
              <a:cxnLst/>
              <a:rect l="l" t="t" r="r" b="b"/>
              <a:pathLst>
                <a:path w="7344" h="7599" extrusionOk="0">
                  <a:moveTo>
                    <a:pt x="3596" y="383"/>
                  </a:moveTo>
                  <a:lnTo>
                    <a:pt x="3953" y="409"/>
                  </a:lnTo>
                  <a:lnTo>
                    <a:pt x="4284" y="460"/>
                  </a:lnTo>
                  <a:lnTo>
                    <a:pt x="4616" y="562"/>
                  </a:lnTo>
                  <a:lnTo>
                    <a:pt x="4947" y="689"/>
                  </a:lnTo>
                  <a:lnTo>
                    <a:pt x="5228" y="842"/>
                  </a:lnTo>
                  <a:lnTo>
                    <a:pt x="5508" y="1046"/>
                  </a:lnTo>
                  <a:lnTo>
                    <a:pt x="5763" y="1250"/>
                  </a:lnTo>
                  <a:lnTo>
                    <a:pt x="5992" y="1480"/>
                  </a:lnTo>
                  <a:lnTo>
                    <a:pt x="6196" y="1735"/>
                  </a:lnTo>
                  <a:lnTo>
                    <a:pt x="6400" y="2015"/>
                  </a:lnTo>
                  <a:lnTo>
                    <a:pt x="6553" y="2321"/>
                  </a:lnTo>
                  <a:lnTo>
                    <a:pt x="6681" y="2627"/>
                  </a:lnTo>
                  <a:lnTo>
                    <a:pt x="6808" y="2958"/>
                  </a:lnTo>
                  <a:lnTo>
                    <a:pt x="6885" y="3290"/>
                  </a:lnTo>
                  <a:lnTo>
                    <a:pt x="6936" y="3647"/>
                  </a:lnTo>
                  <a:lnTo>
                    <a:pt x="6961" y="3978"/>
                  </a:lnTo>
                  <a:lnTo>
                    <a:pt x="6961" y="4335"/>
                  </a:lnTo>
                  <a:lnTo>
                    <a:pt x="6910" y="4667"/>
                  </a:lnTo>
                  <a:lnTo>
                    <a:pt x="6808" y="4973"/>
                  </a:lnTo>
                  <a:lnTo>
                    <a:pt x="6706" y="5253"/>
                  </a:lnTo>
                  <a:lnTo>
                    <a:pt x="6553" y="5508"/>
                  </a:lnTo>
                  <a:lnTo>
                    <a:pt x="6375" y="5737"/>
                  </a:lnTo>
                  <a:lnTo>
                    <a:pt x="6171" y="5967"/>
                  </a:lnTo>
                  <a:lnTo>
                    <a:pt x="5941" y="6171"/>
                  </a:lnTo>
                  <a:lnTo>
                    <a:pt x="5687" y="6375"/>
                  </a:lnTo>
                  <a:lnTo>
                    <a:pt x="5406" y="6528"/>
                  </a:lnTo>
                  <a:lnTo>
                    <a:pt x="5151" y="6681"/>
                  </a:lnTo>
                  <a:lnTo>
                    <a:pt x="4845" y="6834"/>
                  </a:lnTo>
                  <a:lnTo>
                    <a:pt x="4539" y="6936"/>
                  </a:lnTo>
                  <a:lnTo>
                    <a:pt x="4259" y="7038"/>
                  </a:lnTo>
                  <a:lnTo>
                    <a:pt x="3647" y="7216"/>
                  </a:lnTo>
                  <a:lnTo>
                    <a:pt x="3315" y="7165"/>
                  </a:lnTo>
                  <a:lnTo>
                    <a:pt x="3009" y="7089"/>
                  </a:lnTo>
                  <a:lnTo>
                    <a:pt x="2704" y="7012"/>
                  </a:lnTo>
                  <a:lnTo>
                    <a:pt x="2398" y="6885"/>
                  </a:lnTo>
                  <a:lnTo>
                    <a:pt x="2117" y="6757"/>
                  </a:lnTo>
                  <a:lnTo>
                    <a:pt x="1862" y="6604"/>
                  </a:lnTo>
                  <a:lnTo>
                    <a:pt x="1607" y="6426"/>
                  </a:lnTo>
                  <a:lnTo>
                    <a:pt x="1378" y="6247"/>
                  </a:lnTo>
                  <a:lnTo>
                    <a:pt x="1148" y="6018"/>
                  </a:lnTo>
                  <a:lnTo>
                    <a:pt x="970" y="5788"/>
                  </a:lnTo>
                  <a:lnTo>
                    <a:pt x="791" y="5534"/>
                  </a:lnTo>
                  <a:lnTo>
                    <a:pt x="638" y="5279"/>
                  </a:lnTo>
                  <a:lnTo>
                    <a:pt x="511" y="4973"/>
                  </a:lnTo>
                  <a:lnTo>
                    <a:pt x="409" y="4667"/>
                  </a:lnTo>
                  <a:lnTo>
                    <a:pt x="358" y="4335"/>
                  </a:lnTo>
                  <a:lnTo>
                    <a:pt x="307" y="4004"/>
                  </a:lnTo>
                  <a:lnTo>
                    <a:pt x="307" y="3647"/>
                  </a:lnTo>
                  <a:lnTo>
                    <a:pt x="332" y="3315"/>
                  </a:lnTo>
                  <a:lnTo>
                    <a:pt x="383" y="2958"/>
                  </a:lnTo>
                  <a:lnTo>
                    <a:pt x="485" y="2652"/>
                  </a:lnTo>
                  <a:lnTo>
                    <a:pt x="613" y="2321"/>
                  </a:lnTo>
                  <a:lnTo>
                    <a:pt x="791" y="2041"/>
                  </a:lnTo>
                  <a:lnTo>
                    <a:pt x="970" y="1760"/>
                  </a:lnTo>
                  <a:lnTo>
                    <a:pt x="1174" y="1505"/>
                  </a:lnTo>
                  <a:lnTo>
                    <a:pt x="1429" y="1250"/>
                  </a:lnTo>
                  <a:lnTo>
                    <a:pt x="1684" y="1046"/>
                  </a:lnTo>
                  <a:lnTo>
                    <a:pt x="1964" y="842"/>
                  </a:lnTo>
                  <a:lnTo>
                    <a:pt x="2245" y="689"/>
                  </a:lnTo>
                  <a:lnTo>
                    <a:pt x="2576" y="562"/>
                  </a:lnTo>
                  <a:lnTo>
                    <a:pt x="2882" y="460"/>
                  </a:lnTo>
                  <a:lnTo>
                    <a:pt x="3239" y="409"/>
                  </a:lnTo>
                  <a:lnTo>
                    <a:pt x="3596" y="383"/>
                  </a:lnTo>
                  <a:close/>
                  <a:moveTo>
                    <a:pt x="3545" y="1"/>
                  </a:moveTo>
                  <a:lnTo>
                    <a:pt x="3137" y="26"/>
                  </a:lnTo>
                  <a:lnTo>
                    <a:pt x="2729" y="77"/>
                  </a:lnTo>
                  <a:lnTo>
                    <a:pt x="2347" y="205"/>
                  </a:lnTo>
                  <a:lnTo>
                    <a:pt x="1990" y="332"/>
                  </a:lnTo>
                  <a:lnTo>
                    <a:pt x="1658" y="511"/>
                  </a:lnTo>
                  <a:lnTo>
                    <a:pt x="1378" y="715"/>
                  </a:lnTo>
                  <a:lnTo>
                    <a:pt x="1097" y="919"/>
                  </a:lnTo>
                  <a:lnTo>
                    <a:pt x="868" y="1174"/>
                  </a:lnTo>
                  <a:lnTo>
                    <a:pt x="664" y="1454"/>
                  </a:lnTo>
                  <a:lnTo>
                    <a:pt x="485" y="1735"/>
                  </a:lnTo>
                  <a:lnTo>
                    <a:pt x="332" y="2041"/>
                  </a:lnTo>
                  <a:lnTo>
                    <a:pt x="230" y="2347"/>
                  </a:lnTo>
                  <a:lnTo>
                    <a:pt x="128" y="2678"/>
                  </a:lnTo>
                  <a:lnTo>
                    <a:pt x="52" y="3009"/>
                  </a:lnTo>
                  <a:lnTo>
                    <a:pt x="26" y="3366"/>
                  </a:lnTo>
                  <a:lnTo>
                    <a:pt x="1" y="3698"/>
                  </a:lnTo>
                  <a:lnTo>
                    <a:pt x="26" y="4055"/>
                  </a:lnTo>
                  <a:lnTo>
                    <a:pt x="77" y="4386"/>
                  </a:lnTo>
                  <a:lnTo>
                    <a:pt x="128" y="4718"/>
                  </a:lnTo>
                  <a:lnTo>
                    <a:pt x="230" y="5049"/>
                  </a:lnTo>
                  <a:lnTo>
                    <a:pt x="332" y="5381"/>
                  </a:lnTo>
                  <a:lnTo>
                    <a:pt x="485" y="5686"/>
                  </a:lnTo>
                  <a:lnTo>
                    <a:pt x="638" y="5967"/>
                  </a:lnTo>
                  <a:lnTo>
                    <a:pt x="817" y="6247"/>
                  </a:lnTo>
                  <a:lnTo>
                    <a:pt x="1021" y="6502"/>
                  </a:lnTo>
                  <a:lnTo>
                    <a:pt x="1276" y="6732"/>
                  </a:lnTo>
                  <a:lnTo>
                    <a:pt x="1531" y="6936"/>
                  </a:lnTo>
                  <a:lnTo>
                    <a:pt x="1786" y="7114"/>
                  </a:lnTo>
                  <a:lnTo>
                    <a:pt x="2092" y="7242"/>
                  </a:lnTo>
                  <a:lnTo>
                    <a:pt x="2423" y="7369"/>
                  </a:lnTo>
                  <a:lnTo>
                    <a:pt x="2754" y="7446"/>
                  </a:lnTo>
                  <a:lnTo>
                    <a:pt x="3111" y="7471"/>
                  </a:lnTo>
                  <a:lnTo>
                    <a:pt x="3494" y="7471"/>
                  </a:lnTo>
                  <a:lnTo>
                    <a:pt x="3519" y="7522"/>
                  </a:lnTo>
                  <a:lnTo>
                    <a:pt x="3570" y="7573"/>
                  </a:lnTo>
                  <a:lnTo>
                    <a:pt x="3647" y="7599"/>
                  </a:lnTo>
                  <a:lnTo>
                    <a:pt x="3723" y="7599"/>
                  </a:lnTo>
                  <a:lnTo>
                    <a:pt x="4106" y="7522"/>
                  </a:lnTo>
                  <a:lnTo>
                    <a:pt x="4463" y="7395"/>
                  </a:lnTo>
                  <a:lnTo>
                    <a:pt x="4845" y="7267"/>
                  </a:lnTo>
                  <a:lnTo>
                    <a:pt x="5177" y="7114"/>
                  </a:lnTo>
                  <a:lnTo>
                    <a:pt x="5534" y="6936"/>
                  </a:lnTo>
                  <a:lnTo>
                    <a:pt x="5839" y="6757"/>
                  </a:lnTo>
                  <a:lnTo>
                    <a:pt x="6120" y="6528"/>
                  </a:lnTo>
                  <a:lnTo>
                    <a:pt x="6400" y="6273"/>
                  </a:lnTo>
                  <a:lnTo>
                    <a:pt x="6630" y="6018"/>
                  </a:lnTo>
                  <a:lnTo>
                    <a:pt x="6859" y="5712"/>
                  </a:lnTo>
                  <a:lnTo>
                    <a:pt x="7038" y="5406"/>
                  </a:lnTo>
                  <a:lnTo>
                    <a:pt x="7165" y="5075"/>
                  </a:lnTo>
                  <a:lnTo>
                    <a:pt x="7267" y="4743"/>
                  </a:lnTo>
                  <a:lnTo>
                    <a:pt x="7344" y="4361"/>
                  </a:lnTo>
                  <a:lnTo>
                    <a:pt x="7344" y="3978"/>
                  </a:lnTo>
                  <a:lnTo>
                    <a:pt x="7318" y="3545"/>
                  </a:lnTo>
                  <a:lnTo>
                    <a:pt x="7242" y="3162"/>
                  </a:lnTo>
                  <a:lnTo>
                    <a:pt x="7140" y="2805"/>
                  </a:lnTo>
                  <a:lnTo>
                    <a:pt x="7012" y="2423"/>
                  </a:lnTo>
                  <a:lnTo>
                    <a:pt x="6859" y="2092"/>
                  </a:lnTo>
                  <a:lnTo>
                    <a:pt x="6655" y="1760"/>
                  </a:lnTo>
                  <a:lnTo>
                    <a:pt x="6451" y="1454"/>
                  </a:lnTo>
                  <a:lnTo>
                    <a:pt x="6222" y="1174"/>
                  </a:lnTo>
                  <a:lnTo>
                    <a:pt x="5967" y="919"/>
                  </a:lnTo>
                  <a:lnTo>
                    <a:pt x="5661" y="664"/>
                  </a:lnTo>
                  <a:lnTo>
                    <a:pt x="5355" y="460"/>
                  </a:lnTo>
                  <a:lnTo>
                    <a:pt x="5049" y="307"/>
                  </a:lnTo>
                  <a:lnTo>
                    <a:pt x="4692" y="154"/>
                  </a:lnTo>
                  <a:lnTo>
                    <a:pt x="4335" y="77"/>
                  </a:lnTo>
                  <a:lnTo>
                    <a:pt x="395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78"/>
            <p:cNvSpPr/>
            <p:nvPr/>
          </p:nvSpPr>
          <p:spPr>
            <a:xfrm>
              <a:off x="1233469" y="1730660"/>
              <a:ext cx="10715" cy="13705"/>
            </a:xfrm>
            <a:custGeom>
              <a:avLst/>
              <a:gdLst/>
              <a:ahLst/>
              <a:cxnLst/>
              <a:rect l="l" t="t" r="r" b="b"/>
              <a:pathLst>
                <a:path w="638" h="816" extrusionOk="0">
                  <a:moveTo>
                    <a:pt x="255" y="0"/>
                  </a:moveTo>
                  <a:lnTo>
                    <a:pt x="128" y="102"/>
                  </a:lnTo>
                  <a:lnTo>
                    <a:pt x="26" y="255"/>
                  </a:lnTo>
                  <a:lnTo>
                    <a:pt x="0" y="331"/>
                  </a:lnTo>
                  <a:lnTo>
                    <a:pt x="0" y="408"/>
                  </a:lnTo>
                  <a:lnTo>
                    <a:pt x="26" y="484"/>
                  </a:lnTo>
                  <a:lnTo>
                    <a:pt x="51" y="561"/>
                  </a:lnTo>
                  <a:lnTo>
                    <a:pt x="77" y="637"/>
                  </a:lnTo>
                  <a:lnTo>
                    <a:pt x="153" y="714"/>
                  </a:lnTo>
                  <a:lnTo>
                    <a:pt x="204" y="765"/>
                  </a:lnTo>
                  <a:lnTo>
                    <a:pt x="281" y="790"/>
                  </a:lnTo>
                  <a:lnTo>
                    <a:pt x="357" y="816"/>
                  </a:lnTo>
                  <a:lnTo>
                    <a:pt x="434" y="816"/>
                  </a:lnTo>
                  <a:lnTo>
                    <a:pt x="510" y="790"/>
                  </a:lnTo>
                  <a:lnTo>
                    <a:pt x="587" y="765"/>
                  </a:lnTo>
                  <a:lnTo>
                    <a:pt x="638" y="739"/>
                  </a:lnTo>
                  <a:lnTo>
                    <a:pt x="638" y="688"/>
                  </a:lnTo>
                  <a:lnTo>
                    <a:pt x="612" y="637"/>
                  </a:lnTo>
                  <a:lnTo>
                    <a:pt x="561" y="612"/>
                  </a:lnTo>
                  <a:lnTo>
                    <a:pt x="459" y="612"/>
                  </a:lnTo>
                  <a:lnTo>
                    <a:pt x="383" y="561"/>
                  </a:lnTo>
                  <a:lnTo>
                    <a:pt x="306" y="510"/>
                  </a:lnTo>
                  <a:lnTo>
                    <a:pt x="255" y="459"/>
                  </a:lnTo>
                  <a:lnTo>
                    <a:pt x="255" y="382"/>
                  </a:lnTo>
                  <a:lnTo>
                    <a:pt x="255" y="306"/>
                  </a:lnTo>
                  <a:lnTo>
                    <a:pt x="281" y="229"/>
                  </a:lnTo>
                  <a:lnTo>
                    <a:pt x="357" y="153"/>
                  </a:lnTo>
                  <a:lnTo>
                    <a:pt x="383" y="127"/>
                  </a:lnTo>
                  <a:lnTo>
                    <a:pt x="383" y="102"/>
                  </a:lnTo>
                  <a:lnTo>
                    <a:pt x="357" y="51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78"/>
            <p:cNvSpPr/>
            <p:nvPr/>
          </p:nvSpPr>
          <p:spPr>
            <a:xfrm>
              <a:off x="1125984" y="2663689"/>
              <a:ext cx="111788" cy="114777"/>
            </a:xfrm>
            <a:custGeom>
              <a:avLst/>
              <a:gdLst/>
              <a:ahLst/>
              <a:cxnLst/>
              <a:rect l="l" t="t" r="r" b="b"/>
              <a:pathLst>
                <a:path w="6656" h="6834" extrusionOk="0">
                  <a:moveTo>
                    <a:pt x="3009" y="2703"/>
                  </a:moveTo>
                  <a:lnTo>
                    <a:pt x="3162" y="2754"/>
                  </a:lnTo>
                  <a:lnTo>
                    <a:pt x="3290" y="2805"/>
                  </a:lnTo>
                  <a:lnTo>
                    <a:pt x="3417" y="2881"/>
                  </a:lnTo>
                  <a:lnTo>
                    <a:pt x="3545" y="3009"/>
                  </a:lnTo>
                  <a:lnTo>
                    <a:pt x="3647" y="3162"/>
                  </a:lnTo>
                  <a:lnTo>
                    <a:pt x="3698" y="3315"/>
                  </a:lnTo>
                  <a:lnTo>
                    <a:pt x="3698" y="3493"/>
                  </a:lnTo>
                  <a:lnTo>
                    <a:pt x="3698" y="3646"/>
                  </a:lnTo>
                  <a:lnTo>
                    <a:pt x="3647" y="3825"/>
                  </a:lnTo>
                  <a:lnTo>
                    <a:pt x="3570" y="3978"/>
                  </a:lnTo>
                  <a:lnTo>
                    <a:pt x="3443" y="4105"/>
                  </a:lnTo>
                  <a:lnTo>
                    <a:pt x="3315" y="4207"/>
                  </a:lnTo>
                  <a:lnTo>
                    <a:pt x="3162" y="4309"/>
                  </a:lnTo>
                  <a:lnTo>
                    <a:pt x="3009" y="4335"/>
                  </a:lnTo>
                  <a:lnTo>
                    <a:pt x="2856" y="4360"/>
                  </a:lnTo>
                  <a:lnTo>
                    <a:pt x="2678" y="4360"/>
                  </a:lnTo>
                  <a:lnTo>
                    <a:pt x="2525" y="4309"/>
                  </a:lnTo>
                  <a:lnTo>
                    <a:pt x="2372" y="4233"/>
                  </a:lnTo>
                  <a:lnTo>
                    <a:pt x="2245" y="4105"/>
                  </a:lnTo>
                  <a:lnTo>
                    <a:pt x="2168" y="3978"/>
                  </a:lnTo>
                  <a:lnTo>
                    <a:pt x="2092" y="3850"/>
                  </a:lnTo>
                  <a:lnTo>
                    <a:pt x="2041" y="3697"/>
                  </a:lnTo>
                  <a:lnTo>
                    <a:pt x="2015" y="3544"/>
                  </a:lnTo>
                  <a:lnTo>
                    <a:pt x="2015" y="3391"/>
                  </a:lnTo>
                  <a:lnTo>
                    <a:pt x="2041" y="3238"/>
                  </a:lnTo>
                  <a:lnTo>
                    <a:pt x="2117" y="3111"/>
                  </a:lnTo>
                  <a:lnTo>
                    <a:pt x="2219" y="3009"/>
                  </a:lnTo>
                  <a:lnTo>
                    <a:pt x="2270" y="2983"/>
                  </a:lnTo>
                  <a:lnTo>
                    <a:pt x="2321" y="2958"/>
                  </a:lnTo>
                  <a:lnTo>
                    <a:pt x="2321" y="2932"/>
                  </a:lnTo>
                  <a:lnTo>
                    <a:pt x="2448" y="2830"/>
                  </a:lnTo>
                  <a:lnTo>
                    <a:pt x="2576" y="2779"/>
                  </a:lnTo>
                  <a:lnTo>
                    <a:pt x="2729" y="2728"/>
                  </a:lnTo>
                  <a:lnTo>
                    <a:pt x="2856" y="2703"/>
                  </a:lnTo>
                  <a:close/>
                  <a:moveTo>
                    <a:pt x="3290" y="0"/>
                  </a:moveTo>
                  <a:lnTo>
                    <a:pt x="2933" y="26"/>
                  </a:lnTo>
                  <a:lnTo>
                    <a:pt x="2576" y="77"/>
                  </a:lnTo>
                  <a:lnTo>
                    <a:pt x="2270" y="179"/>
                  </a:lnTo>
                  <a:lnTo>
                    <a:pt x="1939" y="306"/>
                  </a:lnTo>
                  <a:lnTo>
                    <a:pt x="1658" y="459"/>
                  </a:lnTo>
                  <a:lnTo>
                    <a:pt x="1378" y="663"/>
                  </a:lnTo>
                  <a:lnTo>
                    <a:pt x="1123" y="867"/>
                  </a:lnTo>
                  <a:lnTo>
                    <a:pt x="868" y="1122"/>
                  </a:lnTo>
                  <a:lnTo>
                    <a:pt x="664" y="1377"/>
                  </a:lnTo>
                  <a:lnTo>
                    <a:pt x="485" y="1658"/>
                  </a:lnTo>
                  <a:lnTo>
                    <a:pt x="307" y="1938"/>
                  </a:lnTo>
                  <a:lnTo>
                    <a:pt x="179" y="2269"/>
                  </a:lnTo>
                  <a:lnTo>
                    <a:pt x="77" y="2575"/>
                  </a:lnTo>
                  <a:lnTo>
                    <a:pt x="26" y="2932"/>
                  </a:lnTo>
                  <a:lnTo>
                    <a:pt x="1" y="3264"/>
                  </a:lnTo>
                  <a:lnTo>
                    <a:pt x="1" y="3621"/>
                  </a:lnTo>
                  <a:lnTo>
                    <a:pt x="52" y="3952"/>
                  </a:lnTo>
                  <a:lnTo>
                    <a:pt x="103" y="4284"/>
                  </a:lnTo>
                  <a:lnTo>
                    <a:pt x="205" y="4590"/>
                  </a:lnTo>
                  <a:lnTo>
                    <a:pt x="332" y="4896"/>
                  </a:lnTo>
                  <a:lnTo>
                    <a:pt x="485" y="5151"/>
                  </a:lnTo>
                  <a:lnTo>
                    <a:pt x="664" y="5405"/>
                  </a:lnTo>
                  <a:lnTo>
                    <a:pt x="842" y="5635"/>
                  </a:lnTo>
                  <a:lnTo>
                    <a:pt x="1072" y="5864"/>
                  </a:lnTo>
                  <a:lnTo>
                    <a:pt x="1301" y="6043"/>
                  </a:lnTo>
                  <a:lnTo>
                    <a:pt x="1556" y="6221"/>
                  </a:lnTo>
                  <a:lnTo>
                    <a:pt x="1811" y="6374"/>
                  </a:lnTo>
                  <a:lnTo>
                    <a:pt x="2092" y="6502"/>
                  </a:lnTo>
                  <a:lnTo>
                    <a:pt x="2398" y="6629"/>
                  </a:lnTo>
                  <a:lnTo>
                    <a:pt x="2703" y="6706"/>
                  </a:lnTo>
                  <a:lnTo>
                    <a:pt x="3009" y="6782"/>
                  </a:lnTo>
                  <a:lnTo>
                    <a:pt x="3341" y="6833"/>
                  </a:lnTo>
                  <a:lnTo>
                    <a:pt x="3953" y="6655"/>
                  </a:lnTo>
                  <a:lnTo>
                    <a:pt x="4233" y="6553"/>
                  </a:lnTo>
                  <a:lnTo>
                    <a:pt x="4539" y="6451"/>
                  </a:lnTo>
                  <a:lnTo>
                    <a:pt x="4845" y="6298"/>
                  </a:lnTo>
                  <a:lnTo>
                    <a:pt x="5100" y="6145"/>
                  </a:lnTo>
                  <a:lnTo>
                    <a:pt x="5381" y="5992"/>
                  </a:lnTo>
                  <a:lnTo>
                    <a:pt x="5635" y="5788"/>
                  </a:lnTo>
                  <a:lnTo>
                    <a:pt x="5865" y="5584"/>
                  </a:lnTo>
                  <a:lnTo>
                    <a:pt x="6069" y="5354"/>
                  </a:lnTo>
                  <a:lnTo>
                    <a:pt x="6247" y="5125"/>
                  </a:lnTo>
                  <a:lnTo>
                    <a:pt x="6400" y="4870"/>
                  </a:lnTo>
                  <a:lnTo>
                    <a:pt x="6502" y="4590"/>
                  </a:lnTo>
                  <a:lnTo>
                    <a:pt x="6604" y="4284"/>
                  </a:lnTo>
                  <a:lnTo>
                    <a:pt x="6655" y="3952"/>
                  </a:lnTo>
                  <a:lnTo>
                    <a:pt x="6655" y="3595"/>
                  </a:lnTo>
                  <a:lnTo>
                    <a:pt x="6630" y="3264"/>
                  </a:lnTo>
                  <a:lnTo>
                    <a:pt x="6579" y="2907"/>
                  </a:lnTo>
                  <a:lnTo>
                    <a:pt x="6502" y="2575"/>
                  </a:lnTo>
                  <a:lnTo>
                    <a:pt x="6375" y="2244"/>
                  </a:lnTo>
                  <a:lnTo>
                    <a:pt x="6247" y="1938"/>
                  </a:lnTo>
                  <a:lnTo>
                    <a:pt x="6094" y="1632"/>
                  </a:lnTo>
                  <a:lnTo>
                    <a:pt x="5890" y="1352"/>
                  </a:lnTo>
                  <a:lnTo>
                    <a:pt x="5686" y="1097"/>
                  </a:lnTo>
                  <a:lnTo>
                    <a:pt x="5457" y="867"/>
                  </a:lnTo>
                  <a:lnTo>
                    <a:pt x="5202" y="663"/>
                  </a:lnTo>
                  <a:lnTo>
                    <a:pt x="4922" y="459"/>
                  </a:lnTo>
                  <a:lnTo>
                    <a:pt x="4641" y="306"/>
                  </a:lnTo>
                  <a:lnTo>
                    <a:pt x="4310" y="179"/>
                  </a:lnTo>
                  <a:lnTo>
                    <a:pt x="3978" y="77"/>
                  </a:lnTo>
                  <a:lnTo>
                    <a:pt x="3647" y="26"/>
                  </a:lnTo>
                  <a:lnTo>
                    <a:pt x="329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78"/>
            <p:cNvSpPr/>
            <p:nvPr/>
          </p:nvSpPr>
          <p:spPr>
            <a:xfrm>
              <a:off x="1165384" y="1663850"/>
              <a:ext cx="70237" cy="71530"/>
            </a:xfrm>
            <a:custGeom>
              <a:avLst/>
              <a:gdLst/>
              <a:ahLst/>
              <a:cxnLst/>
              <a:rect l="l" t="t" r="r" b="b"/>
              <a:pathLst>
                <a:path w="4182" h="4259" extrusionOk="0">
                  <a:moveTo>
                    <a:pt x="2423" y="1"/>
                  </a:moveTo>
                  <a:lnTo>
                    <a:pt x="1989" y="332"/>
                  </a:lnTo>
                  <a:lnTo>
                    <a:pt x="1556" y="715"/>
                  </a:lnTo>
                  <a:lnTo>
                    <a:pt x="1173" y="1122"/>
                  </a:lnTo>
                  <a:lnTo>
                    <a:pt x="995" y="1352"/>
                  </a:lnTo>
                  <a:lnTo>
                    <a:pt x="842" y="1581"/>
                  </a:lnTo>
                  <a:lnTo>
                    <a:pt x="612" y="1989"/>
                  </a:lnTo>
                  <a:lnTo>
                    <a:pt x="434" y="2295"/>
                  </a:lnTo>
                  <a:lnTo>
                    <a:pt x="255" y="2652"/>
                  </a:lnTo>
                  <a:lnTo>
                    <a:pt x="128" y="2984"/>
                  </a:lnTo>
                  <a:lnTo>
                    <a:pt x="26" y="3290"/>
                  </a:lnTo>
                  <a:lnTo>
                    <a:pt x="1" y="3417"/>
                  </a:lnTo>
                  <a:lnTo>
                    <a:pt x="1" y="3519"/>
                  </a:lnTo>
                  <a:lnTo>
                    <a:pt x="26" y="3621"/>
                  </a:lnTo>
                  <a:lnTo>
                    <a:pt x="77" y="3672"/>
                  </a:lnTo>
                  <a:lnTo>
                    <a:pt x="102" y="3698"/>
                  </a:lnTo>
                  <a:lnTo>
                    <a:pt x="102" y="3723"/>
                  </a:lnTo>
                  <a:lnTo>
                    <a:pt x="561" y="3876"/>
                  </a:lnTo>
                  <a:lnTo>
                    <a:pt x="918" y="4004"/>
                  </a:lnTo>
                  <a:lnTo>
                    <a:pt x="1122" y="4105"/>
                  </a:lnTo>
                  <a:lnTo>
                    <a:pt x="1377" y="4258"/>
                  </a:lnTo>
                  <a:lnTo>
                    <a:pt x="1428" y="4029"/>
                  </a:lnTo>
                  <a:lnTo>
                    <a:pt x="1505" y="3774"/>
                  </a:lnTo>
                  <a:lnTo>
                    <a:pt x="1632" y="3519"/>
                  </a:lnTo>
                  <a:lnTo>
                    <a:pt x="1785" y="3264"/>
                  </a:lnTo>
                  <a:lnTo>
                    <a:pt x="2091" y="2780"/>
                  </a:lnTo>
                  <a:lnTo>
                    <a:pt x="2346" y="2423"/>
                  </a:lnTo>
                  <a:lnTo>
                    <a:pt x="2729" y="1938"/>
                  </a:lnTo>
                  <a:lnTo>
                    <a:pt x="2933" y="1709"/>
                  </a:lnTo>
                  <a:lnTo>
                    <a:pt x="3162" y="1479"/>
                  </a:lnTo>
                  <a:lnTo>
                    <a:pt x="3391" y="1275"/>
                  </a:lnTo>
                  <a:lnTo>
                    <a:pt x="3646" y="1071"/>
                  </a:lnTo>
                  <a:lnTo>
                    <a:pt x="3901" y="893"/>
                  </a:lnTo>
                  <a:lnTo>
                    <a:pt x="4182" y="740"/>
                  </a:lnTo>
                  <a:lnTo>
                    <a:pt x="3315" y="358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rgbClr val="FAC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78"/>
            <p:cNvSpPr/>
            <p:nvPr/>
          </p:nvSpPr>
          <p:spPr>
            <a:xfrm>
              <a:off x="1151260" y="1653152"/>
              <a:ext cx="48823" cy="71093"/>
            </a:xfrm>
            <a:custGeom>
              <a:avLst/>
              <a:gdLst/>
              <a:ahLst/>
              <a:cxnLst/>
              <a:rect l="l" t="t" r="r" b="b"/>
              <a:pathLst>
                <a:path w="2907" h="4233" extrusionOk="0">
                  <a:moveTo>
                    <a:pt x="1683" y="0"/>
                  </a:moveTo>
                  <a:lnTo>
                    <a:pt x="1479" y="77"/>
                  </a:lnTo>
                  <a:lnTo>
                    <a:pt x="1275" y="204"/>
                  </a:lnTo>
                  <a:lnTo>
                    <a:pt x="1096" y="408"/>
                  </a:lnTo>
                  <a:lnTo>
                    <a:pt x="893" y="638"/>
                  </a:lnTo>
                  <a:lnTo>
                    <a:pt x="714" y="893"/>
                  </a:lnTo>
                  <a:lnTo>
                    <a:pt x="561" y="1173"/>
                  </a:lnTo>
                  <a:lnTo>
                    <a:pt x="408" y="1479"/>
                  </a:lnTo>
                  <a:lnTo>
                    <a:pt x="281" y="1810"/>
                  </a:lnTo>
                  <a:lnTo>
                    <a:pt x="179" y="2142"/>
                  </a:lnTo>
                  <a:lnTo>
                    <a:pt x="102" y="2473"/>
                  </a:lnTo>
                  <a:lnTo>
                    <a:pt x="51" y="2779"/>
                  </a:lnTo>
                  <a:lnTo>
                    <a:pt x="0" y="3085"/>
                  </a:lnTo>
                  <a:lnTo>
                    <a:pt x="0" y="3366"/>
                  </a:lnTo>
                  <a:lnTo>
                    <a:pt x="51" y="3621"/>
                  </a:lnTo>
                  <a:lnTo>
                    <a:pt x="102" y="3825"/>
                  </a:lnTo>
                  <a:lnTo>
                    <a:pt x="230" y="4003"/>
                  </a:lnTo>
                  <a:lnTo>
                    <a:pt x="281" y="4054"/>
                  </a:lnTo>
                  <a:lnTo>
                    <a:pt x="383" y="4131"/>
                  </a:lnTo>
                  <a:lnTo>
                    <a:pt x="612" y="4233"/>
                  </a:lnTo>
                  <a:lnTo>
                    <a:pt x="612" y="4233"/>
                  </a:lnTo>
                  <a:lnTo>
                    <a:pt x="587" y="4029"/>
                  </a:lnTo>
                  <a:lnTo>
                    <a:pt x="612" y="3799"/>
                  </a:lnTo>
                  <a:lnTo>
                    <a:pt x="663" y="3570"/>
                  </a:lnTo>
                  <a:lnTo>
                    <a:pt x="740" y="3315"/>
                  </a:lnTo>
                  <a:lnTo>
                    <a:pt x="943" y="2856"/>
                  </a:lnTo>
                  <a:lnTo>
                    <a:pt x="1147" y="2473"/>
                  </a:lnTo>
                  <a:lnTo>
                    <a:pt x="1326" y="2167"/>
                  </a:lnTo>
                  <a:lnTo>
                    <a:pt x="1504" y="1887"/>
                  </a:lnTo>
                  <a:lnTo>
                    <a:pt x="1708" y="1632"/>
                  </a:lnTo>
                  <a:lnTo>
                    <a:pt x="1912" y="1377"/>
                  </a:lnTo>
                  <a:lnTo>
                    <a:pt x="2142" y="1148"/>
                  </a:lnTo>
                  <a:lnTo>
                    <a:pt x="2397" y="918"/>
                  </a:lnTo>
                  <a:lnTo>
                    <a:pt x="2652" y="689"/>
                  </a:lnTo>
                  <a:lnTo>
                    <a:pt x="2907" y="485"/>
                  </a:lnTo>
                  <a:lnTo>
                    <a:pt x="1683" y="0"/>
                  </a:lnTo>
                  <a:close/>
                </a:path>
              </a:pathLst>
            </a:custGeom>
            <a:solidFill>
              <a:srgbClr val="F06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78"/>
            <p:cNvSpPr/>
            <p:nvPr/>
          </p:nvSpPr>
          <p:spPr>
            <a:xfrm>
              <a:off x="1137975" y="1591482"/>
              <a:ext cx="47547" cy="41131"/>
            </a:xfrm>
            <a:custGeom>
              <a:avLst/>
              <a:gdLst/>
              <a:ahLst/>
              <a:cxnLst/>
              <a:rect l="l" t="t" r="r" b="b"/>
              <a:pathLst>
                <a:path w="2831" h="2449" extrusionOk="0">
                  <a:moveTo>
                    <a:pt x="2244" y="1"/>
                  </a:moveTo>
                  <a:lnTo>
                    <a:pt x="1684" y="179"/>
                  </a:lnTo>
                  <a:lnTo>
                    <a:pt x="1403" y="281"/>
                  </a:lnTo>
                  <a:lnTo>
                    <a:pt x="1148" y="434"/>
                  </a:lnTo>
                  <a:lnTo>
                    <a:pt x="842" y="638"/>
                  </a:lnTo>
                  <a:lnTo>
                    <a:pt x="562" y="868"/>
                  </a:lnTo>
                  <a:lnTo>
                    <a:pt x="1" y="1352"/>
                  </a:lnTo>
                  <a:lnTo>
                    <a:pt x="715" y="1607"/>
                  </a:lnTo>
                  <a:lnTo>
                    <a:pt x="1429" y="1888"/>
                  </a:lnTo>
                  <a:lnTo>
                    <a:pt x="2831" y="2448"/>
                  </a:lnTo>
                  <a:lnTo>
                    <a:pt x="2652" y="2372"/>
                  </a:lnTo>
                  <a:lnTo>
                    <a:pt x="2499" y="2270"/>
                  </a:lnTo>
                  <a:lnTo>
                    <a:pt x="2372" y="2143"/>
                  </a:lnTo>
                  <a:lnTo>
                    <a:pt x="2244" y="1990"/>
                  </a:lnTo>
                  <a:lnTo>
                    <a:pt x="2091" y="1786"/>
                  </a:lnTo>
                  <a:lnTo>
                    <a:pt x="1989" y="1531"/>
                  </a:lnTo>
                  <a:lnTo>
                    <a:pt x="1938" y="1250"/>
                  </a:lnTo>
                  <a:lnTo>
                    <a:pt x="1913" y="995"/>
                  </a:lnTo>
                  <a:lnTo>
                    <a:pt x="1938" y="715"/>
                  </a:lnTo>
                  <a:lnTo>
                    <a:pt x="1989" y="460"/>
                  </a:lnTo>
                  <a:lnTo>
                    <a:pt x="2091" y="205"/>
                  </a:lnTo>
                  <a:lnTo>
                    <a:pt x="22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78"/>
            <p:cNvSpPr/>
            <p:nvPr/>
          </p:nvSpPr>
          <p:spPr>
            <a:xfrm>
              <a:off x="1159825" y="2709069"/>
              <a:ext cx="28266" cy="27863"/>
            </a:xfrm>
            <a:custGeom>
              <a:avLst/>
              <a:gdLst/>
              <a:ahLst/>
              <a:cxnLst/>
              <a:rect l="l" t="t" r="r" b="b"/>
              <a:pathLst>
                <a:path w="1683" h="1659" extrusionOk="0">
                  <a:moveTo>
                    <a:pt x="790" y="358"/>
                  </a:moveTo>
                  <a:lnTo>
                    <a:pt x="943" y="409"/>
                  </a:lnTo>
                  <a:lnTo>
                    <a:pt x="1096" y="511"/>
                  </a:lnTo>
                  <a:lnTo>
                    <a:pt x="1198" y="638"/>
                  </a:lnTo>
                  <a:lnTo>
                    <a:pt x="1224" y="715"/>
                  </a:lnTo>
                  <a:lnTo>
                    <a:pt x="1224" y="791"/>
                  </a:lnTo>
                  <a:lnTo>
                    <a:pt x="1224" y="868"/>
                  </a:lnTo>
                  <a:lnTo>
                    <a:pt x="1198" y="944"/>
                  </a:lnTo>
                  <a:lnTo>
                    <a:pt x="1147" y="1021"/>
                  </a:lnTo>
                  <a:lnTo>
                    <a:pt x="1096" y="1097"/>
                  </a:lnTo>
                  <a:lnTo>
                    <a:pt x="1020" y="1148"/>
                  </a:lnTo>
                  <a:lnTo>
                    <a:pt x="943" y="1199"/>
                  </a:lnTo>
                  <a:lnTo>
                    <a:pt x="867" y="1225"/>
                  </a:lnTo>
                  <a:lnTo>
                    <a:pt x="714" y="1225"/>
                  </a:lnTo>
                  <a:lnTo>
                    <a:pt x="637" y="1199"/>
                  </a:lnTo>
                  <a:lnTo>
                    <a:pt x="561" y="1148"/>
                  </a:lnTo>
                  <a:lnTo>
                    <a:pt x="484" y="1072"/>
                  </a:lnTo>
                  <a:lnTo>
                    <a:pt x="408" y="919"/>
                  </a:lnTo>
                  <a:lnTo>
                    <a:pt x="383" y="766"/>
                  </a:lnTo>
                  <a:lnTo>
                    <a:pt x="408" y="613"/>
                  </a:lnTo>
                  <a:lnTo>
                    <a:pt x="459" y="434"/>
                  </a:lnTo>
                  <a:lnTo>
                    <a:pt x="459" y="409"/>
                  </a:lnTo>
                  <a:lnTo>
                    <a:pt x="535" y="358"/>
                  </a:lnTo>
                  <a:close/>
                  <a:moveTo>
                    <a:pt x="841" y="1"/>
                  </a:moveTo>
                  <a:lnTo>
                    <a:pt x="714" y="26"/>
                  </a:lnTo>
                  <a:lnTo>
                    <a:pt x="561" y="77"/>
                  </a:lnTo>
                  <a:lnTo>
                    <a:pt x="433" y="128"/>
                  </a:lnTo>
                  <a:lnTo>
                    <a:pt x="306" y="230"/>
                  </a:lnTo>
                  <a:lnTo>
                    <a:pt x="306" y="256"/>
                  </a:lnTo>
                  <a:lnTo>
                    <a:pt x="255" y="281"/>
                  </a:lnTo>
                  <a:lnTo>
                    <a:pt x="204" y="307"/>
                  </a:lnTo>
                  <a:lnTo>
                    <a:pt x="102" y="409"/>
                  </a:lnTo>
                  <a:lnTo>
                    <a:pt x="26" y="536"/>
                  </a:lnTo>
                  <a:lnTo>
                    <a:pt x="0" y="689"/>
                  </a:lnTo>
                  <a:lnTo>
                    <a:pt x="0" y="842"/>
                  </a:lnTo>
                  <a:lnTo>
                    <a:pt x="26" y="995"/>
                  </a:lnTo>
                  <a:lnTo>
                    <a:pt x="77" y="1148"/>
                  </a:lnTo>
                  <a:lnTo>
                    <a:pt x="153" y="1276"/>
                  </a:lnTo>
                  <a:lnTo>
                    <a:pt x="230" y="1403"/>
                  </a:lnTo>
                  <a:lnTo>
                    <a:pt x="357" y="1531"/>
                  </a:lnTo>
                  <a:lnTo>
                    <a:pt x="510" y="1607"/>
                  </a:lnTo>
                  <a:lnTo>
                    <a:pt x="663" y="1658"/>
                  </a:lnTo>
                  <a:lnTo>
                    <a:pt x="841" y="1658"/>
                  </a:lnTo>
                  <a:lnTo>
                    <a:pt x="994" y="1633"/>
                  </a:lnTo>
                  <a:lnTo>
                    <a:pt x="1147" y="1607"/>
                  </a:lnTo>
                  <a:lnTo>
                    <a:pt x="1300" y="1505"/>
                  </a:lnTo>
                  <a:lnTo>
                    <a:pt x="1428" y="1403"/>
                  </a:lnTo>
                  <a:lnTo>
                    <a:pt x="1555" y="1276"/>
                  </a:lnTo>
                  <a:lnTo>
                    <a:pt x="1632" y="1123"/>
                  </a:lnTo>
                  <a:lnTo>
                    <a:pt x="1683" y="944"/>
                  </a:lnTo>
                  <a:lnTo>
                    <a:pt x="1683" y="791"/>
                  </a:lnTo>
                  <a:lnTo>
                    <a:pt x="1683" y="613"/>
                  </a:lnTo>
                  <a:lnTo>
                    <a:pt x="1632" y="460"/>
                  </a:lnTo>
                  <a:lnTo>
                    <a:pt x="1530" y="307"/>
                  </a:lnTo>
                  <a:lnTo>
                    <a:pt x="1402" y="179"/>
                  </a:lnTo>
                  <a:lnTo>
                    <a:pt x="1275" y="103"/>
                  </a:lnTo>
                  <a:lnTo>
                    <a:pt x="1147" y="52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78"/>
            <p:cNvSpPr/>
            <p:nvPr/>
          </p:nvSpPr>
          <p:spPr>
            <a:xfrm>
              <a:off x="1166240" y="2715064"/>
              <a:ext cx="14141" cy="14578"/>
            </a:xfrm>
            <a:custGeom>
              <a:avLst/>
              <a:gdLst/>
              <a:ahLst/>
              <a:cxnLst/>
              <a:rect l="l" t="t" r="r" b="b"/>
              <a:pathLst>
                <a:path w="842" h="868" extrusionOk="0">
                  <a:moveTo>
                    <a:pt x="153" y="1"/>
                  </a:moveTo>
                  <a:lnTo>
                    <a:pt x="77" y="52"/>
                  </a:lnTo>
                  <a:lnTo>
                    <a:pt x="77" y="77"/>
                  </a:lnTo>
                  <a:lnTo>
                    <a:pt x="26" y="256"/>
                  </a:lnTo>
                  <a:lnTo>
                    <a:pt x="1" y="409"/>
                  </a:lnTo>
                  <a:lnTo>
                    <a:pt x="26" y="562"/>
                  </a:lnTo>
                  <a:lnTo>
                    <a:pt x="102" y="715"/>
                  </a:lnTo>
                  <a:lnTo>
                    <a:pt x="179" y="791"/>
                  </a:lnTo>
                  <a:lnTo>
                    <a:pt x="255" y="842"/>
                  </a:lnTo>
                  <a:lnTo>
                    <a:pt x="332" y="868"/>
                  </a:lnTo>
                  <a:lnTo>
                    <a:pt x="485" y="868"/>
                  </a:lnTo>
                  <a:lnTo>
                    <a:pt x="561" y="842"/>
                  </a:lnTo>
                  <a:lnTo>
                    <a:pt x="638" y="791"/>
                  </a:lnTo>
                  <a:lnTo>
                    <a:pt x="714" y="740"/>
                  </a:lnTo>
                  <a:lnTo>
                    <a:pt x="765" y="664"/>
                  </a:lnTo>
                  <a:lnTo>
                    <a:pt x="816" y="587"/>
                  </a:lnTo>
                  <a:lnTo>
                    <a:pt x="842" y="511"/>
                  </a:lnTo>
                  <a:lnTo>
                    <a:pt x="842" y="434"/>
                  </a:lnTo>
                  <a:lnTo>
                    <a:pt x="842" y="358"/>
                  </a:lnTo>
                  <a:lnTo>
                    <a:pt x="816" y="281"/>
                  </a:lnTo>
                  <a:lnTo>
                    <a:pt x="714" y="154"/>
                  </a:lnTo>
                  <a:lnTo>
                    <a:pt x="561" y="52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78"/>
            <p:cNvSpPr/>
            <p:nvPr/>
          </p:nvSpPr>
          <p:spPr>
            <a:xfrm>
              <a:off x="1091303" y="1978583"/>
              <a:ext cx="76669" cy="223961"/>
            </a:xfrm>
            <a:custGeom>
              <a:avLst/>
              <a:gdLst/>
              <a:ahLst/>
              <a:cxnLst/>
              <a:rect l="l" t="t" r="r" b="b"/>
              <a:pathLst>
                <a:path w="4565" h="13335" extrusionOk="0">
                  <a:moveTo>
                    <a:pt x="4564" y="0"/>
                  </a:moveTo>
                  <a:lnTo>
                    <a:pt x="2321" y="102"/>
                  </a:lnTo>
                  <a:lnTo>
                    <a:pt x="77" y="230"/>
                  </a:lnTo>
                  <a:lnTo>
                    <a:pt x="154" y="841"/>
                  </a:lnTo>
                  <a:lnTo>
                    <a:pt x="205" y="1453"/>
                  </a:lnTo>
                  <a:lnTo>
                    <a:pt x="230" y="2091"/>
                  </a:lnTo>
                  <a:lnTo>
                    <a:pt x="230" y="2703"/>
                  </a:lnTo>
                  <a:lnTo>
                    <a:pt x="179" y="3952"/>
                  </a:lnTo>
                  <a:lnTo>
                    <a:pt x="154" y="5201"/>
                  </a:lnTo>
                  <a:lnTo>
                    <a:pt x="103" y="10785"/>
                  </a:lnTo>
                  <a:lnTo>
                    <a:pt x="77" y="10887"/>
                  </a:lnTo>
                  <a:lnTo>
                    <a:pt x="1" y="10963"/>
                  </a:lnTo>
                  <a:lnTo>
                    <a:pt x="26" y="11244"/>
                  </a:lnTo>
                  <a:lnTo>
                    <a:pt x="77" y="11448"/>
                  </a:lnTo>
                  <a:lnTo>
                    <a:pt x="128" y="11677"/>
                  </a:lnTo>
                  <a:lnTo>
                    <a:pt x="205" y="11856"/>
                  </a:lnTo>
                  <a:lnTo>
                    <a:pt x="307" y="12060"/>
                  </a:lnTo>
                  <a:lnTo>
                    <a:pt x="409" y="12238"/>
                  </a:lnTo>
                  <a:lnTo>
                    <a:pt x="536" y="12391"/>
                  </a:lnTo>
                  <a:lnTo>
                    <a:pt x="664" y="12570"/>
                  </a:lnTo>
                  <a:lnTo>
                    <a:pt x="817" y="12697"/>
                  </a:lnTo>
                  <a:lnTo>
                    <a:pt x="970" y="12850"/>
                  </a:lnTo>
                  <a:lnTo>
                    <a:pt x="1148" y="12952"/>
                  </a:lnTo>
                  <a:lnTo>
                    <a:pt x="1327" y="13079"/>
                  </a:lnTo>
                  <a:lnTo>
                    <a:pt x="1505" y="13156"/>
                  </a:lnTo>
                  <a:lnTo>
                    <a:pt x="1709" y="13232"/>
                  </a:lnTo>
                  <a:lnTo>
                    <a:pt x="1913" y="13283"/>
                  </a:lnTo>
                  <a:lnTo>
                    <a:pt x="2142" y="13309"/>
                  </a:lnTo>
                  <a:lnTo>
                    <a:pt x="2372" y="13334"/>
                  </a:lnTo>
                  <a:lnTo>
                    <a:pt x="2627" y="13309"/>
                  </a:lnTo>
                  <a:lnTo>
                    <a:pt x="2882" y="13283"/>
                  </a:lnTo>
                  <a:lnTo>
                    <a:pt x="3086" y="13207"/>
                  </a:lnTo>
                  <a:lnTo>
                    <a:pt x="3290" y="13130"/>
                  </a:lnTo>
                  <a:lnTo>
                    <a:pt x="3468" y="13003"/>
                  </a:lnTo>
                  <a:lnTo>
                    <a:pt x="3647" y="12875"/>
                  </a:lnTo>
                  <a:lnTo>
                    <a:pt x="3774" y="12722"/>
                  </a:lnTo>
                  <a:lnTo>
                    <a:pt x="3927" y="12570"/>
                  </a:lnTo>
                  <a:lnTo>
                    <a:pt x="4029" y="12391"/>
                  </a:lnTo>
                  <a:lnTo>
                    <a:pt x="4131" y="12187"/>
                  </a:lnTo>
                  <a:lnTo>
                    <a:pt x="4208" y="11983"/>
                  </a:lnTo>
                  <a:lnTo>
                    <a:pt x="4284" y="11779"/>
                  </a:lnTo>
                  <a:lnTo>
                    <a:pt x="4386" y="11346"/>
                  </a:lnTo>
                  <a:lnTo>
                    <a:pt x="4437" y="10887"/>
                  </a:lnTo>
                  <a:lnTo>
                    <a:pt x="4463" y="10785"/>
                  </a:lnTo>
                  <a:lnTo>
                    <a:pt x="4513" y="10734"/>
                  </a:lnTo>
                  <a:lnTo>
                    <a:pt x="4437" y="8057"/>
                  </a:lnTo>
                  <a:lnTo>
                    <a:pt x="4412" y="6705"/>
                  </a:lnTo>
                  <a:lnTo>
                    <a:pt x="4386" y="5354"/>
                  </a:lnTo>
                  <a:lnTo>
                    <a:pt x="4386" y="4028"/>
                  </a:lnTo>
                  <a:lnTo>
                    <a:pt x="4412" y="2677"/>
                  </a:lnTo>
                  <a:lnTo>
                    <a:pt x="4488" y="1351"/>
                  </a:lnTo>
                  <a:lnTo>
                    <a:pt x="45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78"/>
            <p:cNvSpPr/>
            <p:nvPr/>
          </p:nvSpPr>
          <p:spPr>
            <a:xfrm>
              <a:off x="1077179" y="2326704"/>
              <a:ext cx="56532" cy="122469"/>
            </a:xfrm>
            <a:custGeom>
              <a:avLst/>
              <a:gdLst/>
              <a:ahLst/>
              <a:cxnLst/>
              <a:rect l="l" t="t" r="r" b="b"/>
              <a:pathLst>
                <a:path w="3366" h="7292" extrusionOk="0">
                  <a:moveTo>
                    <a:pt x="1530" y="0"/>
                  </a:moveTo>
                  <a:lnTo>
                    <a:pt x="1352" y="26"/>
                  </a:lnTo>
                  <a:lnTo>
                    <a:pt x="1199" y="51"/>
                  </a:lnTo>
                  <a:lnTo>
                    <a:pt x="1046" y="102"/>
                  </a:lnTo>
                  <a:lnTo>
                    <a:pt x="918" y="153"/>
                  </a:lnTo>
                  <a:lnTo>
                    <a:pt x="791" y="230"/>
                  </a:lnTo>
                  <a:lnTo>
                    <a:pt x="689" y="306"/>
                  </a:lnTo>
                  <a:lnTo>
                    <a:pt x="485" y="510"/>
                  </a:lnTo>
                  <a:lnTo>
                    <a:pt x="332" y="740"/>
                  </a:lnTo>
                  <a:lnTo>
                    <a:pt x="204" y="1020"/>
                  </a:lnTo>
                  <a:lnTo>
                    <a:pt x="128" y="1300"/>
                  </a:lnTo>
                  <a:lnTo>
                    <a:pt x="77" y="1606"/>
                  </a:lnTo>
                  <a:lnTo>
                    <a:pt x="26" y="1938"/>
                  </a:lnTo>
                  <a:lnTo>
                    <a:pt x="26" y="2269"/>
                  </a:lnTo>
                  <a:lnTo>
                    <a:pt x="0" y="2626"/>
                  </a:lnTo>
                  <a:lnTo>
                    <a:pt x="26" y="3264"/>
                  </a:lnTo>
                  <a:lnTo>
                    <a:pt x="51" y="3825"/>
                  </a:lnTo>
                  <a:lnTo>
                    <a:pt x="102" y="5533"/>
                  </a:lnTo>
                  <a:lnTo>
                    <a:pt x="102" y="6400"/>
                  </a:lnTo>
                  <a:lnTo>
                    <a:pt x="77" y="7241"/>
                  </a:lnTo>
                  <a:lnTo>
                    <a:pt x="3034" y="7292"/>
                  </a:lnTo>
                  <a:lnTo>
                    <a:pt x="3162" y="5533"/>
                  </a:lnTo>
                  <a:lnTo>
                    <a:pt x="3264" y="3774"/>
                  </a:lnTo>
                  <a:lnTo>
                    <a:pt x="3340" y="2677"/>
                  </a:lnTo>
                  <a:lnTo>
                    <a:pt x="3366" y="2091"/>
                  </a:lnTo>
                  <a:lnTo>
                    <a:pt x="3366" y="1810"/>
                  </a:lnTo>
                  <a:lnTo>
                    <a:pt x="3340" y="1504"/>
                  </a:lnTo>
                  <a:lnTo>
                    <a:pt x="3289" y="1249"/>
                  </a:lnTo>
                  <a:lnTo>
                    <a:pt x="3213" y="995"/>
                  </a:lnTo>
                  <a:lnTo>
                    <a:pt x="3085" y="740"/>
                  </a:lnTo>
                  <a:lnTo>
                    <a:pt x="2958" y="536"/>
                  </a:lnTo>
                  <a:lnTo>
                    <a:pt x="2754" y="357"/>
                  </a:lnTo>
                  <a:lnTo>
                    <a:pt x="2524" y="204"/>
                  </a:lnTo>
                  <a:lnTo>
                    <a:pt x="2244" y="102"/>
                  </a:lnTo>
                  <a:lnTo>
                    <a:pt x="1913" y="2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78"/>
            <p:cNvSpPr/>
            <p:nvPr/>
          </p:nvSpPr>
          <p:spPr>
            <a:xfrm>
              <a:off x="1088314" y="2313419"/>
              <a:ext cx="37268" cy="10295"/>
            </a:xfrm>
            <a:custGeom>
              <a:avLst/>
              <a:gdLst/>
              <a:ahLst/>
              <a:cxnLst/>
              <a:rect l="l" t="t" r="r" b="b"/>
              <a:pathLst>
                <a:path w="2219" h="613" extrusionOk="0">
                  <a:moveTo>
                    <a:pt x="1759" y="1"/>
                  </a:moveTo>
                  <a:lnTo>
                    <a:pt x="995" y="52"/>
                  </a:lnTo>
                  <a:lnTo>
                    <a:pt x="587" y="52"/>
                  </a:lnTo>
                  <a:lnTo>
                    <a:pt x="383" y="77"/>
                  </a:lnTo>
                  <a:lnTo>
                    <a:pt x="281" y="103"/>
                  </a:lnTo>
                  <a:lnTo>
                    <a:pt x="204" y="128"/>
                  </a:lnTo>
                  <a:lnTo>
                    <a:pt x="77" y="230"/>
                  </a:lnTo>
                  <a:lnTo>
                    <a:pt x="26" y="358"/>
                  </a:lnTo>
                  <a:lnTo>
                    <a:pt x="0" y="485"/>
                  </a:lnTo>
                  <a:lnTo>
                    <a:pt x="0" y="613"/>
                  </a:lnTo>
                  <a:lnTo>
                    <a:pt x="230" y="536"/>
                  </a:lnTo>
                  <a:lnTo>
                    <a:pt x="510" y="460"/>
                  </a:lnTo>
                  <a:lnTo>
                    <a:pt x="791" y="434"/>
                  </a:lnTo>
                  <a:lnTo>
                    <a:pt x="1071" y="409"/>
                  </a:lnTo>
                  <a:lnTo>
                    <a:pt x="1658" y="409"/>
                  </a:lnTo>
                  <a:lnTo>
                    <a:pt x="1938" y="434"/>
                  </a:lnTo>
                  <a:lnTo>
                    <a:pt x="2193" y="511"/>
                  </a:lnTo>
                  <a:lnTo>
                    <a:pt x="2218" y="409"/>
                  </a:lnTo>
                  <a:lnTo>
                    <a:pt x="2193" y="332"/>
                  </a:lnTo>
                  <a:lnTo>
                    <a:pt x="2167" y="230"/>
                  </a:lnTo>
                  <a:lnTo>
                    <a:pt x="2116" y="154"/>
                  </a:lnTo>
                  <a:lnTo>
                    <a:pt x="2014" y="26"/>
                  </a:lnTo>
                  <a:lnTo>
                    <a:pt x="1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78"/>
            <p:cNvSpPr/>
            <p:nvPr/>
          </p:nvSpPr>
          <p:spPr>
            <a:xfrm>
              <a:off x="1007818" y="1982866"/>
              <a:ext cx="82228" cy="220535"/>
            </a:xfrm>
            <a:custGeom>
              <a:avLst/>
              <a:gdLst/>
              <a:ahLst/>
              <a:cxnLst/>
              <a:rect l="l" t="t" r="r" b="b"/>
              <a:pathLst>
                <a:path w="4896" h="13131" extrusionOk="0">
                  <a:moveTo>
                    <a:pt x="4895" y="0"/>
                  </a:moveTo>
                  <a:lnTo>
                    <a:pt x="3671" y="102"/>
                  </a:lnTo>
                  <a:lnTo>
                    <a:pt x="2448" y="204"/>
                  </a:lnTo>
                  <a:lnTo>
                    <a:pt x="1224" y="357"/>
                  </a:lnTo>
                  <a:lnTo>
                    <a:pt x="0" y="510"/>
                  </a:lnTo>
                  <a:lnTo>
                    <a:pt x="77" y="1147"/>
                  </a:lnTo>
                  <a:lnTo>
                    <a:pt x="128" y="1785"/>
                  </a:lnTo>
                  <a:lnTo>
                    <a:pt x="179" y="3060"/>
                  </a:lnTo>
                  <a:lnTo>
                    <a:pt x="179" y="4334"/>
                  </a:lnTo>
                  <a:lnTo>
                    <a:pt x="153" y="5584"/>
                  </a:lnTo>
                  <a:lnTo>
                    <a:pt x="128" y="6858"/>
                  </a:lnTo>
                  <a:lnTo>
                    <a:pt x="128" y="8133"/>
                  </a:lnTo>
                  <a:lnTo>
                    <a:pt x="153" y="9382"/>
                  </a:lnTo>
                  <a:lnTo>
                    <a:pt x="179" y="10020"/>
                  </a:lnTo>
                  <a:lnTo>
                    <a:pt x="255" y="10657"/>
                  </a:lnTo>
                  <a:lnTo>
                    <a:pt x="255" y="10708"/>
                  </a:lnTo>
                  <a:lnTo>
                    <a:pt x="230" y="10734"/>
                  </a:lnTo>
                  <a:lnTo>
                    <a:pt x="179" y="10785"/>
                  </a:lnTo>
                  <a:lnTo>
                    <a:pt x="332" y="11269"/>
                  </a:lnTo>
                  <a:lnTo>
                    <a:pt x="510" y="11728"/>
                  </a:lnTo>
                  <a:lnTo>
                    <a:pt x="612" y="11932"/>
                  </a:lnTo>
                  <a:lnTo>
                    <a:pt x="739" y="12136"/>
                  </a:lnTo>
                  <a:lnTo>
                    <a:pt x="867" y="12315"/>
                  </a:lnTo>
                  <a:lnTo>
                    <a:pt x="994" y="12493"/>
                  </a:lnTo>
                  <a:lnTo>
                    <a:pt x="1173" y="12646"/>
                  </a:lnTo>
                  <a:lnTo>
                    <a:pt x="1326" y="12773"/>
                  </a:lnTo>
                  <a:lnTo>
                    <a:pt x="1530" y="12901"/>
                  </a:lnTo>
                  <a:lnTo>
                    <a:pt x="1734" y="13003"/>
                  </a:lnTo>
                  <a:lnTo>
                    <a:pt x="1963" y="13054"/>
                  </a:lnTo>
                  <a:lnTo>
                    <a:pt x="2193" y="13105"/>
                  </a:lnTo>
                  <a:lnTo>
                    <a:pt x="2448" y="13130"/>
                  </a:lnTo>
                  <a:lnTo>
                    <a:pt x="2728" y="13105"/>
                  </a:lnTo>
                  <a:lnTo>
                    <a:pt x="3060" y="13054"/>
                  </a:lnTo>
                  <a:lnTo>
                    <a:pt x="3366" y="12952"/>
                  </a:lnTo>
                  <a:lnTo>
                    <a:pt x="3620" y="12824"/>
                  </a:lnTo>
                  <a:lnTo>
                    <a:pt x="3875" y="12671"/>
                  </a:lnTo>
                  <a:lnTo>
                    <a:pt x="4079" y="12442"/>
                  </a:lnTo>
                  <a:lnTo>
                    <a:pt x="4232" y="12213"/>
                  </a:lnTo>
                  <a:lnTo>
                    <a:pt x="4360" y="11932"/>
                  </a:lnTo>
                  <a:lnTo>
                    <a:pt x="4462" y="11601"/>
                  </a:lnTo>
                  <a:lnTo>
                    <a:pt x="4513" y="11269"/>
                  </a:lnTo>
                  <a:lnTo>
                    <a:pt x="4538" y="10912"/>
                  </a:lnTo>
                  <a:lnTo>
                    <a:pt x="4564" y="10581"/>
                  </a:lnTo>
                  <a:lnTo>
                    <a:pt x="4640" y="10224"/>
                  </a:lnTo>
                  <a:lnTo>
                    <a:pt x="4666" y="10173"/>
                  </a:lnTo>
                  <a:lnTo>
                    <a:pt x="4717" y="4946"/>
                  </a:lnTo>
                  <a:lnTo>
                    <a:pt x="4717" y="3697"/>
                  </a:lnTo>
                  <a:lnTo>
                    <a:pt x="4717" y="2448"/>
                  </a:lnTo>
                  <a:lnTo>
                    <a:pt x="4717" y="1836"/>
                  </a:lnTo>
                  <a:lnTo>
                    <a:pt x="4742" y="1224"/>
                  </a:lnTo>
                  <a:lnTo>
                    <a:pt x="4819" y="612"/>
                  </a:lnTo>
                  <a:lnTo>
                    <a:pt x="48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78"/>
            <p:cNvSpPr/>
            <p:nvPr/>
          </p:nvSpPr>
          <p:spPr>
            <a:xfrm>
              <a:off x="723066" y="2640563"/>
              <a:ext cx="351133" cy="120773"/>
            </a:xfrm>
            <a:custGeom>
              <a:avLst/>
              <a:gdLst/>
              <a:ahLst/>
              <a:cxnLst/>
              <a:rect l="l" t="t" r="r" b="b"/>
              <a:pathLst>
                <a:path w="20907" h="7191" extrusionOk="0">
                  <a:moveTo>
                    <a:pt x="2575" y="1"/>
                  </a:moveTo>
                  <a:lnTo>
                    <a:pt x="2321" y="26"/>
                  </a:lnTo>
                  <a:lnTo>
                    <a:pt x="2066" y="52"/>
                  </a:lnTo>
                  <a:lnTo>
                    <a:pt x="1811" y="128"/>
                  </a:lnTo>
                  <a:lnTo>
                    <a:pt x="1581" y="205"/>
                  </a:lnTo>
                  <a:lnTo>
                    <a:pt x="1352" y="332"/>
                  </a:lnTo>
                  <a:lnTo>
                    <a:pt x="1148" y="460"/>
                  </a:lnTo>
                  <a:lnTo>
                    <a:pt x="944" y="612"/>
                  </a:lnTo>
                  <a:lnTo>
                    <a:pt x="765" y="765"/>
                  </a:lnTo>
                  <a:lnTo>
                    <a:pt x="612" y="969"/>
                  </a:lnTo>
                  <a:lnTo>
                    <a:pt x="459" y="1148"/>
                  </a:lnTo>
                  <a:lnTo>
                    <a:pt x="332" y="1377"/>
                  </a:lnTo>
                  <a:lnTo>
                    <a:pt x="230" y="1607"/>
                  </a:lnTo>
                  <a:lnTo>
                    <a:pt x="128" y="1836"/>
                  </a:lnTo>
                  <a:lnTo>
                    <a:pt x="51" y="2066"/>
                  </a:lnTo>
                  <a:lnTo>
                    <a:pt x="0" y="2321"/>
                  </a:lnTo>
                  <a:lnTo>
                    <a:pt x="0" y="2601"/>
                  </a:lnTo>
                  <a:lnTo>
                    <a:pt x="0" y="3009"/>
                  </a:lnTo>
                  <a:lnTo>
                    <a:pt x="26" y="3417"/>
                  </a:lnTo>
                  <a:lnTo>
                    <a:pt x="102" y="3774"/>
                  </a:lnTo>
                  <a:lnTo>
                    <a:pt x="204" y="4131"/>
                  </a:lnTo>
                  <a:lnTo>
                    <a:pt x="357" y="4437"/>
                  </a:lnTo>
                  <a:lnTo>
                    <a:pt x="510" y="4743"/>
                  </a:lnTo>
                  <a:lnTo>
                    <a:pt x="714" y="5023"/>
                  </a:lnTo>
                  <a:lnTo>
                    <a:pt x="944" y="5253"/>
                  </a:lnTo>
                  <a:lnTo>
                    <a:pt x="1173" y="5482"/>
                  </a:lnTo>
                  <a:lnTo>
                    <a:pt x="1454" y="5712"/>
                  </a:lnTo>
                  <a:lnTo>
                    <a:pt x="1760" y="5890"/>
                  </a:lnTo>
                  <a:lnTo>
                    <a:pt x="2066" y="6069"/>
                  </a:lnTo>
                  <a:lnTo>
                    <a:pt x="2397" y="6222"/>
                  </a:lnTo>
                  <a:lnTo>
                    <a:pt x="2728" y="6349"/>
                  </a:lnTo>
                  <a:lnTo>
                    <a:pt x="3085" y="6477"/>
                  </a:lnTo>
                  <a:lnTo>
                    <a:pt x="3442" y="6604"/>
                  </a:lnTo>
                  <a:lnTo>
                    <a:pt x="4207" y="6757"/>
                  </a:lnTo>
                  <a:lnTo>
                    <a:pt x="4998" y="6910"/>
                  </a:lnTo>
                  <a:lnTo>
                    <a:pt x="5788" y="6986"/>
                  </a:lnTo>
                  <a:lnTo>
                    <a:pt x="6578" y="7037"/>
                  </a:lnTo>
                  <a:lnTo>
                    <a:pt x="7343" y="7088"/>
                  </a:lnTo>
                  <a:lnTo>
                    <a:pt x="12264" y="7088"/>
                  </a:lnTo>
                  <a:lnTo>
                    <a:pt x="15145" y="7037"/>
                  </a:lnTo>
                  <a:lnTo>
                    <a:pt x="16573" y="7037"/>
                  </a:lnTo>
                  <a:lnTo>
                    <a:pt x="18026" y="7063"/>
                  </a:lnTo>
                  <a:lnTo>
                    <a:pt x="19454" y="7114"/>
                  </a:lnTo>
                  <a:lnTo>
                    <a:pt x="20907" y="7190"/>
                  </a:lnTo>
                  <a:lnTo>
                    <a:pt x="20677" y="6604"/>
                  </a:lnTo>
                  <a:lnTo>
                    <a:pt x="20524" y="5992"/>
                  </a:lnTo>
                  <a:lnTo>
                    <a:pt x="20473" y="5686"/>
                  </a:lnTo>
                  <a:lnTo>
                    <a:pt x="20448" y="5380"/>
                  </a:lnTo>
                  <a:lnTo>
                    <a:pt x="20422" y="5074"/>
                  </a:lnTo>
                  <a:lnTo>
                    <a:pt x="20422" y="4743"/>
                  </a:lnTo>
                  <a:lnTo>
                    <a:pt x="20397" y="4743"/>
                  </a:lnTo>
                  <a:lnTo>
                    <a:pt x="19097" y="4717"/>
                  </a:lnTo>
                  <a:lnTo>
                    <a:pt x="17796" y="4641"/>
                  </a:lnTo>
                  <a:lnTo>
                    <a:pt x="16496" y="4513"/>
                  </a:lnTo>
                  <a:lnTo>
                    <a:pt x="15196" y="4309"/>
                  </a:lnTo>
                  <a:lnTo>
                    <a:pt x="13921" y="4080"/>
                  </a:lnTo>
                  <a:lnTo>
                    <a:pt x="12646" y="3774"/>
                  </a:lnTo>
                  <a:lnTo>
                    <a:pt x="11397" y="3417"/>
                  </a:lnTo>
                  <a:lnTo>
                    <a:pt x="10148" y="3035"/>
                  </a:lnTo>
                  <a:lnTo>
                    <a:pt x="9000" y="2627"/>
                  </a:lnTo>
                  <a:lnTo>
                    <a:pt x="7904" y="2168"/>
                  </a:lnTo>
                  <a:lnTo>
                    <a:pt x="6808" y="1683"/>
                  </a:lnTo>
                  <a:lnTo>
                    <a:pt x="5737" y="1148"/>
                  </a:lnTo>
                  <a:lnTo>
                    <a:pt x="4998" y="765"/>
                  </a:lnTo>
                  <a:lnTo>
                    <a:pt x="4615" y="562"/>
                  </a:lnTo>
                  <a:lnTo>
                    <a:pt x="4207" y="383"/>
                  </a:lnTo>
                  <a:lnTo>
                    <a:pt x="3825" y="230"/>
                  </a:lnTo>
                  <a:lnTo>
                    <a:pt x="3417" y="103"/>
                  </a:lnTo>
                  <a:lnTo>
                    <a:pt x="3009" y="26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78"/>
            <p:cNvSpPr/>
            <p:nvPr/>
          </p:nvSpPr>
          <p:spPr>
            <a:xfrm>
              <a:off x="998396" y="2328837"/>
              <a:ext cx="56969" cy="121193"/>
            </a:xfrm>
            <a:custGeom>
              <a:avLst/>
              <a:gdLst/>
              <a:ahLst/>
              <a:cxnLst/>
              <a:rect l="l" t="t" r="r" b="b"/>
              <a:pathLst>
                <a:path w="3392" h="7216" extrusionOk="0">
                  <a:moveTo>
                    <a:pt x="1479" y="1"/>
                  </a:moveTo>
                  <a:lnTo>
                    <a:pt x="1147" y="26"/>
                  </a:lnTo>
                  <a:lnTo>
                    <a:pt x="995" y="77"/>
                  </a:lnTo>
                  <a:lnTo>
                    <a:pt x="867" y="128"/>
                  </a:lnTo>
                  <a:lnTo>
                    <a:pt x="740" y="179"/>
                  </a:lnTo>
                  <a:lnTo>
                    <a:pt x="638" y="256"/>
                  </a:lnTo>
                  <a:lnTo>
                    <a:pt x="459" y="434"/>
                  </a:lnTo>
                  <a:lnTo>
                    <a:pt x="306" y="664"/>
                  </a:lnTo>
                  <a:lnTo>
                    <a:pt x="204" y="893"/>
                  </a:lnTo>
                  <a:lnTo>
                    <a:pt x="128" y="1173"/>
                  </a:lnTo>
                  <a:lnTo>
                    <a:pt x="77" y="1454"/>
                  </a:lnTo>
                  <a:lnTo>
                    <a:pt x="51" y="1734"/>
                  </a:lnTo>
                  <a:lnTo>
                    <a:pt x="51" y="2372"/>
                  </a:lnTo>
                  <a:lnTo>
                    <a:pt x="51" y="2984"/>
                  </a:lnTo>
                  <a:lnTo>
                    <a:pt x="77" y="3545"/>
                  </a:lnTo>
                  <a:lnTo>
                    <a:pt x="77" y="5380"/>
                  </a:lnTo>
                  <a:lnTo>
                    <a:pt x="51" y="6298"/>
                  </a:lnTo>
                  <a:lnTo>
                    <a:pt x="0" y="7216"/>
                  </a:lnTo>
                  <a:lnTo>
                    <a:pt x="1632" y="7139"/>
                  </a:lnTo>
                  <a:lnTo>
                    <a:pt x="3289" y="7114"/>
                  </a:lnTo>
                  <a:lnTo>
                    <a:pt x="3264" y="6196"/>
                  </a:lnTo>
                  <a:lnTo>
                    <a:pt x="3264" y="5278"/>
                  </a:lnTo>
                  <a:lnTo>
                    <a:pt x="3289" y="3443"/>
                  </a:lnTo>
                  <a:lnTo>
                    <a:pt x="3315" y="2882"/>
                  </a:lnTo>
                  <a:lnTo>
                    <a:pt x="3366" y="2346"/>
                  </a:lnTo>
                  <a:lnTo>
                    <a:pt x="3391" y="1785"/>
                  </a:lnTo>
                  <a:lnTo>
                    <a:pt x="3366" y="1530"/>
                  </a:lnTo>
                  <a:lnTo>
                    <a:pt x="3340" y="1275"/>
                  </a:lnTo>
                  <a:lnTo>
                    <a:pt x="3289" y="1046"/>
                  </a:lnTo>
                  <a:lnTo>
                    <a:pt x="3213" y="817"/>
                  </a:lnTo>
                  <a:lnTo>
                    <a:pt x="3111" y="613"/>
                  </a:lnTo>
                  <a:lnTo>
                    <a:pt x="2958" y="434"/>
                  </a:lnTo>
                  <a:lnTo>
                    <a:pt x="2754" y="281"/>
                  </a:lnTo>
                  <a:lnTo>
                    <a:pt x="2524" y="154"/>
                  </a:lnTo>
                  <a:lnTo>
                    <a:pt x="2218" y="7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78"/>
            <p:cNvSpPr/>
            <p:nvPr/>
          </p:nvSpPr>
          <p:spPr>
            <a:xfrm>
              <a:off x="1010807" y="2310849"/>
              <a:ext cx="31709" cy="14158"/>
            </a:xfrm>
            <a:custGeom>
              <a:avLst/>
              <a:gdLst/>
              <a:ahLst/>
              <a:cxnLst/>
              <a:rect l="l" t="t" r="r" b="b"/>
              <a:pathLst>
                <a:path w="1888" h="843" extrusionOk="0">
                  <a:moveTo>
                    <a:pt x="969" y="1"/>
                  </a:moveTo>
                  <a:lnTo>
                    <a:pt x="765" y="26"/>
                  </a:lnTo>
                  <a:lnTo>
                    <a:pt x="587" y="52"/>
                  </a:lnTo>
                  <a:lnTo>
                    <a:pt x="408" y="128"/>
                  </a:lnTo>
                  <a:lnTo>
                    <a:pt x="256" y="205"/>
                  </a:lnTo>
                  <a:lnTo>
                    <a:pt x="128" y="332"/>
                  </a:lnTo>
                  <a:lnTo>
                    <a:pt x="52" y="460"/>
                  </a:lnTo>
                  <a:lnTo>
                    <a:pt x="1" y="613"/>
                  </a:lnTo>
                  <a:lnTo>
                    <a:pt x="1" y="791"/>
                  </a:lnTo>
                  <a:lnTo>
                    <a:pt x="1" y="842"/>
                  </a:lnTo>
                  <a:lnTo>
                    <a:pt x="306" y="766"/>
                  </a:lnTo>
                  <a:lnTo>
                    <a:pt x="587" y="740"/>
                  </a:lnTo>
                  <a:lnTo>
                    <a:pt x="867" y="715"/>
                  </a:lnTo>
                  <a:lnTo>
                    <a:pt x="1122" y="715"/>
                  </a:lnTo>
                  <a:lnTo>
                    <a:pt x="1530" y="740"/>
                  </a:lnTo>
                  <a:lnTo>
                    <a:pt x="1862" y="766"/>
                  </a:lnTo>
                  <a:lnTo>
                    <a:pt x="1887" y="587"/>
                  </a:lnTo>
                  <a:lnTo>
                    <a:pt x="1862" y="434"/>
                  </a:lnTo>
                  <a:lnTo>
                    <a:pt x="1785" y="281"/>
                  </a:lnTo>
                  <a:lnTo>
                    <a:pt x="1658" y="179"/>
                  </a:lnTo>
                  <a:lnTo>
                    <a:pt x="1505" y="103"/>
                  </a:lnTo>
                  <a:lnTo>
                    <a:pt x="1352" y="52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78"/>
            <p:cNvSpPr/>
            <p:nvPr/>
          </p:nvSpPr>
          <p:spPr>
            <a:xfrm>
              <a:off x="1022362" y="2296288"/>
              <a:ext cx="6013" cy="9439"/>
            </a:xfrm>
            <a:custGeom>
              <a:avLst/>
              <a:gdLst/>
              <a:ahLst/>
              <a:cxnLst/>
              <a:rect l="l" t="t" r="r" b="b"/>
              <a:pathLst>
                <a:path w="358" h="562" extrusionOk="0">
                  <a:moveTo>
                    <a:pt x="179" y="1"/>
                  </a:moveTo>
                  <a:lnTo>
                    <a:pt x="103" y="26"/>
                  </a:lnTo>
                  <a:lnTo>
                    <a:pt x="52" y="77"/>
                  </a:lnTo>
                  <a:lnTo>
                    <a:pt x="26" y="154"/>
                  </a:lnTo>
                  <a:lnTo>
                    <a:pt x="1" y="256"/>
                  </a:lnTo>
                  <a:lnTo>
                    <a:pt x="1" y="358"/>
                  </a:lnTo>
                  <a:lnTo>
                    <a:pt x="52" y="562"/>
                  </a:lnTo>
                  <a:lnTo>
                    <a:pt x="179" y="536"/>
                  </a:lnTo>
                  <a:lnTo>
                    <a:pt x="332" y="536"/>
                  </a:lnTo>
                  <a:lnTo>
                    <a:pt x="358" y="281"/>
                  </a:lnTo>
                  <a:lnTo>
                    <a:pt x="332" y="128"/>
                  </a:lnTo>
                  <a:lnTo>
                    <a:pt x="307" y="77"/>
                  </a:lnTo>
                  <a:lnTo>
                    <a:pt x="256" y="26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78"/>
            <p:cNvSpPr/>
            <p:nvPr/>
          </p:nvSpPr>
          <p:spPr>
            <a:xfrm>
              <a:off x="929874" y="1992271"/>
              <a:ext cx="76669" cy="215413"/>
            </a:xfrm>
            <a:custGeom>
              <a:avLst/>
              <a:gdLst/>
              <a:ahLst/>
              <a:cxnLst/>
              <a:rect l="l" t="t" r="r" b="b"/>
              <a:pathLst>
                <a:path w="4565" h="12826" extrusionOk="0">
                  <a:moveTo>
                    <a:pt x="4412" y="1"/>
                  </a:moveTo>
                  <a:lnTo>
                    <a:pt x="3341" y="179"/>
                  </a:lnTo>
                  <a:lnTo>
                    <a:pt x="2270" y="358"/>
                  </a:lnTo>
                  <a:lnTo>
                    <a:pt x="1225" y="587"/>
                  </a:lnTo>
                  <a:lnTo>
                    <a:pt x="154" y="842"/>
                  </a:lnTo>
                  <a:lnTo>
                    <a:pt x="103" y="842"/>
                  </a:lnTo>
                  <a:lnTo>
                    <a:pt x="179" y="2015"/>
                  </a:lnTo>
                  <a:lnTo>
                    <a:pt x="230" y="3213"/>
                  </a:lnTo>
                  <a:lnTo>
                    <a:pt x="256" y="4412"/>
                  </a:lnTo>
                  <a:lnTo>
                    <a:pt x="256" y="5636"/>
                  </a:lnTo>
                  <a:lnTo>
                    <a:pt x="230" y="6834"/>
                  </a:lnTo>
                  <a:lnTo>
                    <a:pt x="179" y="8032"/>
                  </a:lnTo>
                  <a:lnTo>
                    <a:pt x="52" y="10403"/>
                  </a:lnTo>
                  <a:lnTo>
                    <a:pt x="26" y="10480"/>
                  </a:lnTo>
                  <a:lnTo>
                    <a:pt x="1" y="10556"/>
                  </a:lnTo>
                  <a:lnTo>
                    <a:pt x="26" y="10811"/>
                  </a:lnTo>
                  <a:lnTo>
                    <a:pt x="77" y="11041"/>
                  </a:lnTo>
                  <a:lnTo>
                    <a:pt x="154" y="11270"/>
                  </a:lnTo>
                  <a:lnTo>
                    <a:pt x="230" y="11500"/>
                  </a:lnTo>
                  <a:lnTo>
                    <a:pt x="332" y="11729"/>
                  </a:lnTo>
                  <a:lnTo>
                    <a:pt x="460" y="11933"/>
                  </a:lnTo>
                  <a:lnTo>
                    <a:pt x="587" y="12111"/>
                  </a:lnTo>
                  <a:lnTo>
                    <a:pt x="740" y="12290"/>
                  </a:lnTo>
                  <a:lnTo>
                    <a:pt x="919" y="12443"/>
                  </a:lnTo>
                  <a:lnTo>
                    <a:pt x="1097" y="12570"/>
                  </a:lnTo>
                  <a:lnTo>
                    <a:pt x="1301" y="12672"/>
                  </a:lnTo>
                  <a:lnTo>
                    <a:pt x="1531" y="12749"/>
                  </a:lnTo>
                  <a:lnTo>
                    <a:pt x="1760" y="12800"/>
                  </a:lnTo>
                  <a:lnTo>
                    <a:pt x="2015" y="12825"/>
                  </a:lnTo>
                  <a:lnTo>
                    <a:pt x="2270" y="12825"/>
                  </a:lnTo>
                  <a:lnTo>
                    <a:pt x="2550" y="12774"/>
                  </a:lnTo>
                  <a:lnTo>
                    <a:pt x="2805" y="12723"/>
                  </a:lnTo>
                  <a:lnTo>
                    <a:pt x="3086" y="12621"/>
                  </a:lnTo>
                  <a:lnTo>
                    <a:pt x="3341" y="12519"/>
                  </a:lnTo>
                  <a:lnTo>
                    <a:pt x="3596" y="12392"/>
                  </a:lnTo>
                  <a:lnTo>
                    <a:pt x="3825" y="12213"/>
                  </a:lnTo>
                  <a:lnTo>
                    <a:pt x="4029" y="12035"/>
                  </a:lnTo>
                  <a:lnTo>
                    <a:pt x="4208" y="11806"/>
                  </a:lnTo>
                  <a:lnTo>
                    <a:pt x="4335" y="11576"/>
                  </a:lnTo>
                  <a:lnTo>
                    <a:pt x="4437" y="11245"/>
                  </a:lnTo>
                  <a:lnTo>
                    <a:pt x="4488" y="10913"/>
                  </a:lnTo>
                  <a:lnTo>
                    <a:pt x="4565" y="10225"/>
                  </a:lnTo>
                  <a:lnTo>
                    <a:pt x="4539" y="10148"/>
                  </a:lnTo>
                  <a:lnTo>
                    <a:pt x="4514" y="10097"/>
                  </a:lnTo>
                  <a:lnTo>
                    <a:pt x="4463" y="9460"/>
                  </a:lnTo>
                  <a:lnTo>
                    <a:pt x="4437" y="8822"/>
                  </a:lnTo>
                  <a:lnTo>
                    <a:pt x="4437" y="8185"/>
                  </a:lnTo>
                  <a:lnTo>
                    <a:pt x="4437" y="7548"/>
                  </a:lnTo>
                  <a:lnTo>
                    <a:pt x="4488" y="6273"/>
                  </a:lnTo>
                  <a:lnTo>
                    <a:pt x="4514" y="4998"/>
                  </a:lnTo>
                  <a:lnTo>
                    <a:pt x="4488" y="3749"/>
                  </a:lnTo>
                  <a:lnTo>
                    <a:pt x="4463" y="2500"/>
                  </a:lnTo>
                  <a:lnTo>
                    <a:pt x="4437" y="1250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8" name="Google Shape;10598;p78"/>
          <p:cNvGrpSpPr/>
          <p:nvPr/>
        </p:nvGrpSpPr>
        <p:grpSpPr>
          <a:xfrm>
            <a:off x="4843618" y="1485092"/>
            <a:ext cx="1629317" cy="1344557"/>
            <a:chOff x="4843618" y="1485092"/>
            <a:chExt cx="1629317" cy="1344557"/>
          </a:xfrm>
        </p:grpSpPr>
        <p:sp>
          <p:nvSpPr>
            <p:cNvPr id="10599" name="Google Shape;10599;p78"/>
            <p:cNvSpPr/>
            <p:nvPr/>
          </p:nvSpPr>
          <p:spPr>
            <a:xfrm>
              <a:off x="4888997" y="2278524"/>
              <a:ext cx="47127" cy="283500"/>
            </a:xfrm>
            <a:custGeom>
              <a:avLst/>
              <a:gdLst/>
              <a:ahLst/>
              <a:cxnLst/>
              <a:rect l="l" t="t" r="r" b="b"/>
              <a:pathLst>
                <a:path w="2806" h="16880" extrusionOk="0">
                  <a:moveTo>
                    <a:pt x="1" y="1"/>
                  </a:moveTo>
                  <a:lnTo>
                    <a:pt x="128" y="1990"/>
                  </a:lnTo>
                  <a:lnTo>
                    <a:pt x="256" y="3927"/>
                  </a:lnTo>
                  <a:lnTo>
                    <a:pt x="459" y="7038"/>
                  </a:lnTo>
                  <a:lnTo>
                    <a:pt x="663" y="10123"/>
                  </a:lnTo>
                  <a:lnTo>
                    <a:pt x="1148" y="16318"/>
                  </a:lnTo>
                  <a:lnTo>
                    <a:pt x="1352" y="16446"/>
                  </a:lnTo>
                  <a:lnTo>
                    <a:pt x="1530" y="16573"/>
                  </a:lnTo>
                  <a:lnTo>
                    <a:pt x="1683" y="16726"/>
                  </a:lnTo>
                  <a:lnTo>
                    <a:pt x="1811" y="16879"/>
                  </a:lnTo>
                  <a:lnTo>
                    <a:pt x="1887" y="15553"/>
                  </a:lnTo>
                  <a:lnTo>
                    <a:pt x="1964" y="14228"/>
                  </a:lnTo>
                  <a:lnTo>
                    <a:pt x="2066" y="12902"/>
                  </a:lnTo>
                  <a:lnTo>
                    <a:pt x="2193" y="11602"/>
                  </a:lnTo>
                  <a:lnTo>
                    <a:pt x="2015" y="11219"/>
                  </a:lnTo>
                  <a:lnTo>
                    <a:pt x="1887" y="10811"/>
                  </a:lnTo>
                  <a:lnTo>
                    <a:pt x="1760" y="10378"/>
                  </a:lnTo>
                  <a:lnTo>
                    <a:pt x="1709" y="9944"/>
                  </a:lnTo>
                  <a:lnTo>
                    <a:pt x="1607" y="9715"/>
                  </a:lnTo>
                  <a:lnTo>
                    <a:pt x="1556" y="9460"/>
                  </a:lnTo>
                  <a:lnTo>
                    <a:pt x="1505" y="9230"/>
                  </a:lnTo>
                  <a:lnTo>
                    <a:pt x="1479" y="8975"/>
                  </a:lnTo>
                  <a:lnTo>
                    <a:pt x="1454" y="8720"/>
                  </a:lnTo>
                  <a:lnTo>
                    <a:pt x="1479" y="8491"/>
                  </a:lnTo>
                  <a:lnTo>
                    <a:pt x="1505" y="8236"/>
                  </a:lnTo>
                  <a:lnTo>
                    <a:pt x="1556" y="8007"/>
                  </a:lnTo>
                  <a:lnTo>
                    <a:pt x="1632" y="7777"/>
                  </a:lnTo>
                  <a:lnTo>
                    <a:pt x="1709" y="7548"/>
                  </a:lnTo>
                  <a:lnTo>
                    <a:pt x="1811" y="7318"/>
                  </a:lnTo>
                  <a:lnTo>
                    <a:pt x="1938" y="7089"/>
                  </a:lnTo>
                  <a:lnTo>
                    <a:pt x="2091" y="6885"/>
                  </a:lnTo>
                  <a:lnTo>
                    <a:pt x="2244" y="6681"/>
                  </a:lnTo>
                  <a:lnTo>
                    <a:pt x="2397" y="6477"/>
                  </a:lnTo>
                  <a:lnTo>
                    <a:pt x="2601" y="6298"/>
                  </a:lnTo>
                  <a:lnTo>
                    <a:pt x="2627" y="6273"/>
                  </a:lnTo>
                  <a:lnTo>
                    <a:pt x="2576" y="6247"/>
                  </a:lnTo>
                  <a:lnTo>
                    <a:pt x="2576" y="6196"/>
                  </a:lnTo>
                  <a:lnTo>
                    <a:pt x="2678" y="4896"/>
                  </a:lnTo>
                  <a:lnTo>
                    <a:pt x="2805" y="3596"/>
                  </a:lnTo>
                  <a:lnTo>
                    <a:pt x="2780" y="3468"/>
                  </a:lnTo>
                  <a:lnTo>
                    <a:pt x="2627" y="3621"/>
                  </a:lnTo>
                  <a:lnTo>
                    <a:pt x="2474" y="3774"/>
                  </a:lnTo>
                  <a:lnTo>
                    <a:pt x="2295" y="3876"/>
                  </a:lnTo>
                  <a:lnTo>
                    <a:pt x="2091" y="3953"/>
                  </a:lnTo>
                  <a:lnTo>
                    <a:pt x="1887" y="3978"/>
                  </a:lnTo>
                  <a:lnTo>
                    <a:pt x="1683" y="3953"/>
                  </a:lnTo>
                  <a:lnTo>
                    <a:pt x="1581" y="3927"/>
                  </a:lnTo>
                  <a:lnTo>
                    <a:pt x="1479" y="3876"/>
                  </a:lnTo>
                  <a:lnTo>
                    <a:pt x="1403" y="3800"/>
                  </a:lnTo>
                  <a:lnTo>
                    <a:pt x="1301" y="3723"/>
                  </a:lnTo>
                  <a:lnTo>
                    <a:pt x="1199" y="3596"/>
                  </a:lnTo>
                  <a:lnTo>
                    <a:pt x="1122" y="3468"/>
                  </a:lnTo>
                  <a:lnTo>
                    <a:pt x="1046" y="3315"/>
                  </a:lnTo>
                  <a:lnTo>
                    <a:pt x="1020" y="3188"/>
                  </a:lnTo>
                  <a:lnTo>
                    <a:pt x="995" y="3060"/>
                  </a:lnTo>
                  <a:lnTo>
                    <a:pt x="995" y="2933"/>
                  </a:lnTo>
                  <a:lnTo>
                    <a:pt x="1020" y="2780"/>
                  </a:lnTo>
                  <a:lnTo>
                    <a:pt x="1046" y="2652"/>
                  </a:lnTo>
                  <a:lnTo>
                    <a:pt x="1173" y="2398"/>
                  </a:lnTo>
                  <a:lnTo>
                    <a:pt x="1326" y="2168"/>
                  </a:lnTo>
                  <a:lnTo>
                    <a:pt x="1530" y="1964"/>
                  </a:lnTo>
                  <a:lnTo>
                    <a:pt x="1785" y="1786"/>
                  </a:lnTo>
                  <a:lnTo>
                    <a:pt x="1479" y="1658"/>
                  </a:lnTo>
                  <a:lnTo>
                    <a:pt x="1224" y="1480"/>
                  </a:lnTo>
                  <a:lnTo>
                    <a:pt x="969" y="1301"/>
                  </a:lnTo>
                  <a:lnTo>
                    <a:pt x="740" y="1097"/>
                  </a:lnTo>
                  <a:lnTo>
                    <a:pt x="510" y="868"/>
                  </a:lnTo>
                  <a:lnTo>
                    <a:pt x="307" y="613"/>
                  </a:lnTo>
                  <a:lnTo>
                    <a:pt x="154" y="3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CE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78"/>
            <p:cNvSpPr/>
            <p:nvPr/>
          </p:nvSpPr>
          <p:spPr>
            <a:xfrm>
              <a:off x="4947223" y="2502901"/>
              <a:ext cx="220972" cy="115214"/>
            </a:xfrm>
            <a:custGeom>
              <a:avLst/>
              <a:gdLst/>
              <a:ahLst/>
              <a:cxnLst/>
              <a:rect l="l" t="t" r="r" b="b"/>
              <a:pathLst>
                <a:path w="13157" h="6860" extrusionOk="0">
                  <a:moveTo>
                    <a:pt x="205" y="1"/>
                  </a:moveTo>
                  <a:lnTo>
                    <a:pt x="103" y="1785"/>
                  </a:lnTo>
                  <a:lnTo>
                    <a:pt x="1" y="3570"/>
                  </a:lnTo>
                  <a:lnTo>
                    <a:pt x="281" y="3519"/>
                  </a:lnTo>
                  <a:lnTo>
                    <a:pt x="613" y="3494"/>
                  </a:lnTo>
                  <a:lnTo>
                    <a:pt x="919" y="3494"/>
                  </a:lnTo>
                  <a:lnTo>
                    <a:pt x="1225" y="3519"/>
                  </a:lnTo>
                  <a:lnTo>
                    <a:pt x="2678" y="3723"/>
                  </a:lnTo>
                  <a:lnTo>
                    <a:pt x="3621" y="3876"/>
                  </a:lnTo>
                  <a:lnTo>
                    <a:pt x="4131" y="3978"/>
                  </a:lnTo>
                  <a:lnTo>
                    <a:pt x="4641" y="4080"/>
                  </a:lnTo>
                  <a:lnTo>
                    <a:pt x="5126" y="4208"/>
                  </a:lnTo>
                  <a:lnTo>
                    <a:pt x="5585" y="4360"/>
                  </a:lnTo>
                  <a:lnTo>
                    <a:pt x="6018" y="4539"/>
                  </a:lnTo>
                  <a:lnTo>
                    <a:pt x="6426" y="4743"/>
                  </a:lnTo>
                  <a:lnTo>
                    <a:pt x="6757" y="4972"/>
                  </a:lnTo>
                  <a:lnTo>
                    <a:pt x="6910" y="5100"/>
                  </a:lnTo>
                  <a:lnTo>
                    <a:pt x="7063" y="5227"/>
                  </a:lnTo>
                  <a:lnTo>
                    <a:pt x="7165" y="5355"/>
                  </a:lnTo>
                  <a:lnTo>
                    <a:pt x="7267" y="5508"/>
                  </a:lnTo>
                  <a:lnTo>
                    <a:pt x="7344" y="5661"/>
                  </a:lnTo>
                  <a:lnTo>
                    <a:pt x="7395" y="5814"/>
                  </a:lnTo>
                  <a:lnTo>
                    <a:pt x="7548" y="5712"/>
                  </a:lnTo>
                  <a:lnTo>
                    <a:pt x="7726" y="5635"/>
                  </a:lnTo>
                  <a:lnTo>
                    <a:pt x="7905" y="5584"/>
                  </a:lnTo>
                  <a:lnTo>
                    <a:pt x="8032" y="5559"/>
                  </a:lnTo>
                  <a:lnTo>
                    <a:pt x="8185" y="5559"/>
                  </a:lnTo>
                  <a:lnTo>
                    <a:pt x="8338" y="5584"/>
                  </a:lnTo>
                  <a:lnTo>
                    <a:pt x="8466" y="5635"/>
                  </a:lnTo>
                  <a:lnTo>
                    <a:pt x="8568" y="5686"/>
                  </a:lnTo>
                  <a:lnTo>
                    <a:pt x="8695" y="5763"/>
                  </a:lnTo>
                  <a:lnTo>
                    <a:pt x="8797" y="5839"/>
                  </a:lnTo>
                  <a:lnTo>
                    <a:pt x="9001" y="6069"/>
                  </a:lnTo>
                  <a:lnTo>
                    <a:pt x="9179" y="6298"/>
                  </a:lnTo>
                  <a:lnTo>
                    <a:pt x="9307" y="6579"/>
                  </a:lnTo>
                  <a:lnTo>
                    <a:pt x="9409" y="6859"/>
                  </a:lnTo>
                  <a:lnTo>
                    <a:pt x="9587" y="6630"/>
                  </a:lnTo>
                  <a:lnTo>
                    <a:pt x="9766" y="6451"/>
                  </a:lnTo>
                  <a:lnTo>
                    <a:pt x="9944" y="6247"/>
                  </a:lnTo>
                  <a:lnTo>
                    <a:pt x="10148" y="6069"/>
                  </a:lnTo>
                  <a:lnTo>
                    <a:pt x="10378" y="5916"/>
                  </a:lnTo>
                  <a:lnTo>
                    <a:pt x="10582" y="5763"/>
                  </a:lnTo>
                  <a:lnTo>
                    <a:pt x="10837" y="5610"/>
                  </a:lnTo>
                  <a:lnTo>
                    <a:pt x="11066" y="5508"/>
                  </a:lnTo>
                  <a:lnTo>
                    <a:pt x="11321" y="5406"/>
                  </a:lnTo>
                  <a:lnTo>
                    <a:pt x="11576" y="5304"/>
                  </a:lnTo>
                  <a:lnTo>
                    <a:pt x="11831" y="5227"/>
                  </a:lnTo>
                  <a:lnTo>
                    <a:pt x="12086" y="5176"/>
                  </a:lnTo>
                  <a:lnTo>
                    <a:pt x="12341" y="5151"/>
                  </a:lnTo>
                  <a:lnTo>
                    <a:pt x="12621" y="5125"/>
                  </a:lnTo>
                  <a:lnTo>
                    <a:pt x="12876" y="5125"/>
                  </a:lnTo>
                  <a:lnTo>
                    <a:pt x="13157" y="5151"/>
                  </a:lnTo>
                  <a:lnTo>
                    <a:pt x="11958" y="4106"/>
                  </a:lnTo>
                  <a:lnTo>
                    <a:pt x="10760" y="3035"/>
                  </a:lnTo>
                  <a:lnTo>
                    <a:pt x="9613" y="1964"/>
                  </a:lnTo>
                  <a:lnTo>
                    <a:pt x="8466" y="868"/>
                  </a:lnTo>
                  <a:lnTo>
                    <a:pt x="8440" y="868"/>
                  </a:lnTo>
                  <a:lnTo>
                    <a:pt x="8236" y="970"/>
                  </a:lnTo>
                  <a:lnTo>
                    <a:pt x="8007" y="1046"/>
                  </a:lnTo>
                  <a:lnTo>
                    <a:pt x="7777" y="1123"/>
                  </a:lnTo>
                  <a:lnTo>
                    <a:pt x="7548" y="1174"/>
                  </a:lnTo>
                  <a:lnTo>
                    <a:pt x="7114" y="1326"/>
                  </a:lnTo>
                  <a:lnTo>
                    <a:pt x="6655" y="1428"/>
                  </a:lnTo>
                  <a:lnTo>
                    <a:pt x="6196" y="1530"/>
                  </a:lnTo>
                  <a:lnTo>
                    <a:pt x="5712" y="1581"/>
                  </a:lnTo>
                  <a:lnTo>
                    <a:pt x="5228" y="1607"/>
                  </a:lnTo>
                  <a:lnTo>
                    <a:pt x="4743" y="1607"/>
                  </a:lnTo>
                  <a:lnTo>
                    <a:pt x="4259" y="1581"/>
                  </a:lnTo>
                  <a:lnTo>
                    <a:pt x="3774" y="1505"/>
                  </a:lnTo>
                  <a:lnTo>
                    <a:pt x="3290" y="1428"/>
                  </a:lnTo>
                  <a:lnTo>
                    <a:pt x="2806" y="1301"/>
                  </a:lnTo>
                  <a:lnTo>
                    <a:pt x="2321" y="1148"/>
                  </a:lnTo>
                  <a:lnTo>
                    <a:pt x="1862" y="995"/>
                  </a:lnTo>
                  <a:lnTo>
                    <a:pt x="1429" y="766"/>
                  </a:lnTo>
                  <a:lnTo>
                    <a:pt x="995" y="536"/>
                  </a:lnTo>
                  <a:lnTo>
                    <a:pt x="587" y="281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CCE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78"/>
            <p:cNvSpPr/>
            <p:nvPr/>
          </p:nvSpPr>
          <p:spPr>
            <a:xfrm>
              <a:off x="5112515" y="2391569"/>
              <a:ext cx="125912" cy="191429"/>
            </a:xfrm>
            <a:custGeom>
              <a:avLst/>
              <a:gdLst/>
              <a:ahLst/>
              <a:cxnLst/>
              <a:rect l="l" t="t" r="r" b="b"/>
              <a:pathLst>
                <a:path w="7497" h="11398" extrusionOk="0">
                  <a:moveTo>
                    <a:pt x="3340" y="1"/>
                  </a:moveTo>
                  <a:lnTo>
                    <a:pt x="2550" y="26"/>
                  </a:lnTo>
                  <a:lnTo>
                    <a:pt x="2575" y="485"/>
                  </a:lnTo>
                  <a:lnTo>
                    <a:pt x="2601" y="970"/>
                  </a:lnTo>
                  <a:lnTo>
                    <a:pt x="2575" y="1429"/>
                  </a:lnTo>
                  <a:lnTo>
                    <a:pt x="2550" y="1887"/>
                  </a:lnTo>
                  <a:lnTo>
                    <a:pt x="2473" y="2346"/>
                  </a:lnTo>
                  <a:lnTo>
                    <a:pt x="2371" y="2805"/>
                  </a:lnTo>
                  <a:lnTo>
                    <a:pt x="2269" y="3239"/>
                  </a:lnTo>
                  <a:lnTo>
                    <a:pt x="2116" y="3672"/>
                  </a:lnTo>
                  <a:lnTo>
                    <a:pt x="1938" y="4106"/>
                  </a:lnTo>
                  <a:lnTo>
                    <a:pt x="1734" y="4514"/>
                  </a:lnTo>
                  <a:lnTo>
                    <a:pt x="1505" y="4921"/>
                  </a:lnTo>
                  <a:lnTo>
                    <a:pt x="1250" y="5304"/>
                  </a:lnTo>
                  <a:lnTo>
                    <a:pt x="969" y="5661"/>
                  </a:lnTo>
                  <a:lnTo>
                    <a:pt x="689" y="5992"/>
                  </a:lnTo>
                  <a:lnTo>
                    <a:pt x="357" y="6324"/>
                  </a:lnTo>
                  <a:lnTo>
                    <a:pt x="0" y="6630"/>
                  </a:lnTo>
                  <a:lnTo>
                    <a:pt x="1250" y="7854"/>
                  </a:lnTo>
                  <a:lnTo>
                    <a:pt x="2524" y="9052"/>
                  </a:lnTo>
                  <a:lnTo>
                    <a:pt x="3799" y="10250"/>
                  </a:lnTo>
                  <a:lnTo>
                    <a:pt x="5099" y="11397"/>
                  </a:lnTo>
                  <a:lnTo>
                    <a:pt x="4896" y="10760"/>
                  </a:lnTo>
                  <a:lnTo>
                    <a:pt x="4717" y="10097"/>
                  </a:lnTo>
                  <a:lnTo>
                    <a:pt x="4539" y="9383"/>
                  </a:lnTo>
                  <a:lnTo>
                    <a:pt x="4386" y="8644"/>
                  </a:lnTo>
                  <a:lnTo>
                    <a:pt x="4309" y="8618"/>
                  </a:lnTo>
                  <a:lnTo>
                    <a:pt x="4284" y="8542"/>
                  </a:lnTo>
                  <a:lnTo>
                    <a:pt x="4258" y="8465"/>
                  </a:lnTo>
                  <a:lnTo>
                    <a:pt x="4309" y="8363"/>
                  </a:lnTo>
                  <a:lnTo>
                    <a:pt x="4335" y="8338"/>
                  </a:lnTo>
                  <a:lnTo>
                    <a:pt x="4233" y="7548"/>
                  </a:lnTo>
                  <a:lnTo>
                    <a:pt x="4156" y="6757"/>
                  </a:lnTo>
                  <a:lnTo>
                    <a:pt x="4131" y="5967"/>
                  </a:lnTo>
                  <a:lnTo>
                    <a:pt x="4156" y="5176"/>
                  </a:lnTo>
                  <a:lnTo>
                    <a:pt x="4182" y="4794"/>
                  </a:lnTo>
                  <a:lnTo>
                    <a:pt x="4233" y="4437"/>
                  </a:lnTo>
                  <a:lnTo>
                    <a:pt x="4309" y="4055"/>
                  </a:lnTo>
                  <a:lnTo>
                    <a:pt x="4386" y="3698"/>
                  </a:lnTo>
                  <a:lnTo>
                    <a:pt x="4488" y="3341"/>
                  </a:lnTo>
                  <a:lnTo>
                    <a:pt x="4590" y="2984"/>
                  </a:lnTo>
                  <a:lnTo>
                    <a:pt x="4743" y="2652"/>
                  </a:lnTo>
                  <a:lnTo>
                    <a:pt x="4896" y="2346"/>
                  </a:lnTo>
                  <a:lnTo>
                    <a:pt x="4870" y="2270"/>
                  </a:lnTo>
                  <a:lnTo>
                    <a:pt x="4896" y="2193"/>
                  </a:lnTo>
                  <a:lnTo>
                    <a:pt x="4947" y="2142"/>
                  </a:lnTo>
                  <a:lnTo>
                    <a:pt x="5023" y="2091"/>
                  </a:lnTo>
                  <a:lnTo>
                    <a:pt x="5227" y="1760"/>
                  </a:lnTo>
                  <a:lnTo>
                    <a:pt x="5456" y="1454"/>
                  </a:lnTo>
                  <a:lnTo>
                    <a:pt x="5737" y="1174"/>
                  </a:lnTo>
                  <a:lnTo>
                    <a:pt x="6017" y="893"/>
                  </a:lnTo>
                  <a:lnTo>
                    <a:pt x="6349" y="664"/>
                  </a:lnTo>
                  <a:lnTo>
                    <a:pt x="6706" y="434"/>
                  </a:lnTo>
                  <a:lnTo>
                    <a:pt x="7088" y="230"/>
                  </a:lnTo>
                  <a:lnTo>
                    <a:pt x="7496" y="77"/>
                  </a:lnTo>
                  <a:lnTo>
                    <a:pt x="5405" y="52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rgbClr val="CCE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78"/>
            <p:cNvSpPr/>
            <p:nvPr/>
          </p:nvSpPr>
          <p:spPr>
            <a:xfrm>
              <a:off x="5260240" y="2475929"/>
              <a:ext cx="55256" cy="134478"/>
            </a:xfrm>
            <a:custGeom>
              <a:avLst/>
              <a:gdLst/>
              <a:ahLst/>
              <a:cxnLst/>
              <a:rect l="l" t="t" r="r" b="b"/>
              <a:pathLst>
                <a:path w="3290" h="8007" extrusionOk="0">
                  <a:moveTo>
                    <a:pt x="1428" y="0"/>
                  </a:moveTo>
                  <a:lnTo>
                    <a:pt x="1173" y="51"/>
                  </a:lnTo>
                  <a:lnTo>
                    <a:pt x="893" y="102"/>
                  </a:lnTo>
                  <a:lnTo>
                    <a:pt x="612" y="204"/>
                  </a:lnTo>
                  <a:lnTo>
                    <a:pt x="306" y="306"/>
                  </a:lnTo>
                  <a:lnTo>
                    <a:pt x="230" y="408"/>
                  </a:lnTo>
                  <a:lnTo>
                    <a:pt x="179" y="536"/>
                  </a:lnTo>
                  <a:lnTo>
                    <a:pt x="77" y="816"/>
                  </a:lnTo>
                  <a:lnTo>
                    <a:pt x="26" y="1148"/>
                  </a:lnTo>
                  <a:lnTo>
                    <a:pt x="0" y="1479"/>
                  </a:lnTo>
                  <a:lnTo>
                    <a:pt x="0" y="1836"/>
                  </a:lnTo>
                  <a:lnTo>
                    <a:pt x="0" y="2193"/>
                  </a:lnTo>
                  <a:lnTo>
                    <a:pt x="26" y="2805"/>
                  </a:lnTo>
                  <a:lnTo>
                    <a:pt x="77" y="3442"/>
                  </a:lnTo>
                  <a:lnTo>
                    <a:pt x="153" y="4105"/>
                  </a:lnTo>
                  <a:lnTo>
                    <a:pt x="230" y="4768"/>
                  </a:lnTo>
                  <a:lnTo>
                    <a:pt x="306" y="5406"/>
                  </a:lnTo>
                  <a:lnTo>
                    <a:pt x="536" y="6706"/>
                  </a:lnTo>
                  <a:lnTo>
                    <a:pt x="791" y="7981"/>
                  </a:lnTo>
                  <a:lnTo>
                    <a:pt x="791" y="8006"/>
                  </a:lnTo>
                  <a:lnTo>
                    <a:pt x="1173" y="7904"/>
                  </a:lnTo>
                  <a:lnTo>
                    <a:pt x="1122" y="7216"/>
                  </a:lnTo>
                  <a:lnTo>
                    <a:pt x="1097" y="6833"/>
                  </a:lnTo>
                  <a:lnTo>
                    <a:pt x="1097" y="6400"/>
                  </a:lnTo>
                  <a:lnTo>
                    <a:pt x="1122" y="5966"/>
                  </a:lnTo>
                  <a:lnTo>
                    <a:pt x="1148" y="5508"/>
                  </a:lnTo>
                  <a:lnTo>
                    <a:pt x="1224" y="5049"/>
                  </a:lnTo>
                  <a:lnTo>
                    <a:pt x="1301" y="4615"/>
                  </a:lnTo>
                  <a:lnTo>
                    <a:pt x="1428" y="4207"/>
                  </a:lnTo>
                  <a:lnTo>
                    <a:pt x="1556" y="3799"/>
                  </a:lnTo>
                  <a:lnTo>
                    <a:pt x="1734" y="3442"/>
                  </a:lnTo>
                  <a:lnTo>
                    <a:pt x="1862" y="3289"/>
                  </a:lnTo>
                  <a:lnTo>
                    <a:pt x="1964" y="3136"/>
                  </a:lnTo>
                  <a:lnTo>
                    <a:pt x="2091" y="3009"/>
                  </a:lnTo>
                  <a:lnTo>
                    <a:pt x="2218" y="2882"/>
                  </a:lnTo>
                  <a:lnTo>
                    <a:pt x="2371" y="2780"/>
                  </a:lnTo>
                  <a:lnTo>
                    <a:pt x="2524" y="2703"/>
                  </a:lnTo>
                  <a:lnTo>
                    <a:pt x="2703" y="2627"/>
                  </a:lnTo>
                  <a:lnTo>
                    <a:pt x="2881" y="2601"/>
                  </a:lnTo>
                  <a:lnTo>
                    <a:pt x="3085" y="2576"/>
                  </a:lnTo>
                  <a:lnTo>
                    <a:pt x="3289" y="2576"/>
                  </a:lnTo>
                  <a:lnTo>
                    <a:pt x="3289" y="2550"/>
                  </a:lnTo>
                  <a:lnTo>
                    <a:pt x="3213" y="1989"/>
                  </a:lnTo>
                  <a:lnTo>
                    <a:pt x="3111" y="1428"/>
                  </a:lnTo>
                  <a:lnTo>
                    <a:pt x="3060" y="1173"/>
                  </a:lnTo>
                  <a:lnTo>
                    <a:pt x="3009" y="944"/>
                  </a:lnTo>
                  <a:lnTo>
                    <a:pt x="2932" y="740"/>
                  </a:lnTo>
                  <a:lnTo>
                    <a:pt x="2830" y="561"/>
                  </a:lnTo>
                  <a:lnTo>
                    <a:pt x="2728" y="408"/>
                  </a:lnTo>
                  <a:lnTo>
                    <a:pt x="2575" y="281"/>
                  </a:lnTo>
                  <a:lnTo>
                    <a:pt x="2448" y="179"/>
                  </a:lnTo>
                  <a:lnTo>
                    <a:pt x="2269" y="102"/>
                  </a:lnTo>
                  <a:lnTo>
                    <a:pt x="2091" y="51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rgbClr val="CCE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78"/>
            <p:cNvSpPr/>
            <p:nvPr/>
          </p:nvSpPr>
          <p:spPr>
            <a:xfrm>
              <a:off x="5312471" y="2392862"/>
              <a:ext cx="166170" cy="265932"/>
            </a:xfrm>
            <a:custGeom>
              <a:avLst/>
              <a:gdLst/>
              <a:ahLst/>
              <a:cxnLst/>
              <a:rect l="l" t="t" r="r" b="b"/>
              <a:pathLst>
                <a:path w="9894" h="15834" extrusionOk="0">
                  <a:moveTo>
                    <a:pt x="1" y="0"/>
                  </a:moveTo>
                  <a:lnTo>
                    <a:pt x="281" y="128"/>
                  </a:lnTo>
                  <a:lnTo>
                    <a:pt x="587" y="255"/>
                  </a:lnTo>
                  <a:lnTo>
                    <a:pt x="868" y="408"/>
                  </a:lnTo>
                  <a:lnTo>
                    <a:pt x="1123" y="561"/>
                  </a:lnTo>
                  <a:lnTo>
                    <a:pt x="1378" y="740"/>
                  </a:lnTo>
                  <a:lnTo>
                    <a:pt x="1633" y="918"/>
                  </a:lnTo>
                  <a:lnTo>
                    <a:pt x="1862" y="1122"/>
                  </a:lnTo>
                  <a:lnTo>
                    <a:pt x="2092" y="1326"/>
                  </a:lnTo>
                  <a:lnTo>
                    <a:pt x="2525" y="1785"/>
                  </a:lnTo>
                  <a:lnTo>
                    <a:pt x="2933" y="2295"/>
                  </a:lnTo>
                  <a:lnTo>
                    <a:pt x="3264" y="2830"/>
                  </a:lnTo>
                  <a:lnTo>
                    <a:pt x="3570" y="3391"/>
                  </a:lnTo>
                  <a:lnTo>
                    <a:pt x="3596" y="3442"/>
                  </a:lnTo>
                  <a:lnTo>
                    <a:pt x="3621" y="3493"/>
                  </a:lnTo>
                  <a:lnTo>
                    <a:pt x="3800" y="3978"/>
                  </a:lnTo>
                  <a:lnTo>
                    <a:pt x="3978" y="4462"/>
                  </a:lnTo>
                  <a:lnTo>
                    <a:pt x="4106" y="4946"/>
                  </a:lnTo>
                  <a:lnTo>
                    <a:pt x="4233" y="5482"/>
                  </a:lnTo>
                  <a:lnTo>
                    <a:pt x="4310" y="5992"/>
                  </a:lnTo>
                  <a:lnTo>
                    <a:pt x="4361" y="6527"/>
                  </a:lnTo>
                  <a:lnTo>
                    <a:pt x="4386" y="7088"/>
                  </a:lnTo>
                  <a:lnTo>
                    <a:pt x="4361" y="7624"/>
                  </a:lnTo>
                  <a:lnTo>
                    <a:pt x="4361" y="7649"/>
                  </a:lnTo>
                  <a:lnTo>
                    <a:pt x="4361" y="7904"/>
                  </a:lnTo>
                  <a:lnTo>
                    <a:pt x="4335" y="8133"/>
                  </a:lnTo>
                  <a:lnTo>
                    <a:pt x="4259" y="8363"/>
                  </a:lnTo>
                  <a:lnTo>
                    <a:pt x="4157" y="8567"/>
                  </a:lnTo>
                  <a:lnTo>
                    <a:pt x="4004" y="8771"/>
                  </a:lnTo>
                  <a:lnTo>
                    <a:pt x="3851" y="8949"/>
                  </a:lnTo>
                  <a:lnTo>
                    <a:pt x="3647" y="9102"/>
                  </a:lnTo>
                  <a:lnTo>
                    <a:pt x="3443" y="9230"/>
                  </a:lnTo>
                  <a:lnTo>
                    <a:pt x="3774" y="9485"/>
                  </a:lnTo>
                  <a:lnTo>
                    <a:pt x="4080" y="9765"/>
                  </a:lnTo>
                  <a:lnTo>
                    <a:pt x="4386" y="10071"/>
                  </a:lnTo>
                  <a:lnTo>
                    <a:pt x="4641" y="10377"/>
                  </a:lnTo>
                  <a:lnTo>
                    <a:pt x="4871" y="10734"/>
                  </a:lnTo>
                  <a:lnTo>
                    <a:pt x="5075" y="11091"/>
                  </a:lnTo>
                  <a:lnTo>
                    <a:pt x="5151" y="11295"/>
                  </a:lnTo>
                  <a:lnTo>
                    <a:pt x="5202" y="11499"/>
                  </a:lnTo>
                  <a:lnTo>
                    <a:pt x="5253" y="11703"/>
                  </a:lnTo>
                  <a:lnTo>
                    <a:pt x="5278" y="11907"/>
                  </a:lnTo>
                  <a:lnTo>
                    <a:pt x="5278" y="12238"/>
                  </a:lnTo>
                  <a:lnTo>
                    <a:pt x="5227" y="12570"/>
                  </a:lnTo>
                  <a:lnTo>
                    <a:pt x="5151" y="12876"/>
                  </a:lnTo>
                  <a:lnTo>
                    <a:pt x="5024" y="13182"/>
                  </a:lnTo>
                  <a:lnTo>
                    <a:pt x="4845" y="13437"/>
                  </a:lnTo>
                  <a:lnTo>
                    <a:pt x="4743" y="13564"/>
                  </a:lnTo>
                  <a:lnTo>
                    <a:pt x="4616" y="13666"/>
                  </a:lnTo>
                  <a:lnTo>
                    <a:pt x="4488" y="13768"/>
                  </a:lnTo>
                  <a:lnTo>
                    <a:pt x="4361" y="13845"/>
                  </a:lnTo>
                  <a:lnTo>
                    <a:pt x="4208" y="13921"/>
                  </a:lnTo>
                  <a:lnTo>
                    <a:pt x="4029" y="13972"/>
                  </a:lnTo>
                  <a:lnTo>
                    <a:pt x="3953" y="13972"/>
                  </a:lnTo>
                  <a:lnTo>
                    <a:pt x="3876" y="13946"/>
                  </a:lnTo>
                  <a:lnTo>
                    <a:pt x="3876" y="13972"/>
                  </a:lnTo>
                  <a:lnTo>
                    <a:pt x="4361" y="14380"/>
                  </a:lnTo>
                  <a:lnTo>
                    <a:pt x="4794" y="14839"/>
                  </a:lnTo>
                  <a:lnTo>
                    <a:pt x="5202" y="15323"/>
                  </a:lnTo>
                  <a:lnTo>
                    <a:pt x="5559" y="15833"/>
                  </a:lnTo>
                  <a:lnTo>
                    <a:pt x="5712" y="15706"/>
                  </a:lnTo>
                  <a:lnTo>
                    <a:pt x="5890" y="15604"/>
                  </a:lnTo>
                  <a:lnTo>
                    <a:pt x="5737" y="15527"/>
                  </a:lnTo>
                  <a:lnTo>
                    <a:pt x="5610" y="15425"/>
                  </a:lnTo>
                  <a:lnTo>
                    <a:pt x="5533" y="15272"/>
                  </a:lnTo>
                  <a:lnTo>
                    <a:pt x="5482" y="15068"/>
                  </a:lnTo>
                  <a:lnTo>
                    <a:pt x="5457" y="14941"/>
                  </a:lnTo>
                  <a:lnTo>
                    <a:pt x="5457" y="14839"/>
                  </a:lnTo>
                  <a:lnTo>
                    <a:pt x="5482" y="14711"/>
                  </a:lnTo>
                  <a:lnTo>
                    <a:pt x="5533" y="14584"/>
                  </a:lnTo>
                  <a:lnTo>
                    <a:pt x="5584" y="14482"/>
                  </a:lnTo>
                  <a:lnTo>
                    <a:pt x="5635" y="14380"/>
                  </a:lnTo>
                  <a:lnTo>
                    <a:pt x="5712" y="14303"/>
                  </a:lnTo>
                  <a:lnTo>
                    <a:pt x="5814" y="14227"/>
                  </a:lnTo>
                  <a:lnTo>
                    <a:pt x="5967" y="14150"/>
                  </a:lnTo>
                  <a:lnTo>
                    <a:pt x="6094" y="14099"/>
                  </a:lnTo>
                  <a:lnTo>
                    <a:pt x="6222" y="14074"/>
                  </a:lnTo>
                  <a:lnTo>
                    <a:pt x="6349" y="14074"/>
                  </a:lnTo>
                  <a:lnTo>
                    <a:pt x="6477" y="14099"/>
                  </a:lnTo>
                  <a:lnTo>
                    <a:pt x="6604" y="14125"/>
                  </a:lnTo>
                  <a:lnTo>
                    <a:pt x="6732" y="14201"/>
                  </a:lnTo>
                  <a:lnTo>
                    <a:pt x="6834" y="14252"/>
                  </a:lnTo>
                  <a:lnTo>
                    <a:pt x="7522" y="12850"/>
                  </a:lnTo>
                  <a:lnTo>
                    <a:pt x="8261" y="11448"/>
                  </a:lnTo>
                  <a:lnTo>
                    <a:pt x="8644" y="10760"/>
                  </a:lnTo>
                  <a:lnTo>
                    <a:pt x="9052" y="10071"/>
                  </a:lnTo>
                  <a:lnTo>
                    <a:pt x="9460" y="9383"/>
                  </a:lnTo>
                  <a:lnTo>
                    <a:pt x="9893" y="8745"/>
                  </a:lnTo>
                  <a:lnTo>
                    <a:pt x="9562" y="8694"/>
                  </a:lnTo>
                  <a:lnTo>
                    <a:pt x="9230" y="8592"/>
                  </a:lnTo>
                  <a:lnTo>
                    <a:pt x="8924" y="8439"/>
                  </a:lnTo>
                  <a:lnTo>
                    <a:pt x="8618" y="8261"/>
                  </a:lnTo>
                  <a:lnTo>
                    <a:pt x="8338" y="8031"/>
                  </a:lnTo>
                  <a:lnTo>
                    <a:pt x="8058" y="7802"/>
                  </a:lnTo>
                  <a:lnTo>
                    <a:pt x="7803" y="7522"/>
                  </a:lnTo>
                  <a:lnTo>
                    <a:pt x="7573" y="7216"/>
                  </a:lnTo>
                  <a:lnTo>
                    <a:pt x="7344" y="6910"/>
                  </a:lnTo>
                  <a:lnTo>
                    <a:pt x="7165" y="6578"/>
                  </a:lnTo>
                  <a:lnTo>
                    <a:pt x="6987" y="6247"/>
                  </a:lnTo>
                  <a:lnTo>
                    <a:pt x="6808" y="5915"/>
                  </a:lnTo>
                  <a:lnTo>
                    <a:pt x="6681" y="5558"/>
                  </a:lnTo>
                  <a:lnTo>
                    <a:pt x="6553" y="5252"/>
                  </a:lnTo>
                  <a:lnTo>
                    <a:pt x="6451" y="4921"/>
                  </a:lnTo>
                  <a:lnTo>
                    <a:pt x="6375" y="4615"/>
                  </a:lnTo>
                  <a:lnTo>
                    <a:pt x="6298" y="4284"/>
                  </a:lnTo>
                  <a:lnTo>
                    <a:pt x="6273" y="3952"/>
                  </a:lnTo>
                  <a:lnTo>
                    <a:pt x="6247" y="3595"/>
                  </a:lnTo>
                  <a:lnTo>
                    <a:pt x="6222" y="3264"/>
                  </a:lnTo>
                  <a:lnTo>
                    <a:pt x="6247" y="2932"/>
                  </a:lnTo>
                  <a:lnTo>
                    <a:pt x="6273" y="2626"/>
                  </a:lnTo>
                  <a:lnTo>
                    <a:pt x="6324" y="2295"/>
                  </a:lnTo>
                  <a:lnTo>
                    <a:pt x="6400" y="1989"/>
                  </a:lnTo>
                  <a:lnTo>
                    <a:pt x="6502" y="1683"/>
                  </a:lnTo>
                  <a:lnTo>
                    <a:pt x="6630" y="1403"/>
                  </a:lnTo>
                  <a:lnTo>
                    <a:pt x="6757" y="1122"/>
                  </a:lnTo>
                  <a:lnTo>
                    <a:pt x="6936" y="867"/>
                  </a:lnTo>
                  <a:lnTo>
                    <a:pt x="7114" y="612"/>
                  </a:lnTo>
                  <a:lnTo>
                    <a:pt x="7344" y="408"/>
                  </a:lnTo>
                  <a:lnTo>
                    <a:pt x="7573" y="179"/>
                  </a:lnTo>
                  <a:lnTo>
                    <a:pt x="7828" y="0"/>
                  </a:lnTo>
                  <a:close/>
                </a:path>
              </a:pathLst>
            </a:custGeom>
            <a:solidFill>
              <a:srgbClr val="CCE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78"/>
            <p:cNvSpPr/>
            <p:nvPr/>
          </p:nvSpPr>
          <p:spPr>
            <a:xfrm>
              <a:off x="4883001" y="1832356"/>
              <a:ext cx="1544535" cy="885970"/>
            </a:xfrm>
            <a:custGeom>
              <a:avLst/>
              <a:gdLst/>
              <a:ahLst/>
              <a:cxnLst/>
              <a:rect l="l" t="t" r="r" b="b"/>
              <a:pathLst>
                <a:path w="91964" h="52752" extrusionOk="0">
                  <a:moveTo>
                    <a:pt x="66264" y="30595"/>
                  </a:moveTo>
                  <a:lnTo>
                    <a:pt x="66341" y="30646"/>
                  </a:lnTo>
                  <a:lnTo>
                    <a:pt x="66366" y="30672"/>
                  </a:lnTo>
                  <a:lnTo>
                    <a:pt x="66392" y="30748"/>
                  </a:lnTo>
                  <a:lnTo>
                    <a:pt x="66494" y="31233"/>
                  </a:lnTo>
                  <a:lnTo>
                    <a:pt x="66494" y="31411"/>
                  </a:lnTo>
                  <a:lnTo>
                    <a:pt x="66519" y="31539"/>
                  </a:lnTo>
                  <a:lnTo>
                    <a:pt x="66545" y="31590"/>
                  </a:lnTo>
                  <a:lnTo>
                    <a:pt x="66570" y="31641"/>
                  </a:lnTo>
                  <a:lnTo>
                    <a:pt x="66723" y="31717"/>
                  </a:lnTo>
                  <a:lnTo>
                    <a:pt x="66876" y="31768"/>
                  </a:lnTo>
                  <a:lnTo>
                    <a:pt x="67029" y="31794"/>
                  </a:lnTo>
                  <a:lnTo>
                    <a:pt x="67386" y="31819"/>
                  </a:lnTo>
                  <a:lnTo>
                    <a:pt x="67717" y="31819"/>
                  </a:lnTo>
                  <a:lnTo>
                    <a:pt x="68049" y="31845"/>
                  </a:lnTo>
                  <a:lnTo>
                    <a:pt x="68763" y="31896"/>
                  </a:lnTo>
                  <a:lnTo>
                    <a:pt x="69120" y="31921"/>
                  </a:lnTo>
                  <a:lnTo>
                    <a:pt x="69477" y="31947"/>
                  </a:lnTo>
                  <a:lnTo>
                    <a:pt x="69630" y="31921"/>
                  </a:lnTo>
                  <a:lnTo>
                    <a:pt x="69731" y="31896"/>
                  </a:lnTo>
                  <a:lnTo>
                    <a:pt x="69808" y="31845"/>
                  </a:lnTo>
                  <a:lnTo>
                    <a:pt x="69859" y="31768"/>
                  </a:lnTo>
                  <a:lnTo>
                    <a:pt x="69884" y="31564"/>
                  </a:lnTo>
                  <a:lnTo>
                    <a:pt x="69961" y="31284"/>
                  </a:lnTo>
                  <a:lnTo>
                    <a:pt x="70012" y="31207"/>
                  </a:lnTo>
                  <a:lnTo>
                    <a:pt x="70088" y="31156"/>
                  </a:lnTo>
                  <a:lnTo>
                    <a:pt x="70165" y="31105"/>
                  </a:lnTo>
                  <a:lnTo>
                    <a:pt x="70241" y="31105"/>
                  </a:lnTo>
                  <a:lnTo>
                    <a:pt x="70343" y="31131"/>
                  </a:lnTo>
                  <a:lnTo>
                    <a:pt x="70394" y="31182"/>
                  </a:lnTo>
                  <a:lnTo>
                    <a:pt x="70445" y="31258"/>
                  </a:lnTo>
                  <a:lnTo>
                    <a:pt x="70471" y="31360"/>
                  </a:lnTo>
                  <a:lnTo>
                    <a:pt x="70471" y="31666"/>
                  </a:lnTo>
                  <a:lnTo>
                    <a:pt x="70445" y="31998"/>
                  </a:lnTo>
                  <a:lnTo>
                    <a:pt x="70394" y="32150"/>
                  </a:lnTo>
                  <a:lnTo>
                    <a:pt x="70343" y="32303"/>
                  </a:lnTo>
                  <a:lnTo>
                    <a:pt x="70241" y="32405"/>
                  </a:lnTo>
                  <a:lnTo>
                    <a:pt x="70114" y="32507"/>
                  </a:lnTo>
                  <a:lnTo>
                    <a:pt x="70012" y="32558"/>
                  </a:lnTo>
                  <a:lnTo>
                    <a:pt x="69910" y="32558"/>
                  </a:lnTo>
                  <a:lnTo>
                    <a:pt x="69655" y="32584"/>
                  </a:lnTo>
                  <a:lnTo>
                    <a:pt x="69171" y="32533"/>
                  </a:lnTo>
                  <a:lnTo>
                    <a:pt x="67896" y="32431"/>
                  </a:lnTo>
                  <a:lnTo>
                    <a:pt x="67462" y="32431"/>
                  </a:lnTo>
                  <a:lnTo>
                    <a:pt x="66952" y="32405"/>
                  </a:lnTo>
                  <a:lnTo>
                    <a:pt x="66697" y="32380"/>
                  </a:lnTo>
                  <a:lnTo>
                    <a:pt x="66443" y="32329"/>
                  </a:lnTo>
                  <a:lnTo>
                    <a:pt x="66239" y="32252"/>
                  </a:lnTo>
                  <a:lnTo>
                    <a:pt x="66162" y="32201"/>
                  </a:lnTo>
                  <a:lnTo>
                    <a:pt x="66086" y="32125"/>
                  </a:lnTo>
                  <a:lnTo>
                    <a:pt x="66009" y="31998"/>
                  </a:lnTo>
                  <a:lnTo>
                    <a:pt x="65933" y="31819"/>
                  </a:lnTo>
                  <a:lnTo>
                    <a:pt x="65907" y="31641"/>
                  </a:lnTo>
                  <a:lnTo>
                    <a:pt x="65907" y="31462"/>
                  </a:lnTo>
                  <a:lnTo>
                    <a:pt x="65958" y="31080"/>
                  </a:lnTo>
                  <a:lnTo>
                    <a:pt x="66009" y="30748"/>
                  </a:lnTo>
                  <a:lnTo>
                    <a:pt x="66035" y="30672"/>
                  </a:lnTo>
                  <a:lnTo>
                    <a:pt x="66086" y="30621"/>
                  </a:lnTo>
                  <a:lnTo>
                    <a:pt x="66137" y="30595"/>
                  </a:lnTo>
                  <a:close/>
                  <a:moveTo>
                    <a:pt x="64785" y="3034"/>
                  </a:moveTo>
                  <a:lnTo>
                    <a:pt x="64964" y="3060"/>
                  </a:lnTo>
                  <a:lnTo>
                    <a:pt x="65040" y="3060"/>
                  </a:lnTo>
                  <a:lnTo>
                    <a:pt x="65091" y="3111"/>
                  </a:lnTo>
                  <a:lnTo>
                    <a:pt x="65423" y="3111"/>
                  </a:lnTo>
                  <a:lnTo>
                    <a:pt x="65729" y="3136"/>
                  </a:lnTo>
                  <a:lnTo>
                    <a:pt x="66060" y="3238"/>
                  </a:lnTo>
                  <a:lnTo>
                    <a:pt x="66188" y="3289"/>
                  </a:lnTo>
                  <a:lnTo>
                    <a:pt x="66341" y="3366"/>
                  </a:lnTo>
                  <a:lnTo>
                    <a:pt x="66366" y="3391"/>
                  </a:lnTo>
                  <a:lnTo>
                    <a:pt x="68559" y="3850"/>
                  </a:lnTo>
                  <a:lnTo>
                    <a:pt x="69655" y="4105"/>
                  </a:lnTo>
                  <a:lnTo>
                    <a:pt x="70751" y="4360"/>
                  </a:lnTo>
                  <a:lnTo>
                    <a:pt x="71848" y="4641"/>
                  </a:lnTo>
                  <a:lnTo>
                    <a:pt x="72918" y="4972"/>
                  </a:lnTo>
                  <a:lnTo>
                    <a:pt x="73964" y="5303"/>
                  </a:lnTo>
                  <a:lnTo>
                    <a:pt x="74984" y="5686"/>
                  </a:lnTo>
                  <a:lnTo>
                    <a:pt x="75417" y="5864"/>
                  </a:lnTo>
                  <a:lnTo>
                    <a:pt x="75825" y="6068"/>
                  </a:lnTo>
                  <a:lnTo>
                    <a:pt x="76233" y="6272"/>
                  </a:lnTo>
                  <a:lnTo>
                    <a:pt x="76641" y="6476"/>
                  </a:lnTo>
                  <a:lnTo>
                    <a:pt x="76998" y="6731"/>
                  </a:lnTo>
                  <a:lnTo>
                    <a:pt x="77380" y="6961"/>
                  </a:lnTo>
                  <a:lnTo>
                    <a:pt x="77737" y="7241"/>
                  </a:lnTo>
                  <a:lnTo>
                    <a:pt x="78069" y="7522"/>
                  </a:lnTo>
                  <a:lnTo>
                    <a:pt x="78400" y="7802"/>
                  </a:lnTo>
                  <a:lnTo>
                    <a:pt x="78706" y="8108"/>
                  </a:lnTo>
                  <a:lnTo>
                    <a:pt x="79012" y="8439"/>
                  </a:lnTo>
                  <a:lnTo>
                    <a:pt x="79292" y="8771"/>
                  </a:lnTo>
                  <a:lnTo>
                    <a:pt x="79547" y="9153"/>
                  </a:lnTo>
                  <a:lnTo>
                    <a:pt x="79802" y="9510"/>
                  </a:lnTo>
                  <a:lnTo>
                    <a:pt x="80032" y="9918"/>
                  </a:lnTo>
                  <a:lnTo>
                    <a:pt x="80236" y="10326"/>
                  </a:lnTo>
                  <a:lnTo>
                    <a:pt x="80440" y="10760"/>
                  </a:lnTo>
                  <a:lnTo>
                    <a:pt x="80618" y="11218"/>
                  </a:lnTo>
                  <a:lnTo>
                    <a:pt x="80797" y="11652"/>
                  </a:lnTo>
                  <a:lnTo>
                    <a:pt x="80950" y="12111"/>
                  </a:lnTo>
                  <a:lnTo>
                    <a:pt x="81205" y="13029"/>
                  </a:lnTo>
                  <a:lnTo>
                    <a:pt x="81434" y="13972"/>
                  </a:lnTo>
                  <a:lnTo>
                    <a:pt x="81613" y="14915"/>
                  </a:lnTo>
                  <a:lnTo>
                    <a:pt x="81765" y="15884"/>
                  </a:lnTo>
                  <a:lnTo>
                    <a:pt x="82046" y="17771"/>
                  </a:lnTo>
                  <a:lnTo>
                    <a:pt x="82352" y="20065"/>
                  </a:lnTo>
                  <a:lnTo>
                    <a:pt x="82505" y="21238"/>
                  </a:lnTo>
                  <a:lnTo>
                    <a:pt x="82632" y="22437"/>
                  </a:lnTo>
                  <a:lnTo>
                    <a:pt x="82709" y="23635"/>
                  </a:lnTo>
                  <a:lnTo>
                    <a:pt x="82760" y="24833"/>
                  </a:lnTo>
                  <a:lnTo>
                    <a:pt x="82760" y="25420"/>
                  </a:lnTo>
                  <a:lnTo>
                    <a:pt x="82734" y="25981"/>
                  </a:lnTo>
                  <a:lnTo>
                    <a:pt x="82683" y="26567"/>
                  </a:lnTo>
                  <a:lnTo>
                    <a:pt x="82632" y="27128"/>
                  </a:lnTo>
                  <a:lnTo>
                    <a:pt x="82607" y="27357"/>
                  </a:lnTo>
                  <a:lnTo>
                    <a:pt x="82530" y="27561"/>
                  </a:lnTo>
                  <a:lnTo>
                    <a:pt x="82454" y="27765"/>
                  </a:lnTo>
                  <a:lnTo>
                    <a:pt x="82377" y="27944"/>
                  </a:lnTo>
                  <a:lnTo>
                    <a:pt x="82275" y="28097"/>
                  </a:lnTo>
                  <a:lnTo>
                    <a:pt x="82148" y="28250"/>
                  </a:lnTo>
                  <a:lnTo>
                    <a:pt x="82020" y="28377"/>
                  </a:lnTo>
                  <a:lnTo>
                    <a:pt x="81867" y="28479"/>
                  </a:lnTo>
                  <a:lnTo>
                    <a:pt x="81714" y="28581"/>
                  </a:lnTo>
                  <a:lnTo>
                    <a:pt x="81562" y="28683"/>
                  </a:lnTo>
                  <a:lnTo>
                    <a:pt x="81205" y="28811"/>
                  </a:lnTo>
                  <a:lnTo>
                    <a:pt x="80797" y="28938"/>
                  </a:lnTo>
                  <a:lnTo>
                    <a:pt x="80414" y="28989"/>
                  </a:lnTo>
                  <a:lnTo>
                    <a:pt x="80389" y="29626"/>
                  </a:lnTo>
                  <a:lnTo>
                    <a:pt x="80389" y="30238"/>
                  </a:lnTo>
                  <a:lnTo>
                    <a:pt x="80389" y="30595"/>
                  </a:lnTo>
                  <a:lnTo>
                    <a:pt x="80338" y="30927"/>
                  </a:lnTo>
                  <a:lnTo>
                    <a:pt x="80287" y="31233"/>
                  </a:lnTo>
                  <a:lnTo>
                    <a:pt x="80236" y="31386"/>
                  </a:lnTo>
                  <a:lnTo>
                    <a:pt x="80159" y="31539"/>
                  </a:lnTo>
                  <a:lnTo>
                    <a:pt x="80083" y="31666"/>
                  </a:lnTo>
                  <a:lnTo>
                    <a:pt x="80006" y="31794"/>
                  </a:lnTo>
                  <a:lnTo>
                    <a:pt x="79879" y="31896"/>
                  </a:lnTo>
                  <a:lnTo>
                    <a:pt x="79751" y="31972"/>
                  </a:lnTo>
                  <a:lnTo>
                    <a:pt x="79573" y="32074"/>
                  </a:lnTo>
                  <a:lnTo>
                    <a:pt x="79394" y="32150"/>
                  </a:lnTo>
                  <a:lnTo>
                    <a:pt x="79190" y="32201"/>
                  </a:lnTo>
                  <a:lnTo>
                    <a:pt x="78961" y="32252"/>
                  </a:lnTo>
                  <a:lnTo>
                    <a:pt x="78986" y="32558"/>
                  </a:lnTo>
                  <a:lnTo>
                    <a:pt x="79012" y="32864"/>
                  </a:lnTo>
                  <a:lnTo>
                    <a:pt x="78986" y="33170"/>
                  </a:lnTo>
                  <a:lnTo>
                    <a:pt x="78961" y="33476"/>
                  </a:lnTo>
                  <a:lnTo>
                    <a:pt x="78910" y="33808"/>
                  </a:lnTo>
                  <a:lnTo>
                    <a:pt x="78859" y="33986"/>
                  </a:lnTo>
                  <a:lnTo>
                    <a:pt x="78808" y="34139"/>
                  </a:lnTo>
                  <a:lnTo>
                    <a:pt x="78731" y="34292"/>
                  </a:lnTo>
                  <a:lnTo>
                    <a:pt x="78655" y="34420"/>
                  </a:lnTo>
                  <a:lnTo>
                    <a:pt x="78528" y="34547"/>
                  </a:lnTo>
                  <a:lnTo>
                    <a:pt x="78400" y="34624"/>
                  </a:lnTo>
                  <a:lnTo>
                    <a:pt x="78196" y="34700"/>
                  </a:lnTo>
                  <a:lnTo>
                    <a:pt x="77992" y="34726"/>
                  </a:lnTo>
                  <a:lnTo>
                    <a:pt x="77763" y="34726"/>
                  </a:lnTo>
                  <a:lnTo>
                    <a:pt x="77533" y="34700"/>
                  </a:lnTo>
                  <a:lnTo>
                    <a:pt x="77074" y="34624"/>
                  </a:lnTo>
                  <a:lnTo>
                    <a:pt x="76666" y="34573"/>
                  </a:lnTo>
                  <a:lnTo>
                    <a:pt x="76360" y="34547"/>
                  </a:lnTo>
                  <a:lnTo>
                    <a:pt x="76284" y="34700"/>
                  </a:lnTo>
                  <a:lnTo>
                    <a:pt x="76233" y="34777"/>
                  </a:lnTo>
                  <a:lnTo>
                    <a:pt x="76156" y="34853"/>
                  </a:lnTo>
                  <a:lnTo>
                    <a:pt x="76003" y="34955"/>
                  </a:lnTo>
                  <a:lnTo>
                    <a:pt x="75799" y="35006"/>
                  </a:lnTo>
                  <a:lnTo>
                    <a:pt x="75596" y="35006"/>
                  </a:lnTo>
                  <a:lnTo>
                    <a:pt x="75392" y="34955"/>
                  </a:lnTo>
                  <a:lnTo>
                    <a:pt x="75213" y="34879"/>
                  </a:lnTo>
                  <a:lnTo>
                    <a:pt x="75060" y="34751"/>
                  </a:lnTo>
                  <a:lnTo>
                    <a:pt x="74933" y="34573"/>
                  </a:lnTo>
                  <a:lnTo>
                    <a:pt x="74831" y="34394"/>
                  </a:lnTo>
                  <a:lnTo>
                    <a:pt x="74754" y="34216"/>
                  </a:lnTo>
                  <a:lnTo>
                    <a:pt x="74729" y="33986"/>
                  </a:lnTo>
                  <a:lnTo>
                    <a:pt x="74754" y="33782"/>
                  </a:lnTo>
                  <a:lnTo>
                    <a:pt x="74831" y="33604"/>
                  </a:lnTo>
                  <a:lnTo>
                    <a:pt x="74933" y="33425"/>
                  </a:lnTo>
                  <a:lnTo>
                    <a:pt x="75086" y="33298"/>
                  </a:lnTo>
                  <a:lnTo>
                    <a:pt x="75264" y="33170"/>
                  </a:lnTo>
                  <a:lnTo>
                    <a:pt x="75443" y="33119"/>
                  </a:lnTo>
                  <a:lnTo>
                    <a:pt x="75647" y="33094"/>
                  </a:lnTo>
                  <a:lnTo>
                    <a:pt x="75825" y="33094"/>
                  </a:lnTo>
                  <a:lnTo>
                    <a:pt x="76029" y="33170"/>
                  </a:lnTo>
                  <a:lnTo>
                    <a:pt x="76156" y="33272"/>
                  </a:lnTo>
                  <a:lnTo>
                    <a:pt x="76258" y="33400"/>
                  </a:lnTo>
                  <a:lnTo>
                    <a:pt x="76360" y="33578"/>
                  </a:lnTo>
                  <a:lnTo>
                    <a:pt x="76437" y="33757"/>
                  </a:lnTo>
                  <a:lnTo>
                    <a:pt x="77049" y="33757"/>
                  </a:lnTo>
                  <a:lnTo>
                    <a:pt x="77533" y="33859"/>
                  </a:lnTo>
                  <a:lnTo>
                    <a:pt x="77814" y="33884"/>
                  </a:lnTo>
                  <a:lnTo>
                    <a:pt x="77916" y="33884"/>
                  </a:lnTo>
                  <a:lnTo>
                    <a:pt x="77992" y="33859"/>
                  </a:lnTo>
                  <a:lnTo>
                    <a:pt x="78069" y="33782"/>
                  </a:lnTo>
                  <a:lnTo>
                    <a:pt x="78120" y="33680"/>
                  </a:lnTo>
                  <a:lnTo>
                    <a:pt x="78171" y="33349"/>
                  </a:lnTo>
                  <a:lnTo>
                    <a:pt x="78196" y="33017"/>
                  </a:lnTo>
                  <a:lnTo>
                    <a:pt x="78222" y="32762"/>
                  </a:lnTo>
                  <a:lnTo>
                    <a:pt x="78247" y="32303"/>
                  </a:lnTo>
                  <a:lnTo>
                    <a:pt x="78018" y="32278"/>
                  </a:lnTo>
                  <a:lnTo>
                    <a:pt x="77788" y="32252"/>
                  </a:lnTo>
                  <a:lnTo>
                    <a:pt x="77559" y="32176"/>
                  </a:lnTo>
                  <a:lnTo>
                    <a:pt x="77380" y="32099"/>
                  </a:lnTo>
                  <a:lnTo>
                    <a:pt x="77253" y="32023"/>
                  </a:lnTo>
                  <a:lnTo>
                    <a:pt x="77125" y="31921"/>
                  </a:lnTo>
                  <a:lnTo>
                    <a:pt x="76947" y="31743"/>
                  </a:lnTo>
                  <a:lnTo>
                    <a:pt x="76819" y="31513"/>
                  </a:lnTo>
                  <a:lnTo>
                    <a:pt x="76717" y="31284"/>
                  </a:lnTo>
                  <a:lnTo>
                    <a:pt x="76666" y="31029"/>
                  </a:lnTo>
                  <a:lnTo>
                    <a:pt x="76641" y="30748"/>
                  </a:lnTo>
                  <a:lnTo>
                    <a:pt x="76641" y="30187"/>
                  </a:lnTo>
                  <a:lnTo>
                    <a:pt x="76641" y="29677"/>
                  </a:lnTo>
                  <a:lnTo>
                    <a:pt x="76615" y="29626"/>
                  </a:lnTo>
                  <a:lnTo>
                    <a:pt x="76615" y="29575"/>
                  </a:lnTo>
                  <a:lnTo>
                    <a:pt x="76615" y="29142"/>
                  </a:lnTo>
                  <a:lnTo>
                    <a:pt x="75545" y="29116"/>
                  </a:lnTo>
                  <a:lnTo>
                    <a:pt x="74474" y="29091"/>
                  </a:lnTo>
                  <a:lnTo>
                    <a:pt x="73403" y="29040"/>
                  </a:lnTo>
                  <a:lnTo>
                    <a:pt x="72332" y="28989"/>
                  </a:lnTo>
                  <a:lnTo>
                    <a:pt x="70190" y="28811"/>
                  </a:lnTo>
                  <a:lnTo>
                    <a:pt x="68074" y="28607"/>
                  </a:lnTo>
                  <a:lnTo>
                    <a:pt x="67462" y="28581"/>
                  </a:lnTo>
                  <a:lnTo>
                    <a:pt x="66774" y="28556"/>
                  </a:lnTo>
                  <a:lnTo>
                    <a:pt x="66060" y="28505"/>
                  </a:lnTo>
                  <a:lnTo>
                    <a:pt x="65729" y="28454"/>
                  </a:lnTo>
                  <a:lnTo>
                    <a:pt x="65372" y="28403"/>
                  </a:lnTo>
                  <a:lnTo>
                    <a:pt x="65040" y="28326"/>
                  </a:lnTo>
                  <a:lnTo>
                    <a:pt x="64709" y="28224"/>
                  </a:lnTo>
                  <a:lnTo>
                    <a:pt x="64428" y="28097"/>
                  </a:lnTo>
                  <a:lnTo>
                    <a:pt x="64173" y="27918"/>
                  </a:lnTo>
                  <a:lnTo>
                    <a:pt x="63944" y="27714"/>
                  </a:lnTo>
                  <a:lnTo>
                    <a:pt x="63740" y="27485"/>
                  </a:lnTo>
                  <a:lnTo>
                    <a:pt x="63663" y="27357"/>
                  </a:lnTo>
                  <a:lnTo>
                    <a:pt x="63587" y="27204"/>
                  </a:lnTo>
                  <a:lnTo>
                    <a:pt x="63536" y="27051"/>
                  </a:lnTo>
                  <a:lnTo>
                    <a:pt x="63485" y="26873"/>
                  </a:lnTo>
                  <a:lnTo>
                    <a:pt x="63383" y="26312"/>
                  </a:lnTo>
                  <a:lnTo>
                    <a:pt x="63332" y="25751"/>
                  </a:lnTo>
                  <a:lnTo>
                    <a:pt x="63281" y="25190"/>
                  </a:lnTo>
                  <a:lnTo>
                    <a:pt x="63281" y="24604"/>
                  </a:lnTo>
                  <a:lnTo>
                    <a:pt x="63256" y="23456"/>
                  </a:lnTo>
                  <a:lnTo>
                    <a:pt x="63230" y="22309"/>
                  </a:lnTo>
                  <a:lnTo>
                    <a:pt x="63154" y="19734"/>
                  </a:lnTo>
                  <a:lnTo>
                    <a:pt x="63103" y="17133"/>
                  </a:lnTo>
                  <a:lnTo>
                    <a:pt x="63103" y="14635"/>
                  </a:lnTo>
                  <a:lnTo>
                    <a:pt x="63103" y="12136"/>
                  </a:lnTo>
                  <a:lnTo>
                    <a:pt x="63154" y="9638"/>
                  </a:lnTo>
                  <a:lnTo>
                    <a:pt x="63230" y="7139"/>
                  </a:lnTo>
                  <a:lnTo>
                    <a:pt x="63230" y="6578"/>
                  </a:lnTo>
                  <a:lnTo>
                    <a:pt x="63230" y="5941"/>
                  </a:lnTo>
                  <a:lnTo>
                    <a:pt x="63256" y="5227"/>
                  </a:lnTo>
                  <a:lnTo>
                    <a:pt x="63281" y="4870"/>
                  </a:lnTo>
                  <a:lnTo>
                    <a:pt x="63332" y="4539"/>
                  </a:lnTo>
                  <a:lnTo>
                    <a:pt x="63409" y="4207"/>
                  </a:lnTo>
                  <a:lnTo>
                    <a:pt x="63511" y="3901"/>
                  </a:lnTo>
                  <a:lnTo>
                    <a:pt x="63638" y="3646"/>
                  </a:lnTo>
                  <a:lnTo>
                    <a:pt x="63816" y="3417"/>
                  </a:lnTo>
                  <a:lnTo>
                    <a:pt x="63918" y="3315"/>
                  </a:lnTo>
                  <a:lnTo>
                    <a:pt x="64046" y="3238"/>
                  </a:lnTo>
                  <a:lnTo>
                    <a:pt x="64148" y="3162"/>
                  </a:lnTo>
                  <a:lnTo>
                    <a:pt x="64301" y="3111"/>
                  </a:lnTo>
                  <a:lnTo>
                    <a:pt x="64454" y="3060"/>
                  </a:lnTo>
                  <a:lnTo>
                    <a:pt x="64607" y="3060"/>
                  </a:lnTo>
                  <a:lnTo>
                    <a:pt x="64785" y="3034"/>
                  </a:lnTo>
                  <a:close/>
                  <a:moveTo>
                    <a:pt x="63944" y="29116"/>
                  </a:moveTo>
                  <a:lnTo>
                    <a:pt x="64020" y="29142"/>
                  </a:lnTo>
                  <a:lnTo>
                    <a:pt x="64071" y="29167"/>
                  </a:lnTo>
                  <a:lnTo>
                    <a:pt x="64122" y="29218"/>
                  </a:lnTo>
                  <a:lnTo>
                    <a:pt x="64148" y="29295"/>
                  </a:lnTo>
                  <a:lnTo>
                    <a:pt x="64224" y="30672"/>
                  </a:lnTo>
                  <a:lnTo>
                    <a:pt x="64275" y="32049"/>
                  </a:lnTo>
                  <a:lnTo>
                    <a:pt x="64301" y="33425"/>
                  </a:lnTo>
                  <a:lnTo>
                    <a:pt x="64301" y="34802"/>
                  </a:lnTo>
                  <a:lnTo>
                    <a:pt x="64275" y="37581"/>
                  </a:lnTo>
                  <a:lnTo>
                    <a:pt x="64250" y="40309"/>
                  </a:lnTo>
                  <a:lnTo>
                    <a:pt x="64224" y="43063"/>
                  </a:lnTo>
                  <a:lnTo>
                    <a:pt x="64199" y="45816"/>
                  </a:lnTo>
                  <a:lnTo>
                    <a:pt x="64122" y="48570"/>
                  </a:lnTo>
                  <a:lnTo>
                    <a:pt x="64046" y="51323"/>
                  </a:lnTo>
                  <a:lnTo>
                    <a:pt x="64020" y="51425"/>
                  </a:lnTo>
                  <a:lnTo>
                    <a:pt x="63969" y="51502"/>
                  </a:lnTo>
                  <a:lnTo>
                    <a:pt x="63893" y="51553"/>
                  </a:lnTo>
                  <a:lnTo>
                    <a:pt x="63791" y="51578"/>
                  </a:lnTo>
                  <a:lnTo>
                    <a:pt x="63714" y="51553"/>
                  </a:lnTo>
                  <a:lnTo>
                    <a:pt x="63638" y="51502"/>
                  </a:lnTo>
                  <a:lnTo>
                    <a:pt x="63562" y="51425"/>
                  </a:lnTo>
                  <a:lnTo>
                    <a:pt x="63562" y="51323"/>
                  </a:lnTo>
                  <a:lnTo>
                    <a:pt x="63689" y="45816"/>
                  </a:lnTo>
                  <a:lnTo>
                    <a:pt x="63740" y="43063"/>
                  </a:lnTo>
                  <a:lnTo>
                    <a:pt x="63791" y="40309"/>
                  </a:lnTo>
                  <a:lnTo>
                    <a:pt x="63791" y="38932"/>
                  </a:lnTo>
                  <a:lnTo>
                    <a:pt x="63765" y="37556"/>
                  </a:lnTo>
                  <a:lnTo>
                    <a:pt x="63740" y="34802"/>
                  </a:lnTo>
                  <a:lnTo>
                    <a:pt x="63714" y="32049"/>
                  </a:lnTo>
                  <a:lnTo>
                    <a:pt x="63740" y="30672"/>
                  </a:lnTo>
                  <a:lnTo>
                    <a:pt x="63765" y="29295"/>
                  </a:lnTo>
                  <a:lnTo>
                    <a:pt x="63791" y="29218"/>
                  </a:lnTo>
                  <a:lnTo>
                    <a:pt x="63842" y="29167"/>
                  </a:lnTo>
                  <a:lnTo>
                    <a:pt x="63893" y="29142"/>
                  </a:lnTo>
                  <a:lnTo>
                    <a:pt x="63944" y="29116"/>
                  </a:lnTo>
                  <a:close/>
                  <a:moveTo>
                    <a:pt x="37607" y="0"/>
                  </a:moveTo>
                  <a:lnTo>
                    <a:pt x="35440" y="26"/>
                  </a:lnTo>
                  <a:lnTo>
                    <a:pt x="33298" y="51"/>
                  </a:lnTo>
                  <a:lnTo>
                    <a:pt x="31156" y="128"/>
                  </a:lnTo>
                  <a:lnTo>
                    <a:pt x="29015" y="204"/>
                  </a:lnTo>
                  <a:lnTo>
                    <a:pt x="26848" y="306"/>
                  </a:lnTo>
                  <a:lnTo>
                    <a:pt x="24706" y="459"/>
                  </a:lnTo>
                  <a:lnTo>
                    <a:pt x="22564" y="638"/>
                  </a:lnTo>
                  <a:lnTo>
                    <a:pt x="20423" y="867"/>
                  </a:lnTo>
                  <a:lnTo>
                    <a:pt x="19352" y="995"/>
                  </a:lnTo>
                  <a:lnTo>
                    <a:pt x="18281" y="1148"/>
                  </a:lnTo>
                  <a:lnTo>
                    <a:pt x="17210" y="1326"/>
                  </a:lnTo>
                  <a:lnTo>
                    <a:pt x="16139" y="1505"/>
                  </a:lnTo>
                  <a:lnTo>
                    <a:pt x="15094" y="1709"/>
                  </a:lnTo>
                  <a:lnTo>
                    <a:pt x="14049" y="1938"/>
                  </a:lnTo>
                  <a:lnTo>
                    <a:pt x="12978" y="2167"/>
                  </a:lnTo>
                  <a:lnTo>
                    <a:pt x="11933" y="2448"/>
                  </a:lnTo>
                  <a:lnTo>
                    <a:pt x="10913" y="2728"/>
                  </a:lnTo>
                  <a:lnTo>
                    <a:pt x="9867" y="3034"/>
                  </a:lnTo>
                  <a:lnTo>
                    <a:pt x="8924" y="3340"/>
                  </a:lnTo>
                  <a:lnTo>
                    <a:pt x="7981" y="3672"/>
                  </a:lnTo>
                  <a:lnTo>
                    <a:pt x="7063" y="4054"/>
                  </a:lnTo>
                  <a:lnTo>
                    <a:pt x="6604" y="4258"/>
                  </a:lnTo>
                  <a:lnTo>
                    <a:pt x="6145" y="4488"/>
                  </a:lnTo>
                  <a:lnTo>
                    <a:pt x="5712" y="4743"/>
                  </a:lnTo>
                  <a:lnTo>
                    <a:pt x="5278" y="4972"/>
                  </a:lnTo>
                  <a:lnTo>
                    <a:pt x="4870" y="5252"/>
                  </a:lnTo>
                  <a:lnTo>
                    <a:pt x="4462" y="5533"/>
                  </a:lnTo>
                  <a:lnTo>
                    <a:pt x="4080" y="5839"/>
                  </a:lnTo>
                  <a:lnTo>
                    <a:pt x="3697" y="6170"/>
                  </a:lnTo>
                  <a:lnTo>
                    <a:pt x="3341" y="6502"/>
                  </a:lnTo>
                  <a:lnTo>
                    <a:pt x="2984" y="6884"/>
                  </a:lnTo>
                  <a:lnTo>
                    <a:pt x="2652" y="7267"/>
                  </a:lnTo>
                  <a:lnTo>
                    <a:pt x="2346" y="7675"/>
                  </a:lnTo>
                  <a:lnTo>
                    <a:pt x="2066" y="8082"/>
                  </a:lnTo>
                  <a:lnTo>
                    <a:pt x="1811" y="8516"/>
                  </a:lnTo>
                  <a:lnTo>
                    <a:pt x="1581" y="8975"/>
                  </a:lnTo>
                  <a:lnTo>
                    <a:pt x="1377" y="9408"/>
                  </a:lnTo>
                  <a:lnTo>
                    <a:pt x="1173" y="9867"/>
                  </a:lnTo>
                  <a:lnTo>
                    <a:pt x="1020" y="10352"/>
                  </a:lnTo>
                  <a:lnTo>
                    <a:pt x="842" y="10836"/>
                  </a:lnTo>
                  <a:lnTo>
                    <a:pt x="714" y="11320"/>
                  </a:lnTo>
                  <a:lnTo>
                    <a:pt x="587" y="11805"/>
                  </a:lnTo>
                  <a:lnTo>
                    <a:pt x="485" y="12289"/>
                  </a:lnTo>
                  <a:lnTo>
                    <a:pt x="332" y="13284"/>
                  </a:lnTo>
                  <a:lnTo>
                    <a:pt x="205" y="14278"/>
                  </a:lnTo>
                  <a:lnTo>
                    <a:pt x="128" y="15196"/>
                  </a:lnTo>
                  <a:lnTo>
                    <a:pt x="52" y="16114"/>
                  </a:lnTo>
                  <a:lnTo>
                    <a:pt x="26" y="17057"/>
                  </a:lnTo>
                  <a:lnTo>
                    <a:pt x="1" y="17975"/>
                  </a:lnTo>
                  <a:lnTo>
                    <a:pt x="1" y="19836"/>
                  </a:lnTo>
                  <a:lnTo>
                    <a:pt x="77" y="21697"/>
                  </a:lnTo>
                  <a:lnTo>
                    <a:pt x="281" y="21366"/>
                  </a:lnTo>
                  <a:lnTo>
                    <a:pt x="536" y="21060"/>
                  </a:lnTo>
                  <a:lnTo>
                    <a:pt x="791" y="20779"/>
                  </a:lnTo>
                  <a:lnTo>
                    <a:pt x="1071" y="20550"/>
                  </a:lnTo>
                  <a:lnTo>
                    <a:pt x="1377" y="20346"/>
                  </a:lnTo>
                  <a:lnTo>
                    <a:pt x="1683" y="20167"/>
                  </a:lnTo>
                  <a:lnTo>
                    <a:pt x="2015" y="20014"/>
                  </a:lnTo>
                  <a:lnTo>
                    <a:pt x="2372" y="19887"/>
                  </a:lnTo>
                  <a:lnTo>
                    <a:pt x="2703" y="19811"/>
                  </a:lnTo>
                  <a:lnTo>
                    <a:pt x="3060" y="19734"/>
                  </a:lnTo>
                  <a:lnTo>
                    <a:pt x="3417" y="19709"/>
                  </a:lnTo>
                  <a:lnTo>
                    <a:pt x="3774" y="19709"/>
                  </a:lnTo>
                  <a:lnTo>
                    <a:pt x="4131" y="19734"/>
                  </a:lnTo>
                  <a:lnTo>
                    <a:pt x="4513" y="19785"/>
                  </a:lnTo>
                  <a:lnTo>
                    <a:pt x="4845" y="19862"/>
                  </a:lnTo>
                  <a:lnTo>
                    <a:pt x="5202" y="19963"/>
                  </a:lnTo>
                  <a:lnTo>
                    <a:pt x="5559" y="20091"/>
                  </a:lnTo>
                  <a:lnTo>
                    <a:pt x="5865" y="20244"/>
                  </a:lnTo>
                  <a:lnTo>
                    <a:pt x="6196" y="20422"/>
                  </a:lnTo>
                  <a:lnTo>
                    <a:pt x="6502" y="20626"/>
                  </a:lnTo>
                  <a:lnTo>
                    <a:pt x="6782" y="20830"/>
                  </a:lnTo>
                  <a:lnTo>
                    <a:pt x="7063" y="21085"/>
                  </a:lnTo>
                  <a:lnTo>
                    <a:pt x="7292" y="21340"/>
                  </a:lnTo>
                  <a:lnTo>
                    <a:pt x="7522" y="21621"/>
                  </a:lnTo>
                  <a:lnTo>
                    <a:pt x="7726" y="21952"/>
                  </a:lnTo>
                  <a:lnTo>
                    <a:pt x="7904" y="22258"/>
                  </a:lnTo>
                  <a:lnTo>
                    <a:pt x="8032" y="22615"/>
                  </a:lnTo>
                  <a:lnTo>
                    <a:pt x="8159" y="22972"/>
                  </a:lnTo>
                  <a:lnTo>
                    <a:pt x="8236" y="23354"/>
                  </a:lnTo>
                  <a:lnTo>
                    <a:pt x="8261" y="23762"/>
                  </a:lnTo>
                  <a:lnTo>
                    <a:pt x="8287" y="24196"/>
                  </a:lnTo>
                  <a:lnTo>
                    <a:pt x="8236" y="24629"/>
                  </a:lnTo>
                  <a:lnTo>
                    <a:pt x="8185" y="24961"/>
                  </a:lnTo>
                  <a:lnTo>
                    <a:pt x="8108" y="25292"/>
                  </a:lnTo>
                  <a:lnTo>
                    <a:pt x="8006" y="25598"/>
                  </a:lnTo>
                  <a:lnTo>
                    <a:pt x="7904" y="25904"/>
                  </a:lnTo>
                  <a:lnTo>
                    <a:pt x="7777" y="26184"/>
                  </a:lnTo>
                  <a:lnTo>
                    <a:pt x="7624" y="26465"/>
                  </a:lnTo>
                  <a:lnTo>
                    <a:pt x="7445" y="26720"/>
                  </a:lnTo>
                  <a:lnTo>
                    <a:pt x="7267" y="26949"/>
                  </a:lnTo>
                  <a:lnTo>
                    <a:pt x="7063" y="27179"/>
                  </a:lnTo>
                  <a:lnTo>
                    <a:pt x="6859" y="27383"/>
                  </a:lnTo>
                  <a:lnTo>
                    <a:pt x="6630" y="27561"/>
                  </a:lnTo>
                  <a:lnTo>
                    <a:pt x="6400" y="27740"/>
                  </a:lnTo>
                  <a:lnTo>
                    <a:pt x="6171" y="27918"/>
                  </a:lnTo>
                  <a:lnTo>
                    <a:pt x="5916" y="28046"/>
                  </a:lnTo>
                  <a:lnTo>
                    <a:pt x="5661" y="28173"/>
                  </a:lnTo>
                  <a:lnTo>
                    <a:pt x="5406" y="28301"/>
                  </a:lnTo>
                  <a:lnTo>
                    <a:pt x="5482" y="28301"/>
                  </a:lnTo>
                  <a:lnTo>
                    <a:pt x="5610" y="28326"/>
                  </a:lnTo>
                  <a:lnTo>
                    <a:pt x="5763" y="28377"/>
                  </a:lnTo>
                  <a:lnTo>
                    <a:pt x="5890" y="28454"/>
                  </a:lnTo>
                  <a:lnTo>
                    <a:pt x="5992" y="28530"/>
                  </a:lnTo>
                  <a:lnTo>
                    <a:pt x="6120" y="28632"/>
                  </a:lnTo>
                  <a:lnTo>
                    <a:pt x="6196" y="28734"/>
                  </a:lnTo>
                  <a:lnTo>
                    <a:pt x="6273" y="28862"/>
                  </a:lnTo>
                  <a:lnTo>
                    <a:pt x="6349" y="28964"/>
                  </a:lnTo>
                  <a:lnTo>
                    <a:pt x="6400" y="29091"/>
                  </a:lnTo>
                  <a:lnTo>
                    <a:pt x="6426" y="29244"/>
                  </a:lnTo>
                  <a:lnTo>
                    <a:pt x="6451" y="29371"/>
                  </a:lnTo>
                  <a:lnTo>
                    <a:pt x="6451" y="29499"/>
                  </a:lnTo>
                  <a:lnTo>
                    <a:pt x="6426" y="29652"/>
                  </a:lnTo>
                  <a:lnTo>
                    <a:pt x="6375" y="29779"/>
                  </a:lnTo>
                  <a:lnTo>
                    <a:pt x="6298" y="29907"/>
                  </a:lnTo>
                  <a:lnTo>
                    <a:pt x="6196" y="30034"/>
                  </a:lnTo>
                  <a:lnTo>
                    <a:pt x="6069" y="30162"/>
                  </a:lnTo>
                  <a:lnTo>
                    <a:pt x="5916" y="30264"/>
                  </a:lnTo>
                  <a:lnTo>
                    <a:pt x="5763" y="30315"/>
                  </a:lnTo>
                  <a:lnTo>
                    <a:pt x="5584" y="30340"/>
                  </a:lnTo>
                  <a:lnTo>
                    <a:pt x="5431" y="30340"/>
                  </a:lnTo>
                  <a:lnTo>
                    <a:pt x="5253" y="30315"/>
                  </a:lnTo>
                  <a:lnTo>
                    <a:pt x="5100" y="30238"/>
                  </a:lnTo>
                  <a:lnTo>
                    <a:pt x="4972" y="30162"/>
                  </a:lnTo>
                  <a:lnTo>
                    <a:pt x="4896" y="30315"/>
                  </a:lnTo>
                  <a:lnTo>
                    <a:pt x="4794" y="30468"/>
                  </a:lnTo>
                  <a:lnTo>
                    <a:pt x="4666" y="30595"/>
                  </a:lnTo>
                  <a:lnTo>
                    <a:pt x="4513" y="30723"/>
                  </a:lnTo>
                  <a:lnTo>
                    <a:pt x="4488" y="31029"/>
                  </a:lnTo>
                  <a:lnTo>
                    <a:pt x="4437" y="31360"/>
                  </a:lnTo>
                  <a:lnTo>
                    <a:pt x="4309" y="32023"/>
                  </a:lnTo>
                  <a:lnTo>
                    <a:pt x="4309" y="32023"/>
                  </a:lnTo>
                  <a:lnTo>
                    <a:pt x="4717" y="31896"/>
                  </a:lnTo>
                  <a:lnTo>
                    <a:pt x="5125" y="31794"/>
                  </a:lnTo>
                  <a:lnTo>
                    <a:pt x="5533" y="31717"/>
                  </a:lnTo>
                  <a:lnTo>
                    <a:pt x="5967" y="31666"/>
                  </a:lnTo>
                  <a:lnTo>
                    <a:pt x="6375" y="31641"/>
                  </a:lnTo>
                  <a:lnTo>
                    <a:pt x="6808" y="31666"/>
                  </a:lnTo>
                  <a:lnTo>
                    <a:pt x="7216" y="31692"/>
                  </a:lnTo>
                  <a:lnTo>
                    <a:pt x="7649" y="31743"/>
                  </a:lnTo>
                  <a:lnTo>
                    <a:pt x="7649" y="31641"/>
                  </a:lnTo>
                  <a:lnTo>
                    <a:pt x="7624" y="31666"/>
                  </a:lnTo>
                  <a:lnTo>
                    <a:pt x="7598" y="31666"/>
                  </a:lnTo>
                  <a:lnTo>
                    <a:pt x="7573" y="31641"/>
                  </a:lnTo>
                  <a:lnTo>
                    <a:pt x="7547" y="31615"/>
                  </a:lnTo>
                  <a:lnTo>
                    <a:pt x="7598" y="31156"/>
                  </a:lnTo>
                  <a:lnTo>
                    <a:pt x="7675" y="30697"/>
                  </a:lnTo>
                  <a:lnTo>
                    <a:pt x="7777" y="30238"/>
                  </a:lnTo>
                  <a:lnTo>
                    <a:pt x="7930" y="29805"/>
                  </a:lnTo>
                  <a:lnTo>
                    <a:pt x="8108" y="29397"/>
                  </a:lnTo>
                  <a:lnTo>
                    <a:pt x="8312" y="28989"/>
                  </a:lnTo>
                  <a:lnTo>
                    <a:pt x="8465" y="28811"/>
                  </a:lnTo>
                  <a:lnTo>
                    <a:pt x="8593" y="28632"/>
                  </a:lnTo>
                  <a:lnTo>
                    <a:pt x="8746" y="28454"/>
                  </a:lnTo>
                  <a:lnTo>
                    <a:pt x="8924" y="28301"/>
                  </a:lnTo>
                  <a:lnTo>
                    <a:pt x="9103" y="28148"/>
                  </a:lnTo>
                  <a:lnTo>
                    <a:pt x="9307" y="28020"/>
                  </a:lnTo>
                  <a:lnTo>
                    <a:pt x="9485" y="27918"/>
                  </a:lnTo>
                  <a:lnTo>
                    <a:pt x="9689" y="27816"/>
                  </a:lnTo>
                  <a:lnTo>
                    <a:pt x="10097" y="27663"/>
                  </a:lnTo>
                  <a:lnTo>
                    <a:pt x="10530" y="27561"/>
                  </a:lnTo>
                  <a:lnTo>
                    <a:pt x="10989" y="27485"/>
                  </a:lnTo>
                  <a:lnTo>
                    <a:pt x="11448" y="27459"/>
                  </a:lnTo>
                  <a:lnTo>
                    <a:pt x="12341" y="27459"/>
                  </a:lnTo>
                  <a:lnTo>
                    <a:pt x="12341" y="20856"/>
                  </a:lnTo>
                  <a:lnTo>
                    <a:pt x="12315" y="19530"/>
                  </a:lnTo>
                  <a:lnTo>
                    <a:pt x="12264" y="18179"/>
                  </a:lnTo>
                  <a:lnTo>
                    <a:pt x="12188" y="15476"/>
                  </a:lnTo>
                  <a:lnTo>
                    <a:pt x="12188" y="14099"/>
                  </a:lnTo>
                  <a:lnTo>
                    <a:pt x="12213" y="12748"/>
                  </a:lnTo>
                  <a:lnTo>
                    <a:pt x="12264" y="11397"/>
                  </a:lnTo>
                  <a:lnTo>
                    <a:pt x="12341" y="10734"/>
                  </a:lnTo>
                  <a:lnTo>
                    <a:pt x="12417" y="10097"/>
                  </a:lnTo>
                  <a:lnTo>
                    <a:pt x="12443" y="10020"/>
                  </a:lnTo>
                  <a:lnTo>
                    <a:pt x="12468" y="9969"/>
                  </a:lnTo>
                  <a:lnTo>
                    <a:pt x="12545" y="9944"/>
                  </a:lnTo>
                  <a:lnTo>
                    <a:pt x="12596" y="9944"/>
                  </a:lnTo>
                  <a:lnTo>
                    <a:pt x="12647" y="9893"/>
                  </a:lnTo>
                  <a:lnTo>
                    <a:pt x="13182" y="9689"/>
                  </a:lnTo>
                  <a:lnTo>
                    <a:pt x="13743" y="9485"/>
                  </a:lnTo>
                  <a:lnTo>
                    <a:pt x="14304" y="9281"/>
                  </a:lnTo>
                  <a:lnTo>
                    <a:pt x="14865" y="9102"/>
                  </a:lnTo>
                  <a:lnTo>
                    <a:pt x="16012" y="8796"/>
                  </a:lnTo>
                  <a:lnTo>
                    <a:pt x="17159" y="8541"/>
                  </a:lnTo>
                  <a:lnTo>
                    <a:pt x="18332" y="8312"/>
                  </a:lnTo>
                  <a:lnTo>
                    <a:pt x="19505" y="8133"/>
                  </a:lnTo>
                  <a:lnTo>
                    <a:pt x="20678" y="7955"/>
                  </a:lnTo>
                  <a:lnTo>
                    <a:pt x="21850" y="7802"/>
                  </a:lnTo>
                  <a:lnTo>
                    <a:pt x="24298" y="7496"/>
                  </a:lnTo>
                  <a:lnTo>
                    <a:pt x="26771" y="7241"/>
                  </a:lnTo>
                  <a:lnTo>
                    <a:pt x="29244" y="7037"/>
                  </a:lnTo>
                  <a:lnTo>
                    <a:pt x="31717" y="6884"/>
                  </a:lnTo>
                  <a:lnTo>
                    <a:pt x="32992" y="6833"/>
                  </a:lnTo>
                  <a:lnTo>
                    <a:pt x="34292" y="6808"/>
                  </a:lnTo>
                  <a:lnTo>
                    <a:pt x="35593" y="6782"/>
                  </a:lnTo>
                  <a:lnTo>
                    <a:pt x="38193" y="6782"/>
                  </a:lnTo>
                  <a:lnTo>
                    <a:pt x="39468" y="6833"/>
                  </a:lnTo>
                  <a:lnTo>
                    <a:pt x="40768" y="6884"/>
                  </a:lnTo>
                  <a:lnTo>
                    <a:pt x="42069" y="6935"/>
                  </a:lnTo>
                  <a:lnTo>
                    <a:pt x="43343" y="7037"/>
                  </a:lnTo>
                  <a:lnTo>
                    <a:pt x="44644" y="7139"/>
                  </a:lnTo>
                  <a:lnTo>
                    <a:pt x="45918" y="7267"/>
                  </a:lnTo>
                  <a:lnTo>
                    <a:pt x="47219" y="7420"/>
                  </a:lnTo>
                  <a:lnTo>
                    <a:pt x="48494" y="7573"/>
                  </a:lnTo>
                  <a:lnTo>
                    <a:pt x="49768" y="7777"/>
                  </a:lnTo>
                  <a:lnTo>
                    <a:pt x="51069" y="7980"/>
                  </a:lnTo>
                  <a:lnTo>
                    <a:pt x="52343" y="8210"/>
                  </a:lnTo>
                  <a:lnTo>
                    <a:pt x="52420" y="8235"/>
                  </a:lnTo>
                  <a:lnTo>
                    <a:pt x="52471" y="8286"/>
                  </a:lnTo>
                  <a:lnTo>
                    <a:pt x="52496" y="8337"/>
                  </a:lnTo>
                  <a:lnTo>
                    <a:pt x="52522" y="8388"/>
                  </a:lnTo>
                  <a:lnTo>
                    <a:pt x="52573" y="8439"/>
                  </a:lnTo>
                  <a:lnTo>
                    <a:pt x="52598" y="8516"/>
                  </a:lnTo>
                  <a:lnTo>
                    <a:pt x="52675" y="9230"/>
                  </a:lnTo>
                  <a:lnTo>
                    <a:pt x="52726" y="9918"/>
                  </a:lnTo>
                  <a:lnTo>
                    <a:pt x="52802" y="11346"/>
                  </a:lnTo>
                  <a:lnTo>
                    <a:pt x="52828" y="12748"/>
                  </a:lnTo>
                  <a:lnTo>
                    <a:pt x="52828" y="14176"/>
                  </a:lnTo>
                  <a:lnTo>
                    <a:pt x="52751" y="17031"/>
                  </a:lnTo>
                  <a:lnTo>
                    <a:pt x="52700" y="19862"/>
                  </a:lnTo>
                  <a:lnTo>
                    <a:pt x="52624" y="22641"/>
                  </a:lnTo>
                  <a:lnTo>
                    <a:pt x="52547" y="25394"/>
                  </a:lnTo>
                  <a:lnTo>
                    <a:pt x="52445" y="28173"/>
                  </a:lnTo>
                  <a:lnTo>
                    <a:pt x="52343" y="30952"/>
                  </a:lnTo>
                  <a:lnTo>
                    <a:pt x="52394" y="31156"/>
                  </a:lnTo>
                  <a:lnTo>
                    <a:pt x="52445" y="31386"/>
                  </a:lnTo>
                  <a:lnTo>
                    <a:pt x="52445" y="31641"/>
                  </a:lnTo>
                  <a:lnTo>
                    <a:pt x="52445" y="31896"/>
                  </a:lnTo>
                  <a:lnTo>
                    <a:pt x="52420" y="32150"/>
                  </a:lnTo>
                  <a:lnTo>
                    <a:pt x="52369" y="32405"/>
                  </a:lnTo>
                  <a:lnTo>
                    <a:pt x="52318" y="32635"/>
                  </a:lnTo>
                  <a:lnTo>
                    <a:pt x="52241" y="32839"/>
                  </a:lnTo>
                  <a:lnTo>
                    <a:pt x="52139" y="32966"/>
                  </a:lnTo>
                  <a:lnTo>
                    <a:pt x="52037" y="33068"/>
                  </a:lnTo>
                  <a:lnTo>
                    <a:pt x="51935" y="33145"/>
                  </a:lnTo>
                  <a:lnTo>
                    <a:pt x="51782" y="33196"/>
                  </a:lnTo>
                  <a:lnTo>
                    <a:pt x="51731" y="33247"/>
                  </a:lnTo>
                  <a:lnTo>
                    <a:pt x="51630" y="33272"/>
                  </a:lnTo>
                  <a:lnTo>
                    <a:pt x="48111" y="33349"/>
                  </a:lnTo>
                  <a:lnTo>
                    <a:pt x="44593" y="33374"/>
                  </a:lnTo>
                  <a:lnTo>
                    <a:pt x="41049" y="33400"/>
                  </a:lnTo>
                  <a:lnTo>
                    <a:pt x="37530" y="33374"/>
                  </a:lnTo>
                  <a:lnTo>
                    <a:pt x="37709" y="33629"/>
                  </a:lnTo>
                  <a:lnTo>
                    <a:pt x="37887" y="33884"/>
                  </a:lnTo>
                  <a:lnTo>
                    <a:pt x="38040" y="34139"/>
                  </a:lnTo>
                  <a:lnTo>
                    <a:pt x="38142" y="34445"/>
                  </a:lnTo>
                  <a:lnTo>
                    <a:pt x="38244" y="34751"/>
                  </a:lnTo>
                  <a:lnTo>
                    <a:pt x="38321" y="35057"/>
                  </a:lnTo>
                  <a:lnTo>
                    <a:pt x="38448" y="35669"/>
                  </a:lnTo>
                  <a:lnTo>
                    <a:pt x="38576" y="35465"/>
                  </a:lnTo>
                  <a:lnTo>
                    <a:pt x="38729" y="35286"/>
                  </a:lnTo>
                  <a:lnTo>
                    <a:pt x="38882" y="35108"/>
                  </a:lnTo>
                  <a:lnTo>
                    <a:pt x="39060" y="34955"/>
                  </a:lnTo>
                  <a:lnTo>
                    <a:pt x="39264" y="34802"/>
                  </a:lnTo>
                  <a:lnTo>
                    <a:pt x="39468" y="34675"/>
                  </a:lnTo>
                  <a:lnTo>
                    <a:pt x="39672" y="34573"/>
                  </a:lnTo>
                  <a:lnTo>
                    <a:pt x="39901" y="34496"/>
                  </a:lnTo>
                  <a:lnTo>
                    <a:pt x="40131" y="34420"/>
                  </a:lnTo>
                  <a:lnTo>
                    <a:pt x="40360" y="34369"/>
                  </a:lnTo>
                  <a:lnTo>
                    <a:pt x="40590" y="34318"/>
                  </a:lnTo>
                  <a:lnTo>
                    <a:pt x="40845" y="34318"/>
                  </a:lnTo>
                  <a:lnTo>
                    <a:pt x="41329" y="34292"/>
                  </a:lnTo>
                  <a:lnTo>
                    <a:pt x="41839" y="34369"/>
                  </a:lnTo>
                  <a:lnTo>
                    <a:pt x="42324" y="34471"/>
                  </a:lnTo>
                  <a:lnTo>
                    <a:pt x="42553" y="34573"/>
                  </a:lnTo>
                  <a:lnTo>
                    <a:pt x="42782" y="34649"/>
                  </a:lnTo>
                  <a:lnTo>
                    <a:pt x="42986" y="34751"/>
                  </a:lnTo>
                  <a:lnTo>
                    <a:pt x="43216" y="34879"/>
                  </a:lnTo>
                  <a:lnTo>
                    <a:pt x="43394" y="35006"/>
                  </a:lnTo>
                  <a:lnTo>
                    <a:pt x="43573" y="35159"/>
                  </a:lnTo>
                  <a:lnTo>
                    <a:pt x="43751" y="35312"/>
                  </a:lnTo>
                  <a:lnTo>
                    <a:pt x="43904" y="35490"/>
                  </a:lnTo>
                  <a:lnTo>
                    <a:pt x="44057" y="35669"/>
                  </a:lnTo>
                  <a:lnTo>
                    <a:pt x="44159" y="35873"/>
                  </a:lnTo>
                  <a:lnTo>
                    <a:pt x="44261" y="36077"/>
                  </a:lnTo>
                  <a:lnTo>
                    <a:pt x="44363" y="36281"/>
                  </a:lnTo>
                  <a:lnTo>
                    <a:pt x="44414" y="36510"/>
                  </a:lnTo>
                  <a:lnTo>
                    <a:pt x="44440" y="36765"/>
                  </a:lnTo>
                  <a:lnTo>
                    <a:pt x="44567" y="37097"/>
                  </a:lnTo>
                  <a:lnTo>
                    <a:pt x="44618" y="37454"/>
                  </a:lnTo>
                  <a:lnTo>
                    <a:pt x="44644" y="37811"/>
                  </a:lnTo>
                  <a:lnTo>
                    <a:pt x="44618" y="38193"/>
                  </a:lnTo>
                  <a:lnTo>
                    <a:pt x="44567" y="38524"/>
                  </a:lnTo>
                  <a:lnTo>
                    <a:pt x="44491" y="38805"/>
                  </a:lnTo>
                  <a:lnTo>
                    <a:pt x="44363" y="39085"/>
                  </a:lnTo>
                  <a:lnTo>
                    <a:pt x="44236" y="39366"/>
                  </a:lnTo>
                  <a:lnTo>
                    <a:pt x="44083" y="39621"/>
                  </a:lnTo>
                  <a:lnTo>
                    <a:pt x="43930" y="39850"/>
                  </a:lnTo>
                  <a:lnTo>
                    <a:pt x="43726" y="40080"/>
                  </a:lnTo>
                  <a:lnTo>
                    <a:pt x="43522" y="40309"/>
                  </a:lnTo>
                  <a:lnTo>
                    <a:pt x="43292" y="40513"/>
                  </a:lnTo>
                  <a:lnTo>
                    <a:pt x="43063" y="40692"/>
                  </a:lnTo>
                  <a:lnTo>
                    <a:pt x="42833" y="40870"/>
                  </a:lnTo>
                  <a:lnTo>
                    <a:pt x="42579" y="41023"/>
                  </a:lnTo>
                  <a:lnTo>
                    <a:pt x="42043" y="41329"/>
                  </a:lnTo>
                  <a:lnTo>
                    <a:pt x="41482" y="41584"/>
                  </a:lnTo>
                  <a:lnTo>
                    <a:pt x="40896" y="41813"/>
                  </a:lnTo>
                  <a:lnTo>
                    <a:pt x="40284" y="42043"/>
                  </a:lnTo>
                  <a:lnTo>
                    <a:pt x="39672" y="42221"/>
                  </a:lnTo>
                  <a:lnTo>
                    <a:pt x="39035" y="42374"/>
                  </a:lnTo>
                  <a:lnTo>
                    <a:pt x="38397" y="42476"/>
                  </a:lnTo>
                  <a:lnTo>
                    <a:pt x="38091" y="42502"/>
                  </a:lnTo>
                  <a:lnTo>
                    <a:pt x="37760" y="42527"/>
                  </a:lnTo>
                  <a:lnTo>
                    <a:pt x="37454" y="42502"/>
                  </a:lnTo>
                  <a:lnTo>
                    <a:pt x="37122" y="42476"/>
                  </a:lnTo>
                  <a:lnTo>
                    <a:pt x="36816" y="42425"/>
                  </a:lnTo>
                  <a:lnTo>
                    <a:pt x="36511" y="42349"/>
                  </a:lnTo>
                  <a:lnTo>
                    <a:pt x="36511" y="42374"/>
                  </a:lnTo>
                  <a:lnTo>
                    <a:pt x="36230" y="43114"/>
                  </a:lnTo>
                  <a:lnTo>
                    <a:pt x="35924" y="43853"/>
                  </a:lnTo>
                  <a:lnTo>
                    <a:pt x="35593" y="44618"/>
                  </a:lnTo>
                  <a:lnTo>
                    <a:pt x="35236" y="45357"/>
                  </a:lnTo>
                  <a:lnTo>
                    <a:pt x="34879" y="46071"/>
                  </a:lnTo>
                  <a:lnTo>
                    <a:pt x="34445" y="46760"/>
                  </a:lnTo>
                  <a:lnTo>
                    <a:pt x="34012" y="47448"/>
                  </a:lnTo>
                  <a:lnTo>
                    <a:pt x="33528" y="48085"/>
                  </a:lnTo>
                  <a:lnTo>
                    <a:pt x="33782" y="47856"/>
                  </a:lnTo>
                  <a:lnTo>
                    <a:pt x="34063" y="47626"/>
                  </a:lnTo>
                  <a:lnTo>
                    <a:pt x="34369" y="47448"/>
                  </a:lnTo>
                  <a:lnTo>
                    <a:pt x="34675" y="47295"/>
                  </a:lnTo>
                  <a:lnTo>
                    <a:pt x="35032" y="47168"/>
                  </a:lnTo>
                  <a:lnTo>
                    <a:pt x="35389" y="47066"/>
                  </a:lnTo>
                  <a:lnTo>
                    <a:pt x="35771" y="46964"/>
                  </a:lnTo>
                  <a:lnTo>
                    <a:pt x="36154" y="46913"/>
                  </a:lnTo>
                  <a:lnTo>
                    <a:pt x="36842" y="46811"/>
                  </a:lnTo>
                  <a:lnTo>
                    <a:pt x="37530" y="46760"/>
                  </a:lnTo>
                  <a:lnTo>
                    <a:pt x="38244" y="46760"/>
                  </a:lnTo>
                  <a:lnTo>
                    <a:pt x="38601" y="46785"/>
                  </a:lnTo>
                  <a:lnTo>
                    <a:pt x="38958" y="46836"/>
                  </a:lnTo>
                  <a:lnTo>
                    <a:pt x="39290" y="46887"/>
                  </a:lnTo>
                  <a:lnTo>
                    <a:pt x="39621" y="46964"/>
                  </a:lnTo>
                  <a:lnTo>
                    <a:pt x="39952" y="47066"/>
                  </a:lnTo>
                  <a:lnTo>
                    <a:pt x="40284" y="47219"/>
                  </a:lnTo>
                  <a:lnTo>
                    <a:pt x="40590" y="47371"/>
                  </a:lnTo>
                  <a:lnTo>
                    <a:pt x="40870" y="47550"/>
                  </a:lnTo>
                  <a:lnTo>
                    <a:pt x="41151" y="47754"/>
                  </a:lnTo>
                  <a:lnTo>
                    <a:pt x="41380" y="48009"/>
                  </a:lnTo>
                  <a:lnTo>
                    <a:pt x="41559" y="47779"/>
                  </a:lnTo>
                  <a:lnTo>
                    <a:pt x="41788" y="47550"/>
                  </a:lnTo>
                  <a:lnTo>
                    <a:pt x="41992" y="47346"/>
                  </a:lnTo>
                  <a:lnTo>
                    <a:pt x="42247" y="47168"/>
                  </a:lnTo>
                  <a:lnTo>
                    <a:pt x="42502" y="47040"/>
                  </a:lnTo>
                  <a:lnTo>
                    <a:pt x="42630" y="46989"/>
                  </a:lnTo>
                  <a:lnTo>
                    <a:pt x="42757" y="46964"/>
                  </a:lnTo>
                  <a:lnTo>
                    <a:pt x="42910" y="46964"/>
                  </a:lnTo>
                  <a:lnTo>
                    <a:pt x="43037" y="46989"/>
                  </a:lnTo>
                  <a:lnTo>
                    <a:pt x="43190" y="47015"/>
                  </a:lnTo>
                  <a:lnTo>
                    <a:pt x="43318" y="47091"/>
                  </a:lnTo>
                  <a:lnTo>
                    <a:pt x="43445" y="47168"/>
                  </a:lnTo>
                  <a:lnTo>
                    <a:pt x="43522" y="47244"/>
                  </a:lnTo>
                  <a:lnTo>
                    <a:pt x="43624" y="47346"/>
                  </a:lnTo>
                  <a:lnTo>
                    <a:pt x="43675" y="47448"/>
                  </a:lnTo>
                  <a:lnTo>
                    <a:pt x="43726" y="47550"/>
                  </a:lnTo>
                  <a:lnTo>
                    <a:pt x="43777" y="47652"/>
                  </a:lnTo>
                  <a:lnTo>
                    <a:pt x="43802" y="47881"/>
                  </a:lnTo>
                  <a:lnTo>
                    <a:pt x="43777" y="48111"/>
                  </a:lnTo>
                  <a:lnTo>
                    <a:pt x="43675" y="48315"/>
                  </a:lnTo>
                  <a:lnTo>
                    <a:pt x="43547" y="48519"/>
                  </a:lnTo>
                  <a:lnTo>
                    <a:pt x="43369" y="48672"/>
                  </a:lnTo>
                  <a:lnTo>
                    <a:pt x="43547" y="48723"/>
                  </a:lnTo>
                  <a:lnTo>
                    <a:pt x="43726" y="48799"/>
                  </a:lnTo>
                  <a:lnTo>
                    <a:pt x="43879" y="48901"/>
                  </a:lnTo>
                  <a:lnTo>
                    <a:pt x="44032" y="49003"/>
                  </a:lnTo>
                  <a:lnTo>
                    <a:pt x="44108" y="49105"/>
                  </a:lnTo>
                  <a:lnTo>
                    <a:pt x="44210" y="49207"/>
                  </a:lnTo>
                  <a:lnTo>
                    <a:pt x="44338" y="49437"/>
                  </a:lnTo>
                  <a:lnTo>
                    <a:pt x="44363" y="49564"/>
                  </a:lnTo>
                  <a:lnTo>
                    <a:pt x="44414" y="49692"/>
                  </a:lnTo>
                  <a:lnTo>
                    <a:pt x="44414" y="49819"/>
                  </a:lnTo>
                  <a:lnTo>
                    <a:pt x="44414" y="49972"/>
                  </a:lnTo>
                  <a:lnTo>
                    <a:pt x="44389" y="50100"/>
                  </a:lnTo>
                  <a:lnTo>
                    <a:pt x="44363" y="50227"/>
                  </a:lnTo>
                  <a:lnTo>
                    <a:pt x="44287" y="50354"/>
                  </a:lnTo>
                  <a:lnTo>
                    <a:pt x="44236" y="50456"/>
                  </a:lnTo>
                  <a:lnTo>
                    <a:pt x="44134" y="50558"/>
                  </a:lnTo>
                  <a:lnTo>
                    <a:pt x="44032" y="50635"/>
                  </a:lnTo>
                  <a:lnTo>
                    <a:pt x="43930" y="50711"/>
                  </a:lnTo>
                  <a:lnTo>
                    <a:pt x="43802" y="50762"/>
                  </a:lnTo>
                  <a:lnTo>
                    <a:pt x="43981" y="50890"/>
                  </a:lnTo>
                  <a:lnTo>
                    <a:pt x="44108" y="51043"/>
                  </a:lnTo>
                  <a:lnTo>
                    <a:pt x="44210" y="51247"/>
                  </a:lnTo>
                  <a:lnTo>
                    <a:pt x="44261" y="51425"/>
                  </a:lnTo>
                  <a:lnTo>
                    <a:pt x="44287" y="51629"/>
                  </a:lnTo>
                  <a:lnTo>
                    <a:pt x="44236" y="51808"/>
                  </a:lnTo>
                  <a:lnTo>
                    <a:pt x="44185" y="51910"/>
                  </a:lnTo>
                  <a:lnTo>
                    <a:pt x="44134" y="52012"/>
                  </a:lnTo>
                  <a:lnTo>
                    <a:pt x="44057" y="52088"/>
                  </a:lnTo>
                  <a:lnTo>
                    <a:pt x="43955" y="52165"/>
                  </a:lnTo>
                  <a:lnTo>
                    <a:pt x="43853" y="52267"/>
                  </a:lnTo>
                  <a:lnTo>
                    <a:pt x="43726" y="52318"/>
                  </a:lnTo>
                  <a:lnTo>
                    <a:pt x="43598" y="52369"/>
                  </a:lnTo>
                  <a:lnTo>
                    <a:pt x="43445" y="52394"/>
                  </a:lnTo>
                  <a:lnTo>
                    <a:pt x="43165" y="52420"/>
                  </a:lnTo>
                  <a:lnTo>
                    <a:pt x="42859" y="52369"/>
                  </a:lnTo>
                  <a:lnTo>
                    <a:pt x="42579" y="52292"/>
                  </a:lnTo>
                  <a:lnTo>
                    <a:pt x="42324" y="52139"/>
                  </a:lnTo>
                  <a:lnTo>
                    <a:pt x="42196" y="52063"/>
                  </a:lnTo>
                  <a:lnTo>
                    <a:pt x="42094" y="51961"/>
                  </a:lnTo>
                  <a:lnTo>
                    <a:pt x="42018" y="51859"/>
                  </a:lnTo>
                  <a:lnTo>
                    <a:pt x="41941" y="51731"/>
                  </a:lnTo>
                  <a:lnTo>
                    <a:pt x="41839" y="51935"/>
                  </a:lnTo>
                  <a:lnTo>
                    <a:pt x="41712" y="52165"/>
                  </a:lnTo>
                  <a:lnTo>
                    <a:pt x="41584" y="52369"/>
                  </a:lnTo>
                  <a:lnTo>
                    <a:pt x="41431" y="52547"/>
                  </a:lnTo>
                  <a:lnTo>
                    <a:pt x="46938" y="52675"/>
                  </a:lnTo>
                  <a:lnTo>
                    <a:pt x="49692" y="52726"/>
                  </a:lnTo>
                  <a:lnTo>
                    <a:pt x="52445" y="52751"/>
                  </a:lnTo>
                  <a:lnTo>
                    <a:pt x="62669" y="52751"/>
                  </a:lnTo>
                  <a:lnTo>
                    <a:pt x="67794" y="52726"/>
                  </a:lnTo>
                  <a:lnTo>
                    <a:pt x="72969" y="52726"/>
                  </a:lnTo>
                  <a:lnTo>
                    <a:pt x="73020" y="52751"/>
                  </a:lnTo>
                  <a:lnTo>
                    <a:pt x="73020" y="52751"/>
                  </a:lnTo>
                  <a:lnTo>
                    <a:pt x="72995" y="52624"/>
                  </a:lnTo>
                  <a:lnTo>
                    <a:pt x="73020" y="52292"/>
                  </a:lnTo>
                  <a:lnTo>
                    <a:pt x="73020" y="51961"/>
                  </a:lnTo>
                  <a:lnTo>
                    <a:pt x="73122" y="51323"/>
                  </a:lnTo>
                  <a:lnTo>
                    <a:pt x="73275" y="50686"/>
                  </a:lnTo>
                  <a:lnTo>
                    <a:pt x="73454" y="50100"/>
                  </a:lnTo>
                  <a:lnTo>
                    <a:pt x="73709" y="49513"/>
                  </a:lnTo>
                  <a:lnTo>
                    <a:pt x="74015" y="48952"/>
                  </a:lnTo>
                  <a:lnTo>
                    <a:pt x="74372" y="48442"/>
                  </a:lnTo>
                  <a:lnTo>
                    <a:pt x="74754" y="47958"/>
                  </a:lnTo>
                  <a:lnTo>
                    <a:pt x="75188" y="47524"/>
                  </a:lnTo>
                  <a:lnTo>
                    <a:pt x="75672" y="47117"/>
                  </a:lnTo>
                  <a:lnTo>
                    <a:pt x="76182" y="46760"/>
                  </a:lnTo>
                  <a:lnTo>
                    <a:pt x="76743" y="46428"/>
                  </a:lnTo>
                  <a:lnTo>
                    <a:pt x="77023" y="46301"/>
                  </a:lnTo>
                  <a:lnTo>
                    <a:pt x="77304" y="46173"/>
                  </a:lnTo>
                  <a:lnTo>
                    <a:pt x="77610" y="46071"/>
                  </a:lnTo>
                  <a:lnTo>
                    <a:pt x="77916" y="45969"/>
                  </a:lnTo>
                  <a:lnTo>
                    <a:pt x="78247" y="45893"/>
                  </a:lnTo>
                  <a:lnTo>
                    <a:pt x="78553" y="45842"/>
                  </a:lnTo>
                  <a:lnTo>
                    <a:pt x="78884" y="45791"/>
                  </a:lnTo>
                  <a:lnTo>
                    <a:pt x="79216" y="45740"/>
                  </a:lnTo>
                  <a:lnTo>
                    <a:pt x="80287" y="45740"/>
                  </a:lnTo>
                  <a:lnTo>
                    <a:pt x="80644" y="45791"/>
                  </a:lnTo>
                  <a:lnTo>
                    <a:pt x="80975" y="45842"/>
                  </a:lnTo>
                  <a:lnTo>
                    <a:pt x="81307" y="45893"/>
                  </a:lnTo>
                  <a:lnTo>
                    <a:pt x="81613" y="45995"/>
                  </a:lnTo>
                  <a:lnTo>
                    <a:pt x="81944" y="46097"/>
                  </a:lnTo>
                  <a:lnTo>
                    <a:pt x="82224" y="46199"/>
                  </a:lnTo>
                  <a:lnTo>
                    <a:pt x="82530" y="46326"/>
                  </a:lnTo>
                  <a:lnTo>
                    <a:pt x="82811" y="46479"/>
                  </a:lnTo>
                  <a:lnTo>
                    <a:pt x="83091" y="46632"/>
                  </a:lnTo>
                  <a:lnTo>
                    <a:pt x="83346" y="46811"/>
                  </a:lnTo>
                  <a:lnTo>
                    <a:pt x="83601" y="46989"/>
                  </a:lnTo>
                  <a:lnTo>
                    <a:pt x="83856" y="47193"/>
                  </a:lnTo>
                  <a:lnTo>
                    <a:pt x="84086" y="47397"/>
                  </a:lnTo>
                  <a:lnTo>
                    <a:pt x="84315" y="47626"/>
                  </a:lnTo>
                  <a:lnTo>
                    <a:pt x="84519" y="47856"/>
                  </a:lnTo>
                  <a:lnTo>
                    <a:pt x="84723" y="48111"/>
                  </a:lnTo>
                  <a:lnTo>
                    <a:pt x="84901" y="48366"/>
                  </a:lnTo>
                  <a:lnTo>
                    <a:pt x="85258" y="48901"/>
                  </a:lnTo>
                  <a:lnTo>
                    <a:pt x="85564" y="49488"/>
                  </a:lnTo>
                  <a:lnTo>
                    <a:pt x="85819" y="50100"/>
                  </a:lnTo>
                  <a:lnTo>
                    <a:pt x="85998" y="50737"/>
                  </a:lnTo>
                  <a:lnTo>
                    <a:pt x="86151" y="51425"/>
                  </a:lnTo>
                  <a:lnTo>
                    <a:pt x="86253" y="52114"/>
                  </a:lnTo>
                  <a:lnTo>
                    <a:pt x="86278" y="52445"/>
                  </a:lnTo>
                  <a:lnTo>
                    <a:pt x="86304" y="52394"/>
                  </a:lnTo>
                  <a:lnTo>
                    <a:pt x="86610" y="52165"/>
                  </a:lnTo>
                  <a:lnTo>
                    <a:pt x="86916" y="51910"/>
                  </a:lnTo>
                  <a:lnTo>
                    <a:pt x="87502" y="51374"/>
                  </a:lnTo>
                  <a:lnTo>
                    <a:pt x="88063" y="50813"/>
                  </a:lnTo>
                  <a:lnTo>
                    <a:pt x="88649" y="50278"/>
                  </a:lnTo>
                  <a:lnTo>
                    <a:pt x="88955" y="50023"/>
                  </a:lnTo>
                  <a:lnTo>
                    <a:pt x="89261" y="49794"/>
                  </a:lnTo>
                  <a:lnTo>
                    <a:pt x="89567" y="49564"/>
                  </a:lnTo>
                  <a:lnTo>
                    <a:pt x="89899" y="49386"/>
                  </a:lnTo>
                  <a:lnTo>
                    <a:pt x="90256" y="49207"/>
                  </a:lnTo>
                  <a:lnTo>
                    <a:pt x="90613" y="49080"/>
                  </a:lnTo>
                  <a:lnTo>
                    <a:pt x="90995" y="48978"/>
                  </a:lnTo>
                  <a:lnTo>
                    <a:pt x="91403" y="48927"/>
                  </a:lnTo>
                  <a:lnTo>
                    <a:pt x="91377" y="48876"/>
                  </a:lnTo>
                  <a:lnTo>
                    <a:pt x="91709" y="46862"/>
                  </a:lnTo>
                  <a:lnTo>
                    <a:pt x="91862" y="45842"/>
                  </a:lnTo>
                  <a:lnTo>
                    <a:pt x="91964" y="44822"/>
                  </a:lnTo>
                  <a:lnTo>
                    <a:pt x="91505" y="44873"/>
                  </a:lnTo>
                  <a:lnTo>
                    <a:pt x="91046" y="44873"/>
                  </a:lnTo>
                  <a:lnTo>
                    <a:pt x="90613" y="44822"/>
                  </a:lnTo>
                  <a:lnTo>
                    <a:pt x="90205" y="44720"/>
                  </a:lnTo>
                  <a:lnTo>
                    <a:pt x="89822" y="44592"/>
                  </a:lnTo>
                  <a:lnTo>
                    <a:pt x="89491" y="44414"/>
                  </a:lnTo>
                  <a:lnTo>
                    <a:pt x="89159" y="44210"/>
                  </a:lnTo>
                  <a:lnTo>
                    <a:pt x="88853" y="43955"/>
                  </a:lnTo>
                  <a:lnTo>
                    <a:pt x="88598" y="43700"/>
                  </a:lnTo>
                  <a:lnTo>
                    <a:pt x="88343" y="43394"/>
                  </a:lnTo>
                  <a:lnTo>
                    <a:pt x="88139" y="43063"/>
                  </a:lnTo>
                  <a:lnTo>
                    <a:pt x="87961" y="42731"/>
                  </a:lnTo>
                  <a:lnTo>
                    <a:pt x="87782" y="42349"/>
                  </a:lnTo>
                  <a:lnTo>
                    <a:pt x="87655" y="41992"/>
                  </a:lnTo>
                  <a:lnTo>
                    <a:pt x="87553" y="41584"/>
                  </a:lnTo>
                  <a:lnTo>
                    <a:pt x="87477" y="41202"/>
                  </a:lnTo>
                  <a:lnTo>
                    <a:pt x="87451" y="40794"/>
                  </a:lnTo>
                  <a:lnTo>
                    <a:pt x="87426" y="40386"/>
                  </a:lnTo>
                  <a:lnTo>
                    <a:pt x="87451" y="39978"/>
                  </a:lnTo>
                  <a:lnTo>
                    <a:pt x="87502" y="39570"/>
                  </a:lnTo>
                  <a:lnTo>
                    <a:pt x="87579" y="39187"/>
                  </a:lnTo>
                  <a:lnTo>
                    <a:pt x="87680" y="38805"/>
                  </a:lnTo>
                  <a:lnTo>
                    <a:pt x="87833" y="38422"/>
                  </a:lnTo>
                  <a:lnTo>
                    <a:pt x="88012" y="38066"/>
                  </a:lnTo>
                  <a:lnTo>
                    <a:pt x="88216" y="37734"/>
                  </a:lnTo>
                  <a:lnTo>
                    <a:pt x="88471" y="37403"/>
                  </a:lnTo>
                  <a:lnTo>
                    <a:pt x="88726" y="37122"/>
                  </a:lnTo>
                  <a:lnTo>
                    <a:pt x="89032" y="36867"/>
                  </a:lnTo>
                  <a:lnTo>
                    <a:pt x="89389" y="36612"/>
                  </a:lnTo>
                  <a:lnTo>
                    <a:pt x="89746" y="36434"/>
                  </a:lnTo>
                  <a:lnTo>
                    <a:pt x="90154" y="36255"/>
                  </a:lnTo>
                  <a:lnTo>
                    <a:pt x="90613" y="36153"/>
                  </a:lnTo>
                  <a:lnTo>
                    <a:pt x="90230" y="35541"/>
                  </a:lnTo>
                  <a:lnTo>
                    <a:pt x="90026" y="35261"/>
                  </a:lnTo>
                  <a:lnTo>
                    <a:pt x="89797" y="34981"/>
                  </a:lnTo>
                  <a:lnTo>
                    <a:pt x="89440" y="34547"/>
                  </a:lnTo>
                  <a:lnTo>
                    <a:pt x="89032" y="34190"/>
                  </a:lnTo>
                  <a:lnTo>
                    <a:pt x="88624" y="33833"/>
                  </a:lnTo>
                  <a:lnTo>
                    <a:pt x="88190" y="33502"/>
                  </a:lnTo>
                  <a:lnTo>
                    <a:pt x="87298" y="32915"/>
                  </a:lnTo>
                  <a:lnTo>
                    <a:pt x="86380" y="32303"/>
                  </a:lnTo>
                  <a:lnTo>
                    <a:pt x="86023" y="32023"/>
                  </a:lnTo>
                  <a:lnTo>
                    <a:pt x="85717" y="31768"/>
                  </a:lnTo>
                  <a:lnTo>
                    <a:pt x="85411" y="31488"/>
                  </a:lnTo>
                  <a:lnTo>
                    <a:pt x="85131" y="31182"/>
                  </a:lnTo>
                  <a:lnTo>
                    <a:pt x="84876" y="30876"/>
                  </a:lnTo>
                  <a:lnTo>
                    <a:pt x="84646" y="30544"/>
                  </a:lnTo>
                  <a:lnTo>
                    <a:pt x="84443" y="30213"/>
                  </a:lnTo>
                  <a:lnTo>
                    <a:pt x="84264" y="29881"/>
                  </a:lnTo>
                  <a:lnTo>
                    <a:pt x="84086" y="29524"/>
                  </a:lnTo>
                  <a:lnTo>
                    <a:pt x="83933" y="29167"/>
                  </a:lnTo>
                  <a:lnTo>
                    <a:pt x="83805" y="28811"/>
                  </a:lnTo>
                  <a:lnTo>
                    <a:pt x="83678" y="28454"/>
                  </a:lnTo>
                  <a:lnTo>
                    <a:pt x="83474" y="27689"/>
                  </a:lnTo>
                  <a:lnTo>
                    <a:pt x="83321" y="26898"/>
                  </a:lnTo>
                  <a:lnTo>
                    <a:pt x="83219" y="26108"/>
                  </a:lnTo>
                  <a:lnTo>
                    <a:pt x="83142" y="25292"/>
                  </a:lnTo>
                  <a:lnTo>
                    <a:pt x="83091" y="24476"/>
                  </a:lnTo>
                  <a:lnTo>
                    <a:pt x="83066" y="23660"/>
                  </a:lnTo>
                  <a:lnTo>
                    <a:pt x="83040" y="22029"/>
                  </a:lnTo>
                  <a:lnTo>
                    <a:pt x="83015" y="21213"/>
                  </a:lnTo>
                  <a:lnTo>
                    <a:pt x="82989" y="20448"/>
                  </a:lnTo>
                  <a:lnTo>
                    <a:pt x="82836" y="18434"/>
                  </a:lnTo>
                  <a:lnTo>
                    <a:pt x="82760" y="17363"/>
                  </a:lnTo>
                  <a:lnTo>
                    <a:pt x="82632" y="16292"/>
                  </a:lnTo>
                  <a:lnTo>
                    <a:pt x="82479" y="15221"/>
                  </a:lnTo>
                  <a:lnTo>
                    <a:pt x="82301" y="14150"/>
                  </a:lnTo>
                  <a:lnTo>
                    <a:pt x="82046" y="13080"/>
                  </a:lnTo>
                  <a:lnTo>
                    <a:pt x="81765" y="12034"/>
                  </a:lnTo>
                  <a:lnTo>
                    <a:pt x="81613" y="11524"/>
                  </a:lnTo>
                  <a:lnTo>
                    <a:pt x="81434" y="11040"/>
                  </a:lnTo>
                  <a:lnTo>
                    <a:pt x="81230" y="10530"/>
                  </a:lnTo>
                  <a:lnTo>
                    <a:pt x="81026" y="10071"/>
                  </a:lnTo>
                  <a:lnTo>
                    <a:pt x="80797" y="9587"/>
                  </a:lnTo>
                  <a:lnTo>
                    <a:pt x="80542" y="9128"/>
                  </a:lnTo>
                  <a:lnTo>
                    <a:pt x="80261" y="8694"/>
                  </a:lnTo>
                  <a:lnTo>
                    <a:pt x="79981" y="8286"/>
                  </a:lnTo>
                  <a:lnTo>
                    <a:pt x="79675" y="7878"/>
                  </a:lnTo>
                  <a:lnTo>
                    <a:pt x="79343" y="7471"/>
                  </a:lnTo>
                  <a:lnTo>
                    <a:pt x="78986" y="7114"/>
                  </a:lnTo>
                  <a:lnTo>
                    <a:pt x="78604" y="6757"/>
                  </a:lnTo>
                  <a:lnTo>
                    <a:pt x="78222" y="6425"/>
                  </a:lnTo>
                  <a:lnTo>
                    <a:pt x="77788" y="6119"/>
                  </a:lnTo>
                  <a:lnTo>
                    <a:pt x="77329" y="5839"/>
                  </a:lnTo>
                  <a:lnTo>
                    <a:pt x="76870" y="5584"/>
                  </a:lnTo>
                  <a:lnTo>
                    <a:pt x="76411" y="5380"/>
                  </a:lnTo>
                  <a:lnTo>
                    <a:pt x="75978" y="5201"/>
                  </a:lnTo>
                  <a:lnTo>
                    <a:pt x="75060" y="4844"/>
                  </a:lnTo>
                  <a:lnTo>
                    <a:pt x="74142" y="4539"/>
                  </a:lnTo>
                  <a:lnTo>
                    <a:pt x="73199" y="4258"/>
                  </a:lnTo>
                  <a:lnTo>
                    <a:pt x="72230" y="4003"/>
                  </a:lnTo>
                  <a:lnTo>
                    <a:pt x="71287" y="3774"/>
                  </a:lnTo>
                  <a:lnTo>
                    <a:pt x="69375" y="3340"/>
                  </a:lnTo>
                  <a:lnTo>
                    <a:pt x="67335" y="2881"/>
                  </a:lnTo>
                  <a:lnTo>
                    <a:pt x="65295" y="2473"/>
                  </a:lnTo>
                  <a:lnTo>
                    <a:pt x="63230" y="2091"/>
                  </a:lnTo>
                  <a:lnTo>
                    <a:pt x="61165" y="1759"/>
                  </a:lnTo>
                  <a:lnTo>
                    <a:pt x="59049" y="1428"/>
                  </a:lnTo>
                  <a:lnTo>
                    <a:pt x="56933" y="1148"/>
                  </a:lnTo>
                  <a:lnTo>
                    <a:pt x="54791" y="918"/>
                  </a:lnTo>
                  <a:lnTo>
                    <a:pt x="52649" y="689"/>
                  </a:lnTo>
                  <a:lnTo>
                    <a:pt x="50508" y="510"/>
                  </a:lnTo>
                  <a:lnTo>
                    <a:pt x="48366" y="357"/>
                  </a:lnTo>
                  <a:lnTo>
                    <a:pt x="46199" y="230"/>
                  </a:lnTo>
                  <a:lnTo>
                    <a:pt x="44057" y="128"/>
                  </a:lnTo>
                  <a:lnTo>
                    <a:pt x="41916" y="51"/>
                  </a:lnTo>
                  <a:lnTo>
                    <a:pt x="39748" y="26"/>
                  </a:lnTo>
                  <a:lnTo>
                    <a:pt x="37607" y="0"/>
                  </a:lnTo>
                  <a:close/>
                </a:path>
              </a:pathLst>
            </a:custGeom>
            <a:solidFill>
              <a:srgbClr val="BDE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78"/>
            <p:cNvSpPr/>
            <p:nvPr/>
          </p:nvSpPr>
          <p:spPr>
            <a:xfrm>
              <a:off x="6358972" y="2447244"/>
              <a:ext cx="70673" cy="131891"/>
            </a:xfrm>
            <a:custGeom>
              <a:avLst/>
              <a:gdLst/>
              <a:ahLst/>
              <a:cxnLst/>
              <a:rect l="l" t="t" r="r" b="b"/>
              <a:pathLst>
                <a:path w="4208" h="7853" extrusionOk="0">
                  <a:moveTo>
                    <a:pt x="2983" y="0"/>
                  </a:moveTo>
                  <a:lnTo>
                    <a:pt x="2576" y="128"/>
                  </a:lnTo>
                  <a:lnTo>
                    <a:pt x="2219" y="281"/>
                  </a:lnTo>
                  <a:lnTo>
                    <a:pt x="1862" y="459"/>
                  </a:lnTo>
                  <a:lnTo>
                    <a:pt x="1556" y="689"/>
                  </a:lnTo>
                  <a:lnTo>
                    <a:pt x="1250" y="944"/>
                  </a:lnTo>
                  <a:lnTo>
                    <a:pt x="995" y="1224"/>
                  </a:lnTo>
                  <a:lnTo>
                    <a:pt x="765" y="1505"/>
                  </a:lnTo>
                  <a:lnTo>
                    <a:pt x="561" y="1836"/>
                  </a:lnTo>
                  <a:lnTo>
                    <a:pt x="383" y="2167"/>
                  </a:lnTo>
                  <a:lnTo>
                    <a:pt x="230" y="2550"/>
                  </a:lnTo>
                  <a:lnTo>
                    <a:pt x="128" y="2907"/>
                  </a:lnTo>
                  <a:lnTo>
                    <a:pt x="51" y="3289"/>
                  </a:lnTo>
                  <a:lnTo>
                    <a:pt x="26" y="3697"/>
                  </a:lnTo>
                  <a:lnTo>
                    <a:pt x="0" y="4080"/>
                  </a:lnTo>
                  <a:lnTo>
                    <a:pt x="51" y="4488"/>
                  </a:lnTo>
                  <a:lnTo>
                    <a:pt x="102" y="4895"/>
                  </a:lnTo>
                  <a:lnTo>
                    <a:pt x="204" y="5252"/>
                  </a:lnTo>
                  <a:lnTo>
                    <a:pt x="332" y="5584"/>
                  </a:lnTo>
                  <a:lnTo>
                    <a:pt x="459" y="5890"/>
                  </a:lnTo>
                  <a:lnTo>
                    <a:pt x="638" y="6170"/>
                  </a:lnTo>
                  <a:lnTo>
                    <a:pt x="842" y="6425"/>
                  </a:lnTo>
                  <a:lnTo>
                    <a:pt x="1071" y="6680"/>
                  </a:lnTo>
                  <a:lnTo>
                    <a:pt x="1301" y="6884"/>
                  </a:lnTo>
                  <a:lnTo>
                    <a:pt x="1581" y="7088"/>
                  </a:lnTo>
                  <a:lnTo>
                    <a:pt x="1862" y="7267"/>
                  </a:lnTo>
                  <a:lnTo>
                    <a:pt x="2142" y="7420"/>
                  </a:lnTo>
                  <a:lnTo>
                    <a:pt x="2448" y="7547"/>
                  </a:lnTo>
                  <a:lnTo>
                    <a:pt x="2779" y="7649"/>
                  </a:lnTo>
                  <a:lnTo>
                    <a:pt x="3111" y="7751"/>
                  </a:lnTo>
                  <a:lnTo>
                    <a:pt x="3442" y="7802"/>
                  </a:lnTo>
                  <a:lnTo>
                    <a:pt x="3774" y="7853"/>
                  </a:lnTo>
                  <a:lnTo>
                    <a:pt x="4131" y="7853"/>
                  </a:lnTo>
                  <a:lnTo>
                    <a:pt x="4182" y="7165"/>
                  </a:lnTo>
                  <a:lnTo>
                    <a:pt x="4207" y="6451"/>
                  </a:lnTo>
                  <a:lnTo>
                    <a:pt x="4207" y="5737"/>
                  </a:lnTo>
                  <a:lnTo>
                    <a:pt x="4207" y="5048"/>
                  </a:lnTo>
                  <a:lnTo>
                    <a:pt x="4156" y="4335"/>
                  </a:lnTo>
                  <a:lnTo>
                    <a:pt x="4080" y="3646"/>
                  </a:lnTo>
                  <a:lnTo>
                    <a:pt x="3952" y="2958"/>
                  </a:lnTo>
                  <a:lnTo>
                    <a:pt x="3799" y="2244"/>
                  </a:lnTo>
                  <a:lnTo>
                    <a:pt x="3646" y="1683"/>
                  </a:lnTo>
                  <a:lnTo>
                    <a:pt x="3442" y="1097"/>
                  </a:lnTo>
                  <a:lnTo>
                    <a:pt x="3238" y="536"/>
                  </a:lnTo>
                  <a:lnTo>
                    <a:pt x="2983" y="0"/>
                  </a:lnTo>
                  <a:close/>
                </a:path>
              </a:pathLst>
            </a:custGeom>
            <a:solidFill>
              <a:srgbClr val="FDF2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78"/>
            <p:cNvSpPr/>
            <p:nvPr/>
          </p:nvSpPr>
          <p:spPr>
            <a:xfrm>
              <a:off x="5114228" y="2198464"/>
              <a:ext cx="134041" cy="185417"/>
            </a:xfrm>
            <a:custGeom>
              <a:avLst/>
              <a:gdLst/>
              <a:ahLst/>
              <a:cxnLst/>
              <a:rect l="l" t="t" r="r" b="b"/>
              <a:pathLst>
                <a:path w="7981" h="11040" extrusionOk="0">
                  <a:moveTo>
                    <a:pt x="6196" y="0"/>
                  </a:moveTo>
                  <a:lnTo>
                    <a:pt x="5890" y="408"/>
                  </a:lnTo>
                  <a:lnTo>
                    <a:pt x="5584" y="791"/>
                  </a:lnTo>
                  <a:lnTo>
                    <a:pt x="5278" y="1148"/>
                  </a:lnTo>
                  <a:lnTo>
                    <a:pt x="4921" y="1504"/>
                  </a:lnTo>
                  <a:lnTo>
                    <a:pt x="4590" y="1836"/>
                  </a:lnTo>
                  <a:lnTo>
                    <a:pt x="4207" y="2167"/>
                  </a:lnTo>
                  <a:lnTo>
                    <a:pt x="3850" y="2473"/>
                  </a:lnTo>
                  <a:lnTo>
                    <a:pt x="3468" y="2779"/>
                  </a:lnTo>
                  <a:lnTo>
                    <a:pt x="3060" y="3060"/>
                  </a:lnTo>
                  <a:lnTo>
                    <a:pt x="2652" y="3315"/>
                  </a:lnTo>
                  <a:lnTo>
                    <a:pt x="2244" y="3570"/>
                  </a:lnTo>
                  <a:lnTo>
                    <a:pt x="1811" y="3799"/>
                  </a:lnTo>
                  <a:lnTo>
                    <a:pt x="1377" y="4003"/>
                  </a:lnTo>
                  <a:lnTo>
                    <a:pt x="918" y="4182"/>
                  </a:lnTo>
                  <a:lnTo>
                    <a:pt x="459" y="4360"/>
                  </a:lnTo>
                  <a:lnTo>
                    <a:pt x="0" y="4513"/>
                  </a:lnTo>
                  <a:lnTo>
                    <a:pt x="536" y="4666"/>
                  </a:lnTo>
                  <a:lnTo>
                    <a:pt x="1046" y="4870"/>
                  </a:lnTo>
                  <a:lnTo>
                    <a:pt x="1530" y="5125"/>
                  </a:lnTo>
                  <a:lnTo>
                    <a:pt x="1989" y="5405"/>
                  </a:lnTo>
                  <a:lnTo>
                    <a:pt x="2422" y="5737"/>
                  </a:lnTo>
                  <a:lnTo>
                    <a:pt x="2805" y="6094"/>
                  </a:lnTo>
                  <a:lnTo>
                    <a:pt x="3187" y="6502"/>
                  </a:lnTo>
                  <a:lnTo>
                    <a:pt x="3519" y="6910"/>
                  </a:lnTo>
                  <a:lnTo>
                    <a:pt x="3825" y="7368"/>
                  </a:lnTo>
                  <a:lnTo>
                    <a:pt x="4105" y="7853"/>
                  </a:lnTo>
                  <a:lnTo>
                    <a:pt x="4335" y="8337"/>
                  </a:lnTo>
                  <a:lnTo>
                    <a:pt x="4539" y="8847"/>
                  </a:lnTo>
                  <a:lnTo>
                    <a:pt x="4717" y="9383"/>
                  </a:lnTo>
                  <a:lnTo>
                    <a:pt x="4845" y="9918"/>
                  </a:lnTo>
                  <a:lnTo>
                    <a:pt x="4946" y="10479"/>
                  </a:lnTo>
                  <a:lnTo>
                    <a:pt x="4997" y="11014"/>
                  </a:lnTo>
                  <a:lnTo>
                    <a:pt x="6578" y="11040"/>
                  </a:lnTo>
                  <a:lnTo>
                    <a:pt x="6451" y="10810"/>
                  </a:lnTo>
                  <a:lnTo>
                    <a:pt x="6349" y="10581"/>
                  </a:lnTo>
                  <a:lnTo>
                    <a:pt x="6170" y="10071"/>
                  </a:lnTo>
                  <a:lnTo>
                    <a:pt x="6017" y="9536"/>
                  </a:lnTo>
                  <a:lnTo>
                    <a:pt x="5915" y="9000"/>
                  </a:lnTo>
                  <a:lnTo>
                    <a:pt x="5762" y="7878"/>
                  </a:lnTo>
                  <a:lnTo>
                    <a:pt x="5686" y="7368"/>
                  </a:lnTo>
                  <a:lnTo>
                    <a:pt x="5609" y="6859"/>
                  </a:lnTo>
                  <a:lnTo>
                    <a:pt x="5609" y="6808"/>
                  </a:lnTo>
                  <a:lnTo>
                    <a:pt x="5635" y="6757"/>
                  </a:lnTo>
                  <a:lnTo>
                    <a:pt x="5660" y="6731"/>
                  </a:lnTo>
                  <a:lnTo>
                    <a:pt x="6170" y="6731"/>
                  </a:lnTo>
                  <a:lnTo>
                    <a:pt x="6119" y="6451"/>
                  </a:lnTo>
                  <a:lnTo>
                    <a:pt x="6094" y="6170"/>
                  </a:lnTo>
                  <a:lnTo>
                    <a:pt x="6145" y="5915"/>
                  </a:lnTo>
                  <a:lnTo>
                    <a:pt x="6196" y="5660"/>
                  </a:lnTo>
                  <a:lnTo>
                    <a:pt x="6068" y="5660"/>
                  </a:lnTo>
                  <a:lnTo>
                    <a:pt x="5915" y="5635"/>
                  </a:lnTo>
                  <a:lnTo>
                    <a:pt x="5762" y="5584"/>
                  </a:lnTo>
                  <a:lnTo>
                    <a:pt x="5635" y="5533"/>
                  </a:lnTo>
                  <a:lnTo>
                    <a:pt x="5507" y="5431"/>
                  </a:lnTo>
                  <a:lnTo>
                    <a:pt x="5380" y="5354"/>
                  </a:lnTo>
                  <a:lnTo>
                    <a:pt x="5278" y="5252"/>
                  </a:lnTo>
                  <a:lnTo>
                    <a:pt x="5201" y="5125"/>
                  </a:lnTo>
                  <a:lnTo>
                    <a:pt x="5176" y="5099"/>
                  </a:lnTo>
                  <a:lnTo>
                    <a:pt x="5099" y="4946"/>
                  </a:lnTo>
                  <a:lnTo>
                    <a:pt x="5023" y="4793"/>
                  </a:lnTo>
                  <a:lnTo>
                    <a:pt x="4997" y="4615"/>
                  </a:lnTo>
                  <a:lnTo>
                    <a:pt x="4972" y="4462"/>
                  </a:lnTo>
                  <a:lnTo>
                    <a:pt x="4972" y="4283"/>
                  </a:lnTo>
                  <a:lnTo>
                    <a:pt x="4972" y="4131"/>
                  </a:lnTo>
                  <a:lnTo>
                    <a:pt x="5023" y="3952"/>
                  </a:lnTo>
                  <a:lnTo>
                    <a:pt x="5048" y="3799"/>
                  </a:lnTo>
                  <a:lnTo>
                    <a:pt x="5125" y="3646"/>
                  </a:lnTo>
                  <a:lnTo>
                    <a:pt x="5201" y="3519"/>
                  </a:lnTo>
                  <a:lnTo>
                    <a:pt x="5303" y="3391"/>
                  </a:lnTo>
                  <a:lnTo>
                    <a:pt x="5431" y="3264"/>
                  </a:lnTo>
                  <a:lnTo>
                    <a:pt x="5558" y="3162"/>
                  </a:lnTo>
                  <a:lnTo>
                    <a:pt x="5711" y="3085"/>
                  </a:lnTo>
                  <a:lnTo>
                    <a:pt x="5864" y="3034"/>
                  </a:lnTo>
                  <a:lnTo>
                    <a:pt x="6043" y="2983"/>
                  </a:lnTo>
                  <a:lnTo>
                    <a:pt x="6400" y="2983"/>
                  </a:lnTo>
                  <a:lnTo>
                    <a:pt x="6553" y="3009"/>
                  </a:lnTo>
                  <a:lnTo>
                    <a:pt x="6731" y="3060"/>
                  </a:lnTo>
                  <a:lnTo>
                    <a:pt x="6884" y="3111"/>
                  </a:lnTo>
                  <a:lnTo>
                    <a:pt x="7012" y="3187"/>
                  </a:lnTo>
                  <a:lnTo>
                    <a:pt x="7165" y="3289"/>
                  </a:lnTo>
                  <a:lnTo>
                    <a:pt x="7267" y="3391"/>
                  </a:lnTo>
                  <a:lnTo>
                    <a:pt x="7369" y="3519"/>
                  </a:lnTo>
                  <a:lnTo>
                    <a:pt x="7471" y="3646"/>
                  </a:lnTo>
                  <a:lnTo>
                    <a:pt x="7547" y="3774"/>
                  </a:lnTo>
                  <a:lnTo>
                    <a:pt x="7598" y="3927"/>
                  </a:lnTo>
                  <a:lnTo>
                    <a:pt x="7624" y="4105"/>
                  </a:lnTo>
                  <a:lnTo>
                    <a:pt x="7624" y="4258"/>
                  </a:lnTo>
                  <a:lnTo>
                    <a:pt x="7598" y="4436"/>
                  </a:lnTo>
                  <a:lnTo>
                    <a:pt x="7573" y="4615"/>
                  </a:lnTo>
                  <a:lnTo>
                    <a:pt x="7496" y="4793"/>
                  </a:lnTo>
                  <a:lnTo>
                    <a:pt x="7394" y="4946"/>
                  </a:lnTo>
                  <a:lnTo>
                    <a:pt x="7292" y="5074"/>
                  </a:lnTo>
                  <a:lnTo>
                    <a:pt x="7165" y="5201"/>
                  </a:lnTo>
                  <a:lnTo>
                    <a:pt x="7012" y="5303"/>
                  </a:lnTo>
                  <a:lnTo>
                    <a:pt x="6884" y="5405"/>
                  </a:lnTo>
                  <a:lnTo>
                    <a:pt x="6706" y="5456"/>
                  </a:lnTo>
                  <a:lnTo>
                    <a:pt x="6553" y="5507"/>
                  </a:lnTo>
                  <a:lnTo>
                    <a:pt x="6476" y="5813"/>
                  </a:lnTo>
                  <a:lnTo>
                    <a:pt x="6451" y="6094"/>
                  </a:lnTo>
                  <a:lnTo>
                    <a:pt x="6476" y="6400"/>
                  </a:lnTo>
                  <a:lnTo>
                    <a:pt x="6527" y="6680"/>
                  </a:lnTo>
                  <a:lnTo>
                    <a:pt x="6527" y="6731"/>
                  </a:lnTo>
                  <a:lnTo>
                    <a:pt x="7980" y="6706"/>
                  </a:lnTo>
                  <a:lnTo>
                    <a:pt x="7929" y="6247"/>
                  </a:lnTo>
                  <a:lnTo>
                    <a:pt x="7879" y="5737"/>
                  </a:lnTo>
                  <a:lnTo>
                    <a:pt x="7828" y="5227"/>
                  </a:lnTo>
                  <a:lnTo>
                    <a:pt x="7828" y="4717"/>
                  </a:lnTo>
                  <a:lnTo>
                    <a:pt x="7828" y="3672"/>
                  </a:lnTo>
                  <a:lnTo>
                    <a:pt x="7879" y="2677"/>
                  </a:lnTo>
                  <a:lnTo>
                    <a:pt x="7700" y="2677"/>
                  </a:lnTo>
                  <a:lnTo>
                    <a:pt x="7496" y="2626"/>
                  </a:lnTo>
                  <a:lnTo>
                    <a:pt x="7318" y="2550"/>
                  </a:lnTo>
                  <a:lnTo>
                    <a:pt x="7165" y="2448"/>
                  </a:lnTo>
                  <a:lnTo>
                    <a:pt x="7012" y="2320"/>
                  </a:lnTo>
                  <a:lnTo>
                    <a:pt x="6884" y="2167"/>
                  </a:lnTo>
                  <a:lnTo>
                    <a:pt x="6757" y="2014"/>
                  </a:lnTo>
                  <a:lnTo>
                    <a:pt x="6680" y="1836"/>
                  </a:lnTo>
                  <a:lnTo>
                    <a:pt x="6604" y="1657"/>
                  </a:lnTo>
                  <a:lnTo>
                    <a:pt x="6578" y="1453"/>
                  </a:lnTo>
                  <a:lnTo>
                    <a:pt x="6578" y="1275"/>
                  </a:lnTo>
                  <a:lnTo>
                    <a:pt x="6604" y="1071"/>
                  </a:lnTo>
                  <a:lnTo>
                    <a:pt x="6655" y="893"/>
                  </a:lnTo>
                  <a:lnTo>
                    <a:pt x="6731" y="714"/>
                  </a:lnTo>
                  <a:lnTo>
                    <a:pt x="6833" y="536"/>
                  </a:lnTo>
                  <a:lnTo>
                    <a:pt x="6935" y="383"/>
                  </a:lnTo>
                  <a:lnTo>
                    <a:pt x="61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78"/>
            <p:cNvSpPr/>
            <p:nvPr/>
          </p:nvSpPr>
          <p:spPr>
            <a:xfrm>
              <a:off x="5218270" y="1956099"/>
              <a:ext cx="499299" cy="428222"/>
            </a:xfrm>
            <a:custGeom>
              <a:avLst/>
              <a:gdLst/>
              <a:ahLst/>
              <a:cxnLst/>
              <a:rect l="l" t="t" r="r" b="b"/>
              <a:pathLst>
                <a:path w="29729" h="25497" extrusionOk="0">
                  <a:moveTo>
                    <a:pt x="14559" y="1"/>
                  </a:moveTo>
                  <a:lnTo>
                    <a:pt x="13335" y="26"/>
                  </a:lnTo>
                  <a:lnTo>
                    <a:pt x="12086" y="77"/>
                  </a:lnTo>
                  <a:lnTo>
                    <a:pt x="9664" y="205"/>
                  </a:lnTo>
                  <a:lnTo>
                    <a:pt x="7191" y="332"/>
                  </a:lnTo>
                  <a:lnTo>
                    <a:pt x="5967" y="434"/>
                  </a:lnTo>
                  <a:lnTo>
                    <a:pt x="4743" y="536"/>
                  </a:lnTo>
                  <a:lnTo>
                    <a:pt x="3519" y="663"/>
                  </a:lnTo>
                  <a:lnTo>
                    <a:pt x="2295" y="816"/>
                  </a:lnTo>
                  <a:lnTo>
                    <a:pt x="2499" y="1530"/>
                  </a:lnTo>
                  <a:lnTo>
                    <a:pt x="2678" y="2270"/>
                  </a:lnTo>
                  <a:lnTo>
                    <a:pt x="2805" y="3035"/>
                  </a:lnTo>
                  <a:lnTo>
                    <a:pt x="2882" y="3799"/>
                  </a:lnTo>
                  <a:lnTo>
                    <a:pt x="2933" y="4590"/>
                  </a:lnTo>
                  <a:lnTo>
                    <a:pt x="2933" y="5380"/>
                  </a:lnTo>
                  <a:lnTo>
                    <a:pt x="2882" y="6196"/>
                  </a:lnTo>
                  <a:lnTo>
                    <a:pt x="2805" y="6986"/>
                  </a:lnTo>
                  <a:lnTo>
                    <a:pt x="2678" y="7777"/>
                  </a:lnTo>
                  <a:lnTo>
                    <a:pt x="2525" y="8567"/>
                  </a:lnTo>
                  <a:lnTo>
                    <a:pt x="2346" y="9358"/>
                  </a:lnTo>
                  <a:lnTo>
                    <a:pt x="2117" y="10122"/>
                  </a:lnTo>
                  <a:lnTo>
                    <a:pt x="1887" y="10862"/>
                  </a:lnTo>
                  <a:lnTo>
                    <a:pt x="1607" y="11576"/>
                  </a:lnTo>
                  <a:lnTo>
                    <a:pt x="1301" y="12264"/>
                  </a:lnTo>
                  <a:lnTo>
                    <a:pt x="970" y="12901"/>
                  </a:lnTo>
                  <a:lnTo>
                    <a:pt x="740" y="13309"/>
                  </a:lnTo>
                  <a:lnTo>
                    <a:pt x="511" y="13692"/>
                  </a:lnTo>
                  <a:lnTo>
                    <a:pt x="256" y="14074"/>
                  </a:lnTo>
                  <a:lnTo>
                    <a:pt x="1" y="14431"/>
                  </a:lnTo>
                  <a:lnTo>
                    <a:pt x="740" y="14814"/>
                  </a:lnTo>
                  <a:lnTo>
                    <a:pt x="868" y="14686"/>
                  </a:lnTo>
                  <a:lnTo>
                    <a:pt x="995" y="14584"/>
                  </a:lnTo>
                  <a:lnTo>
                    <a:pt x="1174" y="14457"/>
                  </a:lnTo>
                  <a:lnTo>
                    <a:pt x="1378" y="14355"/>
                  </a:lnTo>
                  <a:lnTo>
                    <a:pt x="1582" y="14304"/>
                  </a:lnTo>
                  <a:lnTo>
                    <a:pt x="1785" y="14278"/>
                  </a:lnTo>
                  <a:lnTo>
                    <a:pt x="2015" y="14278"/>
                  </a:lnTo>
                  <a:lnTo>
                    <a:pt x="2219" y="14304"/>
                  </a:lnTo>
                  <a:lnTo>
                    <a:pt x="2423" y="14355"/>
                  </a:lnTo>
                  <a:lnTo>
                    <a:pt x="2601" y="14457"/>
                  </a:lnTo>
                  <a:lnTo>
                    <a:pt x="2780" y="14559"/>
                  </a:lnTo>
                  <a:lnTo>
                    <a:pt x="2933" y="14686"/>
                  </a:lnTo>
                  <a:lnTo>
                    <a:pt x="3086" y="14839"/>
                  </a:lnTo>
                  <a:lnTo>
                    <a:pt x="3213" y="15018"/>
                  </a:lnTo>
                  <a:lnTo>
                    <a:pt x="3290" y="15196"/>
                  </a:lnTo>
                  <a:lnTo>
                    <a:pt x="3366" y="15400"/>
                  </a:lnTo>
                  <a:lnTo>
                    <a:pt x="3392" y="15629"/>
                  </a:lnTo>
                  <a:lnTo>
                    <a:pt x="3392" y="15859"/>
                  </a:lnTo>
                  <a:lnTo>
                    <a:pt x="3341" y="16114"/>
                  </a:lnTo>
                  <a:lnTo>
                    <a:pt x="3239" y="16318"/>
                  </a:lnTo>
                  <a:lnTo>
                    <a:pt x="3111" y="16522"/>
                  </a:lnTo>
                  <a:lnTo>
                    <a:pt x="2933" y="16700"/>
                  </a:lnTo>
                  <a:lnTo>
                    <a:pt x="2754" y="16828"/>
                  </a:lnTo>
                  <a:lnTo>
                    <a:pt x="2525" y="16930"/>
                  </a:lnTo>
                  <a:lnTo>
                    <a:pt x="2295" y="16981"/>
                  </a:lnTo>
                  <a:lnTo>
                    <a:pt x="2066" y="17006"/>
                  </a:lnTo>
                  <a:lnTo>
                    <a:pt x="2040" y="17057"/>
                  </a:lnTo>
                  <a:lnTo>
                    <a:pt x="2015" y="17083"/>
                  </a:lnTo>
                  <a:lnTo>
                    <a:pt x="1989" y="17083"/>
                  </a:lnTo>
                  <a:lnTo>
                    <a:pt x="2091" y="18052"/>
                  </a:lnTo>
                  <a:lnTo>
                    <a:pt x="2168" y="19071"/>
                  </a:lnTo>
                  <a:lnTo>
                    <a:pt x="2219" y="19071"/>
                  </a:lnTo>
                  <a:lnTo>
                    <a:pt x="2219" y="18816"/>
                  </a:lnTo>
                  <a:lnTo>
                    <a:pt x="2295" y="18562"/>
                  </a:lnTo>
                  <a:lnTo>
                    <a:pt x="2423" y="18332"/>
                  </a:lnTo>
                  <a:lnTo>
                    <a:pt x="2576" y="18103"/>
                  </a:lnTo>
                  <a:lnTo>
                    <a:pt x="2729" y="17975"/>
                  </a:lnTo>
                  <a:lnTo>
                    <a:pt x="2907" y="17848"/>
                  </a:lnTo>
                  <a:lnTo>
                    <a:pt x="3086" y="17771"/>
                  </a:lnTo>
                  <a:lnTo>
                    <a:pt x="3264" y="17720"/>
                  </a:lnTo>
                  <a:lnTo>
                    <a:pt x="3443" y="17695"/>
                  </a:lnTo>
                  <a:lnTo>
                    <a:pt x="3825" y="17695"/>
                  </a:lnTo>
                  <a:lnTo>
                    <a:pt x="4004" y="17746"/>
                  </a:lnTo>
                  <a:lnTo>
                    <a:pt x="4182" y="17822"/>
                  </a:lnTo>
                  <a:lnTo>
                    <a:pt x="4335" y="17924"/>
                  </a:lnTo>
                  <a:lnTo>
                    <a:pt x="4488" y="18026"/>
                  </a:lnTo>
                  <a:lnTo>
                    <a:pt x="4616" y="18154"/>
                  </a:lnTo>
                  <a:lnTo>
                    <a:pt x="4743" y="18307"/>
                  </a:lnTo>
                  <a:lnTo>
                    <a:pt x="4819" y="18485"/>
                  </a:lnTo>
                  <a:lnTo>
                    <a:pt x="4896" y="18689"/>
                  </a:lnTo>
                  <a:lnTo>
                    <a:pt x="4947" y="18893"/>
                  </a:lnTo>
                  <a:lnTo>
                    <a:pt x="4947" y="19122"/>
                  </a:lnTo>
                  <a:lnTo>
                    <a:pt x="4896" y="19352"/>
                  </a:lnTo>
                  <a:lnTo>
                    <a:pt x="4794" y="19556"/>
                  </a:lnTo>
                  <a:lnTo>
                    <a:pt x="4667" y="19760"/>
                  </a:lnTo>
                  <a:lnTo>
                    <a:pt x="4514" y="19913"/>
                  </a:lnTo>
                  <a:lnTo>
                    <a:pt x="4335" y="20066"/>
                  </a:lnTo>
                  <a:lnTo>
                    <a:pt x="4157" y="20168"/>
                  </a:lnTo>
                  <a:lnTo>
                    <a:pt x="3953" y="20219"/>
                  </a:lnTo>
                  <a:lnTo>
                    <a:pt x="3927" y="20270"/>
                  </a:lnTo>
                  <a:lnTo>
                    <a:pt x="3876" y="20321"/>
                  </a:lnTo>
                  <a:lnTo>
                    <a:pt x="3851" y="20321"/>
                  </a:lnTo>
                  <a:lnTo>
                    <a:pt x="3851" y="20754"/>
                  </a:lnTo>
                  <a:lnTo>
                    <a:pt x="3876" y="21162"/>
                  </a:lnTo>
                  <a:lnTo>
                    <a:pt x="4641" y="21162"/>
                  </a:lnTo>
                  <a:lnTo>
                    <a:pt x="4667" y="21188"/>
                  </a:lnTo>
                  <a:lnTo>
                    <a:pt x="4667" y="21162"/>
                  </a:lnTo>
                  <a:lnTo>
                    <a:pt x="4692" y="21111"/>
                  </a:lnTo>
                  <a:lnTo>
                    <a:pt x="4768" y="21086"/>
                  </a:lnTo>
                  <a:lnTo>
                    <a:pt x="4794" y="21111"/>
                  </a:lnTo>
                  <a:lnTo>
                    <a:pt x="4819" y="21162"/>
                  </a:lnTo>
                  <a:lnTo>
                    <a:pt x="4768" y="22233"/>
                  </a:lnTo>
                  <a:lnTo>
                    <a:pt x="4641" y="23329"/>
                  </a:lnTo>
                  <a:lnTo>
                    <a:pt x="4488" y="24426"/>
                  </a:lnTo>
                  <a:lnTo>
                    <a:pt x="4386" y="24961"/>
                  </a:lnTo>
                  <a:lnTo>
                    <a:pt x="4284" y="25496"/>
                  </a:lnTo>
                  <a:lnTo>
                    <a:pt x="4284" y="25496"/>
                  </a:lnTo>
                  <a:lnTo>
                    <a:pt x="12162" y="25471"/>
                  </a:lnTo>
                  <a:lnTo>
                    <a:pt x="18715" y="25420"/>
                  </a:lnTo>
                  <a:lnTo>
                    <a:pt x="21978" y="25394"/>
                  </a:lnTo>
                  <a:lnTo>
                    <a:pt x="25242" y="25394"/>
                  </a:lnTo>
                  <a:lnTo>
                    <a:pt x="25242" y="24706"/>
                  </a:lnTo>
                  <a:lnTo>
                    <a:pt x="25267" y="23992"/>
                  </a:lnTo>
                  <a:lnTo>
                    <a:pt x="25318" y="23329"/>
                  </a:lnTo>
                  <a:lnTo>
                    <a:pt x="25420" y="22641"/>
                  </a:lnTo>
                  <a:lnTo>
                    <a:pt x="25522" y="22003"/>
                  </a:lnTo>
                  <a:lnTo>
                    <a:pt x="25675" y="21366"/>
                  </a:lnTo>
                  <a:lnTo>
                    <a:pt x="25879" y="20754"/>
                  </a:lnTo>
                  <a:lnTo>
                    <a:pt x="26108" y="20168"/>
                  </a:lnTo>
                  <a:lnTo>
                    <a:pt x="26389" y="19607"/>
                  </a:lnTo>
                  <a:lnTo>
                    <a:pt x="26720" y="19071"/>
                  </a:lnTo>
                  <a:lnTo>
                    <a:pt x="27077" y="18562"/>
                  </a:lnTo>
                  <a:lnTo>
                    <a:pt x="27281" y="18332"/>
                  </a:lnTo>
                  <a:lnTo>
                    <a:pt x="27511" y="18103"/>
                  </a:lnTo>
                  <a:lnTo>
                    <a:pt x="27740" y="17873"/>
                  </a:lnTo>
                  <a:lnTo>
                    <a:pt x="27970" y="17669"/>
                  </a:lnTo>
                  <a:lnTo>
                    <a:pt x="28225" y="17465"/>
                  </a:lnTo>
                  <a:lnTo>
                    <a:pt x="28505" y="17261"/>
                  </a:lnTo>
                  <a:lnTo>
                    <a:pt x="28785" y="17083"/>
                  </a:lnTo>
                  <a:lnTo>
                    <a:pt x="29091" y="16904"/>
                  </a:lnTo>
                  <a:lnTo>
                    <a:pt x="29397" y="16751"/>
                  </a:lnTo>
                  <a:lnTo>
                    <a:pt x="29729" y="16598"/>
                  </a:lnTo>
                  <a:lnTo>
                    <a:pt x="29295" y="16496"/>
                  </a:lnTo>
                  <a:lnTo>
                    <a:pt x="28862" y="16369"/>
                  </a:lnTo>
                  <a:lnTo>
                    <a:pt x="28454" y="16190"/>
                  </a:lnTo>
                  <a:lnTo>
                    <a:pt x="28046" y="16012"/>
                  </a:lnTo>
                  <a:lnTo>
                    <a:pt x="27664" y="15808"/>
                  </a:lnTo>
                  <a:lnTo>
                    <a:pt x="27281" y="15579"/>
                  </a:lnTo>
                  <a:lnTo>
                    <a:pt x="26899" y="15349"/>
                  </a:lnTo>
                  <a:lnTo>
                    <a:pt x="26542" y="15094"/>
                  </a:lnTo>
                  <a:lnTo>
                    <a:pt x="26185" y="14814"/>
                  </a:lnTo>
                  <a:lnTo>
                    <a:pt x="25853" y="14508"/>
                  </a:lnTo>
                  <a:lnTo>
                    <a:pt x="25522" y="14202"/>
                  </a:lnTo>
                  <a:lnTo>
                    <a:pt x="25216" y="13870"/>
                  </a:lnTo>
                  <a:lnTo>
                    <a:pt x="24910" y="13539"/>
                  </a:lnTo>
                  <a:lnTo>
                    <a:pt x="24630" y="13182"/>
                  </a:lnTo>
                  <a:lnTo>
                    <a:pt x="24375" y="12825"/>
                  </a:lnTo>
                  <a:lnTo>
                    <a:pt x="24120" y="12443"/>
                  </a:lnTo>
                  <a:lnTo>
                    <a:pt x="23712" y="11780"/>
                  </a:lnTo>
                  <a:lnTo>
                    <a:pt x="23355" y="11066"/>
                  </a:lnTo>
                  <a:lnTo>
                    <a:pt x="23049" y="10352"/>
                  </a:lnTo>
                  <a:lnTo>
                    <a:pt x="22768" y="9612"/>
                  </a:lnTo>
                  <a:lnTo>
                    <a:pt x="22539" y="8848"/>
                  </a:lnTo>
                  <a:lnTo>
                    <a:pt x="22335" y="8083"/>
                  </a:lnTo>
                  <a:lnTo>
                    <a:pt x="22182" y="7318"/>
                  </a:lnTo>
                  <a:lnTo>
                    <a:pt x="22055" y="6527"/>
                  </a:lnTo>
                  <a:lnTo>
                    <a:pt x="21953" y="5737"/>
                  </a:lnTo>
                  <a:lnTo>
                    <a:pt x="21876" y="4921"/>
                  </a:lnTo>
                  <a:lnTo>
                    <a:pt x="21825" y="4131"/>
                  </a:lnTo>
                  <a:lnTo>
                    <a:pt x="21825" y="3315"/>
                  </a:lnTo>
                  <a:lnTo>
                    <a:pt x="21825" y="2525"/>
                  </a:lnTo>
                  <a:lnTo>
                    <a:pt x="21876" y="1734"/>
                  </a:lnTo>
                  <a:lnTo>
                    <a:pt x="21927" y="944"/>
                  </a:lnTo>
                  <a:lnTo>
                    <a:pt x="21978" y="179"/>
                  </a:lnTo>
                  <a:lnTo>
                    <a:pt x="20754" y="103"/>
                  </a:lnTo>
                  <a:lnTo>
                    <a:pt x="19505" y="52"/>
                  </a:lnTo>
                  <a:lnTo>
                    <a:pt x="18281" y="26"/>
                  </a:lnTo>
                  <a:lnTo>
                    <a:pt x="170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78"/>
            <p:cNvSpPr/>
            <p:nvPr/>
          </p:nvSpPr>
          <p:spPr>
            <a:xfrm>
              <a:off x="4843618" y="1485092"/>
              <a:ext cx="1629317" cy="1344557"/>
            </a:xfrm>
            <a:custGeom>
              <a:avLst/>
              <a:gdLst/>
              <a:ahLst/>
              <a:cxnLst/>
              <a:rect l="l" t="t" r="r" b="b"/>
              <a:pathLst>
                <a:path w="97012" h="80057" extrusionOk="0">
                  <a:moveTo>
                    <a:pt x="23380" y="1402"/>
                  </a:moveTo>
                  <a:lnTo>
                    <a:pt x="23584" y="1428"/>
                  </a:lnTo>
                  <a:lnTo>
                    <a:pt x="23788" y="1479"/>
                  </a:lnTo>
                  <a:lnTo>
                    <a:pt x="23966" y="1530"/>
                  </a:lnTo>
                  <a:lnTo>
                    <a:pt x="24170" y="1632"/>
                  </a:lnTo>
                  <a:lnTo>
                    <a:pt x="24348" y="1734"/>
                  </a:lnTo>
                  <a:lnTo>
                    <a:pt x="24527" y="1861"/>
                  </a:lnTo>
                  <a:lnTo>
                    <a:pt x="24782" y="2091"/>
                  </a:lnTo>
                  <a:lnTo>
                    <a:pt x="25011" y="2320"/>
                  </a:lnTo>
                  <a:lnTo>
                    <a:pt x="25241" y="2575"/>
                  </a:lnTo>
                  <a:lnTo>
                    <a:pt x="25445" y="2830"/>
                  </a:lnTo>
                  <a:lnTo>
                    <a:pt x="25649" y="3111"/>
                  </a:lnTo>
                  <a:lnTo>
                    <a:pt x="25827" y="3391"/>
                  </a:lnTo>
                  <a:lnTo>
                    <a:pt x="26133" y="4003"/>
                  </a:lnTo>
                  <a:lnTo>
                    <a:pt x="26184" y="4054"/>
                  </a:lnTo>
                  <a:lnTo>
                    <a:pt x="26235" y="4105"/>
                  </a:lnTo>
                  <a:lnTo>
                    <a:pt x="25980" y="4513"/>
                  </a:lnTo>
                  <a:lnTo>
                    <a:pt x="25776" y="4946"/>
                  </a:lnTo>
                  <a:lnTo>
                    <a:pt x="25572" y="4793"/>
                  </a:lnTo>
                  <a:lnTo>
                    <a:pt x="25394" y="4615"/>
                  </a:lnTo>
                  <a:lnTo>
                    <a:pt x="25292" y="4462"/>
                  </a:lnTo>
                  <a:lnTo>
                    <a:pt x="25190" y="4309"/>
                  </a:lnTo>
                  <a:lnTo>
                    <a:pt x="25011" y="4003"/>
                  </a:lnTo>
                  <a:lnTo>
                    <a:pt x="24960" y="3952"/>
                  </a:lnTo>
                  <a:lnTo>
                    <a:pt x="24909" y="3927"/>
                  </a:lnTo>
                  <a:lnTo>
                    <a:pt x="24782" y="3927"/>
                  </a:lnTo>
                  <a:lnTo>
                    <a:pt x="24731" y="3978"/>
                  </a:lnTo>
                  <a:lnTo>
                    <a:pt x="24705" y="4003"/>
                  </a:lnTo>
                  <a:lnTo>
                    <a:pt x="24680" y="4080"/>
                  </a:lnTo>
                  <a:lnTo>
                    <a:pt x="24680" y="4131"/>
                  </a:lnTo>
                  <a:lnTo>
                    <a:pt x="24756" y="4309"/>
                  </a:lnTo>
                  <a:lnTo>
                    <a:pt x="24833" y="4487"/>
                  </a:lnTo>
                  <a:lnTo>
                    <a:pt x="24935" y="4640"/>
                  </a:lnTo>
                  <a:lnTo>
                    <a:pt x="25037" y="4793"/>
                  </a:lnTo>
                  <a:lnTo>
                    <a:pt x="25190" y="4921"/>
                  </a:lnTo>
                  <a:lnTo>
                    <a:pt x="25317" y="5048"/>
                  </a:lnTo>
                  <a:lnTo>
                    <a:pt x="25496" y="5150"/>
                  </a:lnTo>
                  <a:lnTo>
                    <a:pt x="25649" y="5227"/>
                  </a:lnTo>
                  <a:lnTo>
                    <a:pt x="25496" y="5660"/>
                  </a:lnTo>
                  <a:lnTo>
                    <a:pt x="25368" y="6094"/>
                  </a:lnTo>
                  <a:lnTo>
                    <a:pt x="25317" y="6068"/>
                  </a:lnTo>
                  <a:lnTo>
                    <a:pt x="24705" y="5966"/>
                  </a:lnTo>
                  <a:lnTo>
                    <a:pt x="24425" y="5890"/>
                  </a:lnTo>
                  <a:lnTo>
                    <a:pt x="24170" y="5813"/>
                  </a:lnTo>
                  <a:lnTo>
                    <a:pt x="23890" y="5711"/>
                  </a:lnTo>
                  <a:lnTo>
                    <a:pt x="23635" y="5609"/>
                  </a:lnTo>
                  <a:lnTo>
                    <a:pt x="23354" y="5456"/>
                  </a:lnTo>
                  <a:lnTo>
                    <a:pt x="23099" y="5278"/>
                  </a:lnTo>
                  <a:lnTo>
                    <a:pt x="23023" y="5278"/>
                  </a:lnTo>
                  <a:lnTo>
                    <a:pt x="22972" y="5303"/>
                  </a:lnTo>
                  <a:lnTo>
                    <a:pt x="22946" y="5380"/>
                  </a:lnTo>
                  <a:lnTo>
                    <a:pt x="22946" y="5431"/>
                  </a:lnTo>
                  <a:lnTo>
                    <a:pt x="22972" y="5456"/>
                  </a:lnTo>
                  <a:lnTo>
                    <a:pt x="23201" y="5635"/>
                  </a:lnTo>
                  <a:lnTo>
                    <a:pt x="23456" y="5813"/>
                  </a:lnTo>
                  <a:lnTo>
                    <a:pt x="23737" y="5992"/>
                  </a:lnTo>
                  <a:lnTo>
                    <a:pt x="24042" y="6119"/>
                  </a:lnTo>
                  <a:lnTo>
                    <a:pt x="24348" y="6247"/>
                  </a:lnTo>
                  <a:lnTo>
                    <a:pt x="24654" y="6323"/>
                  </a:lnTo>
                  <a:lnTo>
                    <a:pt x="24960" y="6349"/>
                  </a:lnTo>
                  <a:lnTo>
                    <a:pt x="25292" y="6349"/>
                  </a:lnTo>
                  <a:lnTo>
                    <a:pt x="25190" y="6859"/>
                  </a:lnTo>
                  <a:lnTo>
                    <a:pt x="25113" y="7394"/>
                  </a:lnTo>
                  <a:lnTo>
                    <a:pt x="25088" y="7929"/>
                  </a:lnTo>
                  <a:lnTo>
                    <a:pt x="25113" y="8465"/>
                  </a:lnTo>
                  <a:lnTo>
                    <a:pt x="25062" y="8439"/>
                  </a:lnTo>
                  <a:lnTo>
                    <a:pt x="24807" y="8363"/>
                  </a:lnTo>
                  <a:lnTo>
                    <a:pt x="24552" y="8337"/>
                  </a:lnTo>
                  <a:lnTo>
                    <a:pt x="24297" y="8337"/>
                  </a:lnTo>
                  <a:lnTo>
                    <a:pt x="24042" y="8363"/>
                  </a:lnTo>
                  <a:lnTo>
                    <a:pt x="23788" y="8414"/>
                  </a:lnTo>
                  <a:lnTo>
                    <a:pt x="23533" y="8490"/>
                  </a:lnTo>
                  <a:lnTo>
                    <a:pt x="23048" y="8643"/>
                  </a:lnTo>
                  <a:lnTo>
                    <a:pt x="22997" y="8669"/>
                  </a:lnTo>
                  <a:lnTo>
                    <a:pt x="22972" y="8720"/>
                  </a:lnTo>
                  <a:lnTo>
                    <a:pt x="22972" y="8771"/>
                  </a:lnTo>
                  <a:lnTo>
                    <a:pt x="22972" y="8822"/>
                  </a:lnTo>
                  <a:lnTo>
                    <a:pt x="22997" y="8873"/>
                  </a:lnTo>
                  <a:lnTo>
                    <a:pt x="23023" y="8898"/>
                  </a:lnTo>
                  <a:lnTo>
                    <a:pt x="23074" y="8924"/>
                  </a:lnTo>
                  <a:lnTo>
                    <a:pt x="23125" y="8924"/>
                  </a:lnTo>
                  <a:lnTo>
                    <a:pt x="23609" y="8771"/>
                  </a:lnTo>
                  <a:lnTo>
                    <a:pt x="23864" y="8720"/>
                  </a:lnTo>
                  <a:lnTo>
                    <a:pt x="24119" y="8694"/>
                  </a:lnTo>
                  <a:lnTo>
                    <a:pt x="24782" y="8694"/>
                  </a:lnTo>
                  <a:lnTo>
                    <a:pt x="25011" y="8669"/>
                  </a:lnTo>
                  <a:lnTo>
                    <a:pt x="25088" y="8643"/>
                  </a:lnTo>
                  <a:lnTo>
                    <a:pt x="25113" y="8618"/>
                  </a:lnTo>
                  <a:lnTo>
                    <a:pt x="25139" y="8949"/>
                  </a:lnTo>
                  <a:lnTo>
                    <a:pt x="25190" y="9281"/>
                  </a:lnTo>
                  <a:lnTo>
                    <a:pt x="25266" y="9612"/>
                  </a:lnTo>
                  <a:lnTo>
                    <a:pt x="25343" y="9944"/>
                  </a:lnTo>
                  <a:lnTo>
                    <a:pt x="25164" y="9969"/>
                  </a:lnTo>
                  <a:lnTo>
                    <a:pt x="25011" y="10020"/>
                  </a:lnTo>
                  <a:lnTo>
                    <a:pt x="24731" y="10173"/>
                  </a:lnTo>
                  <a:lnTo>
                    <a:pt x="24450" y="10351"/>
                  </a:lnTo>
                  <a:lnTo>
                    <a:pt x="24195" y="10581"/>
                  </a:lnTo>
                  <a:lnTo>
                    <a:pt x="24170" y="10606"/>
                  </a:lnTo>
                  <a:lnTo>
                    <a:pt x="24170" y="10657"/>
                  </a:lnTo>
                  <a:lnTo>
                    <a:pt x="24170" y="10708"/>
                  </a:lnTo>
                  <a:lnTo>
                    <a:pt x="24195" y="10734"/>
                  </a:lnTo>
                  <a:lnTo>
                    <a:pt x="24246" y="10759"/>
                  </a:lnTo>
                  <a:lnTo>
                    <a:pt x="24297" y="10785"/>
                  </a:lnTo>
                  <a:lnTo>
                    <a:pt x="24323" y="10785"/>
                  </a:lnTo>
                  <a:lnTo>
                    <a:pt x="24374" y="10734"/>
                  </a:lnTo>
                  <a:lnTo>
                    <a:pt x="24603" y="10555"/>
                  </a:lnTo>
                  <a:lnTo>
                    <a:pt x="24858" y="10428"/>
                  </a:lnTo>
                  <a:lnTo>
                    <a:pt x="25139" y="10300"/>
                  </a:lnTo>
                  <a:lnTo>
                    <a:pt x="25419" y="10224"/>
                  </a:lnTo>
                  <a:lnTo>
                    <a:pt x="25572" y="10708"/>
                  </a:lnTo>
                  <a:lnTo>
                    <a:pt x="25776" y="11193"/>
                  </a:lnTo>
                  <a:lnTo>
                    <a:pt x="25292" y="11754"/>
                  </a:lnTo>
                  <a:lnTo>
                    <a:pt x="25037" y="12034"/>
                  </a:lnTo>
                  <a:lnTo>
                    <a:pt x="24756" y="12289"/>
                  </a:lnTo>
                  <a:lnTo>
                    <a:pt x="24450" y="12519"/>
                  </a:lnTo>
                  <a:lnTo>
                    <a:pt x="24144" y="12697"/>
                  </a:lnTo>
                  <a:lnTo>
                    <a:pt x="23966" y="12774"/>
                  </a:lnTo>
                  <a:lnTo>
                    <a:pt x="23788" y="12825"/>
                  </a:lnTo>
                  <a:lnTo>
                    <a:pt x="23609" y="12876"/>
                  </a:lnTo>
                  <a:lnTo>
                    <a:pt x="23431" y="12901"/>
                  </a:lnTo>
                  <a:lnTo>
                    <a:pt x="23176" y="12901"/>
                  </a:lnTo>
                  <a:lnTo>
                    <a:pt x="22921" y="12876"/>
                  </a:lnTo>
                  <a:lnTo>
                    <a:pt x="22666" y="12799"/>
                  </a:lnTo>
                  <a:lnTo>
                    <a:pt x="22436" y="12697"/>
                  </a:lnTo>
                  <a:lnTo>
                    <a:pt x="22232" y="12570"/>
                  </a:lnTo>
                  <a:lnTo>
                    <a:pt x="22054" y="12391"/>
                  </a:lnTo>
                  <a:lnTo>
                    <a:pt x="21926" y="12187"/>
                  </a:lnTo>
                  <a:lnTo>
                    <a:pt x="21875" y="12060"/>
                  </a:lnTo>
                  <a:lnTo>
                    <a:pt x="21824" y="11932"/>
                  </a:lnTo>
                  <a:lnTo>
                    <a:pt x="21799" y="11677"/>
                  </a:lnTo>
                  <a:lnTo>
                    <a:pt x="21824" y="11473"/>
                  </a:lnTo>
                  <a:lnTo>
                    <a:pt x="21875" y="11244"/>
                  </a:lnTo>
                  <a:lnTo>
                    <a:pt x="21952" y="11014"/>
                  </a:lnTo>
                  <a:lnTo>
                    <a:pt x="22156" y="10606"/>
                  </a:lnTo>
                  <a:lnTo>
                    <a:pt x="22360" y="10199"/>
                  </a:lnTo>
                  <a:lnTo>
                    <a:pt x="22385" y="10173"/>
                  </a:lnTo>
                  <a:lnTo>
                    <a:pt x="22411" y="10148"/>
                  </a:lnTo>
                  <a:lnTo>
                    <a:pt x="22411" y="10071"/>
                  </a:lnTo>
                  <a:lnTo>
                    <a:pt x="22385" y="9995"/>
                  </a:lnTo>
                  <a:lnTo>
                    <a:pt x="22334" y="9918"/>
                  </a:lnTo>
                  <a:lnTo>
                    <a:pt x="22207" y="9918"/>
                  </a:lnTo>
                  <a:lnTo>
                    <a:pt x="22181" y="9944"/>
                  </a:lnTo>
                  <a:lnTo>
                    <a:pt x="22130" y="9969"/>
                  </a:lnTo>
                  <a:lnTo>
                    <a:pt x="21824" y="9918"/>
                  </a:lnTo>
                  <a:lnTo>
                    <a:pt x="21518" y="9842"/>
                  </a:lnTo>
                  <a:lnTo>
                    <a:pt x="21238" y="9714"/>
                  </a:lnTo>
                  <a:lnTo>
                    <a:pt x="20983" y="9536"/>
                  </a:lnTo>
                  <a:lnTo>
                    <a:pt x="20856" y="9434"/>
                  </a:lnTo>
                  <a:lnTo>
                    <a:pt x="20754" y="9332"/>
                  </a:lnTo>
                  <a:lnTo>
                    <a:pt x="20677" y="9230"/>
                  </a:lnTo>
                  <a:lnTo>
                    <a:pt x="20601" y="9077"/>
                  </a:lnTo>
                  <a:lnTo>
                    <a:pt x="20524" y="8949"/>
                  </a:lnTo>
                  <a:lnTo>
                    <a:pt x="20473" y="8796"/>
                  </a:lnTo>
                  <a:lnTo>
                    <a:pt x="20448" y="8643"/>
                  </a:lnTo>
                  <a:lnTo>
                    <a:pt x="20448" y="8465"/>
                  </a:lnTo>
                  <a:lnTo>
                    <a:pt x="20448" y="8286"/>
                  </a:lnTo>
                  <a:lnTo>
                    <a:pt x="20473" y="8108"/>
                  </a:lnTo>
                  <a:lnTo>
                    <a:pt x="20524" y="7955"/>
                  </a:lnTo>
                  <a:lnTo>
                    <a:pt x="20575" y="7827"/>
                  </a:lnTo>
                  <a:lnTo>
                    <a:pt x="20652" y="7674"/>
                  </a:lnTo>
                  <a:lnTo>
                    <a:pt x="20728" y="7547"/>
                  </a:lnTo>
                  <a:lnTo>
                    <a:pt x="20958" y="7317"/>
                  </a:lnTo>
                  <a:lnTo>
                    <a:pt x="21187" y="7139"/>
                  </a:lnTo>
                  <a:lnTo>
                    <a:pt x="21467" y="6986"/>
                  </a:lnTo>
                  <a:lnTo>
                    <a:pt x="21773" y="6859"/>
                  </a:lnTo>
                  <a:lnTo>
                    <a:pt x="22079" y="6782"/>
                  </a:lnTo>
                  <a:lnTo>
                    <a:pt x="22156" y="6757"/>
                  </a:lnTo>
                  <a:lnTo>
                    <a:pt x="22181" y="6731"/>
                  </a:lnTo>
                  <a:lnTo>
                    <a:pt x="22207" y="6680"/>
                  </a:lnTo>
                  <a:lnTo>
                    <a:pt x="22207" y="6604"/>
                  </a:lnTo>
                  <a:lnTo>
                    <a:pt x="22232" y="6553"/>
                  </a:lnTo>
                  <a:lnTo>
                    <a:pt x="22232" y="6502"/>
                  </a:lnTo>
                  <a:lnTo>
                    <a:pt x="22207" y="6451"/>
                  </a:lnTo>
                  <a:lnTo>
                    <a:pt x="22156" y="6425"/>
                  </a:lnTo>
                  <a:lnTo>
                    <a:pt x="21901" y="6323"/>
                  </a:lnTo>
                  <a:lnTo>
                    <a:pt x="21646" y="6196"/>
                  </a:lnTo>
                  <a:lnTo>
                    <a:pt x="21442" y="6017"/>
                  </a:lnTo>
                  <a:lnTo>
                    <a:pt x="21263" y="5839"/>
                  </a:lnTo>
                  <a:lnTo>
                    <a:pt x="21110" y="5609"/>
                  </a:lnTo>
                  <a:lnTo>
                    <a:pt x="21008" y="5354"/>
                  </a:lnTo>
                  <a:lnTo>
                    <a:pt x="20958" y="5074"/>
                  </a:lnTo>
                  <a:lnTo>
                    <a:pt x="20958" y="4946"/>
                  </a:lnTo>
                  <a:lnTo>
                    <a:pt x="20983" y="4793"/>
                  </a:lnTo>
                  <a:lnTo>
                    <a:pt x="21008" y="4666"/>
                  </a:lnTo>
                  <a:lnTo>
                    <a:pt x="21059" y="4538"/>
                  </a:lnTo>
                  <a:lnTo>
                    <a:pt x="21187" y="4283"/>
                  </a:lnTo>
                  <a:lnTo>
                    <a:pt x="21340" y="4105"/>
                  </a:lnTo>
                  <a:lnTo>
                    <a:pt x="21544" y="3927"/>
                  </a:lnTo>
                  <a:lnTo>
                    <a:pt x="21773" y="3799"/>
                  </a:lnTo>
                  <a:lnTo>
                    <a:pt x="22028" y="3697"/>
                  </a:lnTo>
                  <a:lnTo>
                    <a:pt x="22283" y="3646"/>
                  </a:lnTo>
                  <a:lnTo>
                    <a:pt x="22564" y="3595"/>
                  </a:lnTo>
                  <a:lnTo>
                    <a:pt x="22615" y="3595"/>
                  </a:lnTo>
                  <a:lnTo>
                    <a:pt x="22666" y="3544"/>
                  </a:lnTo>
                  <a:lnTo>
                    <a:pt x="22691" y="3468"/>
                  </a:lnTo>
                  <a:lnTo>
                    <a:pt x="22691" y="3417"/>
                  </a:lnTo>
                  <a:lnTo>
                    <a:pt x="22691" y="3391"/>
                  </a:lnTo>
                  <a:lnTo>
                    <a:pt x="22640" y="3340"/>
                  </a:lnTo>
                  <a:lnTo>
                    <a:pt x="22589" y="3315"/>
                  </a:lnTo>
                  <a:lnTo>
                    <a:pt x="22640" y="3264"/>
                  </a:lnTo>
                  <a:lnTo>
                    <a:pt x="22640" y="3213"/>
                  </a:lnTo>
                  <a:lnTo>
                    <a:pt x="22615" y="3162"/>
                  </a:lnTo>
                  <a:lnTo>
                    <a:pt x="22564" y="3111"/>
                  </a:lnTo>
                  <a:lnTo>
                    <a:pt x="22462" y="3009"/>
                  </a:lnTo>
                  <a:lnTo>
                    <a:pt x="22360" y="2907"/>
                  </a:lnTo>
                  <a:lnTo>
                    <a:pt x="22283" y="2779"/>
                  </a:lnTo>
                  <a:lnTo>
                    <a:pt x="22232" y="2677"/>
                  </a:lnTo>
                  <a:lnTo>
                    <a:pt x="22207" y="2550"/>
                  </a:lnTo>
                  <a:lnTo>
                    <a:pt x="22207" y="2422"/>
                  </a:lnTo>
                  <a:lnTo>
                    <a:pt x="22207" y="2295"/>
                  </a:lnTo>
                  <a:lnTo>
                    <a:pt x="22232" y="2167"/>
                  </a:lnTo>
                  <a:lnTo>
                    <a:pt x="22283" y="2040"/>
                  </a:lnTo>
                  <a:lnTo>
                    <a:pt x="22334" y="1938"/>
                  </a:lnTo>
                  <a:lnTo>
                    <a:pt x="22411" y="1836"/>
                  </a:lnTo>
                  <a:lnTo>
                    <a:pt x="22487" y="1734"/>
                  </a:lnTo>
                  <a:lnTo>
                    <a:pt x="22589" y="1632"/>
                  </a:lnTo>
                  <a:lnTo>
                    <a:pt x="22691" y="1555"/>
                  </a:lnTo>
                  <a:lnTo>
                    <a:pt x="22819" y="1504"/>
                  </a:lnTo>
                  <a:lnTo>
                    <a:pt x="22946" y="1453"/>
                  </a:lnTo>
                  <a:lnTo>
                    <a:pt x="23150" y="1402"/>
                  </a:lnTo>
                  <a:close/>
                  <a:moveTo>
                    <a:pt x="49309" y="1046"/>
                  </a:moveTo>
                  <a:lnTo>
                    <a:pt x="49615" y="1071"/>
                  </a:lnTo>
                  <a:lnTo>
                    <a:pt x="49768" y="1097"/>
                  </a:lnTo>
                  <a:lnTo>
                    <a:pt x="49895" y="1147"/>
                  </a:lnTo>
                  <a:lnTo>
                    <a:pt x="50023" y="1198"/>
                  </a:lnTo>
                  <a:lnTo>
                    <a:pt x="50150" y="1300"/>
                  </a:lnTo>
                  <a:lnTo>
                    <a:pt x="50303" y="1428"/>
                  </a:lnTo>
                  <a:lnTo>
                    <a:pt x="50405" y="1581"/>
                  </a:lnTo>
                  <a:lnTo>
                    <a:pt x="50507" y="1759"/>
                  </a:lnTo>
                  <a:lnTo>
                    <a:pt x="50584" y="1938"/>
                  </a:lnTo>
                  <a:lnTo>
                    <a:pt x="50635" y="2142"/>
                  </a:lnTo>
                  <a:lnTo>
                    <a:pt x="50660" y="2320"/>
                  </a:lnTo>
                  <a:lnTo>
                    <a:pt x="50660" y="2524"/>
                  </a:lnTo>
                  <a:lnTo>
                    <a:pt x="50660" y="2728"/>
                  </a:lnTo>
                  <a:lnTo>
                    <a:pt x="50635" y="2932"/>
                  </a:lnTo>
                  <a:lnTo>
                    <a:pt x="50584" y="3136"/>
                  </a:lnTo>
                  <a:lnTo>
                    <a:pt x="50507" y="3315"/>
                  </a:lnTo>
                  <a:lnTo>
                    <a:pt x="50405" y="3493"/>
                  </a:lnTo>
                  <a:lnTo>
                    <a:pt x="50303" y="3672"/>
                  </a:lnTo>
                  <a:lnTo>
                    <a:pt x="50176" y="3825"/>
                  </a:lnTo>
                  <a:lnTo>
                    <a:pt x="50023" y="3952"/>
                  </a:lnTo>
                  <a:lnTo>
                    <a:pt x="49870" y="4080"/>
                  </a:lnTo>
                  <a:lnTo>
                    <a:pt x="49819" y="4131"/>
                  </a:lnTo>
                  <a:lnTo>
                    <a:pt x="49793" y="4181"/>
                  </a:lnTo>
                  <a:lnTo>
                    <a:pt x="49742" y="4232"/>
                  </a:lnTo>
                  <a:lnTo>
                    <a:pt x="49742" y="4283"/>
                  </a:lnTo>
                  <a:lnTo>
                    <a:pt x="49742" y="4334"/>
                  </a:lnTo>
                  <a:lnTo>
                    <a:pt x="49742" y="4385"/>
                  </a:lnTo>
                  <a:lnTo>
                    <a:pt x="49819" y="4487"/>
                  </a:lnTo>
                  <a:lnTo>
                    <a:pt x="49870" y="4513"/>
                  </a:lnTo>
                  <a:lnTo>
                    <a:pt x="49921" y="4538"/>
                  </a:lnTo>
                  <a:lnTo>
                    <a:pt x="50176" y="4564"/>
                  </a:lnTo>
                  <a:lnTo>
                    <a:pt x="50431" y="4615"/>
                  </a:lnTo>
                  <a:lnTo>
                    <a:pt x="50660" y="4691"/>
                  </a:lnTo>
                  <a:lnTo>
                    <a:pt x="50864" y="4819"/>
                  </a:lnTo>
                  <a:lnTo>
                    <a:pt x="51068" y="4972"/>
                  </a:lnTo>
                  <a:lnTo>
                    <a:pt x="51119" y="5074"/>
                  </a:lnTo>
                  <a:lnTo>
                    <a:pt x="51195" y="5176"/>
                  </a:lnTo>
                  <a:lnTo>
                    <a:pt x="51246" y="5278"/>
                  </a:lnTo>
                  <a:lnTo>
                    <a:pt x="51272" y="5405"/>
                  </a:lnTo>
                  <a:lnTo>
                    <a:pt x="51297" y="5533"/>
                  </a:lnTo>
                  <a:lnTo>
                    <a:pt x="51297" y="5686"/>
                  </a:lnTo>
                  <a:lnTo>
                    <a:pt x="51272" y="5915"/>
                  </a:lnTo>
                  <a:lnTo>
                    <a:pt x="51221" y="6119"/>
                  </a:lnTo>
                  <a:lnTo>
                    <a:pt x="51093" y="6298"/>
                  </a:lnTo>
                  <a:lnTo>
                    <a:pt x="50966" y="6451"/>
                  </a:lnTo>
                  <a:lnTo>
                    <a:pt x="50813" y="6604"/>
                  </a:lnTo>
                  <a:lnTo>
                    <a:pt x="50635" y="6706"/>
                  </a:lnTo>
                  <a:lnTo>
                    <a:pt x="50431" y="6808"/>
                  </a:lnTo>
                  <a:lnTo>
                    <a:pt x="50227" y="6859"/>
                  </a:lnTo>
                  <a:lnTo>
                    <a:pt x="50074" y="6910"/>
                  </a:lnTo>
                  <a:lnTo>
                    <a:pt x="49844" y="6910"/>
                  </a:lnTo>
                  <a:lnTo>
                    <a:pt x="49793" y="6935"/>
                  </a:lnTo>
                  <a:lnTo>
                    <a:pt x="49742" y="6961"/>
                  </a:lnTo>
                  <a:lnTo>
                    <a:pt x="49717" y="7012"/>
                  </a:lnTo>
                  <a:lnTo>
                    <a:pt x="49691" y="7063"/>
                  </a:lnTo>
                  <a:lnTo>
                    <a:pt x="49666" y="7139"/>
                  </a:lnTo>
                  <a:lnTo>
                    <a:pt x="49691" y="7216"/>
                  </a:lnTo>
                  <a:lnTo>
                    <a:pt x="49742" y="7292"/>
                  </a:lnTo>
                  <a:lnTo>
                    <a:pt x="49819" y="7317"/>
                  </a:lnTo>
                  <a:lnTo>
                    <a:pt x="50099" y="7368"/>
                  </a:lnTo>
                  <a:lnTo>
                    <a:pt x="50380" y="7368"/>
                  </a:lnTo>
                  <a:lnTo>
                    <a:pt x="50686" y="7394"/>
                  </a:lnTo>
                  <a:lnTo>
                    <a:pt x="50813" y="7445"/>
                  </a:lnTo>
                  <a:lnTo>
                    <a:pt x="50966" y="7496"/>
                  </a:lnTo>
                  <a:lnTo>
                    <a:pt x="51093" y="7598"/>
                  </a:lnTo>
                  <a:lnTo>
                    <a:pt x="51195" y="7700"/>
                  </a:lnTo>
                  <a:lnTo>
                    <a:pt x="51297" y="7827"/>
                  </a:lnTo>
                  <a:lnTo>
                    <a:pt x="51348" y="7955"/>
                  </a:lnTo>
                  <a:lnTo>
                    <a:pt x="51425" y="8082"/>
                  </a:lnTo>
                  <a:lnTo>
                    <a:pt x="51450" y="8235"/>
                  </a:lnTo>
                  <a:lnTo>
                    <a:pt x="51476" y="8541"/>
                  </a:lnTo>
                  <a:lnTo>
                    <a:pt x="51476" y="8847"/>
                  </a:lnTo>
                  <a:lnTo>
                    <a:pt x="51399" y="9153"/>
                  </a:lnTo>
                  <a:lnTo>
                    <a:pt x="51272" y="9434"/>
                  </a:lnTo>
                  <a:lnTo>
                    <a:pt x="51093" y="9689"/>
                  </a:lnTo>
                  <a:lnTo>
                    <a:pt x="50992" y="9791"/>
                  </a:lnTo>
                  <a:lnTo>
                    <a:pt x="50890" y="9893"/>
                  </a:lnTo>
                  <a:lnTo>
                    <a:pt x="50762" y="9995"/>
                  </a:lnTo>
                  <a:lnTo>
                    <a:pt x="50635" y="10071"/>
                  </a:lnTo>
                  <a:lnTo>
                    <a:pt x="50507" y="10122"/>
                  </a:lnTo>
                  <a:lnTo>
                    <a:pt x="50354" y="10148"/>
                  </a:lnTo>
                  <a:lnTo>
                    <a:pt x="50201" y="10173"/>
                  </a:lnTo>
                  <a:lnTo>
                    <a:pt x="49997" y="10173"/>
                  </a:lnTo>
                  <a:lnTo>
                    <a:pt x="49946" y="10199"/>
                  </a:lnTo>
                  <a:lnTo>
                    <a:pt x="49921" y="10250"/>
                  </a:lnTo>
                  <a:lnTo>
                    <a:pt x="49819" y="10300"/>
                  </a:lnTo>
                  <a:lnTo>
                    <a:pt x="49793" y="10377"/>
                  </a:lnTo>
                  <a:lnTo>
                    <a:pt x="49819" y="10453"/>
                  </a:lnTo>
                  <a:lnTo>
                    <a:pt x="49844" y="10504"/>
                  </a:lnTo>
                  <a:lnTo>
                    <a:pt x="49895" y="10530"/>
                  </a:lnTo>
                  <a:lnTo>
                    <a:pt x="50201" y="10632"/>
                  </a:lnTo>
                  <a:lnTo>
                    <a:pt x="50482" y="10785"/>
                  </a:lnTo>
                  <a:lnTo>
                    <a:pt x="50762" y="10963"/>
                  </a:lnTo>
                  <a:lnTo>
                    <a:pt x="50992" y="11193"/>
                  </a:lnTo>
                  <a:lnTo>
                    <a:pt x="51093" y="11320"/>
                  </a:lnTo>
                  <a:lnTo>
                    <a:pt x="51170" y="11448"/>
                  </a:lnTo>
                  <a:lnTo>
                    <a:pt x="51221" y="11601"/>
                  </a:lnTo>
                  <a:lnTo>
                    <a:pt x="51272" y="11728"/>
                  </a:lnTo>
                  <a:lnTo>
                    <a:pt x="51297" y="11881"/>
                  </a:lnTo>
                  <a:lnTo>
                    <a:pt x="51323" y="12060"/>
                  </a:lnTo>
                  <a:lnTo>
                    <a:pt x="51297" y="12213"/>
                  </a:lnTo>
                  <a:lnTo>
                    <a:pt x="51246" y="12391"/>
                  </a:lnTo>
                  <a:lnTo>
                    <a:pt x="51195" y="12570"/>
                  </a:lnTo>
                  <a:lnTo>
                    <a:pt x="51119" y="12723"/>
                  </a:lnTo>
                  <a:lnTo>
                    <a:pt x="51017" y="12850"/>
                  </a:lnTo>
                  <a:lnTo>
                    <a:pt x="50915" y="12978"/>
                  </a:lnTo>
                  <a:lnTo>
                    <a:pt x="50788" y="13080"/>
                  </a:lnTo>
                  <a:lnTo>
                    <a:pt x="50660" y="13156"/>
                  </a:lnTo>
                  <a:lnTo>
                    <a:pt x="50507" y="13233"/>
                  </a:lnTo>
                  <a:lnTo>
                    <a:pt x="50354" y="13309"/>
                  </a:lnTo>
                  <a:lnTo>
                    <a:pt x="50048" y="13385"/>
                  </a:lnTo>
                  <a:lnTo>
                    <a:pt x="49717" y="13411"/>
                  </a:lnTo>
                  <a:lnTo>
                    <a:pt x="49360" y="13411"/>
                  </a:lnTo>
                  <a:lnTo>
                    <a:pt x="49028" y="13360"/>
                  </a:lnTo>
                  <a:lnTo>
                    <a:pt x="48620" y="13284"/>
                  </a:lnTo>
                  <a:lnTo>
                    <a:pt x="48238" y="13156"/>
                  </a:lnTo>
                  <a:lnTo>
                    <a:pt x="47881" y="12978"/>
                  </a:lnTo>
                  <a:lnTo>
                    <a:pt x="47524" y="12799"/>
                  </a:lnTo>
                  <a:lnTo>
                    <a:pt x="47193" y="12570"/>
                  </a:lnTo>
                  <a:lnTo>
                    <a:pt x="46887" y="12340"/>
                  </a:lnTo>
                  <a:lnTo>
                    <a:pt x="46275" y="11805"/>
                  </a:lnTo>
                  <a:lnTo>
                    <a:pt x="46402" y="11448"/>
                  </a:lnTo>
                  <a:lnTo>
                    <a:pt x="46530" y="11091"/>
                  </a:lnTo>
                  <a:lnTo>
                    <a:pt x="46657" y="10708"/>
                  </a:lnTo>
                  <a:lnTo>
                    <a:pt x="46734" y="10326"/>
                  </a:lnTo>
                  <a:lnTo>
                    <a:pt x="46810" y="10020"/>
                  </a:lnTo>
                  <a:lnTo>
                    <a:pt x="47065" y="10122"/>
                  </a:lnTo>
                  <a:lnTo>
                    <a:pt x="47193" y="10173"/>
                  </a:lnTo>
                  <a:lnTo>
                    <a:pt x="47320" y="10250"/>
                  </a:lnTo>
                  <a:lnTo>
                    <a:pt x="47473" y="10377"/>
                  </a:lnTo>
                  <a:lnTo>
                    <a:pt x="47575" y="10504"/>
                  </a:lnTo>
                  <a:lnTo>
                    <a:pt x="47805" y="10810"/>
                  </a:lnTo>
                  <a:lnTo>
                    <a:pt x="47830" y="10836"/>
                  </a:lnTo>
                  <a:lnTo>
                    <a:pt x="47932" y="10836"/>
                  </a:lnTo>
                  <a:lnTo>
                    <a:pt x="47983" y="10810"/>
                  </a:lnTo>
                  <a:lnTo>
                    <a:pt x="48034" y="10759"/>
                  </a:lnTo>
                  <a:lnTo>
                    <a:pt x="48059" y="10708"/>
                  </a:lnTo>
                  <a:lnTo>
                    <a:pt x="48059" y="10657"/>
                  </a:lnTo>
                  <a:lnTo>
                    <a:pt x="47983" y="10479"/>
                  </a:lnTo>
                  <a:lnTo>
                    <a:pt x="47881" y="10300"/>
                  </a:lnTo>
                  <a:lnTo>
                    <a:pt x="47754" y="10173"/>
                  </a:lnTo>
                  <a:lnTo>
                    <a:pt x="47575" y="10046"/>
                  </a:lnTo>
                  <a:lnTo>
                    <a:pt x="47422" y="9944"/>
                  </a:lnTo>
                  <a:lnTo>
                    <a:pt x="47218" y="9867"/>
                  </a:lnTo>
                  <a:lnTo>
                    <a:pt x="47040" y="9816"/>
                  </a:lnTo>
                  <a:lnTo>
                    <a:pt x="46836" y="9791"/>
                  </a:lnTo>
                  <a:lnTo>
                    <a:pt x="46887" y="9332"/>
                  </a:lnTo>
                  <a:lnTo>
                    <a:pt x="46912" y="8898"/>
                  </a:lnTo>
                  <a:lnTo>
                    <a:pt x="46912" y="8439"/>
                  </a:lnTo>
                  <a:lnTo>
                    <a:pt x="46887" y="8006"/>
                  </a:lnTo>
                  <a:lnTo>
                    <a:pt x="47295" y="8108"/>
                  </a:lnTo>
                  <a:lnTo>
                    <a:pt x="47677" y="8261"/>
                  </a:lnTo>
                  <a:lnTo>
                    <a:pt x="48034" y="8465"/>
                  </a:lnTo>
                  <a:lnTo>
                    <a:pt x="48391" y="8694"/>
                  </a:lnTo>
                  <a:lnTo>
                    <a:pt x="48442" y="8720"/>
                  </a:lnTo>
                  <a:lnTo>
                    <a:pt x="48467" y="8720"/>
                  </a:lnTo>
                  <a:lnTo>
                    <a:pt x="48518" y="8694"/>
                  </a:lnTo>
                  <a:lnTo>
                    <a:pt x="48544" y="8669"/>
                  </a:lnTo>
                  <a:lnTo>
                    <a:pt x="48569" y="8618"/>
                  </a:lnTo>
                  <a:lnTo>
                    <a:pt x="48595" y="8567"/>
                  </a:lnTo>
                  <a:lnTo>
                    <a:pt x="48569" y="8516"/>
                  </a:lnTo>
                  <a:lnTo>
                    <a:pt x="48544" y="8465"/>
                  </a:lnTo>
                  <a:lnTo>
                    <a:pt x="48365" y="8312"/>
                  </a:lnTo>
                  <a:lnTo>
                    <a:pt x="48187" y="8184"/>
                  </a:lnTo>
                  <a:lnTo>
                    <a:pt x="47983" y="8057"/>
                  </a:lnTo>
                  <a:lnTo>
                    <a:pt x="47779" y="7955"/>
                  </a:lnTo>
                  <a:lnTo>
                    <a:pt x="47550" y="7878"/>
                  </a:lnTo>
                  <a:lnTo>
                    <a:pt x="47320" y="7827"/>
                  </a:lnTo>
                  <a:lnTo>
                    <a:pt x="47091" y="7776"/>
                  </a:lnTo>
                  <a:lnTo>
                    <a:pt x="46861" y="7776"/>
                  </a:lnTo>
                  <a:lnTo>
                    <a:pt x="46785" y="7343"/>
                  </a:lnTo>
                  <a:lnTo>
                    <a:pt x="46708" y="6935"/>
                  </a:lnTo>
                  <a:lnTo>
                    <a:pt x="46581" y="6527"/>
                  </a:lnTo>
                  <a:lnTo>
                    <a:pt x="46453" y="6119"/>
                  </a:lnTo>
                  <a:lnTo>
                    <a:pt x="46555" y="6145"/>
                  </a:lnTo>
                  <a:lnTo>
                    <a:pt x="46657" y="6145"/>
                  </a:lnTo>
                  <a:lnTo>
                    <a:pt x="46887" y="6094"/>
                  </a:lnTo>
                  <a:lnTo>
                    <a:pt x="47091" y="5992"/>
                  </a:lnTo>
                  <a:lnTo>
                    <a:pt x="47269" y="5890"/>
                  </a:lnTo>
                  <a:lnTo>
                    <a:pt x="47473" y="5737"/>
                  </a:lnTo>
                  <a:lnTo>
                    <a:pt x="47652" y="5558"/>
                  </a:lnTo>
                  <a:lnTo>
                    <a:pt x="47779" y="5329"/>
                  </a:lnTo>
                  <a:lnTo>
                    <a:pt x="47881" y="5099"/>
                  </a:lnTo>
                  <a:lnTo>
                    <a:pt x="47881" y="5048"/>
                  </a:lnTo>
                  <a:lnTo>
                    <a:pt x="47881" y="4972"/>
                  </a:lnTo>
                  <a:lnTo>
                    <a:pt x="47830" y="4946"/>
                  </a:lnTo>
                  <a:lnTo>
                    <a:pt x="47779" y="4921"/>
                  </a:lnTo>
                  <a:lnTo>
                    <a:pt x="47728" y="4895"/>
                  </a:lnTo>
                  <a:lnTo>
                    <a:pt x="47677" y="4895"/>
                  </a:lnTo>
                  <a:lnTo>
                    <a:pt x="47626" y="4921"/>
                  </a:lnTo>
                  <a:lnTo>
                    <a:pt x="47575" y="4972"/>
                  </a:lnTo>
                  <a:lnTo>
                    <a:pt x="47473" y="5150"/>
                  </a:lnTo>
                  <a:lnTo>
                    <a:pt x="47346" y="5329"/>
                  </a:lnTo>
                  <a:lnTo>
                    <a:pt x="47193" y="5482"/>
                  </a:lnTo>
                  <a:lnTo>
                    <a:pt x="47040" y="5635"/>
                  </a:lnTo>
                  <a:lnTo>
                    <a:pt x="46887" y="5711"/>
                  </a:lnTo>
                  <a:lnTo>
                    <a:pt x="46708" y="5788"/>
                  </a:lnTo>
                  <a:lnTo>
                    <a:pt x="46555" y="5864"/>
                  </a:lnTo>
                  <a:lnTo>
                    <a:pt x="46402" y="5941"/>
                  </a:lnTo>
                  <a:lnTo>
                    <a:pt x="46198" y="5482"/>
                  </a:lnTo>
                  <a:lnTo>
                    <a:pt x="45994" y="5023"/>
                  </a:lnTo>
                  <a:lnTo>
                    <a:pt x="45739" y="4589"/>
                  </a:lnTo>
                  <a:lnTo>
                    <a:pt x="45459" y="4156"/>
                  </a:lnTo>
                  <a:lnTo>
                    <a:pt x="45535" y="4156"/>
                  </a:lnTo>
                  <a:lnTo>
                    <a:pt x="45612" y="4105"/>
                  </a:lnTo>
                  <a:lnTo>
                    <a:pt x="45892" y="3748"/>
                  </a:lnTo>
                  <a:lnTo>
                    <a:pt x="46122" y="3391"/>
                  </a:lnTo>
                  <a:lnTo>
                    <a:pt x="46606" y="2703"/>
                  </a:lnTo>
                  <a:lnTo>
                    <a:pt x="46887" y="2346"/>
                  </a:lnTo>
                  <a:lnTo>
                    <a:pt x="47167" y="2040"/>
                  </a:lnTo>
                  <a:lnTo>
                    <a:pt x="47499" y="1759"/>
                  </a:lnTo>
                  <a:lnTo>
                    <a:pt x="47677" y="1606"/>
                  </a:lnTo>
                  <a:lnTo>
                    <a:pt x="47856" y="1504"/>
                  </a:lnTo>
                  <a:lnTo>
                    <a:pt x="48110" y="1377"/>
                  </a:lnTo>
                  <a:lnTo>
                    <a:pt x="48391" y="1249"/>
                  </a:lnTo>
                  <a:lnTo>
                    <a:pt x="48671" y="1147"/>
                  </a:lnTo>
                  <a:lnTo>
                    <a:pt x="49003" y="1071"/>
                  </a:lnTo>
                  <a:lnTo>
                    <a:pt x="49309" y="1046"/>
                  </a:lnTo>
                  <a:close/>
                  <a:moveTo>
                    <a:pt x="36306" y="638"/>
                  </a:moveTo>
                  <a:lnTo>
                    <a:pt x="37249" y="663"/>
                  </a:lnTo>
                  <a:lnTo>
                    <a:pt x="38193" y="765"/>
                  </a:lnTo>
                  <a:lnTo>
                    <a:pt x="38652" y="842"/>
                  </a:lnTo>
                  <a:lnTo>
                    <a:pt x="39136" y="918"/>
                  </a:lnTo>
                  <a:lnTo>
                    <a:pt x="39595" y="1020"/>
                  </a:lnTo>
                  <a:lnTo>
                    <a:pt x="40028" y="1122"/>
                  </a:lnTo>
                  <a:lnTo>
                    <a:pt x="40487" y="1249"/>
                  </a:lnTo>
                  <a:lnTo>
                    <a:pt x="40921" y="1402"/>
                  </a:lnTo>
                  <a:lnTo>
                    <a:pt x="41354" y="1555"/>
                  </a:lnTo>
                  <a:lnTo>
                    <a:pt x="41762" y="1734"/>
                  </a:lnTo>
                  <a:lnTo>
                    <a:pt x="42170" y="1938"/>
                  </a:lnTo>
                  <a:lnTo>
                    <a:pt x="42578" y="2167"/>
                  </a:lnTo>
                  <a:lnTo>
                    <a:pt x="42960" y="2397"/>
                  </a:lnTo>
                  <a:lnTo>
                    <a:pt x="43317" y="2652"/>
                  </a:lnTo>
                  <a:lnTo>
                    <a:pt x="43674" y="2932"/>
                  </a:lnTo>
                  <a:lnTo>
                    <a:pt x="44006" y="3238"/>
                  </a:lnTo>
                  <a:lnTo>
                    <a:pt x="44337" y="3544"/>
                  </a:lnTo>
                  <a:lnTo>
                    <a:pt x="44643" y="3901"/>
                  </a:lnTo>
                  <a:lnTo>
                    <a:pt x="44924" y="4258"/>
                  </a:lnTo>
                  <a:lnTo>
                    <a:pt x="45178" y="4640"/>
                  </a:lnTo>
                  <a:lnTo>
                    <a:pt x="45433" y="5048"/>
                  </a:lnTo>
                  <a:lnTo>
                    <a:pt x="45663" y="5482"/>
                  </a:lnTo>
                  <a:lnTo>
                    <a:pt x="45841" y="5941"/>
                  </a:lnTo>
                  <a:lnTo>
                    <a:pt x="46020" y="6425"/>
                  </a:lnTo>
                  <a:lnTo>
                    <a:pt x="46173" y="6884"/>
                  </a:lnTo>
                  <a:lnTo>
                    <a:pt x="46275" y="7343"/>
                  </a:lnTo>
                  <a:lnTo>
                    <a:pt x="46326" y="7802"/>
                  </a:lnTo>
                  <a:lnTo>
                    <a:pt x="46377" y="8286"/>
                  </a:lnTo>
                  <a:lnTo>
                    <a:pt x="46377" y="8771"/>
                  </a:lnTo>
                  <a:lnTo>
                    <a:pt x="46351" y="9230"/>
                  </a:lnTo>
                  <a:lnTo>
                    <a:pt x="46300" y="9689"/>
                  </a:lnTo>
                  <a:lnTo>
                    <a:pt x="46224" y="10173"/>
                  </a:lnTo>
                  <a:lnTo>
                    <a:pt x="46122" y="10632"/>
                  </a:lnTo>
                  <a:lnTo>
                    <a:pt x="45969" y="11065"/>
                  </a:lnTo>
                  <a:lnTo>
                    <a:pt x="45790" y="11524"/>
                  </a:lnTo>
                  <a:lnTo>
                    <a:pt x="45586" y="11932"/>
                  </a:lnTo>
                  <a:lnTo>
                    <a:pt x="45357" y="12366"/>
                  </a:lnTo>
                  <a:lnTo>
                    <a:pt x="45102" y="12748"/>
                  </a:lnTo>
                  <a:lnTo>
                    <a:pt x="44822" y="13131"/>
                  </a:lnTo>
                  <a:lnTo>
                    <a:pt x="44490" y="13487"/>
                  </a:lnTo>
                  <a:lnTo>
                    <a:pt x="44235" y="13742"/>
                  </a:lnTo>
                  <a:lnTo>
                    <a:pt x="43980" y="13997"/>
                  </a:lnTo>
                  <a:lnTo>
                    <a:pt x="43700" y="14201"/>
                  </a:lnTo>
                  <a:lnTo>
                    <a:pt x="43419" y="14431"/>
                  </a:lnTo>
                  <a:lnTo>
                    <a:pt x="43139" y="14609"/>
                  </a:lnTo>
                  <a:lnTo>
                    <a:pt x="42833" y="14788"/>
                  </a:lnTo>
                  <a:lnTo>
                    <a:pt x="42221" y="15094"/>
                  </a:lnTo>
                  <a:lnTo>
                    <a:pt x="41584" y="15349"/>
                  </a:lnTo>
                  <a:lnTo>
                    <a:pt x="40921" y="15578"/>
                  </a:lnTo>
                  <a:lnTo>
                    <a:pt x="40258" y="15757"/>
                  </a:lnTo>
                  <a:lnTo>
                    <a:pt x="39569" y="15884"/>
                  </a:lnTo>
                  <a:lnTo>
                    <a:pt x="39544" y="15859"/>
                  </a:lnTo>
                  <a:lnTo>
                    <a:pt x="39493" y="15859"/>
                  </a:lnTo>
                  <a:lnTo>
                    <a:pt x="39187" y="15884"/>
                  </a:lnTo>
                  <a:lnTo>
                    <a:pt x="38881" y="15935"/>
                  </a:lnTo>
                  <a:lnTo>
                    <a:pt x="38244" y="16037"/>
                  </a:lnTo>
                  <a:lnTo>
                    <a:pt x="38218" y="15986"/>
                  </a:lnTo>
                  <a:lnTo>
                    <a:pt x="38142" y="15986"/>
                  </a:lnTo>
                  <a:lnTo>
                    <a:pt x="37173" y="16063"/>
                  </a:lnTo>
                  <a:lnTo>
                    <a:pt x="36229" y="16139"/>
                  </a:lnTo>
                  <a:lnTo>
                    <a:pt x="35286" y="16165"/>
                  </a:lnTo>
                  <a:lnTo>
                    <a:pt x="34343" y="16165"/>
                  </a:lnTo>
                  <a:lnTo>
                    <a:pt x="33858" y="16114"/>
                  </a:lnTo>
                  <a:lnTo>
                    <a:pt x="33399" y="16088"/>
                  </a:lnTo>
                  <a:lnTo>
                    <a:pt x="32941" y="16012"/>
                  </a:lnTo>
                  <a:lnTo>
                    <a:pt x="32482" y="15910"/>
                  </a:lnTo>
                  <a:lnTo>
                    <a:pt x="32023" y="15808"/>
                  </a:lnTo>
                  <a:lnTo>
                    <a:pt x="31564" y="15655"/>
                  </a:lnTo>
                  <a:lnTo>
                    <a:pt x="31105" y="15502"/>
                  </a:lnTo>
                  <a:lnTo>
                    <a:pt x="30646" y="15298"/>
                  </a:lnTo>
                  <a:lnTo>
                    <a:pt x="30238" y="15119"/>
                  </a:lnTo>
                  <a:lnTo>
                    <a:pt x="29856" y="14915"/>
                  </a:lnTo>
                  <a:lnTo>
                    <a:pt x="29473" y="14686"/>
                  </a:lnTo>
                  <a:lnTo>
                    <a:pt x="29116" y="14431"/>
                  </a:lnTo>
                  <a:lnTo>
                    <a:pt x="28759" y="14150"/>
                  </a:lnTo>
                  <a:lnTo>
                    <a:pt x="28402" y="13870"/>
                  </a:lnTo>
                  <a:lnTo>
                    <a:pt x="28071" y="13589"/>
                  </a:lnTo>
                  <a:lnTo>
                    <a:pt x="27765" y="13284"/>
                  </a:lnTo>
                  <a:lnTo>
                    <a:pt x="27459" y="12952"/>
                  </a:lnTo>
                  <a:lnTo>
                    <a:pt x="27178" y="12595"/>
                  </a:lnTo>
                  <a:lnTo>
                    <a:pt x="26924" y="12238"/>
                  </a:lnTo>
                  <a:lnTo>
                    <a:pt x="26669" y="11881"/>
                  </a:lnTo>
                  <a:lnTo>
                    <a:pt x="26465" y="11499"/>
                  </a:lnTo>
                  <a:lnTo>
                    <a:pt x="26261" y="11091"/>
                  </a:lnTo>
                  <a:lnTo>
                    <a:pt x="26082" y="10683"/>
                  </a:lnTo>
                  <a:lnTo>
                    <a:pt x="25929" y="10275"/>
                  </a:lnTo>
                  <a:lnTo>
                    <a:pt x="25776" y="9765"/>
                  </a:lnTo>
                  <a:lnTo>
                    <a:pt x="25674" y="9281"/>
                  </a:lnTo>
                  <a:lnTo>
                    <a:pt x="25598" y="8796"/>
                  </a:lnTo>
                  <a:lnTo>
                    <a:pt x="25547" y="8337"/>
                  </a:lnTo>
                  <a:lnTo>
                    <a:pt x="25547" y="7878"/>
                  </a:lnTo>
                  <a:lnTo>
                    <a:pt x="25572" y="7445"/>
                  </a:lnTo>
                  <a:lnTo>
                    <a:pt x="25598" y="7012"/>
                  </a:lnTo>
                  <a:lnTo>
                    <a:pt x="25700" y="6604"/>
                  </a:lnTo>
                  <a:lnTo>
                    <a:pt x="25802" y="6196"/>
                  </a:lnTo>
                  <a:lnTo>
                    <a:pt x="25929" y="5788"/>
                  </a:lnTo>
                  <a:lnTo>
                    <a:pt x="26082" y="5405"/>
                  </a:lnTo>
                  <a:lnTo>
                    <a:pt x="26286" y="5048"/>
                  </a:lnTo>
                  <a:lnTo>
                    <a:pt x="26490" y="4691"/>
                  </a:lnTo>
                  <a:lnTo>
                    <a:pt x="26720" y="4360"/>
                  </a:lnTo>
                  <a:lnTo>
                    <a:pt x="26975" y="4029"/>
                  </a:lnTo>
                  <a:lnTo>
                    <a:pt x="27229" y="3723"/>
                  </a:lnTo>
                  <a:lnTo>
                    <a:pt x="27535" y="3417"/>
                  </a:lnTo>
                  <a:lnTo>
                    <a:pt x="27841" y="3136"/>
                  </a:lnTo>
                  <a:lnTo>
                    <a:pt x="28173" y="2881"/>
                  </a:lnTo>
                  <a:lnTo>
                    <a:pt x="28504" y="2626"/>
                  </a:lnTo>
                  <a:lnTo>
                    <a:pt x="28861" y="2371"/>
                  </a:lnTo>
                  <a:lnTo>
                    <a:pt x="29244" y="2142"/>
                  </a:lnTo>
                  <a:lnTo>
                    <a:pt x="29626" y="1938"/>
                  </a:lnTo>
                  <a:lnTo>
                    <a:pt x="30034" y="1759"/>
                  </a:lnTo>
                  <a:lnTo>
                    <a:pt x="30442" y="1581"/>
                  </a:lnTo>
                  <a:lnTo>
                    <a:pt x="30850" y="1402"/>
                  </a:lnTo>
                  <a:lnTo>
                    <a:pt x="31283" y="1275"/>
                  </a:lnTo>
                  <a:lnTo>
                    <a:pt x="31717" y="1122"/>
                  </a:lnTo>
                  <a:lnTo>
                    <a:pt x="32150" y="1020"/>
                  </a:lnTo>
                  <a:lnTo>
                    <a:pt x="32609" y="918"/>
                  </a:lnTo>
                  <a:lnTo>
                    <a:pt x="33042" y="842"/>
                  </a:lnTo>
                  <a:lnTo>
                    <a:pt x="33501" y="791"/>
                  </a:lnTo>
                  <a:lnTo>
                    <a:pt x="34419" y="689"/>
                  </a:lnTo>
                  <a:lnTo>
                    <a:pt x="35363" y="638"/>
                  </a:lnTo>
                  <a:close/>
                  <a:moveTo>
                    <a:pt x="42884" y="15247"/>
                  </a:moveTo>
                  <a:lnTo>
                    <a:pt x="43139" y="15859"/>
                  </a:lnTo>
                  <a:lnTo>
                    <a:pt x="43368" y="16445"/>
                  </a:lnTo>
                  <a:lnTo>
                    <a:pt x="43521" y="17031"/>
                  </a:lnTo>
                  <a:lnTo>
                    <a:pt x="43649" y="17643"/>
                  </a:lnTo>
                  <a:lnTo>
                    <a:pt x="43751" y="18255"/>
                  </a:lnTo>
                  <a:lnTo>
                    <a:pt x="43827" y="18867"/>
                  </a:lnTo>
                  <a:lnTo>
                    <a:pt x="43853" y="19479"/>
                  </a:lnTo>
                  <a:lnTo>
                    <a:pt x="43878" y="20116"/>
                  </a:lnTo>
                  <a:lnTo>
                    <a:pt x="43394" y="20116"/>
                  </a:lnTo>
                  <a:lnTo>
                    <a:pt x="43419" y="19810"/>
                  </a:lnTo>
                  <a:lnTo>
                    <a:pt x="43445" y="19530"/>
                  </a:lnTo>
                  <a:lnTo>
                    <a:pt x="43445" y="19224"/>
                  </a:lnTo>
                  <a:lnTo>
                    <a:pt x="43419" y="18918"/>
                  </a:lnTo>
                  <a:lnTo>
                    <a:pt x="43368" y="18638"/>
                  </a:lnTo>
                  <a:lnTo>
                    <a:pt x="43292" y="18332"/>
                  </a:lnTo>
                  <a:lnTo>
                    <a:pt x="43215" y="18051"/>
                  </a:lnTo>
                  <a:lnTo>
                    <a:pt x="43139" y="17771"/>
                  </a:lnTo>
                  <a:lnTo>
                    <a:pt x="43011" y="17465"/>
                  </a:lnTo>
                  <a:lnTo>
                    <a:pt x="42909" y="17210"/>
                  </a:lnTo>
                  <a:lnTo>
                    <a:pt x="42629" y="16674"/>
                  </a:lnTo>
                  <a:lnTo>
                    <a:pt x="42297" y="16165"/>
                  </a:lnTo>
                  <a:lnTo>
                    <a:pt x="41915" y="15706"/>
                  </a:lnTo>
                  <a:lnTo>
                    <a:pt x="42399" y="15502"/>
                  </a:lnTo>
                  <a:lnTo>
                    <a:pt x="42884" y="15247"/>
                  </a:lnTo>
                  <a:close/>
                  <a:moveTo>
                    <a:pt x="41635" y="15808"/>
                  </a:moveTo>
                  <a:lnTo>
                    <a:pt x="41992" y="16318"/>
                  </a:lnTo>
                  <a:lnTo>
                    <a:pt x="42272" y="16827"/>
                  </a:lnTo>
                  <a:lnTo>
                    <a:pt x="42501" y="17337"/>
                  </a:lnTo>
                  <a:lnTo>
                    <a:pt x="42680" y="17847"/>
                  </a:lnTo>
                  <a:lnTo>
                    <a:pt x="42807" y="18383"/>
                  </a:lnTo>
                  <a:lnTo>
                    <a:pt x="42935" y="18944"/>
                  </a:lnTo>
                  <a:lnTo>
                    <a:pt x="43011" y="19504"/>
                  </a:lnTo>
                  <a:lnTo>
                    <a:pt x="43062" y="20116"/>
                  </a:lnTo>
                  <a:lnTo>
                    <a:pt x="40513" y="20091"/>
                  </a:lnTo>
                  <a:lnTo>
                    <a:pt x="37963" y="20091"/>
                  </a:lnTo>
                  <a:lnTo>
                    <a:pt x="35414" y="20116"/>
                  </a:lnTo>
                  <a:lnTo>
                    <a:pt x="32890" y="20193"/>
                  </a:lnTo>
                  <a:lnTo>
                    <a:pt x="31793" y="20244"/>
                  </a:lnTo>
                  <a:lnTo>
                    <a:pt x="31793" y="19734"/>
                  </a:lnTo>
                  <a:lnTo>
                    <a:pt x="31819" y="19250"/>
                  </a:lnTo>
                  <a:lnTo>
                    <a:pt x="31870" y="18765"/>
                  </a:lnTo>
                  <a:lnTo>
                    <a:pt x="31921" y="18281"/>
                  </a:lnTo>
                  <a:lnTo>
                    <a:pt x="32074" y="17312"/>
                  </a:lnTo>
                  <a:lnTo>
                    <a:pt x="32278" y="16343"/>
                  </a:lnTo>
                  <a:lnTo>
                    <a:pt x="32839" y="16470"/>
                  </a:lnTo>
                  <a:lnTo>
                    <a:pt x="33374" y="16572"/>
                  </a:lnTo>
                  <a:lnTo>
                    <a:pt x="33935" y="16649"/>
                  </a:lnTo>
                  <a:lnTo>
                    <a:pt x="34496" y="16674"/>
                  </a:lnTo>
                  <a:lnTo>
                    <a:pt x="35057" y="16700"/>
                  </a:lnTo>
                  <a:lnTo>
                    <a:pt x="35618" y="16674"/>
                  </a:lnTo>
                  <a:lnTo>
                    <a:pt x="36153" y="16649"/>
                  </a:lnTo>
                  <a:lnTo>
                    <a:pt x="36714" y="16572"/>
                  </a:lnTo>
                  <a:lnTo>
                    <a:pt x="37147" y="16598"/>
                  </a:lnTo>
                  <a:lnTo>
                    <a:pt x="37657" y="16598"/>
                  </a:lnTo>
                  <a:lnTo>
                    <a:pt x="38167" y="16547"/>
                  </a:lnTo>
                  <a:lnTo>
                    <a:pt x="38677" y="16496"/>
                  </a:lnTo>
                  <a:lnTo>
                    <a:pt x="39187" y="16419"/>
                  </a:lnTo>
                  <a:lnTo>
                    <a:pt x="39697" y="16343"/>
                  </a:lnTo>
                  <a:lnTo>
                    <a:pt x="40207" y="16241"/>
                  </a:lnTo>
                  <a:lnTo>
                    <a:pt x="40691" y="16114"/>
                  </a:lnTo>
                  <a:lnTo>
                    <a:pt x="41176" y="15961"/>
                  </a:lnTo>
                  <a:lnTo>
                    <a:pt x="41635" y="15808"/>
                  </a:lnTo>
                  <a:close/>
                  <a:moveTo>
                    <a:pt x="31156" y="16012"/>
                  </a:moveTo>
                  <a:lnTo>
                    <a:pt x="31538" y="16139"/>
                  </a:lnTo>
                  <a:lnTo>
                    <a:pt x="31921" y="16267"/>
                  </a:lnTo>
                  <a:lnTo>
                    <a:pt x="31768" y="16725"/>
                  </a:lnTo>
                  <a:lnTo>
                    <a:pt x="31640" y="17235"/>
                  </a:lnTo>
                  <a:lnTo>
                    <a:pt x="31564" y="17720"/>
                  </a:lnTo>
                  <a:lnTo>
                    <a:pt x="31513" y="18230"/>
                  </a:lnTo>
                  <a:lnTo>
                    <a:pt x="31462" y="18740"/>
                  </a:lnTo>
                  <a:lnTo>
                    <a:pt x="31462" y="19250"/>
                  </a:lnTo>
                  <a:lnTo>
                    <a:pt x="31487" y="19734"/>
                  </a:lnTo>
                  <a:lnTo>
                    <a:pt x="31538" y="20244"/>
                  </a:lnTo>
                  <a:lnTo>
                    <a:pt x="30977" y="20269"/>
                  </a:lnTo>
                  <a:lnTo>
                    <a:pt x="30977" y="19173"/>
                  </a:lnTo>
                  <a:lnTo>
                    <a:pt x="30977" y="18128"/>
                  </a:lnTo>
                  <a:lnTo>
                    <a:pt x="30977" y="17592"/>
                  </a:lnTo>
                  <a:lnTo>
                    <a:pt x="31028" y="17082"/>
                  </a:lnTo>
                  <a:lnTo>
                    <a:pt x="31079" y="16547"/>
                  </a:lnTo>
                  <a:lnTo>
                    <a:pt x="31156" y="16012"/>
                  </a:lnTo>
                  <a:close/>
                  <a:moveTo>
                    <a:pt x="79266" y="18357"/>
                  </a:moveTo>
                  <a:lnTo>
                    <a:pt x="79190" y="18765"/>
                  </a:lnTo>
                  <a:lnTo>
                    <a:pt x="79113" y="19148"/>
                  </a:lnTo>
                  <a:lnTo>
                    <a:pt x="79088" y="19555"/>
                  </a:lnTo>
                  <a:lnTo>
                    <a:pt x="79062" y="19963"/>
                  </a:lnTo>
                  <a:lnTo>
                    <a:pt x="79062" y="20371"/>
                  </a:lnTo>
                  <a:lnTo>
                    <a:pt x="79088" y="20754"/>
                  </a:lnTo>
                  <a:lnTo>
                    <a:pt x="79139" y="21162"/>
                  </a:lnTo>
                  <a:lnTo>
                    <a:pt x="79241" y="21544"/>
                  </a:lnTo>
                  <a:lnTo>
                    <a:pt x="78884" y="21544"/>
                  </a:lnTo>
                  <a:lnTo>
                    <a:pt x="78501" y="21570"/>
                  </a:lnTo>
                  <a:lnTo>
                    <a:pt x="78425" y="21162"/>
                  </a:lnTo>
                  <a:lnTo>
                    <a:pt x="78374" y="20754"/>
                  </a:lnTo>
                  <a:lnTo>
                    <a:pt x="78348" y="20346"/>
                  </a:lnTo>
                  <a:lnTo>
                    <a:pt x="78348" y="19938"/>
                  </a:lnTo>
                  <a:lnTo>
                    <a:pt x="78374" y="19530"/>
                  </a:lnTo>
                  <a:lnTo>
                    <a:pt x="78450" y="19122"/>
                  </a:lnTo>
                  <a:lnTo>
                    <a:pt x="78654" y="18357"/>
                  </a:lnTo>
                  <a:lnTo>
                    <a:pt x="79190" y="18383"/>
                  </a:lnTo>
                  <a:lnTo>
                    <a:pt x="79266" y="18357"/>
                  </a:lnTo>
                  <a:close/>
                  <a:moveTo>
                    <a:pt x="78221" y="18332"/>
                  </a:moveTo>
                  <a:lnTo>
                    <a:pt x="78093" y="18714"/>
                  </a:lnTo>
                  <a:lnTo>
                    <a:pt x="77992" y="19122"/>
                  </a:lnTo>
                  <a:lnTo>
                    <a:pt x="77915" y="19530"/>
                  </a:lnTo>
                  <a:lnTo>
                    <a:pt x="77890" y="19963"/>
                  </a:lnTo>
                  <a:lnTo>
                    <a:pt x="77915" y="20371"/>
                  </a:lnTo>
                  <a:lnTo>
                    <a:pt x="77966" y="20779"/>
                  </a:lnTo>
                  <a:lnTo>
                    <a:pt x="78042" y="21187"/>
                  </a:lnTo>
                  <a:lnTo>
                    <a:pt x="78170" y="21570"/>
                  </a:lnTo>
                  <a:lnTo>
                    <a:pt x="77686" y="21595"/>
                  </a:lnTo>
                  <a:lnTo>
                    <a:pt x="77201" y="21595"/>
                  </a:lnTo>
                  <a:lnTo>
                    <a:pt x="76742" y="21544"/>
                  </a:lnTo>
                  <a:lnTo>
                    <a:pt x="76513" y="21519"/>
                  </a:lnTo>
                  <a:lnTo>
                    <a:pt x="76309" y="21442"/>
                  </a:lnTo>
                  <a:lnTo>
                    <a:pt x="76105" y="21391"/>
                  </a:lnTo>
                  <a:lnTo>
                    <a:pt x="75926" y="21289"/>
                  </a:lnTo>
                  <a:lnTo>
                    <a:pt x="75748" y="21162"/>
                  </a:lnTo>
                  <a:lnTo>
                    <a:pt x="75595" y="21034"/>
                  </a:lnTo>
                  <a:lnTo>
                    <a:pt x="75442" y="20881"/>
                  </a:lnTo>
                  <a:lnTo>
                    <a:pt x="75340" y="20677"/>
                  </a:lnTo>
                  <a:lnTo>
                    <a:pt x="75238" y="20473"/>
                  </a:lnTo>
                  <a:lnTo>
                    <a:pt x="75187" y="20218"/>
                  </a:lnTo>
                  <a:lnTo>
                    <a:pt x="75136" y="19912"/>
                  </a:lnTo>
                  <a:lnTo>
                    <a:pt x="75161" y="19632"/>
                  </a:lnTo>
                  <a:lnTo>
                    <a:pt x="75212" y="19402"/>
                  </a:lnTo>
                  <a:lnTo>
                    <a:pt x="75314" y="19199"/>
                  </a:lnTo>
                  <a:lnTo>
                    <a:pt x="75442" y="19020"/>
                  </a:lnTo>
                  <a:lnTo>
                    <a:pt x="75620" y="18867"/>
                  </a:lnTo>
                  <a:lnTo>
                    <a:pt x="75824" y="18740"/>
                  </a:lnTo>
                  <a:lnTo>
                    <a:pt x="76028" y="18638"/>
                  </a:lnTo>
                  <a:lnTo>
                    <a:pt x="76283" y="18536"/>
                  </a:lnTo>
                  <a:lnTo>
                    <a:pt x="76538" y="18485"/>
                  </a:lnTo>
                  <a:lnTo>
                    <a:pt x="76819" y="18434"/>
                  </a:lnTo>
                  <a:lnTo>
                    <a:pt x="77099" y="18383"/>
                  </a:lnTo>
                  <a:lnTo>
                    <a:pt x="77660" y="18357"/>
                  </a:lnTo>
                  <a:lnTo>
                    <a:pt x="78221" y="18332"/>
                  </a:lnTo>
                  <a:close/>
                  <a:moveTo>
                    <a:pt x="83601" y="15757"/>
                  </a:moveTo>
                  <a:lnTo>
                    <a:pt x="83830" y="15961"/>
                  </a:lnTo>
                  <a:lnTo>
                    <a:pt x="84034" y="16190"/>
                  </a:lnTo>
                  <a:lnTo>
                    <a:pt x="84238" y="16419"/>
                  </a:lnTo>
                  <a:lnTo>
                    <a:pt x="84391" y="16649"/>
                  </a:lnTo>
                  <a:lnTo>
                    <a:pt x="84518" y="16904"/>
                  </a:lnTo>
                  <a:lnTo>
                    <a:pt x="84646" y="17159"/>
                  </a:lnTo>
                  <a:lnTo>
                    <a:pt x="84748" y="17414"/>
                  </a:lnTo>
                  <a:lnTo>
                    <a:pt x="84850" y="17694"/>
                  </a:lnTo>
                  <a:lnTo>
                    <a:pt x="84901" y="17949"/>
                  </a:lnTo>
                  <a:lnTo>
                    <a:pt x="84952" y="18230"/>
                  </a:lnTo>
                  <a:lnTo>
                    <a:pt x="85028" y="18816"/>
                  </a:lnTo>
                  <a:lnTo>
                    <a:pt x="85054" y="19402"/>
                  </a:lnTo>
                  <a:lnTo>
                    <a:pt x="85054" y="20014"/>
                  </a:lnTo>
                  <a:lnTo>
                    <a:pt x="85003" y="20524"/>
                  </a:lnTo>
                  <a:lnTo>
                    <a:pt x="84952" y="21162"/>
                  </a:lnTo>
                  <a:lnTo>
                    <a:pt x="84824" y="21850"/>
                  </a:lnTo>
                  <a:lnTo>
                    <a:pt x="84671" y="22564"/>
                  </a:lnTo>
                  <a:lnTo>
                    <a:pt x="84569" y="22895"/>
                  </a:lnTo>
                  <a:lnTo>
                    <a:pt x="84467" y="23227"/>
                  </a:lnTo>
                  <a:lnTo>
                    <a:pt x="84340" y="23558"/>
                  </a:lnTo>
                  <a:lnTo>
                    <a:pt x="84187" y="23839"/>
                  </a:lnTo>
                  <a:lnTo>
                    <a:pt x="84008" y="24119"/>
                  </a:lnTo>
                  <a:lnTo>
                    <a:pt x="83830" y="24323"/>
                  </a:lnTo>
                  <a:lnTo>
                    <a:pt x="83626" y="24527"/>
                  </a:lnTo>
                  <a:lnTo>
                    <a:pt x="83422" y="24655"/>
                  </a:lnTo>
                  <a:lnTo>
                    <a:pt x="82912" y="24374"/>
                  </a:lnTo>
                  <a:lnTo>
                    <a:pt x="82402" y="24094"/>
                  </a:lnTo>
                  <a:lnTo>
                    <a:pt x="81918" y="23813"/>
                  </a:lnTo>
                  <a:lnTo>
                    <a:pt x="81663" y="23660"/>
                  </a:lnTo>
                  <a:lnTo>
                    <a:pt x="81433" y="23482"/>
                  </a:lnTo>
                  <a:lnTo>
                    <a:pt x="80924" y="23099"/>
                  </a:lnTo>
                  <a:lnTo>
                    <a:pt x="80669" y="22870"/>
                  </a:lnTo>
                  <a:lnTo>
                    <a:pt x="80414" y="22640"/>
                  </a:lnTo>
                  <a:lnTo>
                    <a:pt x="80159" y="22386"/>
                  </a:lnTo>
                  <a:lnTo>
                    <a:pt x="79955" y="22131"/>
                  </a:lnTo>
                  <a:lnTo>
                    <a:pt x="79776" y="21850"/>
                  </a:lnTo>
                  <a:lnTo>
                    <a:pt x="79649" y="21595"/>
                  </a:lnTo>
                  <a:lnTo>
                    <a:pt x="79623" y="21544"/>
                  </a:lnTo>
                  <a:lnTo>
                    <a:pt x="79572" y="21519"/>
                  </a:lnTo>
                  <a:lnTo>
                    <a:pt x="79521" y="20677"/>
                  </a:lnTo>
                  <a:lnTo>
                    <a:pt x="79496" y="19887"/>
                  </a:lnTo>
                  <a:lnTo>
                    <a:pt x="79521" y="19479"/>
                  </a:lnTo>
                  <a:lnTo>
                    <a:pt x="79547" y="19071"/>
                  </a:lnTo>
                  <a:lnTo>
                    <a:pt x="79598" y="18663"/>
                  </a:lnTo>
                  <a:lnTo>
                    <a:pt x="79649" y="18255"/>
                  </a:lnTo>
                  <a:lnTo>
                    <a:pt x="79649" y="18204"/>
                  </a:lnTo>
                  <a:lnTo>
                    <a:pt x="79649" y="18153"/>
                  </a:lnTo>
                  <a:lnTo>
                    <a:pt x="80082" y="17745"/>
                  </a:lnTo>
                  <a:lnTo>
                    <a:pt x="80516" y="17363"/>
                  </a:lnTo>
                  <a:lnTo>
                    <a:pt x="80975" y="17031"/>
                  </a:lnTo>
                  <a:lnTo>
                    <a:pt x="81433" y="16700"/>
                  </a:lnTo>
                  <a:lnTo>
                    <a:pt x="81943" y="16419"/>
                  </a:lnTo>
                  <a:lnTo>
                    <a:pt x="82453" y="16165"/>
                  </a:lnTo>
                  <a:lnTo>
                    <a:pt x="82989" y="15961"/>
                  </a:lnTo>
                  <a:lnTo>
                    <a:pt x="83550" y="15782"/>
                  </a:lnTo>
                  <a:lnTo>
                    <a:pt x="83601" y="15757"/>
                  </a:lnTo>
                  <a:close/>
                  <a:moveTo>
                    <a:pt x="76946" y="22105"/>
                  </a:moveTo>
                  <a:lnTo>
                    <a:pt x="77278" y="22131"/>
                  </a:lnTo>
                  <a:lnTo>
                    <a:pt x="77609" y="22156"/>
                  </a:lnTo>
                  <a:lnTo>
                    <a:pt x="77584" y="22844"/>
                  </a:lnTo>
                  <a:lnTo>
                    <a:pt x="77584" y="23558"/>
                  </a:lnTo>
                  <a:lnTo>
                    <a:pt x="77660" y="24247"/>
                  </a:lnTo>
                  <a:lnTo>
                    <a:pt x="77737" y="24961"/>
                  </a:lnTo>
                  <a:lnTo>
                    <a:pt x="77507" y="24859"/>
                  </a:lnTo>
                  <a:lnTo>
                    <a:pt x="77125" y="24731"/>
                  </a:lnTo>
                  <a:lnTo>
                    <a:pt x="77099" y="24604"/>
                  </a:lnTo>
                  <a:lnTo>
                    <a:pt x="77099" y="24451"/>
                  </a:lnTo>
                  <a:lnTo>
                    <a:pt x="77125" y="24221"/>
                  </a:lnTo>
                  <a:lnTo>
                    <a:pt x="77074" y="23405"/>
                  </a:lnTo>
                  <a:lnTo>
                    <a:pt x="77023" y="22768"/>
                  </a:lnTo>
                  <a:lnTo>
                    <a:pt x="76997" y="22436"/>
                  </a:lnTo>
                  <a:lnTo>
                    <a:pt x="76946" y="22105"/>
                  </a:lnTo>
                  <a:close/>
                  <a:moveTo>
                    <a:pt x="44516" y="28224"/>
                  </a:moveTo>
                  <a:lnTo>
                    <a:pt x="45765" y="28326"/>
                  </a:lnTo>
                  <a:lnTo>
                    <a:pt x="47014" y="28428"/>
                  </a:lnTo>
                  <a:lnTo>
                    <a:pt x="48289" y="28555"/>
                  </a:lnTo>
                  <a:lnTo>
                    <a:pt x="49538" y="28683"/>
                  </a:lnTo>
                  <a:lnTo>
                    <a:pt x="50788" y="28836"/>
                  </a:lnTo>
                  <a:lnTo>
                    <a:pt x="52037" y="29014"/>
                  </a:lnTo>
                  <a:lnTo>
                    <a:pt x="53286" y="29218"/>
                  </a:lnTo>
                  <a:lnTo>
                    <a:pt x="54535" y="29422"/>
                  </a:lnTo>
                  <a:lnTo>
                    <a:pt x="54612" y="29422"/>
                  </a:lnTo>
                  <a:lnTo>
                    <a:pt x="54535" y="30799"/>
                  </a:lnTo>
                  <a:lnTo>
                    <a:pt x="54484" y="32176"/>
                  </a:lnTo>
                  <a:lnTo>
                    <a:pt x="54459" y="33578"/>
                  </a:lnTo>
                  <a:lnTo>
                    <a:pt x="54484" y="34955"/>
                  </a:lnTo>
                  <a:lnTo>
                    <a:pt x="54510" y="37759"/>
                  </a:lnTo>
                  <a:lnTo>
                    <a:pt x="54535" y="39136"/>
                  </a:lnTo>
                  <a:lnTo>
                    <a:pt x="54510" y="40539"/>
                  </a:lnTo>
                  <a:lnTo>
                    <a:pt x="54433" y="44363"/>
                  </a:lnTo>
                  <a:lnTo>
                    <a:pt x="53745" y="44337"/>
                  </a:lnTo>
                  <a:lnTo>
                    <a:pt x="53082" y="44286"/>
                  </a:lnTo>
                  <a:lnTo>
                    <a:pt x="52419" y="44159"/>
                  </a:lnTo>
                  <a:lnTo>
                    <a:pt x="51782" y="44006"/>
                  </a:lnTo>
                  <a:lnTo>
                    <a:pt x="51195" y="43802"/>
                  </a:lnTo>
                  <a:lnTo>
                    <a:pt x="50609" y="43573"/>
                  </a:lnTo>
                  <a:lnTo>
                    <a:pt x="50048" y="43267"/>
                  </a:lnTo>
                  <a:lnTo>
                    <a:pt x="49487" y="42961"/>
                  </a:lnTo>
                  <a:lnTo>
                    <a:pt x="48977" y="42578"/>
                  </a:lnTo>
                  <a:lnTo>
                    <a:pt x="48493" y="42196"/>
                  </a:lnTo>
                  <a:lnTo>
                    <a:pt x="48034" y="41762"/>
                  </a:lnTo>
                  <a:lnTo>
                    <a:pt x="47601" y="41278"/>
                  </a:lnTo>
                  <a:lnTo>
                    <a:pt x="47193" y="40768"/>
                  </a:lnTo>
                  <a:lnTo>
                    <a:pt x="46810" y="40207"/>
                  </a:lnTo>
                  <a:lnTo>
                    <a:pt x="46453" y="39646"/>
                  </a:lnTo>
                  <a:lnTo>
                    <a:pt x="46122" y="39034"/>
                  </a:lnTo>
                  <a:lnTo>
                    <a:pt x="45841" y="38397"/>
                  </a:lnTo>
                  <a:lnTo>
                    <a:pt x="45586" y="37734"/>
                  </a:lnTo>
                  <a:lnTo>
                    <a:pt x="45357" y="37071"/>
                  </a:lnTo>
                  <a:lnTo>
                    <a:pt x="45178" y="36408"/>
                  </a:lnTo>
                  <a:lnTo>
                    <a:pt x="45025" y="35745"/>
                  </a:lnTo>
                  <a:lnTo>
                    <a:pt x="44898" y="35082"/>
                  </a:lnTo>
                  <a:lnTo>
                    <a:pt x="44796" y="34420"/>
                  </a:lnTo>
                  <a:lnTo>
                    <a:pt x="44720" y="33731"/>
                  </a:lnTo>
                  <a:lnTo>
                    <a:pt x="44669" y="33043"/>
                  </a:lnTo>
                  <a:lnTo>
                    <a:pt x="44618" y="32380"/>
                  </a:lnTo>
                  <a:lnTo>
                    <a:pt x="44567" y="31003"/>
                  </a:lnTo>
                  <a:lnTo>
                    <a:pt x="44516" y="28224"/>
                  </a:lnTo>
                  <a:close/>
                  <a:moveTo>
                    <a:pt x="24476" y="42502"/>
                  </a:moveTo>
                  <a:lnTo>
                    <a:pt x="24654" y="42527"/>
                  </a:lnTo>
                  <a:lnTo>
                    <a:pt x="24807" y="42604"/>
                  </a:lnTo>
                  <a:lnTo>
                    <a:pt x="24960" y="42680"/>
                  </a:lnTo>
                  <a:lnTo>
                    <a:pt x="25113" y="42782"/>
                  </a:lnTo>
                  <a:lnTo>
                    <a:pt x="25241" y="42910"/>
                  </a:lnTo>
                  <a:lnTo>
                    <a:pt x="25343" y="43037"/>
                  </a:lnTo>
                  <a:lnTo>
                    <a:pt x="25445" y="43216"/>
                  </a:lnTo>
                  <a:lnTo>
                    <a:pt x="25496" y="43394"/>
                  </a:lnTo>
                  <a:lnTo>
                    <a:pt x="25547" y="43598"/>
                  </a:lnTo>
                  <a:lnTo>
                    <a:pt x="25547" y="43776"/>
                  </a:lnTo>
                  <a:lnTo>
                    <a:pt x="25521" y="43955"/>
                  </a:lnTo>
                  <a:lnTo>
                    <a:pt x="25470" y="44108"/>
                  </a:lnTo>
                  <a:lnTo>
                    <a:pt x="25394" y="44286"/>
                  </a:lnTo>
                  <a:lnTo>
                    <a:pt x="25292" y="44414"/>
                  </a:lnTo>
                  <a:lnTo>
                    <a:pt x="25190" y="44567"/>
                  </a:lnTo>
                  <a:lnTo>
                    <a:pt x="25062" y="44669"/>
                  </a:lnTo>
                  <a:lnTo>
                    <a:pt x="24909" y="44771"/>
                  </a:lnTo>
                  <a:lnTo>
                    <a:pt x="24756" y="44847"/>
                  </a:lnTo>
                  <a:lnTo>
                    <a:pt x="24578" y="44873"/>
                  </a:lnTo>
                  <a:lnTo>
                    <a:pt x="24425" y="44898"/>
                  </a:lnTo>
                  <a:lnTo>
                    <a:pt x="24246" y="44873"/>
                  </a:lnTo>
                  <a:lnTo>
                    <a:pt x="24042" y="44822"/>
                  </a:lnTo>
                  <a:lnTo>
                    <a:pt x="23864" y="44745"/>
                  </a:lnTo>
                  <a:lnTo>
                    <a:pt x="23711" y="44618"/>
                  </a:lnTo>
                  <a:lnTo>
                    <a:pt x="23584" y="44465"/>
                  </a:lnTo>
                  <a:lnTo>
                    <a:pt x="23482" y="44286"/>
                  </a:lnTo>
                  <a:lnTo>
                    <a:pt x="23405" y="44108"/>
                  </a:lnTo>
                  <a:lnTo>
                    <a:pt x="23405" y="43904"/>
                  </a:lnTo>
                  <a:lnTo>
                    <a:pt x="23405" y="43700"/>
                  </a:lnTo>
                  <a:lnTo>
                    <a:pt x="23482" y="43522"/>
                  </a:lnTo>
                  <a:lnTo>
                    <a:pt x="23609" y="43343"/>
                  </a:lnTo>
                  <a:lnTo>
                    <a:pt x="23711" y="43241"/>
                  </a:lnTo>
                  <a:lnTo>
                    <a:pt x="23864" y="43165"/>
                  </a:lnTo>
                  <a:lnTo>
                    <a:pt x="24017" y="43114"/>
                  </a:lnTo>
                  <a:lnTo>
                    <a:pt x="24348" y="43114"/>
                  </a:lnTo>
                  <a:lnTo>
                    <a:pt x="24501" y="43190"/>
                  </a:lnTo>
                  <a:lnTo>
                    <a:pt x="24629" y="43267"/>
                  </a:lnTo>
                  <a:lnTo>
                    <a:pt x="24756" y="43394"/>
                  </a:lnTo>
                  <a:lnTo>
                    <a:pt x="24552" y="43802"/>
                  </a:lnTo>
                  <a:lnTo>
                    <a:pt x="24450" y="43904"/>
                  </a:lnTo>
                  <a:lnTo>
                    <a:pt x="24399" y="43980"/>
                  </a:lnTo>
                  <a:lnTo>
                    <a:pt x="24348" y="43980"/>
                  </a:lnTo>
                  <a:lnTo>
                    <a:pt x="24297" y="43955"/>
                  </a:lnTo>
                  <a:lnTo>
                    <a:pt x="24272" y="43853"/>
                  </a:lnTo>
                  <a:lnTo>
                    <a:pt x="24246" y="43700"/>
                  </a:lnTo>
                  <a:lnTo>
                    <a:pt x="24246" y="43649"/>
                  </a:lnTo>
                  <a:lnTo>
                    <a:pt x="24221" y="43598"/>
                  </a:lnTo>
                  <a:lnTo>
                    <a:pt x="24170" y="43598"/>
                  </a:lnTo>
                  <a:lnTo>
                    <a:pt x="24119" y="43624"/>
                  </a:lnTo>
                  <a:lnTo>
                    <a:pt x="24068" y="43751"/>
                  </a:lnTo>
                  <a:lnTo>
                    <a:pt x="24068" y="43853"/>
                  </a:lnTo>
                  <a:lnTo>
                    <a:pt x="24093" y="43955"/>
                  </a:lnTo>
                  <a:lnTo>
                    <a:pt x="24144" y="44057"/>
                  </a:lnTo>
                  <a:lnTo>
                    <a:pt x="24221" y="44159"/>
                  </a:lnTo>
                  <a:lnTo>
                    <a:pt x="24297" y="44210"/>
                  </a:lnTo>
                  <a:lnTo>
                    <a:pt x="24425" y="44235"/>
                  </a:lnTo>
                  <a:lnTo>
                    <a:pt x="24527" y="44235"/>
                  </a:lnTo>
                  <a:lnTo>
                    <a:pt x="24680" y="44184"/>
                  </a:lnTo>
                  <a:lnTo>
                    <a:pt x="24782" y="44108"/>
                  </a:lnTo>
                  <a:lnTo>
                    <a:pt x="24858" y="43980"/>
                  </a:lnTo>
                  <a:lnTo>
                    <a:pt x="24884" y="43827"/>
                  </a:lnTo>
                  <a:lnTo>
                    <a:pt x="24884" y="43674"/>
                  </a:lnTo>
                  <a:lnTo>
                    <a:pt x="24858" y="43522"/>
                  </a:lnTo>
                  <a:lnTo>
                    <a:pt x="24807" y="43394"/>
                  </a:lnTo>
                  <a:lnTo>
                    <a:pt x="24731" y="43292"/>
                  </a:lnTo>
                  <a:lnTo>
                    <a:pt x="24603" y="43190"/>
                  </a:lnTo>
                  <a:lnTo>
                    <a:pt x="24476" y="43114"/>
                  </a:lnTo>
                  <a:lnTo>
                    <a:pt x="24348" y="43063"/>
                  </a:lnTo>
                  <a:lnTo>
                    <a:pt x="24195" y="43012"/>
                  </a:lnTo>
                  <a:lnTo>
                    <a:pt x="24017" y="43012"/>
                  </a:lnTo>
                  <a:lnTo>
                    <a:pt x="23864" y="43037"/>
                  </a:lnTo>
                  <a:lnTo>
                    <a:pt x="23737" y="43088"/>
                  </a:lnTo>
                  <a:lnTo>
                    <a:pt x="23584" y="43165"/>
                  </a:lnTo>
                  <a:lnTo>
                    <a:pt x="23456" y="43267"/>
                  </a:lnTo>
                  <a:lnTo>
                    <a:pt x="23354" y="43420"/>
                  </a:lnTo>
                  <a:lnTo>
                    <a:pt x="23278" y="43573"/>
                  </a:lnTo>
                  <a:lnTo>
                    <a:pt x="23227" y="43751"/>
                  </a:lnTo>
                  <a:lnTo>
                    <a:pt x="23227" y="43929"/>
                  </a:lnTo>
                  <a:lnTo>
                    <a:pt x="23227" y="44108"/>
                  </a:lnTo>
                  <a:lnTo>
                    <a:pt x="23278" y="44286"/>
                  </a:lnTo>
                  <a:lnTo>
                    <a:pt x="23354" y="44465"/>
                  </a:lnTo>
                  <a:lnTo>
                    <a:pt x="23431" y="44567"/>
                  </a:lnTo>
                  <a:lnTo>
                    <a:pt x="23507" y="44669"/>
                  </a:lnTo>
                  <a:lnTo>
                    <a:pt x="23686" y="44847"/>
                  </a:lnTo>
                  <a:lnTo>
                    <a:pt x="23686" y="44847"/>
                  </a:lnTo>
                  <a:lnTo>
                    <a:pt x="23456" y="44720"/>
                  </a:lnTo>
                  <a:lnTo>
                    <a:pt x="23278" y="44567"/>
                  </a:lnTo>
                  <a:lnTo>
                    <a:pt x="23125" y="44388"/>
                  </a:lnTo>
                  <a:lnTo>
                    <a:pt x="22997" y="44184"/>
                  </a:lnTo>
                  <a:lnTo>
                    <a:pt x="22946" y="43955"/>
                  </a:lnTo>
                  <a:lnTo>
                    <a:pt x="22921" y="43700"/>
                  </a:lnTo>
                  <a:lnTo>
                    <a:pt x="22946" y="43573"/>
                  </a:lnTo>
                  <a:lnTo>
                    <a:pt x="22997" y="43445"/>
                  </a:lnTo>
                  <a:lnTo>
                    <a:pt x="23048" y="43292"/>
                  </a:lnTo>
                  <a:lnTo>
                    <a:pt x="23099" y="43165"/>
                  </a:lnTo>
                  <a:lnTo>
                    <a:pt x="23201" y="43012"/>
                  </a:lnTo>
                  <a:lnTo>
                    <a:pt x="23329" y="42884"/>
                  </a:lnTo>
                  <a:lnTo>
                    <a:pt x="23482" y="42757"/>
                  </a:lnTo>
                  <a:lnTo>
                    <a:pt x="23635" y="42680"/>
                  </a:lnTo>
                  <a:lnTo>
                    <a:pt x="23788" y="42604"/>
                  </a:lnTo>
                  <a:lnTo>
                    <a:pt x="23966" y="42527"/>
                  </a:lnTo>
                  <a:lnTo>
                    <a:pt x="24119" y="42502"/>
                  </a:lnTo>
                  <a:close/>
                  <a:moveTo>
                    <a:pt x="24399" y="28887"/>
                  </a:moveTo>
                  <a:lnTo>
                    <a:pt x="24425" y="29524"/>
                  </a:lnTo>
                  <a:lnTo>
                    <a:pt x="24476" y="30162"/>
                  </a:lnTo>
                  <a:lnTo>
                    <a:pt x="24578" y="31462"/>
                  </a:lnTo>
                  <a:lnTo>
                    <a:pt x="24629" y="32099"/>
                  </a:lnTo>
                  <a:lnTo>
                    <a:pt x="24654" y="32737"/>
                  </a:lnTo>
                  <a:lnTo>
                    <a:pt x="24680" y="33374"/>
                  </a:lnTo>
                  <a:lnTo>
                    <a:pt x="24654" y="34037"/>
                  </a:lnTo>
                  <a:lnTo>
                    <a:pt x="24603" y="34878"/>
                  </a:lnTo>
                  <a:lnTo>
                    <a:pt x="24476" y="35694"/>
                  </a:lnTo>
                  <a:lnTo>
                    <a:pt x="24348" y="36536"/>
                  </a:lnTo>
                  <a:lnTo>
                    <a:pt x="24144" y="37352"/>
                  </a:lnTo>
                  <a:lnTo>
                    <a:pt x="23915" y="38142"/>
                  </a:lnTo>
                  <a:lnTo>
                    <a:pt x="23660" y="38932"/>
                  </a:lnTo>
                  <a:lnTo>
                    <a:pt x="23329" y="39723"/>
                  </a:lnTo>
                  <a:lnTo>
                    <a:pt x="22972" y="40462"/>
                  </a:lnTo>
                  <a:lnTo>
                    <a:pt x="22640" y="41048"/>
                  </a:lnTo>
                  <a:lnTo>
                    <a:pt x="22309" y="41584"/>
                  </a:lnTo>
                  <a:lnTo>
                    <a:pt x="21926" y="42119"/>
                  </a:lnTo>
                  <a:lnTo>
                    <a:pt x="21544" y="42629"/>
                  </a:lnTo>
                  <a:lnTo>
                    <a:pt x="21110" y="43139"/>
                  </a:lnTo>
                  <a:lnTo>
                    <a:pt x="20677" y="43598"/>
                  </a:lnTo>
                  <a:lnTo>
                    <a:pt x="20218" y="44031"/>
                  </a:lnTo>
                  <a:lnTo>
                    <a:pt x="19734" y="44465"/>
                  </a:lnTo>
                  <a:lnTo>
                    <a:pt x="19224" y="44847"/>
                  </a:lnTo>
                  <a:lnTo>
                    <a:pt x="18714" y="45204"/>
                  </a:lnTo>
                  <a:lnTo>
                    <a:pt x="18178" y="45536"/>
                  </a:lnTo>
                  <a:lnTo>
                    <a:pt x="17618" y="45867"/>
                  </a:lnTo>
                  <a:lnTo>
                    <a:pt x="17031" y="46148"/>
                  </a:lnTo>
                  <a:lnTo>
                    <a:pt x="16445" y="46377"/>
                  </a:lnTo>
                  <a:lnTo>
                    <a:pt x="15833" y="46607"/>
                  </a:lnTo>
                  <a:lnTo>
                    <a:pt x="15195" y="46785"/>
                  </a:lnTo>
                  <a:lnTo>
                    <a:pt x="15195" y="41533"/>
                  </a:lnTo>
                  <a:lnTo>
                    <a:pt x="15195" y="40233"/>
                  </a:lnTo>
                  <a:lnTo>
                    <a:pt x="15221" y="38932"/>
                  </a:lnTo>
                  <a:lnTo>
                    <a:pt x="15297" y="36255"/>
                  </a:lnTo>
                  <a:lnTo>
                    <a:pt x="15297" y="34929"/>
                  </a:lnTo>
                  <a:lnTo>
                    <a:pt x="15272" y="33604"/>
                  </a:lnTo>
                  <a:lnTo>
                    <a:pt x="15221" y="32303"/>
                  </a:lnTo>
                  <a:lnTo>
                    <a:pt x="15170" y="31640"/>
                  </a:lnTo>
                  <a:lnTo>
                    <a:pt x="15093" y="31003"/>
                  </a:lnTo>
                  <a:lnTo>
                    <a:pt x="15144" y="31003"/>
                  </a:lnTo>
                  <a:lnTo>
                    <a:pt x="16266" y="30621"/>
                  </a:lnTo>
                  <a:lnTo>
                    <a:pt x="17414" y="30289"/>
                  </a:lnTo>
                  <a:lnTo>
                    <a:pt x="18535" y="29983"/>
                  </a:lnTo>
                  <a:lnTo>
                    <a:pt x="19708" y="29703"/>
                  </a:lnTo>
                  <a:lnTo>
                    <a:pt x="20856" y="29448"/>
                  </a:lnTo>
                  <a:lnTo>
                    <a:pt x="22028" y="29244"/>
                  </a:lnTo>
                  <a:lnTo>
                    <a:pt x="23227" y="29040"/>
                  </a:lnTo>
                  <a:lnTo>
                    <a:pt x="24399" y="28887"/>
                  </a:lnTo>
                  <a:close/>
                  <a:moveTo>
                    <a:pt x="22462" y="45714"/>
                  </a:moveTo>
                  <a:lnTo>
                    <a:pt x="22691" y="45740"/>
                  </a:lnTo>
                  <a:lnTo>
                    <a:pt x="22921" y="45816"/>
                  </a:lnTo>
                  <a:lnTo>
                    <a:pt x="23099" y="45944"/>
                  </a:lnTo>
                  <a:lnTo>
                    <a:pt x="23278" y="46097"/>
                  </a:lnTo>
                  <a:lnTo>
                    <a:pt x="23405" y="46301"/>
                  </a:lnTo>
                  <a:lnTo>
                    <a:pt x="23456" y="46428"/>
                  </a:lnTo>
                  <a:lnTo>
                    <a:pt x="23482" y="46581"/>
                  </a:lnTo>
                  <a:lnTo>
                    <a:pt x="23482" y="46708"/>
                  </a:lnTo>
                  <a:lnTo>
                    <a:pt x="23456" y="46836"/>
                  </a:lnTo>
                  <a:lnTo>
                    <a:pt x="23431" y="46989"/>
                  </a:lnTo>
                  <a:lnTo>
                    <a:pt x="23380" y="47116"/>
                  </a:lnTo>
                  <a:lnTo>
                    <a:pt x="23329" y="47244"/>
                  </a:lnTo>
                  <a:lnTo>
                    <a:pt x="23227" y="47346"/>
                  </a:lnTo>
                  <a:lnTo>
                    <a:pt x="23150" y="47448"/>
                  </a:lnTo>
                  <a:lnTo>
                    <a:pt x="23048" y="47550"/>
                  </a:lnTo>
                  <a:lnTo>
                    <a:pt x="22921" y="47626"/>
                  </a:lnTo>
                  <a:lnTo>
                    <a:pt x="22793" y="47703"/>
                  </a:lnTo>
                  <a:lnTo>
                    <a:pt x="22666" y="47728"/>
                  </a:lnTo>
                  <a:lnTo>
                    <a:pt x="22538" y="47754"/>
                  </a:lnTo>
                  <a:lnTo>
                    <a:pt x="22385" y="47754"/>
                  </a:lnTo>
                  <a:lnTo>
                    <a:pt x="22258" y="47728"/>
                  </a:lnTo>
                  <a:lnTo>
                    <a:pt x="22079" y="47677"/>
                  </a:lnTo>
                  <a:lnTo>
                    <a:pt x="21926" y="47575"/>
                  </a:lnTo>
                  <a:lnTo>
                    <a:pt x="21799" y="47422"/>
                  </a:lnTo>
                  <a:lnTo>
                    <a:pt x="21697" y="47295"/>
                  </a:lnTo>
                  <a:lnTo>
                    <a:pt x="21620" y="47116"/>
                  </a:lnTo>
                  <a:lnTo>
                    <a:pt x="21620" y="46938"/>
                  </a:lnTo>
                  <a:lnTo>
                    <a:pt x="21646" y="46759"/>
                  </a:lnTo>
                  <a:lnTo>
                    <a:pt x="21697" y="46683"/>
                  </a:lnTo>
                  <a:lnTo>
                    <a:pt x="21748" y="46607"/>
                  </a:lnTo>
                  <a:lnTo>
                    <a:pt x="21850" y="46505"/>
                  </a:lnTo>
                  <a:lnTo>
                    <a:pt x="21977" y="46428"/>
                  </a:lnTo>
                  <a:lnTo>
                    <a:pt x="22130" y="46352"/>
                  </a:lnTo>
                  <a:lnTo>
                    <a:pt x="22411" y="46352"/>
                  </a:lnTo>
                  <a:lnTo>
                    <a:pt x="22513" y="46428"/>
                  </a:lnTo>
                  <a:lnTo>
                    <a:pt x="22615" y="46505"/>
                  </a:lnTo>
                  <a:lnTo>
                    <a:pt x="22691" y="46658"/>
                  </a:lnTo>
                  <a:lnTo>
                    <a:pt x="22589" y="46887"/>
                  </a:lnTo>
                  <a:lnTo>
                    <a:pt x="22538" y="46938"/>
                  </a:lnTo>
                  <a:lnTo>
                    <a:pt x="22487" y="46963"/>
                  </a:lnTo>
                  <a:lnTo>
                    <a:pt x="22436" y="46963"/>
                  </a:lnTo>
                  <a:lnTo>
                    <a:pt x="22385" y="46912"/>
                  </a:lnTo>
                  <a:lnTo>
                    <a:pt x="22334" y="46861"/>
                  </a:lnTo>
                  <a:lnTo>
                    <a:pt x="22283" y="46734"/>
                  </a:lnTo>
                  <a:lnTo>
                    <a:pt x="22258" y="46683"/>
                  </a:lnTo>
                  <a:lnTo>
                    <a:pt x="22207" y="46658"/>
                  </a:lnTo>
                  <a:lnTo>
                    <a:pt x="22156" y="46683"/>
                  </a:lnTo>
                  <a:lnTo>
                    <a:pt x="22105" y="46708"/>
                  </a:lnTo>
                  <a:lnTo>
                    <a:pt x="22105" y="46836"/>
                  </a:lnTo>
                  <a:lnTo>
                    <a:pt x="22105" y="46912"/>
                  </a:lnTo>
                  <a:lnTo>
                    <a:pt x="22156" y="47014"/>
                  </a:lnTo>
                  <a:lnTo>
                    <a:pt x="22232" y="47091"/>
                  </a:lnTo>
                  <a:lnTo>
                    <a:pt x="22309" y="47142"/>
                  </a:lnTo>
                  <a:lnTo>
                    <a:pt x="22385" y="47167"/>
                  </a:lnTo>
                  <a:lnTo>
                    <a:pt x="22487" y="47193"/>
                  </a:lnTo>
                  <a:lnTo>
                    <a:pt x="22615" y="47167"/>
                  </a:lnTo>
                  <a:lnTo>
                    <a:pt x="22717" y="47116"/>
                  </a:lnTo>
                  <a:lnTo>
                    <a:pt x="22819" y="47040"/>
                  </a:lnTo>
                  <a:lnTo>
                    <a:pt x="22870" y="46938"/>
                  </a:lnTo>
                  <a:lnTo>
                    <a:pt x="22895" y="46836"/>
                  </a:lnTo>
                  <a:lnTo>
                    <a:pt x="22895" y="46708"/>
                  </a:lnTo>
                  <a:lnTo>
                    <a:pt x="22870" y="46581"/>
                  </a:lnTo>
                  <a:lnTo>
                    <a:pt x="22819" y="46479"/>
                  </a:lnTo>
                  <a:lnTo>
                    <a:pt x="22768" y="46377"/>
                  </a:lnTo>
                  <a:lnTo>
                    <a:pt x="22666" y="46275"/>
                  </a:lnTo>
                  <a:lnTo>
                    <a:pt x="22564" y="46173"/>
                  </a:lnTo>
                  <a:lnTo>
                    <a:pt x="22462" y="46122"/>
                  </a:lnTo>
                  <a:lnTo>
                    <a:pt x="22334" y="46097"/>
                  </a:lnTo>
                  <a:lnTo>
                    <a:pt x="22130" y="46097"/>
                  </a:lnTo>
                  <a:lnTo>
                    <a:pt x="22003" y="46122"/>
                  </a:lnTo>
                  <a:lnTo>
                    <a:pt x="21901" y="46173"/>
                  </a:lnTo>
                  <a:lnTo>
                    <a:pt x="21799" y="46224"/>
                  </a:lnTo>
                  <a:lnTo>
                    <a:pt x="21697" y="46301"/>
                  </a:lnTo>
                  <a:lnTo>
                    <a:pt x="21544" y="46505"/>
                  </a:lnTo>
                  <a:lnTo>
                    <a:pt x="21467" y="46607"/>
                  </a:lnTo>
                  <a:lnTo>
                    <a:pt x="21416" y="46734"/>
                  </a:lnTo>
                  <a:lnTo>
                    <a:pt x="21391" y="46836"/>
                  </a:lnTo>
                  <a:lnTo>
                    <a:pt x="21365" y="46963"/>
                  </a:lnTo>
                  <a:lnTo>
                    <a:pt x="21340" y="46810"/>
                  </a:lnTo>
                  <a:lnTo>
                    <a:pt x="21365" y="46658"/>
                  </a:lnTo>
                  <a:lnTo>
                    <a:pt x="21365" y="46505"/>
                  </a:lnTo>
                  <a:lnTo>
                    <a:pt x="21416" y="46352"/>
                  </a:lnTo>
                  <a:lnTo>
                    <a:pt x="21493" y="46199"/>
                  </a:lnTo>
                  <a:lnTo>
                    <a:pt x="21569" y="46071"/>
                  </a:lnTo>
                  <a:lnTo>
                    <a:pt x="21671" y="45969"/>
                  </a:lnTo>
                  <a:lnTo>
                    <a:pt x="21824" y="45867"/>
                  </a:lnTo>
                  <a:lnTo>
                    <a:pt x="22028" y="45765"/>
                  </a:lnTo>
                  <a:lnTo>
                    <a:pt x="22232" y="45714"/>
                  </a:lnTo>
                  <a:close/>
                  <a:moveTo>
                    <a:pt x="25929" y="45969"/>
                  </a:moveTo>
                  <a:lnTo>
                    <a:pt x="26057" y="45995"/>
                  </a:lnTo>
                  <a:lnTo>
                    <a:pt x="26210" y="46020"/>
                  </a:lnTo>
                  <a:lnTo>
                    <a:pt x="26337" y="46071"/>
                  </a:lnTo>
                  <a:lnTo>
                    <a:pt x="26465" y="46148"/>
                  </a:lnTo>
                  <a:lnTo>
                    <a:pt x="26592" y="46224"/>
                  </a:lnTo>
                  <a:lnTo>
                    <a:pt x="26694" y="46352"/>
                  </a:lnTo>
                  <a:lnTo>
                    <a:pt x="26796" y="46479"/>
                  </a:lnTo>
                  <a:lnTo>
                    <a:pt x="26873" y="46607"/>
                  </a:lnTo>
                  <a:lnTo>
                    <a:pt x="26924" y="46759"/>
                  </a:lnTo>
                  <a:lnTo>
                    <a:pt x="26949" y="46912"/>
                  </a:lnTo>
                  <a:lnTo>
                    <a:pt x="26975" y="47065"/>
                  </a:lnTo>
                  <a:lnTo>
                    <a:pt x="26975" y="47218"/>
                  </a:lnTo>
                  <a:lnTo>
                    <a:pt x="26949" y="47371"/>
                  </a:lnTo>
                  <a:lnTo>
                    <a:pt x="26898" y="47499"/>
                  </a:lnTo>
                  <a:lnTo>
                    <a:pt x="26847" y="47652"/>
                  </a:lnTo>
                  <a:lnTo>
                    <a:pt x="26771" y="47754"/>
                  </a:lnTo>
                  <a:lnTo>
                    <a:pt x="26669" y="47856"/>
                  </a:lnTo>
                  <a:lnTo>
                    <a:pt x="26541" y="47958"/>
                  </a:lnTo>
                  <a:lnTo>
                    <a:pt x="26414" y="48009"/>
                  </a:lnTo>
                  <a:lnTo>
                    <a:pt x="26235" y="48034"/>
                  </a:lnTo>
                  <a:lnTo>
                    <a:pt x="26057" y="48060"/>
                  </a:lnTo>
                  <a:lnTo>
                    <a:pt x="25878" y="48009"/>
                  </a:lnTo>
                  <a:lnTo>
                    <a:pt x="25700" y="47958"/>
                  </a:lnTo>
                  <a:lnTo>
                    <a:pt x="25572" y="47830"/>
                  </a:lnTo>
                  <a:lnTo>
                    <a:pt x="25445" y="47703"/>
                  </a:lnTo>
                  <a:lnTo>
                    <a:pt x="25368" y="47550"/>
                  </a:lnTo>
                  <a:lnTo>
                    <a:pt x="25343" y="47371"/>
                  </a:lnTo>
                  <a:lnTo>
                    <a:pt x="25343" y="47193"/>
                  </a:lnTo>
                  <a:lnTo>
                    <a:pt x="25419" y="47014"/>
                  </a:lnTo>
                  <a:lnTo>
                    <a:pt x="25547" y="46836"/>
                  </a:lnTo>
                  <a:lnTo>
                    <a:pt x="25674" y="46734"/>
                  </a:lnTo>
                  <a:lnTo>
                    <a:pt x="25853" y="46683"/>
                  </a:lnTo>
                  <a:lnTo>
                    <a:pt x="26031" y="46708"/>
                  </a:lnTo>
                  <a:lnTo>
                    <a:pt x="26184" y="46708"/>
                  </a:lnTo>
                  <a:lnTo>
                    <a:pt x="26286" y="46759"/>
                  </a:lnTo>
                  <a:lnTo>
                    <a:pt x="26414" y="46836"/>
                  </a:lnTo>
                  <a:lnTo>
                    <a:pt x="26490" y="46963"/>
                  </a:lnTo>
                  <a:lnTo>
                    <a:pt x="26541" y="47167"/>
                  </a:lnTo>
                  <a:lnTo>
                    <a:pt x="26541" y="47320"/>
                  </a:lnTo>
                  <a:lnTo>
                    <a:pt x="26516" y="47448"/>
                  </a:lnTo>
                  <a:lnTo>
                    <a:pt x="26465" y="47499"/>
                  </a:lnTo>
                  <a:lnTo>
                    <a:pt x="26363" y="47550"/>
                  </a:lnTo>
                  <a:lnTo>
                    <a:pt x="26210" y="47524"/>
                  </a:lnTo>
                  <a:lnTo>
                    <a:pt x="26057" y="47473"/>
                  </a:lnTo>
                  <a:lnTo>
                    <a:pt x="25827" y="47397"/>
                  </a:lnTo>
                  <a:lnTo>
                    <a:pt x="25827" y="47371"/>
                  </a:lnTo>
                  <a:lnTo>
                    <a:pt x="25802" y="47346"/>
                  </a:lnTo>
                  <a:lnTo>
                    <a:pt x="25776" y="47371"/>
                  </a:lnTo>
                  <a:lnTo>
                    <a:pt x="25776" y="47397"/>
                  </a:lnTo>
                  <a:lnTo>
                    <a:pt x="25776" y="47524"/>
                  </a:lnTo>
                  <a:lnTo>
                    <a:pt x="25827" y="47626"/>
                  </a:lnTo>
                  <a:lnTo>
                    <a:pt x="25878" y="47703"/>
                  </a:lnTo>
                  <a:lnTo>
                    <a:pt x="25980" y="47779"/>
                  </a:lnTo>
                  <a:lnTo>
                    <a:pt x="26082" y="47830"/>
                  </a:lnTo>
                  <a:lnTo>
                    <a:pt x="26184" y="47830"/>
                  </a:lnTo>
                  <a:lnTo>
                    <a:pt x="26312" y="47805"/>
                  </a:lnTo>
                  <a:lnTo>
                    <a:pt x="26414" y="47754"/>
                  </a:lnTo>
                  <a:lnTo>
                    <a:pt x="26516" y="47652"/>
                  </a:lnTo>
                  <a:lnTo>
                    <a:pt x="26592" y="47550"/>
                  </a:lnTo>
                  <a:lnTo>
                    <a:pt x="26643" y="47422"/>
                  </a:lnTo>
                  <a:lnTo>
                    <a:pt x="26643" y="47295"/>
                  </a:lnTo>
                  <a:lnTo>
                    <a:pt x="26643" y="47167"/>
                  </a:lnTo>
                  <a:lnTo>
                    <a:pt x="26618" y="47040"/>
                  </a:lnTo>
                  <a:lnTo>
                    <a:pt x="26541" y="46938"/>
                  </a:lnTo>
                  <a:lnTo>
                    <a:pt x="26465" y="46810"/>
                  </a:lnTo>
                  <a:lnTo>
                    <a:pt x="26337" y="46683"/>
                  </a:lnTo>
                  <a:lnTo>
                    <a:pt x="26210" y="46607"/>
                  </a:lnTo>
                  <a:lnTo>
                    <a:pt x="26057" y="46556"/>
                  </a:lnTo>
                  <a:lnTo>
                    <a:pt x="25929" y="46530"/>
                  </a:lnTo>
                  <a:lnTo>
                    <a:pt x="25776" y="46556"/>
                  </a:lnTo>
                  <a:lnTo>
                    <a:pt x="25649" y="46607"/>
                  </a:lnTo>
                  <a:lnTo>
                    <a:pt x="25521" y="46683"/>
                  </a:lnTo>
                  <a:lnTo>
                    <a:pt x="25419" y="46759"/>
                  </a:lnTo>
                  <a:lnTo>
                    <a:pt x="25317" y="46887"/>
                  </a:lnTo>
                  <a:lnTo>
                    <a:pt x="25241" y="47014"/>
                  </a:lnTo>
                  <a:lnTo>
                    <a:pt x="25190" y="47142"/>
                  </a:lnTo>
                  <a:lnTo>
                    <a:pt x="25139" y="47295"/>
                  </a:lnTo>
                  <a:lnTo>
                    <a:pt x="25139" y="47448"/>
                  </a:lnTo>
                  <a:lnTo>
                    <a:pt x="25164" y="47601"/>
                  </a:lnTo>
                  <a:lnTo>
                    <a:pt x="25241" y="47754"/>
                  </a:lnTo>
                  <a:lnTo>
                    <a:pt x="25343" y="47907"/>
                  </a:lnTo>
                  <a:lnTo>
                    <a:pt x="25419" y="47983"/>
                  </a:lnTo>
                  <a:lnTo>
                    <a:pt x="25266" y="47907"/>
                  </a:lnTo>
                  <a:lnTo>
                    <a:pt x="25139" y="47805"/>
                  </a:lnTo>
                  <a:lnTo>
                    <a:pt x="25011" y="47703"/>
                  </a:lnTo>
                  <a:lnTo>
                    <a:pt x="24935" y="47550"/>
                  </a:lnTo>
                  <a:lnTo>
                    <a:pt x="24858" y="47422"/>
                  </a:lnTo>
                  <a:lnTo>
                    <a:pt x="24807" y="47244"/>
                  </a:lnTo>
                  <a:lnTo>
                    <a:pt x="24807" y="47065"/>
                  </a:lnTo>
                  <a:lnTo>
                    <a:pt x="24833" y="46887"/>
                  </a:lnTo>
                  <a:lnTo>
                    <a:pt x="24858" y="46734"/>
                  </a:lnTo>
                  <a:lnTo>
                    <a:pt x="24935" y="46607"/>
                  </a:lnTo>
                  <a:lnTo>
                    <a:pt x="25011" y="46479"/>
                  </a:lnTo>
                  <a:lnTo>
                    <a:pt x="25088" y="46352"/>
                  </a:lnTo>
                  <a:lnTo>
                    <a:pt x="25190" y="46250"/>
                  </a:lnTo>
                  <a:lnTo>
                    <a:pt x="25292" y="46173"/>
                  </a:lnTo>
                  <a:lnTo>
                    <a:pt x="25419" y="46097"/>
                  </a:lnTo>
                  <a:lnTo>
                    <a:pt x="25521" y="46046"/>
                  </a:lnTo>
                  <a:lnTo>
                    <a:pt x="25649" y="45995"/>
                  </a:lnTo>
                  <a:lnTo>
                    <a:pt x="25802" y="45969"/>
                  </a:lnTo>
                  <a:close/>
                  <a:moveTo>
                    <a:pt x="6399" y="40640"/>
                  </a:moveTo>
                  <a:lnTo>
                    <a:pt x="6782" y="40666"/>
                  </a:lnTo>
                  <a:lnTo>
                    <a:pt x="7139" y="40742"/>
                  </a:lnTo>
                  <a:lnTo>
                    <a:pt x="7521" y="40870"/>
                  </a:lnTo>
                  <a:lnTo>
                    <a:pt x="7853" y="40997"/>
                  </a:lnTo>
                  <a:lnTo>
                    <a:pt x="8184" y="41176"/>
                  </a:lnTo>
                  <a:lnTo>
                    <a:pt x="8490" y="41380"/>
                  </a:lnTo>
                  <a:lnTo>
                    <a:pt x="8796" y="41609"/>
                  </a:lnTo>
                  <a:lnTo>
                    <a:pt x="9051" y="41864"/>
                  </a:lnTo>
                  <a:lnTo>
                    <a:pt x="9280" y="42145"/>
                  </a:lnTo>
                  <a:lnTo>
                    <a:pt x="9510" y="42425"/>
                  </a:lnTo>
                  <a:lnTo>
                    <a:pt x="9714" y="42731"/>
                  </a:lnTo>
                  <a:lnTo>
                    <a:pt x="9867" y="43063"/>
                  </a:lnTo>
                  <a:lnTo>
                    <a:pt x="10020" y="43420"/>
                  </a:lnTo>
                  <a:lnTo>
                    <a:pt x="10122" y="43751"/>
                  </a:lnTo>
                  <a:lnTo>
                    <a:pt x="10198" y="44108"/>
                  </a:lnTo>
                  <a:lnTo>
                    <a:pt x="10249" y="44490"/>
                  </a:lnTo>
                  <a:lnTo>
                    <a:pt x="10249" y="44847"/>
                  </a:lnTo>
                  <a:lnTo>
                    <a:pt x="10224" y="45230"/>
                  </a:lnTo>
                  <a:lnTo>
                    <a:pt x="10173" y="45561"/>
                  </a:lnTo>
                  <a:lnTo>
                    <a:pt x="10122" y="45867"/>
                  </a:lnTo>
                  <a:lnTo>
                    <a:pt x="10020" y="46199"/>
                  </a:lnTo>
                  <a:lnTo>
                    <a:pt x="9892" y="46505"/>
                  </a:lnTo>
                  <a:lnTo>
                    <a:pt x="9765" y="46785"/>
                  </a:lnTo>
                  <a:lnTo>
                    <a:pt x="9612" y="47065"/>
                  </a:lnTo>
                  <a:lnTo>
                    <a:pt x="9408" y="47346"/>
                  </a:lnTo>
                  <a:lnTo>
                    <a:pt x="9229" y="47601"/>
                  </a:lnTo>
                  <a:lnTo>
                    <a:pt x="9000" y="47856"/>
                  </a:lnTo>
                  <a:lnTo>
                    <a:pt x="8771" y="48085"/>
                  </a:lnTo>
                  <a:lnTo>
                    <a:pt x="8516" y="48289"/>
                  </a:lnTo>
                  <a:lnTo>
                    <a:pt x="8261" y="48468"/>
                  </a:lnTo>
                  <a:lnTo>
                    <a:pt x="7980" y="48646"/>
                  </a:lnTo>
                  <a:lnTo>
                    <a:pt x="7674" y="48774"/>
                  </a:lnTo>
                  <a:lnTo>
                    <a:pt x="7368" y="48901"/>
                  </a:lnTo>
                  <a:lnTo>
                    <a:pt x="7062" y="49003"/>
                  </a:lnTo>
                  <a:lnTo>
                    <a:pt x="7011" y="48978"/>
                  </a:lnTo>
                  <a:lnTo>
                    <a:pt x="6986" y="48978"/>
                  </a:lnTo>
                  <a:lnTo>
                    <a:pt x="6960" y="49003"/>
                  </a:lnTo>
                  <a:lnTo>
                    <a:pt x="6935" y="49029"/>
                  </a:lnTo>
                  <a:lnTo>
                    <a:pt x="6833" y="49054"/>
                  </a:lnTo>
                  <a:lnTo>
                    <a:pt x="6450" y="49105"/>
                  </a:lnTo>
                  <a:lnTo>
                    <a:pt x="6068" y="49131"/>
                  </a:lnTo>
                  <a:lnTo>
                    <a:pt x="5711" y="49131"/>
                  </a:lnTo>
                  <a:lnTo>
                    <a:pt x="5354" y="49080"/>
                  </a:lnTo>
                  <a:lnTo>
                    <a:pt x="5303" y="49054"/>
                  </a:lnTo>
                  <a:lnTo>
                    <a:pt x="5252" y="49054"/>
                  </a:lnTo>
                  <a:lnTo>
                    <a:pt x="4997" y="48978"/>
                  </a:lnTo>
                  <a:lnTo>
                    <a:pt x="4768" y="48901"/>
                  </a:lnTo>
                  <a:lnTo>
                    <a:pt x="4538" y="48799"/>
                  </a:lnTo>
                  <a:lnTo>
                    <a:pt x="4309" y="48672"/>
                  </a:lnTo>
                  <a:lnTo>
                    <a:pt x="4105" y="48544"/>
                  </a:lnTo>
                  <a:lnTo>
                    <a:pt x="3901" y="48391"/>
                  </a:lnTo>
                  <a:lnTo>
                    <a:pt x="3722" y="48213"/>
                  </a:lnTo>
                  <a:lnTo>
                    <a:pt x="3544" y="48034"/>
                  </a:lnTo>
                  <a:lnTo>
                    <a:pt x="3391" y="47856"/>
                  </a:lnTo>
                  <a:lnTo>
                    <a:pt x="3238" y="47626"/>
                  </a:lnTo>
                  <a:lnTo>
                    <a:pt x="3110" y="47422"/>
                  </a:lnTo>
                  <a:lnTo>
                    <a:pt x="2983" y="47193"/>
                  </a:lnTo>
                  <a:lnTo>
                    <a:pt x="2856" y="46938"/>
                  </a:lnTo>
                  <a:lnTo>
                    <a:pt x="2779" y="46683"/>
                  </a:lnTo>
                  <a:lnTo>
                    <a:pt x="2677" y="46428"/>
                  </a:lnTo>
                  <a:lnTo>
                    <a:pt x="2626" y="46173"/>
                  </a:lnTo>
                  <a:lnTo>
                    <a:pt x="2524" y="44643"/>
                  </a:lnTo>
                  <a:lnTo>
                    <a:pt x="2448" y="43139"/>
                  </a:lnTo>
                  <a:lnTo>
                    <a:pt x="2626" y="42833"/>
                  </a:lnTo>
                  <a:lnTo>
                    <a:pt x="2830" y="42527"/>
                  </a:lnTo>
                  <a:lnTo>
                    <a:pt x="3034" y="42247"/>
                  </a:lnTo>
                  <a:lnTo>
                    <a:pt x="3289" y="41966"/>
                  </a:lnTo>
                  <a:lnTo>
                    <a:pt x="3544" y="41737"/>
                  </a:lnTo>
                  <a:lnTo>
                    <a:pt x="3799" y="41507"/>
                  </a:lnTo>
                  <a:lnTo>
                    <a:pt x="4079" y="41303"/>
                  </a:lnTo>
                  <a:lnTo>
                    <a:pt x="4385" y="41125"/>
                  </a:lnTo>
                  <a:lnTo>
                    <a:pt x="4691" y="40946"/>
                  </a:lnTo>
                  <a:lnTo>
                    <a:pt x="5023" y="40819"/>
                  </a:lnTo>
                  <a:lnTo>
                    <a:pt x="5354" y="40742"/>
                  </a:lnTo>
                  <a:lnTo>
                    <a:pt x="5686" y="40666"/>
                  </a:lnTo>
                  <a:lnTo>
                    <a:pt x="6042" y="40640"/>
                  </a:lnTo>
                  <a:close/>
                  <a:moveTo>
                    <a:pt x="14686" y="48519"/>
                  </a:moveTo>
                  <a:lnTo>
                    <a:pt x="14686" y="49335"/>
                  </a:lnTo>
                  <a:lnTo>
                    <a:pt x="14456" y="49207"/>
                  </a:lnTo>
                  <a:lnTo>
                    <a:pt x="14201" y="49131"/>
                  </a:lnTo>
                  <a:lnTo>
                    <a:pt x="13946" y="49080"/>
                  </a:lnTo>
                  <a:lnTo>
                    <a:pt x="13691" y="49029"/>
                  </a:lnTo>
                  <a:lnTo>
                    <a:pt x="13411" y="49029"/>
                  </a:lnTo>
                  <a:lnTo>
                    <a:pt x="13156" y="49054"/>
                  </a:lnTo>
                  <a:lnTo>
                    <a:pt x="12875" y="49080"/>
                  </a:lnTo>
                  <a:lnTo>
                    <a:pt x="12595" y="49156"/>
                  </a:lnTo>
                  <a:lnTo>
                    <a:pt x="12340" y="49233"/>
                  </a:lnTo>
                  <a:lnTo>
                    <a:pt x="12085" y="49335"/>
                  </a:lnTo>
                  <a:lnTo>
                    <a:pt x="11830" y="49437"/>
                  </a:lnTo>
                  <a:lnTo>
                    <a:pt x="11601" y="49564"/>
                  </a:lnTo>
                  <a:lnTo>
                    <a:pt x="11371" y="49717"/>
                  </a:lnTo>
                  <a:lnTo>
                    <a:pt x="11167" y="49870"/>
                  </a:lnTo>
                  <a:lnTo>
                    <a:pt x="10963" y="50048"/>
                  </a:lnTo>
                  <a:lnTo>
                    <a:pt x="10785" y="50252"/>
                  </a:lnTo>
                  <a:lnTo>
                    <a:pt x="10657" y="50431"/>
                  </a:lnTo>
                  <a:lnTo>
                    <a:pt x="10504" y="50609"/>
                  </a:lnTo>
                  <a:lnTo>
                    <a:pt x="10402" y="50813"/>
                  </a:lnTo>
                  <a:lnTo>
                    <a:pt x="10300" y="51017"/>
                  </a:lnTo>
                  <a:lnTo>
                    <a:pt x="10300" y="51017"/>
                  </a:lnTo>
                  <a:lnTo>
                    <a:pt x="10402" y="50737"/>
                  </a:lnTo>
                  <a:lnTo>
                    <a:pt x="10504" y="50456"/>
                  </a:lnTo>
                  <a:lnTo>
                    <a:pt x="10632" y="50201"/>
                  </a:lnTo>
                  <a:lnTo>
                    <a:pt x="10785" y="49946"/>
                  </a:lnTo>
                  <a:lnTo>
                    <a:pt x="10938" y="49717"/>
                  </a:lnTo>
                  <a:lnTo>
                    <a:pt x="11116" y="49488"/>
                  </a:lnTo>
                  <a:lnTo>
                    <a:pt x="11346" y="49284"/>
                  </a:lnTo>
                  <a:lnTo>
                    <a:pt x="11575" y="49105"/>
                  </a:lnTo>
                  <a:lnTo>
                    <a:pt x="11932" y="48901"/>
                  </a:lnTo>
                  <a:lnTo>
                    <a:pt x="12289" y="48748"/>
                  </a:lnTo>
                  <a:lnTo>
                    <a:pt x="12671" y="48646"/>
                  </a:lnTo>
                  <a:lnTo>
                    <a:pt x="13079" y="48570"/>
                  </a:lnTo>
                  <a:lnTo>
                    <a:pt x="13462" y="48544"/>
                  </a:lnTo>
                  <a:lnTo>
                    <a:pt x="13870" y="48519"/>
                  </a:lnTo>
                  <a:close/>
                  <a:moveTo>
                    <a:pt x="5660" y="51119"/>
                  </a:moveTo>
                  <a:lnTo>
                    <a:pt x="5813" y="51298"/>
                  </a:lnTo>
                  <a:lnTo>
                    <a:pt x="5915" y="51374"/>
                  </a:lnTo>
                  <a:lnTo>
                    <a:pt x="6017" y="51425"/>
                  </a:lnTo>
                  <a:lnTo>
                    <a:pt x="6144" y="51476"/>
                  </a:lnTo>
                  <a:lnTo>
                    <a:pt x="6246" y="51502"/>
                  </a:lnTo>
                  <a:lnTo>
                    <a:pt x="6374" y="51527"/>
                  </a:lnTo>
                  <a:lnTo>
                    <a:pt x="6501" y="51527"/>
                  </a:lnTo>
                  <a:lnTo>
                    <a:pt x="6552" y="51502"/>
                  </a:lnTo>
                  <a:lnTo>
                    <a:pt x="6476" y="52165"/>
                  </a:lnTo>
                  <a:lnTo>
                    <a:pt x="6425" y="52802"/>
                  </a:lnTo>
                  <a:lnTo>
                    <a:pt x="6195" y="52929"/>
                  </a:lnTo>
                  <a:lnTo>
                    <a:pt x="5966" y="53057"/>
                  </a:lnTo>
                  <a:lnTo>
                    <a:pt x="5737" y="53184"/>
                  </a:lnTo>
                  <a:lnTo>
                    <a:pt x="5507" y="53363"/>
                  </a:lnTo>
                  <a:lnTo>
                    <a:pt x="5507" y="53363"/>
                  </a:lnTo>
                  <a:lnTo>
                    <a:pt x="5584" y="52241"/>
                  </a:lnTo>
                  <a:lnTo>
                    <a:pt x="5660" y="51119"/>
                  </a:lnTo>
                  <a:close/>
                  <a:moveTo>
                    <a:pt x="54408" y="44745"/>
                  </a:moveTo>
                  <a:lnTo>
                    <a:pt x="54306" y="48289"/>
                  </a:lnTo>
                  <a:lnTo>
                    <a:pt x="54153" y="51859"/>
                  </a:lnTo>
                  <a:lnTo>
                    <a:pt x="54153" y="51910"/>
                  </a:lnTo>
                  <a:lnTo>
                    <a:pt x="54178" y="51986"/>
                  </a:lnTo>
                  <a:lnTo>
                    <a:pt x="54229" y="52012"/>
                  </a:lnTo>
                  <a:lnTo>
                    <a:pt x="54280" y="52063"/>
                  </a:lnTo>
                  <a:lnTo>
                    <a:pt x="54280" y="52522"/>
                  </a:lnTo>
                  <a:lnTo>
                    <a:pt x="54229" y="53006"/>
                  </a:lnTo>
                  <a:lnTo>
                    <a:pt x="54153" y="53312"/>
                  </a:lnTo>
                  <a:lnTo>
                    <a:pt x="54102" y="53465"/>
                  </a:lnTo>
                  <a:lnTo>
                    <a:pt x="54076" y="53516"/>
                  </a:lnTo>
                  <a:lnTo>
                    <a:pt x="54025" y="53516"/>
                  </a:lnTo>
                  <a:lnTo>
                    <a:pt x="53975" y="53465"/>
                  </a:lnTo>
                  <a:lnTo>
                    <a:pt x="53873" y="53465"/>
                  </a:lnTo>
                  <a:lnTo>
                    <a:pt x="53847" y="53516"/>
                  </a:lnTo>
                  <a:lnTo>
                    <a:pt x="50915" y="53465"/>
                  </a:lnTo>
                  <a:lnTo>
                    <a:pt x="47983" y="53439"/>
                  </a:lnTo>
                  <a:lnTo>
                    <a:pt x="47983" y="52726"/>
                  </a:lnTo>
                  <a:lnTo>
                    <a:pt x="47983" y="52012"/>
                  </a:lnTo>
                  <a:lnTo>
                    <a:pt x="48008" y="51272"/>
                  </a:lnTo>
                  <a:lnTo>
                    <a:pt x="48085" y="50558"/>
                  </a:lnTo>
                  <a:lnTo>
                    <a:pt x="48212" y="49844"/>
                  </a:lnTo>
                  <a:lnTo>
                    <a:pt x="48289" y="49488"/>
                  </a:lnTo>
                  <a:lnTo>
                    <a:pt x="48391" y="49156"/>
                  </a:lnTo>
                  <a:lnTo>
                    <a:pt x="48493" y="48825"/>
                  </a:lnTo>
                  <a:lnTo>
                    <a:pt x="48646" y="48493"/>
                  </a:lnTo>
                  <a:lnTo>
                    <a:pt x="48799" y="48162"/>
                  </a:lnTo>
                  <a:lnTo>
                    <a:pt x="48977" y="47830"/>
                  </a:lnTo>
                  <a:lnTo>
                    <a:pt x="49334" y="47346"/>
                  </a:lnTo>
                  <a:lnTo>
                    <a:pt x="49717" y="46887"/>
                  </a:lnTo>
                  <a:lnTo>
                    <a:pt x="50150" y="46454"/>
                  </a:lnTo>
                  <a:lnTo>
                    <a:pt x="50584" y="46071"/>
                  </a:lnTo>
                  <a:lnTo>
                    <a:pt x="51068" y="45714"/>
                  </a:lnTo>
                  <a:lnTo>
                    <a:pt x="51552" y="45383"/>
                  </a:lnTo>
                  <a:lnTo>
                    <a:pt x="52062" y="45051"/>
                  </a:lnTo>
                  <a:lnTo>
                    <a:pt x="52598" y="44745"/>
                  </a:lnTo>
                  <a:lnTo>
                    <a:pt x="53057" y="44796"/>
                  </a:lnTo>
                  <a:lnTo>
                    <a:pt x="53490" y="44822"/>
                  </a:lnTo>
                  <a:lnTo>
                    <a:pt x="53949" y="44796"/>
                  </a:lnTo>
                  <a:lnTo>
                    <a:pt x="54408" y="44745"/>
                  </a:lnTo>
                  <a:close/>
                  <a:moveTo>
                    <a:pt x="39340" y="28046"/>
                  </a:moveTo>
                  <a:lnTo>
                    <a:pt x="40589" y="28071"/>
                  </a:lnTo>
                  <a:lnTo>
                    <a:pt x="41813" y="28097"/>
                  </a:lnTo>
                  <a:lnTo>
                    <a:pt x="43062" y="28148"/>
                  </a:lnTo>
                  <a:lnTo>
                    <a:pt x="44286" y="28224"/>
                  </a:lnTo>
                  <a:lnTo>
                    <a:pt x="44235" y="28989"/>
                  </a:lnTo>
                  <a:lnTo>
                    <a:pt x="44184" y="29779"/>
                  </a:lnTo>
                  <a:lnTo>
                    <a:pt x="44133" y="30570"/>
                  </a:lnTo>
                  <a:lnTo>
                    <a:pt x="44133" y="31360"/>
                  </a:lnTo>
                  <a:lnTo>
                    <a:pt x="44133" y="32176"/>
                  </a:lnTo>
                  <a:lnTo>
                    <a:pt x="44184" y="32966"/>
                  </a:lnTo>
                  <a:lnTo>
                    <a:pt x="44261" y="33782"/>
                  </a:lnTo>
                  <a:lnTo>
                    <a:pt x="44363" y="34572"/>
                  </a:lnTo>
                  <a:lnTo>
                    <a:pt x="44490" y="35363"/>
                  </a:lnTo>
                  <a:lnTo>
                    <a:pt x="44643" y="36128"/>
                  </a:lnTo>
                  <a:lnTo>
                    <a:pt x="44847" y="36893"/>
                  </a:lnTo>
                  <a:lnTo>
                    <a:pt x="45076" y="37657"/>
                  </a:lnTo>
                  <a:lnTo>
                    <a:pt x="45357" y="38397"/>
                  </a:lnTo>
                  <a:lnTo>
                    <a:pt x="45663" y="39111"/>
                  </a:lnTo>
                  <a:lnTo>
                    <a:pt x="46020" y="39825"/>
                  </a:lnTo>
                  <a:lnTo>
                    <a:pt x="46428" y="40488"/>
                  </a:lnTo>
                  <a:lnTo>
                    <a:pt x="46683" y="40870"/>
                  </a:lnTo>
                  <a:lnTo>
                    <a:pt x="46938" y="41227"/>
                  </a:lnTo>
                  <a:lnTo>
                    <a:pt x="47218" y="41584"/>
                  </a:lnTo>
                  <a:lnTo>
                    <a:pt x="47524" y="41915"/>
                  </a:lnTo>
                  <a:lnTo>
                    <a:pt x="47830" y="42247"/>
                  </a:lnTo>
                  <a:lnTo>
                    <a:pt x="48161" y="42553"/>
                  </a:lnTo>
                  <a:lnTo>
                    <a:pt x="48493" y="42859"/>
                  </a:lnTo>
                  <a:lnTo>
                    <a:pt x="48850" y="43139"/>
                  </a:lnTo>
                  <a:lnTo>
                    <a:pt x="49207" y="43394"/>
                  </a:lnTo>
                  <a:lnTo>
                    <a:pt x="49589" y="43624"/>
                  </a:lnTo>
                  <a:lnTo>
                    <a:pt x="49972" y="43853"/>
                  </a:lnTo>
                  <a:lnTo>
                    <a:pt x="50354" y="44057"/>
                  </a:lnTo>
                  <a:lnTo>
                    <a:pt x="50762" y="44235"/>
                  </a:lnTo>
                  <a:lnTo>
                    <a:pt x="51170" y="44414"/>
                  </a:lnTo>
                  <a:lnTo>
                    <a:pt x="51603" y="44541"/>
                  </a:lnTo>
                  <a:lnTo>
                    <a:pt x="52037" y="44643"/>
                  </a:lnTo>
                  <a:lnTo>
                    <a:pt x="51705" y="44796"/>
                  </a:lnTo>
                  <a:lnTo>
                    <a:pt x="51399" y="44949"/>
                  </a:lnTo>
                  <a:lnTo>
                    <a:pt x="51093" y="45128"/>
                  </a:lnTo>
                  <a:lnTo>
                    <a:pt x="50813" y="45306"/>
                  </a:lnTo>
                  <a:lnTo>
                    <a:pt x="50533" y="45510"/>
                  </a:lnTo>
                  <a:lnTo>
                    <a:pt x="50278" y="45714"/>
                  </a:lnTo>
                  <a:lnTo>
                    <a:pt x="50048" y="45918"/>
                  </a:lnTo>
                  <a:lnTo>
                    <a:pt x="49819" y="46148"/>
                  </a:lnTo>
                  <a:lnTo>
                    <a:pt x="49589" y="46377"/>
                  </a:lnTo>
                  <a:lnTo>
                    <a:pt x="49385" y="46607"/>
                  </a:lnTo>
                  <a:lnTo>
                    <a:pt x="49028" y="47116"/>
                  </a:lnTo>
                  <a:lnTo>
                    <a:pt x="48697" y="47652"/>
                  </a:lnTo>
                  <a:lnTo>
                    <a:pt x="48416" y="48213"/>
                  </a:lnTo>
                  <a:lnTo>
                    <a:pt x="48187" y="48799"/>
                  </a:lnTo>
                  <a:lnTo>
                    <a:pt x="47983" y="49411"/>
                  </a:lnTo>
                  <a:lnTo>
                    <a:pt x="47830" y="50048"/>
                  </a:lnTo>
                  <a:lnTo>
                    <a:pt x="47728" y="50686"/>
                  </a:lnTo>
                  <a:lnTo>
                    <a:pt x="47626" y="51374"/>
                  </a:lnTo>
                  <a:lnTo>
                    <a:pt x="47575" y="52037"/>
                  </a:lnTo>
                  <a:lnTo>
                    <a:pt x="47550" y="52751"/>
                  </a:lnTo>
                  <a:lnTo>
                    <a:pt x="47550" y="53439"/>
                  </a:lnTo>
                  <a:lnTo>
                    <a:pt x="44286" y="53439"/>
                  </a:lnTo>
                  <a:lnTo>
                    <a:pt x="41023" y="53465"/>
                  </a:lnTo>
                  <a:lnTo>
                    <a:pt x="34470" y="53516"/>
                  </a:lnTo>
                  <a:lnTo>
                    <a:pt x="26592" y="53541"/>
                  </a:lnTo>
                  <a:lnTo>
                    <a:pt x="26592" y="53541"/>
                  </a:lnTo>
                  <a:lnTo>
                    <a:pt x="26694" y="53006"/>
                  </a:lnTo>
                  <a:lnTo>
                    <a:pt x="26796" y="52471"/>
                  </a:lnTo>
                  <a:lnTo>
                    <a:pt x="26949" y="51374"/>
                  </a:lnTo>
                  <a:lnTo>
                    <a:pt x="27076" y="50278"/>
                  </a:lnTo>
                  <a:lnTo>
                    <a:pt x="27127" y="49207"/>
                  </a:lnTo>
                  <a:lnTo>
                    <a:pt x="27102" y="49156"/>
                  </a:lnTo>
                  <a:lnTo>
                    <a:pt x="27076" y="49131"/>
                  </a:lnTo>
                  <a:lnTo>
                    <a:pt x="27000" y="49156"/>
                  </a:lnTo>
                  <a:lnTo>
                    <a:pt x="26975" y="49207"/>
                  </a:lnTo>
                  <a:lnTo>
                    <a:pt x="26975" y="49233"/>
                  </a:lnTo>
                  <a:lnTo>
                    <a:pt x="26949" y="49207"/>
                  </a:lnTo>
                  <a:lnTo>
                    <a:pt x="26184" y="49207"/>
                  </a:lnTo>
                  <a:lnTo>
                    <a:pt x="26159" y="48799"/>
                  </a:lnTo>
                  <a:lnTo>
                    <a:pt x="26159" y="48366"/>
                  </a:lnTo>
                  <a:lnTo>
                    <a:pt x="26184" y="48366"/>
                  </a:lnTo>
                  <a:lnTo>
                    <a:pt x="26235" y="48315"/>
                  </a:lnTo>
                  <a:lnTo>
                    <a:pt x="26261" y="48264"/>
                  </a:lnTo>
                  <a:lnTo>
                    <a:pt x="26465" y="48213"/>
                  </a:lnTo>
                  <a:lnTo>
                    <a:pt x="26643" y="48111"/>
                  </a:lnTo>
                  <a:lnTo>
                    <a:pt x="26822" y="47958"/>
                  </a:lnTo>
                  <a:lnTo>
                    <a:pt x="26975" y="47805"/>
                  </a:lnTo>
                  <a:lnTo>
                    <a:pt x="27102" y="47601"/>
                  </a:lnTo>
                  <a:lnTo>
                    <a:pt x="27204" y="47397"/>
                  </a:lnTo>
                  <a:lnTo>
                    <a:pt x="27255" y="47167"/>
                  </a:lnTo>
                  <a:lnTo>
                    <a:pt x="27255" y="46938"/>
                  </a:lnTo>
                  <a:lnTo>
                    <a:pt x="27204" y="46734"/>
                  </a:lnTo>
                  <a:lnTo>
                    <a:pt x="27127" y="46530"/>
                  </a:lnTo>
                  <a:lnTo>
                    <a:pt x="27051" y="46352"/>
                  </a:lnTo>
                  <a:lnTo>
                    <a:pt x="26924" y="46199"/>
                  </a:lnTo>
                  <a:lnTo>
                    <a:pt x="26796" y="46071"/>
                  </a:lnTo>
                  <a:lnTo>
                    <a:pt x="26643" y="45969"/>
                  </a:lnTo>
                  <a:lnTo>
                    <a:pt x="26490" y="45867"/>
                  </a:lnTo>
                  <a:lnTo>
                    <a:pt x="26312" y="45791"/>
                  </a:lnTo>
                  <a:lnTo>
                    <a:pt x="26133" y="45740"/>
                  </a:lnTo>
                  <a:lnTo>
                    <a:pt x="25751" y="45740"/>
                  </a:lnTo>
                  <a:lnTo>
                    <a:pt x="25572" y="45765"/>
                  </a:lnTo>
                  <a:lnTo>
                    <a:pt x="25394" y="45816"/>
                  </a:lnTo>
                  <a:lnTo>
                    <a:pt x="25215" y="45893"/>
                  </a:lnTo>
                  <a:lnTo>
                    <a:pt x="25037" y="46020"/>
                  </a:lnTo>
                  <a:lnTo>
                    <a:pt x="24884" y="46148"/>
                  </a:lnTo>
                  <a:lnTo>
                    <a:pt x="24731" y="46377"/>
                  </a:lnTo>
                  <a:lnTo>
                    <a:pt x="24603" y="46607"/>
                  </a:lnTo>
                  <a:lnTo>
                    <a:pt x="24527" y="46861"/>
                  </a:lnTo>
                  <a:lnTo>
                    <a:pt x="24527" y="47116"/>
                  </a:lnTo>
                  <a:lnTo>
                    <a:pt x="24527" y="47295"/>
                  </a:lnTo>
                  <a:lnTo>
                    <a:pt x="24578" y="47448"/>
                  </a:lnTo>
                  <a:lnTo>
                    <a:pt x="24629" y="47626"/>
                  </a:lnTo>
                  <a:lnTo>
                    <a:pt x="24731" y="47779"/>
                  </a:lnTo>
                  <a:lnTo>
                    <a:pt x="24833" y="47907"/>
                  </a:lnTo>
                  <a:lnTo>
                    <a:pt x="24935" y="48034"/>
                  </a:lnTo>
                  <a:lnTo>
                    <a:pt x="25062" y="48136"/>
                  </a:lnTo>
                  <a:lnTo>
                    <a:pt x="25215" y="48238"/>
                  </a:lnTo>
                  <a:lnTo>
                    <a:pt x="25368" y="48315"/>
                  </a:lnTo>
                  <a:lnTo>
                    <a:pt x="25521" y="48366"/>
                  </a:lnTo>
                  <a:lnTo>
                    <a:pt x="25700" y="48417"/>
                  </a:lnTo>
                  <a:lnTo>
                    <a:pt x="25853" y="48417"/>
                  </a:lnTo>
                  <a:lnTo>
                    <a:pt x="25802" y="48621"/>
                  </a:lnTo>
                  <a:lnTo>
                    <a:pt x="25776" y="48799"/>
                  </a:lnTo>
                  <a:lnTo>
                    <a:pt x="25776" y="49003"/>
                  </a:lnTo>
                  <a:lnTo>
                    <a:pt x="25776" y="49207"/>
                  </a:lnTo>
                  <a:lnTo>
                    <a:pt x="24399" y="49182"/>
                  </a:lnTo>
                  <a:lnTo>
                    <a:pt x="24450" y="48697"/>
                  </a:lnTo>
                  <a:lnTo>
                    <a:pt x="24476" y="48187"/>
                  </a:lnTo>
                  <a:lnTo>
                    <a:pt x="24501" y="47652"/>
                  </a:lnTo>
                  <a:lnTo>
                    <a:pt x="24476" y="47116"/>
                  </a:lnTo>
                  <a:lnTo>
                    <a:pt x="24399" y="46097"/>
                  </a:lnTo>
                  <a:lnTo>
                    <a:pt x="24297" y="45128"/>
                  </a:lnTo>
                  <a:lnTo>
                    <a:pt x="24323" y="45128"/>
                  </a:lnTo>
                  <a:lnTo>
                    <a:pt x="24348" y="45102"/>
                  </a:lnTo>
                  <a:lnTo>
                    <a:pt x="24374" y="45051"/>
                  </a:lnTo>
                  <a:lnTo>
                    <a:pt x="24603" y="45026"/>
                  </a:lnTo>
                  <a:lnTo>
                    <a:pt x="24833" y="44975"/>
                  </a:lnTo>
                  <a:lnTo>
                    <a:pt x="25062" y="44873"/>
                  </a:lnTo>
                  <a:lnTo>
                    <a:pt x="25241" y="44745"/>
                  </a:lnTo>
                  <a:lnTo>
                    <a:pt x="25419" y="44567"/>
                  </a:lnTo>
                  <a:lnTo>
                    <a:pt x="25547" y="44363"/>
                  </a:lnTo>
                  <a:lnTo>
                    <a:pt x="25649" y="44159"/>
                  </a:lnTo>
                  <a:lnTo>
                    <a:pt x="25700" y="43904"/>
                  </a:lnTo>
                  <a:lnTo>
                    <a:pt x="25700" y="43674"/>
                  </a:lnTo>
                  <a:lnTo>
                    <a:pt x="25674" y="43445"/>
                  </a:lnTo>
                  <a:lnTo>
                    <a:pt x="25598" y="43241"/>
                  </a:lnTo>
                  <a:lnTo>
                    <a:pt x="25521" y="43063"/>
                  </a:lnTo>
                  <a:lnTo>
                    <a:pt x="25394" y="42884"/>
                  </a:lnTo>
                  <a:lnTo>
                    <a:pt x="25241" y="42731"/>
                  </a:lnTo>
                  <a:lnTo>
                    <a:pt x="25088" y="42604"/>
                  </a:lnTo>
                  <a:lnTo>
                    <a:pt x="24909" y="42502"/>
                  </a:lnTo>
                  <a:lnTo>
                    <a:pt x="24731" y="42400"/>
                  </a:lnTo>
                  <a:lnTo>
                    <a:pt x="24527" y="42349"/>
                  </a:lnTo>
                  <a:lnTo>
                    <a:pt x="24323" y="42323"/>
                  </a:lnTo>
                  <a:lnTo>
                    <a:pt x="24093" y="42323"/>
                  </a:lnTo>
                  <a:lnTo>
                    <a:pt x="23890" y="42349"/>
                  </a:lnTo>
                  <a:lnTo>
                    <a:pt x="23686" y="42400"/>
                  </a:lnTo>
                  <a:lnTo>
                    <a:pt x="23482" y="42502"/>
                  </a:lnTo>
                  <a:lnTo>
                    <a:pt x="23303" y="42629"/>
                  </a:lnTo>
                  <a:lnTo>
                    <a:pt x="23176" y="42731"/>
                  </a:lnTo>
                  <a:lnTo>
                    <a:pt x="23048" y="42859"/>
                  </a:lnTo>
                  <a:lnTo>
                    <a:pt x="22946" y="43012"/>
                  </a:lnTo>
                  <a:lnTo>
                    <a:pt x="22844" y="43190"/>
                  </a:lnTo>
                  <a:lnTo>
                    <a:pt x="22768" y="43369"/>
                  </a:lnTo>
                  <a:lnTo>
                    <a:pt x="22717" y="43547"/>
                  </a:lnTo>
                  <a:lnTo>
                    <a:pt x="22691" y="43751"/>
                  </a:lnTo>
                  <a:lnTo>
                    <a:pt x="22691" y="43929"/>
                  </a:lnTo>
                  <a:lnTo>
                    <a:pt x="22717" y="44133"/>
                  </a:lnTo>
                  <a:lnTo>
                    <a:pt x="22793" y="44312"/>
                  </a:lnTo>
                  <a:lnTo>
                    <a:pt x="22870" y="44490"/>
                  </a:lnTo>
                  <a:lnTo>
                    <a:pt x="22997" y="44643"/>
                  </a:lnTo>
                  <a:lnTo>
                    <a:pt x="23125" y="44796"/>
                  </a:lnTo>
                  <a:lnTo>
                    <a:pt x="23278" y="44924"/>
                  </a:lnTo>
                  <a:lnTo>
                    <a:pt x="23431" y="45026"/>
                  </a:lnTo>
                  <a:lnTo>
                    <a:pt x="23609" y="45102"/>
                  </a:lnTo>
                  <a:lnTo>
                    <a:pt x="23813" y="45153"/>
                  </a:lnTo>
                  <a:lnTo>
                    <a:pt x="23992" y="45153"/>
                  </a:lnTo>
                  <a:lnTo>
                    <a:pt x="23941" y="46148"/>
                  </a:lnTo>
                  <a:lnTo>
                    <a:pt x="23941" y="47193"/>
                  </a:lnTo>
                  <a:lnTo>
                    <a:pt x="23941" y="47703"/>
                  </a:lnTo>
                  <a:lnTo>
                    <a:pt x="23992" y="48213"/>
                  </a:lnTo>
                  <a:lnTo>
                    <a:pt x="24042" y="48723"/>
                  </a:lnTo>
                  <a:lnTo>
                    <a:pt x="24093" y="49182"/>
                  </a:lnTo>
                  <a:lnTo>
                    <a:pt x="22640" y="49207"/>
                  </a:lnTo>
                  <a:lnTo>
                    <a:pt x="22640" y="49156"/>
                  </a:lnTo>
                  <a:lnTo>
                    <a:pt x="22589" y="48876"/>
                  </a:lnTo>
                  <a:lnTo>
                    <a:pt x="22564" y="48570"/>
                  </a:lnTo>
                  <a:lnTo>
                    <a:pt x="22589" y="48289"/>
                  </a:lnTo>
                  <a:lnTo>
                    <a:pt x="22666" y="47983"/>
                  </a:lnTo>
                  <a:lnTo>
                    <a:pt x="22819" y="47932"/>
                  </a:lnTo>
                  <a:lnTo>
                    <a:pt x="22997" y="47881"/>
                  </a:lnTo>
                  <a:lnTo>
                    <a:pt x="23125" y="47779"/>
                  </a:lnTo>
                  <a:lnTo>
                    <a:pt x="23278" y="47677"/>
                  </a:lnTo>
                  <a:lnTo>
                    <a:pt x="23405" y="47550"/>
                  </a:lnTo>
                  <a:lnTo>
                    <a:pt x="23507" y="47422"/>
                  </a:lnTo>
                  <a:lnTo>
                    <a:pt x="23609" y="47269"/>
                  </a:lnTo>
                  <a:lnTo>
                    <a:pt x="23686" y="47091"/>
                  </a:lnTo>
                  <a:lnTo>
                    <a:pt x="23711" y="46912"/>
                  </a:lnTo>
                  <a:lnTo>
                    <a:pt x="23737" y="46734"/>
                  </a:lnTo>
                  <a:lnTo>
                    <a:pt x="23737" y="46581"/>
                  </a:lnTo>
                  <a:lnTo>
                    <a:pt x="23711" y="46403"/>
                  </a:lnTo>
                  <a:lnTo>
                    <a:pt x="23660" y="46250"/>
                  </a:lnTo>
                  <a:lnTo>
                    <a:pt x="23584" y="46122"/>
                  </a:lnTo>
                  <a:lnTo>
                    <a:pt x="23482" y="45995"/>
                  </a:lnTo>
                  <a:lnTo>
                    <a:pt x="23380" y="45867"/>
                  </a:lnTo>
                  <a:lnTo>
                    <a:pt x="23278" y="45765"/>
                  </a:lnTo>
                  <a:lnTo>
                    <a:pt x="23125" y="45663"/>
                  </a:lnTo>
                  <a:lnTo>
                    <a:pt x="22997" y="45587"/>
                  </a:lnTo>
                  <a:lnTo>
                    <a:pt x="22844" y="45536"/>
                  </a:lnTo>
                  <a:lnTo>
                    <a:pt x="22666" y="45485"/>
                  </a:lnTo>
                  <a:lnTo>
                    <a:pt x="22513" y="45459"/>
                  </a:lnTo>
                  <a:lnTo>
                    <a:pt x="22156" y="45459"/>
                  </a:lnTo>
                  <a:lnTo>
                    <a:pt x="21977" y="45510"/>
                  </a:lnTo>
                  <a:lnTo>
                    <a:pt x="21824" y="45561"/>
                  </a:lnTo>
                  <a:lnTo>
                    <a:pt x="21671" y="45638"/>
                  </a:lnTo>
                  <a:lnTo>
                    <a:pt x="21544" y="45740"/>
                  </a:lnTo>
                  <a:lnTo>
                    <a:pt x="21416" y="45867"/>
                  </a:lnTo>
                  <a:lnTo>
                    <a:pt x="21314" y="45995"/>
                  </a:lnTo>
                  <a:lnTo>
                    <a:pt x="21238" y="46122"/>
                  </a:lnTo>
                  <a:lnTo>
                    <a:pt x="21161" y="46275"/>
                  </a:lnTo>
                  <a:lnTo>
                    <a:pt x="21136" y="46428"/>
                  </a:lnTo>
                  <a:lnTo>
                    <a:pt x="21085" y="46607"/>
                  </a:lnTo>
                  <a:lnTo>
                    <a:pt x="21085" y="46759"/>
                  </a:lnTo>
                  <a:lnTo>
                    <a:pt x="21085" y="46938"/>
                  </a:lnTo>
                  <a:lnTo>
                    <a:pt x="21110" y="47091"/>
                  </a:lnTo>
                  <a:lnTo>
                    <a:pt x="21136" y="47269"/>
                  </a:lnTo>
                  <a:lnTo>
                    <a:pt x="21212" y="47422"/>
                  </a:lnTo>
                  <a:lnTo>
                    <a:pt x="21289" y="47575"/>
                  </a:lnTo>
                  <a:lnTo>
                    <a:pt x="21314" y="47601"/>
                  </a:lnTo>
                  <a:lnTo>
                    <a:pt x="21391" y="47728"/>
                  </a:lnTo>
                  <a:lnTo>
                    <a:pt x="21493" y="47830"/>
                  </a:lnTo>
                  <a:lnTo>
                    <a:pt x="21620" y="47907"/>
                  </a:lnTo>
                  <a:lnTo>
                    <a:pt x="21748" y="48009"/>
                  </a:lnTo>
                  <a:lnTo>
                    <a:pt x="21875" y="48060"/>
                  </a:lnTo>
                  <a:lnTo>
                    <a:pt x="22028" y="48111"/>
                  </a:lnTo>
                  <a:lnTo>
                    <a:pt x="22181" y="48136"/>
                  </a:lnTo>
                  <a:lnTo>
                    <a:pt x="22309" y="48136"/>
                  </a:lnTo>
                  <a:lnTo>
                    <a:pt x="22258" y="48391"/>
                  </a:lnTo>
                  <a:lnTo>
                    <a:pt x="22207" y="48646"/>
                  </a:lnTo>
                  <a:lnTo>
                    <a:pt x="22232" y="48927"/>
                  </a:lnTo>
                  <a:lnTo>
                    <a:pt x="22283" y="49207"/>
                  </a:lnTo>
                  <a:lnTo>
                    <a:pt x="21773" y="49207"/>
                  </a:lnTo>
                  <a:lnTo>
                    <a:pt x="21748" y="49233"/>
                  </a:lnTo>
                  <a:lnTo>
                    <a:pt x="21722" y="49284"/>
                  </a:lnTo>
                  <a:lnTo>
                    <a:pt x="21722" y="49335"/>
                  </a:lnTo>
                  <a:lnTo>
                    <a:pt x="21799" y="49844"/>
                  </a:lnTo>
                  <a:lnTo>
                    <a:pt x="21875" y="50354"/>
                  </a:lnTo>
                  <a:lnTo>
                    <a:pt x="22028" y="51476"/>
                  </a:lnTo>
                  <a:lnTo>
                    <a:pt x="22130" y="52012"/>
                  </a:lnTo>
                  <a:lnTo>
                    <a:pt x="22283" y="52547"/>
                  </a:lnTo>
                  <a:lnTo>
                    <a:pt x="22462" y="53057"/>
                  </a:lnTo>
                  <a:lnTo>
                    <a:pt x="22564" y="53286"/>
                  </a:lnTo>
                  <a:lnTo>
                    <a:pt x="22691" y="53516"/>
                  </a:lnTo>
                  <a:lnTo>
                    <a:pt x="21110" y="53490"/>
                  </a:lnTo>
                  <a:lnTo>
                    <a:pt x="21059" y="52955"/>
                  </a:lnTo>
                  <a:lnTo>
                    <a:pt x="20958" y="52394"/>
                  </a:lnTo>
                  <a:lnTo>
                    <a:pt x="20830" y="51859"/>
                  </a:lnTo>
                  <a:lnTo>
                    <a:pt x="20652" y="51323"/>
                  </a:lnTo>
                  <a:lnTo>
                    <a:pt x="20448" y="50813"/>
                  </a:lnTo>
                  <a:lnTo>
                    <a:pt x="20218" y="50329"/>
                  </a:lnTo>
                  <a:lnTo>
                    <a:pt x="19938" y="49844"/>
                  </a:lnTo>
                  <a:lnTo>
                    <a:pt x="19632" y="49386"/>
                  </a:lnTo>
                  <a:lnTo>
                    <a:pt x="19300" y="48978"/>
                  </a:lnTo>
                  <a:lnTo>
                    <a:pt x="18918" y="48570"/>
                  </a:lnTo>
                  <a:lnTo>
                    <a:pt x="18535" y="48213"/>
                  </a:lnTo>
                  <a:lnTo>
                    <a:pt x="18102" y="47881"/>
                  </a:lnTo>
                  <a:lnTo>
                    <a:pt x="17643" y="47601"/>
                  </a:lnTo>
                  <a:lnTo>
                    <a:pt x="17159" y="47346"/>
                  </a:lnTo>
                  <a:lnTo>
                    <a:pt x="16649" y="47142"/>
                  </a:lnTo>
                  <a:lnTo>
                    <a:pt x="16113" y="46989"/>
                  </a:lnTo>
                  <a:lnTo>
                    <a:pt x="16572" y="46836"/>
                  </a:lnTo>
                  <a:lnTo>
                    <a:pt x="17031" y="46658"/>
                  </a:lnTo>
                  <a:lnTo>
                    <a:pt x="17490" y="46479"/>
                  </a:lnTo>
                  <a:lnTo>
                    <a:pt x="17924" y="46275"/>
                  </a:lnTo>
                  <a:lnTo>
                    <a:pt x="18357" y="46046"/>
                  </a:lnTo>
                  <a:lnTo>
                    <a:pt x="18765" y="45791"/>
                  </a:lnTo>
                  <a:lnTo>
                    <a:pt x="19173" y="45536"/>
                  </a:lnTo>
                  <a:lnTo>
                    <a:pt x="19581" y="45255"/>
                  </a:lnTo>
                  <a:lnTo>
                    <a:pt x="19963" y="44949"/>
                  </a:lnTo>
                  <a:lnTo>
                    <a:pt x="20320" y="44643"/>
                  </a:lnTo>
                  <a:lnTo>
                    <a:pt x="20703" y="44312"/>
                  </a:lnTo>
                  <a:lnTo>
                    <a:pt x="21034" y="43980"/>
                  </a:lnTo>
                  <a:lnTo>
                    <a:pt x="21391" y="43624"/>
                  </a:lnTo>
                  <a:lnTo>
                    <a:pt x="21697" y="43267"/>
                  </a:lnTo>
                  <a:lnTo>
                    <a:pt x="22003" y="42884"/>
                  </a:lnTo>
                  <a:lnTo>
                    <a:pt x="22309" y="42476"/>
                  </a:lnTo>
                  <a:lnTo>
                    <a:pt x="22564" y="42119"/>
                  </a:lnTo>
                  <a:lnTo>
                    <a:pt x="22819" y="41737"/>
                  </a:lnTo>
                  <a:lnTo>
                    <a:pt x="23048" y="41354"/>
                  </a:lnTo>
                  <a:lnTo>
                    <a:pt x="23278" y="40946"/>
                  </a:lnTo>
                  <a:lnTo>
                    <a:pt x="23609" y="40309"/>
                  </a:lnTo>
                  <a:lnTo>
                    <a:pt x="23915" y="39621"/>
                  </a:lnTo>
                  <a:lnTo>
                    <a:pt x="24195" y="38907"/>
                  </a:lnTo>
                  <a:lnTo>
                    <a:pt x="24425" y="38167"/>
                  </a:lnTo>
                  <a:lnTo>
                    <a:pt x="24654" y="37403"/>
                  </a:lnTo>
                  <a:lnTo>
                    <a:pt x="24833" y="36612"/>
                  </a:lnTo>
                  <a:lnTo>
                    <a:pt x="24986" y="35822"/>
                  </a:lnTo>
                  <a:lnTo>
                    <a:pt x="25113" y="35031"/>
                  </a:lnTo>
                  <a:lnTo>
                    <a:pt x="25190" y="34241"/>
                  </a:lnTo>
                  <a:lnTo>
                    <a:pt x="25241" y="33425"/>
                  </a:lnTo>
                  <a:lnTo>
                    <a:pt x="25241" y="32635"/>
                  </a:lnTo>
                  <a:lnTo>
                    <a:pt x="25190" y="31844"/>
                  </a:lnTo>
                  <a:lnTo>
                    <a:pt x="25113" y="31080"/>
                  </a:lnTo>
                  <a:lnTo>
                    <a:pt x="24986" y="30315"/>
                  </a:lnTo>
                  <a:lnTo>
                    <a:pt x="24807" y="29575"/>
                  </a:lnTo>
                  <a:lnTo>
                    <a:pt x="24603" y="28861"/>
                  </a:lnTo>
                  <a:lnTo>
                    <a:pt x="25827" y="28708"/>
                  </a:lnTo>
                  <a:lnTo>
                    <a:pt x="27051" y="28581"/>
                  </a:lnTo>
                  <a:lnTo>
                    <a:pt x="28275" y="28479"/>
                  </a:lnTo>
                  <a:lnTo>
                    <a:pt x="29499" y="28377"/>
                  </a:lnTo>
                  <a:lnTo>
                    <a:pt x="31972" y="28250"/>
                  </a:lnTo>
                  <a:lnTo>
                    <a:pt x="34394" y="28122"/>
                  </a:lnTo>
                  <a:lnTo>
                    <a:pt x="35643" y="28071"/>
                  </a:lnTo>
                  <a:lnTo>
                    <a:pt x="36867" y="28046"/>
                  </a:lnTo>
                  <a:close/>
                  <a:moveTo>
                    <a:pt x="15654" y="47116"/>
                  </a:moveTo>
                  <a:lnTo>
                    <a:pt x="16164" y="47269"/>
                  </a:lnTo>
                  <a:lnTo>
                    <a:pt x="16674" y="47473"/>
                  </a:lnTo>
                  <a:lnTo>
                    <a:pt x="17159" y="47703"/>
                  </a:lnTo>
                  <a:lnTo>
                    <a:pt x="17618" y="48009"/>
                  </a:lnTo>
                  <a:lnTo>
                    <a:pt x="18051" y="48315"/>
                  </a:lnTo>
                  <a:lnTo>
                    <a:pt x="18433" y="48672"/>
                  </a:lnTo>
                  <a:lnTo>
                    <a:pt x="18816" y="49054"/>
                  </a:lnTo>
                  <a:lnTo>
                    <a:pt x="19147" y="49488"/>
                  </a:lnTo>
                  <a:lnTo>
                    <a:pt x="19453" y="49921"/>
                  </a:lnTo>
                  <a:lnTo>
                    <a:pt x="19734" y="50380"/>
                  </a:lnTo>
                  <a:lnTo>
                    <a:pt x="19963" y="50864"/>
                  </a:lnTo>
                  <a:lnTo>
                    <a:pt x="20193" y="51374"/>
                  </a:lnTo>
                  <a:lnTo>
                    <a:pt x="20346" y="51884"/>
                  </a:lnTo>
                  <a:lnTo>
                    <a:pt x="20499" y="52420"/>
                  </a:lnTo>
                  <a:lnTo>
                    <a:pt x="20601" y="52955"/>
                  </a:lnTo>
                  <a:lnTo>
                    <a:pt x="20652" y="53490"/>
                  </a:lnTo>
                  <a:lnTo>
                    <a:pt x="19759" y="53490"/>
                  </a:lnTo>
                  <a:lnTo>
                    <a:pt x="18969" y="53516"/>
                  </a:lnTo>
                  <a:lnTo>
                    <a:pt x="18076" y="53541"/>
                  </a:lnTo>
                  <a:lnTo>
                    <a:pt x="17618" y="53516"/>
                  </a:lnTo>
                  <a:lnTo>
                    <a:pt x="17159" y="53465"/>
                  </a:lnTo>
                  <a:lnTo>
                    <a:pt x="17108" y="53439"/>
                  </a:lnTo>
                  <a:lnTo>
                    <a:pt x="16955" y="53439"/>
                  </a:lnTo>
                  <a:lnTo>
                    <a:pt x="16649" y="53388"/>
                  </a:lnTo>
                  <a:lnTo>
                    <a:pt x="16368" y="53337"/>
                  </a:lnTo>
                  <a:lnTo>
                    <a:pt x="16088" y="53261"/>
                  </a:lnTo>
                  <a:lnTo>
                    <a:pt x="15858" y="53159"/>
                  </a:lnTo>
                  <a:lnTo>
                    <a:pt x="15629" y="53031"/>
                  </a:lnTo>
                  <a:lnTo>
                    <a:pt x="15450" y="52878"/>
                  </a:lnTo>
                  <a:lnTo>
                    <a:pt x="15297" y="52726"/>
                  </a:lnTo>
                  <a:lnTo>
                    <a:pt x="15195" y="52522"/>
                  </a:lnTo>
                  <a:lnTo>
                    <a:pt x="15221" y="52471"/>
                  </a:lnTo>
                  <a:lnTo>
                    <a:pt x="15195" y="47218"/>
                  </a:lnTo>
                  <a:lnTo>
                    <a:pt x="15654" y="47116"/>
                  </a:lnTo>
                  <a:close/>
                  <a:moveTo>
                    <a:pt x="23482" y="49335"/>
                  </a:moveTo>
                  <a:lnTo>
                    <a:pt x="24068" y="49386"/>
                  </a:lnTo>
                  <a:lnTo>
                    <a:pt x="24578" y="49411"/>
                  </a:lnTo>
                  <a:lnTo>
                    <a:pt x="25827" y="49386"/>
                  </a:lnTo>
                  <a:lnTo>
                    <a:pt x="25853" y="49437"/>
                  </a:lnTo>
                  <a:lnTo>
                    <a:pt x="25904" y="49462"/>
                  </a:lnTo>
                  <a:lnTo>
                    <a:pt x="25980" y="49488"/>
                  </a:lnTo>
                  <a:lnTo>
                    <a:pt x="26082" y="49462"/>
                  </a:lnTo>
                  <a:lnTo>
                    <a:pt x="26159" y="49386"/>
                  </a:lnTo>
                  <a:lnTo>
                    <a:pt x="26924" y="49386"/>
                  </a:lnTo>
                  <a:lnTo>
                    <a:pt x="26796" y="49870"/>
                  </a:lnTo>
                  <a:lnTo>
                    <a:pt x="26669" y="50380"/>
                  </a:lnTo>
                  <a:lnTo>
                    <a:pt x="26567" y="50915"/>
                  </a:lnTo>
                  <a:lnTo>
                    <a:pt x="26465" y="51425"/>
                  </a:lnTo>
                  <a:lnTo>
                    <a:pt x="26388" y="51961"/>
                  </a:lnTo>
                  <a:lnTo>
                    <a:pt x="26337" y="52496"/>
                  </a:lnTo>
                  <a:lnTo>
                    <a:pt x="26286" y="53031"/>
                  </a:lnTo>
                  <a:lnTo>
                    <a:pt x="26286" y="53541"/>
                  </a:lnTo>
                  <a:lnTo>
                    <a:pt x="24986" y="53541"/>
                  </a:lnTo>
                  <a:lnTo>
                    <a:pt x="22819" y="53516"/>
                  </a:lnTo>
                  <a:lnTo>
                    <a:pt x="22717" y="53261"/>
                  </a:lnTo>
                  <a:lnTo>
                    <a:pt x="22640" y="52980"/>
                  </a:lnTo>
                  <a:lnTo>
                    <a:pt x="22564" y="52700"/>
                  </a:lnTo>
                  <a:lnTo>
                    <a:pt x="22513" y="52394"/>
                  </a:lnTo>
                  <a:lnTo>
                    <a:pt x="22411" y="51808"/>
                  </a:lnTo>
                  <a:lnTo>
                    <a:pt x="22334" y="51247"/>
                  </a:lnTo>
                  <a:lnTo>
                    <a:pt x="22207" y="50737"/>
                  </a:lnTo>
                  <a:lnTo>
                    <a:pt x="22130" y="50456"/>
                  </a:lnTo>
                  <a:lnTo>
                    <a:pt x="22079" y="50176"/>
                  </a:lnTo>
                  <a:lnTo>
                    <a:pt x="22054" y="49921"/>
                  </a:lnTo>
                  <a:lnTo>
                    <a:pt x="22079" y="49819"/>
                  </a:lnTo>
                  <a:lnTo>
                    <a:pt x="22105" y="49692"/>
                  </a:lnTo>
                  <a:lnTo>
                    <a:pt x="22156" y="49615"/>
                  </a:lnTo>
                  <a:lnTo>
                    <a:pt x="22207" y="49539"/>
                  </a:lnTo>
                  <a:lnTo>
                    <a:pt x="22309" y="49462"/>
                  </a:lnTo>
                  <a:lnTo>
                    <a:pt x="22411" y="49411"/>
                  </a:lnTo>
                  <a:lnTo>
                    <a:pt x="22666" y="49360"/>
                  </a:lnTo>
                  <a:lnTo>
                    <a:pt x="22921" y="49335"/>
                  </a:lnTo>
                  <a:close/>
                  <a:moveTo>
                    <a:pt x="39442" y="54051"/>
                  </a:moveTo>
                  <a:lnTo>
                    <a:pt x="39620" y="54255"/>
                  </a:lnTo>
                  <a:lnTo>
                    <a:pt x="39773" y="54434"/>
                  </a:lnTo>
                  <a:lnTo>
                    <a:pt x="39901" y="54638"/>
                  </a:lnTo>
                  <a:lnTo>
                    <a:pt x="40028" y="54867"/>
                  </a:lnTo>
                  <a:lnTo>
                    <a:pt x="40232" y="55301"/>
                  </a:lnTo>
                  <a:lnTo>
                    <a:pt x="40385" y="55734"/>
                  </a:lnTo>
                  <a:lnTo>
                    <a:pt x="40232" y="55479"/>
                  </a:lnTo>
                  <a:lnTo>
                    <a:pt x="40079" y="55224"/>
                  </a:lnTo>
                  <a:lnTo>
                    <a:pt x="39875" y="54995"/>
                  </a:lnTo>
                  <a:lnTo>
                    <a:pt x="39671" y="54765"/>
                  </a:lnTo>
                  <a:lnTo>
                    <a:pt x="39442" y="54561"/>
                  </a:lnTo>
                  <a:lnTo>
                    <a:pt x="39187" y="54408"/>
                  </a:lnTo>
                  <a:lnTo>
                    <a:pt x="38932" y="54255"/>
                  </a:lnTo>
                  <a:lnTo>
                    <a:pt x="38626" y="54128"/>
                  </a:lnTo>
                  <a:lnTo>
                    <a:pt x="38371" y="54051"/>
                  </a:lnTo>
                  <a:close/>
                  <a:moveTo>
                    <a:pt x="8949" y="52624"/>
                  </a:moveTo>
                  <a:lnTo>
                    <a:pt x="9459" y="52649"/>
                  </a:lnTo>
                  <a:lnTo>
                    <a:pt x="9994" y="52726"/>
                  </a:lnTo>
                  <a:lnTo>
                    <a:pt x="10020" y="52726"/>
                  </a:lnTo>
                  <a:lnTo>
                    <a:pt x="10071" y="53133"/>
                  </a:lnTo>
                  <a:lnTo>
                    <a:pt x="10147" y="53516"/>
                  </a:lnTo>
                  <a:lnTo>
                    <a:pt x="10275" y="53924"/>
                  </a:lnTo>
                  <a:lnTo>
                    <a:pt x="10428" y="54306"/>
                  </a:lnTo>
                  <a:lnTo>
                    <a:pt x="10428" y="54306"/>
                  </a:lnTo>
                  <a:lnTo>
                    <a:pt x="10198" y="54179"/>
                  </a:lnTo>
                  <a:lnTo>
                    <a:pt x="9969" y="54051"/>
                  </a:lnTo>
                  <a:lnTo>
                    <a:pt x="9739" y="53949"/>
                  </a:lnTo>
                  <a:lnTo>
                    <a:pt x="9510" y="53847"/>
                  </a:lnTo>
                  <a:lnTo>
                    <a:pt x="9255" y="53771"/>
                  </a:lnTo>
                  <a:lnTo>
                    <a:pt x="9025" y="53720"/>
                  </a:lnTo>
                  <a:lnTo>
                    <a:pt x="8516" y="53643"/>
                  </a:lnTo>
                  <a:lnTo>
                    <a:pt x="8031" y="53618"/>
                  </a:lnTo>
                  <a:lnTo>
                    <a:pt x="7521" y="53643"/>
                  </a:lnTo>
                  <a:lnTo>
                    <a:pt x="7062" y="53745"/>
                  </a:lnTo>
                  <a:lnTo>
                    <a:pt x="6603" y="53898"/>
                  </a:lnTo>
                  <a:lnTo>
                    <a:pt x="6144" y="54077"/>
                  </a:lnTo>
                  <a:lnTo>
                    <a:pt x="5762" y="54332"/>
                  </a:lnTo>
                  <a:lnTo>
                    <a:pt x="5558" y="54459"/>
                  </a:lnTo>
                  <a:lnTo>
                    <a:pt x="5380" y="54612"/>
                  </a:lnTo>
                  <a:lnTo>
                    <a:pt x="5227" y="54791"/>
                  </a:lnTo>
                  <a:lnTo>
                    <a:pt x="5074" y="54944"/>
                  </a:lnTo>
                  <a:lnTo>
                    <a:pt x="4921" y="55148"/>
                  </a:lnTo>
                  <a:lnTo>
                    <a:pt x="4819" y="55326"/>
                  </a:lnTo>
                  <a:lnTo>
                    <a:pt x="4691" y="55530"/>
                  </a:lnTo>
                  <a:lnTo>
                    <a:pt x="4589" y="55760"/>
                  </a:lnTo>
                  <a:lnTo>
                    <a:pt x="4513" y="55963"/>
                  </a:lnTo>
                  <a:lnTo>
                    <a:pt x="4462" y="56193"/>
                  </a:lnTo>
                  <a:lnTo>
                    <a:pt x="4411" y="56448"/>
                  </a:lnTo>
                  <a:lnTo>
                    <a:pt x="4385" y="56703"/>
                  </a:lnTo>
                  <a:lnTo>
                    <a:pt x="4360" y="56448"/>
                  </a:lnTo>
                  <a:lnTo>
                    <a:pt x="4360" y="56218"/>
                  </a:lnTo>
                  <a:lnTo>
                    <a:pt x="4385" y="55989"/>
                  </a:lnTo>
                  <a:lnTo>
                    <a:pt x="4411" y="55734"/>
                  </a:lnTo>
                  <a:lnTo>
                    <a:pt x="4436" y="55505"/>
                  </a:lnTo>
                  <a:lnTo>
                    <a:pt x="4513" y="55275"/>
                  </a:lnTo>
                  <a:lnTo>
                    <a:pt x="4589" y="55046"/>
                  </a:lnTo>
                  <a:lnTo>
                    <a:pt x="4691" y="54842"/>
                  </a:lnTo>
                  <a:lnTo>
                    <a:pt x="4793" y="54612"/>
                  </a:lnTo>
                  <a:lnTo>
                    <a:pt x="4921" y="54408"/>
                  </a:lnTo>
                  <a:lnTo>
                    <a:pt x="5048" y="54230"/>
                  </a:lnTo>
                  <a:lnTo>
                    <a:pt x="5201" y="54026"/>
                  </a:lnTo>
                  <a:lnTo>
                    <a:pt x="5380" y="53847"/>
                  </a:lnTo>
                  <a:lnTo>
                    <a:pt x="5558" y="53694"/>
                  </a:lnTo>
                  <a:lnTo>
                    <a:pt x="5737" y="53516"/>
                  </a:lnTo>
                  <a:lnTo>
                    <a:pt x="5941" y="53388"/>
                  </a:lnTo>
                  <a:lnTo>
                    <a:pt x="6170" y="53235"/>
                  </a:lnTo>
                  <a:lnTo>
                    <a:pt x="6399" y="53108"/>
                  </a:lnTo>
                  <a:lnTo>
                    <a:pt x="6654" y="53006"/>
                  </a:lnTo>
                  <a:lnTo>
                    <a:pt x="6884" y="52904"/>
                  </a:lnTo>
                  <a:lnTo>
                    <a:pt x="7394" y="52776"/>
                  </a:lnTo>
                  <a:lnTo>
                    <a:pt x="7904" y="52675"/>
                  </a:lnTo>
                  <a:lnTo>
                    <a:pt x="8414" y="52624"/>
                  </a:lnTo>
                  <a:close/>
                  <a:moveTo>
                    <a:pt x="43598" y="55301"/>
                  </a:moveTo>
                  <a:lnTo>
                    <a:pt x="44006" y="55326"/>
                  </a:lnTo>
                  <a:lnTo>
                    <a:pt x="44414" y="55377"/>
                  </a:lnTo>
                  <a:lnTo>
                    <a:pt x="44796" y="55505"/>
                  </a:lnTo>
                  <a:lnTo>
                    <a:pt x="45153" y="55632"/>
                  </a:lnTo>
                  <a:lnTo>
                    <a:pt x="45484" y="55836"/>
                  </a:lnTo>
                  <a:lnTo>
                    <a:pt x="45790" y="56065"/>
                  </a:lnTo>
                  <a:lnTo>
                    <a:pt x="46045" y="56346"/>
                  </a:lnTo>
                  <a:lnTo>
                    <a:pt x="46173" y="56473"/>
                  </a:lnTo>
                  <a:lnTo>
                    <a:pt x="46275" y="56652"/>
                  </a:lnTo>
                  <a:lnTo>
                    <a:pt x="46020" y="56422"/>
                  </a:lnTo>
                  <a:lnTo>
                    <a:pt x="45765" y="56218"/>
                  </a:lnTo>
                  <a:lnTo>
                    <a:pt x="45459" y="56065"/>
                  </a:lnTo>
                  <a:lnTo>
                    <a:pt x="45127" y="55938"/>
                  </a:lnTo>
                  <a:lnTo>
                    <a:pt x="44822" y="55836"/>
                  </a:lnTo>
                  <a:lnTo>
                    <a:pt x="44516" y="55785"/>
                  </a:lnTo>
                  <a:lnTo>
                    <a:pt x="44235" y="55760"/>
                  </a:lnTo>
                  <a:lnTo>
                    <a:pt x="43929" y="55760"/>
                  </a:lnTo>
                  <a:lnTo>
                    <a:pt x="43649" y="55785"/>
                  </a:lnTo>
                  <a:lnTo>
                    <a:pt x="43368" y="55861"/>
                  </a:lnTo>
                  <a:lnTo>
                    <a:pt x="43088" y="55938"/>
                  </a:lnTo>
                  <a:lnTo>
                    <a:pt x="42807" y="56014"/>
                  </a:lnTo>
                  <a:lnTo>
                    <a:pt x="42552" y="56142"/>
                  </a:lnTo>
                  <a:lnTo>
                    <a:pt x="42297" y="56295"/>
                  </a:lnTo>
                  <a:lnTo>
                    <a:pt x="42042" y="56448"/>
                  </a:lnTo>
                  <a:lnTo>
                    <a:pt x="41788" y="56601"/>
                  </a:lnTo>
                  <a:lnTo>
                    <a:pt x="41558" y="56805"/>
                  </a:lnTo>
                  <a:lnTo>
                    <a:pt x="41329" y="57009"/>
                  </a:lnTo>
                  <a:lnTo>
                    <a:pt x="40921" y="57417"/>
                  </a:lnTo>
                  <a:lnTo>
                    <a:pt x="40895" y="57187"/>
                  </a:lnTo>
                  <a:lnTo>
                    <a:pt x="40819" y="56601"/>
                  </a:lnTo>
                  <a:lnTo>
                    <a:pt x="40946" y="56448"/>
                  </a:lnTo>
                  <a:lnTo>
                    <a:pt x="41074" y="56295"/>
                  </a:lnTo>
                  <a:lnTo>
                    <a:pt x="41354" y="56014"/>
                  </a:lnTo>
                  <a:lnTo>
                    <a:pt x="41686" y="55785"/>
                  </a:lnTo>
                  <a:lnTo>
                    <a:pt x="42017" y="55607"/>
                  </a:lnTo>
                  <a:lnTo>
                    <a:pt x="42399" y="55454"/>
                  </a:lnTo>
                  <a:lnTo>
                    <a:pt x="42807" y="55352"/>
                  </a:lnTo>
                  <a:lnTo>
                    <a:pt x="43190" y="55301"/>
                  </a:lnTo>
                  <a:close/>
                  <a:moveTo>
                    <a:pt x="26235" y="54051"/>
                  </a:moveTo>
                  <a:lnTo>
                    <a:pt x="26567" y="54102"/>
                  </a:lnTo>
                  <a:lnTo>
                    <a:pt x="26898" y="54153"/>
                  </a:lnTo>
                  <a:lnTo>
                    <a:pt x="27204" y="54230"/>
                  </a:lnTo>
                  <a:lnTo>
                    <a:pt x="27535" y="54306"/>
                  </a:lnTo>
                  <a:lnTo>
                    <a:pt x="27586" y="54816"/>
                  </a:lnTo>
                  <a:lnTo>
                    <a:pt x="27637" y="55352"/>
                  </a:lnTo>
                  <a:lnTo>
                    <a:pt x="27663" y="55887"/>
                  </a:lnTo>
                  <a:lnTo>
                    <a:pt x="27637" y="56422"/>
                  </a:lnTo>
                  <a:lnTo>
                    <a:pt x="27586" y="56677"/>
                  </a:lnTo>
                  <a:lnTo>
                    <a:pt x="27535" y="56932"/>
                  </a:lnTo>
                  <a:lnTo>
                    <a:pt x="27459" y="57187"/>
                  </a:lnTo>
                  <a:lnTo>
                    <a:pt x="27382" y="57417"/>
                  </a:lnTo>
                  <a:lnTo>
                    <a:pt x="27280" y="57646"/>
                  </a:lnTo>
                  <a:lnTo>
                    <a:pt x="27153" y="57876"/>
                  </a:lnTo>
                  <a:lnTo>
                    <a:pt x="27000" y="58080"/>
                  </a:lnTo>
                  <a:lnTo>
                    <a:pt x="26822" y="58284"/>
                  </a:lnTo>
                  <a:lnTo>
                    <a:pt x="26669" y="58207"/>
                  </a:lnTo>
                  <a:lnTo>
                    <a:pt x="26490" y="58182"/>
                  </a:lnTo>
                  <a:lnTo>
                    <a:pt x="26312" y="58156"/>
                  </a:lnTo>
                  <a:lnTo>
                    <a:pt x="26133" y="58156"/>
                  </a:lnTo>
                  <a:lnTo>
                    <a:pt x="25955" y="58207"/>
                  </a:lnTo>
                  <a:lnTo>
                    <a:pt x="25751" y="58258"/>
                  </a:lnTo>
                  <a:lnTo>
                    <a:pt x="25547" y="58360"/>
                  </a:lnTo>
                  <a:lnTo>
                    <a:pt x="25343" y="58488"/>
                  </a:lnTo>
                  <a:lnTo>
                    <a:pt x="25139" y="58641"/>
                  </a:lnTo>
                  <a:lnTo>
                    <a:pt x="24986" y="58819"/>
                  </a:lnTo>
                  <a:lnTo>
                    <a:pt x="24884" y="58539"/>
                  </a:lnTo>
                  <a:lnTo>
                    <a:pt x="24756" y="58258"/>
                  </a:lnTo>
                  <a:lnTo>
                    <a:pt x="24603" y="58003"/>
                  </a:lnTo>
                  <a:lnTo>
                    <a:pt x="24450" y="57748"/>
                  </a:lnTo>
                  <a:lnTo>
                    <a:pt x="24272" y="57493"/>
                  </a:lnTo>
                  <a:lnTo>
                    <a:pt x="24068" y="57264"/>
                  </a:lnTo>
                  <a:lnTo>
                    <a:pt x="23839" y="57060"/>
                  </a:lnTo>
                  <a:lnTo>
                    <a:pt x="23609" y="56856"/>
                  </a:lnTo>
                  <a:lnTo>
                    <a:pt x="23380" y="56677"/>
                  </a:lnTo>
                  <a:lnTo>
                    <a:pt x="23099" y="56524"/>
                  </a:lnTo>
                  <a:lnTo>
                    <a:pt x="22844" y="56397"/>
                  </a:lnTo>
                  <a:lnTo>
                    <a:pt x="22564" y="56269"/>
                  </a:lnTo>
                  <a:lnTo>
                    <a:pt x="22258" y="56193"/>
                  </a:lnTo>
                  <a:lnTo>
                    <a:pt x="21977" y="56116"/>
                  </a:lnTo>
                  <a:lnTo>
                    <a:pt x="21671" y="56065"/>
                  </a:lnTo>
                  <a:lnTo>
                    <a:pt x="21365" y="56065"/>
                  </a:lnTo>
                  <a:lnTo>
                    <a:pt x="21595" y="55760"/>
                  </a:lnTo>
                  <a:lnTo>
                    <a:pt x="21850" y="55454"/>
                  </a:lnTo>
                  <a:lnTo>
                    <a:pt x="22130" y="55199"/>
                  </a:lnTo>
                  <a:lnTo>
                    <a:pt x="22462" y="54944"/>
                  </a:lnTo>
                  <a:lnTo>
                    <a:pt x="22819" y="54740"/>
                  </a:lnTo>
                  <a:lnTo>
                    <a:pt x="23201" y="54536"/>
                  </a:lnTo>
                  <a:lnTo>
                    <a:pt x="23635" y="54357"/>
                  </a:lnTo>
                  <a:lnTo>
                    <a:pt x="24093" y="54230"/>
                  </a:lnTo>
                  <a:lnTo>
                    <a:pt x="24578" y="54128"/>
                  </a:lnTo>
                  <a:lnTo>
                    <a:pt x="25088" y="54051"/>
                  </a:lnTo>
                  <a:close/>
                  <a:moveTo>
                    <a:pt x="18255" y="54000"/>
                  </a:moveTo>
                  <a:lnTo>
                    <a:pt x="18306" y="54459"/>
                  </a:lnTo>
                  <a:lnTo>
                    <a:pt x="18306" y="54893"/>
                  </a:lnTo>
                  <a:lnTo>
                    <a:pt x="18306" y="55301"/>
                  </a:lnTo>
                  <a:lnTo>
                    <a:pt x="18280" y="55734"/>
                  </a:lnTo>
                  <a:lnTo>
                    <a:pt x="18204" y="56142"/>
                  </a:lnTo>
                  <a:lnTo>
                    <a:pt x="18127" y="56550"/>
                  </a:lnTo>
                  <a:lnTo>
                    <a:pt x="18025" y="56932"/>
                  </a:lnTo>
                  <a:lnTo>
                    <a:pt x="17898" y="57315"/>
                  </a:lnTo>
                  <a:lnTo>
                    <a:pt x="17771" y="57697"/>
                  </a:lnTo>
                  <a:lnTo>
                    <a:pt x="17592" y="58054"/>
                  </a:lnTo>
                  <a:lnTo>
                    <a:pt x="17414" y="58411"/>
                  </a:lnTo>
                  <a:lnTo>
                    <a:pt x="17210" y="58743"/>
                  </a:lnTo>
                  <a:lnTo>
                    <a:pt x="16980" y="59099"/>
                  </a:lnTo>
                  <a:lnTo>
                    <a:pt x="16725" y="59405"/>
                  </a:lnTo>
                  <a:lnTo>
                    <a:pt x="16445" y="59737"/>
                  </a:lnTo>
                  <a:lnTo>
                    <a:pt x="16164" y="60043"/>
                  </a:lnTo>
                  <a:lnTo>
                    <a:pt x="16164" y="60043"/>
                  </a:lnTo>
                  <a:lnTo>
                    <a:pt x="16368" y="59711"/>
                  </a:lnTo>
                  <a:lnTo>
                    <a:pt x="16547" y="59354"/>
                  </a:lnTo>
                  <a:lnTo>
                    <a:pt x="16725" y="58997"/>
                  </a:lnTo>
                  <a:lnTo>
                    <a:pt x="16878" y="58641"/>
                  </a:lnTo>
                  <a:lnTo>
                    <a:pt x="17006" y="58258"/>
                  </a:lnTo>
                  <a:lnTo>
                    <a:pt x="17108" y="57850"/>
                  </a:lnTo>
                  <a:lnTo>
                    <a:pt x="17184" y="57468"/>
                  </a:lnTo>
                  <a:lnTo>
                    <a:pt x="17261" y="57060"/>
                  </a:lnTo>
                  <a:lnTo>
                    <a:pt x="17337" y="56652"/>
                  </a:lnTo>
                  <a:lnTo>
                    <a:pt x="17363" y="56269"/>
                  </a:lnTo>
                  <a:lnTo>
                    <a:pt x="17388" y="55861"/>
                  </a:lnTo>
                  <a:lnTo>
                    <a:pt x="17414" y="55479"/>
                  </a:lnTo>
                  <a:lnTo>
                    <a:pt x="17414" y="55071"/>
                  </a:lnTo>
                  <a:lnTo>
                    <a:pt x="17388" y="54714"/>
                  </a:lnTo>
                  <a:lnTo>
                    <a:pt x="17337" y="54332"/>
                  </a:lnTo>
                  <a:lnTo>
                    <a:pt x="17286" y="54000"/>
                  </a:lnTo>
                  <a:close/>
                  <a:moveTo>
                    <a:pt x="27841" y="54408"/>
                  </a:moveTo>
                  <a:lnTo>
                    <a:pt x="28198" y="54561"/>
                  </a:lnTo>
                  <a:lnTo>
                    <a:pt x="28555" y="54740"/>
                  </a:lnTo>
                  <a:lnTo>
                    <a:pt x="28912" y="54944"/>
                  </a:lnTo>
                  <a:lnTo>
                    <a:pt x="29244" y="55148"/>
                  </a:lnTo>
                  <a:lnTo>
                    <a:pt x="29550" y="55403"/>
                  </a:lnTo>
                  <a:lnTo>
                    <a:pt x="29856" y="55658"/>
                  </a:lnTo>
                  <a:lnTo>
                    <a:pt x="30136" y="55963"/>
                  </a:lnTo>
                  <a:lnTo>
                    <a:pt x="30391" y="56269"/>
                  </a:lnTo>
                  <a:lnTo>
                    <a:pt x="30620" y="56601"/>
                  </a:lnTo>
                  <a:lnTo>
                    <a:pt x="30824" y="56932"/>
                  </a:lnTo>
                  <a:lnTo>
                    <a:pt x="31003" y="57264"/>
                  </a:lnTo>
                  <a:lnTo>
                    <a:pt x="31156" y="57621"/>
                  </a:lnTo>
                  <a:lnTo>
                    <a:pt x="30952" y="58080"/>
                  </a:lnTo>
                  <a:lnTo>
                    <a:pt x="30697" y="58539"/>
                  </a:lnTo>
                  <a:lnTo>
                    <a:pt x="30391" y="59023"/>
                  </a:lnTo>
                  <a:lnTo>
                    <a:pt x="30212" y="59252"/>
                  </a:lnTo>
                  <a:lnTo>
                    <a:pt x="30034" y="59456"/>
                  </a:lnTo>
                  <a:lnTo>
                    <a:pt x="29830" y="59660"/>
                  </a:lnTo>
                  <a:lnTo>
                    <a:pt x="29626" y="59839"/>
                  </a:lnTo>
                  <a:lnTo>
                    <a:pt x="29422" y="59992"/>
                  </a:lnTo>
                  <a:lnTo>
                    <a:pt x="29193" y="60119"/>
                  </a:lnTo>
                  <a:lnTo>
                    <a:pt x="28963" y="60221"/>
                  </a:lnTo>
                  <a:lnTo>
                    <a:pt x="28708" y="60298"/>
                  </a:lnTo>
                  <a:lnTo>
                    <a:pt x="28479" y="60323"/>
                  </a:lnTo>
                  <a:lnTo>
                    <a:pt x="28198" y="60323"/>
                  </a:lnTo>
                  <a:lnTo>
                    <a:pt x="28122" y="60043"/>
                  </a:lnTo>
                  <a:lnTo>
                    <a:pt x="27994" y="59737"/>
                  </a:lnTo>
                  <a:lnTo>
                    <a:pt x="27867" y="59482"/>
                  </a:lnTo>
                  <a:lnTo>
                    <a:pt x="27739" y="59201"/>
                  </a:lnTo>
                  <a:lnTo>
                    <a:pt x="27586" y="58946"/>
                  </a:lnTo>
                  <a:lnTo>
                    <a:pt x="27408" y="58743"/>
                  </a:lnTo>
                  <a:lnTo>
                    <a:pt x="27204" y="58539"/>
                  </a:lnTo>
                  <a:lnTo>
                    <a:pt x="27000" y="58386"/>
                  </a:lnTo>
                  <a:lnTo>
                    <a:pt x="27178" y="58207"/>
                  </a:lnTo>
                  <a:lnTo>
                    <a:pt x="27357" y="58003"/>
                  </a:lnTo>
                  <a:lnTo>
                    <a:pt x="27510" y="57799"/>
                  </a:lnTo>
                  <a:lnTo>
                    <a:pt x="27637" y="57570"/>
                  </a:lnTo>
                  <a:lnTo>
                    <a:pt x="27739" y="57340"/>
                  </a:lnTo>
                  <a:lnTo>
                    <a:pt x="27841" y="57085"/>
                  </a:lnTo>
                  <a:lnTo>
                    <a:pt x="27892" y="56805"/>
                  </a:lnTo>
                  <a:lnTo>
                    <a:pt x="27969" y="56550"/>
                  </a:lnTo>
                  <a:lnTo>
                    <a:pt x="27994" y="56269"/>
                  </a:lnTo>
                  <a:lnTo>
                    <a:pt x="28020" y="55989"/>
                  </a:lnTo>
                  <a:lnTo>
                    <a:pt x="28020" y="55734"/>
                  </a:lnTo>
                  <a:lnTo>
                    <a:pt x="28020" y="55454"/>
                  </a:lnTo>
                  <a:lnTo>
                    <a:pt x="27943" y="54918"/>
                  </a:lnTo>
                  <a:lnTo>
                    <a:pt x="27841" y="54408"/>
                  </a:lnTo>
                  <a:close/>
                  <a:moveTo>
                    <a:pt x="13283" y="49564"/>
                  </a:moveTo>
                  <a:lnTo>
                    <a:pt x="13742" y="49590"/>
                  </a:lnTo>
                  <a:lnTo>
                    <a:pt x="14201" y="49641"/>
                  </a:lnTo>
                  <a:lnTo>
                    <a:pt x="14686" y="49692"/>
                  </a:lnTo>
                  <a:lnTo>
                    <a:pt x="14686" y="52471"/>
                  </a:lnTo>
                  <a:lnTo>
                    <a:pt x="14711" y="52573"/>
                  </a:lnTo>
                  <a:lnTo>
                    <a:pt x="14788" y="52649"/>
                  </a:lnTo>
                  <a:lnTo>
                    <a:pt x="14813" y="52827"/>
                  </a:lnTo>
                  <a:lnTo>
                    <a:pt x="14839" y="52955"/>
                  </a:lnTo>
                  <a:lnTo>
                    <a:pt x="14915" y="53108"/>
                  </a:lnTo>
                  <a:lnTo>
                    <a:pt x="14992" y="53235"/>
                  </a:lnTo>
                  <a:lnTo>
                    <a:pt x="15093" y="53337"/>
                  </a:lnTo>
                  <a:lnTo>
                    <a:pt x="15195" y="53439"/>
                  </a:lnTo>
                  <a:lnTo>
                    <a:pt x="15323" y="53541"/>
                  </a:lnTo>
                  <a:lnTo>
                    <a:pt x="15476" y="53618"/>
                  </a:lnTo>
                  <a:lnTo>
                    <a:pt x="15782" y="53745"/>
                  </a:lnTo>
                  <a:lnTo>
                    <a:pt x="16139" y="53847"/>
                  </a:lnTo>
                  <a:lnTo>
                    <a:pt x="16521" y="53924"/>
                  </a:lnTo>
                  <a:lnTo>
                    <a:pt x="16929" y="53975"/>
                  </a:lnTo>
                  <a:lnTo>
                    <a:pt x="17006" y="54536"/>
                  </a:lnTo>
                  <a:lnTo>
                    <a:pt x="17057" y="55097"/>
                  </a:lnTo>
                  <a:lnTo>
                    <a:pt x="17057" y="55683"/>
                  </a:lnTo>
                  <a:lnTo>
                    <a:pt x="17006" y="56269"/>
                  </a:lnTo>
                  <a:lnTo>
                    <a:pt x="16929" y="56856"/>
                  </a:lnTo>
                  <a:lnTo>
                    <a:pt x="16827" y="57442"/>
                  </a:lnTo>
                  <a:lnTo>
                    <a:pt x="16674" y="58003"/>
                  </a:lnTo>
                  <a:lnTo>
                    <a:pt x="16470" y="58564"/>
                  </a:lnTo>
                  <a:lnTo>
                    <a:pt x="16241" y="59099"/>
                  </a:lnTo>
                  <a:lnTo>
                    <a:pt x="15935" y="59584"/>
                  </a:lnTo>
                  <a:lnTo>
                    <a:pt x="15629" y="60068"/>
                  </a:lnTo>
                  <a:lnTo>
                    <a:pt x="15450" y="60272"/>
                  </a:lnTo>
                  <a:lnTo>
                    <a:pt x="15246" y="60476"/>
                  </a:lnTo>
                  <a:lnTo>
                    <a:pt x="15042" y="60680"/>
                  </a:lnTo>
                  <a:lnTo>
                    <a:pt x="14839" y="60859"/>
                  </a:lnTo>
                  <a:lnTo>
                    <a:pt x="14609" y="61037"/>
                  </a:lnTo>
                  <a:lnTo>
                    <a:pt x="14380" y="61190"/>
                  </a:lnTo>
                  <a:lnTo>
                    <a:pt x="14125" y="61343"/>
                  </a:lnTo>
                  <a:lnTo>
                    <a:pt x="13870" y="61471"/>
                  </a:lnTo>
                  <a:lnTo>
                    <a:pt x="13615" y="61598"/>
                  </a:lnTo>
                  <a:lnTo>
                    <a:pt x="13334" y="61700"/>
                  </a:lnTo>
                  <a:lnTo>
                    <a:pt x="12875" y="61802"/>
                  </a:lnTo>
                  <a:lnTo>
                    <a:pt x="12416" y="61853"/>
                  </a:lnTo>
                  <a:lnTo>
                    <a:pt x="11958" y="61904"/>
                  </a:lnTo>
                  <a:lnTo>
                    <a:pt x="11473" y="61929"/>
                  </a:lnTo>
                  <a:lnTo>
                    <a:pt x="11014" y="61929"/>
                  </a:lnTo>
                  <a:lnTo>
                    <a:pt x="10555" y="61904"/>
                  </a:lnTo>
                  <a:lnTo>
                    <a:pt x="10096" y="61828"/>
                  </a:lnTo>
                  <a:lnTo>
                    <a:pt x="9663" y="61751"/>
                  </a:lnTo>
                  <a:lnTo>
                    <a:pt x="9204" y="61649"/>
                  </a:lnTo>
                  <a:lnTo>
                    <a:pt x="8771" y="61522"/>
                  </a:lnTo>
                  <a:lnTo>
                    <a:pt x="8337" y="61343"/>
                  </a:lnTo>
                  <a:lnTo>
                    <a:pt x="7929" y="61165"/>
                  </a:lnTo>
                  <a:lnTo>
                    <a:pt x="7521" y="60935"/>
                  </a:lnTo>
                  <a:lnTo>
                    <a:pt x="7139" y="60706"/>
                  </a:lnTo>
                  <a:lnTo>
                    <a:pt x="6756" y="60400"/>
                  </a:lnTo>
                  <a:lnTo>
                    <a:pt x="6399" y="60094"/>
                  </a:lnTo>
                  <a:lnTo>
                    <a:pt x="6119" y="59839"/>
                  </a:lnTo>
                  <a:lnTo>
                    <a:pt x="5864" y="59558"/>
                  </a:lnTo>
                  <a:lnTo>
                    <a:pt x="5635" y="59252"/>
                  </a:lnTo>
                  <a:lnTo>
                    <a:pt x="5431" y="58946"/>
                  </a:lnTo>
                  <a:lnTo>
                    <a:pt x="5227" y="58615"/>
                  </a:lnTo>
                  <a:lnTo>
                    <a:pt x="5074" y="58309"/>
                  </a:lnTo>
                  <a:lnTo>
                    <a:pt x="4946" y="57952"/>
                  </a:lnTo>
                  <a:lnTo>
                    <a:pt x="4844" y="57621"/>
                  </a:lnTo>
                  <a:lnTo>
                    <a:pt x="4793" y="57264"/>
                  </a:lnTo>
                  <a:lnTo>
                    <a:pt x="4768" y="56907"/>
                  </a:lnTo>
                  <a:lnTo>
                    <a:pt x="4793" y="56575"/>
                  </a:lnTo>
                  <a:lnTo>
                    <a:pt x="4844" y="56218"/>
                  </a:lnTo>
                  <a:lnTo>
                    <a:pt x="4946" y="55861"/>
                  </a:lnTo>
                  <a:lnTo>
                    <a:pt x="5099" y="55530"/>
                  </a:lnTo>
                  <a:lnTo>
                    <a:pt x="5303" y="55199"/>
                  </a:lnTo>
                  <a:lnTo>
                    <a:pt x="5558" y="54867"/>
                  </a:lnTo>
                  <a:lnTo>
                    <a:pt x="5813" y="54587"/>
                  </a:lnTo>
                  <a:lnTo>
                    <a:pt x="6093" y="54383"/>
                  </a:lnTo>
                  <a:lnTo>
                    <a:pt x="6399" y="54179"/>
                  </a:lnTo>
                  <a:lnTo>
                    <a:pt x="6705" y="54051"/>
                  </a:lnTo>
                  <a:lnTo>
                    <a:pt x="7037" y="53924"/>
                  </a:lnTo>
                  <a:lnTo>
                    <a:pt x="7368" y="53873"/>
                  </a:lnTo>
                  <a:lnTo>
                    <a:pt x="7700" y="53822"/>
                  </a:lnTo>
                  <a:lnTo>
                    <a:pt x="8031" y="53822"/>
                  </a:lnTo>
                  <a:lnTo>
                    <a:pt x="8388" y="53847"/>
                  </a:lnTo>
                  <a:lnTo>
                    <a:pt x="8720" y="53924"/>
                  </a:lnTo>
                  <a:lnTo>
                    <a:pt x="9051" y="54000"/>
                  </a:lnTo>
                  <a:lnTo>
                    <a:pt x="9382" y="54102"/>
                  </a:lnTo>
                  <a:lnTo>
                    <a:pt x="9714" y="54255"/>
                  </a:lnTo>
                  <a:lnTo>
                    <a:pt x="10020" y="54408"/>
                  </a:lnTo>
                  <a:lnTo>
                    <a:pt x="10326" y="54587"/>
                  </a:lnTo>
                  <a:lnTo>
                    <a:pt x="10606" y="54791"/>
                  </a:lnTo>
                  <a:lnTo>
                    <a:pt x="10657" y="54816"/>
                  </a:lnTo>
                  <a:lnTo>
                    <a:pt x="10708" y="54816"/>
                  </a:lnTo>
                  <a:lnTo>
                    <a:pt x="10785" y="54791"/>
                  </a:lnTo>
                  <a:lnTo>
                    <a:pt x="10810" y="54714"/>
                  </a:lnTo>
                  <a:lnTo>
                    <a:pt x="10810" y="54663"/>
                  </a:lnTo>
                  <a:lnTo>
                    <a:pt x="10810" y="54612"/>
                  </a:lnTo>
                  <a:lnTo>
                    <a:pt x="10810" y="54587"/>
                  </a:lnTo>
                  <a:lnTo>
                    <a:pt x="10581" y="54051"/>
                  </a:lnTo>
                  <a:lnTo>
                    <a:pt x="10428" y="53516"/>
                  </a:lnTo>
                  <a:lnTo>
                    <a:pt x="10377" y="53235"/>
                  </a:lnTo>
                  <a:lnTo>
                    <a:pt x="10326" y="52980"/>
                  </a:lnTo>
                  <a:lnTo>
                    <a:pt x="10326" y="52700"/>
                  </a:lnTo>
                  <a:lnTo>
                    <a:pt x="10326" y="52445"/>
                  </a:lnTo>
                  <a:lnTo>
                    <a:pt x="10326" y="52165"/>
                  </a:lnTo>
                  <a:lnTo>
                    <a:pt x="10377" y="51910"/>
                  </a:lnTo>
                  <a:lnTo>
                    <a:pt x="10453" y="51655"/>
                  </a:lnTo>
                  <a:lnTo>
                    <a:pt x="10530" y="51400"/>
                  </a:lnTo>
                  <a:lnTo>
                    <a:pt x="10657" y="51145"/>
                  </a:lnTo>
                  <a:lnTo>
                    <a:pt x="10810" y="50915"/>
                  </a:lnTo>
                  <a:lnTo>
                    <a:pt x="10989" y="50660"/>
                  </a:lnTo>
                  <a:lnTo>
                    <a:pt x="11193" y="50431"/>
                  </a:lnTo>
                  <a:lnTo>
                    <a:pt x="11397" y="50252"/>
                  </a:lnTo>
                  <a:lnTo>
                    <a:pt x="11575" y="50099"/>
                  </a:lnTo>
                  <a:lnTo>
                    <a:pt x="11779" y="49972"/>
                  </a:lnTo>
                  <a:lnTo>
                    <a:pt x="11983" y="49870"/>
                  </a:lnTo>
                  <a:lnTo>
                    <a:pt x="12187" y="49768"/>
                  </a:lnTo>
                  <a:lnTo>
                    <a:pt x="12416" y="49692"/>
                  </a:lnTo>
                  <a:lnTo>
                    <a:pt x="12620" y="49641"/>
                  </a:lnTo>
                  <a:lnTo>
                    <a:pt x="12850" y="49615"/>
                  </a:lnTo>
                  <a:lnTo>
                    <a:pt x="13283" y="49564"/>
                  </a:lnTo>
                  <a:close/>
                  <a:moveTo>
                    <a:pt x="21136" y="56448"/>
                  </a:moveTo>
                  <a:lnTo>
                    <a:pt x="21442" y="56473"/>
                  </a:lnTo>
                  <a:lnTo>
                    <a:pt x="21748" y="56499"/>
                  </a:lnTo>
                  <a:lnTo>
                    <a:pt x="22028" y="56575"/>
                  </a:lnTo>
                  <a:lnTo>
                    <a:pt x="22334" y="56652"/>
                  </a:lnTo>
                  <a:lnTo>
                    <a:pt x="22615" y="56754"/>
                  </a:lnTo>
                  <a:lnTo>
                    <a:pt x="22870" y="56881"/>
                  </a:lnTo>
                  <a:lnTo>
                    <a:pt x="23125" y="57009"/>
                  </a:lnTo>
                  <a:lnTo>
                    <a:pt x="23380" y="57162"/>
                  </a:lnTo>
                  <a:lnTo>
                    <a:pt x="23609" y="57340"/>
                  </a:lnTo>
                  <a:lnTo>
                    <a:pt x="23839" y="57544"/>
                  </a:lnTo>
                  <a:lnTo>
                    <a:pt x="24042" y="57748"/>
                  </a:lnTo>
                  <a:lnTo>
                    <a:pt x="24246" y="57978"/>
                  </a:lnTo>
                  <a:lnTo>
                    <a:pt x="24399" y="58233"/>
                  </a:lnTo>
                  <a:lnTo>
                    <a:pt x="24578" y="58488"/>
                  </a:lnTo>
                  <a:lnTo>
                    <a:pt x="24705" y="58768"/>
                  </a:lnTo>
                  <a:lnTo>
                    <a:pt x="24833" y="59048"/>
                  </a:lnTo>
                  <a:lnTo>
                    <a:pt x="24705" y="59303"/>
                  </a:lnTo>
                  <a:lnTo>
                    <a:pt x="24629" y="59533"/>
                  </a:lnTo>
                  <a:lnTo>
                    <a:pt x="24552" y="59813"/>
                  </a:lnTo>
                  <a:lnTo>
                    <a:pt x="24527" y="60068"/>
                  </a:lnTo>
                  <a:lnTo>
                    <a:pt x="24476" y="60604"/>
                  </a:lnTo>
                  <a:lnTo>
                    <a:pt x="24476" y="61139"/>
                  </a:lnTo>
                  <a:lnTo>
                    <a:pt x="24501" y="61777"/>
                  </a:lnTo>
                  <a:lnTo>
                    <a:pt x="24272" y="61675"/>
                  </a:lnTo>
                  <a:lnTo>
                    <a:pt x="24042" y="61598"/>
                  </a:lnTo>
                  <a:lnTo>
                    <a:pt x="23813" y="61522"/>
                  </a:lnTo>
                  <a:lnTo>
                    <a:pt x="23558" y="61471"/>
                  </a:lnTo>
                  <a:lnTo>
                    <a:pt x="23303" y="61445"/>
                  </a:lnTo>
                  <a:lnTo>
                    <a:pt x="23023" y="61420"/>
                  </a:lnTo>
                  <a:lnTo>
                    <a:pt x="22487" y="61420"/>
                  </a:lnTo>
                  <a:lnTo>
                    <a:pt x="22232" y="61445"/>
                  </a:lnTo>
                  <a:lnTo>
                    <a:pt x="21977" y="61496"/>
                  </a:lnTo>
                  <a:lnTo>
                    <a:pt x="21722" y="61547"/>
                  </a:lnTo>
                  <a:lnTo>
                    <a:pt x="21467" y="61624"/>
                  </a:lnTo>
                  <a:lnTo>
                    <a:pt x="21212" y="61726"/>
                  </a:lnTo>
                  <a:lnTo>
                    <a:pt x="20983" y="61828"/>
                  </a:lnTo>
                  <a:lnTo>
                    <a:pt x="20779" y="61955"/>
                  </a:lnTo>
                  <a:lnTo>
                    <a:pt x="20575" y="62108"/>
                  </a:lnTo>
                  <a:lnTo>
                    <a:pt x="20473" y="61369"/>
                  </a:lnTo>
                  <a:lnTo>
                    <a:pt x="20422" y="60604"/>
                  </a:lnTo>
                  <a:lnTo>
                    <a:pt x="20397" y="59864"/>
                  </a:lnTo>
                  <a:lnTo>
                    <a:pt x="20422" y="59125"/>
                  </a:lnTo>
                  <a:lnTo>
                    <a:pt x="20499" y="58411"/>
                  </a:lnTo>
                  <a:lnTo>
                    <a:pt x="20575" y="58054"/>
                  </a:lnTo>
                  <a:lnTo>
                    <a:pt x="20652" y="57697"/>
                  </a:lnTo>
                  <a:lnTo>
                    <a:pt x="20728" y="57366"/>
                  </a:lnTo>
                  <a:lnTo>
                    <a:pt x="20856" y="57060"/>
                  </a:lnTo>
                  <a:lnTo>
                    <a:pt x="20983" y="56754"/>
                  </a:lnTo>
                  <a:lnTo>
                    <a:pt x="21136" y="56448"/>
                  </a:lnTo>
                  <a:close/>
                  <a:moveTo>
                    <a:pt x="36969" y="54051"/>
                  </a:moveTo>
                  <a:lnTo>
                    <a:pt x="36586" y="54179"/>
                  </a:lnTo>
                  <a:lnTo>
                    <a:pt x="36408" y="54255"/>
                  </a:lnTo>
                  <a:lnTo>
                    <a:pt x="36229" y="54357"/>
                  </a:lnTo>
                  <a:lnTo>
                    <a:pt x="36076" y="54459"/>
                  </a:lnTo>
                  <a:lnTo>
                    <a:pt x="35924" y="54587"/>
                  </a:lnTo>
                  <a:lnTo>
                    <a:pt x="35771" y="54714"/>
                  </a:lnTo>
                  <a:lnTo>
                    <a:pt x="35643" y="54867"/>
                  </a:lnTo>
                  <a:lnTo>
                    <a:pt x="35541" y="55020"/>
                  </a:lnTo>
                  <a:lnTo>
                    <a:pt x="35439" y="55199"/>
                  </a:lnTo>
                  <a:lnTo>
                    <a:pt x="35337" y="55403"/>
                  </a:lnTo>
                  <a:lnTo>
                    <a:pt x="35286" y="55607"/>
                  </a:lnTo>
                  <a:lnTo>
                    <a:pt x="35159" y="56065"/>
                  </a:lnTo>
                  <a:lnTo>
                    <a:pt x="35108" y="56550"/>
                  </a:lnTo>
                  <a:lnTo>
                    <a:pt x="35108" y="57085"/>
                  </a:lnTo>
                  <a:lnTo>
                    <a:pt x="35133" y="57621"/>
                  </a:lnTo>
                  <a:lnTo>
                    <a:pt x="35210" y="58182"/>
                  </a:lnTo>
                  <a:lnTo>
                    <a:pt x="35337" y="58743"/>
                  </a:lnTo>
                  <a:lnTo>
                    <a:pt x="35490" y="59303"/>
                  </a:lnTo>
                  <a:lnTo>
                    <a:pt x="35694" y="59864"/>
                  </a:lnTo>
                  <a:lnTo>
                    <a:pt x="35924" y="60400"/>
                  </a:lnTo>
                  <a:lnTo>
                    <a:pt x="36204" y="60910"/>
                  </a:lnTo>
                  <a:lnTo>
                    <a:pt x="36484" y="61369"/>
                  </a:lnTo>
                  <a:lnTo>
                    <a:pt x="36790" y="61802"/>
                  </a:lnTo>
                  <a:lnTo>
                    <a:pt x="37147" y="62159"/>
                  </a:lnTo>
                  <a:lnTo>
                    <a:pt x="37326" y="62312"/>
                  </a:lnTo>
                  <a:lnTo>
                    <a:pt x="37504" y="62465"/>
                  </a:lnTo>
                  <a:lnTo>
                    <a:pt x="37504" y="62465"/>
                  </a:lnTo>
                  <a:lnTo>
                    <a:pt x="37249" y="62337"/>
                  </a:lnTo>
                  <a:lnTo>
                    <a:pt x="37020" y="62210"/>
                  </a:lnTo>
                  <a:lnTo>
                    <a:pt x="36765" y="62057"/>
                  </a:lnTo>
                  <a:lnTo>
                    <a:pt x="36561" y="61879"/>
                  </a:lnTo>
                  <a:lnTo>
                    <a:pt x="36331" y="61700"/>
                  </a:lnTo>
                  <a:lnTo>
                    <a:pt x="36127" y="61496"/>
                  </a:lnTo>
                  <a:lnTo>
                    <a:pt x="35924" y="61267"/>
                  </a:lnTo>
                  <a:lnTo>
                    <a:pt x="35745" y="61037"/>
                  </a:lnTo>
                  <a:lnTo>
                    <a:pt x="35414" y="60578"/>
                  </a:lnTo>
                  <a:lnTo>
                    <a:pt x="35108" y="60068"/>
                  </a:lnTo>
                  <a:lnTo>
                    <a:pt x="34878" y="59558"/>
                  </a:lnTo>
                  <a:lnTo>
                    <a:pt x="34674" y="59048"/>
                  </a:lnTo>
                  <a:lnTo>
                    <a:pt x="34572" y="58666"/>
                  </a:lnTo>
                  <a:lnTo>
                    <a:pt x="34496" y="58309"/>
                  </a:lnTo>
                  <a:lnTo>
                    <a:pt x="34445" y="57952"/>
                  </a:lnTo>
                  <a:lnTo>
                    <a:pt x="34419" y="57595"/>
                  </a:lnTo>
                  <a:lnTo>
                    <a:pt x="34419" y="57238"/>
                  </a:lnTo>
                  <a:lnTo>
                    <a:pt x="34445" y="56881"/>
                  </a:lnTo>
                  <a:lnTo>
                    <a:pt x="34496" y="56550"/>
                  </a:lnTo>
                  <a:lnTo>
                    <a:pt x="34598" y="56218"/>
                  </a:lnTo>
                  <a:lnTo>
                    <a:pt x="34700" y="55912"/>
                  </a:lnTo>
                  <a:lnTo>
                    <a:pt x="34827" y="55581"/>
                  </a:lnTo>
                  <a:lnTo>
                    <a:pt x="35006" y="55301"/>
                  </a:lnTo>
                  <a:lnTo>
                    <a:pt x="35184" y="55020"/>
                  </a:lnTo>
                  <a:lnTo>
                    <a:pt x="35414" y="54740"/>
                  </a:lnTo>
                  <a:lnTo>
                    <a:pt x="35669" y="54510"/>
                  </a:lnTo>
                  <a:lnTo>
                    <a:pt x="35949" y="54255"/>
                  </a:lnTo>
                  <a:lnTo>
                    <a:pt x="36255" y="54051"/>
                  </a:lnTo>
                  <a:close/>
                  <a:moveTo>
                    <a:pt x="37759" y="54306"/>
                  </a:moveTo>
                  <a:lnTo>
                    <a:pt x="38065" y="54332"/>
                  </a:lnTo>
                  <a:lnTo>
                    <a:pt x="38346" y="54408"/>
                  </a:lnTo>
                  <a:lnTo>
                    <a:pt x="38626" y="54485"/>
                  </a:lnTo>
                  <a:lnTo>
                    <a:pt x="38881" y="54587"/>
                  </a:lnTo>
                  <a:lnTo>
                    <a:pt x="39110" y="54740"/>
                  </a:lnTo>
                  <a:lnTo>
                    <a:pt x="39314" y="54893"/>
                  </a:lnTo>
                  <a:lnTo>
                    <a:pt x="39518" y="55046"/>
                  </a:lnTo>
                  <a:lnTo>
                    <a:pt x="39697" y="55250"/>
                  </a:lnTo>
                  <a:lnTo>
                    <a:pt x="39850" y="55454"/>
                  </a:lnTo>
                  <a:lnTo>
                    <a:pt x="40003" y="55658"/>
                  </a:lnTo>
                  <a:lnTo>
                    <a:pt x="40130" y="55887"/>
                  </a:lnTo>
                  <a:lnTo>
                    <a:pt x="40258" y="56116"/>
                  </a:lnTo>
                  <a:lnTo>
                    <a:pt x="40462" y="56626"/>
                  </a:lnTo>
                  <a:lnTo>
                    <a:pt x="40615" y="57136"/>
                  </a:lnTo>
                  <a:lnTo>
                    <a:pt x="40742" y="57672"/>
                  </a:lnTo>
                  <a:lnTo>
                    <a:pt x="40768" y="57723"/>
                  </a:lnTo>
                  <a:lnTo>
                    <a:pt x="40793" y="57748"/>
                  </a:lnTo>
                  <a:lnTo>
                    <a:pt x="40921" y="57748"/>
                  </a:lnTo>
                  <a:lnTo>
                    <a:pt x="40972" y="57723"/>
                  </a:lnTo>
                  <a:lnTo>
                    <a:pt x="41303" y="57391"/>
                  </a:lnTo>
                  <a:lnTo>
                    <a:pt x="41660" y="57111"/>
                  </a:lnTo>
                  <a:lnTo>
                    <a:pt x="42042" y="56830"/>
                  </a:lnTo>
                  <a:lnTo>
                    <a:pt x="42450" y="56601"/>
                  </a:lnTo>
                  <a:lnTo>
                    <a:pt x="42858" y="56397"/>
                  </a:lnTo>
                  <a:lnTo>
                    <a:pt x="43317" y="56244"/>
                  </a:lnTo>
                  <a:lnTo>
                    <a:pt x="43521" y="56193"/>
                  </a:lnTo>
                  <a:lnTo>
                    <a:pt x="43751" y="56167"/>
                  </a:lnTo>
                  <a:lnTo>
                    <a:pt x="44235" y="56167"/>
                  </a:lnTo>
                  <a:lnTo>
                    <a:pt x="44643" y="56218"/>
                  </a:lnTo>
                  <a:lnTo>
                    <a:pt x="45025" y="56320"/>
                  </a:lnTo>
                  <a:lnTo>
                    <a:pt x="45357" y="56473"/>
                  </a:lnTo>
                  <a:lnTo>
                    <a:pt x="45663" y="56652"/>
                  </a:lnTo>
                  <a:lnTo>
                    <a:pt x="45918" y="56881"/>
                  </a:lnTo>
                  <a:lnTo>
                    <a:pt x="46147" y="57162"/>
                  </a:lnTo>
                  <a:lnTo>
                    <a:pt x="46300" y="57442"/>
                  </a:lnTo>
                  <a:lnTo>
                    <a:pt x="46453" y="57748"/>
                  </a:lnTo>
                  <a:lnTo>
                    <a:pt x="46530" y="58080"/>
                  </a:lnTo>
                  <a:lnTo>
                    <a:pt x="46555" y="58437"/>
                  </a:lnTo>
                  <a:lnTo>
                    <a:pt x="46555" y="58768"/>
                  </a:lnTo>
                  <a:lnTo>
                    <a:pt x="46504" y="59125"/>
                  </a:lnTo>
                  <a:lnTo>
                    <a:pt x="46402" y="59482"/>
                  </a:lnTo>
                  <a:lnTo>
                    <a:pt x="46275" y="59813"/>
                  </a:lnTo>
                  <a:lnTo>
                    <a:pt x="46071" y="60145"/>
                  </a:lnTo>
                  <a:lnTo>
                    <a:pt x="45816" y="60451"/>
                  </a:lnTo>
                  <a:lnTo>
                    <a:pt x="45510" y="60782"/>
                  </a:lnTo>
                  <a:lnTo>
                    <a:pt x="45153" y="61063"/>
                  </a:lnTo>
                  <a:lnTo>
                    <a:pt x="44745" y="61343"/>
                  </a:lnTo>
                  <a:lnTo>
                    <a:pt x="44312" y="61624"/>
                  </a:lnTo>
                  <a:lnTo>
                    <a:pt x="43827" y="61879"/>
                  </a:lnTo>
                  <a:lnTo>
                    <a:pt x="43343" y="62108"/>
                  </a:lnTo>
                  <a:lnTo>
                    <a:pt x="42807" y="62312"/>
                  </a:lnTo>
                  <a:lnTo>
                    <a:pt x="42272" y="62465"/>
                  </a:lnTo>
                  <a:lnTo>
                    <a:pt x="41737" y="62618"/>
                  </a:lnTo>
                  <a:lnTo>
                    <a:pt x="41201" y="62720"/>
                  </a:lnTo>
                  <a:lnTo>
                    <a:pt x="40640" y="62796"/>
                  </a:lnTo>
                  <a:lnTo>
                    <a:pt x="40130" y="62847"/>
                  </a:lnTo>
                  <a:lnTo>
                    <a:pt x="39620" y="62847"/>
                  </a:lnTo>
                  <a:lnTo>
                    <a:pt x="39110" y="62796"/>
                  </a:lnTo>
                  <a:lnTo>
                    <a:pt x="38677" y="62694"/>
                  </a:lnTo>
                  <a:lnTo>
                    <a:pt x="38448" y="62618"/>
                  </a:lnTo>
                  <a:lnTo>
                    <a:pt x="38244" y="62541"/>
                  </a:lnTo>
                  <a:lnTo>
                    <a:pt x="38193" y="62516"/>
                  </a:lnTo>
                  <a:lnTo>
                    <a:pt x="38167" y="62541"/>
                  </a:lnTo>
                  <a:lnTo>
                    <a:pt x="37836" y="62337"/>
                  </a:lnTo>
                  <a:lnTo>
                    <a:pt x="37530" y="62082"/>
                  </a:lnTo>
                  <a:lnTo>
                    <a:pt x="37249" y="61802"/>
                  </a:lnTo>
                  <a:lnTo>
                    <a:pt x="36969" y="61471"/>
                  </a:lnTo>
                  <a:lnTo>
                    <a:pt x="36739" y="61114"/>
                  </a:lnTo>
                  <a:lnTo>
                    <a:pt x="36510" y="60731"/>
                  </a:lnTo>
                  <a:lnTo>
                    <a:pt x="36306" y="60323"/>
                  </a:lnTo>
                  <a:lnTo>
                    <a:pt x="36127" y="59915"/>
                  </a:lnTo>
                  <a:lnTo>
                    <a:pt x="35949" y="59482"/>
                  </a:lnTo>
                  <a:lnTo>
                    <a:pt x="35822" y="59048"/>
                  </a:lnTo>
                  <a:lnTo>
                    <a:pt x="35694" y="58641"/>
                  </a:lnTo>
                  <a:lnTo>
                    <a:pt x="35592" y="58207"/>
                  </a:lnTo>
                  <a:lnTo>
                    <a:pt x="35516" y="57799"/>
                  </a:lnTo>
                  <a:lnTo>
                    <a:pt x="35465" y="57417"/>
                  </a:lnTo>
                  <a:lnTo>
                    <a:pt x="35439" y="57060"/>
                  </a:lnTo>
                  <a:lnTo>
                    <a:pt x="35439" y="56728"/>
                  </a:lnTo>
                  <a:lnTo>
                    <a:pt x="35439" y="56422"/>
                  </a:lnTo>
                  <a:lnTo>
                    <a:pt x="35490" y="56116"/>
                  </a:lnTo>
                  <a:lnTo>
                    <a:pt x="35567" y="55861"/>
                  </a:lnTo>
                  <a:lnTo>
                    <a:pt x="35669" y="55607"/>
                  </a:lnTo>
                  <a:lnTo>
                    <a:pt x="35796" y="55352"/>
                  </a:lnTo>
                  <a:lnTo>
                    <a:pt x="35949" y="55148"/>
                  </a:lnTo>
                  <a:lnTo>
                    <a:pt x="36102" y="54944"/>
                  </a:lnTo>
                  <a:lnTo>
                    <a:pt x="36280" y="54765"/>
                  </a:lnTo>
                  <a:lnTo>
                    <a:pt x="36510" y="54612"/>
                  </a:lnTo>
                  <a:lnTo>
                    <a:pt x="36714" y="54510"/>
                  </a:lnTo>
                  <a:lnTo>
                    <a:pt x="36969" y="54408"/>
                  </a:lnTo>
                  <a:lnTo>
                    <a:pt x="37224" y="54332"/>
                  </a:lnTo>
                  <a:lnTo>
                    <a:pt x="37479" y="54306"/>
                  </a:lnTo>
                  <a:close/>
                  <a:moveTo>
                    <a:pt x="31334" y="58105"/>
                  </a:moveTo>
                  <a:lnTo>
                    <a:pt x="31487" y="58539"/>
                  </a:lnTo>
                  <a:lnTo>
                    <a:pt x="31589" y="58972"/>
                  </a:lnTo>
                  <a:lnTo>
                    <a:pt x="31691" y="59405"/>
                  </a:lnTo>
                  <a:lnTo>
                    <a:pt x="31768" y="59839"/>
                  </a:lnTo>
                  <a:lnTo>
                    <a:pt x="31870" y="60757"/>
                  </a:lnTo>
                  <a:lnTo>
                    <a:pt x="31946" y="61675"/>
                  </a:lnTo>
                  <a:lnTo>
                    <a:pt x="31895" y="61904"/>
                  </a:lnTo>
                  <a:lnTo>
                    <a:pt x="31793" y="62108"/>
                  </a:lnTo>
                  <a:lnTo>
                    <a:pt x="31717" y="62286"/>
                  </a:lnTo>
                  <a:lnTo>
                    <a:pt x="31589" y="62465"/>
                  </a:lnTo>
                  <a:lnTo>
                    <a:pt x="31462" y="62643"/>
                  </a:lnTo>
                  <a:lnTo>
                    <a:pt x="31309" y="62771"/>
                  </a:lnTo>
                  <a:lnTo>
                    <a:pt x="31130" y="62898"/>
                  </a:lnTo>
                  <a:lnTo>
                    <a:pt x="30952" y="62975"/>
                  </a:lnTo>
                  <a:lnTo>
                    <a:pt x="30901" y="62949"/>
                  </a:lnTo>
                  <a:lnTo>
                    <a:pt x="30875" y="62975"/>
                  </a:lnTo>
                  <a:lnTo>
                    <a:pt x="30824" y="63000"/>
                  </a:lnTo>
                  <a:lnTo>
                    <a:pt x="30824" y="63026"/>
                  </a:lnTo>
                  <a:lnTo>
                    <a:pt x="30569" y="63102"/>
                  </a:lnTo>
                  <a:lnTo>
                    <a:pt x="30314" y="63102"/>
                  </a:lnTo>
                  <a:lnTo>
                    <a:pt x="30059" y="63077"/>
                  </a:lnTo>
                  <a:lnTo>
                    <a:pt x="29779" y="63000"/>
                  </a:lnTo>
                  <a:lnTo>
                    <a:pt x="29550" y="62898"/>
                  </a:lnTo>
                  <a:lnTo>
                    <a:pt x="29320" y="62771"/>
                  </a:lnTo>
                  <a:lnTo>
                    <a:pt x="29116" y="62618"/>
                  </a:lnTo>
                  <a:lnTo>
                    <a:pt x="28938" y="62465"/>
                  </a:lnTo>
                  <a:lnTo>
                    <a:pt x="28785" y="62261"/>
                  </a:lnTo>
                  <a:lnTo>
                    <a:pt x="28632" y="62057"/>
                  </a:lnTo>
                  <a:lnTo>
                    <a:pt x="28504" y="61828"/>
                  </a:lnTo>
                  <a:lnTo>
                    <a:pt x="28402" y="61598"/>
                  </a:lnTo>
                  <a:lnTo>
                    <a:pt x="28428" y="61547"/>
                  </a:lnTo>
                  <a:lnTo>
                    <a:pt x="28428" y="61496"/>
                  </a:lnTo>
                  <a:lnTo>
                    <a:pt x="28377" y="61037"/>
                  </a:lnTo>
                  <a:lnTo>
                    <a:pt x="28249" y="60502"/>
                  </a:lnTo>
                  <a:lnTo>
                    <a:pt x="28504" y="60527"/>
                  </a:lnTo>
                  <a:lnTo>
                    <a:pt x="28759" y="60527"/>
                  </a:lnTo>
                  <a:lnTo>
                    <a:pt x="28989" y="60476"/>
                  </a:lnTo>
                  <a:lnTo>
                    <a:pt x="29244" y="60400"/>
                  </a:lnTo>
                  <a:lnTo>
                    <a:pt x="29473" y="60298"/>
                  </a:lnTo>
                  <a:lnTo>
                    <a:pt x="29677" y="60170"/>
                  </a:lnTo>
                  <a:lnTo>
                    <a:pt x="29907" y="60043"/>
                  </a:lnTo>
                  <a:lnTo>
                    <a:pt x="30110" y="59864"/>
                  </a:lnTo>
                  <a:lnTo>
                    <a:pt x="30314" y="59686"/>
                  </a:lnTo>
                  <a:lnTo>
                    <a:pt x="30493" y="59482"/>
                  </a:lnTo>
                  <a:lnTo>
                    <a:pt x="30671" y="59252"/>
                  </a:lnTo>
                  <a:lnTo>
                    <a:pt x="30824" y="59023"/>
                  </a:lnTo>
                  <a:lnTo>
                    <a:pt x="31130" y="58564"/>
                  </a:lnTo>
                  <a:lnTo>
                    <a:pt x="31334" y="58105"/>
                  </a:lnTo>
                  <a:close/>
                  <a:moveTo>
                    <a:pt x="2703" y="47244"/>
                  </a:moveTo>
                  <a:lnTo>
                    <a:pt x="2856" y="47575"/>
                  </a:lnTo>
                  <a:lnTo>
                    <a:pt x="3009" y="47856"/>
                  </a:lnTo>
                  <a:lnTo>
                    <a:pt x="3212" y="48111"/>
                  </a:lnTo>
                  <a:lnTo>
                    <a:pt x="3442" y="48340"/>
                  </a:lnTo>
                  <a:lnTo>
                    <a:pt x="3671" y="48544"/>
                  </a:lnTo>
                  <a:lnTo>
                    <a:pt x="3926" y="48723"/>
                  </a:lnTo>
                  <a:lnTo>
                    <a:pt x="4181" y="48901"/>
                  </a:lnTo>
                  <a:lnTo>
                    <a:pt x="4487" y="49029"/>
                  </a:lnTo>
                  <a:lnTo>
                    <a:pt x="4232" y="49207"/>
                  </a:lnTo>
                  <a:lnTo>
                    <a:pt x="4028" y="49411"/>
                  </a:lnTo>
                  <a:lnTo>
                    <a:pt x="3875" y="49641"/>
                  </a:lnTo>
                  <a:lnTo>
                    <a:pt x="3748" y="49895"/>
                  </a:lnTo>
                  <a:lnTo>
                    <a:pt x="3722" y="50023"/>
                  </a:lnTo>
                  <a:lnTo>
                    <a:pt x="3697" y="50176"/>
                  </a:lnTo>
                  <a:lnTo>
                    <a:pt x="3697" y="50303"/>
                  </a:lnTo>
                  <a:lnTo>
                    <a:pt x="3722" y="50431"/>
                  </a:lnTo>
                  <a:lnTo>
                    <a:pt x="3748" y="50558"/>
                  </a:lnTo>
                  <a:lnTo>
                    <a:pt x="3824" y="50711"/>
                  </a:lnTo>
                  <a:lnTo>
                    <a:pt x="3901" y="50839"/>
                  </a:lnTo>
                  <a:lnTo>
                    <a:pt x="4003" y="50966"/>
                  </a:lnTo>
                  <a:lnTo>
                    <a:pt x="4105" y="51043"/>
                  </a:lnTo>
                  <a:lnTo>
                    <a:pt x="4181" y="51119"/>
                  </a:lnTo>
                  <a:lnTo>
                    <a:pt x="4283" y="51170"/>
                  </a:lnTo>
                  <a:lnTo>
                    <a:pt x="4385" y="51196"/>
                  </a:lnTo>
                  <a:lnTo>
                    <a:pt x="4589" y="51221"/>
                  </a:lnTo>
                  <a:lnTo>
                    <a:pt x="4793" y="51196"/>
                  </a:lnTo>
                  <a:lnTo>
                    <a:pt x="4997" y="51119"/>
                  </a:lnTo>
                  <a:lnTo>
                    <a:pt x="5176" y="51017"/>
                  </a:lnTo>
                  <a:lnTo>
                    <a:pt x="5329" y="50864"/>
                  </a:lnTo>
                  <a:lnTo>
                    <a:pt x="5482" y="50711"/>
                  </a:lnTo>
                  <a:lnTo>
                    <a:pt x="5507" y="50839"/>
                  </a:lnTo>
                  <a:lnTo>
                    <a:pt x="5380" y="52139"/>
                  </a:lnTo>
                  <a:lnTo>
                    <a:pt x="5278" y="53439"/>
                  </a:lnTo>
                  <a:lnTo>
                    <a:pt x="5278" y="53490"/>
                  </a:lnTo>
                  <a:lnTo>
                    <a:pt x="5329" y="53516"/>
                  </a:lnTo>
                  <a:lnTo>
                    <a:pt x="5303" y="53541"/>
                  </a:lnTo>
                  <a:lnTo>
                    <a:pt x="5099" y="53720"/>
                  </a:lnTo>
                  <a:lnTo>
                    <a:pt x="4946" y="53924"/>
                  </a:lnTo>
                  <a:lnTo>
                    <a:pt x="4793" y="54128"/>
                  </a:lnTo>
                  <a:lnTo>
                    <a:pt x="4640" y="54332"/>
                  </a:lnTo>
                  <a:lnTo>
                    <a:pt x="4513" y="54561"/>
                  </a:lnTo>
                  <a:lnTo>
                    <a:pt x="4411" y="54791"/>
                  </a:lnTo>
                  <a:lnTo>
                    <a:pt x="4334" y="55020"/>
                  </a:lnTo>
                  <a:lnTo>
                    <a:pt x="4258" y="55250"/>
                  </a:lnTo>
                  <a:lnTo>
                    <a:pt x="4207" y="55479"/>
                  </a:lnTo>
                  <a:lnTo>
                    <a:pt x="4181" y="55734"/>
                  </a:lnTo>
                  <a:lnTo>
                    <a:pt x="4156" y="55963"/>
                  </a:lnTo>
                  <a:lnTo>
                    <a:pt x="4181" y="56218"/>
                  </a:lnTo>
                  <a:lnTo>
                    <a:pt x="4207" y="56473"/>
                  </a:lnTo>
                  <a:lnTo>
                    <a:pt x="4258" y="56703"/>
                  </a:lnTo>
                  <a:lnTo>
                    <a:pt x="4309" y="56958"/>
                  </a:lnTo>
                  <a:lnTo>
                    <a:pt x="4411" y="57187"/>
                  </a:lnTo>
                  <a:lnTo>
                    <a:pt x="4462" y="57621"/>
                  </a:lnTo>
                  <a:lnTo>
                    <a:pt x="4589" y="58054"/>
                  </a:lnTo>
                  <a:lnTo>
                    <a:pt x="4717" y="58462"/>
                  </a:lnTo>
                  <a:lnTo>
                    <a:pt x="4895" y="58845"/>
                  </a:lnTo>
                  <a:lnTo>
                    <a:pt x="4768" y="60145"/>
                  </a:lnTo>
                  <a:lnTo>
                    <a:pt x="4666" y="61471"/>
                  </a:lnTo>
                  <a:lnTo>
                    <a:pt x="4589" y="62796"/>
                  </a:lnTo>
                  <a:lnTo>
                    <a:pt x="4513" y="64122"/>
                  </a:lnTo>
                  <a:lnTo>
                    <a:pt x="4385" y="63969"/>
                  </a:lnTo>
                  <a:lnTo>
                    <a:pt x="4232" y="63816"/>
                  </a:lnTo>
                  <a:lnTo>
                    <a:pt x="4054" y="63689"/>
                  </a:lnTo>
                  <a:lnTo>
                    <a:pt x="3850" y="63561"/>
                  </a:lnTo>
                  <a:lnTo>
                    <a:pt x="3365" y="57366"/>
                  </a:lnTo>
                  <a:lnTo>
                    <a:pt x="3161" y="54281"/>
                  </a:lnTo>
                  <a:lnTo>
                    <a:pt x="2958" y="51170"/>
                  </a:lnTo>
                  <a:lnTo>
                    <a:pt x="2830" y="49233"/>
                  </a:lnTo>
                  <a:lnTo>
                    <a:pt x="2703" y="47244"/>
                  </a:lnTo>
                  <a:close/>
                  <a:moveTo>
                    <a:pt x="5074" y="59125"/>
                  </a:moveTo>
                  <a:lnTo>
                    <a:pt x="5303" y="59482"/>
                  </a:lnTo>
                  <a:lnTo>
                    <a:pt x="5558" y="59813"/>
                  </a:lnTo>
                  <a:lnTo>
                    <a:pt x="5839" y="60119"/>
                  </a:lnTo>
                  <a:lnTo>
                    <a:pt x="6144" y="60400"/>
                  </a:lnTo>
                  <a:lnTo>
                    <a:pt x="6042" y="61343"/>
                  </a:lnTo>
                  <a:lnTo>
                    <a:pt x="5966" y="62312"/>
                  </a:lnTo>
                  <a:lnTo>
                    <a:pt x="5941" y="63255"/>
                  </a:lnTo>
                  <a:lnTo>
                    <a:pt x="5941" y="64199"/>
                  </a:lnTo>
                  <a:lnTo>
                    <a:pt x="5635" y="64301"/>
                  </a:lnTo>
                  <a:lnTo>
                    <a:pt x="5329" y="64428"/>
                  </a:lnTo>
                  <a:lnTo>
                    <a:pt x="5048" y="64581"/>
                  </a:lnTo>
                  <a:lnTo>
                    <a:pt x="4768" y="64760"/>
                  </a:lnTo>
                  <a:lnTo>
                    <a:pt x="4742" y="64607"/>
                  </a:lnTo>
                  <a:lnTo>
                    <a:pt x="4768" y="64581"/>
                  </a:lnTo>
                  <a:lnTo>
                    <a:pt x="4921" y="63230"/>
                  </a:lnTo>
                  <a:lnTo>
                    <a:pt x="4997" y="61853"/>
                  </a:lnTo>
                  <a:lnTo>
                    <a:pt x="5048" y="60476"/>
                  </a:lnTo>
                  <a:lnTo>
                    <a:pt x="5074" y="59125"/>
                  </a:lnTo>
                  <a:close/>
                  <a:moveTo>
                    <a:pt x="93212" y="57289"/>
                  </a:moveTo>
                  <a:lnTo>
                    <a:pt x="93467" y="57825"/>
                  </a:lnTo>
                  <a:lnTo>
                    <a:pt x="93671" y="58386"/>
                  </a:lnTo>
                  <a:lnTo>
                    <a:pt x="93875" y="58972"/>
                  </a:lnTo>
                  <a:lnTo>
                    <a:pt x="94028" y="59533"/>
                  </a:lnTo>
                  <a:lnTo>
                    <a:pt x="94181" y="60247"/>
                  </a:lnTo>
                  <a:lnTo>
                    <a:pt x="94309" y="60935"/>
                  </a:lnTo>
                  <a:lnTo>
                    <a:pt x="94385" y="61624"/>
                  </a:lnTo>
                  <a:lnTo>
                    <a:pt x="94436" y="62337"/>
                  </a:lnTo>
                  <a:lnTo>
                    <a:pt x="94436" y="63026"/>
                  </a:lnTo>
                  <a:lnTo>
                    <a:pt x="94436" y="63740"/>
                  </a:lnTo>
                  <a:lnTo>
                    <a:pt x="94411" y="64454"/>
                  </a:lnTo>
                  <a:lnTo>
                    <a:pt x="94360" y="65142"/>
                  </a:lnTo>
                  <a:lnTo>
                    <a:pt x="94003" y="65142"/>
                  </a:lnTo>
                  <a:lnTo>
                    <a:pt x="93671" y="65091"/>
                  </a:lnTo>
                  <a:lnTo>
                    <a:pt x="93340" y="65040"/>
                  </a:lnTo>
                  <a:lnTo>
                    <a:pt x="93008" y="64938"/>
                  </a:lnTo>
                  <a:lnTo>
                    <a:pt x="92677" y="64836"/>
                  </a:lnTo>
                  <a:lnTo>
                    <a:pt x="92371" y="64709"/>
                  </a:lnTo>
                  <a:lnTo>
                    <a:pt x="92091" y="64556"/>
                  </a:lnTo>
                  <a:lnTo>
                    <a:pt x="91810" y="64377"/>
                  </a:lnTo>
                  <a:lnTo>
                    <a:pt x="91530" y="64173"/>
                  </a:lnTo>
                  <a:lnTo>
                    <a:pt x="91300" y="63969"/>
                  </a:lnTo>
                  <a:lnTo>
                    <a:pt x="91071" y="63714"/>
                  </a:lnTo>
                  <a:lnTo>
                    <a:pt x="90867" y="63459"/>
                  </a:lnTo>
                  <a:lnTo>
                    <a:pt x="90688" y="63179"/>
                  </a:lnTo>
                  <a:lnTo>
                    <a:pt x="90561" y="62873"/>
                  </a:lnTo>
                  <a:lnTo>
                    <a:pt x="90433" y="62541"/>
                  </a:lnTo>
                  <a:lnTo>
                    <a:pt x="90331" y="62184"/>
                  </a:lnTo>
                  <a:lnTo>
                    <a:pt x="90280" y="61777"/>
                  </a:lnTo>
                  <a:lnTo>
                    <a:pt x="90229" y="61369"/>
                  </a:lnTo>
                  <a:lnTo>
                    <a:pt x="90255" y="60986"/>
                  </a:lnTo>
                  <a:lnTo>
                    <a:pt x="90280" y="60578"/>
                  </a:lnTo>
                  <a:lnTo>
                    <a:pt x="90357" y="60196"/>
                  </a:lnTo>
                  <a:lnTo>
                    <a:pt x="90459" y="59839"/>
                  </a:lnTo>
                  <a:lnTo>
                    <a:pt x="90612" y="59456"/>
                  </a:lnTo>
                  <a:lnTo>
                    <a:pt x="90790" y="59125"/>
                  </a:lnTo>
                  <a:lnTo>
                    <a:pt x="90994" y="58794"/>
                  </a:lnTo>
                  <a:lnTo>
                    <a:pt x="91224" y="58513"/>
                  </a:lnTo>
                  <a:lnTo>
                    <a:pt x="91479" y="58233"/>
                  </a:lnTo>
                  <a:lnTo>
                    <a:pt x="91785" y="57978"/>
                  </a:lnTo>
                  <a:lnTo>
                    <a:pt x="92091" y="57748"/>
                  </a:lnTo>
                  <a:lnTo>
                    <a:pt x="92448" y="57570"/>
                  </a:lnTo>
                  <a:lnTo>
                    <a:pt x="92805" y="57417"/>
                  </a:lnTo>
                  <a:lnTo>
                    <a:pt x="93212" y="57289"/>
                  </a:lnTo>
                  <a:close/>
                  <a:moveTo>
                    <a:pt x="19351" y="53975"/>
                  </a:moveTo>
                  <a:lnTo>
                    <a:pt x="21416" y="54026"/>
                  </a:lnTo>
                  <a:lnTo>
                    <a:pt x="23507" y="54051"/>
                  </a:lnTo>
                  <a:lnTo>
                    <a:pt x="23099" y="54204"/>
                  </a:lnTo>
                  <a:lnTo>
                    <a:pt x="22717" y="54408"/>
                  </a:lnTo>
                  <a:lnTo>
                    <a:pt x="22360" y="54638"/>
                  </a:lnTo>
                  <a:lnTo>
                    <a:pt x="22028" y="54867"/>
                  </a:lnTo>
                  <a:lnTo>
                    <a:pt x="21748" y="55148"/>
                  </a:lnTo>
                  <a:lnTo>
                    <a:pt x="21467" y="55428"/>
                  </a:lnTo>
                  <a:lnTo>
                    <a:pt x="21238" y="55734"/>
                  </a:lnTo>
                  <a:lnTo>
                    <a:pt x="21034" y="56065"/>
                  </a:lnTo>
                  <a:lnTo>
                    <a:pt x="20958" y="56116"/>
                  </a:lnTo>
                  <a:lnTo>
                    <a:pt x="20907" y="56167"/>
                  </a:lnTo>
                  <a:lnTo>
                    <a:pt x="20881" y="56244"/>
                  </a:lnTo>
                  <a:lnTo>
                    <a:pt x="20907" y="56320"/>
                  </a:lnTo>
                  <a:lnTo>
                    <a:pt x="20754" y="56626"/>
                  </a:lnTo>
                  <a:lnTo>
                    <a:pt x="20601" y="56958"/>
                  </a:lnTo>
                  <a:lnTo>
                    <a:pt x="20499" y="57315"/>
                  </a:lnTo>
                  <a:lnTo>
                    <a:pt x="20397" y="57672"/>
                  </a:lnTo>
                  <a:lnTo>
                    <a:pt x="20320" y="58029"/>
                  </a:lnTo>
                  <a:lnTo>
                    <a:pt x="20244" y="58411"/>
                  </a:lnTo>
                  <a:lnTo>
                    <a:pt x="20193" y="58768"/>
                  </a:lnTo>
                  <a:lnTo>
                    <a:pt x="20167" y="59150"/>
                  </a:lnTo>
                  <a:lnTo>
                    <a:pt x="20142" y="59941"/>
                  </a:lnTo>
                  <a:lnTo>
                    <a:pt x="20167" y="60731"/>
                  </a:lnTo>
                  <a:lnTo>
                    <a:pt x="20244" y="61522"/>
                  </a:lnTo>
                  <a:lnTo>
                    <a:pt x="20346" y="62312"/>
                  </a:lnTo>
                  <a:lnTo>
                    <a:pt x="20320" y="62337"/>
                  </a:lnTo>
                  <a:lnTo>
                    <a:pt x="20269" y="62439"/>
                  </a:lnTo>
                  <a:lnTo>
                    <a:pt x="20295" y="62516"/>
                  </a:lnTo>
                  <a:lnTo>
                    <a:pt x="20320" y="62592"/>
                  </a:lnTo>
                  <a:lnTo>
                    <a:pt x="20397" y="62618"/>
                  </a:lnTo>
                  <a:lnTo>
                    <a:pt x="20550" y="63357"/>
                  </a:lnTo>
                  <a:lnTo>
                    <a:pt x="20728" y="64071"/>
                  </a:lnTo>
                  <a:lnTo>
                    <a:pt x="20907" y="64734"/>
                  </a:lnTo>
                  <a:lnTo>
                    <a:pt x="21110" y="65371"/>
                  </a:lnTo>
                  <a:lnTo>
                    <a:pt x="19810" y="64224"/>
                  </a:lnTo>
                  <a:lnTo>
                    <a:pt x="18535" y="63026"/>
                  </a:lnTo>
                  <a:lnTo>
                    <a:pt x="17261" y="61828"/>
                  </a:lnTo>
                  <a:lnTo>
                    <a:pt x="16011" y="60604"/>
                  </a:lnTo>
                  <a:lnTo>
                    <a:pt x="16368" y="60298"/>
                  </a:lnTo>
                  <a:lnTo>
                    <a:pt x="16700" y="59966"/>
                  </a:lnTo>
                  <a:lnTo>
                    <a:pt x="16980" y="59635"/>
                  </a:lnTo>
                  <a:lnTo>
                    <a:pt x="17261" y="59278"/>
                  </a:lnTo>
                  <a:lnTo>
                    <a:pt x="17516" y="58895"/>
                  </a:lnTo>
                  <a:lnTo>
                    <a:pt x="17745" y="58488"/>
                  </a:lnTo>
                  <a:lnTo>
                    <a:pt x="17949" y="58080"/>
                  </a:lnTo>
                  <a:lnTo>
                    <a:pt x="18127" y="57646"/>
                  </a:lnTo>
                  <a:lnTo>
                    <a:pt x="18280" y="57213"/>
                  </a:lnTo>
                  <a:lnTo>
                    <a:pt x="18382" y="56779"/>
                  </a:lnTo>
                  <a:lnTo>
                    <a:pt x="18484" y="56320"/>
                  </a:lnTo>
                  <a:lnTo>
                    <a:pt x="18561" y="55861"/>
                  </a:lnTo>
                  <a:lnTo>
                    <a:pt x="18586" y="55403"/>
                  </a:lnTo>
                  <a:lnTo>
                    <a:pt x="18612" y="54944"/>
                  </a:lnTo>
                  <a:lnTo>
                    <a:pt x="18586" y="54459"/>
                  </a:lnTo>
                  <a:lnTo>
                    <a:pt x="18561" y="54000"/>
                  </a:lnTo>
                  <a:lnTo>
                    <a:pt x="19351" y="53975"/>
                  </a:lnTo>
                  <a:close/>
                  <a:moveTo>
                    <a:pt x="3875" y="63918"/>
                  </a:moveTo>
                  <a:lnTo>
                    <a:pt x="4054" y="64046"/>
                  </a:lnTo>
                  <a:lnTo>
                    <a:pt x="4232" y="64199"/>
                  </a:lnTo>
                  <a:lnTo>
                    <a:pt x="4360" y="64377"/>
                  </a:lnTo>
                  <a:lnTo>
                    <a:pt x="4487" y="64556"/>
                  </a:lnTo>
                  <a:lnTo>
                    <a:pt x="4487" y="64581"/>
                  </a:lnTo>
                  <a:lnTo>
                    <a:pt x="4487" y="64632"/>
                  </a:lnTo>
                  <a:lnTo>
                    <a:pt x="4538" y="64683"/>
                  </a:lnTo>
                  <a:lnTo>
                    <a:pt x="4615" y="64887"/>
                  </a:lnTo>
                  <a:lnTo>
                    <a:pt x="4436" y="65065"/>
                  </a:lnTo>
                  <a:lnTo>
                    <a:pt x="4283" y="65269"/>
                  </a:lnTo>
                  <a:lnTo>
                    <a:pt x="4130" y="65473"/>
                  </a:lnTo>
                  <a:lnTo>
                    <a:pt x="4028" y="65728"/>
                  </a:lnTo>
                  <a:lnTo>
                    <a:pt x="3875" y="63918"/>
                  </a:lnTo>
                  <a:close/>
                  <a:moveTo>
                    <a:pt x="23023" y="61777"/>
                  </a:moveTo>
                  <a:lnTo>
                    <a:pt x="23507" y="61802"/>
                  </a:lnTo>
                  <a:lnTo>
                    <a:pt x="24017" y="61879"/>
                  </a:lnTo>
                  <a:lnTo>
                    <a:pt x="24527" y="61980"/>
                  </a:lnTo>
                  <a:lnTo>
                    <a:pt x="24603" y="62949"/>
                  </a:lnTo>
                  <a:lnTo>
                    <a:pt x="24731" y="63893"/>
                  </a:lnTo>
                  <a:lnTo>
                    <a:pt x="24884" y="64836"/>
                  </a:lnTo>
                  <a:lnTo>
                    <a:pt x="25113" y="65754"/>
                  </a:lnTo>
                  <a:lnTo>
                    <a:pt x="24909" y="65652"/>
                  </a:lnTo>
                  <a:lnTo>
                    <a:pt x="24680" y="65524"/>
                  </a:lnTo>
                  <a:lnTo>
                    <a:pt x="24221" y="65346"/>
                  </a:lnTo>
                  <a:lnTo>
                    <a:pt x="23737" y="65193"/>
                  </a:lnTo>
                  <a:lnTo>
                    <a:pt x="23201" y="65116"/>
                  </a:lnTo>
                  <a:lnTo>
                    <a:pt x="22691" y="65091"/>
                  </a:lnTo>
                  <a:lnTo>
                    <a:pt x="22436" y="65091"/>
                  </a:lnTo>
                  <a:lnTo>
                    <a:pt x="22181" y="65116"/>
                  </a:lnTo>
                  <a:lnTo>
                    <a:pt x="21952" y="65167"/>
                  </a:lnTo>
                  <a:lnTo>
                    <a:pt x="21697" y="65218"/>
                  </a:lnTo>
                  <a:lnTo>
                    <a:pt x="21467" y="65295"/>
                  </a:lnTo>
                  <a:lnTo>
                    <a:pt x="21263" y="65371"/>
                  </a:lnTo>
                  <a:lnTo>
                    <a:pt x="20932" y="64020"/>
                  </a:lnTo>
                  <a:lnTo>
                    <a:pt x="20779" y="63306"/>
                  </a:lnTo>
                  <a:lnTo>
                    <a:pt x="20652" y="62567"/>
                  </a:lnTo>
                  <a:lnTo>
                    <a:pt x="21085" y="62337"/>
                  </a:lnTo>
                  <a:lnTo>
                    <a:pt x="21544" y="62108"/>
                  </a:lnTo>
                  <a:lnTo>
                    <a:pt x="22003" y="61929"/>
                  </a:lnTo>
                  <a:lnTo>
                    <a:pt x="22232" y="61879"/>
                  </a:lnTo>
                  <a:lnTo>
                    <a:pt x="22487" y="61828"/>
                  </a:lnTo>
                  <a:lnTo>
                    <a:pt x="22742" y="61802"/>
                  </a:lnTo>
                  <a:lnTo>
                    <a:pt x="23023" y="61777"/>
                  </a:lnTo>
                  <a:close/>
                  <a:moveTo>
                    <a:pt x="26694" y="58997"/>
                  </a:moveTo>
                  <a:lnTo>
                    <a:pt x="26898" y="59048"/>
                  </a:lnTo>
                  <a:lnTo>
                    <a:pt x="27076" y="59099"/>
                  </a:lnTo>
                  <a:lnTo>
                    <a:pt x="27255" y="59176"/>
                  </a:lnTo>
                  <a:lnTo>
                    <a:pt x="27382" y="59278"/>
                  </a:lnTo>
                  <a:lnTo>
                    <a:pt x="27535" y="59405"/>
                  </a:lnTo>
                  <a:lnTo>
                    <a:pt x="27637" y="59558"/>
                  </a:lnTo>
                  <a:lnTo>
                    <a:pt x="27739" y="59737"/>
                  </a:lnTo>
                  <a:lnTo>
                    <a:pt x="27816" y="59941"/>
                  </a:lnTo>
                  <a:lnTo>
                    <a:pt x="27867" y="60170"/>
                  </a:lnTo>
                  <a:lnTo>
                    <a:pt x="27918" y="60425"/>
                  </a:lnTo>
                  <a:lnTo>
                    <a:pt x="28020" y="60986"/>
                  </a:lnTo>
                  <a:lnTo>
                    <a:pt x="28096" y="61547"/>
                  </a:lnTo>
                  <a:lnTo>
                    <a:pt x="28096" y="61573"/>
                  </a:lnTo>
                  <a:lnTo>
                    <a:pt x="27892" y="61573"/>
                  </a:lnTo>
                  <a:lnTo>
                    <a:pt x="27688" y="61598"/>
                  </a:lnTo>
                  <a:lnTo>
                    <a:pt x="27510" y="61624"/>
                  </a:lnTo>
                  <a:lnTo>
                    <a:pt x="27331" y="61700"/>
                  </a:lnTo>
                  <a:lnTo>
                    <a:pt x="27178" y="61777"/>
                  </a:lnTo>
                  <a:lnTo>
                    <a:pt x="27025" y="61879"/>
                  </a:lnTo>
                  <a:lnTo>
                    <a:pt x="26898" y="62006"/>
                  </a:lnTo>
                  <a:lnTo>
                    <a:pt x="26771" y="62133"/>
                  </a:lnTo>
                  <a:lnTo>
                    <a:pt x="26669" y="62286"/>
                  </a:lnTo>
                  <a:lnTo>
                    <a:pt x="26541" y="62439"/>
                  </a:lnTo>
                  <a:lnTo>
                    <a:pt x="26363" y="62796"/>
                  </a:lnTo>
                  <a:lnTo>
                    <a:pt x="26235" y="63204"/>
                  </a:lnTo>
                  <a:lnTo>
                    <a:pt x="26108" y="63612"/>
                  </a:lnTo>
                  <a:lnTo>
                    <a:pt x="26031" y="64046"/>
                  </a:lnTo>
                  <a:lnTo>
                    <a:pt x="25955" y="64505"/>
                  </a:lnTo>
                  <a:lnTo>
                    <a:pt x="25929" y="64963"/>
                  </a:lnTo>
                  <a:lnTo>
                    <a:pt x="25904" y="65397"/>
                  </a:lnTo>
                  <a:lnTo>
                    <a:pt x="25904" y="65830"/>
                  </a:lnTo>
                  <a:lnTo>
                    <a:pt x="25929" y="66213"/>
                  </a:lnTo>
                  <a:lnTo>
                    <a:pt x="25980" y="66901"/>
                  </a:lnTo>
                  <a:lnTo>
                    <a:pt x="25598" y="67003"/>
                  </a:lnTo>
                  <a:lnTo>
                    <a:pt x="25598" y="66978"/>
                  </a:lnTo>
                  <a:lnTo>
                    <a:pt x="25343" y="65703"/>
                  </a:lnTo>
                  <a:lnTo>
                    <a:pt x="25113" y="64403"/>
                  </a:lnTo>
                  <a:lnTo>
                    <a:pt x="25037" y="63765"/>
                  </a:lnTo>
                  <a:lnTo>
                    <a:pt x="24960" y="63102"/>
                  </a:lnTo>
                  <a:lnTo>
                    <a:pt x="24884" y="62439"/>
                  </a:lnTo>
                  <a:lnTo>
                    <a:pt x="24833" y="61802"/>
                  </a:lnTo>
                  <a:lnTo>
                    <a:pt x="24807" y="61190"/>
                  </a:lnTo>
                  <a:lnTo>
                    <a:pt x="24807" y="60833"/>
                  </a:lnTo>
                  <a:lnTo>
                    <a:pt x="24807" y="60476"/>
                  </a:lnTo>
                  <a:lnTo>
                    <a:pt x="24833" y="60145"/>
                  </a:lnTo>
                  <a:lnTo>
                    <a:pt x="24884" y="59813"/>
                  </a:lnTo>
                  <a:lnTo>
                    <a:pt x="24986" y="59533"/>
                  </a:lnTo>
                  <a:lnTo>
                    <a:pt x="25037" y="59405"/>
                  </a:lnTo>
                  <a:lnTo>
                    <a:pt x="25113" y="59303"/>
                  </a:lnTo>
                  <a:lnTo>
                    <a:pt x="25419" y="59201"/>
                  </a:lnTo>
                  <a:lnTo>
                    <a:pt x="25700" y="59099"/>
                  </a:lnTo>
                  <a:lnTo>
                    <a:pt x="25980" y="59048"/>
                  </a:lnTo>
                  <a:lnTo>
                    <a:pt x="26235" y="58997"/>
                  </a:lnTo>
                  <a:close/>
                  <a:moveTo>
                    <a:pt x="6374" y="60604"/>
                  </a:moveTo>
                  <a:lnTo>
                    <a:pt x="6756" y="60884"/>
                  </a:lnTo>
                  <a:lnTo>
                    <a:pt x="7164" y="61139"/>
                  </a:lnTo>
                  <a:lnTo>
                    <a:pt x="7598" y="61369"/>
                  </a:lnTo>
                  <a:lnTo>
                    <a:pt x="8031" y="61598"/>
                  </a:lnTo>
                  <a:lnTo>
                    <a:pt x="8490" y="61751"/>
                  </a:lnTo>
                  <a:lnTo>
                    <a:pt x="8975" y="61904"/>
                  </a:lnTo>
                  <a:lnTo>
                    <a:pt x="9459" y="62031"/>
                  </a:lnTo>
                  <a:lnTo>
                    <a:pt x="9943" y="62108"/>
                  </a:lnTo>
                  <a:lnTo>
                    <a:pt x="10428" y="62184"/>
                  </a:lnTo>
                  <a:lnTo>
                    <a:pt x="10912" y="62210"/>
                  </a:lnTo>
                  <a:lnTo>
                    <a:pt x="11397" y="62210"/>
                  </a:lnTo>
                  <a:lnTo>
                    <a:pt x="11881" y="62184"/>
                  </a:lnTo>
                  <a:lnTo>
                    <a:pt x="12365" y="62133"/>
                  </a:lnTo>
                  <a:lnTo>
                    <a:pt x="12824" y="62031"/>
                  </a:lnTo>
                  <a:lnTo>
                    <a:pt x="13283" y="61929"/>
                  </a:lnTo>
                  <a:lnTo>
                    <a:pt x="13717" y="61777"/>
                  </a:lnTo>
                  <a:lnTo>
                    <a:pt x="13946" y="61726"/>
                  </a:lnTo>
                  <a:lnTo>
                    <a:pt x="14176" y="61649"/>
                  </a:lnTo>
                  <a:lnTo>
                    <a:pt x="14405" y="61573"/>
                  </a:lnTo>
                  <a:lnTo>
                    <a:pt x="14609" y="61471"/>
                  </a:lnTo>
                  <a:lnTo>
                    <a:pt x="14635" y="61471"/>
                  </a:lnTo>
                  <a:lnTo>
                    <a:pt x="15782" y="62567"/>
                  </a:lnTo>
                  <a:lnTo>
                    <a:pt x="16929" y="63638"/>
                  </a:lnTo>
                  <a:lnTo>
                    <a:pt x="18127" y="64709"/>
                  </a:lnTo>
                  <a:lnTo>
                    <a:pt x="19326" y="65754"/>
                  </a:lnTo>
                  <a:lnTo>
                    <a:pt x="19045" y="65728"/>
                  </a:lnTo>
                  <a:lnTo>
                    <a:pt x="18790" y="65728"/>
                  </a:lnTo>
                  <a:lnTo>
                    <a:pt x="18510" y="65754"/>
                  </a:lnTo>
                  <a:lnTo>
                    <a:pt x="18255" y="65779"/>
                  </a:lnTo>
                  <a:lnTo>
                    <a:pt x="18000" y="65830"/>
                  </a:lnTo>
                  <a:lnTo>
                    <a:pt x="17745" y="65907"/>
                  </a:lnTo>
                  <a:lnTo>
                    <a:pt x="17490" y="66009"/>
                  </a:lnTo>
                  <a:lnTo>
                    <a:pt x="17235" y="66111"/>
                  </a:lnTo>
                  <a:lnTo>
                    <a:pt x="17006" y="66213"/>
                  </a:lnTo>
                  <a:lnTo>
                    <a:pt x="16751" y="66366"/>
                  </a:lnTo>
                  <a:lnTo>
                    <a:pt x="16547" y="66519"/>
                  </a:lnTo>
                  <a:lnTo>
                    <a:pt x="16317" y="66672"/>
                  </a:lnTo>
                  <a:lnTo>
                    <a:pt x="16113" y="66850"/>
                  </a:lnTo>
                  <a:lnTo>
                    <a:pt x="15935" y="67054"/>
                  </a:lnTo>
                  <a:lnTo>
                    <a:pt x="15756" y="67233"/>
                  </a:lnTo>
                  <a:lnTo>
                    <a:pt x="15578" y="67462"/>
                  </a:lnTo>
                  <a:lnTo>
                    <a:pt x="15476" y="67182"/>
                  </a:lnTo>
                  <a:lnTo>
                    <a:pt x="15348" y="66901"/>
                  </a:lnTo>
                  <a:lnTo>
                    <a:pt x="15170" y="66672"/>
                  </a:lnTo>
                  <a:lnTo>
                    <a:pt x="14966" y="66442"/>
                  </a:lnTo>
                  <a:lnTo>
                    <a:pt x="14864" y="66366"/>
                  </a:lnTo>
                  <a:lnTo>
                    <a:pt x="14737" y="66289"/>
                  </a:lnTo>
                  <a:lnTo>
                    <a:pt x="14635" y="66238"/>
                  </a:lnTo>
                  <a:lnTo>
                    <a:pt x="14507" y="66187"/>
                  </a:lnTo>
                  <a:lnTo>
                    <a:pt x="14354" y="66162"/>
                  </a:lnTo>
                  <a:lnTo>
                    <a:pt x="14201" y="66162"/>
                  </a:lnTo>
                  <a:lnTo>
                    <a:pt x="14074" y="66187"/>
                  </a:lnTo>
                  <a:lnTo>
                    <a:pt x="13895" y="66238"/>
                  </a:lnTo>
                  <a:lnTo>
                    <a:pt x="13717" y="66315"/>
                  </a:lnTo>
                  <a:lnTo>
                    <a:pt x="13564" y="66417"/>
                  </a:lnTo>
                  <a:lnTo>
                    <a:pt x="13513" y="66264"/>
                  </a:lnTo>
                  <a:lnTo>
                    <a:pt x="13436" y="66111"/>
                  </a:lnTo>
                  <a:lnTo>
                    <a:pt x="13334" y="65958"/>
                  </a:lnTo>
                  <a:lnTo>
                    <a:pt x="13232" y="65830"/>
                  </a:lnTo>
                  <a:lnTo>
                    <a:pt x="13079" y="65703"/>
                  </a:lnTo>
                  <a:lnTo>
                    <a:pt x="12926" y="65575"/>
                  </a:lnTo>
                  <a:lnTo>
                    <a:pt x="12595" y="65346"/>
                  </a:lnTo>
                  <a:lnTo>
                    <a:pt x="12187" y="65142"/>
                  </a:lnTo>
                  <a:lnTo>
                    <a:pt x="11754" y="64963"/>
                  </a:lnTo>
                  <a:lnTo>
                    <a:pt x="11295" y="64811"/>
                  </a:lnTo>
                  <a:lnTo>
                    <a:pt x="10810" y="64683"/>
                  </a:lnTo>
                  <a:lnTo>
                    <a:pt x="10300" y="64581"/>
                  </a:lnTo>
                  <a:lnTo>
                    <a:pt x="9790" y="64479"/>
                  </a:lnTo>
                  <a:lnTo>
                    <a:pt x="8847" y="64326"/>
                  </a:lnTo>
                  <a:lnTo>
                    <a:pt x="7394" y="64122"/>
                  </a:lnTo>
                  <a:lnTo>
                    <a:pt x="7088" y="64097"/>
                  </a:lnTo>
                  <a:lnTo>
                    <a:pt x="6782" y="64097"/>
                  </a:lnTo>
                  <a:lnTo>
                    <a:pt x="6450" y="64122"/>
                  </a:lnTo>
                  <a:lnTo>
                    <a:pt x="6170" y="64173"/>
                  </a:lnTo>
                  <a:lnTo>
                    <a:pt x="6272" y="62388"/>
                  </a:lnTo>
                  <a:lnTo>
                    <a:pt x="6374" y="60604"/>
                  </a:lnTo>
                  <a:close/>
                  <a:moveTo>
                    <a:pt x="23176" y="65550"/>
                  </a:moveTo>
                  <a:lnTo>
                    <a:pt x="23686" y="65601"/>
                  </a:lnTo>
                  <a:lnTo>
                    <a:pt x="24170" y="65703"/>
                  </a:lnTo>
                  <a:lnTo>
                    <a:pt x="25139" y="65958"/>
                  </a:lnTo>
                  <a:lnTo>
                    <a:pt x="25445" y="67029"/>
                  </a:lnTo>
                  <a:lnTo>
                    <a:pt x="25470" y="67054"/>
                  </a:lnTo>
                  <a:lnTo>
                    <a:pt x="25062" y="67233"/>
                  </a:lnTo>
                  <a:lnTo>
                    <a:pt x="24680" y="67411"/>
                  </a:lnTo>
                  <a:lnTo>
                    <a:pt x="24297" y="67615"/>
                  </a:lnTo>
                  <a:lnTo>
                    <a:pt x="23941" y="67845"/>
                  </a:lnTo>
                  <a:lnTo>
                    <a:pt x="22691" y="66748"/>
                  </a:lnTo>
                  <a:lnTo>
                    <a:pt x="21442" y="65677"/>
                  </a:lnTo>
                  <a:lnTo>
                    <a:pt x="21875" y="65626"/>
                  </a:lnTo>
                  <a:lnTo>
                    <a:pt x="22309" y="65575"/>
                  </a:lnTo>
                  <a:lnTo>
                    <a:pt x="22742" y="65550"/>
                  </a:lnTo>
                  <a:close/>
                  <a:moveTo>
                    <a:pt x="15858" y="60731"/>
                  </a:moveTo>
                  <a:lnTo>
                    <a:pt x="16776" y="61700"/>
                  </a:lnTo>
                  <a:lnTo>
                    <a:pt x="17720" y="62669"/>
                  </a:lnTo>
                  <a:lnTo>
                    <a:pt x="18663" y="63612"/>
                  </a:lnTo>
                  <a:lnTo>
                    <a:pt x="19632" y="64530"/>
                  </a:lnTo>
                  <a:lnTo>
                    <a:pt x="20626" y="65422"/>
                  </a:lnTo>
                  <a:lnTo>
                    <a:pt x="21646" y="66315"/>
                  </a:lnTo>
                  <a:lnTo>
                    <a:pt x="22691" y="67156"/>
                  </a:lnTo>
                  <a:lnTo>
                    <a:pt x="23737" y="67997"/>
                  </a:lnTo>
                  <a:lnTo>
                    <a:pt x="23380" y="68278"/>
                  </a:lnTo>
                  <a:lnTo>
                    <a:pt x="23023" y="68584"/>
                  </a:lnTo>
                  <a:lnTo>
                    <a:pt x="20320" y="66136"/>
                  </a:lnTo>
                  <a:lnTo>
                    <a:pt x="20320" y="66060"/>
                  </a:lnTo>
                  <a:lnTo>
                    <a:pt x="20295" y="66034"/>
                  </a:lnTo>
                  <a:lnTo>
                    <a:pt x="20269" y="66009"/>
                  </a:lnTo>
                  <a:lnTo>
                    <a:pt x="20091" y="65958"/>
                  </a:lnTo>
                  <a:lnTo>
                    <a:pt x="18790" y="64785"/>
                  </a:lnTo>
                  <a:lnTo>
                    <a:pt x="17465" y="63638"/>
                  </a:lnTo>
                  <a:lnTo>
                    <a:pt x="16139" y="62490"/>
                  </a:lnTo>
                  <a:lnTo>
                    <a:pt x="14762" y="61394"/>
                  </a:lnTo>
                  <a:lnTo>
                    <a:pt x="15068" y="61241"/>
                  </a:lnTo>
                  <a:lnTo>
                    <a:pt x="15348" y="61088"/>
                  </a:lnTo>
                  <a:lnTo>
                    <a:pt x="15858" y="60731"/>
                  </a:lnTo>
                  <a:close/>
                  <a:moveTo>
                    <a:pt x="38014" y="62745"/>
                  </a:moveTo>
                  <a:lnTo>
                    <a:pt x="38193" y="62822"/>
                  </a:lnTo>
                  <a:lnTo>
                    <a:pt x="38397" y="62873"/>
                  </a:lnTo>
                  <a:lnTo>
                    <a:pt x="38754" y="63000"/>
                  </a:lnTo>
                  <a:lnTo>
                    <a:pt x="38320" y="63765"/>
                  </a:lnTo>
                  <a:lnTo>
                    <a:pt x="37938" y="64505"/>
                  </a:lnTo>
                  <a:lnTo>
                    <a:pt x="37147" y="66034"/>
                  </a:lnTo>
                  <a:lnTo>
                    <a:pt x="36739" y="66799"/>
                  </a:lnTo>
                  <a:lnTo>
                    <a:pt x="36306" y="67513"/>
                  </a:lnTo>
                  <a:lnTo>
                    <a:pt x="36051" y="67870"/>
                  </a:lnTo>
                  <a:lnTo>
                    <a:pt x="35822" y="68227"/>
                  </a:lnTo>
                  <a:lnTo>
                    <a:pt x="35541" y="68558"/>
                  </a:lnTo>
                  <a:lnTo>
                    <a:pt x="35261" y="68890"/>
                  </a:lnTo>
                  <a:lnTo>
                    <a:pt x="35133" y="68686"/>
                  </a:lnTo>
                  <a:lnTo>
                    <a:pt x="34980" y="68507"/>
                  </a:lnTo>
                  <a:lnTo>
                    <a:pt x="35796" y="67131"/>
                  </a:lnTo>
                  <a:lnTo>
                    <a:pt x="36561" y="65703"/>
                  </a:lnTo>
                  <a:lnTo>
                    <a:pt x="36943" y="64989"/>
                  </a:lnTo>
                  <a:lnTo>
                    <a:pt x="37300" y="64275"/>
                  </a:lnTo>
                  <a:lnTo>
                    <a:pt x="37632" y="63536"/>
                  </a:lnTo>
                  <a:lnTo>
                    <a:pt x="37938" y="62796"/>
                  </a:lnTo>
                  <a:lnTo>
                    <a:pt x="37989" y="62796"/>
                  </a:lnTo>
                  <a:lnTo>
                    <a:pt x="38014" y="62745"/>
                  </a:lnTo>
                  <a:close/>
                  <a:moveTo>
                    <a:pt x="22309" y="68380"/>
                  </a:moveTo>
                  <a:lnTo>
                    <a:pt x="22793" y="68813"/>
                  </a:lnTo>
                  <a:lnTo>
                    <a:pt x="22462" y="69196"/>
                  </a:lnTo>
                  <a:lnTo>
                    <a:pt x="22462" y="68966"/>
                  </a:lnTo>
                  <a:lnTo>
                    <a:pt x="22436" y="68711"/>
                  </a:lnTo>
                  <a:lnTo>
                    <a:pt x="22385" y="68533"/>
                  </a:lnTo>
                  <a:lnTo>
                    <a:pt x="22309" y="68380"/>
                  </a:lnTo>
                  <a:close/>
                  <a:moveTo>
                    <a:pt x="35720" y="68941"/>
                  </a:moveTo>
                  <a:lnTo>
                    <a:pt x="35592" y="69119"/>
                  </a:lnTo>
                  <a:lnTo>
                    <a:pt x="35490" y="69298"/>
                  </a:lnTo>
                  <a:lnTo>
                    <a:pt x="35465" y="69247"/>
                  </a:lnTo>
                  <a:lnTo>
                    <a:pt x="35465" y="69221"/>
                  </a:lnTo>
                  <a:lnTo>
                    <a:pt x="35720" y="68941"/>
                  </a:lnTo>
                  <a:close/>
                  <a:moveTo>
                    <a:pt x="35745" y="54051"/>
                  </a:moveTo>
                  <a:lnTo>
                    <a:pt x="35490" y="54230"/>
                  </a:lnTo>
                  <a:lnTo>
                    <a:pt x="35261" y="54459"/>
                  </a:lnTo>
                  <a:lnTo>
                    <a:pt x="35031" y="54663"/>
                  </a:lnTo>
                  <a:lnTo>
                    <a:pt x="34853" y="54918"/>
                  </a:lnTo>
                  <a:lnTo>
                    <a:pt x="34674" y="55173"/>
                  </a:lnTo>
                  <a:lnTo>
                    <a:pt x="34547" y="55454"/>
                  </a:lnTo>
                  <a:lnTo>
                    <a:pt x="34419" y="55734"/>
                  </a:lnTo>
                  <a:lnTo>
                    <a:pt x="34317" y="56040"/>
                  </a:lnTo>
                  <a:lnTo>
                    <a:pt x="34241" y="56346"/>
                  </a:lnTo>
                  <a:lnTo>
                    <a:pt x="34190" y="56677"/>
                  </a:lnTo>
                  <a:lnTo>
                    <a:pt x="34164" y="56983"/>
                  </a:lnTo>
                  <a:lnTo>
                    <a:pt x="34139" y="57315"/>
                  </a:lnTo>
                  <a:lnTo>
                    <a:pt x="34164" y="57646"/>
                  </a:lnTo>
                  <a:lnTo>
                    <a:pt x="34190" y="58003"/>
                  </a:lnTo>
                  <a:lnTo>
                    <a:pt x="34215" y="58335"/>
                  </a:lnTo>
                  <a:lnTo>
                    <a:pt x="34292" y="58666"/>
                  </a:lnTo>
                  <a:lnTo>
                    <a:pt x="34368" y="58972"/>
                  </a:lnTo>
                  <a:lnTo>
                    <a:pt x="34470" y="59303"/>
                  </a:lnTo>
                  <a:lnTo>
                    <a:pt x="34598" y="59609"/>
                  </a:lnTo>
                  <a:lnTo>
                    <a:pt x="34725" y="59966"/>
                  </a:lnTo>
                  <a:lnTo>
                    <a:pt x="34904" y="60298"/>
                  </a:lnTo>
                  <a:lnTo>
                    <a:pt x="35082" y="60629"/>
                  </a:lnTo>
                  <a:lnTo>
                    <a:pt x="35261" y="60961"/>
                  </a:lnTo>
                  <a:lnTo>
                    <a:pt x="35490" y="61267"/>
                  </a:lnTo>
                  <a:lnTo>
                    <a:pt x="35720" y="61573"/>
                  </a:lnTo>
                  <a:lnTo>
                    <a:pt x="35975" y="61853"/>
                  </a:lnTo>
                  <a:lnTo>
                    <a:pt x="36255" y="62082"/>
                  </a:lnTo>
                  <a:lnTo>
                    <a:pt x="36535" y="62312"/>
                  </a:lnTo>
                  <a:lnTo>
                    <a:pt x="36841" y="62490"/>
                  </a:lnTo>
                  <a:lnTo>
                    <a:pt x="37147" y="62643"/>
                  </a:lnTo>
                  <a:lnTo>
                    <a:pt x="37479" y="62745"/>
                  </a:lnTo>
                  <a:lnTo>
                    <a:pt x="37810" y="62796"/>
                  </a:lnTo>
                  <a:lnTo>
                    <a:pt x="37377" y="63434"/>
                  </a:lnTo>
                  <a:lnTo>
                    <a:pt x="36969" y="64122"/>
                  </a:lnTo>
                  <a:lnTo>
                    <a:pt x="36561" y="64811"/>
                  </a:lnTo>
                  <a:lnTo>
                    <a:pt x="36178" y="65499"/>
                  </a:lnTo>
                  <a:lnTo>
                    <a:pt x="35439" y="66901"/>
                  </a:lnTo>
                  <a:lnTo>
                    <a:pt x="34751" y="68303"/>
                  </a:lnTo>
                  <a:lnTo>
                    <a:pt x="34649" y="68252"/>
                  </a:lnTo>
                  <a:lnTo>
                    <a:pt x="34521" y="68176"/>
                  </a:lnTo>
                  <a:lnTo>
                    <a:pt x="34394" y="68150"/>
                  </a:lnTo>
                  <a:lnTo>
                    <a:pt x="34266" y="68125"/>
                  </a:lnTo>
                  <a:lnTo>
                    <a:pt x="34139" y="68125"/>
                  </a:lnTo>
                  <a:lnTo>
                    <a:pt x="34011" y="68150"/>
                  </a:lnTo>
                  <a:lnTo>
                    <a:pt x="33884" y="68201"/>
                  </a:lnTo>
                  <a:lnTo>
                    <a:pt x="33731" y="68278"/>
                  </a:lnTo>
                  <a:lnTo>
                    <a:pt x="33629" y="68354"/>
                  </a:lnTo>
                  <a:lnTo>
                    <a:pt x="33552" y="68431"/>
                  </a:lnTo>
                  <a:lnTo>
                    <a:pt x="33501" y="68533"/>
                  </a:lnTo>
                  <a:lnTo>
                    <a:pt x="33450" y="68635"/>
                  </a:lnTo>
                  <a:lnTo>
                    <a:pt x="33399" y="68762"/>
                  </a:lnTo>
                  <a:lnTo>
                    <a:pt x="33374" y="68890"/>
                  </a:lnTo>
                  <a:lnTo>
                    <a:pt x="33374" y="68992"/>
                  </a:lnTo>
                  <a:lnTo>
                    <a:pt x="33399" y="69119"/>
                  </a:lnTo>
                  <a:lnTo>
                    <a:pt x="33450" y="69323"/>
                  </a:lnTo>
                  <a:lnTo>
                    <a:pt x="33527" y="69476"/>
                  </a:lnTo>
                  <a:lnTo>
                    <a:pt x="33654" y="69578"/>
                  </a:lnTo>
                  <a:lnTo>
                    <a:pt x="33807" y="69655"/>
                  </a:lnTo>
                  <a:lnTo>
                    <a:pt x="33629" y="69757"/>
                  </a:lnTo>
                  <a:lnTo>
                    <a:pt x="33476" y="69884"/>
                  </a:lnTo>
                  <a:lnTo>
                    <a:pt x="33119" y="69374"/>
                  </a:lnTo>
                  <a:lnTo>
                    <a:pt x="32711" y="68890"/>
                  </a:lnTo>
                  <a:lnTo>
                    <a:pt x="32278" y="68431"/>
                  </a:lnTo>
                  <a:lnTo>
                    <a:pt x="31793" y="68023"/>
                  </a:lnTo>
                  <a:lnTo>
                    <a:pt x="31385" y="67743"/>
                  </a:lnTo>
                  <a:lnTo>
                    <a:pt x="30952" y="67462"/>
                  </a:lnTo>
                  <a:lnTo>
                    <a:pt x="30518" y="67258"/>
                  </a:lnTo>
                  <a:lnTo>
                    <a:pt x="30034" y="67054"/>
                  </a:lnTo>
                  <a:lnTo>
                    <a:pt x="29550" y="66901"/>
                  </a:lnTo>
                  <a:lnTo>
                    <a:pt x="29065" y="66774"/>
                  </a:lnTo>
                  <a:lnTo>
                    <a:pt x="28555" y="66697"/>
                  </a:lnTo>
                  <a:lnTo>
                    <a:pt x="28020" y="66646"/>
                  </a:lnTo>
                  <a:lnTo>
                    <a:pt x="27561" y="66646"/>
                  </a:lnTo>
                  <a:lnTo>
                    <a:pt x="27102" y="66697"/>
                  </a:lnTo>
                  <a:lnTo>
                    <a:pt x="26643" y="66748"/>
                  </a:lnTo>
                  <a:lnTo>
                    <a:pt x="26184" y="66850"/>
                  </a:lnTo>
                  <a:lnTo>
                    <a:pt x="26184" y="66162"/>
                  </a:lnTo>
                  <a:lnTo>
                    <a:pt x="26184" y="65397"/>
                  </a:lnTo>
                  <a:lnTo>
                    <a:pt x="26210" y="65014"/>
                  </a:lnTo>
                  <a:lnTo>
                    <a:pt x="26235" y="64607"/>
                  </a:lnTo>
                  <a:lnTo>
                    <a:pt x="26286" y="64224"/>
                  </a:lnTo>
                  <a:lnTo>
                    <a:pt x="26363" y="63842"/>
                  </a:lnTo>
                  <a:lnTo>
                    <a:pt x="26465" y="63459"/>
                  </a:lnTo>
                  <a:lnTo>
                    <a:pt x="26618" y="63128"/>
                  </a:lnTo>
                  <a:lnTo>
                    <a:pt x="26771" y="62796"/>
                  </a:lnTo>
                  <a:lnTo>
                    <a:pt x="26975" y="62516"/>
                  </a:lnTo>
                  <a:lnTo>
                    <a:pt x="27204" y="62286"/>
                  </a:lnTo>
                  <a:lnTo>
                    <a:pt x="27331" y="62159"/>
                  </a:lnTo>
                  <a:lnTo>
                    <a:pt x="27484" y="62082"/>
                  </a:lnTo>
                  <a:lnTo>
                    <a:pt x="27637" y="61980"/>
                  </a:lnTo>
                  <a:lnTo>
                    <a:pt x="27816" y="61929"/>
                  </a:lnTo>
                  <a:lnTo>
                    <a:pt x="27994" y="61853"/>
                  </a:lnTo>
                  <a:lnTo>
                    <a:pt x="28173" y="61828"/>
                  </a:lnTo>
                  <a:lnTo>
                    <a:pt x="28300" y="62133"/>
                  </a:lnTo>
                  <a:lnTo>
                    <a:pt x="28453" y="62439"/>
                  </a:lnTo>
                  <a:lnTo>
                    <a:pt x="28632" y="62694"/>
                  </a:lnTo>
                  <a:lnTo>
                    <a:pt x="28861" y="62949"/>
                  </a:lnTo>
                  <a:lnTo>
                    <a:pt x="29116" y="63153"/>
                  </a:lnTo>
                  <a:lnTo>
                    <a:pt x="29422" y="63332"/>
                  </a:lnTo>
                  <a:lnTo>
                    <a:pt x="29754" y="63459"/>
                  </a:lnTo>
                  <a:lnTo>
                    <a:pt x="30110" y="63536"/>
                  </a:lnTo>
                  <a:lnTo>
                    <a:pt x="30620" y="63536"/>
                  </a:lnTo>
                  <a:lnTo>
                    <a:pt x="30875" y="63485"/>
                  </a:lnTo>
                  <a:lnTo>
                    <a:pt x="31130" y="63383"/>
                  </a:lnTo>
                  <a:lnTo>
                    <a:pt x="31615" y="63867"/>
                  </a:lnTo>
                  <a:lnTo>
                    <a:pt x="31844" y="64122"/>
                  </a:lnTo>
                  <a:lnTo>
                    <a:pt x="32048" y="64403"/>
                  </a:lnTo>
                  <a:lnTo>
                    <a:pt x="32252" y="64683"/>
                  </a:lnTo>
                  <a:lnTo>
                    <a:pt x="32431" y="64963"/>
                  </a:lnTo>
                  <a:lnTo>
                    <a:pt x="32584" y="65244"/>
                  </a:lnTo>
                  <a:lnTo>
                    <a:pt x="32711" y="65524"/>
                  </a:lnTo>
                  <a:lnTo>
                    <a:pt x="32788" y="65830"/>
                  </a:lnTo>
                  <a:lnTo>
                    <a:pt x="32839" y="66111"/>
                  </a:lnTo>
                  <a:lnTo>
                    <a:pt x="32813" y="66391"/>
                  </a:lnTo>
                  <a:lnTo>
                    <a:pt x="32762" y="66672"/>
                  </a:lnTo>
                  <a:lnTo>
                    <a:pt x="32686" y="66825"/>
                  </a:lnTo>
                  <a:lnTo>
                    <a:pt x="32635" y="66952"/>
                  </a:lnTo>
                  <a:lnTo>
                    <a:pt x="32533" y="67080"/>
                  </a:lnTo>
                  <a:lnTo>
                    <a:pt x="32431" y="67207"/>
                  </a:lnTo>
                  <a:lnTo>
                    <a:pt x="32303" y="67335"/>
                  </a:lnTo>
                  <a:lnTo>
                    <a:pt x="32150" y="67462"/>
                  </a:lnTo>
                  <a:lnTo>
                    <a:pt x="31819" y="67692"/>
                  </a:lnTo>
                  <a:lnTo>
                    <a:pt x="31742" y="67768"/>
                  </a:lnTo>
                  <a:lnTo>
                    <a:pt x="31717" y="67845"/>
                  </a:lnTo>
                  <a:lnTo>
                    <a:pt x="31742" y="67921"/>
                  </a:lnTo>
                  <a:lnTo>
                    <a:pt x="31793" y="67997"/>
                  </a:lnTo>
                  <a:lnTo>
                    <a:pt x="31870" y="68023"/>
                  </a:lnTo>
                  <a:lnTo>
                    <a:pt x="31946" y="68023"/>
                  </a:lnTo>
                  <a:lnTo>
                    <a:pt x="32125" y="67972"/>
                  </a:lnTo>
                  <a:lnTo>
                    <a:pt x="32278" y="67896"/>
                  </a:lnTo>
                  <a:lnTo>
                    <a:pt x="32405" y="67819"/>
                  </a:lnTo>
                  <a:lnTo>
                    <a:pt x="32533" y="67717"/>
                  </a:lnTo>
                  <a:lnTo>
                    <a:pt x="32660" y="67615"/>
                  </a:lnTo>
                  <a:lnTo>
                    <a:pt x="32762" y="67488"/>
                  </a:lnTo>
                  <a:lnTo>
                    <a:pt x="32941" y="67233"/>
                  </a:lnTo>
                  <a:lnTo>
                    <a:pt x="33068" y="66927"/>
                  </a:lnTo>
                  <a:lnTo>
                    <a:pt x="33144" y="66621"/>
                  </a:lnTo>
                  <a:lnTo>
                    <a:pt x="33195" y="66289"/>
                  </a:lnTo>
                  <a:lnTo>
                    <a:pt x="33195" y="65958"/>
                  </a:lnTo>
                  <a:lnTo>
                    <a:pt x="33170" y="65754"/>
                  </a:lnTo>
                  <a:lnTo>
                    <a:pt x="33119" y="65550"/>
                  </a:lnTo>
                  <a:lnTo>
                    <a:pt x="33068" y="65346"/>
                  </a:lnTo>
                  <a:lnTo>
                    <a:pt x="32992" y="65142"/>
                  </a:lnTo>
                  <a:lnTo>
                    <a:pt x="32788" y="64785"/>
                  </a:lnTo>
                  <a:lnTo>
                    <a:pt x="32558" y="64428"/>
                  </a:lnTo>
                  <a:lnTo>
                    <a:pt x="32303" y="64122"/>
                  </a:lnTo>
                  <a:lnTo>
                    <a:pt x="31997" y="63816"/>
                  </a:lnTo>
                  <a:lnTo>
                    <a:pt x="31691" y="63536"/>
                  </a:lnTo>
                  <a:lnTo>
                    <a:pt x="31360" y="63281"/>
                  </a:lnTo>
                  <a:lnTo>
                    <a:pt x="31564" y="63153"/>
                  </a:lnTo>
                  <a:lnTo>
                    <a:pt x="31768" y="63000"/>
                  </a:lnTo>
                  <a:lnTo>
                    <a:pt x="31921" y="62822"/>
                  </a:lnTo>
                  <a:lnTo>
                    <a:pt x="32074" y="62618"/>
                  </a:lnTo>
                  <a:lnTo>
                    <a:pt x="32176" y="62414"/>
                  </a:lnTo>
                  <a:lnTo>
                    <a:pt x="32252" y="62184"/>
                  </a:lnTo>
                  <a:lnTo>
                    <a:pt x="32278" y="61955"/>
                  </a:lnTo>
                  <a:lnTo>
                    <a:pt x="32278" y="61700"/>
                  </a:lnTo>
                  <a:lnTo>
                    <a:pt x="32278" y="61675"/>
                  </a:lnTo>
                  <a:lnTo>
                    <a:pt x="32303" y="61139"/>
                  </a:lnTo>
                  <a:lnTo>
                    <a:pt x="32278" y="60578"/>
                  </a:lnTo>
                  <a:lnTo>
                    <a:pt x="32227" y="60043"/>
                  </a:lnTo>
                  <a:lnTo>
                    <a:pt x="32150" y="59533"/>
                  </a:lnTo>
                  <a:lnTo>
                    <a:pt x="32023" y="58997"/>
                  </a:lnTo>
                  <a:lnTo>
                    <a:pt x="31895" y="58513"/>
                  </a:lnTo>
                  <a:lnTo>
                    <a:pt x="31717" y="58029"/>
                  </a:lnTo>
                  <a:lnTo>
                    <a:pt x="31538" y="57544"/>
                  </a:lnTo>
                  <a:lnTo>
                    <a:pt x="31513" y="57493"/>
                  </a:lnTo>
                  <a:lnTo>
                    <a:pt x="31487" y="57442"/>
                  </a:lnTo>
                  <a:lnTo>
                    <a:pt x="31181" y="56881"/>
                  </a:lnTo>
                  <a:lnTo>
                    <a:pt x="30850" y="56346"/>
                  </a:lnTo>
                  <a:lnTo>
                    <a:pt x="30442" y="55836"/>
                  </a:lnTo>
                  <a:lnTo>
                    <a:pt x="30009" y="55377"/>
                  </a:lnTo>
                  <a:lnTo>
                    <a:pt x="29779" y="55173"/>
                  </a:lnTo>
                  <a:lnTo>
                    <a:pt x="29550" y="54969"/>
                  </a:lnTo>
                  <a:lnTo>
                    <a:pt x="29295" y="54791"/>
                  </a:lnTo>
                  <a:lnTo>
                    <a:pt x="29040" y="54612"/>
                  </a:lnTo>
                  <a:lnTo>
                    <a:pt x="28785" y="54459"/>
                  </a:lnTo>
                  <a:lnTo>
                    <a:pt x="28504" y="54306"/>
                  </a:lnTo>
                  <a:lnTo>
                    <a:pt x="28198" y="54179"/>
                  </a:lnTo>
                  <a:lnTo>
                    <a:pt x="27918" y="54051"/>
                  </a:lnTo>
                  <a:close/>
                  <a:moveTo>
                    <a:pt x="6884" y="64403"/>
                  </a:moveTo>
                  <a:lnTo>
                    <a:pt x="7164" y="64428"/>
                  </a:lnTo>
                  <a:lnTo>
                    <a:pt x="7419" y="64479"/>
                  </a:lnTo>
                  <a:lnTo>
                    <a:pt x="8465" y="64709"/>
                  </a:lnTo>
                  <a:lnTo>
                    <a:pt x="9637" y="64913"/>
                  </a:lnTo>
                  <a:lnTo>
                    <a:pt x="10428" y="65091"/>
                  </a:lnTo>
                  <a:lnTo>
                    <a:pt x="11244" y="65295"/>
                  </a:lnTo>
                  <a:lnTo>
                    <a:pt x="11626" y="65422"/>
                  </a:lnTo>
                  <a:lnTo>
                    <a:pt x="12008" y="65575"/>
                  </a:lnTo>
                  <a:lnTo>
                    <a:pt x="12340" y="65728"/>
                  </a:lnTo>
                  <a:lnTo>
                    <a:pt x="12646" y="65907"/>
                  </a:lnTo>
                  <a:lnTo>
                    <a:pt x="12901" y="66111"/>
                  </a:lnTo>
                  <a:lnTo>
                    <a:pt x="13003" y="66213"/>
                  </a:lnTo>
                  <a:lnTo>
                    <a:pt x="13105" y="66315"/>
                  </a:lnTo>
                  <a:lnTo>
                    <a:pt x="13181" y="66442"/>
                  </a:lnTo>
                  <a:lnTo>
                    <a:pt x="13232" y="66570"/>
                  </a:lnTo>
                  <a:lnTo>
                    <a:pt x="13258" y="66697"/>
                  </a:lnTo>
                  <a:lnTo>
                    <a:pt x="13258" y="66825"/>
                  </a:lnTo>
                  <a:lnTo>
                    <a:pt x="13207" y="66952"/>
                  </a:lnTo>
                  <a:lnTo>
                    <a:pt x="13181" y="67105"/>
                  </a:lnTo>
                  <a:lnTo>
                    <a:pt x="13156" y="67258"/>
                  </a:lnTo>
                  <a:lnTo>
                    <a:pt x="13156" y="67411"/>
                  </a:lnTo>
                  <a:lnTo>
                    <a:pt x="13181" y="67717"/>
                  </a:lnTo>
                  <a:lnTo>
                    <a:pt x="13283" y="68023"/>
                  </a:lnTo>
                  <a:lnTo>
                    <a:pt x="13054" y="68023"/>
                  </a:lnTo>
                  <a:lnTo>
                    <a:pt x="12850" y="68074"/>
                  </a:lnTo>
                  <a:lnTo>
                    <a:pt x="12646" y="68125"/>
                  </a:lnTo>
                  <a:lnTo>
                    <a:pt x="12442" y="68227"/>
                  </a:lnTo>
                  <a:lnTo>
                    <a:pt x="12289" y="68354"/>
                  </a:lnTo>
                  <a:lnTo>
                    <a:pt x="12136" y="68507"/>
                  </a:lnTo>
                  <a:lnTo>
                    <a:pt x="12034" y="68686"/>
                  </a:lnTo>
                  <a:lnTo>
                    <a:pt x="11958" y="68915"/>
                  </a:lnTo>
                  <a:lnTo>
                    <a:pt x="11932" y="69145"/>
                  </a:lnTo>
                  <a:lnTo>
                    <a:pt x="11958" y="69374"/>
                  </a:lnTo>
                  <a:lnTo>
                    <a:pt x="12059" y="69604"/>
                  </a:lnTo>
                  <a:lnTo>
                    <a:pt x="12161" y="69833"/>
                  </a:lnTo>
                  <a:lnTo>
                    <a:pt x="12314" y="70012"/>
                  </a:lnTo>
                  <a:lnTo>
                    <a:pt x="12493" y="70165"/>
                  </a:lnTo>
                  <a:lnTo>
                    <a:pt x="12595" y="70216"/>
                  </a:lnTo>
                  <a:lnTo>
                    <a:pt x="12722" y="70267"/>
                  </a:lnTo>
                  <a:lnTo>
                    <a:pt x="12952" y="70267"/>
                  </a:lnTo>
                  <a:lnTo>
                    <a:pt x="12773" y="70394"/>
                  </a:lnTo>
                  <a:lnTo>
                    <a:pt x="12646" y="70522"/>
                  </a:lnTo>
                  <a:lnTo>
                    <a:pt x="12544" y="70675"/>
                  </a:lnTo>
                  <a:lnTo>
                    <a:pt x="12442" y="70853"/>
                  </a:lnTo>
                  <a:lnTo>
                    <a:pt x="12391" y="71006"/>
                  </a:lnTo>
                  <a:lnTo>
                    <a:pt x="12391" y="71184"/>
                  </a:lnTo>
                  <a:lnTo>
                    <a:pt x="12416" y="71363"/>
                  </a:lnTo>
                  <a:lnTo>
                    <a:pt x="12493" y="71541"/>
                  </a:lnTo>
                  <a:lnTo>
                    <a:pt x="11677" y="71286"/>
                  </a:lnTo>
                  <a:lnTo>
                    <a:pt x="10861" y="71031"/>
                  </a:lnTo>
                  <a:lnTo>
                    <a:pt x="10071" y="70726"/>
                  </a:lnTo>
                  <a:lnTo>
                    <a:pt x="9255" y="70420"/>
                  </a:lnTo>
                  <a:lnTo>
                    <a:pt x="8465" y="70114"/>
                  </a:lnTo>
                  <a:lnTo>
                    <a:pt x="7649" y="69757"/>
                  </a:lnTo>
                  <a:lnTo>
                    <a:pt x="6858" y="69400"/>
                  </a:lnTo>
                  <a:lnTo>
                    <a:pt x="6068" y="69017"/>
                  </a:lnTo>
                  <a:lnTo>
                    <a:pt x="5635" y="68813"/>
                  </a:lnTo>
                  <a:lnTo>
                    <a:pt x="5176" y="68635"/>
                  </a:lnTo>
                  <a:lnTo>
                    <a:pt x="4717" y="68482"/>
                  </a:lnTo>
                  <a:lnTo>
                    <a:pt x="4232" y="68354"/>
                  </a:lnTo>
                  <a:lnTo>
                    <a:pt x="4232" y="68303"/>
                  </a:lnTo>
                  <a:lnTo>
                    <a:pt x="4105" y="66646"/>
                  </a:lnTo>
                  <a:lnTo>
                    <a:pt x="4181" y="66264"/>
                  </a:lnTo>
                  <a:lnTo>
                    <a:pt x="4309" y="65907"/>
                  </a:lnTo>
                  <a:lnTo>
                    <a:pt x="4487" y="65575"/>
                  </a:lnTo>
                  <a:lnTo>
                    <a:pt x="4691" y="65295"/>
                  </a:lnTo>
                  <a:lnTo>
                    <a:pt x="4972" y="65014"/>
                  </a:lnTo>
                  <a:lnTo>
                    <a:pt x="5125" y="64913"/>
                  </a:lnTo>
                  <a:lnTo>
                    <a:pt x="5278" y="64811"/>
                  </a:lnTo>
                  <a:lnTo>
                    <a:pt x="5456" y="64709"/>
                  </a:lnTo>
                  <a:lnTo>
                    <a:pt x="5635" y="64632"/>
                  </a:lnTo>
                  <a:lnTo>
                    <a:pt x="5839" y="64556"/>
                  </a:lnTo>
                  <a:lnTo>
                    <a:pt x="6042" y="64505"/>
                  </a:lnTo>
                  <a:lnTo>
                    <a:pt x="6068" y="64479"/>
                  </a:lnTo>
                  <a:lnTo>
                    <a:pt x="6374" y="64428"/>
                  </a:lnTo>
                  <a:lnTo>
                    <a:pt x="6629" y="64403"/>
                  </a:lnTo>
                  <a:close/>
                  <a:moveTo>
                    <a:pt x="14176" y="66544"/>
                  </a:moveTo>
                  <a:lnTo>
                    <a:pt x="14329" y="66595"/>
                  </a:lnTo>
                  <a:lnTo>
                    <a:pt x="14482" y="66672"/>
                  </a:lnTo>
                  <a:lnTo>
                    <a:pt x="14686" y="66748"/>
                  </a:lnTo>
                  <a:lnTo>
                    <a:pt x="14839" y="66850"/>
                  </a:lnTo>
                  <a:lnTo>
                    <a:pt x="14966" y="66978"/>
                  </a:lnTo>
                  <a:lnTo>
                    <a:pt x="15068" y="67105"/>
                  </a:lnTo>
                  <a:lnTo>
                    <a:pt x="15170" y="67258"/>
                  </a:lnTo>
                  <a:lnTo>
                    <a:pt x="15221" y="67411"/>
                  </a:lnTo>
                  <a:lnTo>
                    <a:pt x="15374" y="67794"/>
                  </a:lnTo>
                  <a:lnTo>
                    <a:pt x="15272" y="67947"/>
                  </a:lnTo>
                  <a:lnTo>
                    <a:pt x="15144" y="68278"/>
                  </a:lnTo>
                  <a:lnTo>
                    <a:pt x="14966" y="68125"/>
                  </a:lnTo>
                  <a:lnTo>
                    <a:pt x="14788" y="67947"/>
                  </a:lnTo>
                  <a:lnTo>
                    <a:pt x="14660" y="67768"/>
                  </a:lnTo>
                  <a:lnTo>
                    <a:pt x="14558" y="67539"/>
                  </a:lnTo>
                  <a:lnTo>
                    <a:pt x="14507" y="67488"/>
                  </a:lnTo>
                  <a:lnTo>
                    <a:pt x="14456" y="67488"/>
                  </a:lnTo>
                  <a:lnTo>
                    <a:pt x="14405" y="67513"/>
                  </a:lnTo>
                  <a:lnTo>
                    <a:pt x="14380" y="67590"/>
                  </a:lnTo>
                  <a:lnTo>
                    <a:pt x="14482" y="67845"/>
                  </a:lnTo>
                  <a:lnTo>
                    <a:pt x="14558" y="67997"/>
                  </a:lnTo>
                  <a:lnTo>
                    <a:pt x="14635" y="68099"/>
                  </a:lnTo>
                  <a:lnTo>
                    <a:pt x="14737" y="68227"/>
                  </a:lnTo>
                  <a:lnTo>
                    <a:pt x="14839" y="68329"/>
                  </a:lnTo>
                  <a:lnTo>
                    <a:pt x="14941" y="68405"/>
                  </a:lnTo>
                  <a:lnTo>
                    <a:pt x="15068" y="68482"/>
                  </a:lnTo>
                  <a:lnTo>
                    <a:pt x="14992" y="68813"/>
                  </a:lnTo>
                  <a:lnTo>
                    <a:pt x="14915" y="69145"/>
                  </a:lnTo>
                  <a:lnTo>
                    <a:pt x="14558" y="69119"/>
                  </a:lnTo>
                  <a:lnTo>
                    <a:pt x="14227" y="69094"/>
                  </a:lnTo>
                  <a:lnTo>
                    <a:pt x="13513" y="69145"/>
                  </a:lnTo>
                  <a:lnTo>
                    <a:pt x="13462" y="69170"/>
                  </a:lnTo>
                  <a:lnTo>
                    <a:pt x="13462" y="69196"/>
                  </a:lnTo>
                  <a:lnTo>
                    <a:pt x="13462" y="69247"/>
                  </a:lnTo>
                  <a:lnTo>
                    <a:pt x="13513" y="69272"/>
                  </a:lnTo>
                  <a:lnTo>
                    <a:pt x="14201" y="69272"/>
                  </a:lnTo>
                  <a:lnTo>
                    <a:pt x="14890" y="69323"/>
                  </a:lnTo>
                  <a:lnTo>
                    <a:pt x="14864" y="69629"/>
                  </a:lnTo>
                  <a:lnTo>
                    <a:pt x="14839" y="69935"/>
                  </a:lnTo>
                  <a:lnTo>
                    <a:pt x="14686" y="69986"/>
                  </a:lnTo>
                  <a:lnTo>
                    <a:pt x="14507" y="70037"/>
                  </a:lnTo>
                  <a:lnTo>
                    <a:pt x="14354" y="70139"/>
                  </a:lnTo>
                  <a:lnTo>
                    <a:pt x="14201" y="70241"/>
                  </a:lnTo>
                  <a:lnTo>
                    <a:pt x="13921" y="70496"/>
                  </a:lnTo>
                  <a:lnTo>
                    <a:pt x="13717" y="70751"/>
                  </a:lnTo>
                  <a:lnTo>
                    <a:pt x="13691" y="70802"/>
                  </a:lnTo>
                  <a:lnTo>
                    <a:pt x="13717" y="70828"/>
                  </a:lnTo>
                  <a:lnTo>
                    <a:pt x="13768" y="70853"/>
                  </a:lnTo>
                  <a:lnTo>
                    <a:pt x="13793" y="70828"/>
                  </a:lnTo>
                  <a:lnTo>
                    <a:pt x="14074" y="70598"/>
                  </a:lnTo>
                  <a:lnTo>
                    <a:pt x="14354" y="70369"/>
                  </a:lnTo>
                  <a:lnTo>
                    <a:pt x="14609" y="70267"/>
                  </a:lnTo>
                  <a:lnTo>
                    <a:pt x="14864" y="70165"/>
                  </a:lnTo>
                  <a:lnTo>
                    <a:pt x="14890" y="70471"/>
                  </a:lnTo>
                  <a:lnTo>
                    <a:pt x="14941" y="70751"/>
                  </a:lnTo>
                  <a:lnTo>
                    <a:pt x="14635" y="71057"/>
                  </a:lnTo>
                  <a:lnTo>
                    <a:pt x="14456" y="71235"/>
                  </a:lnTo>
                  <a:lnTo>
                    <a:pt x="14278" y="71363"/>
                  </a:lnTo>
                  <a:lnTo>
                    <a:pt x="14099" y="71490"/>
                  </a:lnTo>
                  <a:lnTo>
                    <a:pt x="13895" y="71592"/>
                  </a:lnTo>
                  <a:lnTo>
                    <a:pt x="13691" y="71669"/>
                  </a:lnTo>
                  <a:lnTo>
                    <a:pt x="13462" y="71694"/>
                  </a:lnTo>
                  <a:lnTo>
                    <a:pt x="13283" y="71669"/>
                  </a:lnTo>
                  <a:lnTo>
                    <a:pt x="13130" y="71618"/>
                  </a:lnTo>
                  <a:lnTo>
                    <a:pt x="12977" y="71541"/>
                  </a:lnTo>
                  <a:lnTo>
                    <a:pt x="12875" y="71439"/>
                  </a:lnTo>
                  <a:lnTo>
                    <a:pt x="12773" y="71312"/>
                  </a:lnTo>
                  <a:lnTo>
                    <a:pt x="12748" y="71159"/>
                  </a:lnTo>
                  <a:lnTo>
                    <a:pt x="12722" y="70981"/>
                  </a:lnTo>
                  <a:lnTo>
                    <a:pt x="12773" y="70802"/>
                  </a:lnTo>
                  <a:lnTo>
                    <a:pt x="12824" y="70726"/>
                  </a:lnTo>
                  <a:lnTo>
                    <a:pt x="12875" y="70649"/>
                  </a:lnTo>
                  <a:lnTo>
                    <a:pt x="13003" y="70496"/>
                  </a:lnTo>
                  <a:lnTo>
                    <a:pt x="13309" y="70241"/>
                  </a:lnTo>
                  <a:lnTo>
                    <a:pt x="13334" y="70190"/>
                  </a:lnTo>
                  <a:lnTo>
                    <a:pt x="13334" y="70139"/>
                  </a:lnTo>
                  <a:lnTo>
                    <a:pt x="13283" y="70114"/>
                  </a:lnTo>
                  <a:lnTo>
                    <a:pt x="13232" y="70114"/>
                  </a:lnTo>
                  <a:lnTo>
                    <a:pt x="13130" y="70165"/>
                  </a:lnTo>
                  <a:lnTo>
                    <a:pt x="12850" y="69961"/>
                  </a:lnTo>
                  <a:lnTo>
                    <a:pt x="12697" y="69859"/>
                  </a:lnTo>
                  <a:lnTo>
                    <a:pt x="12569" y="69757"/>
                  </a:lnTo>
                  <a:lnTo>
                    <a:pt x="12442" y="69629"/>
                  </a:lnTo>
                  <a:lnTo>
                    <a:pt x="12365" y="69502"/>
                  </a:lnTo>
                  <a:lnTo>
                    <a:pt x="12314" y="69323"/>
                  </a:lnTo>
                  <a:lnTo>
                    <a:pt x="12289" y="69145"/>
                  </a:lnTo>
                  <a:lnTo>
                    <a:pt x="12314" y="69017"/>
                  </a:lnTo>
                  <a:lnTo>
                    <a:pt x="12340" y="68915"/>
                  </a:lnTo>
                  <a:lnTo>
                    <a:pt x="12365" y="68813"/>
                  </a:lnTo>
                  <a:lnTo>
                    <a:pt x="12442" y="68737"/>
                  </a:lnTo>
                  <a:lnTo>
                    <a:pt x="12569" y="68584"/>
                  </a:lnTo>
                  <a:lnTo>
                    <a:pt x="12722" y="68482"/>
                  </a:lnTo>
                  <a:lnTo>
                    <a:pt x="12926" y="68405"/>
                  </a:lnTo>
                  <a:lnTo>
                    <a:pt x="13130" y="68380"/>
                  </a:lnTo>
                  <a:lnTo>
                    <a:pt x="13334" y="68380"/>
                  </a:lnTo>
                  <a:lnTo>
                    <a:pt x="13538" y="68431"/>
                  </a:lnTo>
                  <a:lnTo>
                    <a:pt x="13640" y="68431"/>
                  </a:lnTo>
                  <a:lnTo>
                    <a:pt x="13691" y="68380"/>
                  </a:lnTo>
                  <a:lnTo>
                    <a:pt x="13742" y="68278"/>
                  </a:lnTo>
                  <a:lnTo>
                    <a:pt x="13717" y="68201"/>
                  </a:lnTo>
                  <a:lnTo>
                    <a:pt x="13589" y="67947"/>
                  </a:lnTo>
                  <a:lnTo>
                    <a:pt x="13513" y="67692"/>
                  </a:lnTo>
                  <a:lnTo>
                    <a:pt x="13487" y="67411"/>
                  </a:lnTo>
                  <a:lnTo>
                    <a:pt x="13538" y="67131"/>
                  </a:lnTo>
                  <a:lnTo>
                    <a:pt x="13615" y="66927"/>
                  </a:lnTo>
                  <a:lnTo>
                    <a:pt x="13717" y="66774"/>
                  </a:lnTo>
                  <a:lnTo>
                    <a:pt x="13819" y="66646"/>
                  </a:lnTo>
                  <a:lnTo>
                    <a:pt x="13921" y="66570"/>
                  </a:lnTo>
                  <a:lnTo>
                    <a:pt x="14048" y="66544"/>
                  </a:lnTo>
                  <a:close/>
                  <a:moveTo>
                    <a:pt x="14992" y="70955"/>
                  </a:moveTo>
                  <a:lnTo>
                    <a:pt x="15068" y="71159"/>
                  </a:lnTo>
                  <a:lnTo>
                    <a:pt x="15144" y="71363"/>
                  </a:lnTo>
                  <a:lnTo>
                    <a:pt x="15246" y="71567"/>
                  </a:lnTo>
                  <a:lnTo>
                    <a:pt x="15374" y="71745"/>
                  </a:lnTo>
                  <a:lnTo>
                    <a:pt x="15501" y="71924"/>
                  </a:lnTo>
                  <a:lnTo>
                    <a:pt x="15654" y="72077"/>
                  </a:lnTo>
                  <a:lnTo>
                    <a:pt x="15833" y="72230"/>
                  </a:lnTo>
                  <a:lnTo>
                    <a:pt x="16011" y="72357"/>
                  </a:lnTo>
                  <a:lnTo>
                    <a:pt x="14992" y="72153"/>
                  </a:lnTo>
                  <a:lnTo>
                    <a:pt x="13972" y="71924"/>
                  </a:lnTo>
                  <a:lnTo>
                    <a:pt x="14125" y="71847"/>
                  </a:lnTo>
                  <a:lnTo>
                    <a:pt x="14252" y="71745"/>
                  </a:lnTo>
                  <a:lnTo>
                    <a:pt x="14533" y="71490"/>
                  </a:lnTo>
                  <a:lnTo>
                    <a:pt x="14788" y="71235"/>
                  </a:lnTo>
                  <a:lnTo>
                    <a:pt x="14992" y="70955"/>
                  </a:lnTo>
                  <a:close/>
                  <a:moveTo>
                    <a:pt x="34317" y="68507"/>
                  </a:moveTo>
                  <a:lnTo>
                    <a:pt x="34419" y="68533"/>
                  </a:lnTo>
                  <a:lnTo>
                    <a:pt x="34598" y="68635"/>
                  </a:lnTo>
                  <a:lnTo>
                    <a:pt x="34751" y="68762"/>
                  </a:lnTo>
                  <a:lnTo>
                    <a:pt x="34904" y="68915"/>
                  </a:lnTo>
                  <a:lnTo>
                    <a:pt x="35006" y="69094"/>
                  </a:lnTo>
                  <a:lnTo>
                    <a:pt x="35108" y="69298"/>
                  </a:lnTo>
                  <a:lnTo>
                    <a:pt x="35286" y="69655"/>
                  </a:lnTo>
                  <a:lnTo>
                    <a:pt x="35286" y="69680"/>
                  </a:lnTo>
                  <a:lnTo>
                    <a:pt x="35261" y="69808"/>
                  </a:lnTo>
                  <a:lnTo>
                    <a:pt x="35210" y="69757"/>
                  </a:lnTo>
                  <a:lnTo>
                    <a:pt x="34980" y="69655"/>
                  </a:lnTo>
                  <a:lnTo>
                    <a:pt x="34776" y="69502"/>
                  </a:lnTo>
                  <a:lnTo>
                    <a:pt x="34572" y="69349"/>
                  </a:lnTo>
                  <a:lnTo>
                    <a:pt x="34419" y="69119"/>
                  </a:lnTo>
                  <a:lnTo>
                    <a:pt x="34394" y="69094"/>
                  </a:lnTo>
                  <a:lnTo>
                    <a:pt x="34368" y="69094"/>
                  </a:lnTo>
                  <a:lnTo>
                    <a:pt x="34343" y="69145"/>
                  </a:lnTo>
                  <a:lnTo>
                    <a:pt x="34343" y="69170"/>
                  </a:lnTo>
                  <a:lnTo>
                    <a:pt x="34496" y="69425"/>
                  </a:lnTo>
                  <a:lnTo>
                    <a:pt x="34674" y="69629"/>
                  </a:lnTo>
                  <a:lnTo>
                    <a:pt x="34802" y="69731"/>
                  </a:lnTo>
                  <a:lnTo>
                    <a:pt x="34904" y="69808"/>
                  </a:lnTo>
                  <a:lnTo>
                    <a:pt x="35031" y="69859"/>
                  </a:lnTo>
                  <a:lnTo>
                    <a:pt x="35184" y="69910"/>
                  </a:lnTo>
                  <a:lnTo>
                    <a:pt x="35235" y="69910"/>
                  </a:lnTo>
                  <a:lnTo>
                    <a:pt x="35133" y="70318"/>
                  </a:lnTo>
                  <a:lnTo>
                    <a:pt x="35082" y="70675"/>
                  </a:lnTo>
                  <a:lnTo>
                    <a:pt x="35031" y="70649"/>
                  </a:lnTo>
                  <a:lnTo>
                    <a:pt x="34649" y="70598"/>
                  </a:lnTo>
                  <a:lnTo>
                    <a:pt x="34241" y="70547"/>
                  </a:lnTo>
                  <a:lnTo>
                    <a:pt x="34190" y="70573"/>
                  </a:lnTo>
                  <a:lnTo>
                    <a:pt x="34164" y="70598"/>
                  </a:lnTo>
                  <a:lnTo>
                    <a:pt x="34190" y="70649"/>
                  </a:lnTo>
                  <a:lnTo>
                    <a:pt x="34215" y="70675"/>
                  </a:lnTo>
                  <a:lnTo>
                    <a:pt x="34623" y="70751"/>
                  </a:lnTo>
                  <a:lnTo>
                    <a:pt x="35031" y="70802"/>
                  </a:lnTo>
                  <a:lnTo>
                    <a:pt x="35057" y="70802"/>
                  </a:lnTo>
                  <a:lnTo>
                    <a:pt x="35082" y="70777"/>
                  </a:lnTo>
                  <a:lnTo>
                    <a:pt x="35057" y="71082"/>
                  </a:lnTo>
                  <a:lnTo>
                    <a:pt x="35082" y="71414"/>
                  </a:lnTo>
                  <a:lnTo>
                    <a:pt x="34904" y="71439"/>
                  </a:lnTo>
                  <a:lnTo>
                    <a:pt x="34725" y="71516"/>
                  </a:lnTo>
                  <a:lnTo>
                    <a:pt x="34598" y="71643"/>
                  </a:lnTo>
                  <a:lnTo>
                    <a:pt x="34496" y="71822"/>
                  </a:lnTo>
                  <a:lnTo>
                    <a:pt x="34470" y="71847"/>
                  </a:lnTo>
                  <a:lnTo>
                    <a:pt x="34496" y="71873"/>
                  </a:lnTo>
                  <a:lnTo>
                    <a:pt x="34521" y="71924"/>
                  </a:lnTo>
                  <a:lnTo>
                    <a:pt x="34598" y="71949"/>
                  </a:lnTo>
                  <a:lnTo>
                    <a:pt x="34623" y="71924"/>
                  </a:lnTo>
                  <a:lnTo>
                    <a:pt x="34649" y="71898"/>
                  </a:lnTo>
                  <a:lnTo>
                    <a:pt x="34725" y="71771"/>
                  </a:lnTo>
                  <a:lnTo>
                    <a:pt x="34827" y="71694"/>
                  </a:lnTo>
                  <a:lnTo>
                    <a:pt x="34955" y="71643"/>
                  </a:lnTo>
                  <a:lnTo>
                    <a:pt x="35108" y="71592"/>
                  </a:lnTo>
                  <a:lnTo>
                    <a:pt x="35184" y="71873"/>
                  </a:lnTo>
                  <a:lnTo>
                    <a:pt x="35235" y="72153"/>
                  </a:lnTo>
                  <a:lnTo>
                    <a:pt x="35133" y="72255"/>
                  </a:lnTo>
                  <a:lnTo>
                    <a:pt x="35031" y="72332"/>
                  </a:lnTo>
                  <a:lnTo>
                    <a:pt x="34904" y="72408"/>
                  </a:lnTo>
                  <a:lnTo>
                    <a:pt x="34751" y="72485"/>
                  </a:lnTo>
                  <a:lnTo>
                    <a:pt x="34598" y="72510"/>
                  </a:lnTo>
                  <a:lnTo>
                    <a:pt x="34419" y="72510"/>
                  </a:lnTo>
                  <a:lnTo>
                    <a:pt x="34368" y="72153"/>
                  </a:lnTo>
                  <a:lnTo>
                    <a:pt x="34266" y="71796"/>
                  </a:lnTo>
                  <a:lnTo>
                    <a:pt x="34164" y="71439"/>
                  </a:lnTo>
                  <a:lnTo>
                    <a:pt x="34062" y="71082"/>
                  </a:lnTo>
                  <a:lnTo>
                    <a:pt x="34215" y="71031"/>
                  </a:lnTo>
                  <a:lnTo>
                    <a:pt x="34266" y="70981"/>
                  </a:lnTo>
                  <a:lnTo>
                    <a:pt x="34266" y="70930"/>
                  </a:lnTo>
                  <a:lnTo>
                    <a:pt x="34241" y="70879"/>
                  </a:lnTo>
                  <a:lnTo>
                    <a:pt x="34190" y="70853"/>
                  </a:lnTo>
                  <a:lnTo>
                    <a:pt x="34062" y="70853"/>
                  </a:lnTo>
                  <a:lnTo>
                    <a:pt x="33935" y="70802"/>
                  </a:lnTo>
                  <a:lnTo>
                    <a:pt x="33782" y="70471"/>
                  </a:lnTo>
                  <a:lnTo>
                    <a:pt x="33603" y="70139"/>
                  </a:lnTo>
                  <a:lnTo>
                    <a:pt x="33680" y="70037"/>
                  </a:lnTo>
                  <a:lnTo>
                    <a:pt x="33756" y="69961"/>
                  </a:lnTo>
                  <a:lnTo>
                    <a:pt x="33858" y="69935"/>
                  </a:lnTo>
                  <a:lnTo>
                    <a:pt x="33960" y="69910"/>
                  </a:lnTo>
                  <a:lnTo>
                    <a:pt x="34164" y="69910"/>
                  </a:lnTo>
                  <a:lnTo>
                    <a:pt x="34368" y="69961"/>
                  </a:lnTo>
                  <a:lnTo>
                    <a:pt x="34445" y="69961"/>
                  </a:lnTo>
                  <a:lnTo>
                    <a:pt x="34496" y="69910"/>
                  </a:lnTo>
                  <a:lnTo>
                    <a:pt x="34496" y="69833"/>
                  </a:lnTo>
                  <a:lnTo>
                    <a:pt x="34470" y="69782"/>
                  </a:lnTo>
                  <a:lnTo>
                    <a:pt x="34394" y="69706"/>
                  </a:lnTo>
                  <a:lnTo>
                    <a:pt x="34292" y="69655"/>
                  </a:lnTo>
                  <a:lnTo>
                    <a:pt x="34266" y="69629"/>
                  </a:lnTo>
                  <a:lnTo>
                    <a:pt x="34241" y="69604"/>
                  </a:lnTo>
                  <a:lnTo>
                    <a:pt x="34037" y="69502"/>
                  </a:lnTo>
                  <a:lnTo>
                    <a:pt x="33935" y="69425"/>
                  </a:lnTo>
                  <a:lnTo>
                    <a:pt x="33858" y="69374"/>
                  </a:lnTo>
                  <a:lnTo>
                    <a:pt x="33782" y="69272"/>
                  </a:lnTo>
                  <a:lnTo>
                    <a:pt x="33756" y="69170"/>
                  </a:lnTo>
                  <a:lnTo>
                    <a:pt x="33731" y="69068"/>
                  </a:lnTo>
                  <a:lnTo>
                    <a:pt x="33731" y="68966"/>
                  </a:lnTo>
                  <a:lnTo>
                    <a:pt x="33731" y="68864"/>
                  </a:lnTo>
                  <a:lnTo>
                    <a:pt x="33782" y="68762"/>
                  </a:lnTo>
                  <a:lnTo>
                    <a:pt x="33807" y="68686"/>
                  </a:lnTo>
                  <a:lnTo>
                    <a:pt x="33884" y="68635"/>
                  </a:lnTo>
                  <a:lnTo>
                    <a:pt x="33935" y="68584"/>
                  </a:lnTo>
                  <a:lnTo>
                    <a:pt x="34011" y="68533"/>
                  </a:lnTo>
                  <a:lnTo>
                    <a:pt x="34113" y="68507"/>
                  </a:lnTo>
                  <a:close/>
                  <a:moveTo>
                    <a:pt x="45204" y="68023"/>
                  </a:moveTo>
                  <a:lnTo>
                    <a:pt x="45357" y="68048"/>
                  </a:lnTo>
                  <a:lnTo>
                    <a:pt x="45459" y="68099"/>
                  </a:lnTo>
                  <a:lnTo>
                    <a:pt x="45586" y="68176"/>
                  </a:lnTo>
                  <a:lnTo>
                    <a:pt x="45663" y="68252"/>
                  </a:lnTo>
                  <a:lnTo>
                    <a:pt x="45739" y="68380"/>
                  </a:lnTo>
                  <a:lnTo>
                    <a:pt x="45790" y="68482"/>
                  </a:lnTo>
                  <a:lnTo>
                    <a:pt x="45816" y="68609"/>
                  </a:lnTo>
                  <a:lnTo>
                    <a:pt x="45816" y="68737"/>
                  </a:lnTo>
                  <a:lnTo>
                    <a:pt x="45790" y="68864"/>
                  </a:lnTo>
                  <a:lnTo>
                    <a:pt x="45714" y="68992"/>
                  </a:lnTo>
                  <a:lnTo>
                    <a:pt x="45637" y="69094"/>
                  </a:lnTo>
                  <a:lnTo>
                    <a:pt x="45510" y="69196"/>
                  </a:lnTo>
                  <a:lnTo>
                    <a:pt x="45357" y="69272"/>
                  </a:lnTo>
                  <a:lnTo>
                    <a:pt x="45306" y="69298"/>
                  </a:lnTo>
                  <a:lnTo>
                    <a:pt x="45280" y="69323"/>
                  </a:lnTo>
                  <a:lnTo>
                    <a:pt x="45255" y="69374"/>
                  </a:lnTo>
                  <a:lnTo>
                    <a:pt x="45255" y="69425"/>
                  </a:lnTo>
                  <a:lnTo>
                    <a:pt x="45255" y="69476"/>
                  </a:lnTo>
                  <a:lnTo>
                    <a:pt x="45255" y="69527"/>
                  </a:lnTo>
                  <a:lnTo>
                    <a:pt x="45255" y="69578"/>
                  </a:lnTo>
                  <a:lnTo>
                    <a:pt x="45306" y="69604"/>
                  </a:lnTo>
                  <a:lnTo>
                    <a:pt x="45459" y="69680"/>
                  </a:lnTo>
                  <a:lnTo>
                    <a:pt x="45612" y="69731"/>
                  </a:lnTo>
                  <a:lnTo>
                    <a:pt x="45918" y="69859"/>
                  </a:lnTo>
                  <a:lnTo>
                    <a:pt x="46045" y="69910"/>
                  </a:lnTo>
                  <a:lnTo>
                    <a:pt x="46173" y="70012"/>
                  </a:lnTo>
                  <a:lnTo>
                    <a:pt x="46275" y="70139"/>
                  </a:lnTo>
                  <a:lnTo>
                    <a:pt x="46377" y="70292"/>
                  </a:lnTo>
                  <a:lnTo>
                    <a:pt x="46428" y="70471"/>
                  </a:lnTo>
                  <a:lnTo>
                    <a:pt x="46428" y="70624"/>
                  </a:lnTo>
                  <a:lnTo>
                    <a:pt x="46402" y="70802"/>
                  </a:lnTo>
                  <a:lnTo>
                    <a:pt x="46351" y="70930"/>
                  </a:lnTo>
                  <a:lnTo>
                    <a:pt x="46249" y="71057"/>
                  </a:lnTo>
                  <a:lnTo>
                    <a:pt x="46147" y="71159"/>
                  </a:lnTo>
                  <a:lnTo>
                    <a:pt x="46020" y="71235"/>
                  </a:lnTo>
                  <a:lnTo>
                    <a:pt x="45867" y="71261"/>
                  </a:lnTo>
                  <a:lnTo>
                    <a:pt x="45714" y="71235"/>
                  </a:lnTo>
                  <a:lnTo>
                    <a:pt x="45561" y="71210"/>
                  </a:lnTo>
                  <a:lnTo>
                    <a:pt x="45535" y="71184"/>
                  </a:lnTo>
                  <a:lnTo>
                    <a:pt x="45459" y="71184"/>
                  </a:lnTo>
                  <a:lnTo>
                    <a:pt x="45408" y="71235"/>
                  </a:lnTo>
                  <a:lnTo>
                    <a:pt x="45357" y="71261"/>
                  </a:lnTo>
                  <a:lnTo>
                    <a:pt x="45331" y="71312"/>
                  </a:lnTo>
                  <a:lnTo>
                    <a:pt x="45331" y="71363"/>
                  </a:lnTo>
                  <a:lnTo>
                    <a:pt x="45382" y="71414"/>
                  </a:lnTo>
                  <a:lnTo>
                    <a:pt x="45535" y="71516"/>
                  </a:lnTo>
                  <a:lnTo>
                    <a:pt x="45714" y="71618"/>
                  </a:lnTo>
                  <a:lnTo>
                    <a:pt x="45892" y="71745"/>
                  </a:lnTo>
                  <a:lnTo>
                    <a:pt x="46071" y="71873"/>
                  </a:lnTo>
                  <a:lnTo>
                    <a:pt x="46198" y="72000"/>
                  </a:lnTo>
                  <a:lnTo>
                    <a:pt x="46249" y="72077"/>
                  </a:lnTo>
                  <a:lnTo>
                    <a:pt x="46275" y="72153"/>
                  </a:lnTo>
                  <a:lnTo>
                    <a:pt x="46275" y="72255"/>
                  </a:lnTo>
                  <a:lnTo>
                    <a:pt x="46249" y="72332"/>
                  </a:lnTo>
                  <a:lnTo>
                    <a:pt x="46198" y="72434"/>
                  </a:lnTo>
                  <a:lnTo>
                    <a:pt x="46096" y="72536"/>
                  </a:lnTo>
                  <a:lnTo>
                    <a:pt x="46020" y="72612"/>
                  </a:lnTo>
                  <a:lnTo>
                    <a:pt x="45918" y="72689"/>
                  </a:lnTo>
                  <a:lnTo>
                    <a:pt x="45816" y="72740"/>
                  </a:lnTo>
                  <a:lnTo>
                    <a:pt x="45688" y="72765"/>
                  </a:lnTo>
                  <a:lnTo>
                    <a:pt x="45433" y="72765"/>
                  </a:lnTo>
                  <a:lnTo>
                    <a:pt x="45178" y="72740"/>
                  </a:lnTo>
                  <a:lnTo>
                    <a:pt x="44924" y="72638"/>
                  </a:lnTo>
                  <a:lnTo>
                    <a:pt x="44694" y="72510"/>
                  </a:lnTo>
                  <a:lnTo>
                    <a:pt x="44592" y="72434"/>
                  </a:lnTo>
                  <a:lnTo>
                    <a:pt x="44516" y="72332"/>
                  </a:lnTo>
                  <a:lnTo>
                    <a:pt x="44465" y="72230"/>
                  </a:lnTo>
                  <a:lnTo>
                    <a:pt x="44414" y="72128"/>
                  </a:lnTo>
                  <a:lnTo>
                    <a:pt x="44516" y="71796"/>
                  </a:lnTo>
                  <a:lnTo>
                    <a:pt x="44567" y="71465"/>
                  </a:lnTo>
                  <a:lnTo>
                    <a:pt x="44796" y="71592"/>
                  </a:lnTo>
                  <a:lnTo>
                    <a:pt x="45000" y="71745"/>
                  </a:lnTo>
                  <a:lnTo>
                    <a:pt x="45408" y="72026"/>
                  </a:lnTo>
                  <a:lnTo>
                    <a:pt x="45484" y="72026"/>
                  </a:lnTo>
                  <a:lnTo>
                    <a:pt x="45535" y="72000"/>
                  </a:lnTo>
                  <a:lnTo>
                    <a:pt x="45561" y="71949"/>
                  </a:lnTo>
                  <a:lnTo>
                    <a:pt x="45535" y="71898"/>
                  </a:lnTo>
                  <a:lnTo>
                    <a:pt x="45459" y="71796"/>
                  </a:lnTo>
                  <a:lnTo>
                    <a:pt x="45357" y="71694"/>
                  </a:lnTo>
                  <a:lnTo>
                    <a:pt x="45127" y="71541"/>
                  </a:lnTo>
                  <a:lnTo>
                    <a:pt x="44873" y="71414"/>
                  </a:lnTo>
                  <a:lnTo>
                    <a:pt x="44618" y="71337"/>
                  </a:lnTo>
                  <a:lnTo>
                    <a:pt x="44592" y="71337"/>
                  </a:lnTo>
                  <a:lnTo>
                    <a:pt x="44618" y="71057"/>
                  </a:lnTo>
                  <a:lnTo>
                    <a:pt x="44618" y="70777"/>
                  </a:lnTo>
                  <a:lnTo>
                    <a:pt x="44592" y="70496"/>
                  </a:lnTo>
                  <a:lnTo>
                    <a:pt x="44541" y="70216"/>
                  </a:lnTo>
                  <a:lnTo>
                    <a:pt x="44924" y="70318"/>
                  </a:lnTo>
                  <a:lnTo>
                    <a:pt x="45280" y="70369"/>
                  </a:lnTo>
                  <a:lnTo>
                    <a:pt x="45357" y="70343"/>
                  </a:lnTo>
                  <a:lnTo>
                    <a:pt x="45382" y="70292"/>
                  </a:lnTo>
                  <a:lnTo>
                    <a:pt x="45357" y="70241"/>
                  </a:lnTo>
                  <a:lnTo>
                    <a:pt x="45306" y="70190"/>
                  </a:lnTo>
                  <a:lnTo>
                    <a:pt x="44898" y="70114"/>
                  </a:lnTo>
                  <a:lnTo>
                    <a:pt x="44490" y="70063"/>
                  </a:lnTo>
                  <a:lnTo>
                    <a:pt x="44388" y="69757"/>
                  </a:lnTo>
                  <a:lnTo>
                    <a:pt x="44261" y="69451"/>
                  </a:lnTo>
                  <a:lnTo>
                    <a:pt x="44490" y="69349"/>
                  </a:lnTo>
                  <a:lnTo>
                    <a:pt x="44669" y="69196"/>
                  </a:lnTo>
                  <a:lnTo>
                    <a:pt x="44822" y="69017"/>
                  </a:lnTo>
                  <a:lnTo>
                    <a:pt x="44873" y="68915"/>
                  </a:lnTo>
                  <a:lnTo>
                    <a:pt x="44924" y="68813"/>
                  </a:lnTo>
                  <a:lnTo>
                    <a:pt x="44924" y="68762"/>
                  </a:lnTo>
                  <a:lnTo>
                    <a:pt x="44873" y="68711"/>
                  </a:lnTo>
                  <a:lnTo>
                    <a:pt x="44822" y="68711"/>
                  </a:lnTo>
                  <a:lnTo>
                    <a:pt x="44796" y="68737"/>
                  </a:lnTo>
                  <a:lnTo>
                    <a:pt x="44669" y="68915"/>
                  </a:lnTo>
                  <a:lnTo>
                    <a:pt x="44516" y="69068"/>
                  </a:lnTo>
                  <a:lnTo>
                    <a:pt x="44363" y="69196"/>
                  </a:lnTo>
                  <a:lnTo>
                    <a:pt x="44184" y="69272"/>
                  </a:lnTo>
                  <a:lnTo>
                    <a:pt x="44057" y="69094"/>
                  </a:lnTo>
                  <a:lnTo>
                    <a:pt x="43980" y="68966"/>
                  </a:lnTo>
                  <a:lnTo>
                    <a:pt x="44159" y="68762"/>
                  </a:lnTo>
                  <a:lnTo>
                    <a:pt x="44363" y="68533"/>
                  </a:lnTo>
                  <a:lnTo>
                    <a:pt x="44541" y="68329"/>
                  </a:lnTo>
                  <a:lnTo>
                    <a:pt x="44643" y="68227"/>
                  </a:lnTo>
                  <a:lnTo>
                    <a:pt x="44771" y="68150"/>
                  </a:lnTo>
                  <a:lnTo>
                    <a:pt x="44924" y="68074"/>
                  </a:lnTo>
                  <a:lnTo>
                    <a:pt x="45076" y="68023"/>
                  </a:lnTo>
                  <a:close/>
                  <a:moveTo>
                    <a:pt x="19173" y="66136"/>
                  </a:moveTo>
                  <a:lnTo>
                    <a:pt x="19785" y="66187"/>
                  </a:lnTo>
                  <a:lnTo>
                    <a:pt x="21824" y="67947"/>
                  </a:lnTo>
                  <a:lnTo>
                    <a:pt x="21773" y="67997"/>
                  </a:lnTo>
                  <a:lnTo>
                    <a:pt x="21799" y="68048"/>
                  </a:lnTo>
                  <a:lnTo>
                    <a:pt x="21901" y="68227"/>
                  </a:lnTo>
                  <a:lnTo>
                    <a:pt x="22028" y="68380"/>
                  </a:lnTo>
                  <a:lnTo>
                    <a:pt x="22130" y="68558"/>
                  </a:lnTo>
                  <a:lnTo>
                    <a:pt x="22207" y="68762"/>
                  </a:lnTo>
                  <a:lnTo>
                    <a:pt x="22258" y="68966"/>
                  </a:lnTo>
                  <a:lnTo>
                    <a:pt x="22258" y="69145"/>
                  </a:lnTo>
                  <a:lnTo>
                    <a:pt x="22258" y="69349"/>
                  </a:lnTo>
                  <a:lnTo>
                    <a:pt x="22207" y="69527"/>
                  </a:lnTo>
                  <a:lnTo>
                    <a:pt x="21977" y="69910"/>
                  </a:lnTo>
                  <a:lnTo>
                    <a:pt x="21773" y="70292"/>
                  </a:lnTo>
                  <a:lnTo>
                    <a:pt x="21569" y="70700"/>
                  </a:lnTo>
                  <a:lnTo>
                    <a:pt x="21391" y="71108"/>
                  </a:lnTo>
                  <a:lnTo>
                    <a:pt x="21263" y="71516"/>
                  </a:lnTo>
                  <a:lnTo>
                    <a:pt x="21161" y="71975"/>
                  </a:lnTo>
                  <a:lnTo>
                    <a:pt x="21059" y="72408"/>
                  </a:lnTo>
                  <a:lnTo>
                    <a:pt x="21008" y="72867"/>
                  </a:lnTo>
                  <a:lnTo>
                    <a:pt x="20983" y="72867"/>
                  </a:lnTo>
                  <a:lnTo>
                    <a:pt x="19810" y="72816"/>
                  </a:lnTo>
                  <a:lnTo>
                    <a:pt x="18663" y="72740"/>
                  </a:lnTo>
                  <a:lnTo>
                    <a:pt x="17541" y="72587"/>
                  </a:lnTo>
                  <a:lnTo>
                    <a:pt x="16394" y="72434"/>
                  </a:lnTo>
                  <a:lnTo>
                    <a:pt x="16164" y="72230"/>
                  </a:lnTo>
                  <a:lnTo>
                    <a:pt x="15960" y="72000"/>
                  </a:lnTo>
                  <a:lnTo>
                    <a:pt x="15756" y="71745"/>
                  </a:lnTo>
                  <a:lnTo>
                    <a:pt x="15603" y="71490"/>
                  </a:lnTo>
                  <a:lnTo>
                    <a:pt x="15450" y="71210"/>
                  </a:lnTo>
                  <a:lnTo>
                    <a:pt x="15348" y="70930"/>
                  </a:lnTo>
                  <a:lnTo>
                    <a:pt x="15246" y="70649"/>
                  </a:lnTo>
                  <a:lnTo>
                    <a:pt x="15195" y="70343"/>
                  </a:lnTo>
                  <a:lnTo>
                    <a:pt x="15170" y="70037"/>
                  </a:lnTo>
                  <a:lnTo>
                    <a:pt x="15144" y="69757"/>
                  </a:lnTo>
                  <a:lnTo>
                    <a:pt x="15170" y="69451"/>
                  </a:lnTo>
                  <a:lnTo>
                    <a:pt x="15221" y="69145"/>
                  </a:lnTo>
                  <a:lnTo>
                    <a:pt x="15272" y="68839"/>
                  </a:lnTo>
                  <a:lnTo>
                    <a:pt x="15374" y="68533"/>
                  </a:lnTo>
                  <a:lnTo>
                    <a:pt x="15501" y="68252"/>
                  </a:lnTo>
                  <a:lnTo>
                    <a:pt x="15654" y="67947"/>
                  </a:lnTo>
                  <a:lnTo>
                    <a:pt x="15833" y="67666"/>
                  </a:lnTo>
                  <a:lnTo>
                    <a:pt x="16037" y="67411"/>
                  </a:lnTo>
                  <a:lnTo>
                    <a:pt x="16241" y="67182"/>
                  </a:lnTo>
                  <a:lnTo>
                    <a:pt x="16470" y="66978"/>
                  </a:lnTo>
                  <a:lnTo>
                    <a:pt x="16700" y="66799"/>
                  </a:lnTo>
                  <a:lnTo>
                    <a:pt x="16929" y="66646"/>
                  </a:lnTo>
                  <a:lnTo>
                    <a:pt x="17184" y="66519"/>
                  </a:lnTo>
                  <a:lnTo>
                    <a:pt x="17465" y="66417"/>
                  </a:lnTo>
                  <a:lnTo>
                    <a:pt x="17720" y="66315"/>
                  </a:lnTo>
                  <a:lnTo>
                    <a:pt x="18000" y="66238"/>
                  </a:lnTo>
                  <a:lnTo>
                    <a:pt x="18280" y="66187"/>
                  </a:lnTo>
                  <a:lnTo>
                    <a:pt x="18586" y="66162"/>
                  </a:lnTo>
                  <a:lnTo>
                    <a:pt x="18867" y="66136"/>
                  </a:lnTo>
                  <a:close/>
                  <a:moveTo>
                    <a:pt x="40436" y="67743"/>
                  </a:moveTo>
                  <a:lnTo>
                    <a:pt x="40921" y="67768"/>
                  </a:lnTo>
                  <a:lnTo>
                    <a:pt x="41380" y="67845"/>
                  </a:lnTo>
                  <a:lnTo>
                    <a:pt x="41813" y="67947"/>
                  </a:lnTo>
                  <a:lnTo>
                    <a:pt x="42272" y="68099"/>
                  </a:lnTo>
                  <a:lnTo>
                    <a:pt x="42476" y="68201"/>
                  </a:lnTo>
                  <a:lnTo>
                    <a:pt x="42680" y="68303"/>
                  </a:lnTo>
                  <a:lnTo>
                    <a:pt x="42884" y="68431"/>
                  </a:lnTo>
                  <a:lnTo>
                    <a:pt x="43062" y="68558"/>
                  </a:lnTo>
                  <a:lnTo>
                    <a:pt x="43343" y="68813"/>
                  </a:lnTo>
                  <a:lnTo>
                    <a:pt x="43572" y="69068"/>
                  </a:lnTo>
                  <a:lnTo>
                    <a:pt x="43776" y="69349"/>
                  </a:lnTo>
                  <a:lnTo>
                    <a:pt x="43929" y="69629"/>
                  </a:lnTo>
                  <a:lnTo>
                    <a:pt x="44057" y="69910"/>
                  </a:lnTo>
                  <a:lnTo>
                    <a:pt x="44159" y="70216"/>
                  </a:lnTo>
                  <a:lnTo>
                    <a:pt x="44210" y="70522"/>
                  </a:lnTo>
                  <a:lnTo>
                    <a:pt x="44235" y="70853"/>
                  </a:lnTo>
                  <a:lnTo>
                    <a:pt x="44235" y="71159"/>
                  </a:lnTo>
                  <a:lnTo>
                    <a:pt x="44184" y="71465"/>
                  </a:lnTo>
                  <a:lnTo>
                    <a:pt x="44108" y="71771"/>
                  </a:lnTo>
                  <a:lnTo>
                    <a:pt x="44006" y="72077"/>
                  </a:lnTo>
                  <a:lnTo>
                    <a:pt x="43853" y="72383"/>
                  </a:lnTo>
                  <a:lnTo>
                    <a:pt x="43674" y="72689"/>
                  </a:lnTo>
                  <a:lnTo>
                    <a:pt x="43470" y="72969"/>
                  </a:lnTo>
                  <a:lnTo>
                    <a:pt x="43241" y="73224"/>
                  </a:lnTo>
                  <a:lnTo>
                    <a:pt x="39799" y="73199"/>
                  </a:lnTo>
                  <a:lnTo>
                    <a:pt x="38091" y="73199"/>
                  </a:lnTo>
                  <a:lnTo>
                    <a:pt x="36382" y="73224"/>
                  </a:lnTo>
                  <a:lnTo>
                    <a:pt x="36204" y="73097"/>
                  </a:lnTo>
                  <a:lnTo>
                    <a:pt x="36051" y="72918"/>
                  </a:lnTo>
                  <a:lnTo>
                    <a:pt x="35898" y="72765"/>
                  </a:lnTo>
                  <a:lnTo>
                    <a:pt x="35771" y="72561"/>
                  </a:lnTo>
                  <a:lnTo>
                    <a:pt x="35669" y="72383"/>
                  </a:lnTo>
                  <a:lnTo>
                    <a:pt x="35567" y="72153"/>
                  </a:lnTo>
                  <a:lnTo>
                    <a:pt x="35490" y="71949"/>
                  </a:lnTo>
                  <a:lnTo>
                    <a:pt x="35439" y="71720"/>
                  </a:lnTo>
                  <a:lnTo>
                    <a:pt x="35388" y="71490"/>
                  </a:lnTo>
                  <a:lnTo>
                    <a:pt x="35363" y="71261"/>
                  </a:lnTo>
                  <a:lnTo>
                    <a:pt x="35363" y="70802"/>
                  </a:lnTo>
                  <a:lnTo>
                    <a:pt x="35414" y="70369"/>
                  </a:lnTo>
                  <a:lnTo>
                    <a:pt x="35439" y="70139"/>
                  </a:lnTo>
                  <a:lnTo>
                    <a:pt x="35516" y="69935"/>
                  </a:lnTo>
                  <a:lnTo>
                    <a:pt x="35618" y="69629"/>
                  </a:lnTo>
                  <a:lnTo>
                    <a:pt x="35771" y="69374"/>
                  </a:lnTo>
                  <a:lnTo>
                    <a:pt x="35949" y="69119"/>
                  </a:lnTo>
                  <a:lnTo>
                    <a:pt x="36153" y="68890"/>
                  </a:lnTo>
                  <a:lnTo>
                    <a:pt x="36382" y="68711"/>
                  </a:lnTo>
                  <a:lnTo>
                    <a:pt x="36612" y="68533"/>
                  </a:lnTo>
                  <a:lnTo>
                    <a:pt x="36867" y="68380"/>
                  </a:lnTo>
                  <a:lnTo>
                    <a:pt x="37147" y="68252"/>
                  </a:lnTo>
                  <a:lnTo>
                    <a:pt x="37428" y="68150"/>
                  </a:lnTo>
                  <a:lnTo>
                    <a:pt x="37708" y="68048"/>
                  </a:lnTo>
                  <a:lnTo>
                    <a:pt x="38295" y="67921"/>
                  </a:lnTo>
                  <a:lnTo>
                    <a:pt x="38907" y="67819"/>
                  </a:lnTo>
                  <a:lnTo>
                    <a:pt x="39518" y="67768"/>
                  </a:lnTo>
                  <a:lnTo>
                    <a:pt x="39977" y="67743"/>
                  </a:lnTo>
                  <a:close/>
                  <a:moveTo>
                    <a:pt x="35312" y="72332"/>
                  </a:moveTo>
                  <a:lnTo>
                    <a:pt x="35439" y="72612"/>
                  </a:lnTo>
                  <a:lnTo>
                    <a:pt x="35618" y="72842"/>
                  </a:lnTo>
                  <a:lnTo>
                    <a:pt x="35796" y="73046"/>
                  </a:lnTo>
                  <a:lnTo>
                    <a:pt x="36025" y="73224"/>
                  </a:lnTo>
                  <a:lnTo>
                    <a:pt x="34496" y="73275"/>
                  </a:lnTo>
                  <a:lnTo>
                    <a:pt x="34470" y="72867"/>
                  </a:lnTo>
                  <a:lnTo>
                    <a:pt x="34598" y="72867"/>
                  </a:lnTo>
                  <a:lnTo>
                    <a:pt x="34725" y="72842"/>
                  </a:lnTo>
                  <a:lnTo>
                    <a:pt x="34827" y="72791"/>
                  </a:lnTo>
                  <a:lnTo>
                    <a:pt x="34955" y="72714"/>
                  </a:lnTo>
                  <a:lnTo>
                    <a:pt x="35159" y="72536"/>
                  </a:lnTo>
                  <a:lnTo>
                    <a:pt x="35312" y="72332"/>
                  </a:lnTo>
                  <a:close/>
                  <a:moveTo>
                    <a:pt x="39952" y="20677"/>
                  </a:moveTo>
                  <a:lnTo>
                    <a:pt x="42093" y="20703"/>
                  </a:lnTo>
                  <a:lnTo>
                    <a:pt x="44261" y="20728"/>
                  </a:lnTo>
                  <a:lnTo>
                    <a:pt x="46402" y="20805"/>
                  </a:lnTo>
                  <a:lnTo>
                    <a:pt x="48544" y="20907"/>
                  </a:lnTo>
                  <a:lnTo>
                    <a:pt x="50711" y="21034"/>
                  </a:lnTo>
                  <a:lnTo>
                    <a:pt x="52853" y="21187"/>
                  </a:lnTo>
                  <a:lnTo>
                    <a:pt x="54994" y="21366"/>
                  </a:lnTo>
                  <a:lnTo>
                    <a:pt x="57136" y="21595"/>
                  </a:lnTo>
                  <a:lnTo>
                    <a:pt x="59278" y="21825"/>
                  </a:lnTo>
                  <a:lnTo>
                    <a:pt x="61394" y="22105"/>
                  </a:lnTo>
                  <a:lnTo>
                    <a:pt x="63510" y="22436"/>
                  </a:lnTo>
                  <a:lnTo>
                    <a:pt x="65575" y="22768"/>
                  </a:lnTo>
                  <a:lnTo>
                    <a:pt x="67640" y="23150"/>
                  </a:lnTo>
                  <a:lnTo>
                    <a:pt x="69680" y="23558"/>
                  </a:lnTo>
                  <a:lnTo>
                    <a:pt x="71720" y="24017"/>
                  </a:lnTo>
                  <a:lnTo>
                    <a:pt x="73632" y="24451"/>
                  </a:lnTo>
                  <a:lnTo>
                    <a:pt x="74575" y="24680"/>
                  </a:lnTo>
                  <a:lnTo>
                    <a:pt x="75544" y="24935"/>
                  </a:lnTo>
                  <a:lnTo>
                    <a:pt x="76487" y="25216"/>
                  </a:lnTo>
                  <a:lnTo>
                    <a:pt x="77405" y="25521"/>
                  </a:lnTo>
                  <a:lnTo>
                    <a:pt x="78323" y="25878"/>
                  </a:lnTo>
                  <a:lnTo>
                    <a:pt x="78756" y="26057"/>
                  </a:lnTo>
                  <a:lnTo>
                    <a:pt x="79215" y="26261"/>
                  </a:lnTo>
                  <a:lnTo>
                    <a:pt x="79674" y="26516"/>
                  </a:lnTo>
                  <a:lnTo>
                    <a:pt x="80133" y="26796"/>
                  </a:lnTo>
                  <a:lnTo>
                    <a:pt x="80567" y="27102"/>
                  </a:lnTo>
                  <a:lnTo>
                    <a:pt x="80949" y="27434"/>
                  </a:lnTo>
                  <a:lnTo>
                    <a:pt x="81331" y="27791"/>
                  </a:lnTo>
                  <a:lnTo>
                    <a:pt x="81688" y="28148"/>
                  </a:lnTo>
                  <a:lnTo>
                    <a:pt x="82020" y="28555"/>
                  </a:lnTo>
                  <a:lnTo>
                    <a:pt x="82326" y="28963"/>
                  </a:lnTo>
                  <a:lnTo>
                    <a:pt x="82606" y="29371"/>
                  </a:lnTo>
                  <a:lnTo>
                    <a:pt x="82887" y="29805"/>
                  </a:lnTo>
                  <a:lnTo>
                    <a:pt x="83142" y="30264"/>
                  </a:lnTo>
                  <a:lnTo>
                    <a:pt x="83371" y="30748"/>
                  </a:lnTo>
                  <a:lnTo>
                    <a:pt x="83575" y="31207"/>
                  </a:lnTo>
                  <a:lnTo>
                    <a:pt x="83779" y="31717"/>
                  </a:lnTo>
                  <a:lnTo>
                    <a:pt x="83958" y="32201"/>
                  </a:lnTo>
                  <a:lnTo>
                    <a:pt x="84110" y="32711"/>
                  </a:lnTo>
                  <a:lnTo>
                    <a:pt x="84391" y="33757"/>
                  </a:lnTo>
                  <a:lnTo>
                    <a:pt x="84646" y="34827"/>
                  </a:lnTo>
                  <a:lnTo>
                    <a:pt x="84824" y="35898"/>
                  </a:lnTo>
                  <a:lnTo>
                    <a:pt x="84977" y="36969"/>
                  </a:lnTo>
                  <a:lnTo>
                    <a:pt x="85105" y="38040"/>
                  </a:lnTo>
                  <a:lnTo>
                    <a:pt x="85181" y="39111"/>
                  </a:lnTo>
                  <a:lnTo>
                    <a:pt x="85334" y="41125"/>
                  </a:lnTo>
                  <a:lnTo>
                    <a:pt x="85360" y="41890"/>
                  </a:lnTo>
                  <a:lnTo>
                    <a:pt x="85385" y="42706"/>
                  </a:lnTo>
                  <a:lnTo>
                    <a:pt x="85411" y="44337"/>
                  </a:lnTo>
                  <a:lnTo>
                    <a:pt x="85436" y="45153"/>
                  </a:lnTo>
                  <a:lnTo>
                    <a:pt x="85487" y="45969"/>
                  </a:lnTo>
                  <a:lnTo>
                    <a:pt x="85564" y="46785"/>
                  </a:lnTo>
                  <a:lnTo>
                    <a:pt x="85666" y="47575"/>
                  </a:lnTo>
                  <a:lnTo>
                    <a:pt x="85819" y="48366"/>
                  </a:lnTo>
                  <a:lnTo>
                    <a:pt x="86023" y="49131"/>
                  </a:lnTo>
                  <a:lnTo>
                    <a:pt x="86150" y="49488"/>
                  </a:lnTo>
                  <a:lnTo>
                    <a:pt x="86278" y="49844"/>
                  </a:lnTo>
                  <a:lnTo>
                    <a:pt x="86431" y="50201"/>
                  </a:lnTo>
                  <a:lnTo>
                    <a:pt x="86609" y="50558"/>
                  </a:lnTo>
                  <a:lnTo>
                    <a:pt x="86788" y="50890"/>
                  </a:lnTo>
                  <a:lnTo>
                    <a:pt x="86991" y="51221"/>
                  </a:lnTo>
                  <a:lnTo>
                    <a:pt x="87221" y="51553"/>
                  </a:lnTo>
                  <a:lnTo>
                    <a:pt x="87476" y="51859"/>
                  </a:lnTo>
                  <a:lnTo>
                    <a:pt x="87756" y="52165"/>
                  </a:lnTo>
                  <a:lnTo>
                    <a:pt x="88062" y="52445"/>
                  </a:lnTo>
                  <a:lnTo>
                    <a:pt x="88368" y="52700"/>
                  </a:lnTo>
                  <a:lnTo>
                    <a:pt x="88725" y="52980"/>
                  </a:lnTo>
                  <a:lnTo>
                    <a:pt x="89643" y="53592"/>
                  </a:lnTo>
                  <a:lnTo>
                    <a:pt x="90535" y="54179"/>
                  </a:lnTo>
                  <a:lnTo>
                    <a:pt x="90969" y="54510"/>
                  </a:lnTo>
                  <a:lnTo>
                    <a:pt x="91377" y="54867"/>
                  </a:lnTo>
                  <a:lnTo>
                    <a:pt x="91785" y="55224"/>
                  </a:lnTo>
                  <a:lnTo>
                    <a:pt x="92142" y="55658"/>
                  </a:lnTo>
                  <a:lnTo>
                    <a:pt x="92371" y="55938"/>
                  </a:lnTo>
                  <a:lnTo>
                    <a:pt x="92575" y="56218"/>
                  </a:lnTo>
                  <a:lnTo>
                    <a:pt x="92958" y="56830"/>
                  </a:lnTo>
                  <a:lnTo>
                    <a:pt x="92499" y="56932"/>
                  </a:lnTo>
                  <a:lnTo>
                    <a:pt x="92091" y="57111"/>
                  </a:lnTo>
                  <a:lnTo>
                    <a:pt x="91734" y="57289"/>
                  </a:lnTo>
                  <a:lnTo>
                    <a:pt x="91377" y="57544"/>
                  </a:lnTo>
                  <a:lnTo>
                    <a:pt x="91071" y="57799"/>
                  </a:lnTo>
                  <a:lnTo>
                    <a:pt x="90816" y="58080"/>
                  </a:lnTo>
                  <a:lnTo>
                    <a:pt x="90561" y="58411"/>
                  </a:lnTo>
                  <a:lnTo>
                    <a:pt x="90357" y="58743"/>
                  </a:lnTo>
                  <a:lnTo>
                    <a:pt x="90178" y="59099"/>
                  </a:lnTo>
                  <a:lnTo>
                    <a:pt x="90025" y="59482"/>
                  </a:lnTo>
                  <a:lnTo>
                    <a:pt x="89924" y="59864"/>
                  </a:lnTo>
                  <a:lnTo>
                    <a:pt x="89847" y="60247"/>
                  </a:lnTo>
                  <a:lnTo>
                    <a:pt x="89796" y="60655"/>
                  </a:lnTo>
                  <a:lnTo>
                    <a:pt x="89771" y="61063"/>
                  </a:lnTo>
                  <a:lnTo>
                    <a:pt x="89796" y="61471"/>
                  </a:lnTo>
                  <a:lnTo>
                    <a:pt x="89822" y="61879"/>
                  </a:lnTo>
                  <a:lnTo>
                    <a:pt x="89898" y="62261"/>
                  </a:lnTo>
                  <a:lnTo>
                    <a:pt x="90000" y="62669"/>
                  </a:lnTo>
                  <a:lnTo>
                    <a:pt x="90127" y="63026"/>
                  </a:lnTo>
                  <a:lnTo>
                    <a:pt x="90306" y="63408"/>
                  </a:lnTo>
                  <a:lnTo>
                    <a:pt x="90484" y="63740"/>
                  </a:lnTo>
                  <a:lnTo>
                    <a:pt x="90688" y="64071"/>
                  </a:lnTo>
                  <a:lnTo>
                    <a:pt x="90943" y="64377"/>
                  </a:lnTo>
                  <a:lnTo>
                    <a:pt x="91198" y="64632"/>
                  </a:lnTo>
                  <a:lnTo>
                    <a:pt x="91504" y="64887"/>
                  </a:lnTo>
                  <a:lnTo>
                    <a:pt x="91836" y="65091"/>
                  </a:lnTo>
                  <a:lnTo>
                    <a:pt x="92167" y="65269"/>
                  </a:lnTo>
                  <a:lnTo>
                    <a:pt x="92550" y="65397"/>
                  </a:lnTo>
                  <a:lnTo>
                    <a:pt x="92958" y="65499"/>
                  </a:lnTo>
                  <a:lnTo>
                    <a:pt x="93391" y="65550"/>
                  </a:lnTo>
                  <a:lnTo>
                    <a:pt x="93850" y="65550"/>
                  </a:lnTo>
                  <a:lnTo>
                    <a:pt x="94309" y="65499"/>
                  </a:lnTo>
                  <a:lnTo>
                    <a:pt x="94207" y="66519"/>
                  </a:lnTo>
                  <a:lnTo>
                    <a:pt x="94054" y="67539"/>
                  </a:lnTo>
                  <a:lnTo>
                    <a:pt x="93722" y="69553"/>
                  </a:lnTo>
                  <a:lnTo>
                    <a:pt x="93748" y="69604"/>
                  </a:lnTo>
                  <a:lnTo>
                    <a:pt x="93340" y="69655"/>
                  </a:lnTo>
                  <a:lnTo>
                    <a:pt x="92958" y="69757"/>
                  </a:lnTo>
                  <a:lnTo>
                    <a:pt x="92601" y="69884"/>
                  </a:lnTo>
                  <a:lnTo>
                    <a:pt x="92244" y="70063"/>
                  </a:lnTo>
                  <a:lnTo>
                    <a:pt x="91912" y="70241"/>
                  </a:lnTo>
                  <a:lnTo>
                    <a:pt x="91606" y="70471"/>
                  </a:lnTo>
                  <a:lnTo>
                    <a:pt x="91300" y="70700"/>
                  </a:lnTo>
                  <a:lnTo>
                    <a:pt x="90994" y="70955"/>
                  </a:lnTo>
                  <a:lnTo>
                    <a:pt x="90408" y="71490"/>
                  </a:lnTo>
                  <a:lnTo>
                    <a:pt x="89847" y="72051"/>
                  </a:lnTo>
                  <a:lnTo>
                    <a:pt x="89261" y="72587"/>
                  </a:lnTo>
                  <a:lnTo>
                    <a:pt x="88955" y="72842"/>
                  </a:lnTo>
                  <a:lnTo>
                    <a:pt x="88649" y="73071"/>
                  </a:lnTo>
                  <a:lnTo>
                    <a:pt x="88623" y="73122"/>
                  </a:lnTo>
                  <a:lnTo>
                    <a:pt x="88598" y="72791"/>
                  </a:lnTo>
                  <a:lnTo>
                    <a:pt x="88496" y="72102"/>
                  </a:lnTo>
                  <a:lnTo>
                    <a:pt x="88343" y="71414"/>
                  </a:lnTo>
                  <a:lnTo>
                    <a:pt x="88164" y="70777"/>
                  </a:lnTo>
                  <a:lnTo>
                    <a:pt x="87909" y="70165"/>
                  </a:lnTo>
                  <a:lnTo>
                    <a:pt x="87603" y="69578"/>
                  </a:lnTo>
                  <a:lnTo>
                    <a:pt x="87246" y="69043"/>
                  </a:lnTo>
                  <a:lnTo>
                    <a:pt x="87068" y="68788"/>
                  </a:lnTo>
                  <a:lnTo>
                    <a:pt x="86864" y="68533"/>
                  </a:lnTo>
                  <a:lnTo>
                    <a:pt x="86660" y="68303"/>
                  </a:lnTo>
                  <a:lnTo>
                    <a:pt x="86431" y="68074"/>
                  </a:lnTo>
                  <a:lnTo>
                    <a:pt x="86201" y="67870"/>
                  </a:lnTo>
                  <a:lnTo>
                    <a:pt x="85946" y="67666"/>
                  </a:lnTo>
                  <a:lnTo>
                    <a:pt x="85691" y="67488"/>
                  </a:lnTo>
                  <a:lnTo>
                    <a:pt x="85436" y="67309"/>
                  </a:lnTo>
                  <a:lnTo>
                    <a:pt x="85156" y="67156"/>
                  </a:lnTo>
                  <a:lnTo>
                    <a:pt x="84875" y="67003"/>
                  </a:lnTo>
                  <a:lnTo>
                    <a:pt x="84569" y="66876"/>
                  </a:lnTo>
                  <a:lnTo>
                    <a:pt x="84289" y="66774"/>
                  </a:lnTo>
                  <a:lnTo>
                    <a:pt x="83958" y="66672"/>
                  </a:lnTo>
                  <a:lnTo>
                    <a:pt x="83652" y="66570"/>
                  </a:lnTo>
                  <a:lnTo>
                    <a:pt x="83320" y="66519"/>
                  </a:lnTo>
                  <a:lnTo>
                    <a:pt x="82989" y="66468"/>
                  </a:lnTo>
                  <a:lnTo>
                    <a:pt x="82632" y="66417"/>
                  </a:lnTo>
                  <a:lnTo>
                    <a:pt x="81561" y="66417"/>
                  </a:lnTo>
                  <a:lnTo>
                    <a:pt x="81229" y="66468"/>
                  </a:lnTo>
                  <a:lnTo>
                    <a:pt x="80898" y="66519"/>
                  </a:lnTo>
                  <a:lnTo>
                    <a:pt x="80592" y="66570"/>
                  </a:lnTo>
                  <a:lnTo>
                    <a:pt x="80261" y="66646"/>
                  </a:lnTo>
                  <a:lnTo>
                    <a:pt x="79955" y="66748"/>
                  </a:lnTo>
                  <a:lnTo>
                    <a:pt x="79649" y="66850"/>
                  </a:lnTo>
                  <a:lnTo>
                    <a:pt x="79368" y="66978"/>
                  </a:lnTo>
                  <a:lnTo>
                    <a:pt x="79088" y="67105"/>
                  </a:lnTo>
                  <a:lnTo>
                    <a:pt x="78527" y="67437"/>
                  </a:lnTo>
                  <a:lnTo>
                    <a:pt x="78017" y="67794"/>
                  </a:lnTo>
                  <a:lnTo>
                    <a:pt x="77533" y="68201"/>
                  </a:lnTo>
                  <a:lnTo>
                    <a:pt x="77099" y="68635"/>
                  </a:lnTo>
                  <a:lnTo>
                    <a:pt x="76717" y="69119"/>
                  </a:lnTo>
                  <a:lnTo>
                    <a:pt x="76360" y="69629"/>
                  </a:lnTo>
                  <a:lnTo>
                    <a:pt x="76054" y="70190"/>
                  </a:lnTo>
                  <a:lnTo>
                    <a:pt x="75799" y="70777"/>
                  </a:lnTo>
                  <a:lnTo>
                    <a:pt x="75620" y="71363"/>
                  </a:lnTo>
                  <a:lnTo>
                    <a:pt x="75467" y="72000"/>
                  </a:lnTo>
                  <a:lnTo>
                    <a:pt x="75365" y="72638"/>
                  </a:lnTo>
                  <a:lnTo>
                    <a:pt x="75365" y="72969"/>
                  </a:lnTo>
                  <a:lnTo>
                    <a:pt x="75340" y="73301"/>
                  </a:lnTo>
                  <a:lnTo>
                    <a:pt x="75365" y="73428"/>
                  </a:lnTo>
                  <a:lnTo>
                    <a:pt x="75365" y="73428"/>
                  </a:lnTo>
                  <a:lnTo>
                    <a:pt x="75314" y="73403"/>
                  </a:lnTo>
                  <a:lnTo>
                    <a:pt x="70139" y="73403"/>
                  </a:lnTo>
                  <a:lnTo>
                    <a:pt x="65014" y="73428"/>
                  </a:lnTo>
                  <a:lnTo>
                    <a:pt x="54790" y="73428"/>
                  </a:lnTo>
                  <a:lnTo>
                    <a:pt x="52037" y="73403"/>
                  </a:lnTo>
                  <a:lnTo>
                    <a:pt x="49283" y="73352"/>
                  </a:lnTo>
                  <a:lnTo>
                    <a:pt x="43776" y="73224"/>
                  </a:lnTo>
                  <a:lnTo>
                    <a:pt x="43929" y="73046"/>
                  </a:lnTo>
                  <a:lnTo>
                    <a:pt x="44057" y="72842"/>
                  </a:lnTo>
                  <a:lnTo>
                    <a:pt x="44184" y="72612"/>
                  </a:lnTo>
                  <a:lnTo>
                    <a:pt x="44286" y="72408"/>
                  </a:lnTo>
                  <a:lnTo>
                    <a:pt x="44363" y="72536"/>
                  </a:lnTo>
                  <a:lnTo>
                    <a:pt x="44439" y="72638"/>
                  </a:lnTo>
                  <a:lnTo>
                    <a:pt x="44541" y="72740"/>
                  </a:lnTo>
                  <a:lnTo>
                    <a:pt x="44669" y="72816"/>
                  </a:lnTo>
                  <a:lnTo>
                    <a:pt x="44924" y="72969"/>
                  </a:lnTo>
                  <a:lnTo>
                    <a:pt x="45204" y="73046"/>
                  </a:lnTo>
                  <a:lnTo>
                    <a:pt x="45510" y="73097"/>
                  </a:lnTo>
                  <a:lnTo>
                    <a:pt x="45790" y="73071"/>
                  </a:lnTo>
                  <a:lnTo>
                    <a:pt x="45943" y="73046"/>
                  </a:lnTo>
                  <a:lnTo>
                    <a:pt x="46071" y="72995"/>
                  </a:lnTo>
                  <a:lnTo>
                    <a:pt x="46198" y="72944"/>
                  </a:lnTo>
                  <a:lnTo>
                    <a:pt x="46300" y="72842"/>
                  </a:lnTo>
                  <a:lnTo>
                    <a:pt x="46402" y="72765"/>
                  </a:lnTo>
                  <a:lnTo>
                    <a:pt x="46479" y="72689"/>
                  </a:lnTo>
                  <a:lnTo>
                    <a:pt x="46530" y="72587"/>
                  </a:lnTo>
                  <a:lnTo>
                    <a:pt x="46581" y="72485"/>
                  </a:lnTo>
                  <a:lnTo>
                    <a:pt x="46632" y="72306"/>
                  </a:lnTo>
                  <a:lnTo>
                    <a:pt x="46606" y="72102"/>
                  </a:lnTo>
                  <a:lnTo>
                    <a:pt x="46555" y="71924"/>
                  </a:lnTo>
                  <a:lnTo>
                    <a:pt x="46453" y="71720"/>
                  </a:lnTo>
                  <a:lnTo>
                    <a:pt x="46326" y="71567"/>
                  </a:lnTo>
                  <a:lnTo>
                    <a:pt x="46147" y="71439"/>
                  </a:lnTo>
                  <a:lnTo>
                    <a:pt x="46275" y="71388"/>
                  </a:lnTo>
                  <a:lnTo>
                    <a:pt x="46377" y="71312"/>
                  </a:lnTo>
                  <a:lnTo>
                    <a:pt x="46479" y="71235"/>
                  </a:lnTo>
                  <a:lnTo>
                    <a:pt x="46581" y="71133"/>
                  </a:lnTo>
                  <a:lnTo>
                    <a:pt x="46632" y="71031"/>
                  </a:lnTo>
                  <a:lnTo>
                    <a:pt x="46708" y="70904"/>
                  </a:lnTo>
                  <a:lnTo>
                    <a:pt x="46734" y="70777"/>
                  </a:lnTo>
                  <a:lnTo>
                    <a:pt x="46759" y="70649"/>
                  </a:lnTo>
                  <a:lnTo>
                    <a:pt x="46759" y="70496"/>
                  </a:lnTo>
                  <a:lnTo>
                    <a:pt x="46759" y="70369"/>
                  </a:lnTo>
                  <a:lnTo>
                    <a:pt x="46708" y="70241"/>
                  </a:lnTo>
                  <a:lnTo>
                    <a:pt x="46683" y="70114"/>
                  </a:lnTo>
                  <a:lnTo>
                    <a:pt x="46555" y="69884"/>
                  </a:lnTo>
                  <a:lnTo>
                    <a:pt x="46453" y="69782"/>
                  </a:lnTo>
                  <a:lnTo>
                    <a:pt x="46377" y="69680"/>
                  </a:lnTo>
                  <a:lnTo>
                    <a:pt x="46224" y="69578"/>
                  </a:lnTo>
                  <a:lnTo>
                    <a:pt x="46071" y="69476"/>
                  </a:lnTo>
                  <a:lnTo>
                    <a:pt x="45892" y="69400"/>
                  </a:lnTo>
                  <a:lnTo>
                    <a:pt x="45714" y="69349"/>
                  </a:lnTo>
                  <a:lnTo>
                    <a:pt x="45892" y="69196"/>
                  </a:lnTo>
                  <a:lnTo>
                    <a:pt x="46020" y="68992"/>
                  </a:lnTo>
                  <a:lnTo>
                    <a:pt x="46122" y="68788"/>
                  </a:lnTo>
                  <a:lnTo>
                    <a:pt x="46147" y="68558"/>
                  </a:lnTo>
                  <a:lnTo>
                    <a:pt x="46122" y="68329"/>
                  </a:lnTo>
                  <a:lnTo>
                    <a:pt x="46071" y="68227"/>
                  </a:lnTo>
                  <a:lnTo>
                    <a:pt x="46020" y="68125"/>
                  </a:lnTo>
                  <a:lnTo>
                    <a:pt x="45969" y="68023"/>
                  </a:lnTo>
                  <a:lnTo>
                    <a:pt x="45867" y="67921"/>
                  </a:lnTo>
                  <a:lnTo>
                    <a:pt x="45790" y="67845"/>
                  </a:lnTo>
                  <a:lnTo>
                    <a:pt x="45663" y="67768"/>
                  </a:lnTo>
                  <a:lnTo>
                    <a:pt x="45535" y="67692"/>
                  </a:lnTo>
                  <a:lnTo>
                    <a:pt x="45382" y="67666"/>
                  </a:lnTo>
                  <a:lnTo>
                    <a:pt x="45255" y="67641"/>
                  </a:lnTo>
                  <a:lnTo>
                    <a:pt x="45102" y="67641"/>
                  </a:lnTo>
                  <a:lnTo>
                    <a:pt x="44975" y="67666"/>
                  </a:lnTo>
                  <a:lnTo>
                    <a:pt x="44847" y="67717"/>
                  </a:lnTo>
                  <a:lnTo>
                    <a:pt x="44592" y="67845"/>
                  </a:lnTo>
                  <a:lnTo>
                    <a:pt x="44337" y="68023"/>
                  </a:lnTo>
                  <a:lnTo>
                    <a:pt x="44133" y="68227"/>
                  </a:lnTo>
                  <a:lnTo>
                    <a:pt x="43904" y="68456"/>
                  </a:lnTo>
                  <a:lnTo>
                    <a:pt x="43725" y="68686"/>
                  </a:lnTo>
                  <a:lnTo>
                    <a:pt x="43496" y="68431"/>
                  </a:lnTo>
                  <a:lnTo>
                    <a:pt x="43215" y="68227"/>
                  </a:lnTo>
                  <a:lnTo>
                    <a:pt x="42935" y="68048"/>
                  </a:lnTo>
                  <a:lnTo>
                    <a:pt x="42629" y="67896"/>
                  </a:lnTo>
                  <a:lnTo>
                    <a:pt x="42297" y="67743"/>
                  </a:lnTo>
                  <a:lnTo>
                    <a:pt x="41966" y="67641"/>
                  </a:lnTo>
                  <a:lnTo>
                    <a:pt x="41635" y="67564"/>
                  </a:lnTo>
                  <a:lnTo>
                    <a:pt x="41303" y="67513"/>
                  </a:lnTo>
                  <a:lnTo>
                    <a:pt x="40946" y="67462"/>
                  </a:lnTo>
                  <a:lnTo>
                    <a:pt x="40589" y="67437"/>
                  </a:lnTo>
                  <a:lnTo>
                    <a:pt x="39875" y="67437"/>
                  </a:lnTo>
                  <a:lnTo>
                    <a:pt x="39187" y="67488"/>
                  </a:lnTo>
                  <a:lnTo>
                    <a:pt x="38499" y="67590"/>
                  </a:lnTo>
                  <a:lnTo>
                    <a:pt x="38116" y="67641"/>
                  </a:lnTo>
                  <a:lnTo>
                    <a:pt x="37734" y="67743"/>
                  </a:lnTo>
                  <a:lnTo>
                    <a:pt x="37377" y="67845"/>
                  </a:lnTo>
                  <a:lnTo>
                    <a:pt x="37020" y="67972"/>
                  </a:lnTo>
                  <a:lnTo>
                    <a:pt x="36714" y="68125"/>
                  </a:lnTo>
                  <a:lnTo>
                    <a:pt x="36408" y="68303"/>
                  </a:lnTo>
                  <a:lnTo>
                    <a:pt x="36127" y="68533"/>
                  </a:lnTo>
                  <a:lnTo>
                    <a:pt x="35873" y="68762"/>
                  </a:lnTo>
                  <a:lnTo>
                    <a:pt x="36357" y="68125"/>
                  </a:lnTo>
                  <a:lnTo>
                    <a:pt x="36790" y="67437"/>
                  </a:lnTo>
                  <a:lnTo>
                    <a:pt x="37224" y="66748"/>
                  </a:lnTo>
                  <a:lnTo>
                    <a:pt x="37581" y="66034"/>
                  </a:lnTo>
                  <a:lnTo>
                    <a:pt x="37938" y="65295"/>
                  </a:lnTo>
                  <a:lnTo>
                    <a:pt x="38269" y="64530"/>
                  </a:lnTo>
                  <a:lnTo>
                    <a:pt x="38575" y="63791"/>
                  </a:lnTo>
                  <a:lnTo>
                    <a:pt x="38856" y="63051"/>
                  </a:lnTo>
                  <a:lnTo>
                    <a:pt x="38856" y="63026"/>
                  </a:lnTo>
                  <a:lnTo>
                    <a:pt x="39161" y="63102"/>
                  </a:lnTo>
                  <a:lnTo>
                    <a:pt x="39467" y="63153"/>
                  </a:lnTo>
                  <a:lnTo>
                    <a:pt x="39799" y="63179"/>
                  </a:lnTo>
                  <a:lnTo>
                    <a:pt x="40105" y="63204"/>
                  </a:lnTo>
                  <a:lnTo>
                    <a:pt x="40436" y="63179"/>
                  </a:lnTo>
                  <a:lnTo>
                    <a:pt x="40742" y="63153"/>
                  </a:lnTo>
                  <a:lnTo>
                    <a:pt x="41380" y="63051"/>
                  </a:lnTo>
                  <a:lnTo>
                    <a:pt x="42017" y="62898"/>
                  </a:lnTo>
                  <a:lnTo>
                    <a:pt x="42629" y="62720"/>
                  </a:lnTo>
                  <a:lnTo>
                    <a:pt x="43241" y="62490"/>
                  </a:lnTo>
                  <a:lnTo>
                    <a:pt x="43827" y="62261"/>
                  </a:lnTo>
                  <a:lnTo>
                    <a:pt x="44388" y="62006"/>
                  </a:lnTo>
                  <a:lnTo>
                    <a:pt x="44924" y="61700"/>
                  </a:lnTo>
                  <a:lnTo>
                    <a:pt x="45178" y="61547"/>
                  </a:lnTo>
                  <a:lnTo>
                    <a:pt x="45408" y="61369"/>
                  </a:lnTo>
                  <a:lnTo>
                    <a:pt x="45637" y="61190"/>
                  </a:lnTo>
                  <a:lnTo>
                    <a:pt x="45867" y="60986"/>
                  </a:lnTo>
                  <a:lnTo>
                    <a:pt x="46071" y="60757"/>
                  </a:lnTo>
                  <a:lnTo>
                    <a:pt x="46275" y="60527"/>
                  </a:lnTo>
                  <a:lnTo>
                    <a:pt x="46428" y="60298"/>
                  </a:lnTo>
                  <a:lnTo>
                    <a:pt x="46581" y="60043"/>
                  </a:lnTo>
                  <a:lnTo>
                    <a:pt x="46708" y="59762"/>
                  </a:lnTo>
                  <a:lnTo>
                    <a:pt x="46836" y="59482"/>
                  </a:lnTo>
                  <a:lnTo>
                    <a:pt x="46912" y="59201"/>
                  </a:lnTo>
                  <a:lnTo>
                    <a:pt x="46963" y="58870"/>
                  </a:lnTo>
                  <a:lnTo>
                    <a:pt x="46989" y="58488"/>
                  </a:lnTo>
                  <a:lnTo>
                    <a:pt x="46963" y="58131"/>
                  </a:lnTo>
                  <a:lnTo>
                    <a:pt x="46912" y="57774"/>
                  </a:lnTo>
                  <a:lnTo>
                    <a:pt x="46785" y="57442"/>
                  </a:lnTo>
                  <a:lnTo>
                    <a:pt x="46759" y="57187"/>
                  </a:lnTo>
                  <a:lnTo>
                    <a:pt x="46708" y="56958"/>
                  </a:lnTo>
                  <a:lnTo>
                    <a:pt x="46606" y="56754"/>
                  </a:lnTo>
                  <a:lnTo>
                    <a:pt x="46504" y="56550"/>
                  </a:lnTo>
                  <a:lnTo>
                    <a:pt x="46402" y="56346"/>
                  </a:lnTo>
                  <a:lnTo>
                    <a:pt x="46249" y="56167"/>
                  </a:lnTo>
                  <a:lnTo>
                    <a:pt x="46096" y="55989"/>
                  </a:lnTo>
                  <a:lnTo>
                    <a:pt x="45918" y="55836"/>
                  </a:lnTo>
                  <a:lnTo>
                    <a:pt x="45739" y="55683"/>
                  </a:lnTo>
                  <a:lnTo>
                    <a:pt x="45561" y="55556"/>
                  </a:lnTo>
                  <a:lnTo>
                    <a:pt x="45331" y="55428"/>
                  </a:lnTo>
                  <a:lnTo>
                    <a:pt x="45127" y="55326"/>
                  </a:lnTo>
                  <a:lnTo>
                    <a:pt x="44898" y="55250"/>
                  </a:lnTo>
                  <a:lnTo>
                    <a:pt x="44669" y="55148"/>
                  </a:lnTo>
                  <a:lnTo>
                    <a:pt x="44184" y="55046"/>
                  </a:lnTo>
                  <a:lnTo>
                    <a:pt x="43674" y="54969"/>
                  </a:lnTo>
                  <a:lnTo>
                    <a:pt x="43190" y="54995"/>
                  </a:lnTo>
                  <a:lnTo>
                    <a:pt x="42935" y="54995"/>
                  </a:lnTo>
                  <a:lnTo>
                    <a:pt x="42705" y="55046"/>
                  </a:lnTo>
                  <a:lnTo>
                    <a:pt x="42476" y="55097"/>
                  </a:lnTo>
                  <a:lnTo>
                    <a:pt x="42246" y="55173"/>
                  </a:lnTo>
                  <a:lnTo>
                    <a:pt x="42017" y="55250"/>
                  </a:lnTo>
                  <a:lnTo>
                    <a:pt x="41813" y="55352"/>
                  </a:lnTo>
                  <a:lnTo>
                    <a:pt x="41609" y="55479"/>
                  </a:lnTo>
                  <a:lnTo>
                    <a:pt x="41405" y="55632"/>
                  </a:lnTo>
                  <a:lnTo>
                    <a:pt x="41227" y="55785"/>
                  </a:lnTo>
                  <a:lnTo>
                    <a:pt x="41074" y="55963"/>
                  </a:lnTo>
                  <a:lnTo>
                    <a:pt x="40921" y="56142"/>
                  </a:lnTo>
                  <a:lnTo>
                    <a:pt x="40793" y="56346"/>
                  </a:lnTo>
                  <a:lnTo>
                    <a:pt x="40666" y="55734"/>
                  </a:lnTo>
                  <a:lnTo>
                    <a:pt x="40589" y="55428"/>
                  </a:lnTo>
                  <a:lnTo>
                    <a:pt x="40487" y="55122"/>
                  </a:lnTo>
                  <a:lnTo>
                    <a:pt x="40385" y="54816"/>
                  </a:lnTo>
                  <a:lnTo>
                    <a:pt x="40232" y="54561"/>
                  </a:lnTo>
                  <a:lnTo>
                    <a:pt x="40054" y="54306"/>
                  </a:lnTo>
                  <a:lnTo>
                    <a:pt x="39875" y="54051"/>
                  </a:lnTo>
                  <a:lnTo>
                    <a:pt x="43394" y="54077"/>
                  </a:lnTo>
                  <a:lnTo>
                    <a:pt x="46938" y="54051"/>
                  </a:lnTo>
                  <a:lnTo>
                    <a:pt x="50456" y="54026"/>
                  </a:lnTo>
                  <a:lnTo>
                    <a:pt x="53975" y="53949"/>
                  </a:lnTo>
                  <a:lnTo>
                    <a:pt x="54076" y="53924"/>
                  </a:lnTo>
                  <a:lnTo>
                    <a:pt x="54127" y="53873"/>
                  </a:lnTo>
                  <a:lnTo>
                    <a:pt x="54280" y="53822"/>
                  </a:lnTo>
                  <a:lnTo>
                    <a:pt x="54382" y="53745"/>
                  </a:lnTo>
                  <a:lnTo>
                    <a:pt x="54484" y="53643"/>
                  </a:lnTo>
                  <a:lnTo>
                    <a:pt x="54586" y="53516"/>
                  </a:lnTo>
                  <a:lnTo>
                    <a:pt x="54663" y="53312"/>
                  </a:lnTo>
                  <a:lnTo>
                    <a:pt x="54714" y="53082"/>
                  </a:lnTo>
                  <a:lnTo>
                    <a:pt x="54765" y="52827"/>
                  </a:lnTo>
                  <a:lnTo>
                    <a:pt x="54790" y="52573"/>
                  </a:lnTo>
                  <a:lnTo>
                    <a:pt x="54790" y="52318"/>
                  </a:lnTo>
                  <a:lnTo>
                    <a:pt x="54790" y="52063"/>
                  </a:lnTo>
                  <a:lnTo>
                    <a:pt x="54739" y="51833"/>
                  </a:lnTo>
                  <a:lnTo>
                    <a:pt x="54688" y="51629"/>
                  </a:lnTo>
                  <a:lnTo>
                    <a:pt x="54790" y="48850"/>
                  </a:lnTo>
                  <a:lnTo>
                    <a:pt x="54892" y="46071"/>
                  </a:lnTo>
                  <a:lnTo>
                    <a:pt x="54969" y="43318"/>
                  </a:lnTo>
                  <a:lnTo>
                    <a:pt x="55045" y="40539"/>
                  </a:lnTo>
                  <a:lnTo>
                    <a:pt x="55096" y="37708"/>
                  </a:lnTo>
                  <a:lnTo>
                    <a:pt x="55173" y="34853"/>
                  </a:lnTo>
                  <a:lnTo>
                    <a:pt x="55173" y="33425"/>
                  </a:lnTo>
                  <a:lnTo>
                    <a:pt x="55147" y="32023"/>
                  </a:lnTo>
                  <a:lnTo>
                    <a:pt x="55071" y="30595"/>
                  </a:lnTo>
                  <a:lnTo>
                    <a:pt x="55020" y="29907"/>
                  </a:lnTo>
                  <a:lnTo>
                    <a:pt x="54943" y="29193"/>
                  </a:lnTo>
                  <a:lnTo>
                    <a:pt x="54918" y="29116"/>
                  </a:lnTo>
                  <a:lnTo>
                    <a:pt x="54867" y="29065"/>
                  </a:lnTo>
                  <a:lnTo>
                    <a:pt x="54841" y="29014"/>
                  </a:lnTo>
                  <a:lnTo>
                    <a:pt x="54816" y="28963"/>
                  </a:lnTo>
                  <a:lnTo>
                    <a:pt x="54765" y="28912"/>
                  </a:lnTo>
                  <a:lnTo>
                    <a:pt x="54688" y="28887"/>
                  </a:lnTo>
                  <a:lnTo>
                    <a:pt x="53414" y="28657"/>
                  </a:lnTo>
                  <a:lnTo>
                    <a:pt x="52113" y="28454"/>
                  </a:lnTo>
                  <a:lnTo>
                    <a:pt x="50839" y="28250"/>
                  </a:lnTo>
                  <a:lnTo>
                    <a:pt x="49564" y="28097"/>
                  </a:lnTo>
                  <a:lnTo>
                    <a:pt x="48263" y="27944"/>
                  </a:lnTo>
                  <a:lnTo>
                    <a:pt x="46989" y="27816"/>
                  </a:lnTo>
                  <a:lnTo>
                    <a:pt x="45688" y="27714"/>
                  </a:lnTo>
                  <a:lnTo>
                    <a:pt x="44414" y="27612"/>
                  </a:lnTo>
                  <a:lnTo>
                    <a:pt x="43113" y="27561"/>
                  </a:lnTo>
                  <a:lnTo>
                    <a:pt x="41813" y="27510"/>
                  </a:lnTo>
                  <a:lnTo>
                    <a:pt x="40538" y="27459"/>
                  </a:lnTo>
                  <a:lnTo>
                    <a:pt x="37938" y="27459"/>
                  </a:lnTo>
                  <a:lnTo>
                    <a:pt x="36637" y="27485"/>
                  </a:lnTo>
                  <a:lnTo>
                    <a:pt x="35337" y="27510"/>
                  </a:lnTo>
                  <a:lnTo>
                    <a:pt x="34062" y="27561"/>
                  </a:lnTo>
                  <a:lnTo>
                    <a:pt x="31589" y="27714"/>
                  </a:lnTo>
                  <a:lnTo>
                    <a:pt x="29116" y="27918"/>
                  </a:lnTo>
                  <a:lnTo>
                    <a:pt x="26643" y="28173"/>
                  </a:lnTo>
                  <a:lnTo>
                    <a:pt x="24195" y="28479"/>
                  </a:lnTo>
                  <a:lnTo>
                    <a:pt x="23023" y="28632"/>
                  </a:lnTo>
                  <a:lnTo>
                    <a:pt x="21850" y="28810"/>
                  </a:lnTo>
                  <a:lnTo>
                    <a:pt x="20677" y="28989"/>
                  </a:lnTo>
                  <a:lnTo>
                    <a:pt x="19504" y="29218"/>
                  </a:lnTo>
                  <a:lnTo>
                    <a:pt x="18357" y="29473"/>
                  </a:lnTo>
                  <a:lnTo>
                    <a:pt x="17210" y="29779"/>
                  </a:lnTo>
                  <a:lnTo>
                    <a:pt x="16649" y="29958"/>
                  </a:lnTo>
                  <a:lnTo>
                    <a:pt x="16088" y="30162"/>
                  </a:lnTo>
                  <a:lnTo>
                    <a:pt x="15527" y="30366"/>
                  </a:lnTo>
                  <a:lnTo>
                    <a:pt x="14992" y="30570"/>
                  </a:lnTo>
                  <a:lnTo>
                    <a:pt x="14941" y="30621"/>
                  </a:lnTo>
                  <a:lnTo>
                    <a:pt x="14890" y="30621"/>
                  </a:lnTo>
                  <a:lnTo>
                    <a:pt x="14813" y="30646"/>
                  </a:lnTo>
                  <a:lnTo>
                    <a:pt x="14788" y="30697"/>
                  </a:lnTo>
                  <a:lnTo>
                    <a:pt x="14762" y="30774"/>
                  </a:lnTo>
                  <a:lnTo>
                    <a:pt x="14686" y="31411"/>
                  </a:lnTo>
                  <a:lnTo>
                    <a:pt x="14609" y="32074"/>
                  </a:lnTo>
                  <a:lnTo>
                    <a:pt x="14558" y="33425"/>
                  </a:lnTo>
                  <a:lnTo>
                    <a:pt x="14533" y="34776"/>
                  </a:lnTo>
                  <a:lnTo>
                    <a:pt x="14533" y="36153"/>
                  </a:lnTo>
                  <a:lnTo>
                    <a:pt x="14609" y="38856"/>
                  </a:lnTo>
                  <a:lnTo>
                    <a:pt x="14660" y="40207"/>
                  </a:lnTo>
                  <a:lnTo>
                    <a:pt x="14686" y="41533"/>
                  </a:lnTo>
                  <a:lnTo>
                    <a:pt x="14686" y="48136"/>
                  </a:lnTo>
                  <a:lnTo>
                    <a:pt x="13793" y="48136"/>
                  </a:lnTo>
                  <a:lnTo>
                    <a:pt x="13334" y="48162"/>
                  </a:lnTo>
                  <a:lnTo>
                    <a:pt x="12875" y="48238"/>
                  </a:lnTo>
                  <a:lnTo>
                    <a:pt x="12442" y="48340"/>
                  </a:lnTo>
                  <a:lnTo>
                    <a:pt x="12034" y="48493"/>
                  </a:lnTo>
                  <a:lnTo>
                    <a:pt x="11830" y="48595"/>
                  </a:lnTo>
                  <a:lnTo>
                    <a:pt x="11652" y="48697"/>
                  </a:lnTo>
                  <a:lnTo>
                    <a:pt x="11448" y="48825"/>
                  </a:lnTo>
                  <a:lnTo>
                    <a:pt x="11269" y="48978"/>
                  </a:lnTo>
                  <a:lnTo>
                    <a:pt x="11091" y="49131"/>
                  </a:lnTo>
                  <a:lnTo>
                    <a:pt x="10938" y="49309"/>
                  </a:lnTo>
                  <a:lnTo>
                    <a:pt x="10810" y="49488"/>
                  </a:lnTo>
                  <a:lnTo>
                    <a:pt x="10657" y="49666"/>
                  </a:lnTo>
                  <a:lnTo>
                    <a:pt x="10453" y="50074"/>
                  </a:lnTo>
                  <a:lnTo>
                    <a:pt x="10275" y="50482"/>
                  </a:lnTo>
                  <a:lnTo>
                    <a:pt x="10122" y="50915"/>
                  </a:lnTo>
                  <a:lnTo>
                    <a:pt x="10020" y="51374"/>
                  </a:lnTo>
                  <a:lnTo>
                    <a:pt x="9943" y="51833"/>
                  </a:lnTo>
                  <a:lnTo>
                    <a:pt x="9892" y="52292"/>
                  </a:lnTo>
                  <a:lnTo>
                    <a:pt x="9918" y="52318"/>
                  </a:lnTo>
                  <a:lnTo>
                    <a:pt x="9943" y="52343"/>
                  </a:lnTo>
                  <a:lnTo>
                    <a:pt x="9969" y="52343"/>
                  </a:lnTo>
                  <a:lnTo>
                    <a:pt x="9994" y="52318"/>
                  </a:lnTo>
                  <a:lnTo>
                    <a:pt x="9994" y="52420"/>
                  </a:lnTo>
                  <a:lnTo>
                    <a:pt x="9561" y="52369"/>
                  </a:lnTo>
                  <a:lnTo>
                    <a:pt x="9153" y="52343"/>
                  </a:lnTo>
                  <a:lnTo>
                    <a:pt x="8720" y="52318"/>
                  </a:lnTo>
                  <a:lnTo>
                    <a:pt x="8312" y="52343"/>
                  </a:lnTo>
                  <a:lnTo>
                    <a:pt x="7878" y="52394"/>
                  </a:lnTo>
                  <a:lnTo>
                    <a:pt x="7470" y="52471"/>
                  </a:lnTo>
                  <a:lnTo>
                    <a:pt x="7062" y="52573"/>
                  </a:lnTo>
                  <a:lnTo>
                    <a:pt x="6654" y="52700"/>
                  </a:lnTo>
                  <a:lnTo>
                    <a:pt x="6654" y="52700"/>
                  </a:lnTo>
                  <a:lnTo>
                    <a:pt x="6782" y="52037"/>
                  </a:lnTo>
                  <a:lnTo>
                    <a:pt x="6833" y="51706"/>
                  </a:lnTo>
                  <a:lnTo>
                    <a:pt x="6858" y="51400"/>
                  </a:lnTo>
                  <a:lnTo>
                    <a:pt x="7011" y="51272"/>
                  </a:lnTo>
                  <a:lnTo>
                    <a:pt x="7139" y="51145"/>
                  </a:lnTo>
                  <a:lnTo>
                    <a:pt x="7241" y="50992"/>
                  </a:lnTo>
                  <a:lnTo>
                    <a:pt x="7317" y="50839"/>
                  </a:lnTo>
                  <a:lnTo>
                    <a:pt x="7445" y="50915"/>
                  </a:lnTo>
                  <a:lnTo>
                    <a:pt x="7598" y="50992"/>
                  </a:lnTo>
                  <a:lnTo>
                    <a:pt x="7776" y="51017"/>
                  </a:lnTo>
                  <a:lnTo>
                    <a:pt x="7929" y="51017"/>
                  </a:lnTo>
                  <a:lnTo>
                    <a:pt x="8108" y="50992"/>
                  </a:lnTo>
                  <a:lnTo>
                    <a:pt x="8261" y="50941"/>
                  </a:lnTo>
                  <a:lnTo>
                    <a:pt x="8414" y="50839"/>
                  </a:lnTo>
                  <a:lnTo>
                    <a:pt x="8541" y="50711"/>
                  </a:lnTo>
                  <a:lnTo>
                    <a:pt x="8643" y="50584"/>
                  </a:lnTo>
                  <a:lnTo>
                    <a:pt x="8720" y="50456"/>
                  </a:lnTo>
                  <a:lnTo>
                    <a:pt x="8771" y="50329"/>
                  </a:lnTo>
                  <a:lnTo>
                    <a:pt x="8796" y="50176"/>
                  </a:lnTo>
                  <a:lnTo>
                    <a:pt x="8796" y="50048"/>
                  </a:lnTo>
                  <a:lnTo>
                    <a:pt x="8771" y="49921"/>
                  </a:lnTo>
                  <a:lnTo>
                    <a:pt x="8745" y="49768"/>
                  </a:lnTo>
                  <a:lnTo>
                    <a:pt x="8694" y="49641"/>
                  </a:lnTo>
                  <a:lnTo>
                    <a:pt x="8618" y="49539"/>
                  </a:lnTo>
                  <a:lnTo>
                    <a:pt x="8541" y="49411"/>
                  </a:lnTo>
                  <a:lnTo>
                    <a:pt x="8465" y="49309"/>
                  </a:lnTo>
                  <a:lnTo>
                    <a:pt x="8337" y="49207"/>
                  </a:lnTo>
                  <a:lnTo>
                    <a:pt x="8235" y="49131"/>
                  </a:lnTo>
                  <a:lnTo>
                    <a:pt x="8108" y="49054"/>
                  </a:lnTo>
                  <a:lnTo>
                    <a:pt x="7955" y="49003"/>
                  </a:lnTo>
                  <a:lnTo>
                    <a:pt x="7827" y="48978"/>
                  </a:lnTo>
                  <a:lnTo>
                    <a:pt x="7751" y="48978"/>
                  </a:lnTo>
                  <a:lnTo>
                    <a:pt x="7700" y="49029"/>
                  </a:lnTo>
                  <a:lnTo>
                    <a:pt x="7700" y="49080"/>
                  </a:lnTo>
                  <a:lnTo>
                    <a:pt x="7700" y="49131"/>
                  </a:lnTo>
                  <a:lnTo>
                    <a:pt x="7751" y="49182"/>
                  </a:lnTo>
                  <a:lnTo>
                    <a:pt x="7955" y="49258"/>
                  </a:lnTo>
                  <a:lnTo>
                    <a:pt x="8108" y="49360"/>
                  </a:lnTo>
                  <a:lnTo>
                    <a:pt x="8261" y="49513"/>
                  </a:lnTo>
                  <a:lnTo>
                    <a:pt x="8388" y="49666"/>
                  </a:lnTo>
                  <a:lnTo>
                    <a:pt x="8465" y="49844"/>
                  </a:lnTo>
                  <a:lnTo>
                    <a:pt x="8490" y="50023"/>
                  </a:lnTo>
                  <a:lnTo>
                    <a:pt x="8465" y="50227"/>
                  </a:lnTo>
                  <a:lnTo>
                    <a:pt x="8388" y="50431"/>
                  </a:lnTo>
                  <a:lnTo>
                    <a:pt x="8286" y="50558"/>
                  </a:lnTo>
                  <a:lnTo>
                    <a:pt x="8159" y="50660"/>
                  </a:lnTo>
                  <a:lnTo>
                    <a:pt x="8031" y="50737"/>
                  </a:lnTo>
                  <a:lnTo>
                    <a:pt x="7751" y="50737"/>
                  </a:lnTo>
                  <a:lnTo>
                    <a:pt x="7598" y="50686"/>
                  </a:lnTo>
                  <a:lnTo>
                    <a:pt x="7470" y="50584"/>
                  </a:lnTo>
                  <a:lnTo>
                    <a:pt x="7368" y="50482"/>
                  </a:lnTo>
                  <a:lnTo>
                    <a:pt x="7343" y="50303"/>
                  </a:lnTo>
                  <a:lnTo>
                    <a:pt x="7241" y="50150"/>
                  </a:lnTo>
                  <a:lnTo>
                    <a:pt x="7190" y="50099"/>
                  </a:lnTo>
                  <a:lnTo>
                    <a:pt x="7113" y="50099"/>
                  </a:lnTo>
                  <a:lnTo>
                    <a:pt x="7037" y="50125"/>
                  </a:lnTo>
                  <a:lnTo>
                    <a:pt x="7037" y="50150"/>
                  </a:lnTo>
                  <a:lnTo>
                    <a:pt x="7011" y="50201"/>
                  </a:lnTo>
                  <a:lnTo>
                    <a:pt x="7037" y="50431"/>
                  </a:lnTo>
                  <a:lnTo>
                    <a:pt x="7011" y="50660"/>
                  </a:lnTo>
                  <a:lnTo>
                    <a:pt x="6986" y="50788"/>
                  </a:lnTo>
                  <a:lnTo>
                    <a:pt x="6935" y="50890"/>
                  </a:lnTo>
                  <a:lnTo>
                    <a:pt x="6884" y="50966"/>
                  </a:lnTo>
                  <a:lnTo>
                    <a:pt x="6807" y="51043"/>
                  </a:lnTo>
                  <a:lnTo>
                    <a:pt x="6705" y="51043"/>
                  </a:lnTo>
                  <a:lnTo>
                    <a:pt x="6654" y="51068"/>
                  </a:lnTo>
                  <a:lnTo>
                    <a:pt x="6629" y="51119"/>
                  </a:lnTo>
                  <a:lnTo>
                    <a:pt x="6629" y="51170"/>
                  </a:lnTo>
                  <a:lnTo>
                    <a:pt x="6552" y="51196"/>
                  </a:lnTo>
                  <a:lnTo>
                    <a:pt x="6348" y="51221"/>
                  </a:lnTo>
                  <a:lnTo>
                    <a:pt x="6195" y="51196"/>
                  </a:lnTo>
                  <a:lnTo>
                    <a:pt x="6042" y="51119"/>
                  </a:lnTo>
                  <a:lnTo>
                    <a:pt x="5915" y="51017"/>
                  </a:lnTo>
                  <a:lnTo>
                    <a:pt x="5788" y="50864"/>
                  </a:lnTo>
                  <a:lnTo>
                    <a:pt x="5711" y="50711"/>
                  </a:lnTo>
                  <a:lnTo>
                    <a:pt x="5686" y="50533"/>
                  </a:lnTo>
                  <a:lnTo>
                    <a:pt x="5660" y="50354"/>
                  </a:lnTo>
                  <a:lnTo>
                    <a:pt x="5660" y="50329"/>
                  </a:lnTo>
                  <a:lnTo>
                    <a:pt x="5686" y="50278"/>
                  </a:lnTo>
                  <a:lnTo>
                    <a:pt x="5686" y="50227"/>
                  </a:lnTo>
                  <a:lnTo>
                    <a:pt x="5635" y="50176"/>
                  </a:lnTo>
                  <a:lnTo>
                    <a:pt x="5558" y="50150"/>
                  </a:lnTo>
                  <a:lnTo>
                    <a:pt x="5507" y="50201"/>
                  </a:lnTo>
                  <a:lnTo>
                    <a:pt x="5227" y="50507"/>
                  </a:lnTo>
                  <a:lnTo>
                    <a:pt x="5074" y="50686"/>
                  </a:lnTo>
                  <a:lnTo>
                    <a:pt x="4921" y="50813"/>
                  </a:lnTo>
                  <a:lnTo>
                    <a:pt x="4742" y="50915"/>
                  </a:lnTo>
                  <a:lnTo>
                    <a:pt x="4640" y="50941"/>
                  </a:lnTo>
                  <a:lnTo>
                    <a:pt x="4564" y="50915"/>
                  </a:lnTo>
                  <a:lnTo>
                    <a:pt x="4462" y="50890"/>
                  </a:lnTo>
                  <a:lnTo>
                    <a:pt x="4385" y="50839"/>
                  </a:lnTo>
                  <a:lnTo>
                    <a:pt x="4283" y="50762"/>
                  </a:lnTo>
                  <a:lnTo>
                    <a:pt x="4181" y="50635"/>
                  </a:lnTo>
                  <a:lnTo>
                    <a:pt x="4130" y="50533"/>
                  </a:lnTo>
                  <a:lnTo>
                    <a:pt x="4079" y="50431"/>
                  </a:lnTo>
                  <a:lnTo>
                    <a:pt x="4054" y="50329"/>
                  </a:lnTo>
                  <a:lnTo>
                    <a:pt x="4054" y="50227"/>
                  </a:lnTo>
                  <a:lnTo>
                    <a:pt x="4079" y="50023"/>
                  </a:lnTo>
                  <a:lnTo>
                    <a:pt x="4130" y="49819"/>
                  </a:lnTo>
                  <a:lnTo>
                    <a:pt x="4232" y="49615"/>
                  </a:lnTo>
                  <a:lnTo>
                    <a:pt x="4385" y="49437"/>
                  </a:lnTo>
                  <a:lnTo>
                    <a:pt x="4513" y="49258"/>
                  </a:lnTo>
                  <a:lnTo>
                    <a:pt x="4666" y="49105"/>
                  </a:lnTo>
                  <a:lnTo>
                    <a:pt x="5099" y="49207"/>
                  </a:lnTo>
                  <a:lnTo>
                    <a:pt x="4997" y="49360"/>
                  </a:lnTo>
                  <a:lnTo>
                    <a:pt x="4870" y="49539"/>
                  </a:lnTo>
                  <a:lnTo>
                    <a:pt x="4768" y="49742"/>
                  </a:lnTo>
                  <a:lnTo>
                    <a:pt x="4793" y="49768"/>
                  </a:lnTo>
                  <a:lnTo>
                    <a:pt x="4793" y="49793"/>
                  </a:lnTo>
                  <a:lnTo>
                    <a:pt x="4844" y="49819"/>
                  </a:lnTo>
                  <a:lnTo>
                    <a:pt x="4870" y="49819"/>
                  </a:lnTo>
                  <a:lnTo>
                    <a:pt x="5023" y="49666"/>
                  </a:lnTo>
                  <a:lnTo>
                    <a:pt x="5176" y="49488"/>
                  </a:lnTo>
                  <a:lnTo>
                    <a:pt x="5329" y="49258"/>
                  </a:lnTo>
                  <a:lnTo>
                    <a:pt x="5711" y="49309"/>
                  </a:lnTo>
                  <a:lnTo>
                    <a:pt x="6093" y="49309"/>
                  </a:lnTo>
                  <a:lnTo>
                    <a:pt x="6042" y="49386"/>
                  </a:lnTo>
                  <a:lnTo>
                    <a:pt x="6017" y="49488"/>
                  </a:lnTo>
                  <a:lnTo>
                    <a:pt x="5966" y="49692"/>
                  </a:lnTo>
                  <a:lnTo>
                    <a:pt x="5966" y="49921"/>
                  </a:lnTo>
                  <a:lnTo>
                    <a:pt x="5992" y="50125"/>
                  </a:lnTo>
                  <a:lnTo>
                    <a:pt x="6017" y="50150"/>
                  </a:lnTo>
                  <a:lnTo>
                    <a:pt x="6068" y="50176"/>
                  </a:lnTo>
                  <a:lnTo>
                    <a:pt x="6119" y="50150"/>
                  </a:lnTo>
                  <a:lnTo>
                    <a:pt x="6144" y="50099"/>
                  </a:lnTo>
                  <a:lnTo>
                    <a:pt x="6144" y="49895"/>
                  </a:lnTo>
                  <a:lnTo>
                    <a:pt x="6170" y="49692"/>
                  </a:lnTo>
                  <a:lnTo>
                    <a:pt x="6246" y="49513"/>
                  </a:lnTo>
                  <a:lnTo>
                    <a:pt x="6323" y="49335"/>
                  </a:lnTo>
                  <a:lnTo>
                    <a:pt x="6323" y="49309"/>
                  </a:lnTo>
                  <a:lnTo>
                    <a:pt x="6654" y="49258"/>
                  </a:lnTo>
                  <a:lnTo>
                    <a:pt x="6986" y="49207"/>
                  </a:lnTo>
                  <a:lnTo>
                    <a:pt x="7113" y="49462"/>
                  </a:lnTo>
                  <a:lnTo>
                    <a:pt x="7266" y="49692"/>
                  </a:lnTo>
                  <a:lnTo>
                    <a:pt x="7368" y="49768"/>
                  </a:lnTo>
                  <a:lnTo>
                    <a:pt x="7470" y="49870"/>
                  </a:lnTo>
                  <a:lnTo>
                    <a:pt x="7572" y="49946"/>
                  </a:lnTo>
                  <a:lnTo>
                    <a:pt x="7700" y="49997"/>
                  </a:lnTo>
                  <a:lnTo>
                    <a:pt x="7751" y="49997"/>
                  </a:lnTo>
                  <a:lnTo>
                    <a:pt x="7802" y="49946"/>
                  </a:lnTo>
                  <a:lnTo>
                    <a:pt x="7802" y="49895"/>
                  </a:lnTo>
                  <a:lnTo>
                    <a:pt x="7776" y="49844"/>
                  </a:lnTo>
                  <a:lnTo>
                    <a:pt x="7572" y="49692"/>
                  </a:lnTo>
                  <a:lnTo>
                    <a:pt x="7419" y="49539"/>
                  </a:lnTo>
                  <a:lnTo>
                    <a:pt x="7266" y="49360"/>
                  </a:lnTo>
                  <a:lnTo>
                    <a:pt x="7139" y="49156"/>
                  </a:lnTo>
                  <a:lnTo>
                    <a:pt x="7445" y="49080"/>
                  </a:lnTo>
                  <a:lnTo>
                    <a:pt x="7751" y="48978"/>
                  </a:lnTo>
                  <a:lnTo>
                    <a:pt x="8006" y="48850"/>
                  </a:lnTo>
                  <a:lnTo>
                    <a:pt x="8261" y="48723"/>
                  </a:lnTo>
                  <a:lnTo>
                    <a:pt x="8516" y="48595"/>
                  </a:lnTo>
                  <a:lnTo>
                    <a:pt x="8745" y="48417"/>
                  </a:lnTo>
                  <a:lnTo>
                    <a:pt x="8975" y="48238"/>
                  </a:lnTo>
                  <a:lnTo>
                    <a:pt x="9204" y="48060"/>
                  </a:lnTo>
                  <a:lnTo>
                    <a:pt x="9408" y="47856"/>
                  </a:lnTo>
                  <a:lnTo>
                    <a:pt x="9612" y="47626"/>
                  </a:lnTo>
                  <a:lnTo>
                    <a:pt x="9790" y="47397"/>
                  </a:lnTo>
                  <a:lnTo>
                    <a:pt x="9969" y="47142"/>
                  </a:lnTo>
                  <a:lnTo>
                    <a:pt x="10122" y="46861"/>
                  </a:lnTo>
                  <a:lnTo>
                    <a:pt x="10249" y="46581"/>
                  </a:lnTo>
                  <a:lnTo>
                    <a:pt x="10351" y="46275"/>
                  </a:lnTo>
                  <a:lnTo>
                    <a:pt x="10453" y="45969"/>
                  </a:lnTo>
                  <a:lnTo>
                    <a:pt x="10530" y="45638"/>
                  </a:lnTo>
                  <a:lnTo>
                    <a:pt x="10581" y="45306"/>
                  </a:lnTo>
                  <a:lnTo>
                    <a:pt x="10632" y="44873"/>
                  </a:lnTo>
                  <a:lnTo>
                    <a:pt x="10606" y="44439"/>
                  </a:lnTo>
                  <a:lnTo>
                    <a:pt x="10581" y="44031"/>
                  </a:lnTo>
                  <a:lnTo>
                    <a:pt x="10504" y="43649"/>
                  </a:lnTo>
                  <a:lnTo>
                    <a:pt x="10377" y="43292"/>
                  </a:lnTo>
                  <a:lnTo>
                    <a:pt x="10249" y="42935"/>
                  </a:lnTo>
                  <a:lnTo>
                    <a:pt x="10071" y="42629"/>
                  </a:lnTo>
                  <a:lnTo>
                    <a:pt x="9867" y="42298"/>
                  </a:lnTo>
                  <a:lnTo>
                    <a:pt x="9637" y="42017"/>
                  </a:lnTo>
                  <a:lnTo>
                    <a:pt x="9408" y="41762"/>
                  </a:lnTo>
                  <a:lnTo>
                    <a:pt x="9127" y="41507"/>
                  </a:lnTo>
                  <a:lnTo>
                    <a:pt x="8847" y="41303"/>
                  </a:lnTo>
                  <a:lnTo>
                    <a:pt x="8541" y="41099"/>
                  </a:lnTo>
                  <a:lnTo>
                    <a:pt x="8210" y="40921"/>
                  </a:lnTo>
                  <a:lnTo>
                    <a:pt x="7904" y="40768"/>
                  </a:lnTo>
                  <a:lnTo>
                    <a:pt x="7547" y="40640"/>
                  </a:lnTo>
                  <a:lnTo>
                    <a:pt x="7190" y="40539"/>
                  </a:lnTo>
                  <a:lnTo>
                    <a:pt x="6858" y="40462"/>
                  </a:lnTo>
                  <a:lnTo>
                    <a:pt x="6476" y="40411"/>
                  </a:lnTo>
                  <a:lnTo>
                    <a:pt x="6119" y="40386"/>
                  </a:lnTo>
                  <a:lnTo>
                    <a:pt x="5762" y="40386"/>
                  </a:lnTo>
                  <a:lnTo>
                    <a:pt x="5405" y="40411"/>
                  </a:lnTo>
                  <a:lnTo>
                    <a:pt x="5048" y="40488"/>
                  </a:lnTo>
                  <a:lnTo>
                    <a:pt x="4717" y="40564"/>
                  </a:lnTo>
                  <a:lnTo>
                    <a:pt x="4360" y="40691"/>
                  </a:lnTo>
                  <a:lnTo>
                    <a:pt x="4028" y="40844"/>
                  </a:lnTo>
                  <a:lnTo>
                    <a:pt x="3722" y="41023"/>
                  </a:lnTo>
                  <a:lnTo>
                    <a:pt x="3416" y="41227"/>
                  </a:lnTo>
                  <a:lnTo>
                    <a:pt x="3136" y="41456"/>
                  </a:lnTo>
                  <a:lnTo>
                    <a:pt x="2881" y="41737"/>
                  </a:lnTo>
                  <a:lnTo>
                    <a:pt x="2626" y="42043"/>
                  </a:lnTo>
                  <a:lnTo>
                    <a:pt x="2422" y="42374"/>
                  </a:lnTo>
                  <a:lnTo>
                    <a:pt x="2346" y="40513"/>
                  </a:lnTo>
                  <a:lnTo>
                    <a:pt x="2346" y="38652"/>
                  </a:lnTo>
                  <a:lnTo>
                    <a:pt x="2371" y="37734"/>
                  </a:lnTo>
                  <a:lnTo>
                    <a:pt x="2397" y="36791"/>
                  </a:lnTo>
                  <a:lnTo>
                    <a:pt x="2473" y="35873"/>
                  </a:lnTo>
                  <a:lnTo>
                    <a:pt x="2550" y="34955"/>
                  </a:lnTo>
                  <a:lnTo>
                    <a:pt x="2677" y="33961"/>
                  </a:lnTo>
                  <a:lnTo>
                    <a:pt x="2830" y="32966"/>
                  </a:lnTo>
                  <a:lnTo>
                    <a:pt x="2932" y="32482"/>
                  </a:lnTo>
                  <a:lnTo>
                    <a:pt x="3059" y="31997"/>
                  </a:lnTo>
                  <a:lnTo>
                    <a:pt x="3187" y="31513"/>
                  </a:lnTo>
                  <a:lnTo>
                    <a:pt x="3365" y="31029"/>
                  </a:lnTo>
                  <a:lnTo>
                    <a:pt x="3518" y="30544"/>
                  </a:lnTo>
                  <a:lnTo>
                    <a:pt x="3722" y="30085"/>
                  </a:lnTo>
                  <a:lnTo>
                    <a:pt x="3926" y="29652"/>
                  </a:lnTo>
                  <a:lnTo>
                    <a:pt x="4156" y="29193"/>
                  </a:lnTo>
                  <a:lnTo>
                    <a:pt x="4411" y="28759"/>
                  </a:lnTo>
                  <a:lnTo>
                    <a:pt x="4691" y="28352"/>
                  </a:lnTo>
                  <a:lnTo>
                    <a:pt x="4997" y="27944"/>
                  </a:lnTo>
                  <a:lnTo>
                    <a:pt x="5329" y="27561"/>
                  </a:lnTo>
                  <a:lnTo>
                    <a:pt x="5686" y="27179"/>
                  </a:lnTo>
                  <a:lnTo>
                    <a:pt x="6042" y="26847"/>
                  </a:lnTo>
                  <a:lnTo>
                    <a:pt x="6425" y="26516"/>
                  </a:lnTo>
                  <a:lnTo>
                    <a:pt x="6807" y="26210"/>
                  </a:lnTo>
                  <a:lnTo>
                    <a:pt x="7215" y="25929"/>
                  </a:lnTo>
                  <a:lnTo>
                    <a:pt x="7623" y="25649"/>
                  </a:lnTo>
                  <a:lnTo>
                    <a:pt x="8057" y="25420"/>
                  </a:lnTo>
                  <a:lnTo>
                    <a:pt x="8490" y="25165"/>
                  </a:lnTo>
                  <a:lnTo>
                    <a:pt x="8949" y="24935"/>
                  </a:lnTo>
                  <a:lnTo>
                    <a:pt x="9408" y="24731"/>
                  </a:lnTo>
                  <a:lnTo>
                    <a:pt x="10326" y="24349"/>
                  </a:lnTo>
                  <a:lnTo>
                    <a:pt x="11269" y="24017"/>
                  </a:lnTo>
                  <a:lnTo>
                    <a:pt x="12212" y="23711"/>
                  </a:lnTo>
                  <a:lnTo>
                    <a:pt x="13258" y="23405"/>
                  </a:lnTo>
                  <a:lnTo>
                    <a:pt x="14278" y="23125"/>
                  </a:lnTo>
                  <a:lnTo>
                    <a:pt x="15323" y="22844"/>
                  </a:lnTo>
                  <a:lnTo>
                    <a:pt x="16394" y="22615"/>
                  </a:lnTo>
                  <a:lnTo>
                    <a:pt x="17439" y="22386"/>
                  </a:lnTo>
                  <a:lnTo>
                    <a:pt x="18484" y="22182"/>
                  </a:lnTo>
                  <a:lnTo>
                    <a:pt x="19555" y="22003"/>
                  </a:lnTo>
                  <a:lnTo>
                    <a:pt x="20626" y="21825"/>
                  </a:lnTo>
                  <a:lnTo>
                    <a:pt x="21697" y="21672"/>
                  </a:lnTo>
                  <a:lnTo>
                    <a:pt x="22768" y="21544"/>
                  </a:lnTo>
                  <a:lnTo>
                    <a:pt x="24909" y="21315"/>
                  </a:lnTo>
                  <a:lnTo>
                    <a:pt x="27051" y="21136"/>
                  </a:lnTo>
                  <a:lnTo>
                    <a:pt x="29193" y="20983"/>
                  </a:lnTo>
                  <a:lnTo>
                    <a:pt x="31360" y="20881"/>
                  </a:lnTo>
                  <a:lnTo>
                    <a:pt x="33501" y="20805"/>
                  </a:lnTo>
                  <a:lnTo>
                    <a:pt x="35643" y="20728"/>
                  </a:lnTo>
                  <a:lnTo>
                    <a:pt x="37785" y="20703"/>
                  </a:lnTo>
                  <a:lnTo>
                    <a:pt x="39952" y="20677"/>
                  </a:lnTo>
                  <a:close/>
                  <a:moveTo>
                    <a:pt x="3161" y="68609"/>
                  </a:moveTo>
                  <a:lnTo>
                    <a:pt x="3595" y="68635"/>
                  </a:lnTo>
                  <a:lnTo>
                    <a:pt x="4003" y="68711"/>
                  </a:lnTo>
                  <a:lnTo>
                    <a:pt x="4411" y="68839"/>
                  </a:lnTo>
                  <a:lnTo>
                    <a:pt x="4793" y="68992"/>
                  </a:lnTo>
                  <a:lnTo>
                    <a:pt x="5201" y="69170"/>
                  </a:lnTo>
                  <a:lnTo>
                    <a:pt x="5584" y="69374"/>
                  </a:lnTo>
                  <a:lnTo>
                    <a:pt x="6323" y="69757"/>
                  </a:lnTo>
                  <a:lnTo>
                    <a:pt x="7394" y="70267"/>
                  </a:lnTo>
                  <a:lnTo>
                    <a:pt x="8490" y="70777"/>
                  </a:lnTo>
                  <a:lnTo>
                    <a:pt x="9586" y="71210"/>
                  </a:lnTo>
                  <a:lnTo>
                    <a:pt x="10734" y="71618"/>
                  </a:lnTo>
                  <a:lnTo>
                    <a:pt x="11983" y="72026"/>
                  </a:lnTo>
                  <a:lnTo>
                    <a:pt x="13232" y="72383"/>
                  </a:lnTo>
                  <a:lnTo>
                    <a:pt x="14507" y="72663"/>
                  </a:lnTo>
                  <a:lnTo>
                    <a:pt x="15782" y="72918"/>
                  </a:lnTo>
                  <a:lnTo>
                    <a:pt x="17082" y="73097"/>
                  </a:lnTo>
                  <a:lnTo>
                    <a:pt x="18382" y="73250"/>
                  </a:lnTo>
                  <a:lnTo>
                    <a:pt x="19683" y="73326"/>
                  </a:lnTo>
                  <a:lnTo>
                    <a:pt x="20983" y="73352"/>
                  </a:lnTo>
                  <a:lnTo>
                    <a:pt x="21008" y="73352"/>
                  </a:lnTo>
                  <a:lnTo>
                    <a:pt x="21008" y="73658"/>
                  </a:lnTo>
                  <a:lnTo>
                    <a:pt x="21034" y="73989"/>
                  </a:lnTo>
                  <a:lnTo>
                    <a:pt x="21059" y="74295"/>
                  </a:lnTo>
                  <a:lnTo>
                    <a:pt x="21110" y="74601"/>
                  </a:lnTo>
                  <a:lnTo>
                    <a:pt x="21263" y="75213"/>
                  </a:lnTo>
                  <a:lnTo>
                    <a:pt x="21493" y="75799"/>
                  </a:lnTo>
                  <a:lnTo>
                    <a:pt x="20040" y="75723"/>
                  </a:lnTo>
                  <a:lnTo>
                    <a:pt x="18612" y="75672"/>
                  </a:lnTo>
                  <a:lnTo>
                    <a:pt x="17159" y="75646"/>
                  </a:lnTo>
                  <a:lnTo>
                    <a:pt x="15731" y="75646"/>
                  </a:lnTo>
                  <a:lnTo>
                    <a:pt x="12850" y="75672"/>
                  </a:lnTo>
                  <a:lnTo>
                    <a:pt x="9969" y="75697"/>
                  </a:lnTo>
                  <a:lnTo>
                    <a:pt x="8669" y="75697"/>
                  </a:lnTo>
                  <a:lnTo>
                    <a:pt x="7929" y="75672"/>
                  </a:lnTo>
                  <a:lnTo>
                    <a:pt x="7164" y="75646"/>
                  </a:lnTo>
                  <a:lnTo>
                    <a:pt x="6374" y="75595"/>
                  </a:lnTo>
                  <a:lnTo>
                    <a:pt x="5584" y="75493"/>
                  </a:lnTo>
                  <a:lnTo>
                    <a:pt x="4793" y="75366"/>
                  </a:lnTo>
                  <a:lnTo>
                    <a:pt x="4028" y="75187"/>
                  </a:lnTo>
                  <a:lnTo>
                    <a:pt x="3671" y="75085"/>
                  </a:lnTo>
                  <a:lnTo>
                    <a:pt x="3314" y="74958"/>
                  </a:lnTo>
                  <a:lnTo>
                    <a:pt x="2983" y="74830"/>
                  </a:lnTo>
                  <a:lnTo>
                    <a:pt x="2652" y="74677"/>
                  </a:lnTo>
                  <a:lnTo>
                    <a:pt x="2346" y="74499"/>
                  </a:lnTo>
                  <a:lnTo>
                    <a:pt x="2040" y="74295"/>
                  </a:lnTo>
                  <a:lnTo>
                    <a:pt x="1759" y="74091"/>
                  </a:lnTo>
                  <a:lnTo>
                    <a:pt x="1530" y="73862"/>
                  </a:lnTo>
                  <a:lnTo>
                    <a:pt x="1300" y="73607"/>
                  </a:lnTo>
                  <a:lnTo>
                    <a:pt x="1096" y="73352"/>
                  </a:lnTo>
                  <a:lnTo>
                    <a:pt x="943" y="73046"/>
                  </a:lnTo>
                  <a:lnTo>
                    <a:pt x="790" y="72714"/>
                  </a:lnTo>
                  <a:lnTo>
                    <a:pt x="688" y="72383"/>
                  </a:lnTo>
                  <a:lnTo>
                    <a:pt x="612" y="72000"/>
                  </a:lnTo>
                  <a:lnTo>
                    <a:pt x="586" y="71618"/>
                  </a:lnTo>
                  <a:lnTo>
                    <a:pt x="586" y="71184"/>
                  </a:lnTo>
                  <a:lnTo>
                    <a:pt x="586" y="70930"/>
                  </a:lnTo>
                  <a:lnTo>
                    <a:pt x="637" y="70675"/>
                  </a:lnTo>
                  <a:lnTo>
                    <a:pt x="714" y="70420"/>
                  </a:lnTo>
                  <a:lnTo>
                    <a:pt x="816" y="70190"/>
                  </a:lnTo>
                  <a:lnTo>
                    <a:pt x="918" y="69961"/>
                  </a:lnTo>
                  <a:lnTo>
                    <a:pt x="1045" y="69757"/>
                  </a:lnTo>
                  <a:lnTo>
                    <a:pt x="1198" y="69553"/>
                  </a:lnTo>
                  <a:lnTo>
                    <a:pt x="1351" y="69374"/>
                  </a:lnTo>
                  <a:lnTo>
                    <a:pt x="1530" y="69196"/>
                  </a:lnTo>
                  <a:lnTo>
                    <a:pt x="1734" y="69068"/>
                  </a:lnTo>
                  <a:lnTo>
                    <a:pt x="1938" y="68915"/>
                  </a:lnTo>
                  <a:lnTo>
                    <a:pt x="2167" y="68813"/>
                  </a:lnTo>
                  <a:lnTo>
                    <a:pt x="2397" y="68737"/>
                  </a:lnTo>
                  <a:lnTo>
                    <a:pt x="2652" y="68660"/>
                  </a:lnTo>
                  <a:lnTo>
                    <a:pt x="2907" y="68609"/>
                  </a:lnTo>
                  <a:close/>
                  <a:moveTo>
                    <a:pt x="34496" y="73607"/>
                  </a:moveTo>
                  <a:lnTo>
                    <a:pt x="37020" y="73734"/>
                  </a:lnTo>
                  <a:lnTo>
                    <a:pt x="39544" y="73811"/>
                  </a:lnTo>
                  <a:lnTo>
                    <a:pt x="42093" y="73862"/>
                  </a:lnTo>
                  <a:lnTo>
                    <a:pt x="44643" y="73862"/>
                  </a:lnTo>
                  <a:lnTo>
                    <a:pt x="49717" y="73836"/>
                  </a:lnTo>
                  <a:lnTo>
                    <a:pt x="52266" y="73811"/>
                  </a:lnTo>
                  <a:lnTo>
                    <a:pt x="54790" y="73811"/>
                  </a:lnTo>
                  <a:lnTo>
                    <a:pt x="65014" y="73887"/>
                  </a:lnTo>
                  <a:lnTo>
                    <a:pt x="70139" y="73913"/>
                  </a:lnTo>
                  <a:lnTo>
                    <a:pt x="75238" y="73887"/>
                  </a:lnTo>
                  <a:lnTo>
                    <a:pt x="75314" y="73862"/>
                  </a:lnTo>
                  <a:lnTo>
                    <a:pt x="75391" y="73836"/>
                  </a:lnTo>
                  <a:lnTo>
                    <a:pt x="75442" y="74320"/>
                  </a:lnTo>
                  <a:lnTo>
                    <a:pt x="75569" y="74830"/>
                  </a:lnTo>
                  <a:lnTo>
                    <a:pt x="75722" y="75315"/>
                  </a:lnTo>
                  <a:lnTo>
                    <a:pt x="75901" y="75799"/>
                  </a:lnTo>
                  <a:lnTo>
                    <a:pt x="75901" y="75799"/>
                  </a:lnTo>
                  <a:lnTo>
                    <a:pt x="72841" y="75723"/>
                  </a:lnTo>
                  <a:lnTo>
                    <a:pt x="69782" y="75672"/>
                  </a:lnTo>
                  <a:lnTo>
                    <a:pt x="68252" y="75646"/>
                  </a:lnTo>
                  <a:lnTo>
                    <a:pt x="66722" y="75621"/>
                  </a:lnTo>
                  <a:lnTo>
                    <a:pt x="65193" y="75646"/>
                  </a:lnTo>
                  <a:lnTo>
                    <a:pt x="63663" y="75697"/>
                  </a:lnTo>
                  <a:lnTo>
                    <a:pt x="63637" y="75697"/>
                  </a:lnTo>
                  <a:lnTo>
                    <a:pt x="60144" y="75748"/>
                  </a:lnTo>
                  <a:lnTo>
                    <a:pt x="56677" y="75799"/>
                  </a:lnTo>
                  <a:lnTo>
                    <a:pt x="53210" y="75799"/>
                  </a:lnTo>
                  <a:lnTo>
                    <a:pt x="49717" y="75748"/>
                  </a:lnTo>
                  <a:lnTo>
                    <a:pt x="45841" y="75646"/>
                  </a:lnTo>
                  <a:lnTo>
                    <a:pt x="41941" y="75519"/>
                  </a:lnTo>
                  <a:lnTo>
                    <a:pt x="40003" y="75493"/>
                  </a:lnTo>
                  <a:lnTo>
                    <a:pt x="38065" y="75468"/>
                  </a:lnTo>
                  <a:lnTo>
                    <a:pt x="36127" y="75493"/>
                  </a:lnTo>
                  <a:lnTo>
                    <a:pt x="34190" y="75544"/>
                  </a:lnTo>
                  <a:lnTo>
                    <a:pt x="34292" y="75162"/>
                  </a:lnTo>
                  <a:lnTo>
                    <a:pt x="34394" y="74779"/>
                  </a:lnTo>
                  <a:lnTo>
                    <a:pt x="34445" y="74371"/>
                  </a:lnTo>
                  <a:lnTo>
                    <a:pt x="34496" y="73964"/>
                  </a:lnTo>
                  <a:lnTo>
                    <a:pt x="34496" y="73607"/>
                  </a:lnTo>
                  <a:close/>
                  <a:moveTo>
                    <a:pt x="94538" y="70139"/>
                  </a:moveTo>
                  <a:lnTo>
                    <a:pt x="94921" y="70190"/>
                  </a:lnTo>
                  <a:lnTo>
                    <a:pt x="95099" y="70241"/>
                  </a:lnTo>
                  <a:lnTo>
                    <a:pt x="95278" y="70292"/>
                  </a:lnTo>
                  <a:lnTo>
                    <a:pt x="95456" y="70369"/>
                  </a:lnTo>
                  <a:lnTo>
                    <a:pt x="95609" y="70445"/>
                  </a:lnTo>
                  <a:lnTo>
                    <a:pt x="95762" y="70573"/>
                  </a:lnTo>
                  <a:lnTo>
                    <a:pt x="95915" y="70675"/>
                  </a:lnTo>
                  <a:lnTo>
                    <a:pt x="96042" y="70828"/>
                  </a:lnTo>
                  <a:lnTo>
                    <a:pt x="96144" y="70981"/>
                  </a:lnTo>
                  <a:lnTo>
                    <a:pt x="96246" y="71159"/>
                  </a:lnTo>
                  <a:lnTo>
                    <a:pt x="96348" y="71363"/>
                  </a:lnTo>
                  <a:lnTo>
                    <a:pt x="96399" y="71592"/>
                  </a:lnTo>
                  <a:lnTo>
                    <a:pt x="96450" y="71822"/>
                  </a:lnTo>
                  <a:lnTo>
                    <a:pt x="96501" y="72077"/>
                  </a:lnTo>
                  <a:lnTo>
                    <a:pt x="96501" y="72357"/>
                  </a:lnTo>
                  <a:lnTo>
                    <a:pt x="96501" y="72740"/>
                  </a:lnTo>
                  <a:lnTo>
                    <a:pt x="96450" y="73097"/>
                  </a:lnTo>
                  <a:lnTo>
                    <a:pt x="96374" y="73428"/>
                  </a:lnTo>
                  <a:lnTo>
                    <a:pt x="96272" y="73734"/>
                  </a:lnTo>
                  <a:lnTo>
                    <a:pt x="96144" y="74015"/>
                  </a:lnTo>
                  <a:lnTo>
                    <a:pt x="95992" y="74244"/>
                  </a:lnTo>
                  <a:lnTo>
                    <a:pt x="95813" y="74473"/>
                  </a:lnTo>
                  <a:lnTo>
                    <a:pt x="95635" y="74677"/>
                  </a:lnTo>
                  <a:lnTo>
                    <a:pt x="95405" y="74881"/>
                  </a:lnTo>
                  <a:lnTo>
                    <a:pt x="95176" y="75034"/>
                  </a:lnTo>
                  <a:lnTo>
                    <a:pt x="94921" y="75187"/>
                  </a:lnTo>
                  <a:lnTo>
                    <a:pt x="94640" y="75315"/>
                  </a:lnTo>
                  <a:lnTo>
                    <a:pt x="94360" y="75417"/>
                  </a:lnTo>
                  <a:lnTo>
                    <a:pt x="94054" y="75519"/>
                  </a:lnTo>
                  <a:lnTo>
                    <a:pt x="93748" y="75595"/>
                  </a:lnTo>
                  <a:lnTo>
                    <a:pt x="93442" y="75672"/>
                  </a:lnTo>
                  <a:lnTo>
                    <a:pt x="92779" y="75774"/>
                  </a:lnTo>
                  <a:lnTo>
                    <a:pt x="92091" y="75825"/>
                  </a:lnTo>
                  <a:lnTo>
                    <a:pt x="91377" y="75850"/>
                  </a:lnTo>
                  <a:lnTo>
                    <a:pt x="90688" y="75850"/>
                  </a:lnTo>
                  <a:lnTo>
                    <a:pt x="89363" y="75799"/>
                  </a:lnTo>
                  <a:lnTo>
                    <a:pt x="88190" y="75774"/>
                  </a:lnTo>
                  <a:lnTo>
                    <a:pt x="88368" y="75238"/>
                  </a:lnTo>
                  <a:lnTo>
                    <a:pt x="88496" y="74677"/>
                  </a:lnTo>
                  <a:lnTo>
                    <a:pt x="88598" y="74116"/>
                  </a:lnTo>
                  <a:lnTo>
                    <a:pt x="88623" y="73530"/>
                  </a:lnTo>
                  <a:lnTo>
                    <a:pt x="88700" y="73581"/>
                  </a:lnTo>
                  <a:lnTo>
                    <a:pt x="88776" y="73607"/>
                  </a:lnTo>
                  <a:lnTo>
                    <a:pt x="88853" y="73607"/>
                  </a:lnTo>
                  <a:lnTo>
                    <a:pt x="88955" y="73556"/>
                  </a:lnTo>
                  <a:lnTo>
                    <a:pt x="89286" y="73301"/>
                  </a:lnTo>
                  <a:lnTo>
                    <a:pt x="89592" y="73020"/>
                  </a:lnTo>
                  <a:lnTo>
                    <a:pt x="90204" y="72408"/>
                  </a:lnTo>
                  <a:lnTo>
                    <a:pt x="90816" y="71796"/>
                  </a:lnTo>
                  <a:lnTo>
                    <a:pt x="91122" y="71490"/>
                  </a:lnTo>
                  <a:lnTo>
                    <a:pt x="91453" y="71210"/>
                  </a:lnTo>
                  <a:lnTo>
                    <a:pt x="91759" y="70981"/>
                  </a:lnTo>
                  <a:lnTo>
                    <a:pt x="92116" y="70777"/>
                  </a:lnTo>
                  <a:lnTo>
                    <a:pt x="92473" y="70573"/>
                  </a:lnTo>
                  <a:lnTo>
                    <a:pt x="92881" y="70420"/>
                  </a:lnTo>
                  <a:lnTo>
                    <a:pt x="93289" y="70292"/>
                  </a:lnTo>
                  <a:lnTo>
                    <a:pt x="93722" y="70190"/>
                  </a:lnTo>
                  <a:lnTo>
                    <a:pt x="94130" y="70139"/>
                  </a:lnTo>
                  <a:close/>
                  <a:moveTo>
                    <a:pt x="82530" y="66799"/>
                  </a:moveTo>
                  <a:lnTo>
                    <a:pt x="82861" y="66825"/>
                  </a:lnTo>
                  <a:lnTo>
                    <a:pt x="83193" y="66876"/>
                  </a:lnTo>
                  <a:lnTo>
                    <a:pt x="83524" y="66927"/>
                  </a:lnTo>
                  <a:lnTo>
                    <a:pt x="83856" y="67003"/>
                  </a:lnTo>
                  <a:lnTo>
                    <a:pt x="84161" y="67105"/>
                  </a:lnTo>
                  <a:lnTo>
                    <a:pt x="84467" y="67207"/>
                  </a:lnTo>
                  <a:lnTo>
                    <a:pt x="84748" y="67335"/>
                  </a:lnTo>
                  <a:lnTo>
                    <a:pt x="85054" y="67462"/>
                  </a:lnTo>
                  <a:lnTo>
                    <a:pt x="85309" y="67615"/>
                  </a:lnTo>
                  <a:lnTo>
                    <a:pt x="85589" y="67768"/>
                  </a:lnTo>
                  <a:lnTo>
                    <a:pt x="85844" y="67947"/>
                  </a:lnTo>
                  <a:lnTo>
                    <a:pt x="86099" y="68150"/>
                  </a:lnTo>
                  <a:lnTo>
                    <a:pt x="86329" y="68354"/>
                  </a:lnTo>
                  <a:lnTo>
                    <a:pt x="86558" y="68584"/>
                  </a:lnTo>
                  <a:lnTo>
                    <a:pt x="86762" y="68813"/>
                  </a:lnTo>
                  <a:lnTo>
                    <a:pt x="86966" y="69043"/>
                  </a:lnTo>
                  <a:lnTo>
                    <a:pt x="87170" y="69298"/>
                  </a:lnTo>
                  <a:lnTo>
                    <a:pt x="87323" y="69578"/>
                  </a:lnTo>
                  <a:lnTo>
                    <a:pt x="87501" y="69859"/>
                  </a:lnTo>
                  <a:lnTo>
                    <a:pt x="87654" y="70139"/>
                  </a:lnTo>
                  <a:lnTo>
                    <a:pt x="87782" y="70445"/>
                  </a:lnTo>
                  <a:lnTo>
                    <a:pt x="87909" y="70751"/>
                  </a:lnTo>
                  <a:lnTo>
                    <a:pt x="88011" y="71057"/>
                  </a:lnTo>
                  <a:lnTo>
                    <a:pt x="88113" y="71388"/>
                  </a:lnTo>
                  <a:lnTo>
                    <a:pt x="88190" y="71720"/>
                  </a:lnTo>
                  <a:lnTo>
                    <a:pt x="88266" y="72077"/>
                  </a:lnTo>
                  <a:lnTo>
                    <a:pt x="88317" y="72434"/>
                  </a:lnTo>
                  <a:lnTo>
                    <a:pt x="88343" y="72791"/>
                  </a:lnTo>
                  <a:lnTo>
                    <a:pt x="88368" y="73148"/>
                  </a:lnTo>
                  <a:lnTo>
                    <a:pt x="88368" y="73479"/>
                  </a:lnTo>
                  <a:lnTo>
                    <a:pt x="88343" y="73811"/>
                  </a:lnTo>
                  <a:lnTo>
                    <a:pt x="88317" y="74142"/>
                  </a:lnTo>
                  <a:lnTo>
                    <a:pt x="88266" y="74473"/>
                  </a:lnTo>
                  <a:lnTo>
                    <a:pt x="88190" y="74779"/>
                  </a:lnTo>
                  <a:lnTo>
                    <a:pt x="88113" y="75085"/>
                  </a:lnTo>
                  <a:lnTo>
                    <a:pt x="88011" y="75391"/>
                  </a:lnTo>
                  <a:lnTo>
                    <a:pt x="87909" y="75697"/>
                  </a:lnTo>
                  <a:lnTo>
                    <a:pt x="87782" y="75978"/>
                  </a:lnTo>
                  <a:lnTo>
                    <a:pt x="87629" y="76258"/>
                  </a:lnTo>
                  <a:lnTo>
                    <a:pt x="87476" y="76539"/>
                  </a:lnTo>
                  <a:lnTo>
                    <a:pt x="87323" y="76794"/>
                  </a:lnTo>
                  <a:lnTo>
                    <a:pt x="87144" y="77049"/>
                  </a:lnTo>
                  <a:lnTo>
                    <a:pt x="86941" y="77278"/>
                  </a:lnTo>
                  <a:lnTo>
                    <a:pt x="86737" y="77507"/>
                  </a:lnTo>
                  <a:lnTo>
                    <a:pt x="86533" y="77737"/>
                  </a:lnTo>
                  <a:lnTo>
                    <a:pt x="86303" y="77941"/>
                  </a:lnTo>
                  <a:lnTo>
                    <a:pt x="86074" y="78145"/>
                  </a:lnTo>
                  <a:lnTo>
                    <a:pt x="85819" y="78349"/>
                  </a:lnTo>
                  <a:lnTo>
                    <a:pt x="85564" y="78502"/>
                  </a:lnTo>
                  <a:lnTo>
                    <a:pt x="85309" y="78680"/>
                  </a:lnTo>
                  <a:lnTo>
                    <a:pt x="85028" y="78833"/>
                  </a:lnTo>
                  <a:lnTo>
                    <a:pt x="84748" y="78961"/>
                  </a:lnTo>
                  <a:lnTo>
                    <a:pt x="84442" y="79088"/>
                  </a:lnTo>
                  <a:lnTo>
                    <a:pt x="84136" y="79190"/>
                  </a:lnTo>
                  <a:lnTo>
                    <a:pt x="83830" y="79292"/>
                  </a:lnTo>
                  <a:lnTo>
                    <a:pt x="83524" y="79394"/>
                  </a:lnTo>
                  <a:lnTo>
                    <a:pt x="83193" y="79445"/>
                  </a:lnTo>
                  <a:lnTo>
                    <a:pt x="82861" y="79496"/>
                  </a:lnTo>
                  <a:lnTo>
                    <a:pt x="82530" y="79547"/>
                  </a:lnTo>
                  <a:lnTo>
                    <a:pt x="82173" y="79573"/>
                  </a:lnTo>
                  <a:lnTo>
                    <a:pt x="82122" y="79573"/>
                  </a:lnTo>
                  <a:lnTo>
                    <a:pt x="82096" y="79598"/>
                  </a:lnTo>
                  <a:lnTo>
                    <a:pt x="81637" y="79496"/>
                  </a:lnTo>
                  <a:lnTo>
                    <a:pt x="81204" y="79420"/>
                  </a:lnTo>
                  <a:lnTo>
                    <a:pt x="80771" y="79292"/>
                  </a:lnTo>
                  <a:lnTo>
                    <a:pt x="80363" y="79165"/>
                  </a:lnTo>
                  <a:lnTo>
                    <a:pt x="79955" y="79012"/>
                  </a:lnTo>
                  <a:lnTo>
                    <a:pt x="79547" y="78859"/>
                  </a:lnTo>
                  <a:lnTo>
                    <a:pt x="79164" y="78655"/>
                  </a:lnTo>
                  <a:lnTo>
                    <a:pt x="78782" y="78451"/>
                  </a:lnTo>
                  <a:lnTo>
                    <a:pt x="78425" y="78247"/>
                  </a:lnTo>
                  <a:lnTo>
                    <a:pt x="78068" y="77992"/>
                  </a:lnTo>
                  <a:lnTo>
                    <a:pt x="77737" y="77737"/>
                  </a:lnTo>
                  <a:lnTo>
                    <a:pt x="77431" y="77456"/>
                  </a:lnTo>
                  <a:lnTo>
                    <a:pt x="77150" y="77150"/>
                  </a:lnTo>
                  <a:lnTo>
                    <a:pt x="76870" y="76845"/>
                  </a:lnTo>
                  <a:lnTo>
                    <a:pt x="76640" y="76488"/>
                  </a:lnTo>
                  <a:lnTo>
                    <a:pt x="76411" y="76131"/>
                  </a:lnTo>
                  <a:lnTo>
                    <a:pt x="76462" y="76080"/>
                  </a:lnTo>
                  <a:lnTo>
                    <a:pt x="76462" y="76029"/>
                  </a:lnTo>
                  <a:lnTo>
                    <a:pt x="76462" y="75927"/>
                  </a:lnTo>
                  <a:lnTo>
                    <a:pt x="76436" y="75876"/>
                  </a:lnTo>
                  <a:lnTo>
                    <a:pt x="76411" y="75825"/>
                  </a:lnTo>
                  <a:lnTo>
                    <a:pt x="76360" y="75799"/>
                  </a:lnTo>
                  <a:lnTo>
                    <a:pt x="76258" y="75799"/>
                  </a:lnTo>
                  <a:lnTo>
                    <a:pt x="76079" y="75340"/>
                  </a:lnTo>
                  <a:lnTo>
                    <a:pt x="75926" y="74856"/>
                  </a:lnTo>
                  <a:lnTo>
                    <a:pt x="75824" y="74346"/>
                  </a:lnTo>
                  <a:lnTo>
                    <a:pt x="75748" y="73785"/>
                  </a:lnTo>
                  <a:lnTo>
                    <a:pt x="75722" y="73173"/>
                  </a:lnTo>
                  <a:lnTo>
                    <a:pt x="75748" y="72561"/>
                  </a:lnTo>
                  <a:lnTo>
                    <a:pt x="75850" y="71975"/>
                  </a:lnTo>
                  <a:lnTo>
                    <a:pt x="76003" y="71388"/>
                  </a:lnTo>
                  <a:lnTo>
                    <a:pt x="76181" y="70828"/>
                  </a:lnTo>
                  <a:lnTo>
                    <a:pt x="76436" y="70267"/>
                  </a:lnTo>
                  <a:lnTo>
                    <a:pt x="76742" y="69757"/>
                  </a:lnTo>
                  <a:lnTo>
                    <a:pt x="77074" y="69272"/>
                  </a:lnTo>
                  <a:lnTo>
                    <a:pt x="77456" y="68813"/>
                  </a:lnTo>
                  <a:lnTo>
                    <a:pt x="77864" y="68405"/>
                  </a:lnTo>
                  <a:lnTo>
                    <a:pt x="78323" y="68023"/>
                  </a:lnTo>
                  <a:lnTo>
                    <a:pt x="78807" y="67692"/>
                  </a:lnTo>
                  <a:lnTo>
                    <a:pt x="79343" y="67411"/>
                  </a:lnTo>
                  <a:lnTo>
                    <a:pt x="79904" y="67182"/>
                  </a:lnTo>
                  <a:lnTo>
                    <a:pt x="80184" y="67080"/>
                  </a:lnTo>
                  <a:lnTo>
                    <a:pt x="80490" y="67003"/>
                  </a:lnTo>
                  <a:lnTo>
                    <a:pt x="80796" y="66927"/>
                  </a:lnTo>
                  <a:lnTo>
                    <a:pt x="81102" y="66876"/>
                  </a:lnTo>
                  <a:lnTo>
                    <a:pt x="81459" y="66825"/>
                  </a:lnTo>
                  <a:lnTo>
                    <a:pt x="81816" y="66799"/>
                  </a:lnTo>
                  <a:close/>
                  <a:moveTo>
                    <a:pt x="27765" y="67080"/>
                  </a:moveTo>
                  <a:lnTo>
                    <a:pt x="28198" y="67105"/>
                  </a:lnTo>
                  <a:lnTo>
                    <a:pt x="28657" y="67131"/>
                  </a:lnTo>
                  <a:lnTo>
                    <a:pt x="29091" y="67207"/>
                  </a:lnTo>
                  <a:lnTo>
                    <a:pt x="29499" y="67309"/>
                  </a:lnTo>
                  <a:lnTo>
                    <a:pt x="29907" y="67437"/>
                  </a:lnTo>
                  <a:lnTo>
                    <a:pt x="30289" y="67615"/>
                  </a:lnTo>
                  <a:lnTo>
                    <a:pt x="30671" y="67794"/>
                  </a:lnTo>
                  <a:lnTo>
                    <a:pt x="31028" y="67997"/>
                  </a:lnTo>
                  <a:lnTo>
                    <a:pt x="31385" y="68227"/>
                  </a:lnTo>
                  <a:lnTo>
                    <a:pt x="31717" y="68482"/>
                  </a:lnTo>
                  <a:lnTo>
                    <a:pt x="32023" y="68762"/>
                  </a:lnTo>
                  <a:lnTo>
                    <a:pt x="32329" y="69043"/>
                  </a:lnTo>
                  <a:lnTo>
                    <a:pt x="32609" y="69349"/>
                  </a:lnTo>
                  <a:lnTo>
                    <a:pt x="32864" y="69680"/>
                  </a:lnTo>
                  <a:lnTo>
                    <a:pt x="33093" y="70037"/>
                  </a:lnTo>
                  <a:lnTo>
                    <a:pt x="33297" y="70394"/>
                  </a:lnTo>
                  <a:lnTo>
                    <a:pt x="33323" y="70522"/>
                  </a:lnTo>
                  <a:lnTo>
                    <a:pt x="33374" y="70624"/>
                  </a:lnTo>
                  <a:lnTo>
                    <a:pt x="33450" y="70751"/>
                  </a:lnTo>
                  <a:lnTo>
                    <a:pt x="33527" y="70828"/>
                  </a:lnTo>
                  <a:lnTo>
                    <a:pt x="33680" y="71184"/>
                  </a:lnTo>
                  <a:lnTo>
                    <a:pt x="33807" y="71567"/>
                  </a:lnTo>
                  <a:lnTo>
                    <a:pt x="33909" y="71949"/>
                  </a:lnTo>
                  <a:lnTo>
                    <a:pt x="33986" y="72332"/>
                  </a:lnTo>
                  <a:lnTo>
                    <a:pt x="34062" y="72740"/>
                  </a:lnTo>
                  <a:lnTo>
                    <a:pt x="34088" y="73148"/>
                  </a:lnTo>
                  <a:lnTo>
                    <a:pt x="34088" y="73556"/>
                  </a:lnTo>
                  <a:lnTo>
                    <a:pt x="34062" y="73964"/>
                  </a:lnTo>
                  <a:lnTo>
                    <a:pt x="34011" y="74397"/>
                  </a:lnTo>
                  <a:lnTo>
                    <a:pt x="33935" y="74805"/>
                  </a:lnTo>
                  <a:lnTo>
                    <a:pt x="33833" y="75213"/>
                  </a:lnTo>
                  <a:lnTo>
                    <a:pt x="33705" y="75621"/>
                  </a:lnTo>
                  <a:lnTo>
                    <a:pt x="33680" y="75672"/>
                  </a:lnTo>
                  <a:lnTo>
                    <a:pt x="33476" y="76131"/>
                  </a:lnTo>
                  <a:lnTo>
                    <a:pt x="33246" y="76539"/>
                  </a:lnTo>
                  <a:lnTo>
                    <a:pt x="32992" y="76947"/>
                  </a:lnTo>
                  <a:lnTo>
                    <a:pt x="32711" y="77329"/>
                  </a:lnTo>
                  <a:lnTo>
                    <a:pt x="32380" y="77686"/>
                  </a:lnTo>
                  <a:lnTo>
                    <a:pt x="32048" y="78017"/>
                  </a:lnTo>
                  <a:lnTo>
                    <a:pt x="31691" y="78323"/>
                  </a:lnTo>
                  <a:lnTo>
                    <a:pt x="31283" y="78604"/>
                  </a:lnTo>
                  <a:lnTo>
                    <a:pt x="30875" y="78859"/>
                  </a:lnTo>
                  <a:lnTo>
                    <a:pt x="30467" y="79063"/>
                  </a:lnTo>
                  <a:lnTo>
                    <a:pt x="30009" y="79267"/>
                  </a:lnTo>
                  <a:lnTo>
                    <a:pt x="29550" y="79420"/>
                  </a:lnTo>
                  <a:lnTo>
                    <a:pt x="29091" y="79547"/>
                  </a:lnTo>
                  <a:lnTo>
                    <a:pt x="28606" y="79624"/>
                  </a:lnTo>
                  <a:lnTo>
                    <a:pt x="28122" y="79700"/>
                  </a:lnTo>
                  <a:lnTo>
                    <a:pt x="27612" y="79700"/>
                  </a:lnTo>
                  <a:lnTo>
                    <a:pt x="27025" y="79598"/>
                  </a:lnTo>
                  <a:lnTo>
                    <a:pt x="26414" y="79445"/>
                  </a:lnTo>
                  <a:lnTo>
                    <a:pt x="25853" y="79267"/>
                  </a:lnTo>
                  <a:lnTo>
                    <a:pt x="25292" y="79063"/>
                  </a:lnTo>
                  <a:lnTo>
                    <a:pt x="24756" y="78808"/>
                  </a:lnTo>
                  <a:lnTo>
                    <a:pt x="24246" y="78527"/>
                  </a:lnTo>
                  <a:lnTo>
                    <a:pt x="23788" y="78196"/>
                  </a:lnTo>
                  <a:lnTo>
                    <a:pt x="23329" y="77839"/>
                  </a:lnTo>
                  <a:lnTo>
                    <a:pt x="22921" y="77431"/>
                  </a:lnTo>
                  <a:lnTo>
                    <a:pt x="22564" y="76998"/>
                  </a:lnTo>
                  <a:lnTo>
                    <a:pt x="22232" y="76539"/>
                  </a:lnTo>
                  <a:lnTo>
                    <a:pt x="21952" y="76029"/>
                  </a:lnTo>
                  <a:lnTo>
                    <a:pt x="21850" y="75774"/>
                  </a:lnTo>
                  <a:lnTo>
                    <a:pt x="21722" y="75493"/>
                  </a:lnTo>
                  <a:lnTo>
                    <a:pt x="21646" y="75213"/>
                  </a:lnTo>
                  <a:lnTo>
                    <a:pt x="21569" y="74907"/>
                  </a:lnTo>
                  <a:lnTo>
                    <a:pt x="21493" y="74626"/>
                  </a:lnTo>
                  <a:lnTo>
                    <a:pt x="21442" y="74295"/>
                  </a:lnTo>
                  <a:lnTo>
                    <a:pt x="21416" y="73989"/>
                  </a:lnTo>
                  <a:lnTo>
                    <a:pt x="21391" y="73658"/>
                  </a:lnTo>
                  <a:lnTo>
                    <a:pt x="21391" y="73326"/>
                  </a:lnTo>
                  <a:lnTo>
                    <a:pt x="21416" y="72995"/>
                  </a:lnTo>
                  <a:lnTo>
                    <a:pt x="21442" y="72663"/>
                  </a:lnTo>
                  <a:lnTo>
                    <a:pt x="21493" y="72332"/>
                  </a:lnTo>
                  <a:lnTo>
                    <a:pt x="21544" y="72026"/>
                  </a:lnTo>
                  <a:lnTo>
                    <a:pt x="21620" y="71720"/>
                  </a:lnTo>
                  <a:lnTo>
                    <a:pt x="21722" y="71414"/>
                  </a:lnTo>
                  <a:lnTo>
                    <a:pt x="21824" y="71108"/>
                  </a:lnTo>
                  <a:lnTo>
                    <a:pt x="21952" y="70828"/>
                  </a:lnTo>
                  <a:lnTo>
                    <a:pt x="22105" y="70547"/>
                  </a:lnTo>
                  <a:lnTo>
                    <a:pt x="22258" y="70267"/>
                  </a:lnTo>
                  <a:lnTo>
                    <a:pt x="22411" y="69986"/>
                  </a:lnTo>
                  <a:lnTo>
                    <a:pt x="22768" y="69476"/>
                  </a:lnTo>
                  <a:lnTo>
                    <a:pt x="23176" y="69017"/>
                  </a:lnTo>
                  <a:lnTo>
                    <a:pt x="23635" y="68584"/>
                  </a:lnTo>
                  <a:lnTo>
                    <a:pt x="24144" y="68227"/>
                  </a:lnTo>
                  <a:lnTo>
                    <a:pt x="24399" y="68048"/>
                  </a:lnTo>
                  <a:lnTo>
                    <a:pt x="24654" y="67896"/>
                  </a:lnTo>
                  <a:lnTo>
                    <a:pt x="24935" y="67743"/>
                  </a:lnTo>
                  <a:lnTo>
                    <a:pt x="25241" y="67615"/>
                  </a:lnTo>
                  <a:lnTo>
                    <a:pt x="25521" y="67488"/>
                  </a:lnTo>
                  <a:lnTo>
                    <a:pt x="25827" y="67386"/>
                  </a:lnTo>
                  <a:lnTo>
                    <a:pt x="26133" y="67284"/>
                  </a:lnTo>
                  <a:lnTo>
                    <a:pt x="26439" y="67207"/>
                  </a:lnTo>
                  <a:lnTo>
                    <a:pt x="26771" y="67156"/>
                  </a:lnTo>
                  <a:lnTo>
                    <a:pt x="27102" y="67105"/>
                  </a:lnTo>
                  <a:lnTo>
                    <a:pt x="27433" y="67080"/>
                  </a:lnTo>
                  <a:close/>
                  <a:moveTo>
                    <a:pt x="35108" y="0"/>
                  </a:moveTo>
                  <a:lnTo>
                    <a:pt x="34241" y="77"/>
                  </a:lnTo>
                  <a:lnTo>
                    <a:pt x="33425" y="179"/>
                  </a:lnTo>
                  <a:lnTo>
                    <a:pt x="32584" y="306"/>
                  </a:lnTo>
                  <a:lnTo>
                    <a:pt x="31793" y="485"/>
                  </a:lnTo>
                  <a:lnTo>
                    <a:pt x="31003" y="714"/>
                  </a:lnTo>
                  <a:lnTo>
                    <a:pt x="30238" y="995"/>
                  </a:lnTo>
                  <a:lnTo>
                    <a:pt x="29524" y="1300"/>
                  </a:lnTo>
                  <a:lnTo>
                    <a:pt x="28836" y="1632"/>
                  </a:lnTo>
                  <a:lnTo>
                    <a:pt x="28479" y="1836"/>
                  </a:lnTo>
                  <a:lnTo>
                    <a:pt x="28173" y="2065"/>
                  </a:lnTo>
                  <a:lnTo>
                    <a:pt x="27867" y="2295"/>
                  </a:lnTo>
                  <a:lnTo>
                    <a:pt x="27561" y="2550"/>
                  </a:lnTo>
                  <a:lnTo>
                    <a:pt x="27280" y="2805"/>
                  </a:lnTo>
                  <a:lnTo>
                    <a:pt x="27025" y="3060"/>
                  </a:lnTo>
                  <a:lnTo>
                    <a:pt x="26771" y="3340"/>
                  </a:lnTo>
                  <a:lnTo>
                    <a:pt x="26541" y="3646"/>
                  </a:lnTo>
                  <a:lnTo>
                    <a:pt x="26286" y="3136"/>
                  </a:lnTo>
                  <a:lnTo>
                    <a:pt x="25955" y="2601"/>
                  </a:lnTo>
                  <a:lnTo>
                    <a:pt x="25751" y="2346"/>
                  </a:lnTo>
                  <a:lnTo>
                    <a:pt x="25572" y="2116"/>
                  </a:lnTo>
                  <a:lnTo>
                    <a:pt x="25343" y="1861"/>
                  </a:lnTo>
                  <a:lnTo>
                    <a:pt x="25113" y="1657"/>
                  </a:lnTo>
                  <a:lnTo>
                    <a:pt x="24884" y="1453"/>
                  </a:lnTo>
                  <a:lnTo>
                    <a:pt x="24629" y="1275"/>
                  </a:lnTo>
                  <a:lnTo>
                    <a:pt x="24374" y="1122"/>
                  </a:lnTo>
                  <a:lnTo>
                    <a:pt x="24093" y="995"/>
                  </a:lnTo>
                  <a:lnTo>
                    <a:pt x="23813" y="918"/>
                  </a:lnTo>
                  <a:lnTo>
                    <a:pt x="23533" y="893"/>
                  </a:lnTo>
                  <a:lnTo>
                    <a:pt x="23227" y="893"/>
                  </a:lnTo>
                  <a:lnTo>
                    <a:pt x="22921" y="944"/>
                  </a:lnTo>
                  <a:lnTo>
                    <a:pt x="22717" y="995"/>
                  </a:lnTo>
                  <a:lnTo>
                    <a:pt x="22538" y="1071"/>
                  </a:lnTo>
                  <a:lnTo>
                    <a:pt x="22385" y="1198"/>
                  </a:lnTo>
                  <a:lnTo>
                    <a:pt x="22232" y="1326"/>
                  </a:lnTo>
                  <a:lnTo>
                    <a:pt x="22105" y="1453"/>
                  </a:lnTo>
                  <a:lnTo>
                    <a:pt x="21977" y="1606"/>
                  </a:lnTo>
                  <a:lnTo>
                    <a:pt x="21901" y="1785"/>
                  </a:lnTo>
                  <a:lnTo>
                    <a:pt x="21824" y="1963"/>
                  </a:lnTo>
                  <a:lnTo>
                    <a:pt x="21773" y="2116"/>
                  </a:lnTo>
                  <a:lnTo>
                    <a:pt x="21748" y="2295"/>
                  </a:lnTo>
                  <a:lnTo>
                    <a:pt x="21773" y="2473"/>
                  </a:lnTo>
                  <a:lnTo>
                    <a:pt x="21799" y="2652"/>
                  </a:lnTo>
                  <a:lnTo>
                    <a:pt x="21875" y="2830"/>
                  </a:lnTo>
                  <a:lnTo>
                    <a:pt x="21952" y="2983"/>
                  </a:lnTo>
                  <a:lnTo>
                    <a:pt x="22105" y="3136"/>
                  </a:lnTo>
                  <a:lnTo>
                    <a:pt x="22258" y="3264"/>
                  </a:lnTo>
                  <a:lnTo>
                    <a:pt x="21952" y="3264"/>
                  </a:lnTo>
                  <a:lnTo>
                    <a:pt x="21799" y="3289"/>
                  </a:lnTo>
                  <a:lnTo>
                    <a:pt x="21671" y="3340"/>
                  </a:lnTo>
                  <a:lnTo>
                    <a:pt x="21391" y="3493"/>
                  </a:lnTo>
                  <a:lnTo>
                    <a:pt x="21136" y="3672"/>
                  </a:lnTo>
                  <a:lnTo>
                    <a:pt x="20907" y="3901"/>
                  </a:lnTo>
                  <a:lnTo>
                    <a:pt x="20728" y="4156"/>
                  </a:lnTo>
                  <a:lnTo>
                    <a:pt x="20601" y="4436"/>
                  </a:lnTo>
                  <a:lnTo>
                    <a:pt x="20524" y="4742"/>
                  </a:lnTo>
                  <a:lnTo>
                    <a:pt x="20524" y="5023"/>
                  </a:lnTo>
                  <a:lnTo>
                    <a:pt x="20550" y="5303"/>
                  </a:lnTo>
                  <a:lnTo>
                    <a:pt x="20626" y="5558"/>
                  </a:lnTo>
                  <a:lnTo>
                    <a:pt x="20754" y="5788"/>
                  </a:lnTo>
                  <a:lnTo>
                    <a:pt x="20907" y="6017"/>
                  </a:lnTo>
                  <a:lnTo>
                    <a:pt x="21085" y="6196"/>
                  </a:lnTo>
                  <a:lnTo>
                    <a:pt x="21289" y="6374"/>
                  </a:lnTo>
                  <a:lnTo>
                    <a:pt x="21518" y="6502"/>
                  </a:lnTo>
                  <a:lnTo>
                    <a:pt x="21340" y="6553"/>
                  </a:lnTo>
                  <a:lnTo>
                    <a:pt x="21187" y="6604"/>
                  </a:lnTo>
                  <a:lnTo>
                    <a:pt x="21008" y="6706"/>
                  </a:lnTo>
                  <a:lnTo>
                    <a:pt x="20856" y="6808"/>
                  </a:lnTo>
                  <a:lnTo>
                    <a:pt x="20703" y="6910"/>
                  </a:lnTo>
                  <a:lnTo>
                    <a:pt x="20575" y="7037"/>
                  </a:lnTo>
                  <a:lnTo>
                    <a:pt x="20448" y="7190"/>
                  </a:lnTo>
                  <a:lnTo>
                    <a:pt x="20346" y="7317"/>
                  </a:lnTo>
                  <a:lnTo>
                    <a:pt x="20244" y="7496"/>
                  </a:lnTo>
                  <a:lnTo>
                    <a:pt x="20167" y="7649"/>
                  </a:lnTo>
                  <a:lnTo>
                    <a:pt x="20091" y="7827"/>
                  </a:lnTo>
                  <a:lnTo>
                    <a:pt x="20040" y="8006"/>
                  </a:lnTo>
                  <a:lnTo>
                    <a:pt x="19989" y="8184"/>
                  </a:lnTo>
                  <a:lnTo>
                    <a:pt x="19989" y="8363"/>
                  </a:lnTo>
                  <a:lnTo>
                    <a:pt x="19989" y="8541"/>
                  </a:lnTo>
                  <a:lnTo>
                    <a:pt x="19989" y="8720"/>
                  </a:lnTo>
                  <a:lnTo>
                    <a:pt x="20040" y="8898"/>
                  </a:lnTo>
                  <a:lnTo>
                    <a:pt x="20091" y="9051"/>
                  </a:lnTo>
                  <a:lnTo>
                    <a:pt x="20218" y="9332"/>
                  </a:lnTo>
                  <a:lnTo>
                    <a:pt x="20422" y="9612"/>
                  </a:lnTo>
                  <a:lnTo>
                    <a:pt x="20652" y="9867"/>
                  </a:lnTo>
                  <a:lnTo>
                    <a:pt x="20907" y="10046"/>
                  </a:lnTo>
                  <a:lnTo>
                    <a:pt x="21212" y="10199"/>
                  </a:lnTo>
                  <a:lnTo>
                    <a:pt x="21365" y="10250"/>
                  </a:lnTo>
                  <a:lnTo>
                    <a:pt x="21518" y="10300"/>
                  </a:lnTo>
                  <a:lnTo>
                    <a:pt x="21671" y="10326"/>
                  </a:lnTo>
                  <a:lnTo>
                    <a:pt x="21824" y="10326"/>
                  </a:lnTo>
                  <a:lnTo>
                    <a:pt x="21697" y="10504"/>
                  </a:lnTo>
                  <a:lnTo>
                    <a:pt x="21595" y="10708"/>
                  </a:lnTo>
                  <a:lnTo>
                    <a:pt x="21518" y="10912"/>
                  </a:lnTo>
                  <a:lnTo>
                    <a:pt x="21442" y="11116"/>
                  </a:lnTo>
                  <a:lnTo>
                    <a:pt x="21391" y="11320"/>
                  </a:lnTo>
                  <a:lnTo>
                    <a:pt x="21365" y="11524"/>
                  </a:lnTo>
                  <a:lnTo>
                    <a:pt x="21365" y="11728"/>
                  </a:lnTo>
                  <a:lnTo>
                    <a:pt x="21365" y="11932"/>
                  </a:lnTo>
                  <a:lnTo>
                    <a:pt x="21416" y="12136"/>
                  </a:lnTo>
                  <a:lnTo>
                    <a:pt x="21467" y="12340"/>
                  </a:lnTo>
                  <a:lnTo>
                    <a:pt x="21544" y="12519"/>
                  </a:lnTo>
                  <a:lnTo>
                    <a:pt x="21671" y="12697"/>
                  </a:lnTo>
                  <a:lnTo>
                    <a:pt x="21799" y="12850"/>
                  </a:lnTo>
                  <a:lnTo>
                    <a:pt x="21977" y="13003"/>
                  </a:lnTo>
                  <a:lnTo>
                    <a:pt x="22156" y="13156"/>
                  </a:lnTo>
                  <a:lnTo>
                    <a:pt x="22385" y="13258"/>
                  </a:lnTo>
                  <a:lnTo>
                    <a:pt x="22640" y="13360"/>
                  </a:lnTo>
                  <a:lnTo>
                    <a:pt x="22921" y="13436"/>
                  </a:lnTo>
                  <a:lnTo>
                    <a:pt x="23201" y="13462"/>
                  </a:lnTo>
                  <a:lnTo>
                    <a:pt x="23456" y="13462"/>
                  </a:lnTo>
                  <a:lnTo>
                    <a:pt x="23711" y="13411"/>
                  </a:lnTo>
                  <a:lnTo>
                    <a:pt x="23966" y="13334"/>
                  </a:lnTo>
                  <a:lnTo>
                    <a:pt x="24221" y="13233"/>
                  </a:lnTo>
                  <a:lnTo>
                    <a:pt x="24450" y="13105"/>
                  </a:lnTo>
                  <a:lnTo>
                    <a:pt x="24680" y="12952"/>
                  </a:lnTo>
                  <a:lnTo>
                    <a:pt x="24909" y="12774"/>
                  </a:lnTo>
                  <a:lnTo>
                    <a:pt x="25113" y="12595"/>
                  </a:lnTo>
                  <a:lnTo>
                    <a:pt x="25292" y="12391"/>
                  </a:lnTo>
                  <a:lnTo>
                    <a:pt x="25470" y="12162"/>
                  </a:lnTo>
                  <a:lnTo>
                    <a:pt x="25649" y="11958"/>
                  </a:lnTo>
                  <a:lnTo>
                    <a:pt x="25776" y="11728"/>
                  </a:lnTo>
                  <a:lnTo>
                    <a:pt x="25929" y="11499"/>
                  </a:lnTo>
                  <a:lnTo>
                    <a:pt x="26133" y="11881"/>
                  </a:lnTo>
                  <a:lnTo>
                    <a:pt x="26337" y="12238"/>
                  </a:lnTo>
                  <a:lnTo>
                    <a:pt x="26592" y="12595"/>
                  </a:lnTo>
                  <a:lnTo>
                    <a:pt x="26847" y="12952"/>
                  </a:lnTo>
                  <a:lnTo>
                    <a:pt x="27127" y="13284"/>
                  </a:lnTo>
                  <a:lnTo>
                    <a:pt x="27408" y="13589"/>
                  </a:lnTo>
                  <a:lnTo>
                    <a:pt x="27714" y="13895"/>
                  </a:lnTo>
                  <a:lnTo>
                    <a:pt x="28020" y="14176"/>
                  </a:lnTo>
                  <a:lnTo>
                    <a:pt x="28351" y="14456"/>
                  </a:lnTo>
                  <a:lnTo>
                    <a:pt x="28708" y="14711"/>
                  </a:lnTo>
                  <a:lnTo>
                    <a:pt x="29065" y="14941"/>
                  </a:lnTo>
                  <a:lnTo>
                    <a:pt x="29422" y="15170"/>
                  </a:lnTo>
                  <a:lnTo>
                    <a:pt x="29805" y="15374"/>
                  </a:lnTo>
                  <a:lnTo>
                    <a:pt x="30187" y="15578"/>
                  </a:lnTo>
                  <a:lnTo>
                    <a:pt x="30569" y="15757"/>
                  </a:lnTo>
                  <a:lnTo>
                    <a:pt x="30977" y="15935"/>
                  </a:lnTo>
                  <a:lnTo>
                    <a:pt x="30824" y="16445"/>
                  </a:lnTo>
                  <a:lnTo>
                    <a:pt x="30697" y="16980"/>
                  </a:lnTo>
                  <a:lnTo>
                    <a:pt x="30595" y="17541"/>
                  </a:lnTo>
                  <a:lnTo>
                    <a:pt x="30518" y="18077"/>
                  </a:lnTo>
                  <a:lnTo>
                    <a:pt x="30493" y="18638"/>
                  </a:lnTo>
                  <a:lnTo>
                    <a:pt x="30493" y="19199"/>
                  </a:lnTo>
                  <a:lnTo>
                    <a:pt x="30544" y="19759"/>
                  </a:lnTo>
                  <a:lnTo>
                    <a:pt x="30646" y="20269"/>
                  </a:lnTo>
                  <a:lnTo>
                    <a:pt x="28683" y="20397"/>
                  </a:lnTo>
                  <a:lnTo>
                    <a:pt x="26694" y="20524"/>
                  </a:lnTo>
                  <a:lnTo>
                    <a:pt x="24705" y="20703"/>
                  </a:lnTo>
                  <a:lnTo>
                    <a:pt x="22717" y="20932"/>
                  </a:lnTo>
                  <a:lnTo>
                    <a:pt x="20754" y="21187"/>
                  </a:lnTo>
                  <a:lnTo>
                    <a:pt x="18790" y="21519"/>
                  </a:lnTo>
                  <a:lnTo>
                    <a:pt x="17822" y="21697"/>
                  </a:lnTo>
                  <a:lnTo>
                    <a:pt x="16853" y="21901"/>
                  </a:lnTo>
                  <a:lnTo>
                    <a:pt x="15884" y="22131"/>
                  </a:lnTo>
                  <a:lnTo>
                    <a:pt x="14915" y="22360"/>
                  </a:lnTo>
                  <a:lnTo>
                    <a:pt x="13181" y="22793"/>
                  </a:lnTo>
                  <a:lnTo>
                    <a:pt x="12340" y="23048"/>
                  </a:lnTo>
                  <a:lnTo>
                    <a:pt x="11473" y="23329"/>
                  </a:lnTo>
                  <a:lnTo>
                    <a:pt x="10632" y="23609"/>
                  </a:lnTo>
                  <a:lnTo>
                    <a:pt x="9790" y="23941"/>
                  </a:lnTo>
                  <a:lnTo>
                    <a:pt x="8975" y="24298"/>
                  </a:lnTo>
                  <a:lnTo>
                    <a:pt x="8184" y="24706"/>
                  </a:lnTo>
                  <a:lnTo>
                    <a:pt x="7419" y="25139"/>
                  </a:lnTo>
                  <a:lnTo>
                    <a:pt x="6705" y="25623"/>
                  </a:lnTo>
                  <a:lnTo>
                    <a:pt x="6348" y="25878"/>
                  </a:lnTo>
                  <a:lnTo>
                    <a:pt x="6017" y="26159"/>
                  </a:lnTo>
                  <a:lnTo>
                    <a:pt x="5686" y="26439"/>
                  </a:lnTo>
                  <a:lnTo>
                    <a:pt x="5354" y="26720"/>
                  </a:lnTo>
                  <a:lnTo>
                    <a:pt x="5048" y="27051"/>
                  </a:lnTo>
                  <a:lnTo>
                    <a:pt x="4768" y="27357"/>
                  </a:lnTo>
                  <a:lnTo>
                    <a:pt x="4487" y="27714"/>
                  </a:lnTo>
                  <a:lnTo>
                    <a:pt x="4207" y="28071"/>
                  </a:lnTo>
                  <a:lnTo>
                    <a:pt x="3952" y="28428"/>
                  </a:lnTo>
                  <a:lnTo>
                    <a:pt x="3722" y="28810"/>
                  </a:lnTo>
                  <a:lnTo>
                    <a:pt x="3493" y="29218"/>
                  </a:lnTo>
                  <a:lnTo>
                    <a:pt x="3289" y="29626"/>
                  </a:lnTo>
                  <a:lnTo>
                    <a:pt x="3085" y="30111"/>
                  </a:lnTo>
                  <a:lnTo>
                    <a:pt x="2881" y="30621"/>
                  </a:lnTo>
                  <a:lnTo>
                    <a:pt x="2703" y="31105"/>
                  </a:lnTo>
                  <a:lnTo>
                    <a:pt x="2550" y="31615"/>
                  </a:lnTo>
                  <a:lnTo>
                    <a:pt x="2397" y="32125"/>
                  </a:lnTo>
                  <a:lnTo>
                    <a:pt x="2269" y="32635"/>
                  </a:lnTo>
                  <a:lnTo>
                    <a:pt x="2167" y="33170"/>
                  </a:lnTo>
                  <a:lnTo>
                    <a:pt x="2065" y="33706"/>
                  </a:lnTo>
                  <a:lnTo>
                    <a:pt x="1912" y="34776"/>
                  </a:lnTo>
                  <a:lnTo>
                    <a:pt x="1836" y="35847"/>
                  </a:lnTo>
                  <a:lnTo>
                    <a:pt x="1759" y="36944"/>
                  </a:lnTo>
                  <a:lnTo>
                    <a:pt x="1734" y="38065"/>
                  </a:lnTo>
                  <a:lnTo>
                    <a:pt x="1759" y="39162"/>
                  </a:lnTo>
                  <a:lnTo>
                    <a:pt x="1785" y="40258"/>
                  </a:lnTo>
                  <a:lnTo>
                    <a:pt x="1912" y="42476"/>
                  </a:lnTo>
                  <a:lnTo>
                    <a:pt x="2065" y="44618"/>
                  </a:lnTo>
                  <a:lnTo>
                    <a:pt x="2193" y="46708"/>
                  </a:lnTo>
                  <a:lnTo>
                    <a:pt x="2473" y="52114"/>
                  </a:lnTo>
                  <a:lnTo>
                    <a:pt x="2652" y="54816"/>
                  </a:lnTo>
                  <a:lnTo>
                    <a:pt x="2830" y="57519"/>
                  </a:lnTo>
                  <a:lnTo>
                    <a:pt x="3034" y="60221"/>
                  </a:lnTo>
                  <a:lnTo>
                    <a:pt x="3263" y="62898"/>
                  </a:lnTo>
                  <a:lnTo>
                    <a:pt x="3518" y="65601"/>
                  </a:lnTo>
                  <a:lnTo>
                    <a:pt x="3824" y="68303"/>
                  </a:lnTo>
                  <a:lnTo>
                    <a:pt x="3467" y="68252"/>
                  </a:lnTo>
                  <a:lnTo>
                    <a:pt x="3110" y="68227"/>
                  </a:lnTo>
                  <a:lnTo>
                    <a:pt x="2779" y="68227"/>
                  </a:lnTo>
                  <a:lnTo>
                    <a:pt x="2448" y="68278"/>
                  </a:lnTo>
                  <a:lnTo>
                    <a:pt x="2116" y="68329"/>
                  </a:lnTo>
                  <a:lnTo>
                    <a:pt x="1810" y="68405"/>
                  </a:lnTo>
                  <a:lnTo>
                    <a:pt x="1504" y="68533"/>
                  </a:lnTo>
                  <a:lnTo>
                    <a:pt x="1249" y="68686"/>
                  </a:lnTo>
                  <a:lnTo>
                    <a:pt x="994" y="68864"/>
                  </a:lnTo>
                  <a:lnTo>
                    <a:pt x="765" y="69094"/>
                  </a:lnTo>
                  <a:lnTo>
                    <a:pt x="561" y="69349"/>
                  </a:lnTo>
                  <a:lnTo>
                    <a:pt x="382" y="69629"/>
                  </a:lnTo>
                  <a:lnTo>
                    <a:pt x="229" y="69961"/>
                  </a:lnTo>
                  <a:lnTo>
                    <a:pt x="127" y="70318"/>
                  </a:lnTo>
                  <a:lnTo>
                    <a:pt x="51" y="70726"/>
                  </a:lnTo>
                  <a:lnTo>
                    <a:pt x="0" y="71184"/>
                  </a:lnTo>
                  <a:lnTo>
                    <a:pt x="0" y="71490"/>
                  </a:lnTo>
                  <a:lnTo>
                    <a:pt x="0" y="71796"/>
                  </a:lnTo>
                  <a:lnTo>
                    <a:pt x="51" y="72077"/>
                  </a:lnTo>
                  <a:lnTo>
                    <a:pt x="102" y="72357"/>
                  </a:lnTo>
                  <a:lnTo>
                    <a:pt x="178" y="72612"/>
                  </a:lnTo>
                  <a:lnTo>
                    <a:pt x="280" y="72867"/>
                  </a:lnTo>
                  <a:lnTo>
                    <a:pt x="382" y="73122"/>
                  </a:lnTo>
                  <a:lnTo>
                    <a:pt x="510" y="73352"/>
                  </a:lnTo>
                  <a:lnTo>
                    <a:pt x="663" y="73581"/>
                  </a:lnTo>
                  <a:lnTo>
                    <a:pt x="816" y="73785"/>
                  </a:lnTo>
                  <a:lnTo>
                    <a:pt x="994" y="73989"/>
                  </a:lnTo>
                  <a:lnTo>
                    <a:pt x="1173" y="74193"/>
                  </a:lnTo>
                  <a:lnTo>
                    <a:pt x="1581" y="74550"/>
                  </a:lnTo>
                  <a:lnTo>
                    <a:pt x="2014" y="74856"/>
                  </a:lnTo>
                  <a:lnTo>
                    <a:pt x="2499" y="75136"/>
                  </a:lnTo>
                  <a:lnTo>
                    <a:pt x="3009" y="75391"/>
                  </a:lnTo>
                  <a:lnTo>
                    <a:pt x="3544" y="75621"/>
                  </a:lnTo>
                  <a:lnTo>
                    <a:pt x="4079" y="75799"/>
                  </a:lnTo>
                  <a:lnTo>
                    <a:pt x="4615" y="75952"/>
                  </a:lnTo>
                  <a:lnTo>
                    <a:pt x="5176" y="76054"/>
                  </a:lnTo>
                  <a:lnTo>
                    <a:pt x="5711" y="76131"/>
                  </a:lnTo>
                  <a:lnTo>
                    <a:pt x="6221" y="76207"/>
                  </a:lnTo>
                  <a:lnTo>
                    <a:pt x="7113" y="76258"/>
                  </a:lnTo>
                  <a:lnTo>
                    <a:pt x="8006" y="76258"/>
                  </a:lnTo>
                  <a:lnTo>
                    <a:pt x="8898" y="76284"/>
                  </a:lnTo>
                  <a:lnTo>
                    <a:pt x="9790" y="76258"/>
                  </a:lnTo>
                  <a:lnTo>
                    <a:pt x="11575" y="76233"/>
                  </a:lnTo>
                  <a:lnTo>
                    <a:pt x="13360" y="76207"/>
                  </a:lnTo>
                  <a:lnTo>
                    <a:pt x="17439" y="76207"/>
                  </a:lnTo>
                  <a:lnTo>
                    <a:pt x="19504" y="76156"/>
                  </a:lnTo>
                  <a:lnTo>
                    <a:pt x="20499" y="76131"/>
                  </a:lnTo>
                  <a:lnTo>
                    <a:pt x="21518" y="76054"/>
                  </a:lnTo>
                  <a:lnTo>
                    <a:pt x="21595" y="76054"/>
                  </a:lnTo>
                  <a:lnTo>
                    <a:pt x="21773" y="76437"/>
                  </a:lnTo>
                  <a:lnTo>
                    <a:pt x="22003" y="76819"/>
                  </a:lnTo>
                  <a:lnTo>
                    <a:pt x="22232" y="77176"/>
                  </a:lnTo>
                  <a:lnTo>
                    <a:pt x="22487" y="77507"/>
                  </a:lnTo>
                  <a:lnTo>
                    <a:pt x="22768" y="77839"/>
                  </a:lnTo>
                  <a:lnTo>
                    <a:pt x="23074" y="78170"/>
                  </a:lnTo>
                  <a:lnTo>
                    <a:pt x="23380" y="78451"/>
                  </a:lnTo>
                  <a:lnTo>
                    <a:pt x="23737" y="78731"/>
                  </a:lnTo>
                  <a:lnTo>
                    <a:pt x="24068" y="78961"/>
                  </a:lnTo>
                  <a:lnTo>
                    <a:pt x="24450" y="79190"/>
                  </a:lnTo>
                  <a:lnTo>
                    <a:pt x="24833" y="79394"/>
                  </a:lnTo>
                  <a:lnTo>
                    <a:pt x="25215" y="79573"/>
                  </a:lnTo>
                  <a:lnTo>
                    <a:pt x="25623" y="79700"/>
                  </a:lnTo>
                  <a:lnTo>
                    <a:pt x="26031" y="79828"/>
                  </a:lnTo>
                  <a:lnTo>
                    <a:pt x="26465" y="79904"/>
                  </a:lnTo>
                  <a:lnTo>
                    <a:pt x="26898" y="79955"/>
                  </a:lnTo>
                  <a:lnTo>
                    <a:pt x="26949" y="80006"/>
                  </a:lnTo>
                  <a:lnTo>
                    <a:pt x="27025" y="80032"/>
                  </a:lnTo>
                  <a:lnTo>
                    <a:pt x="27612" y="80057"/>
                  </a:lnTo>
                  <a:lnTo>
                    <a:pt x="28173" y="80032"/>
                  </a:lnTo>
                  <a:lnTo>
                    <a:pt x="28734" y="79981"/>
                  </a:lnTo>
                  <a:lnTo>
                    <a:pt x="29269" y="79879"/>
                  </a:lnTo>
                  <a:lnTo>
                    <a:pt x="29805" y="79751"/>
                  </a:lnTo>
                  <a:lnTo>
                    <a:pt x="30340" y="79547"/>
                  </a:lnTo>
                  <a:lnTo>
                    <a:pt x="30824" y="79343"/>
                  </a:lnTo>
                  <a:lnTo>
                    <a:pt x="31309" y="79088"/>
                  </a:lnTo>
                  <a:lnTo>
                    <a:pt x="31768" y="78782"/>
                  </a:lnTo>
                  <a:lnTo>
                    <a:pt x="32176" y="78451"/>
                  </a:lnTo>
                  <a:lnTo>
                    <a:pt x="32584" y="78094"/>
                  </a:lnTo>
                  <a:lnTo>
                    <a:pt x="32966" y="77711"/>
                  </a:lnTo>
                  <a:lnTo>
                    <a:pt x="33297" y="77278"/>
                  </a:lnTo>
                  <a:lnTo>
                    <a:pt x="33578" y="76845"/>
                  </a:lnTo>
                  <a:lnTo>
                    <a:pt x="33858" y="76360"/>
                  </a:lnTo>
                  <a:lnTo>
                    <a:pt x="34062" y="75850"/>
                  </a:lnTo>
                  <a:lnTo>
                    <a:pt x="36025" y="75978"/>
                  </a:lnTo>
                  <a:lnTo>
                    <a:pt x="37963" y="76054"/>
                  </a:lnTo>
                  <a:lnTo>
                    <a:pt x="39926" y="76105"/>
                  </a:lnTo>
                  <a:lnTo>
                    <a:pt x="41890" y="76131"/>
                  </a:lnTo>
                  <a:lnTo>
                    <a:pt x="45816" y="76156"/>
                  </a:lnTo>
                  <a:lnTo>
                    <a:pt x="49717" y="76156"/>
                  </a:lnTo>
                  <a:lnTo>
                    <a:pt x="53363" y="76182"/>
                  </a:lnTo>
                  <a:lnTo>
                    <a:pt x="56983" y="76182"/>
                  </a:lnTo>
                  <a:lnTo>
                    <a:pt x="58793" y="76156"/>
                  </a:lnTo>
                  <a:lnTo>
                    <a:pt x="60603" y="76105"/>
                  </a:lnTo>
                  <a:lnTo>
                    <a:pt x="62414" y="76054"/>
                  </a:lnTo>
                  <a:lnTo>
                    <a:pt x="64224" y="75952"/>
                  </a:lnTo>
                  <a:lnTo>
                    <a:pt x="65703" y="76080"/>
                  </a:lnTo>
                  <a:lnTo>
                    <a:pt x="67181" y="76156"/>
                  </a:lnTo>
                  <a:lnTo>
                    <a:pt x="68660" y="76233"/>
                  </a:lnTo>
                  <a:lnTo>
                    <a:pt x="70164" y="76258"/>
                  </a:lnTo>
                  <a:lnTo>
                    <a:pt x="71643" y="76258"/>
                  </a:lnTo>
                  <a:lnTo>
                    <a:pt x="73122" y="76233"/>
                  </a:lnTo>
                  <a:lnTo>
                    <a:pt x="76079" y="76182"/>
                  </a:lnTo>
                  <a:lnTo>
                    <a:pt x="76309" y="76590"/>
                  </a:lnTo>
                  <a:lnTo>
                    <a:pt x="76589" y="76998"/>
                  </a:lnTo>
                  <a:lnTo>
                    <a:pt x="76870" y="77380"/>
                  </a:lnTo>
                  <a:lnTo>
                    <a:pt x="77176" y="77737"/>
                  </a:lnTo>
                  <a:lnTo>
                    <a:pt x="77507" y="78068"/>
                  </a:lnTo>
                  <a:lnTo>
                    <a:pt x="77839" y="78400"/>
                  </a:lnTo>
                  <a:lnTo>
                    <a:pt x="78221" y="78680"/>
                  </a:lnTo>
                  <a:lnTo>
                    <a:pt x="78603" y="78961"/>
                  </a:lnTo>
                  <a:lnTo>
                    <a:pt x="79011" y="79190"/>
                  </a:lnTo>
                  <a:lnTo>
                    <a:pt x="79419" y="79394"/>
                  </a:lnTo>
                  <a:lnTo>
                    <a:pt x="79853" y="79573"/>
                  </a:lnTo>
                  <a:lnTo>
                    <a:pt x="80312" y="79726"/>
                  </a:lnTo>
                  <a:lnTo>
                    <a:pt x="80771" y="79828"/>
                  </a:lnTo>
                  <a:lnTo>
                    <a:pt x="81229" y="79879"/>
                  </a:lnTo>
                  <a:lnTo>
                    <a:pt x="81688" y="79904"/>
                  </a:lnTo>
                  <a:lnTo>
                    <a:pt x="82173" y="79879"/>
                  </a:lnTo>
                  <a:lnTo>
                    <a:pt x="82683" y="79879"/>
                  </a:lnTo>
                  <a:lnTo>
                    <a:pt x="83167" y="79828"/>
                  </a:lnTo>
                  <a:lnTo>
                    <a:pt x="83626" y="79751"/>
                  </a:lnTo>
                  <a:lnTo>
                    <a:pt x="84085" y="79624"/>
                  </a:lnTo>
                  <a:lnTo>
                    <a:pt x="84544" y="79471"/>
                  </a:lnTo>
                  <a:lnTo>
                    <a:pt x="84952" y="79292"/>
                  </a:lnTo>
                  <a:lnTo>
                    <a:pt x="85385" y="79088"/>
                  </a:lnTo>
                  <a:lnTo>
                    <a:pt x="85768" y="78833"/>
                  </a:lnTo>
                  <a:lnTo>
                    <a:pt x="86150" y="78553"/>
                  </a:lnTo>
                  <a:lnTo>
                    <a:pt x="86482" y="78272"/>
                  </a:lnTo>
                  <a:lnTo>
                    <a:pt x="86813" y="77941"/>
                  </a:lnTo>
                  <a:lnTo>
                    <a:pt x="87119" y="77609"/>
                  </a:lnTo>
                  <a:lnTo>
                    <a:pt x="87399" y="77227"/>
                  </a:lnTo>
                  <a:lnTo>
                    <a:pt x="87654" y="76845"/>
                  </a:lnTo>
                  <a:lnTo>
                    <a:pt x="87884" y="76437"/>
                  </a:lnTo>
                  <a:lnTo>
                    <a:pt x="88088" y="76029"/>
                  </a:lnTo>
                  <a:lnTo>
                    <a:pt x="88700" y="76105"/>
                  </a:lnTo>
                  <a:lnTo>
                    <a:pt x="89388" y="76182"/>
                  </a:lnTo>
                  <a:lnTo>
                    <a:pt x="90102" y="76233"/>
                  </a:lnTo>
                  <a:lnTo>
                    <a:pt x="90867" y="76258"/>
                  </a:lnTo>
                  <a:lnTo>
                    <a:pt x="91657" y="76258"/>
                  </a:lnTo>
                  <a:lnTo>
                    <a:pt x="92448" y="76233"/>
                  </a:lnTo>
                  <a:lnTo>
                    <a:pt x="93238" y="76131"/>
                  </a:lnTo>
                  <a:lnTo>
                    <a:pt x="93595" y="76080"/>
                  </a:lnTo>
                  <a:lnTo>
                    <a:pt x="93977" y="76003"/>
                  </a:lnTo>
                  <a:lnTo>
                    <a:pt x="94334" y="75901"/>
                  </a:lnTo>
                  <a:lnTo>
                    <a:pt x="94666" y="75774"/>
                  </a:lnTo>
                  <a:lnTo>
                    <a:pt x="94997" y="75646"/>
                  </a:lnTo>
                  <a:lnTo>
                    <a:pt x="95303" y="75493"/>
                  </a:lnTo>
                  <a:lnTo>
                    <a:pt x="95609" y="75340"/>
                  </a:lnTo>
                  <a:lnTo>
                    <a:pt x="95864" y="75136"/>
                  </a:lnTo>
                  <a:lnTo>
                    <a:pt x="96119" y="74932"/>
                  </a:lnTo>
                  <a:lnTo>
                    <a:pt x="96348" y="74703"/>
                  </a:lnTo>
                  <a:lnTo>
                    <a:pt x="96527" y="74448"/>
                  </a:lnTo>
                  <a:lnTo>
                    <a:pt x="96705" y="74167"/>
                  </a:lnTo>
                  <a:lnTo>
                    <a:pt x="96833" y="73862"/>
                  </a:lnTo>
                  <a:lnTo>
                    <a:pt x="96935" y="73505"/>
                  </a:lnTo>
                  <a:lnTo>
                    <a:pt x="96986" y="73148"/>
                  </a:lnTo>
                  <a:lnTo>
                    <a:pt x="97011" y="72765"/>
                  </a:lnTo>
                  <a:lnTo>
                    <a:pt x="97011" y="72332"/>
                  </a:lnTo>
                  <a:lnTo>
                    <a:pt x="96960" y="71873"/>
                  </a:lnTo>
                  <a:lnTo>
                    <a:pt x="96909" y="71618"/>
                  </a:lnTo>
                  <a:lnTo>
                    <a:pt x="96833" y="71388"/>
                  </a:lnTo>
                  <a:lnTo>
                    <a:pt x="96731" y="71159"/>
                  </a:lnTo>
                  <a:lnTo>
                    <a:pt x="96629" y="70955"/>
                  </a:lnTo>
                  <a:lnTo>
                    <a:pt x="96501" y="70751"/>
                  </a:lnTo>
                  <a:lnTo>
                    <a:pt x="96348" y="70573"/>
                  </a:lnTo>
                  <a:lnTo>
                    <a:pt x="96195" y="70394"/>
                  </a:lnTo>
                  <a:lnTo>
                    <a:pt x="96042" y="70241"/>
                  </a:lnTo>
                  <a:lnTo>
                    <a:pt x="95839" y="70114"/>
                  </a:lnTo>
                  <a:lnTo>
                    <a:pt x="95660" y="69986"/>
                  </a:lnTo>
                  <a:lnTo>
                    <a:pt x="95431" y="69884"/>
                  </a:lnTo>
                  <a:lnTo>
                    <a:pt x="95227" y="69782"/>
                  </a:lnTo>
                  <a:lnTo>
                    <a:pt x="94997" y="69706"/>
                  </a:lnTo>
                  <a:lnTo>
                    <a:pt x="94742" y="69655"/>
                  </a:lnTo>
                  <a:lnTo>
                    <a:pt x="94513" y="69629"/>
                  </a:lnTo>
                  <a:lnTo>
                    <a:pt x="94258" y="69604"/>
                  </a:lnTo>
                  <a:lnTo>
                    <a:pt x="94538" y="67794"/>
                  </a:lnTo>
                  <a:lnTo>
                    <a:pt x="94691" y="66876"/>
                  </a:lnTo>
                  <a:lnTo>
                    <a:pt x="94793" y="65958"/>
                  </a:lnTo>
                  <a:lnTo>
                    <a:pt x="94870" y="65014"/>
                  </a:lnTo>
                  <a:lnTo>
                    <a:pt x="94946" y="64071"/>
                  </a:lnTo>
                  <a:lnTo>
                    <a:pt x="94972" y="63153"/>
                  </a:lnTo>
                  <a:lnTo>
                    <a:pt x="94946" y="62210"/>
                  </a:lnTo>
                  <a:lnTo>
                    <a:pt x="94870" y="61292"/>
                  </a:lnTo>
                  <a:lnTo>
                    <a:pt x="94742" y="60400"/>
                  </a:lnTo>
                  <a:lnTo>
                    <a:pt x="94666" y="59941"/>
                  </a:lnTo>
                  <a:lnTo>
                    <a:pt x="94564" y="59507"/>
                  </a:lnTo>
                  <a:lnTo>
                    <a:pt x="94462" y="59048"/>
                  </a:lnTo>
                  <a:lnTo>
                    <a:pt x="94334" y="58615"/>
                  </a:lnTo>
                  <a:lnTo>
                    <a:pt x="94181" y="58182"/>
                  </a:lnTo>
                  <a:lnTo>
                    <a:pt x="94028" y="57774"/>
                  </a:lnTo>
                  <a:lnTo>
                    <a:pt x="93850" y="57340"/>
                  </a:lnTo>
                  <a:lnTo>
                    <a:pt x="93646" y="56932"/>
                  </a:lnTo>
                  <a:lnTo>
                    <a:pt x="93416" y="56524"/>
                  </a:lnTo>
                  <a:lnTo>
                    <a:pt x="93161" y="56116"/>
                  </a:lnTo>
                  <a:lnTo>
                    <a:pt x="92907" y="55734"/>
                  </a:lnTo>
                  <a:lnTo>
                    <a:pt x="92601" y="55352"/>
                  </a:lnTo>
                  <a:lnTo>
                    <a:pt x="92320" y="55020"/>
                  </a:lnTo>
                  <a:lnTo>
                    <a:pt x="92014" y="54689"/>
                  </a:lnTo>
                  <a:lnTo>
                    <a:pt x="91683" y="54408"/>
                  </a:lnTo>
                  <a:lnTo>
                    <a:pt x="91351" y="54128"/>
                  </a:lnTo>
                  <a:lnTo>
                    <a:pt x="90637" y="53618"/>
                  </a:lnTo>
                  <a:lnTo>
                    <a:pt x="89924" y="53133"/>
                  </a:lnTo>
                  <a:lnTo>
                    <a:pt x="89210" y="52624"/>
                  </a:lnTo>
                  <a:lnTo>
                    <a:pt x="88853" y="52369"/>
                  </a:lnTo>
                  <a:lnTo>
                    <a:pt x="88521" y="52088"/>
                  </a:lnTo>
                  <a:lnTo>
                    <a:pt x="88215" y="51808"/>
                  </a:lnTo>
                  <a:lnTo>
                    <a:pt x="87909" y="51502"/>
                  </a:lnTo>
                  <a:lnTo>
                    <a:pt x="87629" y="51170"/>
                  </a:lnTo>
                  <a:lnTo>
                    <a:pt x="87374" y="50813"/>
                  </a:lnTo>
                  <a:lnTo>
                    <a:pt x="87119" y="50405"/>
                  </a:lnTo>
                  <a:lnTo>
                    <a:pt x="86890" y="49946"/>
                  </a:lnTo>
                  <a:lnTo>
                    <a:pt x="86711" y="49513"/>
                  </a:lnTo>
                  <a:lnTo>
                    <a:pt x="86533" y="49054"/>
                  </a:lnTo>
                  <a:lnTo>
                    <a:pt x="86405" y="48570"/>
                  </a:lnTo>
                  <a:lnTo>
                    <a:pt x="86278" y="48085"/>
                  </a:lnTo>
                  <a:lnTo>
                    <a:pt x="86201" y="47601"/>
                  </a:lnTo>
                  <a:lnTo>
                    <a:pt x="86125" y="47116"/>
                  </a:lnTo>
                  <a:lnTo>
                    <a:pt x="86023" y="46122"/>
                  </a:lnTo>
                  <a:lnTo>
                    <a:pt x="85972" y="45128"/>
                  </a:lnTo>
                  <a:lnTo>
                    <a:pt x="85946" y="44133"/>
                  </a:lnTo>
                  <a:lnTo>
                    <a:pt x="85921" y="43165"/>
                  </a:lnTo>
                  <a:lnTo>
                    <a:pt x="85844" y="41176"/>
                  </a:lnTo>
                  <a:lnTo>
                    <a:pt x="85793" y="40182"/>
                  </a:lnTo>
                  <a:lnTo>
                    <a:pt x="85742" y="39187"/>
                  </a:lnTo>
                  <a:lnTo>
                    <a:pt x="85640" y="38218"/>
                  </a:lnTo>
                  <a:lnTo>
                    <a:pt x="85538" y="37224"/>
                  </a:lnTo>
                  <a:lnTo>
                    <a:pt x="85411" y="36230"/>
                  </a:lnTo>
                  <a:lnTo>
                    <a:pt x="85232" y="35261"/>
                  </a:lnTo>
                  <a:lnTo>
                    <a:pt x="85079" y="34343"/>
                  </a:lnTo>
                  <a:lnTo>
                    <a:pt x="84901" y="33451"/>
                  </a:lnTo>
                  <a:lnTo>
                    <a:pt x="84697" y="32533"/>
                  </a:lnTo>
                  <a:lnTo>
                    <a:pt x="84442" y="31640"/>
                  </a:lnTo>
                  <a:lnTo>
                    <a:pt x="84161" y="30774"/>
                  </a:lnTo>
                  <a:lnTo>
                    <a:pt x="83983" y="30340"/>
                  </a:lnTo>
                  <a:lnTo>
                    <a:pt x="83805" y="29932"/>
                  </a:lnTo>
                  <a:lnTo>
                    <a:pt x="83601" y="29524"/>
                  </a:lnTo>
                  <a:lnTo>
                    <a:pt x="83371" y="29116"/>
                  </a:lnTo>
                  <a:lnTo>
                    <a:pt x="83142" y="28708"/>
                  </a:lnTo>
                  <a:lnTo>
                    <a:pt x="82887" y="28352"/>
                  </a:lnTo>
                  <a:lnTo>
                    <a:pt x="82657" y="28046"/>
                  </a:lnTo>
                  <a:lnTo>
                    <a:pt x="82402" y="27765"/>
                  </a:lnTo>
                  <a:lnTo>
                    <a:pt x="82147" y="27485"/>
                  </a:lnTo>
                  <a:lnTo>
                    <a:pt x="81892" y="27230"/>
                  </a:lnTo>
                  <a:lnTo>
                    <a:pt x="81612" y="27000"/>
                  </a:lnTo>
                  <a:lnTo>
                    <a:pt x="81306" y="26771"/>
                  </a:lnTo>
                  <a:lnTo>
                    <a:pt x="80720" y="26337"/>
                  </a:lnTo>
                  <a:lnTo>
                    <a:pt x="80082" y="25980"/>
                  </a:lnTo>
                  <a:lnTo>
                    <a:pt x="79419" y="25623"/>
                  </a:lnTo>
                  <a:lnTo>
                    <a:pt x="78756" y="25343"/>
                  </a:lnTo>
                  <a:lnTo>
                    <a:pt x="78042" y="25063"/>
                  </a:lnTo>
                  <a:lnTo>
                    <a:pt x="78068" y="25037"/>
                  </a:lnTo>
                  <a:lnTo>
                    <a:pt x="78042" y="23584"/>
                  </a:lnTo>
                  <a:lnTo>
                    <a:pt x="78042" y="22131"/>
                  </a:lnTo>
                  <a:lnTo>
                    <a:pt x="78705" y="22054"/>
                  </a:lnTo>
                  <a:lnTo>
                    <a:pt x="79343" y="21952"/>
                  </a:lnTo>
                  <a:lnTo>
                    <a:pt x="79394" y="21927"/>
                  </a:lnTo>
                  <a:lnTo>
                    <a:pt x="79496" y="22156"/>
                  </a:lnTo>
                  <a:lnTo>
                    <a:pt x="79649" y="22411"/>
                  </a:lnTo>
                  <a:lnTo>
                    <a:pt x="79802" y="22640"/>
                  </a:lnTo>
                  <a:lnTo>
                    <a:pt x="80006" y="22870"/>
                  </a:lnTo>
                  <a:lnTo>
                    <a:pt x="80414" y="23278"/>
                  </a:lnTo>
                  <a:lnTo>
                    <a:pt x="80796" y="23635"/>
                  </a:lnTo>
                  <a:lnTo>
                    <a:pt x="81382" y="24094"/>
                  </a:lnTo>
                  <a:lnTo>
                    <a:pt x="81688" y="24298"/>
                  </a:lnTo>
                  <a:lnTo>
                    <a:pt x="81994" y="24502"/>
                  </a:lnTo>
                  <a:lnTo>
                    <a:pt x="82326" y="24706"/>
                  </a:lnTo>
                  <a:lnTo>
                    <a:pt x="82657" y="24859"/>
                  </a:lnTo>
                  <a:lnTo>
                    <a:pt x="83014" y="24986"/>
                  </a:lnTo>
                  <a:lnTo>
                    <a:pt x="83346" y="25063"/>
                  </a:lnTo>
                  <a:lnTo>
                    <a:pt x="83422" y="25063"/>
                  </a:lnTo>
                  <a:lnTo>
                    <a:pt x="83473" y="25037"/>
                  </a:lnTo>
                  <a:lnTo>
                    <a:pt x="83550" y="24986"/>
                  </a:lnTo>
                  <a:lnTo>
                    <a:pt x="83805" y="24910"/>
                  </a:lnTo>
                  <a:lnTo>
                    <a:pt x="84034" y="24782"/>
                  </a:lnTo>
                  <a:lnTo>
                    <a:pt x="84238" y="24604"/>
                  </a:lnTo>
                  <a:lnTo>
                    <a:pt x="84442" y="24400"/>
                  </a:lnTo>
                  <a:lnTo>
                    <a:pt x="84595" y="24145"/>
                  </a:lnTo>
                  <a:lnTo>
                    <a:pt x="84748" y="23864"/>
                  </a:lnTo>
                  <a:lnTo>
                    <a:pt x="84875" y="23584"/>
                  </a:lnTo>
                  <a:lnTo>
                    <a:pt x="85003" y="23252"/>
                  </a:lnTo>
                  <a:lnTo>
                    <a:pt x="85079" y="22946"/>
                  </a:lnTo>
                  <a:lnTo>
                    <a:pt x="85181" y="22615"/>
                  </a:lnTo>
                  <a:lnTo>
                    <a:pt x="85283" y="21952"/>
                  </a:lnTo>
                  <a:lnTo>
                    <a:pt x="85385" y="21340"/>
                  </a:lnTo>
                  <a:lnTo>
                    <a:pt x="85436" y="20856"/>
                  </a:lnTo>
                  <a:lnTo>
                    <a:pt x="85487" y="20116"/>
                  </a:lnTo>
                  <a:lnTo>
                    <a:pt x="85487" y="19352"/>
                  </a:lnTo>
                  <a:lnTo>
                    <a:pt x="85462" y="18969"/>
                  </a:lnTo>
                  <a:lnTo>
                    <a:pt x="85436" y="18612"/>
                  </a:lnTo>
                  <a:lnTo>
                    <a:pt x="85385" y="18230"/>
                  </a:lnTo>
                  <a:lnTo>
                    <a:pt x="85309" y="17873"/>
                  </a:lnTo>
                  <a:lnTo>
                    <a:pt x="85232" y="17516"/>
                  </a:lnTo>
                  <a:lnTo>
                    <a:pt x="85105" y="17184"/>
                  </a:lnTo>
                  <a:lnTo>
                    <a:pt x="84977" y="16853"/>
                  </a:lnTo>
                  <a:lnTo>
                    <a:pt x="84799" y="16521"/>
                  </a:lnTo>
                  <a:lnTo>
                    <a:pt x="84620" y="16216"/>
                  </a:lnTo>
                  <a:lnTo>
                    <a:pt x="84391" y="15935"/>
                  </a:lnTo>
                  <a:lnTo>
                    <a:pt x="84110" y="15655"/>
                  </a:lnTo>
                  <a:lnTo>
                    <a:pt x="83830" y="15400"/>
                  </a:lnTo>
                  <a:lnTo>
                    <a:pt x="83779" y="15374"/>
                  </a:lnTo>
                  <a:lnTo>
                    <a:pt x="83626" y="15374"/>
                  </a:lnTo>
                  <a:lnTo>
                    <a:pt x="83524" y="15323"/>
                  </a:lnTo>
                  <a:lnTo>
                    <a:pt x="83422" y="15323"/>
                  </a:lnTo>
                  <a:lnTo>
                    <a:pt x="82836" y="15502"/>
                  </a:lnTo>
                  <a:lnTo>
                    <a:pt x="82249" y="15706"/>
                  </a:lnTo>
                  <a:lnTo>
                    <a:pt x="81663" y="15961"/>
                  </a:lnTo>
                  <a:lnTo>
                    <a:pt x="81127" y="16267"/>
                  </a:lnTo>
                  <a:lnTo>
                    <a:pt x="80873" y="16445"/>
                  </a:lnTo>
                  <a:lnTo>
                    <a:pt x="80618" y="16623"/>
                  </a:lnTo>
                  <a:lnTo>
                    <a:pt x="80388" y="16827"/>
                  </a:lnTo>
                  <a:lnTo>
                    <a:pt x="80159" y="17031"/>
                  </a:lnTo>
                  <a:lnTo>
                    <a:pt x="79929" y="17261"/>
                  </a:lnTo>
                  <a:lnTo>
                    <a:pt x="79725" y="17490"/>
                  </a:lnTo>
                  <a:lnTo>
                    <a:pt x="79547" y="17745"/>
                  </a:lnTo>
                  <a:lnTo>
                    <a:pt x="79368" y="18000"/>
                  </a:lnTo>
                  <a:lnTo>
                    <a:pt x="79292" y="17924"/>
                  </a:lnTo>
                  <a:lnTo>
                    <a:pt x="79190" y="17898"/>
                  </a:lnTo>
                  <a:lnTo>
                    <a:pt x="78527" y="17847"/>
                  </a:lnTo>
                  <a:lnTo>
                    <a:pt x="77762" y="17822"/>
                  </a:lnTo>
                  <a:lnTo>
                    <a:pt x="77354" y="17847"/>
                  </a:lnTo>
                  <a:lnTo>
                    <a:pt x="76972" y="17873"/>
                  </a:lnTo>
                  <a:lnTo>
                    <a:pt x="76589" y="17924"/>
                  </a:lnTo>
                  <a:lnTo>
                    <a:pt x="76207" y="18000"/>
                  </a:lnTo>
                  <a:lnTo>
                    <a:pt x="75850" y="18102"/>
                  </a:lnTo>
                  <a:lnTo>
                    <a:pt x="75544" y="18255"/>
                  </a:lnTo>
                  <a:lnTo>
                    <a:pt x="75263" y="18434"/>
                  </a:lnTo>
                  <a:lnTo>
                    <a:pt x="75136" y="18561"/>
                  </a:lnTo>
                  <a:lnTo>
                    <a:pt x="75008" y="18663"/>
                  </a:lnTo>
                  <a:lnTo>
                    <a:pt x="74907" y="18791"/>
                  </a:lnTo>
                  <a:lnTo>
                    <a:pt x="74830" y="18944"/>
                  </a:lnTo>
                  <a:lnTo>
                    <a:pt x="74754" y="19097"/>
                  </a:lnTo>
                  <a:lnTo>
                    <a:pt x="74677" y="19275"/>
                  </a:lnTo>
                  <a:lnTo>
                    <a:pt x="74626" y="19453"/>
                  </a:lnTo>
                  <a:lnTo>
                    <a:pt x="74601" y="19657"/>
                  </a:lnTo>
                  <a:lnTo>
                    <a:pt x="74601" y="19861"/>
                  </a:lnTo>
                  <a:lnTo>
                    <a:pt x="74601" y="20091"/>
                  </a:lnTo>
                  <a:lnTo>
                    <a:pt x="74626" y="20320"/>
                  </a:lnTo>
                  <a:lnTo>
                    <a:pt x="74677" y="20524"/>
                  </a:lnTo>
                  <a:lnTo>
                    <a:pt x="74754" y="20728"/>
                  </a:lnTo>
                  <a:lnTo>
                    <a:pt x="74830" y="20907"/>
                  </a:lnTo>
                  <a:lnTo>
                    <a:pt x="74907" y="21085"/>
                  </a:lnTo>
                  <a:lnTo>
                    <a:pt x="75008" y="21238"/>
                  </a:lnTo>
                  <a:lnTo>
                    <a:pt x="75136" y="21366"/>
                  </a:lnTo>
                  <a:lnTo>
                    <a:pt x="75263" y="21493"/>
                  </a:lnTo>
                  <a:lnTo>
                    <a:pt x="75416" y="21595"/>
                  </a:lnTo>
                  <a:lnTo>
                    <a:pt x="75569" y="21697"/>
                  </a:lnTo>
                  <a:lnTo>
                    <a:pt x="75901" y="21876"/>
                  </a:lnTo>
                  <a:lnTo>
                    <a:pt x="76258" y="22003"/>
                  </a:lnTo>
                  <a:lnTo>
                    <a:pt x="76666" y="22080"/>
                  </a:lnTo>
                  <a:lnTo>
                    <a:pt x="76640" y="22640"/>
                  </a:lnTo>
                  <a:lnTo>
                    <a:pt x="76640" y="23201"/>
                  </a:lnTo>
                  <a:lnTo>
                    <a:pt x="76742" y="24349"/>
                  </a:lnTo>
                  <a:lnTo>
                    <a:pt x="76768" y="24629"/>
                  </a:lnTo>
                  <a:lnTo>
                    <a:pt x="75799" y="24349"/>
                  </a:lnTo>
                  <a:lnTo>
                    <a:pt x="74830" y="24068"/>
                  </a:lnTo>
                  <a:lnTo>
                    <a:pt x="73861" y="23839"/>
                  </a:lnTo>
                  <a:lnTo>
                    <a:pt x="72892" y="23584"/>
                  </a:lnTo>
                  <a:lnTo>
                    <a:pt x="70929" y="23150"/>
                  </a:lnTo>
                  <a:lnTo>
                    <a:pt x="68966" y="22742"/>
                  </a:lnTo>
                  <a:lnTo>
                    <a:pt x="67436" y="22462"/>
                  </a:lnTo>
                  <a:lnTo>
                    <a:pt x="65907" y="22182"/>
                  </a:lnTo>
                  <a:lnTo>
                    <a:pt x="64351" y="21901"/>
                  </a:lnTo>
                  <a:lnTo>
                    <a:pt x="62822" y="21672"/>
                  </a:lnTo>
                  <a:lnTo>
                    <a:pt x="61292" y="21442"/>
                  </a:lnTo>
                  <a:lnTo>
                    <a:pt x="59737" y="21238"/>
                  </a:lnTo>
                  <a:lnTo>
                    <a:pt x="58207" y="21060"/>
                  </a:lnTo>
                  <a:lnTo>
                    <a:pt x="56652" y="20907"/>
                  </a:lnTo>
                  <a:lnTo>
                    <a:pt x="55096" y="20754"/>
                  </a:lnTo>
                  <a:lnTo>
                    <a:pt x="53541" y="20626"/>
                  </a:lnTo>
                  <a:lnTo>
                    <a:pt x="51986" y="20499"/>
                  </a:lnTo>
                  <a:lnTo>
                    <a:pt x="50431" y="20397"/>
                  </a:lnTo>
                  <a:lnTo>
                    <a:pt x="47320" y="20244"/>
                  </a:lnTo>
                  <a:lnTo>
                    <a:pt x="44210" y="20142"/>
                  </a:lnTo>
                  <a:lnTo>
                    <a:pt x="44261" y="19810"/>
                  </a:lnTo>
                  <a:lnTo>
                    <a:pt x="44261" y="19479"/>
                  </a:lnTo>
                  <a:lnTo>
                    <a:pt x="44261" y="18842"/>
                  </a:lnTo>
                  <a:lnTo>
                    <a:pt x="44184" y="18204"/>
                  </a:lnTo>
                  <a:lnTo>
                    <a:pt x="44057" y="17567"/>
                  </a:lnTo>
                  <a:lnTo>
                    <a:pt x="43878" y="16929"/>
                  </a:lnTo>
                  <a:lnTo>
                    <a:pt x="43649" y="16318"/>
                  </a:lnTo>
                  <a:lnTo>
                    <a:pt x="43394" y="15731"/>
                  </a:lnTo>
                  <a:lnTo>
                    <a:pt x="43062" y="15170"/>
                  </a:lnTo>
                  <a:lnTo>
                    <a:pt x="43547" y="14890"/>
                  </a:lnTo>
                  <a:lnTo>
                    <a:pt x="44006" y="14558"/>
                  </a:lnTo>
                  <a:lnTo>
                    <a:pt x="44439" y="14227"/>
                  </a:lnTo>
                  <a:lnTo>
                    <a:pt x="44822" y="13870"/>
                  </a:lnTo>
                  <a:lnTo>
                    <a:pt x="45204" y="13462"/>
                  </a:lnTo>
                  <a:lnTo>
                    <a:pt x="45535" y="13029"/>
                  </a:lnTo>
                  <a:lnTo>
                    <a:pt x="45867" y="12570"/>
                  </a:lnTo>
                  <a:lnTo>
                    <a:pt x="46122" y="12060"/>
                  </a:lnTo>
                  <a:lnTo>
                    <a:pt x="46326" y="12315"/>
                  </a:lnTo>
                  <a:lnTo>
                    <a:pt x="46555" y="12570"/>
                  </a:lnTo>
                  <a:lnTo>
                    <a:pt x="46810" y="12825"/>
                  </a:lnTo>
                  <a:lnTo>
                    <a:pt x="47091" y="13054"/>
                  </a:lnTo>
                  <a:lnTo>
                    <a:pt x="47397" y="13258"/>
                  </a:lnTo>
                  <a:lnTo>
                    <a:pt x="47703" y="13436"/>
                  </a:lnTo>
                  <a:lnTo>
                    <a:pt x="48034" y="13615"/>
                  </a:lnTo>
                  <a:lnTo>
                    <a:pt x="48391" y="13742"/>
                  </a:lnTo>
                  <a:lnTo>
                    <a:pt x="48748" y="13844"/>
                  </a:lnTo>
                  <a:lnTo>
                    <a:pt x="49079" y="13921"/>
                  </a:lnTo>
                  <a:lnTo>
                    <a:pt x="49436" y="13972"/>
                  </a:lnTo>
                  <a:lnTo>
                    <a:pt x="49793" y="13972"/>
                  </a:lnTo>
                  <a:lnTo>
                    <a:pt x="50125" y="13921"/>
                  </a:lnTo>
                  <a:lnTo>
                    <a:pt x="50456" y="13844"/>
                  </a:lnTo>
                  <a:lnTo>
                    <a:pt x="50762" y="13717"/>
                  </a:lnTo>
                  <a:lnTo>
                    <a:pt x="51042" y="13538"/>
                  </a:lnTo>
                  <a:lnTo>
                    <a:pt x="51221" y="13385"/>
                  </a:lnTo>
                  <a:lnTo>
                    <a:pt x="51399" y="13207"/>
                  </a:lnTo>
                  <a:lnTo>
                    <a:pt x="51527" y="13003"/>
                  </a:lnTo>
                  <a:lnTo>
                    <a:pt x="51629" y="12774"/>
                  </a:lnTo>
                  <a:lnTo>
                    <a:pt x="51705" y="12570"/>
                  </a:lnTo>
                  <a:lnTo>
                    <a:pt x="51756" y="12340"/>
                  </a:lnTo>
                  <a:lnTo>
                    <a:pt x="51782" y="12111"/>
                  </a:lnTo>
                  <a:lnTo>
                    <a:pt x="51782" y="11881"/>
                  </a:lnTo>
                  <a:lnTo>
                    <a:pt x="51731" y="11652"/>
                  </a:lnTo>
                  <a:lnTo>
                    <a:pt x="51680" y="11422"/>
                  </a:lnTo>
                  <a:lnTo>
                    <a:pt x="51603" y="11218"/>
                  </a:lnTo>
                  <a:lnTo>
                    <a:pt x="51501" y="11014"/>
                  </a:lnTo>
                  <a:lnTo>
                    <a:pt x="51374" y="10836"/>
                  </a:lnTo>
                  <a:lnTo>
                    <a:pt x="51221" y="10683"/>
                  </a:lnTo>
                  <a:lnTo>
                    <a:pt x="51042" y="10530"/>
                  </a:lnTo>
                  <a:lnTo>
                    <a:pt x="50864" y="10402"/>
                  </a:lnTo>
                  <a:lnTo>
                    <a:pt x="51093" y="10275"/>
                  </a:lnTo>
                  <a:lnTo>
                    <a:pt x="51323" y="10097"/>
                  </a:lnTo>
                  <a:lnTo>
                    <a:pt x="51527" y="9893"/>
                  </a:lnTo>
                  <a:lnTo>
                    <a:pt x="51680" y="9663"/>
                  </a:lnTo>
                  <a:lnTo>
                    <a:pt x="51833" y="9408"/>
                  </a:lnTo>
                  <a:lnTo>
                    <a:pt x="51909" y="9128"/>
                  </a:lnTo>
                  <a:lnTo>
                    <a:pt x="51986" y="8822"/>
                  </a:lnTo>
                  <a:lnTo>
                    <a:pt x="52011" y="8541"/>
                  </a:lnTo>
                  <a:lnTo>
                    <a:pt x="51986" y="8286"/>
                  </a:lnTo>
                  <a:lnTo>
                    <a:pt x="51935" y="8031"/>
                  </a:lnTo>
                  <a:lnTo>
                    <a:pt x="51858" y="7776"/>
                  </a:lnTo>
                  <a:lnTo>
                    <a:pt x="51731" y="7572"/>
                  </a:lnTo>
                  <a:lnTo>
                    <a:pt x="51578" y="7368"/>
                  </a:lnTo>
                  <a:lnTo>
                    <a:pt x="51399" y="7216"/>
                  </a:lnTo>
                  <a:lnTo>
                    <a:pt x="51221" y="7063"/>
                  </a:lnTo>
                  <a:lnTo>
                    <a:pt x="50992" y="6961"/>
                  </a:lnTo>
                  <a:lnTo>
                    <a:pt x="51170" y="6833"/>
                  </a:lnTo>
                  <a:lnTo>
                    <a:pt x="51323" y="6706"/>
                  </a:lnTo>
                  <a:lnTo>
                    <a:pt x="51476" y="6527"/>
                  </a:lnTo>
                  <a:lnTo>
                    <a:pt x="51578" y="6374"/>
                  </a:lnTo>
                  <a:lnTo>
                    <a:pt x="51680" y="6170"/>
                  </a:lnTo>
                  <a:lnTo>
                    <a:pt x="51756" y="5966"/>
                  </a:lnTo>
                  <a:lnTo>
                    <a:pt x="51782" y="5762"/>
                  </a:lnTo>
                  <a:lnTo>
                    <a:pt x="51782" y="5533"/>
                  </a:lnTo>
                  <a:lnTo>
                    <a:pt x="51756" y="5303"/>
                  </a:lnTo>
                  <a:lnTo>
                    <a:pt x="51680" y="5048"/>
                  </a:lnTo>
                  <a:lnTo>
                    <a:pt x="51552" y="4819"/>
                  </a:lnTo>
                  <a:lnTo>
                    <a:pt x="51374" y="4589"/>
                  </a:lnTo>
                  <a:lnTo>
                    <a:pt x="51195" y="4411"/>
                  </a:lnTo>
                  <a:lnTo>
                    <a:pt x="50966" y="4258"/>
                  </a:lnTo>
                  <a:lnTo>
                    <a:pt x="50737" y="4131"/>
                  </a:lnTo>
                  <a:lnTo>
                    <a:pt x="50507" y="4054"/>
                  </a:lnTo>
                  <a:lnTo>
                    <a:pt x="50686" y="3876"/>
                  </a:lnTo>
                  <a:lnTo>
                    <a:pt x="50839" y="3672"/>
                  </a:lnTo>
                  <a:lnTo>
                    <a:pt x="50966" y="3468"/>
                  </a:lnTo>
                  <a:lnTo>
                    <a:pt x="51068" y="3238"/>
                  </a:lnTo>
                  <a:lnTo>
                    <a:pt x="51144" y="2983"/>
                  </a:lnTo>
                  <a:lnTo>
                    <a:pt x="51195" y="2728"/>
                  </a:lnTo>
                  <a:lnTo>
                    <a:pt x="51221" y="2499"/>
                  </a:lnTo>
                  <a:lnTo>
                    <a:pt x="51221" y="2244"/>
                  </a:lnTo>
                  <a:lnTo>
                    <a:pt x="51170" y="1989"/>
                  </a:lnTo>
                  <a:lnTo>
                    <a:pt x="51119" y="1734"/>
                  </a:lnTo>
                  <a:lnTo>
                    <a:pt x="51017" y="1504"/>
                  </a:lnTo>
                  <a:lnTo>
                    <a:pt x="50890" y="1300"/>
                  </a:lnTo>
                  <a:lnTo>
                    <a:pt x="50737" y="1097"/>
                  </a:lnTo>
                  <a:lnTo>
                    <a:pt x="50558" y="944"/>
                  </a:lnTo>
                  <a:lnTo>
                    <a:pt x="50354" y="791"/>
                  </a:lnTo>
                  <a:lnTo>
                    <a:pt x="50099" y="663"/>
                  </a:lnTo>
                  <a:lnTo>
                    <a:pt x="49895" y="587"/>
                  </a:lnTo>
                  <a:lnTo>
                    <a:pt x="49717" y="536"/>
                  </a:lnTo>
                  <a:lnTo>
                    <a:pt x="49513" y="510"/>
                  </a:lnTo>
                  <a:lnTo>
                    <a:pt x="49309" y="485"/>
                  </a:lnTo>
                  <a:lnTo>
                    <a:pt x="48926" y="510"/>
                  </a:lnTo>
                  <a:lnTo>
                    <a:pt x="48544" y="587"/>
                  </a:lnTo>
                  <a:lnTo>
                    <a:pt x="48187" y="689"/>
                  </a:lnTo>
                  <a:lnTo>
                    <a:pt x="47830" y="867"/>
                  </a:lnTo>
                  <a:lnTo>
                    <a:pt x="47473" y="1071"/>
                  </a:lnTo>
                  <a:lnTo>
                    <a:pt x="47142" y="1300"/>
                  </a:lnTo>
                  <a:lnTo>
                    <a:pt x="46836" y="1581"/>
                  </a:lnTo>
                  <a:lnTo>
                    <a:pt x="46530" y="1887"/>
                  </a:lnTo>
                  <a:lnTo>
                    <a:pt x="46275" y="2193"/>
                  </a:lnTo>
                  <a:lnTo>
                    <a:pt x="46020" y="2524"/>
                  </a:lnTo>
                  <a:lnTo>
                    <a:pt x="45790" y="2856"/>
                  </a:lnTo>
                  <a:lnTo>
                    <a:pt x="45586" y="3213"/>
                  </a:lnTo>
                  <a:lnTo>
                    <a:pt x="45408" y="3544"/>
                  </a:lnTo>
                  <a:lnTo>
                    <a:pt x="45255" y="3876"/>
                  </a:lnTo>
                  <a:lnTo>
                    <a:pt x="44873" y="3417"/>
                  </a:lnTo>
                  <a:lnTo>
                    <a:pt x="44490" y="2983"/>
                  </a:lnTo>
                  <a:lnTo>
                    <a:pt x="44057" y="2575"/>
                  </a:lnTo>
                  <a:lnTo>
                    <a:pt x="43598" y="2193"/>
                  </a:lnTo>
                  <a:lnTo>
                    <a:pt x="43113" y="1836"/>
                  </a:lnTo>
                  <a:lnTo>
                    <a:pt x="42603" y="1530"/>
                  </a:lnTo>
                  <a:lnTo>
                    <a:pt x="42068" y="1249"/>
                  </a:lnTo>
                  <a:lnTo>
                    <a:pt x="41507" y="995"/>
                  </a:lnTo>
                  <a:lnTo>
                    <a:pt x="40793" y="740"/>
                  </a:lnTo>
                  <a:lnTo>
                    <a:pt x="40028" y="510"/>
                  </a:lnTo>
                  <a:lnTo>
                    <a:pt x="39263" y="332"/>
                  </a:lnTo>
                  <a:lnTo>
                    <a:pt x="38448" y="179"/>
                  </a:lnTo>
                  <a:lnTo>
                    <a:pt x="37632" y="77"/>
                  </a:lnTo>
                  <a:lnTo>
                    <a:pt x="36790" y="26"/>
                  </a:lnTo>
                  <a:lnTo>
                    <a:pt x="3594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78"/>
            <p:cNvSpPr/>
            <p:nvPr/>
          </p:nvSpPr>
          <p:spPr>
            <a:xfrm>
              <a:off x="6324711" y="2663056"/>
              <a:ext cx="139617" cy="95933"/>
            </a:xfrm>
            <a:custGeom>
              <a:avLst/>
              <a:gdLst/>
              <a:ahLst/>
              <a:cxnLst/>
              <a:rect l="l" t="t" r="r" b="b"/>
              <a:pathLst>
                <a:path w="8313" h="5712" extrusionOk="0">
                  <a:moveTo>
                    <a:pt x="5941" y="0"/>
                  </a:moveTo>
                  <a:lnTo>
                    <a:pt x="5533" y="51"/>
                  </a:lnTo>
                  <a:lnTo>
                    <a:pt x="5100" y="153"/>
                  </a:lnTo>
                  <a:lnTo>
                    <a:pt x="4692" y="281"/>
                  </a:lnTo>
                  <a:lnTo>
                    <a:pt x="4284" y="434"/>
                  </a:lnTo>
                  <a:lnTo>
                    <a:pt x="3927" y="638"/>
                  </a:lnTo>
                  <a:lnTo>
                    <a:pt x="3570" y="842"/>
                  </a:lnTo>
                  <a:lnTo>
                    <a:pt x="3264" y="1071"/>
                  </a:lnTo>
                  <a:lnTo>
                    <a:pt x="2933" y="1351"/>
                  </a:lnTo>
                  <a:lnTo>
                    <a:pt x="2627" y="1657"/>
                  </a:lnTo>
                  <a:lnTo>
                    <a:pt x="2015" y="2269"/>
                  </a:lnTo>
                  <a:lnTo>
                    <a:pt x="1403" y="2881"/>
                  </a:lnTo>
                  <a:lnTo>
                    <a:pt x="1097" y="3162"/>
                  </a:lnTo>
                  <a:lnTo>
                    <a:pt x="766" y="3417"/>
                  </a:lnTo>
                  <a:lnTo>
                    <a:pt x="664" y="3468"/>
                  </a:lnTo>
                  <a:lnTo>
                    <a:pt x="587" y="3468"/>
                  </a:lnTo>
                  <a:lnTo>
                    <a:pt x="511" y="3442"/>
                  </a:lnTo>
                  <a:lnTo>
                    <a:pt x="434" y="3391"/>
                  </a:lnTo>
                  <a:lnTo>
                    <a:pt x="409" y="3977"/>
                  </a:lnTo>
                  <a:lnTo>
                    <a:pt x="307" y="4538"/>
                  </a:lnTo>
                  <a:lnTo>
                    <a:pt x="179" y="5099"/>
                  </a:lnTo>
                  <a:lnTo>
                    <a:pt x="1" y="5635"/>
                  </a:lnTo>
                  <a:lnTo>
                    <a:pt x="1174" y="5660"/>
                  </a:lnTo>
                  <a:lnTo>
                    <a:pt x="2499" y="5711"/>
                  </a:lnTo>
                  <a:lnTo>
                    <a:pt x="3188" y="5711"/>
                  </a:lnTo>
                  <a:lnTo>
                    <a:pt x="3902" y="5686"/>
                  </a:lnTo>
                  <a:lnTo>
                    <a:pt x="4590" y="5635"/>
                  </a:lnTo>
                  <a:lnTo>
                    <a:pt x="5253" y="5533"/>
                  </a:lnTo>
                  <a:lnTo>
                    <a:pt x="5559" y="5456"/>
                  </a:lnTo>
                  <a:lnTo>
                    <a:pt x="5865" y="5380"/>
                  </a:lnTo>
                  <a:lnTo>
                    <a:pt x="6171" y="5278"/>
                  </a:lnTo>
                  <a:lnTo>
                    <a:pt x="6451" y="5176"/>
                  </a:lnTo>
                  <a:lnTo>
                    <a:pt x="6732" y="5048"/>
                  </a:lnTo>
                  <a:lnTo>
                    <a:pt x="6987" y="4895"/>
                  </a:lnTo>
                  <a:lnTo>
                    <a:pt x="7216" y="4742"/>
                  </a:lnTo>
                  <a:lnTo>
                    <a:pt x="7446" y="4538"/>
                  </a:lnTo>
                  <a:lnTo>
                    <a:pt x="7624" y="4334"/>
                  </a:lnTo>
                  <a:lnTo>
                    <a:pt x="7803" y="4105"/>
                  </a:lnTo>
                  <a:lnTo>
                    <a:pt x="7955" y="3876"/>
                  </a:lnTo>
                  <a:lnTo>
                    <a:pt x="8083" y="3595"/>
                  </a:lnTo>
                  <a:lnTo>
                    <a:pt x="8185" y="3289"/>
                  </a:lnTo>
                  <a:lnTo>
                    <a:pt x="8261" y="2958"/>
                  </a:lnTo>
                  <a:lnTo>
                    <a:pt x="8312" y="2601"/>
                  </a:lnTo>
                  <a:lnTo>
                    <a:pt x="8312" y="2218"/>
                  </a:lnTo>
                  <a:lnTo>
                    <a:pt x="8312" y="1938"/>
                  </a:lnTo>
                  <a:lnTo>
                    <a:pt x="8261" y="1683"/>
                  </a:lnTo>
                  <a:lnTo>
                    <a:pt x="8210" y="1453"/>
                  </a:lnTo>
                  <a:lnTo>
                    <a:pt x="8159" y="1224"/>
                  </a:lnTo>
                  <a:lnTo>
                    <a:pt x="8057" y="1020"/>
                  </a:lnTo>
                  <a:lnTo>
                    <a:pt x="7955" y="842"/>
                  </a:lnTo>
                  <a:lnTo>
                    <a:pt x="7853" y="689"/>
                  </a:lnTo>
                  <a:lnTo>
                    <a:pt x="7726" y="536"/>
                  </a:lnTo>
                  <a:lnTo>
                    <a:pt x="7573" y="434"/>
                  </a:lnTo>
                  <a:lnTo>
                    <a:pt x="7420" y="306"/>
                  </a:lnTo>
                  <a:lnTo>
                    <a:pt x="7267" y="230"/>
                  </a:lnTo>
                  <a:lnTo>
                    <a:pt x="7089" y="153"/>
                  </a:lnTo>
                  <a:lnTo>
                    <a:pt x="6910" y="102"/>
                  </a:lnTo>
                  <a:lnTo>
                    <a:pt x="6732" y="51"/>
                  </a:lnTo>
                  <a:lnTo>
                    <a:pt x="6349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78"/>
            <p:cNvSpPr/>
            <p:nvPr/>
          </p:nvSpPr>
          <p:spPr>
            <a:xfrm>
              <a:off x="6115334" y="2606961"/>
              <a:ext cx="212406" cy="214976"/>
            </a:xfrm>
            <a:custGeom>
              <a:avLst/>
              <a:gdLst/>
              <a:ahLst/>
              <a:cxnLst/>
              <a:rect l="l" t="t" r="r" b="b"/>
              <a:pathLst>
                <a:path w="12647" h="12800" extrusionOk="0">
                  <a:moveTo>
                    <a:pt x="6221" y="2677"/>
                  </a:moveTo>
                  <a:lnTo>
                    <a:pt x="6629" y="2703"/>
                  </a:lnTo>
                  <a:lnTo>
                    <a:pt x="7037" y="2754"/>
                  </a:lnTo>
                  <a:lnTo>
                    <a:pt x="7445" y="2830"/>
                  </a:lnTo>
                  <a:lnTo>
                    <a:pt x="7828" y="2958"/>
                  </a:lnTo>
                  <a:lnTo>
                    <a:pt x="8185" y="3136"/>
                  </a:lnTo>
                  <a:lnTo>
                    <a:pt x="8541" y="3340"/>
                  </a:lnTo>
                  <a:lnTo>
                    <a:pt x="8873" y="3570"/>
                  </a:lnTo>
                  <a:lnTo>
                    <a:pt x="9179" y="3850"/>
                  </a:lnTo>
                  <a:lnTo>
                    <a:pt x="9459" y="4131"/>
                  </a:lnTo>
                  <a:lnTo>
                    <a:pt x="9714" y="4462"/>
                  </a:lnTo>
                  <a:lnTo>
                    <a:pt x="9918" y="4793"/>
                  </a:lnTo>
                  <a:lnTo>
                    <a:pt x="10122" y="5176"/>
                  </a:lnTo>
                  <a:lnTo>
                    <a:pt x="10275" y="5558"/>
                  </a:lnTo>
                  <a:lnTo>
                    <a:pt x="10377" y="5941"/>
                  </a:lnTo>
                  <a:lnTo>
                    <a:pt x="10454" y="6349"/>
                  </a:lnTo>
                  <a:lnTo>
                    <a:pt x="10454" y="6782"/>
                  </a:lnTo>
                  <a:lnTo>
                    <a:pt x="10428" y="7216"/>
                  </a:lnTo>
                  <a:lnTo>
                    <a:pt x="10377" y="7598"/>
                  </a:lnTo>
                  <a:lnTo>
                    <a:pt x="10250" y="7980"/>
                  </a:lnTo>
                  <a:lnTo>
                    <a:pt x="10097" y="8363"/>
                  </a:lnTo>
                  <a:lnTo>
                    <a:pt x="9918" y="8694"/>
                  </a:lnTo>
                  <a:lnTo>
                    <a:pt x="9689" y="9000"/>
                  </a:lnTo>
                  <a:lnTo>
                    <a:pt x="9434" y="9306"/>
                  </a:lnTo>
                  <a:lnTo>
                    <a:pt x="9153" y="9561"/>
                  </a:lnTo>
                  <a:lnTo>
                    <a:pt x="8847" y="9791"/>
                  </a:lnTo>
                  <a:lnTo>
                    <a:pt x="8516" y="9995"/>
                  </a:lnTo>
                  <a:lnTo>
                    <a:pt x="8159" y="10173"/>
                  </a:lnTo>
                  <a:lnTo>
                    <a:pt x="7777" y="10300"/>
                  </a:lnTo>
                  <a:lnTo>
                    <a:pt x="7369" y="10402"/>
                  </a:lnTo>
                  <a:lnTo>
                    <a:pt x="6961" y="10453"/>
                  </a:lnTo>
                  <a:lnTo>
                    <a:pt x="6553" y="10453"/>
                  </a:lnTo>
                  <a:lnTo>
                    <a:pt x="6451" y="10428"/>
                  </a:lnTo>
                  <a:lnTo>
                    <a:pt x="6400" y="10377"/>
                  </a:lnTo>
                  <a:lnTo>
                    <a:pt x="6043" y="10402"/>
                  </a:lnTo>
                  <a:lnTo>
                    <a:pt x="5711" y="10377"/>
                  </a:lnTo>
                  <a:lnTo>
                    <a:pt x="5380" y="10300"/>
                  </a:lnTo>
                  <a:lnTo>
                    <a:pt x="5049" y="10199"/>
                  </a:lnTo>
                  <a:lnTo>
                    <a:pt x="4743" y="10071"/>
                  </a:lnTo>
                  <a:lnTo>
                    <a:pt x="4437" y="9893"/>
                  </a:lnTo>
                  <a:lnTo>
                    <a:pt x="4131" y="9689"/>
                  </a:lnTo>
                  <a:lnTo>
                    <a:pt x="3876" y="9459"/>
                  </a:lnTo>
                  <a:lnTo>
                    <a:pt x="3621" y="9204"/>
                  </a:lnTo>
                  <a:lnTo>
                    <a:pt x="3366" y="8949"/>
                  </a:lnTo>
                  <a:lnTo>
                    <a:pt x="3162" y="8643"/>
                  </a:lnTo>
                  <a:lnTo>
                    <a:pt x="2983" y="8337"/>
                  </a:lnTo>
                  <a:lnTo>
                    <a:pt x="2830" y="8031"/>
                  </a:lnTo>
                  <a:lnTo>
                    <a:pt x="2703" y="7725"/>
                  </a:lnTo>
                  <a:lnTo>
                    <a:pt x="2601" y="7394"/>
                  </a:lnTo>
                  <a:lnTo>
                    <a:pt x="2550" y="7063"/>
                  </a:lnTo>
                  <a:lnTo>
                    <a:pt x="2524" y="6680"/>
                  </a:lnTo>
                  <a:lnTo>
                    <a:pt x="2550" y="6298"/>
                  </a:lnTo>
                  <a:lnTo>
                    <a:pt x="2601" y="5915"/>
                  </a:lnTo>
                  <a:lnTo>
                    <a:pt x="2677" y="5558"/>
                  </a:lnTo>
                  <a:lnTo>
                    <a:pt x="2779" y="5201"/>
                  </a:lnTo>
                  <a:lnTo>
                    <a:pt x="2932" y="4844"/>
                  </a:lnTo>
                  <a:lnTo>
                    <a:pt x="3111" y="4538"/>
                  </a:lnTo>
                  <a:lnTo>
                    <a:pt x="3315" y="4232"/>
                  </a:lnTo>
                  <a:lnTo>
                    <a:pt x="3544" y="3952"/>
                  </a:lnTo>
                  <a:lnTo>
                    <a:pt x="3799" y="3672"/>
                  </a:lnTo>
                  <a:lnTo>
                    <a:pt x="4080" y="3442"/>
                  </a:lnTo>
                  <a:lnTo>
                    <a:pt x="4386" y="3238"/>
                  </a:lnTo>
                  <a:lnTo>
                    <a:pt x="4717" y="3060"/>
                  </a:lnTo>
                  <a:lnTo>
                    <a:pt x="5049" y="2907"/>
                  </a:lnTo>
                  <a:lnTo>
                    <a:pt x="5431" y="2805"/>
                  </a:lnTo>
                  <a:lnTo>
                    <a:pt x="5813" y="2728"/>
                  </a:lnTo>
                  <a:lnTo>
                    <a:pt x="6221" y="2677"/>
                  </a:lnTo>
                  <a:close/>
                  <a:moveTo>
                    <a:pt x="6094" y="0"/>
                  </a:moveTo>
                  <a:lnTo>
                    <a:pt x="5737" y="26"/>
                  </a:lnTo>
                  <a:lnTo>
                    <a:pt x="5380" y="77"/>
                  </a:lnTo>
                  <a:lnTo>
                    <a:pt x="5074" y="128"/>
                  </a:lnTo>
                  <a:lnTo>
                    <a:pt x="4768" y="204"/>
                  </a:lnTo>
                  <a:lnTo>
                    <a:pt x="4462" y="281"/>
                  </a:lnTo>
                  <a:lnTo>
                    <a:pt x="4182" y="383"/>
                  </a:lnTo>
                  <a:lnTo>
                    <a:pt x="3621" y="612"/>
                  </a:lnTo>
                  <a:lnTo>
                    <a:pt x="3085" y="893"/>
                  </a:lnTo>
                  <a:lnTo>
                    <a:pt x="2601" y="1224"/>
                  </a:lnTo>
                  <a:lnTo>
                    <a:pt x="2142" y="1606"/>
                  </a:lnTo>
                  <a:lnTo>
                    <a:pt x="1734" y="2014"/>
                  </a:lnTo>
                  <a:lnTo>
                    <a:pt x="1352" y="2473"/>
                  </a:lnTo>
                  <a:lnTo>
                    <a:pt x="1020" y="2958"/>
                  </a:lnTo>
                  <a:lnTo>
                    <a:pt x="714" y="3468"/>
                  </a:lnTo>
                  <a:lnTo>
                    <a:pt x="459" y="4029"/>
                  </a:lnTo>
                  <a:lnTo>
                    <a:pt x="281" y="4589"/>
                  </a:lnTo>
                  <a:lnTo>
                    <a:pt x="128" y="5176"/>
                  </a:lnTo>
                  <a:lnTo>
                    <a:pt x="26" y="5762"/>
                  </a:lnTo>
                  <a:lnTo>
                    <a:pt x="0" y="6374"/>
                  </a:lnTo>
                  <a:lnTo>
                    <a:pt x="26" y="6986"/>
                  </a:lnTo>
                  <a:lnTo>
                    <a:pt x="102" y="7547"/>
                  </a:lnTo>
                  <a:lnTo>
                    <a:pt x="204" y="8057"/>
                  </a:lnTo>
                  <a:lnTo>
                    <a:pt x="357" y="8541"/>
                  </a:lnTo>
                  <a:lnTo>
                    <a:pt x="536" y="9000"/>
                  </a:lnTo>
                  <a:lnTo>
                    <a:pt x="638" y="9000"/>
                  </a:lnTo>
                  <a:lnTo>
                    <a:pt x="689" y="9026"/>
                  </a:lnTo>
                  <a:lnTo>
                    <a:pt x="714" y="9077"/>
                  </a:lnTo>
                  <a:lnTo>
                    <a:pt x="740" y="9128"/>
                  </a:lnTo>
                  <a:lnTo>
                    <a:pt x="740" y="9230"/>
                  </a:lnTo>
                  <a:lnTo>
                    <a:pt x="740" y="9281"/>
                  </a:lnTo>
                  <a:lnTo>
                    <a:pt x="689" y="9332"/>
                  </a:lnTo>
                  <a:lnTo>
                    <a:pt x="918" y="9689"/>
                  </a:lnTo>
                  <a:lnTo>
                    <a:pt x="1148" y="10046"/>
                  </a:lnTo>
                  <a:lnTo>
                    <a:pt x="1428" y="10351"/>
                  </a:lnTo>
                  <a:lnTo>
                    <a:pt x="1709" y="10657"/>
                  </a:lnTo>
                  <a:lnTo>
                    <a:pt x="2015" y="10938"/>
                  </a:lnTo>
                  <a:lnTo>
                    <a:pt x="2346" y="11193"/>
                  </a:lnTo>
                  <a:lnTo>
                    <a:pt x="2703" y="11448"/>
                  </a:lnTo>
                  <a:lnTo>
                    <a:pt x="3060" y="11652"/>
                  </a:lnTo>
                  <a:lnTo>
                    <a:pt x="3442" y="11856"/>
                  </a:lnTo>
                  <a:lnTo>
                    <a:pt x="3825" y="12060"/>
                  </a:lnTo>
                  <a:lnTo>
                    <a:pt x="4233" y="12213"/>
                  </a:lnTo>
                  <a:lnTo>
                    <a:pt x="4641" y="12366"/>
                  </a:lnTo>
                  <a:lnTo>
                    <a:pt x="5049" y="12493"/>
                  </a:lnTo>
                  <a:lnTo>
                    <a:pt x="5482" y="12621"/>
                  </a:lnTo>
                  <a:lnTo>
                    <a:pt x="5915" y="12697"/>
                  </a:lnTo>
                  <a:lnTo>
                    <a:pt x="6374" y="12799"/>
                  </a:lnTo>
                  <a:lnTo>
                    <a:pt x="6400" y="12774"/>
                  </a:lnTo>
                  <a:lnTo>
                    <a:pt x="6451" y="12774"/>
                  </a:lnTo>
                  <a:lnTo>
                    <a:pt x="6808" y="12748"/>
                  </a:lnTo>
                  <a:lnTo>
                    <a:pt x="7139" y="12697"/>
                  </a:lnTo>
                  <a:lnTo>
                    <a:pt x="7471" y="12646"/>
                  </a:lnTo>
                  <a:lnTo>
                    <a:pt x="7802" y="12595"/>
                  </a:lnTo>
                  <a:lnTo>
                    <a:pt x="8108" y="12493"/>
                  </a:lnTo>
                  <a:lnTo>
                    <a:pt x="8414" y="12391"/>
                  </a:lnTo>
                  <a:lnTo>
                    <a:pt x="8720" y="12289"/>
                  </a:lnTo>
                  <a:lnTo>
                    <a:pt x="9026" y="12162"/>
                  </a:lnTo>
                  <a:lnTo>
                    <a:pt x="9306" y="12034"/>
                  </a:lnTo>
                  <a:lnTo>
                    <a:pt x="9587" y="11881"/>
                  </a:lnTo>
                  <a:lnTo>
                    <a:pt x="9842" y="11703"/>
                  </a:lnTo>
                  <a:lnTo>
                    <a:pt x="10097" y="11550"/>
                  </a:lnTo>
                  <a:lnTo>
                    <a:pt x="10352" y="11346"/>
                  </a:lnTo>
                  <a:lnTo>
                    <a:pt x="10581" y="11142"/>
                  </a:lnTo>
                  <a:lnTo>
                    <a:pt x="10811" y="10938"/>
                  </a:lnTo>
                  <a:lnTo>
                    <a:pt x="11015" y="10708"/>
                  </a:lnTo>
                  <a:lnTo>
                    <a:pt x="11219" y="10479"/>
                  </a:lnTo>
                  <a:lnTo>
                    <a:pt x="11422" y="10250"/>
                  </a:lnTo>
                  <a:lnTo>
                    <a:pt x="11601" y="9995"/>
                  </a:lnTo>
                  <a:lnTo>
                    <a:pt x="11754" y="9740"/>
                  </a:lnTo>
                  <a:lnTo>
                    <a:pt x="11907" y="9459"/>
                  </a:lnTo>
                  <a:lnTo>
                    <a:pt x="12060" y="9179"/>
                  </a:lnTo>
                  <a:lnTo>
                    <a:pt x="12187" y="8898"/>
                  </a:lnTo>
                  <a:lnTo>
                    <a:pt x="12289" y="8592"/>
                  </a:lnTo>
                  <a:lnTo>
                    <a:pt x="12391" y="8286"/>
                  </a:lnTo>
                  <a:lnTo>
                    <a:pt x="12468" y="7980"/>
                  </a:lnTo>
                  <a:lnTo>
                    <a:pt x="12544" y="7674"/>
                  </a:lnTo>
                  <a:lnTo>
                    <a:pt x="12595" y="7343"/>
                  </a:lnTo>
                  <a:lnTo>
                    <a:pt x="12621" y="7012"/>
                  </a:lnTo>
                  <a:lnTo>
                    <a:pt x="12646" y="6680"/>
                  </a:lnTo>
                  <a:lnTo>
                    <a:pt x="12646" y="6349"/>
                  </a:lnTo>
                  <a:lnTo>
                    <a:pt x="12621" y="5992"/>
                  </a:lnTo>
                  <a:lnTo>
                    <a:pt x="12595" y="5635"/>
                  </a:lnTo>
                  <a:lnTo>
                    <a:pt x="12544" y="5278"/>
                  </a:lnTo>
                  <a:lnTo>
                    <a:pt x="12468" y="4921"/>
                  </a:lnTo>
                  <a:lnTo>
                    <a:pt x="12391" y="4589"/>
                  </a:lnTo>
                  <a:lnTo>
                    <a:pt x="12289" y="4258"/>
                  </a:lnTo>
                  <a:lnTo>
                    <a:pt x="12187" y="3952"/>
                  </a:lnTo>
                  <a:lnTo>
                    <a:pt x="12060" y="3646"/>
                  </a:lnTo>
                  <a:lnTo>
                    <a:pt x="11932" y="3340"/>
                  </a:lnTo>
                  <a:lnTo>
                    <a:pt x="11779" y="3060"/>
                  </a:lnTo>
                  <a:lnTo>
                    <a:pt x="11601" y="2779"/>
                  </a:lnTo>
                  <a:lnTo>
                    <a:pt x="11448" y="2499"/>
                  </a:lnTo>
                  <a:lnTo>
                    <a:pt x="11244" y="2244"/>
                  </a:lnTo>
                  <a:lnTo>
                    <a:pt x="11040" y="2014"/>
                  </a:lnTo>
                  <a:lnTo>
                    <a:pt x="10836" y="1785"/>
                  </a:lnTo>
                  <a:lnTo>
                    <a:pt x="10607" y="1555"/>
                  </a:lnTo>
                  <a:lnTo>
                    <a:pt x="10377" y="1351"/>
                  </a:lnTo>
                  <a:lnTo>
                    <a:pt x="10122" y="1148"/>
                  </a:lnTo>
                  <a:lnTo>
                    <a:pt x="9867" y="969"/>
                  </a:lnTo>
                  <a:lnTo>
                    <a:pt x="9587" y="816"/>
                  </a:lnTo>
                  <a:lnTo>
                    <a:pt x="9332" y="663"/>
                  </a:lnTo>
                  <a:lnTo>
                    <a:pt x="9026" y="536"/>
                  </a:lnTo>
                  <a:lnTo>
                    <a:pt x="8745" y="408"/>
                  </a:lnTo>
                  <a:lnTo>
                    <a:pt x="8439" y="306"/>
                  </a:lnTo>
                  <a:lnTo>
                    <a:pt x="8134" y="204"/>
                  </a:lnTo>
                  <a:lnTo>
                    <a:pt x="7802" y="128"/>
                  </a:lnTo>
                  <a:lnTo>
                    <a:pt x="7471" y="77"/>
                  </a:lnTo>
                  <a:lnTo>
                    <a:pt x="7139" y="26"/>
                  </a:lnTo>
                  <a:lnTo>
                    <a:pt x="68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78"/>
            <p:cNvSpPr/>
            <p:nvPr/>
          </p:nvSpPr>
          <p:spPr>
            <a:xfrm>
              <a:off x="6157723" y="2651921"/>
              <a:ext cx="133184" cy="130615"/>
            </a:xfrm>
            <a:custGeom>
              <a:avLst/>
              <a:gdLst/>
              <a:ahLst/>
              <a:cxnLst/>
              <a:rect l="l" t="t" r="r" b="b"/>
              <a:pathLst>
                <a:path w="7930" h="7777" extrusionOk="0">
                  <a:moveTo>
                    <a:pt x="3748" y="459"/>
                  </a:moveTo>
                  <a:lnTo>
                    <a:pt x="4131" y="485"/>
                  </a:lnTo>
                  <a:lnTo>
                    <a:pt x="4513" y="536"/>
                  </a:lnTo>
                  <a:lnTo>
                    <a:pt x="4870" y="612"/>
                  </a:lnTo>
                  <a:lnTo>
                    <a:pt x="5227" y="740"/>
                  </a:lnTo>
                  <a:lnTo>
                    <a:pt x="5559" y="893"/>
                  </a:lnTo>
                  <a:lnTo>
                    <a:pt x="5864" y="1071"/>
                  </a:lnTo>
                  <a:lnTo>
                    <a:pt x="6170" y="1275"/>
                  </a:lnTo>
                  <a:lnTo>
                    <a:pt x="6451" y="1530"/>
                  </a:lnTo>
                  <a:lnTo>
                    <a:pt x="6706" y="1810"/>
                  </a:lnTo>
                  <a:lnTo>
                    <a:pt x="6935" y="2116"/>
                  </a:lnTo>
                  <a:lnTo>
                    <a:pt x="7139" y="2422"/>
                  </a:lnTo>
                  <a:lnTo>
                    <a:pt x="7318" y="2779"/>
                  </a:lnTo>
                  <a:lnTo>
                    <a:pt x="7445" y="3136"/>
                  </a:lnTo>
                  <a:lnTo>
                    <a:pt x="7547" y="3570"/>
                  </a:lnTo>
                  <a:lnTo>
                    <a:pt x="7573" y="3978"/>
                  </a:lnTo>
                  <a:lnTo>
                    <a:pt x="7573" y="4386"/>
                  </a:lnTo>
                  <a:lnTo>
                    <a:pt x="7522" y="4768"/>
                  </a:lnTo>
                  <a:lnTo>
                    <a:pt x="7420" y="5125"/>
                  </a:lnTo>
                  <a:lnTo>
                    <a:pt x="7267" y="5482"/>
                  </a:lnTo>
                  <a:lnTo>
                    <a:pt x="7063" y="5788"/>
                  </a:lnTo>
                  <a:lnTo>
                    <a:pt x="6833" y="6094"/>
                  </a:lnTo>
                  <a:lnTo>
                    <a:pt x="6578" y="6374"/>
                  </a:lnTo>
                  <a:lnTo>
                    <a:pt x="6298" y="6629"/>
                  </a:lnTo>
                  <a:lnTo>
                    <a:pt x="5966" y="6833"/>
                  </a:lnTo>
                  <a:lnTo>
                    <a:pt x="5635" y="7012"/>
                  </a:lnTo>
                  <a:lnTo>
                    <a:pt x="5278" y="7165"/>
                  </a:lnTo>
                  <a:lnTo>
                    <a:pt x="4896" y="7267"/>
                  </a:lnTo>
                  <a:lnTo>
                    <a:pt x="4488" y="7343"/>
                  </a:lnTo>
                  <a:lnTo>
                    <a:pt x="4080" y="7369"/>
                  </a:lnTo>
                  <a:lnTo>
                    <a:pt x="3570" y="7267"/>
                  </a:lnTo>
                  <a:lnTo>
                    <a:pt x="3060" y="7165"/>
                  </a:lnTo>
                  <a:lnTo>
                    <a:pt x="2576" y="6986"/>
                  </a:lnTo>
                  <a:lnTo>
                    <a:pt x="2346" y="6910"/>
                  </a:lnTo>
                  <a:lnTo>
                    <a:pt x="2117" y="6782"/>
                  </a:lnTo>
                  <a:lnTo>
                    <a:pt x="1913" y="6680"/>
                  </a:lnTo>
                  <a:lnTo>
                    <a:pt x="1709" y="6527"/>
                  </a:lnTo>
                  <a:lnTo>
                    <a:pt x="1505" y="6374"/>
                  </a:lnTo>
                  <a:lnTo>
                    <a:pt x="1326" y="6196"/>
                  </a:lnTo>
                  <a:lnTo>
                    <a:pt x="1148" y="6017"/>
                  </a:lnTo>
                  <a:lnTo>
                    <a:pt x="995" y="5788"/>
                  </a:lnTo>
                  <a:lnTo>
                    <a:pt x="842" y="5558"/>
                  </a:lnTo>
                  <a:lnTo>
                    <a:pt x="714" y="5303"/>
                  </a:lnTo>
                  <a:lnTo>
                    <a:pt x="587" y="4972"/>
                  </a:lnTo>
                  <a:lnTo>
                    <a:pt x="510" y="4640"/>
                  </a:lnTo>
                  <a:lnTo>
                    <a:pt x="434" y="4284"/>
                  </a:lnTo>
                  <a:lnTo>
                    <a:pt x="434" y="3927"/>
                  </a:lnTo>
                  <a:lnTo>
                    <a:pt x="434" y="3595"/>
                  </a:lnTo>
                  <a:lnTo>
                    <a:pt x="485" y="3238"/>
                  </a:lnTo>
                  <a:lnTo>
                    <a:pt x="561" y="2907"/>
                  </a:lnTo>
                  <a:lnTo>
                    <a:pt x="689" y="2575"/>
                  </a:lnTo>
                  <a:lnTo>
                    <a:pt x="842" y="2269"/>
                  </a:lnTo>
                  <a:lnTo>
                    <a:pt x="995" y="1963"/>
                  </a:lnTo>
                  <a:lnTo>
                    <a:pt x="1199" y="1683"/>
                  </a:lnTo>
                  <a:lnTo>
                    <a:pt x="1454" y="1428"/>
                  </a:lnTo>
                  <a:lnTo>
                    <a:pt x="1709" y="1173"/>
                  </a:lnTo>
                  <a:lnTo>
                    <a:pt x="1989" y="969"/>
                  </a:lnTo>
                  <a:lnTo>
                    <a:pt x="2295" y="816"/>
                  </a:lnTo>
                  <a:lnTo>
                    <a:pt x="2627" y="663"/>
                  </a:lnTo>
                  <a:lnTo>
                    <a:pt x="3009" y="561"/>
                  </a:lnTo>
                  <a:lnTo>
                    <a:pt x="3391" y="485"/>
                  </a:lnTo>
                  <a:lnTo>
                    <a:pt x="3748" y="459"/>
                  </a:lnTo>
                  <a:close/>
                  <a:moveTo>
                    <a:pt x="3697" y="0"/>
                  </a:moveTo>
                  <a:lnTo>
                    <a:pt x="3289" y="51"/>
                  </a:lnTo>
                  <a:lnTo>
                    <a:pt x="2907" y="128"/>
                  </a:lnTo>
                  <a:lnTo>
                    <a:pt x="2525" y="230"/>
                  </a:lnTo>
                  <a:lnTo>
                    <a:pt x="2193" y="383"/>
                  </a:lnTo>
                  <a:lnTo>
                    <a:pt x="1862" y="561"/>
                  </a:lnTo>
                  <a:lnTo>
                    <a:pt x="1556" y="765"/>
                  </a:lnTo>
                  <a:lnTo>
                    <a:pt x="1275" y="995"/>
                  </a:lnTo>
                  <a:lnTo>
                    <a:pt x="1020" y="1275"/>
                  </a:lnTo>
                  <a:lnTo>
                    <a:pt x="791" y="1555"/>
                  </a:lnTo>
                  <a:lnTo>
                    <a:pt x="587" y="1861"/>
                  </a:lnTo>
                  <a:lnTo>
                    <a:pt x="408" y="2167"/>
                  </a:lnTo>
                  <a:lnTo>
                    <a:pt x="255" y="2524"/>
                  </a:lnTo>
                  <a:lnTo>
                    <a:pt x="153" y="2881"/>
                  </a:lnTo>
                  <a:lnTo>
                    <a:pt x="77" y="3238"/>
                  </a:lnTo>
                  <a:lnTo>
                    <a:pt x="26" y="3621"/>
                  </a:lnTo>
                  <a:lnTo>
                    <a:pt x="0" y="4003"/>
                  </a:lnTo>
                  <a:lnTo>
                    <a:pt x="26" y="4386"/>
                  </a:lnTo>
                  <a:lnTo>
                    <a:pt x="77" y="4717"/>
                  </a:lnTo>
                  <a:lnTo>
                    <a:pt x="179" y="5048"/>
                  </a:lnTo>
                  <a:lnTo>
                    <a:pt x="306" y="5354"/>
                  </a:lnTo>
                  <a:lnTo>
                    <a:pt x="459" y="5660"/>
                  </a:lnTo>
                  <a:lnTo>
                    <a:pt x="638" y="5966"/>
                  </a:lnTo>
                  <a:lnTo>
                    <a:pt x="842" y="6272"/>
                  </a:lnTo>
                  <a:lnTo>
                    <a:pt x="1097" y="6527"/>
                  </a:lnTo>
                  <a:lnTo>
                    <a:pt x="1352" y="6782"/>
                  </a:lnTo>
                  <a:lnTo>
                    <a:pt x="1607" y="7012"/>
                  </a:lnTo>
                  <a:lnTo>
                    <a:pt x="1913" y="7216"/>
                  </a:lnTo>
                  <a:lnTo>
                    <a:pt x="2219" y="7394"/>
                  </a:lnTo>
                  <a:lnTo>
                    <a:pt x="2525" y="7522"/>
                  </a:lnTo>
                  <a:lnTo>
                    <a:pt x="2856" y="7623"/>
                  </a:lnTo>
                  <a:lnTo>
                    <a:pt x="3187" y="7700"/>
                  </a:lnTo>
                  <a:lnTo>
                    <a:pt x="3519" y="7725"/>
                  </a:lnTo>
                  <a:lnTo>
                    <a:pt x="3876" y="7700"/>
                  </a:lnTo>
                  <a:lnTo>
                    <a:pt x="3927" y="7751"/>
                  </a:lnTo>
                  <a:lnTo>
                    <a:pt x="4029" y="7776"/>
                  </a:lnTo>
                  <a:lnTo>
                    <a:pt x="4437" y="7776"/>
                  </a:lnTo>
                  <a:lnTo>
                    <a:pt x="4845" y="7725"/>
                  </a:lnTo>
                  <a:lnTo>
                    <a:pt x="5253" y="7623"/>
                  </a:lnTo>
                  <a:lnTo>
                    <a:pt x="5635" y="7496"/>
                  </a:lnTo>
                  <a:lnTo>
                    <a:pt x="5992" y="7318"/>
                  </a:lnTo>
                  <a:lnTo>
                    <a:pt x="6323" y="7114"/>
                  </a:lnTo>
                  <a:lnTo>
                    <a:pt x="6629" y="6884"/>
                  </a:lnTo>
                  <a:lnTo>
                    <a:pt x="6910" y="6629"/>
                  </a:lnTo>
                  <a:lnTo>
                    <a:pt x="7165" y="6323"/>
                  </a:lnTo>
                  <a:lnTo>
                    <a:pt x="7394" y="6017"/>
                  </a:lnTo>
                  <a:lnTo>
                    <a:pt x="7573" y="5686"/>
                  </a:lnTo>
                  <a:lnTo>
                    <a:pt x="7726" y="5303"/>
                  </a:lnTo>
                  <a:lnTo>
                    <a:pt x="7853" y="4921"/>
                  </a:lnTo>
                  <a:lnTo>
                    <a:pt x="7904" y="4539"/>
                  </a:lnTo>
                  <a:lnTo>
                    <a:pt x="7930" y="4105"/>
                  </a:lnTo>
                  <a:lnTo>
                    <a:pt x="7930" y="3672"/>
                  </a:lnTo>
                  <a:lnTo>
                    <a:pt x="7853" y="3264"/>
                  </a:lnTo>
                  <a:lnTo>
                    <a:pt x="7751" y="2881"/>
                  </a:lnTo>
                  <a:lnTo>
                    <a:pt x="7598" y="2499"/>
                  </a:lnTo>
                  <a:lnTo>
                    <a:pt x="7394" y="2116"/>
                  </a:lnTo>
                  <a:lnTo>
                    <a:pt x="7190" y="1785"/>
                  </a:lnTo>
                  <a:lnTo>
                    <a:pt x="6935" y="1454"/>
                  </a:lnTo>
                  <a:lnTo>
                    <a:pt x="6655" y="1173"/>
                  </a:lnTo>
                  <a:lnTo>
                    <a:pt x="6349" y="893"/>
                  </a:lnTo>
                  <a:lnTo>
                    <a:pt x="6017" y="663"/>
                  </a:lnTo>
                  <a:lnTo>
                    <a:pt x="5661" y="459"/>
                  </a:lnTo>
                  <a:lnTo>
                    <a:pt x="5304" y="281"/>
                  </a:lnTo>
                  <a:lnTo>
                    <a:pt x="4921" y="153"/>
                  </a:lnTo>
                  <a:lnTo>
                    <a:pt x="4513" y="77"/>
                  </a:lnTo>
                  <a:lnTo>
                    <a:pt x="4105" y="26"/>
                  </a:lnTo>
                  <a:lnTo>
                    <a:pt x="369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78"/>
            <p:cNvSpPr/>
            <p:nvPr/>
          </p:nvSpPr>
          <p:spPr>
            <a:xfrm>
              <a:off x="6164995" y="2659629"/>
              <a:ext cx="119916" cy="116053"/>
            </a:xfrm>
            <a:custGeom>
              <a:avLst/>
              <a:gdLst/>
              <a:ahLst/>
              <a:cxnLst/>
              <a:rect l="l" t="t" r="r" b="b"/>
              <a:pathLst>
                <a:path w="7140" h="6910" extrusionOk="0">
                  <a:moveTo>
                    <a:pt x="3876" y="2779"/>
                  </a:moveTo>
                  <a:lnTo>
                    <a:pt x="4029" y="2830"/>
                  </a:lnTo>
                  <a:lnTo>
                    <a:pt x="4233" y="2932"/>
                  </a:lnTo>
                  <a:lnTo>
                    <a:pt x="4361" y="3085"/>
                  </a:lnTo>
                  <a:lnTo>
                    <a:pt x="4488" y="3238"/>
                  </a:lnTo>
                  <a:lnTo>
                    <a:pt x="4565" y="3442"/>
                  </a:lnTo>
                  <a:lnTo>
                    <a:pt x="4590" y="3621"/>
                  </a:lnTo>
                  <a:lnTo>
                    <a:pt x="4590" y="3825"/>
                  </a:lnTo>
                  <a:lnTo>
                    <a:pt x="4539" y="4029"/>
                  </a:lnTo>
                  <a:lnTo>
                    <a:pt x="4437" y="4207"/>
                  </a:lnTo>
                  <a:lnTo>
                    <a:pt x="4310" y="4385"/>
                  </a:lnTo>
                  <a:lnTo>
                    <a:pt x="4131" y="4513"/>
                  </a:lnTo>
                  <a:lnTo>
                    <a:pt x="3953" y="4589"/>
                  </a:lnTo>
                  <a:lnTo>
                    <a:pt x="3749" y="4640"/>
                  </a:lnTo>
                  <a:lnTo>
                    <a:pt x="3519" y="4640"/>
                  </a:lnTo>
                  <a:lnTo>
                    <a:pt x="3315" y="4615"/>
                  </a:lnTo>
                  <a:lnTo>
                    <a:pt x="3111" y="4513"/>
                  </a:lnTo>
                  <a:lnTo>
                    <a:pt x="2933" y="4385"/>
                  </a:lnTo>
                  <a:lnTo>
                    <a:pt x="2831" y="4283"/>
                  </a:lnTo>
                  <a:lnTo>
                    <a:pt x="2754" y="4130"/>
                  </a:lnTo>
                  <a:lnTo>
                    <a:pt x="2703" y="4003"/>
                  </a:lnTo>
                  <a:lnTo>
                    <a:pt x="2678" y="3850"/>
                  </a:lnTo>
                  <a:lnTo>
                    <a:pt x="2703" y="3697"/>
                  </a:lnTo>
                  <a:lnTo>
                    <a:pt x="2729" y="3570"/>
                  </a:lnTo>
                  <a:lnTo>
                    <a:pt x="2780" y="3442"/>
                  </a:lnTo>
                  <a:lnTo>
                    <a:pt x="2882" y="3340"/>
                  </a:lnTo>
                  <a:lnTo>
                    <a:pt x="2933" y="3162"/>
                  </a:lnTo>
                  <a:lnTo>
                    <a:pt x="3035" y="3034"/>
                  </a:lnTo>
                  <a:lnTo>
                    <a:pt x="3188" y="2932"/>
                  </a:lnTo>
                  <a:lnTo>
                    <a:pt x="3341" y="2856"/>
                  </a:lnTo>
                  <a:lnTo>
                    <a:pt x="3519" y="2805"/>
                  </a:lnTo>
                  <a:lnTo>
                    <a:pt x="3723" y="2779"/>
                  </a:lnTo>
                  <a:close/>
                  <a:moveTo>
                    <a:pt x="3315" y="0"/>
                  </a:moveTo>
                  <a:lnTo>
                    <a:pt x="2958" y="26"/>
                  </a:lnTo>
                  <a:lnTo>
                    <a:pt x="2576" y="102"/>
                  </a:lnTo>
                  <a:lnTo>
                    <a:pt x="2194" y="204"/>
                  </a:lnTo>
                  <a:lnTo>
                    <a:pt x="1862" y="357"/>
                  </a:lnTo>
                  <a:lnTo>
                    <a:pt x="1556" y="510"/>
                  </a:lnTo>
                  <a:lnTo>
                    <a:pt x="1276" y="714"/>
                  </a:lnTo>
                  <a:lnTo>
                    <a:pt x="1021" y="969"/>
                  </a:lnTo>
                  <a:lnTo>
                    <a:pt x="766" y="1224"/>
                  </a:lnTo>
                  <a:lnTo>
                    <a:pt x="562" y="1504"/>
                  </a:lnTo>
                  <a:lnTo>
                    <a:pt x="409" y="1810"/>
                  </a:lnTo>
                  <a:lnTo>
                    <a:pt x="256" y="2116"/>
                  </a:lnTo>
                  <a:lnTo>
                    <a:pt x="128" y="2448"/>
                  </a:lnTo>
                  <a:lnTo>
                    <a:pt x="52" y="2779"/>
                  </a:lnTo>
                  <a:lnTo>
                    <a:pt x="1" y="3136"/>
                  </a:lnTo>
                  <a:lnTo>
                    <a:pt x="1" y="3468"/>
                  </a:lnTo>
                  <a:lnTo>
                    <a:pt x="1" y="3825"/>
                  </a:lnTo>
                  <a:lnTo>
                    <a:pt x="77" y="4181"/>
                  </a:lnTo>
                  <a:lnTo>
                    <a:pt x="154" y="4513"/>
                  </a:lnTo>
                  <a:lnTo>
                    <a:pt x="281" y="4844"/>
                  </a:lnTo>
                  <a:lnTo>
                    <a:pt x="409" y="5099"/>
                  </a:lnTo>
                  <a:lnTo>
                    <a:pt x="562" y="5329"/>
                  </a:lnTo>
                  <a:lnTo>
                    <a:pt x="715" y="5558"/>
                  </a:lnTo>
                  <a:lnTo>
                    <a:pt x="893" y="5737"/>
                  </a:lnTo>
                  <a:lnTo>
                    <a:pt x="1072" y="5915"/>
                  </a:lnTo>
                  <a:lnTo>
                    <a:pt x="1276" y="6068"/>
                  </a:lnTo>
                  <a:lnTo>
                    <a:pt x="1480" y="6221"/>
                  </a:lnTo>
                  <a:lnTo>
                    <a:pt x="1684" y="6323"/>
                  </a:lnTo>
                  <a:lnTo>
                    <a:pt x="1913" y="6451"/>
                  </a:lnTo>
                  <a:lnTo>
                    <a:pt x="2143" y="6527"/>
                  </a:lnTo>
                  <a:lnTo>
                    <a:pt x="2627" y="6706"/>
                  </a:lnTo>
                  <a:lnTo>
                    <a:pt x="3137" y="6808"/>
                  </a:lnTo>
                  <a:lnTo>
                    <a:pt x="3647" y="6910"/>
                  </a:lnTo>
                  <a:lnTo>
                    <a:pt x="4055" y="6884"/>
                  </a:lnTo>
                  <a:lnTo>
                    <a:pt x="4463" y="6808"/>
                  </a:lnTo>
                  <a:lnTo>
                    <a:pt x="4845" y="6706"/>
                  </a:lnTo>
                  <a:lnTo>
                    <a:pt x="5202" y="6553"/>
                  </a:lnTo>
                  <a:lnTo>
                    <a:pt x="5533" y="6374"/>
                  </a:lnTo>
                  <a:lnTo>
                    <a:pt x="5865" y="6170"/>
                  </a:lnTo>
                  <a:lnTo>
                    <a:pt x="6145" y="5915"/>
                  </a:lnTo>
                  <a:lnTo>
                    <a:pt x="6400" y="5635"/>
                  </a:lnTo>
                  <a:lnTo>
                    <a:pt x="6630" y="5329"/>
                  </a:lnTo>
                  <a:lnTo>
                    <a:pt x="6834" y="5023"/>
                  </a:lnTo>
                  <a:lnTo>
                    <a:pt x="6987" y="4666"/>
                  </a:lnTo>
                  <a:lnTo>
                    <a:pt x="7089" y="4309"/>
                  </a:lnTo>
                  <a:lnTo>
                    <a:pt x="7140" y="3927"/>
                  </a:lnTo>
                  <a:lnTo>
                    <a:pt x="7140" y="3519"/>
                  </a:lnTo>
                  <a:lnTo>
                    <a:pt x="7114" y="3111"/>
                  </a:lnTo>
                  <a:lnTo>
                    <a:pt x="7012" y="2677"/>
                  </a:lnTo>
                  <a:lnTo>
                    <a:pt x="6885" y="2320"/>
                  </a:lnTo>
                  <a:lnTo>
                    <a:pt x="6706" y="1963"/>
                  </a:lnTo>
                  <a:lnTo>
                    <a:pt x="6502" y="1657"/>
                  </a:lnTo>
                  <a:lnTo>
                    <a:pt x="6273" y="1351"/>
                  </a:lnTo>
                  <a:lnTo>
                    <a:pt x="6018" y="1071"/>
                  </a:lnTo>
                  <a:lnTo>
                    <a:pt x="5737" y="816"/>
                  </a:lnTo>
                  <a:lnTo>
                    <a:pt x="5431" y="612"/>
                  </a:lnTo>
                  <a:lnTo>
                    <a:pt x="5126" y="434"/>
                  </a:lnTo>
                  <a:lnTo>
                    <a:pt x="4794" y="281"/>
                  </a:lnTo>
                  <a:lnTo>
                    <a:pt x="4437" y="153"/>
                  </a:lnTo>
                  <a:lnTo>
                    <a:pt x="4080" y="77"/>
                  </a:lnTo>
                  <a:lnTo>
                    <a:pt x="3698" y="26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78"/>
            <p:cNvSpPr/>
            <p:nvPr/>
          </p:nvSpPr>
          <p:spPr>
            <a:xfrm>
              <a:off x="6178700" y="1749709"/>
              <a:ext cx="93363" cy="149459"/>
            </a:xfrm>
            <a:custGeom>
              <a:avLst/>
              <a:gdLst/>
              <a:ahLst/>
              <a:cxnLst/>
              <a:rect l="l" t="t" r="r" b="b"/>
              <a:pathLst>
                <a:path w="5559" h="8899" extrusionOk="0">
                  <a:moveTo>
                    <a:pt x="4106" y="1"/>
                  </a:moveTo>
                  <a:lnTo>
                    <a:pt x="4055" y="26"/>
                  </a:lnTo>
                  <a:lnTo>
                    <a:pt x="3494" y="205"/>
                  </a:lnTo>
                  <a:lnTo>
                    <a:pt x="2958" y="409"/>
                  </a:lnTo>
                  <a:lnTo>
                    <a:pt x="2448" y="663"/>
                  </a:lnTo>
                  <a:lnTo>
                    <a:pt x="1938" y="944"/>
                  </a:lnTo>
                  <a:lnTo>
                    <a:pt x="1480" y="1275"/>
                  </a:lnTo>
                  <a:lnTo>
                    <a:pt x="1021" y="1607"/>
                  </a:lnTo>
                  <a:lnTo>
                    <a:pt x="587" y="1989"/>
                  </a:lnTo>
                  <a:lnTo>
                    <a:pt x="154" y="2397"/>
                  </a:lnTo>
                  <a:lnTo>
                    <a:pt x="154" y="2448"/>
                  </a:lnTo>
                  <a:lnTo>
                    <a:pt x="154" y="2499"/>
                  </a:lnTo>
                  <a:lnTo>
                    <a:pt x="103" y="2907"/>
                  </a:lnTo>
                  <a:lnTo>
                    <a:pt x="52" y="3315"/>
                  </a:lnTo>
                  <a:lnTo>
                    <a:pt x="26" y="3723"/>
                  </a:lnTo>
                  <a:lnTo>
                    <a:pt x="1" y="4131"/>
                  </a:lnTo>
                  <a:lnTo>
                    <a:pt x="26" y="4921"/>
                  </a:lnTo>
                  <a:lnTo>
                    <a:pt x="77" y="5763"/>
                  </a:lnTo>
                  <a:lnTo>
                    <a:pt x="128" y="5788"/>
                  </a:lnTo>
                  <a:lnTo>
                    <a:pt x="154" y="5839"/>
                  </a:lnTo>
                  <a:lnTo>
                    <a:pt x="281" y="6094"/>
                  </a:lnTo>
                  <a:lnTo>
                    <a:pt x="460" y="6375"/>
                  </a:lnTo>
                  <a:lnTo>
                    <a:pt x="664" y="6630"/>
                  </a:lnTo>
                  <a:lnTo>
                    <a:pt x="919" y="6884"/>
                  </a:lnTo>
                  <a:lnTo>
                    <a:pt x="1174" y="7114"/>
                  </a:lnTo>
                  <a:lnTo>
                    <a:pt x="1429" y="7343"/>
                  </a:lnTo>
                  <a:lnTo>
                    <a:pt x="1938" y="7726"/>
                  </a:lnTo>
                  <a:lnTo>
                    <a:pt x="2168" y="7904"/>
                  </a:lnTo>
                  <a:lnTo>
                    <a:pt x="2423" y="8057"/>
                  </a:lnTo>
                  <a:lnTo>
                    <a:pt x="2907" y="8338"/>
                  </a:lnTo>
                  <a:lnTo>
                    <a:pt x="3417" y="8618"/>
                  </a:lnTo>
                  <a:lnTo>
                    <a:pt x="3927" y="8899"/>
                  </a:lnTo>
                  <a:lnTo>
                    <a:pt x="4131" y="8771"/>
                  </a:lnTo>
                  <a:lnTo>
                    <a:pt x="4335" y="8567"/>
                  </a:lnTo>
                  <a:lnTo>
                    <a:pt x="4513" y="8363"/>
                  </a:lnTo>
                  <a:lnTo>
                    <a:pt x="4692" y="8083"/>
                  </a:lnTo>
                  <a:lnTo>
                    <a:pt x="4845" y="7802"/>
                  </a:lnTo>
                  <a:lnTo>
                    <a:pt x="4972" y="7471"/>
                  </a:lnTo>
                  <a:lnTo>
                    <a:pt x="5074" y="7139"/>
                  </a:lnTo>
                  <a:lnTo>
                    <a:pt x="5176" y="6808"/>
                  </a:lnTo>
                  <a:lnTo>
                    <a:pt x="5329" y="6094"/>
                  </a:lnTo>
                  <a:lnTo>
                    <a:pt x="5457" y="5406"/>
                  </a:lnTo>
                  <a:lnTo>
                    <a:pt x="5508" y="4768"/>
                  </a:lnTo>
                  <a:lnTo>
                    <a:pt x="5559" y="4258"/>
                  </a:lnTo>
                  <a:lnTo>
                    <a:pt x="5559" y="3646"/>
                  </a:lnTo>
                  <a:lnTo>
                    <a:pt x="5533" y="3060"/>
                  </a:lnTo>
                  <a:lnTo>
                    <a:pt x="5457" y="2474"/>
                  </a:lnTo>
                  <a:lnTo>
                    <a:pt x="5406" y="2193"/>
                  </a:lnTo>
                  <a:lnTo>
                    <a:pt x="5355" y="1938"/>
                  </a:lnTo>
                  <a:lnTo>
                    <a:pt x="5253" y="1658"/>
                  </a:lnTo>
                  <a:lnTo>
                    <a:pt x="5151" y="1403"/>
                  </a:lnTo>
                  <a:lnTo>
                    <a:pt x="5023" y="1148"/>
                  </a:lnTo>
                  <a:lnTo>
                    <a:pt x="4896" y="893"/>
                  </a:lnTo>
                  <a:lnTo>
                    <a:pt x="4743" y="663"/>
                  </a:lnTo>
                  <a:lnTo>
                    <a:pt x="4539" y="434"/>
                  </a:lnTo>
                  <a:lnTo>
                    <a:pt x="4335" y="205"/>
                  </a:lnTo>
                  <a:lnTo>
                    <a:pt x="41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78"/>
            <p:cNvSpPr/>
            <p:nvPr/>
          </p:nvSpPr>
          <p:spPr>
            <a:xfrm>
              <a:off x="5942770" y="1883311"/>
              <a:ext cx="330156" cy="536987"/>
            </a:xfrm>
            <a:custGeom>
              <a:avLst/>
              <a:gdLst/>
              <a:ahLst/>
              <a:cxnLst/>
              <a:rect l="l" t="t" r="r" b="b"/>
              <a:pathLst>
                <a:path w="19658" h="31973" extrusionOk="0">
                  <a:moveTo>
                    <a:pt x="2040" y="434"/>
                  </a:moveTo>
                  <a:lnTo>
                    <a:pt x="3009" y="663"/>
                  </a:lnTo>
                  <a:lnTo>
                    <a:pt x="4029" y="893"/>
                  </a:lnTo>
                  <a:lnTo>
                    <a:pt x="6094" y="1326"/>
                  </a:lnTo>
                  <a:lnTo>
                    <a:pt x="7139" y="1556"/>
                  </a:lnTo>
                  <a:lnTo>
                    <a:pt x="8210" y="1810"/>
                  </a:lnTo>
                  <a:lnTo>
                    <a:pt x="9256" y="2091"/>
                  </a:lnTo>
                  <a:lnTo>
                    <a:pt x="10275" y="2397"/>
                  </a:lnTo>
                  <a:lnTo>
                    <a:pt x="11270" y="2754"/>
                  </a:lnTo>
                  <a:lnTo>
                    <a:pt x="11754" y="2958"/>
                  </a:lnTo>
                  <a:lnTo>
                    <a:pt x="12213" y="3162"/>
                  </a:lnTo>
                  <a:lnTo>
                    <a:pt x="12697" y="3391"/>
                  </a:lnTo>
                  <a:lnTo>
                    <a:pt x="13131" y="3621"/>
                  </a:lnTo>
                  <a:lnTo>
                    <a:pt x="13564" y="3901"/>
                  </a:lnTo>
                  <a:lnTo>
                    <a:pt x="13998" y="4182"/>
                  </a:lnTo>
                  <a:lnTo>
                    <a:pt x="14406" y="4488"/>
                  </a:lnTo>
                  <a:lnTo>
                    <a:pt x="14788" y="4793"/>
                  </a:lnTo>
                  <a:lnTo>
                    <a:pt x="15145" y="5150"/>
                  </a:lnTo>
                  <a:lnTo>
                    <a:pt x="15502" y="5507"/>
                  </a:lnTo>
                  <a:lnTo>
                    <a:pt x="15833" y="5915"/>
                  </a:lnTo>
                  <a:lnTo>
                    <a:pt x="16139" y="6323"/>
                  </a:lnTo>
                  <a:lnTo>
                    <a:pt x="16420" y="6782"/>
                  </a:lnTo>
                  <a:lnTo>
                    <a:pt x="16700" y="7241"/>
                  </a:lnTo>
                  <a:lnTo>
                    <a:pt x="16930" y="7751"/>
                  </a:lnTo>
                  <a:lnTo>
                    <a:pt x="17159" y="8286"/>
                  </a:lnTo>
                  <a:lnTo>
                    <a:pt x="17363" y="8822"/>
                  </a:lnTo>
                  <a:lnTo>
                    <a:pt x="17542" y="9357"/>
                  </a:lnTo>
                  <a:lnTo>
                    <a:pt x="17695" y="9893"/>
                  </a:lnTo>
                  <a:lnTo>
                    <a:pt x="17848" y="10454"/>
                  </a:lnTo>
                  <a:lnTo>
                    <a:pt x="18077" y="11601"/>
                  </a:lnTo>
                  <a:lnTo>
                    <a:pt x="18281" y="12723"/>
                  </a:lnTo>
                  <a:lnTo>
                    <a:pt x="18434" y="13870"/>
                  </a:lnTo>
                  <a:lnTo>
                    <a:pt x="18689" y="16114"/>
                  </a:lnTo>
                  <a:lnTo>
                    <a:pt x="18791" y="17312"/>
                  </a:lnTo>
                  <a:lnTo>
                    <a:pt x="18893" y="18510"/>
                  </a:lnTo>
                  <a:lnTo>
                    <a:pt x="18969" y="19683"/>
                  </a:lnTo>
                  <a:lnTo>
                    <a:pt x="19020" y="20881"/>
                  </a:lnTo>
                  <a:lnTo>
                    <a:pt x="19097" y="21901"/>
                  </a:lnTo>
                  <a:lnTo>
                    <a:pt x="19122" y="22437"/>
                  </a:lnTo>
                  <a:lnTo>
                    <a:pt x="19097" y="22692"/>
                  </a:lnTo>
                  <a:lnTo>
                    <a:pt x="19071" y="22921"/>
                  </a:lnTo>
                  <a:lnTo>
                    <a:pt x="18995" y="23354"/>
                  </a:lnTo>
                  <a:lnTo>
                    <a:pt x="18867" y="23762"/>
                  </a:lnTo>
                  <a:lnTo>
                    <a:pt x="18714" y="24119"/>
                  </a:lnTo>
                  <a:lnTo>
                    <a:pt x="18511" y="24425"/>
                  </a:lnTo>
                  <a:lnTo>
                    <a:pt x="18256" y="24706"/>
                  </a:lnTo>
                  <a:lnTo>
                    <a:pt x="17975" y="24935"/>
                  </a:lnTo>
                  <a:lnTo>
                    <a:pt x="17669" y="25139"/>
                  </a:lnTo>
                  <a:lnTo>
                    <a:pt x="17312" y="25318"/>
                  </a:lnTo>
                  <a:lnTo>
                    <a:pt x="17312" y="24757"/>
                  </a:lnTo>
                  <a:lnTo>
                    <a:pt x="17261" y="24196"/>
                  </a:lnTo>
                  <a:lnTo>
                    <a:pt x="17236" y="23941"/>
                  </a:lnTo>
                  <a:lnTo>
                    <a:pt x="17159" y="23711"/>
                  </a:lnTo>
                  <a:lnTo>
                    <a:pt x="17083" y="23482"/>
                  </a:lnTo>
                  <a:lnTo>
                    <a:pt x="16981" y="23278"/>
                  </a:lnTo>
                  <a:lnTo>
                    <a:pt x="16879" y="23074"/>
                  </a:lnTo>
                  <a:lnTo>
                    <a:pt x="16726" y="22896"/>
                  </a:lnTo>
                  <a:lnTo>
                    <a:pt x="16547" y="22743"/>
                  </a:lnTo>
                  <a:lnTo>
                    <a:pt x="16343" y="22615"/>
                  </a:lnTo>
                  <a:lnTo>
                    <a:pt x="16088" y="22513"/>
                  </a:lnTo>
                  <a:lnTo>
                    <a:pt x="15833" y="22437"/>
                  </a:lnTo>
                  <a:lnTo>
                    <a:pt x="15502" y="22386"/>
                  </a:lnTo>
                  <a:lnTo>
                    <a:pt x="15171" y="22360"/>
                  </a:lnTo>
                  <a:lnTo>
                    <a:pt x="14737" y="22386"/>
                  </a:lnTo>
                  <a:lnTo>
                    <a:pt x="14508" y="22411"/>
                  </a:lnTo>
                  <a:lnTo>
                    <a:pt x="14304" y="22437"/>
                  </a:lnTo>
                  <a:lnTo>
                    <a:pt x="14125" y="22513"/>
                  </a:lnTo>
                  <a:lnTo>
                    <a:pt x="13947" y="22615"/>
                  </a:lnTo>
                  <a:lnTo>
                    <a:pt x="13794" y="22743"/>
                  </a:lnTo>
                  <a:lnTo>
                    <a:pt x="13666" y="22921"/>
                  </a:lnTo>
                  <a:lnTo>
                    <a:pt x="13615" y="23099"/>
                  </a:lnTo>
                  <a:lnTo>
                    <a:pt x="13564" y="23252"/>
                  </a:lnTo>
                  <a:lnTo>
                    <a:pt x="13539" y="23456"/>
                  </a:lnTo>
                  <a:lnTo>
                    <a:pt x="13539" y="23635"/>
                  </a:lnTo>
                  <a:lnTo>
                    <a:pt x="13539" y="24374"/>
                  </a:lnTo>
                  <a:lnTo>
                    <a:pt x="13513" y="25624"/>
                  </a:lnTo>
                  <a:lnTo>
                    <a:pt x="11882" y="25598"/>
                  </a:lnTo>
                  <a:lnTo>
                    <a:pt x="10250" y="25522"/>
                  </a:lnTo>
                  <a:lnTo>
                    <a:pt x="8644" y="25420"/>
                  </a:lnTo>
                  <a:lnTo>
                    <a:pt x="7012" y="25292"/>
                  </a:lnTo>
                  <a:lnTo>
                    <a:pt x="4972" y="25088"/>
                  </a:lnTo>
                  <a:lnTo>
                    <a:pt x="4641" y="25063"/>
                  </a:lnTo>
                  <a:lnTo>
                    <a:pt x="4258" y="25063"/>
                  </a:lnTo>
                  <a:lnTo>
                    <a:pt x="3341" y="25012"/>
                  </a:lnTo>
                  <a:lnTo>
                    <a:pt x="2856" y="24986"/>
                  </a:lnTo>
                  <a:lnTo>
                    <a:pt x="2448" y="24935"/>
                  </a:lnTo>
                  <a:lnTo>
                    <a:pt x="2066" y="24859"/>
                  </a:lnTo>
                  <a:lnTo>
                    <a:pt x="1938" y="24782"/>
                  </a:lnTo>
                  <a:lnTo>
                    <a:pt x="1811" y="24731"/>
                  </a:lnTo>
                  <a:lnTo>
                    <a:pt x="1556" y="24527"/>
                  </a:lnTo>
                  <a:lnTo>
                    <a:pt x="1352" y="24272"/>
                  </a:lnTo>
                  <a:lnTo>
                    <a:pt x="1148" y="24017"/>
                  </a:lnTo>
                  <a:lnTo>
                    <a:pt x="1020" y="23711"/>
                  </a:lnTo>
                  <a:lnTo>
                    <a:pt x="893" y="23405"/>
                  </a:lnTo>
                  <a:lnTo>
                    <a:pt x="816" y="23074"/>
                  </a:lnTo>
                  <a:lnTo>
                    <a:pt x="740" y="22743"/>
                  </a:lnTo>
                  <a:lnTo>
                    <a:pt x="689" y="22386"/>
                  </a:lnTo>
                  <a:lnTo>
                    <a:pt x="638" y="21646"/>
                  </a:lnTo>
                  <a:lnTo>
                    <a:pt x="638" y="20932"/>
                  </a:lnTo>
                  <a:lnTo>
                    <a:pt x="638" y="20244"/>
                  </a:lnTo>
                  <a:lnTo>
                    <a:pt x="638" y="19632"/>
                  </a:lnTo>
                  <a:lnTo>
                    <a:pt x="536" y="17312"/>
                  </a:lnTo>
                  <a:lnTo>
                    <a:pt x="485" y="14966"/>
                  </a:lnTo>
                  <a:lnTo>
                    <a:pt x="434" y="12646"/>
                  </a:lnTo>
                  <a:lnTo>
                    <a:pt x="434" y="10326"/>
                  </a:lnTo>
                  <a:lnTo>
                    <a:pt x="460" y="7904"/>
                  </a:lnTo>
                  <a:lnTo>
                    <a:pt x="536" y="5482"/>
                  </a:lnTo>
                  <a:lnTo>
                    <a:pt x="511" y="4946"/>
                  </a:lnTo>
                  <a:lnTo>
                    <a:pt x="511" y="4233"/>
                  </a:lnTo>
                  <a:lnTo>
                    <a:pt x="511" y="3391"/>
                  </a:lnTo>
                  <a:lnTo>
                    <a:pt x="536" y="2958"/>
                  </a:lnTo>
                  <a:lnTo>
                    <a:pt x="561" y="2524"/>
                  </a:lnTo>
                  <a:lnTo>
                    <a:pt x="612" y="2091"/>
                  </a:lnTo>
                  <a:lnTo>
                    <a:pt x="689" y="1709"/>
                  </a:lnTo>
                  <a:lnTo>
                    <a:pt x="791" y="1352"/>
                  </a:lnTo>
                  <a:lnTo>
                    <a:pt x="918" y="1046"/>
                  </a:lnTo>
                  <a:lnTo>
                    <a:pt x="1020" y="918"/>
                  </a:lnTo>
                  <a:lnTo>
                    <a:pt x="1097" y="791"/>
                  </a:lnTo>
                  <a:lnTo>
                    <a:pt x="1199" y="689"/>
                  </a:lnTo>
                  <a:lnTo>
                    <a:pt x="1301" y="612"/>
                  </a:lnTo>
                  <a:lnTo>
                    <a:pt x="1428" y="561"/>
                  </a:lnTo>
                  <a:lnTo>
                    <a:pt x="1556" y="510"/>
                  </a:lnTo>
                  <a:lnTo>
                    <a:pt x="1709" y="485"/>
                  </a:lnTo>
                  <a:lnTo>
                    <a:pt x="1862" y="510"/>
                  </a:lnTo>
                  <a:lnTo>
                    <a:pt x="1913" y="510"/>
                  </a:lnTo>
                  <a:lnTo>
                    <a:pt x="1964" y="485"/>
                  </a:lnTo>
                  <a:lnTo>
                    <a:pt x="2040" y="434"/>
                  </a:lnTo>
                  <a:close/>
                  <a:moveTo>
                    <a:pt x="1683" y="0"/>
                  </a:moveTo>
                  <a:lnTo>
                    <a:pt x="1505" y="26"/>
                  </a:lnTo>
                  <a:lnTo>
                    <a:pt x="1352" y="26"/>
                  </a:lnTo>
                  <a:lnTo>
                    <a:pt x="1199" y="77"/>
                  </a:lnTo>
                  <a:lnTo>
                    <a:pt x="1046" y="128"/>
                  </a:lnTo>
                  <a:lnTo>
                    <a:pt x="944" y="204"/>
                  </a:lnTo>
                  <a:lnTo>
                    <a:pt x="816" y="281"/>
                  </a:lnTo>
                  <a:lnTo>
                    <a:pt x="714" y="383"/>
                  </a:lnTo>
                  <a:lnTo>
                    <a:pt x="536" y="612"/>
                  </a:lnTo>
                  <a:lnTo>
                    <a:pt x="409" y="867"/>
                  </a:lnTo>
                  <a:lnTo>
                    <a:pt x="307" y="1173"/>
                  </a:lnTo>
                  <a:lnTo>
                    <a:pt x="230" y="1505"/>
                  </a:lnTo>
                  <a:lnTo>
                    <a:pt x="179" y="1836"/>
                  </a:lnTo>
                  <a:lnTo>
                    <a:pt x="154" y="2193"/>
                  </a:lnTo>
                  <a:lnTo>
                    <a:pt x="128" y="2907"/>
                  </a:lnTo>
                  <a:lnTo>
                    <a:pt x="128" y="3544"/>
                  </a:lnTo>
                  <a:lnTo>
                    <a:pt x="128" y="4105"/>
                  </a:lnTo>
                  <a:lnTo>
                    <a:pt x="52" y="6604"/>
                  </a:lnTo>
                  <a:lnTo>
                    <a:pt x="1" y="9102"/>
                  </a:lnTo>
                  <a:lnTo>
                    <a:pt x="1" y="11601"/>
                  </a:lnTo>
                  <a:lnTo>
                    <a:pt x="1" y="14099"/>
                  </a:lnTo>
                  <a:lnTo>
                    <a:pt x="52" y="16700"/>
                  </a:lnTo>
                  <a:lnTo>
                    <a:pt x="128" y="19275"/>
                  </a:lnTo>
                  <a:lnTo>
                    <a:pt x="154" y="20422"/>
                  </a:lnTo>
                  <a:lnTo>
                    <a:pt x="179" y="21570"/>
                  </a:lnTo>
                  <a:lnTo>
                    <a:pt x="179" y="22156"/>
                  </a:lnTo>
                  <a:lnTo>
                    <a:pt x="230" y="22717"/>
                  </a:lnTo>
                  <a:lnTo>
                    <a:pt x="281" y="23278"/>
                  </a:lnTo>
                  <a:lnTo>
                    <a:pt x="383" y="23839"/>
                  </a:lnTo>
                  <a:lnTo>
                    <a:pt x="434" y="24017"/>
                  </a:lnTo>
                  <a:lnTo>
                    <a:pt x="485" y="24170"/>
                  </a:lnTo>
                  <a:lnTo>
                    <a:pt x="561" y="24323"/>
                  </a:lnTo>
                  <a:lnTo>
                    <a:pt x="638" y="24451"/>
                  </a:lnTo>
                  <a:lnTo>
                    <a:pt x="842" y="24680"/>
                  </a:lnTo>
                  <a:lnTo>
                    <a:pt x="1071" y="24884"/>
                  </a:lnTo>
                  <a:lnTo>
                    <a:pt x="1326" y="25063"/>
                  </a:lnTo>
                  <a:lnTo>
                    <a:pt x="1607" y="25190"/>
                  </a:lnTo>
                  <a:lnTo>
                    <a:pt x="1938" y="25292"/>
                  </a:lnTo>
                  <a:lnTo>
                    <a:pt x="2270" y="25369"/>
                  </a:lnTo>
                  <a:lnTo>
                    <a:pt x="2627" y="25420"/>
                  </a:lnTo>
                  <a:lnTo>
                    <a:pt x="2958" y="25471"/>
                  </a:lnTo>
                  <a:lnTo>
                    <a:pt x="3672" y="25522"/>
                  </a:lnTo>
                  <a:lnTo>
                    <a:pt x="4360" y="25547"/>
                  </a:lnTo>
                  <a:lnTo>
                    <a:pt x="4972" y="25573"/>
                  </a:lnTo>
                  <a:lnTo>
                    <a:pt x="7088" y="25777"/>
                  </a:lnTo>
                  <a:lnTo>
                    <a:pt x="9230" y="25955"/>
                  </a:lnTo>
                  <a:lnTo>
                    <a:pt x="10301" y="26006"/>
                  </a:lnTo>
                  <a:lnTo>
                    <a:pt x="11372" y="26057"/>
                  </a:lnTo>
                  <a:lnTo>
                    <a:pt x="12443" y="26082"/>
                  </a:lnTo>
                  <a:lnTo>
                    <a:pt x="13513" y="26108"/>
                  </a:lnTo>
                  <a:lnTo>
                    <a:pt x="13513" y="26541"/>
                  </a:lnTo>
                  <a:lnTo>
                    <a:pt x="13513" y="26592"/>
                  </a:lnTo>
                  <a:lnTo>
                    <a:pt x="13539" y="26643"/>
                  </a:lnTo>
                  <a:lnTo>
                    <a:pt x="13539" y="27153"/>
                  </a:lnTo>
                  <a:lnTo>
                    <a:pt x="13539" y="27714"/>
                  </a:lnTo>
                  <a:lnTo>
                    <a:pt x="13564" y="27995"/>
                  </a:lnTo>
                  <a:lnTo>
                    <a:pt x="13615" y="28250"/>
                  </a:lnTo>
                  <a:lnTo>
                    <a:pt x="13717" y="28479"/>
                  </a:lnTo>
                  <a:lnTo>
                    <a:pt x="13845" y="28709"/>
                  </a:lnTo>
                  <a:lnTo>
                    <a:pt x="14023" y="28887"/>
                  </a:lnTo>
                  <a:lnTo>
                    <a:pt x="14151" y="28989"/>
                  </a:lnTo>
                  <a:lnTo>
                    <a:pt x="14278" y="29065"/>
                  </a:lnTo>
                  <a:lnTo>
                    <a:pt x="14457" y="29142"/>
                  </a:lnTo>
                  <a:lnTo>
                    <a:pt x="14686" y="29218"/>
                  </a:lnTo>
                  <a:lnTo>
                    <a:pt x="14916" y="29244"/>
                  </a:lnTo>
                  <a:lnTo>
                    <a:pt x="15145" y="29269"/>
                  </a:lnTo>
                  <a:lnTo>
                    <a:pt x="15120" y="29728"/>
                  </a:lnTo>
                  <a:lnTo>
                    <a:pt x="15094" y="29983"/>
                  </a:lnTo>
                  <a:lnTo>
                    <a:pt x="15069" y="30315"/>
                  </a:lnTo>
                  <a:lnTo>
                    <a:pt x="15018" y="30646"/>
                  </a:lnTo>
                  <a:lnTo>
                    <a:pt x="14967" y="30748"/>
                  </a:lnTo>
                  <a:lnTo>
                    <a:pt x="14890" y="30825"/>
                  </a:lnTo>
                  <a:lnTo>
                    <a:pt x="14814" y="30850"/>
                  </a:lnTo>
                  <a:lnTo>
                    <a:pt x="14712" y="30850"/>
                  </a:lnTo>
                  <a:lnTo>
                    <a:pt x="14431" y="30825"/>
                  </a:lnTo>
                  <a:lnTo>
                    <a:pt x="13947" y="30723"/>
                  </a:lnTo>
                  <a:lnTo>
                    <a:pt x="13335" y="30723"/>
                  </a:lnTo>
                  <a:lnTo>
                    <a:pt x="13258" y="30544"/>
                  </a:lnTo>
                  <a:lnTo>
                    <a:pt x="13156" y="30366"/>
                  </a:lnTo>
                  <a:lnTo>
                    <a:pt x="13054" y="30238"/>
                  </a:lnTo>
                  <a:lnTo>
                    <a:pt x="12927" y="30136"/>
                  </a:lnTo>
                  <a:lnTo>
                    <a:pt x="12723" y="30060"/>
                  </a:lnTo>
                  <a:lnTo>
                    <a:pt x="12545" y="30060"/>
                  </a:lnTo>
                  <a:lnTo>
                    <a:pt x="12341" y="30085"/>
                  </a:lnTo>
                  <a:lnTo>
                    <a:pt x="12162" y="30136"/>
                  </a:lnTo>
                  <a:lnTo>
                    <a:pt x="11984" y="30264"/>
                  </a:lnTo>
                  <a:lnTo>
                    <a:pt x="11831" y="30391"/>
                  </a:lnTo>
                  <a:lnTo>
                    <a:pt x="11729" y="30570"/>
                  </a:lnTo>
                  <a:lnTo>
                    <a:pt x="11652" y="30748"/>
                  </a:lnTo>
                  <a:lnTo>
                    <a:pt x="11627" y="30952"/>
                  </a:lnTo>
                  <a:lnTo>
                    <a:pt x="11652" y="31182"/>
                  </a:lnTo>
                  <a:lnTo>
                    <a:pt x="11729" y="31360"/>
                  </a:lnTo>
                  <a:lnTo>
                    <a:pt x="11831" y="31539"/>
                  </a:lnTo>
                  <a:lnTo>
                    <a:pt x="11958" y="31717"/>
                  </a:lnTo>
                  <a:lnTo>
                    <a:pt x="12111" y="31845"/>
                  </a:lnTo>
                  <a:lnTo>
                    <a:pt x="12290" y="31921"/>
                  </a:lnTo>
                  <a:lnTo>
                    <a:pt x="12494" y="31972"/>
                  </a:lnTo>
                  <a:lnTo>
                    <a:pt x="12697" y="31972"/>
                  </a:lnTo>
                  <a:lnTo>
                    <a:pt x="12901" y="31921"/>
                  </a:lnTo>
                  <a:lnTo>
                    <a:pt x="13054" y="31819"/>
                  </a:lnTo>
                  <a:lnTo>
                    <a:pt x="13131" y="31743"/>
                  </a:lnTo>
                  <a:lnTo>
                    <a:pt x="13182" y="31666"/>
                  </a:lnTo>
                  <a:lnTo>
                    <a:pt x="13258" y="31513"/>
                  </a:lnTo>
                  <a:lnTo>
                    <a:pt x="13564" y="31539"/>
                  </a:lnTo>
                  <a:lnTo>
                    <a:pt x="13972" y="31590"/>
                  </a:lnTo>
                  <a:lnTo>
                    <a:pt x="14431" y="31666"/>
                  </a:lnTo>
                  <a:lnTo>
                    <a:pt x="14661" y="31692"/>
                  </a:lnTo>
                  <a:lnTo>
                    <a:pt x="14890" y="31692"/>
                  </a:lnTo>
                  <a:lnTo>
                    <a:pt x="15094" y="31666"/>
                  </a:lnTo>
                  <a:lnTo>
                    <a:pt x="15298" y="31590"/>
                  </a:lnTo>
                  <a:lnTo>
                    <a:pt x="15426" y="31513"/>
                  </a:lnTo>
                  <a:lnTo>
                    <a:pt x="15553" y="31386"/>
                  </a:lnTo>
                  <a:lnTo>
                    <a:pt x="15629" y="31258"/>
                  </a:lnTo>
                  <a:lnTo>
                    <a:pt x="15706" y="31105"/>
                  </a:lnTo>
                  <a:lnTo>
                    <a:pt x="15757" y="30952"/>
                  </a:lnTo>
                  <a:lnTo>
                    <a:pt x="15808" y="30774"/>
                  </a:lnTo>
                  <a:lnTo>
                    <a:pt x="15859" y="30442"/>
                  </a:lnTo>
                  <a:lnTo>
                    <a:pt x="15884" y="30136"/>
                  </a:lnTo>
                  <a:lnTo>
                    <a:pt x="15910" y="29830"/>
                  </a:lnTo>
                  <a:lnTo>
                    <a:pt x="15884" y="29524"/>
                  </a:lnTo>
                  <a:lnTo>
                    <a:pt x="15859" y="29218"/>
                  </a:lnTo>
                  <a:lnTo>
                    <a:pt x="16088" y="29167"/>
                  </a:lnTo>
                  <a:lnTo>
                    <a:pt x="16292" y="29116"/>
                  </a:lnTo>
                  <a:lnTo>
                    <a:pt x="16471" y="29040"/>
                  </a:lnTo>
                  <a:lnTo>
                    <a:pt x="16649" y="28938"/>
                  </a:lnTo>
                  <a:lnTo>
                    <a:pt x="16777" y="28862"/>
                  </a:lnTo>
                  <a:lnTo>
                    <a:pt x="16904" y="28760"/>
                  </a:lnTo>
                  <a:lnTo>
                    <a:pt x="16981" y="28632"/>
                  </a:lnTo>
                  <a:lnTo>
                    <a:pt x="17057" y="28505"/>
                  </a:lnTo>
                  <a:lnTo>
                    <a:pt x="17134" y="28352"/>
                  </a:lnTo>
                  <a:lnTo>
                    <a:pt x="17185" y="28199"/>
                  </a:lnTo>
                  <a:lnTo>
                    <a:pt x="17236" y="27893"/>
                  </a:lnTo>
                  <a:lnTo>
                    <a:pt x="17287" y="27561"/>
                  </a:lnTo>
                  <a:lnTo>
                    <a:pt x="17287" y="27204"/>
                  </a:lnTo>
                  <a:lnTo>
                    <a:pt x="17287" y="26592"/>
                  </a:lnTo>
                  <a:lnTo>
                    <a:pt x="17312" y="25955"/>
                  </a:lnTo>
                  <a:lnTo>
                    <a:pt x="17695" y="25904"/>
                  </a:lnTo>
                  <a:lnTo>
                    <a:pt x="18103" y="25777"/>
                  </a:lnTo>
                  <a:lnTo>
                    <a:pt x="18460" y="25649"/>
                  </a:lnTo>
                  <a:lnTo>
                    <a:pt x="18612" y="25547"/>
                  </a:lnTo>
                  <a:lnTo>
                    <a:pt x="18765" y="25445"/>
                  </a:lnTo>
                  <a:lnTo>
                    <a:pt x="18918" y="25343"/>
                  </a:lnTo>
                  <a:lnTo>
                    <a:pt x="19046" y="25216"/>
                  </a:lnTo>
                  <a:lnTo>
                    <a:pt x="19173" y="25063"/>
                  </a:lnTo>
                  <a:lnTo>
                    <a:pt x="19275" y="24910"/>
                  </a:lnTo>
                  <a:lnTo>
                    <a:pt x="19352" y="24731"/>
                  </a:lnTo>
                  <a:lnTo>
                    <a:pt x="19428" y="24527"/>
                  </a:lnTo>
                  <a:lnTo>
                    <a:pt x="19505" y="24323"/>
                  </a:lnTo>
                  <a:lnTo>
                    <a:pt x="19530" y="24094"/>
                  </a:lnTo>
                  <a:lnTo>
                    <a:pt x="19581" y="23533"/>
                  </a:lnTo>
                  <a:lnTo>
                    <a:pt x="19632" y="22947"/>
                  </a:lnTo>
                  <a:lnTo>
                    <a:pt x="19658" y="22386"/>
                  </a:lnTo>
                  <a:lnTo>
                    <a:pt x="19658" y="21799"/>
                  </a:lnTo>
                  <a:lnTo>
                    <a:pt x="19607" y="20601"/>
                  </a:lnTo>
                  <a:lnTo>
                    <a:pt x="19530" y="19403"/>
                  </a:lnTo>
                  <a:lnTo>
                    <a:pt x="19403" y="18204"/>
                  </a:lnTo>
                  <a:lnTo>
                    <a:pt x="19250" y="17031"/>
                  </a:lnTo>
                  <a:lnTo>
                    <a:pt x="18944" y="14737"/>
                  </a:lnTo>
                  <a:lnTo>
                    <a:pt x="18663" y="12850"/>
                  </a:lnTo>
                  <a:lnTo>
                    <a:pt x="18511" y="11881"/>
                  </a:lnTo>
                  <a:lnTo>
                    <a:pt x="18332" y="10938"/>
                  </a:lnTo>
                  <a:lnTo>
                    <a:pt x="18103" y="9995"/>
                  </a:lnTo>
                  <a:lnTo>
                    <a:pt x="17848" y="9077"/>
                  </a:lnTo>
                  <a:lnTo>
                    <a:pt x="17695" y="8618"/>
                  </a:lnTo>
                  <a:lnTo>
                    <a:pt x="17516" y="8184"/>
                  </a:lnTo>
                  <a:lnTo>
                    <a:pt x="17338" y="7726"/>
                  </a:lnTo>
                  <a:lnTo>
                    <a:pt x="17134" y="7292"/>
                  </a:lnTo>
                  <a:lnTo>
                    <a:pt x="16930" y="6884"/>
                  </a:lnTo>
                  <a:lnTo>
                    <a:pt x="16700" y="6476"/>
                  </a:lnTo>
                  <a:lnTo>
                    <a:pt x="16445" y="6119"/>
                  </a:lnTo>
                  <a:lnTo>
                    <a:pt x="16190" y="5737"/>
                  </a:lnTo>
                  <a:lnTo>
                    <a:pt x="15910" y="5405"/>
                  </a:lnTo>
                  <a:lnTo>
                    <a:pt x="15604" y="5074"/>
                  </a:lnTo>
                  <a:lnTo>
                    <a:pt x="15298" y="4768"/>
                  </a:lnTo>
                  <a:lnTo>
                    <a:pt x="14967" y="4488"/>
                  </a:lnTo>
                  <a:lnTo>
                    <a:pt x="14635" y="4207"/>
                  </a:lnTo>
                  <a:lnTo>
                    <a:pt x="14278" y="3927"/>
                  </a:lnTo>
                  <a:lnTo>
                    <a:pt x="13896" y="3697"/>
                  </a:lnTo>
                  <a:lnTo>
                    <a:pt x="13539" y="3442"/>
                  </a:lnTo>
                  <a:lnTo>
                    <a:pt x="13131" y="3238"/>
                  </a:lnTo>
                  <a:lnTo>
                    <a:pt x="12723" y="3034"/>
                  </a:lnTo>
                  <a:lnTo>
                    <a:pt x="12315" y="2830"/>
                  </a:lnTo>
                  <a:lnTo>
                    <a:pt x="11882" y="2652"/>
                  </a:lnTo>
                  <a:lnTo>
                    <a:pt x="10862" y="2269"/>
                  </a:lnTo>
                  <a:lnTo>
                    <a:pt x="9816" y="1938"/>
                  </a:lnTo>
                  <a:lnTo>
                    <a:pt x="8746" y="1607"/>
                  </a:lnTo>
                  <a:lnTo>
                    <a:pt x="7649" y="1326"/>
                  </a:lnTo>
                  <a:lnTo>
                    <a:pt x="6553" y="1071"/>
                  </a:lnTo>
                  <a:lnTo>
                    <a:pt x="5457" y="816"/>
                  </a:lnTo>
                  <a:lnTo>
                    <a:pt x="3264" y="357"/>
                  </a:lnTo>
                  <a:lnTo>
                    <a:pt x="3239" y="332"/>
                  </a:lnTo>
                  <a:lnTo>
                    <a:pt x="3086" y="255"/>
                  </a:lnTo>
                  <a:lnTo>
                    <a:pt x="2958" y="204"/>
                  </a:lnTo>
                  <a:lnTo>
                    <a:pt x="2627" y="102"/>
                  </a:lnTo>
                  <a:lnTo>
                    <a:pt x="2321" y="77"/>
                  </a:lnTo>
                  <a:lnTo>
                    <a:pt x="1989" y="77"/>
                  </a:lnTo>
                  <a:lnTo>
                    <a:pt x="1938" y="26"/>
                  </a:lnTo>
                  <a:lnTo>
                    <a:pt x="1862" y="26"/>
                  </a:lnTo>
                  <a:lnTo>
                    <a:pt x="1683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78"/>
            <p:cNvSpPr/>
            <p:nvPr/>
          </p:nvSpPr>
          <p:spPr>
            <a:xfrm>
              <a:off x="5950059" y="1890583"/>
              <a:ext cx="313882" cy="423083"/>
            </a:xfrm>
            <a:custGeom>
              <a:avLst/>
              <a:gdLst/>
              <a:ahLst/>
              <a:cxnLst/>
              <a:rect l="l" t="t" r="r" b="b"/>
              <a:pathLst>
                <a:path w="18689" h="25191" extrusionOk="0">
                  <a:moveTo>
                    <a:pt x="1606" y="1"/>
                  </a:moveTo>
                  <a:lnTo>
                    <a:pt x="1530" y="52"/>
                  </a:lnTo>
                  <a:lnTo>
                    <a:pt x="1479" y="77"/>
                  </a:lnTo>
                  <a:lnTo>
                    <a:pt x="1428" y="77"/>
                  </a:lnTo>
                  <a:lnTo>
                    <a:pt x="1275" y="52"/>
                  </a:lnTo>
                  <a:lnTo>
                    <a:pt x="1122" y="77"/>
                  </a:lnTo>
                  <a:lnTo>
                    <a:pt x="994" y="128"/>
                  </a:lnTo>
                  <a:lnTo>
                    <a:pt x="867" y="179"/>
                  </a:lnTo>
                  <a:lnTo>
                    <a:pt x="765" y="256"/>
                  </a:lnTo>
                  <a:lnTo>
                    <a:pt x="663" y="358"/>
                  </a:lnTo>
                  <a:lnTo>
                    <a:pt x="586" y="485"/>
                  </a:lnTo>
                  <a:lnTo>
                    <a:pt x="484" y="613"/>
                  </a:lnTo>
                  <a:lnTo>
                    <a:pt x="357" y="919"/>
                  </a:lnTo>
                  <a:lnTo>
                    <a:pt x="255" y="1276"/>
                  </a:lnTo>
                  <a:lnTo>
                    <a:pt x="178" y="1658"/>
                  </a:lnTo>
                  <a:lnTo>
                    <a:pt x="127" y="2091"/>
                  </a:lnTo>
                  <a:lnTo>
                    <a:pt x="102" y="2525"/>
                  </a:lnTo>
                  <a:lnTo>
                    <a:pt x="77" y="2958"/>
                  </a:lnTo>
                  <a:lnTo>
                    <a:pt x="77" y="3800"/>
                  </a:lnTo>
                  <a:lnTo>
                    <a:pt x="77" y="4513"/>
                  </a:lnTo>
                  <a:lnTo>
                    <a:pt x="102" y="5049"/>
                  </a:lnTo>
                  <a:lnTo>
                    <a:pt x="26" y="7471"/>
                  </a:lnTo>
                  <a:lnTo>
                    <a:pt x="0" y="9893"/>
                  </a:lnTo>
                  <a:lnTo>
                    <a:pt x="0" y="12213"/>
                  </a:lnTo>
                  <a:lnTo>
                    <a:pt x="51" y="14533"/>
                  </a:lnTo>
                  <a:lnTo>
                    <a:pt x="102" y="16879"/>
                  </a:lnTo>
                  <a:lnTo>
                    <a:pt x="204" y="19199"/>
                  </a:lnTo>
                  <a:lnTo>
                    <a:pt x="204" y="19811"/>
                  </a:lnTo>
                  <a:lnTo>
                    <a:pt x="204" y="20499"/>
                  </a:lnTo>
                  <a:lnTo>
                    <a:pt x="204" y="21213"/>
                  </a:lnTo>
                  <a:lnTo>
                    <a:pt x="255" y="21953"/>
                  </a:lnTo>
                  <a:lnTo>
                    <a:pt x="306" y="22310"/>
                  </a:lnTo>
                  <a:lnTo>
                    <a:pt x="382" y="22641"/>
                  </a:lnTo>
                  <a:lnTo>
                    <a:pt x="459" y="22972"/>
                  </a:lnTo>
                  <a:lnTo>
                    <a:pt x="586" y="23278"/>
                  </a:lnTo>
                  <a:lnTo>
                    <a:pt x="714" y="23584"/>
                  </a:lnTo>
                  <a:lnTo>
                    <a:pt x="918" y="23839"/>
                  </a:lnTo>
                  <a:lnTo>
                    <a:pt x="1122" y="24094"/>
                  </a:lnTo>
                  <a:lnTo>
                    <a:pt x="1377" y="24298"/>
                  </a:lnTo>
                  <a:lnTo>
                    <a:pt x="1504" y="24349"/>
                  </a:lnTo>
                  <a:lnTo>
                    <a:pt x="1632" y="24426"/>
                  </a:lnTo>
                  <a:lnTo>
                    <a:pt x="2014" y="24502"/>
                  </a:lnTo>
                  <a:lnTo>
                    <a:pt x="2422" y="24553"/>
                  </a:lnTo>
                  <a:lnTo>
                    <a:pt x="2907" y="24579"/>
                  </a:lnTo>
                  <a:lnTo>
                    <a:pt x="3824" y="24630"/>
                  </a:lnTo>
                  <a:lnTo>
                    <a:pt x="4207" y="24630"/>
                  </a:lnTo>
                  <a:lnTo>
                    <a:pt x="4538" y="24655"/>
                  </a:lnTo>
                  <a:lnTo>
                    <a:pt x="6578" y="24859"/>
                  </a:lnTo>
                  <a:lnTo>
                    <a:pt x="8210" y="24987"/>
                  </a:lnTo>
                  <a:lnTo>
                    <a:pt x="9816" y="25089"/>
                  </a:lnTo>
                  <a:lnTo>
                    <a:pt x="11448" y="25165"/>
                  </a:lnTo>
                  <a:lnTo>
                    <a:pt x="13079" y="25191"/>
                  </a:lnTo>
                  <a:lnTo>
                    <a:pt x="13105" y="23941"/>
                  </a:lnTo>
                  <a:lnTo>
                    <a:pt x="13105" y="23202"/>
                  </a:lnTo>
                  <a:lnTo>
                    <a:pt x="13105" y="23023"/>
                  </a:lnTo>
                  <a:lnTo>
                    <a:pt x="13130" y="22819"/>
                  </a:lnTo>
                  <a:lnTo>
                    <a:pt x="13181" y="22666"/>
                  </a:lnTo>
                  <a:lnTo>
                    <a:pt x="13232" y="22488"/>
                  </a:lnTo>
                  <a:lnTo>
                    <a:pt x="13360" y="22310"/>
                  </a:lnTo>
                  <a:lnTo>
                    <a:pt x="13513" y="22182"/>
                  </a:lnTo>
                  <a:lnTo>
                    <a:pt x="13691" y="22080"/>
                  </a:lnTo>
                  <a:lnTo>
                    <a:pt x="13870" y="22004"/>
                  </a:lnTo>
                  <a:lnTo>
                    <a:pt x="14074" y="21978"/>
                  </a:lnTo>
                  <a:lnTo>
                    <a:pt x="14303" y="21953"/>
                  </a:lnTo>
                  <a:lnTo>
                    <a:pt x="14737" y="21927"/>
                  </a:lnTo>
                  <a:lnTo>
                    <a:pt x="15068" y="21953"/>
                  </a:lnTo>
                  <a:lnTo>
                    <a:pt x="15399" y="22004"/>
                  </a:lnTo>
                  <a:lnTo>
                    <a:pt x="15654" y="22080"/>
                  </a:lnTo>
                  <a:lnTo>
                    <a:pt x="15909" y="22182"/>
                  </a:lnTo>
                  <a:lnTo>
                    <a:pt x="16113" y="22310"/>
                  </a:lnTo>
                  <a:lnTo>
                    <a:pt x="16292" y="22463"/>
                  </a:lnTo>
                  <a:lnTo>
                    <a:pt x="16445" y="22641"/>
                  </a:lnTo>
                  <a:lnTo>
                    <a:pt x="16547" y="22845"/>
                  </a:lnTo>
                  <a:lnTo>
                    <a:pt x="16649" y="23049"/>
                  </a:lnTo>
                  <a:lnTo>
                    <a:pt x="16725" y="23278"/>
                  </a:lnTo>
                  <a:lnTo>
                    <a:pt x="16802" y="23508"/>
                  </a:lnTo>
                  <a:lnTo>
                    <a:pt x="16827" y="23763"/>
                  </a:lnTo>
                  <a:lnTo>
                    <a:pt x="16878" y="24324"/>
                  </a:lnTo>
                  <a:lnTo>
                    <a:pt x="16878" y="24885"/>
                  </a:lnTo>
                  <a:lnTo>
                    <a:pt x="17235" y="24706"/>
                  </a:lnTo>
                  <a:lnTo>
                    <a:pt x="17541" y="24502"/>
                  </a:lnTo>
                  <a:lnTo>
                    <a:pt x="17822" y="24273"/>
                  </a:lnTo>
                  <a:lnTo>
                    <a:pt x="18077" y="23992"/>
                  </a:lnTo>
                  <a:lnTo>
                    <a:pt x="18280" y="23686"/>
                  </a:lnTo>
                  <a:lnTo>
                    <a:pt x="18433" y="23329"/>
                  </a:lnTo>
                  <a:lnTo>
                    <a:pt x="18561" y="22921"/>
                  </a:lnTo>
                  <a:lnTo>
                    <a:pt x="18637" y="22488"/>
                  </a:lnTo>
                  <a:lnTo>
                    <a:pt x="18663" y="22259"/>
                  </a:lnTo>
                  <a:lnTo>
                    <a:pt x="18688" y="22004"/>
                  </a:lnTo>
                  <a:lnTo>
                    <a:pt x="18663" y="21468"/>
                  </a:lnTo>
                  <a:lnTo>
                    <a:pt x="18586" y="20448"/>
                  </a:lnTo>
                  <a:lnTo>
                    <a:pt x="18535" y="19250"/>
                  </a:lnTo>
                  <a:lnTo>
                    <a:pt x="18459" y="18077"/>
                  </a:lnTo>
                  <a:lnTo>
                    <a:pt x="18357" y="16879"/>
                  </a:lnTo>
                  <a:lnTo>
                    <a:pt x="18255" y="15681"/>
                  </a:lnTo>
                  <a:lnTo>
                    <a:pt x="18000" y="13437"/>
                  </a:lnTo>
                  <a:lnTo>
                    <a:pt x="17847" y="12290"/>
                  </a:lnTo>
                  <a:lnTo>
                    <a:pt x="17643" y="11168"/>
                  </a:lnTo>
                  <a:lnTo>
                    <a:pt x="17414" y="10021"/>
                  </a:lnTo>
                  <a:lnTo>
                    <a:pt x="17261" y="9460"/>
                  </a:lnTo>
                  <a:lnTo>
                    <a:pt x="17108" y="8924"/>
                  </a:lnTo>
                  <a:lnTo>
                    <a:pt x="16929" y="8389"/>
                  </a:lnTo>
                  <a:lnTo>
                    <a:pt x="16725" y="7853"/>
                  </a:lnTo>
                  <a:lnTo>
                    <a:pt x="16496" y="7318"/>
                  </a:lnTo>
                  <a:lnTo>
                    <a:pt x="16266" y="6808"/>
                  </a:lnTo>
                  <a:lnTo>
                    <a:pt x="15986" y="6349"/>
                  </a:lnTo>
                  <a:lnTo>
                    <a:pt x="15705" y="5890"/>
                  </a:lnTo>
                  <a:lnTo>
                    <a:pt x="15399" y="5482"/>
                  </a:lnTo>
                  <a:lnTo>
                    <a:pt x="15068" y="5074"/>
                  </a:lnTo>
                  <a:lnTo>
                    <a:pt x="14711" y="4717"/>
                  </a:lnTo>
                  <a:lnTo>
                    <a:pt x="14354" y="4360"/>
                  </a:lnTo>
                  <a:lnTo>
                    <a:pt x="13972" y="4055"/>
                  </a:lnTo>
                  <a:lnTo>
                    <a:pt x="13564" y="3749"/>
                  </a:lnTo>
                  <a:lnTo>
                    <a:pt x="13130" y="3468"/>
                  </a:lnTo>
                  <a:lnTo>
                    <a:pt x="12697" y="3188"/>
                  </a:lnTo>
                  <a:lnTo>
                    <a:pt x="12263" y="2958"/>
                  </a:lnTo>
                  <a:lnTo>
                    <a:pt x="11779" y="2729"/>
                  </a:lnTo>
                  <a:lnTo>
                    <a:pt x="11320" y="2525"/>
                  </a:lnTo>
                  <a:lnTo>
                    <a:pt x="10836" y="2321"/>
                  </a:lnTo>
                  <a:lnTo>
                    <a:pt x="9841" y="1964"/>
                  </a:lnTo>
                  <a:lnTo>
                    <a:pt x="8822" y="1658"/>
                  </a:lnTo>
                  <a:lnTo>
                    <a:pt x="7776" y="1377"/>
                  </a:lnTo>
                  <a:lnTo>
                    <a:pt x="6705" y="1123"/>
                  </a:lnTo>
                  <a:lnTo>
                    <a:pt x="5660" y="893"/>
                  </a:lnTo>
                  <a:lnTo>
                    <a:pt x="3595" y="460"/>
                  </a:lnTo>
                  <a:lnTo>
                    <a:pt x="2575" y="230"/>
                  </a:lnTo>
                  <a:lnTo>
                    <a:pt x="1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78"/>
            <p:cNvSpPr/>
            <p:nvPr/>
          </p:nvSpPr>
          <p:spPr>
            <a:xfrm>
              <a:off x="6209954" y="2706302"/>
              <a:ext cx="32146" cy="31272"/>
            </a:xfrm>
            <a:custGeom>
              <a:avLst/>
              <a:gdLst/>
              <a:ahLst/>
              <a:cxnLst/>
              <a:rect l="l" t="t" r="r" b="b"/>
              <a:pathLst>
                <a:path w="1914" h="1862" extrusionOk="0">
                  <a:moveTo>
                    <a:pt x="1097" y="408"/>
                  </a:moveTo>
                  <a:lnTo>
                    <a:pt x="1199" y="434"/>
                  </a:lnTo>
                  <a:lnTo>
                    <a:pt x="1276" y="485"/>
                  </a:lnTo>
                  <a:lnTo>
                    <a:pt x="1352" y="561"/>
                  </a:lnTo>
                  <a:lnTo>
                    <a:pt x="1403" y="663"/>
                  </a:lnTo>
                  <a:lnTo>
                    <a:pt x="1454" y="740"/>
                  </a:lnTo>
                  <a:lnTo>
                    <a:pt x="1454" y="842"/>
                  </a:lnTo>
                  <a:lnTo>
                    <a:pt x="1454" y="944"/>
                  </a:lnTo>
                  <a:lnTo>
                    <a:pt x="1429" y="1046"/>
                  </a:lnTo>
                  <a:lnTo>
                    <a:pt x="1403" y="1148"/>
                  </a:lnTo>
                  <a:lnTo>
                    <a:pt x="1327" y="1224"/>
                  </a:lnTo>
                  <a:lnTo>
                    <a:pt x="1250" y="1301"/>
                  </a:lnTo>
                  <a:lnTo>
                    <a:pt x="1174" y="1351"/>
                  </a:lnTo>
                  <a:lnTo>
                    <a:pt x="1072" y="1377"/>
                  </a:lnTo>
                  <a:lnTo>
                    <a:pt x="970" y="1402"/>
                  </a:lnTo>
                  <a:lnTo>
                    <a:pt x="868" y="1402"/>
                  </a:lnTo>
                  <a:lnTo>
                    <a:pt x="766" y="1377"/>
                  </a:lnTo>
                  <a:lnTo>
                    <a:pt x="613" y="1301"/>
                  </a:lnTo>
                  <a:lnTo>
                    <a:pt x="485" y="1173"/>
                  </a:lnTo>
                  <a:lnTo>
                    <a:pt x="434" y="1020"/>
                  </a:lnTo>
                  <a:lnTo>
                    <a:pt x="409" y="867"/>
                  </a:lnTo>
                  <a:lnTo>
                    <a:pt x="460" y="867"/>
                  </a:lnTo>
                  <a:lnTo>
                    <a:pt x="485" y="816"/>
                  </a:lnTo>
                  <a:lnTo>
                    <a:pt x="613" y="663"/>
                  </a:lnTo>
                  <a:lnTo>
                    <a:pt x="740" y="536"/>
                  </a:lnTo>
                  <a:lnTo>
                    <a:pt x="817" y="459"/>
                  </a:lnTo>
                  <a:lnTo>
                    <a:pt x="893" y="434"/>
                  </a:lnTo>
                  <a:lnTo>
                    <a:pt x="995" y="408"/>
                  </a:lnTo>
                  <a:close/>
                  <a:moveTo>
                    <a:pt x="1046" y="0"/>
                  </a:moveTo>
                  <a:lnTo>
                    <a:pt x="842" y="26"/>
                  </a:lnTo>
                  <a:lnTo>
                    <a:pt x="664" y="77"/>
                  </a:lnTo>
                  <a:lnTo>
                    <a:pt x="511" y="153"/>
                  </a:lnTo>
                  <a:lnTo>
                    <a:pt x="358" y="255"/>
                  </a:lnTo>
                  <a:lnTo>
                    <a:pt x="256" y="383"/>
                  </a:lnTo>
                  <a:lnTo>
                    <a:pt x="205" y="561"/>
                  </a:lnTo>
                  <a:lnTo>
                    <a:pt x="103" y="663"/>
                  </a:lnTo>
                  <a:lnTo>
                    <a:pt x="52" y="791"/>
                  </a:lnTo>
                  <a:lnTo>
                    <a:pt x="26" y="918"/>
                  </a:lnTo>
                  <a:lnTo>
                    <a:pt x="1" y="1071"/>
                  </a:lnTo>
                  <a:lnTo>
                    <a:pt x="26" y="1224"/>
                  </a:lnTo>
                  <a:lnTo>
                    <a:pt x="77" y="1351"/>
                  </a:lnTo>
                  <a:lnTo>
                    <a:pt x="154" y="1504"/>
                  </a:lnTo>
                  <a:lnTo>
                    <a:pt x="256" y="1606"/>
                  </a:lnTo>
                  <a:lnTo>
                    <a:pt x="434" y="1734"/>
                  </a:lnTo>
                  <a:lnTo>
                    <a:pt x="638" y="1836"/>
                  </a:lnTo>
                  <a:lnTo>
                    <a:pt x="842" y="1861"/>
                  </a:lnTo>
                  <a:lnTo>
                    <a:pt x="1072" y="1861"/>
                  </a:lnTo>
                  <a:lnTo>
                    <a:pt x="1276" y="1810"/>
                  </a:lnTo>
                  <a:lnTo>
                    <a:pt x="1454" y="1734"/>
                  </a:lnTo>
                  <a:lnTo>
                    <a:pt x="1633" y="1606"/>
                  </a:lnTo>
                  <a:lnTo>
                    <a:pt x="1760" y="1428"/>
                  </a:lnTo>
                  <a:lnTo>
                    <a:pt x="1862" y="1250"/>
                  </a:lnTo>
                  <a:lnTo>
                    <a:pt x="1913" y="1046"/>
                  </a:lnTo>
                  <a:lnTo>
                    <a:pt x="1913" y="842"/>
                  </a:lnTo>
                  <a:lnTo>
                    <a:pt x="1888" y="663"/>
                  </a:lnTo>
                  <a:lnTo>
                    <a:pt x="1811" y="459"/>
                  </a:lnTo>
                  <a:lnTo>
                    <a:pt x="1684" y="306"/>
                  </a:lnTo>
                  <a:lnTo>
                    <a:pt x="1556" y="153"/>
                  </a:lnTo>
                  <a:lnTo>
                    <a:pt x="1352" y="51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78"/>
            <p:cNvSpPr/>
            <p:nvPr/>
          </p:nvSpPr>
          <p:spPr>
            <a:xfrm>
              <a:off x="6216806" y="2713154"/>
              <a:ext cx="17584" cy="16711"/>
            </a:xfrm>
            <a:custGeom>
              <a:avLst/>
              <a:gdLst/>
              <a:ahLst/>
              <a:cxnLst/>
              <a:rect l="l" t="t" r="r" b="b"/>
              <a:pathLst>
                <a:path w="1047" h="995" extrusionOk="0">
                  <a:moveTo>
                    <a:pt x="587" y="0"/>
                  </a:moveTo>
                  <a:lnTo>
                    <a:pt x="485" y="26"/>
                  </a:lnTo>
                  <a:lnTo>
                    <a:pt x="409" y="51"/>
                  </a:lnTo>
                  <a:lnTo>
                    <a:pt x="332" y="128"/>
                  </a:lnTo>
                  <a:lnTo>
                    <a:pt x="205" y="255"/>
                  </a:lnTo>
                  <a:lnTo>
                    <a:pt x="77" y="408"/>
                  </a:lnTo>
                  <a:lnTo>
                    <a:pt x="52" y="459"/>
                  </a:lnTo>
                  <a:lnTo>
                    <a:pt x="1" y="459"/>
                  </a:lnTo>
                  <a:lnTo>
                    <a:pt x="26" y="612"/>
                  </a:lnTo>
                  <a:lnTo>
                    <a:pt x="77" y="765"/>
                  </a:lnTo>
                  <a:lnTo>
                    <a:pt x="205" y="893"/>
                  </a:lnTo>
                  <a:lnTo>
                    <a:pt x="358" y="969"/>
                  </a:lnTo>
                  <a:lnTo>
                    <a:pt x="460" y="994"/>
                  </a:lnTo>
                  <a:lnTo>
                    <a:pt x="562" y="994"/>
                  </a:lnTo>
                  <a:lnTo>
                    <a:pt x="664" y="969"/>
                  </a:lnTo>
                  <a:lnTo>
                    <a:pt x="766" y="943"/>
                  </a:lnTo>
                  <a:lnTo>
                    <a:pt x="842" y="893"/>
                  </a:lnTo>
                  <a:lnTo>
                    <a:pt x="919" y="816"/>
                  </a:lnTo>
                  <a:lnTo>
                    <a:pt x="995" y="740"/>
                  </a:lnTo>
                  <a:lnTo>
                    <a:pt x="1021" y="638"/>
                  </a:lnTo>
                  <a:lnTo>
                    <a:pt x="1046" y="536"/>
                  </a:lnTo>
                  <a:lnTo>
                    <a:pt x="1046" y="434"/>
                  </a:lnTo>
                  <a:lnTo>
                    <a:pt x="1046" y="332"/>
                  </a:lnTo>
                  <a:lnTo>
                    <a:pt x="995" y="255"/>
                  </a:lnTo>
                  <a:lnTo>
                    <a:pt x="944" y="153"/>
                  </a:lnTo>
                  <a:lnTo>
                    <a:pt x="868" y="77"/>
                  </a:lnTo>
                  <a:lnTo>
                    <a:pt x="791" y="26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78"/>
            <p:cNvSpPr/>
            <p:nvPr/>
          </p:nvSpPr>
          <p:spPr>
            <a:xfrm>
              <a:off x="6159436" y="1793392"/>
              <a:ext cx="15435" cy="53962"/>
            </a:xfrm>
            <a:custGeom>
              <a:avLst/>
              <a:gdLst/>
              <a:ahLst/>
              <a:cxnLst/>
              <a:rect l="l" t="t" r="r" b="b"/>
              <a:pathLst>
                <a:path w="919" h="3213" extrusionOk="0">
                  <a:moveTo>
                    <a:pt x="306" y="0"/>
                  </a:moveTo>
                  <a:lnTo>
                    <a:pt x="102" y="765"/>
                  </a:lnTo>
                  <a:lnTo>
                    <a:pt x="26" y="1173"/>
                  </a:lnTo>
                  <a:lnTo>
                    <a:pt x="0" y="1581"/>
                  </a:lnTo>
                  <a:lnTo>
                    <a:pt x="0" y="1989"/>
                  </a:lnTo>
                  <a:lnTo>
                    <a:pt x="26" y="2397"/>
                  </a:lnTo>
                  <a:lnTo>
                    <a:pt x="77" y="2805"/>
                  </a:lnTo>
                  <a:lnTo>
                    <a:pt x="153" y="3213"/>
                  </a:lnTo>
                  <a:lnTo>
                    <a:pt x="536" y="3187"/>
                  </a:lnTo>
                  <a:lnTo>
                    <a:pt x="893" y="3187"/>
                  </a:lnTo>
                  <a:lnTo>
                    <a:pt x="791" y="2805"/>
                  </a:lnTo>
                  <a:lnTo>
                    <a:pt x="740" y="2397"/>
                  </a:lnTo>
                  <a:lnTo>
                    <a:pt x="714" y="2014"/>
                  </a:lnTo>
                  <a:lnTo>
                    <a:pt x="714" y="1606"/>
                  </a:lnTo>
                  <a:lnTo>
                    <a:pt x="740" y="1198"/>
                  </a:lnTo>
                  <a:lnTo>
                    <a:pt x="765" y="791"/>
                  </a:lnTo>
                  <a:lnTo>
                    <a:pt x="842" y="408"/>
                  </a:lnTo>
                  <a:lnTo>
                    <a:pt x="918" y="0"/>
                  </a:lnTo>
                  <a:lnTo>
                    <a:pt x="842" y="2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EE7C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78"/>
            <p:cNvSpPr/>
            <p:nvPr/>
          </p:nvSpPr>
          <p:spPr>
            <a:xfrm>
              <a:off x="6105475" y="1792955"/>
              <a:ext cx="51829" cy="54836"/>
            </a:xfrm>
            <a:custGeom>
              <a:avLst/>
              <a:gdLst/>
              <a:ahLst/>
              <a:cxnLst/>
              <a:rect l="l" t="t" r="r" b="b"/>
              <a:pathLst>
                <a:path w="3086" h="3265" extrusionOk="0">
                  <a:moveTo>
                    <a:pt x="3086" y="1"/>
                  </a:moveTo>
                  <a:lnTo>
                    <a:pt x="2525" y="26"/>
                  </a:lnTo>
                  <a:lnTo>
                    <a:pt x="1964" y="52"/>
                  </a:lnTo>
                  <a:lnTo>
                    <a:pt x="1684" y="103"/>
                  </a:lnTo>
                  <a:lnTo>
                    <a:pt x="1403" y="154"/>
                  </a:lnTo>
                  <a:lnTo>
                    <a:pt x="1148" y="205"/>
                  </a:lnTo>
                  <a:lnTo>
                    <a:pt x="893" y="307"/>
                  </a:lnTo>
                  <a:lnTo>
                    <a:pt x="689" y="409"/>
                  </a:lnTo>
                  <a:lnTo>
                    <a:pt x="485" y="536"/>
                  </a:lnTo>
                  <a:lnTo>
                    <a:pt x="307" y="689"/>
                  </a:lnTo>
                  <a:lnTo>
                    <a:pt x="179" y="868"/>
                  </a:lnTo>
                  <a:lnTo>
                    <a:pt x="77" y="1071"/>
                  </a:lnTo>
                  <a:lnTo>
                    <a:pt x="26" y="1301"/>
                  </a:lnTo>
                  <a:lnTo>
                    <a:pt x="1" y="1581"/>
                  </a:lnTo>
                  <a:lnTo>
                    <a:pt x="52" y="1887"/>
                  </a:lnTo>
                  <a:lnTo>
                    <a:pt x="103" y="2142"/>
                  </a:lnTo>
                  <a:lnTo>
                    <a:pt x="205" y="2346"/>
                  </a:lnTo>
                  <a:lnTo>
                    <a:pt x="307" y="2550"/>
                  </a:lnTo>
                  <a:lnTo>
                    <a:pt x="460" y="2703"/>
                  </a:lnTo>
                  <a:lnTo>
                    <a:pt x="613" y="2831"/>
                  </a:lnTo>
                  <a:lnTo>
                    <a:pt x="791" y="2958"/>
                  </a:lnTo>
                  <a:lnTo>
                    <a:pt x="970" y="3060"/>
                  </a:lnTo>
                  <a:lnTo>
                    <a:pt x="1174" y="3111"/>
                  </a:lnTo>
                  <a:lnTo>
                    <a:pt x="1378" y="3188"/>
                  </a:lnTo>
                  <a:lnTo>
                    <a:pt x="1607" y="3213"/>
                  </a:lnTo>
                  <a:lnTo>
                    <a:pt x="2066" y="3264"/>
                  </a:lnTo>
                  <a:lnTo>
                    <a:pt x="2551" y="3264"/>
                  </a:lnTo>
                  <a:lnTo>
                    <a:pt x="3035" y="3239"/>
                  </a:lnTo>
                  <a:lnTo>
                    <a:pt x="2907" y="2856"/>
                  </a:lnTo>
                  <a:lnTo>
                    <a:pt x="2831" y="2448"/>
                  </a:lnTo>
                  <a:lnTo>
                    <a:pt x="2780" y="2040"/>
                  </a:lnTo>
                  <a:lnTo>
                    <a:pt x="2755" y="1632"/>
                  </a:lnTo>
                  <a:lnTo>
                    <a:pt x="2780" y="1199"/>
                  </a:lnTo>
                  <a:lnTo>
                    <a:pt x="2857" y="791"/>
                  </a:lnTo>
                  <a:lnTo>
                    <a:pt x="2958" y="383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78"/>
            <p:cNvSpPr/>
            <p:nvPr/>
          </p:nvSpPr>
          <p:spPr>
            <a:xfrm>
              <a:off x="6135890" y="1856339"/>
              <a:ext cx="13285" cy="47967"/>
            </a:xfrm>
            <a:custGeom>
              <a:avLst/>
              <a:gdLst/>
              <a:ahLst/>
              <a:cxnLst/>
              <a:rect l="l" t="t" r="r" b="b"/>
              <a:pathLst>
                <a:path w="791" h="2856" extrusionOk="0">
                  <a:moveTo>
                    <a:pt x="0" y="0"/>
                  </a:moveTo>
                  <a:lnTo>
                    <a:pt x="51" y="331"/>
                  </a:lnTo>
                  <a:lnTo>
                    <a:pt x="77" y="663"/>
                  </a:lnTo>
                  <a:lnTo>
                    <a:pt x="128" y="1300"/>
                  </a:lnTo>
                  <a:lnTo>
                    <a:pt x="179" y="2116"/>
                  </a:lnTo>
                  <a:lnTo>
                    <a:pt x="153" y="2346"/>
                  </a:lnTo>
                  <a:lnTo>
                    <a:pt x="153" y="2499"/>
                  </a:lnTo>
                  <a:lnTo>
                    <a:pt x="179" y="2626"/>
                  </a:lnTo>
                  <a:lnTo>
                    <a:pt x="561" y="2754"/>
                  </a:lnTo>
                  <a:lnTo>
                    <a:pt x="791" y="2856"/>
                  </a:lnTo>
                  <a:lnTo>
                    <a:pt x="714" y="2142"/>
                  </a:lnTo>
                  <a:lnTo>
                    <a:pt x="638" y="1453"/>
                  </a:lnTo>
                  <a:lnTo>
                    <a:pt x="638" y="739"/>
                  </a:lnTo>
                  <a:lnTo>
                    <a:pt x="663" y="51"/>
                  </a:lnTo>
                  <a:lnTo>
                    <a:pt x="332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78"/>
            <p:cNvSpPr/>
            <p:nvPr/>
          </p:nvSpPr>
          <p:spPr>
            <a:xfrm>
              <a:off x="5417806" y="2721283"/>
              <a:ext cx="700553" cy="36848"/>
            </a:xfrm>
            <a:custGeom>
              <a:avLst/>
              <a:gdLst/>
              <a:ahLst/>
              <a:cxnLst/>
              <a:rect l="l" t="t" r="r" b="b"/>
              <a:pathLst>
                <a:path w="41712" h="2194" extrusionOk="0">
                  <a:moveTo>
                    <a:pt x="307" y="1"/>
                  </a:moveTo>
                  <a:lnTo>
                    <a:pt x="307" y="358"/>
                  </a:lnTo>
                  <a:lnTo>
                    <a:pt x="256" y="765"/>
                  </a:lnTo>
                  <a:lnTo>
                    <a:pt x="205" y="1173"/>
                  </a:lnTo>
                  <a:lnTo>
                    <a:pt x="103" y="1556"/>
                  </a:lnTo>
                  <a:lnTo>
                    <a:pt x="1" y="1938"/>
                  </a:lnTo>
                  <a:lnTo>
                    <a:pt x="1938" y="1887"/>
                  </a:lnTo>
                  <a:lnTo>
                    <a:pt x="3876" y="1862"/>
                  </a:lnTo>
                  <a:lnTo>
                    <a:pt x="5814" y="1887"/>
                  </a:lnTo>
                  <a:lnTo>
                    <a:pt x="7752" y="1913"/>
                  </a:lnTo>
                  <a:lnTo>
                    <a:pt x="11652" y="2040"/>
                  </a:lnTo>
                  <a:lnTo>
                    <a:pt x="15528" y="2142"/>
                  </a:lnTo>
                  <a:lnTo>
                    <a:pt x="19021" y="2193"/>
                  </a:lnTo>
                  <a:lnTo>
                    <a:pt x="22488" y="2193"/>
                  </a:lnTo>
                  <a:lnTo>
                    <a:pt x="25955" y="2142"/>
                  </a:lnTo>
                  <a:lnTo>
                    <a:pt x="29448" y="2091"/>
                  </a:lnTo>
                  <a:lnTo>
                    <a:pt x="29474" y="2091"/>
                  </a:lnTo>
                  <a:lnTo>
                    <a:pt x="31004" y="2040"/>
                  </a:lnTo>
                  <a:lnTo>
                    <a:pt x="32533" y="2015"/>
                  </a:lnTo>
                  <a:lnTo>
                    <a:pt x="34063" y="2040"/>
                  </a:lnTo>
                  <a:lnTo>
                    <a:pt x="35593" y="2066"/>
                  </a:lnTo>
                  <a:lnTo>
                    <a:pt x="38652" y="2117"/>
                  </a:lnTo>
                  <a:lnTo>
                    <a:pt x="41712" y="2193"/>
                  </a:lnTo>
                  <a:lnTo>
                    <a:pt x="41712" y="2193"/>
                  </a:lnTo>
                  <a:lnTo>
                    <a:pt x="41533" y="1709"/>
                  </a:lnTo>
                  <a:lnTo>
                    <a:pt x="41380" y="1224"/>
                  </a:lnTo>
                  <a:lnTo>
                    <a:pt x="41253" y="714"/>
                  </a:lnTo>
                  <a:lnTo>
                    <a:pt x="41202" y="230"/>
                  </a:lnTo>
                  <a:lnTo>
                    <a:pt x="41125" y="256"/>
                  </a:lnTo>
                  <a:lnTo>
                    <a:pt x="41049" y="281"/>
                  </a:lnTo>
                  <a:lnTo>
                    <a:pt x="35950" y="307"/>
                  </a:lnTo>
                  <a:lnTo>
                    <a:pt x="30825" y="281"/>
                  </a:lnTo>
                  <a:lnTo>
                    <a:pt x="20601" y="205"/>
                  </a:lnTo>
                  <a:lnTo>
                    <a:pt x="18077" y="205"/>
                  </a:lnTo>
                  <a:lnTo>
                    <a:pt x="15528" y="230"/>
                  </a:lnTo>
                  <a:lnTo>
                    <a:pt x="10454" y="256"/>
                  </a:lnTo>
                  <a:lnTo>
                    <a:pt x="7904" y="256"/>
                  </a:lnTo>
                  <a:lnTo>
                    <a:pt x="5355" y="205"/>
                  </a:lnTo>
                  <a:lnTo>
                    <a:pt x="2831" y="128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78"/>
            <p:cNvSpPr/>
            <p:nvPr/>
          </p:nvSpPr>
          <p:spPr>
            <a:xfrm>
              <a:off x="5989879" y="2346190"/>
              <a:ext cx="76652" cy="33405"/>
            </a:xfrm>
            <a:custGeom>
              <a:avLst/>
              <a:gdLst/>
              <a:ahLst/>
              <a:cxnLst/>
              <a:rect l="l" t="t" r="r" b="b"/>
              <a:pathLst>
                <a:path w="4564" h="1989" extrusionOk="0">
                  <a:moveTo>
                    <a:pt x="230" y="0"/>
                  </a:moveTo>
                  <a:lnTo>
                    <a:pt x="179" y="26"/>
                  </a:lnTo>
                  <a:lnTo>
                    <a:pt x="128" y="77"/>
                  </a:lnTo>
                  <a:lnTo>
                    <a:pt x="102" y="153"/>
                  </a:lnTo>
                  <a:lnTo>
                    <a:pt x="51" y="485"/>
                  </a:lnTo>
                  <a:lnTo>
                    <a:pt x="0" y="867"/>
                  </a:lnTo>
                  <a:lnTo>
                    <a:pt x="0" y="1046"/>
                  </a:lnTo>
                  <a:lnTo>
                    <a:pt x="26" y="1224"/>
                  </a:lnTo>
                  <a:lnTo>
                    <a:pt x="102" y="1403"/>
                  </a:lnTo>
                  <a:lnTo>
                    <a:pt x="179" y="1530"/>
                  </a:lnTo>
                  <a:lnTo>
                    <a:pt x="255" y="1606"/>
                  </a:lnTo>
                  <a:lnTo>
                    <a:pt x="332" y="1657"/>
                  </a:lnTo>
                  <a:lnTo>
                    <a:pt x="536" y="1734"/>
                  </a:lnTo>
                  <a:lnTo>
                    <a:pt x="790" y="1785"/>
                  </a:lnTo>
                  <a:lnTo>
                    <a:pt x="1045" y="1810"/>
                  </a:lnTo>
                  <a:lnTo>
                    <a:pt x="1555" y="1836"/>
                  </a:lnTo>
                  <a:lnTo>
                    <a:pt x="1989" y="1836"/>
                  </a:lnTo>
                  <a:lnTo>
                    <a:pt x="3264" y="1938"/>
                  </a:lnTo>
                  <a:lnTo>
                    <a:pt x="3748" y="1989"/>
                  </a:lnTo>
                  <a:lnTo>
                    <a:pt x="4003" y="1963"/>
                  </a:lnTo>
                  <a:lnTo>
                    <a:pt x="4105" y="1963"/>
                  </a:lnTo>
                  <a:lnTo>
                    <a:pt x="4207" y="1912"/>
                  </a:lnTo>
                  <a:lnTo>
                    <a:pt x="4334" y="1810"/>
                  </a:lnTo>
                  <a:lnTo>
                    <a:pt x="4436" y="1708"/>
                  </a:lnTo>
                  <a:lnTo>
                    <a:pt x="4487" y="1555"/>
                  </a:lnTo>
                  <a:lnTo>
                    <a:pt x="4538" y="1403"/>
                  </a:lnTo>
                  <a:lnTo>
                    <a:pt x="4564" y="1071"/>
                  </a:lnTo>
                  <a:lnTo>
                    <a:pt x="4564" y="765"/>
                  </a:lnTo>
                  <a:lnTo>
                    <a:pt x="4538" y="663"/>
                  </a:lnTo>
                  <a:lnTo>
                    <a:pt x="4487" y="587"/>
                  </a:lnTo>
                  <a:lnTo>
                    <a:pt x="4436" y="536"/>
                  </a:lnTo>
                  <a:lnTo>
                    <a:pt x="4334" y="510"/>
                  </a:lnTo>
                  <a:lnTo>
                    <a:pt x="4258" y="510"/>
                  </a:lnTo>
                  <a:lnTo>
                    <a:pt x="4181" y="561"/>
                  </a:lnTo>
                  <a:lnTo>
                    <a:pt x="4105" y="612"/>
                  </a:lnTo>
                  <a:lnTo>
                    <a:pt x="4054" y="689"/>
                  </a:lnTo>
                  <a:lnTo>
                    <a:pt x="3977" y="969"/>
                  </a:lnTo>
                  <a:lnTo>
                    <a:pt x="3952" y="1173"/>
                  </a:lnTo>
                  <a:lnTo>
                    <a:pt x="3901" y="1250"/>
                  </a:lnTo>
                  <a:lnTo>
                    <a:pt x="3824" y="1301"/>
                  </a:lnTo>
                  <a:lnTo>
                    <a:pt x="3723" y="1326"/>
                  </a:lnTo>
                  <a:lnTo>
                    <a:pt x="3570" y="1352"/>
                  </a:lnTo>
                  <a:lnTo>
                    <a:pt x="3213" y="1326"/>
                  </a:lnTo>
                  <a:lnTo>
                    <a:pt x="2856" y="1301"/>
                  </a:lnTo>
                  <a:lnTo>
                    <a:pt x="2142" y="1250"/>
                  </a:lnTo>
                  <a:lnTo>
                    <a:pt x="1810" y="1224"/>
                  </a:lnTo>
                  <a:lnTo>
                    <a:pt x="1479" y="1224"/>
                  </a:lnTo>
                  <a:lnTo>
                    <a:pt x="1122" y="1199"/>
                  </a:lnTo>
                  <a:lnTo>
                    <a:pt x="969" y="1173"/>
                  </a:lnTo>
                  <a:lnTo>
                    <a:pt x="816" y="1122"/>
                  </a:lnTo>
                  <a:lnTo>
                    <a:pt x="663" y="1046"/>
                  </a:lnTo>
                  <a:lnTo>
                    <a:pt x="638" y="995"/>
                  </a:lnTo>
                  <a:lnTo>
                    <a:pt x="612" y="944"/>
                  </a:lnTo>
                  <a:lnTo>
                    <a:pt x="587" y="816"/>
                  </a:lnTo>
                  <a:lnTo>
                    <a:pt x="587" y="638"/>
                  </a:lnTo>
                  <a:lnTo>
                    <a:pt x="485" y="153"/>
                  </a:lnTo>
                  <a:lnTo>
                    <a:pt x="459" y="77"/>
                  </a:lnTo>
                  <a:lnTo>
                    <a:pt x="434" y="51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78"/>
            <p:cNvSpPr/>
            <p:nvPr/>
          </p:nvSpPr>
          <p:spPr>
            <a:xfrm>
              <a:off x="5950479" y="2321350"/>
              <a:ext cx="12428" cy="377266"/>
            </a:xfrm>
            <a:custGeom>
              <a:avLst/>
              <a:gdLst/>
              <a:ahLst/>
              <a:cxnLst/>
              <a:rect l="l" t="t" r="r" b="b"/>
              <a:pathLst>
                <a:path w="740" h="22463" extrusionOk="0">
                  <a:moveTo>
                    <a:pt x="383" y="0"/>
                  </a:moveTo>
                  <a:lnTo>
                    <a:pt x="332" y="26"/>
                  </a:lnTo>
                  <a:lnTo>
                    <a:pt x="281" y="51"/>
                  </a:lnTo>
                  <a:lnTo>
                    <a:pt x="230" y="102"/>
                  </a:lnTo>
                  <a:lnTo>
                    <a:pt x="204" y="179"/>
                  </a:lnTo>
                  <a:lnTo>
                    <a:pt x="179" y="1556"/>
                  </a:lnTo>
                  <a:lnTo>
                    <a:pt x="153" y="2933"/>
                  </a:lnTo>
                  <a:lnTo>
                    <a:pt x="179" y="5686"/>
                  </a:lnTo>
                  <a:lnTo>
                    <a:pt x="204" y="8440"/>
                  </a:lnTo>
                  <a:lnTo>
                    <a:pt x="230" y="9816"/>
                  </a:lnTo>
                  <a:lnTo>
                    <a:pt x="230" y="11193"/>
                  </a:lnTo>
                  <a:lnTo>
                    <a:pt x="179" y="13947"/>
                  </a:lnTo>
                  <a:lnTo>
                    <a:pt x="128" y="16700"/>
                  </a:lnTo>
                  <a:lnTo>
                    <a:pt x="1" y="22207"/>
                  </a:lnTo>
                  <a:lnTo>
                    <a:pt x="1" y="22309"/>
                  </a:lnTo>
                  <a:lnTo>
                    <a:pt x="77" y="22386"/>
                  </a:lnTo>
                  <a:lnTo>
                    <a:pt x="153" y="22437"/>
                  </a:lnTo>
                  <a:lnTo>
                    <a:pt x="230" y="22462"/>
                  </a:lnTo>
                  <a:lnTo>
                    <a:pt x="332" y="22437"/>
                  </a:lnTo>
                  <a:lnTo>
                    <a:pt x="408" y="22386"/>
                  </a:lnTo>
                  <a:lnTo>
                    <a:pt x="459" y="22309"/>
                  </a:lnTo>
                  <a:lnTo>
                    <a:pt x="485" y="22207"/>
                  </a:lnTo>
                  <a:lnTo>
                    <a:pt x="561" y="19454"/>
                  </a:lnTo>
                  <a:lnTo>
                    <a:pt x="638" y="16700"/>
                  </a:lnTo>
                  <a:lnTo>
                    <a:pt x="663" y="13947"/>
                  </a:lnTo>
                  <a:lnTo>
                    <a:pt x="689" y="11193"/>
                  </a:lnTo>
                  <a:lnTo>
                    <a:pt x="714" y="8465"/>
                  </a:lnTo>
                  <a:lnTo>
                    <a:pt x="740" y="5686"/>
                  </a:lnTo>
                  <a:lnTo>
                    <a:pt x="740" y="4309"/>
                  </a:lnTo>
                  <a:lnTo>
                    <a:pt x="714" y="2933"/>
                  </a:lnTo>
                  <a:lnTo>
                    <a:pt x="663" y="1556"/>
                  </a:lnTo>
                  <a:lnTo>
                    <a:pt x="587" y="179"/>
                  </a:lnTo>
                  <a:lnTo>
                    <a:pt x="561" y="102"/>
                  </a:lnTo>
                  <a:lnTo>
                    <a:pt x="510" y="51"/>
                  </a:lnTo>
                  <a:lnTo>
                    <a:pt x="459" y="26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78"/>
            <p:cNvSpPr/>
            <p:nvPr/>
          </p:nvSpPr>
          <p:spPr>
            <a:xfrm>
              <a:off x="5591227" y="1959105"/>
              <a:ext cx="169579" cy="271055"/>
            </a:xfrm>
            <a:custGeom>
              <a:avLst/>
              <a:gdLst/>
              <a:ahLst/>
              <a:cxnLst/>
              <a:rect l="l" t="t" r="r" b="b"/>
              <a:pathLst>
                <a:path w="10097" h="16139" extrusionOk="0">
                  <a:moveTo>
                    <a:pt x="1" y="0"/>
                  </a:moveTo>
                  <a:lnTo>
                    <a:pt x="52" y="2779"/>
                  </a:lnTo>
                  <a:lnTo>
                    <a:pt x="103" y="4156"/>
                  </a:lnTo>
                  <a:lnTo>
                    <a:pt x="154" y="4819"/>
                  </a:lnTo>
                  <a:lnTo>
                    <a:pt x="205" y="5507"/>
                  </a:lnTo>
                  <a:lnTo>
                    <a:pt x="281" y="6196"/>
                  </a:lnTo>
                  <a:lnTo>
                    <a:pt x="383" y="6858"/>
                  </a:lnTo>
                  <a:lnTo>
                    <a:pt x="510" y="7521"/>
                  </a:lnTo>
                  <a:lnTo>
                    <a:pt x="663" y="8184"/>
                  </a:lnTo>
                  <a:lnTo>
                    <a:pt x="842" y="8847"/>
                  </a:lnTo>
                  <a:lnTo>
                    <a:pt x="1071" y="9510"/>
                  </a:lnTo>
                  <a:lnTo>
                    <a:pt x="1326" y="10173"/>
                  </a:lnTo>
                  <a:lnTo>
                    <a:pt x="1607" y="10810"/>
                  </a:lnTo>
                  <a:lnTo>
                    <a:pt x="1938" y="11422"/>
                  </a:lnTo>
                  <a:lnTo>
                    <a:pt x="2295" y="11983"/>
                  </a:lnTo>
                  <a:lnTo>
                    <a:pt x="2678" y="12544"/>
                  </a:lnTo>
                  <a:lnTo>
                    <a:pt x="3086" y="13054"/>
                  </a:lnTo>
                  <a:lnTo>
                    <a:pt x="3519" y="13538"/>
                  </a:lnTo>
                  <a:lnTo>
                    <a:pt x="3978" y="13972"/>
                  </a:lnTo>
                  <a:lnTo>
                    <a:pt x="4462" y="14354"/>
                  </a:lnTo>
                  <a:lnTo>
                    <a:pt x="4972" y="14737"/>
                  </a:lnTo>
                  <a:lnTo>
                    <a:pt x="5533" y="15043"/>
                  </a:lnTo>
                  <a:lnTo>
                    <a:pt x="6094" y="15349"/>
                  </a:lnTo>
                  <a:lnTo>
                    <a:pt x="6680" y="15578"/>
                  </a:lnTo>
                  <a:lnTo>
                    <a:pt x="7267" y="15782"/>
                  </a:lnTo>
                  <a:lnTo>
                    <a:pt x="7904" y="15935"/>
                  </a:lnTo>
                  <a:lnTo>
                    <a:pt x="8567" y="16062"/>
                  </a:lnTo>
                  <a:lnTo>
                    <a:pt x="9230" y="16113"/>
                  </a:lnTo>
                  <a:lnTo>
                    <a:pt x="9918" y="16139"/>
                  </a:lnTo>
                  <a:lnTo>
                    <a:pt x="9995" y="12315"/>
                  </a:lnTo>
                  <a:lnTo>
                    <a:pt x="10020" y="10912"/>
                  </a:lnTo>
                  <a:lnTo>
                    <a:pt x="9995" y="9535"/>
                  </a:lnTo>
                  <a:lnTo>
                    <a:pt x="9969" y="6731"/>
                  </a:lnTo>
                  <a:lnTo>
                    <a:pt x="9944" y="5354"/>
                  </a:lnTo>
                  <a:lnTo>
                    <a:pt x="9969" y="3952"/>
                  </a:lnTo>
                  <a:lnTo>
                    <a:pt x="10020" y="2575"/>
                  </a:lnTo>
                  <a:lnTo>
                    <a:pt x="10097" y="1198"/>
                  </a:lnTo>
                  <a:lnTo>
                    <a:pt x="10020" y="1198"/>
                  </a:lnTo>
                  <a:lnTo>
                    <a:pt x="8771" y="994"/>
                  </a:lnTo>
                  <a:lnTo>
                    <a:pt x="7522" y="790"/>
                  </a:lnTo>
                  <a:lnTo>
                    <a:pt x="6273" y="612"/>
                  </a:lnTo>
                  <a:lnTo>
                    <a:pt x="5023" y="459"/>
                  </a:lnTo>
                  <a:lnTo>
                    <a:pt x="3774" y="331"/>
                  </a:lnTo>
                  <a:lnTo>
                    <a:pt x="2499" y="204"/>
                  </a:lnTo>
                  <a:lnTo>
                    <a:pt x="1250" y="1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78"/>
            <p:cNvSpPr/>
            <p:nvPr/>
          </p:nvSpPr>
          <p:spPr>
            <a:xfrm>
              <a:off x="5649470" y="2236571"/>
              <a:ext cx="107908" cy="147309"/>
            </a:xfrm>
            <a:custGeom>
              <a:avLst/>
              <a:gdLst/>
              <a:ahLst/>
              <a:cxnLst/>
              <a:rect l="l" t="t" r="r" b="b"/>
              <a:pathLst>
                <a:path w="6425" h="8771" extrusionOk="0">
                  <a:moveTo>
                    <a:pt x="4615" y="0"/>
                  </a:moveTo>
                  <a:lnTo>
                    <a:pt x="4079" y="306"/>
                  </a:lnTo>
                  <a:lnTo>
                    <a:pt x="3569" y="638"/>
                  </a:lnTo>
                  <a:lnTo>
                    <a:pt x="3085" y="969"/>
                  </a:lnTo>
                  <a:lnTo>
                    <a:pt x="2601" y="1326"/>
                  </a:lnTo>
                  <a:lnTo>
                    <a:pt x="2167" y="1709"/>
                  </a:lnTo>
                  <a:lnTo>
                    <a:pt x="1734" y="2142"/>
                  </a:lnTo>
                  <a:lnTo>
                    <a:pt x="1351" y="2601"/>
                  </a:lnTo>
                  <a:lnTo>
                    <a:pt x="994" y="3085"/>
                  </a:lnTo>
                  <a:lnTo>
                    <a:pt x="816" y="3417"/>
                  </a:lnTo>
                  <a:lnTo>
                    <a:pt x="663" y="3748"/>
                  </a:lnTo>
                  <a:lnTo>
                    <a:pt x="510" y="4080"/>
                  </a:lnTo>
                  <a:lnTo>
                    <a:pt x="408" y="4411"/>
                  </a:lnTo>
                  <a:lnTo>
                    <a:pt x="306" y="4743"/>
                  </a:lnTo>
                  <a:lnTo>
                    <a:pt x="229" y="5099"/>
                  </a:lnTo>
                  <a:lnTo>
                    <a:pt x="102" y="5813"/>
                  </a:lnTo>
                  <a:lnTo>
                    <a:pt x="25" y="6527"/>
                  </a:lnTo>
                  <a:lnTo>
                    <a:pt x="0" y="7267"/>
                  </a:lnTo>
                  <a:lnTo>
                    <a:pt x="0" y="7981"/>
                  </a:lnTo>
                  <a:lnTo>
                    <a:pt x="0" y="8694"/>
                  </a:lnTo>
                  <a:lnTo>
                    <a:pt x="2932" y="8720"/>
                  </a:lnTo>
                  <a:lnTo>
                    <a:pt x="5864" y="8771"/>
                  </a:lnTo>
                  <a:lnTo>
                    <a:pt x="5890" y="8720"/>
                  </a:lnTo>
                  <a:lnTo>
                    <a:pt x="5992" y="8720"/>
                  </a:lnTo>
                  <a:lnTo>
                    <a:pt x="6042" y="8771"/>
                  </a:lnTo>
                  <a:lnTo>
                    <a:pt x="6093" y="8771"/>
                  </a:lnTo>
                  <a:lnTo>
                    <a:pt x="6119" y="8720"/>
                  </a:lnTo>
                  <a:lnTo>
                    <a:pt x="6170" y="8567"/>
                  </a:lnTo>
                  <a:lnTo>
                    <a:pt x="6246" y="8261"/>
                  </a:lnTo>
                  <a:lnTo>
                    <a:pt x="6297" y="7777"/>
                  </a:lnTo>
                  <a:lnTo>
                    <a:pt x="6297" y="7318"/>
                  </a:lnTo>
                  <a:lnTo>
                    <a:pt x="6246" y="7267"/>
                  </a:lnTo>
                  <a:lnTo>
                    <a:pt x="6195" y="7241"/>
                  </a:lnTo>
                  <a:lnTo>
                    <a:pt x="6170" y="7165"/>
                  </a:lnTo>
                  <a:lnTo>
                    <a:pt x="6170" y="7114"/>
                  </a:lnTo>
                  <a:lnTo>
                    <a:pt x="6323" y="3544"/>
                  </a:lnTo>
                  <a:lnTo>
                    <a:pt x="6425" y="0"/>
                  </a:lnTo>
                  <a:lnTo>
                    <a:pt x="5966" y="51"/>
                  </a:lnTo>
                  <a:lnTo>
                    <a:pt x="5507" y="77"/>
                  </a:lnTo>
                  <a:lnTo>
                    <a:pt x="5074" y="51"/>
                  </a:lnTo>
                  <a:lnTo>
                    <a:pt x="46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78"/>
            <p:cNvSpPr/>
            <p:nvPr/>
          </p:nvSpPr>
          <p:spPr>
            <a:xfrm>
              <a:off x="5607064" y="1502642"/>
              <a:ext cx="101072" cy="207687"/>
            </a:xfrm>
            <a:custGeom>
              <a:avLst/>
              <a:gdLst/>
              <a:ahLst/>
              <a:cxnLst/>
              <a:rect l="l" t="t" r="r" b="b"/>
              <a:pathLst>
                <a:path w="6018" h="12366" extrusionOk="0">
                  <a:moveTo>
                    <a:pt x="3851" y="1"/>
                  </a:moveTo>
                  <a:lnTo>
                    <a:pt x="3545" y="26"/>
                  </a:lnTo>
                  <a:lnTo>
                    <a:pt x="3213" y="102"/>
                  </a:lnTo>
                  <a:lnTo>
                    <a:pt x="2933" y="204"/>
                  </a:lnTo>
                  <a:lnTo>
                    <a:pt x="2652" y="332"/>
                  </a:lnTo>
                  <a:lnTo>
                    <a:pt x="2398" y="459"/>
                  </a:lnTo>
                  <a:lnTo>
                    <a:pt x="2219" y="561"/>
                  </a:lnTo>
                  <a:lnTo>
                    <a:pt x="2041" y="714"/>
                  </a:lnTo>
                  <a:lnTo>
                    <a:pt x="1709" y="995"/>
                  </a:lnTo>
                  <a:lnTo>
                    <a:pt x="1429" y="1301"/>
                  </a:lnTo>
                  <a:lnTo>
                    <a:pt x="1148" y="1658"/>
                  </a:lnTo>
                  <a:lnTo>
                    <a:pt x="664" y="2346"/>
                  </a:lnTo>
                  <a:lnTo>
                    <a:pt x="434" y="2703"/>
                  </a:lnTo>
                  <a:lnTo>
                    <a:pt x="154" y="3060"/>
                  </a:lnTo>
                  <a:lnTo>
                    <a:pt x="77" y="3111"/>
                  </a:lnTo>
                  <a:lnTo>
                    <a:pt x="1" y="3111"/>
                  </a:lnTo>
                  <a:lnTo>
                    <a:pt x="281" y="3544"/>
                  </a:lnTo>
                  <a:lnTo>
                    <a:pt x="536" y="3978"/>
                  </a:lnTo>
                  <a:lnTo>
                    <a:pt x="740" y="4437"/>
                  </a:lnTo>
                  <a:lnTo>
                    <a:pt x="944" y="4896"/>
                  </a:lnTo>
                  <a:lnTo>
                    <a:pt x="1097" y="4819"/>
                  </a:lnTo>
                  <a:lnTo>
                    <a:pt x="1250" y="4743"/>
                  </a:lnTo>
                  <a:lnTo>
                    <a:pt x="1429" y="4666"/>
                  </a:lnTo>
                  <a:lnTo>
                    <a:pt x="1582" y="4590"/>
                  </a:lnTo>
                  <a:lnTo>
                    <a:pt x="1735" y="4437"/>
                  </a:lnTo>
                  <a:lnTo>
                    <a:pt x="1888" y="4284"/>
                  </a:lnTo>
                  <a:lnTo>
                    <a:pt x="2015" y="4105"/>
                  </a:lnTo>
                  <a:lnTo>
                    <a:pt x="2117" y="3927"/>
                  </a:lnTo>
                  <a:lnTo>
                    <a:pt x="2168" y="3876"/>
                  </a:lnTo>
                  <a:lnTo>
                    <a:pt x="2219" y="3850"/>
                  </a:lnTo>
                  <a:lnTo>
                    <a:pt x="2270" y="3850"/>
                  </a:lnTo>
                  <a:lnTo>
                    <a:pt x="2321" y="3876"/>
                  </a:lnTo>
                  <a:lnTo>
                    <a:pt x="2372" y="3901"/>
                  </a:lnTo>
                  <a:lnTo>
                    <a:pt x="2423" y="3927"/>
                  </a:lnTo>
                  <a:lnTo>
                    <a:pt x="2423" y="4003"/>
                  </a:lnTo>
                  <a:lnTo>
                    <a:pt x="2423" y="4054"/>
                  </a:lnTo>
                  <a:lnTo>
                    <a:pt x="2321" y="4284"/>
                  </a:lnTo>
                  <a:lnTo>
                    <a:pt x="2194" y="4513"/>
                  </a:lnTo>
                  <a:lnTo>
                    <a:pt x="2015" y="4692"/>
                  </a:lnTo>
                  <a:lnTo>
                    <a:pt x="1811" y="4845"/>
                  </a:lnTo>
                  <a:lnTo>
                    <a:pt x="1633" y="4947"/>
                  </a:lnTo>
                  <a:lnTo>
                    <a:pt x="1429" y="5049"/>
                  </a:lnTo>
                  <a:lnTo>
                    <a:pt x="1199" y="5100"/>
                  </a:lnTo>
                  <a:lnTo>
                    <a:pt x="1097" y="5100"/>
                  </a:lnTo>
                  <a:lnTo>
                    <a:pt x="995" y="5074"/>
                  </a:lnTo>
                  <a:lnTo>
                    <a:pt x="1123" y="5482"/>
                  </a:lnTo>
                  <a:lnTo>
                    <a:pt x="1250" y="5890"/>
                  </a:lnTo>
                  <a:lnTo>
                    <a:pt x="1327" y="6298"/>
                  </a:lnTo>
                  <a:lnTo>
                    <a:pt x="1403" y="6731"/>
                  </a:lnTo>
                  <a:lnTo>
                    <a:pt x="1633" y="6731"/>
                  </a:lnTo>
                  <a:lnTo>
                    <a:pt x="1862" y="6782"/>
                  </a:lnTo>
                  <a:lnTo>
                    <a:pt x="2092" y="6833"/>
                  </a:lnTo>
                  <a:lnTo>
                    <a:pt x="2321" y="6910"/>
                  </a:lnTo>
                  <a:lnTo>
                    <a:pt x="2525" y="7012"/>
                  </a:lnTo>
                  <a:lnTo>
                    <a:pt x="2729" y="7139"/>
                  </a:lnTo>
                  <a:lnTo>
                    <a:pt x="2907" y="7267"/>
                  </a:lnTo>
                  <a:lnTo>
                    <a:pt x="3086" y="7420"/>
                  </a:lnTo>
                  <a:lnTo>
                    <a:pt x="3111" y="7471"/>
                  </a:lnTo>
                  <a:lnTo>
                    <a:pt x="3137" y="7522"/>
                  </a:lnTo>
                  <a:lnTo>
                    <a:pt x="3111" y="7573"/>
                  </a:lnTo>
                  <a:lnTo>
                    <a:pt x="3086" y="7624"/>
                  </a:lnTo>
                  <a:lnTo>
                    <a:pt x="3060" y="7649"/>
                  </a:lnTo>
                  <a:lnTo>
                    <a:pt x="3009" y="7675"/>
                  </a:lnTo>
                  <a:lnTo>
                    <a:pt x="2984" y="7675"/>
                  </a:lnTo>
                  <a:lnTo>
                    <a:pt x="2933" y="7649"/>
                  </a:lnTo>
                  <a:lnTo>
                    <a:pt x="2576" y="7420"/>
                  </a:lnTo>
                  <a:lnTo>
                    <a:pt x="2219" y="7216"/>
                  </a:lnTo>
                  <a:lnTo>
                    <a:pt x="1837" y="7063"/>
                  </a:lnTo>
                  <a:lnTo>
                    <a:pt x="1429" y="6961"/>
                  </a:lnTo>
                  <a:lnTo>
                    <a:pt x="1454" y="7394"/>
                  </a:lnTo>
                  <a:lnTo>
                    <a:pt x="1454" y="7853"/>
                  </a:lnTo>
                  <a:lnTo>
                    <a:pt x="1429" y="8287"/>
                  </a:lnTo>
                  <a:lnTo>
                    <a:pt x="1378" y="8746"/>
                  </a:lnTo>
                  <a:lnTo>
                    <a:pt x="1582" y="8771"/>
                  </a:lnTo>
                  <a:lnTo>
                    <a:pt x="1760" y="8822"/>
                  </a:lnTo>
                  <a:lnTo>
                    <a:pt x="1964" y="8899"/>
                  </a:lnTo>
                  <a:lnTo>
                    <a:pt x="2117" y="9001"/>
                  </a:lnTo>
                  <a:lnTo>
                    <a:pt x="2296" y="9128"/>
                  </a:lnTo>
                  <a:lnTo>
                    <a:pt x="2423" y="9255"/>
                  </a:lnTo>
                  <a:lnTo>
                    <a:pt x="2525" y="9434"/>
                  </a:lnTo>
                  <a:lnTo>
                    <a:pt x="2601" y="9612"/>
                  </a:lnTo>
                  <a:lnTo>
                    <a:pt x="2601" y="9663"/>
                  </a:lnTo>
                  <a:lnTo>
                    <a:pt x="2576" y="9714"/>
                  </a:lnTo>
                  <a:lnTo>
                    <a:pt x="2525" y="9765"/>
                  </a:lnTo>
                  <a:lnTo>
                    <a:pt x="2474" y="9791"/>
                  </a:lnTo>
                  <a:lnTo>
                    <a:pt x="2372" y="9791"/>
                  </a:lnTo>
                  <a:lnTo>
                    <a:pt x="2347" y="9765"/>
                  </a:lnTo>
                  <a:lnTo>
                    <a:pt x="2117" y="9459"/>
                  </a:lnTo>
                  <a:lnTo>
                    <a:pt x="2015" y="9332"/>
                  </a:lnTo>
                  <a:lnTo>
                    <a:pt x="1862" y="9205"/>
                  </a:lnTo>
                  <a:lnTo>
                    <a:pt x="1735" y="9128"/>
                  </a:lnTo>
                  <a:lnTo>
                    <a:pt x="1607" y="9077"/>
                  </a:lnTo>
                  <a:lnTo>
                    <a:pt x="1352" y="8975"/>
                  </a:lnTo>
                  <a:lnTo>
                    <a:pt x="1276" y="9281"/>
                  </a:lnTo>
                  <a:lnTo>
                    <a:pt x="1199" y="9663"/>
                  </a:lnTo>
                  <a:lnTo>
                    <a:pt x="1072" y="10046"/>
                  </a:lnTo>
                  <a:lnTo>
                    <a:pt x="944" y="10403"/>
                  </a:lnTo>
                  <a:lnTo>
                    <a:pt x="817" y="10760"/>
                  </a:lnTo>
                  <a:lnTo>
                    <a:pt x="1429" y="11295"/>
                  </a:lnTo>
                  <a:lnTo>
                    <a:pt x="1735" y="11525"/>
                  </a:lnTo>
                  <a:lnTo>
                    <a:pt x="2066" y="11754"/>
                  </a:lnTo>
                  <a:lnTo>
                    <a:pt x="2423" y="11933"/>
                  </a:lnTo>
                  <a:lnTo>
                    <a:pt x="2780" y="12111"/>
                  </a:lnTo>
                  <a:lnTo>
                    <a:pt x="3162" y="12239"/>
                  </a:lnTo>
                  <a:lnTo>
                    <a:pt x="3570" y="12315"/>
                  </a:lnTo>
                  <a:lnTo>
                    <a:pt x="3902" y="12366"/>
                  </a:lnTo>
                  <a:lnTo>
                    <a:pt x="4259" y="12366"/>
                  </a:lnTo>
                  <a:lnTo>
                    <a:pt x="4590" y="12340"/>
                  </a:lnTo>
                  <a:lnTo>
                    <a:pt x="4896" y="12264"/>
                  </a:lnTo>
                  <a:lnTo>
                    <a:pt x="5049" y="12188"/>
                  </a:lnTo>
                  <a:lnTo>
                    <a:pt x="5202" y="12111"/>
                  </a:lnTo>
                  <a:lnTo>
                    <a:pt x="5330" y="12035"/>
                  </a:lnTo>
                  <a:lnTo>
                    <a:pt x="5457" y="11933"/>
                  </a:lnTo>
                  <a:lnTo>
                    <a:pt x="5559" y="11805"/>
                  </a:lnTo>
                  <a:lnTo>
                    <a:pt x="5661" y="11678"/>
                  </a:lnTo>
                  <a:lnTo>
                    <a:pt x="5737" y="11525"/>
                  </a:lnTo>
                  <a:lnTo>
                    <a:pt x="5788" y="11346"/>
                  </a:lnTo>
                  <a:lnTo>
                    <a:pt x="5839" y="11168"/>
                  </a:lnTo>
                  <a:lnTo>
                    <a:pt x="5865" y="11015"/>
                  </a:lnTo>
                  <a:lnTo>
                    <a:pt x="5839" y="10836"/>
                  </a:lnTo>
                  <a:lnTo>
                    <a:pt x="5814" y="10683"/>
                  </a:lnTo>
                  <a:lnTo>
                    <a:pt x="5763" y="10556"/>
                  </a:lnTo>
                  <a:lnTo>
                    <a:pt x="5712" y="10403"/>
                  </a:lnTo>
                  <a:lnTo>
                    <a:pt x="5635" y="10275"/>
                  </a:lnTo>
                  <a:lnTo>
                    <a:pt x="5534" y="10148"/>
                  </a:lnTo>
                  <a:lnTo>
                    <a:pt x="5304" y="9918"/>
                  </a:lnTo>
                  <a:lnTo>
                    <a:pt x="5024" y="9740"/>
                  </a:lnTo>
                  <a:lnTo>
                    <a:pt x="4743" y="9587"/>
                  </a:lnTo>
                  <a:lnTo>
                    <a:pt x="4437" y="9485"/>
                  </a:lnTo>
                  <a:lnTo>
                    <a:pt x="4386" y="9459"/>
                  </a:lnTo>
                  <a:lnTo>
                    <a:pt x="4361" y="9408"/>
                  </a:lnTo>
                  <a:lnTo>
                    <a:pt x="4335" y="9332"/>
                  </a:lnTo>
                  <a:lnTo>
                    <a:pt x="4361" y="9255"/>
                  </a:lnTo>
                  <a:lnTo>
                    <a:pt x="4463" y="9205"/>
                  </a:lnTo>
                  <a:lnTo>
                    <a:pt x="4488" y="9154"/>
                  </a:lnTo>
                  <a:lnTo>
                    <a:pt x="4539" y="9128"/>
                  </a:lnTo>
                  <a:lnTo>
                    <a:pt x="4743" y="9128"/>
                  </a:lnTo>
                  <a:lnTo>
                    <a:pt x="4896" y="9103"/>
                  </a:lnTo>
                  <a:lnTo>
                    <a:pt x="5049" y="9077"/>
                  </a:lnTo>
                  <a:lnTo>
                    <a:pt x="5177" y="9026"/>
                  </a:lnTo>
                  <a:lnTo>
                    <a:pt x="5304" y="8950"/>
                  </a:lnTo>
                  <a:lnTo>
                    <a:pt x="5432" y="8848"/>
                  </a:lnTo>
                  <a:lnTo>
                    <a:pt x="5534" y="8746"/>
                  </a:lnTo>
                  <a:lnTo>
                    <a:pt x="5635" y="8644"/>
                  </a:lnTo>
                  <a:lnTo>
                    <a:pt x="5814" y="8389"/>
                  </a:lnTo>
                  <a:lnTo>
                    <a:pt x="5941" y="8108"/>
                  </a:lnTo>
                  <a:lnTo>
                    <a:pt x="6018" y="7802"/>
                  </a:lnTo>
                  <a:lnTo>
                    <a:pt x="6018" y="7496"/>
                  </a:lnTo>
                  <a:lnTo>
                    <a:pt x="5992" y="7190"/>
                  </a:lnTo>
                  <a:lnTo>
                    <a:pt x="5967" y="7037"/>
                  </a:lnTo>
                  <a:lnTo>
                    <a:pt x="5890" y="6910"/>
                  </a:lnTo>
                  <a:lnTo>
                    <a:pt x="5839" y="6782"/>
                  </a:lnTo>
                  <a:lnTo>
                    <a:pt x="5737" y="6655"/>
                  </a:lnTo>
                  <a:lnTo>
                    <a:pt x="5635" y="6553"/>
                  </a:lnTo>
                  <a:lnTo>
                    <a:pt x="5508" y="6451"/>
                  </a:lnTo>
                  <a:lnTo>
                    <a:pt x="5355" y="6400"/>
                  </a:lnTo>
                  <a:lnTo>
                    <a:pt x="5228" y="6349"/>
                  </a:lnTo>
                  <a:lnTo>
                    <a:pt x="4922" y="6323"/>
                  </a:lnTo>
                  <a:lnTo>
                    <a:pt x="4641" y="6323"/>
                  </a:lnTo>
                  <a:lnTo>
                    <a:pt x="4361" y="6272"/>
                  </a:lnTo>
                  <a:lnTo>
                    <a:pt x="4284" y="6247"/>
                  </a:lnTo>
                  <a:lnTo>
                    <a:pt x="4233" y="6171"/>
                  </a:lnTo>
                  <a:lnTo>
                    <a:pt x="4208" y="6094"/>
                  </a:lnTo>
                  <a:lnTo>
                    <a:pt x="4233" y="6018"/>
                  </a:lnTo>
                  <a:lnTo>
                    <a:pt x="4259" y="5967"/>
                  </a:lnTo>
                  <a:lnTo>
                    <a:pt x="4284" y="5916"/>
                  </a:lnTo>
                  <a:lnTo>
                    <a:pt x="4335" y="5890"/>
                  </a:lnTo>
                  <a:lnTo>
                    <a:pt x="4386" y="5865"/>
                  </a:lnTo>
                  <a:lnTo>
                    <a:pt x="4616" y="5865"/>
                  </a:lnTo>
                  <a:lnTo>
                    <a:pt x="4769" y="5814"/>
                  </a:lnTo>
                  <a:lnTo>
                    <a:pt x="4973" y="5763"/>
                  </a:lnTo>
                  <a:lnTo>
                    <a:pt x="5177" y="5661"/>
                  </a:lnTo>
                  <a:lnTo>
                    <a:pt x="5355" y="5559"/>
                  </a:lnTo>
                  <a:lnTo>
                    <a:pt x="5508" y="5406"/>
                  </a:lnTo>
                  <a:lnTo>
                    <a:pt x="5635" y="5253"/>
                  </a:lnTo>
                  <a:lnTo>
                    <a:pt x="5763" y="5074"/>
                  </a:lnTo>
                  <a:lnTo>
                    <a:pt x="5814" y="4870"/>
                  </a:lnTo>
                  <a:lnTo>
                    <a:pt x="5839" y="4641"/>
                  </a:lnTo>
                  <a:lnTo>
                    <a:pt x="5839" y="4488"/>
                  </a:lnTo>
                  <a:lnTo>
                    <a:pt x="5814" y="4360"/>
                  </a:lnTo>
                  <a:lnTo>
                    <a:pt x="5788" y="4233"/>
                  </a:lnTo>
                  <a:lnTo>
                    <a:pt x="5737" y="4131"/>
                  </a:lnTo>
                  <a:lnTo>
                    <a:pt x="5661" y="4029"/>
                  </a:lnTo>
                  <a:lnTo>
                    <a:pt x="5610" y="3927"/>
                  </a:lnTo>
                  <a:lnTo>
                    <a:pt x="5406" y="3774"/>
                  </a:lnTo>
                  <a:lnTo>
                    <a:pt x="5202" y="3646"/>
                  </a:lnTo>
                  <a:lnTo>
                    <a:pt x="4973" y="3570"/>
                  </a:lnTo>
                  <a:lnTo>
                    <a:pt x="4718" y="3519"/>
                  </a:lnTo>
                  <a:lnTo>
                    <a:pt x="4463" y="3493"/>
                  </a:lnTo>
                  <a:lnTo>
                    <a:pt x="4412" y="3468"/>
                  </a:lnTo>
                  <a:lnTo>
                    <a:pt x="4361" y="3442"/>
                  </a:lnTo>
                  <a:lnTo>
                    <a:pt x="4284" y="3340"/>
                  </a:lnTo>
                  <a:lnTo>
                    <a:pt x="4284" y="3289"/>
                  </a:lnTo>
                  <a:lnTo>
                    <a:pt x="4284" y="3238"/>
                  </a:lnTo>
                  <a:lnTo>
                    <a:pt x="4284" y="3187"/>
                  </a:lnTo>
                  <a:lnTo>
                    <a:pt x="4335" y="3136"/>
                  </a:lnTo>
                  <a:lnTo>
                    <a:pt x="4361" y="3086"/>
                  </a:lnTo>
                  <a:lnTo>
                    <a:pt x="4412" y="3035"/>
                  </a:lnTo>
                  <a:lnTo>
                    <a:pt x="4565" y="2907"/>
                  </a:lnTo>
                  <a:lnTo>
                    <a:pt x="4718" y="2780"/>
                  </a:lnTo>
                  <a:lnTo>
                    <a:pt x="4845" y="2627"/>
                  </a:lnTo>
                  <a:lnTo>
                    <a:pt x="4947" y="2448"/>
                  </a:lnTo>
                  <a:lnTo>
                    <a:pt x="5049" y="2270"/>
                  </a:lnTo>
                  <a:lnTo>
                    <a:pt x="5126" y="2091"/>
                  </a:lnTo>
                  <a:lnTo>
                    <a:pt x="5177" y="1887"/>
                  </a:lnTo>
                  <a:lnTo>
                    <a:pt x="5202" y="1683"/>
                  </a:lnTo>
                  <a:lnTo>
                    <a:pt x="5202" y="1479"/>
                  </a:lnTo>
                  <a:lnTo>
                    <a:pt x="5202" y="1275"/>
                  </a:lnTo>
                  <a:lnTo>
                    <a:pt x="5177" y="1097"/>
                  </a:lnTo>
                  <a:lnTo>
                    <a:pt x="5126" y="893"/>
                  </a:lnTo>
                  <a:lnTo>
                    <a:pt x="5049" y="714"/>
                  </a:lnTo>
                  <a:lnTo>
                    <a:pt x="4947" y="536"/>
                  </a:lnTo>
                  <a:lnTo>
                    <a:pt x="4845" y="383"/>
                  </a:lnTo>
                  <a:lnTo>
                    <a:pt x="4692" y="255"/>
                  </a:lnTo>
                  <a:lnTo>
                    <a:pt x="4565" y="153"/>
                  </a:lnTo>
                  <a:lnTo>
                    <a:pt x="4437" y="102"/>
                  </a:lnTo>
                  <a:lnTo>
                    <a:pt x="4310" y="52"/>
                  </a:lnTo>
                  <a:lnTo>
                    <a:pt x="4157" y="26"/>
                  </a:lnTo>
                  <a:lnTo>
                    <a:pt x="38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78"/>
            <p:cNvSpPr/>
            <p:nvPr/>
          </p:nvSpPr>
          <p:spPr>
            <a:xfrm>
              <a:off x="5582242" y="2627501"/>
              <a:ext cx="41114" cy="79675"/>
            </a:xfrm>
            <a:custGeom>
              <a:avLst/>
              <a:gdLst/>
              <a:ahLst/>
              <a:cxnLst/>
              <a:rect l="l" t="t" r="r" b="b"/>
              <a:pathLst>
                <a:path w="2448" h="4744" extrusionOk="0">
                  <a:moveTo>
                    <a:pt x="1096" y="1"/>
                  </a:moveTo>
                  <a:lnTo>
                    <a:pt x="944" y="52"/>
                  </a:lnTo>
                  <a:lnTo>
                    <a:pt x="791" y="128"/>
                  </a:lnTo>
                  <a:lnTo>
                    <a:pt x="663" y="205"/>
                  </a:lnTo>
                  <a:lnTo>
                    <a:pt x="561" y="307"/>
                  </a:lnTo>
                  <a:lnTo>
                    <a:pt x="383" y="511"/>
                  </a:lnTo>
                  <a:lnTo>
                    <a:pt x="179" y="740"/>
                  </a:lnTo>
                  <a:lnTo>
                    <a:pt x="0" y="944"/>
                  </a:lnTo>
                  <a:lnTo>
                    <a:pt x="77" y="1072"/>
                  </a:lnTo>
                  <a:lnTo>
                    <a:pt x="204" y="1250"/>
                  </a:lnTo>
                  <a:lnTo>
                    <a:pt x="383" y="1174"/>
                  </a:lnTo>
                  <a:lnTo>
                    <a:pt x="536" y="1046"/>
                  </a:lnTo>
                  <a:lnTo>
                    <a:pt x="689" y="893"/>
                  </a:lnTo>
                  <a:lnTo>
                    <a:pt x="816" y="715"/>
                  </a:lnTo>
                  <a:lnTo>
                    <a:pt x="842" y="689"/>
                  </a:lnTo>
                  <a:lnTo>
                    <a:pt x="893" y="689"/>
                  </a:lnTo>
                  <a:lnTo>
                    <a:pt x="944" y="740"/>
                  </a:lnTo>
                  <a:lnTo>
                    <a:pt x="944" y="791"/>
                  </a:lnTo>
                  <a:lnTo>
                    <a:pt x="893" y="893"/>
                  </a:lnTo>
                  <a:lnTo>
                    <a:pt x="842" y="995"/>
                  </a:lnTo>
                  <a:lnTo>
                    <a:pt x="689" y="1174"/>
                  </a:lnTo>
                  <a:lnTo>
                    <a:pt x="510" y="1327"/>
                  </a:lnTo>
                  <a:lnTo>
                    <a:pt x="281" y="1429"/>
                  </a:lnTo>
                  <a:lnTo>
                    <a:pt x="408" y="1735"/>
                  </a:lnTo>
                  <a:lnTo>
                    <a:pt x="510" y="2041"/>
                  </a:lnTo>
                  <a:lnTo>
                    <a:pt x="918" y="2092"/>
                  </a:lnTo>
                  <a:lnTo>
                    <a:pt x="1326" y="2168"/>
                  </a:lnTo>
                  <a:lnTo>
                    <a:pt x="1377" y="2219"/>
                  </a:lnTo>
                  <a:lnTo>
                    <a:pt x="1402" y="2270"/>
                  </a:lnTo>
                  <a:lnTo>
                    <a:pt x="1377" y="2321"/>
                  </a:lnTo>
                  <a:lnTo>
                    <a:pt x="1300" y="2347"/>
                  </a:lnTo>
                  <a:lnTo>
                    <a:pt x="944" y="2296"/>
                  </a:lnTo>
                  <a:lnTo>
                    <a:pt x="561" y="2194"/>
                  </a:lnTo>
                  <a:lnTo>
                    <a:pt x="612" y="2474"/>
                  </a:lnTo>
                  <a:lnTo>
                    <a:pt x="638" y="2755"/>
                  </a:lnTo>
                  <a:lnTo>
                    <a:pt x="638" y="3035"/>
                  </a:lnTo>
                  <a:lnTo>
                    <a:pt x="612" y="3315"/>
                  </a:lnTo>
                  <a:lnTo>
                    <a:pt x="638" y="3315"/>
                  </a:lnTo>
                  <a:lnTo>
                    <a:pt x="893" y="3392"/>
                  </a:lnTo>
                  <a:lnTo>
                    <a:pt x="1147" y="3519"/>
                  </a:lnTo>
                  <a:lnTo>
                    <a:pt x="1377" y="3672"/>
                  </a:lnTo>
                  <a:lnTo>
                    <a:pt x="1479" y="3774"/>
                  </a:lnTo>
                  <a:lnTo>
                    <a:pt x="1555" y="3876"/>
                  </a:lnTo>
                  <a:lnTo>
                    <a:pt x="1581" y="3927"/>
                  </a:lnTo>
                  <a:lnTo>
                    <a:pt x="1555" y="3978"/>
                  </a:lnTo>
                  <a:lnTo>
                    <a:pt x="1504" y="4004"/>
                  </a:lnTo>
                  <a:lnTo>
                    <a:pt x="1428" y="4004"/>
                  </a:lnTo>
                  <a:lnTo>
                    <a:pt x="1020" y="3723"/>
                  </a:lnTo>
                  <a:lnTo>
                    <a:pt x="816" y="3570"/>
                  </a:lnTo>
                  <a:lnTo>
                    <a:pt x="587" y="3443"/>
                  </a:lnTo>
                  <a:lnTo>
                    <a:pt x="536" y="3774"/>
                  </a:lnTo>
                  <a:lnTo>
                    <a:pt x="434" y="4106"/>
                  </a:lnTo>
                  <a:lnTo>
                    <a:pt x="485" y="4208"/>
                  </a:lnTo>
                  <a:lnTo>
                    <a:pt x="536" y="4310"/>
                  </a:lnTo>
                  <a:lnTo>
                    <a:pt x="612" y="4412"/>
                  </a:lnTo>
                  <a:lnTo>
                    <a:pt x="714" y="4488"/>
                  </a:lnTo>
                  <a:lnTo>
                    <a:pt x="944" y="4616"/>
                  </a:lnTo>
                  <a:lnTo>
                    <a:pt x="1198" y="4718"/>
                  </a:lnTo>
                  <a:lnTo>
                    <a:pt x="1453" y="4743"/>
                  </a:lnTo>
                  <a:lnTo>
                    <a:pt x="1708" y="4743"/>
                  </a:lnTo>
                  <a:lnTo>
                    <a:pt x="1836" y="4718"/>
                  </a:lnTo>
                  <a:lnTo>
                    <a:pt x="1938" y="4667"/>
                  </a:lnTo>
                  <a:lnTo>
                    <a:pt x="2040" y="4590"/>
                  </a:lnTo>
                  <a:lnTo>
                    <a:pt x="2116" y="4514"/>
                  </a:lnTo>
                  <a:lnTo>
                    <a:pt x="2218" y="4412"/>
                  </a:lnTo>
                  <a:lnTo>
                    <a:pt x="2269" y="4310"/>
                  </a:lnTo>
                  <a:lnTo>
                    <a:pt x="2295" y="4233"/>
                  </a:lnTo>
                  <a:lnTo>
                    <a:pt x="2295" y="4131"/>
                  </a:lnTo>
                  <a:lnTo>
                    <a:pt x="2269" y="4055"/>
                  </a:lnTo>
                  <a:lnTo>
                    <a:pt x="2218" y="3978"/>
                  </a:lnTo>
                  <a:lnTo>
                    <a:pt x="2091" y="3851"/>
                  </a:lnTo>
                  <a:lnTo>
                    <a:pt x="1912" y="3723"/>
                  </a:lnTo>
                  <a:lnTo>
                    <a:pt x="1734" y="3596"/>
                  </a:lnTo>
                  <a:lnTo>
                    <a:pt x="1555" y="3494"/>
                  </a:lnTo>
                  <a:lnTo>
                    <a:pt x="1402" y="3392"/>
                  </a:lnTo>
                  <a:lnTo>
                    <a:pt x="1351" y="3341"/>
                  </a:lnTo>
                  <a:lnTo>
                    <a:pt x="1351" y="3290"/>
                  </a:lnTo>
                  <a:lnTo>
                    <a:pt x="1377" y="3239"/>
                  </a:lnTo>
                  <a:lnTo>
                    <a:pt x="1428" y="3213"/>
                  </a:lnTo>
                  <a:lnTo>
                    <a:pt x="1479" y="3162"/>
                  </a:lnTo>
                  <a:lnTo>
                    <a:pt x="1555" y="3162"/>
                  </a:lnTo>
                  <a:lnTo>
                    <a:pt x="1581" y="3188"/>
                  </a:lnTo>
                  <a:lnTo>
                    <a:pt x="1734" y="3213"/>
                  </a:lnTo>
                  <a:lnTo>
                    <a:pt x="1887" y="3239"/>
                  </a:lnTo>
                  <a:lnTo>
                    <a:pt x="2040" y="3213"/>
                  </a:lnTo>
                  <a:lnTo>
                    <a:pt x="2167" y="3137"/>
                  </a:lnTo>
                  <a:lnTo>
                    <a:pt x="2269" y="3035"/>
                  </a:lnTo>
                  <a:lnTo>
                    <a:pt x="2371" y="2908"/>
                  </a:lnTo>
                  <a:lnTo>
                    <a:pt x="2422" y="2780"/>
                  </a:lnTo>
                  <a:lnTo>
                    <a:pt x="2448" y="2602"/>
                  </a:lnTo>
                  <a:lnTo>
                    <a:pt x="2448" y="2449"/>
                  </a:lnTo>
                  <a:lnTo>
                    <a:pt x="2397" y="2270"/>
                  </a:lnTo>
                  <a:lnTo>
                    <a:pt x="2295" y="2117"/>
                  </a:lnTo>
                  <a:lnTo>
                    <a:pt x="2193" y="1990"/>
                  </a:lnTo>
                  <a:lnTo>
                    <a:pt x="2065" y="1888"/>
                  </a:lnTo>
                  <a:lnTo>
                    <a:pt x="1938" y="1837"/>
                  </a:lnTo>
                  <a:lnTo>
                    <a:pt x="1632" y="1709"/>
                  </a:lnTo>
                  <a:lnTo>
                    <a:pt x="1479" y="1658"/>
                  </a:lnTo>
                  <a:lnTo>
                    <a:pt x="1326" y="1582"/>
                  </a:lnTo>
                  <a:lnTo>
                    <a:pt x="1275" y="1556"/>
                  </a:lnTo>
                  <a:lnTo>
                    <a:pt x="1275" y="1505"/>
                  </a:lnTo>
                  <a:lnTo>
                    <a:pt x="1275" y="1454"/>
                  </a:lnTo>
                  <a:lnTo>
                    <a:pt x="1275" y="1403"/>
                  </a:lnTo>
                  <a:lnTo>
                    <a:pt x="1275" y="1352"/>
                  </a:lnTo>
                  <a:lnTo>
                    <a:pt x="1300" y="1301"/>
                  </a:lnTo>
                  <a:lnTo>
                    <a:pt x="1326" y="1276"/>
                  </a:lnTo>
                  <a:lnTo>
                    <a:pt x="1377" y="1250"/>
                  </a:lnTo>
                  <a:lnTo>
                    <a:pt x="1530" y="1174"/>
                  </a:lnTo>
                  <a:lnTo>
                    <a:pt x="1657" y="1072"/>
                  </a:lnTo>
                  <a:lnTo>
                    <a:pt x="1734" y="970"/>
                  </a:lnTo>
                  <a:lnTo>
                    <a:pt x="1810" y="842"/>
                  </a:lnTo>
                  <a:lnTo>
                    <a:pt x="1836" y="715"/>
                  </a:lnTo>
                  <a:lnTo>
                    <a:pt x="1836" y="587"/>
                  </a:lnTo>
                  <a:lnTo>
                    <a:pt x="1810" y="460"/>
                  </a:lnTo>
                  <a:lnTo>
                    <a:pt x="1759" y="358"/>
                  </a:lnTo>
                  <a:lnTo>
                    <a:pt x="1683" y="230"/>
                  </a:lnTo>
                  <a:lnTo>
                    <a:pt x="1606" y="154"/>
                  </a:lnTo>
                  <a:lnTo>
                    <a:pt x="1479" y="77"/>
                  </a:lnTo>
                  <a:lnTo>
                    <a:pt x="1377" y="26"/>
                  </a:lnTo>
                  <a:lnTo>
                    <a:pt x="12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78"/>
            <p:cNvSpPr/>
            <p:nvPr/>
          </p:nvSpPr>
          <p:spPr>
            <a:xfrm>
              <a:off x="5272651" y="1495790"/>
              <a:ext cx="349857" cy="260793"/>
            </a:xfrm>
            <a:custGeom>
              <a:avLst/>
              <a:gdLst/>
              <a:ahLst/>
              <a:cxnLst/>
              <a:rect l="l" t="t" r="r" b="b"/>
              <a:pathLst>
                <a:path w="20831" h="15528" extrusionOk="0">
                  <a:moveTo>
                    <a:pt x="16293" y="9969"/>
                  </a:moveTo>
                  <a:lnTo>
                    <a:pt x="16395" y="9995"/>
                  </a:lnTo>
                  <a:lnTo>
                    <a:pt x="16496" y="10046"/>
                  </a:lnTo>
                  <a:lnTo>
                    <a:pt x="16598" y="10097"/>
                  </a:lnTo>
                  <a:lnTo>
                    <a:pt x="16777" y="10250"/>
                  </a:lnTo>
                  <a:lnTo>
                    <a:pt x="16904" y="10428"/>
                  </a:lnTo>
                  <a:lnTo>
                    <a:pt x="16955" y="10530"/>
                  </a:lnTo>
                  <a:lnTo>
                    <a:pt x="16981" y="10632"/>
                  </a:lnTo>
                  <a:lnTo>
                    <a:pt x="16981" y="10760"/>
                  </a:lnTo>
                  <a:lnTo>
                    <a:pt x="16981" y="10862"/>
                  </a:lnTo>
                  <a:lnTo>
                    <a:pt x="16955" y="10989"/>
                  </a:lnTo>
                  <a:lnTo>
                    <a:pt x="16904" y="11091"/>
                  </a:lnTo>
                  <a:lnTo>
                    <a:pt x="16853" y="11193"/>
                  </a:lnTo>
                  <a:lnTo>
                    <a:pt x="16802" y="11295"/>
                  </a:lnTo>
                  <a:lnTo>
                    <a:pt x="16624" y="11423"/>
                  </a:lnTo>
                  <a:lnTo>
                    <a:pt x="16446" y="11499"/>
                  </a:lnTo>
                  <a:lnTo>
                    <a:pt x="16216" y="11550"/>
                  </a:lnTo>
                  <a:lnTo>
                    <a:pt x="16012" y="11525"/>
                  </a:lnTo>
                  <a:lnTo>
                    <a:pt x="15808" y="11474"/>
                  </a:lnTo>
                  <a:lnTo>
                    <a:pt x="15732" y="11423"/>
                  </a:lnTo>
                  <a:lnTo>
                    <a:pt x="15655" y="11346"/>
                  </a:lnTo>
                  <a:lnTo>
                    <a:pt x="15579" y="11270"/>
                  </a:lnTo>
                  <a:lnTo>
                    <a:pt x="15502" y="11168"/>
                  </a:lnTo>
                  <a:lnTo>
                    <a:pt x="15451" y="10964"/>
                  </a:lnTo>
                  <a:lnTo>
                    <a:pt x="15426" y="10760"/>
                  </a:lnTo>
                  <a:lnTo>
                    <a:pt x="15451" y="10556"/>
                  </a:lnTo>
                  <a:lnTo>
                    <a:pt x="15502" y="10454"/>
                  </a:lnTo>
                  <a:lnTo>
                    <a:pt x="15553" y="10377"/>
                  </a:lnTo>
                  <a:lnTo>
                    <a:pt x="15553" y="10352"/>
                  </a:lnTo>
                  <a:lnTo>
                    <a:pt x="15630" y="10250"/>
                  </a:lnTo>
                  <a:lnTo>
                    <a:pt x="15706" y="10148"/>
                  </a:lnTo>
                  <a:lnTo>
                    <a:pt x="15834" y="10071"/>
                  </a:lnTo>
                  <a:lnTo>
                    <a:pt x="15936" y="10020"/>
                  </a:lnTo>
                  <a:lnTo>
                    <a:pt x="16063" y="9969"/>
                  </a:lnTo>
                  <a:close/>
                  <a:moveTo>
                    <a:pt x="5686" y="10352"/>
                  </a:moveTo>
                  <a:lnTo>
                    <a:pt x="5814" y="10377"/>
                  </a:lnTo>
                  <a:lnTo>
                    <a:pt x="5916" y="10403"/>
                  </a:lnTo>
                  <a:lnTo>
                    <a:pt x="6018" y="10479"/>
                  </a:lnTo>
                  <a:lnTo>
                    <a:pt x="6120" y="10530"/>
                  </a:lnTo>
                  <a:lnTo>
                    <a:pt x="6196" y="10607"/>
                  </a:lnTo>
                  <a:lnTo>
                    <a:pt x="6273" y="10709"/>
                  </a:lnTo>
                  <a:lnTo>
                    <a:pt x="6324" y="10811"/>
                  </a:lnTo>
                  <a:lnTo>
                    <a:pt x="6375" y="11015"/>
                  </a:lnTo>
                  <a:lnTo>
                    <a:pt x="6400" y="11244"/>
                  </a:lnTo>
                  <a:lnTo>
                    <a:pt x="6375" y="11372"/>
                  </a:lnTo>
                  <a:lnTo>
                    <a:pt x="6324" y="11474"/>
                  </a:lnTo>
                  <a:lnTo>
                    <a:pt x="6273" y="11576"/>
                  </a:lnTo>
                  <a:lnTo>
                    <a:pt x="6222" y="11678"/>
                  </a:lnTo>
                  <a:lnTo>
                    <a:pt x="6145" y="11754"/>
                  </a:lnTo>
                  <a:lnTo>
                    <a:pt x="6069" y="11831"/>
                  </a:lnTo>
                  <a:lnTo>
                    <a:pt x="5865" y="11907"/>
                  </a:lnTo>
                  <a:lnTo>
                    <a:pt x="5661" y="11958"/>
                  </a:lnTo>
                  <a:lnTo>
                    <a:pt x="5431" y="11958"/>
                  </a:lnTo>
                  <a:lnTo>
                    <a:pt x="5329" y="11907"/>
                  </a:lnTo>
                  <a:lnTo>
                    <a:pt x="5227" y="11882"/>
                  </a:lnTo>
                  <a:lnTo>
                    <a:pt x="5125" y="11805"/>
                  </a:lnTo>
                  <a:lnTo>
                    <a:pt x="5023" y="11729"/>
                  </a:lnTo>
                  <a:lnTo>
                    <a:pt x="4947" y="11652"/>
                  </a:lnTo>
                  <a:lnTo>
                    <a:pt x="4896" y="11550"/>
                  </a:lnTo>
                  <a:lnTo>
                    <a:pt x="4845" y="11448"/>
                  </a:lnTo>
                  <a:lnTo>
                    <a:pt x="4819" y="11321"/>
                  </a:lnTo>
                  <a:lnTo>
                    <a:pt x="4794" y="11219"/>
                  </a:lnTo>
                  <a:lnTo>
                    <a:pt x="4819" y="11091"/>
                  </a:lnTo>
                  <a:lnTo>
                    <a:pt x="4845" y="10989"/>
                  </a:lnTo>
                  <a:lnTo>
                    <a:pt x="4870" y="10887"/>
                  </a:lnTo>
                  <a:lnTo>
                    <a:pt x="4998" y="10709"/>
                  </a:lnTo>
                  <a:lnTo>
                    <a:pt x="5049" y="10607"/>
                  </a:lnTo>
                  <a:lnTo>
                    <a:pt x="5125" y="10530"/>
                  </a:lnTo>
                  <a:lnTo>
                    <a:pt x="5227" y="10454"/>
                  </a:lnTo>
                  <a:lnTo>
                    <a:pt x="5329" y="10403"/>
                  </a:lnTo>
                  <a:lnTo>
                    <a:pt x="5457" y="10377"/>
                  </a:lnTo>
                  <a:lnTo>
                    <a:pt x="5559" y="10352"/>
                  </a:lnTo>
                  <a:close/>
                  <a:moveTo>
                    <a:pt x="12519" y="10632"/>
                  </a:moveTo>
                  <a:lnTo>
                    <a:pt x="12570" y="10658"/>
                  </a:lnTo>
                  <a:lnTo>
                    <a:pt x="12647" y="10709"/>
                  </a:lnTo>
                  <a:lnTo>
                    <a:pt x="12672" y="10785"/>
                  </a:lnTo>
                  <a:lnTo>
                    <a:pt x="12723" y="10964"/>
                  </a:lnTo>
                  <a:lnTo>
                    <a:pt x="12749" y="11168"/>
                  </a:lnTo>
                  <a:lnTo>
                    <a:pt x="12749" y="11321"/>
                  </a:lnTo>
                  <a:lnTo>
                    <a:pt x="12723" y="11499"/>
                  </a:lnTo>
                  <a:lnTo>
                    <a:pt x="12672" y="11652"/>
                  </a:lnTo>
                  <a:lnTo>
                    <a:pt x="12596" y="11805"/>
                  </a:lnTo>
                  <a:lnTo>
                    <a:pt x="12494" y="11933"/>
                  </a:lnTo>
                  <a:lnTo>
                    <a:pt x="12366" y="12060"/>
                  </a:lnTo>
                  <a:lnTo>
                    <a:pt x="12239" y="12162"/>
                  </a:lnTo>
                  <a:lnTo>
                    <a:pt x="12111" y="12264"/>
                  </a:lnTo>
                  <a:lnTo>
                    <a:pt x="11933" y="12341"/>
                  </a:lnTo>
                  <a:lnTo>
                    <a:pt x="11780" y="12417"/>
                  </a:lnTo>
                  <a:lnTo>
                    <a:pt x="11423" y="12519"/>
                  </a:lnTo>
                  <a:lnTo>
                    <a:pt x="11015" y="12596"/>
                  </a:lnTo>
                  <a:lnTo>
                    <a:pt x="10632" y="12596"/>
                  </a:lnTo>
                  <a:lnTo>
                    <a:pt x="10225" y="12545"/>
                  </a:lnTo>
                  <a:lnTo>
                    <a:pt x="10046" y="12494"/>
                  </a:lnTo>
                  <a:lnTo>
                    <a:pt x="9868" y="12443"/>
                  </a:lnTo>
                  <a:lnTo>
                    <a:pt x="9689" y="12366"/>
                  </a:lnTo>
                  <a:lnTo>
                    <a:pt x="9536" y="12290"/>
                  </a:lnTo>
                  <a:lnTo>
                    <a:pt x="9383" y="12188"/>
                  </a:lnTo>
                  <a:lnTo>
                    <a:pt x="9230" y="12060"/>
                  </a:lnTo>
                  <a:lnTo>
                    <a:pt x="9103" y="11933"/>
                  </a:lnTo>
                  <a:lnTo>
                    <a:pt x="9001" y="11780"/>
                  </a:lnTo>
                  <a:lnTo>
                    <a:pt x="8924" y="11601"/>
                  </a:lnTo>
                  <a:lnTo>
                    <a:pt x="8848" y="11423"/>
                  </a:lnTo>
                  <a:lnTo>
                    <a:pt x="8797" y="11219"/>
                  </a:lnTo>
                  <a:lnTo>
                    <a:pt x="8797" y="11015"/>
                  </a:lnTo>
                  <a:lnTo>
                    <a:pt x="8797" y="10964"/>
                  </a:lnTo>
                  <a:lnTo>
                    <a:pt x="8822" y="10913"/>
                  </a:lnTo>
                  <a:lnTo>
                    <a:pt x="8873" y="10887"/>
                  </a:lnTo>
                  <a:lnTo>
                    <a:pt x="9001" y="10887"/>
                  </a:lnTo>
                  <a:lnTo>
                    <a:pt x="9026" y="10938"/>
                  </a:lnTo>
                  <a:lnTo>
                    <a:pt x="9052" y="10964"/>
                  </a:lnTo>
                  <a:lnTo>
                    <a:pt x="9154" y="11244"/>
                  </a:lnTo>
                  <a:lnTo>
                    <a:pt x="9281" y="11474"/>
                  </a:lnTo>
                  <a:lnTo>
                    <a:pt x="9460" y="11678"/>
                  </a:lnTo>
                  <a:lnTo>
                    <a:pt x="9638" y="11831"/>
                  </a:lnTo>
                  <a:lnTo>
                    <a:pt x="9868" y="11984"/>
                  </a:lnTo>
                  <a:lnTo>
                    <a:pt x="10123" y="12086"/>
                  </a:lnTo>
                  <a:lnTo>
                    <a:pt x="10378" y="12162"/>
                  </a:lnTo>
                  <a:lnTo>
                    <a:pt x="10658" y="12188"/>
                  </a:lnTo>
                  <a:lnTo>
                    <a:pt x="10989" y="12188"/>
                  </a:lnTo>
                  <a:lnTo>
                    <a:pt x="11295" y="12137"/>
                  </a:lnTo>
                  <a:lnTo>
                    <a:pt x="11550" y="12035"/>
                  </a:lnTo>
                  <a:lnTo>
                    <a:pt x="11754" y="11882"/>
                  </a:lnTo>
                  <a:lnTo>
                    <a:pt x="11958" y="11678"/>
                  </a:lnTo>
                  <a:lnTo>
                    <a:pt x="12086" y="11448"/>
                  </a:lnTo>
                  <a:lnTo>
                    <a:pt x="12188" y="11168"/>
                  </a:lnTo>
                  <a:lnTo>
                    <a:pt x="12239" y="10836"/>
                  </a:lnTo>
                  <a:lnTo>
                    <a:pt x="12264" y="10760"/>
                  </a:lnTo>
                  <a:lnTo>
                    <a:pt x="12315" y="10683"/>
                  </a:lnTo>
                  <a:lnTo>
                    <a:pt x="12366" y="10658"/>
                  </a:lnTo>
                  <a:lnTo>
                    <a:pt x="12443" y="10632"/>
                  </a:lnTo>
                  <a:close/>
                  <a:moveTo>
                    <a:pt x="9817" y="1"/>
                  </a:moveTo>
                  <a:lnTo>
                    <a:pt x="8873" y="52"/>
                  </a:lnTo>
                  <a:lnTo>
                    <a:pt x="7955" y="154"/>
                  </a:lnTo>
                  <a:lnTo>
                    <a:pt x="7496" y="205"/>
                  </a:lnTo>
                  <a:lnTo>
                    <a:pt x="7063" y="281"/>
                  </a:lnTo>
                  <a:lnTo>
                    <a:pt x="6604" y="383"/>
                  </a:lnTo>
                  <a:lnTo>
                    <a:pt x="6171" y="485"/>
                  </a:lnTo>
                  <a:lnTo>
                    <a:pt x="5737" y="638"/>
                  </a:lnTo>
                  <a:lnTo>
                    <a:pt x="5304" y="765"/>
                  </a:lnTo>
                  <a:lnTo>
                    <a:pt x="4896" y="944"/>
                  </a:lnTo>
                  <a:lnTo>
                    <a:pt x="4488" y="1122"/>
                  </a:lnTo>
                  <a:lnTo>
                    <a:pt x="4080" y="1301"/>
                  </a:lnTo>
                  <a:lnTo>
                    <a:pt x="3698" y="1505"/>
                  </a:lnTo>
                  <a:lnTo>
                    <a:pt x="3315" y="1734"/>
                  </a:lnTo>
                  <a:lnTo>
                    <a:pt x="2958" y="1989"/>
                  </a:lnTo>
                  <a:lnTo>
                    <a:pt x="2627" y="2244"/>
                  </a:lnTo>
                  <a:lnTo>
                    <a:pt x="2295" y="2499"/>
                  </a:lnTo>
                  <a:lnTo>
                    <a:pt x="1989" y="2780"/>
                  </a:lnTo>
                  <a:lnTo>
                    <a:pt x="1683" y="3086"/>
                  </a:lnTo>
                  <a:lnTo>
                    <a:pt x="1429" y="3392"/>
                  </a:lnTo>
                  <a:lnTo>
                    <a:pt x="1174" y="3723"/>
                  </a:lnTo>
                  <a:lnTo>
                    <a:pt x="944" y="4054"/>
                  </a:lnTo>
                  <a:lnTo>
                    <a:pt x="740" y="4411"/>
                  </a:lnTo>
                  <a:lnTo>
                    <a:pt x="536" y="4768"/>
                  </a:lnTo>
                  <a:lnTo>
                    <a:pt x="383" y="5151"/>
                  </a:lnTo>
                  <a:lnTo>
                    <a:pt x="256" y="5559"/>
                  </a:lnTo>
                  <a:lnTo>
                    <a:pt x="154" y="5967"/>
                  </a:lnTo>
                  <a:lnTo>
                    <a:pt x="52" y="6375"/>
                  </a:lnTo>
                  <a:lnTo>
                    <a:pt x="26" y="6808"/>
                  </a:lnTo>
                  <a:lnTo>
                    <a:pt x="1" y="7241"/>
                  </a:lnTo>
                  <a:lnTo>
                    <a:pt x="1" y="7700"/>
                  </a:lnTo>
                  <a:lnTo>
                    <a:pt x="52" y="8159"/>
                  </a:lnTo>
                  <a:lnTo>
                    <a:pt x="128" y="8644"/>
                  </a:lnTo>
                  <a:lnTo>
                    <a:pt x="230" y="9128"/>
                  </a:lnTo>
                  <a:lnTo>
                    <a:pt x="383" y="9638"/>
                  </a:lnTo>
                  <a:lnTo>
                    <a:pt x="536" y="10046"/>
                  </a:lnTo>
                  <a:lnTo>
                    <a:pt x="715" y="10454"/>
                  </a:lnTo>
                  <a:lnTo>
                    <a:pt x="919" y="10862"/>
                  </a:lnTo>
                  <a:lnTo>
                    <a:pt x="1123" y="11244"/>
                  </a:lnTo>
                  <a:lnTo>
                    <a:pt x="1378" y="11601"/>
                  </a:lnTo>
                  <a:lnTo>
                    <a:pt x="1632" y="11958"/>
                  </a:lnTo>
                  <a:lnTo>
                    <a:pt x="1913" y="12315"/>
                  </a:lnTo>
                  <a:lnTo>
                    <a:pt x="2219" y="12647"/>
                  </a:lnTo>
                  <a:lnTo>
                    <a:pt x="2525" y="12952"/>
                  </a:lnTo>
                  <a:lnTo>
                    <a:pt x="2856" y="13233"/>
                  </a:lnTo>
                  <a:lnTo>
                    <a:pt x="3213" y="13513"/>
                  </a:lnTo>
                  <a:lnTo>
                    <a:pt x="3570" y="13794"/>
                  </a:lnTo>
                  <a:lnTo>
                    <a:pt x="3927" y="14049"/>
                  </a:lnTo>
                  <a:lnTo>
                    <a:pt x="4310" y="14278"/>
                  </a:lnTo>
                  <a:lnTo>
                    <a:pt x="4692" y="14482"/>
                  </a:lnTo>
                  <a:lnTo>
                    <a:pt x="5100" y="14661"/>
                  </a:lnTo>
                  <a:lnTo>
                    <a:pt x="5559" y="14865"/>
                  </a:lnTo>
                  <a:lnTo>
                    <a:pt x="6018" y="15018"/>
                  </a:lnTo>
                  <a:lnTo>
                    <a:pt x="6477" y="15171"/>
                  </a:lnTo>
                  <a:lnTo>
                    <a:pt x="6936" y="15273"/>
                  </a:lnTo>
                  <a:lnTo>
                    <a:pt x="7395" y="15375"/>
                  </a:lnTo>
                  <a:lnTo>
                    <a:pt x="7853" y="15451"/>
                  </a:lnTo>
                  <a:lnTo>
                    <a:pt x="8312" y="15477"/>
                  </a:lnTo>
                  <a:lnTo>
                    <a:pt x="8797" y="15528"/>
                  </a:lnTo>
                  <a:lnTo>
                    <a:pt x="9740" y="15528"/>
                  </a:lnTo>
                  <a:lnTo>
                    <a:pt x="10683" y="15502"/>
                  </a:lnTo>
                  <a:lnTo>
                    <a:pt x="11627" y="15426"/>
                  </a:lnTo>
                  <a:lnTo>
                    <a:pt x="12596" y="15349"/>
                  </a:lnTo>
                  <a:lnTo>
                    <a:pt x="12672" y="15349"/>
                  </a:lnTo>
                  <a:lnTo>
                    <a:pt x="12698" y="15400"/>
                  </a:lnTo>
                  <a:lnTo>
                    <a:pt x="13335" y="15298"/>
                  </a:lnTo>
                  <a:lnTo>
                    <a:pt x="13641" y="15247"/>
                  </a:lnTo>
                  <a:lnTo>
                    <a:pt x="13947" y="15222"/>
                  </a:lnTo>
                  <a:lnTo>
                    <a:pt x="13998" y="15222"/>
                  </a:lnTo>
                  <a:lnTo>
                    <a:pt x="14023" y="15247"/>
                  </a:lnTo>
                  <a:lnTo>
                    <a:pt x="14712" y="15120"/>
                  </a:lnTo>
                  <a:lnTo>
                    <a:pt x="15375" y="14941"/>
                  </a:lnTo>
                  <a:lnTo>
                    <a:pt x="16038" y="14712"/>
                  </a:lnTo>
                  <a:lnTo>
                    <a:pt x="16675" y="14457"/>
                  </a:lnTo>
                  <a:lnTo>
                    <a:pt x="17287" y="14151"/>
                  </a:lnTo>
                  <a:lnTo>
                    <a:pt x="17593" y="13972"/>
                  </a:lnTo>
                  <a:lnTo>
                    <a:pt x="17873" y="13794"/>
                  </a:lnTo>
                  <a:lnTo>
                    <a:pt x="18154" y="13564"/>
                  </a:lnTo>
                  <a:lnTo>
                    <a:pt x="18434" y="13360"/>
                  </a:lnTo>
                  <a:lnTo>
                    <a:pt x="18689" y="13105"/>
                  </a:lnTo>
                  <a:lnTo>
                    <a:pt x="18944" y="12850"/>
                  </a:lnTo>
                  <a:lnTo>
                    <a:pt x="19276" y="12494"/>
                  </a:lnTo>
                  <a:lnTo>
                    <a:pt x="19556" y="12111"/>
                  </a:lnTo>
                  <a:lnTo>
                    <a:pt x="19811" y="11729"/>
                  </a:lnTo>
                  <a:lnTo>
                    <a:pt x="20040" y="11295"/>
                  </a:lnTo>
                  <a:lnTo>
                    <a:pt x="20244" y="10887"/>
                  </a:lnTo>
                  <a:lnTo>
                    <a:pt x="20423" y="10428"/>
                  </a:lnTo>
                  <a:lnTo>
                    <a:pt x="20576" y="9995"/>
                  </a:lnTo>
                  <a:lnTo>
                    <a:pt x="20678" y="9536"/>
                  </a:lnTo>
                  <a:lnTo>
                    <a:pt x="20754" y="9052"/>
                  </a:lnTo>
                  <a:lnTo>
                    <a:pt x="20805" y="8593"/>
                  </a:lnTo>
                  <a:lnTo>
                    <a:pt x="20831" y="8134"/>
                  </a:lnTo>
                  <a:lnTo>
                    <a:pt x="20831" y="7649"/>
                  </a:lnTo>
                  <a:lnTo>
                    <a:pt x="20780" y="7165"/>
                  </a:lnTo>
                  <a:lnTo>
                    <a:pt x="20729" y="6706"/>
                  </a:lnTo>
                  <a:lnTo>
                    <a:pt x="20627" y="6247"/>
                  </a:lnTo>
                  <a:lnTo>
                    <a:pt x="20474" y="5788"/>
                  </a:lnTo>
                  <a:lnTo>
                    <a:pt x="20295" y="5304"/>
                  </a:lnTo>
                  <a:lnTo>
                    <a:pt x="20117" y="4845"/>
                  </a:lnTo>
                  <a:lnTo>
                    <a:pt x="19887" y="4411"/>
                  </a:lnTo>
                  <a:lnTo>
                    <a:pt x="19632" y="4003"/>
                  </a:lnTo>
                  <a:lnTo>
                    <a:pt x="19378" y="3621"/>
                  </a:lnTo>
                  <a:lnTo>
                    <a:pt x="19097" y="3264"/>
                  </a:lnTo>
                  <a:lnTo>
                    <a:pt x="18791" y="2907"/>
                  </a:lnTo>
                  <a:lnTo>
                    <a:pt x="18460" y="2601"/>
                  </a:lnTo>
                  <a:lnTo>
                    <a:pt x="18128" y="2295"/>
                  </a:lnTo>
                  <a:lnTo>
                    <a:pt x="17771" y="2015"/>
                  </a:lnTo>
                  <a:lnTo>
                    <a:pt x="17414" y="1760"/>
                  </a:lnTo>
                  <a:lnTo>
                    <a:pt x="17032" y="1530"/>
                  </a:lnTo>
                  <a:lnTo>
                    <a:pt x="16624" y="1301"/>
                  </a:lnTo>
                  <a:lnTo>
                    <a:pt x="16216" y="1097"/>
                  </a:lnTo>
                  <a:lnTo>
                    <a:pt x="15808" y="918"/>
                  </a:lnTo>
                  <a:lnTo>
                    <a:pt x="15375" y="765"/>
                  </a:lnTo>
                  <a:lnTo>
                    <a:pt x="14941" y="612"/>
                  </a:lnTo>
                  <a:lnTo>
                    <a:pt x="14482" y="485"/>
                  </a:lnTo>
                  <a:lnTo>
                    <a:pt x="14049" y="383"/>
                  </a:lnTo>
                  <a:lnTo>
                    <a:pt x="13590" y="281"/>
                  </a:lnTo>
                  <a:lnTo>
                    <a:pt x="13106" y="205"/>
                  </a:lnTo>
                  <a:lnTo>
                    <a:pt x="12647" y="128"/>
                  </a:lnTo>
                  <a:lnTo>
                    <a:pt x="11703" y="26"/>
                  </a:lnTo>
                  <a:lnTo>
                    <a:pt x="107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78"/>
            <p:cNvSpPr/>
            <p:nvPr/>
          </p:nvSpPr>
          <p:spPr>
            <a:xfrm>
              <a:off x="5438799" y="2397145"/>
              <a:ext cx="186710" cy="143463"/>
            </a:xfrm>
            <a:custGeom>
              <a:avLst/>
              <a:gdLst/>
              <a:ahLst/>
              <a:cxnLst/>
              <a:rect l="l" t="t" r="r" b="b"/>
              <a:pathLst>
                <a:path w="11117" h="8542" extrusionOk="0">
                  <a:moveTo>
                    <a:pt x="2091" y="3672"/>
                  </a:moveTo>
                  <a:lnTo>
                    <a:pt x="2193" y="3697"/>
                  </a:lnTo>
                  <a:lnTo>
                    <a:pt x="2269" y="3723"/>
                  </a:lnTo>
                  <a:lnTo>
                    <a:pt x="2346" y="3799"/>
                  </a:lnTo>
                  <a:lnTo>
                    <a:pt x="2422" y="3952"/>
                  </a:lnTo>
                  <a:lnTo>
                    <a:pt x="2448" y="4105"/>
                  </a:lnTo>
                  <a:lnTo>
                    <a:pt x="2422" y="4258"/>
                  </a:lnTo>
                  <a:lnTo>
                    <a:pt x="2346" y="4411"/>
                  </a:lnTo>
                  <a:lnTo>
                    <a:pt x="2244" y="4513"/>
                  </a:lnTo>
                  <a:lnTo>
                    <a:pt x="2116" y="4589"/>
                  </a:lnTo>
                  <a:lnTo>
                    <a:pt x="1963" y="4615"/>
                  </a:lnTo>
                  <a:lnTo>
                    <a:pt x="1810" y="4589"/>
                  </a:lnTo>
                  <a:lnTo>
                    <a:pt x="1734" y="4564"/>
                  </a:lnTo>
                  <a:lnTo>
                    <a:pt x="1657" y="4513"/>
                  </a:lnTo>
                  <a:lnTo>
                    <a:pt x="1555" y="4411"/>
                  </a:lnTo>
                  <a:lnTo>
                    <a:pt x="1530" y="4258"/>
                  </a:lnTo>
                  <a:lnTo>
                    <a:pt x="1530" y="4105"/>
                  </a:lnTo>
                  <a:lnTo>
                    <a:pt x="1581" y="3978"/>
                  </a:lnTo>
                  <a:lnTo>
                    <a:pt x="1657" y="3850"/>
                  </a:lnTo>
                  <a:lnTo>
                    <a:pt x="1785" y="3774"/>
                  </a:lnTo>
                  <a:lnTo>
                    <a:pt x="1861" y="3774"/>
                  </a:lnTo>
                  <a:lnTo>
                    <a:pt x="1938" y="3748"/>
                  </a:lnTo>
                  <a:lnTo>
                    <a:pt x="1989" y="3723"/>
                  </a:lnTo>
                  <a:lnTo>
                    <a:pt x="2091" y="3672"/>
                  </a:lnTo>
                  <a:close/>
                  <a:moveTo>
                    <a:pt x="4079" y="5023"/>
                  </a:moveTo>
                  <a:lnTo>
                    <a:pt x="4130" y="5048"/>
                  </a:lnTo>
                  <a:lnTo>
                    <a:pt x="4156" y="5099"/>
                  </a:lnTo>
                  <a:lnTo>
                    <a:pt x="4130" y="5150"/>
                  </a:lnTo>
                  <a:lnTo>
                    <a:pt x="4079" y="5227"/>
                  </a:lnTo>
                  <a:lnTo>
                    <a:pt x="4054" y="5329"/>
                  </a:lnTo>
                  <a:lnTo>
                    <a:pt x="4028" y="5431"/>
                  </a:lnTo>
                  <a:lnTo>
                    <a:pt x="4054" y="5507"/>
                  </a:lnTo>
                  <a:lnTo>
                    <a:pt x="4054" y="5609"/>
                  </a:lnTo>
                  <a:lnTo>
                    <a:pt x="4105" y="5711"/>
                  </a:lnTo>
                  <a:lnTo>
                    <a:pt x="4156" y="5788"/>
                  </a:lnTo>
                  <a:lnTo>
                    <a:pt x="4232" y="5839"/>
                  </a:lnTo>
                  <a:lnTo>
                    <a:pt x="4334" y="5864"/>
                  </a:lnTo>
                  <a:lnTo>
                    <a:pt x="4436" y="5864"/>
                  </a:lnTo>
                  <a:lnTo>
                    <a:pt x="4513" y="5839"/>
                  </a:lnTo>
                  <a:lnTo>
                    <a:pt x="4589" y="5762"/>
                  </a:lnTo>
                  <a:lnTo>
                    <a:pt x="4666" y="5686"/>
                  </a:lnTo>
                  <a:lnTo>
                    <a:pt x="4717" y="5584"/>
                  </a:lnTo>
                  <a:lnTo>
                    <a:pt x="4793" y="5405"/>
                  </a:lnTo>
                  <a:lnTo>
                    <a:pt x="4819" y="5329"/>
                  </a:lnTo>
                  <a:lnTo>
                    <a:pt x="4895" y="5303"/>
                  </a:lnTo>
                  <a:lnTo>
                    <a:pt x="4972" y="5329"/>
                  </a:lnTo>
                  <a:lnTo>
                    <a:pt x="5048" y="5380"/>
                  </a:lnTo>
                  <a:lnTo>
                    <a:pt x="5074" y="5482"/>
                  </a:lnTo>
                  <a:lnTo>
                    <a:pt x="5099" y="5584"/>
                  </a:lnTo>
                  <a:lnTo>
                    <a:pt x="5074" y="5660"/>
                  </a:lnTo>
                  <a:lnTo>
                    <a:pt x="5074" y="5762"/>
                  </a:lnTo>
                  <a:lnTo>
                    <a:pt x="5023" y="5839"/>
                  </a:lnTo>
                  <a:lnTo>
                    <a:pt x="4972" y="5941"/>
                  </a:lnTo>
                  <a:lnTo>
                    <a:pt x="4819" y="6068"/>
                  </a:lnTo>
                  <a:lnTo>
                    <a:pt x="4666" y="6170"/>
                  </a:lnTo>
                  <a:lnTo>
                    <a:pt x="4462" y="6221"/>
                  </a:lnTo>
                  <a:lnTo>
                    <a:pt x="4258" y="6247"/>
                  </a:lnTo>
                  <a:lnTo>
                    <a:pt x="4156" y="6221"/>
                  </a:lnTo>
                  <a:lnTo>
                    <a:pt x="4079" y="6170"/>
                  </a:lnTo>
                  <a:lnTo>
                    <a:pt x="3926" y="6068"/>
                  </a:lnTo>
                  <a:lnTo>
                    <a:pt x="3799" y="5941"/>
                  </a:lnTo>
                  <a:lnTo>
                    <a:pt x="3722" y="5788"/>
                  </a:lnTo>
                  <a:lnTo>
                    <a:pt x="3697" y="5609"/>
                  </a:lnTo>
                  <a:lnTo>
                    <a:pt x="3722" y="5431"/>
                  </a:lnTo>
                  <a:lnTo>
                    <a:pt x="3773" y="5278"/>
                  </a:lnTo>
                  <a:lnTo>
                    <a:pt x="3875" y="5125"/>
                  </a:lnTo>
                  <a:lnTo>
                    <a:pt x="4028" y="5023"/>
                  </a:lnTo>
                  <a:close/>
                  <a:moveTo>
                    <a:pt x="7062" y="6323"/>
                  </a:moveTo>
                  <a:lnTo>
                    <a:pt x="7215" y="6349"/>
                  </a:lnTo>
                  <a:lnTo>
                    <a:pt x="7343" y="6374"/>
                  </a:lnTo>
                  <a:lnTo>
                    <a:pt x="7419" y="6425"/>
                  </a:lnTo>
                  <a:lnTo>
                    <a:pt x="7496" y="6476"/>
                  </a:lnTo>
                  <a:lnTo>
                    <a:pt x="7572" y="6527"/>
                  </a:lnTo>
                  <a:lnTo>
                    <a:pt x="7623" y="6629"/>
                  </a:lnTo>
                  <a:lnTo>
                    <a:pt x="7649" y="6706"/>
                  </a:lnTo>
                  <a:lnTo>
                    <a:pt x="7649" y="6808"/>
                  </a:lnTo>
                  <a:lnTo>
                    <a:pt x="7623" y="6884"/>
                  </a:lnTo>
                  <a:lnTo>
                    <a:pt x="7572" y="6986"/>
                  </a:lnTo>
                  <a:lnTo>
                    <a:pt x="7521" y="7037"/>
                  </a:lnTo>
                  <a:lnTo>
                    <a:pt x="7470" y="7088"/>
                  </a:lnTo>
                  <a:lnTo>
                    <a:pt x="7394" y="7114"/>
                  </a:lnTo>
                  <a:lnTo>
                    <a:pt x="7164" y="7114"/>
                  </a:lnTo>
                  <a:lnTo>
                    <a:pt x="7037" y="7037"/>
                  </a:lnTo>
                  <a:lnTo>
                    <a:pt x="6935" y="6961"/>
                  </a:lnTo>
                  <a:lnTo>
                    <a:pt x="6858" y="6859"/>
                  </a:lnTo>
                  <a:lnTo>
                    <a:pt x="6833" y="6731"/>
                  </a:lnTo>
                  <a:lnTo>
                    <a:pt x="6833" y="6604"/>
                  </a:lnTo>
                  <a:lnTo>
                    <a:pt x="6884" y="6476"/>
                  </a:lnTo>
                  <a:lnTo>
                    <a:pt x="6909" y="6425"/>
                  </a:lnTo>
                  <a:lnTo>
                    <a:pt x="6960" y="6400"/>
                  </a:lnTo>
                  <a:lnTo>
                    <a:pt x="7011" y="6349"/>
                  </a:lnTo>
                  <a:lnTo>
                    <a:pt x="7062" y="6323"/>
                  </a:lnTo>
                  <a:close/>
                  <a:moveTo>
                    <a:pt x="2040" y="0"/>
                  </a:moveTo>
                  <a:lnTo>
                    <a:pt x="1785" y="26"/>
                  </a:lnTo>
                  <a:lnTo>
                    <a:pt x="1530" y="102"/>
                  </a:lnTo>
                  <a:lnTo>
                    <a:pt x="1275" y="204"/>
                  </a:lnTo>
                  <a:lnTo>
                    <a:pt x="1071" y="306"/>
                  </a:lnTo>
                  <a:lnTo>
                    <a:pt x="841" y="459"/>
                  </a:lnTo>
                  <a:lnTo>
                    <a:pt x="663" y="638"/>
                  </a:lnTo>
                  <a:lnTo>
                    <a:pt x="510" y="842"/>
                  </a:lnTo>
                  <a:lnTo>
                    <a:pt x="357" y="1046"/>
                  </a:lnTo>
                  <a:lnTo>
                    <a:pt x="230" y="1301"/>
                  </a:lnTo>
                  <a:lnTo>
                    <a:pt x="128" y="1555"/>
                  </a:lnTo>
                  <a:lnTo>
                    <a:pt x="51" y="1810"/>
                  </a:lnTo>
                  <a:lnTo>
                    <a:pt x="0" y="2116"/>
                  </a:lnTo>
                  <a:lnTo>
                    <a:pt x="0" y="2422"/>
                  </a:lnTo>
                  <a:lnTo>
                    <a:pt x="0" y="2754"/>
                  </a:lnTo>
                  <a:lnTo>
                    <a:pt x="26" y="3111"/>
                  </a:lnTo>
                  <a:lnTo>
                    <a:pt x="77" y="3493"/>
                  </a:lnTo>
                  <a:lnTo>
                    <a:pt x="153" y="3901"/>
                  </a:lnTo>
                  <a:lnTo>
                    <a:pt x="255" y="4335"/>
                  </a:lnTo>
                  <a:lnTo>
                    <a:pt x="383" y="4742"/>
                  </a:lnTo>
                  <a:lnTo>
                    <a:pt x="510" y="5176"/>
                  </a:lnTo>
                  <a:lnTo>
                    <a:pt x="688" y="5609"/>
                  </a:lnTo>
                  <a:lnTo>
                    <a:pt x="867" y="6017"/>
                  </a:lnTo>
                  <a:lnTo>
                    <a:pt x="1071" y="6425"/>
                  </a:lnTo>
                  <a:lnTo>
                    <a:pt x="1300" y="6808"/>
                  </a:lnTo>
                  <a:lnTo>
                    <a:pt x="1530" y="7165"/>
                  </a:lnTo>
                  <a:lnTo>
                    <a:pt x="1810" y="7496"/>
                  </a:lnTo>
                  <a:lnTo>
                    <a:pt x="2091" y="7776"/>
                  </a:lnTo>
                  <a:lnTo>
                    <a:pt x="2397" y="8031"/>
                  </a:lnTo>
                  <a:lnTo>
                    <a:pt x="2728" y="8235"/>
                  </a:lnTo>
                  <a:lnTo>
                    <a:pt x="2754" y="8210"/>
                  </a:lnTo>
                  <a:lnTo>
                    <a:pt x="2805" y="8235"/>
                  </a:lnTo>
                  <a:lnTo>
                    <a:pt x="3009" y="8312"/>
                  </a:lnTo>
                  <a:lnTo>
                    <a:pt x="3238" y="8388"/>
                  </a:lnTo>
                  <a:lnTo>
                    <a:pt x="3671" y="8490"/>
                  </a:lnTo>
                  <a:lnTo>
                    <a:pt x="4181" y="8541"/>
                  </a:lnTo>
                  <a:lnTo>
                    <a:pt x="4691" y="8541"/>
                  </a:lnTo>
                  <a:lnTo>
                    <a:pt x="5201" y="8490"/>
                  </a:lnTo>
                  <a:lnTo>
                    <a:pt x="5762" y="8414"/>
                  </a:lnTo>
                  <a:lnTo>
                    <a:pt x="6298" y="8312"/>
                  </a:lnTo>
                  <a:lnTo>
                    <a:pt x="6833" y="8159"/>
                  </a:lnTo>
                  <a:lnTo>
                    <a:pt x="7368" y="8006"/>
                  </a:lnTo>
                  <a:lnTo>
                    <a:pt x="7904" y="7802"/>
                  </a:lnTo>
                  <a:lnTo>
                    <a:pt x="8388" y="7573"/>
                  </a:lnTo>
                  <a:lnTo>
                    <a:pt x="8873" y="7318"/>
                  </a:lnTo>
                  <a:lnTo>
                    <a:pt x="9306" y="7037"/>
                  </a:lnTo>
                  <a:lnTo>
                    <a:pt x="9714" y="6757"/>
                  </a:lnTo>
                  <a:lnTo>
                    <a:pt x="10071" y="6476"/>
                  </a:lnTo>
                  <a:lnTo>
                    <a:pt x="10377" y="6145"/>
                  </a:lnTo>
                  <a:lnTo>
                    <a:pt x="10632" y="5839"/>
                  </a:lnTo>
                  <a:lnTo>
                    <a:pt x="10836" y="5507"/>
                  </a:lnTo>
                  <a:lnTo>
                    <a:pt x="10963" y="5176"/>
                  </a:lnTo>
                  <a:lnTo>
                    <a:pt x="11065" y="4819"/>
                  </a:lnTo>
                  <a:lnTo>
                    <a:pt x="11116" y="4462"/>
                  </a:lnTo>
                  <a:lnTo>
                    <a:pt x="11116" y="4131"/>
                  </a:lnTo>
                  <a:lnTo>
                    <a:pt x="11091" y="3774"/>
                  </a:lnTo>
                  <a:lnTo>
                    <a:pt x="11014" y="3442"/>
                  </a:lnTo>
                  <a:lnTo>
                    <a:pt x="10861" y="3136"/>
                  </a:lnTo>
                  <a:lnTo>
                    <a:pt x="10708" y="2856"/>
                  </a:lnTo>
                  <a:lnTo>
                    <a:pt x="10479" y="2575"/>
                  </a:lnTo>
                  <a:lnTo>
                    <a:pt x="10224" y="2346"/>
                  </a:lnTo>
                  <a:lnTo>
                    <a:pt x="9918" y="2167"/>
                  </a:lnTo>
                  <a:lnTo>
                    <a:pt x="9586" y="2014"/>
                  </a:lnTo>
                  <a:lnTo>
                    <a:pt x="9204" y="1912"/>
                  </a:lnTo>
                  <a:lnTo>
                    <a:pt x="8796" y="1861"/>
                  </a:lnTo>
                  <a:lnTo>
                    <a:pt x="8312" y="1861"/>
                  </a:lnTo>
                  <a:lnTo>
                    <a:pt x="8082" y="1887"/>
                  </a:lnTo>
                  <a:lnTo>
                    <a:pt x="7878" y="1938"/>
                  </a:lnTo>
                  <a:lnTo>
                    <a:pt x="7419" y="2091"/>
                  </a:lnTo>
                  <a:lnTo>
                    <a:pt x="7011" y="2295"/>
                  </a:lnTo>
                  <a:lnTo>
                    <a:pt x="6603" y="2524"/>
                  </a:lnTo>
                  <a:lnTo>
                    <a:pt x="6221" y="2805"/>
                  </a:lnTo>
                  <a:lnTo>
                    <a:pt x="5864" y="3085"/>
                  </a:lnTo>
                  <a:lnTo>
                    <a:pt x="5533" y="3417"/>
                  </a:lnTo>
                  <a:lnTo>
                    <a:pt x="5482" y="3442"/>
                  </a:lnTo>
                  <a:lnTo>
                    <a:pt x="5354" y="3442"/>
                  </a:lnTo>
                  <a:lnTo>
                    <a:pt x="5329" y="3417"/>
                  </a:lnTo>
                  <a:lnTo>
                    <a:pt x="5303" y="3366"/>
                  </a:lnTo>
                  <a:lnTo>
                    <a:pt x="5176" y="2830"/>
                  </a:lnTo>
                  <a:lnTo>
                    <a:pt x="5023" y="2320"/>
                  </a:lnTo>
                  <a:lnTo>
                    <a:pt x="4819" y="1810"/>
                  </a:lnTo>
                  <a:lnTo>
                    <a:pt x="4691" y="1581"/>
                  </a:lnTo>
                  <a:lnTo>
                    <a:pt x="4564" y="1352"/>
                  </a:lnTo>
                  <a:lnTo>
                    <a:pt x="4411" y="1148"/>
                  </a:lnTo>
                  <a:lnTo>
                    <a:pt x="4258" y="944"/>
                  </a:lnTo>
                  <a:lnTo>
                    <a:pt x="4079" y="740"/>
                  </a:lnTo>
                  <a:lnTo>
                    <a:pt x="3875" y="587"/>
                  </a:lnTo>
                  <a:lnTo>
                    <a:pt x="3671" y="434"/>
                  </a:lnTo>
                  <a:lnTo>
                    <a:pt x="3442" y="281"/>
                  </a:lnTo>
                  <a:lnTo>
                    <a:pt x="3187" y="179"/>
                  </a:lnTo>
                  <a:lnTo>
                    <a:pt x="2907" y="102"/>
                  </a:lnTo>
                  <a:lnTo>
                    <a:pt x="2626" y="26"/>
                  </a:lnTo>
                  <a:lnTo>
                    <a:pt x="2320" y="0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78"/>
            <p:cNvSpPr/>
            <p:nvPr/>
          </p:nvSpPr>
          <p:spPr>
            <a:xfrm>
              <a:off x="5529137" y="2413839"/>
              <a:ext cx="91650" cy="35555"/>
            </a:xfrm>
            <a:custGeom>
              <a:avLst/>
              <a:gdLst/>
              <a:ahLst/>
              <a:cxnLst/>
              <a:rect l="l" t="t" r="r" b="b"/>
              <a:pathLst>
                <a:path w="5457" h="2117" extrusionOk="0">
                  <a:moveTo>
                    <a:pt x="2372" y="1"/>
                  </a:moveTo>
                  <a:lnTo>
                    <a:pt x="1989" y="52"/>
                  </a:lnTo>
                  <a:lnTo>
                    <a:pt x="1581" y="154"/>
                  </a:lnTo>
                  <a:lnTo>
                    <a:pt x="1199" y="307"/>
                  </a:lnTo>
                  <a:lnTo>
                    <a:pt x="868" y="485"/>
                  </a:lnTo>
                  <a:lnTo>
                    <a:pt x="536" y="714"/>
                  </a:lnTo>
                  <a:lnTo>
                    <a:pt x="256" y="995"/>
                  </a:lnTo>
                  <a:lnTo>
                    <a:pt x="128" y="1148"/>
                  </a:lnTo>
                  <a:lnTo>
                    <a:pt x="1" y="1301"/>
                  </a:lnTo>
                  <a:lnTo>
                    <a:pt x="77" y="1887"/>
                  </a:lnTo>
                  <a:lnTo>
                    <a:pt x="103" y="2117"/>
                  </a:lnTo>
                  <a:lnTo>
                    <a:pt x="511" y="1709"/>
                  </a:lnTo>
                  <a:lnTo>
                    <a:pt x="740" y="1505"/>
                  </a:lnTo>
                  <a:lnTo>
                    <a:pt x="970" y="1301"/>
                  </a:lnTo>
                  <a:lnTo>
                    <a:pt x="1224" y="1148"/>
                  </a:lnTo>
                  <a:lnTo>
                    <a:pt x="1479" y="995"/>
                  </a:lnTo>
                  <a:lnTo>
                    <a:pt x="1734" y="842"/>
                  </a:lnTo>
                  <a:lnTo>
                    <a:pt x="1989" y="714"/>
                  </a:lnTo>
                  <a:lnTo>
                    <a:pt x="2270" y="638"/>
                  </a:lnTo>
                  <a:lnTo>
                    <a:pt x="2550" y="561"/>
                  </a:lnTo>
                  <a:lnTo>
                    <a:pt x="2831" y="485"/>
                  </a:lnTo>
                  <a:lnTo>
                    <a:pt x="3111" y="460"/>
                  </a:lnTo>
                  <a:lnTo>
                    <a:pt x="3417" y="460"/>
                  </a:lnTo>
                  <a:lnTo>
                    <a:pt x="3698" y="485"/>
                  </a:lnTo>
                  <a:lnTo>
                    <a:pt x="4004" y="536"/>
                  </a:lnTo>
                  <a:lnTo>
                    <a:pt x="4309" y="638"/>
                  </a:lnTo>
                  <a:lnTo>
                    <a:pt x="4641" y="765"/>
                  </a:lnTo>
                  <a:lnTo>
                    <a:pt x="4947" y="918"/>
                  </a:lnTo>
                  <a:lnTo>
                    <a:pt x="5202" y="1122"/>
                  </a:lnTo>
                  <a:lnTo>
                    <a:pt x="5457" y="1352"/>
                  </a:lnTo>
                  <a:lnTo>
                    <a:pt x="5355" y="1173"/>
                  </a:lnTo>
                  <a:lnTo>
                    <a:pt x="5227" y="1046"/>
                  </a:lnTo>
                  <a:lnTo>
                    <a:pt x="4972" y="765"/>
                  </a:lnTo>
                  <a:lnTo>
                    <a:pt x="4666" y="536"/>
                  </a:lnTo>
                  <a:lnTo>
                    <a:pt x="4335" y="332"/>
                  </a:lnTo>
                  <a:lnTo>
                    <a:pt x="3978" y="205"/>
                  </a:lnTo>
                  <a:lnTo>
                    <a:pt x="3596" y="77"/>
                  </a:lnTo>
                  <a:lnTo>
                    <a:pt x="3188" y="26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78"/>
            <p:cNvSpPr/>
            <p:nvPr/>
          </p:nvSpPr>
          <p:spPr>
            <a:xfrm>
              <a:off x="5547561" y="1741144"/>
              <a:ext cx="32985" cy="81808"/>
            </a:xfrm>
            <a:custGeom>
              <a:avLst/>
              <a:gdLst/>
              <a:ahLst/>
              <a:cxnLst/>
              <a:rect l="l" t="t" r="r" b="b"/>
              <a:pathLst>
                <a:path w="1964" h="4871" extrusionOk="0">
                  <a:moveTo>
                    <a:pt x="969" y="1"/>
                  </a:moveTo>
                  <a:lnTo>
                    <a:pt x="484" y="256"/>
                  </a:lnTo>
                  <a:lnTo>
                    <a:pt x="0" y="460"/>
                  </a:lnTo>
                  <a:lnTo>
                    <a:pt x="382" y="919"/>
                  </a:lnTo>
                  <a:lnTo>
                    <a:pt x="714" y="1428"/>
                  </a:lnTo>
                  <a:lnTo>
                    <a:pt x="994" y="1964"/>
                  </a:lnTo>
                  <a:lnTo>
                    <a:pt x="1096" y="2219"/>
                  </a:lnTo>
                  <a:lnTo>
                    <a:pt x="1224" y="2525"/>
                  </a:lnTo>
                  <a:lnTo>
                    <a:pt x="1300" y="2805"/>
                  </a:lnTo>
                  <a:lnTo>
                    <a:pt x="1377" y="3086"/>
                  </a:lnTo>
                  <a:lnTo>
                    <a:pt x="1453" y="3392"/>
                  </a:lnTo>
                  <a:lnTo>
                    <a:pt x="1504" y="3672"/>
                  </a:lnTo>
                  <a:lnTo>
                    <a:pt x="1530" y="3978"/>
                  </a:lnTo>
                  <a:lnTo>
                    <a:pt x="1530" y="4284"/>
                  </a:lnTo>
                  <a:lnTo>
                    <a:pt x="1504" y="4564"/>
                  </a:lnTo>
                  <a:lnTo>
                    <a:pt x="1479" y="4870"/>
                  </a:lnTo>
                  <a:lnTo>
                    <a:pt x="1963" y="4870"/>
                  </a:lnTo>
                  <a:lnTo>
                    <a:pt x="1938" y="4233"/>
                  </a:lnTo>
                  <a:lnTo>
                    <a:pt x="1912" y="3621"/>
                  </a:lnTo>
                  <a:lnTo>
                    <a:pt x="1836" y="3009"/>
                  </a:lnTo>
                  <a:lnTo>
                    <a:pt x="1734" y="2397"/>
                  </a:lnTo>
                  <a:lnTo>
                    <a:pt x="1606" y="1785"/>
                  </a:lnTo>
                  <a:lnTo>
                    <a:pt x="1453" y="1199"/>
                  </a:lnTo>
                  <a:lnTo>
                    <a:pt x="1224" y="613"/>
                  </a:lnTo>
                  <a:lnTo>
                    <a:pt x="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78"/>
            <p:cNvSpPr/>
            <p:nvPr/>
          </p:nvSpPr>
          <p:spPr>
            <a:xfrm>
              <a:off x="5437506" y="2622799"/>
              <a:ext cx="149039" cy="92087"/>
            </a:xfrm>
            <a:custGeom>
              <a:avLst/>
              <a:gdLst/>
              <a:ahLst/>
              <a:cxnLst/>
              <a:rect l="l" t="t" r="r" b="b"/>
              <a:pathLst>
                <a:path w="8874" h="5483" extrusionOk="0">
                  <a:moveTo>
                    <a:pt x="1428" y="3646"/>
                  </a:moveTo>
                  <a:lnTo>
                    <a:pt x="1530" y="3723"/>
                  </a:lnTo>
                  <a:lnTo>
                    <a:pt x="1632" y="3799"/>
                  </a:lnTo>
                  <a:lnTo>
                    <a:pt x="1811" y="4003"/>
                  </a:lnTo>
                  <a:lnTo>
                    <a:pt x="2040" y="4207"/>
                  </a:lnTo>
                  <a:lnTo>
                    <a:pt x="2295" y="4386"/>
                  </a:lnTo>
                  <a:lnTo>
                    <a:pt x="2346" y="4462"/>
                  </a:lnTo>
                  <a:lnTo>
                    <a:pt x="2346" y="4539"/>
                  </a:lnTo>
                  <a:lnTo>
                    <a:pt x="2321" y="4615"/>
                  </a:lnTo>
                  <a:lnTo>
                    <a:pt x="2295" y="4666"/>
                  </a:lnTo>
                  <a:lnTo>
                    <a:pt x="2244" y="4666"/>
                  </a:lnTo>
                  <a:lnTo>
                    <a:pt x="1785" y="4743"/>
                  </a:lnTo>
                  <a:lnTo>
                    <a:pt x="1556" y="4768"/>
                  </a:lnTo>
                  <a:lnTo>
                    <a:pt x="1326" y="4768"/>
                  </a:lnTo>
                  <a:lnTo>
                    <a:pt x="1275" y="4743"/>
                  </a:lnTo>
                  <a:lnTo>
                    <a:pt x="1250" y="4717"/>
                  </a:lnTo>
                  <a:lnTo>
                    <a:pt x="1224" y="4641"/>
                  </a:lnTo>
                  <a:lnTo>
                    <a:pt x="1250" y="4564"/>
                  </a:lnTo>
                  <a:lnTo>
                    <a:pt x="1275" y="4539"/>
                  </a:lnTo>
                  <a:lnTo>
                    <a:pt x="1326" y="4539"/>
                  </a:lnTo>
                  <a:lnTo>
                    <a:pt x="1581" y="4513"/>
                  </a:lnTo>
                  <a:lnTo>
                    <a:pt x="1836" y="4462"/>
                  </a:lnTo>
                  <a:lnTo>
                    <a:pt x="1607" y="4258"/>
                  </a:lnTo>
                  <a:lnTo>
                    <a:pt x="1377" y="4054"/>
                  </a:lnTo>
                  <a:lnTo>
                    <a:pt x="1301" y="3927"/>
                  </a:lnTo>
                  <a:lnTo>
                    <a:pt x="1250" y="3799"/>
                  </a:lnTo>
                  <a:lnTo>
                    <a:pt x="1250" y="3723"/>
                  </a:lnTo>
                  <a:lnTo>
                    <a:pt x="1301" y="3672"/>
                  </a:lnTo>
                  <a:lnTo>
                    <a:pt x="1352" y="3646"/>
                  </a:lnTo>
                  <a:close/>
                  <a:moveTo>
                    <a:pt x="7216" y="3697"/>
                  </a:moveTo>
                  <a:lnTo>
                    <a:pt x="7292" y="3723"/>
                  </a:lnTo>
                  <a:lnTo>
                    <a:pt x="7343" y="3799"/>
                  </a:lnTo>
                  <a:lnTo>
                    <a:pt x="7343" y="3901"/>
                  </a:lnTo>
                  <a:lnTo>
                    <a:pt x="7318" y="3978"/>
                  </a:lnTo>
                  <a:lnTo>
                    <a:pt x="7292" y="4054"/>
                  </a:lnTo>
                  <a:lnTo>
                    <a:pt x="7165" y="4207"/>
                  </a:lnTo>
                  <a:lnTo>
                    <a:pt x="7037" y="4335"/>
                  </a:lnTo>
                  <a:lnTo>
                    <a:pt x="6884" y="4437"/>
                  </a:lnTo>
                  <a:lnTo>
                    <a:pt x="6808" y="4488"/>
                  </a:lnTo>
                  <a:lnTo>
                    <a:pt x="7394" y="4513"/>
                  </a:lnTo>
                  <a:lnTo>
                    <a:pt x="7420" y="4513"/>
                  </a:lnTo>
                  <a:lnTo>
                    <a:pt x="7445" y="4539"/>
                  </a:lnTo>
                  <a:lnTo>
                    <a:pt x="7496" y="4590"/>
                  </a:lnTo>
                  <a:lnTo>
                    <a:pt x="7471" y="4666"/>
                  </a:lnTo>
                  <a:lnTo>
                    <a:pt x="7445" y="4692"/>
                  </a:lnTo>
                  <a:lnTo>
                    <a:pt x="7420" y="4717"/>
                  </a:lnTo>
                  <a:lnTo>
                    <a:pt x="6808" y="4794"/>
                  </a:lnTo>
                  <a:lnTo>
                    <a:pt x="6171" y="4819"/>
                  </a:lnTo>
                  <a:lnTo>
                    <a:pt x="6120" y="4819"/>
                  </a:lnTo>
                  <a:lnTo>
                    <a:pt x="6069" y="4794"/>
                  </a:lnTo>
                  <a:lnTo>
                    <a:pt x="6043" y="4743"/>
                  </a:lnTo>
                  <a:lnTo>
                    <a:pt x="6018" y="4692"/>
                  </a:lnTo>
                  <a:lnTo>
                    <a:pt x="5992" y="4641"/>
                  </a:lnTo>
                  <a:lnTo>
                    <a:pt x="6018" y="4590"/>
                  </a:lnTo>
                  <a:lnTo>
                    <a:pt x="6043" y="4539"/>
                  </a:lnTo>
                  <a:lnTo>
                    <a:pt x="6094" y="4488"/>
                  </a:lnTo>
                  <a:lnTo>
                    <a:pt x="6400" y="4335"/>
                  </a:lnTo>
                  <a:lnTo>
                    <a:pt x="6680" y="4156"/>
                  </a:lnTo>
                  <a:lnTo>
                    <a:pt x="6782" y="4029"/>
                  </a:lnTo>
                  <a:lnTo>
                    <a:pt x="6910" y="3927"/>
                  </a:lnTo>
                  <a:lnTo>
                    <a:pt x="7012" y="3825"/>
                  </a:lnTo>
                  <a:lnTo>
                    <a:pt x="7139" y="3723"/>
                  </a:lnTo>
                  <a:lnTo>
                    <a:pt x="7216" y="3697"/>
                  </a:lnTo>
                  <a:close/>
                  <a:moveTo>
                    <a:pt x="4615" y="1"/>
                  </a:moveTo>
                  <a:lnTo>
                    <a:pt x="4156" y="26"/>
                  </a:lnTo>
                  <a:lnTo>
                    <a:pt x="3545" y="77"/>
                  </a:lnTo>
                  <a:lnTo>
                    <a:pt x="2933" y="179"/>
                  </a:lnTo>
                  <a:lnTo>
                    <a:pt x="2346" y="306"/>
                  </a:lnTo>
                  <a:lnTo>
                    <a:pt x="2066" y="408"/>
                  </a:lnTo>
                  <a:lnTo>
                    <a:pt x="1785" y="510"/>
                  </a:lnTo>
                  <a:lnTo>
                    <a:pt x="1505" y="638"/>
                  </a:lnTo>
                  <a:lnTo>
                    <a:pt x="1250" y="791"/>
                  </a:lnTo>
                  <a:lnTo>
                    <a:pt x="1020" y="969"/>
                  </a:lnTo>
                  <a:lnTo>
                    <a:pt x="791" y="1148"/>
                  </a:lnTo>
                  <a:lnTo>
                    <a:pt x="587" y="1377"/>
                  </a:lnTo>
                  <a:lnTo>
                    <a:pt x="409" y="1632"/>
                  </a:lnTo>
                  <a:lnTo>
                    <a:pt x="256" y="1887"/>
                  </a:lnTo>
                  <a:lnTo>
                    <a:pt x="154" y="2193"/>
                  </a:lnTo>
                  <a:lnTo>
                    <a:pt x="77" y="2397"/>
                  </a:lnTo>
                  <a:lnTo>
                    <a:pt x="52" y="2627"/>
                  </a:lnTo>
                  <a:lnTo>
                    <a:pt x="1" y="3060"/>
                  </a:lnTo>
                  <a:lnTo>
                    <a:pt x="1" y="3519"/>
                  </a:lnTo>
                  <a:lnTo>
                    <a:pt x="26" y="3748"/>
                  </a:lnTo>
                  <a:lnTo>
                    <a:pt x="77" y="3978"/>
                  </a:lnTo>
                  <a:lnTo>
                    <a:pt x="128" y="4207"/>
                  </a:lnTo>
                  <a:lnTo>
                    <a:pt x="205" y="4411"/>
                  </a:lnTo>
                  <a:lnTo>
                    <a:pt x="307" y="4641"/>
                  </a:lnTo>
                  <a:lnTo>
                    <a:pt x="409" y="4819"/>
                  </a:lnTo>
                  <a:lnTo>
                    <a:pt x="536" y="5023"/>
                  </a:lnTo>
                  <a:lnTo>
                    <a:pt x="689" y="5176"/>
                  </a:lnTo>
                  <a:lnTo>
                    <a:pt x="842" y="5355"/>
                  </a:lnTo>
                  <a:lnTo>
                    <a:pt x="1020" y="5482"/>
                  </a:lnTo>
                  <a:lnTo>
                    <a:pt x="2729" y="5457"/>
                  </a:lnTo>
                  <a:lnTo>
                    <a:pt x="4437" y="5457"/>
                  </a:lnTo>
                  <a:lnTo>
                    <a:pt x="7879" y="5482"/>
                  </a:lnTo>
                  <a:lnTo>
                    <a:pt x="8108" y="5227"/>
                  </a:lnTo>
                  <a:lnTo>
                    <a:pt x="8312" y="4947"/>
                  </a:lnTo>
                  <a:lnTo>
                    <a:pt x="8491" y="4641"/>
                  </a:lnTo>
                  <a:lnTo>
                    <a:pt x="8644" y="4335"/>
                  </a:lnTo>
                  <a:lnTo>
                    <a:pt x="8746" y="4029"/>
                  </a:lnTo>
                  <a:lnTo>
                    <a:pt x="8822" y="3723"/>
                  </a:lnTo>
                  <a:lnTo>
                    <a:pt x="8873" y="3417"/>
                  </a:lnTo>
                  <a:lnTo>
                    <a:pt x="8873" y="3111"/>
                  </a:lnTo>
                  <a:lnTo>
                    <a:pt x="8848" y="2780"/>
                  </a:lnTo>
                  <a:lnTo>
                    <a:pt x="8797" y="2474"/>
                  </a:lnTo>
                  <a:lnTo>
                    <a:pt x="8695" y="2168"/>
                  </a:lnTo>
                  <a:lnTo>
                    <a:pt x="8567" y="1887"/>
                  </a:lnTo>
                  <a:lnTo>
                    <a:pt x="8414" y="1607"/>
                  </a:lnTo>
                  <a:lnTo>
                    <a:pt x="8210" y="1326"/>
                  </a:lnTo>
                  <a:lnTo>
                    <a:pt x="7981" y="1071"/>
                  </a:lnTo>
                  <a:lnTo>
                    <a:pt x="7700" y="816"/>
                  </a:lnTo>
                  <a:lnTo>
                    <a:pt x="7522" y="689"/>
                  </a:lnTo>
                  <a:lnTo>
                    <a:pt x="7318" y="561"/>
                  </a:lnTo>
                  <a:lnTo>
                    <a:pt x="7114" y="459"/>
                  </a:lnTo>
                  <a:lnTo>
                    <a:pt x="6910" y="357"/>
                  </a:lnTo>
                  <a:lnTo>
                    <a:pt x="6451" y="205"/>
                  </a:lnTo>
                  <a:lnTo>
                    <a:pt x="6018" y="103"/>
                  </a:lnTo>
                  <a:lnTo>
                    <a:pt x="5559" y="26"/>
                  </a:lnTo>
                  <a:lnTo>
                    <a:pt x="50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78"/>
            <p:cNvSpPr/>
            <p:nvPr/>
          </p:nvSpPr>
          <p:spPr>
            <a:xfrm>
              <a:off x="5553540" y="2503338"/>
              <a:ext cx="13722" cy="13285"/>
            </a:xfrm>
            <a:custGeom>
              <a:avLst/>
              <a:gdLst/>
              <a:ahLst/>
              <a:cxnLst/>
              <a:rect l="l" t="t" r="r" b="b"/>
              <a:pathLst>
                <a:path w="817" h="791" extrusionOk="0">
                  <a:moveTo>
                    <a:pt x="230" y="0"/>
                  </a:moveTo>
                  <a:lnTo>
                    <a:pt x="179" y="26"/>
                  </a:lnTo>
                  <a:lnTo>
                    <a:pt x="128" y="77"/>
                  </a:lnTo>
                  <a:lnTo>
                    <a:pt x="77" y="102"/>
                  </a:lnTo>
                  <a:lnTo>
                    <a:pt x="52" y="153"/>
                  </a:lnTo>
                  <a:lnTo>
                    <a:pt x="1" y="281"/>
                  </a:lnTo>
                  <a:lnTo>
                    <a:pt x="1" y="408"/>
                  </a:lnTo>
                  <a:lnTo>
                    <a:pt x="26" y="536"/>
                  </a:lnTo>
                  <a:lnTo>
                    <a:pt x="103" y="638"/>
                  </a:lnTo>
                  <a:lnTo>
                    <a:pt x="205" y="714"/>
                  </a:lnTo>
                  <a:lnTo>
                    <a:pt x="332" y="791"/>
                  </a:lnTo>
                  <a:lnTo>
                    <a:pt x="562" y="791"/>
                  </a:lnTo>
                  <a:lnTo>
                    <a:pt x="638" y="765"/>
                  </a:lnTo>
                  <a:lnTo>
                    <a:pt x="689" y="714"/>
                  </a:lnTo>
                  <a:lnTo>
                    <a:pt x="740" y="663"/>
                  </a:lnTo>
                  <a:lnTo>
                    <a:pt x="791" y="561"/>
                  </a:lnTo>
                  <a:lnTo>
                    <a:pt x="817" y="485"/>
                  </a:lnTo>
                  <a:lnTo>
                    <a:pt x="817" y="383"/>
                  </a:lnTo>
                  <a:lnTo>
                    <a:pt x="791" y="306"/>
                  </a:lnTo>
                  <a:lnTo>
                    <a:pt x="740" y="204"/>
                  </a:lnTo>
                  <a:lnTo>
                    <a:pt x="664" y="153"/>
                  </a:lnTo>
                  <a:lnTo>
                    <a:pt x="587" y="102"/>
                  </a:lnTo>
                  <a:lnTo>
                    <a:pt x="511" y="51"/>
                  </a:lnTo>
                  <a:lnTo>
                    <a:pt x="383" y="26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78"/>
            <p:cNvSpPr/>
            <p:nvPr/>
          </p:nvSpPr>
          <p:spPr>
            <a:xfrm>
              <a:off x="5538139" y="2684889"/>
              <a:ext cx="25276" cy="18861"/>
            </a:xfrm>
            <a:custGeom>
              <a:avLst/>
              <a:gdLst/>
              <a:ahLst/>
              <a:cxnLst/>
              <a:rect l="l" t="t" r="r" b="b"/>
              <a:pathLst>
                <a:path w="1505" h="1123" extrusionOk="0">
                  <a:moveTo>
                    <a:pt x="1224" y="0"/>
                  </a:moveTo>
                  <a:lnTo>
                    <a:pt x="1147" y="26"/>
                  </a:lnTo>
                  <a:lnTo>
                    <a:pt x="1020" y="128"/>
                  </a:lnTo>
                  <a:lnTo>
                    <a:pt x="918" y="230"/>
                  </a:lnTo>
                  <a:lnTo>
                    <a:pt x="790" y="332"/>
                  </a:lnTo>
                  <a:lnTo>
                    <a:pt x="688" y="459"/>
                  </a:lnTo>
                  <a:lnTo>
                    <a:pt x="408" y="638"/>
                  </a:lnTo>
                  <a:lnTo>
                    <a:pt x="102" y="791"/>
                  </a:lnTo>
                  <a:lnTo>
                    <a:pt x="51" y="842"/>
                  </a:lnTo>
                  <a:lnTo>
                    <a:pt x="26" y="893"/>
                  </a:lnTo>
                  <a:lnTo>
                    <a:pt x="0" y="944"/>
                  </a:lnTo>
                  <a:lnTo>
                    <a:pt x="26" y="995"/>
                  </a:lnTo>
                  <a:lnTo>
                    <a:pt x="51" y="1046"/>
                  </a:lnTo>
                  <a:lnTo>
                    <a:pt x="77" y="1097"/>
                  </a:lnTo>
                  <a:lnTo>
                    <a:pt x="128" y="1122"/>
                  </a:lnTo>
                  <a:lnTo>
                    <a:pt x="179" y="1122"/>
                  </a:lnTo>
                  <a:lnTo>
                    <a:pt x="816" y="1097"/>
                  </a:lnTo>
                  <a:lnTo>
                    <a:pt x="1428" y="1020"/>
                  </a:lnTo>
                  <a:lnTo>
                    <a:pt x="1453" y="995"/>
                  </a:lnTo>
                  <a:lnTo>
                    <a:pt x="1479" y="969"/>
                  </a:lnTo>
                  <a:lnTo>
                    <a:pt x="1504" y="893"/>
                  </a:lnTo>
                  <a:lnTo>
                    <a:pt x="1453" y="842"/>
                  </a:lnTo>
                  <a:lnTo>
                    <a:pt x="1428" y="816"/>
                  </a:lnTo>
                  <a:lnTo>
                    <a:pt x="1402" y="816"/>
                  </a:lnTo>
                  <a:lnTo>
                    <a:pt x="816" y="791"/>
                  </a:lnTo>
                  <a:lnTo>
                    <a:pt x="892" y="740"/>
                  </a:lnTo>
                  <a:lnTo>
                    <a:pt x="1045" y="638"/>
                  </a:lnTo>
                  <a:lnTo>
                    <a:pt x="1173" y="510"/>
                  </a:lnTo>
                  <a:lnTo>
                    <a:pt x="1300" y="357"/>
                  </a:lnTo>
                  <a:lnTo>
                    <a:pt x="1326" y="281"/>
                  </a:lnTo>
                  <a:lnTo>
                    <a:pt x="1351" y="204"/>
                  </a:lnTo>
                  <a:lnTo>
                    <a:pt x="1351" y="102"/>
                  </a:lnTo>
                  <a:lnTo>
                    <a:pt x="1300" y="26"/>
                  </a:lnTo>
                  <a:lnTo>
                    <a:pt x="1224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78"/>
            <p:cNvSpPr/>
            <p:nvPr/>
          </p:nvSpPr>
          <p:spPr>
            <a:xfrm>
              <a:off x="5531707" y="1663216"/>
              <a:ext cx="26133" cy="26570"/>
            </a:xfrm>
            <a:custGeom>
              <a:avLst/>
              <a:gdLst/>
              <a:ahLst/>
              <a:cxnLst/>
              <a:rect l="l" t="t" r="r" b="b"/>
              <a:pathLst>
                <a:path w="1556" h="1582" extrusionOk="0">
                  <a:moveTo>
                    <a:pt x="638" y="0"/>
                  </a:moveTo>
                  <a:lnTo>
                    <a:pt x="511" y="51"/>
                  </a:lnTo>
                  <a:lnTo>
                    <a:pt x="409" y="102"/>
                  </a:lnTo>
                  <a:lnTo>
                    <a:pt x="281" y="179"/>
                  </a:lnTo>
                  <a:lnTo>
                    <a:pt x="205" y="281"/>
                  </a:lnTo>
                  <a:lnTo>
                    <a:pt x="128" y="383"/>
                  </a:lnTo>
                  <a:lnTo>
                    <a:pt x="128" y="408"/>
                  </a:lnTo>
                  <a:lnTo>
                    <a:pt x="77" y="485"/>
                  </a:lnTo>
                  <a:lnTo>
                    <a:pt x="26" y="587"/>
                  </a:lnTo>
                  <a:lnTo>
                    <a:pt x="1" y="791"/>
                  </a:lnTo>
                  <a:lnTo>
                    <a:pt x="26" y="995"/>
                  </a:lnTo>
                  <a:lnTo>
                    <a:pt x="77" y="1199"/>
                  </a:lnTo>
                  <a:lnTo>
                    <a:pt x="154" y="1301"/>
                  </a:lnTo>
                  <a:lnTo>
                    <a:pt x="230" y="1377"/>
                  </a:lnTo>
                  <a:lnTo>
                    <a:pt x="307" y="1454"/>
                  </a:lnTo>
                  <a:lnTo>
                    <a:pt x="383" y="1505"/>
                  </a:lnTo>
                  <a:lnTo>
                    <a:pt x="587" y="1556"/>
                  </a:lnTo>
                  <a:lnTo>
                    <a:pt x="791" y="1581"/>
                  </a:lnTo>
                  <a:lnTo>
                    <a:pt x="1021" y="1530"/>
                  </a:lnTo>
                  <a:lnTo>
                    <a:pt x="1199" y="1454"/>
                  </a:lnTo>
                  <a:lnTo>
                    <a:pt x="1377" y="1326"/>
                  </a:lnTo>
                  <a:lnTo>
                    <a:pt x="1428" y="1224"/>
                  </a:lnTo>
                  <a:lnTo>
                    <a:pt x="1479" y="1122"/>
                  </a:lnTo>
                  <a:lnTo>
                    <a:pt x="1530" y="1020"/>
                  </a:lnTo>
                  <a:lnTo>
                    <a:pt x="1556" y="893"/>
                  </a:lnTo>
                  <a:lnTo>
                    <a:pt x="1556" y="791"/>
                  </a:lnTo>
                  <a:lnTo>
                    <a:pt x="1556" y="663"/>
                  </a:lnTo>
                  <a:lnTo>
                    <a:pt x="1530" y="561"/>
                  </a:lnTo>
                  <a:lnTo>
                    <a:pt x="1479" y="459"/>
                  </a:lnTo>
                  <a:lnTo>
                    <a:pt x="1352" y="281"/>
                  </a:lnTo>
                  <a:lnTo>
                    <a:pt x="1173" y="128"/>
                  </a:lnTo>
                  <a:lnTo>
                    <a:pt x="1071" y="77"/>
                  </a:lnTo>
                  <a:lnTo>
                    <a:pt x="970" y="26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78"/>
            <p:cNvSpPr/>
            <p:nvPr/>
          </p:nvSpPr>
          <p:spPr>
            <a:xfrm>
              <a:off x="5500872" y="2481488"/>
              <a:ext cx="23580" cy="20574"/>
            </a:xfrm>
            <a:custGeom>
              <a:avLst/>
              <a:gdLst/>
              <a:ahLst/>
              <a:cxnLst/>
              <a:rect l="l" t="t" r="r" b="b"/>
              <a:pathLst>
                <a:path w="1404" h="1225" extrusionOk="0">
                  <a:moveTo>
                    <a:pt x="332" y="1"/>
                  </a:moveTo>
                  <a:lnTo>
                    <a:pt x="179" y="103"/>
                  </a:lnTo>
                  <a:lnTo>
                    <a:pt x="77" y="256"/>
                  </a:lnTo>
                  <a:lnTo>
                    <a:pt x="26" y="409"/>
                  </a:lnTo>
                  <a:lnTo>
                    <a:pt x="1" y="587"/>
                  </a:lnTo>
                  <a:lnTo>
                    <a:pt x="26" y="766"/>
                  </a:lnTo>
                  <a:lnTo>
                    <a:pt x="103" y="919"/>
                  </a:lnTo>
                  <a:lnTo>
                    <a:pt x="230" y="1046"/>
                  </a:lnTo>
                  <a:lnTo>
                    <a:pt x="383" y="1148"/>
                  </a:lnTo>
                  <a:lnTo>
                    <a:pt x="460" y="1199"/>
                  </a:lnTo>
                  <a:lnTo>
                    <a:pt x="562" y="1225"/>
                  </a:lnTo>
                  <a:lnTo>
                    <a:pt x="766" y="1199"/>
                  </a:lnTo>
                  <a:lnTo>
                    <a:pt x="970" y="1148"/>
                  </a:lnTo>
                  <a:lnTo>
                    <a:pt x="1123" y="1046"/>
                  </a:lnTo>
                  <a:lnTo>
                    <a:pt x="1276" y="919"/>
                  </a:lnTo>
                  <a:lnTo>
                    <a:pt x="1327" y="817"/>
                  </a:lnTo>
                  <a:lnTo>
                    <a:pt x="1378" y="740"/>
                  </a:lnTo>
                  <a:lnTo>
                    <a:pt x="1378" y="638"/>
                  </a:lnTo>
                  <a:lnTo>
                    <a:pt x="1403" y="562"/>
                  </a:lnTo>
                  <a:lnTo>
                    <a:pt x="1378" y="460"/>
                  </a:lnTo>
                  <a:lnTo>
                    <a:pt x="1352" y="358"/>
                  </a:lnTo>
                  <a:lnTo>
                    <a:pt x="1276" y="307"/>
                  </a:lnTo>
                  <a:lnTo>
                    <a:pt x="1199" y="281"/>
                  </a:lnTo>
                  <a:lnTo>
                    <a:pt x="1123" y="307"/>
                  </a:lnTo>
                  <a:lnTo>
                    <a:pt x="1097" y="383"/>
                  </a:lnTo>
                  <a:lnTo>
                    <a:pt x="1021" y="562"/>
                  </a:lnTo>
                  <a:lnTo>
                    <a:pt x="970" y="664"/>
                  </a:lnTo>
                  <a:lnTo>
                    <a:pt x="893" y="740"/>
                  </a:lnTo>
                  <a:lnTo>
                    <a:pt x="817" y="817"/>
                  </a:lnTo>
                  <a:lnTo>
                    <a:pt x="740" y="842"/>
                  </a:lnTo>
                  <a:lnTo>
                    <a:pt x="638" y="842"/>
                  </a:lnTo>
                  <a:lnTo>
                    <a:pt x="536" y="817"/>
                  </a:lnTo>
                  <a:lnTo>
                    <a:pt x="460" y="766"/>
                  </a:lnTo>
                  <a:lnTo>
                    <a:pt x="409" y="689"/>
                  </a:lnTo>
                  <a:lnTo>
                    <a:pt x="358" y="587"/>
                  </a:lnTo>
                  <a:lnTo>
                    <a:pt x="358" y="485"/>
                  </a:lnTo>
                  <a:lnTo>
                    <a:pt x="332" y="409"/>
                  </a:lnTo>
                  <a:lnTo>
                    <a:pt x="358" y="307"/>
                  </a:lnTo>
                  <a:lnTo>
                    <a:pt x="383" y="205"/>
                  </a:lnTo>
                  <a:lnTo>
                    <a:pt x="434" y="128"/>
                  </a:lnTo>
                  <a:lnTo>
                    <a:pt x="460" y="77"/>
                  </a:lnTo>
                  <a:lnTo>
                    <a:pt x="434" y="2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78"/>
            <p:cNvSpPr/>
            <p:nvPr/>
          </p:nvSpPr>
          <p:spPr>
            <a:xfrm>
              <a:off x="5488041" y="2392862"/>
              <a:ext cx="33842" cy="28266"/>
            </a:xfrm>
            <a:custGeom>
              <a:avLst/>
              <a:gdLst/>
              <a:ahLst/>
              <a:cxnLst/>
              <a:rect l="l" t="t" r="r" b="b"/>
              <a:pathLst>
                <a:path w="2015" h="1683" extrusionOk="0">
                  <a:moveTo>
                    <a:pt x="0" y="0"/>
                  </a:moveTo>
                  <a:lnTo>
                    <a:pt x="255" y="77"/>
                  </a:lnTo>
                  <a:lnTo>
                    <a:pt x="561" y="204"/>
                  </a:lnTo>
                  <a:lnTo>
                    <a:pt x="816" y="357"/>
                  </a:lnTo>
                  <a:lnTo>
                    <a:pt x="1071" y="510"/>
                  </a:lnTo>
                  <a:lnTo>
                    <a:pt x="1300" y="714"/>
                  </a:lnTo>
                  <a:lnTo>
                    <a:pt x="1504" y="944"/>
                  </a:lnTo>
                  <a:lnTo>
                    <a:pt x="1708" y="1173"/>
                  </a:lnTo>
                  <a:lnTo>
                    <a:pt x="1861" y="1428"/>
                  </a:lnTo>
                  <a:lnTo>
                    <a:pt x="2014" y="1683"/>
                  </a:lnTo>
                  <a:lnTo>
                    <a:pt x="1861" y="1250"/>
                  </a:lnTo>
                  <a:lnTo>
                    <a:pt x="1657" y="816"/>
                  </a:lnTo>
                  <a:lnTo>
                    <a:pt x="1530" y="587"/>
                  </a:lnTo>
                  <a:lnTo>
                    <a:pt x="1402" y="383"/>
                  </a:lnTo>
                  <a:lnTo>
                    <a:pt x="1249" y="204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78"/>
            <p:cNvSpPr/>
            <p:nvPr/>
          </p:nvSpPr>
          <p:spPr>
            <a:xfrm>
              <a:off x="5431091" y="2538875"/>
              <a:ext cx="63384" cy="103205"/>
            </a:xfrm>
            <a:custGeom>
              <a:avLst/>
              <a:gdLst/>
              <a:ahLst/>
              <a:cxnLst/>
              <a:rect l="l" t="t" r="r" b="b"/>
              <a:pathLst>
                <a:path w="3774" h="6145" extrusionOk="0">
                  <a:moveTo>
                    <a:pt x="3034" y="0"/>
                  </a:moveTo>
                  <a:lnTo>
                    <a:pt x="3009" y="51"/>
                  </a:lnTo>
                  <a:lnTo>
                    <a:pt x="2958" y="51"/>
                  </a:lnTo>
                  <a:lnTo>
                    <a:pt x="2652" y="791"/>
                  </a:lnTo>
                  <a:lnTo>
                    <a:pt x="2320" y="1530"/>
                  </a:lnTo>
                  <a:lnTo>
                    <a:pt x="1963" y="2244"/>
                  </a:lnTo>
                  <a:lnTo>
                    <a:pt x="1581" y="2958"/>
                  </a:lnTo>
                  <a:lnTo>
                    <a:pt x="816" y="4386"/>
                  </a:lnTo>
                  <a:lnTo>
                    <a:pt x="0" y="5762"/>
                  </a:lnTo>
                  <a:lnTo>
                    <a:pt x="153" y="5941"/>
                  </a:lnTo>
                  <a:lnTo>
                    <a:pt x="281" y="6145"/>
                  </a:lnTo>
                  <a:lnTo>
                    <a:pt x="561" y="5813"/>
                  </a:lnTo>
                  <a:lnTo>
                    <a:pt x="842" y="5482"/>
                  </a:lnTo>
                  <a:lnTo>
                    <a:pt x="1071" y="5125"/>
                  </a:lnTo>
                  <a:lnTo>
                    <a:pt x="1326" y="4768"/>
                  </a:lnTo>
                  <a:lnTo>
                    <a:pt x="1759" y="4054"/>
                  </a:lnTo>
                  <a:lnTo>
                    <a:pt x="2167" y="3289"/>
                  </a:lnTo>
                  <a:lnTo>
                    <a:pt x="2958" y="1760"/>
                  </a:lnTo>
                  <a:lnTo>
                    <a:pt x="3340" y="1020"/>
                  </a:lnTo>
                  <a:lnTo>
                    <a:pt x="3774" y="255"/>
                  </a:lnTo>
                  <a:lnTo>
                    <a:pt x="3417" y="128"/>
                  </a:lnTo>
                  <a:lnTo>
                    <a:pt x="3213" y="77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78"/>
            <p:cNvSpPr/>
            <p:nvPr/>
          </p:nvSpPr>
          <p:spPr>
            <a:xfrm>
              <a:off x="5420376" y="1674351"/>
              <a:ext cx="66391" cy="32985"/>
            </a:xfrm>
            <a:custGeom>
              <a:avLst/>
              <a:gdLst/>
              <a:ahLst/>
              <a:cxnLst/>
              <a:rect l="l" t="t" r="r" b="b"/>
              <a:pathLst>
                <a:path w="3953" h="1964" extrusionOk="0">
                  <a:moveTo>
                    <a:pt x="3647" y="0"/>
                  </a:moveTo>
                  <a:lnTo>
                    <a:pt x="3570" y="26"/>
                  </a:lnTo>
                  <a:lnTo>
                    <a:pt x="3519" y="51"/>
                  </a:lnTo>
                  <a:lnTo>
                    <a:pt x="3468" y="128"/>
                  </a:lnTo>
                  <a:lnTo>
                    <a:pt x="3443" y="204"/>
                  </a:lnTo>
                  <a:lnTo>
                    <a:pt x="3392" y="536"/>
                  </a:lnTo>
                  <a:lnTo>
                    <a:pt x="3290" y="816"/>
                  </a:lnTo>
                  <a:lnTo>
                    <a:pt x="3162" y="1046"/>
                  </a:lnTo>
                  <a:lnTo>
                    <a:pt x="2958" y="1250"/>
                  </a:lnTo>
                  <a:lnTo>
                    <a:pt x="2754" y="1403"/>
                  </a:lnTo>
                  <a:lnTo>
                    <a:pt x="2499" y="1505"/>
                  </a:lnTo>
                  <a:lnTo>
                    <a:pt x="2193" y="1556"/>
                  </a:lnTo>
                  <a:lnTo>
                    <a:pt x="1862" y="1556"/>
                  </a:lnTo>
                  <a:lnTo>
                    <a:pt x="1582" y="1530"/>
                  </a:lnTo>
                  <a:lnTo>
                    <a:pt x="1327" y="1454"/>
                  </a:lnTo>
                  <a:lnTo>
                    <a:pt x="1072" y="1352"/>
                  </a:lnTo>
                  <a:lnTo>
                    <a:pt x="842" y="1199"/>
                  </a:lnTo>
                  <a:lnTo>
                    <a:pt x="664" y="1046"/>
                  </a:lnTo>
                  <a:lnTo>
                    <a:pt x="485" y="842"/>
                  </a:lnTo>
                  <a:lnTo>
                    <a:pt x="358" y="612"/>
                  </a:lnTo>
                  <a:lnTo>
                    <a:pt x="256" y="332"/>
                  </a:lnTo>
                  <a:lnTo>
                    <a:pt x="230" y="306"/>
                  </a:lnTo>
                  <a:lnTo>
                    <a:pt x="205" y="255"/>
                  </a:lnTo>
                  <a:lnTo>
                    <a:pt x="77" y="255"/>
                  </a:lnTo>
                  <a:lnTo>
                    <a:pt x="26" y="281"/>
                  </a:lnTo>
                  <a:lnTo>
                    <a:pt x="1" y="332"/>
                  </a:lnTo>
                  <a:lnTo>
                    <a:pt x="1" y="383"/>
                  </a:lnTo>
                  <a:lnTo>
                    <a:pt x="1" y="587"/>
                  </a:lnTo>
                  <a:lnTo>
                    <a:pt x="52" y="791"/>
                  </a:lnTo>
                  <a:lnTo>
                    <a:pt x="128" y="969"/>
                  </a:lnTo>
                  <a:lnTo>
                    <a:pt x="205" y="1148"/>
                  </a:lnTo>
                  <a:lnTo>
                    <a:pt x="307" y="1301"/>
                  </a:lnTo>
                  <a:lnTo>
                    <a:pt x="434" y="1428"/>
                  </a:lnTo>
                  <a:lnTo>
                    <a:pt x="587" y="1556"/>
                  </a:lnTo>
                  <a:lnTo>
                    <a:pt x="740" y="1658"/>
                  </a:lnTo>
                  <a:lnTo>
                    <a:pt x="893" y="1734"/>
                  </a:lnTo>
                  <a:lnTo>
                    <a:pt x="1072" y="1811"/>
                  </a:lnTo>
                  <a:lnTo>
                    <a:pt x="1250" y="1862"/>
                  </a:lnTo>
                  <a:lnTo>
                    <a:pt x="1429" y="1913"/>
                  </a:lnTo>
                  <a:lnTo>
                    <a:pt x="1836" y="1964"/>
                  </a:lnTo>
                  <a:lnTo>
                    <a:pt x="2219" y="1964"/>
                  </a:lnTo>
                  <a:lnTo>
                    <a:pt x="2627" y="1887"/>
                  </a:lnTo>
                  <a:lnTo>
                    <a:pt x="2984" y="1785"/>
                  </a:lnTo>
                  <a:lnTo>
                    <a:pt x="3137" y="1709"/>
                  </a:lnTo>
                  <a:lnTo>
                    <a:pt x="3315" y="1632"/>
                  </a:lnTo>
                  <a:lnTo>
                    <a:pt x="3443" y="1530"/>
                  </a:lnTo>
                  <a:lnTo>
                    <a:pt x="3570" y="1428"/>
                  </a:lnTo>
                  <a:lnTo>
                    <a:pt x="3698" y="1301"/>
                  </a:lnTo>
                  <a:lnTo>
                    <a:pt x="3800" y="1173"/>
                  </a:lnTo>
                  <a:lnTo>
                    <a:pt x="3876" y="1020"/>
                  </a:lnTo>
                  <a:lnTo>
                    <a:pt x="3927" y="867"/>
                  </a:lnTo>
                  <a:lnTo>
                    <a:pt x="3953" y="689"/>
                  </a:lnTo>
                  <a:lnTo>
                    <a:pt x="3953" y="536"/>
                  </a:lnTo>
                  <a:lnTo>
                    <a:pt x="3927" y="332"/>
                  </a:lnTo>
                  <a:lnTo>
                    <a:pt x="3876" y="153"/>
                  </a:lnTo>
                  <a:lnTo>
                    <a:pt x="3851" y="77"/>
                  </a:lnTo>
                  <a:lnTo>
                    <a:pt x="3774" y="26"/>
                  </a:lnTo>
                  <a:lnTo>
                    <a:pt x="3723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78"/>
            <p:cNvSpPr/>
            <p:nvPr/>
          </p:nvSpPr>
          <p:spPr>
            <a:xfrm>
              <a:off x="5464478" y="2458798"/>
              <a:ext cx="15435" cy="15854"/>
            </a:xfrm>
            <a:custGeom>
              <a:avLst/>
              <a:gdLst/>
              <a:ahLst/>
              <a:cxnLst/>
              <a:rect l="l" t="t" r="r" b="b"/>
              <a:pathLst>
                <a:path w="919" h="944" extrusionOk="0">
                  <a:moveTo>
                    <a:pt x="562" y="1"/>
                  </a:moveTo>
                  <a:lnTo>
                    <a:pt x="460" y="52"/>
                  </a:lnTo>
                  <a:lnTo>
                    <a:pt x="409" y="77"/>
                  </a:lnTo>
                  <a:lnTo>
                    <a:pt x="332" y="103"/>
                  </a:lnTo>
                  <a:lnTo>
                    <a:pt x="256" y="103"/>
                  </a:lnTo>
                  <a:lnTo>
                    <a:pt x="128" y="179"/>
                  </a:lnTo>
                  <a:lnTo>
                    <a:pt x="52" y="307"/>
                  </a:lnTo>
                  <a:lnTo>
                    <a:pt x="1" y="434"/>
                  </a:lnTo>
                  <a:lnTo>
                    <a:pt x="1" y="587"/>
                  </a:lnTo>
                  <a:lnTo>
                    <a:pt x="26" y="740"/>
                  </a:lnTo>
                  <a:lnTo>
                    <a:pt x="128" y="842"/>
                  </a:lnTo>
                  <a:lnTo>
                    <a:pt x="205" y="893"/>
                  </a:lnTo>
                  <a:lnTo>
                    <a:pt x="281" y="918"/>
                  </a:lnTo>
                  <a:lnTo>
                    <a:pt x="434" y="944"/>
                  </a:lnTo>
                  <a:lnTo>
                    <a:pt x="587" y="918"/>
                  </a:lnTo>
                  <a:lnTo>
                    <a:pt x="715" y="842"/>
                  </a:lnTo>
                  <a:lnTo>
                    <a:pt x="817" y="740"/>
                  </a:lnTo>
                  <a:lnTo>
                    <a:pt x="893" y="587"/>
                  </a:lnTo>
                  <a:lnTo>
                    <a:pt x="919" y="434"/>
                  </a:lnTo>
                  <a:lnTo>
                    <a:pt x="893" y="281"/>
                  </a:lnTo>
                  <a:lnTo>
                    <a:pt x="817" y="128"/>
                  </a:lnTo>
                  <a:lnTo>
                    <a:pt x="740" y="52"/>
                  </a:lnTo>
                  <a:lnTo>
                    <a:pt x="664" y="26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78"/>
            <p:cNvSpPr/>
            <p:nvPr/>
          </p:nvSpPr>
          <p:spPr>
            <a:xfrm>
              <a:off x="5458063" y="2684032"/>
              <a:ext cx="18861" cy="18861"/>
            </a:xfrm>
            <a:custGeom>
              <a:avLst/>
              <a:gdLst/>
              <a:ahLst/>
              <a:cxnLst/>
              <a:rect l="l" t="t" r="r" b="b"/>
              <a:pathLst>
                <a:path w="1123" h="1123" extrusionOk="0">
                  <a:moveTo>
                    <a:pt x="128" y="0"/>
                  </a:moveTo>
                  <a:lnTo>
                    <a:pt x="77" y="26"/>
                  </a:lnTo>
                  <a:lnTo>
                    <a:pt x="26" y="77"/>
                  </a:lnTo>
                  <a:lnTo>
                    <a:pt x="26" y="153"/>
                  </a:lnTo>
                  <a:lnTo>
                    <a:pt x="77" y="281"/>
                  </a:lnTo>
                  <a:lnTo>
                    <a:pt x="153" y="408"/>
                  </a:lnTo>
                  <a:lnTo>
                    <a:pt x="383" y="612"/>
                  </a:lnTo>
                  <a:lnTo>
                    <a:pt x="612" y="816"/>
                  </a:lnTo>
                  <a:lnTo>
                    <a:pt x="357" y="867"/>
                  </a:lnTo>
                  <a:lnTo>
                    <a:pt x="102" y="893"/>
                  </a:lnTo>
                  <a:lnTo>
                    <a:pt x="51" y="893"/>
                  </a:lnTo>
                  <a:lnTo>
                    <a:pt x="26" y="918"/>
                  </a:lnTo>
                  <a:lnTo>
                    <a:pt x="0" y="995"/>
                  </a:lnTo>
                  <a:lnTo>
                    <a:pt x="26" y="1071"/>
                  </a:lnTo>
                  <a:lnTo>
                    <a:pt x="51" y="1097"/>
                  </a:lnTo>
                  <a:lnTo>
                    <a:pt x="102" y="1122"/>
                  </a:lnTo>
                  <a:lnTo>
                    <a:pt x="332" y="1122"/>
                  </a:lnTo>
                  <a:lnTo>
                    <a:pt x="561" y="1097"/>
                  </a:lnTo>
                  <a:lnTo>
                    <a:pt x="1020" y="1020"/>
                  </a:lnTo>
                  <a:lnTo>
                    <a:pt x="1071" y="1020"/>
                  </a:lnTo>
                  <a:lnTo>
                    <a:pt x="1097" y="969"/>
                  </a:lnTo>
                  <a:lnTo>
                    <a:pt x="1122" y="893"/>
                  </a:lnTo>
                  <a:lnTo>
                    <a:pt x="1122" y="816"/>
                  </a:lnTo>
                  <a:lnTo>
                    <a:pt x="1071" y="740"/>
                  </a:lnTo>
                  <a:lnTo>
                    <a:pt x="816" y="561"/>
                  </a:lnTo>
                  <a:lnTo>
                    <a:pt x="587" y="357"/>
                  </a:lnTo>
                  <a:lnTo>
                    <a:pt x="408" y="153"/>
                  </a:lnTo>
                  <a:lnTo>
                    <a:pt x="306" y="77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78"/>
            <p:cNvSpPr/>
            <p:nvPr/>
          </p:nvSpPr>
          <p:spPr>
            <a:xfrm>
              <a:off x="5421669" y="2392862"/>
              <a:ext cx="51829" cy="141313"/>
            </a:xfrm>
            <a:custGeom>
              <a:avLst/>
              <a:gdLst/>
              <a:ahLst/>
              <a:cxnLst/>
              <a:rect l="l" t="t" r="r" b="b"/>
              <a:pathLst>
                <a:path w="3086" h="8414" extrusionOk="0">
                  <a:moveTo>
                    <a:pt x="1836" y="0"/>
                  </a:moveTo>
                  <a:lnTo>
                    <a:pt x="1530" y="204"/>
                  </a:lnTo>
                  <a:lnTo>
                    <a:pt x="1250" y="459"/>
                  </a:lnTo>
                  <a:lnTo>
                    <a:pt x="995" y="689"/>
                  </a:lnTo>
                  <a:lnTo>
                    <a:pt x="765" y="969"/>
                  </a:lnTo>
                  <a:lnTo>
                    <a:pt x="587" y="1250"/>
                  </a:lnTo>
                  <a:lnTo>
                    <a:pt x="408" y="1530"/>
                  </a:lnTo>
                  <a:lnTo>
                    <a:pt x="281" y="1861"/>
                  </a:lnTo>
                  <a:lnTo>
                    <a:pt x="179" y="2167"/>
                  </a:lnTo>
                  <a:lnTo>
                    <a:pt x="77" y="2499"/>
                  </a:lnTo>
                  <a:lnTo>
                    <a:pt x="26" y="2830"/>
                  </a:lnTo>
                  <a:lnTo>
                    <a:pt x="0" y="3187"/>
                  </a:lnTo>
                  <a:lnTo>
                    <a:pt x="0" y="3544"/>
                  </a:lnTo>
                  <a:lnTo>
                    <a:pt x="26" y="3901"/>
                  </a:lnTo>
                  <a:lnTo>
                    <a:pt x="77" y="4258"/>
                  </a:lnTo>
                  <a:lnTo>
                    <a:pt x="153" y="4615"/>
                  </a:lnTo>
                  <a:lnTo>
                    <a:pt x="255" y="4997"/>
                  </a:lnTo>
                  <a:lnTo>
                    <a:pt x="459" y="5507"/>
                  </a:lnTo>
                  <a:lnTo>
                    <a:pt x="689" y="6017"/>
                  </a:lnTo>
                  <a:lnTo>
                    <a:pt x="995" y="6527"/>
                  </a:lnTo>
                  <a:lnTo>
                    <a:pt x="1326" y="6986"/>
                  </a:lnTo>
                  <a:lnTo>
                    <a:pt x="1505" y="7216"/>
                  </a:lnTo>
                  <a:lnTo>
                    <a:pt x="1708" y="7445"/>
                  </a:lnTo>
                  <a:lnTo>
                    <a:pt x="1912" y="7649"/>
                  </a:lnTo>
                  <a:lnTo>
                    <a:pt x="2142" y="7828"/>
                  </a:lnTo>
                  <a:lnTo>
                    <a:pt x="2346" y="8006"/>
                  </a:lnTo>
                  <a:lnTo>
                    <a:pt x="2601" y="8159"/>
                  </a:lnTo>
                  <a:lnTo>
                    <a:pt x="2830" y="8286"/>
                  </a:lnTo>
                  <a:lnTo>
                    <a:pt x="3085" y="8414"/>
                  </a:lnTo>
                  <a:lnTo>
                    <a:pt x="3085" y="8414"/>
                  </a:lnTo>
                  <a:lnTo>
                    <a:pt x="2907" y="8261"/>
                  </a:lnTo>
                  <a:lnTo>
                    <a:pt x="2728" y="8108"/>
                  </a:lnTo>
                  <a:lnTo>
                    <a:pt x="2371" y="7751"/>
                  </a:lnTo>
                  <a:lnTo>
                    <a:pt x="2065" y="7318"/>
                  </a:lnTo>
                  <a:lnTo>
                    <a:pt x="1785" y="6859"/>
                  </a:lnTo>
                  <a:lnTo>
                    <a:pt x="1505" y="6349"/>
                  </a:lnTo>
                  <a:lnTo>
                    <a:pt x="1275" y="5813"/>
                  </a:lnTo>
                  <a:lnTo>
                    <a:pt x="1071" y="5252"/>
                  </a:lnTo>
                  <a:lnTo>
                    <a:pt x="918" y="4692"/>
                  </a:lnTo>
                  <a:lnTo>
                    <a:pt x="791" y="4131"/>
                  </a:lnTo>
                  <a:lnTo>
                    <a:pt x="714" y="3570"/>
                  </a:lnTo>
                  <a:lnTo>
                    <a:pt x="689" y="3034"/>
                  </a:lnTo>
                  <a:lnTo>
                    <a:pt x="689" y="2499"/>
                  </a:lnTo>
                  <a:lnTo>
                    <a:pt x="740" y="2014"/>
                  </a:lnTo>
                  <a:lnTo>
                    <a:pt x="867" y="1556"/>
                  </a:lnTo>
                  <a:lnTo>
                    <a:pt x="918" y="1352"/>
                  </a:lnTo>
                  <a:lnTo>
                    <a:pt x="1020" y="1148"/>
                  </a:lnTo>
                  <a:lnTo>
                    <a:pt x="1122" y="969"/>
                  </a:lnTo>
                  <a:lnTo>
                    <a:pt x="1224" y="816"/>
                  </a:lnTo>
                  <a:lnTo>
                    <a:pt x="1352" y="663"/>
                  </a:lnTo>
                  <a:lnTo>
                    <a:pt x="1505" y="536"/>
                  </a:lnTo>
                  <a:lnTo>
                    <a:pt x="1657" y="408"/>
                  </a:lnTo>
                  <a:lnTo>
                    <a:pt x="1810" y="306"/>
                  </a:lnTo>
                  <a:lnTo>
                    <a:pt x="1989" y="204"/>
                  </a:lnTo>
                  <a:lnTo>
                    <a:pt x="2167" y="128"/>
                  </a:lnTo>
                  <a:lnTo>
                    <a:pt x="2550" y="0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78"/>
            <p:cNvSpPr/>
            <p:nvPr/>
          </p:nvSpPr>
          <p:spPr>
            <a:xfrm>
              <a:off x="5443502" y="2641206"/>
              <a:ext cx="1310" cy="1310"/>
            </a:xfrm>
            <a:custGeom>
              <a:avLst/>
              <a:gdLst/>
              <a:ahLst/>
              <a:cxnLst/>
              <a:rect l="l" t="t" r="r" b="b"/>
              <a:pathLst>
                <a:path w="78" h="78" extrusionOk="0">
                  <a:moveTo>
                    <a:pt x="1" y="77"/>
                  </a:moveTo>
                  <a:lnTo>
                    <a:pt x="1" y="77"/>
                  </a:lnTo>
                  <a:lnTo>
                    <a:pt x="77" y="1"/>
                  </a:lnTo>
                  <a:lnTo>
                    <a:pt x="77" y="1"/>
                  </a:lnTo>
                  <a:lnTo>
                    <a:pt x="1" y="77"/>
                  </a:lnTo>
                  <a:lnTo>
                    <a:pt x="1" y="77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78"/>
            <p:cNvSpPr/>
            <p:nvPr/>
          </p:nvSpPr>
          <p:spPr>
            <a:xfrm>
              <a:off x="5407965" y="2635647"/>
              <a:ext cx="28283" cy="67247"/>
            </a:xfrm>
            <a:custGeom>
              <a:avLst/>
              <a:gdLst/>
              <a:ahLst/>
              <a:cxnLst/>
              <a:rect l="l" t="t" r="r" b="b"/>
              <a:pathLst>
                <a:path w="1684" h="4004" extrusionOk="0">
                  <a:moveTo>
                    <a:pt x="510" y="0"/>
                  </a:moveTo>
                  <a:lnTo>
                    <a:pt x="408" y="26"/>
                  </a:lnTo>
                  <a:lnTo>
                    <a:pt x="332" y="77"/>
                  </a:lnTo>
                  <a:lnTo>
                    <a:pt x="281" y="128"/>
                  </a:lnTo>
                  <a:lnTo>
                    <a:pt x="204" y="179"/>
                  </a:lnTo>
                  <a:lnTo>
                    <a:pt x="179" y="255"/>
                  </a:lnTo>
                  <a:lnTo>
                    <a:pt x="128" y="357"/>
                  </a:lnTo>
                  <a:lnTo>
                    <a:pt x="128" y="459"/>
                  </a:lnTo>
                  <a:lnTo>
                    <a:pt x="128" y="561"/>
                  </a:lnTo>
                  <a:lnTo>
                    <a:pt x="153" y="663"/>
                  </a:lnTo>
                  <a:lnTo>
                    <a:pt x="179" y="765"/>
                  </a:lnTo>
                  <a:lnTo>
                    <a:pt x="255" y="867"/>
                  </a:lnTo>
                  <a:lnTo>
                    <a:pt x="332" y="918"/>
                  </a:lnTo>
                  <a:lnTo>
                    <a:pt x="434" y="995"/>
                  </a:lnTo>
                  <a:lnTo>
                    <a:pt x="638" y="1097"/>
                  </a:lnTo>
                  <a:lnTo>
                    <a:pt x="663" y="1122"/>
                  </a:lnTo>
                  <a:lnTo>
                    <a:pt x="689" y="1148"/>
                  </a:lnTo>
                  <a:lnTo>
                    <a:pt x="791" y="1199"/>
                  </a:lnTo>
                  <a:lnTo>
                    <a:pt x="867" y="1275"/>
                  </a:lnTo>
                  <a:lnTo>
                    <a:pt x="893" y="1326"/>
                  </a:lnTo>
                  <a:lnTo>
                    <a:pt x="893" y="1403"/>
                  </a:lnTo>
                  <a:lnTo>
                    <a:pt x="842" y="1454"/>
                  </a:lnTo>
                  <a:lnTo>
                    <a:pt x="765" y="1454"/>
                  </a:lnTo>
                  <a:lnTo>
                    <a:pt x="561" y="1403"/>
                  </a:lnTo>
                  <a:lnTo>
                    <a:pt x="357" y="1403"/>
                  </a:lnTo>
                  <a:lnTo>
                    <a:pt x="255" y="1428"/>
                  </a:lnTo>
                  <a:lnTo>
                    <a:pt x="153" y="1454"/>
                  </a:lnTo>
                  <a:lnTo>
                    <a:pt x="77" y="1530"/>
                  </a:lnTo>
                  <a:lnTo>
                    <a:pt x="0" y="1632"/>
                  </a:lnTo>
                  <a:lnTo>
                    <a:pt x="179" y="1964"/>
                  </a:lnTo>
                  <a:lnTo>
                    <a:pt x="332" y="2295"/>
                  </a:lnTo>
                  <a:lnTo>
                    <a:pt x="459" y="2346"/>
                  </a:lnTo>
                  <a:lnTo>
                    <a:pt x="587" y="2346"/>
                  </a:lnTo>
                  <a:lnTo>
                    <a:pt x="638" y="2372"/>
                  </a:lnTo>
                  <a:lnTo>
                    <a:pt x="663" y="2423"/>
                  </a:lnTo>
                  <a:lnTo>
                    <a:pt x="663" y="2474"/>
                  </a:lnTo>
                  <a:lnTo>
                    <a:pt x="612" y="2524"/>
                  </a:lnTo>
                  <a:lnTo>
                    <a:pt x="459" y="2575"/>
                  </a:lnTo>
                  <a:lnTo>
                    <a:pt x="561" y="2932"/>
                  </a:lnTo>
                  <a:lnTo>
                    <a:pt x="663" y="3289"/>
                  </a:lnTo>
                  <a:lnTo>
                    <a:pt x="765" y="3646"/>
                  </a:lnTo>
                  <a:lnTo>
                    <a:pt x="816" y="4003"/>
                  </a:lnTo>
                  <a:lnTo>
                    <a:pt x="995" y="4003"/>
                  </a:lnTo>
                  <a:lnTo>
                    <a:pt x="1148" y="3978"/>
                  </a:lnTo>
                  <a:lnTo>
                    <a:pt x="1301" y="3901"/>
                  </a:lnTo>
                  <a:lnTo>
                    <a:pt x="1428" y="3825"/>
                  </a:lnTo>
                  <a:lnTo>
                    <a:pt x="1530" y="3748"/>
                  </a:lnTo>
                  <a:lnTo>
                    <a:pt x="1632" y="3646"/>
                  </a:lnTo>
                  <a:lnTo>
                    <a:pt x="1581" y="3366"/>
                  </a:lnTo>
                  <a:lnTo>
                    <a:pt x="1505" y="3085"/>
                  </a:lnTo>
                  <a:lnTo>
                    <a:pt x="1352" y="3136"/>
                  </a:lnTo>
                  <a:lnTo>
                    <a:pt x="1224" y="3187"/>
                  </a:lnTo>
                  <a:lnTo>
                    <a:pt x="1122" y="3264"/>
                  </a:lnTo>
                  <a:lnTo>
                    <a:pt x="1046" y="3391"/>
                  </a:lnTo>
                  <a:lnTo>
                    <a:pt x="1020" y="3417"/>
                  </a:lnTo>
                  <a:lnTo>
                    <a:pt x="995" y="3442"/>
                  </a:lnTo>
                  <a:lnTo>
                    <a:pt x="918" y="3417"/>
                  </a:lnTo>
                  <a:lnTo>
                    <a:pt x="893" y="3366"/>
                  </a:lnTo>
                  <a:lnTo>
                    <a:pt x="867" y="3340"/>
                  </a:lnTo>
                  <a:lnTo>
                    <a:pt x="893" y="3315"/>
                  </a:lnTo>
                  <a:lnTo>
                    <a:pt x="995" y="3136"/>
                  </a:lnTo>
                  <a:lnTo>
                    <a:pt x="1122" y="3009"/>
                  </a:lnTo>
                  <a:lnTo>
                    <a:pt x="1301" y="2932"/>
                  </a:lnTo>
                  <a:lnTo>
                    <a:pt x="1479" y="2907"/>
                  </a:lnTo>
                  <a:lnTo>
                    <a:pt x="1454" y="2575"/>
                  </a:lnTo>
                  <a:lnTo>
                    <a:pt x="1479" y="2270"/>
                  </a:lnTo>
                  <a:lnTo>
                    <a:pt x="1454" y="2295"/>
                  </a:lnTo>
                  <a:lnTo>
                    <a:pt x="1428" y="2295"/>
                  </a:lnTo>
                  <a:lnTo>
                    <a:pt x="1020" y="2244"/>
                  </a:lnTo>
                  <a:lnTo>
                    <a:pt x="612" y="2168"/>
                  </a:lnTo>
                  <a:lnTo>
                    <a:pt x="587" y="2142"/>
                  </a:lnTo>
                  <a:lnTo>
                    <a:pt x="561" y="2091"/>
                  </a:lnTo>
                  <a:lnTo>
                    <a:pt x="587" y="2066"/>
                  </a:lnTo>
                  <a:lnTo>
                    <a:pt x="638" y="2040"/>
                  </a:lnTo>
                  <a:lnTo>
                    <a:pt x="1046" y="2091"/>
                  </a:lnTo>
                  <a:lnTo>
                    <a:pt x="1428" y="2142"/>
                  </a:lnTo>
                  <a:lnTo>
                    <a:pt x="1479" y="2168"/>
                  </a:lnTo>
                  <a:lnTo>
                    <a:pt x="1530" y="1811"/>
                  </a:lnTo>
                  <a:lnTo>
                    <a:pt x="1632" y="1403"/>
                  </a:lnTo>
                  <a:lnTo>
                    <a:pt x="1581" y="1403"/>
                  </a:lnTo>
                  <a:lnTo>
                    <a:pt x="1428" y="1352"/>
                  </a:lnTo>
                  <a:lnTo>
                    <a:pt x="1301" y="1301"/>
                  </a:lnTo>
                  <a:lnTo>
                    <a:pt x="1199" y="1224"/>
                  </a:lnTo>
                  <a:lnTo>
                    <a:pt x="1071" y="1122"/>
                  </a:lnTo>
                  <a:lnTo>
                    <a:pt x="893" y="918"/>
                  </a:lnTo>
                  <a:lnTo>
                    <a:pt x="740" y="663"/>
                  </a:lnTo>
                  <a:lnTo>
                    <a:pt x="740" y="638"/>
                  </a:lnTo>
                  <a:lnTo>
                    <a:pt x="765" y="587"/>
                  </a:lnTo>
                  <a:lnTo>
                    <a:pt x="791" y="587"/>
                  </a:lnTo>
                  <a:lnTo>
                    <a:pt x="816" y="612"/>
                  </a:lnTo>
                  <a:lnTo>
                    <a:pt x="969" y="842"/>
                  </a:lnTo>
                  <a:lnTo>
                    <a:pt x="1173" y="995"/>
                  </a:lnTo>
                  <a:lnTo>
                    <a:pt x="1377" y="1148"/>
                  </a:lnTo>
                  <a:lnTo>
                    <a:pt x="1607" y="1250"/>
                  </a:lnTo>
                  <a:lnTo>
                    <a:pt x="1658" y="1301"/>
                  </a:lnTo>
                  <a:lnTo>
                    <a:pt x="1683" y="1173"/>
                  </a:lnTo>
                  <a:lnTo>
                    <a:pt x="1683" y="1148"/>
                  </a:lnTo>
                  <a:lnTo>
                    <a:pt x="1505" y="791"/>
                  </a:lnTo>
                  <a:lnTo>
                    <a:pt x="1403" y="587"/>
                  </a:lnTo>
                  <a:lnTo>
                    <a:pt x="1301" y="408"/>
                  </a:lnTo>
                  <a:lnTo>
                    <a:pt x="1148" y="255"/>
                  </a:lnTo>
                  <a:lnTo>
                    <a:pt x="995" y="128"/>
                  </a:lnTo>
                  <a:lnTo>
                    <a:pt x="816" y="26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78"/>
            <p:cNvSpPr/>
            <p:nvPr/>
          </p:nvSpPr>
          <p:spPr>
            <a:xfrm>
              <a:off x="5202853" y="2611664"/>
              <a:ext cx="213263" cy="211986"/>
            </a:xfrm>
            <a:custGeom>
              <a:avLst/>
              <a:gdLst/>
              <a:ahLst/>
              <a:cxnLst/>
              <a:rect l="l" t="t" r="r" b="b"/>
              <a:pathLst>
                <a:path w="12698" h="12622" extrusionOk="0">
                  <a:moveTo>
                    <a:pt x="6426" y="2499"/>
                  </a:moveTo>
                  <a:lnTo>
                    <a:pt x="6834" y="2525"/>
                  </a:lnTo>
                  <a:lnTo>
                    <a:pt x="7216" y="2576"/>
                  </a:lnTo>
                  <a:lnTo>
                    <a:pt x="7573" y="2678"/>
                  </a:lnTo>
                  <a:lnTo>
                    <a:pt x="7930" y="2805"/>
                  </a:lnTo>
                  <a:lnTo>
                    <a:pt x="8236" y="2984"/>
                  </a:lnTo>
                  <a:lnTo>
                    <a:pt x="8542" y="3188"/>
                  </a:lnTo>
                  <a:lnTo>
                    <a:pt x="8848" y="3417"/>
                  </a:lnTo>
                  <a:lnTo>
                    <a:pt x="9103" y="3672"/>
                  </a:lnTo>
                  <a:lnTo>
                    <a:pt x="9332" y="3978"/>
                  </a:lnTo>
                  <a:lnTo>
                    <a:pt x="9536" y="4284"/>
                  </a:lnTo>
                  <a:lnTo>
                    <a:pt x="9740" y="4590"/>
                  </a:lnTo>
                  <a:lnTo>
                    <a:pt x="9893" y="4947"/>
                  </a:lnTo>
                  <a:lnTo>
                    <a:pt x="10021" y="5304"/>
                  </a:lnTo>
                  <a:lnTo>
                    <a:pt x="10123" y="5686"/>
                  </a:lnTo>
                  <a:lnTo>
                    <a:pt x="10199" y="6069"/>
                  </a:lnTo>
                  <a:lnTo>
                    <a:pt x="10225" y="6477"/>
                  </a:lnTo>
                  <a:lnTo>
                    <a:pt x="10225" y="6885"/>
                  </a:lnTo>
                  <a:lnTo>
                    <a:pt x="10148" y="7241"/>
                  </a:lnTo>
                  <a:lnTo>
                    <a:pt x="10046" y="7598"/>
                  </a:lnTo>
                  <a:lnTo>
                    <a:pt x="9919" y="7930"/>
                  </a:lnTo>
                  <a:lnTo>
                    <a:pt x="9740" y="8236"/>
                  </a:lnTo>
                  <a:lnTo>
                    <a:pt x="9511" y="8516"/>
                  </a:lnTo>
                  <a:lnTo>
                    <a:pt x="9281" y="8797"/>
                  </a:lnTo>
                  <a:lnTo>
                    <a:pt x="9001" y="9052"/>
                  </a:lnTo>
                  <a:lnTo>
                    <a:pt x="8720" y="9256"/>
                  </a:lnTo>
                  <a:lnTo>
                    <a:pt x="8415" y="9460"/>
                  </a:lnTo>
                  <a:lnTo>
                    <a:pt x="8058" y="9638"/>
                  </a:lnTo>
                  <a:lnTo>
                    <a:pt x="7726" y="9791"/>
                  </a:lnTo>
                  <a:lnTo>
                    <a:pt x="7344" y="9919"/>
                  </a:lnTo>
                  <a:lnTo>
                    <a:pt x="6987" y="10020"/>
                  </a:lnTo>
                  <a:lnTo>
                    <a:pt x="6604" y="10097"/>
                  </a:lnTo>
                  <a:lnTo>
                    <a:pt x="6528" y="10097"/>
                  </a:lnTo>
                  <a:lnTo>
                    <a:pt x="6451" y="10071"/>
                  </a:lnTo>
                  <a:lnTo>
                    <a:pt x="6400" y="10046"/>
                  </a:lnTo>
                  <a:lnTo>
                    <a:pt x="6375" y="9995"/>
                  </a:lnTo>
                  <a:lnTo>
                    <a:pt x="5992" y="9995"/>
                  </a:lnTo>
                  <a:lnTo>
                    <a:pt x="5635" y="9944"/>
                  </a:lnTo>
                  <a:lnTo>
                    <a:pt x="5304" y="9868"/>
                  </a:lnTo>
                  <a:lnTo>
                    <a:pt x="4973" y="9766"/>
                  </a:lnTo>
                  <a:lnTo>
                    <a:pt x="4667" y="9613"/>
                  </a:lnTo>
                  <a:lnTo>
                    <a:pt x="4412" y="9434"/>
                  </a:lnTo>
                  <a:lnTo>
                    <a:pt x="4157" y="9230"/>
                  </a:lnTo>
                  <a:lnTo>
                    <a:pt x="3902" y="9001"/>
                  </a:lnTo>
                  <a:lnTo>
                    <a:pt x="3698" y="8746"/>
                  </a:lnTo>
                  <a:lnTo>
                    <a:pt x="3519" y="8491"/>
                  </a:lnTo>
                  <a:lnTo>
                    <a:pt x="3366" y="8185"/>
                  </a:lnTo>
                  <a:lnTo>
                    <a:pt x="3213" y="7879"/>
                  </a:lnTo>
                  <a:lnTo>
                    <a:pt x="3111" y="7573"/>
                  </a:lnTo>
                  <a:lnTo>
                    <a:pt x="3009" y="7241"/>
                  </a:lnTo>
                  <a:lnTo>
                    <a:pt x="2958" y="6910"/>
                  </a:lnTo>
                  <a:lnTo>
                    <a:pt x="2907" y="6553"/>
                  </a:lnTo>
                  <a:lnTo>
                    <a:pt x="2882" y="6222"/>
                  </a:lnTo>
                  <a:lnTo>
                    <a:pt x="2907" y="5865"/>
                  </a:lnTo>
                  <a:lnTo>
                    <a:pt x="2933" y="5533"/>
                  </a:lnTo>
                  <a:lnTo>
                    <a:pt x="3009" y="5202"/>
                  </a:lnTo>
                  <a:lnTo>
                    <a:pt x="3111" y="4870"/>
                  </a:lnTo>
                  <a:lnTo>
                    <a:pt x="3213" y="4564"/>
                  </a:lnTo>
                  <a:lnTo>
                    <a:pt x="3366" y="4258"/>
                  </a:lnTo>
                  <a:lnTo>
                    <a:pt x="3545" y="3952"/>
                  </a:lnTo>
                  <a:lnTo>
                    <a:pt x="3749" y="3698"/>
                  </a:lnTo>
                  <a:lnTo>
                    <a:pt x="3978" y="3443"/>
                  </a:lnTo>
                  <a:lnTo>
                    <a:pt x="4259" y="3213"/>
                  </a:lnTo>
                  <a:lnTo>
                    <a:pt x="4539" y="3009"/>
                  </a:lnTo>
                  <a:lnTo>
                    <a:pt x="4871" y="2856"/>
                  </a:lnTo>
                  <a:lnTo>
                    <a:pt x="5228" y="2703"/>
                  </a:lnTo>
                  <a:lnTo>
                    <a:pt x="5610" y="2601"/>
                  </a:lnTo>
                  <a:lnTo>
                    <a:pt x="6018" y="2525"/>
                  </a:lnTo>
                  <a:lnTo>
                    <a:pt x="6426" y="2499"/>
                  </a:lnTo>
                  <a:close/>
                  <a:moveTo>
                    <a:pt x="6043" y="1"/>
                  </a:moveTo>
                  <a:lnTo>
                    <a:pt x="5712" y="26"/>
                  </a:lnTo>
                  <a:lnTo>
                    <a:pt x="5381" y="77"/>
                  </a:lnTo>
                  <a:lnTo>
                    <a:pt x="5049" y="128"/>
                  </a:lnTo>
                  <a:lnTo>
                    <a:pt x="4743" y="205"/>
                  </a:lnTo>
                  <a:lnTo>
                    <a:pt x="4437" y="307"/>
                  </a:lnTo>
                  <a:lnTo>
                    <a:pt x="4131" y="409"/>
                  </a:lnTo>
                  <a:lnTo>
                    <a:pt x="3851" y="536"/>
                  </a:lnTo>
                  <a:lnTo>
                    <a:pt x="3545" y="664"/>
                  </a:lnTo>
                  <a:lnTo>
                    <a:pt x="3264" y="817"/>
                  </a:lnTo>
                  <a:lnTo>
                    <a:pt x="3009" y="969"/>
                  </a:lnTo>
                  <a:lnTo>
                    <a:pt x="2754" y="1148"/>
                  </a:lnTo>
                  <a:lnTo>
                    <a:pt x="2245" y="1505"/>
                  </a:lnTo>
                  <a:lnTo>
                    <a:pt x="1786" y="1938"/>
                  </a:lnTo>
                  <a:lnTo>
                    <a:pt x="1378" y="2397"/>
                  </a:lnTo>
                  <a:lnTo>
                    <a:pt x="1021" y="2907"/>
                  </a:lnTo>
                  <a:lnTo>
                    <a:pt x="868" y="3188"/>
                  </a:lnTo>
                  <a:lnTo>
                    <a:pt x="715" y="3468"/>
                  </a:lnTo>
                  <a:lnTo>
                    <a:pt x="562" y="3749"/>
                  </a:lnTo>
                  <a:lnTo>
                    <a:pt x="434" y="4029"/>
                  </a:lnTo>
                  <a:lnTo>
                    <a:pt x="332" y="4335"/>
                  </a:lnTo>
                  <a:lnTo>
                    <a:pt x="230" y="4641"/>
                  </a:lnTo>
                  <a:lnTo>
                    <a:pt x="154" y="4947"/>
                  </a:lnTo>
                  <a:lnTo>
                    <a:pt x="103" y="5253"/>
                  </a:lnTo>
                  <a:lnTo>
                    <a:pt x="52" y="5584"/>
                  </a:lnTo>
                  <a:lnTo>
                    <a:pt x="26" y="5916"/>
                  </a:lnTo>
                  <a:lnTo>
                    <a:pt x="1" y="6247"/>
                  </a:lnTo>
                  <a:lnTo>
                    <a:pt x="1" y="6579"/>
                  </a:lnTo>
                  <a:lnTo>
                    <a:pt x="26" y="6910"/>
                  </a:lnTo>
                  <a:lnTo>
                    <a:pt x="52" y="7216"/>
                  </a:lnTo>
                  <a:lnTo>
                    <a:pt x="103" y="7547"/>
                  </a:lnTo>
                  <a:lnTo>
                    <a:pt x="179" y="7828"/>
                  </a:lnTo>
                  <a:lnTo>
                    <a:pt x="256" y="8134"/>
                  </a:lnTo>
                  <a:lnTo>
                    <a:pt x="332" y="8414"/>
                  </a:lnTo>
                  <a:lnTo>
                    <a:pt x="460" y="8695"/>
                  </a:lnTo>
                  <a:lnTo>
                    <a:pt x="562" y="8950"/>
                  </a:lnTo>
                  <a:lnTo>
                    <a:pt x="842" y="9460"/>
                  </a:lnTo>
                  <a:lnTo>
                    <a:pt x="1174" y="9919"/>
                  </a:lnTo>
                  <a:lnTo>
                    <a:pt x="1531" y="10352"/>
                  </a:lnTo>
                  <a:lnTo>
                    <a:pt x="1939" y="10760"/>
                  </a:lnTo>
                  <a:lnTo>
                    <a:pt x="2398" y="11117"/>
                  </a:lnTo>
                  <a:lnTo>
                    <a:pt x="2856" y="11448"/>
                  </a:lnTo>
                  <a:lnTo>
                    <a:pt x="3366" y="11729"/>
                  </a:lnTo>
                  <a:lnTo>
                    <a:pt x="3902" y="11984"/>
                  </a:lnTo>
                  <a:lnTo>
                    <a:pt x="4463" y="12188"/>
                  </a:lnTo>
                  <a:lnTo>
                    <a:pt x="5024" y="12366"/>
                  </a:lnTo>
                  <a:lnTo>
                    <a:pt x="5635" y="12519"/>
                  </a:lnTo>
                  <a:lnTo>
                    <a:pt x="6222" y="12621"/>
                  </a:lnTo>
                  <a:lnTo>
                    <a:pt x="6732" y="12621"/>
                  </a:lnTo>
                  <a:lnTo>
                    <a:pt x="7216" y="12545"/>
                  </a:lnTo>
                  <a:lnTo>
                    <a:pt x="7701" y="12468"/>
                  </a:lnTo>
                  <a:lnTo>
                    <a:pt x="8160" y="12341"/>
                  </a:lnTo>
                  <a:lnTo>
                    <a:pt x="8619" y="12188"/>
                  </a:lnTo>
                  <a:lnTo>
                    <a:pt x="9077" y="11984"/>
                  </a:lnTo>
                  <a:lnTo>
                    <a:pt x="9485" y="11780"/>
                  </a:lnTo>
                  <a:lnTo>
                    <a:pt x="9893" y="11525"/>
                  </a:lnTo>
                  <a:lnTo>
                    <a:pt x="10301" y="11244"/>
                  </a:lnTo>
                  <a:lnTo>
                    <a:pt x="10658" y="10938"/>
                  </a:lnTo>
                  <a:lnTo>
                    <a:pt x="10990" y="10607"/>
                  </a:lnTo>
                  <a:lnTo>
                    <a:pt x="11321" y="10250"/>
                  </a:lnTo>
                  <a:lnTo>
                    <a:pt x="11602" y="9868"/>
                  </a:lnTo>
                  <a:lnTo>
                    <a:pt x="11856" y="9460"/>
                  </a:lnTo>
                  <a:lnTo>
                    <a:pt x="12086" y="9052"/>
                  </a:lnTo>
                  <a:lnTo>
                    <a:pt x="12290" y="8593"/>
                  </a:lnTo>
                  <a:lnTo>
                    <a:pt x="12315" y="8542"/>
                  </a:lnTo>
                  <a:lnTo>
                    <a:pt x="12443" y="8134"/>
                  </a:lnTo>
                  <a:lnTo>
                    <a:pt x="12545" y="7726"/>
                  </a:lnTo>
                  <a:lnTo>
                    <a:pt x="12621" y="7318"/>
                  </a:lnTo>
                  <a:lnTo>
                    <a:pt x="12672" y="6885"/>
                  </a:lnTo>
                  <a:lnTo>
                    <a:pt x="12698" y="6477"/>
                  </a:lnTo>
                  <a:lnTo>
                    <a:pt x="12698" y="6069"/>
                  </a:lnTo>
                  <a:lnTo>
                    <a:pt x="12672" y="5661"/>
                  </a:lnTo>
                  <a:lnTo>
                    <a:pt x="12596" y="5253"/>
                  </a:lnTo>
                  <a:lnTo>
                    <a:pt x="12519" y="4870"/>
                  </a:lnTo>
                  <a:lnTo>
                    <a:pt x="12417" y="4488"/>
                  </a:lnTo>
                  <a:lnTo>
                    <a:pt x="12290" y="4105"/>
                  </a:lnTo>
                  <a:lnTo>
                    <a:pt x="12137" y="3749"/>
                  </a:lnTo>
                  <a:lnTo>
                    <a:pt x="12060" y="3672"/>
                  </a:lnTo>
                  <a:lnTo>
                    <a:pt x="11984" y="3545"/>
                  </a:lnTo>
                  <a:lnTo>
                    <a:pt x="11933" y="3443"/>
                  </a:lnTo>
                  <a:lnTo>
                    <a:pt x="11907" y="3315"/>
                  </a:lnTo>
                  <a:lnTo>
                    <a:pt x="11703" y="2958"/>
                  </a:lnTo>
                  <a:lnTo>
                    <a:pt x="11474" y="2601"/>
                  </a:lnTo>
                  <a:lnTo>
                    <a:pt x="11219" y="2270"/>
                  </a:lnTo>
                  <a:lnTo>
                    <a:pt x="10939" y="1964"/>
                  </a:lnTo>
                  <a:lnTo>
                    <a:pt x="10633" y="1683"/>
                  </a:lnTo>
                  <a:lnTo>
                    <a:pt x="10327" y="1403"/>
                  </a:lnTo>
                  <a:lnTo>
                    <a:pt x="9995" y="1148"/>
                  </a:lnTo>
                  <a:lnTo>
                    <a:pt x="9638" y="918"/>
                  </a:lnTo>
                  <a:lnTo>
                    <a:pt x="9281" y="715"/>
                  </a:lnTo>
                  <a:lnTo>
                    <a:pt x="8899" y="536"/>
                  </a:lnTo>
                  <a:lnTo>
                    <a:pt x="8517" y="358"/>
                  </a:lnTo>
                  <a:lnTo>
                    <a:pt x="8109" y="230"/>
                  </a:lnTo>
                  <a:lnTo>
                    <a:pt x="7701" y="128"/>
                  </a:lnTo>
                  <a:lnTo>
                    <a:pt x="7267" y="52"/>
                  </a:lnTo>
                  <a:lnTo>
                    <a:pt x="6808" y="26"/>
                  </a:lnTo>
                  <a:lnTo>
                    <a:pt x="6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78"/>
            <p:cNvSpPr/>
            <p:nvPr/>
          </p:nvSpPr>
          <p:spPr>
            <a:xfrm>
              <a:off x="5371134" y="2590250"/>
              <a:ext cx="11589" cy="7726"/>
            </a:xfrm>
            <a:custGeom>
              <a:avLst/>
              <a:gdLst/>
              <a:ahLst/>
              <a:cxnLst/>
              <a:rect l="l" t="t" r="r" b="b"/>
              <a:pathLst>
                <a:path w="690" h="460" extrusionOk="0">
                  <a:moveTo>
                    <a:pt x="205" y="1"/>
                  </a:moveTo>
                  <a:lnTo>
                    <a:pt x="128" y="26"/>
                  </a:lnTo>
                  <a:lnTo>
                    <a:pt x="52" y="77"/>
                  </a:lnTo>
                  <a:lnTo>
                    <a:pt x="1" y="154"/>
                  </a:lnTo>
                  <a:lnTo>
                    <a:pt x="1" y="256"/>
                  </a:lnTo>
                  <a:lnTo>
                    <a:pt x="26" y="332"/>
                  </a:lnTo>
                  <a:lnTo>
                    <a:pt x="103" y="383"/>
                  </a:lnTo>
                  <a:lnTo>
                    <a:pt x="179" y="434"/>
                  </a:lnTo>
                  <a:lnTo>
                    <a:pt x="256" y="460"/>
                  </a:lnTo>
                  <a:lnTo>
                    <a:pt x="358" y="460"/>
                  </a:lnTo>
                  <a:lnTo>
                    <a:pt x="460" y="434"/>
                  </a:lnTo>
                  <a:lnTo>
                    <a:pt x="536" y="409"/>
                  </a:lnTo>
                  <a:lnTo>
                    <a:pt x="613" y="332"/>
                  </a:lnTo>
                  <a:lnTo>
                    <a:pt x="664" y="256"/>
                  </a:lnTo>
                  <a:lnTo>
                    <a:pt x="689" y="179"/>
                  </a:lnTo>
                  <a:lnTo>
                    <a:pt x="689" y="77"/>
                  </a:lnTo>
                  <a:lnTo>
                    <a:pt x="664" y="26"/>
                  </a:lnTo>
                  <a:lnTo>
                    <a:pt x="613" y="1"/>
                  </a:lnTo>
                  <a:lnTo>
                    <a:pt x="536" y="1"/>
                  </a:lnTo>
                  <a:lnTo>
                    <a:pt x="511" y="52"/>
                  </a:lnTo>
                  <a:lnTo>
                    <a:pt x="460" y="128"/>
                  </a:lnTo>
                  <a:lnTo>
                    <a:pt x="409" y="154"/>
                  </a:lnTo>
                  <a:lnTo>
                    <a:pt x="358" y="179"/>
                  </a:lnTo>
                  <a:lnTo>
                    <a:pt x="307" y="179"/>
                  </a:lnTo>
                  <a:lnTo>
                    <a:pt x="332" y="154"/>
                  </a:lnTo>
                  <a:lnTo>
                    <a:pt x="358" y="103"/>
                  </a:lnTo>
                  <a:lnTo>
                    <a:pt x="332" y="52"/>
                  </a:lnTo>
                  <a:lnTo>
                    <a:pt x="307" y="26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78"/>
            <p:cNvSpPr/>
            <p:nvPr/>
          </p:nvSpPr>
          <p:spPr>
            <a:xfrm>
              <a:off x="5283366" y="2523458"/>
              <a:ext cx="111771" cy="104062"/>
            </a:xfrm>
            <a:custGeom>
              <a:avLst/>
              <a:gdLst/>
              <a:ahLst/>
              <a:cxnLst/>
              <a:rect l="l" t="t" r="r" b="b"/>
              <a:pathLst>
                <a:path w="6655" h="6196" extrusionOk="0">
                  <a:moveTo>
                    <a:pt x="1428" y="740"/>
                  </a:moveTo>
                  <a:lnTo>
                    <a:pt x="1555" y="765"/>
                  </a:lnTo>
                  <a:lnTo>
                    <a:pt x="1632" y="791"/>
                  </a:lnTo>
                  <a:lnTo>
                    <a:pt x="1683" y="842"/>
                  </a:lnTo>
                  <a:lnTo>
                    <a:pt x="1734" y="893"/>
                  </a:lnTo>
                  <a:lnTo>
                    <a:pt x="1785" y="969"/>
                  </a:lnTo>
                  <a:lnTo>
                    <a:pt x="1785" y="1020"/>
                  </a:lnTo>
                  <a:lnTo>
                    <a:pt x="1759" y="1046"/>
                  </a:lnTo>
                  <a:lnTo>
                    <a:pt x="1708" y="1046"/>
                  </a:lnTo>
                  <a:lnTo>
                    <a:pt x="1683" y="1020"/>
                  </a:lnTo>
                  <a:lnTo>
                    <a:pt x="1606" y="944"/>
                  </a:lnTo>
                  <a:lnTo>
                    <a:pt x="1530" y="893"/>
                  </a:lnTo>
                  <a:lnTo>
                    <a:pt x="1428" y="867"/>
                  </a:lnTo>
                  <a:lnTo>
                    <a:pt x="1300" y="893"/>
                  </a:lnTo>
                  <a:lnTo>
                    <a:pt x="1275" y="893"/>
                  </a:lnTo>
                  <a:lnTo>
                    <a:pt x="1249" y="867"/>
                  </a:lnTo>
                  <a:lnTo>
                    <a:pt x="1249" y="816"/>
                  </a:lnTo>
                  <a:lnTo>
                    <a:pt x="1275" y="791"/>
                  </a:lnTo>
                  <a:lnTo>
                    <a:pt x="1428" y="740"/>
                  </a:lnTo>
                  <a:close/>
                  <a:moveTo>
                    <a:pt x="1428" y="1097"/>
                  </a:moveTo>
                  <a:lnTo>
                    <a:pt x="1453" y="1148"/>
                  </a:lnTo>
                  <a:lnTo>
                    <a:pt x="1479" y="1199"/>
                  </a:lnTo>
                  <a:lnTo>
                    <a:pt x="1504" y="1224"/>
                  </a:lnTo>
                  <a:lnTo>
                    <a:pt x="1581" y="1275"/>
                  </a:lnTo>
                  <a:lnTo>
                    <a:pt x="1683" y="1275"/>
                  </a:lnTo>
                  <a:lnTo>
                    <a:pt x="1734" y="1250"/>
                  </a:lnTo>
                  <a:lnTo>
                    <a:pt x="1759" y="1224"/>
                  </a:lnTo>
                  <a:lnTo>
                    <a:pt x="1810" y="1199"/>
                  </a:lnTo>
                  <a:lnTo>
                    <a:pt x="1861" y="1199"/>
                  </a:lnTo>
                  <a:lnTo>
                    <a:pt x="1912" y="1224"/>
                  </a:lnTo>
                  <a:lnTo>
                    <a:pt x="1912" y="1275"/>
                  </a:lnTo>
                  <a:lnTo>
                    <a:pt x="1861" y="1377"/>
                  </a:lnTo>
                  <a:lnTo>
                    <a:pt x="1759" y="1428"/>
                  </a:lnTo>
                  <a:lnTo>
                    <a:pt x="1657" y="1479"/>
                  </a:lnTo>
                  <a:lnTo>
                    <a:pt x="1555" y="1454"/>
                  </a:lnTo>
                  <a:lnTo>
                    <a:pt x="1479" y="1428"/>
                  </a:lnTo>
                  <a:lnTo>
                    <a:pt x="1402" y="1377"/>
                  </a:lnTo>
                  <a:lnTo>
                    <a:pt x="1326" y="1275"/>
                  </a:lnTo>
                  <a:lnTo>
                    <a:pt x="1326" y="1173"/>
                  </a:lnTo>
                  <a:lnTo>
                    <a:pt x="1326" y="1122"/>
                  </a:lnTo>
                  <a:lnTo>
                    <a:pt x="1377" y="1097"/>
                  </a:lnTo>
                  <a:close/>
                  <a:moveTo>
                    <a:pt x="969" y="1454"/>
                  </a:moveTo>
                  <a:lnTo>
                    <a:pt x="994" y="1479"/>
                  </a:lnTo>
                  <a:lnTo>
                    <a:pt x="994" y="1530"/>
                  </a:lnTo>
                  <a:lnTo>
                    <a:pt x="969" y="1556"/>
                  </a:lnTo>
                  <a:lnTo>
                    <a:pt x="918" y="1581"/>
                  </a:lnTo>
                  <a:lnTo>
                    <a:pt x="867" y="1632"/>
                  </a:lnTo>
                  <a:lnTo>
                    <a:pt x="867" y="1683"/>
                  </a:lnTo>
                  <a:lnTo>
                    <a:pt x="867" y="1734"/>
                  </a:lnTo>
                  <a:lnTo>
                    <a:pt x="867" y="1785"/>
                  </a:lnTo>
                  <a:lnTo>
                    <a:pt x="918" y="1811"/>
                  </a:lnTo>
                  <a:lnTo>
                    <a:pt x="943" y="1836"/>
                  </a:lnTo>
                  <a:lnTo>
                    <a:pt x="1020" y="1862"/>
                  </a:lnTo>
                  <a:lnTo>
                    <a:pt x="1071" y="1887"/>
                  </a:lnTo>
                  <a:lnTo>
                    <a:pt x="1096" y="1938"/>
                  </a:lnTo>
                  <a:lnTo>
                    <a:pt x="1096" y="1989"/>
                  </a:lnTo>
                  <a:lnTo>
                    <a:pt x="1045" y="2015"/>
                  </a:lnTo>
                  <a:lnTo>
                    <a:pt x="918" y="2015"/>
                  </a:lnTo>
                  <a:lnTo>
                    <a:pt x="791" y="1964"/>
                  </a:lnTo>
                  <a:lnTo>
                    <a:pt x="714" y="1887"/>
                  </a:lnTo>
                  <a:lnTo>
                    <a:pt x="689" y="1785"/>
                  </a:lnTo>
                  <a:lnTo>
                    <a:pt x="689" y="1658"/>
                  </a:lnTo>
                  <a:lnTo>
                    <a:pt x="740" y="1556"/>
                  </a:lnTo>
                  <a:lnTo>
                    <a:pt x="816" y="1479"/>
                  </a:lnTo>
                  <a:lnTo>
                    <a:pt x="943" y="1454"/>
                  </a:lnTo>
                  <a:close/>
                  <a:moveTo>
                    <a:pt x="3544" y="2040"/>
                  </a:moveTo>
                  <a:lnTo>
                    <a:pt x="3646" y="2091"/>
                  </a:lnTo>
                  <a:lnTo>
                    <a:pt x="3697" y="2168"/>
                  </a:lnTo>
                  <a:lnTo>
                    <a:pt x="3977" y="2678"/>
                  </a:lnTo>
                  <a:lnTo>
                    <a:pt x="4028" y="2805"/>
                  </a:lnTo>
                  <a:lnTo>
                    <a:pt x="4003" y="2882"/>
                  </a:lnTo>
                  <a:lnTo>
                    <a:pt x="3952" y="2984"/>
                  </a:lnTo>
                  <a:lnTo>
                    <a:pt x="3875" y="3035"/>
                  </a:lnTo>
                  <a:lnTo>
                    <a:pt x="3799" y="3060"/>
                  </a:lnTo>
                  <a:lnTo>
                    <a:pt x="3697" y="3060"/>
                  </a:lnTo>
                  <a:lnTo>
                    <a:pt x="3595" y="3009"/>
                  </a:lnTo>
                  <a:lnTo>
                    <a:pt x="3519" y="2933"/>
                  </a:lnTo>
                  <a:lnTo>
                    <a:pt x="3519" y="2958"/>
                  </a:lnTo>
                  <a:lnTo>
                    <a:pt x="3238" y="2448"/>
                  </a:lnTo>
                  <a:lnTo>
                    <a:pt x="3213" y="2346"/>
                  </a:lnTo>
                  <a:lnTo>
                    <a:pt x="3213" y="2244"/>
                  </a:lnTo>
                  <a:lnTo>
                    <a:pt x="3264" y="2142"/>
                  </a:lnTo>
                  <a:lnTo>
                    <a:pt x="3340" y="2091"/>
                  </a:lnTo>
                  <a:lnTo>
                    <a:pt x="3442" y="2040"/>
                  </a:lnTo>
                  <a:close/>
                  <a:moveTo>
                    <a:pt x="5227" y="3264"/>
                  </a:moveTo>
                  <a:lnTo>
                    <a:pt x="5278" y="3289"/>
                  </a:lnTo>
                  <a:lnTo>
                    <a:pt x="5329" y="3340"/>
                  </a:lnTo>
                  <a:lnTo>
                    <a:pt x="5380" y="3391"/>
                  </a:lnTo>
                  <a:lnTo>
                    <a:pt x="5405" y="3468"/>
                  </a:lnTo>
                  <a:lnTo>
                    <a:pt x="5405" y="3519"/>
                  </a:lnTo>
                  <a:lnTo>
                    <a:pt x="5405" y="3595"/>
                  </a:lnTo>
                  <a:lnTo>
                    <a:pt x="5354" y="3672"/>
                  </a:lnTo>
                  <a:lnTo>
                    <a:pt x="5278" y="3672"/>
                  </a:lnTo>
                  <a:lnTo>
                    <a:pt x="5227" y="3646"/>
                  </a:lnTo>
                  <a:lnTo>
                    <a:pt x="5227" y="3595"/>
                  </a:lnTo>
                  <a:lnTo>
                    <a:pt x="5227" y="3493"/>
                  </a:lnTo>
                  <a:lnTo>
                    <a:pt x="5201" y="3468"/>
                  </a:lnTo>
                  <a:lnTo>
                    <a:pt x="5150" y="3442"/>
                  </a:lnTo>
                  <a:lnTo>
                    <a:pt x="5099" y="3468"/>
                  </a:lnTo>
                  <a:lnTo>
                    <a:pt x="5074" y="3493"/>
                  </a:lnTo>
                  <a:lnTo>
                    <a:pt x="5074" y="3544"/>
                  </a:lnTo>
                  <a:lnTo>
                    <a:pt x="5099" y="3595"/>
                  </a:lnTo>
                  <a:lnTo>
                    <a:pt x="5125" y="3646"/>
                  </a:lnTo>
                  <a:lnTo>
                    <a:pt x="5099" y="3672"/>
                  </a:lnTo>
                  <a:lnTo>
                    <a:pt x="5048" y="3697"/>
                  </a:lnTo>
                  <a:lnTo>
                    <a:pt x="5023" y="3672"/>
                  </a:lnTo>
                  <a:lnTo>
                    <a:pt x="4972" y="3621"/>
                  </a:lnTo>
                  <a:lnTo>
                    <a:pt x="4972" y="3544"/>
                  </a:lnTo>
                  <a:lnTo>
                    <a:pt x="4972" y="3442"/>
                  </a:lnTo>
                  <a:lnTo>
                    <a:pt x="4997" y="3366"/>
                  </a:lnTo>
                  <a:lnTo>
                    <a:pt x="5023" y="3340"/>
                  </a:lnTo>
                  <a:lnTo>
                    <a:pt x="5074" y="3289"/>
                  </a:lnTo>
                  <a:lnTo>
                    <a:pt x="5150" y="3264"/>
                  </a:lnTo>
                  <a:close/>
                  <a:moveTo>
                    <a:pt x="1504" y="3136"/>
                  </a:moveTo>
                  <a:lnTo>
                    <a:pt x="1581" y="3187"/>
                  </a:lnTo>
                  <a:lnTo>
                    <a:pt x="1657" y="3238"/>
                  </a:lnTo>
                  <a:lnTo>
                    <a:pt x="1708" y="3340"/>
                  </a:lnTo>
                  <a:lnTo>
                    <a:pt x="1734" y="3493"/>
                  </a:lnTo>
                  <a:lnTo>
                    <a:pt x="1785" y="3570"/>
                  </a:lnTo>
                  <a:lnTo>
                    <a:pt x="1836" y="3646"/>
                  </a:lnTo>
                  <a:lnTo>
                    <a:pt x="1861" y="3723"/>
                  </a:lnTo>
                  <a:lnTo>
                    <a:pt x="1887" y="3774"/>
                  </a:lnTo>
                  <a:lnTo>
                    <a:pt x="1912" y="3825"/>
                  </a:lnTo>
                  <a:lnTo>
                    <a:pt x="1912" y="3901"/>
                  </a:lnTo>
                  <a:lnTo>
                    <a:pt x="1861" y="3978"/>
                  </a:lnTo>
                  <a:lnTo>
                    <a:pt x="1759" y="4054"/>
                  </a:lnTo>
                  <a:lnTo>
                    <a:pt x="1657" y="4105"/>
                  </a:lnTo>
                  <a:lnTo>
                    <a:pt x="1555" y="4105"/>
                  </a:lnTo>
                  <a:lnTo>
                    <a:pt x="1453" y="4054"/>
                  </a:lnTo>
                  <a:lnTo>
                    <a:pt x="1402" y="4003"/>
                  </a:lnTo>
                  <a:lnTo>
                    <a:pt x="1377" y="3952"/>
                  </a:lnTo>
                  <a:lnTo>
                    <a:pt x="1300" y="3825"/>
                  </a:lnTo>
                  <a:lnTo>
                    <a:pt x="1224" y="3697"/>
                  </a:lnTo>
                  <a:lnTo>
                    <a:pt x="1198" y="3570"/>
                  </a:lnTo>
                  <a:lnTo>
                    <a:pt x="1173" y="3417"/>
                  </a:lnTo>
                  <a:lnTo>
                    <a:pt x="1173" y="3315"/>
                  </a:lnTo>
                  <a:lnTo>
                    <a:pt x="1224" y="3238"/>
                  </a:lnTo>
                  <a:lnTo>
                    <a:pt x="1300" y="3162"/>
                  </a:lnTo>
                  <a:lnTo>
                    <a:pt x="1402" y="3136"/>
                  </a:lnTo>
                  <a:close/>
                  <a:moveTo>
                    <a:pt x="5839" y="3978"/>
                  </a:moveTo>
                  <a:lnTo>
                    <a:pt x="5890" y="4003"/>
                  </a:lnTo>
                  <a:lnTo>
                    <a:pt x="5915" y="4054"/>
                  </a:lnTo>
                  <a:lnTo>
                    <a:pt x="5915" y="4156"/>
                  </a:lnTo>
                  <a:lnTo>
                    <a:pt x="5890" y="4233"/>
                  </a:lnTo>
                  <a:lnTo>
                    <a:pt x="5839" y="4309"/>
                  </a:lnTo>
                  <a:lnTo>
                    <a:pt x="5762" y="4386"/>
                  </a:lnTo>
                  <a:lnTo>
                    <a:pt x="5686" y="4411"/>
                  </a:lnTo>
                  <a:lnTo>
                    <a:pt x="5584" y="4437"/>
                  </a:lnTo>
                  <a:lnTo>
                    <a:pt x="5482" y="4437"/>
                  </a:lnTo>
                  <a:lnTo>
                    <a:pt x="5405" y="4411"/>
                  </a:lnTo>
                  <a:lnTo>
                    <a:pt x="5329" y="4360"/>
                  </a:lnTo>
                  <a:lnTo>
                    <a:pt x="5252" y="4309"/>
                  </a:lnTo>
                  <a:lnTo>
                    <a:pt x="5227" y="4233"/>
                  </a:lnTo>
                  <a:lnTo>
                    <a:pt x="5227" y="4131"/>
                  </a:lnTo>
                  <a:lnTo>
                    <a:pt x="5278" y="4054"/>
                  </a:lnTo>
                  <a:lnTo>
                    <a:pt x="5354" y="4003"/>
                  </a:lnTo>
                  <a:lnTo>
                    <a:pt x="5431" y="3978"/>
                  </a:lnTo>
                  <a:lnTo>
                    <a:pt x="5533" y="4003"/>
                  </a:lnTo>
                  <a:lnTo>
                    <a:pt x="5558" y="4029"/>
                  </a:lnTo>
                  <a:lnTo>
                    <a:pt x="5584" y="4080"/>
                  </a:lnTo>
                  <a:lnTo>
                    <a:pt x="5558" y="4131"/>
                  </a:lnTo>
                  <a:lnTo>
                    <a:pt x="5533" y="4156"/>
                  </a:lnTo>
                  <a:lnTo>
                    <a:pt x="5584" y="4156"/>
                  </a:lnTo>
                  <a:lnTo>
                    <a:pt x="5635" y="4131"/>
                  </a:lnTo>
                  <a:lnTo>
                    <a:pt x="5686" y="4105"/>
                  </a:lnTo>
                  <a:lnTo>
                    <a:pt x="5737" y="4029"/>
                  </a:lnTo>
                  <a:lnTo>
                    <a:pt x="5762" y="3978"/>
                  </a:lnTo>
                  <a:close/>
                  <a:moveTo>
                    <a:pt x="1989" y="1"/>
                  </a:moveTo>
                  <a:lnTo>
                    <a:pt x="1810" y="26"/>
                  </a:lnTo>
                  <a:lnTo>
                    <a:pt x="1632" y="102"/>
                  </a:lnTo>
                  <a:lnTo>
                    <a:pt x="1453" y="153"/>
                  </a:lnTo>
                  <a:lnTo>
                    <a:pt x="1300" y="255"/>
                  </a:lnTo>
                  <a:lnTo>
                    <a:pt x="1147" y="332"/>
                  </a:lnTo>
                  <a:lnTo>
                    <a:pt x="1020" y="459"/>
                  </a:lnTo>
                  <a:lnTo>
                    <a:pt x="791" y="689"/>
                  </a:lnTo>
                  <a:lnTo>
                    <a:pt x="587" y="969"/>
                  </a:lnTo>
                  <a:lnTo>
                    <a:pt x="434" y="1301"/>
                  </a:lnTo>
                  <a:lnTo>
                    <a:pt x="281" y="1632"/>
                  </a:lnTo>
                  <a:lnTo>
                    <a:pt x="179" y="2015"/>
                  </a:lnTo>
                  <a:lnTo>
                    <a:pt x="102" y="2397"/>
                  </a:lnTo>
                  <a:lnTo>
                    <a:pt x="51" y="2780"/>
                  </a:lnTo>
                  <a:lnTo>
                    <a:pt x="26" y="3187"/>
                  </a:lnTo>
                  <a:lnTo>
                    <a:pt x="0" y="3570"/>
                  </a:lnTo>
                  <a:lnTo>
                    <a:pt x="0" y="4335"/>
                  </a:lnTo>
                  <a:lnTo>
                    <a:pt x="0" y="5023"/>
                  </a:lnTo>
                  <a:lnTo>
                    <a:pt x="459" y="4921"/>
                  </a:lnTo>
                  <a:lnTo>
                    <a:pt x="918" y="4870"/>
                  </a:lnTo>
                  <a:lnTo>
                    <a:pt x="1377" y="4819"/>
                  </a:lnTo>
                  <a:lnTo>
                    <a:pt x="1836" y="4819"/>
                  </a:lnTo>
                  <a:lnTo>
                    <a:pt x="2371" y="4870"/>
                  </a:lnTo>
                  <a:lnTo>
                    <a:pt x="2881" y="4947"/>
                  </a:lnTo>
                  <a:lnTo>
                    <a:pt x="3366" y="5074"/>
                  </a:lnTo>
                  <a:lnTo>
                    <a:pt x="3850" y="5227"/>
                  </a:lnTo>
                  <a:lnTo>
                    <a:pt x="4334" y="5431"/>
                  </a:lnTo>
                  <a:lnTo>
                    <a:pt x="4768" y="5635"/>
                  </a:lnTo>
                  <a:lnTo>
                    <a:pt x="5201" y="5916"/>
                  </a:lnTo>
                  <a:lnTo>
                    <a:pt x="5609" y="6196"/>
                  </a:lnTo>
                  <a:lnTo>
                    <a:pt x="5609" y="6170"/>
                  </a:lnTo>
                  <a:lnTo>
                    <a:pt x="5558" y="6094"/>
                  </a:lnTo>
                  <a:lnTo>
                    <a:pt x="5533" y="6018"/>
                  </a:lnTo>
                  <a:lnTo>
                    <a:pt x="5558" y="5941"/>
                  </a:lnTo>
                  <a:lnTo>
                    <a:pt x="5635" y="5865"/>
                  </a:lnTo>
                  <a:lnTo>
                    <a:pt x="5966" y="5635"/>
                  </a:lnTo>
                  <a:lnTo>
                    <a:pt x="6119" y="5508"/>
                  </a:lnTo>
                  <a:lnTo>
                    <a:pt x="6247" y="5380"/>
                  </a:lnTo>
                  <a:lnTo>
                    <a:pt x="6349" y="5253"/>
                  </a:lnTo>
                  <a:lnTo>
                    <a:pt x="6451" y="5125"/>
                  </a:lnTo>
                  <a:lnTo>
                    <a:pt x="6502" y="4998"/>
                  </a:lnTo>
                  <a:lnTo>
                    <a:pt x="6578" y="4845"/>
                  </a:lnTo>
                  <a:lnTo>
                    <a:pt x="6629" y="4564"/>
                  </a:lnTo>
                  <a:lnTo>
                    <a:pt x="6655" y="4284"/>
                  </a:lnTo>
                  <a:lnTo>
                    <a:pt x="6604" y="4003"/>
                  </a:lnTo>
                  <a:lnTo>
                    <a:pt x="6527" y="3697"/>
                  </a:lnTo>
                  <a:lnTo>
                    <a:pt x="6400" y="3417"/>
                  </a:lnTo>
                  <a:lnTo>
                    <a:pt x="6247" y="3136"/>
                  </a:lnTo>
                  <a:lnTo>
                    <a:pt x="6068" y="2856"/>
                  </a:lnTo>
                  <a:lnTo>
                    <a:pt x="5864" y="2576"/>
                  </a:lnTo>
                  <a:lnTo>
                    <a:pt x="5660" y="2295"/>
                  </a:lnTo>
                  <a:lnTo>
                    <a:pt x="5431" y="2040"/>
                  </a:lnTo>
                  <a:lnTo>
                    <a:pt x="4946" y="1556"/>
                  </a:lnTo>
                  <a:lnTo>
                    <a:pt x="4691" y="1658"/>
                  </a:lnTo>
                  <a:lnTo>
                    <a:pt x="4436" y="1709"/>
                  </a:lnTo>
                  <a:lnTo>
                    <a:pt x="3926" y="1709"/>
                  </a:lnTo>
                  <a:lnTo>
                    <a:pt x="3570" y="1632"/>
                  </a:lnTo>
                  <a:lnTo>
                    <a:pt x="3238" y="1505"/>
                  </a:lnTo>
                  <a:lnTo>
                    <a:pt x="2932" y="1326"/>
                  </a:lnTo>
                  <a:lnTo>
                    <a:pt x="2677" y="1122"/>
                  </a:lnTo>
                  <a:lnTo>
                    <a:pt x="2448" y="867"/>
                  </a:lnTo>
                  <a:lnTo>
                    <a:pt x="2269" y="612"/>
                  </a:lnTo>
                  <a:lnTo>
                    <a:pt x="2116" y="306"/>
                  </a:lnTo>
                  <a:lnTo>
                    <a:pt x="19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78"/>
            <p:cNvSpPr/>
            <p:nvPr/>
          </p:nvSpPr>
          <p:spPr>
            <a:xfrm>
              <a:off x="5353147" y="1669632"/>
              <a:ext cx="27006" cy="2700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66" y="1"/>
                  </a:moveTo>
                  <a:lnTo>
                    <a:pt x="664" y="26"/>
                  </a:lnTo>
                  <a:lnTo>
                    <a:pt x="536" y="52"/>
                  </a:lnTo>
                  <a:lnTo>
                    <a:pt x="434" y="103"/>
                  </a:lnTo>
                  <a:lnTo>
                    <a:pt x="332" y="179"/>
                  </a:lnTo>
                  <a:lnTo>
                    <a:pt x="256" y="256"/>
                  </a:lnTo>
                  <a:lnTo>
                    <a:pt x="205" y="358"/>
                  </a:lnTo>
                  <a:lnTo>
                    <a:pt x="77" y="536"/>
                  </a:lnTo>
                  <a:lnTo>
                    <a:pt x="52" y="638"/>
                  </a:lnTo>
                  <a:lnTo>
                    <a:pt x="26" y="740"/>
                  </a:lnTo>
                  <a:lnTo>
                    <a:pt x="1" y="868"/>
                  </a:lnTo>
                  <a:lnTo>
                    <a:pt x="26" y="970"/>
                  </a:lnTo>
                  <a:lnTo>
                    <a:pt x="52" y="1097"/>
                  </a:lnTo>
                  <a:lnTo>
                    <a:pt x="103" y="1199"/>
                  </a:lnTo>
                  <a:lnTo>
                    <a:pt x="154" y="1301"/>
                  </a:lnTo>
                  <a:lnTo>
                    <a:pt x="230" y="1378"/>
                  </a:lnTo>
                  <a:lnTo>
                    <a:pt x="332" y="1454"/>
                  </a:lnTo>
                  <a:lnTo>
                    <a:pt x="434" y="1531"/>
                  </a:lnTo>
                  <a:lnTo>
                    <a:pt x="536" y="1556"/>
                  </a:lnTo>
                  <a:lnTo>
                    <a:pt x="638" y="1607"/>
                  </a:lnTo>
                  <a:lnTo>
                    <a:pt x="868" y="1607"/>
                  </a:lnTo>
                  <a:lnTo>
                    <a:pt x="1072" y="1556"/>
                  </a:lnTo>
                  <a:lnTo>
                    <a:pt x="1276" y="1480"/>
                  </a:lnTo>
                  <a:lnTo>
                    <a:pt x="1352" y="1403"/>
                  </a:lnTo>
                  <a:lnTo>
                    <a:pt x="1429" y="1327"/>
                  </a:lnTo>
                  <a:lnTo>
                    <a:pt x="1480" y="1225"/>
                  </a:lnTo>
                  <a:lnTo>
                    <a:pt x="1531" y="1123"/>
                  </a:lnTo>
                  <a:lnTo>
                    <a:pt x="1582" y="1021"/>
                  </a:lnTo>
                  <a:lnTo>
                    <a:pt x="1607" y="893"/>
                  </a:lnTo>
                  <a:lnTo>
                    <a:pt x="1582" y="664"/>
                  </a:lnTo>
                  <a:lnTo>
                    <a:pt x="1531" y="460"/>
                  </a:lnTo>
                  <a:lnTo>
                    <a:pt x="1480" y="358"/>
                  </a:lnTo>
                  <a:lnTo>
                    <a:pt x="1403" y="256"/>
                  </a:lnTo>
                  <a:lnTo>
                    <a:pt x="1327" y="179"/>
                  </a:lnTo>
                  <a:lnTo>
                    <a:pt x="1225" y="128"/>
                  </a:lnTo>
                  <a:lnTo>
                    <a:pt x="1123" y="52"/>
                  </a:lnTo>
                  <a:lnTo>
                    <a:pt x="1021" y="26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78"/>
            <p:cNvSpPr/>
            <p:nvPr/>
          </p:nvSpPr>
          <p:spPr>
            <a:xfrm>
              <a:off x="5251238" y="2653634"/>
              <a:ext cx="123342" cy="127608"/>
            </a:xfrm>
            <a:custGeom>
              <a:avLst/>
              <a:gdLst/>
              <a:ahLst/>
              <a:cxnLst/>
              <a:rect l="l" t="t" r="r" b="b"/>
              <a:pathLst>
                <a:path w="7344" h="7598" extrusionOk="0">
                  <a:moveTo>
                    <a:pt x="3596" y="408"/>
                  </a:moveTo>
                  <a:lnTo>
                    <a:pt x="3953" y="434"/>
                  </a:lnTo>
                  <a:lnTo>
                    <a:pt x="4284" y="485"/>
                  </a:lnTo>
                  <a:lnTo>
                    <a:pt x="4616" y="587"/>
                  </a:lnTo>
                  <a:lnTo>
                    <a:pt x="4947" y="714"/>
                  </a:lnTo>
                  <a:lnTo>
                    <a:pt x="5228" y="867"/>
                  </a:lnTo>
                  <a:lnTo>
                    <a:pt x="5508" y="1046"/>
                  </a:lnTo>
                  <a:lnTo>
                    <a:pt x="5763" y="1275"/>
                  </a:lnTo>
                  <a:lnTo>
                    <a:pt x="5992" y="1504"/>
                  </a:lnTo>
                  <a:lnTo>
                    <a:pt x="6196" y="1759"/>
                  </a:lnTo>
                  <a:lnTo>
                    <a:pt x="6400" y="2040"/>
                  </a:lnTo>
                  <a:lnTo>
                    <a:pt x="6553" y="2346"/>
                  </a:lnTo>
                  <a:lnTo>
                    <a:pt x="6681" y="2652"/>
                  </a:lnTo>
                  <a:lnTo>
                    <a:pt x="6808" y="2983"/>
                  </a:lnTo>
                  <a:lnTo>
                    <a:pt x="6885" y="3315"/>
                  </a:lnTo>
                  <a:lnTo>
                    <a:pt x="6936" y="3646"/>
                  </a:lnTo>
                  <a:lnTo>
                    <a:pt x="6961" y="4003"/>
                  </a:lnTo>
                  <a:lnTo>
                    <a:pt x="6961" y="4360"/>
                  </a:lnTo>
                  <a:lnTo>
                    <a:pt x="6910" y="4666"/>
                  </a:lnTo>
                  <a:lnTo>
                    <a:pt x="6808" y="4972"/>
                  </a:lnTo>
                  <a:lnTo>
                    <a:pt x="6706" y="5252"/>
                  </a:lnTo>
                  <a:lnTo>
                    <a:pt x="6553" y="5533"/>
                  </a:lnTo>
                  <a:lnTo>
                    <a:pt x="6375" y="5762"/>
                  </a:lnTo>
                  <a:lnTo>
                    <a:pt x="6171" y="5992"/>
                  </a:lnTo>
                  <a:lnTo>
                    <a:pt x="5941" y="6196"/>
                  </a:lnTo>
                  <a:lnTo>
                    <a:pt x="5687" y="6374"/>
                  </a:lnTo>
                  <a:lnTo>
                    <a:pt x="5406" y="6553"/>
                  </a:lnTo>
                  <a:lnTo>
                    <a:pt x="5151" y="6706"/>
                  </a:lnTo>
                  <a:lnTo>
                    <a:pt x="4845" y="6833"/>
                  </a:lnTo>
                  <a:lnTo>
                    <a:pt x="4539" y="6961"/>
                  </a:lnTo>
                  <a:lnTo>
                    <a:pt x="4259" y="7063"/>
                  </a:lnTo>
                  <a:lnTo>
                    <a:pt x="3647" y="7216"/>
                  </a:lnTo>
                  <a:lnTo>
                    <a:pt x="3315" y="7165"/>
                  </a:lnTo>
                  <a:lnTo>
                    <a:pt x="3009" y="7114"/>
                  </a:lnTo>
                  <a:lnTo>
                    <a:pt x="2704" y="7012"/>
                  </a:lnTo>
                  <a:lnTo>
                    <a:pt x="2398" y="6910"/>
                  </a:lnTo>
                  <a:lnTo>
                    <a:pt x="2117" y="6782"/>
                  </a:lnTo>
                  <a:lnTo>
                    <a:pt x="1862" y="6629"/>
                  </a:lnTo>
                  <a:lnTo>
                    <a:pt x="1607" y="6451"/>
                  </a:lnTo>
                  <a:lnTo>
                    <a:pt x="1378" y="6247"/>
                  </a:lnTo>
                  <a:lnTo>
                    <a:pt x="1148" y="6043"/>
                  </a:lnTo>
                  <a:lnTo>
                    <a:pt x="970" y="5813"/>
                  </a:lnTo>
                  <a:lnTo>
                    <a:pt x="791" y="5558"/>
                  </a:lnTo>
                  <a:lnTo>
                    <a:pt x="638" y="5278"/>
                  </a:lnTo>
                  <a:lnTo>
                    <a:pt x="511" y="4997"/>
                  </a:lnTo>
                  <a:lnTo>
                    <a:pt x="409" y="4691"/>
                  </a:lnTo>
                  <a:lnTo>
                    <a:pt x="358" y="4360"/>
                  </a:lnTo>
                  <a:lnTo>
                    <a:pt x="307" y="4003"/>
                  </a:lnTo>
                  <a:lnTo>
                    <a:pt x="307" y="3672"/>
                  </a:lnTo>
                  <a:lnTo>
                    <a:pt x="332" y="3315"/>
                  </a:lnTo>
                  <a:lnTo>
                    <a:pt x="383" y="2983"/>
                  </a:lnTo>
                  <a:lnTo>
                    <a:pt x="485" y="2652"/>
                  </a:lnTo>
                  <a:lnTo>
                    <a:pt x="613" y="2346"/>
                  </a:lnTo>
                  <a:lnTo>
                    <a:pt x="791" y="2040"/>
                  </a:lnTo>
                  <a:lnTo>
                    <a:pt x="970" y="1759"/>
                  </a:lnTo>
                  <a:lnTo>
                    <a:pt x="1174" y="1504"/>
                  </a:lnTo>
                  <a:lnTo>
                    <a:pt x="1429" y="1275"/>
                  </a:lnTo>
                  <a:lnTo>
                    <a:pt x="1684" y="1046"/>
                  </a:lnTo>
                  <a:lnTo>
                    <a:pt x="1964" y="867"/>
                  </a:lnTo>
                  <a:lnTo>
                    <a:pt x="2245" y="714"/>
                  </a:lnTo>
                  <a:lnTo>
                    <a:pt x="2576" y="587"/>
                  </a:lnTo>
                  <a:lnTo>
                    <a:pt x="2882" y="485"/>
                  </a:lnTo>
                  <a:lnTo>
                    <a:pt x="3239" y="434"/>
                  </a:lnTo>
                  <a:lnTo>
                    <a:pt x="3596" y="408"/>
                  </a:lnTo>
                  <a:close/>
                  <a:moveTo>
                    <a:pt x="3545" y="0"/>
                  </a:moveTo>
                  <a:lnTo>
                    <a:pt x="3137" y="26"/>
                  </a:lnTo>
                  <a:lnTo>
                    <a:pt x="2729" y="102"/>
                  </a:lnTo>
                  <a:lnTo>
                    <a:pt x="2347" y="204"/>
                  </a:lnTo>
                  <a:lnTo>
                    <a:pt x="1990" y="357"/>
                  </a:lnTo>
                  <a:lnTo>
                    <a:pt x="1658" y="510"/>
                  </a:lnTo>
                  <a:lnTo>
                    <a:pt x="1378" y="714"/>
                  </a:lnTo>
                  <a:lnTo>
                    <a:pt x="1097" y="944"/>
                  </a:lnTo>
                  <a:lnTo>
                    <a:pt x="868" y="1199"/>
                  </a:lnTo>
                  <a:lnTo>
                    <a:pt x="664" y="1453"/>
                  </a:lnTo>
                  <a:lnTo>
                    <a:pt x="485" y="1759"/>
                  </a:lnTo>
                  <a:lnTo>
                    <a:pt x="332" y="2065"/>
                  </a:lnTo>
                  <a:lnTo>
                    <a:pt x="230" y="2371"/>
                  </a:lnTo>
                  <a:lnTo>
                    <a:pt x="128" y="2703"/>
                  </a:lnTo>
                  <a:lnTo>
                    <a:pt x="52" y="3034"/>
                  </a:lnTo>
                  <a:lnTo>
                    <a:pt x="26" y="3366"/>
                  </a:lnTo>
                  <a:lnTo>
                    <a:pt x="1" y="3723"/>
                  </a:lnTo>
                  <a:lnTo>
                    <a:pt x="26" y="4054"/>
                  </a:lnTo>
                  <a:lnTo>
                    <a:pt x="77" y="4411"/>
                  </a:lnTo>
                  <a:lnTo>
                    <a:pt x="128" y="4742"/>
                  </a:lnTo>
                  <a:lnTo>
                    <a:pt x="230" y="5074"/>
                  </a:lnTo>
                  <a:lnTo>
                    <a:pt x="332" y="5380"/>
                  </a:lnTo>
                  <a:lnTo>
                    <a:pt x="485" y="5686"/>
                  </a:lnTo>
                  <a:lnTo>
                    <a:pt x="638" y="5992"/>
                  </a:lnTo>
                  <a:lnTo>
                    <a:pt x="817" y="6247"/>
                  </a:lnTo>
                  <a:lnTo>
                    <a:pt x="1021" y="6502"/>
                  </a:lnTo>
                  <a:lnTo>
                    <a:pt x="1276" y="6731"/>
                  </a:lnTo>
                  <a:lnTo>
                    <a:pt x="1531" y="6935"/>
                  </a:lnTo>
                  <a:lnTo>
                    <a:pt x="1786" y="7114"/>
                  </a:lnTo>
                  <a:lnTo>
                    <a:pt x="2092" y="7267"/>
                  </a:lnTo>
                  <a:lnTo>
                    <a:pt x="2423" y="7369"/>
                  </a:lnTo>
                  <a:lnTo>
                    <a:pt x="2754" y="7445"/>
                  </a:lnTo>
                  <a:lnTo>
                    <a:pt x="3111" y="7496"/>
                  </a:lnTo>
                  <a:lnTo>
                    <a:pt x="3494" y="7496"/>
                  </a:lnTo>
                  <a:lnTo>
                    <a:pt x="3519" y="7547"/>
                  </a:lnTo>
                  <a:lnTo>
                    <a:pt x="3570" y="7572"/>
                  </a:lnTo>
                  <a:lnTo>
                    <a:pt x="3647" y="7598"/>
                  </a:lnTo>
                  <a:lnTo>
                    <a:pt x="3723" y="7598"/>
                  </a:lnTo>
                  <a:lnTo>
                    <a:pt x="4106" y="7521"/>
                  </a:lnTo>
                  <a:lnTo>
                    <a:pt x="4463" y="7420"/>
                  </a:lnTo>
                  <a:lnTo>
                    <a:pt x="4845" y="7292"/>
                  </a:lnTo>
                  <a:lnTo>
                    <a:pt x="5177" y="7139"/>
                  </a:lnTo>
                  <a:lnTo>
                    <a:pt x="5534" y="6961"/>
                  </a:lnTo>
                  <a:lnTo>
                    <a:pt x="5839" y="6757"/>
                  </a:lnTo>
                  <a:lnTo>
                    <a:pt x="6120" y="6553"/>
                  </a:lnTo>
                  <a:lnTo>
                    <a:pt x="6400" y="6298"/>
                  </a:lnTo>
                  <a:lnTo>
                    <a:pt x="6630" y="6017"/>
                  </a:lnTo>
                  <a:lnTo>
                    <a:pt x="6859" y="5737"/>
                  </a:lnTo>
                  <a:lnTo>
                    <a:pt x="7038" y="5431"/>
                  </a:lnTo>
                  <a:lnTo>
                    <a:pt x="7165" y="5099"/>
                  </a:lnTo>
                  <a:lnTo>
                    <a:pt x="7267" y="4742"/>
                  </a:lnTo>
                  <a:lnTo>
                    <a:pt x="7344" y="4386"/>
                  </a:lnTo>
                  <a:lnTo>
                    <a:pt x="7344" y="3978"/>
                  </a:lnTo>
                  <a:lnTo>
                    <a:pt x="7318" y="3570"/>
                  </a:lnTo>
                  <a:lnTo>
                    <a:pt x="7242" y="3187"/>
                  </a:lnTo>
                  <a:lnTo>
                    <a:pt x="7140" y="2805"/>
                  </a:lnTo>
                  <a:lnTo>
                    <a:pt x="7012" y="2448"/>
                  </a:lnTo>
                  <a:lnTo>
                    <a:pt x="6859" y="2091"/>
                  </a:lnTo>
                  <a:lnTo>
                    <a:pt x="6655" y="1785"/>
                  </a:lnTo>
                  <a:lnTo>
                    <a:pt x="6451" y="1479"/>
                  </a:lnTo>
                  <a:lnTo>
                    <a:pt x="6222" y="1173"/>
                  </a:lnTo>
                  <a:lnTo>
                    <a:pt x="5967" y="918"/>
                  </a:lnTo>
                  <a:lnTo>
                    <a:pt x="5661" y="689"/>
                  </a:lnTo>
                  <a:lnTo>
                    <a:pt x="5355" y="485"/>
                  </a:lnTo>
                  <a:lnTo>
                    <a:pt x="5049" y="306"/>
                  </a:lnTo>
                  <a:lnTo>
                    <a:pt x="4692" y="179"/>
                  </a:lnTo>
                  <a:lnTo>
                    <a:pt x="4335" y="77"/>
                  </a:lnTo>
                  <a:lnTo>
                    <a:pt x="3953" y="26"/>
                  </a:lnTo>
                  <a:lnTo>
                    <a:pt x="354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78"/>
            <p:cNvSpPr/>
            <p:nvPr/>
          </p:nvSpPr>
          <p:spPr>
            <a:xfrm>
              <a:off x="5366852" y="2578259"/>
              <a:ext cx="7306" cy="7306"/>
            </a:xfrm>
            <a:custGeom>
              <a:avLst/>
              <a:gdLst/>
              <a:ahLst/>
              <a:cxnLst/>
              <a:rect l="l" t="t" r="r" b="b"/>
              <a:pathLst>
                <a:path w="435" h="435" extrusionOk="0">
                  <a:moveTo>
                    <a:pt x="179" y="1"/>
                  </a:moveTo>
                  <a:lnTo>
                    <a:pt x="103" y="26"/>
                  </a:lnTo>
                  <a:lnTo>
                    <a:pt x="52" y="77"/>
                  </a:lnTo>
                  <a:lnTo>
                    <a:pt x="26" y="103"/>
                  </a:lnTo>
                  <a:lnTo>
                    <a:pt x="1" y="179"/>
                  </a:lnTo>
                  <a:lnTo>
                    <a:pt x="1" y="281"/>
                  </a:lnTo>
                  <a:lnTo>
                    <a:pt x="1" y="358"/>
                  </a:lnTo>
                  <a:lnTo>
                    <a:pt x="52" y="409"/>
                  </a:lnTo>
                  <a:lnTo>
                    <a:pt x="77" y="434"/>
                  </a:lnTo>
                  <a:lnTo>
                    <a:pt x="128" y="409"/>
                  </a:lnTo>
                  <a:lnTo>
                    <a:pt x="154" y="383"/>
                  </a:lnTo>
                  <a:lnTo>
                    <a:pt x="128" y="332"/>
                  </a:lnTo>
                  <a:lnTo>
                    <a:pt x="103" y="281"/>
                  </a:lnTo>
                  <a:lnTo>
                    <a:pt x="103" y="230"/>
                  </a:lnTo>
                  <a:lnTo>
                    <a:pt x="128" y="205"/>
                  </a:lnTo>
                  <a:lnTo>
                    <a:pt x="179" y="179"/>
                  </a:lnTo>
                  <a:lnTo>
                    <a:pt x="230" y="205"/>
                  </a:lnTo>
                  <a:lnTo>
                    <a:pt x="256" y="230"/>
                  </a:lnTo>
                  <a:lnTo>
                    <a:pt x="256" y="332"/>
                  </a:lnTo>
                  <a:lnTo>
                    <a:pt x="256" y="383"/>
                  </a:lnTo>
                  <a:lnTo>
                    <a:pt x="307" y="409"/>
                  </a:lnTo>
                  <a:lnTo>
                    <a:pt x="383" y="409"/>
                  </a:lnTo>
                  <a:lnTo>
                    <a:pt x="434" y="332"/>
                  </a:lnTo>
                  <a:lnTo>
                    <a:pt x="434" y="256"/>
                  </a:lnTo>
                  <a:lnTo>
                    <a:pt x="434" y="205"/>
                  </a:lnTo>
                  <a:lnTo>
                    <a:pt x="409" y="128"/>
                  </a:lnTo>
                  <a:lnTo>
                    <a:pt x="358" y="77"/>
                  </a:lnTo>
                  <a:lnTo>
                    <a:pt x="307" y="26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78"/>
            <p:cNvSpPr/>
            <p:nvPr/>
          </p:nvSpPr>
          <p:spPr>
            <a:xfrm>
              <a:off x="5363862" y="1753992"/>
              <a:ext cx="15854" cy="71530"/>
            </a:xfrm>
            <a:custGeom>
              <a:avLst/>
              <a:gdLst/>
              <a:ahLst/>
              <a:cxnLst/>
              <a:rect l="l" t="t" r="r" b="b"/>
              <a:pathLst>
                <a:path w="944" h="4259" extrusionOk="0">
                  <a:moveTo>
                    <a:pt x="179" y="1"/>
                  </a:moveTo>
                  <a:lnTo>
                    <a:pt x="102" y="536"/>
                  </a:lnTo>
                  <a:lnTo>
                    <a:pt x="51" y="1071"/>
                  </a:lnTo>
                  <a:lnTo>
                    <a:pt x="0" y="1581"/>
                  </a:lnTo>
                  <a:lnTo>
                    <a:pt x="0" y="2117"/>
                  </a:lnTo>
                  <a:lnTo>
                    <a:pt x="0" y="3162"/>
                  </a:lnTo>
                  <a:lnTo>
                    <a:pt x="0" y="4258"/>
                  </a:lnTo>
                  <a:lnTo>
                    <a:pt x="561" y="4233"/>
                  </a:lnTo>
                  <a:lnTo>
                    <a:pt x="510" y="3723"/>
                  </a:lnTo>
                  <a:lnTo>
                    <a:pt x="485" y="3239"/>
                  </a:lnTo>
                  <a:lnTo>
                    <a:pt x="485" y="2729"/>
                  </a:lnTo>
                  <a:lnTo>
                    <a:pt x="536" y="2219"/>
                  </a:lnTo>
                  <a:lnTo>
                    <a:pt x="587" y="1709"/>
                  </a:lnTo>
                  <a:lnTo>
                    <a:pt x="663" y="1224"/>
                  </a:lnTo>
                  <a:lnTo>
                    <a:pt x="791" y="714"/>
                  </a:lnTo>
                  <a:lnTo>
                    <a:pt x="944" y="256"/>
                  </a:lnTo>
                  <a:lnTo>
                    <a:pt x="561" y="128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78"/>
            <p:cNvSpPr/>
            <p:nvPr/>
          </p:nvSpPr>
          <p:spPr>
            <a:xfrm>
              <a:off x="5318047" y="2460948"/>
              <a:ext cx="62108" cy="83941"/>
            </a:xfrm>
            <a:custGeom>
              <a:avLst/>
              <a:gdLst/>
              <a:ahLst/>
              <a:cxnLst/>
              <a:rect l="l" t="t" r="r" b="b"/>
              <a:pathLst>
                <a:path w="3698" h="4998" extrusionOk="0">
                  <a:moveTo>
                    <a:pt x="3085" y="0"/>
                  </a:moveTo>
                  <a:lnTo>
                    <a:pt x="2881" y="459"/>
                  </a:lnTo>
                  <a:lnTo>
                    <a:pt x="2575" y="918"/>
                  </a:lnTo>
                  <a:lnTo>
                    <a:pt x="2422" y="1147"/>
                  </a:lnTo>
                  <a:lnTo>
                    <a:pt x="2244" y="1377"/>
                  </a:lnTo>
                  <a:lnTo>
                    <a:pt x="2065" y="1581"/>
                  </a:lnTo>
                  <a:lnTo>
                    <a:pt x="1861" y="1759"/>
                  </a:lnTo>
                  <a:lnTo>
                    <a:pt x="1658" y="1938"/>
                  </a:lnTo>
                  <a:lnTo>
                    <a:pt x="1428" y="2065"/>
                  </a:lnTo>
                  <a:lnTo>
                    <a:pt x="1224" y="2193"/>
                  </a:lnTo>
                  <a:lnTo>
                    <a:pt x="995" y="2295"/>
                  </a:lnTo>
                  <a:lnTo>
                    <a:pt x="740" y="2371"/>
                  </a:lnTo>
                  <a:lnTo>
                    <a:pt x="510" y="2422"/>
                  </a:lnTo>
                  <a:lnTo>
                    <a:pt x="255" y="2422"/>
                  </a:lnTo>
                  <a:lnTo>
                    <a:pt x="0" y="2397"/>
                  </a:lnTo>
                  <a:lnTo>
                    <a:pt x="128" y="2932"/>
                  </a:lnTo>
                  <a:lnTo>
                    <a:pt x="179" y="3391"/>
                  </a:lnTo>
                  <a:lnTo>
                    <a:pt x="179" y="3442"/>
                  </a:lnTo>
                  <a:lnTo>
                    <a:pt x="153" y="3493"/>
                  </a:lnTo>
                  <a:lnTo>
                    <a:pt x="255" y="3723"/>
                  </a:lnTo>
                  <a:lnTo>
                    <a:pt x="383" y="3952"/>
                  </a:lnTo>
                  <a:lnTo>
                    <a:pt x="536" y="4156"/>
                  </a:lnTo>
                  <a:lnTo>
                    <a:pt x="689" y="4360"/>
                  </a:lnTo>
                  <a:lnTo>
                    <a:pt x="867" y="4513"/>
                  </a:lnTo>
                  <a:lnTo>
                    <a:pt x="1071" y="4666"/>
                  </a:lnTo>
                  <a:lnTo>
                    <a:pt x="1301" y="4793"/>
                  </a:lnTo>
                  <a:lnTo>
                    <a:pt x="1530" y="4895"/>
                  </a:lnTo>
                  <a:lnTo>
                    <a:pt x="1810" y="4972"/>
                  </a:lnTo>
                  <a:lnTo>
                    <a:pt x="2065" y="4997"/>
                  </a:lnTo>
                  <a:lnTo>
                    <a:pt x="2320" y="4997"/>
                  </a:lnTo>
                  <a:lnTo>
                    <a:pt x="2575" y="4921"/>
                  </a:lnTo>
                  <a:lnTo>
                    <a:pt x="2575" y="4895"/>
                  </a:lnTo>
                  <a:lnTo>
                    <a:pt x="2626" y="4870"/>
                  </a:lnTo>
                  <a:lnTo>
                    <a:pt x="2652" y="4844"/>
                  </a:lnTo>
                  <a:lnTo>
                    <a:pt x="2703" y="4870"/>
                  </a:lnTo>
                  <a:lnTo>
                    <a:pt x="2881" y="4793"/>
                  </a:lnTo>
                  <a:lnTo>
                    <a:pt x="3060" y="4666"/>
                  </a:lnTo>
                  <a:lnTo>
                    <a:pt x="3213" y="4538"/>
                  </a:lnTo>
                  <a:lnTo>
                    <a:pt x="3340" y="4360"/>
                  </a:lnTo>
                  <a:lnTo>
                    <a:pt x="3468" y="4181"/>
                  </a:lnTo>
                  <a:lnTo>
                    <a:pt x="3544" y="4003"/>
                  </a:lnTo>
                  <a:lnTo>
                    <a:pt x="3646" y="3799"/>
                  </a:lnTo>
                  <a:lnTo>
                    <a:pt x="3697" y="3570"/>
                  </a:lnTo>
                  <a:lnTo>
                    <a:pt x="3621" y="2652"/>
                  </a:lnTo>
                  <a:lnTo>
                    <a:pt x="3519" y="1734"/>
                  </a:lnTo>
                  <a:lnTo>
                    <a:pt x="3442" y="1300"/>
                  </a:lnTo>
                  <a:lnTo>
                    <a:pt x="3340" y="867"/>
                  </a:lnTo>
                  <a:lnTo>
                    <a:pt x="3238" y="434"/>
                  </a:lnTo>
                  <a:lnTo>
                    <a:pt x="30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78"/>
            <p:cNvSpPr/>
            <p:nvPr/>
          </p:nvSpPr>
          <p:spPr>
            <a:xfrm>
              <a:off x="5256377" y="2660486"/>
              <a:ext cx="111788" cy="114340"/>
            </a:xfrm>
            <a:custGeom>
              <a:avLst/>
              <a:gdLst/>
              <a:ahLst/>
              <a:cxnLst/>
              <a:rect l="l" t="t" r="r" b="b"/>
              <a:pathLst>
                <a:path w="6656" h="6808" extrusionOk="0">
                  <a:moveTo>
                    <a:pt x="3009" y="2703"/>
                  </a:moveTo>
                  <a:lnTo>
                    <a:pt x="3162" y="2728"/>
                  </a:lnTo>
                  <a:lnTo>
                    <a:pt x="3290" y="2805"/>
                  </a:lnTo>
                  <a:lnTo>
                    <a:pt x="3417" y="2881"/>
                  </a:lnTo>
                  <a:lnTo>
                    <a:pt x="3545" y="3009"/>
                  </a:lnTo>
                  <a:lnTo>
                    <a:pt x="3647" y="3162"/>
                  </a:lnTo>
                  <a:lnTo>
                    <a:pt x="3698" y="3315"/>
                  </a:lnTo>
                  <a:lnTo>
                    <a:pt x="3698" y="3468"/>
                  </a:lnTo>
                  <a:lnTo>
                    <a:pt x="3698" y="3646"/>
                  </a:lnTo>
                  <a:lnTo>
                    <a:pt x="3647" y="3799"/>
                  </a:lnTo>
                  <a:lnTo>
                    <a:pt x="3570" y="3952"/>
                  </a:lnTo>
                  <a:lnTo>
                    <a:pt x="3443" y="4105"/>
                  </a:lnTo>
                  <a:lnTo>
                    <a:pt x="3315" y="4207"/>
                  </a:lnTo>
                  <a:lnTo>
                    <a:pt x="3162" y="4283"/>
                  </a:lnTo>
                  <a:lnTo>
                    <a:pt x="3009" y="4334"/>
                  </a:lnTo>
                  <a:lnTo>
                    <a:pt x="2856" y="4360"/>
                  </a:lnTo>
                  <a:lnTo>
                    <a:pt x="2678" y="4334"/>
                  </a:lnTo>
                  <a:lnTo>
                    <a:pt x="2525" y="4309"/>
                  </a:lnTo>
                  <a:lnTo>
                    <a:pt x="2372" y="4207"/>
                  </a:lnTo>
                  <a:lnTo>
                    <a:pt x="2245" y="4105"/>
                  </a:lnTo>
                  <a:lnTo>
                    <a:pt x="2168" y="3978"/>
                  </a:lnTo>
                  <a:lnTo>
                    <a:pt x="2092" y="3850"/>
                  </a:lnTo>
                  <a:lnTo>
                    <a:pt x="2041" y="3697"/>
                  </a:lnTo>
                  <a:lnTo>
                    <a:pt x="2015" y="3544"/>
                  </a:lnTo>
                  <a:lnTo>
                    <a:pt x="2015" y="3391"/>
                  </a:lnTo>
                  <a:lnTo>
                    <a:pt x="2041" y="3238"/>
                  </a:lnTo>
                  <a:lnTo>
                    <a:pt x="2117" y="3111"/>
                  </a:lnTo>
                  <a:lnTo>
                    <a:pt x="2219" y="2983"/>
                  </a:lnTo>
                  <a:lnTo>
                    <a:pt x="2270" y="2958"/>
                  </a:lnTo>
                  <a:lnTo>
                    <a:pt x="2321" y="2958"/>
                  </a:lnTo>
                  <a:lnTo>
                    <a:pt x="2321" y="2932"/>
                  </a:lnTo>
                  <a:lnTo>
                    <a:pt x="2448" y="2830"/>
                  </a:lnTo>
                  <a:lnTo>
                    <a:pt x="2576" y="2754"/>
                  </a:lnTo>
                  <a:lnTo>
                    <a:pt x="2729" y="2703"/>
                  </a:lnTo>
                  <a:close/>
                  <a:moveTo>
                    <a:pt x="3290" y="0"/>
                  </a:moveTo>
                  <a:lnTo>
                    <a:pt x="2933" y="26"/>
                  </a:lnTo>
                  <a:lnTo>
                    <a:pt x="2576" y="77"/>
                  </a:lnTo>
                  <a:lnTo>
                    <a:pt x="2270" y="179"/>
                  </a:lnTo>
                  <a:lnTo>
                    <a:pt x="1939" y="306"/>
                  </a:lnTo>
                  <a:lnTo>
                    <a:pt x="1658" y="459"/>
                  </a:lnTo>
                  <a:lnTo>
                    <a:pt x="1378" y="638"/>
                  </a:lnTo>
                  <a:lnTo>
                    <a:pt x="1123" y="867"/>
                  </a:lnTo>
                  <a:lnTo>
                    <a:pt x="868" y="1096"/>
                  </a:lnTo>
                  <a:lnTo>
                    <a:pt x="664" y="1351"/>
                  </a:lnTo>
                  <a:lnTo>
                    <a:pt x="485" y="1632"/>
                  </a:lnTo>
                  <a:lnTo>
                    <a:pt x="307" y="1938"/>
                  </a:lnTo>
                  <a:lnTo>
                    <a:pt x="179" y="2244"/>
                  </a:lnTo>
                  <a:lnTo>
                    <a:pt x="77" y="2575"/>
                  </a:lnTo>
                  <a:lnTo>
                    <a:pt x="26" y="2907"/>
                  </a:lnTo>
                  <a:lnTo>
                    <a:pt x="1" y="3264"/>
                  </a:lnTo>
                  <a:lnTo>
                    <a:pt x="1" y="3595"/>
                  </a:lnTo>
                  <a:lnTo>
                    <a:pt x="52" y="3952"/>
                  </a:lnTo>
                  <a:lnTo>
                    <a:pt x="103" y="4283"/>
                  </a:lnTo>
                  <a:lnTo>
                    <a:pt x="205" y="4589"/>
                  </a:lnTo>
                  <a:lnTo>
                    <a:pt x="332" y="4870"/>
                  </a:lnTo>
                  <a:lnTo>
                    <a:pt x="485" y="5150"/>
                  </a:lnTo>
                  <a:lnTo>
                    <a:pt x="664" y="5405"/>
                  </a:lnTo>
                  <a:lnTo>
                    <a:pt x="842" y="5635"/>
                  </a:lnTo>
                  <a:lnTo>
                    <a:pt x="1072" y="5839"/>
                  </a:lnTo>
                  <a:lnTo>
                    <a:pt x="1301" y="6043"/>
                  </a:lnTo>
                  <a:lnTo>
                    <a:pt x="1556" y="6221"/>
                  </a:lnTo>
                  <a:lnTo>
                    <a:pt x="1811" y="6374"/>
                  </a:lnTo>
                  <a:lnTo>
                    <a:pt x="2092" y="6502"/>
                  </a:lnTo>
                  <a:lnTo>
                    <a:pt x="2398" y="6604"/>
                  </a:lnTo>
                  <a:lnTo>
                    <a:pt x="2703" y="6706"/>
                  </a:lnTo>
                  <a:lnTo>
                    <a:pt x="3009" y="6757"/>
                  </a:lnTo>
                  <a:lnTo>
                    <a:pt x="3341" y="6808"/>
                  </a:lnTo>
                  <a:lnTo>
                    <a:pt x="3953" y="6655"/>
                  </a:lnTo>
                  <a:lnTo>
                    <a:pt x="4233" y="6553"/>
                  </a:lnTo>
                  <a:lnTo>
                    <a:pt x="4539" y="6425"/>
                  </a:lnTo>
                  <a:lnTo>
                    <a:pt x="4845" y="6298"/>
                  </a:lnTo>
                  <a:lnTo>
                    <a:pt x="5100" y="6145"/>
                  </a:lnTo>
                  <a:lnTo>
                    <a:pt x="5381" y="5966"/>
                  </a:lnTo>
                  <a:lnTo>
                    <a:pt x="5635" y="5788"/>
                  </a:lnTo>
                  <a:lnTo>
                    <a:pt x="5865" y="5584"/>
                  </a:lnTo>
                  <a:lnTo>
                    <a:pt x="6069" y="5354"/>
                  </a:lnTo>
                  <a:lnTo>
                    <a:pt x="6247" y="5125"/>
                  </a:lnTo>
                  <a:lnTo>
                    <a:pt x="6400" y="4844"/>
                  </a:lnTo>
                  <a:lnTo>
                    <a:pt x="6502" y="4564"/>
                  </a:lnTo>
                  <a:lnTo>
                    <a:pt x="6604" y="4258"/>
                  </a:lnTo>
                  <a:lnTo>
                    <a:pt x="6655" y="3952"/>
                  </a:lnTo>
                  <a:lnTo>
                    <a:pt x="6655" y="3595"/>
                  </a:lnTo>
                  <a:lnTo>
                    <a:pt x="6630" y="3238"/>
                  </a:lnTo>
                  <a:lnTo>
                    <a:pt x="6579" y="2907"/>
                  </a:lnTo>
                  <a:lnTo>
                    <a:pt x="6502" y="2575"/>
                  </a:lnTo>
                  <a:lnTo>
                    <a:pt x="6375" y="2244"/>
                  </a:lnTo>
                  <a:lnTo>
                    <a:pt x="6247" y="1938"/>
                  </a:lnTo>
                  <a:lnTo>
                    <a:pt x="6094" y="1632"/>
                  </a:lnTo>
                  <a:lnTo>
                    <a:pt x="5890" y="1351"/>
                  </a:lnTo>
                  <a:lnTo>
                    <a:pt x="5686" y="1096"/>
                  </a:lnTo>
                  <a:lnTo>
                    <a:pt x="5457" y="867"/>
                  </a:lnTo>
                  <a:lnTo>
                    <a:pt x="5202" y="638"/>
                  </a:lnTo>
                  <a:lnTo>
                    <a:pt x="4922" y="459"/>
                  </a:lnTo>
                  <a:lnTo>
                    <a:pt x="4641" y="306"/>
                  </a:lnTo>
                  <a:lnTo>
                    <a:pt x="4310" y="179"/>
                  </a:lnTo>
                  <a:lnTo>
                    <a:pt x="3978" y="77"/>
                  </a:lnTo>
                  <a:lnTo>
                    <a:pt x="3647" y="26"/>
                  </a:lnTo>
                  <a:lnTo>
                    <a:pt x="329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78"/>
            <p:cNvSpPr/>
            <p:nvPr/>
          </p:nvSpPr>
          <p:spPr>
            <a:xfrm>
              <a:off x="5297070" y="2398858"/>
              <a:ext cx="69800" cy="99359"/>
            </a:xfrm>
            <a:custGeom>
              <a:avLst/>
              <a:gdLst/>
              <a:ahLst/>
              <a:cxnLst/>
              <a:rect l="l" t="t" r="r" b="b"/>
              <a:pathLst>
                <a:path w="4156" h="5916" extrusionOk="0">
                  <a:moveTo>
                    <a:pt x="841" y="0"/>
                  </a:moveTo>
                  <a:lnTo>
                    <a:pt x="943" y="510"/>
                  </a:lnTo>
                  <a:lnTo>
                    <a:pt x="1020" y="1046"/>
                  </a:lnTo>
                  <a:lnTo>
                    <a:pt x="1020" y="1326"/>
                  </a:lnTo>
                  <a:lnTo>
                    <a:pt x="1020" y="1581"/>
                  </a:lnTo>
                  <a:lnTo>
                    <a:pt x="994" y="1861"/>
                  </a:lnTo>
                  <a:lnTo>
                    <a:pt x="969" y="2142"/>
                  </a:lnTo>
                  <a:lnTo>
                    <a:pt x="892" y="2397"/>
                  </a:lnTo>
                  <a:lnTo>
                    <a:pt x="841" y="2677"/>
                  </a:lnTo>
                  <a:lnTo>
                    <a:pt x="739" y="2932"/>
                  </a:lnTo>
                  <a:lnTo>
                    <a:pt x="637" y="3162"/>
                  </a:lnTo>
                  <a:lnTo>
                    <a:pt x="510" y="3391"/>
                  </a:lnTo>
                  <a:lnTo>
                    <a:pt x="357" y="3595"/>
                  </a:lnTo>
                  <a:lnTo>
                    <a:pt x="178" y="3799"/>
                  </a:lnTo>
                  <a:lnTo>
                    <a:pt x="0" y="3978"/>
                  </a:lnTo>
                  <a:lnTo>
                    <a:pt x="204" y="4131"/>
                  </a:lnTo>
                  <a:lnTo>
                    <a:pt x="408" y="4335"/>
                  </a:lnTo>
                  <a:lnTo>
                    <a:pt x="586" y="4538"/>
                  </a:lnTo>
                  <a:lnTo>
                    <a:pt x="739" y="4793"/>
                  </a:lnTo>
                  <a:lnTo>
                    <a:pt x="867" y="5074"/>
                  </a:lnTo>
                  <a:lnTo>
                    <a:pt x="994" y="5329"/>
                  </a:lnTo>
                  <a:lnTo>
                    <a:pt x="1122" y="5635"/>
                  </a:lnTo>
                  <a:lnTo>
                    <a:pt x="1198" y="5915"/>
                  </a:lnTo>
                  <a:lnTo>
                    <a:pt x="1479" y="5915"/>
                  </a:lnTo>
                  <a:lnTo>
                    <a:pt x="1708" y="5890"/>
                  </a:lnTo>
                  <a:lnTo>
                    <a:pt x="1963" y="5813"/>
                  </a:lnTo>
                  <a:lnTo>
                    <a:pt x="2193" y="5711"/>
                  </a:lnTo>
                  <a:lnTo>
                    <a:pt x="2422" y="5584"/>
                  </a:lnTo>
                  <a:lnTo>
                    <a:pt x="2626" y="5431"/>
                  </a:lnTo>
                  <a:lnTo>
                    <a:pt x="2830" y="5252"/>
                  </a:lnTo>
                  <a:lnTo>
                    <a:pt x="3034" y="5048"/>
                  </a:lnTo>
                  <a:lnTo>
                    <a:pt x="3212" y="4844"/>
                  </a:lnTo>
                  <a:lnTo>
                    <a:pt x="3391" y="4615"/>
                  </a:lnTo>
                  <a:lnTo>
                    <a:pt x="3697" y="4131"/>
                  </a:lnTo>
                  <a:lnTo>
                    <a:pt x="3952" y="3672"/>
                  </a:lnTo>
                  <a:lnTo>
                    <a:pt x="4156" y="3213"/>
                  </a:lnTo>
                  <a:lnTo>
                    <a:pt x="4003" y="2856"/>
                  </a:lnTo>
                  <a:lnTo>
                    <a:pt x="3824" y="2524"/>
                  </a:lnTo>
                  <a:lnTo>
                    <a:pt x="3620" y="2193"/>
                  </a:lnTo>
                  <a:lnTo>
                    <a:pt x="3391" y="1861"/>
                  </a:lnTo>
                  <a:lnTo>
                    <a:pt x="3136" y="1555"/>
                  </a:lnTo>
                  <a:lnTo>
                    <a:pt x="2856" y="1250"/>
                  </a:lnTo>
                  <a:lnTo>
                    <a:pt x="2550" y="995"/>
                  </a:lnTo>
                  <a:lnTo>
                    <a:pt x="2244" y="740"/>
                  </a:lnTo>
                  <a:lnTo>
                    <a:pt x="1912" y="536"/>
                  </a:lnTo>
                  <a:lnTo>
                    <a:pt x="1555" y="332"/>
                  </a:lnTo>
                  <a:lnTo>
                    <a:pt x="1198" y="153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78"/>
            <p:cNvSpPr/>
            <p:nvPr/>
          </p:nvSpPr>
          <p:spPr>
            <a:xfrm>
              <a:off x="5337310" y="2557719"/>
              <a:ext cx="13722" cy="17131"/>
            </a:xfrm>
            <a:custGeom>
              <a:avLst/>
              <a:gdLst/>
              <a:ahLst/>
              <a:cxnLst/>
              <a:rect l="l" t="t" r="r" b="b"/>
              <a:pathLst>
                <a:path w="817" h="1020" extrusionOk="0">
                  <a:moveTo>
                    <a:pt x="230" y="0"/>
                  </a:moveTo>
                  <a:lnTo>
                    <a:pt x="128" y="51"/>
                  </a:lnTo>
                  <a:lnTo>
                    <a:pt x="52" y="102"/>
                  </a:lnTo>
                  <a:lnTo>
                    <a:pt x="1" y="204"/>
                  </a:lnTo>
                  <a:lnTo>
                    <a:pt x="1" y="306"/>
                  </a:lnTo>
                  <a:lnTo>
                    <a:pt x="26" y="408"/>
                  </a:lnTo>
                  <a:lnTo>
                    <a:pt x="307" y="918"/>
                  </a:lnTo>
                  <a:lnTo>
                    <a:pt x="307" y="893"/>
                  </a:lnTo>
                  <a:lnTo>
                    <a:pt x="383" y="969"/>
                  </a:lnTo>
                  <a:lnTo>
                    <a:pt x="485" y="1020"/>
                  </a:lnTo>
                  <a:lnTo>
                    <a:pt x="587" y="1020"/>
                  </a:lnTo>
                  <a:lnTo>
                    <a:pt x="663" y="995"/>
                  </a:lnTo>
                  <a:lnTo>
                    <a:pt x="740" y="944"/>
                  </a:lnTo>
                  <a:lnTo>
                    <a:pt x="791" y="842"/>
                  </a:lnTo>
                  <a:lnTo>
                    <a:pt x="816" y="765"/>
                  </a:lnTo>
                  <a:lnTo>
                    <a:pt x="765" y="638"/>
                  </a:lnTo>
                  <a:lnTo>
                    <a:pt x="485" y="128"/>
                  </a:lnTo>
                  <a:lnTo>
                    <a:pt x="434" y="51"/>
                  </a:lnTo>
                  <a:lnTo>
                    <a:pt x="33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78"/>
            <p:cNvSpPr/>
            <p:nvPr/>
          </p:nvSpPr>
          <p:spPr>
            <a:xfrm>
              <a:off x="5305619" y="2541865"/>
              <a:ext cx="9875" cy="6449"/>
            </a:xfrm>
            <a:custGeom>
              <a:avLst/>
              <a:gdLst/>
              <a:ahLst/>
              <a:cxnLst/>
              <a:rect l="l" t="t" r="r" b="b"/>
              <a:pathLst>
                <a:path w="588" h="384" extrusionOk="0">
                  <a:moveTo>
                    <a:pt x="52" y="1"/>
                  </a:moveTo>
                  <a:lnTo>
                    <a:pt x="1" y="26"/>
                  </a:lnTo>
                  <a:lnTo>
                    <a:pt x="1" y="77"/>
                  </a:lnTo>
                  <a:lnTo>
                    <a:pt x="1" y="179"/>
                  </a:lnTo>
                  <a:lnTo>
                    <a:pt x="77" y="281"/>
                  </a:lnTo>
                  <a:lnTo>
                    <a:pt x="154" y="332"/>
                  </a:lnTo>
                  <a:lnTo>
                    <a:pt x="230" y="358"/>
                  </a:lnTo>
                  <a:lnTo>
                    <a:pt x="332" y="383"/>
                  </a:lnTo>
                  <a:lnTo>
                    <a:pt x="434" y="332"/>
                  </a:lnTo>
                  <a:lnTo>
                    <a:pt x="536" y="281"/>
                  </a:lnTo>
                  <a:lnTo>
                    <a:pt x="587" y="179"/>
                  </a:lnTo>
                  <a:lnTo>
                    <a:pt x="587" y="128"/>
                  </a:lnTo>
                  <a:lnTo>
                    <a:pt x="536" y="103"/>
                  </a:lnTo>
                  <a:lnTo>
                    <a:pt x="485" y="103"/>
                  </a:lnTo>
                  <a:lnTo>
                    <a:pt x="434" y="128"/>
                  </a:lnTo>
                  <a:lnTo>
                    <a:pt x="409" y="154"/>
                  </a:lnTo>
                  <a:lnTo>
                    <a:pt x="358" y="179"/>
                  </a:lnTo>
                  <a:lnTo>
                    <a:pt x="256" y="179"/>
                  </a:lnTo>
                  <a:lnTo>
                    <a:pt x="179" y="128"/>
                  </a:lnTo>
                  <a:lnTo>
                    <a:pt x="154" y="103"/>
                  </a:lnTo>
                  <a:lnTo>
                    <a:pt x="128" y="52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78"/>
            <p:cNvSpPr/>
            <p:nvPr/>
          </p:nvSpPr>
          <p:spPr>
            <a:xfrm>
              <a:off x="5290218" y="2705865"/>
              <a:ext cx="28266" cy="27846"/>
            </a:xfrm>
            <a:custGeom>
              <a:avLst/>
              <a:gdLst/>
              <a:ahLst/>
              <a:cxnLst/>
              <a:rect l="l" t="t" r="r" b="b"/>
              <a:pathLst>
                <a:path w="1683" h="1658" extrusionOk="0">
                  <a:moveTo>
                    <a:pt x="790" y="332"/>
                  </a:moveTo>
                  <a:lnTo>
                    <a:pt x="943" y="409"/>
                  </a:lnTo>
                  <a:lnTo>
                    <a:pt x="1096" y="485"/>
                  </a:lnTo>
                  <a:lnTo>
                    <a:pt x="1198" y="613"/>
                  </a:lnTo>
                  <a:lnTo>
                    <a:pt x="1224" y="689"/>
                  </a:lnTo>
                  <a:lnTo>
                    <a:pt x="1224" y="766"/>
                  </a:lnTo>
                  <a:lnTo>
                    <a:pt x="1224" y="842"/>
                  </a:lnTo>
                  <a:lnTo>
                    <a:pt x="1198" y="919"/>
                  </a:lnTo>
                  <a:lnTo>
                    <a:pt x="1147" y="1021"/>
                  </a:lnTo>
                  <a:lnTo>
                    <a:pt x="1096" y="1097"/>
                  </a:lnTo>
                  <a:lnTo>
                    <a:pt x="1020" y="1148"/>
                  </a:lnTo>
                  <a:lnTo>
                    <a:pt x="943" y="1199"/>
                  </a:lnTo>
                  <a:lnTo>
                    <a:pt x="867" y="1225"/>
                  </a:lnTo>
                  <a:lnTo>
                    <a:pt x="714" y="1225"/>
                  </a:lnTo>
                  <a:lnTo>
                    <a:pt x="637" y="1199"/>
                  </a:lnTo>
                  <a:lnTo>
                    <a:pt x="561" y="1148"/>
                  </a:lnTo>
                  <a:lnTo>
                    <a:pt x="484" y="1072"/>
                  </a:lnTo>
                  <a:lnTo>
                    <a:pt x="408" y="919"/>
                  </a:lnTo>
                  <a:lnTo>
                    <a:pt x="383" y="766"/>
                  </a:lnTo>
                  <a:lnTo>
                    <a:pt x="408" y="587"/>
                  </a:lnTo>
                  <a:lnTo>
                    <a:pt x="459" y="434"/>
                  </a:lnTo>
                  <a:lnTo>
                    <a:pt x="459" y="409"/>
                  </a:lnTo>
                  <a:lnTo>
                    <a:pt x="535" y="358"/>
                  </a:lnTo>
                  <a:lnTo>
                    <a:pt x="637" y="332"/>
                  </a:lnTo>
                  <a:close/>
                  <a:moveTo>
                    <a:pt x="714" y="1"/>
                  </a:moveTo>
                  <a:lnTo>
                    <a:pt x="561" y="52"/>
                  </a:lnTo>
                  <a:lnTo>
                    <a:pt x="433" y="128"/>
                  </a:lnTo>
                  <a:lnTo>
                    <a:pt x="306" y="230"/>
                  </a:lnTo>
                  <a:lnTo>
                    <a:pt x="306" y="256"/>
                  </a:lnTo>
                  <a:lnTo>
                    <a:pt x="255" y="256"/>
                  </a:lnTo>
                  <a:lnTo>
                    <a:pt x="204" y="281"/>
                  </a:lnTo>
                  <a:lnTo>
                    <a:pt x="102" y="409"/>
                  </a:lnTo>
                  <a:lnTo>
                    <a:pt x="26" y="536"/>
                  </a:lnTo>
                  <a:lnTo>
                    <a:pt x="0" y="689"/>
                  </a:lnTo>
                  <a:lnTo>
                    <a:pt x="0" y="842"/>
                  </a:lnTo>
                  <a:lnTo>
                    <a:pt x="26" y="995"/>
                  </a:lnTo>
                  <a:lnTo>
                    <a:pt x="77" y="1148"/>
                  </a:lnTo>
                  <a:lnTo>
                    <a:pt x="153" y="1276"/>
                  </a:lnTo>
                  <a:lnTo>
                    <a:pt x="230" y="1403"/>
                  </a:lnTo>
                  <a:lnTo>
                    <a:pt x="357" y="1505"/>
                  </a:lnTo>
                  <a:lnTo>
                    <a:pt x="510" y="1607"/>
                  </a:lnTo>
                  <a:lnTo>
                    <a:pt x="663" y="1632"/>
                  </a:lnTo>
                  <a:lnTo>
                    <a:pt x="841" y="1658"/>
                  </a:lnTo>
                  <a:lnTo>
                    <a:pt x="994" y="1632"/>
                  </a:lnTo>
                  <a:lnTo>
                    <a:pt x="1147" y="1581"/>
                  </a:lnTo>
                  <a:lnTo>
                    <a:pt x="1300" y="1505"/>
                  </a:lnTo>
                  <a:lnTo>
                    <a:pt x="1428" y="1403"/>
                  </a:lnTo>
                  <a:lnTo>
                    <a:pt x="1555" y="1250"/>
                  </a:lnTo>
                  <a:lnTo>
                    <a:pt x="1632" y="1097"/>
                  </a:lnTo>
                  <a:lnTo>
                    <a:pt x="1683" y="944"/>
                  </a:lnTo>
                  <a:lnTo>
                    <a:pt x="1683" y="766"/>
                  </a:lnTo>
                  <a:lnTo>
                    <a:pt x="1683" y="613"/>
                  </a:lnTo>
                  <a:lnTo>
                    <a:pt x="1632" y="460"/>
                  </a:lnTo>
                  <a:lnTo>
                    <a:pt x="1530" y="307"/>
                  </a:lnTo>
                  <a:lnTo>
                    <a:pt x="1402" y="179"/>
                  </a:lnTo>
                  <a:lnTo>
                    <a:pt x="1275" y="103"/>
                  </a:lnTo>
                  <a:lnTo>
                    <a:pt x="1147" y="26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78"/>
            <p:cNvSpPr/>
            <p:nvPr/>
          </p:nvSpPr>
          <p:spPr>
            <a:xfrm>
              <a:off x="5303049" y="2576126"/>
              <a:ext cx="12445" cy="16291"/>
            </a:xfrm>
            <a:custGeom>
              <a:avLst/>
              <a:gdLst/>
              <a:ahLst/>
              <a:cxnLst/>
              <a:rect l="l" t="t" r="r" b="b"/>
              <a:pathLst>
                <a:path w="741" h="970" extrusionOk="0">
                  <a:moveTo>
                    <a:pt x="230" y="0"/>
                  </a:moveTo>
                  <a:lnTo>
                    <a:pt x="128" y="26"/>
                  </a:lnTo>
                  <a:lnTo>
                    <a:pt x="52" y="102"/>
                  </a:lnTo>
                  <a:lnTo>
                    <a:pt x="1" y="179"/>
                  </a:lnTo>
                  <a:lnTo>
                    <a:pt x="1" y="281"/>
                  </a:lnTo>
                  <a:lnTo>
                    <a:pt x="26" y="434"/>
                  </a:lnTo>
                  <a:lnTo>
                    <a:pt x="52" y="561"/>
                  </a:lnTo>
                  <a:lnTo>
                    <a:pt x="128" y="689"/>
                  </a:lnTo>
                  <a:lnTo>
                    <a:pt x="205" y="816"/>
                  </a:lnTo>
                  <a:lnTo>
                    <a:pt x="230" y="867"/>
                  </a:lnTo>
                  <a:lnTo>
                    <a:pt x="281" y="918"/>
                  </a:lnTo>
                  <a:lnTo>
                    <a:pt x="383" y="969"/>
                  </a:lnTo>
                  <a:lnTo>
                    <a:pt x="485" y="969"/>
                  </a:lnTo>
                  <a:lnTo>
                    <a:pt x="587" y="918"/>
                  </a:lnTo>
                  <a:lnTo>
                    <a:pt x="689" y="842"/>
                  </a:lnTo>
                  <a:lnTo>
                    <a:pt x="740" y="765"/>
                  </a:lnTo>
                  <a:lnTo>
                    <a:pt x="740" y="689"/>
                  </a:lnTo>
                  <a:lnTo>
                    <a:pt x="715" y="638"/>
                  </a:lnTo>
                  <a:lnTo>
                    <a:pt x="689" y="587"/>
                  </a:lnTo>
                  <a:lnTo>
                    <a:pt x="664" y="510"/>
                  </a:lnTo>
                  <a:lnTo>
                    <a:pt x="613" y="434"/>
                  </a:lnTo>
                  <a:lnTo>
                    <a:pt x="562" y="357"/>
                  </a:lnTo>
                  <a:lnTo>
                    <a:pt x="536" y="204"/>
                  </a:lnTo>
                  <a:lnTo>
                    <a:pt x="485" y="102"/>
                  </a:lnTo>
                  <a:lnTo>
                    <a:pt x="409" y="51"/>
                  </a:lnTo>
                  <a:lnTo>
                    <a:pt x="33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78"/>
            <p:cNvSpPr/>
            <p:nvPr/>
          </p:nvSpPr>
          <p:spPr>
            <a:xfrm>
              <a:off x="5304342" y="2535869"/>
              <a:ext cx="9002" cy="5156"/>
            </a:xfrm>
            <a:custGeom>
              <a:avLst/>
              <a:gdLst/>
              <a:ahLst/>
              <a:cxnLst/>
              <a:rect l="l" t="t" r="r" b="b"/>
              <a:pathLst>
                <a:path w="536" h="307" extrusionOk="0">
                  <a:moveTo>
                    <a:pt x="179" y="1"/>
                  </a:moveTo>
                  <a:lnTo>
                    <a:pt x="26" y="52"/>
                  </a:lnTo>
                  <a:lnTo>
                    <a:pt x="0" y="77"/>
                  </a:lnTo>
                  <a:lnTo>
                    <a:pt x="0" y="128"/>
                  </a:lnTo>
                  <a:lnTo>
                    <a:pt x="26" y="154"/>
                  </a:lnTo>
                  <a:lnTo>
                    <a:pt x="51" y="154"/>
                  </a:lnTo>
                  <a:lnTo>
                    <a:pt x="179" y="128"/>
                  </a:lnTo>
                  <a:lnTo>
                    <a:pt x="281" y="154"/>
                  </a:lnTo>
                  <a:lnTo>
                    <a:pt x="357" y="205"/>
                  </a:lnTo>
                  <a:lnTo>
                    <a:pt x="434" y="281"/>
                  </a:lnTo>
                  <a:lnTo>
                    <a:pt x="459" y="307"/>
                  </a:lnTo>
                  <a:lnTo>
                    <a:pt x="510" y="307"/>
                  </a:lnTo>
                  <a:lnTo>
                    <a:pt x="536" y="281"/>
                  </a:lnTo>
                  <a:lnTo>
                    <a:pt x="536" y="230"/>
                  </a:lnTo>
                  <a:lnTo>
                    <a:pt x="485" y="154"/>
                  </a:lnTo>
                  <a:lnTo>
                    <a:pt x="434" y="103"/>
                  </a:lnTo>
                  <a:lnTo>
                    <a:pt x="383" y="52"/>
                  </a:lnTo>
                  <a:lnTo>
                    <a:pt x="306" y="26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78"/>
            <p:cNvSpPr/>
            <p:nvPr/>
          </p:nvSpPr>
          <p:spPr>
            <a:xfrm>
              <a:off x="5296634" y="2711441"/>
              <a:ext cx="14141" cy="14998"/>
            </a:xfrm>
            <a:custGeom>
              <a:avLst/>
              <a:gdLst/>
              <a:ahLst/>
              <a:cxnLst/>
              <a:rect l="l" t="t" r="r" b="b"/>
              <a:pathLst>
                <a:path w="842" h="893" extrusionOk="0">
                  <a:moveTo>
                    <a:pt x="255" y="0"/>
                  </a:moveTo>
                  <a:lnTo>
                    <a:pt x="153" y="26"/>
                  </a:lnTo>
                  <a:lnTo>
                    <a:pt x="77" y="77"/>
                  </a:lnTo>
                  <a:lnTo>
                    <a:pt x="77" y="102"/>
                  </a:lnTo>
                  <a:lnTo>
                    <a:pt x="26" y="255"/>
                  </a:lnTo>
                  <a:lnTo>
                    <a:pt x="1" y="434"/>
                  </a:lnTo>
                  <a:lnTo>
                    <a:pt x="26" y="587"/>
                  </a:lnTo>
                  <a:lnTo>
                    <a:pt x="102" y="740"/>
                  </a:lnTo>
                  <a:lnTo>
                    <a:pt x="179" y="816"/>
                  </a:lnTo>
                  <a:lnTo>
                    <a:pt x="255" y="867"/>
                  </a:lnTo>
                  <a:lnTo>
                    <a:pt x="332" y="893"/>
                  </a:lnTo>
                  <a:lnTo>
                    <a:pt x="485" y="893"/>
                  </a:lnTo>
                  <a:lnTo>
                    <a:pt x="561" y="867"/>
                  </a:lnTo>
                  <a:lnTo>
                    <a:pt x="638" y="816"/>
                  </a:lnTo>
                  <a:lnTo>
                    <a:pt x="714" y="765"/>
                  </a:lnTo>
                  <a:lnTo>
                    <a:pt x="765" y="689"/>
                  </a:lnTo>
                  <a:lnTo>
                    <a:pt x="816" y="587"/>
                  </a:lnTo>
                  <a:lnTo>
                    <a:pt x="842" y="510"/>
                  </a:lnTo>
                  <a:lnTo>
                    <a:pt x="842" y="434"/>
                  </a:lnTo>
                  <a:lnTo>
                    <a:pt x="842" y="357"/>
                  </a:lnTo>
                  <a:lnTo>
                    <a:pt x="816" y="281"/>
                  </a:lnTo>
                  <a:lnTo>
                    <a:pt x="714" y="153"/>
                  </a:lnTo>
                  <a:lnTo>
                    <a:pt x="561" y="77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78"/>
            <p:cNvSpPr/>
            <p:nvPr/>
          </p:nvSpPr>
          <p:spPr>
            <a:xfrm>
              <a:off x="5202433" y="2392862"/>
              <a:ext cx="105775" cy="80079"/>
            </a:xfrm>
            <a:custGeom>
              <a:avLst/>
              <a:gdLst/>
              <a:ahLst/>
              <a:cxnLst/>
              <a:rect l="l" t="t" r="r" b="b"/>
              <a:pathLst>
                <a:path w="6298" h="4768" extrusionOk="0">
                  <a:moveTo>
                    <a:pt x="3723" y="0"/>
                  </a:moveTo>
                  <a:lnTo>
                    <a:pt x="3213" y="77"/>
                  </a:lnTo>
                  <a:lnTo>
                    <a:pt x="2728" y="179"/>
                  </a:lnTo>
                  <a:lnTo>
                    <a:pt x="2270" y="306"/>
                  </a:lnTo>
                  <a:lnTo>
                    <a:pt x="1836" y="485"/>
                  </a:lnTo>
                  <a:lnTo>
                    <a:pt x="1454" y="689"/>
                  </a:lnTo>
                  <a:lnTo>
                    <a:pt x="1097" y="893"/>
                  </a:lnTo>
                  <a:lnTo>
                    <a:pt x="765" y="1148"/>
                  </a:lnTo>
                  <a:lnTo>
                    <a:pt x="485" y="1403"/>
                  </a:lnTo>
                  <a:lnTo>
                    <a:pt x="230" y="1709"/>
                  </a:lnTo>
                  <a:lnTo>
                    <a:pt x="0" y="2014"/>
                  </a:lnTo>
                  <a:lnTo>
                    <a:pt x="306" y="2014"/>
                  </a:lnTo>
                  <a:lnTo>
                    <a:pt x="612" y="2065"/>
                  </a:lnTo>
                  <a:lnTo>
                    <a:pt x="893" y="2142"/>
                  </a:lnTo>
                  <a:lnTo>
                    <a:pt x="1199" y="2218"/>
                  </a:lnTo>
                  <a:lnTo>
                    <a:pt x="1479" y="2346"/>
                  </a:lnTo>
                  <a:lnTo>
                    <a:pt x="1734" y="2473"/>
                  </a:lnTo>
                  <a:lnTo>
                    <a:pt x="2015" y="2626"/>
                  </a:lnTo>
                  <a:lnTo>
                    <a:pt x="2244" y="2805"/>
                  </a:lnTo>
                  <a:lnTo>
                    <a:pt x="2474" y="3009"/>
                  </a:lnTo>
                  <a:lnTo>
                    <a:pt x="2703" y="3213"/>
                  </a:lnTo>
                  <a:lnTo>
                    <a:pt x="2907" y="3442"/>
                  </a:lnTo>
                  <a:lnTo>
                    <a:pt x="3085" y="3697"/>
                  </a:lnTo>
                  <a:lnTo>
                    <a:pt x="3238" y="3952"/>
                  </a:lnTo>
                  <a:lnTo>
                    <a:pt x="3391" y="4207"/>
                  </a:lnTo>
                  <a:lnTo>
                    <a:pt x="3519" y="4488"/>
                  </a:lnTo>
                  <a:lnTo>
                    <a:pt x="3621" y="4768"/>
                  </a:lnTo>
                  <a:lnTo>
                    <a:pt x="3774" y="4590"/>
                  </a:lnTo>
                  <a:lnTo>
                    <a:pt x="3978" y="4437"/>
                  </a:lnTo>
                  <a:lnTo>
                    <a:pt x="4182" y="4309"/>
                  </a:lnTo>
                  <a:lnTo>
                    <a:pt x="4386" y="4207"/>
                  </a:lnTo>
                  <a:lnTo>
                    <a:pt x="4590" y="4156"/>
                  </a:lnTo>
                  <a:lnTo>
                    <a:pt x="4768" y="4105"/>
                  </a:lnTo>
                  <a:lnTo>
                    <a:pt x="4947" y="4105"/>
                  </a:lnTo>
                  <a:lnTo>
                    <a:pt x="5125" y="4131"/>
                  </a:lnTo>
                  <a:lnTo>
                    <a:pt x="5304" y="4156"/>
                  </a:lnTo>
                  <a:lnTo>
                    <a:pt x="5457" y="4233"/>
                  </a:lnTo>
                  <a:lnTo>
                    <a:pt x="5635" y="4029"/>
                  </a:lnTo>
                  <a:lnTo>
                    <a:pt x="5788" y="3825"/>
                  </a:lnTo>
                  <a:lnTo>
                    <a:pt x="5915" y="3595"/>
                  </a:lnTo>
                  <a:lnTo>
                    <a:pt x="6017" y="3366"/>
                  </a:lnTo>
                  <a:lnTo>
                    <a:pt x="6094" y="3136"/>
                  </a:lnTo>
                  <a:lnTo>
                    <a:pt x="6170" y="2881"/>
                  </a:lnTo>
                  <a:lnTo>
                    <a:pt x="6221" y="2626"/>
                  </a:lnTo>
                  <a:lnTo>
                    <a:pt x="6272" y="2371"/>
                  </a:lnTo>
                  <a:lnTo>
                    <a:pt x="6298" y="1836"/>
                  </a:lnTo>
                  <a:lnTo>
                    <a:pt x="6272" y="1301"/>
                  </a:lnTo>
                  <a:lnTo>
                    <a:pt x="6221" y="765"/>
                  </a:lnTo>
                  <a:lnTo>
                    <a:pt x="6170" y="255"/>
                  </a:lnTo>
                  <a:lnTo>
                    <a:pt x="5839" y="179"/>
                  </a:lnTo>
                  <a:lnTo>
                    <a:pt x="5533" y="102"/>
                  </a:lnTo>
                  <a:lnTo>
                    <a:pt x="5202" y="51"/>
                  </a:lnTo>
                  <a:lnTo>
                    <a:pt x="48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78"/>
            <p:cNvSpPr/>
            <p:nvPr/>
          </p:nvSpPr>
          <p:spPr>
            <a:xfrm>
              <a:off x="5294921" y="2547861"/>
              <a:ext cx="6869" cy="9439"/>
            </a:xfrm>
            <a:custGeom>
              <a:avLst/>
              <a:gdLst/>
              <a:ahLst/>
              <a:cxnLst/>
              <a:rect l="l" t="t" r="r" b="b"/>
              <a:pathLst>
                <a:path w="409" h="562" extrusionOk="0">
                  <a:moveTo>
                    <a:pt x="255" y="1"/>
                  </a:moveTo>
                  <a:lnTo>
                    <a:pt x="128" y="26"/>
                  </a:lnTo>
                  <a:lnTo>
                    <a:pt x="52" y="103"/>
                  </a:lnTo>
                  <a:lnTo>
                    <a:pt x="1" y="205"/>
                  </a:lnTo>
                  <a:lnTo>
                    <a:pt x="1" y="332"/>
                  </a:lnTo>
                  <a:lnTo>
                    <a:pt x="26" y="434"/>
                  </a:lnTo>
                  <a:lnTo>
                    <a:pt x="103" y="511"/>
                  </a:lnTo>
                  <a:lnTo>
                    <a:pt x="230" y="562"/>
                  </a:lnTo>
                  <a:lnTo>
                    <a:pt x="357" y="562"/>
                  </a:lnTo>
                  <a:lnTo>
                    <a:pt x="408" y="536"/>
                  </a:lnTo>
                  <a:lnTo>
                    <a:pt x="408" y="485"/>
                  </a:lnTo>
                  <a:lnTo>
                    <a:pt x="383" y="434"/>
                  </a:lnTo>
                  <a:lnTo>
                    <a:pt x="332" y="409"/>
                  </a:lnTo>
                  <a:lnTo>
                    <a:pt x="255" y="383"/>
                  </a:lnTo>
                  <a:lnTo>
                    <a:pt x="230" y="358"/>
                  </a:lnTo>
                  <a:lnTo>
                    <a:pt x="179" y="332"/>
                  </a:lnTo>
                  <a:lnTo>
                    <a:pt x="179" y="281"/>
                  </a:lnTo>
                  <a:lnTo>
                    <a:pt x="179" y="230"/>
                  </a:lnTo>
                  <a:lnTo>
                    <a:pt x="179" y="179"/>
                  </a:lnTo>
                  <a:lnTo>
                    <a:pt x="230" y="128"/>
                  </a:lnTo>
                  <a:lnTo>
                    <a:pt x="281" y="103"/>
                  </a:lnTo>
                  <a:lnTo>
                    <a:pt x="306" y="77"/>
                  </a:lnTo>
                  <a:lnTo>
                    <a:pt x="306" y="2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78"/>
            <p:cNvSpPr/>
            <p:nvPr/>
          </p:nvSpPr>
          <p:spPr>
            <a:xfrm>
              <a:off x="5260240" y="2257127"/>
              <a:ext cx="36412" cy="35118"/>
            </a:xfrm>
            <a:custGeom>
              <a:avLst/>
              <a:gdLst/>
              <a:ahLst/>
              <a:cxnLst/>
              <a:rect l="l" t="t" r="r" b="b"/>
              <a:pathLst>
                <a:path w="2168" h="2091" extrusionOk="0">
                  <a:moveTo>
                    <a:pt x="995" y="0"/>
                  </a:moveTo>
                  <a:lnTo>
                    <a:pt x="842" y="26"/>
                  </a:lnTo>
                  <a:lnTo>
                    <a:pt x="714" y="77"/>
                  </a:lnTo>
                  <a:lnTo>
                    <a:pt x="612" y="128"/>
                  </a:lnTo>
                  <a:lnTo>
                    <a:pt x="485" y="204"/>
                  </a:lnTo>
                  <a:lnTo>
                    <a:pt x="383" y="281"/>
                  </a:lnTo>
                  <a:lnTo>
                    <a:pt x="281" y="383"/>
                  </a:lnTo>
                  <a:lnTo>
                    <a:pt x="204" y="510"/>
                  </a:lnTo>
                  <a:lnTo>
                    <a:pt x="128" y="638"/>
                  </a:lnTo>
                  <a:lnTo>
                    <a:pt x="51" y="765"/>
                  </a:lnTo>
                  <a:lnTo>
                    <a:pt x="26" y="918"/>
                  </a:lnTo>
                  <a:lnTo>
                    <a:pt x="0" y="1096"/>
                  </a:lnTo>
                  <a:lnTo>
                    <a:pt x="0" y="1275"/>
                  </a:lnTo>
                  <a:lnTo>
                    <a:pt x="51" y="1453"/>
                  </a:lnTo>
                  <a:lnTo>
                    <a:pt x="128" y="1581"/>
                  </a:lnTo>
                  <a:lnTo>
                    <a:pt x="204" y="1734"/>
                  </a:lnTo>
                  <a:lnTo>
                    <a:pt x="332" y="1836"/>
                  </a:lnTo>
                  <a:lnTo>
                    <a:pt x="459" y="1938"/>
                  </a:lnTo>
                  <a:lnTo>
                    <a:pt x="612" y="2014"/>
                  </a:lnTo>
                  <a:lnTo>
                    <a:pt x="536" y="1938"/>
                  </a:lnTo>
                  <a:lnTo>
                    <a:pt x="434" y="1785"/>
                  </a:lnTo>
                  <a:lnTo>
                    <a:pt x="357" y="1632"/>
                  </a:lnTo>
                  <a:lnTo>
                    <a:pt x="332" y="1479"/>
                  </a:lnTo>
                  <a:lnTo>
                    <a:pt x="332" y="1326"/>
                  </a:lnTo>
                  <a:lnTo>
                    <a:pt x="383" y="1173"/>
                  </a:lnTo>
                  <a:lnTo>
                    <a:pt x="434" y="1045"/>
                  </a:lnTo>
                  <a:lnTo>
                    <a:pt x="510" y="918"/>
                  </a:lnTo>
                  <a:lnTo>
                    <a:pt x="612" y="790"/>
                  </a:lnTo>
                  <a:lnTo>
                    <a:pt x="714" y="714"/>
                  </a:lnTo>
                  <a:lnTo>
                    <a:pt x="842" y="638"/>
                  </a:lnTo>
                  <a:lnTo>
                    <a:pt x="969" y="587"/>
                  </a:lnTo>
                  <a:lnTo>
                    <a:pt x="1122" y="561"/>
                  </a:lnTo>
                  <a:lnTo>
                    <a:pt x="1250" y="587"/>
                  </a:lnTo>
                  <a:lnTo>
                    <a:pt x="1403" y="638"/>
                  </a:lnTo>
                  <a:lnTo>
                    <a:pt x="1530" y="714"/>
                  </a:lnTo>
                  <a:lnTo>
                    <a:pt x="1658" y="841"/>
                  </a:lnTo>
                  <a:lnTo>
                    <a:pt x="1734" y="969"/>
                  </a:lnTo>
                  <a:lnTo>
                    <a:pt x="1811" y="1071"/>
                  </a:lnTo>
                  <a:lnTo>
                    <a:pt x="1836" y="1198"/>
                  </a:lnTo>
                  <a:lnTo>
                    <a:pt x="1836" y="1326"/>
                  </a:lnTo>
                  <a:lnTo>
                    <a:pt x="1836" y="1453"/>
                  </a:lnTo>
                  <a:lnTo>
                    <a:pt x="1785" y="1581"/>
                  </a:lnTo>
                  <a:lnTo>
                    <a:pt x="1709" y="1683"/>
                  </a:lnTo>
                  <a:lnTo>
                    <a:pt x="1607" y="1785"/>
                  </a:lnTo>
                  <a:lnTo>
                    <a:pt x="1505" y="1836"/>
                  </a:lnTo>
                  <a:lnTo>
                    <a:pt x="1377" y="1861"/>
                  </a:lnTo>
                  <a:lnTo>
                    <a:pt x="1275" y="1861"/>
                  </a:lnTo>
                  <a:lnTo>
                    <a:pt x="1173" y="1810"/>
                  </a:lnTo>
                  <a:lnTo>
                    <a:pt x="1071" y="1734"/>
                  </a:lnTo>
                  <a:lnTo>
                    <a:pt x="1020" y="1657"/>
                  </a:lnTo>
                  <a:lnTo>
                    <a:pt x="969" y="1555"/>
                  </a:lnTo>
                  <a:lnTo>
                    <a:pt x="969" y="1428"/>
                  </a:lnTo>
                  <a:lnTo>
                    <a:pt x="969" y="1402"/>
                  </a:lnTo>
                  <a:lnTo>
                    <a:pt x="995" y="1377"/>
                  </a:lnTo>
                  <a:lnTo>
                    <a:pt x="1020" y="1402"/>
                  </a:lnTo>
                  <a:lnTo>
                    <a:pt x="1020" y="1428"/>
                  </a:lnTo>
                  <a:lnTo>
                    <a:pt x="1250" y="1504"/>
                  </a:lnTo>
                  <a:lnTo>
                    <a:pt x="1403" y="1555"/>
                  </a:lnTo>
                  <a:lnTo>
                    <a:pt x="1556" y="1581"/>
                  </a:lnTo>
                  <a:lnTo>
                    <a:pt x="1658" y="1530"/>
                  </a:lnTo>
                  <a:lnTo>
                    <a:pt x="1709" y="1479"/>
                  </a:lnTo>
                  <a:lnTo>
                    <a:pt x="1734" y="1351"/>
                  </a:lnTo>
                  <a:lnTo>
                    <a:pt x="1734" y="1198"/>
                  </a:lnTo>
                  <a:lnTo>
                    <a:pt x="1683" y="994"/>
                  </a:lnTo>
                  <a:lnTo>
                    <a:pt x="1607" y="867"/>
                  </a:lnTo>
                  <a:lnTo>
                    <a:pt x="1479" y="790"/>
                  </a:lnTo>
                  <a:lnTo>
                    <a:pt x="1377" y="739"/>
                  </a:lnTo>
                  <a:lnTo>
                    <a:pt x="1224" y="739"/>
                  </a:lnTo>
                  <a:lnTo>
                    <a:pt x="1046" y="714"/>
                  </a:lnTo>
                  <a:lnTo>
                    <a:pt x="867" y="765"/>
                  </a:lnTo>
                  <a:lnTo>
                    <a:pt x="740" y="867"/>
                  </a:lnTo>
                  <a:lnTo>
                    <a:pt x="612" y="1045"/>
                  </a:lnTo>
                  <a:lnTo>
                    <a:pt x="536" y="1224"/>
                  </a:lnTo>
                  <a:lnTo>
                    <a:pt x="536" y="1402"/>
                  </a:lnTo>
                  <a:lnTo>
                    <a:pt x="561" y="1581"/>
                  </a:lnTo>
                  <a:lnTo>
                    <a:pt x="638" y="1734"/>
                  </a:lnTo>
                  <a:lnTo>
                    <a:pt x="765" y="1861"/>
                  </a:lnTo>
                  <a:lnTo>
                    <a:pt x="893" y="1989"/>
                  </a:lnTo>
                  <a:lnTo>
                    <a:pt x="1071" y="2040"/>
                  </a:lnTo>
                  <a:lnTo>
                    <a:pt x="1250" y="2091"/>
                  </a:lnTo>
                  <a:lnTo>
                    <a:pt x="1428" y="2065"/>
                  </a:lnTo>
                  <a:lnTo>
                    <a:pt x="1607" y="2040"/>
                  </a:lnTo>
                  <a:lnTo>
                    <a:pt x="1734" y="1989"/>
                  </a:lnTo>
                  <a:lnTo>
                    <a:pt x="1862" y="1887"/>
                  </a:lnTo>
                  <a:lnTo>
                    <a:pt x="1964" y="1785"/>
                  </a:lnTo>
                  <a:lnTo>
                    <a:pt x="2040" y="1683"/>
                  </a:lnTo>
                  <a:lnTo>
                    <a:pt x="2091" y="1530"/>
                  </a:lnTo>
                  <a:lnTo>
                    <a:pt x="2142" y="1402"/>
                  </a:lnTo>
                  <a:lnTo>
                    <a:pt x="2168" y="1249"/>
                  </a:lnTo>
                  <a:lnTo>
                    <a:pt x="2168" y="1096"/>
                  </a:lnTo>
                  <a:lnTo>
                    <a:pt x="2142" y="943"/>
                  </a:lnTo>
                  <a:lnTo>
                    <a:pt x="2117" y="790"/>
                  </a:lnTo>
                  <a:lnTo>
                    <a:pt x="2066" y="638"/>
                  </a:lnTo>
                  <a:lnTo>
                    <a:pt x="1989" y="510"/>
                  </a:lnTo>
                  <a:lnTo>
                    <a:pt x="1887" y="383"/>
                  </a:lnTo>
                  <a:lnTo>
                    <a:pt x="1785" y="255"/>
                  </a:lnTo>
                  <a:lnTo>
                    <a:pt x="1658" y="179"/>
                  </a:lnTo>
                  <a:lnTo>
                    <a:pt x="1530" y="102"/>
                  </a:lnTo>
                  <a:lnTo>
                    <a:pt x="1403" y="51"/>
                  </a:lnTo>
                  <a:lnTo>
                    <a:pt x="1250" y="26"/>
                  </a:lnTo>
                  <a:lnTo>
                    <a:pt x="1122" y="0"/>
                  </a:lnTo>
                  <a:close/>
                </a:path>
              </a:pathLst>
            </a:custGeom>
            <a:solidFill>
              <a:srgbClr val="F06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78"/>
            <p:cNvSpPr/>
            <p:nvPr/>
          </p:nvSpPr>
          <p:spPr>
            <a:xfrm>
              <a:off x="5187016" y="1508638"/>
              <a:ext cx="97226" cy="193143"/>
            </a:xfrm>
            <a:custGeom>
              <a:avLst/>
              <a:gdLst/>
              <a:ahLst/>
              <a:cxnLst/>
              <a:rect l="l" t="t" r="r" b="b"/>
              <a:pathLst>
                <a:path w="5789" h="11500" extrusionOk="0">
                  <a:moveTo>
                    <a:pt x="2703" y="0"/>
                  </a:moveTo>
                  <a:lnTo>
                    <a:pt x="2499" y="51"/>
                  </a:lnTo>
                  <a:lnTo>
                    <a:pt x="2372" y="102"/>
                  </a:lnTo>
                  <a:lnTo>
                    <a:pt x="2244" y="153"/>
                  </a:lnTo>
                  <a:lnTo>
                    <a:pt x="2142" y="230"/>
                  </a:lnTo>
                  <a:lnTo>
                    <a:pt x="2040" y="332"/>
                  </a:lnTo>
                  <a:lnTo>
                    <a:pt x="1964" y="434"/>
                  </a:lnTo>
                  <a:lnTo>
                    <a:pt x="1887" y="536"/>
                  </a:lnTo>
                  <a:lnTo>
                    <a:pt x="1836" y="638"/>
                  </a:lnTo>
                  <a:lnTo>
                    <a:pt x="1785" y="765"/>
                  </a:lnTo>
                  <a:lnTo>
                    <a:pt x="1760" y="893"/>
                  </a:lnTo>
                  <a:lnTo>
                    <a:pt x="1760" y="1020"/>
                  </a:lnTo>
                  <a:lnTo>
                    <a:pt x="1760" y="1148"/>
                  </a:lnTo>
                  <a:lnTo>
                    <a:pt x="1785" y="1275"/>
                  </a:lnTo>
                  <a:lnTo>
                    <a:pt x="1836" y="1377"/>
                  </a:lnTo>
                  <a:lnTo>
                    <a:pt x="1913" y="1505"/>
                  </a:lnTo>
                  <a:lnTo>
                    <a:pt x="2015" y="1607"/>
                  </a:lnTo>
                  <a:lnTo>
                    <a:pt x="2117" y="1709"/>
                  </a:lnTo>
                  <a:lnTo>
                    <a:pt x="2168" y="1760"/>
                  </a:lnTo>
                  <a:lnTo>
                    <a:pt x="2193" y="1811"/>
                  </a:lnTo>
                  <a:lnTo>
                    <a:pt x="2193" y="1862"/>
                  </a:lnTo>
                  <a:lnTo>
                    <a:pt x="2142" y="1913"/>
                  </a:lnTo>
                  <a:lnTo>
                    <a:pt x="2193" y="1938"/>
                  </a:lnTo>
                  <a:lnTo>
                    <a:pt x="2244" y="1989"/>
                  </a:lnTo>
                  <a:lnTo>
                    <a:pt x="2244" y="2015"/>
                  </a:lnTo>
                  <a:lnTo>
                    <a:pt x="2244" y="2066"/>
                  </a:lnTo>
                  <a:lnTo>
                    <a:pt x="2219" y="2142"/>
                  </a:lnTo>
                  <a:lnTo>
                    <a:pt x="2168" y="2193"/>
                  </a:lnTo>
                  <a:lnTo>
                    <a:pt x="2117" y="2193"/>
                  </a:lnTo>
                  <a:lnTo>
                    <a:pt x="1836" y="2244"/>
                  </a:lnTo>
                  <a:lnTo>
                    <a:pt x="1581" y="2295"/>
                  </a:lnTo>
                  <a:lnTo>
                    <a:pt x="1326" y="2397"/>
                  </a:lnTo>
                  <a:lnTo>
                    <a:pt x="1097" y="2525"/>
                  </a:lnTo>
                  <a:lnTo>
                    <a:pt x="893" y="2703"/>
                  </a:lnTo>
                  <a:lnTo>
                    <a:pt x="740" y="2881"/>
                  </a:lnTo>
                  <a:lnTo>
                    <a:pt x="612" y="3136"/>
                  </a:lnTo>
                  <a:lnTo>
                    <a:pt x="561" y="3264"/>
                  </a:lnTo>
                  <a:lnTo>
                    <a:pt x="536" y="3391"/>
                  </a:lnTo>
                  <a:lnTo>
                    <a:pt x="511" y="3544"/>
                  </a:lnTo>
                  <a:lnTo>
                    <a:pt x="511" y="3672"/>
                  </a:lnTo>
                  <a:lnTo>
                    <a:pt x="561" y="3952"/>
                  </a:lnTo>
                  <a:lnTo>
                    <a:pt x="663" y="4207"/>
                  </a:lnTo>
                  <a:lnTo>
                    <a:pt x="816" y="4437"/>
                  </a:lnTo>
                  <a:lnTo>
                    <a:pt x="995" y="4615"/>
                  </a:lnTo>
                  <a:lnTo>
                    <a:pt x="1199" y="4794"/>
                  </a:lnTo>
                  <a:lnTo>
                    <a:pt x="1454" y="4921"/>
                  </a:lnTo>
                  <a:lnTo>
                    <a:pt x="1709" y="5023"/>
                  </a:lnTo>
                  <a:lnTo>
                    <a:pt x="1760" y="5049"/>
                  </a:lnTo>
                  <a:lnTo>
                    <a:pt x="1785" y="5100"/>
                  </a:lnTo>
                  <a:lnTo>
                    <a:pt x="1785" y="5151"/>
                  </a:lnTo>
                  <a:lnTo>
                    <a:pt x="1760" y="5202"/>
                  </a:lnTo>
                  <a:lnTo>
                    <a:pt x="1760" y="5278"/>
                  </a:lnTo>
                  <a:lnTo>
                    <a:pt x="1734" y="5329"/>
                  </a:lnTo>
                  <a:lnTo>
                    <a:pt x="1709" y="5355"/>
                  </a:lnTo>
                  <a:lnTo>
                    <a:pt x="1632" y="5380"/>
                  </a:lnTo>
                  <a:lnTo>
                    <a:pt x="1326" y="5457"/>
                  </a:lnTo>
                  <a:lnTo>
                    <a:pt x="1020" y="5584"/>
                  </a:lnTo>
                  <a:lnTo>
                    <a:pt x="740" y="5737"/>
                  </a:lnTo>
                  <a:lnTo>
                    <a:pt x="511" y="5915"/>
                  </a:lnTo>
                  <a:lnTo>
                    <a:pt x="281" y="6145"/>
                  </a:lnTo>
                  <a:lnTo>
                    <a:pt x="205" y="6272"/>
                  </a:lnTo>
                  <a:lnTo>
                    <a:pt x="128" y="6425"/>
                  </a:lnTo>
                  <a:lnTo>
                    <a:pt x="77" y="6553"/>
                  </a:lnTo>
                  <a:lnTo>
                    <a:pt x="26" y="6706"/>
                  </a:lnTo>
                  <a:lnTo>
                    <a:pt x="1" y="6884"/>
                  </a:lnTo>
                  <a:lnTo>
                    <a:pt x="1" y="7063"/>
                  </a:lnTo>
                  <a:lnTo>
                    <a:pt x="1" y="7241"/>
                  </a:lnTo>
                  <a:lnTo>
                    <a:pt x="26" y="7394"/>
                  </a:lnTo>
                  <a:lnTo>
                    <a:pt x="77" y="7547"/>
                  </a:lnTo>
                  <a:lnTo>
                    <a:pt x="154" y="7675"/>
                  </a:lnTo>
                  <a:lnTo>
                    <a:pt x="230" y="7828"/>
                  </a:lnTo>
                  <a:lnTo>
                    <a:pt x="307" y="7930"/>
                  </a:lnTo>
                  <a:lnTo>
                    <a:pt x="409" y="8032"/>
                  </a:lnTo>
                  <a:lnTo>
                    <a:pt x="536" y="8134"/>
                  </a:lnTo>
                  <a:lnTo>
                    <a:pt x="791" y="8312"/>
                  </a:lnTo>
                  <a:lnTo>
                    <a:pt x="1071" y="8440"/>
                  </a:lnTo>
                  <a:lnTo>
                    <a:pt x="1377" y="8516"/>
                  </a:lnTo>
                  <a:lnTo>
                    <a:pt x="1683" y="8567"/>
                  </a:lnTo>
                  <a:lnTo>
                    <a:pt x="1734" y="8542"/>
                  </a:lnTo>
                  <a:lnTo>
                    <a:pt x="1760" y="8516"/>
                  </a:lnTo>
                  <a:lnTo>
                    <a:pt x="1887" y="8516"/>
                  </a:lnTo>
                  <a:lnTo>
                    <a:pt x="1938" y="8593"/>
                  </a:lnTo>
                  <a:lnTo>
                    <a:pt x="1964" y="8669"/>
                  </a:lnTo>
                  <a:lnTo>
                    <a:pt x="1964" y="8746"/>
                  </a:lnTo>
                  <a:lnTo>
                    <a:pt x="1938" y="8771"/>
                  </a:lnTo>
                  <a:lnTo>
                    <a:pt x="1913" y="8797"/>
                  </a:lnTo>
                  <a:lnTo>
                    <a:pt x="1709" y="9204"/>
                  </a:lnTo>
                  <a:lnTo>
                    <a:pt x="1505" y="9612"/>
                  </a:lnTo>
                  <a:lnTo>
                    <a:pt x="1428" y="9842"/>
                  </a:lnTo>
                  <a:lnTo>
                    <a:pt x="1377" y="10071"/>
                  </a:lnTo>
                  <a:lnTo>
                    <a:pt x="1352" y="10275"/>
                  </a:lnTo>
                  <a:lnTo>
                    <a:pt x="1377" y="10530"/>
                  </a:lnTo>
                  <a:lnTo>
                    <a:pt x="1428" y="10658"/>
                  </a:lnTo>
                  <a:lnTo>
                    <a:pt x="1479" y="10785"/>
                  </a:lnTo>
                  <a:lnTo>
                    <a:pt x="1607" y="10989"/>
                  </a:lnTo>
                  <a:lnTo>
                    <a:pt x="1785" y="11168"/>
                  </a:lnTo>
                  <a:lnTo>
                    <a:pt x="1989" y="11295"/>
                  </a:lnTo>
                  <a:lnTo>
                    <a:pt x="2219" y="11397"/>
                  </a:lnTo>
                  <a:lnTo>
                    <a:pt x="2474" y="11474"/>
                  </a:lnTo>
                  <a:lnTo>
                    <a:pt x="2729" y="11499"/>
                  </a:lnTo>
                  <a:lnTo>
                    <a:pt x="2984" y="11499"/>
                  </a:lnTo>
                  <a:lnTo>
                    <a:pt x="3162" y="11474"/>
                  </a:lnTo>
                  <a:lnTo>
                    <a:pt x="3341" y="11423"/>
                  </a:lnTo>
                  <a:lnTo>
                    <a:pt x="3519" y="11372"/>
                  </a:lnTo>
                  <a:lnTo>
                    <a:pt x="3697" y="11295"/>
                  </a:lnTo>
                  <a:lnTo>
                    <a:pt x="4003" y="11117"/>
                  </a:lnTo>
                  <a:lnTo>
                    <a:pt x="4309" y="10887"/>
                  </a:lnTo>
                  <a:lnTo>
                    <a:pt x="4590" y="10632"/>
                  </a:lnTo>
                  <a:lnTo>
                    <a:pt x="4845" y="10352"/>
                  </a:lnTo>
                  <a:lnTo>
                    <a:pt x="5329" y="9791"/>
                  </a:lnTo>
                  <a:lnTo>
                    <a:pt x="5125" y="9306"/>
                  </a:lnTo>
                  <a:lnTo>
                    <a:pt x="4972" y="8822"/>
                  </a:lnTo>
                  <a:lnTo>
                    <a:pt x="4692" y="8898"/>
                  </a:lnTo>
                  <a:lnTo>
                    <a:pt x="4411" y="9026"/>
                  </a:lnTo>
                  <a:lnTo>
                    <a:pt x="4156" y="9153"/>
                  </a:lnTo>
                  <a:lnTo>
                    <a:pt x="3927" y="9332"/>
                  </a:lnTo>
                  <a:lnTo>
                    <a:pt x="3876" y="9383"/>
                  </a:lnTo>
                  <a:lnTo>
                    <a:pt x="3850" y="9383"/>
                  </a:lnTo>
                  <a:lnTo>
                    <a:pt x="3799" y="9357"/>
                  </a:lnTo>
                  <a:lnTo>
                    <a:pt x="3748" y="9332"/>
                  </a:lnTo>
                  <a:lnTo>
                    <a:pt x="3723" y="9306"/>
                  </a:lnTo>
                  <a:lnTo>
                    <a:pt x="3723" y="9255"/>
                  </a:lnTo>
                  <a:lnTo>
                    <a:pt x="3723" y="9204"/>
                  </a:lnTo>
                  <a:lnTo>
                    <a:pt x="3748" y="9179"/>
                  </a:lnTo>
                  <a:lnTo>
                    <a:pt x="4003" y="8949"/>
                  </a:lnTo>
                  <a:lnTo>
                    <a:pt x="4284" y="8771"/>
                  </a:lnTo>
                  <a:lnTo>
                    <a:pt x="4564" y="8618"/>
                  </a:lnTo>
                  <a:lnTo>
                    <a:pt x="4717" y="8567"/>
                  </a:lnTo>
                  <a:lnTo>
                    <a:pt x="4896" y="8542"/>
                  </a:lnTo>
                  <a:lnTo>
                    <a:pt x="4819" y="8210"/>
                  </a:lnTo>
                  <a:lnTo>
                    <a:pt x="4743" y="7879"/>
                  </a:lnTo>
                  <a:lnTo>
                    <a:pt x="4692" y="7547"/>
                  </a:lnTo>
                  <a:lnTo>
                    <a:pt x="4666" y="7216"/>
                  </a:lnTo>
                  <a:lnTo>
                    <a:pt x="4641" y="7241"/>
                  </a:lnTo>
                  <a:lnTo>
                    <a:pt x="4564" y="7267"/>
                  </a:lnTo>
                  <a:lnTo>
                    <a:pt x="4335" y="7292"/>
                  </a:lnTo>
                  <a:lnTo>
                    <a:pt x="3672" y="7292"/>
                  </a:lnTo>
                  <a:lnTo>
                    <a:pt x="3417" y="7318"/>
                  </a:lnTo>
                  <a:lnTo>
                    <a:pt x="3162" y="7369"/>
                  </a:lnTo>
                  <a:lnTo>
                    <a:pt x="2678" y="7522"/>
                  </a:lnTo>
                  <a:lnTo>
                    <a:pt x="2627" y="7522"/>
                  </a:lnTo>
                  <a:lnTo>
                    <a:pt x="2576" y="7496"/>
                  </a:lnTo>
                  <a:lnTo>
                    <a:pt x="2550" y="7471"/>
                  </a:lnTo>
                  <a:lnTo>
                    <a:pt x="2525" y="7420"/>
                  </a:lnTo>
                  <a:lnTo>
                    <a:pt x="2525" y="7369"/>
                  </a:lnTo>
                  <a:lnTo>
                    <a:pt x="2525" y="7318"/>
                  </a:lnTo>
                  <a:lnTo>
                    <a:pt x="2550" y="7267"/>
                  </a:lnTo>
                  <a:lnTo>
                    <a:pt x="2601" y="7241"/>
                  </a:lnTo>
                  <a:lnTo>
                    <a:pt x="3086" y="7088"/>
                  </a:lnTo>
                  <a:lnTo>
                    <a:pt x="3341" y="7012"/>
                  </a:lnTo>
                  <a:lnTo>
                    <a:pt x="3595" y="6961"/>
                  </a:lnTo>
                  <a:lnTo>
                    <a:pt x="3850" y="6935"/>
                  </a:lnTo>
                  <a:lnTo>
                    <a:pt x="4105" y="6935"/>
                  </a:lnTo>
                  <a:lnTo>
                    <a:pt x="4360" y="6961"/>
                  </a:lnTo>
                  <a:lnTo>
                    <a:pt x="4615" y="7037"/>
                  </a:lnTo>
                  <a:lnTo>
                    <a:pt x="4666" y="7063"/>
                  </a:lnTo>
                  <a:lnTo>
                    <a:pt x="4641" y="6527"/>
                  </a:lnTo>
                  <a:lnTo>
                    <a:pt x="4666" y="5992"/>
                  </a:lnTo>
                  <a:lnTo>
                    <a:pt x="4743" y="5457"/>
                  </a:lnTo>
                  <a:lnTo>
                    <a:pt x="4845" y="4947"/>
                  </a:lnTo>
                  <a:lnTo>
                    <a:pt x="4513" y="4947"/>
                  </a:lnTo>
                  <a:lnTo>
                    <a:pt x="4207" y="4921"/>
                  </a:lnTo>
                  <a:lnTo>
                    <a:pt x="3901" y="4845"/>
                  </a:lnTo>
                  <a:lnTo>
                    <a:pt x="3595" y="4717"/>
                  </a:lnTo>
                  <a:lnTo>
                    <a:pt x="3290" y="4590"/>
                  </a:lnTo>
                  <a:lnTo>
                    <a:pt x="3009" y="4411"/>
                  </a:lnTo>
                  <a:lnTo>
                    <a:pt x="2754" y="4233"/>
                  </a:lnTo>
                  <a:lnTo>
                    <a:pt x="2525" y="4054"/>
                  </a:lnTo>
                  <a:lnTo>
                    <a:pt x="2499" y="4029"/>
                  </a:lnTo>
                  <a:lnTo>
                    <a:pt x="2499" y="3978"/>
                  </a:lnTo>
                  <a:lnTo>
                    <a:pt x="2525" y="3901"/>
                  </a:lnTo>
                  <a:lnTo>
                    <a:pt x="2576" y="3876"/>
                  </a:lnTo>
                  <a:lnTo>
                    <a:pt x="2652" y="3876"/>
                  </a:lnTo>
                  <a:lnTo>
                    <a:pt x="2907" y="4054"/>
                  </a:lnTo>
                  <a:lnTo>
                    <a:pt x="3188" y="4207"/>
                  </a:lnTo>
                  <a:lnTo>
                    <a:pt x="3443" y="4309"/>
                  </a:lnTo>
                  <a:lnTo>
                    <a:pt x="3723" y="4411"/>
                  </a:lnTo>
                  <a:lnTo>
                    <a:pt x="3978" y="4488"/>
                  </a:lnTo>
                  <a:lnTo>
                    <a:pt x="4258" y="4564"/>
                  </a:lnTo>
                  <a:lnTo>
                    <a:pt x="4870" y="4666"/>
                  </a:lnTo>
                  <a:lnTo>
                    <a:pt x="4921" y="4692"/>
                  </a:lnTo>
                  <a:lnTo>
                    <a:pt x="5049" y="4258"/>
                  </a:lnTo>
                  <a:lnTo>
                    <a:pt x="5202" y="3825"/>
                  </a:lnTo>
                  <a:lnTo>
                    <a:pt x="5049" y="3748"/>
                  </a:lnTo>
                  <a:lnTo>
                    <a:pt x="4870" y="3646"/>
                  </a:lnTo>
                  <a:lnTo>
                    <a:pt x="4743" y="3519"/>
                  </a:lnTo>
                  <a:lnTo>
                    <a:pt x="4590" y="3391"/>
                  </a:lnTo>
                  <a:lnTo>
                    <a:pt x="4488" y="3238"/>
                  </a:lnTo>
                  <a:lnTo>
                    <a:pt x="4386" y="3085"/>
                  </a:lnTo>
                  <a:lnTo>
                    <a:pt x="4309" y="2907"/>
                  </a:lnTo>
                  <a:lnTo>
                    <a:pt x="4233" y="2729"/>
                  </a:lnTo>
                  <a:lnTo>
                    <a:pt x="4233" y="2678"/>
                  </a:lnTo>
                  <a:lnTo>
                    <a:pt x="4258" y="2601"/>
                  </a:lnTo>
                  <a:lnTo>
                    <a:pt x="4284" y="2576"/>
                  </a:lnTo>
                  <a:lnTo>
                    <a:pt x="4335" y="2525"/>
                  </a:lnTo>
                  <a:lnTo>
                    <a:pt x="4462" y="2525"/>
                  </a:lnTo>
                  <a:lnTo>
                    <a:pt x="4513" y="2550"/>
                  </a:lnTo>
                  <a:lnTo>
                    <a:pt x="4564" y="2601"/>
                  </a:lnTo>
                  <a:lnTo>
                    <a:pt x="4743" y="2907"/>
                  </a:lnTo>
                  <a:lnTo>
                    <a:pt x="4845" y="3060"/>
                  </a:lnTo>
                  <a:lnTo>
                    <a:pt x="4947" y="3213"/>
                  </a:lnTo>
                  <a:lnTo>
                    <a:pt x="5125" y="3391"/>
                  </a:lnTo>
                  <a:lnTo>
                    <a:pt x="5329" y="3544"/>
                  </a:lnTo>
                  <a:lnTo>
                    <a:pt x="5533" y="3111"/>
                  </a:lnTo>
                  <a:lnTo>
                    <a:pt x="5788" y="2703"/>
                  </a:lnTo>
                  <a:lnTo>
                    <a:pt x="5737" y="2652"/>
                  </a:lnTo>
                  <a:lnTo>
                    <a:pt x="5686" y="2601"/>
                  </a:lnTo>
                  <a:lnTo>
                    <a:pt x="5380" y="1989"/>
                  </a:lnTo>
                  <a:lnTo>
                    <a:pt x="5202" y="1709"/>
                  </a:lnTo>
                  <a:lnTo>
                    <a:pt x="4998" y="1428"/>
                  </a:lnTo>
                  <a:lnTo>
                    <a:pt x="4794" y="1173"/>
                  </a:lnTo>
                  <a:lnTo>
                    <a:pt x="4564" y="918"/>
                  </a:lnTo>
                  <a:lnTo>
                    <a:pt x="4335" y="689"/>
                  </a:lnTo>
                  <a:lnTo>
                    <a:pt x="4080" y="459"/>
                  </a:lnTo>
                  <a:lnTo>
                    <a:pt x="3901" y="332"/>
                  </a:lnTo>
                  <a:lnTo>
                    <a:pt x="3723" y="230"/>
                  </a:lnTo>
                  <a:lnTo>
                    <a:pt x="3519" y="128"/>
                  </a:lnTo>
                  <a:lnTo>
                    <a:pt x="3341" y="77"/>
                  </a:lnTo>
                  <a:lnTo>
                    <a:pt x="3137" y="26"/>
                  </a:lnTo>
                  <a:lnTo>
                    <a:pt x="29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78"/>
            <p:cNvSpPr/>
            <p:nvPr/>
          </p:nvSpPr>
          <p:spPr>
            <a:xfrm>
              <a:off x="5228549" y="2198883"/>
              <a:ext cx="44120" cy="40274"/>
            </a:xfrm>
            <a:custGeom>
              <a:avLst/>
              <a:gdLst/>
              <a:ahLst/>
              <a:cxnLst/>
              <a:rect l="l" t="t" r="r" b="b"/>
              <a:pathLst>
                <a:path w="2627" h="2398" extrusionOk="0">
                  <a:moveTo>
                    <a:pt x="1199" y="1"/>
                  </a:moveTo>
                  <a:lnTo>
                    <a:pt x="1046" y="26"/>
                  </a:lnTo>
                  <a:lnTo>
                    <a:pt x="868" y="103"/>
                  </a:lnTo>
                  <a:lnTo>
                    <a:pt x="715" y="179"/>
                  </a:lnTo>
                  <a:lnTo>
                    <a:pt x="562" y="256"/>
                  </a:lnTo>
                  <a:lnTo>
                    <a:pt x="409" y="383"/>
                  </a:lnTo>
                  <a:lnTo>
                    <a:pt x="281" y="511"/>
                  </a:lnTo>
                  <a:lnTo>
                    <a:pt x="179" y="664"/>
                  </a:lnTo>
                  <a:lnTo>
                    <a:pt x="128" y="791"/>
                  </a:lnTo>
                  <a:lnTo>
                    <a:pt x="77" y="944"/>
                  </a:lnTo>
                  <a:lnTo>
                    <a:pt x="26" y="1072"/>
                  </a:lnTo>
                  <a:lnTo>
                    <a:pt x="1" y="1199"/>
                  </a:lnTo>
                  <a:lnTo>
                    <a:pt x="26" y="1454"/>
                  </a:lnTo>
                  <a:lnTo>
                    <a:pt x="77" y="1683"/>
                  </a:lnTo>
                  <a:lnTo>
                    <a:pt x="205" y="1887"/>
                  </a:lnTo>
                  <a:lnTo>
                    <a:pt x="358" y="2066"/>
                  </a:lnTo>
                  <a:lnTo>
                    <a:pt x="536" y="2219"/>
                  </a:lnTo>
                  <a:lnTo>
                    <a:pt x="766" y="2346"/>
                  </a:lnTo>
                  <a:lnTo>
                    <a:pt x="766" y="2346"/>
                  </a:lnTo>
                  <a:lnTo>
                    <a:pt x="587" y="2168"/>
                  </a:lnTo>
                  <a:lnTo>
                    <a:pt x="511" y="2066"/>
                  </a:lnTo>
                  <a:lnTo>
                    <a:pt x="434" y="1964"/>
                  </a:lnTo>
                  <a:lnTo>
                    <a:pt x="358" y="1785"/>
                  </a:lnTo>
                  <a:lnTo>
                    <a:pt x="307" y="1607"/>
                  </a:lnTo>
                  <a:lnTo>
                    <a:pt x="307" y="1428"/>
                  </a:lnTo>
                  <a:lnTo>
                    <a:pt x="307" y="1250"/>
                  </a:lnTo>
                  <a:lnTo>
                    <a:pt x="358" y="1072"/>
                  </a:lnTo>
                  <a:lnTo>
                    <a:pt x="434" y="919"/>
                  </a:lnTo>
                  <a:lnTo>
                    <a:pt x="536" y="766"/>
                  </a:lnTo>
                  <a:lnTo>
                    <a:pt x="664" y="664"/>
                  </a:lnTo>
                  <a:lnTo>
                    <a:pt x="817" y="587"/>
                  </a:lnTo>
                  <a:lnTo>
                    <a:pt x="944" y="536"/>
                  </a:lnTo>
                  <a:lnTo>
                    <a:pt x="1097" y="511"/>
                  </a:lnTo>
                  <a:lnTo>
                    <a:pt x="1275" y="511"/>
                  </a:lnTo>
                  <a:lnTo>
                    <a:pt x="1428" y="562"/>
                  </a:lnTo>
                  <a:lnTo>
                    <a:pt x="1556" y="613"/>
                  </a:lnTo>
                  <a:lnTo>
                    <a:pt x="1683" y="689"/>
                  </a:lnTo>
                  <a:lnTo>
                    <a:pt x="1811" y="791"/>
                  </a:lnTo>
                  <a:lnTo>
                    <a:pt x="1887" y="893"/>
                  </a:lnTo>
                  <a:lnTo>
                    <a:pt x="1938" y="1021"/>
                  </a:lnTo>
                  <a:lnTo>
                    <a:pt x="1964" y="1173"/>
                  </a:lnTo>
                  <a:lnTo>
                    <a:pt x="1964" y="1326"/>
                  </a:lnTo>
                  <a:lnTo>
                    <a:pt x="1938" y="1479"/>
                  </a:lnTo>
                  <a:lnTo>
                    <a:pt x="1862" y="1607"/>
                  </a:lnTo>
                  <a:lnTo>
                    <a:pt x="1760" y="1683"/>
                  </a:lnTo>
                  <a:lnTo>
                    <a:pt x="1607" y="1734"/>
                  </a:lnTo>
                  <a:lnTo>
                    <a:pt x="1505" y="1734"/>
                  </a:lnTo>
                  <a:lnTo>
                    <a:pt x="1377" y="1709"/>
                  </a:lnTo>
                  <a:lnTo>
                    <a:pt x="1301" y="1658"/>
                  </a:lnTo>
                  <a:lnTo>
                    <a:pt x="1224" y="1556"/>
                  </a:lnTo>
                  <a:lnTo>
                    <a:pt x="1173" y="1454"/>
                  </a:lnTo>
                  <a:lnTo>
                    <a:pt x="1148" y="1352"/>
                  </a:lnTo>
                  <a:lnTo>
                    <a:pt x="1148" y="1250"/>
                  </a:lnTo>
                  <a:lnTo>
                    <a:pt x="1199" y="1123"/>
                  </a:lnTo>
                  <a:lnTo>
                    <a:pt x="1250" y="1097"/>
                  </a:lnTo>
                  <a:lnTo>
                    <a:pt x="1301" y="1097"/>
                  </a:lnTo>
                  <a:lnTo>
                    <a:pt x="1326" y="1148"/>
                  </a:lnTo>
                  <a:lnTo>
                    <a:pt x="1326" y="1199"/>
                  </a:lnTo>
                  <a:lnTo>
                    <a:pt x="1352" y="1352"/>
                  </a:lnTo>
                  <a:lnTo>
                    <a:pt x="1377" y="1454"/>
                  </a:lnTo>
                  <a:lnTo>
                    <a:pt x="1428" y="1479"/>
                  </a:lnTo>
                  <a:lnTo>
                    <a:pt x="1479" y="1479"/>
                  </a:lnTo>
                  <a:lnTo>
                    <a:pt x="1530" y="1403"/>
                  </a:lnTo>
                  <a:lnTo>
                    <a:pt x="1632" y="1301"/>
                  </a:lnTo>
                  <a:lnTo>
                    <a:pt x="1836" y="893"/>
                  </a:lnTo>
                  <a:lnTo>
                    <a:pt x="1709" y="766"/>
                  </a:lnTo>
                  <a:lnTo>
                    <a:pt x="1581" y="689"/>
                  </a:lnTo>
                  <a:lnTo>
                    <a:pt x="1428" y="613"/>
                  </a:lnTo>
                  <a:lnTo>
                    <a:pt x="1097" y="613"/>
                  </a:lnTo>
                  <a:lnTo>
                    <a:pt x="944" y="664"/>
                  </a:lnTo>
                  <a:lnTo>
                    <a:pt x="791" y="740"/>
                  </a:lnTo>
                  <a:lnTo>
                    <a:pt x="689" y="842"/>
                  </a:lnTo>
                  <a:lnTo>
                    <a:pt x="562" y="1021"/>
                  </a:lnTo>
                  <a:lnTo>
                    <a:pt x="485" y="1199"/>
                  </a:lnTo>
                  <a:lnTo>
                    <a:pt x="485" y="1403"/>
                  </a:lnTo>
                  <a:lnTo>
                    <a:pt x="485" y="1607"/>
                  </a:lnTo>
                  <a:lnTo>
                    <a:pt x="562" y="1785"/>
                  </a:lnTo>
                  <a:lnTo>
                    <a:pt x="664" y="1964"/>
                  </a:lnTo>
                  <a:lnTo>
                    <a:pt x="791" y="2117"/>
                  </a:lnTo>
                  <a:lnTo>
                    <a:pt x="944" y="2244"/>
                  </a:lnTo>
                  <a:lnTo>
                    <a:pt x="1122" y="2321"/>
                  </a:lnTo>
                  <a:lnTo>
                    <a:pt x="1326" y="2372"/>
                  </a:lnTo>
                  <a:lnTo>
                    <a:pt x="1505" y="2397"/>
                  </a:lnTo>
                  <a:lnTo>
                    <a:pt x="1658" y="2372"/>
                  </a:lnTo>
                  <a:lnTo>
                    <a:pt x="1836" y="2346"/>
                  </a:lnTo>
                  <a:lnTo>
                    <a:pt x="1989" y="2270"/>
                  </a:lnTo>
                  <a:lnTo>
                    <a:pt x="2142" y="2168"/>
                  </a:lnTo>
                  <a:lnTo>
                    <a:pt x="2270" y="2066"/>
                  </a:lnTo>
                  <a:lnTo>
                    <a:pt x="2372" y="1913"/>
                  </a:lnTo>
                  <a:lnTo>
                    <a:pt x="2474" y="1785"/>
                  </a:lnTo>
                  <a:lnTo>
                    <a:pt x="2550" y="1607"/>
                  </a:lnTo>
                  <a:lnTo>
                    <a:pt x="2601" y="1454"/>
                  </a:lnTo>
                  <a:lnTo>
                    <a:pt x="2627" y="1275"/>
                  </a:lnTo>
                  <a:lnTo>
                    <a:pt x="2627" y="1097"/>
                  </a:lnTo>
                  <a:lnTo>
                    <a:pt x="2576" y="893"/>
                  </a:lnTo>
                  <a:lnTo>
                    <a:pt x="2525" y="715"/>
                  </a:lnTo>
                  <a:lnTo>
                    <a:pt x="2423" y="536"/>
                  </a:lnTo>
                  <a:lnTo>
                    <a:pt x="2321" y="409"/>
                  </a:lnTo>
                  <a:lnTo>
                    <a:pt x="2193" y="281"/>
                  </a:lnTo>
                  <a:lnTo>
                    <a:pt x="2040" y="179"/>
                  </a:lnTo>
                  <a:lnTo>
                    <a:pt x="1887" y="103"/>
                  </a:lnTo>
                  <a:lnTo>
                    <a:pt x="1734" y="26"/>
                  </a:lnTo>
                  <a:lnTo>
                    <a:pt x="1556" y="1"/>
                  </a:lnTo>
                  <a:close/>
                </a:path>
              </a:pathLst>
            </a:custGeom>
            <a:solidFill>
              <a:srgbClr val="F06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78"/>
            <p:cNvSpPr/>
            <p:nvPr/>
          </p:nvSpPr>
          <p:spPr>
            <a:xfrm>
              <a:off x="5203710" y="2585968"/>
              <a:ext cx="67684" cy="38561"/>
            </a:xfrm>
            <a:custGeom>
              <a:avLst/>
              <a:gdLst/>
              <a:ahLst/>
              <a:cxnLst/>
              <a:rect l="l" t="t" r="r" b="b"/>
              <a:pathLst>
                <a:path w="4030" h="2296" extrusionOk="0">
                  <a:moveTo>
                    <a:pt x="1301" y="1"/>
                  </a:moveTo>
                  <a:lnTo>
                    <a:pt x="868" y="26"/>
                  </a:lnTo>
                  <a:lnTo>
                    <a:pt x="434" y="77"/>
                  </a:lnTo>
                  <a:lnTo>
                    <a:pt x="1" y="128"/>
                  </a:lnTo>
                  <a:lnTo>
                    <a:pt x="1250" y="1199"/>
                  </a:lnTo>
                  <a:lnTo>
                    <a:pt x="2500" y="2296"/>
                  </a:lnTo>
                  <a:lnTo>
                    <a:pt x="2856" y="2066"/>
                  </a:lnTo>
                  <a:lnTo>
                    <a:pt x="3239" y="1862"/>
                  </a:lnTo>
                  <a:lnTo>
                    <a:pt x="3621" y="1684"/>
                  </a:lnTo>
                  <a:lnTo>
                    <a:pt x="4029" y="1505"/>
                  </a:lnTo>
                  <a:lnTo>
                    <a:pt x="4004" y="1480"/>
                  </a:lnTo>
                  <a:lnTo>
                    <a:pt x="3698" y="409"/>
                  </a:lnTo>
                  <a:lnTo>
                    <a:pt x="2729" y="154"/>
                  </a:lnTo>
                  <a:lnTo>
                    <a:pt x="2245" y="52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78"/>
            <p:cNvSpPr/>
            <p:nvPr/>
          </p:nvSpPr>
          <p:spPr>
            <a:xfrm>
              <a:off x="5097098" y="1970224"/>
              <a:ext cx="161014" cy="300614"/>
            </a:xfrm>
            <a:custGeom>
              <a:avLst/>
              <a:gdLst/>
              <a:ahLst/>
              <a:cxnLst/>
              <a:rect l="l" t="t" r="r" b="b"/>
              <a:pathLst>
                <a:path w="9587" h="17899" extrusionOk="0">
                  <a:moveTo>
                    <a:pt x="9306" y="1"/>
                  </a:moveTo>
                  <a:lnTo>
                    <a:pt x="8134" y="154"/>
                  </a:lnTo>
                  <a:lnTo>
                    <a:pt x="6935" y="358"/>
                  </a:lnTo>
                  <a:lnTo>
                    <a:pt x="5763" y="562"/>
                  </a:lnTo>
                  <a:lnTo>
                    <a:pt x="4615" y="817"/>
                  </a:lnTo>
                  <a:lnTo>
                    <a:pt x="3442" y="1097"/>
                  </a:lnTo>
                  <a:lnTo>
                    <a:pt x="2321" y="1403"/>
                  </a:lnTo>
                  <a:lnTo>
                    <a:pt x="1173" y="1735"/>
                  </a:lnTo>
                  <a:lnTo>
                    <a:pt x="51" y="2117"/>
                  </a:lnTo>
                  <a:lnTo>
                    <a:pt x="0" y="2117"/>
                  </a:lnTo>
                  <a:lnTo>
                    <a:pt x="77" y="2754"/>
                  </a:lnTo>
                  <a:lnTo>
                    <a:pt x="128" y="3417"/>
                  </a:lnTo>
                  <a:lnTo>
                    <a:pt x="179" y="4718"/>
                  </a:lnTo>
                  <a:lnTo>
                    <a:pt x="204" y="6043"/>
                  </a:lnTo>
                  <a:lnTo>
                    <a:pt x="204" y="7369"/>
                  </a:lnTo>
                  <a:lnTo>
                    <a:pt x="128" y="10046"/>
                  </a:lnTo>
                  <a:lnTo>
                    <a:pt x="102" y="11347"/>
                  </a:lnTo>
                  <a:lnTo>
                    <a:pt x="102" y="12647"/>
                  </a:lnTo>
                  <a:lnTo>
                    <a:pt x="102" y="17899"/>
                  </a:lnTo>
                  <a:lnTo>
                    <a:pt x="740" y="17721"/>
                  </a:lnTo>
                  <a:lnTo>
                    <a:pt x="1352" y="17491"/>
                  </a:lnTo>
                  <a:lnTo>
                    <a:pt x="1938" y="17262"/>
                  </a:lnTo>
                  <a:lnTo>
                    <a:pt x="2525" y="16981"/>
                  </a:lnTo>
                  <a:lnTo>
                    <a:pt x="3085" y="16650"/>
                  </a:lnTo>
                  <a:lnTo>
                    <a:pt x="3621" y="16318"/>
                  </a:lnTo>
                  <a:lnTo>
                    <a:pt x="4131" y="15961"/>
                  </a:lnTo>
                  <a:lnTo>
                    <a:pt x="4641" y="15579"/>
                  </a:lnTo>
                  <a:lnTo>
                    <a:pt x="5125" y="15145"/>
                  </a:lnTo>
                  <a:lnTo>
                    <a:pt x="5584" y="14712"/>
                  </a:lnTo>
                  <a:lnTo>
                    <a:pt x="6017" y="14253"/>
                  </a:lnTo>
                  <a:lnTo>
                    <a:pt x="6451" y="13743"/>
                  </a:lnTo>
                  <a:lnTo>
                    <a:pt x="6833" y="13233"/>
                  </a:lnTo>
                  <a:lnTo>
                    <a:pt x="7216" y="12698"/>
                  </a:lnTo>
                  <a:lnTo>
                    <a:pt x="7547" y="12162"/>
                  </a:lnTo>
                  <a:lnTo>
                    <a:pt x="7879" y="11576"/>
                  </a:lnTo>
                  <a:lnTo>
                    <a:pt x="8236" y="10837"/>
                  </a:lnTo>
                  <a:lnTo>
                    <a:pt x="8567" y="10046"/>
                  </a:lnTo>
                  <a:lnTo>
                    <a:pt x="8822" y="9256"/>
                  </a:lnTo>
                  <a:lnTo>
                    <a:pt x="9051" y="8466"/>
                  </a:lnTo>
                  <a:lnTo>
                    <a:pt x="9255" y="7650"/>
                  </a:lnTo>
                  <a:lnTo>
                    <a:pt x="9383" y="6808"/>
                  </a:lnTo>
                  <a:lnTo>
                    <a:pt x="9510" y="5992"/>
                  </a:lnTo>
                  <a:lnTo>
                    <a:pt x="9561" y="5151"/>
                  </a:lnTo>
                  <a:lnTo>
                    <a:pt x="9587" y="4488"/>
                  </a:lnTo>
                  <a:lnTo>
                    <a:pt x="9561" y="3851"/>
                  </a:lnTo>
                  <a:lnTo>
                    <a:pt x="9536" y="3213"/>
                  </a:lnTo>
                  <a:lnTo>
                    <a:pt x="9485" y="2576"/>
                  </a:lnTo>
                  <a:lnTo>
                    <a:pt x="9383" y="1276"/>
                  </a:lnTo>
                  <a:lnTo>
                    <a:pt x="9332" y="638"/>
                  </a:lnTo>
                  <a:lnTo>
                    <a:pt x="9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78"/>
            <p:cNvSpPr/>
            <p:nvPr/>
          </p:nvSpPr>
          <p:spPr>
            <a:xfrm>
              <a:off x="5190442" y="2522601"/>
              <a:ext cx="74956" cy="66811"/>
            </a:xfrm>
            <a:custGeom>
              <a:avLst/>
              <a:gdLst/>
              <a:ahLst/>
              <a:cxnLst/>
              <a:rect l="l" t="t" r="r" b="b"/>
              <a:pathLst>
                <a:path w="4463" h="3978" extrusionOk="0">
                  <a:moveTo>
                    <a:pt x="2372" y="1"/>
                  </a:moveTo>
                  <a:lnTo>
                    <a:pt x="2091" y="26"/>
                  </a:lnTo>
                  <a:lnTo>
                    <a:pt x="1836" y="52"/>
                  </a:lnTo>
                  <a:lnTo>
                    <a:pt x="1581" y="103"/>
                  </a:lnTo>
                  <a:lnTo>
                    <a:pt x="1352" y="153"/>
                  </a:lnTo>
                  <a:lnTo>
                    <a:pt x="893" y="332"/>
                  </a:lnTo>
                  <a:lnTo>
                    <a:pt x="434" y="561"/>
                  </a:lnTo>
                  <a:lnTo>
                    <a:pt x="1" y="791"/>
                  </a:lnTo>
                  <a:lnTo>
                    <a:pt x="128" y="1530"/>
                  </a:lnTo>
                  <a:lnTo>
                    <a:pt x="281" y="2244"/>
                  </a:lnTo>
                  <a:lnTo>
                    <a:pt x="612" y="3595"/>
                  </a:lnTo>
                  <a:lnTo>
                    <a:pt x="816" y="3519"/>
                  </a:lnTo>
                  <a:lnTo>
                    <a:pt x="1046" y="3442"/>
                  </a:lnTo>
                  <a:lnTo>
                    <a:pt x="1301" y="3391"/>
                  </a:lnTo>
                  <a:lnTo>
                    <a:pt x="1530" y="3340"/>
                  </a:lnTo>
                  <a:lnTo>
                    <a:pt x="1785" y="3315"/>
                  </a:lnTo>
                  <a:lnTo>
                    <a:pt x="2040" y="3315"/>
                  </a:lnTo>
                  <a:lnTo>
                    <a:pt x="2550" y="3340"/>
                  </a:lnTo>
                  <a:lnTo>
                    <a:pt x="3086" y="3417"/>
                  </a:lnTo>
                  <a:lnTo>
                    <a:pt x="3570" y="3570"/>
                  </a:lnTo>
                  <a:lnTo>
                    <a:pt x="4029" y="3748"/>
                  </a:lnTo>
                  <a:lnTo>
                    <a:pt x="4258" y="3876"/>
                  </a:lnTo>
                  <a:lnTo>
                    <a:pt x="4462" y="3978"/>
                  </a:lnTo>
                  <a:lnTo>
                    <a:pt x="4233" y="3060"/>
                  </a:lnTo>
                  <a:lnTo>
                    <a:pt x="4080" y="2117"/>
                  </a:lnTo>
                  <a:lnTo>
                    <a:pt x="3952" y="1173"/>
                  </a:lnTo>
                  <a:lnTo>
                    <a:pt x="3876" y="204"/>
                  </a:lnTo>
                  <a:lnTo>
                    <a:pt x="3366" y="103"/>
                  </a:lnTo>
                  <a:lnTo>
                    <a:pt x="2856" y="26"/>
                  </a:lnTo>
                  <a:lnTo>
                    <a:pt x="23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78"/>
            <p:cNvSpPr/>
            <p:nvPr/>
          </p:nvSpPr>
          <p:spPr>
            <a:xfrm>
              <a:off x="5186159" y="2433102"/>
              <a:ext cx="74519" cy="95076"/>
            </a:xfrm>
            <a:custGeom>
              <a:avLst/>
              <a:gdLst/>
              <a:ahLst/>
              <a:cxnLst/>
              <a:rect l="l" t="t" r="r" b="b"/>
              <a:pathLst>
                <a:path w="4437" h="5661" extrusionOk="0">
                  <a:moveTo>
                    <a:pt x="740" y="1"/>
                  </a:moveTo>
                  <a:lnTo>
                    <a:pt x="587" y="307"/>
                  </a:lnTo>
                  <a:lnTo>
                    <a:pt x="460" y="613"/>
                  </a:lnTo>
                  <a:lnTo>
                    <a:pt x="332" y="919"/>
                  </a:lnTo>
                  <a:lnTo>
                    <a:pt x="256" y="1250"/>
                  </a:lnTo>
                  <a:lnTo>
                    <a:pt x="179" y="1607"/>
                  </a:lnTo>
                  <a:lnTo>
                    <a:pt x="103" y="1964"/>
                  </a:lnTo>
                  <a:lnTo>
                    <a:pt x="26" y="2678"/>
                  </a:lnTo>
                  <a:lnTo>
                    <a:pt x="1" y="3417"/>
                  </a:lnTo>
                  <a:lnTo>
                    <a:pt x="26" y="4157"/>
                  </a:lnTo>
                  <a:lnTo>
                    <a:pt x="77" y="4922"/>
                  </a:lnTo>
                  <a:lnTo>
                    <a:pt x="179" y="5661"/>
                  </a:lnTo>
                  <a:lnTo>
                    <a:pt x="383" y="5508"/>
                  </a:lnTo>
                  <a:lnTo>
                    <a:pt x="587" y="5381"/>
                  </a:lnTo>
                  <a:lnTo>
                    <a:pt x="816" y="5279"/>
                  </a:lnTo>
                  <a:lnTo>
                    <a:pt x="1071" y="5177"/>
                  </a:lnTo>
                  <a:lnTo>
                    <a:pt x="1326" y="5100"/>
                  </a:lnTo>
                  <a:lnTo>
                    <a:pt x="1581" y="5049"/>
                  </a:lnTo>
                  <a:lnTo>
                    <a:pt x="1836" y="4998"/>
                  </a:lnTo>
                  <a:lnTo>
                    <a:pt x="2091" y="4973"/>
                  </a:lnTo>
                  <a:lnTo>
                    <a:pt x="2627" y="4973"/>
                  </a:lnTo>
                  <a:lnTo>
                    <a:pt x="2907" y="4998"/>
                  </a:lnTo>
                  <a:lnTo>
                    <a:pt x="3162" y="5024"/>
                  </a:lnTo>
                  <a:lnTo>
                    <a:pt x="3417" y="5075"/>
                  </a:lnTo>
                  <a:lnTo>
                    <a:pt x="3646" y="5151"/>
                  </a:lnTo>
                  <a:lnTo>
                    <a:pt x="3876" y="5228"/>
                  </a:lnTo>
                  <a:lnTo>
                    <a:pt x="4105" y="5330"/>
                  </a:lnTo>
                  <a:lnTo>
                    <a:pt x="4080" y="4692"/>
                  </a:lnTo>
                  <a:lnTo>
                    <a:pt x="4080" y="4157"/>
                  </a:lnTo>
                  <a:lnTo>
                    <a:pt x="4131" y="3621"/>
                  </a:lnTo>
                  <a:lnTo>
                    <a:pt x="4156" y="3366"/>
                  </a:lnTo>
                  <a:lnTo>
                    <a:pt x="4233" y="3086"/>
                  </a:lnTo>
                  <a:lnTo>
                    <a:pt x="4309" y="2856"/>
                  </a:lnTo>
                  <a:lnTo>
                    <a:pt x="4437" y="2601"/>
                  </a:lnTo>
                  <a:lnTo>
                    <a:pt x="4309" y="2321"/>
                  </a:lnTo>
                  <a:lnTo>
                    <a:pt x="4182" y="2041"/>
                  </a:lnTo>
                  <a:lnTo>
                    <a:pt x="4003" y="1786"/>
                  </a:lnTo>
                  <a:lnTo>
                    <a:pt x="3850" y="1531"/>
                  </a:lnTo>
                  <a:lnTo>
                    <a:pt x="3646" y="1301"/>
                  </a:lnTo>
                  <a:lnTo>
                    <a:pt x="3443" y="1097"/>
                  </a:lnTo>
                  <a:lnTo>
                    <a:pt x="3213" y="893"/>
                  </a:lnTo>
                  <a:lnTo>
                    <a:pt x="2984" y="715"/>
                  </a:lnTo>
                  <a:lnTo>
                    <a:pt x="2729" y="562"/>
                  </a:lnTo>
                  <a:lnTo>
                    <a:pt x="2474" y="434"/>
                  </a:lnTo>
                  <a:lnTo>
                    <a:pt x="2219" y="307"/>
                  </a:lnTo>
                  <a:lnTo>
                    <a:pt x="1938" y="205"/>
                  </a:lnTo>
                  <a:lnTo>
                    <a:pt x="1632" y="128"/>
                  </a:lnTo>
                  <a:lnTo>
                    <a:pt x="1352" y="52"/>
                  </a:lnTo>
                  <a:lnTo>
                    <a:pt x="1046" y="26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78"/>
            <p:cNvSpPr/>
            <p:nvPr/>
          </p:nvSpPr>
          <p:spPr>
            <a:xfrm>
              <a:off x="5201997" y="2252845"/>
              <a:ext cx="35992" cy="34262"/>
            </a:xfrm>
            <a:custGeom>
              <a:avLst/>
              <a:gdLst/>
              <a:ahLst/>
              <a:cxnLst/>
              <a:rect l="l" t="t" r="r" b="b"/>
              <a:pathLst>
                <a:path w="2143" h="2040" extrusionOk="0">
                  <a:moveTo>
                    <a:pt x="893" y="0"/>
                  </a:moveTo>
                  <a:lnTo>
                    <a:pt x="689" y="51"/>
                  </a:lnTo>
                  <a:lnTo>
                    <a:pt x="485" y="153"/>
                  </a:lnTo>
                  <a:lnTo>
                    <a:pt x="332" y="255"/>
                  </a:lnTo>
                  <a:lnTo>
                    <a:pt x="230" y="357"/>
                  </a:lnTo>
                  <a:lnTo>
                    <a:pt x="154" y="485"/>
                  </a:lnTo>
                  <a:lnTo>
                    <a:pt x="77" y="638"/>
                  </a:lnTo>
                  <a:lnTo>
                    <a:pt x="26" y="791"/>
                  </a:lnTo>
                  <a:lnTo>
                    <a:pt x="26" y="944"/>
                  </a:lnTo>
                  <a:lnTo>
                    <a:pt x="1" y="1096"/>
                  </a:lnTo>
                  <a:lnTo>
                    <a:pt x="26" y="1249"/>
                  </a:lnTo>
                  <a:lnTo>
                    <a:pt x="52" y="1122"/>
                  </a:lnTo>
                  <a:lnTo>
                    <a:pt x="77" y="1020"/>
                  </a:lnTo>
                  <a:lnTo>
                    <a:pt x="128" y="893"/>
                  </a:lnTo>
                  <a:lnTo>
                    <a:pt x="205" y="791"/>
                  </a:lnTo>
                  <a:lnTo>
                    <a:pt x="358" y="587"/>
                  </a:lnTo>
                  <a:lnTo>
                    <a:pt x="460" y="510"/>
                  </a:lnTo>
                  <a:lnTo>
                    <a:pt x="562" y="459"/>
                  </a:lnTo>
                  <a:lnTo>
                    <a:pt x="664" y="408"/>
                  </a:lnTo>
                  <a:lnTo>
                    <a:pt x="791" y="383"/>
                  </a:lnTo>
                  <a:lnTo>
                    <a:pt x="995" y="383"/>
                  </a:lnTo>
                  <a:lnTo>
                    <a:pt x="1123" y="408"/>
                  </a:lnTo>
                  <a:lnTo>
                    <a:pt x="1225" y="459"/>
                  </a:lnTo>
                  <a:lnTo>
                    <a:pt x="1327" y="561"/>
                  </a:lnTo>
                  <a:lnTo>
                    <a:pt x="1429" y="663"/>
                  </a:lnTo>
                  <a:lnTo>
                    <a:pt x="1480" y="765"/>
                  </a:lnTo>
                  <a:lnTo>
                    <a:pt x="1531" y="867"/>
                  </a:lnTo>
                  <a:lnTo>
                    <a:pt x="1556" y="994"/>
                  </a:lnTo>
                  <a:lnTo>
                    <a:pt x="1556" y="1122"/>
                  </a:lnTo>
                  <a:lnTo>
                    <a:pt x="1531" y="1224"/>
                  </a:lnTo>
                  <a:lnTo>
                    <a:pt x="1480" y="1326"/>
                  </a:lnTo>
                  <a:lnTo>
                    <a:pt x="1378" y="1402"/>
                  </a:lnTo>
                  <a:lnTo>
                    <a:pt x="1276" y="1453"/>
                  </a:lnTo>
                  <a:lnTo>
                    <a:pt x="1148" y="1479"/>
                  </a:lnTo>
                  <a:lnTo>
                    <a:pt x="1046" y="1453"/>
                  </a:lnTo>
                  <a:lnTo>
                    <a:pt x="970" y="1428"/>
                  </a:lnTo>
                  <a:lnTo>
                    <a:pt x="893" y="1377"/>
                  </a:lnTo>
                  <a:lnTo>
                    <a:pt x="817" y="1300"/>
                  </a:lnTo>
                  <a:lnTo>
                    <a:pt x="766" y="1198"/>
                  </a:lnTo>
                  <a:lnTo>
                    <a:pt x="766" y="1122"/>
                  </a:lnTo>
                  <a:lnTo>
                    <a:pt x="766" y="994"/>
                  </a:lnTo>
                  <a:lnTo>
                    <a:pt x="817" y="969"/>
                  </a:lnTo>
                  <a:lnTo>
                    <a:pt x="868" y="944"/>
                  </a:lnTo>
                  <a:lnTo>
                    <a:pt x="919" y="969"/>
                  </a:lnTo>
                  <a:lnTo>
                    <a:pt x="944" y="1020"/>
                  </a:lnTo>
                  <a:lnTo>
                    <a:pt x="995" y="1147"/>
                  </a:lnTo>
                  <a:lnTo>
                    <a:pt x="1046" y="1198"/>
                  </a:lnTo>
                  <a:lnTo>
                    <a:pt x="1097" y="1249"/>
                  </a:lnTo>
                  <a:lnTo>
                    <a:pt x="1148" y="1249"/>
                  </a:lnTo>
                  <a:lnTo>
                    <a:pt x="1199" y="1224"/>
                  </a:lnTo>
                  <a:lnTo>
                    <a:pt x="1250" y="1173"/>
                  </a:lnTo>
                  <a:lnTo>
                    <a:pt x="1352" y="944"/>
                  </a:lnTo>
                  <a:lnTo>
                    <a:pt x="1276" y="791"/>
                  </a:lnTo>
                  <a:lnTo>
                    <a:pt x="1174" y="714"/>
                  </a:lnTo>
                  <a:lnTo>
                    <a:pt x="1072" y="638"/>
                  </a:lnTo>
                  <a:lnTo>
                    <a:pt x="791" y="638"/>
                  </a:lnTo>
                  <a:lnTo>
                    <a:pt x="638" y="714"/>
                  </a:lnTo>
                  <a:lnTo>
                    <a:pt x="511" y="791"/>
                  </a:lnTo>
                  <a:lnTo>
                    <a:pt x="409" y="893"/>
                  </a:lnTo>
                  <a:lnTo>
                    <a:pt x="358" y="969"/>
                  </a:lnTo>
                  <a:lnTo>
                    <a:pt x="307" y="1045"/>
                  </a:lnTo>
                  <a:lnTo>
                    <a:pt x="281" y="1224"/>
                  </a:lnTo>
                  <a:lnTo>
                    <a:pt x="281" y="1402"/>
                  </a:lnTo>
                  <a:lnTo>
                    <a:pt x="358" y="1581"/>
                  </a:lnTo>
                  <a:lnTo>
                    <a:pt x="460" y="1708"/>
                  </a:lnTo>
                  <a:lnTo>
                    <a:pt x="587" y="1861"/>
                  </a:lnTo>
                  <a:lnTo>
                    <a:pt x="740" y="1963"/>
                  </a:lnTo>
                  <a:lnTo>
                    <a:pt x="919" y="2014"/>
                  </a:lnTo>
                  <a:lnTo>
                    <a:pt x="1046" y="2040"/>
                  </a:lnTo>
                  <a:lnTo>
                    <a:pt x="1199" y="2040"/>
                  </a:lnTo>
                  <a:lnTo>
                    <a:pt x="1327" y="2014"/>
                  </a:lnTo>
                  <a:lnTo>
                    <a:pt x="1454" y="1989"/>
                  </a:lnTo>
                  <a:lnTo>
                    <a:pt x="1582" y="1912"/>
                  </a:lnTo>
                  <a:lnTo>
                    <a:pt x="1709" y="1836"/>
                  </a:lnTo>
                  <a:lnTo>
                    <a:pt x="1811" y="1734"/>
                  </a:lnTo>
                  <a:lnTo>
                    <a:pt x="1888" y="1632"/>
                  </a:lnTo>
                  <a:lnTo>
                    <a:pt x="1990" y="1530"/>
                  </a:lnTo>
                  <a:lnTo>
                    <a:pt x="2041" y="1402"/>
                  </a:lnTo>
                  <a:lnTo>
                    <a:pt x="2092" y="1275"/>
                  </a:lnTo>
                  <a:lnTo>
                    <a:pt x="2117" y="1122"/>
                  </a:lnTo>
                  <a:lnTo>
                    <a:pt x="2143" y="994"/>
                  </a:lnTo>
                  <a:lnTo>
                    <a:pt x="2143" y="867"/>
                  </a:lnTo>
                  <a:lnTo>
                    <a:pt x="2117" y="714"/>
                  </a:lnTo>
                  <a:lnTo>
                    <a:pt x="2066" y="587"/>
                  </a:lnTo>
                  <a:lnTo>
                    <a:pt x="1939" y="383"/>
                  </a:lnTo>
                  <a:lnTo>
                    <a:pt x="1760" y="230"/>
                  </a:lnTo>
                  <a:lnTo>
                    <a:pt x="1582" y="102"/>
                  </a:lnTo>
                  <a:lnTo>
                    <a:pt x="1352" y="26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F06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78"/>
            <p:cNvSpPr/>
            <p:nvPr/>
          </p:nvSpPr>
          <p:spPr>
            <a:xfrm>
              <a:off x="5091539" y="2505051"/>
              <a:ext cx="150735" cy="131891"/>
            </a:xfrm>
            <a:custGeom>
              <a:avLst/>
              <a:gdLst/>
              <a:ahLst/>
              <a:cxnLst/>
              <a:rect l="l" t="t" r="r" b="b"/>
              <a:pathLst>
                <a:path w="8975" h="7853" extrusionOk="0">
                  <a:moveTo>
                    <a:pt x="1096" y="0"/>
                  </a:moveTo>
                  <a:lnTo>
                    <a:pt x="586" y="357"/>
                  </a:lnTo>
                  <a:lnTo>
                    <a:pt x="306" y="510"/>
                  </a:lnTo>
                  <a:lnTo>
                    <a:pt x="0" y="663"/>
                  </a:lnTo>
                  <a:lnTo>
                    <a:pt x="1377" y="1759"/>
                  </a:lnTo>
                  <a:lnTo>
                    <a:pt x="2703" y="2907"/>
                  </a:lnTo>
                  <a:lnTo>
                    <a:pt x="4028" y="4054"/>
                  </a:lnTo>
                  <a:lnTo>
                    <a:pt x="5329" y="5227"/>
                  </a:lnTo>
                  <a:lnTo>
                    <a:pt x="5507" y="5278"/>
                  </a:lnTo>
                  <a:lnTo>
                    <a:pt x="5533" y="5303"/>
                  </a:lnTo>
                  <a:lnTo>
                    <a:pt x="5558" y="5329"/>
                  </a:lnTo>
                  <a:lnTo>
                    <a:pt x="5558" y="5405"/>
                  </a:lnTo>
                  <a:lnTo>
                    <a:pt x="8261" y="7853"/>
                  </a:lnTo>
                  <a:lnTo>
                    <a:pt x="8618" y="7547"/>
                  </a:lnTo>
                  <a:lnTo>
                    <a:pt x="8975" y="7266"/>
                  </a:lnTo>
                  <a:lnTo>
                    <a:pt x="7929" y="6425"/>
                  </a:lnTo>
                  <a:lnTo>
                    <a:pt x="6884" y="5584"/>
                  </a:lnTo>
                  <a:lnTo>
                    <a:pt x="5864" y="4691"/>
                  </a:lnTo>
                  <a:lnTo>
                    <a:pt x="4870" y="3799"/>
                  </a:lnTo>
                  <a:lnTo>
                    <a:pt x="3901" y="2881"/>
                  </a:lnTo>
                  <a:lnTo>
                    <a:pt x="2958" y="1938"/>
                  </a:lnTo>
                  <a:lnTo>
                    <a:pt x="2014" y="969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78"/>
            <p:cNvSpPr/>
            <p:nvPr/>
          </p:nvSpPr>
          <p:spPr>
            <a:xfrm>
              <a:off x="5218270" y="2633497"/>
              <a:ext cx="8162" cy="13722"/>
            </a:xfrm>
            <a:custGeom>
              <a:avLst/>
              <a:gdLst/>
              <a:ahLst/>
              <a:cxnLst/>
              <a:rect l="l" t="t" r="r" b="b"/>
              <a:pathLst>
                <a:path w="486" h="817" extrusionOk="0">
                  <a:moveTo>
                    <a:pt x="1" y="1"/>
                  </a:moveTo>
                  <a:lnTo>
                    <a:pt x="77" y="154"/>
                  </a:lnTo>
                  <a:lnTo>
                    <a:pt x="128" y="332"/>
                  </a:lnTo>
                  <a:lnTo>
                    <a:pt x="154" y="587"/>
                  </a:lnTo>
                  <a:lnTo>
                    <a:pt x="154" y="817"/>
                  </a:lnTo>
                  <a:lnTo>
                    <a:pt x="485" y="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06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78"/>
            <p:cNvSpPr/>
            <p:nvPr/>
          </p:nvSpPr>
          <p:spPr>
            <a:xfrm>
              <a:off x="5097954" y="2595826"/>
              <a:ext cx="119480" cy="113064"/>
            </a:xfrm>
            <a:custGeom>
              <a:avLst/>
              <a:gdLst/>
              <a:ahLst/>
              <a:cxnLst/>
              <a:rect l="l" t="t" r="r" b="b"/>
              <a:pathLst>
                <a:path w="7114" h="6732" extrusionOk="0">
                  <a:moveTo>
                    <a:pt x="1734" y="4156"/>
                  </a:moveTo>
                  <a:lnTo>
                    <a:pt x="1836" y="4182"/>
                  </a:lnTo>
                  <a:lnTo>
                    <a:pt x="1938" y="4233"/>
                  </a:lnTo>
                  <a:lnTo>
                    <a:pt x="2015" y="4309"/>
                  </a:lnTo>
                  <a:lnTo>
                    <a:pt x="2066" y="4411"/>
                  </a:lnTo>
                  <a:lnTo>
                    <a:pt x="2117" y="4513"/>
                  </a:lnTo>
                  <a:lnTo>
                    <a:pt x="2117" y="4641"/>
                  </a:lnTo>
                  <a:lnTo>
                    <a:pt x="2091" y="4743"/>
                  </a:lnTo>
                  <a:lnTo>
                    <a:pt x="2066" y="4870"/>
                  </a:lnTo>
                  <a:lnTo>
                    <a:pt x="1989" y="4972"/>
                  </a:lnTo>
                  <a:lnTo>
                    <a:pt x="1887" y="5023"/>
                  </a:lnTo>
                  <a:lnTo>
                    <a:pt x="1785" y="5074"/>
                  </a:lnTo>
                  <a:lnTo>
                    <a:pt x="1658" y="5048"/>
                  </a:lnTo>
                  <a:lnTo>
                    <a:pt x="1556" y="5023"/>
                  </a:lnTo>
                  <a:lnTo>
                    <a:pt x="1479" y="4946"/>
                  </a:lnTo>
                  <a:lnTo>
                    <a:pt x="1403" y="4845"/>
                  </a:lnTo>
                  <a:lnTo>
                    <a:pt x="1352" y="4743"/>
                  </a:lnTo>
                  <a:lnTo>
                    <a:pt x="1326" y="4615"/>
                  </a:lnTo>
                  <a:lnTo>
                    <a:pt x="1326" y="4462"/>
                  </a:lnTo>
                  <a:lnTo>
                    <a:pt x="1403" y="4335"/>
                  </a:lnTo>
                  <a:lnTo>
                    <a:pt x="1454" y="4258"/>
                  </a:lnTo>
                  <a:lnTo>
                    <a:pt x="1505" y="4233"/>
                  </a:lnTo>
                  <a:lnTo>
                    <a:pt x="1632" y="4182"/>
                  </a:lnTo>
                  <a:lnTo>
                    <a:pt x="1734" y="4156"/>
                  </a:lnTo>
                  <a:close/>
                  <a:moveTo>
                    <a:pt x="5533" y="4717"/>
                  </a:moveTo>
                  <a:lnTo>
                    <a:pt x="5610" y="4768"/>
                  </a:lnTo>
                  <a:lnTo>
                    <a:pt x="5661" y="4794"/>
                  </a:lnTo>
                  <a:lnTo>
                    <a:pt x="5737" y="4946"/>
                  </a:lnTo>
                  <a:lnTo>
                    <a:pt x="5763" y="5099"/>
                  </a:lnTo>
                  <a:lnTo>
                    <a:pt x="5763" y="5252"/>
                  </a:lnTo>
                  <a:lnTo>
                    <a:pt x="5737" y="5329"/>
                  </a:lnTo>
                  <a:lnTo>
                    <a:pt x="5686" y="5405"/>
                  </a:lnTo>
                  <a:lnTo>
                    <a:pt x="5635" y="5456"/>
                  </a:lnTo>
                  <a:lnTo>
                    <a:pt x="5559" y="5507"/>
                  </a:lnTo>
                  <a:lnTo>
                    <a:pt x="5457" y="5533"/>
                  </a:lnTo>
                  <a:lnTo>
                    <a:pt x="5329" y="5533"/>
                  </a:lnTo>
                  <a:lnTo>
                    <a:pt x="5253" y="5507"/>
                  </a:lnTo>
                  <a:lnTo>
                    <a:pt x="5151" y="5405"/>
                  </a:lnTo>
                  <a:lnTo>
                    <a:pt x="5074" y="5303"/>
                  </a:lnTo>
                  <a:lnTo>
                    <a:pt x="5023" y="5150"/>
                  </a:lnTo>
                  <a:lnTo>
                    <a:pt x="5049" y="5023"/>
                  </a:lnTo>
                  <a:lnTo>
                    <a:pt x="5100" y="4921"/>
                  </a:lnTo>
                  <a:lnTo>
                    <a:pt x="5151" y="4870"/>
                  </a:lnTo>
                  <a:lnTo>
                    <a:pt x="5202" y="4819"/>
                  </a:lnTo>
                  <a:lnTo>
                    <a:pt x="5253" y="4794"/>
                  </a:lnTo>
                  <a:lnTo>
                    <a:pt x="5329" y="4743"/>
                  </a:lnTo>
                  <a:lnTo>
                    <a:pt x="5406" y="4717"/>
                  </a:lnTo>
                  <a:close/>
                  <a:moveTo>
                    <a:pt x="3723" y="0"/>
                  </a:moveTo>
                  <a:lnTo>
                    <a:pt x="3442" y="26"/>
                  </a:lnTo>
                  <a:lnTo>
                    <a:pt x="3136" y="51"/>
                  </a:lnTo>
                  <a:lnTo>
                    <a:pt x="2856" y="102"/>
                  </a:lnTo>
                  <a:lnTo>
                    <a:pt x="2576" y="179"/>
                  </a:lnTo>
                  <a:lnTo>
                    <a:pt x="2321" y="281"/>
                  </a:lnTo>
                  <a:lnTo>
                    <a:pt x="2040" y="383"/>
                  </a:lnTo>
                  <a:lnTo>
                    <a:pt x="1785" y="510"/>
                  </a:lnTo>
                  <a:lnTo>
                    <a:pt x="1556" y="663"/>
                  </a:lnTo>
                  <a:lnTo>
                    <a:pt x="1326" y="842"/>
                  </a:lnTo>
                  <a:lnTo>
                    <a:pt x="1097" y="1046"/>
                  </a:lnTo>
                  <a:lnTo>
                    <a:pt x="893" y="1275"/>
                  </a:lnTo>
                  <a:lnTo>
                    <a:pt x="689" y="1530"/>
                  </a:lnTo>
                  <a:lnTo>
                    <a:pt x="510" y="1811"/>
                  </a:lnTo>
                  <a:lnTo>
                    <a:pt x="357" y="2116"/>
                  </a:lnTo>
                  <a:lnTo>
                    <a:pt x="230" y="2397"/>
                  </a:lnTo>
                  <a:lnTo>
                    <a:pt x="128" y="2703"/>
                  </a:lnTo>
                  <a:lnTo>
                    <a:pt x="77" y="3009"/>
                  </a:lnTo>
                  <a:lnTo>
                    <a:pt x="26" y="3315"/>
                  </a:lnTo>
                  <a:lnTo>
                    <a:pt x="0" y="3621"/>
                  </a:lnTo>
                  <a:lnTo>
                    <a:pt x="26" y="3901"/>
                  </a:lnTo>
                  <a:lnTo>
                    <a:pt x="51" y="4207"/>
                  </a:lnTo>
                  <a:lnTo>
                    <a:pt x="102" y="4513"/>
                  </a:lnTo>
                  <a:lnTo>
                    <a:pt x="204" y="4794"/>
                  </a:lnTo>
                  <a:lnTo>
                    <a:pt x="306" y="5074"/>
                  </a:lnTo>
                  <a:lnTo>
                    <a:pt x="459" y="5354"/>
                  </a:lnTo>
                  <a:lnTo>
                    <a:pt x="612" y="5609"/>
                  </a:lnTo>
                  <a:lnTo>
                    <a:pt x="816" y="5864"/>
                  </a:lnTo>
                  <a:lnTo>
                    <a:pt x="1020" y="6094"/>
                  </a:lnTo>
                  <a:lnTo>
                    <a:pt x="1250" y="6298"/>
                  </a:lnTo>
                  <a:lnTo>
                    <a:pt x="2397" y="6451"/>
                  </a:lnTo>
                  <a:lnTo>
                    <a:pt x="3519" y="6604"/>
                  </a:lnTo>
                  <a:lnTo>
                    <a:pt x="4666" y="6680"/>
                  </a:lnTo>
                  <a:lnTo>
                    <a:pt x="5839" y="6731"/>
                  </a:lnTo>
                  <a:lnTo>
                    <a:pt x="5864" y="6731"/>
                  </a:lnTo>
                  <a:lnTo>
                    <a:pt x="5915" y="6272"/>
                  </a:lnTo>
                  <a:lnTo>
                    <a:pt x="6017" y="5839"/>
                  </a:lnTo>
                  <a:lnTo>
                    <a:pt x="6119" y="5380"/>
                  </a:lnTo>
                  <a:lnTo>
                    <a:pt x="6247" y="4972"/>
                  </a:lnTo>
                  <a:lnTo>
                    <a:pt x="6425" y="4564"/>
                  </a:lnTo>
                  <a:lnTo>
                    <a:pt x="6629" y="4156"/>
                  </a:lnTo>
                  <a:lnTo>
                    <a:pt x="6833" y="3774"/>
                  </a:lnTo>
                  <a:lnTo>
                    <a:pt x="7063" y="3391"/>
                  </a:lnTo>
                  <a:lnTo>
                    <a:pt x="7114" y="3213"/>
                  </a:lnTo>
                  <a:lnTo>
                    <a:pt x="7114" y="3009"/>
                  </a:lnTo>
                  <a:lnTo>
                    <a:pt x="7114" y="2830"/>
                  </a:lnTo>
                  <a:lnTo>
                    <a:pt x="7063" y="2626"/>
                  </a:lnTo>
                  <a:lnTo>
                    <a:pt x="6986" y="2422"/>
                  </a:lnTo>
                  <a:lnTo>
                    <a:pt x="6884" y="2244"/>
                  </a:lnTo>
                  <a:lnTo>
                    <a:pt x="6757" y="2091"/>
                  </a:lnTo>
                  <a:lnTo>
                    <a:pt x="6655" y="1912"/>
                  </a:lnTo>
                  <a:lnTo>
                    <a:pt x="6629" y="1861"/>
                  </a:lnTo>
                  <a:lnTo>
                    <a:pt x="6680" y="1811"/>
                  </a:lnTo>
                  <a:lnTo>
                    <a:pt x="4641" y="51"/>
                  </a:lnTo>
                  <a:lnTo>
                    <a:pt x="40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78"/>
            <p:cNvSpPr/>
            <p:nvPr/>
          </p:nvSpPr>
          <p:spPr>
            <a:xfrm>
              <a:off x="4853460" y="2637360"/>
              <a:ext cx="351133" cy="120773"/>
            </a:xfrm>
            <a:custGeom>
              <a:avLst/>
              <a:gdLst/>
              <a:ahLst/>
              <a:cxnLst/>
              <a:rect l="l" t="t" r="r" b="b"/>
              <a:pathLst>
                <a:path w="20907" h="7191" extrusionOk="0">
                  <a:moveTo>
                    <a:pt x="2321" y="0"/>
                  </a:moveTo>
                  <a:lnTo>
                    <a:pt x="2066" y="51"/>
                  </a:lnTo>
                  <a:lnTo>
                    <a:pt x="1811" y="128"/>
                  </a:lnTo>
                  <a:lnTo>
                    <a:pt x="1581" y="204"/>
                  </a:lnTo>
                  <a:lnTo>
                    <a:pt x="1352" y="306"/>
                  </a:lnTo>
                  <a:lnTo>
                    <a:pt x="1148" y="459"/>
                  </a:lnTo>
                  <a:lnTo>
                    <a:pt x="944" y="587"/>
                  </a:lnTo>
                  <a:lnTo>
                    <a:pt x="765" y="765"/>
                  </a:lnTo>
                  <a:lnTo>
                    <a:pt x="612" y="944"/>
                  </a:lnTo>
                  <a:lnTo>
                    <a:pt x="459" y="1148"/>
                  </a:lnTo>
                  <a:lnTo>
                    <a:pt x="332" y="1352"/>
                  </a:lnTo>
                  <a:lnTo>
                    <a:pt x="230" y="1581"/>
                  </a:lnTo>
                  <a:lnTo>
                    <a:pt x="128" y="1811"/>
                  </a:lnTo>
                  <a:lnTo>
                    <a:pt x="51" y="2066"/>
                  </a:lnTo>
                  <a:lnTo>
                    <a:pt x="0" y="2321"/>
                  </a:lnTo>
                  <a:lnTo>
                    <a:pt x="0" y="2575"/>
                  </a:lnTo>
                  <a:lnTo>
                    <a:pt x="0" y="3009"/>
                  </a:lnTo>
                  <a:lnTo>
                    <a:pt x="26" y="3391"/>
                  </a:lnTo>
                  <a:lnTo>
                    <a:pt x="102" y="3774"/>
                  </a:lnTo>
                  <a:lnTo>
                    <a:pt x="204" y="4105"/>
                  </a:lnTo>
                  <a:lnTo>
                    <a:pt x="357" y="4437"/>
                  </a:lnTo>
                  <a:lnTo>
                    <a:pt x="510" y="4743"/>
                  </a:lnTo>
                  <a:lnTo>
                    <a:pt x="714" y="4998"/>
                  </a:lnTo>
                  <a:lnTo>
                    <a:pt x="944" y="5253"/>
                  </a:lnTo>
                  <a:lnTo>
                    <a:pt x="1173" y="5482"/>
                  </a:lnTo>
                  <a:lnTo>
                    <a:pt x="1454" y="5686"/>
                  </a:lnTo>
                  <a:lnTo>
                    <a:pt x="1760" y="5890"/>
                  </a:lnTo>
                  <a:lnTo>
                    <a:pt x="2066" y="6068"/>
                  </a:lnTo>
                  <a:lnTo>
                    <a:pt x="2397" y="6221"/>
                  </a:lnTo>
                  <a:lnTo>
                    <a:pt x="2728" y="6349"/>
                  </a:lnTo>
                  <a:lnTo>
                    <a:pt x="3085" y="6476"/>
                  </a:lnTo>
                  <a:lnTo>
                    <a:pt x="3442" y="6578"/>
                  </a:lnTo>
                  <a:lnTo>
                    <a:pt x="4207" y="6757"/>
                  </a:lnTo>
                  <a:lnTo>
                    <a:pt x="4998" y="6884"/>
                  </a:lnTo>
                  <a:lnTo>
                    <a:pt x="5788" y="6986"/>
                  </a:lnTo>
                  <a:lnTo>
                    <a:pt x="6578" y="7037"/>
                  </a:lnTo>
                  <a:lnTo>
                    <a:pt x="7343" y="7063"/>
                  </a:lnTo>
                  <a:lnTo>
                    <a:pt x="8083" y="7088"/>
                  </a:lnTo>
                  <a:lnTo>
                    <a:pt x="9383" y="7088"/>
                  </a:lnTo>
                  <a:lnTo>
                    <a:pt x="12264" y="7063"/>
                  </a:lnTo>
                  <a:lnTo>
                    <a:pt x="15145" y="7037"/>
                  </a:lnTo>
                  <a:lnTo>
                    <a:pt x="16573" y="7037"/>
                  </a:lnTo>
                  <a:lnTo>
                    <a:pt x="18026" y="7063"/>
                  </a:lnTo>
                  <a:lnTo>
                    <a:pt x="19454" y="7114"/>
                  </a:lnTo>
                  <a:lnTo>
                    <a:pt x="20907" y="7190"/>
                  </a:lnTo>
                  <a:lnTo>
                    <a:pt x="20677" y="6604"/>
                  </a:lnTo>
                  <a:lnTo>
                    <a:pt x="20524" y="5992"/>
                  </a:lnTo>
                  <a:lnTo>
                    <a:pt x="20473" y="5686"/>
                  </a:lnTo>
                  <a:lnTo>
                    <a:pt x="20448" y="5380"/>
                  </a:lnTo>
                  <a:lnTo>
                    <a:pt x="20422" y="5049"/>
                  </a:lnTo>
                  <a:lnTo>
                    <a:pt x="20422" y="4743"/>
                  </a:lnTo>
                  <a:lnTo>
                    <a:pt x="20397" y="4743"/>
                  </a:lnTo>
                  <a:lnTo>
                    <a:pt x="19097" y="4717"/>
                  </a:lnTo>
                  <a:lnTo>
                    <a:pt x="17796" y="4641"/>
                  </a:lnTo>
                  <a:lnTo>
                    <a:pt x="16496" y="4488"/>
                  </a:lnTo>
                  <a:lnTo>
                    <a:pt x="15196" y="4309"/>
                  </a:lnTo>
                  <a:lnTo>
                    <a:pt x="13921" y="4054"/>
                  </a:lnTo>
                  <a:lnTo>
                    <a:pt x="12646" y="3774"/>
                  </a:lnTo>
                  <a:lnTo>
                    <a:pt x="11397" y="3417"/>
                  </a:lnTo>
                  <a:lnTo>
                    <a:pt x="10148" y="3009"/>
                  </a:lnTo>
                  <a:lnTo>
                    <a:pt x="9000" y="2601"/>
                  </a:lnTo>
                  <a:lnTo>
                    <a:pt x="7904" y="2168"/>
                  </a:lnTo>
                  <a:lnTo>
                    <a:pt x="6808" y="1658"/>
                  </a:lnTo>
                  <a:lnTo>
                    <a:pt x="5737" y="1148"/>
                  </a:lnTo>
                  <a:lnTo>
                    <a:pt x="4998" y="765"/>
                  </a:lnTo>
                  <a:lnTo>
                    <a:pt x="4615" y="561"/>
                  </a:lnTo>
                  <a:lnTo>
                    <a:pt x="4207" y="383"/>
                  </a:lnTo>
                  <a:lnTo>
                    <a:pt x="3825" y="230"/>
                  </a:lnTo>
                  <a:lnTo>
                    <a:pt x="3417" y="102"/>
                  </a:lnTo>
                  <a:lnTo>
                    <a:pt x="3009" y="26"/>
                  </a:lnTo>
                  <a:lnTo>
                    <a:pt x="2575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78"/>
            <p:cNvSpPr/>
            <p:nvPr/>
          </p:nvSpPr>
          <p:spPr>
            <a:xfrm>
              <a:off x="5182313" y="2675047"/>
              <a:ext cx="12428" cy="13705"/>
            </a:xfrm>
            <a:custGeom>
              <a:avLst/>
              <a:gdLst/>
              <a:ahLst/>
              <a:cxnLst/>
              <a:rect l="l" t="t" r="r" b="b"/>
              <a:pathLst>
                <a:path w="740" h="816" extrusionOk="0">
                  <a:moveTo>
                    <a:pt x="383" y="0"/>
                  </a:moveTo>
                  <a:lnTo>
                    <a:pt x="306" y="26"/>
                  </a:lnTo>
                  <a:lnTo>
                    <a:pt x="230" y="77"/>
                  </a:lnTo>
                  <a:lnTo>
                    <a:pt x="179" y="102"/>
                  </a:lnTo>
                  <a:lnTo>
                    <a:pt x="128" y="153"/>
                  </a:lnTo>
                  <a:lnTo>
                    <a:pt x="77" y="204"/>
                  </a:lnTo>
                  <a:lnTo>
                    <a:pt x="26" y="306"/>
                  </a:lnTo>
                  <a:lnTo>
                    <a:pt x="0" y="433"/>
                  </a:lnTo>
                  <a:lnTo>
                    <a:pt x="51" y="586"/>
                  </a:lnTo>
                  <a:lnTo>
                    <a:pt x="128" y="688"/>
                  </a:lnTo>
                  <a:lnTo>
                    <a:pt x="230" y="790"/>
                  </a:lnTo>
                  <a:lnTo>
                    <a:pt x="306" y="816"/>
                  </a:lnTo>
                  <a:lnTo>
                    <a:pt x="434" y="816"/>
                  </a:lnTo>
                  <a:lnTo>
                    <a:pt x="536" y="790"/>
                  </a:lnTo>
                  <a:lnTo>
                    <a:pt x="612" y="739"/>
                  </a:lnTo>
                  <a:lnTo>
                    <a:pt x="663" y="688"/>
                  </a:lnTo>
                  <a:lnTo>
                    <a:pt x="714" y="612"/>
                  </a:lnTo>
                  <a:lnTo>
                    <a:pt x="740" y="535"/>
                  </a:lnTo>
                  <a:lnTo>
                    <a:pt x="740" y="382"/>
                  </a:lnTo>
                  <a:lnTo>
                    <a:pt x="714" y="229"/>
                  </a:lnTo>
                  <a:lnTo>
                    <a:pt x="638" y="77"/>
                  </a:lnTo>
                  <a:lnTo>
                    <a:pt x="587" y="51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78"/>
            <p:cNvSpPr/>
            <p:nvPr/>
          </p:nvSpPr>
          <p:spPr>
            <a:xfrm>
              <a:off x="5098811" y="2276391"/>
              <a:ext cx="91650" cy="107925"/>
            </a:xfrm>
            <a:custGeom>
              <a:avLst/>
              <a:gdLst/>
              <a:ahLst/>
              <a:cxnLst/>
              <a:rect l="l" t="t" r="r" b="b"/>
              <a:pathLst>
                <a:path w="5457" h="6426" extrusionOk="0">
                  <a:moveTo>
                    <a:pt x="459" y="0"/>
                  </a:moveTo>
                  <a:lnTo>
                    <a:pt x="0" y="102"/>
                  </a:lnTo>
                  <a:lnTo>
                    <a:pt x="26" y="5355"/>
                  </a:lnTo>
                  <a:lnTo>
                    <a:pt x="0" y="5406"/>
                  </a:lnTo>
                  <a:lnTo>
                    <a:pt x="102" y="5610"/>
                  </a:lnTo>
                  <a:lnTo>
                    <a:pt x="255" y="5762"/>
                  </a:lnTo>
                  <a:lnTo>
                    <a:pt x="434" y="5915"/>
                  </a:lnTo>
                  <a:lnTo>
                    <a:pt x="663" y="6043"/>
                  </a:lnTo>
                  <a:lnTo>
                    <a:pt x="893" y="6145"/>
                  </a:lnTo>
                  <a:lnTo>
                    <a:pt x="1173" y="6221"/>
                  </a:lnTo>
                  <a:lnTo>
                    <a:pt x="1454" y="6272"/>
                  </a:lnTo>
                  <a:lnTo>
                    <a:pt x="1760" y="6323"/>
                  </a:lnTo>
                  <a:lnTo>
                    <a:pt x="1913" y="6323"/>
                  </a:lnTo>
                  <a:lnTo>
                    <a:pt x="1964" y="6349"/>
                  </a:lnTo>
                  <a:lnTo>
                    <a:pt x="2423" y="6400"/>
                  </a:lnTo>
                  <a:lnTo>
                    <a:pt x="2881" y="6425"/>
                  </a:lnTo>
                  <a:lnTo>
                    <a:pt x="3774" y="6400"/>
                  </a:lnTo>
                  <a:lnTo>
                    <a:pt x="4564" y="6374"/>
                  </a:lnTo>
                  <a:lnTo>
                    <a:pt x="5457" y="6374"/>
                  </a:lnTo>
                  <a:lnTo>
                    <a:pt x="5406" y="5839"/>
                  </a:lnTo>
                  <a:lnTo>
                    <a:pt x="5304" y="5304"/>
                  </a:lnTo>
                  <a:lnTo>
                    <a:pt x="5151" y="4768"/>
                  </a:lnTo>
                  <a:lnTo>
                    <a:pt x="4998" y="4258"/>
                  </a:lnTo>
                  <a:lnTo>
                    <a:pt x="4768" y="3748"/>
                  </a:lnTo>
                  <a:lnTo>
                    <a:pt x="4539" y="3264"/>
                  </a:lnTo>
                  <a:lnTo>
                    <a:pt x="4258" y="2805"/>
                  </a:lnTo>
                  <a:lnTo>
                    <a:pt x="3952" y="2372"/>
                  </a:lnTo>
                  <a:lnTo>
                    <a:pt x="3621" y="1938"/>
                  </a:lnTo>
                  <a:lnTo>
                    <a:pt x="3238" y="1556"/>
                  </a:lnTo>
                  <a:lnTo>
                    <a:pt x="2856" y="1199"/>
                  </a:lnTo>
                  <a:lnTo>
                    <a:pt x="2423" y="893"/>
                  </a:lnTo>
                  <a:lnTo>
                    <a:pt x="1964" y="587"/>
                  </a:lnTo>
                  <a:lnTo>
                    <a:pt x="1479" y="357"/>
                  </a:lnTo>
                  <a:lnTo>
                    <a:pt x="969" y="153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78"/>
            <p:cNvSpPr/>
            <p:nvPr/>
          </p:nvSpPr>
          <p:spPr>
            <a:xfrm>
              <a:off x="5115085" y="2392006"/>
              <a:ext cx="35975" cy="101492"/>
            </a:xfrm>
            <a:custGeom>
              <a:avLst/>
              <a:gdLst/>
              <a:ahLst/>
              <a:cxnLst/>
              <a:rect l="l" t="t" r="r" b="b"/>
              <a:pathLst>
                <a:path w="2142" h="6043" extrusionOk="0">
                  <a:moveTo>
                    <a:pt x="1122" y="0"/>
                  </a:moveTo>
                  <a:lnTo>
                    <a:pt x="1173" y="332"/>
                  </a:lnTo>
                  <a:lnTo>
                    <a:pt x="1224" y="714"/>
                  </a:lnTo>
                  <a:lnTo>
                    <a:pt x="1250" y="1071"/>
                  </a:lnTo>
                  <a:lnTo>
                    <a:pt x="1250" y="1479"/>
                  </a:lnTo>
                  <a:lnTo>
                    <a:pt x="1224" y="1861"/>
                  </a:lnTo>
                  <a:lnTo>
                    <a:pt x="1199" y="2269"/>
                  </a:lnTo>
                  <a:lnTo>
                    <a:pt x="1173" y="2652"/>
                  </a:lnTo>
                  <a:lnTo>
                    <a:pt x="1097" y="3060"/>
                  </a:lnTo>
                  <a:lnTo>
                    <a:pt x="1020" y="3468"/>
                  </a:lnTo>
                  <a:lnTo>
                    <a:pt x="944" y="3850"/>
                  </a:lnTo>
                  <a:lnTo>
                    <a:pt x="842" y="4258"/>
                  </a:lnTo>
                  <a:lnTo>
                    <a:pt x="714" y="4641"/>
                  </a:lnTo>
                  <a:lnTo>
                    <a:pt x="561" y="4997"/>
                  </a:lnTo>
                  <a:lnTo>
                    <a:pt x="383" y="5354"/>
                  </a:lnTo>
                  <a:lnTo>
                    <a:pt x="204" y="5711"/>
                  </a:lnTo>
                  <a:lnTo>
                    <a:pt x="0" y="6043"/>
                  </a:lnTo>
                  <a:lnTo>
                    <a:pt x="0" y="6043"/>
                  </a:lnTo>
                  <a:lnTo>
                    <a:pt x="281" y="5737"/>
                  </a:lnTo>
                  <a:lnTo>
                    <a:pt x="561" y="5405"/>
                  </a:lnTo>
                  <a:lnTo>
                    <a:pt x="816" y="5099"/>
                  </a:lnTo>
                  <a:lnTo>
                    <a:pt x="1046" y="4743"/>
                  </a:lnTo>
                  <a:lnTo>
                    <a:pt x="1250" y="4411"/>
                  </a:lnTo>
                  <a:lnTo>
                    <a:pt x="1428" y="4054"/>
                  </a:lnTo>
                  <a:lnTo>
                    <a:pt x="1607" y="3697"/>
                  </a:lnTo>
                  <a:lnTo>
                    <a:pt x="1734" y="3315"/>
                  </a:lnTo>
                  <a:lnTo>
                    <a:pt x="1861" y="2932"/>
                  </a:lnTo>
                  <a:lnTo>
                    <a:pt x="1963" y="2550"/>
                  </a:lnTo>
                  <a:lnTo>
                    <a:pt x="2040" y="2142"/>
                  </a:lnTo>
                  <a:lnTo>
                    <a:pt x="2116" y="1734"/>
                  </a:lnTo>
                  <a:lnTo>
                    <a:pt x="2142" y="1301"/>
                  </a:lnTo>
                  <a:lnTo>
                    <a:pt x="2142" y="893"/>
                  </a:lnTo>
                  <a:lnTo>
                    <a:pt x="2142" y="459"/>
                  </a:lnTo>
                  <a:lnTo>
                    <a:pt x="2091" y="0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78"/>
            <p:cNvSpPr/>
            <p:nvPr/>
          </p:nvSpPr>
          <p:spPr>
            <a:xfrm>
              <a:off x="5120224" y="2665625"/>
              <a:ext cx="13285" cy="15418"/>
            </a:xfrm>
            <a:custGeom>
              <a:avLst/>
              <a:gdLst/>
              <a:ahLst/>
              <a:cxnLst/>
              <a:rect l="l" t="t" r="r" b="b"/>
              <a:pathLst>
                <a:path w="791" h="918" extrusionOk="0">
                  <a:moveTo>
                    <a:pt x="408" y="0"/>
                  </a:moveTo>
                  <a:lnTo>
                    <a:pt x="306" y="26"/>
                  </a:lnTo>
                  <a:lnTo>
                    <a:pt x="179" y="77"/>
                  </a:lnTo>
                  <a:lnTo>
                    <a:pt x="128" y="102"/>
                  </a:lnTo>
                  <a:lnTo>
                    <a:pt x="77" y="179"/>
                  </a:lnTo>
                  <a:lnTo>
                    <a:pt x="0" y="306"/>
                  </a:lnTo>
                  <a:lnTo>
                    <a:pt x="0" y="459"/>
                  </a:lnTo>
                  <a:lnTo>
                    <a:pt x="26" y="587"/>
                  </a:lnTo>
                  <a:lnTo>
                    <a:pt x="77" y="689"/>
                  </a:lnTo>
                  <a:lnTo>
                    <a:pt x="153" y="790"/>
                  </a:lnTo>
                  <a:lnTo>
                    <a:pt x="230" y="867"/>
                  </a:lnTo>
                  <a:lnTo>
                    <a:pt x="332" y="892"/>
                  </a:lnTo>
                  <a:lnTo>
                    <a:pt x="459" y="918"/>
                  </a:lnTo>
                  <a:lnTo>
                    <a:pt x="561" y="867"/>
                  </a:lnTo>
                  <a:lnTo>
                    <a:pt x="663" y="816"/>
                  </a:lnTo>
                  <a:lnTo>
                    <a:pt x="740" y="714"/>
                  </a:lnTo>
                  <a:lnTo>
                    <a:pt x="765" y="587"/>
                  </a:lnTo>
                  <a:lnTo>
                    <a:pt x="791" y="485"/>
                  </a:lnTo>
                  <a:lnTo>
                    <a:pt x="791" y="357"/>
                  </a:lnTo>
                  <a:lnTo>
                    <a:pt x="740" y="255"/>
                  </a:lnTo>
                  <a:lnTo>
                    <a:pt x="689" y="153"/>
                  </a:lnTo>
                  <a:lnTo>
                    <a:pt x="612" y="77"/>
                  </a:lnTo>
                  <a:lnTo>
                    <a:pt x="510" y="26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78"/>
            <p:cNvSpPr/>
            <p:nvPr/>
          </p:nvSpPr>
          <p:spPr>
            <a:xfrm>
              <a:off x="4923677" y="2317504"/>
              <a:ext cx="206411" cy="207687"/>
            </a:xfrm>
            <a:custGeom>
              <a:avLst/>
              <a:gdLst/>
              <a:ahLst/>
              <a:cxnLst/>
              <a:rect l="l" t="t" r="r" b="b"/>
              <a:pathLst>
                <a:path w="12290" h="12366" extrusionOk="0">
                  <a:moveTo>
                    <a:pt x="10862" y="5354"/>
                  </a:moveTo>
                  <a:lnTo>
                    <a:pt x="10964" y="5380"/>
                  </a:lnTo>
                  <a:lnTo>
                    <a:pt x="11040" y="5431"/>
                  </a:lnTo>
                  <a:lnTo>
                    <a:pt x="11117" y="5482"/>
                  </a:lnTo>
                  <a:lnTo>
                    <a:pt x="11193" y="5584"/>
                  </a:lnTo>
                  <a:lnTo>
                    <a:pt x="11244" y="5686"/>
                  </a:lnTo>
                  <a:lnTo>
                    <a:pt x="11270" y="5813"/>
                  </a:lnTo>
                  <a:lnTo>
                    <a:pt x="11244" y="5915"/>
                  </a:lnTo>
                  <a:lnTo>
                    <a:pt x="11219" y="6017"/>
                  </a:lnTo>
                  <a:lnTo>
                    <a:pt x="11193" y="6119"/>
                  </a:lnTo>
                  <a:lnTo>
                    <a:pt x="11117" y="6221"/>
                  </a:lnTo>
                  <a:lnTo>
                    <a:pt x="11040" y="6297"/>
                  </a:lnTo>
                  <a:lnTo>
                    <a:pt x="10938" y="6348"/>
                  </a:lnTo>
                  <a:lnTo>
                    <a:pt x="10811" y="6399"/>
                  </a:lnTo>
                  <a:lnTo>
                    <a:pt x="10709" y="6425"/>
                  </a:lnTo>
                  <a:lnTo>
                    <a:pt x="10581" y="6399"/>
                  </a:lnTo>
                  <a:lnTo>
                    <a:pt x="10479" y="6374"/>
                  </a:lnTo>
                  <a:lnTo>
                    <a:pt x="10377" y="6323"/>
                  </a:lnTo>
                  <a:lnTo>
                    <a:pt x="10301" y="6246"/>
                  </a:lnTo>
                  <a:lnTo>
                    <a:pt x="10225" y="6170"/>
                  </a:lnTo>
                  <a:lnTo>
                    <a:pt x="10174" y="6043"/>
                  </a:lnTo>
                  <a:lnTo>
                    <a:pt x="10174" y="5941"/>
                  </a:lnTo>
                  <a:lnTo>
                    <a:pt x="10174" y="5864"/>
                  </a:lnTo>
                  <a:lnTo>
                    <a:pt x="10199" y="5762"/>
                  </a:lnTo>
                  <a:lnTo>
                    <a:pt x="10225" y="5686"/>
                  </a:lnTo>
                  <a:lnTo>
                    <a:pt x="10275" y="5609"/>
                  </a:lnTo>
                  <a:lnTo>
                    <a:pt x="10352" y="5533"/>
                  </a:lnTo>
                  <a:lnTo>
                    <a:pt x="10428" y="5482"/>
                  </a:lnTo>
                  <a:lnTo>
                    <a:pt x="10505" y="5456"/>
                  </a:lnTo>
                  <a:lnTo>
                    <a:pt x="10581" y="5405"/>
                  </a:lnTo>
                  <a:lnTo>
                    <a:pt x="10683" y="5380"/>
                  </a:lnTo>
                  <a:lnTo>
                    <a:pt x="10760" y="5354"/>
                  </a:lnTo>
                  <a:close/>
                  <a:moveTo>
                    <a:pt x="8440" y="6603"/>
                  </a:moveTo>
                  <a:lnTo>
                    <a:pt x="8491" y="6629"/>
                  </a:lnTo>
                  <a:lnTo>
                    <a:pt x="8542" y="6680"/>
                  </a:lnTo>
                  <a:lnTo>
                    <a:pt x="8644" y="6935"/>
                  </a:lnTo>
                  <a:lnTo>
                    <a:pt x="8746" y="7215"/>
                  </a:lnTo>
                  <a:lnTo>
                    <a:pt x="8771" y="7496"/>
                  </a:lnTo>
                  <a:lnTo>
                    <a:pt x="8771" y="7776"/>
                  </a:lnTo>
                  <a:lnTo>
                    <a:pt x="8720" y="8057"/>
                  </a:lnTo>
                  <a:lnTo>
                    <a:pt x="8618" y="8312"/>
                  </a:lnTo>
                  <a:lnTo>
                    <a:pt x="8465" y="8541"/>
                  </a:lnTo>
                  <a:lnTo>
                    <a:pt x="8287" y="8771"/>
                  </a:lnTo>
                  <a:lnTo>
                    <a:pt x="8057" y="8949"/>
                  </a:lnTo>
                  <a:lnTo>
                    <a:pt x="7802" y="9077"/>
                  </a:lnTo>
                  <a:lnTo>
                    <a:pt x="7547" y="9153"/>
                  </a:lnTo>
                  <a:lnTo>
                    <a:pt x="7267" y="9204"/>
                  </a:lnTo>
                  <a:lnTo>
                    <a:pt x="6987" y="9204"/>
                  </a:lnTo>
                  <a:lnTo>
                    <a:pt x="6706" y="9153"/>
                  </a:lnTo>
                  <a:lnTo>
                    <a:pt x="6451" y="9051"/>
                  </a:lnTo>
                  <a:lnTo>
                    <a:pt x="6222" y="8898"/>
                  </a:lnTo>
                  <a:lnTo>
                    <a:pt x="6196" y="8873"/>
                  </a:lnTo>
                  <a:lnTo>
                    <a:pt x="6171" y="8847"/>
                  </a:lnTo>
                  <a:lnTo>
                    <a:pt x="6196" y="8771"/>
                  </a:lnTo>
                  <a:lnTo>
                    <a:pt x="6222" y="8745"/>
                  </a:lnTo>
                  <a:lnTo>
                    <a:pt x="6273" y="8720"/>
                  </a:lnTo>
                  <a:lnTo>
                    <a:pt x="6298" y="8745"/>
                  </a:lnTo>
                  <a:lnTo>
                    <a:pt x="6528" y="8847"/>
                  </a:lnTo>
                  <a:lnTo>
                    <a:pt x="6757" y="8898"/>
                  </a:lnTo>
                  <a:lnTo>
                    <a:pt x="6987" y="8949"/>
                  </a:lnTo>
                  <a:lnTo>
                    <a:pt x="7216" y="8949"/>
                  </a:lnTo>
                  <a:lnTo>
                    <a:pt x="7471" y="8898"/>
                  </a:lnTo>
                  <a:lnTo>
                    <a:pt x="7675" y="8847"/>
                  </a:lnTo>
                  <a:lnTo>
                    <a:pt x="7904" y="8720"/>
                  </a:lnTo>
                  <a:lnTo>
                    <a:pt x="8083" y="8567"/>
                  </a:lnTo>
                  <a:lnTo>
                    <a:pt x="8236" y="8388"/>
                  </a:lnTo>
                  <a:lnTo>
                    <a:pt x="8363" y="8184"/>
                  </a:lnTo>
                  <a:lnTo>
                    <a:pt x="8440" y="7955"/>
                  </a:lnTo>
                  <a:lnTo>
                    <a:pt x="8465" y="7725"/>
                  </a:lnTo>
                  <a:lnTo>
                    <a:pt x="8465" y="7496"/>
                  </a:lnTo>
                  <a:lnTo>
                    <a:pt x="8440" y="7266"/>
                  </a:lnTo>
                  <a:lnTo>
                    <a:pt x="8389" y="7037"/>
                  </a:lnTo>
                  <a:lnTo>
                    <a:pt x="8287" y="6833"/>
                  </a:lnTo>
                  <a:lnTo>
                    <a:pt x="8261" y="6782"/>
                  </a:lnTo>
                  <a:lnTo>
                    <a:pt x="8261" y="6705"/>
                  </a:lnTo>
                  <a:lnTo>
                    <a:pt x="8287" y="6654"/>
                  </a:lnTo>
                  <a:lnTo>
                    <a:pt x="8338" y="6629"/>
                  </a:lnTo>
                  <a:lnTo>
                    <a:pt x="8389" y="6603"/>
                  </a:lnTo>
                  <a:close/>
                  <a:moveTo>
                    <a:pt x="4157" y="9663"/>
                  </a:moveTo>
                  <a:lnTo>
                    <a:pt x="4309" y="9714"/>
                  </a:lnTo>
                  <a:lnTo>
                    <a:pt x="4437" y="9816"/>
                  </a:lnTo>
                  <a:lnTo>
                    <a:pt x="4539" y="9918"/>
                  </a:lnTo>
                  <a:lnTo>
                    <a:pt x="4590" y="10071"/>
                  </a:lnTo>
                  <a:lnTo>
                    <a:pt x="4615" y="10249"/>
                  </a:lnTo>
                  <a:lnTo>
                    <a:pt x="4590" y="10402"/>
                  </a:lnTo>
                  <a:lnTo>
                    <a:pt x="4513" y="10555"/>
                  </a:lnTo>
                  <a:lnTo>
                    <a:pt x="4411" y="10683"/>
                  </a:lnTo>
                  <a:lnTo>
                    <a:pt x="4284" y="10759"/>
                  </a:lnTo>
                  <a:lnTo>
                    <a:pt x="4131" y="10810"/>
                  </a:lnTo>
                  <a:lnTo>
                    <a:pt x="3978" y="10836"/>
                  </a:lnTo>
                  <a:lnTo>
                    <a:pt x="3800" y="10785"/>
                  </a:lnTo>
                  <a:lnTo>
                    <a:pt x="3672" y="10708"/>
                  </a:lnTo>
                  <a:lnTo>
                    <a:pt x="3596" y="10606"/>
                  </a:lnTo>
                  <a:lnTo>
                    <a:pt x="3545" y="10504"/>
                  </a:lnTo>
                  <a:lnTo>
                    <a:pt x="3519" y="10377"/>
                  </a:lnTo>
                  <a:lnTo>
                    <a:pt x="3519" y="10275"/>
                  </a:lnTo>
                  <a:lnTo>
                    <a:pt x="3519" y="10147"/>
                  </a:lnTo>
                  <a:lnTo>
                    <a:pt x="3545" y="9994"/>
                  </a:lnTo>
                  <a:lnTo>
                    <a:pt x="3596" y="9892"/>
                  </a:lnTo>
                  <a:lnTo>
                    <a:pt x="3698" y="9790"/>
                  </a:lnTo>
                  <a:lnTo>
                    <a:pt x="3851" y="9688"/>
                  </a:lnTo>
                  <a:lnTo>
                    <a:pt x="4004" y="9663"/>
                  </a:lnTo>
                  <a:close/>
                  <a:moveTo>
                    <a:pt x="8516" y="0"/>
                  </a:moveTo>
                  <a:lnTo>
                    <a:pt x="8083" y="51"/>
                  </a:lnTo>
                  <a:lnTo>
                    <a:pt x="7853" y="77"/>
                  </a:lnTo>
                  <a:lnTo>
                    <a:pt x="7649" y="128"/>
                  </a:lnTo>
                  <a:lnTo>
                    <a:pt x="7420" y="204"/>
                  </a:lnTo>
                  <a:lnTo>
                    <a:pt x="7216" y="306"/>
                  </a:lnTo>
                  <a:lnTo>
                    <a:pt x="7012" y="408"/>
                  </a:lnTo>
                  <a:lnTo>
                    <a:pt x="6808" y="535"/>
                  </a:lnTo>
                  <a:lnTo>
                    <a:pt x="6630" y="688"/>
                  </a:lnTo>
                  <a:lnTo>
                    <a:pt x="6426" y="867"/>
                  </a:lnTo>
                  <a:lnTo>
                    <a:pt x="6222" y="1096"/>
                  </a:lnTo>
                  <a:lnTo>
                    <a:pt x="6043" y="1351"/>
                  </a:lnTo>
                  <a:lnTo>
                    <a:pt x="5890" y="1581"/>
                  </a:lnTo>
                  <a:lnTo>
                    <a:pt x="5763" y="1836"/>
                  </a:lnTo>
                  <a:lnTo>
                    <a:pt x="5686" y="2091"/>
                  </a:lnTo>
                  <a:lnTo>
                    <a:pt x="5610" y="2346"/>
                  </a:lnTo>
                  <a:lnTo>
                    <a:pt x="5559" y="2601"/>
                  </a:lnTo>
                  <a:lnTo>
                    <a:pt x="5559" y="2881"/>
                  </a:lnTo>
                  <a:lnTo>
                    <a:pt x="5559" y="3136"/>
                  </a:lnTo>
                  <a:lnTo>
                    <a:pt x="5559" y="3416"/>
                  </a:lnTo>
                  <a:lnTo>
                    <a:pt x="5610" y="3671"/>
                  </a:lnTo>
                  <a:lnTo>
                    <a:pt x="5661" y="3952"/>
                  </a:lnTo>
                  <a:lnTo>
                    <a:pt x="5814" y="4487"/>
                  </a:lnTo>
                  <a:lnTo>
                    <a:pt x="6043" y="5023"/>
                  </a:lnTo>
                  <a:lnTo>
                    <a:pt x="6043" y="5048"/>
                  </a:lnTo>
                  <a:lnTo>
                    <a:pt x="6043" y="5099"/>
                  </a:lnTo>
                  <a:lnTo>
                    <a:pt x="6043" y="5150"/>
                  </a:lnTo>
                  <a:lnTo>
                    <a:pt x="6018" y="5227"/>
                  </a:lnTo>
                  <a:lnTo>
                    <a:pt x="5941" y="5252"/>
                  </a:lnTo>
                  <a:lnTo>
                    <a:pt x="5890" y="5252"/>
                  </a:lnTo>
                  <a:lnTo>
                    <a:pt x="5839" y="5227"/>
                  </a:lnTo>
                  <a:lnTo>
                    <a:pt x="5559" y="5023"/>
                  </a:lnTo>
                  <a:lnTo>
                    <a:pt x="5253" y="4844"/>
                  </a:lnTo>
                  <a:lnTo>
                    <a:pt x="4947" y="4691"/>
                  </a:lnTo>
                  <a:lnTo>
                    <a:pt x="4615" y="4538"/>
                  </a:lnTo>
                  <a:lnTo>
                    <a:pt x="4284" y="4436"/>
                  </a:lnTo>
                  <a:lnTo>
                    <a:pt x="3953" y="4360"/>
                  </a:lnTo>
                  <a:lnTo>
                    <a:pt x="3621" y="4283"/>
                  </a:lnTo>
                  <a:lnTo>
                    <a:pt x="3264" y="4258"/>
                  </a:lnTo>
                  <a:lnTo>
                    <a:pt x="2933" y="4258"/>
                  </a:lnTo>
                  <a:lnTo>
                    <a:pt x="2601" y="4309"/>
                  </a:lnTo>
                  <a:lnTo>
                    <a:pt x="2270" y="4360"/>
                  </a:lnTo>
                  <a:lnTo>
                    <a:pt x="1938" y="4487"/>
                  </a:lnTo>
                  <a:lnTo>
                    <a:pt x="1632" y="4615"/>
                  </a:lnTo>
                  <a:lnTo>
                    <a:pt x="1326" y="4819"/>
                  </a:lnTo>
                  <a:lnTo>
                    <a:pt x="1046" y="5023"/>
                  </a:lnTo>
                  <a:lnTo>
                    <a:pt x="791" y="5303"/>
                  </a:lnTo>
                  <a:lnTo>
                    <a:pt x="536" y="5635"/>
                  </a:lnTo>
                  <a:lnTo>
                    <a:pt x="332" y="5966"/>
                  </a:lnTo>
                  <a:lnTo>
                    <a:pt x="179" y="6297"/>
                  </a:lnTo>
                  <a:lnTo>
                    <a:pt x="77" y="6654"/>
                  </a:lnTo>
                  <a:lnTo>
                    <a:pt x="26" y="7011"/>
                  </a:lnTo>
                  <a:lnTo>
                    <a:pt x="1" y="7343"/>
                  </a:lnTo>
                  <a:lnTo>
                    <a:pt x="26" y="7700"/>
                  </a:lnTo>
                  <a:lnTo>
                    <a:pt x="77" y="8057"/>
                  </a:lnTo>
                  <a:lnTo>
                    <a:pt x="179" y="8388"/>
                  </a:lnTo>
                  <a:lnTo>
                    <a:pt x="307" y="8745"/>
                  </a:lnTo>
                  <a:lnTo>
                    <a:pt x="460" y="9051"/>
                  </a:lnTo>
                  <a:lnTo>
                    <a:pt x="664" y="9382"/>
                  </a:lnTo>
                  <a:lnTo>
                    <a:pt x="868" y="9688"/>
                  </a:lnTo>
                  <a:lnTo>
                    <a:pt x="1097" y="9994"/>
                  </a:lnTo>
                  <a:lnTo>
                    <a:pt x="1352" y="10275"/>
                  </a:lnTo>
                  <a:lnTo>
                    <a:pt x="1632" y="10530"/>
                  </a:lnTo>
                  <a:lnTo>
                    <a:pt x="1989" y="10836"/>
                  </a:lnTo>
                  <a:lnTo>
                    <a:pt x="2372" y="11142"/>
                  </a:lnTo>
                  <a:lnTo>
                    <a:pt x="2754" y="11371"/>
                  </a:lnTo>
                  <a:lnTo>
                    <a:pt x="3162" y="11601"/>
                  </a:lnTo>
                  <a:lnTo>
                    <a:pt x="3570" y="11779"/>
                  </a:lnTo>
                  <a:lnTo>
                    <a:pt x="4004" y="11958"/>
                  </a:lnTo>
                  <a:lnTo>
                    <a:pt x="4437" y="12085"/>
                  </a:lnTo>
                  <a:lnTo>
                    <a:pt x="4896" y="12187"/>
                  </a:lnTo>
                  <a:lnTo>
                    <a:pt x="5329" y="12264"/>
                  </a:lnTo>
                  <a:lnTo>
                    <a:pt x="5788" y="12340"/>
                  </a:lnTo>
                  <a:lnTo>
                    <a:pt x="6247" y="12365"/>
                  </a:lnTo>
                  <a:lnTo>
                    <a:pt x="6706" y="12365"/>
                  </a:lnTo>
                  <a:lnTo>
                    <a:pt x="7191" y="12340"/>
                  </a:lnTo>
                  <a:lnTo>
                    <a:pt x="7649" y="12289"/>
                  </a:lnTo>
                  <a:lnTo>
                    <a:pt x="8108" y="12238"/>
                  </a:lnTo>
                  <a:lnTo>
                    <a:pt x="8567" y="12136"/>
                  </a:lnTo>
                  <a:lnTo>
                    <a:pt x="8848" y="12034"/>
                  </a:lnTo>
                  <a:lnTo>
                    <a:pt x="9103" y="11907"/>
                  </a:lnTo>
                  <a:lnTo>
                    <a:pt x="9358" y="11779"/>
                  </a:lnTo>
                  <a:lnTo>
                    <a:pt x="9613" y="11626"/>
                  </a:lnTo>
                  <a:lnTo>
                    <a:pt x="9842" y="11473"/>
                  </a:lnTo>
                  <a:lnTo>
                    <a:pt x="10072" y="11295"/>
                  </a:lnTo>
                  <a:lnTo>
                    <a:pt x="10275" y="11116"/>
                  </a:lnTo>
                  <a:lnTo>
                    <a:pt x="10479" y="10912"/>
                  </a:lnTo>
                  <a:lnTo>
                    <a:pt x="10683" y="10708"/>
                  </a:lnTo>
                  <a:lnTo>
                    <a:pt x="10862" y="10504"/>
                  </a:lnTo>
                  <a:lnTo>
                    <a:pt x="11168" y="10020"/>
                  </a:lnTo>
                  <a:lnTo>
                    <a:pt x="11474" y="9535"/>
                  </a:lnTo>
                  <a:lnTo>
                    <a:pt x="11703" y="9000"/>
                  </a:lnTo>
                  <a:lnTo>
                    <a:pt x="11907" y="8439"/>
                  </a:lnTo>
                  <a:lnTo>
                    <a:pt x="12060" y="7878"/>
                  </a:lnTo>
                  <a:lnTo>
                    <a:pt x="12162" y="7292"/>
                  </a:lnTo>
                  <a:lnTo>
                    <a:pt x="12239" y="6705"/>
                  </a:lnTo>
                  <a:lnTo>
                    <a:pt x="12290" y="6119"/>
                  </a:lnTo>
                  <a:lnTo>
                    <a:pt x="12290" y="5533"/>
                  </a:lnTo>
                  <a:lnTo>
                    <a:pt x="12239" y="4972"/>
                  </a:lnTo>
                  <a:lnTo>
                    <a:pt x="12162" y="4411"/>
                  </a:lnTo>
                  <a:lnTo>
                    <a:pt x="11754" y="4360"/>
                  </a:lnTo>
                  <a:lnTo>
                    <a:pt x="11372" y="4283"/>
                  </a:lnTo>
                  <a:lnTo>
                    <a:pt x="11015" y="4181"/>
                  </a:lnTo>
                  <a:lnTo>
                    <a:pt x="10709" y="4054"/>
                  </a:lnTo>
                  <a:lnTo>
                    <a:pt x="10556" y="3977"/>
                  </a:lnTo>
                  <a:lnTo>
                    <a:pt x="10428" y="3875"/>
                  </a:lnTo>
                  <a:lnTo>
                    <a:pt x="10326" y="3773"/>
                  </a:lnTo>
                  <a:lnTo>
                    <a:pt x="10225" y="3671"/>
                  </a:lnTo>
                  <a:lnTo>
                    <a:pt x="10148" y="3544"/>
                  </a:lnTo>
                  <a:lnTo>
                    <a:pt x="10072" y="3391"/>
                  </a:lnTo>
                  <a:lnTo>
                    <a:pt x="10046" y="3263"/>
                  </a:lnTo>
                  <a:lnTo>
                    <a:pt x="10021" y="3085"/>
                  </a:lnTo>
                  <a:lnTo>
                    <a:pt x="9944" y="3009"/>
                  </a:lnTo>
                  <a:lnTo>
                    <a:pt x="9919" y="2907"/>
                  </a:lnTo>
                  <a:lnTo>
                    <a:pt x="9919" y="128"/>
                  </a:lnTo>
                  <a:lnTo>
                    <a:pt x="9434" y="77"/>
                  </a:lnTo>
                  <a:lnTo>
                    <a:pt x="8975" y="26"/>
                  </a:lnTo>
                  <a:lnTo>
                    <a:pt x="8516" y="0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78"/>
            <p:cNvSpPr/>
            <p:nvPr/>
          </p:nvSpPr>
          <p:spPr>
            <a:xfrm>
              <a:off x="5094528" y="2407423"/>
              <a:ext cx="18424" cy="17987"/>
            </a:xfrm>
            <a:custGeom>
              <a:avLst/>
              <a:gdLst/>
              <a:ahLst/>
              <a:cxnLst/>
              <a:rect l="l" t="t" r="r" b="b"/>
              <a:pathLst>
                <a:path w="1097" h="1071" extrusionOk="0">
                  <a:moveTo>
                    <a:pt x="587" y="0"/>
                  </a:moveTo>
                  <a:lnTo>
                    <a:pt x="510" y="26"/>
                  </a:lnTo>
                  <a:lnTo>
                    <a:pt x="408" y="51"/>
                  </a:lnTo>
                  <a:lnTo>
                    <a:pt x="332" y="102"/>
                  </a:lnTo>
                  <a:lnTo>
                    <a:pt x="255" y="128"/>
                  </a:lnTo>
                  <a:lnTo>
                    <a:pt x="179" y="179"/>
                  </a:lnTo>
                  <a:lnTo>
                    <a:pt x="102" y="255"/>
                  </a:lnTo>
                  <a:lnTo>
                    <a:pt x="52" y="332"/>
                  </a:lnTo>
                  <a:lnTo>
                    <a:pt x="26" y="408"/>
                  </a:lnTo>
                  <a:lnTo>
                    <a:pt x="1" y="510"/>
                  </a:lnTo>
                  <a:lnTo>
                    <a:pt x="1" y="587"/>
                  </a:lnTo>
                  <a:lnTo>
                    <a:pt x="1" y="689"/>
                  </a:lnTo>
                  <a:lnTo>
                    <a:pt x="52" y="816"/>
                  </a:lnTo>
                  <a:lnTo>
                    <a:pt x="128" y="892"/>
                  </a:lnTo>
                  <a:lnTo>
                    <a:pt x="204" y="969"/>
                  </a:lnTo>
                  <a:lnTo>
                    <a:pt x="306" y="1020"/>
                  </a:lnTo>
                  <a:lnTo>
                    <a:pt x="408" y="1045"/>
                  </a:lnTo>
                  <a:lnTo>
                    <a:pt x="536" y="1071"/>
                  </a:lnTo>
                  <a:lnTo>
                    <a:pt x="638" y="1045"/>
                  </a:lnTo>
                  <a:lnTo>
                    <a:pt x="765" y="994"/>
                  </a:lnTo>
                  <a:lnTo>
                    <a:pt x="867" y="943"/>
                  </a:lnTo>
                  <a:lnTo>
                    <a:pt x="944" y="867"/>
                  </a:lnTo>
                  <a:lnTo>
                    <a:pt x="1020" y="765"/>
                  </a:lnTo>
                  <a:lnTo>
                    <a:pt x="1046" y="663"/>
                  </a:lnTo>
                  <a:lnTo>
                    <a:pt x="1071" y="561"/>
                  </a:lnTo>
                  <a:lnTo>
                    <a:pt x="1097" y="459"/>
                  </a:lnTo>
                  <a:lnTo>
                    <a:pt x="1071" y="332"/>
                  </a:lnTo>
                  <a:lnTo>
                    <a:pt x="1020" y="230"/>
                  </a:lnTo>
                  <a:lnTo>
                    <a:pt x="944" y="128"/>
                  </a:lnTo>
                  <a:lnTo>
                    <a:pt x="867" y="77"/>
                  </a:lnTo>
                  <a:lnTo>
                    <a:pt x="791" y="26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78"/>
            <p:cNvSpPr/>
            <p:nvPr/>
          </p:nvSpPr>
          <p:spPr>
            <a:xfrm>
              <a:off x="5049989" y="2602679"/>
              <a:ext cx="51829" cy="86511"/>
            </a:xfrm>
            <a:custGeom>
              <a:avLst/>
              <a:gdLst/>
              <a:ahLst/>
              <a:cxnLst/>
              <a:rect l="l" t="t" r="r" b="b"/>
              <a:pathLst>
                <a:path w="3086" h="5151" extrusionOk="0">
                  <a:moveTo>
                    <a:pt x="1760" y="0"/>
                  </a:moveTo>
                  <a:lnTo>
                    <a:pt x="1633" y="26"/>
                  </a:lnTo>
                  <a:lnTo>
                    <a:pt x="1531" y="102"/>
                  </a:lnTo>
                  <a:lnTo>
                    <a:pt x="1429" y="230"/>
                  </a:lnTo>
                  <a:lnTo>
                    <a:pt x="1327" y="383"/>
                  </a:lnTo>
                  <a:lnTo>
                    <a:pt x="1250" y="587"/>
                  </a:lnTo>
                  <a:lnTo>
                    <a:pt x="1199" y="867"/>
                  </a:lnTo>
                  <a:lnTo>
                    <a:pt x="1225" y="1148"/>
                  </a:lnTo>
                  <a:lnTo>
                    <a:pt x="1301" y="1403"/>
                  </a:lnTo>
                  <a:lnTo>
                    <a:pt x="1429" y="1657"/>
                  </a:lnTo>
                  <a:lnTo>
                    <a:pt x="1454" y="1734"/>
                  </a:lnTo>
                  <a:lnTo>
                    <a:pt x="1403" y="1836"/>
                  </a:lnTo>
                  <a:lnTo>
                    <a:pt x="1352" y="1887"/>
                  </a:lnTo>
                  <a:lnTo>
                    <a:pt x="1250" y="1887"/>
                  </a:lnTo>
                  <a:lnTo>
                    <a:pt x="1046" y="1836"/>
                  </a:lnTo>
                  <a:lnTo>
                    <a:pt x="842" y="1836"/>
                  </a:lnTo>
                  <a:lnTo>
                    <a:pt x="638" y="1861"/>
                  </a:lnTo>
                  <a:lnTo>
                    <a:pt x="434" y="1938"/>
                  </a:lnTo>
                  <a:lnTo>
                    <a:pt x="281" y="2040"/>
                  </a:lnTo>
                  <a:lnTo>
                    <a:pt x="154" y="2193"/>
                  </a:lnTo>
                  <a:lnTo>
                    <a:pt x="77" y="2269"/>
                  </a:lnTo>
                  <a:lnTo>
                    <a:pt x="52" y="2371"/>
                  </a:lnTo>
                  <a:lnTo>
                    <a:pt x="26" y="2473"/>
                  </a:lnTo>
                  <a:lnTo>
                    <a:pt x="1" y="2601"/>
                  </a:lnTo>
                  <a:lnTo>
                    <a:pt x="26" y="2779"/>
                  </a:lnTo>
                  <a:lnTo>
                    <a:pt x="77" y="2958"/>
                  </a:lnTo>
                  <a:lnTo>
                    <a:pt x="154" y="3085"/>
                  </a:lnTo>
                  <a:lnTo>
                    <a:pt x="281" y="3213"/>
                  </a:lnTo>
                  <a:lnTo>
                    <a:pt x="409" y="3315"/>
                  </a:lnTo>
                  <a:lnTo>
                    <a:pt x="562" y="3417"/>
                  </a:lnTo>
                  <a:lnTo>
                    <a:pt x="842" y="3621"/>
                  </a:lnTo>
                  <a:lnTo>
                    <a:pt x="944" y="3570"/>
                  </a:lnTo>
                  <a:lnTo>
                    <a:pt x="995" y="3570"/>
                  </a:lnTo>
                  <a:lnTo>
                    <a:pt x="1046" y="3595"/>
                  </a:lnTo>
                  <a:lnTo>
                    <a:pt x="1046" y="3646"/>
                  </a:lnTo>
                  <a:lnTo>
                    <a:pt x="1021" y="3697"/>
                  </a:lnTo>
                  <a:lnTo>
                    <a:pt x="715" y="3952"/>
                  </a:lnTo>
                  <a:lnTo>
                    <a:pt x="587" y="4105"/>
                  </a:lnTo>
                  <a:lnTo>
                    <a:pt x="536" y="4182"/>
                  </a:lnTo>
                  <a:lnTo>
                    <a:pt x="485" y="4258"/>
                  </a:lnTo>
                  <a:lnTo>
                    <a:pt x="434" y="4437"/>
                  </a:lnTo>
                  <a:lnTo>
                    <a:pt x="460" y="4615"/>
                  </a:lnTo>
                  <a:lnTo>
                    <a:pt x="485" y="4768"/>
                  </a:lnTo>
                  <a:lnTo>
                    <a:pt x="587" y="4895"/>
                  </a:lnTo>
                  <a:lnTo>
                    <a:pt x="689" y="4997"/>
                  </a:lnTo>
                  <a:lnTo>
                    <a:pt x="842" y="5074"/>
                  </a:lnTo>
                  <a:lnTo>
                    <a:pt x="995" y="5125"/>
                  </a:lnTo>
                  <a:lnTo>
                    <a:pt x="1174" y="5150"/>
                  </a:lnTo>
                  <a:lnTo>
                    <a:pt x="1403" y="5125"/>
                  </a:lnTo>
                  <a:lnTo>
                    <a:pt x="1607" y="5048"/>
                  </a:lnTo>
                  <a:lnTo>
                    <a:pt x="1811" y="4946"/>
                  </a:lnTo>
                  <a:lnTo>
                    <a:pt x="1990" y="4819"/>
                  </a:lnTo>
                  <a:lnTo>
                    <a:pt x="2168" y="4691"/>
                  </a:lnTo>
                  <a:lnTo>
                    <a:pt x="2347" y="4513"/>
                  </a:lnTo>
                  <a:lnTo>
                    <a:pt x="2653" y="4207"/>
                  </a:lnTo>
                  <a:lnTo>
                    <a:pt x="2602" y="3927"/>
                  </a:lnTo>
                  <a:lnTo>
                    <a:pt x="2576" y="3621"/>
                  </a:lnTo>
                  <a:lnTo>
                    <a:pt x="2321" y="3723"/>
                  </a:lnTo>
                  <a:lnTo>
                    <a:pt x="2066" y="3825"/>
                  </a:lnTo>
                  <a:lnTo>
                    <a:pt x="1786" y="4054"/>
                  </a:lnTo>
                  <a:lnTo>
                    <a:pt x="1505" y="4284"/>
                  </a:lnTo>
                  <a:lnTo>
                    <a:pt x="1480" y="4309"/>
                  </a:lnTo>
                  <a:lnTo>
                    <a:pt x="1429" y="4284"/>
                  </a:lnTo>
                  <a:lnTo>
                    <a:pt x="1403" y="4258"/>
                  </a:lnTo>
                  <a:lnTo>
                    <a:pt x="1429" y="4207"/>
                  </a:lnTo>
                  <a:lnTo>
                    <a:pt x="1633" y="3952"/>
                  </a:lnTo>
                  <a:lnTo>
                    <a:pt x="1913" y="3697"/>
                  </a:lnTo>
                  <a:lnTo>
                    <a:pt x="2066" y="3595"/>
                  </a:lnTo>
                  <a:lnTo>
                    <a:pt x="2219" y="3493"/>
                  </a:lnTo>
                  <a:lnTo>
                    <a:pt x="2398" y="3442"/>
                  </a:lnTo>
                  <a:lnTo>
                    <a:pt x="2551" y="3391"/>
                  </a:lnTo>
                  <a:lnTo>
                    <a:pt x="2576" y="3085"/>
                  </a:lnTo>
                  <a:lnTo>
                    <a:pt x="2602" y="2779"/>
                  </a:lnTo>
                  <a:lnTo>
                    <a:pt x="1913" y="2728"/>
                  </a:lnTo>
                  <a:lnTo>
                    <a:pt x="1225" y="2728"/>
                  </a:lnTo>
                  <a:lnTo>
                    <a:pt x="1174" y="2703"/>
                  </a:lnTo>
                  <a:lnTo>
                    <a:pt x="1174" y="2652"/>
                  </a:lnTo>
                  <a:lnTo>
                    <a:pt x="1174" y="2626"/>
                  </a:lnTo>
                  <a:lnTo>
                    <a:pt x="1225" y="2601"/>
                  </a:lnTo>
                  <a:lnTo>
                    <a:pt x="1939" y="2550"/>
                  </a:lnTo>
                  <a:lnTo>
                    <a:pt x="2270" y="2575"/>
                  </a:lnTo>
                  <a:lnTo>
                    <a:pt x="2627" y="2601"/>
                  </a:lnTo>
                  <a:lnTo>
                    <a:pt x="2704" y="2269"/>
                  </a:lnTo>
                  <a:lnTo>
                    <a:pt x="2780" y="1938"/>
                  </a:lnTo>
                  <a:lnTo>
                    <a:pt x="2653" y="1861"/>
                  </a:lnTo>
                  <a:lnTo>
                    <a:pt x="2551" y="1785"/>
                  </a:lnTo>
                  <a:lnTo>
                    <a:pt x="2449" y="1683"/>
                  </a:lnTo>
                  <a:lnTo>
                    <a:pt x="2347" y="1555"/>
                  </a:lnTo>
                  <a:lnTo>
                    <a:pt x="2270" y="1453"/>
                  </a:lnTo>
                  <a:lnTo>
                    <a:pt x="2194" y="1301"/>
                  </a:lnTo>
                  <a:lnTo>
                    <a:pt x="2092" y="1046"/>
                  </a:lnTo>
                  <a:lnTo>
                    <a:pt x="2117" y="969"/>
                  </a:lnTo>
                  <a:lnTo>
                    <a:pt x="2168" y="944"/>
                  </a:lnTo>
                  <a:lnTo>
                    <a:pt x="2219" y="944"/>
                  </a:lnTo>
                  <a:lnTo>
                    <a:pt x="2270" y="995"/>
                  </a:lnTo>
                  <a:lnTo>
                    <a:pt x="2372" y="1224"/>
                  </a:lnTo>
                  <a:lnTo>
                    <a:pt x="2500" y="1403"/>
                  </a:lnTo>
                  <a:lnTo>
                    <a:pt x="2678" y="1581"/>
                  </a:lnTo>
                  <a:lnTo>
                    <a:pt x="2856" y="1734"/>
                  </a:lnTo>
                  <a:lnTo>
                    <a:pt x="2984" y="1403"/>
                  </a:lnTo>
                  <a:lnTo>
                    <a:pt x="3086" y="1250"/>
                  </a:lnTo>
                  <a:lnTo>
                    <a:pt x="2933" y="867"/>
                  </a:lnTo>
                  <a:lnTo>
                    <a:pt x="2882" y="714"/>
                  </a:lnTo>
                  <a:lnTo>
                    <a:pt x="2780" y="561"/>
                  </a:lnTo>
                  <a:lnTo>
                    <a:pt x="2678" y="434"/>
                  </a:lnTo>
                  <a:lnTo>
                    <a:pt x="2551" y="306"/>
                  </a:lnTo>
                  <a:lnTo>
                    <a:pt x="2398" y="204"/>
                  </a:lnTo>
                  <a:lnTo>
                    <a:pt x="2194" y="128"/>
                  </a:lnTo>
                  <a:lnTo>
                    <a:pt x="2041" y="51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78"/>
            <p:cNvSpPr/>
            <p:nvPr/>
          </p:nvSpPr>
          <p:spPr>
            <a:xfrm>
              <a:off x="5016602" y="2299937"/>
              <a:ext cx="73663" cy="41988"/>
            </a:xfrm>
            <a:custGeom>
              <a:avLst/>
              <a:gdLst/>
              <a:ahLst/>
              <a:cxnLst/>
              <a:rect l="l" t="t" r="r" b="b"/>
              <a:pathLst>
                <a:path w="4386" h="2500" extrusionOk="0">
                  <a:moveTo>
                    <a:pt x="3570" y="1"/>
                  </a:moveTo>
                  <a:lnTo>
                    <a:pt x="3162" y="26"/>
                  </a:lnTo>
                  <a:lnTo>
                    <a:pt x="2779" y="52"/>
                  </a:lnTo>
                  <a:lnTo>
                    <a:pt x="2371" y="128"/>
                  </a:lnTo>
                  <a:lnTo>
                    <a:pt x="1989" y="230"/>
                  </a:lnTo>
                  <a:lnTo>
                    <a:pt x="1632" y="383"/>
                  </a:lnTo>
                  <a:lnTo>
                    <a:pt x="1275" y="587"/>
                  </a:lnTo>
                  <a:lnTo>
                    <a:pt x="1046" y="766"/>
                  </a:lnTo>
                  <a:lnTo>
                    <a:pt x="816" y="970"/>
                  </a:lnTo>
                  <a:lnTo>
                    <a:pt x="638" y="1199"/>
                  </a:lnTo>
                  <a:lnTo>
                    <a:pt x="485" y="1428"/>
                  </a:lnTo>
                  <a:lnTo>
                    <a:pt x="332" y="1683"/>
                  </a:lnTo>
                  <a:lnTo>
                    <a:pt x="204" y="1938"/>
                  </a:lnTo>
                  <a:lnTo>
                    <a:pt x="102" y="2219"/>
                  </a:lnTo>
                  <a:lnTo>
                    <a:pt x="0" y="2499"/>
                  </a:lnTo>
                  <a:lnTo>
                    <a:pt x="0" y="2499"/>
                  </a:lnTo>
                  <a:lnTo>
                    <a:pt x="102" y="2295"/>
                  </a:lnTo>
                  <a:lnTo>
                    <a:pt x="204" y="2091"/>
                  </a:lnTo>
                  <a:lnTo>
                    <a:pt x="357" y="1913"/>
                  </a:lnTo>
                  <a:lnTo>
                    <a:pt x="485" y="1734"/>
                  </a:lnTo>
                  <a:lnTo>
                    <a:pt x="663" y="1530"/>
                  </a:lnTo>
                  <a:lnTo>
                    <a:pt x="867" y="1352"/>
                  </a:lnTo>
                  <a:lnTo>
                    <a:pt x="1071" y="1199"/>
                  </a:lnTo>
                  <a:lnTo>
                    <a:pt x="1301" y="1046"/>
                  </a:lnTo>
                  <a:lnTo>
                    <a:pt x="1530" y="919"/>
                  </a:lnTo>
                  <a:lnTo>
                    <a:pt x="1785" y="817"/>
                  </a:lnTo>
                  <a:lnTo>
                    <a:pt x="2040" y="715"/>
                  </a:lnTo>
                  <a:lnTo>
                    <a:pt x="2295" y="638"/>
                  </a:lnTo>
                  <a:lnTo>
                    <a:pt x="2575" y="562"/>
                  </a:lnTo>
                  <a:lnTo>
                    <a:pt x="2856" y="536"/>
                  </a:lnTo>
                  <a:lnTo>
                    <a:pt x="3111" y="511"/>
                  </a:lnTo>
                  <a:lnTo>
                    <a:pt x="3391" y="511"/>
                  </a:lnTo>
                  <a:lnTo>
                    <a:pt x="3646" y="562"/>
                  </a:lnTo>
                  <a:lnTo>
                    <a:pt x="3901" y="613"/>
                  </a:lnTo>
                  <a:lnTo>
                    <a:pt x="4156" y="689"/>
                  </a:lnTo>
                  <a:lnTo>
                    <a:pt x="4386" y="817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78"/>
            <p:cNvSpPr/>
            <p:nvPr/>
          </p:nvSpPr>
          <p:spPr>
            <a:xfrm>
              <a:off x="5027300" y="2428400"/>
              <a:ext cx="43701" cy="43684"/>
            </a:xfrm>
            <a:custGeom>
              <a:avLst/>
              <a:gdLst/>
              <a:ahLst/>
              <a:cxnLst/>
              <a:rect l="l" t="t" r="r" b="b"/>
              <a:pathLst>
                <a:path w="2602" h="2601" extrusionOk="0">
                  <a:moveTo>
                    <a:pt x="2219" y="0"/>
                  </a:moveTo>
                  <a:lnTo>
                    <a:pt x="2168" y="26"/>
                  </a:lnTo>
                  <a:lnTo>
                    <a:pt x="2117" y="51"/>
                  </a:lnTo>
                  <a:lnTo>
                    <a:pt x="2091" y="102"/>
                  </a:lnTo>
                  <a:lnTo>
                    <a:pt x="2091" y="179"/>
                  </a:lnTo>
                  <a:lnTo>
                    <a:pt x="2117" y="230"/>
                  </a:lnTo>
                  <a:lnTo>
                    <a:pt x="2219" y="434"/>
                  </a:lnTo>
                  <a:lnTo>
                    <a:pt x="2270" y="663"/>
                  </a:lnTo>
                  <a:lnTo>
                    <a:pt x="2295" y="893"/>
                  </a:lnTo>
                  <a:lnTo>
                    <a:pt x="2295" y="1122"/>
                  </a:lnTo>
                  <a:lnTo>
                    <a:pt x="2270" y="1352"/>
                  </a:lnTo>
                  <a:lnTo>
                    <a:pt x="2193" y="1581"/>
                  </a:lnTo>
                  <a:lnTo>
                    <a:pt x="2066" y="1785"/>
                  </a:lnTo>
                  <a:lnTo>
                    <a:pt x="1913" y="1964"/>
                  </a:lnTo>
                  <a:lnTo>
                    <a:pt x="1734" y="2117"/>
                  </a:lnTo>
                  <a:lnTo>
                    <a:pt x="1505" y="2244"/>
                  </a:lnTo>
                  <a:lnTo>
                    <a:pt x="1301" y="2295"/>
                  </a:lnTo>
                  <a:lnTo>
                    <a:pt x="1046" y="2346"/>
                  </a:lnTo>
                  <a:lnTo>
                    <a:pt x="817" y="2346"/>
                  </a:lnTo>
                  <a:lnTo>
                    <a:pt x="587" y="2295"/>
                  </a:lnTo>
                  <a:lnTo>
                    <a:pt x="358" y="2244"/>
                  </a:lnTo>
                  <a:lnTo>
                    <a:pt x="128" y="2142"/>
                  </a:lnTo>
                  <a:lnTo>
                    <a:pt x="103" y="2117"/>
                  </a:lnTo>
                  <a:lnTo>
                    <a:pt x="52" y="2142"/>
                  </a:lnTo>
                  <a:lnTo>
                    <a:pt x="26" y="2168"/>
                  </a:lnTo>
                  <a:lnTo>
                    <a:pt x="1" y="2244"/>
                  </a:lnTo>
                  <a:lnTo>
                    <a:pt x="26" y="2270"/>
                  </a:lnTo>
                  <a:lnTo>
                    <a:pt x="52" y="2295"/>
                  </a:lnTo>
                  <a:lnTo>
                    <a:pt x="281" y="2448"/>
                  </a:lnTo>
                  <a:lnTo>
                    <a:pt x="536" y="2550"/>
                  </a:lnTo>
                  <a:lnTo>
                    <a:pt x="817" y="2601"/>
                  </a:lnTo>
                  <a:lnTo>
                    <a:pt x="1097" y="2601"/>
                  </a:lnTo>
                  <a:lnTo>
                    <a:pt x="1377" y="2550"/>
                  </a:lnTo>
                  <a:lnTo>
                    <a:pt x="1632" y="2474"/>
                  </a:lnTo>
                  <a:lnTo>
                    <a:pt x="1887" y="2346"/>
                  </a:lnTo>
                  <a:lnTo>
                    <a:pt x="2117" y="2168"/>
                  </a:lnTo>
                  <a:lnTo>
                    <a:pt x="2295" y="1938"/>
                  </a:lnTo>
                  <a:lnTo>
                    <a:pt x="2448" y="1709"/>
                  </a:lnTo>
                  <a:lnTo>
                    <a:pt x="2550" y="1454"/>
                  </a:lnTo>
                  <a:lnTo>
                    <a:pt x="2601" y="1173"/>
                  </a:lnTo>
                  <a:lnTo>
                    <a:pt x="2601" y="893"/>
                  </a:lnTo>
                  <a:lnTo>
                    <a:pt x="2576" y="612"/>
                  </a:lnTo>
                  <a:lnTo>
                    <a:pt x="2474" y="332"/>
                  </a:lnTo>
                  <a:lnTo>
                    <a:pt x="2372" y="77"/>
                  </a:lnTo>
                  <a:lnTo>
                    <a:pt x="2321" y="26"/>
                  </a:lnTo>
                  <a:lnTo>
                    <a:pt x="227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78"/>
            <p:cNvSpPr/>
            <p:nvPr/>
          </p:nvSpPr>
          <p:spPr>
            <a:xfrm>
              <a:off x="4912543" y="2566704"/>
              <a:ext cx="154178" cy="119916"/>
            </a:xfrm>
            <a:custGeom>
              <a:avLst/>
              <a:gdLst/>
              <a:ahLst/>
              <a:cxnLst/>
              <a:rect l="l" t="t" r="r" b="b"/>
              <a:pathLst>
                <a:path w="9180" h="7140" extrusionOk="0">
                  <a:moveTo>
                    <a:pt x="2703" y="3086"/>
                  </a:moveTo>
                  <a:lnTo>
                    <a:pt x="2831" y="3111"/>
                  </a:lnTo>
                  <a:lnTo>
                    <a:pt x="2958" y="3162"/>
                  </a:lnTo>
                  <a:lnTo>
                    <a:pt x="3035" y="3264"/>
                  </a:lnTo>
                  <a:lnTo>
                    <a:pt x="3086" y="3392"/>
                  </a:lnTo>
                  <a:lnTo>
                    <a:pt x="3060" y="3468"/>
                  </a:lnTo>
                  <a:lnTo>
                    <a:pt x="3060" y="3519"/>
                  </a:lnTo>
                  <a:lnTo>
                    <a:pt x="3009" y="3595"/>
                  </a:lnTo>
                  <a:lnTo>
                    <a:pt x="2958" y="3672"/>
                  </a:lnTo>
                  <a:lnTo>
                    <a:pt x="2831" y="3774"/>
                  </a:lnTo>
                  <a:lnTo>
                    <a:pt x="2729" y="3825"/>
                  </a:lnTo>
                  <a:lnTo>
                    <a:pt x="2652" y="3850"/>
                  </a:lnTo>
                  <a:lnTo>
                    <a:pt x="2499" y="3850"/>
                  </a:lnTo>
                  <a:lnTo>
                    <a:pt x="2372" y="3799"/>
                  </a:lnTo>
                  <a:lnTo>
                    <a:pt x="2270" y="3723"/>
                  </a:lnTo>
                  <a:lnTo>
                    <a:pt x="2244" y="3646"/>
                  </a:lnTo>
                  <a:lnTo>
                    <a:pt x="2219" y="3570"/>
                  </a:lnTo>
                  <a:lnTo>
                    <a:pt x="2219" y="3468"/>
                  </a:lnTo>
                  <a:lnTo>
                    <a:pt x="2270" y="3366"/>
                  </a:lnTo>
                  <a:lnTo>
                    <a:pt x="2295" y="3290"/>
                  </a:lnTo>
                  <a:lnTo>
                    <a:pt x="2346" y="3213"/>
                  </a:lnTo>
                  <a:lnTo>
                    <a:pt x="2448" y="3111"/>
                  </a:lnTo>
                  <a:lnTo>
                    <a:pt x="2576" y="3086"/>
                  </a:lnTo>
                  <a:close/>
                  <a:moveTo>
                    <a:pt x="4769" y="3825"/>
                  </a:moveTo>
                  <a:lnTo>
                    <a:pt x="4820" y="3850"/>
                  </a:lnTo>
                  <a:lnTo>
                    <a:pt x="4845" y="3901"/>
                  </a:lnTo>
                  <a:lnTo>
                    <a:pt x="4871" y="3952"/>
                  </a:lnTo>
                  <a:lnTo>
                    <a:pt x="4896" y="4003"/>
                  </a:lnTo>
                  <a:lnTo>
                    <a:pt x="4871" y="4054"/>
                  </a:lnTo>
                  <a:lnTo>
                    <a:pt x="4845" y="4105"/>
                  </a:lnTo>
                  <a:lnTo>
                    <a:pt x="4692" y="4258"/>
                  </a:lnTo>
                  <a:lnTo>
                    <a:pt x="4514" y="4411"/>
                  </a:lnTo>
                  <a:lnTo>
                    <a:pt x="4182" y="4666"/>
                  </a:lnTo>
                  <a:lnTo>
                    <a:pt x="4106" y="4717"/>
                  </a:lnTo>
                  <a:lnTo>
                    <a:pt x="4055" y="4717"/>
                  </a:lnTo>
                  <a:lnTo>
                    <a:pt x="3978" y="4692"/>
                  </a:lnTo>
                  <a:lnTo>
                    <a:pt x="3927" y="4641"/>
                  </a:lnTo>
                  <a:lnTo>
                    <a:pt x="3825" y="4488"/>
                  </a:lnTo>
                  <a:lnTo>
                    <a:pt x="3749" y="4335"/>
                  </a:lnTo>
                  <a:lnTo>
                    <a:pt x="3647" y="3978"/>
                  </a:lnTo>
                  <a:lnTo>
                    <a:pt x="3647" y="3952"/>
                  </a:lnTo>
                  <a:lnTo>
                    <a:pt x="3672" y="3901"/>
                  </a:lnTo>
                  <a:lnTo>
                    <a:pt x="3723" y="3850"/>
                  </a:lnTo>
                  <a:lnTo>
                    <a:pt x="3800" y="3825"/>
                  </a:lnTo>
                  <a:lnTo>
                    <a:pt x="3851" y="3850"/>
                  </a:lnTo>
                  <a:lnTo>
                    <a:pt x="3876" y="3901"/>
                  </a:lnTo>
                  <a:lnTo>
                    <a:pt x="3978" y="4105"/>
                  </a:lnTo>
                  <a:lnTo>
                    <a:pt x="4106" y="4309"/>
                  </a:lnTo>
                  <a:lnTo>
                    <a:pt x="4361" y="4080"/>
                  </a:lnTo>
                  <a:lnTo>
                    <a:pt x="4641" y="3850"/>
                  </a:lnTo>
                  <a:lnTo>
                    <a:pt x="4718" y="3825"/>
                  </a:lnTo>
                  <a:close/>
                  <a:moveTo>
                    <a:pt x="5967" y="4029"/>
                  </a:moveTo>
                  <a:lnTo>
                    <a:pt x="6043" y="4054"/>
                  </a:lnTo>
                  <a:lnTo>
                    <a:pt x="6120" y="4105"/>
                  </a:lnTo>
                  <a:lnTo>
                    <a:pt x="6196" y="4156"/>
                  </a:lnTo>
                  <a:lnTo>
                    <a:pt x="6298" y="4309"/>
                  </a:lnTo>
                  <a:lnTo>
                    <a:pt x="6375" y="4488"/>
                  </a:lnTo>
                  <a:lnTo>
                    <a:pt x="6375" y="4564"/>
                  </a:lnTo>
                  <a:lnTo>
                    <a:pt x="6375" y="4666"/>
                  </a:lnTo>
                  <a:lnTo>
                    <a:pt x="6349" y="4743"/>
                  </a:lnTo>
                  <a:lnTo>
                    <a:pt x="6324" y="4819"/>
                  </a:lnTo>
                  <a:lnTo>
                    <a:pt x="6222" y="4947"/>
                  </a:lnTo>
                  <a:lnTo>
                    <a:pt x="6069" y="5023"/>
                  </a:lnTo>
                  <a:lnTo>
                    <a:pt x="5916" y="5074"/>
                  </a:lnTo>
                  <a:lnTo>
                    <a:pt x="5839" y="5074"/>
                  </a:lnTo>
                  <a:lnTo>
                    <a:pt x="5763" y="5049"/>
                  </a:lnTo>
                  <a:lnTo>
                    <a:pt x="5712" y="5023"/>
                  </a:lnTo>
                  <a:lnTo>
                    <a:pt x="5635" y="4998"/>
                  </a:lnTo>
                  <a:lnTo>
                    <a:pt x="5559" y="4896"/>
                  </a:lnTo>
                  <a:lnTo>
                    <a:pt x="5508" y="4743"/>
                  </a:lnTo>
                  <a:lnTo>
                    <a:pt x="5508" y="4615"/>
                  </a:lnTo>
                  <a:lnTo>
                    <a:pt x="5482" y="4513"/>
                  </a:lnTo>
                  <a:lnTo>
                    <a:pt x="5508" y="4386"/>
                  </a:lnTo>
                  <a:lnTo>
                    <a:pt x="5533" y="4284"/>
                  </a:lnTo>
                  <a:lnTo>
                    <a:pt x="5584" y="4182"/>
                  </a:lnTo>
                  <a:lnTo>
                    <a:pt x="5661" y="4131"/>
                  </a:lnTo>
                  <a:lnTo>
                    <a:pt x="5737" y="4054"/>
                  </a:lnTo>
                  <a:lnTo>
                    <a:pt x="5814" y="4029"/>
                  </a:lnTo>
                  <a:close/>
                  <a:moveTo>
                    <a:pt x="2525" y="1"/>
                  </a:moveTo>
                  <a:lnTo>
                    <a:pt x="2270" y="26"/>
                  </a:lnTo>
                  <a:lnTo>
                    <a:pt x="1964" y="77"/>
                  </a:lnTo>
                  <a:lnTo>
                    <a:pt x="1938" y="103"/>
                  </a:lnTo>
                  <a:lnTo>
                    <a:pt x="1735" y="154"/>
                  </a:lnTo>
                  <a:lnTo>
                    <a:pt x="1531" y="230"/>
                  </a:lnTo>
                  <a:lnTo>
                    <a:pt x="1352" y="307"/>
                  </a:lnTo>
                  <a:lnTo>
                    <a:pt x="1174" y="409"/>
                  </a:lnTo>
                  <a:lnTo>
                    <a:pt x="1021" y="511"/>
                  </a:lnTo>
                  <a:lnTo>
                    <a:pt x="868" y="612"/>
                  </a:lnTo>
                  <a:lnTo>
                    <a:pt x="587" y="893"/>
                  </a:lnTo>
                  <a:lnTo>
                    <a:pt x="383" y="1173"/>
                  </a:lnTo>
                  <a:lnTo>
                    <a:pt x="205" y="1505"/>
                  </a:lnTo>
                  <a:lnTo>
                    <a:pt x="77" y="1862"/>
                  </a:lnTo>
                  <a:lnTo>
                    <a:pt x="1" y="2244"/>
                  </a:lnTo>
                  <a:lnTo>
                    <a:pt x="128" y="3901"/>
                  </a:lnTo>
                  <a:lnTo>
                    <a:pt x="128" y="3952"/>
                  </a:lnTo>
                  <a:lnTo>
                    <a:pt x="613" y="4080"/>
                  </a:lnTo>
                  <a:lnTo>
                    <a:pt x="1072" y="4233"/>
                  </a:lnTo>
                  <a:lnTo>
                    <a:pt x="1531" y="4411"/>
                  </a:lnTo>
                  <a:lnTo>
                    <a:pt x="1964" y="4615"/>
                  </a:lnTo>
                  <a:lnTo>
                    <a:pt x="2754" y="4998"/>
                  </a:lnTo>
                  <a:lnTo>
                    <a:pt x="3545" y="5355"/>
                  </a:lnTo>
                  <a:lnTo>
                    <a:pt x="4361" y="5712"/>
                  </a:lnTo>
                  <a:lnTo>
                    <a:pt x="5151" y="6018"/>
                  </a:lnTo>
                  <a:lnTo>
                    <a:pt x="5967" y="6324"/>
                  </a:lnTo>
                  <a:lnTo>
                    <a:pt x="6757" y="6629"/>
                  </a:lnTo>
                  <a:lnTo>
                    <a:pt x="7573" y="6884"/>
                  </a:lnTo>
                  <a:lnTo>
                    <a:pt x="8389" y="7139"/>
                  </a:lnTo>
                  <a:lnTo>
                    <a:pt x="8312" y="6961"/>
                  </a:lnTo>
                  <a:lnTo>
                    <a:pt x="8287" y="6782"/>
                  </a:lnTo>
                  <a:lnTo>
                    <a:pt x="8287" y="6604"/>
                  </a:lnTo>
                  <a:lnTo>
                    <a:pt x="8338" y="6451"/>
                  </a:lnTo>
                  <a:lnTo>
                    <a:pt x="8440" y="6273"/>
                  </a:lnTo>
                  <a:lnTo>
                    <a:pt x="8542" y="6120"/>
                  </a:lnTo>
                  <a:lnTo>
                    <a:pt x="8669" y="5992"/>
                  </a:lnTo>
                  <a:lnTo>
                    <a:pt x="8848" y="5865"/>
                  </a:lnTo>
                  <a:lnTo>
                    <a:pt x="8618" y="5865"/>
                  </a:lnTo>
                  <a:lnTo>
                    <a:pt x="8491" y="5814"/>
                  </a:lnTo>
                  <a:lnTo>
                    <a:pt x="8389" y="5763"/>
                  </a:lnTo>
                  <a:lnTo>
                    <a:pt x="8210" y="5610"/>
                  </a:lnTo>
                  <a:lnTo>
                    <a:pt x="8057" y="5431"/>
                  </a:lnTo>
                  <a:lnTo>
                    <a:pt x="7955" y="5202"/>
                  </a:lnTo>
                  <a:lnTo>
                    <a:pt x="7854" y="4972"/>
                  </a:lnTo>
                  <a:lnTo>
                    <a:pt x="7828" y="4743"/>
                  </a:lnTo>
                  <a:lnTo>
                    <a:pt x="7854" y="4513"/>
                  </a:lnTo>
                  <a:lnTo>
                    <a:pt x="7930" y="4284"/>
                  </a:lnTo>
                  <a:lnTo>
                    <a:pt x="8032" y="4105"/>
                  </a:lnTo>
                  <a:lnTo>
                    <a:pt x="8185" y="3952"/>
                  </a:lnTo>
                  <a:lnTo>
                    <a:pt x="8338" y="3825"/>
                  </a:lnTo>
                  <a:lnTo>
                    <a:pt x="8542" y="3723"/>
                  </a:lnTo>
                  <a:lnTo>
                    <a:pt x="8746" y="3672"/>
                  </a:lnTo>
                  <a:lnTo>
                    <a:pt x="8950" y="3621"/>
                  </a:lnTo>
                  <a:lnTo>
                    <a:pt x="9179" y="3621"/>
                  </a:lnTo>
                  <a:lnTo>
                    <a:pt x="9077" y="3315"/>
                  </a:lnTo>
                  <a:lnTo>
                    <a:pt x="9052" y="3009"/>
                  </a:lnTo>
                  <a:lnTo>
                    <a:pt x="9052" y="2856"/>
                  </a:lnTo>
                  <a:lnTo>
                    <a:pt x="9077" y="2703"/>
                  </a:lnTo>
                  <a:lnTo>
                    <a:pt x="9103" y="2550"/>
                  </a:lnTo>
                  <a:lnTo>
                    <a:pt x="9154" y="2423"/>
                  </a:lnTo>
                  <a:lnTo>
                    <a:pt x="9154" y="2295"/>
                  </a:lnTo>
                  <a:lnTo>
                    <a:pt x="9128" y="2168"/>
                  </a:lnTo>
                  <a:lnTo>
                    <a:pt x="9077" y="2040"/>
                  </a:lnTo>
                  <a:lnTo>
                    <a:pt x="9001" y="1913"/>
                  </a:lnTo>
                  <a:lnTo>
                    <a:pt x="8899" y="1811"/>
                  </a:lnTo>
                  <a:lnTo>
                    <a:pt x="8797" y="1709"/>
                  </a:lnTo>
                  <a:lnTo>
                    <a:pt x="8542" y="1505"/>
                  </a:lnTo>
                  <a:lnTo>
                    <a:pt x="8236" y="1326"/>
                  </a:lnTo>
                  <a:lnTo>
                    <a:pt x="7904" y="1173"/>
                  </a:lnTo>
                  <a:lnTo>
                    <a:pt x="7522" y="1020"/>
                  </a:lnTo>
                  <a:lnTo>
                    <a:pt x="7140" y="893"/>
                  </a:lnTo>
                  <a:lnTo>
                    <a:pt x="6324" y="689"/>
                  </a:lnTo>
                  <a:lnTo>
                    <a:pt x="5533" y="511"/>
                  </a:lnTo>
                  <a:lnTo>
                    <a:pt x="4361" y="307"/>
                  </a:lnTo>
                  <a:lnTo>
                    <a:pt x="3315" y="77"/>
                  </a:lnTo>
                  <a:lnTo>
                    <a:pt x="3060" y="26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78"/>
            <p:cNvSpPr/>
            <p:nvPr/>
          </p:nvSpPr>
          <p:spPr>
            <a:xfrm>
              <a:off x="5004610" y="2634353"/>
              <a:ext cx="14998" cy="17584"/>
            </a:xfrm>
            <a:custGeom>
              <a:avLst/>
              <a:gdLst/>
              <a:ahLst/>
              <a:cxnLst/>
              <a:rect l="l" t="t" r="r" b="b"/>
              <a:pathLst>
                <a:path w="893" h="1047" extrusionOk="0">
                  <a:moveTo>
                    <a:pt x="332" y="1"/>
                  </a:moveTo>
                  <a:lnTo>
                    <a:pt x="255" y="26"/>
                  </a:lnTo>
                  <a:lnTo>
                    <a:pt x="179" y="103"/>
                  </a:lnTo>
                  <a:lnTo>
                    <a:pt x="102" y="154"/>
                  </a:lnTo>
                  <a:lnTo>
                    <a:pt x="51" y="256"/>
                  </a:lnTo>
                  <a:lnTo>
                    <a:pt x="26" y="358"/>
                  </a:lnTo>
                  <a:lnTo>
                    <a:pt x="0" y="485"/>
                  </a:lnTo>
                  <a:lnTo>
                    <a:pt x="26" y="587"/>
                  </a:lnTo>
                  <a:lnTo>
                    <a:pt x="26" y="715"/>
                  </a:lnTo>
                  <a:lnTo>
                    <a:pt x="77" y="868"/>
                  </a:lnTo>
                  <a:lnTo>
                    <a:pt x="153" y="970"/>
                  </a:lnTo>
                  <a:lnTo>
                    <a:pt x="230" y="995"/>
                  </a:lnTo>
                  <a:lnTo>
                    <a:pt x="281" y="1021"/>
                  </a:lnTo>
                  <a:lnTo>
                    <a:pt x="357" y="1046"/>
                  </a:lnTo>
                  <a:lnTo>
                    <a:pt x="434" y="1046"/>
                  </a:lnTo>
                  <a:lnTo>
                    <a:pt x="587" y="995"/>
                  </a:lnTo>
                  <a:lnTo>
                    <a:pt x="740" y="919"/>
                  </a:lnTo>
                  <a:lnTo>
                    <a:pt x="842" y="791"/>
                  </a:lnTo>
                  <a:lnTo>
                    <a:pt x="867" y="715"/>
                  </a:lnTo>
                  <a:lnTo>
                    <a:pt x="893" y="638"/>
                  </a:lnTo>
                  <a:lnTo>
                    <a:pt x="893" y="536"/>
                  </a:lnTo>
                  <a:lnTo>
                    <a:pt x="893" y="460"/>
                  </a:lnTo>
                  <a:lnTo>
                    <a:pt x="816" y="281"/>
                  </a:lnTo>
                  <a:lnTo>
                    <a:pt x="714" y="128"/>
                  </a:lnTo>
                  <a:lnTo>
                    <a:pt x="638" y="77"/>
                  </a:lnTo>
                  <a:lnTo>
                    <a:pt x="561" y="26"/>
                  </a:lnTo>
                  <a:lnTo>
                    <a:pt x="48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78"/>
            <p:cNvSpPr/>
            <p:nvPr/>
          </p:nvSpPr>
          <p:spPr>
            <a:xfrm>
              <a:off x="4884714" y="2167629"/>
              <a:ext cx="131051" cy="142606"/>
            </a:xfrm>
            <a:custGeom>
              <a:avLst/>
              <a:gdLst/>
              <a:ahLst/>
              <a:cxnLst/>
              <a:rect l="l" t="t" r="r" b="b"/>
              <a:pathLst>
                <a:path w="7803" h="8491" extrusionOk="0">
                  <a:moveTo>
                    <a:pt x="995" y="3901"/>
                  </a:moveTo>
                  <a:lnTo>
                    <a:pt x="1046" y="3927"/>
                  </a:lnTo>
                  <a:lnTo>
                    <a:pt x="1199" y="4156"/>
                  </a:lnTo>
                  <a:lnTo>
                    <a:pt x="1352" y="4386"/>
                  </a:lnTo>
                  <a:lnTo>
                    <a:pt x="1556" y="4590"/>
                  </a:lnTo>
                  <a:lnTo>
                    <a:pt x="1734" y="4794"/>
                  </a:lnTo>
                  <a:lnTo>
                    <a:pt x="1785" y="4845"/>
                  </a:lnTo>
                  <a:lnTo>
                    <a:pt x="1760" y="4947"/>
                  </a:lnTo>
                  <a:lnTo>
                    <a:pt x="1709" y="4998"/>
                  </a:lnTo>
                  <a:lnTo>
                    <a:pt x="1683" y="5023"/>
                  </a:lnTo>
                  <a:lnTo>
                    <a:pt x="1632" y="5023"/>
                  </a:lnTo>
                  <a:lnTo>
                    <a:pt x="587" y="4896"/>
                  </a:lnTo>
                  <a:lnTo>
                    <a:pt x="562" y="4870"/>
                  </a:lnTo>
                  <a:lnTo>
                    <a:pt x="536" y="4845"/>
                  </a:lnTo>
                  <a:lnTo>
                    <a:pt x="511" y="4768"/>
                  </a:lnTo>
                  <a:lnTo>
                    <a:pt x="562" y="4692"/>
                  </a:lnTo>
                  <a:lnTo>
                    <a:pt x="587" y="4666"/>
                  </a:lnTo>
                  <a:lnTo>
                    <a:pt x="638" y="4666"/>
                  </a:lnTo>
                  <a:lnTo>
                    <a:pt x="1250" y="4717"/>
                  </a:lnTo>
                  <a:lnTo>
                    <a:pt x="1122" y="4564"/>
                  </a:lnTo>
                  <a:lnTo>
                    <a:pt x="995" y="4411"/>
                  </a:lnTo>
                  <a:lnTo>
                    <a:pt x="893" y="4233"/>
                  </a:lnTo>
                  <a:lnTo>
                    <a:pt x="816" y="4054"/>
                  </a:lnTo>
                  <a:lnTo>
                    <a:pt x="791" y="4029"/>
                  </a:lnTo>
                  <a:lnTo>
                    <a:pt x="816" y="3978"/>
                  </a:lnTo>
                  <a:lnTo>
                    <a:pt x="867" y="3927"/>
                  </a:lnTo>
                  <a:lnTo>
                    <a:pt x="969" y="3901"/>
                  </a:lnTo>
                  <a:close/>
                  <a:moveTo>
                    <a:pt x="6757" y="4513"/>
                  </a:moveTo>
                  <a:lnTo>
                    <a:pt x="6808" y="4539"/>
                  </a:lnTo>
                  <a:lnTo>
                    <a:pt x="6833" y="4590"/>
                  </a:lnTo>
                  <a:lnTo>
                    <a:pt x="6833" y="4641"/>
                  </a:lnTo>
                  <a:lnTo>
                    <a:pt x="6833" y="4717"/>
                  </a:lnTo>
                  <a:lnTo>
                    <a:pt x="6808" y="4794"/>
                  </a:lnTo>
                  <a:lnTo>
                    <a:pt x="6706" y="4896"/>
                  </a:lnTo>
                  <a:lnTo>
                    <a:pt x="6578" y="4998"/>
                  </a:lnTo>
                  <a:lnTo>
                    <a:pt x="6451" y="5100"/>
                  </a:lnTo>
                  <a:lnTo>
                    <a:pt x="6324" y="5176"/>
                  </a:lnTo>
                  <a:lnTo>
                    <a:pt x="6731" y="5329"/>
                  </a:lnTo>
                  <a:lnTo>
                    <a:pt x="6782" y="5380"/>
                  </a:lnTo>
                  <a:lnTo>
                    <a:pt x="6808" y="5406"/>
                  </a:lnTo>
                  <a:lnTo>
                    <a:pt x="6808" y="5457"/>
                  </a:lnTo>
                  <a:lnTo>
                    <a:pt x="6782" y="5508"/>
                  </a:lnTo>
                  <a:lnTo>
                    <a:pt x="6731" y="5584"/>
                  </a:lnTo>
                  <a:lnTo>
                    <a:pt x="6629" y="5584"/>
                  </a:lnTo>
                  <a:lnTo>
                    <a:pt x="6196" y="5508"/>
                  </a:lnTo>
                  <a:lnTo>
                    <a:pt x="5763" y="5380"/>
                  </a:lnTo>
                  <a:lnTo>
                    <a:pt x="5712" y="5355"/>
                  </a:lnTo>
                  <a:lnTo>
                    <a:pt x="5661" y="5329"/>
                  </a:lnTo>
                  <a:lnTo>
                    <a:pt x="5635" y="5253"/>
                  </a:lnTo>
                  <a:lnTo>
                    <a:pt x="5635" y="5202"/>
                  </a:lnTo>
                  <a:lnTo>
                    <a:pt x="5635" y="5151"/>
                  </a:lnTo>
                  <a:lnTo>
                    <a:pt x="5661" y="5100"/>
                  </a:lnTo>
                  <a:lnTo>
                    <a:pt x="5712" y="5049"/>
                  </a:lnTo>
                  <a:lnTo>
                    <a:pt x="5763" y="5023"/>
                  </a:lnTo>
                  <a:lnTo>
                    <a:pt x="6018" y="4896"/>
                  </a:lnTo>
                  <a:lnTo>
                    <a:pt x="6273" y="4768"/>
                  </a:lnTo>
                  <a:lnTo>
                    <a:pt x="6477" y="4590"/>
                  </a:lnTo>
                  <a:lnTo>
                    <a:pt x="6578" y="4513"/>
                  </a:lnTo>
                  <a:close/>
                  <a:moveTo>
                    <a:pt x="4080" y="4947"/>
                  </a:moveTo>
                  <a:lnTo>
                    <a:pt x="4131" y="4972"/>
                  </a:lnTo>
                  <a:lnTo>
                    <a:pt x="4182" y="5049"/>
                  </a:lnTo>
                  <a:lnTo>
                    <a:pt x="4207" y="5125"/>
                  </a:lnTo>
                  <a:lnTo>
                    <a:pt x="4233" y="5202"/>
                  </a:lnTo>
                  <a:lnTo>
                    <a:pt x="4233" y="5278"/>
                  </a:lnTo>
                  <a:lnTo>
                    <a:pt x="4182" y="5431"/>
                  </a:lnTo>
                  <a:lnTo>
                    <a:pt x="4080" y="5584"/>
                  </a:lnTo>
                  <a:lnTo>
                    <a:pt x="3952" y="5712"/>
                  </a:lnTo>
                  <a:lnTo>
                    <a:pt x="3825" y="5814"/>
                  </a:lnTo>
                  <a:lnTo>
                    <a:pt x="3672" y="5890"/>
                  </a:lnTo>
                  <a:lnTo>
                    <a:pt x="3519" y="5916"/>
                  </a:lnTo>
                  <a:lnTo>
                    <a:pt x="3341" y="5890"/>
                  </a:lnTo>
                  <a:lnTo>
                    <a:pt x="3188" y="5865"/>
                  </a:lnTo>
                  <a:lnTo>
                    <a:pt x="3060" y="5763"/>
                  </a:lnTo>
                  <a:lnTo>
                    <a:pt x="2958" y="5661"/>
                  </a:lnTo>
                  <a:lnTo>
                    <a:pt x="2856" y="5508"/>
                  </a:lnTo>
                  <a:lnTo>
                    <a:pt x="2805" y="5380"/>
                  </a:lnTo>
                  <a:lnTo>
                    <a:pt x="2780" y="5202"/>
                  </a:lnTo>
                  <a:lnTo>
                    <a:pt x="2805" y="5023"/>
                  </a:lnTo>
                  <a:lnTo>
                    <a:pt x="2831" y="4998"/>
                  </a:lnTo>
                  <a:lnTo>
                    <a:pt x="2882" y="4972"/>
                  </a:lnTo>
                  <a:lnTo>
                    <a:pt x="2933" y="4998"/>
                  </a:lnTo>
                  <a:lnTo>
                    <a:pt x="2958" y="5049"/>
                  </a:lnTo>
                  <a:lnTo>
                    <a:pt x="2958" y="5176"/>
                  </a:lnTo>
                  <a:lnTo>
                    <a:pt x="3009" y="5278"/>
                  </a:lnTo>
                  <a:lnTo>
                    <a:pt x="3060" y="5380"/>
                  </a:lnTo>
                  <a:lnTo>
                    <a:pt x="3137" y="5457"/>
                  </a:lnTo>
                  <a:lnTo>
                    <a:pt x="3213" y="5533"/>
                  </a:lnTo>
                  <a:lnTo>
                    <a:pt x="3315" y="5584"/>
                  </a:lnTo>
                  <a:lnTo>
                    <a:pt x="3545" y="5584"/>
                  </a:lnTo>
                  <a:lnTo>
                    <a:pt x="3646" y="5533"/>
                  </a:lnTo>
                  <a:lnTo>
                    <a:pt x="3723" y="5482"/>
                  </a:lnTo>
                  <a:lnTo>
                    <a:pt x="3799" y="5406"/>
                  </a:lnTo>
                  <a:lnTo>
                    <a:pt x="3850" y="5304"/>
                  </a:lnTo>
                  <a:lnTo>
                    <a:pt x="3901" y="5151"/>
                  </a:lnTo>
                  <a:lnTo>
                    <a:pt x="3952" y="4998"/>
                  </a:lnTo>
                  <a:lnTo>
                    <a:pt x="3978" y="4972"/>
                  </a:lnTo>
                  <a:lnTo>
                    <a:pt x="4029" y="4947"/>
                  </a:lnTo>
                  <a:close/>
                  <a:moveTo>
                    <a:pt x="3595" y="0"/>
                  </a:moveTo>
                  <a:lnTo>
                    <a:pt x="3239" y="26"/>
                  </a:lnTo>
                  <a:lnTo>
                    <a:pt x="2907" y="102"/>
                  </a:lnTo>
                  <a:lnTo>
                    <a:pt x="2576" y="179"/>
                  </a:lnTo>
                  <a:lnTo>
                    <a:pt x="2244" y="306"/>
                  </a:lnTo>
                  <a:lnTo>
                    <a:pt x="1938" y="485"/>
                  </a:lnTo>
                  <a:lnTo>
                    <a:pt x="1632" y="663"/>
                  </a:lnTo>
                  <a:lnTo>
                    <a:pt x="1352" y="867"/>
                  </a:lnTo>
                  <a:lnTo>
                    <a:pt x="1097" y="1097"/>
                  </a:lnTo>
                  <a:lnTo>
                    <a:pt x="842" y="1326"/>
                  </a:lnTo>
                  <a:lnTo>
                    <a:pt x="587" y="1607"/>
                  </a:lnTo>
                  <a:lnTo>
                    <a:pt x="383" y="1887"/>
                  </a:lnTo>
                  <a:lnTo>
                    <a:pt x="179" y="2193"/>
                  </a:lnTo>
                  <a:lnTo>
                    <a:pt x="1" y="2499"/>
                  </a:lnTo>
                  <a:lnTo>
                    <a:pt x="77" y="4003"/>
                  </a:lnTo>
                  <a:lnTo>
                    <a:pt x="179" y="5533"/>
                  </a:lnTo>
                  <a:lnTo>
                    <a:pt x="230" y="5788"/>
                  </a:lnTo>
                  <a:lnTo>
                    <a:pt x="332" y="6043"/>
                  </a:lnTo>
                  <a:lnTo>
                    <a:pt x="409" y="6298"/>
                  </a:lnTo>
                  <a:lnTo>
                    <a:pt x="536" y="6553"/>
                  </a:lnTo>
                  <a:lnTo>
                    <a:pt x="663" y="6782"/>
                  </a:lnTo>
                  <a:lnTo>
                    <a:pt x="791" y="6986"/>
                  </a:lnTo>
                  <a:lnTo>
                    <a:pt x="944" y="7216"/>
                  </a:lnTo>
                  <a:lnTo>
                    <a:pt x="1097" y="7394"/>
                  </a:lnTo>
                  <a:lnTo>
                    <a:pt x="1275" y="7573"/>
                  </a:lnTo>
                  <a:lnTo>
                    <a:pt x="1454" y="7751"/>
                  </a:lnTo>
                  <a:lnTo>
                    <a:pt x="1658" y="7904"/>
                  </a:lnTo>
                  <a:lnTo>
                    <a:pt x="1862" y="8032"/>
                  </a:lnTo>
                  <a:lnTo>
                    <a:pt x="2091" y="8159"/>
                  </a:lnTo>
                  <a:lnTo>
                    <a:pt x="2321" y="8261"/>
                  </a:lnTo>
                  <a:lnTo>
                    <a:pt x="2550" y="8338"/>
                  </a:lnTo>
                  <a:lnTo>
                    <a:pt x="2805" y="8414"/>
                  </a:lnTo>
                  <a:lnTo>
                    <a:pt x="2856" y="8414"/>
                  </a:lnTo>
                  <a:lnTo>
                    <a:pt x="2907" y="8440"/>
                  </a:lnTo>
                  <a:lnTo>
                    <a:pt x="3264" y="8491"/>
                  </a:lnTo>
                  <a:lnTo>
                    <a:pt x="3621" y="8491"/>
                  </a:lnTo>
                  <a:lnTo>
                    <a:pt x="4003" y="8465"/>
                  </a:lnTo>
                  <a:lnTo>
                    <a:pt x="4386" y="8414"/>
                  </a:lnTo>
                  <a:lnTo>
                    <a:pt x="4488" y="8389"/>
                  </a:lnTo>
                  <a:lnTo>
                    <a:pt x="4513" y="8363"/>
                  </a:lnTo>
                  <a:lnTo>
                    <a:pt x="4539" y="8338"/>
                  </a:lnTo>
                  <a:lnTo>
                    <a:pt x="4564" y="8338"/>
                  </a:lnTo>
                  <a:lnTo>
                    <a:pt x="4615" y="8363"/>
                  </a:lnTo>
                  <a:lnTo>
                    <a:pt x="4921" y="8261"/>
                  </a:lnTo>
                  <a:lnTo>
                    <a:pt x="5227" y="8134"/>
                  </a:lnTo>
                  <a:lnTo>
                    <a:pt x="5533" y="8006"/>
                  </a:lnTo>
                  <a:lnTo>
                    <a:pt x="5814" y="7828"/>
                  </a:lnTo>
                  <a:lnTo>
                    <a:pt x="6069" y="7649"/>
                  </a:lnTo>
                  <a:lnTo>
                    <a:pt x="6324" y="7445"/>
                  </a:lnTo>
                  <a:lnTo>
                    <a:pt x="6553" y="7216"/>
                  </a:lnTo>
                  <a:lnTo>
                    <a:pt x="6782" y="6961"/>
                  </a:lnTo>
                  <a:lnTo>
                    <a:pt x="6961" y="6706"/>
                  </a:lnTo>
                  <a:lnTo>
                    <a:pt x="7165" y="6425"/>
                  </a:lnTo>
                  <a:lnTo>
                    <a:pt x="7318" y="6145"/>
                  </a:lnTo>
                  <a:lnTo>
                    <a:pt x="7445" y="5865"/>
                  </a:lnTo>
                  <a:lnTo>
                    <a:pt x="7573" y="5559"/>
                  </a:lnTo>
                  <a:lnTo>
                    <a:pt x="7675" y="5227"/>
                  </a:lnTo>
                  <a:lnTo>
                    <a:pt x="7726" y="4921"/>
                  </a:lnTo>
                  <a:lnTo>
                    <a:pt x="7777" y="4590"/>
                  </a:lnTo>
                  <a:lnTo>
                    <a:pt x="7802" y="4207"/>
                  </a:lnTo>
                  <a:lnTo>
                    <a:pt x="7802" y="3850"/>
                  </a:lnTo>
                  <a:lnTo>
                    <a:pt x="7751" y="3468"/>
                  </a:lnTo>
                  <a:lnTo>
                    <a:pt x="7675" y="3111"/>
                  </a:lnTo>
                  <a:lnTo>
                    <a:pt x="7573" y="2780"/>
                  </a:lnTo>
                  <a:lnTo>
                    <a:pt x="7420" y="2423"/>
                  </a:lnTo>
                  <a:lnTo>
                    <a:pt x="7267" y="2091"/>
                  </a:lnTo>
                  <a:lnTo>
                    <a:pt x="7063" y="1785"/>
                  </a:lnTo>
                  <a:lnTo>
                    <a:pt x="6833" y="1505"/>
                  </a:lnTo>
                  <a:lnTo>
                    <a:pt x="6604" y="1224"/>
                  </a:lnTo>
                  <a:lnTo>
                    <a:pt x="6349" y="969"/>
                  </a:lnTo>
                  <a:lnTo>
                    <a:pt x="6043" y="740"/>
                  </a:lnTo>
                  <a:lnTo>
                    <a:pt x="5737" y="536"/>
                  </a:lnTo>
                  <a:lnTo>
                    <a:pt x="5406" y="357"/>
                  </a:lnTo>
                  <a:lnTo>
                    <a:pt x="5074" y="230"/>
                  </a:lnTo>
                  <a:lnTo>
                    <a:pt x="4692" y="102"/>
                  </a:lnTo>
                  <a:lnTo>
                    <a:pt x="4335" y="26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78"/>
            <p:cNvSpPr/>
            <p:nvPr/>
          </p:nvSpPr>
          <p:spPr>
            <a:xfrm>
              <a:off x="4916825" y="2368879"/>
              <a:ext cx="101929" cy="68524"/>
            </a:xfrm>
            <a:custGeom>
              <a:avLst/>
              <a:gdLst/>
              <a:ahLst/>
              <a:cxnLst/>
              <a:rect l="l" t="t" r="r" b="b"/>
              <a:pathLst>
                <a:path w="6069" h="4080" extrusionOk="0">
                  <a:moveTo>
                    <a:pt x="4055" y="1"/>
                  </a:moveTo>
                  <a:lnTo>
                    <a:pt x="3545" y="52"/>
                  </a:lnTo>
                  <a:lnTo>
                    <a:pt x="3035" y="153"/>
                  </a:lnTo>
                  <a:lnTo>
                    <a:pt x="2525" y="281"/>
                  </a:lnTo>
                  <a:lnTo>
                    <a:pt x="2295" y="383"/>
                  </a:lnTo>
                  <a:lnTo>
                    <a:pt x="2040" y="485"/>
                  </a:lnTo>
                  <a:lnTo>
                    <a:pt x="1811" y="612"/>
                  </a:lnTo>
                  <a:lnTo>
                    <a:pt x="1582" y="765"/>
                  </a:lnTo>
                  <a:lnTo>
                    <a:pt x="1378" y="893"/>
                  </a:lnTo>
                  <a:lnTo>
                    <a:pt x="1199" y="1071"/>
                  </a:lnTo>
                  <a:lnTo>
                    <a:pt x="1021" y="1224"/>
                  </a:lnTo>
                  <a:lnTo>
                    <a:pt x="842" y="1403"/>
                  </a:lnTo>
                  <a:lnTo>
                    <a:pt x="689" y="1607"/>
                  </a:lnTo>
                  <a:lnTo>
                    <a:pt x="562" y="1785"/>
                  </a:lnTo>
                  <a:lnTo>
                    <a:pt x="434" y="1989"/>
                  </a:lnTo>
                  <a:lnTo>
                    <a:pt x="332" y="2219"/>
                  </a:lnTo>
                  <a:lnTo>
                    <a:pt x="230" y="2423"/>
                  </a:lnTo>
                  <a:lnTo>
                    <a:pt x="154" y="2652"/>
                  </a:lnTo>
                  <a:lnTo>
                    <a:pt x="77" y="2882"/>
                  </a:lnTo>
                  <a:lnTo>
                    <a:pt x="52" y="3111"/>
                  </a:lnTo>
                  <a:lnTo>
                    <a:pt x="26" y="3366"/>
                  </a:lnTo>
                  <a:lnTo>
                    <a:pt x="1" y="3595"/>
                  </a:lnTo>
                  <a:lnTo>
                    <a:pt x="1" y="3825"/>
                  </a:lnTo>
                  <a:lnTo>
                    <a:pt x="26" y="4080"/>
                  </a:lnTo>
                  <a:lnTo>
                    <a:pt x="52" y="3825"/>
                  </a:lnTo>
                  <a:lnTo>
                    <a:pt x="103" y="3570"/>
                  </a:lnTo>
                  <a:lnTo>
                    <a:pt x="154" y="3340"/>
                  </a:lnTo>
                  <a:lnTo>
                    <a:pt x="230" y="3137"/>
                  </a:lnTo>
                  <a:lnTo>
                    <a:pt x="332" y="2907"/>
                  </a:lnTo>
                  <a:lnTo>
                    <a:pt x="460" y="2703"/>
                  </a:lnTo>
                  <a:lnTo>
                    <a:pt x="562" y="2525"/>
                  </a:lnTo>
                  <a:lnTo>
                    <a:pt x="715" y="2321"/>
                  </a:lnTo>
                  <a:lnTo>
                    <a:pt x="868" y="2168"/>
                  </a:lnTo>
                  <a:lnTo>
                    <a:pt x="1021" y="1989"/>
                  </a:lnTo>
                  <a:lnTo>
                    <a:pt x="1199" y="1836"/>
                  </a:lnTo>
                  <a:lnTo>
                    <a:pt x="1403" y="1709"/>
                  </a:lnTo>
                  <a:lnTo>
                    <a:pt x="1785" y="1454"/>
                  </a:lnTo>
                  <a:lnTo>
                    <a:pt x="2244" y="1275"/>
                  </a:lnTo>
                  <a:lnTo>
                    <a:pt x="2703" y="1122"/>
                  </a:lnTo>
                  <a:lnTo>
                    <a:pt x="3162" y="1020"/>
                  </a:lnTo>
                  <a:lnTo>
                    <a:pt x="3672" y="995"/>
                  </a:lnTo>
                  <a:lnTo>
                    <a:pt x="4157" y="1020"/>
                  </a:lnTo>
                  <a:lnTo>
                    <a:pt x="4666" y="1097"/>
                  </a:lnTo>
                  <a:lnTo>
                    <a:pt x="4896" y="1148"/>
                  </a:lnTo>
                  <a:lnTo>
                    <a:pt x="5151" y="1224"/>
                  </a:lnTo>
                  <a:lnTo>
                    <a:pt x="5380" y="1326"/>
                  </a:lnTo>
                  <a:lnTo>
                    <a:pt x="5610" y="1428"/>
                  </a:lnTo>
                  <a:lnTo>
                    <a:pt x="5839" y="1556"/>
                  </a:lnTo>
                  <a:lnTo>
                    <a:pt x="6069" y="1683"/>
                  </a:lnTo>
                  <a:lnTo>
                    <a:pt x="6069" y="1683"/>
                  </a:lnTo>
                  <a:lnTo>
                    <a:pt x="5916" y="1301"/>
                  </a:lnTo>
                  <a:lnTo>
                    <a:pt x="5788" y="893"/>
                  </a:lnTo>
                  <a:lnTo>
                    <a:pt x="5712" y="510"/>
                  </a:lnTo>
                  <a:lnTo>
                    <a:pt x="5661" y="103"/>
                  </a:lnTo>
                  <a:lnTo>
                    <a:pt x="5635" y="103"/>
                  </a:lnTo>
                  <a:lnTo>
                    <a:pt x="5100" y="26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78"/>
            <p:cNvSpPr/>
            <p:nvPr/>
          </p:nvSpPr>
          <p:spPr>
            <a:xfrm>
              <a:off x="4982777" y="2479775"/>
              <a:ext cx="18424" cy="19717"/>
            </a:xfrm>
            <a:custGeom>
              <a:avLst/>
              <a:gdLst/>
              <a:ahLst/>
              <a:cxnLst/>
              <a:rect l="l" t="t" r="r" b="b"/>
              <a:pathLst>
                <a:path w="1097" h="1174" extrusionOk="0">
                  <a:moveTo>
                    <a:pt x="485" y="1"/>
                  </a:moveTo>
                  <a:lnTo>
                    <a:pt x="332" y="26"/>
                  </a:lnTo>
                  <a:lnTo>
                    <a:pt x="179" y="128"/>
                  </a:lnTo>
                  <a:lnTo>
                    <a:pt x="77" y="230"/>
                  </a:lnTo>
                  <a:lnTo>
                    <a:pt x="26" y="332"/>
                  </a:lnTo>
                  <a:lnTo>
                    <a:pt x="0" y="485"/>
                  </a:lnTo>
                  <a:lnTo>
                    <a:pt x="0" y="613"/>
                  </a:lnTo>
                  <a:lnTo>
                    <a:pt x="0" y="715"/>
                  </a:lnTo>
                  <a:lnTo>
                    <a:pt x="26" y="842"/>
                  </a:lnTo>
                  <a:lnTo>
                    <a:pt x="77" y="944"/>
                  </a:lnTo>
                  <a:lnTo>
                    <a:pt x="153" y="1046"/>
                  </a:lnTo>
                  <a:lnTo>
                    <a:pt x="281" y="1123"/>
                  </a:lnTo>
                  <a:lnTo>
                    <a:pt x="459" y="1174"/>
                  </a:lnTo>
                  <a:lnTo>
                    <a:pt x="612" y="1148"/>
                  </a:lnTo>
                  <a:lnTo>
                    <a:pt x="765" y="1097"/>
                  </a:lnTo>
                  <a:lnTo>
                    <a:pt x="892" y="1021"/>
                  </a:lnTo>
                  <a:lnTo>
                    <a:pt x="994" y="893"/>
                  </a:lnTo>
                  <a:lnTo>
                    <a:pt x="1071" y="740"/>
                  </a:lnTo>
                  <a:lnTo>
                    <a:pt x="1096" y="587"/>
                  </a:lnTo>
                  <a:lnTo>
                    <a:pt x="1071" y="409"/>
                  </a:lnTo>
                  <a:lnTo>
                    <a:pt x="1020" y="256"/>
                  </a:lnTo>
                  <a:lnTo>
                    <a:pt x="918" y="154"/>
                  </a:lnTo>
                  <a:lnTo>
                    <a:pt x="790" y="52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78"/>
            <p:cNvSpPr/>
            <p:nvPr/>
          </p:nvSpPr>
          <p:spPr>
            <a:xfrm>
              <a:off x="4979351" y="2243423"/>
              <a:ext cx="20137" cy="18004"/>
            </a:xfrm>
            <a:custGeom>
              <a:avLst/>
              <a:gdLst/>
              <a:ahLst/>
              <a:cxnLst/>
              <a:rect l="l" t="t" r="r" b="b"/>
              <a:pathLst>
                <a:path w="1199" h="1072" extrusionOk="0">
                  <a:moveTo>
                    <a:pt x="943" y="0"/>
                  </a:moveTo>
                  <a:lnTo>
                    <a:pt x="842" y="77"/>
                  </a:lnTo>
                  <a:lnTo>
                    <a:pt x="638" y="255"/>
                  </a:lnTo>
                  <a:lnTo>
                    <a:pt x="383" y="383"/>
                  </a:lnTo>
                  <a:lnTo>
                    <a:pt x="128" y="510"/>
                  </a:lnTo>
                  <a:lnTo>
                    <a:pt x="77" y="536"/>
                  </a:lnTo>
                  <a:lnTo>
                    <a:pt x="26" y="587"/>
                  </a:lnTo>
                  <a:lnTo>
                    <a:pt x="0" y="638"/>
                  </a:lnTo>
                  <a:lnTo>
                    <a:pt x="0" y="689"/>
                  </a:lnTo>
                  <a:lnTo>
                    <a:pt x="0" y="740"/>
                  </a:lnTo>
                  <a:lnTo>
                    <a:pt x="26" y="816"/>
                  </a:lnTo>
                  <a:lnTo>
                    <a:pt x="77" y="842"/>
                  </a:lnTo>
                  <a:lnTo>
                    <a:pt x="128" y="867"/>
                  </a:lnTo>
                  <a:lnTo>
                    <a:pt x="561" y="995"/>
                  </a:lnTo>
                  <a:lnTo>
                    <a:pt x="994" y="1071"/>
                  </a:lnTo>
                  <a:lnTo>
                    <a:pt x="1096" y="1071"/>
                  </a:lnTo>
                  <a:lnTo>
                    <a:pt x="1147" y="995"/>
                  </a:lnTo>
                  <a:lnTo>
                    <a:pt x="1173" y="944"/>
                  </a:lnTo>
                  <a:lnTo>
                    <a:pt x="1173" y="893"/>
                  </a:lnTo>
                  <a:lnTo>
                    <a:pt x="1147" y="867"/>
                  </a:lnTo>
                  <a:lnTo>
                    <a:pt x="1096" y="816"/>
                  </a:lnTo>
                  <a:lnTo>
                    <a:pt x="689" y="663"/>
                  </a:lnTo>
                  <a:lnTo>
                    <a:pt x="816" y="587"/>
                  </a:lnTo>
                  <a:lnTo>
                    <a:pt x="943" y="485"/>
                  </a:lnTo>
                  <a:lnTo>
                    <a:pt x="1071" y="383"/>
                  </a:lnTo>
                  <a:lnTo>
                    <a:pt x="1173" y="281"/>
                  </a:lnTo>
                  <a:lnTo>
                    <a:pt x="1198" y="204"/>
                  </a:lnTo>
                  <a:lnTo>
                    <a:pt x="1198" y="128"/>
                  </a:lnTo>
                  <a:lnTo>
                    <a:pt x="1198" y="77"/>
                  </a:lnTo>
                  <a:lnTo>
                    <a:pt x="1173" y="26"/>
                  </a:lnTo>
                  <a:lnTo>
                    <a:pt x="112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78"/>
            <p:cNvSpPr/>
            <p:nvPr/>
          </p:nvSpPr>
          <p:spPr>
            <a:xfrm>
              <a:off x="4973776" y="2630927"/>
              <a:ext cx="20994" cy="15015"/>
            </a:xfrm>
            <a:custGeom>
              <a:avLst/>
              <a:gdLst/>
              <a:ahLst/>
              <a:cxnLst/>
              <a:rect l="l" t="t" r="r" b="b"/>
              <a:pathLst>
                <a:path w="1250" h="894" extrusionOk="0">
                  <a:moveTo>
                    <a:pt x="154" y="1"/>
                  </a:moveTo>
                  <a:lnTo>
                    <a:pt x="77" y="26"/>
                  </a:lnTo>
                  <a:lnTo>
                    <a:pt x="26" y="77"/>
                  </a:lnTo>
                  <a:lnTo>
                    <a:pt x="1" y="128"/>
                  </a:lnTo>
                  <a:lnTo>
                    <a:pt x="1" y="154"/>
                  </a:lnTo>
                  <a:lnTo>
                    <a:pt x="103" y="511"/>
                  </a:lnTo>
                  <a:lnTo>
                    <a:pt x="179" y="664"/>
                  </a:lnTo>
                  <a:lnTo>
                    <a:pt x="281" y="817"/>
                  </a:lnTo>
                  <a:lnTo>
                    <a:pt x="332" y="868"/>
                  </a:lnTo>
                  <a:lnTo>
                    <a:pt x="409" y="893"/>
                  </a:lnTo>
                  <a:lnTo>
                    <a:pt x="460" y="893"/>
                  </a:lnTo>
                  <a:lnTo>
                    <a:pt x="536" y="842"/>
                  </a:lnTo>
                  <a:lnTo>
                    <a:pt x="868" y="587"/>
                  </a:lnTo>
                  <a:lnTo>
                    <a:pt x="1046" y="434"/>
                  </a:lnTo>
                  <a:lnTo>
                    <a:pt x="1199" y="281"/>
                  </a:lnTo>
                  <a:lnTo>
                    <a:pt x="1225" y="230"/>
                  </a:lnTo>
                  <a:lnTo>
                    <a:pt x="1250" y="179"/>
                  </a:lnTo>
                  <a:lnTo>
                    <a:pt x="1225" y="128"/>
                  </a:lnTo>
                  <a:lnTo>
                    <a:pt x="1199" y="77"/>
                  </a:lnTo>
                  <a:lnTo>
                    <a:pt x="1174" y="26"/>
                  </a:lnTo>
                  <a:lnTo>
                    <a:pt x="1123" y="1"/>
                  </a:lnTo>
                  <a:lnTo>
                    <a:pt x="1072" y="1"/>
                  </a:lnTo>
                  <a:lnTo>
                    <a:pt x="995" y="26"/>
                  </a:lnTo>
                  <a:lnTo>
                    <a:pt x="715" y="256"/>
                  </a:lnTo>
                  <a:lnTo>
                    <a:pt x="460" y="485"/>
                  </a:lnTo>
                  <a:lnTo>
                    <a:pt x="332" y="281"/>
                  </a:lnTo>
                  <a:lnTo>
                    <a:pt x="230" y="77"/>
                  </a:lnTo>
                  <a:lnTo>
                    <a:pt x="205" y="26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78"/>
            <p:cNvSpPr/>
            <p:nvPr/>
          </p:nvSpPr>
          <p:spPr>
            <a:xfrm>
              <a:off x="4911686" y="2307646"/>
              <a:ext cx="74536" cy="37705"/>
            </a:xfrm>
            <a:custGeom>
              <a:avLst/>
              <a:gdLst/>
              <a:ahLst/>
              <a:cxnLst/>
              <a:rect l="l" t="t" r="r" b="b"/>
              <a:pathLst>
                <a:path w="4438" h="2245" extrusionOk="0">
                  <a:moveTo>
                    <a:pt x="3698" y="1"/>
                  </a:moveTo>
                  <a:lnTo>
                    <a:pt x="3392" y="103"/>
                  </a:lnTo>
                  <a:lnTo>
                    <a:pt x="3086" y="179"/>
                  </a:lnTo>
                  <a:lnTo>
                    <a:pt x="3213" y="383"/>
                  </a:lnTo>
                  <a:lnTo>
                    <a:pt x="3366" y="562"/>
                  </a:lnTo>
                  <a:lnTo>
                    <a:pt x="3519" y="715"/>
                  </a:lnTo>
                  <a:lnTo>
                    <a:pt x="3723" y="867"/>
                  </a:lnTo>
                  <a:lnTo>
                    <a:pt x="3749" y="918"/>
                  </a:lnTo>
                  <a:lnTo>
                    <a:pt x="3749" y="969"/>
                  </a:lnTo>
                  <a:lnTo>
                    <a:pt x="3698" y="1020"/>
                  </a:lnTo>
                  <a:lnTo>
                    <a:pt x="3647" y="1020"/>
                  </a:lnTo>
                  <a:lnTo>
                    <a:pt x="3519" y="969"/>
                  </a:lnTo>
                  <a:lnTo>
                    <a:pt x="3417" y="893"/>
                  </a:lnTo>
                  <a:lnTo>
                    <a:pt x="3315" y="791"/>
                  </a:lnTo>
                  <a:lnTo>
                    <a:pt x="3213" y="715"/>
                  </a:lnTo>
                  <a:lnTo>
                    <a:pt x="3060" y="485"/>
                  </a:lnTo>
                  <a:lnTo>
                    <a:pt x="2933" y="230"/>
                  </a:lnTo>
                  <a:lnTo>
                    <a:pt x="2601" y="281"/>
                  </a:lnTo>
                  <a:lnTo>
                    <a:pt x="2270" y="332"/>
                  </a:lnTo>
                  <a:lnTo>
                    <a:pt x="2270" y="358"/>
                  </a:lnTo>
                  <a:lnTo>
                    <a:pt x="2193" y="536"/>
                  </a:lnTo>
                  <a:lnTo>
                    <a:pt x="2117" y="715"/>
                  </a:lnTo>
                  <a:lnTo>
                    <a:pt x="2091" y="918"/>
                  </a:lnTo>
                  <a:lnTo>
                    <a:pt x="2091" y="1122"/>
                  </a:lnTo>
                  <a:lnTo>
                    <a:pt x="2066" y="1173"/>
                  </a:lnTo>
                  <a:lnTo>
                    <a:pt x="2015" y="1199"/>
                  </a:lnTo>
                  <a:lnTo>
                    <a:pt x="1964" y="1173"/>
                  </a:lnTo>
                  <a:lnTo>
                    <a:pt x="1939" y="1148"/>
                  </a:lnTo>
                  <a:lnTo>
                    <a:pt x="1913" y="944"/>
                  </a:lnTo>
                  <a:lnTo>
                    <a:pt x="1913" y="715"/>
                  </a:lnTo>
                  <a:lnTo>
                    <a:pt x="1964" y="511"/>
                  </a:lnTo>
                  <a:lnTo>
                    <a:pt x="1989" y="409"/>
                  </a:lnTo>
                  <a:lnTo>
                    <a:pt x="2040" y="332"/>
                  </a:lnTo>
                  <a:lnTo>
                    <a:pt x="1658" y="332"/>
                  </a:lnTo>
                  <a:lnTo>
                    <a:pt x="1276" y="281"/>
                  </a:lnTo>
                  <a:lnTo>
                    <a:pt x="1123" y="511"/>
                  </a:lnTo>
                  <a:lnTo>
                    <a:pt x="970" y="689"/>
                  </a:lnTo>
                  <a:lnTo>
                    <a:pt x="817" y="842"/>
                  </a:lnTo>
                  <a:lnTo>
                    <a:pt x="791" y="842"/>
                  </a:lnTo>
                  <a:lnTo>
                    <a:pt x="740" y="816"/>
                  </a:lnTo>
                  <a:lnTo>
                    <a:pt x="740" y="791"/>
                  </a:lnTo>
                  <a:lnTo>
                    <a:pt x="715" y="765"/>
                  </a:lnTo>
                  <a:lnTo>
                    <a:pt x="817" y="562"/>
                  </a:lnTo>
                  <a:lnTo>
                    <a:pt x="944" y="383"/>
                  </a:lnTo>
                  <a:lnTo>
                    <a:pt x="1046" y="230"/>
                  </a:lnTo>
                  <a:lnTo>
                    <a:pt x="613" y="128"/>
                  </a:lnTo>
                  <a:lnTo>
                    <a:pt x="460" y="281"/>
                  </a:lnTo>
                  <a:lnTo>
                    <a:pt x="332" y="460"/>
                  </a:lnTo>
                  <a:lnTo>
                    <a:pt x="179" y="638"/>
                  </a:lnTo>
                  <a:lnTo>
                    <a:pt x="77" y="842"/>
                  </a:lnTo>
                  <a:lnTo>
                    <a:pt x="26" y="1046"/>
                  </a:lnTo>
                  <a:lnTo>
                    <a:pt x="1" y="1250"/>
                  </a:lnTo>
                  <a:lnTo>
                    <a:pt x="1" y="1352"/>
                  </a:lnTo>
                  <a:lnTo>
                    <a:pt x="26" y="1454"/>
                  </a:lnTo>
                  <a:lnTo>
                    <a:pt x="77" y="1556"/>
                  </a:lnTo>
                  <a:lnTo>
                    <a:pt x="128" y="1658"/>
                  </a:lnTo>
                  <a:lnTo>
                    <a:pt x="230" y="1785"/>
                  </a:lnTo>
                  <a:lnTo>
                    <a:pt x="332" y="1862"/>
                  </a:lnTo>
                  <a:lnTo>
                    <a:pt x="409" y="1913"/>
                  </a:lnTo>
                  <a:lnTo>
                    <a:pt x="511" y="1938"/>
                  </a:lnTo>
                  <a:lnTo>
                    <a:pt x="587" y="1964"/>
                  </a:lnTo>
                  <a:lnTo>
                    <a:pt x="689" y="1938"/>
                  </a:lnTo>
                  <a:lnTo>
                    <a:pt x="868" y="1836"/>
                  </a:lnTo>
                  <a:lnTo>
                    <a:pt x="1021" y="1709"/>
                  </a:lnTo>
                  <a:lnTo>
                    <a:pt x="1174" y="1530"/>
                  </a:lnTo>
                  <a:lnTo>
                    <a:pt x="1454" y="1224"/>
                  </a:lnTo>
                  <a:lnTo>
                    <a:pt x="1505" y="1173"/>
                  </a:lnTo>
                  <a:lnTo>
                    <a:pt x="1582" y="1199"/>
                  </a:lnTo>
                  <a:lnTo>
                    <a:pt x="1633" y="1250"/>
                  </a:lnTo>
                  <a:lnTo>
                    <a:pt x="1633" y="1301"/>
                  </a:lnTo>
                  <a:lnTo>
                    <a:pt x="1607" y="1352"/>
                  </a:lnTo>
                  <a:lnTo>
                    <a:pt x="1607" y="1377"/>
                  </a:lnTo>
                  <a:lnTo>
                    <a:pt x="1633" y="1556"/>
                  </a:lnTo>
                  <a:lnTo>
                    <a:pt x="1658" y="1734"/>
                  </a:lnTo>
                  <a:lnTo>
                    <a:pt x="1735" y="1887"/>
                  </a:lnTo>
                  <a:lnTo>
                    <a:pt x="1862" y="2040"/>
                  </a:lnTo>
                  <a:lnTo>
                    <a:pt x="1989" y="2142"/>
                  </a:lnTo>
                  <a:lnTo>
                    <a:pt x="2142" y="2219"/>
                  </a:lnTo>
                  <a:lnTo>
                    <a:pt x="2295" y="2244"/>
                  </a:lnTo>
                  <a:lnTo>
                    <a:pt x="2499" y="2219"/>
                  </a:lnTo>
                  <a:lnTo>
                    <a:pt x="2576" y="2193"/>
                  </a:lnTo>
                  <a:lnTo>
                    <a:pt x="2576" y="2142"/>
                  </a:lnTo>
                  <a:lnTo>
                    <a:pt x="2601" y="2091"/>
                  </a:lnTo>
                  <a:lnTo>
                    <a:pt x="2652" y="2066"/>
                  </a:lnTo>
                  <a:lnTo>
                    <a:pt x="2754" y="2066"/>
                  </a:lnTo>
                  <a:lnTo>
                    <a:pt x="2831" y="1989"/>
                  </a:lnTo>
                  <a:lnTo>
                    <a:pt x="2882" y="1913"/>
                  </a:lnTo>
                  <a:lnTo>
                    <a:pt x="2933" y="1811"/>
                  </a:lnTo>
                  <a:lnTo>
                    <a:pt x="2958" y="1683"/>
                  </a:lnTo>
                  <a:lnTo>
                    <a:pt x="2984" y="1454"/>
                  </a:lnTo>
                  <a:lnTo>
                    <a:pt x="2958" y="1224"/>
                  </a:lnTo>
                  <a:lnTo>
                    <a:pt x="2984" y="1173"/>
                  </a:lnTo>
                  <a:lnTo>
                    <a:pt x="2984" y="1148"/>
                  </a:lnTo>
                  <a:lnTo>
                    <a:pt x="3060" y="1122"/>
                  </a:lnTo>
                  <a:lnTo>
                    <a:pt x="3137" y="1122"/>
                  </a:lnTo>
                  <a:lnTo>
                    <a:pt x="3188" y="1173"/>
                  </a:lnTo>
                  <a:lnTo>
                    <a:pt x="3290" y="1326"/>
                  </a:lnTo>
                  <a:lnTo>
                    <a:pt x="3315" y="1505"/>
                  </a:lnTo>
                  <a:lnTo>
                    <a:pt x="3417" y="1607"/>
                  </a:lnTo>
                  <a:lnTo>
                    <a:pt x="3545" y="1709"/>
                  </a:lnTo>
                  <a:lnTo>
                    <a:pt x="3698" y="1760"/>
                  </a:lnTo>
                  <a:lnTo>
                    <a:pt x="3978" y="1760"/>
                  </a:lnTo>
                  <a:lnTo>
                    <a:pt x="4106" y="1683"/>
                  </a:lnTo>
                  <a:lnTo>
                    <a:pt x="4233" y="1581"/>
                  </a:lnTo>
                  <a:lnTo>
                    <a:pt x="4335" y="1454"/>
                  </a:lnTo>
                  <a:lnTo>
                    <a:pt x="4412" y="1250"/>
                  </a:lnTo>
                  <a:lnTo>
                    <a:pt x="4437" y="1046"/>
                  </a:lnTo>
                  <a:lnTo>
                    <a:pt x="4412" y="867"/>
                  </a:lnTo>
                  <a:lnTo>
                    <a:pt x="4335" y="689"/>
                  </a:lnTo>
                  <a:lnTo>
                    <a:pt x="4208" y="536"/>
                  </a:lnTo>
                  <a:lnTo>
                    <a:pt x="4055" y="383"/>
                  </a:lnTo>
                  <a:lnTo>
                    <a:pt x="3902" y="281"/>
                  </a:lnTo>
                  <a:lnTo>
                    <a:pt x="3698" y="205"/>
                  </a:lnTo>
                  <a:lnTo>
                    <a:pt x="3647" y="154"/>
                  </a:lnTo>
                  <a:lnTo>
                    <a:pt x="3647" y="103"/>
                  </a:lnTo>
                  <a:lnTo>
                    <a:pt x="3647" y="52"/>
                  </a:lnTo>
                  <a:lnTo>
                    <a:pt x="36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78"/>
            <p:cNvSpPr/>
            <p:nvPr/>
          </p:nvSpPr>
          <p:spPr>
            <a:xfrm>
              <a:off x="4949793" y="2618516"/>
              <a:ext cx="14578" cy="12865"/>
            </a:xfrm>
            <a:custGeom>
              <a:avLst/>
              <a:gdLst/>
              <a:ahLst/>
              <a:cxnLst/>
              <a:rect l="l" t="t" r="r" b="b"/>
              <a:pathLst>
                <a:path w="868" h="766" extrusionOk="0">
                  <a:moveTo>
                    <a:pt x="358" y="1"/>
                  </a:moveTo>
                  <a:lnTo>
                    <a:pt x="230" y="26"/>
                  </a:lnTo>
                  <a:lnTo>
                    <a:pt x="128" y="128"/>
                  </a:lnTo>
                  <a:lnTo>
                    <a:pt x="77" y="205"/>
                  </a:lnTo>
                  <a:lnTo>
                    <a:pt x="52" y="281"/>
                  </a:lnTo>
                  <a:lnTo>
                    <a:pt x="1" y="383"/>
                  </a:lnTo>
                  <a:lnTo>
                    <a:pt x="1" y="485"/>
                  </a:lnTo>
                  <a:lnTo>
                    <a:pt x="26" y="561"/>
                  </a:lnTo>
                  <a:lnTo>
                    <a:pt x="52" y="638"/>
                  </a:lnTo>
                  <a:lnTo>
                    <a:pt x="154" y="714"/>
                  </a:lnTo>
                  <a:lnTo>
                    <a:pt x="281" y="765"/>
                  </a:lnTo>
                  <a:lnTo>
                    <a:pt x="434" y="765"/>
                  </a:lnTo>
                  <a:lnTo>
                    <a:pt x="511" y="740"/>
                  </a:lnTo>
                  <a:lnTo>
                    <a:pt x="613" y="689"/>
                  </a:lnTo>
                  <a:lnTo>
                    <a:pt x="740" y="587"/>
                  </a:lnTo>
                  <a:lnTo>
                    <a:pt x="791" y="510"/>
                  </a:lnTo>
                  <a:lnTo>
                    <a:pt x="842" y="434"/>
                  </a:lnTo>
                  <a:lnTo>
                    <a:pt x="842" y="383"/>
                  </a:lnTo>
                  <a:lnTo>
                    <a:pt x="868" y="307"/>
                  </a:lnTo>
                  <a:lnTo>
                    <a:pt x="817" y="179"/>
                  </a:lnTo>
                  <a:lnTo>
                    <a:pt x="740" y="77"/>
                  </a:lnTo>
                  <a:lnTo>
                    <a:pt x="613" y="26"/>
                  </a:lnTo>
                  <a:lnTo>
                    <a:pt x="48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78"/>
            <p:cNvSpPr/>
            <p:nvPr/>
          </p:nvSpPr>
          <p:spPr>
            <a:xfrm>
              <a:off x="4931386" y="2250695"/>
              <a:ext cx="24420" cy="16291"/>
            </a:xfrm>
            <a:custGeom>
              <a:avLst/>
              <a:gdLst/>
              <a:ahLst/>
              <a:cxnLst/>
              <a:rect l="l" t="t" r="r" b="b"/>
              <a:pathLst>
                <a:path w="1454" h="970" extrusionOk="0">
                  <a:moveTo>
                    <a:pt x="1250" y="1"/>
                  </a:moveTo>
                  <a:lnTo>
                    <a:pt x="1199" y="26"/>
                  </a:lnTo>
                  <a:lnTo>
                    <a:pt x="1173" y="52"/>
                  </a:lnTo>
                  <a:lnTo>
                    <a:pt x="1122" y="205"/>
                  </a:lnTo>
                  <a:lnTo>
                    <a:pt x="1071" y="358"/>
                  </a:lnTo>
                  <a:lnTo>
                    <a:pt x="1020" y="460"/>
                  </a:lnTo>
                  <a:lnTo>
                    <a:pt x="944" y="536"/>
                  </a:lnTo>
                  <a:lnTo>
                    <a:pt x="867" y="587"/>
                  </a:lnTo>
                  <a:lnTo>
                    <a:pt x="766" y="638"/>
                  </a:lnTo>
                  <a:lnTo>
                    <a:pt x="536" y="638"/>
                  </a:lnTo>
                  <a:lnTo>
                    <a:pt x="434" y="587"/>
                  </a:lnTo>
                  <a:lnTo>
                    <a:pt x="358" y="511"/>
                  </a:lnTo>
                  <a:lnTo>
                    <a:pt x="281" y="434"/>
                  </a:lnTo>
                  <a:lnTo>
                    <a:pt x="230" y="332"/>
                  </a:lnTo>
                  <a:lnTo>
                    <a:pt x="179" y="230"/>
                  </a:lnTo>
                  <a:lnTo>
                    <a:pt x="179" y="103"/>
                  </a:lnTo>
                  <a:lnTo>
                    <a:pt x="154" y="52"/>
                  </a:lnTo>
                  <a:lnTo>
                    <a:pt x="103" y="26"/>
                  </a:lnTo>
                  <a:lnTo>
                    <a:pt x="52" y="52"/>
                  </a:lnTo>
                  <a:lnTo>
                    <a:pt x="26" y="77"/>
                  </a:lnTo>
                  <a:lnTo>
                    <a:pt x="1" y="256"/>
                  </a:lnTo>
                  <a:lnTo>
                    <a:pt x="26" y="434"/>
                  </a:lnTo>
                  <a:lnTo>
                    <a:pt x="77" y="562"/>
                  </a:lnTo>
                  <a:lnTo>
                    <a:pt x="179" y="715"/>
                  </a:lnTo>
                  <a:lnTo>
                    <a:pt x="281" y="817"/>
                  </a:lnTo>
                  <a:lnTo>
                    <a:pt x="409" y="919"/>
                  </a:lnTo>
                  <a:lnTo>
                    <a:pt x="562" y="944"/>
                  </a:lnTo>
                  <a:lnTo>
                    <a:pt x="740" y="970"/>
                  </a:lnTo>
                  <a:lnTo>
                    <a:pt x="893" y="944"/>
                  </a:lnTo>
                  <a:lnTo>
                    <a:pt x="1046" y="868"/>
                  </a:lnTo>
                  <a:lnTo>
                    <a:pt x="1173" y="766"/>
                  </a:lnTo>
                  <a:lnTo>
                    <a:pt x="1301" y="638"/>
                  </a:lnTo>
                  <a:lnTo>
                    <a:pt x="1403" y="485"/>
                  </a:lnTo>
                  <a:lnTo>
                    <a:pt x="1454" y="332"/>
                  </a:lnTo>
                  <a:lnTo>
                    <a:pt x="1454" y="256"/>
                  </a:lnTo>
                  <a:lnTo>
                    <a:pt x="1428" y="179"/>
                  </a:lnTo>
                  <a:lnTo>
                    <a:pt x="1403" y="103"/>
                  </a:lnTo>
                  <a:lnTo>
                    <a:pt x="1352" y="26"/>
                  </a:lnTo>
                  <a:lnTo>
                    <a:pt x="130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78"/>
            <p:cNvSpPr/>
            <p:nvPr/>
          </p:nvSpPr>
          <p:spPr>
            <a:xfrm>
              <a:off x="4936105" y="2343620"/>
              <a:ext cx="17568" cy="37688"/>
            </a:xfrm>
            <a:custGeom>
              <a:avLst/>
              <a:gdLst/>
              <a:ahLst/>
              <a:cxnLst/>
              <a:rect l="l" t="t" r="r" b="b"/>
              <a:pathLst>
                <a:path w="1046" h="2244" extrusionOk="0">
                  <a:moveTo>
                    <a:pt x="153" y="0"/>
                  </a:moveTo>
                  <a:lnTo>
                    <a:pt x="77" y="1122"/>
                  </a:lnTo>
                  <a:lnTo>
                    <a:pt x="0" y="2244"/>
                  </a:lnTo>
                  <a:lnTo>
                    <a:pt x="0" y="2244"/>
                  </a:lnTo>
                  <a:lnTo>
                    <a:pt x="230" y="2065"/>
                  </a:lnTo>
                  <a:lnTo>
                    <a:pt x="459" y="1938"/>
                  </a:lnTo>
                  <a:lnTo>
                    <a:pt x="688" y="1810"/>
                  </a:lnTo>
                  <a:lnTo>
                    <a:pt x="918" y="1683"/>
                  </a:lnTo>
                  <a:lnTo>
                    <a:pt x="969" y="1046"/>
                  </a:lnTo>
                  <a:lnTo>
                    <a:pt x="1045" y="383"/>
                  </a:lnTo>
                  <a:lnTo>
                    <a:pt x="994" y="408"/>
                  </a:lnTo>
                  <a:lnTo>
                    <a:pt x="867" y="408"/>
                  </a:lnTo>
                  <a:lnTo>
                    <a:pt x="739" y="383"/>
                  </a:lnTo>
                  <a:lnTo>
                    <a:pt x="637" y="357"/>
                  </a:lnTo>
                  <a:lnTo>
                    <a:pt x="510" y="306"/>
                  </a:lnTo>
                  <a:lnTo>
                    <a:pt x="408" y="255"/>
                  </a:lnTo>
                  <a:lnTo>
                    <a:pt x="306" y="179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78"/>
            <p:cNvSpPr/>
            <p:nvPr/>
          </p:nvSpPr>
          <p:spPr>
            <a:xfrm>
              <a:off x="4923258" y="2478062"/>
              <a:ext cx="23563" cy="94657"/>
            </a:xfrm>
            <a:custGeom>
              <a:avLst/>
              <a:gdLst/>
              <a:ahLst/>
              <a:cxnLst/>
              <a:rect l="l" t="t" r="r" b="b"/>
              <a:pathLst>
                <a:path w="1403" h="5636" extrusionOk="0">
                  <a:moveTo>
                    <a:pt x="332" y="1"/>
                  </a:moveTo>
                  <a:lnTo>
                    <a:pt x="306" y="1352"/>
                  </a:lnTo>
                  <a:lnTo>
                    <a:pt x="255" y="2729"/>
                  </a:lnTo>
                  <a:lnTo>
                    <a:pt x="179" y="4106"/>
                  </a:lnTo>
                  <a:lnTo>
                    <a:pt x="26" y="5457"/>
                  </a:lnTo>
                  <a:lnTo>
                    <a:pt x="0" y="5483"/>
                  </a:lnTo>
                  <a:lnTo>
                    <a:pt x="26" y="5636"/>
                  </a:lnTo>
                  <a:lnTo>
                    <a:pt x="306" y="5457"/>
                  </a:lnTo>
                  <a:lnTo>
                    <a:pt x="587" y="5304"/>
                  </a:lnTo>
                  <a:lnTo>
                    <a:pt x="893" y="5177"/>
                  </a:lnTo>
                  <a:lnTo>
                    <a:pt x="1199" y="5075"/>
                  </a:lnTo>
                  <a:lnTo>
                    <a:pt x="1199" y="4131"/>
                  </a:lnTo>
                  <a:lnTo>
                    <a:pt x="1224" y="3188"/>
                  </a:lnTo>
                  <a:lnTo>
                    <a:pt x="1300" y="2219"/>
                  </a:lnTo>
                  <a:lnTo>
                    <a:pt x="1402" y="1276"/>
                  </a:lnTo>
                  <a:lnTo>
                    <a:pt x="1097" y="995"/>
                  </a:lnTo>
                  <a:lnTo>
                    <a:pt x="816" y="689"/>
                  </a:lnTo>
                  <a:lnTo>
                    <a:pt x="561" y="358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78"/>
            <p:cNvSpPr/>
            <p:nvPr/>
          </p:nvSpPr>
          <p:spPr>
            <a:xfrm>
              <a:off x="4908697" y="2558576"/>
              <a:ext cx="12428" cy="30416"/>
            </a:xfrm>
            <a:custGeom>
              <a:avLst/>
              <a:gdLst/>
              <a:ahLst/>
              <a:cxnLst/>
              <a:rect l="l" t="t" r="r" b="b"/>
              <a:pathLst>
                <a:path w="740" h="1811" extrusionOk="0">
                  <a:moveTo>
                    <a:pt x="0" y="0"/>
                  </a:moveTo>
                  <a:lnTo>
                    <a:pt x="153" y="1810"/>
                  </a:lnTo>
                  <a:lnTo>
                    <a:pt x="255" y="1555"/>
                  </a:lnTo>
                  <a:lnTo>
                    <a:pt x="408" y="1351"/>
                  </a:lnTo>
                  <a:lnTo>
                    <a:pt x="561" y="1147"/>
                  </a:lnTo>
                  <a:lnTo>
                    <a:pt x="740" y="969"/>
                  </a:lnTo>
                  <a:lnTo>
                    <a:pt x="663" y="765"/>
                  </a:lnTo>
                  <a:lnTo>
                    <a:pt x="612" y="714"/>
                  </a:lnTo>
                  <a:lnTo>
                    <a:pt x="612" y="663"/>
                  </a:lnTo>
                  <a:lnTo>
                    <a:pt x="612" y="638"/>
                  </a:lnTo>
                  <a:lnTo>
                    <a:pt x="485" y="459"/>
                  </a:lnTo>
                  <a:lnTo>
                    <a:pt x="357" y="281"/>
                  </a:lnTo>
                  <a:lnTo>
                    <a:pt x="179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78"/>
            <p:cNvSpPr/>
            <p:nvPr/>
          </p:nvSpPr>
          <p:spPr>
            <a:xfrm>
              <a:off x="4893279" y="2233145"/>
              <a:ext cx="21430" cy="18861"/>
            </a:xfrm>
            <a:custGeom>
              <a:avLst/>
              <a:gdLst/>
              <a:ahLst/>
              <a:cxnLst/>
              <a:rect l="l" t="t" r="r" b="b"/>
              <a:pathLst>
                <a:path w="1276" h="1123" extrusionOk="0">
                  <a:moveTo>
                    <a:pt x="459" y="0"/>
                  </a:moveTo>
                  <a:lnTo>
                    <a:pt x="357" y="26"/>
                  </a:lnTo>
                  <a:lnTo>
                    <a:pt x="306" y="77"/>
                  </a:lnTo>
                  <a:lnTo>
                    <a:pt x="281" y="128"/>
                  </a:lnTo>
                  <a:lnTo>
                    <a:pt x="306" y="153"/>
                  </a:lnTo>
                  <a:lnTo>
                    <a:pt x="383" y="332"/>
                  </a:lnTo>
                  <a:lnTo>
                    <a:pt x="485" y="510"/>
                  </a:lnTo>
                  <a:lnTo>
                    <a:pt x="612" y="663"/>
                  </a:lnTo>
                  <a:lnTo>
                    <a:pt x="740" y="816"/>
                  </a:lnTo>
                  <a:lnTo>
                    <a:pt x="128" y="765"/>
                  </a:lnTo>
                  <a:lnTo>
                    <a:pt x="77" y="765"/>
                  </a:lnTo>
                  <a:lnTo>
                    <a:pt x="52" y="791"/>
                  </a:lnTo>
                  <a:lnTo>
                    <a:pt x="1" y="867"/>
                  </a:lnTo>
                  <a:lnTo>
                    <a:pt x="26" y="944"/>
                  </a:lnTo>
                  <a:lnTo>
                    <a:pt x="52" y="969"/>
                  </a:lnTo>
                  <a:lnTo>
                    <a:pt x="77" y="995"/>
                  </a:lnTo>
                  <a:lnTo>
                    <a:pt x="1122" y="1122"/>
                  </a:lnTo>
                  <a:lnTo>
                    <a:pt x="1173" y="1122"/>
                  </a:lnTo>
                  <a:lnTo>
                    <a:pt x="1199" y="1097"/>
                  </a:lnTo>
                  <a:lnTo>
                    <a:pt x="1250" y="1046"/>
                  </a:lnTo>
                  <a:lnTo>
                    <a:pt x="1275" y="944"/>
                  </a:lnTo>
                  <a:lnTo>
                    <a:pt x="1224" y="893"/>
                  </a:lnTo>
                  <a:lnTo>
                    <a:pt x="1046" y="689"/>
                  </a:lnTo>
                  <a:lnTo>
                    <a:pt x="842" y="485"/>
                  </a:lnTo>
                  <a:lnTo>
                    <a:pt x="689" y="255"/>
                  </a:lnTo>
                  <a:lnTo>
                    <a:pt x="536" y="26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8" name="Google Shape;10698;p78"/>
          <p:cNvGrpSpPr/>
          <p:nvPr/>
        </p:nvGrpSpPr>
        <p:grpSpPr>
          <a:xfrm>
            <a:off x="6801205" y="1327087"/>
            <a:ext cx="1629736" cy="1469176"/>
            <a:chOff x="6801205" y="1327087"/>
            <a:chExt cx="1629736" cy="1469176"/>
          </a:xfrm>
        </p:grpSpPr>
        <p:sp>
          <p:nvSpPr>
            <p:cNvPr id="10699" name="Google Shape;10699;p78"/>
            <p:cNvSpPr/>
            <p:nvPr/>
          </p:nvSpPr>
          <p:spPr>
            <a:xfrm>
              <a:off x="6951063" y="2289659"/>
              <a:ext cx="152885" cy="17584"/>
            </a:xfrm>
            <a:custGeom>
              <a:avLst/>
              <a:gdLst/>
              <a:ahLst/>
              <a:cxnLst/>
              <a:rect l="l" t="t" r="r" b="b"/>
              <a:pathLst>
                <a:path w="9103" h="1047" extrusionOk="0">
                  <a:moveTo>
                    <a:pt x="1" y="1"/>
                  </a:moveTo>
                  <a:lnTo>
                    <a:pt x="256" y="562"/>
                  </a:lnTo>
                  <a:lnTo>
                    <a:pt x="383" y="791"/>
                  </a:lnTo>
                  <a:lnTo>
                    <a:pt x="434" y="919"/>
                  </a:lnTo>
                  <a:lnTo>
                    <a:pt x="434" y="1046"/>
                  </a:lnTo>
                  <a:lnTo>
                    <a:pt x="8848" y="995"/>
                  </a:lnTo>
                  <a:lnTo>
                    <a:pt x="8899" y="791"/>
                  </a:lnTo>
                  <a:lnTo>
                    <a:pt x="8950" y="613"/>
                  </a:lnTo>
                  <a:lnTo>
                    <a:pt x="9103" y="256"/>
                  </a:lnTo>
                  <a:lnTo>
                    <a:pt x="2984" y="307"/>
                  </a:lnTo>
                  <a:lnTo>
                    <a:pt x="2627" y="332"/>
                  </a:lnTo>
                  <a:lnTo>
                    <a:pt x="2244" y="358"/>
                  </a:lnTo>
                  <a:lnTo>
                    <a:pt x="1836" y="383"/>
                  </a:lnTo>
                  <a:lnTo>
                    <a:pt x="1428" y="409"/>
                  </a:lnTo>
                  <a:lnTo>
                    <a:pt x="1021" y="383"/>
                  </a:lnTo>
                  <a:lnTo>
                    <a:pt x="817" y="383"/>
                  </a:lnTo>
                  <a:lnTo>
                    <a:pt x="638" y="332"/>
                  </a:lnTo>
                  <a:lnTo>
                    <a:pt x="460" y="281"/>
                  </a:lnTo>
                  <a:lnTo>
                    <a:pt x="281" y="205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6D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78"/>
            <p:cNvSpPr/>
            <p:nvPr/>
          </p:nvSpPr>
          <p:spPr>
            <a:xfrm>
              <a:off x="6953213" y="2259697"/>
              <a:ext cx="146889" cy="32549"/>
            </a:xfrm>
            <a:custGeom>
              <a:avLst/>
              <a:gdLst/>
              <a:ahLst/>
              <a:cxnLst/>
              <a:rect l="l" t="t" r="r" b="b"/>
              <a:pathLst>
                <a:path w="8746" h="1938" extrusionOk="0">
                  <a:moveTo>
                    <a:pt x="1989" y="0"/>
                  </a:moveTo>
                  <a:lnTo>
                    <a:pt x="1785" y="255"/>
                  </a:lnTo>
                  <a:lnTo>
                    <a:pt x="1555" y="510"/>
                  </a:lnTo>
                  <a:lnTo>
                    <a:pt x="1326" y="739"/>
                  </a:lnTo>
                  <a:lnTo>
                    <a:pt x="1071" y="943"/>
                  </a:lnTo>
                  <a:lnTo>
                    <a:pt x="816" y="1147"/>
                  </a:lnTo>
                  <a:lnTo>
                    <a:pt x="561" y="1326"/>
                  </a:lnTo>
                  <a:lnTo>
                    <a:pt x="0" y="1657"/>
                  </a:lnTo>
                  <a:lnTo>
                    <a:pt x="230" y="1734"/>
                  </a:lnTo>
                  <a:lnTo>
                    <a:pt x="485" y="1810"/>
                  </a:lnTo>
                  <a:lnTo>
                    <a:pt x="740" y="1861"/>
                  </a:lnTo>
                  <a:lnTo>
                    <a:pt x="1020" y="1887"/>
                  </a:lnTo>
                  <a:lnTo>
                    <a:pt x="1632" y="1938"/>
                  </a:lnTo>
                  <a:lnTo>
                    <a:pt x="2269" y="1912"/>
                  </a:lnTo>
                  <a:lnTo>
                    <a:pt x="2907" y="1887"/>
                  </a:lnTo>
                  <a:lnTo>
                    <a:pt x="3519" y="1836"/>
                  </a:lnTo>
                  <a:lnTo>
                    <a:pt x="4079" y="1810"/>
                  </a:lnTo>
                  <a:lnTo>
                    <a:pt x="4564" y="1785"/>
                  </a:lnTo>
                  <a:lnTo>
                    <a:pt x="8745" y="1734"/>
                  </a:lnTo>
                  <a:lnTo>
                    <a:pt x="8618" y="1555"/>
                  </a:lnTo>
                  <a:lnTo>
                    <a:pt x="8516" y="1377"/>
                  </a:lnTo>
                  <a:lnTo>
                    <a:pt x="8312" y="969"/>
                  </a:lnTo>
                  <a:lnTo>
                    <a:pt x="8159" y="561"/>
                  </a:lnTo>
                  <a:lnTo>
                    <a:pt x="8082" y="357"/>
                  </a:lnTo>
                  <a:lnTo>
                    <a:pt x="8057" y="128"/>
                  </a:lnTo>
                  <a:lnTo>
                    <a:pt x="6553" y="204"/>
                  </a:lnTo>
                  <a:lnTo>
                    <a:pt x="5813" y="230"/>
                  </a:lnTo>
                  <a:lnTo>
                    <a:pt x="5048" y="204"/>
                  </a:lnTo>
                  <a:lnTo>
                    <a:pt x="4283" y="204"/>
                  </a:lnTo>
                  <a:lnTo>
                    <a:pt x="3544" y="153"/>
                  </a:lnTo>
                  <a:lnTo>
                    <a:pt x="2779" y="102"/>
                  </a:lnTo>
                  <a:lnTo>
                    <a:pt x="2040" y="26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rgbClr val="E6D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78"/>
            <p:cNvSpPr/>
            <p:nvPr/>
          </p:nvSpPr>
          <p:spPr>
            <a:xfrm>
              <a:off x="7583075" y="2633497"/>
              <a:ext cx="125056" cy="51409"/>
            </a:xfrm>
            <a:custGeom>
              <a:avLst/>
              <a:gdLst/>
              <a:ahLst/>
              <a:cxnLst/>
              <a:rect l="l" t="t" r="r" b="b"/>
              <a:pathLst>
                <a:path w="7446" h="3061" extrusionOk="0">
                  <a:moveTo>
                    <a:pt x="3825" y="1"/>
                  </a:moveTo>
                  <a:lnTo>
                    <a:pt x="3442" y="26"/>
                  </a:lnTo>
                  <a:lnTo>
                    <a:pt x="3060" y="77"/>
                  </a:lnTo>
                  <a:lnTo>
                    <a:pt x="2754" y="154"/>
                  </a:lnTo>
                  <a:lnTo>
                    <a:pt x="2474" y="230"/>
                  </a:lnTo>
                  <a:lnTo>
                    <a:pt x="2219" y="332"/>
                  </a:lnTo>
                  <a:lnTo>
                    <a:pt x="1938" y="434"/>
                  </a:lnTo>
                  <a:lnTo>
                    <a:pt x="1709" y="562"/>
                  </a:lnTo>
                  <a:lnTo>
                    <a:pt x="1479" y="715"/>
                  </a:lnTo>
                  <a:lnTo>
                    <a:pt x="1250" y="868"/>
                  </a:lnTo>
                  <a:lnTo>
                    <a:pt x="1046" y="1021"/>
                  </a:lnTo>
                  <a:lnTo>
                    <a:pt x="867" y="1199"/>
                  </a:lnTo>
                  <a:lnTo>
                    <a:pt x="689" y="1403"/>
                  </a:lnTo>
                  <a:lnTo>
                    <a:pt x="536" y="1607"/>
                  </a:lnTo>
                  <a:lnTo>
                    <a:pt x="383" y="1837"/>
                  </a:lnTo>
                  <a:lnTo>
                    <a:pt x="281" y="2092"/>
                  </a:lnTo>
                  <a:lnTo>
                    <a:pt x="153" y="2347"/>
                  </a:lnTo>
                  <a:lnTo>
                    <a:pt x="77" y="2627"/>
                  </a:lnTo>
                  <a:lnTo>
                    <a:pt x="0" y="2933"/>
                  </a:lnTo>
                  <a:lnTo>
                    <a:pt x="3723" y="3009"/>
                  </a:lnTo>
                  <a:lnTo>
                    <a:pt x="7445" y="3060"/>
                  </a:lnTo>
                  <a:lnTo>
                    <a:pt x="7445" y="2627"/>
                  </a:lnTo>
                  <a:lnTo>
                    <a:pt x="7369" y="2219"/>
                  </a:lnTo>
                  <a:lnTo>
                    <a:pt x="7267" y="1837"/>
                  </a:lnTo>
                  <a:lnTo>
                    <a:pt x="7088" y="1505"/>
                  </a:lnTo>
                  <a:lnTo>
                    <a:pt x="6884" y="1199"/>
                  </a:lnTo>
                  <a:lnTo>
                    <a:pt x="6655" y="944"/>
                  </a:lnTo>
                  <a:lnTo>
                    <a:pt x="6374" y="715"/>
                  </a:lnTo>
                  <a:lnTo>
                    <a:pt x="6068" y="511"/>
                  </a:lnTo>
                  <a:lnTo>
                    <a:pt x="5737" y="332"/>
                  </a:lnTo>
                  <a:lnTo>
                    <a:pt x="5380" y="205"/>
                  </a:lnTo>
                  <a:lnTo>
                    <a:pt x="4998" y="103"/>
                  </a:lnTo>
                  <a:lnTo>
                    <a:pt x="4615" y="26"/>
                  </a:lnTo>
                  <a:lnTo>
                    <a:pt x="4233" y="1"/>
                  </a:lnTo>
                  <a:close/>
                </a:path>
              </a:pathLst>
            </a:custGeom>
            <a:solidFill>
              <a:srgbClr val="E6D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78"/>
            <p:cNvSpPr/>
            <p:nvPr/>
          </p:nvSpPr>
          <p:spPr>
            <a:xfrm>
              <a:off x="7410511" y="2544015"/>
              <a:ext cx="68524" cy="96790"/>
            </a:xfrm>
            <a:custGeom>
              <a:avLst/>
              <a:gdLst/>
              <a:ahLst/>
              <a:cxnLst/>
              <a:rect l="l" t="t" r="r" b="b"/>
              <a:pathLst>
                <a:path w="4080" h="5763" extrusionOk="0">
                  <a:moveTo>
                    <a:pt x="2907" y="0"/>
                  </a:moveTo>
                  <a:lnTo>
                    <a:pt x="2678" y="26"/>
                  </a:lnTo>
                  <a:lnTo>
                    <a:pt x="2423" y="77"/>
                  </a:lnTo>
                  <a:lnTo>
                    <a:pt x="2193" y="153"/>
                  </a:lnTo>
                  <a:lnTo>
                    <a:pt x="1964" y="255"/>
                  </a:lnTo>
                  <a:lnTo>
                    <a:pt x="1760" y="357"/>
                  </a:lnTo>
                  <a:lnTo>
                    <a:pt x="1530" y="510"/>
                  </a:lnTo>
                  <a:lnTo>
                    <a:pt x="1352" y="638"/>
                  </a:lnTo>
                  <a:lnTo>
                    <a:pt x="1148" y="816"/>
                  </a:lnTo>
                  <a:lnTo>
                    <a:pt x="969" y="995"/>
                  </a:lnTo>
                  <a:lnTo>
                    <a:pt x="817" y="1173"/>
                  </a:lnTo>
                  <a:lnTo>
                    <a:pt x="664" y="1377"/>
                  </a:lnTo>
                  <a:lnTo>
                    <a:pt x="511" y="1607"/>
                  </a:lnTo>
                  <a:lnTo>
                    <a:pt x="409" y="1811"/>
                  </a:lnTo>
                  <a:lnTo>
                    <a:pt x="307" y="2014"/>
                  </a:lnTo>
                  <a:lnTo>
                    <a:pt x="205" y="2244"/>
                  </a:lnTo>
                  <a:lnTo>
                    <a:pt x="128" y="2448"/>
                  </a:lnTo>
                  <a:lnTo>
                    <a:pt x="77" y="2677"/>
                  </a:lnTo>
                  <a:lnTo>
                    <a:pt x="52" y="2907"/>
                  </a:lnTo>
                  <a:lnTo>
                    <a:pt x="26" y="3136"/>
                  </a:lnTo>
                  <a:lnTo>
                    <a:pt x="1" y="3391"/>
                  </a:lnTo>
                  <a:lnTo>
                    <a:pt x="26" y="3672"/>
                  </a:lnTo>
                  <a:lnTo>
                    <a:pt x="77" y="4029"/>
                  </a:lnTo>
                  <a:lnTo>
                    <a:pt x="154" y="4411"/>
                  </a:lnTo>
                  <a:lnTo>
                    <a:pt x="281" y="4819"/>
                  </a:lnTo>
                  <a:lnTo>
                    <a:pt x="358" y="4997"/>
                  </a:lnTo>
                  <a:lnTo>
                    <a:pt x="434" y="5176"/>
                  </a:lnTo>
                  <a:lnTo>
                    <a:pt x="536" y="5329"/>
                  </a:lnTo>
                  <a:lnTo>
                    <a:pt x="664" y="5482"/>
                  </a:lnTo>
                  <a:lnTo>
                    <a:pt x="766" y="5609"/>
                  </a:lnTo>
                  <a:lnTo>
                    <a:pt x="918" y="5686"/>
                  </a:lnTo>
                  <a:lnTo>
                    <a:pt x="1071" y="5737"/>
                  </a:lnTo>
                  <a:lnTo>
                    <a:pt x="1224" y="5762"/>
                  </a:lnTo>
                  <a:lnTo>
                    <a:pt x="1275" y="5354"/>
                  </a:lnTo>
                  <a:lnTo>
                    <a:pt x="1326" y="4946"/>
                  </a:lnTo>
                  <a:lnTo>
                    <a:pt x="1403" y="4564"/>
                  </a:lnTo>
                  <a:lnTo>
                    <a:pt x="1530" y="4156"/>
                  </a:lnTo>
                  <a:lnTo>
                    <a:pt x="1632" y="3774"/>
                  </a:lnTo>
                  <a:lnTo>
                    <a:pt x="1785" y="3417"/>
                  </a:lnTo>
                  <a:lnTo>
                    <a:pt x="1938" y="3034"/>
                  </a:lnTo>
                  <a:lnTo>
                    <a:pt x="2117" y="2703"/>
                  </a:lnTo>
                  <a:lnTo>
                    <a:pt x="2321" y="2346"/>
                  </a:lnTo>
                  <a:lnTo>
                    <a:pt x="2525" y="2014"/>
                  </a:lnTo>
                  <a:lnTo>
                    <a:pt x="2754" y="1683"/>
                  </a:lnTo>
                  <a:lnTo>
                    <a:pt x="2984" y="1352"/>
                  </a:lnTo>
                  <a:lnTo>
                    <a:pt x="3239" y="1046"/>
                  </a:lnTo>
                  <a:lnTo>
                    <a:pt x="3519" y="740"/>
                  </a:lnTo>
                  <a:lnTo>
                    <a:pt x="3800" y="434"/>
                  </a:lnTo>
                  <a:lnTo>
                    <a:pt x="4080" y="153"/>
                  </a:lnTo>
                  <a:lnTo>
                    <a:pt x="4080" y="128"/>
                  </a:lnTo>
                  <a:lnTo>
                    <a:pt x="4003" y="153"/>
                  </a:lnTo>
                  <a:lnTo>
                    <a:pt x="3901" y="153"/>
                  </a:lnTo>
                  <a:lnTo>
                    <a:pt x="3647" y="77"/>
                  </a:lnTo>
                  <a:lnTo>
                    <a:pt x="3392" y="26"/>
                  </a:lnTo>
                  <a:lnTo>
                    <a:pt x="3162" y="0"/>
                  </a:lnTo>
                  <a:close/>
                </a:path>
              </a:pathLst>
            </a:custGeom>
            <a:solidFill>
              <a:srgbClr val="E6D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78"/>
            <p:cNvSpPr/>
            <p:nvPr/>
          </p:nvSpPr>
          <p:spPr>
            <a:xfrm>
              <a:off x="7184860" y="2428400"/>
              <a:ext cx="183284" cy="89937"/>
            </a:xfrm>
            <a:custGeom>
              <a:avLst/>
              <a:gdLst/>
              <a:ahLst/>
              <a:cxnLst/>
              <a:rect l="l" t="t" r="r" b="b"/>
              <a:pathLst>
                <a:path w="10913" h="5355" extrusionOk="0">
                  <a:moveTo>
                    <a:pt x="10224" y="0"/>
                  </a:moveTo>
                  <a:lnTo>
                    <a:pt x="5125" y="26"/>
                  </a:lnTo>
                  <a:lnTo>
                    <a:pt x="0" y="102"/>
                  </a:lnTo>
                  <a:lnTo>
                    <a:pt x="561" y="306"/>
                  </a:lnTo>
                  <a:lnTo>
                    <a:pt x="1097" y="561"/>
                  </a:lnTo>
                  <a:lnTo>
                    <a:pt x="1607" y="867"/>
                  </a:lnTo>
                  <a:lnTo>
                    <a:pt x="2117" y="1199"/>
                  </a:lnTo>
                  <a:lnTo>
                    <a:pt x="2575" y="1581"/>
                  </a:lnTo>
                  <a:lnTo>
                    <a:pt x="3034" y="1989"/>
                  </a:lnTo>
                  <a:lnTo>
                    <a:pt x="3442" y="2448"/>
                  </a:lnTo>
                  <a:lnTo>
                    <a:pt x="3850" y="2907"/>
                  </a:lnTo>
                  <a:lnTo>
                    <a:pt x="4284" y="3442"/>
                  </a:lnTo>
                  <a:lnTo>
                    <a:pt x="4743" y="4054"/>
                  </a:lnTo>
                  <a:lnTo>
                    <a:pt x="5202" y="4692"/>
                  </a:lnTo>
                  <a:lnTo>
                    <a:pt x="5609" y="5355"/>
                  </a:lnTo>
                  <a:lnTo>
                    <a:pt x="5711" y="4998"/>
                  </a:lnTo>
                  <a:lnTo>
                    <a:pt x="5813" y="4666"/>
                  </a:lnTo>
                  <a:lnTo>
                    <a:pt x="5966" y="4360"/>
                  </a:lnTo>
                  <a:lnTo>
                    <a:pt x="6145" y="4054"/>
                  </a:lnTo>
                  <a:lnTo>
                    <a:pt x="6349" y="3748"/>
                  </a:lnTo>
                  <a:lnTo>
                    <a:pt x="6553" y="3468"/>
                  </a:lnTo>
                  <a:lnTo>
                    <a:pt x="6782" y="3187"/>
                  </a:lnTo>
                  <a:lnTo>
                    <a:pt x="7037" y="2932"/>
                  </a:lnTo>
                  <a:lnTo>
                    <a:pt x="7063" y="2907"/>
                  </a:lnTo>
                  <a:lnTo>
                    <a:pt x="7088" y="2881"/>
                  </a:lnTo>
                  <a:lnTo>
                    <a:pt x="7114" y="2856"/>
                  </a:lnTo>
                  <a:lnTo>
                    <a:pt x="7751" y="2270"/>
                  </a:lnTo>
                  <a:lnTo>
                    <a:pt x="8414" y="1709"/>
                  </a:lnTo>
                  <a:lnTo>
                    <a:pt x="9000" y="1224"/>
                  </a:lnTo>
                  <a:lnTo>
                    <a:pt x="9612" y="765"/>
                  </a:lnTo>
                  <a:lnTo>
                    <a:pt x="9918" y="561"/>
                  </a:lnTo>
                  <a:lnTo>
                    <a:pt x="10250" y="357"/>
                  </a:lnTo>
                  <a:lnTo>
                    <a:pt x="10581" y="153"/>
                  </a:lnTo>
                  <a:lnTo>
                    <a:pt x="10913" y="0"/>
                  </a:lnTo>
                  <a:close/>
                </a:path>
              </a:pathLst>
            </a:custGeom>
            <a:solidFill>
              <a:srgbClr val="E6D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78"/>
            <p:cNvSpPr/>
            <p:nvPr/>
          </p:nvSpPr>
          <p:spPr>
            <a:xfrm>
              <a:off x="6840589" y="1798951"/>
              <a:ext cx="1544972" cy="885970"/>
            </a:xfrm>
            <a:custGeom>
              <a:avLst/>
              <a:gdLst/>
              <a:ahLst/>
              <a:cxnLst/>
              <a:rect l="l" t="t" r="r" b="b"/>
              <a:pathLst>
                <a:path w="91990" h="52752" extrusionOk="0">
                  <a:moveTo>
                    <a:pt x="66264" y="30596"/>
                  </a:moveTo>
                  <a:lnTo>
                    <a:pt x="66341" y="30647"/>
                  </a:lnTo>
                  <a:lnTo>
                    <a:pt x="66392" y="30672"/>
                  </a:lnTo>
                  <a:lnTo>
                    <a:pt x="66417" y="30749"/>
                  </a:lnTo>
                  <a:lnTo>
                    <a:pt x="66494" y="31233"/>
                  </a:lnTo>
                  <a:lnTo>
                    <a:pt x="66519" y="31411"/>
                  </a:lnTo>
                  <a:lnTo>
                    <a:pt x="66519" y="31539"/>
                  </a:lnTo>
                  <a:lnTo>
                    <a:pt x="66545" y="31590"/>
                  </a:lnTo>
                  <a:lnTo>
                    <a:pt x="66596" y="31641"/>
                  </a:lnTo>
                  <a:lnTo>
                    <a:pt x="66723" y="31717"/>
                  </a:lnTo>
                  <a:lnTo>
                    <a:pt x="66876" y="31768"/>
                  </a:lnTo>
                  <a:lnTo>
                    <a:pt x="67029" y="31794"/>
                  </a:lnTo>
                  <a:lnTo>
                    <a:pt x="67386" y="31819"/>
                  </a:lnTo>
                  <a:lnTo>
                    <a:pt x="68049" y="31845"/>
                  </a:lnTo>
                  <a:lnTo>
                    <a:pt x="68763" y="31896"/>
                  </a:lnTo>
                  <a:lnTo>
                    <a:pt x="69120" y="31921"/>
                  </a:lnTo>
                  <a:lnTo>
                    <a:pt x="69477" y="31947"/>
                  </a:lnTo>
                  <a:lnTo>
                    <a:pt x="69630" y="31921"/>
                  </a:lnTo>
                  <a:lnTo>
                    <a:pt x="69732" y="31896"/>
                  </a:lnTo>
                  <a:lnTo>
                    <a:pt x="69808" y="31845"/>
                  </a:lnTo>
                  <a:lnTo>
                    <a:pt x="69859" y="31768"/>
                  </a:lnTo>
                  <a:lnTo>
                    <a:pt x="69910" y="31564"/>
                  </a:lnTo>
                  <a:lnTo>
                    <a:pt x="69961" y="31284"/>
                  </a:lnTo>
                  <a:lnTo>
                    <a:pt x="70012" y="31207"/>
                  </a:lnTo>
                  <a:lnTo>
                    <a:pt x="70089" y="31156"/>
                  </a:lnTo>
                  <a:lnTo>
                    <a:pt x="70165" y="31105"/>
                  </a:lnTo>
                  <a:lnTo>
                    <a:pt x="70267" y="31105"/>
                  </a:lnTo>
                  <a:lnTo>
                    <a:pt x="70344" y="31131"/>
                  </a:lnTo>
                  <a:lnTo>
                    <a:pt x="70420" y="31182"/>
                  </a:lnTo>
                  <a:lnTo>
                    <a:pt x="70471" y="31258"/>
                  </a:lnTo>
                  <a:lnTo>
                    <a:pt x="70471" y="31360"/>
                  </a:lnTo>
                  <a:lnTo>
                    <a:pt x="70471" y="31666"/>
                  </a:lnTo>
                  <a:lnTo>
                    <a:pt x="70446" y="31998"/>
                  </a:lnTo>
                  <a:lnTo>
                    <a:pt x="70395" y="32151"/>
                  </a:lnTo>
                  <a:lnTo>
                    <a:pt x="70344" y="32304"/>
                  </a:lnTo>
                  <a:lnTo>
                    <a:pt x="70242" y="32406"/>
                  </a:lnTo>
                  <a:lnTo>
                    <a:pt x="70140" y="32508"/>
                  </a:lnTo>
                  <a:lnTo>
                    <a:pt x="70038" y="32559"/>
                  </a:lnTo>
                  <a:lnTo>
                    <a:pt x="69910" y="32584"/>
                  </a:lnTo>
                  <a:lnTo>
                    <a:pt x="69655" y="32584"/>
                  </a:lnTo>
                  <a:lnTo>
                    <a:pt x="69171" y="32533"/>
                  </a:lnTo>
                  <a:lnTo>
                    <a:pt x="67896" y="32431"/>
                  </a:lnTo>
                  <a:lnTo>
                    <a:pt x="66953" y="32431"/>
                  </a:lnTo>
                  <a:lnTo>
                    <a:pt x="66698" y="32406"/>
                  </a:lnTo>
                  <a:lnTo>
                    <a:pt x="66468" y="32355"/>
                  </a:lnTo>
                  <a:lnTo>
                    <a:pt x="66264" y="32253"/>
                  </a:lnTo>
                  <a:lnTo>
                    <a:pt x="66162" y="32202"/>
                  </a:lnTo>
                  <a:lnTo>
                    <a:pt x="66086" y="32125"/>
                  </a:lnTo>
                  <a:lnTo>
                    <a:pt x="66009" y="31998"/>
                  </a:lnTo>
                  <a:lnTo>
                    <a:pt x="65958" y="31819"/>
                  </a:lnTo>
                  <a:lnTo>
                    <a:pt x="65933" y="31641"/>
                  </a:lnTo>
                  <a:lnTo>
                    <a:pt x="65933" y="31462"/>
                  </a:lnTo>
                  <a:lnTo>
                    <a:pt x="65958" y="31080"/>
                  </a:lnTo>
                  <a:lnTo>
                    <a:pt x="66009" y="30749"/>
                  </a:lnTo>
                  <a:lnTo>
                    <a:pt x="66035" y="30672"/>
                  </a:lnTo>
                  <a:lnTo>
                    <a:pt x="66086" y="30621"/>
                  </a:lnTo>
                  <a:lnTo>
                    <a:pt x="66137" y="30596"/>
                  </a:lnTo>
                  <a:close/>
                  <a:moveTo>
                    <a:pt x="64785" y="3035"/>
                  </a:moveTo>
                  <a:lnTo>
                    <a:pt x="64964" y="3060"/>
                  </a:lnTo>
                  <a:lnTo>
                    <a:pt x="65040" y="3060"/>
                  </a:lnTo>
                  <a:lnTo>
                    <a:pt x="65091" y="3111"/>
                  </a:lnTo>
                  <a:lnTo>
                    <a:pt x="65423" y="3111"/>
                  </a:lnTo>
                  <a:lnTo>
                    <a:pt x="65754" y="3137"/>
                  </a:lnTo>
                  <a:lnTo>
                    <a:pt x="66060" y="3239"/>
                  </a:lnTo>
                  <a:lnTo>
                    <a:pt x="66213" y="3290"/>
                  </a:lnTo>
                  <a:lnTo>
                    <a:pt x="66341" y="3392"/>
                  </a:lnTo>
                  <a:lnTo>
                    <a:pt x="66366" y="3392"/>
                  </a:lnTo>
                  <a:lnTo>
                    <a:pt x="68559" y="3850"/>
                  </a:lnTo>
                  <a:lnTo>
                    <a:pt x="69655" y="4105"/>
                  </a:lnTo>
                  <a:lnTo>
                    <a:pt x="70751" y="4360"/>
                  </a:lnTo>
                  <a:lnTo>
                    <a:pt x="71848" y="4641"/>
                  </a:lnTo>
                  <a:lnTo>
                    <a:pt x="72919" y="4972"/>
                  </a:lnTo>
                  <a:lnTo>
                    <a:pt x="73964" y="5304"/>
                  </a:lnTo>
                  <a:lnTo>
                    <a:pt x="75009" y="5686"/>
                  </a:lnTo>
                  <a:lnTo>
                    <a:pt x="75417" y="5865"/>
                  </a:lnTo>
                  <a:lnTo>
                    <a:pt x="75851" y="6069"/>
                  </a:lnTo>
                  <a:lnTo>
                    <a:pt x="76233" y="6273"/>
                  </a:lnTo>
                  <a:lnTo>
                    <a:pt x="76641" y="6477"/>
                  </a:lnTo>
                  <a:lnTo>
                    <a:pt x="77023" y="6732"/>
                  </a:lnTo>
                  <a:lnTo>
                    <a:pt x="77380" y="6961"/>
                  </a:lnTo>
                  <a:lnTo>
                    <a:pt x="77737" y="7241"/>
                  </a:lnTo>
                  <a:lnTo>
                    <a:pt x="78069" y="7522"/>
                  </a:lnTo>
                  <a:lnTo>
                    <a:pt x="78400" y="7802"/>
                  </a:lnTo>
                  <a:lnTo>
                    <a:pt x="78706" y="8108"/>
                  </a:lnTo>
                  <a:lnTo>
                    <a:pt x="79012" y="8440"/>
                  </a:lnTo>
                  <a:lnTo>
                    <a:pt x="79293" y="8797"/>
                  </a:lnTo>
                  <a:lnTo>
                    <a:pt x="79548" y="9154"/>
                  </a:lnTo>
                  <a:lnTo>
                    <a:pt x="79802" y="9511"/>
                  </a:lnTo>
                  <a:lnTo>
                    <a:pt x="80032" y="9918"/>
                  </a:lnTo>
                  <a:lnTo>
                    <a:pt x="80236" y="10326"/>
                  </a:lnTo>
                  <a:lnTo>
                    <a:pt x="80440" y="10760"/>
                  </a:lnTo>
                  <a:lnTo>
                    <a:pt x="80618" y="11219"/>
                  </a:lnTo>
                  <a:lnTo>
                    <a:pt x="80797" y="11652"/>
                  </a:lnTo>
                  <a:lnTo>
                    <a:pt x="80950" y="12111"/>
                  </a:lnTo>
                  <a:lnTo>
                    <a:pt x="81230" y="13029"/>
                  </a:lnTo>
                  <a:lnTo>
                    <a:pt x="81434" y="13972"/>
                  </a:lnTo>
                  <a:lnTo>
                    <a:pt x="81613" y="14916"/>
                  </a:lnTo>
                  <a:lnTo>
                    <a:pt x="81791" y="15884"/>
                  </a:lnTo>
                  <a:lnTo>
                    <a:pt x="82046" y="17771"/>
                  </a:lnTo>
                  <a:lnTo>
                    <a:pt x="82352" y="20066"/>
                  </a:lnTo>
                  <a:lnTo>
                    <a:pt x="82505" y="21239"/>
                  </a:lnTo>
                  <a:lnTo>
                    <a:pt x="82633" y="22437"/>
                  </a:lnTo>
                  <a:lnTo>
                    <a:pt x="82709" y="23635"/>
                  </a:lnTo>
                  <a:lnTo>
                    <a:pt x="82760" y="24834"/>
                  </a:lnTo>
                  <a:lnTo>
                    <a:pt x="82760" y="25420"/>
                  </a:lnTo>
                  <a:lnTo>
                    <a:pt x="82735" y="25981"/>
                  </a:lnTo>
                  <a:lnTo>
                    <a:pt x="82709" y="26567"/>
                  </a:lnTo>
                  <a:lnTo>
                    <a:pt x="82633" y="27128"/>
                  </a:lnTo>
                  <a:lnTo>
                    <a:pt x="82607" y="27358"/>
                  </a:lnTo>
                  <a:lnTo>
                    <a:pt x="82556" y="27562"/>
                  </a:lnTo>
                  <a:lnTo>
                    <a:pt x="82480" y="27766"/>
                  </a:lnTo>
                  <a:lnTo>
                    <a:pt x="82378" y="27944"/>
                  </a:lnTo>
                  <a:lnTo>
                    <a:pt x="82276" y="28097"/>
                  </a:lnTo>
                  <a:lnTo>
                    <a:pt x="82148" y="28250"/>
                  </a:lnTo>
                  <a:lnTo>
                    <a:pt x="82021" y="28377"/>
                  </a:lnTo>
                  <a:lnTo>
                    <a:pt x="81868" y="28479"/>
                  </a:lnTo>
                  <a:lnTo>
                    <a:pt x="81715" y="28581"/>
                  </a:lnTo>
                  <a:lnTo>
                    <a:pt x="81562" y="28683"/>
                  </a:lnTo>
                  <a:lnTo>
                    <a:pt x="81205" y="28836"/>
                  </a:lnTo>
                  <a:lnTo>
                    <a:pt x="80822" y="28938"/>
                  </a:lnTo>
                  <a:lnTo>
                    <a:pt x="80414" y="28989"/>
                  </a:lnTo>
                  <a:lnTo>
                    <a:pt x="80389" y="29627"/>
                  </a:lnTo>
                  <a:lnTo>
                    <a:pt x="80389" y="30264"/>
                  </a:lnTo>
                  <a:lnTo>
                    <a:pt x="80389" y="30596"/>
                  </a:lnTo>
                  <a:lnTo>
                    <a:pt x="80363" y="30927"/>
                  </a:lnTo>
                  <a:lnTo>
                    <a:pt x="80287" y="31233"/>
                  </a:lnTo>
                  <a:lnTo>
                    <a:pt x="80236" y="31386"/>
                  </a:lnTo>
                  <a:lnTo>
                    <a:pt x="80185" y="31539"/>
                  </a:lnTo>
                  <a:lnTo>
                    <a:pt x="80083" y="31666"/>
                  </a:lnTo>
                  <a:lnTo>
                    <a:pt x="80006" y="31794"/>
                  </a:lnTo>
                  <a:lnTo>
                    <a:pt x="79879" y="31896"/>
                  </a:lnTo>
                  <a:lnTo>
                    <a:pt x="79751" y="31998"/>
                  </a:lnTo>
                  <a:lnTo>
                    <a:pt x="79599" y="32074"/>
                  </a:lnTo>
                  <a:lnTo>
                    <a:pt x="79395" y="32151"/>
                  </a:lnTo>
                  <a:lnTo>
                    <a:pt x="79191" y="32202"/>
                  </a:lnTo>
                  <a:lnTo>
                    <a:pt x="78961" y="32253"/>
                  </a:lnTo>
                  <a:lnTo>
                    <a:pt x="79012" y="32559"/>
                  </a:lnTo>
                  <a:lnTo>
                    <a:pt x="79012" y="32865"/>
                  </a:lnTo>
                  <a:lnTo>
                    <a:pt x="79012" y="33171"/>
                  </a:lnTo>
                  <a:lnTo>
                    <a:pt x="78961" y="33477"/>
                  </a:lnTo>
                  <a:lnTo>
                    <a:pt x="78910" y="33808"/>
                  </a:lnTo>
                  <a:lnTo>
                    <a:pt x="78859" y="33987"/>
                  </a:lnTo>
                  <a:lnTo>
                    <a:pt x="78808" y="34139"/>
                  </a:lnTo>
                  <a:lnTo>
                    <a:pt x="78757" y="34292"/>
                  </a:lnTo>
                  <a:lnTo>
                    <a:pt x="78655" y="34420"/>
                  </a:lnTo>
                  <a:lnTo>
                    <a:pt x="78553" y="34547"/>
                  </a:lnTo>
                  <a:lnTo>
                    <a:pt x="78400" y="34624"/>
                  </a:lnTo>
                  <a:lnTo>
                    <a:pt x="78222" y="34700"/>
                  </a:lnTo>
                  <a:lnTo>
                    <a:pt x="77992" y="34726"/>
                  </a:lnTo>
                  <a:lnTo>
                    <a:pt x="77763" y="34726"/>
                  </a:lnTo>
                  <a:lnTo>
                    <a:pt x="77533" y="34700"/>
                  </a:lnTo>
                  <a:lnTo>
                    <a:pt x="77074" y="34624"/>
                  </a:lnTo>
                  <a:lnTo>
                    <a:pt x="76667" y="34573"/>
                  </a:lnTo>
                  <a:lnTo>
                    <a:pt x="76361" y="34547"/>
                  </a:lnTo>
                  <a:lnTo>
                    <a:pt x="76310" y="34700"/>
                  </a:lnTo>
                  <a:lnTo>
                    <a:pt x="76233" y="34777"/>
                  </a:lnTo>
                  <a:lnTo>
                    <a:pt x="76182" y="34853"/>
                  </a:lnTo>
                  <a:lnTo>
                    <a:pt x="76004" y="34955"/>
                  </a:lnTo>
                  <a:lnTo>
                    <a:pt x="75825" y="35006"/>
                  </a:lnTo>
                  <a:lnTo>
                    <a:pt x="75621" y="35006"/>
                  </a:lnTo>
                  <a:lnTo>
                    <a:pt x="75417" y="34955"/>
                  </a:lnTo>
                  <a:lnTo>
                    <a:pt x="75213" y="34879"/>
                  </a:lnTo>
                  <a:lnTo>
                    <a:pt x="75060" y="34751"/>
                  </a:lnTo>
                  <a:lnTo>
                    <a:pt x="74933" y="34573"/>
                  </a:lnTo>
                  <a:lnTo>
                    <a:pt x="74831" y="34394"/>
                  </a:lnTo>
                  <a:lnTo>
                    <a:pt x="74780" y="34216"/>
                  </a:lnTo>
                  <a:lnTo>
                    <a:pt x="74754" y="34012"/>
                  </a:lnTo>
                  <a:lnTo>
                    <a:pt x="74780" y="33783"/>
                  </a:lnTo>
                  <a:lnTo>
                    <a:pt x="74831" y="33604"/>
                  </a:lnTo>
                  <a:lnTo>
                    <a:pt x="74958" y="33426"/>
                  </a:lnTo>
                  <a:lnTo>
                    <a:pt x="75086" y="33298"/>
                  </a:lnTo>
                  <a:lnTo>
                    <a:pt x="75264" y="33171"/>
                  </a:lnTo>
                  <a:lnTo>
                    <a:pt x="75443" y="33120"/>
                  </a:lnTo>
                  <a:lnTo>
                    <a:pt x="75647" y="33094"/>
                  </a:lnTo>
                  <a:lnTo>
                    <a:pt x="75851" y="33094"/>
                  </a:lnTo>
                  <a:lnTo>
                    <a:pt x="76029" y="33171"/>
                  </a:lnTo>
                  <a:lnTo>
                    <a:pt x="76157" y="33273"/>
                  </a:lnTo>
                  <a:lnTo>
                    <a:pt x="76284" y="33400"/>
                  </a:lnTo>
                  <a:lnTo>
                    <a:pt x="76361" y="33579"/>
                  </a:lnTo>
                  <a:lnTo>
                    <a:pt x="76437" y="33757"/>
                  </a:lnTo>
                  <a:lnTo>
                    <a:pt x="77074" y="33783"/>
                  </a:lnTo>
                  <a:lnTo>
                    <a:pt x="77533" y="33859"/>
                  </a:lnTo>
                  <a:lnTo>
                    <a:pt x="77814" y="33885"/>
                  </a:lnTo>
                  <a:lnTo>
                    <a:pt x="77916" y="33885"/>
                  </a:lnTo>
                  <a:lnTo>
                    <a:pt x="77992" y="33859"/>
                  </a:lnTo>
                  <a:lnTo>
                    <a:pt x="78069" y="33783"/>
                  </a:lnTo>
                  <a:lnTo>
                    <a:pt x="78120" y="33681"/>
                  </a:lnTo>
                  <a:lnTo>
                    <a:pt x="78171" y="33349"/>
                  </a:lnTo>
                  <a:lnTo>
                    <a:pt x="78222" y="32763"/>
                  </a:lnTo>
                  <a:lnTo>
                    <a:pt x="78247" y="32304"/>
                  </a:lnTo>
                  <a:lnTo>
                    <a:pt x="78018" y="32278"/>
                  </a:lnTo>
                  <a:lnTo>
                    <a:pt x="77788" y="32253"/>
                  </a:lnTo>
                  <a:lnTo>
                    <a:pt x="77584" y="32176"/>
                  </a:lnTo>
                  <a:lnTo>
                    <a:pt x="77380" y="32100"/>
                  </a:lnTo>
                  <a:lnTo>
                    <a:pt x="77253" y="32023"/>
                  </a:lnTo>
                  <a:lnTo>
                    <a:pt x="77151" y="31921"/>
                  </a:lnTo>
                  <a:lnTo>
                    <a:pt x="76972" y="31743"/>
                  </a:lnTo>
                  <a:lnTo>
                    <a:pt x="76819" y="31513"/>
                  </a:lnTo>
                  <a:lnTo>
                    <a:pt x="76743" y="31284"/>
                  </a:lnTo>
                  <a:lnTo>
                    <a:pt x="76692" y="31029"/>
                  </a:lnTo>
                  <a:lnTo>
                    <a:pt x="76641" y="30749"/>
                  </a:lnTo>
                  <a:lnTo>
                    <a:pt x="76641" y="30188"/>
                  </a:lnTo>
                  <a:lnTo>
                    <a:pt x="76641" y="29678"/>
                  </a:lnTo>
                  <a:lnTo>
                    <a:pt x="76641" y="29627"/>
                  </a:lnTo>
                  <a:lnTo>
                    <a:pt x="76616" y="29576"/>
                  </a:lnTo>
                  <a:lnTo>
                    <a:pt x="76616" y="29142"/>
                  </a:lnTo>
                  <a:lnTo>
                    <a:pt x="75545" y="29142"/>
                  </a:lnTo>
                  <a:lnTo>
                    <a:pt x="74474" y="29091"/>
                  </a:lnTo>
                  <a:lnTo>
                    <a:pt x="73403" y="29040"/>
                  </a:lnTo>
                  <a:lnTo>
                    <a:pt x="72332" y="28989"/>
                  </a:lnTo>
                  <a:lnTo>
                    <a:pt x="70216" y="28811"/>
                  </a:lnTo>
                  <a:lnTo>
                    <a:pt x="68074" y="28607"/>
                  </a:lnTo>
                  <a:lnTo>
                    <a:pt x="67463" y="28581"/>
                  </a:lnTo>
                  <a:lnTo>
                    <a:pt x="66800" y="28556"/>
                  </a:lnTo>
                  <a:lnTo>
                    <a:pt x="66086" y="28505"/>
                  </a:lnTo>
                  <a:lnTo>
                    <a:pt x="65729" y="28454"/>
                  </a:lnTo>
                  <a:lnTo>
                    <a:pt x="65372" y="28403"/>
                  </a:lnTo>
                  <a:lnTo>
                    <a:pt x="65040" y="28326"/>
                  </a:lnTo>
                  <a:lnTo>
                    <a:pt x="64735" y="28224"/>
                  </a:lnTo>
                  <a:lnTo>
                    <a:pt x="64429" y="28097"/>
                  </a:lnTo>
                  <a:lnTo>
                    <a:pt x="64174" y="27919"/>
                  </a:lnTo>
                  <a:lnTo>
                    <a:pt x="63944" y="27740"/>
                  </a:lnTo>
                  <a:lnTo>
                    <a:pt x="63740" y="27485"/>
                  </a:lnTo>
                  <a:lnTo>
                    <a:pt x="63664" y="27358"/>
                  </a:lnTo>
                  <a:lnTo>
                    <a:pt x="63587" y="27205"/>
                  </a:lnTo>
                  <a:lnTo>
                    <a:pt x="63536" y="27052"/>
                  </a:lnTo>
                  <a:lnTo>
                    <a:pt x="63511" y="26873"/>
                  </a:lnTo>
                  <a:lnTo>
                    <a:pt x="63409" y="26312"/>
                  </a:lnTo>
                  <a:lnTo>
                    <a:pt x="63332" y="25751"/>
                  </a:lnTo>
                  <a:lnTo>
                    <a:pt x="63307" y="25190"/>
                  </a:lnTo>
                  <a:lnTo>
                    <a:pt x="63281" y="24604"/>
                  </a:lnTo>
                  <a:lnTo>
                    <a:pt x="63281" y="23457"/>
                  </a:lnTo>
                  <a:lnTo>
                    <a:pt x="63256" y="22309"/>
                  </a:lnTo>
                  <a:lnTo>
                    <a:pt x="63179" y="19734"/>
                  </a:lnTo>
                  <a:lnTo>
                    <a:pt x="63128" y="17134"/>
                  </a:lnTo>
                  <a:lnTo>
                    <a:pt x="63103" y="14635"/>
                  </a:lnTo>
                  <a:lnTo>
                    <a:pt x="63103" y="12137"/>
                  </a:lnTo>
                  <a:lnTo>
                    <a:pt x="63154" y="9638"/>
                  </a:lnTo>
                  <a:lnTo>
                    <a:pt x="63230" y="7139"/>
                  </a:lnTo>
                  <a:lnTo>
                    <a:pt x="63230" y="6579"/>
                  </a:lnTo>
                  <a:lnTo>
                    <a:pt x="63230" y="5941"/>
                  </a:lnTo>
                  <a:lnTo>
                    <a:pt x="63256" y="5227"/>
                  </a:lnTo>
                  <a:lnTo>
                    <a:pt x="63281" y="4870"/>
                  </a:lnTo>
                  <a:lnTo>
                    <a:pt x="63332" y="4539"/>
                  </a:lnTo>
                  <a:lnTo>
                    <a:pt x="63409" y="4207"/>
                  </a:lnTo>
                  <a:lnTo>
                    <a:pt x="63511" y="3901"/>
                  </a:lnTo>
                  <a:lnTo>
                    <a:pt x="63664" y="3647"/>
                  </a:lnTo>
                  <a:lnTo>
                    <a:pt x="63842" y="3417"/>
                  </a:lnTo>
                  <a:lnTo>
                    <a:pt x="63944" y="3315"/>
                  </a:lnTo>
                  <a:lnTo>
                    <a:pt x="64046" y="3239"/>
                  </a:lnTo>
                  <a:lnTo>
                    <a:pt x="64174" y="3162"/>
                  </a:lnTo>
                  <a:lnTo>
                    <a:pt x="64301" y="3111"/>
                  </a:lnTo>
                  <a:lnTo>
                    <a:pt x="64454" y="3086"/>
                  </a:lnTo>
                  <a:lnTo>
                    <a:pt x="64607" y="3060"/>
                  </a:lnTo>
                  <a:lnTo>
                    <a:pt x="64785" y="3035"/>
                  </a:lnTo>
                  <a:close/>
                  <a:moveTo>
                    <a:pt x="63970" y="29117"/>
                  </a:moveTo>
                  <a:lnTo>
                    <a:pt x="64021" y="29142"/>
                  </a:lnTo>
                  <a:lnTo>
                    <a:pt x="64072" y="29168"/>
                  </a:lnTo>
                  <a:lnTo>
                    <a:pt x="64123" y="29219"/>
                  </a:lnTo>
                  <a:lnTo>
                    <a:pt x="64148" y="29295"/>
                  </a:lnTo>
                  <a:lnTo>
                    <a:pt x="64225" y="30672"/>
                  </a:lnTo>
                  <a:lnTo>
                    <a:pt x="64276" y="32049"/>
                  </a:lnTo>
                  <a:lnTo>
                    <a:pt x="64301" y="33426"/>
                  </a:lnTo>
                  <a:lnTo>
                    <a:pt x="64327" y="34802"/>
                  </a:lnTo>
                  <a:lnTo>
                    <a:pt x="64301" y="37581"/>
                  </a:lnTo>
                  <a:lnTo>
                    <a:pt x="64250" y="40309"/>
                  </a:lnTo>
                  <a:lnTo>
                    <a:pt x="64225" y="43063"/>
                  </a:lnTo>
                  <a:lnTo>
                    <a:pt x="64199" y="45817"/>
                  </a:lnTo>
                  <a:lnTo>
                    <a:pt x="64148" y="48570"/>
                  </a:lnTo>
                  <a:lnTo>
                    <a:pt x="64046" y="51324"/>
                  </a:lnTo>
                  <a:lnTo>
                    <a:pt x="64021" y="51426"/>
                  </a:lnTo>
                  <a:lnTo>
                    <a:pt x="63970" y="51502"/>
                  </a:lnTo>
                  <a:lnTo>
                    <a:pt x="63893" y="51553"/>
                  </a:lnTo>
                  <a:lnTo>
                    <a:pt x="63791" y="51579"/>
                  </a:lnTo>
                  <a:lnTo>
                    <a:pt x="63715" y="51553"/>
                  </a:lnTo>
                  <a:lnTo>
                    <a:pt x="63638" y="51502"/>
                  </a:lnTo>
                  <a:lnTo>
                    <a:pt x="63587" y="51426"/>
                  </a:lnTo>
                  <a:lnTo>
                    <a:pt x="63562" y="51324"/>
                  </a:lnTo>
                  <a:lnTo>
                    <a:pt x="63689" y="45817"/>
                  </a:lnTo>
                  <a:lnTo>
                    <a:pt x="63766" y="43063"/>
                  </a:lnTo>
                  <a:lnTo>
                    <a:pt x="63791" y="40309"/>
                  </a:lnTo>
                  <a:lnTo>
                    <a:pt x="63791" y="38933"/>
                  </a:lnTo>
                  <a:lnTo>
                    <a:pt x="63791" y="37556"/>
                  </a:lnTo>
                  <a:lnTo>
                    <a:pt x="63740" y="34802"/>
                  </a:lnTo>
                  <a:lnTo>
                    <a:pt x="63715" y="33426"/>
                  </a:lnTo>
                  <a:lnTo>
                    <a:pt x="63715" y="32049"/>
                  </a:lnTo>
                  <a:lnTo>
                    <a:pt x="63740" y="30672"/>
                  </a:lnTo>
                  <a:lnTo>
                    <a:pt x="63791" y="29295"/>
                  </a:lnTo>
                  <a:lnTo>
                    <a:pt x="63791" y="29219"/>
                  </a:lnTo>
                  <a:lnTo>
                    <a:pt x="63842" y="29168"/>
                  </a:lnTo>
                  <a:lnTo>
                    <a:pt x="63893" y="29142"/>
                  </a:lnTo>
                  <a:lnTo>
                    <a:pt x="63970" y="29117"/>
                  </a:lnTo>
                  <a:close/>
                  <a:moveTo>
                    <a:pt x="37607" y="1"/>
                  </a:moveTo>
                  <a:lnTo>
                    <a:pt x="35465" y="26"/>
                  </a:lnTo>
                  <a:lnTo>
                    <a:pt x="33298" y="52"/>
                  </a:lnTo>
                  <a:lnTo>
                    <a:pt x="31157" y="128"/>
                  </a:lnTo>
                  <a:lnTo>
                    <a:pt x="29015" y="205"/>
                  </a:lnTo>
                  <a:lnTo>
                    <a:pt x="26873" y="307"/>
                  </a:lnTo>
                  <a:lnTo>
                    <a:pt x="24706" y="460"/>
                  </a:lnTo>
                  <a:lnTo>
                    <a:pt x="22565" y="638"/>
                  </a:lnTo>
                  <a:lnTo>
                    <a:pt x="20423" y="867"/>
                  </a:lnTo>
                  <a:lnTo>
                    <a:pt x="19352" y="995"/>
                  </a:lnTo>
                  <a:lnTo>
                    <a:pt x="18281" y="1148"/>
                  </a:lnTo>
                  <a:lnTo>
                    <a:pt x="17210" y="1326"/>
                  </a:lnTo>
                  <a:lnTo>
                    <a:pt x="16165" y="1505"/>
                  </a:lnTo>
                  <a:lnTo>
                    <a:pt x="15094" y="1709"/>
                  </a:lnTo>
                  <a:lnTo>
                    <a:pt x="14049" y="1938"/>
                  </a:lnTo>
                  <a:lnTo>
                    <a:pt x="13004" y="2168"/>
                  </a:lnTo>
                  <a:lnTo>
                    <a:pt x="11958" y="2448"/>
                  </a:lnTo>
                  <a:lnTo>
                    <a:pt x="10913" y="2729"/>
                  </a:lnTo>
                  <a:lnTo>
                    <a:pt x="9868" y="3035"/>
                  </a:lnTo>
                  <a:lnTo>
                    <a:pt x="8924" y="3341"/>
                  </a:lnTo>
                  <a:lnTo>
                    <a:pt x="7981" y="3672"/>
                  </a:lnTo>
                  <a:lnTo>
                    <a:pt x="7063" y="4054"/>
                  </a:lnTo>
                  <a:lnTo>
                    <a:pt x="6604" y="4284"/>
                  </a:lnTo>
                  <a:lnTo>
                    <a:pt x="6171" y="4488"/>
                  </a:lnTo>
                  <a:lnTo>
                    <a:pt x="5737" y="4743"/>
                  </a:lnTo>
                  <a:lnTo>
                    <a:pt x="5304" y="4998"/>
                  </a:lnTo>
                  <a:lnTo>
                    <a:pt x="4870" y="5253"/>
                  </a:lnTo>
                  <a:lnTo>
                    <a:pt x="4463" y="5533"/>
                  </a:lnTo>
                  <a:lnTo>
                    <a:pt x="4080" y="5839"/>
                  </a:lnTo>
                  <a:lnTo>
                    <a:pt x="3698" y="6171"/>
                  </a:lnTo>
                  <a:lnTo>
                    <a:pt x="3341" y="6528"/>
                  </a:lnTo>
                  <a:lnTo>
                    <a:pt x="2984" y="6884"/>
                  </a:lnTo>
                  <a:lnTo>
                    <a:pt x="2652" y="7267"/>
                  </a:lnTo>
                  <a:lnTo>
                    <a:pt x="2346" y="7675"/>
                  </a:lnTo>
                  <a:lnTo>
                    <a:pt x="2091" y="8083"/>
                  </a:lnTo>
                  <a:lnTo>
                    <a:pt x="1836" y="8516"/>
                  </a:lnTo>
                  <a:lnTo>
                    <a:pt x="1582" y="8975"/>
                  </a:lnTo>
                  <a:lnTo>
                    <a:pt x="1378" y="9409"/>
                  </a:lnTo>
                  <a:lnTo>
                    <a:pt x="1199" y="9893"/>
                  </a:lnTo>
                  <a:lnTo>
                    <a:pt x="1021" y="10352"/>
                  </a:lnTo>
                  <a:lnTo>
                    <a:pt x="868" y="10836"/>
                  </a:lnTo>
                  <a:lnTo>
                    <a:pt x="715" y="11321"/>
                  </a:lnTo>
                  <a:lnTo>
                    <a:pt x="613" y="11805"/>
                  </a:lnTo>
                  <a:lnTo>
                    <a:pt x="485" y="12290"/>
                  </a:lnTo>
                  <a:lnTo>
                    <a:pt x="332" y="13284"/>
                  </a:lnTo>
                  <a:lnTo>
                    <a:pt x="205" y="14278"/>
                  </a:lnTo>
                  <a:lnTo>
                    <a:pt x="128" y="15298"/>
                  </a:lnTo>
                  <a:lnTo>
                    <a:pt x="52" y="16292"/>
                  </a:lnTo>
                  <a:lnTo>
                    <a:pt x="26" y="17312"/>
                  </a:lnTo>
                  <a:lnTo>
                    <a:pt x="1" y="18307"/>
                  </a:lnTo>
                  <a:lnTo>
                    <a:pt x="1" y="19326"/>
                  </a:lnTo>
                  <a:lnTo>
                    <a:pt x="26" y="20346"/>
                  </a:lnTo>
                  <a:lnTo>
                    <a:pt x="103" y="22386"/>
                  </a:lnTo>
                  <a:lnTo>
                    <a:pt x="205" y="24426"/>
                  </a:lnTo>
                  <a:lnTo>
                    <a:pt x="358" y="26465"/>
                  </a:lnTo>
                  <a:lnTo>
                    <a:pt x="485" y="28505"/>
                  </a:lnTo>
                  <a:lnTo>
                    <a:pt x="613" y="30494"/>
                  </a:lnTo>
                  <a:lnTo>
                    <a:pt x="817" y="33859"/>
                  </a:lnTo>
                  <a:lnTo>
                    <a:pt x="1072" y="37224"/>
                  </a:lnTo>
                  <a:lnTo>
                    <a:pt x="1607" y="43930"/>
                  </a:lnTo>
                  <a:lnTo>
                    <a:pt x="1785" y="43420"/>
                  </a:lnTo>
                  <a:lnTo>
                    <a:pt x="2015" y="42910"/>
                  </a:lnTo>
                  <a:lnTo>
                    <a:pt x="2270" y="42400"/>
                  </a:lnTo>
                  <a:lnTo>
                    <a:pt x="2550" y="41916"/>
                  </a:lnTo>
                  <a:lnTo>
                    <a:pt x="2856" y="41431"/>
                  </a:lnTo>
                  <a:lnTo>
                    <a:pt x="3188" y="40972"/>
                  </a:lnTo>
                  <a:lnTo>
                    <a:pt x="3545" y="40539"/>
                  </a:lnTo>
                  <a:lnTo>
                    <a:pt x="3927" y="40106"/>
                  </a:lnTo>
                  <a:lnTo>
                    <a:pt x="4335" y="39723"/>
                  </a:lnTo>
                  <a:lnTo>
                    <a:pt x="4769" y="39341"/>
                  </a:lnTo>
                  <a:lnTo>
                    <a:pt x="5202" y="38984"/>
                  </a:lnTo>
                  <a:lnTo>
                    <a:pt x="5686" y="38652"/>
                  </a:lnTo>
                  <a:lnTo>
                    <a:pt x="6171" y="38346"/>
                  </a:lnTo>
                  <a:lnTo>
                    <a:pt x="6655" y="38091"/>
                  </a:lnTo>
                  <a:lnTo>
                    <a:pt x="7165" y="37836"/>
                  </a:lnTo>
                  <a:lnTo>
                    <a:pt x="7675" y="37658"/>
                  </a:lnTo>
                  <a:lnTo>
                    <a:pt x="5151" y="37607"/>
                  </a:lnTo>
                  <a:lnTo>
                    <a:pt x="2601" y="37556"/>
                  </a:lnTo>
                  <a:lnTo>
                    <a:pt x="2550" y="37530"/>
                  </a:lnTo>
                  <a:lnTo>
                    <a:pt x="2499" y="37505"/>
                  </a:lnTo>
                  <a:lnTo>
                    <a:pt x="2474" y="37454"/>
                  </a:lnTo>
                  <a:lnTo>
                    <a:pt x="2474" y="37428"/>
                  </a:lnTo>
                  <a:lnTo>
                    <a:pt x="2448" y="37377"/>
                  </a:lnTo>
                  <a:lnTo>
                    <a:pt x="2372" y="37224"/>
                  </a:lnTo>
                  <a:lnTo>
                    <a:pt x="2321" y="37046"/>
                  </a:lnTo>
                  <a:lnTo>
                    <a:pt x="2321" y="36868"/>
                  </a:lnTo>
                  <a:lnTo>
                    <a:pt x="2295" y="36664"/>
                  </a:lnTo>
                  <a:lnTo>
                    <a:pt x="2321" y="36281"/>
                  </a:lnTo>
                  <a:lnTo>
                    <a:pt x="2346" y="35899"/>
                  </a:lnTo>
                  <a:lnTo>
                    <a:pt x="2372" y="35848"/>
                  </a:lnTo>
                  <a:lnTo>
                    <a:pt x="2423" y="35822"/>
                  </a:lnTo>
                  <a:lnTo>
                    <a:pt x="2423" y="35771"/>
                  </a:lnTo>
                  <a:lnTo>
                    <a:pt x="2729" y="35108"/>
                  </a:lnTo>
                  <a:lnTo>
                    <a:pt x="2984" y="34420"/>
                  </a:lnTo>
                  <a:lnTo>
                    <a:pt x="3494" y="33069"/>
                  </a:lnTo>
                  <a:lnTo>
                    <a:pt x="3978" y="31717"/>
                  </a:lnTo>
                  <a:lnTo>
                    <a:pt x="4233" y="31054"/>
                  </a:lnTo>
                  <a:lnTo>
                    <a:pt x="4514" y="30366"/>
                  </a:lnTo>
                  <a:lnTo>
                    <a:pt x="4488" y="30341"/>
                  </a:lnTo>
                  <a:lnTo>
                    <a:pt x="4488" y="30290"/>
                  </a:lnTo>
                  <a:lnTo>
                    <a:pt x="4361" y="27664"/>
                  </a:lnTo>
                  <a:lnTo>
                    <a:pt x="4284" y="25012"/>
                  </a:lnTo>
                  <a:lnTo>
                    <a:pt x="4157" y="19734"/>
                  </a:lnTo>
                  <a:lnTo>
                    <a:pt x="4080" y="18511"/>
                  </a:lnTo>
                  <a:lnTo>
                    <a:pt x="4004" y="17287"/>
                  </a:lnTo>
                  <a:lnTo>
                    <a:pt x="3978" y="16675"/>
                  </a:lnTo>
                  <a:lnTo>
                    <a:pt x="3978" y="16063"/>
                  </a:lnTo>
                  <a:lnTo>
                    <a:pt x="3978" y="15451"/>
                  </a:lnTo>
                  <a:lnTo>
                    <a:pt x="4029" y="14865"/>
                  </a:lnTo>
                  <a:lnTo>
                    <a:pt x="4080" y="14610"/>
                  </a:lnTo>
                  <a:lnTo>
                    <a:pt x="4106" y="14380"/>
                  </a:lnTo>
                  <a:lnTo>
                    <a:pt x="4182" y="14176"/>
                  </a:lnTo>
                  <a:lnTo>
                    <a:pt x="4259" y="13972"/>
                  </a:lnTo>
                  <a:lnTo>
                    <a:pt x="4361" y="13794"/>
                  </a:lnTo>
                  <a:lnTo>
                    <a:pt x="4488" y="13615"/>
                  </a:lnTo>
                  <a:lnTo>
                    <a:pt x="4667" y="13462"/>
                  </a:lnTo>
                  <a:lnTo>
                    <a:pt x="4870" y="13335"/>
                  </a:lnTo>
                  <a:lnTo>
                    <a:pt x="4921" y="13309"/>
                  </a:lnTo>
                  <a:lnTo>
                    <a:pt x="4998" y="13284"/>
                  </a:lnTo>
                  <a:lnTo>
                    <a:pt x="5202" y="13182"/>
                  </a:lnTo>
                  <a:lnTo>
                    <a:pt x="5431" y="13080"/>
                  </a:lnTo>
                  <a:lnTo>
                    <a:pt x="5661" y="13003"/>
                  </a:lnTo>
                  <a:lnTo>
                    <a:pt x="5916" y="12952"/>
                  </a:lnTo>
                  <a:lnTo>
                    <a:pt x="6426" y="12876"/>
                  </a:lnTo>
                  <a:lnTo>
                    <a:pt x="6936" y="12825"/>
                  </a:lnTo>
                  <a:lnTo>
                    <a:pt x="7446" y="12825"/>
                  </a:lnTo>
                  <a:lnTo>
                    <a:pt x="7981" y="12850"/>
                  </a:lnTo>
                  <a:lnTo>
                    <a:pt x="8975" y="12850"/>
                  </a:lnTo>
                  <a:lnTo>
                    <a:pt x="15604" y="12825"/>
                  </a:lnTo>
                  <a:lnTo>
                    <a:pt x="28505" y="12749"/>
                  </a:lnTo>
                  <a:lnTo>
                    <a:pt x="31819" y="12698"/>
                  </a:lnTo>
                  <a:lnTo>
                    <a:pt x="35134" y="12672"/>
                  </a:lnTo>
                  <a:lnTo>
                    <a:pt x="41763" y="12570"/>
                  </a:lnTo>
                  <a:lnTo>
                    <a:pt x="45077" y="12519"/>
                  </a:lnTo>
                  <a:lnTo>
                    <a:pt x="48392" y="12519"/>
                  </a:lnTo>
                  <a:lnTo>
                    <a:pt x="51706" y="12545"/>
                  </a:lnTo>
                  <a:lnTo>
                    <a:pt x="55021" y="12621"/>
                  </a:lnTo>
                  <a:lnTo>
                    <a:pt x="55046" y="12621"/>
                  </a:lnTo>
                  <a:lnTo>
                    <a:pt x="55123" y="12570"/>
                  </a:lnTo>
                  <a:lnTo>
                    <a:pt x="55225" y="12545"/>
                  </a:lnTo>
                  <a:lnTo>
                    <a:pt x="55327" y="12570"/>
                  </a:lnTo>
                  <a:lnTo>
                    <a:pt x="55378" y="12596"/>
                  </a:lnTo>
                  <a:lnTo>
                    <a:pt x="55429" y="12647"/>
                  </a:lnTo>
                  <a:lnTo>
                    <a:pt x="55607" y="12952"/>
                  </a:lnTo>
                  <a:lnTo>
                    <a:pt x="55760" y="13284"/>
                  </a:lnTo>
                  <a:lnTo>
                    <a:pt x="55836" y="13615"/>
                  </a:lnTo>
                  <a:lnTo>
                    <a:pt x="55887" y="13947"/>
                  </a:lnTo>
                  <a:lnTo>
                    <a:pt x="55913" y="14304"/>
                  </a:lnTo>
                  <a:lnTo>
                    <a:pt x="55913" y="14661"/>
                  </a:lnTo>
                  <a:lnTo>
                    <a:pt x="55938" y="15375"/>
                  </a:lnTo>
                  <a:lnTo>
                    <a:pt x="56015" y="20142"/>
                  </a:lnTo>
                  <a:lnTo>
                    <a:pt x="56091" y="22590"/>
                  </a:lnTo>
                  <a:lnTo>
                    <a:pt x="56142" y="25012"/>
                  </a:lnTo>
                  <a:lnTo>
                    <a:pt x="56168" y="26236"/>
                  </a:lnTo>
                  <a:lnTo>
                    <a:pt x="56168" y="27460"/>
                  </a:lnTo>
                  <a:lnTo>
                    <a:pt x="56168" y="28683"/>
                  </a:lnTo>
                  <a:lnTo>
                    <a:pt x="56117" y="29907"/>
                  </a:lnTo>
                  <a:lnTo>
                    <a:pt x="56168" y="29958"/>
                  </a:lnTo>
                  <a:lnTo>
                    <a:pt x="56193" y="30035"/>
                  </a:lnTo>
                  <a:lnTo>
                    <a:pt x="56193" y="30111"/>
                  </a:lnTo>
                  <a:lnTo>
                    <a:pt x="56168" y="30188"/>
                  </a:lnTo>
                  <a:lnTo>
                    <a:pt x="56780" y="31207"/>
                  </a:lnTo>
                  <a:lnTo>
                    <a:pt x="56933" y="31462"/>
                  </a:lnTo>
                  <a:lnTo>
                    <a:pt x="57060" y="31717"/>
                  </a:lnTo>
                  <a:lnTo>
                    <a:pt x="58259" y="33579"/>
                  </a:lnTo>
                  <a:lnTo>
                    <a:pt x="59457" y="35414"/>
                  </a:lnTo>
                  <a:lnTo>
                    <a:pt x="59482" y="35465"/>
                  </a:lnTo>
                  <a:lnTo>
                    <a:pt x="59482" y="35542"/>
                  </a:lnTo>
                  <a:lnTo>
                    <a:pt x="59457" y="35593"/>
                  </a:lnTo>
                  <a:lnTo>
                    <a:pt x="59431" y="35618"/>
                  </a:lnTo>
                  <a:lnTo>
                    <a:pt x="59457" y="35644"/>
                  </a:lnTo>
                  <a:lnTo>
                    <a:pt x="59508" y="35746"/>
                  </a:lnTo>
                  <a:lnTo>
                    <a:pt x="59533" y="35873"/>
                  </a:lnTo>
                  <a:lnTo>
                    <a:pt x="59559" y="36103"/>
                  </a:lnTo>
                  <a:lnTo>
                    <a:pt x="59559" y="36358"/>
                  </a:lnTo>
                  <a:lnTo>
                    <a:pt x="59508" y="36587"/>
                  </a:lnTo>
                  <a:lnTo>
                    <a:pt x="59482" y="36817"/>
                  </a:lnTo>
                  <a:lnTo>
                    <a:pt x="59431" y="37072"/>
                  </a:lnTo>
                  <a:lnTo>
                    <a:pt x="59329" y="37301"/>
                  </a:lnTo>
                  <a:lnTo>
                    <a:pt x="59253" y="37403"/>
                  </a:lnTo>
                  <a:lnTo>
                    <a:pt x="59176" y="37479"/>
                  </a:lnTo>
                  <a:lnTo>
                    <a:pt x="59125" y="37530"/>
                  </a:lnTo>
                  <a:lnTo>
                    <a:pt x="59049" y="37530"/>
                  </a:lnTo>
                  <a:lnTo>
                    <a:pt x="58998" y="37505"/>
                  </a:lnTo>
                  <a:lnTo>
                    <a:pt x="58947" y="37479"/>
                  </a:lnTo>
                  <a:lnTo>
                    <a:pt x="44185" y="37479"/>
                  </a:lnTo>
                  <a:lnTo>
                    <a:pt x="44516" y="37581"/>
                  </a:lnTo>
                  <a:lnTo>
                    <a:pt x="44822" y="37683"/>
                  </a:lnTo>
                  <a:lnTo>
                    <a:pt x="45154" y="37836"/>
                  </a:lnTo>
                  <a:lnTo>
                    <a:pt x="45460" y="37989"/>
                  </a:lnTo>
                  <a:lnTo>
                    <a:pt x="45766" y="38168"/>
                  </a:lnTo>
                  <a:lnTo>
                    <a:pt x="46072" y="38372"/>
                  </a:lnTo>
                  <a:lnTo>
                    <a:pt x="46352" y="38576"/>
                  </a:lnTo>
                  <a:lnTo>
                    <a:pt x="46633" y="38805"/>
                  </a:lnTo>
                  <a:lnTo>
                    <a:pt x="46887" y="39035"/>
                  </a:lnTo>
                  <a:lnTo>
                    <a:pt x="47142" y="39290"/>
                  </a:lnTo>
                  <a:lnTo>
                    <a:pt x="47397" y="39545"/>
                  </a:lnTo>
                  <a:lnTo>
                    <a:pt x="47601" y="39800"/>
                  </a:lnTo>
                  <a:lnTo>
                    <a:pt x="47805" y="40080"/>
                  </a:lnTo>
                  <a:lnTo>
                    <a:pt x="47984" y="40360"/>
                  </a:lnTo>
                  <a:lnTo>
                    <a:pt x="48162" y="40641"/>
                  </a:lnTo>
                  <a:lnTo>
                    <a:pt x="48290" y="40921"/>
                  </a:lnTo>
                  <a:lnTo>
                    <a:pt x="48902" y="40998"/>
                  </a:lnTo>
                  <a:lnTo>
                    <a:pt x="49488" y="41074"/>
                  </a:lnTo>
                  <a:lnTo>
                    <a:pt x="50074" y="41176"/>
                  </a:lnTo>
                  <a:lnTo>
                    <a:pt x="50635" y="41304"/>
                  </a:lnTo>
                  <a:lnTo>
                    <a:pt x="51196" y="41457"/>
                  </a:lnTo>
                  <a:lnTo>
                    <a:pt x="51757" y="41635"/>
                  </a:lnTo>
                  <a:lnTo>
                    <a:pt x="52293" y="41839"/>
                  </a:lnTo>
                  <a:lnTo>
                    <a:pt x="52828" y="42069"/>
                  </a:lnTo>
                  <a:lnTo>
                    <a:pt x="53363" y="42298"/>
                  </a:lnTo>
                  <a:lnTo>
                    <a:pt x="53873" y="42579"/>
                  </a:lnTo>
                  <a:lnTo>
                    <a:pt x="54383" y="42859"/>
                  </a:lnTo>
                  <a:lnTo>
                    <a:pt x="54868" y="43165"/>
                  </a:lnTo>
                  <a:lnTo>
                    <a:pt x="55327" y="43496"/>
                  </a:lnTo>
                  <a:lnTo>
                    <a:pt x="55785" y="43853"/>
                  </a:lnTo>
                  <a:lnTo>
                    <a:pt x="56219" y="44210"/>
                  </a:lnTo>
                  <a:lnTo>
                    <a:pt x="56652" y="44593"/>
                  </a:lnTo>
                  <a:lnTo>
                    <a:pt x="57060" y="45001"/>
                  </a:lnTo>
                  <a:lnTo>
                    <a:pt x="57443" y="45409"/>
                  </a:lnTo>
                  <a:lnTo>
                    <a:pt x="57825" y="45868"/>
                  </a:lnTo>
                  <a:lnTo>
                    <a:pt x="58182" y="46301"/>
                  </a:lnTo>
                  <a:lnTo>
                    <a:pt x="58514" y="46785"/>
                  </a:lnTo>
                  <a:lnTo>
                    <a:pt x="58819" y="47244"/>
                  </a:lnTo>
                  <a:lnTo>
                    <a:pt x="59125" y="47754"/>
                  </a:lnTo>
                  <a:lnTo>
                    <a:pt x="59380" y="48264"/>
                  </a:lnTo>
                  <a:lnTo>
                    <a:pt x="59635" y="48774"/>
                  </a:lnTo>
                  <a:lnTo>
                    <a:pt x="59865" y="49309"/>
                  </a:lnTo>
                  <a:lnTo>
                    <a:pt x="60069" y="49870"/>
                  </a:lnTo>
                  <a:lnTo>
                    <a:pt x="60247" y="50406"/>
                  </a:lnTo>
                  <a:lnTo>
                    <a:pt x="60400" y="50992"/>
                  </a:lnTo>
                  <a:lnTo>
                    <a:pt x="60528" y="51553"/>
                  </a:lnTo>
                  <a:lnTo>
                    <a:pt x="60630" y="52140"/>
                  </a:lnTo>
                  <a:lnTo>
                    <a:pt x="60706" y="52751"/>
                  </a:lnTo>
                  <a:lnTo>
                    <a:pt x="66800" y="52726"/>
                  </a:lnTo>
                  <a:lnTo>
                    <a:pt x="72970" y="52726"/>
                  </a:lnTo>
                  <a:lnTo>
                    <a:pt x="73021" y="52751"/>
                  </a:lnTo>
                  <a:lnTo>
                    <a:pt x="73021" y="52624"/>
                  </a:lnTo>
                  <a:lnTo>
                    <a:pt x="73021" y="52293"/>
                  </a:lnTo>
                  <a:lnTo>
                    <a:pt x="73046" y="51961"/>
                  </a:lnTo>
                  <a:lnTo>
                    <a:pt x="73123" y="51324"/>
                  </a:lnTo>
                  <a:lnTo>
                    <a:pt x="73276" y="50686"/>
                  </a:lnTo>
                  <a:lnTo>
                    <a:pt x="73480" y="50100"/>
                  </a:lnTo>
                  <a:lnTo>
                    <a:pt x="73735" y="49513"/>
                  </a:lnTo>
                  <a:lnTo>
                    <a:pt x="74015" y="48953"/>
                  </a:lnTo>
                  <a:lnTo>
                    <a:pt x="74372" y="48443"/>
                  </a:lnTo>
                  <a:lnTo>
                    <a:pt x="74780" y="47958"/>
                  </a:lnTo>
                  <a:lnTo>
                    <a:pt x="75213" y="47525"/>
                  </a:lnTo>
                  <a:lnTo>
                    <a:pt x="75672" y="47117"/>
                  </a:lnTo>
                  <a:lnTo>
                    <a:pt x="76182" y="46760"/>
                  </a:lnTo>
                  <a:lnTo>
                    <a:pt x="76743" y="46454"/>
                  </a:lnTo>
                  <a:lnTo>
                    <a:pt x="77023" y="46301"/>
                  </a:lnTo>
                  <a:lnTo>
                    <a:pt x="77329" y="46174"/>
                  </a:lnTo>
                  <a:lnTo>
                    <a:pt x="77610" y="46072"/>
                  </a:lnTo>
                  <a:lnTo>
                    <a:pt x="77916" y="45970"/>
                  </a:lnTo>
                  <a:lnTo>
                    <a:pt x="78247" y="45893"/>
                  </a:lnTo>
                  <a:lnTo>
                    <a:pt x="78553" y="45842"/>
                  </a:lnTo>
                  <a:lnTo>
                    <a:pt x="78885" y="45791"/>
                  </a:lnTo>
                  <a:lnTo>
                    <a:pt x="79216" y="45740"/>
                  </a:lnTo>
                  <a:lnTo>
                    <a:pt x="80287" y="45740"/>
                  </a:lnTo>
                  <a:lnTo>
                    <a:pt x="80644" y="45791"/>
                  </a:lnTo>
                  <a:lnTo>
                    <a:pt x="80975" y="45842"/>
                  </a:lnTo>
                  <a:lnTo>
                    <a:pt x="81307" y="45919"/>
                  </a:lnTo>
                  <a:lnTo>
                    <a:pt x="81638" y="45995"/>
                  </a:lnTo>
                  <a:lnTo>
                    <a:pt x="81944" y="46097"/>
                  </a:lnTo>
                  <a:lnTo>
                    <a:pt x="82250" y="46199"/>
                  </a:lnTo>
                  <a:lnTo>
                    <a:pt x="82531" y="46326"/>
                  </a:lnTo>
                  <a:lnTo>
                    <a:pt x="82811" y="46479"/>
                  </a:lnTo>
                  <a:lnTo>
                    <a:pt x="83091" y="46632"/>
                  </a:lnTo>
                  <a:lnTo>
                    <a:pt x="83346" y="46811"/>
                  </a:lnTo>
                  <a:lnTo>
                    <a:pt x="83601" y="46989"/>
                  </a:lnTo>
                  <a:lnTo>
                    <a:pt x="83856" y="47193"/>
                  </a:lnTo>
                  <a:lnTo>
                    <a:pt x="84086" y="47397"/>
                  </a:lnTo>
                  <a:lnTo>
                    <a:pt x="84315" y="47627"/>
                  </a:lnTo>
                  <a:lnTo>
                    <a:pt x="84519" y="47856"/>
                  </a:lnTo>
                  <a:lnTo>
                    <a:pt x="84723" y="48111"/>
                  </a:lnTo>
                  <a:lnTo>
                    <a:pt x="84927" y="48366"/>
                  </a:lnTo>
                  <a:lnTo>
                    <a:pt x="85259" y="48902"/>
                  </a:lnTo>
                  <a:lnTo>
                    <a:pt x="85565" y="49488"/>
                  </a:lnTo>
                  <a:lnTo>
                    <a:pt x="85819" y="50100"/>
                  </a:lnTo>
                  <a:lnTo>
                    <a:pt x="86023" y="50737"/>
                  </a:lnTo>
                  <a:lnTo>
                    <a:pt x="86176" y="51426"/>
                  </a:lnTo>
                  <a:lnTo>
                    <a:pt x="86253" y="52114"/>
                  </a:lnTo>
                  <a:lnTo>
                    <a:pt x="86278" y="52445"/>
                  </a:lnTo>
                  <a:lnTo>
                    <a:pt x="86329" y="52394"/>
                  </a:lnTo>
                  <a:lnTo>
                    <a:pt x="86635" y="52165"/>
                  </a:lnTo>
                  <a:lnTo>
                    <a:pt x="86916" y="51910"/>
                  </a:lnTo>
                  <a:lnTo>
                    <a:pt x="87502" y="51375"/>
                  </a:lnTo>
                  <a:lnTo>
                    <a:pt x="88089" y="50814"/>
                  </a:lnTo>
                  <a:lnTo>
                    <a:pt x="88650" y="50278"/>
                  </a:lnTo>
                  <a:lnTo>
                    <a:pt x="88955" y="50023"/>
                  </a:lnTo>
                  <a:lnTo>
                    <a:pt x="89261" y="49794"/>
                  </a:lnTo>
                  <a:lnTo>
                    <a:pt x="89593" y="49564"/>
                  </a:lnTo>
                  <a:lnTo>
                    <a:pt x="89924" y="49386"/>
                  </a:lnTo>
                  <a:lnTo>
                    <a:pt x="90256" y="49208"/>
                  </a:lnTo>
                  <a:lnTo>
                    <a:pt x="90613" y="49080"/>
                  </a:lnTo>
                  <a:lnTo>
                    <a:pt x="90995" y="48978"/>
                  </a:lnTo>
                  <a:lnTo>
                    <a:pt x="91403" y="48927"/>
                  </a:lnTo>
                  <a:lnTo>
                    <a:pt x="91403" y="48876"/>
                  </a:lnTo>
                  <a:lnTo>
                    <a:pt x="91709" y="46862"/>
                  </a:lnTo>
                  <a:lnTo>
                    <a:pt x="91862" y="45842"/>
                  </a:lnTo>
                  <a:lnTo>
                    <a:pt x="91989" y="44822"/>
                  </a:lnTo>
                  <a:lnTo>
                    <a:pt x="91505" y="44873"/>
                  </a:lnTo>
                  <a:lnTo>
                    <a:pt x="91046" y="44873"/>
                  </a:lnTo>
                  <a:lnTo>
                    <a:pt x="90613" y="44822"/>
                  </a:lnTo>
                  <a:lnTo>
                    <a:pt x="90230" y="44720"/>
                  </a:lnTo>
                  <a:lnTo>
                    <a:pt x="89848" y="44593"/>
                  </a:lnTo>
                  <a:lnTo>
                    <a:pt x="89491" y="44414"/>
                  </a:lnTo>
                  <a:lnTo>
                    <a:pt x="89159" y="44210"/>
                  </a:lnTo>
                  <a:lnTo>
                    <a:pt x="88879" y="43955"/>
                  </a:lnTo>
                  <a:lnTo>
                    <a:pt x="88599" y="43700"/>
                  </a:lnTo>
                  <a:lnTo>
                    <a:pt x="88369" y="43394"/>
                  </a:lnTo>
                  <a:lnTo>
                    <a:pt x="88140" y="43063"/>
                  </a:lnTo>
                  <a:lnTo>
                    <a:pt x="87961" y="42732"/>
                  </a:lnTo>
                  <a:lnTo>
                    <a:pt x="87808" y="42349"/>
                  </a:lnTo>
                  <a:lnTo>
                    <a:pt x="87655" y="41992"/>
                  </a:lnTo>
                  <a:lnTo>
                    <a:pt x="87553" y="41584"/>
                  </a:lnTo>
                  <a:lnTo>
                    <a:pt x="87502" y="41202"/>
                  </a:lnTo>
                  <a:lnTo>
                    <a:pt x="87451" y="40794"/>
                  </a:lnTo>
                  <a:lnTo>
                    <a:pt x="87451" y="40386"/>
                  </a:lnTo>
                  <a:lnTo>
                    <a:pt x="87451" y="39978"/>
                  </a:lnTo>
                  <a:lnTo>
                    <a:pt x="87502" y="39570"/>
                  </a:lnTo>
                  <a:lnTo>
                    <a:pt x="87579" y="39188"/>
                  </a:lnTo>
                  <a:lnTo>
                    <a:pt x="87706" y="38805"/>
                  </a:lnTo>
                  <a:lnTo>
                    <a:pt x="87834" y="38423"/>
                  </a:lnTo>
                  <a:lnTo>
                    <a:pt x="88012" y="38066"/>
                  </a:lnTo>
                  <a:lnTo>
                    <a:pt x="88216" y="37734"/>
                  </a:lnTo>
                  <a:lnTo>
                    <a:pt x="88471" y="37403"/>
                  </a:lnTo>
                  <a:lnTo>
                    <a:pt x="88726" y="37122"/>
                  </a:lnTo>
                  <a:lnTo>
                    <a:pt x="89032" y="36868"/>
                  </a:lnTo>
                  <a:lnTo>
                    <a:pt x="89389" y="36638"/>
                  </a:lnTo>
                  <a:lnTo>
                    <a:pt x="89746" y="36434"/>
                  </a:lnTo>
                  <a:lnTo>
                    <a:pt x="90154" y="36256"/>
                  </a:lnTo>
                  <a:lnTo>
                    <a:pt x="90613" y="36154"/>
                  </a:lnTo>
                  <a:lnTo>
                    <a:pt x="90230" y="35542"/>
                  </a:lnTo>
                  <a:lnTo>
                    <a:pt x="89822" y="34981"/>
                  </a:lnTo>
                  <a:lnTo>
                    <a:pt x="89440" y="34547"/>
                  </a:lnTo>
                  <a:lnTo>
                    <a:pt x="89057" y="34190"/>
                  </a:lnTo>
                  <a:lnTo>
                    <a:pt x="88624" y="33834"/>
                  </a:lnTo>
                  <a:lnTo>
                    <a:pt x="88191" y="33502"/>
                  </a:lnTo>
                  <a:lnTo>
                    <a:pt x="87298" y="32916"/>
                  </a:lnTo>
                  <a:lnTo>
                    <a:pt x="86380" y="32304"/>
                  </a:lnTo>
                  <a:lnTo>
                    <a:pt x="86023" y="32023"/>
                  </a:lnTo>
                  <a:lnTo>
                    <a:pt x="85718" y="31768"/>
                  </a:lnTo>
                  <a:lnTo>
                    <a:pt x="85412" y="31488"/>
                  </a:lnTo>
                  <a:lnTo>
                    <a:pt x="85131" y="31182"/>
                  </a:lnTo>
                  <a:lnTo>
                    <a:pt x="84902" y="30876"/>
                  </a:lnTo>
                  <a:lnTo>
                    <a:pt x="84672" y="30545"/>
                  </a:lnTo>
                  <a:lnTo>
                    <a:pt x="84443" y="30213"/>
                  </a:lnTo>
                  <a:lnTo>
                    <a:pt x="84264" y="29882"/>
                  </a:lnTo>
                  <a:lnTo>
                    <a:pt x="84086" y="29525"/>
                  </a:lnTo>
                  <a:lnTo>
                    <a:pt x="83933" y="29168"/>
                  </a:lnTo>
                  <a:lnTo>
                    <a:pt x="83805" y="28811"/>
                  </a:lnTo>
                  <a:lnTo>
                    <a:pt x="83678" y="28454"/>
                  </a:lnTo>
                  <a:lnTo>
                    <a:pt x="83474" y="27689"/>
                  </a:lnTo>
                  <a:lnTo>
                    <a:pt x="83321" y="26899"/>
                  </a:lnTo>
                  <a:lnTo>
                    <a:pt x="83219" y="26108"/>
                  </a:lnTo>
                  <a:lnTo>
                    <a:pt x="83142" y="25292"/>
                  </a:lnTo>
                  <a:lnTo>
                    <a:pt x="83091" y="24477"/>
                  </a:lnTo>
                  <a:lnTo>
                    <a:pt x="83066" y="23661"/>
                  </a:lnTo>
                  <a:lnTo>
                    <a:pt x="83040" y="22029"/>
                  </a:lnTo>
                  <a:lnTo>
                    <a:pt x="83015" y="21239"/>
                  </a:lnTo>
                  <a:lnTo>
                    <a:pt x="82989" y="20448"/>
                  </a:lnTo>
                  <a:lnTo>
                    <a:pt x="82836" y="18434"/>
                  </a:lnTo>
                  <a:lnTo>
                    <a:pt x="82760" y="17363"/>
                  </a:lnTo>
                  <a:lnTo>
                    <a:pt x="82633" y="16292"/>
                  </a:lnTo>
                  <a:lnTo>
                    <a:pt x="82480" y="15222"/>
                  </a:lnTo>
                  <a:lnTo>
                    <a:pt x="82301" y="14151"/>
                  </a:lnTo>
                  <a:lnTo>
                    <a:pt x="82072" y="13080"/>
                  </a:lnTo>
                  <a:lnTo>
                    <a:pt x="81766" y="12035"/>
                  </a:lnTo>
                  <a:lnTo>
                    <a:pt x="81613" y="11525"/>
                  </a:lnTo>
                  <a:lnTo>
                    <a:pt x="81434" y="11040"/>
                  </a:lnTo>
                  <a:lnTo>
                    <a:pt x="81230" y="10530"/>
                  </a:lnTo>
                  <a:lnTo>
                    <a:pt x="81026" y="10071"/>
                  </a:lnTo>
                  <a:lnTo>
                    <a:pt x="80797" y="9587"/>
                  </a:lnTo>
                  <a:lnTo>
                    <a:pt x="80542" y="9128"/>
                  </a:lnTo>
                  <a:lnTo>
                    <a:pt x="80287" y="8695"/>
                  </a:lnTo>
                  <a:lnTo>
                    <a:pt x="79981" y="8287"/>
                  </a:lnTo>
                  <a:lnTo>
                    <a:pt x="79675" y="7879"/>
                  </a:lnTo>
                  <a:lnTo>
                    <a:pt x="79344" y="7471"/>
                  </a:lnTo>
                  <a:lnTo>
                    <a:pt x="78987" y="7114"/>
                  </a:lnTo>
                  <a:lnTo>
                    <a:pt x="78630" y="6757"/>
                  </a:lnTo>
                  <a:lnTo>
                    <a:pt x="78222" y="6426"/>
                  </a:lnTo>
                  <a:lnTo>
                    <a:pt x="77788" y="6120"/>
                  </a:lnTo>
                  <a:lnTo>
                    <a:pt x="77355" y="5839"/>
                  </a:lnTo>
                  <a:lnTo>
                    <a:pt x="76870" y="5584"/>
                  </a:lnTo>
                  <a:lnTo>
                    <a:pt x="76437" y="5380"/>
                  </a:lnTo>
                  <a:lnTo>
                    <a:pt x="75978" y="5202"/>
                  </a:lnTo>
                  <a:lnTo>
                    <a:pt x="75060" y="4845"/>
                  </a:lnTo>
                  <a:lnTo>
                    <a:pt x="74142" y="4539"/>
                  </a:lnTo>
                  <a:lnTo>
                    <a:pt x="73199" y="4258"/>
                  </a:lnTo>
                  <a:lnTo>
                    <a:pt x="72230" y="4003"/>
                  </a:lnTo>
                  <a:lnTo>
                    <a:pt x="71287" y="3774"/>
                  </a:lnTo>
                  <a:lnTo>
                    <a:pt x="69375" y="3341"/>
                  </a:lnTo>
                  <a:lnTo>
                    <a:pt x="67335" y="2882"/>
                  </a:lnTo>
                  <a:lnTo>
                    <a:pt x="65295" y="2474"/>
                  </a:lnTo>
                  <a:lnTo>
                    <a:pt x="63230" y="2091"/>
                  </a:lnTo>
                  <a:lnTo>
                    <a:pt x="61191" y="1760"/>
                  </a:lnTo>
                  <a:lnTo>
                    <a:pt x="59049" y="1428"/>
                  </a:lnTo>
                  <a:lnTo>
                    <a:pt x="56933" y="1148"/>
                  </a:lnTo>
                  <a:lnTo>
                    <a:pt x="54791" y="918"/>
                  </a:lnTo>
                  <a:lnTo>
                    <a:pt x="52650" y="689"/>
                  </a:lnTo>
                  <a:lnTo>
                    <a:pt x="50508" y="511"/>
                  </a:lnTo>
                  <a:lnTo>
                    <a:pt x="48366" y="358"/>
                  </a:lnTo>
                  <a:lnTo>
                    <a:pt x="46225" y="230"/>
                  </a:lnTo>
                  <a:lnTo>
                    <a:pt x="44057" y="128"/>
                  </a:lnTo>
                  <a:lnTo>
                    <a:pt x="41916" y="52"/>
                  </a:lnTo>
                  <a:lnTo>
                    <a:pt x="39749" y="26"/>
                  </a:lnTo>
                  <a:lnTo>
                    <a:pt x="376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78"/>
            <p:cNvSpPr/>
            <p:nvPr/>
          </p:nvSpPr>
          <p:spPr>
            <a:xfrm>
              <a:off x="8316996" y="2413839"/>
              <a:ext cx="70657" cy="131908"/>
            </a:xfrm>
            <a:custGeom>
              <a:avLst/>
              <a:gdLst/>
              <a:ahLst/>
              <a:cxnLst/>
              <a:rect l="l" t="t" r="r" b="b"/>
              <a:pathLst>
                <a:path w="4207" h="7854" extrusionOk="0">
                  <a:moveTo>
                    <a:pt x="2958" y="1"/>
                  </a:moveTo>
                  <a:lnTo>
                    <a:pt x="2550" y="128"/>
                  </a:lnTo>
                  <a:lnTo>
                    <a:pt x="2193" y="281"/>
                  </a:lnTo>
                  <a:lnTo>
                    <a:pt x="1836" y="460"/>
                  </a:lnTo>
                  <a:lnTo>
                    <a:pt x="1530" y="689"/>
                  </a:lnTo>
                  <a:lnTo>
                    <a:pt x="1249" y="944"/>
                  </a:lnTo>
                  <a:lnTo>
                    <a:pt x="969" y="1224"/>
                  </a:lnTo>
                  <a:lnTo>
                    <a:pt x="740" y="1505"/>
                  </a:lnTo>
                  <a:lnTo>
                    <a:pt x="536" y="1836"/>
                  </a:lnTo>
                  <a:lnTo>
                    <a:pt x="357" y="2168"/>
                  </a:lnTo>
                  <a:lnTo>
                    <a:pt x="230" y="2550"/>
                  </a:lnTo>
                  <a:lnTo>
                    <a:pt x="102" y="2907"/>
                  </a:lnTo>
                  <a:lnTo>
                    <a:pt x="26" y="3290"/>
                  </a:lnTo>
                  <a:lnTo>
                    <a:pt x="0" y="3697"/>
                  </a:lnTo>
                  <a:lnTo>
                    <a:pt x="0" y="4105"/>
                  </a:lnTo>
                  <a:lnTo>
                    <a:pt x="26" y="4488"/>
                  </a:lnTo>
                  <a:lnTo>
                    <a:pt x="102" y="4896"/>
                  </a:lnTo>
                  <a:lnTo>
                    <a:pt x="179" y="5253"/>
                  </a:lnTo>
                  <a:lnTo>
                    <a:pt x="306" y="5584"/>
                  </a:lnTo>
                  <a:lnTo>
                    <a:pt x="459" y="5890"/>
                  </a:lnTo>
                  <a:lnTo>
                    <a:pt x="638" y="6171"/>
                  </a:lnTo>
                  <a:lnTo>
                    <a:pt x="816" y="6426"/>
                  </a:lnTo>
                  <a:lnTo>
                    <a:pt x="1045" y="6680"/>
                  </a:lnTo>
                  <a:lnTo>
                    <a:pt x="1300" y="6884"/>
                  </a:lnTo>
                  <a:lnTo>
                    <a:pt x="1555" y="7088"/>
                  </a:lnTo>
                  <a:lnTo>
                    <a:pt x="1836" y="7267"/>
                  </a:lnTo>
                  <a:lnTo>
                    <a:pt x="2116" y="7420"/>
                  </a:lnTo>
                  <a:lnTo>
                    <a:pt x="2422" y="7547"/>
                  </a:lnTo>
                  <a:lnTo>
                    <a:pt x="2754" y="7649"/>
                  </a:lnTo>
                  <a:lnTo>
                    <a:pt x="3085" y="7751"/>
                  </a:lnTo>
                  <a:lnTo>
                    <a:pt x="3417" y="7802"/>
                  </a:lnTo>
                  <a:lnTo>
                    <a:pt x="3748" y="7853"/>
                  </a:lnTo>
                  <a:lnTo>
                    <a:pt x="4105" y="7853"/>
                  </a:lnTo>
                  <a:lnTo>
                    <a:pt x="4156" y="7165"/>
                  </a:lnTo>
                  <a:lnTo>
                    <a:pt x="4181" y="6451"/>
                  </a:lnTo>
                  <a:lnTo>
                    <a:pt x="4207" y="5737"/>
                  </a:lnTo>
                  <a:lnTo>
                    <a:pt x="4181" y="5049"/>
                  </a:lnTo>
                  <a:lnTo>
                    <a:pt x="4130" y="4335"/>
                  </a:lnTo>
                  <a:lnTo>
                    <a:pt x="4054" y="3646"/>
                  </a:lnTo>
                  <a:lnTo>
                    <a:pt x="3952" y="2958"/>
                  </a:lnTo>
                  <a:lnTo>
                    <a:pt x="3799" y="2244"/>
                  </a:lnTo>
                  <a:lnTo>
                    <a:pt x="3621" y="1683"/>
                  </a:lnTo>
                  <a:lnTo>
                    <a:pt x="3442" y="1097"/>
                  </a:lnTo>
                  <a:lnTo>
                    <a:pt x="3213" y="536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78"/>
            <p:cNvSpPr/>
            <p:nvPr/>
          </p:nvSpPr>
          <p:spPr>
            <a:xfrm>
              <a:off x="6914249" y="2016896"/>
              <a:ext cx="864120" cy="290772"/>
            </a:xfrm>
            <a:custGeom>
              <a:avLst/>
              <a:gdLst/>
              <a:ahLst/>
              <a:cxnLst/>
              <a:rect l="l" t="t" r="r" b="b"/>
              <a:pathLst>
                <a:path w="51451" h="17313" extrusionOk="0">
                  <a:moveTo>
                    <a:pt x="50686" y="1"/>
                  </a:moveTo>
                  <a:lnTo>
                    <a:pt x="50635" y="26"/>
                  </a:lnTo>
                  <a:lnTo>
                    <a:pt x="47499" y="128"/>
                  </a:lnTo>
                  <a:lnTo>
                    <a:pt x="44363" y="179"/>
                  </a:lnTo>
                  <a:lnTo>
                    <a:pt x="41201" y="205"/>
                  </a:lnTo>
                  <a:lnTo>
                    <a:pt x="31793" y="205"/>
                  </a:lnTo>
                  <a:lnTo>
                    <a:pt x="28657" y="179"/>
                  </a:lnTo>
                  <a:lnTo>
                    <a:pt x="25521" y="205"/>
                  </a:lnTo>
                  <a:lnTo>
                    <a:pt x="14915" y="256"/>
                  </a:lnTo>
                  <a:lnTo>
                    <a:pt x="14992" y="1199"/>
                  </a:lnTo>
                  <a:lnTo>
                    <a:pt x="15043" y="2168"/>
                  </a:lnTo>
                  <a:lnTo>
                    <a:pt x="15068" y="4055"/>
                  </a:lnTo>
                  <a:lnTo>
                    <a:pt x="15068" y="4131"/>
                  </a:lnTo>
                  <a:lnTo>
                    <a:pt x="15017" y="4157"/>
                  </a:lnTo>
                  <a:lnTo>
                    <a:pt x="15196" y="4157"/>
                  </a:lnTo>
                  <a:lnTo>
                    <a:pt x="15399" y="4182"/>
                  </a:lnTo>
                  <a:lnTo>
                    <a:pt x="15578" y="4208"/>
                  </a:lnTo>
                  <a:lnTo>
                    <a:pt x="15756" y="4284"/>
                  </a:lnTo>
                  <a:lnTo>
                    <a:pt x="15909" y="4335"/>
                  </a:lnTo>
                  <a:lnTo>
                    <a:pt x="16088" y="4412"/>
                  </a:lnTo>
                  <a:lnTo>
                    <a:pt x="16241" y="4514"/>
                  </a:lnTo>
                  <a:lnTo>
                    <a:pt x="16394" y="4641"/>
                  </a:lnTo>
                  <a:lnTo>
                    <a:pt x="16521" y="4743"/>
                  </a:lnTo>
                  <a:lnTo>
                    <a:pt x="16649" y="4896"/>
                  </a:lnTo>
                  <a:lnTo>
                    <a:pt x="16751" y="5024"/>
                  </a:lnTo>
                  <a:lnTo>
                    <a:pt x="16853" y="5177"/>
                  </a:lnTo>
                  <a:lnTo>
                    <a:pt x="16929" y="5355"/>
                  </a:lnTo>
                  <a:lnTo>
                    <a:pt x="17006" y="5534"/>
                  </a:lnTo>
                  <a:lnTo>
                    <a:pt x="17057" y="5712"/>
                  </a:lnTo>
                  <a:lnTo>
                    <a:pt x="17082" y="5916"/>
                  </a:lnTo>
                  <a:lnTo>
                    <a:pt x="17108" y="6145"/>
                  </a:lnTo>
                  <a:lnTo>
                    <a:pt x="17108" y="6375"/>
                  </a:lnTo>
                  <a:lnTo>
                    <a:pt x="17057" y="6579"/>
                  </a:lnTo>
                  <a:lnTo>
                    <a:pt x="17006" y="6783"/>
                  </a:lnTo>
                  <a:lnTo>
                    <a:pt x="16929" y="6987"/>
                  </a:lnTo>
                  <a:lnTo>
                    <a:pt x="16853" y="7165"/>
                  </a:lnTo>
                  <a:lnTo>
                    <a:pt x="16725" y="7344"/>
                  </a:lnTo>
                  <a:lnTo>
                    <a:pt x="16598" y="7522"/>
                  </a:lnTo>
                  <a:lnTo>
                    <a:pt x="16470" y="7675"/>
                  </a:lnTo>
                  <a:lnTo>
                    <a:pt x="16317" y="7803"/>
                  </a:lnTo>
                  <a:lnTo>
                    <a:pt x="16139" y="7930"/>
                  </a:lnTo>
                  <a:lnTo>
                    <a:pt x="15960" y="8032"/>
                  </a:lnTo>
                  <a:lnTo>
                    <a:pt x="15756" y="8134"/>
                  </a:lnTo>
                  <a:lnTo>
                    <a:pt x="15552" y="8211"/>
                  </a:lnTo>
                  <a:lnTo>
                    <a:pt x="15349" y="8262"/>
                  </a:lnTo>
                  <a:lnTo>
                    <a:pt x="15119" y="8313"/>
                  </a:lnTo>
                  <a:lnTo>
                    <a:pt x="14686" y="8313"/>
                  </a:lnTo>
                  <a:lnTo>
                    <a:pt x="14482" y="8287"/>
                  </a:lnTo>
                  <a:lnTo>
                    <a:pt x="14278" y="8262"/>
                  </a:lnTo>
                  <a:lnTo>
                    <a:pt x="14074" y="8211"/>
                  </a:lnTo>
                  <a:lnTo>
                    <a:pt x="13895" y="8134"/>
                  </a:lnTo>
                  <a:lnTo>
                    <a:pt x="13717" y="8032"/>
                  </a:lnTo>
                  <a:lnTo>
                    <a:pt x="13564" y="7930"/>
                  </a:lnTo>
                  <a:lnTo>
                    <a:pt x="13411" y="7803"/>
                  </a:lnTo>
                  <a:lnTo>
                    <a:pt x="13258" y="7675"/>
                  </a:lnTo>
                  <a:lnTo>
                    <a:pt x="13130" y="7522"/>
                  </a:lnTo>
                  <a:lnTo>
                    <a:pt x="13028" y="7369"/>
                  </a:lnTo>
                  <a:lnTo>
                    <a:pt x="12926" y="7191"/>
                  </a:lnTo>
                  <a:lnTo>
                    <a:pt x="12850" y="6987"/>
                  </a:lnTo>
                  <a:lnTo>
                    <a:pt x="12773" y="6783"/>
                  </a:lnTo>
                  <a:lnTo>
                    <a:pt x="12748" y="6579"/>
                  </a:lnTo>
                  <a:lnTo>
                    <a:pt x="12722" y="6349"/>
                  </a:lnTo>
                  <a:lnTo>
                    <a:pt x="12722" y="6120"/>
                  </a:lnTo>
                  <a:lnTo>
                    <a:pt x="12748" y="5916"/>
                  </a:lnTo>
                  <a:lnTo>
                    <a:pt x="12799" y="5712"/>
                  </a:lnTo>
                  <a:lnTo>
                    <a:pt x="12875" y="5508"/>
                  </a:lnTo>
                  <a:lnTo>
                    <a:pt x="12977" y="5304"/>
                  </a:lnTo>
                  <a:lnTo>
                    <a:pt x="13079" y="5126"/>
                  </a:lnTo>
                  <a:lnTo>
                    <a:pt x="13207" y="4947"/>
                  </a:lnTo>
                  <a:lnTo>
                    <a:pt x="13360" y="4769"/>
                  </a:lnTo>
                  <a:lnTo>
                    <a:pt x="13513" y="4616"/>
                  </a:lnTo>
                  <a:lnTo>
                    <a:pt x="13691" y="4488"/>
                  </a:lnTo>
                  <a:lnTo>
                    <a:pt x="13870" y="4386"/>
                  </a:lnTo>
                  <a:lnTo>
                    <a:pt x="14074" y="4284"/>
                  </a:lnTo>
                  <a:lnTo>
                    <a:pt x="14278" y="4208"/>
                  </a:lnTo>
                  <a:lnTo>
                    <a:pt x="14507" y="4157"/>
                  </a:lnTo>
                  <a:lnTo>
                    <a:pt x="14711" y="4131"/>
                  </a:lnTo>
                  <a:lnTo>
                    <a:pt x="14762" y="4131"/>
                  </a:lnTo>
                  <a:lnTo>
                    <a:pt x="14813" y="4157"/>
                  </a:lnTo>
                  <a:lnTo>
                    <a:pt x="14966" y="4157"/>
                  </a:lnTo>
                  <a:lnTo>
                    <a:pt x="14915" y="4131"/>
                  </a:lnTo>
                  <a:lnTo>
                    <a:pt x="14864" y="4055"/>
                  </a:lnTo>
                  <a:lnTo>
                    <a:pt x="14737" y="2168"/>
                  </a:lnTo>
                  <a:lnTo>
                    <a:pt x="14686" y="1199"/>
                  </a:lnTo>
                  <a:lnTo>
                    <a:pt x="14660" y="256"/>
                  </a:lnTo>
                  <a:lnTo>
                    <a:pt x="12952" y="256"/>
                  </a:lnTo>
                  <a:lnTo>
                    <a:pt x="10173" y="281"/>
                  </a:lnTo>
                  <a:lnTo>
                    <a:pt x="10122" y="766"/>
                  </a:lnTo>
                  <a:lnTo>
                    <a:pt x="10096" y="1021"/>
                  </a:lnTo>
                  <a:lnTo>
                    <a:pt x="10096" y="1250"/>
                  </a:lnTo>
                  <a:lnTo>
                    <a:pt x="10071" y="1301"/>
                  </a:lnTo>
                  <a:lnTo>
                    <a:pt x="10275" y="1327"/>
                  </a:lnTo>
                  <a:lnTo>
                    <a:pt x="10453" y="1378"/>
                  </a:lnTo>
                  <a:lnTo>
                    <a:pt x="10657" y="1429"/>
                  </a:lnTo>
                  <a:lnTo>
                    <a:pt x="10836" y="1505"/>
                  </a:lnTo>
                  <a:lnTo>
                    <a:pt x="11014" y="1607"/>
                  </a:lnTo>
                  <a:lnTo>
                    <a:pt x="11167" y="1735"/>
                  </a:lnTo>
                  <a:lnTo>
                    <a:pt x="11320" y="1837"/>
                  </a:lnTo>
                  <a:lnTo>
                    <a:pt x="11473" y="1990"/>
                  </a:lnTo>
                  <a:lnTo>
                    <a:pt x="11601" y="2143"/>
                  </a:lnTo>
                  <a:lnTo>
                    <a:pt x="11703" y="2296"/>
                  </a:lnTo>
                  <a:lnTo>
                    <a:pt x="11805" y="2474"/>
                  </a:lnTo>
                  <a:lnTo>
                    <a:pt x="11881" y="2653"/>
                  </a:lnTo>
                  <a:lnTo>
                    <a:pt x="11932" y="2831"/>
                  </a:lnTo>
                  <a:lnTo>
                    <a:pt x="11983" y="3035"/>
                  </a:lnTo>
                  <a:lnTo>
                    <a:pt x="11983" y="3239"/>
                  </a:lnTo>
                  <a:lnTo>
                    <a:pt x="11983" y="3443"/>
                  </a:lnTo>
                  <a:lnTo>
                    <a:pt x="11958" y="3647"/>
                  </a:lnTo>
                  <a:lnTo>
                    <a:pt x="11907" y="3825"/>
                  </a:lnTo>
                  <a:lnTo>
                    <a:pt x="11856" y="4004"/>
                  </a:lnTo>
                  <a:lnTo>
                    <a:pt x="11779" y="4182"/>
                  </a:lnTo>
                  <a:lnTo>
                    <a:pt x="11677" y="4361"/>
                  </a:lnTo>
                  <a:lnTo>
                    <a:pt x="11575" y="4514"/>
                  </a:lnTo>
                  <a:lnTo>
                    <a:pt x="11448" y="4641"/>
                  </a:lnTo>
                  <a:lnTo>
                    <a:pt x="11320" y="4769"/>
                  </a:lnTo>
                  <a:lnTo>
                    <a:pt x="11193" y="4871"/>
                  </a:lnTo>
                  <a:lnTo>
                    <a:pt x="11014" y="4973"/>
                  </a:lnTo>
                  <a:lnTo>
                    <a:pt x="10861" y="5049"/>
                  </a:lnTo>
                  <a:lnTo>
                    <a:pt x="10683" y="5126"/>
                  </a:lnTo>
                  <a:lnTo>
                    <a:pt x="10504" y="5177"/>
                  </a:lnTo>
                  <a:lnTo>
                    <a:pt x="10326" y="5202"/>
                  </a:lnTo>
                  <a:lnTo>
                    <a:pt x="9918" y="5202"/>
                  </a:lnTo>
                  <a:lnTo>
                    <a:pt x="9714" y="5151"/>
                  </a:lnTo>
                  <a:lnTo>
                    <a:pt x="9535" y="5100"/>
                  </a:lnTo>
                  <a:lnTo>
                    <a:pt x="9357" y="5024"/>
                  </a:lnTo>
                  <a:lnTo>
                    <a:pt x="9179" y="4922"/>
                  </a:lnTo>
                  <a:lnTo>
                    <a:pt x="9026" y="4820"/>
                  </a:lnTo>
                  <a:lnTo>
                    <a:pt x="8873" y="4692"/>
                  </a:lnTo>
                  <a:lnTo>
                    <a:pt x="8745" y="4539"/>
                  </a:lnTo>
                  <a:lnTo>
                    <a:pt x="8643" y="4386"/>
                  </a:lnTo>
                  <a:lnTo>
                    <a:pt x="8541" y="4233"/>
                  </a:lnTo>
                  <a:lnTo>
                    <a:pt x="8439" y="4055"/>
                  </a:lnTo>
                  <a:lnTo>
                    <a:pt x="8388" y="3876"/>
                  </a:lnTo>
                  <a:lnTo>
                    <a:pt x="8337" y="3698"/>
                  </a:lnTo>
                  <a:lnTo>
                    <a:pt x="8286" y="3494"/>
                  </a:lnTo>
                  <a:lnTo>
                    <a:pt x="8261" y="3290"/>
                  </a:lnTo>
                  <a:lnTo>
                    <a:pt x="8261" y="3086"/>
                  </a:lnTo>
                  <a:lnTo>
                    <a:pt x="8286" y="2882"/>
                  </a:lnTo>
                  <a:lnTo>
                    <a:pt x="8363" y="2602"/>
                  </a:lnTo>
                  <a:lnTo>
                    <a:pt x="8465" y="2321"/>
                  </a:lnTo>
                  <a:lnTo>
                    <a:pt x="8618" y="2041"/>
                  </a:lnTo>
                  <a:lnTo>
                    <a:pt x="8822" y="1811"/>
                  </a:lnTo>
                  <a:lnTo>
                    <a:pt x="9051" y="1607"/>
                  </a:lnTo>
                  <a:lnTo>
                    <a:pt x="9306" y="1480"/>
                  </a:lnTo>
                  <a:lnTo>
                    <a:pt x="9459" y="1429"/>
                  </a:lnTo>
                  <a:lnTo>
                    <a:pt x="9586" y="1378"/>
                  </a:lnTo>
                  <a:lnTo>
                    <a:pt x="9867" y="1378"/>
                  </a:lnTo>
                  <a:lnTo>
                    <a:pt x="9918" y="1327"/>
                  </a:lnTo>
                  <a:lnTo>
                    <a:pt x="9892" y="1250"/>
                  </a:lnTo>
                  <a:lnTo>
                    <a:pt x="9867" y="1021"/>
                  </a:lnTo>
                  <a:lnTo>
                    <a:pt x="9841" y="766"/>
                  </a:lnTo>
                  <a:lnTo>
                    <a:pt x="9867" y="536"/>
                  </a:lnTo>
                  <a:lnTo>
                    <a:pt x="9892" y="281"/>
                  </a:lnTo>
                  <a:lnTo>
                    <a:pt x="9892" y="281"/>
                  </a:lnTo>
                  <a:lnTo>
                    <a:pt x="7266" y="307"/>
                  </a:lnTo>
                  <a:lnTo>
                    <a:pt x="7317" y="1684"/>
                  </a:lnTo>
                  <a:lnTo>
                    <a:pt x="7368" y="3060"/>
                  </a:lnTo>
                  <a:lnTo>
                    <a:pt x="7394" y="4437"/>
                  </a:lnTo>
                  <a:lnTo>
                    <a:pt x="7368" y="5126"/>
                  </a:lnTo>
                  <a:lnTo>
                    <a:pt x="7343" y="5814"/>
                  </a:lnTo>
                  <a:lnTo>
                    <a:pt x="7317" y="5840"/>
                  </a:lnTo>
                  <a:lnTo>
                    <a:pt x="7521" y="5814"/>
                  </a:lnTo>
                  <a:lnTo>
                    <a:pt x="7751" y="5840"/>
                  </a:lnTo>
                  <a:lnTo>
                    <a:pt x="7929" y="5891"/>
                  </a:lnTo>
                  <a:lnTo>
                    <a:pt x="8133" y="5941"/>
                  </a:lnTo>
                  <a:lnTo>
                    <a:pt x="8312" y="6043"/>
                  </a:lnTo>
                  <a:lnTo>
                    <a:pt x="8465" y="6171"/>
                  </a:lnTo>
                  <a:lnTo>
                    <a:pt x="8618" y="6298"/>
                  </a:lnTo>
                  <a:lnTo>
                    <a:pt x="8745" y="6451"/>
                  </a:lnTo>
                  <a:lnTo>
                    <a:pt x="8873" y="6630"/>
                  </a:lnTo>
                  <a:lnTo>
                    <a:pt x="9000" y="6808"/>
                  </a:lnTo>
                  <a:lnTo>
                    <a:pt x="9077" y="6987"/>
                  </a:lnTo>
                  <a:lnTo>
                    <a:pt x="9153" y="7191"/>
                  </a:lnTo>
                  <a:lnTo>
                    <a:pt x="9204" y="7395"/>
                  </a:lnTo>
                  <a:lnTo>
                    <a:pt x="9230" y="7599"/>
                  </a:lnTo>
                  <a:lnTo>
                    <a:pt x="9255" y="7803"/>
                  </a:lnTo>
                  <a:lnTo>
                    <a:pt x="9255" y="7981"/>
                  </a:lnTo>
                  <a:lnTo>
                    <a:pt x="9204" y="8211"/>
                  </a:lnTo>
                  <a:lnTo>
                    <a:pt x="9153" y="8440"/>
                  </a:lnTo>
                  <a:lnTo>
                    <a:pt x="9077" y="8644"/>
                  </a:lnTo>
                  <a:lnTo>
                    <a:pt x="8975" y="8848"/>
                  </a:lnTo>
                  <a:lnTo>
                    <a:pt x="8873" y="9052"/>
                  </a:lnTo>
                  <a:lnTo>
                    <a:pt x="8745" y="9230"/>
                  </a:lnTo>
                  <a:lnTo>
                    <a:pt x="8592" y="9409"/>
                  </a:lnTo>
                  <a:lnTo>
                    <a:pt x="8439" y="9562"/>
                  </a:lnTo>
                  <a:lnTo>
                    <a:pt x="8261" y="9689"/>
                  </a:lnTo>
                  <a:lnTo>
                    <a:pt x="8082" y="9817"/>
                  </a:lnTo>
                  <a:lnTo>
                    <a:pt x="7878" y="9919"/>
                  </a:lnTo>
                  <a:lnTo>
                    <a:pt x="7674" y="9995"/>
                  </a:lnTo>
                  <a:lnTo>
                    <a:pt x="7445" y="10046"/>
                  </a:lnTo>
                  <a:lnTo>
                    <a:pt x="7241" y="10072"/>
                  </a:lnTo>
                  <a:lnTo>
                    <a:pt x="7011" y="10072"/>
                  </a:lnTo>
                  <a:lnTo>
                    <a:pt x="6782" y="10046"/>
                  </a:lnTo>
                  <a:lnTo>
                    <a:pt x="6552" y="9970"/>
                  </a:lnTo>
                  <a:lnTo>
                    <a:pt x="6323" y="9893"/>
                  </a:lnTo>
                  <a:lnTo>
                    <a:pt x="6119" y="9791"/>
                  </a:lnTo>
                  <a:lnTo>
                    <a:pt x="5941" y="9664"/>
                  </a:lnTo>
                  <a:lnTo>
                    <a:pt x="5762" y="9511"/>
                  </a:lnTo>
                  <a:lnTo>
                    <a:pt x="5609" y="9358"/>
                  </a:lnTo>
                  <a:lnTo>
                    <a:pt x="5456" y="9179"/>
                  </a:lnTo>
                  <a:lnTo>
                    <a:pt x="5329" y="8975"/>
                  </a:lnTo>
                  <a:lnTo>
                    <a:pt x="5227" y="8797"/>
                  </a:lnTo>
                  <a:lnTo>
                    <a:pt x="5150" y="8568"/>
                  </a:lnTo>
                  <a:lnTo>
                    <a:pt x="5074" y="8364"/>
                  </a:lnTo>
                  <a:lnTo>
                    <a:pt x="5023" y="8134"/>
                  </a:lnTo>
                  <a:lnTo>
                    <a:pt x="4997" y="7905"/>
                  </a:lnTo>
                  <a:lnTo>
                    <a:pt x="4997" y="7675"/>
                  </a:lnTo>
                  <a:lnTo>
                    <a:pt x="5023" y="7446"/>
                  </a:lnTo>
                  <a:lnTo>
                    <a:pt x="5099" y="7216"/>
                  </a:lnTo>
                  <a:lnTo>
                    <a:pt x="5150" y="7038"/>
                  </a:lnTo>
                  <a:lnTo>
                    <a:pt x="5227" y="6885"/>
                  </a:lnTo>
                  <a:lnTo>
                    <a:pt x="5303" y="6732"/>
                  </a:lnTo>
                  <a:lnTo>
                    <a:pt x="5405" y="6604"/>
                  </a:lnTo>
                  <a:lnTo>
                    <a:pt x="5635" y="6349"/>
                  </a:lnTo>
                  <a:lnTo>
                    <a:pt x="5890" y="6145"/>
                  </a:lnTo>
                  <a:lnTo>
                    <a:pt x="6196" y="5992"/>
                  </a:lnTo>
                  <a:lnTo>
                    <a:pt x="6501" y="5916"/>
                  </a:lnTo>
                  <a:lnTo>
                    <a:pt x="6833" y="5865"/>
                  </a:lnTo>
                  <a:lnTo>
                    <a:pt x="6986" y="5891"/>
                  </a:lnTo>
                  <a:lnTo>
                    <a:pt x="7164" y="5891"/>
                  </a:lnTo>
                  <a:lnTo>
                    <a:pt x="7139" y="5865"/>
                  </a:lnTo>
                  <a:lnTo>
                    <a:pt x="7139" y="5814"/>
                  </a:lnTo>
                  <a:lnTo>
                    <a:pt x="7088" y="4437"/>
                  </a:lnTo>
                  <a:lnTo>
                    <a:pt x="7088" y="3060"/>
                  </a:lnTo>
                  <a:lnTo>
                    <a:pt x="7062" y="1684"/>
                  </a:lnTo>
                  <a:lnTo>
                    <a:pt x="7011" y="307"/>
                  </a:lnTo>
                  <a:lnTo>
                    <a:pt x="6680" y="307"/>
                  </a:lnTo>
                  <a:lnTo>
                    <a:pt x="5456" y="281"/>
                  </a:lnTo>
                  <a:lnTo>
                    <a:pt x="4232" y="256"/>
                  </a:lnTo>
                  <a:lnTo>
                    <a:pt x="4232" y="613"/>
                  </a:lnTo>
                  <a:lnTo>
                    <a:pt x="4232" y="995"/>
                  </a:lnTo>
                  <a:lnTo>
                    <a:pt x="4207" y="1735"/>
                  </a:lnTo>
                  <a:lnTo>
                    <a:pt x="4538" y="1786"/>
                  </a:lnTo>
                  <a:lnTo>
                    <a:pt x="4844" y="1862"/>
                  </a:lnTo>
                  <a:lnTo>
                    <a:pt x="5150" y="2015"/>
                  </a:lnTo>
                  <a:lnTo>
                    <a:pt x="5431" y="2219"/>
                  </a:lnTo>
                  <a:lnTo>
                    <a:pt x="5660" y="2449"/>
                  </a:lnTo>
                  <a:lnTo>
                    <a:pt x="5864" y="2704"/>
                  </a:lnTo>
                  <a:lnTo>
                    <a:pt x="6043" y="3009"/>
                  </a:lnTo>
                  <a:lnTo>
                    <a:pt x="6094" y="3162"/>
                  </a:lnTo>
                  <a:lnTo>
                    <a:pt x="6119" y="3341"/>
                  </a:lnTo>
                  <a:lnTo>
                    <a:pt x="6170" y="3545"/>
                  </a:lnTo>
                  <a:lnTo>
                    <a:pt x="6170" y="3749"/>
                  </a:lnTo>
                  <a:lnTo>
                    <a:pt x="6170" y="3953"/>
                  </a:lnTo>
                  <a:lnTo>
                    <a:pt x="6119" y="4157"/>
                  </a:lnTo>
                  <a:lnTo>
                    <a:pt x="6094" y="4361"/>
                  </a:lnTo>
                  <a:lnTo>
                    <a:pt x="6017" y="4539"/>
                  </a:lnTo>
                  <a:lnTo>
                    <a:pt x="5941" y="4743"/>
                  </a:lnTo>
                  <a:lnTo>
                    <a:pt x="5839" y="4922"/>
                  </a:lnTo>
                  <a:lnTo>
                    <a:pt x="5711" y="5075"/>
                  </a:lnTo>
                  <a:lnTo>
                    <a:pt x="5584" y="5228"/>
                  </a:lnTo>
                  <a:lnTo>
                    <a:pt x="5431" y="5381"/>
                  </a:lnTo>
                  <a:lnTo>
                    <a:pt x="5278" y="5508"/>
                  </a:lnTo>
                  <a:lnTo>
                    <a:pt x="5099" y="5610"/>
                  </a:lnTo>
                  <a:lnTo>
                    <a:pt x="4921" y="5712"/>
                  </a:lnTo>
                  <a:lnTo>
                    <a:pt x="4742" y="5789"/>
                  </a:lnTo>
                  <a:lnTo>
                    <a:pt x="4538" y="5840"/>
                  </a:lnTo>
                  <a:lnTo>
                    <a:pt x="4309" y="5891"/>
                  </a:lnTo>
                  <a:lnTo>
                    <a:pt x="3875" y="5891"/>
                  </a:lnTo>
                  <a:lnTo>
                    <a:pt x="3671" y="5840"/>
                  </a:lnTo>
                  <a:lnTo>
                    <a:pt x="3442" y="5789"/>
                  </a:lnTo>
                  <a:lnTo>
                    <a:pt x="3264" y="5712"/>
                  </a:lnTo>
                  <a:lnTo>
                    <a:pt x="3060" y="5636"/>
                  </a:lnTo>
                  <a:lnTo>
                    <a:pt x="2881" y="5508"/>
                  </a:lnTo>
                  <a:lnTo>
                    <a:pt x="2703" y="5381"/>
                  </a:lnTo>
                  <a:lnTo>
                    <a:pt x="2550" y="5228"/>
                  </a:lnTo>
                  <a:lnTo>
                    <a:pt x="2422" y="5075"/>
                  </a:lnTo>
                  <a:lnTo>
                    <a:pt x="2295" y="4896"/>
                  </a:lnTo>
                  <a:lnTo>
                    <a:pt x="2193" y="4718"/>
                  </a:lnTo>
                  <a:lnTo>
                    <a:pt x="2091" y="4514"/>
                  </a:lnTo>
                  <a:lnTo>
                    <a:pt x="2040" y="4284"/>
                  </a:lnTo>
                  <a:lnTo>
                    <a:pt x="1989" y="4080"/>
                  </a:lnTo>
                  <a:lnTo>
                    <a:pt x="1963" y="3902"/>
                  </a:lnTo>
                  <a:lnTo>
                    <a:pt x="1963" y="3723"/>
                  </a:lnTo>
                  <a:lnTo>
                    <a:pt x="1989" y="3545"/>
                  </a:lnTo>
                  <a:lnTo>
                    <a:pt x="2040" y="3366"/>
                  </a:lnTo>
                  <a:lnTo>
                    <a:pt x="2142" y="3035"/>
                  </a:lnTo>
                  <a:lnTo>
                    <a:pt x="2295" y="2704"/>
                  </a:lnTo>
                  <a:lnTo>
                    <a:pt x="2422" y="2576"/>
                  </a:lnTo>
                  <a:lnTo>
                    <a:pt x="2524" y="2423"/>
                  </a:lnTo>
                  <a:lnTo>
                    <a:pt x="2652" y="2321"/>
                  </a:lnTo>
                  <a:lnTo>
                    <a:pt x="2779" y="2194"/>
                  </a:lnTo>
                  <a:lnTo>
                    <a:pt x="2932" y="2117"/>
                  </a:lnTo>
                  <a:lnTo>
                    <a:pt x="3085" y="2041"/>
                  </a:lnTo>
                  <a:lnTo>
                    <a:pt x="3264" y="1964"/>
                  </a:lnTo>
                  <a:lnTo>
                    <a:pt x="3416" y="1939"/>
                  </a:lnTo>
                  <a:lnTo>
                    <a:pt x="3467" y="1862"/>
                  </a:lnTo>
                  <a:lnTo>
                    <a:pt x="3544" y="1811"/>
                  </a:lnTo>
                  <a:lnTo>
                    <a:pt x="3773" y="1760"/>
                  </a:lnTo>
                  <a:lnTo>
                    <a:pt x="4003" y="1735"/>
                  </a:lnTo>
                  <a:lnTo>
                    <a:pt x="3977" y="1378"/>
                  </a:lnTo>
                  <a:lnTo>
                    <a:pt x="3952" y="995"/>
                  </a:lnTo>
                  <a:lnTo>
                    <a:pt x="3977" y="613"/>
                  </a:lnTo>
                  <a:lnTo>
                    <a:pt x="4028" y="256"/>
                  </a:lnTo>
                  <a:lnTo>
                    <a:pt x="3187" y="256"/>
                  </a:lnTo>
                  <a:lnTo>
                    <a:pt x="2371" y="307"/>
                  </a:lnTo>
                  <a:lnTo>
                    <a:pt x="1581" y="383"/>
                  </a:lnTo>
                  <a:lnTo>
                    <a:pt x="1173" y="434"/>
                  </a:lnTo>
                  <a:lnTo>
                    <a:pt x="790" y="511"/>
                  </a:lnTo>
                  <a:lnTo>
                    <a:pt x="790" y="562"/>
                  </a:lnTo>
                  <a:lnTo>
                    <a:pt x="765" y="613"/>
                  </a:lnTo>
                  <a:lnTo>
                    <a:pt x="739" y="664"/>
                  </a:lnTo>
                  <a:lnTo>
                    <a:pt x="688" y="715"/>
                  </a:lnTo>
                  <a:lnTo>
                    <a:pt x="510" y="868"/>
                  </a:lnTo>
                  <a:lnTo>
                    <a:pt x="357" y="1046"/>
                  </a:lnTo>
                  <a:lnTo>
                    <a:pt x="230" y="1276"/>
                  </a:lnTo>
                  <a:lnTo>
                    <a:pt x="128" y="1531"/>
                  </a:lnTo>
                  <a:lnTo>
                    <a:pt x="77" y="1811"/>
                  </a:lnTo>
                  <a:lnTo>
                    <a:pt x="26" y="2092"/>
                  </a:lnTo>
                  <a:lnTo>
                    <a:pt x="0" y="2423"/>
                  </a:lnTo>
                  <a:lnTo>
                    <a:pt x="0" y="2729"/>
                  </a:lnTo>
                  <a:lnTo>
                    <a:pt x="0" y="3392"/>
                  </a:lnTo>
                  <a:lnTo>
                    <a:pt x="51" y="4004"/>
                  </a:lnTo>
                  <a:lnTo>
                    <a:pt x="102" y="4590"/>
                  </a:lnTo>
                  <a:lnTo>
                    <a:pt x="128" y="5049"/>
                  </a:lnTo>
                  <a:lnTo>
                    <a:pt x="204" y="9128"/>
                  </a:lnTo>
                  <a:lnTo>
                    <a:pt x="306" y="13233"/>
                  </a:lnTo>
                  <a:lnTo>
                    <a:pt x="357" y="15273"/>
                  </a:lnTo>
                  <a:lnTo>
                    <a:pt x="357" y="17313"/>
                  </a:lnTo>
                  <a:lnTo>
                    <a:pt x="2346" y="17313"/>
                  </a:lnTo>
                  <a:lnTo>
                    <a:pt x="2269" y="17134"/>
                  </a:lnTo>
                  <a:lnTo>
                    <a:pt x="2193" y="16956"/>
                  </a:lnTo>
                  <a:lnTo>
                    <a:pt x="1938" y="16318"/>
                  </a:lnTo>
                  <a:lnTo>
                    <a:pt x="1912" y="16267"/>
                  </a:lnTo>
                  <a:lnTo>
                    <a:pt x="1938" y="16216"/>
                  </a:lnTo>
                  <a:lnTo>
                    <a:pt x="1989" y="16165"/>
                  </a:lnTo>
                  <a:lnTo>
                    <a:pt x="1963" y="16114"/>
                  </a:lnTo>
                  <a:lnTo>
                    <a:pt x="1938" y="16063"/>
                  </a:lnTo>
                  <a:lnTo>
                    <a:pt x="1963" y="16012"/>
                  </a:lnTo>
                  <a:lnTo>
                    <a:pt x="2014" y="15961"/>
                  </a:lnTo>
                  <a:lnTo>
                    <a:pt x="2320" y="15783"/>
                  </a:lnTo>
                  <a:lnTo>
                    <a:pt x="2626" y="15579"/>
                  </a:lnTo>
                  <a:lnTo>
                    <a:pt x="2932" y="15349"/>
                  </a:lnTo>
                  <a:lnTo>
                    <a:pt x="3213" y="15120"/>
                  </a:lnTo>
                  <a:lnTo>
                    <a:pt x="3467" y="14865"/>
                  </a:lnTo>
                  <a:lnTo>
                    <a:pt x="3697" y="14610"/>
                  </a:lnTo>
                  <a:lnTo>
                    <a:pt x="3926" y="14355"/>
                  </a:lnTo>
                  <a:lnTo>
                    <a:pt x="4156" y="14151"/>
                  </a:lnTo>
                  <a:lnTo>
                    <a:pt x="4207" y="14126"/>
                  </a:lnTo>
                  <a:lnTo>
                    <a:pt x="4258" y="14100"/>
                  </a:lnTo>
                  <a:lnTo>
                    <a:pt x="4334" y="14126"/>
                  </a:lnTo>
                  <a:lnTo>
                    <a:pt x="4385" y="14177"/>
                  </a:lnTo>
                  <a:lnTo>
                    <a:pt x="4385" y="14279"/>
                  </a:lnTo>
                  <a:lnTo>
                    <a:pt x="5890" y="14253"/>
                  </a:lnTo>
                  <a:lnTo>
                    <a:pt x="7419" y="14253"/>
                  </a:lnTo>
                  <a:lnTo>
                    <a:pt x="10428" y="14279"/>
                  </a:lnTo>
                  <a:lnTo>
                    <a:pt x="10479" y="14304"/>
                  </a:lnTo>
                  <a:lnTo>
                    <a:pt x="10504" y="14304"/>
                  </a:lnTo>
                  <a:lnTo>
                    <a:pt x="10555" y="14330"/>
                  </a:lnTo>
                  <a:lnTo>
                    <a:pt x="10581" y="14355"/>
                  </a:lnTo>
                  <a:lnTo>
                    <a:pt x="10657" y="14432"/>
                  </a:lnTo>
                  <a:lnTo>
                    <a:pt x="10708" y="14534"/>
                  </a:lnTo>
                  <a:lnTo>
                    <a:pt x="10785" y="14738"/>
                  </a:lnTo>
                  <a:lnTo>
                    <a:pt x="10836" y="14942"/>
                  </a:lnTo>
                  <a:lnTo>
                    <a:pt x="10887" y="15171"/>
                  </a:lnTo>
                  <a:lnTo>
                    <a:pt x="11014" y="15426"/>
                  </a:lnTo>
                  <a:lnTo>
                    <a:pt x="11142" y="15681"/>
                  </a:lnTo>
                  <a:lnTo>
                    <a:pt x="11397" y="16191"/>
                  </a:lnTo>
                  <a:lnTo>
                    <a:pt x="11448" y="16191"/>
                  </a:lnTo>
                  <a:lnTo>
                    <a:pt x="11499" y="16216"/>
                  </a:lnTo>
                  <a:lnTo>
                    <a:pt x="11575" y="16216"/>
                  </a:lnTo>
                  <a:lnTo>
                    <a:pt x="11626" y="16242"/>
                  </a:lnTo>
                  <a:lnTo>
                    <a:pt x="11677" y="16293"/>
                  </a:lnTo>
                  <a:lnTo>
                    <a:pt x="11677" y="16369"/>
                  </a:lnTo>
                  <a:lnTo>
                    <a:pt x="11524" y="16956"/>
                  </a:lnTo>
                  <a:lnTo>
                    <a:pt x="11473" y="17211"/>
                  </a:lnTo>
                  <a:lnTo>
                    <a:pt x="31462" y="17083"/>
                  </a:lnTo>
                  <a:lnTo>
                    <a:pt x="41456" y="16981"/>
                  </a:lnTo>
                  <a:lnTo>
                    <a:pt x="51450" y="16879"/>
                  </a:lnTo>
                  <a:lnTo>
                    <a:pt x="51349" y="15834"/>
                  </a:lnTo>
                  <a:lnTo>
                    <a:pt x="51298" y="14789"/>
                  </a:lnTo>
                  <a:lnTo>
                    <a:pt x="51272" y="13743"/>
                  </a:lnTo>
                  <a:lnTo>
                    <a:pt x="51247" y="12698"/>
                  </a:lnTo>
                  <a:lnTo>
                    <a:pt x="51196" y="8542"/>
                  </a:lnTo>
                  <a:lnTo>
                    <a:pt x="51119" y="4106"/>
                  </a:lnTo>
                  <a:lnTo>
                    <a:pt x="51119" y="3621"/>
                  </a:lnTo>
                  <a:lnTo>
                    <a:pt x="51145" y="3111"/>
                  </a:lnTo>
                  <a:lnTo>
                    <a:pt x="51145" y="2551"/>
                  </a:lnTo>
                  <a:lnTo>
                    <a:pt x="51145" y="1990"/>
                  </a:lnTo>
                  <a:lnTo>
                    <a:pt x="51119" y="1454"/>
                  </a:lnTo>
                  <a:lnTo>
                    <a:pt x="51043" y="919"/>
                  </a:lnTo>
                  <a:lnTo>
                    <a:pt x="50992" y="664"/>
                  </a:lnTo>
                  <a:lnTo>
                    <a:pt x="50915" y="434"/>
                  </a:lnTo>
                  <a:lnTo>
                    <a:pt x="50813" y="205"/>
                  </a:lnTo>
                  <a:lnTo>
                    <a:pt x="506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78"/>
            <p:cNvSpPr/>
            <p:nvPr/>
          </p:nvSpPr>
          <p:spPr>
            <a:xfrm>
              <a:off x="6801205" y="1327087"/>
              <a:ext cx="1629736" cy="1469176"/>
            </a:xfrm>
            <a:custGeom>
              <a:avLst/>
              <a:gdLst/>
              <a:ahLst/>
              <a:cxnLst/>
              <a:rect l="l" t="t" r="r" b="b"/>
              <a:pathLst>
                <a:path w="97037" h="87477" extrusionOk="0">
                  <a:moveTo>
                    <a:pt x="37887" y="765"/>
                  </a:moveTo>
                  <a:lnTo>
                    <a:pt x="37300" y="1071"/>
                  </a:lnTo>
                  <a:lnTo>
                    <a:pt x="36714" y="1377"/>
                  </a:lnTo>
                  <a:lnTo>
                    <a:pt x="36434" y="1479"/>
                  </a:lnTo>
                  <a:lnTo>
                    <a:pt x="36102" y="1581"/>
                  </a:lnTo>
                  <a:lnTo>
                    <a:pt x="35796" y="1657"/>
                  </a:lnTo>
                  <a:lnTo>
                    <a:pt x="35439" y="1708"/>
                  </a:lnTo>
                  <a:lnTo>
                    <a:pt x="34827" y="1759"/>
                  </a:lnTo>
                  <a:lnTo>
                    <a:pt x="34547" y="1785"/>
                  </a:lnTo>
                  <a:lnTo>
                    <a:pt x="34292" y="1836"/>
                  </a:lnTo>
                  <a:lnTo>
                    <a:pt x="34725" y="1632"/>
                  </a:lnTo>
                  <a:lnTo>
                    <a:pt x="35159" y="1453"/>
                  </a:lnTo>
                  <a:lnTo>
                    <a:pt x="35592" y="1301"/>
                  </a:lnTo>
                  <a:lnTo>
                    <a:pt x="36026" y="1173"/>
                  </a:lnTo>
                  <a:lnTo>
                    <a:pt x="36485" y="1046"/>
                  </a:lnTo>
                  <a:lnTo>
                    <a:pt x="36944" y="944"/>
                  </a:lnTo>
                  <a:lnTo>
                    <a:pt x="37402" y="842"/>
                  </a:lnTo>
                  <a:lnTo>
                    <a:pt x="37887" y="765"/>
                  </a:lnTo>
                  <a:close/>
                  <a:moveTo>
                    <a:pt x="45026" y="1403"/>
                  </a:moveTo>
                  <a:lnTo>
                    <a:pt x="45434" y="1581"/>
                  </a:lnTo>
                  <a:lnTo>
                    <a:pt x="45842" y="1785"/>
                  </a:lnTo>
                  <a:lnTo>
                    <a:pt x="46224" y="1989"/>
                  </a:lnTo>
                  <a:lnTo>
                    <a:pt x="46632" y="2193"/>
                  </a:lnTo>
                  <a:lnTo>
                    <a:pt x="46989" y="2448"/>
                  </a:lnTo>
                  <a:lnTo>
                    <a:pt x="47371" y="2677"/>
                  </a:lnTo>
                  <a:lnTo>
                    <a:pt x="47728" y="2958"/>
                  </a:lnTo>
                  <a:lnTo>
                    <a:pt x="48085" y="3213"/>
                  </a:lnTo>
                  <a:lnTo>
                    <a:pt x="48417" y="3519"/>
                  </a:lnTo>
                  <a:lnTo>
                    <a:pt x="48748" y="3825"/>
                  </a:lnTo>
                  <a:lnTo>
                    <a:pt x="49054" y="4131"/>
                  </a:lnTo>
                  <a:lnTo>
                    <a:pt x="49360" y="4462"/>
                  </a:lnTo>
                  <a:lnTo>
                    <a:pt x="49640" y="4793"/>
                  </a:lnTo>
                  <a:lnTo>
                    <a:pt x="49921" y="5150"/>
                  </a:lnTo>
                  <a:lnTo>
                    <a:pt x="50176" y="5507"/>
                  </a:lnTo>
                  <a:lnTo>
                    <a:pt x="50431" y="5864"/>
                  </a:lnTo>
                  <a:lnTo>
                    <a:pt x="50252" y="5737"/>
                  </a:lnTo>
                  <a:lnTo>
                    <a:pt x="50048" y="5609"/>
                  </a:lnTo>
                  <a:lnTo>
                    <a:pt x="49640" y="5405"/>
                  </a:lnTo>
                  <a:lnTo>
                    <a:pt x="49207" y="5227"/>
                  </a:lnTo>
                  <a:lnTo>
                    <a:pt x="48748" y="5048"/>
                  </a:lnTo>
                  <a:lnTo>
                    <a:pt x="48289" y="4870"/>
                  </a:lnTo>
                  <a:lnTo>
                    <a:pt x="47856" y="4691"/>
                  </a:lnTo>
                  <a:lnTo>
                    <a:pt x="47448" y="4462"/>
                  </a:lnTo>
                  <a:lnTo>
                    <a:pt x="47040" y="4207"/>
                  </a:lnTo>
                  <a:lnTo>
                    <a:pt x="46861" y="4080"/>
                  </a:lnTo>
                  <a:lnTo>
                    <a:pt x="46708" y="3927"/>
                  </a:lnTo>
                  <a:lnTo>
                    <a:pt x="46428" y="3595"/>
                  </a:lnTo>
                  <a:lnTo>
                    <a:pt x="46173" y="3238"/>
                  </a:lnTo>
                  <a:lnTo>
                    <a:pt x="45944" y="2881"/>
                  </a:lnTo>
                  <a:lnTo>
                    <a:pt x="45485" y="2116"/>
                  </a:lnTo>
                  <a:lnTo>
                    <a:pt x="45255" y="1759"/>
                  </a:lnTo>
                  <a:lnTo>
                    <a:pt x="45026" y="1403"/>
                  </a:lnTo>
                  <a:close/>
                  <a:moveTo>
                    <a:pt x="32660" y="2907"/>
                  </a:moveTo>
                  <a:lnTo>
                    <a:pt x="32635" y="2958"/>
                  </a:lnTo>
                  <a:lnTo>
                    <a:pt x="32660" y="3009"/>
                  </a:lnTo>
                  <a:lnTo>
                    <a:pt x="32482" y="3289"/>
                  </a:lnTo>
                  <a:lnTo>
                    <a:pt x="32329" y="3621"/>
                  </a:lnTo>
                  <a:lnTo>
                    <a:pt x="32048" y="4284"/>
                  </a:lnTo>
                  <a:lnTo>
                    <a:pt x="31921" y="4640"/>
                  </a:lnTo>
                  <a:lnTo>
                    <a:pt x="31793" y="4972"/>
                  </a:lnTo>
                  <a:lnTo>
                    <a:pt x="31615" y="5278"/>
                  </a:lnTo>
                  <a:lnTo>
                    <a:pt x="31411" y="5558"/>
                  </a:lnTo>
                  <a:lnTo>
                    <a:pt x="31181" y="5839"/>
                  </a:lnTo>
                  <a:lnTo>
                    <a:pt x="30927" y="6094"/>
                  </a:lnTo>
                  <a:lnTo>
                    <a:pt x="30417" y="6553"/>
                  </a:lnTo>
                  <a:lnTo>
                    <a:pt x="29907" y="7012"/>
                  </a:lnTo>
                  <a:lnTo>
                    <a:pt x="29652" y="7241"/>
                  </a:lnTo>
                  <a:lnTo>
                    <a:pt x="29422" y="7496"/>
                  </a:lnTo>
                  <a:lnTo>
                    <a:pt x="29652" y="6910"/>
                  </a:lnTo>
                  <a:lnTo>
                    <a:pt x="29907" y="6349"/>
                  </a:lnTo>
                  <a:lnTo>
                    <a:pt x="30187" y="5813"/>
                  </a:lnTo>
                  <a:lnTo>
                    <a:pt x="30519" y="5278"/>
                  </a:lnTo>
                  <a:lnTo>
                    <a:pt x="30850" y="4793"/>
                  </a:lnTo>
                  <a:lnTo>
                    <a:pt x="31232" y="4284"/>
                  </a:lnTo>
                  <a:lnTo>
                    <a:pt x="31640" y="3825"/>
                  </a:lnTo>
                  <a:lnTo>
                    <a:pt x="32099" y="3391"/>
                  </a:lnTo>
                  <a:lnTo>
                    <a:pt x="32660" y="2907"/>
                  </a:lnTo>
                  <a:close/>
                  <a:moveTo>
                    <a:pt x="52113" y="10606"/>
                  </a:moveTo>
                  <a:lnTo>
                    <a:pt x="52190" y="11397"/>
                  </a:lnTo>
                  <a:lnTo>
                    <a:pt x="52190" y="11805"/>
                  </a:lnTo>
                  <a:lnTo>
                    <a:pt x="52190" y="12238"/>
                  </a:lnTo>
                  <a:lnTo>
                    <a:pt x="52164" y="12723"/>
                  </a:lnTo>
                  <a:lnTo>
                    <a:pt x="52113" y="13233"/>
                  </a:lnTo>
                  <a:lnTo>
                    <a:pt x="51961" y="12544"/>
                  </a:lnTo>
                  <a:lnTo>
                    <a:pt x="51910" y="12213"/>
                  </a:lnTo>
                  <a:lnTo>
                    <a:pt x="51859" y="11881"/>
                  </a:lnTo>
                  <a:lnTo>
                    <a:pt x="51859" y="11550"/>
                  </a:lnTo>
                  <a:lnTo>
                    <a:pt x="51884" y="11218"/>
                  </a:lnTo>
                  <a:lnTo>
                    <a:pt x="51986" y="10912"/>
                  </a:lnTo>
                  <a:lnTo>
                    <a:pt x="52037" y="10734"/>
                  </a:lnTo>
                  <a:lnTo>
                    <a:pt x="52113" y="10606"/>
                  </a:lnTo>
                  <a:close/>
                  <a:moveTo>
                    <a:pt x="41125" y="612"/>
                  </a:moveTo>
                  <a:lnTo>
                    <a:pt x="41558" y="638"/>
                  </a:lnTo>
                  <a:lnTo>
                    <a:pt x="41992" y="663"/>
                  </a:lnTo>
                  <a:lnTo>
                    <a:pt x="42425" y="714"/>
                  </a:lnTo>
                  <a:lnTo>
                    <a:pt x="42833" y="791"/>
                  </a:lnTo>
                  <a:lnTo>
                    <a:pt x="43266" y="867"/>
                  </a:lnTo>
                  <a:lnTo>
                    <a:pt x="43674" y="969"/>
                  </a:lnTo>
                  <a:lnTo>
                    <a:pt x="44082" y="1097"/>
                  </a:lnTo>
                  <a:lnTo>
                    <a:pt x="44490" y="1224"/>
                  </a:lnTo>
                  <a:lnTo>
                    <a:pt x="44771" y="1581"/>
                  </a:lnTo>
                  <a:lnTo>
                    <a:pt x="45051" y="1963"/>
                  </a:lnTo>
                  <a:lnTo>
                    <a:pt x="45281" y="2371"/>
                  </a:lnTo>
                  <a:lnTo>
                    <a:pt x="45510" y="2805"/>
                  </a:lnTo>
                  <a:lnTo>
                    <a:pt x="45740" y="3213"/>
                  </a:lnTo>
                  <a:lnTo>
                    <a:pt x="45995" y="3621"/>
                  </a:lnTo>
                  <a:lnTo>
                    <a:pt x="46300" y="3978"/>
                  </a:lnTo>
                  <a:lnTo>
                    <a:pt x="46453" y="4156"/>
                  </a:lnTo>
                  <a:lnTo>
                    <a:pt x="46632" y="4309"/>
                  </a:lnTo>
                  <a:lnTo>
                    <a:pt x="46887" y="4513"/>
                  </a:lnTo>
                  <a:lnTo>
                    <a:pt x="47167" y="4691"/>
                  </a:lnTo>
                  <a:lnTo>
                    <a:pt x="47448" y="4844"/>
                  </a:lnTo>
                  <a:lnTo>
                    <a:pt x="47728" y="4972"/>
                  </a:lnTo>
                  <a:lnTo>
                    <a:pt x="48315" y="5227"/>
                  </a:lnTo>
                  <a:lnTo>
                    <a:pt x="48901" y="5431"/>
                  </a:lnTo>
                  <a:lnTo>
                    <a:pt x="49462" y="5686"/>
                  </a:lnTo>
                  <a:lnTo>
                    <a:pt x="49742" y="5813"/>
                  </a:lnTo>
                  <a:lnTo>
                    <a:pt x="50023" y="5966"/>
                  </a:lnTo>
                  <a:lnTo>
                    <a:pt x="50278" y="6145"/>
                  </a:lnTo>
                  <a:lnTo>
                    <a:pt x="50533" y="6323"/>
                  </a:lnTo>
                  <a:lnTo>
                    <a:pt x="50762" y="6553"/>
                  </a:lnTo>
                  <a:lnTo>
                    <a:pt x="50966" y="6808"/>
                  </a:lnTo>
                  <a:lnTo>
                    <a:pt x="51170" y="7190"/>
                  </a:lnTo>
                  <a:lnTo>
                    <a:pt x="51349" y="7598"/>
                  </a:lnTo>
                  <a:lnTo>
                    <a:pt x="51502" y="8006"/>
                  </a:lnTo>
                  <a:lnTo>
                    <a:pt x="51655" y="8439"/>
                  </a:lnTo>
                  <a:lnTo>
                    <a:pt x="51782" y="8873"/>
                  </a:lnTo>
                  <a:lnTo>
                    <a:pt x="51910" y="9306"/>
                  </a:lnTo>
                  <a:lnTo>
                    <a:pt x="51986" y="9740"/>
                  </a:lnTo>
                  <a:lnTo>
                    <a:pt x="52063" y="10199"/>
                  </a:lnTo>
                  <a:lnTo>
                    <a:pt x="51910" y="10377"/>
                  </a:lnTo>
                  <a:lnTo>
                    <a:pt x="51782" y="10555"/>
                  </a:lnTo>
                  <a:lnTo>
                    <a:pt x="51680" y="10759"/>
                  </a:lnTo>
                  <a:lnTo>
                    <a:pt x="51604" y="10989"/>
                  </a:lnTo>
                  <a:lnTo>
                    <a:pt x="51578" y="11193"/>
                  </a:lnTo>
                  <a:lnTo>
                    <a:pt x="51553" y="11422"/>
                  </a:lnTo>
                  <a:lnTo>
                    <a:pt x="51553" y="11677"/>
                  </a:lnTo>
                  <a:lnTo>
                    <a:pt x="51578" y="11907"/>
                  </a:lnTo>
                  <a:lnTo>
                    <a:pt x="51655" y="12391"/>
                  </a:lnTo>
                  <a:lnTo>
                    <a:pt x="51782" y="12876"/>
                  </a:lnTo>
                  <a:lnTo>
                    <a:pt x="52012" y="13768"/>
                  </a:lnTo>
                  <a:lnTo>
                    <a:pt x="51884" y="14405"/>
                  </a:lnTo>
                  <a:lnTo>
                    <a:pt x="51706" y="15043"/>
                  </a:lnTo>
                  <a:lnTo>
                    <a:pt x="51502" y="15655"/>
                  </a:lnTo>
                  <a:lnTo>
                    <a:pt x="51247" y="16267"/>
                  </a:lnTo>
                  <a:lnTo>
                    <a:pt x="51170" y="16318"/>
                  </a:lnTo>
                  <a:lnTo>
                    <a:pt x="51017" y="16471"/>
                  </a:lnTo>
                  <a:lnTo>
                    <a:pt x="50890" y="16598"/>
                  </a:lnTo>
                  <a:lnTo>
                    <a:pt x="50558" y="16827"/>
                  </a:lnTo>
                  <a:lnTo>
                    <a:pt x="50227" y="17006"/>
                  </a:lnTo>
                  <a:lnTo>
                    <a:pt x="49895" y="17159"/>
                  </a:lnTo>
                  <a:lnTo>
                    <a:pt x="49181" y="17414"/>
                  </a:lnTo>
                  <a:lnTo>
                    <a:pt x="48825" y="17567"/>
                  </a:lnTo>
                  <a:lnTo>
                    <a:pt x="48442" y="17720"/>
                  </a:lnTo>
                  <a:lnTo>
                    <a:pt x="48136" y="17898"/>
                  </a:lnTo>
                  <a:lnTo>
                    <a:pt x="47830" y="18102"/>
                  </a:lnTo>
                  <a:lnTo>
                    <a:pt x="47550" y="18306"/>
                  </a:lnTo>
                  <a:lnTo>
                    <a:pt x="47269" y="18536"/>
                  </a:lnTo>
                  <a:lnTo>
                    <a:pt x="46759" y="19020"/>
                  </a:lnTo>
                  <a:lnTo>
                    <a:pt x="46249" y="19556"/>
                  </a:lnTo>
                  <a:lnTo>
                    <a:pt x="45842" y="19963"/>
                  </a:lnTo>
                  <a:lnTo>
                    <a:pt x="45408" y="20320"/>
                  </a:lnTo>
                  <a:lnTo>
                    <a:pt x="44949" y="20652"/>
                  </a:lnTo>
                  <a:lnTo>
                    <a:pt x="44490" y="20932"/>
                  </a:lnTo>
                  <a:lnTo>
                    <a:pt x="44031" y="21187"/>
                  </a:lnTo>
                  <a:lnTo>
                    <a:pt x="43547" y="21391"/>
                  </a:lnTo>
                  <a:lnTo>
                    <a:pt x="43063" y="21544"/>
                  </a:lnTo>
                  <a:lnTo>
                    <a:pt x="42553" y="21646"/>
                  </a:lnTo>
                  <a:lnTo>
                    <a:pt x="42043" y="21723"/>
                  </a:lnTo>
                  <a:lnTo>
                    <a:pt x="41533" y="21748"/>
                  </a:lnTo>
                  <a:lnTo>
                    <a:pt x="41023" y="21697"/>
                  </a:lnTo>
                  <a:lnTo>
                    <a:pt x="40513" y="21621"/>
                  </a:lnTo>
                  <a:lnTo>
                    <a:pt x="40003" y="21468"/>
                  </a:lnTo>
                  <a:lnTo>
                    <a:pt x="39468" y="21289"/>
                  </a:lnTo>
                  <a:lnTo>
                    <a:pt x="38958" y="21034"/>
                  </a:lnTo>
                  <a:lnTo>
                    <a:pt x="38448" y="20728"/>
                  </a:lnTo>
                  <a:lnTo>
                    <a:pt x="38397" y="20703"/>
                  </a:lnTo>
                  <a:lnTo>
                    <a:pt x="38346" y="20703"/>
                  </a:lnTo>
                  <a:lnTo>
                    <a:pt x="38295" y="20754"/>
                  </a:lnTo>
                  <a:lnTo>
                    <a:pt x="38269" y="20779"/>
                  </a:lnTo>
                  <a:lnTo>
                    <a:pt x="38040" y="20703"/>
                  </a:lnTo>
                  <a:lnTo>
                    <a:pt x="37785" y="20626"/>
                  </a:lnTo>
                  <a:lnTo>
                    <a:pt x="37275" y="20499"/>
                  </a:lnTo>
                  <a:lnTo>
                    <a:pt x="36740" y="20448"/>
                  </a:lnTo>
                  <a:lnTo>
                    <a:pt x="36204" y="20422"/>
                  </a:lnTo>
                  <a:lnTo>
                    <a:pt x="35133" y="20397"/>
                  </a:lnTo>
                  <a:lnTo>
                    <a:pt x="34572" y="20371"/>
                  </a:lnTo>
                  <a:lnTo>
                    <a:pt x="34012" y="20346"/>
                  </a:lnTo>
                  <a:lnTo>
                    <a:pt x="33604" y="20295"/>
                  </a:lnTo>
                  <a:lnTo>
                    <a:pt x="33247" y="20193"/>
                  </a:lnTo>
                  <a:lnTo>
                    <a:pt x="32941" y="20065"/>
                  </a:lnTo>
                  <a:lnTo>
                    <a:pt x="32660" y="19912"/>
                  </a:lnTo>
                  <a:lnTo>
                    <a:pt x="32405" y="19759"/>
                  </a:lnTo>
                  <a:lnTo>
                    <a:pt x="32201" y="19556"/>
                  </a:lnTo>
                  <a:lnTo>
                    <a:pt x="31997" y="19326"/>
                  </a:lnTo>
                  <a:lnTo>
                    <a:pt x="31819" y="19071"/>
                  </a:lnTo>
                  <a:lnTo>
                    <a:pt x="31666" y="18816"/>
                  </a:lnTo>
                  <a:lnTo>
                    <a:pt x="31513" y="18561"/>
                  </a:lnTo>
                  <a:lnTo>
                    <a:pt x="31258" y="17975"/>
                  </a:lnTo>
                  <a:lnTo>
                    <a:pt x="31003" y="17363"/>
                  </a:lnTo>
                  <a:lnTo>
                    <a:pt x="30723" y="16725"/>
                  </a:lnTo>
                  <a:lnTo>
                    <a:pt x="30340" y="15986"/>
                  </a:lnTo>
                  <a:lnTo>
                    <a:pt x="29932" y="15272"/>
                  </a:lnTo>
                  <a:lnTo>
                    <a:pt x="29703" y="14915"/>
                  </a:lnTo>
                  <a:lnTo>
                    <a:pt x="29448" y="14584"/>
                  </a:lnTo>
                  <a:lnTo>
                    <a:pt x="29193" y="14252"/>
                  </a:lnTo>
                  <a:lnTo>
                    <a:pt x="28938" y="13921"/>
                  </a:lnTo>
                  <a:lnTo>
                    <a:pt x="28836" y="13386"/>
                  </a:lnTo>
                  <a:lnTo>
                    <a:pt x="28785" y="12825"/>
                  </a:lnTo>
                  <a:lnTo>
                    <a:pt x="28734" y="12264"/>
                  </a:lnTo>
                  <a:lnTo>
                    <a:pt x="28708" y="11703"/>
                  </a:lnTo>
                  <a:lnTo>
                    <a:pt x="28708" y="11269"/>
                  </a:lnTo>
                  <a:lnTo>
                    <a:pt x="28734" y="10836"/>
                  </a:lnTo>
                  <a:lnTo>
                    <a:pt x="28759" y="10403"/>
                  </a:lnTo>
                  <a:lnTo>
                    <a:pt x="28810" y="9969"/>
                  </a:lnTo>
                  <a:lnTo>
                    <a:pt x="28887" y="9561"/>
                  </a:lnTo>
                  <a:lnTo>
                    <a:pt x="28963" y="9128"/>
                  </a:lnTo>
                  <a:lnTo>
                    <a:pt x="29065" y="8694"/>
                  </a:lnTo>
                  <a:lnTo>
                    <a:pt x="29167" y="8286"/>
                  </a:lnTo>
                  <a:lnTo>
                    <a:pt x="29448" y="7929"/>
                  </a:lnTo>
                  <a:lnTo>
                    <a:pt x="29754" y="7623"/>
                  </a:lnTo>
                  <a:lnTo>
                    <a:pt x="30085" y="7318"/>
                  </a:lnTo>
                  <a:lnTo>
                    <a:pt x="30417" y="7037"/>
                  </a:lnTo>
                  <a:lnTo>
                    <a:pt x="31105" y="6451"/>
                  </a:lnTo>
                  <a:lnTo>
                    <a:pt x="31411" y="6145"/>
                  </a:lnTo>
                  <a:lnTo>
                    <a:pt x="31717" y="5813"/>
                  </a:lnTo>
                  <a:lnTo>
                    <a:pt x="31870" y="5609"/>
                  </a:lnTo>
                  <a:lnTo>
                    <a:pt x="31997" y="5431"/>
                  </a:lnTo>
                  <a:lnTo>
                    <a:pt x="32176" y="5023"/>
                  </a:lnTo>
                  <a:lnTo>
                    <a:pt x="32329" y="4615"/>
                  </a:lnTo>
                  <a:lnTo>
                    <a:pt x="32482" y="4207"/>
                  </a:lnTo>
                  <a:lnTo>
                    <a:pt x="32635" y="3774"/>
                  </a:lnTo>
                  <a:lnTo>
                    <a:pt x="32813" y="3391"/>
                  </a:lnTo>
                  <a:lnTo>
                    <a:pt x="32915" y="3187"/>
                  </a:lnTo>
                  <a:lnTo>
                    <a:pt x="33043" y="3009"/>
                  </a:lnTo>
                  <a:lnTo>
                    <a:pt x="33170" y="2830"/>
                  </a:lnTo>
                  <a:lnTo>
                    <a:pt x="33323" y="2677"/>
                  </a:lnTo>
                  <a:lnTo>
                    <a:pt x="33374" y="2601"/>
                  </a:lnTo>
                  <a:lnTo>
                    <a:pt x="33349" y="2550"/>
                  </a:lnTo>
                  <a:lnTo>
                    <a:pt x="33527" y="2448"/>
                  </a:lnTo>
                  <a:lnTo>
                    <a:pt x="33731" y="2371"/>
                  </a:lnTo>
                  <a:lnTo>
                    <a:pt x="34113" y="2244"/>
                  </a:lnTo>
                  <a:lnTo>
                    <a:pt x="34496" y="2193"/>
                  </a:lnTo>
                  <a:lnTo>
                    <a:pt x="34904" y="2142"/>
                  </a:lnTo>
                  <a:lnTo>
                    <a:pt x="35720" y="2091"/>
                  </a:lnTo>
                  <a:lnTo>
                    <a:pt x="36128" y="2014"/>
                  </a:lnTo>
                  <a:lnTo>
                    <a:pt x="36561" y="1912"/>
                  </a:lnTo>
                  <a:lnTo>
                    <a:pt x="36867" y="1810"/>
                  </a:lnTo>
                  <a:lnTo>
                    <a:pt x="37173" y="1657"/>
                  </a:lnTo>
                  <a:lnTo>
                    <a:pt x="37453" y="1504"/>
                  </a:lnTo>
                  <a:lnTo>
                    <a:pt x="37734" y="1326"/>
                  </a:lnTo>
                  <a:lnTo>
                    <a:pt x="38295" y="995"/>
                  </a:lnTo>
                  <a:lnTo>
                    <a:pt x="38575" y="816"/>
                  </a:lnTo>
                  <a:lnTo>
                    <a:pt x="38881" y="663"/>
                  </a:lnTo>
                  <a:lnTo>
                    <a:pt x="40003" y="612"/>
                  </a:lnTo>
                  <a:close/>
                  <a:moveTo>
                    <a:pt x="29065" y="14584"/>
                  </a:moveTo>
                  <a:lnTo>
                    <a:pt x="29626" y="15476"/>
                  </a:lnTo>
                  <a:lnTo>
                    <a:pt x="30136" y="16394"/>
                  </a:lnTo>
                  <a:lnTo>
                    <a:pt x="30595" y="17312"/>
                  </a:lnTo>
                  <a:lnTo>
                    <a:pt x="31054" y="18281"/>
                  </a:lnTo>
                  <a:lnTo>
                    <a:pt x="31283" y="18765"/>
                  </a:lnTo>
                  <a:lnTo>
                    <a:pt x="31513" y="19199"/>
                  </a:lnTo>
                  <a:lnTo>
                    <a:pt x="31640" y="19428"/>
                  </a:lnTo>
                  <a:lnTo>
                    <a:pt x="31793" y="19632"/>
                  </a:lnTo>
                  <a:lnTo>
                    <a:pt x="31972" y="19810"/>
                  </a:lnTo>
                  <a:lnTo>
                    <a:pt x="32150" y="19989"/>
                  </a:lnTo>
                  <a:lnTo>
                    <a:pt x="32405" y="20193"/>
                  </a:lnTo>
                  <a:lnTo>
                    <a:pt x="32686" y="20346"/>
                  </a:lnTo>
                  <a:lnTo>
                    <a:pt x="32966" y="20448"/>
                  </a:lnTo>
                  <a:lnTo>
                    <a:pt x="33247" y="20524"/>
                  </a:lnTo>
                  <a:lnTo>
                    <a:pt x="33553" y="20601"/>
                  </a:lnTo>
                  <a:lnTo>
                    <a:pt x="33859" y="20626"/>
                  </a:lnTo>
                  <a:lnTo>
                    <a:pt x="34496" y="20677"/>
                  </a:lnTo>
                  <a:lnTo>
                    <a:pt x="35745" y="20703"/>
                  </a:lnTo>
                  <a:lnTo>
                    <a:pt x="36332" y="20728"/>
                  </a:lnTo>
                  <a:lnTo>
                    <a:pt x="36918" y="20805"/>
                  </a:lnTo>
                  <a:lnTo>
                    <a:pt x="37504" y="20907"/>
                  </a:lnTo>
                  <a:lnTo>
                    <a:pt x="37785" y="20983"/>
                  </a:lnTo>
                  <a:lnTo>
                    <a:pt x="38091" y="21085"/>
                  </a:lnTo>
                  <a:lnTo>
                    <a:pt x="38371" y="21187"/>
                  </a:lnTo>
                  <a:lnTo>
                    <a:pt x="38652" y="21315"/>
                  </a:lnTo>
                  <a:lnTo>
                    <a:pt x="38932" y="21442"/>
                  </a:lnTo>
                  <a:lnTo>
                    <a:pt x="39213" y="21621"/>
                  </a:lnTo>
                  <a:lnTo>
                    <a:pt x="39315" y="21621"/>
                  </a:lnTo>
                  <a:lnTo>
                    <a:pt x="39340" y="21595"/>
                  </a:lnTo>
                  <a:lnTo>
                    <a:pt x="39366" y="21570"/>
                  </a:lnTo>
                  <a:lnTo>
                    <a:pt x="39850" y="21774"/>
                  </a:lnTo>
                  <a:lnTo>
                    <a:pt x="40309" y="21927"/>
                  </a:lnTo>
                  <a:lnTo>
                    <a:pt x="40819" y="22054"/>
                  </a:lnTo>
                  <a:lnTo>
                    <a:pt x="41303" y="22131"/>
                  </a:lnTo>
                  <a:lnTo>
                    <a:pt x="41813" y="22156"/>
                  </a:lnTo>
                  <a:lnTo>
                    <a:pt x="42298" y="22156"/>
                  </a:lnTo>
                  <a:lnTo>
                    <a:pt x="42808" y="22105"/>
                  </a:lnTo>
                  <a:lnTo>
                    <a:pt x="43292" y="22003"/>
                  </a:lnTo>
                  <a:lnTo>
                    <a:pt x="43725" y="21876"/>
                  </a:lnTo>
                  <a:lnTo>
                    <a:pt x="44159" y="21697"/>
                  </a:lnTo>
                  <a:lnTo>
                    <a:pt x="44567" y="21493"/>
                  </a:lnTo>
                  <a:lnTo>
                    <a:pt x="44949" y="21264"/>
                  </a:lnTo>
                  <a:lnTo>
                    <a:pt x="45204" y="21085"/>
                  </a:lnTo>
                  <a:lnTo>
                    <a:pt x="45434" y="20907"/>
                  </a:lnTo>
                  <a:lnTo>
                    <a:pt x="45893" y="20499"/>
                  </a:lnTo>
                  <a:lnTo>
                    <a:pt x="46326" y="20065"/>
                  </a:lnTo>
                  <a:lnTo>
                    <a:pt x="46759" y="19632"/>
                  </a:lnTo>
                  <a:lnTo>
                    <a:pt x="47167" y="19199"/>
                  </a:lnTo>
                  <a:lnTo>
                    <a:pt x="47626" y="18816"/>
                  </a:lnTo>
                  <a:lnTo>
                    <a:pt x="47856" y="18612"/>
                  </a:lnTo>
                  <a:lnTo>
                    <a:pt x="48111" y="18434"/>
                  </a:lnTo>
                  <a:lnTo>
                    <a:pt x="48366" y="18281"/>
                  </a:lnTo>
                  <a:lnTo>
                    <a:pt x="48621" y="18128"/>
                  </a:lnTo>
                  <a:lnTo>
                    <a:pt x="48901" y="18000"/>
                  </a:lnTo>
                  <a:lnTo>
                    <a:pt x="49181" y="17898"/>
                  </a:lnTo>
                  <a:lnTo>
                    <a:pt x="49742" y="17694"/>
                  </a:lnTo>
                  <a:lnTo>
                    <a:pt x="50278" y="17490"/>
                  </a:lnTo>
                  <a:lnTo>
                    <a:pt x="50533" y="17363"/>
                  </a:lnTo>
                  <a:lnTo>
                    <a:pt x="50762" y="17210"/>
                  </a:lnTo>
                  <a:lnTo>
                    <a:pt x="50558" y="17592"/>
                  </a:lnTo>
                  <a:lnTo>
                    <a:pt x="50303" y="17949"/>
                  </a:lnTo>
                  <a:lnTo>
                    <a:pt x="50048" y="18306"/>
                  </a:lnTo>
                  <a:lnTo>
                    <a:pt x="49793" y="18663"/>
                  </a:lnTo>
                  <a:lnTo>
                    <a:pt x="49513" y="18995"/>
                  </a:lnTo>
                  <a:lnTo>
                    <a:pt x="49207" y="19301"/>
                  </a:lnTo>
                  <a:lnTo>
                    <a:pt x="48901" y="19607"/>
                  </a:lnTo>
                  <a:lnTo>
                    <a:pt x="48595" y="19912"/>
                  </a:lnTo>
                  <a:lnTo>
                    <a:pt x="48136" y="20269"/>
                  </a:lnTo>
                  <a:lnTo>
                    <a:pt x="47703" y="20601"/>
                  </a:lnTo>
                  <a:lnTo>
                    <a:pt x="47218" y="20881"/>
                  </a:lnTo>
                  <a:lnTo>
                    <a:pt x="46734" y="21162"/>
                  </a:lnTo>
                  <a:lnTo>
                    <a:pt x="46351" y="21366"/>
                  </a:lnTo>
                  <a:lnTo>
                    <a:pt x="45944" y="21570"/>
                  </a:lnTo>
                  <a:lnTo>
                    <a:pt x="45128" y="21901"/>
                  </a:lnTo>
                  <a:lnTo>
                    <a:pt x="44286" y="22182"/>
                  </a:lnTo>
                  <a:lnTo>
                    <a:pt x="43419" y="22437"/>
                  </a:lnTo>
                  <a:lnTo>
                    <a:pt x="42604" y="22641"/>
                  </a:lnTo>
                  <a:lnTo>
                    <a:pt x="41813" y="22844"/>
                  </a:lnTo>
                  <a:lnTo>
                    <a:pt x="40181" y="23176"/>
                  </a:lnTo>
                  <a:lnTo>
                    <a:pt x="39136" y="23176"/>
                  </a:lnTo>
                  <a:lnTo>
                    <a:pt x="38652" y="23125"/>
                  </a:lnTo>
                  <a:lnTo>
                    <a:pt x="38142" y="23074"/>
                  </a:lnTo>
                  <a:lnTo>
                    <a:pt x="37657" y="22997"/>
                  </a:lnTo>
                  <a:lnTo>
                    <a:pt x="37198" y="22895"/>
                  </a:lnTo>
                  <a:lnTo>
                    <a:pt x="36714" y="22768"/>
                  </a:lnTo>
                  <a:lnTo>
                    <a:pt x="36255" y="22615"/>
                  </a:lnTo>
                  <a:lnTo>
                    <a:pt x="35822" y="22462"/>
                  </a:lnTo>
                  <a:lnTo>
                    <a:pt x="35388" y="22284"/>
                  </a:lnTo>
                  <a:lnTo>
                    <a:pt x="34955" y="22105"/>
                  </a:lnTo>
                  <a:lnTo>
                    <a:pt x="34547" y="21876"/>
                  </a:lnTo>
                  <a:lnTo>
                    <a:pt x="34139" y="21646"/>
                  </a:lnTo>
                  <a:lnTo>
                    <a:pt x="33757" y="21391"/>
                  </a:lnTo>
                  <a:lnTo>
                    <a:pt x="33374" y="21136"/>
                  </a:lnTo>
                  <a:lnTo>
                    <a:pt x="32992" y="20856"/>
                  </a:lnTo>
                  <a:lnTo>
                    <a:pt x="32635" y="20550"/>
                  </a:lnTo>
                  <a:lnTo>
                    <a:pt x="32303" y="20244"/>
                  </a:lnTo>
                  <a:lnTo>
                    <a:pt x="31972" y="19938"/>
                  </a:lnTo>
                  <a:lnTo>
                    <a:pt x="31666" y="19581"/>
                  </a:lnTo>
                  <a:lnTo>
                    <a:pt x="31360" y="19224"/>
                  </a:lnTo>
                  <a:lnTo>
                    <a:pt x="31080" y="18867"/>
                  </a:lnTo>
                  <a:lnTo>
                    <a:pt x="30799" y="18485"/>
                  </a:lnTo>
                  <a:lnTo>
                    <a:pt x="30544" y="18102"/>
                  </a:lnTo>
                  <a:lnTo>
                    <a:pt x="30289" y="17694"/>
                  </a:lnTo>
                  <a:lnTo>
                    <a:pt x="30085" y="17286"/>
                  </a:lnTo>
                  <a:lnTo>
                    <a:pt x="29856" y="16853"/>
                  </a:lnTo>
                  <a:lnTo>
                    <a:pt x="29677" y="16420"/>
                  </a:lnTo>
                  <a:lnTo>
                    <a:pt x="29499" y="15986"/>
                  </a:lnTo>
                  <a:lnTo>
                    <a:pt x="29346" y="15527"/>
                  </a:lnTo>
                  <a:lnTo>
                    <a:pt x="29193" y="15068"/>
                  </a:lnTo>
                  <a:lnTo>
                    <a:pt x="29065" y="14584"/>
                  </a:lnTo>
                  <a:close/>
                  <a:moveTo>
                    <a:pt x="34572" y="22360"/>
                  </a:moveTo>
                  <a:lnTo>
                    <a:pt x="34929" y="22539"/>
                  </a:lnTo>
                  <a:lnTo>
                    <a:pt x="35286" y="22692"/>
                  </a:lnTo>
                  <a:lnTo>
                    <a:pt x="35133" y="22972"/>
                  </a:lnTo>
                  <a:lnTo>
                    <a:pt x="35006" y="23252"/>
                  </a:lnTo>
                  <a:lnTo>
                    <a:pt x="34904" y="23533"/>
                  </a:lnTo>
                  <a:lnTo>
                    <a:pt x="34802" y="23839"/>
                  </a:lnTo>
                  <a:lnTo>
                    <a:pt x="34649" y="24451"/>
                  </a:lnTo>
                  <a:lnTo>
                    <a:pt x="34547" y="25063"/>
                  </a:lnTo>
                  <a:lnTo>
                    <a:pt x="34521" y="25700"/>
                  </a:lnTo>
                  <a:lnTo>
                    <a:pt x="34521" y="26337"/>
                  </a:lnTo>
                  <a:lnTo>
                    <a:pt x="34572" y="26949"/>
                  </a:lnTo>
                  <a:lnTo>
                    <a:pt x="34674" y="27561"/>
                  </a:lnTo>
                  <a:lnTo>
                    <a:pt x="34063" y="27587"/>
                  </a:lnTo>
                  <a:lnTo>
                    <a:pt x="33986" y="26337"/>
                  </a:lnTo>
                  <a:lnTo>
                    <a:pt x="33986" y="25726"/>
                  </a:lnTo>
                  <a:lnTo>
                    <a:pt x="34012" y="25088"/>
                  </a:lnTo>
                  <a:lnTo>
                    <a:pt x="34088" y="24400"/>
                  </a:lnTo>
                  <a:lnTo>
                    <a:pt x="34241" y="23711"/>
                  </a:lnTo>
                  <a:lnTo>
                    <a:pt x="34572" y="22360"/>
                  </a:lnTo>
                  <a:close/>
                  <a:moveTo>
                    <a:pt x="45969" y="21927"/>
                  </a:moveTo>
                  <a:lnTo>
                    <a:pt x="46351" y="22641"/>
                  </a:lnTo>
                  <a:lnTo>
                    <a:pt x="46657" y="23329"/>
                  </a:lnTo>
                  <a:lnTo>
                    <a:pt x="46887" y="24017"/>
                  </a:lnTo>
                  <a:lnTo>
                    <a:pt x="47065" y="24706"/>
                  </a:lnTo>
                  <a:lnTo>
                    <a:pt x="47193" y="25394"/>
                  </a:lnTo>
                  <a:lnTo>
                    <a:pt x="47244" y="26108"/>
                  </a:lnTo>
                  <a:lnTo>
                    <a:pt x="47244" y="26873"/>
                  </a:lnTo>
                  <a:lnTo>
                    <a:pt x="47193" y="27663"/>
                  </a:lnTo>
                  <a:lnTo>
                    <a:pt x="44159" y="27561"/>
                  </a:lnTo>
                  <a:lnTo>
                    <a:pt x="41099" y="27510"/>
                  </a:lnTo>
                  <a:lnTo>
                    <a:pt x="38040" y="27510"/>
                  </a:lnTo>
                  <a:lnTo>
                    <a:pt x="34980" y="27561"/>
                  </a:lnTo>
                  <a:lnTo>
                    <a:pt x="34929" y="26924"/>
                  </a:lnTo>
                  <a:lnTo>
                    <a:pt x="34929" y="26337"/>
                  </a:lnTo>
                  <a:lnTo>
                    <a:pt x="34955" y="25751"/>
                  </a:lnTo>
                  <a:lnTo>
                    <a:pt x="35031" y="25165"/>
                  </a:lnTo>
                  <a:lnTo>
                    <a:pt x="35133" y="24578"/>
                  </a:lnTo>
                  <a:lnTo>
                    <a:pt x="35235" y="23992"/>
                  </a:lnTo>
                  <a:lnTo>
                    <a:pt x="35388" y="23405"/>
                  </a:lnTo>
                  <a:lnTo>
                    <a:pt x="35567" y="22819"/>
                  </a:lnTo>
                  <a:lnTo>
                    <a:pt x="36102" y="22997"/>
                  </a:lnTo>
                  <a:lnTo>
                    <a:pt x="36638" y="23150"/>
                  </a:lnTo>
                  <a:lnTo>
                    <a:pt x="37173" y="23278"/>
                  </a:lnTo>
                  <a:lnTo>
                    <a:pt x="37734" y="23380"/>
                  </a:lnTo>
                  <a:lnTo>
                    <a:pt x="38295" y="23456"/>
                  </a:lnTo>
                  <a:lnTo>
                    <a:pt x="38881" y="23482"/>
                  </a:lnTo>
                  <a:lnTo>
                    <a:pt x="39468" y="23482"/>
                  </a:lnTo>
                  <a:lnTo>
                    <a:pt x="40054" y="23456"/>
                  </a:lnTo>
                  <a:lnTo>
                    <a:pt x="40130" y="23482"/>
                  </a:lnTo>
                  <a:lnTo>
                    <a:pt x="40181" y="23482"/>
                  </a:lnTo>
                  <a:lnTo>
                    <a:pt x="40946" y="23380"/>
                  </a:lnTo>
                  <a:lnTo>
                    <a:pt x="41686" y="23252"/>
                  </a:lnTo>
                  <a:lnTo>
                    <a:pt x="42451" y="23074"/>
                  </a:lnTo>
                  <a:lnTo>
                    <a:pt x="43164" y="22895"/>
                  </a:lnTo>
                  <a:lnTo>
                    <a:pt x="43904" y="22692"/>
                  </a:lnTo>
                  <a:lnTo>
                    <a:pt x="44592" y="22462"/>
                  </a:lnTo>
                  <a:lnTo>
                    <a:pt x="45306" y="22207"/>
                  </a:lnTo>
                  <a:lnTo>
                    <a:pt x="45969" y="21927"/>
                  </a:lnTo>
                  <a:close/>
                  <a:moveTo>
                    <a:pt x="46785" y="21544"/>
                  </a:moveTo>
                  <a:lnTo>
                    <a:pt x="47091" y="21850"/>
                  </a:lnTo>
                  <a:lnTo>
                    <a:pt x="47346" y="22182"/>
                  </a:lnTo>
                  <a:lnTo>
                    <a:pt x="47575" y="22513"/>
                  </a:lnTo>
                  <a:lnTo>
                    <a:pt x="47754" y="22870"/>
                  </a:lnTo>
                  <a:lnTo>
                    <a:pt x="47907" y="23252"/>
                  </a:lnTo>
                  <a:lnTo>
                    <a:pt x="48009" y="23635"/>
                  </a:lnTo>
                  <a:lnTo>
                    <a:pt x="48085" y="24017"/>
                  </a:lnTo>
                  <a:lnTo>
                    <a:pt x="48162" y="24400"/>
                  </a:lnTo>
                  <a:lnTo>
                    <a:pt x="48187" y="24808"/>
                  </a:lnTo>
                  <a:lnTo>
                    <a:pt x="48213" y="25216"/>
                  </a:lnTo>
                  <a:lnTo>
                    <a:pt x="48213" y="26031"/>
                  </a:lnTo>
                  <a:lnTo>
                    <a:pt x="48162" y="26873"/>
                  </a:lnTo>
                  <a:lnTo>
                    <a:pt x="48085" y="27689"/>
                  </a:lnTo>
                  <a:lnTo>
                    <a:pt x="47524" y="27663"/>
                  </a:lnTo>
                  <a:lnTo>
                    <a:pt x="47626" y="27281"/>
                  </a:lnTo>
                  <a:lnTo>
                    <a:pt x="47677" y="26924"/>
                  </a:lnTo>
                  <a:lnTo>
                    <a:pt x="47703" y="26541"/>
                  </a:lnTo>
                  <a:lnTo>
                    <a:pt x="47703" y="26133"/>
                  </a:lnTo>
                  <a:lnTo>
                    <a:pt x="47703" y="25751"/>
                  </a:lnTo>
                  <a:lnTo>
                    <a:pt x="47652" y="25369"/>
                  </a:lnTo>
                  <a:lnTo>
                    <a:pt x="47601" y="24986"/>
                  </a:lnTo>
                  <a:lnTo>
                    <a:pt x="47524" y="24604"/>
                  </a:lnTo>
                  <a:lnTo>
                    <a:pt x="47422" y="24221"/>
                  </a:lnTo>
                  <a:lnTo>
                    <a:pt x="47295" y="23839"/>
                  </a:lnTo>
                  <a:lnTo>
                    <a:pt x="47142" y="23482"/>
                  </a:lnTo>
                  <a:lnTo>
                    <a:pt x="46989" y="23125"/>
                  </a:lnTo>
                  <a:lnTo>
                    <a:pt x="46810" y="22793"/>
                  </a:lnTo>
                  <a:lnTo>
                    <a:pt x="46606" y="22462"/>
                  </a:lnTo>
                  <a:lnTo>
                    <a:pt x="46377" y="22156"/>
                  </a:lnTo>
                  <a:lnTo>
                    <a:pt x="46147" y="21850"/>
                  </a:lnTo>
                  <a:lnTo>
                    <a:pt x="46785" y="21544"/>
                  </a:lnTo>
                  <a:close/>
                  <a:moveTo>
                    <a:pt x="78655" y="25776"/>
                  </a:moveTo>
                  <a:lnTo>
                    <a:pt x="79190" y="25802"/>
                  </a:lnTo>
                  <a:lnTo>
                    <a:pt x="79266" y="25776"/>
                  </a:lnTo>
                  <a:lnTo>
                    <a:pt x="79266" y="25776"/>
                  </a:lnTo>
                  <a:lnTo>
                    <a:pt x="79190" y="26184"/>
                  </a:lnTo>
                  <a:lnTo>
                    <a:pt x="79139" y="26567"/>
                  </a:lnTo>
                  <a:lnTo>
                    <a:pt x="79088" y="26975"/>
                  </a:lnTo>
                  <a:lnTo>
                    <a:pt x="79063" y="27383"/>
                  </a:lnTo>
                  <a:lnTo>
                    <a:pt x="79063" y="27791"/>
                  </a:lnTo>
                  <a:lnTo>
                    <a:pt x="79088" y="28199"/>
                  </a:lnTo>
                  <a:lnTo>
                    <a:pt x="79164" y="28581"/>
                  </a:lnTo>
                  <a:lnTo>
                    <a:pt x="79241" y="28989"/>
                  </a:lnTo>
                  <a:lnTo>
                    <a:pt x="78884" y="28963"/>
                  </a:lnTo>
                  <a:lnTo>
                    <a:pt x="78502" y="28989"/>
                  </a:lnTo>
                  <a:lnTo>
                    <a:pt x="78425" y="28581"/>
                  </a:lnTo>
                  <a:lnTo>
                    <a:pt x="78374" y="28173"/>
                  </a:lnTo>
                  <a:lnTo>
                    <a:pt x="78349" y="27765"/>
                  </a:lnTo>
                  <a:lnTo>
                    <a:pt x="78349" y="27357"/>
                  </a:lnTo>
                  <a:lnTo>
                    <a:pt x="78400" y="26949"/>
                  </a:lnTo>
                  <a:lnTo>
                    <a:pt x="78476" y="26541"/>
                  </a:lnTo>
                  <a:lnTo>
                    <a:pt x="78655" y="25776"/>
                  </a:lnTo>
                  <a:close/>
                  <a:moveTo>
                    <a:pt x="78221" y="25776"/>
                  </a:moveTo>
                  <a:lnTo>
                    <a:pt x="78094" y="26133"/>
                  </a:lnTo>
                  <a:lnTo>
                    <a:pt x="77992" y="26541"/>
                  </a:lnTo>
                  <a:lnTo>
                    <a:pt x="77941" y="26949"/>
                  </a:lnTo>
                  <a:lnTo>
                    <a:pt x="77915" y="27383"/>
                  </a:lnTo>
                  <a:lnTo>
                    <a:pt x="77915" y="27791"/>
                  </a:lnTo>
                  <a:lnTo>
                    <a:pt x="77966" y="28224"/>
                  </a:lnTo>
                  <a:lnTo>
                    <a:pt x="78043" y="28607"/>
                  </a:lnTo>
                  <a:lnTo>
                    <a:pt x="78170" y="28989"/>
                  </a:lnTo>
                  <a:lnTo>
                    <a:pt x="77686" y="29014"/>
                  </a:lnTo>
                  <a:lnTo>
                    <a:pt x="77201" y="29014"/>
                  </a:lnTo>
                  <a:lnTo>
                    <a:pt x="76742" y="28963"/>
                  </a:lnTo>
                  <a:lnTo>
                    <a:pt x="76513" y="28938"/>
                  </a:lnTo>
                  <a:lnTo>
                    <a:pt x="76309" y="28861"/>
                  </a:lnTo>
                  <a:lnTo>
                    <a:pt x="76105" y="28810"/>
                  </a:lnTo>
                  <a:lnTo>
                    <a:pt x="75927" y="28709"/>
                  </a:lnTo>
                  <a:lnTo>
                    <a:pt x="75748" y="28607"/>
                  </a:lnTo>
                  <a:lnTo>
                    <a:pt x="75595" y="28454"/>
                  </a:lnTo>
                  <a:lnTo>
                    <a:pt x="75468" y="28301"/>
                  </a:lnTo>
                  <a:lnTo>
                    <a:pt x="75340" y="28097"/>
                  </a:lnTo>
                  <a:lnTo>
                    <a:pt x="75264" y="27893"/>
                  </a:lnTo>
                  <a:lnTo>
                    <a:pt x="75187" y="27638"/>
                  </a:lnTo>
                  <a:lnTo>
                    <a:pt x="75162" y="27332"/>
                  </a:lnTo>
                  <a:lnTo>
                    <a:pt x="75162" y="27051"/>
                  </a:lnTo>
                  <a:lnTo>
                    <a:pt x="75213" y="26822"/>
                  </a:lnTo>
                  <a:lnTo>
                    <a:pt x="75315" y="26618"/>
                  </a:lnTo>
                  <a:lnTo>
                    <a:pt x="75468" y="26439"/>
                  </a:lnTo>
                  <a:lnTo>
                    <a:pt x="75621" y="26286"/>
                  </a:lnTo>
                  <a:lnTo>
                    <a:pt x="75825" y="26159"/>
                  </a:lnTo>
                  <a:lnTo>
                    <a:pt x="76054" y="26057"/>
                  </a:lnTo>
                  <a:lnTo>
                    <a:pt x="76283" y="25955"/>
                  </a:lnTo>
                  <a:lnTo>
                    <a:pt x="76538" y="25904"/>
                  </a:lnTo>
                  <a:lnTo>
                    <a:pt x="76819" y="25853"/>
                  </a:lnTo>
                  <a:lnTo>
                    <a:pt x="77099" y="25802"/>
                  </a:lnTo>
                  <a:lnTo>
                    <a:pt x="77686" y="25776"/>
                  </a:lnTo>
                  <a:close/>
                  <a:moveTo>
                    <a:pt x="83626" y="23176"/>
                  </a:moveTo>
                  <a:lnTo>
                    <a:pt x="83856" y="23380"/>
                  </a:lnTo>
                  <a:lnTo>
                    <a:pt x="84060" y="23609"/>
                  </a:lnTo>
                  <a:lnTo>
                    <a:pt x="84238" y="23839"/>
                  </a:lnTo>
                  <a:lnTo>
                    <a:pt x="84391" y="24068"/>
                  </a:lnTo>
                  <a:lnTo>
                    <a:pt x="84544" y="24323"/>
                  </a:lnTo>
                  <a:lnTo>
                    <a:pt x="84646" y="24578"/>
                  </a:lnTo>
                  <a:lnTo>
                    <a:pt x="84748" y="24833"/>
                  </a:lnTo>
                  <a:lnTo>
                    <a:pt x="84850" y="25114"/>
                  </a:lnTo>
                  <a:lnTo>
                    <a:pt x="84927" y="25394"/>
                  </a:lnTo>
                  <a:lnTo>
                    <a:pt x="84978" y="25675"/>
                  </a:lnTo>
                  <a:lnTo>
                    <a:pt x="85054" y="26235"/>
                  </a:lnTo>
                  <a:lnTo>
                    <a:pt x="85054" y="26847"/>
                  </a:lnTo>
                  <a:lnTo>
                    <a:pt x="85054" y="27434"/>
                  </a:lnTo>
                  <a:lnTo>
                    <a:pt x="85003" y="27944"/>
                  </a:lnTo>
                  <a:lnTo>
                    <a:pt x="84952" y="28581"/>
                  </a:lnTo>
                  <a:lnTo>
                    <a:pt x="84825" y="29269"/>
                  </a:lnTo>
                  <a:lnTo>
                    <a:pt x="84672" y="29983"/>
                  </a:lnTo>
                  <a:lnTo>
                    <a:pt x="84570" y="30315"/>
                  </a:lnTo>
                  <a:lnTo>
                    <a:pt x="84468" y="30646"/>
                  </a:lnTo>
                  <a:lnTo>
                    <a:pt x="84340" y="30978"/>
                  </a:lnTo>
                  <a:lnTo>
                    <a:pt x="84187" y="31258"/>
                  </a:lnTo>
                  <a:lnTo>
                    <a:pt x="84034" y="31539"/>
                  </a:lnTo>
                  <a:lnTo>
                    <a:pt x="83830" y="31768"/>
                  </a:lnTo>
                  <a:lnTo>
                    <a:pt x="83652" y="31946"/>
                  </a:lnTo>
                  <a:lnTo>
                    <a:pt x="83422" y="32074"/>
                  </a:lnTo>
                  <a:lnTo>
                    <a:pt x="82912" y="31794"/>
                  </a:lnTo>
                  <a:lnTo>
                    <a:pt x="82428" y="31513"/>
                  </a:lnTo>
                  <a:lnTo>
                    <a:pt x="81918" y="31233"/>
                  </a:lnTo>
                  <a:lnTo>
                    <a:pt x="81663" y="31080"/>
                  </a:lnTo>
                  <a:lnTo>
                    <a:pt x="81434" y="30901"/>
                  </a:lnTo>
                  <a:lnTo>
                    <a:pt x="80949" y="30519"/>
                  </a:lnTo>
                  <a:lnTo>
                    <a:pt x="80694" y="30289"/>
                  </a:lnTo>
                  <a:lnTo>
                    <a:pt x="80414" y="30060"/>
                  </a:lnTo>
                  <a:lnTo>
                    <a:pt x="80184" y="29805"/>
                  </a:lnTo>
                  <a:lnTo>
                    <a:pt x="79955" y="29550"/>
                  </a:lnTo>
                  <a:lnTo>
                    <a:pt x="79776" y="29269"/>
                  </a:lnTo>
                  <a:lnTo>
                    <a:pt x="79649" y="29014"/>
                  </a:lnTo>
                  <a:lnTo>
                    <a:pt x="79623" y="28963"/>
                  </a:lnTo>
                  <a:lnTo>
                    <a:pt x="79572" y="28938"/>
                  </a:lnTo>
                  <a:lnTo>
                    <a:pt x="79547" y="28122"/>
                  </a:lnTo>
                  <a:lnTo>
                    <a:pt x="79521" y="27306"/>
                  </a:lnTo>
                  <a:lnTo>
                    <a:pt x="79521" y="26898"/>
                  </a:lnTo>
                  <a:lnTo>
                    <a:pt x="79547" y="26490"/>
                  </a:lnTo>
                  <a:lnTo>
                    <a:pt x="79598" y="26082"/>
                  </a:lnTo>
                  <a:lnTo>
                    <a:pt x="79674" y="25675"/>
                  </a:lnTo>
                  <a:lnTo>
                    <a:pt x="79649" y="25573"/>
                  </a:lnTo>
                  <a:lnTo>
                    <a:pt x="80082" y="25165"/>
                  </a:lnTo>
                  <a:lnTo>
                    <a:pt x="80516" y="24782"/>
                  </a:lnTo>
                  <a:lnTo>
                    <a:pt x="80975" y="24451"/>
                  </a:lnTo>
                  <a:lnTo>
                    <a:pt x="81459" y="24119"/>
                  </a:lnTo>
                  <a:lnTo>
                    <a:pt x="81944" y="23839"/>
                  </a:lnTo>
                  <a:lnTo>
                    <a:pt x="82453" y="23584"/>
                  </a:lnTo>
                  <a:lnTo>
                    <a:pt x="82989" y="23380"/>
                  </a:lnTo>
                  <a:lnTo>
                    <a:pt x="83550" y="23201"/>
                  </a:lnTo>
                  <a:lnTo>
                    <a:pt x="83626" y="23176"/>
                  </a:lnTo>
                  <a:close/>
                  <a:moveTo>
                    <a:pt x="76946" y="29524"/>
                  </a:moveTo>
                  <a:lnTo>
                    <a:pt x="77278" y="29550"/>
                  </a:lnTo>
                  <a:lnTo>
                    <a:pt x="77635" y="29575"/>
                  </a:lnTo>
                  <a:lnTo>
                    <a:pt x="77584" y="30264"/>
                  </a:lnTo>
                  <a:lnTo>
                    <a:pt x="77609" y="30978"/>
                  </a:lnTo>
                  <a:lnTo>
                    <a:pt x="77660" y="31666"/>
                  </a:lnTo>
                  <a:lnTo>
                    <a:pt x="77762" y="32380"/>
                  </a:lnTo>
                  <a:lnTo>
                    <a:pt x="77762" y="32380"/>
                  </a:lnTo>
                  <a:lnTo>
                    <a:pt x="77507" y="32278"/>
                  </a:lnTo>
                  <a:lnTo>
                    <a:pt x="77125" y="32176"/>
                  </a:lnTo>
                  <a:lnTo>
                    <a:pt x="77099" y="32023"/>
                  </a:lnTo>
                  <a:lnTo>
                    <a:pt x="77099" y="31870"/>
                  </a:lnTo>
                  <a:lnTo>
                    <a:pt x="77125" y="31641"/>
                  </a:lnTo>
                  <a:lnTo>
                    <a:pt x="77074" y="30825"/>
                  </a:lnTo>
                  <a:lnTo>
                    <a:pt x="77023" y="30187"/>
                  </a:lnTo>
                  <a:lnTo>
                    <a:pt x="76997" y="29856"/>
                  </a:lnTo>
                  <a:lnTo>
                    <a:pt x="76946" y="29524"/>
                  </a:lnTo>
                  <a:close/>
                  <a:moveTo>
                    <a:pt x="16955" y="42706"/>
                  </a:moveTo>
                  <a:lnTo>
                    <a:pt x="17235" y="42782"/>
                  </a:lnTo>
                  <a:lnTo>
                    <a:pt x="17465" y="42910"/>
                  </a:lnTo>
                  <a:lnTo>
                    <a:pt x="17720" y="43037"/>
                  </a:lnTo>
                  <a:lnTo>
                    <a:pt x="17924" y="43216"/>
                  </a:lnTo>
                  <a:lnTo>
                    <a:pt x="18102" y="43420"/>
                  </a:lnTo>
                  <a:lnTo>
                    <a:pt x="18230" y="43649"/>
                  </a:lnTo>
                  <a:lnTo>
                    <a:pt x="18332" y="43904"/>
                  </a:lnTo>
                  <a:lnTo>
                    <a:pt x="18383" y="44184"/>
                  </a:lnTo>
                  <a:lnTo>
                    <a:pt x="18383" y="44337"/>
                  </a:lnTo>
                  <a:lnTo>
                    <a:pt x="18383" y="44516"/>
                  </a:lnTo>
                  <a:lnTo>
                    <a:pt x="18332" y="44822"/>
                  </a:lnTo>
                  <a:lnTo>
                    <a:pt x="18204" y="45128"/>
                  </a:lnTo>
                  <a:lnTo>
                    <a:pt x="18128" y="45255"/>
                  </a:lnTo>
                  <a:lnTo>
                    <a:pt x="18026" y="45383"/>
                  </a:lnTo>
                  <a:lnTo>
                    <a:pt x="17924" y="45510"/>
                  </a:lnTo>
                  <a:lnTo>
                    <a:pt x="17822" y="45612"/>
                  </a:lnTo>
                  <a:lnTo>
                    <a:pt x="17694" y="45714"/>
                  </a:lnTo>
                  <a:lnTo>
                    <a:pt x="17567" y="45791"/>
                  </a:lnTo>
                  <a:lnTo>
                    <a:pt x="17414" y="45867"/>
                  </a:lnTo>
                  <a:lnTo>
                    <a:pt x="17261" y="45918"/>
                  </a:lnTo>
                  <a:lnTo>
                    <a:pt x="17082" y="45944"/>
                  </a:lnTo>
                  <a:lnTo>
                    <a:pt x="16751" y="45944"/>
                  </a:lnTo>
                  <a:lnTo>
                    <a:pt x="16572" y="45918"/>
                  </a:lnTo>
                  <a:lnTo>
                    <a:pt x="16419" y="45867"/>
                  </a:lnTo>
                  <a:lnTo>
                    <a:pt x="16266" y="45816"/>
                  </a:lnTo>
                  <a:lnTo>
                    <a:pt x="16114" y="45740"/>
                  </a:lnTo>
                  <a:lnTo>
                    <a:pt x="15986" y="45663"/>
                  </a:lnTo>
                  <a:lnTo>
                    <a:pt x="15884" y="45561"/>
                  </a:lnTo>
                  <a:lnTo>
                    <a:pt x="15757" y="45434"/>
                  </a:lnTo>
                  <a:lnTo>
                    <a:pt x="15655" y="45306"/>
                  </a:lnTo>
                  <a:lnTo>
                    <a:pt x="15578" y="45179"/>
                  </a:lnTo>
                  <a:lnTo>
                    <a:pt x="15451" y="44873"/>
                  </a:lnTo>
                  <a:lnTo>
                    <a:pt x="15349" y="44567"/>
                  </a:lnTo>
                  <a:lnTo>
                    <a:pt x="15323" y="44210"/>
                  </a:lnTo>
                  <a:lnTo>
                    <a:pt x="15349" y="44031"/>
                  </a:lnTo>
                  <a:lnTo>
                    <a:pt x="15374" y="43879"/>
                  </a:lnTo>
                  <a:lnTo>
                    <a:pt x="15400" y="43726"/>
                  </a:lnTo>
                  <a:lnTo>
                    <a:pt x="15451" y="43573"/>
                  </a:lnTo>
                  <a:lnTo>
                    <a:pt x="15527" y="43445"/>
                  </a:lnTo>
                  <a:lnTo>
                    <a:pt x="15604" y="43318"/>
                  </a:lnTo>
                  <a:lnTo>
                    <a:pt x="15706" y="43190"/>
                  </a:lnTo>
                  <a:lnTo>
                    <a:pt x="15808" y="43088"/>
                  </a:lnTo>
                  <a:lnTo>
                    <a:pt x="16063" y="42935"/>
                  </a:lnTo>
                  <a:lnTo>
                    <a:pt x="16343" y="42808"/>
                  </a:lnTo>
                  <a:lnTo>
                    <a:pt x="16649" y="42731"/>
                  </a:lnTo>
                  <a:lnTo>
                    <a:pt x="16955" y="42706"/>
                  </a:lnTo>
                  <a:close/>
                  <a:moveTo>
                    <a:pt x="10683" y="43139"/>
                  </a:moveTo>
                  <a:lnTo>
                    <a:pt x="11040" y="43165"/>
                  </a:lnTo>
                  <a:lnTo>
                    <a:pt x="11371" y="43267"/>
                  </a:lnTo>
                  <a:lnTo>
                    <a:pt x="11677" y="43394"/>
                  </a:lnTo>
                  <a:lnTo>
                    <a:pt x="11805" y="43471"/>
                  </a:lnTo>
                  <a:lnTo>
                    <a:pt x="11958" y="43573"/>
                  </a:lnTo>
                  <a:lnTo>
                    <a:pt x="12060" y="43675"/>
                  </a:lnTo>
                  <a:lnTo>
                    <a:pt x="12187" y="43802"/>
                  </a:lnTo>
                  <a:lnTo>
                    <a:pt x="12289" y="43930"/>
                  </a:lnTo>
                  <a:lnTo>
                    <a:pt x="12366" y="44082"/>
                  </a:lnTo>
                  <a:lnTo>
                    <a:pt x="12442" y="44235"/>
                  </a:lnTo>
                  <a:lnTo>
                    <a:pt x="12493" y="44414"/>
                  </a:lnTo>
                  <a:lnTo>
                    <a:pt x="12519" y="44592"/>
                  </a:lnTo>
                  <a:lnTo>
                    <a:pt x="12544" y="44771"/>
                  </a:lnTo>
                  <a:lnTo>
                    <a:pt x="12544" y="44949"/>
                  </a:lnTo>
                  <a:lnTo>
                    <a:pt x="12519" y="45102"/>
                  </a:lnTo>
                  <a:lnTo>
                    <a:pt x="12493" y="45281"/>
                  </a:lnTo>
                  <a:lnTo>
                    <a:pt x="12417" y="45459"/>
                  </a:lnTo>
                  <a:lnTo>
                    <a:pt x="12366" y="45612"/>
                  </a:lnTo>
                  <a:lnTo>
                    <a:pt x="12264" y="45765"/>
                  </a:lnTo>
                  <a:lnTo>
                    <a:pt x="12187" y="45918"/>
                  </a:lnTo>
                  <a:lnTo>
                    <a:pt x="12060" y="46046"/>
                  </a:lnTo>
                  <a:lnTo>
                    <a:pt x="11932" y="46173"/>
                  </a:lnTo>
                  <a:lnTo>
                    <a:pt x="11805" y="46275"/>
                  </a:lnTo>
                  <a:lnTo>
                    <a:pt x="11652" y="46377"/>
                  </a:lnTo>
                  <a:lnTo>
                    <a:pt x="11499" y="46454"/>
                  </a:lnTo>
                  <a:lnTo>
                    <a:pt x="11346" y="46530"/>
                  </a:lnTo>
                  <a:lnTo>
                    <a:pt x="11167" y="46556"/>
                  </a:lnTo>
                  <a:lnTo>
                    <a:pt x="10989" y="46607"/>
                  </a:lnTo>
                  <a:lnTo>
                    <a:pt x="10810" y="46607"/>
                  </a:lnTo>
                  <a:lnTo>
                    <a:pt x="10632" y="46581"/>
                  </a:lnTo>
                  <a:lnTo>
                    <a:pt x="10453" y="46556"/>
                  </a:lnTo>
                  <a:lnTo>
                    <a:pt x="10275" y="46505"/>
                  </a:lnTo>
                  <a:lnTo>
                    <a:pt x="10097" y="46454"/>
                  </a:lnTo>
                  <a:lnTo>
                    <a:pt x="9944" y="46377"/>
                  </a:lnTo>
                  <a:lnTo>
                    <a:pt x="9791" y="46275"/>
                  </a:lnTo>
                  <a:lnTo>
                    <a:pt x="9663" y="46173"/>
                  </a:lnTo>
                  <a:lnTo>
                    <a:pt x="9536" y="46046"/>
                  </a:lnTo>
                  <a:lnTo>
                    <a:pt x="9434" y="45893"/>
                  </a:lnTo>
                  <a:lnTo>
                    <a:pt x="9332" y="45765"/>
                  </a:lnTo>
                  <a:lnTo>
                    <a:pt x="9230" y="45612"/>
                  </a:lnTo>
                  <a:lnTo>
                    <a:pt x="9153" y="45434"/>
                  </a:lnTo>
                  <a:lnTo>
                    <a:pt x="9102" y="45255"/>
                  </a:lnTo>
                  <a:lnTo>
                    <a:pt x="9077" y="45077"/>
                  </a:lnTo>
                  <a:lnTo>
                    <a:pt x="9077" y="44898"/>
                  </a:lnTo>
                  <a:lnTo>
                    <a:pt x="9077" y="44745"/>
                  </a:lnTo>
                  <a:lnTo>
                    <a:pt x="9102" y="44592"/>
                  </a:lnTo>
                  <a:lnTo>
                    <a:pt x="9128" y="44439"/>
                  </a:lnTo>
                  <a:lnTo>
                    <a:pt x="9230" y="44159"/>
                  </a:lnTo>
                  <a:lnTo>
                    <a:pt x="9383" y="43930"/>
                  </a:lnTo>
                  <a:lnTo>
                    <a:pt x="9587" y="43700"/>
                  </a:lnTo>
                  <a:lnTo>
                    <a:pt x="9816" y="43496"/>
                  </a:lnTo>
                  <a:lnTo>
                    <a:pt x="10071" y="43318"/>
                  </a:lnTo>
                  <a:lnTo>
                    <a:pt x="10351" y="43165"/>
                  </a:lnTo>
                  <a:lnTo>
                    <a:pt x="10683" y="43139"/>
                  </a:lnTo>
                  <a:close/>
                  <a:moveTo>
                    <a:pt x="13972" y="47244"/>
                  </a:moveTo>
                  <a:lnTo>
                    <a:pt x="14150" y="47269"/>
                  </a:lnTo>
                  <a:lnTo>
                    <a:pt x="14456" y="47346"/>
                  </a:lnTo>
                  <a:lnTo>
                    <a:pt x="14737" y="47473"/>
                  </a:lnTo>
                  <a:lnTo>
                    <a:pt x="14992" y="47652"/>
                  </a:lnTo>
                  <a:lnTo>
                    <a:pt x="15221" y="47830"/>
                  </a:lnTo>
                  <a:lnTo>
                    <a:pt x="15374" y="48060"/>
                  </a:lnTo>
                  <a:lnTo>
                    <a:pt x="15451" y="48187"/>
                  </a:lnTo>
                  <a:lnTo>
                    <a:pt x="15502" y="48315"/>
                  </a:lnTo>
                  <a:lnTo>
                    <a:pt x="15527" y="48468"/>
                  </a:lnTo>
                  <a:lnTo>
                    <a:pt x="15553" y="48646"/>
                  </a:lnTo>
                  <a:lnTo>
                    <a:pt x="15578" y="48799"/>
                  </a:lnTo>
                  <a:lnTo>
                    <a:pt x="15578" y="48978"/>
                  </a:lnTo>
                  <a:lnTo>
                    <a:pt x="15553" y="49156"/>
                  </a:lnTo>
                  <a:lnTo>
                    <a:pt x="15502" y="49360"/>
                  </a:lnTo>
                  <a:lnTo>
                    <a:pt x="15451" y="49539"/>
                  </a:lnTo>
                  <a:lnTo>
                    <a:pt x="15374" y="49692"/>
                  </a:lnTo>
                  <a:lnTo>
                    <a:pt x="15272" y="49870"/>
                  </a:lnTo>
                  <a:lnTo>
                    <a:pt x="15170" y="50023"/>
                  </a:lnTo>
                  <a:lnTo>
                    <a:pt x="15043" y="50176"/>
                  </a:lnTo>
                  <a:lnTo>
                    <a:pt x="14890" y="50303"/>
                  </a:lnTo>
                  <a:lnTo>
                    <a:pt x="14762" y="50431"/>
                  </a:lnTo>
                  <a:lnTo>
                    <a:pt x="14609" y="50533"/>
                  </a:lnTo>
                  <a:lnTo>
                    <a:pt x="14431" y="50609"/>
                  </a:lnTo>
                  <a:lnTo>
                    <a:pt x="14252" y="50660"/>
                  </a:lnTo>
                  <a:lnTo>
                    <a:pt x="14074" y="50711"/>
                  </a:lnTo>
                  <a:lnTo>
                    <a:pt x="13895" y="50737"/>
                  </a:lnTo>
                  <a:lnTo>
                    <a:pt x="13717" y="50711"/>
                  </a:lnTo>
                  <a:lnTo>
                    <a:pt x="13513" y="50686"/>
                  </a:lnTo>
                  <a:lnTo>
                    <a:pt x="13334" y="50609"/>
                  </a:lnTo>
                  <a:lnTo>
                    <a:pt x="13156" y="50533"/>
                  </a:lnTo>
                  <a:lnTo>
                    <a:pt x="13003" y="50456"/>
                  </a:lnTo>
                  <a:lnTo>
                    <a:pt x="12850" y="50354"/>
                  </a:lnTo>
                  <a:lnTo>
                    <a:pt x="12723" y="50227"/>
                  </a:lnTo>
                  <a:lnTo>
                    <a:pt x="12621" y="50099"/>
                  </a:lnTo>
                  <a:lnTo>
                    <a:pt x="12519" y="49972"/>
                  </a:lnTo>
                  <a:lnTo>
                    <a:pt x="12442" y="49845"/>
                  </a:lnTo>
                  <a:lnTo>
                    <a:pt x="12315" y="49564"/>
                  </a:lnTo>
                  <a:lnTo>
                    <a:pt x="12238" y="49258"/>
                  </a:lnTo>
                  <a:lnTo>
                    <a:pt x="12213" y="48927"/>
                  </a:lnTo>
                  <a:lnTo>
                    <a:pt x="12264" y="48621"/>
                  </a:lnTo>
                  <a:lnTo>
                    <a:pt x="12340" y="48315"/>
                  </a:lnTo>
                  <a:lnTo>
                    <a:pt x="12468" y="48034"/>
                  </a:lnTo>
                  <a:lnTo>
                    <a:pt x="12646" y="47779"/>
                  </a:lnTo>
                  <a:lnTo>
                    <a:pt x="12748" y="47677"/>
                  </a:lnTo>
                  <a:lnTo>
                    <a:pt x="12850" y="47575"/>
                  </a:lnTo>
                  <a:lnTo>
                    <a:pt x="12978" y="47473"/>
                  </a:lnTo>
                  <a:lnTo>
                    <a:pt x="13130" y="47397"/>
                  </a:lnTo>
                  <a:lnTo>
                    <a:pt x="13283" y="47346"/>
                  </a:lnTo>
                  <a:lnTo>
                    <a:pt x="13436" y="47295"/>
                  </a:lnTo>
                  <a:lnTo>
                    <a:pt x="13589" y="47244"/>
                  </a:lnTo>
                  <a:close/>
                  <a:moveTo>
                    <a:pt x="11040" y="55530"/>
                  </a:moveTo>
                  <a:lnTo>
                    <a:pt x="11091" y="55556"/>
                  </a:lnTo>
                  <a:lnTo>
                    <a:pt x="11830" y="55632"/>
                  </a:lnTo>
                  <a:lnTo>
                    <a:pt x="12595" y="55683"/>
                  </a:lnTo>
                  <a:lnTo>
                    <a:pt x="13334" y="55734"/>
                  </a:lnTo>
                  <a:lnTo>
                    <a:pt x="14099" y="55734"/>
                  </a:lnTo>
                  <a:lnTo>
                    <a:pt x="14864" y="55760"/>
                  </a:lnTo>
                  <a:lnTo>
                    <a:pt x="15604" y="55734"/>
                  </a:lnTo>
                  <a:lnTo>
                    <a:pt x="17108" y="55658"/>
                  </a:lnTo>
                  <a:lnTo>
                    <a:pt x="17133" y="55887"/>
                  </a:lnTo>
                  <a:lnTo>
                    <a:pt x="17210" y="56091"/>
                  </a:lnTo>
                  <a:lnTo>
                    <a:pt x="17363" y="56499"/>
                  </a:lnTo>
                  <a:lnTo>
                    <a:pt x="17567" y="56907"/>
                  </a:lnTo>
                  <a:lnTo>
                    <a:pt x="17669" y="57085"/>
                  </a:lnTo>
                  <a:lnTo>
                    <a:pt x="17796" y="57264"/>
                  </a:lnTo>
                  <a:lnTo>
                    <a:pt x="13615" y="57315"/>
                  </a:lnTo>
                  <a:lnTo>
                    <a:pt x="13130" y="57340"/>
                  </a:lnTo>
                  <a:lnTo>
                    <a:pt x="12570" y="57366"/>
                  </a:lnTo>
                  <a:lnTo>
                    <a:pt x="11958" y="57417"/>
                  </a:lnTo>
                  <a:lnTo>
                    <a:pt x="11320" y="57442"/>
                  </a:lnTo>
                  <a:lnTo>
                    <a:pt x="10683" y="57468"/>
                  </a:lnTo>
                  <a:lnTo>
                    <a:pt x="10071" y="57417"/>
                  </a:lnTo>
                  <a:lnTo>
                    <a:pt x="9791" y="57391"/>
                  </a:lnTo>
                  <a:lnTo>
                    <a:pt x="9536" y="57340"/>
                  </a:lnTo>
                  <a:lnTo>
                    <a:pt x="9281" y="57264"/>
                  </a:lnTo>
                  <a:lnTo>
                    <a:pt x="9051" y="57187"/>
                  </a:lnTo>
                  <a:lnTo>
                    <a:pt x="9612" y="56856"/>
                  </a:lnTo>
                  <a:lnTo>
                    <a:pt x="9867" y="56677"/>
                  </a:lnTo>
                  <a:lnTo>
                    <a:pt x="10122" y="56473"/>
                  </a:lnTo>
                  <a:lnTo>
                    <a:pt x="10377" y="56269"/>
                  </a:lnTo>
                  <a:lnTo>
                    <a:pt x="10606" y="56040"/>
                  </a:lnTo>
                  <a:lnTo>
                    <a:pt x="10836" y="55785"/>
                  </a:lnTo>
                  <a:lnTo>
                    <a:pt x="11040" y="55530"/>
                  </a:lnTo>
                  <a:close/>
                  <a:moveTo>
                    <a:pt x="8924" y="57315"/>
                  </a:moveTo>
                  <a:lnTo>
                    <a:pt x="9051" y="57442"/>
                  </a:lnTo>
                  <a:lnTo>
                    <a:pt x="9204" y="57519"/>
                  </a:lnTo>
                  <a:lnTo>
                    <a:pt x="9383" y="57595"/>
                  </a:lnTo>
                  <a:lnTo>
                    <a:pt x="9561" y="57646"/>
                  </a:lnTo>
                  <a:lnTo>
                    <a:pt x="9740" y="57697"/>
                  </a:lnTo>
                  <a:lnTo>
                    <a:pt x="9944" y="57697"/>
                  </a:lnTo>
                  <a:lnTo>
                    <a:pt x="10351" y="57723"/>
                  </a:lnTo>
                  <a:lnTo>
                    <a:pt x="10759" y="57697"/>
                  </a:lnTo>
                  <a:lnTo>
                    <a:pt x="11167" y="57672"/>
                  </a:lnTo>
                  <a:lnTo>
                    <a:pt x="11550" y="57646"/>
                  </a:lnTo>
                  <a:lnTo>
                    <a:pt x="11907" y="57621"/>
                  </a:lnTo>
                  <a:lnTo>
                    <a:pt x="18026" y="57570"/>
                  </a:lnTo>
                  <a:lnTo>
                    <a:pt x="17873" y="57927"/>
                  </a:lnTo>
                  <a:lnTo>
                    <a:pt x="17822" y="58105"/>
                  </a:lnTo>
                  <a:lnTo>
                    <a:pt x="17771" y="58309"/>
                  </a:lnTo>
                  <a:lnTo>
                    <a:pt x="9357" y="58360"/>
                  </a:lnTo>
                  <a:lnTo>
                    <a:pt x="9357" y="58233"/>
                  </a:lnTo>
                  <a:lnTo>
                    <a:pt x="9306" y="58105"/>
                  </a:lnTo>
                  <a:lnTo>
                    <a:pt x="9179" y="57876"/>
                  </a:lnTo>
                  <a:lnTo>
                    <a:pt x="8924" y="57315"/>
                  </a:lnTo>
                  <a:close/>
                  <a:moveTo>
                    <a:pt x="57417" y="41074"/>
                  </a:moveTo>
                  <a:lnTo>
                    <a:pt x="57544" y="41278"/>
                  </a:lnTo>
                  <a:lnTo>
                    <a:pt x="57646" y="41507"/>
                  </a:lnTo>
                  <a:lnTo>
                    <a:pt x="57723" y="41737"/>
                  </a:lnTo>
                  <a:lnTo>
                    <a:pt x="57774" y="41992"/>
                  </a:lnTo>
                  <a:lnTo>
                    <a:pt x="57850" y="42527"/>
                  </a:lnTo>
                  <a:lnTo>
                    <a:pt x="57876" y="43063"/>
                  </a:lnTo>
                  <a:lnTo>
                    <a:pt x="57876" y="43624"/>
                  </a:lnTo>
                  <a:lnTo>
                    <a:pt x="57876" y="44184"/>
                  </a:lnTo>
                  <a:lnTo>
                    <a:pt x="57850" y="44694"/>
                  </a:lnTo>
                  <a:lnTo>
                    <a:pt x="57850" y="45179"/>
                  </a:lnTo>
                  <a:lnTo>
                    <a:pt x="57927" y="49615"/>
                  </a:lnTo>
                  <a:lnTo>
                    <a:pt x="57978" y="53771"/>
                  </a:lnTo>
                  <a:lnTo>
                    <a:pt x="58003" y="54816"/>
                  </a:lnTo>
                  <a:lnTo>
                    <a:pt x="58029" y="55862"/>
                  </a:lnTo>
                  <a:lnTo>
                    <a:pt x="58080" y="56907"/>
                  </a:lnTo>
                  <a:lnTo>
                    <a:pt x="58181" y="57952"/>
                  </a:lnTo>
                  <a:lnTo>
                    <a:pt x="48187" y="58054"/>
                  </a:lnTo>
                  <a:lnTo>
                    <a:pt x="38193" y="58156"/>
                  </a:lnTo>
                  <a:lnTo>
                    <a:pt x="18204" y="58284"/>
                  </a:lnTo>
                  <a:lnTo>
                    <a:pt x="18255" y="58029"/>
                  </a:lnTo>
                  <a:lnTo>
                    <a:pt x="18408" y="57442"/>
                  </a:lnTo>
                  <a:lnTo>
                    <a:pt x="18408" y="57366"/>
                  </a:lnTo>
                  <a:lnTo>
                    <a:pt x="18357" y="57315"/>
                  </a:lnTo>
                  <a:lnTo>
                    <a:pt x="18306" y="57289"/>
                  </a:lnTo>
                  <a:lnTo>
                    <a:pt x="18230" y="57289"/>
                  </a:lnTo>
                  <a:lnTo>
                    <a:pt x="18179" y="57264"/>
                  </a:lnTo>
                  <a:lnTo>
                    <a:pt x="18128" y="57264"/>
                  </a:lnTo>
                  <a:lnTo>
                    <a:pt x="17873" y="56754"/>
                  </a:lnTo>
                  <a:lnTo>
                    <a:pt x="17745" y="56499"/>
                  </a:lnTo>
                  <a:lnTo>
                    <a:pt x="17618" y="56244"/>
                  </a:lnTo>
                  <a:lnTo>
                    <a:pt x="17567" y="56015"/>
                  </a:lnTo>
                  <a:lnTo>
                    <a:pt x="17516" y="55811"/>
                  </a:lnTo>
                  <a:lnTo>
                    <a:pt x="17439" y="55607"/>
                  </a:lnTo>
                  <a:lnTo>
                    <a:pt x="17388" y="55505"/>
                  </a:lnTo>
                  <a:lnTo>
                    <a:pt x="17312" y="55428"/>
                  </a:lnTo>
                  <a:lnTo>
                    <a:pt x="17286" y="55403"/>
                  </a:lnTo>
                  <a:lnTo>
                    <a:pt x="17235" y="55377"/>
                  </a:lnTo>
                  <a:lnTo>
                    <a:pt x="17210" y="55377"/>
                  </a:lnTo>
                  <a:lnTo>
                    <a:pt x="17159" y="55352"/>
                  </a:lnTo>
                  <a:lnTo>
                    <a:pt x="14150" y="55326"/>
                  </a:lnTo>
                  <a:lnTo>
                    <a:pt x="12621" y="55326"/>
                  </a:lnTo>
                  <a:lnTo>
                    <a:pt x="11116" y="55352"/>
                  </a:lnTo>
                  <a:lnTo>
                    <a:pt x="11116" y="55250"/>
                  </a:lnTo>
                  <a:lnTo>
                    <a:pt x="11065" y="55199"/>
                  </a:lnTo>
                  <a:lnTo>
                    <a:pt x="10989" y="55173"/>
                  </a:lnTo>
                  <a:lnTo>
                    <a:pt x="10938" y="55199"/>
                  </a:lnTo>
                  <a:lnTo>
                    <a:pt x="10887" y="55224"/>
                  </a:lnTo>
                  <a:lnTo>
                    <a:pt x="10657" y="55428"/>
                  </a:lnTo>
                  <a:lnTo>
                    <a:pt x="10428" y="55683"/>
                  </a:lnTo>
                  <a:lnTo>
                    <a:pt x="10198" y="55938"/>
                  </a:lnTo>
                  <a:lnTo>
                    <a:pt x="9944" y="56193"/>
                  </a:lnTo>
                  <a:lnTo>
                    <a:pt x="9663" y="56422"/>
                  </a:lnTo>
                  <a:lnTo>
                    <a:pt x="9357" y="56652"/>
                  </a:lnTo>
                  <a:lnTo>
                    <a:pt x="9051" y="56856"/>
                  </a:lnTo>
                  <a:lnTo>
                    <a:pt x="8745" y="57034"/>
                  </a:lnTo>
                  <a:lnTo>
                    <a:pt x="8694" y="57085"/>
                  </a:lnTo>
                  <a:lnTo>
                    <a:pt x="8669" y="57136"/>
                  </a:lnTo>
                  <a:lnTo>
                    <a:pt x="8694" y="57187"/>
                  </a:lnTo>
                  <a:lnTo>
                    <a:pt x="8720" y="57238"/>
                  </a:lnTo>
                  <a:lnTo>
                    <a:pt x="8669" y="57289"/>
                  </a:lnTo>
                  <a:lnTo>
                    <a:pt x="8643" y="57340"/>
                  </a:lnTo>
                  <a:lnTo>
                    <a:pt x="8669" y="57391"/>
                  </a:lnTo>
                  <a:lnTo>
                    <a:pt x="8924" y="58029"/>
                  </a:lnTo>
                  <a:lnTo>
                    <a:pt x="9000" y="58207"/>
                  </a:lnTo>
                  <a:lnTo>
                    <a:pt x="9077" y="58386"/>
                  </a:lnTo>
                  <a:lnTo>
                    <a:pt x="7088" y="58386"/>
                  </a:lnTo>
                  <a:lnTo>
                    <a:pt x="7088" y="56346"/>
                  </a:lnTo>
                  <a:lnTo>
                    <a:pt x="7037" y="54306"/>
                  </a:lnTo>
                  <a:lnTo>
                    <a:pt x="6935" y="50201"/>
                  </a:lnTo>
                  <a:lnTo>
                    <a:pt x="6859" y="46122"/>
                  </a:lnTo>
                  <a:lnTo>
                    <a:pt x="6833" y="45663"/>
                  </a:lnTo>
                  <a:lnTo>
                    <a:pt x="6782" y="45077"/>
                  </a:lnTo>
                  <a:lnTo>
                    <a:pt x="6731" y="44465"/>
                  </a:lnTo>
                  <a:lnTo>
                    <a:pt x="6731" y="43802"/>
                  </a:lnTo>
                  <a:lnTo>
                    <a:pt x="6731" y="43496"/>
                  </a:lnTo>
                  <a:lnTo>
                    <a:pt x="6757" y="43165"/>
                  </a:lnTo>
                  <a:lnTo>
                    <a:pt x="6808" y="42884"/>
                  </a:lnTo>
                  <a:lnTo>
                    <a:pt x="6859" y="42604"/>
                  </a:lnTo>
                  <a:lnTo>
                    <a:pt x="6961" y="42349"/>
                  </a:lnTo>
                  <a:lnTo>
                    <a:pt x="7088" y="42119"/>
                  </a:lnTo>
                  <a:lnTo>
                    <a:pt x="7241" y="41941"/>
                  </a:lnTo>
                  <a:lnTo>
                    <a:pt x="7419" y="41788"/>
                  </a:lnTo>
                  <a:lnTo>
                    <a:pt x="7470" y="41737"/>
                  </a:lnTo>
                  <a:lnTo>
                    <a:pt x="7496" y="41686"/>
                  </a:lnTo>
                  <a:lnTo>
                    <a:pt x="7521" y="41635"/>
                  </a:lnTo>
                  <a:lnTo>
                    <a:pt x="7521" y="41584"/>
                  </a:lnTo>
                  <a:lnTo>
                    <a:pt x="7904" y="41507"/>
                  </a:lnTo>
                  <a:lnTo>
                    <a:pt x="8312" y="41456"/>
                  </a:lnTo>
                  <a:lnTo>
                    <a:pt x="9102" y="41380"/>
                  </a:lnTo>
                  <a:lnTo>
                    <a:pt x="9918" y="41329"/>
                  </a:lnTo>
                  <a:lnTo>
                    <a:pt x="10759" y="41329"/>
                  </a:lnTo>
                  <a:lnTo>
                    <a:pt x="10708" y="41686"/>
                  </a:lnTo>
                  <a:lnTo>
                    <a:pt x="10683" y="42068"/>
                  </a:lnTo>
                  <a:lnTo>
                    <a:pt x="10708" y="42451"/>
                  </a:lnTo>
                  <a:lnTo>
                    <a:pt x="10734" y="42808"/>
                  </a:lnTo>
                  <a:lnTo>
                    <a:pt x="10504" y="42833"/>
                  </a:lnTo>
                  <a:lnTo>
                    <a:pt x="10275" y="42884"/>
                  </a:lnTo>
                  <a:lnTo>
                    <a:pt x="10198" y="42935"/>
                  </a:lnTo>
                  <a:lnTo>
                    <a:pt x="10147" y="43012"/>
                  </a:lnTo>
                  <a:lnTo>
                    <a:pt x="9995" y="43037"/>
                  </a:lnTo>
                  <a:lnTo>
                    <a:pt x="9816" y="43114"/>
                  </a:lnTo>
                  <a:lnTo>
                    <a:pt x="9663" y="43190"/>
                  </a:lnTo>
                  <a:lnTo>
                    <a:pt x="9510" y="43267"/>
                  </a:lnTo>
                  <a:lnTo>
                    <a:pt x="9383" y="43394"/>
                  </a:lnTo>
                  <a:lnTo>
                    <a:pt x="9255" y="43496"/>
                  </a:lnTo>
                  <a:lnTo>
                    <a:pt x="9153" y="43649"/>
                  </a:lnTo>
                  <a:lnTo>
                    <a:pt x="9026" y="43777"/>
                  </a:lnTo>
                  <a:lnTo>
                    <a:pt x="8873" y="44108"/>
                  </a:lnTo>
                  <a:lnTo>
                    <a:pt x="8771" y="44439"/>
                  </a:lnTo>
                  <a:lnTo>
                    <a:pt x="8720" y="44618"/>
                  </a:lnTo>
                  <a:lnTo>
                    <a:pt x="8694" y="44796"/>
                  </a:lnTo>
                  <a:lnTo>
                    <a:pt x="8694" y="44975"/>
                  </a:lnTo>
                  <a:lnTo>
                    <a:pt x="8720" y="45153"/>
                  </a:lnTo>
                  <a:lnTo>
                    <a:pt x="8771" y="45357"/>
                  </a:lnTo>
                  <a:lnTo>
                    <a:pt x="8822" y="45587"/>
                  </a:lnTo>
                  <a:lnTo>
                    <a:pt x="8924" y="45791"/>
                  </a:lnTo>
                  <a:lnTo>
                    <a:pt x="9026" y="45969"/>
                  </a:lnTo>
                  <a:lnTo>
                    <a:pt x="9153" y="46148"/>
                  </a:lnTo>
                  <a:lnTo>
                    <a:pt x="9281" y="46301"/>
                  </a:lnTo>
                  <a:lnTo>
                    <a:pt x="9434" y="46454"/>
                  </a:lnTo>
                  <a:lnTo>
                    <a:pt x="9612" y="46581"/>
                  </a:lnTo>
                  <a:lnTo>
                    <a:pt x="9791" y="46709"/>
                  </a:lnTo>
                  <a:lnTo>
                    <a:pt x="9995" y="46785"/>
                  </a:lnTo>
                  <a:lnTo>
                    <a:pt x="10173" y="46862"/>
                  </a:lnTo>
                  <a:lnTo>
                    <a:pt x="10402" y="46913"/>
                  </a:lnTo>
                  <a:lnTo>
                    <a:pt x="10606" y="46964"/>
                  </a:lnTo>
                  <a:lnTo>
                    <a:pt x="11040" y="46964"/>
                  </a:lnTo>
                  <a:lnTo>
                    <a:pt x="11269" y="46913"/>
                  </a:lnTo>
                  <a:lnTo>
                    <a:pt x="11473" y="46862"/>
                  </a:lnTo>
                  <a:lnTo>
                    <a:pt x="11652" y="46785"/>
                  </a:lnTo>
                  <a:lnTo>
                    <a:pt x="11830" y="46683"/>
                  </a:lnTo>
                  <a:lnTo>
                    <a:pt x="12009" y="46581"/>
                  </a:lnTo>
                  <a:lnTo>
                    <a:pt x="12162" y="46454"/>
                  </a:lnTo>
                  <a:lnTo>
                    <a:pt x="12315" y="46301"/>
                  </a:lnTo>
                  <a:lnTo>
                    <a:pt x="12442" y="46148"/>
                  </a:lnTo>
                  <a:lnTo>
                    <a:pt x="12570" y="45995"/>
                  </a:lnTo>
                  <a:lnTo>
                    <a:pt x="12672" y="45816"/>
                  </a:lnTo>
                  <a:lnTo>
                    <a:pt x="12748" y="45612"/>
                  </a:lnTo>
                  <a:lnTo>
                    <a:pt x="12825" y="45434"/>
                  </a:lnTo>
                  <a:lnTo>
                    <a:pt x="12850" y="45230"/>
                  </a:lnTo>
                  <a:lnTo>
                    <a:pt x="12901" y="45026"/>
                  </a:lnTo>
                  <a:lnTo>
                    <a:pt x="12901" y="44822"/>
                  </a:lnTo>
                  <a:lnTo>
                    <a:pt x="12901" y="44618"/>
                  </a:lnTo>
                  <a:lnTo>
                    <a:pt x="12850" y="44414"/>
                  </a:lnTo>
                  <a:lnTo>
                    <a:pt x="12825" y="44235"/>
                  </a:lnTo>
                  <a:lnTo>
                    <a:pt x="12774" y="44082"/>
                  </a:lnTo>
                  <a:lnTo>
                    <a:pt x="12595" y="43777"/>
                  </a:lnTo>
                  <a:lnTo>
                    <a:pt x="12391" y="43522"/>
                  </a:lnTo>
                  <a:lnTo>
                    <a:pt x="12162" y="43292"/>
                  </a:lnTo>
                  <a:lnTo>
                    <a:pt x="11881" y="43088"/>
                  </a:lnTo>
                  <a:lnTo>
                    <a:pt x="11575" y="42935"/>
                  </a:lnTo>
                  <a:lnTo>
                    <a:pt x="11269" y="42859"/>
                  </a:lnTo>
                  <a:lnTo>
                    <a:pt x="10938" y="42808"/>
                  </a:lnTo>
                  <a:lnTo>
                    <a:pt x="10963" y="42068"/>
                  </a:lnTo>
                  <a:lnTo>
                    <a:pt x="10963" y="41686"/>
                  </a:lnTo>
                  <a:lnTo>
                    <a:pt x="10963" y="41329"/>
                  </a:lnTo>
                  <a:lnTo>
                    <a:pt x="12187" y="41354"/>
                  </a:lnTo>
                  <a:lnTo>
                    <a:pt x="13411" y="41380"/>
                  </a:lnTo>
                  <a:lnTo>
                    <a:pt x="13742" y="41380"/>
                  </a:lnTo>
                  <a:lnTo>
                    <a:pt x="13793" y="42757"/>
                  </a:lnTo>
                  <a:lnTo>
                    <a:pt x="13819" y="44133"/>
                  </a:lnTo>
                  <a:lnTo>
                    <a:pt x="13819" y="45510"/>
                  </a:lnTo>
                  <a:lnTo>
                    <a:pt x="13870" y="46887"/>
                  </a:lnTo>
                  <a:lnTo>
                    <a:pt x="13870" y="46938"/>
                  </a:lnTo>
                  <a:lnTo>
                    <a:pt x="13895" y="46964"/>
                  </a:lnTo>
                  <a:lnTo>
                    <a:pt x="13717" y="46964"/>
                  </a:lnTo>
                  <a:lnTo>
                    <a:pt x="13564" y="46938"/>
                  </a:lnTo>
                  <a:lnTo>
                    <a:pt x="13232" y="46989"/>
                  </a:lnTo>
                  <a:lnTo>
                    <a:pt x="12927" y="47065"/>
                  </a:lnTo>
                  <a:lnTo>
                    <a:pt x="12621" y="47218"/>
                  </a:lnTo>
                  <a:lnTo>
                    <a:pt x="12366" y="47422"/>
                  </a:lnTo>
                  <a:lnTo>
                    <a:pt x="12136" y="47677"/>
                  </a:lnTo>
                  <a:lnTo>
                    <a:pt x="12034" y="47805"/>
                  </a:lnTo>
                  <a:lnTo>
                    <a:pt x="11958" y="47958"/>
                  </a:lnTo>
                  <a:lnTo>
                    <a:pt x="11881" y="48111"/>
                  </a:lnTo>
                  <a:lnTo>
                    <a:pt x="11830" y="48289"/>
                  </a:lnTo>
                  <a:lnTo>
                    <a:pt x="11754" y="48519"/>
                  </a:lnTo>
                  <a:lnTo>
                    <a:pt x="11728" y="48748"/>
                  </a:lnTo>
                  <a:lnTo>
                    <a:pt x="11728" y="48978"/>
                  </a:lnTo>
                  <a:lnTo>
                    <a:pt x="11754" y="49207"/>
                  </a:lnTo>
                  <a:lnTo>
                    <a:pt x="11805" y="49437"/>
                  </a:lnTo>
                  <a:lnTo>
                    <a:pt x="11881" y="49641"/>
                  </a:lnTo>
                  <a:lnTo>
                    <a:pt x="11958" y="49870"/>
                  </a:lnTo>
                  <a:lnTo>
                    <a:pt x="12060" y="50048"/>
                  </a:lnTo>
                  <a:lnTo>
                    <a:pt x="12187" y="50252"/>
                  </a:lnTo>
                  <a:lnTo>
                    <a:pt x="12340" y="50431"/>
                  </a:lnTo>
                  <a:lnTo>
                    <a:pt x="12493" y="50584"/>
                  </a:lnTo>
                  <a:lnTo>
                    <a:pt x="12672" y="50737"/>
                  </a:lnTo>
                  <a:lnTo>
                    <a:pt x="12850" y="50864"/>
                  </a:lnTo>
                  <a:lnTo>
                    <a:pt x="13054" y="50966"/>
                  </a:lnTo>
                  <a:lnTo>
                    <a:pt x="13283" y="51043"/>
                  </a:lnTo>
                  <a:lnTo>
                    <a:pt x="13513" y="51119"/>
                  </a:lnTo>
                  <a:lnTo>
                    <a:pt x="13742" y="51145"/>
                  </a:lnTo>
                  <a:lnTo>
                    <a:pt x="13972" y="51145"/>
                  </a:lnTo>
                  <a:lnTo>
                    <a:pt x="14176" y="51119"/>
                  </a:lnTo>
                  <a:lnTo>
                    <a:pt x="14405" y="51068"/>
                  </a:lnTo>
                  <a:lnTo>
                    <a:pt x="14609" y="50992"/>
                  </a:lnTo>
                  <a:lnTo>
                    <a:pt x="14813" y="50890"/>
                  </a:lnTo>
                  <a:lnTo>
                    <a:pt x="14992" y="50762"/>
                  </a:lnTo>
                  <a:lnTo>
                    <a:pt x="15170" y="50635"/>
                  </a:lnTo>
                  <a:lnTo>
                    <a:pt x="15323" y="50482"/>
                  </a:lnTo>
                  <a:lnTo>
                    <a:pt x="15476" y="50303"/>
                  </a:lnTo>
                  <a:lnTo>
                    <a:pt x="15604" y="50125"/>
                  </a:lnTo>
                  <a:lnTo>
                    <a:pt x="15706" y="49921"/>
                  </a:lnTo>
                  <a:lnTo>
                    <a:pt x="15808" y="49717"/>
                  </a:lnTo>
                  <a:lnTo>
                    <a:pt x="15884" y="49513"/>
                  </a:lnTo>
                  <a:lnTo>
                    <a:pt x="15935" y="49284"/>
                  </a:lnTo>
                  <a:lnTo>
                    <a:pt x="15986" y="49054"/>
                  </a:lnTo>
                  <a:lnTo>
                    <a:pt x="15986" y="48876"/>
                  </a:lnTo>
                  <a:lnTo>
                    <a:pt x="15961" y="48672"/>
                  </a:lnTo>
                  <a:lnTo>
                    <a:pt x="15935" y="48468"/>
                  </a:lnTo>
                  <a:lnTo>
                    <a:pt x="15884" y="48264"/>
                  </a:lnTo>
                  <a:lnTo>
                    <a:pt x="15808" y="48060"/>
                  </a:lnTo>
                  <a:lnTo>
                    <a:pt x="15731" y="47881"/>
                  </a:lnTo>
                  <a:lnTo>
                    <a:pt x="15604" y="47703"/>
                  </a:lnTo>
                  <a:lnTo>
                    <a:pt x="15476" y="47524"/>
                  </a:lnTo>
                  <a:lnTo>
                    <a:pt x="15349" y="47371"/>
                  </a:lnTo>
                  <a:lnTo>
                    <a:pt x="15196" y="47244"/>
                  </a:lnTo>
                  <a:lnTo>
                    <a:pt x="15043" y="47116"/>
                  </a:lnTo>
                  <a:lnTo>
                    <a:pt x="14864" y="47014"/>
                  </a:lnTo>
                  <a:lnTo>
                    <a:pt x="14660" y="46964"/>
                  </a:lnTo>
                  <a:lnTo>
                    <a:pt x="14482" y="46913"/>
                  </a:lnTo>
                  <a:lnTo>
                    <a:pt x="14252" y="46887"/>
                  </a:lnTo>
                  <a:lnTo>
                    <a:pt x="14048" y="46913"/>
                  </a:lnTo>
                  <a:lnTo>
                    <a:pt x="14074" y="46887"/>
                  </a:lnTo>
                  <a:lnTo>
                    <a:pt x="14099" y="46199"/>
                  </a:lnTo>
                  <a:lnTo>
                    <a:pt x="14125" y="45510"/>
                  </a:lnTo>
                  <a:lnTo>
                    <a:pt x="14099" y="44133"/>
                  </a:lnTo>
                  <a:lnTo>
                    <a:pt x="14048" y="42757"/>
                  </a:lnTo>
                  <a:lnTo>
                    <a:pt x="13997" y="41380"/>
                  </a:lnTo>
                  <a:lnTo>
                    <a:pt x="16623" y="41354"/>
                  </a:lnTo>
                  <a:lnTo>
                    <a:pt x="16623" y="41354"/>
                  </a:lnTo>
                  <a:lnTo>
                    <a:pt x="16598" y="41609"/>
                  </a:lnTo>
                  <a:lnTo>
                    <a:pt x="16572" y="41839"/>
                  </a:lnTo>
                  <a:lnTo>
                    <a:pt x="16598" y="42094"/>
                  </a:lnTo>
                  <a:lnTo>
                    <a:pt x="16623" y="42323"/>
                  </a:lnTo>
                  <a:lnTo>
                    <a:pt x="16649" y="42400"/>
                  </a:lnTo>
                  <a:lnTo>
                    <a:pt x="16598" y="42451"/>
                  </a:lnTo>
                  <a:lnTo>
                    <a:pt x="16317" y="42451"/>
                  </a:lnTo>
                  <a:lnTo>
                    <a:pt x="16190" y="42502"/>
                  </a:lnTo>
                  <a:lnTo>
                    <a:pt x="16037" y="42553"/>
                  </a:lnTo>
                  <a:lnTo>
                    <a:pt x="15782" y="42680"/>
                  </a:lnTo>
                  <a:lnTo>
                    <a:pt x="15553" y="42884"/>
                  </a:lnTo>
                  <a:lnTo>
                    <a:pt x="15349" y="43114"/>
                  </a:lnTo>
                  <a:lnTo>
                    <a:pt x="15196" y="43394"/>
                  </a:lnTo>
                  <a:lnTo>
                    <a:pt x="15094" y="43675"/>
                  </a:lnTo>
                  <a:lnTo>
                    <a:pt x="15017" y="43955"/>
                  </a:lnTo>
                  <a:lnTo>
                    <a:pt x="14992" y="44159"/>
                  </a:lnTo>
                  <a:lnTo>
                    <a:pt x="14992" y="44363"/>
                  </a:lnTo>
                  <a:lnTo>
                    <a:pt x="15017" y="44567"/>
                  </a:lnTo>
                  <a:lnTo>
                    <a:pt x="15068" y="44771"/>
                  </a:lnTo>
                  <a:lnTo>
                    <a:pt x="15119" y="44949"/>
                  </a:lnTo>
                  <a:lnTo>
                    <a:pt x="15170" y="45128"/>
                  </a:lnTo>
                  <a:lnTo>
                    <a:pt x="15272" y="45306"/>
                  </a:lnTo>
                  <a:lnTo>
                    <a:pt x="15374" y="45459"/>
                  </a:lnTo>
                  <a:lnTo>
                    <a:pt x="15476" y="45612"/>
                  </a:lnTo>
                  <a:lnTo>
                    <a:pt x="15604" y="45765"/>
                  </a:lnTo>
                  <a:lnTo>
                    <a:pt x="15757" y="45893"/>
                  </a:lnTo>
                  <a:lnTo>
                    <a:pt x="15910" y="45995"/>
                  </a:lnTo>
                  <a:lnTo>
                    <a:pt x="16088" y="46097"/>
                  </a:lnTo>
                  <a:lnTo>
                    <a:pt x="16266" y="46173"/>
                  </a:lnTo>
                  <a:lnTo>
                    <a:pt x="16445" y="46224"/>
                  </a:lnTo>
                  <a:lnTo>
                    <a:pt x="16649" y="46275"/>
                  </a:lnTo>
                  <a:lnTo>
                    <a:pt x="17057" y="46275"/>
                  </a:lnTo>
                  <a:lnTo>
                    <a:pt x="17235" y="46250"/>
                  </a:lnTo>
                  <a:lnTo>
                    <a:pt x="17414" y="46199"/>
                  </a:lnTo>
                  <a:lnTo>
                    <a:pt x="17592" y="46122"/>
                  </a:lnTo>
                  <a:lnTo>
                    <a:pt x="17745" y="46046"/>
                  </a:lnTo>
                  <a:lnTo>
                    <a:pt x="17924" y="45944"/>
                  </a:lnTo>
                  <a:lnTo>
                    <a:pt x="18051" y="45842"/>
                  </a:lnTo>
                  <a:lnTo>
                    <a:pt x="18179" y="45714"/>
                  </a:lnTo>
                  <a:lnTo>
                    <a:pt x="18306" y="45587"/>
                  </a:lnTo>
                  <a:lnTo>
                    <a:pt x="18408" y="45434"/>
                  </a:lnTo>
                  <a:lnTo>
                    <a:pt x="18510" y="45255"/>
                  </a:lnTo>
                  <a:lnTo>
                    <a:pt x="18587" y="45077"/>
                  </a:lnTo>
                  <a:lnTo>
                    <a:pt x="18638" y="44898"/>
                  </a:lnTo>
                  <a:lnTo>
                    <a:pt x="18689" y="44720"/>
                  </a:lnTo>
                  <a:lnTo>
                    <a:pt x="18714" y="44516"/>
                  </a:lnTo>
                  <a:lnTo>
                    <a:pt x="18714" y="44312"/>
                  </a:lnTo>
                  <a:lnTo>
                    <a:pt x="18714" y="44108"/>
                  </a:lnTo>
                  <a:lnTo>
                    <a:pt x="18663" y="43904"/>
                  </a:lnTo>
                  <a:lnTo>
                    <a:pt x="18612" y="43726"/>
                  </a:lnTo>
                  <a:lnTo>
                    <a:pt x="18536" y="43547"/>
                  </a:lnTo>
                  <a:lnTo>
                    <a:pt x="18434" y="43369"/>
                  </a:lnTo>
                  <a:lnTo>
                    <a:pt x="18332" y="43216"/>
                  </a:lnTo>
                  <a:lnTo>
                    <a:pt x="18204" y="43063"/>
                  </a:lnTo>
                  <a:lnTo>
                    <a:pt x="18051" y="42910"/>
                  </a:lnTo>
                  <a:lnTo>
                    <a:pt x="17898" y="42808"/>
                  </a:lnTo>
                  <a:lnTo>
                    <a:pt x="17745" y="42680"/>
                  </a:lnTo>
                  <a:lnTo>
                    <a:pt x="17567" y="42578"/>
                  </a:lnTo>
                  <a:lnTo>
                    <a:pt x="17388" y="42502"/>
                  </a:lnTo>
                  <a:lnTo>
                    <a:pt x="17184" y="42451"/>
                  </a:lnTo>
                  <a:lnTo>
                    <a:pt x="17006" y="42400"/>
                  </a:lnTo>
                  <a:lnTo>
                    <a:pt x="16802" y="42374"/>
                  </a:lnTo>
                  <a:lnTo>
                    <a:pt x="16827" y="42323"/>
                  </a:lnTo>
                  <a:lnTo>
                    <a:pt x="16827" y="42094"/>
                  </a:lnTo>
                  <a:lnTo>
                    <a:pt x="16853" y="41839"/>
                  </a:lnTo>
                  <a:lnTo>
                    <a:pt x="16904" y="41354"/>
                  </a:lnTo>
                  <a:lnTo>
                    <a:pt x="19683" y="41329"/>
                  </a:lnTo>
                  <a:lnTo>
                    <a:pt x="21391" y="41329"/>
                  </a:lnTo>
                  <a:lnTo>
                    <a:pt x="21417" y="42272"/>
                  </a:lnTo>
                  <a:lnTo>
                    <a:pt x="21468" y="43241"/>
                  </a:lnTo>
                  <a:lnTo>
                    <a:pt x="21595" y="45128"/>
                  </a:lnTo>
                  <a:lnTo>
                    <a:pt x="21646" y="45204"/>
                  </a:lnTo>
                  <a:lnTo>
                    <a:pt x="21697" y="45230"/>
                  </a:lnTo>
                  <a:lnTo>
                    <a:pt x="21748" y="45230"/>
                  </a:lnTo>
                  <a:lnTo>
                    <a:pt x="21799" y="45204"/>
                  </a:lnTo>
                  <a:lnTo>
                    <a:pt x="21799" y="45128"/>
                  </a:lnTo>
                  <a:lnTo>
                    <a:pt x="21774" y="43241"/>
                  </a:lnTo>
                  <a:lnTo>
                    <a:pt x="21723" y="42272"/>
                  </a:lnTo>
                  <a:lnTo>
                    <a:pt x="21646" y="41329"/>
                  </a:lnTo>
                  <a:lnTo>
                    <a:pt x="32252" y="41278"/>
                  </a:lnTo>
                  <a:lnTo>
                    <a:pt x="35388" y="41252"/>
                  </a:lnTo>
                  <a:lnTo>
                    <a:pt x="38524" y="41278"/>
                  </a:lnTo>
                  <a:lnTo>
                    <a:pt x="47932" y="41278"/>
                  </a:lnTo>
                  <a:lnTo>
                    <a:pt x="51094" y="41252"/>
                  </a:lnTo>
                  <a:lnTo>
                    <a:pt x="54230" y="41201"/>
                  </a:lnTo>
                  <a:lnTo>
                    <a:pt x="57366" y="41099"/>
                  </a:lnTo>
                  <a:lnTo>
                    <a:pt x="57417" y="41074"/>
                  </a:lnTo>
                  <a:close/>
                  <a:moveTo>
                    <a:pt x="58181" y="58437"/>
                  </a:moveTo>
                  <a:lnTo>
                    <a:pt x="58487" y="59125"/>
                  </a:lnTo>
                  <a:lnTo>
                    <a:pt x="58793" y="59813"/>
                  </a:lnTo>
                  <a:lnTo>
                    <a:pt x="59150" y="60476"/>
                  </a:lnTo>
                  <a:lnTo>
                    <a:pt x="59558" y="61139"/>
                  </a:lnTo>
                  <a:lnTo>
                    <a:pt x="59966" y="61802"/>
                  </a:lnTo>
                  <a:lnTo>
                    <a:pt x="60400" y="62414"/>
                  </a:lnTo>
                  <a:lnTo>
                    <a:pt x="60859" y="63026"/>
                  </a:lnTo>
                  <a:lnTo>
                    <a:pt x="61343" y="63612"/>
                  </a:lnTo>
                  <a:lnTo>
                    <a:pt x="54332" y="63587"/>
                  </a:lnTo>
                  <a:lnTo>
                    <a:pt x="47346" y="63561"/>
                  </a:lnTo>
                  <a:lnTo>
                    <a:pt x="33323" y="63510"/>
                  </a:lnTo>
                  <a:lnTo>
                    <a:pt x="26312" y="63510"/>
                  </a:lnTo>
                  <a:lnTo>
                    <a:pt x="19326" y="63561"/>
                  </a:lnTo>
                  <a:lnTo>
                    <a:pt x="15808" y="63587"/>
                  </a:lnTo>
                  <a:lnTo>
                    <a:pt x="12315" y="63638"/>
                  </a:lnTo>
                  <a:lnTo>
                    <a:pt x="8822" y="63714"/>
                  </a:lnTo>
                  <a:lnTo>
                    <a:pt x="5329" y="63791"/>
                  </a:lnTo>
                  <a:lnTo>
                    <a:pt x="5864" y="62567"/>
                  </a:lnTo>
                  <a:lnTo>
                    <a:pt x="6119" y="61955"/>
                  </a:lnTo>
                  <a:lnTo>
                    <a:pt x="6349" y="61318"/>
                  </a:lnTo>
                  <a:lnTo>
                    <a:pt x="6578" y="60680"/>
                  </a:lnTo>
                  <a:lnTo>
                    <a:pt x="6757" y="60043"/>
                  </a:lnTo>
                  <a:lnTo>
                    <a:pt x="6910" y="59380"/>
                  </a:lnTo>
                  <a:lnTo>
                    <a:pt x="7037" y="58717"/>
                  </a:lnTo>
                  <a:lnTo>
                    <a:pt x="7063" y="58717"/>
                  </a:lnTo>
                  <a:lnTo>
                    <a:pt x="13436" y="58794"/>
                  </a:lnTo>
                  <a:lnTo>
                    <a:pt x="19836" y="58819"/>
                  </a:lnTo>
                  <a:lnTo>
                    <a:pt x="26235" y="58819"/>
                  </a:lnTo>
                  <a:lnTo>
                    <a:pt x="32635" y="58794"/>
                  </a:lnTo>
                  <a:lnTo>
                    <a:pt x="39009" y="58717"/>
                  </a:lnTo>
                  <a:lnTo>
                    <a:pt x="45408" y="58641"/>
                  </a:lnTo>
                  <a:lnTo>
                    <a:pt x="58181" y="58437"/>
                  </a:lnTo>
                  <a:close/>
                  <a:moveTo>
                    <a:pt x="61419" y="64071"/>
                  </a:moveTo>
                  <a:lnTo>
                    <a:pt x="61445" y="64352"/>
                  </a:lnTo>
                  <a:lnTo>
                    <a:pt x="61419" y="64607"/>
                  </a:lnTo>
                  <a:lnTo>
                    <a:pt x="61368" y="64913"/>
                  </a:lnTo>
                  <a:lnTo>
                    <a:pt x="61292" y="65218"/>
                  </a:lnTo>
                  <a:lnTo>
                    <a:pt x="61215" y="65218"/>
                  </a:lnTo>
                  <a:lnTo>
                    <a:pt x="52445" y="65168"/>
                  </a:lnTo>
                  <a:lnTo>
                    <a:pt x="43674" y="65142"/>
                  </a:lnTo>
                  <a:lnTo>
                    <a:pt x="43598" y="65066"/>
                  </a:lnTo>
                  <a:lnTo>
                    <a:pt x="43521" y="65066"/>
                  </a:lnTo>
                  <a:lnTo>
                    <a:pt x="43368" y="65142"/>
                  </a:lnTo>
                  <a:lnTo>
                    <a:pt x="26082" y="65142"/>
                  </a:lnTo>
                  <a:lnTo>
                    <a:pt x="19071" y="65091"/>
                  </a:lnTo>
                  <a:lnTo>
                    <a:pt x="15578" y="65117"/>
                  </a:lnTo>
                  <a:lnTo>
                    <a:pt x="12060" y="65142"/>
                  </a:lnTo>
                  <a:lnTo>
                    <a:pt x="8567" y="65218"/>
                  </a:lnTo>
                  <a:lnTo>
                    <a:pt x="6808" y="65295"/>
                  </a:lnTo>
                  <a:lnTo>
                    <a:pt x="5074" y="65371"/>
                  </a:lnTo>
                  <a:lnTo>
                    <a:pt x="5099" y="65193"/>
                  </a:lnTo>
                  <a:lnTo>
                    <a:pt x="5099" y="65040"/>
                  </a:lnTo>
                  <a:lnTo>
                    <a:pt x="5048" y="64709"/>
                  </a:lnTo>
                  <a:lnTo>
                    <a:pt x="4972" y="64224"/>
                  </a:lnTo>
                  <a:lnTo>
                    <a:pt x="5048" y="64199"/>
                  </a:lnTo>
                  <a:lnTo>
                    <a:pt x="5125" y="64173"/>
                  </a:lnTo>
                  <a:lnTo>
                    <a:pt x="8643" y="64250"/>
                  </a:lnTo>
                  <a:lnTo>
                    <a:pt x="12162" y="64301"/>
                  </a:lnTo>
                  <a:lnTo>
                    <a:pt x="15680" y="64326"/>
                  </a:lnTo>
                  <a:lnTo>
                    <a:pt x="19198" y="64352"/>
                  </a:lnTo>
                  <a:lnTo>
                    <a:pt x="26210" y="64352"/>
                  </a:lnTo>
                  <a:lnTo>
                    <a:pt x="33247" y="64326"/>
                  </a:lnTo>
                  <a:lnTo>
                    <a:pt x="47320" y="64199"/>
                  </a:lnTo>
                  <a:lnTo>
                    <a:pt x="54357" y="64122"/>
                  </a:lnTo>
                  <a:lnTo>
                    <a:pt x="61394" y="64097"/>
                  </a:lnTo>
                  <a:lnTo>
                    <a:pt x="61419" y="64071"/>
                  </a:lnTo>
                  <a:close/>
                  <a:moveTo>
                    <a:pt x="42272" y="65575"/>
                  </a:moveTo>
                  <a:lnTo>
                    <a:pt x="41380" y="65958"/>
                  </a:lnTo>
                  <a:lnTo>
                    <a:pt x="40946" y="66111"/>
                  </a:lnTo>
                  <a:lnTo>
                    <a:pt x="40487" y="66238"/>
                  </a:lnTo>
                  <a:lnTo>
                    <a:pt x="40029" y="66340"/>
                  </a:lnTo>
                  <a:lnTo>
                    <a:pt x="39544" y="66391"/>
                  </a:lnTo>
                  <a:lnTo>
                    <a:pt x="39009" y="66391"/>
                  </a:lnTo>
                  <a:lnTo>
                    <a:pt x="38754" y="66366"/>
                  </a:lnTo>
                  <a:lnTo>
                    <a:pt x="38473" y="66315"/>
                  </a:lnTo>
                  <a:lnTo>
                    <a:pt x="38167" y="66238"/>
                  </a:lnTo>
                  <a:lnTo>
                    <a:pt x="37861" y="66162"/>
                  </a:lnTo>
                  <a:lnTo>
                    <a:pt x="37249" y="65958"/>
                  </a:lnTo>
                  <a:lnTo>
                    <a:pt x="36663" y="65754"/>
                  </a:lnTo>
                  <a:lnTo>
                    <a:pt x="36051" y="65575"/>
                  </a:lnTo>
                  <a:close/>
                  <a:moveTo>
                    <a:pt x="33757" y="65575"/>
                  </a:moveTo>
                  <a:lnTo>
                    <a:pt x="33425" y="65728"/>
                  </a:lnTo>
                  <a:lnTo>
                    <a:pt x="33094" y="65932"/>
                  </a:lnTo>
                  <a:lnTo>
                    <a:pt x="32762" y="66136"/>
                  </a:lnTo>
                  <a:lnTo>
                    <a:pt x="32456" y="66340"/>
                  </a:lnTo>
                  <a:lnTo>
                    <a:pt x="31844" y="66799"/>
                  </a:lnTo>
                  <a:lnTo>
                    <a:pt x="31258" y="67284"/>
                  </a:lnTo>
                  <a:lnTo>
                    <a:pt x="30595" y="67845"/>
                  </a:lnTo>
                  <a:lnTo>
                    <a:pt x="29958" y="68431"/>
                  </a:lnTo>
                  <a:lnTo>
                    <a:pt x="29932" y="68456"/>
                  </a:lnTo>
                  <a:lnTo>
                    <a:pt x="29907" y="68482"/>
                  </a:lnTo>
                  <a:lnTo>
                    <a:pt x="29881" y="68507"/>
                  </a:lnTo>
                  <a:lnTo>
                    <a:pt x="29626" y="68762"/>
                  </a:lnTo>
                  <a:lnTo>
                    <a:pt x="29397" y="69043"/>
                  </a:lnTo>
                  <a:lnTo>
                    <a:pt x="29193" y="69323"/>
                  </a:lnTo>
                  <a:lnTo>
                    <a:pt x="28989" y="69629"/>
                  </a:lnTo>
                  <a:lnTo>
                    <a:pt x="28810" y="69935"/>
                  </a:lnTo>
                  <a:lnTo>
                    <a:pt x="28657" y="70241"/>
                  </a:lnTo>
                  <a:lnTo>
                    <a:pt x="28555" y="70573"/>
                  </a:lnTo>
                  <a:lnTo>
                    <a:pt x="28453" y="70930"/>
                  </a:lnTo>
                  <a:lnTo>
                    <a:pt x="28046" y="70267"/>
                  </a:lnTo>
                  <a:lnTo>
                    <a:pt x="27587" y="69629"/>
                  </a:lnTo>
                  <a:lnTo>
                    <a:pt x="27128" y="69017"/>
                  </a:lnTo>
                  <a:lnTo>
                    <a:pt x="26694" y="68482"/>
                  </a:lnTo>
                  <a:lnTo>
                    <a:pt x="26286" y="68023"/>
                  </a:lnTo>
                  <a:lnTo>
                    <a:pt x="25878" y="67564"/>
                  </a:lnTo>
                  <a:lnTo>
                    <a:pt x="25419" y="67156"/>
                  </a:lnTo>
                  <a:lnTo>
                    <a:pt x="24961" y="66774"/>
                  </a:lnTo>
                  <a:lnTo>
                    <a:pt x="24451" y="66442"/>
                  </a:lnTo>
                  <a:lnTo>
                    <a:pt x="23941" y="66136"/>
                  </a:lnTo>
                  <a:lnTo>
                    <a:pt x="23405" y="65881"/>
                  </a:lnTo>
                  <a:lnTo>
                    <a:pt x="22844" y="65677"/>
                  </a:lnTo>
                  <a:lnTo>
                    <a:pt x="27969" y="65601"/>
                  </a:lnTo>
                  <a:lnTo>
                    <a:pt x="33068" y="65575"/>
                  </a:lnTo>
                  <a:close/>
                  <a:moveTo>
                    <a:pt x="53592" y="70063"/>
                  </a:moveTo>
                  <a:lnTo>
                    <a:pt x="54128" y="70241"/>
                  </a:lnTo>
                  <a:lnTo>
                    <a:pt x="54663" y="70445"/>
                  </a:lnTo>
                  <a:lnTo>
                    <a:pt x="55198" y="70675"/>
                  </a:lnTo>
                  <a:lnTo>
                    <a:pt x="55683" y="70930"/>
                  </a:lnTo>
                  <a:lnTo>
                    <a:pt x="56193" y="71210"/>
                  </a:lnTo>
                  <a:lnTo>
                    <a:pt x="56652" y="71490"/>
                  </a:lnTo>
                  <a:lnTo>
                    <a:pt x="57136" y="71822"/>
                  </a:lnTo>
                  <a:lnTo>
                    <a:pt x="57570" y="72153"/>
                  </a:lnTo>
                  <a:lnTo>
                    <a:pt x="57162" y="72026"/>
                  </a:lnTo>
                  <a:lnTo>
                    <a:pt x="56754" y="71898"/>
                  </a:lnTo>
                  <a:lnTo>
                    <a:pt x="56320" y="71796"/>
                  </a:lnTo>
                  <a:lnTo>
                    <a:pt x="55912" y="71669"/>
                  </a:lnTo>
                  <a:lnTo>
                    <a:pt x="55504" y="71516"/>
                  </a:lnTo>
                  <a:lnTo>
                    <a:pt x="55122" y="71337"/>
                  </a:lnTo>
                  <a:lnTo>
                    <a:pt x="54740" y="71108"/>
                  </a:lnTo>
                  <a:lnTo>
                    <a:pt x="54561" y="70981"/>
                  </a:lnTo>
                  <a:lnTo>
                    <a:pt x="54383" y="70828"/>
                  </a:lnTo>
                  <a:lnTo>
                    <a:pt x="53975" y="70445"/>
                  </a:lnTo>
                  <a:lnTo>
                    <a:pt x="53592" y="70063"/>
                  </a:lnTo>
                  <a:close/>
                  <a:moveTo>
                    <a:pt x="93213" y="64709"/>
                  </a:moveTo>
                  <a:lnTo>
                    <a:pt x="93468" y="65244"/>
                  </a:lnTo>
                  <a:lnTo>
                    <a:pt x="93697" y="65805"/>
                  </a:lnTo>
                  <a:lnTo>
                    <a:pt x="93876" y="66391"/>
                  </a:lnTo>
                  <a:lnTo>
                    <a:pt x="94054" y="66952"/>
                  </a:lnTo>
                  <a:lnTo>
                    <a:pt x="94207" y="67666"/>
                  </a:lnTo>
                  <a:lnTo>
                    <a:pt x="94309" y="68354"/>
                  </a:lnTo>
                  <a:lnTo>
                    <a:pt x="94385" y="69043"/>
                  </a:lnTo>
                  <a:lnTo>
                    <a:pt x="94436" y="69757"/>
                  </a:lnTo>
                  <a:lnTo>
                    <a:pt x="94462" y="70445"/>
                  </a:lnTo>
                  <a:lnTo>
                    <a:pt x="94436" y="71159"/>
                  </a:lnTo>
                  <a:lnTo>
                    <a:pt x="94411" y="71873"/>
                  </a:lnTo>
                  <a:lnTo>
                    <a:pt x="94360" y="72561"/>
                  </a:lnTo>
                  <a:lnTo>
                    <a:pt x="94003" y="72561"/>
                  </a:lnTo>
                  <a:lnTo>
                    <a:pt x="93672" y="72510"/>
                  </a:lnTo>
                  <a:lnTo>
                    <a:pt x="93340" y="72459"/>
                  </a:lnTo>
                  <a:lnTo>
                    <a:pt x="93009" y="72357"/>
                  </a:lnTo>
                  <a:lnTo>
                    <a:pt x="92677" y="72255"/>
                  </a:lnTo>
                  <a:lnTo>
                    <a:pt x="92371" y="72128"/>
                  </a:lnTo>
                  <a:lnTo>
                    <a:pt x="92091" y="71975"/>
                  </a:lnTo>
                  <a:lnTo>
                    <a:pt x="91810" y="71796"/>
                  </a:lnTo>
                  <a:lnTo>
                    <a:pt x="91555" y="71592"/>
                  </a:lnTo>
                  <a:lnTo>
                    <a:pt x="91300" y="71388"/>
                  </a:lnTo>
                  <a:lnTo>
                    <a:pt x="91071" y="71134"/>
                  </a:lnTo>
                  <a:lnTo>
                    <a:pt x="90893" y="70879"/>
                  </a:lnTo>
                  <a:lnTo>
                    <a:pt x="90714" y="70598"/>
                  </a:lnTo>
                  <a:lnTo>
                    <a:pt x="90561" y="70292"/>
                  </a:lnTo>
                  <a:lnTo>
                    <a:pt x="90434" y="69961"/>
                  </a:lnTo>
                  <a:lnTo>
                    <a:pt x="90357" y="69604"/>
                  </a:lnTo>
                  <a:lnTo>
                    <a:pt x="90281" y="69196"/>
                  </a:lnTo>
                  <a:lnTo>
                    <a:pt x="90255" y="68813"/>
                  </a:lnTo>
                  <a:lnTo>
                    <a:pt x="90255" y="68405"/>
                  </a:lnTo>
                  <a:lnTo>
                    <a:pt x="90281" y="67998"/>
                  </a:lnTo>
                  <a:lnTo>
                    <a:pt x="90357" y="67615"/>
                  </a:lnTo>
                  <a:lnTo>
                    <a:pt x="90485" y="67258"/>
                  </a:lnTo>
                  <a:lnTo>
                    <a:pt x="90612" y="66876"/>
                  </a:lnTo>
                  <a:lnTo>
                    <a:pt x="90791" y="66544"/>
                  </a:lnTo>
                  <a:lnTo>
                    <a:pt x="90995" y="66213"/>
                  </a:lnTo>
                  <a:lnTo>
                    <a:pt x="91224" y="65932"/>
                  </a:lnTo>
                  <a:lnTo>
                    <a:pt x="91504" y="65652"/>
                  </a:lnTo>
                  <a:lnTo>
                    <a:pt x="91785" y="65397"/>
                  </a:lnTo>
                  <a:lnTo>
                    <a:pt x="92091" y="65168"/>
                  </a:lnTo>
                  <a:lnTo>
                    <a:pt x="92448" y="64989"/>
                  </a:lnTo>
                  <a:lnTo>
                    <a:pt x="92805" y="64836"/>
                  </a:lnTo>
                  <a:lnTo>
                    <a:pt x="93213" y="64709"/>
                  </a:lnTo>
                  <a:close/>
                  <a:moveTo>
                    <a:pt x="29575" y="69374"/>
                  </a:moveTo>
                  <a:lnTo>
                    <a:pt x="29550" y="69680"/>
                  </a:lnTo>
                  <a:lnTo>
                    <a:pt x="29550" y="70012"/>
                  </a:lnTo>
                  <a:lnTo>
                    <a:pt x="29575" y="70343"/>
                  </a:lnTo>
                  <a:lnTo>
                    <a:pt x="29601" y="70675"/>
                  </a:lnTo>
                  <a:lnTo>
                    <a:pt x="29677" y="71465"/>
                  </a:lnTo>
                  <a:lnTo>
                    <a:pt x="29703" y="72230"/>
                  </a:lnTo>
                  <a:lnTo>
                    <a:pt x="29703" y="72612"/>
                  </a:lnTo>
                  <a:lnTo>
                    <a:pt x="29677" y="72969"/>
                  </a:lnTo>
                  <a:lnTo>
                    <a:pt x="29626" y="73352"/>
                  </a:lnTo>
                  <a:lnTo>
                    <a:pt x="29550" y="73734"/>
                  </a:lnTo>
                  <a:lnTo>
                    <a:pt x="29499" y="73428"/>
                  </a:lnTo>
                  <a:lnTo>
                    <a:pt x="29422" y="73097"/>
                  </a:lnTo>
                  <a:lnTo>
                    <a:pt x="29320" y="72765"/>
                  </a:lnTo>
                  <a:lnTo>
                    <a:pt x="29193" y="72434"/>
                  </a:lnTo>
                  <a:lnTo>
                    <a:pt x="28912" y="71771"/>
                  </a:lnTo>
                  <a:lnTo>
                    <a:pt x="28581" y="71134"/>
                  </a:lnTo>
                  <a:lnTo>
                    <a:pt x="28785" y="70675"/>
                  </a:lnTo>
                  <a:lnTo>
                    <a:pt x="29014" y="70216"/>
                  </a:lnTo>
                  <a:lnTo>
                    <a:pt x="29295" y="69782"/>
                  </a:lnTo>
                  <a:lnTo>
                    <a:pt x="29575" y="69374"/>
                  </a:lnTo>
                  <a:close/>
                  <a:moveTo>
                    <a:pt x="42680" y="71414"/>
                  </a:moveTo>
                  <a:lnTo>
                    <a:pt x="42451" y="71745"/>
                  </a:lnTo>
                  <a:lnTo>
                    <a:pt x="41992" y="72459"/>
                  </a:lnTo>
                  <a:lnTo>
                    <a:pt x="41762" y="72791"/>
                  </a:lnTo>
                  <a:lnTo>
                    <a:pt x="41533" y="73097"/>
                  </a:lnTo>
                  <a:lnTo>
                    <a:pt x="41278" y="73403"/>
                  </a:lnTo>
                  <a:lnTo>
                    <a:pt x="40997" y="73709"/>
                  </a:lnTo>
                  <a:lnTo>
                    <a:pt x="40691" y="73989"/>
                  </a:lnTo>
                  <a:lnTo>
                    <a:pt x="40360" y="74270"/>
                  </a:lnTo>
                  <a:lnTo>
                    <a:pt x="39952" y="74575"/>
                  </a:lnTo>
                  <a:lnTo>
                    <a:pt x="39544" y="74907"/>
                  </a:lnTo>
                  <a:lnTo>
                    <a:pt x="39162" y="75264"/>
                  </a:lnTo>
                  <a:lnTo>
                    <a:pt x="38830" y="75621"/>
                  </a:lnTo>
                  <a:lnTo>
                    <a:pt x="39162" y="74983"/>
                  </a:lnTo>
                  <a:lnTo>
                    <a:pt x="39544" y="74371"/>
                  </a:lnTo>
                  <a:lnTo>
                    <a:pt x="39978" y="73811"/>
                  </a:lnTo>
                  <a:lnTo>
                    <a:pt x="40436" y="73250"/>
                  </a:lnTo>
                  <a:lnTo>
                    <a:pt x="40946" y="72740"/>
                  </a:lnTo>
                  <a:lnTo>
                    <a:pt x="41507" y="72255"/>
                  </a:lnTo>
                  <a:lnTo>
                    <a:pt x="42068" y="71822"/>
                  </a:lnTo>
                  <a:lnTo>
                    <a:pt x="42680" y="71414"/>
                  </a:lnTo>
                  <a:close/>
                  <a:moveTo>
                    <a:pt x="20320" y="68303"/>
                  </a:moveTo>
                  <a:lnTo>
                    <a:pt x="20473" y="68329"/>
                  </a:lnTo>
                  <a:lnTo>
                    <a:pt x="20626" y="68354"/>
                  </a:lnTo>
                  <a:lnTo>
                    <a:pt x="20779" y="68431"/>
                  </a:lnTo>
                  <a:lnTo>
                    <a:pt x="20932" y="68507"/>
                  </a:lnTo>
                  <a:lnTo>
                    <a:pt x="21238" y="68686"/>
                  </a:lnTo>
                  <a:lnTo>
                    <a:pt x="21544" y="68941"/>
                  </a:lnTo>
                  <a:lnTo>
                    <a:pt x="21850" y="69221"/>
                  </a:lnTo>
                  <a:lnTo>
                    <a:pt x="22130" y="69553"/>
                  </a:lnTo>
                  <a:lnTo>
                    <a:pt x="22411" y="69910"/>
                  </a:lnTo>
                  <a:lnTo>
                    <a:pt x="22691" y="70292"/>
                  </a:lnTo>
                  <a:lnTo>
                    <a:pt x="22946" y="70649"/>
                  </a:lnTo>
                  <a:lnTo>
                    <a:pt x="23405" y="71414"/>
                  </a:lnTo>
                  <a:lnTo>
                    <a:pt x="24094" y="72587"/>
                  </a:lnTo>
                  <a:lnTo>
                    <a:pt x="24425" y="73122"/>
                  </a:lnTo>
                  <a:lnTo>
                    <a:pt x="24782" y="73632"/>
                  </a:lnTo>
                  <a:lnTo>
                    <a:pt x="24961" y="73862"/>
                  </a:lnTo>
                  <a:lnTo>
                    <a:pt x="25164" y="74066"/>
                  </a:lnTo>
                  <a:lnTo>
                    <a:pt x="25394" y="74270"/>
                  </a:lnTo>
                  <a:lnTo>
                    <a:pt x="25649" y="74422"/>
                  </a:lnTo>
                  <a:lnTo>
                    <a:pt x="25292" y="74550"/>
                  </a:lnTo>
                  <a:lnTo>
                    <a:pt x="24961" y="74703"/>
                  </a:lnTo>
                  <a:lnTo>
                    <a:pt x="24629" y="74856"/>
                  </a:lnTo>
                  <a:lnTo>
                    <a:pt x="24298" y="75034"/>
                  </a:lnTo>
                  <a:lnTo>
                    <a:pt x="23992" y="75238"/>
                  </a:lnTo>
                  <a:lnTo>
                    <a:pt x="23711" y="75442"/>
                  </a:lnTo>
                  <a:lnTo>
                    <a:pt x="23431" y="75672"/>
                  </a:lnTo>
                  <a:lnTo>
                    <a:pt x="23150" y="75901"/>
                  </a:lnTo>
                  <a:lnTo>
                    <a:pt x="22793" y="75085"/>
                  </a:lnTo>
                  <a:lnTo>
                    <a:pt x="22436" y="74295"/>
                  </a:lnTo>
                  <a:lnTo>
                    <a:pt x="22029" y="73530"/>
                  </a:lnTo>
                  <a:lnTo>
                    <a:pt x="21595" y="72765"/>
                  </a:lnTo>
                  <a:lnTo>
                    <a:pt x="21366" y="72357"/>
                  </a:lnTo>
                  <a:lnTo>
                    <a:pt x="21034" y="71847"/>
                  </a:lnTo>
                  <a:lnTo>
                    <a:pt x="20652" y="71236"/>
                  </a:lnTo>
                  <a:lnTo>
                    <a:pt x="20269" y="70598"/>
                  </a:lnTo>
                  <a:lnTo>
                    <a:pt x="20116" y="70267"/>
                  </a:lnTo>
                  <a:lnTo>
                    <a:pt x="19963" y="69935"/>
                  </a:lnTo>
                  <a:lnTo>
                    <a:pt x="19861" y="69604"/>
                  </a:lnTo>
                  <a:lnTo>
                    <a:pt x="19785" y="69298"/>
                  </a:lnTo>
                  <a:lnTo>
                    <a:pt x="19759" y="69017"/>
                  </a:lnTo>
                  <a:lnTo>
                    <a:pt x="19785" y="68762"/>
                  </a:lnTo>
                  <a:lnTo>
                    <a:pt x="19836" y="68635"/>
                  </a:lnTo>
                  <a:lnTo>
                    <a:pt x="19887" y="68533"/>
                  </a:lnTo>
                  <a:lnTo>
                    <a:pt x="19938" y="68431"/>
                  </a:lnTo>
                  <a:lnTo>
                    <a:pt x="20040" y="68329"/>
                  </a:lnTo>
                  <a:lnTo>
                    <a:pt x="20167" y="68303"/>
                  </a:lnTo>
                  <a:close/>
                  <a:moveTo>
                    <a:pt x="5074" y="73658"/>
                  </a:moveTo>
                  <a:lnTo>
                    <a:pt x="5176" y="73709"/>
                  </a:lnTo>
                  <a:lnTo>
                    <a:pt x="5303" y="73811"/>
                  </a:lnTo>
                  <a:lnTo>
                    <a:pt x="5558" y="74142"/>
                  </a:lnTo>
                  <a:lnTo>
                    <a:pt x="5915" y="74652"/>
                  </a:lnTo>
                  <a:lnTo>
                    <a:pt x="6298" y="75289"/>
                  </a:lnTo>
                  <a:lnTo>
                    <a:pt x="6706" y="75927"/>
                  </a:lnTo>
                  <a:lnTo>
                    <a:pt x="6910" y="76258"/>
                  </a:lnTo>
                  <a:lnTo>
                    <a:pt x="7114" y="76564"/>
                  </a:lnTo>
                  <a:lnTo>
                    <a:pt x="7343" y="76870"/>
                  </a:lnTo>
                  <a:lnTo>
                    <a:pt x="7598" y="77151"/>
                  </a:lnTo>
                  <a:lnTo>
                    <a:pt x="7598" y="77151"/>
                  </a:lnTo>
                  <a:lnTo>
                    <a:pt x="6859" y="76794"/>
                  </a:lnTo>
                  <a:lnTo>
                    <a:pt x="6119" y="76462"/>
                  </a:lnTo>
                  <a:lnTo>
                    <a:pt x="5839" y="76105"/>
                  </a:lnTo>
                  <a:lnTo>
                    <a:pt x="5584" y="75723"/>
                  </a:lnTo>
                  <a:lnTo>
                    <a:pt x="5329" y="75366"/>
                  </a:lnTo>
                  <a:lnTo>
                    <a:pt x="5099" y="74958"/>
                  </a:lnTo>
                  <a:lnTo>
                    <a:pt x="4844" y="74473"/>
                  </a:lnTo>
                  <a:lnTo>
                    <a:pt x="4640" y="74015"/>
                  </a:lnTo>
                  <a:lnTo>
                    <a:pt x="5074" y="73658"/>
                  </a:lnTo>
                  <a:close/>
                  <a:moveTo>
                    <a:pt x="61343" y="76743"/>
                  </a:moveTo>
                  <a:lnTo>
                    <a:pt x="61598" y="77278"/>
                  </a:lnTo>
                  <a:lnTo>
                    <a:pt x="61827" y="77839"/>
                  </a:lnTo>
                  <a:lnTo>
                    <a:pt x="62031" y="78400"/>
                  </a:lnTo>
                  <a:lnTo>
                    <a:pt x="62210" y="78986"/>
                  </a:lnTo>
                  <a:lnTo>
                    <a:pt x="61929" y="78451"/>
                  </a:lnTo>
                  <a:lnTo>
                    <a:pt x="61700" y="77915"/>
                  </a:lnTo>
                  <a:lnTo>
                    <a:pt x="61496" y="77355"/>
                  </a:lnTo>
                  <a:lnTo>
                    <a:pt x="61343" y="76743"/>
                  </a:lnTo>
                  <a:close/>
                  <a:moveTo>
                    <a:pt x="21723" y="65677"/>
                  </a:moveTo>
                  <a:lnTo>
                    <a:pt x="22385" y="65907"/>
                  </a:lnTo>
                  <a:lnTo>
                    <a:pt x="22997" y="66162"/>
                  </a:lnTo>
                  <a:lnTo>
                    <a:pt x="23584" y="66468"/>
                  </a:lnTo>
                  <a:lnTo>
                    <a:pt x="24170" y="66825"/>
                  </a:lnTo>
                  <a:lnTo>
                    <a:pt x="24706" y="67207"/>
                  </a:lnTo>
                  <a:lnTo>
                    <a:pt x="25215" y="67615"/>
                  </a:lnTo>
                  <a:lnTo>
                    <a:pt x="25725" y="68074"/>
                  </a:lnTo>
                  <a:lnTo>
                    <a:pt x="26184" y="68584"/>
                  </a:lnTo>
                  <a:lnTo>
                    <a:pt x="26669" y="69145"/>
                  </a:lnTo>
                  <a:lnTo>
                    <a:pt x="27153" y="69782"/>
                  </a:lnTo>
                  <a:lnTo>
                    <a:pt x="27663" y="70496"/>
                  </a:lnTo>
                  <a:lnTo>
                    <a:pt x="28147" y="71210"/>
                  </a:lnTo>
                  <a:lnTo>
                    <a:pt x="28351" y="71592"/>
                  </a:lnTo>
                  <a:lnTo>
                    <a:pt x="28555" y="71975"/>
                  </a:lnTo>
                  <a:lnTo>
                    <a:pt x="28734" y="72357"/>
                  </a:lnTo>
                  <a:lnTo>
                    <a:pt x="28887" y="72740"/>
                  </a:lnTo>
                  <a:lnTo>
                    <a:pt x="29040" y="73122"/>
                  </a:lnTo>
                  <a:lnTo>
                    <a:pt x="29142" y="73505"/>
                  </a:lnTo>
                  <a:lnTo>
                    <a:pt x="29193" y="73887"/>
                  </a:lnTo>
                  <a:lnTo>
                    <a:pt x="29218" y="74244"/>
                  </a:lnTo>
                  <a:lnTo>
                    <a:pt x="28632" y="74142"/>
                  </a:lnTo>
                  <a:lnTo>
                    <a:pt x="28326" y="74091"/>
                  </a:lnTo>
                  <a:lnTo>
                    <a:pt x="28020" y="74066"/>
                  </a:lnTo>
                  <a:lnTo>
                    <a:pt x="27791" y="74066"/>
                  </a:lnTo>
                  <a:lnTo>
                    <a:pt x="27383" y="74091"/>
                  </a:lnTo>
                  <a:lnTo>
                    <a:pt x="26949" y="74117"/>
                  </a:lnTo>
                  <a:lnTo>
                    <a:pt x="26541" y="74193"/>
                  </a:lnTo>
                  <a:lnTo>
                    <a:pt x="26133" y="74270"/>
                  </a:lnTo>
                  <a:lnTo>
                    <a:pt x="25802" y="74066"/>
                  </a:lnTo>
                  <a:lnTo>
                    <a:pt x="25496" y="73836"/>
                  </a:lnTo>
                  <a:lnTo>
                    <a:pt x="25241" y="73581"/>
                  </a:lnTo>
                  <a:lnTo>
                    <a:pt x="25012" y="73301"/>
                  </a:lnTo>
                  <a:lnTo>
                    <a:pt x="24782" y="72995"/>
                  </a:lnTo>
                  <a:lnTo>
                    <a:pt x="24578" y="72663"/>
                  </a:lnTo>
                  <a:lnTo>
                    <a:pt x="24196" y="72000"/>
                  </a:lnTo>
                  <a:lnTo>
                    <a:pt x="23813" y="71388"/>
                  </a:lnTo>
                  <a:lnTo>
                    <a:pt x="23405" y="70802"/>
                  </a:lnTo>
                  <a:lnTo>
                    <a:pt x="22972" y="70216"/>
                  </a:lnTo>
                  <a:lnTo>
                    <a:pt x="22538" y="69655"/>
                  </a:lnTo>
                  <a:lnTo>
                    <a:pt x="22080" y="69068"/>
                  </a:lnTo>
                  <a:lnTo>
                    <a:pt x="21825" y="68762"/>
                  </a:lnTo>
                  <a:lnTo>
                    <a:pt x="21519" y="68482"/>
                  </a:lnTo>
                  <a:lnTo>
                    <a:pt x="21238" y="68253"/>
                  </a:lnTo>
                  <a:lnTo>
                    <a:pt x="21060" y="68176"/>
                  </a:lnTo>
                  <a:lnTo>
                    <a:pt x="20907" y="68100"/>
                  </a:lnTo>
                  <a:lnTo>
                    <a:pt x="20728" y="68049"/>
                  </a:lnTo>
                  <a:lnTo>
                    <a:pt x="20575" y="67998"/>
                  </a:lnTo>
                  <a:lnTo>
                    <a:pt x="20397" y="67998"/>
                  </a:lnTo>
                  <a:lnTo>
                    <a:pt x="20218" y="68023"/>
                  </a:lnTo>
                  <a:lnTo>
                    <a:pt x="20167" y="67998"/>
                  </a:lnTo>
                  <a:lnTo>
                    <a:pt x="20116" y="67998"/>
                  </a:lnTo>
                  <a:lnTo>
                    <a:pt x="19938" y="68049"/>
                  </a:lnTo>
                  <a:lnTo>
                    <a:pt x="19785" y="68151"/>
                  </a:lnTo>
                  <a:lnTo>
                    <a:pt x="19683" y="68227"/>
                  </a:lnTo>
                  <a:lnTo>
                    <a:pt x="19581" y="68329"/>
                  </a:lnTo>
                  <a:lnTo>
                    <a:pt x="19504" y="68431"/>
                  </a:lnTo>
                  <a:lnTo>
                    <a:pt x="19453" y="68558"/>
                  </a:lnTo>
                  <a:lnTo>
                    <a:pt x="19402" y="68686"/>
                  </a:lnTo>
                  <a:lnTo>
                    <a:pt x="19377" y="68813"/>
                  </a:lnTo>
                  <a:lnTo>
                    <a:pt x="19377" y="69068"/>
                  </a:lnTo>
                  <a:lnTo>
                    <a:pt x="19453" y="69374"/>
                  </a:lnTo>
                  <a:lnTo>
                    <a:pt x="19530" y="69680"/>
                  </a:lnTo>
                  <a:lnTo>
                    <a:pt x="19657" y="69961"/>
                  </a:lnTo>
                  <a:lnTo>
                    <a:pt x="20040" y="70751"/>
                  </a:lnTo>
                  <a:lnTo>
                    <a:pt x="20448" y="71516"/>
                  </a:lnTo>
                  <a:lnTo>
                    <a:pt x="20856" y="72281"/>
                  </a:lnTo>
                  <a:lnTo>
                    <a:pt x="21289" y="73020"/>
                  </a:lnTo>
                  <a:lnTo>
                    <a:pt x="22156" y="74524"/>
                  </a:lnTo>
                  <a:lnTo>
                    <a:pt x="22589" y="75289"/>
                  </a:lnTo>
                  <a:lnTo>
                    <a:pt x="22997" y="76054"/>
                  </a:lnTo>
                  <a:lnTo>
                    <a:pt x="22717" y="76360"/>
                  </a:lnTo>
                  <a:lnTo>
                    <a:pt x="22462" y="76666"/>
                  </a:lnTo>
                  <a:lnTo>
                    <a:pt x="22207" y="76998"/>
                  </a:lnTo>
                  <a:lnTo>
                    <a:pt x="21978" y="77329"/>
                  </a:lnTo>
                  <a:lnTo>
                    <a:pt x="21952" y="76972"/>
                  </a:lnTo>
                  <a:lnTo>
                    <a:pt x="21901" y="76615"/>
                  </a:lnTo>
                  <a:lnTo>
                    <a:pt x="21799" y="76284"/>
                  </a:lnTo>
                  <a:lnTo>
                    <a:pt x="21672" y="75927"/>
                  </a:lnTo>
                  <a:lnTo>
                    <a:pt x="21493" y="75595"/>
                  </a:lnTo>
                  <a:lnTo>
                    <a:pt x="21315" y="75289"/>
                  </a:lnTo>
                  <a:lnTo>
                    <a:pt x="20907" y="74601"/>
                  </a:lnTo>
                  <a:lnTo>
                    <a:pt x="20499" y="74040"/>
                  </a:lnTo>
                  <a:lnTo>
                    <a:pt x="19963" y="73301"/>
                  </a:lnTo>
                  <a:lnTo>
                    <a:pt x="19377" y="72434"/>
                  </a:lnTo>
                  <a:lnTo>
                    <a:pt x="19071" y="71975"/>
                  </a:lnTo>
                  <a:lnTo>
                    <a:pt x="18765" y="71516"/>
                  </a:lnTo>
                  <a:lnTo>
                    <a:pt x="18510" y="71032"/>
                  </a:lnTo>
                  <a:lnTo>
                    <a:pt x="18255" y="70573"/>
                  </a:lnTo>
                  <a:lnTo>
                    <a:pt x="18051" y="70088"/>
                  </a:lnTo>
                  <a:lnTo>
                    <a:pt x="17873" y="69629"/>
                  </a:lnTo>
                  <a:lnTo>
                    <a:pt x="17771" y="69170"/>
                  </a:lnTo>
                  <a:lnTo>
                    <a:pt x="17745" y="68966"/>
                  </a:lnTo>
                  <a:lnTo>
                    <a:pt x="17720" y="68737"/>
                  </a:lnTo>
                  <a:lnTo>
                    <a:pt x="17720" y="68533"/>
                  </a:lnTo>
                  <a:lnTo>
                    <a:pt x="17745" y="68329"/>
                  </a:lnTo>
                  <a:lnTo>
                    <a:pt x="17796" y="68151"/>
                  </a:lnTo>
                  <a:lnTo>
                    <a:pt x="17847" y="67947"/>
                  </a:lnTo>
                  <a:lnTo>
                    <a:pt x="18128" y="67692"/>
                  </a:lnTo>
                  <a:lnTo>
                    <a:pt x="18383" y="67488"/>
                  </a:lnTo>
                  <a:lnTo>
                    <a:pt x="18663" y="67309"/>
                  </a:lnTo>
                  <a:lnTo>
                    <a:pt x="18918" y="67156"/>
                  </a:lnTo>
                  <a:lnTo>
                    <a:pt x="19198" y="67029"/>
                  </a:lnTo>
                  <a:lnTo>
                    <a:pt x="19453" y="66952"/>
                  </a:lnTo>
                  <a:lnTo>
                    <a:pt x="19708" y="66901"/>
                  </a:lnTo>
                  <a:lnTo>
                    <a:pt x="19963" y="66876"/>
                  </a:lnTo>
                  <a:lnTo>
                    <a:pt x="20244" y="66876"/>
                  </a:lnTo>
                  <a:lnTo>
                    <a:pt x="20499" y="66901"/>
                  </a:lnTo>
                  <a:lnTo>
                    <a:pt x="20754" y="66927"/>
                  </a:lnTo>
                  <a:lnTo>
                    <a:pt x="20983" y="67003"/>
                  </a:lnTo>
                  <a:lnTo>
                    <a:pt x="21238" y="67105"/>
                  </a:lnTo>
                  <a:lnTo>
                    <a:pt x="21493" y="67207"/>
                  </a:lnTo>
                  <a:lnTo>
                    <a:pt x="21723" y="67335"/>
                  </a:lnTo>
                  <a:lnTo>
                    <a:pt x="21952" y="67488"/>
                  </a:lnTo>
                  <a:lnTo>
                    <a:pt x="22411" y="67819"/>
                  </a:lnTo>
                  <a:lnTo>
                    <a:pt x="22844" y="68202"/>
                  </a:lnTo>
                  <a:lnTo>
                    <a:pt x="23278" y="68635"/>
                  </a:lnTo>
                  <a:lnTo>
                    <a:pt x="23660" y="69094"/>
                  </a:lnTo>
                  <a:lnTo>
                    <a:pt x="24017" y="69578"/>
                  </a:lnTo>
                  <a:lnTo>
                    <a:pt x="24349" y="70063"/>
                  </a:lnTo>
                  <a:lnTo>
                    <a:pt x="24655" y="70547"/>
                  </a:lnTo>
                  <a:lnTo>
                    <a:pt x="24910" y="71032"/>
                  </a:lnTo>
                  <a:lnTo>
                    <a:pt x="25419" y="72026"/>
                  </a:lnTo>
                  <a:lnTo>
                    <a:pt x="25700" y="72536"/>
                  </a:lnTo>
                  <a:lnTo>
                    <a:pt x="26006" y="72995"/>
                  </a:lnTo>
                  <a:lnTo>
                    <a:pt x="26184" y="73199"/>
                  </a:lnTo>
                  <a:lnTo>
                    <a:pt x="26363" y="73377"/>
                  </a:lnTo>
                  <a:lnTo>
                    <a:pt x="26567" y="73556"/>
                  </a:lnTo>
                  <a:lnTo>
                    <a:pt x="26771" y="73709"/>
                  </a:lnTo>
                  <a:lnTo>
                    <a:pt x="27000" y="73836"/>
                  </a:lnTo>
                  <a:lnTo>
                    <a:pt x="27255" y="73913"/>
                  </a:lnTo>
                  <a:lnTo>
                    <a:pt x="27510" y="73964"/>
                  </a:lnTo>
                  <a:lnTo>
                    <a:pt x="27791" y="73989"/>
                  </a:lnTo>
                  <a:lnTo>
                    <a:pt x="28122" y="73964"/>
                  </a:lnTo>
                  <a:lnTo>
                    <a:pt x="28147" y="73964"/>
                  </a:lnTo>
                  <a:lnTo>
                    <a:pt x="28198" y="73938"/>
                  </a:lnTo>
                  <a:lnTo>
                    <a:pt x="28198" y="73862"/>
                  </a:lnTo>
                  <a:lnTo>
                    <a:pt x="28198" y="73811"/>
                  </a:lnTo>
                  <a:lnTo>
                    <a:pt x="28147" y="73785"/>
                  </a:lnTo>
                  <a:lnTo>
                    <a:pt x="28122" y="73785"/>
                  </a:lnTo>
                  <a:lnTo>
                    <a:pt x="27893" y="73760"/>
                  </a:lnTo>
                  <a:lnTo>
                    <a:pt x="27689" y="73709"/>
                  </a:lnTo>
                  <a:lnTo>
                    <a:pt x="27510" y="73658"/>
                  </a:lnTo>
                  <a:lnTo>
                    <a:pt x="27306" y="73581"/>
                  </a:lnTo>
                  <a:lnTo>
                    <a:pt x="27128" y="73479"/>
                  </a:lnTo>
                  <a:lnTo>
                    <a:pt x="26975" y="73377"/>
                  </a:lnTo>
                  <a:lnTo>
                    <a:pt x="26643" y="73148"/>
                  </a:lnTo>
                  <a:lnTo>
                    <a:pt x="26363" y="72842"/>
                  </a:lnTo>
                  <a:lnTo>
                    <a:pt x="26082" y="72536"/>
                  </a:lnTo>
                  <a:lnTo>
                    <a:pt x="25827" y="72179"/>
                  </a:lnTo>
                  <a:lnTo>
                    <a:pt x="25598" y="71796"/>
                  </a:lnTo>
                  <a:lnTo>
                    <a:pt x="25394" y="71388"/>
                  </a:lnTo>
                  <a:lnTo>
                    <a:pt x="25164" y="71006"/>
                  </a:lnTo>
                  <a:lnTo>
                    <a:pt x="24782" y="70190"/>
                  </a:lnTo>
                  <a:lnTo>
                    <a:pt x="24374" y="69451"/>
                  </a:lnTo>
                  <a:lnTo>
                    <a:pt x="24196" y="69119"/>
                  </a:lnTo>
                  <a:lnTo>
                    <a:pt x="23966" y="68813"/>
                  </a:lnTo>
                  <a:lnTo>
                    <a:pt x="23762" y="68533"/>
                  </a:lnTo>
                  <a:lnTo>
                    <a:pt x="23507" y="68253"/>
                  </a:lnTo>
                  <a:lnTo>
                    <a:pt x="23252" y="67972"/>
                  </a:lnTo>
                  <a:lnTo>
                    <a:pt x="22997" y="67743"/>
                  </a:lnTo>
                  <a:lnTo>
                    <a:pt x="22717" y="67513"/>
                  </a:lnTo>
                  <a:lnTo>
                    <a:pt x="22411" y="67284"/>
                  </a:lnTo>
                  <a:lnTo>
                    <a:pt x="22105" y="67105"/>
                  </a:lnTo>
                  <a:lnTo>
                    <a:pt x="21799" y="66927"/>
                  </a:lnTo>
                  <a:lnTo>
                    <a:pt x="21391" y="66774"/>
                  </a:lnTo>
                  <a:lnTo>
                    <a:pt x="20983" y="66646"/>
                  </a:lnTo>
                  <a:lnTo>
                    <a:pt x="20575" y="66595"/>
                  </a:lnTo>
                  <a:lnTo>
                    <a:pt x="20167" y="66570"/>
                  </a:lnTo>
                  <a:lnTo>
                    <a:pt x="19938" y="66570"/>
                  </a:lnTo>
                  <a:lnTo>
                    <a:pt x="19708" y="66595"/>
                  </a:lnTo>
                  <a:lnTo>
                    <a:pt x="19504" y="66621"/>
                  </a:lnTo>
                  <a:lnTo>
                    <a:pt x="19275" y="66672"/>
                  </a:lnTo>
                  <a:lnTo>
                    <a:pt x="19071" y="66748"/>
                  </a:lnTo>
                  <a:lnTo>
                    <a:pt x="18867" y="66850"/>
                  </a:lnTo>
                  <a:lnTo>
                    <a:pt x="18663" y="66952"/>
                  </a:lnTo>
                  <a:lnTo>
                    <a:pt x="18485" y="67054"/>
                  </a:lnTo>
                  <a:lnTo>
                    <a:pt x="18459" y="67029"/>
                  </a:lnTo>
                  <a:lnTo>
                    <a:pt x="18434" y="67003"/>
                  </a:lnTo>
                  <a:lnTo>
                    <a:pt x="18332" y="67003"/>
                  </a:lnTo>
                  <a:lnTo>
                    <a:pt x="18102" y="67131"/>
                  </a:lnTo>
                  <a:lnTo>
                    <a:pt x="17898" y="67258"/>
                  </a:lnTo>
                  <a:lnTo>
                    <a:pt x="17720" y="67411"/>
                  </a:lnTo>
                  <a:lnTo>
                    <a:pt x="17592" y="67564"/>
                  </a:lnTo>
                  <a:lnTo>
                    <a:pt x="17465" y="67743"/>
                  </a:lnTo>
                  <a:lnTo>
                    <a:pt x="17388" y="67947"/>
                  </a:lnTo>
                  <a:lnTo>
                    <a:pt x="17312" y="68151"/>
                  </a:lnTo>
                  <a:lnTo>
                    <a:pt x="17286" y="68354"/>
                  </a:lnTo>
                  <a:lnTo>
                    <a:pt x="17261" y="68558"/>
                  </a:lnTo>
                  <a:lnTo>
                    <a:pt x="17261" y="68788"/>
                  </a:lnTo>
                  <a:lnTo>
                    <a:pt x="17286" y="69017"/>
                  </a:lnTo>
                  <a:lnTo>
                    <a:pt x="17312" y="69221"/>
                  </a:lnTo>
                  <a:lnTo>
                    <a:pt x="17363" y="69451"/>
                  </a:lnTo>
                  <a:lnTo>
                    <a:pt x="17439" y="69680"/>
                  </a:lnTo>
                  <a:lnTo>
                    <a:pt x="17618" y="70114"/>
                  </a:lnTo>
                  <a:lnTo>
                    <a:pt x="17822" y="70547"/>
                  </a:lnTo>
                  <a:lnTo>
                    <a:pt x="18077" y="70955"/>
                  </a:lnTo>
                  <a:lnTo>
                    <a:pt x="18587" y="71771"/>
                  </a:lnTo>
                  <a:lnTo>
                    <a:pt x="19147" y="72587"/>
                  </a:lnTo>
                  <a:lnTo>
                    <a:pt x="19683" y="73377"/>
                  </a:lnTo>
                  <a:lnTo>
                    <a:pt x="20371" y="74397"/>
                  </a:lnTo>
                  <a:lnTo>
                    <a:pt x="20728" y="74932"/>
                  </a:lnTo>
                  <a:lnTo>
                    <a:pt x="21060" y="75493"/>
                  </a:lnTo>
                  <a:lnTo>
                    <a:pt x="21213" y="75774"/>
                  </a:lnTo>
                  <a:lnTo>
                    <a:pt x="21340" y="76054"/>
                  </a:lnTo>
                  <a:lnTo>
                    <a:pt x="21468" y="76360"/>
                  </a:lnTo>
                  <a:lnTo>
                    <a:pt x="21570" y="76666"/>
                  </a:lnTo>
                  <a:lnTo>
                    <a:pt x="21621" y="76947"/>
                  </a:lnTo>
                  <a:lnTo>
                    <a:pt x="21672" y="77253"/>
                  </a:lnTo>
                  <a:lnTo>
                    <a:pt x="21697" y="77558"/>
                  </a:lnTo>
                  <a:lnTo>
                    <a:pt x="21672" y="77864"/>
                  </a:lnTo>
                  <a:lnTo>
                    <a:pt x="21672" y="77915"/>
                  </a:lnTo>
                  <a:lnTo>
                    <a:pt x="21519" y="78247"/>
                  </a:lnTo>
                  <a:lnTo>
                    <a:pt x="21391" y="78578"/>
                  </a:lnTo>
                  <a:lnTo>
                    <a:pt x="21315" y="78553"/>
                  </a:lnTo>
                  <a:lnTo>
                    <a:pt x="21264" y="78553"/>
                  </a:lnTo>
                  <a:lnTo>
                    <a:pt x="21213" y="78578"/>
                  </a:lnTo>
                  <a:lnTo>
                    <a:pt x="21009" y="78731"/>
                  </a:lnTo>
                  <a:lnTo>
                    <a:pt x="20830" y="78859"/>
                  </a:lnTo>
                  <a:lnTo>
                    <a:pt x="20626" y="78935"/>
                  </a:lnTo>
                  <a:lnTo>
                    <a:pt x="20448" y="79012"/>
                  </a:lnTo>
                  <a:lnTo>
                    <a:pt x="20269" y="79037"/>
                  </a:lnTo>
                  <a:lnTo>
                    <a:pt x="19887" y="79037"/>
                  </a:lnTo>
                  <a:lnTo>
                    <a:pt x="19708" y="78986"/>
                  </a:lnTo>
                  <a:lnTo>
                    <a:pt x="19555" y="78935"/>
                  </a:lnTo>
                  <a:lnTo>
                    <a:pt x="19377" y="78859"/>
                  </a:lnTo>
                  <a:lnTo>
                    <a:pt x="19198" y="78757"/>
                  </a:lnTo>
                  <a:lnTo>
                    <a:pt x="19046" y="78629"/>
                  </a:lnTo>
                  <a:lnTo>
                    <a:pt x="18714" y="78374"/>
                  </a:lnTo>
                  <a:lnTo>
                    <a:pt x="18408" y="78043"/>
                  </a:lnTo>
                  <a:lnTo>
                    <a:pt x="18128" y="77686"/>
                  </a:lnTo>
                  <a:lnTo>
                    <a:pt x="17847" y="77304"/>
                  </a:lnTo>
                  <a:lnTo>
                    <a:pt x="17592" y="76921"/>
                  </a:lnTo>
                  <a:lnTo>
                    <a:pt x="17337" y="76539"/>
                  </a:lnTo>
                  <a:lnTo>
                    <a:pt x="16929" y="75799"/>
                  </a:lnTo>
                  <a:lnTo>
                    <a:pt x="16572" y="75238"/>
                  </a:lnTo>
                  <a:lnTo>
                    <a:pt x="15323" y="73250"/>
                  </a:lnTo>
                  <a:lnTo>
                    <a:pt x="14686" y="72255"/>
                  </a:lnTo>
                  <a:lnTo>
                    <a:pt x="14048" y="71287"/>
                  </a:lnTo>
                  <a:lnTo>
                    <a:pt x="13640" y="70726"/>
                  </a:lnTo>
                  <a:lnTo>
                    <a:pt x="13207" y="70190"/>
                  </a:lnTo>
                  <a:lnTo>
                    <a:pt x="12978" y="69910"/>
                  </a:lnTo>
                  <a:lnTo>
                    <a:pt x="12748" y="69680"/>
                  </a:lnTo>
                  <a:lnTo>
                    <a:pt x="12493" y="69425"/>
                  </a:lnTo>
                  <a:lnTo>
                    <a:pt x="12213" y="69196"/>
                  </a:lnTo>
                  <a:lnTo>
                    <a:pt x="11958" y="69017"/>
                  </a:lnTo>
                  <a:lnTo>
                    <a:pt x="11652" y="68839"/>
                  </a:lnTo>
                  <a:lnTo>
                    <a:pt x="11346" y="68686"/>
                  </a:lnTo>
                  <a:lnTo>
                    <a:pt x="11040" y="68558"/>
                  </a:lnTo>
                  <a:lnTo>
                    <a:pt x="10734" y="68456"/>
                  </a:lnTo>
                  <a:lnTo>
                    <a:pt x="10377" y="68405"/>
                  </a:lnTo>
                  <a:lnTo>
                    <a:pt x="10046" y="68405"/>
                  </a:lnTo>
                  <a:lnTo>
                    <a:pt x="9663" y="68431"/>
                  </a:lnTo>
                  <a:lnTo>
                    <a:pt x="9408" y="68482"/>
                  </a:lnTo>
                  <a:lnTo>
                    <a:pt x="9153" y="68558"/>
                  </a:lnTo>
                  <a:lnTo>
                    <a:pt x="8924" y="68660"/>
                  </a:lnTo>
                  <a:lnTo>
                    <a:pt x="8694" y="68788"/>
                  </a:lnTo>
                  <a:lnTo>
                    <a:pt x="8490" y="68915"/>
                  </a:lnTo>
                  <a:lnTo>
                    <a:pt x="8312" y="69094"/>
                  </a:lnTo>
                  <a:lnTo>
                    <a:pt x="8133" y="69272"/>
                  </a:lnTo>
                  <a:lnTo>
                    <a:pt x="7980" y="69451"/>
                  </a:lnTo>
                  <a:lnTo>
                    <a:pt x="7853" y="69655"/>
                  </a:lnTo>
                  <a:lnTo>
                    <a:pt x="7725" y="69884"/>
                  </a:lnTo>
                  <a:lnTo>
                    <a:pt x="7623" y="70114"/>
                  </a:lnTo>
                  <a:lnTo>
                    <a:pt x="7547" y="70343"/>
                  </a:lnTo>
                  <a:lnTo>
                    <a:pt x="7496" y="70598"/>
                  </a:lnTo>
                  <a:lnTo>
                    <a:pt x="7445" y="70853"/>
                  </a:lnTo>
                  <a:lnTo>
                    <a:pt x="7394" y="71108"/>
                  </a:lnTo>
                  <a:lnTo>
                    <a:pt x="7394" y="71363"/>
                  </a:lnTo>
                  <a:lnTo>
                    <a:pt x="7394" y="71720"/>
                  </a:lnTo>
                  <a:lnTo>
                    <a:pt x="7445" y="72077"/>
                  </a:lnTo>
                  <a:lnTo>
                    <a:pt x="7521" y="72408"/>
                  </a:lnTo>
                  <a:lnTo>
                    <a:pt x="7623" y="72740"/>
                  </a:lnTo>
                  <a:lnTo>
                    <a:pt x="7751" y="73071"/>
                  </a:lnTo>
                  <a:lnTo>
                    <a:pt x="7904" y="73403"/>
                  </a:lnTo>
                  <a:lnTo>
                    <a:pt x="8235" y="74015"/>
                  </a:lnTo>
                  <a:lnTo>
                    <a:pt x="8541" y="74499"/>
                  </a:lnTo>
                  <a:lnTo>
                    <a:pt x="8924" y="75009"/>
                  </a:lnTo>
                  <a:lnTo>
                    <a:pt x="9332" y="75544"/>
                  </a:lnTo>
                  <a:lnTo>
                    <a:pt x="9740" y="76080"/>
                  </a:lnTo>
                  <a:lnTo>
                    <a:pt x="10122" y="76666"/>
                  </a:lnTo>
                  <a:lnTo>
                    <a:pt x="10300" y="76947"/>
                  </a:lnTo>
                  <a:lnTo>
                    <a:pt x="10453" y="77227"/>
                  </a:lnTo>
                  <a:lnTo>
                    <a:pt x="10581" y="77533"/>
                  </a:lnTo>
                  <a:lnTo>
                    <a:pt x="10683" y="77813"/>
                  </a:lnTo>
                  <a:lnTo>
                    <a:pt x="10734" y="78119"/>
                  </a:lnTo>
                  <a:lnTo>
                    <a:pt x="10785" y="78400"/>
                  </a:lnTo>
                  <a:lnTo>
                    <a:pt x="10785" y="78400"/>
                  </a:lnTo>
                  <a:lnTo>
                    <a:pt x="9434" y="77915"/>
                  </a:lnTo>
                  <a:lnTo>
                    <a:pt x="8108" y="77380"/>
                  </a:lnTo>
                  <a:lnTo>
                    <a:pt x="7598" y="76717"/>
                  </a:lnTo>
                  <a:lnTo>
                    <a:pt x="7114" y="76029"/>
                  </a:lnTo>
                  <a:lnTo>
                    <a:pt x="6170" y="74652"/>
                  </a:lnTo>
                  <a:lnTo>
                    <a:pt x="5915" y="74270"/>
                  </a:lnTo>
                  <a:lnTo>
                    <a:pt x="5737" y="74040"/>
                  </a:lnTo>
                  <a:lnTo>
                    <a:pt x="5558" y="73811"/>
                  </a:lnTo>
                  <a:lnTo>
                    <a:pt x="5380" y="73607"/>
                  </a:lnTo>
                  <a:lnTo>
                    <a:pt x="5176" y="73428"/>
                  </a:lnTo>
                  <a:lnTo>
                    <a:pt x="4972" y="73326"/>
                  </a:lnTo>
                  <a:lnTo>
                    <a:pt x="4870" y="73301"/>
                  </a:lnTo>
                  <a:lnTo>
                    <a:pt x="4768" y="73275"/>
                  </a:lnTo>
                  <a:lnTo>
                    <a:pt x="4615" y="73326"/>
                  </a:lnTo>
                  <a:lnTo>
                    <a:pt x="4487" y="73403"/>
                  </a:lnTo>
                  <a:lnTo>
                    <a:pt x="4436" y="73505"/>
                  </a:lnTo>
                  <a:lnTo>
                    <a:pt x="4411" y="73632"/>
                  </a:lnTo>
                  <a:lnTo>
                    <a:pt x="4436" y="73811"/>
                  </a:lnTo>
                  <a:lnTo>
                    <a:pt x="4487" y="74015"/>
                  </a:lnTo>
                  <a:lnTo>
                    <a:pt x="4564" y="74219"/>
                  </a:lnTo>
                  <a:lnTo>
                    <a:pt x="4666" y="74448"/>
                  </a:lnTo>
                  <a:lnTo>
                    <a:pt x="4946" y="74932"/>
                  </a:lnTo>
                  <a:lnTo>
                    <a:pt x="5252" y="75442"/>
                  </a:lnTo>
                  <a:lnTo>
                    <a:pt x="5609" y="75927"/>
                  </a:lnTo>
                  <a:lnTo>
                    <a:pt x="5941" y="76360"/>
                  </a:lnTo>
                  <a:lnTo>
                    <a:pt x="5941" y="76360"/>
                  </a:lnTo>
                  <a:lnTo>
                    <a:pt x="5533" y="76182"/>
                  </a:lnTo>
                  <a:lnTo>
                    <a:pt x="5099" y="76029"/>
                  </a:lnTo>
                  <a:lnTo>
                    <a:pt x="4666" y="75901"/>
                  </a:lnTo>
                  <a:lnTo>
                    <a:pt x="4232" y="75774"/>
                  </a:lnTo>
                  <a:lnTo>
                    <a:pt x="4232" y="75748"/>
                  </a:lnTo>
                  <a:lnTo>
                    <a:pt x="4003" y="72612"/>
                  </a:lnTo>
                  <a:lnTo>
                    <a:pt x="4283" y="71949"/>
                  </a:lnTo>
                  <a:lnTo>
                    <a:pt x="4589" y="71337"/>
                  </a:lnTo>
                  <a:lnTo>
                    <a:pt x="4921" y="70726"/>
                  </a:lnTo>
                  <a:lnTo>
                    <a:pt x="5278" y="70190"/>
                  </a:lnTo>
                  <a:lnTo>
                    <a:pt x="5660" y="69655"/>
                  </a:lnTo>
                  <a:lnTo>
                    <a:pt x="6068" y="69170"/>
                  </a:lnTo>
                  <a:lnTo>
                    <a:pt x="6502" y="68711"/>
                  </a:lnTo>
                  <a:lnTo>
                    <a:pt x="6961" y="68278"/>
                  </a:lnTo>
                  <a:lnTo>
                    <a:pt x="7445" y="67870"/>
                  </a:lnTo>
                  <a:lnTo>
                    <a:pt x="7955" y="67488"/>
                  </a:lnTo>
                  <a:lnTo>
                    <a:pt x="8490" y="67156"/>
                  </a:lnTo>
                  <a:lnTo>
                    <a:pt x="9077" y="66825"/>
                  </a:lnTo>
                  <a:lnTo>
                    <a:pt x="9663" y="66519"/>
                  </a:lnTo>
                  <a:lnTo>
                    <a:pt x="10275" y="66238"/>
                  </a:lnTo>
                  <a:lnTo>
                    <a:pt x="10912" y="65983"/>
                  </a:lnTo>
                  <a:lnTo>
                    <a:pt x="11575" y="65754"/>
                  </a:lnTo>
                  <a:lnTo>
                    <a:pt x="15859" y="65754"/>
                  </a:lnTo>
                  <a:lnTo>
                    <a:pt x="20167" y="65703"/>
                  </a:lnTo>
                  <a:lnTo>
                    <a:pt x="21723" y="65677"/>
                  </a:lnTo>
                  <a:close/>
                  <a:moveTo>
                    <a:pt x="10173" y="70777"/>
                  </a:moveTo>
                  <a:lnTo>
                    <a:pt x="10326" y="70802"/>
                  </a:lnTo>
                  <a:lnTo>
                    <a:pt x="10453" y="70828"/>
                  </a:lnTo>
                  <a:lnTo>
                    <a:pt x="10581" y="70879"/>
                  </a:lnTo>
                  <a:lnTo>
                    <a:pt x="10861" y="71032"/>
                  </a:lnTo>
                  <a:lnTo>
                    <a:pt x="11142" y="71236"/>
                  </a:lnTo>
                  <a:lnTo>
                    <a:pt x="11397" y="71490"/>
                  </a:lnTo>
                  <a:lnTo>
                    <a:pt x="11677" y="71796"/>
                  </a:lnTo>
                  <a:lnTo>
                    <a:pt x="11932" y="72102"/>
                  </a:lnTo>
                  <a:lnTo>
                    <a:pt x="12187" y="72408"/>
                  </a:lnTo>
                  <a:lnTo>
                    <a:pt x="12621" y="73046"/>
                  </a:lnTo>
                  <a:lnTo>
                    <a:pt x="12952" y="73556"/>
                  </a:lnTo>
                  <a:lnTo>
                    <a:pt x="13156" y="73862"/>
                  </a:lnTo>
                  <a:lnTo>
                    <a:pt x="14023" y="75289"/>
                  </a:lnTo>
                  <a:lnTo>
                    <a:pt x="14456" y="76003"/>
                  </a:lnTo>
                  <a:lnTo>
                    <a:pt x="14915" y="76692"/>
                  </a:lnTo>
                  <a:lnTo>
                    <a:pt x="15578" y="77609"/>
                  </a:lnTo>
                  <a:lnTo>
                    <a:pt x="15910" y="78043"/>
                  </a:lnTo>
                  <a:lnTo>
                    <a:pt x="16266" y="78476"/>
                  </a:lnTo>
                  <a:lnTo>
                    <a:pt x="16649" y="78884"/>
                  </a:lnTo>
                  <a:lnTo>
                    <a:pt x="17031" y="79292"/>
                  </a:lnTo>
                  <a:lnTo>
                    <a:pt x="17439" y="79675"/>
                  </a:lnTo>
                  <a:lnTo>
                    <a:pt x="17847" y="80057"/>
                  </a:lnTo>
                  <a:lnTo>
                    <a:pt x="17133" y="79955"/>
                  </a:lnTo>
                  <a:lnTo>
                    <a:pt x="16419" y="79853"/>
                  </a:lnTo>
                  <a:lnTo>
                    <a:pt x="15731" y="79726"/>
                  </a:lnTo>
                  <a:lnTo>
                    <a:pt x="15017" y="79598"/>
                  </a:lnTo>
                  <a:lnTo>
                    <a:pt x="13615" y="79267"/>
                  </a:lnTo>
                  <a:lnTo>
                    <a:pt x="12238" y="78884"/>
                  </a:lnTo>
                  <a:lnTo>
                    <a:pt x="12213" y="78476"/>
                  </a:lnTo>
                  <a:lnTo>
                    <a:pt x="12162" y="78068"/>
                  </a:lnTo>
                  <a:lnTo>
                    <a:pt x="12085" y="77686"/>
                  </a:lnTo>
                  <a:lnTo>
                    <a:pt x="12009" y="77278"/>
                  </a:lnTo>
                  <a:lnTo>
                    <a:pt x="11881" y="76896"/>
                  </a:lnTo>
                  <a:lnTo>
                    <a:pt x="11779" y="76513"/>
                  </a:lnTo>
                  <a:lnTo>
                    <a:pt x="11626" y="76131"/>
                  </a:lnTo>
                  <a:lnTo>
                    <a:pt x="11473" y="75748"/>
                  </a:lnTo>
                  <a:lnTo>
                    <a:pt x="11269" y="75366"/>
                  </a:lnTo>
                  <a:lnTo>
                    <a:pt x="10963" y="74830"/>
                  </a:lnTo>
                  <a:lnTo>
                    <a:pt x="10606" y="74219"/>
                  </a:lnTo>
                  <a:lnTo>
                    <a:pt x="10224" y="73556"/>
                  </a:lnTo>
                  <a:lnTo>
                    <a:pt x="9893" y="72867"/>
                  </a:lnTo>
                  <a:lnTo>
                    <a:pt x="9740" y="72510"/>
                  </a:lnTo>
                  <a:lnTo>
                    <a:pt x="9638" y="72179"/>
                  </a:lnTo>
                  <a:lnTo>
                    <a:pt x="9561" y="71873"/>
                  </a:lnTo>
                  <a:lnTo>
                    <a:pt x="9510" y="71567"/>
                  </a:lnTo>
                  <a:lnTo>
                    <a:pt x="9536" y="71287"/>
                  </a:lnTo>
                  <a:lnTo>
                    <a:pt x="9561" y="71159"/>
                  </a:lnTo>
                  <a:lnTo>
                    <a:pt x="9587" y="71032"/>
                  </a:lnTo>
                  <a:lnTo>
                    <a:pt x="9689" y="70930"/>
                  </a:lnTo>
                  <a:lnTo>
                    <a:pt x="9816" y="70853"/>
                  </a:lnTo>
                  <a:lnTo>
                    <a:pt x="9944" y="70802"/>
                  </a:lnTo>
                  <a:lnTo>
                    <a:pt x="10046" y="70777"/>
                  </a:lnTo>
                  <a:close/>
                  <a:moveTo>
                    <a:pt x="9842" y="68762"/>
                  </a:moveTo>
                  <a:lnTo>
                    <a:pt x="10122" y="68788"/>
                  </a:lnTo>
                  <a:lnTo>
                    <a:pt x="10402" y="68813"/>
                  </a:lnTo>
                  <a:lnTo>
                    <a:pt x="10708" y="68890"/>
                  </a:lnTo>
                  <a:lnTo>
                    <a:pt x="11040" y="68992"/>
                  </a:lnTo>
                  <a:lnTo>
                    <a:pt x="11320" y="69094"/>
                  </a:lnTo>
                  <a:lnTo>
                    <a:pt x="11601" y="69221"/>
                  </a:lnTo>
                  <a:lnTo>
                    <a:pt x="11856" y="69400"/>
                  </a:lnTo>
                  <a:lnTo>
                    <a:pt x="12111" y="69578"/>
                  </a:lnTo>
                  <a:lnTo>
                    <a:pt x="12340" y="69757"/>
                  </a:lnTo>
                  <a:lnTo>
                    <a:pt x="12570" y="69986"/>
                  </a:lnTo>
                  <a:lnTo>
                    <a:pt x="12774" y="70190"/>
                  </a:lnTo>
                  <a:lnTo>
                    <a:pt x="12978" y="70445"/>
                  </a:lnTo>
                  <a:lnTo>
                    <a:pt x="13360" y="70930"/>
                  </a:lnTo>
                  <a:lnTo>
                    <a:pt x="13691" y="71465"/>
                  </a:lnTo>
                  <a:lnTo>
                    <a:pt x="14354" y="72485"/>
                  </a:lnTo>
                  <a:lnTo>
                    <a:pt x="14813" y="73250"/>
                  </a:lnTo>
                  <a:lnTo>
                    <a:pt x="15272" y="74015"/>
                  </a:lnTo>
                  <a:lnTo>
                    <a:pt x="16190" y="75595"/>
                  </a:lnTo>
                  <a:lnTo>
                    <a:pt x="16674" y="76386"/>
                  </a:lnTo>
                  <a:lnTo>
                    <a:pt x="17184" y="77125"/>
                  </a:lnTo>
                  <a:lnTo>
                    <a:pt x="17465" y="77482"/>
                  </a:lnTo>
                  <a:lnTo>
                    <a:pt x="17745" y="77839"/>
                  </a:lnTo>
                  <a:lnTo>
                    <a:pt x="18026" y="78170"/>
                  </a:lnTo>
                  <a:lnTo>
                    <a:pt x="18332" y="78476"/>
                  </a:lnTo>
                  <a:lnTo>
                    <a:pt x="18663" y="78782"/>
                  </a:lnTo>
                  <a:lnTo>
                    <a:pt x="19020" y="79037"/>
                  </a:lnTo>
                  <a:lnTo>
                    <a:pt x="19198" y="79114"/>
                  </a:lnTo>
                  <a:lnTo>
                    <a:pt x="19377" y="79216"/>
                  </a:lnTo>
                  <a:lnTo>
                    <a:pt x="19581" y="79267"/>
                  </a:lnTo>
                  <a:lnTo>
                    <a:pt x="19759" y="79318"/>
                  </a:lnTo>
                  <a:lnTo>
                    <a:pt x="19963" y="79343"/>
                  </a:lnTo>
                  <a:lnTo>
                    <a:pt x="20346" y="79343"/>
                  </a:lnTo>
                  <a:lnTo>
                    <a:pt x="20550" y="79292"/>
                  </a:lnTo>
                  <a:lnTo>
                    <a:pt x="20728" y="79241"/>
                  </a:lnTo>
                  <a:lnTo>
                    <a:pt x="20907" y="79165"/>
                  </a:lnTo>
                  <a:lnTo>
                    <a:pt x="21111" y="79037"/>
                  </a:lnTo>
                  <a:lnTo>
                    <a:pt x="21289" y="78910"/>
                  </a:lnTo>
                  <a:lnTo>
                    <a:pt x="21187" y="79241"/>
                  </a:lnTo>
                  <a:lnTo>
                    <a:pt x="21111" y="79598"/>
                  </a:lnTo>
                  <a:lnTo>
                    <a:pt x="21060" y="79930"/>
                  </a:lnTo>
                  <a:lnTo>
                    <a:pt x="21034" y="80287"/>
                  </a:lnTo>
                  <a:lnTo>
                    <a:pt x="21009" y="80287"/>
                  </a:lnTo>
                  <a:lnTo>
                    <a:pt x="19657" y="80236"/>
                  </a:lnTo>
                  <a:lnTo>
                    <a:pt x="18332" y="80108"/>
                  </a:lnTo>
                  <a:lnTo>
                    <a:pt x="17465" y="79190"/>
                  </a:lnTo>
                  <a:lnTo>
                    <a:pt x="16623" y="78247"/>
                  </a:lnTo>
                  <a:lnTo>
                    <a:pt x="16215" y="77788"/>
                  </a:lnTo>
                  <a:lnTo>
                    <a:pt x="15808" y="77278"/>
                  </a:lnTo>
                  <a:lnTo>
                    <a:pt x="15451" y="76768"/>
                  </a:lnTo>
                  <a:lnTo>
                    <a:pt x="15068" y="76258"/>
                  </a:lnTo>
                  <a:lnTo>
                    <a:pt x="14380" y="75162"/>
                  </a:lnTo>
                  <a:lnTo>
                    <a:pt x="13717" y="74066"/>
                  </a:lnTo>
                  <a:lnTo>
                    <a:pt x="13003" y="72995"/>
                  </a:lnTo>
                  <a:lnTo>
                    <a:pt x="12646" y="72459"/>
                  </a:lnTo>
                  <a:lnTo>
                    <a:pt x="12264" y="71949"/>
                  </a:lnTo>
                  <a:lnTo>
                    <a:pt x="12060" y="71694"/>
                  </a:lnTo>
                  <a:lnTo>
                    <a:pt x="11830" y="71439"/>
                  </a:lnTo>
                  <a:lnTo>
                    <a:pt x="11550" y="71185"/>
                  </a:lnTo>
                  <a:lnTo>
                    <a:pt x="11244" y="70930"/>
                  </a:lnTo>
                  <a:lnTo>
                    <a:pt x="10912" y="70726"/>
                  </a:lnTo>
                  <a:lnTo>
                    <a:pt x="10581" y="70547"/>
                  </a:lnTo>
                  <a:lnTo>
                    <a:pt x="10428" y="70496"/>
                  </a:lnTo>
                  <a:lnTo>
                    <a:pt x="10275" y="70471"/>
                  </a:lnTo>
                  <a:lnTo>
                    <a:pt x="10122" y="70471"/>
                  </a:lnTo>
                  <a:lnTo>
                    <a:pt x="9969" y="70496"/>
                  </a:lnTo>
                  <a:lnTo>
                    <a:pt x="9918" y="70445"/>
                  </a:lnTo>
                  <a:lnTo>
                    <a:pt x="9893" y="70420"/>
                  </a:lnTo>
                  <a:lnTo>
                    <a:pt x="9867" y="70445"/>
                  </a:lnTo>
                  <a:lnTo>
                    <a:pt x="9587" y="70573"/>
                  </a:lnTo>
                  <a:lnTo>
                    <a:pt x="9459" y="70675"/>
                  </a:lnTo>
                  <a:lnTo>
                    <a:pt x="9357" y="70751"/>
                  </a:lnTo>
                  <a:lnTo>
                    <a:pt x="9281" y="70853"/>
                  </a:lnTo>
                  <a:lnTo>
                    <a:pt x="9204" y="70955"/>
                  </a:lnTo>
                  <a:lnTo>
                    <a:pt x="9153" y="71057"/>
                  </a:lnTo>
                  <a:lnTo>
                    <a:pt x="9102" y="71185"/>
                  </a:lnTo>
                  <a:lnTo>
                    <a:pt x="9051" y="71439"/>
                  </a:lnTo>
                  <a:lnTo>
                    <a:pt x="9051" y="71694"/>
                  </a:lnTo>
                  <a:lnTo>
                    <a:pt x="9128" y="72000"/>
                  </a:lnTo>
                  <a:lnTo>
                    <a:pt x="9230" y="72281"/>
                  </a:lnTo>
                  <a:lnTo>
                    <a:pt x="9408" y="72714"/>
                  </a:lnTo>
                  <a:lnTo>
                    <a:pt x="9587" y="73122"/>
                  </a:lnTo>
                  <a:lnTo>
                    <a:pt x="9995" y="73913"/>
                  </a:lnTo>
                  <a:lnTo>
                    <a:pt x="10810" y="75442"/>
                  </a:lnTo>
                  <a:lnTo>
                    <a:pt x="11193" y="76233"/>
                  </a:lnTo>
                  <a:lnTo>
                    <a:pt x="11346" y="76615"/>
                  </a:lnTo>
                  <a:lnTo>
                    <a:pt x="11524" y="77023"/>
                  </a:lnTo>
                  <a:lnTo>
                    <a:pt x="11652" y="77456"/>
                  </a:lnTo>
                  <a:lnTo>
                    <a:pt x="11779" y="77890"/>
                  </a:lnTo>
                  <a:lnTo>
                    <a:pt x="11856" y="78323"/>
                  </a:lnTo>
                  <a:lnTo>
                    <a:pt x="11932" y="78782"/>
                  </a:lnTo>
                  <a:lnTo>
                    <a:pt x="10912" y="78451"/>
                  </a:lnTo>
                  <a:lnTo>
                    <a:pt x="10912" y="78145"/>
                  </a:lnTo>
                  <a:lnTo>
                    <a:pt x="10861" y="77839"/>
                  </a:lnTo>
                  <a:lnTo>
                    <a:pt x="10785" y="77533"/>
                  </a:lnTo>
                  <a:lnTo>
                    <a:pt x="10683" y="77227"/>
                  </a:lnTo>
                  <a:lnTo>
                    <a:pt x="10530" y="76921"/>
                  </a:lnTo>
                  <a:lnTo>
                    <a:pt x="10377" y="76641"/>
                  </a:lnTo>
                  <a:lnTo>
                    <a:pt x="9995" y="76054"/>
                  </a:lnTo>
                  <a:lnTo>
                    <a:pt x="9587" y="75493"/>
                  </a:lnTo>
                  <a:lnTo>
                    <a:pt x="9179" y="74932"/>
                  </a:lnTo>
                  <a:lnTo>
                    <a:pt x="8771" y="74397"/>
                  </a:lnTo>
                  <a:lnTo>
                    <a:pt x="8592" y="74142"/>
                  </a:lnTo>
                  <a:lnTo>
                    <a:pt x="8439" y="73887"/>
                  </a:lnTo>
                  <a:lnTo>
                    <a:pt x="8235" y="73479"/>
                  </a:lnTo>
                  <a:lnTo>
                    <a:pt x="8057" y="73020"/>
                  </a:lnTo>
                  <a:lnTo>
                    <a:pt x="7929" y="72561"/>
                  </a:lnTo>
                  <a:lnTo>
                    <a:pt x="7853" y="72077"/>
                  </a:lnTo>
                  <a:lnTo>
                    <a:pt x="7802" y="71592"/>
                  </a:lnTo>
                  <a:lnTo>
                    <a:pt x="7802" y="71108"/>
                  </a:lnTo>
                  <a:lnTo>
                    <a:pt x="7853" y="70649"/>
                  </a:lnTo>
                  <a:lnTo>
                    <a:pt x="7904" y="70420"/>
                  </a:lnTo>
                  <a:lnTo>
                    <a:pt x="7955" y="70216"/>
                  </a:lnTo>
                  <a:lnTo>
                    <a:pt x="8031" y="70012"/>
                  </a:lnTo>
                  <a:lnTo>
                    <a:pt x="8108" y="69808"/>
                  </a:lnTo>
                  <a:lnTo>
                    <a:pt x="8210" y="69629"/>
                  </a:lnTo>
                  <a:lnTo>
                    <a:pt x="8337" y="69476"/>
                  </a:lnTo>
                  <a:lnTo>
                    <a:pt x="8465" y="69323"/>
                  </a:lnTo>
                  <a:lnTo>
                    <a:pt x="8618" y="69170"/>
                  </a:lnTo>
                  <a:lnTo>
                    <a:pt x="8771" y="69068"/>
                  </a:lnTo>
                  <a:lnTo>
                    <a:pt x="8949" y="68966"/>
                  </a:lnTo>
                  <a:lnTo>
                    <a:pt x="9153" y="68890"/>
                  </a:lnTo>
                  <a:lnTo>
                    <a:pt x="9357" y="68813"/>
                  </a:lnTo>
                  <a:lnTo>
                    <a:pt x="9587" y="68788"/>
                  </a:lnTo>
                  <a:lnTo>
                    <a:pt x="9842" y="68762"/>
                  </a:lnTo>
                  <a:close/>
                  <a:moveTo>
                    <a:pt x="45842" y="65575"/>
                  </a:moveTo>
                  <a:lnTo>
                    <a:pt x="46479" y="65881"/>
                  </a:lnTo>
                  <a:lnTo>
                    <a:pt x="47116" y="66213"/>
                  </a:lnTo>
                  <a:lnTo>
                    <a:pt x="47754" y="66544"/>
                  </a:lnTo>
                  <a:lnTo>
                    <a:pt x="48060" y="66748"/>
                  </a:lnTo>
                  <a:lnTo>
                    <a:pt x="48366" y="66952"/>
                  </a:lnTo>
                  <a:lnTo>
                    <a:pt x="48646" y="67182"/>
                  </a:lnTo>
                  <a:lnTo>
                    <a:pt x="48927" y="67411"/>
                  </a:lnTo>
                  <a:lnTo>
                    <a:pt x="49462" y="67921"/>
                  </a:lnTo>
                  <a:lnTo>
                    <a:pt x="49946" y="68456"/>
                  </a:lnTo>
                  <a:lnTo>
                    <a:pt x="50431" y="69017"/>
                  </a:lnTo>
                  <a:lnTo>
                    <a:pt x="50329" y="69017"/>
                  </a:lnTo>
                  <a:lnTo>
                    <a:pt x="49691" y="68992"/>
                  </a:lnTo>
                  <a:lnTo>
                    <a:pt x="49029" y="69017"/>
                  </a:lnTo>
                  <a:lnTo>
                    <a:pt x="48366" y="69068"/>
                  </a:lnTo>
                  <a:lnTo>
                    <a:pt x="47703" y="69170"/>
                  </a:lnTo>
                  <a:lnTo>
                    <a:pt x="47040" y="69298"/>
                  </a:lnTo>
                  <a:lnTo>
                    <a:pt x="46377" y="69451"/>
                  </a:lnTo>
                  <a:lnTo>
                    <a:pt x="45714" y="69629"/>
                  </a:lnTo>
                  <a:lnTo>
                    <a:pt x="45051" y="69833"/>
                  </a:lnTo>
                  <a:lnTo>
                    <a:pt x="44414" y="70088"/>
                  </a:lnTo>
                  <a:lnTo>
                    <a:pt x="43776" y="70369"/>
                  </a:lnTo>
                  <a:lnTo>
                    <a:pt x="43139" y="70675"/>
                  </a:lnTo>
                  <a:lnTo>
                    <a:pt x="42553" y="71006"/>
                  </a:lnTo>
                  <a:lnTo>
                    <a:pt x="41966" y="71363"/>
                  </a:lnTo>
                  <a:lnTo>
                    <a:pt x="41405" y="71771"/>
                  </a:lnTo>
                  <a:lnTo>
                    <a:pt x="40870" y="72179"/>
                  </a:lnTo>
                  <a:lnTo>
                    <a:pt x="40360" y="72612"/>
                  </a:lnTo>
                  <a:lnTo>
                    <a:pt x="40080" y="72893"/>
                  </a:lnTo>
                  <a:lnTo>
                    <a:pt x="39799" y="73199"/>
                  </a:lnTo>
                  <a:lnTo>
                    <a:pt x="39519" y="73505"/>
                  </a:lnTo>
                  <a:lnTo>
                    <a:pt x="39264" y="73811"/>
                  </a:lnTo>
                  <a:lnTo>
                    <a:pt x="39034" y="74142"/>
                  </a:lnTo>
                  <a:lnTo>
                    <a:pt x="38805" y="74473"/>
                  </a:lnTo>
                  <a:lnTo>
                    <a:pt x="38601" y="74805"/>
                  </a:lnTo>
                  <a:lnTo>
                    <a:pt x="38397" y="75162"/>
                  </a:lnTo>
                  <a:lnTo>
                    <a:pt x="38218" y="75493"/>
                  </a:lnTo>
                  <a:lnTo>
                    <a:pt x="38065" y="75876"/>
                  </a:lnTo>
                  <a:lnTo>
                    <a:pt x="37912" y="76233"/>
                  </a:lnTo>
                  <a:lnTo>
                    <a:pt x="37810" y="76615"/>
                  </a:lnTo>
                  <a:lnTo>
                    <a:pt x="37683" y="77023"/>
                  </a:lnTo>
                  <a:lnTo>
                    <a:pt x="37606" y="77405"/>
                  </a:lnTo>
                  <a:lnTo>
                    <a:pt x="37555" y="77813"/>
                  </a:lnTo>
                  <a:lnTo>
                    <a:pt x="37504" y="78221"/>
                  </a:lnTo>
                  <a:lnTo>
                    <a:pt x="37351" y="78196"/>
                  </a:lnTo>
                  <a:lnTo>
                    <a:pt x="37198" y="78145"/>
                  </a:lnTo>
                  <a:lnTo>
                    <a:pt x="37046" y="78068"/>
                  </a:lnTo>
                  <a:lnTo>
                    <a:pt x="36944" y="77941"/>
                  </a:lnTo>
                  <a:lnTo>
                    <a:pt x="36816" y="77788"/>
                  </a:lnTo>
                  <a:lnTo>
                    <a:pt x="36714" y="77635"/>
                  </a:lnTo>
                  <a:lnTo>
                    <a:pt x="36638" y="77456"/>
                  </a:lnTo>
                  <a:lnTo>
                    <a:pt x="36561" y="77278"/>
                  </a:lnTo>
                  <a:lnTo>
                    <a:pt x="36434" y="76870"/>
                  </a:lnTo>
                  <a:lnTo>
                    <a:pt x="36357" y="76488"/>
                  </a:lnTo>
                  <a:lnTo>
                    <a:pt x="36306" y="76131"/>
                  </a:lnTo>
                  <a:lnTo>
                    <a:pt x="36281" y="75850"/>
                  </a:lnTo>
                  <a:lnTo>
                    <a:pt x="36306" y="75595"/>
                  </a:lnTo>
                  <a:lnTo>
                    <a:pt x="36332" y="75366"/>
                  </a:lnTo>
                  <a:lnTo>
                    <a:pt x="36357" y="75136"/>
                  </a:lnTo>
                  <a:lnTo>
                    <a:pt x="36408" y="74907"/>
                  </a:lnTo>
                  <a:lnTo>
                    <a:pt x="36485" y="74703"/>
                  </a:lnTo>
                  <a:lnTo>
                    <a:pt x="36587" y="74473"/>
                  </a:lnTo>
                  <a:lnTo>
                    <a:pt x="36689" y="74270"/>
                  </a:lnTo>
                  <a:lnTo>
                    <a:pt x="36791" y="74066"/>
                  </a:lnTo>
                  <a:lnTo>
                    <a:pt x="36944" y="73836"/>
                  </a:lnTo>
                  <a:lnTo>
                    <a:pt x="37097" y="73632"/>
                  </a:lnTo>
                  <a:lnTo>
                    <a:pt x="37249" y="73454"/>
                  </a:lnTo>
                  <a:lnTo>
                    <a:pt x="37428" y="73275"/>
                  </a:lnTo>
                  <a:lnTo>
                    <a:pt x="37632" y="73097"/>
                  </a:lnTo>
                  <a:lnTo>
                    <a:pt x="37810" y="72969"/>
                  </a:lnTo>
                  <a:lnTo>
                    <a:pt x="38040" y="72816"/>
                  </a:lnTo>
                  <a:lnTo>
                    <a:pt x="38244" y="72714"/>
                  </a:lnTo>
                  <a:lnTo>
                    <a:pt x="38473" y="72612"/>
                  </a:lnTo>
                  <a:lnTo>
                    <a:pt x="38703" y="72536"/>
                  </a:lnTo>
                  <a:lnTo>
                    <a:pt x="38958" y="72485"/>
                  </a:lnTo>
                  <a:lnTo>
                    <a:pt x="39187" y="72459"/>
                  </a:lnTo>
                  <a:lnTo>
                    <a:pt x="39442" y="72459"/>
                  </a:lnTo>
                  <a:lnTo>
                    <a:pt x="39672" y="72485"/>
                  </a:lnTo>
                  <a:lnTo>
                    <a:pt x="39927" y="72536"/>
                  </a:lnTo>
                  <a:lnTo>
                    <a:pt x="40181" y="72612"/>
                  </a:lnTo>
                  <a:lnTo>
                    <a:pt x="40283" y="72612"/>
                  </a:lnTo>
                  <a:lnTo>
                    <a:pt x="40360" y="72587"/>
                  </a:lnTo>
                  <a:lnTo>
                    <a:pt x="40411" y="72510"/>
                  </a:lnTo>
                  <a:lnTo>
                    <a:pt x="40411" y="72408"/>
                  </a:lnTo>
                  <a:lnTo>
                    <a:pt x="40385" y="72332"/>
                  </a:lnTo>
                  <a:lnTo>
                    <a:pt x="40334" y="72281"/>
                  </a:lnTo>
                  <a:lnTo>
                    <a:pt x="40283" y="72255"/>
                  </a:lnTo>
                  <a:lnTo>
                    <a:pt x="39952" y="72153"/>
                  </a:lnTo>
                  <a:lnTo>
                    <a:pt x="39621" y="72102"/>
                  </a:lnTo>
                  <a:lnTo>
                    <a:pt x="39315" y="72077"/>
                  </a:lnTo>
                  <a:lnTo>
                    <a:pt x="38983" y="72102"/>
                  </a:lnTo>
                  <a:lnTo>
                    <a:pt x="38677" y="72179"/>
                  </a:lnTo>
                  <a:lnTo>
                    <a:pt x="38371" y="72255"/>
                  </a:lnTo>
                  <a:lnTo>
                    <a:pt x="38065" y="72383"/>
                  </a:lnTo>
                  <a:lnTo>
                    <a:pt x="37785" y="72536"/>
                  </a:lnTo>
                  <a:lnTo>
                    <a:pt x="37530" y="72714"/>
                  </a:lnTo>
                  <a:lnTo>
                    <a:pt x="37275" y="72918"/>
                  </a:lnTo>
                  <a:lnTo>
                    <a:pt x="37020" y="73148"/>
                  </a:lnTo>
                  <a:lnTo>
                    <a:pt x="36816" y="73403"/>
                  </a:lnTo>
                  <a:lnTo>
                    <a:pt x="36612" y="73658"/>
                  </a:lnTo>
                  <a:lnTo>
                    <a:pt x="36434" y="73938"/>
                  </a:lnTo>
                  <a:lnTo>
                    <a:pt x="36281" y="74219"/>
                  </a:lnTo>
                  <a:lnTo>
                    <a:pt x="36153" y="74524"/>
                  </a:lnTo>
                  <a:lnTo>
                    <a:pt x="36102" y="74728"/>
                  </a:lnTo>
                  <a:lnTo>
                    <a:pt x="36051" y="74983"/>
                  </a:lnTo>
                  <a:lnTo>
                    <a:pt x="36026" y="75264"/>
                  </a:lnTo>
                  <a:lnTo>
                    <a:pt x="36000" y="75570"/>
                  </a:lnTo>
                  <a:lnTo>
                    <a:pt x="36000" y="75927"/>
                  </a:lnTo>
                  <a:lnTo>
                    <a:pt x="36000" y="76258"/>
                  </a:lnTo>
                  <a:lnTo>
                    <a:pt x="36026" y="76615"/>
                  </a:lnTo>
                  <a:lnTo>
                    <a:pt x="36102" y="76947"/>
                  </a:lnTo>
                  <a:lnTo>
                    <a:pt x="36179" y="77278"/>
                  </a:lnTo>
                  <a:lnTo>
                    <a:pt x="36281" y="77584"/>
                  </a:lnTo>
                  <a:lnTo>
                    <a:pt x="36408" y="77864"/>
                  </a:lnTo>
                  <a:lnTo>
                    <a:pt x="36561" y="78094"/>
                  </a:lnTo>
                  <a:lnTo>
                    <a:pt x="36740" y="78272"/>
                  </a:lnTo>
                  <a:lnTo>
                    <a:pt x="36842" y="78349"/>
                  </a:lnTo>
                  <a:lnTo>
                    <a:pt x="36969" y="78400"/>
                  </a:lnTo>
                  <a:lnTo>
                    <a:pt x="37071" y="78451"/>
                  </a:lnTo>
                  <a:lnTo>
                    <a:pt x="37198" y="78476"/>
                  </a:lnTo>
                  <a:lnTo>
                    <a:pt x="37351" y="78476"/>
                  </a:lnTo>
                  <a:lnTo>
                    <a:pt x="37504" y="78451"/>
                  </a:lnTo>
                  <a:lnTo>
                    <a:pt x="37479" y="78961"/>
                  </a:lnTo>
                  <a:lnTo>
                    <a:pt x="37504" y="79471"/>
                  </a:lnTo>
                  <a:lnTo>
                    <a:pt x="37581" y="80006"/>
                  </a:lnTo>
                  <a:lnTo>
                    <a:pt x="37657" y="80541"/>
                  </a:lnTo>
                  <a:lnTo>
                    <a:pt x="37683" y="80592"/>
                  </a:lnTo>
                  <a:lnTo>
                    <a:pt x="37734" y="80618"/>
                  </a:lnTo>
                  <a:lnTo>
                    <a:pt x="36102" y="80643"/>
                  </a:lnTo>
                  <a:lnTo>
                    <a:pt x="34496" y="80694"/>
                  </a:lnTo>
                  <a:lnTo>
                    <a:pt x="34470" y="80134"/>
                  </a:lnTo>
                  <a:lnTo>
                    <a:pt x="34368" y="79598"/>
                  </a:lnTo>
                  <a:lnTo>
                    <a:pt x="34241" y="79063"/>
                  </a:lnTo>
                  <a:lnTo>
                    <a:pt x="34088" y="78553"/>
                  </a:lnTo>
                  <a:lnTo>
                    <a:pt x="33884" y="78068"/>
                  </a:lnTo>
                  <a:lnTo>
                    <a:pt x="33629" y="77584"/>
                  </a:lnTo>
                  <a:lnTo>
                    <a:pt x="33374" y="77125"/>
                  </a:lnTo>
                  <a:lnTo>
                    <a:pt x="33043" y="76692"/>
                  </a:lnTo>
                  <a:lnTo>
                    <a:pt x="32711" y="76284"/>
                  </a:lnTo>
                  <a:lnTo>
                    <a:pt x="32354" y="75901"/>
                  </a:lnTo>
                  <a:lnTo>
                    <a:pt x="31946" y="75570"/>
                  </a:lnTo>
                  <a:lnTo>
                    <a:pt x="31513" y="75238"/>
                  </a:lnTo>
                  <a:lnTo>
                    <a:pt x="31080" y="74958"/>
                  </a:lnTo>
                  <a:lnTo>
                    <a:pt x="30595" y="74703"/>
                  </a:lnTo>
                  <a:lnTo>
                    <a:pt x="30085" y="74499"/>
                  </a:lnTo>
                  <a:lnTo>
                    <a:pt x="29575" y="74321"/>
                  </a:lnTo>
                  <a:lnTo>
                    <a:pt x="29601" y="74270"/>
                  </a:lnTo>
                  <a:lnTo>
                    <a:pt x="29575" y="74142"/>
                  </a:lnTo>
                  <a:lnTo>
                    <a:pt x="29703" y="73862"/>
                  </a:lnTo>
                  <a:lnTo>
                    <a:pt x="29805" y="73556"/>
                  </a:lnTo>
                  <a:lnTo>
                    <a:pt x="29881" y="73250"/>
                  </a:lnTo>
                  <a:lnTo>
                    <a:pt x="29958" y="72969"/>
                  </a:lnTo>
                  <a:lnTo>
                    <a:pt x="29983" y="72663"/>
                  </a:lnTo>
                  <a:lnTo>
                    <a:pt x="30009" y="72357"/>
                  </a:lnTo>
                  <a:lnTo>
                    <a:pt x="30034" y="72051"/>
                  </a:lnTo>
                  <a:lnTo>
                    <a:pt x="30009" y="71720"/>
                  </a:lnTo>
                  <a:lnTo>
                    <a:pt x="29958" y="70981"/>
                  </a:lnTo>
                  <a:lnTo>
                    <a:pt x="29881" y="70241"/>
                  </a:lnTo>
                  <a:lnTo>
                    <a:pt x="29881" y="69884"/>
                  </a:lnTo>
                  <a:lnTo>
                    <a:pt x="29907" y="69527"/>
                  </a:lnTo>
                  <a:lnTo>
                    <a:pt x="29958" y="69170"/>
                  </a:lnTo>
                  <a:lnTo>
                    <a:pt x="30060" y="68813"/>
                  </a:lnTo>
                  <a:lnTo>
                    <a:pt x="30570" y="68278"/>
                  </a:lnTo>
                  <a:lnTo>
                    <a:pt x="31130" y="67768"/>
                  </a:lnTo>
                  <a:lnTo>
                    <a:pt x="31742" y="67309"/>
                  </a:lnTo>
                  <a:lnTo>
                    <a:pt x="32354" y="66876"/>
                  </a:lnTo>
                  <a:lnTo>
                    <a:pt x="33017" y="66493"/>
                  </a:lnTo>
                  <a:lnTo>
                    <a:pt x="33680" y="66136"/>
                  </a:lnTo>
                  <a:lnTo>
                    <a:pt x="34343" y="65856"/>
                  </a:lnTo>
                  <a:lnTo>
                    <a:pt x="35031" y="65601"/>
                  </a:lnTo>
                  <a:lnTo>
                    <a:pt x="35337" y="65626"/>
                  </a:lnTo>
                  <a:lnTo>
                    <a:pt x="35643" y="65703"/>
                  </a:lnTo>
                  <a:lnTo>
                    <a:pt x="36230" y="65830"/>
                  </a:lnTo>
                  <a:lnTo>
                    <a:pt x="36816" y="66034"/>
                  </a:lnTo>
                  <a:lnTo>
                    <a:pt x="37402" y="66238"/>
                  </a:lnTo>
                  <a:lnTo>
                    <a:pt x="37989" y="66417"/>
                  </a:lnTo>
                  <a:lnTo>
                    <a:pt x="38575" y="66570"/>
                  </a:lnTo>
                  <a:lnTo>
                    <a:pt x="38881" y="66621"/>
                  </a:lnTo>
                  <a:lnTo>
                    <a:pt x="39187" y="66672"/>
                  </a:lnTo>
                  <a:lnTo>
                    <a:pt x="39799" y="66672"/>
                  </a:lnTo>
                  <a:lnTo>
                    <a:pt x="40258" y="66646"/>
                  </a:lnTo>
                  <a:lnTo>
                    <a:pt x="40691" y="66544"/>
                  </a:lnTo>
                  <a:lnTo>
                    <a:pt x="41099" y="66442"/>
                  </a:lnTo>
                  <a:lnTo>
                    <a:pt x="41507" y="66315"/>
                  </a:lnTo>
                  <a:lnTo>
                    <a:pt x="41915" y="66136"/>
                  </a:lnTo>
                  <a:lnTo>
                    <a:pt x="42298" y="65958"/>
                  </a:lnTo>
                  <a:lnTo>
                    <a:pt x="43088" y="65575"/>
                  </a:lnTo>
                  <a:close/>
                  <a:moveTo>
                    <a:pt x="50788" y="77788"/>
                  </a:moveTo>
                  <a:lnTo>
                    <a:pt x="51170" y="77813"/>
                  </a:lnTo>
                  <a:lnTo>
                    <a:pt x="51553" y="77890"/>
                  </a:lnTo>
                  <a:lnTo>
                    <a:pt x="51935" y="77992"/>
                  </a:lnTo>
                  <a:lnTo>
                    <a:pt x="52292" y="78119"/>
                  </a:lnTo>
                  <a:lnTo>
                    <a:pt x="52623" y="78298"/>
                  </a:lnTo>
                  <a:lnTo>
                    <a:pt x="52929" y="78502"/>
                  </a:lnTo>
                  <a:lnTo>
                    <a:pt x="53210" y="78731"/>
                  </a:lnTo>
                  <a:lnTo>
                    <a:pt x="53439" y="78986"/>
                  </a:lnTo>
                  <a:lnTo>
                    <a:pt x="53643" y="79292"/>
                  </a:lnTo>
                  <a:lnTo>
                    <a:pt x="53822" y="79624"/>
                  </a:lnTo>
                  <a:lnTo>
                    <a:pt x="53924" y="80006"/>
                  </a:lnTo>
                  <a:lnTo>
                    <a:pt x="54000" y="80414"/>
                  </a:lnTo>
                  <a:lnTo>
                    <a:pt x="54000" y="80847"/>
                  </a:lnTo>
                  <a:lnTo>
                    <a:pt x="50278" y="80796"/>
                  </a:lnTo>
                  <a:lnTo>
                    <a:pt x="46555" y="80720"/>
                  </a:lnTo>
                  <a:lnTo>
                    <a:pt x="46632" y="80414"/>
                  </a:lnTo>
                  <a:lnTo>
                    <a:pt x="46708" y="80134"/>
                  </a:lnTo>
                  <a:lnTo>
                    <a:pt x="46836" y="79879"/>
                  </a:lnTo>
                  <a:lnTo>
                    <a:pt x="46938" y="79624"/>
                  </a:lnTo>
                  <a:lnTo>
                    <a:pt x="47091" y="79394"/>
                  </a:lnTo>
                  <a:lnTo>
                    <a:pt x="47244" y="79190"/>
                  </a:lnTo>
                  <a:lnTo>
                    <a:pt x="47422" y="78986"/>
                  </a:lnTo>
                  <a:lnTo>
                    <a:pt x="47601" y="78808"/>
                  </a:lnTo>
                  <a:lnTo>
                    <a:pt x="47805" y="78655"/>
                  </a:lnTo>
                  <a:lnTo>
                    <a:pt x="48034" y="78502"/>
                  </a:lnTo>
                  <a:lnTo>
                    <a:pt x="48264" y="78349"/>
                  </a:lnTo>
                  <a:lnTo>
                    <a:pt x="48493" y="78221"/>
                  </a:lnTo>
                  <a:lnTo>
                    <a:pt x="48774" y="78119"/>
                  </a:lnTo>
                  <a:lnTo>
                    <a:pt x="49029" y="78017"/>
                  </a:lnTo>
                  <a:lnTo>
                    <a:pt x="49309" y="77941"/>
                  </a:lnTo>
                  <a:lnTo>
                    <a:pt x="49615" y="77864"/>
                  </a:lnTo>
                  <a:lnTo>
                    <a:pt x="49997" y="77813"/>
                  </a:lnTo>
                  <a:lnTo>
                    <a:pt x="50380" y="77788"/>
                  </a:lnTo>
                  <a:close/>
                  <a:moveTo>
                    <a:pt x="49717" y="69451"/>
                  </a:moveTo>
                  <a:lnTo>
                    <a:pt x="50609" y="69476"/>
                  </a:lnTo>
                  <a:lnTo>
                    <a:pt x="51170" y="69527"/>
                  </a:lnTo>
                  <a:lnTo>
                    <a:pt x="51731" y="69604"/>
                  </a:lnTo>
                  <a:lnTo>
                    <a:pt x="52266" y="69706"/>
                  </a:lnTo>
                  <a:lnTo>
                    <a:pt x="52802" y="69833"/>
                  </a:lnTo>
                  <a:lnTo>
                    <a:pt x="53082" y="70063"/>
                  </a:lnTo>
                  <a:lnTo>
                    <a:pt x="53363" y="70292"/>
                  </a:lnTo>
                  <a:lnTo>
                    <a:pt x="53873" y="70828"/>
                  </a:lnTo>
                  <a:lnTo>
                    <a:pt x="54128" y="71083"/>
                  </a:lnTo>
                  <a:lnTo>
                    <a:pt x="54408" y="71337"/>
                  </a:lnTo>
                  <a:lnTo>
                    <a:pt x="54689" y="71567"/>
                  </a:lnTo>
                  <a:lnTo>
                    <a:pt x="55020" y="71745"/>
                  </a:lnTo>
                  <a:lnTo>
                    <a:pt x="55402" y="71924"/>
                  </a:lnTo>
                  <a:lnTo>
                    <a:pt x="55785" y="72077"/>
                  </a:lnTo>
                  <a:lnTo>
                    <a:pt x="56193" y="72179"/>
                  </a:lnTo>
                  <a:lnTo>
                    <a:pt x="56601" y="72281"/>
                  </a:lnTo>
                  <a:lnTo>
                    <a:pt x="57442" y="72459"/>
                  </a:lnTo>
                  <a:lnTo>
                    <a:pt x="57850" y="72561"/>
                  </a:lnTo>
                  <a:lnTo>
                    <a:pt x="58232" y="72689"/>
                  </a:lnTo>
                  <a:lnTo>
                    <a:pt x="58589" y="72995"/>
                  </a:lnTo>
                  <a:lnTo>
                    <a:pt x="58895" y="73326"/>
                  </a:lnTo>
                  <a:lnTo>
                    <a:pt x="59227" y="73658"/>
                  </a:lnTo>
                  <a:lnTo>
                    <a:pt x="59533" y="73989"/>
                  </a:lnTo>
                  <a:lnTo>
                    <a:pt x="59813" y="74346"/>
                  </a:lnTo>
                  <a:lnTo>
                    <a:pt x="60094" y="74728"/>
                  </a:lnTo>
                  <a:lnTo>
                    <a:pt x="60374" y="75085"/>
                  </a:lnTo>
                  <a:lnTo>
                    <a:pt x="60629" y="75468"/>
                  </a:lnTo>
                  <a:lnTo>
                    <a:pt x="60782" y="76054"/>
                  </a:lnTo>
                  <a:lnTo>
                    <a:pt x="60910" y="76641"/>
                  </a:lnTo>
                  <a:lnTo>
                    <a:pt x="61063" y="77202"/>
                  </a:lnTo>
                  <a:lnTo>
                    <a:pt x="61215" y="77788"/>
                  </a:lnTo>
                  <a:lnTo>
                    <a:pt x="61394" y="78349"/>
                  </a:lnTo>
                  <a:lnTo>
                    <a:pt x="61496" y="78604"/>
                  </a:lnTo>
                  <a:lnTo>
                    <a:pt x="61623" y="78859"/>
                  </a:lnTo>
                  <a:lnTo>
                    <a:pt x="61776" y="79114"/>
                  </a:lnTo>
                  <a:lnTo>
                    <a:pt x="61955" y="79369"/>
                  </a:lnTo>
                  <a:lnTo>
                    <a:pt x="62133" y="79598"/>
                  </a:lnTo>
                  <a:lnTo>
                    <a:pt x="62337" y="79828"/>
                  </a:lnTo>
                  <a:lnTo>
                    <a:pt x="62388" y="79853"/>
                  </a:lnTo>
                  <a:lnTo>
                    <a:pt x="62439" y="79853"/>
                  </a:lnTo>
                  <a:lnTo>
                    <a:pt x="62541" y="80338"/>
                  </a:lnTo>
                  <a:lnTo>
                    <a:pt x="62618" y="80847"/>
                  </a:lnTo>
                  <a:lnTo>
                    <a:pt x="54408" y="80847"/>
                  </a:lnTo>
                  <a:lnTo>
                    <a:pt x="54408" y="80414"/>
                  </a:lnTo>
                  <a:lnTo>
                    <a:pt x="54357" y="79981"/>
                  </a:lnTo>
                  <a:lnTo>
                    <a:pt x="54255" y="79624"/>
                  </a:lnTo>
                  <a:lnTo>
                    <a:pt x="54102" y="79267"/>
                  </a:lnTo>
                  <a:lnTo>
                    <a:pt x="53924" y="78961"/>
                  </a:lnTo>
                  <a:lnTo>
                    <a:pt x="53720" y="78680"/>
                  </a:lnTo>
                  <a:lnTo>
                    <a:pt x="53465" y="78425"/>
                  </a:lnTo>
                  <a:lnTo>
                    <a:pt x="53184" y="78196"/>
                  </a:lnTo>
                  <a:lnTo>
                    <a:pt x="52853" y="78017"/>
                  </a:lnTo>
                  <a:lnTo>
                    <a:pt x="52521" y="77839"/>
                  </a:lnTo>
                  <a:lnTo>
                    <a:pt x="52190" y="77711"/>
                  </a:lnTo>
                  <a:lnTo>
                    <a:pt x="51808" y="77609"/>
                  </a:lnTo>
                  <a:lnTo>
                    <a:pt x="51451" y="77533"/>
                  </a:lnTo>
                  <a:lnTo>
                    <a:pt x="51043" y="77482"/>
                  </a:lnTo>
                  <a:lnTo>
                    <a:pt x="50660" y="77456"/>
                  </a:lnTo>
                  <a:lnTo>
                    <a:pt x="50252" y="77456"/>
                  </a:lnTo>
                  <a:lnTo>
                    <a:pt x="49870" y="77482"/>
                  </a:lnTo>
                  <a:lnTo>
                    <a:pt x="49487" y="77558"/>
                  </a:lnTo>
                  <a:lnTo>
                    <a:pt x="49105" y="77635"/>
                  </a:lnTo>
                  <a:lnTo>
                    <a:pt x="48723" y="77737"/>
                  </a:lnTo>
                  <a:lnTo>
                    <a:pt x="48366" y="77864"/>
                  </a:lnTo>
                  <a:lnTo>
                    <a:pt x="48034" y="78017"/>
                  </a:lnTo>
                  <a:lnTo>
                    <a:pt x="47728" y="78196"/>
                  </a:lnTo>
                  <a:lnTo>
                    <a:pt x="47422" y="78374"/>
                  </a:lnTo>
                  <a:lnTo>
                    <a:pt x="47167" y="78604"/>
                  </a:lnTo>
                  <a:lnTo>
                    <a:pt x="46938" y="78833"/>
                  </a:lnTo>
                  <a:lnTo>
                    <a:pt x="46734" y="79114"/>
                  </a:lnTo>
                  <a:lnTo>
                    <a:pt x="46581" y="79394"/>
                  </a:lnTo>
                  <a:lnTo>
                    <a:pt x="46479" y="79675"/>
                  </a:lnTo>
                  <a:lnTo>
                    <a:pt x="46402" y="80006"/>
                  </a:lnTo>
                  <a:lnTo>
                    <a:pt x="46377" y="80338"/>
                  </a:lnTo>
                  <a:lnTo>
                    <a:pt x="46402" y="80694"/>
                  </a:lnTo>
                  <a:lnTo>
                    <a:pt x="42170" y="80643"/>
                  </a:lnTo>
                  <a:lnTo>
                    <a:pt x="40029" y="80618"/>
                  </a:lnTo>
                  <a:lnTo>
                    <a:pt x="37912" y="80618"/>
                  </a:lnTo>
                  <a:lnTo>
                    <a:pt x="37963" y="80567"/>
                  </a:lnTo>
                  <a:lnTo>
                    <a:pt x="37963" y="80490"/>
                  </a:lnTo>
                  <a:lnTo>
                    <a:pt x="37938" y="80006"/>
                  </a:lnTo>
                  <a:lnTo>
                    <a:pt x="37938" y="79547"/>
                  </a:lnTo>
                  <a:lnTo>
                    <a:pt x="37963" y="79088"/>
                  </a:lnTo>
                  <a:lnTo>
                    <a:pt x="37989" y="78629"/>
                  </a:lnTo>
                  <a:lnTo>
                    <a:pt x="38040" y="78196"/>
                  </a:lnTo>
                  <a:lnTo>
                    <a:pt x="38116" y="77762"/>
                  </a:lnTo>
                  <a:lnTo>
                    <a:pt x="38218" y="77329"/>
                  </a:lnTo>
                  <a:lnTo>
                    <a:pt x="38320" y="76921"/>
                  </a:lnTo>
                  <a:lnTo>
                    <a:pt x="38626" y="76513"/>
                  </a:lnTo>
                  <a:lnTo>
                    <a:pt x="38932" y="76156"/>
                  </a:lnTo>
                  <a:lnTo>
                    <a:pt x="39238" y="75799"/>
                  </a:lnTo>
                  <a:lnTo>
                    <a:pt x="39595" y="75468"/>
                  </a:lnTo>
                  <a:lnTo>
                    <a:pt x="40309" y="74830"/>
                  </a:lnTo>
                  <a:lnTo>
                    <a:pt x="41099" y="74168"/>
                  </a:lnTo>
                  <a:lnTo>
                    <a:pt x="41303" y="73989"/>
                  </a:lnTo>
                  <a:lnTo>
                    <a:pt x="41507" y="73785"/>
                  </a:lnTo>
                  <a:lnTo>
                    <a:pt x="41839" y="73377"/>
                  </a:lnTo>
                  <a:lnTo>
                    <a:pt x="42145" y="72918"/>
                  </a:lnTo>
                  <a:lnTo>
                    <a:pt x="42451" y="72485"/>
                  </a:lnTo>
                  <a:lnTo>
                    <a:pt x="42757" y="72026"/>
                  </a:lnTo>
                  <a:lnTo>
                    <a:pt x="43063" y="71592"/>
                  </a:lnTo>
                  <a:lnTo>
                    <a:pt x="43241" y="71363"/>
                  </a:lnTo>
                  <a:lnTo>
                    <a:pt x="43419" y="71185"/>
                  </a:lnTo>
                  <a:lnTo>
                    <a:pt x="43598" y="70981"/>
                  </a:lnTo>
                  <a:lnTo>
                    <a:pt x="43827" y="70802"/>
                  </a:lnTo>
                  <a:lnTo>
                    <a:pt x="43878" y="70751"/>
                  </a:lnTo>
                  <a:lnTo>
                    <a:pt x="44643" y="70394"/>
                  </a:lnTo>
                  <a:lnTo>
                    <a:pt x="45459" y="70114"/>
                  </a:lnTo>
                  <a:lnTo>
                    <a:pt x="46275" y="69859"/>
                  </a:lnTo>
                  <a:lnTo>
                    <a:pt x="47116" y="69680"/>
                  </a:lnTo>
                  <a:lnTo>
                    <a:pt x="47983" y="69553"/>
                  </a:lnTo>
                  <a:lnTo>
                    <a:pt x="48850" y="69476"/>
                  </a:lnTo>
                  <a:lnTo>
                    <a:pt x="49717" y="69451"/>
                  </a:lnTo>
                  <a:close/>
                  <a:moveTo>
                    <a:pt x="39952" y="28097"/>
                  </a:moveTo>
                  <a:lnTo>
                    <a:pt x="42094" y="28122"/>
                  </a:lnTo>
                  <a:lnTo>
                    <a:pt x="44261" y="28148"/>
                  </a:lnTo>
                  <a:lnTo>
                    <a:pt x="46402" y="28224"/>
                  </a:lnTo>
                  <a:lnTo>
                    <a:pt x="48570" y="28326"/>
                  </a:lnTo>
                  <a:lnTo>
                    <a:pt x="50711" y="28454"/>
                  </a:lnTo>
                  <a:lnTo>
                    <a:pt x="52853" y="28607"/>
                  </a:lnTo>
                  <a:lnTo>
                    <a:pt x="54995" y="28785"/>
                  </a:lnTo>
                  <a:lnTo>
                    <a:pt x="57136" y="29014"/>
                  </a:lnTo>
                  <a:lnTo>
                    <a:pt x="59278" y="29244"/>
                  </a:lnTo>
                  <a:lnTo>
                    <a:pt x="61394" y="29524"/>
                  </a:lnTo>
                  <a:lnTo>
                    <a:pt x="63536" y="29856"/>
                  </a:lnTo>
                  <a:lnTo>
                    <a:pt x="65575" y="30187"/>
                  </a:lnTo>
                  <a:lnTo>
                    <a:pt x="67640" y="30570"/>
                  </a:lnTo>
                  <a:lnTo>
                    <a:pt x="69680" y="30978"/>
                  </a:lnTo>
                  <a:lnTo>
                    <a:pt x="71720" y="31437"/>
                  </a:lnTo>
                  <a:lnTo>
                    <a:pt x="73632" y="31870"/>
                  </a:lnTo>
                  <a:lnTo>
                    <a:pt x="74575" y="32099"/>
                  </a:lnTo>
                  <a:lnTo>
                    <a:pt x="75544" y="32354"/>
                  </a:lnTo>
                  <a:lnTo>
                    <a:pt x="76487" y="32635"/>
                  </a:lnTo>
                  <a:lnTo>
                    <a:pt x="77405" y="32941"/>
                  </a:lnTo>
                  <a:lnTo>
                    <a:pt x="78323" y="33298"/>
                  </a:lnTo>
                  <a:lnTo>
                    <a:pt x="78782" y="33476"/>
                  </a:lnTo>
                  <a:lnTo>
                    <a:pt x="79215" y="33680"/>
                  </a:lnTo>
                  <a:lnTo>
                    <a:pt x="79700" y="33935"/>
                  </a:lnTo>
                  <a:lnTo>
                    <a:pt x="80133" y="34216"/>
                  </a:lnTo>
                  <a:lnTo>
                    <a:pt x="80567" y="34522"/>
                  </a:lnTo>
                  <a:lnTo>
                    <a:pt x="80975" y="34853"/>
                  </a:lnTo>
                  <a:lnTo>
                    <a:pt x="81332" y="35210"/>
                  </a:lnTo>
                  <a:lnTo>
                    <a:pt x="81689" y="35567"/>
                  </a:lnTo>
                  <a:lnTo>
                    <a:pt x="82020" y="35975"/>
                  </a:lnTo>
                  <a:lnTo>
                    <a:pt x="82326" y="36383"/>
                  </a:lnTo>
                  <a:lnTo>
                    <a:pt x="82632" y="36791"/>
                  </a:lnTo>
                  <a:lnTo>
                    <a:pt x="82887" y="37224"/>
                  </a:lnTo>
                  <a:lnTo>
                    <a:pt x="83142" y="37683"/>
                  </a:lnTo>
                  <a:lnTo>
                    <a:pt x="83371" y="38167"/>
                  </a:lnTo>
                  <a:lnTo>
                    <a:pt x="83575" y="38626"/>
                  </a:lnTo>
                  <a:lnTo>
                    <a:pt x="83779" y="39136"/>
                  </a:lnTo>
                  <a:lnTo>
                    <a:pt x="83958" y="39621"/>
                  </a:lnTo>
                  <a:lnTo>
                    <a:pt x="84111" y="40131"/>
                  </a:lnTo>
                  <a:lnTo>
                    <a:pt x="84417" y="41176"/>
                  </a:lnTo>
                  <a:lnTo>
                    <a:pt x="84646" y="42247"/>
                  </a:lnTo>
                  <a:lnTo>
                    <a:pt x="84825" y="43318"/>
                  </a:lnTo>
                  <a:lnTo>
                    <a:pt x="84978" y="44388"/>
                  </a:lnTo>
                  <a:lnTo>
                    <a:pt x="85105" y="45459"/>
                  </a:lnTo>
                  <a:lnTo>
                    <a:pt x="85181" y="46530"/>
                  </a:lnTo>
                  <a:lnTo>
                    <a:pt x="85334" y="48544"/>
                  </a:lnTo>
                  <a:lnTo>
                    <a:pt x="85360" y="49335"/>
                  </a:lnTo>
                  <a:lnTo>
                    <a:pt x="85385" y="50125"/>
                  </a:lnTo>
                  <a:lnTo>
                    <a:pt x="85411" y="51757"/>
                  </a:lnTo>
                  <a:lnTo>
                    <a:pt x="85436" y="52573"/>
                  </a:lnTo>
                  <a:lnTo>
                    <a:pt x="85487" y="53388"/>
                  </a:lnTo>
                  <a:lnTo>
                    <a:pt x="85564" y="54204"/>
                  </a:lnTo>
                  <a:lnTo>
                    <a:pt x="85666" y="54995"/>
                  </a:lnTo>
                  <a:lnTo>
                    <a:pt x="85819" y="55785"/>
                  </a:lnTo>
                  <a:lnTo>
                    <a:pt x="86023" y="56550"/>
                  </a:lnTo>
                  <a:lnTo>
                    <a:pt x="86150" y="56907"/>
                  </a:lnTo>
                  <a:lnTo>
                    <a:pt x="86278" y="57264"/>
                  </a:lnTo>
                  <a:lnTo>
                    <a:pt x="86431" y="57621"/>
                  </a:lnTo>
                  <a:lnTo>
                    <a:pt x="86609" y="57978"/>
                  </a:lnTo>
                  <a:lnTo>
                    <a:pt x="86788" y="58309"/>
                  </a:lnTo>
                  <a:lnTo>
                    <a:pt x="87017" y="58641"/>
                  </a:lnTo>
                  <a:lnTo>
                    <a:pt x="87247" y="58972"/>
                  </a:lnTo>
                  <a:lnTo>
                    <a:pt x="87476" y="59278"/>
                  </a:lnTo>
                  <a:lnTo>
                    <a:pt x="87757" y="59584"/>
                  </a:lnTo>
                  <a:lnTo>
                    <a:pt x="88063" y="59864"/>
                  </a:lnTo>
                  <a:lnTo>
                    <a:pt x="88368" y="60119"/>
                  </a:lnTo>
                  <a:lnTo>
                    <a:pt x="88725" y="60400"/>
                  </a:lnTo>
                  <a:lnTo>
                    <a:pt x="89643" y="61012"/>
                  </a:lnTo>
                  <a:lnTo>
                    <a:pt x="90536" y="61598"/>
                  </a:lnTo>
                  <a:lnTo>
                    <a:pt x="90969" y="61930"/>
                  </a:lnTo>
                  <a:lnTo>
                    <a:pt x="91402" y="62286"/>
                  </a:lnTo>
                  <a:lnTo>
                    <a:pt x="91785" y="62643"/>
                  </a:lnTo>
                  <a:lnTo>
                    <a:pt x="92167" y="63077"/>
                  </a:lnTo>
                  <a:lnTo>
                    <a:pt x="92575" y="63638"/>
                  </a:lnTo>
                  <a:lnTo>
                    <a:pt x="92958" y="64250"/>
                  </a:lnTo>
                  <a:lnTo>
                    <a:pt x="92499" y="64352"/>
                  </a:lnTo>
                  <a:lnTo>
                    <a:pt x="92091" y="64530"/>
                  </a:lnTo>
                  <a:lnTo>
                    <a:pt x="91734" y="64734"/>
                  </a:lnTo>
                  <a:lnTo>
                    <a:pt x="91377" y="64964"/>
                  </a:lnTo>
                  <a:lnTo>
                    <a:pt x="91071" y="65218"/>
                  </a:lnTo>
                  <a:lnTo>
                    <a:pt x="90816" y="65499"/>
                  </a:lnTo>
                  <a:lnTo>
                    <a:pt x="90561" y="65830"/>
                  </a:lnTo>
                  <a:lnTo>
                    <a:pt x="90357" y="66162"/>
                  </a:lnTo>
                  <a:lnTo>
                    <a:pt x="90179" y="66519"/>
                  </a:lnTo>
                  <a:lnTo>
                    <a:pt x="90051" y="66901"/>
                  </a:lnTo>
                  <a:lnTo>
                    <a:pt x="89924" y="67284"/>
                  </a:lnTo>
                  <a:lnTo>
                    <a:pt x="89847" y="67666"/>
                  </a:lnTo>
                  <a:lnTo>
                    <a:pt x="89796" y="68074"/>
                  </a:lnTo>
                  <a:lnTo>
                    <a:pt x="89796" y="68482"/>
                  </a:lnTo>
                  <a:lnTo>
                    <a:pt x="89796" y="68890"/>
                  </a:lnTo>
                  <a:lnTo>
                    <a:pt x="89847" y="69298"/>
                  </a:lnTo>
                  <a:lnTo>
                    <a:pt x="89898" y="69680"/>
                  </a:lnTo>
                  <a:lnTo>
                    <a:pt x="90000" y="70088"/>
                  </a:lnTo>
                  <a:lnTo>
                    <a:pt x="90153" y="70445"/>
                  </a:lnTo>
                  <a:lnTo>
                    <a:pt x="90306" y="70828"/>
                  </a:lnTo>
                  <a:lnTo>
                    <a:pt x="90485" y="71159"/>
                  </a:lnTo>
                  <a:lnTo>
                    <a:pt x="90714" y="71490"/>
                  </a:lnTo>
                  <a:lnTo>
                    <a:pt x="90944" y="71796"/>
                  </a:lnTo>
                  <a:lnTo>
                    <a:pt x="91224" y="72051"/>
                  </a:lnTo>
                  <a:lnTo>
                    <a:pt x="91504" y="72306"/>
                  </a:lnTo>
                  <a:lnTo>
                    <a:pt x="91836" y="72510"/>
                  </a:lnTo>
                  <a:lnTo>
                    <a:pt x="92193" y="72689"/>
                  </a:lnTo>
                  <a:lnTo>
                    <a:pt x="92575" y="72816"/>
                  </a:lnTo>
                  <a:lnTo>
                    <a:pt x="92958" y="72918"/>
                  </a:lnTo>
                  <a:lnTo>
                    <a:pt x="93391" y="72969"/>
                  </a:lnTo>
                  <a:lnTo>
                    <a:pt x="93850" y="72969"/>
                  </a:lnTo>
                  <a:lnTo>
                    <a:pt x="94334" y="72918"/>
                  </a:lnTo>
                  <a:lnTo>
                    <a:pt x="94207" y="73938"/>
                  </a:lnTo>
                  <a:lnTo>
                    <a:pt x="94054" y="74958"/>
                  </a:lnTo>
                  <a:lnTo>
                    <a:pt x="93748" y="76972"/>
                  </a:lnTo>
                  <a:lnTo>
                    <a:pt x="93748" y="77023"/>
                  </a:lnTo>
                  <a:lnTo>
                    <a:pt x="93340" y="77074"/>
                  </a:lnTo>
                  <a:lnTo>
                    <a:pt x="92958" y="77176"/>
                  </a:lnTo>
                  <a:lnTo>
                    <a:pt x="92601" y="77304"/>
                  </a:lnTo>
                  <a:lnTo>
                    <a:pt x="92269" y="77482"/>
                  </a:lnTo>
                  <a:lnTo>
                    <a:pt x="91938" y="77660"/>
                  </a:lnTo>
                  <a:lnTo>
                    <a:pt x="91606" y="77890"/>
                  </a:lnTo>
                  <a:lnTo>
                    <a:pt x="91300" y="78119"/>
                  </a:lnTo>
                  <a:lnTo>
                    <a:pt x="90995" y="78374"/>
                  </a:lnTo>
                  <a:lnTo>
                    <a:pt x="90434" y="78910"/>
                  </a:lnTo>
                  <a:lnTo>
                    <a:pt x="89847" y="79471"/>
                  </a:lnTo>
                  <a:lnTo>
                    <a:pt x="89261" y="80006"/>
                  </a:lnTo>
                  <a:lnTo>
                    <a:pt x="88980" y="80261"/>
                  </a:lnTo>
                  <a:lnTo>
                    <a:pt x="88674" y="80490"/>
                  </a:lnTo>
                  <a:lnTo>
                    <a:pt x="88623" y="80541"/>
                  </a:lnTo>
                  <a:lnTo>
                    <a:pt x="88598" y="80210"/>
                  </a:lnTo>
                  <a:lnTo>
                    <a:pt x="88521" y="79522"/>
                  </a:lnTo>
                  <a:lnTo>
                    <a:pt x="88368" y="78833"/>
                  </a:lnTo>
                  <a:lnTo>
                    <a:pt x="88164" y="78196"/>
                  </a:lnTo>
                  <a:lnTo>
                    <a:pt x="87910" y="77584"/>
                  </a:lnTo>
                  <a:lnTo>
                    <a:pt x="87604" y="76998"/>
                  </a:lnTo>
                  <a:lnTo>
                    <a:pt x="87272" y="76462"/>
                  </a:lnTo>
                  <a:lnTo>
                    <a:pt x="87068" y="76207"/>
                  </a:lnTo>
                  <a:lnTo>
                    <a:pt x="86864" y="75952"/>
                  </a:lnTo>
                  <a:lnTo>
                    <a:pt x="86660" y="75723"/>
                  </a:lnTo>
                  <a:lnTo>
                    <a:pt x="86431" y="75493"/>
                  </a:lnTo>
                  <a:lnTo>
                    <a:pt x="86201" y="75289"/>
                  </a:lnTo>
                  <a:lnTo>
                    <a:pt x="85946" y="75085"/>
                  </a:lnTo>
                  <a:lnTo>
                    <a:pt x="85691" y="74907"/>
                  </a:lnTo>
                  <a:lnTo>
                    <a:pt x="85436" y="74728"/>
                  </a:lnTo>
                  <a:lnTo>
                    <a:pt x="85156" y="74575"/>
                  </a:lnTo>
                  <a:lnTo>
                    <a:pt x="84876" y="74422"/>
                  </a:lnTo>
                  <a:lnTo>
                    <a:pt x="84595" y="74295"/>
                  </a:lnTo>
                  <a:lnTo>
                    <a:pt x="84289" y="74193"/>
                  </a:lnTo>
                  <a:lnTo>
                    <a:pt x="83983" y="74091"/>
                  </a:lnTo>
                  <a:lnTo>
                    <a:pt x="83652" y="74015"/>
                  </a:lnTo>
                  <a:lnTo>
                    <a:pt x="83320" y="73938"/>
                  </a:lnTo>
                  <a:lnTo>
                    <a:pt x="82989" y="73887"/>
                  </a:lnTo>
                  <a:lnTo>
                    <a:pt x="82632" y="73836"/>
                  </a:lnTo>
                  <a:lnTo>
                    <a:pt x="81561" y="73836"/>
                  </a:lnTo>
                  <a:lnTo>
                    <a:pt x="81230" y="73887"/>
                  </a:lnTo>
                  <a:lnTo>
                    <a:pt x="80898" y="73938"/>
                  </a:lnTo>
                  <a:lnTo>
                    <a:pt x="80592" y="73989"/>
                  </a:lnTo>
                  <a:lnTo>
                    <a:pt x="80261" y="74066"/>
                  </a:lnTo>
                  <a:lnTo>
                    <a:pt x="79955" y="74168"/>
                  </a:lnTo>
                  <a:lnTo>
                    <a:pt x="79674" y="74270"/>
                  </a:lnTo>
                  <a:lnTo>
                    <a:pt x="79368" y="74397"/>
                  </a:lnTo>
                  <a:lnTo>
                    <a:pt x="79088" y="74550"/>
                  </a:lnTo>
                  <a:lnTo>
                    <a:pt x="78527" y="74856"/>
                  </a:lnTo>
                  <a:lnTo>
                    <a:pt x="78017" y="75213"/>
                  </a:lnTo>
                  <a:lnTo>
                    <a:pt x="77558" y="75621"/>
                  </a:lnTo>
                  <a:lnTo>
                    <a:pt x="77125" y="76054"/>
                  </a:lnTo>
                  <a:lnTo>
                    <a:pt x="76717" y="76539"/>
                  </a:lnTo>
                  <a:lnTo>
                    <a:pt x="76360" y="77049"/>
                  </a:lnTo>
                  <a:lnTo>
                    <a:pt x="76080" y="77609"/>
                  </a:lnTo>
                  <a:lnTo>
                    <a:pt x="75825" y="78196"/>
                  </a:lnTo>
                  <a:lnTo>
                    <a:pt x="75621" y="78782"/>
                  </a:lnTo>
                  <a:lnTo>
                    <a:pt x="75468" y="79420"/>
                  </a:lnTo>
                  <a:lnTo>
                    <a:pt x="75391" y="80057"/>
                  </a:lnTo>
                  <a:lnTo>
                    <a:pt x="75366" y="80389"/>
                  </a:lnTo>
                  <a:lnTo>
                    <a:pt x="75366" y="80720"/>
                  </a:lnTo>
                  <a:lnTo>
                    <a:pt x="75366" y="80847"/>
                  </a:lnTo>
                  <a:lnTo>
                    <a:pt x="75315" y="80822"/>
                  </a:lnTo>
                  <a:lnTo>
                    <a:pt x="69145" y="80822"/>
                  </a:lnTo>
                  <a:lnTo>
                    <a:pt x="63051" y="80847"/>
                  </a:lnTo>
                  <a:lnTo>
                    <a:pt x="62975" y="80236"/>
                  </a:lnTo>
                  <a:lnTo>
                    <a:pt x="62873" y="79649"/>
                  </a:lnTo>
                  <a:lnTo>
                    <a:pt x="62745" y="79088"/>
                  </a:lnTo>
                  <a:lnTo>
                    <a:pt x="62592" y="78502"/>
                  </a:lnTo>
                  <a:lnTo>
                    <a:pt x="62414" y="77966"/>
                  </a:lnTo>
                  <a:lnTo>
                    <a:pt x="62210" y="77405"/>
                  </a:lnTo>
                  <a:lnTo>
                    <a:pt x="61980" y="76870"/>
                  </a:lnTo>
                  <a:lnTo>
                    <a:pt x="61725" y="76360"/>
                  </a:lnTo>
                  <a:lnTo>
                    <a:pt x="61470" y="75850"/>
                  </a:lnTo>
                  <a:lnTo>
                    <a:pt x="61164" y="75340"/>
                  </a:lnTo>
                  <a:lnTo>
                    <a:pt x="60859" y="74881"/>
                  </a:lnTo>
                  <a:lnTo>
                    <a:pt x="60527" y="74397"/>
                  </a:lnTo>
                  <a:lnTo>
                    <a:pt x="60170" y="73964"/>
                  </a:lnTo>
                  <a:lnTo>
                    <a:pt x="59788" y="73505"/>
                  </a:lnTo>
                  <a:lnTo>
                    <a:pt x="59405" y="73097"/>
                  </a:lnTo>
                  <a:lnTo>
                    <a:pt x="58997" y="72689"/>
                  </a:lnTo>
                  <a:lnTo>
                    <a:pt x="58564" y="72306"/>
                  </a:lnTo>
                  <a:lnTo>
                    <a:pt x="58130" y="71949"/>
                  </a:lnTo>
                  <a:lnTo>
                    <a:pt x="57672" y="71592"/>
                  </a:lnTo>
                  <a:lnTo>
                    <a:pt x="57213" y="71261"/>
                  </a:lnTo>
                  <a:lnTo>
                    <a:pt x="56728" y="70955"/>
                  </a:lnTo>
                  <a:lnTo>
                    <a:pt x="56218" y="70675"/>
                  </a:lnTo>
                  <a:lnTo>
                    <a:pt x="55708" y="70394"/>
                  </a:lnTo>
                  <a:lnTo>
                    <a:pt x="55173" y="70165"/>
                  </a:lnTo>
                  <a:lnTo>
                    <a:pt x="54638" y="69935"/>
                  </a:lnTo>
                  <a:lnTo>
                    <a:pt x="54102" y="69731"/>
                  </a:lnTo>
                  <a:lnTo>
                    <a:pt x="53541" y="69553"/>
                  </a:lnTo>
                  <a:lnTo>
                    <a:pt x="52980" y="69400"/>
                  </a:lnTo>
                  <a:lnTo>
                    <a:pt x="52419" y="69272"/>
                  </a:lnTo>
                  <a:lnTo>
                    <a:pt x="51833" y="69170"/>
                  </a:lnTo>
                  <a:lnTo>
                    <a:pt x="51247" y="69094"/>
                  </a:lnTo>
                  <a:lnTo>
                    <a:pt x="50635" y="69017"/>
                  </a:lnTo>
                  <a:lnTo>
                    <a:pt x="50507" y="68737"/>
                  </a:lnTo>
                  <a:lnTo>
                    <a:pt x="50329" y="68456"/>
                  </a:lnTo>
                  <a:lnTo>
                    <a:pt x="50150" y="68176"/>
                  </a:lnTo>
                  <a:lnTo>
                    <a:pt x="49946" y="67896"/>
                  </a:lnTo>
                  <a:lnTo>
                    <a:pt x="49742" y="67641"/>
                  </a:lnTo>
                  <a:lnTo>
                    <a:pt x="49487" y="67386"/>
                  </a:lnTo>
                  <a:lnTo>
                    <a:pt x="49232" y="67131"/>
                  </a:lnTo>
                  <a:lnTo>
                    <a:pt x="48978" y="66901"/>
                  </a:lnTo>
                  <a:lnTo>
                    <a:pt x="48697" y="66672"/>
                  </a:lnTo>
                  <a:lnTo>
                    <a:pt x="48417" y="66468"/>
                  </a:lnTo>
                  <a:lnTo>
                    <a:pt x="48111" y="66264"/>
                  </a:lnTo>
                  <a:lnTo>
                    <a:pt x="47805" y="66085"/>
                  </a:lnTo>
                  <a:lnTo>
                    <a:pt x="47499" y="65932"/>
                  </a:lnTo>
                  <a:lnTo>
                    <a:pt x="47167" y="65779"/>
                  </a:lnTo>
                  <a:lnTo>
                    <a:pt x="46861" y="65677"/>
                  </a:lnTo>
                  <a:lnTo>
                    <a:pt x="46530" y="65575"/>
                  </a:lnTo>
                  <a:lnTo>
                    <a:pt x="61292" y="65575"/>
                  </a:lnTo>
                  <a:lnTo>
                    <a:pt x="61343" y="65601"/>
                  </a:lnTo>
                  <a:lnTo>
                    <a:pt x="61394" y="65626"/>
                  </a:lnTo>
                  <a:lnTo>
                    <a:pt x="61470" y="65626"/>
                  </a:lnTo>
                  <a:lnTo>
                    <a:pt x="61521" y="65575"/>
                  </a:lnTo>
                  <a:lnTo>
                    <a:pt x="61598" y="65499"/>
                  </a:lnTo>
                  <a:lnTo>
                    <a:pt x="61674" y="65397"/>
                  </a:lnTo>
                  <a:lnTo>
                    <a:pt x="61776" y="65168"/>
                  </a:lnTo>
                  <a:lnTo>
                    <a:pt x="61827" y="64913"/>
                  </a:lnTo>
                  <a:lnTo>
                    <a:pt x="61853" y="64683"/>
                  </a:lnTo>
                  <a:lnTo>
                    <a:pt x="61904" y="64454"/>
                  </a:lnTo>
                  <a:lnTo>
                    <a:pt x="61904" y="64199"/>
                  </a:lnTo>
                  <a:lnTo>
                    <a:pt x="61878" y="63969"/>
                  </a:lnTo>
                  <a:lnTo>
                    <a:pt x="61853" y="63842"/>
                  </a:lnTo>
                  <a:lnTo>
                    <a:pt x="61802" y="63740"/>
                  </a:lnTo>
                  <a:lnTo>
                    <a:pt x="61776" y="63714"/>
                  </a:lnTo>
                  <a:lnTo>
                    <a:pt x="61802" y="63689"/>
                  </a:lnTo>
                  <a:lnTo>
                    <a:pt x="61827" y="63638"/>
                  </a:lnTo>
                  <a:lnTo>
                    <a:pt x="61827" y="63561"/>
                  </a:lnTo>
                  <a:lnTo>
                    <a:pt x="61802" y="63510"/>
                  </a:lnTo>
                  <a:lnTo>
                    <a:pt x="60604" y="61675"/>
                  </a:lnTo>
                  <a:lnTo>
                    <a:pt x="59405" y="59813"/>
                  </a:lnTo>
                  <a:lnTo>
                    <a:pt x="59278" y="59558"/>
                  </a:lnTo>
                  <a:lnTo>
                    <a:pt x="59125" y="59303"/>
                  </a:lnTo>
                  <a:lnTo>
                    <a:pt x="58513" y="58284"/>
                  </a:lnTo>
                  <a:lnTo>
                    <a:pt x="58538" y="58207"/>
                  </a:lnTo>
                  <a:lnTo>
                    <a:pt x="58538" y="58131"/>
                  </a:lnTo>
                  <a:lnTo>
                    <a:pt x="58513" y="58054"/>
                  </a:lnTo>
                  <a:lnTo>
                    <a:pt x="58462" y="58003"/>
                  </a:lnTo>
                  <a:lnTo>
                    <a:pt x="58513" y="56779"/>
                  </a:lnTo>
                  <a:lnTo>
                    <a:pt x="58513" y="55556"/>
                  </a:lnTo>
                  <a:lnTo>
                    <a:pt x="58513" y="54332"/>
                  </a:lnTo>
                  <a:lnTo>
                    <a:pt x="58487" y="53108"/>
                  </a:lnTo>
                  <a:lnTo>
                    <a:pt x="58436" y="50686"/>
                  </a:lnTo>
                  <a:lnTo>
                    <a:pt x="58360" y="48238"/>
                  </a:lnTo>
                  <a:lnTo>
                    <a:pt x="58283" y="43471"/>
                  </a:lnTo>
                  <a:lnTo>
                    <a:pt x="58258" y="42757"/>
                  </a:lnTo>
                  <a:lnTo>
                    <a:pt x="58258" y="42400"/>
                  </a:lnTo>
                  <a:lnTo>
                    <a:pt x="58232" y="42043"/>
                  </a:lnTo>
                  <a:lnTo>
                    <a:pt x="58181" y="41711"/>
                  </a:lnTo>
                  <a:lnTo>
                    <a:pt x="58105" y="41380"/>
                  </a:lnTo>
                  <a:lnTo>
                    <a:pt x="57952" y="41048"/>
                  </a:lnTo>
                  <a:lnTo>
                    <a:pt x="57774" y="40743"/>
                  </a:lnTo>
                  <a:lnTo>
                    <a:pt x="57723" y="40692"/>
                  </a:lnTo>
                  <a:lnTo>
                    <a:pt x="57672" y="40666"/>
                  </a:lnTo>
                  <a:lnTo>
                    <a:pt x="57570" y="40641"/>
                  </a:lnTo>
                  <a:lnTo>
                    <a:pt x="57468" y="40666"/>
                  </a:lnTo>
                  <a:lnTo>
                    <a:pt x="57391" y="40717"/>
                  </a:lnTo>
                  <a:lnTo>
                    <a:pt x="57366" y="40717"/>
                  </a:lnTo>
                  <a:lnTo>
                    <a:pt x="54051" y="40641"/>
                  </a:lnTo>
                  <a:lnTo>
                    <a:pt x="50737" y="40615"/>
                  </a:lnTo>
                  <a:lnTo>
                    <a:pt x="47422" y="40615"/>
                  </a:lnTo>
                  <a:lnTo>
                    <a:pt x="44108" y="40666"/>
                  </a:lnTo>
                  <a:lnTo>
                    <a:pt x="37479" y="40768"/>
                  </a:lnTo>
                  <a:lnTo>
                    <a:pt x="34164" y="40794"/>
                  </a:lnTo>
                  <a:lnTo>
                    <a:pt x="30850" y="40845"/>
                  </a:lnTo>
                  <a:lnTo>
                    <a:pt x="17949" y="40921"/>
                  </a:lnTo>
                  <a:lnTo>
                    <a:pt x="11320" y="40946"/>
                  </a:lnTo>
                  <a:lnTo>
                    <a:pt x="10326" y="40946"/>
                  </a:lnTo>
                  <a:lnTo>
                    <a:pt x="9791" y="40921"/>
                  </a:lnTo>
                  <a:lnTo>
                    <a:pt x="9281" y="40921"/>
                  </a:lnTo>
                  <a:lnTo>
                    <a:pt x="8771" y="40972"/>
                  </a:lnTo>
                  <a:lnTo>
                    <a:pt x="8261" y="41048"/>
                  </a:lnTo>
                  <a:lnTo>
                    <a:pt x="8006" y="41099"/>
                  </a:lnTo>
                  <a:lnTo>
                    <a:pt x="7776" y="41176"/>
                  </a:lnTo>
                  <a:lnTo>
                    <a:pt x="7547" y="41278"/>
                  </a:lnTo>
                  <a:lnTo>
                    <a:pt x="7343" y="41380"/>
                  </a:lnTo>
                  <a:lnTo>
                    <a:pt x="7266" y="41405"/>
                  </a:lnTo>
                  <a:lnTo>
                    <a:pt x="7215" y="41431"/>
                  </a:lnTo>
                  <a:lnTo>
                    <a:pt x="7012" y="41558"/>
                  </a:lnTo>
                  <a:lnTo>
                    <a:pt x="6833" y="41711"/>
                  </a:lnTo>
                  <a:lnTo>
                    <a:pt x="6706" y="41890"/>
                  </a:lnTo>
                  <a:lnTo>
                    <a:pt x="6604" y="42068"/>
                  </a:lnTo>
                  <a:lnTo>
                    <a:pt x="6527" y="42272"/>
                  </a:lnTo>
                  <a:lnTo>
                    <a:pt x="6451" y="42476"/>
                  </a:lnTo>
                  <a:lnTo>
                    <a:pt x="6425" y="42706"/>
                  </a:lnTo>
                  <a:lnTo>
                    <a:pt x="6374" y="42961"/>
                  </a:lnTo>
                  <a:lnTo>
                    <a:pt x="6323" y="43547"/>
                  </a:lnTo>
                  <a:lnTo>
                    <a:pt x="6323" y="44159"/>
                  </a:lnTo>
                  <a:lnTo>
                    <a:pt x="6323" y="44771"/>
                  </a:lnTo>
                  <a:lnTo>
                    <a:pt x="6349" y="45383"/>
                  </a:lnTo>
                  <a:lnTo>
                    <a:pt x="6425" y="46607"/>
                  </a:lnTo>
                  <a:lnTo>
                    <a:pt x="6502" y="47830"/>
                  </a:lnTo>
                  <a:lnTo>
                    <a:pt x="6629" y="53108"/>
                  </a:lnTo>
                  <a:lnTo>
                    <a:pt x="6706" y="55760"/>
                  </a:lnTo>
                  <a:lnTo>
                    <a:pt x="6833" y="58386"/>
                  </a:lnTo>
                  <a:lnTo>
                    <a:pt x="6833" y="58437"/>
                  </a:lnTo>
                  <a:lnTo>
                    <a:pt x="6859" y="58462"/>
                  </a:lnTo>
                  <a:lnTo>
                    <a:pt x="6578" y="59150"/>
                  </a:lnTo>
                  <a:lnTo>
                    <a:pt x="6323" y="59813"/>
                  </a:lnTo>
                  <a:lnTo>
                    <a:pt x="5839" y="61165"/>
                  </a:lnTo>
                  <a:lnTo>
                    <a:pt x="5329" y="62516"/>
                  </a:lnTo>
                  <a:lnTo>
                    <a:pt x="5074" y="63204"/>
                  </a:lnTo>
                  <a:lnTo>
                    <a:pt x="4768" y="63867"/>
                  </a:lnTo>
                  <a:lnTo>
                    <a:pt x="4768" y="63918"/>
                  </a:lnTo>
                  <a:lnTo>
                    <a:pt x="4717" y="63944"/>
                  </a:lnTo>
                  <a:lnTo>
                    <a:pt x="4691" y="63995"/>
                  </a:lnTo>
                  <a:lnTo>
                    <a:pt x="4666" y="64377"/>
                  </a:lnTo>
                  <a:lnTo>
                    <a:pt x="4640" y="64760"/>
                  </a:lnTo>
                  <a:lnTo>
                    <a:pt x="4666" y="64964"/>
                  </a:lnTo>
                  <a:lnTo>
                    <a:pt x="4666" y="65142"/>
                  </a:lnTo>
                  <a:lnTo>
                    <a:pt x="4717" y="65320"/>
                  </a:lnTo>
                  <a:lnTo>
                    <a:pt x="4793" y="65473"/>
                  </a:lnTo>
                  <a:lnTo>
                    <a:pt x="4819" y="65524"/>
                  </a:lnTo>
                  <a:lnTo>
                    <a:pt x="4819" y="65550"/>
                  </a:lnTo>
                  <a:lnTo>
                    <a:pt x="4844" y="65601"/>
                  </a:lnTo>
                  <a:lnTo>
                    <a:pt x="4895" y="65626"/>
                  </a:lnTo>
                  <a:lnTo>
                    <a:pt x="4946" y="65652"/>
                  </a:lnTo>
                  <a:lnTo>
                    <a:pt x="7496" y="65703"/>
                  </a:lnTo>
                  <a:lnTo>
                    <a:pt x="10020" y="65754"/>
                  </a:lnTo>
                  <a:lnTo>
                    <a:pt x="9510" y="65932"/>
                  </a:lnTo>
                  <a:lnTo>
                    <a:pt x="9000" y="66187"/>
                  </a:lnTo>
                  <a:lnTo>
                    <a:pt x="8516" y="66442"/>
                  </a:lnTo>
                  <a:lnTo>
                    <a:pt x="8031" y="66748"/>
                  </a:lnTo>
                  <a:lnTo>
                    <a:pt x="7547" y="67080"/>
                  </a:lnTo>
                  <a:lnTo>
                    <a:pt x="7114" y="67437"/>
                  </a:lnTo>
                  <a:lnTo>
                    <a:pt x="6680" y="67819"/>
                  </a:lnTo>
                  <a:lnTo>
                    <a:pt x="6272" y="68202"/>
                  </a:lnTo>
                  <a:lnTo>
                    <a:pt x="5890" y="68635"/>
                  </a:lnTo>
                  <a:lnTo>
                    <a:pt x="5533" y="69068"/>
                  </a:lnTo>
                  <a:lnTo>
                    <a:pt x="5201" y="69527"/>
                  </a:lnTo>
                  <a:lnTo>
                    <a:pt x="4895" y="70012"/>
                  </a:lnTo>
                  <a:lnTo>
                    <a:pt x="4615" y="70496"/>
                  </a:lnTo>
                  <a:lnTo>
                    <a:pt x="4360" y="71006"/>
                  </a:lnTo>
                  <a:lnTo>
                    <a:pt x="4130" y="71516"/>
                  </a:lnTo>
                  <a:lnTo>
                    <a:pt x="3952" y="72026"/>
                  </a:lnTo>
                  <a:lnTo>
                    <a:pt x="3417" y="65320"/>
                  </a:lnTo>
                  <a:lnTo>
                    <a:pt x="3162" y="61955"/>
                  </a:lnTo>
                  <a:lnTo>
                    <a:pt x="2958" y="58590"/>
                  </a:lnTo>
                  <a:lnTo>
                    <a:pt x="2830" y="56601"/>
                  </a:lnTo>
                  <a:lnTo>
                    <a:pt x="2703" y="54561"/>
                  </a:lnTo>
                  <a:lnTo>
                    <a:pt x="2550" y="52522"/>
                  </a:lnTo>
                  <a:lnTo>
                    <a:pt x="2448" y="50482"/>
                  </a:lnTo>
                  <a:lnTo>
                    <a:pt x="2371" y="48442"/>
                  </a:lnTo>
                  <a:lnTo>
                    <a:pt x="2346" y="47422"/>
                  </a:lnTo>
                  <a:lnTo>
                    <a:pt x="2346" y="46403"/>
                  </a:lnTo>
                  <a:lnTo>
                    <a:pt x="2371" y="45408"/>
                  </a:lnTo>
                  <a:lnTo>
                    <a:pt x="2397" y="44388"/>
                  </a:lnTo>
                  <a:lnTo>
                    <a:pt x="2473" y="43394"/>
                  </a:lnTo>
                  <a:lnTo>
                    <a:pt x="2550" y="42374"/>
                  </a:lnTo>
                  <a:lnTo>
                    <a:pt x="2677" y="41380"/>
                  </a:lnTo>
                  <a:lnTo>
                    <a:pt x="2830" y="40386"/>
                  </a:lnTo>
                  <a:lnTo>
                    <a:pt x="2958" y="39901"/>
                  </a:lnTo>
                  <a:lnTo>
                    <a:pt x="3060" y="39417"/>
                  </a:lnTo>
                  <a:lnTo>
                    <a:pt x="3213" y="38932"/>
                  </a:lnTo>
                  <a:lnTo>
                    <a:pt x="3366" y="38448"/>
                  </a:lnTo>
                  <a:lnTo>
                    <a:pt x="3544" y="37989"/>
                  </a:lnTo>
                  <a:lnTo>
                    <a:pt x="3723" y="37505"/>
                  </a:lnTo>
                  <a:lnTo>
                    <a:pt x="3927" y="37071"/>
                  </a:lnTo>
                  <a:lnTo>
                    <a:pt x="4181" y="36612"/>
                  </a:lnTo>
                  <a:lnTo>
                    <a:pt x="4436" y="36179"/>
                  </a:lnTo>
                  <a:lnTo>
                    <a:pt x="4691" y="35771"/>
                  </a:lnTo>
                  <a:lnTo>
                    <a:pt x="4997" y="35363"/>
                  </a:lnTo>
                  <a:lnTo>
                    <a:pt x="5329" y="34980"/>
                  </a:lnTo>
                  <a:lnTo>
                    <a:pt x="5686" y="34624"/>
                  </a:lnTo>
                  <a:lnTo>
                    <a:pt x="6043" y="34267"/>
                  </a:lnTo>
                  <a:lnTo>
                    <a:pt x="6425" y="33935"/>
                  </a:lnTo>
                  <a:lnTo>
                    <a:pt x="6808" y="33629"/>
                  </a:lnTo>
                  <a:lnTo>
                    <a:pt x="7215" y="33349"/>
                  </a:lnTo>
                  <a:lnTo>
                    <a:pt x="7649" y="33094"/>
                  </a:lnTo>
                  <a:lnTo>
                    <a:pt x="8082" y="32839"/>
                  </a:lnTo>
                  <a:lnTo>
                    <a:pt x="8516" y="32584"/>
                  </a:lnTo>
                  <a:lnTo>
                    <a:pt x="8949" y="32380"/>
                  </a:lnTo>
                  <a:lnTo>
                    <a:pt x="9408" y="32150"/>
                  </a:lnTo>
                  <a:lnTo>
                    <a:pt x="10326" y="31768"/>
                  </a:lnTo>
                  <a:lnTo>
                    <a:pt x="11269" y="31437"/>
                  </a:lnTo>
                  <a:lnTo>
                    <a:pt x="12213" y="31131"/>
                  </a:lnTo>
                  <a:lnTo>
                    <a:pt x="13258" y="30825"/>
                  </a:lnTo>
                  <a:lnTo>
                    <a:pt x="14303" y="30544"/>
                  </a:lnTo>
                  <a:lnTo>
                    <a:pt x="15349" y="30264"/>
                  </a:lnTo>
                  <a:lnTo>
                    <a:pt x="16394" y="30034"/>
                  </a:lnTo>
                  <a:lnTo>
                    <a:pt x="17439" y="29805"/>
                  </a:lnTo>
                  <a:lnTo>
                    <a:pt x="18510" y="29601"/>
                  </a:lnTo>
                  <a:lnTo>
                    <a:pt x="19555" y="29422"/>
                  </a:lnTo>
                  <a:lnTo>
                    <a:pt x="20626" y="29244"/>
                  </a:lnTo>
                  <a:lnTo>
                    <a:pt x="21697" y="29091"/>
                  </a:lnTo>
                  <a:lnTo>
                    <a:pt x="22768" y="28963"/>
                  </a:lnTo>
                  <a:lnTo>
                    <a:pt x="24910" y="28734"/>
                  </a:lnTo>
                  <a:lnTo>
                    <a:pt x="27051" y="28556"/>
                  </a:lnTo>
                  <a:lnTo>
                    <a:pt x="29218" y="28403"/>
                  </a:lnTo>
                  <a:lnTo>
                    <a:pt x="31360" y="28301"/>
                  </a:lnTo>
                  <a:lnTo>
                    <a:pt x="33502" y="28224"/>
                  </a:lnTo>
                  <a:lnTo>
                    <a:pt x="35643" y="28148"/>
                  </a:lnTo>
                  <a:lnTo>
                    <a:pt x="37810" y="28122"/>
                  </a:lnTo>
                  <a:lnTo>
                    <a:pt x="39952" y="28097"/>
                  </a:lnTo>
                  <a:close/>
                  <a:moveTo>
                    <a:pt x="3187" y="76029"/>
                  </a:moveTo>
                  <a:lnTo>
                    <a:pt x="3595" y="76054"/>
                  </a:lnTo>
                  <a:lnTo>
                    <a:pt x="4003" y="76131"/>
                  </a:lnTo>
                  <a:lnTo>
                    <a:pt x="4411" y="76258"/>
                  </a:lnTo>
                  <a:lnTo>
                    <a:pt x="4819" y="76411"/>
                  </a:lnTo>
                  <a:lnTo>
                    <a:pt x="5201" y="76590"/>
                  </a:lnTo>
                  <a:lnTo>
                    <a:pt x="5584" y="76794"/>
                  </a:lnTo>
                  <a:lnTo>
                    <a:pt x="6323" y="77176"/>
                  </a:lnTo>
                  <a:lnTo>
                    <a:pt x="7419" y="77686"/>
                  </a:lnTo>
                  <a:lnTo>
                    <a:pt x="8490" y="78196"/>
                  </a:lnTo>
                  <a:lnTo>
                    <a:pt x="9612" y="78629"/>
                  </a:lnTo>
                  <a:lnTo>
                    <a:pt x="10734" y="79063"/>
                  </a:lnTo>
                  <a:lnTo>
                    <a:pt x="11983" y="79445"/>
                  </a:lnTo>
                  <a:lnTo>
                    <a:pt x="13232" y="79802"/>
                  </a:lnTo>
                  <a:lnTo>
                    <a:pt x="14507" y="80083"/>
                  </a:lnTo>
                  <a:lnTo>
                    <a:pt x="15808" y="80338"/>
                  </a:lnTo>
                  <a:lnTo>
                    <a:pt x="17082" y="80516"/>
                  </a:lnTo>
                  <a:lnTo>
                    <a:pt x="18383" y="80669"/>
                  </a:lnTo>
                  <a:lnTo>
                    <a:pt x="19683" y="80745"/>
                  </a:lnTo>
                  <a:lnTo>
                    <a:pt x="21009" y="80771"/>
                  </a:lnTo>
                  <a:lnTo>
                    <a:pt x="21009" y="81077"/>
                  </a:lnTo>
                  <a:lnTo>
                    <a:pt x="21034" y="81408"/>
                  </a:lnTo>
                  <a:lnTo>
                    <a:pt x="21060" y="81714"/>
                  </a:lnTo>
                  <a:lnTo>
                    <a:pt x="21136" y="82020"/>
                  </a:lnTo>
                  <a:lnTo>
                    <a:pt x="21289" y="82632"/>
                  </a:lnTo>
                  <a:lnTo>
                    <a:pt x="21493" y="83219"/>
                  </a:lnTo>
                  <a:lnTo>
                    <a:pt x="20065" y="83142"/>
                  </a:lnTo>
                  <a:lnTo>
                    <a:pt x="18612" y="83091"/>
                  </a:lnTo>
                  <a:lnTo>
                    <a:pt x="17184" y="83066"/>
                  </a:lnTo>
                  <a:lnTo>
                    <a:pt x="15731" y="83066"/>
                  </a:lnTo>
                  <a:lnTo>
                    <a:pt x="12850" y="83091"/>
                  </a:lnTo>
                  <a:lnTo>
                    <a:pt x="9969" y="83117"/>
                  </a:lnTo>
                  <a:lnTo>
                    <a:pt x="8669" y="83117"/>
                  </a:lnTo>
                  <a:lnTo>
                    <a:pt x="7955" y="83091"/>
                  </a:lnTo>
                  <a:lnTo>
                    <a:pt x="7190" y="83066"/>
                  </a:lnTo>
                  <a:lnTo>
                    <a:pt x="6400" y="83015"/>
                  </a:lnTo>
                  <a:lnTo>
                    <a:pt x="5609" y="82913"/>
                  </a:lnTo>
                  <a:lnTo>
                    <a:pt x="4819" y="82785"/>
                  </a:lnTo>
                  <a:lnTo>
                    <a:pt x="4054" y="82607"/>
                  </a:lnTo>
                  <a:lnTo>
                    <a:pt x="3672" y="82505"/>
                  </a:lnTo>
                  <a:lnTo>
                    <a:pt x="3315" y="82377"/>
                  </a:lnTo>
                  <a:lnTo>
                    <a:pt x="2983" y="82250"/>
                  </a:lnTo>
                  <a:lnTo>
                    <a:pt x="2652" y="82097"/>
                  </a:lnTo>
                  <a:lnTo>
                    <a:pt x="2346" y="81918"/>
                  </a:lnTo>
                  <a:lnTo>
                    <a:pt x="2040" y="81714"/>
                  </a:lnTo>
                  <a:lnTo>
                    <a:pt x="1785" y="81510"/>
                  </a:lnTo>
                  <a:lnTo>
                    <a:pt x="1530" y="81281"/>
                  </a:lnTo>
                  <a:lnTo>
                    <a:pt x="1300" y="81026"/>
                  </a:lnTo>
                  <a:lnTo>
                    <a:pt x="1122" y="80771"/>
                  </a:lnTo>
                  <a:lnTo>
                    <a:pt x="944" y="80465"/>
                  </a:lnTo>
                  <a:lnTo>
                    <a:pt x="791" y="80159"/>
                  </a:lnTo>
                  <a:lnTo>
                    <a:pt x="689" y="79802"/>
                  </a:lnTo>
                  <a:lnTo>
                    <a:pt x="612" y="79445"/>
                  </a:lnTo>
                  <a:lnTo>
                    <a:pt x="587" y="79037"/>
                  </a:lnTo>
                  <a:lnTo>
                    <a:pt x="587" y="78604"/>
                  </a:lnTo>
                  <a:lnTo>
                    <a:pt x="612" y="78349"/>
                  </a:lnTo>
                  <a:lnTo>
                    <a:pt x="663" y="78094"/>
                  </a:lnTo>
                  <a:lnTo>
                    <a:pt x="714" y="77864"/>
                  </a:lnTo>
                  <a:lnTo>
                    <a:pt x="816" y="77609"/>
                  </a:lnTo>
                  <a:lnTo>
                    <a:pt x="918" y="77380"/>
                  </a:lnTo>
                  <a:lnTo>
                    <a:pt x="1046" y="77176"/>
                  </a:lnTo>
                  <a:lnTo>
                    <a:pt x="1198" y="76972"/>
                  </a:lnTo>
                  <a:lnTo>
                    <a:pt x="1377" y="76794"/>
                  </a:lnTo>
                  <a:lnTo>
                    <a:pt x="1555" y="76615"/>
                  </a:lnTo>
                  <a:lnTo>
                    <a:pt x="1734" y="76488"/>
                  </a:lnTo>
                  <a:lnTo>
                    <a:pt x="1963" y="76335"/>
                  </a:lnTo>
                  <a:lnTo>
                    <a:pt x="2167" y="76233"/>
                  </a:lnTo>
                  <a:lnTo>
                    <a:pt x="2422" y="76156"/>
                  </a:lnTo>
                  <a:lnTo>
                    <a:pt x="2652" y="76080"/>
                  </a:lnTo>
                  <a:lnTo>
                    <a:pt x="2907" y="76029"/>
                  </a:lnTo>
                  <a:close/>
                  <a:moveTo>
                    <a:pt x="34496" y="81026"/>
                  </a:moveTo>
                  <a:lnTo>
                    <a:pt x="37020" y="81153"/>
                  </a:lnTo>
                  <a:lnTo>
                    <a:pt x="39570" y="81230"/>
                  </a:lnTo>
                  <a:lnTo>
                    <a:pt x="42094" y="81281"/>
                  </a:lnTo>
                  <a:lnTo>
                    <a:pt x="44643" y="81281"/>
                  </a:lnTo>
                  <a:lnTo>
                    <a:pt x="49742" y="81255"/>
                  </a:lnTo>
                  <a:lnTo>
                    <a:pt x="52266" y="81230"/>
                  </a:lnTo>
                  <a:lnTo>
                    <a:pt x="54791" y="81230"/>
                  </a:lnTo>
                  <a:lnTo>
                    <a:pt x="65014" y="81306"/>
                  </a:lnTo>
                  <a:lnTo>
                    <a:pt x="70139" y="81332"/>
                  </a:lnTo>
                  <a:lnTo>
                    <a:pt x="75238" y="81306"/>
                  </a:lnTo>
                  <a:lnTo>
                    <a:pt x="75315" y="81281"/>
                  </a:lnTo>
                  <a:lnTo>
                    <a:pt x="75391" y="81255"/>
                  </a:lnTo>
                  <a:lnTo>
                    <a:pt x="75468" y="81740"/>
                  </a:lnTo>
                  <a:lnTo>
                    <a:pt x="75570" y="82250"/>
                  </a:lnTo>
                  <a:lnTo>
                    <a:pt x="75723" y="82734"/>
                  </a:lnTo>
                  <a:lnTo>
                    <a:pt x="75901" y="83219"/>
                  </a:lnTo>
                  <a:lnTo>
                    <a:pt x="72842" y="83168"/>
                  </a:lnTo>
                  <a:lnTo>
                    <a:pt x="69782" y="83091"/>
                  </a:lnTo>
                  <a:lnTo>
                    <a:pt x="68252" y="83066"/>
                  </a:lnTo>
                  <a:lnTo>
                    <a:pt x="66723" y="83040"/>
                  </a:lnTo>
                  <a:lnTo>
                    <a:pt x="65193" y="83066"/>
                  </a:lnTo>
                  <a:lnTo>
                    <a:pt x="63663" y="83117"/>
                  </a:lnTo>
                  <a:lnTo>
                    <a:pt x="63638" y="83142"/>
                  </a:lnTo>
                  <a:lnTo>
                    <a:pt x="60145" y="83193"/>
                  </a:lnTo>
                  <a:lnTo>
                    <a:pt x="56677" y="83219"/>
                  </a:lnTo>
                  <a:lnTo>
                    <a:pt x="53210" y="83219"/>
                  </a:lnTo>
                  <a:lnTo>
                    <a:pt x="49742" y="83168"/>
                  </a:lnTo>
                  <a:lnTo>
                    <a:pt x="45842" y="83066"/>
                  </a:lnTo>
                  <a:lnTo>
                    <a:pt x="41966" y="82938"/>
                  </a:lnTo>
                  <a:lnTo>
                    <a:pt x="40003" y="82913"/>
                  </a:lnTo>
                  <a:lnTo>
                    <a:pt x="38065" y="82887"/>
                  </a:lnTo>
                  <a:lnTo>
                    <a:pt x="36128" y="82913"/>
                  </a:lnTo>
                  <a:lnTo>
                    <a:pt x="34190" y="82964"/>
                  </a:lnTo>
                  <a:lnTo>
                    <a:pt x="34292" y="82581"/>
                  </a:lnTo>
                  <a:lnTo>
                    <a:pt x="34394" y="82199"/>
                  </a:lnTo>
                  <a:lnTo>
                    <a:pt x="34445" y="81791"/>
                  </a:lnTo>
                  <a:lnTo>
                    <a:pt x="34496" y="81383"/>
                  </a:lnTo>
                  <a:lnTo>
                    <a:pt x="34496" y="81026"/>
                  </a:lnTo>
                  <a:close/>
                  <a:moveTo>
                    <a:pt x="94538" y="77558"/>
                  </a:moveTo>
                  <a:lnTo>
                    <a:pt x="94921" y="77609"/>
                  </a:lnTo>
                  <a:lnTo>
                    <a:pt x="95125" y="77660"/>
                  </a:lnTo>
                  <a:lnTo>
                    <a:pt x="95303" y="77711"/>
                  </a:lnTo>
                  <a:lnTo>
                    <a:pt x="95456" y="77788"/>
                  </a:lnTo>
                  <a:lnTo>
                    <a:pt x="95635" y="77864"/>
                  </a:lnTo>
                  <a:lnTo>
                    <a:pt x="95788" y="77992"/>
                  </a:lnTo>
                  <a:lnTo>
                    <a:pt x="95915" y="78119"/>
                  </a:lnTo>
                  <a:lnTo>
                    <a:pt x="96043" y="78247"/>
                  </a:lnTo>
                  <a:lnTo>
                    <a:pt x="96170" y="78400"/>
                  </a:lnTo>
                  <a:lnTo>
                    <a:pt x="96272" y="78578"/>
                  </a:lnTo>
                  <a:lnTo>
                    <a:pt x="96349" y="78782"/>
                  </a:lnTo>
                  <a:lnTo>
                    <a:pt x="96425" y="79012"/>
                  </a:lnTo>
                  <a:lnTo>
                    <a:pt x="96476" y="79241"/>
                  </a:lnTo>
                  <a:lnTo>
                    <a:pt x="96502" y="79496"/>
                  </a:lnTo>
                  <a:lnTo>
                    <a:pt x="96502" y="79777"/>
                  </a:lnTo>
                  <a:lnTo>
                    <a:pt x="96502" y="80159"/>
                  </a:lnTo>
                  <a:lnTo>
                    <a:pt x="96451" y="80516"/>
                  </a:lnTo>
                  <a:lnTo>
                    <a:pt x="96374" y="80847"/>
                  </a:lnTo>
                  <a:lnTo>
                    <a:pt x="96272" y="81153"/>
                  </a:lnTo>
                  <a:lnTo>
                    <a:pt x="96170" y="81434"/>
                  </a:lnTo>
                  <a:lnTo>
                    <a:pt x="96017" y="81689"/>
                  </a:lnTo>
                  <a:lnTo>
                    <a:pt x="95839" y="81893"/>
                  </a:lnTo>
                  <a:lnTo>
                    <a:pt x="95635" y="82122"/>
                  </a:lnTo>
                  <a:lnTo>
                    <a:pt x="95405" y="82301"/>
                  </a:lnTo>
                  <a:lnTo>
                    <a:pt x="95176" y="82454"/>
                  </a:lnTo>
                  <a:lnTo>
                    <a:pt x="94921" y="82607"/>
                  </a:lnTo>
                  <a:lnTo>
                    <a:pt x="94640" y="82734"/>
                  </a:lnTo>
                  <a:lnTo>
                    <a:pt x="94360" y="82836"/>
                  </a:lnTo>
                  <a:lnTo>
                    <a:pt x="94080" y="82938"/>
                  </a:lnTo>
                  <a:lnTo>
                    <a:pt x="93748" y="83015"/>
                  </a:lnTo>
                  <a:lnTo>
                    <a:pt x="93442" y="83091"/>
                  </a:lnTo>
                  <a:lnTo>
                    <a:pt x="92779" y="83193"/>
                  </a:lnTo>
                  <a:lnTo>
                    <a:pt x="92091" y="83244"/>
                  </a:lnTo>
                  <a:lnTo>
                    <a:pt x="91402" y="83270"/>
                  </a:lnTo>
                  <a:lnTo>
                    <a:pt x="90714" y="83270"/>
                  </a:lnTo>
                  <a:lnTo>
                    <a:pt x="89363" y="83219"/>
                  </a:lnTo>
                  <a:lnTo>
                    <a:pt x="88190" y="83193"/>
                  </a:lnTo>
                  <a:lnTo>
                    <a:pt x="88368" y="82658"/>
                  </a:lnTo>
                  <a:lnTo>
                    <a:pt x="88521" y="82097"/>
                  </a:lnTo>
                  <a:lnTo>
                    <a:pt x="88598" y="81536"/>
                  </a:lnTo>
                  <a:lnTo>
                    <a:pt x="88623" y="80949"/>
                  </a:lnTo>
                  <a:lnTo>
                    <a:pt x="88700" y="81000"/>
                  </a:lnTo>
                  <a:lnTo>
                    <a:pt x="88776" y="81026"/>
                  </a:lnTo>
                  <a:lnTo>
                    <a:pt x="88853" y="81026"/>
                  </a:lnTo>
                  <a:lnTo>
                    <a:pt x="88955" y="80975"/>
                  </a:lnTo>
                  <a:lnTo>
                    <a:pt x="89286" y="80720"/>
                  </a:lnTo>
                  <a:lnTo>
                    <a:pt x="89618" y="80439"/>
                  </a:lnTo>
                  <a:lnTo>
                    <a:pt x="90230" y="79828"/>
                  </a:lnTo>
                  <a:lnTo>
                    <a:pt x="90816" y="79216"/>
                  </a:lnTo>
                  <a:lnTo>
                    <a:pt x="91122" y="78910"/>
                  </a:lnTo>
                  <a:lnTo>
                    <a:pt x="91453" y="78629"/>
                  </a:lnTo>
                  <a:lnTo>
                    <a:pt x="91759" y="78400"/>
                  </a:lnTo>
                  <a:lnTo>
                    <a:pt x="92116" y="78196"/>
                  </a:lnTo>
                  <a:lnTo>
                    <a:pt x="92499" y="77992"/>
                  </a:lnTo>
                  <a:lnTo>
                    <a:pt x="92881" y="77839"/>
                  </a:lnTo>
                  <a:lnTo>
                    <a:pt x="93289" y="77711"/>
                  </a:lnTo>
                  <a:lnTo>
                    <a:pt x="93723" y="77609"/>
                  </a:lnTo>
                  <a:lnTo>
                    <a:pt x="94131" y="77558"/>
                  </a:lnTo>
                  <a:close/>
                  <a:moveTo>
                    <a:pt x="82530" y="74219"/>
                  </a:moveTo>
                  <a:lnTo>
                    <a:pt x="82861" y="74244"/>
                  </a:lnTo>
                  <a:lnTo>
                    <a:pt x="83193" y="74295"/>
                  </a:lnTo>
                  <a:lnTo>
                    <a:pt x="83524" y="74346"/>
                  </a:lnTo>
                  <a:lnTo>
                    <a:pt x="83856" y="74422"/>
                  </a:lnTo>
                  <a:lnTo>
                    <a:pt x="84162" y="74524"/>
                  </a:lnTo>
                  <a:lnTo>
                    <a:pt x="84468" y="74626"/>
                  </a:lnTo>
                  <a:lnTo>
                    <a:pt x="84774" y="74754"/>
                  </a:lnTo>
                  <a:lnTo>
                    <a:pt x="85054" y="74881"/>
                  </a:lnTo>
                  <a:lnTo>
                    <a:pt x="85334" y="75034"/>
                  </a:lnTo>
                  <a:lnTo>
                    <a:pt x="85589" y="75187"/>
                  </a:lnTo>
                  <a:lnTo>
                    <a:pt x="85844" y="75366"/>
                  </a:lnTo>
                  <a:lnTo>
                    <a:pt x="86099" y="75570"/>
                  </a:lnTo>
                  <a:lnTo>
                    <a:pt x="86329" y="75774"/>
                  </a:lnTo>
                  <a:lnTo>
                    <a:pt x="86558" y="76003"/>
                  </a:lnTo>
                  <a:lnTo>
                    <a:pt x="86762" y="76233"/>
                  </a:lnTo>
                  <a:lnTo>
                    <a:pt x="86966" y="76462"/>
                  </a:lnTo>
                  <a:lnTo>
                    <a:pt x="87170" y="76717"/>
                  </a:lnTo>
                  <a:lnTo>
                    <a:pt x="87349" y="76998"/>
                  </a:lnTo>
                  <a:lnTo>
                    <a:pt x="87502" y="77278"/>
                  </a:lnTo>
                  <a:lnTo>
                    <a:pt x="87655" y="77558"/>
                  </a:lnTo>
                  <a:lnTo>
                    <a:pt x="87808" y="77864"/>
                  </a:lnTo>
                  <a:lnTo>
                    <a:pt x="87910" y="78170"/>
                  </a:lnTo>
                  <a:lnTo>
                    <a:pt x="88037" y="78476"/>
                  </a:lnTo>
                  <a:lnTo>
                    <a:pt x="88139" y="78808"/>
                  </a:lnTo>
                  <a:lnTo>
                    <a:pt x="88215" y="79165"/>
                  </a:lnTo>
                  <a:lnTo>
                    <a:pt x="88266" y="79496"/>
                  </a:lnTo>
                  <a:lnTo>
                    <a:pt x="88317" y="79853"/>
                  </a:lnTo>
                  <a:lnTo>
                    <a:pt x="88368" y="80210"/>
                  </a:lnTo>
                  <a:lnTo>
                    <a:pt x="88368" y="80567"/>
                  </a:lnTo>
                  <a:lnTo>
                    <a:pt x="88368" y="80898"/>
                  </a:lnTo>
                  <a:lnTo>
                    <a:pt x="88343" y="81230"/>
                  </a:lnTo>
                  <a:lnTo>
                    <a:pt x="88317" y="81561"/>
                  </a:lnTo>
                  <a:lnTo>
                    <a:pt x="88266" y="81893"/>
                  </a:lnTo>
                  <a:lnTo>
                    <a:pt x="88215" y="82199"/>
                  </a:lnTo>
                  <a:lnTo>
                    <a:pt x="88113" y="82530"/>
                  </a:lnTo>
                  <a:lnTo>
                    <a:pt x="88037" y="82811"/>
                  </a:lnTo>
                  <a:lnTo>
                    <a:pt x="87910" y="83117"/>
                  </a:lnTo>
                  <a:lnTo>
                    <a:pt x="87782" y="83397"/>
                  </a:lnTo>
                  <a:lnTo>
                    <a:pt x="87655" y="83677"/>
                  </a:lnTo>
                  <a:lnTo>
                    <a:pt x="87502" y="83958"/>
                  </a:lnTo>
                  <a:lnTo>
                    <a:pt x="87323" y="84213"/>
                  </a:lnTo>
                  <a:lnTo>
                    <a:pt x="87145" y="84468"/>
                  </a:lnTo>
                  <a:lnTo>
                    <a:pt x="86966" y="84697"/>
                  </a:lnTo>
                  <a:lnTo>
                    <a:pt x="86762" y="84927"/>
                  </a:lnTo>
                  <a:lnTo>
                    <a:pt x="86533" y="85156"/>
                  </a:lnTo>
                  <a:lnTo>
                    <a:pt x="86329" y="85360"/>
                  </a:lnTo>
                  <a:lnTo>
                    <a:pt x="86074" y="85564"/>
                  </a:lnTo>
                  <a:lnTo>
                    <a:pt x="85844" y="85768"/>
                  </a:lnTo>
                  <a:lnTo>
                    <a:pt x="85564" y="85947"/>
                  </a:lnTo>
                  <a:lnTo>
                    <a:pt x="85309" y="86100"/>
                  </a:lnTo>
                  <a:lnTo>
                    <a:pt x="85029" y="86253"/>
                  </a:lnTo>
                  <a:lnTo>
                    <a:pt x="84748" y="86380"/>
                  </a:lnTo>
                  <a:lnTo>
                    <a:pt x="84442" y="86507"/>
                  </a:lnTo>
                  <a:lnTo>
                    <a:pt x="84136" y="86635"/>
                  </a:lnTo>
                  <a:lnTo>
                    <a:pt x="83830" y="86711"/>
                  </a:lnTo>
                  <a:lnTo>
                    <a:pt x="83524" y="86813"/>
                  </a:lnTo>
                  <a:lnTo>
                    <a:pt x="83193" y="86864"/>
                  </a:lnTo>
                  <a:lnTo>
                    <a:pt x="82861" y="86915"/>
                  </a:lnTo>
                  <a:lnTo>
                    <a:pt x="82530" y="86966"/>
                  </a:lnTo>
                  <a:lnTo>
                    <a:pt x="82173" y="86992"/>
                  </a:lnTo>
                  <a:lnTo>
                    <a:pt x="82122" y="86992"/>
                  </a:lnTo>
                  <a:lnTo>
                    <a:pt x="82096" y="87017"/>
                  </a:lnTo>
                  <a:lnTo>
                    <a:pt x="81663" y="86941"/>
                  </a:lnTo>
                  <a:lnTo>
                    <a:pt x="81230" y="86839"/>
                  </a:lnTo>
                  <a:lnTo>
                    <a:pt x="80796" y="86711"/>
                  </a:lnTo>
                  <a:lnTo>
                    <a:pt x="80363" y="86584"/>
                  </a:lnTo>
                  <a:lnTo>
                    <a:pt x="79955" y="86431"/>
                  </a:lnTo>
                  <a:lnTo>
                    <a:pt x="79547" y="86278"/>
                  </a:lnTo>
                  <a:lnTo>
                    <a:pt x="79164" y="86100"/>
                  </a:lnTo>
                  <a:lnTo>
                    <a:pt x="78782" y="85896"/>
                  </a:lnTo>
                  <a:lnTo>
                    <a:pt x="78425" y="85666"/>
                  </a:lnTo>
                  <a:lnTo>
                    <a:pt x="78068" y="85411"/>
                  </a:lnTo>
                  <a:lnTo>
                    <a:pt x="77762" y="85156"/>
                  </a:lnTo>
                  <a:lnTo>
                    <a:pt x="77456" y="84876"/>
                  </a:lnTo>
                  <a:lnTo>
                    <a:pt x="77150" y="84570"/>
                  </a:lnTo>
                  <a:lnTo>
                    <a:pt x="76895" y="84264"/>
                  </a:lnTo>
                  <a:lnTo>
                    <a:pt x="76640" y="83907"/>
                  </a:lnTo>
                  <a:lnTo>
                    <a:pt x="76436" y="83550"/>
                  </a:lnTo>
                  <a:lnTo>
                    <a:pt x="76462" y="83499"/>
                  </a:lnTo>
                  <a:lnTo>
                    <a:pt x="76487" y="83448"/>
                  </a:lnTo>
                  <a:lnTo>
                    <a:pt x="76487" y="83346"/>
                  </a:lnTo>
                  <a:lnTo>
                    <a:pt x="76462" y="83295"/>
                  </a:lnTo>
                  <a:lnTo>
                    <a:pt x="76411" y="83244"/>
                  </a:lnTo>
                  <a:lnTo>
                    <a:pt x="76360" y="83219"/>
                  </a:lnTo>
                  <a:lnTo>
                    <a:pt x="76283" y="83219"/>
                  </a:lnTo>
                  <a:lnTo>
                    <a:pt x="76080" y="82760"/>
                  </a:lnTo>
                  <a:lnTo>
                    <a:pt x="75927" y="82275"/>
                  </a:lnTo>
                  <a:lnTo>
                    <a:pt x="75825" y="81765"/>
                  </a:lnTo>
                  <a:lnTo>
                    <a:pt x="75748" y="81230"/>
                  </a:lnTo>
                  <a:lnTo>
                    <a:pt x="75723" y="80592"/>
                  </a:lnTo>
                  <a:lnTo>
                    <a:pt x="75774" y="79981"/>
                  </a:lnTo>
                  <a:lnTo>
                    <a:pt x="75850" y="79394"/>
                  </a:lnTo>
                  <a:lnTo>
                    <a:pt x="76003" y="78808"/>
                  </a:lnTo>
                  <a:lnTo>
                    <a:pt x="76207" y="78247"/>
                  </a:lnTo>
                  <a:lnTo>
                    <a:pt x="76436" y="77686"/>
                  </a:lnTo>
                  <a:lnTo>
                    <a:pt x="76742" y="77176"/>
                  </a:lnTo>
                  <a:lnTo>
                    <a:pt x="77074" y="76692"/>
                  </a:lnTo>
                  <a:lnTo>
                    <a:pt x="77456" y="76233"/>
                  </a:lnTo>
                  <a:lnTo>
                    <a:pt x="77864" y="75825"/>
                  </a:lnTo>
                  <a:lnTo>
                    <a:pt x="78323" y="75442"/>
                  </a:lnTo>
                  <a:lnTo>
                    <a:pt x="78833" y="75111"/>
                  </a:lnTo>
                  <a:lnTo>
                    <a:pt x="79343" y="74830"/>
                  </a:lnTo>
                  <a:lnTo>
                    <a:pt x="79904" y="74601"/>
                  </a:lnTo>
                  <a:lnTo>
                    <a:pt x="80184" y="74499"/>
                  </a:lnTo>
                  <a:lnTo>
                    <a:pt x="80490" y="74422"/>
                  </a:lnTo>
                  <a:lnTo>
                    <a:pt x="80796" y="74346"/>
                  </a:lnTo>
                  <a:lnTo>
                    <a:pt x="81102" y="74295"/>
                  </a:lnTo>
                  <a:lnTo>
                    <a:pt x="81459" y="74244"/>
                  </a:lnTo>
                  <a:lnTo>
                    <a:pt x="81816" y="74219"/>
                  </a:lnTo>
                  <a:close/>
                  <a:moveTo>
                    <a:pt x="28122" y="74499"/>
                  </a:moveTo>
                  <a:lnTo>
                    <a:pt x="28453" y="74524"/>
                  </a:lnTo>
                  <a:lnTo>
                    <a:pt x="28785" y="74575"/>
                  </a:lnTo>
                  <a:lnTo>
                    <a:pt x="29116" y="74652"/>
                  </a:lnTo>
                  <a:lnTo>
                    <a:pt x="29448" y="74728"/>
                  </a:lnTo>
                  <a:lnTo>
                    <a:pt x="29754" y="74805"/>
                  </a:lnTo>
                  <a:lnTo>
                    <a:pt x="30060" y="74932"/>
                  </a:lnTo>
                  <a:lnTo>
                    <a:pt x="30366" y="75060"/>
                  </a:lnTo>
                  <a:lnTo>
                    <a:pt x="30646" y="75187"/>
                  </a:lnTo>
                  <a:lnTo>
                    <a:pt x="30927" y="75340"/>
                  </a:lnTo>
                  <a:lnTo>
                    <a:pt x="31207" y="75519"/>
                  </a:lnTo>
                  <a:lnTo>
                    <a:pt x="31487" y="75697"/>
                  </a:lnTo>
                  <a:lnTo>
                    <a:pt x="31717" y="75901"/>
                  </a:lnTo>
                  <a:lnTo>
                    <a:pt x="31972" y="76105"/>
                  </a:lnTo>
                  <a:lnTo>
                    <a:pt x="32201" y="76335"/>
                  </a:lnTo>
                  <a:lnTo>
                    <a:pt x="32431" y="76564"/>
                  </a:lnTo>
                  <a:lnTo>
                    <a:pt x="32635" y="76794"/>
                  </a:lnTo>
                  <a:lnTo>
                    <a:pt x="32839" y="77049"/>
                  </a:lnTo>
                  <a:lnTo>
                    <a:pt x="33017" y="77304"/>
                  </a:lnTo>
                  <a:lnTo>
                    <a:pt x="33196" y="77584"/>
                  </a:lnTo>
                  <a:lnTo>
                    <a:pt x="33349" y="77864"/>
                  </a:lnTo>
                  <a:lnTo>
                    <a:pt x="33502" y="78145"/>
                  </a:lnTo>
                  <a:lnTo>
                    <a:pt x="33629" y="78451"/>
                  </a:lnTo>
                  <a:lnTo>
                    <a:pt x="33731" y="78757"/>
                  </a:lnTo>
                  <a:lnTo>
                    <a:pt x="33833" y="79063"/>
                  </a:lnTo>
                  <a:lnTo>
                    <a:pt x="33935" y="79369"/>
                  </a:lnTo>
                  <a:lnTo>
                    <a:pt x="33986" y="79700"/>
                  </a:lnTo>
                  <a:lnTo>
                    <a:pt x="34037" y="80032"/>
                  </a:lnTo>
                  <a:lnTo>
                    <a:pt x="34088" y="80363"/>
                  </a:lnTo>
                  <a:lnTo>
                    <a:pt x="34088" y="80694"/>
                  </a:lnTo>
                  <a:lnTo>
                    <a:pt x="34088" y="81051"/>
                  </a:lnTo>
                  <a:lnTo>
                    <a:pt x="34088" y="81383"/>
                  </a:lnTo>
                  <a:lnTo>
                    <a:pt x="34037" y="81816"/>
                  </a:lnTo>
                  <a:lnTo>
                    <a:pt x="33961" y="82224"/>
                  </a:lnTo>
                  <a:lnTo>
                    <a:pt x="33833" y="82632"/>
                  </a:lnTo>
                  <a:lnTo>
                    <a:pt x="33706" y="83040"/>
                  </a:lnTo>
                  <a:lnTo>
                    <a:pt x="33680" y="83091"/>
                  </a:lnTo>
                  <a:lnTo>
                    <a:pt x="33502" y="83550"/>
                  </a:lnTo>
                  <a:lnTo>
                    <a:pt x="33272" y="83958"/>
                  </a:lnTo>
                  <a:lnTo>
                    <a:pt x="32992" y="84366"/>
                  </a:lnTo>
                  <a:lnTo>
                    <a:pt x="32711" y="84748"/>
                  </a:lnTo>
                  <a:lnTo>
                    <a:pt x="32405" y="85105"/>
                  </a:lnTo>
                  <a:lnTo>
                    <a:pt x="32048" y="85437"/>
                  </a:lnTo>
                  <a:lnTo>
                    <a:pt x="31691" y="85743"/>
                  </a:lnTo>
                  <a:lnTo>
                    <a:pt x="31309" y="86023"/>
                  </a:lnTo>
                  <a:lnTo>
                    <a:pt x="30901" y="86278"/>
                  </a:lnTo>
                  <a:lnTo>
                    <a:pt x="30468" y="86507"/>
                  </a:lnTo>
                  <a:lnTo>
                    <a:pt x="30009" y="86686"/>
                  </a:lnTo>
                  <a:lnTo>
                    <a:pt x="29575" y="86839"/>
                  </a:lnTo>
                  <a:lnTo>
                    <a:pt x="29091" y="86966"/>
                  </a:lnTo>
                  <a:lnTo>
                    <a:pt x="28606" y="87043"/>
                  </a:lnTo>
                  <a:lnTo>
                    <a:pt x="28122" y="87119"/>
                  </a:lnTo>
                  <a:lnTo>
                    <a:pt x="27612" y="87119"/>
                  </a:lnTo>
                  <a:lnTo>
                    <a:pt x="27026" y="87017"/>
                  </a:lnTo>
                  <a:lnTo>
                    <a:pt x="26439" y="86890"/>
                  </a:lnTo>
                  <a:lnTo>
                    <a:pt x="25853" y="86711"/>
                  </a:lnTo>
                  <a:lnTo>
                    <a:pt x="25292" y="86482"/>
                  </a:lnTo>
                  <a:lnTo>
                    <a:pt x="24757" y="86227"/>
                  </a:lnTo>
                  <a:lnTo>
                    <a:pt x="24247" y="85947"/>
                  </a:lnTo>
                  <a:lnTo>
                    <a:pt x="23788" y="85615"/>
                  </a:lnTo>
                  <a:lnTo>
                    <a:pt x="23329" y="85258"/>
                  </a:lnTo>
                  <a:lnTo>
                    <a:pt x="22921" y="84850"/>
                  </a:lnTo>
                  <a:lnTo>
                    <a:pt x="22564" y="84417"/>
                  </a:lnTo>
                  <a:lnTo>
                    <a:pt x="22232" y="83958"/>
                  </a:lnTo>
                  <a:lnTo>
                    <a:pt x="21952" y="83448"/>
                  </a:lnTo>
                  <a:lnTo>
                    <a:pt x="21850" y="83193"/>
                  </a:lnTo>
                  <a:lnTo>
                    <a:pt x="21748" y="82913"/>
                  </a:lnTo>
                  <a:lnTo>
                    <a:pt x="21646" y="82632"/>
                  </a:lnTo>
                  <a:lnTo>
                    <a:pt x="21570" y="82326"/>
                  </a:lnTo>
                  <a:lnTo>
                    <a:pt x="21493" y="82046"/>
                  </a:lnTo>
                  <a:lnTo>
                    <a:pt x="21442" y="81714"/>
                  </a:lnTo>
                  <a:lnTo>
                    <a:pt x="21417" y="81408"/>
                  </a:lnTo>
                  <a:lnTo>
                    <a:pt x="21391" y="81077"/>
                  </a:lnTo>
                  <a:lnTo>
                    <a:pt x="21391" y="80745"/>
                  </a:lnTo>
                  <a:lnTo>
                    <a:pt x="21417" y="80414"/>
                  </a:lnTo>
                  <a:lnTo>
                    <a:pt x="21442" y="80083"/>
                  </a:lnTo>
                  <a:lnTo>
                    <a:pt x="21493" y="79751"/>
                  </a:lnTo>
                  <a:lnTo>
                    <a:pt x="21570" y="79445"/>
                  </a:lnTo>
                  <a:lnTo>
                    <a:pt x="21646" y="79139"/>
                  </a:lnTo>
                  <a:lnTo>
                    <a:pt x="21723" y="78833"/>
                  </a:lnTo>
                  <a:lnTo>
                    <a:pt x="21850" y="78527"/>
                  </a:lnTo>
                  <a:lnTo>
                    <a:pt x="21978" y="78247"/>
                  </a:lnTo>
                  <a:lnTo>
                    <a:pt x="22105" y="77966"/>
                  </a:lnTo>
                  <a:lnTo>
                    <a:pt x="22258" y="77686"/>
                  </a:lnTo>
                  <a:lnTo>
                    <a:pt x="22411" y="77405"/>
                  </a:lnTo>
                  <a:lnTo>
                    <a:pt x="22793" y="76921"/>
                  </a:lnTo>
                  <a:lnTo>
                    <a:pt x="23201" y="76437"/>
                  </a:lnTo>
                  <a:lnTo>
                    <a:pt x="23635" y="76029"/>
                  </a:lnTo>
                  <a:lnTo>
                    <a:pt x="24145" y="75646"/>
                  </a:lnTo>
                  <a:lnTo>
                    <a:pt x="24400" y="75468"/>
                  </a:lnTo>
                  <a:lnTo>
                    <a:pt x="24680" y="75315"/>
                  </a:lnTo>
                  <a:lnTo>
                    <a:pt x="24961" y="75162"/>
                  </a:lnTo>
                  <a:lnTo>
                    <a:pt x="25241" y="75034"/>
                  </a:lnTo>
                  <a:lnTo>
                    <a:pt x="25521" y="74907"/>
                  </a:lnTo>
                  <a:lnTo>
                    <a:pt x="25827" y="74805"/>
                  </a:lnTo>
                  <a:lnTo>
                    <a:pt x="26133" y="74703"/>
                  </a:lnTo>
                  <a:lnTo>
                    <a:pt x="26465" y="74652"/>
                  </a:lnTo>
                  <a:lnTo>
                    <a:pt x="26771" y="74575"/>
                  </a:lnTo>
                  <a:lnTo>
                    <a:pt x="27102" y="74550"/>
                  </a:lnTo>
                  <a:lnTo>
                    <a:pt x="27434" y="74499"/>
                  </a:lnTo>
                  <a:close/>
                  <a:moveTo>
                    <a:pt x="40105" y="0"/>
                  </a:moveTo>
                  <a:lnTo>
                    <a:pt x="39621" y="26"/>
                  </a:lnTo>
                  <a:lnTo>
                    <a:pt x="39162" y="51"/>
                  </a:lnTo>
                  <a:lnTo>
                    <a:pt x="38677" y="77"/>
                  </a:lnTo>
                  <a:lnTo>
                    <a:pt x="38218" y="153"/>
                  </a:lnTo>
                  <a:lnTo>
                    <a:pt x="37734" y="230"/>
                  </a:lnTo>
                  <a:lnTo>
                    <a:pt x="37275" y="306"/>
                  </a:lnTo>
                  <a:lnTo>
                    <a:pt x="36816" y="408"/>
                  </a:lnTo>
                  <a:lnTo>
                    <a:pt x="36383" y="536"/>
                  </a:lnTo>
                  <a:lnTo>
                    <a:pt x="35949" y="663"/>
                  </a:lnTo>
                  <a:lnTo>
                    <a:pt x="35516" y="816"/>
                  </a:lnTo>
                  <a:lnTo>
                    <a:pt x="35082" y="969"/>
                  </a:lnTo>
                  <a:lnTo>
                    <a:pt x="34674" y="1173"/>
                  </a:lnTo>
                  <a:lnTo>
                    <a:pt x="34266" y="1352"/>
                  </a:lnTo>
                  <a:lnTo>
                    <a:pt x="33859" y="1581"/>
                  </a:lnTo>
                  <a:lnTo>
                    <a:pt x="33374" y="1861"/>
                  </a:lnTo>
                  <a:lnTo>
                    <a:pt x="32890" y="2193"/>
                  </a:lnTo>
                  <a:lnTo>
                    <a:pt x="32456" y="2550"/>
                  </a:lnTo>
                  <a:lnTo>
                    <a:pt x="32023" y="2907"/>
                  </a:lnTo>
                  <a:lnTo>
                    <a:pt x="31615" y="3315"/>
                  </a:lnTo>
                  <a:lnTo>
                    <a:pt x="31232" y="3723"/>
                  </a:lnTo>
                  <a:lnTo>
                    <a:pt x="30876" y="4131"/>
                  </a:lnTo>
                  <a:lnTo>
                    <a:pt x="30544" y="4589"/>
                  </a:lnTo>
                  <a:lnTo>
                    <a:pt x="30238" y="5048"/>
                  </a:lnTo>
                  <a:lnTo>
                    <a:pt x="29958" y="5507"/>
                  </a:lnTo>
                  <a:lnTo>
                    <a:pt x="29703" y="5992"/>
                  </a:lnTo>
                  <a:lnTo>
                    <a:pt x="29448" y="6502"/>
                  </a:lnTo>
                  <a:lnTo>
                    <a:pt x="29244" y="7012"/>
                  </a:lnTo>
                  <a:lnTo>
                    <a:pt x="29065" y="7547"/>
                  </a:lnTo>
                  <a:lnTo>
                    <a:pt x="28887" y="8057"/>
                  </a:lnTo>
                  <a:lnTo>
                    <a:pt x="28759" y="8592"/>
                  </a:lnTo>
                  <a:lnTo>
                    <a:pt x="28708" y="8669"/>
                  </a:lnTo>
                  <a:lnTo>
                    <a:pt x="28708" y="8694"/>
                  </a:lnTo>
                  <a:lnTo>
                    <a:pt x="28581" y="9357"/>
                  </a:lnTo>
                  <a:lnTo>
                    <a:pt x="28479" y="10046"/>
                  </a:lnTo>
                  <a:lnTo>
                    <a:pt x="28428" y="10734"/>
                  </a:lnTo>
                  <a:lnTo>
                    <a:pt x="28377" y="11422"/>
                  </a:lnTo>
                  <a:lnTo>
                    <a:pt x="28402" y="12111"/>
                  </a:lnTo>
                  <a:lnTo>
                    <a:pt x="28428" y="12799"/>
                  </a:lnTo>
                  <a:lnTo>
                    <a:pt x="28530" y="13488"/>
                  </a:lnTo>
                  <a:lnTo>
                    <a:pt x="28632" y="14176"/>
                  </a:lnTo>
                  <a:lnTo>
                    <a:pt x="28785" y="14813"/>
                  </a:lnTo>
                  <a:lnTo>
                    <a:pt x="28938" y="15451"/>
                  </a:lnTo>
                  <a:lnTo>
                    <a:pt x="29167" y="16063"/>
                  </a:lnTo>
                  <a:lnTo>
                    <a:pt x="29397" y="16674"/>
                  </a:lnTo>
                  <a:lnTo>
                    <a:pt x="29677" y="17261"/>
                  </a:lnTo>
                  <a:lnTo>
                    <a:pt x="29958" y="17822"/>
                  </a:lnTo>
                  <a:lnTo>
                    <a:pt x="30289" y="18357"/>
                  </a:lnTo>
                  <a:lnTo>
                    <a:pt x="30646" y="18893"/>
                  </a:lnTo>
                  <a:lnTo>
                    <a:pt x="31029" y="19403"/>
                  </a:lnTo>
                  <a:lnTo>
                    <a:pt x="31436" y="19887"/>
                  </a:lnTo>
                  <a:lnTo>
                    <a:pt x="31870" y="20346"/>
                  </a:lnTo>
                  <a:lnTo>
                    <a:pt x="32303" y="20779"/>
                  </a:lnTo>
                  <a:lnTo>
                    <a:pt x="32788" y="21187"/>
                  </a:lnTo>
                  <a:lnTo>
                    <a:pt x="33298" y="21570"/>
                  </a:lnTo>
                  <a:lnTo>
                    <a:pt x="33808" y="21927"/>
                  </a:lnTo>
                  <a:lnTo>
                    <a:pt x="34343" y="22233"/>
                  </a:lnTo>
                  <a:lnTo>
                    <a:pt x="34215" y="22539"/>
                  </a:lnTo>
                  <a:lnTo>
                    <a:pt x="34088" y="22844"/>
                  </a:lnTo>
                  <a:lnTo>
                    <a:pt x="33859" y="23507"/>
                  </a:lnTo>
                  <a:lnTo>
                    <a:pt x="33706" y="24170"/>
                  </a:lnTo>
                  <a:lnTo>
                    <a:pt x="33604" y="24859"/>
                  </a:lnTo>
                  <a:lnTo>
                    <a:pt x="33553" y="25573"/>
                  </a:lnTo>
                  <a:lnTo>
                    <a:pt x="33553" y="26261"/>
                  </a:lnTo>
                  <a:lnTo>
                    <a:pt x="33604" y="26924"/>
                  </a:lnTo>
                  <a:lnTo>
                    <a:pt x="33655" y="27255"/>
                  </a:lnTo>
                  <a:lnTo>
                    <a:pt x="33731" y="27587"/>
                  </a:lnTo>
                  <a:lnTo>
                    <a:pt x="32890" y="27612"/>
                  </a:lnTo>
                  <a:lnTo>
                    <a:pt x="30621" y="27714"/>
                  </a:lnTo>
                  <a:lnTo>
                    <a:pt x="28351" y="27842"/>
                  </a:lnTo>
                  <a:lnTo>
                    <a:pt x="26108" y="27995"/>
                  </a:lnTo>
                  <a:lnTo>
                    <a:pt x="23839" y="28224"/>
                  </a:lnTo>
                  <a:lnTo>
                    <a:pt x="22717" y="28352"/>
                  </a:lnTo>
                  <a:lnTo>
                    <a:pt x="21595" y="28505"/>
                  </a:lnTo>
                  <a:lnTo>
                    <a:pt x="20473" y="28658"/>
                  </a:lnTo>
                  <a:lnTo>
                    <a:pt x="19351" y="28836"/>
                  </a:lnTo>
                  <a:lnTo>
                    <a:pt x="18230" y="29040"/>
                  </a:lnTo>
                  <a:lnTo>
                    <a:pt x="17133" y="29269"/>
                  </a:lnTo>
                  <a:lnTo>
                    <a:pt x="16012" y="29499"/>
                  </a:lnTo>
                  <a:lnTo>
                    <a:pt x="14915" y="29779"/>
                  </a:lnTo>
                  <a:lnTo>
                    <a:pt x="13207" y="30213"/>
                  </a:lnTo>
                  <a:lnTo>
                    <a:pt x="12340" y="30468"/>
                  </a:lnTo>
                  <a:lnTo>
                    <a:pt x="11473" y="30748"/>
                  </a:lnTo>
                  <a:lnTo>
                    <a:pt x="10632" y="31029"/>
                  </a:lnTo>
                  <a:lnTo>
                    <a:pt x="9816" y="31360"/>
                  </a:lnTo>
                  <a:lnTo>
                    <a:pt x="9000" y="31717"/>
                  </a:lnTo>
                  <a:lnTo>
                    <a:pt x="8210" y="32125"/>
                  </a:lnTo>
                  <a:lnTo>
                    <a:pt x="7445" y="32558"/>
                  </a:lnTo>
                  <a:lnTo>
                    <a:pt x="6706" y="33043"/>
                  </a:lnTo>
                  <a:lnTo>
                    <a:pt x="6349" y="33298"/>
                  </a:lnTo>
                  <a:lnTo>
                    <a:pt x="6017" y="33578"/>
                  </a:lnTo>
                  <a:lnTo>
                    <a:pt x="5686" y="33859"/>
                  </a:lnTo>
                  <a:lnTo>
                    <a:pt x="5380" y="34165"/>
                  </a:lnTo>
                  <a:lnTo>
                    <a:pt x="5074" y="34471"/>
                  </a:lnTo>
                  <a:lnTo>
                    <a:pt x="4768" y="34777"/>
                  </a:lnTo>
                  <a:lnTo>
                    <a:pt x="4487" y="35133"/>
                  </a:lnTo>
                  <a:lnTo>
                    <a:pt x="4232" y="35490"/>
                  </a:lnTo>
                  <a:lnTo>
                    <a:pt x="3978" y="35847"/>
                  </a:lnTo>
                  <a:lnTo>
                    <a:pt x="3723" y="36230"/>
                  </a:lnTo>
                  <a:lnTo>
                    <a:pt x="3493" y="36638"/>
                  </a:lnTo>
                  <a:lnTo>
                    <a:pt x="3289" y="37046"/>
                  </a:lnTo>
                  <a:lnTo>
                    <a:pt x="3085" y="37530"/>
                  </a:lnTo>
                  <a:lnTo>
                    <a:pt x="2881" y="38040"/>
                  </a:lnTo>
                  <a:lnTo>
                    <a:pt x="2703" y="38524"/>
                  </a:lnTo>
                  <a:lnTo>
                    <a:pt x="2550" y="39034"/>
                  </a:lnTo>
                  <a:lnTo>
                    <a:pt x="2422" y="39544"/>
                  </a:lnTo>
                  <a:lnTo>
                    <a:pt x="2295" y="40054"/>
                  </a:lnTo>
                  <a:lnTo>
                    <a:pt x="2167" y="40590"/>
                  </a:lnTo>
                  <a:lnTo>
                    <a:pt x="2091" y="41125"/>
                  </a:lnTo>
                  <a:lnTo>
                    <a:pt x="1938" y="42196"/>
                  </a:lnTo>
                  <a:lnTo>
                    <a:pt x="1836" y="43267"/>
                  </a:lnTo>
                  <a:lnTo>
                    <a:pt x="1785" y="44363"/>
                  </a:lnTo>
                  <a:lnTo>
                    <a:pt x="1759" y="45485"/>
                  </a:lnTo>
                  <a:lnTo>
                    <a:pt x="1759" y="46581"/>
                  </a:lnTo>
                  <a:lnTo>
                    <a:pt x="1810" y="47703"/>
                  </a:lnTo>
                  <a:lnTo>
                    <a:pt x="1912" y="49896"/>
                  </a:lnTo>
                  <a:lnTo>
                    <a:pt x="2065" y="52037"/>
                  </a:lnTo>
                  <a:lnTo>
                    <a:pt x="2193" y="54128"/>
                  </a:lnTo>
                  <a:lnTo>
                    <a:pt x="2473" y="59533"/>
                  </a:lnTo>
                  <a:lnTo>
                    <a:pt x="2652" y="62235"/>
                  </a:lnTo>
                  <a:lnTo>
                    <a:pt x="2830" y="64938"/>
                  </a:lnTo>
                  <a:lnTo>
                    <a:pt x="3034" y="67641"/>
                  </a:lnTo>
                  <a:lnTo>
                    <a:pt x="3264" y="70343"/>
                  </a:lnTo>
                  <a:lnTo>
                    <a:pt x="3544" y="73020"/>
                  </a:lnTo>
                  <a:lnTo>
                    <a:pt x="3825" y="75723"/>
                  </a:lnTo>
                  <a:lnTo>
                    <a:pt x="3468" y="75672"/>
                  </a:lnTo>
                  <a:lnTo>
                    <a:pt x="3111" y="75646"/>
                  </a:lnTo>
                  <a:lnTo>
                    <a:pt x="2779" y="75672"/>
                  </a:lnTo>
                  <a:lnTo>
                    <a:pt x="2448" y="75697"/>
                  </a:lnTo>
                  <a:lnTo>
                    <a:pt x="2116" y="75748"/>
                  </a:lnTo>
                  <a:lnTo>
                    <a:pt x="1810" y="75850"/>
                  </a:lnTo>
                  <a:lnTo>
                    <a:pt x="1530" y="75952"/>
                  </a:lnTo>
                  <a:lnTo>
                    <a:pt x="1249" y="76105"/>
                  </a:lnTo>
                  <a:lnTo>
                    <a:pt x="995" y="76284"/>
                  </a:lnTo>
                  <a:lnTo>
                    <a:pt x="765" y="76513"/>
                  </a:lnTo>
                  <a:lnTo>
                    <a:pt x="561" y="76768"/>
                  </a:lnTo>
                  <a:lnTo>
                    <a:pt x="383" y="77049"/>
                  </a:lnTo>
                  <a:lnTo>
                    <a:pt x="230" y="77380"/>
                  </a:lnTo>
                  <a:lnTo>
                    <a:pt x="128" y="77737"/>
                  </a:lnTo>
                  <a:lnTo>
                    <a:pt x="51" y="78170"/>
                  </a:lnTo>
                  <a:lnTo>
                    <a:pt x="0" y="78604"/>
                  </a:lnTo>
                  <a:lnTo>
                    <a:pt x="0" y="78910"/>
                  </a:lnTo>
                  <a:lnTo>
                    <a:pt x="26" y="79216"/>
                  </a:lnTo>
                  <a:lnTo>
                    <a:pt x="51" y="79496"/>
                  </a:lnTo>
                  <a:lnTo>
                    <a:pt x="102" y="79777"/>
                  </a:lnTo>
                  <a:lnTo>
                    <a:pt x="179" y="80032"/>
                  </a:lnTo>
                  <a:lnTo>
                    <a:pt x="281" y="80287"/>
                  </a:lnTo>
                  <a:lnTo>
                    <a:pt x="383" y="80541"/>
                  </a:lnTo>
                  <a:lnTo>
                    <a:pt x="510" y="80771"/>
                  </a:lnTo>
                  <a:lnTo>
                    <a:pt x="663" y="81000"/>
                  </a:lnTo>
                  <a:lnTo>
                    <a:pt x="816" y="81204"/>
                  </a:lnTo>
                  <a:lnTo>
                    <a:pt x="995" y="81408"/>
                  </a:lnTo>
                  <a:lnTo>
                    <a:pt x="1173" y="81612"/>
                  </a:lnTo>
                  <a:lnTo>
                    <a:pt x="1581" y="81969"/>
                  </a:lnTo>
                  <a:lnTo>
                    <a:pt x="2040" y="82275"/>
                  </a:lnTo>
                  <a:lnTo>
                    <a:pt x="2499" y="82556"/>
                  </a:lnTo>
                  <a:lnTo>
                    <a:pt x="3009" y="82811"/>
                  </a:lnTo>
                  <a:lnTo>
                    <a:pt x="3544" y="83040"/>
                  </a:lnTo>
                  <a:lnTo>
                    <a:pt x="4080" y="83219"/>
                  </a:lnTo>
                  <a:lnTo>
                    <a:pt x="4615" y="83372"/>
                  </a:lnTo>
                  <a:lnTo>
                    <a:pt x="5176" y="83473"/>
                  </a:lnTo>
                  <a:lnTo>
                    <a:pt x="5711" y="83550"/>
                  </a:lnTo>
                  <a:lnTo>
                    <a:pt x="6221" y="83601"/>
                  </a:lnTo>
                  <a:lnTo>
                    <a:pt x="7114" y="83652"/>
                  </a:lnTo>
                  <a:lnTo>
                    <a:pt x="8006" y="83677"/>
                  </a:lnTo>
                  <a:lnTo>
                    <a:pt x="8898" y="83703"/>
                  </a:lnTo>
                  <a:lnTo>
                    <a:pt x="9791" y="83677"/>
                  </a:lnTo>
                  <a:lnTo>
                    <a:pt x="11601" y="83652"/>
                  </a:lnTo>
                  <a:lnTo>
                    <a:pt x="13385" y="83626"/>
                  </a:lnTo>
                  <a:lnTo>
                    <a:pt x="17465" y="83626"/>
                  </a:lnTo>
                  <a:lnTo>
                    <a:pt x="19504" y="83575"/>
                  </a:lnTo>
                  <a:lnTo>
                    <a:pt x="20524" y="83550"/>
                  </a:lnTo>
                  <a:lnTo>
                    <a:pt x="21544" y="83473"/>
                  </a:lnTo>
                  <a:lnTo>
                    <a:pt x="21595" y="83473"/>
                  </a:lnTo>
                  <a:lnTo>
                    <a:pt x="21774" y="83856"/>
                  </a:lnTo>
                  <a:lnTo>
                    <a:pt x="22003" y="84238"/>
                  </a:lnTo>
                  <a:lnTo>
                    <a:pt x="22232" y="84595"/>
                  </a:lnTo>
                  <a:lnTo>
                    <a:pt x="22487" y="84952"/>
                  </a:lnTo>
                  <a:lnTo>
                    <a:pt x="22768" y="85258"/>
                  </a:lnTo>
                  <a:lnTo>
                    <a:pt x="23074" y="85590"/>
                  </a:lnTo>
                  <a:lnTo>
                    <a:pt x="23405" y="85870"/>
                  </a:lnTo>
                  <a:lnTo>
                    <a:pt x="23737" y="86151"/>
                  </a:lnTo>
                  <a:lnTo>
                    <a:pt x="24094" y="86406"/>
                  </a:lnTo>
                  <a:lnTo>
                    <a:pt x="24451" y="86609"/>
                  </a:lnTo>
                  <a:lnTo>
                    <a:pt x="24833" y="86813"/>
                  </a:lnTo>
                  <a:lnTo>
                    <a:pt x="25215" y="86992"/>
                  </a:lnTo>
                  <a:lnTo>
                    <a:pt x="25623" y="87119"/>
                  </a:lnTo>
                  <a:lnTo>
                    <a:pt x="26057" y="87247"/>
                  </a:lnTo>
                  <a:lnTo>
                    <a:pt x="26465" y="87323"/>
                  </a:lnTo>
                  <a:lnTo>
                    <a:pt x="26898" y="87374"/>
                  </a:lnTo>
                  <a:lnTo>
                    <a:pt x="26975" y="87425"/>
                  </a:lnTo>
                  <a:lnTo>
                    <a:pt x="27051" y="87451"/>
                  </a:lnTo>
                  <a:lnTo>
                    <a:pt x="27612" y="87476"/>
                  </a:lnTo>
                  <a:lnTo>
                    <a:pt x="28173" y="87451"/>
                  </a:lnTo>
                  <a:lnTo>
                    <a:pt x="28734" y="87400"/>
                  </a:lnTo>
                  <a:lnTo>
                    <a:pt x="29295" y="87298"/>
                  </a:lnTo>
                  <a:lnTo>
                    <a:pt x="29830" y="87170"/>
                  </a:lnTo>
                  <a:lnTo>
                    <a:pt x="30340" y="86966"/>
                  </a:lnTo>
                  <a:lnTo>
                    <a:pt x="30825" y="86762"/>
                  </a:lnTo>
                  <a:lnTo>
                    <a:pt x="31309" y="86507"/>
                  </a:lnTo>
                  <a:lnTo>
                    <a:pt x="31768" y="86202"/>
                  </a:lnTo>
                  <a:lnTo>
                    <a:pt x="32201" y="85870"/>
                  </a:lnTo>
                  <a:lnTo>
                    <a:pt x="32584" y="85513"/>
                  </a:lnTo>
                  <a:lnTo>
                    <a:pt x="32966" y="85131"/>
                  </a:lnTo>
                  <a:lnTo>
                    <a:pt x="33298" y="84697"/>
                  </a:lnTo>
                  <a:lnTo>
                    <a:pt x="33604" y="84264"/>
                  </a:lnTo>
                  <a:lnTo>
                    <a:pt x="33859" y="83779"/>
                  </a:lnTo>
                  <a:lnTo>
                    <a:pt x="34088" y="83270"/>
                  </a:lnTo>
                  <a:lnTo>
                    <a:pt x="36026" y="83397"/>
                  </a:lnTo>
                  <a:lnTo>
                    <a:pt x="37989" y="83473"/>
                  </a:lnTo>
                  <a:lnTo>
                    <a:pt x="39927" y="83524"/>
                  </a:lnTo>
                  <a:lnTo>
                    <a:pt x="41890" y="83550"/>
                  </a:lnTo>
                  <a:lnTo>
                    <a:pt x="45816" y="83575"/>
                  </a:lnTo>
                  <a:lnTo>
                    <a:pt x="49742" y="83575"/>
                  </a:lnTo>
                  <a:lnTo>
                    <a:pt x="53363" y="83601"/>
                  </a:lnTo>
                  <a:lnTo>
                    <a:pt x="56983" y="83601"/>
                  </a:lnTo>
                  <a:lnTo>
                    <a:pt x="58793" y="83575"/>
                  </a:lnTo>
                  <a:lnTo>
                    <a:pt x="60629" y="83524"/>
                  </a:lnTo>
                  <a:lnTo>
                    <a:pt x="62439" y="83473"/>
                  </a:lnTo>
                  <a:lnTo>
                    <a:pt x="64249" y="83372"/>
                  </a:lnTo>
                  <a:lnTo>
                    <a:pt x="65703" y="83499"/>
                  </a:lnTo>
                  <a:lnTo>
                    <a:pt x="67181" y="83575"/>
                  </a:lnTo>
                  <a:lnTo>
                    <a:pt x="68686" y="83652"/>
                  </a:lnTo>
                  <a:lnTo>
                    <a:pt x="70164" y="83677"/>
                  </a:lnTo>
                  <a:lnTo>
                    <a:pt x="71643" y="83677"/>
                  </a:lnTo>
                  <a:lnTo>
                    <a:pt x="73147" y="83652"/>
                  </a:lnTo>
                  <a:lnTo>
                    <a:pt x="76105" y="83601"/>
                  </a:lnTo>
                  <a:lnTo>
                    <a:pt x="76334" y="84009"/>
                  </a:lnTo>
                  <a:lnTo>
                    <a:pt x="76589" y="84417"/>
                  </a:lnTo>
                  <a:lnTo>
                    <a:pt x="76870" y="84799"/>
                  </a:lnTo>
                  <a:lnTo>
                    <a:pt x="77176" y="85156"/>
                  </a:lnTo>
                  <a:lnTo>
                    <a:pt x="77507" y="85488"/>
                  </a:lnTo>
                  <a:lnTo>
                    <a:pt x="77864" y="85819"/>
                  </a:lnTo>
                  <a:lnTo>
                    <a:pt x="78221" y="86100"/>
                  </a:lnTo>
                  <a:lnTo>
                    <a:pt x="78604" y="86380"/>
                  </a:lnTo>
                  <a:lnTo>
                    <a:pt x="79012" y="86609"/>
                  </a:lnTo>
                  <a:lnTo>
                    <a:pt x="79445" y="86813"/>
                  </a:lnTo>
                  <a:lnTo>
                    <a:pt x="79878" y="86992"/>
                  </a:lnTo>
                  <a:lnTo>
                    <a:pt x="80312" y="87145"/>
                  </a:lnTo>
                  <a:lnTo>
                    <a:pt x="80771" y="87247"/>
                  </a:lnTo>
                  <a:lnTo>
                    <a:pt x="81230" y="87298"/>
                  </a:lnTo>
                  <a:lnTo>
                    <a:pt x="81689" y="87323"/>
                  </a:lnTo>
                  <a:lnTo>
                    <a:pt x="82173" y="87298"/>
                  </a:lnTo>
                  <a:lnTo>
                    <a:pt x="82683" y="87298"/>
                  </a:lnTo>
                  <a:lnTo>
                    <a:pt x="83167" y="87247"/>
                  </a:lnTo>
                  <a:lnTo>
                    <a:pt x="83652" y="87170"/>
                  </a:lnTo>
                  <a:lnTo>
                    <a:pt x="84111" y="87043"/>
                  </a:lnTo>
                  <a:lnTo>
                    <a:pt x="84544" y="86890"/>
                  </a:lnTo>
                  <a:lnTo>
                    <a:pt x="84978" y="86711"/>
                  </a:lnTo>
                  <a:lnTo>
                    <a:pt x="85385" y="86507"/>
                  </a:lnTo>
                  <a:lnTo>
                    <a:pt x="85768" y="86253"/>
                  </a:lnTo>
                  <a:lnTo>
                    <a:pt x="86150" y="85972"/>
                  </a:lnTo>
                  <a:lnTo>
                    <a:pt x="86507" y="85692"/>
                  </a:lnTo>
                  <a:lnTo>
                    <a:pt x="86839" y="85360"/>
                  </a:lnTo>
                  <a:lnTo>
                    <a:pt x="87145" y="85029"/>
                  </a:lnTo>
                  <a:lnTo>
                    <a:pt x="87425" y="84646"/>
                  </a:lnTo>
                  <a:lnTo>
                    <a:pt x="87680" y="84264"/>
                  </a:lnTo>
                  <a:lnTo>
                    <a:pt x="87910" y="83856"/>
                  </a:lnTo>
                  <a:lnTo>
                    <a:pt x="88088" y="83448"/>
                  </a:lnTo>
                  <a:lnTo>
                    <a:pt x="88700" y="83524"/>
                  </a:lnTo>
                  <a:lnTo>
                    <a:pt x="89388" y="83601"/>
                  </a:lnTo>
                  <a:lnTo>
                    <a:pt x="90128" y="83652"/>
                  </a:lnTo>
                  <a:lnTo>
                    <a:pt x="90893" y="83677"/>
                  </a:lnTo>
                  <a:lnTo>
                    <a:pt x="91657" y="83677"/>
                  </a:lnTo>
                  <a:lnTo>
                    <a:pt x="92448" y="83652"/>
                  </a:lnTo>
                  <a:lnTo>
                    <a:pt x="93238" y="83550"/>
                  </a:lnTo>
                  <a:lnTo>
                    <a:pt x="93621" y="83499"/>
                  </a:lnTo>
                  <a:lnTo>
                    <a:pt x="93978" y="83423"/>
                  </a:lnTo>
                  <a:lnTo>
                    <a:pt x="94334" y="83321"/>
                  </a:lnTo>
                  <a:lnTo>
                    <a:pt x="94691" y="83193"/>
                  </a:lnTo>
                  <a:lnTo>
                    <a:pt x="94997" y="83066"/>
                  </a:lnTo>
                  <a:lnTo>
                    <a:pt x="95329" y="82913"/>
                  </a:lnTo>
                  <a:lnTo>
                    <a:pt x="95609" y="82760"/>
                  </a:lnTo>
                  <a:lnTo>
                    <a:pt x="95890" y="82556"/>
                  </a:lnTo>
                  <a:lnTo>
                    <a:pt x="96119" y="82352"/>
                  </a:lnTo>
                  <a:lnTo>
                    <a:pt x="96349" y="82122"/>
                  </a:lnTo>
                  <a:lnTo>
                    <a:pt x="96553" y="81867"/>
                  </a:lnTo>
                  <a:lnTo>
                    <a:pt x="96706" y="81587"/>
                  </a:lnTo>
                  <a:lnTo>
                    <a:pt x="96833" y="81281"/>
                  </a:lnTo>
                  <a:lnTo>
                    <a:pt x="96935" y="80924"/>
                  </a:lnTo>
                  <a:lnTo>
                    <a:pt x="97012" y="80567"/>
                  </a:lnTo>
                  <a:lnTo>
                    <a:pt x="97037" y="80185"/>
                  </a:lnTo>
                  <a:lnTo>
                    <a:pt x="97012" y="79751"/>
                  </a:lnTo>
                  <a:lnTo>
                    <a:pt x="96961" y="79292"/>
                  </a:lnTo>
                  <a:lnTo>
                    <a:pt x="96910" y="79037"/>
                  </a:lnTo>
                  <a:lnTo>
                    <a:pt x="96833" y="78808"/>
                  </a:lnTo>
                  <a:lnTo>
                    <a:pt x="96757" y="78578"/>
                  </a:lnTo>
                  <a:lnTo>
                    <a:pt x="96629" y="78374"/>
                  </a:lnTo>
                  <a:lnTo>
                    <a:pt x="96502" y="78170"/>
                  </a:lnTo>
                  <a:lnTo>
                    <a:pt x="96374" y="77992"/>
                  </a:lnTo>
                  <a:lnTo>
                    <a:pt x="96221" y="77813"/>
                  </a:lnTo>
                  <a:lnTo>
                    <a:pt x="96043" y="77660"/>
                  </a:lnTo>
                  <a:lnTo>
                    <a:pt x="95864" y="77533"/>
                  </a:lnTo>
                  <a:lnTo>
                    <a:pt x="95660" y="77405"/>
                  </a:lnTo>
                  <a:lnTo>
                    <a:pt x="95456" y="77304"/>
                  </a:lnTo>
                  <a:lnTo>
                    <a:pt x="95227" y="77202"/>
                  </a:lnTo>
                  <a:lnTo>
                    <a:pt x="94997" y="77125"/>
                  </a:lnTo>
                  <a:lnTo>
                    <a:pt x="94768" y="77074"/>
                  </a:lnTo>
                  <a:lnTo>
                    <a:pt x="94513" y="77049"/>
                  </a:lnTo>
                  <a:lnTo>
                    <a:pt x="94258" y="77023"/>
                  </a:lnTo>
                  <a:lnTo>
                    <a:pt x="94564" y="75213"/>
                  </a:lnTo>
                  <a:lnTo>
                    <a:pt x="94691" y="74295"/>
                  </a:lnTo>
                  <a:lnTo>
                    <a:pt x="94793" y="73377"/>
                  </a:lnTo>
                  <a:lnTo>
                    <a:pt x="94895" y="72434"/>
                  </a:lnTo>
                  <a:lnTo>
                    <a:pt x="94946" y="71490"/>
                  </a:lnTo>
                  <a:lnTo>
                    <a:pt x="94972" y="70573"/>
                  </a:lnTo>
                  <a:lnTo>
                    <a:pt x="94946" y="69629"/>
                  </a:lnTo>
                  <a:lnTo>
                    <a:pt x="94870" y="68711"/>
                  </a:lnTo>
                  <a:lnTo>
                    <a:pt x="94768" y="67819"/>
                  </a:lnTo>
                  <a:lnTo>
                    <a:pt x="94691" y="67360"/>
                  </a:lnTo>
                  <a:lnTo>
                    <a:pt x="94589" y="66927"/>
                  </a:lnTo>
                  <a:lnTo>
                    <a:pt x="94462" y="66468"/>
                  </a:lnTo>
                  <a:lnTo>
                    <a:pt x="94334" y="66034"/>
                  </a:lnTo>
                  <a:lnTo>
                    <a:pt x="94181" y="65601"/>
                  </a:lnTo>
                  <a:lnTo>
                    <a:pt x="94029" y="65193"/>
                  </a:lnTo>
                  <a:lnTo>
                    <a:pt x="93850" y="64760"/>
                  </a:lnTo>
                  <a:lnTo>
                    <a:pt x="93646" y="64352"/>
                  </a:lnTo>
                  <a:lnTo>
                    <a:pt x="93417" y="63944"/>
                  </a:lnTo>
                  <a:lnTo>
                    <a:pt x="93162" y="63536"/>
                  </a:lnTo>
                  <a:lnTo>
                    <a:pt x="92907" y="63153"/>
                  </a:lnTo>
                  <a:lnTo>
                    <a:pt x="92626" y="62771"/>
                  </a:lnTo>
                  <a:lnTo>
                    <a:pt x="92320" y="62439"/>
                  </a:lnTo>
                  <a:lnTo>
                    <a:pt x="92014" y="62108"/>
                  </a:lnTo>
                  <a:lnTo>
                    <a:pt x="91708" y="61828"/>
                  </a:lnTo>
                  <a:lnTo>
                    <a:pt x="91351" y="61547"/>
                  </a:lnTo>
                  <a:lnTo>
                    <a:pt x="90663" y="61037"/>
                  </a:lnTo>
                  <a:lnTo>
                    <a:pt x="89924" y="60553"/>
                  </a:lnTo>
                  <a:lnTo>
                    <a:pt x="89210" y="60043"/>
                  </a:lnTo>
                  <a:lnTo>
                    <a:pt x="88878" y="59788"/>
                  </a:lnTo>
                  <a:lnTo>
                    <a:pt x="88521" y="59533"/>
                  </a:lnTo>
                  <a:lnTo>
                    <a:pt x="88215" y="59227"/>
                  </a:lnTo>
                  <a:lnTo>
                    <a:pt x="87910" y="58921"/>
                  </a:lnTo>
                  <a:lnTo>
                    <a:pt x="87629" y="58590"/>
                  </a:lnTo>
                  <a:lnTo>
                    <a:pt x="87374" y="58233"/>
                  </a:lnTo>
                  <a:lnTo>
                    <a:pt x="87119" y="57825"/>
                  </a:lnTo>
                  <a:lnTo>
                    <a:pt x="86890" y="57391"/>
                  </a:lnTo>
                  <a:lnTo>
                    <a:pt x="86711" y="56932"/>
                  </a:lnTo>
                  <a:lnTo>
                    <a:pt x="86558" y="56473"/>
                  </a:lnTo>
                  <a:lnTo>
                    <a:pt x="86405" y="55989"/>
                  </a:lnTo>
                  <a:lnTo>
                    <a:pt x="86303" y="55530"/>
                  </a:lnTo>
                  <a:lnTo>
                    <a:pt x="86201" y="55020"/>
                  </a:lnTo>
                  <a:lnTo>
                    <a:pt x="86125" y="54536"/>
                  </a:lnTo>
                  <a:lnTo>
                    <a:pt x="86023" y="53541"/>
                  </a:lnTo>
                  <a:lnTo>
                    <a:pt x="85972" y="52547"/>
                  </a:lnTo>
                  <a:lnTo>
                    <a:pt x="85946" y="51553"/>
                  </a:lnTo>
                  <a:lnTo>
                    <a:pt x="85921" y="50584"/>
                  </a:lnTo>
                  <a:lnTo>
                    <a:pt x="85870" y="48595"/>
                  </a:lnTo>
                  <a:lnTo>
                    <a:pt x="85819" y="47601"/>
                  </a:lnTo>
                  <a:lnTo>
                    <a:pt x="85742" y="46607"/>
                  </a:lnTo>
                  <a:lnTo>
                    <a:pt x="85640" y="45638"/>
                  </a:lnTo>
                  <a:lnTo>
                    <a:pt x="85538" y="44643"/>
                  </a:lnTo>
                  <a:lnTo>
                    <a:pt x="85411" y="43649"/>
                  </a:lnTo>
                  <a:lnTo>
                    <a:pt x="85258" y="42680"/>
                  </a:lnTo>
                  <a:lnTo>
                    <a:pt x="85080" y="41762"/>
                  </a:lnTo>
                  <a:lnTo>
                    <a:pt x="84901" y="40870"/>
                  </a:lnTo>
                  <a:lnTo>
                    <a:pt x="84697" y="39952"/>
                  </a:lnTo>
                  <a:lnTo>
                    <a:pt x="84468" y="39060"/>
                  </a:lnTo>
                  <a:lnTo>
                    <a:pt x="84162" y="38193"/>
                  </a:lnTo>
                  <a:lnTo>
                    <a:pt x="83983" y="37760"/>
                  </a:lnTo>
                  <a:lnTo>
                    <a:pt x="83805" y="37352"/>
                  </a:lnTo>
                  <a:lnTo>
                    <a:pt x="83601" y="36944"/>
                  </a:lnTo>
                  <a:lnTo>
                    <a:pt x="83397" y="36536"/>
                  </a:lnTo>
                  <a:lnTo>
                    <a:pt x="83142" y="36153"/>
                  </a:lnTo>
                  <a:lnTo>
                    <a:pt x="82887" y="35771"/>
                  </a:lnTo>
                  <a:lnTo>
                    <a:pt x="82657" y="35465"/>
                  </a:lnTo>
                  <a:lnTo>
                    <a:pt x="82402" y="35184"/>
                  </a:lnTo>
                  <a:lnTo>
                    <a:pt x="82147" y="34904"/>
                  </a:lnTo>
                  <a:lnTo>
                    <a:pt x="81893" y="34649"/>
                  </a:lnTo>
                  <a:lnTo>
                    <a:pt x="81612" y="34420"/>
                  </a:lnTo>
                  <a:lnTo>
                    <a:pt x="81332" y="34190"/>
                  </a:lnTo>
                  <a:lnTo>
                    <a:pt x="80720" y="33757"/>
                  </a:lnTo>
                  <a:lnTo>
                    <a:pt x="80082" y="33400"/>
                  </a:lnTo>
                  <a:lnTo>
                    <a:pt x="79419" y="33043"/>
                  </a:lnTo>
                  <a:lnTo>
                    <a:pt x="78757" y="32762"/>
                  </a:lnTo>
                  <a:lnTo>
                    <a:pt x="78068" y="32482"/>
                  </a:lnTo>
                  <a:lnTo>
                    <a:pt x="78043" y="31003"/>
                  </a:lnTo>
                  <a:lnTo>
                    <a:pt x="78043" y="29550"/>
                  </a:lnTo>
                  <a:lnTo>
                    <a:pt x="78731" y="29473"/>
                  </a:lnTo>
                  <a:lnTo>
                    <a:pt x="79343" y="29371"/>
                  </a:lnTo>
                  <a:lnTo>
                    <a:pt x="79419" y="29346"/>
                  </a:lnTo>
                  <a:lnTo>
                    <a:pt x="79521" y="29601"/>
                  </a:lnTo>
                  <a:lnTo>
                    <a:pt x="79649" y="29830"/>
                  </a:lnTo>
                  <a:lnTo>
                    <a:pt x="79827" y="30060"/>
                  </a:lnTo>
                  <a:lnTo>
                    <a:pt x="80006" y="30289"/>
                  </a:lnTo>
                  <a:lnTo>
                    <a:pt x="80414" y="30697"/>
                  </a:lnTo>
                  <a:lnTo>
                    <a:pt x="80822" y="31054"/>
                  </a:lnTo>
                  <a:lnTo>
                    <a:pt x="81383" y="31513"/>
                  </a:lnTo>
                  <a:lnTo>
                    <a:pt x="81689" y="31717"/>
                  </a:lnTo>
                  <a:lnTo>
                    <a:pt x="81995" y="31921"/>
                  </a:lnTo>
                  <a:lnTo>
                    <a:pt x="82326" y="32125"/>
                  </a:lnTo>
                  <a:lnTo>
                    <a:pt x="82657" y="32278"/>
                  </a:lnTo>
                  <a:lnTo>
                    <a:pt x="83014" y="32405"/>
                  </a:lnTo>
                  <a:lnTo>
                    <a:pt x="83371" y="32482"/>
                  </a:lnTo>
                  <a:lnTo>
                    <a:pt x="83422" y="32482"/>
                  </a:lnTo>
                  <a:lnTo>
                    <a:pt x="83473" y="32456"/>
                  </a:lnTo>
                  <a:lnTo>
                    <a:pt x="83550" y="32405"/>
                  </a:lnTo>
                  <a:lnTo>
                    <a:pt x="83805" y="32329"/>
                  </a:lnTo>
                  <a:lnTo>
                    <a:pt x="84060" y="32201"/>
                  </a:lnTo>
                  <a:lnTo>
                    <a:pt x="84264" y="32023"/>
                  </a:lnTo>
                  <a:lnTo>
                    <a:pt x="84442" y="31819"/>
                  </a:lnTo>
                  <a:lnTo>
                    <a:pt x="84621" y="31564"/>
                  </a:lnTo>
                  <a:lnTo>
                    <a:pt x="84748" y="31284"/>
                  </a:lnTo>
                  <a:lnTo>
                    <a:pt x="84901" y="31003"/>
                  </a:lnTo>
                  <a:lnTo>
                    <a:pt x="85003" y="30672"/>
                  </a:lnTo>
                  <a:lnTo>
                    <a:pt x="85105" y="30366"/>
                  </a:lnTo>
                  <a:lnTo>
                    <a:pt x="85181" y="30034"/>
                  </a:lnTo>
                  <a:lnTo>
                    <a:pt x="85309" y="29371"/>
                  </a:lnTo>
                  <a:lnTo>
                    <a:pt x="85385" y="28785"/>
                  </a:lnTo>
                  <a:lnTo>
                    <a:pt x="85436" y="28275"/>
                  </a:lnTo>
                  <a:lnTo>
                    <a:pt x="85487" y="27536"/>
                  </a:lnTo>
                  <a:lnTo>
                    <a:pt x="85487" y="26771"/>
                  </a:lnTo>
                  <a:lnTo>
                    <a:pt x="85487" y="26388"/>
                  </a:lnTo>
                  <a:lnTo>
                    <a:pt x="85436" y="26031"/>
                  </a:lnTo>
                  <a:lnTo>
                    <a:pt x="85411" y="25649"/>
                  </a:lnTo>
                  <a:lnTo>
                    <a:pt x="85334" y="25292"/>
                  </a:lnTo>
                  <a:lnTo>
                    <a:pt x="85232" y="24935"/>
                  </a:lnTo>
                  <a:lnTo>
                    <a:pt x="85130" y="24604"/>
                  </a:lnTo>
                  <a:lnTo>
                    <a:pt x="84978" y="24272"/>
                  </a:lnTo>
                  <a:lnTo>
                    <a:pt x="84825" y="23941"/>
                  </a:lnTo>
                  <a:lnTo>
                    <a:pt x="84621" y="23635"/>
                  </a:lnTo>
                  <a:lnTo>
                    <a:pt x="84391" y="23354"/>
                  </a:lnTo>
                  <a:lnTo>
                    <a:pt x="84136" y="23074"/>
                  </a:lnTo>
                  <a:lnTo>
                    <a:pt x="83830" y="22819"/>
                  </a:lnTo>
                  <a:lnTo>
                    <a:pt x="83779" y="22793"/>
                  </a:lnTo>
                  <a:lnTo>
                    <a:pt x="83626" y="22793"/>
                  </a:lnTo>
                  <a:lnTo>
                    <a:pt x="83550" y="22768"/>
                  </a:lnTo>
                  <a:lnTo>
                    <a:pt x="83448" y="22768"/>
                  </a:lnTo>
                  <a:lnTo>
                    <a:pt x="82836" y="22921"/>
                  </a:lnTo>
                  <a:lnTo>
                    <a:pt x="82249" y="23125"/>
                  </a:lnTo>
                  <a:lnTo>
                    <a:pt x="81689" y="23380"/>
                  </a:lnTo>
                  <a:lnTo>
                    <a:pt x="81128" y="23686"/>
                  </a:lnTo>
                  <a:lnTo>
                    <a:pt x="80873" y="23864"/>
                  </a:lnTo>
                  <a:lnTo>
                    <a:pt x="80618" y="24043"/>
                  </a:lnTo>
                  <a:lnTo>
                    <a:pt x="80388" y="24247"/>
                  </a:lnTo>
                  <a:lnTo>
                    <a:pt x="80159" y="24451"/>
                  </a:lnTo>
                  <a:lnTo>
                    <a:pt x="79929" y="24680"/>
                  </a:lnTo>
                  <a:lnTo>
                    <a:pt x="79725" y="24910"/>
                  </a:lnTo>
                  <a:lnTo>
                    <a:pt x="79547" y="25165"/>
                  </a:lnTo>
                  <a:lnTo>
                    <a:pt x="79368" y="25420"/>
                  </a:lnTo>
                  <a:lnTo>
                    <a:pt x="79292" y="25343"/>
                  </a:lnTo>
                  <a:lnTo>
                    <a:pt x="79190" y="25318"/>
                  </a:lnTo>
                  <a:lnTo>
                    <a:pt x="78527" y="25267"/>
                  </a:lnTo>
                  <a:lnTo>
                    <a:pt x="77762" y="25241"/>
                  </a:lnTo>
                  <a:lnTo>
                    <a:pt x="77380" y="25267"/>
                  </a:lnTo>
                  <a:lnTo>
                    <a:pt x="76972" y="25292"/>
                  </a:lnTo>
                  <a:lnTo>
                    <a:pt x="76589" y="25343"/>
                  </a:lnTo>
                  <a:lnTo>
                    <a:pt x="76207" y="25420"/>
                  </a:lnTo>
                  <a:lnTo>
                    <a:pt x="75876" y="25522"/>
                  </a:lnTo>
                  <a:lnTo>
                    <a:pt x="75544" y="25675"/>
                  </a:lnTo>
                  <a:lnTo>
                    <a:pt x="75264" y="25853"/>
                  </a:lnTo>
                  <a:lnTo>
                    <a:pt x="75136" y="25980"/>
                  </a:lnTo>
                  <a:lnTo>
                    <a:pt x="75009" y="26082"/>
                  </a:lnTo>
                  <a:lnTo>
                    <a:pt x="74907" y="26210"/>
                  </a:lnTo>
                  <a:lnTo>
                    <a:pt x="74830" y="26363"/>
                  </a:lnTo>
                  <a:lnTo>
                    <a:pt x="74754" y="26516"/>
                  </a:lnTo>
                  <a:lnTo>
                    <a:pt x="74677" y="26694"/>
                  </a:lnTo>
                  <a:lnTo>
                    <a:pt x="74652" y="26873"/>
                  </a:lnTo>
                  <a:lnTo>
                    <a:pt x="74626" y="27077"/>
                  </a:lnTo>
                  <a:lnTo>
                    <a:pt x="74601" y="27281"/>
                  </a:lnTo>
                  <a:lnTo>
                    <a:pt x="74626" y="27510"/>
                  </a:lnTo>
                  <a:lnTo>
                    <a:pt x="74652" y="27740"/>
                  </a:lnTo>
                  <a:lnTo>
                    <a:pt x="74677" y="27944"/>
                  </a:lnTo>
                  <a:lnTo>
                    <a:pt x="74754" y="28148"/>
                  </a:lnTo>
                  <a:lnTo>
                    <a:pt x="74830" y="28326"/>
                  </a:lnTo>
                  <a:lnTo>
                    <a:pt x="74932" y="28505"/>
                  </a:lnTo>
                  <a:lnTo>
                    <a:pt x="75034" y="28658"/>
                  </a:lnTo>
                  <a:lnTo>
                    <a:pt x="75136" y="28785"/>
                  </a:lnTo>
                  <a:lnTo>
                    <a:pt x="75289" y="28912"/>
                  </a:lnTo>
                  <a:lnTo>
                    <a:pt x="75417" y="29014"/>
                  </a:lnTo>
                  <a:lnTo>
                    <a:pt x="75570" y="29116"/>
                  </a:lnTo>
                  <a:lnTo>
                    <a:pt x="75901" y="29295"/>
                  </a:lnTo>
                  <a:lnTo>
                    <a:pt x="76283" y="29422"/>
                  </a:lnTo>
                  <a:lnTo>
                    <a:pt x="76666" y="29499"/>
                  </a:lnTo>
                  <a:lnTo>
                    <a:pt x="76640" y="30060"/>
                  </a:lnTo>
                  <a:lnTo>
                    <a:pt x="76666" y="30621"/>
                  </a:lnTo>
                  <a:lnTo>
                    <a:pt x="76742" y="31768"/>
                  </a:lnTo>
                  <a:lnTo>
                    <a:pt x="76768" y="32048"/>
                  </a:lnTo>
                  <a:lnTo>
                    <a:pt x="75825" y="31768"/>
                  </a:lnTo>
                  <a:lnTo>
                    <a:pt x="74856" y="31488"/>
                  </a:lnTo>
                  <a:lnTo>
                    <a:pt x="73861" y="31258"/>
                  </a:lnTo>
                  <a:lnTo>
                    <a:pt x="72893" y="31003"/>
                  </a:lnTo>
                  <a:lnTo>
                    <a:pt x="70929" y="30570"/>
                  </a:lnTo>
                  <a:lnTo>
                    <a:pt x="68966" y="30162"/>
                  </a:lnTo>
                  <a:lnTo>
                    <a:pt x="66417" y="29677"/>
                  </a:lnTo>
                  <a:lnTo>
                    <a:pt x="63842" y="29244"/>
                  </a:lnTo>
                  <a:lnTo>
                    <a:pt x="61292" y="28861"/>
                  </a:lnTo>
                  <a:lnTo>
                    <a:pt x="58717" y="28556"/>
                  </a:lnTo>
                  <a:lnTo>
                    <a:pt x="56116" y="28275"/>
                  </a:lnTo>
                  <a:lnTo>
                    <a:pt x="53541" y="28046"/>
                  </a:lnTo>
                  <a:lnTo>
                    <a:pt x="50941" y="27842"/>
                  </a:lnTo>
                  <a:lnTo>
                    <a:pt x="48366" y="27714"/>
                  </a:lnTo>
                  <a:lnTo>
                    <a:pt x="48493" y="26873"/>
                  </a:lnTo>
                  <a:lnTo>
                    <a:pt x="48570" y="26006"/>
                  </a:lnTo>
                  <a:lnTo>
                    <a:pt x="48595" y="25598"/>
                  </a:lnTo>
                  <a:lnTo>
                    <a:pt x="48595" y="25165"/>
                  </a:lnTo>
                  <a:lnTo>
                    <a:pt x="48570" y="24731"/>
                  </a:lnTo>
                  <a:lnTo>
                    <a:pt x="48544" y="24323"/>
                  </a:lnTo>
                  <a:lnTo>
                    <a:pt x="48468" y="23915"/>
                  </a:lnTo>
                  <a:lnTo>
                    <a:pt x="48366" y="23507"/>
                  </a:lnTo>
                  <a:lnTo>
                    <a:pt x="48264" y="23099"/>
                  </a:lnTo>
                  <a:lnTo>
                    <a:pt x="48085" y="22717"/>
                  </a:lnTo>
                  <a:lnTo>
                    <a:pt x="47907" y="22360"/>
                  </a:lnTo>
                  <a:lnTo>
                    <a:pt x="47677" y="22003"/>
                  </a:lnTo>
                  <a:lnTo>
                    <a:pt x="47422" y="21672"/>
                  </a:lnTo>
                  <a:lnTo>
                    <a:pt x="47116" y="21340"/>
                  </a:lnTo>
                  <a:lnTo>
                    <a:pt x="47524" y="21111"/>
                  </a:lnTo>
                  <a:lnTo>
                    <a:pt x="47907" y="20856"/>
                  </a:lnTo>
                  <a:lnTo>
                    <a:pt x="48289" y="20601"/>
                  </a:lnTo>
                  <a:lnTo>
                    <a:pt x="48672" y="20320"/>
                  </a:lnTo>
                  <a:lnTo>
                    <a:pt x="49029" y="20014"/>
                  </a:lnTo>
                  <a:lnTo>
                    <a:pt x="49360" y="19708"/>
                  </a:lnTo>
                  <a:lnTo>
                    <a:pt x="49691" y="19377"/>
                  </a:lnTo>
                  <a:lnTo>
                    <a:pt x="50023" y="19020"/>
                  </a:lnTo>
                  <a:lnTo>
                    <a:pt x="50329" y="18663"/>
                  </a:lnTo>
                  <a:lnTo>
                    <a:pt x="50609" y="18281"/>
                  </a:lnTo>
                  <a:lnTo>
                    <a:pt x="50890" y="17898"/>
                  </a:lnTo>
                  <a:lnTo>
                    <a:pt x="51145" y="17465"/>
                  </a:lnTo>
                  <a:lnTo>
                    <a:pt x="51374" y="17031"/>
                  </a:lnTo>
                  <a:lnTo>
                    <a:pt x="51604" y="16598"/>
                  </a:lnTo>
                  <a:lnTo>
                    <a:pt x="51808" y="16114"/>
                  </a:lnTo>
                  <a:lnTo>
                    <a:pt x="51986" y="15629"/>
                  </a:lnTo>
                  <a:lnTo>
                    <a:pt x="52139" y="15170"/>
                  </a:lnTo>
                  <a:lnTo>
                    <a:pt x="52266" y="14737"/>
                  </a:lnTo>
                  <a:lnTo>
                    <a:pt x="52368" y="14278"/>
                  </a:lnTo>
                  <a:lnTo>
                    <a:pt x="52470" y="13819"/>
                  </a:lnTo>
                  <a:lnTo>
                    <a:pt x="52521" y="13386"/>
                  </a:lnTo>
                  <a:lnTo>
                    <a:pt x="52572" y="12927"/>
                  </a:lnTo>
                  <a:lnTo>
                    <a:pt x="52598" y="12468"/>
                  </a:lnTo>
                  <a:lnTo>
                    <a:pt x="52623" y="12009"/>
                  </a:lnTo>
                  <a:lnTo>
                    <a:pt x="52623" y="11550"/>
                  </a:lnTo>
                  <a:lnTo>
                    <a:pt x="52598" y="11091"/>
                  </a:lnTo>
                  <a:lnTo>
                    <a:pt x="52547" y="10632"/>
                  </a:lnTo>
                  <a:lnTo>
                    <a:pt x="52496" y="10199"/>
                  </a:lnTo>
                  <a:lnTo>
                    <a:pt x="52394" y="9740"/>
                  </a:lnTo>
                  <a:lnTo>
                    <a:pt x="52317" y="9281"/>
                  </a:lnTo>
                  <a:lnTo>
                    <a:pt x="52190" y="8847"/>
                  </a:lnTo>
                  <a:lnTo>
                    <a:pt x="52063" y="8414"/>
                  </a:lnTo>
                  <a:lnTo>
                    <a:pt x="51935" y="7980"/>
                  </a:lnTo>
                  <a:lnTo>
                    <a:pt x="51757" y="7547"/>
                  </a:lnTo>
                  <a:lnTo>
                    <a:pt x="51578" y="7139"/>
                  </a:lnTo>
                  <a:lnTo>
                    <a:pt x="51400" y="6706"/>
                  </a:lnTo>
                  <a:lnTo>
                    <a:pt x="51196" y="6298"/>
                  </a:lnTo>
                  <a:lnTo>
                    <a:pt x="50966" y="5890"/>
                  </a:lnTo>
                  <a:lnTo>
                    <a:pt x="50737" y="5507"/>
                  </a:lnTo>
                  <a:lnTo>
                    <a:pt x="50482" y="5125"/>
                  </a:lnTo>
                  <a:lnTo>
                    <a:pt x="50201" y="4742"/>
                  </a:lnTo>
                  <a:lnTo>
                    <a:pt x="49921" y="4386"/>
                  </a:lnTo>
                  <a:lnTo>
                    <a:pt x="49640" y="4029"/>
                  </a:lnTo>
                  <a:lnTo>
                    <a:pt x="49334" y="3697"/>
                  </a:lnTo>
                  <a:lnTo>
                    <a:pt x="49003" y="3366"/>
                  </a:lnTo>
                  <a:lnTo>
                    <a:pt x="48672" y="3034"/>
                  </a:lnTo>
                  <a:lnTo>
                    <a:pt x="48315" y="2728"/>
                  </a:lnTo>
                  <a:lnTo>
                    <a:pt x="47958" y="2448"/>
                  </a:lnTo>
                  <a:lnTo>
                    <a:pt x="47601" y="2193"/>
                  </a:lnTo>
                  <a:lnTo>
                    <a:pt x="47218" y="1938"/>
                  </a:lnTo>
                  <a:lnTo>
                    <a:pt x="46836" y="1708"/>
                  </a:lnTo>
                  <a:lnTo>
                    <a:pt x="46453" y="1479"/>
                  </a:lnTo>
                  <a:lnTo>
                    <a:pt x="46046" y="1275"/>
                  </a:lnTo>
                  <a:lnTo>
                    <a:pt x="45612" y="1071"/>
                  </a:lnTo>
                  <a:lnTo>
                    <a:pt x="45204" y="918"/>
                  </a:lnTo>
                  <a:lnTo>
                    <a:pt x="44745" y="740"/>
                  </a:lnTo>
                  <a:lnTo>
                    <a:pt x="44312" y="612"/>
                  </a:lnTo>
                  <a:lnTo>
                    <a:pt x="43853" y="485"/>
                  </a:lnTo>
                  <a:lnTo>
                    <a:pt x="43394" y="357"/>
                  </a:lnTo>
                  <a:lnTo>
                    <a:pt x="42935" y="281"/>
                  </a:lnTo>
                  <a:lnTo>
                    <a:pt x="42476" y="179"/>
                  </a:lnTo>
                  <a:lnTo>
                    <a:pt x="41992" y="128"/>
                  </a:lnTo>
                  <a:lnTo>
                    <a:pt x="41533" y="77"/>
                  </a:lnTo>
                  <a:lnTo>
                    <a:pt x="41048" y="26"/>
                  </a:lnTo>
                  <a:lnTo>
                    <a:pt x="40589" y="26"/>
                  </a:lnTo>
                  <a:lnTo>
                    <a:pt x="4010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78"/>
            <p:cNvSpPr/>
            <p:nvPr/>
          </p:nvSpPr>
          <p:spPr>
            <a:xfrm>
              <a:off x="8282299" y="2629651"/>
              <a:ext cx="139617" cy="95933"/>
            </a:xfrm>
            <a:custGeom>
              <a:avLst/>
              <a:gdLst/>
              <a:ahLst/>
              <a:cxnLst/>
              <a:rect l="l" t="t" r="r" b="b"/>
              <a:pathLst>
                <a:path w="8313" h="5712" extrusionOk="0">
                  <a:moveTo>
                    <a:pt x="5942" y="0"/>
                  </a:moveTo>
                  <a:lnTo>
                    <a:pt x="5534" y="51"/>
                  </a:lnTo>
                  <a:lnTo>
                    <a:pt x="5100" y="153"/>
                  </a:lnTo>
                  <a:lnTo>
                    <a:pt x="4692" y="281"/>
                  </a:lnTo>
                  <a:lnTo>
                    <a:pt x="4310" y="434"/>
                  </a:lnTo>
                  <a:lnTo>
                    <a:pt x="3927" y="638"/>
                  </a:lnTo>
                  <a:lnTo>
                    <a:pt x="3570" y="842"/>
                  </a:lnTo>
                  <a:lnTo>
                    <a:pt x="3264" y="1071"/>
                  </a:lnTo>
                  <a:lnTo>
                    <a:pt x="2933" y="1352"/>
                  </a:lnTo>
                  <a:lnTo>
                    <a:pt x="2627" y="1658"/>
                  </a:lnTo>
                  <a:lnTo>
                    <a:pt x="2041" y="2270"/>
                  </a:lnTo>
                  <a:lnTo>
                    <a:pt x="1429" y="2881"/>
                  </a:lnTo>
                  <a:lnTo>
                    <a:pt x="1097" y="3162"/>
                  </a:lnTo>
                  <a:lnTo>
                    <a:pt x="766" y="3417"/>
                  </a:lnTo>
                  <a:lnTo>
                    <a:pt x="664" y="3468"/>
                  </a:lnTo>
                  <a:lnTo>
                    <a:pt x="587" y="3468"/>
                  </a:lnTo>
                  <a:lnTo>
                    <a:pt x="511" y="3442"/>
                  </a:lnTo>
                  <a:lnTo>
                    <a:pt x="434" y="3391"/>
                  </a:lnTo>
                  <a:lnTo>
                    <a:pt x="409" y="3978"/>
                  </a:lnTo>
                  <a:lnTo>
                    <a:pt x="332" y="4539"/>
                  </a:lnTo>
                  <a:lnTo>
                    <a:pt x="179" y="5100"/>
                  </a:lnTo>
                  <a:lnTo>
                    <a:pt x="1" y="5635"/>
                  </a:lnTo>
                  <a:lnTo>
                    <a:pt x="1174" y="5661"/>
                  </a:lnTo>
                  <a:lnTo>
                    <a:pt x="2525" y="5712"/>
                  </a:lnTo>
                  <a:lnTo>
                    <a:pt x="3213" y="5712"/>
                  </a:lnTo>
                  <a:lnTo>
                    <a:pt x="3902" y="5686"/>
                  </a:lnTo>
                  <a:lnTo>
                    <a:pt x="4590" y="5635"/>
                  </a:lnTo>
                  <a:lnTo>
                    <a:pt x="5253" y="5533"/>
                  </a:lnTo>
                  <a:lnTo>
                    <a:pt x="5559" y="5457"/>
                  </a:lnTo>
                  <a:lnTo>
                    <a:pt x="5891" y="5380"/>
                  </a:lnTo>
                  <a:lnTo>
                    <a:pt x="6171" y="5278"/>
                  </a:lnTo>
                  <a:lnTo>
                    <a:pt x="6451" y="5176"/>
                  </a:lnTo>
                  <a:lnTo>
                    <a:pt x="6732" y="5049"/>
                  </a:lnTo>
                  <a:lnTo>
                    <a:pt x="6987" y="4896"/>
                  </a:lnTo>
                  <a:lnTo>
                    <a:pt x="7216" y="4743"/>
                  </a:lnTo>
                  <a:lnTo>
                    <a:pt x="7446" y="4564"/>
                  </a:lnTo>
                  <a:lnTo>
                    <a:pt x="7650" y="4335"/>
                  </a:lnTo>
                  <a:lnTo>
                    <a:pt x="7828" y="4131"/>
                  </a:lnTo>
                  <a:lnTo>
                    <a:pt x="7981" y="3876"/>
                  </a:lnTo>
                  <a:lnTo>
                    <a:pt x="8083" y="3595"/>
                  </a:lnTo>
                  <a:lnTo>
                    <a:pt x="8185" y="3289"/>
                  </a:lnTo>
                  <a:lnTo>
                    <a:pt x="8262" y="2958"/>
                  </a:lnTo>
                  <a:lnTo>
                    <a:pt x="8313" y="2601"/>
                  </a:lnTo>
                  <a:lnTo>
                    <a:pt x="8313" y="2219"/>
                  </a:lnTo>
                  <a:lnTo>
                    <a:pt x="8313" y="1938"/>
                  </a:lnTo>
                  <a:lnTo>
                    <a:pt x="8287" y="1683"/>
                  </a:lnTo>
                  <a:lnTo>
                    <a:pt x="8236" y="1454"/>
                  </a:lnTo>
                  <a:lnTo>
                    <a:pt x="8160" y="1224"/>
                  </a:lnTo>
                  <a:lnTo>
                    <a:pt x="8083" y="1020"/>
                  </a:lnTo>
                  <a:lnTo>
                    <a:pt x="7981" y="842"/>
                  </a:lnTo>
                  <a:lnTo>
                    <a:pt x="7854" y="689"/>
                  </a:lnTo>
                  <a:lnTo>
                    <a:pt x="7726" y="561"/>
                  </a:lnTo>
                  <a:lnTo>
                    <a:pt x="7599" y="434"/>
                  </a:lnTo>
                  <a:lnTo>
                    <a:pt x="7446" y="306"/>
                  </a:lnTo>
                  <a:lnTo>
                    <a:pt x="7267" y="230"/>
                  </a:lnTo>
                  <a:lnTo>
                    <a:pt x="7114" y="153"/>
                  </a:lnTo>
                  <a:lnTo>
                    <a:pt x="6936" y="102"/>
                  </a:lnTo>
                  <a:lnTo>
                    <a:pt x="6732" y="51"/>
                  </a:lnTo>
                  <a:lnTo>
                    <a:pt x="6349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78"/>
            <p:cNvSpPr/>
            <p:nvPr/>
          </p:nvSpPr>
          <p:spPr>
            <a:xfrm>
              <a:off x="8072921" y="2573557"/>
              <a:ext cx="212406" cy="214976"/>
            </a:xfrm>
            <a:custGeom>
              <a:avLst/>
              <a:gdLst/>
              <a:ahLst/>
              <a:cxnLst/>
              <a:rect l="l" t="t" r="r" b="b"/>
              <a:pathLst>
                <a:path w="12647" h="12800" extrusionOk="0">
                  <a:moveTo>
                    <a:pt x="6222" y="2678"/>
                  </a:moveTo>
                  <a:lnTo>
                    <a:pt x="6629" y="2703"/>
                  </a:lnTo>
                  <a:lnTo>
                    <a:pt x="7037" y="2754"/>
                  </a:lnTo>
                  <a:lnTo>
                    <a:pt x="7445" y="2831"/>
                  </a:lnTo>
                  <a:lnTo>
                    <a:pt x="7828" y="2984"/>
                  </a:lnTo>
                  <a:lnTo>
                    <a:pt x="8185" y="3137"/>
                  </a:lnTo>
                  <a:lnTo>
                    <a:pt x="8542" y="3340"/>
                  </a:lnTo>
                  <a:lnTo>
                    <a:pt x="8873" y="3570"/>
                  </a:lnTo>
                  <a:lnTo>
                    <a:pt x="9179" y="3850"/>
                  </a:lnTo>
                  <a:lnTo>
                    <a:pt x="9459" y="4131"/>
                  </a:lnTo>
                  <a:lnTo>
                    <a:pt x="9714" y="4462"/>
                  </a:lnTo>
                  <a:lnTo>
                    <a:pt x="9944" y="4794"/>
                  </a:lnTo>
                  <a:lnTo>
                    <a:pt x="10122" y="5176"/>
                  </a:lnTo>
                  <a:lnTo>
                    <a:pt x="10275" y="5559"/>
                  </a:lnTo>
                  <a:lnTo>
                    <a:pt x="10377" y="5941"/>
                  </a:lnTo>
                  <a:lnTo>
                    <a:pt x="10454" y="6349"/>
                  </a:lnTo>
                  <a:lnTo>
                    <a:pt x="10479" y="6782"/>
                  </a:lnTo>
                  <a:lnTo>
                    <a:pt x="10454" y="7216"/>
                  </a:lnTo>
                  <a:lnTo>
                    <a:pt x="10377" y="7598"/>
                  </a:lnTo>
                  <a:lnTo>
                    <a:pt x="10275" y="7981"/>
                  </a:lnTo>
                  <a:lnTo>
                    <a:pt x="10122" y="8363"/>
                  </a:lnTo>
                  <a:lnTo>
                    <a:pt x="9918" y="8695"/>
                  </a:lnTo>
                  <a:lnTo>
                    <a:pt x="9714" y="9001"/>
                  </a:lnTo>
                  <a:lnTo>
                    <a:pt x="9459" y="9306"/>
                  </a:lnTo>
                  <a:lnTo>
                    <a:pt x="9154" y="9561"/>
                  </a:lnTo>
                  <a:lnTo>
                    <a:pt x="8848" y="9791"/>
                  </a:lnTo>
                  <a:lnTo>
                    <a:pt x="8516" y="9995"/>
                  </a:lnTo>
                  <a:lnTo>
                    <a:pt x="8159" y="10173"/>
                  </a:lnTo>
                  <a:lnTo>
                    <a:pt x="7777" y="10301"/>
                  </a:lnTo>
                  <a:lnTo>
                    <a:pt x="7394" y="10403"/>
                  </a:lnTo>
                  <a:lnTo>
                    <a:pt x="6961" y="10454"/>
                  </a:lnTo>
                  <a:lnTo>
                    <a:pt x="6553" y="10454"/>
                  </a:lnTo>
                  <a:lnTo>
                    <a:pt x="6451" y="10428"/>
                  </a:lnTo>
                  <a:lnTo>
                    <a:pt x="6400" y="10403"/>
                  </a:lnTo>
                  <a:lnTo>
                    <a:pt x="6069" y="10403"/>
                  </a:lnTo>
                  <a:lnTo>
                    <a:pt x="5712" y="10377"/>
                  </a:lnTo>
                  <a:lnTo>
                    <a:pt x="5380" y="10326"/>
                  </a:lnTo>
                  <a:lnTo>
                    <a:pt x="5049" y="10199"/>
                  </a:lnTo>
                  <a:lnTo>
                    <a:pt x="4743" y="10071"/>
                  </a:lnTo>
                  <a:lnTo>
                    <a:pt x="4437" y="9893"/>
                  </a:lnTo>
                  <a:lnTo>
                    <a:pt x="4131" y="9689"/>
                  </a:lnTo>
                  <a:lnTo>
                    <a:pt x="3876" y="9459"/>
                  </a:lnTo>
                  <a:lnTo>
                    <a:pt x="3621" y="9205"/>
                  </a:lnTo>
                  <a:lnTo>
                    <a:pt x="3391" y="8950"/>
                  </a:lnTo>
                  <a:lnTo>
                    <a:pt x="3162" y="8644"/>
                  </a:lnTo>
                  <a:lnTo>
                    <a:pt x="2984" y="8363"/>
                  </a:lnTo>
                  <a:lnTo>
                    <a:pt x="2831" y="8032"/>
                  </a:lnTo>
                  <a:lnTo>
                    <a:pt x="2703" y="7726"/>
                  </a:lnTo>
                  <a:lnTo>
                    <a:pt x="2627" y="7394"/>
                  </a:lnTo>
                  <a:lnTo>
                    <a:pt x="2576" y="7063"/>
                  </a:lnTo>
                  <a:lnTo>
                    <a:pt x="2550" y="6680"/>
                  </a:lnTo>
                  <a:lnTo>
                    <a:pt x="2550" y="6298"/>
                  </a:lnTo>
                  <a:lnTo>
                    <a:pt x="2601" y="5916"/>
                  </a:lnTo>
                  <a:lnTo>
                    <a:pt x="2678" y="5559"/>
                  </a:lnTo>
                  <a:lnTo>
                    <a:pt x="2780" y="5202"/>
                  </a:lnTo>
                  <a:lnTo>
                    <a:pt x="2933" y="4845"/>
                  </a:lnTo>
                  <a:lnTo>
                    <a:pt x="3111" y="4539"/>
                  </a:lnTo>
                  <a:lnTo>
                    <a:pt x="3315" y="4233"/>
                  </a:lnTo>
                  <a:lnTo>
                    <a:pt x="3544" y="3952"/>
                  </a:lnTo>
                  <a:lnTo>
                    <a:pt x="3799" y="3672"/>
                  </a:lnTo>
                  <a:lnTo>
                    <a:pt x="4080" y="3442"/>
                  </a:lnTo>
                  <a:lnTo>
                    <a:pt x="4386" y="3238"/>
                  </a:lnTo>
                  <a:lnTo>
                    <a:pt x="4717" y="3060"/>
                  </a:lnTo>
                  <a:lnTo>
                    <a:pt x="5074" y="2907"/>
                  </a:lnTo>
                  <a:lnTo>
                    <a:pt x="5431" y="2805"/>
                  </a:lnTo>
                  <a:lnTo>
                    <a:pt x="5814" y="2729"/>
                  </a:lnTo>
                  <a:lnTo>
                    <a:pt x="6222" y="2678"/>
                  </a:lnTo>
                  <a:close/>
                  <a:moveTo>
                    <a:pt x="6094" y="1"/>
                  </a:moveTo>
                  <a:lnTo>
                    <a:pt x="5737" y="26"/>
                  </a:lnTo>
                  <a:lnTo>
                    <a:pt x="5380" y="77"/>
                  </a:lnTo>
                  <a:lnTo>
                    <a:pt x="5074" y="128"/>
                  </a:lnTo>
                  <a:lnTo>
                    <a:pt x="4768" y="204"/>
                  </a:lnTo>
                  <a:lnTo>
                    <a:pt x="4462" y="281"/>
                  </a:lnTo>
                  <a:lnTo>
                    <a:pt x="4182" y="383"/>
                  </a:lnTo>
                  <a:lnTo>
                    <a:pt x="3621" y="612"/>
                  </a:lnTo>
                  <a:lnTo>
                    <a:pt x="3111" y="893"/>
                  </a:lnTo>
                  <a:lnTo>
                    <a:pt x="2601" y="1224"/>
                  </a:lnTo>
                  <a:lnTo>
                    <a:pt x="2142" y="1607"/>
                  </a:lnTo>
                  <a:lnTo>
                    <a:pt x="1734" y="2015"/>
                  </a:lnTo>
                  <a:lnTo>
                    <a:pt x="1352" y="2474"/>
                  </a:lnTo>
                  <a:lnTo>
                    <a:pt x="1020" y="2958"/>
                  </a:lnTo>
                  <a:lnTo>
                    <a:pt x="714" y="3468"/>
                  </a:lnTo>
                  <a:lnTo>
                    <a:pt x="485" y="4029"/>
                  </a:lnTo>
                  <a:lnTo>
                    <a:pt x="281" y="4590"/>
                  </a:lnTo>
                  <a:lnTo>
                    <a:pt x="128" y="5176"/>
                  </a:lnTo>
                  <a:lnTo>
                    <a:pt x="52" y="5763"/>
                  </a:lnTo>
                  <a:lnTo>
                    <a:pt x="1" y="6374"/>
                  </a:lnTo>
                  <a:lnTo>
                    <a:pt x="26" y="7012"/>
                  </a:lnTo>
                  <a:lnTo>
                    <a:pt x="103" y="7547"/>
                  </a:lnTo>
                  <a:lnTo>
                    <a:pt x="205" y="8057"/>
                  </a:lnTo>
                  <a:lnTo>
                    <a:pt x="358" y="8542"/>
                  </a:lnTo>
                  <a:lnTo>
                    <a:pt x="561" y="9001"/>
                  </a:lnTo>
                  <a:lnTo>
                    <a:pt x="638" y="9001"/>
                  </a:lnTo>
                  <a:lnTo>
                    <a:pt x="689" y="9026"/>
                  </a:lnTo>
                  <a:lnTo>
                    <a:pt x="740" y="9077"/>
                  </a:lnTo>
                  <a:lnTo>
                    <a:pt x="765" y="9128"/>
                  </a:lnTo>
                  <a:lnTo>
                    <a:pt x="765" y="9230"/>
                  </a:lnTo>
                  <a:lnTo>
                    <a:pt x="740" y="9281"/>
                  </a:lnTo>
                  <a:lnTo>
                    <a:pt x="714" y="9332"/>
                  </a:lnTo>
                  <a:lnTo>
                    <a:pt x="918" y="9689"/>
                  </a:lnTo>
                  <a:lnTo>
                    <a:pt x="1173" y="10046"/>
                  </a:lnTo>
                  <a:lnTo>
                    <a:pt x="1428" y="10352"/>
                  </a:lnTo>
                  <a:lnTo>
                    <a:pt x="1734" y="10658"/>
                  </a:lnTo>
                  <a:lnTo>
                    <a:pt x="2040" y="10938"/>
                  </a:lnTo>
                  <a:lnTo>
                    <a:pt x="2346" y="11193"/>
                  </a:lnTo>
                  <a:lnTo>
                    <a:pt x="2703" y="11448"/>
                  </a:lnTo>
                  <a:lnTo>
                    <a:pt x="3060" y="11678"/>
                  </a:lnTo>
                  <a:lnTo>
                    <a:pt x="3442" y="11882"/>
                  </a:lnTo>
                  <a:lnTo>
                    <a:pt x="3825" y="12060"/>
                  </a:lnTo>
                  <a:lnTo>
                    <a:pt x="4233" y="12213"/>
                  </a:lnTo>
                  <a:lnTo>
                    <a:pt x="4641" y="12366"/>
                  </a:lnTo>
                  <a:lnTo>
                    <a:pt x="5074" y="12493"/>
                  </a:lnTo>
                  <a:lnTo>
                    <a:pt x="5508" y="12621"/>
                  </a:lnTo>
                  <a:lnTo>
                    <a:pt x="5941" y="12723"/>
                  </a:lnTo>
                  <a:lnTo>
                    <a:pt x="6374" y="12799"/>
                  </a:lnTo>
                  <a:lnTo>
                    <a:pt x="6400" y="12774"/>
                  </a:lnTo>
                  <a:lnTo>
                    <a:pt x="6451" y="12774"/>
                  </a:lnTo>
                  <a:lnTo>
                    <a:pt x="6808" y="12748"/>
                  </a:lnTo>
                  <a:lnTo>
                    <a:pt x="7139" y="12697"/>
                  </a:lnTo>
                  <a:lnTo>
                    <a:pt x="7471" y="12646"/>
                  </a:lnTo>
                  <a:lnTo>
                    <a:pt x="7802" y="12595"/>
                  </a:lnTo>
                  <a:lnTo>
                    <a:pt x="8108" y="12493"/>
                  </a:lnTo>
                  <a:lnTo>
                    <a:pt x="8414" y="12417"/>
                  </a:lnTo>
                  <a:lnTo>
                    <a:pt x="8720" y="12289"/>
                  </a:lnTo>
                  <a:lnTo>
                    <a:pt x="9026" y="12162"/>
                  </a:lnTo>
                  <a:lnTo>
                    <a:pt x="9307" y="12035"/>
                  </a:lnTo>
                  <a:lnTo>
                    <a:pt x="9587" y="11882"/>
                  </a:lnTo>
                  <a:lnTo>
                    <a:pt x="9842" y="11729"/>
                  </a:lnTo>
                  <a:lnTo>
                    <a:pt x="10122" y="11550"/>
                  </a:lnTo>
                  <a:lnTo>
                    <a:pt x="10352" y="11346"/>
                  </a:lnTo>
                  <a:lnTo>
                    <a:pt x="10607" y="11142"/>
                  </a:lnTo>
                  <a:lnTo>
                    <a:pt x="10811" y="10938"/>
                  </a:lnTo>
                  <a:lnTo>
                    <a:pt x="11040" y="10709"/>
                  </a:lnTo>
                  <a:lnTo>
                    <a:pt x="11244" y="10479"/>
                  </a:lnTo>
                  <a:lnTo>
                    <a:pt x="11423" y="10250"/>
                  </a:lnTo>
                  <a:lnTo>
                    <a:pt x="11601" y="9995"/>
                  </a:lnTo>
                  <a:lnTo>
                    <a:pt x="11780" y="9740"/>
                  </a:lnTo>
                  <a:lnTo>
                    <a:pt x="11933" y="9459"/>
                  </a:lnTo>
                  <a:lnTo>
                    <a:pt x="12060" y="9179"/>
                  </a:lnTo>
                  <a:lnTo>
                    <a:pt x="12188" y="8899"/>
                  </a:lnTo>
                  <a:lnTo>
                    <a:pt x="12315" y="8593"/>
                  </a:lnTo>
                  <a:lnTo>
                    <a:pt x="12391" y="8312"/>
                  </a:lnTo>
                  <a:lnTo>
                    <a:pt x="12493" y="7981"/>
                  </a:lnTo>
                  <a:lnTo>
                    <a:pt x="12544" y="7675"/>
                  </a:lnTo>
                  <a:lnTo>
                    <a:pt x="12595" y="7343"/>
                  </a:lnTo>
                  <a:lnTo>
                    <a:pt x="12621" y="7012"/>
                  </a:lnTo>
                  <a:lnTo>
                    <a:pt x="12646" y="6680"/>
                  </a:lnTo>
                  <a:lnTo>
                    <a:pt x="12646" y="6349"/>
                  </a:lnTo>
                  <a:lnTo>
                    <a:pt x="12646" y="5992"/>
                  </a:lnTo>
                  <a:lnTo>
                    <a:pt x="12595" y="5635"/>
                  </a:lnTo>
                  <a:lnTo>
                    <a:pt x="12544" y="5278"/>
                  </a:lnTo>
                  <a:lnTo>
                    <a:pt x="12493" y="4947"/>
                  </a:lnTo>
                  <a:lnTo>
                    <a:pt x="12417" y="4590"/>
                  </a:lnTo>
                  <a:lnTo>
                    <a:pt x="12315" y="4258"/>
                  </a:lnTo>
                  <a:lnTo>
                    <a:pt x="12188" y="3952"/>
                  </a:lnTo>
                  <a:lnTo>
                    <a:pt x="12086" y="3646"/>
                  </a:lnTo>
                  <a:lnTo>
                    <a:pt x="11933" y="3340"/>
                  </a:lnTo>
                  <a:lnTo>
                    <a:pt x="11780" y="3060"/>
                  </a:lnTo>
                  <a:lnTo>
                    <a:pt x="11627" y="2780"/>
                  </a:lnTo>
                  <a:lnTo>
                    <a:pt x="11448" y="2499"/>
                  </a:lnTo>
                  <a:lnTo>
                    <a:pt x="11244" y="2244"/>
                  </a:lnTo>
                  <a:lnTo>
                    <a:pt x="11040" y="2015"/>
                  </a:lnTo>
                  <a:lnTo>
                    <a:pt x="10836" y="1785"/>
                  </a:lnTo>
                  <a:lnTo>
                    <a:pt x="10607" y="1556"/>
                  </a:lnTo>
                  <a:lnTo>
                    <a:pt x="10377" y="1352"/>
                  </a:lnTo>
                  <a:lnTo>
                    <a:pt x="10122" y="1148"/>
                  </a:lnTo>
                  <a:lnTo>
                    <a:pt x="9867" y="969"/>
                  </a:lnTo>
                  <a:lnTo>
                    <a:pt x="9612" y="816"/>
                  </a:lnTo>
                  <a:lnTo>
                    <a:pt x="9332" y="663"/>
                  </a:lnTo>
                  <a:lnTo>
                    <a:pt x="9052" y="536"/>
                  </a:lnTo>
                  <a:lnTo>
                    <a:pt x="8746" y="408"/>
                  </a:lnTo>
                  <a:lnTo>
                    <a:pt x="8440" y="306"/>
                  </a:lnTo>
                  <a:lnTo>
                    <a:pt x="8134" y="204"/>
                  </a:lnTo>
                  <a:lnTo>
                    <a:pt x="7802" y="128"/>
                  </a:lnTo>
                  <a:lnTo>
                    <a:pt x="7471" y="77"/>
                  </a:lnTo>
                  <a:lnTo>
                    <a:pt x="7139" y="26"/>
                  </a:lnTo>
                  <a:lnTo>
                    <a:pt x="68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78"/>
            <p:cNvSpPr/>
            <p:nvPr/>
          </p:nvSpPr>
          <p:spPr>
            <a:xfrm>
              <a:off x="8115747" y="2618516"/>
              <a:ext cx="133184" cy="130615"/>
            </a:xfrm>
            <a:custGeom>
              <a:avLst/>
              <a:gdLst/>
              <a:ahLst/>
              <a:cxnLst/>
              <a:rect l="l" t="t" r="r" b="b"/>
              <a:pathLst>
                <a:path w="7930" h="7777" extrusionOk="0">
                  <a:moveTo>
                    <a:pt x="3748" y="460"/>
                  </a:moveTo>
                  <a:lnTo>
                    <a:pt x="4105" y="485"/>
                  </a:lnTo>
                  <a:lnTo>
                    <a:pt x="4487" y="536"/>
                  </a:lnTo>
                  <a:lnTo>
                    <a:pt x="4844" y="612"/>
                  </a:lnTo>
                  <a:lnTo>
                    <a:pt x="5201" y="740"/>
                  </a:lnTo>
                  <a:lnTo>
                    <a:pt x="5533" y="893"/>
                  </a:lnTo>
                  <a:lnTo>
                    <a:pt x="5864" y="1071"/>
                  </a:lnTo>
                  <a:lnTo>
                    <a:pt x="6170" y="1301"/>
                  </a:lnTo>
                  <a:lnTo>
                    <a:pt x="6451" y="1530"/>
                  </a:lnTo>
                  <a:lnTo>
                    <a:pt x="6706" y="1811"/>
                  </a:lnTo>
                  <a:lnTo>
                    <a:pt x="6935" y="2117"/>
                  </a:lnTo>
                  <a:lnTo>
                    <a:pt x="7139" y="2423"/>
                  </a:lnTo>
                  <a:lnTo>
                    <a:pt x="7292" y="2780"/>
                  </a:lnTo>
                  <a:lnTo>
                    <a:pt x="7419" y="3162"/>
                  </a:lnTo>
                  <a:lnTo>
                    <a:pt x="7521" y="3570"/>
                  </a:lnTo>
                  <a:lnTo>
                    <a:pt x="7572" y="3978"/>
                  </a:lnTo>
                  <a:lnTo>
                    <a:pt x="7547" y="4386"/>
                  </a:lnTo>
                  <a:lnTo>
                    <a:pt x="7496" y="4768"/>
                  </a:lnTo>
                  <a:lnTo>
                    <a:pt x="7394" y="5125"/>
                  </a:lnTo>
                  <a:lnTo>
                    <a:pt x="7241" y="5482"/>
                  </a:lnTo>
                  <a:lnTo>
                    <a:pt x="7062" y="5788"/>
                  </a:lnTo>
                  <a:lnTo>
                    <a:pt x="6833" y="6094"/>
                  </a:lnTo>
                  <a:lnTo>
                    <a:pt x="6553" y="6375"/>
                  </a:lnTo>
                  <a:lnTo>
                    <a:pt x="6272" y="6629"/>
                  </a:lnTo>
                  <a:lnTo>
                    <a:pt x="5966" y="6833"/>
                  </a:lnTo>
                  <a:lnTo>
                    <a:pt x="5609" y="7012"/>
                  </a:lnTo>
                  <a:lnTo>
                    <a:pt x="5252" y="7165"/>
                  </a:lnTo>
                  <a:lnTo>
                    <a:pt x="4870" y="7267"/>
                  </a:lnTo>
                  <a:lnTo>
                    <a:pt x="4462" y="7343"/>
                  </a:lnTo>
                  <a:lnTo>
                    <a:pt x="4054" y="7369"/>
                  </a:lnTo>
                  <a:lnTo>
                    <a:pt x="3544" y="7267"/>
                  </a:lnTo>
                  <a:lnTo>
                    <a:pt x="3034" y="7165"/>
                  </a:lnTo>
                  <a:lnTo>
                    <a:pt x="2550" y="6986"/>
                  </a:lnTo>
                  <a:lnTo>
                    <a:pt x="2320" y="6910"/>
                  </a:lnTo>
                  <a:lnTo>
                    <a:pt x="2116" y="6782"/>
                  </a:lnTo>
                  <a:lnTo>
                    <a:pt x="1887" y="6680"/>
                  </a:lnTo>
                  <a:lnTo>
                    <a:pt x="1683" y="6528"/>
                  </a:lnTo>
                  <a:lnTo>
                    <a:pt x="1504" y="6375"/>
                  </a:lnTo>
                  <a:lnTo>
                    <a:pt x="1300" y="6196"/>
                  </a:lnTo>
                  <a:lnTo>
                    <a:pt x="1147" y="6018"/>
                  </a:lnTo>
                  <a:lnTo>
                    <a:pt x="994" y="5788"/>
                  </a:lnTo>
                  <a:lnTo>
                    <a:pt x="841" y="5559"/>
                  </a:lnTo>
                  <a:lnTo>
                    <a:pt x="714" y="5304"/>
                  </a:lnTo>
                  <a:lnTo>
                    <a:pt x="587" y="4972"/>
                  </a:lnTo>
                  <a:lnTo>
                    <a:pt x="485" y="4641"/>
                  </a:lnTo>
                  <a:lnTo>
                    <a:pt x="434" y="4284"/>
                  </a:lnTo>
                  <a:lnTo>
                    <a:pt x="408" y="3927"/>
                  </a:lnTo>
                  <a:lnTo>
                    <a:pt x="434" y="3595"/>
                  </a:lnTo>
                  <a:lnTo>
                    <a:pt x="459" y="3239"/>
                  </a:lnTo>
                  <a:lnTo>
                    <a:pt x="561" y="2907"/>
                  </a:lnTo>
                  <a:lnTo>
                    <a:pt x="663" y="2576"/>
                  </a:lnTo>
                  <a:lnTo>
                    <a:pt x="816" y="2270"/>
                  </a:lnTo>
                  <a:lnTo>
                    <a:pt x="994" y="1964"/>
                  </a:lnTo>
                  <a:lnTo>
                    <a:pt x="1198" y="1683"/>
                  </a:lnTo>
                  <a:lnTo>
                    <a:pt x="1428" y="1428"/>
                  </a:lnTo>
                  <a:lnTo>
                    <a:pt x="1683" y="1199"/>
                  </a:lnTo>
                  <a:lnTo>
                    <a:pt x="1963" y="969"/>
                  </a:lnTo>
                  <a:lnTo>
                    <a:pt x="2269" y="816"/>
                  </a:lnTo>
                  <a:lnTo>
                    <a:pt x="2601" y="663"/>
                  </a:lnTo>
                  <a:lnTo>
                    <a:pt x="2983" y="561"/>
                  </a:lnTo>
                  <a:lnTo>
                    <a:pt x="3366" y="485"/>
                  </a:lnTo>
                  <a:lnTo>
                    <a:pt x="3748" y="460"/>
                  </a:lnTo>
                  <a:close/>
                  <a:moveTo>
                    <a:pt x="3672" y="1"/>
                  </a:moveTo>
                  <a:lnTo>
                    <a:pt x="3264" y="52"/>
                  </a:lnTo>
                  <a:lnTo>
                    <a:pt x="2881" y="128"/>
                  </a:lnTo>
                  <a:lnTo>
                    <a:pt x="2524" y="230"/>
                  </a:lnTo>
                  <a:lnTo>
                    <a:pt x="2167" y="383"/>
                  </a:lnTo>
                  <a:lnTo>
                    <a:pt x="1836" y="561"/>
                  </a:lnTo>
                  <a:lnTo>
                    <a:pt x="1530" y="765"/>
                  </a:lnTo>
                  <a:lnTo>
                    <a:pt x="1249" y="995"/>
                  </a:lnTo>
                  <a:lnTo>
                    <a:pt x="994" y="1275"/>
                  </a:lnTo>
                  <a:lnTo>
                    <a:pt x="765" y="1556"/>
                  </a:lnTo>
                  <a:lnTo>
                    <a:pt x="561" y="1862"/>
                  </a:lnTo>
                  <a:lnTo>
                    <a:pt x="383" y="2168"/>
                  </a:lnTo>
                  <a:lnTo>
                    <a:pt x="230" y="2525"/>
                  </a:lnTo>
                  <a:lnTo>
                    <a:pt x="128" y="2882"/>
                  </a:lnTo>
                  <a:lnTo>
                    <a:pt x="51" y="3239"/>
                  </a:lnTo>
                  <a:lnTo>
                    <a:pt x="0" y="3621"/>
                  </a:lnTo>
                  <a:lnTo>
                    <a:pt x="0" y="4003"/>
                  </a:lnTo>
                  <a:lnTo>
                    <a:pt x="26" y="4386"/>
                  </a:lnTo>
                  <a:lnTo>
                    <a:pt x="77" y="4717"/>
                  </a:lnTo>
                  <a:lnTo>
                    <a:pt x="153" y="5049"/>
                  </a:lnTo>
                  <a:lnTo>
                    <a:pt x="281" y="5355"/>
                  </a:lnTo>
                  <a:lnTo>
                    <a:pt x="434" y="5686"/>
                  </a:lnTo>
                  <a:lnTo>
                    <a:pt x="612" y="5967"/>
                  </a:lnTo>
                  <a:lnTo>
                    <a:pt x="841" y="6273"/>
                  </a:lnTo>
                  <a:lnTo>
                    <a:pt x="1071" y="6528"/>
                  </a:lnTo>
                  <a:lnTo>
                    <a:pt x="1326" y="6782"/>
                  </a:lnTo>
                  <a:lnTo>
                    <a:pt x="1581" y="7012"/>
                  </a:lnTo>
                  <a:lnTo>
                    <a:pt x="1887" y="7216"/>
                  </a:lnTo>
                  <a:lnTo>
                    <a:pt x="2193" y="7394"/>
                  </a:lnTo>
                  <a:lnTo>
                    <a:pt x="2499" y="7522"/>
                  </a:lnTo>
                  <a:lnTo>
                    <a:pt x="2830" y="7649"/>
                  </a:lnTo>
                  <a:lnTo>
                    <a:pt x="3162" y="7700"/>
                  </a:lnTo>
                  <a:lnTo>
                    <a:pt x="3519" y="7726"/>
                  </a:lnTo>
                  <a:lnTo>
                    <a:pt x="3850" y="7726"/>
                  </a:lnTo>
                  <a:lnTo>
                    <a:pt x="3901" y="7751"/>
                  </a:lnTo>
                  <a:lnTo>
                    <a:pt x="4003" y="7777"/>
                  </a:lnTo>
                  <a:lnTo>
                    <a:pt x="4411" y="7777"/>
                  </a:lnTo>
                  <a:lnTo>
                    <a:pt x="4844" y="7726"/>
                  </a:lnTo>
                  <a:lnTo>
                    <a:pt x="5227" y="7624"/>
                  </a:lnTo>
                  <a:lnTo>
                    <a:pt x="5609" y="7496"/>
                  </a:lnTo>
                  <a:lnTo>
                    <a:pt x="5966" y="7318"/>
                  </a:lnTo>
                  <a:lnTo>
                    <a:pt x="6298" y="7114"/>
                  </a:lnTo>
                  <a:lnTo>
                    <a:pt x="6604" y="6884"/>
                  </a:lnTo>
                  <a:lnTo>
                    <a:pt x="6909" y="6629"/>
                  </a:lnTo>
                  <a:lnTo>
                    <a:pt x="7164" y="6324"/>
                  </a:lnTo>
                  <a:lnTo>
                    <a:pt x="7368" y="6018"/>
                  </a:lnTo>
                  <a:lnTo>
                    <a:pt x="7572" y="5686"/>
                  </a:lnTo>
                  <a:lnTo>
                    <a:pt x="7725" y="5304"/>
                  </a:lnTo>
                  <a:lnTo>
                    <a:pt x="7827" y="4921"/>
                  </a:lnTo>
                  <a:lnTo>
                    <a:pt x="7904" y="4539"/>
                  </a:lnTo>
                  <a:lnTo>
                    <a:pt x="7929" y="4105"/>
                  </a:lnTo>
                  <a:lnTo>
                    <a:pt x="7904" y="3672"/>
                  </a:lnTo>
                  <a:lnTo>
                    <a:pt x="7827" y="3264"/>
                  </a:lnTo>
                  <a:lnTo>
                    <a:pt x="7725" y="2882"/>
                  </a:lnTo>
                  <a:lnTo>
                    <a:pt x="7572" y="2499"/>
                  </a:lnTo>
                  <a:lnTo>
                    <a:pt x="7394" y="2117"/>
                  </a:lnTo>
                  <a:lnTo>
                    <a:pt x="7164" y="1785"/>
                  </a:lnTo>
                  <a:lnTo>
                    <a:pt x="6909" y="1454"/>
                  </a:lnTo>
                  <a:lnTo>
                    <a:pt x="6629" y="1173"/>
                  </a:lnTo>
                  <a:lnTo>
                    <a:pt x="6323" y="893"/>
                  </a:lnTo>
                  <a:lnTo>
                    <a:pt x="5992" y="663"/>
                  </a:lnTo>
                  <a:lnTo>
                    <a:pt x="5635" y="460"/>
                  </a:lnTo>
                  <a:lnTo>
                    <a:pt x="5278" y="307"/>
                  </a:lnTo>
                  <a:lnTo>
                    <a:pt x="4895" y="154"/>
                  </a:lnTo>
                  <a:lnTo>
                    <a:pt x="4487" y="77"/>
                  </a:lnTo>
                  <a:lnTo>
                    <a:pt x="4079" y="26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78"/>
            <p:cNvSpPr/>
            <p:nvPr/>
          </p:nvSpPr>
          <p:spPr>
            <a:xfrm>
              <a:off x="8122600" y="2626225"/>
              <a:ext cx="120336" cy="116053"/>
            </a:xfrm>
            <a:custGeom>
              <a:avLst/>
              <a:gdLst/>
              <a:ahLst/>
              <a:cxnLst/>
              <a:rect l="l" t="t" r="r" b="b"/>
              <a:pathLst>
                <a:path w="7165" h="6910" extrusionOk="0">
                  <a:moveTo>
                    <a:pt x="3901" y="2780"/>
                  </a:moveTo>
                  <a:lnTo>
                    <a:pt x="4054" y="2831"/>
                  </a:lnTo>
                  <a:lnTo>
                    <a:pt x="4232" y="2933"/>
                  </a:lnTo>
                  <a:lnTo>
                    <a:pt x="4385" y="3085"/>
                  </a:lnTo>
                  <a:lnTo>
                    <a:pt x="4487" y="3238"/>
                  </a:lnTo>
                  <a:lnTo>
                    <a:pt x="4564" y="3442"/>
                  </a:lnTo>
                  <a:lnTo>
                    <a:pt x="4589" y="3621"/>
                  </a:lnTo>
                  <a:lnTo>
                    <a:pt x="4589" y="3825"/>
                  </a:lnTo>
                  <a:lnTo>
                    <a:pt x="4538" y="4029"/>
                  </a:lnTo>
                  <a:lnTo>
                    <a:pt x="4462" y="4207"/>
                  </a:lnTo>
                  <a:lnTo>
                    <a:pt x="4309" y="4386"/>
                  </a:lnTo>
                  <a:lnTo>
                    <a:pt x="4130" y="4513"/>
                  </a:lnTo>
                  <a:lnTo>
                    <a:pt x="3952" y="4590"/>
                  </a:lnTo>
                  <a:lnTo>
                    <a:pt x="3748" y="4641"/>
                  </a:lnTo>
                  <a:lnTo>
                    <a:pt x="3518" y="4641"/>
                  </a:lnTo>
                  <a:lnTo>
                    <a:pt x="3315" y="4615"/>
                  </a:lnTo>
                  <a:lnTo>
                    <a:pt x="3136" y="4513"/>
                  </a:lnTo>
                  <a:lnTo>
                    <a:pt x="2958" y="4386"/>
                  </a:lnTo>
                  <a:lnTo>
                    <a:pt x="2830" y="4284"/>
                  </a:lnTo>
                  <a:lnTo>
                    <a:pt x="2754" y="4131"/>
                  </a:lnTo>
                  <a:lnTo>
                    <a:pt x="2703" y="4003"/>
                  </a:lnTo>
                  <a:lnTo>
                    <a:pt x="2703" y="3850"/>
                  </a:lnTo>
                  <a:lnTo>
                    <a:pt x="2703" y="3697"/>
                  </a:lnTo>
                  <a:lnTo>
                    <a:pt x="2728" y="3570"/>
                  </a:lnTo>
                  <a:lnTo>
                    <a:pt x="2805" y="3442"/>
                  </a:lnTo>
                  <a:lnTo>
                    <a:pt x="2881" y="3340"/>
                  </a:lnTo>
                  <a:lnTo>
                    <a:pt x="2932" y="3162"/>
                  </a:lnTo>
                  <a:lnTo>
                    <a:pt x="3060" y="3035"/>
                  </a:lnTo>
                  <a:lnTo>
                    <a:pt x="3187" y="2933"/>
                  </a:lnTo>
                  <a:lnTo>
                    <a:pt x="3366" y="2856"/>
                  </a:lnTo>
                  <a:lnTo>
                    <a:pt x="3544" y="2805"/>
                  </a:lnTo>
                  <a:lnTo>
                    <a:pt x="3722" y="2780"/>
                  </a:lnTo>
                  <a:close/>
                  <a:moveTo>
                    <a:pt x="3340" y="1"/>
                  </a:moveTo>
                  <a:lnTo>
                    <a:pt x="2958" y="26"/>
                  </a:lnTo>
                  <a:lnTo>
                    <a:pt x="2575" y="102"/>
                  </a:lnTo>
                  <a:lnTo>
                    <a:pt x="2193" y="204"/>
                  </a:lnTo>
                  <a:lnTo>
                    <a:pt x="1861" y="357"/>
                  </a:lnTo>
                  <a:lnTo>
                    <a:pt x="1555" y="510"/>
                  </a:lnTo>
                  <a:lnTo>
                    <a:pt x="1275" y="740"/>
                  </a:lnTo>
                  <a:lnTo>
                    <a:pt x="1020" y="969"/>
                  </a:lnTo>
                  <a:lnTo>
                    <a:pt x="790" y="1224"/>
                  </a:lnTo>
                  <a:lnTo>
                    <a:pt x="586" y="1505"/>
                  </a:lnTo>
                  <a:lnTo>
                    <a:pt x="408" y="1811"/>
                  </a:lnTo>
                  <a:lnTo>
                    <a:pt x="255" y="2117"/>
                  </a:lnTo>
                  <a:lnTo>
                    <a:pt x="153" y="2448"/>
                  </a:lnTo>
                  <a:lnTo>
                    <a:pt x="51" y="2780"/>
                  </a:lnTo>
                  <a:lnTo>
                    <a:pt x="26" y="3136"/>
                  </a:lnTo>
                  <a:lnTo>
                    <a:pt x="0" y="3468"/>
                  </a:lnTo>
                  <a:lnTo>
                    <a:pt x="26" y="3825"/>
                  </a:lnTo>
                  <a:lnTo>
                    <a:pt x="77" y="4182"/>
                  </a:lnTo>
                  <a:lnTo>
                    <a:pt x="179" y="4513"/>
                  </a:lnTo>
                  <a:lnTo>
                    <a:pt x="306" y="4845"/>
                  </a:lnTo>
                  <a:lnTo>
                    <a:pt x="433" y="5100"/>
                  </a:lnTo>
                  <a:lnTo>
                    <a:pt x="586" y="5329"/>
                  </a:lnTo>
                  <a:lnTo>
                    <a:pt x="739" y="5559"/>
                  </a:lnTo>
                  <a:lnTo>
                    <a:pt x="892" y="5737"/>
                  </a:lnTo>
                  <a:lnTo>
                    <a:pt x="1096" y="5916"/>
                  </a:lnTo>
                  <a:lnTo>
                    <a:pt x="1275" y="6069"/>
                  </a:lnTo>
                  <a:lnTo>
                    <a:pt x="1479" y="6221"/>
                  </a:lnTo>
                  <a:lnTo>
                    <a:pt x="1708" y="6323"/>
                  </a:lnTo>
                  <a:lnTo>
                    <a:pt x="1912" y="6451"/>
                  </a:lnTo>
                  <a:lnTo>
                    <a:pt x="2142" y="6527"/>
                  </a:lnTo>
                  <a:lnTo>
                    <a:pt x="2626" y="6706"/>
                  </a:lnTo>
                  <a:lnTo>
                    <a:pt x="3136" y="6808"/>
                  </a:lnTo>
                  <a:lnTo>
                    <a:pt x="3646" y="6910"/>
                  </a:lnTo>
                  <a:lnTo>
                    <a:pt x="4054" y="6884"/>
                  </a:lnTo>
                  <a:lnTo>
                    <a:pt x="4462" y="6808"/>
                  </a:lnTo>
                  <a:lnTo>
                    <a:pt x="4844" y="6706"/>
                  </a:lnTo>
                  <a:lnTo>
                    <a:pt x="5201" y="6553"/>
                  </a:lnTo>
                  <a:lnTo>
                    <a:pt x="5558" y="6374"/>
                  </a:lnTo>
                  <a:lnTo>
                    <a:pt x="5864" y="6170"/>
                  </a:lnTo>
                  <a:lnTo>
                    <a:pt x="6145" y="5916"/>
                  </a:lnTo>
                  <a:lnTo>
                    <a:pt x="6425" y="5635"/>
                  </a:lnTo>
                  <a:lnTo>
                    <a:pt x="6654" y="5329"/>
                  </a:lnTo>
                  <a:lnTo>
                    <a:pt x="6833" y="5023"/>
                  </a:lnTo>
                  <a:lnTo>
                    <a:pt x="6986" y="4666"/>
                  </a:lnTo>
                  <a:lnTo>
                    <a:pt x="7088" y="4309"/>
                  </a:lnTo>
                  <a:lnTo>
                    <a:pt x="7139" y="3927"/>
                  </a:lnTo>
                  <a:lnTo>
                    <a:pt x="7164" y="3519"/>
                  </a:lnTo>
                  <a:lnTo>
                    <a:pt x="7113" y="3111"/>
                  </a:lnTo>
                  <a:lnTo>
                    <a:pt x="7011" y="2703"/>
                  </a:lnTo>
                  <a:lnTo>
                    <a:pt x="6884" y="2321"/>
                  </a:lnTo>
                  <a:lnTo>
                    <a:pt x="6731" y="1964"/>
                  </a:lnTo>
                  <a:lnTo>
                    <a:pt x="6527" y="1658"/>
                  </a:lnTo>
                  <a:lnTo>
                    <a:pt x="6298" y="1352"/>
                  </a:lnTo>
                  <a:lnTo>
                    <a:pt x="6043" y="1071"/>
                  </a:lnTo>
                  <a:lnTo>
                    <a:pt x="5762" y="842"/>
                  </a:lnTo>
                  <a:lnTo>
                    <a:pt x="5456" y="612"/>
                  </a:lnTo>
                  <a:lnTo>
                    <a:pt x="5125" y="434"/>
                  </a:lnTo>
                  <a:lnTo>
                    <a:pt x="4793" y="281"/>
                  </a:lnTo>
                  <a:lnTo>
                    <a:pt x="4436" y="153"/>
                  </a:lnTo>
                  <a:lnTo>
                    <a:pt x="4079" y="77"/>
                  </a:lnTo>
                  <a:lnTo>
                    <a:pt x="3697" y="26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78"/>
            <p:cNvSpPr/>
            <p:nvPr/>
          </p:nvSpPr>
          <p:spPr>
            <a:xfrm>
              <a:off x="8136724" y="1716304"/>
              <a:ext cx="92927" cy="149459"/>
            </a:xfrm>
            <a:custGeom>
              <a:avLst/>
              <a:gdLst/>
              <a:ahLst/>
              <a:cxnLst/>
              <a:rect l="l" t="t" r="r" b="b"/>
              <a:pathLst>
                <a:path w="5533" h="8899" extrusionOk="0">
                  <a:moveTo>
                    <a:pt x="4105" y="1"/>
                  </a:moveTo>
                  <a:lnTo>
                    <a:pt x="4029" y="26"/>
                  </a:lnTo>
                  <a:lnTo>
                    <a:pt x="3468" y="205"/>
                  </a:lnTo>
                  <a:lnTo>
                    <a:pt x="2932" y="409"/>
                  </a:lnTo>
                  <a:lnTo>
                    <a:pt x="2423" y="664"/>
                  </a:lnTo>
                  <a:lnTo>
                    <a:pt x="1938" y="944"/>
                  </a:lnTo>
                  <a:lnTo>
                    <a:pt x="1454" y="1276"/>
                  </a:lnTo>
                  <a:lnTo>
                    <a:pt x="995" y="1607"/>
                  </a:lnTo>
                  <a:lnTo>
                    <a:pt x="561" y="1990"/>
                  </a:lnTo>
                  <a:lnTo>
                    <a:pt x="128" y="2398"/>
                  </a:lnTo>
                  <a:lnTo>
                    <a:pt x="153" y="2500"/>
                  </a:lnTo>
                  <a:lnTo>
                    <a:pt x="77" y="2907"/>
                  </a:lnTo>
                  <a:lnTo>
                    <a:pt x="26" y="3315"/>
                  </a:lnTo>
                  <a:lnTo>
                    <a:pt x="0" y="3723"/>
                  </a:lnTo>
                  <a:lnTo>
                    <a:pt x="0" y="4131"/>
                  </a:lnTo>
                  <a:lnTo>
                    <a:pt x="26" y="4947"/>
                  </a:lnTo>
                  <a:lnTo>
                    <a:pt x="51" y="5763"/>
                  </a:lnTo>
                  <a:lnTo>
                    <a:pt x="102" y="5788"/>
                  </a:lnTo>
                  <a:lnTo>
                    <a:pt x="128" y="5839"/>
                  </a:lnTo>
                  <a:lnTo>
                    <a:pt x="255" y="6094"/>
                  </a:lnTo>
                  <a:lnTo>
                    <a:pt x="434" y="6375"/>
                  </a:lnTo>
                  <a:lnTo>
                    <a:pt x="663" y="6630"/>
                  </a:lnTo>
                  <a:lnTo>
                    <a:pt x="893" y="6885"/>
                  </a:lnTo>
                  <a:lnTo>
                    <a:pt x="1173" y="7114"/>
                  </a:lnTo>
                  <a:lnTo>
                    <a:pt x="1428" y="7344"/>
                  </a:lnTo>
                  <a:lnTo>
                    <a:pt x="1913" y="7726"/>
                  </a:lnTo>
                  <a:lnTo>
                    <a:pt x="2142" y="7905"/>
                  </a:lnTo>
                  <a:lnTo>
                    <a:pt x="2397" y="8058"/>
                  </a:lnTo>
                  <a:lnTo>
                    <a:pt x="2907" y="8338"/>
                  </a:lnTo>
                  <a:lnTo>
                    <a:pt x="3391" y="8619"/>
                  </a:lnTo>
                  <a:lnTo>
                    <a:pt x="3901" y="8899"/>
                  </a:lnTo>
                  <a:lnTo>
                    <a:pt x="4131" y="8771"/>
                  </a:lnTo>
                  <a:lnTo>
                    <a:pt x="4309" y="8593"/>
                  </a:lnTo>
                  <a:lnTo>
                    <a:pt x="4513" y="8364"/>
                  </a:lnTo>
                  <a:lnTo>
                    <a:pt x="4666" y="8083"/>
                  </a:lnTo>
                  <a:lnTo>
                    <a:pt x="4819" y="7803"/>
                  </a:lnTo>
                  <a:lnTo>
                    <a:pt x="4947" y="7471"/>
                  </a:lnTo>
                  <a:lnTo>
                    <a:pt x="5049" y="7140"/>
                  </a:lnTo>
                  <a:lnTo>
                    <a:pt x="5151" y="6808"/>
                  </a:lnTo>
                  <a:lnTo>
                    <a:pt x="5304" y="6094"/>
                  </a:lnTo>
                  <a:lnTo>
                    <a:pt x="5431" y="5406"/>
                  </a:lnTo>
                  <a:lnTo>
                    <a:pt x="5482" y="4769"/>
                  </a:lnTo>
                  <a:lnTo>
                    <a:pt x="5533" y="4259"/>
                  </a:lnTo>
                  <a:lnTo>
                    <a:pt x="5533" y="3672"/>
                  </a:lnTo>
                  <a:lnTo>
                    <a:pt x="5533" y="3060"/>
                  </a:lnTo>
                  <a:lnTo>
                    <a:pt x="5457" y="2500"/>
                  </a:lnTo>
                  <a:lnTo>
                    <a:pt x="5406" y="2219"/>
                  </a:lnTo>
                  <a:lnTo>
                    <a:pt x="5329" y="1939"/>
                  </a:lnTo>
                  <a:lnTo>
                    <a:pt x="5227" y="1658"/>
                  </a:lnTo>
                  <a:lnTo>
                    <a:pt x="5125" y="1403"/>
                  </a:lnTo>
                  <a:lnTo>
                    <a:pt x="5023" y="1148"/>
                  </a:lnTo>
                  <a:lnTo>
                    <a:pt x="4870" y="893"/>
                  </a:lnTo>
                  <a:lnTo>
                    <a:pt x="4717" y="664"/>
                  </a:lnTo>
                  <a:lnTo>
                    <a:pt x="4539" y="434"/>
                  </a:lnTo>
                  <a:lnTo>
                    <a:pt x="4335" y="205"/>
                  </a:lnTo>
                  <a:lnTo>
                    <a:pt x="4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78"/>
            <p:cNvSpPr/>
            <p:nvPr/>
          </p:nvSpPr>
          <p:spPr>
            <a:xfrm>
              <a:off x="7900357" y="1849906"/>
              <a:ext cx="330156" cy="536987"/>
            </a:xfrm>
            <a:custGeom>
              <a:avLst/>
              <a:gdLst/>
              <a:ahLst/>
              <a:cxnLst/>
              <a:rect l="l" t="t" r="r" b="b"/>
              <a:pathLst>
                <a:path w="19658" h="31973" extrusionOk="0">
                  <a:moveTo>
                    <a:pt x="2066" y="434"/>
                  </a:moveTo>
                  <a:lnTo>
                    <a:pt x="3035" y="664"/>
                  </a:lnTo>
                  <a:lnTo>
                    <a:pt x="4029" y="893"/>
                  </a:lnTo>
                  <a:lnTo>
                    <a:pt x="6094" y="1326"/>
                  </a:lnTo>
                  <a:lnTo>
                    <a:pt x="7165" y="1556"/>
                  </a:lnTo>
                  <a:lnTo>
                    <a:pt x="8210" y="1811"/>
                  </a:lnTo>
                  <a:lnTo>
                    <a:pt x="9256" y="2091"/>
                  </a:lnTo>
                  <a:lnTo>
                    <a:pt x="10276" y="2397"/>
                  </a:lnTo>
                  <a:lnTo>
                    <a:pt x="11270" y="2754"/>
                  </a:lnTo>
                  <a:lnTo>
                    <a:pt x="11754" y="2958"/>
                  </a:lnTo>
                  <a:lnTo>
                    <a:pt x="12239" y="3162"/>
                  </a:lnTo>
                  <a:lnTo>
                    <a:pt x="12698" y="3392"/>
                  </a:lnTo>
                  <a:lnTo>
                    <a:pt x="13131" y="3647"/>
                  </a:lnTo>
                  <a:lnTo>
                    <a:pt x="13590" y="3901"/>
                  </a:lnTo>
                  <a:lnTo>
                    <a:pt x="13998" y="4182"/>
                  </a:lnTo>
                  <a:lnTo>
                    <a:pt x="14406" y="4488"/>
                  </a:lnTo>
                  <a:lnTo>
                    <a:pt x="14788" y="4794"/>
                  </a:lnTo>
                  <a:lnTo>
                    <a:pt x="15171" y="5151"/>
                  </a:lnTo>
                  <a:lnTo>
                    <a:pt x="15528" y="5508"/>
                  </a:lnTo>
                  <a:lnTo>
                    <a:pt x="15834" y="5916"/>
                  </a:lnTo>
                  <a:lnTo>
                    <a:pt x="16165" y="6324"/>
                  </a:lnTo>
                  <a:lnTo>
                    <a:pt x="16446" y="6782"/>
                  </a:lnTo>
                  <a:lnTo>
                    <a:pt x="16700" y="7241"/>
                  </a:lnTo>
                  <a:lnTo>
                    <a:pt x="16955" y="7751"/>
                  </a:lnTo>
                  <a:lnTo>
                    <a:pt x="17159" y="8287"/>
                  </a:lnTo>
                  <a:lnTo>
                    <a:pt x="17363" y="8822"/>
                  </a:lnTo>
                  <a:lnTo>
                    <a:pt x="17542" y="9358"/>
                  </a:lnTo>
                  <a:lnTo>
                    <a:pt x="17720" y="9893"/>
                  </a:lnTo>
                  <a:lnTo>
                    <a:pt x="17848" y="10454"/>
                  </a:lnTo>
                  <a:lnTo>
                    <a:pt x="18103" y="11601"/>
                  </a:lnTo>
                  <a:lnTo>
                    <a:pt x="18281" y="12723"/>
                  </a:lnTo>
                  <a:lnTo>
                    <a:pt x="18434" y="13870"/>
                  </a:lnTo>
                  <a:lnTo>
                    <a:pt x="18689" y="16139"/>
                  </a:lnTo>
                  <a:lnTo>
                    <a:pt x="18817" y="17312"/>
                  </a:lnTo>
                  <a:lnTo>
                    <a:pt x="18893" y="18511"/>
                  </a:lnTo>
                  <a:lnTo>
                    <a:pt x="18970" y="19683"/>
                  </a:lnTo>
                  <a:lnTo>
                    <a:pt x="19046" y="20882"/>
                  </a:lnTo>
                  <a:lnTo>
                    <a:pt x="19097" y="21902"/>
                  </a:lnTo>
                  <a:lnTo>
                    <a:pt x="19123" y="22437"/>
                  </a:lnTo>
                  <a:lnTo>
                    <a:pt x="19123" y="22692"/>
                  </a:lnTo>
                  <a:lnTo>
                    <a:pt x="19097" y="22921"/>
                  </a:lnTo>
                  <a:lnTo>
                    <a:pt x="18995" y="23355"/>
                  </a:lnTo>
                  <a:lnTo>
                    <a:pt x="18893" y="23763"/>
                  </a:lnTo>
                  <a:lnTo>
                    <a:pt x="18715" y="24120"/>
                  </a:lnTo>
                  <a:lnTo>
                    <a:pt x="18511" y="24426"/>
                  </a:lnTo>
                  <a:lnTo>
                    <a:pt x="18256" y="24706"/>
                  </a:lnTo>
                  <a:lnTo>
                    <a:pt x="17975" y="24961"/>
                  </a:lnTo>
                  <a:lnTo>
                    <a:pt x="17669" y="25139"/>
                  </a:lnTo>
                  <a:lnTo>
                    <a:pt x="17338" y="25318"/>
                  </a:lnTo>
                  <a:lnTo>
                    <a:pt x="17312" y="24757"/>
                  </a:lnTo>
                  <a:lnTo>
                    <a:pt x="17287" y="24222"/>
                  </a:lnTo>
                  <a:lnTo>
                    <a:pt x="17236" y="23967"/>
                  </a:lnTo>
                  <a:lnTo>
                    <a:pt x="17185" y="23712"/>
                  </a:lnTo>
                  <a:lnTo>
                    <a:pt x="17108" y="23482"/>
                  </a:lnTo>
                  <a:lnTo>
                    <a:pt x="17006" y="23278"/>
                  </a:lnTo>
                  <a:lnTo>
                    <a:pt x="16879" y="23074"/>
                  </a:lnTo>
                  <a:lnTo>
                    <a:pt x="16726" y="22896"/>
                  </a:lnTo>
                  <a:lnTo>
                    <a:pt x="16548" y="22743"/>
                  </a:lnTo>
                  <a:lnTo>
                    <a:pt x="16344" y="22615"/>
                  </a:lnTo>
                  <a:lnTo>
                    <a:pt x="16114" y="22513"/>
                  </a:lnTo>
                  <a:lnTo>
                    <a:pt x="15834" y="22437"/>
                  </a:lnTo>
                  <a:lnTo>
                    <a:pt x="15528" y="22386"/>
                  </a:lnTo>
                  <a:lnTo>
                    <a:pt x="15171" y="22360"/>
                  </a:lnTo>
                  <a:lnTo>
                    <a:pt x="14737" y="22386"/>
                  </a:lnTo>
                  <a:lnTo>
                    <a:pt x="14533" y="22411"/>
                  </a:lnTo>
                  <a:lnTo>
                    <a:pt x="14329" y="22437"/>
                  </a:lnTo>
                  <a:lnTo>
                    <a:pt x="14125" y="22513"/>
                  </a:lnTo>
                  <a:lnTo>
                    <a:pt x="13947" y="22615"/>
                  </a:lnTo>
                  <a:lnTo>
                    <a:pt x="13794" y="22743"/>
                  </a:lnTo>
                  <a:lnTo>
                    <a:pt x="13666" y="22921"/>
                  </a:lnTo>
                  <a:lnTo>
                    <a:pt x="13616" y="23100"/>
                  </a:lnTo>
                  <a:lnTo>
                    <a:pt x="13565" y="23253"/>
                  </a:lnTo>
                  <a:lnTo>
                    <a:pt x="13539" y="23457"/>
                  </a:lnTo>
                  <a:lnTo>
                    <a:pt x="13539" y="23635"/>
                  </a:lnTo>
                  <a:lnTo>
                    <a:pt x="13539" y="24375"/>
                  </a:lnTo>
                  <a:lnTo>
                    <a:pt x="13514" y="25624"/>
                  </a:lnTo>
                  <a:lnTo>
                    <a:pt x="11882" y="25598"/>
                  </a:lnTo>
                  <a:lnTo>
                    <a:pt x="10276" y="25522"/>
                  </a:lnTo>
                  <a:lnTo>
                    <a:pt x="8644" y="25420"/>
                  </a:lnTo>
                  <a:lnTo>
                    <a:pt x="7012" y="25292"/>
                  </a:lnTo>
                  <a:lnTo>
                    <a:pt x="4972" y="25088"/>
                  </a:lnTo>
                  <a:lnTo>
                    <a:pt x="4666" y="25063"/>
                  </a:lnTo>
                  <a:lnTo>
                    <a:pt x="4259" y="25063"/>
                  </a:lnTo>
                  <a:lnTo>
                    <a:pt x="3341" y="25012"/>
                  </a:lnTo>
                  <a:lnTo>
                    <a:pt x="2882" y="24986"/>
                  </a:lnTo>
                  <a:lnTo>
                    <a:pt x="2448" y="24936"/>
                  </a:lnTo>
                  <a:lnTo>
                    <a:pt x="2091" y="24859"/>
                  </a:lnTo>
                  <a:lnTo>
                    <a:pt x="1938" y="24783"/>
                  </a:lnTo>
                  <a:lnTo>
                    <a:pt x="1811" y="24732"/>
                  </a:lnTo>
                  <a:lnTo>
                    <a:pt x="1556" y="24528"/>
                  </a:lnTo>
                  <a:lnTo>
                    <a:pt x="1352" y="24273"/>
                  </a:lnTo>
                  <a:lnTo>
                    <a:pt x="1174" y="24018"/>
                  </a:lnTo>
                  <a:lnTo>
                    <a:pt x="1021" y="23737"/>
                  </a:lnTo>
                  <a:lnTo>
                    <a:pt x="893" y="23406"/>
                  </a:lnTo>
                  <a:lnTo>
                    <a:pt x="817" y="23074"/>
                  </a:lnTo>
                  <a:lnTo>
                    <a:pt x="740" y="22743"/>
                  </a:lnTo>
                  <a:lnTo>
                    <a:pt x="689" y="22386"/>
                  </a:lnTo>
                  <a:lnTo>
                    <a:pt x="664" y="21647"/>
                  </a:lnTo>
                  <a:lnTo>
                    <a:pt x="638" y="20933"/>
                  </a:lnTo>
                  <a:lnTo>
                    <a:pt x="664" y="20244"/>
                  </a:lnTo>
                  <a:lnTo>
                    <a:pt x="638" y="19632"/>
                  </a:lnTo>
                  <a:lnTo>
                    <a:pt x="562" y="17312"/>
                  </a:lnTo>
                  <a:lnTo>
                    <a:pt x="485" y="14967"/>
                  </a:lnTo>
                  <a:lnTo>
                    <a:pt x="460" y="12647"/>
                  </a:lnTo>
                  <a:lnTo>
                    <a:pt x="434" y="10326"/>
                  </a:lnTo>
                  <a:lnTo>
                    <a:pt x="485" y="7904"/>
                  </a:lnTo>
                  <a:lnTo>
                    <a:pt x="536" y="5482"/>
                  </a:lnTo>
                  <a:lnTo>
                    <a:pt x="536" y="4947"/>
                  </a:lnTo>
                  <a:lnTo>
                    <a:pt x="511" y="4233"/>
                  </a:lnTo>
                  <a:lnTo>
                    <a:pt x="511" y="3392"/>
                  </a:lnTo>
                  <a:lnTo>
                    <a:pt x="536" y="2958"/>
                  </a:lnTo>
                  <a:lnTo>
                    <a:pt x="562" y="2525"/>
                  </a:lnTo>
                  <a:lnTo>
                    <a:pt x="613" y="2091"/>
                  </a:lnTo>
                  <a:lnTo>
                    <a:pt x="689" y="1709"/>
                  </a:lnTo>
                  <a:lnTo>
                    <a:pt x="791" y="1352"/>
                  </a:lnTo>
                  <a:lnTo>
                    <a:pt x="944" y="1046"/>
                  </a:lnTo>
                  <a:lnTo>
                    <a:pt x="1021" y="918"/>
                  </a:lnTo>
                  <a:lnTo>
                    <a:pt x="1123" y="791"/>
                  </a:lnTo>
                  <a:lnTo>
                    <a:pt x="1199" y="689"/>
                  </a:lnTo>
                  <a:lnTo>
                    <a:pt x="1327" y="613"/>
                  </a:lnTo>
                  <a:lnTo>
                    <a:pt x="1429" y="562"/>
                  </a:lnTo>
                  <a:lnTo>
                    <a:pt x="1582" y="511"/>
                  </a:lnTo>
                  <a:lnTo>
                    <a:pt x="1938" y="511"/>
                  </a:lnTo>
                  <a:lnTo>
                    <a:pt x="1989" y="485"/>
                  </a:lnTo>
                  <a:lnTo>
                    <a:pt x="2066" y="434"/>
                  </a:lnTo>
                  <a:close/>
                  <a:moveTo>
                    <a:pt x="1683" y="1"/>
                  </a:moveTo>
                  <a:lnTo>
                    <a:pt x="1505" y="26"/>
                  </a:lnTo>
                  <a:lnTo>
                    <a:pt x="1352" y="52"/>
                  </a:lnTo>
                  <a:lnTo>
                    <a:pt x="1199" y="77"/>
                  </a:lnTo>
                  <a:lnTo>
                    <a:pt x="1072" y="128"/>
                  </a:lnTo>
                  <a:lnTo>
                    <a:pt x="944" y="205"/>
                  </a:lnTo>
                  <a:lnTo>
                    <a:pt x="842" y="281"/>
                  </a:lnTo>
                  <a:lnTo>
                    <a:pt x="740" y="383"/>
                  </a:lnTo>
                  <a:lnTo>
                    <a:pt x="562" y="613"/>
                  </a:lnTo>
                  <a:lnTo>
                    <a:pt x="409" y="867"/>
                  </a:lnTo>
                  <a:lnTo>
                    <a:pt x="307" y="1173"/>
                  </a:lnTo>
                  <a:lnTo>
                    <a:pt x="230" y="1505"/>
                  </a:lnTo>
                  <a:lnTo>
                    <a:pt x="179" y="1836"/>
                  </a:lnTo>
                  <a:lnTo>
                    <a:pt x="154" y="2193"/>
                  </a:lnTo>
                  <a:lnTo>
                    <a:pt x="128" y="2907"/>
                  </a:lnTo>
                  <a:lnTo>
                    <a:pt x="128" y="3545"/>
                  </a:lnTo>
                  <a:lnTo>
                    <a:pt x="128" y="4105"/>
                  </a:lnTo>
                  <a:lnTo>
                    <a:pt x="52" y="6604"/>
                  </a:lnTo>
                  <a:lnTo>
                    <a:pt x="1" y="9103"/>
                  </a:lnTo>
                  <a:lnTo>
                    <a:pt x="1" y="11601"/>
                  </a:lnTo>
                  <a:lnTo>
                    <a:pt x="26" y="14100"/>
                  </a:lnTo>
                  <a:lnTo>
                    <a:pt x="77" y="16700"/>
                  </a:lnTo>
                  <a:lnTo>
                    <a:pt x="154" y="19275"/>
                  </a:lnTo>
                  <a:lnTo>
                    <a:pt x="179" y="20423"/>
                  </a:lnTo>
                  <a:lnTo>
                    <a:pt x="179" y="21570"/>
                  </a:lnTo>
                  <a:lnTo>
                    <a:pt x="205" y="22156"/>
                  </a:lnTo>
                  <a:lnTo>
                    <a:pt x="230" y="22717"/>
                  </a:lnTo>
                  <a:lnTo>
                    <a:pt x="307" y="23278"/>
                  </a:lnTo>
                  <a:lnTo>
                    <a:pt x="409" y="23839"/>
                  </a:lnTo>
                  <a:lnTo>
                    <a:pt x="434" y="24018"/>
                  </a:lnTo>
                  <a:lnTo>
                    <a:pt x="485" y="24171"/>
                  </a:lnTo>
                  <a:lnTo>
                    <a:pt x="562" y="24324"/>
                  </a:lnTo>
                  <a:lnTo>
                    <a:pt x="638" y="24451"/>
                  </a:lnTo>
                  <a:lnTo>
                    <a:pt x="842" y="24706"/>
                  </a:lnTo>
                  <a:lnTo>
                    <a:pt x="1072" y="24885"/>
                  </a:lnTo>
                  <a:lnTo>
                    <a:pt x="1327" y="25063"/>
                  </a:lnTo>
                  <a:lnTo>
                    <a:pt x="1633" y="25190"/>
                  </a:lnTo>
                  <a:lnTo>
                    <a:pt x="1938" y="25292"/>
                  </a:lnTo>
                  <a:lnTo>
                    <a:pt x="2270" y="25369"/>
                  </a:lnTo>
                  <a:lnTo>
                    <a:pt x="2627" y="25420"/>
                  </a:lnTo>
                  <a:lnTo>
                    <a:pt x="2984" y="25471"/>
                  </a:lnTo>
                  <a:lnTo>
                    <a:pt x="3698" y="25522"/>
                  </a:lnTo>
                  <a:lnTo>
                    <a:pt x="4361" y="25547"/>
                  </a:lnTo>
                  <a:lnTo>
                    <a:pt x="4972" y="25573"/>
                  </a:lnTo>
                  <a:lnTo>
                    <a:pt x="7114" y="25777"/>
                  </a:lnTo>
                  <a:lnTo>
                    <a:pt x="9230" y="25955"/>
                  </a:lnTo>
                  <a:lnTo>
                    <a:pt x="10301" y="26006"/>
                  </a:lnTo>
                  <a:lnTo>
                    <a:pt x="11372" y="26057"/>
                  </a:lnTo>
                  <a:lnTo>
                    <a:pt x="12443" y="26108"/>
                  </a:lnTo>
                  <a:lnTo>
                    <a:pt x="13514" y="26108"/>
                  </a:lnTo>
                  <a:lnTo>
                    <a:pt x="13514" y="26542"/>
                  </a:lnTo>
                  <a:lnTo>
                    <a:pt x="13539" y="26593"/>
                  </a:lnTo>
                  <a:lnTo>
                    <a:pt x="13539" y="26644"/>
                  </a:lnTo>
                  <a:lnTo>
                    <a:pt x="13539" y="27154"/>
                  </a:lnTo>
                  <a:lnTo>
                    <a:pt x="13539" y="27715"/>
                  </a:lnTo>
                  <a:lnTo>
                    <a:pt x="13590" y="27995"/>
                  </a:lnTo>
                  <a:lnTo>
                    <a:pt x="13641" y="28250"/>
                  </a:lnTo>
                  <a:lnTo>
                    <a:pt x="13717" y="28479"/>
                  </a:lnTo>
                  <a:lnTo>
                    <a:pt x="13870" y="28709"/>
                  </a:lnTo>
                  <a:lnTo>
                    <a:pt x="14049" y="28887"/>
                  </a:lnTo>
                  <a:lnTo>
                    <a:pt x="14151" y="28989"/>
                  </a:lnTo>
                  <a:lnTo>
                    <a:pt x="14278" y="29066"/>
                  </a:lnTo>
                  <a:lnTo>
                    <a:pt x="14482" y="29142"/>
                  </a:lnTo>
                  <a:lnTo>
                    <a:pt x="14686" y="29219"/>
                  </a:lnTo>
                  <a:lnTo>
                    <a:pt x="14916" y="29244"/>
                  </a:lnTo>
                  <a:lnTo>
                    <a:pt x="15145" y="29270"/>
                  </a:lnTo>
                  <a:lnTo>
                    <a:pt x="15120" y="29729"/>
                  </a:lnTo>
                  <a:lnTo>
                    <a:pt x="15069" y="30315"/>
                  </a:lnTo>
                  <a:lnTo>
                    <a:pt x="15018" y="30647"/>
                  </a:lnTo>
                  <a:lnTo>
                    <a:pt x="14967" y="30749"/>
                  </a:lnTo>
                  <a:lnTo>
                    <a:pt x="14890" y="30825"/>
                  </a:lnTo>
                  <a:lnTo>
                    <a:pt x="14814" y="30851"/>
                  </a:lnTo>
                  <a:lnTo>
                    <a:pt x="14712" y="30851"/>
                  </a:lnTo>
                  <a:lnTo>
                    <a:pt x="14431" y="30825"/>
                  </a:lnTo>
                  <a:lnTo>
                    <a:pt x="13972" y="30749"/>
                  </a:lnTo>
                  <a:lnTo>
                    <a:pt x="13335" y="30723"/>
                  </a:lnTo>
                  <a:lnTo>
                    <a:pt x="13259" y="30545"/>
                  </a:lnTo>
                  <a:lnTo>
                    <a:pt x="13182" y="30366"/>
                  </a:lnTo>
                  <a:lnTo>
                    <a:pt x="13055" y="30239"/>
                  </a:lnTo>
                  <a:lnTo>
                    <a:pt x="12927" y="30137"/>
                  </a:lnTo>
                  <a:lnTo>
                    <a:pt x="12749" y="30060"/>
                  </a:lnTo>
                  <a:lnTo>
                    <a:pt x="12545" y="30060"/>
                  </a:lnTo>
                  <a:lnTo>
                    <a:pt x="12341" y="30086"/>
                  </a:lnTo>
                  <a:lnTo>
                    <a:pt x="12162" y="30137"/>
                  </a:lnTo>
                  <a:lnTo>
                    <a:pt x="11984" y="30264"/>
                  </a:lnTo>
                  <a:lnTo>
                    <a:pt x="11856" y="30392"/>
                  </a:lnTo>
                  <a:lnTo>
                    <a:pt x="11729" y="30570"/>
                  </a:lnTo>
                  <a:lnTo>
                    <a:pt x="11678" y="30749"/>
                  </a:lnTo>
                  <a:lnTo>
                    <a:pt x="11652" y="30978"/>
                  </a:lnTo>
                  <a:lnTo>
                    <a:pt x="11678" y="31182"/>
                  </a:lnTo>
                  <a:lnTo>
                    <a:pt x="11729" y="31360"/>
                  </a:lnTo>
                  <a:lnTo>
                    <a:pt x="11831" y="31539"/>
                  </a:lnTo>
                  <a:lnTo>
                    <a:pt x="11958" y="31717"/>
                  </a:lnTo>
                  <a:lnTo>
                    <a:pt x="12111" y="31845"/>
                  </a:lnTo>
                  <a:lnTo>
                    <a:pt x="12315" y="31921"/>
                  </a:lnTo>
                  <a:lnTo>
                    <a:pt x="12519" y="31972"/>
                  </a:lnTo>
                  <a:lnTo>
                    <a:pt x="12723" y="31972"/>
                  </a:lnTo>
                  <a:lnTo>
                    <a:pt x="12902" y="31921"/>
                  </a:lnTo>
                  <a:lnTo>
                    <a:pt x="13080" y="31819"/>
                  </a:lnTo>
                  <a:lnTo>
                    <a:pt x="13131" y="31743"/>
                  </a:lnTo>
                  <a:lnTo>
                    <a:pt x="13208" y="31666"/>
                  </a:lnTo>
                  <a:lnTo>
                    <a:pt x="13259" y="31513"/>
                  </a:lnTo>
                  <a:lnTo>
                    <a:pt x="13565" y="31539"/>
                  </a:lnTo>
                  <a:lnTo>
                    <a:pt x="13972" y="31590"/>
                  </a:lnTo>
                  <a:lnTo>
                    <a:pt x="14431" y="31666"/>
                  </a:lnTo>
                  <a:lnTo>
                    <a:pt x="14661" y="31692"/>
                  </a:lnTo>
                  <a:lnTo>
                    <a:pt x="14890" y="31692"/>
                  </a:lnTo>
                  <a:lnTo>
                    <a:pt x="15120" y="31666"/>
                  </a:lnTo>
                  <a:lnTo>
                    <a:pt x="15298" y="31590"/>
                  </a:lnTo>
                  <a:lnTo>
                    <a:pt x="15451" y="31513"/>
                  </a:lnTo>
                  <a:lnTo>
                    <a:pt x="15553" y="31386"/>
                  </a:lnTo>
                  <a:lnTo>
                    <a:pt x="15655" y="31258"/>
                  </a:lnTo>
                  <a:lnTo>
                    <a:pt x="15706" y="31105"/>
                  </a:lnTo>
                  <a:lnTo>
                    <a:pt x="15757" y="30953"/>
                  </a:lnTo>
                  <a:lnTo>
                    <a:pt x="15808" y="30774"/>
                  </a:lnTo>
                  <a:lnTo>
                    <a:pt x="15859" y="30443"/>
                  </a:lnTo>
                  <a:lnTo>
                    <a:pt x="15910" y="30137"/>
                  </a:lnTo>
                  <a:lnTo>
                    <a:pt x="15910" y="29831"/>
                  </a:lnTo>
                  <a:lnTo>
                    <a:pt x="15910" y="29525"/>
                  </a:lnTo>
                  <a:lnTo>
                    <a:pt x="15859" y="29219"/>
                  </a:lnTo>
                  <a:lnTo>
                    <a:pt x="16089" y="29168"/>
                  </a:lnTo>
                  <a:lnTo>
                    <a:pt x="16293" y="29117"/>
                  </a:lnTo>
                  <a:lnTo>
                    <a:pt x="16497" y="29040"/>
                  </a:lnTo>
                  <a:lnTo>
                    <a:pt x="16649" y="28964"/>
                  </a:lnTo>
                  <a:lnTo>
                    <a:pt x="16777" y="28862"/>
                  </a:lnTo>
                  <a:lnTo>
                    <a:pt x="16904" y="28760"/>
                  </a:lnTo>
                  <a:lnTo>
                    <a:pt x="16981" y="28632"/>
                  </a:lnTo>
                  <a:lnTo>
                    <a:pt x="17083" y="28505"/>
                  </a:lnTo>
                  <a:lnTo>
                    <a:pt x="17134" y="28352"/>
                  </a:lnTo>
                  <a:lnTo>
                    <a:pt x="17185" y="28199"/>
                  </a:lnTo>
                  <a:lnTo>
                    <a:pt x="17261" y="27893"/>
                  </a:lnTo>
                  <a:lnTo>
                    <a:pt x="17287" y="27562"/>
                  </a:lnTo>
                  <a:lnTo>
                    <a:pt x="17287" y="27230"/>
                  </a:lnTo>
                  <a:lnTo>
                    <a:pt x="17287" y="26593"/>
                  </a:lnTo>
                  <a:lnTo>
                    <a:pt x="17312" y="25955"/>
                  </a:lnTo>
                  <a:lnTo>
                    <a:pt x="17720" y="25904"/>
                  </a:lnTo>
                  <a:lnTo>
                    <a:pt x="18103" y="25802"/>
                  </a:lnTo>
                  <a:lnTo>
                    <a:pt x="18460" y="25649"/>
                  </a:lnTo>
                  <a:lnTo>
                    <a:pt x="18613" y="25547"/>
                  </a:lnTo>
                  <a:lnTo>
                    <a:pt x="18766" y="25445"/>
                  </a:lnTo>
                  <a:lnTo>
                    <a:pt x="18919" y="25343"/>
                  </a:lnTo>
                  <a:lnTo>
                    <a:pt x="19046" y="25216"/>
                  </a:lnTo>
                  <a:lnTo>
                    <a:pt x="19174" y="25063"/>
                  </a:lnTo>
                  <a:lnTo>
                    <a:pt x="19276" y="24910"/>
                  </a:lnTo>
                  <a:lnTo>
                    <a:pt x="19378" y="24732"/>
                  </a:lnTo>
                  <a:lnTo>
                    <a:pt x="19454" y="24528"/>
                  </a:lnTo>
                  <a:lnTo>
                    <a:pt x="19505" y="24324"/>
                  </a:lnTo>
                  <a:lnTo>
                    <a:pt x="19531" y="24094"/>
                  </a:lnTo>
                  <a:lnTo>
                    <a:pt x="19607" y="23533"/>
                  </a:lnTo>
                  <a:lnTo>
                    <a:pt x="19633" y="22947"/>
                  </a:lnTo>
                  <a:lnTo>
                    <a:pt x="19658" y="22386"/>
                  </a:lnTo>
                  <a:lnTo>
                    <a:pt x="19658" y="21800"/>
                  </a:lnTo>
                  <a:lnTo>
                    <a:pt x="19607" y="20601"/>
                  </a:lnTo>
                  <a:lnTo>
                    <a:pt x="19531" y="19403"/>
                  </a:lnTo>
                  <a:lnTo>
                    <a:pt x="19403" y="18205"/>
                  </a:lnTo>
                  <a:lnTo>
                    <a:pt x="19250" y="17032"/>
                  </a:lnTo>
                  <a:lnTo>
                    <a:pt x="18944" y="14737"/>
                  </a:lnTo>
                  <a:lnTo>
                    <a:pt x="18689" y="12850"/>
                  </a:lnTo>
                  <a:lnTo>
                    <a:pt x="18511" y="11882"/>
                  </a:lnTo>
                  <a:lnTo>
                    <a:pt x="18332" y="10938"/>
                  </a:lnTo>
                  <a:lnTo>
                    <a:pt x="18128" y="9995"/>
                  </a:lnTo>
                  <a:lnTo>
                    <a:pt x="17848" y="9077"/>
                  </a:lnTo>
                  <a:lnTo>
                    <a:pt x="17695" y="8618"/>
                  </a:lnTo>
                  <a:lnTo>
                    <a:pt x="17516" y="8185"/>
                  </a:lnTo>
                  <a:lnTo>
                    <a:pt x="17338" y="7726"/>
                  </a:lnTo>
                  <a:lnTo>
                    <a:pt x="17134" y="7292"/>
                  </a:lnTo>
                  <a:lnTo>
                    <a:pt x="16930" y="6884"/>
                  </a:lnTo>
                  <a:lnTo>
                    <a:pt x="16700" y="6477"/>
                  </a:lnTo>
                  <a:lnTo>
                    <a:pt x="16446" y="6120"/>
                  </a:lnTo>
                  <a:lnTo>
                    <a:pt x="16191" y="5763"/>
                  </a:lnTo>
                  <a:lnTo>
                    <a:pt x="15910" y="5406"/>
                  </a:lnTo>
                  <a:lnTo>
                    <a:pt x="15604" y="5074"/>
                  </a:lnTo>
                  <a:lnTo>
                    <a:pt x="15298" y="4768"/>
                  </a:lnTo>
                  <a:lnTo>
                    <a:pt x="14967" y="4488"/>
                  </a:lnTo>
                  <a:lnTo>
                    <a:pt x="14635" y="4207"/>
                  </a:lnTo>
                  <a:lnTo>
                    <a:pt x="14278" y="3927"/>
                  </a:lnTo>
                  <a:lnTo>
                    <a:pt x="13921" y="3698"/>
                  </a:lnTo>
                  <a:lnTo>
                    <a:pt x="13539" y="3443"/>
                  </a:lnTo>
                  <a:lnTo>
                    <a:pt x="13131" y="3239"/>
                  </a:lnTo>
                  <a:lnTo>
                    <a:pt x="12749" y="3035"/>
                  </a:lnTo>
                  <a:lnTo>
                    <a:pt x="12315" y="2831"/>
                  </a:lnTo>
                  <a:lnTo>
                    <a:pt x="11907" y="2652"/>
                  </a:lnTo>
                  <a:lnTo>
                    <a:pt x="10862" y="2270"/>
                  </a:lnTo>
                  <a:lnTo>
                    <a:pt x="9817" y="1938"/>
                  </a:lnTo>
                  <a:lnTo>
                    <a:pt x="8746" y="1607"/>
                  </a:lnTo>
                  <a:lnTo>
                    <a:pt x="7649" y="1326"/>
                  </a:lnTo>
                  <a:lnTo>
                    <a:pt x="6553" y="1071"/>
                  </a:lnTo>
                  <a:lnTo>
                    <a:pt x="5457" y="816"/>
                  </a:lnTo>
                  <a:lnTo>
                    <a:pt x="3264" y="358"/>
                  </a:lnTo>
                  <a:lnTo>
                    <a:pt x="3239" y="358"/>
                  </a:lnTo>
                  <a:lnTo>
                    <a:pt x="3111" y="256"/>
                  </a:lnTo>
                  <a:lnTo>
                    <a:pt x="2958" y="205"/>
                  </a:lnTo>
                  <a:lnTo>
                    <a:pt x="2652" y="103"/>
                  </a:lnTo>
                  <a:lnTo>
                    <a:pt x="2321" y="77"/>
                  </a:lnTo>
                  <a:lnTo>
                    <a:pt x="1989" y="77"/>
                  </a:lnTo>
                  <a:lnTo>
                    <a:pt x="1938" y="26"/>
                  </a:lnTo>
                  <a:lnTo>
                    <a:pt x="1862" y="26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78"/>
            <p:cNvSpPr/>
            <p:nvPr/>
          </p:nvSpPr>
          <p:spPr>
            <a:xfrm>
              <a:off x="7907646" y="1857195"/>
              <a:ext cx="313882" cy="423066"/>
            </a:xfrm>
            <a:custGeom>
              <a:avLst/>
              <a:gdLst/>
              <a:ahLst/>
              <a:cxnLst/>
              <a:rect l="l" t="t" r="r" b="b"/>
              <a:pathLst>
                <a:path w="18689" h="25190" extrusionOk="0">
                  <a:moveTo>
                    <a:pt x="1632" y="0"/>
                  </a:moveTo>
                  <a:lnTo>
                    <a:pt x="1555" y="51"/>
                  </a:lnTo>
                  <a:lnTo>
                    <a:pt x="1504" y="77"/>
                  </a:lnTo>
                  <a:lnTo>
                    <a:pt x="1148" y="77"/>
                  </a:lnTo>
                  <a:lnTo>
                    <a:pt x="995" y="128"/>
                  </a:lnTo>
                  <a:lnTo>
                    <a:pt x="893" y="179"/>
                  </a:lnTo>
                  <a:lnTo>
                    <a:pt x="765" y="255"/>
                  </a:lnTo>
                  <a:lnTo>
                    <a:pt x="689" y="357"/>
                  </a:lnTo>
                  <a:lnTo>
                    <a:pt x="587" y="484"/>
                  </a:lnTo>
                  <a:lnTo>
                    <a:pt x="510" y="612"/>
                  </a:lnTo>
                  <a:lnTo>
                    <a:pt x="357" y="918"/>
                  </a:lnTo>
                  <a:lnTo>
                    <a:pt x="255" y="1275"/>
                  </a:lnTo>
                  <a:lnTo>
                    <a:pt x="179" y="1657"/>
                  </a:lnTo>
                  <a:lnTo>
                    <a:pt x="128" y="2091"/>
                  </a:lnTo>
                  <a:lnTo>
                    <a:pt x="102" y="2524"/>
                  </a:lnTo>
                  <a:lnTo>
                    <a:pt x="77" y="2958"/>
                  </a:lnTo>
                  <a:lnTo>
                    <a:pt x="77" y="3799"/>
                  </a:lnTo>
                  <a:lnTo>
                    <a:pt x="102" y="4513"/>
                  </a:lnTo>
                  <a:lnTo>
                    <a:pt x="102" y="5048"/>
                  </a:lnTo>
                  <a:lnTo>
                    <a:pt x="51" y="7470"/>
                  </a:lnTo>
                  <a:lnTo>
                    <a:pt x="0" y="9892"/>
                  </a:lnTo>
                  <a:lnTo>
                    <a:pt x="26" y="12213"/>
                  </a:lnTo>
                  <a:lnTo>
                    <a:pt x="51" y="14533"/>
                  </a:lnTo>
                  <a:lnTo>
                    <a:pt x="128" y="16878"/>
                  </a:lnTo>
                  <a:lnTo>
                    <a:pt x="204" y="19198"/>
                  </a:lnTo>
                  <a:lnTo>
                    <a:pt x="230" y="19810"/>
                  </a:lnTo>
                  <a:lnTo>
                    <a:pt x="204" y="20499"/>
                  </a:lnTo>
                  <a:lnTo>
                    <a:pt x="230" y="21213"/>
                  </a:lnTo>
                  <a:lnTo>
                    <a:pt x="255" y="21952"/>
                  </a:lnTo>
                  <a:lnTo>
                    <a:pt x="306" y="22309"/>
                  </a:lnTo>
                  <a:lnTo>
                    <a:pt x="383" y="22640"/>
                  </a:lnTo>
                  <a:lnTo>
                    <a:pt x="459" y="22972"/>
                  </a:lnTo>
                  <a:lnTo>
                    <a:pt x="587" y="23303"/>
                  </a:lnTo>
                  <a:lnTo>
                    <a:pt x="740" y="23584"/>
                  </a:lnTo>
                  <a:lnTo>
                    <a:pt x="918" y="23839"/>
                  </a:lnTo>
                  <a:lnTo>
                    <a:pt x="1122" y="24094"/>
                  </a:lnTo>
                  <a:lnTo>
                    <a:pt x="1377" y="24298"/>
                  </a:lnTo>
                  <a:lnTo>
                    <a:pt x="1504" y="24349"/>
                  </a:lnTo>
                  <a:lnTo>
                    <a:pt x="1657" y="24425"/>
                  </a:lnTo>
                  <a:lnTo>
                    <a:pt x="2014" y="24502"/>
                  </a:lnTo>
                  <a:lnTo>
                    <a:pt x="2448" y="24552"/>
                  </a:lnTo>
                  <a:lnTo>
                    <a:pt x="2907" y="24578"/>
                  </a:lnTo>
                  <a:lnTo>
                    <a:pt x="3825" y="24629"/>
                  </a:lnTo>
                  <a:lnTo>
                    <a:pt x="4232" y="24629"/>
                  </a:lnTo>
                  <a:lnTo>
                    <a:pt x="4538" y="24654"/>
                  </a:lnTo>
                  <a:lnTo>
                    <a:pt x="6578" y="24858"/>
                  </a:lnTo>
                  <a:lnTo>
                    <a:pt x="8210" y="24986"/>
                  </a:lnTo>
                  <a:lnTo>
                    <a:pt x="9842" y="25088"/>
                  </a:lnTo>
                  <a:lnTo>
                    <a:pt x="11448" y="25164"/>
                  </a:lnTo>
                  <a:lnTo>
                    <a:pt x="13080" y="25190"/>
                  </a:lnTo>
                  <a:lnTo>
                    <a:pt x="13105" y="23941"/>
                  </a:lnTo>
                  <a:lnTo>
                    <a:pt x="13105" y="23201"/>
                  </a:lnTo>
                  <a:lnTo>
                    <a:pt x="13105" y="23023"/>
                  </a:lnTo>
                  <a:lnTo>
                    <a:pt x="13131" y="22819"/>
                  </a:lnTo>
                  <a:lnTo>
                    <a:pt x="13182" y="22666"/>
                  </a:lnTo>
                  <a:lnTo>
                    <a:pt x="13232" y="22487"/>
                  </a:lnTo>
                  <a:lnTo>
                    <a:pt x="13360" y="22309"/>
                  </a:lnTo>
                  <a:lnTo>
                    <a:pt x="13513" y="22181"/>
                  </a:lnTo>
                  <a:lnTo>
                    <a:pt x="13691" y="22079"/>
                  </a:lnTo>
                  <a:lnTo>
                    <a:pt x="13895" y="22003"/>
                  </a:lnTo>
                  <a:lnTo>
                    <a:pt x="14099" y="21977"/>
                  </a:lnTo>
                  <a:lnTo>
                    <a:pt x="14303" y="21952"/>
                  </a:lnTo>
                  <a:lnTo>
                    <a:pt x="14737" y="21926"/>
                  </a:lnTo>
                  <a:lnTo>
                    <a:pt x="15094" y="21952"/>
                  </a:lnTo>
                  <a:lnTo>
                    <a:pt x="15400" y="22003"/>
                  </a:lnTo>
                  <a:lnTo>
                    <a:pt x="15680" y="22079"/>
                  </a:lnTo>
                  <a:lnTo>
                    <a:pt x="15910" y="22181"/>
                  </a:lnTo>
                  <a:lnTo>
                    <a:pt x="16114" y="22309"/>
                  </a:lnTo>
                  <a:lnTo>
                    <a:pt x="16292" y="22462"/>
                  </a:lnTo>
                  <a:lnTo>
                    <a:pt x="16445" y="22640"/>
                  </a:lnTo>
                  <a:lnTo>
                    <a:pt x="16572" y="22844"/>
                  </a:lnTo>
                  <a:lnTo>
                    <a:pt x="16674" y="23048"/>
                  </a:lnTo>
                  <a:lnTo>
                    <a:pt x="16751" y="23278"/>
                  </a:lnTo>
                  <a:lnTo>
                    <a:pt x="16802" y="23533"/>
                  </a:lnTo>
                  <a:lnTo>
                    <a:pt x="16853" y="23788"/>
                  </a:lnTo>
                  <a:lnTo>
                    <a:pt x="16878" y="24323"/>
                  </a:lnTo>
                  <a:lnTo>
                    <a:pt x="16904" y="24884"/>
                  </a:lnTo>
                  <a:lnTo>
                    <a:pt x="17235" y="24705"/>
                  </a:lnTo>
                  <a:lnTo>
                    <a:pt x="17541" y="24527"/>
                  </a:lnTo>
                  <a:lnTo>
                    <a:pt x="17822" y="24272"/>
                  </a:lnTo>
                  <a:lnTo>
                    <a:pt x="18077" y="23992"/>
                  </a:lnTo>
                  <a:lnTo>
                    <a:pt x="18281" y="23686"/>
                  </a:lnTo>
                  <a:lnTo>
                    <a:pt x="18459" y="23329"/>
                  </a:lnTo>
                  <a:lnTo>
                    <a:pt x="18561" y="22921"/>
                  </a:lnTo>
                  <a:lnTo>
                    <a:pt x="18663" y="22487"/>
                  </a:lnTo>
                  <a:lnTo>
                    <a:pt x="18689" y="22258"/>
                  </a:lnTo>
                  <a:lnTo>
                    <a:pt x="18689" y="22003"/>
                  </a:lnTo>
                  <a:lnTo>
                    <a:pt x="18663" y="21468"/>
                  </a:lnTo>
                  <a:lnTo>
                    <a:pt x="18612" y="20448"/>
                  </a:lnTo>
                  <a:lnTo>
                    <a:pt x="18536" y="19249"/>
                  </a:lnTo>
                  <a:lnTo>
                    <a:pt x="18459" y="18077"/>
                  </a:lnTo>
                  <a:lnTo>
                    <a:pt x="18383" y="16878"/>
                  </a:lnTo>
                  <a:lnTo>
                    <a:pt x="18255" y="15705"/>
                  </a:lnTo>
                  <a:lnTo>
                    <a:pt x="18000" y="13436"/>
                  </a:lnTo>
                  <a:lnTo>
                    <a:pt x="17847" y="12289"/>
                  </a:lnTo>
                  <a:lnTo>
                    <a:pt x="17669" y="11167"/>
                  </a:lnTo>
                  <a:lnTo>
                    <a:pt x="17414" y="10020"/>
                  </a:lnTo>
                  <a:lnTo>
                    <a:pt x="17286" y="9459"/>
                  </a:lnTo>
                  <a:lnTo>
                    <a:pt x="17108" y="8924"/>
                  </a:lnTo>
                  <a:lnTo>
                    <a:pt x="16929" y="8388"/>
                  </a:lnTo>
                  <a:lnTo>
                    <a:pt x="16725" y="7853"/>
                  </a:lnTo>
                  <a:lnTo>
                    <a:pt x="16521" y="7317"/>
                  </a:lnTo>
                  <a:lnTo>
                    <a:pt x="16266" y="6807"/>
                  </a:lnTo>
                  <a:lnTo>
                    <a:pt x="16012" y="6348"/>
                  </a:lnTo>
                  <a:lnTo>
                    <a:pt x="15731" y="5890"/>
                  </a:lnTo>
                  <a:lnTo>
                    <a:pt x="15400" y="5482"/>
                  </a:lnTo>
                  <a:lnTo>
                    <a:pt x="15094" y="5074"/>
                  </a:lnTo>
                  <a:lnTo>
                    <a:pt x="14737" y="4717"/>
                  </a:lnTo>
                  <a:lnTo>
                    <a:pt x="14354" y="4360"/>
                  </a:lnTo>
                  <a:lnTo>
                    <a:pt x="13972" y="4054"/>
                  </a:lnTo>
                  <a:lnTo>
                    <a:pt x="13564" y="3748"/>
                  </a:lnTo>
                  <a:lnTo>
                    <a:pt x="13156" y="3467"/>
                  </a:lnTo>
                  <a:lnTo>
                    <a:pt x="12697" y="3213"/>
                  </a:lnTo>
                  <a:lnTo>
                    <a:pt x="12264" y="2958"/>
                  </a:lnTo>
                  <a:lnTo>
                    <a:pt x="11805" y="2728"/>
                  </a:lnTo>
                  <a:lnTo>
                    <a:pt x="11320" y="2524"/>
                  </a:lnTo>
                  <a:lnTo>
                    <a:pt x="10836" y="2320"/>
                  </a:lnTo>
                  <a:lnTo>
                    <a:pt x="9842" y="1963"/>
                  </a:lnTo>
                  <a:lnTo>
                    <a:pt x="8822" y="1657"/>
                  </a:lnTo>
                  <a:lnTo>
                    <a:pt x="7776" y="1377"/>
                  </a:lnTo>
                  <a:lnTo>
                    <a:pt x="6731" y="1122"/>
                  </a:lnTo>
                  <a:lnTo>
                    <a:pt x="5660" y="892"/>
                  </a:lnTo>
                  <a:lnTo>
                    <a:pt x="3595" y="459"/>
                  </a:lnTo>
                  <a:lnTo>
                    <a:pt x="2601" y="230"/>
                  </a:lnTo>
                  <a:lnTo>
                    <a:pt x="1632" y="0"/>
                  </a:lnTo>
                  <a:close/>
                </a:path>
              </a:pathLst>
            </a:custGeom>
            <a:solidFill>
              <a:srgbClr val="AFDD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78"/>
            <p:cNvSpPr/>
            <p:nvPr/>
          </p:nvSpPr>
          <p:spPr>
            <a:xfrm>
              <a:off x="8167978" y="2672897"/>
              <a:ext cx="31709" cy="31272"/>
            </a:xfrm>
            <a:custGeom>
              <a:avLst/>
              <a:gdLst/>
              <a:ahLst/>
              <a:cxnLst/>
              <a:rect l="l" t="t" r="r" b="b"/>
              <a:pathLst>
                <a:path w="1888" h="1862" extrusionOk="0">
                  <a:moveTo>
                    <a:pt x="1071" y="408"/>
                  </a:moveTo>
                  <a:lnTo>
                    <a:pt x="1173" y="434"/>
                  </a:lnTo>
                  <a:lnTo>
                    <a:pt x="1250" y="485"/>
                  </a:lnTo>
                  <a:lnTo>
                    <a:pt x="1326" y="561"/>
                  </a:lnTo>
                  <a:lnTo>
                    <a:pt x="1377" y="663"/>
                  </a:lnTo>
                  <a:lnTo>
                    <a:pt x="1428" y="740"/>
                  </a:lnTo>
                  <a:lnTo>
                    <a:pt x="1454" y="842"/>
                  </a:lnTo>
                  <a:lnTo>
                    <a:pt x="1454" y="944"/>
                  </a:lnTo>
                  <a:lnTo>
                    <a:pt x="1428" y="1046"/>
                  </a:lnTo>
                  <a:lnTo>
                    <a:pt x="1377" y="1148"/>
                  </a:lnTo>
                  <a:lnTo>
                    <a:pt x="1326" y="1224"/>
                  </a:lnTo>
                  <a:lnTo>
                    <a:pt x="1224" y="1301"/>
                  </a:lnTo>
                  <a:lnTo>
                    <a:pt x="1148" y="1352"/>
                  </a:lnTo>
                  <a:lnTo>
                    <a:pt x="1046" y="1377"/>
                  </a:lnTo>
                  <a:lnTo>
                    <a:pt x="944" y="1403"/>
                  </a:lnTo>
                  <a:lnTo>
                    <a:pt x="842" y="1403"/>
                  </a:lnTo>
                  <a:lnTo>
                    <a:pt x="740" y="1377"/>
                  </a:lnTo>
                  <a:lnTo>
                    <a:pt x="587" y="1301"/>
                  </a:lnTo>
                  <a:lnTo>
                    <a:pt x="485" y="1173"/>
                  </a:lnTo>
                  <a:lnTo>
                    <a:pt x="409" y="1020"/>
                  </a:lnTo>
                  <a:lnTo>
                    <a:pt x="383" y="867"/>
                  </a:lnTo>
                  <a:lnTo>
                    <a:pt x="434" y="867"/>
                  </a:lnTo>
                  <a:lnTo>
                    <a:pt x="485" y="816"/>
                  </a:lnTo>
                  <a:lnTo>
                    <a:pt x="587" y="663"/>
                  </a:lnTo>
                  <a:lnTo>
                    <a:pt x="714" y="536"/>
                  </a:lnTo>
                  <a:lnTo>
                    <a:pt x="791" y="459"/>
                  </a:lnTo>
                  <a:lnTo>
                    <a:pt x="867" y="434"/>
                  </a:lnTo>
                  <a:lnTo>
                    <a:pt x="969" y="408"/>
                  </a:lnTo>
                  <a:close/>
                  <a:moveTo>
                    <a:pt x="1020" y="1"/>
                  </a:moveTo>
                  <a:lnTo>
                    <a:pt x="842" y="26"/>
                  </a:lnTo>
                  <a:lnTo>
                    <a:pt x="664" y="77"/>
                  </a:lnTo>
                  <a:lnTo>
                    <a:pt x="485" y="154"/>
                  </a:lnTo>
                  <a:lnTo>
                    <a:pt x="358" y="256"/>
                  </a:lnTo>
                  <a:lnTo>
                    <a:pt x="230" y="383"/>
                  </a:lnTo>
                  <a:lnTo>
                    <a:pt x="179" y="561"/>
                  </a:lnTo>
                  <a:lnTo>
                    <a:pt x="103" y="663"/>
                  </a:lnTo>
                  <a:lnTo>
                    <a:pt x="26" y="791"/>
                  </a:lnTo>
                  <a:lnTo>
                    <a:pt x="1" y="918"/>
                  </a:lnTo>
                  <a:lnTo>
                    <a:pt x="1" y="1071"/>
                  </a:lnTo>
                  <a:lnTo>
                    <a:pt x="1" y="1224"/>
                  </a:lnTo>
                  <a:lnTo>
                    <a:pt x="52" y="1352"/>
                  </a:lnTo>
                  <a:lnTo>
                    <a:pt x="128" y="1505"/>
                  </a:lnTo>
                  <a:lnTo>
                    <a:pt x="256" y="1607"/>
                  </a:lnTo>
                  <a:lnTo>
                    <a:pt x="434" y="1734"/>
                  </a:lnTo>
                  <a:lnTo>
                    <a:pt x="613" y="1836"/>
                  </a:lnTo>
                  <a:lnTo>
                    <a:pt x="816" y="1862"/>
                  </a:lnTo>
                  <a:lnTo>
                    <a:pt x="1046" y="1862"/>
                  </a:lnTo>
                  <a:lnTo>
                    <a:pt x="1250" y="1811"/>
                  </a:lnTo>
                  <a:lnTo>
                    <a:pt x="1428" y="1734"/>
                  </a:lnTo>
                  <a:lnTo>
                    <a:pt x="1607" y="1607"/>
                  </a:lnTo>
                  <a:lnTo>
                    <a:pt x="1760" y="1428"/>
                  </a:lnTo>
                  <a:lnTo>
                    <a:pt x="1836" y="1250"/>
                  </a:lnTo>
                  <a:lnTo>
                    <a:pt x="1887" y="1046"/>
                  </a:lnTo>
                  <a:lnTo>
                    <a:pt x="1887" y="842"/>
                  </a:lnTo>
                  <a:lnTo>
                    <a:pt x="1862" y="663"/>
                  </a:lnTo>
                  <a:lnTo>
                    <a:pt x="1785" y="459"/>
                  </a:lnTo>
                  <a:lnTo>
                    <a:pt x="1683" y="306"/>
                  </a:lnTo>
                  <a:lnTo>
                    <a:pt x="1530" y="154"/>
                  </a:lnTo>
                  <a:lnTo>
                    <a:pt x="1352" y="52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78"/>
            <p:cNvSpPr/>
            <p:nvPr/>
          </p:nvSpPr>
          <p:spPr>
            <a:xfrm>
              <a:off x="8174411" y="2679749"/>
              <a:ext cx="17987" cy="16711"/>
            </a:xfrm>
            <a:custGeom>
              <a:avLst/>
              <a:gdLst/>
              <a:ahLst/>
              <a:cxnLst/>
              <a:rect l="l" t="t" r="r" b="b"/>
              <a:pathLst>
                <a:path w="1071" h="995" extrusionOk="0">
                  <a:moveTo>
                    <a:pt x="586" y="0"/>
                  </a:moveTo>
                  <a:lnTo>
                    <a:pt x="484" y="26"/>
                  </a:lnTo>
                  <a:lnTo>
                    <a:pt x="408" y="51"/>
                  </a:lnTo>
                  <a:lnTo>
                    <a:pt x="331" y="128"/>
                  </a:lnTo>
                  <a:lnTo>
                    <a:pt x="204" y="255"/>
                  </a:lnTo>
                  <a:lnTo>
                    <a:pt x="102" y="408"/>
                  </a:lnTo>
                  <a:lnTo>
                    <a:pt x="51" y="459"/>
                  </a:lnTo>
                  <a:lnTo>
                    <a:pt x="0" y="459"/>
                  </a:lnTo>
                  <a:lnTo>
                    <a:pt x="26" y="612"/>
                  </a:lnTo>
                  <a:lnTo>
                    <a:pt x="102" y="765"/>
                  </a:lnTo>
                  <a:lnTo>
                    <a:pt x="204" y="893"/>
                  </a:lnTo>
                  <a:lnTo>
                    <a:pt x="357" y="969"/>
                  </a:lnTo>
                  <a:lnTo>
                    <a:pt x="459" y="995"/>
                  </a:lnTo>
                  <a:lnTo>
                    <a:pt x="561" y="995"/>
                  </a:lnTo>
                  <a:lnTo>
                    <a:pt x="663" y="969"/>
                  </a:lnTo>
                  <a:lnTo>
                    <a:pt x="765" y="944"/>
                  </a:lnTo>
                  <a:lnTo>
                    <a:pt x="841" y="893"/>
                  </a:lnTo>
                  <a:lnTo>
                    <a:pt x="943" y="816"/>
                  </a:lnTo>
                  <a:lnTo>
                    <a:pt x="994" y="740"/>
                  </a:lnTo>
                  <a:lnTo>
                    <a:pt x="1045" y="638"/>
                  </a:lnTo>
                  <a:lnTo>
                    <a:pt x="1071" y="536"/>
                  </a:lnTo>
                  <a:lnTo>
                    <a:pt x="1071" y="434"/>
                  </a:lnTo>
                  <a:lnTo>
                    <a:pt x="1045" y="332"/>
                  </a:lnTo>
                  <a:lnTo>
                    <a:pt x="994" y="255"/>
                  </a:lnTo>
                  <a:lnTo>
                    <a:pt x="943" y="153"/>
                  </a:lnTo>
                  <a:lnTo>
                    <a:pt x="867" y="77"/>
                  </a:lnTo>
                  <a:lnTo>
                    <a:pt x="790" y="26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78"/>
            <p:cNvSpPr/>
            <p:nvPr/>
          </p:nvSpPr>
          <p:spPr>
            <a:xfrm>
              <a:off x="8117024" y="1759987"/>
              <a:ext cx="15435" cy="53962"/>
            </a:xfrm>
            <a:custGeom>
              <a:avLst/>
              <a:gdLst/>
              <a:ahLst/>
              <a:cxnLst/>
              <a:rect l="l" t="t" r="r" b="b"/>
              <a:pathLst>
                <a:path w="919" h="3213" extrusionOk="0">
                  <a:moveTo>
                    <a:pt x="307" y="0"/>
                  </a:moveTo>
                  <a:lnTo>
                    <a:pt x="128" y="765"/>
                  </a:lnTo>
                  <a:lnTo>
                    <a:pt x="52" y="1173"/>
                  </a:lnTo>
                  <a:lnTo>
                    <a:pt x="1" y="1581"/>
                  </a:lnTo>
                  <a:lnTo>
                    <a:pt x="1" y="1989"/>
                  </a:lnTo>
                  <a:lnTo>
                    <a:pt x="26" y="2397"/>
                  </a:lnTo>
                  <a:lnTo>
                    <a:pt x="77" y="2805"/>
                  </a:lnTo>
                  <a:lnTo>
                    <a:pt x="154" y="3213"/>
                  </a:lnTo>
                  <a:lnTo>
                    <a:pt x="536" y="3187"/>
                  </a:lnTo>
                  <a:lnTo>
                    <a:pt x="893" y="3213"/>
                  </a:lnTo>
                  <a:lnTo>
                    <a:pt x="816" y="2805"/>
                  </a:lnTo>
                  <a:lnTo>
                    <a:pt x="740" y="2423"/>
                  </a:lnTo>
                  <a:lnTo>
                    <a:pt x="715" y="2015"/>
                  </a:lnTo>
                  <a:lnTo>
                    <a:pt x="715" y="1607"/>
                  </a:lnTo>
                  <a:lnTo>
                    <a:pt x="740" y="1199"/>
                  </a:lnTo>
                  <a:lnTo>
                    <a:pt x="791" y="791"/>
                  </a:lnTo>
                  <a:lnTo>
                    <a:pt x="842" y="408"/>
                  </a:lnTo>
                  <a:lnTo>
                    <a:pt x="918" y="0"/>
                  </a:lnTo>
                  <a:lnTo>
                    <a:pt x="918" y="0"/>
                  </a:lnTo>
                  <a:lnTo>
                    <a:pt x="842" y="26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EE7C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78"/>
            <p:cNvSpPr/>
            <p:nvPr/>
          </p:nvSpPr>
          <p:spPr>
            <a:xfrm>
              <a:off x="8063500" y="1759987"/>
              <a:ext cx="51409" cy="54399"/>
            </a:xfrm>
            <a:custGeom>
              <a:avLst/>
              <a:gdLst/>
              <a:ahLst/>
              <a:cxnLst/>
              <a:rect l="l" t="t" r="r" b="b"/>
              <a:pathLst>
                <a:path w="3061" h="3239" extrusionOk="0">
                  <a:moveTo>
                    <a:pt x="2525" y="0"/>
                  </a:moveTo>
                  <a:lnTo>
                    <a:pt x="1938" y="26"/>
                  </a:lnTo>
                  <a:lnTo>
                    <a:pt x="1658" y="77"/>
                  </a:lnTo>
                  <a:lnTo>
                    <a:pt x="1377" y="128"/>
                  </a:lnTo>
                  <a:lnTo>
                    <a:pt x="1122" y="179"/>
                  </a:lnTo>
                  <a:lnTo>
                    <a:pt x="893" y="281"/>
                  </a:lnTo>
                  <a:lnTo>
                    <a:pt x="664" y="383"/>
                  </a:lnTo>
                  <a:lnTo>
                    <a:pt x="460" y="510"/>
                  </a:lnTo>
                  <a:lnTo>
                    <a:pt x="307" y="663"/>
                  </a:lnTo>
                  <a:lnTo>
                    <a:pt x="154" y="842"/>
                  </a:lnTo>
                  <a:lnTo>
                    <a:pt x="52" y="1046"/>
                  </a:lnTo>
                  <a:lnTo>
                    <a:pt x="1" y="1275"/>
                  </a:lnTo>
                  <a:lnTo>
                    <a:pt x="1" y="1556"/>
                  </a:lnTo>
                  <a:lnTo>
                    <a:pt x="26" y="1862"/>
                  </a:lnTo>
                  <a:lnTo>
                    <a:pt x="103" y="2117"/>
                  </a:lnTo>
                  <a:lnTo>
                    <a:pt x="179" y="2321"/>
                  </a:lnTo>
                  <a:lnTo>
                    <a:pt x="307" y="2525"/>
                  </a:lnTo>
                  <a:lnTo>
                    <a:pt x="434" y="2678"/>
                  </a:lnTo>
                  <a:lnTo>
                    <a:pt x="587" y="2831"/>
                  </a:lnTo>
                  <a:lnTo>
                    <a:pt x="766" y="2933"/>
                  </a:lnTo>
                  <a:lnTo>
                    <a:pt x="944" y="3034"/>
                  </a:lnTo>
                  <a:lnTo>
                    <a:pt x="1148" y="3085"/>
                  </a:lnTo>
                  <a:lnTo>
                    <a:pt x="1352" y="3162"/>
                  </a:lnTo>
                  <a:lnTo>
                    <a:pt x="1581" y="3187"/>
                  </a:lnTo>
                  <a:lnTo>
                    <a:pt x="2040" y="3238"/>
                  </a:lnTo>
                  <a:lnTo>
                    <a:pt x="2525" y="3238"/>
                  </a:lnTo>
                  <a:lnTo>
                    <a:pt x="3009" y="3213"/>
                  </a:lnTo>
                  <a:lnTo>
                    <a:pt x="2882" y="2831"/>
                  </a:lnTo>
                  <a:lnTo>
                    <a:pt x="2805" y="2448"/>
                  </a:lnTo>
                  <a:lnTo>
                    <a:pt x="2754" y="2015"/>
                  </a:lnTo>
                  <a:lnTo>
                    <a:pt x="2754" y="1607"/>
                  </a:lnTo>
                  <a:lnTo>
                    <a:pt x="2780" y="1173"/>
                  </a:lnTo>
                  <a:lnTo>
                    <a:pt x="2831" y="765"/>
                  </a:lnTo>
                  <a:lnTo>
                    <a:pt x="2933" y="357"/>
                  </a:lnTo>
                  <a:lnTo>
                    <a:pt x="30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78"/>
            <p:cNvSpPr/>
            <p:nvPr/>
          </p:nvSpPr>
          <p:spPr>
            <a:xfrm>
              <a:off x="8093478" y="1822934"/>
              <a:ext cx="13722" cy="47967"/>
            </a:xfrm>
            <a:custGeom>
              <a:avLst/>
              <a:gdLst/>
              <a:ahLst/>
              <a:cxnLst/>
              <a:rect l="l" t="t" r="r" b="b"/>
              <a:pathLst>
                <a:path w="817" h="2856" extrusionOk="0">
                  <a:moveTo>
                    <a:pt x="0" y="0"/>
                  </a:moveTo>
                  <a:lnTo>
                    <a:pt x="51" y="332"/>
                  </a:lnTo>
                  <a:lnTo>
                    <a:pt x="77" y="663"/>
                  </a:lnTo>
                  <a:lnTo>
                    <a:pt x="128" y="1301"/>
                  </a:lnTo>
                  <a:lnTo>
                    <a:pt x="179" y="2117"/>
                  </a:lnTo>
                  <a:lnTo>
                    <a:pt x="153" y="2346"/>
                  </a:lnTo>
                  <a:lnTo>
                    <a:pt x="153" y="2499"/>
                  </a:lnTo>
                  <a:lnTo>
                    <a:pt x="179" y="2652"/>
                  </a:lnTo>
                  <a:lnTo>
                    <a:pt x="561" y="2754"/>
                  </a:lnTo>
                  <a:lnTo>
                    <a:pt x="816" y="2856"/>
                  </a:lnTo>
                  <a:lnTo>
                    <a:pt x="816" y="2856"/>
                  </a:lnTo>
                  <a:lnTo>
                    <a:pt x="714" y="2142"/>
                  </a:lnTo>
                  <a:lnTo>
                    <a:pt x="663" y="1454"/>
                  </a:lnTo>
                  <a:lnTo>
                    <a:pt x="638" y="740"/>
                  </a:lnTo>
                  <a:lnTo>
                    <a:pt x="689" y="51"/>
                  </a:lnTo>
                  <a:lnTo>
                    <a:pt x="332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78"/>
            <p:cNvSpPr/>
            <p:nvPr/>
          </p:nvSpPr>
          <p:spPr>
            <a:xfrm>
              <a:off x="7375394" y="2687878"/>
              <a:ext cx="700570" cy="36848"/>
            </a:xfrm>
            <a:custGeom>
              <a:avLst/>
              <a:gdLst/>
              <a:ahLst/>
              <a:cxnLst/>
              <a:rect l="l" t="t" r="r" b="b"/>
              <a:pathLst>
                <a:path w="41713" h="2194" extrusionOk="0">
                  <a:moveTo>
                    <a:pt x="307" y="1"/>
                  </a:moveTo>
                  <a:lnTo>
                    <a:pt x="307" y="358"/>
                  </a:lnTo>
                  <a:lnTo>
                    <a:pt x="256" y="766"/>
                  </a:lnTo>
                  <a:lnTo>
                    <a:pt x="205" y="1174"/>
                  </a:lnTo>
                  <a:lnTo>
                    <a:pt x="103" y="1556"/>
                  </a:lnTo>
                  <a:lnTo>
                    <a:pt x="1" y="1939"/>
                  </a:lnTo>
                  <a:lnTo>
                    <a:pt x="1939" y="1888"/>
                  </a:lnTo>
                  <a:lnTo>
                    <a:pt x="3876" y="1862"/>
                  </a:lnTo>
                  <a:lnTo>
                    <a:pt x="5814" y="1888"/>
                  </a:lnTo>
                  <a:lnTo>
                    <a:pt x="7777" y="1913"/>
                  </a:lnTo>
                  <a:lnTo>
                    <a:pt x="11653" y="2041"/>
                  </a:lnTo>
                  <a:lnTo>
                    <a:pt x="15553" y="2143"/>
                  </a:lnTo>
                  <a:lnTo>
                    <a:pt x="19021" y="2194"/>
                  </a:lnTo>
                  <a:lnTo>
                    <a:pt x="22488" y="2194"/>
                  </a:lnTo>
                  <a:lnTo>
                    <a:pt x="25956" y="2168"/>
                  </a:lnTo>
                  <a:lnTo>
                    <a:pt x="29449" y="2117"/>
                  </a:lnTo>
                  <a:lnTo>
                    <a:pt x="29474" y="2092"/>
                  </a:lnTo>
                  <a:lnTo>
                    <a:pt x="31004" y="2041"/>
                  </a:lnTo>
                  <a:lnTo>
                    <a:pt x="32534" y="2015"/>
                  </a:lnTo>
                  <a:lnTo>
                    <a:pt x="34063" y="2041"/>
                  </a:lnTo>
                  <a:lnTo>
                    <a:pt x="35593" y="2066"/>
                  </a:lnTo>
                  <a:lnTo>
                    <a:pt x="38653" y="2143"/>
                  </a:lnTo>
                  <a:lnTo>
                    <a:pt x="41712" y="2194"/>
                  </a:lnTo>
                  <a:lnTo>
                    <a:pt x="41534" y="1709"/>
                  </a:lnTo>
                  <a:lnTo>
                    <a:pt x="41381" y="1225"/>
                  </a:lnTo>
                  <a:lnTo>
                    <a:pt x="41279" y="715"/>
                  </a:lnTo>
                  <a:lnTo>
                    <a:pt x="41202" y="230"/>
                  </a:lnTo>
                  <a:lnTo>
                    <a:pt x="41126" y="256"/>
                  </a:lnTo>
                  <a:lnTo>
                    <a:pt x="41049" y="281"/>
                  </a:lnTo>
                  <a:lnTo>
                    <a:pt x="35950" y="307"/>
                  </a:lnTo>
                  <a:lnTo>
                    <a:pt x="30825" y="281"/>
                  </a:lnTo>
                  <a:lnTo>
                    <a:pt x="20602" y="205"/>
                  </a:lnTo>
                  <a:lnTo>
                    <a:pt x="18077" y="205"/>
                  </a:lnTo>
                  <a:lnTo>
                    <a:pt x="15553" y="230"/>
                  </a:lnTo>
                  <a:lnTo>
                    <a:pt x="10454" y="256"/>
                  </a:lnTo>
                  <a:lnTo>
                    <a:pt x="7905" y="256"/>
                  </a:lnTo>
                  <a:lnTo>
                    <a:pt x="5381" y="205"/>
                  </a:lnTo>
                  <a:lnTo>
                    <a:pt x="2831" y="128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78"/>
            <p:cNvSpPr/>
            <p:nvPr/>
          </p:nvSpPr>
          <p:spPr>
            <a:xfrm>
              <a:off x="7947886" y="2312785"/>
              <a:ext cx="76249" cy="33422"/>
            </a:xfrm>
            <a:custGeom>
              <a:avLst/>
              <a:gdLst/>
              <a:ahLst/>
              <a:cxnLst/>
              <a:rect l="l" t="t" r="r" b="b"/>
              <a:pathLst>
                <a:path w="4540" h="1990" extrusionOk="0">
                  <a:moveTo>
                    <a:pt x="205" y="1"/>
                  </a:moveTo>
                  <a:lnTo>
                    <a:pt x="154" y="26"/>
                  </a:lnTo>
                  <a:lnTo>
                    <a:pt x="103" y="77"/>
                  </a:lnTo>
                  <a:lnTo>
                    <a:pt x="77" y="154"/>
                  </a:lnTo>
                  <a:lnTo>
                    <a:pt x="26" y="485"/>
                  </a:lnTo>
                  <a:lnTo>
                    <a:pt x="1" y="867"/>
                  </a:lnTo>
                  <a:lnTo>
                    <a:pt x="1" y="1046"/>
                  </a:lnTo>
                  <a:lnTo>
                    <a:pt x="26" y="1224"/>
                  </a:lnTo>
                  <a:lnTo>
                    <a:pt x="77" y="1403"/>
                  </a:lnTo>
                  <a:lnTo>
                    <a:pt x="154" y="1530"/>
                  </a:lnTo>
                  <a:lnTo>
                    <a:pt x="230" y="1607"/>
                  </a:lnTo>
                  <a:lnTo>
                    <a:pt x="332" y="1658"/>
                  </a:lnTo>
                  <a:lnTo>
                    <a:pt x="536" y="1760"/>
                  </a:lnTo>
                  <a:lnTo>
                    <a:pt x="766" y="1811"/>
                  </a:lnTo>
                  <a:lnTo>
                    <a:pt x="1021" y="1836"/>
                  </a:lnTo>
                  <a:lnTo>
                    <a:pt x="1964" y="1836"/>
                  </a:lnTo>
                  <a:lnTo>
                    <a:pt x="3239" y="1938"/>
                  </a:lnTo>
                  <a:lnTo>
                    <a:pt x="3723" y="1989"/>
                  </a:lnTo>
                  <a:lnTo>
                    <a:pt x="3978" y="1989"/>
                  </a:lnTo>
                  <a:lnTo>
                    <a:pt x="4106" y="1964"/>
                  </a:lnTo>
                  <a:lnTo>
                    <a:pt x="4208" y="1913"/>
                  </a:lnTo>
                  <a:lnTo>
                    <a:pt x="4310" y="1811"/>
                  </a:lnTo>
                  <a:lnTo>
                    <a:pt x="4412" y="1709"/>
                  </a:lnTo>
                  <a:lnTo>
                    <a:pt x="4463" y="1556"/>
                  </a:lnTo>
                  <a:lnTo>
                    <a:pt x="4514" y="1403"/>
                  </a:lnTo>
                  <a:lnTo>
                    <a:pt x="4539" y="1071"/>
                  </a:lnTo>
                  <a:lnTo>
                    <a:pt x="4539" y="765"/>
                  </a:lnTo>
                  <a:lnTo>
                    <a:pt x="4539" y="663"/>
                  </a:lnTo>
                  <a:lnTo>
                    <a:pt x="4488" y="587"/>
                  </a:lnTo>
                  <a:lnTo>
                    <a:pt x="4412" y="536"/>
                  </a:lnTo>
                  <a:lnTo>
                    <a:pt x="4335" y="510"/>
                  </a:lnTo>
                  <a:lnTo>
                    <a:pt x="4233" y="510"/>
                  </a:lnTo>
                  <a:lnTo>
                    <a:pt x="4157" y="561"/>
                  </a:lnTo>
                  <a:lnTo>
                    <a:pt x="4080" y="612"/>
                  </a:lnTo>
                  <a:lnTo>
                    <a:pt x="4029" y="689"/>
                  </a:lnTo>
                  <a:lnTo>
                    <a:pt x="3978" y="969"/>
                  </a:lnTo>
                  <a:lnTo>
                    <a:pt x="3927" y="1173"/>
                  </a:lnTo>
                  <a:lnTo>
                    <a:pt x="3876" y="1250"/>
                  </a:lnTo>
                  <a:lnTo>
                    <a:pt x="3800" y="1301"/>
                  </a:lnTo>
                  <a:lnTo>
                    <a:pt x="3698" y="1326"/>
                  </a:lnTo>
                  <a:lnTo>
                    <a:pt x="3545" y="1352"/>
                  </a:lnTo>
                  <a:lnTo>
                    <a:pt x="3188" y="1326"/>
                  </a:lnTo>
                  <a:lnTo>
                    <a:pt x="2831" y="1301"/>
                  </a:lnTo>
                  <a:lnTo>
                    <a:pt x="2117" y="1250"/>
                  </a:lnTo>
                  <a:lnTo>
                    <a:pt x="1454" y="1224"/>
                  </a:lnTo>
                  <a:lnTo>
                    <a:pt x="1097" y="1199"/>
                  </a:lnTo>
                  <a:lnTo>
                    <a:pt x="944" y="1173"/>
                  </a:lnTo>
                  <a:lnTo>
                    <a:pt x="791" y="1122"/>
                  </a:lnTo>
                  <a:lnTo>
                    <a:pt x="664" y="1046"/>
                  </a:lnTo>
                  <a:lnTo>
                    <a:pt x="613" y="995"/>
                  </a:lnTo>
                  <a:lnTo>
                    <a:pt x="587" y="944"/>
                  </a:lnTo>
                  <a:lnTo>
                    <a:pt x="587" y="816"/>
                  </a:lnTo>
                  <a:lnTo>
                    <a:pt x="562" y="638"/>
                  </a:lnTo>
                  <a:lnTo>
                    <a:pt x="485" y="154"/>
                  </a:lnTo>
                  <a:lnTo>
                    <a:pt x="460" y="77"/>
                  </a:lnTo>
                  <a:lnTo>
                    <a:pt x="409" y="52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78"/>
            <p:cNvSpPr/>
            <p:nvPr/>
          </p:nvSpPr>
          <p:spPr>
            <a:xfrm>
              <a:off x="7908066" y="2287946"/>
              <a:ext cx="12865" cy="377266"/>
            </a:xfrm>
            <a:custGeom>
              <a:avLst/>
              <a:gdLst/>
              <a:ahLst/>
              <a:cxnLst/>
              <a:rect l="l" t="t" r="r" b="b"/>
              <a:pathLst>
                <a:path w="766" h="22463" extrusionOk="0">
                  <a:moveTo>
                    <a:pt x="409" y="1"/>
                  </a:moveTo>
                  <a:lnTo>
                    <a:pt x="332" y="26"/>
                  </a:lnTo>
                  <a:lnTo>
                    <a:pt x="281" y="52"/>
                  </a:lnTo>
                  <a:lnTo>
                    <a:pt x="230" y="103"/>
                  </a:lnTo>
                  <a:lnTo>
                    <a:pt x="230" y="179"/>
                  </a:lnTo>
                  <a:lnTo>
                    <a:pt x="179" y="1556"/>
                  </a:lnTo>
                  <a:lnTo>
                    <a:pt x="154" y="2933"/>
                  </a:lnTo>
                  <a:lnTo>
                    <a:pt x="154" y="4310"/>
                  </a:lnTo>
                  <a:lnTo>
                    <a:pt x="179" y="5686"/>
                  </a:lnTo>
                  <a:lnTo>
                    <a:pt x="230" y="8440"/>
                  </a:lnTo>
                  <a:lnTo>
                    <a:pt x="230" y="9817"/>
                  </a:lnTo>
                  <a:lnTo>
                    <a:pt x="230" y="11193"/>
                  </a:lnTo>
                  <a:lnTo>
                    <a:pt x="205" y="13947"/>
                  </a:lnTo>
                  <a:lnTo>
                    <a:pt x="128" y="16701"/>
                  </a:lnTo>
                  <a:lnTo>
                    <a:pt x="1" y="22208"/>
                  </a:lnTo>
                  <a:lnTo>
                    <a:pt x="26" y="22310"/>
                  </a:lnTo>
                  <a:lnTo>
                    <a:pt x="77" y="22386"/>
                  </a:lnTo>
                  <a:lnTo>
                    <a:pt x="154" y="22437"/>
                  </a:lnTo>
                  <a:lnTo>
                    <a:pt x="230" y="22463"/>
                  </a:lnTo>
                  <a:lnTo>
                    <a:pt x="332" y="22437"/>
                  </a:lnTo>
                  <a:lnTo>
                    <a:pt x="409" y="22386"/>
                  </a:lnTo>
                  <a:lnTo>
                    <a:pt x="460" y="22310"/>
                  </a:lnTo>
                  <a:lnTo>
                    <a:pt x="485" y="22208"/>
                  </a:lnTo>
                  <a:lnTo>
                    <a:pt x="587" y="19454"/>
                  </a:lnTo>
                  <a:lnTo>
                    <a:pt x="638" y="16701"/>
                  </a:lnTo>
                  <a:lnTo>
                    <a:pt x="664" y="13947"/>
                  </a:lnTo>
                  <a:lnTo>
                    <a:pt x="689" y="11193"/>
                  </a:lnTo>
                  <a:lnTo>
                    <a:pt x="740" y="8465"/>
                  </a:lnTo>
                  <a:lnTo>
                    <a:pt x="766" y="5686"/>
                  </a:lnTo>
                  <a:lnTo>
                    <a:pt x="740" y="4310"/>
                  </a:lnTo>
                  <a:lnTo>
                    <a:pt x="715" y="2933"/>
                  </a:lnTo>
                  <a:lnTo>
                    <a:pt x="664" y="1556"/>
                  </a:lnTo>
                  <a:lnTo>
                    <a:pt x="587" y="179"/>
                  </a:lnTo>
                  <a:lnTo>
                    <a:pt x="562" y="103"/>
                  </a:lnTo>
                  <a:lnTo>
                    <a:pt x="511" y="52"/>
                  </a:lnTo>
                  <a:lnTo>
                    <a:pt x="460" y="26"/>
                  </a:lnTo>
                  <a:lnTo>
                    <a:pt x="40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78"/>
            <p:cNvSpPr/>
            <p:nvPr/>
          </p:nvSpPr>
          <p:spPr>
            <a:xfrm>
              <a:off x="7437920" y="2493479"/>
              <a:ext cx="414937" cy="191429"/>
            </a:xfrm>
            <a:custGeom>
              <a:avLst/>
              <a:gdLst/>
              <a:ahLst/>
              <a:cxnLst/>
              <a:rect l="l" t="t" r="r" b="b"/>
              <a:pathLst>
                <a:path w="24706" h="11398" extrusionOk="0">
                  <a:moveTo>
                    <a:pt x="8235" y="1480"/>
                  </a:moveTo>
                  <a:lnTo>
                    <a:pt x="8465" y="1582"/>
                  </a:lnTo>
                  <a:lnTo>
                    <a:pt x="8694" y="1709"/>
                  </a:lnTo>
                  <a:lnTo>
                    <a:pt x="8873" y="1887"/>
                  </a:lnTo>
                  <a:lnTo>
                    <a:pt x="9026" y="2066"/>
                  </a:lnTo>
                  <a:lnTo>
                    <a:pt x="9179" y="2295"/>
                  </a:lnTo>
                  <a:lnTo>
                    <a:pt x="9281" y="2525"/>
                  </a:lnTo>
                  <a:lnTo>
                    <a:pt x="9357" y="2754"/>
                  </a:lnTo>
                  <a:lnTo>
                    <a:pt x="9408" y="3009"/>
                  </a:lnTo>
                  <a:lnTo>
                    <a:pt x="9383" y="3060"/>
                  </a:lnTo>
                  <a:lnTo>
                    <a:pt x="9357" y="3111"/>
                  </a:lnTo>
                  <a:lnTo>
                    <a:pt x="9281" y="3137"/>
                  </a:lnTo>
                  <a:lnTo>
                    <a:pt x="9230" y="3137"/>
                  </a:lnTo>
                  <a:lnTo>
                    <a:pt x="9000" y="3035"/>
                  </a:lnTo>
                  <a:lnTo>
                    <a:pt x="8771" y="2933"/>
                  </a:lnTo>
                  <a:lnTo>
                    <a:pt x="8592" y="2780"/>
                  </a:lnTo>
                  <a:lnTo>
                    <a:pt x="8439" y="2601"/>
                  </a:lnTo>
                  <a:lnTo>
                    <a:pt x="8286" y="2397"/>
                  </a:lnTo>
                  <a:lnTo>
                    <a:pt x="8185" y="2168"/>
                  </a:lnTo>
                  <a:lnTo>
                    <a:pt x="8134" y="1938"/>
                  </a:lnTo>
                  <a:lnTo>
                    <a:pt x="8108" y="1684"/>
                  </a:lnTo>
                  <a:lnTo>
                    <a:pt x="8083" y="1607"/>
                  </a:lnTo>
                  <a:lnTo>
                    <a:pt x="8083" y="1531"/>
                  </a:lnTo>
                  <a:lnTo>
                    <a:pt x="8159" y="1480"/>
                  </a:lnTo>
                  <a:close/>
                  <a:moveTo>
                    <a:pt x="7547" y="2040"/>
                  </a:moveTo>
                  <a:lnTo>
                    <a:pt x="7624" y="2066"/>
                  </a:lnTo>
                  <a:lnTo>
                    <a:pt x="7700" y="2117"/>
                  </a:lnTo>
                  <a:lnTo>
                    <a:pt x="7700" y="2142"/>
                  </a:lnTo>
                  <a:lnTo>
                    <a:pt x="7700" y="2193"/>
                  </a:lnTo>
                  <a:lnTo>
                    <a:pt x="7675" y="2397"/>
                  </a:lnTo>
                  <a:lnTo>
                    <a:pt x="7598" y="2601"/>
                  </a:lnTo>
                  <a:lnTo>
                    <a:pt x="7522" y="2805"/>
                  </a:lnTo>
                  <a:lnTo>
                    <a:pt x="7394" y="2984"/>
                  </a:lnTo>
                  <a:lnTo>
                    <a:pt x="7267" y="3111"/>
                  </a:lnTo>
                  <a:lnTo>
                    <a:pt x="7088" y="3213"/>
                  </a:lnTo>
                  <a:lnTo>
                    <a:pt x="6986" y="3264"/>
                  </a:lnTo>
                  <a:lnTo>
                    <a:pt x="6808" y="3264"/>
                  </a:lnTo>
                  <a:lnTo>
                    <a:pt x="6731" y="3239"/>
                  </a:lnTo>
                  <a:lnTo>
                    <a:pt x="6629" y="3188"/>
                  </a:lnTo>
                  <a:lnTo>
                    <a:pt x="6578" y="3111"/>
                  </a:lnTo>
                  <a:lnTo>
                    <a:pt x="6553" y="3009"/>
                  </a:lnTo>
                  <a:lnTo>
                    <a:pt x="6553" y="2907"/>
                  </a:lnTo>
                  <a:lnTo>
                    <a:pt x="6578" y="2805"/>
                  </a:lnTo>
                  <a:lnTo>
                    <a:pt x="6604" y="2703"/>
                  </a:lnTo>
                  <a:lnTo>
                    <a:pt x="6706" y="2525"/>
                  </a:lnTo>
                  <a:lnTo>
                    <a:pt x="6833" y="2372"/>
                  </a:lnTo>
                  <a:lnTo>
                    <a:pt x="6986" y="2219"/>
                  </a:lnTo>
                  <a:lnTo>
                    <a:pt x="7165" y="2117"/>
                  </a:lnTo>
                  <a:lnTo>
                    <a:pt x="7369" y="2040"/>
                  </a:lnTo>
                  <a:lnTo>
                    <a:pt x="7420" y="2040"/>
                  </a:lnTo>
                  <a:lnTo>
                    <a:pt x="7471" y="2066"/>
                  </a:lnTo>
                  <a:lnTo>
                    <a:pt x="7547" y="2040"/>
                  </a:lnTo>
                  <a:close/>
                  <a:moveTo>
                    <a:pt x="8083" y="3468"/>
                  </a:moveTo>
                  <a:lnTo>
                    <a:pt x="8185" y="3494"/>
                  </a:lnTo>
                  <a:lnTo>
                    <a:pt x="8312" y="3570"/>
                  </a:lnTo>
                  <a:lnTo>
                    <a:pt x="8439" y="3672"/>
                  </a:lnTo>
                  <a:lnTo>
                    <a:pt x="8541" y="3774"/>
                  </a:lnTo>
                  <a:lnTo>
                    <a:pt x="8643" y="3876"/>
                  </a:lnTo>
                  <a:lnTo>
                    <a:pt x="8720" y="4004"/>
                  </a:lnTo>
                  <a:lnTo>
                    <a:pt x="8796" y="4131"/>
                  </a:lnTo>
                  <a:lnTo>
                    <a:pt x="8847" y="4259"/>
                  </a:lnTo>
                  <a:lnTo>
                    <a:pt x="8873" y="4412"/>
                  </a:lnTo>
                  <a:lnTo>
                    <a:pt x="8898" y="4641"/>
                  </a:lnTo>
                  <a:lnTo>
                    <a:pt x="8898" y="4743"/>
                  </a:lnTo>
                  <a:lnTo>
                    <a:pt x="8873" y="4845"/>
                  </a:lnTo>
                  <a:lnTo>
                    <a:pt x="8822" y="4947"/>
                  </a:lnTo>
                  <a:lnTo>
                    <a:pt x="8771" y="5049"/>
                  </a:lnTo>
                  <a:lnTo>
                    <a:pt x="8694" y="5100"/>
                  </a:lnTo>
                  <a:lnTo>
                    <a:pt x="8592" y="5151"/>
                  </a:lnTo>
                  <a:lnTo>
                    <a:pt x="8465" y="5176"/>
                  </a:lnTo>
                  <a:lnTo>
                    <a:pt x="8363" y="5151"/>
                  </a:lnTo>
                  <a:lnTo>
                    <a:pt x="8235" y="5100"/>
                  </a:lnTo>
                  <a:lnTo>
                    <a:pt x="8159" y="5023"/>
                  </a:lnTo>
                  <a:lnTo>
                    <a:pt x="8057" y="4921"/>
                  </a:lnTo>
                  <a:lnTo>
                    <a:pt x="7981" y="4820"/>
                  </a:lnTo>
                  <a:lnTo>
                    <a:pt x="7879" y="4590"/>
                  </a:lnTo>
                  <a:lnTo>
                    <a:pt x="7828" y="4463"/>
                  </a:lnTo>
                  <a:lnTo>
                    <a:pt x="7802" y="4335"/>
                  </a:lnTo>
                  <a:lnTo>
                    <a:pt x="7777" y="4055"/>
                  </a:lnTo>
                  <a:lnTo>
                    <a:pt x="7802" y="3927"/>
                  </a:lnTo>
                  <a:lnTo>
                    <a:pt x="7828" y="3800"/>
                  </a:lnTo>
                  <a:lnTo>
                    <a:pt x="7879" y="3672"/>
                  </a:lnTo>
                  <a:lnTo>
                    <a:pt x="7955" y="3545"/>
                  </a:lnTo>
                  <a:lnTo>
                    <a:pt x="7981" y="3519"/>
                  </a:lnTo>
                  <a:lnTo>
                    <a:pt x="8006" y="3519"/>
                  </a:lnTo>
                  <a:lnTo>
                    <a:pt x="8083" y="3468"/>
                  </a:lnTo>
                  <a:close/>
                  <a:moveTo>
                    <a:pt x="16318" y="4361"/>
                  </a:moveTo>
                  <a:lnTo>
                    <a:pt x="16573" y="4386"/>
                  </a:lnTo>
                  <a:lnTo>
                    <a:pt x="16828" y="4463"/>
                  </a:lnTo>
                  <a:lnTo>
                    <a:pt x="17006" y="4539"/>
                  </a:lnTo>
                  <a:lnTo>
                    <a:pt x="17185" y="4667"/>
                  </a:lnTo>
                  <a:lnTo>
                    <a:pt x="17261" y="4743"/>
                  </a:lnTo>
                  <a:lnTo>
                    <a:pt x="17312" y="4820"/>
                  </a:lnTo>
                  <a:lnTo>
                    <a:pt x="17363" y="4921"/>
                  </a:lnTo>
                  <a:lnTo>
                    <a:pt x="17363" y="4998"/>
                  </a:lnTo>
                  <a:lnTo>
                    <a:pt x="17312" y="5100"/>
                  </a:lnTo>
                  <a:lnTo>
                    <a:pt x="17261" y="5151"/>
                  </a:lnTo>
                  <a:lnTo>
                    <a:pt x="17185" y="5202"/>
                  </a:lnTo>
                  <a:lnTo>
                    <a:pt x="17108" y="5227"/>
                  </a:lnTo>
                  <a:lnTo>
                    <a:pt x="16930" y="5227"/>
                  </a:lnTo>
                  <a:lnTo>
                    <a:pt x="16751" y="5202"/>
                  </a:lnTo>
                  <a:lnTo>
                    <a:pt x="16496" y="5125"/>
                  </a:lnTo>
                  <a:lnTo>
                    <a:pt x="16267" y="5023"/>
                  </a:lnTo>
                  <a:lnTo>
                    <a:pt x="16063" y="4871"/>
                  </a:lnTo>
                  <a:lnTo>
                    <a:pt x="15884" y="4692"/>
                  </a:lnTo>
                  <a:lnTo>
                    <a:pt x="15782" y="4692"/>
                  </a:lnTo>
                  <a:lnTo>
                    <a:pt x="15731" y="4641"/>
                  </a:lnTo>
                  <a:lnTo>
                    <a:pt x="15731" y="4616"/>
                  </a:lnTo>
                  <a:lnTo>
                    <a:pt x="15731" y="4565"/>
                  </a:lnTo>
                  <a:lnTo>
                    <a:pt x="15731" y="4514"/>
                  </a:lnTo>
                  <a:lnTo>
                    <a:pt x="15757" y="4463"/>
                  </a:lnTo>
                  <a:lnTo>
                    <a:pt x="15808" y="4437"/>
                  </a:lnTo>
                  <a:lnTo>
                    <a:pt x="16063" y="4361"/>
                  </a:lnTo>
                  <a:close/>
                  <a:moveTo>
                    <a:pt x="15604" y="5227"/>
                  </a:moveTo>
                  <a:lnTo>
                    <a:pt x="15655" y="5253"/>
                  </a:lnTo>
                  <a:lnTo>
                    <a:pt x="15680" y="5278"/>
                  </a:lnTo>
                  <a:lnTo>
                    <a:pt x="15884" y="5559"/>
                  </a:lnTo>
                  <a:lnTo>
                    <a:pt x="16088" y="5890"/>
                  </a:lnTo>
                  <a:lnTo>
                    <a:pt x="16165" y="6069"/>
                  </a:lnTo>
                  <a:lnTo>
                    <a:pt x="16241" y="6247"/>
                  </a:lnTo>
                  <a:lnTo>
                    <a:pt x="16292" y="6400"/>
                  </a:lnTo>
                  <a:lnTo>
                    <a:pt x="16318" y="6579"/>
                  </a:lnTo>
                  <a:lnTo>
                    <a:pt x="16318" y="6655"/>
                  </a:lnTo>
                  <a:lnTo>
                    <a:pt x="16292" y="6757"/>
                  </a:lnTo>
                  <a:lnTo>
                    <a:pt x="16267" y="6834"/>
                  </a:lnTo>
                  <a:lnTo>
                    <a:pt x="16216" y="6910"/>
                  </a:lnTo>
                  <a:lnTo>
                    <a:pt x="16165" y="6961"/>
                  </a:lnTo>
                  <a:lnTo>
                    <a:pt x="16088" y="7012"/>
                  </a:lnTo>
                  <a:lnTo>
                    <a:pt x="16012" y="7038"/>
                  </a:lnTo>
                  <a:lnTo>
                    <a:pt x="15910" y="7012"/>
                  </a:lnTo>
                  <a:lnTo>
                    <a:pt x="15833" y="6987"/>
                  </a:lnTo>
                  <a:lnTo>
                    <a:pt x="15731" y="6936"/>
                  </a:lnTo>
                  <a:lnTo>
                    <a:pt x="15655" y="6859"/>
                  </a:lnTo>
                  <a:lnTo>
                    <a:pt x="15578" y="6757"/>
                  </a:lnTo>
                  <a:lnTo>
                    <a:pt x="15476" y="6553"/>
                  </a:lnTo>
                  <a:lnTo>
                    <a:pt x="15400" y="6349"/>
                  </a:lnTo>
                  <a:lnTo>
                    <a:pt x="15374" y="6120"/>
                  </a:lnTo>
                  <a:lnTo>
                    <a:pt x="15374" y="5890"/>
                  </a:lnTo>
                  <a:lnTo>
                    <a:pt x="15425" y="5661"/>
                  </a:lnTo>
                  <a:lnTo>
                    <a:pt x="15502" y="5457"/>
                  </a:lnTo>
                  <a:lnTo>
                    <a:pt x="15476" y="5406"/>
                  </a:lnTo>
                  <a:lnTo>
                    <a:pt x="15451" y="5355"/>
                  </a:lnTo>
                  <a:lnTo>
                    <a:pt x="15451" y="5304"/>
                  </a:lnTo>
                  <a:lnTo>
                    <a:pt x="15476" y="5278"/>
                  </a:lnTo>
                  <a:lnTo>
                    <a:pt x="15527" y="5253"/>
                  </a:lnTo>
                  <a:lnTo>
                    <a:pt x="15553" y="5227"/>
                  </a:lnTo>
                  <a:close/>
                  <a:moveTo>
                    <a:pt x="21646" y="7548"/>
                  </a:moveTo>
                  <a:lnTo>
                    <a:pt x="21748" y="7599"/>
                  </a:lnTo>
                  <a:lnTo>
                    <a:pt x="21850" y="7675"/>
                  </a:lnTo>
                  <a:lnTo>
                    <a:pt x="21978" y="7803"/>
                  </a:lnTo>
                  <a:lnTo>
                    <a:pt x="22080" y="7981"/>
                  </a:lnTo>
                  <a:lnTo>
                    <a:pt x="22156" y="8159"/>
                  </a:lnTo>
                  <a:lnTo>
                    <a:pt x="22182" y="8338"/>
                  </a:lnTo>
                  <a:lnTo>
                    <a:pt x="22182" y="8542"/>
                  </a:lnTo>
                  <a:lnTo>
                    <a:pt x="22284" y="8542"/>
                  </a:lnTo>
                  <a:lnTo>
                    <a:pt x="22309" y="8567"/>
                  </a:lnTo>
                  <a:lnTo>
                    <a:pt x="22309" y="8618"/>
                  </a:lnTo>
                  <a:lnTo>
                    <a:pt x="22284" y="8669"/>
                  </a:lnTo>
                  <a:lnTo>
                    <a:pt x="22156" y="8695"/>
                  </a:lnTo>
                  <a:lnTo>
                    <a:pt x="22156" y="8720"/>
                  </a:lnTo>
                  <a:lnTo>
                    <a:pt x="22105" y="8771"/>
                  </a:lnTo>
                  <a:lnTo>
                    <a:pt x="22003" y="8771"/>
                  </a:lnTo>
                  <a:lnTo>
                    <a:pt x="21952" y="8720"/>
                  </a:lnTo>
                  <a:lnTo>
                    <a:pt x="21825" y="8669"/>
                  </a:lnTo>
                  <a:lnTo>
                    <a:pt x="21723" y="8618"/>
                  </a:lnTo>
                  <a:lnTo>
                    <a:pt x="21595" y="8542"/>
                  </a:lnTo>
                  <a:lnTo>
                    <a:pt x="21519" y="8440"/>
                  </a:lnTo>
                  <a:lnTo>
                    <a:pt x="21391" y="8261"/>
                  </a:lnTo>
                  <a:lnTo>
                    <a:pt x="21289" y="8083"/>
                  </a:lnTo>
                  <a:lnTo>
                    <a:pt x="21264" y="7981"/>
                  </a:lnTo>
                  <a:lnTo>
                    <a:pt x="21264" y="7854"/>
                  </a:lnTo>
                  <a:lnTo>
                    <a:pt x="21264" y="7752"/>
                  </a:lnTo>
                  <a:lnTo>
                    <a:pt x="21315" y="7675"/>
                  </a:lnTo>
                  <a:lnTo>
                    <a:pt x="21391" y="7573"/>
                  </a:lnTo>
                  <a:lnTo>
                    <a:pt x="21468" y="7548"/>
                  </a:lnTo>
                  <a:close/>
                  <a:moveTo>
                    <a:pt x="1454" y="7854"/>
                  </a:moveTo>
                  <a:lnTo>
                    <a:pt x="1505" y="7905"/>
                  </a:lnTo>
                  <a:lnTo>
                    <a:pt x="1505" y="7955"/>
                  </a:lnTo>
                  <a:lnTo>
                    <a:pt x="1505" y="7981"/>
                  </a:lnTo>
                  <a:lnTo>
                    <a:pt x="1479" y="8006"/>
                  </a:lnTo>
                  <a:lnTo>
                    <a:pt x="1454" y="8057"/>
                  </a:lnTo>
                  <a:lnTo>
                    <a:pt x="1479" y="8057"/>
                  </a:lnTo>
                  <a:lnTo>
                    <a:pt x="1479" y="8083"/>
                  </a:lnTo>
                  <a:lnTo>
                    <a:pt x="1505" y="8338"/>
                  </a:lnTo>
                  <a:lnTo>
                    <a:pt x="1530" y="8593"/>
                  </a:lnTo>
                  <a:lnTo>
                    <a:pt x="1530" y="8848"/>
                  </a:lnTo>
                  <a:lnTo>
                    <a:pt x="1505" y="8975"/>
                  </a:lnTo>
                  <a:lnTo>
                    <a:pt x="1454" y="9103"/>
                  </a:lnTo>
                  <a:lnTo>
                    <a:pt x="1428" y="9179"/>
                  </a:lnTo>
                  <a:lnTo>
                    <a:pt x="1352" y="9256"/>
                  </a:lnTo>
                  <a:lnTo>
                    <a:pt x="1224" y="9358"/>
                  </a:lnTo>
                  <a:lnTo>
                    <a:pt x="1148" y="9383"/>
                  </a:lnTo>
                  <a:lnTo>
                    <a:pt x="969" y="9383"/>
                  </a:lnTo>
                  <a:lnTo>
                    <a:pt x="893" y="9358"/>
                  </a:lnTo>
                  <a:lnTo>
                    <a:pt x="791" y="9307"/>
                  </a:lnTo>
                  <a:lnTo>
                    <a:pt x="714" y="9230"/>
                  </a:lnTo>
                  <a:lnTo>
                    <a:pt x="689" y="9154"/>
                  </a:lnTo>
                  <a:lnTo>
                    <a:pt x="663" y="9052"/>
                  </a:lnTo>
                  <a:lnTo>
                    <a:pt x="663" y="8950"/>
                  </a:lnTo>
                  <a:lnTo>
                    <a:pt x="689" y="8848"/>
                  </a:lnTo>
                  <a:lnTo>
                    <a:pt x="740" y="8644"/>
                  </a:lnTo>
                  <a:lnTo>
                    <a:pt x="867" y="8414"/>
                  </a:lnTo>
                  <a:lnTo>
                    <a:pt x="995" y="8210"/>
                  </a:lnTo>
                  <a:lnTo>
                    <a:pt x="1173" y="8032"/>
                  </a:lnTo>
                  <a:lnTo>
                    <a:pt x="1377" y="7879"/>
                  </a:lnTo>
                  <a:lnTo>
                    <a:pt x="1403" y="7854"/>
                  </a:lnTo>
                  <a:close/>
                  <a:moveTo>
                    <a:pt x="21825" y="9358"/>
                  </a:moveTo>
                  <a:lnTo>
                    <a:pt x="22029" y="9434"/>
                  </a:lnTo>
                  <a:lnTo>
                    <a:pt x="22233" y="9536"/>
                  </a:lnTo>
                  <a:lnTo>
                    <a:pt x="22386" y="9689"/>
                  </a:lnTo>
                  <a:lnTo>
                    <a:pt x="22539" y="9868"/>
                  </a:lnTo>
                  <a:lnTo>
                    <a:pt x="22615" y="9970"/>
                  </a:lnTo>
                  <a:lnTo>
                    <a:pt x="22666" y="10072"/>
                  </a:lnTo>
                  <a:lnTo>
                    <a:pt x="22692" y="10174"/>
                  </a:lnTo>
                  <a:lnTo>
                    <a:pt x="22692" y="10276"/>
                  </a:lnTo>
                  <a:lnTo>
                    <a:pt x="22666" y="10301"/>
                  </a:lnTo>
                  <a:lnTo>
                    <a:pt x="22692" y="10301"/>
                  </a:lnTo>
                  <a:lnTo>
                    <a:pt x="22743" y="10327"/>
                  </a:lnTo>
                  <a:lnTo>
                    <a:pt x="22743" y="10378"/>
                  </a:lnTo>
                  <a:lnTo>
                    <a:pt x="22743" y="10429"/>
                  </a:lnTo>
                  <a:lnTo>
                    <a:pt x="22692" y="10454"/>
                  </a:lnTo>
                  <a:lnTo>
                    <a:pt x="22411" y="10403"/>
                  </a:lnTo>
                  <a:lnTo>
                    <a:pt x="22131" y="10352"/>
                  </a:lnTo>
                  <a:lnTo>
                    <a:pt x="21876" y="10225"/>
                  </a:lnTo>
                  <a:lnTo>
                    <a:pt x="21646" y="10072"/>
                  </a:lnTo>
                  <a:lnTo>
                    <a:pt x="21493" y="9970"/>
                  </a:lnTo>
                  <a:lnTo>
                    <a:pt x="21366" y="9791"/>
                  </a:lnTo>
                  <a:lnTo>
                    <a:pt x="21340" y="9715"/>
                  </a:lnTo>
                  <a:lnTo>
                    <a:pt x="21315" y="9613"/>
                  </a:lnTo>
                  <a:lnTo>
                    <a:pt x="21340" y="9536"/>
                  </a:lnTo>
                  <a:lnTo>
                    <a:pt x="21391" y="9434"/>
                  </a:lnTo>
                  <a:lnTo>
                    <a:pt x="21493" y="9383"/>
                  </a:lnTo>
                  <a:lnTo>
                    <a:pt x="21595" y="9358"/>
                  </a:lnTo>
                  <a:close/>
                  <a:moveTo>
                    <a:pt x="1199" y="9664"/>
                  </a:moveTo>
                  <a:lnTo>
                    <a:pt x="1326" y="9689"/>
                  </a:lnTo>
                  <a:lnTo>
                    <a:pt x="1530" y="9766"/>
                  </a:lnTo>
                  <a:lnTo>
                    <a:pt x="1734" y="9842"/>
                  </a:lnTo>
                  <a:lnTo>
                    <a:pt x="1887" y="9944"/>
                  </a:lnTo>
                  <a:lnTo>
                    <a:pt x="2015" y="10097"/>
                  </a:lnTo>
                  <a:lnTo>
                    <a:pt x="2040" y="10174"/>
                  </a:lnTo>
                  <a:lnTo>
                    <a:pt x="2066" y="10250"/>
                  </a:lnTo>
                  <a:lnTo>
                    <a:pt x="2066" y="10327"/>
                  </a:lnTo>
                  <a:lnTo>
                    <a:pt x="2015" y="10429"/>
                  </a:lnTo>
                  <a:lnTo>
                    <a:pt x="1964" y="10480"/>
                  </a:lnTo>
                  <a:lnTo>
                    <a:pt x="1887" y="10531"/>
                  </a:lnTo>
                  <a:lnTo>
                    <a:pt x="1811" y="10556"/>
                  </a:lnTo>
                  <a:lnTo>
                    <a:pt x="1530" y="10556"/>
                  </a:lnTo>
                  <a:lnTo>
                    <a:pt x="1377" y="10505"/>
                  </a:lnTo>
                  <a:lnTo>
                    <a:pt x="1224" y="10403"/>
                  </a:lnTo>
                  <a:lnTo>
                    <a:pt x="1071" y="10276"/>
                  </a:lnTo>
                  <a:lnTo>
                    <a:pt x="969" y="10123"/>
                  </a:lnTo>
                  <a:lnTo>
                    <a:pt x="893" y="9944"/>
                  </a:lnTo>
                  <a:lnTo>
                    <a:pt x="842" y="9893"/>
                  </a:lnTo>
                  <a:lnTo>
                    <a:pt x="816" y="9842"/>
                  </a:lnTo>
                  <a:lnTo>
                    <a:pt x="842" y="9766"/>
                  </a:lnTo>
                  <a:lnTo>
                    <a:pt x="867" y="9740"/>
                  </a:lnTo>
                  <a:lnTo>
                    <a:pt x="969" y="9689"/>
                  </a:lnTo>
                  <a:lnTo>
                    <a:pt x="1097" y="9664"/>
                  </a:lnTo>
                  <a:close/>
                  <a:moveTo>
                    <a:pt x="6578" y="9766"/>
                  </a:moveTo>
                  <a:lnTo>
                    <a:pt x="6859" y="9817"/>
                  </a:lnTo>
                  <a:lnTo>
                    <a:pt x="7165" y="9893"/>
                  </a:lnTo>
                  <a:lnTo>
                    <a:pt x="7420" y="9995"/>
                  </a:lnTo>
                  <a:lnTo>
                    <a:pt x="7649" y="10097"/>
                  </a:lnTo>
                  <a:lnTo>
                    <a:pt x="7802" y="10199"/>
                  </a:lnTo>
                  <a:lnTo>
                    <a:pt x="7828" y="10250"/>
                  </a:lnTo>
                  <a:lnTo>
                    <a:pt x="7828" y="10301"/>
                  </a:lnTo>
                  <a:lnTo>
                    <a:pt x="7802" y="10352"/>
                  </a:lnTo>
                  <a:lnTo>
                    <a:pt x="7751" y="10378"/>
                  </a:lnTo>
                  <a:lnTo>
                    <a:pt x="7726" y="10352"/>
                  </a:lnTo>
                  <a:lnTo>
                    <a:pt x="7700" y="10378"/>
                  </a:lnTo>
                  <a:lnTo>
                    <a:pt x="7496" y="10556"/>
                  </a:lnTo>
                  <a:lnTo>
                    <a:pt x="7267" y="10658"/>
                  </a:lnTo>
                  <a:lnTo>
                    <a:pt x="7139" y="10684"/>
                  </a:lnTo>
                  <a:lnTo>
                    <a:pt x="6757" y="10684"/>
                  </a:lnTo>
                  <a:lnTo>
                    <a:pt x="6527" y="10607"/>
                  </a:lnTo>
                  <a:lnTo>
                    <a:pt x="6425" y="10556"/>
                  </a:lnTo>
                  <a:lnTo>
                    <a:pt x="6323" y="10505"/>
                  </a:lnTo>
                  <a:lnTo>
                    <a:pt x="6247" y="10429"/>
                  </a:lnTo>
                  <a:lnTo>
                    <a:pt x="6196" y="10327"/>
                  </a:lnTo>
                  <a:lnTo>
                    <a:pt x="6145" y="10225"/>
                  </a:lnTo>
                  <a:lnTo>
                    <a:pt x="6119" y="10123"/>
                  </a:lnTo>
                  <a:lnTo>
                    <a:pt x="6145" y="9995"/>
                  </a:lnTo>
                  <a:lnTo>
                    <a:pt x="6196" y="9919"/>
                  </a:lnTo>
                  <a:lnTo>
                    <a:pt x="6247" y="9842"/>
                  </a:lnTo>
                  <a:lnTo>
                    <a:pt x="6349" y="9791"/>
                  </a:lnTo>
                  <a:lnTo>
                    <a:pt x="6451" y="9766"/>
                  </a:lnTo>
                  <a:close/>
                  <a:moveTo>
                    <a:pt x="20473" y="10250"/>
                  </a:moveTo>
                  <a:lnTo>
                    <a:pt x="20575" y="10301"/>
                  </a:lnTo>
                  <a:lnTo>
                    <a:pt x="20677" y="10327"/>
                  </a:lnTo>
                  <a:lnTo>
                    <a:pt x="20779" y="10403"/>
                  </a:lnTo>
                  <a:lnTo>
                    <a:pt x="20856" y="10480"/>
                  </a:lnTo>
                  <a:lnTo>
                    <a:pt x="20932" y="10582"/>
                  </a:lnTo>
                  <a:lnTo>
                    <a:pt x="20958" y="10607"/>
                  </a:lnTo>
                  <a:lnTo>
                    <a:pt x="20958" y="10658"/>
                  </a:lnTo>
                  <a:lnTo>
                    <a:pt x="20907" y="10735"/>
                  </a:lnTo>
                  <a:lnTo>
                    <a:pt x="20830" y="10786"/>
                  </a:lnTo>
                  <a:lnTo>
                    <a:pt x="20779" y="10786"/>
                  </a:lnTo>
                  <a:lnTo>
                    <a:pt x="20754" y="10760"/>
                  </a:lnTo>
                  <a:lnTo>
                    <a:pt x="20703" y="10786"/>
                  </a:lnTo>
                  <a:lnTo>
                    <a:pt x="20575" y="10888"/>
                  </a:lnTo>
                  <a:lnTo>
                    <a:pt x="20422" y="10939"/>
                  </a:lnTo>
                  <a:lnTo>
                    <a:pt x="20269" y="10989"/>
                  </a:lnTo>
                  <a:lnTo>
                    <a:pt x="20117" y="11015"/>
                  </a:lnTo>
                  <a:lnTo>
                    <a:pt x="19938" y="11040"/>
                  </a:lnTo>
                  <a:lnTo>
                    <a:pt x="19785" y="11040"/>
                  </a:lnTo>
                  <a:lnTo>
                    <a:pt x="19632" y="11015"/>
                  </a:lnTo>
                  <a:lnTo>
                    <a:pt x="19454" y="10964"/>
                  </a:lnTo>
                  <a:lnTo>
                    <a:pt x="19403" y="10939"/>
                  </a:lnTo>
                  <a:lnTo>
                    <a:pt x="19352" y="10888"/>
                  </a:lnTo>
                  <a:lnTo>
                    <a:pt x="19352" y="10811"/>
                  </a:lnTo>
                  <a:lnTo>
                    <a:pt x="19377" y="10760"/>
                  </a:lnTo>
                  <a:lnTo>
                    <a:pt x="19428" y="10658"/>
                  </a:lnTo>
                  <a:lnTo>
                    <a:pt x="19505" y="10582"/>
                  </a:lnTo>
                  <a:lnTo>
                    <a:pt x="19683" y="10429"/>
                  </a:lnTo>
                  <a:lnTo>
                    <a:pt x="19887" y="10327"/>
                  </a:lnTo>
                  <a:lnTo>
                    <a:pt x="20117" y="10250"/>
                  </a:lnTo>
                  <a:close/>
                  <a:moveTo>
                    <a:pt x="11805" y="1"/>
                  </a:moveTo>
                  <a:lnTo>
                    <a:pt x="10938" y="26"/>
                  </a:lnTo>
                  <a:lnTo>
                    <a:pt x="10071" y="103"/>
                  </a:lnTo>
                  <a:lnTo>
                    <a:pt x="9204" y="230"/>
                  </a:lnTo>
                  <a:lnTo>
                    <a:pt x="8363" y="409"/>
                  </a:lnTo>
                  <a:lnTo>
                    <a:pt x="7547" y="664"/>
                  </a:lnTo>
                  <a:lnTo>
                    <a:pt x="6731" y="944"/>
                  </a:lnTo>
                  <a:lnTo>
                    <a:pt x="5966" y="1301"/>
                  </a:lnTo>
                  <a:lnTo>
                    <a:pt x="5915" y="1352"/>
                  </a:lnTo>
                  <a:lnTo>
                    <a:pt x="5686" y="1531"/>
                  </a:lnTo>
                  <a:lnTo>
                    <a:pt x="5507" y="1735"/>
                  </a:lnTo>
                  <a:lnTo>
                    <a:pt x="5329" y="1913"/>
                  </a:lnTo>
                  <a:lnTo>
                    <a:pt x="5151" y="2142"/>
                  </a:lnTo>
                  <a:lnTo>
                    <a:pt x="4845" y="2576"/>
                  </a:lnTo>
                  <a:lnTo>
                    <a:pt x="4539" y="3035"/>
                  </a:lnTo>
                  <a:lnTo>
                    <a:pt x="4233" y="3468"/>
                  </a:lnTo>
                  <a:lnTo>
                    <a:pt x="3927" y="3927"/>
                  </a:lnTo>
                  <a:lnTo>
                    <a:pt x="3595" y="4335"/>
                  </a:lnTo>
                  <a:lnTo>
                    <a:pt x="3391" y="4539"/>
                  </a:lnTo>
                  <a:lnTo>
                    <a:pt x="3187" y="4718"/>
                  </a:lnTo>
                  <a:lnTo>
                    <a:pt x="2397" y="5380"/>
                  </a:lnTo>
                  <a:lnTo>
                    <a:pt x="1683" y="6018"/>
                  </a:lnTo>
                  <a:lnTo>
                    <a:pt x="1326" y="6349"/>
                  </a:lnTo>
                  <a:lnTo>
                    <a:pt x="1020" y="6706"/>
                  </a:lnTo>
                  <a:lnTo>
                    <a:pt x="714" y="7063"/>
                  </a:lnTo>
                  <a:lnTo>
                    <a:pt x="408" y="7471"/>
                  </a:lnTo>
                  <a:lnTo>
                    <a:pt x="306" y="7879"/>
                  </a:lnTo>
                  <a:lnTo>
                    <a:pt x="204" y="8312"/>
                  </a:lnTo>
                  <a:lnTo>
                    <a:pt x="128" y="8746"/>
                  </a:lnTo>
                  <a:lnTo>
                    <a:pt x="77" y="9179"/>
                  </a:lnTo>
                  <a:lnTo>
                    <a:pt x="51" y="9638"/>
                  </a:lnTo>
                  <a:lnTo>
                    <a:pt x="26" y="10097"/>
                  </a:lnTo>
                  <a:lnTo>
                    <a:pt x="26" y="10556"/>
                  </a:lnTo>
                  <a:lnTo>
                    <a:pt x="51" y="11040"/>
                  </a:lnTo>
                  <a:lnTo>
                    <a:pt x="51" y="11117"/>
                  </a:lnTo>
                  <a:lnTo>
                    <a:pt x="0" y="11168"/>
                  </a:lnTo>
                  <a:lnTo>
                    <a:pt x="2117" y="11168"/>
                  </a:lnTo>
                  <a:lnTo>
                    <a:pt x="4258" y="11193"/>
                  </a:lnTo>
                  <a:lnTo>
                    <a:pt x="8490" y="11244"/>
                  </a:lnTo>
                  <a:lnTo>
                    <a:pt x="8465" y="10888"/>
                  </a:lnTo>
                  <a:lnTo>
                    <a:pt x="8490" y="10556"/>
                  </a:lnTo>
                  <a:lnTo>
                    <a:pt x="8567" y="10225"/>
                  </a:lnTo>
                  <a:lnTo>
                    <a:pt x="8669" y="9944"/>
                  </a:lnTo>
                  <a:lnTo>
                    <a:pt x="8822" y="9664"/>
                  </a:lnTo>
                  <a:lnTo>
                    <a:pt x="9026" y="9383"/>
                  </a:lnTo>
                  <a:lnTo>
                    <a:pt x="9255" y="9154"/>
                  </a:lnTo>
                  <a:lnTo>
                    <a:pt x="9510" y="8924"/>
                  </a:lnTo>
                  <a:lnTo>
                    <a:pt x="9816" y="8746"/>
                  </a:lnTo>
                  <a:lnTo>
                    <a:pt x="10122" y="8567"/>
                  </a:lnTo>
                  <a:lnTo>
                    <a:pt x="10454" y="8414"/>
                  </a:lnTo>
                  <a:lnTo>
                    <a:pt x="10811" y="8287"/>
                  </a:lnTo>
                  <a:lnTo>
                    <a:pt x="11193" y="8185"/>
                  </a:lnTo>
                  <a:lnTo>
                    <a:pt x="11575" y="8108"/>
                  </a:lnTo>
                  <a:lnTo>
                    <a:pt x="11958" y="8032"/>
                  </a:lnTo>
                  <a:lnTo>
                    <a:pt x="12340" y="8006"/>
                  </a:lnTo>
                  <a:lnTo>
                    <a:pt x="12748" y="8006"/>
                  </a:lnTo>
                  <a:lnTo>
                    <a:pt x="13131" y="8032"/>
                  </a:lnTo>
                  <a:lnTo>
                    <a:pt x="13539" y="8083"/>
                  </a:lnTo>
                  <a:lnTo>
                    <a:pt x="13896" y="8159"/>
                  </a:lnTo>
                  <a:lnTo>
                    <a:pt x="14278" y="8261"/>
                  </a:lnTo>
                  <a:lnTo>
                    <a:pt x="14609" y="8389"/>
                  </a:lnTo>
                  <a:lnTo>
                    <a:pt x="14941" y="8567"/>
                  </a:lnTo>
                  <a:lnTo>
                    <a:pt x="15272" y="8746"/>
                  </a:lnTo>
                  <a:lnTo>
                    <a:pt x="15553" y="8975"/>
                  </a:lnTo>
                  <a:lnTo>
                    <a:pt x="15808" y="9230"/>
                  </a:lnTo>
                  <a:lnTo>
                    <a:pt x="16012" y="9511"/>
                  </a:lnTo>
                  <a:lnTo>
                    <a:pt x="16190" y="9817"/>
                  </a:lnTo>
                  <a:lnTo>
                    <a:pt x="16343" y="10174"/>
                  </a:lnTo>
                  <a:lnTo>
                    <a:pt x="16445" y="10531"/>
                  </a:lnTo>
                  <a:lnTo>
                    <a:pt x="16496" y="10964"/>
                  </a:lnTo>
                  <a:lnTo>
                    <a:pt x="16496" y="11397"/>
                  </a:lnTo>
                  <a:lnTo>
                    <a:pt x="24706" y="11397"/>
                  </a:lnTo>
                  <a:lnTo>
                    <a:pt x="24629" y="10888"/>
                  </a:lnTo>
                  <a:lnTo>
                    <a:pt x="24527" y="10403"/>
                  </a:lnTo>
                  <a:lnTo>
                    <a:pt x="24476" y="10403"/>
                  </a:lnTo>
                  <a:lnTo>
                    <a:pt x="24425" y="10378"/>
                  </a:lnTo>
                  <a:lnTo>
                    <a:pt x="24221" y="10148"/>
                  </a:lnTo>
                  <a:lnTo>
                    <a:pt x="24043" y="9919"/>
                  </a:lnTo>
                  <a:lnTo>
                    <a:pt x="23864" y="9664"/>
                  </a:lnTo>
                  <a:lnTo>
                    <a:pt x="23711" y="9409"/>
                  </a:lnTo>
                  <a:lnTo>
                    <a:pt x="23584" y="9154"/>
                  </a:lnTo>
                  <a:lnTo>
                    <a:pt x="23482" y="8899"/>
                  </a:lnTo>
                  <a:lnTo>
                    <a:pt x="23303" y="8338"/>
                  </a:lnTo>
                  <a:lnTo>
                    <a:pt x="23151" y="7752"/>
                  </a:lnTo>
                  <a:lnTo>
                    <a:pt x="22998" y="7191"/>
                  </a:lnTo>
                  <a:lnTo>
                    <a:pt x="22870" y="6604"/>
                  </a:lnTo>
                  <a:lnTo>
                    <a:pt x="22717" y="6018"/>
                  </a:lnTo>
                  <a:lnTo>
                    <a:pt x="22462" y="5635"/>
                  </a:lnTo>
                  <a:lnTo>
                    <a:pt x="22182" y="5278"/>
                  </a:lnTo>
                  <a:lnTo>
                    <a:pt x="21901" y="4896"/>
                  </a:lnTo>
                  <a:lnTo>
                    <a:pt x="21621" y="4539"/>
                  </a:lnTo>
                  <a:lnTo>
                    <a:pt x="21315" y="4208"/>
                  </a:lnTo>
                  <a:lnTo>
                    <a:pt x="20983" y="3876"/>
                  </a:lnTo>
                  <a:lnTo>
                    <a:pt x="20677" y="3545"/>
                  </a:lnTo>
                  <a:lnTo>
                    <a:pt x="20320" y="3239"/>
                  </a:lnTo>
                  <a:lnTo>
                    <a:pt x="19938" y="3111"/>
                  </a:lnTo>
                  <a:lnTo>
                    <a:pt x="19530" y="3009"/>
                  </a:lnTo>
                  <a:lnTo>
                    <a:pt x="18689" y="2831"/>
                  </a:lnTo>
                  <a:lnTo>
                    <a:pt x="18281" y="2729"/>
                  </a:lnTo>
                  <a:lnTo>
                    <a:pt x="17873" y="2627"/>
                  </a:lnTo>
                  <a:lnTo>
                    <a:pt x="17490" y="2474"/>
                  </a:lnTo>
                  <a:lnTo>
                    <a:pt x="17108" y="2295"/>
                  </a:lnTo>
                  <a:lnTo>
                    <a:pt x="16777" y="2117"/>
                  </a:lnTo>
                  <a:lnTo>
                    <a:pt x="16496" y="1887"/>
                  </a:lnTo>
                  <a:lnTo>
                    <a:pt x="16216" y="1633"/>
                  </a:lnTo>
                  <a:lnTo>
                    <a:pt x="15961" y="1378"/>
                  </a:lnTo>
                  <a:lnTo>
                    <a:pt x="15451" y="842"/>
                  </a:lnTo>
                  <a:lnTo>
                    <a:pt x="15170" y="613"/>
                  </a:lnTo>
                  <a:lnTo>
                    <a:pt x="14890" y="383"/>
                  </a:lnTo>
                  <a:lnTo>
                    <a:pt x="14354" y="256"/>
                  </a:lnTo>
                  <a:lnTo>
                    <a:pt x="13819" y="154"/>
                  </a:lnTo>
                  <a:lnTo>
                    <a:pt x="13258" y="77"/>
                  </a:lnTo>
                  <a:lnTo>
                    <a:pt x="12697" y="26"/>
                  </a:lnTo>
                  <a:lnTo>
                    <a:pt x="11805" y="1"/>
                  </a:lnTo>
                  <a:close/>
                </a:path>
              </a:pathLst>
            </a:custGeom>
            <a:solidFill>
              <a:srgbClr val="A865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78"/>
            <p:cNvSpPr/>
            <p:nvPr/>
          </p:nvSpPr>
          <p:spPr>
            <a:xfrm>
              <a:off x="7831416" y="2615946"/>
              <a:ext cx="14578" cy="37705"/>
            </a:xfrm>
            <a:custGeom>
              <a:avLst/>
              <a:gdLst/>
              <a:ahLst/>
              <a:cxnLst/>
              <a:rect l="l" t="t" r="r" b="b"/>
              <a:pathLst>
                <a:path w="868" h="2245" extrusionOk="0">
                  <a:moveTo>
                    <a:pt x="1" y="1"/>
                  </a:moveTo>
                  <a:lnTo>
                    <a:pt x="154" y="613"/>
                  </a:lnTo>
                  <a:lnTo>
                    <a:pt x="358" y="1173"/>
                  </a:lnTo>
                  <a:lnTo>
                    <a:pt x="587" y="1709"/>
                  </a:lnTo>
                  <a:lnTo>
                    <a:pt x="868" y="2244"/>
                  </a:lnTo>
                  <a:lnTo>
                    <a:pt x="689" y="1658"/>
                  </a:lnTo>
                  <a:lnTo>
                    <a:pt x="485" y="1097"/>
                  </a:lnTo>
                  <a:lnTo>
                    <a:pt x="256" y="5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1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78"/>
            <p:cNvSpPr/>
            <p:nvPr/>
          </p:nvSpPr>
          <p:spPr>
            <a:xfrm>
              <a:off x="6884691" y="2403141"/>
              <a:ext cx="948481" cy="21850"/>
            </a:xfrm>
            <a:custGeom>
              <a:avLst/>
              <a:gdLst/>
              <a:ahLst/>
              <a:cxnLst/>
              <a:rect l="l" t="t" r="r" b="b"/>
              <a:pathLst>
                <a:path w="56474" h="1301" extrusionOk="0">
                  <a:moveTo>
                    <a:pt x="56448" y="0"/>
                  </a:moveTo>
                  <a:lnTo>
                    <a:pt x="56423" y="26"/>
                  </a:lnTo>
                  <a:lnTo>
                    <a:pt x="49386" y="51"/>
                  </a:lnTo>
                  <a:lnTo>
                    <a:pt x="42349" y="128"/>
                  </a:lnTo>
                  <a:lnTo>
                    <a:pt x="28276" y="255"/>
                  </a:lnTo>
                  <a:lnTo>
                    <a:pt x="21239" y="281"/>
                  </a:lnTo>
                  <a:lnTo>
                    <a:pt x="14227" y="281"/>
                  </a:lnTo>
                  <a:lnTo>
                    <a:pt x="10709" y="255"/>
                  </a:lnTo>
                  <a:lnTo>
                    <a:pt x="7191" y="230"/>
                  </a:lnTo>
                  <a:lnTo>
                    <a:pt x="3672" y="179"/>
                  </a:lnTo>
                  <a:lnTo>
                    <a:pt x="154" y="102"/>
                  </a:lnTo>
                  <a:lnTo>
                    <a:pt x="77" y="128"/>
                  </a:lnTo>
                  <a:lnTo>
                    <a:pt x="1" y="153"/>
                  </a:lnTo>
                  <a:lnTo>
                    <a:pt x="77" y="638"/>
                  </a:lnTo>
                  <a:lnTo>
                    <a:pt x="128" y="969"/>
                  </a:lnTo>
                  <a:lnTo>
                    <a:pt x="128" y="1122"/>
                  </a:lnTo>
                  <a:lnTo>
                    <a:pt x="103" y="1300"/>
                  </a:lnTo>
                  <a:lnTo>
                    <a:pt x="1837" y="1224"/>
                  </a:lnTo>
                  <a:lnTo>
                    <a:pt x="3596" y="1147"/>
                  </a:lnTo>
                  <a:lnTo>
                    <a:pt x="7089" y="1071"/>
                  </a:lnTo>
                  <a:lnTo>
                    <a:pt x="10607" y="1046"/>
                  </a:lnTo>
                  <a:lnTo>
                    <a:pt x="14100" y="1020"/>
                  </a:lnTo>
                  <a:lnTo>
                    <a:pt x="21111" y="1071"/>
                  </a:lnTo>
                  <a:lnTo>
                    <a:pt x="38397" y="1071"/>
                  </a:lnTo>
                  <a:lnTo>
                    <a:pt x="38550" y="995"/>
                  </a:lnTo>
                  <a:lnTo>
                    <a:pt x="38627" y="995"/>
                  </a:lnTo>
                  <a:lnTo>
                    <a:pt x="38703" y="1071"/>
                  </a:lnTo>
                  <a:lnTo>
                    <a:pt x="47474" y="1097"/>
                  </a:lnTo>
                  <a:lnTo>
                    <a:pt x="56244" y="1147"/>
                  </a:lnTo>
                  <a:lnTo>
                    <a:pt x="56321" y="1147"/>
                  </a:lnTo>
                  <a:lnTo>
                    <a:pt x="56397" y="842"/>
                  </a:lnTo>
                  <a:lnTo>
                    <a:pt x="56448" y="536"/>
                  </a:lnTo>
                  <a:lnTo>
                    <a:pt x="56474" y="281"/>
                  </a:lnTo>
                  <a:lnTo>
                    <a:pt x="56448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78"/>
            <p:cNvSpPr/>
            <p:nvPr/>
          </p:nvSpPr>
          <p:spPr>
            <a:xfrm>
              <a:off x="6890687" y="2308502"/>
              <a:ext cx="940772" cy="89937"/>
            </a:xfrm>
            <a:custGeom>
              <a:avLst/>
              <a:gdLst/>
              <a:ahLst/>
              <a:cxnLst/>
              <a:rect l="l" t="t" r="r" b="b"/>
              <a:pathLst>
                <a:path w="56015" h="5355" extrusionOk="0">
                  <a:moveTo>
                    <a:pt x="52853" y="1"/>
                  </a:moveTo>
                  <a:lnTo>
                    <a:pt x="40080" y="205"/>
                  </a:lnTo>
                  <a:lnTo>
                    <a:pt x="33681" y="281"/>
                  </a:lnTo>
                  <a:lnTo>
                    <a:pt x="27307" y="358"/>
                  </a:lnTo>
                  <a:lnTo>
                    <a:pt x="20907" y="383"/>
                  </a:lnTo>
                  <a:lnTo>
                    <a:pt x="14508" y="383"/>
                  </a:lnTo>
                  <a:lnTo>
                    <a:pt x="8108" y="358"/>
                  </a:lnTo>
                  <a:lnTo>
                    <a:pt x="1735" y="281"/>
                  </a:lnTo>
                  <a:lnTo>
                    <a:pt x="1709" y="281"/>
                  </a:lnTo>
                  <a:lnTo>
                    <a:pt x="1582" y="944"/>
                  </a:lnTo>
                  <a:lnTo>
                    <a:pt x="1429" y="1607"/>
                  </a:lnTo>
                  <a:lnTo>
                    <a:pt x="1250" y="2244"/>
                  </a:lnTo>
                  <a:lnTo>
                    <a:pt x="1021" y="2882"/>
                  </a:lnTo>
                  <a:lnTo>
                    <a:pt x="791" y="3519"/>
                  </a:lnTo>
                  <a:lnTo>
                    <a:pt x="536" y="4131"/>
                  </a:lnTo>
                  <a:lnTo>
                    <a:pt x="1" y="5355"/>
                  </a:lnTo>
                  <a:lnTo>
                    <a:pt x="3494" y="5278"/>
                  </a:lnTo>
                  <a:lnTo>
                    <a:pt x="6987" y="5202"/>
                  </a:lnTo>
                  <a:lnTo>
                    <a:pt x="10480" y="5151"/>
                  </a:lnTo>
                  <a:lnTo>
                    <a:pt x="13998" y="5125"/>
                  </a:lnTo>
                  <a:lnTo>
                    <a:pt x="20984" y="5074"/>
                  </a:lnTo>
                  <a:lnTo>
                    <a:pt x="27995" y="5074"/>
                  </a:lnTo>
                  <a:lnTo>
                    <a:pt x="42018" y="5125"/>
                  </a:lnTo>
                  <a:lnTo>
                    <a:pt x="49004" y="5151"/>
                  </a:lnTo>
                  <a:lnTo>
                    <a:pt x="56015" y="5176"/>
                  </a:lnTo>
                  <a:lnTo>
                    <a:pt x="55531" y="4590"/>
                  </a:lnTo>
                  <a:lnTo>
                    <a:pt x="55072" y="3978"/>
                  </a:lnTo>
                  <a:lnTo>
                    <a:pt x="54638" y="3366"/>
                  </a:lnTo>
                  <a:lnTo>
                    <a:pt x="54230" y="2703"/>
                  </a:lnTo>
                  <a:lnTo>
                    <a:pt x="53822" y="2040"/>
                  </a:lnTo>
                  <a:lnTo>
                    <a:pt x="53465" y="1377"/>
                  </a:lnTo>
                  <a:lnTo>
                    <a:pt x="53159" y="689"/>
                  </a:lnTo>
                  <a:lnTo>
                    <a:pt x="52853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78"/>
            <p:cNvSpPr/>
            <p:nvPr/>
          </p:nvSpPr>
          <p:spPr>
            <a:xfrm>
              <a:off x="7795879" y="2650627"/>
              <a:ext cx="24000" cy="18441"/>
            </a:xfrm>
            <a:custGeom>
              <a:avLst/>
              <a:gdLst/>
              <a:ahLst/>
              <a:cxnLst/>
              <a:rect l="l" t="t" r="r" b="b"/>
              <a:pathLst>
                <a:path w="1429" h="1098" extrusionOk="0">
                  <a:moveTo>
                    <a:pt x="485" y="205"/>
                  </a:moveTo>
                  <a:lnTo>
                    <a:pt x="664" y="281"/>
                  </a:lnTo>
                  <a:lnTo>
                    <a:pt x="817" y="383"/>
                  </a:lnTo>
                  <a:lnTo>
                    <a:pt x="944" y="485"/>
                  </a:lnTo>
                  <a:lnTo>
                    <a:pt x="1021" y="587"/>
                  </a:lnTo>
                  <a:lnTo>
                    <a:pt x="1072" y="664"/>
                  </a:lnTo>
                  <a:lnTo>
                    <a:pt x="1174" y="893"/>
                  </a:lnTo>
                  <a:lnTo>
                    <a:pt x="970" y="817"/>
                  </a:lnTo>
                  <a:lnTo>
                    <a:pt x="766" y="715"/>
                  </a:lnTo>
                  <a:lnTo>
                    <a:pt x="638" y="638"/>
                  </a:lnTo>
                  <a:lnTo>
                    <a:pt x="434" y="511"/>
                  </a:lnTo>
                  <a:lnTo>
                    <a:pt x="358" y="434"/>
                  </a:lnTo>
                  <a:lnTo>
                    <a:pt x="307" y="358"/>
                  </a:lnTo>
                  <a:lnTo>
                    <a:pt x="307" y="281"/>
                  </a:lnTo>
                  <a:lnTo>
                    <a:pt x="358" y="230"/>
                  </a:lnTo>
                  <a:lnTo>
                    <a:pt x="409" y="205"/>
                  </a:lnTo>
                  <a:close/>
                  <a:moveTo>
                    <a:pt x="281" y="1"/>
                  </a:moveTo>
                  <a:lnTo>
                    <a:pt x="179" y="26"/>
                  </a:lnTo>
                  <a:lnTo>
                    <a:pt x="77" y="77"/>
                  </a:lnTo>
                  <a:lnTo>
                    <a:pt x="26" y="179"/>
                  </a:lnTo>
                  <a:lnTo>
                    <a:pt x="1" y="256"/>
                  </a:lnTo>
                  <a:lnTo>
                    <a:pt x="26" y="358"/>
                  </a:lnTo>
                  <a:lnTo>
                    <a:pt x="52" y="434"/>
                  </a:lnTo>
                  <a:lnTo>
                    <a:pt x="179" y="613"/>
                  </a:lnTo>
                  <a:lnTo>
                    <a:pt x="332" y="715"/>
                  </a:lnTo>
                  <a:lnTo>
                    <a:pt x="562" y="868"/>
                  </a:lnTo>
                  <a:lnTo>
                    <a:pt x="817" y="995"/>
                  </a:lnTo>
                  <a:lnTo>
                    <a:pt x="1097" y="1046"/>
                  </a:lnTo>
                  <a:lnTo>
                    <a:pt x="1378" y="1097"/>
                  </a:lnTo>
                  <a:lnTo>
                    <a:pt x="1429" y="1072"/>
                  </a:lnTo>
                  <a:lnTo>
                    <a:pt x="1429" y="1021"/>
                  </a:lnTo>
                  <a:lnTo>
                    <a:pt x="1429" y="970"/>
                  </a:lnTo>
                  <a:lnTo>
                    <a:pt x="1378" y="944"/>
                  </a:lnTo>
                  <a:lnTo>
                    <a:pt x="1352" y="944"/>
                  </a:lnTo>
                  <a:lnTo>
                    <a:pt x="1378" y="919"/>
                  </a:lnTo>
                  <a:lnTo>
                    <a:pt x="1378" y="817"/>
                  </a:lnTo>
                  <a:lnTo>
                    <a:pt x="1352" y="715"/>
                  </a:lnTo>
                  <a:lnTo>
                    <a:pt x="1301" y="613"/>
                  </a:lnTo>
                  <a:lnTo>
                    <a:pt x="1225" y="511"/>
                  </a:lnTo>
                  <a:lnTo>
                    <a:pt x="1072" y="332"/>
                  </a:lnTo>
                  <a:lnTo>
                    <a:pt x="919" y="179"/>
                  </a:lnTo>
                  <a:lnTo>
                    <a:pt x="715" y="77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78"/>
            <p:cNvSpPr/>
            <p:nvPr/>
          </p:nvSpPr>
          <p:spPr>
            <a:xfrm>
              <a:off x="7795022" y="2620229"/>
              <a:ext cx="17584" cy="20574"/>
            </a:xfrm>
            <a:custGeom>
              <a:avLst/>
              <a:gdLst/>
              <a:ahLst/>
              <a:cxnLst/>
              <a:rect l="l" t="t" r="r" b="b"/>
              <a:pathLst>
                <a:path w="1047" h="1225" extrusionOk="0">
                  <a:moveTo>
                    <a:pt x="332" y="205"/>
                  </a:moveTo>
                  <a:lnTo>
                    <a:pt x="434" y="256"/>
                  </a:lnTo>
                  <a:lnTo>
                    <a:pt x="511" y="307"/>
                  </a:lnTo>
                  <a:lnTo>
                    <a:pt x="587" y="408"/>
                  </a:lnTo>
                  <a:lnTo>
                    <a:pt x="638" y="510"/>
                  </a:lnTo>
                  <a:lnTo>
                    <a:pt x="689" y="638"/>
                  </a:lnTo>
                  <a:lnTo>
                    <a:pt x="715" y="740"/>
                  </a:lnTo>
                  <a:lnTo>
                    <a:pt x="740" y="867"/>
                  </a:lnTo>
                  <a:lnTo>
                    <a:pt x="715" y="995"/>
                  </a:lnTo>
                  <a:lnTo>
                    <a:pt x="562" y="918"/>
                  </a:lnTo>
                  <a:lnTo>
                    <a:pt x="460" y="816"/>
                  </a:lnTo>
                  <a:lnTo>
                    <a:pt x="358" y="714"/>
                  </a:lnTo>
                  <a:lnTo>
                    <a:pt x="281" y="587"/>
                  </a:lnTo>
                  <a:lnTo>
                    <a:pt x="230" y="434"/>
                  </a:lnTo>
                  <a:lnTo>
                    <a:pt x="230" y="307"/>
                  </a:lnTo>
                  <a:lnTo>
                    <a:pt x="256" y="256"/>
                  </a:lnTo>
                  <a:lnTo>
                    <a:pt x="281" y="230"/>
                  </a:lnTo>
                  <a:lnTo>
                    <a:pt x="307" y="205"/>
                  </a:lnTo>
                  <a:close/>
                  <a:moveTo>
                    <a:pt x="205" y="1"/>
                  </a:moveTo>
                  <a:lnTo>
                    <a:pt x="128" y="26"/>
                  </a:lnTo>
                  <a:lnTo>
                    <a:pt x="52" y="128"/>
                  </a:lnTo>
                  <a:lnTo>
                    <a:pt x="1" y="205"/>
                  </a:lnTo>
                  <a:lnTo>
                    <a:pt x="1" y="307"/>
                  </a:lnTo>
                  <a:lnTo>
                    <a:pt x="1" y="434"/>
                  </a:lnTo>
                  <a:lnTo>
                    <a:pt x="26" y="536"/>
                  </a:lnTo>
                  <a:lnTo>
                    <a:pt x="128" y="714"/>
                  </a:lnTo>
                  <a:lnTo>
                    <a:pt x="256" y="893"/>
                  </a:lnTo>
                  <a:lnTo>
                    <a:pt x="332" y="995"/>
                  </a:lnTo>
                  <a:lnTo>
                    <a:pt x="460" y="1071"/>
                  </a:lnTo>
                  <a:lnTo>
                    <a:pt x="562" y="1122"/>
                  </a:lnTo>
                  <a:lnTo>
                    <a:pt x="689" y="1173"/>
                  </a:lnTo>
                  <a:lnTo>
                    <a:pt x="740" y="1224"/>
                  </a:lnTo>
                  <a:lnTo>
                    <a:pt x="842" y="1224"/>
                  </a:lnTo>
                  <a:lnTo>
                    <a:pt x="893" y="1173"/>
                  </a:lnTo>
                  <a:lnTo>
                    <a:pt x="893" y="1148"/>
                  </a:lnTo>
                  <a:lnTo>
                    <a:pt x="1021" y="1122"/>
                  </a:lnTo>
                  <a:lnTo>
                    <a:pt x="1046" y="1071"/>
                  </a:lnTo>
                  <a:lnTo>
                    <a:pt x="1046" y="1020"/>
                  </a:lnTo>
                  <a:lnTo>
                    <a:pt x="1021" y="995"/>
                  </a:lnTo>
                  <a:lnTo>
                    <a:pt x="919" y="995"/>
                  </a:lnTo>
                  <a:lnTo>
                    <a:pt x="919" y="791"/>
                  </a:lnTo>
                  <a:lnTo>
                    <a:pt x="893" y="612"/>
                  </a:lnTo>
                  <a:lnTo>
                    <a:pt x="817" y="434"/>
                  </a:lnTo>
                  <a:lnTo>
                    <a:pt x="715" y="256"/>
                  </a:lnTo>
                  <a:lnTo>
                    <a:pt x="587" y="128"/>
                  </a:lnTo>
                  <a:lnTo>
                    <a:pt x="485" y="52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78"/>
            <p:cNvSpPr/>
            <p:nvPr/>
          </p:nvSpPr>
          <p:spPr>
            <a:xfrm>
              <a:off x="7801018" y="2654054"/>
              <a:ext cx="14578" cy="11589"/>
            </a:xfrm>
            <a:custGeom>
              <a:avLst/>
              <a:gdLst/>
              <a:ahLst/>
              <a:cxnLst/>
              <a:rect l="l" t="t" r="r" b="b"/>
              <a:pathLst>
                <a:path w="868" h="690" extrusionOk="0">
                  <a:moveTo>
                    <a:pt x="103" y="1"/>
                  </a:moveTo>
                  <a:lnTo>
                    <a:pt x="52" y="26"/>
                  </a:lnTo>
                  <a:lnTo>
                    <a:pt x="1" y="77"/>
                  </a:lnTo>
                  <a:lnTo>
                    <a:pt x="1" y="154"/>
                  </a:lnTo>
                  <a:lnTo>
                    <a:pt x="52" y="230"/>
                  </a:lnTo>
                  <a:lnTo>
                    <a:pt x="128" y="307"/>
                  </a:lnTo>
                  <a:lnTo>
                    <a:pt x="332" y="434"/>
                  </a:lnTo>
                  <a:lnTo>
                    <a:pt x="460" y="511"/>
                  </a:lnTo>
                  <a:lnTo>
                    <a:pt x="664" y="613"/>
                  </a:lnTo>
                  <a:lnTo>
                    <a:pt x="868" y="689"/>
                  </a:lnTo>
                  <a:lnTo>
                    <a:pt x="766" y="460"/>
                  </a:lnTo>
                  <a:lnTo>
                    <a:pt x="715" y="383"/>
                  </a:lnTo>
                  <a:lnTo>
                    <a:pt x="638" y="281"/>
                  </a:lnTo>
                  <a:lnTo>
                    <a:pt x="511" y="179"/>
                  </a:lnTo>
                  <a:lnTo>
                    <a:pt x="358" y="77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78"/>
            <p:cNvSpPr/>
            <p:nvPr/>
          </p:nvSpPr>
          <p:spPr>
            <a:xfrm>
              <a:off x="7798885" y="2623655"/>
              <a:ext cx="8582" cy="13285"/>
            </a:xfrm>
            <a:custGeom>
              <a:avLst/>
              <a:gdLst/>
              <a:ahLst/>
              <a:cxnLst/>
              <a:rect l="l" t="t" r="r" b="b"/>
              <a:pathLst>
                <a:path w="511" h="791" extrusionOk="0">
                  <a:moveTo>
                    <a:pt x="77" y="1"/>
                  </a:moveTo>
                  <a:lnTo>
                    <a:pt x="51" y="26"/>
                  </a:lnTo>
                  <a:lnTo>
                    <a:pt x="26" y="52"/>
                  </a:lnTo>
                  <a:lnTo>
                    <a:pt x="0" y="103"/>
                  </a:lnTo>
                  <a:lnTo>
                    <a:pt x="0" y="230"/>
                  </a:lnTo>
                  <a:lnTo>
                    <a:pt x="51" y="383"/>
                  </a:lnTo>
                  <a:lnTo>
                    <a:pt x="128" y="510"/>
                  </a:lnTo>
                  <a:lnTo>
                    <a:pt x="230" y="612"/>
                  </a:lnTo>
                  <a:lnTo>
                    <a:pt x="332" y="714"/>
                  </a:lnTo>
                  <a:lnTo>
                    <a:pt x="485" y="791"/>
                  </a:lnTo>
                  <a:lnTo>
                    <a:pt x="510" y="663"/>
                  </a:lnTo>
                  <a:lnTo>
                    <a:pt x="485" y="536"/>
                  </a:lnTo>
                  <a:lnTo>
                    <a:pt x="459" y="434"/>
                  </a:lnTo>
                  <a:lnTo>
                    <a:pt x="408" y="306"/>
                  </a:lnTo>
                  <a:lnTo>
                    <a:pt x="357" y="204"/>
                  </a:lnTo>
                  <a:lnTo>
                    <a:pt x="281" y="103"/>
                  </a:lnTo>
                  <a:lnTo>
                    <a:pt x="204" y="5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78"/>
            <p:cNvSpPr/>
            <p:nvPr/>
          </p:nvSpPr>
          <p:spPr>
            <a:xfrm>
              <a:off x="7762911" y="2665625"/>
              <a:ext cx="26990" cy="13285"/>
            </a:xfrm>
            <a:custGeom>
              <a:avLst/>
              <a:gdLst/>
              <a:ahLst/>
              <a:cxnLst/>
              <a:rect l="l" t="t" r="r" b="b"/>
              <a:pathLst>
                <a:path w="1607" h="791" extrusionOk="0">
                  <a:moveTo>
                    <a:pt x="944" y="306"/>
                  </a:moveTo>
                  <a:lnTo>
                    <a:pt x="1071" y="332"/>
                  </a:lnTo>
                  <a:lnTo>
                    <a:pt x="1173" y="357"/>
                  </a:lnTo>
                  <a:lnTo>
                    <a:pt x="1275" y="434"/>
                  </a:lnTo>
                  <a:lnTo>
                    <a:pt x="1046" y="485"/>
                  </a:lnTo>
                  <a:lnTo>
                    <a:pt x="842" y="510"/>
                  </a:lnTo>
                  <a:lnTo>
                    <a:pt x="638" y="510"/>
                  </a:lnTo>
                  <a:lnTo>
                    <a:pt x="434" y="485"/>
                  </a:lnTo>
                  <a:lnTo>
                    <a:pt x="511" y="408"/>
                  </a:lnTo>
                  <a:lnTo>
                    <a:pt x="613" y="357"/>
                  </a:lnTo>
                  <a:lnTo>
                    <a:pt x="715" y="332"/>
                  </a:lnTo>
                  <a:lnTo>
                    <a:pt x="817" y="306"/>
                  </a:lnTo>
                  <a:close/>
                  <a:moveTo>
                    <a:pt x="766" y="0"/>
                  </a:moveTo>
                  <a:lnTo>
                    <a:pt x="536" y="77"/>
                  </a:lnTo>
                  <a:lnTo>
                    <a:pt x="332" y="179"/>
                  </a:lnTo>
                  <a:lnTo>
                    <a:pt x="154" y="332"/>
                  </a:lnTo>
                  <a:lnTo>
                    <a:pt x="77" y="408"/>
                  </a:lnTo>
                  <a:lnTo>
                    <a:pt x="26" y="510"/>
                  </a:lnTo>
                  <a:lnTo>
                    <a:pt x="1" y="561"/>
                  </a:lnTo>
                  <a:lnTo>
                    <a:pt x="1" y="638"/>
                  </a:lnTo>
                  <a:lnTo>
                    <a:pt x="52" y="689"/>
                  </a:lnTo>
                  <a:lnTo>
                    <a:pt x="103" y="714"/>
                  </a:lnTo>
                  <a:lnTo>
                    <a:pt x="281" y="765"/>
                  </a:lnTo>
                  <a:lnTo>
                    <a:pt x="434" y="790"/>
                  </a:lnTo>
                  <a:lnTo>
                    <a:pt x="587" y="790"/>
                  </a:lnTo>
                  <a:lnTo>
                    <a:pt x="766" y="765"/>
                  </a:lnTo>
                  <a:lnTo>
                    <a:pt x="918" y="739"/>
                  </a:lnTo>
                  <a:lnTo>
                    <a:pt x="1071" y="689"/>
                  </a:lnTo>
                  <a:lnTo>
                    <a:pt x="1224" y="638"/>
                  </a:lnTo>
                  <a:lnTo>
                    <a:pt x="1352" y="536"/>
                  </a:lnTo>
                  <a:lnTo>
                    <a:pt x="1403" y="510"/>
                  </a:lnTo>
                  <a:lnTo>
                    <a:pt x="1428" y="536"/>
                  </a:lnTo>
                  <a:lnTo>
                    <a:pt x="1479" y="536"/>
                  </a:lnTo>
                  <a:lnTo>
                    <a:pt x="1556" y="485"/>
                  </a:lnTo>
                  <a:lnTo>
                    <a:pt x="1607" y="408"/>
                  </a:lnTo>
                  <a:lnTo>
                    <a:pt x="1607" y="357"/>
                  </a:lnTo>
                  <a:lnTo>
                    <a:pt x="1581" y="332"/>
                  </a:lnTo>
                  <a:lnTo>
                    <a:pt x="1505" y="230"/>
                  </a:lnTo>
                  <a:lnTo>
                    <a:pt x="1428" y="153"/>
                  </a:lnTo>
                  <a:lnTo>
                    <a:pt x="1326" y="77"/>
                  </a:lnTo>
                  <a:lnTo>
                    <a:pt x="1224" y="51"/>
                  </a:lnTo>
                  <a:lnTo>
                    <a:pt x="112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78"/>
            <p:cNvSpPr/>
            <p:nvPr/>
          </p:nvSpPr>
          <p:spPr>
            <a:xfrm>
              <a:off x="7770200" y="2670764"/>
              <a:ext cx="14141" cy="3443"/>
            </a:xfrm>
            <a:custGeom>
              <a:avLst/>
              <a:gdLst/>
              <a:ahLst/>
              <a:cxnLst/>
              <a:rect l="l" t="t" r="r" b="b"/>
              <a:pathLst>
                <a:path w="842" h="205" extrusionOk="0">
                  <a:moveTo>
                    <a:pt x="383" y="0"/>
                  </a:moveTo>
                  <a:lnTo>
                    <a:pt x="281" y="26"/>
                  </a:lnTo>
                  <a:lnTo>
                    <a:pt x="179" y="51"/>
                  </a:lnTo>
                  <a:lnTo>
                    <a:pt x="77" y="102"/>
                  </a:lnTo>
                  <a:lnTo>
                    <a:pt x="0" y="179"/>
                  </a:lnTo>
                  <a:lnTo>
                    <a:pt x="204" y="204"/>
                  </a:lnTo>
                  <a:lnTo>
                    <a:pt x="408" y="204"/>
                  </a:lnTo>
                  <a:lnTo>
                    <a:pt x="612" y="179"/>
                  </a:lnTo>
                  <a:lnTo>
                    <a:pt x="841" y="128"/>
                  </a:lnTo>
                  <a:lnTo>
                    <a:pt x="739" y="51"/>
                  </a:lnTo>
                  <a:lnTo>
                    <a:pt x="637" y="26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78"/>
            <p:cNvSpPr/>
            <p:nvPr/>
          </p:nvSpPr>
          <p:spPr>
            <a:xfrm>
              <a:off x="7701258" y="2503758"/>
              <a:ext cx="66811" cy="35135"/>
            </a:xfrm>
            <a:custGeom>
              <a:avLst/>
              <a:gdLst/>
              <a:ahLst/>
              <a:cxnLst/>
              <a:rect l="l" t="t" r="r" b="b"/>
              <a:pathLst>
                <a:path w="3978" h="2092" extrusionOk="0">
                  <a:moveTo>
                    <a:pt x="0" y="1"/>
                  </a:moveTo>
                  <a:lnTo>
                    <a:pt x="383" y="383"/>
                  </a:lnTo>
                  <a:lnTo>
                    <a:pt x="791" y="766"/>
                  </a:lnTo>
                  <a:lnTo>
                    <a:pt x="969" y="919"/>
                  </a:lnTo>
                  <a:lnTo>
                    <a:pt x="1148" y="1046"/>
                  </a:lnTo>
                  <a:lnTo>
                    <a:pt x="1530" y="1275"/>
                  </a:lnTo>
                  <a:lnTo>
                    <a:pt x="1912" y="1454"/>
                  </a:lnTo>
                  <a:lnTo>
                    <a:pt x="2320" y="1607"/>
                  </a:lnTo>
                  <a:lnTo>
                    <a:pt x="2728" y="1734"/>
                  </a:lnTo>
                  <a:lnTo>
                    <a:pt x="3162" y="1836"/>
                  </a:lnTo>
                  <a:lnTo>
                    <a:pt x="3570" y="1964"/>
                  </a:lnTo>
                  <a:lnTo>
                    <a:pt x="3978" y="2091"/>
                  </a:lnTo>
                  <a:lnTo>
                    <a:pt x="3544" y="1760"/>
                  </a:lnTo>
                  <a:lnTo>
                    <a:pt x="3060" y="1428"/>
                  </a:lnTo>
                  <a:lnTo>
                    <a:pt x="2601" y="1148"/>
                  </a:lnTo>
                  <a:lnTo>
                    <a:pt x="2091" y="868"/>
                  </a:lnTo>
                  <a:lnTo>
                    <a:pt x="1606" y="613"/>
                  </a:lnTo>
                  <a:lnTo>
                    <a:pt x="1071" y="383"/>
                  </a:lnTo>
                  <a:lnTo>
                    <a:pt x="536" y="1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1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78"/>
            <p:cNvSpPr/>
            <p:nvPr/>
          </p:nvSpPr>
          <p:spPr>
            <a:xfrm>
              <a:off x="7702115" y="2566704"/>
              <a:ext cx="27409" cy="14578"/>
            </a:xfrm>
            <a:custGeom>
              <a:avLst/>
              <a:gdLst/>
              <a:ahLst/>
              <a:cxnLst/>
              <a:rect l="l" t="t" r="r" b="b"/>
              <a:pathLst>
                <a:path w="1632" h="868" extrusionOk="0">
                  <a:moveTo>
                    <a:pt x="740" y="256"/>
                  </a:moveTo>
                  <a:lnTo>
                    <a:pt x="867" y="281"/>
                  </a:lnTo>
                  <a:lnTo>
                    <a:pt x="1046" y="358"/>
                  </a:lnTo>
                  <a:lnTo>
                    <a:pt x="1224" y="434"/>
                  </a:lnTo>
                  <a:lnTo>
                    <a:pt x="1275" y="485"/>
                  </a:lnTo>
                  <a:lnTo>
                    <a:pt x="1326" y="536"/>
                  </a:lnTo>
                  <a:lnTo>
                    <a:pt x="1326" y="587"/>
                  </a:lnTo>
                  <a:lnTo>
                    <a:pt x="1275" y="612"/>
                  </a:lnTo>
                  <a:lnTo>
                    <a:pt x="1224" y="638"/>
                  </a:lnTo>
                  <a:lnTo>
                    <a:pt x="1122" y="638"/>
                  </a:lnTo>
                  <a:lnTo>
                    <a:pt x="944" y="612"/>
                  </a:lnTo>
                  <a:lnTo>
                    <a:pt x="842" y="587"/>
                  </a:lnTo>
                  <a:lnTo>
                    <a:pt x="689" y="536"/>
                  </a:lnTo>
                  <a:lnTo>
                    <a:pt x="536" y="485"/>
                  </a:lnTo>
                  <a:lnTo>
                    <a:pt x="408" y="383"/>
                  </a:lnTo>
                  <a:lnTo>
                    <a:pt x="281" y="281"/>
                  </a:lnTo>
                  <a:lnTo>
                    <a:pt x="510" y="256"/>
                  </a:lnTo>
                  <a:close/>
                  <a:moveTo>
                    <a:pt x="332" y="1"/>
                  </a:moveTo>
                  <a:lnTo>
                    <a:pt x="77" y="77"/>
                  </a:lnTo>
                  <a:lnTo>
                    <a:pt x="26" y="103"/>
                  </a:lnTo>
                  <a:lnTo>
                    <a:pt x="0" y="154"/>
                  </a:lnTo>
                  <a:lnTo>
                    <a:pt x="0" y="205"/>
                  </a:lnTo>
                  <a:lnTo>
                    <a:pt x="0" y="256"/>
                  </a:lnTo>
                  <a:lnTo>
                    <a:pt x="0" y="281"/>
                  </a:lnTo>
                  <a:lnTo>
                    <a:pt x="51" y="332"/>
                  </a:lnTo>
                  <a:lnTo>
                    <a:pt x="153" y="332"/>
                  </a:lnTo>
                  <a:lnTo>
                    <a:pt x="332" y="511"/>
                  </a:lnTo>
                  <a:lnTo>
                    <a:pt x="536" y="663"/>
                  </a:lnTo>
                  <a:lnTo>
                    <a:pt x="765" y="765"/>
                  </a:lnTo>
                  <a:lnTo>
                    <a:pt x="1020" y="842"/>
                  </a:lnTo>
                  <a:lnTo>
                    <a:pt x="1199" y="867"/>
                  </a:lnTo>
                  <a:lnTo>
                    <a:pt x="1377" y="867"/>
                  </a:lnTo>
                  <a:lnTo>
                    <a:pt x="1454" y="842"/>
                  </a:lnTo>
                  <a:lnTo>
                    <a:pt x="1530" y="791"/>
                  </a:lnTo>
                  <a:lnTo>
                    <a:pt x="1581" y="740"/>
                  </a:lnTo>
                  <a:lnTo>
                    <a:pt x="1632" y="638"/>
                  </a:lnTo>
                  <a:lnTo>
                    <a:pt x="1632" y="561"/>
                  </a:lnTo>
                  <a:lnTo>
                    <a:pt x="1581" y="460"/>
                  </a:lnTo>
                  <a:lnTo>
                    <a:pt x="1530" y="383"/>
                  </a:lnTo>
                  <a:lnTo>
                    <a:pt x="1454" y="307"/>
                  </a:lnTo>
                  <a:lnTo>
                    <a:pt x="1275" y="179"/>
                  </a:lnTo>
                  <a:lnTo>
                    <a:pt x="1097" y="103"/>
                  </a:lnTo>
                  <a:lnTo>
                    <a:pt x="842" y="26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78"/>
            <p:cNvSpPr/>
            <p:nvPr/>
          </p:nvSpPr>
          <p:spPr>
            <a:xfrm>
              <a:off x="7706817" y="2570987"/>
              <a:ext cx="17584" cy="6432"/>
            </a:xfrm>
            <a:custGeom>
              <a:avLst/>
              <a:gdLst/>
              <a:ahLst/>
              <a:cxnLst/>
              <a:rect l="l" t="t" r="r" b="b"/>
              <a:pathLst>
                <a:path w="1047" h="383" extrusionOk="0">
                  <a:moveTo>
                    <a:pt x="230" y="1"/>
                  </a:moveTo>
                  <a:lnTo>
                    <a:pt x="1" y="26"/>
                  </a:lnTo>
                  <a:lnTo>
                    <a:pt x="128" y="128"/>
                  </a:lnTo>
                  <a:lnTo>
                    <a:pt x="256" y="230"/>
                  </a:lnTo>
                  <a:lnTo>
                    <a:pt x="409" y="281"/>
                  </a:lnTo>
                  <a:lnTo>
                    <a:pt x="562" y="332"/>
                  </a:lnTo>
                  <a:lnTo>
                    <a:pt x="664" y="357"/>
                  </a:lnTo>
                  <a:lnTo>
                    <a:pt x="842" y="383"/>
                  </a:lnTo>
                  <a:lnTo>
                    <a:pt x="944" y="383"/>
                  </a:lnTo>
                  <a:lnTo>
                    <a:pt x="995" y="357"/>
                  </a:lnTo>
                  <a:lnTo>
                    <a:pt x="1046" y="332"/>
                  </a:lnTo>
                  <a:lnTo>
                    <a:pt x="1046" y="281"/>
                  </a:lnTo>
                  <a:lnTo>
                    <a:pt x="995" y="230"/>
                  </a:lnTo>
                  <a:lnTo>
                    <a:pt x="944" y="179"/>
                  </a:lnTo>
                  <a:lnTo>
                    <a:pt x="766" y="103"/>
                  </a:lnTo>
                  <a:lnTo>
                    <a:pt x="587" y="26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78"/>
            <p:cNvSpPr/>
            <p:nvPr/>
          </p:nvSpPr>
          <p:spPr>
            <a:xfrm>
              <a:off x="7696119" y="2581265"/>
              <a:ext cx="15854" cy="30416"/>
            </a:xfrm>
            <a:custGeom>
              <a:avLst/>
              <a:gdLst/>
              <a:ahLst/>
              <a:cxnLst/>
              <a:rect l="l" t="t" r="r" b="b"/>
              <a:pathLst>
                <a:path w="944" h="1811" extrusionOk="0">
                  <a:moveTo>
                    <a:pt x="230" y="383"/>
                  </a:moveTo>
                  <a:lnTo>
                    <a:pt x="459" y="765"/>
                  </a:lnTo>
                  <a:lnTo>
                    <a:pt x="638" y="1148"/>
                  </a:lnTo>
                  <a:lnTo>
                    <a:pt x="689" y="1326"/>
                  </a:lnTo>
                  <a:lnTo>
                    <a:pt x="612" y="1428"/>
                  </a:lnTo>
                  <a:lnTo>
                    <a:pt x="561" y="1479"/>
                  </a:lnTo>
                  <a:lnTo>
                    <a:pt x="510" y="1479"/>
                  </a:lnTo>
                  <a:lnTo>
                    <a:pt x="459" y="1428"/>
                  </a:lnTo>
                  <a:lnTo>
                    <a:pt x="357" y="1326"/>
                  </a:lnTo>
                  <a:lnTo>
                    <a:pt x="306" y="1224"/>
                  </a:lnTo>
                  <a:lnTo>
                    <a:pt x="255" y="1097"/>
                  </a:lnTo>
                  <a:lnTo>
                    <a:pt x="230" y="969"/>
                  </a:lnTo>
                  <a:lnTo>
                    <a:pt x="204" y="663"/>
                  </a:lnTo>
                  <a:lnTo>
                    <a:pt x="230" y="383"/>
                  </a:lnTo>
                  <a:close/>
                  <a:moveTo>
                    <a:pt x="179" y="0"/>
                  </a:moveTo>
                  <a:lnTo>
                    <a:pt x="153" y="26"/>
                  </a:lnTo>
                  <a:lnTo>
                    <a:pt x="102" y="51"/>
                  </a:lnTo>
                  <a:lnTo>
                    <a:pt x="77" y="77"/>
                  </a:lnTo>
                  <a:lnTo>
                    <a:pt x="77" y="128"/>
                  </a:lnTo>
                  <a:lnTo>
                    <a:pt x="102" y="179"/>
                  </a:lnTo>
                  <a:lnTo>
                    <a:pt x="128" y="230"/>
                  </a:lnTo>
                  <a:lnTo>
                    <a:pt x="51" y="434"/>
                  </a:lnTo>
                  <a:lnTo>
                    <a:pt x="0" y="663"/>
                  </a:lnTo>
                  <a:lnTo>
                    <a:pt x="0" y="893"/>
                  </a:lnTo>
                  <a:lnTo>
                    <a:pt x="26" y="1122"/>
                  </a:lnTo>
                  <a:lnTo>
                    <a:pt x="102" y="1326"/>
                  </a:lnTo>
                  <a:lnTo>
                    <a:pt x="204" y="1530"/>
                  </a:lnTo>
                  <a:lnTo>
                    <a:pt x="281" y="1632"/>
                  </a:lnTo>
                  <a:lnTo>
                    <a:pt x="357" y="1709"/>
                  </a:lnTo>
                  <a:lnTo>
                    <a:pt x="459" y="1760"/>
                  </a:lnTo>
                  <a:lnTo>
                    <a:pt x="536" y="1785"/>
                  </a:lnTo>
                  <a:lnTo>
                    <a:pt x="638" y="1811"/>
                  </a:lnTo>
                  <a:lnTo>
                    <a:pt x="714" y="1785"/>
                  </a:lnTo>
                  <a:lnTo>
                    <a:pt x="791" y="1734"/>
                  </a:lnTo>
                  <a:lnTo>
                    <a:pt x="842" y="1683"/>
                  </a:lnTo>
                  <a:lnTo>
                    <a:pt x="893" y="1607"/>
                  </a:lnTo>
                  <a:lnTo>
                    <a:pt x="918" y="1530"/>
                  </a:lnTo>
                  <a:lnTo>
                    <a:pt x="944" y="1428"/>
                  </a:lnTo>
                  <a:lnTo>
                    <a:pt x="944" y="1352"/>
                  </a:lnTo>
                  <a:lnTo>
                    <a:pt x="918" y="1173"/>
                  </a:lnTo>
                  <a:lnTo>
                    <a:pt x="867" y="1020"/>
                  </a:lnTo>
                  <a:lnTo>
                    <a:pt x="791" y="842"/>
                  </a:lnTo>
                  <a:lnTo>
                    <a:pt x="714" y="663"/>
                  </a:lnTo>
                  <a:lnTo>
                    <a:pt x="510" y="332"/>
                  </a:lnTo>
                  <a:lnTo>
                    <a:pt x="306" y="51"/>
                  </a:lnTo>
                  <a:lnTo>
                    <a:pt x="281" y="26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78"/>
            <p:cNvSpPr/>
            <p:nvPr/>
          </p:nvSpPr>
          <p:spPr>
            <a:xfrm>
              <a:off x="7699545" y="2587681"/>
              <a:ext cx="8146" cy="18441"/>
            </a:xfrm>
            <a:custGeom>
              <a:avLst/>
              <a:gdLst/>
              <a:ahLst/>
              <a:cxnLst/>
              <a:rect l="l" t="t" r="r" b="b"/>
              <a:pathLst>
                <a:path w="485" h="1098" extrusionOk="0">
                  <a:moveTo>
                    <a:pt x="26" y="1"/>
                  </a:moveTo>
                  <a:lnTo>
                    <a:pt x="0" y="281"/>
                  </a:lnTo>
                  <a:lnTo>
                    <a:pt x="26" y="587"/>
                  </a:lnTo>
                  <a:lnTo>
                    <a:pt x="51" y="715"/>
                  </a:lnTo>
                  <a:lnTo>
                    <a:pt x="102" y="842"/>
                  </a:lnTo>
                  <a:lnTo>
                    <a:pt x="153" y="944"/>
                  </a:lnTo>
                  <a:lnTo>
                    <a:pt x="255" y="1046"/>
                  </a:lnTo>
                  <a:lnTo>
                    <a:pt x="306" y="1097"/>
                  </a:lnTo>
                  <a:lnTo>
                    <a:pt x="357" y="1097"/>
                  </a:lnTo>
                  <a:lnTo>
                    <a:pt x="408" y="1046"/>
                  </a:lnTo>
                  <a:lnTo>
                    <a:pt x="485" y="944"/>
                  </a:lnTo>
                  <a:lnTo>
                    <a:pt x="434" y="766"/>
                  </a:lnTo>
                  <a:lnTo>
                    <a:pt x="255" y="383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78"/>
            <p:cNvSpPr/>
            <p:nvPr/>
          </p:nvSpPr>
          <p:spPr>
            <a:xfrm>
              <a:off x="7672137" y="1505212"/>
              <a:ext cx="5576" cy="44120"/>
            </a:xfrm>
            <a:custGeom>
              <a:avLst/>
              <a:gdLst/>
              <a:ahLst/>
              <a:cxnLst/>
              <a:rect l="l" t="t" r="r" b="b"/>
              <a:pathLst>
                <a:path w="332" h="2627" extrusionOk="0">
                  <a:moveTo>
                    <a:pt x="255" y="0"/>
                  </a:moveTo>
                  <a:lnTo>
                    <a:pt x="179" y="128"/>
                  </a:lnTo>
                  <a:lnTo>
                    <a:pt x="128" y="306"/>
                  </a:lnTo>
                  <a:lnTo>
                    <a:pt x="26" y="612"/>
                  </a:lnTo>
                  <a:lnTo>
                    <a:pt x="1" y="944"/>
                  </a:lnTo>
                  <a:lnTo>
                    <a:pt x="1" y="1275"/>
                  </a:lnTo>
                  <a:lnTo>
                    <a:pt x="52" y="1607"/>
                  </a:lnTo>
                  <a:lnTo>
                    <a:pt x="103" y="1938"/>
                  </a:lnTo>
                  <a:lnTo>
                    <a:pt x="255" y="2627"/>
                  </a:lnTo>
                  <a:lnTo>
                    <a:pt x="306" y="2117"/>
                  </a:lnTo>
                  <a:lnTo>
                    <a:pt x="332" y="1632"/>
                  </a:lnTo>
                  <a:lnTo>
                    <a:pt x="332" y="1199"/>
                  </a:lnTo>
                  <a:lnTo>
                    <a:pt x="332" y="791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78"/>
            <p:cNvSpPr/>
            <p:nvPr/>
          </p:nvSpPr>
          <p:spPr>
            <a:xfrm>
              <a:off x="7283343" y="1337365"/>
              <a:ext cx="392247" cy="354996"/>
            </a:xfrm>
            <a:custGeom>
              <a:avLst/>
              <a:gdLst/>
              <a:ahLst/>
              <a:cxnLst/>
              <a:rect l="l" t="t" r="r" b="b"/>
              <a:pathLst>
                <a:path w="23355" h="21137" extrusionOk="0">
                  <a:moveTo>
                    <a:pt x="15502" y="2014"/>
                  </a:moveTo>
                  <a:lnTo>
                    <a:pt x="15578" y="2040"/>
                  </a:lnTo>
                  <a:lnTo>
                    <a:pt x="15629" y="2065"/>
                  </a:lnTo>
                  <a:lnTo>
                    <a:pt x="15655" y="2142"/>
                  </a:lnTo>
                  <a:lnTo>
                    <a:pt x="15629" y="2397"/>
                  </a:lnTo>
                  <a:lnTo>
                    <a:pt x="15578" y="2626"/>
                  </a:lnTo>
                  <a:lnTo>
                    <a:pt x="15553" y="2754"/>
                  </a:lnTo>
                  <a:lnTo>
                    <a:pt x="15502" y="2856"/>
                  </a:lnTo>
                  <a:lnTo>
                    <a:pt x="15425" y="2958"/>
                  </a:lnTo>
                  <a:lnTo>
                    <a:pt x="15323" y="3034"/>
                  </a:lnTo>
                  <a:lnTo>
                    <a:pt x="15247" y="3085"/>
                  </a:lnTo>
                  <a:lnTo>
                    <a:pt x="15145" y="3136"/>
                  </a:lnTo>
                  <a:lnTo>
                    <a:pt x="15043" y="3162"/>
                  </a:lnTo>
                  <a:lnTo>
                    <a:pt x="14966" y="3162"/>
                  </a:lnTo>
                  <a:lnTo>
                    <a:pt x="14864" y="3136"/>
                  </a:lnTo>
                  <a:lnTo>
                    <a:pt x="14788" y="3111"/>
                  </a:lnTo>
                  <a:lnTo>
                    <a:pt x="14686" y="3060"/>
                  </a:lnTo>
                  <a:lnTo>
                    <a:pt x="14635" y="2983"/>
                  </a:lnTo>
                  <a:lnTo>
                    <a:pt x="14584" y="2907"/>
                  </a:lnTo>
                  <a:lnTo>
                    <a:pt x="14533" y="2830"/>
                  </a:lnTo>
                  <a:lnTo>
                    <a:pt x="14533" y="2728"/>
                  </a:lnTo>
                  <a:lnTo>
                    <a:pt x="14533" y="2626"/>
                  </a:lnTo>
                  <a:lnTo>
                    <a:pt x="14533" y="2524"/>
                  </a:lnTo>
                  <a:lnTo>
                    <a:pt x="14584" y="2448"/>
                  </a:lnTo>
                  <a:lnTo>
                    <a:pt x="14635" y="2371"/>
                  </a:lnTo>
                  <a:lnTo>
                    <a:pt x="14686" y="2295"/>
                  </a:lnTo>
                  <a:lnTo>
                    <a:pt x="14762" y="2218"/>
                  </a:lnTo>
                  <a:lnTo>
                    <a:pt x="14839" y="2167"/>
                  </a:lnTo>
                  <a:lnTo>
                    <a:pt x="15043" y="2091"/>
                  </a:lnTo>
                  <a:lnTo>
                    <a:pt x="15247" y="2065"/>
                  </a:lnTo>
                  <a:lnTo>
                    <a:pt x="15451" y="2040"/>
                  </a:lnTo>
                  <a:lnTo>
                    <a:pt x="15502" y="2014"/>
                  </a:lnTo>
                  <a:close/>
                  <a:moveTo>
                    <a:pt x="5762" y="2371"/>
                  </a:moveTo>
                  <a:lnTo>
                    <a:pt x="5788" y="2397"/>
                  </a:lnTo>
                  <a:lnTo>
                    <a:pt x="5915" y="2422"/>
                  </a:lnTo>
                  <a:lnTo>
                    <a:pt x="6043" y="2448"/>
                  </a:lnTo>
                  <a:lnTo>
                    <a:pt x="6298" y="2473"/>
                  </a:lnTo>
                  <a:lnTo>
                    <a:pt x="6553" y="2473"/>
                  </a:lnTo>
                  <a:lnTo>
                    <a:pt x="6680" y="2499"/>
                  </a:lnTo>
                  <a:lnTo>
                    <a:pt x="6808" y="2550"/>
                  </a:lnTo>
                  <a:lnTo>
                    <a:pt x="6935" y="2652"/>
                  </a:lnTo>
                  <a:lnTo>
                    <a:pt x="7037" y="2779"/>
                  </a:lnTo>
                  <a:lnTo>
                    <a:pt x="7063" y="2856"/>
                  </a:lnTo>
                  <a:lnTo>
                    <a:pt x="7063" y="2932"/>
                  </a:lnTo>
                  <a:lnTo>
                    <a:pt x="7063" y="3009"/>
                  </a:lnTo>
                  <a:lnTo>
                    <a:pt x="7037" y="3085"/>
                  </a:lnTo>
                  <a:lnTo>
                    <a:pt x="7012" y="3187"/>
                  </a:lnTo>
                  <a:lnTo>
                    <a:pt x="6935" y="3238"/>
                  </a:lnTo>
                  <a:lnTo>
                    <a:pt x="6859" y="3264"/>
                  </a:lnTo>
                  <a:lnTo>
                    <a:pt x="6782" y="3289"/>
                  </a:lnTo>
                  <a:lnTo>
                    <a:pt x="6629" y="3289"/>
                  </a:lnTo>
                  <a:lnTo>
                    <a:pt x="6451" y="3238"/>
                  </a:lnTo>
                  <a:lnTo>
                    <a:pt x="6247" y="3136"/>
                  </a:lnTo>
                  <a:lnTo>
                    <a:pt x="6068" y="2983"/>
                  </a:lnTo>
                  <a:lnTo>
                    <a:pt x="5915" y="2830"/>
                  </a:lnTo>
                  <a:lnTo>
                    <a:pt x="5788" y="2626"/>
                  </a:lnTo>
                  <a:lnTo>
                    <a:pt x="5788" y="2601"/>
                  </a:lnTo>
                  <a:lnTo>
                    <a:pt x="5686" y="2575"/>
                  </a:lnTo>
                  <a:lnTo>
                    <a:pt x="5660" y="2524"/>
                  </a:lnTo>
                  <a:lnTo>
                    <a:pt x="5635" y="2499"/>
                  </a:lnTo>
                  <a:lnTo>
                    <a:pt x="5660" y="2422"/>
                  </a:lnTo>
                  <a:lnTo>
                    <a:pt x="5711" y="2371"/>
                  </a:lnTo>
                  <a:close/>
                  <a:moveTo>
                    <a:pt x="5202" y="2754"/>
                  </a:moveTo>
                  <a:lnTo>
                    <a:pt x="5253" y="2779"/>
                  </a:lnTo>
                  <a:lnTo>
                    <a:pt x="5278" y="2830"/>
                  </a:lnTo>
                  <a:lnTo>
                    <a:pt x="5355" y="2779"/>
                  </a:lnTo>
                  <a:lnTo>
                    <a:pt x="5380" y="2805"/>
                  </a:lnTo>
                  <a:lnTo>
                    <a:pt x="5431" y="2830"/>
                  </a:lnTo>
                  <a:lnTo>
                    <a:pt x="5558" y="3060"/>
                  </a:lnTo>
                  <a:lnTo>
                    <a:pt x="5660" y="3289"/>
                  </a:lnTo>
                  <a:lnTo>
                    <a:pt x="5711" y="3570"/>
                  </a:lnTo>
                  <a:lnTo>
                    <a:pt x="5711" y="3850"/>
                  </a:lnTo>
                  <a:lnTo>
                    <a:pt x="5711" y="4028"/>
                  </a:lnTo>
                  <a:lnTo>
                    <a:pt x="5660" y="4207"/>
                  </a:lnTo>
                  <a:lnTo>
                    <a:pt x="5609" y="4258"/>
                  </a:lnTo>
                  <a:lnTo>
                    <a:pt x="5558" y="4334"/>
                  </a:lnTo>
                  <a:lnTo>
                    <a:pt x="5482" y="4385"/>
                  </a:lnTo>
                  <a:lnTo>
                    <a:pt x="5380" y="4411"/>
                  </a:lnTo>
                  <a:lnTo>
                    <a:pt x="5278" y="4411"/>
                  </a:lnTo>
                  <a:lnTo>
                    <a:pt x="5176" y="4385"/>
                  </a:lnTo>
                  <a:lnTo>
                    <a:pt x="5100" y="4334"/>
                  </a:lnTo>
                  <a:lnTo>
                    <a:pt x="5023" y="4283"/>
                  </a:lnTo>
                  <a:lnTo>
                    <a:pt x="4972" y="4207"/>
                  </a:lnTo>
                  <a:lnTo>
                    <a:pt x="4921" y="4105"/>
                  </a:lnTo>
                  <a:lnTo>
                    <a:pt x="4870" y="3926"/>
                  </a:lnTo>
                  <a:lnTo>
                    <a:pt x="4870" y="3774"/>
                  </a:lnTo>
                  <a:lnTo>
                    <a:pt x="4870" y="3621"/>
                  </a:lnTo>
                  <a:lnTo>
                    <a:pt x="4921" y="3340"/>
                  </a:lnTo>
                  <a:lnTo>
                    <a:pt x="4998" y="3060"/>
                  </a:lnTo>
                  <a:lnTo>
                    <a:pt x="5125" y="2779"/>
                  </a:lnTo>
                  <a:lnTo>
                    <a:pt x="5151" y="2754"/>
                  </a:lnTo>
                  <a:close/>
                  <a:moveTo>
                    <a:pt x="6476" y="4003"/>
                  </a:moveTo>
                  <a:lnTo>
                    <a:pt x="6527" y="4028"/>
                  </a:lnTo>
                  <a:lnTo>
                    <a:pt x="6578" y="4079"/>
                  </a:lnTo>
                  <a:lnTo>
                    <a:pt x="6731" y="4258"/>
                  </a:lnTo>
                  <a:lnTo>
                    <a:pt x="6884" y="4436"/>
                  </a:lnTo>
                  <a:lnTo>
                    <a:pt x="7037" y="4640"/>
                  </a:lnTo>
                  <a:lnTo>
                    <a:pt x="7088" y="4742"/>
                  </a:lnTo>
                  <a:lnTo>
                    <a:pt x="7114" y="4870"/>
                  </a:lnTo>
                  <a:lnTo>
                    <a:pt x="7114" y="5023"/>
                  </a:lnTo>
                  <a:lnTo>
                    <a:pt x="7063" y="5201"/>
                  </a:lnTo>
                  <a:lnTo>
                    <a:pt x="7012" y="5278"/>
                  </a:lnTo>
                  <a:lnTo>
                    <a:pt x="6961" y="5354"/>
                  </a:lnTo>
                  <a:lnTo>
                    <a:pt x="6884" y="5405"/>
                  </a:lnTo>
                  <a:lnTo>
                    <a:pt x="6808" y="5431"/>
                  </a:lnTo>
                  <a:lnTo>
                    <a:pt x="6604" y="5431"/>
                  </a:lnTo>
                  <a:lnTo>
                    <a:pt x="6527" y="5380"/>
                  </a:lnTo>
                  <a:lnTo>
                    <a:pt x="6476" y="5329"/>
                  </a:lnTo>
                  <a:lnTo>
                    <a:pt x="6349" y="5176"/>
                  </a:lnTo>
                  <a:lnTo>
                    <a:pt x="6272" y="4997"/>
                  </a:lnTo>
                  <a:lnTo>
                    <a:pt x="6247" y="4793"/>
                  </a:lnTo>
                  <a:lnTo>
                    <a:pt x="6247" y="4615"/>
                  </a:lnTo>
                  <a:lnTo>
                    <a:pt x="6272" y="4411"/>
                  </a:lnTo>
                  <a:lnTo>
                    <a:pt x="6323" y="4232"/>
                  </a:lnTo>
                  <a:lnTo>
                    <a:pt x="6323" y="4207"/>
                  </a:lnTo>
                  <a:lnTo>
                    <a:pt x="6298" y="4156"/>
                  </a:lnTo>
                  <a:lnTo>
                    <a:pt x="6323" y="4105"/>
                  </a:lnTo>
                  <a:lnTo>
                    <a:pt x="6349" y="4054"/>
                  </a:lnTo>
                  <a:lnTo>
                    <a:pt x="6374" y="4028"/>
                  </a:lnTo>
                  <a:lnTo>
                    <a:pt x="6425" y="4003"/>
                  </a:lnTo>
                  <a:close/>
                  <a:moveTo>
                    <a:pt x="15757" y="5533"/>
                  </a:moveTo>
                  <a:lnTo>
                    <a:pt x="16037" y="5584"/>
                  </a:lnTo>
                  <a:lnTo>
                    <a:pt x="16165" y="5609"/>
                  </a:lnTo>
                  <a:lnTo>
                    <a:pt x="16267" y="5686"/>
                  </a:lnTo>
                  <a:lnTo>
                    <a:pt x="16394" y="5737"/>
                  </a:lnTo>
                  <a:lnTo>
                    <a:pt x="16471" y="5839"/>
                  </a:lnTo>
                  <a:lnTo>
                    <a:pt x="16522" y="5915"/>
                  </a:lnTo>
                  <a:lnTo>
                    <a:pt x="16573" y="5992"/>
                  </a:lnTo>
                  <a:lnTo>
                    <a:pt x="16598" y="6196"/>
                  </a:lnTo>
                  <a:lnTo>
                    <a:pt x="16598" y="6374"/>
                  </a:lnTo>
                  <a:lnTo>
                    <a:pt x="16522" y="6553"/>
                  </a:lnTo>
                  <a:lnTo>
                    <a:pt x="16445" y="6629"/>
                  </a:lnTo>
                  <a:lnTo>
                    <a:pt x="16369" y="6680"/>
                  </a:lnTo>
                  <a:lnTo>
                    <a:pt x="16267" y="6731"/>
                  </a:lnTo>
                  <a:lnTo>
                    <a:pt x="16088" y="6731"/>
                  </a:lnTo>
                  <a:lnTo>
                    <a:pt x="16012" y="6706"/>
                  </a:lnTo>
                  <a:lnTo>
                    <a:pt x="15910" y="6655"/>
                  </a:lnTo>
                  <a:lnTo>
                    <a:pt x="15833" y="6578"/>
                  </a:lnTo>
                  <a:lnTo>
                    <a:pt x="15655" y="6400"/>
                  </a:lnTo>
                  <a:lnTo>
                    <a:pt x="15553" y="6196"/>
                  </a:lnTo>
                  <a:lnTo>
                    <a:pt x="15451" y="5966"/>
                  </a:lnTo>
                  <a:lnTo>
                    <a:pt x="15400" y="5737"/>
                  </a:lnTo>
                  <a:lnTo>
                    <a:pt x="15374" y="5686"/>
                  </a:lnTo>
                  <a:lnTo>
                    <a:pt x="15374" y="5609"/>
                  </a:lnTo>
                  <a:lnTo>
                    <a:pt x="15425" y="5558"/>
                  </a:lnTo>
                  <a:lnTo>
                    <a:pt x="15502" y="5533"/>
                  </a:lnTo>
                  <a:close/>
                  <a:moveTo>
                    <a:pt x="15094" y="5992"/>
                  </a:moveTo>
                  <a:lnTo>
                    <a:pt x="15170" y="6017"/>
                  </a:lnTo>
                  <a:lnTo>
                    <a:pt x="15272" y="6043"/>
                  </a:lnTo>
                  <a:lnTo>
                    <a:pt x="15349" y="6094"/>
                  </a:lnTo>
                  <a:lnTo>
                    <a:pt x="15476" y="6221"/>
                  </a:lnTo>
                  <a:lnTo>
                    <a:pt x="15553" y="6374"/>
                  </a:lnTo>
                  <a:lnTo>
                    <a:pt x="15578" y="6502"/>
                  </a:lnTo>
                  <a:lnTo>
                    <a:pt x="15578" y="6629"/>
                  </a:lnTo>
                  <a:lnTo>
                    <a:pt x="15553" y="6731"/>
                  </a:lnTo>
                  <a:lnTo>
                    <a:pt x="15527" y="6859"/>
                  </a:lnTo>
                  <a:lnTo>
                    <a:pt x="15425" y="7062"/>
                  </a:lnTo>
                  <a:lnTo>
                    <a:pt x="15323" y="7292"/>
                  </a:lnTo>
                  <a:lnTo>
                    <a:pt x="15298" y="7317"/>
                  </a:lnTo>
                  <a:lnTo>
                    <a:pt x="15247" y="7343"/>
                  </a:lnTo>
                  <a:lnTo>
                    <a:pt x="15170" y="7317"/>
                  </a:lnTo>
                  <a:lnTo>
                    <a:pt x="15119" y="7266"/>
                  </a:lnTo>
                  <a:lnTo>
                    <a:pt x="15094" y="7241"/>
                  </a:lnTo>
                  <a:lnTo>
                    <a:pt x="15094" y="7190"/>
                  </a:lnTo>
                  <a:lnTo>
                    <a:pt x="15068" y="7190"/>
                  </a:lnTo>
                  <a:lnTo>
                    <a:pt x="14915" y="7037"/>
                  </a:lnTo>
                  <a:lnTo>
                    <a:pt x="14762" y="6884"/>
                  </a:lnTo>
                  <a:lnTo>
                    <a:pt x="14686" y="6782"/>
                  </a:lnTo>
                  <a:lnTo>
                    <a:pt x="14635" y="6680"/>
                  </a:lnTo>
                  <a:lnTo>
                    <a:pt x="14609" y="6578"/>
                  </a:lnTo>
                  <a:lnTo>
                    <a:pt x="14609" y="6476"/>
                  </a:lnTo>
                  <a:lnTo>
                    <a:pt x="14635" y="6298"/>
                  </a:lnTo>
                  <a:lnTo>
                    <a:pt x="14711" y="6170"/>
                  </a:lnTo>
                  <a:lnTo>
                    <a:pt x="14762" y="6094"/>
                  </a:lnTo>
                  <a:lnTo>
                    <a:pt x="14839" y="6043"/>
                  </a:lnTo>
                  <a:lnTo>
                    <a:pt x="14915" y="6017"/>
                  </a:lnTo>
                  <a:lnTo>
                    <a:pt x="14992" y="5992"/>
                  </a:lnTo>
                  <a:close/>
                  <a:moveTo>
                    <a:pt x="969" y="10938"/>
                  </a:moveTo>
                  <a:lnTo>
                    <a:pt x="1071" y="10989"/>
                  </a:lnTo>
                  <a:lnTo>
                    <a:pt x="1122" y="11040"/>
                  </a:lnTo>
                  <a:lnTo>
                    <a:pt x="1173" y="11142"/>
                  </a:lnTo>
                  <a:lnTo>
                    <a:pt x="1173" y="11244"/>
                  </a:lnTo>
                  <a:lnTo>
                    <a:pt x="1173" y="11346"/>
                  </a:lnTo>
                  <a:lnTo>
                    <a:pt x="1122" y="11601"/>
                  </a:lnTo>
                  <a:lnTo>
                    <a:pt x="1020" y="11881"/>
                  </a:lnTo>
                  <a:lnTo>
                    <a:pt x="918" y="12136"/>
                  </a:lnTo>
                  <a:lnTo>
                    <a:pt x="765" y="12468"/>
                  </a:lnTo>
                  <a:lnTo>
                    <a:pt x="714" y="12519"/>
                  </a:lnTo>
                  <a:lnTo>
                    <a:pt x="689" y="12519"/>
                  </a:lnTo>
                  <a:lnTo>
                    <a:pt x="638" y="12544"/>
                  </a:lnTo>
                  <a:lnTo>
                    <a:pt x="612" y="12519"/>
                  </a:lnTo>
                  <a:lnTo>
                    <a:pt x="536" y="12468"/>
                  </a:lnTo>
                  <a:lnTo>
                    <a:pt x="510" y="12417"/>
                  </a:lnTo>
                  <a:lnTo>
                    <a:pt x="510" y="12366"/>
                  </a:lnTo>
                  <a:lnTo>
                    <a:pt x="408" y="12162"/>
                  </a:lnTo>
                  <a:lnTo>
                    <a:pt x="332" y="11958"/>
                  </a:lnTo>
                  <a:lnTo>
                    <a:pt x="306" y="11754"/>
                  </a:lnTo>
                  <a:lnTo>
                    <a:pt x="332" y="11524"/>
                  </a:lnTo>
                  <a:lnTo>
                    <a:pt x="408" y="11320"/>
                  </a:lnTo>
                  <a:lnTo>
                    <a:pt x="510" y="11142"/>
                  </a:lnTo>
                  <a:lnTo>
                    <a:pt x="587" y="11065"/>
                  </a:lnTo>
                  <a:lnTo>
                    <a:pt x="663" y="10989"/>
                  </a:lnTo>
                  <a:lnTo>
                    <a:pt x="765" y="10938"/>
                  </a:lnTo>
                  <a:close/>
                  <a:moveTo>
                    <a:pt x="21544" y="11422"/>
                  </a:moveTo>
                  <a:lnTo>
                    <a:pt x="21621" y="11448"/>
                  </a:lnTo>
                  <a:lnTo>
                    <a:pt x="21723" y="11473"/>
                  </a:lnTo>
                  <a:lnTo>
                    <a:pt x="21799" y="11524"/>
                  </a:lnTo>
                  <a:lnTo>
                    <a:pt x="21901" y="11575"/>
                  </a:lnTo>
                  <a:lnTo>
                    <a:pt x="22029" y="11728"/>
                  </a:lnTo>
                  <a:lnTo>
                    <a:pt x="22105" y="11856"/>
                  </a:lnTo>
                  <a:lnTo>
                    <a:pt x="22131" y="12009"/>
                  </a:lnTo>
                  <a:lnTo>
                    <a:pt x="22156" y="12187"/>
                  </a:lnTo>
                  <a:lnTo>
                    <a:pt x="22156" y="12340"/>
                  </a:lnTo>
                  <a:lnTo>
                    <a:pt x="22156" y="12672"/>
                  </a:lnTo>
                  <a:lnTo>
                    <a:pt x="22182" y="12850"/>
                  </a:lnTo>
                  <a:lnTo>
                    <a:pt x="22233" y="13003"/>
                  </a:lnTo>
                  <a:lnTo>
                    <a:pt x="22233" y="13028"/>
                  </a:lnTo>
                  <a:lnTo>
                    <a:pt x="22207" y="13079"/>
                  </a:lnTo>
                  <a:lnTo>
                    <a:pt x="22156" y="13105"/>
                  </a:lnTo>
                  <a:lnTo>
                    <a:pt x="22054" y="13105"/>
                  </a:lnTo>
                  <a:lnTo>
                    <a:pt x="22054" y="13079"/>
                  </a:lnTo>
                  <a:lnTo>
                    <a:pt x="22003" y="12977"/>
                  </a:lnTo>
                  <a:lnTo>
                    <a:pt x="21774" y="12850"/>
                  </a:lnTo>
                  <a:lnTo>
                    <a:pt x="21544" y="12672"/>
                  </a:lnTo>
                  <a:lnTo>
                    <a:pt x="21366" y="12468"/>
                  </a:lnTo>
                  <a:lnTo>
                    <a:pt x="21289" y="12340"/>
                  </a:lnTo>
                  <a:lnTo>
                    <a:pt x="21238" y="12213"/>
                  </a:lnTo>
                  <a:lnTo>
                    <a:pt x="21187" y="12034"/>
                  </a:lnTo>
                  <a:lnTo>
                    <a:pt x="21162" y="11830"/>
                  </a:lnTo>
                  <a:lnTo>
                    <a:pt x="21187" y="11728"/>
                  </a:lnTo>
                  <a:lnTo>
                    <a:pt x="21213" y="11652"/>
                  </a:lnTo>
                  <a:lnTo>
                    <a:pt x="21264" y="11575"/>
                  </a:lnTo>
                  <a:lnTo>
                    <a:pt x="21340" y="11499"/>
                  </a:lnTo>
                  <a:lnTo>
                    <a:pt x="21442" y="11448"/>
                  </a:lnTo>
                  <a:lnTo>
                    <a:pt x="21544" y="11422"/>
                  </a:lnTo>
                  <a:close/>
                  <a:moveTo>
                    <a:pt x="2193" y="12442"/>
                  </a:moveTo>
                  <a:lnTo>
                    <a:pt x="2346" y="12468"/>
                  </a:lnTo>
                  <a:lnTo>
                    <a:pt x="2499" y="12519"/>
                  </a:lnTo>
                  <a:lnTo>
                    <a:pt x="2626" y="12595"/>
                  </a:lnTo>
                  <a:lnTo>
                    <a:pt x="2779" y="12697"/>
                  </a:lnTo>
                  <a:lnTo>
                    <a:pt x="2805" y="12774"/>
                  </a:lnTo>
                  <a:lnTo>
                    <a:pt x="2856" y="12850"/>
                  </a:lnTo>
                  <a:lnTo>
                    <a:pt x="2856" y="12927"/>
                  </a:lnTo>
                  <a:lnTo>
                    <a:pt x="2856" y="13003"/>
                  </a:lnTo>
                  <a:lnTo>
                    <a:pt x="2805" y="13105"/>
                  </a:lnTo>
                  <a:lnTo>
                    <a:pt x="2728" y="13181"/>
                  </a:lnTo>
                  <a:lnTo>
                    <a:pt x="2652" y="13232"/>
                  </a:lnTo>
                  <a:lnTo>
                    <a:pt x="2550" y="13258"/>
                  </a:lnTo>
                  <a:lnTo>
                    <a:pt x="2321" y="13309"/>
                  </a:lnTo>
                  <a:lnTo>
                    <a:pt x="2117" y="13283"/>
                  </a:lnTo>
                  <a:lnTo>
                    <a:pt x="1887" y="13258"/>
                  </a:lnTo>
                  <a:lnTo>
                    <a:pt x="1658" y="13156"/>
                  </a:lnTo>
                  <a:lnTo>
                    <a:pt x="1454" y="13003"/>
                  </a:lnTo>
                  <a:lnTo>
                    <a:pt x="1275" y="12825"/>
                  </a:lnTo>
                  <a:lnTo>
                    <a:pt x="1250" y="12748"/>
                  </a:lnTo>
                  <a:lnTo>
                    <a:pt x="1199" y="12723"/>
                  </a:lnTo>
                  <a:lnTo>
                    <a:pt x="1173" y="12672"/>
                  </a:lnTo>
                  <a:lnTo>
                    <a:pt x="1199" y="12621"/>
                  </a:lnTo>
                  <a:lnTo>
                    <a:pt x="1250" y="12595"/>
                  </a:lnTo>
                  <a:lnTo>
                    <a:pt x="1530" y="12493"/>
                  </a:lnTo>
                  <a:lnTo>
                    <a:pt x="1862" y="12442"/>
                  </a:lnTo>
                  <a:close/>
                  <a:moveTo>
                    <a:pt x="11830" y="7827"/>
                  </a:moveTo>
                  <a:lnTo>
                    <a:pt x="12213" y="7853"/>
                  </a:lnTo>
                  <a:lnTo>
                    <a:pt x="12570" y="7904"/>
                  </a:lnTo>
                  <a:lnTo>
                    <a:pt x="12927" y="7980"/>
                  </a:lnTo>
                  <a:lnTo>
                    <a:pt x="13284" y="8108"/>
                  </a:lnTo>
                  <a:lnTo>
                    <a:pt x="13590" y="8261"/>
                  </a:lnTo>
                  <a:lnTo>
                    <a:pt x="13921" y="8439"/>
                  </a:lnTo>
                  <a:lnTo>
                    <a:pt x="14202" y="8669"/>
                  </a:lnTo>
                  <a:lnTo>
                    <a:pt x="14482" y="8924"/>
                  </a:lnTo>
                  <a:lnTo>
                    <a:pt x="14660" y="9153"/>
                  </a:lnTo>
                  <a:lnTo>
                    <a:pt x="14813" y="9408"/>
                  </a:lnTo>
                  <a:lnTo>
                    <a:pt x="14941" y="9638"/>
                  </a:lnTo>
                  <a:lnTo>
                    <a:pt x="15017" y="9893"/>
                  </a:lnTo>
                  <a:lnTo>
                    <a:pt x="15068" y="10147"/>
                  </a:lnTo>
                  <a:lnTo>
                    <a:pt x="15068" y="10402"/>
                  </a:lnTo>
                  <a:lnTo>
                    <a:pt x="15068" y="10683"/>
                  </a:lnTo>
                  <a:lnTo>
                    <a:pt x="15017" y="10938"/>
                  </a:lnTo>
                  <a:lnTo>
                    <a:pt x="14941" y="11167"/>
                  </a:lnTo>
                  <a:lnTo>
                    <a:pt x="14839" y="11422"/>
                  </a:lnTo>
                  <a:lnTo>
                    <a:pt x="14711" y="11652"/>
                  </a:lnTo>
                  <a:lnTo>
                    <a:pt x="14558" y="11881"/>
                  </a:lnTo>
                  <a:lnTo>
                    <a:pt x="14380" y="12085"/>
                  </a:lnTo>
                  <a:lnTo>
                    <a:pt x="14176" y="12289"/>
                  </a:lnTo>
                  <a:lnTo>
                    <a:pt x="13972" y="12468"/>
                  </a:lnTo>
                  <a:lnTo>
                    <a:pt x="13717" y="12621"/>
                  </a:lnTo>
                  <a:lnTo>
                    <a:pt x="13411" y="12799"/>
                  </a:lnTo>
                  <a:lnTo>
                    <a:pt x="13105" y="12952"/>
                  </a:lnTo>
                  <a:lnTo>
                    <a:pt x="12774" y="13079"/>
                  </a:lnTo>
                  <a:lnTo>
                    <a:pt x="12417" y="13156"/>
                  </a:lnTo>
                  <a:lnTo>
                    <a:pt x="12060" y="13232"/>
                  </a:lnTo>
                  <a:lnTo>
                    <a:pt x="11703" y="13283"/>
                  </a:lnTo>
                  <a:lnTo>
                    <a:pt x="11321" y="13309"/>
                  </a:lnTo>
                  <a:lnTo>
                    <a:pt x="10964" y="13283"/>
                  </a:lnTo>
                  <a:lnTo>
                    <a:pt x="10607" y="13258"/>
                  </a:lnTo>
                  <a:lnTo>
                    <a:pt x="10250" y="13181"/>
                  </a:lnTo>
                  <a:lnTo>
                    <a:pt x="9918" y="13079"/>
                  </a:lnTo>
                  <a:lnTo>
                    <a:pt x="9587" y="12927"/>
                  </a:lnTo>
                  <a:lnTo>
                    <a:pt x="9281" y="12774"/>
                  </a:lnTo>
                  <a:lnTo>
                    <a:pt x="9000" y="12570"/>
                  </a:lnTo>
                  <a:lnTo>
                    <a:pt x="8720" y="12340"/>
                  </a:lnTo>
                  <a:lnTo>
                    <a:pt x="8465" y="12060"/>
                  </a:lnTo>
                  <a:lnTo>
                    <a:pt x="8312" y="11856"/>
                  </a:lnTo>
                  <a:lnTo>
                    <a:pt x="8185" y="11626"/>
                  </a:lnTo>
                  <a:lnTo>
                    <a:pt x="8083" y="11397"/>
                  </a:lnTo>
                  <a:lnTo>
                    <a:pt x="8006" y="11142"/>
                  </a:lnTo>
                  <a:lnTo>
                    <a:pt x="7930" y="10912"/>
                  </a:lnTo>
                  <a:lnTo>
                    <a:pt x="7904" y="10657"/>
                  </a:lnTo>
                  <a:lnTo>
                    <a:pt x="7879" y="10428"/>
                  </a:lnTo>
                  <a:lnTo>
                    <a:pt x="7904" y="10173"/>
                  </a:lnTo>
                  <a:lnTo>
                    <a:pt x="7930" y="9943"/>
                  </a:lnTo>
                  <a:lnTo>
                    <a:pt x="8006" y="9714"/>
                  </a:lnTo>
                  <a:lnTo>
                    <a:pt x="8083" y="9485"/>
                  </a:lnTo>
                  <a:lnTo>
                    <a:pt x="8210" y="9255"/>
                  </a:lnTo>
                  <a:lnTo>
                    <a:pt x="8338" y="9051"/>
                  </a:lnTo>
                  <a:lnTo>
                    <a:pt x="8516" y="8873"/>
                  </a:lnTo>
                  <a:lnTo>
                    <a:pt x="8694" y="8720"/>
                  </a:lnTo>
                  <a:lnTo>
                    <a:pt x="8924" y="8567"/>
                  </a:lnTo>
                  <a:lnTo>
                    <a:pt x="8949" y="8516"/>
                  </a:lnTo>
                  <a:lnTo>
                    <a:pt x="9000" y="8490"/>
                  </a:lnTo>
                  <a:lnTo>
                    <a:pt x="9306" y="8337"/>
                  </a:lnTo>
                  <a:lnTo>
                    <a:pt x="9638" y="8184"/>
                  </a:lnTo>
                  <a:lnTo>
                    <a:pt x="9995" y="8082"/>
                  </a:lnTo>
                  <a:lnTo>
                    <a:pt x="10352" y="7980"/>
                  </a:lnTo>
                  <a:lnTo>
                    <a:pt x="10709" y="7904"/>
                  </a:lnTo>
                  <a:lnTo>
                    <a:pt x="11091" y="7853"/>
                  </a:lnTo>
                  <a:lnTo>
                    <a:pt x="11448" y="7827"/>
                  </a:lnTo>
                  <a:close/>
                  <a:moveTo>
                    <a:pt x="21162" y="13207"/>
                  </a:moveTo>
                  <a:lnTo>
                    <a:pt x="21315" y="13232"/>
                  </a:lnTo>
                  <a:lnTo>
                    <a:pt x="21442" y="13283"/>
                  </a:lnTo>
                  <a:lnTo>
                    <a:pt x="21723" y="13436"/>
                  </a:lnTo>
                  <a:lnTo>
                    <a:pt x="21978" y="13615"/>
                  </a:lnTo>
                  <a:lnTo>
                    <a:pt x="22207" y="13768"/>
                  </a:lnTo>
                  <a:lnTo>
                    <a:pt x="22258" y="13819"/>
                  </a:lnTo>
                  <a:lnTo>
                    <a:pt x="22284" y="13844"/>
                  </a:lnTo>
                  <a:lnTo>
                    <a:pt x="22258" y="13921"/>
                  </a:lnTo>
                  <a:lnTo>
                    <a:pt x="22207" y="13972"/>
                  </a:lnTo>
                  <a:lnTo>
                    <a:pt x="22131" y="13997"/>
                  </a:lnTo>
                  <a:lnTo>
                    <a:pt x="22131" y="14048"/>
                  </a:lnTo>
                  <a:lnTo>
                    <a:pt x="22080" y="14074"/>
                  </a:lnTo>
                  <a:lnTo>
                    <a:pt x="21774" y="14176"/>
                  </a:lnTo>
                  <a:lnTo>
                    <a:pt x="21442" y="14252"/>
                  </a:lnTo>
                  <a:lnTo>
                    <a:pt x="21289" y="14303"/>
                  </a:lnTo>
                  <a:lnTo>
                    <a:pt x="20983" y="14303"/>
                  </a:lnTo>
                  <a:lnTo>
                    <a:pt x="20805" y="14252"/>
                  </a:lnTo>
                  <a:lnTo>
                    <a:pt x="20703" y="14201"/>
                  </a:lnTo>
                  <a:lnTo>
                    <a:pt x="20626" y="14150"/>
                  </a:lnTo>
                  <a:lnTo>
                    <a:pt x="20550" y="14074"/>
                  </a:lnTo>
                  <a:lnTo>
                    <a:pt x="20473" y="13997"/>
                  </a:lnTo>
                  <a:lnTo>
                    <a:pt x="20448" y="13895"/>
                  </a:lnTo>
                  <a:lnTo>
                    <a:pt x="20422" y="13793"/>
                  </a:lnTo>
                  <a:lnTo>
                    <a:pt x="20422" y="13691"/>
                  </a:lnTo>
                  <a:lnTo>
                    <a:pt x="20448" y="13589"/>
                  </a:lnTo>
                  <a:lnTo>
                    <a:pt x="20499" y="13487"/>
                  </a:lnTo>
                  <a:lnTo>
                    <a:pt x="20550" y="13385"/>
                  </a:lnTo>
                  <a:lnTo>
                    <a:pt x="20652" y="13334"/>
                  </a:lnTo>
                  <a:lnTo>
                    <a:pt x="20728" y="13283"/>
                  </a:lnTo>
                  <a:lnTo>
                    <a:pt x="20830" y="13232"/>
                  </a:lnTo>
                  <a:lnTo>
                    <a:pt x="20958" y="13207"/>
                  </a:lnTo>
                  <a:close/>
                  <a:moveTo>
                    <a:pt x="12417" y="14023"/>
                  </a:moveTo>
                  <a:lnTo>
                    <a:pt x="12672" y="14048"/>
                  </a:lnTo>
                  <a:lnTo>
                    <a:pt x="12952" y="14099"/>
                  </a:lnTo>
                  <a:lnTo>
                    <a:pt x="13207" y="14227"/>
                  </a:lnTo>
                  <a:lnTo>
                    <a:pt x="13309" y="14303"/>
                  </a:lnTo>
                  <a:lnTo>
                    <a:pt x="13411" y="14380"/>
                  </a:lnTo>
                  <a:lnTo>
                    <a:pt x="13539" y="14533"/>
                  </a:lnTo>
                  <a:lnTo>
                    <a:pt x="13641" y="14711"/>
                  </a:lnTo>
                  <a:lnTo>
                    <a:pt x="13641" y="14813"/>
                  </a:lnTo>
                  <a:lnTo>
                    <a:pt x="13641" y="14915"/>
                  </a:lnTo>
                  <a:lnTo>
                    <a:pt x="13641" y="15017"/>
                  </a:lnTo>
                  <a:lnTo>
                    <a:pt x="13590" y="15094"/>
                  </a:lnTo>
                  <a:lnTo>
                    <a:pt x="13513" y="15196"/>
                  </a:lnTo>
                  <a:lnTo>
                    <a:pt x="13411" y="15221"/>
                  </a:lnTo>
                  <a:lnTo>
                    <a:pt x="13284" y="15247"/>
                  </a:lnTo>
                  <a:lnTo>
                    <a:pt x="13182" y="15247"/>
                  </a:lnTo>
                  <a:lnTo>
                    <a:pt x="13054" y="15196"/>
                  </a:lnTo>
                  <a:lnTo>
                    <a:pt x="12952" y="15145"/>
                  </a:lnTo>
                  <a:lnTo>
                    <a:pt x="12748" y="15017"/>
                  </a:lnTo>
                  <a:lnTo>
                    <a:pt x="12595" y="14864"/>
                  </a:lnTo>
                  <a:lnTo>
                    <a:pt x="12493" y="14686"/>
                  </a:lnTo>
                  <a:lnTo>
                    <a:pt x="12417" y="14482"/>
                  </a:lnTo>
                  <a:lnTo>
                    <a:pt x="12391" y="14278"/>
                  </a:lnTo>
                  <a:lnTo>
                    <a:pt x="12366" y="14252"/>
                  </a:lnTo>
                  <a:lnTo>
                    <a:pt x="12315" y="14227"/>
                  </a:lnTo>
                  <a:lnTo>
                    <a:pt x="12289" y="14150"/>
                  </a:lnTo>
                  <a:lnTo>
                    <a:pt x="12289" y="14099"/>
                  </a:lnTo>
                  <a:lnTo>
                    <a:pt x="12315" y="14074"/>
                  </a:lnTo>
                  <a:lnTo>
                    <a:pt x="12366" y="14048"/>
                  </a:lnTo>
                  <a:lnTo>
                    <a:pt x="12417" y="14023"/>
                  </a:lnTo>
                  <a:close/>
                  <a:moveTo>
                    <a:pt x="11499" y="13589"/>
                  </a:moveTo>
                  <a:lnTo>
                    <a:pt x="11550" y="13615"/>
                  </a:lnTo>
                  <a:lnTo>
                    <a:pt x="11601" y="13640"/>
                  </a:lnTo>
                  <a:lnTo>
                    <a:pt x="11626" y="13691"/>
                  </a:lnTo>
                  <a:lnTo>
                    <a:pt x="11677" y="13717"/>
                  </a:lnTo>
                  <a:lnTo>
                    <a:pt x="11703" y="13793"/>
                  </a:lnTo>
                  <a:lnTo>
                    <a:pt x="11703" y="14023"/>
                  </a:lnTo>
                  <a:lnTo>
                    <a:pt x="11703" y="14278"/>
                  </a:lnTo>
                  <a:lnTo>
                    <a:pt x="11677" y="14584"/>
                  </a:lnTo>
                  <a:lnTo>
                    <a:pt x="11626" y="14864"/>
                  </a:lnTo>
                  <a:lnTo>
                    <a:pt x="11575" y="14992"/>
                  </a:lnTo>
                  <a:lnTo>
                    <a:pt x="11524" y="15119"/>
                  </a:lnTo>
                  <a:lnTo>
                    <a:pt x="11448" y="15221"/>
                  </a:lnTo>
                  <a:lnTo>
                    <a:pt x="11372" y="15298"/>
                  </a:lnTo>
                  <a:lnTo>
                    <a:pt x="11270" y="15349"/>
                  </a:lnTo>
                  <a:lnTo>
                    <a:pt x="11142" y="15374"/>
                  </a:lnTo>
                  <a:lnTo>
                    <a:pt x="11015" y="15374"/>
                  </a:lnTo>
                  <a:lnTo>
                    <a:pt x="10862" y="15349"/>
                  </a:lnTo>
                  <a:lnTo>
                    <a:pt x="10734" y="15272"/>
                  </a:lnTo>
                  <a:lnTo>
                    <a:pt x="10632" y="15196"/>
                  </a:lnTo>
                  <a:lnTo>
                    <a:pt x="10581" y="15094"/>
                  </a:lnTo>
                  <a:lnTo>
                    <a:pt x="10556" y="14992"/>
                  </a:lnTo>
                  <a:lnTo>
                    <a:pt x="10556" y="14864"/>
                  </a:lnTo>
                  <a:lnTo>
                    <a:pt x="10581" y="14737"/>
                  </a:lnTo>
                  <a:lnTo>
                    <a:pt x="10632" y="14609"/>
                  </a:lnTo>
                  <a:lnTo>
                    <a:pt x="10709" y="14482"/>
                  </a:lnTo>
                  <a:lnTo>
                    <a:pt x="10887" y="14227"/>
                  </a:lnTo>
                  <a:lnTo>
                    <a:pt x="11091" y="13997"/>
                  </a:lnTo>
                  <a:lnTo>
                    <a:pt x="11448" y="13640"/>
                  </a:lnTo>
                  <a:lnTo>
                    <a:pt x="11499" y="13589"/>
                  </a:lnTo>
                  <a:close/>
                  <a:moveTo>
                    <a:pt x="16853" y="16419"/>
                  </a:moveTo>
                  <a:lnTo>
                    <a:pt x="16981" y="16445"/>
                  </a:lnTo>
                  <a:lnTo>
                    <a:pt x="17083" y="16496"/>
                  </a:lnTo>
                  <a:lnTo>
                    <a:pt x="17159" y="16547"/>
                  </a:lnTo>
                  <a:lnTo>
                    <a:pt x="17312" y="16700"/>
                  </a:lnTo>
                  <a:lnTo>
                    <a:pt x="17414" y="16878"/>
                  </a:lnTo>
                  <a:lnTo>
                    <a:pt x="17465" y="17082"/>
                  </a:lnTo>
                  <a:lnTo>
                    <a:pt x="17465" y="17184"/>
                  </a:lnTo>
                  <a:lnTo>
                    <a:pt x="17465" y="17286"/>
                  </a:lnTo>
                  <a:lnTo>
                    <a:pt x="17439" y="17414"/>
                  </a:lnTo>
                  <a:lnTo>
                    <a:pt x="17389" y="17490"/>
                  </a:lnTo>
                  <a:lnTo>
                    <a:pt x="17338" y="17592"/>
                  </a:lnTo>
                  <a:lnTo>
                    <a:pt x="17261" y="17669"/>
                  </a:lnTo>
                  <a:lnTo>
                    <a:pt x="17159" y="17745"/>
                  </a:lnTo>
                  <a:lnTo>
                    <a:pt x="17083" y="17796"/>
                  </a:lnTo>
                  <a:lnTo>
                    <a:pt x="16879" y="17873"/>
                  </a:lnTo>
                  <a:lnTo>
                    <a:pt x="16675" y="17873"/>
                  </a:lnTo>
                  <a:lnTo>
                    <a:pt x="16471" y="17847"/>
                  </a:lnTo>
                  <a:lnTo>
                    <a:pt x="16292" y="17745"/>
                  </a:lnTo>
                  <a:lnTo>
                    <a:pt x="16165" y="17618"/>
                  </a:lnTo>
                  <a:lnTo>
                    <a:pt x="16088" y="17516"/>
                  </a:lnTo>
                  <a:lnTo>
                    <a:pt x="16063" y="17439"/>
                  </a:lnTo>
                  <a:lnTo>
                    <a:pt x="16012" y="17312"/>
                  </a:lnTo>
                  <a:lnTo>
                    <a:pt x="16012" y="17210"/>
                  </a:lnTo>
                  <a:lnTo>
                    <a:pt x="16012" y="17031"/>
                  </a:lnTo>
                  <a:lnTo>
                    <a:pt x="16063" y="16853"/>
                  </a:lnTo>
                  <a:lnTo>
                    <a:pt x="16139" y="16725"/>
                  </a:lnTo>
                  <a:lnTo>
                    <a:pt x="16267" y="16598"/>
                  </a:lnTo>
                  <a:lnTo>
                    <a:pt x="16369" y="16547"/>
                  </a:lnTo>
                  <a:lnTo>
                    <a:pt x="16445" y="16496"/>
                  </a:lnTo>
                  <a:lnTo>
                    <a:pt x="16547" y="16445"/>
                  </a:lnTo>
                  <a:lnTo>
                    <a:pt x="16649" y="16419"/>
                  </a:lnTo>
                  <a:close/>
                  <a:moveTo>
                    <a:pt x="5966" y="16904"/>
                  </a:moveTo>
                  <a:lnTo>
                    <a:pt x="6119" y="16955"/>
                  </a:lnTo>
                  <a:lnTo>
                    <a:pt x="6247" y="17057"/>
                  </a:lnTo>
                  <a:lnTo>
                    <a:pt x="6349" y="17159"/>
                  </a:lnTo>
                  <a:lnTo>
                    <a:pt x="6425" y="17312"/>
                  </a:lnTo>
                  <a:lnTo>
                    <a:pt x="6476" y="17439"/>
                  </a:lnTo>
                  <a:lnTo>
                    <a:pt x="6476" y="17618"/>
                  </a:lnTo>
                  <a:lnTo>
                    <a:pt x="6451" y="17771"/>
                  </a:lnTo>
                  <a:lnTo>
                    <a:pt x="6400" y="17898"/>
                  </a:lnTo>
                  <a:lnTo>
                    <a:pt x="6298" y="18026"/>
                  </a:lnTo>
                  <a:lnTo>
                    <a:pt x="6170" y="18128"/>
                  </a:lnTo>
                  <a:lnTo>
                    <a:pt x="6017" y="18179"/>
                  </a:lnTo>
                  <a:lnTo>
                    <a:pt x="5864" y="18204"/>
                  </a:lnTo>
                  <a:lnTo>
                    <a:pt x="5711" y="18204"/>
                  </a:lnTo>
                  <a:lnTo>
                    <a:pt x="5558" y="18179"/>
                  </a:lnTo>
                  <a:lnTo>
                    <a:pt x="5431" y="18102"/>
                  </a:lnTo>
                  <a:lnTo>
                    <a:pt x="5304" y="18000"/>
                  </a:lnTo>
                  <a:lnTo>
                    <a:pt x="5253" y="17898"/>
                  </a:lnTo>
                  <a:lnTo>
                    <a:pt x="5202" y="17822"/>
                  </a:lnTo>
                  <a:lnTo>
                    <a:pt x="5176" y="17720"/>
                  </a:lnTo>
                  <a:lnTo>
                    <a:pt x="5151" y="17618"/>
                  </a:lnTo>
                  <a:lnTo>
                    <a:pt x="5151" y="17516"/>
                  </a:lnTo>
                  <a:lnTo>
                    <a:pt x="5176" y="17439"/>
                  </a:lnTo>
                  <a:lnTo>
                    <a:pt x="5253" y="17261"/>
                  </a:lnTo>
                  <a:lnTo>
                    <a:pt x="5329" y="17159"/>
                  </a:lnTo>
                  <a:lnTo>
                    <a:pt x="5380" y="17082"/>
                  </a:lnTo>
                  <a:lnTo>
                    <a:pt x="5558" y="16980"/>
                  </a:lnTo>
                  <a:lnTo>
                    <a:pt x="5660" y="16929"/>
                  </a:lnTo>
                  <a:lnTo>
                    <a:pt x="5762" y="16904"/>
                  </a:lnTo>
                  <a:close/>
                  <a:moveTo>
                    <a:pt x="13284" y="17286"/>
                  </a:moveTo>
                  <a:lnTo>
                    <a:pt x="13335" y="17312"/>
                  </a:lnTo>
                  <a:lnTo>
                    <a:pt x="13411" y="17388"/>
                  </a:lnTo>
                  <a:lnTo>
                    <a:pt x="13437" y="17465"/>
                  </a:lnTo>
                  <a:lnTo>
                    <a:pt x="13437" y="17567"/>
                  </a:lnTo>
                  <a:lnTo>
                    <a:pt x="13411" y="17745"/>
                  </a:lnTo>
                  <a:lnTo>
                    <a:pt x="13360" y="17924"/>
                  </a:lnTo>
                  <a:lnTo>
                    <a:pt x="13284" y="18102"/>
                  </a:lnTo>
                  <a:lnTo>
                    <a:pt x="13207" y="18255"/>
                  </a:lnTo>
                  <a:lnTo>
                    <a:pt x="13131" y="18383"/>
                  </a:lnTo>
                  <a:lnTo>
                    <a:pt x="13029" y="18536"/>
                  </a:lnTo>
                  <a:lnTo>
                    <a:pt x="12799" y="18765"/>
                  </a:lnTo>
                  <a:lnTo>
                    <a:pt x="12544" y="18944"/>
                  </a:lnTo>
                  <a:lnTo>
                    <a:pt x="12264" y="19096"/>
                  </a:lnTo>
                  <a:lnTo>
                    <a:pt x="11958" y="19173"/>
                  </a:lnTo>
                  <a:lnTo>
                    <a:pt x="11652" y="19224"/>
                  </a:lnTo>
                  <a:lnTo>
                    <a:pt x="11321" y="19224"/>
                  </a:lnTo>
                  <a:lnTo>
                    <a:pt x="11015" y="19173"/>
                  </a:lnTo>
                  <a:lnTo>
                    <a:pt x="10709" y="19096"/>
                  </a:lnTo>
                  <a:lnTo>
                    <a:pt x="10428" y="18944"/>
                  </a:lnTo>
                  <a:lnTo>
                    <a:pt x="10173" y="18765"/>
                  </a:lnTo>
                  <a:lnTo>
                    <a:pt x="9918" y="18536"/>
                  </a:lnTo>
                  <a:lnTo>
                    <a:pt x="9816" y="18383"/>
                  </a:lnTo>
                  <a:lnTo>
                    <a:pt x="9740" y="18230"/>
                  </a:lnTo>
                  <a:lnTo>
                    <a:pt x="9663" y="18077"/>
                  </a:lnTo>
                  <a:lnTo>
                    <a:pt x="9587" y="17898"/>
                  </a:lnTo>
                  <a:lnTo>
                    <a:pt x="9587" y="17873"/>
                  </a:lnTo>
                  <a:lnTo>
                    <a:pt x="9587" y="17822"/>
                  </a:lnTo>
                  <a:lnTo>
                    <a:pt x="9638" y="17771"/>
                  </a:lnTo>
                  <a:lnTo>
                    <a:pt x="9714" y="17771"/>
                  </a:lnTo>
                  <a:lnTo>
                    <a:pt x="9765" y="17796"/>
                  </a:lnTo>
                  <a:lnTo>
                    <a:pt x="9791" y="17822"/>
                  </a:lnTo>
                  <a:lnTo>
                    <a:pt x="9969" y="18051"/>
                  </a:lnTo>
                  <a:lnTo>
                    <a:pt x="10173" y="18255"/>
                  </a:lnTo>
                  <a:lnTo>
                    <a:pt x="10377" y="18408"/>
                  </a:lnTo>
                  <a:lnTo>
                    <a:pt x="10607" y="18536"/>
                  </a:lnTo>
                  <a:lnTo>
                    <a:pt x="10836" y="18638"/>
                  </a:lnTo>
                  <a:lnTo>
                    <a:pt x="11066" y="18689"/>
                  </a:lnTo>
                  <a:lnTo>
                    <a:pt x="11295" y="18714"/>
                  </a:lnTo>
                  <a:lnTo>
                    <a:pt x="11524" y="18689"/>
                  </a:lnTo>
                  <a:lnTo>
                    <a:pt x="11779" y="18663"/>
                  </a:lnTo>
                  <a:lnTo>
                    <a:pt x="12009" y="18561"/>
                  </a:lnTo>
                  <a:lnTo>
                    <a:pt x="12213" y="18459"/>
                  </a:lnTo>
                  <a:lnTo>
                    <a:pt x="12417" y="18306"/>
                  </a:lnTo>
                  <a:lnTo>
                    <a:pt x="12595" y="18153"/>
                  </a:lnTo>
                  <a:lnTo>
                    <a:pt x="12748" y="17949"/>
                  </a:lnTo>
                  <a:lnTo>
                    <a:pt x="12901" y="17694"/>
                  </a:lnTo>
                  <a:lnTo>
                    <a:pt x="13003" y="17439"/>
                  </a:lnTo>
                  <a:lnTo>
                    <a:pt x="13054" y="17363"/>
                  </a:lnTo>
                  <a:lnTo>
                    <a:pt x="13131" y="17312"/>
                  </a:lnTo>
                  <a:lnTo>
                    <a:pt x="13207" y="17286"/>
                  </a:lnTo>
                  <a:close/>
                  <a:moveTo>
                    <a:pt x="11295" y="0"/>
                  </a:moveTo>
                  <a:lnTo>
                    <a:pt x="10173" y="51"/>
                  </a:lnTo>
                  <a:lnTo>
                    <a:pt x="9867" y="204"/>
                  </a:lnTo>
                  <a:lnTo>
                    <a:pt x="9587" y="383"/>
                  </a:lnTo>
                  <a:lnTo>
                    <a:pt x="9026" y="714"/>
                  </a:lnTo>
                  <a:lnTo>
                    <a:pt x="8745" y="892"/>
                  </a:lnTo>
                  <a:lnTo>
                    <a:pt x="8465" y="1045"/>
                  </a:lnTo>
                  <a:lnTo>
                    <a:pt x="8159" y="1198"/>
                  </a:lnTo>
                  <a:lnTo>
                    <a:pt x="7853" y="1300"/>
                  </a:lnTo>
                  <a:lnTo>
                    <a:pt x="7420" y="1402"/>
                  </a:lnTo>
                  <a:lnTo>
                    <a:pt x="7012" y="1479"/>
                  </a:lnTo>
                  <a:lnTo>
                    <a:pt x="6196" y="1530"/>
                  </a:lnTo>
                  <a:lnTo>
                    <a:pt x="5788" y="1581"/>
                  </a:lnTo>
                  <a:lnTo>
                    <a:pt x="5405" y="1632"/>
                  </a:lnTo>
                  <a:lnTo>
                    <a:pt x="5023" y="1759"/>
                  </a:lnTo>
                  <a:lnTo>
                    <a:pt x="4819" y="1836"/>
                  </a:lnTo>
                  <a:lnTo>
                    <a:pt x="4641" y="1938"/>
                  </a:lnTo>
                  <a:lnTo>
                    <a:pt x="4666" y="1989"/>
                  </a:lnTo>
                  <a:lnTo>
                    <a:pt x="4615" y="2065"/>
                  </a:lnTo>
                  <a:lnTo>
                    <a:pt x="4462" y="2218"/>
                  </a:lnTo>
                  <a:lnTo>
                    <a:pt x="4335" y="2397"/>
                  </a:lnTo>
                  <a:lnTo>
                    <a:pt x="4207" y="2575"/>
                  </a:lnTo>
                  <a:lnTo>
                    <a:pt x="4105" y="2779"/>
                  </a:lnTo>
                  <a:lnTo>
                    <a:pt x="3927" y="3162"/>
                  </a:lnTo>
                  <a:lnTo>
                    <a:pt x="3774" y="3595"/>
                  </a:lnTo>
                  <a:lnTo>
                    <a:pt x="3621" y="4003"/>
                  </a:lnTo>
                  <a:lnTo>
                    <a:pt x="3468" y="4411"/>
                  </a:lnTo>
                  <a:lnTo>
                    <a:pt x="3289" y="4819"/>
                  </a:lnTo>
                  <a:lnTo>
                    <a:pt x="3162" y="4997"/>
                  </a:lnTo>
                  <a:lnTo>
                    <a:pt x="3009" y="5201"/>
                  </a:lnTo>
                  <a:lnTo>
                    <a:pt x="2703" y="5533"/>
                  </a:lnTo>
                  <a:lnTo>
                    <a:pt x="2397" y="5839"/>
                  </a:lnTo>
                  <a:lnTo>
                    <a:pt x="1709" y="6425"/>
                  </a:lnTo>
                  <a:lnTo>
                    <a:pt x="1377" y="6706"/>
                  </a:lnTo>
                  <a:lnTo>
                    <a:pt x="1046" y="7011"/>
                  </a:lnTo>
                  <a:lnTo>
                    <a:pt x="740" y="7317"/>
                  </a:lnTo>
                  <a:lnTo>
                    <a:pt x="459" y="7674"/>
                  </a:lnTo>
                  <a:lnTo>
                    <a:pt x="357" y="8082"/>
                  </a:lnTo>
                  <a:lnTo>
                    <a:pt x="255" y="8516"/>
                  </a:lnTo>
                  <a:lnTo>
                    <a:pt x="179" y="8949"/>
                  </a:lnTo>
                  <a:lnTo>
                    <a:pt x="102" y="9357"/>
                  </a:lnTo>
                  <a:lnTo>
                    <a:pt x="51" y="9791"/>
                  </a:lnTo>
                  <a:lnTo>
                    <a:pt x="26" y="10224"/>
                  </a:lnTo>
                  <a:lnTo>
                    <a:pt x="0" y="10657"/>
                  </a:lnTo>
                  <a:lnTo>
                    <a:pt x="0" y="11091"/>
                  </a:lnTo>
                  <a:lnTo>
                    <a:pt x="26" y="11652"/>
                  </a:lnTo>
                  <a:lnTo>
                    <a:pt x="77" y="12213"/>
                  </a:lnTo>
                  <a:lnTo>
                    <a:pt x="128" y="12774"/>
                  </a:lnTo>
                  <a:lnTo>
                    <a:pt x="230" y="13309"/>
                  </a:lnTo>
                  <a:lnTo>
                    <a:pt x="485" y="13640"/>
                  </a:lnTo>
                  <a:lnTo>
                    <a:pt x="740" y="13972"/>
                  </a:lnTo>
                  <a:lnTo>
                    <a:pt x="995" y="14303"/>
                  </a:lnTo>
                  <a:lnTo>
                    <a:pt x="1224" y="14660"/>
                  </a:lnTo>
                  <a:lnTo>
                    <a:pt x="1632" y="15374"/>
                  </a:lnTo>
                  <a:lnTo>
                    <a:pt x="2015" y="16113"/>
                  </a:lnTo>
                  <a:lnTo>
                    <a:pt x="2295" y="16751"/>
                  </a:lnTo>
                  <a:lnTo>
                    <a:pt x="2550" y="17363"/>
                  </a:lnTo>
                  <a:lnTo>
                    <a:pt x="2805" y="17949"/>
                  </a:lnTo>
                  <a:lnTo>
                    <a:pt x="2958" y="18204"/>
                  </a:lnTo>
                  <a:lnTo>
                    <a:pt x="3111" y="18459"/>
                  </a:lnTo>
                  <a:lnTo>
                    <a:pt x="3289" y="18714"/>
                  </a:lnTo>
                  <a:lnTo>
                    <a:pt x="3493" y="18944"/>
                  </a:lnTo>
                  <a:lnTo>
                    <a:pt x="3697" y="19147"/>
                  </a:lnTo>
                  <a:lnTo>
                    <a:pt x="3952" y="19300"/>
                  </a:lnTo>
                  <a:lnTo>
                    <a:pt x="4233" y="19453"/>
                  </a:lnTo>
                  <a:lnTo>
                    <a:pt x="4539" y="19581"/>
                  </a:lnTo>
                  <a:lnTo>
                    <a:pt x="4896" y="19683"/>
                  </a:lnTo>
                  <a:lnTo>
                    <a:pt x="5304" y="19734"/>
                  </a:lnTo>
                  <a:lnTo>
                    <a:pt x="5864" y="19759"/>
                  </a:lnTo>
                  <a:lnTo>
                    <a:pt x="6425" y="19785"/>
                  </a:lnTo>
                  <a:lnTo>
                    <a:pt x="7496" y="19810"/>
                  </a:lnTo>
                  <a:lnTo>
                    <a:pt x="8032" y="19836"/>
                  </a:lnTo>
                  <a:lnTo>
                    <a:pt x="8567" y="19887"/>
                  </a:lnTo>
                  <a:lnTo>
                    <a:pt x="9077" y="20014"/>
                  </a:lnTo>
                  <a:lnTo>
                    <a:pt x="9332" y="20091"/>
                  </a:lnTo>
                  <a:lnTo>
                    <a:pt x="9561" y="20167"/>
                  </a:lnTo>
                  <a:lnTo>
                    <a:pt x="9587" y="20142"/>
                  </a:lnTo>
                  <a:lnTo>
                    <a:pt x="9638" y="20091"/>
                  </a:lnTo>
                  <a:lnTo>
                    <a:pt x="9689" y="20091"/>
                  </a:lnTo>
                  <a:lnTo>
                    <a:pt x="9740" y="20116"/>
                  </a:lnTo>
                  <a:lnTo>
                    <a:pt x="10250" y="20422"/>
                  </a:lnTo>
                  <a:lnTo>
                    <a:pt x="10760" y="20677"/>
                  </a:lnTo>
                  <a:lnTo>
                    <a:pt x="11295" y="20856"/>
                  </a:lnTo>
                  <a:lnTo>
                    <a:pt x="11805" y="21009"/>
                  </a:lnTo>
                  <a:lnTo>
                    <a:pt x="12315" y="21085"/>
                  </a:lnTo>
                  <a:lnTo>
                    <a:pt x="12825" y="21136"/>
                  </a:lnTo>
                  <a:lnTo>
                    <a:pt x="13335" y="21111"/>
                  </a:lnTo>
                  <a:lnTo>
                    <a:pt x="13845" y="21034"/>
                  </a:lnTo>
                  <a:lnTo>
                    <a:pt x="14355" y="20932"/>
                  </a:lnTo>
                  <a:lnTo>
                    <a:pt x="14839" y="20779"/>
                  </a:lnTo>
                  <a:lnTo>
                    <a:pt x="15323" y="20575"/>
                  </a:lnTo>
                  <a:lnTo>
                    <a:pt x="15782" y="20320"/>
                  </a:lnTo>
                  <a:lnTo>
                    <a:pt x="16241" y="20040"/>
                  </a:lnTo>
                  <a:lnTo>
                    <a:pt x="16700" y="19708"/>
                  </a:lnTo>
                  <a:lnTo>
                    <a:pt x="17134" y="19351"/>
                  </a:lnTo>
                  <a:lnTo>
                    <a:pt x="17541" y="18944"/>
                  </a:lnTo>
                  <a:lnTo>
                    <a:pt x="18051" y="18408"/>
                  </a:lnTo>
                  <a:lnTo>
                    <a:pt x="18561" y="17924"/>
                  </a:lnTo>
                  <a:lnTo>
                    <a:pt x="18842" y="17694"/>
                  </a:lnTo>
                  <a:lnTo>
                    <a:pt x="19122" y="17490"/>
                  </a:lnTo>
                  <a:lnTo>
                    <a:pt x="19428" y="17286"/>
                  </a:lnTo>
                  <a:lnTo>
                    <a:pt x="19734" y="17108"/>
                  </a:lnTo>
                  <a:lnTo>
                    <a:pt x="20117" y="16955"/>
                  </a:lnTo>
                  <a:lnTo>
                    <a:pt x="20473" y="16802"/>
                  </a:lnTo>
                  <a:lnTo>
                    <a:pt x="21187" y="16547"/>
                  </a:lnTo>
                  <a:lnTo>
                    <a:pt x="21519" y="16394"/>
                  </a:lnTo>
                  <a:lnTo>
                    <a:pt x="21850" y="16215"/>
                  </a:lnTo>
                  <a:lnTo>
                    <a:pt x="22182" y="15986"/>
                  </a:lnTo>
                  <a:lnTo>
                    <a:pt x="22309" y="15859"/>
                  </a:lnTo>
                  <a:lnTo>
                    <a:pt x="22462" y="15706"/>
                  </a:lnTo>
                  <a:lnTo>
                    <a:pt x="22539" y="15655"/>
                  </a:lnTo>
                  <a:lnTo>
                    <a:pt x="22794" y="15043"/>
                  </a:lnTo>
                  <a:lnTo>
                    <a:pt x="22998" y="14431"/>
                  </a:lnTo>
                  <a:lnTo>
                    <a:pt x="23176" y="13793"/>
                  </a:lnTo>
                  <a:lnTo>
                    <a:pt x="23304" y="13156"/>
                  </a:lnTo>
                  <a:lnTo>
                    <a:pt x="23074" y="12264"/>
                  </a:lnTo>
                  <a:lnTo>
                    <a:pt x="22947" y="11779"/>
                  </a:lnTo>
                  <a:lnTo>
                    <a:pt x="22870" y="11295"/>
                  </a:lnTo>
                  <a:lnTo>
                    <a:pt x="22845" y="11065"/>
                  </a:lnTo>
                  <a:lnTo>
                    <a:pt x="22845" y="10810"/>
                  </a:lnTo>
                  <a:lnTo>
                    <a:pt x="22870" y="10581"/>
                  </a:lnTo>
                  <a:lnTo>
                    <a:pt x="22896" y="10377"/>
                  </a:lnTo>
                  <a:lnTo>
                    <a:pt x="22972" y="10147"/>
                  </a:lnTo>
                  <a:lnTo>
                    <a:pt x="23074" y="9943"/>
                  </a:lnTo>
                  <a:lnTo>
                    <a:pt x="23202" y="9765"/>
                  </a:lnTo>
                  <a:lnTo>
                    <a:pt x="23355" y="9587"/>
                  </a:lnTo>
                  <a:lnTo>
                    <a:pt x="23278" y="9128"/>
                  </a:lnTo>
                  <a:lnTo>
                    <a:pt x="23202" y="8694"/>
                  </a:lnTo>
                  <a:lnTo>
                    <a:pt x="23074" y="8261"/>
                  </a:lnTo>
                  <a:lnTo>
                    <a:pt x="22947" y="7827"/>
                  </a:lnTo>
                  <a:lnTo>
                    <a:pt x="22794" y="7394"/>
                  </a:lnTo>
                  <a:lnTo>
                    <a:pt x="22641" y="6986"/>
                  </a:lnTo>
                  <a:lnTo>
                    <a:pt x="22462" y="6578"/>
                  </a:lnTo>
                  <a:lnTo>
                    <a:pt x="22258" y="6196"/>
                  </a:lnTo>
                  <a:lnTo>
                    <a:pt x="22054" y="5941"/>
                  </a:lnTo>
                  <a:lnTo>
                    <a:pt x="21825" y="5711"/>
                  </a:lnTo>
                  <a:lnTo>
                    <a:pt x="21570" y="5533"/>
                  </a:lnTo>
                  <a:lnTo>
                    <a:pt x="21315" y="5354"/>
                  </a:lnTo>
                  <a:lnTo>
                    <a:pt x="21034" y="5201"/>
                  </a:lnTo>
                  <a:lnTo>
                    <a:pt x="20754" y="5074"/>
                  </a:lnTo>
                  <a:lnTo>
                    <a:pt x="20193" y="4819"/>
                  </a:lnTo>
                  <a:lnTo>
                    <a:pt x="19607" y="4615"/>
                  </a:lnTo>
                  <a:lnTo>
                    <a:pt x="19020" y="4360"/>
                  </a:lnTo>
                  <a:lnTo>
                    <a:pt x="18740" y="4232"/>
                  </a:lnTo>
                  <a:lnTo>
                    <a:pt x="18459" y="4079"/>
                  </a:lnTo>
                  <a:lnTo>
                    <a:pt x="18179" y="3901"/>
                  </a:lnTo>
                  <a:lnTo>
                    <a:pt x="17924" y="3697"/>
                  </a:lnTo>
                  <a:lnTo>
                    <a:pt x="17745" y="3544"/>
                  </a:lnTo>
                  <a:lnTo>
                    <a:pt x="17592" y="3366"/>
                  </a:lnTo>
                  <a:lnTo>
                    <a:pt x="17287" y="3009"/>
                  </a:lnTo>
                  <a:lnTo>
                    <a:pt x="17032" y="2601"/>
                  </a:lnTo>
                  <a:lnTo>
                    <a:pt x="16802" y="2193"/>
                  </a:lnTo>
                  <a:lnTo>
                    <a:pt x="16573" y="1759"/>
                  </a:lnTo>
                  <a:lnTo>
                    <a:pt x="16343" y="1351"/>
                  </a:lnTo>
                  <a:lnTo>
                    <a:pt x="16063" y="969"/>
                  </a:lnTo>
                  <a:lnTo>
                    <a:pt x="15782" y="612"/>
                  </a:lnTo>
                  <a:lnTo>
                    <a:pt x="15374" y="485"/>
                  </a:lnTo>
                  <a:lnTo>
                    <a:pt x="14966" y="357"/>
                  </a:lnTo>
                  <a:lnTo>
                    <a:pt x="14558" y="255"/>
                  </a:lnTo>
                  <a:lnTo>
                    <a:pt x="14125" y="179"/>
                  </a:lnTo>
                  <a:lnTo>
                    <a:pt x="13717" y="102"/>
                  </a:lnTo>
                  <a:lnTo>
                    <a:pt x="13284" y="51"/>
                  </a:lnTo>
                  <a:lnTo>
                    <a:pt x="12850" y="26"/>
                  </a:lnTo>
                  <a:lnTo>
                    <a:pt x="12417" y="0"/>
                  </a:lnTo>
                  <a:close/>
                </a:path>
              </a:pathLst>
            </a:custGeom>
            <a:solidFill>
              <a:srgbClr val="A865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78"/>
            <p:cNvSpPr/>
            <p:nvPr/>
          </p:nvSpPr>
          <p:spPr>
            <a:xfrm>
              <a:off x="7626321" y="1559156"/>
              <a:ext cx="31272" cy="18441"/>
            </a:xfrm>
            <a:custGeom>
              <a:avLst/>
              <a:gdLst/>
              <a:ahLst/>
              <a:cxnLst/>
              <a:rect l="l" t="t" r="r" b="b"/>
              <a:pathLst>
                <a:path w="1862" h="1098" extrusionOk="0">
                  <a:moveTo>
                    <a:pt x="765" y="256"/>
                  </a:moveTo>
                  <a:lnTo>
                    <a:pt x="918" y="307"/>
                  </a:lnTo>
                  <a:lnTo>
                    <a:pt x="1071" y="383"/>
                  </a:lnTo>
                  <a:lnTo>
                    <a:pt x="1224" y="485"/>
                  </a:lnTo>
                  <a:lnTo>
                    <a:pt x="1505" y="689"/>
                  </a:lnTo>
                  <a:lnTo>
                    <a:pt x="1224" y="715"/>
                  </a:lnTo>
                  <a:lnTo>
                    <a:pt x="944" y="791"/>
                  </a:lnTo>
                  <a:lnTo>
                    <a:pt x="740" y="817"/>
                  </a:lnTo>
                  <a:lnTo>
                    <a:pt x="612" y="791"/>
                  </a:lnTo>
                  <a:lnTo>
                    <a:pt x="510" y="766"/>
                  </a:lnTo>
                  <a:lnTo>
                    <a:pt x="383" y="715"/>
                  </a:lnTo>
                  <a:lnTo>
                    <a:pt x="306" y="613"/>
                  </a:lnTo>
                  <a:lnTo>
                    <a:pt x="281" y="562"/>
                  </a:lnTo>
                  <a:lnTo>
                    <a:pt x="281" y="485"/>
                  </a:lnTo>
                  <a:lnTo>
                    <a:pt x="306" y="434"/>
                  </a:lnTo>
                  <a:lnTo>
                    <a:pt x="357" y="358"/>
                  </a:lnTo>
                  <a:lnTo>
                    <a:pt x="408" y="307"/>
                  </a:lnTo>
                  <a:lnTo>
                    <a:pt x="485" y="281"/>
                  </a:lnTo>
                  <a:lnTo>
                    <a:pt x="612" y="256"/>
                  </a:lnTo>
                  <a:close/>
                  <a:moveTo>
                    <a:pt x="536" y="1"/>
                  </a:moveTo>
                  <a:lnTo>
                    <a:pt x="408" y="26"/>
                  </a:lnTo>
                  <a:lnTo>
                    <a:pt x="306" y="77"/>
                  </a:lnTo>
                  <a:lnTo>
                    <a:pt x="230" y="128"/>
                  </a:lnTo>
                  <a:lnTo>
                    <a:pt x="128" y="179"/>
                  </a:lnTo>
                  <a:lnTo>
                    <a:pt x="77" y="281"/>
                  </a:lnTo>
                  <a:lnTo>
                    <a:pt x="26" y="383"/>
                  </a:lnTo>
                  <a:lnTo>
                    <a:pt x="0" y="485"/>
                  </a:lnTo>
                  <a:lnTo>
                    <a:pt x="0" y="587"/>
                  </a:lnTo>
                  <a:lnTo>
                    <a:pt x="26" y="689"/>
                  </a:lnTo>
                  <a:lnTo>
                    <a:pt x="51" y="791"/>
                  </a:lnTo>
                  <a:lnTo>
                    <a:pt x="128" y="868"/>
                  </a:lnTo>
                  <a:lnTo>
                    <a:pt x="204" y="944"/>
                  </a:lnTo>
                  <a:lnTo>
                    <a:pt x="281" y="995"/>
                  </a:lnTo>
                  <a:lnTo>
                    <a:pt x="383" y="1046"/>
                  </a:lnTo>
                  <a:lnTo>
                    <a:pt x="561" y="1097"/>
                  </a:lnTo>
                  <a:lnTo>
                    <a:pt x="867" y="1097"/>
                  </a:lnTo>
                  <a:lnTo>
                    <a:pt x="1020" y="1046"/>
                  </a:lnTo>
                  <a:lnTo>
                    <a:pt x="1352" y="970"/>
                  </a:lnTo>
                  <a:lnTo>
                    <a:pt x="1658" y="868"/>
                  </a:lnTo>
                  <a:lnTo>
                    <a:pt x="1709" y="842"/>
                  </a:lnTo>
                  <a:lnTo>
                    <a:pt x="1709" y="791"/>
                  </a:lnTo>
                  <a:lnTo>
                    <a:pt x="1785" y="766"/>
                  </a:lnTo>
                  <a:lnTo>
                    <a:pt x="1836" y="715"/>
                  </a:lnTo>
                  <a:lnTo>
                    <a:pt x="1862" y="638"/>
                  </a:lnTo>
                  <a:lnTo>
                    <a:pt x="1836" y="613"/>
                  </a:lnTo>
                  <a:lnTo>
                    <a:pt x="1785" y="562"/>
                  </a:lnTo>
                  <a:lnTo>
                    <a:pt x="1556" y="409"/>
                  </a:lnTo>
                  <a:lnTo>
                    <a:pt x="1301" y="230"/>
                  </a:lnTo>
                  <a:lnTo>
                    <a:pt x="1020" y="77"/>
                  </a:lnTo>
                  <a:lnTo>
                    <a:pt x="893" y="26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78"/>
            <p:cNvSpPr/>
            <p:nvPr/>
          </p:nvSpPr>
          <p:spPr>
            <a:xfrm>
              <a:off x="7638732" y="1529195"/>
              <a:ext cx="18004" cy="28266"/>
            </a:xfrm>
            <a:custGeom>
              <a:avLst/>
              <a:gdLst/>
              <a:ahLst/>
              <a:cxnLst/>
              <a:rect l="l" t="t" r="r" b="b"/>
              <a:pathLst>
                <a:path w="1072" h="1683" extrusionOk="0">
                  <a:moveTo>
                    <a:pt x="383" y="204"/>
                  </a:moveTo>
                  <a:lnTo>
                    <a:pt x="536" y="255"/>
                  </a:lnTo>
                  <a:lnTo>
                    <a:pt x="638" y="306"/>
                  </a:lnTo>
                  <a:lnTo>
                    <a:pt x="689" y="383"/>
                  </a:lnTo>
                  <a:lnTo>
                    <a:pt x="740" y="485"/>
                  </a:lnTo>
                  <a:lnTo>
                    <a:pt x="791" y="587"/>
                  </a:lnTo>
                  <a:lnTo>
                    <a:pt x="791" y="816"/>
                  </a:lnTo>
                  <a:lnTo>
                    <a:pt x="791" y="1020"/>
                  </a:lnTo>
                  <a:lnTo>
                    <a:pt x="791" y="1224"/>
                  </a:lnTo>
                  <a:lnTo>
                    <a:pt x="817" y="1377"/>
                  </a:lnTo>
                  <a:lnTo>
                    <a:pt x="689" y="1301"/>
                  </a:lnTo>
                  <a:lnTo>
                    <a:pt x="562" y="1173"/>
                  </a:lnTo>
                  <a:lnTo>
                    <a:pt x="460" y="1046"/>
                  </a:lnTo>
                  <a:lnTo>
                    <a:pt x="358" y="918"/>
                  </a:lnTo>
                  <a:lnTo>
                    <a:pt x="256" y="689"/>
                  </a:lnTo>
                  <a:lnTo>
                    <a:pt x="230" y="561"/>
                  </a:lnTo>
                  <a:lnTo>
                    <a:pt x="205" y="434"/>
                  </a:lnTo>
                  <a:lnTo>
                    <a:pt x="230" y="306"/>
                  </a:lnTo>
                  <a:lnTo>
                    <a:pt x="256" y="281"/>
                  </a:lnTo>
                  <a:lnTo>
                    <a:pt x="281" y="230"/>
                  </a:lnTo>
                  <a:lnTo>
                    <a:pt x="332" y="230"/>
                  </a:lnTo>
                  <a:lnTo>
                    <a:pt x="383" y="204"/>
                  </a:lnTo>
                  <a:close/>
                  <a:moveTo>
                    <a:pt x="383" y="0"/>
                  </a:moveTo>
                  <a:lnTo>
                    <a:pt x="281" y="26"/>
                  </a:lnTo>
                  <a:lnTo>
                    <a:pt x="179" y="77"/>
                  </a:lnTo>
                  <a:lnTo>
                    <a:pt x="103" y="153"/>
                  </a:lnTo>
                  <a:lnTo>
                    <a:pt x="52" y="230"/>
                  </a:lnTo>
                  <a:lnTo>
                    <a:pt x="26" y="306"/>
                  </a:lnTo>
                  <a:lnTo>
                    <a:pt x="1" y="408"/>
                  </a:lnTo>
                  <a:lnTo>
                    <a:pt x="26" y="612"/>
                  </a:lnTo>
                  <a:lnTo>
                    <a:pt x="77" y="791"/>
                  </a:lnTo>
                  <a:lnTo>
                    <a:pt x="128" y="918"/>
                  </a:lnTo>
                  <a:lnTo>
                    <a:pt x="205" y="1046"/>
                  </a:lnTo>
                  <a:lnTo>
                    <a:pt x="383" y="1250"/>
                  </a:lnTo>
                  <a:lnTo>
                    <a:pt x="613" y="1428"/>
                  </a:lnTo>
                  <a:lnTo>
                    <a:pt x="842" y="1555"/>
                  </a:lnTo>
                  <a:lnTo>
                    <a:pt x="893" y="1657"/>
                  </a:lnTo>
                  <a:lnTo>
                    <a:pt x="893" y="1683"/>
                  </a:lnTo>
                  <a:lnTo>
                    <a:pt x="995" y="1683"/>
                  </a:lnTo>
                  <a:lnTo>
                    <a:pt x="1046" y="1657"/>
                  </a:lnTo>
                  <a:lnTo>
                    <a:pt x="1072" y="1606"/>
                  </a:lnTo>
                  <a:lnTo>
                    <a:pt x="1072" y="1581"/>
                  </a:lnTo>
                  <a:lnTo>
                    <a:pt x="1021" y="1428"/>
                  </a:lnTo>
                  <a:lnTo>
                    <a:pt x="995" y="1250"/>
                  </a:lnTo>
                  <a:lnTo>
                    <a:pt x="995" y="918"/>
                  </a:lnTo>
                  <a:lnTo>
                    <a:pt x="995" y="765"/>
                  </a:lnTo>
                  <a:lnTo>
                    <a:pt x="970" y="587"/>
                  </a:lnTo>
                  <a:lnTo>
                    <a:pt x="944" y="434"/>
                  </a:lnTo>
                  <a:lnTo>
                    <a:pt x="868" y="306"/>
                  </a:lnTo>
                  <a:lnTo>
                    <a:pt x="740" y="153"/>
                  </a:lnTo>
                  <a:lnTo>
                    <a:pt x="638" y="102"/>
                  </a:lnTo>
                  <a:lnTo>
                    <a:pt x="562" y="51"/>
                  </a:lnTo>
                  <a:lnTo>
                    <a:pt x="460" y="26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78"/>
            <p:cNvSpPr/>
            <p:nvPr/>
          </p:nvSpPr>
          <p:spPr>
            <a:xfrm>
              <a:off x="7642158" y="1532621"/>
              <a:ext cx="10295" cy="19717"/>
            </a:xfrm>
            <a:custGeom>
              <a:avLst/>
              <a:gdLst/>
              <a:ahLst/>
              <a:cxnLst/>
              <a:rect l="l" t="t" r="r" b="b"/>
              <a:pathLst>
                <a:path w="613" h="1174" extrusionOk="0">
                  <a:moveTo>
                    <a:pt x="179" y="0"/>
                  </a:moveTo>
                  <a:lnTo>
                    <a:pt x="128" y="26"/>
                  </a:lnTo>
                  <a:lnTo>
                    <a:pt x="77" y="26"/>
                  </a:lnTo>
                  <a:lnTo>
                    <a:pt x="52" y="77"/>
                  </a:lnTo>
                  <a:lnTo>
                    <a:pt x="26" y="102"/>
                  </a:lnTo>
                  <a:lnTo>
                    <a:pt x="1" y="230"/>
                  </a:lnTo>
                  <a:lnTo>
                    <a:pt x="26" y="357"/>
                  </a:lnTo>
                  <a:lnTo>
                    <a:pt x="52" y="485"/>
                  </a:lnTo>
                  <a:lnTo>
                    <a:pt x="154" y="714"/>
                  </a:lnTo>
                  <a:lnTo>
                    <a:pt x="256" y="842"/>
                  </a:lnTo>
                  <a:lnTo>
                    <a:pt x="358" y="969"/>
                  </a:lnTo>
                  <a:lnTo>
                    <a:pt x="485" y="1097"/>
                  </a:lnTo>
                  <a:lnTo>
                    <a:pt x="613" y="1173"/>
                  </a:lnTo>
                  <a:lnTo>
                    <a:pt x="587" y="1020"/>
                  </a:lnTo>
                  <a:lnTo>
                    <a:pt x="587" y="816"/>
                  </a:lnTo>
                  <a:lnTo>
                    <a:pt x="587" y="612"/>
                  </a:lnTo>
                  <a:lnTo>
                    <a:pt x="587" y="383"/>
                  </a:lnTo>
                  <a:lnTo>
                    <a:pt x="536" y="281"/>
                  </a:lnTo>
                  <a:lnTo>
                    <a:pt x="485" y="179"/>
                  </a:lnTo>
                  <a:lnTo>
                    <a:pt x="434" y="102"/>
                  </a:lnTo>
                  <a:lnTo>
                    <a:pt x="332" y="51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78"/>
            <p:cNvSpPr/>
            <p:nvPr/>
          </p:nvSpPr>
          <p:spPr>
            <a:xfrm>
              <a:off x="7297904" y="2428400"/>
              <a:ext cx="350277" cy="253940"/>
            </a:xfrm>
            <a:custGeom>
              <a:avLst/>
              <a:gdLst/>
              <a:ahLst/>
              <a:cxnLst/>
              <a:rect l="l" t="t" r="r" b="b"/>
              <a:pathLst>
                <a:path w="20856" h="15120" extrusionOk="0">
                  <a:moveTo>
                    <a:pt x="14992" y="765"/>
                  </a:moveTo>
                  <a:lnTo>
                    <a:pt x="15068" y="842"/>
                  </a:lnTo>
                  <a:lnTo>
                    <a:pt x="15094" y="867"/>
                  </a:lnTo>
                  <a:lnTo>
                    <a:pt x="15119" y="893"/>
                  </a:lnTo>
                  <a:lnTo>
                    <a:pt x="15196" y="1046"/>
                  </a:lnTo>
                  <a:lnTo>
                    <a:pt x="15272" y="1250"/>
                  </a:lnTo>
                  <a:lnTo>
                    <a:pt x="15349" y="1454"/>
                  </a:lnTo>
                  <a:lnTo>
                    <a:pt x="15400" y="1658"/>
                  </a:lnTo>
                  <a:lnTo>
                    <a:pt x="15400" y="1887"/>
                  </a:lnTo>
                  <a:lnTo>
                    <a:pt x="15374" y="2066"/>
                  </a:lnTo>
                  <a:lnTo>
                    <a:pt x="15323" y="2168"/>
                  </a:lnTo>
                  <a:lnTo>
                    <a:pt x="15272" y="2244"/>
                  </a:lnTo>
                  <a:lnTo>
                    <a:pt x="15221" y="2295"/>
                  </a:lnTo>
                  <a:lnTo>
                    <a:pt x="15145" y="2372"/>
                  </a:lnTo>
                  <a:lnTo>
                    <a:pt x="15017" y="2423"/>
                  </a:lnTo>
                  <a:lnTo>
                    <a:pt x="14915" y="2423"/>
                  </a:lnTo>
                  <a:lnTo>
                    <a:pt x="14813" y="2397"/>
                  </a:lnTo>
                  <a:lnTo>
                    <a:pt x="14762" y="2346"/>
                  </a:lnTo>
                  <a:lnTo>
                    <a:pt x="14686" y="2295"/>
                  </a:lnTo>
                  <a:lnTo>
                    <a:pt x="14635" y="2193"/>
                  </a:lnTo>
                  <a:lnTo>
                    <a:pt x="14584" y="1989"/>
                  </a:lnTo>
                  <a:lnTo>
                    <a:pt x="14482" y="2040"/>
                  </a:lnTo>
                  <a:lnTo>
                    <a:pt x="14405" y="2091"/>
                  </a:lnTo>
                  <a:lnTo>
                    <a:pt x="14303" y="2117"/>
                  </a:lnTo>
                  <a:lnTo>
                    <a:pt x="14176" y="2142"/>
                  </a:lnTo>
                  <a:lnTo>
                    <a:pt x="14023" y="2117"/>
                  </a:lnTo>
                  <a:lnTo>
                    <a:pt x="13895" y="2040"/>
                  </a:lnTo>
                  <a:lnTo>
                    <a:pt x="13819" y="1913"/>
                  </a:lnTo>
                  <a:lnTo>
                    <a:pt x="13793" y="1836"/>
                  </a:lnTo>
                  <a:lnTo>
                    <a:pt x="13768" y="1760"/>
                  </a:lnTo>
                  <a:lnTo>
                    <a:pt x="13768" y="1658"/>
                  </a:lnTo>
                  <a:lnTo>
                    <a:pt x="13793" y="1556"/>
                  </a:lnTo>
                  <a:lnTo>
                    <a:pt x="13844" y="1454"/>
                  </a:lnTo>
                  <a:lnTo>
                    <a:pt x="13921" y="1377"/>
                  </a:lnTo>
                  <a:lnTo>
                    <a:pt x="14048" y="1199"/>
                  </a:lnTo>
                  <a:lnTo>
                    <a:pt x="14227" y="1071"/>
                  </a:lnTo>
                  <a:lnTo>
                    <a:pt x="14354" y="995"/>
                  </a:lnTo>
                  <a:lnTo>
                    <a:pt x="14507" y="944"/>
                  </a:lnTo>
                  <a:lnTo>
                    <a:pt x="14660" y="893"/>
                  </a:lnTo>
                  <a:lnTo>
                    <a:pt x="14813" y="867"/>
                  </a:lnTo>
                  <a:lnTo>
                    <a:pt x="14839" y="791"/>
                  </a:lnTo>
                  <a:lnTo>
                    <a:pt x="14915" y="765"/>
                  </a:lnTo>
                  <a:close/>
                  <a:moveTo>
                    <a:pt x="17184" y="1352"/>
                  </a:moveTo>
                  <a:lnTo>
                    <a:pt x="17286" y="1377"/>
                  </a:lnTo>
                  <a:lnTo>
                    <a:pt x="17363" y="1428"/>
                  </a:lnTo>
                  <a:lnTo>
                    <a:pt x="17439" y="1479"/>
                  </a:lnTo>
                  <a:lnTo>
                    <a:pt x="17490" y="1556"/>
                  </a:lnTo>
                  <a:lnTo>
                    <a:pt x="17567" y="1734"/>
                  </a:lnTo>
                  <a:lnTo>
                    <a:pt x="17592" y="1913"/>
                  </a:lnTo>
                  <a:lnTo>
                    <a:pt x="17643" y="2321"/>
                  </a:lnTo>
                  <a:lnTo>
                    <a:pt x="17694" y="2499"/>
                  </a:lnTo>
                  <a:lnTo>
                    <a:pt x="17720" y="2576"/>
                  </a:lnTo>
                  <a:lnTo>
                    <a:pt x="17771" y="2652"/>
                  </a:lnTo>
                  <a:lnTo>
                    <a:pt x="17771" y="2678"/>
                  </a:lnTo>
                  <a:lnTo>
                    <a:pt x="17847" y="2703"/>
                  </a:lnTo>
                  <a:lnTo>
                    <a:pt x="17847" y="2754"/>
                  </a:lnTo>
                  <a:lnTo>
                    <a:pt x="17847" y="2805"/>
                  </a:lnTo>
                  <a:lnTo>
                    <a:pt x="17796" y="2856"/>
                  </a:lnTo>
                  <a:lnTo>
                    <a:pt x="17414" y="2932"/>
                  </a:lnTo>
                  <a:lnTo>
                    <a:pt x="17184" y="2958"/>
                  </a:lnTo>
                  <a:lnTo>
                    <a:pt x="16955" y="2983"/>
                  </a:lnTo>
                  <a:lnTo>
                    <a:pt x="16725" y="2983"/>
                  </a:lnTo>
                  <a:lnTo>
                    <a:pt x="16522" y="2932"/>
                  </a:lnTo>
                  <a:lnTo>
                    <a:pt x="16420" y="2907"/>
                  </a:lnTo>
                  <a:lnTo>
                    <a:pt x="16318" y="2856"/>
                  </a:lnTo>
                  <a:lnTo>
                    <a:pt x="16241" y="2805"/>
                  </a:lnTo>
                  <a:lnTo>
                    <a:pt x="16190" y="2728"/>
                  </a:lnTo>
                  <a:lnTo>
                    <a:pt x="16139" y="2576"/>
                  </a:lnTo>
                  <a:lnTo>
                    <a:pt x="16114" y="2448"/>
                  </a:lnTo>
                  <a:lnTo>
                    <a:pt x="16165" y="2321"/>
                  </a:lnTo>
                  <a:lnTo>
                    <a:pt x="16267" y="2193"/>
                  </a:lnTo>
                  <a:lnTo>
                    <a:pt x="16369" y="2117"/>
                  </a:lnTo>
                  <a:lnTo>
                    <a:pt x="16496" y="2091"/>
                  </a:lnTo>
                  <a:lnTo>
                    <a:pt x="16623" y="2066"/>
                  </a:lnTo>
                  <a:lnTo>
                    <a:pt x="16751" y="2091"/>
                  </a:lnTo>
                  <a:lnTo>
                    <a:pt x="16725" y="1989"/>
                  </a:lnTo>
                  <a:lnTo>
                    <a:pt x="16700" y="1862"/>
                  </a:lnTo>
                  <a:lnTo>
                    <a:pt x="16700" y="1734"/>
                  </a:lnTo>
                  <a:lnTo>
                    <a:pt x="16725" y="1632"/>
                  </a:lnTo>
                  <a:lnTo>
                    <a:pt x="16802" y="1505"/>
                  </a:lnTo>
                  <a:lnTo>
                    <a:pt x="16904" y="1403"/>
                  </a:lnTo>
                  <a:lnTo>
                    <a:pt x="17031" y="1352"/>
                  </a:lnTo>
                  <a:close/>
                  <a:moveTo>
                    <a:pt x="7929" y="1505"/>
                  </a:moveTo>
                  <a:lnTo>
                    <a:pt x="8184" y="1556"/>
                  </a:lnTo>
                  <a:lnTo>
                    <a:pt x="8286" y="1607"/>
                  </a:lnTo>
                  <a:lnTo>
                    <a:pt x="8388" y="1683"/>
                  </a:lnTo>
                  <a:lnTo>
                    <a:pt x="8465" y="1760"/>
                  </a:lnTo>
                  <a:lnTo>
                    <a:pt x="8541" y="1836"/>
                  </a:lnTo>
                  <a:lnTo>
                    <a:pt x="8592" y="1938"/>
                  </a:lnTo>
                  <a:lnTo>
                    <a:pt x="8618" y="2015"/>
                  </a:lnTo>
                  <a:lnTo>
                    <a:pt x="8618" y="2117"/>
                  </a:lnTo>
                  <a:lnTo>
                    <a:pt x="8618" y="2219"/>
                  </a:lnTo>
                  <a:lnTo>
                    <a:pt x="8567" y="2295"/>
                  </a:lnTo>
                  <a:lnTo>
                    <a:pt x="8541" y="2372"/>
                  </a:lnTo>
                  <a:lnTo>
                    <a:pt x="8414" y="2525"/>
                  </a:lnTo>
                  <a:lnTo>
                    <a:pt x="8261" y="2601"/>
                  </a:lnTo>
                  <a:lnTo>
                    <a:pt x="8133" y="2652"/>
                  </a:lnTo>
                  <a:lnTo>
                    <a:pt x="7980" y="2678"/>
                  </a:lnTo>
                  <a:lnTo>
                    <a:pt x="7827" y="2652"/>
                  </a:lnTo>
                  <a:lnTo>
                    <a:pt x="7827" y="2652"/>
                  </a:lnTo>
                  <a:lnTo>
                    <a:pt x="7878" y="2805"/>
                  </a:lnTo>
                  <a:lnTo>
                    <a:pt x="7904" y="2932"/>
                  </a:lnTo>
                  <a:lnTo>
                    <a:pt x="7878" y="3060"/>
                  </a:lnTo>
                  <a:lnTo>
                    <a:pt x="7802" y="3187"/>
                  </a:lnTo>
                  <a:lnTo>
                    <a:pt x="7700" y="3315"/>
                  </a:lnTo>
                  <a:lnTo>
                    <a:pt x="7572" y="3391"/>
                  </a:lnTo>
                  <a:lnTo>
                    <a:pt x="7420" y="3417"/>
                  </a:lnTo>
                  <a:lnTo>
                    <a:pt x="7241" y="3417"/>
                  </a:lnTo>
                  <a:lnTo>
                    <a:pt x="7114" y="3391"/>
                  </a:lnTo>
                  <a:lnTo>
                    <a:pt x="7012" y="3340"/>
                  </a:lnTo>
                  <a:lnTo>
                    <a:pt x="6910" y="3289"/>
                  </a:lnTo>
                  <a:lnTo>
                    <a:pt x="6833" y="3238"/>
                  </a:lnTo>
                  <a:lnTo>
                    <a:pt x="6782" y="3136"/>
                  </a:lnTo>
                  <a:lnTo>
                    <a:pt x="6731" y="3060"/>
                  </a:lnTo>
                  <a:lnTo>
                    <a:pt x="6655" y="2856"/>
                  </a:lnTo>
                  <a:lnTo>
                    <a:pt x="6629" y="2652"/>
                  </a:lnTo>
                  <a:lnTo>
                    <a:pt x="6629" y="2423"/>
                  </a:lnTo>
                  <a:lnTo>
                    <a:pt x="6655" y="2193"/>
                  </a:lnTo>
                  <a:lnTo>
                    <a:pt x="6706" y="1964"/>
                  </a:lnTo>
                  <a:lnTo>
                    <a:pt x="6655" y="1913"/>
                  </a:lnTo>
                  <a:lnTo>
                    <a:pt x="6655" y="1836"/>
                  </a:lnTo>
                  <a:lnTo>
                    <a:pt x="6655" y="1760"/>
                  </a:lnTo>
                  <a:lnTo>
                    <a:pt x="6706" y="1709"/>
                  </a:lnTo>
                  <a:lnTo>
                    <a:pt x="6910" y="1632"/>
                  </a:lnTo>
                  <a:lnTo>
                    <a:pt x="7165" y="1581"/>
                  </a:lnTo>
                  <a:lnTo>
                    <a:pt x="7420" y="1530"/>
                  </a:lnTo>
                  <a:lnTo>
                    <a:pt x="7674" y="1505"/>
                  </a:lnTo>
                  <a:close/>
                  <a:moveTo>
                    <a:pt x="5099" y="1607"/>
                  </a:moveTo>
                  <a:lnTo>
                    <a:pt x="5176" y="1632"/>
                  </a:lnTo>
                  <a:lnTo>
                    <a:pt x="5278" y="1658"/>
                  </a:lnTo>
                  <a:lnTo>
                    <a:pt x="5354" y="1683"/>
                  </a:lnTo>
                  <a:lnTo>
                    <a:pt x="5405" y="1734"/>
                  </a:lnTo>
                  <a:lnTo>
                    <a:pt x="5456" y="1811"/>
                  </a:lnTo>
                  <a:lnTo>
                    <a:pt x="5507" y="1887"/>
                  </a:lnTo>
                  <a:lnTo>
                    <a:pt x="5533" y="2015"/>
                  </a:lnTo>
                  <a:lnTo>
                    <a:pt x="5558" y="2117"/>
                  </a:lnTo>
                  <a:lnTo>
                    <a:pt x="5558" y="2372"/>
                  </a:lnTo>
                  <a:lnTo>
                    <a:pt x="5507" y="2627"/>
                  </a:lnTo>
                  <a:lnTo>
                    <a:pt x="5456" y="2856"/>
                  </a:lnTo>
                  <a:lnTo>
                    <a:pt x="5405" y="3034"/>
                  </a:lnTo>
                  <a:lnTo>
                    <a:pt x="5354" y="3238"/>
                  </a:lnTo>
                  <a:lnTo>
                    <a:pt x="5329" y="3315"/>
                  </a:lnTo>
                  <a:lnTo>
                    <a:pt x="5278" y="3391"/>
                  </a:lnTo>
                  <a:lnTo>
                    <a:pt x="5201" y="3468"/>
                  </a:lnTo>
                  <a:lnTo>
                    <a:pt x="5099" y="3493"/>
                  </a:lnTo>
                  <a:lnTo>
                    <a:pt x="4972" y="3493"/>
                  </a:lnTo>
                  <a:lnTo>
                    <a:pt x="4844" y="3468"/>
                  </a:lnTo>
                  <a:lnTo>
                    <a:pt x="4589" y="3366"/>
                  </a:lnTo>
                  <a:lnTo>
                    <a:pt x="4309" y="3264"/>
                  </a:lnTo>
                  <a:lnTo>
                    <a:pt x="4003" y="3162"/>
                  </a:lnTo>
                  <a:lnTo>
                    <a:pt x="3850" y="3060"/>
                  </a:lnTo>
                  <a:lnTo>
                    <a:pt x="3748" y="2932"/>
                  </a:lnTo>
                  <a:lnTo>
                    <a:pt x="3672" y="2779"/>
                  </a:lnTo>
                  <a:lnTo>
                    <a:pt x="3646" y="2601"/>
                  </a:lnTo>
                  <a:lnTo>
                    <a:pt x="3672" y="2448"/>
                  </a:lnTo>
                  <a:lnTo>
                    <a:pt x="3723" y="2321"/>
                  </a:lnTo>
                  <a:lnTo>
                    <a:pt x="3825" y="2219"/>
                  </a:lnTo>
                  <a:lnTo>
                    <a:pt x="3927" y="2142"/>
                  </a:lnTo>
                  <a:lnTo>
                    <a:pt x="4054" y="2117"/>
                  </a:lnTo>
                  <a:lnTo>
                    <a:pt x="4182" y="2117"/>
                  </a:lnTo>
                  <a:lnTo>
                    <a:pt x="4335" y="2168"/>
                  </a:lnTo>
                  <a:lnTo>
                    <a:pt x="4437" y="2219"/>
                  </a:lnTo>
                  <a:lnTo>
                    <a:pt x="4513" y="2040"/>
                  </a:lnTo>
                  <a:lnTo>
                    <a:pt x="4615" y="1887"/>
                  </a:lnTo>
                  <a:lnTo>
                    <a:pt x="4742" y="1760"/>
                  </a:lnTo>
                  <a:lnTo>
                    <a:pt x="4819" y="1683"/>
                  </a:lnTo>
                  <a:lnTo>
                    <a:pt x="4921" y="1658"/>
                  </a:lnTo>
                  <a:lnTo>
                    <a:pt x="4997" y="1632"/>
                  </a:lnTo>
                  <a:lnTo>
                    <a:pt x="5099" y="1607"/>
                  </a:lnTo>
                  <a:close/>
                  <a:moveTo>
                    <a:pt x="5686" y="5227"/>
                  </a:moveTo>
                  <a:lnTo>
                    <a:pt x="5839" y="5253"/>
                  </a:lnTo>
                  <a:lnTo>
                    <a:pt x="5941" y="5278"/>
                  </a:lnTo>
                  <a:lnTo>
                    <a:pt x="6043" y="5329"/>
                  </a:lnTo>
                  <a:lnTo>
                    <a:pt x="6119" y="5406"/>
                  </a:lnTo>
                  <a:lnTo>
                    <a:pt x="6170" y="5482"/>
                  </a:lnTo>
                  <a:lnTo>
                    <a:pt x="6221" y="5559"/>
                  </a:lnTo>
                  <a:lnTo>
                    <a:pt x="6247" y="5661"/>
                  </a:lnTo>
                  <a:lnTo>
                    <a:pt x="6272" y="5839"/>
                  </a:lnTo>
                  <a:lnTo>
                    <a:pt x="6247" y="6043"/>
                  </a:lnTo>
                  <a:lnTo>
                    <a:pt x="6196" y="6247"/>
                  </a:lnTo>
                  <a:lnTo>
                    <a:pt x="6094" y="6451"/>
                  </a:lnTo>
                  <a:lnTo>
                    <a:pt x="5992" y="6604"/>
                  </a:lnTo>
                  <a:lnTo>
                    <a:pt x="6017" y="6655"/>
                  </a:lnTo>
                  <a:lnTo>
                    <a:pt x="6017" y="6706"/>
                  </a:lnTo>
                  <a:lnTo>
                    <a:pt x="6017" y="6731"/>
                  </a:lnTo>
                  <a:lnTo>
                    <a:pt x="5966" y="6782"/>
                  </a:lnTo>
                  <a:lnTo>
                    <a:pt x="5762" y="6859"/>
                  </a:lnTo>
                  <a:lnTo>
                    <a:pt x="5533" y="6910"/>
                  </a:lnTo>
                  <a:lnTo>
                    <a:pt x="5074" y="6910"/>
                  </a:lnTo>
                  <a:lnTo>
                    <a:pt x="4844" y="6859"/>
                  </a:lnTo>
                  <a:lnTo>
                    <a:pt x="4615" y="6757"/>
                  </a:lnTo>
                  <a:lnTo>
                    <a:pt x="4437" y="6629"/>
                  </a:lnTo>
                  <a:lnTo>
                    <a:pt x="4360" y="6527"/>
                  </a:lnTo>
                  <a:lnTo>
                    <a:pt x="4309" y="6425"/>
                  </a:lnTo>
                  <a:lnTo>
                    <a:pt x="4284" y="6349"/>
                  </a:lnTo>
                  <a:lnTo>
                    <a:pt x="4258" y="6272"/>
                  </a:lnTo>
                  <a:lnTo>
                    <a:pt x="4258" y="6196"/>
                  </a:lnTo>
                  <a:lnTo>
                    <a:pt x="4258" y="6119"/>
                  </a:lnTo>
                  <a:lnTo>
                    <a:pt x="4284" y="6043"/>
                  </a:lnTo>
                  <a:lnTo>
                    <a:pt x="4335" y="5992"/>
                  </a:lnTo>
                  <a:lnTo>
                    <a:pt x="4386" y="5915"/>
                  </a:lnTo>
                  <a:lnTo>
                    <a:pt x="4462" y="5890"/>
                  </a:lnTo>
                  <a:lnTo>
                    <a:pt x="4564" y="5839"/>
                  </a:lnTo>
                  <a:lnTo>
                    <a:pt x="4844" y="5839"/>
                  </a:lnTo>
                  <a:lnTo>
                    <a:pt x="5048" y="5915"/>
                  </a:lnTo>
                  <a:lnTo>
                    <a:pt x="5227" y="5941"/>
                  </a:lnTo>
                  <a:lnTo>
                    <a:pt x="5227" y="5813"/>
                  </a:lnTo>
                  <a:lnTo>
                    <a:pt x="5252" y="5661"/>
                  </a:lnTo>
                  <a:lnTo>
                    <a:pt x="5303" y="5533"/>
                  </a:lnTo>
                  <a:lnTo>
                    <a:pt x="5354" y="5406"/>
                  </a:lnTo>
                  <a:lnTo>
                    <a:pt x="5431" y="5304"/>
                  </a:lnTo>
                  <a:lnTo>
                    <a:pt x="5533" y="5253"/>
                  </a:lnTo>
                  <a:lnTo>
                    <a:pt x="5686" y="5227"/>
                  </a:lnTo>
                  <a:close/>
                  <a:moveTo>
                    <a:pt x="5150" y="9893"/>
                  </a:moveTo>
                  <a:lnTo>
                    <a:pt x="5252" y="9918"/>
                  </a:lnTo>
                  <a:lnTo>
                    <a:pt x="5329" y="9944"/>
                  </a:lnTo>
                  <a:lnTo>
                    <a:pt x="5380" y="9995"/>
                  </a:lnTo>
                  <a:lnTo>
                    <a:pt x="5456" y="10071"/>
                  </a:lnTo>
                  <a:lnTo>
                    <a:pt x="5507" y="10173"/>
                  </a:lnTo>
                  <a:lnTo>
                    <a:pt x="5507" y="10275"/>
                  </a:lnTo>
                  <a:lnTo>
                    <a:pt x="5507" y="10377"/>
                  </a:lnTo>
                  <a:lnTo>
                    <a:pt x="5584" y="10403"/>
                  </a:lnTo>
                  <a:lnTo>
                    <a:pt x="5660" y="10428"/>
                  </a:lnTo>
                  <a:lnTo>
                    <a:pt x="5737" y="10479"/>
                  </a:lnTo>
                  <a:lnTo>
                    <a:pt x="5788" y="10556"/>
                  </a:lnTo>
                  <a:lnTo>
                    <a:pt x="5864" y="10709"/>
                  </a:lnTo>
                  <a:lnTo>
                    <a:pt x="5864" y="10836"/>
                  </a:lnTo>
                  <a:lnTo>
                    <a:pt x="5839" y="10964"/>
                  </a:lnTo>
                  <a:lnTo>
                    <a:pt x="5762" y="11091"/>
                  </a:lnTo>
                  <a:lnTo>
                    <a:pt x="5686" y="11193"/>
                  </a:lnTo>
                  <a:lnTo>
                    <a:pt x="5584" y="11295"/>
                  </a:lnTo>
                  <a:lnTo>
                    <a:pt x="5456" y="11397"/>
                  </a:lnTo>
                  <a:lnTo>
                    <a:pt x="5329" y="11448"/>
                  </a:lnTo>
                  <a:lnTo>
                    <a:pt x="5201" y="11499"/>
                  </a:lnTo>
                  <a:lnTo>
                    <a:pt x="5048" y="11550"/>
                  </a:lnTo>
                  <a:lnTo>
                    <a:pt x="4742" y="11550"/>
                  </a:lnTo>
                  <a:lnTo>
                    <a:pt x="4615" y="11499"/>
                  </a:lnTo>
                  <a:lnTo>
                    <a:pt x="4488" y="11448"/>
                  </a:lnTo>
                  <a:lnTo>
                    <a:pt x="4411" y="11321"/>
                  </a:lnTo>
                  <a:lnTo>
                    <a:pt x="4335" y="11193"/>
                  </a:lnTo>
                  <a:lnTo>
                    <a:pt x="4284" y="11015"/>
                  </a:lnTo>
                  <a:lnTo>
                    <a:pt x="4284" y="10862"/>
                  </a:lnTo>
                  <a:lnTo>
                    <a:pt x="4309" y="10709"/>
                  </a:lnTo>
                  <a:lnTo>
                    <a:pt x="4386" y="10556"/>
                  </a:lnTo>
                  <a:lnTo>
                    <a:pt x="4462" y="10428"/>
                  </a:lnTo>
                  <a:lnTo>
                    <a:pt x="4564" y="10301"/>
                  </a:lnTo>
                  <a:lnTo>
                    <a:pt x="4793" y="10071"/>
                  </a:lnTo>
                  <a:lnTo>
                    <a:pt x="4844" y="10020"/>
                  </a:lnTo>
                  <a:lnTo>
                    <a:pt x="4921" y="9969"/>
                  </a:lnTo>
                  <a:lnTo>
                    <a:pt x="5074" y="9918"/>
                  </a:lnTo>
                  <a:lnTo>
                    <a:pt x="5150" y="9893"/>
                  </a:lnTo>
                  <a:close/>
                  <a:moveTo>
                    <a:pt x="6272" y="12136"/>
                  </a:moveTo>
                  <a:lnTo>
                    <a:pt x="6349" y="12162"/>
                  </a:lnTo>
                  <a:lnTo>
                    <a:pt x="6425" y="12162"/>
                  </a:lnTo>
                  <a:lnTo>
                    <a:pt x="6502" y="12213"/>
                  </a:lnTo>
                  <a:lnTo>
                    <a:pt x="6553" y="12264"/>
                  </a:lnTo>
                  <a:lnTo>
                    <a:pt x="6655" y="12391"/>
                  </a:lnTo>
                  <a:lnTo>
                    <a:pt x="6680" y="12570"/>
                  </a:lnTo>
                  <a:lnTo>
                    <a:pt x="6706" y="12850"/>
                  </a:lnTo>
                  <a:lnTo>
                    <a:pt x="6731" y="13131"/>
                  </a:lnTo>
                  <a:lnTo>
                    <a:pt x="6757" y="13462"/>
                  </a:lnTo>
                  <a:lnTo>
                    <a:pt x="6782" y="13615"/>
                  </a:lnTo>
                  <a:lnTo>
                    <a:pt x="6757" y="13794"/>
                  </a:lnTo>
                  <a:lnTo>
                    <a:pt x="6731" y="13845"/>
                  </a:lnTo>
                  <a:lnTo>
                    <a:pt x="6706" y="13896"/>
                  </a:lnTo>
                  <a:lnTo>
                    <a:pt x="6655" y="13921"/>
                  </a:lnTo>
                  <a:lnTo>
                    <a:pt x="6604" y="13896"/>
                  </a:lnTo>
                  <a:lnTo>
                    <a:pt x="6425" y="13998"/>
                  </a:lnTo>
                  <a:lnTo>
                    <a:pt x="6272" y="14074"/>
                  </a:lnTo>
                  <a:lnTo>
                    <a:pt x="6094" y="14100"/>
                  </a:lnTo>
                  <a:lnTo>
                    <a:pt x="5915" y="14125"/>
                  </a:lnTo>
                  <a:lnTo>
                    <a:pt x="5762" y="14074"/>
                  </a:lnTo>
                  <a:lnTo>
                    <a:pt x="5584" y="14023"/>
                  </a:lnTo>
                  <a:lnTo>
                    <a:pt x="5431" y="13947"/>
                  </a:lnTo>
                  <a:lnTo>
                    <a:pt x="5278" y="13819"/>
                  </a:lnTo>
                  <a:lnTo>
                    <a:pt x="5252" y="13768"/>
                  </a:lnTo>
                  <a:lnTo>
                    <a:pt x="5252" y="13717"/>
                  </a:lnTo>
                  <a:lnTo>
                    <a:pt x="5252" y="13666"/>
                  </a:lnTo>
                  <a:lnTo>
                    <a:pt x="5278" y="13615"/>
                  </a:lnTo>
                  <a:lnTo>
                    <a:pt x="5405" y="13488"/>
                  </a:lnTo>
                  <a:lnTo>
                    <a:pt x="5558" y="13386"/>
                  </a:lnTo>
                  <a:lnTo>
                    <a:pt x="5711" y="13284"/>
                  </a:lnTo>
                  <a:lnTo>
                    <a:pt x="5890" y="13233"/>
                  </a:lnTo>
                  <a:lnTo>
                    <a:pt x="5813" y="13054"/>
                  </a:lnTo>
                  <a:lnTo>
                    <a:pt x="5762" y="12876"/>
                  </a:lnTo>
                  <a:lnTo>
                    <a:pt x="5737" y="12672"/>
                  </a:lnTo>
                  <a:lnTo>
                    <a:pt x="5762" y="12595"/>
                  </a:lnTo>
                  <a:lnTo>
                    <a:pt x="5788" y="12493"/>
                  </a:lnTo>
                  <a:lnTo>
                    <a:pt x="5864" y="12366"/>
                  </a:lnTo>
                  <a:lnTo>
                    <a:pt x="5966" y="12264"/>
                  </a:lnTo>
                  <a:lnTo>
                    <a:pt x="6119" y="12187"/>
                  </a:lnTo>
                  <a:lnTo>
                    <a:pt x="6272" y="12136"/>
                  </a:lnTo>
                  <a:close/>
                  <a:moveTo>
                    <a:pt x="13513" y="0"/>
                  </a:moveTo>
                  <a:lnTo>
                    <a:pt x="12723" y="383"/>
                  </a:lnTo>
                  <a:lnTo>
                    <a:pt x="12340" y="561"/>
                  </a:lnTo>
                  <a:lnTo>
                    <a:pt x="11932" y="740"/>
                  </a:lnTo>
                  <a:lnTo>
                    <a:pt x="11524" y="867"/>
                  </a:lnTo>
                  <a:lnTo>
                    <a:pt x="11116" y="969"/>
                  </a:lnTo>
                  <a:lnTo>
                    <a:pt x="10683" y="1071"/>
                  </a:lnTo>
                  <a:lnTo>
                    <a:pt x="10224" y="1097"/>
                  </a:lnTo>
                  <a:lnTo>
                    <a:pt x="9612" y="1097"/>
                  </a:lnTo>
                  <a:lnTo>
                    <a:pt x="9306" y="1046"/>
                  </a:lnTo>
                  <a:lnTo>
                    <a:pt x="9000" y="995"/>
                  </a:lnTo>
                  <a:lnTo>
                    <a:pt x="8414" y="842"/>
                  </a:lnTo>
                  <a:lnTo>
                    <a:pt x="7827" y="663"/>
                  </a:lnTo>
                  <a:lnTo>
                    <a:pt x="7241" y="459"/>
                  </a:lnTo>
                  <a:lnTo>
                    <a:pt x="6655" y="255"/>
                  </a:lnTo>
                  <a:lnTo>
                    <a:pt x="6068" y="128"/>
                  </a:lnTo>
                  <a:lnTo>
                    <a:pt x="5762" y="51"/>
                  </a:lnTo>
                  <a:lnTo>
                    <a:pt x="5456" y="26"/>
                  </a:lnTo>
                  <a:lnTo>
                    <a:pt x="4768" y="281"/>
                  </a:lnTo>
                  <a:lnTo>
                    <a:pt x="4105" y="561"/>
                  </a:lnTo>
                  <a:lnTo>
                    <a:pt x="3442" y="918"/>
                  </a:lnTo>
                  <a:lnTo>
                    <a:pt x="2779" y="1301"/>
                  </a:lnTo>
                  <a:lnTo>
                    <a:pt x="2167" y="1734"/>
                  </a:lnTo>
                  <a:lnTo>
                    <a:pt x="1555" y="2193"/>
                  </a:lnTo>
                  <a:lnTo>
                    <a:pt x="995" y="2703"/>
                  </a:lnTo>
                  <a:lnTo>
                    <a:pt x="485" y="3238"/>
                  </a:lnTo>
                  <a:lnTo>
                    <a:pt x="383" y="3595"/>
                  </a:lnTo>
                  <a:lnTo>
                    <a:pt x="332" y="3952"/>
                  </a:lnTo>
                  <a:lnTo>
                    <a:pt x="306" y="4309"/>
                  </a:lnTo>
                  <a:lnTo>
                    <a:pt x="306" y="4666"/>
                  </a:lnTo>
                  <a:lnTo>
                    <a:pt x="383" y="5406"/>
                  </a:lnTo>
                  <a:lnTo>
                    <a:pt x="434" y="6145"/>
                  </a:lnTo>
                  <a:lnTo>
                    <a:pt x="459" y="6476"/>
                  </a:lnTo>
                  <a:lnTo>
                    <a:pt x="434" y="6782"/>
                  </a:lnTo>
                  <a:lnTo>
                    <a:pt x="408" y="7088"/>
                  </a:lnTo>
                  <a:lnTo>
                    <a:pt x="383" y="7394"/>
                  </a:lnTo>
                  <a:lnTo>
                    <a:pt x="306" y="7675"/>
                  </a:lnTo>
                  <a:lnTo>
                    <a:pt x="230" y="7981"/>
                  </a:lnTo>
                  <a:lnTo>
                    <a:pt x="128" y="8287"/>
                  </a:lnTo>
                  <a:lnTo>
                    <a:pt x="0" y="8567"/>
                  </a:lnTo>
                  <a:lnTo>
                    <a:pt x="26" y="8695"/>
                  </a:lnTo>
                  <a:lnTo>
                    <a:pt x="0" y="8746"/>
                  </a:lnTo>
                  <a:lnTo>
                    <a:pt x="510" y="8924"/>
                  </a:lnTo>
                  <a:lnTo>
                    <a:pt x="1020" y="9128"/>
                  </a:lnTo>
                  <a:lnTo>
                    <a:pt x="1505" y="9383"/>
                  </a:lnTo>
                  <a:lnTo>
                    <a:pt x="1938" y="9663"/>
                  </a:lnTo>
                  <a:lnTo>
                    <a:pt x="2371" y="9995"/>
                  </a:lnTo>
                  <a:lnTo>
                    <a:pt x="2779" y="10326"/>
                  </a:lnTo>
                  <a:lnTo>
                    <a:pt x="3136" y="10709"/>
                  </a:lnTo>
                  <a:lnTo>
                    <a:pt x="3468" y="11117"/>
                  </a:lnTo>
                  <a:lnTo>
                    <a:pt x="3799" y="11550"/>
                  </a:lnTo>
                  <a:lnTo>
                    <a:pt x="4054" y="12009"/>
                  </a:lnTo>
                  <a:lnTo>
                    <a:pt x="4309" y="12493"/>
                  </a:lnTo>
                  <a:lnTo>
                    <a:pt x="4513" y="12978"/>
                  </a:lnTo>
                  <a:lnTo>
                    <a:pt x="4666" y="13488"/>
                  </a:lnTo>
                  <a:lnTo>
                    <a:pt x="4793" y="14023"/>
                  </a:lnTo>
                  <a:lnTo>
                    <a:pt x="4895" y="14559"/>
                  </a:lnTo>
                  <a:lnTo>
                    <a:pt x="4921" y="15119"/>
                  </a:lnTo>
                  <a:lnTo>
                    <a:pt x="6527" y="15068"/>
                  </a:lnTo>
                  <a:lnTo>
                    <a:pt x="8159" y="15043"/>
                  </a:lnTo>
                  <a:lnTo>
                    <a:pt x="8108" y="15017"/>
                  </a:lnTo>
                  <a:lnTo>
                    <a:pt x="8082" y="14966"/>
                  </a:lnTo>
                  <a:lnTo>
                    <a:pt x="8006" y="14431"/>
                  </a:lnTo>
                  <a:lnTo>
                    <a:pt x="7929" y="13896"/>
                  </a:lnTo>
                  <a:lnTo>
                    <a:pt x="7904" y="13386"/>
                  </a:lnTo>
                  <a:lnTo>
                    <a:pt x="7929" y="12876"/>
                  </a:lnTo>
                  <a:lnTo>
                    <a:pt x="7776" y="12901"/>
                  </a:lnTo>
                  <a:lnTo>
                    <a:pt x="7623" y="12901"/>
                  </a:lnTo>
                  <a:lnTo>
                    <a:pt x="7496" y="12876"/>
                  </a:lnTo>
                  <a:lnTo>
                    <a:pt x="7394" y="12825"/>
                  </a:lnTo>
                  <a:lnTo>
                    <a:pt x="7267" y="12774"/>
                  </a:lnTo>
                  <a:lnTo>
                    <a:pt x="7165" y="12697"/>
                  </a:lnTo>
                  <a:lnTo>
                    <a:pt x="6986" y="12519"/>
                  </a:lnTo>
                  <a:lnTo>
                    <a:pt x="6833" y="12289"/>
                  </a:lnTo>
                  <a:lnTo>
                    <a:pt x="6706" y="12009"/>
                  </a:lnTo>
                  <a:lnTo>
                    <a:pt x="6604" y="11703"/>
                  </a:lnTo>
                  <a:lnTo>
                    <a:pt x="6527" y="11372"/>
                  </a:lnTo>
                  <a:lnTo>
                    <a:pt x="6451" y="11040"/>
                  </a:lnTo>
                  <a:lnTo>
                    <a:pt x="6425" y="10683"/>
                  </a:lnTo>
                  <a:lnTo>
                    <a:pt x="6425" y="10352"/>
                  </a:lnTo>
                  <a:lnTo>
                    <a:pt x="6425" y="9995"/>
                  </a:lnTo>
                  <a:lnTo>
                    <a:pt x="6451" y="9689"/>
                  </a:lnTo>
                  <a:lnTo>
                    <a:pt x="6476" y="9408"/>
                  </a:lnTo>
                  <a:lnTo>
                    <a:pt x="6527" y="9153"/>
                  </a:lnTo>
                  <a:lnTo>
                    <a:pt x="6578" y="8949"/>
                  </a:lnTo>
                  <a:lnTo>
                    <a:pt x="6706" y="8644"/>
                  </a:lnTo>
                  <a:lnTo>
                    <a:pt x="6859" y="8363"/>
                  </a:lnTo>
                  <a:lnTo>
                    <a:pt x="7037" y="8083"/>
                  </a:lnTo>
                  <a:lnTo>
                    <a:pt x="7241" y="7828"/>
                  </a:lnTo>
                  <a:lnTo>
                    <a:pt x="7445" y="7573"/>
                  </a:lnTo>
                  <a:lnTo>
                    <a:pt x="7700" y="7343"/>
                  </a:lnTo>
                  <a:lnTo>
                    <a:pt x="7955" y="7139"/>
                  </a:lnTo>
                  <a:lnTo>
                    <a:pt x="8210" y="6961"/>
                  </a:lnTo>
                  <a:lnTo>
                    <a:pt x="8490" y="6808"/>
                  </a:lnTo>
                  <a:lnTo>
                    <a:pt x="8796" y="6680"/>
                  </a:lnTo>
                  <a:lnTo>
                    <a:pt x="9102" y="6604"/>
                  </a:lnTo>
                  <a:lnTo>
                    <a:pt x="9408" y="6527"/>
                  </a:lnTo>
                  <a:lnTo>
                    <a:pt x="9740" y="6502"/>
                  </a:lnTo>
                  <a:lnTo>
                    <a:pt x="10046" y="6527"/>
                  </a:lnTo>
                  <a:lnTo>
                    <a:pt x="10377" y="6578"/>
                  </a:lnTo>
                  <a:lnTo>
                    <a:pt x="10708" y="6680"/>
                  </a:lnTo>
                  <a:lnTo>
                    <a:pt x="10759" y="6706"/>
                  </a:lnTo>
                  <a:lnTo>
                    <a:pt x="10810" y="6757"/>
                  </a:lnTo>
                  <a:lnTo>
                    <a:pt x="10836" y="6833"/>
                  </a:lnTo>
                  <a:lnTo>
                    <a:pt x="10836" y="6935"/>
                  </a:lnTo>
                  <a:lnTo>
                    <a:pt x="10785" y="7012"/>
                  </a:lnTo>
                  <a:lnTo>
                    <a:pt x="10785" y="7037"/>
                  </a:lnTo>
                  <a:lnTo>
                    <a:pt x="11295" y="6604"/>
                  </a:lnTo>
                  <a:lnTo>
                    <a:pt x="11830" y="6196"/>
                  </a:lnTo>
                  <a:lnTo>
                    <a:pt x="12391" y="5788"/>
                  </a:lnTo>
                  <a:lnTo>
                    <a:pt x="12978" y="5431"/>
                  </a:lnTo>
                  <a:lnTo>
                    <a:pt x="13564" y="5100"/>
                  </a:lnTo>
                  <a:lnTo>
                    <a:pt x="14201" y="4794"/>
                  </a:lnTo>
                  <a:lnTo>
                    <a:pt x="14839" y="4513"/>
                  </a:lnTo>
                  <a:lnTo>
                    <a:pt x="15476" y="4258"/>
                  </a:lnTo>
                  <a:lnTo>
                    <a:pt x="16139" y="4054"/>
                  </a:lnTo>
                  <a:lnTo>
                    <a:pt x="16802" y="3876"/>
                  </a:lnTo>
                  <a:lnTo>
                    <a:pt x="17465" y="3723"/>
                  </a:lnTo>
                  <a:lnTo>
                    <a:pt x="18128" y="3595"/>
                  </a:lnTo>
                  <a:lnTo>
                    <a:pt x="18791" y="3493"/>
                  </a:lnTo>
                  <a:lnTo>
                    <a:pt x="19454" y="3442"/>
                  </a:lnTo>
                  <a:lnTo>
                    <a:pt x="20116" y="3417"/>
                  </a:lnTo>
                  <a:lnTo>
                    <a:pt x="20754" y="3442"/>
                  </a:lnTo>
                  <a:lnTo>
                    <a:pt x="20856" y="3442"/>
                  </a:lnTo>
                  <a:lnTo>
                    <a:pt x="20371" y="2881"/>
                  </a:lnTo>
                  <a:lnTo>
                    <a:pt x="19887" y="2346"/>
                  </a:lnTo>
                  <a:lnTo>
                    <a:pt x="19352" y="1836"/>
                  </a:lnTo>
                  <a:lnTo>
                    <a:pt x="19071" y="1607"/>
                  </a:lnTo>
                  <a:lnTo>
                    <a:pt x="18791" y="1377"/>
                  </a:lnTo>
                  <a:lnTo>
                    <a:pt x="18485" y="1173"/>
                  </a:lnTo>
                  <a:lnTo>
                    <a:pt x="18179" y="969"/>
                  </a:lnTo>
                  <a:lnTo>
                    <a:pt x="17541" y="638"/>
                  </a:lnTo>
                  <a:lnTo>
                    <a:pt x="16904" y="306"/>
                  </a:lnTo>
                  <a:lnTo>
                    <a:pt x="16267" y="0"/>
                  </a:lnTo>
                  <a:close/>
                </a:path>
              </a:pathLst>
            </a:custGeom>
            <a:solidFill>
              <a:srgbClr val="E579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78"/>
            <p:cNvSpPr/>
            <p:nvPr/>
          </p:nvSpPr>
          <p:spPr>
            <a:xfrm>
              <a:off x="7631023" y="1563439"/>
              <a:ext cx="20574" cy="9439"/>
            </a:xfrm>
            <a:custGeom>
              <a:avLst/>
              <a:gdLst/>
              <a:ahLst/>
              <a:cxnLst/>
              <a:rect l="l" t="t" r="r" b="b"/>
              <a:pathLst>
                <a:path w="1225" h="562" extrusionOk="0">
                  <a:moveTo>
                    <a:pt x="332" y="1"/>
                  </a:moveTo>
                  <a:lnTo>
                    <a:pt x="205" y="26"/>
                  </a:lnTo>
                  <a:lnTo>
                    <a:pt x="128" y="52"/>
                  </a:lnTo>
                  <a:lnTo>
                    <a:pt x="77" y="103"/>
                  </a:lnTo>
                  <a:lnTo>
                    <a:pt x="26" y="179"/>
                  </a:lnTo>
                  <a:lnTo>
                    <a:pt x="1" y="230"/>
                  </a:lnTo>
                  <a:lnTo>
                    <a:pt x="1" y="307"/>
                  </a:lnTo>
                  <a:lnTo>
                    <a:pt x="26" y="358"/>
                  </a:lnTo>
                  <a:lnTo>
                    <a:pt x="103" y="460"/>
                  </a:lnTo>
                  <a:lnTo>
                    <a:pt x="230" y="511"/>
                  </a:lnTo>
                  <a:lnTo>
                    <a:pt x="332" y="536"/>
                  </a:lnTo>
                  <a:lnTo>
                    <a:pt x="460" y="562"/>
                  </a:lnTo>
                  <a:lnTo>
                    <a:pt x="664" y="536"/>
                  </a:lnTo>
                  <a:lnTo>
                    <a:pt x="944" y="460"/>
                  </a:lnTo>
                  <a:lnTo>
                    <a:pt x="1225" y="434"/>
                  </a:lnTo>
                  <a:lnTo>
                    <a:pt x="944" y="230"/>
                  </a:lnTo>
                  <a:lnTo>
                    <a:pt x="791" y="128"/>
                  </a:lnTo>
                  <a:lnTo>
                    <a:pt x="638" y="52"/>
                  </a:lnTo>
                  <a:lnTo>
                    <a:pt x="485" y="1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78"/>
            <p:cNvSpPr/>
            <p:nvPr/>
          </p:nvSpPr>
          <p:spPr>
            <a:xfrm>
              <a:off x="7557379" y="1350633"/>
              <a:ext cx="90794" cy="74956"/>
            </a:xfrm>
            <a:custGeom>
              <a:avLst/>
              <a:gdLst/>
              <a:ahLst/>
              <a:cxnLst/>
              <a:rect l="l" t="t" r="r" b="b"/>
              <a:pathLst>
                <a:path w="5406" h="4463" extrusionOk="0">
                  <a:moveTo>
                    <a:pt x="1" y="1"/>
                  </a:moveTo>
                  <a:lnTo>
                    <a:pt x="230" y="357"/>
                  </a:lnTo>
                  <a:lnTo>
                    <a:pt x="460" y="714"/>
                  </a:lnTo>
                  <a:lnTo>
                    <a:pt x="919" y="1479"/>
                  </a:lnTo>
                  <a:lnTo>
                    <a:pt x="1148" y="1836"/>
                  </a:lnTo>
                  <a:lnTo>
                    <a:pt x="1403" y="2193"/>
                  </a:lnTo>
                  <a:lnTo>
                    <a:pt x="1683" y="2525"/>
                  </a:lnTo>
                  <a:lnTo>
                    <a:pt x="1836" y="2678"/>
                  </a:lnTo>
                  <a:lnTo>
                    <a:pt x="2015" y="2805"/>
                  </a:lnTo>
                  <a:lnTo>
                    <a:pt x="2423" y="3060"/>
                  </a:lnTo>
                  <a:lnTo>
                    <a:pt x="2831" y="3289"/>
                  </a:lnTo>
                  <a:lnTo>
                    <a:pt x="3264" y="3468"/>
                  </a:lnTo>
                  <a:lnTo>
                    <a:pt x="3723" y="3646"/>
                  </a:lnTo>
                  <a:lnTo>
                    <a:pt x="4182" y="3825"/>
                  </a:lnTo>
                  <a:lnTo>
                    <a:pt x="4615" y="4003"/>
                  </a:lnTo>
                  <a:lnTo>
                    <a:pt x="5023" y="4207"/>
                  </a:lnTo>
                  <a:lnTo>
                    <a:pt x="5227" y="4335"/>
                  </a:lnTo>
                  <a:lnTo>
                    <a:pt x="5406" y="4462"/>
                  </a:lnTo>
                  <a:lnTo>
                    <a:pt x="5151" y="4105"/>
                  </a:lnTo>
                  <a:lnTo>
                    <a:pt x="4896" y="3748"/>
                  </a:lnTo>
                  <a:lnTo>
                    <a:pt x="4615" y="3391"/>
                  </a:lnTo>
                  <a:lnTo>
                    <a:pt x="4335" y="3060"/>
                  </a:lnTo>
                  <a:lnTo>
                    <a:pt x="4029" y="2729"/>
                  </a:lnTo>
                  <a:lnTo>
                    <a:pt x="3723" y="2423"/>
                  </a:lnTo>
                  <a:lnTo>
                    <a:pt x="3392" y="2117"/>
                  </a:lnTo>
                  <a:lnTo>
                    <a:pt x="3060" y="1811"/>
                  </a:lnTo>
                  <a:lnTo>
                    <a:pt x="2703" y="1556"/>
                  </a:lnTo>
                  <a:lnTo>
                    <a:pt x="2346" y="1275"/>
                  </a:lnTo>
                  <a:lnTo>
                    <a:pt x="1964" y="1046"/>
                  </a:lnTo>
                  <a:lnTo>
                    <a:pt x="1607" y="791"/>
                  </a:lnTo>
                  <a:lnTo>
                    <a:pt x="1199" y="587"/>
                  </a:lnTo>
                  <a:lnTo>
                    <a:pt x="817" y="383"/>
                  </a:lnTo>
                  <a:lnTo>
                    <a:pt x="409" y="1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78"/>
            <p:cNvSpPr/>
            <p:nvPr/>
          </p:nvSpPr>
          <p:spPr>
            <a:xfrm>
              <a:off x="7528258" y="1616107"/>
              <a:ext cx="125492" cy="87804"/>
            </a:xfrm>
            <a:custGeom>
              <a:avLst/>
              <a:gdLst/>
              <a:ahLst/>
              <a:cxnLst/>
              <a:rect l="l" t="t" r="r" b="b"/>
              <a:pathLst>
                <a:path w="7472" h="5228" extrusionOk="0">
                  <a:moveTo>
                    <a:pt x="7471" y="1"/>
                  </a:moveTo>
                  <a:lnTo>
                    <a:pt x="7242" y="154"/>
                  </a:lnTo>
                  <a:lnTo>
                    <a:pt x="6987" y="281"/>
                  </a:lnTo>
                  <a:lnTo>
                    <a:pt x="6451" y="485"/>
                  </a:lnTo>
                  <a:lnTo>
                    <a:pt x="5890" y="689"/>
                  </a:lnTo>
                  <a:lnTo>
                    <a:pt x="5610" y="791"/>
                  </a:lnTo>
                  <a:lnTo>
                    <a:pt x="5330" y="919"/>
                  </a:lnTo>
                  <a:lnTo>
                    <a:pt x="5075" y="1072"/>
                  </a:lnTo>
                  <a:lnTo>
                    <a:pt x="4820" y="1225"/>
                  </a:lnTo>
                  <a:lnTo>
                    <a:pt x="4565" y="1403"/>
                  </a:lnTo>
                  <a:lnTo>
                    <a:pt x="4335" y="1607"/>
                  </a:lnTo>
                  <a:lnTo>
                    <a:pt x="3876" y="1990"/>
                  </a:lnTo>
                  <a:lnTo>
                    <a:pt x="3468" y="2423"/>
                  </a:lnTo>
                  <a:lnTo>
                    <a:pt x="3035" y="2856"/>
                  </a:lnTo>
                  <a:lnTo>
                    <a:pt x="2602" y="3290"/>
                  </a:lnTo>
                  <a:lnTo>
                    <a:pt x="2143" y="3698"/>
                  </a:lnTo>
                  <a:lnTo>
                    <a:pt x="1913" y="3876"/>
                  </a:lnTo>
                  <a:lnTo>
                    <a:pt x="1658" y="4055"/>
                  </a:lnTo>
                  <a:lnTo>
                    <a:pt x="1276" y="4284"/>
                  </a:lnTo>
                  <a:lnTo>
                    <a:pt x="868" y="4488"/>
                  </a:lnTo>
                  <a:lnTo>
                    <a:pt x="434" y="4667"/>
                  </a:lnTo>
                  <a:lnTo>
                    <a:pt x="1" y="4794"/>
                  </a:lnTo>
                  <a:lnTo>
                    <a:pt x="128" y="5228"/>
                  </a:lnTo>
                  <a:lnTo>
                    <a:pt x="995" y="4973"/>
                  </a:lnTo>
                  <a:lnTo>
                    <a:pt x="1837" y="4692"/>
                  </a:lnTo>
                  <a:lnTo>
                    <a:pt x="2653" y="4361"/>
                  </a:lnTo>
                  <a:lnTo>
                    <a:pt x="3060" y="4157"/>
                  </a:lnTo>
                  <a:lnTo>
                    <a:pt x="3443" y="3953"/>
                  </a:lnTo>
                  <a:lnTo>
                    <a:pt x="3927" y="3672"/>
                  </a:lnTo>
                  <a:lnTo>
                    <a:pt x="4412" y="3392"/>
                  </a:lnTo>
                  <a:lnTo>
                    <a:pt x="4845" y="3060"/>
                  </a:lnTo>
                  <a:lnTo>
                    <a:pt x="5304" y="2703"/>
                  </a:lnTo>
                  <a:lnTo>
                    <a:pt x="5610" y="2398"/>
                  </a:lnTo>
                  <a:lnTo>
                    <a:pt x="5916" y="2092"/>
                  </a:lnTo>
                  <a:lnTo>
                    <a:pt x="6222" y="1786"/>
                  </a:lnTo>
                  <a:lnTo>
                    <a:pt x="6502" y="1454"/>
                  </a:lnTo>
                  <a:lnTo>
                    <a:pt x="6757" y="1097"/>
                  </a:lnTo>
                  <a:lnTo>
                    <a:pt x="7012" y="740"/>
                  </a:lnTo>
                  <a:lnTo>
                    <a:pt x="7267" y="383"/>
                  </a:lnTo>
                  <a:lnTo>
                    <a:pt x="7471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78"/>
            <p:cNvSpPr/>
            <p:nvPr/>
          </p:nvSpPr>
          <p:spPr>
            <a:xfrm>
              <a:off x="7576223" y="1688912"/>
              <a:ext cx="34698" cy="103205"/>
            </a:xfrm>
            <a:custGeom>
              <a:avLst/>
              <a:gdLst/>
              <a:ahLst/>
              <a:cxnLst/>
              <a:rect l="l" t="t" r="r" b="b"/>
              <a:pathLst>
                <a:path w="2066" h="6145" extrusionOk="0">
                  <a:moveTo>
                    <a:pt x="638" y="0"/>
                  </a:moveTo>
                  <a:lnTo>
                    <a:pt x="0" y="306"/>
                  </a:lnTo>
                  <a:lnTo>
                    <a:pt x="230" y="612"/>
                  </a:lnTo>
                  <a:lnTo>
                    <a:pt x="459" y="918"/>
                  </a:lnTo>
                  <a:lnTo>
                    <a:pt x="663" y="1249"/>
                  </a:lnTo>
                  <a:lnTo>
                    <a:pt x="842" y="1581"/>
                  </a:lnTo>
                  <a:lnTo>
                    <a:pt x="995" y="1938"/>
                  </a:lnTo>
                  <a:lnTo>
                    <a:pt x="1148" y="2295"/>
                  </a:lnTo>
                  <a:lnTo>
                    <a:pt x="1275" y="2677"/>
                  </a:lnTo>
                  <a:lnTo>
                    <a:pt x="1377" y="3060"/>
                  </a:lnTo>
                  <a:lnTo>
                    <a:pt x="1454" y="3442"/>
                  </a:lnTo>
                  <a:lnTo>
                    <a:pt x="1505" y="3825"/>
                  </a:lnTo>
                  <a:lnTo>
                    <a:pt x="1556" y="4207"/>
                  </a:lnTo>
                  <a:lnTo>
                    <a:pt x="1556" y="4589"/>
                  </a:lnTo>
                  <a:lnTo>
                    <a:pt x="1556" y="4997"/>
                  </a:lnTo>
                  <a:lnTo>
                    <a:pt x="1530" y="5380"/>
                  </a:lnTo>
                  <a:lnTo>
                    <a:pt x="1479" y="5737"/>
                  </a:lnTo>
                  <a:lnTo>
                    <a:pt x="1377" y="6119"/>
                  </a:lnTo>
                  <a:lnTo>
                    <a:pt x="1938" y="6145"/>
                  </a:lnTo>
                  <a:lnTo>
                    <a:pt x="2015" y="5329"/>
                  </a:lnTo>
                  <a:lnTo>
                    <a:pt x="2066" y="4487"/>
                  </a:lnTo>
                  <a:lnTo>
                    <a:pt x="2066" y="3672"/>
                  </a:lnTo>
                  <a:lnTo>
                    <a:pt x="2040" y="3264"/>
                  </a:lnTo>
                  <a:lnTo>
                    <a:pt x="2015" y="2856"/>
                  </a:lnTo>
                  <a:lnTo>
                    <a:pt x="1938" y="2473"/>
                  </a:lnTo>
                  <a:lnTo>
                    <a:pt x="1862" y="2091"/>
                  </a:lnTo>
                  <a:lnTo>
                    <a:pt x="1760" y="1708"/>
                  </a:lnTo>
                  <a:lnTo>
                    <a:pt x="1607" y="1326"/>
                  </a:lnTo>
                  <a:lnTo>
                    <a:pt x="1428" y="969"/>
                  </a:lnTo>
                  <a:lnTo>
                    <a:pt x="1199" y="638"/>
                  </a:lnTo>
                  <a:lnTo>
                    <a:pt x="944" y="306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78"/>
            <p:cNvSpPr/>
            <p:nvPr/>
          </p:nvSpPr>
          <p:spPr>
            <a:xfrm>
              <a:off x="7568514" y="2451090"/>
              <a:ext cx="29139" cy="27426"/>
            </a:xfrm>
            <a:custGeom>
              <a:avLst/>
              <a:gdLst/>
              <a:ahLst/>
              <a:cxnLst/>
              <a:rect l="l" t="t" r="r" b="b"/>
              <a:pathLst>
                <a:path w="1735" h="1633" extrusionOk="0">
                  <a:moveTo>
                    <a:pt x="1046" y="281"/>
                  </a:moveTo>
                  <a:lnTo>
                    <a:pt x="1122" y="307"/>
                  </a:lnTo>
                  <a:lnTo>
                    <a:pt x="1173" y="358"/>
                  </a:lnTo>
                  <a:lnTo>
                    <a:pt x="1199" y="409"/>
                  </a:lnTo>
                  <a:lnTo>
                    <a:pt x="1250" y="536"/>
                  </a:lnTo>
                  <a:lnTo>
                    <a:pt x="1250" y="689"/>
                  </a:lnTo>
                  <a:lnTo>
                    <a:pt x="1275" y="817"/>
                  </a:lnTo>
                  <a:lnTo>
                    <a:pt x="1301" y="1097"/>
                  </a:lnTo>
                  <a:lnTo>
                    <a:pt x="1326" y="1225"/>
                  </a:lnTo>
                  <a:lnTo>
                    <a:pt x="1377" y="1352"/>
                  </a:lnTo>
                  <a:lnTo>
                    <a:pt x="740" y="1352"/>
                  </a:lnTo>
                  <a:lnTo>
                    <a:pt x="561" y="1327"/>
                  </a:lnTo>
                  <a:lnTo>
                    <a:pt x="485" y="1327"/>
                  </a:lnTo>
                  <a:lnTo>
                    <a:pt x="409" y="1276"/>
                  </a:lnTo>
                  <a:lnTo>
                    <a:pt x="358" y="1250"/>
                  </a:lnTo>
                  <a:lnTo>
                    <a:pt x="332" y="1225"/>
                  </a:lnTo>
                  <a:lnTo>
                    <a:pt x="332" y="1199"/>
                  </a:lnTo>
                  <a:lnTo>
                    <a:pt x="358" y="1123"/>
                  </a:lnTo>
                  <a:lnTo>
                    <a:pt x="358" y="1046"/>
                  </a:lnTo>
                  <a:lnTo>
                    <a:pt x="383" y="1021"/>
                  </a:lnTo>
                  <a:lnTo>
                    <a:pt x="409" y="995"/>
                  </a:lnTo>
                  <a:lnTo>
                    <a:pt x="510" y="995"/>
                  </a:lnTo>
                  <a:lnTo>
                    <a:pt x="663" y="1021"/>
                  </a:lnTo>
                  <a:lnTo>
                    <a:pt x="842" y="1072"/>
                  </a:lnTo>
                  <a:lnTo>
                    <a:pt x="918" y="1072"/>
                  </a:lnTo>
                  <a:lnTo>
                    <a:pt x="969" y="1021"/>
                  </a:lnTo>
                  <a:lnTo>
                    <a:pt x="995" y="944"/>
                  </a:lnTo>
                  <a:lnTo>
                    <a:pt x="995" y="868"/>
                  </a:lnTo>
                  <a:lnTo>
                    <a:pt x="893" y="715"/>
                  </a:lnTo>
                  <a:lnTo>
                    <a:pt x="867" y="638"/>
                  </a:lnTo>
                  <a:lnTo>
                    <a:pt x="842" y="562"/>
                  </a:lnTo>
                  <a:lnTo>
                    <a:pt x="842" y="434"/>
                  </a:lnTo>
                  <a:lnTo>
                    <a:pt x="893" y="307"/>
                  </a:lnTo>
                  <a:lnTo>
                    <a:pt x="944" y="281"/>
                  </a:lnTo>
                  <a:close/>
                  <a:moveTo>
                    <a:pt x="918" y="1"/>
                  </a:moveTo>
                  <a:lnTo>
                    <a:pt x="791" y="52"/>
                  </a:lnTo>
                  <a:lnTo>
                    <a:pt x="689" y="154"/>
                  </a:lnTo>
                  <a:lnTo>
                    <a:pt x="612" y="281"/>
                  </a:lnTo>
                  <a:lnTo>
                    <a:pt x="587" y="383"/>
                  </a:lnTo>
                  <a:lnTo>
                    <a:pt x="587" y="511"/>
                  </a:lnTo>
                  <a:lnTo>
                    <a:pt x="612" y="638"/>
                  </a:lnTo>
                  <a:lnTo>
                    <a:pt x="638" y="740"/>
                  </a:lnTo>
                  <a:lnTo>
                    <a:pt x="510" y="715"/>
                  </a:lnTo>
                  <a:lnTo>
                    <a:pt x="383" y="740"/>
                  </a:lnTo>
                  <a:lnTo>
                    <a:pt x="256" y="766"/>
                  </a:lnTo>
                  <a:lnTo>
                    <a:pt x="154" y="842"/>
                  </a:lnTo>
                  <a:lnTo>
                    <a:pt x="52" y="970"/>
                  </a:lnTo>
                  <a:lnTo>
                    <a:pt x="1" y="1097"/>
                  </a:lnTo>
                  <a:lnTo>
                    <a:pt x="26" y="1225"/>
                  </a:lnTo>
                  <a:lnTo>
                    <a:pt x="77" y="1377"/>
                  </a:lnTo>
                  <a:lnTo>
                    <a:pt x="128" y="1454"/>
                  </a:lnTo>
                  <a:lnTo>
                    <a:pt x="205" y="1505"/>
                  </a:lnTo>
                  <a:lnTo>
                    <a:pt x="307" y="1556"/>
                  </a:lnTo>
                  <a:lnTo>
                    <a:pt x="409" y="1581"/>
                  </a:lnTo>
                  <a:lnTo>
                    <a:pt x="612" y="1632"/>
                  </a:lnTo>
                  <a:lnTo>
                    <a:pt x="842" y="1632"/>
                  </a:lnTo>
                  <a:lnTo>
                    <a:pt x="1071" y="1607"/>
                  </a:lnTo>
                  <a:lnTo>
                    <a:pt x="1301" y="1581"/>
                  </a:lnTo>
                  <a:lnTo>
                    <a:pt x="1683" y="1505"/>
                  </a:lnTo>
                  <a:lnTo>
                    <a:pt x="1734" y="1454"/>
                  </a:lnTo>
                  <a:lnTo>
                    <a:pt x="1734" y="1403"/>
                  </a:lnTo>
                  <a:lnTo>
                    <a:pt x="1734" y="1352"/>
                  </a:lnTo>
                  <a:lnTo>
                    <a:pt x="1658" y="1327"/>
                  </a:lnTo>
                  <a:lnTo>
                    <a:pt x="1658" y="1301"/>
                  </a:lnTo>
                  <a:lnTo>
                    <a:pt x="1607" y="1225"/>
                  </a:lnTo>
                  <a:lnTo>
                    <a:pt x="1581" y="1148"/>
                  </a:lnTo>
                  <a:lnTo>
                    <a:pt x="1530" y="970"/>
                  </a:lnTo>
                  <a:lnTo>
                    <a:pt x="1479" y="562"/>
                  </a:lnTo>
                  <a:lnTo>
                    <a:pt x="1454" y="383"/>
                  </a:lnTo>
                  <a:lnTo>
                    <a:pt x="1377" y="205"/>
                  </a:lnTo>
                  <a:lnTo>
                    <a:pt x="1326" y="128"/>
                  </a:lnTo>
                  <a:lnTo>
                    <a:pt x="1250" y="77"/>
                  </a:lnTo>
                  <a:lnTo>
                    <a:pt x="1173" y="26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78"/>
            <p:cNvSpPr/>
            <p:nvPr/>
          </p:nvSpPr>
          <p:spPr>
            <a:xfrm>
              <a:off x="7573653" y="2518319"/>
              <a:ext cx="22287" cy="27846"/>
            </a:xfrm>
            <a:custGeom>
              <a:avLst/>
              <a:gdLst/>
              <a:ahLst/>
              <a:cxnLst/>
              <a:rect l="l" t="t" r="r" b="b"/>
              <a:pathLst>
                <a:path w="1327" h="1658" extrusionOk="0">
                  <a:moveTo>
                    <a:pt x="204" y="307"/>
                  </a:moveTo>
                  <a:lnTo>
                    <a:pt x="357" y="408"/>
                  </a:lnTo>
                  <a:lnTo>
                    <a:pt x="485" y="510"/>
                  </a:lnTo>
                  <a:lnTo>
                    <a:pt x="612" y="612"/>
                  </a:lnTo>
                  <a:lnTo>
                    <a:pt x="740" y="740"/>
                  </a:lnTo>
                  <a:lnTo>
                    <a:pt x="842" y="867"/>
                  </a:lnTo>
                  <a:lnTo>
                    <a:pt x="918" y="1020"/>
                  </a:lnTo>
                  <a:lnTo>
                    <a:pt x="969" y="1173"/>
                  </a:lnTo>
                  <a:lnTo>
                    <a:pt x="1020" y="1326"/>
                  </a:lnTo>
                  <a:lnTo>
                    <a:pt x="867" y="1250"/>
                  </a:lnTo>
                  <a:lnTo>
                    <a:pt x="740" y="1148"/>
                  </a:lnTo>
                  <a:lnTo>
                    <a:pt x="612" y="1046"/>
                  </a:lnTo>
                  <a:lnTo>
                    <a:pt x="485" y="918"/>
                  </a:lnTo>
                  <a:lnTo>
                    <a:pt x="383" y="791"/>
                  </a:lnTo>
                  <a:lnTo>
                    <a:pt x="306" y="638"/>
                  </a:lnTo>
                  <a:lnTo>
                    <a:pt x="255" y="485"/>
                  </a:lnTo>
                  <a:lnTo>
                    <a:pt x="204" y="307"/>
                  </a:lnTo>
                  <a:close/>
                  <a:moveTo>
                    <a:pt x="77" y="1"/>
                  </a:moveTo>
                  <a:lnTo>
                    <a:pt x="1" y="52"/>
                  </a:lnTo>
                  <a:lnTo>
                    <a:pt x="1" y="128"/>
                  </a:lnTo>
                  <a:lnTo>
                    <a:pt x="26" y="205"/>
                  </a:lnTo>
                  <a:lnTo>
                    <a:pt x="52" y="459"/>
                  </a:lnTo>
                  <a:lnTo>
                    <a:pt x="103" y="689"/>
                  </a:lnTo>
                  <a:lnTo>
                    <a:pt x="204" y="918"/>
                  </a:lnTo>
                  <a:lnTo>
                    <a:pt x="357" y="1122"/>
                  </a:lnTo>
                  <a:lnTo>
                    <a:pt x="510" y="1301"/>
                  </a:lnTo>
                  <a:lnTo>
                    <a:pt x="689" y="1454"/>
                  </a:lnTo>
                  <a:lnTo>
                    <a:pt x="918" y="1556"/>
                  </a:lnTo>
                  <a:lnTo>
                    <a:pt x="1148" y="1658"/>
                  </a:lnTo>
                  <a:lnTo>
                    <a:pt x="1199" y="1658"/>
                  </a:lnTo>
                  <a:lnTo>
                    <a:pt x="1275" y="1632"/>
                  </a:lnTo>
                  <a:lnTo>
                    <a:pt x="1301" y="1581"/>
                  </a:lnTo>
                  <a:lnTo>
                    <a:pt x="1326" y="1530"/>
                  </a:lnTo>
                  <a:lnTo>
                    <a:pt x="1275" y="1275"/>
                  </a:lnTo>
                  <a:lnTo>
                    <a:pt x="1199" y="1046"/>
                  </a:lnTo>
                  <a:lnTo>
                    <a:pt x="1097" y="816"/>
                  </a:lnTo>
                  <a:lnTo>
                    <a:pt x="944" y="587"/>
                  </a:lnTo>
                  <a:lnTo>
                    <a:pt x="791" y="408"/>
                  </a:lnTo>
                  <a:lnTo>
                    <a:pt x="612" y="230"/>
                  </a:lnTo>
                  <a:lnTo>
                    <a:pt x="383" y="103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78"/>
            <p:cNvSpPr/>
            <p:nvPr/>
          </p:nvSpPr>
          <p:spPr>
            <a:xfrm>
              <a:off x="7574090" y="2455809"/>
              <a:ext cx="17568" cy="17987"/>
            </a:xfrm>
            <a:custGeom>
              <a:avLst/>
              <a:gdLst/>
              <a:ahLst/>
              <a:cxnLst/>
              <a:rect l="l" t="t" r="r" b="b"/>
              <a:pathLst>
                <a:path w="1046" h="1071" extrusionOk="0">
                  <a:moveTo>
                    <a:pt x="612" y="0"/>
                  </a:moveTo>
                  <a:lnTo>
                    <a:pt x="561" y="26"/>
                  </a:lnTo>
                  <a:lnTo>
                    <a:pt x="510" y="153"/>
                  </a:lnTo>
                  <a:lnTo>
                    <a:pt x="510" y="281"/>
                  </a:lnTo>
                  <a:lnTo>
                    <a:pt x="535" y="357"/>
                  </a:lnTo>
                  <a:lnTo>
                    <a:pt x="561" y="434"/>
                  </a:lnTo>
                  <a:lnTo>
                    <a:pt x="663" y="587"/>
                  </a:lnTo>
                  <a:lnTo>
                    <a:pt x="663" y="663"/>
                  </a:lnTo>
                  <a:lnTo>
                    <a:pt x="637" y="740"/>
                  </a:lnTo>
                  <a:lnTo>
                    <a:pt x="586" y="791"/>
                  </a:lnTo>
                  <a:lnTo>
                    <a:pt x="510" y="791"/>
                  </a:lnTo>
                  <a:lnTo>
                    <a:pt x="331" y="740"/>
                  </a:lnTo>
                  <a:lnTo>
                    <a:pt x="178" y="714"/>
                  </a:lnTo>
                  <a:lnTo>
                    <a:pt x="77" y="714"/>
                  </a:lnTo>
                  <a:lnTo>
                    <a:pt x="51" y="740"/>
                  </a:lnTo>
                  <a:lnTo>
                    <a:pt x="26" y="765"/>
                  </a:lnTo>
                  <a:lnTo>
                    <a:pt x="26" y="842"/>
                  </a:lnTo>
                  <a:lnTo>
                    <a:pt x="0" y="918"/>
                  </a:lnTo>
                  <a:lnTo>
                    <a:pt x="0" y="944"/>
                  </a:lnTo>
                  <a:lnTo>
                    <a:pt x="26" y="969"/>
                  </a:lnTo>
                  <a:lnTo>
                    <a:pt x="77" y="995"/>
                  </a:lnTo>
                  <a:lnTo>
                    <a:pt x="153" y="1046"/>
                  </a:lnTo>
                  <a:lnTo>
                    <a:pt x="229" y="1046"/>
                  </a:lnTo>
                  <a:lnTo>
                    <a:pt x="408" y="1071"/>
                  </a:lnTo>
                  <a:lnTo>
                    <a:pt x="1045" y="1071"/>
                  </a:lnTo>
                  <a:lnTo>
                    <a:pt x="994" y="944"/>
                  </a:lnTo>
                  <a:lnTo>
                    <a:pt x="969" y="816"/>
                  </a:lnTo>
                  <a:lnTo>
                    <a:pt x="943" y="536"/>
                  </a:lnTo>
                  <a:lnTo>
                    <a:pt x="918" y="408"/>
                  </a:lnTo>
                  <a:lnTo>
                    <a:pt x="918" y="255"/>
                  </a:lnTo>
                  <a:lnTo>
                    <a:pt x="867" y="128"/>
                  </a:lnTo>
                  <a:lnTo>
                    <a:pt x="841" y="77"/>
                  </a:lnTo>
                  <a:lnTo>
                    <a:pt x="790" y="26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78"/>
            <p:cNvSpPr/>
            <p:nvPr/>
          </p:nvSpPr>
          <p:spPr>
            <a:xfrm>
              <a:off x="7568514" y="2551723"/>
              <a:ext cx="18861" cy="28703"/>
            </a:xfrm>
            <a:custGeom>
              <a:avLst/>
              <a:gdLst/>
              <a:ahLst/>
              <a:cxnLst/>
              <a:rect l="l" t="t" r="r" b="b"/>
              <a:pathLst>
                <a:path w="1123" h="1709" extrusionOk="0">
                  <a:moveTo>
                    <a:pt x="307" y="357"/>
                  </a:moveTo>
                  <a:lnTo>
                    <a:pt x="409" y="434"/>
                  </a:lnTo>
                  <a:lnTo>
                    <a:pt x="510" y="536"/>
                  </a:lnTo>
                  <a:lnTo>
                    <a:pt x="612" y="638"/>
                  </a:lnTo>
                  <a:lnTo>
                    <a:pt x="689" y="765"/>
                  </a:lnTo>
                  <a:lnTo>
                    <a:pt x="740" y="893"/>
                  </a:lnTo>
                  <a:lnTo>
                    <a:pt x="791" y="1122"/>
                  </a:lnTo>
                  <a:lnTo>
                    <a:pt x="791" y="1224"/>
                  </a:lnTo>
                  <a:lnTo>
                    <a:pt x="765" y="1301"/>
                  </a:lnTo>
                  <a:lnTo>
                    <a:pt x="740" y="1352"/>
                  </a:lnTo>
                  <a:lnTo>
                    <a:pt x="638" y="1352"/>
                  </a:lnTo>
                  <a:lnTo>
                    <a:pt x="587" y="1326"/>
                  </a:lnTo>
                  <a:lnTo>
                    <a:pt x="536" y="1250"/>
                  </a:lnTo>
                  <a:lnTo>
                    <a:pt x="434" y="1097"/>
                  </a:lnTo>
                  <a:lnTo>
                    <a:pt x="358" y="944"/>
                  </a:lnTo>
                  <a:lnTo>
                    <a:pt x="307" y="791"/>
                  </a:lnTo>
                  <a:lnTo>
                    <a:pt x="281" y="561"/>
                  </a:lnTo>
                  <a:lnTo>
                    <a:pt x="307" y="357"/>
                  </a:lnTo>
                  <a:close/>
                  <a:moveTo>
                    <a:pt x="307" y="0"/>
                  </a:moveTo>
                  <a:lnTo>
                    <a:pt x="230" y="51"/>
                  </a:lnTo>
                  <a:lnTo>
                    <a:pt x="205" y="51"/>
                  </a:lnTo>
                  <a:lnTo>
                    <a:pt x="179" y="77"/>
                  </a:lnTo>
                  <a:lnTo>
                    <a:pt x="103" y="204"/>
                  </a:lnTo>
                  <a:lnTo>
                    <a:pt x="52" y="332"/>
                  </a:lnTo>
                  <a:lnTo>
                    <a:pt x="26" y="459"/>
                  </a:lnTo>
                  <a:lnTo>
                    <a:pt x="1" y="587"/>
                  </a:lnTo>
                  <a:lnTo>
                    <a:pt x="26" y="867"/>
                  </a:lnTo>
                  <a:lnTo>
                    <a:pt x="52" y="995"/>
                  </a:lnTo>
                  <a:lnTo>
                    <a:pt x="103" y="1122"/>
                  </a:lnTo>
                  <a:lnTo>
                    <a:pt x="205" y="1352"/>
                  </a:lnTo>
                  <a:lnTo>
                    <a:pt x="281" y="1453"/>
                  </a:lnTo>
                  <a:lnTo>
                    <a:pt x="383" y="1555"/>
                  </a:lnTo>
                  <a:lnTo>
                    <a:pt x="459" y="1632"/>
                  </a:lnTo>
                  <a:lnTo>
                    <a:pt x="587" y="1683"/>
                  </a:lnTo>
                  <a:lnTo>
                    <a:pt x="689" y="1708"/>
                  </a:lnTo>
                  <a:lnTo>
                    <a:pt x="816" y="1683"/>
                  </a:lnTo>
                  <a:lnTo>
                    <a:pt x="918" y="1632"/>
                  </a:lnTo>
                  <a:lnTo>
                    <a:pt x="995" y="1581"/>
                  </a:lnTo>
                  <a:lnTo>
                    <a:pt x="1046" y="1479"/>
                  </a:lnTo>
                  <a:lnTo>
                    <a:pt x="1097" y="1377"/>
                  </a:lnTo>
                  <a:lnTo>
                    <a:pt x="1122" y="1275"/>
                  </a:lnTo>
                  <a:lnTo>
                    <a:pt x="1122" y="1173"/>
                  </a:lnTo>
                  <a:lnTo>
                    <a:pt x="1097" y="944"/>
                  </a:lnTo>
                  <a:lnTo>
                    <a:pt x="1071" y="791"/>
                  </a:lnTo>
                  <a:lnTo>
                    <a:pt x="1020" y="663"/>
                  </a:lnTo>
                  <a:lnTo>
                    <a:pt x="944" y="536"/>
                  </a:lnTo>
                  <a:lnTo>
                    <a:pt x="867" y="408"/>
                  </a:lnTo>
                  <a:lnTo>
                    <a:pt x="765" y="306"/>
                  </a:lnTo>
                  <a:lnTo>
                    <a:pt x="663" y="204"/>
                  </a:lnTo>
                  <a:lnTo>
                    <a:pt x="536" y="102"/>
                  </a:lnTo>
                  <a:lnTo>
                    <a:pt x="409" y="26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78"/>
            <p:cNvSpPr/>
            <p:nvPr/>
          </p:nvSpPr>
          <p:spPr>
            <a:xfrm>
              <a:off x="7573233" y="2557719"/>
              <a:ext cx="8565" cy="16711"/>
            </a:xfrm>
            <a:custGeom>
              <a:avLst/>
              <a:gdLst/>
              <a:ahLst/>
              <a:cxnLst/>
              <a:rect l="l" t="t" r="r" b="b"/>
              <a:pathLst>
                <a:path w="510" h="995" extrusionOk="0">
                  <a:moveTo>
                    <a:pt x="26" y="0"/>
                  </a:moveTo>
                  <a:lnTo>
                    <a:pt x="0" y="204"/>
                  </a:lnTo>
                  <a:lnTo>
                    <a:pt x="26" y="434"/>
                  </a:lnTo>
                  <a:lnTo>
                    <a:pt x="77" y="587"/>
                  </a:lnTo>
                  <a:lnTo>
                    <a:pt x="153" y="740"/>
                  </a:lnTo>
                  <a:lnTo>
                    <a:pt x="255" y="893"/>
                  </a:lnTo>
                  <a:lnTo>
                    <a:pt x="306" y="969"/>
                  </a:lnTo>
                  <a:lnTo>
                    <a:pt x="357" y="995"/>
                  </a:lnTo>
                  <a:lnTo>
                    <a:pt x="459" y="995"/>
                  </a:lnTo>
                  <a:lnTo>
                    <a:pt x="484" y="944"/>
                  </a:lnTo>
                  <a:lnTo>
                    <a:pt x="510" y="867"/>
                  </a:lnTo>
                  <a:lnTo>
                    <a:pt x="510" y="765"/>
                  </a:lnTo>
                  <a:lnTo>
                    <a:pt x="459" y="536"/>
                  </a:lnTo>
                  <a:lnTo>
                    <a:pt x="408" y="408"/>
                  </a:lnTo>
                  <a:lnTo>
                    <a:pt x="331" y="281"/>
                  </a:lnTo>
                  <a:lnTo>
                    <a:pt x="229" y="179"/>
                  </a:lnTo>
                  <a:lnTo>
                    <a:pt x="128" y="7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78"/>
            <p:cNvSpPr/>
            <p:nvPr/>
          </p:nvSpPr>
          <p:spPr>
            <a:xfrm>
              <a:off x="7577079" y="2523458"/>
              <a:ext cx="13722" cy="17148"/>
            </a:xfrm>
            <a:custGeom>
              <a:avLst/>
              <a:gdLst/>
              <a:ahLst/>
              <a:cxnLst/>
              <a:rect l="l" t="t" r="r" b="b"/>
              <a:pathLst>
                <a:path w="817" h="1021" extrusionOk="0">
                  <a:moveTo>
                    <a:pt x="0" y="1"/>
                  </a:moveTo>
                  <a:lnTo>
                    <a:pt x="51" y="179"/>
                  </a:lnTo>
                  <a:lnTo>
                    <a:pt x="102" y="332"/>
                  </a:lnTo>
                  <a:lnTo>
                    <a:pt x="179" y="485"/>
                  </a:lnTo>
                  <a:lnTo>
                    <a:pt x="281" y="612"/>
                  </a:lnTo>
                  <a:lnTo>
                    <a:pt x="408" y="740"/>
                  </a:lnTo>
                  <a:lnTo>
                    <a:pt x="536" y="842"/>
                  </a:lnTo>
                  <a:lnTo>
                    <a:pt x="663" y="944"/>
                  </a:lnTo>
                  <a:lnTo>
                    <a:pt x="816" y="1020"/>
                  </a:lnTo>
                  <a:lnTo>
                    <a:pt x="765" y="867"/>
                  </a:lnTo>
                  <a:lnTo>
                    <a:pt x="714" y="714"/>
                  </a:lnTo>
                  <a:lnTo>
                    <a:pt x="638" y="561"/>
                  </a:lnTo>
                  <a:lnTo>
                    <a:pt x="536" y="434"/>
                  </a:lnTo>
                  <a:lnTo>
                    <a:pt x="408" y="306"/>
                  </a:lnTo>
                  <a:lnTo>
                    <a:pt x="281" y="204"/>
                  </a:lnTo>
                  <a:lnTo>
                    <a:pt x="153" y="1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78"/>
            <p:cNvSpPr/>
            <p:nvPr/>
          </p:nvSpPr>
          <p:spPr>
            <a:xfrm>
              <a:off x="7552240" y="1613118"/>
              <a:ext cx="24420" cy="24420"/>
            </a:xfrm>
            <a:custGeom>
              <a:avLst/>
              <a:gdLst/>
              <a:ahLst/>
              <a:cxnLst/>
              <a:rect l="l" t="t" r="r" b="b"/>
              <a:pathLst>
                <a:path w="1454" h="1454" extrusionOk="0">
                  <a:moveTo>
                    <a:pt x="638" y="0"/>
                  </a:moveTo>
                  <a:lnTo>
                    <a:pt x="536" y="26"/>
                  </a:lnTo>
                  <a:lnTo>
                    <a:pt x="434" y="77"/>
                  </a:lnTo>
                  <a:lnTo>
                    <a:pt x="358" y="128"/>
                  </a:lnTo>
                  <a:lnTo>
                    <a:pt x="256" y="179"/>
                  </a:lnTo>
                  <a:lnTo>
                    <a:pt x="128" y="306"/>
                  </a:lnTo>
                  <a:lnTo>
                    <a:pt x="52" y="434"/>
                  </a:lnTo>
                  <a:lnTo>
                    <a:pt x="1" y="612"/>
                  </a:lnTo>
                  <a:lnTo>
                    <a:pt x="1" y="791"/>
                  </a:lnTo>
                  <a:lnTo>
                    <a:pt x="1" y="893"/>
                  </a:lnTo>
                  <a:lnTo>
                    <a:pt x="52" y="1020"/>
                  </a:lnTo>
                  <a:lnTo>
                    <a:pt x="77" y="1097"/>
                  </a:lnTo>
                  <a:lnTo>
                    <a:pt x="154" y="1199"/>
                  </a:lnTo>
                  <a:lnTo>
                    <a:pt x="281" y="1326"/>
                  </a:lnTo>
                  <a:lnTo>
                    <a:pt x="460" y="1428"/>
                  </a:lnTo>
                  <a:lnTo>
                    <a:pt x="664" y="1454"/>
                  </a:lnTo>
                  <a:lnTo>
                    <a:pt x="868" y="1454"/>
                  </a:lnTo>
                  <a:lnTo>
                    <a:pt x="1072" y="1377"/>
                  </a:lnTo>
                  <a:lnTo>
                    <a:pt x="1148" y="1326"/>
                  </a:lnTo>
                  <a:lnTo>
                    <a:pt x="1250" y="1250"/>
                  </a:lnTo>
                  <a:lnTo>
                    <a:pt x="1327" y="1173"/>
                  </a:lnTo>
                  <a:lnTo>
                    <a:pt x="1378" y="1071"/>
                  </a:lnTo>
                  <a:lnTo>
                    <a:pt x="1428" y="995"/>
                  </a:lnTo>
                  <a:lnTo>
                    <a:pt x="1454" y="867"/>
                  </a:lnTo>
                  <a:lnTo>
                    <a:pt x="1454" y="765"/>
                  </a:lnTo>
                  <a:lnTo>
                    <a:pt x="1454" y="663"/>
                  </a:lnTo>
                  <a:lnTo>
                    <a:pt x="1403" y="459"/>
                  </a:lnTo>
                  <a:lnTo>
                    <a:pt x="1301" y="281"/>
                  </a:lnTo>
                  <a:lnTo>
                    <a:pt x="1148" y="128"/>
                  </a:lnTo>
                  <a:lnTo>
                    <a:pt x="1072" y="77"/>
                  </a:lnTo>
                  <a:lnTo>
                    <a:pt x="970" y="26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78"/>
            <p:cNvSpPr/>
            <p:nvPr/>
          </p:nvSpPr>
          <p:spPr>
            <a:xfrm>
              <a:off x="7540686" y="2657480"/>
              <a:ext cx="28703" cy="15435"/>
            </a:xfrm>
            <a:custGeom>
              <a:avLst/>
              <a:gdLst/>
              <a:ahLst/>
              <a:cxnLst/>
              <a:rect l="l" t="t" r="r" b="b"/>
              <a:pathLst>
                <a:path w="1709" h="919" extrusionOk="0">
                  <a:moveTo>
                    <a:pt x="765" y="230"/>
                  </a:moveTo>
                  <a:lnTo>
                    <a:pt x="1071" y="307"/>
                  </a:lnTo>
                  <a:lnTo>
                    <a:pt x="1275" y="383"/>
                  </a:lnTo>
                  <a:lnTo>
                    <a:pt x="1454" y="485"/>
                  </a:lnTo>
                  <a:lnTo>
                    <a:pt x="1301" y="536"/>
                  </a:lnTo>
                  <a:lnTo>
                    <a:pt x="1148" y="562"/>
                  </a:lnTo>
                  <a:lnTo>
                    <a:pt x="995" y="587"/>
                  </a:lnTo>
                  <a:lnTo>
                    <a:pt x="842" y="587"/>
                  </a:lnTo>
                  <a:lnTo>
                    <a:pt x="689" y="562"/>
                  </a:lnTo>
                  <a:lnTo>
                    <a:pt x="485" y="485"/>
                  </a:lnTo>
                  <a:lnTo>
                    <a:pt x="408" y="460"/>
                  </a:lnTo>
                  <a:lnTo>
                    <a:pt x="357" y="383"/>
                  </a:lnTo>
                  <a:lnTo>
                    <a:pt x="357" y="358"/>
                  </a:lnTo>
                  <a:lnTo>
                    <a:pt x="383" y="332"/>
                  </a:lnTo>
                  <a:lnTo>
                    <a:pt x="485" y="256"/>
                  </a:lnTo>
                  <a:lnTo>
                    <a:pt x="536" y="230"/>
                  </a:lnTo>
                  <a:close/>
                  <a:moveTo>
                    <a:pt x="332" y="1"/>
                  </a:moveTo>
                  <a:lnTo>
                    <a:pt x="230" y="26"/>
                  </a:lnTo>
                  <a:lnTo>
                    <a:pt x="128" y="77"/>
                  </a:lnTo>
                  <a:lnTo>
                    <a:pt x="77" y="154"/>
                  </a:lnTo>
                  <a:lnTo>
                    <a:pt x="26" y="230"/>
                  </a:lnTo>
                  <a:lnTo>
                    <a:pt x="0" y="358"/>
                  </a:lnTo>
                  <a:lnTo>
                    <a:pt x="26" y="460"/>
                  </a:lnTo>
                  <a:lnTo>
                    <a:pt x="77" y="562"/>
                  </a:lnTo>
                  <a:lnTo>
                    <a:pt x="128" y="664"/>
                  </a:lnTo>
                  <a:lnTo>
                    <a:pt x="204" y="740"/>
                  </a:lnTo>
                  <a:lnTo>
                    <a:pt x="306" y="791"/>
                  </a:lnTo>
                  <a:lnTo>
                    <a:pt x="408" y="842"/>
                  </a:lnTo>
                  <a:lnTo>
                    <a:pt x="638" y="919"/>
                  </a:lnTo>
                  <a:lnTo>
                    <a:pt x="1020" y="919"/>
                  </a:lnTo>
                  <a:lnTo>
                    <a:pt x="1148" y="893"/>
                  </a:lnTo>
                  <a:lnTo>
                    <a:pt x="1377" y="791"/>
                  </a:lnTo>
                  <a:lnTo>
                    <a:pt x="1581" y="613"/>
                  </a:lnTo>
                  <a:lnTo>
                    <a:pt x="1607" y="587"/>
                  </a:lnTo>
                  <a:lnTo>
                    <a:pt x="1632" y="613"/>
                  </a:lnTo>
                  <a:lnTo>
                    <a:pt x="1683" y="587"/>
                  </a:lnTo>
                  <a:lnTo>
                    <a:pt x="1709" y="536"/>
                  </a:lnTo>
                  <a:lnTo>
                    <a:pt x="1709" y="485"/>
                  </a:lnTo>
                  <a:lnTo>
                    <a:pt x="1683" y="434"/>
                  </a:lnTo>
                  <a:lnTo>
                    <a:pt x="1530" y="332"/>
                  </a:lnTo>
                  <a:lnTo>
                    <a:pt x="1301" y="230"/>
                  </a:lnTo>
                  <a:lnTo>
                    <a:pt x="1046" y="128"/>
                  </a:lnTo>
                  <a:lnTo>
                    <a:pt x="740" y="52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78"/>
            <p:cNvSpPr/>
            <p:nvPr/>
          </p:nvSpPr>
          <p:spPr>
            <a:xfrm>
              <a:off x="7547958" y="2527741"/>
              <a:ext cx="19297" cy="20574"/>
            </a:xfrm>
            <a:custGeom>
              <a:avLst/>
              <a:gdLst/>
              <a:ahLst/>
              <a:cxnLst/>
              <a:rect l="l" t="t" r="r" b="b"/>
              <a:pathLst>
                <a:path w="1149" h="1225" extrusionOk="0">
                  <a:moveTo>
                    <a:pt x="791" y="281"/>
                  </a:moveTo>
                  <a:lnTo>
                    <a:pt x="689" y="536"/>
                  </a:lnTo>
                  <a:lnTo>
                    <a:pt x="613" y="638"/>
                  </a:lnTo>
                  <a:lnTo>
                    <a:pt x="562" y="714"/>
                  </a:lnTo>
                  <a:lnTo>
                    <a:pt x="383" y="867"/>
                  </a:lnTo>
                  <a:lnTo>
                    <a:pt x="358" y="867"/>
                  </a:lnTo>
                  <a:lnTo>
                    <a:pt x="358" y="816"/>
                  </a:lnTo>
                  <a:lnTo>
                    <a:pt x="409" y="689"/>
                  </a:lnTo>
                  <a:lnTo>
                    <a:pt x="485" y="587"/>
                  </a:lnTo>
                  <a:lnTo>
                    <a:pt x="638" y="408"/>
                  </a:lnTo>
                  <a:lnTo>
                    <a:pt x="791" y="281"/>
                  </a:lnTo>
                  <a:close/>
                  <a:moveTo>
                    <a:pt x="817" y="0"/>
                  </a:moveTo>
                  <a:lnTo>
                    <a:pt x="613" y="77"/>
                  </a:lnTo>
                  <a:lnTo>
                    <a:pt x="434" y="179"/>
                  </a:lnTo>
                  <a:lnTo>
                    <a:pt x="281" y="332"/>
                  </a:lnTo>
                  <a:lnTo>
                    <a:pt x="154" y="485"/>
                  </a:lnTo>
                  <a:lnTo>
                    <a:pt x="52" y="663"/>
                  </a:lnTo>
                  <a:lnTo>
                    <a:pt x="26" y="765"/>
                  </a:lnTo>
                  <a:lnTo>
                    <a:pt x="1" y="867"/>
                  </a:lnTo>
                  <a:lnTo>
                    <a:pt x="1" y="969"/>
                  </a:lnTo>
                  <a:lnTo>
                    <a:pt x="26" y="1071"/>
                  </a:lnTo>
                  <a:lnTo>
                    <a:pt x="77" y="1148"/>
                  </a:lnTo>
                  <a:lnTo>
                    <a:pt x="179" y="1199"/>
                  </a:lnTo>
                  <a:lnTo>
                    <a:pt x="256" y="1224"/>
                  </a:lnTo>
                  <a:lnTo>
                    <a:pt x="434" y="1224"/>
                  </a:lnTo>
                  <a:lnTo>
                    <a:pt x="536" y="1173"/>
                  </a:lnTo>
                  <a:lnTo>
                    <a:pt x="715" y="1071"/>
                  </a:lnTo>
                  <a:lnTo>
                    <a:pt x="842" y="944"/>
                  </a:lnTo>
                  <a:lnTo>
                    <a:pt x="970" y="765"/>
                  </a:lnTo>
                  <a:lnTo>
                    <a:pt x="1046" y="561"/>
                  </a:lnTo>
                  <a:lnTo>
                    <a:pt x="1123" y="357"/>
                  </a:lnTo>
                  <a:lnTo>
                    <a:pt x="1148" y="153"/>
                  </a:lnTo>
                  <a:lnTo>
                    <a:pt x="1148" y="102"/>
                  </a:lnTo>
                  <a:lnTo>
                    <a:pt x="1148" y="77"/>
                  </a:lnTo>
                  <a:lnTo>
                    <a:pt x="1072" y="26"/>
                  </a:lnTo>
                  <a:lnTo>
                    <a:pt x="995" y="0"/>
                  </a:lnTo>
                  <a:lnTo>
                    <a:pt x="919" y="26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78"/>
            <p:cNvSpPr/>
            <p:nvPr/>
          </p:nvSpPr>
          <p:spPr>
            <a:xfrm>
              <a:off x="7541542" y="1430274"/>
              <a:ext cx="20574" cy="20154"/>
            </a:xfrm>
            <a:custGeom>
              <a:avLst/>
              <a:gdLst/>
              <a:ahLst/>
              <a:cxnLst/>
              <a:rect l="l" t="t" r="r" b="b"/>
              <a:pathLst>
                <a:path w="1225" h="1200" extrusionOk="0">
                  <a:moveTo>
                    <a:pt x="179" y="256"/>
                  </a:moveTo>
                  <a:lnTo>
                    <a:pt x="485" y="281"/>
                  </a:lnTo>
                  <a:lnTo>
                    <a:pt x="612" y="332"/>
                  </a:lnTo>
                  <a:lnTo>
                    <a:pt x="765" y="383"/>
                  </a:lnTo>
                  <a:lnTo>
                    <a:pt x="867" y="434"/>
                  </a:lnTo>
                  <a:lnTo>
                    <a:pt x="944" y="536"/>
                  </a:lnTo>
                  <a:lnTo>
                    <a:pt x="969" y="664"/>
                  </a:lnTo>
                  <a:lnTo>
                    <a:pt x="944" y="791"/>
                  </a:lnTo>
                  <a:lnTo>
                    <a:pt x="893" y="893"/>
                  </a:lnTo>
                  <a:lnTo>
                    <a:pt x="842" y="919"/>
                  </a:lnTo>
                  <a:lnTo>
                    <a:pt x="791" y="944"/>
                  </a:lnTo>
                  <a:lnTo>
                    <a:pt x="714" y="919"/>
                  </a:lnTo>
                  <a:lnTo>
                    <a:pt x="587" y="842"/>
                  </a:lnTo>
                  <a:lnTo>
                    <a:pt x="485" y="740"/>
                  </a:lnTo>
                  <a:lnTo>
                    <a:pt x="306" y="511"/>
                  </a:lnTo>
                  <a:lnTo>
                    <a:pt x="179" y="256"/>
                  </a:lnTo>
                  <a:close/>
                  <a:moveTo>
                    <a:pt x="128" y="1"/>
                  </a:moveTo>
                  <a:lnTo>
                    <a:pt x="51" y="26"/>
                  </a:lnTo>
                  <a:lnTo>
                    <a:pt x="0" y="77"/>
                  </a:lnTo>
                  <a:lnTo>
                    <a:pt x="0" y="154"/>
                  </a:lnTo>
                  <a:lnTo>
                    <a:pt x="26" y="205"/>
                  </a:lnTo>
                  <a:lnTo>
                    <a:pt x="77" y="434"/>
                  </a:lnTo>
                  <a:lnTo>
                    <a:pt x="179" y="664"/>
                  </a:lnTo>
                  <a:lnTo>
                    <a:pt x="281" y="868"/>
                  </a:lnTo>
                  <a:lnTo>
                    <a:pt x="459" y="1046"/>
                  </a:lnTo>
                  <a:lnTo>
                    <a:pt x="536" y="1123"/>
                  </a:lnTo>
                  <a:lnTo>
                    <a:pt x="638" y="1174"/>
                  </a:lnTo>
                  <a:lnTo>
                    <a:pt x="714" y="1199"/>
                  </a:lnTo>
                  <a:lnTo>
                    <a:pt x="893" y="1199"/>
                  </a:lnTo>
                  <a:lnTo>
                    <a:pt x="995" y="1148"/>
                  </a:lnTo>
                  <a:lnTo>
                    <a:pt x="1071" y="1097"/>
                  </a:lnTo>
                  <a:lnTo>
                    <a:pt x="1148" y="1021"/>
                  </a:lnTo>
                  <a:lnTo>
                    <a:pt x="1224" y="842"/>
                  </a:lnTo>
                  <a:lnTo>
                    <a:pt x="1224" y="664"/>
                  </a:lnTo>
                  <a:lnTo>
                    <a:pt x="1199" y="460"/>
                  </a:lnTo>
                  <a:lnTo>
                    <a:pt x="1148" y="383"/>
                  </a:lnTo>
                  <a:lnTo>
                    <a:pt x="1097" y="307"/>
                  </a:lnTo>
                  <a:lnTo>
                    <a:pt x="1020" y="205"/>
                  </a:lnTo>
                  <a:lnTo>
                    <a:pt x="893" y="154"/>
                  </a:lnTo>
                  <a:lnTo>
                    <a:pt x="791" y="77"/>
                  </a:lnTo>
                  <a:lnTo>
                    <a:pt x="663" y="52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78"/>
            <p:cNvSpPr/>
            <p:nvPr/>
          </p:nvSpPr>
          <p:spPr>
            <a:xfrm>
              <a:off x="7553953" y="2532443"/>
              <a:ext cx="7306" cy="9875"/>
            </a:xfrm>
            <a:custGeom>
              <a:avLst/>
              <a:gdLst/>
              <a:ahLst/>
              <a:cxnLst/>
              <a:rect l="l" t="t" r="r" b="b"/>
              <a:pathLst>
                <a:path w="435" h="588" extrusionOk="0">
                  <a:moveTo>
                    <a:pt x="434" y="1"/>
                  </a:moveTo>
                  <a:lnTo>
                    <a:pt x="281" y="128"/>
                  </a:lnTo>
                  <a:lnTo>
                    <a:pt x="128" y="307"/>
                  </a:lnTo>
                  <a:lnTo>
                    <a:pt x="52" y="409"/>
                  </a:lnTo>
                  <a:lnTo>
                    <a:pt x="1" y="536"/>
                  </a:lnTo>
                  <a:lnTo>
                    <a:pt x="1" y="587"/>
                  </a:lnTo>
                  <a:lnTo>
                    <a:pt x="26" y="587"/>
                  </a:lnTo>
                  <a:lnTo>
                    <a:pt x="205" y="434"/>
                  </a:lnTo>
                  <a:lnTo>
                    <a:pt x="256" y="358"/>
                  </a:lnTo>
                  <a:lnTo>
                    <a:pt x="332" y="256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78"/>
            <p:cNvSpPr/>
            <p:nvPr/>
          </p:nvSpPr>
          <p:spPr>
            <a:xfrm>
              <a:off x="7546681" y="2661342"/>
              <a:ext cx="18424" cy="6013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0"/>
                  </a:moveTo>
                  <a:lnTo>
                    <a:pt x="128" y="26"/>
                  </a:lnTo>
                  <a:lnTo>
                    <a:pt x="26" y="102"/>
                  </a:lnTo>
                  <a:lnTo>
                    <a:pt x="0" y="128"/>
                  </a:lnTo>
                  <a:lnTo>
                    <a:pt x="0" y="153"/>
                  </a:lnTo>
                  <a:lnTo>
                    <a:pt x="51" y="230"/>
                  </a:lnTo>
                  <a:lnTo>
                    <a:pt x="128" y="255"/>
                  </a:lnTo>
                  <a:lnTo>
                    <a:pt x="332" y="332"/>
                  </a:lnTo>
                  <a:lnTo>
                    <a:pt x="485" y="357"/>
                  </a:lnTo>
                  <a:lnTo>
                    <a:pt x="638" y="357"/>
                  </a:lnTo>
                  <a:lnTo>
                    <a:pt x="791" y="332"/>
                  </a:lnTo>
                  <a:lnTo>
                    <a:pt x="944" y="306"/>
                  </a:lnTo>
                  <a:lnTo>
                    <a:pt x="1097" y="255"/>
                  </a:lnTo>
                  <a:lnTo>
                    <a:pt x="918" y="153"/>
                  </a:lnTo>
                  <a:lnTo>
                    <a:pt x="714" y="77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78"/>
            <p:cNvSpPr/>
            <p:nvPr/>
          </p:nvSpPr>
          <p:spPr>
            <a:xfrm>
              <a:off x="7544532" y="1434556"/>
              <a:ext cx="13302" cy="11589"/>
            </a:xfrm>
            <a:custGeom>
              <a:avLst/>
              <a:gdLst/>
              <a:ahLst/>
              <a:cxnLst/>
              <a:rect l="l" t="t" r="r" b="b"/>
              <a:pathLst>
                <a:path w="792" h="690" extrusionOk="0">
                  <a:moveTo>
                    <a:pt x="1" y="1"/>
                  </a:moveTo>
                  <a:lnTo>
                    <a:pt x="128" y="256"/>
                  </a:lnTo>
                  <a:lnTo>
                    <a:pt x="307" y="485"/>
                  </a:lnTo>
                  <a:lnTo>
                    <a:pt x="409" y="587"/>
                  </a:lnTo>
                  <a:lnTo>
                    <a:pt x="536" y="664"/>
                  </a:lnTo>
                  <a:lnTo>
                    <a:pt x="613" y="689"/>
                  </a:lnTo>
                  <a:lnTo>
                    <a:pt x="664" y="664"/>
                  </a:lnTo>
                  <a:lnTo>
                    <a:pt x="715" y="638"/>
                  </a:lnTo>
                  <a:lnTo>
                    <a:pt x="766" y="536"/>
                  </a:lnTo>
                  <a:lnTo>
                    <a:pt x="791" y="409"/>
                  </a:lnTo>
                  <a:lnTo>
                    <a:pt x="766" y="281"/>
                  </a:lnTo>
                  <a:lnTo>
                    <a:pt x="689" y="179"/>
                  </a:lnTo>
                  <a:lnTo>
                    <a:pt x="587" y="128"/>
                  </a:lnTo>
                  <a:lnTo>
                    <a:pt x="434" y="77"/>
                  </a:lnTo>
                  <a:lnTo>
                    <a:pt x="307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78"/>
            <p:cNvSpPr/>
            <p:nvPr/>
          </p:nvSpPr>
          <p:spPr>
            <a:xfrm>
              <a:off x="7529114" y="2441248"/>
              <a:ext cx="27426" cy="27846"/>
            </a:xfrm>
            <a:custGeom>
              <a:avLst/>
              <a:gdLst/>
              <a:ahLst/>
              <a:cxnLst/>
              <a:rect l="l" t="t" r="r" b="b"/>
              <a:pathLst>
                <a:path w="1633" h="1658" extrusionOk="0">
                  <a:moveTo>
                    <a:pt x="1072" y="255"/>
                  </a:moveTo>
                  <a:lnTo>
                    <a:pt x="1174" y="459"/>
                  </a:lnTo>
                  <a:lnTo>
                    <a:pt x="1276" y="663"/>
                  </a:lnTo>
                  <a:lnTo>
                    <a:pt x="1327" y="867"/>
                  </a:lnTo>
                  <a:lnTo>
                    <a:pt x="1327" y="1097"/>
                  </a:lnTo>
                  <a:lnTo>
                    <a:pt x="1301" y="1199"/>
                  </a:lnTo>
                  <a:lnTo>
                    <a:pt x="1250" y="1301"/>
                  </a:lnTo>
                  <a:lnTo>
                    <a:pt x="1225" y="1326"/>
                  </a:lnTo>
                  <a:lnTo>
                    <a:pt x="1174" y="1326"/>
                  </a:lnTo>
                  <a:lnTo>
                    <a:pt x="1123" y="1301"/>
                  </a:lnTo>
                  <a:lnTo>
                    <a:pt x="1097" y="1250"/>
                  </a:lnTo>
                  <a:lnTo>
                    <a:pt x="1046" y="1173"/>
                  </a:lnTo>
                  <a:lnTo>
                    <a:pt x="1046" y="1071"/>
                  </a:lnTo>
                  <a:lnTo>
                    <a:pt x="1072" y="893"/>
                  </a:lnTo>
                  <a:lnTo>
                    <a:pt x="1046" y="816"/>
                  </a:lnTo>
                  <a:lnTo>
                    <a:pt x="995" y="740"/>
                  </a:lnTo>
                  <a:lnTo>
                    <a:pt x="944" y="714"/>
                  </a:lnTo>
                  <a:lnTo>
                    <a:pt x="868" y="714"/>
                  </a:lnTo>
                  <a:lnTo>
                    <a:pt x="817" y="765"/>
                  </a:lnTo>
                  <a:lnTo>
                    <a:pt x="664" y="944"/>
                  </a:lnTo>
                  <a:lnTo>
                    <a:pt x="562" y="1020"/>
                  </a:lnTo>
                  <a:lnTo>
                    <a:pt x="511" y="1046"/>
                  </a:lnTo>
                  <a:lnTo>
                    <a:pt x="460" y="1071"/>
                  </a:lnTo>
                  <a:lnTo>
                    <a:pt x="358" y="1046"/>
                  </a:lnTo>
                  <a:lnTo>
                    <a:pt x="332" y="1020"/>
                  </a:lnTo>
                  <a:lnTo>
                    <a:pt x="307" y="944"/>
                  </a:lnTo>
                  <a:lnTo>
                    <a:pt x="332" y="893"/>
                  </a:lnTo>
                  <a:lnTo>
                    <a:pt x="409" y="740"/>
                  </a:lnTo>
                  <a:lnTo>
                    <a:pt x="485" y="638"/>
                  </a:lnTo>
                  <a:lnTo>
                    <a:pt x="613" y="510"/>
                  </a:lnTo>
                  <a:lnTo>
                    <a:pt x="766" y="408"/>
                  </a:lnTo>
                  <a:lnTo>
                    <a:pt x="919" y="332"/>
                  </a:lnTo>
                  <a:lnTo>
                    <a:pt x="1072" y="255"/>
                  </a:lnTo>
                  <a:close/>
                  <a:moveTo>
                    <a:pt x="1148" y="0"/>
                  </a:moveTo>
                  <a:lnTo>
                    <a:pt x="1072" y="26"/>
                  </a:lnTo>
                  <a:lnTo>
                    <a:pt x="1046" y="102"/>
                  </a:lnTo>
                  <a:lnTo>
                    <a:pt x="893" y="128"/>
                  </a:lnTo>
                  <a:lnTo>
                    <a:pt x="740" y="179"/>
                  </a:lnTo>
                  <a:lnTo>
                    <a:pt x="587" y="230"/>
                  </a:lnTo>
                  <a:lnTo>
                    <a:pt x="460" y="306"/>
                  </a:lnTo>
                  <a:lnTo>
                    <a:pt x="281" y="434"/>
                  </a:lnTo>
                  <a:lnTo>
                    <a:pt x="154" y="612"/>
                  </a:lnTo>
                  <a:lnTo>
                    <a:pt x="77" y="689"/>
                  </a:lnTo>
                  <a:lnTo>
                    <a:pt x="26" y="791"/>
                  </a:lnTo>
                  <a:lnTo>
                    <a:pt x="1" y="893"/>
                  </a:lnTo>
                  <a:lnTo>
                    <a:pt x="1" y="995"/>
                  </a:lnTo>
                  <a:lnTo>
                    <a:pt x="26" y="1071"/>
                  </a:lnTo>
                  <a:lnTo>
                    <a:pt x="52" y="1148"/>
                  </a:lnTo>
                  <a:lnTo>
                    <a:pt x="128" y="1275"/>
                  </a:lnTo>
                  <a:lnTo>
                    <a:pt x="256" y="1352"/>
                  </a:lnTo>
                  <a:lnTo>
                    <a:pt x="409" y="1377"/>
                  </a:lnTo>
                  <a:lnTo>
                    <a:pt x="536" y="1352"/>
                  </a:lnTo>
                  <a:lnTo>
                    <a:pt x="638" y="1326"/>
                  </a:lnTo>
                  <a:lnTo>
                    <a:pt x="715" y="1275"/>
                  </a:lnTo>
                  <a:lnTo>
                    <a:pt x="817" y="1224"/>
                  </a:lnTo>
                  <a:lnTo>
                    <a:pt x="868" y="1428"/>
                  </a:lnTo>
                  <a:lnTo>
                    <a:pt x="919" y="1530"/>
                  </a:lnTo>
                  <a:lnTo>
                    <a:pt x="995" y="1581"/>
                  </a:lnTo>
                  <a:lnTo>
                    <a:pt x="1046" y="1632"/>
                  </a:lnTo>
                  <a:lnTo>
                    <a:pt x="1148" y="1658"/>
                  </a:lnTo>
                  <a:lnTo>
                    <a:pt x="1250" y="1658"/>
                  </a:lnTo>
                  <a:lnTo>
                    <a:pt x="1378" y="1607"/>
                  </a:lnTo>
                  <a:lnTo>
                    <a:pt x="1454" y="1530"/>
                  </a:lnTo>
                  <a:lnTo>
                    <a:pt x="1505" y="1479"/>
                  </a:lnTo>
                  <a:lnTo>
                    <a:pt x="1556" y="1403"/>
                  </a:lnTo>
                  <a:lnTo>
                    <a:pt x="1607" y="1301"/>
                  </a:lnTo>
                  <a:lnTo>
                    <a:pt x="1633" y="1122"/>
                  </a:lnTo>
                  <a:lnTo>
                    <a:pt x="1633" y="893"/>
                  </a:lnTo>
                  <a:lnTo>
                    <a:pt x="1582" y="689"/>
                  </a:lnTo>
                  <a:lnTo>
                    <a:pt x="1505" y="485"/>
                  </a:lnTo>
                  <a:lnTo>
                    <a:pt x="1429" y="281"/>
                  </a:lnTo>
                  <a:lnTo>
                    <a:pt x="1352" y="128"/>
                  </a:lnTo>
                  <a:lnTo>
                    <a:pt x="1327" y="102"/>
                  </a:lnTo>
                  <a:lnTo>
                    <a:pt x="1301" y="77"/>
                  </a:lnTo>
                  <a:lnTo>
                    <a:pt x="1225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78"/>
            <p:cNvSpPr/>
            <p:nvPr/>
          </p:nvSpPr>
          <p:spPr>
            <a:xfrm>
              <a:off x="7534253" y="2445530"/>
              <a:ext cx="17148" cy="18004"/>
            </a:xfrm>
            <a:custGeom>
              <a:avLst/>
              <a:gdLst/>
              <a:ahLst/>
              <a:cxnLst/>
              <a:rect l="l" t="t" r="r" b="b"/>
              <a:pathLst>
                <a:path w="1021" h="1072" extrusionOk="0">
                  <a:moveTo>
                    <a:pt x="766" y="0"/>
                  </a:moveTo>
                  <a:lnTo>
                    <a:pt x="613" y="77"/>
                  </a:lnTo>
                  <a:lnTo>
                    <a:pt x="460" y="153"/>
                  </a:lnTo>
                  <a:lnTo>
                    <a:pt x="307" y="255"/>
                  </a:lnTo>
                  <a:lnTo>
                    <a:pt x="179" y="383"/>
                  </a:lnTo>
                  <a:lnTo>
                    <a:pt x="103" y="485"/>
                  </a:lnTo>
                  <a:lnTo>
                    <a:pt x="26" y="638"/>
                  </a:lnTo>
                  <a:lnTo>
                    <a:pt x="1" y="689"/>
                  </a:lnTo>
                  <a:lnTo>
                    <a:pt x="26" y="765"/>
                  </a:lnTo>
                  <a:lnTo>
                    <a:pt x="52" y="791"/>
                  </a:lnTo>
                  <a:lnTo>
                    <a:pt x="154" y="816"/>
                  </a:lnTo>
                  <a:lnTo>
                    <a:pt x="205" y="791"/>
                  </a:lnTo>
                  <a:lnTo>
                    <a:pt x="256" y="765"/>
                  </a:lnTo>
                  <a:lnTo>
                    <a:pt x="358" y="689"/>
                  </a:lnTo>
                  <a:lnTo>
                    <a:pt x="511" y="510"/>
                  </a:lnTo>
                  <a:lnTo>
                    <a:pt x="562" y="459"/>
                  </a:lnTo>
                  <a:lnTo>
                    <a:pt x="638" y="459"/>
                  </a:lnTo>
                  <a:lnTo>
                    <a:pt x="689" y="485"/>
                  </a:lnTo>
                  <a:lnTo>
                    <a:pt x="740" y="561"/>
                  </a:lnTo>
                  <a:lnTo>
                    <a:pt x="766" y="638"/>
                  </a:lnTo>
                  <a:lnTo>
                    <a:pt x="740" y="816"/>
                  </a:lnTo>
                  <a:lnTo>
                    <a:pt x="740" y="918"/>
                  </a:lnTo>
                  <a:lnTo>
                    <a:pt x="791" y="995"/>
                  </a:lnTo>
                  <a:lnTo>
                    <a:pt x="817" y="1046"/>
                  </a:lnTo>
                  <a:lnTo>
                    <a:pt x="868" y="1071"/>
                  </a:lnTo>
                  <a:lnTo>
                    <a:pt x="919" y="1071"/>
                  </a:lnTo>
                  <a:lnTo>
                    <a:pt x="944" y="1046"/>
                  </a:lnTo>
                  <a:lnTo>
                    <a:pt x="995" y="944"/>
                  </a:lnTo>
                  <a:lnTo>
                    <a:pt x="1021" y="842"/>
                  </a:lnTo>
                  <a:lnTo>
                    <a:pt x="1021" y="612"/>
                  </a:lnTo>
                  <a:lnTo>
                    <a:pt x="970" y="408"/>
                  </a:lnTo>
                  <a:lnTo>
                    <a:pt x="868" y="204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78"/>
            <p:cNvSpPr/>
            <p:nvPr/>
          </p:nvSpPr>
          <p:spPr>
            <a:xfrm>
              <a:off x="7527401" y="1540999"/>
              <a:ext cx="18861" cy="19281"/>
            </a:xfrm>
            <a:custGeom>
              <a:avLst/>
              <a:gdLst/>
              <a:ahLst/>
              <a:cxnLst/>
              <a:rect l="l" t="t" r="r" b="b"/>
              <a:pathLst>
                <a:path w="1123" h="1148" extrusionOk="0">
                  <a:moveTo>
                    <a:pt x="842" y="204"/>
                  </a:moveTo>
                  <a:lnTo>
                    <a:pt x="817" y="485"/>
                  </a:lnTo>
                  <a:lnTo>
                    <a:pt x="791" y="612"/>
                  </a:lnTo>
                  <a:lnTo>
                    <a:pt x="715" y="740"/>
                  </a:lnTo>
                  <a:lnTo>
                    <a:pt x="613" y="816"/>
                  </a:lnTo>
                  <a:lnTo>
                    <a:pt x="485" y="893"/>
                  </a:lnTo>
                  <a:lnTo>
                    <a:pt x="409" y="893"/>
                  </a:lnTo>
                  <a:lnTo>
                    <a:pt x="358" y="867"/>
                  </a:lnTo>
                  <a:lnTo>
                    <a:pt x="307" y="816"/>
                  </a:lnTo>
                  <a:lnTo>
                    <a:pt x="281" y="765"/>
                  </a:lnTo>
                  <a:lnTo>
                    <a:pt x="256" y="638"/>
                  </a:lnTo>
                  <a:lnTo>
                    <a:pt x="281" y="536"/>
                  </a:lnTo>
                  <a:lnTo>
                    <a:pt x="332" y="459"/>
                  </a:lnTo>
                  <a:lnTo>
                    <a:pt x="409" y="383"/>
                  </a:lnTo>
                  <a:lnTo>
                    <a:pt x="511" y="332"/>
                  </a:lnTo>
                  <a:lnTo>
                    <a:pt x="638" y="281"/>
                  </a:lnTo>
                  <a:lnTo>
                    <a:pt x="842" y="204"/>
                  </a:lnTo>
                  <a:close/>
                  <a:moveTo>
                    <a:pt x="970" y="0"/>
                  </a:moveTo>
                  <a:lnTo>
                    <a:pt x="919" y="26"/>
                  </a:lnTo>
                  <a:lnTo>
                    <a:pt x="715" y="51"/>
                  </a:lnTo>
                  <a:lnTo>
                    <a:pt x="511" y="77"/>
                  </a:lnTo>
                  <a:lnTo>
                    <a:pt x="307" y="153"/>
                  </a:lnTo>
                  <a:lnTo>
                    <a:pt x="230" y="204"/>
                  </a:lnTo>
                  <a:lnTo>
                    <a:pt x="154" y="281"/>
                  </a:lnTo>
                  <a:lnTo>
                    <a:pt x="103" y="357"/>
                  </a:lnTo>
                  <a:lnTo>
                    <a:pt x="52" y="434"/>
                  </a:lnTo>
                  <a:lnTo>
                    <a:pt x="1" y="510"/>
                  </a:lnTo>
                  <a:lnTo>
                    <a:pt x="1" y="612"/>
                  </a:lnTo>
                  <a:lnTo>
                    <a:pt x="1" y="714"/>
                  </a:lnTo>
                  <a:lnTo>
                    <a:pt x="1" y="816"/>
                  </a:lnTo>
                  <a:lnTo>
                    <a:pt x="52" y="893"/>
                  </a:lnTo>
                  <a:lnTo>
                    <a:pt x="103" y="969"/>
                  </a:lnTo>
                  <a:lnTo>
                    <a:pt x="154" y="1046"/>
                  </a:lnTo>
                  <a:lnTo>
                    <a:pt x="256" y="1097"/>
                  </a:lnTo>
                  <a:lnTo>
                    <a:pt x="332" y="1122"/>
                  </a:lnTo>
                  <a:lnTo>
                    <a:pt x="434" y="1148"/>
                  </a:lnTo>
                  <a:lnTo>
                    <a:pt x="511" y="1148"/>
                  </a:lnTo>
                  <a:lnTo>
                    <a:pt x="613" y="1122"/>
                  </a:lnTo>
                  <a:lnTo>
                    <a:pt x="715" y="1071"/>
                  </a:lnTo>
                  <a:lnTo>
                    <a:pt x="791" y="1020"/>
                  </a:lnTo>
                  <a:lnTo>
                    <a:pt x="893" y="944"/>
                  </a:lnTo>
                  <a:lnTo>
                    <a:pt x="970" y="842"/>
                  </a:lnTo>
                  <a:lnTo>
                    <a:pt x="1021" y="740"/>
                  </a:lnTo>
                  <a:lnTo>
                    <a:pt x="1046" y="612"/>
                  </a:lnTo>
                  <a:lnTo>
                    <a:pt x="1097" y="383"/>
                  </a:lnTo>
                  <a:lnTo>
                    <a:pt x="1123" y="128"/>
                  </a:lnTo>
                  <a:lnTo>
                    <a:pt x="1097" y="51"/>
                  </a:lnTo>
                  <a:lnTo>
                    <a:pt x="1046" y="26"/>
                  </a:lnTo>
                  <a:lnTo>
                    <a:pt x="97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78"/>
            <p:cNvSpPr/>
            <p:nvPr/>
          </p:nvSpPr>
          <p:spPr>
            <a:xfrm>
              <a:off x="7528694" y="1437983"/>
              <a:ext cx="16291" cy="22707"/>
            </a:xfrm>
            <a:custGeom>
              <a:avLst/>
              <a:gdLst/>
              <a:ahLst/>
              <a:cxnLst/>
              <a:rect l="l" t="t" r="r" b="b"/>
              <a:pathLst>
                <a:path w="970" h="1352" extrusionOk="0">
                  <a:moveTo>
                    <a:pt x="510" y="230"/>
                  </a:moveTo>
                  <a:lnTo>
                    <a:pt x="561" y="281"/>
                  </a:lnTo>
                  <a:lnTo>
                    <a:pt x="663" y="358"/>
                  </a:lnTo>
                  <a:lnTo>
                    <a:pt x="714" y="485"/>
                  </a:lnTo>
                  <a:lnTo>
                    <a:pt x="740" y="613"/>
                  </a:lnTo>
                  <a:lnTo>
                    <a:pt x="714" y="715"/>
                  </a:lnTo>
                  <a:lnTo>
                    <a:pt x="689" y="842"/>
                  </a:lnTo>
                  <a:lnTo>
                    <a:pt x="561" y="1071"/>
                  </a:lnTo>
                  <a:lnTo>
                    <a:pt x="408" y="868"/>
                  </a:lnTo>
                  <a:lnTo>
                    <a:pt x="332" y="766"/>
                  </a:lnTo>
                  <a:lnTo>
                    <a:pt x="281" y="664"/>
                  </a:lnTo>
                  <a:lnTo>
                    <a:pt x="255" y="536"/>
                  </a:lnTo>
                  <a:lnTo>
                    <a:pt x="281" y="409"/>
                  </a:lnTo>
                  <a:lnTo>
                    <a:pt x="281" y="332"/>
                  </a:lnTo>
                  <a:lnTo>
                    <a:pt x="332" y="281"/>
                  </a:lnTo>
                  <a:lnTo>
                    <a:pt x="383" y="256"/>
                  </a:lnTo>
                  <a:lnTo>
                    <a:pt x="459" y="230"/>
                  </a:lnTo>
                  <a:close/>
                  <a:moveTo>
                    <a:pt x="383" y="1"/>
                  </a:moveTo>
                  <a:lnTo>
                    <a:pt x="306" y="26"/>
                  </a:lnTo>
                  <a:lnTo>
                    <a:pt x="230" y="52"/>
                  </a:lnTo>
                  <a:lnTo>
                    <a:pt x="153" y="103"/>
                  </a:lnTo>
                  <a:lnTo>
                    <a:pt x="102" y="179"/>
                  </a:lnTo>
                  <a:lnTo>
                    <a:pt x="26" y="307"/>
                  </a:lnTo>
                  <a:lnTo>
                    <a:pt x="0" y="485"/>
                  </a:lnTo>
                  <a:lnTo>
                    <a:pt x="0" y="587"/>
                  </a:lnTo>
                  <a:lnTo>
                    <a:pt x="26" y="689"/>
                  </a:lnTo>
                  <a:lnTo>
                    <a:pt x="77" y="791"/>
                  </a:lnTo>
                  <a:lnTo>
                    <a:pt x="153" y="893"/>
                  </a:lnTo>
                  <a:lnTo>
                    <a:pt x="306" y="1046"/>
                  </a:lnTo>
                  <a:lnTo>
                    <a:pt x="459" y="1199"/>
                  </a:lnTo>
                  <a:lnTo>
                    <a:pt x="485" y="1199"/>
                  </a:lnTo>
                  <a:lnTo>
                    <a:pt x="485" y="1250"/>
                  </a:lnTo>
                  <a:lnTo>
                    <a:pt x="510" y="1275"/>
                  </a:lnTo>
                  <a:lnTo>
                    <a:pt x="561" y="1326"/>
                  </a:lnTo>
                  <a:lnTo>
                    <a:pt x="638" y="1352"/>
                  </a:lnTo>
                  <a:lnTo>
                    <a:pt x="689" y="1326"/>
                  </a:lnTo>
                  <a:lnTo>
                    <a:pt x="714" y="1301"/>
                  </a:lnTo>
                  <a:lnTo>
                    <a:pt x="816" y="1071"/>
                  </a:lnTo>
                  <a:lnTo>
                    <a:pt x="918" y="868"/>
                  </a:lnTo>
                  <a:lnTo>
                    <a:pt x="944" y="740"/>
                  </a:lnTo>
                  <a:lnTo>
                    <a:pt x="969" y="638"/>
                  </a:lnTo>
                  <a:lnTo>
                    <a:pt x="969" y="511"/>
                  </a:lnTo>
                  <a:lnTo>
                    <a:pt x="944" y="383"/>
                  </a:lnTo>
                  <a:lnTo>
                    <a:pt x="867" y="230"/>
                  </a:lnTo>
                  <a:lnTo>
                    <a:pt x="740" y="103"/>
                  </a:lnTo>
                  <a:lnTo>
                    <a:pt x="663" y="52"/>
                  </a:lnTo>
                  <a:lnTo>
                    <a:pt x="561" y="26"/>
                  </a:lnTo>
                  <a:lnTo>
                    <a:pt x="48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78"/>
            <p:cNvSpPr/>
            <p:nvPr/>
          </p:nvSpPr>
          <p:spPr>
            <a:xfrm>
              <a:off x="7532977" y="1441845"/>
              <a:ext cx="8146" cy="14141"/>
            </a:xfrm>
            <a:custGeom>
              <a:avLst/>
              <a:gdLst/>
              <a:ahLst/>
              <a:cxnLst/>
              <a:rect l="l" t="t" r="r" b="b"/>
              <a:pathLst>
                <a:path w="485" h="842" extrusionOk="0">
                  <a:moveTo>
                    <a:pt x="204" y="0"/>
                  </a:moveTo>
                  <a:lnTo>
                    <a:pt x="128" y="26"/>
                  </a:lnTo>
                  <a:lnTo>
                    <a:pt x="77" y="51"/>
                  </a:lnTo>
                  <a:lnTo>
                    <a:pt x="26" y="102"/>
                  </a:lnTo>
                  <a:lnTo>
                    <a:pt x="26" y="179"/>
                  </a:lnTo>
                  <a:lnTo>
                    <a:pt x="0" y="306"/>
                  </a:lnTo>
                  <a:lnTo>
                    <a:pt x="26" y="434"/>
                  </a:lnTo>
                  <a:lnTo>
                    <a:pt x="77" y="536"/>
                  </a:lnTo>
                  <a:lnTo>
                    <a:pt x="153" y="638"/>
                  </a:lnTo>
                  <a:lnTo>
                    <a:pt x="306" y="841"/>
                  </a:lnTo>
                  <a:lnTo>
                    <a:pt x="434" y="612"/>
                  </a:lnTo>
                  <a:lnTo>
                    <a:pt x="459" y="485"/>
                  </a:lnTo>
                  <a:lnTo>
                    <a:pt x="485" y="383"/>
                  </a:lnTo>
                  <a:lnTo>
                    <a:pt x="459" y="255"/>
                  </a:lnTo>
                  <a:lnTo>
                    <a:pt x="408" y="128"/>
                  </a:lnTo>
                  <a:lnTo>
                    <a:pt x="306" y="51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78"/>
            <p:cNvSpPr/>
            <p:nvPr/>
          </p:nvSpPr>
          <p:spPr>
            <a:xfrm>
              <a:off x="7531684" y="1544425"/>
              <a:ext cx="9875" cy="11572"/>
            </a:xfrm>
            <a:custGeom>
              <a:avLst/>
              <a:gdLst/>
              <a:ahLst/>
              <a:cxnLst/>
              <a:rect l="l" t="t" r="r" b="b"/>
              <a:pathLst>
                <a:path w="588" h="689" extrusionOk="0">
                  <a:moveTo>
                    <a:pt x="587" y="0"/>
                  </a:moveTo>
                  <a:lnTo>
                    <a:pt x="383" y="77"/>
                  </a:lnTo>
                  <a:lnTo>
                    <a:pt x="256" y="128"/>
                  </a:lnTo>
                  <a:lnTo>
                    <a:pt x="154" y="179"/>
                  </a:lnTo>
                  <a:lnTo>
                    <a:pt x="77" y="255"/>
                  </a:lnTo>
                  <a:lnTo>
                    <a:pt x="26" y="332"/>
                  </a:lnTo>
                  <a:lnTo>
                    <a:pt x="1" y="434"/>
                  </a:lnTo>
                  <a:lnTo>
                    <a:pt x="26" y="561"/>
                  </a:lnTo>
                  <a:lnTo>
                    <a:pt x="52" y="612"/>
                  </a:lnTo>
                  <a:lnTo>
                    <a:pt x="103" y="663"/>
                  </a:lnTo>
                  <a:lnTo>
                    <a:pt x="154" y="689"/>
                  </a:lnTo>
                  <a:lnTo>
                    <a:pt x="230" y="689"/>
                  </a:lnTo>
                  <a:lnTo>
                    <a:pt x="358" y="612"/>
                  </a:lnTo>
                  <a:lnTo>
                    <a:pt x="460" y="536"/>
                  </a:lnTo>
                  <a:lnTo>
                    <a:pt x="536" y="408"/>
                  </a:lnTo>
                  <a:lnTo>
                    <a:pt x="562" y="281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78"/>
            <p:cNvSpPr/>
            <p:nvPr/>
          </p:nvSpPr>
          <p:spPr>
            <a:xfrm>
              <a:off x="7289339" y="1572004"/>
              <a:ext cx="241092" cy="144319"/>
            </a:xfrm>
            <a:custGeom>
              <a:avLst/>
              <a:gdLst/>
              <a:ahLst/>
              <a:cxnLst/>
              <a:rect l="l" t="t" r="r" b="b"/>
              <a:pathLst>
                <a:path w="14355" h="8593" extrusionOk="0">
                  <a:moveTo>
                    <a:pt x="0" y="1"/>
                  </a:moveTo>
                  <a:lnTo>
                    <a:pt x="128" y="485"/>
                  </a:lnTo>
                  <a:lnTo>
                    <a:pt x="281" y="944"/>
                  </a:lnTo>
                  <a:lnTo>
                    <a:pt x="434" y="1403"/>
                  </a:lnTo>
                  <a:lnTo>
                    <a:pt x="612" y="1837"/>
                  </a:lnTo>
                  <a:lnTo>
                    <a:pt x="791" y="2270"/>
                  </a:lnTo>
                  <a:lnTo>
                    <a:pt x="1020" y="2703"/>
                  </a:lnTo>
                  <a:lnTo>
                    <a:pt x="1224" y="3111"/>
                  </a:lnTo>
                  <a:lnTo>
                    <a:pt x="1479" y="3519"/>
                  </a:lnTo>
                  <a:lnTo>
                    <a:pt x="1734" y="3902"/>
                  </a:lnTo>
                  <a:lnTo>
                    <a:pt x="2015" y="4284"/>
                  </a:lnTo>
                  <a:lnTo>
                    <a:pt x="2295" y="4641"/>
                  </a:lnTo>
                  <a:lnTo>
                    <a:pt x="2601" y="4998"/>
                  </a:lnTo>
                  <a:lnTo>
                    <a:pt x="2907" y="5355"/>
                  </a:lnTo>
                  <a:lnTo>
                    <a:pt x="3238" y="5661"/>
                  </a:lnTo>
                  <a:lnTo>
                    <a:pt x="3570" y="5967"/>
                  </a:lnTo>
                  <a:lnTo>
                    <a:pt x="3927" y="6273"/>
                  </a:lnTo>
                  <a:lnTo>
                    <a:pt x="4309" y="6553"/>
                  </a:lnTo>
                  <a:lnTo>
                    <a:pt x="4692" y="6808"/>
                  </a:lnTo>
                  <a:lnTo>
                    <a:pt x="5074" y="7063"/>
                  </a:lnTo>
                  <a:lnTo>
                    <a:pt x="5482" y="7293"/>
                  </a:lnTo>
                  <a:lnTo>
                    <a:pt x="5890" y="7522"/>
                  </a:lnTo>
                  <a:lnTo>
                    <a:pt x="6323" y="7701"/>
                  </a:lnTo>
                  <a:lnTo>
                    <a:pt x="6757" y="7879"/>
                  </a:lnTo>
                  <a:lnTo>
                    <a:pt x="7190" y="8032"/>
                  </a:lnTo>
                  <a:lnTo>
                    <a:pt x="7649" y="8185"/>
                  </a:lnTo>
                  <a:lnTo>
                    <a:pt x="8133" y="8312"/>
                  </a:lnTo>
                  <a:lnTo>
                    <a:pt x="8592" y="8414"/>
                  </a:lnTo>
                  <a:lnTo>
                    <a:pt x="9077" y="8491"/>
                  </a:lnTo>
                  <a:lnTo>
                    <a:pt x="9587" y="8542"/>
                  </a:lnTo>
                  <a:lnTo>
                    <a:pt x="10071" y="8593"/>
                  </a:lnTo>
                  <a:lnTo>
                    <a:pt x="11116" y="8593"/>
                  </a:lnTo>
                  <a:lnTo>
                    <a:pt x="12748" y="8261"/>
                  </a:lnTo>
                  <a:lnTo>
                    <a:pt x="13539" y="8058"/>
                  </a:lnTo>
                  <a:lnTo>
                    <a:pt x="14354" y="7854"/>
                  </a:lnTo>
                  <a:lnTo>
                    <a:pt x="14227" y="7420"/>
                  </a:lnTo>
                  <a:lnTo>
                    <a:pt x="13743" y="7522"/>
                  </a:lnTo>
                  <a:lnTo>
                    <a:pt x="13233" y="7573"/>
                  </a:lnTo>
                  <a:lnTo>
                    <a:pt x="12748" y="7573"/>
                  </a:lnTo>
                  <a:lnTo>
                    <a:pt x="12238" y="7548"/>
                  </a:lnTo>
                  <a:lnTo>
                    <a:pt x="11754" y="7471"/>
                  </a:lnTo>
                  <a:lnTo>
                    <a:pt x="11244" y="7344"/>
                  </a:lnTo>
                  <a:lnTo>
                    <a:pt x="10785" y="7191"/>
                  </a:lnTo>
                  <a:lnTo>
                    <a:pt x="10301" y="6987"/>
                  </a:lnTo>
                  <a:lnTo>
                    <a:pt x="10275" y="7012"/>
                  </a:lnTo>
                  <a:lnTo>
                    <a:pt x="10250" y="7038"/>
                  </a:lnTo>
                  <a:lnTo>
                    <a:pt x="10148" y="7038"/>
                  </a:lnTo>
                  <a:lnTo>
                    <a:pt x="9867" y="6859"/>
                  </a:lnTo>
                  <a:lnTo>
                    <a:pt x="9587" y="6732"/>
                  </a:lnTo>
                  <a:lnTo>
                    <a:pt x="9306" y="6604"/>
                  </a:lnTo>
                  <a:lnTo>
                    <a:pt x="9026" y="6502"/>
                  </a:lnTo>
                  <a:lnTo>
                    <a:pt x="8720" y="6400"/>
                  </a:lnTo>
                  <a:lnTo>
                    <a:pt x="8439" y="6324"/>
                  </a:lnTo>
                  <a:lnTo>
                    <a:pt x="7853" y="6222"/>
                  </a:lnTo>
                  <a:lnTo>
                    <a:pt x="7267" y="6145"/>
                  </a:lnTo>
                  <a:lnTo>
                    <a:pt x="6680" y="6120"/>
                  </a:lnTo>
                  <a:lnTo>
                    <a:pt x="5431" y="6094"/>
                  </a:lnTo>
                  <a:lnTo>
                    <a:pt x="4794" y="6043"/>
                  </a:lnTo>
                  <a:lnTo>
                    <a:pt x="4488" y="6018"/>
                  </a:lnTo>
                  <a:lnTo>
                    <a:pt x="4182" y="5941"/>
                  </a:lnTo>
                  <a:lnTo>
                    <a:pt x="3901" y="5865"/>
                  </a:lnTo>
                  <a:lnTo>
                    <a:pt x="3621" y="5763"/>
                  </a:lnTo>
                  <a:lnTo>
                    <a:pt x="3340" y="5610"/>
                  </a:lnTo>
                  <a:lnTo>
                    <a:pt x="3085" y="5406"/>
                  </a:lnTo>
                  <a:lnTo>
                    <a:pt x="2907" y="5227"/>
                  </a:lnTo>
                  <a:lnTo>
                    <a:pt x="2728" y="5049"/>
                  </a:lnTo>
                  <a:lnTo>
                    <a:pt x="2575" y="4845"/>
                  </a:lnTo>
                  <a:lnTo>
                    <a:pt x="2448" y="4616"/>
                  </a:lnTo>
                  <a:lnTo>
                    <a:pt x="2218" y="4182"/>
                  </a:lnTo>
                  <a:lnTo>
                    <a:pt x="1989" y="3698"/>
                  </a:lnTo>
                  <a:lnTo>
                    <a:pt x="1530" y="2729"/>
                  </a:lnTo>
                  <a:lnTo>
                    <a:pt x="1071" y="1811"/>
                  </a:lnTo>
                  <a:lnTo>
                    <a:pt x="561" y="8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78"/>
            <p:cNvSpPr/>
            <p:nvPr/>
          </p:nvSpPr>
          <p:spPr>
            <a:xfrm>
              <a:off x="7415650" y="1468818"/>
              <a:ext cx="120773" cy="92070"/>
            </a:xfrm>
            <a:custGeom>
              <a:avLst/>
              <a:gdLst/>
              <a:ahLst/>
              <a:cxnLst/>
              <a:rect l="l" t="t" r="r" b="b"/>
              <a:pathLst>
                <a:path w="7191" h="5482" extrusionOk="0">
                  <a:moveTo>
                    <a:pt x="4003" y="357"/>
                  </a:moveTo>
                  <a:lnTo>
                    <a:pt x="4462" y="434"/>
                  </a:lnTo>
                  <a:lnTo>
                    <a:pt x="4947" y="561"/>
                  </a:lnTo>
                  <a:lnTo>
                    <a:pt x="5278" y="689"/>
                  </a:lnTo>
                  <a:lnTo>
                    <a:pt x="5584" y="867"/>
                  </a:lnTo>
                  <a:lnTo>
                    <a:pt x="5865" y="1071"/>
                  </a:lnTo>
                  <a:lnTo>
                    <a:pt x="6120" y="1275"/>
                  </a:lnTo>
                  <a:lnTo>
                    <a:pt x="6324" y="1530"/>
                  </a:lnTo>
                  <a:lnTo>
                    <a:pt x="6477" y="1785"/>
                  </a:lnTo>
                  <a:lnTo>
                    <a:pt x="6604" y="2066"/>
                  </a:lnTo>
                  <a:lnTo>
                    <a:pt x="6655" y="2346"/>
                  </a:lnTo>
                  <a:lnTo>
                    <a:pt x="6706" y="2652"/>
                  </a:lnTo>
                  <a:lnTo>
                    <a:pt x="6680" y="2932"/>
                  </a:lnTo>
                  <a:lnTo>
                    <a:pt x="6604" y="3238"/>
                  </a:lnTo>
                  <a:lnTo>
                    <a:pt x="6477" y="3519"/>
                  </a:lnTo>
                  <a:lnTo>
                    <a:pt x="6324" y="3774"/>
                  </a:lnTo>
                  <a:lnTo>
                    <a:pt x="6094" y="4054"/>
                  </a:lnTo>
                  <a:lnTo>
                    <a:pt x="5814" y="4284"/>
                  </a:lnTo>
                  <a:lnTo>
                    <a:pt x="5457" y="4513"/>
                  </a:lnTo>
                  <a:lnTo>
                    <a:pt x="5227" y="4641"/>
                  </a:lnTo>
                  <a:lnTo>
                    <a:pt x="4998" y="4743"/>
                  </a:lnTo>
                  <a:lnTo>
                    <a:pt x="4743" y="4819"/>
                  </a:lnTo>
                  <a:lnTo>
                    <a:pt x="4488" y="4896"/>
                  </a:lnTo>
                  <a:lnTo>
                    <a:pt x="4233" y="4947"/>
                  </a:lnTo>
                  <a:lnTo>
                    <a:pt x="3978" y="4998"/>
                  </a:lnTo>
                  <a:lnTo>
                    <a:pt x="3697" y="5023"/>
                  </a:lnTo>
                  <a:lnTo>
                    <a:pt x="3162" y="5023"/>
                  </a:lnTo>
                  <a:lnTo>
                    <a:pt x="2907" y="4998"/>
                  </a:lnTo>
                  <a:lnTo>
                    <a:pt x="2652" y="4947"/>
                  </a:lnTo>
                  <a:lnTo>
                    <a:pt x="2397" y="4896"/>
                  </a:lnTo>
                  <a:lnTo>
                    <a:pt x="2142" y="4819"/>
                  </a:lnTo>
                  <a:lnTo>
                    <a:pt x="1913" y="4692"/>
                  </a:lnTo>
                  <a:lnTo>
                    <a:pt x="1683" y="4590"/>
                  </a:lnTo>
                  <a:lnTo>
                    <a:pt x="1454" y="4437"/>
                  </a:lnTo>
                  <a:lnTo>
                    <a:pt x="1250" y="4258"/>
                  </a:lnTo>
                  <a:lnTo>
                    <a:pt x="1046" y="4054"/>
                  </a:lnTo>
                  <a:lnTo>
                    <a:pt x="893" y="3850"/>
                  </a:lnTo>
                  <a:lnTo>
                    <a:pt x="740" y="3646"/>
                  </a:lnTo>
                  <a:lnTo>
                    <a:pt x="638" y="3417"/>
                  </a:lnTo>
                  <a:lnTo>
                    <a:pt x="536" y="3213"/>
                  </a:lnTo>
                  <a:lnTo>
                    <a:pt x="485" y="2958"/>
                  </a:lnTo>
                  <a:lnTo>
                    <a:pt x="460" y="2728"/>
                  </a:lnTo>
                  <a:lnTo>
                    <a:pt x="460" y="2499"/>
                  </a:lnTo>
                  <a:lnTo>
                    <a:pt x="485" y="2269"/>
                  </a:lnTo>
                  <a:lnTo>
                    <a:pt x="536" y="2040"/>
                  </a:lnTo>
                  <a:lnTo>
                    <a:pt x="612" y="1811"/>
                  </a:lnTo>
                  <a:lnTo>
                    <a:pt x="714" y="1581"/>
                  </a:lnTo>
                  <a:lnTo>
                    <a:pt x="842" y="1377"/>
                  </a:lnTo>
                  <a:lnTo>
                    <a:pt x="995" y="1148"/>
                  </a:lnTo>
                  <a:lnTo>
                    <a:pt x="1173" y="969"/>
                  </a:lnTo>
                  <a:lnTo>
                    <a:pt x="1224" y="969"/>
                  </a:lnTo>
                  <a:lnTo>
                    <a:pt x="1275" y="944"/>
                  </a:lnTo>
                  <a:lnTo>
                    <a:pt x="1734" y="765"/>
                  </a:lnTo>
                  <a:lnTo>
                    <a:pt x="2168" y="612"/>
                  </a:lnTo>
                  <a:lnTo>
                    <a:pt x="2627" y="485"/>
                  </a:lnTo>
                  <a:lnTo>
                    <a:pt x="3086" y="408"/>
                  </a:lnTo>
                  <a:lnTo>
                    <a:pt x="3544" y="357"/>
                  </a:lnTo>
                  <a:close/>
                  <a:moveTo>
                    <a:pt x="3570" y="0"/>
                  </a:moveTo>
                  <a:lnTo>
                    <a:pt x="3213" y="26"/>
                  </a:lnTo>
                  <a:lnTo>
                    <a:pt x="2831" y="77"/>
                  </a:lnTo>
                  <a:lnTo>
                    <a:pt x="2474" y="153"/>
                  </a:lnTo>
                  <a:lnTo>
                    <a:pt x="2117" y="255"/>
                  </a:lnTo>
                  <a:lnTo>
                    <a:pt x="1760" y="357"/>
                  </a:lnTo>
                  <a:lnTo>
                    <a:pt x="1428" y="510"/>
                  </a:lnTo>
                  <a:lnTo>
                    <a:pt x="1122" y="663"/>
                  </a:lnTo>
                  <a:lnTo>
                    <a:pt x="1071" y="689"/>
                  </a:lnTo>
                  <a:lnTo>
                    <a:pt x="1046" y="740"/>
                  </a:lnTo>
                  <a:lnTo>
                    <a:pt x="816" y="893"/>
                  </a:lnTo>
                  <a:lnTo>
                    <a:pt x="638" y="1046"/>
                  </a:lnTo>
                  <a:lnTo>
                    <a:pt x="460" y="1224"/>
                  </a:lnTo>
                  <a:lnTo>
                    <a:pt x="332" y="1428"/>
                  </a:lnTo>
                  <a:lnTo>
                    <a:pt x="205" y="1658"/>
                  </a:lnTo>
                  <a:lnTo>
                    <a:pt x="128" y="1887"/>
                  </a:lnTo>
                  <a:lnTo>
                    <a:pt x="52" y="2116"/>
                  </a:lnTo>
                  <a:lnTo>
                    <a:pt x="26" y="2346"/>
                  </a:lnTo>
                  <a:lnTo>
                    <a:pt x="1" y="2601"/>
                  </a:lnTo>
                  <a:lnTo>
                    <a:pt x="26" y="2830"/>
                  </a:lnTo>
                  <a:lnTo>
                    <a:pt x="52" y="3085"/>
                  </a:lnTo>
                  <a:lnTo>
                    <a:pt x="128" y="3315"/>
                  </a:lnTo>
                  <a:lnTo>
                    <a:pt x="205" y="3570"/>
                  </a:lnTo>
                  <a:lnTo>
                    <a:pt x="307" y="3799"/>
                  </a:lnTo>
                  <a:lnTo>
                    <a:pt x="434" y="4029"/>
                  </a:lnTo>
                  <a:lnTo>
                    <a:pt x="587" y="4233"/>
                  </a:lnTo>
                  <a:lnTo>
                    <a:pt x="842" y="4513"/>
                  </a:lnTo>
                  <a:lnTo>
                    <a:pt x="1122" y="4743"/>
                  </a:lnTo>
                  <a:lnTo>
                    <a:pt x="1403" y="4947"/>
                  </a:lnTo>
                  <a:lnTo>
                    <a:pt x="1709" y="5100"/>
                  </a:lnTo>
                  <a:lnTo>
                    <a:pt x="2040" y="5252"/>
                  </a:lnTo>
                  <a:lnTo>
                    <a:pt x="2372" y="5354"/>
                  </a:lnTo>
                  <a:lnTo>
                    <a:pt x="2729" y="5431"/>
                  </a:lnTo>
                  <a:lnTo>
                    <a:pt x="3086" y="5456"/>
                  </a:lnTo>
                  <a:lnTo>
                    <a:pt x="3443" y="5482"/>
                  </a:lnTo>
                  <a:lnTo>
                    <a:pt x="3825" y="5456"/>
                  </a:lnTo>
                  <a:lnTo>
                    <a:pt x="4182" y="5405"/>
                  </a:lnTo>
                  <a:lnTo>
                    <a:pt x="4539" y="5329"/>
                  </a:lnTo>
                  <a:lnTo>
                    <a:pt x="4896" y="5252"/>
                  </a:lnTo>
                  <a:lnTo>
                    <a:pt x="5227" y="5125"/>
                  </a:lnTo>
                  <a:lnTo>
                    <a:pt x="5533" y="4972"/>
                  </a:lnTo>
                  <a:lnTo>
                    <a:pt x="5839" y="4794"/>
                  </a:lnTo>
                  <a:lnTo>
                    <a:pt x="6094" y="4641"/>
                  </a:lnTo>
                  <a:lnTo>
                    <a:pt x="6298" y="4462"/>
                  </a:lnTo>
                  <a:lnTo>
                    <a:pt x="6502" y="4258"/>
                  </a:lnTo>
                  <a:lnTo>
                    <a:pt x="6680" y="4054"/>
                  </a:lnTo>
                  <a:lnTo>
                    <a:pt x="6833" y="3825"/>
                  </a:lnTo>
                  <a:lnTo>
                    <a:pt x="6961" y="3595"/>
                  </a:lnTo>
                  <a:lnTo>
                    <a:pt x="7063" y="3340"/>
                  </a:lnTo>
                  <a:lnTo>
                    <a:pt x="7139" y="3111"/>
                  </a:lnTo>
                  <a:lnTo>
                    <a:pt x="7190" y="2856"/>
                  </a:lnTo>
                  <a:lnTo>
                    <a:pt x="7190" y="2575"/>
                  </a:lnTo>
                  <a:lnTo>
                    <a:pt x="7190" y="2320"/>
                  </a:lnTo>
                  <a:lnTo>
                    <a:pt x="7139" y="2066"/>
                  </a:lnTo>
                  <a:lnTo>
                    <a:pt x="7063" y="1811"/>
                  </a:lnTo>
                  <a:lnTo>
                    <a:pt x="6935" y="1581"/>
                  </a:lnTo>
                  <a:lnTo>
                    <a:pt x="6782" y="1326"/>
                  </a:lnTo>
                  <a:lnTo>
                    <a:pt x="6604" y="1097"/>
                  </a:lnTo>
                  <a:lnTo>
                    <a:pt x="6324" y="842"/>
                  </a:lnTo>
                  <a:lnTo>
                    <a:pt x="6043" y="612"/>
                  </a:lnTo>
                  <a:lnTo>
                    <a:pt x="5712" y="434"/>
                  </a:lnTo>
                  <a:lnTo>
                    <a:pt x="5406" y="281"/>
                  </a:lnTo>
                  <a:lnTo>
                    <a:pt x="5049" y="153"/>
                  </a:lnTo>
                  <a:lnTo>
                    <a:pt x="4692" y="77"/>
                  </a:lnTo>
                  <a:lnTo>
                    <a:pt x="4335" y="26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78"/>
            <p:cNvSpPr/>
            <p:nvPr/>
          </p:nvSpPr>
          <p:spPr>
            <a:xfrm>
              <a:off x="7453337" y="2526447"/>
              <a:ext cx="64678" cy="70673"/>
            </a:xfrm>
            <a:custGeom>
              <a:avLst/>
              <a:gdLst/>
              <a:ahLst/>
              <a:cxnLst/>
              <a:rect l="l" t="t" r="r" b="b"/>
              <a:pathLst>
                <a:path w="3851" h="4208" extrusionOk="0">
                  <a:moveTo>
                    <a:pt x="3850" y="1"/>
                  </a:moveTo>
                  <a:lnTo>
                    <a:pt x="3238" y="409"/>
                  </a:lnTo>
                  <a:lnTo>
                    <a:pt x="2677" y="842"/>
                  </a:lnTo>
                  <a:lnTo>
                    <a:pt x="2116" y="1327"/>
                  </a:lnTo>
                  <a:lnTo>
                    <a:pt x="1606" y="1837"/>
                  </a:lnTo>
                  <a:lnTo>
                    <a:pt x="1148" y="2398"/>
                  </a:lnTo>
                  <a:lnTo>
                    <a:pt x="714" y="2958"/>
                  </a:lnTo>
                  <a:lnTo>
                    <a:pt x="332" y="3570"/>
                  </a:lnTo>
                  <a:lnTo>
                    <a:pt x="0" y="4208"/>
                  </a:lnTo>
                  <a:lnTo>
                    <a:pt x="332" y="3851"/>
                  </a:lnTo>
                  <a:lnTo>
                    <a:pt x="714" y="3494"/>
                  </a:lnTo>
                  <a:lnTo>
                    <a:pt x="1122" y="3162"/>
                  </a:lnTo>
                  <a:lnTo>
                    <a:pt x="1530" y="2857"/>
                  </a:lnTo>
                  <a:lnTo>
                    <a:pt x="1861" y="2576"/>
                  </a:lnTo>
                  <a:lnTo>
                    <a:pt x="2167" y="2296"/>
                  </a:lnTo>
                  <a:lnTo>
                    <a:pt x="2448" y="1990"/>
                  </a:lnTo>
                  <a:lnTo>
                    <a:pt x="2703" y="1684"/>
                  </a:lnTo>
                  <a:lnTo>
                    <a:pt x="2932" y="1378"/>
                  </a:lnTo>
                  <a:lnTo>
                    <a:pt x="3162" y="1046"/>
                  </a:lnTo>
                  <a:lnTo>
                    <a:pt x="3621" y="332"/>
                  </a:lnTo>
                  <a:lnTo>
                    <a:pt x="3850" y="1"/>
                  </a:lnTo>
                  <a:close/>
                </a:path>
              </a:pathLst>
            </a:custGeom>
            <a:solidFill>
              <a:srgbClr val="C1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78"/>
            <p:cNvSpPr/>
            <p:nvPr/>
          </p:nvSpPr>
          <p:spPr>
            <a:xfrm>
              <a:off x="7489731" y="1572861"/>
              <a:ext cx="22707" cy="20574"/>
            </a:xfrm>
            <a:custGeom>
              <a:avLst/>
              <a:gdLst/>
              <a:ahLst/>
              <a:cxnLst/>
              <a:rect l="l" t="t" r="r" b="b"/>
              <a:pathLst>
                <a:path w="1352" h="1225" extrusionOk="0">
                  <a:moveTo>
                    <a:pt x="255" y="230"/>
                  </a:moveTo>
                  <a:lnTo>
                    <a:pt x="408" y="256"/>
                  </a:lnTo>
                  <a:lnTo>
                    <a:pt x="561" y="281"/>
                  </a:lnTo>
                  <a:lnTo>
                    <a:pt x="714" y="332"/>
                  </a:lnTo>
                  <a:lnTo>
                    <a:pt x="842" y="383"/>
                  </a:lnTo>
                  <a:lnTo>
                    <a:pt x="969" y="485"/>
                  </a:lnTo>
                  <a:lnTo>
                    <a:pt x="1097" y="613"/>
                  </a:lnTo>
                  <a:lnTo>
                    <a:pt x="1148" y="689"/>
                  </a:lnTo>
                  <a:lnTo>
                    <a:pt x="1173" y="791"/>
                  </a:lnTo>
                  <a:lnTo>
                    <a:pt x="1173" y="868"/>
                  </a:lnTo>
                  <a:lnTo>
                    <a:pt x="1122" y="919"/>
                  </a:lnTo>
                  <a:lnTo>
                    <a:pt x="1046" y="970"/>
                  </a:lnTo>
                  <a:lnTo>
                    <a:pt x="969" y="995"/>
                  </a:lnTo>
                  <a:lnTo>
                    <a:pt x="893" y="970"/>
                  </a:lnTo>
                  <a:lnTo>
                    <a:pt x="791" y="919"/>
                  </a:lnTo>
                  <a:lnTo>
                    <a:pt x="612" y="817"/>
                  </a:lnTo>
                  <a:lnTo>
                    <a:pt x="510" y="689"/>
                  </a:lnTo>
                  <a:lnTo>
                    <a:pt x="434" y="587"/>
                  </a:lnTo>
                  <a:lnTo>
                    <a:pt x="357" y="485"/>
                  </a:lnTo>
                  <a:lnTo>
                    <a:pt x="306" y="358"/>
                  </a:lnTo>
                  <a:lnTo>
                    <a:pt x="255" y="230"/>
                  </a:lnTo>
                  <a:close/>
                  <a:moveTo>
                    <a:pt x="128" y="1"/>
                  </a:moveTo>
                  <a:lnTo>
                    <a:pt x="77" y="26"/>
                  </a:lnTo>
                  <a:lnTo>
                    <a:pt x="26" y="52"/>
                  </a:lnTo>
                  <a:lnTo>
                    <a:pt x="0" y="77"/>
                  </a:lnTo>
                  <a:lnTo>
                    <a:pt x="0" y="128"/>
                  </a:lnTo>
                  <a:lnTo>
                    <a:pt x="26" y="205"/>
                  </a:lnTo>
                  <a:lnTo>
                    <a:pt x="77" y="230"/>
                  </a:lnTo>
                  <a:lnTo>
                    <a:pt x="102" y="256"/>
                  </a:lnTo>
                  <a:lnTo>
                    <a:pt x="128" y="460"/>
                  </a:lnTo>
                  <a:lnTo>
                    <a:pt x="204" y="664"/>
                  </a:lnTo>
                  <a:lnTo>
                    <a:pt x="306" y="842"/>
                  </a:lnTo>
                  <a:lnTo>
                    <a:pt x="459" y="995"/>
                  </a:lnTo>
                  <a:lnTo>
                    <a:pt x="663" y="1123"/>
                  </a:lnTo>
                  <a:lnTo>
                    <a:pt x="765" y="1174"/>
                  </a:lnTo>
                  <a:lnTo>
                    <a:pt x="893" y="1225"/>
                  </a:lnTo>
                  <a:lnTo>
                    <a:pt x="995" y="1225"/>
                  </a:lnTo>
                  <a:lnTo>
                    <a:pt x="1122" y="1199"/>
                  </a:lnTo>
                  <a:lnTo>
                    <a:pt x="1224" y="1174"/>
                  </a:lnTo>
                  <a:lnTo>
                    <a:pt x="1301" y="1072"/>
                  </a:lnTo>
                  <a:lnTo>
                    <a:pt x="1352" y="995"/>
                  </a:lnTo>
                  <a:lnTo>
                    <a:pt x="1352" y="893"/>
                  </a:lnTo>
                  <a:lnTo>
                    <a:pt x="1352" y="791"/>
                  </a:lnTo>
                  <a:lnTo>
                    <a:pt x="1352" y="689"/>
                  </a:lnTo>
                  <a:lnTo>
                    <a:pt x="1250" y="511"/>
                  </a:lnTo>
                  <a:lnTo>
                    <a:pt x="1122" y="358"/>
                  </a:lnTo>
                  <a:lnTo>
                    <a:pt x="1020" y="281"/>
                  </a:lnTo>
                  <a:lnTo>
                    <a:pt x="918" y="205"/>
                  </a:lnTo>
                  <a:lnTo>
                    <a:pt x="663" y="77"/>
                  </a:lnTo>
                  <a:lnTo>
                    <a:pt x="383" y="26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78"/>
            <p:cNvSpPr/>
            <p:nvPr/>
          </p:nvSpPr>
          <p:spPr>
            <a:xfrm>
              <a:off x="7406665" y="2428400"/>
              <a:ext cx="104498" cy="13722"/>
            </a:xfrm>
            <a:custGeom>
              <a:avLst/>
              <a:gdLst/>
              <a:ahLst/>
              <a:cxnLst/>
              <a:rect l="l" t="t" r="r" b="b"/>
              <a:pathLst>
                <a:path w="6222" h="817" extrusionOk="0">
                  <a:moveTo>
                    <a:pt x="0" y="0"/>
                  </a:moveTo>
                  <a:lnTo>
                    <a:pt x="612" y="179"/>
                  </a:lnTo>
                  <a:lnTo>
                    <a:pt x="1198" y="383"/>
                  </a:lnTo>
                  <a:lnTo>
                    <a:pt x="1810" y="587"/>
                  </a:lnTo>
                  <a:lnTo>
                    <a:pt x="2116" y="663"/>
                  </a:lnTo>
                  <a:lnTo>
                    <a:pt x="2422" y="740"/>
                  </a:lnTo>
                  <a:lnTo>
                    <a:pt x="2703" y="791"/>
                  </a:lnTo>
                  <a:lnTo>
                    <a:pt x="2958" y="816"/>
                  </a:lnTo>
                  <a:lnTo>
                    <a:pt x="3493" y="816"/>
                  </a:lnTo>
                  <a:lnTo>
                    <a:pt x="3978" y="765"/>
                  </a:lnTo>
                  <a:lnTo>
                    <a:pt x="4436" y="663"/>
                  </a:lnTo>
                  <a:lnTo>
                    <a:pt x="4895" y="536"/>
                  </a:lnTo>
                  <a:lnTo>
                    <a:pt x="5329" y="383"/>
                  </a:lnTo>
                  <a:lnTo>
                    <a:pt x="6221" y="0"/>
                  </a:lnTo>
                  <a:close/>
                </a:path>
              </a:pathLst>
            </a:custGeom>
            <a:solidFill>
              <a:srgbClr val="C1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78"/>
            <p:cNvSpPr/>
            <p:nvPr/>
          </p:nvSpPr>
          <p:spPr>
            <a:xfrm>
              <a:off x="7444335" y="1627679"/>
              <a:ext cx="64678" cy="32549"/>
            </a:xfrm>
            <a:custGeom>
              <a:avLst/>
              <a:gdLst/>
              <a:ahLst/>
              <a:cxnLst/>
              <a:rect l="l" t="t" r="r" b="b"/>
              <a:pathLst>
                <a:path w="3851" h="1938" extrusionOk="0">
                  <a:moveTo>
                    <a:pt x="3621" y="0"/>
                  </a:moveTo>
                  <a:lnTo>
                    <a:pt x="3545" y="26"/>
                  </a:lnTo>
                  <a:lnTo>
                    <a:pt x="3468" y="77"/>
                  </a:lnTo>
                  <a:lnTo>
                    <a:pt x="3417" y="153"/>
                  </a:lnTo>
                  <a:lnTo>
                    <a:pt x="3315" y="408"/>
                  </a:lnTo>
                  <a:lnTo>
                    <a:pt x="3162" y="663"/>
                  </a:lnTo>
                  <a:lnTo>
                    <a:pt x="3009" y="867"/>
                  </a:lnTo>
                  <a:lnTo>
                    <a:pt x="2831" y="1020"/>
                  </a:lnTo>
                  <a:lnTo>
                    <a:pt x="2627" y="1173"/>
                  </a:lnTo>
                  <a:lnTo>
                    <a:pt x="2423" y="1275"/>
                  </a:lnTo>
                  <a:lnTo>
                    <a:pt x="2193" y="1377"/>
                  </a:lnTo>
                  <a:lnTo>
                    <a:pt x="1938" y="1403"/>
                  </a:lnTo>
                  <a:lnTo>
                    <a:pt x="1709" y="1428"/>
                  </a:lnTo>
                  <a:lnTo>
                    <a:pt x="1480" y="1403"/>
                  </a:lnTo>
                  <a:lnTo>
                    <a:pt x="1250" y="1352"/>
                  </a:lnTo>
                  <a:lnTo>
                    <a:pt x="1021" y="1250"/>
                  </a:lnTo>
                  <a:lnTo>
                    <a:pt x="791" y="1122"/>
                  </a:lnTo>
                  <a:lnTo>
                    <a:pt x="587" y="969"/>
                  </a:lnTo>
                  <a:lnTo>
                    <a:pt x="383" y="765"/>
                  </a:lnTo>
                  <a:lnTo>
                    <a:pt x="205" y="536"/>
                  </a:lnTo>
                  <a:lnTo>
                    <a:pt x="179" y="510"/>
                  </a:lnTo>
                  <a:lnTo>
                    <a:pt x="128" y="485"/>
                  </a:lnTo>
                  <a:lnTo>
                    <a:pt x="52" y="485"/>
                  </a:lnTo>
                  <a:lnTo>
                    <a:pt x="1" y="536"/>
                  </a:lnTo>
                  <a:lnTo>
                    <a:pt x="1" y="587"/>
                  </a:lnTo>
                  <a:lnTo>
                    <a:pt x="1" y="612"/>
                  </a:lnTo>
                  <a:lnTo>
                    <a:pt x="77" y="791"/>
                  </a:lnTo>
                  <a:lnTo>
                    <a:pt x="154" y="944"/>
                  </a:lnTo>
                  <a:lnTo>
                    <a:pt x="230" y="1097"/>
                  </a:lnTo>
                  <a:lnTo>
                    <a:pt x="332" y="1250"/>
                  </a:lnTo>
                  <a:lnTo>
                    <a:pt x="587" y="1479"/>
                  </a:lnTo>
                  <a:lnTo>
                    <a:pt x="842" y="1658"/>
                  </a:lnTo>
                  <a:lnTo>
                    <a:pt x="1123" y="1810"/>
                  </a:lnTo>
                  <a:lnTo>
                    <a:pt x="1429" y="1887"/>
                  </a:lnTo>
                  <a:lnTo>
                    <a:pt x="1735" y="1938"/>
                  </a:lnTo>
                  <a:lnTo>
                    <a:pt x="2066" y="1938"/>
                  </a:lnTo>
                  <a:lnTo>
                    <a:pt x="2372" y="1887"/>
                  </a:lnTo>
                  <a:lnTo>
                    <a:pt x="2678" y="1810"/>
                  </a:lnTo>
                  <a:lnTo>
                    <a:pt x="2958" y="1658"/>
                  </a:lnTo>
                  <a:lnTo>
                    <a:pt x="3213" y="1479"/>
                  </a:lnTo>
                  <a:lnTo>
                    <a:pt x="3443" y="1250"/>
                  </a:lnTo>
                  <a:lnTo>
                    <a:pt x="3545" y="1097"/>
                  </a:lnTo>
                  <a:lnTo>
                    <a:pt x="3621" y="969"/>
                  </a:lnTo>
                  <a:lnTo>
                    <a:pt x="3698" y="816"/>
                  </a:lnTo>
                  <a:lnTo>
                    <a:pt x="3774" y="638"/>
                  </a:lnTo>
                  <a:lnTo>
                    <a:pt x="3825" y="459"/>
                  </a:lnTo>
                  <a:lnTo>
                    <a:pt x="3851" y="281"/>
                  </a:lnTo>
                  <a:lnTo>
                    <a:pt x="3851" y="179"/>
                  </a:lnTo>
                  <a:lnTo>
                    <a:pt x="3825" y="102"/>
                  </a:lnTo>
                  <a:lnTo>
                    <a:pt x="3749" y="26"/>
                  </a:lnTo>
                  <a:lnTo>
                    <a:pt x="369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78"/>
            <p:cNvSpPr/>
            <p:nvPr/>
          </p:nvSpPr>
          <p:spPr>
            <a:xfrm>
              <a:off x="7494014" y="1576724"/>
              <a:ext cx="15435" cy="12865"/>
            </a:xfrm>
            <a:custGeom>
              <a:avLst/>
              <a:gdLst/>
              <a:ahLst/>
              <a:cxnLst/>
              <a:rect l="l" t="t" r="r" b="b"/>
              <a:pathLst>
                <a:path w="919" h="766" extrusionOk="0">
                  <a:moveTo>
                    <a:pt x="0" y="0"/>
                  </a:moveTo>
                  <a:lnTo>
                    <a:pt x="51" y="128"/>
                  </a:lnTo>
                  <a:lnTo>
                    <a:pt x="102" y="255"/>
                  </a:lnTo>
                  <a:lnTo>
                    <a:pt x="179" y="357"/>
                  </a:lnTo>
                  <a:lnTo>
                    <a:pt x="255" y="459"/>
                  </a:lnTo>
                  <a:lnTo>
                    <a:pt x="357" y="587"/>
                  </a:lnTo>
                  <a:lnTo>
                    <a:pt x="536" y="689"/>
                  </a:lnTo>
                  <a:lnTo>
                    <a:pt x="638" y="740"/>
                  </a:lnTo>
                  <a:lnTo>
                    <a:pt x="714" y="765"/>
                  </a:lnTo>
                  <a:lnTo>
                    <a:pt x="791" y="740"/>
                  </a:lnTo>
                  <a:lnTo>
                    <a:pt x="867" y="689"/>
                  </a:lnTo>
                  <a:lnTo>
                    <a:pt x="918" y="638"/>
                  </a:lnTo>
                  <a:lnTo>
                    <a:pt x="918" y="561"/>
                  </a:lnTo>
                  <a:lnTo>
                    <a:pt x="893" y="459"/>
                  </a:lnTo>
                  <a:lnTo>
                    <a:pt x="842" y="383"/>
                  </a:lnTo>
                  <a:lnTo>
                    <a:pt x="714" y="255"/>
                  </a:lnTo>
                  <a:lnTo>
                    <a:pt x="587" y="153"/>
                  </a:lnTo>
                  <a:lnTo>
                    <a:pt x="459" y="102"/>
                  </a:lnTo>
                  <a:lnTo>
                    <a:pt x="306" y="51"/>
                  </a:lnTo>
                  <a:lnTo>
                    <a:pt x="153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78"/>
            <p:cNvSpPr/>
            <p:nvPr/>
          </p:nvSpPr>
          <p:spPr>
            <a:xfrm>
              <a:off x="7460609" y="1565589"/>
              <a:ext cx="19281" cy="29996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817" y="536"/>
                  </a:moveTo>
                  <a:lnTo>
                    <a:pt x="791" y="816"/>
                  </a:lnTo>
                  <a:lnTo>
                    <a:pt x="791" y="995"/>
                  </a:lnTo>
                  <a:lnTo>
                    <a:pt x="766" y="1173"/>
                  </a:lnTo>
                  <a:lnTo>
                    <a:pt x="715" y="1275"/>
                  </a:lnTo>
                  <a:lnTo>
                    <a:pt x="664" y="1352"/>
                  </a:lnTo>
                  <a:lnTo>
                    <a:pt x="613" y="1403"/>
                  </a:lnTo>
                  <a:lnTo>
                    <a:pt x="511" y="1428"/>
                  </a:lnTo>
                  <a:lnTo>
                    <a:pt x="434" y="1403"/>
                  </a:lnTo>
                  <a:lnTo>
                    <a:pt x="383" y="1352"/>
                  </a:lnTo>
                  <a:lnTo>
                    <a:pt x="383" y="1275"/>
                  </a:lnTo>
                  <a:lnTo>
                    <a:pt x="409" y="1173"/>
                  </a:lnTo>
                  <a:lnTo>
                    <a:pt x="536" y="969"/>
                  </a:lnTo>
                  <a:lnTo>
                    <a:pt x="613" y="842"/>
                  </a:lnTo>
                  <a:lnTo>
                    <a:pt x="817" y="536"/>
                  </a:lnTo>
                  <a:close/>
                  <a:moveTo>
                    <a:pt x="944" y="0"/>
                  </a:moveTo>
                  <a:lnTo>
                    <a:pt x="893" y="51"/>
                  </a:lnTo>
                  <a:lnTo>
                    <a:pt x="536" y="408"/>
                  </a:lnTo>
                  <a:lnTo>
                    <a:pt x="332" y="638"/>
                  </a:lnTo>
                  <a:lnTo>
                    <a:pt x="154" y="893"/>
                  </a:lnTo>
                  <a:lnTo>
                    <a:pt x="77" y="1020"/>
                  </a:lnTo>
                  <a:lnTo>
                    <a:pt x="26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26" y="1505"/>
                  </a:lnTo>
                  <a:lnTo>
                    <a:pt x="77" y="1607"/>
                  </a:lnTo>
                  <a:lnTo>
                    <a:pt x="179" y="1683"/>
                  </a:lnTo>
                  <a:lnTo>
                    <a:pt x="307" y="1760"/>
                  </a:lnTo>
                  <a:lnTo>
                    <a:pt x="460" y="1785"/>
                  </a:lnTo>
                  <a:lnTo>
                    <a:pt x="587" y="1785"/>
                  </a:lnTo>
                  <a:lnTo>
                    <a:pt x="715" y="1760"/>
                  </a:lnTo>
                  <a:lnTo>
                    <a:pt x="817" y="1709"/>
                  </a:lnTo>
                  <a:lnTo>
                    <a:pt x="893" y="1632"/>
                  </a:lnTo>
                  <a:lnTo>
                    <a:pt x="969" y="1530"/>
                  </a:lnTo>
                  <a:lnTo>
                    <a:pt x="1020" y="1403"/>
                  </a:lnTo>
                  <a:lnTo>
                    <a:pt x="1071" y="1275"/>
                  </a:lnTo>
                  <a:lnTo>
                    <a:pt x="1122" y="995"/>
                  </a:lnTo>
                  <a:lnTo>
                    <a:pt x="1148" y="689"/>
                  </a:lnTo>
                  <a:lnTo>
                    <a:pt x="1148" y="434"/>
                  </a:lnTo>
                  <a:lnTo>
                    <a:pt x="1148" y="204"/>
                  </a:lnTo>
                  <a:lnTo>
                    <a:pt x="1122" y="128"/>
                  </a:lnTo>
                  <a:lnTo>
                    <a:pt x="1071" y="102"/>
                  </a:lnTo>
                  <a:lnTo>
                    <a:pt x="1046" y="51"/>
                  </a:lnTo>
                  <a:lnTo>
                    <a:pt x="995" y="26"/>
                  </a:lnTo>
                  <a:lnTo>
                    <a:pt x="944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78"/>
            <p:cNvSpPr/>
            <p:nvPr/>
          </p:nvSpPr>
          <p:spPr>
            <a:xfrm>
              <a:off x="7467042" y="1574574"/>
              <a:ext cx="7289" cy="15015"/>
            </a:xfrm>
            <a:custGeom>
              <a:avLst/>
              <a:gdLst/>
              <a:ahLst/>
              <a:cxnLst/>
              <a:rect l="l" t="t" r="r" b="b"/>
              <a:pathLst>
                <a:path w="434" h="894" extrusionOk="0">
                  <a:moveTo>
                    <a:pt x="434" y="1"/>
                  </a:moveTo>
                  <a:lnTo>
                    <a:pt x="230" y="307"/>
                  </a:lnTo>
                  <a:lnTo>
                    <a:pt x="153" y="434"/>
                  </a:lnTo>
                  <a:lnTo>
                    <a:pt x="26" y="638"/>
                  </a:lnTo>
                  <a:lnTo>
                    <a:pt x="0" y="740"/>
                  </a:lnTo>
                  <a:lnTo>
                    <a:pt x="0" y="817"/>
                  </a:lnTo>
                  <a:lnTo>
                    <a:pt x="51" y="868"/>
                  </a:lnTo>
                  <a:lnTo>
                    <a:pt x="128" y="893"/>
                  </a:lnTo>
                  <a:lnTo>
                    <a:pt x="230" y="868"/>
                  </a:lnTo>
                  <a:lnTo>
                    <a:pt x="281" y="817"/>
                  </a:lnTo>
                  <a:lnTo>
                    <a:pt x="332" y="740"/>
                  </a:lnTo>
                  <a:lnTo>
                    <a:pt x="383" y="638"/>
                  </a:lnTo>
                  <a:lnTo>
                    <a:pt x="408" y="460"/>
                  </a:lnTo>
                  <a:lnTo>
                    <a:pt x="408" y="281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78"/>
            <p:cNvSpPr/>
            <p:nvPr/>
          </p:nvSpPr>
          <p:spPr>
            <a:xfrm>
              <a:off x="7451624" y="2655767"/>
              <a:ext cx="20994" cy="15015"/>
            </a:xfrm>
            <a:custGeom>
              <a:avLst/>
              <a:gdLst/>
              <a:ahLst/>
              <a:cxnLst/>
              <a:rect l="l" t="t" r="r" b="b"/>
              <a:pathLst>
                <a:path w="1250" h="894" extrusionOk="0">
                  <a:moveTo>
                    <a:pt x="587" y="281"/>
                  </a:moveTo>
                  <a:lnTo>
                    <a:pt x="714" y="332"/>
                  </a:lnTo>
                  <a:lnTo>
                    <a:pt x="867" y="383"/>
                  </a:lnTo>
                  <a:lnTo>
                    <a:pt x="918" y="434"/>
                  </a:lnTo>
                  <a:lnTo>
                    <a:pt x="969" y="485"/>
                  </a:lnTo>
                  <a:lnTo>
                    <a:pt x="1020" y="536"/>
                  </a:lnTo>
                  <a:lnTo>
                    <a:pt x="1020" y="613"/>
                  </a:lnTo>
                  <a:lnTo>
                    <a:pt x="969" y="664"/>
                  </a:lnTo>
                  <a:lnTo>
                    <a:pt x="944" y="689"/>
                  </a:lnTo>
                  <a:lnTo>
                    <a:pt x="816" y="689"/>
                  </a:lnTo>
                  <a:lnTo>
                    <a:pt x="689" y="664"/>
                  </a:lnTo>
                  <a:lnTo>
                    <a:pt x="561" y="613"/>
                  </a:lnTo>
                  <a:lnTo>
                    <a:pt x="459" y="562"/>
                  </a:lnTo>
                  <a:lnTo>
                    <a:pt x="383" y="485"/>
                  </a:lnTo>
                  <a:lnTo>
                    <a:pt x="306" y="383"/>
                  </a:lnTo>
                  <a:lnTo>
                    <a:pt x="255" y="281"/>
                  </a:lnTo>
                  <a:close/>
                  <a:moveTo>
                    <a:pt x="281" y="1"/>
                  </a:moveTo>
                  <a:lnTo>
                    <a:pt x="153" y="26"/>
                  </a:lnTo>
                  <a:lnTo>
                    <a:pt x="51" y="77"/>
                  </a:lnTo>
                  <a:lnTo>
                    <a:pt x="26" y="103"/>
                  </a:lnTo>
                  <a:lnTo>
                    <a:pt x="0" y="179"/>
                  </a:lnTo>
                  <a:lnTo>
                    <a:pt x="26" y="230"/>
                  </a:lnTo>
                  <a:lnTo>
                    <a:pt x="77" y="281"/>
                  </a:lnTo>
                  <a:lnTo>
                    <a:pt x="153" y="460"/>
                  </a:lnTo>
                  <a:lnTo>
                    <a:pt x="255" y="613"/>
                  </a:lnTo>
                  <a:lnTo>
                    <a:pt x="408" y="740"/>
                  </a:lnTo>
                  <a:lnTo>
                    <a:pt x="561" y="842"/>
                  </a:lnTo>
                  <a:lnTo>
                    <a:pt x="714" y="893"/>
                  </a:lnTo>
                  <a:lnTo>
                    <a:pt x="995" y="893"/>
                  </a:lnTo>
                  <a:lnTo>
                    <a:pt x="1071" y="868"/>
                  </a:lnTo>
                  <a:lnTo>
                    <a:pt x="1148" y="817"/>
                  </a:lnTo>
                  <a:lnTo>
                    <a:pt x="1199" y="766"/>
                  </a:lnTo>
                  <a:lnTo>
                    <a:pt x="1250" y="664"/>
                  </a:lnTo>
                  <a:lnTo>
                    <a:pt x="1250" y="587"/>
                  </a:lnTo>
                  <a:lnTo>
                    <a:pt x="1224" y="511"/>
                  </a:lnTo>
                  <a:lnTo>
                    <a:pt x="1199" y="434"/>
                  </a:lnTo>
                  <a:lnTo>
                    <a:pt x="1071" y="281"/>
                  </a:lnTo>
                  <a:lnTo>
                    <a:pt x="918" y="179"/>
                  </a:lnTo>
                  <a:lnTo>
                    <a:pt x="714" y="103"/>
                  </a:lnTo>
                  <a:lnTo>
                    <a:pt x="510" y="2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78"/>
            <p:cNvSpPr/>
            <p:nvPr/>
          </p:nvSpPr>
          <p:spPr>
            <a:xfrm>
              <a:off x="7455907" y="2660486"/>
              <a:ext cx="12865" cy="6869"/>
            </a:xfrm>
            <a:custGeom>
              <a:avLst/>
              <a:gdLst/>
              <a:ahLst/>
              <a:cxnLst/>
              <a:rect l="l" t="t" r="r" b="b"/>
              <a:pathLst>
                <a:path w="766" h="409" extrusionOk="0">
                  <a:moveTo>
                    <a:pt x="0" y="0"/>
                  </a:moveTo>
                  <a:lnTo>
                    <a:pt x="51" y="102"/>
                  </a:lnTo>
                  <a:lnTo>
                    <a:pt x="128" y="204"/>
                  </a:lnTo>
                  <a:lnTo>
                    <a:pt x="204" y="281"/>
                  </a:lnTo>
                  <a:lnTo>
                    <a:pt x="306" y="332"/>
                  </a:lnTo>
                  <a:lnTo>
                    <a:pt x="434" y="383"/>
                  </a:lnTo>
                  <a:lnTo>
                    <a:pt x="561" y="408"/>
                  </a:lnTo>
                  <a:lnTo>
                    <a:pt x="689" y="408"/>
                  </a:lnTo>
                  <a:lnTo>
                    <a:pt x="714" y="383"/>
                  </a:lnTo>
                  <a:lnTo>
                    <a:pt x="765" y="332"/>
                  </a:lnTo>
                  <a:lnTo>
                    <a:pt x="765" y="255"/>
                  </a:lnTo>
                  <a:lnTo>
                    <a:pt x="714" y="204"/>
                  </a:lnTo>
                  <a:lnTo>
                    <a:pt x="663" y="153"/>
                  </a:lnTo>
                  <a:lnTo>
                    <a:pt x="612" y="102"/>
                  </a:lnTo>
                  <a:lnTo>
                    <a:pt x="459" y="51"/>
                  </a:lnTo>
                  <a:lnTo>
                    <a:pt x="332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78"/>
            <p:cNvSpPr/>
            <p:nvPr/>
          </p:nvSpPr>
          <p:spPr>
            <a:xfrm>
              <a:off x="7449055" y="2625368"/>
              <a:ext cx="14578" cy="25713"/>
            </a:xfrm>
            <a:custGeom>
              <a:avLst/>
              <a:gdLst/>
              <a:ahLst/>
              <a:cxnLst/>
              <a:rect l="l" t="t" r="r" b="b"/>
              <a:pathLst>
                <a:path w="868" h="1531" extrusionOk="0">
                  <a:moveTo>
                    <a:pt x="740" y="255"/>
                  </a:moveTo>
                  <a:lnTo>
                    <a:pt x="714" y="383"/>
                  </a:lnTo>
                  <a:lnTo>
                    <a:pt x="714" y="510"/>
                  </a:lnTo>
                  <a:lnTo>
                    <a:pt x="714" y="791"/>
                  </a:lnTo>
                  <a:lnTo>
                    <a:pt x="714" y="969"/>
                  </a:lnTo>
                  <a:lnTo>
                    <a:pt x="663" y="1148"/>
                  </a:lnTo>
                  <a:lnTo>
                    <a:pt x="612" y="1250"/>
                  </a:lnTo>
                  <a:lnTo>
                    <a:pt x="561" y="1301"/>
                  </a:lnTo>
                  <a:lnTo>
                    <a:pt x="485" y="1326"/>
                  </a:lnTo>
                  <a:lnTo>
                    <a:pt x="383" y="1301"/>
                  </a:lnTo>
                  <a:lnTo>
                    <a:pt x="332" y="1275"/>
                  </a:lnTo>
                  <a:lnTo>
                    <a:pt x="306" y="1224"/>
                  </a:lnTo>
                  <a:lnTo>
                    <a:pt x="306" y="1122"/>
                  </a:lnTo>
                  <a:lnTo>
                    <a:pt x="332" y="969"/>
                  </a:lnTo>
                  <a:lnTo>
                    <a:pt x="383" y="816"/>
                  </a:lnTo>
                  <a:lnTo>
                    <a:pt x="561" y="510"/>
                  </a:lnTo>
                  <a:lnTo>
                    <a:pt x="740" y="255"/>
                  </a:lnTo>
                  <a:close/>
                  <a:moveTo>
                    <a:pt x="740" y="1"/>
                  </a:moveTo>
                  <a:lnTo>
                    <a:pt x="714" y="26"/>
                  </a:lnTo>
                  <a:lnTo>
                    <a:pt x="510" y="179"/>
                  </a:lnTo>
                  <a:lnTo>
                    <a:pt x="332" y="357"/>
                  </a:lnTo>
                  <a:lnTo>
                    <a:pt x="204" y="561"/>
                  </a:lnTo>
                  <a:lnTo>
                    <a:pt x="77" y="791"/>
                  </a:lnTo>
                  <a:lnTo>
                    <a:pt x="26" y="995"/>
                  </a:lnTo>
                  <a:lnTo>
                    <a:pt x="0" y="1097"/>
                  </a:lnTo>
                  <a:lnTo>
                    <a:pt x="0" y="1199"/>
                  </a:lnTo>
                  <a:lnTo>
                    <a:pt x="26" y="1301"/>
                  </a:lnTo>
                  <a:lnTo>
                    <a:pt x="51" y="1377"/>
                  </a:lnTo>
                  <a:lnTo>
                    <a:pt x="128" y="1454"/>
                  </a:lnTo>
                  <a:lnTo>
                    <a:pt x="230" y="1505"/>
                  </a:lnTo>
                  <a:lnTo>
                    <a:pt x="306" y="1530"/>
                  </a:lnTo>
                  <a:lnTo>
                    <a:pt x="485" y="1530"/>
                  </a:lnTo>
                  <a:lnTo>
                    <a:pt x="561" y="1505"/>
                  </a:lnTo>
                  <a:lnTo>
                    <a:pt x="689" y="1403"/>
                  </a:lnTo>
                  <a:lnTo>
                    <a:pt x="765" y="1326"/>
                  </a:lnTo>
                  <a:lnTo>
                    <a:pt x="791" y="1250"/>
                  </a:lnTo>
                  <a:lnTo>
                    <a:pt x="842" y="1122"/>
                  </a:lnTo>
                  <a:lnTo>
                    <a:pt x="867" y="995"/>
                  </a:lnTo>
                  <a:lnTo>
                    <a:pt x="867" y="740"/>
                  </a:lnTo>
                  <a:lnTo>
                    <a:pt x="842" y="485"/>
                  </a:lnTo>
                  <a:lnTo>
                    <a:pt x="816" y="230"/>
                  </a:lnTo>
                  <a:lnTo>
                    <a:pt x="816" y="204"/>
                  </a:lnTo>
                  <a:lnTo>
                    <a:pt x="791" y="204"/>
                  </a:lnTo>
                  <a:lnTo>
                    <a:pt x="816" y="153"/>
                  </a:lnTo>
                  <a:lnTo>
                    <a:pt x="842" y="128"/>
                  </a:lnTo>
                  <a:lnTo>
                    <a:pt x="842" y="102"/>
                  </a:lnTo>
                  <a:lnTo>
                    <a:pt x="842" y="52"/>
                  </a:lnTo>
                  <a:lnTo>
                    <a:pt x="79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78"/>
            <p:cNvSpPr/>
            <p:nvPr/>
          </p:nvSpPr>
          <p:spPr>
            <a:xfrm>
              <a:off x="7454194" y="2629651"/>
              <a:ext cx="7289" cy="18004"/>
            </a:xfrm>
            <a:custGeom>
              <a:avLst/>
              <a:gdLst/>
              <a:ahLst/>
              <a:cxnLst/>
              <a:rect l="l" t="t" r="r" b="b"/>
              <a:pathLst>
                <a:path w="434" h="1072" extrusionOk="0">
                  <a:moveTo>
                    <a:pt x="434" y="0"/>
                  </a:moveTo>
                  <a:lnTo>
                    <a:pt x="255" y="255"/>
                  </a:lnTo>
                  <a:lnTo>
                    <a:pt x="77" y="561"/>
                  </a:lnTo>
                  <a:lnTo>
                    <a:pt x="26" y="714"/>
                  </a:lnTo>
                  <a:lnTo>
                    <a:pt x="0" y="867"/>
                  </a:lnTo>
                  <a:lnTo>
                    <a:pt x="0" y="969"/>
                  </a:lnTo>
                  <a:lnTo>
                    <a:pt x="26" y="1020"/>
                  </a:lnTo>
                  <a:lnTo>
                    <a:pt x="77" y="1046"/>
                  </a:lnTo>
                  <a:lnTo>
                    <a:pt x="179" y="1071"/>
                  </a:lnTo>
                  <a:lnTo>
                    <a:pt x="255" y="1046"/>
                  </a:lnTo>
                  <a:lnTo>
                    <a:pt x="306" y="995"/>
                  </a:lnTo>
                  <a:lnTo>
                    <a:pt x="357" y="893"/>
                  </a:lnTo>
                  <a:lnTo>
                    <a:pt x="408" y="714"/>
                  </a:lnTo>
                  <a:lnTo>
                    <a:pt x="408" y="536"/>
                  </a:lnTo>
                  <a:lnTo>
                    <a:pt x="408" y="255"/>
                  </a:lnTo>
                  <a:lnTo>
                    <a:pt x="408" y="12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78"/>
            <p:cNvSpPr/>
            <p:nvPr/>
          </p:nvSpPr>
          <p:spPr>
            <a:xfrm>
              <a:off x="7409235" y="2453659"/>
              <a:ext cx="33405" cy="32129"/>
            </a:xfrm>
            <a:custGeom>
              <a:avLst/>
              <a:gdLst/>
              <a:ahLst/>
              <a:cxnLst/>
              <a:rect l="l" t="t" r="r" b="b"/>
              <a:pathLst>
                <a:path w="1989" h="1913" extrusionOk="0">
                  <a:moveTo>
                    <a:pt x="1147" y="332"/>
                  </a:moveTo>
                  <a:lnTo>
                    <a:pt x="1300" y="358"/>
                  </a:lnTo>
                  <a:lnTo>
                    <a:pt x="1504" y="409"/>
                  </a:lnTo>
                  <a:lnTo>
                    <a:pt x="1581" y="460"/>
                  </a:lnTo>
                  <a:lnTo>
                    <a:pt x="1632" y="511"/>
                  </a:lnTo>
                  <a:lnTo>
                    <a:pt x="1657" y="587"/>
                  </a:lnTo>
                  <a:lnTo>
                    <a:pt x="1657" y="715"/>
                  </a:lnTo>
                  <a:lnTo>
                    <a:pt x="1606" y="791"/>
                  </a:lnTo>
                  <a:lnTo>
                    <a:pt x="1530" y="842"/>
                  </a:lnTo>
                  <a:lnTo>
                    <a:pt x="1428" y="868"/>
                  </a:lnTo>
                  <a:lnTo>
                    <a:pt x="1326" y="868"/>
                  </a:lnTo>
                  <a:lnTo>
                    <a:pt x="1096" y="842"/>
                  </a:lnTo>
                  <a:lnTo>
                    <a:pt x="943" y="791"/>
                  </a:lnTo>
                  <a:lnTo>
                    <a:pt x="842" y="817"/>
                  </a:lnTo>
                  <a:lnTo>
                    <a:pt x="765" y="868"/>
                  </a:lnTo>
                  <a:lnTo>
                    <a:pt x="740" y="944"/>
                  </a:lnTo>
                  <a:lnTo>
                    <a:pt x="740" y="970"/>
                  </a:lnTo>
                  <a:lnTo>
                    <a:pt x="765" y="1021"/>
                  </a:lnTo>
                  <a:lnTo>
                    <a:pt x="867" y="1148"/>
                  </a:lnTo>
                  <a:lnTo>
                    <a:pt x="943" y="1301"/>
                  </a:lnTo>
                  <a:lnTo>
                    <a:pt x="943" y="1377"/>
                  </a:lnTo>
                  <a:lnTo>
                    <a:pt x="943" y="1454"/>
                  </a:lnTo>
                  <a:lnTo>
                    <a:pt x="918" y="1530"/>
                  </a:lnTo>
                  <a:lnTo>
                    <a:pt x="867" y="1581"/>
                  </a:lnTo>
                  <a:lnTo>
                    <a:pt x="765" y="1632"/>
                  </a:lnTo>
                  <a:lnTo>
                    <a:pt x="638" y="1632"/>
                  </a:lnTo>
                  <a:lnTo>
                    <a:pt x="536" y="1581"/>
                  </a:lnTo>
                  <a:lnTo>
                    <a:pt x="434" y="1530"/>
                  </a:lnTo>
                  <a:lnTo>
                    <a:pt x="332" y="1428"/>
                  </a:lnTo>
                  <a:lnTo>
                    <a:pt x="281" y="1326"/>
                  </a:lnTo>
                  <a:lnTo>
                    <a:pt x="230" y="1199"/>
                  </a:lnTo>
                  <a:lnTo>
                    <a:pt x="230" y="1046"/>
                  </a:lnTo>
                  <a:lnTo>
                    <a:pt x="230" y="766"/>
                  </a:lnTo>
                  <a:lnTo>
                    <a:pt x="230" y="485"/>
                  </a:lnTo>
                  <a:lnTo>
                    <a:pt x="459" y="409"/>
                  </a:lnTo>
                  <a:lnTo>
                    <a:pt x="689" y="358"/>
                  </a:lnTo>
                  <a:lnTo>
                    <a:pt x="918" y="332"/>
                  </a:lnTo>
                  <a:close/>
                  <a:moveTo>
                    <a:pt x="1045" y="1"/>
                  </a:moveTo>
                  <a:lnTo>
                    <a:pt x="791" y="26"/>
                  </a:lnTo>
                  <a:lnTo>
                    <a:pt x="536" y="77"/>
                  </a:lnTo>
                  <a:lnTo>
                    <a:pt x="281" y="128"/>
                  </a:lnTo>
                  <a:lnTo>
                    <a:pt x="77" y="205"/>
                  </a:lnTo>
                  <a:lnTo>
                    <a:pt x="26" y="256"/>
                  </a:lnTo>
                  <a:lnTo>
                    <a:pt x="26" y="332"/>
                  </a:lnTo>
                  <a:lnTo>
                    <a:pt x="26" y="409"/>
                  </a:lnTo>
                  <a:lnTo>
                    <a:pt x="77" y="460"/>
                  </a:lnTo>
                  <a:lnTo>
                    <a:pt x="26" y="689"/>
                  </a:lnTo>
                  <a:lnTo>
                    <a:pt x="0" y="919"/>
                  </a:lnTo>
                  <a:lnTo>
                    <a:pt x="0" y="1148"/>
                  </a:lnTo>
                  <a:lnTo>
                    <a:pt x="26" y="1352"/>
                  </a:lnTo>
                  <a:lnTo>
                    <a:pt x="102" y="1556"/>
                  </a:lnTo>
                  <a:lnTo>
                    <a:pt x="153" y="1632"/>
                  </a:lnTo>
                  <a:lnTo>
                    <a:pt x="204" y="1734"/>
                  </a:lnTo>
                  <a:lnTo>
                    <a:pt x="281" y="1785"/>
                  </a:lnTo>
                  <a:lnTo>
                    <a:pt x="383" y="1836"/>
                  </a:lnTo>
                  <a:lnTo>
                    <a:pt x="485" y="1887"/>
                  </a:lnTo>
                  <a:lnTo>
                    <a:pt x="612" y="1913"/>
                  </a:lnTo>
                  <a:lnTo>
                    <a:pt x="791" y="1913"/>
                  </a:lnTo>
                  <a:lnTo>
                    <a:pt x="943" y="1887"/>
                  </a:lnTo>
                  <a:lnTo>
                    <a:pt x="1071" y="1811"/>
                  </a:lnTo>
                  <a:lnTo>
                    <a:pt x="1173" y="1683"/>
                  </a:lnTo>
                  <a:lnTo>
                    <a:pt x="1249" y="1556"/>
                  </a:lnTo>
                  <a:lnTo>
                    <a:pt x="1275" y="1428"/>
                  </a:lnTo>
                  <a:lnTo>
                    <a:pt x="1249" y="1301"/>
                  </a:lnTo>
                  <a:lnTo>
                    <a:pt x="1198" y="1148"/>
                  </a:lnTo>
                  <a:lnTo>
                    <a:pt x="1198" y="1148"/>
                  </a:lnTo>
                  <a:lnTo>
                    <a:pt x="1351" y="1174"/>
                  </a:lnTo>
                  <a:lnTo>
                    <a:pt x="1504" y="1148"/>
                  </a:lnTo>
                  <a:lnTo>
                    <a:pt x="1632" y="1097"/>
                  </a:lnTo>
                  <a:lnTo>
                    <a:pt x="1785" y="1021"/>
                  </a:lnTo>
                  <a:lnTo>
                    <a:pt x="1912" y="868"/>
                  </a:lnTo>
                  <a:lnTo>
                    <a:pt x="1938" y="791"/>
                  </a:lnTo>
                  <a:lnTo>
                    <a:pt x="1989" y="715"/>
                  </a:lnTo>
                  <a:lnTo>
                    <a:pt x="1989" y="613"/>
                  </a:lnTo>
                  <a:lnTo>
                    <a:pt x="1989" y="511"/>
                  </a:lnTo>
                  <a:lnTo>
                    <a:pt x="1963" y="434"/>
                  </a:lnTo>
                  <a:lnTo>
                    <a:pt x="1912" y="332"/>
                  </a:lnTo>
                  <a:lnTo>
                    <a:pt x="1836" y="256"/>
                  </a:lnTo>
                  <a:lnTo>
                    <a:pt x="1759" y="179"/>
                  </a:lnTo>
                  <a:lnTo>
                    <a:pt x="1657" y="103"/>
                  </a:lnTo>
                  <a:lnTo>
                    <a:pt x="1555" y="52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78"/>
            <p:cNvSpPr/>
            <p:nvPr/>
          </p:nvSpPr>
          <p:spPr>
            <a:xfrm>
              <a:off x="7413081" y="2459235"/>
              <a:ext cx="24000" cy="21850"/>
            </a:xfrm>
            <a:custGeom>
              <a:avLst/>
              <a:gdLst/>
              <a:ahLst/>
              <a:cxnLst/>
              <a:rect l="l" t="t" r="r" b="b"/>
              <a:pathLst>
                <a:path w="1429" h="1301" extrusionOk="0">
                  <a:moveTo>
                    <a:pt x="689" y="0"/>
                  </a:moveTo>
                  <a:lnTo>
                    <a:pt x="460" y="26"/>
                  </a:lnTo>
                  <a:lnTo>
                    <a:pt x="230" y="77"/>
                  </a:lnTo>
                  <a:lnTo>
                    <a:pt x="1" y="153"/>
                  </a:lnTo>
                  <a:lnTo>
                    <a:pt x="1" y="434"/>
                  </a:lnTo>
                  <a:lnTo>
                    <a:pt x="1" y="714"/>
                  </a:lnTo>
                  <a:lnTo>
                    <a:pt x="1" y="867"/>
                  </a:lnTo>
                  <a:lnTo>
                    <a:pt x="52" y="994"/>
                  </a:lnTo>
                  <a:lnTo>
                    <a:pt x="103" y="1096"/>
                  </a:lnTo>
                  <a:lnTo>
                    <a:pt x="205" y="1198"/>
                  </a:lnTo>
                  <a:lnTo>
                    <a:pt x="307" y="1249"/>
                  </a:lnTo>
                  <a:lnTo>
                    <a:pt x="409" y="1300"/>
                  </a:lnTo>
                  <a:lnTo>
                    <a:pt x="536" y="1300"/>
                  </a:lnTo>
                  <a:lnTo>
                    <a:pt x="638" y="1249"/>
                  </a:lnTo>
                  <a:lnTo>
                    <a:pt x="689" y="1198"/>
                  </a:lnTo>
                  <a:lnTo>
                    <a:pt x="714" y="1122"/>
                  </a:lnTo>
                  <a:lnTo>
                    <a:pt x="714" y="1045"/>
                  </a:lnTo>
                  <a:lnTo>
                    <a:pt x="714" y="969"/>
                  </a:lnTo>
                  <a:lnTo>
                    <a:pt x="638" y="816"/>
                  </a:lnTo>
                  <a:lnTo>
                    <a:pt x="536" y="689"/>
                  </a:lnTo>
                  <a:lnTo>
                    <a:pt x="511" y="638"/>
                  </a:lnTo>
                  <a:lnTo>
                    <a:pt x="511" y="612"/>
                  </a:lnTo>
                  <a:lnTo>
                    <a:pt x="536" y="536"/>
                  </a:lnTo>
                  <a:lnTo>
                    <a:pt x="613" y="485"/>
                  </a:lnTo>
                  <a:lnTo>
                    <a:pt x="714" y="459"/>
                  </a:lnTo>
                  <a:lnTo>
                    <a:pt x="867" y="510"/>
                  </a:lnTo>
                  <a:lnTo>
                    <a:pt x="1097" y="536"/>
                  </a:lnTo>
                  <a:lnTo>
                    <a:pt x="1199" y="536"/>
                  </a:lnTo>
                  <a:lnTo>
                    <a:pt x="1301" y="510"/>
                  </a:lnTo>
                  <a:lnTo>
                    <a:pt x="1377" y="459"/>
                  </a:lnTo>
                  <a:lnTo>
                    <a:pt x="1428" y="383"/>
                  </a:lnTo>
                  <a:lnTo>
                    <a:pt x="1428" y="255"/>
                  </a:lnTo>
                  <a:lnTo>
                    <a:pt x="1403" y="179"/>
                  </a:lnTo>
                  <a:lnTo>
                    <a:pt x="1352" y="128"/>
                  </a:lnTo>
                  <a:lnTo>
                    <a:pt x="1275" y="77"/>
                  </a:lnTo>
                  <a:lnTo>
                    <a:pt x="1071" y="26"/>
                  </a:lnTo>
                  <a:lnTo>
                    <a:pt x="918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78"/>
            <p:cNvSpPr/>
            <p:nvPr/>
          </p:nvSpPr>
          <p:spPr>
            <a:xfrm>
              <a:off x="7377107" y="1509744"/>
              <a:ext cx="60395" cy="17987"/>
            </a:xfrm>
            <a:custGeom>
              <a:avLst/>
              <a:gdLst/>
              <a:ahLst/>
              <a:cxnLst/>
              <a:rect l="l" t="t" r="r" b="b"/>
              <a:pathLst>
                <a:path w="3596" h="1071" extrusionOk="0">
                  <a:moveTo>
                    <a:pt x="3596" y="0"/>
                  </a:moveTo>
                  <a:lnTo>
                    <a:pt x="3111" y="77"/>
                  </a:lnTo>
                  <a:lnTo>
                    <a:pt x="2653" y="179"/>
                  </a:lnTo>
                  <a:lnTo>
                    <a:pt x="2194" y="281"/>
                  </a:lnTo>
                  <a:lnTo>
                    <a:pt x="1735" y="408"/>
                  </a:lnTo>
                  <a:lnTo>
                    <a:pt x="1301" y="536"/>
                  </a:lnTo>
                  <a:lnTo>
                    <a:pt x="868" y="688"/>
                  </a:lnTo>
                  <a:lnTo>
                    <a:pt x="434" y="867"/>
                  </a:lnTo>
                  <a:lnTo>
                    <a:pt x="1" y="1071"/>
                  </a:lnTo>
                  <a:lnTo>
                    <a:pt x="256" y="1020"/>
                  </a:lnTo>
                  <a:lnTo>
                    <a:pt x="536" y="994"/>
                  </a:lnTo>
                  <a:lnTo>
                    <a:pt x="1148" y="943"/>
                  </a:lnTo>
                  <a:lnTo>
                    <a:pt x="1505" y="892"/>
                  </a:lnTo>
                  <a:lnTo>
                    <a:pt x="1811" y="816"/>
                  </a:lnTo>
                  <a:lnTo>
                    <a:pt x="2143" y="714"/>
                  </a:lnTo>
                  <a:lnTo>
                    <a:pt x="2423" y="612"/>
                  </a:lnTo>
                  <a:lnTo>
                    <a:pt x="3009" y="306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78"/>
            <p:cNvSpPr/>
            <p:nvPr/>
          </p:nvSpPr>
          <p:spPr>
            <a:xfrm>
              <a:off x="7386109" y="2632220"/>
              <a:ext cx="25713" cy="33422"/>
            </a:xfrm>
            <a:custGeom>
              <a:avLst/>
              <a:gdLst/>
              <a:ahLst/>
              <a:cxnLst/>
              <a:rect l="l" t="t" r="r" b="b"/>
              <a:pathLst>
                <a:path w="1531" h="1990" extrusionOk="0">
                  <a:moveTo>
                    <a:pt x="995" y="306"/>
                  </a:moveTo>
                  <a:lnTo>
                    <a:pt x="1046" y="332"/>
                  </a:lnTo>
                  <a:lnTo>
                    <a:pt x="1071" y="357"/>
                  </a:lnTo>
                  <a:lnTo>
                    <a:pt x="1122" y="434"/>
                  </a:lnTo>
                  <a:lnTo>
                    <a:pt x="1148" y="510"/>
                  </a:lnTo>
                  <a:lnTo>
                    <a:pt x="1148" y="587"/>
                  </a:lnTo>
                  <a:lnTo>
                    <a:pt x="1199" y="1122"/>
                  </a:lnTo>
                  <a:lnTo>
                    <a:pt x="1199" y="1377"/>
                  </a:lnTo>
                  <a:lnTo>
                    <a:pt x="1250" y="1632"/>
                  </a:lnTo>
                  <a:lnTo>
                    <a:pt x="1020" y="1709"/>
                  </a:lnTo>
                  <a:lnTo>
                    <a:pt x="689" y="1709"/>
                  </a:lnTo>
                  <a:lnTo>
                    <a:pt x="561" y="1683"/>
                  </a:lnTo>
                  <a:lnTo>
                    <a:pt x="459" y="1632"/>
                  </a:lnTo>
                  <a:lnTo>
                    <a:pt x="357" y="1581"/>
                  </a:lnTo>
                  <a:lnTo>
                    <a:pt x="485" y="1479"/>
                  </a:lnTo>
                  <a:lnTo>
                    <a:pt x="612" y="1428"/>
                  </a:lnTo>
                  <a:lnTo>
                    <a:pt x="740" y="1377"/>
                  </a:lnTo>
                  <a:lnTo>
                    <a:pt x="867" y="1326"/>
                  </a:lnTo>
                  <a:lnTo>
                    <a:pt x="944" y="1301"/>
                  </a:lnTo>
                  <a:lnTo>
                    <a:pt x="969" y="1250"/>
                  </a:lnTo>
                  <a:lnTo>
                    <a:pt x="995" y="1173"/>
                  </a:lnTo>
                  <a:lnTo>
                    <a:pt x="969" y="1122"/>
                  </a:lnTo>
                  <a:lnTo>
                    <a:pt x="893" y="969"/>
                  </a:lnTo>
                  <a:lnTo>
                    <a:pt x="816" y="816"/>
                  </a:lnTo>
                  <a:lnTo>
                    <a:pt x="765" y="663"/>
                  </a:lnTo>
                  <a:lnTo>
                    <a:pt x="765" y="587"/>
                  </a:lnTo>
                  <a:lnTo>
                    <a:pt x="791" y="510"/>
                  </a:lnTo>
                  <a:lnTo>
                    <a:pt x="816" y="434"/>
                  </a:lnTo>
                  <a:lnTo>
                    <a:pt x="867" y="383"/>
                  </a:lnTo>
                  <a:lnTo>
                    <a:pt x="918" y="332"/>
                  </a:lnTo>
                  <a:lnTo>
                    <a:pt x="995" y="306"/>
                  </a:lnTo>
                  <a:close/>
                  <a:moveTo>
                    <a:pt x="1020" y="0"/>
                  </a:moveTo>
                  <a:lnTo>
                    <a:pt x="867" y="51"/>
                  </a:lnTo>
                  <a:lnTo>
                    <a:pt x="714" y="128"/>
                  </a:lnTo>
                  <a:lnTo>
                    <a:pt x="612" y="230"/>
                  </a:lnTo>
                  <a:lnTo>
                    <a:pt x="536" y="357"/>
                  </a:lnTo>
                  <a:lnTo>
                    <a:pt x="510" y="459"/>
                  </a:lnTo>
                  <a:lnTo>
                    <a:pt x="485" y="536"/>
                  </a:lnTo>
                  <a:lnTo>
                    <a:pt x="510" y="740"/>
                  </a:lnTo>
                  <a:lnTo>
                    <a:pt x="561" y="918"/>
                  </a:lnTo>
                  <a:lnTo>
                    <a:pt x="638" y="1097"/>
                  </a:lnTo>
                  <a:lnTo>
                    <a:pt x="459" y="1148"/>
                  </a:lnTo>
                  <a:lnTo>
                    <a:pt x="306" y="1250"/>
                  </a:lnTo>
                  <a:lnTo>
                    <a:pt x="153" y="1352"/>
                  </a:lnTo>
                  <a:lnTo>
                    <a:pt x="26" y="1479"/>
                  </a:lnTo>
                  <a:lnTo>
                    <a:pt x="0" y="1530"/>
                  </a:lnTo>
                  <a:lnTo>
                    <a:pt x="0" y="1581"/>
                  </a:lnTo>
                  <a:lnTo>
                    <a:pt x="0" y="1632"/>
                  </a:lnTo>
                  <a:lnTo>
                    <a:pt x="26" y="1683"/>
                  </a:lnTo>
                  <a:lnTo>
                    <a:pt x="179" y="1811"/>
                  </a:lnTo>
                  <a:lnTo>
                    <a:pt x="332" y="1887"/>
                  </a:lnTo>
                  <a:lnTo>
                    <a:pt x="510" y="1938"/>
                  </a:lnTo>
                  <a:lnTo>
                    <a:pt x="663" y="1989"/>
                  </a:lnTo>
                  <a:lnTo>
                    <a:pt x="842" y="1964"/>
                  </a:lnTo>
                  <a:lnTo>
                    <a:pt x="1020" y="1938"/>
                  </a:lnTo>
                  <a:lnTo>
                    <a:pt x="1173" y="1862"/>
                  </a:lnTo>
                  <a:lnTo>
                    <a:pt x="1352" y="1760"/>
                  </a:lnTo>
                  <a:lnTo>
                    <a:pt x="1403" y="1785"/>
                  </a:lnTo>
                  <a:lnTo>
                    <a:pt x="1454" y="1760"/>
                  </a:lnTo>
                  <a:lnTo>
                    <a:pt x="1479" y="1709"/>
                  </a:lnTo>
                  <a:lnTo>
                    <a:pt x="1505" y="1658"/>
                  </a:lnTo>
                  <a:lnTo>
                    <a:pt x="1530" y="1479"/>
                  </a:lnTo>
                  <a:lnTo>
                    <a:pt x="1505" y="1326"/>
                  </a:lnTo>
                  <a:lnTo>
                    <a:pt x="1479" y="995"/>
                  </a:lnTo>
                  <a:lnTo>
                    <a:pt x="1454" y="714"/>
                  </a:lnTo>
                  <a:lnTo>
                    <a:pt x="1428" y="434"/>
                  </a:lnTo>
                  <a:lnTo>
                    <a:pt x="1403" y="255"/>
                  </a:lnTo>
                  <a:lnTo>
                    <a:pt x="1301" y="128"/>
                  </a:lnTo>
                  <a:lnTo>
                    <a:pt x="1250" y="77"/>
                  </a:lnTo>
                  <a:lnTo>
                    <a:pt x="1173" y="26"/>
                  </a:lnTo>
                  <a:lnTo>
                    <a:pt x="1097" y="26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78"/>
            <p:cNvSpPr/>
            <p:nvPr/>
          </p:nvSpPr>
          <p:spPr>
            <a:xfrm>
              <a:off x="7392104" y="2637360"/>
              <a:ext cx="14998" cy="23563"/>
            </a:xfrm>
            <a:custGeom>
              <a:avLst/>
              <a:gdLst/>
              <a:ahLst/>
              <a:cxnLst/>
              <a:rect l="l" t="t" r="r" b="b"/>
              <a:pathLst>
                <a:path w="893" h="1403" extrusionOk="0">
                  <a:moveTo>
                    <a:pt x="638" y="0"/>
                  </a:moveTo>
                  <a:lnTo>
                    <a:pt x="561" y="26"/>
                  </a:lnTo>
                  <a:lnTo>
                    <a:pt x="510" y="77"/>
                  </a:lnTo>
                  <a:lnTo>
                    <a:pt x="459" y="128"/>
                  </a:lnTo>
                  <a:lnTo>
                    <a:pt x="434" y="204"/>
                  </a:lnTo>
                  <a:lnTo>
                    <a:pt x="408" y="281"/>
                  </a:lnTo>
                  <a:lnTo>
                    <a:pt x="408" y="357"/>
                  </a:lnTo>
                  <a:lnTo>
                    <a:pt x="459" y="510"/>
                  </a:lnTo>
                  <a:lnTo>
                    <a:pt x="536" y="663"/>
                  </a:lnTo>
                  <a:lnTo>
                    <a:pt x="612" y="816"/>
                  </a:lnTo>
                  <a:lnTo>
                    <a:pt x="638" y="867"/>
                  </a:lnTo>
                  <a:lnTo>
                    <a:pt x="612" y="944"/>
                  </a:lnTo>
                  <a:lnTo>
                    <a:pt x="587" y="995"/>
                  </a:lnTo>
                  <a:lnTo>
                    <a:pt x="510" y="1020"/>
                  </a:lnTo>
                  <a:lnTo>
                    <a:pt x="383" y="1071"/>
                  </a:lnTo>
                  <a:lnTo>
                    <a:pt x="255" y="1122"/>
                  </a:lnTo>
                  <a:lnTo>
                    <a:pt x="128" y="1173"/>
                  </a:lnTo>
                  <a:lnTo>
                    <a:pt x="0" y="1275"/>
                  </a:lnTo>
                  <a:lnTo>
                    <a:pt x="102" y="1326"/>
                  </a:lnTo>
                  <a:lnTo>
                    <a:pt x="204" y="1377"/>
                  </a:lnTo>
                  <a:lnTo>
                    <a:pt x="332" y="1403"/>
                  </a:lnTo>
                  <a:lnTo>
                    <a:pt x="663" y="1403"/>
                  </a:lnTo>
                  <a:lnTo>
                    <a:pt x="893" y="1326"/>
                  </a:lnTo>
                  <a:lnTo>
                    <a:pt x="842" y="1071"/>
                  </a:lnTo>
                  <a:lnTo>
                    <a:pt x="842" y="816"/>
                  </a:lnTo>
                  <a:lnTo>
                    <a:pt x="791" y="281"/>
                  </a:lnTo>
                  <a:lnTo>
                    <a:pt x="791" y="204"/>
                  </a:lnTo>
                  <a:lnTo>
                    <a:pt x="765" y="128"/>
                  </a:lnTo>
                  <a:lnTo>
                    <a:pt x="714" y="51"/>
                  </a:lnTo>
                  <a:lnTo>
                    <a:pt x="689" y="26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78"/>
            <p:cNvSpPr/>
            <p:nvPr/>
          </p:nvSpPr>
          <p:spPr>
            <a:xfrm>
              <a:off x="7388242" y="1404578"/>
              <a:ext cx="14578" cy="24000"/>
            </a:xfrm>
            <a:custGeom>
              <a:avLst/>
              <a:gdLst/>
              <a:ahLst/>
              <a:cxnLst/>
              <a:rect l="l" t="t" r="r" b="b"/>
              <a:pathLst>
                <a:path w="868" h="1429" extrusionOk="0">
                  <a:moveTo>
                    <a:pt x="230" y="409"/>
                  </a:moveTo>
                  <a:lnTo>
                    <a:pt x="383" y="562"/>
                  </a:lnTo>
                  <a:lnTo>
                    <a:pt x="511" y="715"/>
                  </a:lnTo>
                  <a:lnTo>
                    <a:pt x="562" y="817"/>
                  </a:lnTo>
                  <a:lnTo>
                    <a:pt x="587" y="893"/>
                  </a:lnTo>
                  <a:lnTo>
                    <a:pt x="587" y="970"/>
                  </a:lnTo>
                  <a:lnTo>
                    <a:pt x="562" y="1072"/>
                  </a:lnTo>
                  <a:lnTo>
                    <a:pt x="511" y="1123"/>
                  </a:lnTo>
                  <a:lnTo>
                    <a:pt x="460" y="1148"/>
                  </a:lnTo>
                  <a:lnTo>
                    <a:pt x="409" y="1123"/>
                  </a:lnTo>
                  <a:lnTo>
                    <a:pt x="358" y="1046"/>
                  </a:lnTo>
                  <a:lnTo>
                    <a:pt x="281" y="868"/>
                  </a:lnTo>
                  <a:lnTo>
                    <a:pt x="230" y="740"/>
                  </a:lnTo>
                  <a:lnTo>
                    <a:pt x="230" y="562"/>
                  </a:lnTo>
                  <a:lnTo>
                    <a:pt x="230" y="409"/>
                  </a:lnTo>
                  <a:close/>
                  <a:moveTo>
                    <a:pt x="179" y="1"/>
                  </a:moveTo>
                  <a:lnTo>
                    <a:pt x="128" y="26"/>
                  </a:lnTo>
                  <a:lnTo>
                    <a:pt x="103" y="52"/>
                  </a:lnTo>
                  <a:lnTo>
                    <a:pt x="77" y="103"/>
                  </a:lnTo>
                  <a:lnTo>
                    <a:pt x="52" y="154"/>
                  </a:lnTo>
                  <a:lnTo>
                    <a:pt x="77" y="205"/>
                  </a:lnTo>
                  <a:lnTo>
                    <a:pt x="77" y="230"/>
                  </a:lnTo>
                  <a:lnTo>
                    <a:pt x="26" y="409"/>
                  </a:lnTo>
                  <a:lnTo>
                    <a:pt x="1" y="613"/>
                  </a:lnTo>
                  <a:lnTo>
                    <a:pt x="1" y="791"/>
                  </a:lnTo>
                  <a:lnTo>
                    <a:pt x="26" y="995"/>
                  </a:lnTo>
                  <a:lnTo>
                    <a:pt x="103" y="1174"/>
                  </a:lnTo>
                  <a:lnTo>
                    <a:pt x="230" y="1327"/>
                  </a:lnTo>
                  <a:lnTo>
                    <a:pt x="281" y="1378"/>
                  </a:lnTo>
                  <a:lnTo>
                    <a:pt x="358" y="1429"/>
                  </a:lnTo>
                  <a:lnTo>
                    <a:pt x="562" y="1429"/>
                  </a:lnTo>
                  <a:lnTo>
                    <a:pt x="638" y="1403"/>
                  </a:lnTo>
                  <a:lnTo>
                    <a:pt x="715" y="1352"/>
                  </a:lnTo>
                  <a:lnTo>
                    <a:pt x="766" y="1276"/>
                  </a:lnTo>
                  <a:lnTo>
                    <a:pt x="817" y="1199"/>
                  </a:lnTo>
                  <a:lnTo>
                    <a:pt x="868" y="1021"/>
                  </a:lnTo>
                  <a:lnTo>
                    <a:pt x="868" y="868"/>
                  </a:lnTo>
                  <a:lnTo>
                    <a:pt x="842" y="740"/>
                  </a:lnTo>
                  <a:lnTo>
                    <a:pt x="791" y="638"/>
                  </a:lnTo>
                  <a:lnTo>
                    <a:pt x="638" y="434"/>
                  </a:lnTo>
                  <a:lnTo>
                    <a:pt x="485" y="256"/>
                  </a:lnTo>
                  <a:lnTo>
                    <a:pt x="332" y="77"/>
                  </a:lnTo>
                  <a:lnTo>
                    <a:pt x="281" y="26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78"/>
            <p:cNvSpPr/>
            <p:nvPr/>
          </p:nvSpPr>
          <p:spPr>
            <a:xfrm>
              <a:off x="7377963" y="1546994"/>
              <a:ext cx="24000" cy="15435"/>
            </a:xfrm>
            <a:custGeom>
              <a:avLst/>
              <a:gdLst/>
              <a:ahLst/>
              <a:cxnLst/>
              <a:rect l="l" t="t" r="r" b="b"/>
              <a:pathLst>
                <a:path w="1429" h="919" extrusionOk="0">
                  <a:moveTo>
                    <a:pt x="842" y="306"/>
                  </a:moveTo>
                  <a:lnTo>
                    <a:pt x="1021" y="332"/>
                  </a:lnTo>
                  <a:lnTo>
                    <a:pt x="1097" y="357"/>
                  </a:lnTo>
                  <a:lnTo>
                    <a:pt x="1148" y="408"/>
                  </a:lnTo>
                  <a:lnTo>
                    <a:pt x="1199" y="485"/>
                  </a:lnTo>
                  <a:lnTo>
                    <a:pt x="1225" y="587"/>
                  </a:lnTo>
                  <a:lnTo>
                    <a:pt x="1199" y="663"/>
                  </a:lnTo>
                  <a:lnTo>
                    <a:pt x="1148" y="689"/>
                  </a:lnTo>
                  <a:lnTo>
                    <a:pt x="1097" y="714"/>
                  </a:lnTo>
                  <a:lnTo>
                    <a:pt x="1021" y="714"/>
                  </a:lnTo>
                  <a:lnTo>
                    <a:pt x="944" y="689"/>
                  </a:lnTo>
                  <a:lnTo>
                    <a:pt x="766" y="612"/>
                  </a:lnTo>
                  <a:lnTo>
                    <a:pt x="562" y="459"/>
                  </a:lnTo>
                  <a:lnTo>
                    <a:pt x="383" y="306"/>
                  </a:lnTo>
                  <a:close/>
                  <a:moveTo>
                    <a:pt x="77" y="0"/>
                  </a:moveTo>
                  <a:lnTo>
                    <a:pt x="26" y="51"/>
                  </a:lnTo>
                  <a:lnTo>
                    <a:pt x="1" y="128"/>
                  </a:lnTo>
                  <a:lnTo>
                    <a:pt x="26" y="153"/>
                  </a:lnTo>
                  <a:lnTo>
                    <a:pt x="52" y="204"/>
                  </a:lnTo>
                  <a:lnTo>
                    <a:pt x="154" y="230"/>
                  </a:lnTo>
                  <a:lnTo>
                    <a:pt x="154" y="255"/>
                  </a:lnTo>
                  <a:lnTo>
                    <a:pt x="281" y="459"/>
                  </a:lnTo>
                  <a:lnTo>
                    <a:pt x="434" y="612"/>
                  </a:lnTo>
                  <a:lnTo>
                    <a:pt x="613" y="765"/>
                  </a:lnTo>
                  <a:lnTo>
                    <a:pt x="817" y="867"/>
                  </a:lnTo>
                  <a:lnTo>
                    <a:pt x="995" y="918"/>
                  </a:lnTo>
                  <a:lnTo>
                    <a:pt x="1148" y="918"/>
                  </a:lnTo>
                  <a:lnTo>
                    <a:pt x="1225" y="893"/>
                  </a:lnTo>
                  <a:lnTo>
                    <a:pt x="1301" y="867"/>
                  </a:lnTo>
                  <a:lnTo>
                    <a:pt x="1378" y="816"/>
                  </a:lnTo>
                  <a:lnTo>
                    <a:pt x="1403" y="714"/>
                  </a:lnTo>
                  <a:lnTo>
                    <a:pt x="1429" y="638"/>
                  </a:lnTo>
                  <a:lnTo>
                    <a:pt x="1429" y="561"/>
                  </a:lnTo>
                  <a:lnTo>
                    <a:pt x="1429" y="485"/>
                  </a:lnTo>
                  <a:lnTo>
                    <a:pt x="1403" y="408"/>
                  </a:lnTo>
                  <a:lnTo>
                    <a:pt x="1301" y="281"/>
                  </a:lnTo>
                  <a:lnTo>
                    <a:pt x="1174" y="179"/>
                  </a:lnTo>
                  <a:lnTo>
                    <a:pt x="1046" y="128"/>
                  </a:lnTo>
                  <a:lnTo>
                    <a:pt x="919" y="102"/>
                  </a:lnTo>
                  <a:lnTo>
                    <a:pt x="664" y="102"/>
                  </a:lnTo>
                  <a:lnTo>
                    <a:pt x="409" y="77"/>
                  </a:lnTo>
                  <a:lnTo>
                    <a:pt x="281" y="51"/>
                  </a:lnTo>
                  <a:lnTo>
                    <a:pt x="154" y="26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78"/>
            <p:cNvSpPr/>
            <p:nvPr/>
          </p:nvSpPr>
          <p:spPr>
            <a:xfrm>
              <a:off x="7369415" y="2516186"/>
              <a:ext cx="33842" cy="28266"/>
            </a:xfrm>
            <a:custGeom>
              <a:avLst/>
              <a:gdLst/>
              <a:ahLst/>
              <a:cxnLst/>
              <a:rect l="l" t="t" r="r" b="b"/>
              <a:pathLst>
                <a:path w="2015" h="1683" extrusionOk="0">
                  <a:moveTo>
                    <a:pt x="1504" y="357"/>
                  </a:moveTo>
                  <a:lnTo>
                    <a:pt x="1555" y="383"/>
                  </a:lnTo>
                  <a:lnTo>
                    <a:pt x="1606" y="408"/>
                  </a:lnTo>
                  <a:lnTo>
                    <a:pt x="1657" y="459"/>
                  </a:lnTo>
                  <a:lnTo>
                    <a:pt x="1708" y="561"/>
                  </a:lnTo>
                  <a:lnTo>
                    <a:pt x="1708" y="663"/>
                  </a:lnTo>
                  <a:lnTo>
                    <a:pt x="1708" y="765"/>
                  </a:lnTo>
                  <a:lnTo>
                    <a:pt x="1683" y="841"/>
                  </a:lnTo>
                  <a:lnTo>
                    <a:pt x="1581" y="1045"/>
                  </a:lnTo>
                  <a:lnTo>
                    <a:pt x="1479" y="1224"/>
                  </a:lnTo>
                  <a:lnTo>
                    <a:pt x="1453" y="1326"/>
                  </a:lnTo>
                  <a:lnTo>
                    <a:pt x="1479" y="1402"/>
                  </a:lnTo>
                  <a:lnTo>
                    <a:pt x="1249" y="1428"/>
                  </a:lnTo>
                  <a:lnTo>
                    <a:pt x="994" y="1402"/>
                  </a:lnTo>
                  <a:lnTo>
                    <a:pt x="765" y="1351"/>
                  </a:lnTo>
                  <a:lnTo>
                    <a:pt x="561" y="1249"/>
                  </a:lnTo>
                  <a:lnTo>
                    <a:pt x="484" y="1198"/>
                  </a:lnTo>
                  <a:lnTo>
                    <a:pt x="433" y="1096"/>
                  </a:lnTo>
                  <a:lnTo>
                    <a:pt x="408" y="994"/>
                  </a:lnTo>
                  <a:lnTo>
                    <a:pt x="408" y="969"/>
                  </a:lnTo>
                  <a:lnTo>
                    <a:pt x="459" y="918"/>
                  </a:lnTo>
                  <a:lnTo>
                    <a:pt x="510" y="918"/>
                  </a:lnTo>
                  <a:lnTo>
                    <a:pt x="561" y="943"/>
                  </a:lnTo>
                  <a:lnTo>
                    <a:pt x="688" y="969"/>
                  </a:lnTo>
                  <a:lnTo>
                    <a:pt x="918" y="1045"/>
                  </a:lnTo>
                  <a:lnTo>
                    <a:pt x="1147" y="1045"/>
                  </a:lnTo>
                  <a:lnTo>
                    <a:pt x="1224" y="1020"/>
                  </a:lnTo>
                  <a:lnTo>
                    <a:pt x="1275" y="994"/>
                  </a:lnTo>
                  <a:lnTo>
                    <a:pt x="1300" y="918"/>
                  </a:lnTo>
                  <a:lnTo>
                    <a:pt x="1300" y="841"/>
                  </a:lnTo>
                  <a:lnTo>
                    <a:pt x="1275" y="714"/>
                  </a:lnTo>
                  <a:lnTo>
                    <a:pt x="1275" y="561"/>
                  </a:lnTo>
                  <a:lnTo>
                    <a:pt x="1300" y="485"/>
                  </a:lnTo>
                  <a:lnTo>
                    <a:pt x="1351" y="434"/>
                  </a:lnTo>
                  <a:lnTo>
                    <a:pt x="1377" y="408"/>
                  </a:lnTo>
                  <a:lnTo>
                    <a:pt x="1453" y="383"/>
                  </a:lnTo>
                  <a:lnTo>
                    <a:pt x="1504" y="357"/>
                  </a:lnTo>
                  <a:close/>
                  <a:moveTo>
                    <a:pt x="1428" y="0"/>
                  </a:moveTo>
                  <a:lnTo>
                    <a:pt x="1275" y="26"/>
                  </a:lnTo>
                  <a:lnTo>
                    <a:pt x="1173" y="77"/>
                  </a:lnTo>
                  <a:lnTo>
                    <a:pt x="1096" y="179"/>
                  </a:lnTo>
                  <a:lnTo>
                    <a:pt x="1045" y="306"/>
                  </a:lnTo>
                  <a:lnTo>
                    <a:pt x="994" y="434"/>
                  </a:lnTo>
                  <a:lnTo>
                    <a:pt x="969" y="586"/>
                  </a:lnTo>
                  <a:lnTo>
                    <a:pt x="969" y="714"/>
                  </a:lnTo>
                  <a:lnTo>
                    <a:pt x="790" y="688"/>
                  </a:lnTo>
                  <a:lnTo>
                    <a:pt x="586" y="612"/>
                  </a:lnTo>
                  <a:lnTo>
                    <a:pt x="306" y="612"/>
                  </a:lnTo>
                  <a:lnTo>
                    <a:pt x="204" y="663"/>
                  </a:lnTo>
                  <a:lnTo>
                    <a:pt x="128" y="688"/>
                  </a:lnTo>
                  <a:lnTo>
                    <a:pt x="77" y="765"/>
                  </a:lnTo>
                  <a:lnTo>
                    <a:pt x="26" y="816"/>
                  </a:lnTo>
                  <a:lnTo>
                    <a:pt x="0" y="892"/>
                  </a:lnTo>
                  <a:lnTo>
                    <a:pt x="0" y="969"/>
                  </a:lnTo>
                  <a:lnTo>
                    <a:pt x="0" y="1045"/>
                  </a:lnTo>
                  <a:lnTo>
                    <a:pt x="26" y="1122"/>
                  </a:lnTo>
                  <a:lnTo>
                    <a:pt x="51" y="1198"/>
                  </a:lnTo>
                  <a:lnTo>
                    <a:pt x="102" y="1300"/>
                  </a:lnTo>
                  <a:lnTo>
                    <a:pt x="179" y="1402"/>
                  </a:lnTo>
                  <a:lnTo>
                    <a:pt x="357" y="1530"/>
                  </a:lnTo>
                  <a:lnTo>
                    <a:pt x="586" y="1632"/>
                  </a:lnTo>
                  <a:lnTo>
                    <a:pt x="816" y="1683"/>
                  </a:lnTo>
                  <a:lnTo>
                    <a:pt x="1275" y="1683"/>
                  </a:lnTo>
                  <a:lnTo>
                    <a:pt x="1504" y="1632"/>
                  </a:lnTo>
                  <a:lnTo>
                    <a:pt x="1708" y="1555"/>
                  </a:lnTo>
                  <a:lnTo>
                    <a:pt x="1759" y="1504"/>
                  </a:lnTo>
                  <a:lnTo>
                    <a:pt x="1759" y="1479"/>
                  </a:lnTo>
                  <a:lnTo>
                    <a:pt x="1759" y="1428"/>
                  </a:lnTo>
                  <a:lnTo>
                    <a:pt x="1734" y="1377"/>
                  </a:lnTo>
                  <a:lnTo>
                    <a:pt x="1836" y="1224"/>
                  </a:lnTo>
                  <a:lnTo>
                    <a:pt x="1938" y="1020"/>
                  </a:lnTo>
                  <a:lnTo>
                    <a:pt x="1989" y="816"/>
                  </a:lnTo>
                  <a:lnTo>
                    <a:pt x="2014" y="612"/>
                  </a:lnTo>
                  <a:lnTo>
                    <a:pt x="1989" y="434"/>
                  </a:lnTo>
                  <a:lnTo>
                    <a:pt x="1963" y="332"/>
                  </a:lnTo>
                  <a:lnTo>
                    <a:pt x="1912" y="255"/>
                  </a:lnTo>
                  <a:lnTo>
                    <a:pt x="1861" y="179"/>
                  </a:lnTo>
                  <a:lnTo>
                    <a:pt x="1785" y="102"/>
                  </a:lnTo>
                  <a:lnTo>
                    <a:pt x="1683" y="51"/>
                  </a:lnTo>
                  <a:lnTo>
                    <a:pt x="1581" y="26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78"/>
            <p:cNvSpPr/>
            <p:nvPr/>
          </p:nvSpPr>
          <p:spPr>
            <a:xfrm>
              <a:off x="7392104" y="1411430"/>
              <a:ext cx="6013" cy="12445"/>
            </a:xfrm>
            <a:custGeom>
              <a:avLst/>
              <a:gdLst/>
              <a:ahLst/>
              <a:cxnLst/>
              <a:rect l="l" t="t" r="r" b="b"/>
              <a:pathLst>
                <a:path w="358" h="741" extrusionOk="0">
                  <a:moveTo>
                    <a:pt x="0" y="1"/>
                  </a:moveTo>
                  <a:lnTo>
                    <a:pt x="0" y="154"/>
                  </a:lnTo>
                  <a:lnTo>
                    <a:pt x="0" y="332"/>
                  </a:lnTo>
                  <a:lnTo>
                    <a:pt x="51" y="460"/>
                  </a:lnTo>
                  <a:lnTo>
                    <a:pt x="128" y="638"/>
                  </a:lnTo>
                  <a:lnTo>
                    <a:pt x="179" y="715"/>
                  </a:lnTo>
                  <a:lnTo>
                    <a:pt x="230" y="740"/>
                  </a:lnTo>
                  <a:lnTo>
                    <a:pt x="281" y="715"/>
                  </a:lnTo>
                  <a:lnTo>
                    <a:pt x="332" y="664"/>
                  </a:lnTo>
                  <a:lnTo>
                    <a:pt x="357" y="562"/>
                  </a:lnTo>
                  <a:lnTo>
                    <a:pt x="357" y="485"/>
                  </a:lnTo>
                  <a:lnTo>
                    <a:pt x="332" y="409"/>
                  </a:lnTo>
                  <a:lnTo>
                    <a:pt x="281" y="307"/>
                  </a:lnTo>
                  <a:lnTo>
                    <a:pt x="153" y="1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78"/>
            <p:cNvSpPr/>
            <p:nvPr/>
          </p:nvSpPr>
          <p:spPr>
            <a:xfrm>
              <a:off x="7384396" y="1552133"/>
              <a:ext cx="14141" cy="6869"/>
            </a:xfrm>
            <a:custGeom>
              <a:avLst/>
              <a:gdLst/>
              <a:ahLst/>
              <a:cxnLst/>
              <a:rect l="l" t="t" r="r" b="b"/>
              <a:pathLst>
                <a:path w="842" h="409" extrusionOk="0">
                  <a:moveTo>
                    <a:pt x="0" y="0"/>
                  </a:moveTo>
                  <a:lnTo>
                    <a:pt x="179" y="153"/>
                  </a:lnTo>
                  <a:lnTo>
                    <a:pt x="383" y="306"/>
                  </a:lnTo>
                  <a:lnTo>
                    <a:pt x="561" y="383"/>
                  </a:lnTo>
                  <a:lnTo>
                    <a:pt x="638" y="408"/>
                  </a:lnTo>
                  <a:lnTo>
                    <a:pt x="714" y="408"/>
                  </a:lnTo>
                  <a:lnTo>
                    <a:pt x="765" y="383"/>
                  </a:lnTo>
                  <a:lnTo>
                    <a:pt x="816" y="357"/>
                  </a:lnTo>
                  <a:lnTo>
                    <a:pt x="842" y="281"/>
                  </a:lnTo>
                  <a:lnTo>
                    <a:pt x="816" y="179"/>
                  </a:lnTo>
                  <a:lnTo>
                    <a:pt x="765" y="102"/>
                  </a:lnTo>
                  <a:lnTo>
                    <a:pt x="714" y="51"/>
                  </a:lnTo>
                  <a:lnTo>
                    <a:pt x="638" y="26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78"/>
            <p:cNvSpPr/>
            <p:nvPr/>
          </p:nvSpPr>
          <p:spPr>
            <a:xfrm>
              <a:off x="7376250" y="2522182"/>
              <a:ext cx="21867" cy="17987"/>
            </a:xfrm>
            <a:custGeom>
              <a:avLst/>
              <a:gdLst/>
              <a:ahLst/>
              <a:cxnLst/>
              <a:rect l="l" t="t" r="r" b="b"/>
              <a:pathLst>
                <a:path w="1302" h="1071" extrusionOk="0">
                  <a:moveTo>
                    <a:pt x="1097" y="0"/>
                  </a:moveTo>
                  <a:lnTo>
                    <a:pt x="1046" y="26"/>
                  </a:lnTo>
                  <a:lnTo>
                    <a:pt x="970" y="51"/>
                  </a:lnTo>
                  <a:lnTo>
                    <a:pt x="944" y="77"/>
                  </a:lnTo>
                  <a:lnTo>
                    <a:pt x="893" y="128"/>
                  </a:lnTo>
                  <a:lnTo>
                    <a:pt x="868" y="204"/>
                  </a:lnTo>
                  <a:lnTo>
                    <a:pt x="868" y="357"/>
                  </a:lnTo>
                  <a:lnTo>
                    <a:pt x="893" y="484"/>
                  </a:lnTo>
                  <a:lnTo>
                    <a:pt x="893" y="561"/>
                  </a:lnTo>
                  <a:lnTo>
                    <a:pt x="868" y="637"/>
                  </a:lnTo>
                  <a:lnTo>
                    <a:pt x="817" y="663"/>
                  </a:lnTo>
                  <a:lnTo>
                    <a:pt x="740" y="688"/>
                  </a:lnTo>
                  <a:lnTo>
                    <a:pt x="511" y="688"/>
                  </a:lnTo>
                  <a:lnTo>
                    <a:pt x="281" y="612"/>
                  </a:lnTo>
                  <a:lnTo>
                    <a:pt x="154" y="586"/>
                  </a:lnTo>
                  <a:lnTo>
                    <a:pt x="103" y="561"/>
                  </a:lnTo>
                  <a:lnTo>
                    <a:pt x="52" y="561"/>
                  </a:lnTo>
                  <a:lnTo>
                    <a:pt x="1" y="612"/>
                  </a:lnTo>
                  <a:lnTo>
                    <a:pt x="1" y="637"/>
                  </a:lnTo>
                  <a:lnTo>
                    <a:pt x="26" y="739"/>
                  </a:lnTo>
                  <a:lnTo>
                    <a:pt x="77" y="841"/>
                  </a:lnTo>
                  <a:lnTo>
                    <a:pt x="154" y="892"/>
                  </a:lnTo>
                  <a:lnTo>
                    <a:pt x="358" y="994"/>
                  </a:lnTo>
                  <a:lnTo>
                    <a:pt x="587" y="1045"/>
                  </a:lnTo>
                  <a:lnTo>
                    <a:pt x="842" y="1071"/>
                  </a:lnTo>
                  <a:lnTo>
                    <a:pt x="1072" y="1045"/>
                  </a:lnTo>
                  <a:lnTo>
                    <a:pt x="1046" y="969"/>
                  </a:lnTo>
                  <a:lnTo>
                    <a:pt x="1072" y="867"/>
                  </a:lnTo>
                  <a:lnTo>
                    <a:pt x="1174" y="688"/>
                  </a:lnTo>
                  <a:lnTo>
                    <a:pt x="1276" y="484"/>
                  </a:lnTo>
                  <a:lnTo>
                    <a:pt x="1301" y="408"/>
                  </a:lnTo>
                  <a:lnTo>
                    <a:pt x="1301" y="306"/>
                  </a:lnTo>
                  <a:lnTo>
                    <a:pt x="1301" y="204"/>
                  </a:lnTo>
                  <a:lnTo>
                    <a:pt x="1250" y="102"/>
                  </a:lnTo>
                  <a:lnTo>
                    <a:pt x="1199" y="51"/>
                  </a:lnTo>
                  <a:lnTo>
                    <a:pt x="1148" y="2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78"/>
            <p:cNvSpPr/>
            <p:nvPr/>
          </p:nvSpPr>
          <p:spPr>
            <a:xfrm>
              <a:off x="7369835" y="2594533"/>
              <a:ext cx="26570" cy="27863"/>
            </a:xfrm>
            <a:custGeom>
              <a:avLst/>
              <a:gdLst/>
              <a:ahLst/>
              <a:cxnLst/>
              <a:rect l="l" t="t" r="r" b="b"/>
              <a:pathLst>
                <a:path w="1582" h="1659" extrusionOk="0">
                  <a:moveTo>
                    <a:pt x="918" y="256"/>
                  </a:moveTo>
                  <a:lnTo>
                    <a:pt x="944" y="307"/>
                  </a:lnTo>
                  <a:lnTo>
                    <a:pt x="995" y="332"/>
                  </a:lnTo>
                  <a:lnTo>
                    <a:pt x="995" y="383"/>
                  </a:lnTo>
                  <a:lnTo>
                    <a:pt x="969" y="511"/>
                  </a:lnTo>
                  <a:lnTo>
                    <a:pt x="918" y="536"/>
                  </a:lnTo>
                  <a:lnTo>
                    <a:pt x="867" y="587"/>
                  </a:lnTo>
                  <a:lnTo>
                    <a:pt x="816" y="664"/>
                  </a:lnTo>
                  <a:lnTo>
                    <a:pt x="791" y="715"/>
                  </a:lnTo>
                  <a:lnTo>
                    <a:pt x="791" y="766"/>
                  </a:lnTo>
                  <a:lnTo>
                    <a:pt x="816" y="817"/>
                  </a:lnTo>
                  <a:lnTo>
                    <a:pt x="893" y="893"/>
                  </a:lnTo>
                  <a:lnTo>
                    <a:pt x="969" y="893"/>
                  </a:lnTo>
                  <a:lnTo>
                    <a:pt x="1020" y="868"/>
                  </a:lnTo>
                  <a:lnTo>
                    <a:pt x="1046" y="817"/>
                  </a:lnTo>
                  <a:lnTo>
                    <a:pt x="1071" y="791"/>
                  </a:lnTo>
                  <a:lnTo>
                    <a:pt x="1122" y="766"/>
                  </a:lnTo>
                  <a:lnTo>
                    <a:pt x="1199" y="766"/>
                  </a:lnTo>
                  <a:lnTo>
                    <a:pt x="1275" y="842"/>
                  </a:lnTo>
                  <a:lnTo>
                    <a:pt x="1275" y="893"/>
                  </a:lnTo>
                  <a:lnTo>
                    <a:pt x="1275" y="944"/>
                  </a:lnTo>
                  <a:lnTo>
                    <a:pt x="1250" y="1021"/>
                  </a:lnTo>
                  <a:lnTo>
                    <a:pt x="1224" y="1097"/>
                  </a:lnTo>
                  <a:lnTo>
                    <a:pt x="1097" y="1199"/>
                  </a:lnTo>
                  <a:lnTo>
                    <a:pt x="969" y="1276"/>
                  </a:lnTo>
                  <a:lnTo>
                    <a:pt x="765" y="1352"/>
                  </a:lnTo>
                  <a:lnTo>
                    <a:pt x="587" y="1378"/>
                  </a:lnTo>
                  <a:lnTo>
                    <a:pt x="510" y="1378"/>
                  </a:lnTo>
                  <a:lnTo>
                    <a:pt x="434" y="1352"/>
                  </a:lnTo>
                  <a:lnTo>
                    <a:pt x="332" y="1276"/>
                  </a:lnTo>
                  <a:lnTo>
                    <a:pt x="281" y="1174"/>
                  </a:lnTo>
                  <a:lnTo>
                    <a:pt x="255" y="1072"/>
                  </a:lnTo>
                  <a:lnTo>
                    <a:pt x="281" y="944"/>
                  </a:lnTo>
                  <a:lnTo>
                    <a:pt x="306" y="817"/>
                  </a:lnTo>
                  <a:lnTo>
                    <a:pt x="357" y="715"/>
                  </a:lnTo>
                  <a:lnTo>
                    <a:pt x="510" y="485"/>
                  </a:lnTo>
                  <a:lnTo>
                    <a:pt x="587" y="485"/>
                  </a:lnTo>
                  <a:lnTo>
                    <a:pt x="638" y="460"/>
                  </a:lnTo>
                  <a:lnTo>
                    <a:pt x="663" y="409"/>
                  </a:lnTo>
                  <a:lnTo>
                    <a:pt x="714" y="332"/>
                  </a:lnTo>
                  <a:lnTo>
                    <a:pt x="791" y="281"/>
                  </a:lnTo>
                  <a:lnTo>
                    <a:pt x="867" y="256"/>
                  </a:lnTo>
                  <a:close/>
                  <a:moveTo>
                    <a:pt x="867" y="1"/>
                  </a:moveTo>
                  <a:lnTo>
                    <a:pt x="791" y="26"/>
                  </a:lnTo>
                  <a:lnTo>
                    <a:pt x="638" y="77"/>
                  </a:lnTo>
                  <a:lnTo>
                    <a:pt x="561" y="128"/>
                  </a:lnTo>
                  <a:lnTo>
                    <a:pt x="510" y="179"/>
                  </a:lnTo>
                  <a:lnTo>
                    <a:pt x="281" y="409"/>
                  </a:lnTo>
                  <a:lnTo>
                    <a:pt x="179" y="536"/>
                  </a:lnTo>
                  <a:lnTo>
                    <a:pt x="103" y="664"/>
                  </a:lnTo>
                  <a:lnTo>
                    <a:pt x="26" y="817"/>
                  </a:lnTo>
                  <a:lnTo>
                    <a:pt x="1" y="970"/>
                  </a:lnTo>
                  <a:lnTo>
                    <a:pt x="1" y="1123"/>
                  </a:lnTo>
                  <a:lnTo>
                    <a:pt x="52" y="1301"/>
                  </a:lnTo>
                  <a:lnTo>
                    <a:pt x="128" y="1429"/>
                  </a:lnTo>
                  <a:lnTo>
                    <a:pt x="205" y="1556"/>
                  </a:lnTo>
                  <a:lnTo>
                    <a:pt x="332" y="1607"/>
                  </a:lnTo>
                  <a:lnTo>
                    <a:pt x="459" y="1658"/>
                  </a:lnTo>
                  <a:lnTo>
                    <a:pt x="765" y="1658"/>
                  </a:lnTo>
                  <a:lnTo>
                    <a:pt x="918" y="1607"/>
                  </a:lnTo>
                  <a:lnTo>
                    <a:pt x="1046" y="1556"/>
                  </a:lnTo>
                  <a:lnTo>
                    <a:pt x="1173" y="1505"/>
                  </a:lnTo>
                  <a:lnTo>
                    <a:pt x="1301" y="1403"/>
                  </a:lnTo>
                  <a:lnTo>
                    <a:pt x="1403" y="1301"/>
                  </a:lnTo>
                  <a:lnTo>
                    <a:pt x="1479" y="1199"/>
                  </a:lnTo>
                  <a:lnTo>
                    <a:pt x="1556" y="1072"/>
                  </a:lnTo>
                  <a:lnTo>
                    <a:pt x="1581" y="944"/>
                  </a:lnTo>
                  <a:lnTo>
                    <a:pt x="1581" y="817"/>
                  </a:lnTo>
                  <a:lnTo>
                    <a:pt x="1505" y="664"/>
                  </a:lnTo>
                  <a:lnTo>
                    <a:pt x="1454" y="587"/>
                  </a:lnTo>
                  <a:lnTo>
                    <a:pt x="1377" y="536"/>
                  </a:lnTo>
                  <a:lnTo>
                    <a:pt x="1301" y="511"/>
                  </a:lnTo>
                  <a:lnTo>
                    <a:pt x="1224" y="485"/>
                  </a:lnTo>
                  <a:lnTo>
                    <a:pt x="1224" y="383"/>
                  </a:lnTo>
                  <a:lnTo>
                    <a:pt x="1224" y="281"/>
                  </a:lnTo>
                  <a:lnTo>
                    <a:pt x="1173" y="179"/>
                  </a:lnTo>
                  <a:lnTo>
                    <a:pt x="1097" y="103"/>
                  </a:lnTo>
                  <a:lnTo>
                    <a:pt x="1046" y="52"/>
                  </a:lnTo>
                  <a:lnTo>
                    <a:pt x="969" y="26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78"/>
            <p:cNvSpPr/>
            <p:nvPr/>
          </p:nvSpPr>
          <p:spPr>
            <a:xfrm>
              <a:off x="7374117" y="2598816"/>
              <a:ext cx="17148" cy="18861"/>
            </a:xfrm>
            <a:custGeom>
              <a:avLst/>
              <a:gdLst/>
              <a:ahLst/>
              <a:cxnLst/>
              <a:rect l="l" t="t" r="r" b="b"/>
              <a:pathLst>
                <a:path w="1021" h="1123" extrusionOk="0">
                  <a:moveTo>
                    <a:pt x="612" y="1"/>
                  </a:moveTo>
                  <a:lnTo>
                    <a:pt x="536" y="26"/>
                  </a:lnTo>
                  <a:lnTo>
                    <a:pt x="459" y="77"/>
                  </a:lnTo>
                  <a:lnTo>
                    <a:pt x="408" y="154"/>
                  </a:lnTo>
                  <a:lnTo>
                    <a:pt x="383" y="205"/>
                  </a:lnTo>
                  <a:lnTo>
                    <a:pt x="332" y="230"/>
                  </a:lnTo>
                  <a:lnTo>
                    <a:pt x="255" y="230"/>
                  </a:lnTo>
                  <a:lnTo>
                    <a:pt x="102" y="460"/>
                  </a:lnTo>
                  <a:lnTo>
                    <a:pt x="51" y="562"/>
                  </a:lnTo>
                  <a:lnTo>
                    <a:pt x="26" y="689"/>
                  </a:lnTo>
                  <a:lnTo>
                    <a:pt x="0" y="817"/>
                  </a:lnTo>
                  <a:lnTo>
                    <a:pt x="26" y="919"/>
                  </a:lnTo>
                  <a:lnTo>
                    <a:pt x="77" y="1021"/>
                  </a:lnTo>
                  <a:lnTo>
                    <a:pt x="179" y="1097"/>
                  </a:lnTo>
                  <a:lnTo>
                    <a:pt x="255" y="1123"/>
                  </a:lnTo>
                  <a:lnTo>
                    <a:pt x="332" y="1123"/>
                  </a:lnTo>
                  <a:lnTo>
                    <a:pt x="510" y="1097"/>
                  </a:lnTo>
                  <a:lnTo>
                    <a:pt x="714" y="1021"/>
                  </a:lnTo>
                  <a:lnTo>
                    <a:pt x="842" y="944"/>
                  </a:lnTo>
                  <a:lnTo>
                    <a:pt x="969" y="842"/>
                  </a:lnTo>
                  <a:lnTo>
                    <a:pt x="995" y="766"/>
                  </a:lnTo>
                  <a:lnTo>
                    <a:pt x="1020" y="689"/>
                  </a:lnTo>
                  <a:lnTo>
                    <a:pt x="1020" y="638"/>
                  </a:lnTo>
                  <a:lnTo>
                    <a:pt x="1020" y="587"/>
                  </a:lnTo>
                  <a:lnTo>
                    <a:pt x="944" y="511"/>
                  </a:lnTo>
                  <a:lnTo>
                    <a:pt x="867" y="511"/>
                  </a:lnTo>
                  <a:lnTo>
                    <a:pt x="816" y="536"/>
                  </a:lnTo>
                  <a:lnTo>
                    <a:pt x="791" y="562"/>
                  </a:lnTo>
                  <a:lnTo>
                    <a:pt x="765" y="613"/>
                  </a:lnTo>
                  <a:lnTo>
                    <a:pt x="714" y="638"/>
                  </a:lnTo>
                  <a:lnTo>
                    <a:pt x="638" y="638"/>
                  </a:lnTo>
                  <a:lnTo>
                    <a:pt x="561" y="562"/>
                  </a:lnTo>
                  <a:lnTo>
                    <a:pt x="536" y="511"/>
                  </a:lnTo>
                  <a:lnTo>
                    <a:pt x="536" y="460"/>
                  </a:lnTo>
                  <a:lnTo>
                    <a:pt x="561" y="409"/>
                  </a:lnTo>
                  <a:lnTo>
                    <a:pt x="612" y="332"/>
                  </a:lnTo>
                  <a:lnTo>
                    <a:pt x="663" y="281"/>
                  </a:lnTo>
                  <a:lnTo>
                    <a:pt x="714" y="256"/>
                  </a:lnTo>
                  <a:lnTo>
                    <a:pt x="740" y="128"/>
                  </a:lnTo>
                  <a:lnTo>
                    <a:pt x="740" y="77"/>
                  </a:lnTo>
                  <a:lnTo>
                    <a:pt x="689" y="52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78"/>
            <p:cNvSpPr/>
            <p:nvPr/>
          </p:nvSpPr>
          <p:spPr>
            <a:xfrm>
              <a:off x="7369835" y="1621246"/>
              <a:ext cx="22287" cy="21867"/>
            </a:xfrm>
            <a:custGeom>
              <a:avLst/>
              <a:gdLst/>
              <a:ahLst/>
              <a:cxnLst/>
              <a:rect l="l" t="t" r="r" b="b"/>
              <a:pathLst>
                <a:path w="1327" h="1302" extrusionOk="0">
                  <a:moveTo>
                    <a:pt x="612" y="1"/>
                  </a:moveTo>
                  <a:lnTo>
                    <a:pt x="510" y="26"/>
                  </a:lnTo>
                  <a:lnTo>
                    <a:pt x="408" y="77"/>
                  </a:lnTo>
                  <a:lnTo>
                    <a:pt x="230" y="179"/>
                  </a:lnTo>
                  <a:lnTo>
                    <a:pt x="179" y="256"/>
                  </a:lnTo>
                  <a:lnTo>
                    <a:pt x="103" y="358"/>
                  </a:lnTo>
                  <a:lnTo>
                    <a:pt x="26" y="536"/>
                  </a:lnTo>
                  <a:lnTo>
                    <a:pt x="1" y="613"/>
                  </a:lnTo>
                  <a:lnTo>
                    <a:pt x="1" y="715"/>
                  </a:lnTo>
                  <a:lnTo>
                    <a:pt x="26" y="817"/>
                  </a:lnTo>
                  <a:lnTo>
                    <a:pt x="52" y="919"/>
                  </a:lnTo>
                  <a:lnTo>
                    <a:pt x="103" y="995"/>
                  </a:lnTo>
                  <a:lnTo>
                    <a:pt x="154" y="1097"/>
                  </a:lnTo>
                  <a:lnTo>
                    <a:pt x="281" y="1199"/>
                  </a:lnTo>
                  <a:lnTo>
                    <a:pt x="408" y="1276"/>
                  </a:lnTo>
                  <a:lnTo>
                    <a:pt x="561" y="1301"/>
                  </a:lnTo>
                  <a:lnTo>
                    <a:pt x="714" y="1301"/>
                  </a:lnTo>
                  <a:lnTo>
                    <a:pt x="867" y="1276"/>
                  </a:lnTo>
                  <a:lnTo>
                    <a:pt x="1020" y="1225"/>
                  </a:lnTo>
                  <a:lnTo>
                    <a:pt x="1148" y="1123"/>
                  </a:lnTo>
                  <a:lnTo>
                    <a:pt x="1250" y="995"/>
                  </a:lnTo>
                  <a:lnTo>
                    <a:pt x="1301" y="868"/>
                  </a:lnTo>
                  <a:lnTo>
                    <a:pt x="1326" y="715"/>
                  </a:lnTo>
                  <a:lnTo>
                    <a:pt x="1326" y="536"/>
                  </a:lnTo>
                  <a:lnTo>
                    <a:pt x="1275" y="409"/>
                  </a:lnTo>
                  <a:lnTo>
                    <a:pt x="1199" y="256"/>
                  </a:lnTo>
                  <a:lnTo>
                    <a:pt x="1097" y="154"/>
                  </a:lnTo>
                  <a:lnTo>
                    <a:pt x="969" y="52"/>
                  </a:lnTo>
                  <a:lnTo>
                    <a:pt x="816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78"/>
            <p:cNvSpPr/>
            <p:nvPr/>
          </p:nvSpPr>
          <p:spPr>
            <a:xfrm>
              <a:off x="7359137" y="2455372"/>
              <a:ext cx="32129" cy="31709"/>
            </a:xfrm>
            <a:custGeom>
              <a:avLst/>
              <a:gdLst/>
              <a:ahLst/>
              <a:cxnLst/>
              <a:rect l="l" t="t" r="r" b="b"/>
              <a:pathLst>
                <a:path w="1913" h="1888" extrusionOk="0">
                  <a:moveTo>
                    <a:pt x="1402" y="307"/>
                  </a:moveTo>
                  <a:lnTo>
                    <a:pt x="1453" y="332"/>
                  </a:lnTo>
                  <a:lnTo>
                    <a:pt x="1606" y="434"/>
                  </a:lnTo>
                  <a:lnTo>
                    <a:pt x="1606" y="536"/>
                  </a:lnTo>
                  <a:lnTo>
                    <a:pt x="1606" y="638"/>
                  </a:lnTo>
                  <a:lnTo>
                    <a:pt x="1555" y="868"/>
                  </a:lnTo>
                  <a:lnTo>
                    <a:pt x="1530" y="1097"/>
                  </a:lnTo>
                  <a:lnTo>
                    <a:pt x="1479" y="1326"/>
                  </a:lnTo>
                  <a:lnTo>
                    <a:pt x="1453" y="1454"/>
                  </a:lnTo>
                  <a:lnTo>
                    <a:pt x="1428" y="1530"/>
                  </a:lnTo>
                  <a:lnTo>
                    <a:pt x="1351" y="1556"/>
                  </a:lnTo>
                  <a:lnTo>
                    <a:pt x="1249" y="1556"/>
                  </a:lnTo>
                  <a:lnTo>
                    <a:pt x="1020" y="1479"/>
                  </a:lnTo>
                  <a:lnTo>
                    <a:pt x="612" y="1301"/>
                  </a:lnTo>
                  <a:lnTo>
                    <a:pt x="485" y="1250"/>
                  </a:lnTo>
                  <a:lnTo>
                    <a:pt x="383" y="1173"/>
                  </a:lnTo>
                  <a:lnTo>
                    <a:pt x="332" y="1122"/>
                  </a:lnTo>
                  <a:lnTo>
                    <a:pt x="306" y="1072"/>
                  </a:lnTo>
                  <a:lnTo>
                    <a:pt x="306" y="1021"/>
                  </a:lnTo>
                  <a:lnTo>
                    <a:pt x="306" y="944"/>
                  </a:lnTo>
                  <a:lnTo>
                    <a:pt x="357" y="868"/>
                  </a:lnTo>
                  <a:lnTo>
                    <a:pt x="408" y="817"/>
                  </a:lnTo>
                  <a:lnTo>
                    <a:pt x="485" y="791"/>
                  </a:lnTo>
                  <a:lnTo>
                    <a:pt x="536" y="766"/>
                  </a:lnTo>
                  <a:lnTo>
                    <a:pt x="612" y="766"/>
                  </a:lnTo>
                  <a:lnTo>
                    <a:pt x="689" y="791"/>
                  </a:lnTo>
                  <a:lnTo>
                    <a:pt x="765" y="842"/>
                  </a:lnTo>
                  <a:lnTo>
                    <a:pt x="816" y="868"/>
                  </a:lnTo>
                  <a:lnTo>
                    <a:pt x="867" y="893"/>
                  </a:lnTo>
                  <a:lnTo>
                    <a:pt x="918" y="893"/>
                  </a:lnTo>
                  <a:lnTo>
                    <a:pt x="943" y="868"/>
                  </a:lnTo>
                  <a:lnTo>
                    <a:pt x="969" y="817"/>
                  </a:lnTo>
                  <a:lnTo>
                    <a:pt x="994" y="791"/>
                  </a:lnTo>
                  <a:lnTo>
                    <a:pt x="994" y="766"/>
                  </a:lnTo>
                  <a:lnTo>
                    <a:pt x="1071" y="587"/>
                  </a:lnTo>
                  <a:lnTo>
                    <a:pt x="1147" y="460"/>
                  </a:lnTo>
                  <a:lnTo>
                    <a:pt x="1249" y="358"/>
                  </a:lnTo>
                  <a:lnTo>
                    <a:pt x="1300" y="332"/>
                  </a:lnTo>
                  <a:lnTo>
                    <a:pt x="1351" y="307"/>
                  </a:lnTo>
                  <a:close/>
                  <a:moveTo>
                    <a:pt x="1453" y="1"/>
                  </a:moveTo>
                  <a:lnTo>
                    <a:pt x="1351" y="26"/>
                  </a:lnTo>
                  <a:lnTo>
                    <a:pt x="1275" y="52"/>
                  </a:lnTo>
                  <a:lnTo>
                    <a:pt x="1173" y="77"/>
                  </a:lnTo>
                  <a:lnTo>
                    <a:pt x="1096" y="154"/>
                  </a:lnTo>
                  <a:lnTo>
                    <a:pt x="969" y="281"/>
                  </a:lnTo>
                  <a:lnTo>
                    <a:pt x="867" y="434"/>
                  </a:lnTo>
                  <a:lnTo>
                    <a:pt x="791" y="613"/>
                  </a:lnTo>
                  <a:lnTo>
                    <a:pt x="689" y="562"/>
                  </a:lnTo>
                  <a:lnTo>
                    <a:pt x="536" y="511"/>
                  </a:lnTo>
                  <a:lnTo>
                    <a:pt x="408" y="511"/>
                  </a:lnTo>
                  <a:lnTo>
                    <a:pt x="281" y="536"/>
                  </a:lnTo>
                  <a:lnTo>
                    <a:pt x="179" y="613"/>
                  </a:lnTo>
                  <a:lnTo>
                    <a:pt x="77" y="715"/>
                  </a:lnTo>
                  <a:lnTo>
                    <a:pt x="26" y="842"/>
                  </a:lnTo>
                  <a:lnTo>
                    <a:pt x="0" y="995"/>
                  </a:lnTo>
                  <a:lnTo>
                    <a:pt x="26" y="1173"/>
                  </a:lnTo>
                  <a:lnTo>
                    <a:pt x="102" y="1326"/>
                  </a:lnTo>
                  <a:lnTo>
                    <a:pt x="204" y="1454"/>
                  </a:lnTo>
                  <a:lnTo>
                    <a:pt x="357" y="1556"/>
                  </a:lnTo>
                  <a:lnTo>
                    <a:pt x="663" y="1658"/>
                  </a:lnTo>
                  <a:lnTo>
                    <a:pt x="943" y="1760"/>
                  </a:lnTo>
                  <a:lnTo>
                    <a:pt x="1198" y="1862"/>
                  </a:lnTo>
                  <a:lnTo>
                    <a:pt x="1326" y="1887"/>
                  </a:lnTo>
                  <a:lnTo>
                    <a:pt x="1453" y="1887"/>
                  </a:lnTo>
                  <a:lnTo>
                    <a:pt x="1555" y="1862"/>
                  </a:lnTo>
                  <a:lnTo>
                    <a:pt x="1632" y="1785"/>
                  </a:lnTo>
                  <a:lnTo>
                    <a:pt x="1683" y="1709"/>
                  </a:lnTo>
                  <a:lnTo>
                    <a:pt x="1708" y="1632"/>
                  </a:lnTo>
                  <a:lnTo>
                    <a:pt x="1759" y="1428"/>
                  </a:lnTo>
                  <a:lnTo>
                    <a:pt x="1810" y="1250"/>
                  </a:lnTo>
                  <a:lnTo>
                    <a:pt x="1861" y="1021"/>
                  </a:lnTo>
                  <a:lnTo>
                    <a:pt x="1912" y="766"/>
                  </a:lnTo>
                  <a:lnTo>
                    <a:pt x="1912" y="511"/>
                  </a:lnTo>
                  <a:lnTo>
                    <a:pt x="1887" y="409"/>
                  </a:lnTo>
                  <a:lnTo>
                    <a:pt x="1861" y="281"/>
                  </a:lnTo>
                  <a:lnTo>
                    <a:pt x="1810" y="205"/>
                  </a:lnTo>
                  <a:lnTo>
                    <a:pt x="1759" y="128"/>
                  </a:lnTo>
                  <a:lnTo>
                    <a:pt x="1708" y="77"/>
                  </a:lnTo>
                  <a:lnTo>
                    <a:pt x="1632" y="52"/>
                  </a:lnTo>
                  <a:lnTo>
                    <a:pt x="1530" y="26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78"/>
            <p:cNvSpPr/>
            <p:nvPr/>
          </p:nvSpPr>
          <p:spPr>
            <a:xfrm>
              <a:off x="7371985" y="1702617"/>
              <a:ext cx="21850" cy="87787"/>
            </a:xfrm>
            <a:custGeom>
              <a:avLst/>
              <a:gdLst/>
              <a:ahLst/>
              <a:cxnLst/>
              <a:rect l="l" t="t" r="r" b="b"/>
              <a:pathLst>
                <a:path w="1301" h="5227" extrusionOk="0">
                  <a:moveTo>
                    <a:pt x="586" y="0"/>
                  </a:moveTo>
                  <a:lnTo>
                    <a:pt x="255" y="1351"/>
                  </a:lnTo>
                  <a:lnTo>
                    <a:pt x="102" y="2040"/>
                  </a:lnTo>
                  <a:lnTo>
                    <a:pt x="26" y="2728"/>
                  </a:lnTo>
                  <a:lnTo>
                    <a:pt x="0" y="3366"/>
                  </a:lnTo>
                  <a:lnTo>
                    <a:pt x="0" y="3977"/>
                  </a:lnTo>
                  <a:lnTo>
                    <a:pt x="77" y="5227"/>
                  </a:lnTo>
                  <a:lnTo>
                    <a:pt x="688" y="5201"/>
                  </a:lnTo>
                  <a:lnTo>
                    <a:pt x="586" y="4589"/>
                  </a:lnTo>
                  <a:lnTo>
                    <a:pt x="535" y="3977"/>
                  </a:lnTo>
                  <a:lnTo>
                    <a:pt x="535" y="3340"/>
                  </a:lnTo>
                  <a:lnTo>
                    <a:pt x="561" y="2703"/>
                  </a:lnTo>
                  <a:lnTo>
                    <a:pt x="663" y="2091"/>
                  </a:lnTo>
                  <a:lnTo>
                    <a:pt x="816" y="1479"/>
                  </a:lnTo>
                  <a:lnTo>
                    <a:pt x="918" y="1173"/>
                  </a:lnTo>
                  <a:lnTo>
                    <a:pt x="1020" y="892"/>
                  </a:lnTo>
                  <a:lnTo>
                    <a:pt x="1147" y="612"/>
                  </a:lnTo>
                  <a:lnTo>
                    <a:pt x="1300" y="332"/>
                  </a:lnTo>
                  <a:lnTo>
                    <a:pt x="943" y="17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78"/>
            <p:cNvSpPr/>
            <p:nvPr/>
          </p:nvSpPr>
          <p:spPr>
            <a:xfrm>
              <a:off x="7364276" y="2460511"/>
              <a:ext cx="21850" cy="20994"/>
            </a:xfrm>
            <a:custGeom>
              <a:avLst/>
              <a:gdLst/>
              <a:ahLst/>
              <a:cxnLst/>
              <a:rect l="l" t="t" r="r" b="b"/>
              <a:pathLst>
                <a:path w="1301" h="1250" extrusionOk="0">
                  <a:moveTo>
                    <a:pt x="1045" y="1"/>
                  </a:moveTo>
                  <a:lnTo>
                    <a:pt x="994" y="26"/>
                  </a:lnTo>
                  <a:lnTo>
                    <a:pt x="943" y="52"/>
                  </a:lnTo>
                  <a:lnTo>
                    <a:pt x="841" y="154"/>
                  </a:lnTo>
                  <a:lnTo>
                    <a:pt x="765" y="281"/>
                  </a:lnTo>
                  <a:lnTo>
                    <a:pt x="688" y="460"/>
                  </a:lnTo>
                  <a:lnTo>
                    <a:pt x="688" y="485"/>
                  </a:lnTo>
                  <a:lnTo>
                    <a:pt x="663" y="511"/>
                  </a:lnTo>
                  <a:lnTo>
                    <a:pt x="637" y="562"/>
                  </a:lnTo>
                  <a:lnTo>
                    <a:pt x="612" y="587"/>
                  </a:lnTo>
                  <a:lnTo>
                    <a:pt x="561" y="587"/>
                  </a:lnTo>
                  <a:lnTo>
                    <a:pt x="510" y="562"/>
                  </a:lnTo>
                  <a:lnTo>
                    <a:pt x="459" y="536"/>
                  </a:lnTo>
                  <a:lnTo>
                    <a:pt x="383" y="485"/>
                  </a:lnTo>
                  <a:lnTo>
                    <a:pt x="306" y="460"/>
                  </a:lnTo>
                  <a:lnTo>
                    <a:pt x="230" y="460"/>
                  </a:lnTo>
                  <a:lnTo>
                    <a:pt x="179" y="485"/>
                  </a:lnTo>
                  <a:lnTo>
                    <a:pt x="102" y="511"/>
                  </a:lnTo>
                  <a:lnTo>
                    <a:pt x="51" y="562"/>
                  </a:lnTo>
                  <a:lnTo>
                    <a:pt x="0" y="638"/>
                  </a:lnTo>
                  <a:lnTo>
                    <a:pt x="0" y="715"/>
                  </a:lnTo>
                  <a:lnTo>
                    <a:pt x="0" y="766"/>
                  </a:lnTo>
                  <a:lnTo>
                    <a:pt x="26" y="816"/>
                  </a:lnTo>
                  <a:lnTo>
                    <a:pt x="77" y="867"/>
                  </a:lnTo>
                  <a:lnTo>
                    <a:pt x="179" y="944"/>
                  </a:lnTo>
                  <a:lnTo>
                    <a:pt x="306" y="995"/>
                  </a:lnTo>
                  <a:lnTo>
                    <a:pt x="714" y="1173"/>
                  </a:lnTo>
                  <a:lnTo>
                    <a:pt x="943" y="1250"/>
                  </a:lnTo>
                  <a:lnTo>
                    <a:pt x="1045" y="1250"/>
                  </a:lnTo>
                  <a:lnTo>
                    <a:pt x="1122" y="1224"/>
                  </a:lnTo>
                  <a:lnTo>
                    <a:pt x="1147" y="1148"/>
                  </a:lnTo>
                  <a:lnTo>
                    <a:pt x="1173" y="1020"/>
                  </a:lnTo>
                  <a:lnTo>
                    <a:pt x="1224" y="791"/>
                  </a:lnTo>
                  <a:lnTo>
                    <a:pt x="1249" y="562"/>
                  </a:lnTo>
                  <a:lnTo>
                    <a:pt x="1300" y="332"/>
                  </a:lnTo>
                  <a:lnTo>
                    <a:pt x="1300" y="230"/>
                  </a:lnTo>
                  <a:lnTo>
                    <a:pt x="1300" y="128"/>
                  </a:lnTo>
                  <a:lnTo>
                    <a:pt x="1147" y="26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78"/>
            <p:cNvSpPr/>
            <p:nvPr/>
          </p:nvSpPr>
          <p:spPr>
            <a:xfrm>
              <a:off x="7365132" y="1383601"/>
              <a:ext cx="14141" cy="27846"/>
            </a:xfrm>
            <a:custGeom>
              <a:avLst/>
              <a:gdLst/>
              <a:ahLst/>
              <a:cxnLst/>
              <a:rect l="l" t="t" r="r" b="b"/>
              <a:pathLst>
                <a:path w="842" h="1658" extrusionOk="0">
                  <a:moveTo>
                    <a:pt x="383" y="179"/>
                  </a:moveTo>
                  <a:lnTo>
                    <a:pt x="485" y="434"/>
                  </a:lnTo>
                  <a:lnTo>
                    <a:pt x="535" y="664"/>
                  </a:lnTo>
                  <a:lnTo>
                    <a:pt x="561" y="817"/>
                  </a:lnTo>
                  <a:lnTo>
                    <a:pt x="586" y="995"/>
                  </a:lnTo>
                  <a:lnTo>
                    <a:pt x="586" y="1173"/>
                  </a:lnTo>
                  <a:lnTo>
                    <a:pt x="561" y="1224"/>
                  </a:lnTo>
                  <a:lnTo>
                    <a:pt x="535" y="1301"/>
                  </a:lnTo>
                  <a:lnTo>
                    <a:pt x="485" y="1326"/>
                  </a:lnTo>
                  <a:lnTo>
                    <a:pt x="434" y="1326"/>
                  </a:lnTo>
                  <a:lnTo>
                    <a:pt x="383" y="1301"/>
                  </a:lnTo>
                  <a:lnTo>
                    <a:pt x="357" y="1275"/>
                  </a:lnTo>
                  <a:lnTo>
                    <a:pt x="306" y="1148"/>
                  </a:lnTo>
                  <a:lnTo>
                    <a:pt x="306" y="1046"/>
                  </a:lnTo>
                  <a:lnTo>
                    <a:pt x="306" y="740"/>
                  </a:lnTo>
                  <a:lnTo>
                    <a:pt x="332" y="460"/>
                  </a:lnTo>
                  <a:lnTo>
                    <a:pt x="383" y="179"/>
                  </a:lnTo>
                  <a:close/>
                  <a:moveTo>
                    <a:pt x="281" y="1"/>
                  </a:moveTo>
                  <a:lnTo>
                    <a:pt x="255" y="26"/>
                  </a:lnTo>
                  <a:lnTo>
                    <a:pt x="128" y="307"/>
                  </a:lnTo>
                  <a:lnTo>
                    <a:pt x="51" y="587"/>
                  </a:lnTo>
                  <a:lnTo>
                    <a:pt x="0" y="868"/>
                  </a:lnTo>
                  <a:lnTo>
                    <a:pt x="0" y="1021"/>
                  </a:lnTo>
                  <a:lnTo>
                    <a:pt x="0" y="1173"/>
                  </a:lnTo>
                  <a:lnTo>
                    <a:pt x="51" y="1352"/>
                  </a:lnTo>
                  <a:lnTo>
                    <a:pt x="102" y="1454"/>
                  </a:lnTo>
                  <a:lnTo>
                    <a:pt x="153" y="1530"/>
                  </a:lnTo>
                  <a:lnTo>
                    <a:pt x="230" y="1581"/>
                  </a:lnTo>
                  <a:lnTo>
                    <a:pt x="306" y="1632"/>
                  </a:lnTo>
                  <a:lnTo>
                    <a:pt x="408" y="1658"/>
                  </a:lnTo>
                  <a:lnTo>
                    <a:pt x="510" y="1658"/>
                  </a:lnTo>
                  <a:lnTo>
                    <a:pt x="612" y="1632"/>
                  </a:lnTo>
                  <a:lnTo>
                    <a:pt x="688" y="1581"/>
                  </a:lnTo>
                  <a:lnTo>
                    <a:pt x="739" y="1505"/>
                  </a:lnTo>
                  <a:lnTo>
                    <a:pt x="790" y="1454"/>
                  </a:lnTo>
                  <a:lnTo>
                    <a:pt x="841" y="1275"/>
                  </a:lnTo>
                  <a:lnTo>
                    <a:pt x="841" y="1097"/>
                  </a:lnTo>
                  <a:lnTo>
                    <a:pt x="841" y="817"/>
                  </a:lnTo>
                  <a:lnTo>
                    <a:pt x="790" y="536"/>
                  </a:lnTo>
                  <a:lnTo>
                    <a:pt x="688" y="307"/>
                  </a:lnTo>
                  <a:lnTo>
                    <a:pt x="561" y="77"/>
                  </a:lnTo>
                  <a:lnTo>
                    <a:pt x="510" y="52"/>
                  </a:lnTo>
                  <a:lnTo>
                    <a:pt x="485" y="26"/>
                  </a:lnTo>
                  <a:lnTo>
                    <a:pt x="408" y="77"/>
                  </a:lnTo>
                  <a:lnTo>
                    <a:pt x="383" y="26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78"/>
            <p:cNvSpPr/>
            <p:nvPr/>
          </p:nvSpPr>
          <p:spPr>
            <a:xfrm>
              <a:off x="7370272" y="1386608"/>
              <a:ext cx="4719" cy="19281"/>
            </a:xfrm>
            <a:custGeom>
              <a:avLst/>
              <a:gdLst/>
              <a:ahLst/>
              <a:cxnLst/>
              <a:rect l="l" t="t" r="r" b="b"/>
              <a:pathLst>
                <a:path w="281" h="1148" extrusionOk="0">
                  <a:moveTo>
                    <a:pt x="77" y="0"/>
                  </a:moveTo>
                  <a:lnTo>
                    <a:pt x="26" y="281"/>
                  </a:lnTo>
                  <a:lnTo>
                    <a:pt x="0" y="561"/>
                  </a:lnTo>
                  <a:lnTo>
                    <a:pt x="0" y="867"/>
                  </a:lnTo>
                  <a:lnTo>
                    <a:pt x="0" y="969"/>
                  </a:lnTo>
                  <a:lnTo>
                    <a:pt x="51" y="1096"/>
                  </a:lnTo>
                  <a:lnTo>
                    <a:pt x="77" y="1122"/>
                  </a:lnTo>
                  <a:lnTo>
                    <a:pt x="128" y="1147"/>
                  </a:lnTo>
                  <a:lnTo>
                    <a:pt x="179" y="1147"/>
                  </a:lnTo>
                  <a:lnTo>
                    <a:pt x="229" y="1122"/>
                  </a:lnTo>
                  <a:lnTo>
                    <a:pt x="255" y="1045"/>
                  </a:lnTo>
                  <a:lnTo>
                    <a:pt x="280" y="994"/>
                  </a:lnTo>
                  <a:lnTo>
                    <a:pt x="280" y="816"/>
                  </a:lnTo>
                  <a:lnTo>
                    <a:pt x="255" y="638"/>
                  </a:lnTo>
                  <a:lnTo>
                    <a:pt x="229" y="485"/>
                  </a:lnTo>
                  <a:lnTo>
                    <a:pt x="179" y="255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78"/>
            <p:cNvSpPr/>
            <p:nvPr/>
          </p:nvSpPr>
          <p:spPr>
            <a:xfrm>
              <a:off x="7160457" y="2578259"/>
              <a:ext cx="213246" cy="211986"/>
            </a:xfrm>
            <a:custGeom>
              <a:avLst/>
              <a:gdLst/>
              <a:ahLst/>
              <a:cxnLst/>
              <a:rect l="l" t="t" r="r" b="b"/>
              <a:pathLst>
                <a:path w="12697" h="12622" extrusionOk="0">
                  <a:moveTo>
                    <a:pt x="6451" y="2500"/>
                  </a:moveTo>
                  <a:lnTo>
                    <a:pt x="6833" y="2525"/>
                  </a:lnTo>
                  <a:lnTo>
                    <a:pt x="7215" y="2576"/>
                  </a:lnTo>
                  <a:lnTo>
                    <a:pt x="7572" y="2678"/>
                  </a:lnTo>
                  <a:lnTo>
                    <a:pt x="7929" y="2831"/>
                  </a:lnTo>
                  <a:lnTo>
                    <a:pt x="8261" y="2984"/>
                  </a:lnTo>
                  <a:lnTo>
                    <a:pt x="8567" y="3188"/>
                  </a:lnTo>
                  <a:lnTo>
                    <a:pt x="8847" y="3417"/>
                  </a:lnTo>
                  <a:lnTo>
                    <a:pt x="9102" y="3672"/>
                  </a:lnTo>
                  <a:lnTo>
                    <a:pt x="9332" y="3978"/>
                  </a:lnTo>
                  <a:lnTo>
                    <a:pt x="9561" y="4284"/>
                  </a:lnTo>
                  <a:lnTo>
                    <a:pt x="9739" y="4616"/>
                  </a:lnTo>
                  <a:lnTo>
                    <a:pt x="9892" y="4947"/>
                  </a:lnTo>
                  <a:lnTo>
                    <a:pt x="10020" y="5304"/>
                  </a:lnTo>
                  <a:lnTo>
                    <a:pt x="10122" y="5687"/>
                  </a:lnTo>
                  <a:lnTo>
                    <a:pt x="10198" y="6069"/>
                  </a:lnTo>
                  <a:lnTo>
                    <a:pt x="10224" y="6477"/>
                  </a:lnTo>
                  <a:lnTo>
                    <a:pt x="10224" y="6885"/>
                  </a:lnTo>
                  <a:lnTo>
                    <a:pt x="10173" y="7242"/>
                  </a:lnTo>
                  <a:lnTo>
                    <a:pt x="10071" y="7599"/>
                  </a:lnTo>
                  <a:lnTo>
                    <a:pt x="9918" y="7930"/>
                  </a:lnTo>
                  <a:lnTo>
                    <a:pt x="9739" y="8236"/>
                  </a:lnTo>
                  <a:lnTo>
                    <a:pt x="9536" y="8542"/>
                  </a:lnTo>
                  <a:lnTo>
                    <a:pt x="9281" y="8797"/>
                  </a:lnTo>
                  <a:lnTo>
                    <a:pt x="9026" y="9052"/>
                  </a:lnTo>
                  <a:lnTo>
                    <a:pt x="8720" y="9256"/>
                  </a:lnTo>
                  <a:lnTo>
                    <a:pt x="8414" y="9460"/>
                  </a:lnTo>
                  <a:lnTo>
                    <a:pt x="8082" y="9638"/>
                  </a:lnTo>
                  <a:lnTo>
                    <a:pt x="7725" y="9791"/>
                  </a:lnTo>
                  <a:lnTo>
                    <a:pt x="7368" y="9919"/>
                  </a:lnTo>
                  <a:lnTo>
                    <a:pt x="6986" y="10021"/>
                  </a:lnTo>
                  <a:lnTo>
                    <a:pt x="6604" y="10097"/>
                  </a:lnTo>
                  <a:lnTo>
                    <a:pt x="6527" y="10097"/>
                  </a:lnTo>
                  <a:lnTo>
                    <a:pt x="6476" y="10072"/>
                  </a:lnTo>
                  <a:lnTo>
                    <a:pt x="6425" y="10046"/>
                  </a:lnTo>
                  <a:lnTo>
                    <a:pt x="6374" y="9995"/>
                  </a:lnTo>
                  <a:lnTo>
                    <a:pt x="5992" y="9995"/>
                  </a:lnTo>
                  <a:lnTo>
                    <a:pt x="5635" y="9944"/>
                  </a:lnTo>
                  <a:lnTo>
                    <a:pt x="5303" y="9868"/>
                  </a:lnTo>
                  <a:lnTo>
                    <a:pt x="4972" y="9766"/>
                  </a:lnTo>
                  <a:lnTo>
                    <a:pt x="4691" y="9613"/>
                  </a:lnTo>
                  <a:lnTo>
                    <a:pt x="4411" y="9434"/>
                  </a:lnTo>
                  <a:lnTo>
                    <a:pt x="4156" y="9230"/>
                  </a:lnTo>
                  <a:lnTo>
                    <a:pt x="3926" y="9001"/>
                  </a:lnTo>
                  <a:lnTo>
                    <a:pt x="3697" y="8746"/>
                  </a:lnTo>
                  <a:lnTo>
                    <a:pt x="3519" y="8491"/>
                  </a:lnTo>
                  <a:lnTo>
                    <a:pt x="3366" y="8185"/>
                  </a:lnTo>
                  <a:lnTo>
                    <a:pt x="3213" y="7879"/>
                  </a:lnTo>
                  <a:lnTo>
                    <a:pt x="3111" y="7573"/>
                  </a:lnTo>
                  <a:lnTo>
                    <a:pt x="3009" y="7242"/>
                  </a:lnTo>
                  <a:lnTo>
                    <a:pt x="2958" y="6910"/>
                  </a:lnTo>
                  <a:lnTo>
                    <a:pt x="2907" y="6553"/>
                  </a:lnTo>
                  <a:lnTo>
                    <a:pt x="2907" y="6222"/>
                  </a:lnTo>
                  <a:lnTo>
                    <a:pt x="2907" y="5865"/>
                  </a:lnTo>
                  <a:lnTo>
                    <a:pt x="2958" y="5534"/>
                  </a:lnTo>
                  <a:lnTo>
                    <a:pt x="3009" y="5202"/>
                  </a:lnTo>
                  <a:lnTo>
                    <a:pt x="3111" y="4871"/>
                  </a:lnTo>
                  <a:lnTo>
                    <a:pt x="3238" y="4565"/>
                  </a:lnTo>
                  <a:lnTo>
                    <a:pt x="3366" y="4259"/>
                  </a:lnTo>
                  <a:lnTo>
                    <a:pt x="3544" y="3978"/>
                  </a:lnTo>
                  <a:lnTo>
                    <a:pt x="3748" y="3698"/>
                  </a:lnTo>
                  <a:lnTo>
                    <a:pt x="4003" y="3443"/>
                  </a:lnTo>
                  <a:lnTo>
                    <a:pt x="4258" y="3213"/>
                  </a:lnTo>
                  <a:lnTo>
                    <a:pt x="4564" y="3035"/>
                  </a:lnTo>
                  <a:lnTo>
                    <a:pt x="4870" y="2857"/>
                  </a:lnTo>
                  <a:lnTo>
                    <a:pt x="5227" y="2704"/>
                  </a:lnTo>
                  <a:lnTo>
                    <a:pt x="5609" y="2602"/>
                  </a:lnTo>
                  <a:lnTo>
                    <a:pt x="6043" y="2525"/>
                  </a:lnTo>
                  <a:lnTo>
                    <a:pt x="6451" y="2500"/>
                  </a:lnTo>
                  <a:close/>
                  <a:moveTo>
                    <a:pt x="6043" y="1"/>
                  </a:moveTo>
                  <a:lnTo>
                    <a:pt x="5711" y="52"/>
                  </a:lnTo>
                  <a:lnTo>
                    <a:pt x="5380" y="77"/>
                  </a:lnTo>
                  <a:lnTo>
                    <a:pt x="5074" y="154"/>
                  </a:lnTo>
                  <a:lnTo>
                    <a:pt x="4742" y="205"/>
                  </a:lnTo>
                  <a:lnTo>
                    <a:pt x="4436" y="307"/>
                  </a:lnTo>
                  <a:lnTo>
                    <a:pt x="4130" y="409"/>
                  </a:lnTo>
                  <a:lnTo>
                    <a:pt x="3850" y="536"/>
                  </a:lnTo>
                  <a:lnTo>
                    <a:pt x="3570" y="664"/>
                  </a:lnTo>
                  <a:lnTo>
                    <a:pt x="3289" y="817"/>
                  </a:lnTo>
                  <a:lnTo>
                    <a:pt x="3009" y="970"/>
                  </a:lnTo>
                  <a:lnTo>
                    <a:pt x="2754" y="1148"/>
                  </a:lnTo>
                  <a:lnTo>
                    <a:pt x="2244" y="1531"/>
                  </a:lnTo>
                  <a:lnTo>
                    <a:pt x="1810" y="1939"/>
                  </a:lnTo>
                  <a:lnTo>
                    <a:pt x="1402" y="2423"/>
                  </a:lnTo>
                  <a:lnTo>
                    <a:pt x="1020" y="2907"/>
                  </a:lnTo>
                  <a:lnTo>
                    <a:pt x="867" y="3188"/>
                  </a:lnTo>
                  <a:lnTo>
                    <a:pt x="714" y="3468"/>
                  </a:lnTo>
                  <a:lnTo>
                    <a:pt x="587" y="3749"/>
                  </a:lnTo>
                  <a:lnTo>
                    <a:pt x="459" y="4029"/>
                  </a:lnTo>
                  <a:lnTo>
                    <a:pt x="332" y="4335"/>
                  </a:lnTo>
                  <a:lnTo>
                    <a:pt x="255" y="4641"/>
                  </a:lnTo>
                  <a:lnTo>
                    <a:pt x="179" y="4947"/>
                  </a:lnTo>
                  <a:lnTo>
                    <a:pt x="102" y="5253"/>
                  </a:lnTo>
                  <a:lnTo>
                    <a:pt x="51" y="5585"/>
                  </a:lnTo>
                  <a:lnTo>
                    <a:pt x="26" y="5916"/>
                  </a:lnTo>
                  <a:lnTo>
                    <a:pt x="0" y="6247"/>
                  </a:lnTo>
                  <a:lnTo>
                    <a:pt x="0" y="6579"/>
                  </a:lnTo>
                  <a:lnTo>
                    <a:pt x="26" y="6910"/>
                  </a:lnTo>
                  <a:lnTo>
                    <a:pt x="51" y="7216"/>
                  </a:lnTo>
                  <a:lnTo>
                    <a:pt x="102" y="7548"/>
                  </a:lnTo>
                  <a:lnTo>
                    <a:pt x="179" y="7828"/>
                  </a:lnTo>
                  <a:lnTo>
                    <a:pt x="255" y="8134"/>
                  </a:lnTo>
                  <a:lnTo>
                    <a:pt x="357" y="8415"/>
                  </a:lnTo>
                  <a:lnTo>
                    <a:pt x="459" y="8695"/>
                  </a:lnTo>
                  <a:lnTo>
                    <a:pt x="561" y="8950"/>
                  </a:lnTo>
                  <a:lnTo>
                    <a:pt x="841" y="9460"/>
                  </a:lnTo>
                  <a:lnTo>
                    <a:pt x="1173" y="9919"/>
                  </a:lnTo>
                  <a:lnTo>
                    <a:pt x="1530" y="10352"/>
                  </a:lnTo>
                  <a:lnTo>
                    <a:pt x="1938" y="10760"/>
                  </a:lnTo>
                  <a:lnTo>
                    <a:pt x="2397" y="11117"/>
                  </a:lnTo>
                  <a:lnTo>
                    <a:pt x="2856" y="11449"/>
                  </a:lnTo>
                  <a:lnTo>
                    <a:pt x="3366" y="11729"/>
                  </a:lnTo>
                  <a:lnTo>
                    <a:pt x="3901" y="11984"/>
                  </a:lnTo>
                  <a:lnTo>
                    <a:pt x="4462" y="12213"/>
                  </a:lnTo>
                  <a:lnTo>
                    <a:pt x="5048" y="12392"/>
                  </a:lnTo>
                  <a:lnTo>
                    <a:pt x="5635" y="12519"/>
                  </a:lnTo>
                  <a:lnTo>
                    <a:pt x="6221" y="12621"/>
                  </a:lnTo>
                  <a:lnTo>
                    <a:pt x="6731" y="12621"/>
                  </a:lnTo>
                  <a:lnTo>
                    <a:pt x="7215" y="12545"/>
                  </a:lnTo>
                  <a:lnTo>
                    <a:pt x="7700" y="12468"/>
                  </a:lnTo>
                  <a:lnTo>
                    <a:pt x="8184" y="12341"/>
                  </a:lnTo>
                  <a:lnTo>
                    <a:pt x="8618" y="12188"/>
                  </a:lnTo>
                  <a:lnTo>
                    <a:pt x="9077" y="12009"/>
                  </a:lnTo>
                  <a:lnTo>
                    <a:pt x="9510" y="11780"/>
                  </a:lnTo>
                  <a:lnTo>
                    <a:pt x="9918" y="11525"/>
                  </a:lnTo>
                  <a:lnTo>
                    <a:pt x="10300" y="11245"/>
                  </a:lnTo>
                  <a:lnTo>
                    <a:pt x="10657" y="10939"/>
                  </a:lnTo>
                  <a:lnTo>
                    <a:pt x="11014" y="10607"/>
                  </a:lnTo>
                  <a:lnTo>
                    <a:pt x="11320" y="10250"/>
                  </a:lnTo>
                  <a:lnTo>
                    <a:pt x="11601" y="9868"/>
                  </a:lnTo>
                  <a:lnTo>
                    <a:pt x="11881" y="9460"/>
                  </a:lnTo>
                  <a:lnTo>
                    <a:pt x="12111" y="9052"/>
                  </a:lnTo>
                  <a:lnTo>
                    <a:pt x="12289" y="8593"/>
                  </a:lnTo>
                  <a:lnTo>
                    <a:pt x="12315" y="8542"/>
                  </a:lnTo>
                  <a:lnTo>
                    <a:pt x="12442" y="8134"/>
                  </a:lnTo>
                  <a:lnTo>
                    <a:pt x="12570" y="7726"/>
                  </a:lnTo>
                  <a:lnTo>
                    <a:pt x="12646" y="7318"/>
                  </a:lnTo>
                  <a:lnTo>
                    <a:pt x="12697" y="6885"/>
                  </a:lnTo>
                  <a:lnTo>
                    <a:pt x="12697" y="6553"/>
                  </a:lnTo>
                  <a:lnTo>
                    <a:pt x="12697" y="6196"/>
                  </a:lnTo>
                  <a:lnTo>
                    <a:pt x="12697" y="5865"/>
                  </a:lnTo>
                  <a:lnTo>
                    <a:pt x="12646" y="5534"/>
                  </a:lnTo>
                  <a:lnTo>
                    <a:pt x="12595" y="5202"/>
                  </a:lnTo>
                  <a:lnTo>
                    <a:pt x="12544" y="4871"/>
                  </a:lnTo>
                  <a:lnTo>
                    <a:pt x="12442" y="4565"/>
                  </a:lnTo>
                  <a:lnTo>
                    <a:pt x="12340" y="4259"/>
                  </a:lnTo>
                  <a:lnTo>
                    <a:pt x="12238" y="3953"/>
                  </a:lnTo>
                  <a:lnTo>
                    <a:pt x="12111" y="3647"/>
                  </a:lnTo>
                  <a:lnTo>
                    <a:pt x="11958" y="3366"/>
                  </a:lnTo>
                  <a:lnTo>
                    <a:pt x="11805" y="3086"/>
                  </a:lnTo>
                  <a:lnTo>
                    <a:pt x="11626" y="2806"/>
                  </a:lnTo>
                  <a:lnTo>
                    <a:pt x="11448" y="2551"/>
                  </a:lnTo>
                  <a:lnTo>
                    <a:pt x="11244" y="2296"/>
                  </a:lnTo>
                  <a:lnTo>
                    <a:pt x="11040" y="2066"/>
                  </a:lnTo>
                  <a:lnTo>
                    <a:pt x="10810" y="1837"/>
                  </a:lnTo>
                  <a:lnTo>
                    <a:pt x="10581" y="1607"/>
                  </a:lnTo>
                  <a:lnTo>
                    <a:pt x="10326" y="1403"/>
                  </a:lnTo>
                  <a:lnTo>
                    <a:pt x="10096" y="1199"/>
                  </a:lnTo>
                  <a:lnTo>
                    <a:pt x="9816" y="1021"/>
                  </a:lnTo>
                  <a:lnTo>
                    <a:pt x="9536" y="842"/>
                  </a:lnTo>
                  <a:lnTo>
                    <a:pt x="9255" y="689"/>
                  </a:lnTo>
                  <a:lnTo>
                    <a:pt x="8975" y="562"/>
                  </a:lnTo>
                  <a:lnTo>
                    <a:pt x="8669" y="434"/>
                  </a:lnTo>
                  <a:lnTo>
                    <a:pt x="8363" y="307"/>
                  </a:lnTo>
                  <a:lnTo>
                    <a:pt x="8057" y="230"/>
                  </a:lnTo>
                  <a:lnTo>
                    <a:pt x="7725" y="154"/>
                  </a:lnTo>
                  <a:lnTo>
                    <a:pt x="7394" y="77"/>
                  </a:lnTo>
                  <a:lnTo>
                    <a:pt x="7062" y="26"/>
                  </a:lnTo>
                  <a:lnTo>
                    <a:pt x="6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78"/>
            <p:cNvSpPr/>
            <p:nvPr/>
          </p:nvSpPr>
          <p:spPr>
            <a:xfrm>
              <a:off x="7295334" y="1375893"/>
              <a:ext cx="54399" cy="77089"/>
            </a:xfrm>
            <a:custGeom>
              <a:avLst/>
              <a:gdLst/>
              <a:ahLst/>
              <a:cxnLst/>
              <a:rect l="l" t="t" r="r" b="b"/>
              <a:pathLst>
                <a:path w="3239" h="4590" extrusionOk="0">
                  <a:moveTo>
                    <a:pt x="3238" y="1"/>
                  </a:moveTo>
                  <a:lnTo>
                    <a:pt x="2677" y="485"/>
                  </a:lnTo>
                  <a:lnTo>
                    <a:pt x="2218" y="919"/>
                  </a:lnTo>
                  <a:lnTo>
                    <a:pt x="1810" y="1378"/>
                  </a:lnTo>
                  <a:lnTo>
                    <a:pt x="1428" y="1887"/>
                  </a:lnTo>
                  <a:lnTo>
                    <a:pt x="1097" y="2372"/>
                  </a:lnTo>
                  <a:lnTo>
                    <a:pt x="765" y="2907"/>
                  </a:lnTo>
                  <a:lnTo>
                    <a:pt x="485" y="3443"/>
                  </a:lnTo>
                  <a:lnTo>
                    <a:pt x="230" y="4004"/>
                  </a:lnTo>
                  <a:lnTo>
                    <a:pt x="0" y="4590"/>
                  </a:lnTo>
                  <a:lnTo>
                    <a:pt x="230" y="4335"/>
                  </a:lnTo>
                  <a:lnTo>
                    <a:pt x="485" y="4106"/>
                  </a:lnTo>
                  <a:lnTo>
                    <a:pt x="995" y="3647"/>
                  </a:lnTo>
                  <a:lnTo>
                    <a:pt x="1505" y="3188"/>
                  </a:lnTo>
                  <a:lnTo>
                    <a:pt x="1759" y="2933"/>
                  </a:lnTo>
                  <a:lnTo>
                    <a:pt x="1989" y="2652"/>
                  </a:lnTo>
                  <a:lnTo>
                    <a:pt x="2193" y="2372"/>
                  </a:lnTo>
                  <a:lnTo>
                    <a:pt x="2371" y="2066"/>
                  </a:lnTo>
                  <a:lnTo>
                    <a:pt x="2499" y="1734"/>
                  </a:lnTo>
                  <a:lnTo>
                    <a:pt x="2626" y="1378"/>
                  </a:lnTo>
                  <a:lnTo>
                    <a:pt x="2907" y="715"/>
                  </a:lnTo>
                  <a:lnTo>
                    <a:pt x="3060" y="383"/>
                  </a:lnTo>
                  <a:lnTo>
                    <a:pt x="3238" y="103"/>
                  </a:lnTo>
                  <a:lnTo>
                    <a:pt x="3213" y="52"/>
                  </a:lnTo>
                  <a:lnTo>
                    <a:pt x="3238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78"/>
            <p:cNvSpPr/>
            <p:nvPr/>
          </p:nvSpPr>
          <p:spPr>
            <a:xfrm>
              <a:off x="7209262" y="2620229"/>
              <a:ext cx="122906" cy="127625"/>
            </a:xfrm>
            <a:custGeom>
              <a:avLst/>
              <a:gdLst/>
              <a:ahLst/>
              <a:cxnLst/>
              <a:rect l="l" t="t" r="r" b="b"/>
              <a:pathLst>
                <a:path w="7318" h="7599" extrusionOk="0">
                  <a:moveTo>
                    <a:pt x="3570" y="408"/>
                  </a:moveTo>
                  <a:lnTo>
                    <a:pt x="3927" y="434"/>
                  </a:lnTo>
                  <a:lnTo>
                    <a:pt x="4284" y="485"/>
                  </a:lnTo>
                  <a:lnTo>
                    <a:pt x="4615" y="587"/>
                  </a:lnTo>
                  <a:lnTo>
                    <a:pt x="4921" y="714"/>
                  </a:lnTo>
                  <a:lnTo>
                    <a:pt x="5227" y="867"/>
                  </a:lnTo>
                  <a:lnTo>
                    <a:pt x="5482" y="1046"/>
                  </a:lnTo>
                  <a:lnTo>
                    <a:pt x="5737" y="1275"/>
                  </a:lnTo>
                  <a:lnTo>
                    <a:pt x="5967" y="1505"/>
                  </a:lnTo>
                  <a:lnTo>
                    <a:pt x="6196" y="1760"/>
                  </a:lnTo>
                  <a:lnTo>
                    <a:pt x="6375" y="2040"/>
                  </a:lnTo>
                  <a:lnTo>
                    <a:pt x="6528" y="2346"/>
                  </a:lnTo>
                  <a:lnTo>
                    <a:pt x="6681" y="2652"/>
                  </a:lnTo>
                  <a:lnTo>
                    <a:pt x="6783" y="2984"/>
                  </a:lnTo>
                  <a:lnTo>
                    <a:pt x="6859" y="3315"/>
                  </a:lnTo>
                  <a:lnTo>
                    <a:pt x="6935" y="3646"/>
                  </a:lnTo>
                  <a:lnTo>
                    <a:pt x="6935" y="4003"/>
                  </a:lnTo>
                  <a:lnTo>
                    <a:pt x="6935" y="4360"/>
                  </a:lnTo>
                  <a:lnTo>
                    <a:pt x="6884" y="4666"/>
                  </a:lnTo>
                  <a:lnTo>
                    <a:pt x="6808" y="4972"/>
                  </a:lnTo>
                  <a:lnTo>
                    <a:pt x="6681" y="5253"/>
                  </a:lnTo>
                  <a:lnTo>
                    <a:pt x="6528" y="5533"/>
                  </a:lnTo>
                  <a:lnTo>
                    <a:pt x="6349" y="5763"/>
                  </a:lnTo>
                  <a:lnTo>
                    <a:pt x="6145" y="5992"/>
                  </a:lnTo>
                  <a:lnTo>
                    <a:pt x="5916" y="6196"/>
                  </a:lnTo>
                  <a:lnTo>
                    <a:pt x="5661" y="6375"/>
                  </a:lnTo>
                  <a:lnTo>
                    <a:pt x="5406" y="6553"/>
                  </a:lnTo>
                  <a:lnTo>
                    <a:pt x="5125" y="6706"/>
                  </a:lnTo>
                  <a:lnTo>
                    <a:pt x="4819" y="6833"/>
                  </a:lnTo>
                  <a:lnTo>
                    <a:pt x="4539" y="6961"/>
                  </a:lnTo>
                  <a:lnTo>
                    <a:pt x="4233" y="7063"/>
                  </a:lnTo>
                  <a:lnTo>
                    <a:pt x="3621" y="7216"/>
                  </a:lnTo>
                  <a:lnTo>
                    <a:pt x="3290" y="7165"/>
                  </a:lnTo>
                  <a:lnTo>
                    <a:pt x="2984" y="7114"/>
                  </a:lnTo>
                  <a:lnTo>
                    <a:pt x="2678" y="7012"/>
                  </a:lnTo>
                  <a:lnTo>
                    <a:pt x="2397" y="6910"/>
                  </a:lnTo>
                  <a:lnTo>
                    <a:pt x="2117" y="6782"/>
                  </a:lnTo>
                  <a:lnTo>
                    <a:pt x="1836" y="6629"/>
                  </a:lnTo>
                  <a:lnTo>
                    <a:pt x="1581" y="6451"/>
                  </a:lnTo>
                  <a:lnTo>
                    <a:pt x="1352" y="6247"/>
                  </a:lnTo>
                  <a:lnTo>
                    <a:pt x="1148" y="6043"/>
                  </a:lnTo>
                  <a:lnTo>
                    <a:pt x="944" y="5814"/>
                  </a:lnTo>
                  <a:lnTo>
                    <a:pt x="766" y="5559"/>
                  </a:lnTo>
                  <a:lnTo>
                    <a:pt x="613" y="5278"/>
                  </a:lnTo>
                  <a:lnTo>
                    <a:pt x="485" y="4998"/>
                  </a:lnTo>
                  <a:lnTo>
                    <a:pt x="409" y="4692"/>
                  </a:lnTo>
                  <a:lnTo>
                    <a:pt x="332" y="4360"/>
                  </a:lnTo>
                  <a:lnTo>
                    <a:pt x="281" y="4003"/>
                  </a:lnTo>
                  <a:lnTo>
                    <a:pt x="281" y="3672"/>
                  </a:lnTo>
                  <a:lnTo>
                    <a:pt x="307" y="3315"/>
                  </a:lnTo>
                  <a:lnTo>
                    <a:pt x="383" y="2984"/>
                  </a:lnTo>
                  <a:lnTo>
                    <a:pt x="460" y="2652"/>
                  </a:lnTo>
                  <a:lnTo>
                    <a:pt x="613" y="2346"/>
                  </a:lnTo>
                  <a:lnTo>
                    <a:pt x="766" y="2066"/>
                  </a:lnTo>
                  <a:lnTo>
                    <a:pt x="944" y="1785"/>
                  </a:lnTo>
                  <a:lnTo>
                    <a:pt x="1173" y="1505"/>
                  </a:lnTo>
                  <a:lnTo>
                    <a:pt x="1403" y="1275"/>
                  </a:lnTo>
                  <a:lnTo>
                    <a:pt x="1658" y="1071"/>
                  </a:lnTo>
                  <a:lnTo>
                    <a:pt x="1938" y="867"/>
                  </a:lnTo>
                  <a:lnTo>
                    <a:pt x="2244" y="714"/>
                  </a:lnTo>
                  <a:lnTo>
                    <a:pt x="2550" y="587"/>
                  </a:lnTo>
                  <a:lnTo>
                    <a:pt x="2882" y="485"/>
                  </a:lnTo>
                  <a:lnTo>
                    <a:pt x="3213" y="434"/>
                  </a:lnTo>
                  <a:lnTo>
                    <a:pt x="3570" y="408"/>
                  </a:lnTo>
                  <a:close/>
                  <a:moveTo>
                    <a:pt x="3545" y="1"/>
                  </a:moveTo>
                  <a:lnTo>
                    <a:pt x="3137" y="26"/>
                  </a:lnTo>
                  <a:lnTo>
                    <a:pt x="2703" y="103"/>
                  </a:lnTo>
                  <a:lnTo>
                    <a:pt x="2321" y="205"/>
                  </a:lnTo>
                  <a:lnTo>
                    <a:pt x="1964" y="358"/>
                  </a:lnTo>
                  <a:lnTo>
                    <a:pt x="1658" y="536"/>
                  </a:lnTo>
                  <a:lnTo>
                    <a:pt x="1352" y="714"/>
                  </a:lnTo>
                  <a:lnTo>
                    <a:pt x="1097" y="944"/>
                  </a:lnTo>
                  <a:lnTo>
                    <a:pt x="842" y="1199"/>
                  </a:lnTo>
                  <a:lnTo>
                    <a:pt x="638" y="1479"/>
                  </a:lnTo>
                  <a:lnTo>
                    <a:pt x="460" y="1760"/>
                  </a:lnTo>
                  <a:lnTo>
                    <a:pt x="332" y="2066"/>
                  </a:lnTo>
                  <a:lnTo>
                    <a:pt x="205" y="2372"/>
                  </a:lnTo>
                  <a:lnTo>
                    <a:pt x="103" y="2703"/>
                  </a:lnTo>
                  <a:lnTo>
                    <a:pt x="52" y="3035"/>
                  </a:lnTo>
                  <a:lnTo>
                    <a:pt x="1" y="3366"/>
                  </a:lnTo>
                  <a:lnTo>
                    <a:pt x="1" y="3723"/>
                  </a:lnTo>
                  <a:lnTo>
                    <a:pt x="1" y="4054"/>
                  </a:lnTo>
                  <a:lnTo>
                    <a:pt x="52" y="4411"/>
                  </a:lnTo>
                  <a:lnTo>
                    <a:pt x="103" y="4743"/>
                  </a:lnTo>
                  <a:lnTo>
                    <a:pt x="205" y="5074"/>
                  </a:lnTo>
                  <a:lnTo>
                    <a:pt x="307" y="5380"/>
                  </a:lnTo>
                  <a:lnTo>
                    <a:pt x="460" y="5686"/>
                  </a:lnTo>
                  <a:lnTo>
                    <a:pt x="613" y="5992"/>
                  </a:lnTo>
                  <a:lnTo>
                    <a:pt x="791" y="6247"/>
                  </a:lnTo>
                  <a:lnTo>
                    <a:pt x="1020" y="6502"/>
                  </a:lnTo>
                  <a:lnTo>
                    <a:pt x="1250" y="6731"/>
                  </a:lnTo>
                  <a:lnTo>
                    <a:pt x="1505" y="6935"/>
                  </a:lnTo>
                  <a:lnTo>
                    <a:pt x="1785" y="7114"/>
                  </a:lnTo>
                  <a:lnTo>
                    <a:pt x="2066" y="7267"/>
                  </a:lnTo>
                  <a:lnTo>
                    <a:pt x="2397" y="7369"/>
                  </a:lnTo>
                  <a:lnTo>
                    <a:pt x="2729" y="7445"/>
                  </a:lnTo>
                  <a:lnTo>
                    <a:pt x="3086" y="7496"/>
                  </a:lnTo>
                  <a:lnTo>
                    <a:pt x="3468" y="7496"/>
                  </a:lnTo>
                  <a:lnTo>
                    <a:pt x="3519" y="7547"/>
                  </a:lnTo>
                  <a:lnTo>
                    <a:pt x="3570" y="7573"/>
                  </a:lnTo>
                  <a:lnTo>
                    <a:pt x="3621" y="7598"/>
                  </a:lnTo>
                  <a:lnTo>
                    <a:pt x="3698" y="7598"/>
                  </a:lnTo>
                  <a:lnTo>
                    <a:pt x="4080" y="7522"/>
                  </a:lnTo>
                  <a:lnTo>
                    <a:pt x="4462" y="7420"/>
                  </a:lnTo>
                  <a:lnTo>
                    <a:pt x="4819" y="7292"/>
                  </a:lnTo>
                  <a:lnTo>
                    <a:pt x="5176" y="7139"/>
                  </a:lnTo>
                  <a:lnTo>
                    <a:pt x="5508" y="6961"/>
                  </a:lnTo>
                  <a:lnTo>
                    <a:pt x="5814" y="6757"/>
                  </a:lnTo>
                  <a:lnTo>
                    <a:pt x="6120" y="6553"/>
                  </a:lnTo>
                  <a:lnTo>
                    <a:pt x="6375" y="6298"/>
                  </a:lnTo>
                  <a:lnTo>
                    <a:pt x="6630" y="6043"/>
                  </a:lnTo>
                  <a:lnTo>
                    <a:pt x="6833" y="5737"/>
                  </a:lnTo>
                  <a:lnTo>
                    <a:pt x="7012" y="5431"/>
                  </a:lnTo>
                  <a:lnTo>
                    <a:pt x="7165" y="5100"/>
                  </a:lnTo>
                  <a:lnTo>
                    <a:pt x="7267" y="4743"/>
                  </a:lnTo>
                  <a:lnTo>
                    <a:pt x="7318" y="4386"/>
                  </a:lnTo>
                  <a:lnTo>
                    <a:pt x="7318" y="3978"/>
                  </a:lnTo>
                  <a:lnTo>
                    <a:pt x="7292" y="3570"/>
                  </a:lnTo>
                  <a:lnTo>
                    <a:pt x="7216" y="3188"/>
                  </a:lnTo>
                  <a:lnTo>
                    <a:pt x="7114" y="2805"/>
                  </a:lnTo>
                  <a:lnTo>
                    <a:pt x="6986" y="2448"/>
                  </a:lnTo>
                  <a:lnTo>
                    <a:pt x="6833" y="2117"/>
                  </a:lnTo>
                  <a:lnTo>
                    <a:pt x="6655" y="1785"/>
                  </a:lnTo>
                  <a:lnTo>
                    <a:pt x="6426" y="1479"/>
                  </a:lnTo>
                  <a:lnTo>
                    <a:pt x="6196" y="1173"/>
                  </a:lnTo>
                  <a:lnTo>
                    <a:pt x="5941" y="918"/>
                  </a:lnTo>
                  <a:lnTo>
                    <a:pt x="5661" y="689"/>
                  </a:lnTo>
                  <a:lnTo>
                    <a:pt x="5355" y="485"/>
                  </a:lnTo>
                  <a:lnTo>
                    <a:pt x="5023" y="332"/>
                  </a:lnTo>
                  <a:lnTo>
                    <a:pt x="4666" y="179"/>
                  </a:lnTo>
                  <a:lnTo>
                    <a:pt x="4309" y="77"/>
                  </a:lnTo>
                  <a:lnTo>
                    <a:pt x="3927" y="26"/>
                  </a:lnTo>
                  <a:lnTo>
                    <a:pt x="354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78"/>
            <p:cNvSpPr/>
            <p:nvPr/>
          </p:nvSpPr>
          <p:spPr>
            <a:xfrm>
              <a:off x="7303043" y="1546325"/>
              <a:ext cx="28266" cy="14561"/>
            </a:xfrm>
            <a:custGeom>
              <a:avLst/>
              <a:gdLst/>
              <a:ahLst/>
              <a:cxnLst/>
              <a:rect l="l" t="t" r="r" b="b"/>
              <a:pathLst>
                <a:path w="1683" h="867" extrusionOk="0">
                  <a:moveTo>
                    <a:pt x="995" y="255"/>
                  </a:moveTo>
                  <a:lnTo>
                    <a:pt x="1173" y="281"/>
                  </a:lnTo>
                  <a:lnTo>
                    <a:pt x="1275" y="306"/>
                  </a:lnTo>
                  <a:lnTo>
                    <a:pt x="1377" y="383"/>
                  </a:lnTo>
                  <a:lnTo>
                    <a:pt x="1428" y="408"/>
                  </a:lnTo>
                  <a:lnTo>
                    <a:pt x="1428" y="459"/>
                  </a:lnTo>
                  <a:lnTo>
                    <a:pt x="1402" y="535"/>
                  </a:lnTo>
                  <a:lnTo>
                    <a:pt x="1326" y="586"/>
                  </a:lnTo>
                  <a:lnTo>
                    <a:pt x="1249" y="612"/>
                  </a:lnTo>
                  <a:lnTo>
                    <a:pt x="1046" y="612"/>
                  </a:lnTo>
                  <a:lnTo>
                    <a:pt x="867" y="586"/>
                  </a:lnTo>
                  <a:lnTo>
                    <a:pt x="740" y="535"/>
                  </a:lnTo>
                  <a:lnTo>
                    <a:pt x="638" y="485"/>
                  </a:lnTo>
                  <a:lnTo>
                    <a:pt x="561" y="434"/>
                  </a:lnTo>
                  <a:lnTo>
                    <a:pt x="383" y="281"/>
                  </a:lnTo>
                  <a:lnTo>
                    <a:pt x="587" y="255"/>
                  </a:lnTo>
                  <a:close/>
                  <a:moveTo>
                    <a:pt x="689" y="0"/>
                  </a:moveTo>
                  <a:lnTo>
                    <a:pt x="357" y="51"/>
                  </a:lnTo>
                  <a:lnTo>
                    <a:pt x="77" y="153"/>
                  </a:lnTo>
                  <a:lnTo>
                    <a:pt x="26" y="179"/>
                  </a:lnTo>
                  <a:lnTo>
                    <a:pt x="0" y="230"/>
                  </a:lnTo>
                  <a:lnTo>
                    <a:pt x="26" y="281"/>
                  </a:lnTo>
                  <a:lnTo>
                    <a:pt x="77" y="306"/>
                  </a:lnTo>
                  <a:lnTo>
                    <a:pt x="102" y="383"/>
                  </a:lnTo>
                  <a:lnTo>
                    <a:pt x="281" y="561"/>
                  </a:lnTo>
                  <a:lnTo>
                    <a:pt x="485" y="714"/>
                  </a:lnTo>
                  <a:lnTo>
                    <a:pt x="714" y="816"/>
                  </a:lnTo>
                  <a:lnTo>
                    <a:pt x="944" y="841"/>
                  </a:lnTo>
                  <a:lnTo>
                    <a:pt x="1148" y="867"/>
                  </a:lnTo>
                  <a:lnTo>
                    <a:pt x="1377" y="816"/>
                  </a:lnTo>
                  <a:lnTo>
                    <a:pt x="1479" y="790"/>
                  </a:lnTo>
                  <a:lnTo>
                    <a:pt x="1555" y="739"/>
                  </a:lnTo>
                  <a:lnTo>
                    <a:pt x="1632" y="663"/>
                  </a:lnTo>
                  <a:lnTo>
                    <a:pt x="1683" y="561"/>
                  </a:lnTo>
                  <a:lnTo>
                    <a:pt x="1683" y="485"/>
                  </a:lnTo>
                  <a:lnTo>
                    <a:pt x="1683" y="408"/>
                  </a:lnTo>
                  <a:lnTo>
                    <a:pt x="1632" y="332"/>
                  </a:lnTo>
                  <a:lnTo>
                    <a:pt x="1606" y="255"/>
                  </a:lnTo>
                  <a:lnTo>
                    <a:pt x="1453" y="153"/>
                  </a:lnTo>
                  <a:lnTo>
                    <a:pt x="1326" y="77"/>
                  </a:lnTo>
                  <a:lnTo>
                    <a:pt x="1173" y="26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78"/>
            <p:cNvSpPr/>
            <p:nvPr/>
          </p:nvSpPr>
          <p:spPr>
            <a:xfrm>
              <a:off x="7309458" y="1550608"/>
              <a:ext cx="17568" cy="5996"/>
            </a:xfrm>
            <a:custGeom>
              <a:avLst/>
              <a:gdLst/>
              <a:ahLst/>
              <a:cxnLst/>
              <a:rect l="l" t="t" r="r" b="b"/>
              <a:pathLst>
                <a:path w="1046" h="357" extrusionOk="0">
                  <a:moveTo>
                    <a:pt x="205" y="0"/>
                  </a:moveTo>
                  <a:lnTo>
                    <a:pt x="1" y="26"/>
                  </a:lnTo>
                  <a:lnTo>
                    <a:pt x="179" y="179"/>
                  </a:lnTo>
                  <a:lnTo>
                    <a:pt x="256" y="230"/>
                  </a:lnTo>
                  <a:lnTo>
                    <a:pt x="358" y="280"/>
                  </a:lnTo>
                  <a:lnTo>
                    <a:pt x="485" y="331"/>
                  </a:lnTo>
                  <a:lnTo>
                    <a:pt x="664" y="357"/>
                  </a:lnTo>
                  <a:lnTo>
                    <a:pt x="867" y="357"/>
                  </a:lnTo>
                  <a:lnTo>
                    <a:pt x="944" y="331"/>
                  </a:lnTo>
                  <a:lnTo>
                    <a:pt x="1020" y="280"/>
                  </a:lnTo>
                  <a:lnTo>
                    <a:pt x="1046" y="204"/>
                  </a:lnTo>
                  <a:lnTo>
                    <a:pt x="1046" y="153"/>
                  </a:lnTo>
                  <a:lnTo>
                    <a:pt x="995" y="128"/>
                  </a:lnTo>
                  <a:lnTo>
                    <a:pt x="893" y="51"/>
                  </a:lnTo>
                  <a:lnTo>
                    <a:pt x="791" y="26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78"/>
            <p:cNvSpPr/>
            <p:nvPr/>
          </p:nvSpPr>
          <p:spPr>
            <a:xfrm>
              <a:off x="7213982" y="2627081"/>
              <a:ext cx="111771" cy="114340"/>
            </a:xfrm>
            <a:custGeom>
              <a:avLst/>
              <a:gdLst/>
              <a:ahLst/>
              <a:cxnLst/>
              <a:rect l="l" t="t" r="r" b="b"/>
              <a:pathLst>
                <a:path w="6655" h="6808" extrusionOk="0">
                  <a:moveTo>
                    <a:pt x="3034" y="2703"/>
                  </a:moveTo>
                  <a:lnTo>
                    <a:pt x="3162" y="2729"/>
                  </a:lnTo>
                  <a:lnTo>
                    <a:pt x="3315" y="2805"/>
                  </a:lnTo>
                  <a:lnTo>
                    <a:pt x="3442" y="2882"/>
                  </a:lnTo>
                  <a:lnTo>
                    <a:pt x="3544" y="3009"/>
                  </a:lnTo>
                  <a:lnTo>
                    <a:pt x="3646" y="3162"/>
                  </a:lnTo>
                  <a:lnTo>
                    <a:pt x="3697" y="3315"/>
                  </a:lnTo>
                  <a:lnTo>
                    <a:pt x="3722" y="3468"/>
                  </a:lnTo>
                  <a:lnTo>
                    <a:pt x="3697" y="3646"/>
                  </a:lnTo>
                  <a:lnTo>
                    <a:pt x="3646" y="3799"/>
                  </a:lnTo>
                  <a:lnTo>
                    <a:pt x="3569" y="3952"/>
                  </a:lnTo>
                  <a:lnTo>
                    <a:pt x="3468" y="4105"/>
                  </a:lnTo>
                  <a:lnTo>
                    <a:pt x="3315" y="4207"/>
                  </a:lnTo>
                  <a:lnTo>
                    <a:pt x="3187" y="4284"/>
                  </a:lnTo>
                  <a:lnTo>
                    <a:pt x="3009" y="4335"/>
                  </a:lnTo>
                  <a:lnTo>
                    <a:pt x="2856" y="4360"/>
                  </a:lnTo>
                  <a:lnTo>
                    <a:pt x="2703" y="4335"/>
                  </a:lnTo>
                  <a:lnTo>
                    <a:pt x="2524" y="4309"/>
                  </a:lnTo>
                  <a:lnTo>
                    <a:pt x="2397" y="4207"/>
                  </a:lnTo>
                  <a:lnTo>
                    <a:pt x="2269" y="4105"/>
                  </a:lnTo>
                  <a:lnTo>
                    <a:pt x="2167" y="3978"/>
                  </a:lnTo>
                  <a:lnTo>
                    <a:pt x="2091" y="3850"/>
                  </a:lnTo>
                  <a:lnTo>
                    <a:pt x="2040" y="3697"/>
                  </a:lnTo>
                  <a:lnTo>
                    <a:pt x="2014" y="3544"/>
                  </a:lnTo>
                  <a:lnTo>
                    <a:pt x="2014" y="3391"/>
                  </a:lnTo>
                  <a:lnTo>
                    <a:pt x="2065" y="3238"/>
                  </a:lnTo>
                  <a:lnTo>
                    <a:pt x="2116" y="3111"/>
                  </a:lnTo>
                  <a:lnTo>
                    <a:pt x="2218" y="2984"/>
                  </a:lnTo>
                  <a:lnTo>
                    <a:pt x="2269" y="2958"/>
                  </a:lnTo>
                  <a:lnTo>
                    <a:pt x="2320" y="2958"/>
                  </a:lnTo>
                  <a:lnTo>
                    <a:pt x="2346" y="2933"/>
                  </a:lnTo>
                  <a:lnTo>
                    <a:pt x="2448" y="2831"/>
                  </a:lnTo>
                  <a:lnTo>
                    <a:pt x="2601" y="2754"/>
                  </a:lnTo>
                  <a:lnTo>
                    <a:pt x="2728" y="2703"/>
                  </a:lnTo>
                  <a:close/>
                  <a:moveTo>
                    <a:pt x="3289" y="0"/>
                  </a:moveTo>
                  <a:lnTo>
                    <a:pt x="2932" y="26"/>
                  </a:lnTo>
                  <a:lnTo>
                    <a:pt x="2601" y="77"/>
                  </a:lnTo>
                  <a:lnTo>
                    <a:pt x="2269" y="179"/>
                  </a:lnTo>
                  <a:lnTo>
                    <a:pt x="1963" y="306"/>
                  </a:lnTo>
                  <a:lnTo>
                    <a:pt x="1657" y="459"/>
                  </a:lnTo>
                  <a:lnTo>
                    <a:pt x="1377" y="663"/>
                  </a:lnTo>
                  <a:lnTo>
                    <a:pt x="1122" y="867"/>
                  </a:lnTo>
                  <a:lnTo>
                    <a:pt x="892" y="1097"/>
                  </a:lnTo>
                  <a:lnTo>
                    <a:pt x="663" y="1377"/>
                  </a:lnTo>
                  <a:lnTo>
                    <a:pt x="485" y="1658"/>
                  </a:lnTo>
                  <a:lnTo>
                    <a:pt x="332" y="1938"/>
                  </a:lnTo>
                  <a:lnTo>
                    <a:pt x="179" y="2244"/>
                  </a:lnTo>
                  <a:lnTo>
                    <a:pt x="102" y="2576"/>
                  </a:lnTo>
                  <a:lnTo>
                    <a:pt x="26" y="2907"/>
                  </a:lnTo>
                  <a:lnTo>
                    <a:pt x="0" y="3264"/>
                  </a:lnTo>
                  <a:lnTo>
                    <a:pt x="0" y="3595"/>
                  </a:lnTo>
                  <a:lnTo>
                    <a:pt x="51" y="3952"/>
                  </a:lnTo>
                  <a:lnTo>
                    <a:pt x="128" y="4284"/>
                  </a:lnTo>
                  <a:lnTo>
                    <a:pt x="204" y="4590"/>
                  </a:lnTo>
                  <a:lnTo>
                    <a:pt x="332" y="4870"/>
                  </a:lnTo>
                  <a:lnTo>
                    <a:pt x="485" y="5151"/>
                  </a:lnTo>
                  <a:lnTo>
                    <a:pt x="663" y="5406"/>
                  </a:lnTo>
                  <a:lnTo>
                    <a:pt x="867" y="5635"/>
                  </a:lnTo>
                  <a:lnTo>
                    <a:pt x="1071" y="5839"/>
                  </a:lnTo>
                  <a:lnTo>
                    <a:pt x="1300" y="6043"/>
                  </a:lnTo>
                  <a:lnTo>
                    <a:pt x="1555" y="6221"/>
                  </a:lnTo>
                  <a:lnTo>
                    <a:pt x="1836" y="6374"/>
                  </a:lnTo>
                  <a:lnTo>
                    <a:pt x="2116" y="6502"/>
                  </a:lnTo>
                  <a:lnTo>
                    <a:pt x="2397" y="6604"/>
                  </a:lnTo>
                  <a:lnTo>
                    <a:pt x="2703" y="6706"/>
                  </a:lnTo>
                  <a:lnTo>
                    <a:pt x="3009" y="6757"/>
                  </a:lnTo>
                  <a:lnTo>
                    <a:pt x="3340" y="6808"/>
                  </a:lnTo>
                  <a:lnTo>
                    <a:pt x="3952" y="6655"/>
                  </a:lnTo>
                  <a:lnTo>
                    <a:pt x="4258" y="6553"/>
                  </a:lnTo>
                  <a:lnTo>
                    <a:pt x="4538" y="6425"/>
                  </a:lnTo>
                  <a:lnTo>
                    <a:pt x="4844" y="6298"/>
                  </a:lnTo>
                  <a:lnTo>
                    <a:pt x="5125" y="6145"/>
                  </a:lnTo>
                  <a:lnTo>
                    <a:pt x="5380" y="5967"/>
                  </a:lnTo>
                  <a:lnTo>
                    <a:pt x="5635" y="5788"/>
                  </a:lnTo>
                  <a:lnTo>
                    <a:pt x="5864" y="5584"/>
                  </a:lnTo>
                  <a:lnTo>
                    <a:pt x="6068" y="5355"/>
                  </a:lnTo>
                  <a:lnTo>
                    <a:pt x="6247" y="5125"/>
                  </a:lnTo>
                  <a:lnTo>
                    <a:pt x="6400" y="4845"/>
                  </a:lnTo>
                  <a:lnTo>
                    <a:pt x="6527" y="4564"/>
                  </a:lnTo>
                  <a:lnTo>
                    <a:pt x="6603" y="4258"/>
                  </a:lnTo>
                  <a:lnTo>
                    <a:pt x="6654" y="3952"/>
                  </a:lnTo>
                  <a:lnTo>
                    <a:pt x="6654" y="3595"/>
                  </a:lnTo>
                  <a:lnTo>
                    <a:pt x="6654" y="3238"/>
                  </a:lnTo>
                  <a:lnTo>
                    <a:pt x="6578" y="2907"/>
                  </a:lnTo>
                  <a:lnTo>
                    <a:pt x="6502" y="2576"/>
                  </a:lnTo>
                  <a:lnTo>
                    <a:pt x="6400" y="2244"/>
                  </a:lnTo>
                  <a:lnTo>
                    <a:pt x="6247" y="1938"/>
                  </a:lnTo>
                  <a:lnTo>
                    <a:pt x="6094" y="1632"/>
                  </a:lnTo>
                  <a:lnTo>
                    <a:pt x="5915" y="1352"/>
                  </a:lnTo>
                  <a:lnTo>
                    <a:pt x="5686" y="1097"/>
                  </a:lnTo>
                  <a:lnTo>
                    <a:pt x="5456" y="867"/>
                  </a:lnTo>
                  <a:lnTo>
                    <a:pt x="5201" y="638"/>
                  </a:lnTo>
                  <a:lnTo>
                    <a:pt x="4946" y="459"/>
                  </a:lnTo>
                  <a:lnTo>
                    <a:pt x="4640" y="306"/>
                  </a:lnTo>
                  <a:lnTo>
                    <a:pt x="4334" y="179"/>
                  </a:lnTo>
                  <a:lnTo>
                    <a:pt x="4003" y="77"/>
                  </a:lnTo>
                  <a:lnTo>
                    <a:pt x="3646" y="26"/>
                  </a:lnTo>
                  <a:lnTo>
                    <a:pt x="3289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78"/>
            <p:cNvSpPr/>
            <p:nvPr/>
          </p:nvSpPr>
          <p:spPr>
            <a:xfrm>
              <a:off x="7288482" y="1521049"/>
              <a:ext cx="14578" cy="27006"/>
            </a:xfrm>
            <a:custGeom>
              <a:avLst/>
              <a:gdLst/>
              <a:ahLst/>
              <a:cxnLst/>
              <a:rect l="l" t="t" r="r" b="b"/>
              <a:pathLst>
                <a:path w="868" h="1608" extrusionOk="0">
                  <a:moveTo>
                    <a:pt x="561" y="281"/>
                  </a:moveTo>
                  <a:lnTo>
                    <a:pt x="612" y="332"/>
                  </a:lnTo>
                  <a:lnTo>
                    <a:pt x="638" y="409"/>
                  </a:lnTo>
                  <a:lnTo>
                    <a:pt x="612" y="536"/>
                  </a:lnTo>
                  <a:lnTo>
                    <a:pt x="561" y="664"/>
                  </a:lnTo>
                  <a:lnTo>
                    <a:pt x="459" y="944"/>
                  </a:lnTo>
                  <a:lnTo>
                    <a:pt x="306" y="1199"/>
                  </a:lnTo>
                  <a:lnTo>
                    <a:pt x="281" y="970"/>
                  </a:lnTo>
                  <a:lnTo>
                    <a:pt x="281" y="842"/>
                  </a:lnTo>
                  <a:lnTo>
                    <a:pt x="306" y="740"/>
                  </a:lnTo>
                  <a:lnTo>
                    <a:pt x="332" y="613"/>
                  </a:lnTo>
                  <a:lnTo>
                    <a:pt x="408" y="460"/>
                  </a:lnTo>
                  <a:lnTo>
                    <a:pt x="485" y="332"/>
                  </a:lnTo>
                  <a:lnTo>
                    <a:pt x="536" y="281"/>
                  </a:lnTo>
                  <a:close/>
                  <a:moveTo>
                    <a:pt x="459" y="1"/>
                  </a:moveTo>
                  <a:lnTo>
                    <a:pt x="357" y="52"/>
                  </a:lnTo>
                  <a:lnTo>
                    <a:pt x="281" y="128"/>
                  </a:lnTo>
                  <a:lnTo>
                    <a:pt x="204" y="205"/>
                  </a:lnTo>
                  <a:lnTo>
                    <a:pt x="102" y="383"/>
                  </a:lnTo>
                  <a:lnTo>
                    <a:pt x="26" y="587"/>
                  </a:lnTo>
                  <a:lnTo>
                    <a:pt x="0" y="817"/>
                  </a:lnTo>
                  <a:lnTo>
                    <a:pt x="26" y="1021"/>
                  </a:lnTo>
                  <a:lnTo>
                    <a:pt x="102" y="1225"/>
                  </a:lnTo>
                  <a:lnTo>
                    <a:pt x="204" y="1429"/>
                  </a:lnTo>
                  <a:lnTo>
                    <a:pt x="204" y="1480"/>
                  </a:lnTo>
                  <a:lnTo>
                    <a:pt x="230" y="1531"/>
                  </a:lnTo>
                  <a:lnTo>
                    <a:pt x="306" y="1582"/>
                  </a:lnTo>
                  <a:lnTo>
                    <a:pt x="332" y="1607"/>
                  </a:lnTo>
                  <a:lnTo>
                    <a:pt x="383" y="1582"/>
                  </a:lnTo>
                  <a:lnTo>
                    <a:pt x="408" y="1582"/>
                  </a:lnTo>
                  <a:lnTo>
                    <a:pt x="459" y="1531"/>
                  </a:lnTo>
                  <a:lnTo>
                    <a:pt x="612" y="1199"/>
                  </a:lnTo>
                  <a:lnTo>
                    <a:pt x="714" y="944"/>
                  </a:lnTo>
                  <a:lnTo>
                    <a:pt x="816" y="664"/>
                  </a:lnTo>
                  <a:lnTo>
                    <a:pt x="867" y="409"/>
                  </a:lnTo>
                  <a:lnTo>
                    <a:pt x="867" y="307"/>
                  </a:lnTo>
                  <a:lnTo>
                    <a:pt x="867" y="205"/>
                  </a:lnTo>
                  <a:lnTo>
                    <a:pt x="816" y="103"/>
                  </a:lnTo>
                  <a:lnTo>
                    <a:pt x="765" y="52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78"/>
            <p:cNvSpPr/>
            <p:nvPr/>
          </p:nvSpPr>
          <p:spPr>
            <a:xfrm>
              <a:off x="7281193" y="2492203"/>
              <a:ext cx="18861" cy="73243"/>
            </a:xfrm>
            <a:custGeom>
              <a:avLst/>
              <a:gdLst/>
              <a:ahLst/>
              <a:cxnLst/>
              <a:rect l="l" t="t" r="r" b="b"/>
              <a:pathLst>
                <a:path w="1123" h="4361" extrusionOk="0">
                  <a:moveTo>
                    <a:pt x="995" y="0"/>
                  </a:moveTo>
                  <a:lnTo>
                    <a:pt x="715" y="408"/>
                  </a:lnTo>
                  <a:lnTo>
                    <a:pt x="434" y="842"/>
                  </a:lnTo>
                  <a:lnTo>
                    <a:pt x="205" y="1301"/>
                  </a:lnTo>
                  <a:lnTo>
                    <a:pt x="1" y="1760"/>
                  </a:lnTo>
                  <a:lnTo>
                    <a:pt x="332" y="2397"/>
                  </a:lnTo>
                  <a:lnTo>
                    <a:pt x="613" y="3060"/>
                  </a:lnTo>
                  <a:lnTo>
                    <a:pt x="740" y="3391"/>
                  </a:lnTo>
                  <a:lnTo>
                    <a:pt x="842" y="3723"/>
                  </a:lnTo>
                  <a:lnTo>
                    <a:pt x="919" y="4054"/>
                  </a:lnTo>
                  <a:lnTo>
                    <a:pt x="970" y="4360"/>
                  </a:lnTo>
                  <a:lnTo>
                    <a:pt x="1046" y="3978"/>
                  </a:lnTo>
                  <a:lnTo>
                    <a:pt x="1097" y="3595"/>
                  </a:lnTo>
                  <a:lnTo>
                    <a:pt x="1123" y="3238"/>
                  </a:lnTo>
                  <a:lnTo>
                    <a:pt x="1123" y="2856"/>
                  </a:lnTo>
                  <a:lnTo>
                    <a:pt x="1097" y="2091"/>
                  </a:lnTo>
                  <a:lnTo>
                    <a:pt x="1021" y="1301"/>
                  </a:lnTo>
                  <a:lnTo>
                    <a:pt x="995" y="969"/>
                  </a:lnTo>
                  <a:lnTo>
                    <a:pt x="970" y="638"/>
                  </a:lnTo>
                  <a:lnTo>
                    <a:pt x="970" y="306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rgbClr val="C1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78"/>
            <p:cNvSpPr/>
            <p:nvPr/>
          </p:nvSpPr>
          <p:spPr>
            <a:xfrm>
              <a:off x="7293185" y="1525768"/>
              <a:ext cx="6013" cy="15435"/>
            </a:xfrm>
            <a:custGeom>
              <a:avLst/>
              <a:gdLst/>
              <a:ahLst/>
              <a:cxnLst/>
              <a:rect l="l" t="t" r="r" b="b"/>
              <a:pathLst>
                <a:path w="358" h="919" extrusionOk="0">
                  <a:moveTo>
                    <a:pt x="256" y="0"/>
                  </a:moveTo>
                  <a:lnTo>
                    <a:pt x="205" y="51"/>
                  </a:lnTo>
                  <a:lnTo>
                    <a:pt x="128" y="179"/>
                  </a:lnTo>
                  <a:lnTo>
                    <a:pt x="52" y="332"/>
                  </a:lnTo>
                  <a:lnTo>
                    <a:pt x="26" y="459"/>
                  </a:lnTo>
                  <a:lnTo>
                    <a:pt x="1" y="561"/>
                  </a:lnTo>
                  <a:lnTo>
                    <a:pt x="1" y="689"/>
                  </a:lnTo>
                  <a:lnTo>
                    <a:pt x="26" y="918"/>
                  </a:lnTo>
                  <a:lnTo>
                    <a:pt x="179" y="663"/>
                  </a:lnTo>
                  <a:lnTo>
                    <a:pt x="281" y="383"/>
                  </a:lnTo>
                  <a:lnTo>
                    <a:pt x="332" y="255"/>
                  </a:lnTo>
                  <a:lnTo>
                    <a:pt x="358" y="128"/>
                  </a:lnTo>
                  <a:lnTo>
                    <a:pt x="332" y="51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FCEA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78"/>
            <p:cNvSpPr/>
            <p:nvPr/>
          </p:nvSpPr>
          <p:spPr>
            <a:xfrm>
              <a:off x="7139901" y="2430113"/>
              <a:ext cx="152028" cy="143883"/>
            </a:xfrm>
            <a:custGeom>
              <a:avLst/>
              <a:gdLst/>
              <a:ahLst/>
              <a:cxnLst/>
              <a:rect l="l" t="t" r="r" b="b"/>
              <a:pathLst>
                <a:path w="9052" h="8567" extrusionOk="0">
                  <a:moveTo>
                    <a:pt x="1556" y="0"/>
                  </a:moveTo>
                  <a:lnTo>
                    <a:pt x="0" y="26"/>
                  </a:lnTo>
                  <a:lnTo>
                    <a:pt x="0" y="893"/>
                  </a:lnTo>
                  <a:lnTo>
                    <a:pt x="408" y="918"/>
                  </a:lnTo>
                  <a:lnTo>
                    <a:pt x="816" y="969"/>
                  </a:lnTo>
                  <a:lnTo>
                    <a:pt x="1224" y="1097"/>
                  </a:lnTo>
                  <a:lnTo>
                    <a:pt x="1632" y="1250"/>
                  </a:lnTo>
                  <a:lnTo>
                    <a:pt x="1938" y="1428"/>
                  </a:lnTo>
                  <a:lnTo>
                    <a:pt x="2244" y="1607"/>
                  </a:lnTo>
                  <a:lnTo>
                    <a:pt x="2550" y="1836"/>
                  </a:lnTo>
                  <a:lnTo>
                    <a:pt x="2830" y="2066"/>
                  </a:lnTo>
                  <a:lnTo>
                    <a:pt x="3085" y="2295"/>
                  </a:lnTo>
                  <a:lnTo>
                    <a:pt x="3340" y="2576"/>
                  </a:lnTo>
                  <a:lnTo>
                    <a:pt x="3595" y="2856"/>
                  </a:lnTo>
                  <a:lnTo>
                    <a:pt x="3799" y="3136"/>
                  </a:lnTo>
                  <a:lnTo>
                    <a:pt x="4029" y="3442"/>
                  </a:lnTo>
                  <a:lnTo>
                    <a:pt x="4207" y="3774"/>
                  </a:lnTo>
                  <a:lnTo>
                    <a:pt x="4615" y="4513"/>
                  </a:lnTo>
                  <a:lnTo>
                    <a:pt x="4997" y="5329"/>
                  </a:lnTo>
                  <a:lnTo>
                    <a:pt x="5227" y="5711"/>
                  </a:lnTo>
                  <a:lnTo>
                    <a:pt x="5431" y="6119"/>
                  </a:lnTo>
                  <a:lnTo>
                    <a:pt x="5660" y="6502"/>
                  </a:lnTo>
                  <a:lnTo>
                    <a:pt x="5915" y="6859"/>
                  </a:lnTo>
                  <a:lnTo>
                    <a:pt x="6196" y="7165"/>
                  </a:lnTo>
                  <a:lnTo>
                    <a:pt x="6476" y="7471"/>
                  </a:lnTo>
                  <a:lnTo>
                    <a:pt x="6808" y="7700"/>
                  </a:lnTo>
                  <a:lnTo>
                    <a:pt x="6961" y="7802"/>
                  </a:lnTo>
                  <a:lnTo>
                    <a:pt x="7139" y="7904"/>
                  </a:lnTo>
                  <a:lnTo>
                    <a:pt x="7343" y="7981"/>
                  </a:lnTo>
                  <a:lnTo>
                    <a:pt x="7522" y="8032"/>
                  </a:lnTo>
                  <a:lnTo>
                    <a:pt x="7726" y="8083"/>
                  </a:lnTo>
                  <a:lnTo>
                    <a:pt x="7955" y="8108"/>
                  </a:lnTo>
                  <a:lnTo>
                    <a:pt x="7980" y="8108"/>
                  </a:lnTo>
                  <a:lnTo>
                    <a:pt x="8031" y="8134"/>
                  </a:lnTo>
                  <a:lnTo>
                    <a:pt x="8031" y="8185"/>
                  </a:lnTo>
                  <a:lnTo>
                    <a:pt x="8031" y="8261"/>
                  </a:lnTo>
                  <a:lnTo>
                    <a:pt x="7980" y="8287"/>
                  </a:lnTo>
                  <a:lnTo>
                    <a:pt x="7955" y="8287"/>
                  </a:lnTo>
                  <a:lnTo>
                    <a:pt x="7624" y="8312"/>
                  </a:lnTo>
                  <a:lnTo>
                    <a:pt x="7624" y="8389"/>
                  </a:lnTo>
                  <a:lnTo>
                    <a:pt x="7853" y="8389"/>
                  </a:lnTo>
                  <a:lnTo>
                    <a:pt x="8159" y="8414"/>
                  </a:lnTo>
                  <a:lnTo>
                    <a:pt x="8465" y="8465"/>
                  </a:lnTo>
                  <a:lnTo>
                    <a:pt x="9051" y="8567"/>
                  </a:lnTo>
                  <a:lnTo>
                    <a:pt x="9026" y="8210"/>
                  </a:lnTo>
                  <a:lnTo>
                    <a:pt x="8975" y="7828"/>
                  </a:lnTo>
                  <a:lnTo>
                    <a:pt x="8873" y="7445"/>
                  </a:lnTo>
                  <a:lnTo>
                    <a:pt x="8720" y="7063"/>
                  </a:lnTo>
                  <a:lnTo>
                    <a:pt x="8567" y="6680"/>
                  </a:lnTo>
                  <a:lnTo>
                    <a:pt x="8388" y="6298"/>
                  </a:lnTo>
                  <a:lnTo>
                    <a:pt x="8184" y="5915"/>
                  </a:lnTo>
                  <a:lnTo>
                    <a:pt x="7980" y="5533"/>
                  </a:lnTo>
                  <a:lnTo>
                    <a:pt x="7496" y="4819"/>
                  </a:lnTo>
                  <a:lnTo>
                    <a:pt x="6986" y="4105"/>
                  </a:lnTo>
                  <a:lnTo>
                    <a:pt x="6502" y="3468"/>
                  </a:lnTo>
                  <a:lnTo>
                    <a:pt x="6017" y="2907"/>
                  </a:lnTo>
                  <a:lnTo>
                    <a:pt x="5558" y="2397"/>
                  </a:lnTo>
                  <a:lnTo>
                    <a:pt x="5048" y="1938"/>
                  </a:lnTo>
                  <a:lnTo>
                    <a:pt x="4539" y="1530"/>
                  </a:lnTo>
                  <a:lnTo>
                    <a:pt x="4003" y="1148"/>
                  </a:lnTo>
                  <a:lnTo>
                    <a:pt x="3417" y="791"/>
                  </a:lnTo>
                  <a:lnTo>
                    <a:pt x="2830" y="485"/>
                  </a:lnTo>
                  <a:lnTo>
                    <a:pt x="2218" y="230"/>
                  </a:lnTo>
                  <a:lnTo>
                    <a:pt x="15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78"/>
            <p:cNvSpPr/>
            <p:nvPr/>
          </p:nvSpPr>
          <p:spPr>
            <a:xfrm>
              <a:off x="7247806" y="2672477"/>
              <a:ext cx="28703" cy="27846"/>
            </a:xfrm>
            <a:custGeom>
              <a:avLst/>
              <a:gdLst/>
              <a:ahLst/>
              <a:cxnLst/>
              <a:rect l="l" t="t" r="r" b="b"/>
              <a:pathLst>
                <a:path w="1709" h="1658" extrusionOk="0">
                  <a:moveTo>
                    <a:pt x="638" y="331"/>
                  </a:moveTo>
                  <a:lnTo>
                    <a:pt x="791" y="357"/>
                  </a:lnTo>
                  <a:lnTo>
                    <a:pt x="969" y="408"/>
                  </a:lnTo>
                  <a:lnTo>
                    <a:pt x="1097" y="484"/>
                  </a:lnTo>
                  <a:lnTo>
                    <a:pt x="1199" y="612"/>
                  </a:lnTo>
                  <a:lnTo>
                    <a:pt x="1224" y="688"/>
                  </a:lnTo>
                  <a:lnTo>
                    <a:pt x="1224" y="765"/>
                  </a:lnTo>
                  <a:lnTo>
                    <a:pt x="1224" y="841"/>
                  </a:lnTo>
                  <a:lnTo>
                    <a:pt x="1199" y="918"/>
                  </a:lnTo>
                  <a:lnTo>
                    <a:pt x="1173" y="1020"/>
                  </a:lnTo>
                  <a:lnTo>
                    <a:pt x="1097" y="1096"/>
                  </a:lnTo>
                  <a:lnTo>
                    <a:pt x="1020" y="1147"/>
                  </a:lnTo>
                  <a:lnTo>
                    <a:pt x="944" y="1198"/>
                  </a:lnTo>
                  <a:lnTo>
                    <a:pt x="867" y="1224"/>
                  </a:lnTo>
                  <a:lnTo>
                    <a:pt x="714" y="1224"/>
                  </a:lnTo>
                  <a:lnTo>
                    <a:pt x="638" y="1198"/>
                  </a:lnTo>
                  <a:lnTo>
                    <a:pt x="561" y="1147"/>
                  </a:lnTo>
                  <a:lnTo>
                    <a:pt x="510" y="1071"/>
                  </a:lnTo>
                  <a:lnTo>
                    <a:pt x="408" y="918"/>
                  </a:lnTo>
                  <a:lnTo>
                    <a:pt x="383" y="765"/>
                  </a:lnTo>
                  <a:lnTo>
                    <a:pt x="408" y="586"/>
                  </a:lnTo>
                  <a:lnTo>
                    <a:pt x="459" y="433"/>
                  </a:lnTo>
                  <a:lnTo>
                    <a:pt x="459" y="408"/>
                  </a:lnTo>
                  <a:lnTo>
                    <a:pt x="561" y="357"/>
                  </a:lnTo>
                  <a:lnTo>
                    <a:pt x="638" y="331"/>
                  </a:lnTo>
                  <a:close/>
                  <a:moveTo>
                    <a:pt x="714" y="0"/>
                  </a:moveTo>
                  <a:lnTo>
                    <a:pt x="587" y="51"/>
                  </a:lnTo>
                  <a:lnTo>
                    <a:pt x="434" y="128"/>
                  </a:lnTo>
                  <a:lnTo>
                    <a:pt x="332" y="230"/>
                  </a:lnTo>
                  <a:lnTo>
                    <a:pt x="306" y="255"/>
                  </a:lnTo>
                  <a:lnTo>
                    <a:pt x="255" y="255"/>
                  </a:lnTo>
                  <a:lnTo>
                    <a:pt x="204" y="281"/>
                  </a:lnTo>
                  <a:lnTo>
                    <a:pt x="102" y="408"/>
                  </a:lnTo>
                  <a:lnTo>
                    <a:pt x="51" y="535"/>
                  </a:lnTo>
                  <a:lnTo>
                    <a:pt x="0" y="688"/>
                  </a:lnTo>
                  <a:lnTo>
                    <a:pt x="0" y="841"/>
                  </a:lnTo>
                  <a:lnTo>
                    <a:pt x="26" y="994"/>
                  </a:lnTo>
                  <a:lnTo>
                    <a:pt x="77" y="1147"/>
                  </a:lnTo>
                  <a:lnTo>
                    <a:pt x="153" y="1275"/>
                  </a:lnTo>
                  <a:lnTo>
                    <a:pt x="255" y="1402"/>
                  </a:lnTo>
                  <a:lnTo>
                    <a:pt x="383" y="1504"/>
                  </a:lnTo>
                  <a:lnTo>
                    <a:pt x="510" y="1606"/>
                  </a:lnTo>
                  <a:lnTo>
                    <a:pt x="689" y="1632"/>
                  </a:lnTo>
                  <a:lnTo>
                    <a:pt x="842" y="1657"/>
                  </a:lnTo>
                  <a:lnTo>
                    <a:pt x="995" y="1632"/>
                  </a:lnTo>
                  <a:lnTo>
                    <a:pt x="1173" y="1581"/>
                  </a:lnTo>
                  <a:lnTo>
                    <a:pt x="1301" y="1504"/>
                  </a:lnTo>
                  <a:lnTo>
                    <a:pt x="1454" y="1402"/>
                  </a:lnTo>
                  <a:lnTo>
                    <a:pt x="1555" y="1249"/>
                  </a:lnTo>
                  <a:lnTo>
                    <a:pt x="1632" y="1096"/>
                  </a:lnTo>
                  <a:lnTo>
                    <a:pt x="1683" y="943"/>
                  </a:lnTo>
                  <a:lnTo>
                    <a:pt x="1708" y="765"/>
                  </a:lnTo>
                  <a:lnTo>
                    <a:pt x="1683" y="612"/>
                  </a:lnTo>
                  <a:lnTo>
                    <a:pt x="1632" y="459"/>
                  </a:lnTo>
                  <a:lnTo>
                    <a:pt x="1530" y="306"/>
                  </a:lnTo>
                  <a:lnTo>
                    <a:pt x="1428" y="179"/>
                  </a:lnTo>
                  <a:lnTo>
                    <a:pt x="1301" y="102"/>
                  </a:lnTo>
                  <a:lnTo>
                    <a:pt x="1148" y="26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78"/>
            <p:cNvSpPr/>
            <p:nvPr/>
          </p:nvSpPr>
          <p:spPr>
            <a:xfrm>
              <a:off x="7098788" y="2450233"/>
              <a:ext cx="169159" cy="175575"/>
            </a:xfrm>
            <a:custGeom>
              <a:avLst/>
              <a:gdLst/>
              <a:ahLst/>
              <a:cxnLst/>
              <a:rect l="l" t="t" r="r" b="b"/>
              <a:pathLst>
                <a:path w="10072" h="10454" extrusionOk="0">
                  <a:moveTo>
                    <a:pt x="2244" y="1"/>
                  </a:moveTo>
                  <a:lnTo>
                    <a:pt x="1989" y="26"/>
                  </a:lnTo>
                  <a:lnTo>
                    <a:pt x="1734" y="77"/>
                  </a:lnTo>
                  <a:lnTo>
                    <a:pt x="1479" y="154"/>
                  </a:lnTo>
                  <a:lnTo>
                    <a:pt x="1199" y="281"/>
                  </a:lnTo>
                  <a:lnTo>
                    <a:pt x="944" y="434"/>
                  </a:lnTo>
                  <a:lnTo>
                    <a:pt x="664" y="613"/>
                  </a:lnTo>
                  <a:lnTo>
                    <a:pt x="409" y="817"/>
                  </a:lnTo>
                  <a:lnTo>
                    <a:pt x="128" y="1072"/>
                  </a:lnTo>
                  <a:lnTo>
                    <a:pt x="77" y="1276"/>
                  </a:lnTo>
                  <a:lnTo>
                    <a:pt x="26" y="1454"/>
                  </a:lnTo>
                  <a:lnTo>
                    <a:pt x="1" y="1658"/>
                  </a:lnTo>
                  <a:lnTo>
                    <a:pt x="1" y="1862"/>
                  </a:lnTo>
                  <a:lnTo>
                    <a:pt x="26" y="2091"/>
                  </a:lnTo>
                  <a:lnTo>
                    <a:pt x="52" y="2295"/>
                  </a:lnTo>
                  <a:lnTo>
                    <a:pt x="154" y="2754"/>
                  </a:lnTo>
                  <a:lnTo>
                    <a:pt x="332" y="3213"/>
                  </a:lnTo>
                  <a:lnTo>
                    <a:pt x="536" y="3698"/>
                  </a:lnTo>
                  <a:lnTo>
                    <a:pt x="791" y="4157"/>
                  </a:lnTo>
                  <a:lnTo>
                    <a:pt x="1046" y="4641"/>
                  </a:lnTo>
                  <a:lnTo>
                    <a:pt x="1352" y="5100"/>
                  </a:lnTo>
                  <a:lnTo>
                    <a:pt x="1658" y="5559"/>
                  </a:lnTo>
                  <a:lnTo>
                    <a:pt x="2244" y="6426"/>
                  </a:lnTo>
                  <a:lnTo>
                    <a:pt x="2780" y="7165"/>
                  </a:lnTo>
                  <a:lnTo>
                    <a:pt x="3188" y="7726"/>
                  </a:lnTo>
                  <a:lnTo>
                    <a:pt x="3596" y="8414"/>
                  </a:lnTo>
                  <a:lnTo>
                    <a:pt x="3774" y="8720"/>
                  </a:lnTo>
                  <a:lnTo>
                    <a:pt x="3953" y="9052"/>
                  </a:lnTo>
                  <a:lnTo>
                    <a:pt x="4080" y="9409"/>
                  </a:lnTo>
                  <a:lnTo>
                    <a:pt x="4182" y="9740"/>
                  </a:lnTo>
                  <a:lnTo>
                    <a:pt x="4233" y="10097"/>
                  </a:lnTo>
                  <a:lnTo>
                    <a:pt x="4259" y="10454"/>
                  </a:lnTo>
                  <a:lnTo>
                    <a:pt x="4488" y="10123"/>
                  </a:lnTo>
                  <a:lnTo>
                    <a:pt x="4743" y="9791"/>
                  </a:lnTo>
                  <a:lnTo>
                    <a:pt x="4998" y="9485"/>
                  </a:lnTo>
                  <a:lnTo>
                    <a:pt x="5278" y="9179"/>
                  </a:lnTo>
                  <a:lnTo>
                    <a:pt x="4870" y="8414"/>
                  </a:lnTo>
                  <a:lnTo>
                    <a:pt x="4437" y="7649"/>
                  </a:lnTo>
                  <a:lnTo>
                    <a:pt x="3570" y="6145"/>
                  </a:lnTo>
                  <a:lnTo>
                    <a:pt x="3137" y="5406"/>
                  </a:lnTo>
                  <a:lnTo>
                    <a:pt x="2729" y="4641"/>
                  </a:lnTo>
                  <a:lnTo>
                    <a:pt x="2321" y="3876"/>
                  </a:lnTo>
                  <a:lnTo>
                    <a:pt x="1938" y="3086"/>
                  </a:lnTo>
                  <a:lnTo>
                    <a:pt x="1811" y="2805"/>
                  </a:lnTo>
                  <a:lnTo>
                    <a:pt x="1734" y="2499"/>
                  </a:lnTo>
                  <a:lnTo>
                    <a:pt x="1658" y="2193"/>
                  </a:lnTo>
                  <a:lnTo>
                    <a:pt x="1658" y="1938"/>
                  </a:lnTo>
                  <a:lnTo>
                    <a:pt x="1683" y="1811"/>
                  </a:lnTo>
                  <a:lnTo>
                    <a:pt x="1734" y="1683"/>
                  </a:lnTo>
                  <a:lnTo>
                    <a:pt x="1785" y="1556"/>
                  </a:lnTo>
                  <a:lnTo>
                    <a:pt x="1862" y="1454"/>
                  </a:lnTo>
                  <a:lnTo>
                    <a:pt x="1964" y="1352"/>
                  </a:lnTo>
                  <a:lnTo>
                    <a:pt x="2066" y="1276"/>
                  </a:lnTo>
                  <a:lnTo>
                    <a:pt x="2219" y="1174"/>
                  </a:lnTo>
                  <a:lnTo>
                    <a:pt x="2397" y="1123"/>
                  </a:lnTo>
                  <a:lnTo>
                    <a:pt x="2448" y="1123"/>
                  </a:lnTo>
                  <a:lnTo>
                    <a:pt x="2499" y="1148"/>
                  </a:lnTo>
                  <a:lnTo>
                    <a:pt x="2678" y="1123"/>
                  </a:lnTo>
                  <a:lnTo>
                    <a:pt x="2856" y="1123"/>
                  </a:lnTo>
                  <a:lnTo>
                    <a:pt x="3009" y="1174"/>
                  </a:lnTo>
                  <a:lnTo>
                    <a:pt x="3188" y="1225"/>
                  </a:lnTo>
                  <a:lnTo>
                    <a:pt x="3341" y="1301"/>
                  </a:lnTo>
                  <a:lnTo>
                    <a:pt x="3519" y="1378"/>
                  </a:lnTo>
                  <a:lnTo>
                    <a:pt x="3800" y="1607"/>
                  </a:lnTo>
                  <a:lnTo>
                    <a:pt x="4106" y="1887"/>
                  </a:lnTo>
                  <a:lnTo>
                    <a:pt x="4361" y="2193"/>
                  </a:lnTo>
                  <a:lnTo>
                    <a:pt x="4819" y="2780"/>
                  </a:lnTo>
                  <a:lnTo>
                    <a:pt x="5253" y="3341"/>
                  </a:lnTo>
                  <a:lnTo>
                    <a:pt x="5686" y="3927"/>
                  </a:lnTo>
                  <a:lnTo>
                    <a:pt x="6094" y="4513"/>
                  </a:lnTo>
                  <a:lnTo>
                    <a:pt x="6477" y="5125"/>
                  </a:lnTo>
                  <a:lnTo>
                    <a:pt x="6859" y="5788"/>
                  </a:lnTo>
                  <a:lnTo>
                    <a:pt x="7063" y="6120"/>
                  </a:lnTo>
                  <a:lnTo>
                    <a:pt x="7293" y="6426"/>
                  </a:lnTo>
                  <a:lnTo>
                    <a:pt x="7522" y="6706"/>
                  </a:lnTo>
                  <a:lnTo>
                    <a:pt x="7777" y="6961"/>
                  </a:lnTo>
                  <a:lnTo>
                    <a:pt x="8083" y="7191"/>
                  </a:lnTo>
                  <a:lnTo>
                    <a:pt x="8414" y="7395"/>
                  </a:lnTo>
                  <a:lnTo>
                    <a:pt x="8822" y="7318"/>
                  </a:lnTo>
                  <a:lnTo>
                    <a:pt x="9230" y="7242"/>
                  </a:lnTo>
                  <a:lnTo>
                    <a:pt x="9664" y="7216"/>
                  </a:lnTo>
                  <a:lnTo>
                    <a:pt x="10072" y="7191"/>
                  </a:lnTo>
                  <a:lnTo>
                    <a:pt x="10072" y="7114"/>
                  </a:lnTo>
                  <a:lnTo>
                    <a:pt x="9791" y="7089"/>
                  </a:lnTo>
                  <a:lnTo>
                    <a:pt x="9536" y="7038"/>
                  </a:lnTo>
                  <a:lnTo>
                    <a:pt x="9281" y="6961"/>
                  </a:lnTo>
                  <a:lnTo>
                    <a:pt x="9052" y="6834"/>
                  </a:lnTo>
                  <a:lnTo>
                    <a:pt x="8848" y="6681"/>
                  </a:lnTo>
                  <a:lnTo>
                    <a:pt x="8644" y="6502"/>
                  </a:lnTo>
                  <a:lnTo>
                    <a:pt x="8465" y="6324"/>
                  </a:lnTo>
                  <a:lnTo>
                    <a:pt x="8287" y="6120"/>
                  </a:lnTo>
                  <a:lnTo>
                    <a:pt x="7981" y="5661"/>
                  </a:lnTo>
                  <a:lnTo>
                    <a:pt x="7700" y="5151"/>
                  </a:lnTo>
                  <a:lnTo>
                    <a:pt x="7191" y="4157"/>
                  </a:lnTo>
                  <a:lnTo>
                    <a:pt x="6936" y="3672"/>
                  </a:lnTo>
                  <a:lnTo>
                    <a:pt x="6630" y="3188"/>
                  </a:lnTo>
                  <a:lnTo>
                    <a:pt x="6298" y="2703"/>
                  </a:lnTo>
                  <a:lnTo>
                    <a:pt x="5941" y="2219"/>
                  </a:lnTo>
                  <a:lnTo>
                    <a:pt x="5559" y="1760"/>
                  </a:lnTo>
                  <a:lnTo>
                    <a:pt x="5125" y="1327"/>
                  </a:lnTo>
                  <a:lnTo>
                    <a:pt x="4692" y="944"/>
                  </a:lnTo>
                  <a:lnTo>
                    <a:pt x="4233" y="613"/>
                  </a:lnTo>
                  <a:lnTo>
                    <a:pt x="4004" y="460"/>
                  </a:lnTo>
                  <a:lnTo>
                    <a:pt x="3774" y="332"/>
                  </a:lnTo>
                  <a:lnTo>
                    <a:pt x="3519" y="230"/>
                  </a:lnTo>
                  <a:lnTo>
                    <a:pt x="3264" y="128"/>
                  </a:lnTo>
                  <a:lnTo>
                    <a:pt x="3035" y="52"/>
                  </a:lnTo>
                  <a:lnTo>
                    <a:pt x="2780" y="26"/>
                  </a:lnTo>
                  <a:lnTo>
                    <a:pt x="25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78"/>
            <p:cNvSpPr/>
            <p:nvPr/>
          </p:nvSpPr>
          <p:spPr>
            <a:xfrm>
              <a:off x="7254221" y="2678036"/>
              <a:ext cx="14158" cy="14998"/>
            </a:xfrm>
            <a:custGeom>
              <a:avLst/>
              <a:gdLst/>
              <a:ahLst/>
              <a:cxnLst/>
              <a:rect l="l" t="t" r="r" b="b"/>
              <a:pathLst>
                <a:path w="843" h="893" extrusionOk="0">
                  <a:moveTo>
                    <a:pt x="256" y="0"/>
                  </a:moveTo>
                  <a:lnTo>
                    <a:pt x="179" y="26"/>
                  </a:lnTo>
                  <a:lnTo>
                    <a:pt x="77" y="77"/>
                  </a:lnTo>
                  <a:lnTo>
                    <a:pt x="77" y="102"/>
                  </a:lnTo>
                  <a:lnTo>
                    <a:pt x="26" y="255"/>
                  </a:lnTo>
                  <a:lnTo>
                    <a:pt x="1" y="434"/>
                  </a:lnTo>
                  <a:lnTo>
                    <a:pt x="26" y="587"/>
                  </a:lnTo>
                  <a:lnTo>
                    <a:pt x="128" y="740"/>
                  </a:lnTo>
                  <a:lnTo>
                    <a:pt x="179" y="816"/>
                  </a:lnTo>
                  <a:lnTo>
                    <a:pt x="256" y="867"/>
                  </a:lnTo>
                  <a:lnTo>
                    <a:pt x="332" y="893"/>
                  </a:lnTo>
                  <a:lnTo>
                    <a:pt x="485" y="893"/>
                  </a:lnTo>
                  <a:lnTo>
                    <a:pt x="562" y="867"/>
                  </a:lnTo>
                  <a:lnTo>
                    <a:pt x="638" y="816"/>
                  </a:lnTo>
                  <a:lnTo>
                    <a:pt x="715" y="765"/>
                  </a:lnTo>
                  <a:lnTo>
                    <a:pt x="791" y="689"/>
                  </a:lnTo>
                  <a:lnTo>
                    <a:pt x="817" y="587"/>
                  </a:lnTo>
                  <a:lnTo>
                    <a:pt x="842" y="510"/>
                  </a:lnTo>
                  <a:lnTo>
                    <a:pt x="842" y="434"/>
                  </a:lnTo>
                  <a:lnTo>
                    <a:pt x="842" y="357"/>
                  </a:lnTo>
                  <a:lnTo>
                    <a:pt x="817" y="281"/>
                  </a:lnTo>
                  <a:lnTo>
                    <a:pt x="715" y="153"/>
                  </a:lnTo>
                  <a:lnTo>
                    <a:pt x="587" y="77"/>
                  </a:lnTo>
                  <a:lnTo>
                    <a:pt x="409" y="26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78"/>
            <p:cNvSpPr/>
            <p:nvPr/>
          </p:nvSpPr>
          <p:spPr>
            <a:xfrm>
              <a:off x="7133049" y="2474216"/>
              <a:ext cx="98923" cy="127625"/>
            </a:xfrm>
            <a:custGeom>
              <a:avLst/>
              <a:gdLst/>
              <a:ahLst/>
              <a:cxnLst/>
              <a:rect l="l" t="t" r="r" b="b"/>
              <a:pathLst>
                <a:path w="5890" h="7599" extrusionOk="0">
                  <a:moveTo>
                    <a:pt x="408" y="0"/>
                  </a:moveTo>
                  <a:lnTo>
                    <a:pt x="281" y="26"/>
                  </a:lnTo>
                  <a:lnTo>
                    <a:pt x="179" y="128"/>
                  </a:lnTo>
                  <a:lnTo>
                    <a:pt x="128" y="230"/>
                  </a:lnTo>
                  <a:lnTo>
                    <a:pt x="77" y="332"/>
                  </a:lnTo>
                  <a:lnTo>
                    <a:pt x="26" y="459"/>
                  </a:lnTo>
                  <a:lnTo>
                    <a:pt x="0" y="714"/>
                  </a:lnTo>
                  <a:lnTo>
                    <a:pt x="26" y="995"/>
                  </a:lnTo>
                  <a:lnTo>
                    <a:pt x="102" y="1301"/>
                  </a:lnTo>
                  <a:lnTo>
                    <a:pt x="204" y="1632"/>
                  </a:lnTo>
                  <a:lnTo>
                    <a:pt x="357" y="1964"/>
                  </a:lnTo>
                  <a:lnTo>
                    <a:pt x="510" y="2295"/>
                  </a:lnTo>
                  <a:lnTo>
                    <a:pt x="893" y="2933"/>
                  </a:lnTo>
                  <a:lnTo>
                    <a:pt x="1275" y="3544"/>
                  </a:lnTo>
                  <a:lnTo>
                    <a:pt x="1607" y="4054"/>
                  </a:lnTo>
                  <a:lnTo>
                    <a:pt x="1836" y="4462"/>
                  </a:lnTo>
                  <a:lnTo>
                    <a:pt x="2270" y="5227"/>
                  </a:lnTo>
                  <a:lnTo>
                    <a:pt x="2677" y="5992"/>
                  </a:lnTo>
                  <a:lnTo>
                    <a:pt x="3034" y="6782"/>
                  </a:lnTo>
                  <a:lnTo>
                    <a:pt x="3391" y="7598"/>
                  </a:lnTo>
                  <a:lnTo>
                    <a:pt x="3672" y="7369"/>
                  </a:lnTo>
                  <a:lnTo>
                    <a:pt x="3952" y="7139"/>
                  </a:lnTo>
                  <a:lnTo>
                    <a:pt x="4233" y="6935"/>
                  </a:lnTo>
                  <a:lnTo>
                    <a:pt x="4539" y="6731"/>
                  </a:lnTo>
                  <a:lnTo>
                    <a:pt x="4870" y="6553"/>
                  </a:lnTo>
                  <a:lnTo>
                    <a:pt x="5202" y="6400"/>
                  </a:lnTo>
                  <a:lnTo>
                    <a:pt x="5533" y="6247"/>
                  </a:lnTo>
                  <a:lnTo>
                    <a:pt x="5890" y="6119"/>
                  </a:lnTo>
                  <a:lnTo>
                    <a:pt x="5635" y="5967"/>
                  </a:lnTo>
                  <a:lnTo>
                    <a:pt x="5405" y="5763"/>
                  </a:lnTo>
                  <a:lnTo>
                    <a:pt x="5202" y="5559"/>
                  </a:lnTo>
                  <a:lnTo>
                    <a:pt x="5023" y="5329"/>
                  </a:lnTo>
                  <a:lnTo>
                    <a:pt x="4666" y="4819"/>
                  </a:lnTo>
                  <a:lnTo>
                    <a:pt x="4335" y="4284"/>
                  </a:lnTo>
                  <a:lnTo>
                    <a:pt x="3646" y="3111"/>
                  </a:lnTo>
                  <a:lnTo>
                    <a:pt x="3187" y="2346"/>
                  </a:lnTo>
                  <a:lnTo>
                    <a:pt x="2932" y="1989"/>
                  </a:lnTo>
                  <a:lnTo>
                    <a:pt x="2652" y="1607"/>
                  </a:lnTo>
                  <a:lnTo>
                    <a:pt x="2371" y="1250"/>
                  </a:lnTo>
                  <a:lnTo>
                    <a:pt x="2091" y="918"/>
                  </a:lnTo>
                  <a:lnTo>
                    <a:pt x="1785" y="638"/>
                  </a:lnTo>
                  <a:lnTo>
                    <a:pt x="1479" y="383"/>
                  </a:lnTo>
                  <a:lnTo>
                    <a:pt x="1173" y="204"/>
                  </a:lnTo>
                  <a:lnTo>
                    <a:pt x="1020" y="128"/>
                  </a:lnTo>
                  <a:lnTo>
                    <a:pt x="867" y="51"/>
                  </a:lnTo>
                  <a:lnTo>
                    <a:pt x="714" y="26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78"/>
            <p:cNvSpPr/>
            <p:nvPr/>
          </p:nvSpPr>
          <p:spPr>
            <a:xfrm>
              <a:off x="7127910" y="2086275"/>
              <a:ext cx="73663" cy="70237"/>
            </a:xfrm>
            <a:custGeom>
              <a:avLst/>
              <a:gdLst/>
              <a:ahLst/>
              <a:cxnLst/>
              <a:rect l="l" t="t" r="r" b="b"/>
              <a:pathLst>
                <a:path w="4386" h="4182" extrusionOk="0">
                  <a:moveTo>
                    <a:pt x="2091" y="281"/>
                  </a:moveTo>
                  <a:lnTo>
                    <a:pt x="2244" y="306"/>
                  </a:lnTo>
                  <a:lnTo>
                    <a:pt x="2142" y="434"/>
                  </a:lnTo>
                  <a:lnTo>
                    <a:pt x="1964" y="536"/>
                  </a:lnTo>
                  <a:lnTo>
                    <a:pt x="1836" y="561"/>
                  </a:lnTo>
                  <a:lnTo>
                    <a:pt x="1709" y="587"/>
                  </a:lnTo>
                  <a:lnTo>
                    <a:pt x="1581" y="612"/>
                  </a:lnTo>
                  <a:lnTo>
                    <a:pt x="1454" y="587"/>
                  </a:lnTo>
                  <a:lnTo>
                    <a:pt x="1734" y="434"/>
                  </a:lnTo>
                  <a:lnTo>
                    <a:pt x="2040" y="332"/>
                  </a:lnTo>
                  <a:lnTo>
                    <a:pt x="2091" y="281"/>
                  </a:lnTo>
                  <a:close/>
                  <a:moveTo>
                    <a:pt x="3570" y="867"/>
                  </a:moveTo>
                  <a:lnTo>
                    <a:pt x="3723" y="1046"/>
                  </a:lnTo>
                  <a:lnTo>
                    <a:pt x="3825" y="1224"/>
                  </a:lnTo>
                  <a:lnTo>
                    <a:pt x="3927" y="1428"/>
                  </a:lnTo>
                  <a:lnTo>
                    <a:pt x="4003" y="1632"/>
                  </a:lnTo>
                  <a:lnTo>
                    <a:pt x="4029" y="1836"/>
                  </a:lnTo>
                  <a:lnTo>
                    <a:pt x="3774" y="1377"/>
                  </a:lnTo>
                  <a:lnTo>
                    <a:pt x="3672" y="1122"/>
                  </a:lnTo>
                  <a:lnTo>
                    <a:pt x="3570" y="867"/>
                  </a:lnTo>
                  <a:close/>
                  <a:moveTo>
                    <a:pt x="408" y="2142"/>
                  </a:moveTo>
                  <a:lnTo>
                    <a:pt x="459" y="2295"/>
                  </a:lnTo>
                  <a:lnTo>
                    <a:pt x="510" y="2422"/>
                  </a:lnTo>
                  <a:lnTo>
                    <a:pt x="536" y="2575"/>
                  </a:lnTo>
                  <a:lnTo>
                    <a:pt x="536" y="2754"/>
                  </a:lnTo>
                  <a:lnTo>
                    <a:pt x="459" y="2575"/>
                  </a:lnTo>
                  <a:lnTo>
                    <a:pt x="434" y="2422"/>
                  </a:lnTo>
                  <a:lnTo>
                    <a:pt x="408" y="2142"/>
                  </a:lnTo>
                  <a:close/>
                  <a:moveTo>
                    <a:pt x="2525" y="332"/>
                  </a:moveTo>
                  <a:lnTo>
                    <a:pt x="2754" y="383"/>
                  </a:lnTo>
                  <a:lnTo>
                    <a:pt x="2958" y="485"/>
                  </a:lnTo>
                  <a:lnTo>
                    <a:pt x="3162" y="561"/>
                  </a:lnTo>
                  <a:lnTo>
                    <a:pt x="3366" y="689"/>
                  </a:lnTo>
                  <a:lnTo>
                    <a:pt x="3391" y="1020"/>
                  </a:lnTo>
                  <a:lnTo>
                    <a:pt x="3442" y="1173"/>
                  </a:lnTo>
                  <a:lnTo>
                    <a:pt x="3493" y="1326"/>
                  </a:lnTo>
                  <a:lnTo>
                    <a:pt x="3672" y="1760"/>
                  </a:lnTo>
                  <a:lnTo>
                    <a:pt x="3799" y="2014"/>
                  </a:lnTo>
                  <a:lnTo>
                    <a:pt x="3876" y="2244"/>
                  </a:lnTo>
                  <a:lnTo>
                    <a:pt x="3901" y="2473"/>
                  </a:lnTo>
                  <a:lnTo>
                    <a:pt x="3901" y="2575"/>
                  </a:lnTo>
                  <a:lnTo>
                    <a:pt x="3850" y="2677"/>
                  </a:lnTo>
                  <a:lnTo>
                    <a:pt x="3799" y="2779"/>
                  </a:lnTo>
                  <a:lnTo>
                    <a:pt x="3723" y="2856"/>
                  </a:lnTo>
                  <a:lnTo>
                    <a:pt x="3621" y="2932"/>
                  </a:lnTo>
                  <a:lnTo>
                    <a:pt x="3493" y="3009"/>
                  </a:lnTo>
                  <a:lnTo>
                    <a:pt x="3111" y="3162"/>
                  </a:lnTo>
                  <a:lnTo>
                    <a:pt x="2728" y="3315"/>
                  </a:lnTo>
                  <a:lnTo>
                    <a:pt x="2576" y="3391"/>
                  </a:lnTo>
                  <a:lnTo>
                    <a:pt x="2397" y="3493"/>
                  </a:lnTo>
                  <a:lnTo>
                    <a:pt x="2244" y="3621"/>
                  </a:lnTo>
                  <a:lnTo>
                    <a:pt x="2117" y="3774"/>
                  </a:lnTo>
                  <a:lnTo>
                    <a:pt x="1887" y="3774"/>
                  </a:lnTo>
                  <a:lnTo>
                    <a:pt x="1658" y="3723"/>
                  </a:lnTo>
                  <a:lnTo>
                    <a:pt x="1428" y="3646"/>
                  </a:lnTo>
                  <a:lnTo>
                    <a:pt x="1224" y="3544"/>
                  </a:lnTo>
                  <a:lnTo>
                    <a:pt x="1046" y="3442"/>
                  </a:lnTo>
                  <a:lnTo>
                    <a:pt x="867" y="3289"/>
                  </a:lnTo>
                  <a:lnTo>
                    <a:pt x="740" y="3111"/>
                  </a:lnTo>
                  <a:lnTo>
                    <a:pt x="612" y="2907"/>
                  </a:lnTo>
                  <a:lnTo>
                    <a:pt x="663" y="2779"/>
                  </a:lnTo>
                  <a:lnTo>
                    <a:pt x="689" y="2626"/>
                  </a:lnTo>
                  <a:lnTo>
                    <a:pt x="714" y="2473"/>
                  </a:lnTo>
                  <a:lnTo>
                    <a:pt x="689" y="2320"/>
                  </a:lnTo>
                  <a:lnTo>
                    <a:pt x="663" y="2167"/>
                  </a:lnTo>
                  <a:lnTo>
                    <a:pt x="612" y="2040"/>
                  </a:lnTo>
                  <a:lnTo>
                    <a:pt x="536" y="1912"/>
                  </a:lnTo>
                  <a:lnTo>
                    <a:pt x="434" y="1810"/>
                  </a:lnTo>
                  <a:lnTo>
                    <a:pt x="485" y="1632"/>
                  </a:lnTo>
                  <a:lnTo>
                    <a:pt x="561" y="1479"/>
                  </a:lnTo>
                  <a:lnTo>
                    <a:pt x="638" y="1326"/>
                  </a:lnTo>
                  <a:lnTo>
                    <a:pt x="740" y="1173"/>
                  </a:lnTo>
                  <a:lnTo>
                    <a:pt x="867" y="1046"/>
                  </a:lnTo>
                  <a:lnTo>
                    <a:pt x="995" y="918"/>
                  </a:lnTo>
                  <a:lnTo>
                    <a:pt x="1275" y="689"/>
                  </a:lnTo>
                  <a:lnTo>
                    <a:pt x="1454" y="765"/>
                  </a:lnTo>
                  <a:lnTo>
                    <a:pt x="1658" y="816"/>
                  </a:lnTo>
                  <a:lnTo>
                    <a:pt x="1862" y="791"/>
                  </a:lnTo>
                  <a:lnTo>
                    <a:pt x="2040" y="740"/>
                  </a:lnTo>
                  <a:lnTo>
                    <a:pt x="2193" y="689"/>
                  </a:lnTo>
                  <a:lnTo>
                    <a:pt x="2321" y="587"/>
                  </a:lnTo>
                  <a:lnTo>
                    <a:pt x="2448" y="485"/>
                  </a:lnTo>
                  <a:lnTo>
                    <a:pt x="2525" y="332"/>
                  </a:lnTo>
                  <a:close/>
                  <a:moveTo>
                    <a:pt x="1989" y="0"/>
                  </a:moveTo>
                  <a:lnTo>
                    <a:pt x="1785" y="26"/>
                  </a:lnTo>
                  <a:lnTo>
                    <a:pt x="1556" y="77"/>
                  </a:lnTo>
                  <a:lnTo>
                    <a:pt x="1352" y="153"/>
                  </a:lnTo>
                  <a:lnTo>
                    <a:pt x="1148" y="255"/>
                  </a:lnTo>
                  <a:lnTo>
                    <a:pt x="969" y="357"/>
                  </a:lnTo>
                  <a:lnTo>
                    <a:pt x="791" y="485"/>
                  </a:lnTo>
                  <a:lnTo>
                    <a:pt x="638" y="638"/>
                  </a:lnTo>
                  <a:lnTo>
                    <a:pt x="485" y="816"/>
                  </a:lnTo>
                  <a:lnTo>
                    <a:pt x="357" y="995"/>
                  </a:lnTo>
                  <a:lnTo>
                    <a:pt x="255" y="1173"/>
                  </a:lnTo>
                  <a:lnTo>
                    <a:pt x="153" y="1377"/>
                  </a:lnTo>
                  <a:lnTo>
                    <a:pt x="77" y="1581"/>
                  </a:lnTo>
                  <a:lnTo>
                    <a:pt x="26" y="1785"/>
                  </a:lnTo>
                  <a:lnTo>
                    <a:pt x="0" y="1989"/>
                  </a:lnTo>
                  <a:lnTo>
                    <a:pt x="0" y="2218"/>
                  </a:lnTo>
                  <a:lnTo>
                    <a:pt x="26" y="2448"/>
                  </a:lnTo>
                  <a:lnTo>
                    <a:pt x="51" y="2652"/>
                  </a:lnTo>
                  <a:lnTo>
                    <a:pt x="128" y="2856"/>
                  </a:lnTo>
                  <a:lnTo>
                    <a:pt x="204" y="3060"/>
                  </a:lnTo>
                  <a:lnTo>
                    <a:pt x="306" y="3238"/>
                  </a:lnTo>
                  <a:lnTo>
                    <a:pt x="408" y="3391"/>
                  </a:lnTo>
                  <a:lnTo>
                    <a:pt x="536" y="3544"/>
                  </a:lnTo>
                  <a:lnTo>
                    <a:pt x="689" y="3672"/>
                  </a:lnTo>
                  <a:lnTo>
                    <a:pt x="842" y="3799"/>
                  </a:lnTo>
                  <a:lnTo>
                    <a:pt x="995" y="3901"/>
                  </a:lnTo>
                  <a:lnTo>
                    <a:pt x="1173" y="4003"/>
                  </a:lnTo>
                  <a:lnTo>
                    <a:pt x="1352" y="4080"/>
                  </a:lnTo>
                  <a:lnTo>
                    <a:pt x="1556" y="4131"/>
                  </a:lnTo>
                  <a:lnTo>
                    <a:pt x="1760" y="4156"/>
                  </a:lnTo>
                  <a:lnTo>
                    <a:pt x="1964" y="4182"/>
                  </a:lnTo>
                  <a:lnTo>
                    <a:pt x="2397" y="4182"/>
                  </a:lnTo>
                  <a:lnTo>
                    <a:pt x="2627" y="4131"/>
                  </a:lnTo>
                  <a:lnTo>
                    <a:pt x="2830" y="4080"/>
                  </a:lnTo>
                  <a:lnTo>
                    <a:pt x="3034" y="4003"/>
                  </a:lnTo>
                  <a:lnTo>
                    <a:pt x="3238" y="3901"/>
                  </a:lnTo>
                  <a:lnTo>
                    <a:pt x="3417" y="3799"/>
                  </a:lnTo>
                  <a:lnTo>
                    <a:pt x="3595" y="3672"/>
                  </a:lnTo>
                  <a:lnTo>
                    <a:pt x="3748" y="3544"/>
                  </a:lnTo>
                  <a:lnTo>
                    <a:pt x="3876" y="3391"/>
                  </a:lnTo>
                  <a:lnTo>
                    <a:pt x="4003" y="3213"/>
                  </a:lnTo>
                  <a:lnTo>
                    <a:pt x="4131" y="3034"/>
                  </a:lnTo>
                  <a:lnTo>
                    <a:pt x="4207" y="2856"/>
                  </a:lnTo>
                  <a:lnTo>
                    <a:pt x="4284" y="2652"/>
                  </a:lnTo>
                  <a:lnTo>
                    <a:pt x="4335" y="2448"/>
                  </a:lnTo>
                  <a:lnTo>
                    <a:pt x="4386" y="2244"/>
                  </a:lnTo>
                  <a:lnTo>
                    <a:pt x="4386" y="2014"/>
                  </a:lnTo>
                  <a:lnTo>
                    <a:pt x="4360" y="1785"/>
                  </a:lnTo>
                  <a:lnTo>
                    <a:pt x="4335" y="1581"/>
                  </a:lnTo>
                  <a:lnTo>
                    <a:pt x="4284" y="1403"/>
                  </a:lnTo>
                  <a:lnTo>
                    <a:pt x="4207" y="1224"/>
                  </a:lnTo>
                  <a:lnTo>
                    <a:pt x="4131" y="1046"/>
                  </a:lnTo>
                  <a:lnTo>
                    <a:pt x="4029" y="893"/>
                  </a:lnTo>
                  <a:lnTo>
                    <a:pt x="3927" y="765"/>
                  </a:lnTo>
                  <a:lnTo>
                    <a:pt x="3799" y="612"/>
                  </a:lnTo>
                  <a:lnTo>
                    <a:pt x="3672" y="510"/>
                  </a:lnTo>
                  <a:lnTo>
                    <a:pt x="3519" y="383"/>
                  </a:lnTo>
                  <a:lnTo>
                    <a:pt x="3366" y="281"/>
                  </a:lnTo>
                  <a:lnTo>
                    <a:pt x="3187" y="204"/>
                  </a:lnTo>
                  <a:lnTo>
                    <a:pt x="3034" y="153"/>
                  </a:lnTo>
                  <a:lnTo>
                    <a:pt x="2856" y="77"/>
                  </a:lnTo>
                  <a:lnTo>
                    <a:pt x="2677" y="51"/>
                  </a:lnTo>
                  <a:lnTo>
                    <a:pt x="2474" y="26"/>
                  </a:lnTo>
                  <a:lnTo>
                    <a:pt x="2091" y="26"/>
                  </a:lnTo>
                  <a:lnTo>
                    <a:pt x="204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78"/>
            <p:cNvSpPr/>
            <p:nvPr/>
          </p:nvSpPr>
          <p:spPr>
            <a:xfrm>
              <a:off x="7187849" y="2100836"/>
              <a:ext cx="7726" cy="16274"/>
            </a:xfrm>
            <a:custGeom>
              <a:avLst/>
              <a:gdLst/>
              <a:ahLst/>
              <a:cxnLst/>
              <a:rect l="l" t="t" r="r" b="b"/>
              <a:pathLst>
                <a:path w="460" h="969" extrusionOk="0">
                  <a:moveTo>
                    <a:pt x="1" y="0"/>
                  </a:moveTo>
                  <a:lnTo>
                    <a:pt x="103" y="255"/>
                  </a:lnTo>
                  <a:lnTo>
                    <a:pt x="205" y="510"/>
                  </a:lnTo>
                  <a:lnTo>
                    <a:pt x="460" y="969"/>
                  </a:lnTo>
                  <a:lnTo>
                    <a:pt x="434" y="765"/>
                  </a:lnTo>
                  <a:lnTo>
                    <a:pt x="358" y="561"/>
                  </a:lnTo>
                  <a:lnTo>
                    <a:pt x="256" y="357"/>
                  </a:lnTo>
                  <a:lnTo>
                    <a:pt x="154" y="1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78"/>
            <p:cNvSpPr/>
            <p:nvPr/>
          </p:nvSpPr>
          <p:spPr>
            <a:xfrm>
              <a:off x="7135182" y="2091834"/>
              <a:ext cx="58262" cy="57825"/>
            </a:xfrm>
            <a:custGeom>
              <a:avLst/>
              <a:gdLst/>
              <a:ahLst/>
              <a:cxnLst/>
              <a:rect l="l" t="t" r="r" b="b"/>
              <a:pathLst>
                <a:path w="3469" h="3443" extrusionOk="0">
                  <a:moveTo>
                    <a:pt x="1837" y="1174"/>
                  </a:moveTo>
                  <a:lnTo>
                    <a:pt x="1990" y="1199"/>
                  </a:lnTo>
                  <a:lnTo>
                    <a:pt x="2092" y="1276"/>
                  </a:lnTo>
                  <a:lnTo>
                    <a:pt x="2219" y="1352"/>
                  </a:lnTo>
                  <a:lnTo>
                    <a:pt x="2321" y="1479"/>
                  </a:lnTo>
                  <a:lnTo>
                    <a:pt x="2372" y="1607"/>
                  </a:lnTo>
                  <a:lnTo>
                    <a:pt x="2423" y="1734"/>
                  </a:lnTo>
                  <a:lnTo>
                    <a:pt x="2397" y="1887"/>
                  </a:lnTo>
                  <a:lnTo>
                    <a:pt x="2372" y="2015"/>
                  </a:lnTo>
                  <a:lnTo>
                    <a:pt x="2295" y="2168"/>
                  </a:lnTo>
                  <a:lnTo>
                    <a:pt x="2194" y="2270"/>
                  </a:lnTo>
                  <a:lnTo>
                    <a:pt x="2092" y="2372"/>
                  </a:lnTo>
                  <a:lnTo>
                    <a:pt x="1939" y="2448"/>
                  </a:lnTo>
                  <a:lnTo>
                    <a:pt x="1786" y="2474"/>
                  </a:lnTo>
                  <a:lnTo>
                    <a:pt x="1633" y="2499"/>
                  </a:lnTo>
                  <a:lnTo>
                    <a:pt x="1505" y="2474"/>
                  </a:lnTo>
                  <a:lnTo>
                    <a:pt x="1352" y="2397"/>
                  </a:lnTo>
                  <a:lnTo>
                    <a:pt x="1250" y="2295"/>
                  </a:lnTo>
                  <a:lnTo>
                    <a:pt x="1148" y="2168"/>
                  </a:lnTo>
                  <a:lnTo>
                    <a:pt x="1072" y="2015"/>
                  </a:lnTo>
                  <a:lnTo>
                    <a:pt x="1072" y="1836"/>
                  </a:lnTo>
                  <a:lnTo>
                    <a:pt x="1097" y="1658"/>
                  </a:lnTo>
                  <a:lnTo>
                    <a:pt x="1174" y="1505"/>
                  </a:lnTo>
                  <a:lnTo>
                    <a:pt x="1174" y="1479"/>
                  </a:lnTo>
                  <a:lnTo>
                    <a:pt x="1225" y="1378"/>
                  </a:lnTo>
                  <a:lnTo>
                    <a:pt x="1327" y="1276"/>
                  </a:lnTo>
                  <a:lnTo>
                    <a:pt x="1454" y="1225"/>
                  </a:lnTo>
                  <a:lnTo>
                    <a:pt x="1582" y="1174"/>
                  </a:lnTo>
                  <a:close/>
                  <a:moveTo>
                    <a:pt x="434" y="2525"/>
                  </a:moveTo>
                  <a:lnTo>
                    <a:pt x="460" y="2550"/>
                  </a:lnTo>
                  <a:lnTo>
                    <a:pt x="485" y="2576"/>
                  </a:lnTo>
                  <a:lnTo>
                    <a:pt x="460" y="2627"/>
                  </a:lnTo>
                  <a:lnTo>
                    <a:pt x="383" y="2627"/>
                  </a:lnTo>
                  <a:lnTo>
                    <a:pt x="383" y="2576"/>
                  </a:lnTo>
                  <a:lnTo>
                    <a:pt x="383" y="2550"/>
                  </a:lnTo>
                  <a:lnTo>
                    <a:pt x="434" y="2525"/>
                  </a:lnTo>
                  <a:close/>
                  <a:moveTo>
                    <a:pt x="2092" y="1"/>
                  </a:moveTo>
                  <a:lnTo>
                    <a:pt x="2015" y="154"/>
                  </a:lnTo>
                  <a:lnTo>
                    <a:pt x="1888" y="256"/>
                  </a:lnTo>
                  <a:lnTo>
                    <a:pt x="1760" y="358"/>
                  </a:lnTo>
                  <a:lnTo>
                    <a:pt x="1607" y="409"/>
                  </a:lnTo>
                  <a:lnTo>
                    <a:pt x="1429" y="460"/>
                  </a:lnTo>
                  <a:lnTo>
                    <a:pt x="1225" y="485"/>
                  </a:lnTo>
                  <a:lnTo>
                    <a:pt x="1021" y="434"/>
                  </a:lnTo>
                  <a:lnTo>
                    <a:pt x="842" y="358"/>
                  </a:lnTo>
                  <a:lnTo>
                    <a:pt x="562" y="587"/>
                  </a:lnTo>
                  <a:lnTo>
                    <a:pt x="434" y="715"/>
                  </a:lnTo>
                  <a:lnTo>
                    <a:pt x="307" y="842"/>
                  </a:lnTo>
                  <a:lnTo>
                    <a:pt x="205" y="995"/>
                  </a:lnTo>
                  <a:lnTo>
                    <a:pt x="128" y="1148"/>
                  </a:lnTo>
                  <a:lnTo>
                    <a:pt x="52" y="1301"/>
                  </a:lnTo>
                  <a:lnTo>
                    <a:pt x="1" y="1479"/>
                  </a:lnTo>
                  <a:lnTo>
                    <a:pt x="103" y="1581"/>
                  </a:lnTo>
                  <a:lnTo>
                    <a:pt x="179" y="1709"/>
                  </a:lnTo>
                  <a:lnTo>
                    <a:pt x="230" y="1836"/>
                  </a:lnTo>
                  <a:lnTo>
                    <a:pt x="256" y="1989"/>
                  </a:lnTo>
                  <a:lnTo>
                    <a:pt x="281" y="2142"/>
                  </a:lnTo>
                  <a:lnTo>
                    <a:pt x="256" y="2295"/>
                  </a:lnTo>
                  <a:lnTo>
                    <a:pt x="230" y="2448"/>
                  </a:lnTo>
                  <a:lnTo>
                    <a:pt x="179" y="2576"/>
                  </a:lnTo>
                  <a:lnTo>
                    <a:pt x="307" y="2780"/>
                  </a:lnTo>
                  <a:lnTo>
                    <a:pt x="434" y="2958"/>
                  </a:lnTo>
                  <a:lnTo>
                    <a:pt x="613" y="3111"/>
                  </a:lnTo>
                  <a:lnTo>
                    <a:pt x="791" y="3213"/>
                  </a:lnTo>
                  <a:lnTo>
                    <a:pt x="995" y="3315"/>
                  </a:lnTo>
                  <a:lnTo>
                    <a:pt x="1225" y="3392"/>
                  </a:lnTo>
                  <a:lnTo>
                    <a:pt x="1454" y="3443"/>
                  </a:lnTo>
                  <a:lnTo>
                    <a:pt x="1684" y="3443"/>
                  </a:lnTo>
                  <a:lnTo>
                    <a:pt x="1811" y="3290"/>
                  </a:lnTo>
                  <a:lnTo>
                    <a:pt x="1964" y="3162"/>
                  </a:lnTo>
                  <a:lnTo>
                    <a:pt x="2143" y="3060"/>
                  </a:lnTo>
                  <a:lnTo>
                    <a:pt x="2295" y="2984"/>
                  </a:lnTo>
                  <a:lnTo>
                    <a:pt x="2678" y="2831"/>
                  </a:lnTo>
                  <a:lnTo>
                    <a:pt x="3060" y="2678"/>
                  </a:lnTo>
                  <a:lnTo>
                    <a:pt x="3188" y="2601"/>
                  </a:lnTo>
                  <a:lnTo>
                    <a:pt x="3290" y="2525"/>
                  </a:lnTo>
                  <a:lnTo>
                    <a:pt x="3366" y="2448"/>
                  </a:lnTo>
                  <a:lnTo>
                    <a:pt x="3417" y="2346"/>
                  </a:lnTo>
                  <a:lnTo>
                    <a:pt x="3468" y="2244"/>
                  </a:lnTo>
                  <a:lnTo>
                    <a:pt x="3468" y="2142"/>
                  </a:lnTo>
                  <a:lnTo>
                    <a:pt x="3443" y="1913"/>
                  </a:lnTo>
                  <a:lnTo>
                    <a:pt x="3366" y="1683"/>
                  </a:lnTo>
                  <a:lnTo>
                    <a:pt x="3239" y="1429"/>
                  </a:lnTo>
                  <a:lnTo>
                    <a:pt x="3060" y="995"/>
                  </a:lnTo>
                  <a:lnTo>
                    <a:pt x="3009" y="842"/>
                  </a:lnTo>
                  <a:lnTo>
                    <a:pt x="2958" y="689"/>
                  </a:lnTo>
                  <a:lnTo>
                    <a:pt x="2933" y="358"/>
                  </a:lnTo>
                  <a:lnTo>
                    <a:pt x="2729" y="230"/>
                  </a:lnTo>
                  <a:lnTo>
                    <a:pt x="2525" y="154"/>
                  </a:lnTo>
                  <a:lnTo>
                    <a:pt x="2321" y="52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rgbClr val="61C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78"/>
            <p:cNvSpPr/>
            <p:nvPr/>
          </p:nvSpPr>
          <p:spPr>
            <a:xfrm>
              <a:off x="7153169" y="2111534"/>
              <a:ext cx="22707" cy="22287"/>
            </a:xfrm>
            <a:custGeom>
              <a:avLst/>
              <a:gdLst/>
              <a:ahLst/>
              <a:cxnLst/>
              <a:rect l="l" t="t" r="r" b="b"/>
              <a:pathLst>
                <a:path w="1352" h="1327" extrusionOk="0">
                  <a:moveTo>
                    <a:pt x="689" y="281"/>
                  </a:moveTo>
                  <a:lnTo>
                    <a:pt x="842" y="332"/>
                  </a:lnTo>
                  <a:lnTo>
                    <a:pt x="919" y="383"/>
                  </a:lnTo>
                  <a:lnTo>
                    <a:pt x="970" y="434"/>
                  </a:lnTo>
                  <a:lnTo>
                    <a:pt x="1021" y="510"/>
                  </a:lnTo>
                  <a:lnTo>
                    <a:pt x="1021" y="587"/>
                  </a:lnTo>
                  <a:lnTo>
                    <a:pt x="1021" y="663"/>
                  </a:lnTo>
                  <a:lnTo>
                    <a:pt x="995" y="740"/>
                  </a:lnTo>
                  <a:lnTo>
                    <a:pt x="944" y="816"/>
                  </a:lnTo>
                  <a:lnTo>
                    <a:pt x="868" y="893"/>
                  </a:lnTo>
                  <a:lnTo>
                    <a:pt x="740" y="969"/>
                  </a:lnTo>
                  <a:lnTo>
                    <a:pt x="638" y="995"/>
                  </a:lnTo>
                  <a:lnTo>
                    <a:pt x="536" y="969"/>
                  </a:lnTo>
                  <a:lnTo>
                    <a:pt x="434" y="918"/>
                  </a:lnTo>
                  <a:lnTo>
                    <a:pt x="383" y="842"/>
                  </a:lnTo>
                  <a:lnTo>
                    <a:pt x="332" y="714"/>
                  </a:lnTo>
                  <a:lnTo>
                    <a:pt x="307" y="612"/>
                  </a:lnTo>
                  <a:lnTo>
                    <a:pt x="281" y="485"/>
                  </a:lnTo>
                  <a:lnTo>
                    <a:pt x="332" y="459"/>
                  </a:lnTo>
                  <a:lnTo>
                    <a:pt x="434" y="357"/>
                  </a:lnTo>
                  <a:lnTo>
                    <a:pt x="562" y="306"/>
                  </a:lnTo>
                  <a:lnTo>
                    <a:pt x="689" y="281"/>
                  </a:lnTo>
                  <a:close/>
                  <a:moveTo>
                    <a:pt x="511" y="1"/>
                  </a:moveTo>
                  <a:lnTo>
                    <a:pt x="383" y="52"/>
                  </a:lnTo>
                  <a:lnTo>
                    <a:pt x="256" y="103"/>
                  </a:lnTo>
                  <a:lnTo>
                    <a:pt x="154" y="205"/>
                  </a:lnTo>
                  <a:lnTo>
                    <a:pt x="103" y="306"/>
                  </a:lnTo>
                  <a:lnTo>
                    <a:pt x="103" y="332"/>
                  </a:lnTo>
                  <a:lnTo>
                    <a:pt x="26" y="485"/>
                  </a:lnTo>
                  <a:lnTo>
                    <a:pt x="1" y="663"/>
                  </a:lnTo>
                  <a:lnTo>
                    <a:pt x="1" y="842"/>
                  </a:lnTo>
                  <a:lnTo>
                    <a:pt x="77" y="995"/>
                  </a:lnTo>
                  <a:lnTo>
                    <a:pt x="179" y="1122"/>
                  </a:lnTo>
                  <a:lnTo>
                    <a:pt x="281" y="1224"/>
                  </a:lnTo>
                  <a:lnTo>
                    <a:pt x="434" y="1301"/>
                  </a:lnTo>
                  <a:lnTo>
                    <a:pt x="562" y="1326"/>
                  </a:lnTo>
                  <a:lnTo>
                    <a:pt x="715" y="1301"/>
                  </a:lnTo>
                  <a:lnTo>
                    <a:pt x="868" y="1275"/>
                  </a:lnTo>
                  <a:lnTo>
                    <a:pt x="1021" y="1199"/>
                  </a:lnTo>
                  <a:lnTo>
                    <a:pt x="1123" y="1097"/>
                  </a:lnTo>
                  <a:lnTo>
                    <a:pt x="1224" y="995"/>
                  </a:lnTo>
                  <a:lnTo>
                    <a:pt x="1301" y="842"/>
                  </a:lnTo>
                  <a:lnTo>
                    <a:pt x="1326" y="714"/>
                  </a:lnTo>
                  <a:lnTo>
                    <a:pt x="1352" y="561"/>
                  </a:lnTo>
                  <a:lnTo>
                    <a:pt x="1301" y="434"/>
                  </a:lnTo>
                  <a:lnTo>
                    <a:pt x="1250" y="306"/>
                  </a:lnTo>
                  <a:lnTo>
                    <a:pt x="1148" y="179"/>
                  </a:lnTo>
                  <a:lnTo>
                    <a:pt x="1021" y="103"/>
                  </a:lnTo>
                  <a:lnTo>
                    <a:pt x="919" y="2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78"/>
            <p:cNvSpPr/>
            <p:nvPr/>
          </p:nvSpPr>
          <p:spPr>
            <a:xfrm>
              <a:off x="6868434" y="2430533"/>
              <a:ext cx="297188" cy="223978"/>
            </a:xfrm>
            <a:custGeom>
              <a:avLst/>
              <a:gdLst/>
              <a:ahLst/>
              <a:cxnLst/>
              <a:rect l="l" t="t" r="r" b="b"/>
              <a:pathLst>
                <a:path w="17695" h="13336" extrusionOk="0">
                  <a:moveTo>
                    <a:pt x="16164" y="1"/>
                  </a:moveTo>
                  <a:lnTo>
                    <a:pt x="11856" y="52"/>
                  </a:lnTo>
                  <a:lnTo>
                    <a:pt x="7572" y="52"/>
                  </a:lnTo>
                  <a:lnTo>
                    <a:pt x="6909" y="281"/>
                  </a:lnTo>
                  <a:lnTo>
                    <a:pt x="6272" y="536"/>
                  </a:lnTo>
                  <a:lnTo>
                    <a:pt x="5660" y="817"/>
                  </a:lnTo>
                  <a:lnTo>
                    <a:pt x="5074" y="1123"/>
                  </a:lnTo>
                  <a:lnTo>
                    <a:pt x="4487" y="1454"/>
                  </a:lnTo>
                  <a:lnTo>
                    <a:pt x="3952" y="1786"/>
                  </a:lnTo>
                  <a:lnTo>
                    <a:pt x="3442" y="2168"/>
                  </a:lnTo>
                  <a:lnTo>
                    <a:pt x="2958" y="2576"/>
                  </a:lnTo>
                  <a:lnTo>
                    <a:pt x="2499" y="3009"/>
                  </a:lnTo>
                  <a:lnTo>
                    <a:pt x="2065" y="3468"/>
                  </a:lnTo>
                  <a:lnTo>
                    <a:pt x="1657" y="3953"/>
                  </a:lnTo>
                  <a:lnTo>
                    <a:pt x="1275" y="4488"/>
                  </a:lnTo>
                  <a:lnTo>
                    <a:pt x="918" y="5024"/>
                  </a:lnTo>
                  <a:lnTo>
                    <a:pt x="586" y="5635"/>
                  </a:lnTo>
                  <a:lnTo>
                    <a:pt x="280" y="6247"/>
                  </a:lnTo>
                  <a:lnTo>
                    <a:pt x="0" y="6910"/>
                  </a:lnTo>
                  <a:lnTo>
                    <a:pt x="229" y="10046"/>
                  </a:lnTo>
                  <a:lnTo>
                    <a:pt x="229" y="10072"/>
                  </a:lnTo>
                  <a:lnTo>
                    <a:pt x="663" y="10199"/>
                  </a:lnTo>
                  <a:lnTo>
                    <a:pt x="1096" y="10327"/>
                  </a:lnTo>
                  <a:lnTo>
                    <a:pt x="1530" y="10480"/>
                  </a:lnTo>
                  <a:lnTo>
                    <a:pt x="1938" y="10658"/>
                  </a:lnTo>
                  <a:lnTo>
                    <a:pt x="1938" y="10658"/>
                  </a:lnTo>
                  <a:lnTo>
                    <a:pt x="1606" y="10225"/>
                  </a:lnTo>
                  <a:lnTo>
                    <a:pt x="1249" y="9740"/>
                  </a:lnTo>
                  <a:lnTo>
                    <a:pt x="943" y="9230"/>
                  </a:lnTo>
                  <a:lnTo>
                    <a:pt x="663" y="8746"/>
                  </a:lnTo>
                  <a:lnTo>
                    <a:pt x="561" y="8517"/>
                  </a:lnTo>
                  <a:lnTo>
                    <a:pt x="484" y="8313"/>
                  </a:lnTo>
                  <a:lnTo>
                    <a:pt x="433" y="8109"/>
                  </a:lnTo>
                  <a:lnTo>
                    <a:pt x="408" y="7930"/>
                  </a:lnTo>
                  <a:lnTo>
                    <a:pt x="433" y="7803"/>
                  </a:lnTo>
                  <a:lnTo>
                    <a:pt x="484" y="7701"/>
                  </a:lnTo>
                  <a:lnTo>
                    <a:pt x="612" y="7624"/>
                  </a:lnTo>
                  <a:lnTo>
                    <a:pt x="765" y="7573"/>
                  </a:lnTo>
                  <a:lnTo>
                    <a:pt x="867" y="7599"/>
                  </a:lnTo>
                  <a:lnTo>
                    <a:pt x="969" y="7624"/>
                  </a:lnTo>
                  <a:lnTo>
                    <a:pt x="1173" y="7726"/>
                  </a:lnTo>
                  <a:lnTo>
                    <a:pt x="1377" y="7905"/>
                  </a:lnTo>
                  <a:lnTo>
                    <a:pt x="1555" y="8109"/>
                  </a:lnTo>
                  <a:lnTo>
                    <a:pt x="1734" y="8338"/>
                  </a:lnTo>
                  <a:lnTo>
                    <a:pt x="1912" y="8568"/>
                  </a:lnTo>
                  <a:lnTo>
                    <a:pt x="2167" y="8950"/>
                  </a:lnTo>
                  <a:lnTo>
                    <a:pt x="3111" y="10327"/>
                  </a:lnTo>
                  <a:lnTo>
                    <a:pt x="3595" y="11015"/>
                  </a:lnTo>
                  <a:lnTo>
                    <a:pt x="4105" y="11678"/>
                  </a:lnTo>
                  <a:lnTo>
                    <a:pt x="5431" y="12213"/>
                  </a:lnTo>
                  <a:lnTo>
                    <a:pt x="6782" y="12698"/>
                  </a:lnTo>
                  <a:lnTo>
                    <a:pt x="6782" y="12698"/>
                  </a:lnTo>
                  <a:lnTo>
                    <a:pt x="6731" y="12417"/>
                  </a:lnTo>
                  <a:lnTo>
                    <a:pt x="6680" y="12111"/>
                  </a:lnTo>
                  <a:lnTo>
                    <a:pt x="6578" y="11831"/>
                  </a:lnTo>
                  <a:lnTo>
                    <a:pt x="6450" y="11525"/>
                  </a:lnTo>
                  <a:lnTo>
                    <a:pt x="6297" y="11245"/>
                  </a:lnTo>
                  <a:lnTo>
                    <a:pt x="6119" y="10964"/>
                  </a:lnTo>
                  <a:lnTo>
                    <a:pt x="5737" y="10378"/>
                  </a:lnTo>
                  <a:lnTo>
                    <a:pt x="5329" y="9842"/>
                  </a:lnTo>
                  <a:lnTo>
                    <a:pt x="4921" y="9307"/>
                  </a:lnTo>
                  <a:lnTo>
                    <a:pt x="4538" y="8797"/>
                  </a:lnTo>
                  <a:lnTo>
                    <a:pt x="4232" y="8313"/>
                  </a:lnTo>
                  <a:lnTo>
                    <a:pt x="3901" y="7701"/>
                  </a:lnTo>
                  <a:lnTo>
                    <a:pt x="3748" y="7369"/>
                  </a:lnTo>
                  <a:lnTo>
                    <a:pt x="3620" y="7038"/>
                  </a:lnTo>
                  <a:lnTo>
                    <a:pt x="3518" y="6706"/>
                  </a:lnTo>
                  <a:lnTo>
                    <a:pt x="3442" y="6375"/>
                  </a:lnTo>
                  <a:lnTo>
                    <a:pt x="3391" y="6018"/>
                  </a:lnTo>
                  <a:lnTo>
                    <a:pt x="3391" y="5661"/>
                  </a:lnTo>
                  <a:lnTo>
                    <a:pt x="3391" y="5406"/>
                  </a:lnTo>
                  <a:lnTo>
                    <a:pt x="3442" y="5151"/>
                  </a:lnTo>
                  <a:lnTo>
                    <a:pt x="3493" y="4896"/>
                  </a:lnTo>
                  <a:lnTo>
                    <a:pt x="3544" y="4641"/>
                  </a:lnTo>
                  <a:lnTo>
                    <a:pt x="3620" y="4412"/>
                  </a:lnTo>
                  <a:lnTo>
                    <a:pt x="3722" y="4182"/>
                  </a:lnTo>
                  <a:lnTo>
                    <a:pt x="3850" y="3953"/>
                  </a:lnTo>
                  <a:lnTo>
                    <a:pt x="3977" y="3749"/>
                  </a:lnTo>
                  <a:lnTo>
                    <a:pt x="4130" y="3570"/>
                  </a:lnTo>
                  <a:lnTo>
                    <a:pt x="4309" y="3392"/>
                  </a:lnTo>
                  <a:lnTo>
                    <a:pt x="4487" y="3213"/>
                  </a:lnTo>
                  <a:lnTo>
                    <a:pt x="4691" y="3086"/>
                  </a:lnTo>
                  <a:lnTo>
                    <a:pt x="4921" y="2958"/>
                  </a:lnTo>
                  <a:lnTo>
                    <a:pt x="5150" y="2856"/>
                  </a:lnTo>
                  <a:lnTo>
                    <a:pt x="5405" y="2780"/>
                  </a:lnTo>
                  <a:lnTo>
                    <a:pt x="5660" y="2729"/>
                  </a:lnTo>
                  <a:lnTo>
                    <a:pt x="6043" y="2703"/>
                  </a:lnTo>
                  <a:lnTo>
                    <a:pt x="6374" y="2703"/>
                  </a:lnTo>
                  <a:lnTo>
                    <a:pt x="6731" y="2754"/>
                  </a:lnTo>
                  <a:lnTo>
                    <a:pt x="7037" y="2856"/>
                  </a:lnTo>
                  <a:lnTo>
                    <a:pt x="7343" y="2984"/>
                  </a:lnTo>
                  <a:lnTo>
                    <a:pt x="7649" y="3137"/>
                  </a:lnTo>
                  <a:lnTo>
                    <a:pt x="7955" y="3315"/>
                  </a:lnTo>
                  <a:lnTo>
                    <a:pt x="8210" y="3494"/>
                  </a:lnTo>
                  <a:lnTo>
                    <a:pt x="8490" y="3723"/>
                  </a:lnTo>
                  <a:lnTo>
                    <a:pt x="8745" y="3978"/>
                  </a:lnTo>
                  <a:lnTo>
                    <a:pt x="8975" y="4208"/>
                  </a:lnTo>
                  <a:lnTo>
                    <a:pt x="9204" y="4488"/>
                  </a:lnTo>
                  <a:lnTo>
                    <a:pt x="9637" y="5024"/>
                  </a:lnTo>
                  <a:lnTo>
                    <a:pt x="10045" y="5585"/>
                  </a:lnTo>
                  <a:lnTo>
                    <a:pt x="10683" y="6553"/>
                  </a:lnTo>
                  <a:lnTo>
                    <a:pt x="11320" y="7548"/>
                  </a:lnTo>
                  <a:lnTo>
                    <a:pt x="12569" y="9536"/>
                  </a:lnTo>
                  <a:lnTo>
                    <a:pt x="12926" y="10097"/>
                  </a:lnTo>
                  <a:lnTo>
                    <a:pt x="13334" y="10837"/>
                  </a:lnTo>
                  <a:lnTo>
                    <a:pt x="13589" y="11219"/>
                  </a:lnTo>
                  <a:lnTo>
                    <a:pt x="13844" y="11602"/>
                  </a:lnTo>
                  <a:lnTo>
                    <a:pt x="14125" y="11984"/>
                  </a:lnTo>
                  <a:lnTo>
                    <a:pt x="14405" y="12341"/>
                  </a:lnTo>
                  <a:lnTo>
                    <a:pt x="14711" y="12672"/>
                  </a:lnTo>
                  <a:lnTo>
                    <a:pt x="15043" y="12927"/>
                  </a:lnTo>
                  <a:lnTo>
                    <a:pt x="15195" y="13055"/>
                  </a:lnTo>
                  <a:lnTo>
                    <a:pt x="15374" y="13157"/>
                  </a:lnTo>
                  <a:lnTo>
                    <a:pt x="15552" y="13233"/>
                  </a:lnTo>
                  <a:lnTo>
                    <a:pt x="15705" y="13284"/>
                  </a:lnTo>
                  <a:lnTo>
                    <a:pt x="15884" y="13335"/>
                  </a:lnTo>
                  <a:lnTo>
                    <a:pt x="16266" y="13335"/>
                  </a:lnTo>
                  <a:lnTo>
                    <a:pt x="16445" y="13310"/>
                  </a:lnTo>
                  <a:lnTo>
                    <a:pt x="16623" y="13233"/>
                  </a:lnTo>
                  <a:lnTo>
                    <a:pt x="16827" y="13157"/>
                  </a:lnTo>
                  <a:lnTo>
                    <a:pt x="17006" y="13029"/>
                  </a:lnTo>
                  <a:lnTo>
                    <a:pt x="17210" y="12876"/>
                  </a:lnTo>
                  <a:lnTo>
                    <a:pt x="17261" y="12851"/>
                  </a:lnTo>
                  <a:lnTo>
                    <a:pt x="17312" y="12851"/>
                  </a:lnTo>
                  <a:lnTo>
                    <a:pt x="17388" y="12876"/>
                  </a:lnTo>
                  <a:lnTo>
                    <a:pt x="17516" y="12545"/>
                  </a:lnTo>
                  <a:lnTo>
                    <a:pt x="17669" y="12213"/>
                  </a:lnTo>
                  <a:lnTo>
                    <a:pt x="17669" y="12162"/>
                  </a:lnTo>
                  <a:lnTo>
                    <a:pt x="17694" y="11856"/>
                  </a:lnTo>
                  <a:lnTo>
                    <a:pt x="17669" y="11551"/>
                  </a:lnTo>
                  <a:lnTo>
                    <a:pt x="17618" y="11245"/>
                  </a:lnTo>
                  <a:lnTo>
                    <a:pt x="17567" y="10964"/>
                  </a:lnTo>
                  <a:lnTo>
                    <a:pt x="17465" y="10658"/>
                  </a:lnTo>
                  <a:lnTo>
                    <a:pt x="17337" y="10352"/>
                  </a:lnTo>
                  <a:lnTo>
                    <a:pt x="17210" y="10072"/>
                  </a:lnTo>
                  <a:lnTo>
                    <a:pt x="17057" y="9791"/>
                  </a:lnTo>
                  <a:lnTo>
                    <a:pt x="16725" y="9230"/>
                  </a:lnTo>
                  <a:lnTo>
                    <a:pt x="16368" y="8695"/>
                  </a:lnTo>
                  <a:lnTo>
                    <a:pt x="15680" y="7675"/>
                  </a:lnTo>
                  <a:lnTo>
                    <a:pt x="15144" y="6885"/>
                  </a:lnTo>
                  <a:lnTo>
                    <a:pt x="14584" y="6069"/>
                  </a:lnTo>
                  <a:lnTo>
                    <a:pt x="14074" y="5253"/>
                  </a:lnTo>
                  <a:lnTo>
                    <a:pt x="13819" y="4845"/>
                  </a:lnTo>
                  <a:lnTo>
                    <a:pt x="13615" y="4412"/>
                  </a:lnTo>
                  <a:lnTo>
                    <a:pt x="13436" y="3978"/>
                  </a:lnTo>
                  <a:lnTo>
                    <a:pt x="13360" y="3749"/>
                  </a:lnTo>
                  <a:lnTo>
                    <a:pt x="13309" y="3519"/>
                  </a:lnTo>
                  <a:lnTo>
                    <a:pt x="13283" y="3315"/>
                  </a:lnTo>
                  <a:lnTo>
                    <a:pt x="13258" y="3086"/>
                  </a:lnTo>
                  <a:lnTo>
                    <a:pt x="13258" y="2856"/>
                  </a:lnTo>
                  <a:lnTo>
                    <a:pt x="13283" y="2652"/>
                  </a:lnTo>
                  <a:lnTo>
                    <a:pt x="13309" y="2449"/>
                  </a:lnTo>
                  <a:lnTo>
                    <a:pt x="13385" y="2245"/>
                  </a:lnTo>
                  <a:lnTo>
                    <a:pt x="13462" y="2041"/>
                  </a:lnTo>
                  <a:lnTo>
                    <a:pt x="13589" y="1862"/>
                  </a:lnTo>
                  <a:lnTo>
                    <a:pt x="13717" y="1709"/>
                  </a:lnTo>
                  <a:lnTo>
                    <a:pt x="13895" y="1556"/>
                  </a:lnTo>
                  <a:lnTo>
                    <a:pt x="14099" y="1429"/>
                  </a:lnTo>
                  <a:lnTo>
                    <a:pt x="14329" y="1301"/>
                  </a:lnTo>
                  <a:lnTo>
                    <a:pt x="14431" y="1301"/>
                  </a:lnTo>
                  <a:lnTo>
                    <a:pt x="14456" y="1327"/>
                  </a:lnTo>
                  <a:lnTo>
                    <a:pt x="14482" y="1352"/>
                  </a:lnTo>
                  <a:lnTo>
                    <a:pt x="14660" y="1250"/>
                  </a:lnTo>
                  <a:lnTo>
                    <a:pt x="14864" y="1148"/>
                  </a:lnTo>
                  <a:lnTo>
                    <a:pt x="15068" y="1046"/>
                  </a:lnTo>
                  <a:lnTo>
                    <a:pt x="15272" y="970"/>
                  </a:lnTo>
                  <a:lnTo>
                    <a:pt x="15501" y="919"/>
                  </a:lnTo>
                  <a:lnTo>
                    <a:pt x="15705" y="893"/>
                  </a:lnTo>
                  <a:lnTo>
                    <a:pt x="15935" y="868"/>
                  </a:lnTo>
                  <a:lnTo>
                    <a:pt x="16164" y="868"/>
                  </a:lnTo>
                  <a:lnTo>
                    <a:pt x="161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78"/>
            <p:cNvSpPr/>
            <p:nvPr/>
          </p:nvSpPr>
          <p:spPr>
            <a:xfrm>
              <a:off x="7152312" y="2090977"/>
              <a:ext cx="13302" cy="5593"/>
            </a:xfrm>
            <a:custGeom>
              <a:avLst/>
              <a:gdLst/>
              <a:ahLst/>
              <a:cxnLst/>
              <a:rect l="l" t="t" r="r" b="b"/>
              <a:pathLst>
                <a:path w="792" h="333" extrusionOk="0">
                  <a:moveTo>
                    <a:pt x="638" y="1"/>
                  </a:moveTo>
                  <a:lnTo>
                    <a:pt x="587" y="52"/>
                  </a:lnTo>
                  <a:lnTo>
                    <a:pt x="281" y="154"/>
                  </a:lnTo>
                  <a:lnTo>
                    <a:pt x="1" y="307"/>
                  </a:lnTo>
                  <a:lnTo>
                    <a:pt x="128" y="332"/>
                  </a:lnTo>
                  <a:lnTo>
                    <a:pt x="256" y="307"/>
                  </a:lnTo>
                  <a:lnTo>
                    <a:pt x="383" y="281"/>
                  </a:lnTo>
                  <a:lnTo>
                    <a:pt x="511" y="256"/>
                  </a:lnTo>
                  <a:lnTo>
                    <a:pt x="689" y="154"/>
                  </a:lnTo>
                  <a:lnTo>
                    <a:pt x="791" y="2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78"/>
            <p:cNvSpPr/>
            <p:nvPr/>
          </p:nvSpPr>
          <p:spPr>
            <a:xfrm>
              <a:off x="6932220" y="2481925"/>
              <a:ext cx="226548" cy="193562"/>
            </a:xfrm>
            <a:custGeom>
              <a:avLst/>
              <a:gdLst/>
              <a:ahLst/>
              <a:cxnLst/>
              <a:rect l="l" t="t" r="r" b="b"/>
              <a:pathLst>
                <a:path w="13489" h="11525" extrusionOk="0">
                  <a:moveTo>
                    <a:pt x="2041" y="0"/>
                  </a:moveTo>
                  <a:lnTo>
                    <a:pt x="1786" y="26"/>
                  </a:lnTo>
                  <a:lnTo>
                    <a:pt x="1556" y="51"/>
                  </a:lnTo>
                  <a:lnTo>
                    <a:pt x="1352" y="128"/>
                  </a:lnTo>
                  <a:lnTo>
                    <a:pt x="1148" y="204"/>
                  </a:lnTo>
                  <a:lnTo>
                    <a:pt x="970" y="306"/>
                  </a:lnTo>
                  <a:lnTo>
                    <a:pt x="817" y="408"/>
                  </a:lnTo>
                  <a:lnTo>
                    <a:pt x="664" y="561"/>
                  </a:lnTo>
                  <a:lnTo>
                    <a:pt x="536" y="714"/>
                  </a:lnTo>
                  <a:lnTo>
                    <a:pt x="409" y="867"/>
                  </a:lnTo>
                  <a:lnTo>
                    <a:pt x="307" y="1046"/>
                  </a:lnTo>
                  <a:lnTo>
                    <a:pt x="230" y="1250"/>
                  </a:lnTo>
                  <a:lnTo>
                    <a:pt x="154" y="1454"/>
                  </a:lnTo>
                  <a:lnTo>
                    <a:pt x="103" y="1658"/>
                  </a:lnTo>
                  <a:lnTo>
                    <a:pt x="52" y="1887"/>
                  </a:lnTo>
                  <a:lnTo>
                    <a:pt x="1" y="2346"/>
                  </a:lnTo>
                  <a:lnTo>
                    <a:pt x="1" y="2830"/>
                  </a:lnTo>
                  <a:lnTo>
                    <a:pt x="52" y="3315"/>
                  </a:lnTo>
                  <a:lnTo>
                    <a:pt x="128" y="3799"/>
                  </a:lnTo>
                  <a:lnTo>
                    <a:pt x="256" y="4258"/>
                  </a:lnTo>
                  <a:lnTo>
                    <a:pt x="434" y="4717"/>
                  </a:lnTo>
                  <a:lnTo>
                    <a:pt x="638" y="5125"/>
                  </a:lnTo>
                  <a:lnTo>
                    <a:pt x="791" y="5380"/>
                  </a:lnTo>
                  <a:lnTo>
                    <a:pt x="970" y="5635"/>
                  </a:lnTo>
                  <a:lnTo>
                    <a:pt x="1378" y="6170"/>
                  </a:lnTo>
                  <a:lnTo>
                    <a:pt x="1786" y="6731"/>
                  </a:lnTo>
                  <a:lnTo>
                    <a:pt x="2194" y="7292"/>
                  </a:lnTo>
                  <a:lnTo>
                    <a:pt x="2576" y="7879"/>
                  </a:lnTo>
                  <a:lnTo>
                    <a:pt x="2729" y="8159"/>
                  </a:lnTo>
                  <a:lnTo>
                    <a:pt x="2882" y="8465"/>
                  </a:lnTo>
                  <a:lnTo>
                    <a:pt x="2984" y="8771"/>
                  </a:lnTo>
                  <a:lnTo>
                    <a:pt x="3060" y="9077"/>
                  </a:lnTo>
                  <a:lnTo>
                    <a:pt x="3111" y="9383"/>
                  </a:lnTo>
                  <a:lnTo>
                    <a:pt x="3111" y="9689"/>
                  </a:lnTo>
                  <a:lnTo>
                    <a:pt x="4131" y="10020"/>
                  </a:lnTo>
                  <a:lnTo>
                    <a:pt x="4055" y="9561"/>
                  </a:lnTo>
                  <a:lnTo>
                    <a:pt x="3978" y="9128"/>
                  </a:lnTo>
                  <a:lnTo>
                    <a:pt x="3851" y="8694"/>
                  </a:lnTo>
                  <a:lnTo>
                    <a:pt x="3723" y="8261"/>
                  </a:lnTo>
                  <a:lnTo>
                    <a:pt x="3545" y="7853"/>
                  </a:lnTo>
                  <a:lnTo>
                    <a:pt x="3392" y="7471"/>
                  </a:lnTo>
                  <a:lnTo>
                    <a:pt x="3009" y="6680"/>
                  </a:lnTo>
                  <a:lnTo>
                    <a:pt x="2194" y="5151"/>
                  </a:lnTo>
                  <a:lnTo>
                    <a:pt x="1786" y="4360"/>
                  </a:lnTo>
                  <a:lnTo>
                    <a:pt x="1607" y="3952"/>
                  </a:lnTo>
                  <a:lnTo>
                    <a:pt x="1429" y="3519"/>
                  </a:lnTo>
                  <a:lnTo>
                    <a:pt x="1327" y="3238"/>
                  </a:lnTo>
                  <a:lnTo>
                    <a:pt x="1250" y="2932"/>
                  </a:lnTo>
                  <a:lnTo>
                    <a:pt x="1250" y="2677"/>
                  </a:lnTo>
                  <a:lnTo>
                    <a:pt x="1301" y="2423"/>
                  </a:lnTo>
                  <a:lnTo>
                    <a:pt x="1352" y="2295"/>
                  </a:lnTo>
                  <a:lnTo>
                    <a:pt x="1403" y="2193"/>
                  </a:lnTo>
                  <a:lnTo>
                    <a:pt x="1480" y="2091"/>
                  </a:lnTo>
                  <a:lnTo>
                    <a:pt x="1556" y="1989"/>
                  </a:lnTo>
                  <a:lnTo>
                    <a:pt x="1658" y="1913"/>
                  </a:lnTo>
                  <a:lnTo>
                    <a:pt x="1786" y="1811"/>
                  </a:lnTo>
                  <a:lnTo>
                    <a:pt x="2066" y="1683"/>
                  </a:lnTo>
                  <a:lnTo>
                    <a:pt x="2092" y="1658"/>
                  </a:lnTo>
                  <a:lnTo>
                    <a:pt x="2117" y="1683"/>
                  </a:lnTo>
                  <a:lnTo>
                    <a:pt x="2168" y="1734"/>
                  </a:lnTo>
                  <a:lnTo>
                    <a:pt x="2321" y="1709"/>
                  </a:lnTo>
                  <a:lnTo>
                    <a:pt x="2474" y="1709"/>
                  </a:lnTo>
                  <a:lnTo>
                    <a:pt x="2627" y="1734"/>
                  </a:lnTo>
                  <a:lnTo>
                    <a:pt x="2780" y="1785"/>
                  </a:lnTo>
                  <a:lnTo>
                    <a:pt x="3111" y="1964"/>
                  </a:lnTo>
                  <a:lnTo>
                    <a:pt x="3443" y="2168"/>
                  </a:lnTo>
                  <a:lnTo>
                    <a:pt x="3749" y="2423"/>
                  </a:lnTo>
                  <a:lnTo>
                    <a:pt x="4029" y="2677"/>
                  </a:lnTo>
                  <a:lnTo>
                    <a:pt x="4259" y="2932"/>
                  </a:lnTo>
                  <a:lnTo>
                    <a:pt x="4463" y="3187"/>
                  </a:lnTo>
                  <a:lnTo>
                    <a:pt x="4845" y="3697"/>
                  </a:lnTo>
                  <a:lnTo>
                    <a:pt x="5202" y="4233"/>
                  </a:lnTo>
                  <a:lnTo>
                    <a:pt x="5916" y="5304"/>
                  </a:lnTo>
                  <a:lnTo>
                    <a:pt x="6579" y="6400"/>
                  </a:lnTo>
                  <a:lnTo>
                    <a:pt x="7267" y="7496"/>
                  </a:lnTo>
                  <a:lnTo>
                    <a:pt x="7650" y="8006"/>
                  </a:lnTo>
                  <a:lnTo>
                    <a:pt x="8007" y="8516"/>
                  </a:lnTo>
                  <a:lnTo>
                    <a:pt x="8414" y="9026"/>
                  </a:lnTo>
                  <a:lnTo>
                    <a:pt x="8822" y="9485"/>
                  </a:lnTo>
                  <a:lnTo>
                    <a:pt x="9664" y="10428"/>
                  </a:lnTo>
                  <a:lnTo>
                    <a:pt x="10531" y="11346"/>
                  </a:lnTo>
                  <a:lnTo>
                    <a:pt x="11856" y="11474"/>
                  </a:lnTo>
                  <a:lnTo>
                    <a:pt x="13208" y="11525"/>
                  </a:lnTo>
                  <a:lnTo>
                    <a:pt x="13233" y="11525"/>
                  </a:lnTo>
                  <a:lnTo>
                    <a:pt x="13259" y="11168"/>
                  </a:lnTo>
                  <a:lnTo>
                    <a:pt x="13310" y="10836"/>
                  </a:lnTo>
                  <a:lnTo>
                    <a:pt x="13386" y="10479"/>
                  </a:lnTo>
                  <a:lnTo>
                    <a:pt x="13488" y="10148"/>
                  </a:lnTo>
                  <a:lnTo>
                    <a:pt x="13310" y="10275"/>
                  </a:lnTo>
                  <a:lnTo>
                    <a:pt x="13106" y="10403"/>
                  </a:lnTo>
                  <a:lnTo>
                    <a:pt x="12927" y="10479"/>
                  </a:lnTo>
                  <a:lnTo>
                    <a:pt x="12749" y="10530"/>
                  </a:lnTo>
                  <a:lnTo>
                    <a:pt x="12545" y="10581"/>
                  </a:lnTo>
                  <a:lnTo>
                    <a:pt x="12162" y="10581"/>
                  </a:lnTo>
                  <a:lnTo>
                    <a:pt x="11958" y="10556"/>
                  </a:lnTo>
                  <a:lnTo>
                    <a:pt x="11780" y="10505"/>
                  </a:lnTo>
                  <a:lnTo>
                    <a:pt x="11576" y="10454"/>
                  </a:lnTo>
                  <a:lnTo>
                    <a:pt x="11397" y="10352"/>
                  </a:lnTo>
                  <a:lnTo>
                    <a:pt x="11219" y="10275"/>
                  </a:lnTo>
                  <a:lnTo>
                    <a:pt x="10862" y="10020"/>
                  </a:lnTo>
                  <a:lnTo>
                    <a:pt x="10531" y="9714"/>
                  </a:lnTo>
                  <a:lnTo>
                    <a:pt x="10225" y="9408"/>
                  </a:lnTo>
                  <a:lnTo>
                    <a:pt x="9944" y="9077"/>
                  </a:lnTo>
                  <a:lnTo>
                    <a:pt x="9664" y="8720"/>
                  </a:lnTo>
                  <a:lnTo>
                    <a:pt x="9383" y="8363"/>
                  </a:lnTo>
                  <a:lnTo>
                    <a:pt x="8873" y="7624"/>
                  </a:lnTo>
                  <a:lnTo>
                    <a:pt x="8389" y="6833"/>
                  </a:lnTo>
                  <a:lnTo>
                    <a:pt x="7471" y="5253"/>
                  </a:lnTo>
                  <a:lnTo>
                    <a:pt x="7012" y="4488"/>
                  </a:lnTo>
                  <a:lnTo>
                    <a:pt x="6553" y="3723"/>
                  </a:lnTo>
                  <a:lnTo>
                    <a:pt x="5890" y="2703"/>
                  </a:lnTo>
                  <a:lnTo>
                    <a:pt x="5559" y="2168"/>
                  </a:lnTo>
                  <a:lnTo>
                    <a:pt x="5177" y="1683"/>
                  </a:lnTo>
                  <a:lnTo>
                    <a:pt x="4973" y="1428"/>
                  </a:lnTo>
                  <a:lnTo>
                    <a:pt x="4769" y="1224"/>
                  </a:lnTo>
                  <a:lnTo>
                    <a:pt x="4539" y="995"/>
                  </a:lnTo>
                  <a:lnTo>
                    <a:pt x="4310" y="816"/>
                  </a:lnTo>
                  <a:lnTo>
                    <a:pt x="4055" y="638"/>
                  </a:lnTo>
                  <a:lnTo>
                    <a:pt x="3800" y="459"/>
                  </a:lnTo>
                  <a:lnTo>
                    <a:pt x="3519" y="332"/>
                  </a:lnTo>
                  <a:lnTo>
                    <a:pt x="3239" y="230"/>
                  </a:lnTo>
                  <a:lnTo>
                    <a:pt x="2907" y="128"/>
                  </a:lnTo>
                  <a:lnTo>
                    <a:pt x="2601" y="51"/>
                  </a:lnTo>
                  <a:lnTo>
                    <a:pt x="2321" y="26"/>
                  </a:lnTo>
                  <a:lnTo>
                    <a:pt x="20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78"/>
            <p:cNvSpPr/>
            <p:nvPr/>
          </p:nvSpPr>
          <p:spPr>
            <a:xfrm>
              <a:off x="6811047" y="2603955"/>
              <a:ext cx="351150" cy="120773"/>
            </a:xfrm>
            <a:custGeom>
              <a:avLst/>
              <a:gdLst/>
              <a:ahLst/>
              <a:cxnLst/>
              <a:rect l="l" t="t" r="r" b="b"/>
              <a:pathLst>
                <a:path w="20908" h="7191" extrusionOk="0">
                  <a:moveTo>
                    <a:pt x="2321" y="1"/>
                  </a:moveTo>
                  <a:lnTo>
                    <a:pt x="2066" y="52"/>
                  </a:lnTo>
                  <a:lnTo>
                    <a:pt x="1836" y="128"/>
                  </a:lnTo>
                  <a:lnTo>
                    <a:pt x="1581" y="205"/>
                  </a:lnTo>
                  <a:lnTo>
                    <a:pt x="1377" y="307"/>
                  </a:lnTo>
                  <a:lnTo>
                    <a:pt x="1148" y="460"/>
                  </a:lnTo>
                  <a:lnTo>
                    <a:pt x="969" y="587"/>
                  </a:lnTo>
                  <a:lnTo>
                    <a:pt x="791" y="766"/>
                  </a:lnTo>
                  <a:lnTo>
                    <a:pt x="612" y="944"/>
                  </a:lnTo>
                  <a:lnTo>
                    <a:pt x="460" y="1148"/>
                  </a:lnTo>
                  <a:lnTo>
                    <a:pt x="332" y="1352"/>
                  </a:lnTo>
                  <a:lnTo>
                    <a:pt x="230" y="1581"/>
                  </a:lnTo>
                  <a:lnTo>
                    <a:pt x="128" y="1836"/>
                  </a:lnTo>
                  <a:lnTo>
                    <a:pt x="77" y="2066"/>
                  </a:lnTo>
                  <a:lnTo>
                    <a:pt x="26" y="2321"/>
                  </a:lnTo>
                  <a:lnTo>
                    <a:pt x="1" y="2576"/>
                  </a:lnTo>
                  <a:lnTo>
                    <a:pt x="1" y="3009"/>
                  </a:lnTo>
                  <a:lnTo>
                    <a:pt x="26" y="3417"/>
                  </a:lnTo>
                  <a:lnTo>
                    <a:pt x="103" y="3774"/>
                  </a:lnTo>
                  <a:lnTo>
                    <a:pt x="205" y="4131"/>
                  </a:lnTo>
                  <a:lnTo>
                    <a:pt x="358" y="4437"/>
                  </a:lnTo>
                  <a:lnTo>
                    <a:pt x="536" y="4743"/>
                  </a:lnTo>
                  <a:lnTo>
                    <a:pt x="714" y="4998"/>
                  </a:lnTo>
                  <a:lnTo>
                    <a:pt x="944" y="5253"/>
                  </a:lnTo>
                  <a:lnTo>
                    <a:pt x="1199" y="5482"/>
                  </a:lnTo>
                  <a:lnTo>
                    <a:pt x="1454" y="5686"/>
                  </a:lnTo>
                  <a:lnTo>
                    <a:pt x="1760" y="5890"/>
                  </a:lnTo>
                  <a:lnTo>
                    <a:pt x="2066" y="6069"/>
                  </a:lnTo>
                  <a:lnTo>
                    <a:pt x="2397" y="6222"/>
                  </a:lnTo>
                  <a:lnTo>
                    <a:pt x="2729" y="6349"/>
                  </a:lnTo>
                  <a:lnTo>
                    <a:pt x="3086" y="6477"/>
                  </a:lnTo>
                  <a:lnTo>
                    <a:pt x="3468" y="6579"/>
                  </a:lnTo>
                  <a:lnTo>
                    <a:pt x="4233" y="6757"/>
                  </a:lnTo>
                  <a:lnTo>
                    <a:pt x="5023" y="6885"/>
                  </a:lnTo>
                  <a:lnTo>
                    <a:pt x="5814" y="6987"/>
                  </a:lnTo>
                  <a:lnTo>
                    <a:pt x="6604" y="7038"/>
                  </a:lnTo>
                  <a:lnTo>
                    <a:pt x="7369" y="7063"/>
                  </a:lnTo>
                  <a:lnTo>
                    <a:pt x="8083" y="7089"/>
                  </a:lnTo>
                  <a:lnTo>
                    <a:pt x="9383" y="7089"/>
                  </a:lnTo>
                  <a:lnTo>
                    <a:pt x="12264" y="7063"/>
                  </a:lnTo>
                  <a:lnTo>
                    <a:pt x="15145" y="7038"/>
                  </a:lnTo>
                  <a:lnTo>
                    <a:pt x="16598" y="7038"/>
                  </a:lnTo>
                  <a:lnTo>
                    <a:pt x="18026" y="7063"/>
                  </a:lnTo>
                  <a:lnTo>
                    <a:pt x="19479" y="7114"/>
                  </a:lnTo>
                  <a:lnTo>
                    <a:pt x="20907" y="7191"/>
                  </a:lnTo>
                  <a:lnTo>
                    <a:pt x="20703" y="6604"/>
                  </a:lnTo>
                  <a:lnTo>
                    <a:pt x="20550" y="5992"/>
                  </a:lnTo>
                  <a:lnTo>
                    <a:pt x="20474" y="5686"/>
                  </a:lnTo>
                  <a:lnTo>
                    <a:pt x="20448" y="5380"/>
                  </a:lnTo>
                  <a:lnTo>
                    <a:pt x="20423" y="5049"/>
                  </a:lnTo>
                  <a:lnTo>
                    <a:pt x="20423" y="4743"/>
                  </a:lnTo>
                  <a:lnTo>
                    <a:pt x="19097" y="4717"/>
                  </a:lnTo>
                  <a:lnTo>
                    <a:pt x="17797" y="4641"/>
                  </a:lnTo>
                  <a:lnTo>
                    <a:pt x="16496" y="4488"/>
                  </a:lnTo>
                  <a:lnTo>
                    <a:pt x="15222" y="4310"/>
                  </a:lnTo>
                  <a:lnTo>
                    <a:pt x="13921" y="4055"/>
                  </a:lnTo>
                  <a:lnTo>
                    <a:pt x="12646" y="3774"/>
                  </a:lnTo>
                  <a:lnTo>
                    <a:pt x="11397" y="3417"/>
                  </a:lnTo>
                  <a:lnTo>
                    <a:pt x="10148" y="3035"/>
                  </a:lnTo>
                  <a:lnTo>
                    <a:pt x="9026" y="2601"/>
                  </a:lnTo>
                  <a:lnTo>
                    <a:pt x="7904" y="2168"/>
                  </a:lnTo>
                  <a:lnTo>
                    <a:pt x="6833" y="1658"/>
                  </a:lnTo>
                  <a:lnTo>
                    <a:pt x="5737" y="1148"/>
                  </a:lnTo>
                  <a:lnTo>
                    <a:pt x="4998" y="766"/>
                  </a:lnTo>
                  <a:lnTo>
                    <a:pt x="4615" y="562"/>
                  </a:lnTo>
                  <a:lnTo>
                    <a:pt x="4233" y="383"/>
                  </a:lnTo>
                  <a:lnTo>
                    <a:pt x="3825" y="230"/>
                  </a:lnTo>
                  <a:lnTo>
                    <a:pt x="3417" y="103"/>
                  </a:lnTo>
                  <a:lnTo>
                    <a:pt x="3009" y="26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78"/>
            <p:cNvSpPr/>
            <p:nvPr/>
          </p:nvSpPr>
          <p:spPr>
            <a:xfrm>
              <a:off x="7141614" y="2134224"/>
              <a:ext cx="1730" cy="1730"/>
            </a:xfrm>
            <a:custGeom>
              <a:avLst/>
              <a:gdLst/>
              <a:ahLst/>
              <a:cxnLst/>
              <a:rect l="l" t="t" r="r" b="b"/>
              <a:pathLst>
                <a:path w="103" h="103" extrusionOk="0">
                  <a:moveTo>
                    <a:pt x="51" y="1"/>
                  </a:moveTo>
                  <a:lnTo>
                    <a:pt x="0" y="26"/>
                  </a:lnTo>
                  <a:lnTo>
                    <a:pt x="0" y="52"/>
                  </a:lnTo>
                  <a:lnTo>
                    <a:pt x="0" y="103"/>
                  </a:lnTo>
                  <a:lnTo>
                    <a:pt x="77" y="103"/>
                  </a:lnTo>
                  <a:lnTo>
                    <a:pt x="102" y="52"/>
                  </a:lnTo>
                  <a:lnTo>
                    <a:pt x="77" y="26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78"/>
            <p:cNvSpPr/>
            <p:nvPr/>
          </p:nvSpPr>
          <p:spPr>
            <a:xfrm>
              <a:off x="7134762" y="2122232"/>
              <a:ext cx="2150" cy="10295"/>
            </a:xfrm>
            <a:custGeom>
              <a:avLst/>
              <a:gdLst/>
              <a:ahLst/>
              <a:cxnLst/>
              <a:rect l="l" t="t" r="r" b="b"/>
              <a:pathLst>
                <a:path w="128" h="613" extrusionOk="0">
                  <a:moveTo>
                    <a:pt x="0" y="1"/>
                  </a:moveTo>
                  <a:lnTo>
                    <a:pt x="26" y="281"/>
                  </a:lnTo>
                  <a:lnTo>
                    <a:pt x="51" y="434"/>
                  </a:lnTo>
                  <a:lnTo>
                    <a:pt x="128" y="613"/>
                  </a:lnTo>
                  <a:lnTo>
                    <a:pt x="128" y="434"/>
                  </a:lnTo>
                  <a:lnTo>
                    <a:pt x="102" y="281"/>
                  </a:lnTo>
                  <a:lnTo>
                    <a:pt x="51" y="1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78"/>
            <p:cNvSpPr/>
            <p:nvPr/>
          </p:nvSpPr>
          <p:spPr>
            <a:xfrm>
              <a:off x="7058548" y="2044305"/>
              <a:ext cx="51393" cy="54399"/>
            </a:xfrm>
            <a:custGeom>
              <a:avLst/>
              <a:gdLst/>
              <a:ahLst/>
              <a:cxnLst/>
              <a:rect l="l" t="t" r="r" b="b"/>
              <a:pathLst>
                <a:path w="3060" h="3239" extrusionOk="0">
                  <a:moveTo>
                    <a:pt x="943" y="332"/>
                  </a:moveTo>
                  <a:lnTo>
                    <a:pt x="1122" y="358"/>
                  </a:lnTo>
                  <a:lnTo>
                    <a:pt x="1275" y="409"/>
                  </a:lnTo>
                  <a:lnTo>
                    <a:pt x="1377" y="485"/>
                  </a:lnTo>
                  <a:lnTo>
                    <a:pt x="1504" y="613"/>
                  </a:lnTo>
                  <a:lnTo>
                    <a:pt x="1861" y="944"/>
                  </a:lnTo>
                  <a:lnTo>
                    <a:pt x="2040" y="1072"/>
                  </a:lnTo>
                  <a:lnTo>
                    <a:pt x="2218" y="1199"/>
                  </a:lnTo>
                  <a:lnTo>
                    <a:pt x="2346" y="1250"/>
                  </a:lnTo>
                  <a:lnTo>
                    <a:pt x="2397" y="1250"/>
                  </a:lnTo>
                  <a:lnTo>
                    <a:pt x="2448" y="1225"/>
                  </a:lnTo>
                  <a:lnTo>
                    <a:pt x="2499" y="1199"/>
                  </a:lnTo>
                  <a:lnTo>
                    <a:pt x="2575" y="1199"/>
                  </a:lnTo>
                  <a:lnTo>
                    <a:pt x="2626" y="1250"/>
                  </a:lnTo>
                  <a:lnTo>
                    <a:pt x="2652" y="1301"/>
                  </a:lnTo>
                  <a:lnTo>
                    <a:pt x="2652" y="1377"/>
                  </a:lnTo>
                  <a:lnTo>
                    <a:pt x="2626" y="1428"/>
                  </a:lnTo>
                  <a:lnTo>
                    <a:pt x="2601" y="1505"/>
                  </a:lnTo>
                  <a:lnTo>
                    <a:pt x="2575" y="1556"/>
                  </a:lnTo>
                  <a:lnTo>
                    <a:pt x="2448" y="1607"/>
                  </a:lnTo>
                  <a:lnTo>
                    <a:pt x="2320" y="1632"/>
                  </a:lnTo>
                  <a:lnTo>
                    <a:pt x="2218" y="1607"/>
                  </a:lnTo>
                  <a:lnTo>
                    <a:pt x="2116" y="1581"/>
                  </a:lnTo>
                  <a:lnTo>
                    <a:pt x="1938" y="1454"/>
                  </a:lnTo>
                  <a:lnTo>
                    <a:pt x="1632" y="1148"/>
                  </a:lnTo>
                  <a:lnTo>
                    <a:pt x="1504" y="1021"/>
                  </a:lnTo>
                  <a:lnTo>
                    <a:pt x="1351" y="868"/>
                  </a:lnTo>
                  <a:lnTo>
                    <a:pt x="1275" y="817"/>
                  </a:lnTo>
                  <a:lnTo>
                    <a:pt x="1198" y="766"/>
                  </a:lnTo>
                  <a:lnTo>
                    <a:pt x="1122" y="766"/>
                  </a:lnTo>
                  <a:lnTo>
                    <a:pt x="1045" y="791"/>
                  </a:lnTo>
                  <a:lnTo>
                    <a:pt x="969" y="868"/>
                  </a:lnTo>
                  <a:lnTo>
                    <a:pt x="969" y="893"/>
                  </a:lnTo>
                  <a:lnTo>
                    <a:pt x="969" y="919"/>
                  </a:lnTo>
                  <a:lnTo>
                    <a:pt x="1122" y="1046"/>
                  </a:lnTo>
                  <a:lnTo>
                    <a:pt x="1428" y="1326"/>
                  </a:lnTo>
                  <a:lnTo>
                    <a:pt x="1887" y="1709"/>
                  </a:lnTo>
                  <a:lnTo>
                    <a:pt x="2091" y="1913"/>
                  </a:lnTo>
                  <a:lnTo>
                    <a:pt x="2295" y="2142"/>
                  </a:lnTo>
                  <a:lnTo>
                    <a:pt x="2371" y="2270"/>
                  </a:lnTo>
                  <a:lnTo>
                    <a:pt x="2422" y="2423"/>
                  </a:lnTo>
                  <a:lnTo>
                    <a:pt x="2397" y="2550"/>
                  </a:lnTo>
                  <a:lnTo>
                    <a:pt x="2371" y="2678"/>
                  </a:lnTo>
                  <a:lnTo>
                    <a:pt x="2269" y="2780"/>
                  </a:lnTo>
                  <a:lnTo>
                    <a:pt x="2167" y="2831"/>
                  </a:lnTo>
                  <a:lnTo>
                    <a:pt x="2014" y="2831"/>
                  </a:lnTo>
                  <a:lnTo>
                    <a:pt x="1861" y="2805"/>
                  </a:lnTo>
                  <a:lnTo>
                    <a:pt x="1708" y="2729"/>
                  </a:lnTo>
                  <a:lnTo>
                    <a:pt x="1581" y="2652"/>
                  </a:lnTo>
                  <a:lnTo>
                    <a:pt x="1300" y="2448"/>
                  </a:lnTo>
                  <a:lnTo>
                    <a:pt x="816" y="2040"/>
                  </a:lnTo>
                  <a:lnTo>
                    <a:pt x="663" y="1938"/>
                  </a:lnTo>
                  <a:lnTo>
                    <a:pt x="612" y="1913"/>
                  </a:lnTo>
                  <a:lnTo>
                    <a:pt x="510" y="1938"/>
                  </a:lnTo>
                  <a:lnTo>
                    <a:pt x="485" y="1964"/>
                  </a:lnTo>
                  <a:lnTo>
                    <a:pt x="459" y="2015"/>
                  </a:lnTo>
                  <a:lnTo>
                    <a:pt x="485" y="2066"/>
                  </a:lnTo>
                  <a:lnTo>
                    <a:pt x="510" y="2117"/>
                  </a:lnTo>
                  <a:lnTo>
                    <a:pt x="587" y="2244"/>
                  </a:lnTo>
                  <a:lnTo>
                    <a:pt x="663" y="2321"/>
                  </a:lnTo>
                  <a:lnTo>
                    <a:pt x="867" y="2550"/>
                  </a:lnTo>
                  <a:lnTo>
                    <a:pt x="1096" y="2729"/>
                  </a:lnTo>
                  <a:lnTo>
                    <a:pt x="1122" y="2780"/>
                  </a:lnTo>
                  <a:lnTo>
                    <a:pt x="1122" y="2805"/>
                  </a:lnTo>
                  <a:lnTo>
                    <a:pt x="1096" y="2882"/>
                  </a:lnTo>
                  <a:lnTo>
                    <a:pt x="1045" y="2907"/>
                  </a:lnTo>
                  <a:lnTo>
                    <a:pt x="969" y="2907"/>
                  </a:lnTo>
                  <a:lnTo>
                    <a:pt x="663" y="2678"/>
                  </a:lnTo>
                  <a:lnTo>
                    <a:pt x="485" y="2499"/>
                  </a:lnTo>
                  <a:lnTo>
                    <a:pt x="306" y="2295"/>
                  </a:lnTo>
                  <a:lnTo>
                    <a:pt x="153" y="2091"/>
                  </a:lnTo>
                  <a:lnTo>
                    <a:pt x="102" y="1989"/>
                  </a:lnTo>
                  <a:lnTo>
                    <a:pt x="77" y="1887"/>
                  </a:lnTo>
                  <a:lnTo>
                    <a:pt x="77" y="1785"/>
                  </a:lnTo>
                  <a:lnTo>
                    <a:pt x="102" y="1709"/>
                  </a:lnTo>
                  <a:lnTo>
                    <a:pt x="153" y="1607"/>
                  </a:lnTo>
                  <a:lnTo>
                    <a:pt x="230" y="1556"/>
                  </a:lnTo>
                  <a:lnTo>
                    <a:pt x="357" y="1505"/>
                  </a:lnTo>
                  <a:lnTo>
                    <a:pt x="485" y="1505"/>
                  </a:lnTo>
                  <a:lnTo>
                    <a:pt x="587" y="1530"/>
                  </a:lnTo>
                  <a:lnTo>
                    <a:pt x="714" y="1607"/>
                  </a:lnTo>
                  <a:lnTo>
                    <a:pt x="943" y="1760"/>
                  </a:lnTo>
                  <a:lnTo>
                    <a:pt x="1122" y="1913"/>
                  </a:lnTo>
                  <a:lnTo>
                    <a:pt x="1428" y="2193"/>
                  </a:lnTo>
                  <a:lnTo>
                    <a:pt x="1606" y="2321"/>
                  </a:lnTo>
                  <a:lnTo>
                    <a:pt x="1785" y="2397"/>
                  </a:lnTo>
                  <a:lnTo>
                    <a:pt x="1861" y="2474"/>
                  </a:lnTo>
                  <a:lnTo>
                    <a:pt x="2014" y="2448"/>
                  </a:lnTo>
                  <a:lnTo>
                    <a:pt x="2091" y="2423"/>
                  </a:lnTo>
                  <a:lnTo>
                    <a:pt x="2091" y="2397"/>
                  </a:lnTo>
                  <a:lnTo>
                    <a:pt x="2091" y="2372"/>
                  </a:lnTo>
                  <a:lnTo>
                    <a:pt x="2040" y="2321"/>
                  </a:lnTo>
                  <a:lnTo>
                    <a:pt x="1989" y="2244"/>
                  </a:lnTo>
                  <a:lnTo>
                    <a:pt x="1912" y="2168"/>
                  </a:lnTo>
                  <a:lnTo>
                    <a:pt x="1785" y="2066"/>
                  </a:lnTo>
                  <a:lnTo>
                    <a:pt x="1479" y="1811"/>
                  </a:lnTo>
                  <a:lnTo>
                    <a:pt x="1173" y="1556"/>
                  </a:lnTo>
                  <a:lnTo>
                    <a:pt x="867" y="1301"/>
                  </a:lnTo>
                  <a:lnTo>
                    <a:pt x="740" y="1148"/>
                  </a:lnTo>
                  <a:lnTo>
                    <a:pt x="612" y="1021"/>
                  </a:lnTo>
                  <a:lnTo>
                    <a:pt x="536" y="868"/>
                  </a:lnTo>
                  <a:lnTo>
                    <a:pt x="510" y="715"/>
                  </a:lnTo>
                  <a:lnTo>
                    <a:pt x="536" y="664"/>
                  </a:lnTo>
                  <a:lnTo>
                    <a:pt x="561" y="587"/>
                  </a:lnTo>
                  <a:lnTo>
                    <a:pt x="587" y="511"/>
                  </a:lnTo>
                  <a:lnTo>
                    <a:pt x="638" y="460"/>
                  </a:lnTo>
                  <a:lnTo>
                    <a:pt x="714" y="409"/>
                  </a:lnTo>
                  <a:lnTo>
                    <a:pt x="791" y="358"/>
                  </a:lnTo>
                  <a:lnTo>
                    <a:pt x="943" y="332"/>
                  </a:lnTo>
                  <a:close/>
                  <a:moveTo>
                    <a:pt x="1632" y="1"/>
                  </a:moveTo>
                  <a:lnTo>
                    <a:pt x="1326" y="26"/>
                  </a:lnTo>
                  <a:lnTo>
                    <a:pt x="1020" y="103"/>
                  </a:lnTo>
                  <a:lnTo>
                    <a:pt x="740" y="230"/>
                  </a:lnTo>
                  <a:lnTo>
                    <a:pt x="485" y="383"/>
                  </a:lnTo>
                  <a:lnTo>
                    <a:pt x="383" y="485"/>
                  </a:lnTo>
                  <a:lnTo>
                    <a:pt x="281" y="613"/>
                  </a:lnTo>
                  <a:lnTo>
                    <a:pt x="204" y="740"/>
                  </a:lnTo>
                  <a:lnTo>
                    <a:pt x="128" y="868"/>
                  </a:lnTo>
                  <a:lnTo>
                    <a:pt x="77" y="1021"/>
                  </a:lnTo>
                  <a:lnTo>
                    <a:pt x="51" y="1174"/>
                  </a:lnTo>
                  <a:lnTo>
                    <a:pt x="26" y="1326"/>
                  </a:lnTo>
                  <a:lnTo>
                    <a:pt x="0" y="1505"/>
                  </a:lnTo>
                  <a:lnTo>
                    <a:pt x="26" y="1862"/>
                  </a:lnTo>
                  <a:lnTo>
                    <a:pt x="128" y="2168"/>
                  </a:lnTo>
                  <a:lnTo>
                    <a:pt x="255" y="2474"/>
                  </a:lnTo>
                  <a:lnTo>
                    <a:pt x="332" y="2601"/>
                  </a:lnTo>
                  <a:lnTo>
                    <a:pt x="434" y="2729"/>
                  </a:lnTo>
                  <a:lnTo>
                    <a:pt x="561" y="2856"/>
                  </a:lnTo>
                  <a:lnTo>
                    <a:pt x="663" y="2958"/>
                  </a:lnTo>
                  <a:lnTo>
                    <a:pt x="791" y="3035"/>
                  </a:lnTo>
                  <a:lnTo>
                    <a:pt x="943" y="3111"/>
                  </a:lnTo>
                  <a:lnTo>
                    <a:pt x="1096" y="3162"/>
                  </a:lnTo>
                  <a:lnTo>
                    <a:pt x="1249" y="3213"/>
                  </a:lnTo>
                  <a:lnTo>
                    <a:pt x="1428" y="3239"/>
                  </a:lnTo>
                  <a:lnTo>
                    <a:pt x="1759" y="3239"/>
                  </a:lnTo>
                  <a:lnTo>
                    <a:pt x="1938" y="3213"/>
                  </a:lnTo>
                  <a:lnTo>
                    <a:pt x="2091" y="3162"/>
                  </a:lnTo>
                  <a:lnTo>
                    <a:pt x="2244" y="3086"/>
                  </a:lnTo>
                  <a:lnTo>
                    <a:pt x="2371" y="3009"/>
                  </a:lnTo>
                  <a:lnTo>
                    <a:pt x="2499" y="2907"/>
                  </a:lnTo>
                  <a:lnTo>
                    <a:pt x="2601" y="2805"/>
                  </a:lnTo>
                  <a:lnTo>
                    <a:pt x="2703" y="2678"/>
                  </a:lnTo>
                  <a:lnTo>
                    <a:pt x="2805" y="2550"/>
                  </a:lnTo>
                  <a:lnTo>
                    <a:pt x="2881" y="2423"/>
                  </a:lnTo>
                  <a:lnTo>
                    <a:pt x="3009" y="2117"/>
                  </a:lnTo>
                  <a:lnTo>
                    <a:pt x="3060" y="1811"/>
                  </a:lnTo>
                  <a:lnTo>
                    <a:pt x="3060" y="1632"/>
                  </a:lnTo>
                  <a:lnTo>
                    <a:pt x="3060" y="1479"/>
                  </a:lnTo>
                  <a:lnTo>
                    <a:pt x="3009" y="1199"/>
                  </a:lnTo>
                  <a:lnTo>
                    <a:pt x="2907" y="944"/>
                  </a:lnTo>
                  <a:lnTo>
                    <a:pt x="2779" y="715"/>
                  </a:lnTo>
                  <a:lnTo>
                    <a:pt x="2601" y="511"/>
                  </a:lnTo>
                  <a:lnTo>
                    <a:pt x="2397" y="332"/>
                  </a:lnTo>
                  <a:lnTo>
                    <a:pt x="2142" y="205"/>
                  </a:lnTo>
                  <a:lnTo>
                    <a:pt x="1912" y="77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6E48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78"/>
            <p:cNvSpPr/>
            <p:nvPr/>
          </p:nvSpPr>
          <p:spPr>
            <a:xfrm>
              <a:off x="7059825" y="2049881"/>
              <a:ext cx="43264" cy="43264"/>
            </a:xfrm>
            <a:custGeom>
              <a:avLst/>
              <a:gdLst/>
              <a:ahLst/>
              <a:cxnLst/>
              <a:rect l="l" t="t" r="r" b="b"/>
              <a:pathLst>
                <a:path w="2576" h="2576" extrusionOk="0">
                  <a:moveTo>
                    <a:pt x="867" y="0"/>
                  </a:moveTo>
                  <a:lnTo>
                    <a:pt x="715" y="26"/>
                  </a:lnTo>
                  <a:lnTo>
                    <a:pt x="638" y="77"/>
                  </a:lnTo>
                  <a:lnTo>
                    <a:pt x="562" y="128"/>
                  </a:lnTo>
                  <a:lnTo>
                    <a:pt x="511" y="179"/>
                  </a:lnTo>
                  <a:lnTo>
                    <a:pt x="485" y="255"/>
                  </a:lnTo>
                  <a:lnTo>
                    <a:pt x="460" y="332"/>
                  </a:lnTo>
                  <a:lnTo>
                    <a:pt x="434" y="383"/>
                  </a:lnTo>
                  <a:lnTo>
                    <a:pt x="460" y="536"/>
                  </a:lnTo>
                  <a:lnTo>
                    <a:pt x="536" y="689"/>
                  </a:lnTo>
                  <a:lnTo>
                    <a:pt x="664" y="816"/>
                  </a:lnTo>
                  <a:lnTo>
                    <a:pt x="791" y="969"/>
                  </a:lnTo>
                  <a:lnTo>
                    <a:pt x="1097" y="1224"/>
                  </a:lnTo>
                  <a:lnTo>
                    <a:pt x="1403" y="1479"/>
                  </a:lnTo>
                  <a:lnTo>
                    <a:pt x="1709" y="1734"/>
                  </a:lnTo>
                  <a:lnTo>
                    <a:pt x="1836" y="1836"/>
                  </a:lnTo>
                  <a:lnTo>
                    <a:pt x="1913" y="1912"/>
                  </a:lnTo>
                  <a:lnTo>
                    <a:pt x="1964" y="1989"/>
                  </a:lnTo>
                  <a:lnTo>
                    <a:pt x="2015" y="2040"/>
                  </a:lnTo>
                  <a:lnTo>
                    <a:pt x="2015" y="2065"/>
                  </a:lnTo>
                  <a:lnTo>
                    <a:pt x="2015" y="2091"/>
                  </a:lnTo>
                  <a:lnTo>
                    <a:pt x="1938" y="2116"/>
                  </a:lnTo>
                  <a:lnTo>
                    <a:pt x="1785" y="2142"/>
                  </a:lnTo>
                  <a:lnTo>
                    <a:pt x="1709" y="2065"/>
                  </a:lnTo>
                  <a:lnTo>
                    <a:pt x="1530" y="1989"/>
                  </a:lnTo>
                  <a:lnTo>
                    <a:pt x="1352" y="1861"/>
                  </a:lnTo>
                  <a:lnTo>
                    <a:pt x="1046" y="1581"/>
                  </a:lnTo>
                  <a:lnTo>
                    <a:pt x="867" y="1428"/>
                  </a:lnTo>
                  <a:lnTo>
                    <a:pt x="638" y="1275"/>
                  </a:lnTo>
                  <a:lnTo>
                    <a:pt x="511" y="1198"/>
                  </a:lnTo>
                  <a:lnTo>
                    <a:pt x="409" y="1173"/>
                  </a:lnTo>
                  <a:lnTo>
                    <a:pt x="281" y="1173"/>
                  </a:lnTo>
                  <a:lnTo>
                    <a:pt x="154" y="1224"/>
                  </a:lnTo>
                  <a:lnTo>
                    <a:pt x="77" y="1275"/>
                  </a:lnTo>
                  <a:lnTo>
                    <a:pt x="26" y="1377"/>
                  </a:lnTo>
                  <a:lnTo>
                    <a:pt x="1" y="1453"/>
                  </a:lnTo>
                  <a:lnTo>
                    <a:pt x="1" y="1555"/>
                  </a:lnTo>
                  <a:lnTo>
                    <a:pt x="26" y="1657"/>
                  </a:lnTo>
                  <a:lnTo>
                    <a:pt x="77" y="1759"/>
                  </a:lnTo>
                  <a:lnTo>
                    <a:pt x="230" y="1963"/>
                  </a:lnTo>
                  <a:lnTo>
                    <a:pt x="409" y="2167"/>
                  </a:lnTo>
                  <a:lnTo>
                    <a:pt x="587" y="2346"/>
                  </a:lnTo>
                  <a:lnTo>
                    <a:pt x="893" y="2575"/>
                  </a:lnTo>
                  <a:lnTo>
                    <a:pt x="969" y="2575"/>
                  </a:lnTo>
                  <a:lnTo>
                    <a:pt x="1020" y="2550"/>
                  </a:lnTo>
                  <a:lnTo>
                    <a:pt x="1046" y="2473"/>
                  </a:lnTo>
                  <a:lnTo>
                    <a:pt x="1046" y="2448"/>
                  </a:lnTo>
                  <a:lnTo>
                    <a:pt x="1020" y="2397"/>
                  </a:lnTo>
                  <a:lnTo>
                    <a:pt x="791" y="2218"/>
                  </a:lnTo>
                  <a:lnTo>
                    <a:pt x="587" y="1989"/>
                  </a:lnTo>
                  <a:lnTo>
                    <a:pt x="511" y="1912"/>
                  </a:lnTo>
                  <a:lnTo>
                    <a:pt x="434" y="1785"/>
                  </a:lnTo>
                  <a:lnTo>
                    <a:pt x="409" y="1734"/>
                  </a:lnTo>
                  <a:lnTo>
                    <a:pt x="383" y="1683"/>
                  </a:lnTo>
                  <a:lnTo>
                    <a:pt x="409" y="1632"/>
                  </a:lnTo>
                  <a:lnTo>
                    <a:pt x="434" y="1606"/>
                  </a:lnTo>
                  <a:lnTo>
                    <a:pt x="536" y="1581"/>
                  </a:lnTo>
                  <a:lnTo>
                    <a:pt x="587" y="1606"/>
                  </a:lnTo>
                  <a:lnTo>
                    <a:pt x="740" y="1708"/>
                  </a:lnTo>
                  <a:lnTo>
                    <a:pt x="1224" y="2116"/>
                  </a:lnTo>
                  <a:lnTo>
                    <a:pt x="1505" y="2320"/>
                  </a:lnTo>
                  <a:lnTo>
                    <a:pt x="1632" y="2397"/>
                  </a:lnTo>
                  <a:lnTo>
                    <a:pt x="1785" y="2473"/>
                  </a:lnTo>
                  <a:lnTo>
                    <a:pt x="1938" y="2499"/>
                  </a:lnTo>
                  <a:lnTo>
                    <a:pt x="2091" y="2499"/>
                  </a:lnTo>
                  <a:lnTo>
                    <a:pt x="2193" y="2448"/>
                  </a:lnTo>
                  <a:lnTo>
                    <a:pt x="2295" y="2346"/>
                  </a:lnTo>
                  <a:lnTo>
                    <a:pt x="2321" y="2218"/>
                  </a:lnTo>
                  <a:lnTo>
                    <a:pt x="2346" y="2091"/>
                  </a:lnTo>
                  <a:lnTo>
                    <a:pt x="2295" y="1938"/>
                  </a:lnTo>
                  <a:lnTo>
                    <a:pt x="2219" y="1810"/>
                  </a:lnTo>
                  <a:lnTo>
                    <a:pt x="2015" y="1581"/>
                  </a:lnTo>
                  <a:lnTo>
                    <a:pt x="1811" y="1377"/>
                  </a:lnTo>
                  <a:lnTo>
                    <a:pt x="1352" y="994"/>
                  </a:lnTo>
                  <a:lnTo>
                    <a:pt x="1046" y="714"/>
                  </a:lnTo>
                  <a:lnTo>
                    <a:pt x="893" y="587"/>
                  </a:lnTo>
                  <a:lnTo>
                    <a:pt x="893" y="561"/>
                  </a:lnTo>
                  <a:lnTo>
                    <a:pt x="893" y="536"/>
                  </a:lnTo>
                  <a:lnTo>
                    <a:pt x="969" y="459"/>
                  </a:lnTo>
                  <a:lnTo>
                    <a:pt x="1046" y="434"/>
                  </a:lnTo>
                  <a:lnTo>
                    <a:pt x="1122" y="434"/>
                  </a:lnTo>
                  <a:lnTo>
                    <a:pt x="1199" y="485"/>
                  </a:lnTo>
                  <a:lnTo>
                    <a:pt x="1275" y="536"/>
                  </a:lnTo>
                  <a:lnTo>
                    <a:pt x="1428" y="689"/>
                  </a:lnTo>
                  <a:lnTo>
                    <a:pt x="1556" y="816"/>
                  </a:lnTo>
                  <a:lnTo>
                    <a:pt x="1862" y="1122"/>
                  </a:lnTo>
                  <a:lnTo>
                    <a:pt x="2040" y="1249"/>
                  </a:lnTo>
                  <a:lnTo>
                    <a:pt x="2142" y="1275"/>
                  </a:lnTo>
                  <a:lnTo>
                    <a:pt x="2244" y="1300"/>
                  </a:lnTo>
                  <a:lnTo>
                    <a:pt x="2372" y="1275"/>
                  </a:lnTo>
                  <a:lnTo>
                    <a:pt x="2499" y="1224"/>
                  </a:lnTo>
                  <a:lnTo>
                    <a:pt x="2525" y="1173"/>
                  </a:lnTo>
                  <a:lnTo>
                    <a:pt x="2550" y="1096"/>
                  </a:lnTo>
                  <a:lnTo>
                    <a:pt x="2576" y="1045"/>
                  </a:lnTo>
                  <a:lnTo>
                    <a:pt x="2576" y="969"/>
                  </a:lnTo>
                  <a:lnTo>
                    <a:pt x="2550" y="918"/>
                  </a:lnTo>
                  <a:lnTo>
                    <a:pt x="2499" y="867"/>
                  </a:lnTo>
                  <a:lnTo>
                    <a:pt x="2423" y="867"/>
                  </a:lnTo>
                  <a:lnTo>
                    <a:pt x="2372" y="893"/>
                  </a:lnTo>
                  <a:lnTo>
                    <a:pt x="2321" y="918"/>
                  </a:lnTo>
                  <a:lnTo>
                    <a:pt x="2270" y="918"/>
                  </a:lnTo>
                  <a:lnTo>
                    <a:pt x="2142" y="867"/>
                  </a:lnTo>
                  <a:lnTo>
                    <a:pt x="1964" y="740"/>
                  </a:lnTo>
                  <a:lnTo>
                    <a:pt x="1785" y="612"/>
                  </a:lnTo>
                  <a:lnTo>
                    <a:pt x="1428" y="281"/>
                  </a:lnTo>
                  <a:lnTo>
                    <a:pt x="1301" y="153"/>
                  </a:lnTo>
                  <a:lnTo>
                    <a:pt x="1199" y="77"/>
                  </a:lnTo>
                  <a:lnTo>
                    <a:pt x="1046" y="26"/>
                  </a:lnTo>
                  <a:lnTo>
                    <a:pt x="86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78"/>
            <p:cNvSpPr/>
            <p:nvPr/>
          </p:nvSpPr>
          <p:spPr>
            <a:xfrm>
              <a:off x="7006300" y="2120519"/>
              <a:ext cx="56549" cy="58682"/>
            </a:xfrm>
            <a:custGeom>
              <a:avLst/>
              <a:gdLst/>
              <a:ahLst/>
              <a:cxnLst/>
              <a:rect l="l" t="t" r="r" b="b"/>
              <a:pathLst>
                <a:path w="3367" h="3494" extrusionOk="0">
                  <a:moveTo>
                    <a:pt x="1071" y="638"/>
                  </a:moveTo>
                  <a:lnTo>
                    <a:pt x="1122" y="664"/>
                  </a:lnTo>
                  <a:lnTo>
                    <a:pt x="1173" y="817"/>
                  </a:lnTo>
                  <a:lnTo>
                    <a:pt x="1224" y="944"/>
                  </a:lnTo>
                  <a:lnTo>
                    <a:pt x="1199" y="995"/>
                  </a:lnTo>
                  <a:lnTo>
                    <a:pt x="1173" y="1021"/>
                  </a:lnTo>
                  <a:lnTo>
                    <a:pt x="1122" y="1021"/>
                  </a:lnTo>
                  <a:lnTo>
                    <a:pt x="1097" y="995"/>
                  </a:lnTo>
                  <a:lnTo>
                    <a:pt x="1046" y="868"/>
                  </a:lnTo>
                  <a:lnTo>
                    <a:pt x="995" y="740"/>
                  </a:lnTo>
                  <a:lnTo>
                    <a:pt x="995" y="689"/>
                  </a:lnTo>
                  <a:lnTo>
                    <a:pt x="1020" y="638"/>
                  </a:lnTo>
                  <a:close/>
                  <a:moveTo>
                    <a:pt x="664" y="791"/>
                  </a:moveTo>
                  <a:lnTo>
                    <a:pt x="715" y="842"/>
                  </a:lnTo>
                  <a:lnTo>
                    <a:pt x="715" y="919"/>
                  </a:lnTo>
                  <a:lnTo>
                    <a:pt x="689" y="944"/>
                  </a:lnTo>
                  <a:lnTo>
                    <a:pt x="664" y="970"/>
                  </a:lnTo>
                  <a:lnTo>
                    <a:pt x="613" y="1046"/>
                  </a:lnTo>
                  <a:lnTo>
                    <a:pt x="613" y="1097"/>
                  </a:lnTo>
                  <a:lnTo>
                    <a:pt x="562" y="1123"/>
                  </a:lnTo>
                  <a:lnTo>
                    <a:pt x="511" y="1123"/>
                  </a:lnTo>
                  <a:lnTo>
                    <a:pt x="485" y="1072"/>
                  </a:lnTo>
                  <a:lnTo>
                    <a:pt x="485" y="995"/>
                  </a:lnTo>
                  <a:lnTo>
                    <a:pt x="485" y="919"/>
                  </a:lnTo>
                  <a:lnTo>
                    <a:pt x="536" y="868"/>
                  </a:lnTo>
                  <a:lnTo>
                    <a:pt x="587" y="817"/>
                  </a:lnTo>
                  <a:lnTo>
                    <a:pt x="638" y="791"/>
                  </a:lnTo>
                  <a:close/>
                  <a:moveTo>
                    <a:pt x="2474" y="970"/>
                  </a:moveTo>
                  <a:lnTo>
                    <a:pt x="2525" y="995"/>
                  </a:lnTo>
                  <a:lnTo>
                    <a:pt x="2550" y="1046"/>
                  </a:lnTo>
                  <a:lnTo>
                    <a:pt x="2525" y="1097"/>
                  </a:lnTo>
                  <a:lnTo>
                    <a:pt x="2474" y="1123"/>
                  </a:lnTo>
                  <a:lnTo>
                    <a:pt x="2372" y="1097"/>
                  </a:lnTo>
                  <a:lnTo>
                    <a:pt x="2346" y="1097"/>
                  </a:lnTo>
                  <a:lnTo>
                    <a:pt x="2346" y="1046"/>
                  </a:lnTo>
                  <a:lnTo>
                    <a:pt x="2346" y="1021"/>
                  </a:lnTo>
                  <a:lnTo>
                    <a:pt x="2372" y="995"/>
                  </a:lnTo>
                  <a:lnTo>
                    <a:pt x="2474" y="970"/>
                  </a:lnTo>
                  <a:close/>
                  <a:moveTo>
                    <a:pt x="2882" y="1250"/>
                  </a:moveTo>
                  <a:lnTo>
                    <a:pt x="2907" y="1301"/>
                  </a:lnTo>
                  <a:lnTo>
                    <a:pt x="2984" y="1480"/>
                  </a:lnTo>
                  <a:lnTo>
                    <a:pt x="3009" y="1556"/>
                  </a:lnTo>
                  <a:lnTo>
                    <a:pt x="3009" y="1658"/>
                  </a:lnTo>
                  <a:lnTo>
                    <a:pt x="3009" y="1709"/>
                  </a:lnTo>
                  <a:lnTo>
                    <a:pt x="2958" y="1735"/>
                  </a:lnTo>
                  <a:lnTo>
                    <a:pt x="2907" y="1735"/>
                  </a:lnTo>
                  <a:lnTo>
                    <a:pt x="2856" y="1709"/>
                  </a:lnTo>
                  <a:lnTo>
                    <a:pt x="2831" y="1607"/>
                  </a:lnTo>
                  <a:lnTo>
                    <a:pt x="2805" y="1531"/>
                  </a:lnTo>
                  <a:lnTo>
                    <a:pt x="2754" y="1327"/>
                  </a:lnTo>
                  <a:lnTo>
                    <a:pt x="2780" y="1276"/>
                  </a:lnTo>
                  <a:lnTo>
                    <a:pt x="2831" y="1250"/>
                  </a:lnTo>
                  <a:close/>
                  <a:moveTo>
                    <a:pt x="842" y="1505"/>
                  </a:moveTo>
                  <a:lnTo>
                    <a:pt x="868" y="1531"/>
                  </a:lnTo>
                  <a:lnTo>
                    <a:pt x="893" y="1582"/>
                  </a:lnTo>
                  <a:lnTo>
                    <a:pt x="868" y="1633"/>
                  </a:lnTo>
                  <a:lnTo>
                    <a:pt x="817" y="1658"/>
                  </a:lnTo>
                  <a:lnTo>
                    <a:pt x="689" y="1684"/>
                  </a:lnTo>
                  <a:lnTo>
                    <a:pt x="613" y="1735"/>
                  </a:lnTo>
                  <a:lnTo>
                    <a:pt x="536" y="1811"/>
                  </a:lnTo>
                  <a:lnTo>
                    <a:pt x="460" y="1888"/>
                  </a:lnTo>
                  <a:lnTo>
                    <a:pt x="409" y="1913"/>
                  </a:lnTo>
                  <a:lnTo>
                    <a:pt x="358" y="1939"/>
                  </a:lnTo>
                  <a:lnTo>
                    <a:pt x="307" y="1913"/>
                  </a:lnTo>
                  <a:lnTo>
                    <a:pt x="307" y="1837"/>
                  </a:lnTo>
                  <a:lnTo>
                    <a:pt x="332" y="1760"/>
                  </a:lnTo>
                  <a:lnTo>
                    <a:pt x="358" y="1684"/>
                  </a:lnTo>
                  <a:lnTo>
                    <a:pt x="409" y="1607"/>
                  </a:lnTo>
                  <a:lnTo>
                    <a:pt x="485" y="1556"/>
                  </a:lnTo>
                  <a:lnTo>
                    <a:pt x="562" y="1531"/>
                  </a:lnTo>
                  <a:lnTo>
                    <a:pt x="664" y="1505"/>
                  </a:lnTo>
                  <a:close/>
                  <a:moveTo>
                    <a:pt x="3009" y="1939"/>
                  </a:moveTo>
                  <a:lnTo>
                    <a:pt x="3060" y="1964"/>
                  </a:lnTo>
                  <a:lnTo>
                    <a:pt x="3086" y="2015"/>
                  </a:lnTo>
                  <a:lnTo>
                    <a:pt x="3086" y="2066"/>
                  </a:lnTo>
                  <a:lnTo>
                    <a:pt x="3035" y="2092"/>
                  </a:lnTo>
                  <a:lnTo>
                    <a:pt x="2907" y="2143"/>
                  </a:lnTo>
                  <a:lnTo>
                    <a:pt x="2831" y="2194"/>
                  </a:lnTo>
                  <a:lnTo>
                    <a:pt x="2780" y="2245"/>
                  </a:lnTo>
                  <a:lnTo>
                    <a:pt x="2754" y="2270"/>
                  </a:lnTo>
                  <a:lnTo>
                    <a:pt x="2703" y="2245"/>
                  </a:lnTo>
                  <a:lnTo>
                    <a:pt x="2678" y="2219"/>
                  </a:lnTo>
                  <a:lnTo>
                    <a:pt x="2678" y="2168"/>
                  </a:lnTo>
                  <a:lnTo>
                    <a:pt x="2754" y="2066"/>
                  </a:lnTo>
                  <a:lnTo>
                    <a:pt x="2805" y="1990"/>
                  </a:lnTo>
                  <a:lnTo>
                    <a:pt x="2907" y="1964"/>
                  </a:lnTo>
                  <a:lnTo>
                    <a:pt x="3009" y="1939"/>
                  </a:lnTo>
                  <a:close/>
                  <a:moveTo>
                    <a:pt x="1734" y="1097"/>
                  </a:moveTo>
                  <a:lnTo>
                    <a:pt x="1913" y="1123"/>
                  </a:lnTo>
                  <a:lnTo>
                    <a:pt x="2066" y="1174"/>
                  </a:lnTo>
                  <a:lnTo>
                    <a:pt x="2193" y="1276"/>
                  </a:lnTo>
                  <a:lnTo>
                    <a:pt x="2295" y="1352"/>
                  </a:lnTo>
                  <a:lnTo>
                    <a:pt x="2397" y="1505"/>
                  </a:lnTo>
                  <a:lnTo>
                    <a:pt x="2448" y="1658"/>
                  </a:lnTo>
                  <a:lnTo>
                    <a:pt x="2474" y="1786"/>
                  </a:lnTo>
                  <a:lnTo>
                    <a:pt x="2474" y="1939"/>
                  </a:lnTo>
                  <a:lnTo>
                    <a:pt x="2423" y="2092"/>
                  </a:lnTo>
                  <a:lnTo>
                    <a:pt x="2321" y="2219"/>
                  </a:lnTo>
                  <a:lnTo>
                    <a:pt x="2219" y="2347"/>
                  </a:lnTo>
                  <a:lnTo>
                    <a:pt x="2091" y="2449"/>
                  </a:lnTo>
                  <a:lnTo>
                    <a:pt x="1938" y="2525"/>
                  </a:lnTo>
                  <a:lnTo>
                    <a:pt x="1785" y="2551"/>
                  </a:lnTo>
                  <a:lnTo>
                    <a:pt x="1632" y="2551"/>
                  </a:lnTo>
                  <a:lnTo>
                    <a:pt x="1479" y="2525"/>
                  </a:lnTo>
                  <a:lnTo>
                    <a:pt x="1352" y="2449"/>
                  </a:lnTo>
                  <a:lnTo>
                    <a:pt x="1224" y="2372"/>
                  </a:lnTo>
                  <a:lnTo>
                    <a:pt x="1148" y="2245"/>
                  </a:lnTo>
                  <a:lnTo>
                    <a:pt x="1071" y="2092"/>
                  </a:lnTo>
                  <a:lnTo>
                    <a:pt x="1046" y="1913"/>
                  </a:lnTo>
                  <a:lnTo>
                    <a:pt x="1046" y="1735"/>
                  </a:lnTo>
                  <a:lnTo>
                    <a:pt x="1097" y="1582"/>
                  </a:lnTo>
                  <a:lnTo>
                    <a:pt x="1199" y="1429"/>
                  </a:lnTo>
                  <a:lnTo>
                    <a:pt x="1173" y="1378"/>
                  </a:lnTo>
                  <a:lnTo>
                    <a:pt x="1199" y="1301"/>
                  </a:lnTo>
                  <a:lnTo>
                    <a:pt x="1301" y="1199"/>
                  </a:lnTo>
                  <a:lnTo>
                    <a:pt x="1428" y="1123"/>
                  </a:lnTo>
                  <a:lnTo>
                    <a:pt x="1581" y="1097"/>
                  </a:lnTo>
                  <a:close/>
                  <a:moveTo>
                    <a:pt x="1377" y="1"/>
                  </a:moveTo>
                  <a:lnTo>
                    <a:pt x="1224" y="52"/>
                  </a:lnTo>
                  <a:lnTo>
                    <a:pt x="1071" y="103"/>
                  </a:lnTo>
                  <a:lnTo>
                    <a:pt x="918" y="154"/>
                  </a:lnTo>
                  <a:lnTo>
                    <a:pt x="766" y="230"/>
                  </a:lnTo>
                  <a:lnTo>
                    <a:pt x="638" y="332"/>
                  </a:lnTo>
                  <a:lnTo>
                    <a:pt x="536" y="434"/>
                  </a:lnTo>
                  <a:lnTo>
                    <a:pt x="434" y="536"/>
                  </a:lnTo>
                  <a:lnTo>
                    <a:pt x="256" y="791"/>
                  </a:lnTo>
                  <a:lnTo>
                    <a:pt x="128" y="1072"/>
                  </a:lnTo>
                  <a:lnTo>
                    <a:pt x="52" y="1378"/>
                  </a:lnTo>
                  <a:lnTo>
                    <a:pt x="1" y="1684"/>
                  </a:lnTo>
                  <a:lnTo>
                    <a:pt x="26" y="2015"/>
                  </a:lnTo>
                  <a:lnTo>
                    <a:pt x="103" y="2321"/>
                  </a:lnTo>
                  <a:lnTo>
                    <a:pt x="230" y="2602"/>
                  </a:lnTo>
                  <a:lnTo>
                    <a:pt x="307" y="2729"/>
                  </a:lnTo>
                  <a:lnTo>
                    <a:pt x="409" y="2856"/>
                  </a:lnTo>
                  <a:lnTo>
                    <a:pt x="511" y="2984"/>
                  </a:lnTo>
                  <a:lnTo>
                    <a:pt x="638" y="3111"/>
                  </a:lnTo>
                  <a:lnTo>
                    <a:pt x="791" y="3213"/>
                  </a:lnTo>
                  <a:lnTo>
                    <a:pt x="944" y="3290"/>
                  </a:lnTo>
                  <a:lnTo>
                    <a:pt x="1122" y="3366"/>
                  </a:lnTo>
                  <a:lnTo>
                    <a:pt x="1301" y="3443"/>
                  </a:lnTo>
                  <a:lnTo>
                    <a:pt x="1505" y="3468"/>
                  </a:lnTo>
                  <a:lnTo>
                    <a:pt x="1683" y="3494"/>
                  </a:lnTo>
                  <a:lnTo>
                    <a:pt x="1862" y="3468"/>
                  </a:lnTo>
                  <a:lnTo>
                    <a:pt x="2040" y="3417"/>
                  </a:lnTo>
                  <a:lnTo>
                    <a:pt x="2219" y="3366"/>
                  </a:lnTo>
                  <a:lnTo>
                    <a:pt x="2397" y="3290"/>
                  </a:lnTo>
                  <a:lnTo>
                    <a:pt x="2550" y="3188"/>
                  </a:lnTo>
                  <a:lnTo>
                    <a:pt x="2678" y="3060"/>
                  </a:lnTo>
                  <a:lnTo>
                    <a:pt x="2831" y="2933"/>
                  </a:lnTo>
                  <a:lnTo>
                    <a:pt x="2958" y="2780"/>
                  </a:lnTo>
                  <a:lnTo>
                    <a:pt x="3060" y="2627"/>
                  </a:lnTo>
                  <a:lnTo>
                    <a:pt x="3162" y="2449"/>
                  </a:lnTo>
                  <a:lnTo>
                    <a:pt x="3239" y="2296"/>
                  </a:lnTo>
                  <a:lnTo>
                    <a:pt x="3290" y="2117"/>
                  </a:lnTo>
                  <a:lnTo>
                    <a:pt x="3341" y="1913"/>
                  </a:lnTo>
                  <a:lnTo>
                    <a:pt x="3366" y="1735"/>
                  </a:lnTo>
                  <a:lnTo>
                    <a:pt x="3366" y="1556"/>
                  </a:lnTo>
                  <a:lnTo>
                    <a:pt x="3341" y="1403"/>
                  </a:lnTo>
                  <a:lnTo>
                    <a:pt x="3315" y="1225"/>
                  </a:lnTo>
                  <a:lnTo>
                    <a:pt x="3290" y="1072"/>
                  </a:lnTo>
                  <a:lnTo>
                    <a:pt x="3239" y="944"/>
                  </a:lnTo>
                  <a:lnTo>
                    <a:pt x="3162" y="817"/>
                  </a:lnTo>
                  <a:lnTo>
                    <a:pt x="3009" y="587"/>
                  </a:lnTo>
                  <a:lnTo>
                    <a:pt x="2780" y="409"/>
                  </a:lnTo>
                  <a:lnTo>
                    <a:pt x="2525" y="230"/>
                  </a:lnTo>
                  <a:lnTo>
                    <a:pt x="2244" y="103"/>
                  </a:lnTo>
                  <a:lnTo>
                    <a:pt x="1938" y="26"/>
                  </a:lnTo>
                  <a:lnTo>
                    <a:pt x="1760" y="1"/>
                  </a:lnTo>
                  <a:close/>
                </a:path>
              </a:pathLst>
            </a:custGeom>
            <a:solidFill>
              <a:srgbClr val="B17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78"/>
            <p:cNvSpPr/>
            <p:nvPr/>
          </p:nvSpPr>
          <p:spPr>
            <a:xfrm>
              <a:off x="7051259" y="2153067"/>
              <a:ext cx="6869" cy="5593"/>
            </a:xfrm>
            <a:custGeom>
              <a:avLst/>
              <a:gdLst/>
              <a:ahLst/>
              <a:cxnLst/>
              <a:rect l="l" t="t" r="r" b="b"/>
              <a:pathLst>
                <a:path w="409" h="333" extrusionOk="0">
                  <a:moveTo>
                    <a:pt x="332" y="1"/>
                  </a:moveTo>
                  <a:lnTo>
                    <a:pt x="230" y="26"/>
                  </a:lnTo>
                  <a:lnTo>
                    <a:pt x="128" y="52"/>
                  </a:lnTo>
                  <a:lnTo>
                    <a:pt x="77" y="128"/>
                  </a:lnTo>
                  <a:lnTo>
                    <a:pt x="1" y="230"/>
                  </a:lnTo>
                  <a:lnTo>
                    <a:pt x="1" y="281"/>
                  </a:lnTo>
                  <a:lnTo>
                    <a:pt x="26" y="307"/>
                  </a:lnTo>
                  <a:lnTo>
                    <a:pt x="77" y="332"/>
                  </a:lnTo>
                  <a:lnTo>
                    <a:pt x="103" y="307"/>
                  </a:lnTo>
                  <a:lnTo>
                    <a:pt x="154" y="256"/>
                  </a:lnTo>
                  <a:lnTo>
                    <a:pt x="230" y="205"/>
                  </a:lnTo>
                  <a:lnTo>
                    <a:pt x="358" y="154"/>
                  </a:lnTo>
                  <a:lnTo>
                    <a:pt x="409" y="128"/>
                  </a:lnTo>
                  <a:lnTo>
                    <a:pt x="409" y="77"/>
                  </a:lnTo>
                  <a:lnTo>
                    <a:pt x="383" y="26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78"/>
            <p:cNvSpPr/>
            <p:nvPr/>
          </p:nvSpPr>
          <p:spPr>
            <a:xfrm>
              <a:off x="6960921" y="2515749"/>
              <a:ext cx="140037" cy="155891"/>
            </a:xfrm>
            <a:custGeom>
              <a:avLst/>
              <a:gdLst/>
              <a:ahLst/>
              <a:cxnLst/>
              <a:rect l="l" t="t" r="r" b="b"/>
              <a:pathLst>
                <a:path w="8338" h="9282" extrusionOk="0">
                  <a:moveTo>
                    <a:pt x="536" y="1"/>
                  </a:moveTo>
                  <a:lnTo>
                    <a:pt x="434" y="26"/>
                  </a:lnTo>
                  <a:lnTo>
                    <a:pt x="306" y="77"/>
                  </a:lnTo>
                  <a:lnTo>
                    <a:pt x="179" y="154"/>
                  </a:lnTo>
                  <a:lnTo>
                    <a:pt x="77" y="256"/>
                  </a:lnTo>
                  <a:lnTo>
                    <a:pt x="51" y="383"/>
                  </a:lnTo>
                  <a:lnTo>
                    <a:pt x="26" y="511"/>
                  </a:lnTo>
                  <a:lnTo>
                    <a:pt x="0" y="791"/>
                  </a:lnTo>
                  <a:lnTo>
                    <a:pt x="51" y="1097"/>
                  </a:lnTo>
                  <a:lnTo>
                    <a:pt x="128" y="1403"/>
                  </a:lnTo>
                  <a:lnTo>
                    <a:pt x="230" y="1734"/>
                  </a:lnTo>
                  <a:lnTo>
                    <a:pt x="383" y="2091"/>
                  </a:lnTo>
                  <a:lnTo>
                    <a:pt x="714" y="2780"/>
                  </a:lnTo>
                  <a:lnTo>
                    <a:pt x="1096" y="3443"/>
                  </a:lnTo>
                  <a:lnTo>
                    <a:pt x="1453" y="4054"/>
                  </a:lnTo>
                  <a:lnTo>
                    <a:pt x="1759" y="4590"/>
                  </a:lnTo>
                  <a:lnTo>
                    <a:pt x="1963" y="4972"/>
                  </a:lnTo>
                  <a:lnTo>
                    <a:pt x="2116" y="5355"/>
                  </a:lnTo>
                  <a:lnTo>
                    <a:pt x="2269" y="5737"/>
                  </a:lnTo>
                  <a:lnTo>
                    <a:pt x="2371" y="6120"/>
                  </a:lnTo>
                  <a:lnTo>
                    <a:pt x="2499" y="6502"/>
                  </a:lnTo>
                  <a:lnTo>
                    <a:pt x="2575" y="6910"/>
                  </a:lnTo>
                  <a:lnTo>
                    <a:pt x="2652" y="7292"/>
                  </a:lnTo>
                  <a:lnTo>
                    <a:pt x="2703" y="7700"/>
                  </a:lnTo>
                  <a:lnTo>
                    <a:pt x="2728" y="8108"/>
                  </a:lnTo>
                  <a:lnTo>
                    <a:pt x="4105" y="8491"/>
                  </a:lnTo>
                  <a:lnTo>
                    <a:pt x="5507" y="8822"/>
                  </a:lnTo>
                  <a:lnTo>
                    <a:pt x="6221" y="8950"/>
                  </a:lnTo>
                  <a:lnTo>
                    <a:pt x="6909" y="9077"/>
                  </a:lnTo>
                  <a:lnTo>
                    <a:pt x="7623" y="9179"/>
                  </a:lnTo>
                  <a:lnTo>
                    <a:pt x="8337" y="9281"/>
                  </a:lnTo>
                  <a:lnTo>
                    <a:pt x="7929" y="8899"/>
                  </a:lnTo>
                  <a:lnTo>
                    <a:pt x="7521" y="8516"/>
                  </a:lnTo>
                  <a:lnTo>
                    <a:pt x="7139" y="8108"/>
                  </a:lnTo>
                  <a:lnTo>
                    <a:pt x="6756" y="7700"/>
                  </a:lnTo>
                  <a:lnTo>
                    <a:pt x="6400" y="7267"/>
                  </a:lnTo>
                  <a:lnTo>
                    <a:pt x="6068" y="6833"/>
                  </a:lnTo>
                  <a:lnTo>
                    <a:pt x="5405" y="5916"/>
                  </a:lnTo>
                  <a:lnTo>
                    <a:pt x="4946" y="5227"/>
                  </a:lnTo>
                  <a:lnTo>
                    <a:pt x="4513" y="4513"/>
                  </a:lnTo>
                  <a:lnTo>
                    <a:pt x="3646" y="3086"/>
                  </a:lnTo>
                  <a:lnTo>
                    <a:pt x="3442" y="2780"/>
                  </a:lnTo>
                  <a:lnTo>
                    <a:pt x="3111" y="2270"/>
                  </a:lnTo>
                  <a:lnTo>
                    <a:pt x="2677" y="1632"/>
                  </a:lnTo>
                  <a:lnTo>
                    <a:pt x="2422" y="1326"/>
                  </a:lnTo>
                  <a:lnTo>
                    <a:pt x="2167" y="1020"/>
                  </a:lnTo>
                  <a:lnTo>
                    <a:pt x="1887" y="714"/>
                  </a:lnTo>
                  <a:lnTo>
                    <a:pt x="1632" y="460"/>
                  </a:lnTo>
                  <a:lnTo>
                    <a:pt x="1351" y="256"/>
                  </a:lnTo>
                  <a:lnTo>
                    <a:pt x="1071" y="103"/>
                  </a:lnTo>
                  <a:lnTo>
                    <a:pt x="943" y="52"/>
                  </a:lnTo>
                  <a:lnTo>
                    <a:pt x="816" y="26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78"/>
            <p:cNvSpPr/>
            <p:nvPr/>
          </p:nvSpPr>
          <p:spPr>
            <a:xfrm>
              <a:off x="7052552" y="2141513"/>
              <a:ext cx="4300" cy="8146"/>
            </a:xfrm>
            <a:custGeom>
              <a:avLst/>
              <a:gdLst/>
              <a:ahLst/>
              <a:cxnLst/>
              <a:rect l="l" t="t" r="r" b="b"/>
              <a:pathLst>
                <a:path w="256" h="485" extrusionOk="0">
                  <a:moveTo>
                    <a:pt x="77" y="0"/>
                  </a:moveTo>
                  <a:lnTo>
                    <a:pt x="26" y="26"/>
                  </a:lnTo>
                  <a:lnTo>
                    <a:pt x="0" y="77"/>
                  </a:lnTo>
                  <a:lnTo>
                    <a:pt x="51" y="281"/>
                  </a:lnTo>
                  <a:lnTo>
                    <a:pt x="77" y="357"/>
                  </a:lnTo>
                  <a:lnTo>
                    <a:pt x="102" y="459"/>
                  </a:lnTo>
                  <a:lnTo>
                    <a:pt x="153" y="485"/>
                  </a:lnTo>
                  <a:lnTo>
                    <a:pt x="204" y="485"/>
                  </a:lnTo>
                  <a:lnTo>
                    <a:pt x="255" y="459"/>
                  </a:lnTo>
                  <a:lnTo>
                    <a:pt x="255" y="408"/>
                  </a:lnTo>
                  <a:lnTo>
                    <a:pt x="255" y="306"/>
                  </a:lnTo>
                  <a:lnTo>
                    <a:pt x="230" y="230"/>
                  </a:lnTo>
                  <a:lnTo>
                    <a:pt x="153" y="51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78"/>
            <p:cNvSpPr/>
            <p:nvPr/>
          </p:nvSpPr>
          <p:spPr>
            <a:xfrm>
              <a:off x="7045700" y="2136793"/>
              <a:ext cx="3443" cy="2586"/>
            </a:xfrm>
            <a:custGeom>
              <a:avLst/>
              <a:gdLst/>
              <a:ahLst/>
              <a:cxnLst/>
              <a:rect l="l" t="t" r="r" b="b"/>
              <a:pathLst>
                <a:path w="205" h="154" extrusionOk="0">
                  <a:moveTo>
                    <a:pt x="128" y="1"/>
                  </a:moveTo>
                  <a:lnTo>
                    <a:pt x="26" y="26"/>
                  </a:lnTo>
                  <a:lnTo>
                    <a:pt x="0" y="52"/>
                  </a:lnTo>
                  <a:lnTo>
                    <a:pt x="0" y="77"/>
                  </a:lnTo>
                  <a:lnTo>
                    <a:pt x="0" y="128"/>
                  </a:lnTo>
                  <a:lnTo>
                    <a:pt x="26" y="128"/>
                  </a:lnTo>
                  <a:lnTo>
                    <a:pt x="128" y="154"/>
                  </a:lnTo>
                  <a:lnTo>
                    <a:pt x="179" y="128"/>
                  </a:lnTo>
                  <a:lnTo>
                    <a:pt x="204" y="77"/>
                  </a:lnTo>
                  <a:lnTo>
                    <a:pt x="179" y="26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78"/>
            <p:cNvSpPr/>
            <p:nvPr/>
          </p:nvSpPr>
          <p:spPr>
            <a:xfrm>
              <a:off x="7023851" y="2138943"/>
              <a:ext cx="24000" cy="24420"/>
            </a:xfrm>
            <a:custGeom>
              <a:avLst/>
              <a:gdLst/>
              <a:ahLst/>
              <a:cxnLst/>
              <a:rect l="l" t="t" r="r" b="b"/>
              <a:pathLst>
                <a:path w="1429" h="1454" extrusionOk="0">
                  <a:moveTo>
                    <a:pt x="740" y="306"/>
                  </a:moveTo>
                  <a:lnTo>
                    <a:pt x="868" y="357"/>
                  </a:lnTo>
                  <a:lnTo>
                    <a:pt x="995" y="459"/>
                  </a:lnTo>
                  <a:lnTo>
                    <a:pt x="1072" y="536"/>
                  </a:lnTo>
                  <a:lnTo>
                    <a:pt x="1097" y="612"/>
                  </a:lnTo>
                  <a:lnTo>
                    <a:pt x="1123" y="714"/>
                  </a:lnTo>
                  <a:lnTo>
                    <a:pt x="1123" y="791"/>
                  </a:lnTo>
                  <a:lnTo>
                    <a:pt x="1072" y="867"/>
                  </a:lnTo>
                  <a:lnTo>
                    <a:pt x="1021" y="944"/>
                  </a:lnTo>
                  <a:lnTo>
                    <a:pt x="970" y="1020"/>
                  </a:lnTo>
                  <a:lnTo>
                    <a:pt x="893" y="1071"/>
                  </a:lnTo>
                  <a:lnTo>
                    <a:pt x="791" y="1122"/>
                  </a:lnTo>
                  <a:lnTo>
                    <a:pt x="715" y="1148"/>
                  </a:lnTo>
                  <a:lnTo>
                    <a:pt x="638" y="1148"/>
                  </a:lnTo>
                  <a:lnTo>
                    <a:pt x="536" y="1122"/>
                  </a:lnTo>
                  <a:lnTo>
                    <a:pt x="460" y="1097"/>
                  </a:lnTo>
                  <a:lnTo>
                    <a:pt x="409" y="1046"/>
                  </a:lnTo>
                  <a:lnTo>
                    <a:pt x="358" y="969"/>
                  </a:lnTo>
                  <a:lnTo>
                    <a:pt x="332" y="867"/>
                  </a:lnTo>
                  <a:lnTo>
                    <a:pt x="307" y="740"/>
                  </a:lnTo>
                  <a:lnTo>
                    <a:pt x="332" y="612"/>
                  </a:lnTo>
                  <a:lnTo>
                    <a:pt x="383" y="485"/>
                  </a:lnTo>
                  <a:lnTo>
                    <a:pt x="460" y="357"/>
                  </a:lnTo>
                  <a:lnTo>
                    <a:pt x="587" y="332"/>
                  </a:lnTo>
                  <a:lnTo>
                    <a:pt x="740" y="306"/>
                  </a:lnTo>
                  <a:close/>
                  <a:moveTo>
                    <a:pt x="536" y="0"/>
                  </a:moveTo>
                  <a:lnTo>
                    <a:pt x="383" y="26"/>
                  </a:lnTo>
                  <a:lnTo>
                    <a:pt x="256" y="102"/>
                  </a:lnTo>
                  <a:lnTo>
                    <a:pt x="154" y="204"/>
                  </a:lnTo>
                  <a:lnTo>
                    <a:pt x="128" y="281"/>
                  </a:lnTo>
                  <a:lnTo>
                    <a:pt x="154" y="332"/>
                  </a:lnTo>
                  <a:lnTo>
                    <a:pt x="52" y="485"/>
                  </a:lnTo>
                  <a:lnTo>
                    <a:pt x="1" y="638"/>
                  </a:lnTo>
                  <a:lnTo>
                    <a:pt x="1" y="816"/>
                  </a:lnTo>
                  <a:lnTo>
                    <a:pt x="26" y="995"/>
                  </a:lnTo>
                  <a:lnTo>
                    <a:pt x="103" y="1148"/>
                  </a:lnTo>
                  <a:lnTo>
                    <a:pt x="179" y="1275"/>
                  </a:lnTo>
                  <a:lnTo>
                    <a:pt x="307" y="1352"/>
                  </a:lnTo>
                  <a:lnTo>
                    <a:pt x="434" y="1428"/>
                  </a:lnTo>
                  <a:lnTo>
                    <a:pt x="587" y="1454"/>
                  </a:lnTo>
                  <a:lnTo>
                    <a:pt x="740" y="1454"/>
                  </a:lnTo>
                  <a:lnTo>
                    <a:pt x="893" y="1428"/>
                  </a:lnTo>
                  <a:lnTo>
                    <a:pt x="1046" y="1352"/>
                  </a:lnTo>
                  <a:lnTo>
                    <a:pt x="1174" y="1250"/>
                  </a:lnTo>
                  <a:lnTo>
                    <a:pt x="1276" y="1122"/>
                  </a:lnTo>
                  <a:lnTo>
                    <a:pt x="1378" y="995"/>
                  </a:lnTo>
                  <a:lnTo>
                    <a:pt x="1429" y="842"/>
                  </a:lnTo>
                  <a:lnTo>
                    <a:pt x="1429" y="689"/>
                  </a:lnTo>
                  <a:lnTo>
                    <a:pt x="1403" y="561"/>
                  </a:lnTo>
                  <a:lnTo>
                    <a:pt x="1352" y="408"/>
                  </a:lnTo>
                  <a:lnTo>
                    <a:pt x="1250" y="255"/>
                  </a:lnTo>
                  <a:lnTo>
                    <a:pt x="1148" y="179"/>
                  </a:lnTo>
                  <a:lnTo>
                    <a:pt x="1021" y="77"/>
                  </a:lnTo>
                  <a:lnTo>
                    <a:pt x="868" y="26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78"/>
            <p:cNvSpPr/>
            <p:nvPr/>
          </p:nvSpPr>
          <p:spPr>
            <a:xfrm>
              <a:off x="7022994" y="2131234"/>
              <a:ext cx="3880" cy="6432"/>
            </a:xfrm>
            <a:custGeom>
              <a:avLst/>
              <a:gdLst/>
              <a:ahLst/>
              <a:cxnLst/>
              <a:rect l="l" t="t" r="r" b="b"/>
              <a:pathLst>
                <a:path w="231" h="383" extrusionOk="0">
                  <a:moveTo>
                    <a:pt x="26" y="0"/>
                  </a:moveTo>
                  <a:lnTo>
                    <a:pt x="1" y="51"/>
                  </a:lnTo>
                  <a:lnTo>
                    <a:pt x="1" y="102"/>
                  </a:lnTo>
                  <a:lnTo>
                    <a:pt x="52" y="230"/>
                  </a:lnTo>
                  <a:lnTo>
                    <a:pt x="103" y="357"/>
                  </a:lnTo>
                  <a:lnTo>
                    <a:pt x="128" y="383"/>
                  </a:lnTo>
                  <a:lnTo>
                    <a:pt x="179" y="383"/>
                  </a:lnTo>
                  <a:lnTo>
                    <a:pt x="205" y="357"/>
                  </a:lnTo>
                  <a:lnTo>
                    <a:pt x="230" y="306"/>
                  </a:lnTo>
                  <a:lnTo>
                    <a:pt x="179" y="179"/>
                  </a:lnTo>
                  <a:lnTo>
                    <a:pt x="128" y="26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78"/>
            <p:cNvSpPr/>
            <p:nvPr/>
          </p:nvSpPr>
          <p:spPr>
            <a:xfrm>
              <a:off x="7011439" y="2145795"/>
              <a:ext cx="9859" cy="7289"/>
            </a:xfrm>
            <a:custGeom>
              <a:avLst/>
              <a:gdLst/>
              <a:ahLst/>
              <a:cxnLst/>
              <a:rect l="l" t="t" r="r" b="b"/>
              <a:pathLst>
                <a:path w="587" h="434" extrusionOk="0">
                  <a:moveTo>
                    <a:pt x="358" y="0"/>
                  </a:moveTo>
                  <a:lnTo>
                    <a:pt x="256" y="26"/>
                  </a:lnTo>
                  <a:lnTo>
                    <a:pt x="179" y="51"/>
                  </a:lnTo>
                  <a:lnTo>
                    <a:pt x="103" y="102"/>
                  </a:lnTo>
                  <a:lnTo>
                    <a:pt x="52" y="179"/>
                  </a:lnTo>
                  <a:lnTo>
                    <a:pt x="26" y="255"/>
                  </a:lnTo>
                  <a:lnTo>
                    <a:pt x="1" y="332"/>
                  </a:lnTo>
                  <a:lnTo>
                    <a:pt x="1" y="408"/>
                  </a:lnTo>
                  <a:lnTo>
                    <a:pt x="52" y="434"/>
                  </a:lnTo>
                  <a:lnTo>
                    <a:pt x="103" y="408"/>
                  </a:lnTo>
                  <a:lnTo>
                    <a:pt x="154" y="383"/>
                  </a:lnTo>
                  <a:lnTo>
                    <a:pt x="230" y="306"/>
                  </a:lnTo>
                  <a:lnTo>
                    <a:pt x="307" y="230"/>
                  </a:lnTo>
                  <a:lnTo>
                    <a:pt x="383" y="179"/>
                  </a:lnTo>
                  <a:lnTo>
                    <a:pt x="511" y="153"/>
                  </a:lnTo>
                  <a:lnTo>
                    <a:pt x="562" y="128"/>
                  </a:lnTo>
                  <a:lnTo>
                    <a:pt x="587" y="77"/>
                  </a:lnTo>
                  <a:lnTo>
                    <a:pt x="562" y="2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78"/>
            <p:cNvSpPr/>
            <p:nvPr/>
          </p:nvSpPr>
          <p:spPr>
            <a:xfrm>
              <a:off x="7014446" y="2133804"/>
              <a:ext cx="3863" cy="5576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53" y="0"/>
                  </a:moveTo>
                  <a:lnTo>
                    <a:pt x="102" y="26"/>
                  </a:lnTo>
                  <a:lnTo>
                    <a:pt x="51" y="77"/>
                  </a:lnTo>
                  <a:lnTo>
                    <a:pt x="0" y="128"/>
                  </a:lnTo>
                  <a:lnTo>
                    <a:pt x="0" y="204"/>
                  </a:lnTo>
                  <a:lnTo>
                    <a:pt x="0" y="281"/>
                  </a:lnTo>
                  <a:lnTo>
                    <a:pt x="26" y="332"/>
                  </a:lnTo>
                  <a:lnTo>
                    <a:pt x="77" y="332"/>
                  </a:lnTo>
                  <a:lnTo>
                    <a:pt x="128" y="306"/>
                  </a:lnTo>
                  <a:lnTo>
                    <a:pt x="128" y="255"/>
                  </a:lnTo>
                  <a:lnTo>
                    <a:pt x="179" y="179"/>
                  </a:lnTo>
                  <a:lnTo>
                    <a:pt x="204" y="153"/>
                  </a:lnTo>
                  <a:lnTo>
                    <a:pt x="230" y="128"/>
                  </a:lnTo>
                  <a:lnTo>
                    <a:pt x="230" y="51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78"/>
            <p:cNvSpPr/>
            <p:nvPr/>
          </p:nvSpPr>
          <p:spPr>
            <a:xfrm>
              <a:off x="6953633" y="2051594"/>
              <a:ext cx="58262" cy="58245"/>
            </a:xfrm>
            <a:custGeom>
              <a:avLst/>
              <a:gdLst/>
              <a:ahLst/>
              <a:cxnLst/>
              <a:rect l="l" t="t" r="r" b="b"/>
              <a:pathLst>
                <a:path w="3469" h="3468" extrusionOk="0">
                  <a:moveTo>
                    <a:pt x="1760" y="408"/>
                  </a:moveTo>
                  <a:lnTo>
                    <a:pt x="1760" y="434"/>
                  </a:lnTo>
                  <a:lnTo>
                    <a:pt x="1734" y="408"/>
                  </a:lnTo>
                  <a:close/>
                  <a:moveTo>
                    <a:pt x="2219" y="281"/>
                  </a:moveTo>
                  <a:lnTo>
                    <a:pt x="2270" y="332"/>
                  </a:lnTo>
                  <a:lnTo>
                    <a:pt x="2295" y="357"/>
                  </a:lnTo>
                  <a:lnTo>
                    <a:pt x="2295" y="408"/>
                  </a:lnTo>
                  <a:lnTo>
                    <a:pt x="2295" y="459"/>
                  </a:lnTo>
                  <a:lnTo>
                    <a:pt x="2270" y="485"/>
                  </a:lnTo>
                  <a:lnTo>
                    <a:pt x="2091" y="663"/>
                  </a:lnTo>
                  <a:lnTo>
                    <a:pt x="2040" y="689"/>
                  </a:lnTo>
                  <a:lnTo>
                    <a:pt x="1989" y="689"/>
                  </a:lnTo>
                  <a:lnTo>
                    <a:pt x="1938" y="663"/>
                  </a:lnTo>
                  <a:lnTo>
                    <a:pt x="1887" y="587"/>
                  </a:lnTo>
                  <a:lnTo>
                    <a:pt x="1913" y="536"/>
                  </a:lnTo>
                  <a:lnTo>
                    <a:pt x="1938" y="510"/>
                  </a:lnTo>
                  <a:lnTo>
                    <a:pt x="2091" y="306"/>
                  </a:lnTo>
                  <a:lnTo>
                    <a:pt x="2142" y="281"/>
                  </a:lnTo>
                  <a:close/>
                  <a:moveTo>
                    <a:pt x="1709" y="434"/>
                  </a:moveTo>
                  <a:lnTo>
                    <a:pt x="1734" y="459"/>
                  </a:lnTo>
                  <a:lnTo>
                    <a:pt x="1785" y="612"/>
                  </a:lnTo>
                  <a:lnTo>
                    <a:pt x="1811" y="740"/>
                  </a:lnTo>
                  <a:lnTo>
                    <a:pt x="1811" y="791"/>
                  </a:lnTo>
                  <a:lnTo>
                    <a:pt x="1785" y="816"/>
                  </a:lnTo>
                  <a:lnTo>
                    <a:pt x="1760" y="816"/>
                  </a:lnTo>
                  <a:lnTo>
                    <a:pt x="1734" y="791"/>
                  </a:lnTo>
                  <a:lnTo>
                    <a:pt x="1658" y="663"/>
                  </a:lnTo>
                  <a:lnTo>
                    <a:pt x="1607" y="510"/>
                  </a:lnTo>
                  <a:lnTo>
                    <a:pt x="1632" y="485"/>
                  </a:lnTo>
                  <a:lnTo>
                    <a:pt x="1658" y="434"/>
                  </a:lnTo>
                  <a:close/>
                  <a:moveTo>
                    <a:pt x="791" y="689"/>
                  </a:moveTo>
                  <a:lnTo>
                    <a:pt x="842" y="714"/>
                  </a:lnTo>
                  <a:lnTo>
                    <a:pt x="944" y="791"/>
                  </a:lnTo>
                  <a:lnTo>
                    <a:pt x="970" y="841"/>
                  </a:lnTo>
                  <a:lnTo>
                    <a:pt x="944" y="867"/>
                  </a:lnTo>
                  <a:lnTo>
                    <a:pt x="919" y="918"/>
                  </a:lnTo>
                  <a:lnTo>
                    <a:pt x="868" y="892"/>
                  </a:lnTo>
                  <a:lnTo>
                    <a:pt x="740" y="816"/>
                  </a:lnTo>
                  <a:lnTo>
                    <a:pt x="740" y="765"/>
                  </a:lnTo>
                  <a:lnTo>
                    <a:pt x="740" y="714"/>
                  </a:lnTo>
                  <a:lnTo>
                    <a:pt x="791" y="689"/>
                  </a:lnTo>
                  <a:close/>
                  <a:moveTo>
                    <a:pt x="995" y="1045"/>
                  </a:moveTo>
                  <a:lnTo>
                    <a:pt x="1046" y="1071"/>
                  </a:lnTo>
                  <a:lnTo>
                    <a:pt x="1046" y="1122"/>
                  </a:lnTo>
                  <a:lnTo>
                    <a:pt x="1021" y="1173"/>
                  </a:lnTo>
                  <a:lnTo>
                    <a:pt x="970" y="1249"/>
                  </a:lnTo>
                  <a:lnTo>
                    <a:pt x="893" y="1351"/>
                  </a:lnTo>
                  <a:lnTo>
                    <a:pt x="791" y="1530"/>
                  </a:lnTo>
                  <a:lnTo>
                    <a:pt x="740" y="1555"/>
                  </a:lnTo>
                  <a:lnTo>
                    <a:pt x="664" y="1555"/>
                  </a:lnTo>
                  <a:lnTo>
                    <a:pt x="613" y="1530"/>
                  </a:lnTo>
                  <a:lnTo>
                    <a:pt x="613" y="1479"/>
                  </a:lnTo>
                  <a:lnTo>
                    <a:pt x="638" y="1326"/>
                  </a:lnTo>
                  <a:lnTo>
                    <a:pt x="715" y="1224"/>
                  </a:lnTo>
                  <a:lnTo>
                    <a:pt x="817" y="1122"/>
                  </a:lnTo>
                  <a:lnTo>
                    <a:pt x="919" y="1045"/>
                  </a:lnTo>
                  <a:close/>
                  <a:moveTo>
                    <a:pt x="2780" y="1555"/>
                  </a:moveTo>
                  <a:lnTo>
                    <a:pt x="2958" y="1632"/>
                  </a:lnTo>
                  <a:lnTo>
                    <a:pt x="2984" y="1657"/>
                  </a:lnTo>
                  <a:lnTo>
                    <a:pt x="3009" y="1683"/>
                  </a:lnTo>
                  <a:lnTo>
                    <a:pt x="2984" y="1759"/>
                  </a:lnTo>
                  <a:lnTo>
                    <a:pt x="2933" y="1810"/>
                  </a:lnTo>
                  <a:lnTo>
                    <a:pt x="2882" y="1836"/>
                  </a:lnTo>
                  <a:lnTo>
                    <a:pt x="2856" y="1810"/>
                  </a:lnTo>
                  <a:lnTo>
                    <a:pt x="2678" y="1734"/>
                  </a:lnTo>
                  <a:lnTo>
                    <a:pt x="2652" y="1708"/>
                  </a:lnTo>
                  <a:lnTo>
                    <a:pt x="2627" y="1657"/>
                  </a:lnTo>
                  <a:lnTo>
                    <a:pt x="2652" y="1606"/>
                  </a:lnTo>
                  <a:lnTo>
                    <a:pt x="2703" y="1555"/>
                  </a:lnTo>
                  <a:close/>
                  <a:moveTo>
                    <a:pt x="1709" y="1096"/>
                  </a:moveTo>
                  <a:lnTo>
                    <a:pt x="1811" y="1122"/>
                  </a:lnTo>
                  <a:lnTo>
                    <a:pt x="1913" y="1147"/>
                  </a:lnTo>
                  <a:lnTo>
                    <a:pt x="2015" y="1198"/>
                  </a:lnTo>
                  <a:lnTo>
                    <a:pt x="2091" y="1275"/>
                  </a:lnTo>
                  <a:lnTo>
                    <a:pt x="2168" y="1351"/>
                  </a:lnTo>
                  <a:lnTo>
                    <a:pt x="2219" y="1453"/>
                  </a:lnTo>
                  <a:lnTo>
                    <a:pt x="2270" y="1555"/>
                  </a:lnTo>
                  <a:lnTo>
                    <a:pt x="2270" y="1683"/>
                  </a:lnTo>
                  <a:lnTo>
                    <a:pt x="2244" y="1785"/>
                  </a:lnTo>
                  <a:lnTo>
                    <a:pt x="2219" y="1912"/>
                  </a:lnTo>
                  <a:lnTo>
                    <a:pt x="2168" y="2014"/>
                  </a:lnTo>
                  <a:lnTo>
                    <a:pt x="2091" y="2091"/>
                  </a:lnTo>
                  <a:lnTo>
                    <a:pt x="1989" y="2167"/>
                  </a:lnTo>
                  <a:lnTo>
                    <a:pt x="1887" y="2218"/>
                  </a:lnTo>
                  <a:lnTo>
                    <a:pt x="1760" y="2269"/>
                  </a:lnTo>
                  <a:lnTo>
                    <a:pt x="1530" y="2269"/>
                  </a:lnTo>
                  <a:lnTo>
                    <a:pt x="1428" y="2244"/>
                  </a:lnTo>
                  <a:lnTo>
                    <a:pt x="1326" y="2193"/>
                  </a:lnTo>
                  <a:lnTo>
                    <a:pt x="1250" y="2116"/>
                  </a:lnTo>
                  <a:lnTo>
                    <a:pt x="1173" y="2014"/>
                  </a:lnTo>
                  <a:lnTo>
                    <a:pt x="1122" y="1912"/>
                  </a:lnTo>
                  <a:lnTo>
                    <a:pt x="1097" y="1810"/>
                  </a:lnTo>
                  <a:lnTo>
                    <a:pt x="1071" y="1708"/>
                  </a:lnTo>
                  <a:lnTo>
                    <a:pt x="1071" y="1581"/>
                  </a:lnTo>
                  <a:lnTo>
                    <a:pt x="1097" y="1479"/>
                  </a:lnTo>
                  <a:lnTo>
                    <a:pt x="1148" y="1377"/>
                  </a:lnTo>
                  <a:lnTo>
                    <a:pt x="1199" y="1300"/>
                  </a:lnTo>
                  <a:lnTo>
                    <a:pt x="1301" y="1249"/>
                  </a:lnTo>
                  <a:lnTo>
                    <a:pt x="1352" y="1249"/>
                  </a:lnTo>
                  <a:lnTo>
                    <a:pt x="1403" y="1198"/>
                  </a:lnTo>
                  <a:lnTo>
                    <a:pt x="1505" y="1147"/>
                  </a:lnTo>
                  <a:lnTo>
                    <a:pt x="1607" y="1122"/>
                  </a:lnTo>
                  <a:lnTo>
                    <a:pt x="1709" y="1096"/>
                  </a:lnTo>
                  <a:close/>
                  <a:moveTo>
                    <a:pt x="2907" y="2040"/>
                  </a:moveTo>
                  <a:lnTo>
                    <a:pt x="2958" y="2065"/>
                  </a:lnTo>
                  <a:lnTo>
                    <a:pt x="3009" y="2244"/>
                  </a:lnTo>
                  <a:lnTo>
                    <a:pt x="3060" y="2346"/>
                  </a:lnTo>
                  <a:lnTo>
                    <a:pt x="3060" y="2448"/>
                  </a:lnTo>
                  <a:lnTo>
                    <a:pt x="3060" y="2499"/>
                  </a:lnTo>
                  <a:lnTo>
                    <a:pt x="3009" y="2524"/>
                  </a:lnTo>
                  <a:lnTo>
                    <a:pt x="2958" y="2524"/>
                  </a:lnTo>
                  <a:lnTo>
                    <a:pt x="2907" y="2473"/>
                  </a:lnTo>
                  <a:lnTo>
                    <a:pt x="2882" y="2397"/>
                  </a:lnTo>
                  <a:lnTo>
                    <a:pt x="2856" y="2295"/>
                  </a:lnTo>
                  <a:lnTo>
                    <a:pt x="2831" y="2116"/>
                  </a:lnTo>
                  <a:lnTo>
                    <a:pt x="2831" y="2065"/>
                  </a:lnTo>
                  <a:lnTo>
                    <a:pt x="2882" y="2040"/>
                  </a:lnTo>
                  <a:close/>
                  <a:moveTo>
                    <a:pt x="2040" y="2448"/>
                  </a:moveTo>
                  <a:lnTo>
                    <a:pt x="2091" y="2473"/>
                  </a:lnTo>
                  <a:lnTo>
                    <a:pt x="2091" y="2524"/>
                  </a:lnTo>
                  <a:lnTo>
                    <a:pt x="2091" y="2575"/>
                  </a:lnTo>
                  <a:lnTo>
                    <a:pt x="2015" y="2703"/>
                  </a:lnTo>
                  <a:lnTo>
                    <a:pt x="1989" y="2779"/>
                  </a:lnTo>
                  <a:lnTo>
                    <a:pt x="2015" y="2856"/>
                  </a:lnTo>
                  <a:lnTo>
                    <a:pt x="1989" y="2907"/>
                  </a:lnTo>
                  <a:lnTo>
                    <a:pt x="1964" y="2932"/>
                  </a:lnTo>
                  <a:lnTo>
                    <a:pt x="1913" y="2958"/>
                  </a:lnTo>
                  <a:lnTo>
                    <a:pt x="1862" y="2907"/>
                  </a:lnTo>
                  <a:lnTo>
                    <a:pt x="1811" y="2779"/>
                  </a:lnTo>
                  <a:lnTo>
                    <a:pt x="1811" y="2652"/>
                  </a:lnTo>
                  <a:lnTo>
                    <a:pt x="1836" y="2575"/>
                  </a:lnTo>
                  <a:lnTo>
                    <a:pt x="1887" y="2524"/>
                  </a:lnTo>
                  <a:lnTo>
                    <a:pt x="1938" y="2473"/>
                  </a:lnTo>
                  <a:lnTo>
                    <a:pt x="1989" y="2448"/>
                  </a:lnTo>
                  <a:close/>
                  <a:moveTo>
                    <a:pt x="1250" y="2754"/>
                  </a:moveTo>
                  <a:lnTo>
                    <a:pt x="1275" y="2779"/>
                  </a:lnTo>
                  <a:lnTo>
                    <a:pt x="1301" y="2830"/>
                  </a:lnTo>
                  <a:lnTo>
                    <a:pt x="1352" y="2881"/>
                  </a:lnTo>
                  <a:lnTo>
                    <a:pt x="1428" y="2907"/>
                  </a:lnTo>
                  <a:lnTo>
                    <a:pt x="1505" y="2932"/>
                  </a:lnTo>
                  <a:lnTo>
                    <a:pt x="1530" y="2932"/>
                  </a:lnTo>
                  <a:lnTo>
                    <a:pt x="1530" y="2958"/>
                  </a:lnTo>
                  <a:lnTo>
                    <a:pt x="1530" y="2983"/>
                  </a:lnTo>
                  <a:lnTo>
                    <a:pt x="1505" y="3009"/>
                  </a:lnTo>
                  <a:lnTo>
                    <a:pt x="1377" y="3009"/>
                  </a:lnTo>
                  <a:lnTo>
                    <a:pt x="1301" y="2958"/>
                  </a:lnTo>
                  <a:lnTo>
                    <a:pt x="1224" y="2881"/>
                  </a:lnTo>
                  <a:lnTo>
                    <a:pt x="1199" y="2805"/>
                  </a:lnTo>
                  <a:lnTo>
                    <a:pt x="1199" y="2754"/>
                  </a:lnTo>
                  <a:close/>
                  <a:moveTo>
                    <a:pt x="1607" y="0"/>
                  </a:moveTo>
                  <a:lnTo>
                    <a:pt x="1275" y="26"/>
                  </a:lnTo>
                  <a:lnTo>
                    <a:pt x="995" y="179"/>
                  </a:lnTo>
                  <a:lnTo>
                    <a:pt x="740" y="357"/>
                  </a:lnTo>
                  <a:lnTo>
                    <a:pt x="511" y="561"/>
                  </a:lnTo>
                  <a:lnTo>
                    <a:pt x="307" y="791"/>
                  </a:lnTo>
                  <a:lnTo>
                    <a:pt x="154" y="1020"/>
                  </a:lnTo>
                  <a:lnTo>
                    <a:pt x="52" y="1300"/>
                  </a:lnTo>
                  <a:lnTo>
                    <a:pt x="26" y="1453"/>
                  </a:lnTo>
                  <a:lnTo>
                    <a:pt x="1" y="1606"/>
                  </a:lnTo>
                  <a:lnTo>
                    <a:pt x="1" y="1759"/>
                  </a:lnTo>
                  <a:lnTo>
                    <a:pt x="1" y="1938"/>
                  </a:lnTo>
                  <a:lnTo>
                    <a:pt x="26" y="2116"/>
                  </a:lnTo>
                  <a:lnTo>
                    <a:pt x="77" y="2295"/>
                  </a:lnTo>
                  <a:lnTo>
                    <a:pt x="154" y="2473"/>
                  </a:lnTo>
                  <a:lnTo>
                    <a:pt x="256" y="2626"/>
                  </a:lnTo>
                  <a:lnTo>
                    <a:pt x="358" y="2754"/>
                  </a:lnTo>
                  <a:lnTo>
                    <a:pt x="460" y="2907"/>
                  </a:lnTo>
                  <a:lnTo>
                    <a:pt x="587" y="3034"/>
                  </a:lnTo>
                  <a:lnTo>
                    <a:pt x="715" y="3136"/>
                  </a:lnTo>
                  <a:lnTo>
                    <a:pt x="868" y="3238"/>
                  </a:lnTo>
                  <a:lnTo>
                    <a:pt x="1021" y="3315"/>
                  </a:lnTo>
                  <a:lnTo>
                    <a:pt x="1199" y="3366"/>
                  </a:lnTo>
                  <a:lnTo>
                    <a:pt x="1377" y="3417"/>
                  </a:lnTo>
                  <a:lnTo>
                    <a:pt x="1556" y="3442"/>
                  </a:lnTo>
                  <a:lnTo>
                    <a:pt x="1734" y="3468"/>
                  </a:lnTo>
                  <a:lnTo>
                    <a:pt x="1913" y="3468"/>
                  </a:lnTo>
                  <a:lnTo>
                    <a:pt x="2091" y="3417"/>
                  </a:lnTo>
                  <a:lnTo>
                    <a:pt x="2270" y="3391"/>
                  </a:lnTo>
                  <a:lnTo>
                    <a:pt x="2423" y="3315"/>
                  </a:lnTo>
                  <a:lnTo>
                    <a:pt x="2576" y="3238"/>
                  </a:lnTo>
                  <a:lnTo>
                    <a:pt x="2729" y="3136"/>
                  </a:lnTo>
                  <a:lnTo>
                    <a:pt x="2856" y="3034"/>
                  </a:lnTo>
                  <a:lnTo>
                    <a:pt x="2984" y="2907"/>
                  </a:lnTo>
                  <a:lnTo>
                    <a:pt x="3111" y="2779"/>
                  </a:lnTo>
                  <a:lnTo>
                    <a:pt x="3188" y="2626"/>
                  </a:lnTo>
                  <a:lnTo>
                    <a:pt x="3290" y="2473"/>
                  </a:lnTo>
                  <a:lnTo>
                    <a:pt x="3341" y="2320"/>
                  </a:lnTo>
                  <a:lnTo>
                    <a:pt x="3417" y="2142"/>
                  </a:lnTo>
                  <a:lnTo>
                    <a:pt x="3443" y="1963"/>
                  </a:lnTo>
                  <a:lnTo>
                    <a:pt x="3468" y="1810"/>
                  </a:lnTo>
                  <a:lnTo>
                    <a:pt x="3468" y="1632"/>
                  </a:lnTo>
                  <a:lnTo>
                    <a:pt x="3443" y="1453"/>
                  </a:lnTo>
                  <a:lnTo>
                    <a:pt x="3417" y="1275"/>
                  </a:lnTo>
                  <a:lnTo>
                    <a:pt x="3366" y="1096"/>
                  </a:lnTo>
                  <a:lnTo>
                    <a:pt x="3290" y="943"/>
                  </a:lnTo>
                  <a:lnTo>
                    <a:pt x="3213" y="791"/>
                  </a:lnTo>
                  <a:lnTo>
                    <a:pt x="3111" y="663"/>
                  </a:lnTo>
                  <a:lnTo>
                    <a:pt x="2984" y="536"/>
                  </a:lnTo>
                  <a:lnTo>
                    <a:pt x="2882" y="434"/>
                  </a:lnTo>
                  <a:lnTo>
                    <a:pt x="2729" y="332"/>
                  </a:lnTo>
                  <a:lnTo>
                    <a:pt x="2601" y="255"/>
                  </a:lnTo>
                  <a:lnTo>
                    <a:pt x="2295" y="128"/>
                  </a:lnTo>
                  <a:lnTo>
                    <a:pt x="1964" y="26"/>
                  </a:lnTo>
                  <a:lnTo>
                    <a:pt x="1607" y="0"/>
                  </a:lnTo>
                  <a:close/>
                </a:path>
              </a:pathLst>
            </a:custGeom>
            <a:solidFill>
              <a:srgbClr val="F06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78"/>
            <p:cNvSpPr/>
            <p:nvPr/>
          </p:nvSpPr>
          <p:spPr>
            <a:xfrm>
              <a:off x="7001161" y="2085838"/>
              <a:ext cx="3880" cy="8162"/>
            </a:xfrm>
            <a:custGeom>
              <a:avLst/>
              <a:gdLst/>
              <a:ahLst/>
              <a:cxnLst/>
              <a:rect l="l" t="t" r="r" b="b"/>
              <a:pathLst>
                <a:path w="231" h="486" extrusionOk="0">
                  <a:moveTo>
                    <a:pt x="52" y="1"/>
                  </a:moveTo>
                  <a:lnTo>
                    <a:pt x="1" y="26"/>
                  </a:lnTo>
                  <a:lnTo>
                    <a:pt x="1" y="77"/>
                  </a:lnTo>
                  <a:lnTo>
                    <a:pt x="26" y="256"/>
                  </a:lnTo>
                  <a:lnTo>
                    <a:pt x="52" y="358"/>
                  </a:lnTo>
                  <a:lnTo>
                    <a:pt x="77" y="434"/>
                  </a:lnTo>
                  <a:lnTo>
                    <a:pt x="128" y="485"/>
                  </a:lnTo>
                  <a:lnTo>
                    <a:pt x="179" y="485"/>
                  </a:lnTo>
                  <a:lnTo>
                    <a:pt x="230" y="460"/>
                  </a:lnTo>
                  <a:lnTo>
                    <a:pt x="230" y="409"/>
                  </a:lnTo>
                  <a:lnTo>
                    <a:pt x="230" y="307"/>
                  </a:lnTo>
                  <a:lnTo>
                    <a:pt x="179" y="205"/>
                  </a:lnTo>
                  <a:lnTo>
                    <a:pt x="128" y="26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78"/>
            <p:cNvSpPr/>
            <p:nvPr/>
          </p:nvSpPr>
          <p:spPr>
            <a:xfrm>
              <a:off x="6997735" y="2077710"/>
              <a:ext cx="6449" cy="4719"/>
            </a:xfrm>
            <a:custGeom>
              <a:avLst/>
              <a:gdLst/>
              <a:ahLst/>
              <a:cxnLst/>
              <a:rect l="l" t="t" r="r" b="b"/>
              <a:pathLst>
                <a:path w="384" h="281" extrusionOk="0">
                  <a:moveTo>
                    <a:pt x="77" y="0"/>
                  </a:moveTo>
                  <a:lnTo>
                    <a:pt x="26" y="51"/>
                  </a:lnTo>
                  <a:lnTo>
                    <a:pt x="1" y="102"/>
                  </a:lnTo>
                  <a:lnTo>
                    <a:pt x="26" y="153"/>
                  </a:lnTo>
                  <a:lnTo>
                    <a:pt x="52" y="179"/>
                  </a:lnTo>
                  <a:lnTo>
                    <a:pt x="230" y="255"/>
                  </a:lnTo>
                  <a:lnTo>
                    <a:pt x="256" y="281"/>
                  </a:lnTo>
                  <a:lnTo>
                    <a:pt x="307" y="255"/>
                  </a:lnTo>
                  <a:lnTo>
                    <a:pt x="358" y="204"/>
                  </a:lnTo>
                  <a:lnTo>
                    <a:pt x="383" y="128"/>
                  </a:lnTo>
                  <a:lnTo>
                    <a:pt x="358" y="102"/>
                  </a:lnTo>
                  <a:lnTo>
                    <a:pt x="332" y="77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78"/>
            <p:cNvSpPr/>
            <p:nvPr/>
          </p:nvSpPr>
          <p:spPr>
            <a:xfrm>
              <a:off x="6985324" y="2056296"/>
              <a:ext cx="6869" cy="6869"/>
            </a:xfrm>
            <a:custGeom>
              <a:avLst/>
              <a:gdLst/>
              <a:ahLst/>
              <a:cxnLst/>
              <a:rect l="l" t="t" r="r" b="b"/>
              <a:pathLst>
                <a:path w="409" h="409" extrusionOk="0">
                  <a:moveTo>
                    <a:pt x="255" y="1"/>
                  </a:moveTo>
                  <a:lnTo>
                    <a:pt x="204" y="26"/>
                  </a:lnTo>
                  <a:lnTo>
                    <a:pt x="51" y="230"/>
                  </a:lnTo>
                  <a:lnTo>
                    <a:pt x="26" y="256"/>
                  </a:lnTo>
                  <a:lnTo>
                    <a:pt x="0" y="307"/>
                  </a:lnTo>
                  <a:lnTo>
                    <a:pt x="51" y="383"/>
                  </a:lnTo>
                  <a:lnTo>
                    <a:pt x="102" y="409"/>
                  </a:lnTo>
                  <a:lnTo>
                    <a:pt x="153" y="409"/>
                  </a:lnTo>
                  <a:lnTo>
                    <a:pt x="204" y="383"/>
                  </a:lnTo>
                  <a:lnTo>
                    <a:pt x="383" y="205"/>
                  </a:lnTo>
                  <a:lnTo>
                    <a:pt x="408" y="179"/>
                  </a:lnTo>
                  <a:lnTo>
                    <a:pt x="408" y="128"/>
                  </a:lnTo>
                  <a:lnTo>
                    <a:pt x="408" y="77"/>
                  </a:lnTo>
                  <a:lnTo>
                    <a:pt x="383" y="52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78"/>
            <p:cNvSpPr/>
            <p:nvPr/>
          </p:nvSpPr>
          <p:spPr>
            <a:xfrm>
              <a:off x="6971620" y="2070001"/>
              <a:ext cx="20137" cy="19717"/>
            </a:xfrm>
            <a:custGeom>
              <a:avLst/>
              <a:gdLst/>
              <a:ahLst/>
              <a:cxnLst/>
              <a:rect l="l" t="t" r="r" b="b"/>
              <a:pathLst>
                <a:path w="1199" h="1174" extrusionOk="0">
                  <a:moveTo>
                    <a:pt x="536" y="204"/>
                  </a:moveTo>
                  <a:lnTo>
                    <a:pt x="663" y="230"/>
                  </a:lnTo>
                  <a:lnTo>
                    <a:pt x="765" y="306"/>
                  </a:lnTo>
                  <a:lnTo>
                    <a:pt x="867" y="408"/>
                  </a:lnTo>
                  <a:lnTo>
                    <a:pt x="918" y="510"/>
                  </a:lnTo>
                  <a:lnTo>
                    <a:pt x="918" y="638"/>
                  </a:lnTo>
                  <a:lnTo>
                    <a:pt x="893" y="689"/>
                  </a:lnTo>
                  <a:lnTo>
                    <a:pt x="867" y="765"/>
                  </a:lnTo>
                  <a:lnTo>
                    <a:pt x="816" y="816"/>
                  </a:lnTo>
                  <a:lnTo>
                    <a:pt x="740" y="867"/>
                  </a:lnTo>
                  <a:lnTo>
                    <a:pt x="612" y="893"/>
                  </a:lnTo>
                  <a:lnTo>
                    <a:pt x="485" y="867"/>
                  </a:lnTo>
                  <a:lnTo>
                    <a:pt x="383" y="816"/>
                  </a:lnTo>
                  <a:lnTo>
                    <a:pt x="306" y="689"/>
                  </a:lnTo>
                  <a:lnTo>
                    <a:pt x="281" y="587"/>
                  </a:lnTo>
                  <a:lnTo>
                    <a:pt x="281" y="459"/>
                  </a:lnTo>
                  <a:lnTo>
                    <a:pt x="357" y="255"/>
                  </a:lnTo>
                  <a:lnTo>
                    <a:pt x="357" y="230"/>
                  </a:lnTo>
                  <a:lnTo>
                    <a:pt x="383" y="230"/>
                  </a:lnTo>
                  <a:lnTo>
                    <a:pt x="536" y="204"/>
                  </a:lnTo>
                  <a:close/>
                  <a:moveTo>
                    <a:pt x="638" y="0"/>
                  </a:moveTo>
                  <a:lnTo>
                    <a:pt x="536" y="26"/>
                  </a:lnTo>
                  <a:lnTo>
                    <a:pt x="434" y="51"/>
                  </a:lnTo>
                  <a:lnTo>
                    <a:pt x="332" y="102"/>
                  </a:lnTo>
                  <a:lnTo>
                    <a:pt x="281" y="153"/>
                  </a:lnTo>
                  <a:lnTo>
                    <a:pt x="230" y="153"/>
                  </a:lnTo>
                  <a:lnTo>
                    <a:pt x="128" y="204"/>
                  </a:lnTo>
                  <a:lnTo>
                    <a:pt x="77" y="281"/>
                  </a:lnTo>
                  <a:lnTo>
                    <a:pt x="26" y="383"/>
                  </a:lnTo>
                  <a:lnTo>
                    <a:pt x="0" y="485"/>
                  </a:lnTo>
                  <a:lnTo>
                    <a:pt x="0" y="612"/>
                  </a:lnTo>
                  <a:lnTo>
                    <a:pt x="26" y="714"/>
                  </a:lnTo>
                  <a:lnTo>
                    <a:pt x="51" y="816"/>
                  </a:lnTo>
                  <a:lnTo>
                    <a:pt x="102" y="918"/>
                  </a:lnTo>
                  <a:lnTo>
                    <a:pt x="179" y="1020"/>
                  </a:lnTo>
                  <a:lnTo>
                    <a:pt x="255" y="1097"/>
                  </a:lnTo>
                  <a:lnTo>
                    <a:pt x="357" y="1148"/>
                  </a:lnTo>
                  <a:lnTo>
                    <a:pt x="459" y="1173"/>
                  </a:lnTo>
                  <a:lnTo>
                    <a:pt x="689" y="1173"/>
                  </a:lnTo>
                  <a:lnTo>
                    <a:pt x="816" y="1122"/>
                  </a:lnTo>
                  <a:lnTo>
                    <a:pt x="918" y="1071"/>
                  </a:lnTo>
                  <a:lnTo>
                    <a:pt x="1020" y="995"/>
                  </a:lnTo>
                  <a:lnTo>
                    <a:pt x="1097" y="918"/>
                  </a:lnTo>
                  <a:lnTo>
                    <a:pt x="1148" y="816"/>
                  </a:lnTo>
                  <a:lnTo>
                    <a:pt x="1173" y="689"/>
                  </a:lnTo>
                  <a:lnTo>
                    <a:pt x="1199" y="587"/>
                  </a:lnTo>
                  <a:lnTo>
                    <a:pt x="1199" y="459"/>
                  </a:lnTo>
                  <a:lnTo>
                    <a:pt x="1148" y="357"/>
                  </a:lnTo>
                  <a:lnTo>
                    <a:pt x="1097" y="255"/>
                  </a:lnTo>
                  <a:lnTo>
                    <a:pt x="1020" y="179"/>
                  </a:lnTo>
                  <a:lnTo>
                    <a:pt x="944" y="102"/>
                  </a:lnTo>
                  <a:lnTo>
                    <a:pt x="842" y="51"/>
                  </a:lnTo>
                  <a:lnTo>
                    <a:pt x="740" y="26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78"/>
            <p:cNvSpPr/>
            <p:nvPr/>
          </p:nvSpPr>
          <p:spPr>
            <a:xfrm>
              <a:off x="6984031" y="2092691"/>
              <a:ext cx="4736" cy="8582"/>
            </a:xfrm>
            <a:custGeom>
              <a:avLst/>
              <a:gdLst/>
              <a:ahLst/>
              <a:cxnLst/>
              <a:rect l="l" t="t" r="r" b="b"/>
              <a:pathLst>
                <a:path w="282" h="511" extrusionOk="0">
                  <a:moveTo>
                    <a:pt x="179" y="1"/>
                  </a:moveTo>
                  <a:lnTo>
                    <a:pt x="128" y="26"/>
                  </a:lnTo>
                  <a:lnTo>
                    <a:pt x="77" y="77"/>
                  </a:lnTo>
                  <a:lnTo>
                    <a:pt x="26" y="128"/>
                  </a:lnTo>
                  <a:lnTo>
                    <a:pt x="1" y="205"/>
                  </a:lnTo>
                  <a:lnTo>
                    <a:pt x="1" y="332"/>
                  </a:lnTo>
                  <a:lnTo>
                    <a:pt x="52" y="460"/>
                  </a:lnTo>
                  <a:lnTo>
                    <a:pt x="103" y="511"/>
                  </a:lnTo>
                  <a:lnTo>
                    <a:pt x="154" y="485"/>
                  </a:lnTo>
                  <a:lnTo>
                    <a:pt x="179" y="460"/>
                  </a:lnTo>
                  <a:lnTo>
                    <a:pt x="205" y="409"/>
                  </a:lnTo>
                  <a:lnTo>
                    <a:pt x="179" y="332"/>
                  </a:lnTo>
                  <a:lnTo>
                    <a:pt x="205" y="256"/>
                  </a:lnTo>
                  <a:lnTo>
                    <a:pt x="281" y="128"/>
                  </a:lnTo>
                  <a:lnTo>
                    <a:pt x="281" y="77"/>
                  </a:lnTo>
                  <a:lnTo>
                    <a:pt x="281" y="26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78"/>
            <p:cNvSpPr/>
            <p:nvPr/>
          </p:nvSpPr>
          <p:spPr>
            <a:xfrm>
              <a:off x="6980605" y="2058866"/>
              <a:ext cx="3443" cy="6432"/>
            </a:xfrm>
            <a:custGeom>
              <a:avLst/>
              <a:gdLst/>
              <a:ahLst/>
              <a:cxnLst/>
              <a:rect l="l" t="t" r="r" b="b"/>
              <a:pathLst>
                <a:path w="205" h="383" extrusionOk="0">
                  <a:moveTo>
                    <a:pt x="52" y="1"/>
                  </a:moveTo>
                  <a:lnTo>
                    <a:pt x="26" y="52"/>
                  </a:lnTo>
                  <a:lnTo>
                    <a:pt x="1" y="77"/>
                  </a:lnTo>
                  <a:lnTo>
                    <a:pt x="52" y="230"/>
                  </a:lnTo>
                  <a:lnTo>
                    <a:pt x="128" y="358"/>
                  </a:lnTo>
                  <a:lnTo>
                    <a:pt x="154" y="383"/>
                  </a:lnTo>
                  <a:lnTo>
                    <a:pt x="179" y="383"/>
                  </a:lnTo>
                  <a:lnTo>
                    <a:pt x="205" y="358"/>
                  </a:lnTo>
                  <a:lnTo>
                    <a:pt x="205" y="307"/>
                  </a:lnTo>
                  <a:lnTo>
                    <a:pt x="179" y="179"/>
                  </a:lnTo>
                  <a:lnTo>
                    <a:pt x="128" y="26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78"/>
            <p:cNvSpPr/>
            <p:nvPr/>
          </p:nvSpPr>
          <p:spPr>
            <a:xfrm>
              <a:off x="6982754" y="2058446"/>
              <a:ext cx="437" cy="437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0"/>
                  </a:moveTo>
                  <a:lnTo>
                    <a:pt x="26" y="26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78"/>
            <p:cNvSpPr/>
            <p:nvPr/>
          </p:nvSpPr>
          <p:spPr>
            <a:xfrm>
              <a:off x="6973753" y="2097830"/>
              <a:ext cx="5593" cy="4300"/>
            </a:xfrm>
            <a:custGeom>
              <a:avLst/>
              <a:gdLst/>
              <a:ahLst/>
              <a:cxnLst/>
              <a:rect l="l" t="t" r="r" b="b"/>
              <a:pathLst>
                <a:path w="333" h="256" extrusionOk="0">
                  <a:moveTo>
                    <a:pt x="1" y="1"/>
                  </a:moveTo>
                  <a:lnTo>
                    <a:pt x="1" y="52"/>
                  </a:lnTo>
                  <a:lnTo>
                    <a:pt x="26" y="128"/>
                  </a:lnTo>
                  <a:lnTo>
                    <a:pt x="103" y="205"/>
                  </a:lnTo>
                  <a:lnTo>
                    <a:pt x="179" y="256"/>
                  </a:lnTo>
                  <a:lnTo>
                    <a:pt x="307" y="256"/>
                  </a:lnTo>
                  <a:lnTo>
                    <a:pt x="332" y="230"/>
                  </a:lnTo>
                  <a:lnTo>
                    <a:pt x="332" y="205"/>
                  </a:lnTo>
                  <a:lnTo>
                    <a:pt x="332" y="179"/>
                  </a:lnTo>
                  <a:lnTo>
                    <a:pt x="307" y="179"/>
                  </a:lnTo>
                  <a:lnTo>
                    <a:pt x="230" y="154"/>
                  </a:lnTo>
                  <a:lnTo>
                    <a:pt x="154" y="128"/>
                  </a:lnTo>
                  <a:lnTo>
                    <a:pt x="103" y="77"/>
                  </a:lnTo>
                  <a:lnTo>
                    <a:pt x="77" y="26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78"/>
            <p:cNvSpPr/>
            <p:nvPr/>
          </p:nvSpPr>
          <p:spPr>
            <a:xfrm>
              <a:off x="6963911" y="2069144"/>
              <a:ext cx="7289" cy="8582"/>
            </a:xfrm>
            <a:custGeom>
              <a:avLst/>
              <a:gdLst/>
              <a:ahLst/>
              <a:cxnLst/>
              <a:rect l="l" t="t" r="r" b="b"/>
              <a:pathLst>
                <a:path w="434" h="511" extrusionOk="0">
                  <a:moveTo>
                    <a:pt x="307" y="0"/>
                  </a:moveTo>
                  <a:lnTo>
                    <a:pt x="205" y="77"/>
                  </a:lnTo>
                  <a:lnTo>
                    <a:pt x="103" y="179"/>
                  </a:lnTo>
                  <a:lnTo>
                    <a:pt x="26" y="281"/>
                  </a:lnTo>
                  <a:lnTo>
                    <a:pt x="1" y="434"/>
                  </a:lnTo>
                  <a:lnTo>
                    <a:pt x="1" y="485"/>
                  </a:lnTo>
                  <a:lnTo>
                    <a:pt x="52" y="510"/>
                  </a:lnTo>
                  <a:lnTo>
                    <a:pt x="128" y="510"/>
                  </a:lnTo>
                  <a:lnTo>
                    <a:pt x="179" y="485"/>
                  </a:lnTo>
                  <a:lnTo>
                    <a:pt x="281" y="306"/>
                  </a:lnTo>
                  <a:lnTo>
                    <a:pt x="358" y="204"/>
                  </a:lnTo>
                  <a:lnTo>
                    <a:pt x="409" y="128"/>
                  </a:lnTo>
                  <a:lnTo>
                    <a:pt x="434" y="77"/>
                  </a:lnTo>
                  <a:lnTo>
                    <a:pt x="434" y="26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78"/>
            <p:cNvSpPr/>
            <p:nvPr/>
          </p:nvSpPr>
          <p:spPr>
            <a:xfrm>
              <a:off x="6966061" y="2063149"/>
              <a:ext cx="3863" cy="3863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51" y="1"/>
                  </a:moveTo>
                  <a:lnTo>
                    <a:pt x="0" y="26"/>
                  </a:lnTo>
                  <a:lnTo>
                    <a:pt x="0" y="77"/>
                  </a:lnTo>
                  <a:lnTo>
                    <a:pt x="0" y="128"/>
                  </a:lnTo>
                  <a:lnTo>
                    <a:pt x="128" y="204"/>
                  </a:lnTo>
                  <a:lnTo>
                    <a:pt x="179" y="230"/>
                  </a:lnTo>
                  <a:lnTo>
                    <a:pt x="204" y="179"/>
                  </a:lnTo>
                  <a:lnTo>
                    <a:pt x="230" y="153"/>
                  </a:lnTo>
                  <a:lnTo>
                    <a:pt x="204" y="103"/>
                  </a:lnTo>
                  <a:lnTo>
                    <a:pt x="102" y="26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78"/>
            <p:cNvSpPr/>
            <p:nvPr/>
          </p:nvSpPr>
          <p:spPr>
            <a:xfrm>
              <a:off x="6879132" y="2564135"/>
              <a:ext cx="49680" cy="58682"/>
            </a:xfrm>
            <a:custGeom>
              <a:avLst/>
              <a:gdLst/>
              <a:ahLst/>
              <a:cxnLst/>
              <a:rect l="l" t="t" r="r" b="b"/>
              <a:pathLst>
                <a:path w="2958" h="3494" extrusionOk="0">
                  <a:moveTo>
                    <a:pt x="434" y="1"/>
                  </a:moveTo>
                  <a:lnTo>
                    <a:pt x="0" y="358"/>
                  </a:lnTo>
                  <a:lnTo>
                    <a:pt x="204" y="816"/>
                  </a:lnTo>
                  <a:lnTo>
                    <a:pt x="459" y="1301"/>
                  </a:lnTo>
                  <a:lnTo>
                    <a:pt x="689" y="1709"/>
                  </a:lnTo>
                  <a:lnTo>
                    <a:pt x="944" y="2066"/>
                  </a:lnTo>
                  <a:lnTo>
                    <a:pt x="1199" y="2448"/>
                  </a:lnTo>
                  <a:lnTo>
                    <a:pt x="1479" y="2805"/>
                  </a:lnTo>
                  <a:lnTo>
                    <a:pt x="2219" y="3137"/>
                  </a:lnTo>
                  <a:lnTo>
                    <a:pt x="2958" y="3494"/>
                  </a:lnTo>
                  <a:lnTo>
                    <a:pt x="2958" y="3494"/>
                  </a:lnTo>
                  <a:lnTo>
                    <a:pt x="2703" y="3213"/>
                  </a:lnTo>
                  <a:lnTo>
                    <a:pt x="2474" y="2907"/>
                  </a:lnTo>
                  <a:lnTo>
                    <a:pt x="2270" y="2601"/>
                  </a:lnTo>
                  <a:lnTo>
                    <a:pt x="2066" y="2270"/>
                  </a:lnTo>
                  <a:lnTo>
                    <a:pt x="1658" y="1632"/>
                  </a:lnTo>
                  <a:lnTo>
                    <a:pt x="1275" y="995"/>
                  </a:lnTo>
                  <a:lnTo>
                    <a:pt x="918" y="485"/>
                  </a:lnTo>
                  <a:lnTo>
                    <a:pt x="663" y="154"/>
                  </a:lnTo>
                  <a:lnTo>
                    <a:pt x="536" y="52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78"/>
            <p:cNvSpPr/>
            <p:nvPr/>
          </p:nvSpPr>
          <p:spPr>
            <a:xfrm>
              <a:off x="7462322" y="2629214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 w="25" cap="rnd" cmpd="sng">
              <a:solidFill>
                <a:srgbClr val="1D1D1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7" name="Google Shape;10847;p78"/>
          <p:cNvGrpSpPr/>
          <p:nvPr/>
        </p:nvGrpSpPr>
        <p:grpSpPr>
          <a:xfrm>
            <a:off x="713230" y="3403013"/>
            <a:ext cx="1367133" cy="719716"/>
            <a:chOff x="-1550487" y="4086105"/>
            <a:chExt cx="813528" cy="428275"/>
          </a:xfrm>
        </p:grpSpPr>
        <p:sp>
          <p:nvSpPr>
            <p:cNvPr id="10848" name="Google Shape;10848;p78"/>
            <p:cNvSpPr/>
            <p:nvPr/>
          </p:nvSpPr>
          <p:spPr>
            <a:xfrm>
              <a:off x="-1545951" y="4086112"/>
              <a:ext cx="808992" cy="338477"/>
            </a:xfrm>
            <a:custGeom>
              <a:avLst/>
              <a:gdLst/>
              <a:ahLst/>
              <a:cxnLst/>
              <a:rect l="l" t="t" r="r" b="b"/>
              <a:pathLst>
                <a:path w="31691" h="12786" extrusionOk="0">
                  <a:moveTo>
                    <a:pt x="16319" y="1"/>
                  </a:moveTo>
                  <a:lnTo>
                    <a:pt x="15894" y="20"/>
                  </a:lnTo>
                  <a:lnTo>
                    <a:pt x="15450" y="97"/>
                  </a:lnTo>
                  <a:lnTo>
                    <a:pt x="15701" y="1314"/>
                  </a:lnTo>
                  <a:lnTo>
                    <a:pt x="15894" y="2396"/>
                  </a:lnTo>
                  <a:lnTo>
                    <a:pt x="15971" y="2878"/>
                  </a:lnTo>
                  <a:lnTo>
                    <a:pt x="16029" y="3342"/>
                  </a:lnTo>
                  <a:lnTo>
                    <a:pt x="16068" y="3767"/>
                  </a:lnTo>
                  <a:lnTo>
                    <a:pt x="16087" y="4153"/>
                  </a:lnTo>
                  <a:lnTo>
                    <a:pt x="16087" y="4520"/>
                  </a:lnTo>
                  <a:lnTo>
                    <a:pt x="16068" y="4848"/>
                  </a:lnTo>
                  <a:lnTo>
                    <a:pt x="16029" y="5157"/>
                  </a:lnTo>
                  <a:lnTo>
                    <a:pt x="15971" y="5427"/>
                  </a:lnTo>
                  <a:lnTo>
                    <a:pt x="15913" y="5659"/>
                  </a:lnTo>
                  <a:lnTo>
                    <a:pt x="15817" y="5872"/>
                  </a:lnTo>
                  <a:lnTo>
                    <a:pt x="15720" y="6065"/>
                  </a:lnTo>
                  <a:lnTo>
                    <a:pt x="15585" y="6219"/>
                  </a:lnTo>
                  <a:lnTo>
                    <a:pt x="15585" y="6219"/>
                  </a:lnTo>
                  <a:lnTo>
                    <a:pt x="15643" y="5814"/>
                  </a:lnTo>
                  <a:lnTo>
                    <a:pt x="15681" y="5408"/>
                  </a:lnTo>
                  <a:lnTo>
                    <a:pt x="15701" y="5003"/>
                  </a:lnTo>
                  <a:lnTo>
                    <a:pt x="15720" y="4616"/>
                  </a:lnTo>
                  <a:lnTo>
                    <a:pt x="15720" y="4211"/>
                  </a:lnTo>
                  <a:lnTo>
                    <a:pt x="15701" y="3825"/>
                  </a:lnTo>
                  <a:lnTo>
                    <a:pt x="15681" y="3438"/>
                  </a:lnTo>
                  <a:lnTo>
                    <a:pt x="15643" y="3052"/>
                  </a:lnTo>
                  <a:lnTo>
                    <a:pt x="15546" y="2299"/>
                  </a:lnTo>
                  <a:lnTo>
                    <a:pt x="15392" y="1546"/>
                  </a:lnTo>
                  <a:lnTo>
                    <a:pt x="15218" y="793"/>
                  </a:lnTo>
                  <a:lnTo>
                    <a:pt x="15006" y="40"/>
                  </a:lnTo>
                  <a:lnTo>
                    <a:pt x="14523" y="97"/>
                  </a:lnTo>
                  <a:lnTo>
                    <a:pt x="14272" y="136"/>
                  </a:lnTo>
                  <a:lnTo>
                    <a:pt x="14040" y="213"/>
                  </a:lnTo>
                  <a:lnTo>
                    <a:pt x="13673" y="368"/>
                  </a:lnTo>
                  <a:lnTo>
                    <a:pt x="13325" y="542"/>
                  </a:lnTo>
                  <a:lnTo>
                    <a:pt x="12978" y="754"/>
                  </a:lnTo>
                  <a:lnTo>
                    <a:pt x="12669" y="986"/>
                  </a:lnTo>
                  <a:lnTo>
                    <a:pt x="12379" y="1237"/>
                  </a:lnTo>
                  <a:lnTo>
                    <a:pt x="12090" y="1507"/>
                  </a:lnTo>
                  <a:lnTo>
                    <a:pt x="11838" y="1797"/>
                  </a:lnTo>
                  <a:lnTo>
                    <a:pt x="11587" y="2125"/>
                  </a:lnTo>
                  <a:lnTo>
                    <a:pt x="11433" y="2318"/>
                  </a:lnTo>
                  <a:lnTo>
                    <a:pt x="11278" y="2531"/>
                  </a:lnTo>
                  <a:lnTo>
                    <a:pt x="11182" y="2627"/>
                  </a:lnTo>
                  <a:lnTo>
                    <a:pt x="11066" y="2705"/>
                  </a:lnTo>
                  <a:lnTo>
                    <a:pt x="10912" y="2782"/>
                  </a:lnTo>
                  <a:lnTo>
                    <a:pt x="10738" y="2840"/>
                  </a:lnTo>
                  <a:lnTo>
                    <a:pt x="10912" y="2453"/>
                  </a:lnTo>
                  <a:lnTo>
                    <a:pt x="11105" y="2087"/>
                  </a:lnTo>
                  <a:lnTo>
                    <a:pt x="11317" y="1758"/>
                  </a:lnTo>
                  <a:lnTo>
                    <a:pt x="11568" y="1449"/>
                  </a:lnTo>
                  <a:lnTo>
                    <a:pt x="11819" y="1179"/>
                  </a:lnTo>
                  <a:lnTo>
                    <a:pt x="12090" y="889"/>
                  </a:lnTo>
                  <a:lnTo>
                    <a:pt x="12630" y="368"/>
                  </a:lnTo>
                  <a:lnTo>
                    <a:pt x="12630" y="368"/>
                  </a:lnTo>
                  <a:lnTo>
                    <a:pt x="12186" y="464"/>
                  </a:lnTo>
                  <a:lnTo>
                    <a:pt x="11761" y="580"/>
                  </a:lnTo>
                  <a:lnTo>
                    <a:pt x="11317" y="696"/>
                  </a:lnTo>
                  <a:lnTo>
                    <a:pt x="10912" y="851"/>
                  </a:lnTo>
                  <a:lnTo>
                    <a:pt x="10487" y="1024"/>
                  </a:lnTo>
                  <a:lnTo>
                    <a:pt x="10081" y="1198"/>
                  </a:lnTo>
                  <a:lnTo>
                    <a:pt x="9676" y="1391"/>
                  </a:lnTo>
                  <a:lnTo>
                    <a:pt x="9289" y="1604"/>
                  </a:lnTo>
                  <a:lnTo>
                    <a:pt x="8594" y="2029"/>
                  </a:lnTo>
                  <a:lnTo>
                    <a:pt x="7918" y="2453"/>
                  </a:lnTo>
                  <a:lnTo>
                    <a:pt x="7242" y="2898"/>
                  </a:lnTo>
                  <a:lnTo>
                    <a:pt x="6586" y="3361"/>
                  </a:lnTo>
                  <a:lnTo>
                    <a:pt x="5273" y="4288"/>
                  </a:lnTo>
                  <a:lnTo>
                    <a:pt x="4597" y="4732"/>
                  </a:lnTo>
                  <a:lnTo>
                    <a:pt x="3921" y="5176"/>
                  </a:lnTo>
                  <a:lnTo>
                    <a:pt x="3728" y="5292"/>
                  </a:lnTo>
                  <a:lnTo>
                    <a:pt x="3535" y="5427"/>
                  </a:lnTo>
                  <a:lnTo>
                    <a:pt x="3438" y="5485"/>
                  </a:lnTo>
                  <a:lnTo>
                    <a:pt x="3341" y="5524"/>
                  </a:lnTo>
                  <a:lnTo>
                    <a:pt x="3226" y="5543"/>
                  </a:lnTo>
                  <a:lnTo>
                    <a:pt x="3129" y="5563"/>
                  </a:lnTo>
                  <a:lnTo>
                    <a:pt x="2550" y="5582"/>
                  </a:lnTo>
                  <a:lnTo>
                    <a:pt x="1719" y="5582"/>
                  </a:lnTo>
                  <a:lnTo>
                    <a:pt x="1430" y="5543"/>
                  </a:lnTo>
                  <a:lnTo>
                    <a:pt x="1159" y="5505"/>
                  </a:lnTo>
                  <a:lnTo>
                    <a:pt x="889" y="5427"/>
                  </a:lnTo>
                  <a:lnTo>
                    <a:pt x="676" y="5389"/>
                  </a:lnTo>
                  <a:lnTo>
                    <a:pt x="503" y="5370"/>
                  </a:lnTo>
                  <a:lnTo>
                    <a:pt x="348" y="5389"/>
                  </a:lnTo>
                  <a:lnTo>
                    <a:pt x="232" y="5447"/>
                  </a:lnTo>
                  <a:lnTo>
                    <a:pt x="136" y="5563"/>
                  </a:lnTo>
                  <a:lnTo>
                    <a:pt x="58" y="5698"/>
                  </a:lnTo>
                  <a:lnTo>
                    <a:pt x="20" y="5872"/>
                  </a:lnTo>
                  <a:lnTo>
                    <a:pt x="1" y="6084"/>
                  </a:lnTo>
                  <a:lnTo>
                    <a:pt x="1" y="6258"/>
                  </a:lnTo>
                  <a:lnTo>
                    <a:pt x="20" y="6412"/>
                  </a:lnTo>
                  <a:lnTo>
                    <a:pt x="58" y="6567"/>
                  </a:lnTo>
                  <a:lnTo>
                    <a:pt x="136" y="6702"/>
                  </a:lnTo>
                  <a:lnTo>
                    <a:pt x="232" y="6799"/>
                  </a:lnTo>
                  <a:lnTo>
                    <a:pt x="329" y="6914"/>
                  </a:lnTo>
                  <a:lnTo>
                    <a:pt x="464" y="6992"/>
                  </a:lnTo>
                  <a:lnTo>
                    <a:pt x="618" y="7050"/>
                  </a:lnTo>
                  <a:lnTo>
                    <a:pt x="812" y="7127"/>
                  </a:lnTo>
                  <a:lnTo>
                    <a:pt x="966" y="7223"/>
                  </a:lnTo>
                  <a:lnTo>
                    <a:pt x="1082" y="7339"/>
                  </a:lnTo>
                  <a:lnTo>
                    <a:pt x="1159" y="7455"/>
                  </a:lnTo>
                  <a:lnTo>
                    <a:pt x="1198" y="7590"/>
                  </a:lnTo>
                  <a:lnTo>
                    <a:pt x="1179" y="7745"/>
                  </a:lnTo>
                  <a:lnTo>
                    <a:pt x="1140" y="7938"/>
                  </a:lnTo>
                  <a:lnTo>
                    <a:pt x="1063" y="8131"/>
                  </a:lnTo>
                  <a:lnTo>
                    <a:pt x="1024" y="8286"/>
                  </a:lnTo>
                  <a:lnTo>
                    <a:pt x="985" y="8421"/>
                  </a:lnTo>
                  <a:lnTo>
                    <a:pt x="947" y="8556"/>
                  </a:lnTo>
                  <a:lnTo>
                    <a:pt x="927" y="8691"/>
                  </a:lnTo>
                  <a:lnTo>
                    <a:pt x="927" y="8961"/>
                  </a:lnTo>
                  <a:lnTo>
                    <a:pt x="985" y="9213"/>
                  </a:lnTo>
                  <a:lnTo>
                    <a:pt x="1024" y="9328"/>
                  </a:lnTo>
                  <a:lnTo>
                    <a:pt x="1063" y="9444"/>
                  </a:lnTo>
                  <a:lnTo>
                    <a:pt x="1121" y="9541"/>
                  </a:lnTo>
                  <a:lnTo>
                    <a:pt x="1198" y="9637"/>
                  </a:lnTo>
                  <a:lnTo>
                    <a:pt x="1275" y="9734"/>
                  </a:lnTo>
                  <a:lnTo>
                    <a:pt x="1352" y="9811"/>
                  </a:lnTo>
                  <a:lnTo>
                    <a:pt x="1449" y="9888"/>
                  </a:lnTo>
                  <a:lnTo>
                    <a:pt x="1565" y="9946"/>
                  </a:lnTo>
                  <a:lnTo>
                    <a:pt x="1874" y="10082"/>
                  </a:lnTo>
                  <a:lnTo>
                    <a:pt x="2183" y="10217"/>
                  </a:lnTo>
                  <a:lnTo>
                    <a:pt x="2492" y="10313"/>
                  </a:lnTo>
                  <a:lnTo>
                    <a:pt x="2801" y="10391"/>
                  </a:lnTo>
                  <a:lnTo>
                    <a:pt x="3129" y="10429"/>
                  </a:lnTo>
                  <a:lnTo>
                    <a:pt x="3457" y="10429"/>
                  </a:lnTo>
                  <a:lnTo>
                    <a:pt x="3631" y="10410"/>
                  </a:lnTo>
                  <a:lnTo>
                    <a:pt x="3805" y="10391"/>
                  </a:lnTo>
                  <a:lnTo>
                    <a:pt x="3959" y="10352"/>
                  </a:lnTo>
                  <a:lnTo>
                    <a:pt x="4133" y="10294"/>
                  </a:lnTo>
                  <a:lnTo>
                    <a:pt x="4268" y="10255"/>
                  </a:lnTo>
                  <a:lnTo>
                    <a:pt x="4404" y="10236"/>
                  </a:lnTo>
                  <a:lnTo>
                    <a:pt x="4519" y="10236"/>
                  </a:lnTo>
                  <a:lnTo>
                    <a:pt x="4616" y="10255"/>
                  </a:lnTo>
                  <a:lnTo>
                    <a:pt x="4713" y="10313"/>
                  </a:lnTo>
                  <a:lnTo>
                    <a:pt x="4809" y="10371"/>
                  </a:lnTo>
                  <a:lnTo>
                    <a:pt x="4886" y="10468"/>
                  </a:lnTo>
                  <a:lnTo>
                    <a:pt x="4983" y="10584"/>
                  </a:lnTo>
                  <a:lnTo>
                    <a:pt x="5099" y="10738"/>
                  </a:lnTo>
                  <a:lnTo>
                    <a:pt x="5234" y="10893"/>
                  </a:lnTo>
                  <a:lnTo>
                    <a:pt x="5369" y="11028"/>
                  </a:lnTo>
                  <a:lnTo>
                    <a:pt x="5543" y="11144"/>
                  </a:lnTo>
                  <a:lnTo>
                    <a:pt x="5736" y="11260"/>
                  </a:lnTo>
                  <a:lnTo>
                    <a:pt x="5929" y="11356"/>
                  </a:lnTo>
                  <a:lnTo>
                    <a:pt x="6122" y="11453"/>
                  </a:lnTo>
                  <a:lnTo>
                    <a:pt x="6335" y="11530"/>
                  </a:lnTo>
                  <a:lnTo>
                    <a:pt x="6547" y="11588"/>
                  </a:lnTo>
                  <a:lnTo>
                    <a:pt x="6760" y="11646"/>
                  </a:lnTo>
                  <a:lnTo>
                    <a:pt x="6972" y="11684"/>
                  </a:lnTo>
                  <a:lnTo>
                    <a:pt x="7184" y="11704"/>
                  </a:lnTo>
                  <a:lnTo>
                    <a:pt x="7397" y="11704"/>
                  </a:lnTo>
                  <a:lnTo>
                    <a:pt x="7590" y="11684"/>
                  </a:lnTo>
                  <a:lnTo>
                    <a:pt x="7764" y="11646"/>
                  </a:lnTo>
                  <a:lnTo>
                    <a:pt x="7938" y="11607"/>
                  </a:lnTo>
                  <a:lnTo>
                    <a:pt x="8285" y="11472"/>
                  </a:lnTo>
                  <a:lnTo>
                    <a:pt x="8440" y="11433"/>
                  </a:lnTo>
                  <a:lnTo>
                    <a:pt x="8594" y="11433"/>
                  </a:lnTo>
                  <a:lnTo>
                    <a:pt x="8749" y="11453"/>
                  </a:lnTo>
                  <a:lnTo>
                    <a:pt x="8807" y="11472"/>
                  </a:lnTo>
                  <a:lnTo>
                    <a:pt x="8884" y="11511"/>
                  </a:lnTo>
                  <a:lnTo>
                    <a:pt x="8942" y="11569"/>
                  </a:lnTo>
                  <a:lnTo>
                    <a:pt x="9000" y="11646"/>
                  </a:lnTo>
                  <a:lnTo>
                    <a:pt x="9135" y="11820"/>
                  </a:lnTo>
                  <a:lnTo>
                    <a:pt x="9173" y="11878"/>
                  </a:lnTo>
                  <a:lnTo>
                    <a:pt x="9231" y="11897"/>
                  </a:lnTo>
                  <a:lnTo>
                    <a:pt x="9347" y="11955"/>
                  </a:lnTo>
                  <a:lnTo>
                    <a:pt x="9965" y="12187"/>
                  </a:lnTo>
                  <a:lnTo>
                    <a:pt x="10274" y="12283"/>
                  </a:lnTo>
                  <a:lnTo>
                    <a:pt x="10603" y="12380"/>
                  </a:lnTo>
                  <a:lnTo>
                    <a:pt x="10912" y="12438"/>
                  </a:lnTo>
                  <a:lnTo>
                    <a:pt x="11240" y="12496"/>
                  </a:lnTo>
                  <a:lnTo>
                    <a:pt x="11568" y="12515"/>
                  </a:lnTo>
                  <a:lnTo>
                    <a:pt x="11896" y="12534"/>
                  </a:lnTo>
                  <a:lnTo>
                    <a:pt x="12090" y="12534"/>
                  </a:lnTo>
                  <a:lnTo>
                    <a:pt x="12283" y="12515"/>
                  </a:lnTo>
                  <a:lnTo>
                    <a:pt x="12456" y="12476"/>
                  </a:lnTo>
                  <a:lnTo>
                    <a:pt x="12630" y="12418"/>
                  </a:lnTo>
                  <a:lnTo>
                    <a:pt x="12804" y="12341"/>
                  </a:lnTo>
                  <a:lnTo>
                    <a:pt x="12959" y="12264"/>
                  </a:lnTo>
                  <a:lnTo>
                    <a:pt x="13113" y="12129"/>
                  </a:lnTo>
                  <a:lnTo>
                    <a:pt x="13248" y="11993"/>
                  </a:lnTo>
                  <a:lnTo>
                    <a:pt x="13306" y="11935"/>
                  </a:lnTo>
                  <a:lnTo>
                    <a:pt x="13364" y="11897"/>
                  </a:lnTo>
                  <a:lnTo>
                    <a:pt x="13422" y="11858"/>
                  </a:lnTo>
                  <a:lnTo>
                    <a:pt x="13538" y="11858"/>
                  </a:lnTo>
                  <a:lnTo>
                    <a:pt x="13596" y="11897"/>
                  </a:lnTo>
                  <a:lnTo>
                    <a:pt x="13731" y="11993"/>
                  </a:lnTo>
                  <a:lnTo>
                    <a:pt x="13943" y="12148"/>
                  </a:lnTo>
                  <a:lnTo>
                    <a:pt x="14156" y="12283"/>
                  </a:lnTo>
                  <a:lnTo>
                    <a:pt x="14368" y="12418"/>
                  </a:lnTo>
                  <a:lnTo>
                    <a:pt x="14581" y="12515"/>
                  </a:lnTo>
                  <a:lnTo>
                    <a:pt x="14793" y="12611"/>
                  </a:lnTo>
                  <a:lnTo>
                    <a:pt x="15025" y="12689"/>
                  </a:lnTo>
                  <a:lnTo>
                    <a:pt x="15237" y="12727"/>
                  </a:lnTo>
                  <a:lnTo>
                    <a:pt x="15469" y="12766"/>
                  </a:lnTo>
                  <a:lnTo>
                    <a:pt x="15701" y="12785"/>
                  </a:lnTo>
                  <a:lnTo>
                    <a:pt x="15913" y="12785"/>
                  </a:lnTo>
                  <a:lnTo>
                    <a:pt x="16145" y="12766"/>
                  </a:lnTo>
                  <a:lnTo>
                    <a:pt x="16377" y="12727"/>
                  </a:lnTo>
                  <a:lnTo>
                    <a:pt x="16608" y="12669"/>
                  </a:lnTo>
                  <a:lnTo>
                    <a:pt x="16859" y="12611"/>
                  </a:lnTo>
                  <a:lnTo>
                    <a:pt x="17091" y="12515"/>
                  </a:lnTo>
                  <a:lnTo>
                    <a:pt x="17342" y="12399"/>
                  </a:lnTo>
                  <a:lnTo>
                    <a:pt x="17555" y="12302"/>
                  </a:lnTo>
                  <a:lnTo>
                    <a:pt x="17767" y="12244"/>
                  </a:lnTo>
                  <a:lnTo>
                    <a:pt x="17941" y="12206"/>
                  </a:lnTo>
                  <a:lnTo>
                    <a:pt x="18134" y="12187"/>
                  </a:lnTo>
                  <a:lnTo>
                    <a:pt x="18308" y="12187"/>
                  </a:lnTo>
                  <a:lnTo>
                    <a:pt x="18501" y="12225"/>
                  </a:lnTo>
                  <a:lnTo>
                    <a:pt x="18713" y="12283"/>
                  </a:lnTo>
                  <a:lnTo>
                    <a:pt x="18945" y="12360"/>
                  </a:lnTo>
                  <a:lnTo>
                    <a:pt x="19196" y="12438"/>
                  </a:lnTo>
                  <a:lnTo>
                    <a:pt x="19428" y="12476"/>
                  </a:lnTo>
                  <a:lnTo>
                    <a:pt x="19660" y="12515"/>
                  </a:lnTo>
                  <a:lnTo>
                    <a:pt x="19911" y="12534"/>
                  </a:lnTo>
                  <a:lnTo>
                    <a:pt x="20142" y="12534"/>
                  </a:lnTo>
                  <a:lnTo>
                    <a:pt x="20374" y="12515"/>
                  </a:lnTo>
                  <a:lnTo>
                    <a:pt x="20606" y="12496"/>
                  </a:lnTo>
                  <a:lnTo>
                    <a:pt x="20818" y="12457"/>
                  </a:lnTo>
                  <a:lnTo>
                    <a:pt x="21282" y="12341"/>
                  </a:lnTo>
                  <a:lnTo>
                    <a:pt x="21726" y="12167"/>
                  </a:lnTo>
                  <a:lnTo>
                    <a:pt x="22151" y="11993"/>
                  </a:lnTo>
                  <a:lnTo>
                    <a:pt x="22595" y="11781"/>
                  </a:lnTo>
                  <a:lnTo>
                    <a:pt x="22672" y="11723"/>
                  </a:lnTo>
                  <a:lnTo>
                    <a:pt x="22730" y="11626"/>
                  </a:lnTo>
                  <a:lnTo>
                    <a:pt x="22788" y="11511"/>
                  </a:lnTo>
                  <a:lnTo>
                    <a:pt x="22846" y="11433"/>
                  </a:lnTo>
                  <a:lnTo>
                    <a:pt x="22904" y="11395"/>
                  </a:lnTo>
                  <a:lnTo>
                    <a:pt x="22981" y="11375"/>
                  </a:lnTo>
                  <a:lnTo>
                    <a:pt x="23058" y="11375"/>
                  </a:lnTo>
                  <a:lnTo>
                    <a:pt x="23136" y="11395"/>
                  </a:lnTo>
                  <a:lnTo>
                    <a:pt x="23329" y="11453"/>
                  </a:lnTo>
                  <a:lnTo>
                    <a:pt x="23561" y="11549"/>
                  </a:lnTo>
                  <a:lnTo>
                    <a:pt x="23792" y="11607"/>
                  </a:lnTo>
                  <a:lnTo>
                    <a:pt x="24043" y="11646"/>
                  </a:lnTo>
                  <a:lnTo>
                    <a:pt x="24275" y="11684"/>
                  </a:lnTo>
                  <a:lnTo>
                    <a:pt x="24507" y="11684"/>
                  </a:lnTo>
                  <a:lnTo>
                    <a:pt x="24758" y="11665"/>
                  </a:lnTo>
                  <a:lnTo>
                    <a:pt x="24990" y="11626"/>
                  </a:lnTo>
                  <a:lnTo>
                    <a:pt x="25221" y="11569"/>
                  </a:lnTo>
                  <a:lnTo>
                    <a:pt x="25434" y="11491"/>
                  </a:lnTo>
                  <a:lnTo>
                    <a:pt x="25666" y="11414"/>
                  </a:lnTo>
                  <a:lnTo>
                    <a:pt x="25878" y="11298"/>
                  </a:lnTo>
                  <a:lnTo>
                    <a:pt x="26071" y="11163"/>
                  </a:lnTo>
                  <a:lnTo>
                    <a:pt x="26264" y="11028"/>
                  </a:lnTo>
                  <a:lnTo>
                    <a:pt x="26438" y="10873"/>
                  </a:lnTo>
                  <a:lnTo>
                    <a:pt x="26612" y="10680"/>
                  </a:lnTo>
                  <a:lnTo>
                    <a:pt x="26766" y="10487"/>
                  </a:lnTo>
                  <a:lnTo>
                    <a:pt x="26882" y="10333"/>
                  </a:lnTo>
                  <a:lnTo>
                    <a:pt x="26959" y="10294"/>
                  </a:lnTo>
                  <a:lnTo>
                    <a:pt x="27017" y="10236"/>
                  </a:lnTo>
                  <a:lnTo>
                    <a:pt x="27095" y="10217"/>
                  </a:lnTo>
                  <a:lnTo>
                    <a:pt x="27288" y="10217"/>
                  </a:lnTo>
                  <a:lnTo>
                    <a:pt x="27384" y="10255"/>
                  </a:lnTo>
                  <a:lnTo>
                    <a:pt x="27674" y="10352"/>
                  </a:lnTo>
                  <a:lnTo>
                    <a:pt x="27983" y="10410"/>
                  </a:lnTo>
                  <a:lnTo>
                    <a:pt x="28273" y="10429"/>
                  </a:lnTo>
                  <a:lnTo>
                    <a:pt x="28562" y="10410"/>
                  </a:lnTo>
                  <a:lnTo>
                    <a:pt x="28852" y="10371"/>
                  </a:lnTo>
                  <a:lnTo>
                    <a:pt x="29142" y="10313"/>
                  </a:lnTo>
                  <a:lnTo>
                    <a:pt x="29431" y="10217"/>
                  </a:lnTo>
                  <a:lnTo>
                    <a:pt x="29721" y="10120"/>
                  </a:lnTo>
                  <a:lnTo>
                    <a:pt x="30011" y="9985"/>
                  </a:lnTo>
                  <a:lnTo>
                    <a:pt x="30242" y="9831"/>
                  </a:lnTo>
                  <a:lnTo>
                    <a:pt x="30358" y="9734"/>
                  </a:lnTo>
                  <a:lnTo>
                    <a:pt x="30435" y="9637"/>
                  </a:lnTo>
                  <a:lnTo>
                    <a:pt x="30532" y="9541"/>
                  </a:lnTo>
                  <a:lnTo>
                    <a:pt x="30590" y="9444"/>
                  </a:lnTo>
                  <a:lnTo>
                    <a:pt x="30648" y="9328"/>
                  </a:lnTo>
                  <a:lnTo>
                    <a:pt x="30686" y="9193"/>
                  </a:lnTo>
                  <a:lnTo>
                    <a:pt x="30725" y="9077"/>
                  </a:lnTo>
                  <a:lnTo>
                    <a:pt x="30744" y="8942"/>
                  </a:lnTo>
                  <a:lnTo>
                    <a:pt x="30744" y="8807"/>
                  </a:lnTo>
                  <a:lnTo>
                    <a:pt x="30725" y="8672"/>
                  </a:lnTo>
                  <a:lnTo>
                    <a:pt x="30706" y="8537"/>
                  </a:lnTo>
                  <a:lnTo>
                    <a:pt x="30648" y="8382"/>
                  </a:lnTo>
                  <a:lnTo>
                    <a:pt x="30571" y="8131"/>
                  </a:lnTo>
                  <a:lnTo>
                    <a:pt x="30513" y="7880"/>
                  </a:lnTo>
                  <a:lnTo>
                    <a:pt x="30513" y="7668"/>
                  </a:lnTo>
                  <a:lnTo>
                    <a:pt x="30532" y="7571"/>
                  </a:lnTo>
                  <a:lnTo>
                    <a:pt x="30551" y="7494"/>
                  </a:lnTo>
                  <a:lnTo>
                    <a:pt x="30590" y="7397"/>
                  </a:lnTo>
                  <a:lnTo>
                    <a:pt x="30648" y="7320"/>
                  </a:lnTo>
                  <a:lnTo>
                    <a:pt x="30706" y="7243"/>
                  </a:lnTo>
                  <a:lnTo>
                    <a:pt x="30783" y="7185"/>
                  </a:lnTo>
                  <a:lnTo>
                    <a:pt x="30976" y="7050"/>
                  </a:lnTo>
                  <a:lnTo>
                    <a:pt x="31247" y="6914"/>
                  </a:lnTo>
                  <a:lnTo>
                    <a:pt x="31324" y="6876"/>
                  </a:lnTo>
                  <a:lnTo>
                    <a:pt x="31401" y="6837"/>
                  </a:lnTo>
                  <a:lnTo>
                    <a:pt x="31517" y="6721"/>
                  </a:lnTo>
                  <a:lnTo>
                    <a:pt x="31613" y="6567"/>
                  </a:lnTo>
                  <a:lnTo>
                    <a:pt x="31652" y="6393"/>
                  </a:lnTo>
                  <a:lnTo>
                    <a:pt x="31691" y="6219"/>
                  </a:lnTo>
                  <a:lnTo>
                    <a:pt x="31671" y="6026"/>
                  </a:lnTo>
                  <a:lnTo>
                    <a:pt x="31633" y="5833"/>
                  </a:lnTo>
                  <a:lnTo>
                    <a:pt x="31575" y="5659"/>
                  </a:lnTo>
                  <a:lnTo>
                    <a:pt x="31478" y="5505"/>
                  </a:lnTo>
                  <a:lnTo>
                    <a:pt x="31382" y="5408"/>
                  </a:lnTo>
                  <a:lnTo>
                    <a:pt x="31285" y="5370"/>
                  </a:lnTo>
                  <a:lnTo>
                    <a:pt x="31169" y="5350"/>
                  </a:lnTo>
                  <a:lnTo>
                    <a:pt x="31053" y="5370"/>
                  </a:lnTo>
                  <a:lnTo>
                    <a:pt x="30918" y="5389"/>
                  </a:lnTo>
                  <a:lnTo>
                    <a:pt x="30667" y="5447"/>
                  </a:lnTo>
                  <a:lnTo>
                    <a:pt x="30223" y="5524"/>
                  </a:lnTo>
                  <a:lnTo>
                    <a:pt x="29779" y="5563"/>
                  </a:lnTo>
                  <a:lnTo>
                    <a:pt x="29354" y="5582"/>
                  </a:lnTo>
                  <a:lnTo>
                    <a:pt x="28929" y="5543"/>
                  </a:lnTo>
                  <a:lnTo>
                    <a:pt x="28717" y="5505"/>
                  </a:lnTo>
                  <a:lnTo>
                    <a:pt x="28504" y="5466"/>
                  </a:lnTo>
                  <a:lnTo>
                    <a:pt x="28311" y="5408"/>
                  </a:lnTo>
                  <a:lnTo>
                    <a:pt x="28099" y="5331"/>
                  </a:lnTo>
                  <a:lnTo>
                    <a:pt x="27886" y="5254"/>
                  </a:lnTo>
                  <a:lnTo>
                    <a:pt x="27674" y="5138"/>
                  </a:lnTo>
                  <a:lnTo>
                    <a:pt x="27481" y="5022"/>
                  </a:lnTo>
                  <a:lnTo>
                    <a:pt x="27268" y="4887"/>
                  </a:lnTo>
                  <a:lnTo>
                    <a:pt x="26071" y="4037"/>
                  </a:lnTo>
                  <a:lnTo>
                    <a:pt x="24854" y="3187"/>
                  </a:lnTo>
                  <a:lnTo>
                    <a:pt x="24256" y="2762"/>
                  </a:lnTo>
                  <a:lnTo>
                    <a:pt x="23638" y="2357"/>
                  </a:lnTo>
                  <a:lnTo>
                    <a:pt x="23020" y="1971"/>
                  </a:lnTo>
                  <a:lnTo>
                    <a:pt x="22363" y="1604"/>
                  </a:lnTo>
                  <a:lnTo>
                    <a:pt x="21977" y="1391"/>
                  </a:lnTo>
                  <a:lnTo>
                    <a:pt x="21571" y="1198"/>
                  </a:lnTo>
                  <a:lnTo>
                    <a:pt x="21166" y="1005"/>
                  </a:lnTo>
                  <a:lnTo>
                    <a:pt x="20741" y="851"/>
                  </a:lnTo>
                  <a:lnTo>
                    <a:pt x="20297" y="696"/>
                  </a:lnTo>
                  <a:lnTo>
                    <a:pt x="19853" y="542"/>
                  </a:lnTo>
                  <a:lnTo>
                    <a:pt x="19389" y="406"/>
                  </a:lnTo>
                  <a:lnTo>
                    <a:pt x="18906" y="291"/>
                  </a:lnTo>
                  <a:lnTo>
                    <a:pt x="18906" y="291"/>
                  </a:lnTo>
                  <a:lnTo>
                    <a:pt x="19524" y="870"/>
                  </a:lnTo>
                  <a:lnTo>
                    <a:pt x="19795" y="1160"/>
                  </a:lnTo>
                  <a:lnTo>
                    <a:pt x="20065" y="1449"/>
                  </a:lnTo>
                  <a:lnTo>
                    <a:pt x="20316" y="1758"/>
                  </a:lnTo>
                  <a:lnTo>
                    <a:pt x="20413" y="1913"/>
                  </a:lnTo>
                  <a:lnTo>
                    <a:pt x="20509" y="2087"/>
                  </a:lnTo>
                  <a:lnTo>
                    <a:pt x="20587" y="2260"/>
                  </a:lnTo>
                  <a:lnTo>
                    <a:pt x="20664" y="2434"/>
                  </a:lnTo>
                  <a:lnTo>
                    <a:pt x="20722" y="2627"/>
                  </a:lnTo>
                  <a:lnTo>
                    <a:pt x="20780" y="2840"/>
                  </a:lnTo>
                  <a:lnTo>
                    <a:pt x="20780" y="2840"/>
                  </a:lnTo>
                  <a:lnTo>
                    <a:pt x="20258" y="2202"/>
                  </a:lnTo>
                  <a:lnTo>
                    <a:pt x="19988" y="1893"/>
                  </a:lnTo>
                  <a:lnTo>
                    <a:pt x="19718" y="1604"/>
                  </a:lnTo>
                  <a:lnTo>
                    <a:pt x="19428" y="1333"/>
                  </a:lnTo>
                  <a:lnTo>
                    <a:pt x="19138" y="1082"/>
                  </a:lnTo>
                  <a:lnTo>
                    <a:pt x="18829" y="851"/>
                  </a:lnTo>
                  <a:lnTo>
                    <a:pt x="18520" y="638"/>
                  </a:lnTo>
                  <a:lnTo>
                    <a:pt x="18192" y="445"/>
                  </a:lnTo>
                  <a:lnTo>
                    <a:pt x="17864" y="291"/>
                  </a:lnTo>
                  <a:lnTo>
                    <a:pt x="17497" y="175"/>
                  </a:lnTo>
                  <a:lnTo>
                    <a:pt x="17130" y="78"/>
                  </a:lnTo>
                  <a:lnTo>
                    <a:pt x="16744" y="20"/>
                  </a:lnTo>
                  <a:lnTo>
                    <a:pt x="16319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78"/>
            <p:cNvSpPr/>
            <p:nvPr/>
          </p:nvSpPr>
          <p:spPr>
            <a:xfrm>
              <a:off x="-1457391" y="4354023"/>
              <a:ext cx="633522" cy="158906"/>
            </a:xfrm>
            <a:custGeom>
              <a:avLst/>
              <a:gdLst/>
              <a:ahLst/>
              <a:cxnLst/>
              <a:rect l="l" t="t" r="r" b="b"/>
              <a:pathLst>
                <a:path w="24932" h="5582" extrusionOk="0">
                  <a:moveTo>
                    <a:pt x="24063" y="0"/>
                  </a:moveTo>
                  <a:lnTo>
                    <a:pt x="23927" y="19"/>
                  </a:lnTo>
                  <a:lnTo>
                    <a:pt x="23811" y="77"/>
                  </a:lnTo>
                  <a:lnTo>
                    <a:pt x="23696" y="155"/>
                  </a:lnTo>
                  <a:lnTo>
                    <a:pt x="23580" y="251"/>
                  </a:lnTo>
                  <a:lnTo>
                    <a:pt x="23464" y="367"/>
                  </a:lnTo>
                  <a:lnTo>
                    <a:pt x="23290" y="541"/>
                  </a:lnTo>
                  <a:lnTo>
                    <a:pt x="23097" y="676"/>
                  </a:lnTo>
                  <a:lnTo>
                    <a:pt x="22923" y="811"/>
                  </a:lnTo>
                  <a:lnTo>
                    <a:pt x="22730" y="927"/>
                  </a:lnTo>
                  <a:lnTo>
                    <a:pt x="22537" y="1043"/>
                  </a:lnTo>
                  <a:lnTo>
                    <a:pt x="22344" y="1120"/>
                  </a:lnTo>
                  <a:lnTo>
                    <a:pt x="22151" y="1197"/>
                  </a:lnTo>
                  <a:lnTo>
                    <a:pt x="21938" y="1275"/>
                  </a:lnTo>
                  <a:lnTo>
                    <a:pt x="21726" y="1313"/>
                  </a:lnTo>
                  <a:lnTo>
                    <a:pt x="21513" y="1352"/>
                  </a:lnTo>
                  <a:lnTo>
                    <a:pt x="21301" y="1371"/>
                  </a:lnTo>
                  <a:lnTo>
                    <a:pt x="20838" y="1371"/>
                  </a:lnTo>
                  <a:lnTo>
                    <a:pt x="20625" y="1333"/>
                  </a:lnTo>
                  <a:lnTo>
                    <a:pt x="20393" y="1294"/>
                  </a:lnTo>
                  <a:lnTo>
                    <a:pt x="20142" y="1255"/>
                  </a:lnTo>
                  <a:lnTo>
                    <a:pt x="20026" y="1217"/>
                  </a:lnTo>
                  <a:lnTo>
                    <a:pt x="19911" y="1197"/>
                  </a:lnTo>
                  <a:lnTo>
                    <a:pt x="19775" y="1197"/>
                  </a:lnTo>
                  <a:lnTo>
                    <a:pt x="19717" y="1217"/>
                  </a:lnTo>
                  <a:lnTo>
                    <a:pt x="19660" y="1275"/>
                  </a:lnTo>
                  <a:lnTo>
                    <a:pt x="19447" y="1410"/>
                  </a:lnTo>
                  <a:lnTo>
                    <a:pt x="19254" y="1526"/>
                  </a:lnTo>
                  <a:lnTo>
                    <a:pt x="19042" y="1642"/>
                  </a:lnTo>
                  <a:lnTo>
                    <a:pt x="18848" y="1738"/>
                  </a:lnTo>
                  <a:lnTo>
                    <a:pt x="18424" y="1893"/>
                  </a:lnTo>
                  <a:lnTo>
                    <a:pt x="17979" y="2028"/>
                  </a:lnTo>
                  <a:lnTo>
                    <a:pt x="17535" y="2105"/>
                  </a:lnTo>
                  <a:lnTo>
                    <a:pt x="17072" y="2163"/>
                  </a:lnTo>
                  <a:lnTo>
                    <a:pt x="16628" y="2182"/>
                  </a:lnTo>
                  <a:lnTo>
                    <a:pt x="16145" y="2182"/>
                  </a:lnTo>
                  <a:lnTo>
                    <a:pt x="15894" y="2163"/>
                  </a:lnTo>
                  <a:lnTo>
                    <a:pt x="15643" y="2105"/>
                  </a:lnTo>
                  <a:lnTo>
                    <a:pt x="15411" y="2028"/>
                  </a:lnTo>
                  <a:lnTo>
                    <a:pt x="15295" y="1970"/>
                  </a:lnTo>
                  <a:lnTo>
                    <a:pt x="15179" y="1893"/>
                  </a:lnTo>
                  <a:lnTo>
                    <a:pt x="15083" y="1835"/>
                  </a:lnTo>
                  <a:lnTo>
                    <a:pt x="14986" y="1796"/>
                  </a:lnTo>
                  <a:lnTo>
                    <a:pt x="14890" y="1777"/>
                  </a:lnTo>
                  <a:lnTo>
                    <a:pt x="14716" y="1777"/>
                  </a:lnTo>
                  <a:lnTo>
                    <a:pt x="14619" y="1815"/>
                  </a:lnTo>
                  <a:lnTo>
                    <a:pt x="14426" y="1912"/>
                  </a:lnTo>
                  <a:lnTo>
                    <a:pt x="14021" y="2124"/>
                  </a:lnTo>
                  <a:lnTo>
                    <a:pt x="13615" y="2279"/>
                  </a:lnTo>
                  <a:lnTo>
                    <a:pt x="13403" y="2356"/>
                  </a:lnTo>
                  <a:lnTo>
                    <a:pt x="13209" y="2395"/>
                  </a:lnTo>
                  <a:lnTo>
                    <a:pt x="12997" y="2453"/>
                  </a:lnTo>
                  <a:lnTo>
                    <a:pt x="12785" y="2472"/>
                  </a:lnTo>
                  <a:lnTo>
                    <a:pt x="12572" y="2491"/>
                  </a:lnTo>
                  <a:lnTo>
                    <a:pt x="12360" y="2491"/>
                  </a:lnTo>
                  <a:lnTo>
                    <a:pt x="12147" y="2472"/>
                  </a:lnTo>
                  <a:lnTo>
                    <a:pt x="11954" y="2433"/>
                  </a:lnTo>
                  <a:lnTo>
                    <a:pt x="11742" y="2395"/>
                  </a:lnTo>
                  <a:lnTo>
                    <a:pt x="11529" y="2337"/>
                  </a:lnTo>
                  <a:lnTo>
                    <a:pt x="11317" y="2260"/>
                  </a:lnTo>
                  <a:lnTo>
                    <a:pt x="11105" y="2163"/>
                  </a:lnTo>
                  <a:lnTo>
                    <a:pt x="10873" y="2047"/>
                  </a:lnTo>
                  <a:lnTo>
                    <a:pt x="10641" y="1989"/>
                  </a:lnTo>
                  <a:lnTo>
                    <a:pt x="10429" y="1931"/>
                  </a:lnTo>
                  <a:lnTo>
                    <a:pt x="10216" y="1912"/>
                  </a:lnTo>
                  <a:lnTo>
                    <a:pt x="10004" y="1931"/>
                  </a:lnTo>
                  <a:lnTo>
                    <a:pt x="9772" y="1951"/>
                  </a:lnTo>
                  <a:lnTo>
                    <a:pt x="9540" y="2009"/>
                  </a:lnTo>
                  <a:lnTo>
                    <a:pt x="9289" y="2066"/>
                  </a:lnTo>
                  <a:lnTo>
                    <a:pt x="9057" y="2124"/>
                  </a:lnTo>
                  <a:lnTo>
                    <a:pt x="8806" y="2182"/>
                  </a:lnTo>
                  <a:lnTo>
                    <a:pt x="8555" y="2202"/>
                  </a:lnTo>
                  <a:lnTo>
                    <a:pt x="8304" y="2221"/>
                  </a:lnTo>
                  <a:lnTo>
                    <a:pt x="8053" y="2221"/>
                  </a:lnTo>
                  <a:lnTo>
                    <a:pt x="7802" y="2202"/>
                  </a:lnTo>
                  <a:lnTo>
                    <a:pt x="7571" y="2163"/>
                  </a:lnTo>
                  <a:lnTo>
                    <a:pt x="7319" y="2124"/>
                  </a:lnTo>
                  <a:lnTo>
                    <a:pt x="7088" y="2066"/>
                  </a:lnTo>
                  <a:lnTo>
                    <a:pt x="6837" y="2009"/>
                  </a:lnTo>
                  <a:lnTo>
                    <a:pt x="6373" y="1835"/>
                  </a:lnTo>
                  <a:lnTo>
                    <a:pt x="5910" y="1622"/>
                  </a:lnTo>
                  <a:lnTo>
                    <a:pt x="5466" y="1371"/>
                  </a:lnTo>
                  <a:lnTo>
                    <a:pt x="5311" y="1294"/>
                  </a:lnTo>
                  <a:lnTo>
                    <a:pt x="5157" y="1236"/>
                  </a:lnTo>
                  <a:lnTo>
                    <a:pt x="5002" y="1217"/>
                  </a:lnTo>
                  <a:lnTo>
                    <a:pt x="4828" y="1236"/>
                  </a:lnTo>
                  <a:lnTo>
                    <a:pt x="4616" y="1294"/>
                  </a:lnTo>
                  <a:lnTo>
                    <a:pt x="4384" y="1333"/>
                  </a:lnTo>
                  <a:lnTo>
                    <a:pt x="4172" y="1371"/>
                  </a:lnTo>
                  <a:lnTo>
                    <a:pt x="3959" y="1391"/>
                  </a:lnTo>
                  <a:lnTo>
                    <a:pt x="3747" y="1391"/>
                  </a:lnTo>
                  <a:lnTo>
                    <a:pt x="3534" y="1371"/>
                  </a:lnTo>
                  <a:lnTo>
                    <a:pt x="3322" y="1333"/>
                  </a:lnTo>
                  <a:lnTo>
                    <a:pt x="3129" y="1294"/>
                  </a:lnTo>
                  <a:lnTo>
                    <a:pt x="2916" y="1236"/>
                  </a:lnTo>
                  <a:lnTo>
                    <a:pt x="2723" y="1178"/>
                  </a:lnTo>
                  <a:lnTo>
                    <a:pt x="2530" y="1101"/>
                  </a:lnTo>
                  <a:lnTo>
                    <a:pt x="2356" y="1004"/>
                  </a:lnTo>
                  <a:lnTo>
                    <a:pt x="2163" y="888"/>
                  </a:lnTo>
                  <a:lnTo>
                    <a:pt x="1989" y="773"/>
                  </a:lnTo>
                  <a:lnTo>
                    <a:pt x="1816" y="637"/>
                  </a:lnTo>
                  <a:lnTo>
                    <a:pt x="1642" y="483"/>
                  </a:lnTo>
                  <a:lnTo>
                    <a:pt x="1487" y="328"/>
                  </a:lnTo>
                  <a:lnTo>
                    <a:pt x="1333" y="213"/>
                  </a:lnTo>
                  <a:lnTo>
                    <a:pt x="1159" y="116"/>
                  </a:lnTo>
                  <a:lnTo>
                    <a:pt x="1005" y="58"/>
                  </a:lnTo>
                  <a:lnTo>
                    <a:pt x="850" y="19"/>
                  </a:lnTo>
                  <a:lnTo>
                    <a:pt x="676" y="19"/>
                  </a:lnTo>
                  <a:lnTo>
                    <a:pt x="483" y="58"/>
                  </a:lnTo>
                  <a:lnTo>
                    <a:pt x="290" y="116"/>
                  </a:lnTo>
                  <a:lnTo>
                    <a:pt x="174" y="135"/>
                  </a:lnTo>
                  <a:lnTo>
                    <a:pt x="0" y="155"/>
                  </a:lnTo>
                  <a:lnTo>
                    <a:pt x="406" y="1391"/>
                  </a:lnTo>
                  <a:lnTo>
                    <a:pt x="599" y="2009"/>
                  </a:lnTo>
                  <a:lnTo>
                    <a:pt x="773" y="2607"/>
                  </a:lnTo>
                  <a:lnTo>
                    <a:pt x="850" y="2916"/>
                  </a:lnTo>
                  <a:lnTo>
                    <a:pt x="966" y="3206"/>
                  </a:lnTo>
                  <a:lnTo>
                    <a:pt x="1120" y="3438"/>
                  </a:lnTo>
                  <a:lnTo>
                    <a:pt x="1294" y="3650"/>
                  </a:lnTo>
                  <a:lnTo>
                    <a:pt x="1507" y="3824"/>
                  </a:lnTo>
                  <a:lnTo>
                    <a:pt x="1758" y="3978"/>
                  </a:lnTo>
                  <a:lnTo>
                    <a:pt x="2028" y="4114"/>
                  </a:lnTo>
                  <a:lnTo>
                    <a:pt x="2337" y="4210"/>
                  </a:lnTo>
                  <a:lnTo>
                    <a:pt x="3032" y="4365"/>
                  </a:lnTo>
                  <a:lnTo>
                    <a:pt x="3708" y="4519"/>
                  </a:lnTo>
                  <a:lnTo>
                    <a:pt x="4403" y="4654"/>
                  </a:lnTo>
                  <a:lnTo>
                    <a:pt x="5099" y="4770"/>
                  </a:lnTo>
                  <a:lnTo>
                    <a:pt x="6489" y="4983"/>
                  </a:lnTo>
                  <a:lnTo>
                    <a:pt x="7879" y="5176"/>
                  </a:lnTo>
                  <a:lnTo>
                    <a:pt x="9251" y="5369"/>
                  </a:lnTo>
                  <a:lnTo>
                    <a:pt x="9927" y="5446"/>
                  </a:lnTo>
                  <a:lnTo>
                    <a:pt x="10622" y="5504"/>
                  </a:lnTo>
                  <a:lnTo>
                    <a:pt x="11298" y="5543"/>
                  </a:lnTo>
                  <a:lnTo>
                    <a:pt x="11993" y="5581"/>
                  </a:lnTo>
                  <a:lnTo>
                    <a:pt x="12688" y="5581"/>
                  </a:lnTo>
                  <a:lnTo>
                    <a:pt x="13364" y="5562"/>
                  </a:lnTo>
                  <a:lnTo>
                    <a:pt x="14001" y="5523"/>
                  </a:lnTo>
                  <a:lnTo>
                    <a:pt x="14619" y="5465"/>
                  </a:lnTo>
                  <a:lnTo>
                    <a:pt x="15874" y="5330"/>
                  </a:lnTo>
                  <a:lnTo>
                    <a:pt x="18366" y="5002"/>
                  </a:lnTo>
                  <a:lnTo>
                    <a:pt x="19486" y="4828"/>
                  </a:lnTo>
                  <a:lnTo>
                    <a:pt x="20586" y="4635"/>
                  </a:lnTo>
                  <a:lnTo>
                    <a:pt x="21687" y="4423"/>
                  </a:lnTo>
                  <a:lnTo>
                    <a:pt x="22788" y="4152"/>
                  </a:lnTo>
                  <a:lnTo>
                    <a:pt x="23058" y="4075"/>
                  </a:lnTo>
                  <a:lnTo>
                    <a:pt x="23290" y="3959"/>
                  </a:lnTo>
                  <a:lnTo>
                    <a:pt x="23503" y="3843"/>
                  </a:lnTo>
                  <a:lnTo>
                    <a:pt x="23696" y="3669"/>
                  </a:lnTo>
                  <a:lnTo>
                    <a:pt x="23850" y="3496"/>
                  </a:lnTo>
                  <a:lnTo>
                    <a:pt x="23985" y="3283"/>
                  </a:lnTo>
                  <a:lnTo>
                    <a:pt x="24101" y="3032"/>
                  </a:lnTo>
                  <a:lnTo>
                    <a:pt x="24159" y="2762"/>
                  </a:lnTo>
                  <a:lnTo>
                    <a:pt x="24294" y="2240"/>
                  </a:lnTo>
                  <a:lnTo>
                    <a:pt x="24449" y="1738"/>
                  </a:lnTo>
                  <a:lnTo>
                    <a:pt x="24816" y="715"/>
                  </a:lnTo>
                  <a:lnTo>
                    <a:pt x="24874" y="599"/>
                  </a:lnTo>
                  <a:lnTo>
                    <a:pt x="24912" y="464"/>
                  </a:lnTo>
                  <a:lnTo>
                    <a:pt x="24932" y="386"/>
                  </a:lnTo>
                  <a:lnTo>
                    <a:pt x="24932" y="309"/>
                  </a:lnTo>
                  <a:lnTo>
                    <a:pt x="24932" y="232"/>
                  </a:lnTo>
                  <a:lnTo>
                    <a:pt x="24893" y="155"/>
                  </a:lnTo>
                  <a:lnTo>
                    <a:pt x="24681" y="135"/>
                  </a:lnTo>
                  <a:lnTo>
                    <a:pt x="24584" y="116"/>
                  </a:lnTo>
                  <a:lnTo>
                    <a:pt x="24487" y="77"/>
                  </a:lnTo>
                  <a:lnTo>
                    <a:pt x="24333" y="19"/>
                  </a:lnTo>
                  <a:lnTo>
                    <a:pt x="24198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78"/>
            <p:cNvSpPr/>
            <p:nvPr/>
          </p:nvSpPr>
          <p:spPr>
            <a:xfrm>
              <a:off x="-1550487" y="4086105"/>
              <a:ext cx="813525" cy="428275"/>
            </a:xfrm>
            <a:custGeom>
              <a:avLst/>
              <a:gdLst/>
              <a:ahLst/>
              <a:cxnLst/>
              <a:rect l="l" t="t" r="r" b="b"/>
              <a:pathLst>
                <a:path w="32541" h="17131" extrusionOk="0">
                  <a:moveTo>
                    <a:pt x="16763" y="387"/>
                  </a:moveTo>
                  <a:lnTo>
                    <a:pt x="17169" y="406"/>
                  </a:lnTo>
                  <a:lnTo>
                    <a:pt x="17555" y="464"/>
                  </a:lnTo>
                  <a:lnTo>
                    <a:pt x="17922" y="561"/>
                  </a:lnTo>
                  <a:lnTo>
                    <a:pt x="18289" y="696"/>
                  </a:lnTo>
                  <a:lnTo>
                    <a:pt x="18617" y="850"/>
                  </a:lnTo>
                  <a:lnTo>
                    <a:pt x="18945" y="1024"/>
                  </a:lnTo>
                  <a:lnTo>
                    <a:pt x="19274" y="1237"/>
                  </a:lnTo>
                  <a:lnTo>
                    <a:pt x="19563" y="1468"/>
                  </a:lnTo>
                  <a:lnTo>
                    <a:pt x="19853" y="1719"/>
                  </a:lnTo>
                  <a:lnTo>
                    <a:pt x="20143" y="1990"/>
                  </a:lnTo>
                  <a:lnTo>
                    <a:pt x="20413" y="2280"/>
                  </a:lnTo>
                  <a:lnTo>
                    <a:pt x="20683" y="2589"/>
                  </a:lnTo>
                  <a:lnTo>
                    <a:pt x="21205" y="3226"/>
                  </a:lnTo>
                  <a:lnTo>
                    <a:pt x="21147" y="3013"/>
                  </a:lnTo>
                  <a:lnTo>
                    <a:pt x="21089" y="2820"/>
                  </a:lnTo>
                  <a:lnTo>
                    <a:pt x="21031" y="2646"/>
                  </a:lnTo>
                  <a:lnTo>
                    <a:pt x="20934" y="2473"/>
                  </a:lnTo>
                  <a:lnTo>
                    <a:pt x="20838" y="2299"/>
                  </a:lnTo>
                  <a:lnTo>
                    <a:pt x="20741" y="2144"/>
                  </a:lnTo>
                  <a:lnTo>
                    <a:pt x="20490" y="1835"/>
                  </a:lnTo>
                  <a:lnTo>
                    <a:pt x="20239" y="1546"/>
                  </a:lnTo>
                  <a:lnTo>
                    <a:pt x="19950" y="1256"/>
                  </a:lnTo>
                  <a:lnTo>
                    <a:pt x="19332" y="696"/>
                  </a:lnTo>
                  <a:lnTo>
                    <a:pt x="19814" y="812"/>
                  </a:lnTo>
                  <a:lnTo>
                    <a:pt x="20278" y="928"/>
                  </a:lnTo>
                  <a:lnTo>
                    <a:pt x="20722" y="1082"/>
                  </a:lnTo>
                  <a:lnTo>
                    <a:pt x="21166" y="1237"/>
                  </a:lnTo>
                  <a:lnTo>
                    <a:pt x="21591" y="1391"/>
                  </a:lnTo>
                  <a:lnTo>
                    <a:pt x="21997" y="1584"/>
                  </a:lnTo>
                  <a:lnTo>
                    <a:pt x="22402" y="1777"/>
                  </a:lnTo>
                  <a:lnTo>
                    <a:pt x="22808" y="1990"/>
                  </a:lnTo>
                  <a:lnTo>
                    <a:pt x="23445" y="2357"/>
                  </a:lnTo>
                  <a:lnTo>
                    <a:pt x="24063" y="2743"/>
                  </a:lnTo>
                  <a:lnTo>
                    <a:pt x="24681" y="3149"/>
                  </a:lnTo>
                  <a:lnTo>
                    <a:pt x="25299" y="3573"/>
                  </a:lnTo>
                  <a:lnTo>
                    <a:pt x="26496" y="4423"/>
                  </a:lnTo>
                  <a:lnTo>
                    <a:pt x="27693" y="5273"/>
                  </a:lnTo>
                  <a:lnTo>
                    <a:pt x="27906" y="5408"/>
                  </a:lnTo>
                  <a:lnTo>
                    <a:pt x="28099" y="5524"/>
                  </a:lnTo>
                  <a:lnTo>
                    <a:pt x="28311" y="5640"/>
                  </a:lnTo>
                  <a:lnTo>
                    <a:pt x="28524" y="5717"/>
                  </a:lnTo>
                  <a:lnTo>
                    <a:pt x="28736" y="5794"/>
                  </a:lnTo>
                  <a:lnTo>
                    <a:pt x="28949" y="5852"/>
                  </a:lnTo>
                  <a:lnTo>
                    <a:pt x="29142" y="5891"/>
                  </a:lnTo>
                  <a:lnTo>
                    <a:pt x="29354" y="5929"/>
                  </a:lnTo>
                  <a:lnTo>
                    <a:pt x="29779" y="5968"/>
                  </a:lnTo>
                  <a:lnTo>
                    <a:pt x="30204" y="5949"/>
                  </a:lnTo>
                  <a:lnTo>
                    <a:pt x="30648" y="5910"/>
                  </a:lnTo>
                  <a:lnTo>
                    <a:pt x="31092" y="5852"/>
                  </a:lnTo>
                  <a:lnTo>
                    <a:pt x="31343" y="5775"/>
                  </a:lnTo>
                  <a:lnTo>
                    <a:pt x="31478" y="5756"/>
                  </a:lnTo>
                  <a:lnTo>
                    <a:pt x="31594" y="5736"/>
                  </a:lnTo>
                  <a:lnTo>
                    <a:pt x="31710" y="5756"/>
                  </a:lnTo>
                  <a:lnTo>
                    <a:pt x="31826" y="5794"/>
                  </a:lnTo>
                  <a:lnTo>
                    <a:pt x="31923" y="5891"/>
                  </a:lnTo>
                  <a:lnTo>
                    <a:pt x="32000" y="6045"/>
                  </a:lnTo>
                  <a:lnTo>
                    <a:pt x="32077" y="6238"/>
                  </a:lnTo>
                  <a:lnTo>
                    <a:pt x="32116" y="6412"/>
                  </a:lnTo>
                  <a:lnTo>
                    <a:pt x="32116" y="6605"/>
                  </a:lnTo>
                  <a:lnTo>
                    <a:pt x="32096" y="6779"/>
                  </a:lnTo>
                  <a:lnTo>
                    <a:pt x="32039" y="6953"/>
                  </a:lnTo>
                  <a:lnTo>
                    <a:pt x="31942" y="7107"/>
                  </a:lnTo>
                  <a:lnTo>
                    <a:pt x="31826" y="7223"/>
                  </a:lnTo>
                  <a:lnTo>
                    <a:pt x="31749" y="7281"/>
                  </a:lnTo>
                  <a:lnTo>
                    <a:pt x="31672" y="7320"/>
                  </a:lnTo>
                  <a:lnTo>
                    <a:pt x="31401" y="7436"/>
                  </a:lnTo>
                  <a:lnTo>
                    <a:pt x="31208" y="7571"/>
                  </a:lnTo>
                  <a:lnTo>
                    <a:pt x="31131" y="7629"/>
                  </a:lnTo>
                  <a:lnTo>
                    <a:pt x="31073" y="7706"/>
                  </a:lnTo>
                  <a:lnTo>
                    <a:pt x="31015" y="7803"/>
                  </a:lnTo>
                  <a:lnTo>
                    <a:pt x="30976" y="7880"/>
                  </a:lnTo>
                  <a:lnTo>
                    <a:pt x="30957" y="7976"/>
                  </a:lnTo>
                  <a:lnTo>
                    <a:pt x="30938" y="8073"/>
                  </a:lnTo>
                  <a:lnTo>
                    <a:pt x="30938" y="8266"/>
                  </a:lnTo>
                  <a:lnTo>
                    <a:pt x="30996" y="8517"/>
                  </a:lnTo>
                  <a:lnTo>
                    <a:pt x="31073" y="8768"/>
                  </a:lnTo>
                  <a:lnTo>
                    <a:pt x="31131" y="8923"/>
                  </a:lnTo>
                  <a:lnTo>
                    <a:pt x="31150" y="9058"/>
                  </a:lnTo>
                  <a:lnTo>
                    <a:pt x="31170" y="9212"/>
                  </a:lnTo>
                  <a:lnTo>
                    <a:pt x="31170" y="9348"/>
                  </a:lnTo>
                  <a:lnTo>
                    <a:pt x="31150" y="9463"/>
                  </a:lnTo>
                  <a:lnTo>
                    <a:pt x="31131" y="9599"/>
                  </a:lnTo>
                  <a:lnTo>
                    <a:pt x="31073" y="9714"/>
                  </a:lnTo>
                  <a:lnTo>
                    <a:pt x="31015" y="9830"/>
                  </a:lnTo>
                  <a:lnTo>
                    <a:pt x="30957" y="9927"/>
                  </a:lnTo>
                  <a:lnTo>
                    <a:pt x="30880" y="10043"/>
                  </a:lnTo>
                  <a:lnTo>
                    <a:pt x="30783" y="10139"/>
                  </a:lnTo>
                  <a:lnTo>
                    <a:pt x="30667" y="10217"/>
                  </a:lnTo>
                  <a:lnTo>
                    <a:pt x="30436" y="10371"/>
                  </a:lnTo>
                  <a:lnTo>
                    <a:pt x="30165" y="10506"/>
                  </a:lnTo>
                  <a:lnTo>
                    <a:pt x="29876" y="10603"/>
                  </a:lnTo>
                  <a:lnTo>
                    <a:pt x="29586" y="10699"/>
                  </a:lnTo>
                  <a:lnTo>
                    <a:pt x="29296" y="10757"/>
                  </a:lnTo>
                  <a:lnTo>
                    <a:pt x="29007" y="10796"/>
                  </a:lnTo>
                  <a:lnTo>
                    <a:pt x="28698" y="10815"/>
                  </a:lnTo>
                  <a:lnTo>
                    <a:pt x="28408" y="10796"/>
                  </a:lnTo>
                  <a:lnTo>
                    <a:pt x="28118" y="10738"/>
                  </a:lnTo>
                  <a:lnTo>
                    <a:pt x="27809" y="10641"/>
                  </a:lnTo>
                  <a:lnTo>
                    <a:pt x="27713" y="10622"/>
                  </a:lnTo>
                  <a:lnTo>
                    <a:pt x="27616" y="10603"/>
                  </a:lnTo>
                  <a:lnTo>
                    <a:pt x="27539" y="10603"/>
                  </a:lnTo>
                  <a:lnTo>
                    <a:pt x="27462" y="10641"/>
                  </a:lnTo>
                  <a:lnTo>
                    <a:pt x="27384" y="10680"/>
                  </a:lnTo>
                  <a:lnTo>
                    <a:pt x="27307" y="10738"/>
                  </a:lnTo>
                  <a:lnTo>
                    <a:pt x="27191" y="10892"/>
                  </a:lnTo>
                  <a:lnTo>
                    <a:pt x="27037" y="11086"/>
                  </a:lnTo>
                  <a:lnTo>
                    <a:pt x="26863" y="11259"/>
                  </a:lnTo>
                  <a:lnTo>
                    <a:pt x="26689" y="11414"/>
                  </a:lnTo>
                  <a:lnTo>
                    <a:pt x="26496" y="11568"/>
                  </a:lnTo>
                  <a:lnTo>
                    <a:pt x="26303" y="11684"/>
                  </a:lnTo>
                  <a:lnTo>
                    <a:pt x="26091" y="11800"/>
                  </a:lnTo>
                  <a:lnTo>
                    <a:pt x="25878" y="11897"/>
                  </a:lnTo>
                  <a:lnTo>
                    <a:pt x="25646" y="11955"/>
                  </a:lnTo>
                  <a:lnTo>
                    <a:pt x="25415" y="12013"/>
                  </a:lnTo>
                  <a:lnTo>
                    <a:pt x="25183" y="12051"/>
                  </a:lnTo>
                  <a:lnTo>
                    <a:pt x="24951" y="12071"/>
                  </a:lnTo>
                  <a:lnTo>
                    <a:pt x="24700" y="12071"/>
                  </a:lnTo>
                  <a:lnTo>
                    <a:pt x="24468" y="12051"/>
                  </a:lnTo>
                  <a:lnTo>
                    <a:pt x="24217" y="11993"/>
                  </a:lnTo>
                  <a:lnTo>
                    <a:pt x="23986" y="11935"/>
                  </a:lnTo>
                  <a:lnTo>
                    <a:pt x="23754" y="11858"/>
                  </a:lnTo>
                  <a:lnTo>
                    <a:pt x="23561" y="11781"/>
                  </a:lnTo>
                  <a:lnTo>
                    <a:pt x="23484" y="11762"/>
                  </a:lnTo>
                  <a:lnTo>
                    <a:pt x="23406" y="11762"/>
                  </a:lnTo>
                  <a:lnTo>
                    <a:pt x="23329" y="11781"/>
                  </a:lnTo>
                  <a:lnTo>
                    <a:pt x="23271" y="11839"/>
                  </a:lnTo>
                  <a:lnTo>
                    <a:pt x="23213" y="11916"/>
                  </a:lnTo>
                  <a:lnTo>
                    <a:pt x="23155" y="12013"/>
                  </a:lnTo>
                  <a:lnTo>
                    <a:pt x="23117" y="12109"/>
                  </a:lnTo>
                  <a:lnTo>
                    <a:pt x="23020" y="12167"/>
                  </a:lnTo>
                  <a:lnTo>
                    <a:pt x="22595" y="12379"/>
                  </a:lnTo>
                  <a:lnTo>
                    <a:pt x="22151" y="12573"/>
                  </a:lnTo>
                  <a:lnTo>
                    <a:pt x="21707" y="12727"/>
                  </a:lnTo>
                  <a:lnTo>
                    <a:pt x="21263" y="12843"/>
                  </a:lnTo>
                  <a:lnTo>
                    <a:pt x="21031" y="12882"/>
                  </a:lnTo>
                  <a:lnTo>
                    <a:pt x="20799" y="12901"/>
                  </a:lnTo>
                  <a:lnTo>
                    <a:pt x="20567" y="12920"/>
                  </a:lnTo>
                  <a:lnTo>
                    <a:pt x="20336" y="12920"/>
                  </a:lnTo>
                  <a:lnTo>
                    <a:pt x="20104" y="12901"/>
                  </a:lnTo>
                  <a:lnTo>
                    <a:pt x="19853" y="12882"/>
                  </a:lnTo>
                  <a:lnTo>
                    <a:pt x="19621" y="12824"/>
                  </a:lnTo>
                  <a:lnTo>
                    <a:pt x="19370" y="12746"/>
                  </a:lnTo>
                  <a:lnTo>
                    <a:pt x="19138" y="12669"/>
                  </a:lnTo>
                  <a:lnTo>
                    <a:pt x="18926" y="12611"/>
                  </a:lnTo>
                  <a:lnTo>
                    <a:pt x="18733" y="12592"/>
                  </a:lnTo>
                  <a:lnTo>
                    <a:pt x="18559" y="12573"/>
                  </a:lnTo>
                  <a:lnTo>
                    <a:pt x="18366" y="12592"/>
                  </a:lnTo>
                  <a:lnTo>
                    <a:pt x="18192" y="12631"/>
                  </a:lnTo>
                  <a:lnTo>
                    <a:pt x="17980" y="12708"/>
                  </a:lnTo>
                  <a:lnTo>
                    <a:pt x="17767" y="12804"/>
                  </a:lnTo>
                  <a:lnTo>
                    <a:pt x="17516" y="12901"/>
                  </a:lnTo>
                  <a:lnTo>
                    <a:pt x="17285" y="12997"/>
                  </a:lnTo>
                  <a:lnTo>
                    <a:pt x="17053" y="13055"/>
                  </a:lnTo>
                  <a:lnTo>
                    <a:pt x="16821" y="13113"/>
                  </a:lnTo>
                  <a:lnTo>
                    <a:pt x="16570" y="13152"/>
                  </a:lnTo>
                  <a:lnTo>
                    <a:pt x="16358" y="13171"/>
                  </a:lnTo>
                  <a:lnTo>
                    <a:pt x="16126" y="13171"/>
                  </a:lnTo>
                  <a:lnTo>
                    <a:pt x="15894" y="13152"/>
                  </a:lnTo>
                  <a:lnTo>
                    <a:pt x="15662" y="13133"/>
                  </a:lnTo>
                  <a:lnTo>
                    <a:pt x="15450" y="13075"/>
                  </a:lnTo>
                  <a:lnTo>
                    <a:pt x="15218" y="12997"/>
                  </a:lnTo>
                  <a:lnTo>
                    <a:pt x="15006" y="12920"/>
                  </a:lnTo>
                  <a:lnTo>
                    <a:pt x="14793" y="12804"/>
                  </a:lnTo>
                  <a:lnTo>
                    <a:pt x="14581" y="12688"/>
                  </a:lnTo>
                  <a:lnTo>
                    <a:pt x="14368" y="12534"/>
                  </a:lnTo>
                  <a:lnTo>
                    <a:pt x="14156" y="12379"/>
                  </a:lnTo>
                  <a:lnTo>
                    <a:pt x="14021" y="12283"/>
                  </a:lnTo>
                  <a:lnTo>
                    <a:pt x="13963" y="12264"/>
                  </a:lnTo>
                  <a:lnTo>
                    <a:pt x="13905" y="12244"/>
                  </a:lnTo>
                  <a:lnTo>
                    <a:pt x="13847" y="12244"/>
                  </a:lnTo>
                  <a:lnTo>
                    <a:pt x="13789" y="12283"/>
                  </a:lnTo>
                  <a:lnTo>
                    <a:pt x="13731" y="12322"/>
                  </a:lnTo>
                  <a:lnTo>
                    <a:pt x="13673" y="12379"/>
                  </a:lnTo>
                  <a:lnTo>
                    <a:pt x="13538" y="12534"/>
                  </a:lnTo>
                  <a:lnTo>
                    <a:pt x="13384" y="12650"/>
                  </a:lnTo>
                  <a:lnTo>
                    <a:pt x="13229" y="12746"/>
                  </a:lnTo>
                  <a:lnTo>
                    <a:pt x="13055" y="12804"/>
                  </a:lnTo>
                  <a:lnTo>
                    <a:pt x="12882" y="12862"/>
                  </a:lnTo>
                  <a:lnTo>
                    <a:pt x="12708" y="12901"/>
                  </a:lnTo>
                  <a:lnTo>
                    <a:pt x="12515" y="12920"/>
                  </a:lnTo>
                  <a:lnTo>
                    <a:pt x="11993" y="12920"/>
                  </a:lnTo>
                  <a:lnTo>
                    <a:pt x="11665" y="12882"/>
                  </a:lnTo>
                  <a:lnTo>
                    <a:pt x="11356" y="12824"/>
                  </a:lnTo>
                  <a:lnTo>
                    <a:pt x="11028" y="12766"/>
                  </a:lnTo>
                  <a:lnTo>
                    <a:pt x="10719" y="12688"/>
                  </a:lnTo>
                  <a:lnTo>
                    <a:pt x="10390" y="12573"/>
                  </a:lnTo>
                  <a:lnTo>
                    <a:pt x="9792" y="12341"/>
                  </a:lnTo>
                  <a:lnTo>
                    <a:pt x="9656" y="12302"/>
                  </a:lnTo>
                  <a:lnTo>
                    <a:pt x="9599" y="12264"/>
                  </a:lnTo>
                  <a:lnTo>
                    <a:pt x="9560" y="12206"/>
                  </a:lnTo>
                  <a:lnTo>
                    <a:pt x="9444" y="12032"/>
                  </a:lnTo>
                  <a:lnTo>
                    <a:pt x="9367" y="11955"/>
                  </a:lnTo>
                  <a:lnTo>
                    <a:pt x="9309" y="11916"/>
                  </a:lnTo>
                  <a:lnTo>
                    <a:pt x="9251" y="11858"/>
                  </a:lnTo>
                  <a:lnTo>
                    <a:pt x="9174" y="11839"/>
                  </a:lnTo>
                  <a:lnTo>
                    <a:pt x="9039" y="11819"/>
                  </a:lnTo>
                  <a:lnTo>
                    <a:pt x="8884" y="11819"/>
                  </a:lnTo>
                  <a:lnTo>
                    <a:pt x="8710" y="11877"/>
                  </a:lnTo>
                  <a:lnTo>
                    <a:pt x="8382" y="11993"/>
                  </a:lnTo>
                  <a:lnTo>
                    <a:pt x="8208" y="12051"/>
                  </a:lnTo>
                  <a:lnTo>
                    <a:pt x="8015" y="12071"/>
                  </a:lnTo>
                  <a:lnTo>
                    <a:pt x="7822" y="12090"/>
                  </a:lnTo>
                  <a:lnTo>
                    <a:pt x="7609" y="12090"/>
                  </a:lnTo>
                  <a:lnTo>
                    <a:pt x="7397" y="12071"/>
                  </a:lnTo>
                  <a:lnTo>
                    <a:pt x="7185" y="12032"/>
                  </a:lnTo>
                  <a:lnTo>
                    <a:pt x="6972" y="11993"/>
                  </a:lnTo>
                  <a:lnTo>
                    <a:pt x="6760" y="11916"/>
                  </a:lnTo>
                  <a:lnTo>
                    <a:pt x="6547" y="11839"/>
                  </a:lnTo>
                  <a:lnTo>
                    <a:pt x="6354" y="11742"/>
                  </a:lnTo>
                  <a:lnTo>
                    <a:pt x="6161" y="11646"/>
                  </a:lnTo>
                  <a:lnTo>
                    <a:pt x="5968" y="11530"/>
                  </a:lnTo>
                  <a:lnTo>
                    <a:pt x="5814" y="11414"/>
                  </a:lnTo>
                  <a:lnTo>
                    <a:pt x="5659" y="11279"/>
                  </a:lnTo>
                  <a:lnTo>
                    <a:pt x="5524" y="11124"/>
                  </a:lnTo>
                  <a:lnTo>
                    <a:pt x="5408" y="10989"/>
                  </a:lnTo>
                  <a:lnTo>
                    <a:pt x="5311" y="10873"/>
                  </a:lnTo>
                  <a:lnTo>
                    <a:pt x="5234" y="10777"/>
                  </a:lnTo>
                  <a:lnTo>
                    <a:pt x="5138" y="10699"/>
                  </a:lnTo>
                  <a:lnTo>
                    <a:pt x="5041" y="10641"/>
                  </a:lnTo>
                  <a:lnTo>
                    <a:pt x="4944" y="10622"/>
                  </a:lnTo>
                  <a:lnTo>
                    <a:pt x="4829" y="10622"/>
                  </a:lnTo>
                  <a:lnTo>
                    <a:pt x="4713" y="10641"/>
                  </a:lnTo>
                  <a:lnTo>
                    <a:pt x="4558" y="10680"/>
                  </a:lnTo>
                  <a:lnTo>
                    <a:pt x="4404" y="10738"/>
                  </a:lnTo>
                  <a:lnTo>
                    <a:pt x="4230" y="10777"/>
                  </a:lnTo>
                  <a:lnTo>
                    <a:pt x="4056" y="10815"/>
                  </a:lnTo>
                  <a:lnTo>
                    <a:pt x="3554" y="10815"/>
                  </a:lnTo>
                  <a:lnTo>
                    <a:pt x="3245" y="10777"/>
                  </a:lnTo>
                  <a:lnTo>
                    <a:pt x="2917" y="10699"/>
                  </a:lnTo>
                  <a:lnTo>
                    <a:pt x="2608" y="10603"/>
                  </a:lnTo>
                  <a:lnTo>
                    <a:pt x="2299" y="10468"/>
                  </a:lnTo>
                  <a:lnTo>
                    <a:pt x="1990" y="10332"/>
                  </a:lnTo>
                  <a:lnTo>
                    <a:pt x="1893" y="10275"/>
                  </a:lnTo>
                  <a:lnTo>
                    <a:pt x="1797" y="10197"/>
                  </a:lnTo>
                  <a:lnTo>
                    <a:pt x="1700" y="10120"/>
                  </a:lnTo>
                  <a:lnTo>
                    <a:pt x="1623" y="10023"/>
                  </a:lnTo>
                  <a:lnTo>
                    <a:pt x="1565" y="9927"/>
                  </a:lnTo>
                  <a:lnTo>
                    <a:pt x="1488" y="9830"/>
                  </a:lnTo>
                  <a:lnTo>
                    <a:pt x="1449" y="9714"/>
                  </a:lnTo>
                  <a:lnTo>
                    <a:pt x="1410" y="9599"/>
                  </a:lnTo>
                  <a:lnTo>
                    <a:pt x="1372" y="9348"/>
                  </a:lnTo>
                  <a:lnTo>
                    <a:pt x="1353" y="9077"/>
                  </a:lnTo>
                  <a:lnTo>
                    <a:pt x="1372" y="8942"/>
                  </a:lnTo>
                  <a:lnTo>
                    <a:pt x="1410" y="8807"/>
                  </a:lnTo>
                  <a:lnTo>
                    <a:pt x="1449" y="8672"/>
                  </a:lnTo>
                  <a:lnTo>
                    <a:pt x="1507" y="8536"/>
                  </a:lnTo>
                  <a:lnTo>
                    <a:pt x="1565" y="8324"/>
                  </a:lnTo>
                  <a:lnTo>
                    <a:pt x="1623" y="8131"/>
                  </a:lnTo>
                  <a:lnTo>
                    <a:pt x="1623" y="7976"/>
                  </a:lnTo>
                  <a:lnTo>
                    <a:pt x="1584" y="7841"/>
                  </a:lnTo>
                  <a:lnTo>
                    <a:pt x="1507" y="7725"/>
                  </a:lnTo>
                  <a:lnTo>
                    <a:pt x="1391" y="7610"/>
                  </a:lnTo>
                  <a:lnTo>
                    <a:pt x="1237" y="7532"/>
                  </a:lnTo>
                  <a:lnTo>
                    <a:pt x="1044" y="7436"/>
                  </a:lnTo>
                  <a:lnTo>
                    <a:pt x="889" y="7378"/>
                  </a:lnTo>
                  <a:lnTo>
                    <a:pt x="773" y="7301"/>
                  </a:lnTo>
                  <a:lnTo>
                    <a:pt x="657" y="7204"/>
                  </a:lnTo>
                  <a:lnTo>
                    <a:pt x="561" y="7088"/>
                  </a:lnTo>
                  <a:lnTo>
                    <a:pt x="503" y="6953"/>
                  </a:lnTo>
                  <a:lnTo>
                    <a:pt x="445" y="6818"/>
                  </a:lnTo>
                  <a:lnTo>
                    <a:pt x="426" y="6644"/>
                  </a:lnTo>
                  <a:lnTo>
                    <a:pt x="426" y="6470"/>
                  </a:lnTo>
                  <a:lnTo>
                    <a:pt x="445" y="6258"/>
                  </a:lnTo>
                  <a:lnTo>
                    <a:pt x="503" y="6084"/>
                  </a:lnTo>
                  <a:lnTo>
                    <a:pt x="561" y="5949"/>
                  </a:lnTo>
                  <a:lnTo>
                    <a:pt x="657" y="5852"/>
                  </a:lnTo>
                  <a:lnTo>
                    <a:pt x="773" y="5775"/>
                  </a:lnTo>
                  <a:lnTo>
                    <a:pt x="928" y="5756"/>
                  </a:lnTo>
                  <a:lnTo>
                    <a:pt x="1101" y="5775"/>
                  </a:lnTo>
                  <a:lnTo>
                    <a:pt x="1314" y="5814"/>
                  </a:lnTo>
                  <a:lnTo>
                    <a:pt x="1584" y="5891"/>
                  </a:lnTo>
                  <a:lnTo>
                    <a:pt x="1874" y="5929"/>
                  </a:lnTo>
                  <a:lnTo>
                    <a:pt x="2144" y="5968"/>
                  </a:lnTo>
                  <a:lnTo>
                    <a:pt x="2994" y="5968"/>
                  </a:lnTo>
                  <a:lnTo>
                    <a:pt x="3554" y="5949"/>
                  </a:lnTo>
                  <a:lnTo>
                    <a:pt x="3670" y="5949"/>
                  </a:lnTo>
                  <a:lnTo>
                    <a:pt x="3766" y="5910"/>
                  </a:lnTo>
                  <a:lnTo>
                    <a:pt x="3863" y="5871"/>
                  </a:lnTo>
                  <a:lnTo>
                    <a:pt x="3979" y="5814"/>
                  </a:lnTo>
                  <a:lnTo>
                    <a:pt x="4172" y="5698"/>
                  </a:lnTo>
                  <a:lnTo>
                    <a:pt x="4365" y="5562"/>
                  </a:lnTo>
                  <a:lnTo>
                    <a:pt x="5041" y="5118"/>
                  </a:lnTo>
                  <a:lnTo>
                    <a:pt x="5698" y="4674"/>
                  </a:lnTo>
                  <a:lnTo>
                    <a:pt x="7011" y="3747"/>
                  </a:lnTo>
                  <a:lnTo>
                    <a:pt x="7687" y="3303"/>
                  </a:lnTo>
                  <a:lnTo>
                    <a:pt x="8343" y="2840"/>
                  </a:lnTo>
                  <a:lnTo>
                    <a:pt x="9019" y="2415"/>
                  </a:lnTo>
                  <a:lnTo>
                    <a:pt x="9714" y="1990"/>
                  </a:lnTo>
                  <a:lnTo>
                    <a:pt x="10101" y="1777"/>
                  </a:lnTo>
                  <a:lnTo>
                    <a:pt x="10506" y="1584"/>
                  </a:lnTo>
                  <a:lnTo>
                    <a:pt x="10912" y="1411"/>
                  </a:lnTo>
                  <a:lnTo>
                    <a:pt x="11337" y="1237"/>
                  </a:lnTo>
                  <a:lnTo>
                    <a:pt x="11761" y="1102"/>
                  </a:lnTo>
                  <a:lnTo>
                    <a:pt x="12186" y="966"/>
                  </a:lnTo>
                  <a:lnTo>
                    <a:pt x="12630" y="850"/>
                  </a:lnTo>
                  <a:lnTo>
                    <a:pt x="13075" y="754"/>
                  </a:lnTo>
                  <a:lnTo>
                    <a:pt x="13075" y="754"/>
                  </a:lnTo>
                  <a:lnTo>
                    <a:pt x="12515" y="1295"/>
                  </a:lnTo>
                  <a:lnTo>
                    <a:pt x="12244" y="1565"/>
                  </a:lnTo>
                  <a:lnTo>
                    <a:pt x="11993" y="1855"/>
                  </a:lnTo>
                  <a:lnTo>
                    <a:pt x="11742" y="2144"/>
                  </a:lnTo>
                  <a:lnTo>
                    <a:pt x="11530" y="2473"/>
                  </a:lnTo>
                  <a:lnTo>
                    <a:pt x="11337" y="2840"/>
                  </a:lnTo>
                  <a:lnTo>
                    <a:pt x="11182" y="3226"/>
                  </a:lnTo>
                  <a:lnTo>
                    <a:pt x="11337" y="3168"/>
                  </a:lnTo>
                  <a:lnTo>
                    <a:pt x="11491" y="3091"/>
                  </a:lnTo>
                  <a:lnTo>
                    <a:pt x="11607" y="3013"/>
                  </a:lnTo>
                  <a:lnTo>
                    <a:pt x="11704" y="2917"/>
                  </a:lnTo>
                  <a:lnTo>
                    <a:pt x="11858" y="2704"/>
                  </a:lnTo>
                  <a:lnTo>
                    <a:pt x="12012" y="2511"/>
                  </a:lnTo>
                  <a:lnTo>
                    <a:pt x="12264" y="2202"/>
                  </a:lnTo>
                  <a:lnTo>
                    <a:pt x="12515" y="1893"/>
                  </a:lnTo>
                  <a:lnTo>
                    <a:pt x="12804" y="1623"/>
                  </a:lnTo>
                  <a:lnTo>
                    <a:pt x="13094" y="1372"/>
                  </a:lnTo>
                  <a:lnTo>
                    <a:pt x="13422" y="1140"/>
                  </a:lnTo>
                  <a:lnTo>
                    <a:pt x="13751" y="928"/>
                  </a:lnTo>
                  <a:lnTo>
                    <a:pt x="14098" y="754"/>
                  </a:lnTo>
                  <a:lnTo>
                    <a:pt x="14465" y="599"/>
                  </a:lnTo>
                  <a:lnTo>
                    <a:pt x="14716" y="522"/>
                  </a:lnTo>
                  <a:lnTo>
                    <a:pt x="14948" y="484"/>
                  </a:lnTo>
                  <a:lnTo>
                    <a:pt x="15431" y="426"/>
                  </a:lnTo>
                  <a:lnTo>
                    <a:pt x="15643" y="1179"/>
                  </a:lnTo>
                  <a:lnTo>
                    <a:pt x="15817" y="1932"/>
                  </a:lnTo>
                  <a:lnTo>
                    <a:pt x="15971" y="2685"/>
                  </a:lnTo>
                  <a:lnTo>
                    <a:pt x="16068" y="3438"/>
                  </a:lnTo>
                  <a:lnTo>
                    <a:pt x="16107" y="3824"/>
                  </a:lnTo>
                  <a:lnTo>
                    <a:pt x="16145" y="4211"/>
                  </a:lnTo>
                  <a:lnTo>
                    <a:pt x="16145" y="4616"/>
                  </a:lnTo>
                  <a:lnTo>
                    <a:pt x="16145" y="5002"/>
                  </a:lnTo>
                  <a:lnTo>
                    <a:pt x="16145" y="5389"/>
                  </a:lnTo>
                  <a:lnTo>
                    <a:pt x="16107" y="5794"/>
                  </a:lnTo>
                  <a:lnTo>
                    <a:pt x="16068" y="6200"/>
                  </a:lnTo>
                  <a:lnTo>
                    <a:pt x="16010" y="6605"/>
                  </a:lnTo>
                  <a:lnTo>
                    <a:pt x="16145" y="6451"/>
                  </a:lnTo>
                  <a:lnTo>
                    <a:pt x="16242" y="6277"/>
                  </a:lnTo>
                  <a:lnTo>
                    <a:pt x="16338" y="6065"/>
                  </a:lnTo>
                  <a:lnTo>
                    <a:pt x="16416" y="5814"/>
                  </a:lnTo>
                  <a:lnTo>
                    <a:pt x="16454" y="5543"/>
                  </a:lnTo>
                  <a:lnTo>
                    <a:pt x="16493" y="5234"/>
                  </a:lnTo>
                  <a:lnTo>
                    <a:pt x="16512" y="4906"/>
                  </a:lnTo>
                  <a:lnTo>
                    <a:pt x="16512" y="4539"/>
                  </a:lnTo>
                  <a:lnTo>
                    <a:pt x="16493" y="4153"/>
                  </a:lnTo>
                  <a:lnTo>
                    <a:pt x="16454" y="3728"/>
                  </a:lnTo>
                  <a:lnTo>
                    <a:pt x="16396" y="3264"/>
                  </a:lnTo>
                  <a:lnTo>
                    <a:pt x="16319" y="2782"/>
                  </a:lnTo>
                  <a:lnTo>
                    <a:pt x="16145" y="1700"/>
                  </a:lnTo>
                  <a:lnTo>
                    <a:pt x="15875" y="484"/>
                  </a:lnTo>
                  <a:lnTo>
                    <a:pt x="16319" y="426"/>
                  </a:lnTo>
                  <a:lnTo>
                    <a:pt x="16763" y="387"/>
                  </a:lnTo>
                  <a:close/>
                  <a:moveTo>
                    <a:pt x="27964" y="11124"/>
                  </a:moveTo>
                  <a:lnTo>
                    <a:pt x="28099" y="11144"/>
                  </a:lnTo>
                  <a:lnTo>
                    <a:pt x="28253" y="11201"/>
                  </a:lnTo>
                  <a:lnTo>
                    <a:pt x="28350" y="11240"/>
                  </a:lnTo>
                  <a:lnTo>
                    <a:pt x="28466" y="11259"/>
                  </a:lnTo>
                  <a:lnTo>
                    <a:pt x="28659" y="11279"/>
                  </a:lnTo>
                  <a:lnTo>
                    <a:pt x="28698" y="11356"/>
                  </a:lnTo>
                  <a:lnTo>
                    <a:pt x="28717" y="11433"/>
                  </a:lnTo>
                  <a:lnTo>
                    <a:pt x="28698" y="11510"/>
                  </a:lnTo>
                  <a:lnTo>
                    <a:pt x="28698" y="11588"/>
                  </a:lnTo>
                  <a:lnTo>
                    <a:pt x="28640" y="11723"/>
                  </a:lnTo>
                  <a:lnTo>
                    <a:pt x="28582" y="11858"/>
                  </a:lnTo>
                  <a:lnTo>
                    <a:pt x="28234" y="12862"/>
                  </a:lnTo>
                  <a:lnTo>
                    <a:pt x="28060" y="13364"/>
                  </a:lnTo>
                  <a:lnTo>
                    <a:pt x="27944" y="13886"/>
                  </a:lnTo>
                  <a:lnTo>
                    <a:pt x="27867" y="14156"/>
                  </a:lnTo>
                  <a:lnTo>
                    <a:pt x="27751" y="14407"/>
                  </a:lnTo>
                  <a:lnTo>
                    <a:pt x="27636" y="14620"/>
                  </a:lnTo>
                  <a:lnTo>
                    <a:pt x="27462" y="14813"/>
                  </a:lnTo>
                  <a:lnTo>
                    <a:pt x="27288" y="14967"/>
                  </a:lnTo>
                  <a:lnTo>
                    <a:pt x="27075" y="15102"/>
                  </a:lnTo>
                  <a:lnTo>
                    <a:pt x="26824" y="15199"/>
                  </a:lnTo>
                  <a:lnTo>
                    <a:pt x="26554" y="15276"/>
                  </a:lnTo>
                  <a:lnTo>
                    <a:pt x="25453" y="15547"/>
                  </a:lnTo>
                  <a:lnTo>
                    <a:pt x="24353" y="15759"/>
                  </a:lnTo>
                  <a:lnTo>
                    <a:pt x="23252" y="15952"/>
                  </a:lnTo>
                  <a:lnTo>
                    <a:pt x="22132" y="16126"/>
                  </a:lnTo>
                  <a:lnTo>
                    <a:pt x="19641" y="16454"/>
                  </a:lnTo>
                  <a:lnTo>
                    <a:pt x="18405" y="16609"/>
                  </a:lnTo>
                  <a:lnTo>
                    <a:pt x="17767" y="16647"/>
                  </a:lnTo>
                  <a:lnTo>
                    <a:pt x="17149" y="16686"/>
                  </a:lnTo>
                  <a:lnTo>
                    <a:pt x="16454" y="16705"/>
                  </a:lnTo>
                  <a:lnTo>
                    <a:pt x="15759" y="16705"/>
                  </a:lnTo>
                  <a:lnTo>
                    <a:pt x="15064" y="16686"/>
                  </a:lnTo>
                  <a:lnTo>
                    <a:pt x="14388" y="16628"/>
                  </a:lnTo>
                  <a:lnTo>
                    <a:pt x="13693" y="16570"/>
                  </a:lnTo>
                  <a:lnTo>
                    <a:pt x="13017" y="16493"/>
                  </a:lnTo>
                  <a:lnTo>
                    <a:pt x="11646" y="16300"/>
                  </a:lnTo>
                  <a:lnTo>
                    <a:pt x="10255" y="16107"/>
                  </a:lnTo>
                  <a:lnTo>
                    <a:pt x="8865" y="15894"/>
                  </a:lnTo>
                  <a:lnTo>
                    <a:pt x="8170" y="15778"/>
                  </a:lnTo>
                  <a:lnTo>
                    <a:pt x="7494" y="15643"/>
                  </a:lnTo>
                  <a:lnTo>
                    <a:pt x="6798" y="15508"/>
                  </a:lnTo>
                  <a:lnTo>
                    <a:pt x="6122" y="15334"/>
                  </a:lnTo>
                  <a:lnTo>
                    <a:pt x="5794" y="15238"/>
                  </a:lnTo>
                  <a:lnTo>
                    <a:pt x="5524" y="15102"/>
                  </a:lnTo>
                  <a:lnTo>
                    <a:pt x="5273" y="14967"/>
                  </a:lnTo>
                  <a:lnTo>
                    <a:pt x="5080" y="14774"/>
                  </a:lnTo>
                  <a:lnTo>
                    <a:pt x="4887" y="14581"/>
                  </a:lnTo>
                  <a:lnTo>
                    <a:pt x="4751" y="14330"/>
                  </a:lnTo>
                  <a:lnTo>
                    <a:pt x="4616" y="14040"/>
                  </a:lnTo>
                  <a:lnTo>
                    <a:pt x="4539" y="13731"/>
                  </a:lnTo>
                  <a:lnTo>
                    <a:pt x="4384" y="13133"/>
                  </a:lnTo>
                  <a:lnTo>
                    <a:pt x="4191" y="12534"/>
                  </a:lnTo>
                  <a:lnTo>
                    <a:pt x="3766" y="11298"/>
                  </a:lnTo>
                  <a:lnTo>
                    <a:pt x="3940" y="11259"/>
                  </a:lnTo>
                  <a:lnTo>
                    <a:pt x="4056" y="11240"/>
                  </a:lnTo>
                  <a:lnTo>
                    <a:pt x="4249" y="11182"/>
                  </a:lnTo>
                  <a:lnTo>
                    <a:pt x="4442" y="11144"/>
                  </a:lnTo>
                  <a:lnTo>
                    <a:pt x="4616" y="11144"/>
                  </a:lnTo>
                  <a:lnTo>
                    <a:pt x="4771" y="11182"/>
                  </a:lnTo>
                  <a:lnTo>
                    <a:pt x="4944" y="11240"/>
                  </a:lnTo>
                  <a:lnTo>
                    <a:pt x="5099" y="11337"/>
                  </a:lnTo>
                  <a:lnTo>
                    <a:pt x="5253" y="11453"/>
                  </a:lnTo>
                  <a:lnTo>
                    <a:pt x="5427" y="11607"/>
                  </a:lnTo>
                  <a:lnTo>
                    <a:pt x="5582" y="11762"/>
                  </a:lnTo>
                  <a:lnTo>
                    <a:pt x="5756" y="11897"/>
                  </a:lnTo>
                  <a:lnTo>
                    <a:pt x="5929" y="12013"/>
                  </a:lnTo>
                  <a:lnTo>
                    <a:pt x="6122" y="12128"/>
                  </a:lnTo>
                  <a:lnTo>
                    <a:pt x="6296" y="12225"/>
                  </a:lnTo>
                  <a:lnTo>
                    <a:pt x="6489" y="12302"/>
                  </a:lnTo>
                  <a:lnTo>
                    <a:pt x="6683" y="12379"/>
                  </a:lnTo>
                  <a:lnTo>
                    <a:pt x="6895" y="12418"/>
                  </a:lnTo>
                  <a:lnTo>
                    <a:pt x="7088" y="12476"/>
                  </a:lnTo>
                  <a:lnTo>
                    <a:pt x="7300" y="12495"/>
                  </a:lnTo>
                  <a:lnTo>
                    <a:pt x="7513" y="12515"/>
                  </a:lnTo>
                  <a:lnTo>
                    <a:pt x="7725" y="12515"/>
                  </a:lnTo>
                  <a:lnTo>
                    <a:pt x="7938" y="12495"/>
                  </a:lnTo>
                  <a:lnTo>
                    <a:pt x="8150" y="12476"/>
                  </a:lnTo>
                  <a:lnTo>
                    <a:pt x="8382" y="12418"/>
                  </a:lnTo>
                  <a:lnTo>
                    <a:pt x="8594" y="12360"/>
                  </a:lnTo>
                  <a:lnTo>
                    <a:pt x="8787" y="12341"/>
                  </a:lnTo>
                  <a:lnTo>
                    <a:pt x="8942" y="12360"/>
                  </a:lnTo>
                  <a:lnTo>
                    <a:pt x="9077" y="12418"/>
                  </a:lnTo>
                  <a:lnTo>
                    <a:pt x="9232" y="12495"/>
                  </a:lnTo>
                  <a:lnTo>
                    <a:pt x="9676" y="12746"/>
                  </a:lnTo>
                  <a:lnTo>
                    <a:pt x="10139" y="12959"/>
                  </a:lnTo>
                  <a:lnTo>
                    <a:pt x="10622" y="13133"/>
                  </a:lnTo>
                  <a:lnTo>
                    <a:pt x="10854" y="13191"/>
                  </a:lnTo>
                  <a:lnTo>
                    <a:pt x="11086" y="13249"/>
                  </a:lnTo>
                  <a:lnTo>
                    <a:pt x="11337" y="13306"/>
                  </a:lnTo>
                  <a:lnTo>
                    <a:pt x="11588" y="13326"/>
                  </a:lnTo>
                  <a:lnTo>
                    <a:pt x="11819" y="13345"/>
                  </a:lnTo>
                  <a:lnTo>
                    <a:pt x="12070" y="13345"/>
                  </a:lnTo>
                  <a:lnTo>
                    <a:pt x="12321" y="13326"/>
                  </a:lnTo>
                  <a:lnTo>
                    <a:pt x="12573" y="13306"/>
                  </a:lnTo>
                  <a:lnTo>
                    <a:pt x="12824" y="13249"/>
                  </a:lnTo>
                  <a:lnTo>
                    <a:pt x="13075" y="13191"/>
                  </a:lnTo>
                  <a:lnTo>
                    <a:pt x="13326" y="13133"/>
                  </a:lnTo>
                  <a:lnTo>
                    <a:pt x="13557" y="13075"/>
                  </a:lnTo>
                  <a:lnTo>
                    <a:pt x="13770" y="13055"/>
                  </a:lnTo>
                  <a:lnTo>
                    <a:pt x="13982" y="13055"/>
                  </a:lnTo>
                  <a:lnTo>
                    <a:pt x="14214" y="13075"/>
                  </a:lnTo>
                  <a:lnTo>
                    <a:pt x="14426" y="13113"/>
                  </a:lnTo>
                  <a:lnTo>
                    <a:pt x="14639" y="13191"/>
                  </a:lnTo>
                  <a:lnTo>
                    <a:pt x="14871" y="13287"/>
                  </a:lnTo>
                  <a:lnTo>
                    <a:pt x="15083" y="13384"/>
                  </a:lnTo>
                  <a:lnTo>
                    <a:pt x="15295" y="13461"/>
                  </a:lnTo>
                  <a:lnTo>
                    <a:pt x="15508" y="13519"/>
                  </a:lnTo>
                  <a:lnTo>
                    <a:pt x="15720" y="13577"/>
                  </a:lnTo>
                  <a:lnTo>
                    <a:pt x="15933" y="13596"/>
                  </a:lnTo>
                  <a:lnTo>
                    <a:pt x="16145" y="13615"/>
                  </a:lnTo>
                  <a:lnTo>
                    <a:pt x="16338" y="13615"/>
                  </a:lnTo>
                  <a:lnTo>
                    <a:pt x="16551" y="13596"/>
                  </a:lnTo>
                  <a:lnTo>
                    <a:pt x="16763" y="13577"/>
                  </a:lnTo>
                  <a:lnTo>
                    <a:pt x="16976" y="13538"/>
                  </a:lnTo>
                  <a:lnTo>
                    <a:pt x="17188" y="13480"/>
                  </a:lnTo>
                  <a:lnTo>
                    <a:pt x="17381" y="13403"/>
                  </a:lnTo>
                  <a:lnTo>
                    <a:pt x="17787" y="13249"/>
                  </a:lnTo>
                  <a:lnTo>
                    <a:pt x="18192" y="13036"/>
                  </a:lnTo>
                  <a:lnTo>
                    <a:pt x="18385" y="12940"/>
                  </a:lnTo>
                  <a:lnTo>
                    <a:pt x="18482" y="12920"/>
                  </a:lnTo>
                  <a:lnTo>
                    <a:pt x="18578" y="12901"/>
                  </a:lnTo>
                  <a:lnTo>
                    <a:pt x="18656" y="12901"/>
                  </a:lnTo>
                  <a:lnTo>
                    <a:pt x="18752" y="12920"/>
                  </a:lnTo>
                  <a:lnTo>
                    <a:pt x="18849" y="12959"/>
                  </a:lnTo>
                  <a:lnTo>
                    <a:pt x="18965" y="13017"/>
                  </a:lnTo>
                  <a:lnTo>
                    <a:pt x="19061" y="13094"/>
                  </a:lnTo>
                  <a:lnTo>
                    <a:pt x="19177" y="13152"/>
                  </a:lnTo>
                  <a:lnTo>
                    <a:pt x="19409" y="13249"/>
                  </a:lnTo>
                  <a:lnTo>
                    <a:pt x="19660" y="13287"/>
                  </a:lnTo>
                  <a:lnTo>
                    <a:pt x="19911" y="13306"/>
                  </a:lnTo>
                  <a:lnTo>
                    <a:pt x="20394" y="13306"/>
                  </a:lnTo>
                  <a:lnTo>
                    <a:pt x="20857" y="13287"/>
                  </a:lnTo>
                  <a:lnTo>
                    <a:pt x="21301" y="13229"/>
                  </a:lnTo>
                  <a:lnTo>
                    <a:pt x="21745" y="13152"/>
                  </a:lnTo>
                  <a:lnTo>
                    <a:pt x="22190" y="13017"/>
                  </a:lnTo>
                  <a:lnTo>
                    <a:pt x="22615" y="12862"/>
                  </a:lnTo>
                  <a:lnTo>
                    <a:pt x="22827" y="12766"/>
                  </a:lnTo>
                  <a:lnTo>
                    <a:pt x="23020" y="12650"/>
                  </a:lnTo>
                  <a:lnTo>
                    <a:pt x="23232" y="12534"/>
                  </a:lnTo>
                  <a:lnTo>
                    <a:pt x="23426" y="12399"/>
                  </a:lnTo>
                  <a:lnTo>
                    <a:pt x="23484" y="12360"/>
                  </a:lnTo>
                  <a:lnTo>
                    <a:pt x="23561" y="12322"/>
                  </a:lnTo>
                  <a:lnTo>
                    <a:pt x="23677" y="12322"/>
                  </a:lnTo>
                  <a:lnTo>
                    <a:pt x="23793" y="12341"/>
                  </a:lnTo>
                  <a:lnTo>
                    <a:pt x="23928" y="12379"/>
                  </a:lnTo>
                  <a:lnTo>
                    <a:pt x="24159" y="12437"/>
                  </a:lnTo>
                  <a:lnTo>
                    <a:pt x="24391" y="12476"/>
                  </a:lnTo>
                  <a:lnTo>
                    <a:pt x="24623" y="12495"/>
                  </a:lnTo>
                  <a:lnTo>
                    <a:pt x="25067" y="12495"/>
                  </a:lnTo>
                  <a:lnTo>
                    <a:pt x="25279" y="12476"/>
                  </a:lnTo>
                  <a:lnTo>
                    <a:pt x="25492" y="12437"/>
                  </a:lnTo>
                  <a:lnTo>
                    <a:pt x="25704" y="12399"/>
                  </a:lnTo>
                  <a:lnTo>
                    <a:pt x="25917" y="12341"/>
                  </a:lnTo>
                  <a:lnTo>
                    <a:pt x="26110" y="12264"/>
                  </a:lnTo>
                  <a:lnTo>
                    <a:pt x="26303" y="12167"/>
                  </a:lnTo>
                  <a:lnTo>
                    <a:pt x="26496" y="12051"/>
                  </a:lnTo>
                  <a:lnTo>
                    <a:pt x="26689" y="11935"/>
                  </a:lnTo>
                  <a:lnTo>
                    <a:pt x="26882" y="11800"/>
                  </a:lnTo>
                  <a:lnTo>
                    <a:pt x="27056" y="11665"/>
                  </a:lnTo>
                  <a:lnTo>
                    <a:pt x="27230" y="11510"/>
                  </a:lnTo>
                  <a:lnTo>
                    <a:pt x="27346" y="11375"/>
                  </a:lnTo>
                  <a:lnTo>
                    <a:pt x="27462" y="11279"/>
                  </a:lnTo>
                  <a:lnTo>
                    <a:pt x="27597" y="11201"/>
                  </a:lnTo>
                  <a:lnTo>
                    <a:pt x="27713" y="11144"/>
                  </a:lnTo>
                  <a:lnTo>
                    <a:pt x="27829" y="11124"/>
                  </a:lnTo>
                  <a:close/>
                  <a:moveTo>
                    <a:pt x="15875" y="1"/>
                  </a:moveTo>
                  <a:lnTo>
                    <a:pt x="15295" y="20"/>
                  </a:lnTo>
                  <a:lnTo>
                    <a:pt x="14716" y="59"/>
                  </a:lnTo>
                  <a:lnTo>
                    <a:pt x="14137" y="117"/>
                  </a:lnTo>
                  <a:lnTo>
                    <a:pt x="13557" y="194"/>
                  </a:lnTo>
                  <a:lnTo>
                    <a:pt x="12997" y="310"/>
                  </a:lnTo>
                  <a:lnTo>
                    <a:pt x="12418" y="445"/>
                  </a:lnTo>
                  <a:lnTo>
                    <a:pt x="11858" y="599"/>
                  </a:lnTo>
                  <a:lnTo>
                    <a:pt x="11317" y="773"/>
                  </a:lnTo>
                  <a:lnTo>
                    <a:pt x="10777" y="1005"/>
                  </a:lnTo>
                  <a:lnTo>
                    <a:pt x="10236" y="1237"/>
                  </a:lnTo>
                  <a:lnTo>
                    <a:pt x="9695" y="1526"/>
                  </a:lnTo>
                  <a:lnTo>
                    <a:pt x="9174" y="1835"/>
                  </a:lnTo>
                  <a:lnTo>
                    <a:pt x="7880" y="2666"/>
                  </a:lnTo>
                  <a:lnTo>
                    <a:pt x="6605" y="3515"/>
                  </a:lnTo>
                  <a:lnTo>
                    <a:pt x="4075" y="5234"/>
                  </a:lnTo>
                  <a:lnTo>
                    <a:pt x="3921" y="5331"/>
                  </a:lnTo>
                  <a:lnTo>
                    <a:pt x="3766" y="5447"/>
                  </a:lnTo>
                  <a:lnTo>
                    <a:pt x="3612" y="5505"/>
                  </a:lnTo>
                  <a:lnTo>
                    <a:pt x="3515" y="5524"/>
                  </a:lnTo>
                  <a:lnTo>
                    <a:pt x="3419" y="5543"/>
                  </a:lnTo>
                  <a:lnTo>
                    <a:pt x="2878" y="5543"/>
                  </a:lnTo>
                  <a:lnTo>
                    <a:pt x="2357" y="5524"/>
                  </a:lnTo>
                  <a:lnTo>
                    <a:pt x="2086" y="5524"/>
                  </a:lnTo>
                  <a:lnTo>
                    <a:pt x="1816" y="5485"/>
                  </a:lnTo>
                  <a:lnTo>
                    <a:pt x="1546" y="5447"/>
                  </a:lnTo>
                  <a:lnTo>
                    <a:pt x="1295" y="5369"/>
                  </a:lnTo>
                  <a:lnTo>
                    <a:pt x="1159" y="5350"/>
                  </a:lnTo>
                  <a:lnTo>
                    <a:pt x="1044" y="5331"/>
                  </a:lnTo>
                  <a:lnTo>
                    <a:pt x="928" y="5311"/>
                  </a:lnTo>
                  <a:lnTo>
                    <a:pt x="812" y="5331"/>
                  </a:lnTo>
                  <a:lnTo>
                    <a:pt x="696" y="5350"/>
                  </a:lnTo>
                  <a:lnTo>
                    <a:pt x="599" y="5369"/>
                  </a:lnTo>
                  <a:lnTo>
                    <a:pt x="522" y="5408"/>
                  </a:lnTo>
                  <a:lnTo>
                    <a:pt x="426" y="5466"/>
                  </a:lnTo>
                  <a:lnTo>
                    <a:pt x="348" y="5524"/>
                  </a:lnTo>
                  <a:lnTo>
                    <a:pt x="290" y="5601"/>
                  </a:lnTo>
                  <a:lnTo>
                    <a:pt x="213" y="5698"/>
                  </a:lnTo>
                  <a:lnTo>
                    <a:pt x="175" y="5794"/>
                  </a:lnTo>
                  <a:lnTo>
                    <a:pt x="78" y="6007"/>
                  </a:lnTo>
                  <a:lnTo>
                    <a:pt x="20" y="6258"/>
                  </a:lnTo>
                  <a:lnTo>
                    <a:pt x="20" y="6432"/>
                  </a:lnTo>
                  <a:lnTo>
                    <a:pt x="1" y="6586"/>
                  </a:lnTo>
                  <a:lnTo>
                    <a:pt x="20" y="6721"/>
                  </a:lnTo>
                  <a:lnTo>
                    <a:pt x="39" y="6876"/>
                  </a:lnTo>
                  <a:lnTo>
                    <a:pt x="78" y="6992"/>
                  </a:lnTo>
                  <a:lnTo>
                    <a:pt x="117" y="7127"/>
                  </a:lnTo>
                  <a:lnTo>
                    <a:pt x="175" y="7243"/>
                  </a:lnTo>
                  <a:lnTo>
                    <a:pt x="252" y="7339"/>
                  </a:lnTo>
                  <a:lnTo>
                    <a:pt x="329" y="7455"/>
                  </a:lnTo>
                  <a:lnTo>
                    <a:pt x="426" y="7532"/>
                  </a:lnTo>
                  <a:lnTo>
                    <a:pt x="638" y="7706"/>
                  </a:lnTo>
                  <a:lnTo>
                    <a:pt x="889" y="7861"/>
                  </a:lnTo>
                  <a:lnTo>
                    <a:pt x="1179" y="7976"/>
                  </a:lnTo>
                  <a:lnTo>
                    <a:pt x="1121" y="8247"/>
                  </a:lnTo>
                  <a:lnTo>
                    <a:pt x="1044" y="8517"/>
                  </a:lnTo>
                  <a:lnTo>
                    <a:pt x="1005" y="8788"/>
                  </a:lnTo>
                  <a:lnTo>
                    <a:pt x="966" y="9019"/>
                  </a:lnTo>
                  <a:lnTo>
                    <a:pt x="966" y="9251"/>
                  </a:lnTo>
                  <a:lnTo>
                    <a:pt x="966" y="9463"/>
                  </a:lnTo>
                  <a:lnTo>
                    <a:pt x="1005" y="9657"/>
                  </a:lnTo>
                  <a:lnTo>
                    <a:pt x="1063" y="9850"/>
                  </a:lnTo>
                  <a:lnTo>
                    <a:pt x="1140" y="10023"/>
                  </a:lnTo>
                  <a:lnTo>
                    <a:pt x="1237" y="10197"/>
                  </a:lnTo>
                  <a:lnTo>
                    <a:pt x="1372" y="10352"/>
                  </a:lnTo>
                  <a:lnTo>
                    <a:pt x="1507" y="10487"/>
                  </a:lnTo>
                  <a:lnTo>
                    <a:pt x="1681" y="10622"/>
                  </a:lnTo>
                  <a:lnTo>
                    <a:pt x="1874" y="10738"/>
                  </a:lnTo>
                  <a:lnTo>
                    <a:pt x="2086" y="10835"/>
                  </a:lnTo>
                  <a:lnTo>
                    <a:pt x="2337" y="10950"/>
                  </a:lnTo>
                  <a:lnTo>
                    <a:pt x="2608" y="11028"/>
                  </a:lnTo>
                  <a:lnTo>
                    <a:pt x="2801" y="11086"/>
                  </a:lnTo>
                  <a:lnTo>
                    <a:pt x="3013" y="11144"/>
                  </a:lnTo>
                  <a:lnTo>
                    <a:pt x="3149" y="11201"/>
                  </a:lnTo>
                  <a:lnTo>
                    <a:pt x="3245" y="11259"/>
                  </a:lnTo>
                  <a:lnTo>
                    <a:pt x="3322" y="11356"/>
                  </a:lnTo>
                  <a:lnTo>
                    <a:pt x="3380" y="11491"/>
                  </a:lnTo>
                  <a:lnTo>
                    <a:pt x="3573" y="12071"/>
                  </a:lnTo>
                  <a:lnTo>
                    <a:pt x="3766" y="12631"/>
                  </a:lnTo>
                  <a:lnTo>
                    <a:pt x="3960" y="13210"/>
                  </a:lnTo>
                  <a:lnTo>
                    <a:pt x="4037" y="13500"/>
                  </a:lnTo>
                  <a:lnTo>
                    <a:pt x="4114" y="13789"/>
                  </a:lnTo>
                  <a:lnTo>
                    <a:pt x="4153" y="13982"/>
                  </a:lnTo>
                  <a:lnTo>
                    <a:pt x="4211" y="14175"/>
                  </a:lnTo>
                  <a:lnTo>
                    <a:pt x="4288" y="14369"/>
                  </a:lnTo>
                  <a:lnTo>
                    <a:pt x="4365" y="14523"/>
                  </a:lnTo>
                  <a:lnTo>
                    <a:pt x="4442" y="14697"/>
                  </a:lnTo>
                  <a:lnTo>
                    <a:pt x="4558" y="14832"/>
                  </a:lnTo>
                  <a:lnTo>
                    <a:pt x="4655" y="14967"/>
                  </a:lnTo>
                  <a:lnTo>
                    <a:pt x="4771" y="15102"/>
                  </a:lnTo>
                  <a:lnTo>
                    <a:pt x="4906" y="15218"/>
                  </a:lnTo>
                  <a:lnTo>
                    <a:pt x="5041" y="15315"/>
                  </a:lnTo>
                  <a:lnTo>
                    <a:pt x="5196" y="15411"/>
                  </a:lnTo>
                  <a:lnTo>
                    <a:pt x="5350" y="15508"/>
                  </a:lnTo>
                  <a:lnTo>
                    <a:pt x="5524" y="15585"/>
                  </a:lnTo>
                  <a:lnTo>
                    <a:pt x="5698" y="15643"/>
                  </a:lnTo>
                  <a:lnTo>
                    <a:pt x="6084" y="15759"/>
                  </a:lnTo>
                  <a:lnTo>
                    <a:pt x="7243" y="16010"/>
                  </a:lnTo>
                  <a:lnTo>
                    <a:pt x="8401" y="16222"/>
                  </a:lnTo>
                  <a:lnTo>
                    <a:pt x="9560" y="16416"/>
                  </a:lnTo>
                  <a:lnTo>
                    <a:pt x="10719" y="16589"/>
                  </a:lnTo>
                  <a:lnTo>
                    <a:pt x="12244" y="16802"/>
                  </a:lnTo>
                  <a:lnTo>
                    <a:pt x="12997" y="16918"/>
                  </a:lnTo>
                  <a:lnTo>
                    <a:pt x="13751" y="16995"/>
                  </a:lnTo>
                  <a:lnTo>
                    <a:pt x="14523" y="17072"/>
                  </a:lnTo>
                  <a:lnTo>
                    <a:pt x="15276" y="17111"/>
                  </a:lnTo>
                  <a:lnTo>
                    <a:pt x="16029" y="17130"/>
                  </a:lnTo>
                  <a:lnTo>
                    <a:pt x="16802" y="17130"/>
                  </a:lnTo>
                  <a:lnTo>
                    <a:pt x="17420" y="17092"/>
                  </a:lnTo>
                  <a:lnTo>
                    <a:pt x="18018" y="17053"/>
                  </a:lnTo>
                  <a:lnTo>
                    <a:pt x="19235" y="16937"/>
                  </a:lnTo>
                  <a:lnTo>
                    <a:pt x="20452" y="16783"/>
                  </a:lnTo>
                  <a:lnTo>
                    <a:pt x="21649" y="16628"/>
                  </a:lnTo>
                  <a:lnTo>
                    <a:pt x="22943" y="16435"/>
                  </a:lnTo>
                  <a:lnTo>
                    <a:pt x="24217" y="16222"/>
                  </a:lnTo>
                  <a:lnTo>
                    <a:pt x="24855" y="16107"/>
                  </a:lnTo>
                  <a:lnTo>
                    <a:pt x="25492" y="15971"/>
                  </a:lnTo>
                  <a:lnTo>
                    <a:pt x="26129" y="15836"/>
                  </a:lnTo>
                  <a:lnTo>
                    <a:pt x="26747" y="15662"/>
                  </a:lnTo>
                  <a:lnTo>
                    <a:pt x="27056" y="15566"/>
                  </a:lnTo>
                  <a:lnTo>
                    <a:pt x="27327" y="15431"/>
                  </a:lnTo>
                  <a:lnTo>
                    <a:pt x="27558" y="15276"/>
                  </a:lnTo>
                  <a:lnTo>
                    <a:pt x="27771" y="15102"/>
                  </a:lnTo>
                  <a:lnTo>
                    <a:pt x="27944" y="14890"/>
                  </a:lnTo>
                  <a:lnTo>
                    <a:pt x="28099" y="14658"/>
                  </a:lnTo>
                  <a:lnTo>
                    <a:pt x="28234" y="14388"/>
                  </a:lnTo>
                  <a:lnTo>
                    <a:pt x="28331" y="14079"/>
                  </a:lnTo>
                  <a:lnTo>
                    <a:pt x="28466" y="13615"/>
                  </a:lnTo>
                  <a:lnTo>
                    <a:pt x="28620" y="13152"/>
                  </a:lnTo>
                  <a:lnTo>
                    <a:pt x="28775" y="12708"/>
                  </a:lnTo>
                  <a:lnTo>
                    <a:pt x="28833" y="12476"/>
                  </a:lnTo>
                  <a:lnTo>
                    <a:pt x="28891" y="12244"/>
                  </a:lnTo>
                  <a:lnTo>
                    <a:pt x="28968" y="11974"/>
                  </a:lnTo>
                  <a:lnTo>
                    <a:pt x="29065" y="11723"/>
                  </a:lnTo>
                  <a:lnTo>
                    <a:pt x="29180" y="11530"/>
                  </a:lnTo>
                  <a:lnTo>
                    <a:pt x="29335" y="11356"/>
                  </a:lnTo>
                  <a:lnTo>
                    <a:pt x="29509" y="11201"/>
                  </a:lnTo>
                  <a:lnTo>
                    <a:pt x="29721" y="11086"/>
                  </a:lnTo>
                  <a:lnTo>
                    <a:pt x="29953" y="10989"/>
                  </a:lnTo>
                  <a:lnTo>
                    <a:pt x="30243" y="10912"/>
                  </a:lnTo>
                  <a:lnTo>
                    <a:pt x="30416" y="10854"/>
                  </a:lnTo>
                  <a:lnTo>
                    <a:pt x="30571" y="10796"/>
                  </a:lnTo>
                  <a:lnTo>
                    <a:pt x="30725" y="10719"/>
                  </a:lnTo>
                  <a:lnTo>
                    <a:pt x="30861" y="10641"/>
                  </a:lnTo>
                  <a:lnTo>
                    <a:pt x="30996" y="10545"/>
                  </a:lnTo>
                  <a:lnTo>
                    <a:pt x="31112" y="10448"/>
                  </a:lnTo>
                  <a:lnTo>
                    <a:pt x="31208" y="10352"/>
                  </a:lnTo>
                  <a:lnTo>
                    <a:pt x="31285" y="10236"/>
                  </a:lnTo>
                  <a:lnTo>
                    <a:pt x="31363" y="10101"/>
                  </a:lnTo>
                  <a:lnTo>
                    <a:pt x="31421" y="9966"/>
                  </a:lnTo>
                  <a:lnTo>
                    <a:pt x="31478" y="9830"/>
                  </a:lnTo>
                  <a:lnTo>
                    <a:pt x="31498" y="9676"/>
                  </a:lnTo>
                  <a:lnTo>
                    <a:pt x="31536" y="9502"/>
                  </a:lnTo>
                  <a:lnTo>
                    <a:pt x="31536" y="9348"/>
                  </a:lnTo>
                  <a:lnTo>
                    <a:pt x="31536" y="8981"/>
                  </a:lnTo>
                  <a:lnTo>
                    <a:pt x="31517" y="8730"/>
                  </a:lnTo>
                  <a:lnTo>
                    <a:pt x="31459" y="8498"/>
                  </a:lnTo>
                  <a:lnTo>
                    <a:pt x="31363" y="8015"/>
                  </a:lnTo>
                  <a:lnTo>
                    <a:pt x="31768" y="7783"/>
                  </a:lnTo>
                  <a:lnTo>
                    <a:pt x="32000" y="7610"/>
                  </a:lnTo>
                  <a:lnTo>
                    <a:pt x="32116" y="7513"/>
                  </a:lnTo>
                  <a:lnTo>
                    <a:pt x="32193" y="7416"/>
                  </a:lnTo>
                  <a:lnTo>
                    <a:pt x="32290" y="7320"/>
                  </a:lnTo>
                  <a:lnTo>
                    <a:pt x="32348" y="7204"/>
                  </a:lnTo>
                  <a:lnTo>
                    <a:pt x="32405" y="7088"/>
                  </a:lnTo>
                  <a:lnTo>
                    <a:pt x="32463" y="6972"/>
                  </a:lnTo>
                  <a:lnTo>
                    <a:pt x="32502" y="6856"/>
                  </a:lnTo>
                  <a:lnTo>
                    <a:pt x="32521" y="6721"/>
                  </a:lnTo>
                  <a:lnTo>
                    <a:pt x="32541" y="6605"/>
                  </a:lnTo>
                  <a:lnTo>
                    <a:pt x="32541" y="6470"/>
                  </a:lnTo>
                  <a:lnTo>
                    <a:pt x="32521" y="6335"/>
                  </a:lnTo>
                  <a:lnTo>
                    <a:pt x="32502" y="6200"/>
                  </a:lnTo>
                  <a:lnTo>
                    <a:pt x="32463" y="6065"/>
                  </a:lnTo>
                  <a:lnTo>
                    <a:pt x="32425" y="5929"/>
                  </a:lnTo>
                  <a:lnTo>
                    <a:pt x="32328" y="5736"/>
                  </a:lnTo>
                  <a:lnTo>
                    <a:pt x="32212" y="5562"/>
                  </a:lnTo>
                  <a:lnTo>
                    <a:pt x="32154" y="5505"/>
                  </a:lnTo>
                  <a:lnTo>
                    <a:pt x="32096" y="5447"/>
                  </a:lnTo>
                  <a:lnTo>
                    <a:pt x="32019" y="5408"/>
                  </a:lnTo>
                  <a:lnTo>
                    <a:pt x="31942" y="5389"/>
                  </a:lnTo>
                  <a:lnTo>
                    <a:pt x="31749" y="5350"/>
                  </a:lnTo>
                  <a:lnTo>
                    <a:pt x="31517" y="5350"/>
                  </a:lnTo>
                  <a:lnTo>
                    <a:pt x="31247" y="5389"/>
                  </a:lnTo>
                  <a:lnTo>
                    <a:pt x="30899" y="5447"/>
                  </a:lnTo>
                  <a:lnTo>
                    <a:pt x="30803" y="5485"/>
                  </a:lnTo>
                  <a:lnTo>
                    <a:pt x="30706" y="5505"/>
                  </a:lnTo>
                  <a:lnTo>
                    <a:pt x="30436" y="5505"/>
                  </a:lnTo>
                  <a:lnTo>
                    <a:pt x="30165" y="5543"/>
                  </a:lnTo>
                  <a:lnTo>
                    <a:pt x="29895" y="5562"/>
                  </a:lnTo>
                  <a:lnTo>
                    <a:pt x="29625" y="5582"/>
                  </a:lnTo>
                  <a:lnTo>
                    <a:pt x="29374" y="5562"/>
                  </a:lnTo>
                  <a:lnTo>
                    <a:pt x="29103" y="5543"/>
                  </a:lnTo>
                  <a:lnTo>
                    <a:pt x="28987" y="5505"/>
                  </a:lnTo>
                  <a:lnTo>
                    <a:pt x="28852" y="5466"/>
                  </a:lnTo>
                  <a:lnTo>
                    <a:pt x="28736" y="5408"/>
                  </a:lnTo>
                  <a:lnTo>
                    <a:pt x="28601" y="5331"/>
                  </a:lnTo>
                  <a:lnTo>
                    <a:pt x="27771" y="4790"/>
                  </a:lnTo>
                  <a:lnTo>
                    <a:pt x="26940" y="4249"/>
                  </a:lnTo>
                  <a:lnTo>
                    <a:pt x="26129" y="3689"/>
                  </a:lnTo>
                  <a:lnTo>
                    <a:pt x="25318" y="3110"/>
                  </a:lnTo>
                  <a:lnTo>
                    <a:pt x="24526" y="2550"/>
                  </a:lnTo>
                  <a:lnTo>
                    <a:pt x="24101" y="2280"/>
                  </a:lnTo>
                  <a:lnTo>
                    <a:pt x="23696" y="2028"/>
                  </a:lnTo>
                  <a:lnTo>
                    <a:pt x="23290" y="1777"/>
                  </a:lnTo>
                  <a:lnTo>
                    <a:pt x="22866" y="1546"/>
                  </a:lnTo>
                  <a:lnTo>
                    <a:pt x="22441" y="1333"/>
                  </a:lnTo>
                  <a:lnTo>
                    <a:pt x="21997" y="1121"/>
                  </a:lnTo>
                  <a:lnTo>
                    <a:pt x="21552" y="947"/>
                  </a:lnTo>
                  <a:lnTo>
                    <a:pt x="21108" y="773"/>
                  </a:lnTo>
                  <a:lnTo>
                    <a:pt x="20664" y="619"/>
                  </a:lnTo>
                  <a:lnTo>
                    <a:pt x="20201" y="464"/>
                  </a:lnTo>
                  <a:lnTo>
                    <a:pt x="19718" y="348"/>
                  </a:lnTo>
                  <a:lnTo>
                    <a:pt x="19254" y="252"/>
                  </a:lnTo>
                  <a:lnTo>
                    <a:pt x="18752" y="175"/>
                  </a:lnTo>
                  <a:lnTo>
                    <a:pt x="18269" y="117"/>
                  </a:lnTo>
                  <a:lnTo>
                    <a:pt x="17651" y="59"/>
                  </a:lnTo>
                  <a:lnTo>
                    <a:pt x="17072" y="20"/>
                  </a:lnTo>
                  <a:lnTo>
                    <a:pt x="1647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78"/>
            <p:cNvSpPr/>
            <p:nvPr/>
          </p:nvSpPr>
          <p:spPr>
            <a:xfrm>
              <a:off x="-1478537" y="4244455"/>
              <a:ext cx="669150" cy="139550"/>
            </a:xfrm>
            <a:custGeom>
              <a:avLst/>
              <a:gdLst/>
              <a:ahLst/>
              <a:cxnLst/>
              <a:rect l="l" t="t" r="r" b="b"/>
              <a:pathLst>
                <a:path w="26766" h="5582" extrusionOk="0">
                  <a:moveTo>
                    <a:pt x="348" y="1"/>
                  </a:moveTo>
                  <a:lnTo>
                    <a:pt x="232" y="20"/>
                  </a:lnTo>
                  <a:lnTo>
                    <a:pt x="155" y="59"/>
                  </a:lnTo>
                  <a:lnTo>
                    <a:pt x="97" y="117"/>
                  </a:lnTo>
                  <a:lnTo>
                    <a:pt x="39" y="175"/>
                  </a:lnTo>
                  <a:lnTo>
                    <a:pt x="19" y="252"/>
                  </a:lnTo>
                  <a:lnTo>
                    <a:pt x="0" y="349"/>
                  </a:lnTo>
                  <a:lnTo>
                    <a:pt x="0" y="503"/>
                  </a:lnTo>
                  <a:lnTo>
                    <a:pt x="0" y="619"/>
                  </a:lnTo>
                  <a:lnTo>
                    <a:pt x="19" y="715"/>
                  </a:lnTo>
                  <a:lnTo>
                    <a:pt x="39" y="793"/>
                  </a:lnTo>
                  <a:lnTo>
                    <a:pt x="77" y="870"/>
                  </a:lnTo>
                  <a:lnTo>
                    <a:pt x="174" y="1005"/>
                  </a:lnTo>
                  <a:lnTo>
                    <a:pt x="290" y="1102"/>
                  </a:lnTo>
                  <a:lnTo>
                    <a:pt x="444" y="1198"/>
                  </a:lnTo>
                  <a:lnTo>
                    <a:pt x="599" y="1276"/>
                  </a:lnTo>
                  <a:lnTo>
                    <a:pt x="888" y="1411"/>
                  </a:lnTo>
                  <a:lnTo>
                    <a:pt x="850" y="1778"/>
                  </a:lnTo>
                  <a:lnTo>
                    <a:pt x="869" y="2106"/>
                  </a:lnTo>
                  <a:lnTo>
                    <a:pt x="888" y="2260"/>
                  </a:lnTo>
                  <a:lnTo>
                    <a:pt x="908" y="2396"/>
                  </a:lnTo>
                  <a:lnTo>
                    <a:pt x="966" y="2511"/>
                  </a:lnTo>
                  <a:lnTo>
                    <a:pt x="1024" y="2627"/>
                  </a:lnTo>
                  <a:lnTo>
                    <a:pt x="1082" y="2743"/>
                  </a:lnTo>
                  <a:lnTo>
                    <a:pt x="1159" y="2840"/>
                  </a:lnTo>
                  <a:lnTo>
                    <a:pt x="1255" y="2936"/>
                  </a:lnTo>
                  <a:lnTo>
                    <a:pt x="1371" y="3014"/>
                  </a:lnTo>
                  <a:lnTo>
                    <a:pt x="1487" y="3110"/>
                  </a:lnTo>
                  <a:lnTo>
                    <a:pt x="1622" y="3168"/>
                  </a:lnTo>
                  <a:lnTo>
                    <a:pt x="1931" y="3323"/>
                  </a:lnTo>
                  <a:lnTo>
                    <a:pt x="2202" y="3400"/>
                  </a:lnTo>
                  <a:lnTo>
                    <a:pt x="2491" y="3438"/>
                  </a:lnTo>
                  <a:lnTo>
                    <a:pt x="2762" y="3477"/>
                  </a:lnTo>
                  <a:lnTo>
                    <a:pt x="3051" y="3496"/>
                  </a:lnTo>
                  <a:lnTo>
                    <a:pt x="3438" y="3496"/>
                  </a:lnTo>
                  <a:lnTo>
                    <a:pt x="3843" y="3458"/>
                  </a:lnTo>
                  <a:lnTo>
                    <a:pt x="4596" y="3342"/>
                  </a:lnTo>
                  <a:lnTo>
                    <a:pt x="4693" y="3535"/>
                  </a:lnTo>
                  <a:lnTo>
                    <a:pt x="4809" y="3709"/>
                  </a:lnTo>
                  <a:lnTo>
                    <a:pt x="4925" y="3883"/>
                  </a:lnTo>
                  <a:lnTo>
                    <a:pt x="5060" y="4018"/>
                  </a:lnTo>
                  <a:lnTo>
                    <a:pt x="5195" y="4153"/>
                  </a:lnTo>
                  <a:lnTo>
                    <a:pt x="5349" y="4269"/>
                  </a:lnTo>
                  <a:lnTo>
                    <a:pt x="5504" y="4365"/>
                  </a:lnTo>
                  <a:lnTo>
                    <a:pt x="5658" y="4443"/>
                  </a:lnTo>
                  <a:lnTo>
                    <a:pt x="5813" y="4520"/>
                  </a:lnTo>
                  <a:lnTo>
                    <a:pt x="5987" y="4597"/>
                  </a:lnTo>
                  <a:lnTo>
                    <a:pt x="6354" y="4694"/>
                  </a:lnTo>
                  <a:lnTo>
                    <a:pt x="6721" y="4771"/>
                  </a:lnTo>
                  <a:lnTo>
                    <a:pt x="7107" y="4829"/>
                  </a:lnTo>
                  <a:lnTo>
                    <a:pt x="7493" y="4867"/>
                  </a:lnTo>
                  <a:lnTo>
                    <a:pt x="7879" y="4887"/>
                  </a:lnTo>
                  <a:lnTo>
                    <a:pt x="8246" y="4887"/>
                  </a:lnTo>
                  <a:lnTo>
                    <a:pt x="8613" y="4867"/>
                  </a:lnTo>
                  <a:lnTo>
                    <a:pt x="8806" y="4829"/>
                  </a:lnTo>
                  <a:lnTo>
                    <a:pt x="8980" y="4790"/>
                  </a:lnTo>
                  <a:lnTo>
                    <a:pt x="9154" y="4752"/>
                  </a:lnTo>
                  <a:lnTo>
                    <a:pt x="9328" y="4674"/>
                  </a:lnTo>
                  <a:lnTo>
                    <a:pt x="9501" y="4597"/>
                  </a:lnTo>
                  <a:lnTo>
                    <a:pt x="9656" y="4501"/>
                  </a:lnTo>
                  <a:lnTo>
                    <a:pt x="9830" y="4385"/>
                  </a:lnTo>
                  <a:lnTo>
                    <a:pt x="9984" y="4269"/>
                  </a:lnTo>
                  <a:lnTo>
                    <a:pt x="10177" y="4423"/>
                  </a:lnTo>
                  <a:lnTo>
                    <a:pt x="10370" y="4578"/>
                  </a:lnTo>
                  <a:lnTo>
                    <a:pt x="10564" y="4732"/>
                  </a:lnTo>
                  <a:lnTo>
                    <a:pt x="10757" y="4867"/>
                  </a:lnTo>
                  <a:lnTo>
                    <a:pt x="10969" y="4983"/>
                  </a:lnTo>
                  <a:lnTo>
                    <a:pt x="11182" y="5099"/>
                  </a:lnTo>
                  <a:lnTo>
                    <a:pt x="11394" y="5196"/>
                  </a:lnTo>
                  <a:lnTo>
                    <a:pt x="11606" y="5273"/>
                  </a:lnTo>
                  <a:lnTo>
                    <a:pt x="12031" y="5408"/>
                  </a:lnTo>
                  <a:lnTo>
                    <a:pt x="12495" y="5505"/>
                  </a:lnTo>
                  <a:lnTo>
                    <a:pt x="12939" y="5563"/>
                  </a:lnTo>
                  <a:lnTo>
                    <a:pt x="13422" y="5582"/>
                  </a:lnTo>
                  <a:lnTo>
                    <a:pt x="13885" y="5563"/>
                  </a:lnTo>
                  <a:lnTo>
                    <a:pt x="14329" y="5505"/>
                  </a:lnTo>
                  <a:lnTo>
                    <a:pt x="14773" y="5408"/>
                  </a:lnTo>
                  <a:lnTo>
                    <a:pt x="15218" y="5254"/>
                  </a:lnTo>
                  <a:lnTo>
                    <a:pt x="15623" y="5080"/>
                  </a:lnTo>
                  <a:lnTo>
                    <a:pt x="16029" y="4867"/>
                  </a:lnTo>
                  <a:lnTo>
                    <a:pt x="16222" y="4732"/>
                  </a:lnTo>
                  <a:lnTo>
                    <a:pt x="16396" y="4597"/>
                  </a:lnTo>
                  <a:lnTo>
                    <a:pt x="16589" y="4443"/>
                  </a:lnTo>
                  <a:lnTo>
                    <a:pt x="16763" y="4288"/>
                  </a:lnTo>
                  <a:lnTo>
                    <a:pt x="17110" y="4481"/>
                  </a:lnTo>
                  <a:lnTo>
                    <a:pt x="17477" y="4636"/>
                  </a:lnTo>
                  <a:lnTo>
                    <a:pt x="17863" y="4771"/>
                  </a:lnTo>
                  <a:lnTo>
                    <a:pt x="18250" y="4848"/>
                  </a:lnTo>
                  <a:lnTo>
                    <a:pt x="18636" y="4906"/>
                  </a:lnTo>
                  <a:lnTo>
                    <a:pt x="19041" y="4925"/>
                  </a:lnTo>
                  <a:lnTo>
                    <a:pt x="19428" y="4906"/>
                  </a:lnTo>
                  <a:lnTo>
                    <a:pt x="19814" y="4848"/>
                  </a:lnTo>
                  <a:lnTo>
                    <a:pt x="20181" y="4771"/>
                  </a:lnTo>
                  <a:lnTo>
                    <a:pt x="20528" y="4655"/>
                  </a:lnTo>
                  <a:lnTo>
                    <a:pt x="20876" y="4501"/>
                  </a:lnTo>
                  <a:lnTo>
                    <a:pt x="21204" y="4327"/>
                  </a:lnTo>
                  <a:lnTo>
                    <a:pt x="21494" y="4134"/>
                  </a:lnTo>
                  <a:lnTo>
                    <a:pt x="21764" y="3883"/>
                  </a:lnTo>
                  <a:lnTo>
                    <a:pt x="21996" y="3632"/>
                  </a:lnTo>
                  <a:lnTo>
                    <a:pt x="22093" y="3477"/>
                  </a:lnTo>
                  <a:lnTo>
                    <a:pt x="22189" y="3342"/>
                  </a:lnTo>
                  <a:lnTo>
                    <a:pt x="22710" y="3419"/>
                  </a:lnTo>
                  <a:lnTo>
                    <a:pt x="22981" y="3458"/>
                  </a:lnTo>
                  <a:lnTo>
                    <a:pt x="23251" y="3477"/>
                  </a:lnTo>
                  <a:lnTo>
                    <a:pt x="23522" y="3496"/>
                  </a:lnTo>
                  <a:lnTo>
                    <a:pt x="23811" y="3496"/>
                  </a:lnTo>
                  <a:lnTo>
                    <a:pt x="24082" y="3477"/>
                  </a:lnTo>
                  <a:lnTo>
                    <a:pt x="24371" y="3438"/>
                  </a:lnTo>
                  <a:lnTo>
                    <a:pt x="24584" y="3380"/>
                  </a:lnTo>
                  <a:lnTo>
                    <a:pt x="24777" y="3342"/>
                  </a:lnTo>
                  <a:lnTo>
                    <a:pt x="24970" y="3265"/>
                  </a:lnTo>
                  <a:lnTo>
                    <a:pt x="25124" y="3187"/>
                  </a:lnTo>
                  <a:lnTo>
                    <a:pt x="25279" y="3110"/>
                  </a:lnTo>
                  <a:lnTo>
                    <a:pt x="25414" y="3014"/>
                  </a:lnTo>
                  <a:lnTo>
                    <a:pt x="25530" y="2917"/>
                  </a:lnTo>
                  <a:lnTo>
                    <a:pt x="25627" y="2782"/>
                  </a:lnTo>
                  <a:lnTo>
                    <a:pt x="25704" y="2666"/>
                  </a:lnTo>
                  <a:lnTo>
                    <a:pt x="25781" y="2511"/>
                  </a:lnTo>
                  <a:lnTo>
                    <a:pt x="25839" y="2357"/>
                  </a:lnTo>
                  <a:lnTo>
                    <a:pt x="25878" y="2202"/>
                  </a:lnTo>
                  <a:lnTo>
                    <a:pt x="25897" y="2009"/>
                  </a:lnTo>
                  <a:lnTo>
                    <a:pt x="25897" y="1836"/>
                  </a:lnTo>
                  <a:lnTo>
                    <a:pt x="25897" y="1623"/>
                  </a:lnTo>
                  <a:lnTo>
                    <a:pt x="25878" y="1411"/>
                  </a:lnTo>
                  <a:lnTo>
                    <a:pt x="26187" y="1276"/>
                  </a:lnTo>
                  <a:lnTo>
                    <a:pt x="26341" y="1198"/>
                  </a:lnTo>
                  <a:lnTo>
                    <a:pt x="26476" y="1102"/>
                  </a:lnTo>
                  <a:lnTo>
                    <a:pt x="26592" y="986"/>
                  </a:lnTo>
                  <a:lnTo>
                    <a:pt x="26689" y="870"/>
                  </a:lnTo>
                  <a:lnTo>
                    <a:pt x="26727" y="793"/>
                  </a:lnTo>
                  <a:lnTo>
                    <a:pt x="26747" y="696"/>
                  </a:lnTo>
                  <a:lnTo>
                    <a:pt x="26766" y="600"/>
                  </a:lnTo>
                  <a:lnTo>
                    <a:pt x="26766" y="503"/>
                  </a:lnTo>
                  <a:lnTo>
                    <a:pt x="26766" y="329"/>
                  </a:lnTo>
                  <a:lnTo>
                    <a:pt x="26747" y="252"/>
                  </a:lnTo>
                  <a:lnTo>
                    <a:pt x="26727" y="175"/>
                  </a:lnTo>
                  <a:lnTo>
                    <a:pt x="26669" y="117"/>
                  </a:lnTo>
                  <a:lnTo>
                    <a:pt x="26611" y="59"/>
                  </a:lnTo>
                  <a:lnTo>
                    <a:pt x="26534" y="20"/>
                  </a:lnTo>
                  <a:lnTo>
                    <a:pt x="26438" y="1"/>
                  </a:lnTo>
                  <a:lnTo>
                    <a:pt x="26264" y="484"/>
                  </a:lnTo>
                  <a:lnTo>
                    <a:pt x="26206" y="638"/>
                  </a:lnTo>
                  <a:lnTo>
                    <a:pt x="26148" y="754"/>
                  </a:lnTo>
                  <a:lnTo>
                    <a:pt x="26071" y="831"/>
                  </a:lnTo>
                  <a:lnTo>
                    <a:pt x="25974" y="889"/>
                  </a:lnTo>
                  <a:lnTo>
                    <a:pt x="25839" y="928"/>
                  </a:lnTo>
                  <a:lnTo>
                    <a:pt x="25684" y="967"/>
                  </a:lnTo>
                  <a:lnTo>
                    <a:pt x="25549" y="1005"/>
                  </a:lnTo>
                  <a:lnTo>
                    <a:pt x="25453" y="1044"/>
                  </a:lnTo>
                  <a:lnTo>
                    <a:pt x="25375" y="1102"/>
                  </a:lnTo>
                  <a:lnTo>
                    <a:pt x="25337" y="1160"/>
                  </a:lnTo>
                  <a:lnTo>
                    <a:pt x="25318" y="1237"/>
                  </a:lnTo>
                  <a:lnTo>
                    <a:pt x="25318" y="1333"/>
                  </a:lnTo>
                  <a:lnTo>
                    <a:pt x="25337" y="1430"/>
                  </a:lnTo>
                  <a:lnTo>
                    <a:pt x="25395" y="1565"/>
                  </a:lnTo>
                  <a:lnTo>
                    <a:pt x="25472" y="1758"/>
                  </a:lnTo>
                  <a:lnTo>
                    <a:pt x="25511" y="1951"/>
                  </a:lnTo>
                  <a:lnTo>
                    <a:pt x="25511" y="2106"/>
                  </a:lnTo>
                  <a:lnTo>
                    <a:pt x="25491" y="2260"/>
                  </a:lnTo>
                  <a:lnTo>
                    <a:pt x="25414" y="2396"/>
                  </a:lnTo>
                  <a:lnTo>
                    <a:pt x="25298" y="2511"/>
                  </a:lnTo>
                  <a:lnTo>
                    <a:pt x="25163" y="2647"/>
                  </a:lnTo>
                  <a:lnTo>
                    <a:pt x="24970" y="2763"/>
                  </a:lnTo>
                  <a:lnTo>
                    <a:pt x="24719" y="2898"/>
                  </a:lnTo>
                  <a:lnTo>
                    <a:pt x="24468" y="2994"/>
                  </a:lnTo>
                  <a:lnTo>
                    <a:pt x="24197" y="3033"/>
                  </a:lnTo>
                  <a:lnTo>
                    <a:pt x="23908" y="3071"/>
                  </a:lnTo>
                  <a:lnTo>
                    <a:pt x="23483" y="3071"/>
                  </a:lnTo>
                  <a:lnTo>
                    <a:pt x="23058" y="3052"/>
                  </a:lnTo>
                  <a:lnTo>
                    <a:pt x="22633" y="2975"/>
                  </a:lnTo>
                  <a:lnTo>
                    <a:pt x="22208" y="2878"/>
                  </a:lnTo>
                  <a:lnTo>
                    <a:pt x="22015" y="2840"/>
                  </a:lnTo>
                  <a:lnTo>
                    <a:pt x="21919" y="2840"/>
                  </a:lnTo>
                  <a:lnTo>
                    <a:pt x="21841" y="2859"/>
                  </a:lnTo>
                  <a:lnTo>
                    <a:pt x="21784" y="2898"/>
                  </a:lnTo>
                  <a:lnTo>
                    <a:pt x="21726" y="2956"/>
                  </a:lnTo>
                  <a:lnTo>
                    <a:pt x="21687" y="3052"/>
                  </a:lnTo>
                  <a:lnTo>
                    <a:pt x="21668" y="3168"/>
                  </a:lnTo>
                  <a:lnTo>
                    <a:pt x="21648" y="3342"/>
                  </a:lnTo>
                  <a:lnTo>
                    <a:pt x="21590" y="3496"/>
                  </a:lnTo>
                  <a:lnTo>
                    <a:pt x="21513" y="3632"/>
                  </a:lnTo>
                  <a:lnTo>
                    <a:pt x="21436" y="3747"/>
                  </a:lnTo>
                  <a:lnTo>
                    <a:pt x="21320" y="3844"/>
                  </a:lnTo>
                  <a:lnTo>
                    <a:pt x="21185" y="3941"/>
                  </a:lnTo>
                  <a:lnTo>
                    <a:pt x="21050" y="3998"/>
                  </a:lnTo>
                  <a:lnTo>
                    <a:pt x="20915" y="4056"/>
                  </a:lnTo>
                  <a:lnTo>
                    <a:pt x="20393" y="4230"/>
                  </a:lnTo>
                  <a:lnTo>
                    <a:pt x="19852" y="4365"/>
                  </a:lnTo>
                  <a:lnTo>
                    <a:pt x="19601" y="4423"/>
                  </a:lnTo>
                  <a:lnTo>
                    <a:pt x="19331" y="4462"/>
                  </a:lnTo>
                  <a:lnTo>
                    <a:pt x="19061" y="4501"/>
                  </a:lnTo>
                  <a:lnTo>
                    <a:pt x="18559" y="4501"/>
                  </a:lnTo>
                  <a:lnTo>
                    <a:pt x="18288" y="4462"/>
                  </a:lnTo>
                  <a:lnTo>
                    <a:pt x="18037" y="4404"/>
                  </a:lnTo>
                  <a:lnTo>
                    <a:pt x="17786" y="4327"/>
                  </a:lnTo>
                  <a:lnTo>
                    <a:pt x="17535" y="4230"/>
                  </a:lnTo>
                  <a:lnTo>
                    <a:pt x="17284" y="4076"/>
                  </a:lnTo>
                  <a:lnTo>
                    <a:pt x="17052" y="3902"/>
                  </a:lnTo>
                  <a:lnTo>
                    <a:pt x="16801" y="3709"/>
                  </a:lnTo>
                  <a:lnTo>
                    <a:pt x="16763" y="3689"/>
                  </a:lnTo>
                  <a:lnTo>
                    <a:pt x="16666" y="3709"/>
                  </a:lnTo>
                  <a:lnTo>
                    <a:pt x="16511" y="3902"/>
                  </a:lnTo>
                  <a:lnTo>
                    <a:pt x="16338" y="4076"/>
                  </a:lnTo>
                  <a:lnTo>
                    <a:pt x="16164" y="4230"/>
                  </a:lnTo>
                  <a:lnTo>
                    <a:pt x="15990" y="4385"/>
                  </a:lnTo>
                  <a:lnTo>
                    <a:pt x="15797" y="4520"/>
                  </a:lnTo>
                  <a:lnTo>
                    <a:pt x="15604" y="4636"/>
                  </a:lnTo>
                  <a:lnTo>
                    <a:pt x="15391" y="4732"/>
                  </a:lnTo>
                  <a:lnTo>
                    <a:pt x="15198" y="4829"/>
                  </a:lnTo>
                  <a:lnTo>
                    <a:pt x="14986" y="4906"/>
                  </a:lnTo>
                  <a:lnTo>
                    <a:pt x="14754" y="4983"/>
                  </a:lnTo>
                  <a:lnTo>
                    <a:pt x="14542" y="5041"/>
                  </a:lnTo>
                  <a:lnTo>
                    <a:pt x="14310" y="5080"/>
                  </a:lnTo>
                  <a:lnTo>
                    <a:pt x="13847" y="5138"/>
                  </a:lnTo>
                  <a:lnTo>
                    <a:pt x="13383" y="5157"/>
                  </a:lnTo>
                  <a:lnTo>
                    <a:pt x="12900" y="5138"/>
                  </a:lnTo>
                  <a:lnTo>
                    <a:pt x="12437" y="5080"/>
                  </a:lnTo>
                  <a:lnTo>
                    <a:pt x="12205" y="5041"/>
                  </a:lnTo>
                  <a:lnTo>
                    <a:pt x="11973" y="4964"/>
                  </a:lnTo>
                  <a:lnTo>
                    <a:pt x="11761" y="4906"/>
                  </a:lnTo>
                  <a:lnTo>
                    <a:pt x="11548" y="4810"/>
                  </a:lnTo>
                  <a:lnTo>
                    <a:pt x="11336" y="4713"/>
                  </a:lnTo>
                  <a:lnTo>
                    <a:pt x="11124" y="4597"/>
                  </a:lnTo>
                  <a:lnTo>
                    <a:pt x="10930" y="4481"/>
                  </a:lnTo>
                  <a:lnTo>
                    <a:pt x="10737" y="4346"/>
                  </a:lnTo>
                  <a:lnTo>
                    <a:pt x="10544" y="4192"/>
                  </a:lnTo>
                  <a:lnTo>
                    <a:pt x="10370" y="4018"/>
                  </a:lnTo>
                  <a:lnTo>
                    <a:pt x="10197" y="3825"/>
                  </a:lnTo>
                  <a:lnTo>
                    <a:pt x="10023" y="3632"/>
                  </a:lnTo>
                  <a:lnTo>
                    <a:pt x="9733" y="3902"/>
                  </a:lnTo>
                  <a:lnTo>
                    <a:pt x="9598" y="4018"/>
                  </a:lnTo>
                  <a:lnTo>
                    <a:pt x="9443" y="4134"/>
                  </a:lnTo>
                  <a:lnTo>
                    <a:pt x="9289" y="4230"/>
                  </a:lnTo>
                  <a:lnTo>
                    <a:pt x="9134" y="4307"/>
                  </a:lnTo>
                  <a:lnTo>
                    <a:pt x="8961" y="4365"/>
                  </a:lnTo>
                  <a:lnTo>
                    <a:pt x="8787" y="4404"/>
                  </a:lnTo>
                  <a:lnTo>
                    <a:pt x="8381" y="4443"/>
                  </a:lnTo>
                  <a:lnTo>
                    <a:pt x="7995" y="4462"/>
                  </a:lnTo>
                  <a:lnTo>
                    <a:pt x="7609" y="4462"/>
                  </a:lnTo>
                  <a:lnTo>
                    <a:pt x="7223" y="4443"/>
                  </a:lnTo>
                  <a:lnTo>
                    <a:pt x="6856" y="4385"/>
                  </a:lnTo>
                  <a:lnTo>
                    <a:pt x="6470" y="4288"/>
                  </a:lnTo>
                  <a:lnTo>
                    <a:pt x="6103" y="4172"/>
                  </a:lnTo>
                  <a:lnTo>
                    <a:pt x="5736" y="3998"/>
                  </a:lnTo>
                  <a:lnTo>
                    <a:pt x="5543" y="3902"/>
                  </a:lnTo>
                  <a:lnTo>
                    <a:pt x="5369" y="3786"/>
                  </a:lnTo>
                  <a:lnTo>
                    <a:pt x="5272" y="3709"/>
                  </a:lnTo>
                  <a:lnTo>
                    <a:pt x="5214" y="3612"/>
                  </a:lnTo>
                  <a:lnTo>
                    <a:pt x="5176" y="3535"/>
                  </a:lnTo>
                  <a:lnTo>
                    <a:pt x="5156" y="3419"/>
                  </a:lnTo>
                  <a:lnTo>
                    <a:pt x="5118" y="3207"/>
                  </a:lnTo>
                  <a:lnTo>
                    <a:pt x="5079" y="3052"/>
                  </a:lnTo>
                  <a:lnTo>
                    <a:pt x="5040" y="2994"/>
                  </a:lnTo>
                  <a:lnTo>
                    <a:pt x="4983" y="2936"/>
                  </a:lnTo>
                  <a:lnTo>
                    <a:pt x="4944" y="2898"/>
                  </a:lnTo>
                  <a:lnTo>
                    <a:pt x="4886" y="2878"/>
                  </a:lnTo>
                  <a:lnTo>
                    <a:pt x="4770" y="2859"/>
                  </a:lnTo>
                  <a:lnTo>
                    <a:pt x="4616" y="2878"/>
                  </a:lnTo>
                  <a:lnTo>
                    <a:pt x="4287" y="2936"/>
                  </a:lnTo>
                  <a:lnTo>
                    <a:pt x="3959" y="3014"/>
                  </a:lnTo>
                  <a:lnTo>
                    <a:pt x="3650" y="3052"/>
                  </a:lnTo>
                  <a:lnTo>
                    <a:pt x="3341" y="3091"/>
                  </a:lnTo>
                  <a:lnTo>
                    <a:pt x="3013" y="3091"/>
                  </a:lnTo>
                  <a:lnTo>
                    <a:pt x="2704" y="3071"/>
                  </a:lnTo>
                  <a:lnTo>
                    <a:pt x="2395" y="3014"/>
                  </a:lnTo>
                  <a:lnTo>
                    <a:pt x="2086" y="2898"/>
                  </a:lnTo>
                  <a:lnTo>
                    <a:pt x="1931" y="2840"/>
                  </a:lnTo>
                  <a:lnTo>
                    <a:pt x="1777" y="2763"/>
                  </a:lnTo>
                  <a:lnTo>
                    <a:pt x="1603" y="2647"/>
                  </a:lnTo>
                  <a:lnTo>
                    <a:pt x="1449" y="2511"/>
                  </a:lnTo>
                  <a:lnTo>
                    <a:pt x="1352" y="2396"/>
                  </a:lnTo>
                  <a:lnTo>
                    <a:pt x="1275" y="2260"/>
                  </a:lnTo>
                  <a:lnTo>
                    <a:pt x="1255" y="2106"/>
                  </a:lnTo>
                  <a:lnTo>
                    <a:pt x="1255" y="1932"/>
                  </a:lnTo>
                  <a:lnTo>
                    <a:pt x="1294" y="1758"/>
                  </a:lnTo>
                  <a:lnTo>
                    <a:pt x="1371" y="1546"/>
                  </a:lnTo>
                  <a:lnTo>
                    <a:pt x="1429" y="1430"/>
                  </a:lnTo>
                  <a:lnTo>
                    <a:pt x="1449" y="1314"/>
                  </a:lnTo>
                  <a:lnTo>
                    <a:pt x="1449" y="1218"/>
                  </a:lnTo>
                  <a:lnTo>
                    <a:pt x="1429" y="1140"/>
                  </a:lnTo>
                  <a:lnTo>
                    <a:pt x="1371" y="1082"/>
                  </a:lnTo>
                  <a:lnTo>
                    <a:pt x="1294" y="1044"/>
                  </a:lnTo>
                  <a:lnTo>
                    <a:pt x="1197" y="1005"/>
                  </a:lnTo>
                  <a:lnTo>
                    <a:pt x="1062" y="967"/>
                  </a:lnTo>
                  <a:lnTo>
                    <a:pt x="908" y="947"/>
                  </a:lnTo>
                  <a:lnTo>
                    <a:pt x="773" y="889"/>
                  </a:lnTo>
                  <a:lnTo>
                    <a:pt x="657" y="831"/>
                  </a:lnTo>
                  <a:lnTo>
                    <a:pt x="541" y="754"/>
                  </a:lnTo>
                  <a:lnTo>
                    <a:pt x="464" y="658"/>
                  </a:lnTo>
                  <a:lnTo>
                    <a:pt x="425" y="522"/>
                  </a:lnTo>
                  <a:lnTo>
                    <a:pt x="406" y="368"/>
                  </a:lnTo>
                  <a:lnTo>
                    <a:pt x="444" y="194"/>
                  </a:lnTo>
                  <a:lnTo>
                    <a:pt x="425" y="136"/>
                  </a:lnTo>
                  <a:lnTo>
                    <a:pt x="406" y="98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78"/>
            <p:cNvSpPr/>
            <p:nvPr/>
          </p:nvSpPr>
          <p:spPr>
            <a:xfrm>
              <a:off x="-1278662" y="4185555"/>
              <a:ext cx="50700" cy="124600"/>
            </a:xfrm>
            <a:custGeom>
              <a:avLst/>
              <a:gdLst/>
              <a:ahLst/>
              <a:cxnLst/>
              <a:rect l="l" t="t" r="r" b="b"/>
              <a:pathLst>
                <a:path w="2028" h="4984" extrusionOk="0">
                  <a:moveTo>
                    <a:pt x="1912" y="1"/>
                  </a:moveTo>
                  <a:lnTo>
                    <a:pt x="1835" y="40"/>
                  </a:lnTo>
                  <a:lnTo>
                    <a:pt x="1777" y="78"/>
                  </a:lnTo>
                  <a:lnTo>
                    <a:pt x="1738" y="117"/>
                  </a:lnTo>
                  <a:lnTo>
                    <a:pt x="1680" y="213"/>
                  </a:lnTo>
                  <a:lnTo>
                    <a:pt x="1642" y="310"/>
                  </a:lnTo>
                  <a:lnTo>
                    <a:pt x="39" y="4443"/>
                  </a:lnTo>
                  <a:lnTo>
                    <a:pt x="0" y="4558"/>
                  </a:lnTo>
                  <a:lnTo>
                    <a:pt x="0" y="4636"/>
                  </a:lnTo>
                  <a:lnTo>
                    <a:pt x="0" y="4694"/>
                  </a:lnTo>
                  <a:lnTo>
                    <a:pt x="19" y="4771"/>
                  </a:lnTo>
                  <a:lnTo>
                    <a:pt x="58" y="4829"/>
                  </a:lnTo>
                  <a:lnTo>
                    <a:pt x="135" y="4906"/>
                  </a:lnTo>
                  <a:lnTo>
                    <a:pt x="251" y="4983"/>
                  </a:lnTo>
                  <a:lnTo>
                    <a:pt x="734" y="3747"/>
                  </a:lnTo>
                  <a:lnTo>
                    <a:pt x="1217" y="2531"/>
                  </a:lnTo>
                  <a:lnTo>
                    <a:pt x="1448" y="1913"/>
                  </a:lnTo>
                  <a:lnTo>
                    <a:pt x="1661" y="1276"/>
                  </a:lnTo>
                  <a:lnTo>
                    <a:pt x="1854" y="638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78"/>
            <p:cNvSpPr/>
            <p:nvPr/>
          </p:nvSpPr>
          <p:spPr>
            <a:xfrm>
              <a:off x="-1056112" y="4185080"/>
              <a:ext cx="49275" cy="124100"/>
            </a:xfrm>
            <a:custGeom>
              <a:avLst/>
              <a:gdLst/>
              <a:ahLst/>
              <a:cxnLst/>
              <a:rect l="l" t="t" r="r" b="b"/>
              <a:pathLst>
                <a:path w="1971" h="4964" extrusionOk="0">
                  <a:moveTo>
                    <a:pt x="20" y="1"/>
                  </a:moveTo>
                  <a:lnTo>
                    <a:pt x="1" y="174"/>
                  </a:lnTo>
                  <a:lnTo>
                    <a:pt x="39" y="425"/>
                  </a:lnTo>
                  <a:lnTo>
                    <a:pt x="97" y="715"/>
                  </a:lnTo>
                  <a:lnTo>
                    <a:pt x="175" y="1063"/>
                  </a:lnTo>
                  <a:lnTo>
                    <a:pt x="290" y="1430"/>
                  </a:lnTo>
                  <a:lnTo>
                    <a:pt x="406" y="1835"/>
                  </a:lnTo>
                  <a:lnTo>
                    <a:pt x="715" y="2666"/>
                  </a:lnTo>
                  <a:lnTo>
                    <a:pt x="1044" y="3477"/>
                  </a:lnTo>
                  <a:lnTo>
                    <a:pt x="1217" y="3863"/>
                  </a:lnTo>
                  <a:lnTo>
                    <a:pt x="1391" y="4191"/>
                  </a:lnTo>
                  <a:lnTo>
                    <a:pt x="1546" y="4481"/>
                  </a:lnTo>
                  <a:lnTo>
                    <a:pt x="1700" y="4713"/>
                  </a:lnTo>
                  <a:lnTo>
                    <a:pt x="1835" y="4886"/>
                  </a:lnTo>
                  <a:lnTo>
                    <a:pt x="1913" y="4944"/>
                  </a:lnTo>
                  <a:lnTo>
                    <a:pt x="1970" y="4964"/>
                  </a:lnTo>
                  <a:lnTo>
                    <a:pt x="1507" y="3670"/>
                  </a:lnTo>
                  <a:lnTo>
                    <a:pt x="1044" y="2415"/>
                  </a:lnTo>
                  <a:lnTo>
                    <a:pt x="541" y="1198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78"/>
            <p:cNvSpPr/>
            <p:nvPr/>
          </p:nvSpPr>
          <p:spPr>
            <a:xfrm>
              <a:off x="-1228462" y="4266180"/>
              <a:ext cx="30450" cy="53625"/>
            </a:xfrm>
            <a:custGeom>
              <a:avLst/>
              <a:gdLst/>
              <a:ahLst/>
              <a:cxnLst/>
              <a:rect l="l" t="t" r="r" b="b"/>
              <a:pathLst>
                <a:path w="1218" h="2145" extrusionOk="0">
                  <a:moveTo>
                    <a:pt x="792" y="1"/>
                  </a:moveTo>
                  <a:lnTo>
                    <a:pt x="715" y="40"/>
                  </a:lnTo>
                  <a:lnTo>
                    <a:pt x="657" y="98"/>
                  </a:lnTo>
                  <a:lnTo>
                    <a:pt x="580" y="194"/>
                  </a:lnTo>
                  <a:lnTo>
                    <a:pt x="406" y="484"/>
                  </a:lnTo>
                  <a:lnTo>
                    <a:pt x="252" y="793"/>
                  </a:lnTo>
                  <a:lnTo>
                    <a:pt x="116" y="1121"/>
                  </a:lnTo>
                  <a:lnTo>
                    <a:pt x="20" y="1449"/>
                  </a:lnTo>
                  <a:lnTo>
                    <a:pt x="1" y="1662"/>
                  </a:lnTo>
                  <a:lnTo>
                    <a:pt x="1" y="1758"/>
                  </a:lnTo>
                  <a:lnTo>
                    <a:pt x="20" y="1836"/>
                  </a:lnTo>
                  <a:lnTo>
                    <a:pt x="58" y="1932"/>
                  </a:lnTo>
                  <a:lnTo>
                    <a:pt x="116" y="2009"/>
                  </a:lnTo>
                  <a:lnTo>
                    <a:pt x="194" y="2067"/>
                  </a:lnTo>
                  <a:lnTo>
                    <a:pt x="309" y="2106"/>
                  </a:lnTo>
                  <a:lnTo>
                    <a:pt x="425" y="2125"/>
                  </a:lnTo>
                  <a:lnTo>
                    <a:pt x="541" y="2145"/>
                  </a:lnTo>
                  <a:lnTo>
                    <a:pt x="638" y="2145"/>
                  </a:lnTo>
                  <a:lnTo>
                    <a:pt x="734" y="2106"/>
                  </a:lnTo>
                  <a:lnTo>
                    <a:pt x="831" y="2048"/>
                  </a:lnTo>
                  <a:lnTo>
                    <a:pt x="908" y="1990"/>
                  </a:lnTo>
                  <a:lnTo>
                    <a:pt x="985" y="1894"/>
                  </a:lnTo>
                  <a:lnTo>
                    <a:pt x="1043" y="1778"/>
                  </a:lnTo>
                  <a:lnTo>
                    <a:pt x="1121" y="1565"/>
                  </a:lnTo>
                  <a:lnTo>
                    <a:pt x="1179" y="1353"/>
                  </a:lnTo>
                  <a:lnTo>
                    <a:pt x="1217" y="889"/>
                  </a:lnTo>
                  <a:lnTo>
                    <a:pt x="1217" y="716"/>
                  </a:lnTo>
                  <a:lnTo>
                    <a:pt x="1198" y="542"/>
                  </a:lnTo>
                  <a:lnTo>
                    <a:pt x="1159" y="387"/>
                  </a:lnTo>
                  <a:lnTo>
                    <a:pt x="1101" y="213"/>
                  </a:lnTo>
                  <a:lnTo>
                    <a:pt x="1043" y="136"/>
                  </a:lnTo>
                  <a:lnTo>
                    <a:pt x="985" y="59"/>
                  </a:lnTo>
                  <a:lnTo>
                    <a:pt x="927" y="20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78"/>
            <p:cNvSpPr/>
            <p:nvPr/>
          </p:nvSpPr>
          <p:spPr>
            <a:xfrm>
              <a:off x="-1090387" y="4266680"/>
              <a:ext cx="30925" cy="53125"/>
            </a:xfrm>
            <a:custGeom>
              <a:avLst/>
              <a:gdLst/>
              <a:ahLst/>
              <a:cxnLst/>
              <a:rect l="l" t="t" r="r" b="b"/>
              <a:pathLst>
                <a:path w="1237" h="2125" extrusionOk="0">
                  <a:moveTo>
                    <a:pt x="310" y="0"/>
                  </a:moveTo>
                  <a:lnTo>
                    <a:pt x="232" y="39"/>
                  </a:lnTo>
                  <a:lnTo>
                    <a:pt x="194" y="97"/>
                  </a:lnTo>
                  <a:lnTo>
                    <a:pt x="155" y="174"/>
                  </a:lnTo>
                  <a:lnTo>
                    <a:pt x="97" y="309"/>
                  </a:lnTo>
                  <a:lnTo>
                    <a:pt x="59" y="483"/>
                  </a:lnTo>
                  <a:lnTo>
                    <a:pt x="20" y="657"/>
                  </a:lnTo>
                  <a:lnTo>
                    <a:pt x="1" y="811"/>
                  </a:lnTo>
                  <a:lnTo>
                    <a:pt x="39" y="1101"/>
                  </a:lnTo>
                  <a:lnTo>
                    <a:pt x="78" y="1371"/>
                  </a:lnTo>
                  <a:lnTo>
                    <a:pt x="136" y="1622"/>
                  </a:lnTo>
                  <a:lnTo>
                    <a:pt x="174" y="1758"/>
                  </a:lnTo>
                  <a:lnTo>
                    <a:pt x="252" y="1874"/>
                  </a:lnTo>
                  <a:lnTo>
                    <a:pt x="310" y="1970"/>
                  </a:lnTo>
                  <a:lnTo>
                    <a:pt x="387" y="2028"/>
                  </a:lnTo>
                  <a:lnTo>
                    <a:pt x="483" y="2086"/>
                  </a:lnTo>
                  <a:lnTo>
                    <a:pt x="561" y="2105"/>
                  </a:lnTo>
                  <a:lnTo>
                    <a:pt x="657" y="2125"/>
                  </a:lnTo>
                  <a:lnTo>
                    <a:pt x="754" y="2125"/>
                  </a:lnTo>
                  <a:lnTo>
                    <a:pt x="947" y="2086"/>
                  </a:lnTo>
                  <a:lnTo>
                    <a:pt x="1043" y="2047"/>
                  </a:lnTo>
                  <a:lnTo>
                    <a:pt x="1121" y="1989"/>
                  </a:lnTo>
                  <a:lnTo>
                    <a:pt x="1179" y="1931"/>
                  </a:lnTo>
                  <a:lnTo>
                    <a:pt x="1198" y="1854"/>
                  </a:lnTo>
                  <a:lnTo>
                    <a:pt x="1237" y="1777"/>
                  </a:lnTo>
                  <a:lnTo>
                    <a:pt x="1237" y="1700"/>
                  </a:lnTo>
                  <a:lnTo>
                    <a:pt x="1217" y="1526"/>
                  </a:lnTo>
                  <a:lnTo>
                    <a:pt x="1198" y="1371"/>
                  </a:lnTo>
                  <a:lnTo>
                    <a:pt x="1159" y="1217"/>
                  </a:lnTo>
                  <a:lnTo>
                    <a:pt x="1043" y="927"/>
                  </a:lnTo>
                  <a:lnTo>
                    <a:pt x="908" y="657"/>
                  </a:lnTo>
                  <a:lnTo>
                    <a:pt x="773" y="387"/>
                  </a:lnTo>
                  <a:lnTo>
                    <a:pt x="715" y="251"/>
                  </a:lnTo>
                  <a:lnTo>
                    <a:pt x="638" y="116"/>
                  </a:lnTo>
                  <a:lnTo>
                    <a:pt x="599" y="58"/>
                  </a:lnTo>
                  <a:lnTo>
                    <a:pt x="541" y="20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78"/>
            <p:cNvSpPr/>
            <p:nvPr/>
          </p:nvSpPr>
          <p:spPr>
            <a:xfrm>
              <a:off x="-1441362" y="4219355"/>
              <a:ext cx="42025" cy="48300"/>
            </a:xfrm>
            <a:custGeom>
              <a:avLst/>
              <a:gdLst/>
              <a:ahLst/>
              <a:cxnLst/>
              <a:rect l="l" t="t" r="r" b="b"/>
              <a:pathLst>
                <a:path w="1681" h="1932" extrusionOk="0">
                  <a:moveTo>
                    <a:pt x="1217" y="735"/>
                  </a:moveTo>
                  <a:lnTo>
                    <a:pt x="1159" y="966"/>
                  </a:lnTo>
                  <a:lnTo>
                    <a:pt x="1101" y="1159"/>
                  </a:lnTo>
                  <a:lnTo>
                    <a:pt x="1024" y="1295"/>
                  </a:lnTo>
                  <a:lnTo>
                    <a:pt x="946" y="1391"/>
                  </a:lnTo>
                  <a:lnTo>
                    <a:pt x="869" y="1430"/>
                  </a:lnTo>
                  <a:lnTo>
                    <a:pt x="753" y="1449"/>
                  </a:lnTo>
                  <a:lnTo>
                    <a:pt x="618" y="1430"/>
                  </a:lnTo>
                  <a:lnTo>
                    <a:pt x="464" y="1372"/>
                  </a:lnTo>
                  <a:lnTo>
                    <a:pt x="522" y="1256"/>
                  </a:lnTo>
                  <a:lnTo>
                    <a:pt x="599" y="1159"/>
                  </a:lnTo>
                  <a:lnTo>
                    <a:pt x="695" y="1082"/>
                  </a:lnTo>
                  <a:lnTo>
                    <a:pt x="792" y="1005"/>
                  </a:lnTo>
                  <a:lnTo>
                    <a:pt x="1004" y="870"/>
                  </a:lnTo>
                  <a:lnTo>
                    <a:pt x="1217" y="735"/>
                  </a:lnTo>
                  <a:close/>
                  <a:moveTo>
                    <a:pt x="1545" y="1"/>
                  </a:moveTo>
                  <a:lnTo>
                    <a:pt x="1371" y="78"/>
                  </a:lnTo>
                  <a:lnTo>
                    <a:pt x="1197" y="175"/>
                  </a:lnTo>
                  <a:lnTo>
                    <a:pt x="888" y="387"/>
                  </a:lnTo>
                  <a:lnTo>
                    <a:pt x="599" y="619"/>
                  </a:lnTo>
                  <a:lnTo>
                    <a:pt x="309" y="850"/>
                  </a:lnTo>
                  <a:lnTo>
                    <a:pt x="213" y="947"/>
                  </a:lnTo>
                  <a:lnTo>
                    <a:pt x="135" y="1024"/>
                  </a:lnTo>
                  <a:lnTo>
                    <a:pt x="77" y="1121"/>
                  </a:lnTo>
                  <a:lnTo>
                    <a:pt x="19" y="1217"/>
                  </a:lnTo>
                  <a:lnTo>
                    <a:pt x="0" y="1314"/>
                  </a:lnTo>
                  <a:lnTo>
                    <a:pt x="19" y="1430"/>
                  </a:lnTo>
                  <a:lnTo>
                    <a:pt x="39" y="1546"/>
                  </a:lnTo>
                  <a:lnTo>
                    <a:pt x="116" y="1642"/>
                  </a:lnTo>
                  <a:lnTo>
                    <a:pt x="213" y="1758"/>
                  </a:lnTo>
                  <a:lnTo>
                    <a:pt x="309" y="1835"/>
                  </a:lnTo>
                  <a:lnTo>
                    <a:pt x="406" y="1893"/>
                  </a:lnTo>
                  <a:lnTo>
                    <a:pt x="522" y="1913"/>
                  </a:lnTo>
                  <a:lnTo>
                    <a:pt x="637" y="1932"/>
                  </a:lnTo>
                  <a:lnTo>
                    <a:pt x="773" y="1913"/>
                  </a:lnTo>
                  <a:lnTo>
                    <a:pt x="888" y="1893"/>
                  </a:lnTo>
                  <a:lnTo>
                    <a:pt x="1024" y="1835"/>
                  </a:lnTo>
                  <a:lnTo>
                    <a:pt x="1120" y="1777"/>
                  </a:lnTo>
                  <a:lnTo>
                    <a:pt x="1217" y="1700"/>
                  </a:lnTo>
                  <a:lnTo>
                    <a:pt x="1313" y="1623"/>
                  </a:lnTo>
                  <a:lnTo>
                    <a:pt x="1391" y="1526"/>
                  </a:lnTo>
                  <a:lnTo>
                    <a:pt x="1449" y="1411"/>
                  </a:lnTo>
                  <a:lnTo>
                    <a:pt x="1526" y="1314"/>
                  </a:lnTo>
                  <a:lnTo>
                    <a:pt x="1622" y="1063"/>
                  </a:lnTo>
                  <a:lnTo>
                    <a:pt x="1661" y="793"/>
                  </a:lnTo>
                  <a:lnTo>
                    <a:pt x="1680" y="657"/>
                  </a:lnTo>
                  <a:lnTo>
                    <a:pt x="1680" y="522"/>
                  </a:lnTo>
                  <a:lnTo>
                    <a:pt x="1661" y="387"/>
                  </a:lnTo>
                  <a:lnTo>
                    <a:pt x="1642" y="252"/>
                  </a:lnTo>
                  <a:lnTo>
                    <a:pt x="1603" y="117"/>
                  </a:lnTo>
                  <a:lnTo>
                    <a:pt x="1545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78"/>
            <p:cNvSpPr/>
            <p:nvPr/>
          </p:nvSpPr>
          <p:spPr>
            <a:xfrm>
              <a:off x="-888587" y="4218405"/>
              <a:ext cx="42025" cy="49250"/>
            </a:xfrm>
            <a:custGeom>
              <a:avLst/>
              <a:gdLst/>
              <a:ahLst/>
              <a:cxnLst/>
              <a:rect l="l" t="t" r="r" b="b"/>
              <a:pathLst>
                <a:path w="1681" h="1970" extrusionOk="0">
                  <a:moveTo>
                    <a:pt x="426" y="715"/>
                  </a:moveTo>
                  <a:lnTo>
                    <a:pt x="677" y="888"/>
                  </a:lnTo>
                  <a:lnTo>
                    <a:pt x="889" y="1043"/>
                  </a:lnTo>
                  <a:lnTo>
                    <a:pt x="986" y="1120"/>
                  </a:lnTo>
                  <a:lnTo>
                    <a:pt x="1082" y="1197"/>
                  </a:lnTo>
                  <a:lnTo>
                    <a:pt x="1160" y="1294"/>
                  </a:lnTo>
                  <a:lnTo>
                    <a:pt x="1217" y="1410"/>
                  </a:lnTo>
                  <a:lnTo>
                    <a:pt x="1063" y="1468"/>
                  </a:lnTo>
                  <a:lnTo>
                    <a:pt x="928" y="1487"/>
                  </a:lnTo>
                  <a:lnTo>
                    <a:pt x="831" y="1468"/>
                  </a:lnTo>
                  <a:lnTo>
                    <a:pt x="735" y="1410"/>
                  </a:lnTo>
                  <a:lnTo>
                    <a:pt x="657" y="1313"/>
                  </a:lnTo>
                  <a:lnTo>
                    <a:pt x="580" y="1178"/>
                  </a:lnTo>
                  <a:lnTo>
                    <a:pt x="503" y="966"/>
                  </a:lnTo>
                  <a:lnTo>
                    <a:pt x="426" y="715"/>
                  </a:lnTo>
                  <a:close/>
                  <a:moveTo>
                    <a:pt x="117" y="0"/>
                  </a:moveTo>
                  <a:lnTo>
                    <a:pt x="39" y="270"/>
                  </a:lnTo>
                  <a:lnTo>
                    <a:pt x="1" y="541"/>
                  </a:lnTo>
                  <a:lnTo>
                    <a:pt x="20" y="792"/>
                  </a:lnTo>
                  <a:lnTo>
                    <a:pt x="59" y="1043"/>
                  </a:lnTo>
                  <a:lnTo>
                    <a:pt x="136" y="1275"/>
                  </a:lnTo>
                  <a:lnTo>
                    <a:pt x="252" y="1487"/>
                  </a:lnTo>
                  <a:lnTo>
                    <a:pt x="387" y="1661"/>
                  </a:lnTo>
                  <a:lnTo>
                    <a:pt x="464" y="1738"/>
                  </a:lnTo>
                  <a:lnTo>
                    <a:pt x="561" y="1815"/>
                  </a:lnTo>
                  <a:lnTo>
                    <a:pt x="677" y="1873"/>
                  </a:lnTo>
                  <a:lnTo>
                    <a:pt x="793" y="1931"/>
                  </a:lnTo>
                  <a:lnTo>
                    <a:pt x="908" y="1951"/>
                  </a:lnTo>
                  <a:lnTo>
                    <a:pt x="1024" y="1970"/>
                  </a:lnTo>
                  <a:lnTo>
                    <a:pt x="1140" y="1951"/>
                  </a:lnTo>
                  <a:lnTo>
                    <a:pt x="1256" y="1912"/>
                  </a:lnTo>
                  <a:lnTo>
                    <a:pt x="1372" y="1854"/>
                  </a:lnTo>
                  <a:lnTo>
                    <a:pt x="1488" y="1777"/>
                  </a:lnTo>
                  <a:lnTo>
                    <a:pt x="1565" y="1700"/>
                  </a:lnTo>
                  <a:lnTo>
                    <a:pt x="1623" y="1622"/>
                  </a:lnTo>
                  <a:lnTo>
                    <a:pt x="1662" y="1545"/>
                  </a:lnTo>
                  <a:lnTo>
                    <a:pt x="1681" y="1449"/>
                  </a:lnTo>
                  <a:lnTo>
                    <a:pt x="1681" y="1371"/>
                  </a:lnTo>
                  <a:lnTo>
                    <a:pt x="1662" y="1275"/>
                  </a:lnTo>
                  <a:lnTo>
                    <a:pt x="1623" y="1197"/>
                  </a:lnTo>
                  <a:lnTo>
                    <a:pt x="1565" y="1101"/>
                  </a:lnTo>
                  <a:lnTo>
                    <a:pt x="1411" y="946"/>
                  </a:lnTo>
                  <a:lnTo>
                    <a:pt x="1256" y="792"/>
                  </a:lnTo>
                  <a:lnTo>
                    <a:pt x="1082" y="637"/>
                  </a:lnTo>
                  <a:lnTo>
                    <a:pt x="908" y="502"/>
                  </a:lnTo>
                  <a:lnTo>
                    <a:pt x="522" y="251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78"/>
            <p:cNvSpPr/>
            <p:nvPr/>
          </p:nvSpPr>
          <p:spPr>
            <a:xfrm>
              <a:off x="-1354462" y="4250755"/>
              <a:ext cx="35750" cy="47325"/>
            </a:xfrm>
            <a:custGeom>
              <a:avLst/>
              <a:gdLst/>
              <a:ahLst/>
              <a:cxnLst/>
              <a:rect l="l" t="t" r="r" b="b"/>
              <a:pathLst>
                <a:path w="1430" h="1893" extrusionOk="0">
                  <a:moveTo>
                    <a:pt x="1120" y="0"/>
                  </a:moveTo>
                  <a:lnTo>
                    <a:pt x="1004" y="19"/>
                  </a:lnTo>
                  <a:lnTo>
                    <a:pt x="889" y="58"/>
                  </a:lnTo>
                  <a:lnTo>
                    <a:pt x="792" y="135"/>
                  </a:lnTo>
                  <a:lnTo>
                    <a:pt x="695" y="212"/>
                  </a:lnTo>
                  <a:lnTo>
                    <a:pt x="618" y="309"/>
                  </a:lnTo>
                  <a:lnTo>
                    <a:pt x="560" y="444"/>
                  </a:lnTo>
                  <a:lnTo>
                    <a:pt x="329" y="830"/>
                  </a:lnTo>
                  <a:lnTo>
                    <a:pt x="116" y="1236"/>
                  </a:lnTo>
                  <a:lnTo>
                    <a:pt x="39" y="1371"/>
                  </a:lnTo>
                  <a:lnTo>
                    <a:pt x="0" y="1506"/>
                  </a:lnTo>
                  <a:lnTo>
                    <a:pt x="0" y="1584"/>
                  </a:lnTo>
                  <a:lnTo>
                    <a:pt x="0" y="1641"/>
                  </a:lnTo>
                  <a:lnTo>
                    <a:pt x="39" y="1719"/>
                  </a:lnTo>
                  <a:lnTo>
                    <a:pt x="77" y="1777"/>
                  </a:lnTo>
                  <a:lnTo>
                    <a:pt x="155" y="1835"/>
                  </a:lnTo>
                  <a:lnTo>
                    <a:pt x="232" y="1873"/>
                  </a:lnTo>
                  <a:lnTo>
                    <a:pt x="309" y="1893"/>
                  </a:lnTo>
                  <a:lnTo>
                    <a:pt x="406" y="1893"/>
                  </a:lnTo>
                  <a:lnTo>
                    <a:pt x="483" y="1873"/>
                  </a:lnTo>
                  <a:lnTo>
                    <a:pt x="560" y="1854"/>
                  </a:lnTo>
                  <a:lnTo>
                    <a:pt x="734" y="1777"/>
                  </a:lnTo>
                  <a:lnTo>
                    <a:pt x="811" y="1719"/>
                  </a:lnTo>
                  <a:lnTo>
                    <a:pt x="908" y="1661"/>
                  </a:lnTo>
                  <a:lnTo>
                    <a:pt x="1062" y="1487"/>
                  </a:lnTo>
                  <a:lnTo>
                    <a:pt x="1198" y="1294"/>
                  </a:lnTo>
                  <a:lnTo>
                    <a:pt x="1313" y="1081"/>
                  </a:lnTo>
                  <a:lnTo>
                    <a:pt x="1391" y="830"/>
                  </a:lnTo>
                  <a:lnTo>
                    <a:pt x="1429" y="579"/>
                  </a:lnTo>
                  <a:lnTo>
                    <a:pt x="1429" y="309"/>
                  </a:lnTo>
                  <a:lnTo>
                    <a:pt x="1410" y="3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78"/>
            <p:cNvSpPr/>
            <p:nvPr/>
          </p:nvSpPr>
          <p:spPr>
            <a:xfrm>
              <a:off x="-970162" y="4250755"/>
              <a:ext cx="36700" cy="47325"/>
            </a:xfrm>
            <a:custGeom>
              <a:avLst/>
              <a:gdLst/>
              <a:ahLst/>
              <a:cxnLst/>
              <a:rect l="l" t="t" r="r" b="b"/>
              <a:pathLst>
                <a:path w="1468" h="1893" extrusionOk="0">
                  <a:moveTo>
                    <a:pt x="328" y="0"/>
                  </a:moveTo>
                  <a:lnTo>
                    <a:pt x="193" y="19"/>
                  </a:lnTo>
                  <a:lnTo>
                    <a:pt x="39" y="58"/>
                  </a:lnTo>
                  <a:lnTo>
                    <a:pt x="0" y="212"/>
                  </a:lnTo>
                  <a:lnTo>
                    <a:pt x="0" y="367"/>
                  </a:lnTo>
                  <a:lnTo>
                    <a:pt x="0" y="521"/>
                  </a:lnTo>
                  <a:lnTo>
                    <a:pt x="39" y="676"/>
                  </a:lnTo>
                  <a:lnTo>
                    <a:pt x="77" y="850"/>
                  </a:lnTo>
                  <a:lnTo>
                    <a:pt x="135" y="1043"/>
                  </a:lnTo>
                  <a:lnTo>
                    <a:pt x="213" y="1197"/>
                  </a:lnTo>
                  <a:lnTo>
                    <a:pt x="309" y="1371"/>
                  </a:lnTo>
                  <a:lnTo>
                    <a:pt x="406" y="1506"/>
                  </a:lnTo>
                  <a:lnTo>
                    <a:pt x="541" y="1641"/>
                  </a:lnTo>
                  <a:lnTo>
                    <a:pt x="695" y="1738"/>
                  </a:lnTo>
                  <a:lnTo>
                    <a:pt x="869" y="1835"/>
                  </a:lnTo>
                  <a:lnTo>
                    <a:pt x="1004" y="1873"/>
                  </a:lnTo>
                  <a:lnTo>
                    <a:pt x="1140" y="1893"/>
                  </a:lnTo>
                  <a:lnTo>
                    <a:pt x="1197" y="1893"/>
                  </a:lnTo>
                  <a:lnTo>
                    <a:pt x="1255" y="1873"/>
                  </a:lnTo>
                  <a:lnTo>
                    <a:pt x="1313" y="1835"/>
                  </a:lnTo>
                  <a:lnTo>
                    <a:pt x="1371" y="1796"/>
                  </a:lnTo>
                  <a:lnTo>
                    <a:pt x="1429" y="1738"/>
                  </a:lnTo>
                  <a:lnTo>
                    <a:pt x="1449" y="1680"/>
                  </a:lnTo>
                  <a:lnTo>
                    <a:pt x="1468" y="1603"/>
                  </a:lnTo>
                  <a:lnTo>
                    <a:pt x="1468" y="1545"/>
                  </a:lnTo>
                  <a:lnTo>
                    <a:pt x="1449" y="1410"/>
                  </a:lnTo>
                  <a:lnTo>
                    <a:pt x="1391" y="1294"/>
                  </a:lnTo>
                  <a:lnTo>
                    <a:pt x="1140" y="850"/>
                  </a:lnTo>
                  <a:lnTo>
                    <a:pt x="888" y="406"/>
                  </a:lnTo>
                  <a:lnTo>
                    <a:pt x="831" y="290"/>
                  </a:lnTo>
                  <a:lnTo>
                    <a:pt x="734" y="174"/>
                  </a:lnTo>
                  <a:lnTo>
                    <a:pt x="657" y="97"/>
                  </a:lnTo>
                  <a:lnTo>
                    <a:pt x="560" y="39"/>
                  </a:lnTo>
                  <a:lnTo>
                    <a:pt x="444" y="19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78"/>
            <p:cNvSpPr/>
            <p:nvPr/>
          </p:nvSpPr>
          <p:spPr>
            <a:xfrm>
              <a:off x="-1004437" y="4137280"/>
              <a:ext cx="71475" cy="82100"/>
            </a:xfrm>
            <a:custGeom>
              <a:avLst/>
              <a:gdLst/>
              <a:ahLst/>
              <a:cxnLst/>
              <a:rect l="l" t="t" r="r" b="b"/>
              <a:pathLst>
                <a:path w="2859" h="3284" extrusionOk="0">
                  <a:moveTo>
                    <a:pt x="0" y="1"/>
                  </a:moveTo>
                  <a:lnTo>
                    <a:pt x="309" y="464"/>
                  </a:lnTo>
                  <a:lnTo>
                    <a:pt x="618" y="908"/>
                  </a:lnTo>
                  <a:lnTo>
                    <a:pt x="946" y="1353"/>
                  </a:lnTo>
                  <a:lnTo>
                    <a:pt x="1294" y="1777"/>
                  </a:lnTo>
                  <a:lnTo>
                    <a:pt x="1661" y="2183"/>
                  </a:lnTo>
                  <a:lnTo>
                    <a:pt x="2047" y="2569"/>
                  </a:lnTo>
                  <a:lnTo>
                    <a:pt x="2433" y="2936"/>
                  </a:lnTo>
                  <a:lnTo>
                    <a:pt x="2858" y="3284"/>
                  </a:lnTo>
                  <a:lnTo>
                    <a:pt x="2549" y="2840"/>
                  </a:lnTo>
                  <a:lnTo>
                    <a:pt x="2240" y="2395"/>
                  </a:lnTo>
                  <a:lnTo>
                    <a:pt x="1912" y="1951"/>
                  </a:lnTo>
                  <a:lnTo>
                    <a:pt x="1564" y="1526"/>
                  </a:lnTo>
                  <a:lnTo>
                    <a:pt x="1197" y="1121"/>
                  </a:lnTo>
                  <a:lnTo>
                    <a:pt x="830" y="735"/>
                  </a:lnTo>
                  <a:lnTo>
                    <a:pt x="425" y="3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78"/>
            <p:cNvSpPr/>
            <p:nvPr/>
          </p:nvSpPr>
          <p:spPr>
            <a:xfrm>
              <a:off x="-1354962" y="4137280"/>
              <a:ext cx="71475" cy="82600"/>
            </a:xfrm>
            <a:custGeom>
              <a:avLst/>
              <a:gdLst/>
              <a:ahLst/>
              <a:cxnLst/>
              <a:rect l="l" t="t" r="r" b="b"/>
              <a:pathLst>
                <a:path w="2859" h="3304" extrusionOk="0">
                  <a:moveTo>
                    <a:pt x="2859" y="1"/>
                  </a:moveTo>
                  <a:lnTo>
                    <a:pt x="2434" y="368"/>
                  </a:lnTo>
                  <a:lnTo>
                    <a:pt x="2048" y="754"/>
                  </a:lnTo>
                  <a:lnTo>
                    <a:pt x="1662" y="1140"/>
                  </a:lnTo>
                  <a:lnTo>
                    <a:pt x="1295" y="1546"/>
                  </a:lnTo>
                  <a:lnTo>
                    <a:pt x="947" y="1951"/>
                  </a:lnTo>
                  <a:lnTo>
                    <a:pt x="619" y="2376"/>
                  </a:lnTo>
                  <a:lnTo>
                    <a:pt x="291" y="2840"/>
                  </a:lnTo>
                  <a:lnTo>
                    <a:pt x="1" y="3303"/>
                  </a:lnTo>
                  <a:lnTo>
                    <a:pt x="426" y="2936"/>
                  </a:lnTo>
                  <a:lnTo>
                    <a:pt x="831" y="2569"/>
                  </a:lnTo>
                  <a:lnTo>
                    <a:pt x="1198" y="2183"/>
                  </a:lnTo>
                  <a:lnTo>
                    <a:pt x="1565" y="1777"/>
                  </a:lnTo>
                  <a:lnTo>
                    <a:pt x="1913" y="1353"/>
                  </a:lnTo>
                  <a:lnTo>
                    <a:pt x="2241" y="908"/>
                  </a:lnTo>
                  <a:lnTo>
                    <a:pt x="2550" y="464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78"/>
            <p:cNvSpPr/>
            <p:nvPr/>
          </p:nvSpPr>
          <p:spPr>
            <a:xfrm>
              <a:off x="-1150737" y="4298055"/>
              <a:ext cx="10175" cy="33825"/>
            </a:xfrm>
            <a:custGeom>
              <a:avLst/>
              <a:gdLst/>
              <a:ahLst/>
              <a:cxnLst/>
              <a:rect l="l" t="t" r="r" b="b"/>
              <a:pathLst>
                <a:path w="407" h="1353" extrusionOk="0">
                  <a:moveTo>
                    <a:pt x="213" y="1"/>
                  </a:moveTo>
                  <a:lnTo>
                    <a:pt x="117" y="136"/>
                  </a:lnTo>
                  <a:lnTo>
                    <a:pt x="59" y="290"/>
                  </a:lnTo>
                  <a:lnTo>
                    <a:pt x="20" y="425"/>
                  </a:lnTo>
                  <a:lnTo>
                    <a:pt x="1" y="580"/>
                  </a:lnTo>
                  <a:lnTo>
                    <a:pt x="1" y="870"/>
                  </a:lnTo>
                  <a:lnTo>
                    <a:pt x="1" y="1179"/>
                  </a:lnTo>
                  <a:lnTo>
                    <a:pt x="1" y="1236"/>
                  </a:lnTo>
                  <a:lnTo>
                    <a:pt x="39" y="1294"/>
                  </a:lnTo>
                  <a:lnTo>
                    <a:pt x="78" y="1333"/>
                  </a:lnTo>
                  <a:lnTo>
                    <a:pt x="155" y="1352"/>
                  </a:lnTo>
                  <a:lnTo>
                    <a:pt x="213" y="1352"/>
                  </a:lnTo>
                  <a:lnTo>
                    <a:pt x="290" y="1333"/>
                  </a:lnTo>
                  <a:lnTo>
                    <a:pt x="329" y="1294"/>
                  </a:lnTo>
                  <a:lnTo>
                    <a:pt x="348" y="1236"/>
                  </a:lnTo>
                  <a:lnTo>
                    <a:pt x="387" y="908"/>
                  </a:lnTo>
                  <a:lnTo>
                    <a:pt x="406" y="754"/>
                  </a:lnTo>
                  <a:lnTo>
                    <a:pt x="406" y="599"/>
                  </a:lnTo>
                  <a:lnTo>
                    <a:pt x="387" y="445"/>
                  </a:lnTo>
                  <a:lnTo>
                    <a:pt x="348" y="290"/>
                  </a:lnTo>
                  <a:lnTo>
                    <a:pt x="290" y="136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78"/>
            <p:cNvSpPr/>
            <p:nvPr/>
          </p:nvSpPr>
          <p:spPr>
            <a:xfrm>
              <a:off x="-1205762" y="4176880"/>
              <a:ext cx="11125" cy="31400"/>
            </a:xfrm>
            <a:custGeom>
              <a:avLst/>
              <a:gdLst/>
              <a:ahLst/>
              <a:cxnLst/>
              <a:rect l="l" t="t" r="r" b="b"/>
              <a:pathLst>
                <a:path w="445" h="1256" extrusionOk="0">
                  <a:moveTo>
                    <a:pt x="348" y="0"/>
                  </a:moveTo>
                  <a:lnTo>
                    <a:pt x="232" y="155"/>
                  </a:lnTo>
                  <a:lnTo>
                    <a:pt x="135" y="309"/>
                  </a:lnTo>
                  <a:lnTo>
                    <a:pt x="77" y="445"/>
                  </a:lnTo>
                  <a:lnTo>
                    <a:pt x="19" y="599"/>
                  </a:lnTo>
                  <a:lnTo>
                    <a:pt x="0" y="753"/>
                  </a:lnTo>
                  <a:lnTo>
                    <a:pt x="0" y="908"/>
                  </a:lnTo>
                  <a:lnTo>
                    <a:pt x="39" y="1082"/>
                  </a:lnTo>
                  <a:lnTo>
                    <a:pt x="116" y="1256"/>
                  </a:lnTo>
                  <a:lnTo>
                    <a:pt x="232" y="1120"/>
                  </a:lnTo>
                  <a:lnTo>
                    <a:pt x="328" y="985"/>
                  </a:lnTo>
                  <a:lnTo>
                    <a:pt x="386" y="831"/>
                  </a:lnTo>
                  <a:lnTo>
                    <a:pt x="425" y="676"/>
                  </a:lnTo>
                  <a:lnTo>
                    <a:pt x="444" y="522"/>
                  </a:lnTo>
                  <a:lnTo>
                    <a:pt x="425" y="367"/>
                  </a:lnTo>
                  <a:lnTo>
                    <a:pt x="406" y="193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78"/>
            <p:cNvSpPr/>
            <p:nvPr/>
          </p:nvSpPr>
          <p:spPr>
            <a:xfrm>
              <a:off x="-1093287" y="4177830"/>
              <a:ext cx="10650" cy="28050"/>
            </a:xfrm>
            <a:custGeom>
              <a:avLst/>
              <a:gdLst/>
              <a:ahLst/>
              <a:cxnLst/>
              <a:rect l="l" t="t" r="r" b="b"/>
              <a:pathLst>
                <a:path w="426" h="1122" extrusionOk="0">
                  <a:moveTo>
                    <a:pt x="59" y="1"/>
                  </a:moveTo>
                  <a:lnTo>
                    <a:pt x="20" y="175"/>
                  </a:lnTo>
                  <a:lnTo>
                    <a:pt x="1" y="349"/>
                  </a:lnTo>
                  <a:lnTo>
                    <a:pt x="1" y="503"/>
                  </a:lnTo>
                  <a:lnTo>
                    <a:pt x="20" y="638"/>
                  </a:lnTo>
                  <a:lnTo>
                    <a:pt x="59" y="773"/>
                  </a:lnTo>
                  <a:lnTo>
                    <a:pt x="136" y="889"/>
                  </a:lnTo>
                  <a:lnTo>
                    <a:pt x="213" y="1005"/>
                  </a:lnTo>
                  <a:lnTo>
                    <a:pt x="329" y="1121"/>
                  </a:lnTo>
                  <a:lnTo>
                    <a:pt x="387" y="967"/>
                  </a:lnTo>
                  <a:lnTo>
                    <a:pt x="426" y="812"/>
                  </a:lnTo>
                  <a:lnTo>
                    <a:pt x="426" y="677"/>
                  </a:lnTo>
                  <a:lnTo>
                    <a:pt x="406" y="522"/>
                  </a:lnTo>
                  <a:lnTo>
                    <a:pt x="368" y="387"/>
                  </a:lnTo>
                  <a:lnTo>
                    <a:pt x="290" y="271"/>
                  </a:lnTo>
                  <a:lnTo>
                    <a:pt x="194" y="136"/>
                  </a:lnTo>
                  <a:lnTo>
                    <a:pt x="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78"/>
          <p:cNvGrpSpPr/>
          <p:nvPr/>
        </p:nvGrpSpPr>
        <p:grpSpPr>
          <a:xfrm>
            <a:off x="2524075" y="3366575"/>
            <a:ext cx="934325" cy="792600"/>
            <a:chOff x="2524075" y="3366575"/>
            <a:chExt cx="934325" cy="792600"/>
          </a:xfrm>
        </p:grpSpPr>
        <p:sp>
          <p:nvSpPr>
            <p:cNvPr id="10866" name="Google Shape;10866;p78"/>
            <p:cNvSpPr/>
            <p:nvPr/>
          </p:nvSpPr>
          <p:spPr>
            <a:xfrm>
              <a:off x="2524075" y="3366575"/>
              <a:ext cx="934325" cy="792600"/>
            </a:xfrm>
            <a:custGeom>
              <a:avLst/>
              <a:gdLst/>
              <a:ahLst/>
              <a:cxnLst/>
              <a:rect l="l" t="t" r="r" b="b"/>
              <a:pathLst>
                <a:path w="37373" h="31704" extrusionOk="0">
                  <a:moveTo>
                    <a:pt x="17044" y="538"/>
                  </a:moveTo>
                  <a:lnTo>
                    <a:pt x="17428" y="576"/>
                  </a:lnTo>
                  <a:lnTo>
                    <a:pt x="17812" y="653"/>
                  </a:lnTo>
                  <a:lnTo>
                    <a:pt x="18158" y="769"/>
                  </a:lnTo>
                  <a:lnTo>
                    <a:pt x="18466" y="922"/>
                  </a:lnTo>
                  <a:lnTo>
                    <a:pt x="18773" y="1095"/>
                  </a:lnTo>
                  <a:lnTo>
                    <a:pt x="19061" y="1287"/>
                  </a:lnTo>
                  <a:lnTo>
                    <a:pt x="19330" y="1499"/>
                  </a:lnTo>
                  <a:lnTo>
                    <a:pt x="19599" y="1729"/>
                  </a:lnTo>
                  <a:lnTo>
                    <a:pt x="19849" y="1979"/>
                  </a:lnTo>
                  <a:lnTo>
                    <a:pt x="20099" y="2229"/>
                  </a:lnTo>
                  <a:lnTo>
                    <a:pt x="20579" y="2767"/>
                  </a:lnTo>
                  <a:lnTo>
                    <a:pt x="21060" y="3305"/>
                  </a:lnTo>
                  <a:lnTo>
                    <a:pt x="21309" y="3555"/>
                  </a:lnTo>
                  <a:lnTo>
                    <a:pt x="21578" y="3824"/>
                  </a:lnTo>
                  <a:lnTo>
                    <a:pt x="21790" y="4016"/>
                  </a:lnTo>
                  <a:lnTo>
                    <a:pt x="22020" y="4189"/>
                  </a:lnTo>
                  <a:lnTo>
                    <a:pt x="22251" y="4342"/>
                  </a:lnTo>
                  <a:lnTo>
                    <a:pt x="22481" y="4496"/>
                  </a:lnTo>
                  <a:lnTo>
                    <a:pt x="22712" y="4631"/>
                  </a:lnTo>
                  <a:lnTo>
                    <a:pt x="22962" y="4746"/>
                  </a:lnTo>
                  <a:lnTo>
                    <a:pt x="23461" y="4976"/>
                  </a:lnTo>
                  <a:lnTo>
                    <a:pt x="23980" y="5169"/>
                  </a:lnTo>
                  <a:lnTo>
                    <a:pt x="24518" y="5322"/>
                  </a:lnTo>
                  <a:lnTo>
                    <a:pt x="25575" y="5611"/>
                  </a:lnTo>
                  <a:lnTo>
                    <a:pt x="26113" y="5764"/>
                  </a:lnTo>
                  <a:lnTo>
                    <a:pt x="26651" y="5918"/>
                  </a:lnTo>
                  <a:lnTo>
                    <a:pt x="27170" y="6110"/>
                  </a:lnTo>
                  <a:lnTo>
                    <a:pt x="27669" y="6302"/>
                  </a:lnTo>
                  <a:lnTo>
                    <a:pt x="27919" y="6437"/>
                  </a:lnTo>
                  <a:lnTo>
                    <a:pt x="28169" y="6552"/>
                  </a:lnTo>
                  <a:lnTo>
                    <a:pt x="28419" y="6706"/>
                  </a:lnTo>
                  <a:lnTo>
                    <a:pt x="28649" y="6859"/>
                  </a:lnTo>
                  <a:lnTo>
                    <a:pt x="28880" y="7013"/>
                  </a:lnTo>
                  <a:lnTo>
                    <a:pt x="29091" y="7205"/>
                  </a:lnTo>
                  <a:lnTo>
                    <a:pt x="29322" y="7397"/>
                  </a:lnTo>
                  <a:lnTo>
                    <a:pt x="29533" y="7609"/>
                  </a:lnTo>
                  <a:lnTo>
                    <a:pt x="29764" y="7897"/>
                  </a:lnTo>
                  <a:lnTo>
                    <a:pt x="29975" y="8166"/>
                  </a:lnTo>
                  <a:lnTo>
                    <a:pt x="30167" y="8454"/>
                  </a:lnTo>
                  <a:lnTo>
                    <a:pt x="30340" y="8762"/>
                  </a:lnTo>
                  <a:lnTo>
                    <a:pt x="30494" y="9069"/>
                  </a:lnTo>
                  <a:lnTo>
                    <a:pt x="30628" y="9377"/>
                  </a:lnTo>
                  <a:lnTo>
                    <a:pt x="30897" y="9991"/>
                  </a:lnTo>
                  <a:lnTo>
                    <a:pt x="31128" y="10625"/>
                  </a:lnTo>
                  <a:lnTo>
                    <a:pt x="31358" y="11279"/>
                  </a:lnTo>
                  <a:lnTo>
                    <a:pt x="31589" y="11913"/>
                  </a:lnTo>
                  <a:lnTo>
                    <a:pt x="31723" y="12239"/>
                  </a:lnTo>
                  <a:lnTo>
                    <a:pt x="31877" y="12566"/>
                  </a:lnTo>
                  <a:lnTo>
                    <a:pt x="32089" y="12970"/>
                  </a:lnTo>
                  <a:lnTo>
                    <a:pt x="32319" y="13354"/>
                  </a:lnTo>
                  <a:lnTo>
                    <a:pt x="32569" y="13719"/>
                  </a:lnTo>
                  <a:lnTo>
                    <a:pt x="32838" y="14084"/>
                  </a:lnTo>
                  <a:lnTo>
                    <a:pt x="33126" y="14430"/>
                  </a:lnTo>
                  <a:lnTo>
                    <a:pt x="33414" y="14776"/>
                  </a:lnTo>
                  <a:lnTo>
                    <a:pt x="34029" y="15448"/>
                  </a:lnTo>
                  <a:lnTo>
                    <a:pt x="34490" y="15948"/>
                  </a:lnTo>
                  <a:lnTo>
                    <a:pt x="34951" y="16467"/>
                  </a:lnTo>
                  <a:lnTo>
                    <a:pt x="35393" y="17005"/>
                  </a:lnTo>
                  <a:lnTo>
                    <a:pt x="35605" y="17293"/>
                  </a:lnTo>
                  <a:lnTo>
                    <a:pt x="35797" y="17581"/>
                  </a:lnTo>
                  <a:lnTo>
                    <a:pt x="35989" y="17869"/>
                  </a:lnTo>
                  <a:lnTo>
                    <a:pt x="36162" y="18157"/>
                  </a:lnTo>
                  <a:lnTo>
                    <a:pt x="36316" y="18465"/>
                  </a:lnTo>
                  <a:lnTo>
                    <a:pt x="36450" y="18791"/>
                  </a:lnTo>
                  <a:lnTo>
                    <a:pt x="36565" y="19099"/>
                  </a:lnTo>
                  <a:lnTo>
                    <a:pt x="36662" y="19445"/>
                  </a:lnTo>
                  <a:lnTo>
                    <a:pt x="36719" y="19771"/>
                  </a:lnTo>
                  <a:lnTo>
                    <a:pt x="36758" y="20117"/>
                  </a:lnTo>
                  <a:lnTo>
                    <a:pt x="36758" y="20367"/>
                  </a:lnTo>
                  <a:lnTo>
                    <a:pt x="36758" y="20598"/>
                  </a:lnTo>
                  <a:lnTo>
                    <a:pt x="36719" y="20809"/>
                  </a:lnTo>
                  <a:lnTo>
                    <a:pt x="36681" y="21040"/>
                  </a:lnTo>
                  <a:lnTo>
                    <a:pt x="36623" y="21232"/>
                  </a:lnTo>
                  <a:lnTo>
                    <a:pt x="36546" y="21443"/>
                  </a:lnTo>
                  <a:lnTo>
                    <a:pt x="36469" y="21635"/>
                  </a:lnTo>
                  <a:lnTo>
                    <a:pt x="36373" y="21808"/>
                  </a:lnTo>
                  <a:lnTo>
                    <a:pt x="36277" y="22000"/>
                  </a:lnTo>
                  <a:lnTo>
                    <a:pt x="36143" y="22154"/>
                  </a:lnTo>
                  <a:lnTo>
                    <a:pt x="36027" y="22308"/>
                  </a:lnTo>
                  <a:lnTo>
                    <a:pt x="35874" y="22461"/>
                  </a:lnTo>
                  <a:lnTo>
                    <a:pt x="35739" y="22596"/>
                  </a:lnTo>
                  <a:lnTo>
                    <a:pt x="35566" y="22711"/>
                  </a:lnTo>
                  <a:lnTo>
                    <a:pt x="35413" y="22826"/>
                  </a:lnTo>
                  <a:lnTo>
                    <a:pt x="35240" y="22923"/>
                  </a:lnTo>
                  <a:lnTo>
                    <a:pt x="35067" y="23019"/>
                  </a:lnTo>
                  <a:lnTo>
                    <a:pt x="34875" y="23095"/>
                  </a:lnTo>
                  <a:lnTo>
                    <a:pt x="34682" y="23172"/>
                  </a:lnTo>
                  <a:lnTo>
                    <a:pt x="34490" y="23211"/>
                  </a:lnTo>
                  <a:lnTo>
                    <a:pt x="34298" y="23249"/>
                  </a:lnTo>
                  <a:lnTo>
                    <a:pt x="34087" y="23288"/>
                  </a:lnTo>
                  <a:lnTo>
                    <a:pt x="33895" y="23307"/>
                  </a:lnTo>
                  <a:lnTo>
                    <a:pt x="33683" y="23288"/>
                  </a:lnTo>
                  <a:lnTo>
                    <a:pt x="33472" y="23288"/>
                  </a:lnTo>
                  <a:lnTo>
                    <a:pt x="33261" y="23249"/>
                  </a:lnTo>
                  <a:lnTo>
                    <a:pt x="33049" y="23211"/>
                  </a:lnTo>
                  <a:lnTo>
                    <a:pt x="32857" y="23153"/>
                  </a:lnTo>
                  <a:lnTo>
                    <a:pt x="32646" y="23076"/>
                  </a:lnTo>
                  <a:lnTo>
                    <a:pt x="32434" y="22980"/>
                  </a:lnTo>
                  <a:lnTo>
                    <a:pt x="32242" y="22865"/>
                  </a:lnTo>
                  <a:lnTo>
                    <a:pt x="32031" y="22750"/>
                  </a:lnTo>
                  <a:lnTo>
                    <a:pt x="32031" y="22730"/>
                  </a:lnTo>
                  <a:lnTo>
                    <a:pt x="32012" y="22673"/>
                  </a:lnTo>
                  <a:lnTo>
                    <a:pt x="31973" y="22596"/>
                  </a:lnTo>
                  <a:lnTo>
                    <a:pt x="31916" y="22557"/>
                  </a:lnTo>
                  <a:lnTo>
                    <a:pt x="31839" y="22519"/>
                  </a:lnTo>
                  <a:lnTo>
                    <a:pt x="31743" y="22481"/>
                  </a:lnTo>
                  <a:lnTo>
                    <a:pt x="31647" y="22500"/>
                  </a:lnTo>
                  <a:lnTo>
                    <a:pt x="16275" y="26727"/>
                  </a:lnTo>
                  <a:lnTo>
                    <a:pt x="904" y="30954"/>
                  </a:lnTo>
                  <a:lnTo>
                    <a:pt x="904" y="30954"/>
                  </a:lnTo>
                  <a:lnTo>
                    <a:pt x="2749" y="27803"/>
                  </a:lnTo>
                  <a:lnTo>
                    <a:pt x="4593" y="24633"/>
                  </a:lnTo>
                  <a:lnTo>
                    <a:pt x="5496" y="23057"/>
                  </a:lnTo>
                  <a:lnTo>
                    <a:pt x="6399" y="21443"/>
                  </a:lnTo>
                  <a:lnTo>
                    <a:pt x="7302" y="19848"/>
                  </a:lnTo>
                  <a:lnTo>
                    <a:pt x="8167" y="18234"/>
                  </a:lnTo>
                  <a:lnTo>
                    <a:pt x="9012" y="16620"/>
                  </a:lnTo>
                  <a:lnTo>
                    <a:pt x="9858" y="14987"/>
                  </a:lnTo>
                  <a:lnTo>
                    <a:pt x="10665" y="13354"/>
                  </a:lnTo>
                  <a:lnTo>
                    <a:pt x="11453" y="11701"/>
                  </a:lnTo>
                  <a:lnTo>
                    <a:pt x="12202" y="10030"/>
                  </a:lnTo>
                  <a:lnTo>
                    <a:pt x="12932" y="8358"/>
                  </a:lnTo>
                  <a:lnTo>
                    <a:pt x="13605" y="6667"/>
                  </a:lnTo>
                  <a:lnTo>
                    <a:pt x="14258" y="4957"/>
                  </a:lnTo>
                  <a:lnTo>
                    <a:pt x="14373" y="4631"/>
                  </a:lnTo>
                  <a:lnTo>
                    <a:pt x="14354" y="4573"/>
                  </a:lnTo>
                  <a:lnTo>
                    <a:pt x="14315" y="4535"/>
                  </a:lnTo>
                  <a:lnTo>
                    <a:pt x="14258" y="4477"/>
                  </a:lnTo>
                  <a:lnTo>
                    <a:pt x="14200" y="4458"/>
                  </a:lnTo>
                  <a:lnTo>
                    <a:pt x="14066" y="4458"/>
                  </a:lnTo>
                  <a:lnTo>
                    <a:pt x="14008" y="4496"/>
                  </a:lnTo>
                  <a:lnTo>
                    <a:pt x="13970" y="4554"/>
                  </a:lnTo>
                  <a:lnTo>
                    <a:pt x="13835" y="4900"/>
                  </a:lnTo>
                  <a:lnTo>
                    <a:pt x="13797" y="4880"/>
                  </a:lnTo>
                  <a:lnTo>
                    <a:pt x="13662" y="4861"/>
                  </a:lnTo>
                  <a:lnTo>
                    <a:pt x="13547" y="4823"/>
                  </a:lnTo>
                  <a:lnTo>
                    <a:pt x="13451" y="4746"/>
                  </a:lnTo>
                  <a:lnTo>
                    <a:pt x="13374" y="4669"/>
                  </a:lnTo>
                  <a:lnTo>
                    <a:pt x="13297" y="4573"/>
                  </a:lnTo>
                  <a:lnTo>
                    <a:pt x="13239" y="4477"/>
                  </a:lnTo>
                  <a:lnTo>
                    <a:pt x="13182" y="4362"/>
                  </a:lnTo>
                  <a:lnTo>
                    <a:pt x="13143" y="4227"/>
                  </a:lnTo>
                  <a:lnTo>
                    <a:pt x="13086" y="3977"/>
                  </a:lnTo>
                  <a:lnTo>
                    <a:pt x="13047" y="3728"/>
                  </a:lnTo>
                  <a:lnTo>
                    <a:pt x="13067" y="3478"/>
                  </a:lnTo>
                  <a:lnTo>
                    <a:pt x="13086" y="3266"/>
                  </a:lnTo>
                  <a:lnTo>
                    <a:pt x="13143" y="3074"/>
                  </a:lnTo>
                  <a:lnTo>
                    <a:pt x="13239" y="2863"/>
                  </a:lnTo>
                  <a:lnTo>
                    <a:pt x="13336" y="2652"/>
                  </a:lnTo>
                  <a:lnTo>
                    <a:pt x="13451" y="2459"/>
                  </a:lnTo>
                  <a:lnTo>
                    <a:pt x="13585" y="2267"/>
                  </a:lnTo>
                  <a:lnTo>
                    <a:pt x="13720" y="2075"/>
                  </a:lnTo>
                  <a:lnTo>
                    <a:pt x="14008" y="1748"/>
                  </a:lnTo>
                  <a:lnTo>
                    <a:pt x="14162" y="1595"/>
                  </a:lnTo>
                  <a:lnTo>
                    <a:pt x="14315" y="1460"/>
                  </a:lnTo>
                  <a:lnTo>
                    <a:pt x="14642" y="1210"/>
                  </a:lnTo>
                  <a:lnTo>
                    <a:pt x="15007" y="999"/>
                  </a:lnTo>
                  <a:lnTo>
                    <a:pt x="15391" y="807"/>
                  </a:lnTo>
                  <a:lnTo>
                    <a:pt x="15795" y="672"/>
                  </a:lnTo>
                  <a:lnTo>
                    <a:pt x="16198" y="596"/>
                  </a:lnTo>
                  <a:lnTo>
                    <a:pt x="16410" y="557"/>
                  </a:lnTo>
                  <a:lnTo>
                    <a:pt x="16621" y="538"/>
                  </a:lnTo>
                  <a:close/>
                  <a:moveTo>
                    <a:pt x="16487" y="0"/>
                  </a:moveTo>
                  <a:lnTo>
                    <a:pt x="16198" y="38"/>
                  </a:lnTo>
                  <a:lnTo>
                    <a:pt x="15891" y="96"/>
                  </a:lnTo>
                  <a:lnTo>
                    <a:pt x="15603" y="173"/>
                  </a:lnTo>
                  <a:lnTo>
                    <a:pt x="15315" y="269"/>
                  </a:lnTo>
                  <a:lnTo>
                    <a:pt x="15046" y="384"/>
                  </a:lnTo>
                  <a:lnTo>
                    <a:pt x="14777" y="519"/>
                  </a:lnTo>
                  <a:lnTo>
                    <a:pt x="14508" y="672"/>
                  </a:lnTo>
                  <a:lnTo>
                    <a:pt x="14258" y="826"/>
                  </a:lnTo>
                  <a:lnTo>
                    <a:pt x="14008" y="1018"/>
                  </a:lnTo>
                  <a:lnTo>
                    <a:pt x="13797" y="1210"/>
                  </a:lnTo>
                  <a:lnTo>
                    <a:pt x="13585" y="1422"/>
                  </a:lnTo>
                  <a:lnTo>
                    <a:pt x="13374" y="1652"/>
                  </a:lnTo>
                  <a:lnTo>
                    <a:pt x="13201" y="1902"/>
                  </a:lnTo>
                  <a:lnTo>
                    <a:pt x="13028" y="2152"/>
                  </a:lnTo>
                  <a:lnTo>
                    <a:pt x="12894" y="2421"/>
                  </a:lnTo>
                  <a:lnTo>
                    <a:pt x="12759" y="2690"/>
                  </a:lnTo>
                  <a:lnTo>
                    <a:pt x="12701" y="2863"/>
                  </a:lnTo>
                  <a:lnTo>
                    <a:pt x="12644" y="3055"/>
                  </a:lnTo>
                  <a:lnTo>
                    <a:pt x="12605" y="3247"/>
                  </a:lnTo>
                  <a:lnTo>
                    <a:pt x="12586" y="3459"/>
                  </a:lnTo>
                  <a:lnTo>
                    <a:pt x="12567" y="3670"/>
                  </a:lnTo>
                  <a:lnTo>
                    <a:pt x="12567" y="3881"/>
                  </a:lnTo>
                  <a:lnTo>
                    <a:pt x="12586" y="4073"/>
                  </a:lnTo>
                  <a:lnTo>
                    <a:pt x="12625" y="4285"/>
                  </a:lnTo>
                  <a:lnTo>
                    <a:pt x="12663" y="4477"/>
                  </a:lnTo>
                  <a:lnTo>
                    <a:pt x="12740" y="4650"/>
                  </a:lnTo>
                  <a:lnTo>
                    <a:pt x="12836" y="4804"/>
                  </a:lnTo>
                  <a:lnTo>
                    <a:pt x="12951" y="4938"/>
                  </a:lnTo>
                  <a:lnTo>
                    <a:pt x="13105" y="5053"/>
                  </a:lnTo>
                  <a:lnTo>
                    <a:pt x="13259" y="5149"/>
                  </a:lnTo>
                  <a:lnTo>
                    <a:pt x="13451" y="5207"/>
                  </a:lnTo>
                  <a:lnTo>
                    <a:pt x="13681" y="5226"/>
                  </a:lnTo>
                  <a:lnTo>
                    <a:pt x="12913" y="6917"/>
                  </a:lnTo>
                  <a:lnTo>
                    <a:pt x="12163" y="8589"/>
                  </a:lnTo>
                  <a:lnTo>
                    <a:pt x="11376" y="10241"/>
                  </a:lnTo>
                  <a:lnTo>
                    <a:pt x="10569" y="11913"/>
                  </a:lnTo>
                  <a:lnTo>
                    <a:pt x="9762" y="13546"/>
                  </a:lnTo>
                  <a:lnTo>
                    <a:pt x="8936" y="15179"/>
                  </a:lnTo>
                  <a:lnTo>
                    <a:pt x="8090" y="16812"/>
                  </a:lnTo>
                  <a:lnTo>
                    <a:pt x="7245" y="18446"/>
                  </a:lnTo>
                  <a:lnTo>
                    <a:pt x="6380" y="20060"/>
                  </a:lnTo>
                  <a:lnTo>
                    <a:pt x="5496" y="21674"/>
                  </a:lnTo>
                  <a:lnTo>
                    <a:pt x="3709" y="24882"/>
                  </a:lnTo>
                  <a:lnTo>
                    <a:pt x="1903" y="28091"/>
                  </a:lnTo>
                  <a:lnTo>
                    <a:pt x="39" y="31261"/>
                  </a:lnTo>
                  <a:lnTo>
                    <a:pt x="20" y="31358"/>
                  </a:lnTo>
                  <a:lnTo>
                    <a:pt x="1" y="31434"/>
                  </a:lnTo>
                  <a:lnTo>
                    <a:pt x="39" y="31530"/>
                  </a:lnTo>
                  <a:lnTo>
                    <a:pt x="78" y="31588"/>
                  </a:lnTo>
                  <a:lnTo>
                    <a:pt x="135" y="31646"/>
                  </a:lnTo>
                  <a:lnTo>
                    <a:pt x="212" y="31684"/>
                  </a:lnTo>
                  <a:lnTo>
                    <a:pt x="289" y="31703"/>
                  </a:lnTo>
                  <a:lnTo>
                    <a:pt x="385" y="31703"/>
                  </a:lnTo>
                  <a:lnTo>
                    <a:pt x="16026" y="27419"/>
                  </a:lnTo>
                  <a:lnTo>
                    <a:pt x="31666" y="23153"/>
                  </a:lnTo>
                  <a:lnTo>
                    <a:pt x="31704" y="23192"/>
                  </a:lnTo>
                  <a:lnTo>
                    <a:pt x="31743" y="23230"/>
                  </a:lnTo>
                  <a:lnTo>
                    <a:pt x="31992" y="23403"/>
                  </a:lnTo>
                  <a:lnTo>
                    <a:pt x="32261" y="23537"/>
                  </a:lnTo>
                  <a:lnTo>
                    <a:pt x="32530" y="23653"/>
                  </a:lnTo>
                  <a:lnTo>
                    <a:pt x="32799" y="23749"/>
                  </a:lnTo>
                  <a:lnTo>
                    <a:pt x="33068" y="23806"/>
                  </a:lnTo>
                  <a:lnTo>
                    <a:pt x="33357" y="23864"/>
                  </a:lnTo>
                  <a:lnTo>
                    <a:pt x="33626" y="23883"/>
                  </a:lnTo>
                  <a:lnTo>
                    <a:pt x="33914" y="23902"/>
                  </a:lnTo>
                  <a:lnTo>
                    <a:pt x="34202" y="23883"/>
                  </a:lnTo>
                  <a:lnTo>
                    <a:pt x="34471" y="23845"/>
                  </a:lnTo>
                  <a:lnTo>
                    <a:pt x="34759" y="23787"/>
                  </a:lnTo>
                  <a:lnTo>
                    <a:pt x="35028" y="23710"/>
                  </a:lnTo>
                  <a:lnTo>
                    <a:pt x="35297" y="23595"/>
                  </a:lnTo>
                  <a:lnTo>
                    <a:pt x="35566" y="23480"/>
                  </a:lnTo>
                  <a:lnTo>
                    <a:pt x="35816" y="23326"/>
                  </a:lnTo>
                  <a:lnTo>
                    <a:pt x="36066" y="23153"/>
                  </a:lnTo>
                  <a:lnTo>
                    <a:pt x="36335" y="22942"/>
                  </a:lnTo>
                  <a:lnTo>
                    <a:pt x="36565" y="22692"/>
                  </a:lnTo>
                  <a:lnTo>
                    <a:pt x="36777" y="22442"/>
                  </a:lnTo>
                  <a:lnTo>
                    <a:pt x="36950" y="22173"/>
                  </a:lnTo>
                  <a:lnTo>
                    <a:pt x="37084" y="21904"/>
                  </a:lnTo>
                  <a:lnTo>
                    <a:pt x="37200" y="21597"/>
                  </a:lnTo>
                  <a:lnTo>
                    <a:pt x="37276" y="21309"/>
                  </a:lnTo>
                  <a:lnTo>
                    <a:pt x="37334" y="21001"/>
                  </a:lnTo>
                  <a:lnTo>
                    <a:pt x="37372" y="20674"/>
                  </a:lnTo>
                  <a:lnTo>
                    <a:pt x="37372" y="20367"/>
                  </a:lnTo>
                  <a:lnTo>
                    <a:pt x="37353" y="20040"/>
                  </a:lnTo>
                  <a:lnTo>
                    <a:pt x="37315" y="19714"/>
                  </a:lnTo>
                  <a:lnTo>
                    <a:pt x="37257" y="19387"/>
                  </a:lnTo>
                  <a:lnTo>
                    <a:pt x="37180" y="19080"/>
                  </a:lnTo>
                  <a:lnTo>
                    <a:pt x="37084" y="18753"/>
                  </a:lnTo>
                  <a:lnTo>
                    <a:pt x="36950" y="18446"/>
                  </a:lnTo>
                  <a:lnTo>
                    <a:pt x="36758" y="18042"/>
                  </a:lnTo>
                  <a:lnTo>
                    <a:pt x="36546" y="17639"/>
                  </a:lnTo>
                  <a:lnTo>
                    <a:pt x="36316" y="17274"/>
                  </a:lnTo>
                  <a:lnTo>
                    <a:pt x="36047" y="16908"/>
                  </a:lnTo>
                  <a:lnTo>
                    <a:pt x="35778" y="16563"/>
                  </a:lnTo>
                  <a:lnTo>
                    <a:pt x="35489" y="16217"/>
                  </a:lnTo>
                  <a:lnTo>
                    <a:pt x="34894" y="15544"/>
                  </a:lnTo>
                  <a:lnTo>
                    <a:pt x="34279" y="14891"/>
                  </a:lnTo>
                  <a:lnTo>
                    <a:pt x="33683" y="14219"/>
                  </a:lnTo>
                  <a:lnTo>
                    <a:pt x="33414" y="13873"/>
                  </a:lnTo>
                  <a:lnTo>
                    <a:pt x="33126" y="13527"/>
                  </a:lnTo>
                  <a:lnTo>
                    <a:pt x="32876" y="13162"/>
                  </a:lnTo>
                  <a:lnTo>
                    <a:pt x="32646" y="12777"/>
                  </a:lnTo>
                  <a:lnTo>
                    <a:pt x="32396" y="12336"/>
                  </a:lnTo>
                  <a:lnTo>
                    <a:pt x="32185" y="11894"/>
                  </a:lnTo>
                  <a:lnTo>
                    <a:pt x="31992" y="11452"/>
                  </a:lnTo>
                  <a:lnTo>
                    <a:pt x="31820" y="11010"/>
                  </a:lnTo>
                  <a:lnTo>
                    <a:pt x="31493" y="10145"/>
                  </a:lnTo>
                  <a:lnTo>
                    <a:pt x="31147" y="9319"/>
                  </a:lnTo>
                  <a:lnTo>
                    <a:pt x="30974" y="8896"/>
                  </a:lnTo>
                  <a:lnTo>
                    <a:pt x="30763" y="8512"/>
                  </a:lnTo>
                  <a:lnTo>
                    <a:pt x="30551" y="8108"/>
                  </a:lnTo>
                  <a:lnTo>
                    <a:pt x="30282" y="7743"/>
                  </a:lnTo>
                  <a:lnTo>
                    <a:pt x="30013" y="7359"/>
                  </a:lnTo>
                  <a:lnTo>
                    <a:pt x="29687" y="7013"/>
                  </a:lnTo>
                  <a:lnTo>
                    <a:pt x="29322" y="6667"/>
                  </a:lnTo>
                  <a:lnTo>
                    <a:pt x="28899" y="6341"/>
                  </a:lnTo>
                  <a:lnTo>
                    <a:pt x="28688" y="6187"/>
                  </a:lnTo>
                  <a:lnTo>
                    <a:pt x="28457" y="6052"/>
                  </a:lnTo>
                  <a:lnTo>
                    <a:pt x="28015" y="5803"/>
                  </a:lnTo>
                  <a:lnTo>
                    <a:pt x="27554" y="5591"/>
                  </a:lnTo>
                  <a:lnTo>
                    <a:pt x="27074" y="5418"/>
                  </a:lnTo>
                  <a:lnTo>
                    <a:pt x="26593" y="5265"/>
                  </a:lnTo>
                  <a:lnTo>
                    <a:pt x="26113" y="5130"/>
                  </a:lnTo>
                  <a:lnTo>
                    <a:pt x="25152" y="4861"/>
                  </a:lnTo>
                  <a:lnTo>
                    <a:pt x="24653" y="4727"/>
                  </a:lnTo>
                  <a:lnTo>
                    <a:pt x="24192" y="4573"/>
                  </a:lnTo>
                  <a:lnTo>
                    <a:pt x="23711" y="4419"/>
                  </a:lnTo>
                  <a:lnTo>
                    <a:pt x="23250" y="4227"/>
                  </a:lnTo>
                  <a:lnTo>
                    <a:pt x="22808" y="3997"/>
                  </a:lnTo>
                  <a:lnTo>
                    <a:pt x="22597" y="3862"/>
                  </a:lnTo>
                  <a:lnTo>
                    <a:pt x="22385" y="3728"/>
                  </a:lnTo>
                  <a:lnTo>
                    <a:pt x="22174" y="3574"/>
                  </a:lnTo>
                  <a:lnTo>
                    <a:pt x="21982" y="3420"/>
                  </a:lnTo>
                  <a:lnTo>
                    <a:pt x="21771" y="3247"/>
                  </a:lnTo>
                  <a:lnTo>
                    <a:pt x="21578" y="3055"/>
                  </a:lnTo>
                  <a:lnTo>
                    <a:pt x="21040" y="2459"/>
                  </a:lnTo>
                  <a:lnTo>
                    <a:pt x="20502" y="1883"/>
                  </a:lnTo>
                  <a:lnTo>
                    <a:pt x="20233" y="1614"/>
                  </a:lnTo>
                  <a:lnTo>
                    <a:pt x="19945" y="1364"/>
                  </a:lnTo>
                  <a:lnTo>
                    <a:pt x="19676" y="1114"/>
                  </a:lnTo>
                  <a:lnTo>
                    <a:pt x="19369" y="884"/>
                  </a:lnTo>
                  <a:lnTo>
                    <a:pt x="19081" y="672"/>
                  </a:lnTo>
                  <a:lnTo>
                    <a:pt x="18754" y="480"/>
                  </a:lnTo>
                  <a:lnTo>
                    <a:pt x="18427" y="327"/>
                  </a:lnTo>
                  <a:lnTo>
                    <a:pt x="18081" y="192"/>
                  </a:lnTo>
                  <a:lnTo>
                    <a:pt x="17716" y="96"/>
                  </a:lnTo>
                  <a:lnTo>
                    <a:pt x="17332" y="19"/>
                  </a:lnTo>
                  <a:lnTo>
                    <a:pt x="169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78"/>
            <p:cNvSpPr/>
            <p:nvPr/>
          </p:nvSpPr>
          <p:spPr>
            <a:xfrm>
              <a:off x="2850250" y="3380000"/>
              <a:ext cx="592775" cy="569250"/>
            </a:xfrm>
            <a:custGeom>
              <a:avLst/>
              <a:gdLst/>
              <a:ahLst/>
              <a:cxnLst/>
              <a:rect l="l" t="t" r="r" b="b"/>
              <a:pathLst>
                <a:path w="23711" h="22770" extrusionOk="0">
                  <a:moveTo>
                    <a:pt x="3574" y="1"/>
                  </a:moveTo>
                  <a:lnTo>
                    <a:pt x="3363" y="20"/>
                  </a:lnTo>
                  <a:lnTo>
                    <a:pt x="3151" y="59"/>
                  </a:lnTo>
                  <a:lnTo>
                    <a:pt x="2748" y="135"/>
                  </a:lnTo>
                  <a:lnTo>
                    <a:pt x="2344" y="270"/>
                  </a:lnTo>
                  <a:lnTo>
                    <a:pt x="1960" y="462"/>
                  </a:lnTo>
                  <a:lnTo>
                    <a:pt x="1595" y="673"/>
                  </a:lnTo>
                  <a:lnTo>
                    <a:pt x="1268" y="923"/>
                  </a:lnTo>
                  <a:lnTo>
                    <a:pt x="1115" y="1058"/>
                  </a:lnTo>
                  <a:lnTo>
                    <a:pt x="961" y="1211"/>
                  </a:lnTo>
                  <a:lnTo>
                    <a:pt x="673" y="1538"/>
                  </a:lnTo>
                  <a:lnTo>
                    <a:pt x="538" y="1730"/>
                  </a:lnTo>
                  <a:lnTo>
                    <a:pt x="404" y="1922"/>
                  </a:lnTo>
                  <a:lnTo>
                    <a:pt x="289" y="2115"/>
                  </a:lnTo>
                  <a:lnTo>
                    <a:pt x="192" y="2326"/>
                  </a:lnTo>
                  <a:lnTo>
                    <a:pt x="96" y="2537"/>
                  </a:lnTo>
                  <a:lnTo>
                    <a:pt x="39" y="2729"/>
                  </a:lnTo>
                  <a:lnTo>
                    <a:pt x="20" y="2941"/>
                  </a:lnTo>
                  <a:lnTo>
                    <a:pt x="0" y="3191"/>
                  </a:lnTo>
                  <a:lnTo>
                    <a:pt x="39" y="3440"/>
                  </a:lnTo>
                  <a:lnTo>
                    <a:pt x="96" y="3690"/>
                  </a:lnTo>
                  <a:lnTo>
                    <a:pt x="135" y="3825"/>
                  </a:lnTo>
                  <a:lnTo>
                    <a:pt x="192" y="3940"/>
                  </a:lnTo>
                  <a:lnTo>
                    <a:pt x="250" y="4036"/>
                  </a:lnTo>
                  <a:lnTo>
                    <a:pt x="327" y="4132"/>
                  </a:lnTo>
                  <a:lnTo>
                    <a:pt x="404" y="4209"/>
                  </a:lnTo>
                  <a:lnTo>
                    <a:pt x="500" y="4286"/>
                  </a:lnTo>
                  <a:lnTo>
                    <a:pt x="615" y="4324"/>
                  </a:lnTo>
                  <a:lnTo>
                    <a:pt x="750" y="4343"/>
                  </a:lnTo>
                  <a:lnTo>
                    <a:pt x="788" y="4363"/>
                  </a:lnTo>
                  <a:lnTo>
                    <a:pt x="923" y="4017"/>
                  </a:lnTo>
                  <a:lnTo>
                    <a:pt x="961" y="3959"/>
                  </a:lnTo>
                  <a:lnTo>
                    <a:pt x="1019" y="3921"/>
                  </a:lnTo>
                  <a:lnTo>
                    <a:pt x="1153" y="3921"/>
                  </a:lnTo>
                  <a:lnTo>
                    <a:pt x="1211" y="3940"/>
                  </a:lnTo>
                  <a:lnTo>
                    <a:pt x="1268" y="3998"/>
                  </a:lnTo>
                  <a:lnTo>
                    <a:pt x="1307" y="4036"/>
                  </a:lnTo>
                  <a:lnTo>
                    <a:pt x="1326" y="4094"/>
                  </a:lnTo>
                  <a:lnTo>
                    <a:pt x="2095" y="4286"/>
                  </a:lnTo>
                  <a:lnTo>
                    <a:pt x="2882" y="4497"/>
                  </a:lnTo>
                  <a:lnTo>
                    <a:pt x="3651" y="4728"/>
                  </a:lnTo>
                  <a:lnTo>
                    <a:pt x="4420" y="4997"/>
                  </a:lnTo>
                  <a:lnTo>
                    <a:pt x="5169" y="5304"/>
                  </a:lnTo>
                  <a:lnTo>
                    <a:pt x="5918" y="5631"/>
                  </a:lnTo>
                  <a:lnTo>
                    <a:pt x="6668" y="5996"/>
                  </a:lnTo>
                  <a:lnTo>
                    <a:pt x="7398" y="6380"/>
                  </a:lnTo>
                  <a:lnTo>
                    <a:pt x="8109" y="6803"/>
                  </a:lnTo>
                  <a:lnTo>
                    <a:pt x="8820" y="7226"/>
                  </a:lnTo>
                  <a:lnTo>
                    <a:pt x="9511" y="7687"/>
                  </a:lnTo>
                  <a:lnTo>
                    <a:pt x="10184" y="8186"/>
                  </a:lnTo>
                  <a:lnTo>
                    <a:pt x="10856" y="8686"/>
                  </a:lnTo>
                  <a:lnTo>
                    <a:pt x="11490" y="9224"/>
                  </a:lnTo>
                  <a:lnTo>
                    <a:pt x="12124" y="9781"/>
                  </a:lnTo>
                  <a:lnTo>
                    <a:pt x="12739" y="10357"/>
                  </a:lnTo>
                  <a:lnTo>
                    <a:pt x="13316" y="10934"/>
                  </a:lnTo>
                  <a:lnTo>
                    <a:pt x="13892" y="11549"/>
                  </a:lnTo>
                  <a:lnTo>
                    <a:pt x="14449" y="12183"/>
                  </a:lnTo>
                  <a:lnTo>
                    <a:pt x="14968" y="12836"/>
                  </a:lnTo>
                  <a:lnTo>
                    <a:pt x="15468" y="13489"/>
                  </a:lnTo>
                  <a:lnTo>
                    <a:pt x="15948" y="14181"/>
                  </a:lnTo>
                  <a:lnTo>
                    <a:pt x="16409" y="14873"/>
                  </a:lnTo>
                  <a:lnTo>
                    <a:pt x="16832" y="15564"/>
                  </a:lnTo>
                  <a:lnTo>
                    <a:pt x="17235" y="16295"/>
                  </a:lnTo>
                  <a:lnTo>
                    <a:pt x="17600" y="17025"/>
                  </a:lnTo>
                  <a:lnTo>
                    <a:pt x="17946" y="17774"/>
                  </a:lnTo>
                  <a:lnTo>
                    <a:pt x="18273" y="18523"/>
                  </a:lnTo>
                  <a:lnTo>
                    <a:pt x="18542" y="19292"/>
                  </a:lnTo>
                  <a:lnTo>
                    <a:pt x="18792" y="20061"/>
                  </a:lnTo>
                  <a:lnTo>
                    <a:pt x="19022" y="20829"/>
                  </a:lnTo>
                  <a:lnTo>
                    <a:pt x="19195" y="21617"/>
                  </a:lnTo>
                  <a:lnTo>
                    <a:pt x="19214" y="21713"/>
                  </a:lnTo>
                  <a:lnTo>
                    <a:pt x="19195" y="21790"/>
                  </a:lnTo>
                  <a:lnTo>
                    <a:pt x="19157" y="21848"/>
                  </a:lnTo>
                  <a:lnTo>
                    <a:pt x="19099" y="21905"/>
                  </a:lnTo>
                  <a:lnTo>
                    <a:pt x="19042" y="21924"/>
                  </a:lnTo>
                  <a:lnTo>
                    <a:pt x="18965" y="21944"/>
                  </a:lnTo>
                  <a:lnTo>
                    <a:pt x="18888" y="21944"/>
                  </a:lnTo>
                  <a:lnTo>
                    <a:pt x="18830" y="21924"/>
                  </a:lnTo>
                  <a:lnTo>
                    <a:pt x="18792" y="21982"/>
                  </a:lnTo>
                  <a:lnTo>
                    <a:pt x="18869" y="22020"/>
                  </a:lnTo>
                  <a:lnTo>
                    <a:pt x="18926" y="22059"/>
                  </a:lnTo>
                  <a:lnTo>
                    <a:pt x="18965" y="22136"/>
                  </a:lnTo>
                  <a:lnTo>
                    <a:pt x="18984" y="22193"/>
                  </a:lnTo>
                  <a:lnTo>
                    <a:pt x="18984" y="22213"/>
                  </a:lnTo>
                  <a:lnTo>
                    <a:pt x="19195" y="22328"/>
                  </a:lnTo>
                  <a:lnTo>
                    <a:pt x="19387" y="22443"/>
                  </a:lnTo>
                  <a:lnTo>
                    <a:pt x="19599" y="22539"/>
                  </a:lnTo>
                  <a:lnTo>
                    <a:pt x="19810" y="22616"/>
                  </a:lnTo>
                  <a:lnTo>
                    <a:pt x="20002" y="22674"/>
                  </a:lnTo>
                  <a:lnTo>
                    <a:pt x="20214" y="22712"/>
                  </a:lnTo>
                  <a:lnTo>
                    <a:pt x="20425" y="22751"/>
                  </a:lnTo>
                  <a:lnTo>
                    <a:pt x="20636" y="22751"/>
                  </a:lnTo>
                  <a:lnTo>
                    <a:pt x="20848" y="22770"/>
                  </a:lnTo>
                  <a:lnTo>
                    <a:pt x="21040" y="22751"/>
                  </a:lnTo>
                  <a:lnTo>
                    <a:pt x="21251" y="22712"/>
                  </a:lnTo>
                  <a:lnTo>
                    <a:pt x="21443" y="22674"/>
                  </a:lnTo>
                  <a:lnTo>
                    <a:pt x="21635" y="22635"/>
                  </a:lnTo>
                  <a:lnTo>
                    <a:pt x="21828" y="22558"/>
                  </a:lnTo>
                  <a:lnTo>
                    <a:pt x="22020" y="22482"/>
                  </a:lnTo>
                  <a:lnTo>
                    <a:pt x="22193" y="22386"/>
                  </a:lnTo>
                  <a:lnTo>
                    <a:pt x="22366" y="22289"/>
                  </a:lnTo>
                  <a:lnTo>
                    <a:pt x="22519" y="22174"/>
                  </a:lnTo>
                  <a:lnTo>
                    <a:pt x="22692" y="22059"/>
                  </a:lnTo>
                  <a:lnTo>
                    <a:pt x="22827" y="21924"/>
                  </a:lnTo>
                  <a:lnTo>
                    <a:pt x="22980" y="21771"/>
                  </a:lnTo>
                  <a:lnTo>
                    <a:pt x="23096" y="21617"/>
                  </a:lnTo>
                  <a:lnTo>
                    <a:pt x="23230" y="21463"/>
                  </a:lnTo>
                  <a:lnTo>
                    <a:pt x="23326" y="21271"/>
                  </a:lnTo>
                  <a:lnTo>
                    <a:pt x="23422" y="21098"/>
                  </a:lnTo>
                  <a:lnTo>
                    <a:pt x="23499" y="20906"/>
                  </a:lnTo>
                  <a:lnTo>
                    <a:pt x="23576" y="20695"/>
                  </a:lnTo>
                  <a:lnTo>
                    <a:pt x="23634" y="20503"/>
                  </a:lnTo>
                  <a:lnTo>
                    <a:pt x="23672" y="20272"/>
                  </a:lnTo>
                  <a:lnTo>
                    <a:pt x="23711" y="20061"/>
                  </a:lnTo>
                  <a:lnTo>
                    <a:pt x="23711" y="19830"/>
                  </a:lnTo>
                  <a:lnTo>
                    <a:pt x="23711" y="19580"/>
                  </a:lnTo>
                  <a:lnTo>
                    <a:pt x="23672" y="19234"/>
                  </a:lnTo>
                  <a:lnTo>
                    <a:pt x="23615" y="18908"/>
                  </a:lnTo>
                  <a:lnTo>
                    <a:pt x="23518" y="18562"/>
                  </a:lnTo>
                  <a:lnTo>
                    <a:pt x="23403" y="18254"/>
                  </a:lnTo>
                  <a:lnTo>
                    <a:pt x="23269" y="17928"/>
                  </a:lnTo>
                  <a:lnTo>
                    <a:pt x="23115" y="17620"/>
                  </a:lnTo>
                  <a:lnTo>
                    <a:pt x="22942" y="17332"/>
                  </a:lnTo>
                  <a:lnTo>
                    <a:pt x="22750" y="17044"/>
                  </a:lnTo>
                  <a:lnTo>
                    <a:pt x="22558" y="16756"/>
                  </a:lnTo>
                  <a:lnTo>
                    <a:pt x="22346" y="16468"/>
                  </a:lnTo>
                  <a:lnTo>
                    <a:pt x="21904" y="15930"/>
                  </a:lnTo>
                  <a:lnTo>
                    <a:pt x="21443" y="15411"/>
                  </a:lnTo>
                  <a:lnTo>
                    <a:pt x="20982" y="14911"/>
                  </a:lnTo>
                  <a:lnTo>
                    <a:pt x="20367" y="14239"/>
                  </a:lnTo>
                  <a:lnTo>
                    <a:pt x="20079" y="13893"/>
                  </a:lnTo>
                  <a:lnTo>
                    <a:pt x="19791" y="13547"/>
                  </a:lnTo>
                  <a:lnTo>
                    <a:pt x="19522" y="13182"/>
                  </a:lnTo>
                  <a:lnTo>
                    <a:pt x="19272" y="12817"/>
                  </a:lnTo>
                  <a:lnTo>
                    <a:pt x="19042" y="12433"/>
                  </a:lnTo>
                  <a:lnTo>
                    <a:pt x="18830" y="12029"/>
                  </a:lnTo>
                  <a:lnTo>
                    <a:pt x="18676" y="11702"/>
                  </a:lnTo>
                  <a:lnTo>
                    <a:pt x="18542" y="11376"/>
                  </a:lnTo>
                  <a:lnTo>
                    <a:pt x="18311" y="10742"/>
                  </a:lnTo>
                  <a:lnTo>
                    <a:pt x="18081" y="10088"/>
                  </a:lnTo>
                  <a:lnTo>
                    <a:pt x="17850" y="9454"/>
                  </a:lnTo>
                  <a:lnTo>
                    <a:pt x="17581" y="8840"/>
                  </a:lnTo>
                  <a:lnTo>
                    <a:pt x="17447" y="8532"/>
                  </a:lnTo>
                  <a:lnTo>
                    <a:pt x="17293" y="8225"/>
                  </a:lnTo>
                  <a:lnTo>
                    <a:pt x="17120" y="7917"/>
                  </a:lnTo>
                  <a:lnTo>
                    <a:pt x="16928" y="7629"/>
                  </a:lnTo>
                  <a:lnTo>
                    <a:pt x="16717" y="7360"/>
                  </a:lnTo>
                  <a:lnTo>
                    <a:pt x="16486" y="7072"/>
                  </a:lnTo>
                  <a:lnTo>
                    <a:pt x="16275" y="6860"/>
                  </a:lnTo>
                  <a:lnTo>
                    <a:pt x="16044" y="6668"/>
                  </a:lnTo>
                  <a:lnTo>
                    <a:pt x="15833" y="6476"/>
                  </a:lnTo>
                  <a:lnTo>
                    <a:pt x="15602" y="6322"/>
                  </a:lnTo>
                  <a:lnTo>
                    <a:pt x="15372" y="6169"/>
                  </a:lnTo>
                  <a:lnTo>
                    <a:pt x="15122" y="6015"/>
                  </a:lnTo>
                  <a:lnTo>
                    <a:pt x="14872" y="5900"/>
                  </a:lnTo>
                  <a:lnTo>
                    <a:pt x="14622" y="5765"/>
                  </a:lnTo>
                  <a:lnTo>
                    <a:pt x="14123" y="5573"/>
                  </a:lnTo>
                  <a:lnTo>
                    <a:pt x="13604" y="5381"/>
                  </a:lnTo>
                  <a:lnTo>
                    <a:pt x="13066" y="5227"/>
                  </a:lnTo>
                  <a:lnTo>
                    <a:pt x="12528" y="5074"/>
                  </a:lnTo>
                  <a:lnTo>
                    <a:pt x="11471" y="4785"/>
                  </a:lnTo>
                  <a:lnTo>
                    <a:pt x="10933" y="4632"/>
                  </a:lnTo>
                  <a:lnTo>
                    <a:pt x="10414" y="4439"/>
                  </a:lnTo>
                  <a:lnTo>
                    <a:pt x="9915" y="4209"/>
                  </a:lnTo>
                  <a:lnTo>
                    <a:pt x="9665" y="4094"/>
                  </a:lnTo>
                  <a:lnTo>
                    <a:pt x="9434" y="3959"/>
                  </a:lnTo>
                  <a:lnTo>
                    <a:pt x="9204" y="3805"/>
                  </a:lnTo>
                  <a:lnTo>
                    <a:pt x="8973" y="3652"/>
                  </a:lnTo>
                  <a:lnTo>
                    <a:pt x="8743" y="3479"/>
                  </a:lnTo>
                  <a:lnTo>
                    <a:pt x="8531" y="3287"/>
                  </a:lnTo>
                  <a:lnTo>
                    <a:pt x="8262" y="3018"/>
                  </a:lnTo>
                  <a:lnTo>
                    <a:pt x="8013" y="2768"/>
                  </a:lnTo>
                  <a:lnTo>
                    <a:pt x="7532" y="2230"/>
                  </a:lnTo>
                  <a:lnTo>
                    <a:pt x="7052" y="1692"/>
                  </a:lnTo>
                  <a:lnTo>
                    <a:pt x="6802" y="1442"/>
                  </a:lnTo>
                  <a:lnTo>
                    <a:pt x="6552" y="1192"/>
                  </a:lnTo>
                  <a:lnTo>
                    <a:pt x="6283" y="962"/>
                  </a:lnTo>
                  <a:lnTo>
                    <a:pt x="6014" y="750"/>
                  </a:lnTo>
                  <a:lnTo>
                    <a:pt x="5726" y="558"/>
                  </a:lnTo>
                  <a:lnTo>
                    <a:pt x="5419" y="385"/>
                  </a:lnTo>
                  <a:lnTo>
                    <a:pt x="5111" y="232"/>
                  </a:lnTo>
                  <a:lnTo>
                    <a:pt x="4765" y="116"/>
                  </a:lnTo>
                  <a:lnTo>
                    <a:pt x="4381" y="39"/>
                  </a:lnTo>
                  <a:lnTo>
                    <a:pt x="39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78"/>
            <p:cNvSpPr/>
            <p:nvPr/>
          </p:nvSpPr>
          <p:spPr>
            <a:xfrm>
              <a:off x="2880500" y="3482325"/>
              <a:ext cx="450125" cy="446275"/>
            </a:xfrm>
            <a:custGeom>
              <a:avLst/>
              <a:gdLst/>
              <a:ahLst/>
              <a:cxnLst/>
              <a:rect l="l" t="t" r="r" b="b"/>
              <a:pathLst>
                <a:path w="18005" h="17851" extrusionOk="0">
                  <a:moveTo>
                    <a:pt x="116" y="1"/>
                  </a:moveTo>
                  <a:lnTo>
                    <a:pt x="1" y="327"/>
                  </a:lnTo>
                  <a:lnTo>
                    <a:pt x="808" y="577"/>
                  </a:lnTo>
                  <a:lnTo>
                    <a:pt x="1615" y="846"/>
                  </a:lnTo>
                  <a:lnTo>
                    <a:pt x="2383" y="1134"/>
                  </a:lnTo>
                  <a:lnTo>
                    <a:pt x="3133" y="1461"/>
                  </a:lnTo>
                  <a:lnTo>
                    <a:pt x="3882" y="1788"/>
                  </a:lnTo>
                  <a:lnTo>
                    <a:pt x="4612" y="2133"/>
                  </a:lnTo>
                  <a:lnTo>
                    <a:pt x="5323" y="2518"/>
                  </a:lnTo>
                  <a:lnTo>
                    <a:pt x="6015" y="2902"/>
                  </a:lnTo>
                  <a:lnTo>
                    <a:pt x="6707" y="3325"/>
                  </a:lnTo>
                  <a:lnTo>
                    <a:pt x="7360" y="3747"/>
                  </a:lnTo>
                  <a:lnTo>
                    <a:pt x="8013" y="4209"/>
                  </a:lnTo>
                  <a:lnTo>
                    <a:pt x="8647" y="4670"/>
                  </a:lnTo>
                  <a:lnTo>
                    <a:pt x="9243" y="5169"/>
                  </a:lnTo>
                  <a:lnTo>
                    <a:pt x="9838" y="5669"/>
                  </a:lnTo>
                  <a:lnTo>
                    <a:pt x="10415" y="6188"/>
                  </a:lnTo>
                  <a:lnTo>
                    <a:pt x="10991" y="6726"/>
                  </a:lnTo>
                  <a:lnTo>
                    <a:pt x="11529" y="7302"/>
                  </a:lnTo>
                  <a:lnTo>
                    <a:pt x="12048" y="7878"/>
                  </a:lnTo>
                  <a:lnTo>
                    <a:pt x="12567" y="8474"/>
                  </a:lnTo>
                  <a:lnTo>
                    <a:pt x="13047" y="9089"/>
                  </a:lnTo>
                  <a:lnTo>
                    <a:pt x="13528" y="9704"/>
                  </a:lnTo>
                  <a:lnTo>
                    <a:pt x="13970" y="10357"/>
                  </a:lnTo>
                  <a:lnTo>
                    <a:pt x="14411" y="11010"/>
                  </a:lnTo>
                  <a:lnTo>
                    <a:pt x="14834" y="11702"/>
                  </a:lnTo>
                  <a:lnTo>
                    <a:pt x="15218" y="12394"/>
                  </a:lnTo>
                  <a:lnTo>
                    <a:pt x="15603" y="13105"/>
                  </a:lnTo>
                  <a:lnTo>
                    <a:pt x="15968" y="13816"/>
                  </a:lnTo>
                  <a:lnTo>
                    <a:pt x="16314" y="14565"/>
                  </a:lnTo>
                  <a:lnTo>
                    <a:pt x="16640" y="15314"/>
                  </a:lnTo>
                  <a:lnTo>
                    <a:pt x="16928" y="16083"/>
                  </a:lnTo>
                  <a:lnTo>
                    <a:pt x="17217" y="16871"/>
                  </a:lnTo>
                  <a:lnTo>
                    <a:pt x="17486" y="17678"/>
                  </a:lnTo>
                  <a:lnTo>
                    <a:pt x="17505" y="17716"/>
                  </a:lnTo>
                  <a:lnTo>
                    <a:pt x="17543" y="17774"/>
                  </a:lnTo>
                  <a:lnTo>
                    <a:pt x="17620" y="17831"/>
                  </a:lnTo>
                  <a:lnTo>
                    <a:pt x="17678" y="17851"/>
                  </a:lnTo>
                  <a:lnTo>
                    <a:pt x="17755" y="17851"/>
                  </a:lnTo>
                  <a:lnTo>
                    <a:pt x="17832" y="17831"/>
                  </a:lnTo>
                  <a:lnTo>
                    <a:pt x="17889" y="17812"/>
                  </a:lnTo>
                  <a:lnTo>
                    <a:pt x="17947" y="17755"/>
                  </a:lnTo>
                  <a:lnTo>
                    <a:pt x="17985" y="17697"/>
                  </a:lnTo>
                  <a:lnTo>
                    <a:pt x="18004" y="17620"/>
                  </a:lnTo>
                  <a:lnTo>
                    <a:pt x="17985" y="17524"/>
                  </a:lnTo>
                  <a:lnTo>
                    <a:pt x="17812" y="16736"/>
                  </a:lnTo>
                  <a:lnTo>
                    <a:pt x="17582" y="15968"/>
                  </a:lnTo>
                  <a:lnTo>
                    <a:pt x="17332" y="15199"/>
                  </a:lnTo>
                  <a:lnTo>
                    <a:pt x="17063" y="14430"/>
                  </a:lnTo>
                  <a:lnTo>
                    <a:pt x="16736" y="13681"/>
                  </a:lnTo>
                  <a:lnTo>
                    <a:pt x="16390" y="12932"/>
                  </a:lnTo>
                  <a:lnTo>
                    <a:pt x="16025" y="12202"/>
                  </a:lnTo>
                  <a:lnTo>
                    <a:pt x="15622" y="11471"/>
                  </a:lnTo>
                  <a:lnTo>
                    <a:pt x="15199" y="10780"/>
                  </a:lnTo>
                  <a:lnTo>
                    <a:pt x="14738" y="10088"/>
                  </a:lnTo>
                  <a:lnTo>
                    <a:pt x="14258" y="9396"/>
                  </a:lnTo>
                  <a:lnTo>
                    <a:pt x="13758" y="8743"/>
                  </a:lnTo>
                  <a:lnTo>
                    <a:pt x="13239" y="8090"/>
                  </a:lnTo>
                  <a:lnTo>
                    <a:pt x="12682" y="7456"/>
                  </a:lnTo>
                  <a:lnTo>
                    <a:pt x="12106" y="6841"/>
                  </a:lnTo>
                  <a:lnTo>
                    <a:pt x="11529" y="6264"/>
                  </a:lnTo>
                  <a:lnTo>
                    <a:pt x="10914" y="5688"/>
                  </a:lnTo>
                  <a:lnTo>
                    <a:pt x="10280" y="5131"/>
                  </a:lnTo>
                  <a:lnTo>
                    <a:pt x="9646" y="4593"/>
                  </a:lnTo>
                  <a:lnTo>
                    <a:pt x="8974" y="4093"/>
                  </a:lnTo>
                  <a:lnTo>
                    <a:pt x="8301" y="3594"/>
                  </a:lnTo>
                  <a:lnTo>
                    <a:pt x="7610" y="3133"/>
                  </a:lnTo>
                  <a:lnTo>
                    <a:pt x="6899" y="2710"/>
                  </a:lnTo>
                  <a:lnTo>
                    <a:pt x="6188" y="2287"/>
                  </a:lnTo>
                  <a:lnTo>
                    <a:pt x="5458" y="1903"/>
                  </a:lnTo>
                  <a:lnTo>
                    <a:pt x="4708" y="1538"/>
                  </a:lnTo>
                  <a:lnTo>
                    <a:pt x="3959" y="1211"/>
                  </a:lnTo>
                  <a:lnTo>
                    <a:pt x="3210" y="904"/>
                  </a:lnTo>
                  <a:lnTo>
                    <a:pt x="2441" y="635"/>
                  </a:lnTo>
                  <a:lnTo>
                    <a:pt x="1672" y="404"/>
                  </a:lnTo>
                  <a:lnTo>
                    <a:pt x="885" y="19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78"/>
            <p:cNvSpPr/>
            <p:nvPr/>
          </p:nvSpPr>
          <p:spPr>
            <a:xfrm>
              <a:off x="2546675" y="3490500"/>
              <a:ext cx="774350" cy="649950"/>
            </a:xfrm>
            <a:custGeom>
              <a:avLst/>
              <a:gdLst/>
              <a:ahLst/>
              <a:cxnLst/>
              <a:rect l="l" t="t" r="r" b="b"/>
              <a:pathLst>
                <a:path w="30974" h="25998" extrusionOk="0">
                  <a:moveTo>
                    <a:pt x="16659" y="2479"/>
                  </a:moveTo>
                  <a:lnTo>
                    <a:pt x="16851" y="2517"/>
                  </a:lnTo>
                  <a:lnTo>
                    <a:pt x="17043" y="2594"/>
                  </a:lnTo>
                  <a:lnTo>
                    <a:pt x="17216" y="2690"/>
                  </a:lnTo>
                  <a:lnTo>
                    <a:pt x="17350" y="2825"/>
                  </a:lnTo>
                  <a:lnTo>
                    <a:pt x="17427" y="2902"/>
                  </a:lnTo>
                  <a:lnTo>
                    <a:pt x="17466" y="2998"/>
                  </a:lnTo>
                  <a:lnTo>
                    <a:pt x="17523" y="3075"/>
                  </a:lnTo>
                  <a:lnTo>
                    <a:pt x="17543" y="3171"/>
                  </a:lnTo>
                  <a:lnTo>
                    <a:pt x="17562" y="3267"/>
                  </a:lnTo>
                  <a:lnTo>
                    <a:pt x="17562" y="3363"/>
                  </a:lnTo>
                  <a:lnTo>
                    <a:pt x="17543" y="3555"/>
                  </a:lnTo>
                  <a:lnTo>
                    <a:pt x="17485" y="3747"/>
                  </a:lnTo>
                  <a:lnTo>
                    <a:pt x="17389" y="3901"/>
                  </a:lnTo>
                  <a:lnTo>
                    <a:pt x="17254" y="4054"/>
                  </a:lnTo>
                  <a:lnTo>
                    <a:pt x="17101" y="4189"/>
                  </a:lnTo>
                  <a:lnTo>
                    <a:pt x="16908" y="4266"/>
                  </a:lnTo>
                  <a:lnTo>
                    <a:pt x="16716" y="4323"/>
                  </a:lnTo>
                  <a:lnTo>
                    <a:pt x="16524" y="4323"/>
                  </a:lnTo>
                  <a:lnTo>
                    <a:pt x="16332" y="4304"/>
                  </a:lnTo>
                  <a:lnTo>
                    <a:pt x="16159" y="4227"/>
                  </a:lnTo>
                  <a:lnTo>
                    <a:pt x="16082" y="4170"/>
                  </a:lnTo>
                  <a:lnTo>
                    <a:pt x="16005" y="4112"/>
                  </a:lnTo>
                  <a:lnTo>
                    <a:pt x="15948" y="4035"/>
                  </a:lnTo>
                  <a:lnTo>
                    <a:pt x="15890" y="3958"/>
                  </a:lnTo>
                  <a:lnTo>
                    <a:pt x="15832" y="3862"/>
                  </a:lnTo>
                  <a:lnTo>
                    <a:pt x="15794" y="3766"/>
                  </a:lnTo>
                  <a:lnTo>
                    <a:pt x="15775" y="3670"/>
                  </a:lnTo>
                  <a:lnTo>
                    <a:pt x="15756" y="3555"/>
                  </a:lnTo>
                  <a:lnTo>
                    <a:pt x="15756" y="3440"/>
                  </a:lnTo>
                  <a:lnTo>
                    <a:pt x="15756" y="3344"/>
                  </a:lnTo>
                  <a:lnTo>
                    <a:pt x="15775" y="3228"/>
                  </a:lnTo>
                  <a:lnTo>
                    <a:pt x="15813" y="3132"/>
                  </a:lnTo>
                  <a:lnTo>
                    <a:pt x="15852" y="3036"/>
                  </a:lnTo>
                  <a:lnTo>
                    <a:pt x="15909" y="2940"/>
                  </a:lnTo>
                  <a:lnTo>
                    <a:pt x="15890" y="2882"/>
                  </a:lnTo>
                  <a:lnTo>
                    <a:pt x="15890" y="2825"/>
                  </a:lnTo>
                  <a:lnTo>
                    <a:pt x="15890" y="2786"/>
                  </a:lnTo>
                  <a:lnTo>
                    <a:pt x="15929" y="2729"/>
                  </a:lnTo>
                  <a:lnTo>
                    <a:pt x="16005" y="2652"/>
                  </a:lnTo>
                  <a:lnTo>
                    <a:pt x="16082" y="2594"/>
                  </a:lnTo>
                  <a:lnTo>
                    <a:pt x="16159" y="2556"/>
                  </a:lnTo>
                  <a:lnTo>
                    <a:pt x="16255" y="2517"/>
                  </a:lnTo>
                  <a:lnTo>
                    <a:pt x="16447" y="2479"/>
                  </a:lnTo>
                  <a:close/>
                  <a:moveTo>
                    <a:pt x="13450" y="4323"/>
                  </a:moveTo>
                  <a:lnTo>
                    <a:pt x="13527" y="4343"/>
                  </a:lnTo>
                  <a:lnTo>
                    <a:pt x="13604" y="4362"/>
                  </a:lnTo>
                  <a:lnTo>
                    <a:pt x="15967" y="5841"/>
                  </a:lnTo>
                  <a:lnTo>
                    <a:pt x="16044" y="5899"/>
                  </a:lnTo>
                  <a:lnTo>
                    <a:pt x="16082" y="5995"/>
                  </a:lnTo>
                  <a:lnTo>
                    <a:pt x="16082" y="6053"/>
                  </a:lnTo>
                  <a:lnTo>
                    <a:pt x="16082" y="6110"/>
                  </a:lnTo>
                  <a:lnTo>
                    <a:pt x="16063" y="6149"/>
                  </a:lnTo>
                  <a:lnTo>
                    <a:pt x="16025" y="6187"/>
                  </a:lnTo>
                  <a:lnTo>
                    <a:pt x="15391" y="6725"/>
                  </a:lnTo>
                  <a:lnTo>
                    <a:pt x="14776" y="7244"/>
                  </a:lnTo>
                  <a:lnTo>
                    <a:pt x="14622" y="7359"/>
                  </a:lnTo>
                  <a:lnTo>
                    <a:pt x="14468" y="7475"/>
                  </a:lnTo>
                  <a:lnTo>
                    <a:pt x="14391" y="7513"/>
                  </a:lnTo>
                  <a:lnTo>
                    <a:pt x="14295" y="7551"/>
                  </a:lnTo>
                  <a:lnTo>
                    <a:pt x="14103" y="7551"/>
                  </a:lnTo>
                  <a:lnTo>
                    <a:pt x="13988" y="7532"/>
                  </a:lnTo>
                  <a:lnTo>
                    <a:pt x="13892" y="7475"/>
                  </a:lnTo>
                  <a:lnTo>
                    <a:pt x="13777" y="7398"/>
                  </a:lnTo>
                  <a:lnTo>
                    <a:pt x="13680" y="7302"/>
                  </a:lnTo>
                  <a:lnTo>
                    <a:pt x="13508" y="7110"/>
                  </a:lnTo>
                  <a:lnTo>
                    <a:pt x="13354" y="6937"/>
                  </a:lnTo>
                  <a:lnTo>
                    <a:pt x="12393" y="5899"/>
                  </a:lnTo>
                  <a:lnTo>
                    <a:pt x="12316" y="5880"/>
                  </a:lnTo>
                  <a:lnTo>
                    <a:pt x="12278" y="5861"/>
                  </a:lnTo>
                  <a:lnTo>
                    <a:pt x="12220" y="5822"/>
                  </a:lnTo>
                  <a:lnTo>
                    <a:pt x="12201" y="5765"/>
                  </a:lnTo>
                  <a:lnTo>
                    <a:pt x="12182" y="5707"/>
                  </a:lnTo>
                  <a:lnTo>
                    <a:pt x="12182" y="5649"/>
                  </a:lnTo>
                  <a:lnTo>
                    <a:pt x="12201" y="5592"/>
                  </a:lnTo>
                  <a:lnTo>
                    <a:pt x="12239" y="5534"/>
                  </a:lnTo>
                  <a:lnTo>
                    <a:pt x="12489" y="5227"/>
                  </a:lnTo>
                  <a:lnTo>
                    <a:pt x="12758" y="4958"/>
                  </a:lnTo>
                  <a:lnTo>
                    <a:pt x="13315" y="4400"/>
                  </a:lnTo>
                  <a:lnTo>
                    <a:pt x="13373" y="4362"/>
                  </a:lnTo>
                  <a:lnTo>
                    <a:pt x="13450" y="4323"/>
                  </a:lnTo>
                  <a:close/>
                  <a:moveTo>
                    <a:pt x="19233" y="5207"/>
                  </a:moveTo>
                  <a:lnTo>
                    <a:pt x="19656" y="5227"/>
                  </a:lnTo>
                  <a:lnTo>
                    <a:pt x="19906" y="5246"/>
                  </a:lnTo>
                  <a:lnTo>
                    <a:pt x="20175" y="5284"/>
                  </a:lnTo>
                  <a:lnTo>
                    <a:pt x="20425" y="5323"/>
                  </a:lnTo>
                  <a:lnTo>
                    <a:pt x="20540" y="5380"/>
                  </a:lnTo>
                  <a:lnTo>
                    <a:pt x="20655" y="5419"/>
                  </a:lnTo>
                  <a:lnTo>
                    <a:pt x="20751" y="5476"/>
                  </a:lnTo>
                  <a:lnTo>
                    <a:pt x="20828" y="5553"/>
                  </a:lnTo>
                  <a:lnTo>
                    <a:pt x="20886" y="5649"/>
                  </a:lnTo>
                  <a:lnTo>
                    <a:pt x="20924" y="5745"/>
                  </a:lnTo>
                  <a:lnTo>
                    <a:pt x="20943" y="5899"/>
                  </a:lnTo>
                  <a:lnTo>
                    <a:pt x="20943" y="6034"/>
                  </a:lnTo>
                  <a:lnTo>
                    <a:pt x="20924" y="6360"/>
                  </a:lnTo>
                  <a:lnTo>
                    <a:pt x="20886" y="6668"/>
                  </a:lnTo>
                  <a:lnTo>
                    <a:pt x="20847" y="6956"/>
                  </a:lnTo>
                  <a:lnTo>
                    <a:pt x="20732" y="8435"/>
                  </a:lnTo>
                  <a:lnTo>
                    <a:pt x="20713" y="8531"/>
                  </a:lnTo>
                  <a:lnTo>
                    <a:pt x="20636" y="8608"/>
                  </a:lnTo>
                  <a:lnTo>
                    <a:pt x="20559" y="8647"/>
                  </a:lnTo>
                  <a:lnTo>
                    <a:pt x="20444" y="8647"/>
                  </a:lnTo>
                  <a:lnTo>
                    <a:pt x="18695" y="8243"/>
                  </a:lnTo>
                  <a:lnTo>
                    <a:pt x="18638" y="8224"/>
                  </a:lnTo>
                  <a:lnTo>
                    <a:pt x="18580" y="8166"/>
                  </a:lnTo>
                  <a:lnTo>
                    <a:pt x="18561" y="8109"/>
                  </a:lnTo>
                  <a:lnTo>
                    <a:pt x="18542" y="8051"/>
                  </a:lnTo>
                  <a:lnTo>
                    <a:pt x="18715" y="6668"/>
                  </a:lnTo>
                  <a:lnTo>
                    <a:pt x="18791" y="5976"/>
                  </a:lnTo>
                  <a:lnTo>
                    <a:pt x="18888" y="5303"/>
                  </a:lnTo>
                  <a:lnTo>
                    <a:pt x="18907" y="5265"/>
                  </a:lnTo>
                  <a:lnTo>
                    <a:pt x="18926" y="5246"/>
                  </a:lnTo>
                  <a:lnTo>
                    <a:pt x="18984" y="5207"/>
                  </a:lnTo>
                  <a:lnTo>
                    <a:pt x="19060" y="5207"/>
                  </a:lnTo>
                  <a:lnTo>
                    <a:pt x="19118" y="5246"/>
                  </a:lnTo>
                  <a:lnTo>
                    <a:pt x="19157" y="5227"/>
                  </a:lnTo>
                  <a:lnTo>
                    <a:pt x="19233" y="5207"/>
                  </a:lnTo>
                  <a:close/>
                  <a:moveTo>
                    <a:pt x="17254" y="8627"/>
                  </a:moveTo>
                  <a:lnTo>
                    <a:pt x="17350" y="8647"/>
                  </a:lnTo>
                  <a:lnTo>
                    <a:pt x="17389" y="8666"/>
                  </a:lnTo>
                  <a:lnTo>
                    <a:pt x="17427" y="8704"/>
                  </a:lnTo>
                  <a:lnTo>
                    <a:pt x="17812" y="9223"/>
                  </a:lnTo>
                  <a:lnTo>
                    <a:pt x="18023" y="9492"/>
                  </a:lnTo>
                  <a:lnTo>
                    <a:pt x="18196" y="9800"/>
                  </a:lnTo>
                  <a:lnTo>
                    <a:pt x="18253" y="9934"/>
                  </a:lnTo>
                  <a:lnTo>
                    <a:pt x="18292" y="10088"/>
                  </a:lnTo>
                  <a:lnTo>
                    <a:pt x="18330" y="10222"/>
                  </a:lnTo>
                  <a:lnTo>
                    <a:pt x="18330" y="10357"/>
                  </a:lnTo>
                  <a:lnTo>
                    <a:pt x="18292" y="10491"/>
                  </a:lnTo>
                  <a:lnTo>
                    <a:pt x="18215" y="10626"/>
                  </a:lnTo>
                  <a:lnTo>
                    <a:pt x="18119" y="10741"/>
                  </a:lnTo>
                  <a:lnTo>
                    <a:pt x="17965" y="10856"/>
                  </a:lnTo>
                  <a:lnTo>
                    <a:pt x="17715" y="11029"/>
                  </a:lnTo>
                  <a:lnTo>
                    <a:pt x="17562" y="11125"/>
                  </a:lnTo>
                  <a:lnTo>
                    <a:pt x="17408" y="11202"/>
                  </a:lnTo>
                  <a:lnTo>
                    <a:pt x="17254" y="11260"/>
                  </a:lnTo>
                  <a:lnTo>
                    <a:pt x="17101" y="11279"/>
                  </a:lnTo>
                  <a:lnTo>
                    <a:pt x="17043" y="11279"/>
                  </a:lnTo>
                  <a:lnTo>
                    <a:pt x="16966" y="11260"/>
                  </a:lnTo>
                  <a:lnTo>
                    <a:pt x="16889" y="11221"/>
                  </a:lnTo>
                  <a:lnTo>
                    <a:pt x="16812" y="11183"/>
                  </a:lnTo>
                  <a:lnTo>
                    <a:pt x="16697" y="11068"/>
                  </a:lnTo>
                  <a:lnTo>
                    <a:pt x="16601" y="10933"/>
                  </a:lnTo>
                  <a:lnTo>
                    <a:pt x="16409" y="10645"/>
                  </a:lnTo>
                  <a:lnTo>
                    <a:pt x="16121" y="10241"/>
                  </a:lnTo>
                  <a:lnTo>
                    <a:pt x="15832" y="9857"/>
                  </a:lnTo>
                  <a:lnTo>
                    <a:pt x="15813" y="9761"/>
                  </a:lnTo>
                  <a:lnTo>
                    <a:pt x="15813" y="9684"/>
                  </a:lnTo>
                  <a:lnTo>
                    <a:pt x="15852" y="9627"/>
                  </a:lnTo>
                  <a:lnTo>
                    <a:pt x="15890" y="9569"/>
                  </a:lnTo>
                  <a:lnTo>
                    <a:pt x="15967" y="9531"/>
                  </a:lnTo>
                  <a:lnTo>
                    <a:pt x="16044" y="9511"/>
                  </a:lnTo>
                  <a:lnTo>
                    <a:pt x="16121" y="9531"/>
                  </a:lnTo>
                  <a:lnTo>
                    <a:pt x="16178" y="9588"/>
                  </a:lnTo>
                  <a:lnTo>
                    <a:pt x="16447" y="9396"/>
                  </a:lnTo>
                  <a:lnTo>
                    <a:pt x="16678" y="9204"/>
                  </a:lnTo>
                  <a:lnTo>
                    <a:pt x="16889" y="8973"/>
                  </a:lnTo>
                  <a:lnTo>
                    <a:pt x="16985" y="8839"/>
                  </a:lnTo>
                  <a:lnTo>
                    <a:pt x="17081" y="8704"/>
                  </a:lnTo>
                  <a:lnTo>
                    <a:pt x="17120" y="8666"/>
                  </a:lnTo>
                  <a:lnTo>
                    <a:pt x="17158" y="8647"/>
                  </a:lnTo>
                  <a:lnTo>
                    <a:pt x="17197" y="8627"/>
                  </a:lnTo>
                  <a:close/>
                  <a:moveTo>
                    <a:pt x="25516" y="10088"/>
                  </a:moveTo>
                  <a:lnTo>
                    <a:pt x="25612" y="10107"/>
                  </a:lnTo>
                  <a:lnTo>
                    <a:pt x="25670" y="10145"/>
                  </a:lnTo>
                  <a:lnTo>
                    <a:pt x="25709" y="10222"/>
                  </a:lnTo>
                  <a:lnTo>
                    <a:pt x="25728" y="10299"/>
                  </a:lnTo>
                  <a:lnTo>
                    <a:pt x="25785" y="10818"/>
                  </a:lnTo>
                  <a:lnTo>
                    <a:pt x="25805" y="11337"/>
                  </a:lnTo>
                  <a:lnTo>
                    <a:pt x="25805" y="11855"/>
                  </a:lnTo>
                  <a:lnTo>
                    <a:pt x="25785" y="12374"/>
                  </a:lnTo>
                  <a:lnTo>
                    <a:pt x="25766" y="12451"/>
                  </a:lnTo>
                  <a:lnTo>
                    <a:pt x="25709" y="12528"/>
                  </a:lnTo>
                  <a:lnTo>
                    <a:pt x="25651" y="12586"/>
                  </a:lnTo>
                  <a:lnTo>
                    <a:pt x="25555" y="12605"/>
                  </a:lnTo>
                  <a:lnTo>
                    <a:pt x="24556" y="12528"/>
                  </a:lnTo>
                  <a:lnTo>
                    <a:pt x="23537" y="12509"/>
                  </a:lnTo>
                  <a:lnTo>
                    <a:pt x="22519" y="12509"/>
                  </a:lnTo>
                  <a:lnTo>
                    <a:pt x="21501" y="12528"/>
                  </a:lnTo>
                  <a:lnTo>
                    <a:pt x="21443" y="12528"/>
                  </a:lnTo>
                  <a:lnTo>
                    <a:pt x="21405" y="12509"/>
                  </a:lnTo>
                  <a:lnTo>
                    <a:pt x="21347" y="12470"/>
                  </a:lnTo>
                  <a:lnTo>
                    <a:pt x="21328" y="12432"/>
                  </a:lnTo>
                  <a:lnTo>
                    <a:pt x="21289" y="12374"/>
                  </a:lnTo>
                  <a:lnTo>
                    <a:pt x="21270" y="12336"/>
                  </a:lnTo>
                  <a:lnTo>
                    <a:pt x="21270" y="12278"/>
                  </a:lnTo>
                  <a:lnTo>
                    <a:pt x="21270" y="12220"/>
                  </a:lnTo>
                  <a:lnTo>
                    <a:pt x="21347" y="11913"/>
                  </a:lnTo>
                  <a:lnTo>
                    <a:pt x="21366" y="11625"/>
                  </a:lnTo>
                  <a:lnTo>
                    <a:pt x="21366" y="11317"/>
                  </a:lnTo>
                  <a:lnTo>
                    <a:pt x="21347" y="11029"/>
                  </a:lnTo>
                  <a:lnTo>
                    <a:pt x="21308" y="11010"/>
                  </a:lnTo>
                  <a:lnTo>
                    <a:pt x="21289" y="10972"/>
                  </a:lnTo>
                  <a:lnTo>
                    <a:pt x="21270" y="10895"/>
                  </a:lnTo>
                  <a:lnTo>
                    <a:pt x="21270" y="10856"/>
                  </a:lnTo>
                  <a:lnTo>
                    <a:pt x="21289" y="10818"/>
                  </a:lnTo>
                  <a:lnTo>
                    <a:pt x="21308" y="10799"/>
                  </a:lnTo>
                  <a:lnTo>
                    <a:pt x="21366" y="10779"/>
                  </a:lnTo>
                  <a:lnTo>
                    <a:pt x="21405" y="10760"/>
                  </a:lnTo>
                  <a:lnTo>
                    <a:pt x="21481" y="10722"/>
                  </a:lnTo>
                  <a:lnTo>
                    <a:pt x="21577" y="10722"/>
                  </a:lnTo>
                  <a:lnTo>
                    <a:pt x="22058" y="10587"/>
                  </a:lnTo>
                  <a:lnTo>
                    <a:pt x="22538" y="10491"/>
                  </a:lnTo>
                  <a:lnTo>
                    <a:pt x="23038" y="10395"/>
                  </a:lnTo>
                  <a:lnTo>
                    <a:pt x="23537" y="10299"/>
                  </a:lnTo>
                  <a:lnTo>
                    <a:pt x="24517" y="10184"/>
                  </a:lnTo>
                  <a:lnTo>
                    <a:pt x="25516" y="10088"/>
                  </a:lnTo>
                  <a:close/>
                  <a:moveTo>
                    <a:pt x="12028" y="10626"/>
                  </a:moveTo>
                  <a:lnTo>
                    <a:pt x="12220" y="10664"/>
                  </a:lnTo>
                  <a:lnTo>
                    <a:pt x="12412" y="10722"/>
                  </a:lnTo>
                  <a:lnTo>
                    <a:pt x="12604" y="10779"/>
                  </a:lnTo>
                  <a:lnTo>
                    <a:pt x="12970" y="10914"/>
                  </a:lnTo>
                  <a:lnTo>
                    <a:pt x="13123" y="10972"/>
                  </a:lnTo>
                  <a:lnTo>
                    <a:pt x="13258" y="11048"/>
                  </a:lnTo>
                  <a:lnTo>
                    <a:pt x="13354" y="11106"/>
                  </a:lnTo>
                  <a:lnTo>
                    <a:pt x="13411" y="11202"/>
                  </a:lnTo>
                  <a:lnTo>
                    <a:pt x="13450" y="11298"/>
                  </a:lnTo>
                  <a:lnTo>
                    <a:pt x="13469" y="11413"/>
                  </a:lnTo>
                  <a:lnTo>
                    <a:pt x="13450" y="11548"/>
                  </a:lnTo>
                  <a:lnTo>
                    <a:pt x="13411" y="11721"/>
                  </a:lnTo>
                  <a:lnTo>
                    <a:pt x="13296" y="12067"/>
                  </a:lnTo>
                  <a:lnTo>
                    <a:pt x="13162" y="12432"/>
                  </a:lnTo>
                  <a:lnTo>
                    <a:pt x="13008" y="12778"/>
                  </a:lnTo>
                  <a:lnTo>
                    <a:pt x="12835" y="13124"/>
                  </a:lnTo>
                  <a:lnTo>
                    <a:pt x="12470" y="13834"/>
                  </a:lnTo>
                  <a:lnTo>
                    <a:pt x="12143" y="14507"/>
                  </a:lnTo>
                  <a:lnTo>
                    <a:pt x="12124" y="14545"/>
                  </a:lnTo>
                  <a:lnTo>
                    <a:pt x="12086" y="14584"/>
                  </a:lnTo>
                  <a:lnTo>
                    <a:pt x="12009" y="14603"/>
                  </a:lnTo>
                  <a:lnTo>
                    <a:pt x="11932" y="14603"/>
                  </a:lnTo>
                  <a:lnTo>
                    <a:pt x="11855" y="14584"/>
                  </a:lnTo>
                  <a:lnTo>
                    <a:pt x="11528" y="14449"/>
                  </a:lnTo>
                  <a:lnTo>
                    <a:pt x="11240" y="14276"/>
                  </a:lnTo>
                  <a:lnTo>
                    <a:pt x="10952" y="14084"/>
                  </a:lnTo>
                  <a:lnTo>
                    <a:pt x="10683" y="13873"/>
                  </a:lnTo>
                  <a:lnTo>
                    <a:pt x="10645" y="13834"/>
                  </a:lnTo>
                  <a:lnTo>
                    <a:pt x="10625" y="13796"/>
                  </a:lnTo>
                  <a:lnTo>
                    <a:pt x="10606" y="13758"/>
                  </a:lnTo>
                  <a:lnTo>
                    <a:pt x="10606" y="13700"/>
                  </a:lnTo>
                  <a:lnTo>
                    <a:pt x="10645" y="13623"/>
                  </a:lnTo>
                  <a:lnTo>
                    <a:pt x="10702" y="13565"/>
                  </a:lnTo>
                  <a:lnTo>
                    <a:pt x="10664" y="13527"/>
                  </a:lnTo>
                  <a:lnTo>
                    <a:pt x="10645" y="13489"/>
                  </a:lnTo>
                  <a:lnTo>
                    <a:pt x="10645" y="13450"/>
                  </a:lnTo>
                  <a:lnTo>
                    <a:pt x="10894" y="12643"/>
                  </a:lnTo>
                  <a:lnTo>
                    <a:pt x="11163" y="11836"/>
                  </a:lnTo>
                  <a:lnTo>
                    <a:pt x="11240" y="11586"/>
                  </a:lnTo>
                  <a:lnTo>
                    <a:pt x="11298" y="11298"/>
                  </a:lnTo>
                  <a:lnTo>
                    <a:pt x="11394" y="11029"/>
                  </a:lnTo>
                  <a:lnTo>
                    <a:pt x="11452" y="10914"/>
                  </a:lnTo>
                  <a:lnTo>
                    <a:pt x="11509" y="10818"/>
                  </a:lnTo>
                  <a:lnTo>
                    <a:pt x="11586" y="10741"/>
                  </a:lnTo>
                  <a:lnTo>
                    <a:pt x="11663" y="10683"/>
                  </a:lnTo>
                  <a:lnTo>
                    <a:pt x="11759" y="10664"/>
                  </a:lnTo>
                  <a:lnTo>
                    <a:pt x="11836" y="10645"/>
                  </a:lnTo>
                  <a:lnTo>
                    <a:pt x="11932" y="10626"/>
                  </a:lnTo>
                  <a:close/>
                  <a:moveTo>
                    <a:pt x="15640" y="13489"/>
                  </a:moveTo>
                  <a:lnTo>
                    <a:pt x="15929" y="13508"/>
                  </a:lnTo>
                  <a:lnTo>
                    <a:pt x="16217" y="13565"/>
                  </a:lnTo>
                  <a:lnTo>
                    <a:pt x="16505" y="13662"/>
                  </a:lnTo>
                  <a:lnTo>
                    <a:pt x="16774" y="13777"/>
                  </a:lnTo>
                  <a:lnTo>
                    <a:pt x="16889" y="13854"/>
                  </a:lnTo>
                  <a:lnTo>
                    <a:pt x="17024" y="13931"/>
                  </a:lnTo>
                  <a:lnTo>
                    <a:pt x="17120" y="14027"/>
                  </a:lnTo>
                  <a:lnTo>
                    <a:pt x="17216" y="14142"/>
                  </a:lnTo>
                  <a:lnTo>
                    <a:pt x="17312" y="14238"/>
                  </a:lnTo>
                  <a:lnTo>
                    <a:pt x="17389" y="14372"/>
                  </a:lnTo>
                  <a:lnTo>
                    <a:pt x="17446" y="14507"/>
                  </a:lnTo>
                  <a:lnTo>
                    <a:pt x="17485" y="14641"/>
                  </a:lnTo>
                  <a:lnTo>
                    <a:pt x="17523" y="14776"/>
                  </a:lnTo>
                  <a:lnTo>
                    <a:pt x="17523" y="14910"/>
                  </a:lnTo>
                  <a:lnTo>
                    <a:pt x="17523" y="15026"/>
                  </a:lnTo>
                  <a:lnTo>
                    <a:pt x="17504" y="15141"/>
                  </a:lnTo>
                  <a:lnTo>
                    <a:pt x="17466" y="15256"/>
                  </a:lnTo>
                  <a:lnTo>
                    <a:pt x="17427" y="15352"/>
                  </a:lnTo>
                  <a:lnTo>
                    <a:pt x="17370" y="15448"/>
                  </a:lnTo>
                  <a:lnTo>
                    <a:pt x="17293" y="15545"/>
                  </a:lnTo>
                  <a:lnTo>
                    <a:pt x="17216" y="15621"/>
                  </a:lnTo>
                  <a:lnTo>
                    <a:pt x="17120" y="15698"/>
                  </a:lnTo>
                  <a:lnTo>
                    <a:pt x="17024" y="15756"/>
                  </a:lnTo>
                  <a:lnTo>
                    <a:pt x="16908" y="15814"/>
                  </a:lnTo>
                  <a:lnTo>
                    <a:pt x="16793" y="15852"/>
                  </a:lnTo>
                  <a:lnTo>
                    <a:pt x="16678" y="15871"/>
                  </a:lnTo>
                  <a:lnTo>
                    <a:pt x="16543" y="15890"/>
                  </a:lnTo>
                  <a:lnTo>
                    <a:pt x="16428" y="15910"/>
                  </a:lnTo>
                  <a:lnTo>
                    <a:pt x="16178" y="15890"/>
                  </a:lnTo>
                  <a:lnTo>
                    <a:pt x="15948" y="15833"/>
                  </a:lnTo>
                  <a:lnTo>
                    <a:pt x="15717" y="15737"/>
                  </a:lnTo>
                  <a:lnTo>
                    <a:pt x="15506" y="15602"/>
                  </a:lnTo>
                  <a:lnTo>
                    <a:pt x="15314" y="15429"/>
                  </a:lnTo>
                  <a:lnTo>
                    <a:pt x="15237" y="15333"/>
                  </a:lnTo>
                  <a:lnTo>
                    <a:pt x="15160" y="15237"/>
                  </a:lnTo>
                  <a:lnTo>
                    <a:pt x="15102" y="15122"/>
                  </a:lnTo>
                  <a:lnTo>
                    <a:pt x="15064" y="15007"/>
                  </a:lnTo>
                  <a:lnTo>
                    <a:pt x="15025" y="14891"/>
                  </a:lnTo>
                  <a:lnTo>
                    <a:pt x="15025" y="14776"/>
                  </a:lnTo>
                  <a:lnTo>
                    <a:pt x="15025" y="14622"/>
                  </a:lnTo>
                  <a:lnTo>
                    <a:pt x="15045" y="14488"/>
                  </a:lnTo>
                  <a:lnTo>
                    <a:pt x="15083" y="14353"/>
                  </a:lnTo>
                  <a:lnTo>
                    <a:pt x="15141" y="14219"/>
                  </a:lnTo>
                  <a:lnTo>
                    <a:pt x="15198" y="14103"/>
                  </a:lnTo>
                  <a:lnTo>
                    <a:pt x="15294" y="13988"/>
                  </a:lnTo>
                  <a:lnTo>
                    <a:pt x="15391" y="13892"/>
                  </a:lnTo>
                  <a:lnTo>
                    <a:pt x="15487" y="13796"/>
                  </a:lnTo>
                  <a:lnTo>
                    <a:pt x="15467" y="13758"/>
                  </a:lnTo>
                  <a:lnTo>
                    <a:pt x="15448" y="13700"/>
                  </a:lnTo>
                  <a:lnTo>
                    <a:pt x="15448" y="13642"/>
                  </a:lnTo>
                  <a:lnTo>
                    <a:pt x="15467" y="13604"/>
                  </a:lnTo>
                  <a:lnTo>
                    <a:pt x="15487" y="13546"/>
                  </a:lnTo>
                  <a:lnTo>
                    <a:pt x="15525" y="13527"/>
                  </a:lnTo>
                  <a:lnTo>
                    <a:pt x="15583" y="13489"/>
                  </a:lnTo>
                  <a:close/>
                  <a:moveTo>
                    <a:pt x="25151" y="13738"/>
                  </a:moveTo>
                  <a:lnTo>
                    <a:pt x="25612" y="13815"/>
                  </a:lnTo>
                  <a:lnTo>
                    <a:pt x="26074" y="13854"/>
                  </a:lnTo>
                  <a:lnTo>
                    <a:pt x="26535" y="13892"/>
                  </a:lnTo>
                  <a:lnTo>
                    <a:pt x="26996" y="13873"/>
                  </a:lnTo>
                  <a:lnTo>
                    <a:pt x="27073" y="13892"/>
                  </a:lnTo>
                  <a:lnTo>
                    <a:pt x="27150" y="13950"/>
                  </a:lnTo>
                  <a:lnTo>
                    <a:pt x="27188" y="14007"/>
                  </a:lnTo>
                  <a:lnTo>
                    <a:pt x="27207" y="14084"/>
                  </a:lnTo>
                  <a:lnTo>
                    <a:pt x="27111" y="15352"/>
                  </a:lnTo>
                  <a:lnTo>
                    <a:pt x="27111" y="15756"/>
                  </a:lnTo>
                  <a:lnTo>
                    <a:pt x="27092" y="15967"/>
                  </a:lnTo>
                  <a:lnTo>
                    <a:pt x="27054" y="16063"/>
                  </a:lnTo>
                  <a:lnTo>
                    <a:pt x="27034" y="16159"/>
                  </a:lnTo>
                  <a:lnTo>
                    <a:pt x="26996" y="16236"/>
                  </a:lnTo>
                  <a:lnTo>
                    <a:pt x="26938" y="16294"/>
                  </a:lnTo>
                  <a:lnTo>
                    <a:pt x="26881" y="16332"/>
                  </a:lnTo>
                  <a:lnTo>
                    <a:pt x="26823" y="16371"/>
                  </a:lnTo>
                  <a:lnTo>
                    <a:pt x="26669" y="16428"/>
                  </a:lnTo>
                  <a:lnTo>
                    <a:pt x="26496" y="16448"/>
                  </a:lnTo>
                  <a:lnTo>
                    <a:pt x="26150" y="16448"/>
                  </a:lnTo>
                  <a:lnTo>
                    <a:pt x="25843" y="16428"/>
                  </a:lnTo>
                  <a:lnTo>
                    <a:pt x="25670" y="16409"/>
                  </a:lnTo>
                  <a:lnTo>
                    <a:pt x="25516" y="16390"/>
                  </a:lnTo>
                  <a:lnTo>
                    <a:pt x="25401" y="16352"/>
                  </a:lnTo>
                  <a:lnTo>
                    <a:pt x="25286" y="16275"/>
                  </a:lnTo>
                  <a:lnTo>
                    <a:pt x="25190" y="16198"/>
                  </a:lnTo>
                  <a:lnTo>
                    <a:pt x="25113" y="16083"/>
                  </a:lnTo>
                  <a:lnTo>
                    <a:pt x="25055" y="15948"/>
                  </a:lnTo>
                  <a:lnTo>
                    <a:pt x="24998" y="15775"/>
                  </a:lnTo>
                  <a:lnTo>
                    <a:pt x="24940" y="15372"/>
                  </a:lnTo>
                  <a:lnTo>
                    <a:pt x="24921" y="14949"/>
                  </a:lnTo>
                  <a:lnTo>
                    <a:pt x="24940" y="14526"/>
                  </a:lnTo>
                  <a:lnTo>
                    <a:pt x="24978" y="14103"/>
                  </a:lnTo>
                  <a:lnTo>
                    <a:pt x="24940" y="14065"/>
                  </a:lnTo>
                  <a:lnTo>
                    <a:pt x="24902" y="14007"/>
                  </a:lnTo>
                  <a:lnTo>
                    <a:pt x="24902" y="13931"/>
                  </a:lnTo>
                  <a:lnTo>
                    <a:pt x="24921" y="13873"/>
                  </a:lnTo>
                  <a:lnTo>
                    <a:pt x="24959" y="13815"/>
                  </a:lnTo>
                  <a:lnTo>
                    <a:pt x="25017" y="13777"/>
                  </a:lnTo>
                  <a:lnTo>
                    <a:pt x="25074" y="13758"/>
                  </a:lnTo>
                  <a:lnTo>
                    <a:pt x="25151" y="13738"/>
                  </a:lnTo>
                  <a:close/>
                  <a:moveTo>
                    <a:pt x="8224" y="14449"/>
                  </a:moveTo>
                  <a:lnTo>
                    <a:pt x="8301" y="14488"/>
                  </a:lnTo>
                  <a:lnTo>
                    <a:pt x="8723" y="14603"/>
                  </a:lnTo>
                  <a:lnTo>
                    <a:pt x="9146" y="14738"/>
                  </a:lnTo>
                  <a:lnTo>
                    <a:pt x="9991" y="15045"/>
                  </a:lnTo>
                  <a:lnTo>
                    <a:pt x="10625" y="15237"/>
                  </a:lnTo>
                  <a:lnTo>
                    <a:pt x="10952" y="15372"/>
                  </a:lnTo>
                  <a:lnTo>
                    <a:pt x="11106" y="15448"/>
                  </a:lnTo>
                  <a:lnTo>
                    <a:pt x="11240" y="15525"/>
                  </a:lnTo>
                  <a:lnTo>
                    <a:pt x="11317" y="15583"/>
                  </a:lnTo>
                  <a:lnTo>
                    <a:pt x="11375" y="15641"/>
                  </a:lnTo>
                  <a:lnTo>
                    <a:pt x="11432" y="15717"/>
                  </a:lnTo>
                  <a:lnTo>
                    <a:pt x="11452" y="15775"/>
                  </a:lnTo>
                  <a:lnTo>
                    <a:pt x="11471" y="15852"/>
                  </a:lnTo>
                  <a:lnTo>
                    <a:pt x="11490" y="15929"/>
                  </a:lnTo>
                  <a:lnTo>
                    <a:pt x="11471" y="16083"/>
                  </a:lnTo>
                  <a:lnTo>
                    <a:pt x="11432" y="16236"/>
                  </a:lnTo>
                  <a:lnTo>
                    <a:pt x="11375" y="16390"/>
                  </a:lnTo>
                  <a:lnTo>
                    <a:pt x="11240" y="16717"/>
                  </a:lnTo>
                  <a:lnTo>
                    <a:pt x="11106" y="17043"/>
                  </a:lnTo>
                  <a:lnTo>
                    <a:pt x="11048" y="17178"/>
                  </a:lnTo>
                  <a:lnTo>
                    <a:pt x="10971" y="17293"/>
                  </a:lnTo>
                  <a:lnTo>
                    <a:pt x="10875" y="17370"/>
                  </a:lnTo>
                  <a:lnTo>
                    <a:pt x="10760" y="17428"/>
                  </a:lnTo>
                  <a:lnTo>
                    <a:pt x="10606" y="17447"/>
                  </a:lnTo>
                  <a:lnTo>
                    <a:pt x="10414" y="17447"/>
                  </a:lnTo>
                  <a:lnTo>
                    <a:pt x="10011" y="17408"/>
                  </a:lnTo>
                  <a:lnTo>
                    <a:pt x="9607" y="17312"/>
                  </a:lnTo>
                  <a:lnTo>
                    <a:pt x="9204" y="17216"/>
                  </a:lnTo>
                  <a:lnTo>
                    <a:pt x="8800" y="17101"/>
                  </a:lnTo>
                  <a:lnTo>
                    <a:pt x="7993" y="16851"/>
                  </a:lnTo>
                  <a:lnTo>
                    <a:pt x="7205" y="16621"/>
                  </a:lnTo>
                  <a:lnTo>
                    <a:pt x="7148" y="16601"/>
                  </a:lnTo>
                  <a:lnTo>
                    <a:pt x="7109" y="16563"/>
                  </a:lnTo>
                  <a:lnTo>
                    <a:pt x="7071" y="16524"/>
                  </a:lnTo>
                  <a:lnTo>
                    <a:pt x="7052" y="16486"/>
                  </a:lnTo>
                  <a:lnTo>
                    <a:pt x="7032" y="16390"/>
                  </a:lnTo>
                  <a:lnTo>
                    <a:pt x="7052" y="16332"/>
                  </a:lnTo>
                  <a:lnTo>
                    <a:pt x="7071" y="16294"/>
                  </a:lnTo>
                  <a:lnTo>
                    <a:pt x="8012" y="14565"/>
                  </a:lnTo>
                  <a:lnTo>
                    <a:pt x="8070" y="14488"/>
                  </a:lnTo>
                  <a:lnTo>
                    <a:pt x="8147" y="14449"/>
                  </a:lnTo>
                  <a:close/>
                  <a:moveTo>
                    <a:pt x="21712" y="14027"/>
                  </a:moveTo>
                  <a:lnTo>
                    <a:pt x="21789" y="14046"/>
                  </a:lnTo>
                  <a:lnTo>
                    <a:pt x="21846" y="14084"/>
                  </a:lnTo>
                  <a:lnTo>
                    <a:pt x="22250" y="14469"/>
                  </a:lnTo>
                  <a:lnTo>
                    <a:pt x="22615" y="14834"/>
                  </a:lnTo>
                  <a:lnTo>
                    <a:pt x="23345" y="15621"/>
                  </a:lnTo>
                  <a:lnTo>
                    <a:pt x="23384" y="15660"/>
                  </a:lnTo>
                  <a:lnTo>
                    <a:pt x="23403" y="15698"/>
                  </a:lnTo>
                  <a:lnTo>
                    <a:pt x="23422" y="15794"/>
                  </a:lnTo>
                  <a:lnTo>
                    <a:pt x="23384" y="15890"/>
                  </a:lnTo>
                  <a:lnTo>
                    <a:pt x="23307" y="15967"/>
                  </a:lnTo>
                  <a:lnTo>
                    <a:pt x="22500" y="16524"/>
                  </a:lnTo>
                  <a:lnTo>
                    <a:pt x="21693" y="17101"/>
                  </a:lnTo>
                  <a:lnTo>
                    <a:pt x="20886" y="17697"/>
                  </a:lnTo>
                  <a:lnTo>
                    <a:pt x="20098" y="18292"/>
                  </a:lnTo>
                  <a:lnTo>
                    <a:pt x="20021" y="18331"/>
                  </a:lnTo>
                  <a:lnTo>
                    <a:pt x="19944" y="18350"/>
                  </a:lnTo>
                  <a:lnTo>
                    <a:pt x="19848" y="18350"/>
                  </a:lnTo>
                  <a:lnTo>
                    <a:pt x="19810" y="18331"/>
                  </a:lnTo>
                  <a:lnTo>
                    <a:pt x="19771" y="18292"/>
                  </a:lnTo>
                  <a:lnTo>
                    <a:pt x="19195" y="17581"/>
                  </a:lnTo>
                  <a:lnTo>
                    <a:pt x="18657" y="16832"/>
                  </a:lnTo>
                  <a:lnTo>
                    <a:pt x="18619" y="16774"/>
                  </a:lnTo>
                  <a:lnTo>
                    <a:pt x="18619" y="16697"/>
                  </a:lnTo>
                  <a:lnTo>
                    <a:pt x="18638" y="16640"/>
                  </a:lnTo>
                  <a:lnTo>
                    <a:pt x="18676" y="16582"/>
                  </a:lnTo>
                  <a:lnTo>
                    <a:pt x="18715" y="16544"/>
                  </a:lnTo>
                  <a:lnTo>
                    <a:pt x="18791" y="16524"/>
                  </a:lnTo>
                  <a:lnTo>
                    <a:pt x="18849" y="16505"/>
                  </a:lnTo>
                  <a:lnTo>
                    <a:pt x="18926" y="16524"/>
                  </a:lnTo>
                  <a:lnTo>
                    <a:pt x="18907" y="16467"/>
                  </a:lnTo>
                  <a:lnTo>
                    <a:pt x="18907" y="16448"/>
                  </a:lnTo>
                  <a:lnTo>
                    <a:pt x="18926" y="16409"/>
                  </a:lnTo>
                  <a:lnTo>
                    <a:pt x="19214" y="16083"/>
                  </a:lnTo>
                  <a:lnTo>
                    <a:pt x="19541" y="15794"/>
                  </a:lnTo>
                  <a:lnTo>
                    <a:pt x="19867" y="15487"/>
                  </a:lnTo>
                  <a:lnTo>
                    <a:pt x="20213" y="15199"/>
                  </a:lnTo>
                  <a:lnTo>
                    <a:pt x="20905" y="14641"/>
                  </a:lnTo>
                  <a:lnTo>
                    <a:pt x="21577" y="14084"/>
                  </a:lnTo>
                  <a:lnTo>
                    <a:pt x="21654" y="14046"/>
                  </a:lnTo>
                  <a:lnTo>
                    <a:pt x="21712" y="14027"/>
                  </a:lnTo>
                  <a:close/>
                  <a:moveTo>
                    <a:pt x="14622" y="16659"/>
                  </a:moveTo>
                  <a:lnTo>
                    <a:pt x="14680" y="16697"/>
                  </a:lnTo>
                  <a:lnTo>
                    <a:pt x="14737" y="16755"/>
                  </a:lnTo>
                  <a:lnTo>
                    <a:pt x="15198" y="17466"/>
                  </a:lnTo>
                  <a:lnTo>
                    <a:pt x="15640" y="18196"/>
                  </a:lnTo>
                  <a:lnTo>
                    <a:pt x="15660" y="18235"/>
                  </a:lnTo>
                  <a:lnTo>
                    <a:pt x="15679" y="18292"/>
                  </a:lnTo>
                  <a:lnTo>
                    <a:pt x="15660" y="18369"/>
                  </a:lnTo>
                  <a:lnTo>
                    <a:pt x="15602" y="18446"/>
                  </a:lnTo>
                  <a:lnTo>
                    <a:pt x="15525" y="18504"/>
                  </a:lnTo>
                  <a:lnTo>
                    <a:pt x="14526" y="18849"/>
                  </a:lnTo>
                  <a:lnTo>
                    <a:pt x="14180" y="18965"/>
                  </a:lnTo>
                  <a:lnTo>
                    <a:pt x="14007" y="19003"/>
                  </a:lnTo>
                  <a:lnTo>
                    <a:pt x="13911" y="19003"/>
                  </a:lnTo>
                  <a:lnTo>
                    <a:pt x="13834" y="18984"/>
                  </a:lnTo>
                  <a:lnTo>
                    <a:pt x="13757" y="18945"/>
                  </a:lnTo>
                  <a:lnTo>
                    <a:pt x="13700" y="18907"/>
                  </a:lnTo>
                  <a:lnTo>
                    <a:pt x="13604" y="18811"/>
                  </a:lnTo>
                  <a:lnTo>
                    <a:pt x="13527" y="18696"/>
                  </a:lnTo>
                  <a:lnTo>
                    <a:pt x="13450" y="18580"/>
                  </a:lnTo>
                  <a:lnTo>
                    <a:pt x="13200" y="18177"/>
                  </a:lnTo>
                  <a:lnTo>
                    <a:pt x="12970" y="17754"/>
                  </a:lnTo>
                  <a:lnTo>
                    <a:pt x="12950" y="17677"/>
                  </a:lnTo>
                  <a:lnTo>
                    <a:pt x="12950" y="17600"/>
                  </a:lnTo>
                  <a:lnTo>
                    <a:pt x="12989" y="17524"/>
                  </a:lnTo>
                  <a:lnTo>
                    <a:pt x="13027" y="17485"/>
                  </a:lnTo>
                  <a:lnTo>
                    <a:pt x="13104" y="17447"/>
                  </a:lnTo>
                  <a:lnTo>
                    <a:pt x="13181" y="17447"/>
                  </a:lnTo>
                  <a:lnTo>
                    <a:pt x="13239" y="17466"/>
                  </a:lnTo>
                  <a:lnTo>
                    <a:pt x="13315" y="17524"/>
                  </a:lnTo>
                  <a:lnTo>
                    <a:pt x="13584" y="17293"/>
                  </a:lnTo>
                  <a:lnTo>
                    <a:pt x="13873" y="17082"/>
                  </a:lnTo>
                  <a:lnTo>
                    <a:pt x="14487" y="16678"/>
                  </a:lnTo>
                  <a:lnTo>
                    <a:pt x="14545" y="16659"/>
                  </a:lnTo>
                  <a:close/>
                  <a:moveTo>
                    <a:pt x="17043" y="17812"/>
                  </a:moveTo>
                  <a:lnTo>
                    <a:pt x="17120" y="17831"/>
                  </a:lnTo>
                  <a:lnTo>
                    <a:pt x="17293" y="17869"/>
                  </a:lnTo>
                  <a:lnTo>
                    <a:pt x="17427" y="17927"/>
                  </a:lnTo>
                  <a:lnTo>
                    <a:pt x="18522" y="18235"/>
                  </a:lnTo>
                  <a:lnTo>
                    <a:pt x="18580" y="18273"/>
                  </a:lnTo>
                  <a:lnTo>
                    <a:pt x="18619" y="18311"/>
                  </a:lnTo>
                  <a:lnTo>
                    <a:pt x="18657" y="18369"/>
                  </a:lnTo>
                  <a:lnTo>
                    <a:pt x="18676" y="18427"/>
                  </a:lnTo>
                  <a:lnTo>
                    <a:pt x="18695" y="18753"/>
                  </a:lnTo>
                  <a:lnTo>
                    <a:pt x="18715" y="19080"/>
                  </a:lnTo>
                  <a:lnTo>
                    <a:pt x="18715" y="19407"/>
                  </a:lnTo>
                  <a:lnTo>
                    <a:pt x="18695" y="19714"/>
                  </a:lnTo>
                  <a:lnTo>
                    <a:pt x="18657" y="19810"/>
                  </a:lnTo>
                  <a:lnTo>
                    <a:pt x="18619" y="19887"/>
                  </a:lnTo>
                  <a:lnTo>
                    <a:pt x="18522" y="19925"/>
                  </a:lnTo>
                  <a:lnTo>
                    <a:pt x="18426" y="19925"/>
                  </a:lnTo>
                  <a:lnTo>
                    <a:pt x="16659" y="19637"/>
                  </a:lnTo>
                  <a:lnTo>
                    <a:pt x="16582" y="19618"/>
                  </a:lnTo>
                  <a:lnTo>
                    <a:pt x="16524" y="19580"/>
                  </a:lnTo>
                  <a:lnTo>
                    <a:pt x="16505" y="19503"/>
                  </a:lnTo>
                  <a:lnTo>
                    <a:pt x="16505" y="19445"/>
                  </a:lnTo>
                  <a:lnTo>
                    <a:pt x="16524" y="19368"/>
                  </a:lnTo>
                  <a:lnTo>
                    <a:pt x="16563" y="19311"/>
                  </a:lnTo>
                  <a:lnTo>
                    <a:pt x="16620" y="19272"/>
                  </a:lnTo>
                  <a:lnTo>
                    <a:pt x="16678" y="19234"/>
                  </a:lnTo>
                  <a:lnTo>
                    <a:pt x="16639" y="18753"/>
                  </a:lnTo>
                  <a:lnTo>
                    <a:pt x="16639" y="18504"/>
                  </a:lnTo>
                  <a:lnTo>
                    <a:pt x="16639" y="18273"/>
                  </a:lnTo>
                  <a:lnTo>
                    <a:pt x="16659" y="18158"/>
                  </a:lnTo>
                  <a:lnTo>
                    <a:pt x="16678" y="18042"/>
                  </a:lnTo>
                  <a:lnTo>
                    <a:pt x="16736" y="17946"/>
                  </a:lnTo>
                  <a:lnTo>
                    <a:pt x="16774" y="17889"/>
                  </a:lnTo>
                  <a:lnTo>
                    <a:pt x="16812" y="17869"/>
                  </a:lnTo>
                  <a:lnTo>
                    <a:pt x="16889" y="17831"/>
                  </a:lnTo>
                  <a:lnTo>
                    <a:pt x="16966" y="17812"/>
                  </a:lnTo>
                  <a:close/>
                  <a:moveTo>
                    <a:pt x="6725" y="17600"/>
                  </a:moveTo>
                  <a:lnTo>
                    <a:pt x="8493" y="18215"/>
                  </a:lnTo>
                  <a:lnTo>
                    <a:pt x="8531" y="18254"/>
                  </a:lnTo>
                  <a:lnTo>
                    <a:pt x="8570" y="18273"/>
                  </a:lnTo>
                  <a:lnTo>
                    <a:pt x="8608" y="18311"/>
                  </a:lnTo>
                  <a:lnTo>
                    <a:pt x="8627" y="18350"/>
                  </a:lnTo>
                  <a:lnTo>
                    <a:pt x="8627" y="18407"/>
                  </a:lnTo>
                  <a:lnTo>
                    <a:pt x="8627" y="18446"/>
                  </a:lnTo>
                  <a:lnTo>
                    <a:pt x="8608" y="18504"/>
                  </a:lnTo>
                  <a:lnTo>
                    <a:pt x="8570" y="18542"/>
                  </a:lnTo>
                  <a:lnTo>
                    <a:pt x="8070" y="19176"/>
                  </a:lnTo>
                  <a:lnTo>
                    <a:pt x="7609" y="19829"/>
                  </a:lnTo>
                  <a:lnTo>
                    <a:pt x="7167" y="20502"/>
                  </a:lnTo>
                  <a:lnTo>
                    <a:pt x="6763" y="21213"/>
                  </a:lnTo>
                  <a:lnTo>
                    <a:pt x="6706" y="21270"/>
                  </a:lnTo>
                  <a:lnTo>
                    <a:pt x="6648" y="21309"/>
                  </a:lnTo>
                  <a:lnTo>
                    <a:pt x="6552" y="21309"/>
                  </a:lnTo>
                  <a:lnTo>
                    <a:pt x="6475" y="21270"/>
                  </a:lnTo>
                  <a:lnTo>
                    <a:pt x="4976" y="20502"/>
                  </a:lnTo>
                  <a:lnTo>
                    <a:pt x="4900" y="20444"/>
                  </a:lnTo>
                  <a:lnTo>
                    <a:pt x="4880" y="20387"/>
                  </a:lnTo>
                  <a:lnTo>
                    <a:pt x="4861" y="20310"/>
                  </a:lnTo>
                  <a:lnTo>
                    <a:pt x="4880" y="20252"/>
                  </a:lnTo>
                  <a:lnTo>
                    <a:pt x="4919" y="20194"/>
                  </a:lnTo>
                  <a:lnTo>
                    <a:pt x="4976" y="20137"/>
                  </a:lnTo>
                  <a:lnTo>
                    <a:pt x="5034" y="20118"/>
                  </a:lnTo>
                  <a:lnTo>
                    <a:pt x="5111" y="20098"/>
                  </a:lnTo>
                  <a:lnTo>
                    <a:pt x="5111" y="20060"/>
                  </a:lnTo>
                  <a:lnTo>
                    <a:pt x="5130" y="20021"/>
                  </a:lnTo>
                  <a:lnTo>
                    <a:pt x="5495" y="19445"/>
                  </a:lnTo>
                  <a:lnTo>
                    <a:pt x="5860" y="18888"/>
                  </a:lnTo>
                  <a:lnTo>
                    <a:pt x="6206" y="18292"/>
                  </a:lnTo>
                  <a:lnTo>
                    <a:pt x="6360" y="18004"/>
                  </a:lnTo>
                  <a:lnTo>
                    <a:pt x="6514" y="17697"/>
                  </a:lnTo>
                  <a:lnTo>
                    <a:pt x="6533" y="17639"/>
                  </a:lnTo>
                  <a:lnTo>
                    <a:pt x="6590" y="17620"/>
                  </a:lnTo>
                  <a:lnTo>
                    <a:pt x="6667" y="17600"/>
                  </a:lnTo>
                  <a:close/>
                  <a:moveTo>
                    <a:pt x="11567" y="18427"/>
                  </a:moveTo>
                  <a:lnTo>
                    <a:pt x="11586" y="18446"/>
                  </a:lnTo>
                  <a:lnTo>
                    <a:pt x="11625" y="18465"/>
                  </a:lnTo>
                  <a:lnTo>
                    <a:pt x="11990" y="19195"/>
                  </a:lnTo>
                  <a:lnTo>
                    <a:pt x="12355" y="19945"/>
                  </a:lnTo>
                  <a:lnTo>
                    <a:pt x="12739" y="20675"/>
                  </a:lnTo>
                  <a:lnTo>
                    <a:pt x="12931" y="21040"/>
                  </a:lnTo>
                  <a:lnTo>
                    <a:pt x="13142" y="21386"/>
                  </a:lnTo>
                  <a:lnTo>
                    <a:pt x="13162" y="21443"/>
                  </a:lnTo>
                  <a:lnTo>
                    <a:pt x="13181" y="21482"/>
                  </a:lnTo>
                  <a:lnTo>
                    <a:pt x="13162" y="21539"/>
                  </a:lnTo>
                  <a:lnTo>
                    <a:pt x="13142" y="21597"/>
                  </a:lnTo>
                  <a:lnTo>
                    <a:pt x="13123" y="21635"/>
                  </a:lnTo>
                  <a:lnTo>
                    <a:pt x="13085" y="21655"/>
                  </a:lnTo>
                  <a:lnTo>
                    <a:pt x="13027" y="21674"/>
                  </a:lnTo>
                  <a:lnTo>
                    <a:pt x="12970" y="21693"/>
                  </a:lnTo>
                  <a:lnTo>
                    <a:pt x="12681" y="21693"/>
                  </a:lnTo>
                  <a:lnTo>
                    <a:pt x="12393" y="21712"/>
                  </a:lnTo>
                  <a:lnTo>
                    <a:pt x="12124" y="21751"/>
                  </a:lnTo>
                  <a:lnTo>
                    <a:pt x="11855" y="21808"/>
                  </a:lnTo>
                  <a:lnTo>
                    <a:pt x="11586" y="21904"/>
                  </a:lnTo>
                  <a:lnTo>
                    <a:pt x="11317" y="22001"/>
                  </a:lnTo>
                  <a:lnTo>
                    <a:pt x="11067" y="22116"/>
                  </a:lnTo>
                  <a:lnTo>
                    <a:pt x="10818" y="22270"/>
                  </a:lnTo>
                  <a:lnTo>
                    <a:pt x="10760" y="22289"/>
                  </a:lnTo>
                  <a:lnTo>
                    <a:pt x="10721" y="22289"/>
                  </a:lnTo>
                  <a:lnTo>
                    <a:pt x="10625" y="22270"/>
                  </a:lnTo>
                  <a:lnTo>
                    <a:pt x="10568" y="22250"/>
                  </a:lnTo>
                  <a:lnTo>
                    <a:pt x="10529" y="22231"/>
                  </a:lnTo>
                  <a:lnTo>
                    <a:pt x="10510" y="22193"/>
                  </a:lnTo>
                  <a:lnTo>
                    <a:pt x="10491" y="22135"/>
                  </a:lnTo>
                  <a:lnTo>
                    <a:pt x="10414" y="21751"/>
                  </a:lnTo>
                  <a:lnTo>
                    <a:pt x="10337" y="21347"/>
                  </a:lnTo>
                  <a:lnTo>
                    <a:pt x="10222" y="20963"/>
                  </a:lnTo>
                  <a:lnTo>
                    <a:pt x="10107" y="20579"/>
                  </a:lnTo>
                  <a:lnTo>
                    <a:pt x="9991" y="20214"/>
                  </a:lnTo>
                  <a:lnTo>
                    <a:pt x="9838" y="19849"/>
                  </a:lnTo>
                  <a:lnTo>
                    <a:pt x="9684" y="19483"/>
                  </a:lnTo>
                  <a:lnTo>
                    <a:pt x="9511" y="19118"/>
                  </a:lnTo>
                  <a:lnTo>
                    <a:pt x="9473" y="19022"/>
                  </a:lnTo>
                  <a:lnTo>
                    <a:pt x="9492" y="18926"/>
                  </a:lnTo>
                  <a:lnTo>
                    <a:pt x="9511" y="18888"/>
                  </a:lnTo>
                  <a:lnTo>
                    <a:pt x="9549" y="18849"/>
                  </a:lnTo>
                  <a:lnTo>
                    <a:pt x="9588" y="18811"/>
                  </a:lnTo>
                  <a:lnTo>
                    <a:pt x="9626" y="18792"/>
                  </a:lnTo>
                  <a:lnTo>
                    <a:pt x="10011" y="18734"/>
                  </a:lnTo>
                  <a:lnTo>
                    <a:pt x="10395" y="18638"/>
                  </a:lnTo>
                  <a:lnTo>
                    <a:pt x="10779" y="18561"/>
                  </a:lnTo>
                  <a:lnTo>
                    <a:pt x="11163" y="18504"/>
                  </a:lnTo>
                  <a:lnTo>
                    <a:pt x="11240" y="18504"/>
                  </a:lnTo>
                  <a:lnTo>
                    <a:pt x="11298" y="18523"/>
                  </a:lnTo>
                  <a:lnTo>
                    <a:pt x="11356" y="18561"/>
                  </a:lnTo>
                  <a:lnTo>
                    <a:pt x="11375" y="18619"/>
                  </a:lnTo>
                  <a:lnTo>
                    <a:pt x="11471" y="18561"/>
                  </a:lnTo>
                  <a:lnTo>
                    <a:pt x="11452" y="18523"/>
                  </a:lnTo>
                  <a:lnTo>
                    <a:pt x="11471" y="18484"/>
                  </a:lnTo>
                  <a:lnTo>
                    <a:pt x="11509" y="18446"/>
                  </a:lnTo>
                  <a:lnTo>
                    <a:pt x="11528" y="18427"/>
                  </a:lnTo>
                  <a:close/>
                  <a:moveTo>
                    <a:pt x="5092" y="21962"/>
                  </a:moveTo>
                  <a:lnTo>
                    <a:pt x="5207" y="21981"/>
                  </a:lnTo>
                  <a:lnTo>
                    <a:pt x="5265" y="22020"/>
                  </a:lnTo>
                  <a:lnTo>
                    <a:pt x="5342" y="22058"/>
                  </a:lnTo>
                  <a:lnTo>
                    <a:pt x="5438" y="22173"/>
                  </a:lnTo>
                  <a:lnTo>
                    <a:pt x="5611" y="22442"/>
                  </a:lnTo>
                  <a:lnTo>
                    <a:pt x="5899" y="22904"/>
                  </a:lnTo>
                  <a:lnTo>
                    <a:pt x="6187" y="23384"/>
                  </a:lnTo>
                  <a:lnTo>
                    <a:pt x="6206" y="23461"/>
                  </a:lnTo>
                  <a:lnTo>
                    <a:pt x="6206" y="23538"/>
                  </a:lnTo>
                  <a:lnTo>
                    <a:pt x="6149" y="23615"/>
                  </a:lnTo>
                  <a:lnTo>
                    <a:pt x="6072" y="23653"/>
                  </a:lnTo>
                  <a:lnTo>
                    <a:pt x="4938" y="23980"/>
                  </a:lnTo>
                  <a:lnTo>
                    <a:pt x="4554" y="24095"/>
                  </a:lnTo>
                  <a:lnTo>
                    <a:pt x="4362" y="24133"/>
                  </a:lnTo>
                  <a:lnTo>
                    <a:pt x="4266" y="24133"/>
                  </a:lnTo>
                  <a:lnTo>
                    <a:pt x="4169" y="24114"/>
                  </a:lnTo>
                  <a:lnTo>
                    <a:pt x="4093" y="24095"/>
                  </a:lnTo>
                  <a:lnTo>
                    <a:pt x="4035" y="24056"/>
                  </a:lnTo>
                  <a:lnTo>
                    <a:pt x="3958" y="23999"/>
                  </a:lnTo>
                  <a:lnTo>
                    <a:pt x="3900" y="23941"/>
                  </a:lnTo>
                  <a:lnTo>
                    <a:pt x="3824" y="23768"/>
                  </a:lnTo>
                  <a:lnTo>
                    <a:pt x="3747" y="23595"/>
                  </a:lnTo>
                  <a:lnTo>
                    <a:pt x="3689" y="23403"/>
                  </a:lnTo>
                  <a:lnTo>
                    <a:pt x="3651" y="23192"/>
                  </a:lnTo>
                  <a:lnTo>
                    <a:pt x="3593" y="22865"/>
                  </a:lnTo>
                  <a:lnTo>
                    <a:pt x="3574" y="22788"/>
                  </a:lnTo>
                  <a:lnTo>
                    <a:pt x="3612" y="22731"/>
                  </a:lnTo>
                  <a:lnTo>
                    <a:pt x="3631" y="22692"/>
                  </a:lnTo>
                  <a:lnTo>
                    <a:pt x="3689" y="22654"/>
                  </a:lnTo>
                  <a:lnTo>
                    <a:pt x="3747" y="22635"/>
                  </a:lnTo>
                  <a:lnTo>
                    <a:pt x="3804" y="22615"/>
                  </a:lnTo>
                  <a:lnTo>
                    <a:pt x="3862" y="22635"/>
                  </a:lnTo>
                  <a:lnTo>
                    <a:pt x="3920" y="22673"/>
                  </a:lnTo>
                  <a:lnTo>
                    <a:pt x="4342" y="22366"/>
                  </a:lnTo>
                  <a:lnTo>
                    <a:pt x="4765" y="22077"/>
                  </a:lnTo>
                  <a:lnTo>
                    <a:pt x="4880" y="22020"/>
                  </a:lnTo>
                  <a:lnTo>
                    <a:pt x="4976" y="21981"/>
                  </a:lnTo>
                  <a:lnTo>
                    <a:pt x="5092" y="21962"/>
                  </a:lnTo>
                  <a:close/>
                  <a:moveTo>
                    <a:pt x="13354" y="0"/>
                  </a:moveTo>
                  <a:lnTo>
                    <a:pt x="12701" y="1710"/>
                  </a:lnTo>
                  <a:lnTo>
                    <a:pt x="12028" y="3401"/>
                  </a:lnTo>
                  <a:lnTo>
                    <a:pt x="11298" y="5073"/>
                  </a:lnTo>
                  <a:lnTo>
                    <a:pt x="10549" y="6744"/>
                  </a:lnTo>
                  <a:lnTo>
                    <a:pt x="9761" y="8397"/>
                  </a:lnTo>
                  <a:lnTo>
                    <a:pt x="8954" y="10030"/>
                  </a:lnTo>
                  <a:lnTo>
                    <a:pt x="8108" y="11663"/>
                  </a:lnTo>
                  <a:lnTo>
                    <a:pt x="7263" y="13277"/>
                  </a:lnTo>
                  <a:lnTo>
                    <a:pt x="6398" y="14891"/>
                  </a:lnTo>
                  <a:lnTo>
                    <a:pt x="5495" y="16486"/>
                  </a:lnTo>
                  <a:lnTo>
                    <a:pt x="4592" y="18100"/>
                  </a:lnTo>
                  <a:lnTo>
                    <a:pt x="3689" y="19676"/>
                  </a:lnTo>
                  <a:lnTo>
                    <a:pt x="1845" y="22846"/>
                  </a:lnTo>
                  <a:lnTo>
                    <a:pt x="0" y="25997"/>
                  </a:lnTo>
                  <a:lnTo>
                    <a:pt x="0" y="25997"/>
                  </a:lnTo>
                  <a:lnTo>
                    <a:pt x="15371" y="21770"/>
                  </a:lnTo>
                  <a:lnTo>
                    <a:pt x="30743" y="17543"/>
                  </a:lnTo>
                  <a:lnTo>
                    <a:pt x="30839" y="17524"/>
                  </a:lnTo>
                  <a:lnTo>
                    <a:pt x="30935" y="17562"/>
                  </a:lnTo>
                  <a:lnTo>
                    <a:pt x="30973" y="17504"/>
                  </a:lnTo>
                  <a:lnTo>
                    <a:pt x="30896" y="17447"/>
                  </a:lnTo>
                  <a:lnTo>
                    <a:pt x="30858" y="17389"/>
                  </a:lnTo>
                  <a:lnTo>
                    <a:pt x="30839" y="17351"/>
                  </a:lnTo>
                  <a:lnTo>
                    <a:pt x="30570" y="16544"/>
                  </a:lnTo>
                  <a:lnTo>
                    <a:pt x="30281" y="15756"/>
                  </a:lnTo>
                  <a:lnTo>
                    <a:pt x="29993" y="14987"/>
                  </a:lnTo>
                  <a:lnTo>
                    <a:pt x="29667" y="14238"/>
                  </a:lnTo>
                  <a:lnTo>
                    <a:pt x="29321" y="13489"/>
                  </a:lnTo>
                  <a:lnTo>
                    <a:pt x="28956" y="12778"/>
                  </a:lnTo>
                  <a:lnTo>
                    <a:pt x="28571" y="12067"/>
                  </a:lnTo>
                  <a:lnTo>
                    <a:pt x="28187" y="11375"/>
                  </a:lnTo>
                  <a:lnTo>
                    <a:pt x="27764" y="10683"/>
                  </a:lnTo>
                  <a:lnTo>
                    <a:pt x="27323" y="10030"/>
                  </a:lnTo>
                  <a:lnTo>
                    <a:pt x="26881" y="9377"/>
                  </a:lnTo>
                  <a:lnTo>
                    <a:pt x="26400" y="8762"/>
                  </a:lnTo>
                  <a:lnTo>
                    <a:pt x="25920" y="8147"/>
                  </a:lnTo>
                  <a:lnTo>
                    <a:pt x="25401" y="7551"/>
                  </a:lnTo>
                  <a:lnTo>
                    <a:pt x="24882" y="6975"/>
                  </a:lnTo>
                  <a:lnTo>
                    <a:pt x="24344" y="6399"/>
                  </a:lnTo>
                  <a:lnTo>
                    <a:pt x="23768" y="5861"/>
                  </a:lnTo>
                  <a:lnTo>
                    <a:pt x="23191" y="5342"/>
                  </a:lnTo>
                  <a:lnTo>
                    <a:pt x="22596" y="4842"/>
                  </a:lnTo>
                  <a:lnTo>
                    <a:pt x="22000" y="4343"/>
                  </a:lnTo>
                  <a:lnTo>
                    <a:pt x="21366" y="3882"/>
                  </a:lnTo>
                  <a:lnTo>
                    <a:pt x="20713" y="3420"/>
                  </a:lnTo>
                  <a:lnTo>
                    <a:pt x="20060" y="2998"/>
                  </a:lnTo>
                  <a:lnTo>
                    <a:pt x="19368" y="2575"/>
                  </a:lnTo>
                  <a:lnTo>
                    <a:pt x="18676" y="2191"/>
                  </a:lnTo>
                  <a:lnTo>
                    <a:pt x="17965" y="1806"/>
                  </a:lnTo>
                  <a:lnTo>
                    <a:pt x="17235" y="1461"/>
                  </a:lnTo>
                  <a:lnTo>
                    <a:pt x="16486" y="1134"/>
                  </a:lnTo>
                  <a:lnTo>
                    <a:pt x="15736" y="807"/>
                  </a:lnTo>
                  <a:lnTo>
                    <a:pt x="14968" y="519"/>
                  </a:lnTo>
                  <a:lnTo>
                    <a:pt x="14161" y="250"/>
                  </a:lnTo>
                  <a:lnTo>
                    <a:pt x="13354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78"/>
            <p:cNvSpPr/>
            <p:nvPr/>
          </p:nvSpPr>
          <p:spPr>
            <a:xfrm>
              <a:off x="3169200" y="3833950"/>
              <a:ext cx="57675" cy="67750"/>
            </a:xfrm>
            <a:custGeom>
              <a:avLst/>
              <a:gdLst/>
              <a:ahLst/>
              <a:cxnLst/>
              <a:rect l="l" t="t" r="r" b="b"/>
              <a:pathLst>
                <a:path w="2307" h="2710" extrusionOk="0">
                  <a:moveTo>
                    <a:pt x="346" y="423"/>
                  </a:moveTo>
                  <a:lnTo>
                    <a:pt x="731" y="500"/>
                  </a:lnTo>
                  <a:lnTo>
                    <a:pt x="1115" y="538"/>
                  </a:lnTo>
                  <a:lnTo>
                    <a:pt x="1499" y="558"/>
                  </a:lnTo>
                  <a:lnTo>
                    <a:pt x="1884" y="558"/>
                  </a:lnTo>
                  <a:lnTo>
                    <a:pt x="1826" y="1614"/>
                  </a:lnTo>
                  <a:lnTo>
                    <a:pt x="1807" y="1941"/>
                  </a:lnTo>
                  <a:lnTo>
                    <a:pt x="1787" y="2114"/>
                  </a:lnTo>
                  <a:lnTo>
                    <a:pt x="1749" y="2172"/>
                  </a:lnTo>
                  <a:lnTo>
                    <a:pt x="1711" y="2229"/>
                  </a:lnTo>
                  <a:lnTo>
                    <a:pt x="1653" y="2268"/>
                  </a:lnTo>
                  <a:lnTo>
                    <a:pt x="1595" y="2306"/>
                  </a:lnTo>
                  <a:lnTo>
                    <a:pt x="980" y="2306"/>
                  </a:lnTo>
                  <a:lnTo>
                    <a:pt x="808" y="2268"/>
                  </a:lnTo>
                  <a:lnTo>
                    <a:pt x="711" y="2229"/>
                  </a:lnTo>
                  <a:lnTo>
                    <a:pt x="635" y="2191"/>
                  </a:lnTo>
                  <a:lnTo>
                    <a:pt x="558" y="2133"/>
                  </a:lnTo>
                  <a:lnTo>
                    <a:pt x="481" y="2056"/>
                  </a:lnTo>
                  <a:lnTo>
                    <a:pt x="442" y="1999"/>
                  </a:lnTo>
                  <a:lnTo>
                    <a:pt x="423" y="1922"/>
                  </a:lnTo>
                  <a:lnTo>
                    <a:pt x="385" y="1710"/>
                  </a:lnTo>
                  <a:lnTo>
                    <a:pt x="366" y="1345"/>
                  </a:lnTo>
                  <a:lnTo>
                    <a:pt x="346" y="884"/>
                  </a:lnTo>
                  <a:lnTo>
                    <a:pt x="346" y="423"/>
                  </a:lnTo>
                  <a:close/>
                  <a:moveTo>
                    <a:pt x="250" y="0"/>
                  </a:moveTo>
                  <a:lnTo>
                    <a:pt x="173" y="20"/>
                  </a:lnTo>
                  <a:lnTo>
                    <a:pt x="116" y="39"/>
                  </a:lnTo>
                  <a:lnTo>
                    <a:pt x="58" y="77"/>
                  </a:lnTo>
                  <a:lnTo>
                    <a:pt x="20" y="135"/>
                  </a:lnTo>
                  <a:lnTo>
                    <a:pt x="1" y="193"/>
                  </a:lnTo>
                  <a:lnTo>
                    <a:pt x="1" y="269"/>
                  </a:lnTo>
                  <a:lnTo>
                    <a:pt x="39" y="327"/>
                  </a:lnTo>
                  <a:lnTo>
                    <a:pt x="77" y="365"/>
                  </a:lnTo>
                  <a:lnTo>
                    <a:pt x="39" y="788"/>
                  </a:lnTo>
                  <a:lnTo>
                    <a:pt x="20" y="1211"/>
                  </a:lnTo>
                  <a:lnTo>
                    <a:pt x="39" y="1634"/>
                  </a:lnTo>
                  <a:lnTo>
                    <a:pt x="97" y="2037"/>
                  </a:lnTo>
                  <a:lnTo>
                    <a:pt x="154" y="2210"/>
                  </a:lnTo>
                  <a:lnTo>
                    <a:pt x="212" y="2345"/>
                  </a:lnTo>
                  <a:lnTo>
                    <a:pt x="289" y="2460"/>
                  </a:lnTo>
                  <a:lnTo>
                    <a:pt x="385" y="2537"/>
                  </a:lnTo>
                  <a:lnTo>
                    <a:pt x="500" y="2614"/>
                  </a:lnTo>
                  <a:lnTo>
                    <a:pt x="615" y="2652"/>
                  </a:lnTo>
                  <a:lnTo>
                    <a:pt x="769" y="2671"/>
                  </a:lnTo>
                  <a:lnTo>
                    <a:pt x="942" y="2690"/>
                  </a:lnTo>
                  <a:lnTo>
                    <a:pt x="1249" y="2710"/>
                  </a:lnTo>
                  <a:lnTo>
                    <a:pt x="1595" y="2710"/>
                  </a:lnTo>
                  <a:lnTo>
                    <a:pt x="1768" y="2690"/>
                  </a:lnTo>
                  <a:lnTo>
                    <a:pt x="1922" y="2633"/>
                  </a:lnTo>
                  <a:lnTo>
                    <a:pt x="1980" y="2594"/>
                  </a:lnTo>
                  <a:lnTo>
                    <a:pt x="2037" y="2556"/>
                  </a:lnTo>
                  <a:lnTo>
                    <a:pt x="2095" y="2498"/>
                  </a:lnTo>
                  <a:lnTo>
                    <a:pt x="2133" y="2421"/>
                  </a:lnTo>
                  <a:lnTo>
                    <a:pt x="2153" y="2325"/>
                  </a:lnTo>
                  <a:lnTo>
                    <a:pt x="2191" y="2229"/>
                  </a:lnTo>
                  <a:lnTo>
                    <a:pt x="2210" y="2018"/>
                  </a:lnTo>
                  <a:lnTo>
                    <a:pt x="2210" y="1614"/>
                  </a:lnTo>
                  <a:lnTo>
                    <a:pt x="2306" y="346"/>
                  </a:lnTo>
                  <a:lnTo>
                    <a:pt x="2287" y="269"/>
                  </a:lnTo>
                  <a:lnTo>
                    <a:pt x="2249" y="212"/>
                  </a:lnTo>
                  <a:lnTo>
                    <a:pt x="2172" y="154"/>
                  </a:lnTo>
                  <a:lnTo>
                    <a:pt x="2095" y="135"/>
                  </a:lnTo>
                  <a:lnTo>
                    <a:pt x="1634" y="154"/>
                  </a:lnTo>
                  <a:lnTo>
                    <a:pt x="1173" y="116"/>
                  </a:lnTo>
                  <a:lnTo>
                    <a:pt x="711" y="7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78"/>
            <p:cNvSpPr/>
            <p:nvPr/>
          </p:nvSpPr>
          <p:spPr>
            <a:xfrm>
              <a:off x="3177850" y="3844525"/>
              <a:ext cx="38450" cy="47100"/>
            </a:xfrm>
            <a:custGeom>
              <a:avLst/>
              <a:gdLst/>
              <a:ahLst/>
              <a:cxnLst/>
              <a:rect l="l" t="t" r="r" b="b"/>
              <a:pathLst>
                <a:path w="1538" h="1884" extrusionOk="0">
                  <a:moveTo>
                    <a:pt x="0" y="0"/>
                  </a:moveTo>
                  <a:lnTo>
                    <a:pt x="0" y="461"/>
                  </a:lnTo>
                  <a:lnTo>
                    <a:pt x="20" y="922"/>
                  </a:lnTo>
                  <a:lnTo>
                    <a:pt x="39" y="1287"/>
                  </a:lnTo>
                  <a:lnTo>
                    <a:pt x="77" y="1499"/>
                  </a:lnTo>
                  <a:lnTo>
                    <a:pt x="96" y="1576"/>
                  </a:lnTo>
                  <a:lnTo>
                    <a:pt x="135" y="1633"/>
                  </a:lnTo>
                  <a:lnTo>
                    <a:pt x="212" y="1710"/>
                  </a:lnTo>
                  <a:lnTo>
                    <a:pt x="289" y="1768"/>
                  </a:lnTo>
                  <a:lnTo>
                    <a:pt x="365" y="1806"/>
                  </a:lnTo>
                  <a:lnTo>
                    <a:pt x="462" y="1845"/>
                  </a:lnTo>
                  <a:lnTo>
                    <a:pt x="634" y="1883"/>
                  </a:lnTo>
                  <a:lnTo>
                    <a:pt x="1249" y="1883"/>
                  </a:lnTo>
                  <a:lnTo>
                    <a:pt x="1307" y="1845"/>
                  </a:lnTo>
                  <a:lnTo>
                    <a:pt x="1365" y="1806"/>
                  </a:lnTo>
                  <a:lnTo>
                    <a:pt x="1403" y="1749"/>
                  </a:lnTo>
                  <a:lnTo>
                    <a:pt x="1441" y="1691"/>
                  </a:lnTo>
                  <a:lnTo>
                    <a:pt x="1461" y="1518"/>
                  </a:lnTo>
                  <a:lnTo>
                    <a:pt x="1480" y="1191"/>
                  </a:lnTo>
                  <a:lnTo>
                    <a:pt x="1538" y="135"/>
                  </a:lnTo>
                  <a:lnTo>
                    <a:pt x="1153" y="135"/>
                  </a:lnTo>
                  <a:lnTo>
                    <a:pt x="769" y="115"/>
                  </a:lnTo>
                  <a:lnTo>
                    <a:pt x="385" y="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78"/>
            <p:cNvSpPr/>
            <p:nvPr/>
          </p:nvSpPr>
          <p:spPr>
            <a:xfrm>
              <a:off x="3078425" y="3742675"/>
              <a:ext cx="113375" cy="62950"/>
            </a:xfrm>
            <a:custGeom>
              <a:avLst/>
              <a:gdLst/>
              <a:ahLst/>
              <a:cxnLst/>
              <a:rect l="l" t="t" r="r" b="b"/>
              <a:pathLst>
                <a:path w="4535" h="2518" extrusionOk="0">
                  <a:moveTo>
                    <a:pt x="4054" y="443"/>
                  </a:moveTo>
                  <a:lnTo>
                    <a:pt x="4073" y="1250"/>
                  </a:lnTo>
                  <a:lnTo>
                    <a:pt x="4073" y="2057"/>
                  </a:lnTo>
                  <a:lnTo>
                    <a:pt x="3190" y="1999"/>
                  </a:lnTo>
                  <a:lnTo>
                    <a:pt x="2306" y="1961"/>
                  </a:lnTo>
                  <a:lnTo>
                    <a:pt x="1422" y="1941"/>
                  </a:lnTo>
                  <a:lnTo>
                    <a:pt x="538" y="1961"/>
                  </a:lnTo>
                  <a:lnTo>
                    <a:pt x="538" y="1961"/>
                  </a:lnTo>
                  <a:lnTo>
                    <a:pt x="576" y="1692"/>
                  </a:lnTo>
                  <a:lnTo>
                    <a:pt x="596" y="1423"/>
                  </a:lnTo>
                  <a:lnTo>
                    <a:pt x="557" y="1154"/>
                  </a:lnTo>
                  <a:lnTo>
                    <a:pt x="519" y="885"/>
                  </a:lnTo>
                  <a:lnTo>
                    <a:pt x="1383" y="731"/>
                  </a:lnTo>
                  <a:lnTo>
                    <a:pt x="2267" y="616"/>
                  </a:lnTo>
                  <a:lnTo>
                    <a:pt x="3151" y="500"/>
                  </a:lnTo>
                  <a:lnTo>
                    <a:pt x="4054" y="443"/>
                  </a:lnTo>
                  <a:close/>
                  <a:moveTo>
                    <a:pt x="4246" y="1"/>
                  </a:moveTo>
                  <a:lnTo>
                    <a:pt x="3247" y="97"/>
                  </a:lnTo>
                  <a:lnTo>
                    <a:pt x="2267" y="212"/>
                  </a:lnTo>
                  <a:lnTo>
                    <a:pt x="1768" y="308"/>
                  </a:lnTo>
                  <a:lnTo>
                    <a:pt x="1268" y="404"/>
                  </a:lnTo>
                  <a:lnTo>
                    <a:pt x="788" y="500"/>
                  </a:lnTo>
                  <a:lnTo>
                    <a:pt x="307" y="635"/>
                  </a:lnTo>
                  <a:lnTo>
                    <a:pt x="211" y="635"/>
                  </a:lnTo>
                  <a:lnTo>
                    <a:pt x="135" y="673"/>
                  </a:lnTo>
                  <a:lnTo>
                    <a:pt x="96" y="692"/>
                  </a:lnTo>
                  <a:lnTo>
                    <a:pt x="38" y="712"/>
                  </a:lnTo>
                  <a:lnTo>
                    <a:pt x="19" y="731"/>
                  </a:lnTo>
                  <a:lnTo>
                    <a:pt x="0" y="769"/>
                  </a:lnTo>
                  <a:lnTo>
                    <a:pt x="0" y="808"/>
                  </a:lnTo>
                  <a:lnTo>
                    <a:pt x="19" y="885"/>
                  </a:lnTo>
                  <a:lnTo>
                    <a:pt x="38" y="923"/>
                  </a:lnTo>
                  <a:lnTo>
                    <a:pt x="77" y="942"/>
                  </a:lnTo>
                  <a:lnTo>
                    <a:pt x="96" y="1230"/>
                  </a:lnTo>
                  <a:lnTo>
                    <a:pt x="96" y="1538"/>
                  </a:lnTo>
                  <a:lnTo>
                    <a:pt x="77" y="1826"/>
                  </a:lnTo>
                  <a:lnTo>
                    <a:pt x="0" y="2133"/>
                  </a:lnTo>
                  <a:lnTo>
                    <a:pt x="0" y="2191"/>
                  </a:lnTo>
                  <a:lnTo>
                    <a:pt x="0" y="2249"/>
                  </a:lnTo>
                  <a:lnTo>
                    <a:pt x="19" y="2287"/>
                  </a:lnTo>
                  <a:lnTo>
                    <a:pt x="58" y="2345"/>
                  </a:lnTo>
                  <a:lnTo>
                    <a:pt x="77" y="2383"/>
                  </a:lnTo>
                  <a:lnTo>
                    <a:pt x="135" y="2422"/>
                  </a:lnTo>
                  <a:lnTo>
                    <a:pt x="173" y="2441"/>
                  </a:lnTo>
                  <a:lnTo>
                    <a:pt x="231" y="2441"/>
                  </a:lnTo>
                  <a:lnTo>
                    <a:pt x="1249" y="2422"/>
                  </a:lnTo>
                  <a:lnTo>
                    <a:pt x="2267" y="2422"/>
                  </a:lnTo>
                  <a:lnTo>
                    <a:pt x="3286" y="2441"/>
                  </a:lnTo>
                  <a:lnTo>
                    <a:pt x="4285" y="2518"/>
                  </a:lnTo>
                  <a:lnTo>
                    <a:pt x="4381" y="2499"/>
                  </a:lnTo>
                  <a:lnTo>
                    <a:pt x="4439" y="2441"/>
                  </a:lnTo>
                  <a:lnTo>
                    <a:pt x="4496" y="2364"/>
                  </a:lnTo>
                  <a:lnTo>
                    <a:pt x="4515" y="2287"/>
                  </a:lnTo>
                  <a:lnTo>
                    <a:pt x="4535" y="1768"/>
                  </a:lnTo>
                  <a:lnTo>
                    <a:pt x="4535" y="1250"/>
                  </a:lnTo>
                  <a:lnTo>
                    <a:pt x="4515" y="731"/>
                  </a:lnTo>
                  <a:lnTo>
                    <a:pt x="4458" y="212"/>
                  </a:lnTo>
                  <a:lnTo>
                    <a:pt x="4439" y="135"/>
                  </a:lnTo>
                  <a:lnTo>
                    <a:pt x="4400" y="58"/>
                  </a:lnTo>
                  <a:lnTo>
                    <a:pt x="4342" y="20"/>
                  </a:lnTo>
                  <a:lnTo>
                    <a:pt x="424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78"/>
            <p:cNvSpPr/>
            <p:nvPr/>
          </p:nvSpPr>
          <p:spPr>
            <a:xfrm>
              <a:off x="3091375" y="3753725"/>
              <a:ext cx="88900" cy="40375"/>
            </a:xfrm>
            <a:custGeom>
              <a:avLst/>
              <a:gdLst/>
              <a:ahLst/>
              <a:cxnLst/>
              <a:rect l="l" t="t" r="r" b="b"/>
              <a:pathLst>
                <a:path w="3556" h="1615" extrusionOk="0">
                  <a:moveTo>
                    <a:pt x="3536" y="1"/>
                  </a:moveTo>
                  <a:lnTo>
                    <a:pt x="2633" y="58"/>
                  </a:lnTo>
                  <a:lnTo>
                    <a:pt x="1749" y="174"/>
                  </a:lnTo>
                  <a:lnTo>
                    <a:pt x="865" y="289"/>
                  </a:lnTo>
                  <a:lnTo>
                    <a:pt x="1" y="443"/>
                  </a:lnTo>
                  <a:lnTo>
                    <a:pt x="39" y="712"/>
                  </a:lnTo>
                  <a:lnTo>
                    <a:pt x="78" y="981"/>
                  </a:lnTo>
                  <a:lnTo>
                    <a:pt x="58" y="1250"/>
                  </a:lnTo>
                  <a:lnTo>
                    <a:pt x="20" y="1519"/>
                  </a:lnTo>
                  <a:lnTo>
                    <a:pt x="20" y="1519"/>
                  </a:lnTo>
                  <a:lnTo>
                    <a:pt x="904" y="1499"/>
                  </a:lnTo>
                  <a:lnTo>
                    <a:pt x="1788" y="1519"/>
                  </a:lnTo>
                  <a:lnTo>
                    <a:pt x="2672" y="1557"/>
                  </a:lnTo>
                  <a:lnTo>
                    <a:pt x="3555" y="1615"/>
                  </a:lnTo>
                  <a:lnTo>
                    <a:pt x="3555" y="808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78"/>
            <p:cNvSpPr/>
            <p:nvPr/>
          </p:nvSpPr>
          <p:spPr>
            <a:xfrm>
              <a:off x="3012125" y="3841150"/>
              <a:ext cx="120125" cy="108100"/>
            </a:xfrm>
            <a:custGeom>
              <a:avLst/>
              <a:gdLst/>
              <a:ahLst/>
              <a:cxnLst/>
              <a:rect l="l" t="t" r="r" b="b"/>
              <a:pathLst>
                <a:path w="4805" h="4324" extrusionOk="0">
                  <a:moveTo>
                    <a:pt x="3075" y="462"/>
                  </a:moveTo>
                  <a:lnTo>
                    <a:pt x="3670" y="1077"/>
                  </a:lnTo>
                  <a:lnTo>
                    <a:pt x="4247" y="1711"/>
                  </a:lnTo>
                  <a:lnTo>
                    <a:pt x="3517" y="2210"/>
                  </a:lnTo>
                  <a:lnTo>
                    <a:pt x="2787" y="2729"/>
                  </a:lnTo>
                  <a:lnTo>
                    <a:pt x="2076" y="3248"/>
                  </a:lnTo>
                  <a:lnTo>
                    <a:pt x="1365" y="3786"/>
                  </a:lnTo>
                  <a:lnTo>
                    <a:pt x="884" y="3190"/>
                  </a:lnTo>
                  <a:lnTo>
                    <a:pt x="423" y="2575"/>
                  </a:lnTo>
                  <a:lnTo>
                    <a:pt x="366" y="2518"/>
                  </a:lnTo>
                  <a:lnTo>
                    <a:pt x="404" y="2518"/>
                  </a:lnTo>
                  <a:lnTo>
                    <a:pt x="769" y="2306"/>
                  </a:lnTo>
                  <a:lnTo>
                    <a:pt x="1115" y="2057"/>
                  </a:lnTo>
                  <a:lnTo>
                    <a:pt x="1442" y="1807"/>
                  </a:lnTo>
                  <a:lnTo>
                    <a:pt x="1787" y="1557"/>
                  </a:lnTo>
                  <a:lnTo>
                    <a:pt x="2441" y="1000"/>
                  </a:lnTo>
                  <a:lnTo>
                    <a:pt x="3075" y="462"/>
                  </a:lnTo>
                  <a:close/>
                  <a:moveTo>
                    <a:pt x="3094" y="1"/>
                  </a:moveTo>
                  <a:lnTo>
                    <a:pt x="3036" y="20"/>
                  </a:lnTo>
                  <a:lnTo>
                    <a:pt x="2959" y="58"/>
                  </a:lnTo>
                  <a:lnTo>
                    <a:pt x="2287" y="615"/>
                  </a:lnTo>
                  <a:lnTo>
                    <a:pt x="1595" y="1173"/>
                  </a:lnTo>
                  <a:lnTo>
                    <a:pt x="1249" y="1461"/>
                  </a:lnTo>
                  <a:lnTo>
                    <a:pt x="923" y="1768"/>
                  </a:lnTo>
                  <a:lnTo>
                    <a:pt x="596" y="2057"/>
                  </a:lnTo>
                  <a:lnTo>
                    <a:pt x="308" y="2383"/>
                  </a:lnTo>
                  <a:lnTo>
                    <a:pt x="289" y="2422"/>
                  </a:lnTo>
                  <a:lnTo>
                    <a:pt x="289" y="2441"/>
                  </a:lnTo>
                  <a:lnTo>
                    <a:pt x="308" y="2498"/>
                  </a:lnTo>
                  <a:lnTo>
                    <a:pt x="231" y="2479"/>
                  </a:lnTo>
                  <a:lnTo>
                    <a:pt x="173" y="2498"/>
                  </a:lnTo>
                  <a:lnTo>
                    <a:pt x="97" y="2518"/>
                  </a:lnTo>
                  <a:lnTo>
                    <a:pt x="58" y="2556"/>
                  </a:lnTo>
                  <a:lnTo>
                    <a:pt x="20" y="2614"/>
                  </a:lnTo>
                  <a:lnTo>
                    <a:pt x="1" y="2671"/>
                  </a:lnTo>
                  <a:lnTo>
                    <a:pt x="1" y="2748"/>
                  </a:lnTo>
                  <a:lnTo>
                    <a:pt x="39" y="2806"/>
                  </a:lnTo>
                  <a:lnTo>
                    <a:pt x="577" y="3555"/>
                  </a:lnTo>
                  <a:lnTo>
                    <a:pt x="1153" y="4266"/>
                  </a:lnTo>
                  <a:lnTo>
                    <a:pt x="1192" y="4305"/>
                  </a:lnTo>
                  <a:lnTo>
                    <a:pt x="1230" y="4324"/>
                  </a:lnTo>
                  <a:lnTo>
                    <a:pt x="1326" y="4324"/>
                  </a:lnTo>
                  <a:lnTo>
                    <a:pt x="1403" y="4305"/>
                  </a:lnTo>
                  <a:lnTo>
                    <a:pt x="1480" y="4266"/>
                  </a:lnTo>
                  <a:lnTo>
                    <a:pt x="2268" y="3671"/>
                  </a:lnTo>
                  <a:lnTo>
                    <a:pt x="3075" y="3075"/>
                  </a:lnTo>
                  <a:lnTo>
                    <a:pt x="3882" y="2498"/>
                  </a:lnTo>
                  <a:lnTo>
                    <a:pt x="4689" y="1941"/>
                  </a:lnTo>
                  <a:lnTo>
                    <a:pt x="4766" y="1864"/>
                  </a:lnTo>
                  <a:lnTo>
                    <a:pt x="4804" y="1768"/>
                  </a:lnTo>
                  <a:lnTo>
                    <a:pt x="4785" y="1672"/>
                  </a:lnTo>
                  <a:lnTo>
                    <a:pt x="4766" y="1634"/>
                  </a:lnTo>
                  <a:lnTo>
                    <a:pt x="4727" y="1595"/>
                  </a:lnTo>
                  <a:lnTo>
                    <a:pt x="3997" y="808"/>
                  </a:lnTo>
                  <a:lnTo>
                    <a:pt x="3632" y="443"/>
                  </a:lnTo>
                  <a:lnTo>
                    <a:pt x="3228" y="58"/>
                  </a:lnTo>
                  <a:lnTo>
                    <a:pt x="3171" y="20"/>
                  </a:lnTo>
                  <a:lnTo>
                    <a:pt x="30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78"/>
            <p:cNvSpPr/>
            <p:nvPr/>
          </p:nvSpPr>
          <p:spPr>
            <a:xfrm>
              <a:off x="3021250" y="3852675"/>
              <a:ext cx="97050" cy="83125"/>
            </a:xfrm>
            <a:custGeom>
              <a:avLst/>
              <a:gdLst/>
              <a:ahLst/>
              <a:cxnLst/>
              <a:rect l="l" t="t" r="r" b="b"/>
              <a:pathLst>
                <a:path w="3882" h="3325" extrusionOk="0">
                  <a:moveTo>
                    <a:pt x="2710" y="1"/>
                  </a:moveTo>
                  <a:lnTo>
                    <a:pt x="2076" y="539"/>
                  </a:lnTo>
                  <a:lnTo>
                    <a:pt x="1422" y="1096"/>
                  </a:lnTo>
                  <a:lnTo>
                    <a:pt x="1077" y="1346"/>
                  </a:lnTo>
                  <a:lnTo>
                    <a:pt x="750" y="1596"/>
                  </a:lnTo>
                  <a:lnTo>
                    <a:pt x="404" y="1845"/>
                  </a:lnTo>
                  <a:lnTo>
                    <a:pt x="39" y="2057"/>
                  </a:lnTo>
                  <a:lnTo>
                    <a:pt x="1" y="2057"/>
                  </a:lnTo>
                  <a:lnTo>
                    <a:pt x="58" y="2114"/>
                  </a:lnTo>
                  <a:lnTo>
                    <a:pt x="519" y="2729"/>
                  </a:lnTo>
                  <a:lnTo>
                    <a:pt x="1000" y="3325"/>
                  </a:lnTo>
                  <a:lnTo>
                    <a:pt x="1711" y="2787"/>
                  </a:lnTo>
                  <a:lnTo>
                    <a:pt x="2422" y="2268"/>
                  </a:lnTo>
                  <a:lnTo>
                    <a:pt x="3152" y="1749"/>
                  </a:lnTo>
                  <a:lnTo>
                    <a:pt x="3882" y="1250"/>
                  </a:lnTo>
                  <a:lnTo>
                    <a:pt x="3305" y="616"/>
                  </a:lnTo>
                  <a:lnTo>
                    <a:pt x="27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78"/>
            <p:cNvSpPr/>
            <p:nvPr/>
          </p:nvSpPr>
          <p:spPr>
            <a:xfrm>
              <a:off x="3010200" y="3620675"/>
              <a:ext cx="60075" cy="86000"/>
            </a:xfrm>
            <a:custGeom>
              <a:avLst/>
              <a:gdLst/>
              <a:ahLst/>
              <a:cxnLst/>
              <a:rect l="l" t="t" r="r" b="b"/>
              <a:pathLst>
                <a:path w="2403" h="3440" extrusionOk="0">
                  <a:moveTo>
                    <a:pt x="616" y="461"/>
                  </a:moveTo>
                  <a:lnTo>
                    <a:pt x="1000" y="519"/>
                  </a:lnTo>
                  <a:lnTo>
                    <a:pt x="1384" y="558"/>
                  </a:lnTo>
                  <a:lnTo>
                    <a:pt x="1672" y="615"/>
                  </a:lnTo>
                  <a:lnTo>
                    <a:pt x="1807" y="654"/>
                  </a:lnTo>
                  <a:lnTo>
                    <a:pt x="1864" y="692"/>
                  </a:lnTo>
                  <a:lnTo>
                    <a:pt x="1903" y="750"/>
                  </a:lnTo>
                  <a:lnTo>
                    <a:pt x="1922" y="788"/>
                  </a:lnTo>
                  <a:lnTo>
                    <a:pt x="1922" y="865"/>
                  </a:lnTo>
                  <a:lnTo>
                    <a:pt x="1903" y="1019"/>
                  </a:lnTo>
                  <a:lnTo>
                    <a:pt x="1864" y="1307"/>
                  </a:lnTo>
                  <a:lnTo>
                    <a:pt x="1768" y="2940"/>
                  </a:lnTo>
                  <a:lnTo>
                    <a:pt x="423" y="2671"/>
                  </a:lnTo>
                  <a:lnTo>
                    <a:pt x="519" y="1576"/>
                  </a:lnTo>
                  <a:lnTo>
                    <a:pt x="577" y="461"/>
                  </a:lnTo>
                  <a:close/>
                  <a:moveTo>
                    <a:pt x="443" y="0"/>
                  </a:moveTo>
                  <a:lnTo>
                    <a:pt x="385" y="39"/>
                  </a:lnTo>
                  <a:lnTo>
                    <a:pt x="366" y="58"/>
                  </a:lnTo>
                  <a:lnTo>
                    <a:pt x="347" y="96"/>
                  </a:lnTo>
                  <a:lnTo>
                    <a:pt x="250" y="769"/>
                  </a:lnTo>
                  <a:lnTo>
                    <a:pt x="174" y="1461"/>
                  </a:lnTo>
                  <a:lnTo>
                    <a:pt x="1" y="2844"/>
                  </a:lnTo>
                  <a:lnTo>
                    <a:pt x="20" y="2902"/>
                  </a:lnTo>
                  <a:lnTo>
                    <a:pt x="39" y="2959"/>
                  </a:lnTo>
                  <a:lnTo>
                    <a:pt x="97" y="3017"/>
                  </a:lnTo>
                  <a:lnTo>
                    <a:pt x="154" y="3036"/>
                  </a:lnTo>
                  <a:lnTo>
                    <a:pt x="1903" y="3440"/>
                  </a:lnTo>
                  <a:lnTo>
                    <a:pt x="2018" y="3440"/>
                  </a:lnTo>
                  <a:lnTo>
                    <a:pt x="2095" y="3401"/>
                  </a:lnTo>
                  <a:lnTo>
                    <a:pt x="2172" y="3324"/>
                  </a:lnTo>
                  <a:lnTo>
                    <a:pt x="2191" y="3228"/>
                  </a:lnTo>
                  <a:lnTo>
                    <a:pt x="2306" y="1749"/>
                  </a:lnTo>
                  <a:lnTo>
                    <a:pt x="2345" y="1461"/>
                  </a:lnTo>
                  <a:lnTo>
                    <a:pt x="2383" y="1153"/>
                  </a:lnTo>
                  <a:lnTo>
                    <a:pt x="2402" y="827"/>
                  </a:lnTo>
                  <a:lnTo>
                    <a:pt x="2402" y="692"/>
                  </a:lnTo>
                  <a:lnTo>
                    <a:pt x="2383" y="538"/>
                  </a:lnTo>
                  <a:lnTo>
                    <a:pt x="2345" y="442"/>
                  </a:lnTo>
                  <a:lnTo>
                    <a:pt x="2287" y="346"/>
                  </a:lnTo>
                  <a:lnTo>
                    <a:pt x="2210" y="269"/>
                  </a:lnTo>
                  <a:lnTo>
                    <a:pt x="2114" y="212"/>
                  </a:lnTo>
                  <a:lnTo>
                    <a:pt x="1999" y="173"/>
                  </a:lnTo>
                  <a:lnTo>
                    <a:pt x="1884" y="116"/>
                  </a:lnTo>
                  <a:lnTo>
                    <a:pt x="1634" y="77"/>
                  </a:lnTo>
                  <a:lnTo>
                    <a:pt x="1365" y="39"/>
                  </a:lnTo>
                  <a:lnTo>
                    <a:pt x="1115" y="20"/>
                  </a:lnTo>
                  <a:lnTo>
                    <a:pt x="692" y="0"/>
                  </a:lnTo>
                  <a:lnTo>
                    <a:pt x="616" y="20"/>
                  </a:lnTo>
                  <a:lnTo>
                    <a:pt x="577" y="39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78"/>
            <p:cNvSpPr/>
            <p:nvPr/>
          </p:nvSpPr>
          <p:spPr>
            <a:xfrm>
              <a:off x="3020775" y="3632200"/>
              <a:ext cx="37500" cy="62000"/>
            </a:xfrm>
            <a:custGeom>
              <a:avLst/>
              <a:gdLst/>
              <a:ahLst/>
              <a:cxnLst/>
              <a:rect l="l" t="t" r="r" b="b"/>
              <a:pathLst>
                <a:path w="1500" h="2480" extrusionOk="0">
                  <a:moveTo>
                    <a:pt x="154" y="0"/>
                  </a:moveTo>
                  <a:lnTo>
                    <a:pt x="96" y="1115"/>
                  </a:lnTo>
                  <a:lnTo>
                    <a:pt x="0" y="2210"/>
                  </a:lnTo>
                  <a:lnTo>
                    <a:pt x="1345" y="2479"/>
                  </a:lnTo>
                  <a:lnTo>
                    <a:pt x="1441" y="846"/>
                  </a:lnTo>
                  <a:lnTo>
                    <a:pt x="1480" y="558"/>
                  </a:lnTo>
                  <a:lnTo>
                    <a:pt x="1499" y="404"/>
                  </a:lnTo>
                  <a:lnTo>
                    <a:pt x="1499" y="327"/>
                  </a:lnTo>
                  <a:lnTo>
                    <a:pt x="1480" y="289"/>
                  </a:lnTo>
                  <a:lnTo>
                    <a:pt x="1441" y="231"/>
                  </a:lnTo>
                  <a:lnTo>
                    <a:pt x="1384" y="193"/>
                  </a:lnTo>
                  <a:lnTo>
                    <a:pt x="1249" y="154"/>
                  </a:lnTo>
                  <a:lnTo>
                    <a:pt x="961" y="97"/>
                  </a:lnTo>
                  <a:lnTo>
                    <a:pt x="577" y="58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78"/>
            <p:cNvSpPr/>
            <p:nvPr/>
          </p:nvSpPr>
          <p:spPr>
            <a:xfrm>
              <a:off x="2959275" y="3935775"/>
              <a:ext cx="55275" cy="52875"/>
            </a:xfrm>
            <a:custGeom>
              <a:avLst/>
              <a:gdLst/>
              <a:ahLst/>
              <a:cxnLst/>
              <a:rect l="l" t="t" r="r" b="b"/>
              <a:pathLst>
                <a:path w="2211" h="2115" extrusionOk="0">
                  <a:moveTo>
                    <a:pt x="635" y="424"/>
                  </a:moveTo>
                  <a:lnTo>
                    <a:pt x="770" y="443"/>
                  </a:lnTo>
                  <a:lnTo>
                    <a:pt x="942" y="500"/>
                  </a:lnTo>
                  <a:lnTo>
                    <a:pt x="1231" y="596"/>
                  </a:lnTo>
                  <a:lnTo>
                    <a:pt x="1788" y="769"/>
                  </a:lnTo>
                  <a:lnTo>
                    <a:pt x="1807" y="1231"/>
                  </a:lnTo>
                  <a:lnTo>
                    <a:pt x="1788" y="1672"/>
                  </a:lnTo>
                  <a:lnTo>
                    <a:pt x="462" y="1461"/>
                  </a:lnTo>
                  <a:lnTo>
                    <a:pt x="481" y="923"/>
                  </a:lnTo>
                  <a:lnTo>
                    <a:pt x="481" y="750"/>
                  </a:lnTo>
                  <a:lnTo>
                    <a:pt x="501" y="577"/>
                  </a:lnTo>
                  <a:lnTo>
                    <a:pt x="520" y="462"/>
                  </a:lnTo>
                  <a:lnTo>
                    <a:pt x="539" y="424"/>
                  </a:lnTo>
                  <a:close/>
                  <a:moveTo>
                    <a:pt x="462" y="1"/>
                  </a:moveTo>
                  <a:lnTo>
                    <a:pt x="385" y="20"/>
                  </a:lnTo>
                  <a:lnTo>
                    <a:pt x="308" y="58"/>
                  </a:lnTo>
                  <a:lnTo>
                    <a:pt x="270" y="78"/>
                  </a:lnTo>
                  <a:lnTo>
                    <a:pt x="232" y="135"/>
                  </a:lnTo>
                  <a:lnTo>
                    <a:pt x="174" y="231"/>
                  </a:lnTo>
                  <a:lnTo>
                    <a:pt x="155" y="347"/>
                  </a:lnTo>
                  <a:lnTo>
                    <a:pt x="135" y="462"/>
                  </a:lnTo>
                  <a:lnTo>
                    <a:pt x="135" y="693"/>
                  </a:lnTo>
                  <a:lnTo>
                    <a:pt x="135" y="942"/>
                  </a:lnTo>
                  <a:lnTo>
                    <a:pt x="174" y="1423"/>
                  </a:lnTo>
                  <a:lnTo>
                    <a:pt x="116" y="1461"/>
                  </a:lnTo>
                  <a:lnTo>
                    <a:pt x="59" y="1500"/>
                  </a:lnTo>
                  <a:lnTo>
                    <a:pt x="20" y="1557"/>
                  </a:lnTo>
                  <a:lnTo>
                    <a:pt x="1" y="1634"/>
                  </a:lnTo>
                  <a:lnTo>
                    <a:pt x="1" y="1692"/>
                  </a:lnTo>
                  <a:lnTo>
                    <a:pt x="20" y="1769"/>
                  </a:lnTo>
                  <a:lnTo>
                    <a:pt x="78" y="1807"/>
                  </a:lnTo>
                  <a:lnTo>
                    <a:pt x="155" y="1826"/>
                  </a:lnTo>
                  <a:lnTo>
                    <a:pt x="1922" y="2114"/>
                  </a:lnTo>
                  <a:lnTo>
                    <a:pt x="2018" y="2114"/>
                  </a:lnTo>
                  <a:lnTo>
                    <a:pt x="2115" y="2076"/>
                  </a:lnTo>
                  <a:lnTo>
                    <a:pt x="2153" y="1999"/>
                  </a:lnTo>
                  <a:lnTo>
                    <a:pt x="2191" y="1903"/>
                  </a:lnTo>
                  <a:lnTo>
                    <a:pt x="2211" y="1596"/>
                  </a:lnTo>
                  <a:lnTo>
                    <a:pt x="2211" y="1269"/>
                  </a:lnTo>
                  <a:lnTo>
                    <a:pt x="2191" y="942"/>
                  </a:lnTo>
                  <a:lnTo>
                    <a:pt x="2172" y="616"/>
                  </a:lnTo>
                  <a:lnTo>
                    <a:pt x="2153" y="558"/>
                  </a:lnTo>
                  <a:lnTo>
                    <a:pt x="2115" y="500"/>
                  </a:lnTo>
                  <a:lnTo>
                    <a:pt x="2076" y="462"/>
                  </a:lnTo>
                  <a:lnTo>
                    <a:pt x="2018" y="424"/>
                  </a:lnTo>
                  <a:lnTo>
                    <a:pt x="923" y="116"/>
                  </a:lnTo>
                  <a:lnTo>
                    <a:pt x="789" y="58"/>
                  </a:lnTo>
                  <a:lnTo>
                    <a:pt x="616" y="2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78"/>
            <p:cNvSpPr/>
            <p:nvPr/>
          </p:nvSpPr>
          <p:spPr>
            <a:xfrm>
              <a:off x="2970825" y="3946350"/>
              <a:ext cx="33650" cy="31250"/>
            </a:xfrm>
            <a:custGeom>
              <a:avLst/>
              <a:gdLst/>
              <a:ahLst/>
              <a:cxnLst/>
              <a:rect l="l" t="t" r="r" b="b"/>
              <a:pathLst>
                <a:path w="1346" h="1250" extrusionOk="0">
                  <a:moveTo>
                    <a:pt x="77" y="1"/>
                  </a:moveTo>
                  <a:lnTo>
                    <a:pt x="58" y="39"/>
                  </a:lnTo>
                  <a:lnTo>
                    <a:pt x="39" y="154"/>
                  </a:lnTo>
                  <a:lnTo>
                    <a:pt x="19" y="327"/>
                  </a:lnTo>
                  <a:lnTo>
                    <a:pt x="19" y="500"/>
                  </a:lnTo>
                  <a:lnTo>
                    <a:pt x="0" y="1038"/>
                  </a:lnTo>
                  <a:lnTo>
                    <a:pt x="1326" y="1249"/>
                  </a:lnTo>
                  <a:lnTo>
                    <a:pt x="1345" y="808"/>
                  </a:lnTo>
                  <a:lnTo>
                    <a:pt x="1326" y="346"/>
                  </a:lnTo>
                  <a:lnTo>
                    <a:pt x="769" y="173"/>
                  </a:lnTo>
                  <a:lnTo>
                    <a:pt x="480" y="77"/>
                  </a:lnTo>
                  <a:lnTo>
                    <a:pt x="308" y="2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78"/>
            <p:cNvSpPr/>
            <p:nvPr/>
          </p:nvSpPr>
          <p:spPr>
            <a:xfrm>
              <a:off x="2942000" y="3706175"/>
              <a:ext cx="62950" cy="66300"/>
            </a:xfrm>
            <a:custGeom>
              <a:avLst/>
              <a:gdLst/>
              <a:ahLst/>
              <a:cxnLst/>
              <a:rect l="l" t="t" r="r" b="b"/>
              <a:pathLst>
                <a:path w="2518" h="2652" extrusionOk="0">
                  <a:moveTo>
                    <a:pt x="1403" y="500"/>
                  </a:moveTo>
                  <a:lnTo>
                    <a:pt x="1806" y="1096"/>
                  </a:lnTo>
                  <a:lnTo>
                    <a:pt x="1941" y="1345"/>
                  </a:lnTo>
                  <a:lnTo>
                    <a:pt x="1999" y="1442"/>
                  </a:lnTo>
                  <a:lnTo>
                    <a:pt x="2018" y="1557"/>
                  </a:lnTo>
                  <a:lnTo>
                    <a:pt x="2018" y="1672"/>
                  </a:lnTo>
                  <a:lnTo>
                    <a:pt x="1979" y="1768"/>
                  </a:lnTo>
                  <a:lnTo>
                    <a:pt x="1883" y="1883"/>
                  </a:lnTo>
                  <a:lnTo>
                    <a:pt x="1730" y="1979"/>
                  </a:lnTo>
                  <a:lnTo>
                    <a:pt x="1576" y="2076"/>
                  </a:lnTo>
                  <a:lnTo>
                    <a:pt x="1480" y="2133"/>
                  </a:lnTo>
                  <a:lnTo>
                    <a:pt x="1403" y="2152"/>
                  </a:lnTo>
                  <a:lnTo>
                    <a:pt x="1326" y="2152"/>
                  </a:lnTo>
                  <a:lnTo>
                    <a:pt x="1249" y="2114"/>
                  </a:lnTo>
                  <a:lnTo>
                    <a:pt x="1192" y="2056"/>
                  </a:lnTo>
                  <a:lnTo>
                    <a:pt x="1134" y="1999"/>
                  </a:lnTo>
                  <a:lnTo>
                    <a:pt x="1019" y="1845"/>
                  </a:lnTo>
                  <a:lnTo>
                    <a:pt x="923" y="1710"/>
                  </a:lnTo>
                  <a:lnTo>
                    <a:pt x="538" y="1192"/>
                  </a:lnTo>
                  <a:lnTo>
                    <a:pt x="769" y="1038"/>
                  </a:lnTo>
                  <a:lnTo>
                    <a:pt x="999" y="865"/>
                  </a:lnTo>
                  <a:lnTo>
                    <a:pt x="1211" y="692"/>
                  </a:lnTo>
                  <a:lnTo>
                    <a:pt x="1403" y="500"/>
                  </a:lnTo>
                  <a:close/>
                  <a:moveTo>
                    <a:pt x="1384" y="0"/>
                  </a:moveTo>
                  <a:lnTo>
                    <a:pt x="1345" y="20"/>
                  </a:lnTo>
                  <a:lnTo>
                    <a:pt x="1307" y="39"/>
                  </a:lnTo>
                  <a:lnTo>
                    <a:pt x="1268" y="77"/>
                  </a:lnTo>
                  <a:lnTo>
                    <a:pt x="1172" y="212"/>
                  </a:lnTo>
                  <a:lnTo>
                    <a:pt x="1076" y="346"/>
                  </a:lnTo>
                  <a:lnTo>
                    <a:pt x="865" y="577"/>
                  </a:lnTo>
                  <a:lnTo>
                    <a:pt x="634" y="769"/>
                  </a:lnTo>
                  <a:lnTo>
                    <a:pt x="365" y="961"/>
                  </a:lnTo>
                  <a:lnTo>
                    <a:pt x="308" y="904"/>
                  </a:lnTo>
                  <a:lnTo>
                    <a:pt x="231" y="884"/>
                  </a:lnTo>
                  <a:lnTo>
                    <a:pt x="154" y="904"/>
                  </a:lnTo>
                  <a:lnTo>
                    <a:pt x="77" y="942"/>
                  </a:lnTo>
                  <a:lnTo>
                    <a:pt x="39" y="1000"/>
                  </a:lnTo>
                  <a:lnTo>
                    <a:pt x="0" y="1057"/>
                  </a:lnTo>
                  <a:lnTo>
                    <a:pt x="0" y="1134"/>
                  </a:lnTo>
                  <a:lnTo>
                    <a:pt x="19" y="1230"/>
                  </a:lnTo>
                  <a:lnTo>
                    <a:pt x="308" y="1614"/>
                  </a:lnTo>
                  <a:lnTo>
                    <a:pt x="596" y="2018"/>
                  </a:lnTo>
                  <a:lnTo>
                    <a:pt x="788" y="2306"/>
                  </a:lnTo>
                  <a:lnTo>
                    <a:pt x="884" y="2441"/>
                  </a:lnTo>
                  <a:lnTo>
                    <a:pt x="999" y="2556"/>
                  </a:lnTo>
                  <a:lnTo>
                    <a:pt x="1076" y="2594"/>
                  </a:lnTo>
                  <a:lnTo>
                    <a:pt x="1153" y="2633"/>
                  </a:lnTo>
                  <a:lnTo>
                    <a:pt x="1230" y="2652"/>
                  </a:lnTo>
                  <a:lnTo>
                    <a:pt x="1288" y="2652"/>
                  </a:lnTo>
                  <a:lnTo>
                    <a:pt x="1441" y="2633"/>
                  </a:lnTo>
                  <a:lnTo>
                    <a:pt x="1595" y="2575"/>
                  </a:lnTo>
                  <a:lnTo>
                    <a:pt x="1749" y="2498"/>
                  </a:lnTo>
                  <a:lnTo>
                    <a:pt x="1902" y="2402"/>
                  </a:lnTo>
                  <a:lnTo>
                    <a:pt x="2152" y="2229"/>
                  </a:lnTo>
                  <a:lnTo>
                    <a:pt x="2306" y="2114"/>
                  </a:lnTo>
                  <a:lnTo>
                    <a:pt x="2402" y="1999"/>
                  </a:lnTo>
                  <a:lnTo>
                    <a:pt x="2479" y="1864"/>
                  </a:lnTo>
                  <a:lnTo>
                    <a:pt x="2517" y="1730"/>
                  </a:lnTo>
                  <a:lnTo>
                    <a:pt x="2517" y="1595"/>
                  </a:lnTo>
                  <a:lnTo>
                    <a:pt x="2479" y="1461"/>
                  </a:lnTo>
                  <a:lnTo>
                    <a:pt x="2440" y="1307"/>
                  </a:lnTo>
                  <a:lnTo>
                    <a:pt x="2383" y="1173"/>
                  </a:lnTo>
                  <a:lnTo>
                    <a:pt x="2210" y="865"/>
                  </a:lnTo>
                  <a:lnTo>
                    <a:pt x="1999" y="596"/>
                  </a:lnTo>
                  <a:lnTo>
                    <a:pt x="1614" y="77"/>
                  </a:lnTo>
                  <a:lnTo>
                    <a:pt x="1576" y="39"/>
                  </a:lnTo>
                  <a:lnTo>
                    <a:pt x="1537" y="2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78"/>
            <p:cNvSpPr/>
            <p:nvPr/>
          </p:nvSpPr>
          <p:spPr>
            <a:xfrm>
              <a:off x="2955450" y="3718675"/>
              <a:ext cx="37000" cy="41325"/>
            </a:xfrm>
            <a:custGeom>
              <a:avLst/>
              <a:gdLst/>
              <a:ahLst/>
              <a:cxnLst/>
              <a:rect l="l" t="t" r="r" b="b"/>
              <a:pathLst>
                <a:path w="1480" h="1653" extrusionOk="0">
                  <a:moveTo>
                    <a:pt x="865" y="0"/>
                  </a:moveTo>
                  <a:lnTo>
                    <a:pt x="673" y="192"/>
                  </a:lnTo>
                  <a:lnTo>
                    <a:pt x="461" y="365"/>
                  </a:lnTo>
                  <a:lnTo>
                    <a:pt x="231" y="538"/>
                  </a:lnTo>
                  <a:lnTo>
                    <a:pt x="0" y="692"/>
                  </a:lnTo>
                  <a:lnTo>
                    <a:pt x="385" y="1210"/>
                  </a:lnTo>
                  <a:lnTo>
                    <a:pt x="481" y="1345"/>
                  </a:lnTo>
                  <a:lnTo>
                    <a:pt x="596" y="1499"/>
                  </a:lnTo>
                  <a:lnTo>
                    <a:pt x="654" y="1556"/>
                  </a:lnTo>
                  <a:lnTo>
                    <a:pt x="711" y="1614"/>
                  </a:lnTo>
                  <a:lnTo>
                    <a:pt x="788" y="1652"/>
                  </a:lnTo>
                  <a:lnTo>
                    <a:pt x="865" y="1652"/>
                  </a:lnTo>
                  <a:lnTo>
                    <a:pt x="942" y="1633"/>
                  </a:lnTo>
                  <a:lnTo>
                    <a:pt x="1038" y="1576"/>
                  </a:lnTo>
                  <a:lnTo>
                    <a:pt x="1192" y="1479"/>
                  </a:lnTo>
                  <a:lnTo>
                    <a:pt x="1345" y="1383"/>
                  </a:lnTo>
                  <a:lnTo>
                    <a:pt x="1441" y="1268"/>
                  </a:lnTo>
                  <a:lnTo>
                    <a:pt x="1480" y="1172"/>
                  </a:lnTo>
                  <a:lnTo>
                    <a:pt x="1480" y="1057"/>
                  </a:lnTo>
                  <a:lnTo>
                    <a:pt x="1461" y="942"/>
                  </a:lnTo>
                  <a:lnTo>
                    <a:pt x="1403" y="845"/>
                  </a:lnTo>
                  <a:lnTo>
                    <a:pt x="1268" y="596"/>
                  </a:lnTo>
                  <a:lnTo>
                    <a:pt x="865" y="0"/>
                  </a:lnTo>
                  <a:close/>
                </a:path>
              </a:pathLst>
            </a:custGeom>
            <a:solidFill>
              <a:srgbClr val="3BB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78"/>
            <p:cNvSpPr/>
            <p:nvPr/>
          </p:nvSpPr>
          <p:spPr>
            <a:xfrm>
              <a:off x="2922300" y="3827700"/>
              <a:ext cx="62475" cy="60550"/>
            </a:xfrm>
            <a:custGeom>
              <a:avLst/>
              <a:gdLst/>
              <a:ahLst/>
              <a:cxnLst/>
              <a:rect l="l" t="t" r="r" b="b"/>
              <a:pathLst>
                <a:path w="2499" h="2422" extrusionOk="0">
                  <a:moveTo>
                    <a:pt x="788" y="443"/>
                  </a:moveTo>
                  <a:lnTo>
                    <a:pt x="1076" y="500"/>
                  </a:lnTo>
                  <a:lnTo>
                    <a:pt x="1345" y="577"/>
                  </a:lnTo>
                  <a:lnTo>
                    <a:pt x="1480" y="635"/>
                  </a:lnTo>
                  <a:lnTo>
                    <a:pt x="1595" y="692"/>
                  </a:lnTo>
                  <a:lnTo>
                    <a:pt x="1711" y="769"/>
                  </a:lnTo>
                  <a:lnTo>
                    <a:pt x="1826" y="865"/>
                  </a:lnTo>
                  <a:lnTo>
                    <a:pt x="1960" y="1038"/>
                  </a:lnTo>
                  <a:lnTo>
                    <a:pt x="2037" y="1192"/>
                  </a:lnTo>
                  <a:lnTo>
                    <a:pt x="2056" y="1365"/>
                  </a:lnTo>
                  <a:lnTo>
                    <a:pt x="2056" y="1538"/>
                  </a:lnTo>
                  <a:lnTo>
                    <a:pt x="2037" y="1615"/>
                  </a:lnTo>
                  <a:lnTo>
                    <a:pt x="1999" y="1691"/>
                  </a:lnTo>
                  <a:lnTo>
                    <a:pt x="1941" y="1749"/>
                  </a:lnTo>
                  <a:lnTo>
                    <a:pt x="1883" y="1826"/>
                  </a:lnTo>
                  <a:lnTo>
                    <a:pt x="1826" y="1864"/>
                  </a:lnTo>
                  <a:lnTo>
                    <a:pt x="1749" y="1922"/>
                  </a:lnTo>
                  <a:lnTo>
                    <a:pt x="1653" y="1960"/>
                  </a:lnTo>
                  <a:lnTo>
                    <a:pt x="1538" y="1980"/>
                  </a:lnTo>
                  <a:lnTo>
                    <a:pt x="1384" y="1999"/>
                  </a:lnTo>
                  <a:lnTo>
                    <a:pt x="1230" y="1980"/>
                  </a:lnTo>
                  <a:lnTo>
                    <a:pt x="1076" y="1960"/>
                  </a:lnTo>
                  <a:lnTo>
                    <a:pt x="923" y="1903"/>
                  </a:lnTo>
                  <a:lnTo>
                    <a:pt x="788" y="1845"/>
                  </a:lnTo>
                  <a:lnTo>
                    <a:pt x="654" y="1749"/>
                  </a:lnTo>
                  <a:lnTo>
                    <a:pt x="538" y="1634"/>
                  </a:lnTo>
                  <a:lnTo>
                    <a:pt x="442" y="1519"/>
                  </a:lnTo>
                  <a:lnTo>
                    <a:pt x="385" y="1365"/>
                  </a:lnTo>
                  <a:lnTo>
                    <a:pt x="346" y="1211"/>
                  </a:lnTo>
                  <a:lnTo>
                    <a:pt x="346" y="1038"/>
                  </a:lnTo>
                  <a:lnTo>
                    <a:pt x="385" y="904"/>
                  </a:lnTo>
                  <a:lnTo>
                    <a:pt x="442" y="750"/>
                  </a:lnTo>
                  <a:lnTo>
                    <a:pt x="538" y="635"/>
                  </a:lnTo>
                  <a:lnTo>
                    <a:pt x="654" y="519"/>
                  </a:lnTo>
                  <a:lnTo>
                    <a:pt x="788" y="443"/>
                  </a:lnTo>
                  <a:close/>
                  <a:moveTo>
                    <a:pt x="558" y="1"/>
                  </a:moveTo>
                  <a:lnTo>
                    <a:pt x="500" y="39"/>
                  </a:lnTo>
                  <a:lnTo>
                    <a:pt x="462" y="58"/>
                  </a:lnTo>
                  <a:lnTo>
                    <a:pt x="442" y="116"/>
                  </a:lnTo>
                  <a:lnTo>
                    <a:pt x="423" y="154"/>
                  </a:lnTo>
                  <a:lnTo>
                    <a:pt x="423" y="212"/>
                  </a:lnTo>
                  <a:lnTo>
                    <a:pt x="442" y="270"/>
                  </a:lnTo>
                  <a:lnTo>
                    <a:pt x="462" y="308"/>
                  </a:lnTo>
                  <a:lnTo>
                    <a:pt x="366" y="404"/>
                  </a:lnTo>
                  <a:lnTo>
                    <a:pt x="269" y="500"/>
                  </a:lnTo>
                  <a:lnTo>
                    <a:pt x="173" y="615"/>
                  </a:lnTo>
                  <a:lnTo>
                    <a:pt x="116" y="731"/>
                  </a:lnTo>
                  <a:lnTo>
                    <a:pt x="58" y="865"/>
                  </a:lnTo>
                  <a:lnTo>
                    <a:pt x="20" y="1000"/>
                  </a:lnTo>
                  <a:lnTo>
                    <a:pt x="0" y="1134"/>
                  </a:lnTo>
                  <a:lnTo>
                    <a:pt x="0" y="1288"/>
                  </a:lnTo>
                  <a:lnTo>
                    <a:pt x="0" y="1403"/>
                  </a:lnTo>
                  <a:lnTo>
                    <a:pt x="39" y="1519"/>
                  </a:lnTo>
                  <a:lnTo>
                    <a:pt x="77" y="1634"/>
                  </a:lnTo>
                  <a:lnTo>
                    <a:pt x="135" y="1749"/>
                  </a:lnTo>
                  <a:lnTo>
                    <a:pt x="212" y="1845"/>
                  </a:lnTo>
                  <a:lnTo>
                    <a:pt x="289" y="1941"/>
                  </a:lnTo>
                  <a:lnTo>
                    <a:pt x="481" y="2114"/>
                  </a:lnTo>
                  <a:lnTo>
                    <a:pt x="692" y="2249"/>
                  </a:lnTo>
                  <a:lnTo>
                    <a:pt x="923" y="2345"/>
                  </a:lnTo>
                  <a:lnTo>
                    <a:pt x="1153" y="2402"/>
                  </a:lnTo>
                  <a:lnTo>
                    <a:pt x="1403" y="2422"/>
                  </a:lnTo>
                  <a:lnTo>
                    <a:pt x="1518" y="2402"/>
                  </a:lnTo>
                  <a:lnTo>
                    <a:pt x="1653" y="2383"/>
                  </a:lnTo>
                  <a:lnTo>
                    <a:pt x="1768" y="2364"/>
                  </a:lnTo>
                  <a:lnTo>
                    <a:pt x="1883" y="2326"/>
                  </a:lnTo>
                  <a:lnTo>
                    <a:pt x="1999" y="2268"/>
                  </a:lnTo>
                  <a:lnTo>
                    <a:pt x="2095" y="2210"/>
                  </a:lnTo>
                  <a:lnTo>
                    <a:pt x="2191" y="2133"/>
                  </a:lnTo>
                  <a:lnTo>
                    <a:pt x="2268" y="2057"/>
                  </a:lnTo>
                  <a:lnTo>
                    <a:pt x="2345" y="1960"/>
                  </a:lnTo>
                  <a:lnTo>
                    <a:pt x="2402" y="1864"/>
                  </a:lnTo>
                  <a:lnTo>
                    <a:pt x="2441" y="1768"/>
                  </a:lnTo>
                  <a:lnTo>
                    <a:pt x="2479" y="1653"/>
                  </a:lnTo>
                  <a:lnTo>
                    <a:pt x="2498" y="1538"/>
                  </a:lnTo>
                  <a:lnTo>
                    <a:pt x="2498" y="1422"/>
                  </a:lnTo>
                  <a:lnTo>
                    <a:pt x="2498" y="1288"/>
                  </a:lnTo>
                  <a:lnTo>
                    <a:pt x="2460" y="1153"/>
                  </a:lnTo>
                  <a:lnTo>
                    <a:pt x="2421" y="1019"/>
                  </a:lnTo>
                  <a:lnTo>
                    <a:pt x="2364" y="884"/>
                  </a:lnTo>
                  <a:lnTo>
                    <a:pt x="2287" y="750"/>
                  </a:lnTo>
                  <a:lnTo>
                    <a:pt x="2191" y="654"/>
                  </a:lnTo>
                  <a:lnTo>
                    <a:pt x="2095" y="539"/>
                  </a:lnTo>
                  <a:lnTo>
                    <a:pt x="1999" y="443"/>
                  </a:lnTo>
                  <a:lnTo>
                    <a:pt x="1864" y="366"/>
                  </a:lnTo>
                  <a:lnTo>
                    <a:pt x="1749" y="289"/>
                  </a:lnTo>
                  <a:lnTo>
                    <a:pt x="1480" y="174"/>
                  </a:lnTo>
                  <a:lnTo>
                    <a:pt x="1192" y="77"/>
                  </a:lnTo>
                  <a:lnTo>
                    <a:pt x="904" y="20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78"/>
            <p:cNvSpPr/>
            <p:nvPr/>
          </p:nvSpPr>
          <p:spPr>
            <a:xfrm>
              <a:off x="2940550" y="3552450"/>
              <a:ext cx="45175" cy="46150"/>
            </a:xfrm>
            <a:custGeom>
              <a:avLst/>
              <a:gdLst/>
              <a:ahLst/>
              <a:cxnLst/>
              <a:rect l="l" t="t" r="r" b="b"/>
              <a:pathLst>
                <a:path w="1807" h="1846" extrusionOk="0">
                  <a:moveTo>
                    <a:pt x="961" y="385"/>
                  </a:moveTo>
                  <a:lnTo>
                    <a:pt x="1077" y="424"/>
                  </a:lnTo>
                  <a:lnTo>
                    <a:pt x="1173" y="462"/>
                  </a:lnTo>
                  <a:lnTo>
                    <a:pt x="1269" y="539"/>
                  </a:lnTo>
                  <a:lnTo>
                    <a:pt x="1365" y="635"/>
                  </a:lnTo>
                  <a:lnTo>
                    <a:pt x="1422" y="750"/>
                  </a:lnTo>
                  <a:lnTo>
                    <a:pt x="1442" y="866"/>
                  </a:lnTo>
                  <a:lnTo>
                    <a:pt x="1442" y="981"/>
                  </a:lnTo>
                  <a:lnTo>
                    <a:pt x="1403" y="1096"/>
                  </a:lnTo>
                  <a:lnTo>
                    <a:pt x="1346" y="1211"/>
                  </a:lnTo>
                  <a:lnTo>
                    <a:pt x="1269" y="1307"/>
                  </a:lnTo>
                  <a:lnTo>
                    <a:pt x="1153" y="1384"/>
                  </a:lnTo>
                  <a:lnTo>
                    <a:pt x="1038" y="1461"/>
                  </a:lnTo>
                  <a:lnTo>
                    <a:pt x="923" y="1500"/>
                  </a:lnTo>
                  <a:lnTo>
                    <a:pt x="731" y="1500"/>
                  </a:lnTo>
                  <a:lnTo>
                    <a:pt x="635" y="1461"/>
                  </a:lnTo>
                  <a:lnTo>
                    <a:pt x="558" y="1423"/>
                  </a:lnTo>
                  <a:lnTo>
                    <a:pt x="481" y="1346"/>
                  </a:lnTo>
                  <a:lnTo>
                    <a:pt x="423" y="1288"/>
                  </a:lnTo>
                  <a:lnTo>
                    <a:pt x="385" y="1192"/>
                  </a:lnTo>
                  <a:lnTo>
                    <a:pt x="346" y="1096"/>
                  </a:lnTo>
                  <a:lnTo>
                    <a:pt x="327" y="1000"/>
                  </a:lnTo>
                  <a:lnTo>
                    <a:pt x="308" y="904"/>
                  </a:lnTo>
                  <a:lnTo>
                    <a:pt x="327" y="808"/>
                  </a:lnTo>
                  <a:lnTo>
                    <a:pt x="346" y="693"/>
                  </a:lnTo>
                  <a:lnTo>
                    <a:pt x="385" y="597"/>
                  </a:lnTo>
                  <a:lnTo>
                    <a:pt x="443" y="520"/>
                  </a:lnTo>
                  <a:lnTo>
                    <a:pt x="539" y="462"/>
                  </a:lnTo>
                  <a:lnTo>
                    <a:pt x="635" y="404"/>
                  </a:lnTo>
                  <a:lnTo>
                    <a:pt x="750" y="385"/>
                  </a:lnTo>
                  <a:close/>
                  <a:moveTo>
                    <a:pt x="692" y="1"/>
                  </a:moveTo>
                  <a:lnTo>
                    <a:pt x="500" y="39"/>
                  </a:lnTo>
                  <a:lnTo>
                    <a:pt x="404" y="78"/>
                  </a:lnTo>
                  <a:lnTo>
                    <a:pt x="327" y="116"/>
                  </a:lnTo>
                  <a:lnTo>
                    <a:pt x="250" y="174"/>
                  </a:lnTo>
                  <a:lnTo>
                    <a:pt x="174" y="251"/>
                  </a:lnTo>
                  <a:lnTo>
                    <a:pt x="135" y="308"/>
                  </a:lnTo>
                  <a:lnTo>
                    <a:pt x="135" y="347"/>
                  </a:lnTo>
                  <a:lnTo>
                    <a:pt x="135" y="404"/>
                  </a:lnTo>
                  <a:lnTo>
                    <a:pt x="154" y="462"/>
                  </a:lnTo>
                  <a:lnTo>
                    <a:pt x="97" y="558"/>
                  </a:lnTo>
                  <a:lnTo>
                    <a:pt x="58" y="654"/>
                  </a:lnTo>
                  <a:lnTo>
                    <a:pt x="20" y="750"/>
                  </a:lnTo>
                  <a:lnTo>
                    <a:pt x="1" y="866"/>
                  </a:lnTo>
                  <a:lnTo>
                    <a:pt x="1" y="962"/>
                  </a:lnTo>
                  <a:lnTo>
                    <a:pt x="1" y="1077"/>
                  </a:lnTo>
                  <a:lnTo>
                    <a:pt x="20" y="1192"/>
                  </a:lnTo>
                  <a:lnTo>
                    <a:pt x="39" y="1288"/>
                  </a:lnTo>
                  <a:lnTo>
                    <a:pt x="77" y="1384"/>
                  </a:lnTo>
                  <a:lnTo>
                    <a:pt x="135" y="1480"/>
                  </a:lnTo>
                  <a:lnTo>
                    <a:pt x="193" y="1557"/>
                  </a:lnTo>
                  <a:lnTo>
                    <a:pt x="250" y="1634"/>
                  </a:lnTo>
                  <a:lnTo>
                    <a:pt x="327" y="1692"/>
                  </a:lnTo>
                  <a:lnTo>
                    <a:pt x="404" y="1749"/>
                  </a:lnTo>
                  <a:lnTo>
                    <a:pt x="577" y="1826"/>
                  </a:lnTo>
                  <a:lnTo>
                    <a:pt x="769" y="1845"/>
                  </a:lnTo>
                  <a:lnTo>
                    <a:pt x="961" y="1845"/>
                  </a:lnTo>
                  <a:lnTo>
                    <a:pt x="1153" y="1788"/>
                  </a:lnTo>
                  <a:lnTo>
                    <a:pt x="1346" y="1711"/>
                  </a:lnTo>
                  <a:lnTo>
                    <a:pt x="1499" y="1576"/>
                  </a:lnTo>
                  <a:lnTo>
                    <a:pt x="1634" y="1423"/>
                  </a:lnTo>
                  <a:lnTo>
                    <a:pt x="1730" y="1269"/>
                  </a:lnTo>
                  <a:lnTo>
                    <a:pt x="1788" y="1077"/>
                  </a:lnTo>
                  <a:lnTo>
                    <a:pt x="1807" y="885"/>
                  </a:lnTo>
                  <a:lnTo>
                    <a:pt x="1807" y="789"/>
                  </a:lnTo>
                  <a:lnTo>
                    <a:pt x="1788" y="693"/>
                  </a:lnTo>
                  <a:lnTo>
                    <a:pt x="1768" y="597"/>
                  </a:lnTo>
                  <a:lnTo>
                    <a:pt x="1711" y="520"/>
                  </a:lnTo>
                  <a:lnTo>
                    <a:pt x="1672" y="424"/>
                  </a:lnTo>
                  <a:lnTo>
                    <a:pt x="1595" y="347"/>
                  </a:lnTo>
                  <a:lnTo>
                    <a:pt x="1461" y="212"/>
                  </a:lnTo>
                  <a:lnTo>
                    <a:pt x="1288" y="116"/>
                  </a:lnTo>
                  <a:lnTo>
                    <a:pt x="1096" y="39"/>
                  </a:lnTo>
                  <a:lnTo>
                    <a:pt x="9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78"/>
            <p:cNvSpPr/>
            <p:nvPr/>
          </p:nvSpPr>
          <p:spPr>
            <a:xfrm>
              <a:off x="2948250" y="3562075"/>
              <a:ext cx="28350" cy="27875"/>
            </a:xfrm>
            <a:custGeom>
              <a:avLst/>
              <a:gdLst/>
              <a:ahLst/>
              <a:cxnLst/>
              <a:rect l="l" t="t" r="r" b="b"/>
              <a:pathLst>
                <a:path w="1134" h="1115" extrusionOk="0">
                  <a:moveTo>
                    <a:pt x="442" y="0"/>
                  </a:moveTo>
                  <a:lnTo>
                    <a:pt x="327" y="19"/>
                  </a:lnTo>
                  <a:lnTo>
                    <a:pt x="231" y="77"/>
                  </a:lnTo>
                  <a:lnTo>
                    <a:pt x="135" y="135"/>
                  </a:lnTo>
                  <a:lnTo>
                    <a:pt x="77" y="212"/>
                  </a:lnTo>
                  <a:lnTo>
                    <a:pt x="38" y="308"/>
                  </a:lnTo>
                  <a:lnTo>
                    <a:pt x="19" y="423"/>
                  </a:lnTo>
                  <a:lnTo>
                    <a:pt x="0" y="519"/>
                  </a:lnTo>
                  <a:lnTo>
                    <a:pt x="19" y="615"/>
                  </a:lnTo>
                  <a:lnTo>
                    <a:pt x="38" y="711"/>
                  </a:lnTo>
                  <a:lnTo>
                    <a:pt x="77" y="807"/>
                  </a:lnTo>
                  <a:lnTo>
                    <a:pt x="115" y="903"/>
                  </a:lnTo>
                  <a:lnTo>
                    <a:pt x="173" y="961"/>
                  </a:lnTo>
                  <a:lnTo>
                    <a:pt x="250" y="1038"/>
                  </a:lnTo>
                  <a:lnTo>
                    <a:pt x="327" y="1076"/>
                  </a:lnTo>
                  <a:lnTo>
                    <a:pt x="423" y="1115"/>
                  </a:lnTo>
                  <a:lnTo>
                    <a:pt x="615" y="1115"/>
                  </a:lnTo>
                  <a:lnTo>
                    <a:pt x="730" y="1076"/>
                  </a:lnTo>
                  <a:lnTo>
                    <a:pt x="845" y="999"/>
                  </a:lnTo>
                  <a:lnTo>
                    <a:pt x="961" y="922"/>
                  </a:lnTo>
                  <a:lnTo>
                    <a:pt x="1038" y="826"/>
                  </a:lnTo>
                  <a:lnTo>
                    <a:pt x="1095" y="711"/>
                  </a:lnTo>
                  <a:lnTo>
                    <a:pt x="1134" y="596"/>
                  </a:lnTo>
                  <a:lnTo>
                    <a:pt x="1134" y="481"/>
                  </a:lnTo>
                  <a:lnTo>
                    <a:pt x="1114" y="365"/>
                  </a:lnTo>
                  <a:lnTo>
                    <a:pt x="1057" y="250"/>
                  </a:lnTo>
                  <a:lnTo>
                    <a:pt x="961" y="154"/>
                  </a:lnTo>
                  <a:lnTo>
                    <a:pt x="865" y="77"/>
                  </a:lnTo>
                  <a:lnTo>
                    <a:pt x="769" y="39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78"/>
            <p:cNvSpPr/>
            <p:nvPr/>
          </p:nvSpPr>
          <p:spPr>
            <a:xfrm>
              <a:off x="2930950" y="3838750"/>
              <a:ext cx="42775" cy="38925"/>
            </a:xfrm>
            <a:custGeom>
              <a:avLst/>
              <a:gdLst/>
              <a:ahLst/>
              <a:cxnLst/>
              <a:rect l="l" t="t" r="r" b="b"/>
              <a:pathLst>
                <a:path w="1711" h="1557" extrusionOk="0">
                  <a:moveTo>
                    <a:pt x="442" y="1"/>
                  </a:moveTo>
                  <a:lnTo>
                    <a:pt x="308" y="77"/>
                  </a:lnTo>
                  <a:lnTo>
                    <a:pt x="192" y="193"/>
                  </a:lnTo>
                  <a:lnTo>
                    <a:pt x="96" y="308"/>
                  </a:lnTo>
                  <a:lnTo>
                    <a:pt x="39" y="462"/>
                  </a:lnTo>
                  <a:lnTo>
                    <a:pt x="0" y="596"/>
                  </a:lnTo>
                  <a:lnTo>
                    <a:pt x="0" y="769"/>
                  </a:lnTo>
                  <a:lnTo>
                    <a:pt x="39" y="923"/>
                  </a:lnTo>
                  <a:lnTo>
                    <a:pt x="96" y="1077"/>
                  </a:lnTo>
                  <a:lnTo>
                    <a:pt x="192" y="1192"/>
                  </a:lnTo>
                  <a:lnTo>
                    <a:pt x="308" y="1307"/>
                  </a:lnTo>
                  <a:lnTo>
                    <a:pt x="442" y="1403"/>
                  </a:lnTo>
                  <a:lnTo>
                    <a:pt x="577" y="1461"/>
                  </a:lnTo>
                  <a:lnTo>
                    <a:pt x="730" y="1518"/>
                  </a:lnTo>
                  <a:lnTo>
                    <a:pt x="884" y="1538"/>
                  </a:lnTo>
                  <a:lnTo>
                    <a:pt x="1038" y="1557"/>
                  </a:lnTo>
                  <a:lnTo>
                    <a:pt x="1192" y="1538"/>
                  </a:lnTo>
                  <a:lnTo>
                    <a:pt x="1307" y="1518"/>
                  </a:lnTo>
                  <a:lnTo>
                    <a:pt x="1403" y="1480"/>
                  </a:lnTo>
                  <a:lnTo>
                    <a:pt x="1480" y="1422"/>
                  </a:lnTo>
                  <a:lnTo>
                    <a:pt x="1537" y="1384"/>
                  </a:lnTo>
                  <a:lnTo>
                    <a:pt x="1595" y="1307"/>
                  </a:lnTo>
                  <a:lnTo>
                    <a:pt x="1653" y="1249"/>
                  </a:lnTo>
                  <a:lnTo>
                    <a:pt x="1691" y="1173"/>
                  </a:lnTo>
                  <a:lnTo>
                    <a:pt x="1710" y="1096"/>
                  </a:lnTo>
                  <a:lnTo>
                    <a:pt x="1710" y="923"/>
                  </a:lnTo>
                  <a:lnTo>
                    <a:pt x="1691" y="750"/>
                  </a:lnTo>
                  <a:lnTo>
                    <a:pt x="1614" y="596"/>
                  </a:lnTo>
                  <a:lnTo>
                    <a:pt x="1480" y="423"/>
                  </a:lnTo>
                  <a:lnTo>
                    <a:pt x="1365" y="327"/>
                  </a:lnTo>
                  <a:lnTo>
                    <a:pt x="1249" y="250"/>
                  </a:lnTo>
                  <a:lnTo>
                    <a:pt x="1134" y="193"/>
                  </a:lnTo>
                  <a:lnTo>
                    <a:pt x="999" y="135"/>
                  </a:lnTo>
                  <a:lnTo>
                    <a:pt x="730" y="58"/>
                  </a:lnTo>
                  <a:lnTo>
                    <a:pt x="4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78"/>
            <p:cNvSpPr/>
            <p:nvPr/>
          </p:nvSpPr>
          <p:spPr>
            <a:xfrm>
              <a:off x="2851200" y="3598575"/>
              <a:ext cx="97550" cy="80725"/>
            </a:xfrm>
            <a:custGeom>
              <a:avLst/>
              <a:gdLst/>
              <a:ahLst/>
              <a:cxnLst/>
              <a:rect l="l" t="t" r="r" b="b"/>
              <a:pathLst>
                <a:path w="3902" h="3229" extrusionOk="0">
                  <a:moveTo>
                    <a:pt x="1346" y="538"/>
                  </a:moveTo>
                  <a:lnTo>
                    <a:pt x="3306" y="1749"/>
                  </a:lnTo>
                  <a:lnTo>
                    <a:pt x="2941" y="2095"/>
                  </a:lnTo>
                  <a:lnTo>
                    <a:pt x="2729" y="2268"/>
                  </a:lnTo>
                  <a:lnTo>
                    <a:pt x="2518" y="2421"/>
                  </a:lnTo>
                  <a:lnTo>
                    <a:pt x="2306" y="2556"/>
                  </a:lnTo>
                  <a:lnTo>
                    <a:pt x="2210" y="2594"/>
                  </a:lnTo>
                  <a:lnTo>
                    <a:pt x="2114" y="2633"/>
                  </a:lnTo>
                  <a:lnTo>
                    <a:pt x="1999" y="2652"/>
                  </a:lnTo>
                  <a:lnTo>
                    <a:pt x="1903" y="2652"/>
                  </a:lnTo>
                  <a:lnTo>
                    <a:pt x="1826" y="2633"/>
                  </a:lnTo>
                  <a:lnTo>
                    <a:pt x="1730" y="2594"/>
                  </a:lnTo>
                  <a:lnTo>
                    <a:pt x="1653" y="2537"/>
                  </a:lnTo>
                  <a:lnTo>
                    <a:pt x="1557" y="2479"/>
                  </a:lnTo>
                  <a:lnTo>
                    <a:pt x="1384" y="2306"/>
                  </a:lnTo>
                  <a:lnTo>
                    <a:pt x="1077" y="1980"/>
                  </a:lnTo>
                  <a:lnTo>
                    <a:pt x="481" y="1403"/>
                  </a:lnTo>
                  <a:lnTo>
                    <a:pt x="904" y="980"/>
                  </a:lnTo>
                  <a:lnTo>
                    <a:pt x="1346" y="538"/>
                  </a:lnTo>
                  <a:close/>
                  <a:moveTo>
                    <a:pt x="1269" y="0"/>
                  </a:moveTo>
                  <a:lnTo>
                    <a:pt x="1192" y="39"/>
                  </a:lnTo>
                  <a:lnTo>
                    <a:pt x="1134" y="77"/>
                  </a:lnTo>
                  <a:lnTo>
                    <a:pt x="577" y="635"/>
                  </a:lnTo>
                  <a:lnTo>
                    <a:pt x="308" y="904"/>
                  </a:lnTo>
                  <a:lnTo>
                    <a:pt x="58" y="1211"/>
                  </a:lnTo>
                  <a:lnTo>
                    <a:pt x="20" y="1269"/>
                  </a:lnTo>
                  <a:lnTo>
                    <a:pt x="1" y="1326"/>
                  </a:lnTo>
                  <a:lnTo>
                    <a:pt x="1" y="1384"/>
                  </a:lnTo>
                  <a:lnTo>
                    <a:pt x="20" y="1442"/>
                  </a:lnTo>
                  <a:lnTo>
                    <a:pt x="39" y="1499"/>
                  </a:lnTo>
                  <a:lnTo>
                    <a:pt x="97" y="1538"/>
                  </a:lnTo>
                  <a:lnTo>
                    <a:pt x="135" y="1557"/>
                  </a:lnTo>
                  <a:lnTo>
                    <a:pt x="212" y="1576"/>
                  </a:lnTo>
                  <a:lnTo>
                    <a:pt x="1173" y="2614"/>
                  </a:lnTo>
                  <a:lnTo>
                    <a:pt x="1327" y="2787"/>
                  </a:lnTo>
                  <a:lnTo>
                    <a:pt x="1499" y="2979"/>
                  </a:lnTo>
                  <a:lnTo>
                    <a:pt x="1596" y="3075"/>
                  </a:lnTo>
                  <a:lnTo>
                    <a:pt x="1711" y="3152"/>
                  </a:lnTo>
                  <a:lnTo>
                    <a:pt x="1807" y="3209"/>
                  </a:lnTo>
                  <a:lnTo>
                    <a:pt x="1922" y="3228"/>
                  </a:lnTo>
                  <a:lnTo>
                    <a:pt x="2114" y="3228"/>
                  </a:lnTo>
                  <a:lnTo>
                    <a:pt x="2210" y="3190"/>
                  </a:lnTo>
                  <a:lnTo>
                    <a:pt x="2287" y="3152"/>
                  </a:lnTo>
                  <a:lnTo>
                    <a:pt x="2441" y="3036"/>
                  </a:lnTo>
                  <a:lnTo>
                    <a:pt x="2595" y="2921"/>
                  </a:lnTo>
                  <a:lnTo>
                    <a:pt x="3210" y="2402"/>
                  </a:lnTo>
                  <a:lnTo>
                    <a:pt x="3844" y="1864"/>
                  </a:lnTo>
                  <a:lnTo>
                    <a:pt x="3882" y="1826"/>
                  </a:lnTo>
                  <a:lnTo>
                    <a:pt x="3901" y="1787"/>
                  </a:lnTo>
                  <a:lnTo>
                    <a:pt x="3901" y="1730"/>
                  </a:lnTo>
                  <a:lnTo>
                    <a:pt x="3901" y="1672"/>
                  </a:lnTo>
                  <a:lnTo>
                    <a:pt x="3863" y="1576"/>
                  </a:lnTo>
                  <a:lnTo>
                    <a:pt x="3786" y="1518"/>
                  </a:lnTo>
                  <a:lnTo>
                    <a:pt x="1423" y="39"/>
                  </a:lnTo>
                  <a:lnTo>
                    <a:pt x="1346" y="2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78"/>
            <p:cNvSpPr/>
            <p:nvPr/>
          </p:nvSpPr>
          <p:spPr>
            <a:xfrm>
              <a:off x="2870425" y="3906950"/>
              <a:ext cx="68225" cy="58650"/>
            </a:xfrm>
            <a:custGeom>
              <a:avLst/>
              <a:gdLst/>
              <a:ahLst/>
              <a:cxnLst/>
              <a:rect l="l" t="t" r="r" b="b"/>
              <a:pathLst>
                <a:path w="2729" h="2346" extrusionOk="0">
                  <a:moveTo>
                    <a:pt x="1537" y="424"/>
                  </a:moveTo>
                  <a:lnTo>
                    <a:pt x="2210" y="1519"/>
                  </a:lnTo>
                  <a:lnTo>
                    <a:pt x="1787" y="1673"/>
                  </a:lnTo>
                  <a:lnTo>
                    <a:pt x="1461" y="1807"/>
                  </a:lnTo>
                  <a:lnTo>
                    <a:pt x="1268" y="1865"/>
                  </a:lnTo>
                  <a:lnTo>
                    <a:pt x="1192" y="1884"/>
                  </a:lnTo>
                  <a:lnTo>
                    <a:pt x="1115" y="1884"/>
                  </a:lnTo>
                  <a:lnTo>
                    <a:pt x="1019" y="1846"/>
                  </a:lnTo>
                  <a:lnTo>
                    <a:pt x="923" y="1788"/>
                  </a:lnTo>
                  <a:lnTo>
                    <a:pt x="827" y="1673"/>
                  </a:lnTo>
                  <a:lnTo>
                    <a:pt x="750" y="1557"/>
                  </a:lnTo>
                  <a:lnTo>
                    <a:pt x="596" y="1288"/>
                  </a:lnTo>
                  <a:lnTo>
                    <a:pt x="461" y="1019"/>
                  </a:lnTo>
                  <a:lnTo>
                    <a:pt x="711" y="846"/>
                  </a:lnTo>
                  <a:lnTo>
                    <a:pt x="980" y="693"/>
                  </a:lnTo>
                  <a:lnTo>
                    <a:pt x="1268" y="539"/>
                  </a:lnTo>
                  <a:lnTo>
                    <a:pt x="1537" y="424"/>
                  </a:lnTo>
                  <a:close/>
                  <a:moveTo>
                    <a:pt x="1595" y="1"/>
                  </a:moveTo>
                  <a:lnTo>
                    <a:pt x="1537" y="20"/>
                  </a:lnTo>
                  <a:lnTo>
                    <a:pt x="923" y="424"/>
                  </a:lnTo>
                  <a:lnTo>
                    <a:pt x="634" y="635"/>
                  </a:lnTo>
                  <a:lnTo>
                    <a:pt x="365" y="866"/>
                  </a:lnTo>
                  <a:lnTo>
                    <a:pt x="289" y="808"/>
                  </a:lnTo>
                  <a:lnTo>
                    <a:pt x="231" y="789"/>
                  </a:lnTo>
                  <a:lnTo>
                    <a:pt x="154" y="789"/>
                  </a:lnTo>
                  <a:lnTo>
                    <a:pt x="77" y="827"/>
                  </a:lnTo>
                  <a:lnTo>
                    <a:pt x="39" y="866"/>
                  </a:lnTo>
                  <a:lnTo>
                    <a:pt x="0" y="942"/>
                  </a:lnTo>
                  <a:lnTo>
                    <a:pt x="0" y="1019"/>
                  </a:lnTo>
                  <a:lnTo>
                    <a:pt x="20" y="1096"/>
                  </a:lnTo>
                  <a:lnTo>
                    <a:pt x="250" y="1519"/>
                  </a:lnTo>
                  <a:lnTo>
                    <a:pt x="500" y="1922"/>
                  </a:lnTo>
                  <a:lnTo>
                    <a:pt x="577" y="2038"/>
                  </a:lnTo>
                  <a:lnTo>
                    <a:pt x="654" y="2153"/>
                  </a:lnTo>
                  <a:lnTo>
                    <a:pt x="750" y="2249"/>
                  </a:lnTo>
                  <a:lnTo>
                    <a:pt x="807" y="2287"/>
                  </a:lnTo>
                  <a:lnTo>
                    <a:pt x="884" y="2326"/>
                  </a:lnTo>
                  <a:lnTo>
                    <a:pt x="961" y="2345"/>
                  </a:lnTo>
                  <a:lnTo>
                    <a:pt x="1057" y="2345"/>
                  </a:lnTo>
                  <a:lnTo>
                    <a:pt x="1230" y="2307"/>
                  </a:lnTo>
                  <a:lnTo>
                    <a:pt x="1576" y="2191"/>
                  </a:lnTo>
                  <a:lnTo>
                    <a:pt x="2575" y="1846"/>
                  </a:lnTo>
                  <a:lnTo>
                    <a:pt x="2652" y="1788"/>
                  </a:lnTo>
                  <a:lnTo>
                    <a:pt x="2710" y="1711"/>
                  </a:lnTo>
                  <a:lnTo>
                    <a:pt x="2729" y="1634"/>
                  </a:lnTo>
                  <a:lnTo>
                    <a:pt x="2710" y="1577"/>
                  </a:lnTo>
                  <a:lnTo>
                    <a:pt x="2690" y="1538"/>
                  </a:lnTo>
                  <a:lnTo>
                    <a:pt x="2248" y="808"/>
                  </a:lnTo>
                  <a:lnTo>
                    <a:pt x="1787" y="97"/>
                  </a:lnTo>
                  <a:lnTo>
                    <a:pt x="1730" y="39"/>
                  </a:lnTo>
                  <a:lnTo>
                    <a:pt x="16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78"/>
            <p:cNvSpPr/>
            <p:nvPr/>
          </p:nvSpPr>
          <p:spPr>
            <a:xfrm>
              <a:off x="2863225" y="3612025"/>
              <a:ext cx="70625" cy="52875"/>
            </a:xfrm>
            <a:custGeom>
              <a:avLst/>
              <a:gdLst/>
              <a:ahLst/>
              <a:cxnLst/>
              <a:rect l="l" t="t" r="r" b="b"/>
              <a:pathLst>
                <a:path w="2825" h="2115" extrusionOk="0">
                  <a:moveTo>
                    <a:pt x="865" y="0"/>
                  </a:moveTo>
                  <a:lnTo>
                    <a:pt x="423" y="442"/>
                  </a:lnTo>
                  <a:lnTo>
                    <a:pt x="0" y="865"/>
                  </a:lnTo>
                  <a:lnTo>
                    <a:pt x="596" y="1442"/>
                  </a:lnTo>
                  <a:lnTo>
                    <a:pt x="903" y="1768"/>
                  </a:lnTo>
                  <a:lnTo>
                    <a:pt x="1076" y="1941"/>
                  </a:lnTo>
                  <a:lnTo>
                    <a:pt x="1172" y="1999"/>
                  </a:lnTo>
                  <a:lnTo>
                    <a:pt x="1249" y="2056"/>
                  </a:lnTo>
                  <a:lnTo>
                    <a:pt x="1345" y="2095"/>
                  </a:lnTo>
                  <a:lnTo>
                    <a:pt x="1422" y="2114"/>
                  </a:lnTo>
                  <a:lnTo>
                    <a:pt x="1518" y="2114"/>
                  </a:lnTo>
                  <a:lnTo>
                    <a:pt x="1633" y="2095"/>
                  </a:lnTo>
                  <a:lnTo>
                    <a:pt x="1729" y="2056"/>
                  </a:lnTo>
                  <a:lnTo>
                    <a:pt x="1825" y="2018"/>
                  </a:lnTo>
                  <a:lnTo>
                    <a:pt x="2037" y="1883"/>
                  </a:lnTo>
                  <a:lnTo>
                    <a:pt x="2248" y="1730"/>
                  </a:lnTo>
                  <a:lnTo>
                    <a:pt x="2460" y="1557"/>
                  </a:lnTo>
                  <a:lnTo>
                    <a:pt x="2825" y="1211"/>
                  </a:lnTo>
                  <a:lnTo>
                    <a:pt x="8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78"/>
            <p:cNvSpPr/>
            <p:nvPr/>
          </p:nvSpPr>
          <p:spPr>
            <a:xfrm>
              <a:off x="2881950" y="3917525"/>
              <a:ext cx="43725" cy="36525"/>
            </a:xfrm>
            <a:custGeom>
              <a:avLst/>
              <a:gdLst/>
              <a:ahLst/>
              <a:cxnLst/>
              <a:rect l="l" t="t" r="r" b="b"/>
              <a:pathLst>
                <a:path w="1749" h="1461" extrusionOk="0">
                  <a:moveTo>
                    <a:pt x="1076" y="1"/>
                  </a:moveTo>
                  <a:lnTo>
                    <a:pt x="807" y="116"/>
                  </a:lnTo>
                  <a:lnTo>
                    <a:pt x="519" y="270"/>
                  </a:lnTo>
                  <a:lnTo>
                    <a:pt x="250" y="423"/>
                  </a:lnTo>
                  <a:lnTo>
                    <a:pt x="0" y="596"/>
                  </a:lnTo>
                  <a:lnTo>
                    <a:pt x="135" y="865"/>
                  </a:lnTo>
                  <a:lnTo>
                    <a:pt x="289" y="1134"/>
                  </a:lnTo>
                  <a:lnTo>
                    <a:pt x="366" y="1250"/>
                  </a:lnTo>
                  <a:lnTo>
                    <a:pt x="462" y="1365"/>
                  </a:lnTo>
                  <a:lnTo>
                    <a:pt x="558" y="1423"/>
                  </a:lnTo>
                  <a:lnTo>
                    <a:pt x="654" y="1461"/>
                  </a:lnTo>
                  <a:lnTo>
                    <a:pt x="731" y="1461"/>
                  </a:lnTo>
                  <a:lnTo>
                    <a:pt x="807" y="1442"/>
                  </a:lnTo>
                  <a:lnTo>
                    <a:pt x="1000" y="1384"/>
                  </a:lnTo>
                  <a:lnTo>
                    <a:pt x="1326" y="1250"/>
                  </a:lnTo>
                  <a:lnTo>
                    <a:pt x="1749" y="1096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78"/>
            <p:cNvSpPr/>
            <p:nvPr/>
          </p:nvSpPr>
          <p:spPr>
            <a:xfrm>
              <a:off x="2811825" y="3756125"/>
              <a:ext cx="71600" cy="99475"/>
            </a:xfrm>
            <a:custGeom>
              <a:avLst/>
              <a:gdLst/>
              <a:ahLst/>
              <a:cxnLst/>
              <a:rect l="l" t="t" r="r" b="b"/>
              <a:pathLst>
                <a:path w="2864" h="3979" extrusionOk="0">
                  <a:moveTo>
                    <a:pt x="1480" y="423"/>
                  </a:moveTo>
                  <a:lnTo>
                    <a:pt x="1595" y="462"/>
                  </a:lnTo>
                  <a:lnTo>
                    <a:pt x="1729" y="500"/>
                  </a:lnTo>
                  <a:lnTo>
                    <a:pt x="1998" y="596"/>
                  </a:lnTo>
                  <a:lnTo>
                    <a:pt x="2152" y="654"/>
                  </a:lnTo>
                  <a:lnTo>
                    <a:pt x="2248" y="692"/>
                  </a:lnTo>
                  <a:lnTo>
                    <a:pt x="2325" y="750"/>
                  </a:lnTo>
                  <a:lnTo>
                    <a:pt x="2364" y="808"/>
                  </a:lnTo>
                  <a:lnTo>
                    <a:pt x="2383" y="885"/>
                  </a:lnTo>
                  <a:lnTo>
                    <a:pt x="2364" y="981"/>
                  </a:lnTo>
                  <a:lnTo>
                    <a:pt x="2287" y="1269"/>
                  </a:lnTo>
                  <a:lnTo>
                    <a:pt x="2210" y="1461"/>
                  </a:lnTo>
                  <a:lnTo>
                    <a:pt x="2114" y="1653"/>
                  </a:lnTo>
                  <a:lnTo>
                    <a:pt x="1922" y="2018"/>
                  </a:lnTo>
                  <a:lnTo>
                    <a:pt x="1249" y="3478"/>
                  </a:lnTo>
                  <a:lnTo>
                    <a:pt x="1019" y="3363"/>
                  </a:lnTo>
                  <a:lnTo>
                    <a:pt x="807" y="3229"/>
                  </a:lnTo>
                  <a:lnTo>
                    <a:pt x="596" y="3094"/>
                  </a:lnTo>
                  <a:lnTo>
                    <a:pt x="384" y="2940"/>
                  </a:lnTo>
                  <a:lnTo>
                    <a:pt x="308" y="2883"/>
                  </a:lnTo>
                  <a:lnTo>
                    <a:pt x="212" y="2883"/>
                  </a:lnTo>
                  <a:lnTo>
                    <a:pt x="481" y="2210"/>
                  </a:lnTo>
                  <a:lnTo>
                    <a:pt x="750" y="1557"/>
                  </a:lnTo>
                  <a:lnTo>
                    <a:pt x="884" y="1154"/>
                  </a:lnTo>
                  <a:lnTo>
                    <a:pt x="961" y="942"/>
                  </a:lnTo>
                  <a:lnTo>
                    <a:pt x="1057" y="750"/>
                  </a:lnTo>
                  <a:lnTo>
                    <a:pt x="1172" y="596"/>
                  </a:lnTo>
                  <a:lnTo>
                    <a:pt x="1268" y="481"/>
                  </a:lnTo>
                  <a:lnTo>
                    <a:pt x="1384" y="443"/>
                  </a:lnTo>
                  <a:lnTo>
                    <a:pt x="1480" y="423"/>
                  </a:lnTo>
                  <a:close/>
                  <a:moveTo>
                    <a:pt x="1326" y="1"/>
                  </a:moveTo>
                  <a:lnTo>
                    <a:pt x="1230" y="20"/>
                  </a:lnTo>
                  <a:lnTo>
                    <a:pt x="1153" y="39"/>
                  </a:lnTo>
                  <a:lnTo>
                    <a:pt x="1057" y="58"/>
                  </a:lnTo>
                  <a:lnTo>
                    <a:pt x="980" y="116"/>
                  </a:lnTo>
                  <a:lnTo>
                    <a:pt x="903" y="193"/>
                  </a:lnTo>
                  <a:lnTo>
                    <a:pt x="846" y="289"/>
                  </a:lnTo>
                  <a:lnTo>
                    <a:pt x="788" y="404"/>
                  </a:lnTo>
                  <a:lnTo>
                    <a:pt x="692" y="673"/>
                  </a:lnTo>
                  <a:lnTo>
                    <a:pt x="634" y="961"/>
                  </a:lnTo>
                  <a:lnTo>
                    <a:pt x="557" y="1211"/>
                  </a:lnTo>
                  <a:lnTo>
                    <a:pt x="288" y="2018"/>
                  </a:lnTo>
                  <a:lnTo>
                    <a:pt x="39" y="2825"/>
                  </a:lnTo>
                  <a:lnTo>
                    <a:pt x="39" y="2864"/>
                  </a:lnTo>
                  <a:lnTo>
                    <a:pt x="58" y="2902"/>
                  </a:lnTo>
                  <a:lnTo>
                    <a:pt x="96" y="2940"/>
                  </a:lnTo>
                  <a:lnTo>
                    <a:pt x="39" y="2998"/>
                  </a:lnTo>
                  <a:lnTo>
                    <a:pt x="0" y="3075"/>
                  </a:lnTo>
                  <a:lnTo>
                    <a:pt x="0" y="3133"/>
                  </a:lnTo>
                  <a:lnTo>
                    <a:pt x="19" y="3171"/>
                  </a:lnTo>
                  <a:lnTo>
                    <a:pt x="39" y="3209"/>
                  </a:lnTo>
                  <a:lnTo>
                    <a:pt x="77" y="3248"/>
                  </a:lnTo>
                  <a:lnTo>
                    <a:pt x="346" y="3459"/>
                  </a:lnTo>
                  <a:lnTo>
                    <a:pt x="634" y="3651"/>
                  </a:lnTo>
                  <a:lnTo>
                    <a:pt x="922" y="3824"/>
                  </a:lnTo>
                  <a:lnTo>
                    <a:pt x="1249" y="3959"/>
                  </a:lnTo>
                  <a:lnTo>
                    <a:pt x="1326" y="3978"/>
                  </a:lnTo>
                  <a:lnTo>
                    <a:pt x="1403" y="3978"/>
                  </a:lnTo>
                  <a:lnTo>
                    <a:pt x="1480" y="3959"/>
                  </a:lnTo>
                  <a:lnTo>
                    <a:pt x="1518" y="3920"/>
                  </a:lnTo>
                  <a:lnTo>
                    <a:pt x="1537" y="3882"/>
                  </a:lnTo>
                  <a:lnTo>
                    <a:pt x="1864" y="3209"/>
                  </a:lnTo>
                  <a:lnTo>
                    <a:pt x="2229" y="2499"/>
                  </a:lnTo>
                  <a:lnTo>
                    <a:pt x="2402" y="2153"/>
                  </a:lnTo>
                  <a:lnTo>
                    <a:pt x="2556" y="1807"/>
                  </a:lnTo>
                  <a:lnTo>
                    <a:pt x="2690" y="1442"/>
                  </a:lnTo>
                  <a:lnTo>
                    <a:pt x="2805" y="1096"/>
                  </a:lnTo>
                  <a:lnTo>
                    <a:pt x="2844" y="923"/>
                  </a:lnTo>
                  <a:lnTo>
                    <a:pt x="2863" y="788"/>
                  </a:lnTo>
                  <a:lnTo>
                    <a:pt x="2844" y="673"/>
                  </a:lnTo>
                  <a:lnTo>
                    <a:pt x="2805" y="577"/>
                  </a:lnTo>
                  <a:lnTo>
                    <a:pt x="2748" y="481"/>
                  </a:lnTo>
                  <a:lnTo>
                    <a:pt x="2652" y="423"/>
                  </a:lnTo>
                  <a:lnTo>
                    <a:pt x="2517" y="347"/>
                  </a:lnTo>
                  <a:lnTo>
                    <a:pt x="2364" y="289"/>
                  </a:lnTo>
                  <a:lnTo>
                    <a:pt x="1998" y="154"/>
                  </a:lnTo>
                  <a:lnTo>
                    <a:pt x="1806" y="97"/>
                  </a:lnTo>
                  <a:lnTo>
                    <a:pt x="1614" y="39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78"/>
            <p:cNvSpPr/>
            <p:nvPr/>
          </p:nvSpPr>
          <p:spPr>
            <a:xfrm>
              <a:off x="2783475" y="3951150"/>
              <a:ext cx="92725" cy="96575"/>
            </a:xfrm>
            <a:custGeom>
              <a:avLst/>
              <a:gdLst/>
              <a:ahLst/>
              <a:cxnLst/>
              <a:rect l="l" t="t" r="r" b="b"/>
              <a:pathLst>
                <a:path w="3709" h="3863" extrusionOk="0">
                  <a:moveTo>
                    <a:pt x="2056" y="1"/>
                  </a:moveTo>
                  <a:lnTo>
                    <a:pt x="2037" y="20"/>
                  </a:lnTo>
                  <a:lnTo>
                    <a:pt x="1999" y="58"/>
                  </a:lnTo>
                  <a:lnTo>
                    <a:pt x="1980" y="97"/>
                  </a:lnTo>
                  <a:lnTo>
                    <a:pt x="1999" y="135"/>
                  </a:lnTo>
                  <a:lnTo>
                    <a:pt x="2306" y="827"/>
                  </a:lnTo>
                  <a:lnTo>
                    <a:pt x="2614" y="1499"/>
                  </a:lnTo>
                  <a:lnTo>
                    <a:pt x="2921" y="2172"/>
                  </a:lnTo>
                  <a:lnTo>
                    <a:pt x="3209" y="2844"/>
                  </a:lnTo>
                  <a:lnTo>
                    <a:pt x="2960" y="2864"/>
                  </a:lnTo>
                  <a:lnTo>
                    <a:pt x="2729" y="2883"/>
                  </a:lnTo>
                  <a:lnTo>
                    <a:pt x="2498" y="2921"/>
                  </a:lnTo>
                  <a:lnTo>
                    <a:pt x="2268" y="2979"/>
                  </a:lnTo>
                  <a:lnTo>
                    <a:pt x="2037" y="3037"/>
                  </a:lnTo>
                  <a:lnTo>
                    <a:pt x="1807" y="3113"/>
                  </a:lnTo>
                  <a:lnTo>
                    <a:pt x="1595" y="3209"/>
                  </a:lnTo>
                  <a:lnTo>
                    <a:pt x="1384" y="3325"/>
                  </a:lnTo>
                  <a:lnTo>
                    <a:pt x="1230" y="2652"/>
                  </a:lnTo>
                  <a:lnTo>
                    <a:pt x="1038" y="1999"/>
                  </a:lnTo>
                  <a:lnTo>
                    <a:pt x="808" y="1365"/>
                  </a:lnTo>
                  <a:lnTo>
                    <a:pt x="539" y="750"/>
                  </a:lnTo>
                  <a:lnTo>
                    <a:pt x="846" y="692"/>
                  </a:lnTo>
                  <a:lnTo>
                    <a:pt x="1173" y="616"/>
                  </a:lnTo>
                  <a:lnTo>
                    <a:pt x="1480" y="539"/>
                  </a:lnTo>
                  <a:lnTo>
                    <a:pt x="1787" y="423"/>
                  </a:lnTo>
                  <a:lnTo>
                    <a:pt x="1864" y="385"/>
                  </a:lnTo>
                  <a:lnTo>
                    <a:pt x="1903" y="327"/>
                  </a:lnTo>
                  <a:lnTo>
                    <a:pt x="1922" y="250"/>
                  </a:lnTo>
                  <a:lnTo>
                    <a:pt x="1903" y="193"/>
                  </a:lnTo>
                  <a:lnTo>
                    <a:pt x="1884" y="135"/>
                  </a:lnTo>
                  <a:lnTo>
                    <a:pt x="1826" y="97"/>
                  </a:lnTo>
                  <a:lnTo>
                    <a:pt x="1768" y="78"/>
                  </a:lnTo>
                  <a:lnTo>
                    <a:pt x="1691" y="78"/>
                  </a:lnTo>
                  <a:lnTo>
                    <a:pt x="1307" y="135"/>
                  </a:lnTo>
                  <a:lnTo>
                    <a:pt x="923" y="212"/>
                  </a:lnTo>
                  <a:lnTo>
                    <a:pt x="539" y="308"/>
                  </a:lnTo>
                  <a:lnTo>
                    <a:pt x="154" y="366"/>
                  </a:lnTo>
                  <a:lnTo>
                    <a:pt x="116" y="385"/>
                  </a:lnTo>
                  <a:lnTo>
                    <a:pt x="77" y="423"/>
                  </a:lnTo>
                  <a:lnTo>
                    <a:pt x="39" y="462"/>
                  </a:lnTo>
                  <a:lnTo>
                    <a:pt x="20" y="500"/>
                  </a:lnTo>
                  <a:lnTo>
                    <a:pt x="1" y="596"/>
                  </a:lnTo>
                  <a:lnTo>
                    <a:pt x="39" y="692"/>
                  </a:lnTo>
                  <a:lnTo>
                    <a:pt x="212" y="1057"/>
                  </a:lnTo>
                  <a:lnTo>
                    <a:pt x="366" y="1423"/>
                  </a:lnTo>
                  <a:lnTo>
                    <a:pt x="519" y="1788"/>
                  </a:lnTo>
                  <a:lnTo>
                    <a:pt x="635" y="2153"/>
                  </a:lnTo>
                  <a:lnTo>
                    <a:pt x="750" y="2537"/>
                  </a:lnTo>
                  <a:lnTo>
                    <a:pt x="865" y="2921"/>
                  </a:lnTo>
                  <a:lnTo>
                    <a:pt x="942" y="3325"/>
                  </a:lnTo>
                  <a:lnTo>
                    <a:pt x="1019" y="3709"/>
                  </a:lnTo>
                  <a:lnTo>
                    <a:pt x="1038" y="3767"/>
                  </a:lnTo>
                  <a:lnTo>
                    <a:pt x="1057" y="3805"/>
                  </a:lnTo>
                  <a:lnTo>
                    <a:pt x="1096" y="3824"/>
                  </a:lnTo>
                  <a:lnTo>
                    <a:pt x="1153" y="3844"/>
                  </a:lnTo>
                  <a:lnTo>
                    <a:pt x="1249" y="3863"/>
                  </a:lnTo>
                  <a:lnTo>
                    <a:pt x="1288" y="3863"/>
                  </a:lnTo>
                  <a:lnTo>
                    <a:pt x="1346" y="3844"/>
                  </a:lnTo>
                  <a:lnTo>
                    <a:pt x="1595" y="3690"/>
                  </a:lnTo>
                  <a:lnTo>
                    <a:pt x="1845" y="3575"/>
                  </a:lnTo>
                  <a:lnTo>
                    <a:pt x="2114" y="3478"/>
                  </a:lnTo>
                  <a:lnTo>
                    <a:pt x="2383" y="3382"/>
                  </a:lnTo>
                  <a:lnTo>
                    <a:pt x="2652" y="3325"/>
                  </a:lnTo>
                  <a:lnTo>
                    <a:pt x="2921" y="3286"/>
                  </a:lnTo>
                  <a:lnTo>
                    <a:pt x="3209" y="3267"/>
                  </a:lnTo>
                  <a:lnTo>
                    <a:pt x="3498" y="3267"/>
                  </a:lnTo>
                  <a:lnTo>
                    <a:pt x="3555" y="3248"/>
                  </a:lnTo>
                  <a:lnTo>
                    <a:pt x="3613" y="3229"/>
                  </a:lnTo>
                  <a:lnTo>
                    <a:pt x="3651" y="3209"/>
                  </a:lnTo>
                  <a:lnTo>
                    <a:pt x="3670" y="3171"/>
                  </a:lnTo>
                  <a:lnTo>
                    <a:pt x="3690" y="3113"/>
                  </a:lnTo>
                  <a:lnTo>
                    <a:pt x="3709" y="3056"/>
                  </a:lnTo>
                  <a:lnTo>
                    <a:pt x="3690" y="3017"/>
                  </a:lnTo>
                  <a:lnTo>
                    <a:pt x="3670" y="2960"/>
                  </a:lnTo>
                  <a:lnTo>
                    <a:pt x="3459" y="2614"/>
                  </a:lnTo>
                  <a:lnTo>
                    <a:pt x="3267" y="2249"/>
                  </a:lnTo>
                  <a:lnTo>
                    <a:pt x="2883" y="1519"/>
                  </a:lnTo>
                  <a:lnTo>
                    <a:pt x="2518" y="769"/>
                  </a:lnTo>
                  <a:lnTo>
                    <a:pt x="2153" y="39"/>
                  </a:lnTo>
                  <a:lnTo>
                    <a:pt x="2114" y="20"/>
                  </a:lnTo>
                  <a:lnTo>
                    <a:pt x="209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78"/>
            <p:cNvSpPr/>
            <p:nvPr/>
          </p:nvSpPr>
          <p:spPr>
            <a:xfrm>
              <a:off x="2817100" y="3766700"/>
              <a:ext cx="54300" cy="76400"/>
            </a:xfrm>
            <a:custGeom>
              <a:avLst/>
              <a:gdLst/>
              <a:ahLst/>
              <a:cxnLst/>
              <a:rect l="l" t="t" r="r" b="b"/>
              <a:pathLst>
                <a:path w="2172" h="3056" extrusionOk="0">
                  <a:moveTo>
                    <a:pt x="1269" y="0"/>
                  </a:moveTo>
                  <a:lnTo>
                    <a:pt x="1173" y="20"/>
                  </a:lnTo>
                  <a:lnTo>
                    <a:pt x="1057" y="58"/>
                  </a:lnTo>
                  <a:lnTo>
                    <a:pt x="961" y="173"/>
                  </a:lnTo>
                  <a:lnTo>
                    <a:pt x="846" y="327"/>
                  </a:lnTo>
                  <a:lnTo>
                    <a:pt x="750" y="519"/>
                  </a:lnTo>
                  <a:lnTo>
                    <a:pt x="673" y="731"/>
                  </a:lnTo>
                  <a:lnTo>
                    <a:pt x="539" y="1134"/>
                  </a:lnTo>
                  <a:lnTo>
                    <a:pt x="270" y="1787"/>
                  </a:lnTo>
                  <a:lnTo>
                    <a:pt x="1" y="2460"/>
                  </a:lnTo>
                  <a:lnTo>
                    <a:pt x="97" y="2460"/>
                  </a:lnTo>
                  <a:lnTo>
                    <a:pt x="173" y="2517"/>
                  </a:lnTo>
                  <a:lnTo>
                    <a:pt x="385" y="2671"/>
                  </a:lnTo>
                  <a:lnTo>
                    <a:pt x="596" y="2806"/>
                  </a:lnTo>
                  <a:lnTo>
                    <a:pt x="808" y="2940"/>
                  </a:lnTo>
                  <a:lnTo>
                    <a:pt x="1038" y="3055"/>
                  </a:lnTo>
                  <a:lnTo>
                    <a:pt x="1711" y="1595"/>
                  </a:lnTo>
                  <a:lnTo>
                    <a:pt x="1903" y="1230"/>
                  </a:lnTo>
                  <a:lnTo>
                    <a:pt x="1999" y="1038"/>
                  </a:lnTo>
                  <a:lnTo>
                    <a:pt x="2076" y="846"/>
                  </a:lnTo>
                  <a:lnTo>
                    <a:pt x="2153" y="558"/>
                  </a:lnTo>
                  <a:lnTo>
                    <a:pt x="2172" y="462"/>
                  </a:lnTo>
                  <a:lnTo>
                    <a:pt x="2153" y="385"/>
                  </a:lnTo>
                  <a:lnTo>
                    <a:pt x="2114" y="327"/>
                  </a:lnTo>
                  <a:lnTo>
                    <a:pt x="2037" y="269"/>
                  </a:lnTo>
                  <a:lnTo>
                    <a:pt x="1941" y="231"/>
                  </a:lnTo>
                  <a:lnTo>
                    <a:pt x="1787" y="173"/>
                  </a:lnTo>
                  <a:lnTo>
                    <a:pt x="1518" y="77"/>
                  </a:lnTo>
                  <a:lnTo>
                    <a:pt x="1384" y="39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78"/>
            <p:cNvSpPr/>
            <p:nvPr/>
          </p:nvSpPr>
          <p:spPr>
            <a:xfrm>
              <a:off x="2796925" y="3954525"/>
              <a:ext cx="66800" cy="79750"/>
            </a:xfrm>
            <a:custGeom>
              <a:avLst/>
              <a:gdLst/>
              <a:ahLst/>
              <a:cxnLst/>
              <a:rect l="l" t="t" r="r" b="b"/>
              <a:pathLst>
                <a:path w="2672" h="3190" extrusionOk="0">
                  <a:moveTo>
                    <a:pt x="1461" y="0"/>
                  </a:moveTo>
                  <a:lnTo>
                    <a:pt x="1365" y="58"/>
                  </a:lnTo>
                  <a:lnTo>
                    <a:pt x="1384" y="115"/>
                  </a:lnTo>
                  <a:lnTo>
                    <a:pt x="1365" y="192"/>
                  </a:lnTo>
                  <a:lnTo>
                    <a:pt x="1326" y="250"/>
                  </a:lnTo>
                  <a:lnTo>
                    <a:pt x="1249" y="288"/>
                  </a:lnTo>
                  <a:lnTo>
                    <a:pt x="942" y="404"/>
                  </a:lnTo>
                  <a:lnTo>
                    <a:pt x="635" y="481"/>
                  </a:lnTo>
                  <a:lnTo>
                    <a:pt x="308" y="557"/>
                  </a:lnTo>
                  <a:lnTo>
                    <a:pt x="1" y="615"/>
                  </a:lnTo>
                  <a:lnTo>
                    <a:pt x="270" y="1230"/>
                  </a:lnTo>
                  <a:lnTo>
                    <a:pt x="500" y="1864"/>
                  </a:lnTo>
                  <a:lnTo>
                    <a:pt x="692" y="2517"/>
                  </a:lnTo>
                  <a:lnTo>
                    <a:pt x="846" y="3190"/>
                  </a:lnTo>
                  <a:lnTo>
                    <a:pt x="1057" y="3074"/>
                  </a:lnTo>
                  <a:lnTo>
                    <a:pt x="1269" y="2978"/>
                  </a:lnTo>
                  <a:lnTo>
                    <a:pt x="1499" y="2902"/>
                  </a:lnTo>
                  <a:lnTo>
                    <a:pt x="1730" y="2844"/>
                  </a:lnTo>
                  <a:lnTo>
                    <a:pt x="1960" y="2786"/>
                  </a:lnTo>
                  <a:lnTo>
                    <a:pt x="2191" y="2748"/>
                  </a:lnTo>
                  <a:lnTo>
                    <a:pt x="2422" y="2729"/>
                  </a:lnTo>
                  <a:lnTo>
                    <a:pt x="2671" y="2709"/>
                  </a:lnTo>
                  <a:lnTo>
                    <a:pt x="2383" y="2037"/>
                  </a:lnTo>
                  <a:lnTo>
                    <a:pt x="2076" y="1364"/>
                  </a:lnTo>
                  <a:lnTo>
                    <a:pt x="1768" y="692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78"/>
            <p:cNvSpPr/>
            <p:nvPr/>
          </p:nvSpPr>
          <p:spPr>
            <a:xfrm>
              <a:off x="2722475" y="3851725"/>
              <a:ext cx="111475" cy="74950"/>
            </a:xfrm>
            <a:custGeom>
              <a:avLst/>
              <a:gdLst/>
              <a:ahLst/>
              <a:cxnLst/>
              <a:rect l="l" t="t" r="r" b="b"/>
              <a:pathLst>
                <a:path w="4459" h="2998" extrusionOk="0">
                  <a:moveTo>
                    <a:pt x="1365" y="289"/>
                  </a:moveTo>
                  <a:lnTo>
                    <a:pt x="2863" y="884"/>
                  </a:lnTo>
                  <a:lnTo>
                    <a:pt x="3420" y="1076"/>
                  </a:lnTo>
                  <a:lnTo>
                    <a:pt x="3766" y="1211"/>
                  </a:lnTo>
                  <a:lnTo>
                    <a:pt x="3901" y="1288"/>
                  </a:lnTo>
                  <a:lnTo>
                    <a:pt x="3958" y="1365"/>
                  </a:lnTo>
                  <a:lnTo>
                    <a:pt x="4016" y="1461"/>
                  </a:lnTo>
                  <a:lnTo>
                    <a:pt x="4016" y="1557"/>
                  </a:lnTo>
                  <a:lnTo>
                    <a:pt x="4016" y="1653"/>
                  </a:lnTo>
                  <a:lnTo>
                    <a:pt x="3997" y="1768"/>
                  </a:lnTo>
                  <a:lnTo>
                    <a:pt x="3920" y="1979"/>
                  </a:lnTo>
                  <a:lnTo>
                    <a:pt x="3824" y="2172"/>
                  </a:lnTo>
                  <a:lnTo>
                    <a:pt x="3747" y="2306"/>
                  </a:lnTo>
                  <a:lnTo>
                    <a:pt x="3670" y="2421"/>
                  </a:lnTo>
                  <a:lnTo>
                    <a:pt x="3593" y="2479"/>
                  </a:lnTo>
                  <a:lnTo>
                    <a:pt x="3517" y="2517"/>
                  </a:lnTo>
                  <a:lnTo>
                    <a:pt x="3420" y="2537"/>
                  </a:lnTo>
                  <a:lnTo>
                    <a:pt x="3324" y="2517"/>
                  </a:lnTo>
                  <a:lnTo>
                    <a:pt x="3055" y="2460"/>
                  </a:lnTo>
                  <a:lnTo>
                    <a:pt x="2191" y="2229"/>
                  </a:lnTo>
                  <a:lnTo>
                    <a:pt x="577" y="1806"/>
                  </a:lnTo>
                  <a:lnTo>
                    <a:pt x="1365" y="327"/>
                  </a:lnTo>
                  <a:lnTo>
                    <a:pt x="1365" y="289"/>
                  </a:lnTo>
                  <a:close/>
                  <a:moveTo>
                    <a:pt x="1115" y="0"/>
                  </a:moveTo>
                  <a:lnTo>
                    <a:pt x="1038" y="39"/>
                  </a:lnTo>
                  <a:lnTo>
                    <a:pt x="980" y="116"/>
                  </a:lnTo>
                  <a:lnTo>
                    <a:pt x="39" y="1845"/>
                  </a:lnTo>
                  <a:lnTo>
                    <a:pt x="20" y="1883"/>
                  </a:lnTo>
                  <a:lnTo>
                    <a:pt x="0" y="1941"/>
                  </a:lnTo>
                  <a:lnTo>
                    <a:pt x="20" y="2037"/>
                  </a:lnTo>
                  <a:lnTo>
                    <a:pt x="39" y="2075"/>
                  </a:lnTo>
                  <a:lnTo>
                    <a:pt x="77" y="2114"/>
                  </a:lnTo>
                  <a:lnTo>
                    <a:pt x="116" y="2152"/>
                  </a:lnTo>
                  <a:lnTo>
                    <a:pt x="173" y="2172"/>
                  </a:lnTo>
                  <a:lnTo>
                    <a:pt x="961" y="2402"/>
                  </a:lnTo>
                  <a:lnTo>
                    <a:pt x="1768" y="2652"/>
                  </a:lnTo>
                  <a:lnTo>
                    <a:pt x="2172" y="2767"/>
                  </a:lnTo>
                  <a:lnTo>
                    <a:pt x="2575" y="2863"/>
                  </a:lnTo>
                  <a:lnTo>
                    <a:pt x="2979" y="2959"/>
                  </a:lnTo>
                  <a:lnTo>
                    <a:pt x="3382" y="2998"/>
                  </a:lnTo>
                  <a:lnTo>
                    <a:pt x="3574" y="2998"/>
                  </a:lnTo>
                  <a:lnTo>
                    <a:pt x="3728" y="2979"/>
                  </a:lnTo>
                  <a:lnTo>
                    <a:pt x="3843" y="2921"/>
                  </a:lnTo>
                  <a:lnTo>
                    <a:pt x="3939" y="2844"/>
                  </a:lnTo>
                  <a:lnTo>
                    <a:pt x="4016" y="2729"/>
                  </a:lnTo>
                  <a:lnTo>
                    <a:pt x="4074" y="2594"/>
                  </a:lnTo>
                  <a:lnTo>
                    <a:pt x="4208" y="2268"/>
                  </a:lnTo>
                  <a:lnTo>
                    <a:pt x="4343" y="1941"/>
                  </a:lnTo>
                  <a:lnTo>
                    <a:pt x="4400" y="1787"/>
                  </a:lnTo>
                  <a:lnTo>
                    <a:pt x="4439" y="1634"/>
                  </a:lnTo>
                  <a:lnTo>
                    <a:pt x="4458" y="1480"/>
                  </a:lnTo>
                  <a:lnTo>
                    <a:pt x="4439" y="1403"/>
                  </a:lnTo>
                  <a:lnTo>
                    <a:pt x="4420" y="1326"/>
                  </a:lnTo>
                  <a:lnTo>
                    <a:pt x="4400" y="1268"/>
                  </a:lnTo>
                  <a:lnTo>
                    <a:pt x="4343" y="1192"/>
                  </a:lnTo>
                  <a:lnTo>
                    <a:pt x="4285" y="1134"/>
                  </a:lnTo>
                  <a:lnTo>
                    <a:pt x="4208" y="1076"/>
                  </a:lnTo>
                  <a:lnTo>
                    <a:pt x="4074" y="999"/>
                  </a:lnTo>
                  <a:lnTo>
                    <a:pt x="3920" y="923"/>
                  </a:lnTo>
                  <a:lnTo>
                    <a:pt x="3593" y="788"/>
                  </a:lnTo>
                  <a:lnTo>
                    <a:pt x="2959" y="596"/>
                  </a:lnTo>
                  <a:lnTo>
                    <a:pt x="2114" y="289"/>
                  </a:lnTo>
                  <a:lnTo>
                    <a:pt x="1691" y="154"/>
                  </a:lnTo>
                  <a:lnTo>
                    <a:pt x="1269" y="39"/>
                  </a:lnTo>
                  <a:lnTo>
                    <a:pt x="11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78"/>
            <p:cNvSpPr/>
            <p:nvPr/>
          </p:nvSpPr>
          <p:spPr>
            <a:xfrm>
              <a:off x="2736875" y="3858925"/>
              <a:ext cx="86025" cy="56225"/>
            </a:xfrm>
            <a:custGeom>
              <a:avLst/>
              <a:gdLst/>
              <a:ahLst/>
              <a:cxnLst/>
              <a:rect l="l" t="t" r="r" b="b"/>
              <a:pathLst>
                <a:path w="3441" h="2249" extrusionOk="0">
                  <a:moveTo>
                    <a:pt x="789" y="1"/>
                  </a:moveTo>
                  <a:lnTo>
                    <a:pt x="789" y="39"/>
                  </a:lnTo>
                  <a:lnTo>
                    <a:pt x="1" y="1518"/>
                  </a:lnTo>
                  <a:lnTo>
                    <a:pt x="1615" y="1941"/>
                  </a:lnTo>
                  <a:lnTo>
                    <a:pt x="2479" y="2172"/>
                  </a:lnTo>
                  <a:lnTo>
                    <a:pt x="2748" y="2229"/>
                  </a:lnTo>
                  <a:lnTo>
                    <a:pt x="2844" y="2249"/>
                  </a:lnTo>
                  <a:lnTo>
                    <a:pt x="2941" y="2229"/>
                  </a:lnTo>
                  <a:lnTo>
                    <a:pt x="3017" y="2191"/>
                  </a:lnTo>
                  <a:lnTo>
                    <a:pt x="3094" y="2133"/>
                  </a:lnTo>
                  <a:lnTo>
                    <a:pt x="3171" y="2018"/>
                  </a:lnTo>
                  <a:lnTo>
                    <a:pt x="3248" y="1884"/>
                  </a:lnTo>
                  <a:lnTo>
                    <a:pt x="3344" y="1691"/>
                  </a:lnTo>
                  <a:lnTo>
                    <a:pt x="3421" y="1480"/>
                  </a:lnTo>
                  <a:lnTo>
                    <a:pt x="3440" y="1365"/>
                  </a:lnTo>
                  <a:lnTo>
                    <a:pt x="3440" y="1269"/>
                  </a:lnTo>
                  <a:lnTo>
                    <a:pt x="3440" y="1173"/>
                  </a:lnTo>
                  <a:lnTo>
                    <a:pt x="3382" y="1077"/>
                  </a:lnTo>
                  <a:lnTo>
                    <a:pt x="3325" y="1000"/>
                  </a:lnTo>
                  <a:lnTo>
                    <a:pt x="3190" y="923"/>
                  </a:lnTo>
                  <a:lnTo>
                    <a:pt x="2844" y="788"/>
                  </a:lnTo>
                  <a:lnTo>
                    <a:pt x="2287" y="596"/>
                  </a:lnTo>
                  <a:lnTo>
                    <a:pt x="7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78"/>
            <p:cNvSpPr/>
            <p:nvPr/>
          </p:nvSpPr>
          <p:spPr>
            <a:xfrm>
              <a:off x="2668200" y="3930500"/>
              <a:ext cx="94175" cy="92725"/>
            </a:xfrm>
            <a:custGeom>
              <a:avLst/>
              <a:gdLst/>
              <a:ahLst/>
              <a:cxnLst/>
              <a:rect l="l" t="t" r="r" b="b"/>
              <a:pathLst>
                <a:path w="3767" h="3709" extrusionOk="0">
                  <a:moveTo>
                    <a:pt x="1883" y="423"/>
                  </a:moveTo>
                  <a:lnTo>
                    <a:pt x="3247" y="904"/>
                  </a:lnTo>
                  <a:lnTo>
                    <a:pt x="2825" y="1461"/>
                  </a:lnTo>
                  <a:lnTo>
                    <a:pt x="2402" y="2037"/>
                  </a:lnTo>
                  <a:lnTo>
                    <a:pt x="2018" y="2614"/>
                  </a:lnTo>
                  <a:lnTo>
                    <a:pt x="1653" y="3228"/>
                  </a:lnTo>
                  <a:lnTo>
                    <a:pt x="423" y="2575"/>
                  </a:lnTo>
                  <a:lnTo>
                    <a:pt x="442" y="2556"/>
                  </a:lnTo>
                  <a:lnTo>
                    <a:pt x="846" y="2037"/>
                  </a:lnTo>
                  <a:lnTo>
                    <a:pt x="1211" y="1518"/>
                  </a:lnTo>
                  <a:lnTo>
                    <a:pt x="1557" y="980"/>
                  </a:lnTo>
                  <a:lnTo>
                    <a:pt x="1883" y="423"/>
                  </a:lnTo>
                  <a:close/>
                  <a:moveTo>
                    <a:pt x="1806" y="0"/>
                  </a:moveTo>
                  <a:lnTo>
                    <a:pt x="1729" y="20"/>
                  </a:lnTo>
                  <a:lnTo>
                    <a:pt x="1672" y="39"/>
                  </a:lnTo>
                  <a:lnTo>
                    <a:pt x="1653" y="97"/>
                  </a:lnTo>
                  <a:lnTo>
                    <a:pt x="1499" y="404"/>
                  </a:lnTo>
                  <a:lnTo>
                    <a:pt x="1345" y="692"/>
                  </a:lnTo>
                  <a:lnTo>
                    <a:pt x="999" y="1288"/>
                  </a:lnTo>
                  <a:lnTo>
                    <a:pt x="634" y="1845"/>
                  </a:lnTo>
                  <a:lnTo>
                    <a:pt x="269" y="2421"/>
                  </a:lnTo>
                  <a:lnTo>
                    <a:pt x="250" y="2460"/>
                  </a:lnTo>
                  <a:lnTo>
                    <a:pt x="250" y="2498"/>
                  </a:lnTo>
                  <a:lnTo>
                    <a:pt x="173" y="2518"/>
                  </a:lnTo>
                  <a:lnTo>
                    <a:pt x="115" y="2537"/>
                  </a:lnTo>
                  <a:lnTo>
                    <a:pt x="58" y="2594"/>
                  </a:lnTo>
                  <a:lnTo>
                    <a:pt x="19" y="2652"/>
                  </a:lnTo>
                  <a:lnTo>
                    <a:pt x="0" y="2710"/>
                  </a:lnTo>
                  <a:lnTo>
                    <a:pt x="19" y="2787"/>
                  </a:lnTo>
                  <a:lnTo>
                    <a:pt x="39" y="2844"/>
                  </a:lnTo>
                  <a:lnTo>
                    <a:pt x="115" y="2902"/>
                  </a:lnTo>
                  <a:lnTo>
                    <a:pt x="1614" y="3670"/>
                  </a:lnTo>
                  <a:lnTo>
                    <a:pt x="1691" y="3709"/>
                  </a:lnTo>
                  <a:lnTo>
                    <a:pt x="1787" y="3709"/>
                  </a:lnTo>
                  <a:lnTo>
                    <a:pt x="1845" y="3670"/>
                  </a:lnTo>
                  <a:lnTo>
                    <a:pt x="1902" y="3613"/>
                  </a:lnTo>
                  <a:lnTo>
                    <a:pt x="2306" y="2902"/>
                  </a:lnTo>
                  <a:lnTo>
                    <a:pt x="2748" y="2229"/>
                  </a:lnTo>
                  <a:lnTo>
                    <a:pt x="3209" y="1576"/>
                  </a:lnTo>
                  <a:lnTo>
                    <a:pt x="3709" y="942"/>
                  </a:lnTo>
                  <a:lnTo>
                    <a:pt x="3747" y="904"/>
                  </a:lnTo>
                  <a:lnTo>
                    <a:pt x="3766" y="846"/>
                  </a:lnTo>
                  <a:lnTo>
                    <a:pt x="3766" y="807"/>
                  </a:lnTo>
                  <a:lnTo>
                    <a:pt x="3766" y="750"/>
                  </a:lnTo>
                  <a:lnTo>
                    <a:pt x="3747" y="711"/>
                  </a:lnTo>
                  <a:lnTo>
                    <a:pt x="3709" y="673"/>
                  </a:lnTo>
                  <a:lnTo>
                    <a:pt x="3670" y="654"/>
                  </a:lnTo>
                  <a:lnTo>
                    <a:pt x="3632" y="615"/>
                  </a:lnTo>
                  <a:lnTo>
                    <a:pt x="18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78"/>
            <p:cNvSpPr/>
            <p:nvPr/>
          </p:nvSpPr>
          <p:spPr>
            <a:xfrm>
              <a:off x="2678750" y="3941075"/>
              <a:ext cx="70650" cy="70150"/>
            </a:xfrm>
            <a:custGeom>
              <a:avLst/>
              <a:gdLst/>
              <a:ahLst/>
              <a:cxnLst/>
              <a:rect l="l" t="t" r="r" b="b"/>
              <a:pathLst>
                <a:path w="2826" h="2806" extrusionOk="0">
                  <a:moveTo>
                    <a:pt x="1461" y="0"/>
                  </a:moveTo>
                  <a:lnTo>
                    <a:pt x="1135" y="557"/>
                  </a:lnTo>
                  <a:lnTo>
                    <a:pt x="789" y="1095"/>
                  </a:lnTo>
                  <a:lnTo>
                    <a:pt x="424" y="1614"/>
                  </a:lnTo>
                  <a:lnTo>
                    <a:pt x="20" y="2133"/>
                  </a:lnTo>
                  <a:lnTo>
                    <a:pt x="1" y="2152"/>
                  </a:lnTo>
                  <a:lnTo>
                    <a:pt x="1231" y="2805"/>
                  </a:lnTo>
                  <a:lnTo>
                    <a:pt x="1596" y="2191"/>
                  </a:lnTo>
                  <a:lnTo>
                    <a:pt x="1980" y="1614"/>
                  </a:lnTo>
                  <a:lnTo>
                    <a:pt x="2403" y="1038"/>
                  </a:lnTo>
                  <a:lnTo>
                    <a:pt x="2825" y="481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78"/>
            <p:cNvSpPr/>
            <p:nvPr/>
          </p:nvSpPr>
          <p:spPr>
            <a:xfrm>
              <a:off x="2636000" y="4039550"/>
              <a:ext cx="65850" cy="54300"/>
            </a:xfrm>
            <a:custGeom>
              <a:avLst/>
              <a:gdLst/>
              <a:ahLst/>
              <a:cxnLst/>
              <a:rect l="l" t="t" r="r" b="b"/>
              <a:pathLst>
                <a:path w="2634" h="2172" extrusionOk="0">
                  <a:moveTo>
                    <a:pt x="1480" y="404"/>
                  </a:moveTo>
                  <a:lnTo>
                    <a:pt x="1538" y="423"/>
                  </a:lnTo>
                  <a:lnTo>
                    <a:pt x="1596" y="442"/>
                  </a:lnTo>
                  <a:lnTo>
                    <a:pt x="1653" y="480"/>
                  </a:lnTo>
                  <a:lnTo>
                    <a:pt x="1692" y="557"/>
                  </a:lnTo>
                  <a:lnTo>
                    <a:pt x="1788" y="711"/>
                  </a:lnTo>
                  <a:lnTo>
                    <a:pt x="1941" y="1018"/>
                  </a:lnTo>
                  <a:lnTo>
                    <a:pt x="2172" y="1384"/>
                  </a:lnTo>
                  <a:lnTo>
                    <a:pt x="1077" y="1672"/>
                  </a:lnTo>
                  <a:lnTo>
                    <a:pt x="750" y="1749"/>
                  </a:lnTo>
                  <a:lnTo>
                    <a:pt x="693" y="1691"/>
                  </a:lnTo>
                  <a:lnTo>
                    <a:pt x="635" y="1595"/>
                  </a:lnTo>
                  <a:lnTo>
                    <a:pt x="577" y="1518"/>
                  </a:lnTo>
                  <a:lnTo>
                    <a:pt x="558" y="1422"/>
                  </a:lnTo>
                  <a:lnTo>
                    <a:pt x="481" y="1172"/>
                  </a:lnTo>
                  <a:lnTo>
                    <a:pt x="424" y="922"/>
                  </a:lnTo>
                  <a:lnTo>
                    <a:pt x="693" y="749"/>
                  </a:lnTo>
                  <a:lnTo>
                    <a:pt x="1019" y="538"/>
                  </a:lnTo>
                  <a:lnTo>
                    <a:pt x="1173" y="461"/>
                  </a:lnTo>
                  <a:lnTo>
                    <a:pt x="1327" y="423"/>
                  </a:lnTo>
                  <a:lnTo>
                    <a:pt x="1403" y="404"/>
                  </a:lnTo>
                  <a:close/>
                  <a:moveTo>
                    <a:pt x="1519" y="0"/>
                  </a:moveTo>
                  <a:lnTo>
                    <a:pt x="1403" y="19"/>
                  </a:lnTo>
                  <a:lnTo>
                    <a:pt x="1307" y="58"/>
                  </a:lnTo>
                  <a:lnTo>
                    <a:pt x="1192" y="115"/>
                  </a:lnTo>
                  <a:lnTo>
                    <a:pt x="769" y="404"/>
                  </a:lnTo>
                  <a:lnTo>
                    <a:pt x="347" y="711"/>
                  </a:lnTo>
                  <a:lnTo>
                    <a:pt x="289" y="673"/>
                  </a:lnTo>
                  <a:lnTo>
                    <a:pt x="231" y="653"/>
                  </a:lnTo>
                  <a:lnTo>
                    <a:pt x="174" y="673"/>
                  </a:lnTo>
                  <a:lnTo>
                    <a:pt x="116" y="692"/>
                  </a:lnTo>
                  <a:lnTo>
                    <a:pt x="58" y="730"/>
                  </a:lnTo>
                  <a:lnTo>
                    <a:pt x="39" y="769"/>
                  </a:lnTo>
                  <a:lnTo>
                    <a:pt x="1" y="826"/>
                  </a:lnTo>
                  <a:lnTo>
                    <a:pt x="20" y="903"/>
                  </a:lnTo>
                  <a:lnTo>
                    <a:pt x="78" y="1230"/>
                  </a:lnTo>
                  <a:lnTo>
                    <a:pt x="116" y="1441"/>
                  </a:lnTo>
                  <a:lnTo>
                    <a:pt x="174" y="1633"/>
                  </a:lnTo>
                  <a:lnTo>
                    <a:pt x="251" y="1806"/>
                  </a:lnTo>
                  <a:lnTo>
                    <a:pt x="327" y="1979"/>
                  </a:lnTo>
                  <a:lnTo>
                    <a:pt x="385" y="2037"/>
                  </a:lnTo>
                  <a:lnTo>
                    <a:pt x="462" y="2094"/>
                  </a:lnTo>
                  <a:lnTo>
                    <a:pt x="520" y="2133"/>
                  </a:lnTo>
                  <a:lnTo>
                    <a:pt x="596" y="2152"/>
                  </a:lnTo>
                  <a:lnTo>
                    <a:pt x="693" y="2171"/>
                  </a:lnTo>
                  <a:lnTo>
                    <a:pt x="789" y="2171"/>
                  </a:lnTo>
                  <a:lnTo>
                    <a:pt x="981" y="2133"/>
                  </a:lnTo>
                  <a:lnTo>
                    <a:pt x="1365" y="2018"/>
                  </a:lnTo>
                  <a:lnTo>
                    <a:pt x="2499" y="1691"/>
                  </a:lnTo>
                  <a:lnTo>
                    <a:pt x="2576" y="1653"/>
                  </a:lnTo>
                  <a:lnTo>
                    <a:pt x="2633" y="1576"/>
                  </a:lnTo>
                  <a:lnTo>
                    <a:pt x="2633" y="1499"/>
                  </a:lnTo>
                  <a:lnTo>
                    <a:pt x="2614" y="1422"/>
                  </a:lnTo>
                  <a:lnTo>
                    <a:pt x="2326" y="942"/>
                  </a:lnTo>
                  <a:lnTo>
                    <a:pt x="2038" y="480"/>
                  </a:lnTo>
                  <a:lnTo>
                    <a:pt x="1865" y="211"/>
                  </a:lnTo>
                  <a:lnTo>
                    <a:pt x="1769" y="96"/>
                  </a:lnTo>
                  <a:lnTo>
                    <a:pt x="1692" y="58"/>
                  </a:lnTo>
                  <a:lnTo>
                    <a:pt x="1634" y="1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78"/>
            <p:cNvSpPr/>
            <p:nvPr/>
          </p:nvSpPr>
          <p:spPr>
            <a:xfrm>
              <a:off x="2646575" y="4049625"/>
              <a:ext cx="43750" cy="33650"/>
            </a:xfrm>
            <a:custGeom>
              <a:avLst/>
              <a:gdLst/>
              <a:ahLst/>
              <a:cxnLst/>
              <a:rect l="l" t="t" r="r" b="b"/>
              <a:pathLst>
                <a:path w="1750" h="1346" extrusionOk="0">
                  <a:moveTo>
                    <a:pt x="980" y="1"/>
                  </a:moveTo>
                  <a:lnTo>
                    <a:pt x="904" y="20"/>
                  </a:lnTo>
                  <a:lnTo>
                    <a:pt x="750" y="58"/>
                  </a:lnTo>
                  <a:lnTo>
                    <a:pt x="596" y="135"/>
                  </a:lnTo>
                  <a:lnTo>
                    <a:pt x="270" y="346"/>
                  </a:lnTo>
                  <a:lnTo>
                    <a:pt x="1" y="519"/>
                  </a:lnTo>
                  <a:lnTo>
                    <a:pt x="58" y="769"/>
                  </a:lnTo>
                  <a:lnTo>
                    <a:pt x="135" y="1019"/>
                  </a:lnTo>
                  <a:lnTo>
                    <a:pt x="154" y="1115"/>
                  </a:lnTo>
                  <a:lnTo>
                    <a:pt x="212" y="1192"/>
                  </a:lnTo>
                  <a:lnTo>
                    <a:pt x="270" y="1288"/>
                  </a:lnTo>
                  <a:lnTo>
                    <a:pt x="327" y="1346"/>
                  </a:lnTo>
                  <a:lnTo>
                    <a:pt x="654" y="1269"/>
                  </a:lnTo>
                  <a:lnTo>
                    <a:pt x="1749" y="981"/>
                  </a:lnTo>
                  <a:lnTo>
                    <a:pt x="1518" y="615"/>
                  </a:lnTo>
                  <a:lnTo>
                    <a:pt x="1365" y="308"/>
                  </a:lnTo>
                  <a:lnTo>
                    <a:pt x="1269" y="154"/>
                  </a:lnTo>
                  <a:lnTo>
                    <a:pt x="1230" y="77"/>
                  </a:lnTo>
                  <a:lnTo>
                    <a:pt x="1173" y="39"/>
                  </a:lnTo>
                  <a:lnTo>
                    <a:pt x="1115" y="20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0" name="Google Shape;10900;p78"/>
          <p:cNvGrpSpPr/>
          <p:nvPr/>
        </p:nvGrpSpPr>
        <p:grpSpPr>
          <a:xfrm>
            <a:off x="3800850" y="3069725"/>
            <a:ext cx="391025" cy="1497775"/>
            <a:chOff x="3800850" y="3069725"/>
            <a:chExt cx="391025" cy="1497775"/>
          </a:xfrm>
        </p:grpSpPr>
        <p:sp>
          <p:nvSpPr>
            <p:cNvPr id="10901" name="Google Shape;10901;p78"/>
            <p:cNvSpPr/>
            <p:nvPr/>
          </p:nvSpPr>
          <p:spPr>
            <a:xfrm>
              <a:off x="3800850" y="3069725"/>
              <a:ext cx="391025" cy="1497775"/>
            </a:xfrm>
            <a:custGeom>
              <a:avLst/>
              <a:gdLst/>
              <a:ahLst/>
              <a:cxnLst/>
              <a:rect l="l" t="t" r="r" b="b"/>
              <a:pathLst>
                <a:path w="15641" h="59911" extrusionOk="0">
                  <a:moveTo>
                    <a:pt x="11606" y="1961"/>
                  </a:moveTo>
                  <a:lnTo>
                    <a:pt x="11587" y="3306"/>
                  </a:lnTo>
                  <a:lnTo>
                    <a:pt x="11568" y="4651"/>
                  </a:lnTo>
                  <a:lnTo>
                    <a:pt x="11587" y="7360"/>
                  </a:lnTo>
                  <a:lnTo>
                    <a:pt x="10453" y="7187"/>
                  </a:lnTo>
                  <a:lnTo>
                    <a:pt x="10626" y="6553"/>
                  </a:lnTo>
                  <a:lnTo>
                    <a:pt x="10799" y="5900"/>
                  </a:lnTo>
                  <a:lnTo>
                    <a:pt x="10953" y="5265"/>
                  </a:lnTo>
                  <a:lnTo>
                    <a:pt x="11106" y="4593"/>
                  </a:lnTo>
                  <a:lnTo>
                    <a:pt x="11375" y="3286"/>
                  </a:lnTo>
                  <a:lnTo>
                    <a:pt x="11606" y="1961"/>
                  </a:lnTo>
                  <a:close/>
                  <a:moveTo>
                    <a:pt x="8782" y="7725"/>
                  </a:moveTo>
                  <a:lnTo>
                    <a:pt x="9012" y="7744"/>
                  </a:lnTo>
                  <a:lnTo>
                    <a:pt x="10588" y="7783"/>
                  </a:lnTo>
                  <a:lnTo>
                    <a:pt x="11049" y="7802"/>
                  </a:lnTo>
                  <a:lnTo>
                    <a:pt x="11548" y="7840"/>
                  </a:lnTo>
                  <a:lnTo>
                    <a:pt x="12029" y="7898"/>
                  </a:lnTo>
                  <a:lnTo>
                    <a:pt x="12528" y="7955"/>
                  </a:lnTo>
                  <a:lnTo>
                    <a:pt x="12989" y="8052"/>
                  </a:lnTo>
                  <a:lnTo>
                    <a:pt x="13431" y="8167"/>
                  </a:lnTo>
                  <a:lnTo>
                    <a:pt x="13835" y="8321"/>
                  </a:lnTo>
                  <a:lnTo>
                    <a:pt x="14027" y="8417"/>
                  </a:lnTo>
                  <a:lnTo>
                    <a:pt x="14200" y="8513"/>
                  </a:lnTo>
                  <a:lnTo>
                    <a:pt x="14354" y="8609"/>
                  </a:lnTo>
                  <a:lnTo>
                    <a:pt x="14507" y="8724"/>
                  </a:lnTo>
                  <a:lnTo>
                    <a:pt x="14623" y="8859"/>
                  </a:lnTo>
                  <a:lnTo>
                    <a:pt x="14738" y="8993"/>
                  </a:lnTo>
                  <a:lnTo>
                    <a:pt x="14834" y="9147"/>
                  </a:lnTo>
                  <a:lnTo>
                    <a:pt x="14911" y="9300"/>
                  </a:lnTo>
                  <a:lnTo>
                    <a:pt x="14949" y="9473"/>
                  </a:lnTo>
                  <a:lnTo>
                    <a:pt x="14988" y="9666"/>
                  </a:lnTo>
                  <a:lnTo>
                    <a:pt x="14988" y="9954"/>
                  </a:lnTo>
                  <a:lnTo>
                    <a:pt x="14949" y="10261"/>
                  </a:lnTo>
                  <a:lnTo>
                    <a:pt x="14911" y="10569"/>
                  </a:lnTo>
                  <a:lnTo>
                    <a:pt x="14834" y="10895"/>
                  </a:lnTo>
                  <a:lnTo>
                    <a:pt x="14699" y="11529"/>
                  </a:lnTo>
                  <a:lnTo>
                    <a:pt x="14623" y="11837"/>
                  </a:lnTo>
                  <a:lnTo>
                    <a:pt x="14565" y="12125"/>
                  </a:lnTo>
                  <a:lnTo>
                    <a:pt x="14507" y="12586"/>
                  </a:lnTo>
                  <a:lnTo>
                    <a:pt x="14469" y="12836"/>
                  </a:lnTo>
                  <a:lnTo>
                    <a:pt x="14411" y="13086"/>
                  </a:lnTo>
                  <a:lnTo>
                    <a:pt x="14334" y="13335"/>
                  </a:lnTo>
                  <a:lnTo>
                    <a:pt x="14277" y="13451"/>
                  </a:lnTo>
                  <a:lnTo>
                    <a:pt x="14219" y="13566"/>
                  </a:lnTo>
                  <a:lnTo>
                    <a:pt x="14161" y="13662"/>
                  </a:lnTo>
                  <a:lnTo>
                    <a:pt x="14085" y="13739"/>
                  </a:lnTo>
                  <a:lnTo>
                    <a:pt x="13989" y="13816"/>
                  </a:lnTo>
                  <a:lnTo>
                    <a:pt x="13873" y="13873"/>
                  </a:lnTo>
                  <a:lnTo>
                    <a:pt x="13777" y="13893"/>
                  </a:lnTo>
                  <a:lnTo>
                    <a:pt x="13623" y="13893"/>
                  </a:lnTo>
                  <a:lnTo>
                    <a:pt x="13431" y="13873"/>
                  </a:lnTo>
                  <a:lnTo>
                    <a:pt x="13239" y="13835"/>
                  </a:lnTo>
                  <a:lnTo>
                    <a:pt x="12874" y="13739"/>
                  </a:lnTo>
                  <a:lnTo>
                    <a:pt x="12586" y="13681"/>
                  </a:lnTo>
                  <a:lnTo>
                    <a:pt x="9800" y="13297"/>
                  </a:lnTo>
                  <a:lnTo>
                    <a:pt x="8397" y="13124"/>
                  </a:lnTo>
                  <a:lnTo>
                    <a:pt x="6995" y="12970"/>
                  </a:lnTo>
                  <a:lnTo>
                    <a:pt x="7014" y="12874"/>
                  </a:lnTo>
                  <a:lnTo>
                    <a:pt x="6975" y="12010"/>
                  </a:lnTo>
                  <a:lnTo>
                    <a:pt x="6956" y="11145"/>
                  </a:lnTo>
                  <a:lnTo>
                    <a:pt x="6975" y="10280"/>
                  </a:lnTo>
                  <a:lnTo>
                    <a:pt x="7033" y="9397"/>
                  </a:lnTo>
                  <a:lnTo>
                    <a:pt x="7071" y="9185"/>
                  </a:lnTo>
                  <a:lnTo>
                    <a:pt x="7110" y="8974"/>
                  </a:lnTo>
                  <a:lnTo>
                    <a:pt x="7168" y="8782"/>
                  </a:lnTo>
                  <a:lnTo>
                    <a:pt x="7225" y="8609"/>
                  </a:lnTo>
                  <a:lnTo>
                    <a:pt x="7302" y="8436"/>
                  </a:lnTo>
                  <a:lnTo>
                    <a:pt x="7379" y="8301"/>
                  </a:lnTo>
                  <a:lnTo>
                    <a:pt x="7494" y="8186"/>
                  </a:lnTo>
                  <a:lnTo>
                    <a:pt x="7609" y="8071"/>
                  </a:lnTo>
                  <a:lnTo>
                    <a:pt x="7725" y="7975"/>
                  </a:lnTo>
                  <a:lnTo>
                    <a:pt x="7878" y="7898"/>
                  </a:lnTo>
                  <a:lnTo>
                    <a:pt x="8032" y="7840"/>
                  </a:lnTo>
                  <a:lnTo>
                    <a:pt x="8186" y="7802"/>
                  </a:lnTo>
                  <a:lnTo>
                    <a:pt x="8378" y="7763"/>
                  </a:lnTo>
                  <a:lnTo>
                    <a:pt x="8570" y="7744"/>
                  </a:lnTo>
                  <a:lnTo>
                    <a:pt x="8782" y="7725"/>
                  </a:lnTo>
                  <a:close/>
                  <a:moveTo>
                    <a:pt x="7590" y="13470"/>
                  </a:moveTo>
                  <a:lnTo>
                    <a:pt x="8666" y="13643"/>
                  </a:lnTo>
                  <a:lnTo>
                    <a:pt x="9723" y="13816"/>
                  </a:lnTo>
                  <a:lnTo>
                    <a:pt x="11856" y="14123"/>
                  </a:lnTo>
                  <a:lnTo>
                    <a:pt x="12279" y="14200"/>
                  </a:lnTo>
                  <a:lnTo>
                    <a:pt x="12778" y="14335"/>
                  </a:lnTo>
                  <a:lnTo>
                    <a:pt x="13047" y="14373"/>
                  </a:lnTo>
                  <a:lnTo>
                    <a:pt x="13335" y="14431"/>
                  </a:lnTo>
                  <a:lnTo>
                    <a:pt x="13604" y="14450"/>
                  </a:lnTo>
                  <a:lnTo>
                    <a:pt x="13854" y="14469"/>
                  </a:lnTo>
                  <a:lnTo>
                    <a:pt x="13873" y="14488"/>
                  </a:lnTo>
                  <a:lnTo>
                    <a:pt x="13989" y="14680"/>
                  </a:lnTo>
                  <a:lnTo>
                    <a:pt x="14085" y="14911"/>
                  </a:lnTo>
                  <a:lnTo>
                    <a:pt x="14161" y="15180"/>
                  </a:lnTo>
                  <a:lnTo>
                    <a:pt x="14200" y="15468"/>
                  </a:lnTo>
                  <a:lnTo>
                    <a:pt x="14238" y="15795"/>
                  </a:lnTo>
                  <a:lnTo>
                    <a:pt x="14258" y="16122"/>
                  </a:lnTo>
                  <a:lnTo>
                    <a:pt x="14258" y="16487"/>
                  </a:lnTo>
                  <a:lnTo>
                    <a:pt x="14258" y="16832"/>
                  </a:lnTo>
                  <a:lnTo>
                    <a:pt x="14200" y="17563"/>
                  </a:lnTo>
                  <a:lnTo>
                    <a:pt x="14123" y="18235"/>
                  </a:lnTo>
                  <a:lnTo>
                    <a:pt x="14008" y="18850"/>
                  </a:lnTo>
                  <a:lnTo>
                    <a:pt x="13912" y="19330"/>
                  </a:lnTo>
                  <a:lnTo>
                    <a:pt x="13912" y="19561"/>
                  </a:lnTo>
                  <a:lnTo>
                    <a:pt x="13873" y="19791"/>
                  </a:lnTo>
                  <a:lnTo>
                    <a:pt x="13796" y="20022"/>
                  </a:lnTo>
                  <a:lnTo>
                    <a:pt x="13720" y="20214"/>
                  </a:lnTo>
                  <a:lnTo>
                    <a:pt x="13585" y="20406"/>
                  </a:lnTo>
                  <a:lnTo>
                    <a:pt x="13431" y="20598"/>
                  </a:lnTo>
                  <a:lnTo>
                    <a:pt x="13258" y="20771"/>
                  </a:lnTo>
                  <a:lnTo>
                    <a:pt x="13047" y="20925"/>
                  </a:lnTo>
                  <a:lnTo>
                    <a:pt x="11798" y="20752"/>
                  </a:lnTo>
                  <a:lnTo>
                    <a:pt x="9608" y="20445"/>
                  </a:lnTo>
                  <a:lnTo>
                    <a:pt x="8570" y="20310"/>
                  </a:lnTo>
                  <a:lnTo>
                    <a:pt x="8051" y="20233"/>
                  </a:lnTo>
                  <a:lnTo>
                    <a:pt x="7533" y="20137"/>
                  </a:lnTo>
                  <a:lnTo>
                    <a:pt x="7091" y="20022"/>
                  </a:lnTo>
                  <a:lnTo>
                    <a:pt x="6726" y="19907"/>
                  </a:lnTo>
                  <a:lnTo>
                    <a:pt x="6553" y="19830"/>
                  </a:lnTo>
                  <a:lnTo>
                    <a:pt x="6418" y="19753"/>
                  </a:lnTo>
                  <a:lnTo>
                    <a:pt x="6303" y="19676"/>
                  </a:lnTo>
                  <a:lnTo>
                    <a:pt x="6188" y="19561"/>
                  </a:lnTo>
                  <a:lnTo>
                    <a:pt x="6111" y="19465"/>
                  </a:lnTo>
                  <a:lnTo>
                    <a:pt x="6034" y="19330"/>
                  </a:lnTo>
                  <a:lnTo>
                    <a:pt x="5995" y="19196"/>
                  </a:lnTo>
                  <a:lnTo>
                    <a:pt x="5957" y="19061"/>
                  </a:lnTo>
                  <a:lnTo>
                    <a:pt x="5938" y="18888"/>
                  </a:lnTo>
                  <a:lnTo>
                    <a:pt x="5938" y="18696"/>
                  </a:lnTo>
                  <a:lnTo>
                    <a:pt x="5976" y="18504"/>
                  </a:lnTo>
                  <a:lnTo>
                    <a:pt x="6015" y="18274"/>
                  </a:lnTo>
                  <a:lnTo>
                    <a:pt x="6072" y="17851"/>
                  </a:lnTo>
                  <a:lnTo>
                    <a:pt x="6168" y="17217"/>
                  </a:lnTo>
                  <a:lnTo>
                    <a:pt x="6284" y="16448"/>
                  </a:lnTo>
                  <a:lnTo>
                    <a:pt x="6437" y="15660"/>
                  </a:lnTo>
                  <a:lnTo>
                    <a:pt x="6533" y="15257"/>
                  </a:lnTo>
                  <a:lnTo>
                    <a:pt x="6649" y="14873"/>
                  </a:lnTo>
                  <a:lnTo>
                    <a:pt x="6764" y="14508"/>
                  </a:lnTo>
                  <a:lnTo>
                    <a:pt x="6899" y="14200"/>
                  </a:lnTo>
                  <a:lnTo>
                    <a:pt x="7052" y="13912"/>
                  </a:lnTo>
                  <a:lnTo>
                    <a:pt x="7129" y="13797"/>
                  </a:lnTo>
                  <a:lnTo>
                    <a:pt x="7206" y="13701"/>
                  </a:lnTo>
                  <a:lnTo>
                    <a:pt x="7302" y="13604"/>
                  </a:lnTo>
                  <a:lnTo>
                    <a:pt x="7398" y="13547"/>
                  </a:lnTo>
                  <a:lnTo>
                    <a:pt x="7494" y="13489"/>
                  </a:lnTo>
                  <a:lnTo>
                    <a:pt x="7590" y="13470"/>
                  </a:lnTo>
                  <a:close/>
                  <a:moveTo>
                    <a:pt x="6188" y="20253"/>
                  </a:moveTo>
                  <a:lnTo>
                    <a:pt x="6476" y="20368"/>
                  </a:lnTo>
                  <a:lnTo>
                    <a:pt x="6802" y="20464"/>
                  </a:lnTo>
                  <a:lnTo>
                    <a:pt x="7129" y="20541"/>
                  </a:lnTo>
                  <a:lnTo>
                    <a:pt x="7456" y="20598"/>
                  </a:lnTo>
                  <a:lnTo>
                    <a:pt x="8090" y="20694"/>
                  </a:lnTo>
                  <a:lnTo>
                    <a:pt x="8609" y="20771"/>
                  </a:lnTo>
                  <a:lnTo>
                    <a:pt x="9858" y="20944"/>
                  </a:lnTo>
                  <a:lnTo>
                    <a:pt x="11106" y="21117"/>
                  </a:lnTo>
                  <a:lnTo>
                    <a:pt x="11529" y="21194"/>
                  </a:lnTo>
                  <a:lnTo>
                    <a:pt x="12010" y="21290"/>
                  </a:lnTo>
                  <a:lnTo>
                    <a:pt x="12509" y="21386"/>
                  </a:lnTo>
                  <a:lnTo>
                    <a:pt x="12759" y="21405"/>
                  </a:lnTo>
                  <a:lnTo>
                    <a:pt x="12989" y="21425"/>
                  </a:lnTo>
                  <a:lnTo>
                    <a:pt x="13009" y="21482"/>
                  </a:lnTo>
                  <a:lnTo>
                    <a:pt x="13028" y="21540"/>
                  </a:lnTo>
                  <a:lnTo>
                    <a:pt x="13085" y="21617"/>
                  </a:lnTo>
                  <a:lnTo>
                    <a:pt x="13105" y="21713"/>
                  </a:lnTo>
                  <a:lnTo>
                    <a:pt x="13085" y="21790"/>
                  </a:lnTo>
                  <a:lnTo>
                    <a:pt x="13066" y="21867"/>
                  </a:lnTo>
                  <a:lnTo>
                    <a:pt x="13009" y="21943"/>
                  </a:lnTo>
                  <a:lnTo>
                    <a:pt x="12932" y="22020"/>
                  </a:lnTo>
                  <a:lnTo>
                    <a:pt x="12816" y="22097"/>
                  </a:lnTo>
                  <a:lnTo>
                    <a:pt x="12701" y="22155"/>
                  </a:lnTo>
                  <a:lnTo>
                    <a:pt x="12432" y="22289"/>
                  </a:lnTo>
                  <a:lnTo>
                    <a:pt x="12086" y="22405"/>
                  </a:lnTo>
                  <a:lnTo>
                    <a:pt x="11721" y="22520"/>
                  </a:lnTo>
                  <a:lnTo>
                    <a:pt x="11318" y="22616"/>
                  </a:lnTo>
                  <a:lnTo>
                    <a:pt x="10492" y="22770"/>
                  </a:lnTo>
                  <a:lnTo>
                    <a:pt x="9704" y="22904"/>
                  </a:lnTo>
                  <a:lnTo>
                    <a:pt x="8743" y="23019"/>
                  </a:lnTo>
                  <a:lnTo>
                    <a:pt x="8340" y="23096"/>
                  </a:lnTo>
                  <a:lnTo>
                    <a:pt x="7859" y="23192"/>
                  </a:lnTo>
                  <a:lnTo>
                    <a:pt x="7609" y="23231"/>
                  </a:lnTo>
                  <a:lnTo>
                    <a:pt x="7379" y="23250"/>
                  </a:lnTo>
                  <a:lnTo>
                    <a:pt x="7168" y="23269"/>
                  </a:lnTo>
                  <a:lnTo>
                    <a:pt x="6975" y="23250"/>
                  </a:lnTo>
                  <a:lnTo>
                    <a:pt x="6802" y="23192"/>
                  </a:lnTo>
                  <a:lnTo>
                    <a:pt x="6630" y="23096"/>
                  </a:lnTo>
                  <a:lnTo>
                    <a:pt x="6476" y="22962"/>
                  </a:lnTo>
                  <a:lnTo>
                    <a:pt x="6322" y="22808"/>
                  </a:lnTo>
                  <a:lnTo>
                    <a:pt x="6168" y="22616"/>
                  </a:lnTo>
                  <a:lnTo>
                    <a:pt x="6053" y="22424"/>
                  </a:lnTo>
                  <a:lnTo>
                    <a:pt x="5938" y="22193"/>
                  </a:lnTo>
                  <a:lnTo>
                    <a:pt x="5861" y="21963"/>
                  </a:lnTo>
                  <a:lnTo>
                    <a:pt x="5803" y="21732"/>
                  </a:lnTo>
                  <a:lnTo>
                    <a:pt x="5765" y="21501"/>
                  </a:lnTo>
                  <a:lnTo>
                    <a:pt x="5746" y="21252"/>
                  </a:lnTo>
                  <a:lnTo>
                    <a:pt x="5765" y="21021"/>
                  </a:lnTo>
                  <a:lnTo>
                    <a:pt x="5823" y="20810"/>
                  </a:lnTo>
                  <a:lnTo>
                    <a:pt x="5899" y="20598"/>
                  </a:lnTo>
                  <a:lnTo>
                    <a:pt x="6034" y="20406"/>
                  </a:lnTo>
                  <a:lnTo>
                    <a:pt x="6092" y="20329"/>
                  </a:lnTo>
                  <a:lnTo>
                    <a:pt x="6188" y="20253"/>
                  </a:lnTo>
                  <a:close/>
                  <a:moveTo>
                    <a:pt x="12989" y="22693"/>
                  </a:moveTo>
                  <a:lnTo>
                    <a:pt x="12855" y="23673"/>
                  </a:lnTo>
                  <a:lnTo>
                    <a:pt x="12701" y="24672"/>
                  </a:lnTo>
                  <a:lnTo>
                    <a:pt x="12663" y="24883"/>
                  </a:lnTo>
                  <a:lnTo>
                    <a:pt x="12624" y="25095"/>
                  </a:lnTo>
                  <a:lnTo>
                    <a:pt x="12547" y="25287"/>
                  </a:lnTo>
                  <a:lnTo>
                    <a:pt x="12471" y="25498"/>
                  </a:lnTo>
                  <a:lnTo>
                    <a:pt x="12355" y="25671"/>
                  </a:lnTo>
                  <a:lnTo>
                    <a:pt x="12221" y="25844"/>
                  </a:lnTo>
                  <a:lnTo>
                    <a:pt x="12125" y="25902"/>
                  </a:lnTo>
                  <a:lnTo>
                    <a:pt x="12048" y="25959"/>
                  </a:lnTo>
                  <a:lnTo>
                    <a:pt x="11933" y="26017"/>
                  </a:lnTo>
                  <a:lnTo>
                    <a:pt x="11837" y="26055"/>
                  </a:lnTo>
                  <a:lnTo>
                    <a:pt x="11683" y="26074"/>
                  </a:lnTo>
                  <a:lnTo>
                    <a:pt x="11529" y="26055"/>
                  </a:lnTo>
                  <a:lnTo>
                    <a:pt x="11337" y="26036"/>
                  </a:lnTo>
                  <a:lnTo>
                    <a:pt x="11145" y="25978"/>
                  </a:lnTo>
                  <a:lnTo>
                    <a:pt x="10780" y="25882"/>
                  </a:lnTo>
                  <a:lnTo>
                    <a:pt x="10472" y="25805"/>
                  </a:lnTo>
                  <a:lnTo>
                    <a:pt x="8032" y="25344"/>
                  </a:lnTo>
                  <a:lnTo>
                    <a:pt x="7168" y="25191"/>
                  </a:lnTo>
                  <a:lnTo>
                    <a:pt x="6783" y="25095"/>
                  </a:lnTo>
                  <a:lnTo>
                    <a:pt x="6610" y="25037"/>
                  </a:lnTo>
                  <a:lnTo>
                    <a:pt x="6457" y="24960"/>
                  </a:lnTo>
                  <a:lnTo>
                    <a:pt x="6322" y="24864"/>
                  </a:lnTo>
                  <a:lnTo>
                    <a:pt x="6207" y="24768"/>
                  </a:lnTo>
                  <a:lnTo>
                    <a:pt x="6111" y="24653"/>
                  </a:lnTo>
                  <a:lnTo>
                    <a:pt x="6053" y="24499"/>
                  </a:lnTo>
                  <a:lnTo>
                    <a:pt x="6015" y="24326"/>
                  </a:lnTo>
                  <a:lnTo>
                    <a:pt x="6015" y="24134"/>
                  </a:lnTo>
                  <a:lnTo>
                    <a:pt x="6053" y="23903"/>
                  </a:lnTo>
                  <a:lnTo>
                    <a:pt x="6130" y="23653"/>
                  </a:lnTo>
                  <a:lnTo>
                    <a:pt x="6264" y="23692"/>
                  </a:lnTo>
                  <a:lnTo>
                    <a:pt x="6399" y="23730"/>
                  </a:lnTo>
                  <a:lnTo>
                    <a:pt x="6726" y="23730"/>
                  </a:lnTo>
                  <a:lnTo>
                    <a:pt x="7129" y="23692"/>
                  </a:lnTo>
                  <a:lnTo>
                    <a:pt x="7629" y="23634"/>
                  </a:lnTo>
                  <a:lnTo>
                    <a:pt x="8436" y="23577"/>
                  </a:lnTo>
                  <a:lnTo>
                    <a:pt x="9127" y="23519"/>
                  </a:lnTo>
                  <a:lnTo>
                    <a:pt x="9915" y="23423"/>
                  </a:lnTo>
                  <a:lnTo>
                    <a:pt x="10741" y="23308"/>
                  </a:lnTo>
                  <a:lnTo>
                    <a:pt x="11164" y="23231"/>
                  </a:lnTo>
                  <a:lnTo>
                    <a:pt x="11587" y="23135"/>
                  </a:lnTo>
                  <a:lnTo>
                    <a:pt x="11971" y="23039"/>
                  </a:lnTo>
                  <a:lnTo>
                    <a:pt x="12355" y="22943"/>
                  </a:lnTo>
                  <a:lnTo>
                    <a:pt x="12682" y="22827"/>
                  </a:lnTo>
                  <a:lnTo>
                    <a:pt x="12989" y="22693"/>
                  </a:lnTo>
                  <a:close/>
                  <a:moveTo>
                    <a:pt x="6053" y="25479"/>
                  </a:moveTo>
                  <a:lnTo>
                    <a:pt x="6418" y="25556"/>
                  </a:lnTo>
                  <a:lnTo>
                    <a:pt x="6802" y="25594"/>
                  </a:lnTo>
                  <a:lnTo>
                    <a:pt x="7168" y="25633"/>
                  </a:lnTo>
                  <a:lnTo>
                    <a:pt x="7437" y="25671"/>
                  </a:lnTo>
                  <a:lnTo>
                    <a:pt x="10146" y="26190"/>
                  </a:lnTo>
                  <a:lnTo>
                    <a:pt x="10607" y="26305"/>
                  </a:lnTo>
                  <a:lnTo>
                    <a:pt x="11106" y="26440"/>
                  </a:lnTo>
                  <a:lnTo>
                    <a:pt x="11375" y="26497"/>
                  </a:lnTo>
                  <a:lnTo>
                    <a:pt x="11644" y="26536"/>
                  </a:lnTo>
                  <a:lnTo>
                    <a:pt x="11913" y="26555"/>
                  </a:lnTo>
                  <a:lnTo>
                    <a:pt x="12163" y="26536"/>
                  </a:lnTo>
                  <a:lnTo>
                    <a:pt x="12202" y="26555"/>
                  </a:lnTo>
                  <a:lnTo>
                    <a:pt x="12240" y="26593"/>
                  </a:lnTo>
                  <a:lnTo>
                    <a:pt x="12317" y="26632"/>
                  </a:lnTo>
                  <a:lnTo>
                    <a:pt x="12394" y="26689"/>
                  </a:lnTo>
                  <a:lnTo>
                    <a:pt x="12451" y="26766"/>
                  </a:lnTo>
                  <a:lnTo>
                    <a:pt x="12509" y="26843"/>
                  </a:lnTo>
                  <a:lnTo>
                    <a:pt x="12605" y="27035"/>
                  </a:lnTo>
                  <a:lnTo>
                    <a:pt x="12701" y="27285"/>
                  </a:lnTo>
                  <a:lnTo>
                    <a:pt x="12759" y="27554"/>
                  </a:lnTo>
                  <a:lnTo>
                    <a:pt x="12797" y="27842"/>
                  </a:lnTo>
                  <a:lnTo>
                    <a:pt x="12816" y="28169"/>
                  </a:lnTo>
                  <a:lnTo>
                    <a:pt x="12816" y="28495"/>
                  </a:lnTo>
                  <a:lnTo>
                    <a:pt x="12816" y="28822"/>
                  </a:lnTo>
                  <a:lnTo>
                    <a:pt x="12797" y="29149"/>
                  </a:lnTo>
                  <a:lnTo>
                    <a:pt x="12759" y="29475"/>
                  </a:lnTo>
                  <a:lnTo>
                    <a:pt x="12720" y="29764"/>
                  </a:lnTo>
                  <a:lnTo>
                    <a:pt x="12663" y="30033"/>
                  </a:lnTo>
                  <a:lnTo>
                    <a:pt x="12605" y="30263"/>
                  </a:lnTo>
                  <a:lnTo>
                    <a:pt x="12547" y="30475"/>
                  </a:lnTo>
                  <a:lnTo>
                    <a:pt x="12471" y="30609"/>
                  </a:lnTo>
                  <a:lnTo>
                    <a:pt x="12298" y="30859"/>
                  </a:lnTo>
                  <a:lnTo>
                    <a:pt x="12106" y="31051"/>
                  </a:lnTo>
                  <a:lnTo>
                    <a:pt x="11875" y="31224"/>
                  </a:lnTo>
                  <a:lnTo>
                    <a:pt x="11644" y="31339"/>
                  </a:lnTo>
                  <a:lnTo>
                    <a:pt x="11414" y="31435"/>
                  </a:lnTo>
                  <a:lnTo>
                    <a:pt x="11145" y="31493"/>
                  </a:lnTo>
                  <a:lnTo>
                    <a:pt x="10876" y="31531"/>
                  </a:lnTo>
                  <a:lnTo>
                    <a:pt x="10607" y="31551"/>
                  </a:lnTo>
                  <a:lnTo>
                    <a:pt x="10319" y="31551"/>
                  </a:lnTo>
                  <a:lnTo>
                    <a:pt x="10050" y="31531"/>
                  </a:lnTo>
                  <a:lnTo>
                    <a:pt x="9473" y="31454"/>
                  </a:lnTo>
                  <a:lnTo>
                    <a:pt x="8416" y="31282"/>
                  </a:lnTo>
                  <a:lnTo>
                    <a:pt x="7667" y="31185"/>
                  </a:lnTo>
                  <a:lnTo>
                    <a:pt x="7283" y="31128"/>
                  </a:lnTo>
                  <a:lnTo>
                    <a:pt x="6918" y="31051"/>
                  </a:lnTo>
                  <a:lnTo>
                    <a:pt x="6745" y="31032"/>
                  </a:lnTo>
                  <a:lnTo>
                    <a:pt x="6591" y="31013"/>
                  </a:lnTo>
                  <a:lnTo>
                    <a:pt x="6418" y="30974"/>
                  </a:lnTo>
                  <a:lnTo>
                    <a:pt x="6264" y="30916"/>
                  </a:lnTo>
                  <a:lnTo>
                    <a:pt x="6130" y="30840"/>
                  </a:lnTo>
                  <a:lnTo>
                    <a:pt x="5995" y="30744"/>
                  </a:lnTo>
                  <a:lnTo>
                    <a:pt x="5880" y="30628"/>
                  </a:lnTo>
                  <a:lnTo>
                    <a:pt x="5746" y="30494"/>
                  </a:lnTo>
                  <a:lnTo>
                    <a:pt x="5554" y="30417"/>
                  </a:lnTo>
                  <a:lnTo>
                    <a:pt x="5400" y="30340"/>
                  </a:lnTo>
                  <a:lnTo>
                    <a:pt x="5285" y="30225"/>
                  </a:lnTo>
                  <a:lnTo>
                    <a:pt x="5188" y="30109"/>
                  </a:lnTo>
                  <a:lnTo>
                    <a:pt x="5150" y="29956"/>
                  </a:lnTo>
                  <a:lnTo>
                    <a:pt x="5150" y="29802"/>
                  </a:lnTo>
                  <a:lnTo>
                    <a:pt x="5169" y="29629"/>
                  </a:lnTo>
                  <a:lnTo>
                    <a:pt x="5246" y="29456"/>
                  </a:lnTo>
                  <a:lnTo>
                    <a:pt x="5227" y="29130"/>
                  </a:lnTo>
                  <a:lnTo>
                    <a:pt x="5227" y="28649"/>
                  </a:lnTo>
                  <a:lnTo>
                    <a:pt x="5285" y="28073"/>
                  </a:lnTo>
                  <a:lnTo>
                    <a:pt x="5361" y="27439"/>
                  </a:lnTo>
                  <a:lnTo>
                    <a:pt x="5477" y="26824"/>
                  </a:lnTo>
                  <a:lnTo>
                    <a:pt x="5554" y="26516"/>
                  </a:lnTo>
                  <a:lnTo>
                    <a:pt x="5630" y="26247"/>
                  </a:lnTo>
                  <a:lnTo>
                    <a:pt x="5707" y="25998"/>
                  </a:lnTo>
                  <a:lnTo>
                    <a:pt x="5823" y="25786"/>
                  </a:lnTo>
                  <a:lnTo>
                    <a:pt x="5919" y="25613"/>
                  </a:lnTo>
                  <a:lnTo>
                    <a:pt x="6053" y="25479"/>
                  </a:lnTo>
                  <a:close/>
                  <a:moveTo>
                    <a:pt x="5342" y="31147"/>
                  </a:moveTo>
                  <a:lnTo>
                    <a:pt x="5496" y="31243"/>
                  </a:lnTo>
                  <a:lnTo>
                    <a:pt x="5669" y="31320"/>
                  </a:lnTo>
                  <a:lnTo>
                    <a:pt x="5861" y="31397"/>
                  </a:lnTo>
                  <a:lnTo>
                    <a:pt x="6072" y="31474"/>
                  </a:lnTo>
                  <a:lnTo>
                    <a:pt x="6495" y="31570"/>
                  </a:lnTo>
                  <a:lnTo>
                    <a:pt x="6937" y="31627"/>
                  </a:lnTo>
                  <a:lnTo>
                    <a:pt x="7379" y="31685"/>
                  </a:lnTo>
                  <a:lnTo>
                    <a:pt x="7821" y="31723"/>
                  </a:lnTo>
                  <a:lnTo>
                    <a:pt x="8244" y="31743"/>
                  </a:lnTo>
                  <a:lnTo>
                    <a:pt x="8647" y="31800"/>
                  </a:lnTo>
                  <a:lnTo>
                    <a:pt x="9416" y="31935"/>
                  </a:lnTo>
                  <a:lnTo>
                    <a:pt x="9819" y="32012"/>
                  </a:lnTo>
                  <a:lnTo>
                    <a:pt x="10261" y="32069"/>
                  </a:lnTo>
                  <a:lnTo>
                    <a:pt x="10684" y="32108"/>
                  </a:lnTo>
                  <a:lnTo>
                    <a:pt x="11106" y="32127"/>
                  </a:lnTo>
                  <a:lnTo>
                    <a:pt x="11318" y="32127"/>
                  </a:lnTo>
                  <a:lnTo>
                    <a:pt x="11510" y="32089"/>
                  </a:lnTo>
                  <a:lnTo>
                    <a:pt x="11702" y="32069"/>
                  </a:lnTo>
                  <a:lnTo>
                    <a:pt x="11875" y="32012"/>
                  </a:lnTo>
                  <a:lnTo>
                    <a:pt x="12067" y="32281"/>
                  </a:lnTo>
                  <a:lnTo>
                    <a:pt x="12221" y="32550"/>
                  </a:lnTo>
                  <a:lnTo>
                    <a:pt x="12317" y="32838"/>
                  </a:lnTo>
                  <a:lnTo>
                    <a:pt x="12394" y="33145"/>
                  </a:lnTo>
                  <a:lnTo>
                    <a:pt x="12432" y="33433"/>
                  </a:lnTo>
                  <a:lnTo>
                    <a:pt x="12432" y="33741"/>
                  </a:lnTo>
                  <a:lnTo>
                    <a:pt x="12394" y="34048"/>
                  </a:lnTo>
                  <a:lnTo>
                    <a:pt x="12298" y="34375"/>
                  </a:lnTo>
                  <a:lnTo>
                    <a:pt x="12240" y="34394"/>
                  </a:lnTo>
                  <a:lnTo>
                    <a:pt x="12202" y="34452"/>
                  </a:lnTo>
                  <a:lnTo>
                    <a:pt x="12163" y="34471"/>
                  </a:lnTo>
                  <a:lnTo>
                    <a:pt x="12106" y="34509"/>
                  </a:lnTo>
                  <a:lnTo>
                    <a:pt x="11952" y="34548"/>
                  </a:lnTo>
                  <a:lnTo>
                    <a:pt x="11741" y="34567"/>
                  </a:lnTo>
                  <a:lnTo>
                    <a:pt x="11491" y="34567"/>
                  </a:lnTo>
                  <a:lnTo>
                    <a:pt x="11222" y="34548"/>
                  </a:lnTo>
                  <a:lnTo>
                    <a:pt x="10895" y="34509"/>
                  </a:lnTo>
                  <a:lnTo>
                    <a:pt x="10242" y="34413"/>
                  </a:lnTo>
                  <a:lnTo>
                    <a:pt x="9569" y="34298"/>
                  </a:lnTo>
                  <a:lnTo>
                    <a:pt x="8954" y="34183"/>
                  </a:lnTo>
                  <a:lnTo>
                    <a:pt x="8205" y="34029"/>
                  </a:lnTo>
                  <a:lnTo>
                    <a:pt x="7244" y="33856"/>
                  </a:lnTo>
                  <a:lnTo>
                    <a:pt x="6303" y="33664"/>
                  </a:lnTo>
                  <a:lnTo>
                    <a:pt x="4420" y="33280"/>
                  </a:lnTo>
                  <a:lnTo>
                    <a:pt x="4516" y="32665"/>
                  </a:lnTo>
                  <a:lnTo>
                    <a:pt x="4593" y="32377"/>
                  </a:lnTo>
                  <a:lnTo>
                    <a:pt x="4631" y="32223"/>
                  </a:lnTo>
                  <a:lnTo>
                    <a:pt x="4689" y="32069"/>
                  </a:lnTo>
                  <a:lnTo>
                    <a:pt x="4823" y="31820"/>
                  </a:lnTo>
                  <a:lnTo>
                    <a:pt x="4977" y="31589"/>
                  </a:lnTo>
                  <a:lnTo>
                    <a:pt x="5150" y="31358"/>
                  </a:lnTo>
                  <a:lnTo>
                    <a:pt x="5342" y="31147"/>
                  </a:lnTo>
                  <a:close/>
                  <a:moveTo>
                    <a:pt x="4747" y="33702"/>
                  </a:moveTo>
                  <a:lnTo>
                    <a:pt x="5342" y="33875"/>
                  </a:lnTo>
                  <a:lnTo>
                    <a:pt x="5957" y="34029"/>
                  </a:lnTo>
                  <a:lnTo>
                    <a:pt x="6553" y="34183"/>
                  </a:lnTo>
                  <a:lnTo>
                    <a:pt x="7168" y="34317"/>
                  </a:lnTo>
                  <a:lnTo>
                    <a:pt x="8397" y="34567"/>
                  </a:lnTo>
                  <a:lnTo>
                    <a:pt x="9627" y="34759"/>
                  </a:lnTo>
                  <a:lnTo>
                    <a:pt x="10088" y="34836"/>
                  </a:lnTo>
                  <a:lnTo>
                    <a:pt x="10665" y="34971"/>
                  </a:lnTo>
                  <a:lnTo>
                    <a:pt x="10972" y="35028"/>
                  </a:lnTo>
                  <a:lnTo>
                    <a:pt x="11299" y="35067"/>
                  </a:lnTo>
                  <a:lnTo>
                    <a:pt x="11587" y="35086"/>
                  </a:lnTo>
                  <a:lnTo>
                    <a:pt x="11875" y="35086"/>
                  </a:lnTo>
                  <a:lnTo>
                    <a:pt x="11913" y="35451"/>
                  </a:lnTo>
                  <a:lnTo>
                    <a:pt x="11933" y="35797"/>
                  </a:lnTo>
                  <a:lnTo>
                    <a:pt x="11933" y="36220"/>
                  </a:lnTo>
                  <a:lnTo>
                    <a:pt x="11952" y="36623"/>
                  </a:lnTo>
                  <a:lnTo>
                    <a:pt x="11856" y="36604"/>
                  </a:lnTo>
                  <a:lnTo>
                    <a:pt x="9954" y="36296"/>
                  </a:lnTo>
                  <a:lnTo>
                    <a:pt x="8071" y="36027"/>
                  </a:lnTo>
                  <a:lnTo>
                    <a:pt x="6168" y="35758"/>
                  </a:lnTo>
                  <a:lnTo>
                    <a:pt x="4266" y="35528"/>
                  </a:lnTo>
                  <a:lnTo>
                    <a:pt x="4305" y="35470"/>
                  </a:lnTo>
                  <a:lnTo>
                    <a:pt x="4324" y="35432"/>
                  </a:lnTo>
                  <a:lnTo>
                    <a:pt x="4324" y="35374"/>
                  </a:lnTo>
                  <a:lnTo>
                    <a:pt x="4324" y="35316"/>
                  </a:lnTo>
                  <a:lnTo>
                    <a:pt x="4266" y="35086"/>
                  </a:lnTo>
                  <a:lnTo>
                    <a:pt x="4247" y="34875"/>
                  </a:lnTo>
                  <a:lnTo>
                    <a:pt x="4247" y="34663"/>
                  </a:lnTo>
                  <a:lnTo>
                    <a:pt x="4285" y="34471"/>
                  </a:lnTo>
                  <a:lnTo>
                    <a:pt x="4343" y="34279"/>
                  </a:lnTo>
                  <a:lnTo>
                    <a:pt x="4439" y="34087"/>
                  </a:lnTo>
                  <a:lnTo>
                    <a:pt x="4574" y="33914"/>
                  </a:lnTo>
                  <a:lnTo>
                    <a:pt x="4727" y="33741"/>
                  </a:lnTo>
                  <a:lnTo>
                    <a:pt x="4747" y="33702"/>
                  </a:lnTo>
                  <a:close/>
                  <a:moveTo>
                    <a:pt x="4881" y="35970"/>
                  </a:moveTo>
                  <a:lnTo>
                    <a:pt x="5726" y="36162"/>
                  </a:lnTo>
                  <a:lnTo>
                    <a:pt x="6591" y="36335"/>
                  </a:lnTo>
                  <a:lnTo>
                    <a:pt x="7456" y="36508"/>
                  </a:lnTo>
                  <a:lnTo>
                    <a:pt x="8320" y="36642"/>
                  </a:lnTo>
                  <a:lnTo>
                    <a:pt x="9185" y="36777"/>
                  </a:lnTo>
                  <a:lnTo>
                    <a:pt x="10050" y="36873"/>
                  </a:lnTo>
                  <a:lnTo>
                    <a:pt x="10934" y="36969"/>
                  </a:lnTo>
                  <a:lnTo>
                    <a:pt x="11798" y="37027"/>
                  </a:lnTo>
                  <a:lnTo>
                    <a:pt x="11817" y="37084"/>
                  </a:lnTo>
                  <a:lnTo>
                    <a:pt x="11856" y="37142"/>
                  </a:lnTo>
                  <a:lnTo>
                    <a:pt x="12029" y="37353"/>
                  </a:lnTo>
                  <a:lnTo>
                    <a:pt x="12163" y="37603"/>
                  </a:lnTo>
                  <a:lnTo>
                    <a:pt x="12259" y="37834"/>
                  </a:lnTo>
                  <a:lnTo>
                    <a:pt x="12317" y="38083"/>
                  </a:lnTo>
                  <a:lnTo>
                    <a:pt x="12355" y="38352"/>
                  </a:lnTo>
                  <a:lnTo>
                    <a:pt x="12355" y="38621"/>
                  </a:lnTo>
                  <a:lnTo>
                    <a:pt x="12355" y="38871"/>
                  </a:lnTo>
                  <a:lnTo>
                    <a:pt x="12317" y="39140"/>
                  </a:lnTo>
                  <a:lnTo>
                    <a:pt x="12259" y="39428"/>
                  </a:lnTo>
                  <a:lnTo>
                    <a:pt x="12202" y="39697"/>
                  </a:lnTo>
                  <a:lnTo>
                    <a:pt x="12048" y="40235"/>
                  </a:lnTo>
                  <a:lnTo>
                    <a:pt x="11721" y="41273"/>
                  </a:lnTo>
                  <a:lnTo>
                    <a:pt x="11606" y="41715"/>
                  </a:lnTo>
                  <a:lnTo>
                    <a:pt x="11491" y="42214"/>
                  </a:lnTo>
                  <a:lnTo>
                    <a:pt x="11337" y="42714"/>
                  </a:lnTo>
                  <a:lnTo>
                    <a:pt x="11260" y="42925"/>
                  </a:lnTo>
                  <a:lnTo>
                    <a:pt x="11164" y="43137"/>
                  </a:lnTo>
                  <a:lnTo>
                    <a:pt x="10953" y="43521"/>
                  </a:lnTo>
                  <a:lnTo>
                    <a:pt x="10876" y="43636"/>
                  </a:lnTo>
                  <a:lnTo>
                    <a:pt x="10780" y="43713"/>
                  </a:lnTo>
                  <a:lnTo>
                    <a:pt x="10665" y="43752"/>
                  </a:lnTo>
                  <a:lnTo>
                    <a:pt x="10511" y="43752"/>
                  </a:lnTo>
                  <a:lnTo>
                    <a:pt x="9973" y="43732"/>
                  </a:lnTo>
                  <a:lnTo>
                    <a:pt x="9127" y="43732"/>
                  </a:lnTo>
                  <a:lnTo>
                    <a:pt x="8224" y="43713"/>
                  </a:lnTo>
                  <a:lnTo>
                    <a:pt x="7283" y="43694"/>
                  </a:lnTo>
                  <a:lnTo>
                    <a:pt x="6822" y="43675"/>
                  </a:lnTo>
                  <a:lnTo>
                    <a:pt x="6341" y="43655"/>
                  </a:lnTo>
                  <a:lnTo>
                    <a:pt x="5880" y="43598"/>
                  </a:lnTo>
                  <a:lnTo>
                    <a:pt x="5419" y="43540"/>
                  </a:lnTo>
                  <a:lnTo>
                    <a:pt x="4958" y="43463"/>
                  </a:lnTo>
                  <a:lnTo>
                    <a:pt x="4516" y="43367"/>
                  </a:lnTo>
                  <a:lnTo>
                    <a:pt x="4093" y="43233"/>
                  </a:lnTo>
                  <a:lnTo>
                    <a:pt x="3690" y="43079"/>
                  </a:lnTo>
                  <a:lnTo>
                    <a:pt x="3305" y="42887"/>
                  </a:lnTo>
                  <a:lnTo>
                    <a:pt x="2940" y="42676"/>
                  </a:lnTo>
                  <a:lnTo>
                    <a:pt x="2960" y="42599"/>
                  </a:lnTo>
                  <a:lnTo>
                    <a:pt x="3017" y="41945"/>
                  </a:lnTo>
                  <a:lnTo>
                    <a:pt x="3094" y="41042"/>
                  </a:lnTo>
                  <a:lnTo>
                    <a:pt x="3171" y="40005"/>
                  </a:lnTo>
                  <a:lnTo>
                    <a:pt x="3229" y="39467"/>
                  </a:lnTo>
                  <a:lnTo>
                    <a:pt x="3305" y="38929"/>
                  </a:lnTo>
                  <a:lnTo>
                    <a:pt x="3402" y="38391"/>
                  </a:lnTo>
                  <a:lnTo>
                    <a:pt x="3517" y="37891"/>
                  </a:lnTo>
                  <a:lnTo>
                    <a:pt x="3651" y="37411"/>
                  </a:lnTo>
                  <a:lnTo>
                    <a:pt x="3747" y="37199"/>
                  </a:lnTo>
                  <a:lnTo>
                    <a:pt x="3824" y="36988"/>
                  </a:lnTo>
                  <a:lnTo>
                    <a:pt x="3920" y="36796"/>
                  </a:lnTo>
                  <a:lnTo>
                    <a:pt x="4016" y="36623"/>
                  </a:lnTo>
                  <a:lnTo>
                    <a:pt x="4132" y="36469"/>
                  </a:lnTo>
                  <a:lnTo>
                    <a:pt x="4247" y="36335"/>
                  </a:lnTo>
                  <a:lnTo>
                    <a:pt x="4381" y="36220"/>
                  </a:lnTo>
                  <a:lnTo>
                    <a:pt x="4516" y="36123"/>
                  </a:lnTo>
                  <a:lnTo>
                    <a:pt x="4650" y="36066"/>
                  </a:lnTo>
                  <a:lnTo>
                    <a:pt x="4823" y="36027"/>
                  </a:lnTo>
                  <a:lnTo>
                    <a:pt x="4843" y="36008"/>
                  </a:lnTo>
                  <a:lnTo>
                    <a:pt x="4881" y="35970"/>
                  </a:lnTo>
                  <a:close/>
                  <a:moveTo>
                    <a:pt x="5765" y="44021"/>
                  </a:moveTo>
                  <a:lnTo>
                    <a:pt x="6303" y="44059"/>
                  </a:lnTo>
                  <a:lnTo>
                    <a:pt x="6879" y="44097"/>
                  </a:lnTo>
                  <a:lnTo>
                    <a:pt x="6514" y="45923"/>
                  </a:lnTo>
                  <a:lnTo>
                    <a:pt x="6341" y="46845"/>
                  </a:lnTo>
                  <a:lnTo>
                    <a:pt x="6168" y="47748"/>
                  </a:lnTo>
                  <a:lnTo>
                    <a:pt x="6034" y="48670"/>
                  </a:lnTo>
                  <a:lnTo>
                    <a:pt x="5899" y="49593"/>
                  </a:lnTo>
                  <a:lnTo>
                    <a:pt x="5784" y="50515"/>
                  </a:lnTo>
                  <a:lnTo>
                    <a:pt x="5688" y="51456"/>
                  </a:lnTo>
                  <a:lnTo>
                    <a:pt x="5707" y="51533"/>
                  </a:lnTo>
                  <a:lnTo>
                    <a:pt x="5746" y="51591"/>
                  </a:lnTo>
                  <a:lnTo>
                    <a:pt x="5784" y="51629"/>
                  </a:lnTo>
                  <a:lnTo>
                    <a:pt x="5861" y="51668"/>
                  </a:lnTo>
                  <a:lnTo>
                    <a:pt x="5861" y="51706"/>
                  </a:lnTo>
                  <a:lnTo>
                    <a:pt x="5861" y="51764"/>
                  </a:lnTo>
                  <a:lnTo>
                    <a:pt x="5880" y="51821"/>
                  </a:lnTo>
                  <a:lnTo>
                    <a:pt x="5899" y="51879"/>
                  </a:lnTo>
                  <a:lnTo>
                    <a:pt x="5938" y="51918"/>
                  </a:lnTo>
                  <a:lnTo>
                    <a:pt x="5976" y="51956"/>
                  </a:lnTo>
                  <a:lnTo>
                    <a:pt x="6053" y="51994"/>
                  </a:lnTo>
                  <a:lnTo>
                    <a:pt x="6111" y="51994"/>
                  </a:lnTo>
                  <a:lnTo>
                    <a:pt x="6341" y="52014"/>
                  </a:lnTo>
                  <a:lnTo>
                    <a:pt x="6553" y="52033"/>
                  </a:lnTo>
                  <a:lnTo>
                    <a:pt x="6764" y="52071"/>
                  </a:lnTo>
                  <a:lnTo>
                    <a:pt x="6956" y="52129"/>
                  </a:lnTo>
                  <a:lnTo>
                    <a:pt x="7148" y="52206"/>
                  </a:lnTo>
                  <a:lnTo>
                    <a:pt x="7321" y="52283"/>
                  </a:lnTo>
                  <a:lnTo>
                    <a:pt x="7475" y="52398"/>
                  </a:lnTo>
                  <a:lnTo>
                    <a:pt x="7629" y="52494"/>
                  </a:lnTo>
                  <a:lnTo>
                    <a:pt x="7782" y="52628"/>
                  </a:lnTo>
                  <a:lnTo>
                    <a:pt x="7898" y="52763"/>
                  </a:lnTo>
                  <a:lnTo>
                    <a:pt x="8032" y="52897"/>
                  </a:lnTo>
                  <a:lnTo>
                    <a:pt x="8128" y="53051"/>
                  </a:lnTo>
                  <a:lnTo>
                    <a:pt x="8244" y="53224"/>
                  </a:lnTo>
                  <a:lnTo>
                    <a:pt x="8320" y="53378"/>
                  </a:lnTo>
                  <a:lnTo>
                    <a:pt x="8474" y="53743"/>
                  </a:lnTo>
                  <a:lnTo>
                    <a:pt x="8589" y="54127"/>
                  </a:lnTo>
                  <a:lnTo>
                    <a:pt x="8666" y="54511"/>
                  </a:lnTo>
                  <a:lnTo>
                    <a:pt x="8705" y="54915"/>
                  </a:lnTo>
                  <a:lnTo>
                    <a:pt x="8724" y="55318"/>
                  </a:lnTo>
                  <a:lnTo>
                    <a:pt x="8685" y="55722"/>
                  </a:lnTo>
                  <a:lnTo>
                    <a:pt x="8628" y="56125"/>
                  </a:lnTo>
                  <a:lnTo>
                    <a:pt x="8532" y="56491"/>
                  </a:lnTo>
                  <a:lnTo>
                    <a:pt x="8416" y="56836"/>
                  </a:lnTo>
                  <a:lnTo>
                    <a:pt x="8263" y="57163"/>
                  </a:lnTo>
                  <a:lnTo>
                    <a:pt x="8090" y="57451"/>
                  </a:lnTo>
                  <a:lnTo>
                    <a:pt x="7917" y="57739"/>
                  </a:lnTo>
                  <a:lnTo>
                    <a:pt x="7706" y="57989"/>
                  </a:lnTo>
                  <a:lnTo>
                    <a:pt x="7475" y="58239"/>
                  </a:lnTo>
                  <a:lnTo>
                    <a:pt x="7244" y="58450"/>
                  </a:lnTo>
                  <a:lnTo>
                    <a:pt x="6975" y="58662"/>
                  </a:lnTo>
                  <a:lnTo>
                    <a:pt x="6706" y="58835"/>
                  </a:lnTo>
                  <a:lnTo>
                    <a:pt x="6437" y="58988"/>
                  </a:lnTo>
                  <a:lnTo>
                    <a:pt x="6130" y="59123"/>
                  </a:lnTo>
                  <a:lnTo>
                    <a:pt x="5823" y="59238"/>
                  </a:lnTo>
                  <a:lnTo>
                    <a:pt x="5515" y="59315"/>
                  </a:lnTo>
                  <a:lnTo>
                    <a:pt x="5188" y="59392"/>
                  </a:lnTo>
                  <a:lnTo>
                    <a:pt x="4843" y="59430"/>
                  </a:lnTo>
                  <a:lnTo>
                    <a:pt x="4170" y="59430"/>
                  </a:lnTo>
                  <a:lnTo>
                    <a:pt x="3786" y="59373"/>
                  </a:lnTo>
                  <a:lnTo>
                    <a:pt x="3402" y="59296"/>
                  </a:lnTo>
                  <a:lnTo>
                    <a:pt x="3036" y="59181"/>
                  </a:lnTo>
                  <a:lnTo>
                    <a:pt x="2671" y="59046"/>
                  </a:lnTo>
                  <a:lnTo>
                    <a:pt x="2326" y="58892"/>
                  </a:lnTo>
                  <a:lnTo>
                    <a:pt x="2018" y="58700"/>
                  </a:lnTo>
                  <a:lnTo>
                    <a:pt x="1711" y="58470"/>
                  </a:lnTo>
                  <a:lnTo>
                    <a:pt x="1442" y="58239"/>
                  </a:lnTo>
                  <a:lnTo>
                    <a:pt x="1192" y="57970"/>
                  </a:lnTo>
                  <a:lnTo>
                    <a:pt x="981" y="57663"/>
                  </a:lnTo>
                  <a:lnTo>
                    <a:pt x="808" y="57355"/>
                  </a:lnTo>
                  <a:lnTo>
                    <a:pt x="673" y="57009"/>
                  </a:lnTo>
                  <a:lnTo>
                    <a:pt x="616" y="56836"/>
                  </a:lnTo>
                  <a:lnTo>
                    <a:pt x="577" y="56663"/>
                  </a:lnTo>
                  <a:lnTo>
                    <a:pt x="539" y="56471"/>
                  </a:lnTo>
                  <a:lnTo>
                    <a:pt x="519" y="56279"/>
                  </a:lnTo>
                  <a:lnTo>
                    <a:pt x="519" y="56068"/>
                  </a:lnTo>
                  <a:lnTo>
                    <a:pt x="519" y="55876"/>
                  </a:lnTo>
                  <a:lnTo>
                    <a:pt x="519" y="55664"/>
                  </a:lnTo>
                  <a:lnTo>
                    <a:pt x="558" y="55453"/>
                  </a:lnTo>
                  <a:lnTo>
                    <a:pt x="635" y="55088"/>
                  </a:lnTo>
                  <a:lnTo>
                    <a:pt x="731" y="54723"/>
                  </a:lnTo>
                  <a:lnTo>
                    <a:pt x="865" y="54377"/>
                  </a:lnTo>
                  <a:lnTo>
                    <a:pt x="1000" y="54050"/>
                  </a:lnTo>
                  <a:lnTo>
                    <a:pt x="1192" y="53724"/>
                  </a:lnTo>
                  <a:lnTo>
                    <a:pt x="1384" y="53435"/>
                  </a:lnTo>
                  <a:lnTo>
                    <a:pt x="1595" y="53166"/>
                  </a:lnTo>
                  <a:lnTo>
                    <a:pt x="1845" y="52897"/>
                  </a:lnTo>
                  <a:lnTo>
                    <a:pt x="2095" y="52667"/>
                  </a:lnTo>
                  <a:lnTo>
                    <a:pt x="2383" y="52475"/>
                  </a:lnTo>
                  <a:lnTo>
                    <a:pt x="2691" y="52283"/>
                  </a:lnTo>
                  <a:lnTo>
                    <a:pt x="2998" y="52129"/>
                  </a:lnTo>
                  <a:lnTo>
                    <a:pt x="3344" y="52014"/>
                  </a:lnTo>
                  <a:lnTo>
                    <a:pt x="3690" y="51918"/>
                  </a:lnTo>
                  <a:lnTo>
                    <a:pt x="4055" y="51860"/>
                  </a:lnTo>
                  <a:lnTo>
                    <a:pt x="4439" y="51821"/>
                  </a:lnTo>
                  <a:lnTo>
                    <a:pt x="4497" y="51802"/>
                  </a:lnTo>
                  <a:lnTo>
                    <a:pt x="4593" y="51821"/>
                  </a:lnTo>
                  <a:lnTo>
                    <a:pt x="4670" y="51802"/>
                  </a:lnTo>
                  <a:lnTo>
                    <a:pt x="4727" y="51764"/>
                  </a:lnTo>
                  <a:lnTo>
                    <a:pt x="4747" y="51725"/>
                  </a:lnTo>
                  <a:lnTo>
                    <a:pt x="4747" y="51668"/>
                  </a:lnTo>
                  <a:lnTo>
                    <a:pt x="4843" y="50707"/>
                  </a:lnTo>
                  <a:lnTo>
                    <a:pt x="4958" y="49746"/>
                  </a:lnTo>
                  <a:lnTo>
                    <a:pt x="5208" y="47844"/>
                  </a:lnTo>
                  <a:lnTo>
                    <a:pt x="5765" y="44021"/>
                  </a:lnTo>
                  <a:close/>
                  <a:moveTo>
                    <a:pt x="11798" y="1"/>
                  </a:moveTo>
                  <a:lnTo>
                    <a:pt x="11741" y="20"/>
                  </a:lnTo>
                  <a:lnTo>
                    <a:pt x="11683" y="39"/>
                  </a:lnTo>
                  <a:lnTo>
                    <a:pt x="11625" y="78"/>
                  </a:lnTo>
                  <a:lnTo>
                    <a:pt x="11606" y="135"/>
                  </a:lnTo>
                  <a:lnTo>
                    <a:pt x="11222" y="1884"/>
                  </a:lnTo>
                  <a:lnTo>
                    <a:pt x="10818" y="3632"/>
                  </a:lnTo>
                  <a:lnTo>
                    <a:pt x="10645" y="4516"/>
                  </a:lnTo>
                  <a:lnTo>
                    <a:pt x="10492" y="5400"/>
                  </a:lnTo>
                  <a:lnTo>
                    <a:pt x="10357" y="6284"/>
                  </a:lnTo>
                  <a:lnTo>
                    <a:pt x="10261" y="7168"/>
                  </a:lnTo>
                  <a:lnTo>
                    <a:pt x="9512" y="7091"/>
                  </a:lnTo>
                  <a:lnTo>
                    <a:pt x="9147" y="7052"/>
                  </a:lnTo>
                  <a:lnTo>
                    <a:pt x="8782" y="7052"/>
                  </a:lnTo>
                  <a:lnTo>
                    <a:pt x="8436" y="7033"/>
                  </a:lnTo>
                  <a:lnTo>
                    <a:pt x="8090" y="7052"/>
                  </a:lnTo>
                  <a:lnTo>
                    <a:pt x="7744" y="7091"/>
                  </a:lnTo>
                  <a:lnTo>
                    <a:pt x="7417" y="7129"/>
                  </a:lnTo>
                  <a:lnTo>
                    <a:pt x="7206" y="7187"/>
                  </a:lnTo>
                  <a:lnTo>
                    <a:pt x="7052" y="7245"/>
                  </a:lnTo>
                  <a:lnTo>
                    <a:pt x="6937" y="7321"/>
                  </a:lnTo>
                  <a:lnTo>
                    <a:pt x="6841" y="7398"/>
                  </a:lnTo>
                  <a:lnTo>
                    <a:pt x="6783" y="7514"/>
                  </a:lnTo>
                  <a:lnTo>
                    <a:pt x="6726" y="7667"/>
                  </a:lnTo>
                  <a:lnTo>
                    <a:pt x="6649" y="8052"/>
                  </a:lnTo>
                  <a:lnTo>
                    <a:pt x="6533" y="8647"/>
                  </a:lnTo>
                  <a:lnTo>
                    <a:pt x="6457" y="9243"/>
                  </a:lnTo>
                  <a:lnTo>
                    <a:pt x="6418" y="9858"/>
                  </a:lnTo>
                  <a:lnTo>
                    <a:pt x="6399" y="10492"/>
                  </a:lnTo>
                  <a:lnTo>
                    <a:pt x="6399" y="11107"/>
                  </a:lnTo>
                  <a:lnTo>
                    <a:pt x="6418" y="11721"/>
                  </a:lnTo>
                  <a:lnTo>
                    <a:pt x="6457" y="12336"/>
                  </a:lnTo>
                  <a:lnTo>
                    <a:pt x="6514" y="12932"/>
                  </a:lnTo>
                  <a:lnTo>
                    <a:pt x="6533" y="13009"/>
                  </a:lnTo>
                  <a:lnTo>
                    <a:pt x="6553" y="13066"/>
                  </a:lnTo>
                  <a:lnTo>
                    <a:pt x="6553" y="13124"/>
                  </a:lnTo>
                  <a:lnTo>
                    <a:pt x="6553" y="13201"/>
                  </a:lnTo>
                  <a:lnTo>
                    <a:pt x="6610" y="13259"/>
                  </a:lnTo>
                  <a:lnTo>
                    <a:pt x="6687" y="13297"/>
                  </a:lnTo>
                  <a:lnTo>
                    <a:pt x="6860" y="13316"/>
                  </a:lnTo>
                  <a:lnTo>
                    <a:pt x="6764" y="13432"/>
                  </a:lnTo>
                  <a:lnTo>
                    <a:pt x="6687" y="13547"/>
                  </a:lnTo>
                  <a:lnTo>
                    <a:pt x="6514" y="13835"/>
                  </a:lnTo>
                  <a:lnTo>
                    <a:pt x="6399" y="14046"/>
                  </a:lnTo>
                  <a:lnTo>
                    <a:pt x="6303" y="14258"/>
                  </a:lnTo>
                  <a:lnTo>
                    <a:pt x="6226" y="14508"/>
                  </a:lnTo>
                  <a:lnTo>
                    <a:pt x="6149" y="14757"/>
                  </a:lnTo>
                  <a:lnTo>
                    <a:pt x="6034" y="15276"/>
                  </a:lnTo>
                  <a:lnTo>
                    <a:pt x="5938" y="15814"/>
                  </a:lnTo>
                  <a:lnTo>
                    <a:pt x="5803" y="16909"/>
                  </a:lnTo>
                  <a:lnTo>
                    <a:pt x="5726" y="17428"/>
                  </a:lnTo>
                  <a:lnTo>
                    <a:pt x="5630" y="17908"/>
                  </a:lnTo>
                  <a:lnTo>
                    <a:pt x="5534" y="18331"/>
                  </a:lnTo>
                  <a:lnTo>
                    <a:pt x="5457" y="18562"/>
                  </a:lnTo>
                  <a:lnTo>
                    <a:pt x="5400" y="18792"/>
                  </a:lnTo>
                  <a:lnTo>
                    <a:pt x="5361" y="19023"/>
                  </a:lnTo>
                  <a:lnTo>
                    <a:pt x="5361" y="19253"/>
                  </a:lnTo>
                  <a:lnTo>
                    <a:pt x="5361" y="19369"/>
                  </a:lnTo>
                  <a:lnTo>
                    <a:pt x="5381" y="19465"/>
                  </a:lnTo>
                  <a:lnTo>
                    <a:pt x="5419" y="19580"/>
                  </a:lnTo>
                  <a:lnTo>
                    <a:pt x="5457" y="19676"/>
                  </a:lnTo>
                  <a:lnTo>
                    <a:pt x="5534" y="19791"/>
                  </a:lnTo>
                  <a:lnTo>
                    <a:pt x="5630" y="19887"/>
                  </a:lnTo>
                  <a:lnTo>
                    <a:pt x="5746" y="20003"/>
                  </a:lnTo>
                  <a:lnTo>
                    <a:pt x="5880" y="20080"/>
                  </a:lnTo>
                  <a:lnTo>
                    <a:pt x="5746" y="20195"/>
                  </a:lnTo>
                  <a:lnTo>
                    <a:pt x="5650" y="20310"/>
                  </a:lnTo>
                  <a:lnTo>
                    <a:pt x="5573" y="20425"/>
                  </a:lnTo>
                  <a:lnTo>
                    <a:pt x="5496" y="20560"/>
                  </a:lnTo>
                  <a:lnTo>
                    <a:pt x="5457" y="20694"/>
                  </a:lnTo>
                  <a:lnTo>
                    <a:pt x="5419" y="20829"/>
                  </a:lnTo>
                  <a:lnTo>
                    <a:pt x="5400" y="20983"/>
                  </a:lnTo>
                  <a:lnTo>
                    <a:pt x="5381" y="21136"/>
                  </a:lnTo>
                  <a:lnTo>
                    <a:pt x="5400" y="21463"/>
                  </a:lnTo>
                  <a:lnTo>
                    <a:pt x="5438" y="21790"/>
                  </a:lnTo>
                  <a:lnTo>
                    <a:pt x="5534" y="22424"/>
                  </a:lnTo>
                  <a:lnTo>
                    <a:pt x="5611" y="22789"/>
                  </a:lnTo>
                  <a:lnTo>
                    <a:pt x="5688" y="23096"/>
                  </a:lnTo>
                  <a:lnTo>
                    <a:pt x="5784" y="23308"/>
                  </a:lnTo>
                  <a:lnTo>
                    <a:pt x="5842" y="23404"/>
                  </a:lnTo>
                  <a:lnTo>
                    <a:pt x="5899" y="23481"/>
                  </a:lnTo>
                  <a:lnTo>
                    <a:pt x="5669" y="23903"/>
                  </a:lnTo>
                  <a:lnTo>
                    <a:pt x="5573" y="24134"/>
                  </a:lnTo>
                  <a:lnTo>
                    <a:pt x="5477" y="24384"/>
                  </a:lnTo>
                  <a:lnTo>
                    <a:pt x="5419" y="24633"/>
                  </a:lnTo>
                  <a:lnTo>
                    <a:pt x="5419" y="24749"/>
                  </a:lnTo>
                  <a:lnTo>
                    <a:pt x="5419" y="24864"/>
                  </a:lnTo>
                  <a:lnTo>
                    <a:pt x="5438" y="24979"/>
                  </a:lnTo>
                  <a:lnTo>
                    <a:pt x="5457" y="25095"/>
                  </a:lnTo>
                  <a:lnTo>
                    <a:pt x="5515" y="25191"/>
                  </a:lnTo>
                  <a:lnTo>
                    <a:pt x="5592" y="25267"/>
                  </a:lnTo>
                  <a:lnTo>
                    <a:pt x="5611" y="25287"/>
                  </a:lnTo>
                  <a:lnTo>
                    <a:pt x="5477" y="25402"/>
                  </a:lnTo>
                  <a:lnTo>
                    <a:pt x="5361" y="25536"/>
                  </a:lnTo>
                  <a:lnTo>
                    <a:pt x="5265" y="25709"/>
                  </a:lnTo>
                  <a:lnTo>
                    <a:pt x="5169" y="25940"/>
                  </a:lnTo>
                  <a:lnTo>
                    <a:pt x="5112" y="26132"/>
                  </a:lnTo>
                  <a:lnTo>
                    <a:pt x="5054" y="26343"/>
                  </a:lnTo>
                  <a:lnTo>
                    <a:pt x="4939" y="26824"/>
                  </a:lnTo>
                  <a:lnTo>
                    <a:pt x="4862" y="27362"/>
                  </a:lnTo>
                  <a:lnTo>
                    <a:pt x="4785" y="27938"/>
                  </a:lnTo>
                  <a:lnTo>
                    <a:pt x="4747" y="28515"/>
                  </a:lnTo>
                  <a:lnTo>
                    <a:pt x="4727" y="29072"/>
                  </a:lnTo>
                  <a:lnTo>
                    <a:pt x="4708" y="29571"/>
                  </a:lnTo>
                  <a:lnTo>
                    <a:pt x="4727" y="29994"/>
                  </a:lnTo>
                  <a:lnTo>
                    <a:pt x="4727" y="30148"/>
                  </a:lnTo>
                  <a:lnTo>
                    <a:pt x="4766" y="30282"/>
                  </a:lnTo>
                  <a:lnTo>
                    <a:pt x="4785" y="30417"/>
                  </a:lnTo>
                  <a:lnTo>
                    <a:pt x="4843" y="30551"/>
                  </a:lnTo>
                  <a:lnTo>
                    <a:pt x="4900" y="30667"/>
                  </a:lnTo>
                  <a:lnTo>
                    <a:pt x="4958" y="30782"/>
                  </a:lnTo>
                  <a:lnTo>
                    <a:pt x="5035" y="30878"/>
                  </a:lnTo>
                  <a:lnTo>
                    <a:pt x="5131" y="30955"/>
                  </a:lnTo>
                  <a:lnTo>
                    <a:pt x="4862" y="31185"/>
                  </a:lnTo>
                  <a:lnTo>
                    <a:pt x="4631" y="31435"/>
                  </a:lnTo>
                  <a:lnTo>
                    <a:pt x="4439" y="31723"/>
                  </a:lnTo>
                  <a:lnTo>
                    <a:pt x="4266" y="32031"/>
                  </a:lnTo>
                  <a:lnTo>
                    <a:pt x="4132" y="32358"/>
                  </a:lnTo>
                  <a:lnTo>
                    <a:pt x="4074" y="32530"/>
                  </a:lnTo>
                  <a:lnTo>
                    <a:pt x="4036" y="32703"/>
                  </a:lnTo>
                  <a:lnTo>
                    <a:pt x="4016" y="32857"/>
                  </a:lnTo>
                  <a:lnTo>
                    <a:pt x="4016" y="33030"/>
                  </a:lnTo>
                  <a:lnTo>
                    <a:pt x="4016" y="33203"/>
                  </a:lnTo>
                  <a:lnTo>
                    <a:pt x="4036" y="33357"/>
                  </a:lnTo>
                  <a:lnTo>
                    <a:pt x="4055" y="33414"/>
                  </a:lnTo>
                  <a:lnTo>
                    <a:pt x="4093" y="33472"/>
                  </a:lnTo>
                  <a:lnTo>
                    <a:pt x="4132" y="33491"/>
                  </a:lnTo>
                  <a:lnTo>
                    <a:pt x="4189" y="33510"/>
                  </a:lnTo>
                  <a:lnTo>
                    <a:pt x="4209" y="33549"/>
                  </a:lnTo>
                  <a:lnTo>
                    <a:pt x="4247" y="33568"/>
                  </a:lnTo>
                  <a:lnTo>
                    <a:pt x="4458" y="33626"/>
                  </a:lnTo>
                  <a:lnTo>
                    <a:pt x="4362" y="33702"/>
                  </a:lnTo>
                  <a:lnTo>
                    <a:pt x="4266" y="33799"/>
                  </a:lnTo>
                  <a:lnTo>
                    <a:pt x="4170" y="33895"/>
                  </a:lnTo>
                  <a:lnTo>
                    <a:pt x="4093" y="33991"/>
                  </a:lnTo>
                  <a:lnTo>
                    <a:pt x="3959" y="34240"/>
                  </a:lnTo>
                  <a:lnTo>
                    <a:pt x="3882" y="34490"/>
                  </a:lnTo>
                  <a:lnTo>
                    <a:pt x="3843" y="34740"/>
                  </a:lnTo>
                  <a:lnTo>
                    <a:pt x="3843" y="34875"/>
                  </a:lnTo>
                  <a:lnTo>
                    <a:pt x="3843" y="35009"/>
                  </a:lnTo>
                  <a:lnTo>
                    <a:pt x="3863" y="35124"/>
                  </a:lnTo>
                  <a:lnTo>
                    <a:pt x="3901" y="35259"/>
                  </a:lnTo>
                  <a:lnTo>
                    <a:pt x="3959" y="35374"/>
                  </a:lnTo>
                  <a:lnTo>
                    <a:pt x="4016" y="35489"/>
                  </a:lnTo>
                  <a:lnTo>
                    <a:pt x="4036" y="35528"/>
                  </a:lnTo>
                  <a:lnTo>
                    <a:pt x="3997" y="35585"/>
                  </a:lnTo>
                  <a:lnTo>
                    <a:pt x="3997" y="35662"/>
                  </a:lnTo>
                  <a:lnTo>
                    <a:pt x="4036" y="35739"/>
                  </a:lnTo>
                  <a:lnTo>
                    <a:pt x="4055" y="35758"/>
                  </a:lnTo>
                  <a:lnTo>
                    <a:pt x="4112" y="35778"/>
                  </a:lnTo>
                  <a:lnTo>
                    <a:pt x="4324" y="35835"/>
                  </a:lnTo>
                  <a:lnTo>
                    <a:pt x="4151" y="35893"/>
                  </a:lnTo>
                  <a:lnTo>
                    <a:pt x="3978" y="35970"/>
                  </a:lnTo>
                  <a:lnTo>
                    <a:pt x="3824" y="36066"/>
                  </a:lnTo>
                  <a:lnTo>
                    <a:pt x="3690" y="36200"/>
                  </a:lnTo>
                  <a:lnTo>
                    <a:pt x="3555" y="36335"/>
                  </a:lnTo>
                  <a:lnTo>
                    <a:pt x="3440" y="36508"/>
                  </a:lnTo>
                  <a:lnTo>
                    <a:pt x="3344" y="36700"/>
                  </a:lnTo>
                  <a:lnTo>
                    <a:pt x="3267" y="36892"/>
                  </a:lnTo>
                  <a:lnTo>
                    <a:pt x="3171" y="37199"/>
                  </a:lnTo>
                  <a:lnTo>
                    <a:pt x="3075" y="37545"/>
                  </a:lnTo>
                  <a:lnTo>
                    <a:pt x="2979" y="37872"/>
                  </a:lnTo>
                  <a:lnTo>
                    <a:pt x="2921" y="38237"/>
                  </a:lnTo>
                  <a:lnTo>
                    <a:pt x="2806" y="38948"/>
                  </a:lnTo>
                  <a:lnTo>
                    <a:pt x="2729" y="39678"/>
                  </a:lnTo>
                  <a:lnTo>
                    <a:pt x="2652" y="40408"/>
                  </a:lnTo>
                  <a:lnTo>
                    <a:pt x="2614" y="41138"/>
                  </a:lnTo>
                  <a:lnTo>
                    <a:pt x="2556" y="41849"/>
                  </a:lnTo>
                  <a:lnTo>
                    <a:pt x="2479" y="42522"/>
                  </a:lnTo>
                  <a:lnTo>
                    <a:pt x="2479" y="42579"/>
                  </a:lnTo>
                  <a:lnTo>
                    <a:pt x="2479" y="42637"/>
                  </a:lnTo>
                  <a:lnTo>
                    <a:pt x="2537" y="42714"/>
                  </a:lnTo>
                  <a:lnTo>
                    <a:pt x="2614" y="42772"/>
                  </a:lnTo>
                  <a:lnTo>
                    <a:pt x="2710" y="42810"/>
                  </a:lnTo>
                  <a:lnTo>
                    <a:pt x="2710" y="42829"/>
                  </a:lnTo>
                  <a:lnTo>
                    <a:pt x="2844" y="43002"/>
                  </a:lnTo>
                  <a:lnTo>
                    <a:pt x="2979" y="43137"/>
                  </a:lnTo>
                  <a:lnTo>
                    <a:pt x="3133" y="43271"/>
                  </a:lnTo>
                  <a:lnTo>
                    <a:pt x="3286" y="43386"/>
                  </a:lnTo>
                  <a:lnTo>
                    <a:pt x="3440" y="43483"/>
                  </a:lnTo>
                  <a:lnTo>
                    <a:pt x="3594" y="43579"/>
                  </a:lnTo>
                  <a:lnTo>
                    <a:pt x="3767" y="43655"/>
                  </a:lnTo>
                  <a:lnTo>
                    <a:pt x="3940" y="43732"/>
                  </a:lnTo>
                  <a:lnTo>
                    <a:pt x="4305" y="43828"/>
                  </a:lnTo>
                  <a:lnTo>
                    <a:pt x="4689" y="43905"/>
                  </a:lnTo>
                  <a:lnTo>
                    <a:pt x="5073" y="43963"/>
                  </a:lnTo>
                  <a:lnTo>
                    <a:pt x="5457" y="44001"/>
                  </a:lnTo>
                  <a:lnTo>
                    <a:pt x="5265" y="44924"/>
                  </a:lnTo>
                  <a:lnTo>
                    <a:pt x="5092" y="45846"/>
                  </a:lnTo>
                  <a:lnTo>
                    <a:pt x="4939" y="46768"/>
                  </a:lnTo>
                  <a:lnTo>
                    <a:pt x="4804" y="47710"/>
                  </a:lnTo>
                  <a:lnTo>
                    <a:pt x="4670" y="48632"/>
                  </a:lnTo>
                  <a:lnTo>
                    <a:pt x="4574" y="49573"/>
                  </a:lnTo>
                  <a:lnTo>
                    <a:pt x="4401" y="51437"/>
                  </a:lnTo>
                  <a:lnTo>
                    <a:pt x="3940" y="51437"/>
                  </a:lnTo>
                  <a:lnTo>
                    <a:pt x="3728" y="51456"/>
                  </a:lnTo>
                  <a:lnTo>
                    <a:pt x="3498" y="51495"/>
                  </a:lnTo>
                  <a:lnTo>
                    <a:pt x="3286" y="51533"/>
                  </a:lnTo>
                  <a:lnTo>
                    <a:pt x="3094" y="51591"/>
                  </a:lnTo>
                  <a:lnTo>
                    <a:pt x="2883" y="51668"/>
                  </a:lnTo>
                  <a:lnTo>
                    <a:pt x="2691" y="51745"/>
                  </a:lnTo>
                  <a:lnTo>
                    <a:pt x="2499" y="51841"/>
                  </a:lnTo>
                  <a:lnTo>
                    <a:pt x="2306" y="51937"/>
                  </a:lnTo>
                  <a:lnTo>
                    <a:pt x="1961" y="52167"/>
                  </a:lnTo>
                  <a:lnTo>
                    <a:pt x="1634" y="52456"/>
                  </a:lnTo>
                  <a:lnTo>
                    <a:pt x="1326" y="52744"/>
                  </a:lnTo>
                  <a:lnTo>
                    <a:pt x="1057" y="53090"/>
                  </a:lnTo>
                  <a:lnTo>
                    <a:pt x="808" y="53455"/>
                  </a:lnTo>
                  <a:lnTo>
                    <a:pt x="596" y="53820"/>
                  </a:lnTo>
                  <a:lnTo>
                    <a:pt x="404" y="54223"/>
                  </a:lnTo>
                  <a:lnTo>
                    <a:pt x="270" y="54646"/>
                  </a:lnTo>
                  <a:lnTo>
                    <a:pt x="135" y="55069"/>
                  </a:lnTo>
                  <a:lnTo>
                    <a:pt x="58" y="55511"/>
                  </a:lnTo>
                  <a:lnTo>
                    <a:pt x="1" y="55933"/>
                  </a:lnTo>
                  <a:lnTo>
                    <a:pt x="1" y="56164"/>
                  </a:lnTo>
                  <a:lnTo>
                    <a:pt x="1" y="56394"/>
                  </a:lnTo>
                  <a:lnTo>
                    <a:pt x="39" y="56606"/>
                  </a:lnTo>
                  <a:lnTo>
                    <a:pt x="58" y="56817"/>
                  </a:lnTo>
                  <a:lnTo>
                    <a:pt x="116" y="57009"/>
                  </a:lnTo>
                  <a:lnTo>
                    <a:pt x="174" y="57221"/>
                  </a:lnTo>
                  <a:lnTo>
                    <a:pt x="250" y="57413"/>
                  </a:lnTo>
                  <a:lnTo>
                    <a:pt x="347" y="57586"/>
                  </a:lnTo>
                  <a:lnTo>
                    <a:pt x="443" y="57778"/>
                  </a:lnTo>
                  <a:lnTo>
                    <a:pt x="558" y="57951"/>
                  </a:lnTo>
                  <a:lnTo>
                    <a:pt x="673" y="58105"/>
                  </a:lnTo>
                  <a:lnTo>
                    <a:pt x="808" y="58277"/>
                  </a:lnTo>
                  <a:lnTo>
                    <a:pt x="1096" y="58566"/>
                  </a:lnTo>
                  <a:lnTo>
                    <a:pt x="1403" y="58835"/>
                  </a:lnTo>
                  <a:lnTo>
                    <a:pt x="1749" y="59084"/>
                  </a:lnTo>
                  <a:lnTo>
                    <a:pt x="2114" y="59296"/>
                  </a:lnTo>
                  <a:lnTo>
                    <a:pt x="2518" y="59488"/>
                  </a:lnTo>
                  <a:lnTo>
                    <a:pt x="2921" y="59642"/>
                  </a:lnTo>
                  <a:lnTo>
                    <a:pt x="3325" y="59757"/>
                  </a:lnTo>
                  <a:lnTo>
                    <a:pt x="3747" y="59834"/>
                  </a:lnTo>
                  <a:lnTo>
                    <a:pt x="4170" y="59891"/>
                  </a:lnTo>
                  <a:lnTo>
                    <a:pt x="4593" y="59911"/>
                  </a:lnTo>
                  <a:lnTo>
                    <a:pt x="5016" y="59891"/>
                  </a:lnTo>
                  <a:lnTo>
                    <a:pt x="5419" y="59834"/>
                  </a:lnTo>
                  <a:lnTo>
                    <a:pt x="5823" y="59738"/>
                  </a:lnTo>
                  <a:lnTo>
                    <a:pt x="6207" y="59603"/>
                  </a:lnTo>
                  <a:lnTo>
                    <a:pt x="6591" y="59450"/>
                  </a:lnTo>
                  <a:lnTo>
                    <a:pt x="6937" y="59257"/>
                  </a:lnTo>
                  <a:lnTo>
                    <a:pt x="7264" y="59027"/>
                  </a:lnTo>
                  <a:lnTo>
                    <a:pt x="7590" y="58777"/>
                  </a:lnTo>
                  <a:lnTo>
                    <a:pt x="7878" y="58508"/>
                  </a:lnTo>
                  <a:lnTo>
                    <a:pt x="8147" y="58201"/>
                  </a:lnTo>
                  <a:lnTo>
                    <a:pt x="8378" y="57874"/>
                  </a:lnTo>
                  <a:lnTo>
                    <a:pt x="8589" y="57528"/>
                  </a:lnTo>
                  <a:lnTo>
                    <a:pt x="8782" y="57163"/>
                  </a:lnTo>
                  <a:lnTo>
                    <a:pt x="8935" y="56779"/>
                  </a:lnTo>
                  <a:lnTo>
                    <a:pt x="9070" y="56375"/>
                  </a:lnTo>
                  <a:lnTo>
                    <a:pt x="9147" y="55972"/>
                  </a:lnTo>
                  <a:lnTo>
                    <a:pt x="9204" y="55568"/>
                  </a:lnTo>
                  <a:lnTo>
                    <a:pt x="9204" y="55184"/>
                  </a:lnTo>
                  <a:lnTo>
                    <a:pt x="9185" y="54780"/>
                  </a:lnTo>
                  <a:lnTo>
                    <a:pt x="9147" y="54396"/>
                  </a:lnTo>
                  <a:lnTo>
                    <a:pt x="9051" y="54031"/>
                  </a:lnTo>
                  <a:lnTo>
                    <a:pt x="8935" y="53647"/>
                  </a:lnTo>
                  <a:lnTo>
                    <a:pt x="8782" y="53301"/>
                  </a:lnTo>
                  <a:lnTo>
                    <a:pt x="8609" y="52974"/>
                  </a:lnTo>
                  <a:lnTo>
                    <a:pt x="8378" y="52667"/>
                  </a:lnTo>
                  <a:lnTo>
                    <a:pt x="8147" y="52398"/>
                  </a:lnTo>
                  <a:lnTo>
                    <a:pt x="7859" y="52148"/>
                  </a:lnTo>
                  <a:lnTo>
                    <a:pt x="7725" y="52033"/>
                  </a:lnTo>
                  <a:lnTo>
                    <a:pt x="7571" y="51937"/>
                  </a:lnTo>
                  <a:lnTo>
                    <a:pt x="7398" y="51841"/>
                  </a:lnTo>
                  <a:lnTo>
                    <a:pt x="7225" y="51764"/>
                  </a:lnTo>
                  <a:lnTo>
                    <a:pt x="7052" y="51687"/>
                  </a:lnTo>
                  <a:lnTo>
                    <a:pt x="6879" y="51629"/>
                  </a:lnTo>
                  <a:lnTo>
                    <a:pt x="6687" y="51591"/>
                  </a:lnTo>
                  <a:lnTo>
                    <a:pt x="6476" y="51552"/>
                  </a:lnTo>
                  <a:lnTo>
                    <a:pt x="6284" y="51533"/>
                  </a:lnTo>
                  <a:lnTo>
                    <a:pt x="6072" y="51514"/>
                  </a:lnTo>
                  <a:lnTo>
                    <a:pt x="6072" y="51495"/>
                  </a:lnTo>
                  <a:lnTo>
                    <a:pt x="6380" y="49650"/>
                  </a:lnTo>
                  <a:lnTo>
                    <a:pt x="6668" y="47806"/>
                  </a:lnTo>
                  <a:lnTo>
                    <a:pt x="6956" y="45961"/>
                  </a:lnTo>
                  <a:lnTo>
                    <a:pt x="7129" y="45039"/>
                  </a:lnTo>
                  <a:lnTo>
                    <a:pt x="7302" y="44117"/>
                  </a:lnTo>
                  <a:lnTo>
                    <a:pt x="9569" y="44251"/>
                  </a:lnTo>
                  <a:lnTo>
                    <a:pt x="9954" y="44309"/>
                  </a:lnTo>
                  <a:lnTo>
                    <a:pt x="10415" y="44366"/>
                  </a:lnTo>
                  <a:lnTo>
                    <a:pt x="10895" y="44366"/>
                  </a:lnTo>
                  <a:lnTo>
                    <a:pt x="11106" y="44328"/>
                  </a:lnTo>
                  <a:lnTo>
                    <a:pt x="11183" y="44309"/>
                  </a:lnTo>
                  <a:lnTo>
                    <a:pt x="11279" y="44251"/>
                  </a:lnTo>
                  <a:lnTo>
                    <a:pt x="11337" y="44213"/>
                  </a:lnTo>
                  <a:lnTo>
                    <a:pt x="11395" y="44155"/>
                  </a:lnTo>
                  <a:lnTo>
                    <a:pt x="11491" y="44021"/>
                  </a:lnTo>
                  <a:lnTo>
                    <a:pt x="11548" y="43867"/>
                  </a:lnTo>
                  <a:lnTo>
                    <a:pt x="11606" y="43694"/>
                  </a:lnTo>
                  <a:lnTo>
                    <a:pt x="11683" y="43348"/>
                  </a:lnTo>
                  <a:lnTo>
                    <a:pt x="11760" y="43041"/>
                  </a:lnTo>
                  <a:lnTo>
                    <a:pt x="12221" y="41503"/>
                  </a:lnTo>
                  <a:lnTo>
                    <a:pt x="12451" y="40735"/>
                  </a:lnTo>
                  <a:lnTo>
                    <a:pt x="12663" y="39966"/>
                  </a:lnTo>
                  <a:lnTo>
                    <a:pt x="12778" y="39544"/>
                  </a:lnTo>
                  <a:lnTo>
                    <a:pt x="12855" y="39121"/>
                  </a:lnTo>
                  <a:lnTo>
                    <a:pt x="12893" y="38717"/>
                  </a:lnTo>
                  <a:lnTo>
                    <a:pt x="12893" y="38506"/>
                  </a:lnTo>
                  <a:lnTo>
                    <a:pt x="12893" y="38314"/>
                  </a:lnTo>
                  <a:lnTo>
                    <a:pt x="12874" y="38122"/>
                  </a:lnTo>
                  <a:lnTo>
                    <a:pt x="12836" y="37930"/>
                  </a:lnTo>
                  <a:lnTo>
                    <a:pt x="12797" y="37737"/>
                  </a:lnTo>
                  <a:lnTo>
                    <a:pt x="12720" y="37545"/>
                  </a:lnTo>
                  <a:lnTo>
                    <a:pt x="12644" y="37372"/>
                  </a:lnTo>
                  <a:lnTo>
                    <a:pt x="12528" y="37180"/>
                  </a:lnTo>
                  <a:lnTo>
                    <a:pt x="12394" y="37007"/>
                  </a:lnTo>
                  <a:lnTo>
                    <a:pt x="12259" y="36834"/>
                  </a:lnTo>
                  <a:lnTo>
                    <a:pt x="12221" y="36796"/>
                  </a:lnTo>
                  <a:lnTo>
                    <a:pt x="12279" y="36585"/>
                  </a:lnTo>
                  <a:lnTo>
                    <a:pt x="12317" y="36373"/>
                  </a:lnTo>
                  <a:lnTo>
                    <a:pt x="12355" y="36143"/>
                  </a:lnTo>
                  <a:lnTo>
                    <a:pt x="12375" y="35893"/>
                  </a:lnTo>
                  <a:lnTo>
                    <a:pt x="12375" y="35662"/>
                  </a:lnTo>
                  <a:lnTo>
                    <a:pt x="12375" y="35432"/>
                  </a:lnTo>
                  <a:lnTo>
                    <a:pt x="12336" y="35201"/>
                  </a:lnTo>
                  <a:lnTo>
                    <a:pt x="12298" y="34990"/>
                  </a:lnTo>
                  <a:lnTo>
                    <a:pt x="12471" y="34894"/>
                  </a:lnTo>
                  <a:lnTo>
                    <a:pt x="12528" y="34817"/>
                  </a:lnTo>
                  <a:lnTo>
                    <a:pt x="12586" y="34759"/>
                  </a:lnTo>
                  <a:lnTo>
                    <a:pt x="12624" y="34663"/>
                  </a:lnTo>
                  <a:lnTo>
                    <a:pt x="12644" y="34586"/>
                  </a:lnTo>
                  <a:lnTo>
                    <a:pt x="12624" y="34509"/>
                  </a:lnTo>
                  <a:lnTo>
                    <a:pt x="12567" y="34452"/>
                  </a:lnTo>
                  <a:lnTo>
                    <a:pt x="12644" y="34279"/>
                  </a:lnTo>
                  <a:lnTo>
                    <a:pt x="12720" y="34125"/>
                  </a:lnTo>
                  <a:lnTo>
                    <a:pt x="12759" y="33952"/>
                  </a:lnTo>
                  <a:lnTo>
                    <a:pt x="12797" y="33779"/>
                  </a:lnTo>
                  <a:lnTo>
                    <a:pt x="12836" y="33606"/>
                  </a:lnTo>
                  <a:lnTo>
                    <a:pt x="12836" y="33433"/>
                  </a:lnTo>
                  <a:lnTo>
                    <a:pt x="12836" y="33261"/>
                  </a:lnTo>
                  <a:lnTo>
                    <a:pt x="12836" y="33088"/>
                  </a:lnTo>
                  <a:lnTo>
                    <a:pt x="12816" y="32915"/>
                  </a:lnTo>
                  <a:lnTo>
                    <a:pt x="12778" y="32742"/>
                  </a:lnTo>
                  <a:lnTo>
                    <a:pt x="12720" y="32569"/>
                  </a:lnTo>
                  <a:lnTo>
                    <a:pt x="12663" y="32396"/>
                  </a:lnTo>
                  <a:lnTo>
                    <a:pt x="12586" y="32242"/>
                  </a:lnTo>
                  <a:lnTo>
                    <a:pt x="12509" y="32089"/>
                  </a:lnTo>
                  <a:lnTo>
                    <a:pt x="12413" y="31935"/>
                  </a:lnTo>
                  <a:lnTo>
                    <a:pt x="12298" y="31800"/>
                  </a:lnTo>
                  <a:lnTo>
                    <a:pt x="12471" y="31666"/>
                  </a:lnTo>
                  <a:lnTo>
                    <a:pt x="12624" y="31474"/>
                  </a:lnTo>
                  <a:lnTo>
                    <a:pt x="12759" y="31282"/>
                  </a:lnTo>
                  <a:lnTo>
                    <a:pt x="12874" y="31032"/>
                  </a:lnTo>
                  <a:lnTo>
                    <a:pt x="12989" y="30628"/>
                  </a:lnTo>
                  <a:lnTo>
                    <a:pt x="13085" y="30186"/>
                  </a:lnTo>
                  <a:lnTo>
                    <a:pt x="13182" y="29706"/>
                  </a:lnTo>
                  <a:lnTo>
                    <a:pt x="13258" y="29206"/>
                  </a:lnTo>
                  <a:lnTo>
                    <a:pt x="13316" y="28707"/>
                  </a:lnTo>
                  <a:lnTo>
                    <a:pt x="13335" y="28226"/>
                  </a:lnTo>
                  <a:lnTo>
                    <a:pt x="13335" y="27785"/>
                  </a:lnTo>
                  <a:lnTo>
                    <a:pt x="13297" y="27381"/>
                  </a:lnTo>
                  <a:lnTo>
                    <a:pt x="13258" y="27189"/>
                  </a:lnTo>
                  <a:lnTo>
                    <a:pt x="13220" y="27016"/>
                  </a:lnTo>
                  <a:lnTo>
                    <a:pt x="13182" y="26843"/>
                  </a:lnTo>
                  <a:lnTo>
                    <a:pt x="13105" y="26709"/>
                  </a:lnTo>
                  <a:lnTo>
                    <a:pt x="13028" y="26593"/>
                  </a:lnTo>
                  <a:lnTo>
                    <a:pt x="12932" y="26478"/>
                  </a:lnTo>
                  <a:lnTo>
                    <a:pt x="12816" y="26382"/>
                  </a:lnTo>
                  <a:lnTo>
                    <a:pt x="12663" y="26286"/>
                  </a:lnTo>
                  <a:lnTo>
                    <a:pt x="12720" y="26247"/>
                  </a:lnTo>
                  <a:lnTo>
                    <a:pt x="12836" y="26094"/>
                  </a:lnTo>
                  <a:lnTo>
                    <a:pt x="12951" y="25902"/>
                  </a:lnTo>
                  <a:lnTo>
                    <a:pt x="13047" y="25709"/>
                  </a:lnTo>
                  <a:lnTo>
                    <a:pt x="13124" y="25479"/>
                  </a:lnTo>
                  <a:lnTo>
                    <a:pt x="13182" y="25248"/>
                  </a:lnTo>
                  <a:lnTo>
                    <a:pt x="13239" y="24998"/>
                  </a:lnTo>
                  <a:lnTo>
                    <a:pt x="13316" y="24460"/>
                  </a:lnTo>
                  <a:lnTo>
                    <a:pt x="13354" y="23942"/>
                  </a:lnTo>
                  <a:lnTo>
                    <a:pt x="13393" y="23423"/>
                  </a:lnTo>
                  <a:lnTo>
                    <a:pt x="13431" y="22943"/>
                  </a:lnTo>
                  <a:lnTo>
                    <a:pt x="13470" y="22539"/>
                  </a:lnTo>
                  <a:lnTo>
                    <a:pt x="13451" y="22462"/>
                  </a:lnTo>
                  <a:lnTo>
                    <a:pt x="13431" y="22385"/>
                  </a:lnTo>
                  <a:lnTo>
                    <a:pt x="13527" y="22289"/>
                  </a:lnTo>
                  <a:lnTo>
                    <a:pt x="13604" y="22174"/>
                  </a:lnTo>
                  <a:lnTo>
                    <a:pt x="13643" y="22059"/>
                  </a:lnTo>
                  <a:lnTo>
                    <a:pt x="13662" y="21943"/>
                  </a:lnTo>
                  <a:lnTo>
                    <a:pt x="13662" y="21809"/>
                  </a:lnTo>
                  <a:lnTo>
                    <a:pt x="13623" y="21674"/>
                  </a:lnTo>
                  <a:lnTo>
                    <a:pt x="13547" y="21521"/>
                  </a:lnTo>
                  <a:lnTo>
                    <a:pt x="13451" y="21386"/>
                  </a:lnTo>
                  <a:lnTo>
                    <a:pt x="13623" y="21329"/>
                  </a:lnTo>
                  <a:lnTo>
                    <a:pt x="13758" y="21271"/>
                  </a:lnTo>
                  <a:lnTo>
                    <a:pt x="13854" y="21213"/>
                  </a:lnTo>
                  <a:lnTo>
                    <a:pt x="13931" y="21136"/>
                  </a:lnTo>
                  <a:lnTo>
                    <a:pt x="13989" y="21060"/>
                  </a:lnTo>
                  <a:lnTo>
                    <a:pt x="14046" y="20944"/>
                  </a:lnTo>
                  <a:lnTo>
                    <a:pt x="14181" y="20637"/>
                  </a:lnTo>
                  <a:lnTo>
                    <a:pt x="14277" y="20425"/>
                  </a:lnTo>
                  <a:lnTo>
                    <a:pt x="14354" y="20195"/>
                  </a:lnTo>
                  <a:lnTo>
                    <a:pt x="14411" y="19945"/>
                  </a:lnTo>
                  <a:lnTo>
                    <a:pt x="14469" y="19695"/>
                  </a:lnTo>
                  <a:lnTo>
                    <a:pt x="14527" y="19138"/>
                  </a:lnTo>
                  <a:lnTo>
                    <a:pt x="14565" y="18562"/>
                  </a:lnTo>
                  <a:lnTo>
                    <a:pt x="14584" y="17985"/>
                  </a:lnTo>
                  <a:lnTo>
                    <a:pt x="14584" y="17428"/>
                  </a:lnTo>
                  <a:lnTo>
                    <a:pt x="14603" y="16890"/>
                  </a:lnTo>
                  <a:lnTo>
                    <a:pt x="14603" y="16410"/>
                  </a:lnTo>
                  <a:lnTo>
                    <a:pt x="14642" y="15872"/>
                  </a:lnTo>
                  <a:lnTo>
                    <a:pt x="14642" y="15603"/>
                  </a:lnTo>
                  <a:lnTo>
                    <a:pt x="14642" y="15353"/>
                  </a:lnTo>
                  <a:lnTo>
                    <a:pt x="14623" y="15103"/>
                  </a:lnTo>
                  <a:lnTo>
                    <a:pt x="14565" y="14853"/>
                  </a:lnTo>
                  <a:lnTo>
                    <a:pt x="14469" y="14623"/>
                  </a:lnTo>
                  <a:lnTo>
                    <a:pt x="14354" y="14392"/>
                  </a:lnTo>
                  <a:lnTo>
                    <a:pt x="14507" y="14315"/>
                  </a:lnTo>
                  <a:lnTo>
                    <a:pt x="14642" y="14219"/>
                  </a:lnTo>
                  <a:lnTo>
                    <a:pt x="14738" y="14104"/>
                  </a:lnTo>
                  <a:lnTo>
                    <a:pt x="14834" y="13970"/>
                  </a:lnTo>
                  <a:lnTo>
                    <a:pt x="14911" y="13816"/>
                  </a:lnTo>
                  <a:lnTo>
                    <a:pt x="14968" y="13643"/>
                  </a:lnTo>
                  <a:lnTo>
                    <a:pt x="15026" y="13451"/>
                  </a:lnTo>
                  <a:lnTo>
                    <a:pt x="15065" y="13239"/>
                  </a:lnTo>
                  <a:lnTo>
                    <a:pt x="15122" y="12817"/>
                  </a:lnTo>
                  <a:lnTo>
                    <a:pt x="15161" y="12375"/>
                  </a:lnTo>
                  <a:lnTo>
                    <a:pt x="15199" y="11952"/>
                  </a:lnTo>
                  <a:lnTo>
                    <a:pt x="15237" y="11587"/>
                  </a:lnTo>
                  <a:lnTo>
                    <a:pt x="15257" y="11280"/>
                  </a:lnTo>
                  <a:lnTo>
                    <a:pt x="15334" y="10934"/>
                  </a:lnTo>
                  <a:lnTo>
                    <a:pt x="15430" y="10569"/>
                  </a:lnTo>
                  <a:lnTo>
                    <a:pt x="15526" y="10165"/>
                  </a:lnTo>
                  <a:lnTo>
                    <a:pt x="15603" y="9742"/>
                  </a:lnTo>
                  <a:lnTo>
                    <a:pt x="15641" y="9320"/>
                  </a:lnTo>
                  <a:lnTo>
                    <a:pt x="15641" y="9128"/>
                  </a:lnTo>
                  <a:lnTo>
                    <a:pt x="15641" y="8935"/>
                  </a:lnTo>
                  <a:lnTo>
                    <a:pt x="15622" y="8743"/>
                  </a:lnTo>
                  <a:lnTo>
                    <a:pt x="15564" y="8570"/>
                  </a:lnTo>
                  <a:lnTo>
                    <a:pt x="15506" y="8397"/>
                  </a:lnTo>
                  <a:lnTo>
                    <a:pt x="15410" y="8244"/>
                  </a:lnTo>
                  <a:lnTo>
                    <a:pt x="15295" y="8109"/>
                  </a:lnTo>
                  <a:lnTo>
                    <a:pt x="15141" y="7994"/>
                  </a:lnTo>
                  <a:lnTo>
                    <a:pt x="14988" y="7898"/>
                  </a:lnTo>
                  <a:lnTo>
                    <a:pt x="14815" y="7821"/>
                  </a:lnTo>
                  <a:lnTo>
                    <a:pt x="14623" y="7744"/>
                  </a:lnTo>
                  <a:lnTo>
                    <a:pt x="14411" y="7686"/>
                  </a:lnTo>
                  <a:lnTo>
                    <a:pt x="13989" y="7610"/>
                  </a:lnTo>
                  <a:lnTo>
                    <a:pt x="13547" y="7552"/>
                  </a:lnTo>
                  <a:lnTo>
                    <a:pt x="13105" y="7514"/>
                  </a:lnTo>
                  <a:lnTo>
                    <a:pt x="12701" y="7494"/>
                  </a:lnTo>
                  <a:lnTo>
                    <a:pt x="12355" y="7456"/>
                  </a:lnTo>
                  <a:lnTo>
                    <a:pt x="11913" y="7398"/>
                  </a:lnTo>
                  <a:lnTo>
                    <a:pt x="11952" y="5650"/>
                  </a:lnTo>
                  <a:lnTo>
                    <a:pt x="11971" y="3882"/>
                  </a:lnTo>
                  <a:lnTo>
                    <a:pt x="11952" y="2134"/>
                  </a:lnTo>
                  <a:lnTo>
                    <a:pt x="11933" y="1250"/>
                  </a:lnTo>
                  <a:lnTo>
                    <a:pt x="11894" y="385"/>
                  </a:lnTo>
                  <a:lnTo>
                    <a:pt x="11933" y="193"/>
                  </a:lnTo>
                  <a:lnTo>
                    <a:pt x="11933" y="116"/>
                  </a:lnTo>
                  <a:lnTo>
                    <a:pt x="11894" y="58"/>
                  </a:lnTo>
                  <a:lnTo>
                    <a:pt x="11856" y="20"/>
                  </a:lnTo>
                  <a:lnTo>
                    <a:pt x="117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78"/>
            <p:cNvSpPr/>
            <p:nvPr/>
          </p:nvSpPr>
          <p:spPr>
            <a:xfrm>
              <a:off x="3874350" y="3968950"/>
              <a:ext cx="235400" cy="194575"/>
            </a:xfrm>
            <a:custGeom>
              <a:avLst/>
              <a:gdLst/>
              <a:ahLst/>
              <a:cxnLst/>
              <a:rect l="l" t="t" r="r" b="b"/>
              <a:pathLst>
                <a:path w="9416" h="7783" extrusionOk="0">
                  <a:moveTo>
                    <a:pt x="1941" y="1"/>
                  </a:moveTo>
                  <a:lnTo>
                    <a:pt x="1903" y="39"/>
                  </a:lnTo>
                  <a:lnTo>
                    <a:pt x="1883" y="58"/>
                  </a:lnTo>
                  <a:lnTo>
                    <a:pt x="1710" y="97"/>
                  </a:lnTo>
                  <a:lnTo>
                    <a:pt x="1576" y="154"/>
                  </a:lnTo>
                  <a:lnTo>
                    <a:pt x="1441" y="251"/>
                  </a:lnTo>
                  <a:lnTo>
                    <a:pt x="1307" y="366"/>
                  </a:lnTo>
                  <a:lnTo>
                    <a:pt x="1192" y="500"/>
                  </a:lnTo>
                  <a:lnTo>
                    <a:pt x="1076" y="654"/>
                  </a:lnTo>
                  <a:lnTo>
                    <a:pt x="980" y="827"/>
                  </a:lnTo>
                  <a:lnTo>
                    <a:pt x="884" y="1019"/>
                  </a:lnTo>
                  <a:lnTo>
                    <a:pt x="807" y="1230"/>
                  </a:lnTo>
                  <a:lnTo>
                    <a:pt x="711" y="1442"/>
                  </a:lnTo>
                  <a:lnTo>
                    <a:pt x="577" y="1922"/>
                  </a:lnTo>
                  <a:lnTo>
                    <a:pt x="462" y="2422"/>
                  </a:lnTo>
                  <a:lnTo>
                    <a:pt x="365" y="2960"/>
                  </a:lnTo>
                  <a:lnTo>
                    <a:pt x="289" y="3498"/>
                  </a:lnTo>
                  <a:lnTo>
                    <a:pt x="231" y="4036"/>
                  </a:lnTo>
                  <a:lnTo>
                    <a:pt x="154" y="5073"/>
                  </a:lnTo>
                  <a:lnTo>
                    <a:pt x="77" y="5976"/>
                  </a:lnTo>
                  <a:lnTo>
                    <a:pt x="20" y="6630"/>
                  </a:lnTo>
                  <a:lnTo>
                    <a:pt x="0" y="6707"/>
                  </a:lnTo>
                  <a:lnTo>
                    <a:pt x="365" y="6918"/>
                  </a:lnTo>
                  <a:lnTo>
                    <a:pt x="750" y="7110"/>
                  </a:lnTo>
                  <a:lnTo>
                    <a:pt x="1153" y="7264"/>
                  </a:lnTo>
                  <a:lnTo>
                    <a:pt x="1576" y="7398"/>
                  </a:lnTo>
                  <a:lnTo>
                    <a:pt x="2018" y="7494"/>
                  </a:lnTo>
                  <a:lnTo>
                    <a:pt x="2479" y="7571"/>
                  </a:lnTo>
                  <a:lnTo>
                    <a:pt x="2940" y="7629"/>
                  </a:lnTo>
                  <a:lnTo>
                    <a:pt x="3401" y="7686"/>
                  </a:lnTo>
                  <a:lnTo>
                    <a:pt x="3882" y="7706"/>
                  </a:lnTo>
                  <a:lnTo>
                    <a:pt x="4343" y="7725"/>
                  </a:lnTo>
                  <a:lnTo>
                    <a:pt x="5284" y="7744"/>
                  </a:lnTo>
                  <a:lnTo>
                    <a:pt x="6187" y="7763"/>
                  </a:lnTo>
                  <a:lnTo>
                    <a:pt x="7033" y="7763"/>
                  </a:lnTo>
                  <a:lnTo>
                    <a:pt x="7571" y="7783"/>
                  </a:lnTo>
                  <a:lnTo>
                    <a:pt x="7725" y="7783"/>
                  </a:lnTo>
                  <a:lnTo>
                    <a:pt x="7840" y="7744"/>
                  </a:lnTo>
                  <a:lnTo>
                    <a:pt x="7936" y="7667"/>
                  </a:lnTo>
                  <a:lnTo>
                    <a:pt x="8013" y="7552"/>
                  </a:lnTo>
                  <a:lnTo>
                    <a:pt x="8224" y="7168"/>
                  </a:lnTo>
                  <a:lnTo>
                    <a:pt x="8320" y="6956"/>
                  </a:lnTo>
                  <a:lnTo>
                    <a:pt x="8397" y="6745"/>
                  </a:lnTo>
                  <a:lnTo>
                    <a:pt x="8551" y="6245"/>
                  </a:lnTo>
                  <a:lnTo>
                    <a:pt x="8666" y="5746"/>
                  </a:lnTo>
                  <a:lnTo>
                    <a:pt x="8781" y="5304"/>
                  </a:lnTo>
                  <a:lnTo>
                    <a:pt x="9108" y="4266"/>
                  </a:lnTo>
                  <a:lnTo>
                    <a:pt x="9262" y="3728"/>
                  </a:lnTo>
                  <a:lnTo>
                    <a:pt x="9319" y="3459"/>
                  </a:lnTo>
                  <a:lnTo>
                    <a:pt x="9377" y="3171"/>
                  </a:lnTo>
                  <a:lnTo>
                    <a:pt x="9415" y="2902"/>
                  </a:lnTo>
                  <a:lnTo>
                    <a:pt x="9415" y="2652"/>
                  </a:lnTo>
                  <a:lnTo>
                    <a:pt x="9415" y="2383"/>
                  </a:lnTo>
                  <a:lnTo>
                    <a:pt x="9377" y="2114"/>
                  </a:lnTo>
                  <a:lnTo>
                    <a:pt x="9319" y="1865"/>
                  </a:lnTo>
                  <a:lnTo>
                    <a:pt x="9223" y="1634"/>
                  </a:lnTo>
                  <a:lnTo>
                    <a:pt x="9089" y="1384"/>
                  </a:lnTo>
                  <a:lnTo>
                    <a:pt x="8916" y="1173"/>
                  </a:lnTo>
                  <a:lnTo>
                    <a:pt x="8877" y="1115"/>
                  </a:lnTo>
                  <a:lnTo>
                    <a:pt x="8858" y="1058"/>
                  </a:lnTo>
                  <a:lnTo>
                    <a:pt x="7994" y="1000"/>
                  </a:lnTo>
                  <a:lnTo>
                    <a:pt x="7110" y="904"/>
                  </a:lnTo>
                  <a:lnTo>
                    <a:pt x="6245" y="808"/>
                  </a:lnTo>
                  <a:lnTo>
                    <a:pt x="5380" y="673"/>
                  </a:lnTo>
                  <a:lnTo>
                    <a:pt x="4516" y="539"/>
                  </a:lnTo>
                  <a:lnTo>
                    <a:pt x="3651" y="366"/>
                  </a:lnTo>
                  <a:lnTo>
                    <a:pt x="2786" y="193"/>
                  </a:lnTo>
                  <a:lnTo>
                    <a:pt x="19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78"/>
            <p:cNvSpPr/>
            <p:nvPr/>
          </p:nvSpPr>
          <p:spPr>
            <a:xfrm>
              <a:off x="3911325" y="3848400"/>
              <a:ext cx="200350" cy="85525"/>
            </a:xfrm>
            <a:custGeom>
              <a:avLst/>
              <a:gdLst/>
              <a:ahLst/>
              <a:cxnLst/>
              <a:rect l="l" t="t" r="r" b="b"/>
              <a:pathLst>
                <a:path w="8014" h="3421" extrusionOk="0">
                  <a:moveTo>
                    <a:pt x="923" y="0"/>
                  </a:moveTo>
                  <a:lnTo>
                    <a:pt x="731" y="211"/>
                  </a:lnTo>
                  <a:lnTo>
                    <a:pt x="558" y="442"/>
                  </a:lnTo>
                  <a:lnTo>
                    <a:pt x="404" y="673"/>
                  </a:lnTo>
                  <a:lnTo>
                    <a:pt x="270" y="922"/>
                  </a:lnTo>
                  <a:lnTo>
                    <a:pt x="212" y="1076"/>
                  </a:lnTo>
                  <a:lnTo>
                    <a:pt x="174" y="1230"/>
                  </a:lnTo>
                  <a:lnTo>
                    <a:pt x="97" y="1518"/>
                  </a:lnTo>
                  <a:lnTo>
                    <a:pt x="1" y="2133"/>
                  </a:lnTo>
                  <a:lnTo>
                    <a:pt x="1884" y="2517"/>
                  </a:lnTo>
                  <a:lnTo>
                    <a:pt x="2825" y="2709"/>
                  </a:lnTo>
                  <a:lnTo>
                    <a:pt x="3786" y="2882"/>
                  </a:lnTo>
                  <a:lnTo>
                    <a:pt x="4535" y="3036"/>
                  </a:lnTo>
                  <a:lnTo>
                    <a:pt x="5150" y="3151"/>
                  </a:lnTo>
                  <a:lnTo>
                    <a:pt x="5823" y="3266"/>
                  </a:lnTo>
                  <a:lnTo>
                    <a:pt x="6476" y="3362"/>
                  </a:lnTo>
                  <a:lnTo>
                    <a:pt x="6803" y="3401"/>
                  </a:lnTo>
                  <a:lnTo>
                    <a:pt x="7072" y="3420"/>
                  </a:lnTo>
                  <a:lnTo>
                    <a:pt x="7322" y="3420"/>
                  </a:lnTo>
                  <a:lnTo>
                    <a:pt x="7533" y="3401"/>
                  </a:lnTo>
                  <a:lnTo>
                    <a:pt x="7687" y="3362"/>
                  </a:lnTo>
                  <a:lnTo>
                    <a:pt x="7744" y="3324"/>
                  </a:lnTo>
                  <a:lnTo>
                    <a:pt x="7783" y="3305"/>
                  </a:lnTo>
                  <a:lnTo>
                    <a:pt x="7821" y="3247"/>
                  </a:lnTo>
                  <a:lnTo>
                    <a:pt x="7879" y="3228"/>
                  </a:lnTo>
                  <a:lnTo>
                    <a:pt x="7975" y="2901"/>
                  </a:lnTo>
                  <a:lnTo>
                    <a:pt x="8013" y="2594"/>
                  </a:lnTo>
                  <a:lnTo>
                    <a:pt x="8013" y="2286"/>
                  </a:lnTo>
                  <a:lnTo>
                    <a:pt x="7975" y="1998"/>
                  </a:lnTo>
                  <a:lnTo>
                    <a:pt x="7898" y="1691"/>
                  </a:lnTo>
                  <a:lnTo>
                    <a:pt x="7802" y="1403"/>
                  </a:lnTo>
                  <a:lnTo>
                    <a:pt x="7648" y="1134"/>
                  </a:lnTo>
                  <a:lnTo>
                    <a:pt x="7456" y="865"/>
                  </a:lnTo>
                  <a:lnTo>
                    <a:pt x="7283" y="922"/>
                  </a:lnTo>
                  <a:lnTo>
                    <a:pt x="7091" y="942"/>
                  </a:lnTo>
                  <a:lnTo>
                    <a:pt x="6899" y="980"/>
                  </a:lnTo>
                  <a:lnTo>
                    <a:pt x="6687" y="980"/>
                  </a:lnTo>
                  <a:lnTo>
                    <a:pt x="6265" y="961"/>
                  </a:lnTo>
                  <a:lnTo>
                    <a:pt x="5842" y="922"/>
                  </a:lnTo>
                  <a:lnTo>
                    <a:pt x="5400" y="865"/>
                  </a:lnTo>
                  <a:lnTo>
                    <a:pt x="4997" y="788"/>
                  </a:lnTo>
                  <a:lnTo>
                    <a:pt x="4228" y="653"/>
                  </a:lnTo>
                  <a:lnTo>
                    <a:pt x="3825" y="596"/>
                  </a:lnTo>
                  <a:lnTo>
                    <a:pt x="3402" y="576"/>
                  </a:lnTo>
                  <a:lnTo>
                    <a:pt x="2960" y="538"/>
                  </a:lnTo>
                  <a:lnTo>
                    <a:pt x="2518" y="480"/>
                  </a:lnTo>
                  <a:lnTo>
                    <a:pt x="2076" y="423"/>
                  </a:lnTo>
                  <a:lnTo>
                    <a:pt x="1653" y="327"/>
                  </a:lnTo>
                  <a:lnTo>
                    <a:pt x="1442" y="250"/>
                  </a:lnTo>
                  <a:lnTo>
                    <a:pt x="1250" y="173"/>
                  </a:lnTo>
                  <a:lnTo>
                    <a:pt x="1077" y="96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78"/>
            <p:cNvSpPr/>
            <p:nvPr/>
          </p:nvSpPr>
          <p:spPr>
            <a:xfrm>
              <a:off x="3907000" y="3912275"/>
              <a:ext cx="192650" cy="73050"/>
            </a:xfrm>
            <a:custGeom>
              <a:avLst/>
              <a:gdLst/>
              <a:ahLst/>
              <a:cxnLst/>
              <a:rect l="l" t="t" r="r" b="b"/>
              <a:pathLst>
                <a:path w="7706" h="2922" extrusionOk="0">
                  <a:moveTo>
                    <a:pt x="501" y="0"/>
                  </a:moveTo>
                  <a:lnTo>
                    <a:pt x="481" y="39"/>
                  </a:lnTo>
                  <a:lnTo>
                    <a:pt x="328" y="212"/>
                  </a:lnTo>
                  <a:lnTo>
                    <a:pt x="193" y="385"/>
                  </a:lnTo>
                  <a:lnTo>
                    <a:pt x="97" y="577"/>
                  </a:lnTo>
                  <a:lnTo>
                    <a:pt x="39" y="769"/>
                  </a:lnTo>
                  <a:lnTo>
                    <a:pt x="1" y="961"/>
                  </a:lnTo>
                  <a:lnTo>
                    <a:pt x="1" y="1173"/>
                  </a:lnTo>
                  <a:lnTo>
                    <a:pt x="20" y="1384"/>
                  </a:lnTo>
                  <a:lnTo>
                    <a:pt x="78" y="1614"/>
                  </a:lnTo>
                  <a:lnTo>
                    <a:pt x="78" y="1672"/>
                  </a:lnTo>
                  <a:lnTo>
                    <a:pt x="78" y="1730"/>
                  </a:lnTo>
                  <a:lnTo>
                    <a:pt x="59" y="1768"/>
                  </a:lnTo>
                  <a:lnTo>
                    <a:pt x="20" y="1826"/>
                  </a:lnTo>
                  <a:lnTo>
                    <a:pt x="1922" y="2056"/>
                  </a:lnTo>
                  <a:lnTo>
                    <a:pt x="3825" y="2325"/>
                  </a:lnTo>
                  <a:lnTo>
                    <a:pt x="5708" y="2594"/>
                  </a:lnTo>
                  <a:lnTo>
                    <a:pt x="7610" y="2902"/>
                  </a:lnTo>
                  <a:lnTo>
                    <a:pt x="7706" y="2921"/>
                  </a:lnTo>
                  <a:lnTo>
                    <a:pt x="7687" y="2518"/>
                  </a:lnTo>
                  <a:lnTo>
                    <a:pt x="7687" y="2095"/>
                  </a:lnTo>
                  <a:lnTo>
                    <a:pt x="7667" y="1749"/>
                  </a:lnTo>
                  <a:lnTo>
                    <a:pt x="7629" y="1384"/>
                  </a:lnTo>
                  <a:lnTo>
                    <a:pt x="7341" y="1384"/>
                  </a:lnTo>
                  <a:lnTo>
                    <a:pt x="7053" y="1365"/>
                  </a:lnTo>
                  <a:lnTo>
                    <a:pt x="6726" y="1326"/>
                  </a:lnTo>
                  <a:lnTo>
                    <a:pt x="6419" y="1269"/>
                  </a:lnTo>
                  <a:lnTo>
                    <a:pt x="5842" y="1134"/>
                  </a:lnTo>
                  <a:lnTo>
                    <a:pt x="5381" y="1057"/>
                  </a:lnTo>
                  <a:lnTo>
                    <a:pt x="4151" y="865"/>
                  </a:lnTo>
                  <a:lnTo>
                    <a:pt x="2922" y="615"/>
                  </a:lnTo>
                  <a:lnTo>
                    <a:pt x="2307" y="481"/>
                  </a:lnTo>
                  <a:lnTo>
                    <a:pt x="1711" y="327"/>
                  </a:lnTo>
                  <a:lnTo>
                    <a:pt x="1096" y="173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78"/>
            <p:cNvSpPr/>
            <p:nvPr/>
          </p:nvSpPr>
          <p:spPr>
            <a:xfrm>
              <a:off x="3929600" y="3706675"/>
              <a:ext cx="191675" cy="151825"/>
            </a:xfrm>
            <a:custGeom>
              <a:avLst/>
              <a:gdLst/>
              <a:ahLst/>
              <a:cxnLst/>
              <a:rect l="l" t="t" r="r" b="b"/>
              <a:pathLst>
                <a:path w="7667" h="6073" extrusionOk="0">
                  <a:moveTo>
                    <a:pt x="903" y="1"/>
                  </a:moveTo>
                  <a:lnTo>
                    <a:pt x="769" y="135"/>
                  </a:lnTo>
                  <a:lnTo>
                    <a:pt x="673" y="308"/>
                  </a:lnTo>
                  <a:lnTo>
                    <a:pt x="557" y="520"/>
                  </a:lnTo>
                  <a:lnTo>
                    <a:pt x="480" y="769"/>
                  </a:lnTo>
                  <a:lnTo>
                    <a:pt x="404" y="1038"/>
                  </a:lnTo>
                  <a:lnTo>
                    <a:pt x="327" y="1346"/>
                  </a:lnTo>
                  <a:lnTo>
                    <a:pt x="211" y="1961"/>
                  </a:lnTo>
                  <a:lnTo>
                    <a:pt x="135" y="2595"/>
                  </a:lnTo>
                  <a:lnTo>
                    <a:pt x="77" y="3171"/>
                  </a:lnTo>
                  <a:lnTo>
                    <a:pt x="77" y="3652"/>
                  </a:lnTo>
                  <a:lnTo>
                    <a:pt x="96" y="3978"/>
                  </a:lnTo>
                  <a:lnTo>
                    <a:pt x="19" y="4151"/>
                  </a:lnTo>
                  <a:lnTo>
                    <a:pt x="0" y="4324"/>
                  </a:lnTo>
                  <a:lnTo>
                    <a:pt x="0" y="4478"/>
                  </a:lnTo>
                  <a:lnTo>
                    <a:pt x="38" y="4631"/>
                  </a:lnTo>
                  <a:lnTo>
                    <a:pt x="135" y="4747"/>
                  </a:lnTo>
                  <a:lnTo>
                    <a:pt x="250" y="4862"/>
                  </a:lnTo>
                  <a:lnTo>
                    <a:pt x="404" y="4939"/>
                  </a:lnTo>
                  <a:lnTo>
                    <a:pt x="596" y="5016"/>
                  </a:lnTo>
                  <a:lnTo>
                    <a:pt x="730" y="5150"/>
                  </a:lnTo>
                  <a:lnTo>
                    <a:pt x="845" y="5266"/>
                  </a:lnTo>
                  <a:lnTo>
                    <a:pt x="980" y="5362"/>
                  </a:lnTo>
                  <a:lnTo>
                    <a:pt x="1114" y="5438"/>
                  </a:lnTo>
                  <a:lnTo>
                    <a:pt x="1268" y="5496"/>
                  </a:lnTo>
                  <a:lnTo>
                    <a:pt x="1441" y="5535"/>
                  </a:lnTo>
                  <a:lnTo>
                    <a:pt x="1595" y="5554"/>
                  </a:lnTo>
                  <a:lnTo>
                    <a:pt x="1768" y="5573"/>
                  </a:lnTo>
                  <a:lnTo>
                    <a:pt x="2133" y="5650"/>
                  </a:lnTo>
                  <a:lnTo>
                    <a:pt x="2517" y="5707"/>
                  </a:lnTo>
                  <a:lnTo>
                    <a:pt x="3266" y="5804"/>
                  </a:lnTo>
                  <a:lnTo>
                    <a:pt x="4323" y="5976"/>
                  </a:lnTo>
                  <a:lnTo>
                    <a:pt x="4900" y="6053"/>
                  </a:lnTo>
                  <a:lnTo>
                    <a:pt x="5169" y="6073"/>
                  </a:lnTo>
                  <a:lnTo>
                    <a:pt x="5457" y="6073"/>
                  </a:lnTo>
                  <a:lnTo>
                    <a:pt x="5726" y="6053"/>
                  </a:lnTo>
                  <a:lnTo>
                    <a:pt x="5995" y="6015"/>
                  </a:lnTo>
                  <a:lnTo>
                    <a:pt x="6264" y="5957"/>
                  </a:lnTo>
                  <a:lnTo>
                    <a:pt x="6494" y="5861"/>
                  </a:lnTo>
                  <a:lnTo>
                    <a:pt x="6725" y="5746"/>
                  </a:lnTo>
                  <a:lnTo>
                    <a:pt x="6956" y="5573"/>
                  </a:lnTo>
                  <a:lnTo>
                    <a:pt x="7148" y="5381"/>
                  </a:lnTo>
                  <a:lnTo>
                    <a:pt x="7321" y="5131"/>
                  </a:lnTo>
                  <a:lnTo>
                    <a:pt x="7397" y="4997"/>
                  </a:lnTo>
                  <a:lnTo>
                    <a:pt x="7455" y="4785"/>
                  </a:lnTo>
                  <a:lnTo>
                    <a:pt x="7513" y="4555"/>
                  </a:lnTo>
                  <a:lnTo>
                    <a:pt x="7570" y="4286"/>
                  </a:lnTo>
                  <a:lnTo>
                    <a:pt x="7609" y="3997"/>
                  </a:lnTo>
                  <a:lnTo>
                    <a:pt x="7647" y="3671"/>
                  </a:lnTo>
                  <a:lnTo>
                    <a:pt x="7666" y="3344"/>
                  </a:lnTo>
                  <a:lnTo>
                    <a:pt x="7666" y="3017"/>
                  </a:lnTo>
                  <a:lnTo>
                    <a:pt x="7666" y="2691"/>
                  </a:lnTo>
                  <a:lnTo>
                    <a:pt x="7647" y="2364"/>
                  </a:lnTo>
                  <a:lnTo>
                    <a:pt x="7609" y="2076"/>
                  </a:lnTo>
                  <a:lnTo>
                    <a:pt x="7551" y="1807"/>
                  </a:lnTo>
                  <a:lnTo>
                    <a:pt x="7455" y="1557"/>
                  </a:lnTo>
                  <a:lnTo>
                    <a:pt x="7359" y="1365"/>
                  </a:lnTo>
                  <a:lnTo>
                    <a:pt x="7301" y="1288"/>
                  </a:lnTo>
                  <a:lnTo>
                    <a:pt x="7244" y="1211"/>
                  </a:lnTo>
                  <a:lnTo>
                    <a:pt x="7167" y="1154"/>
                  </a:lnTo>
                  <a:lnTo>
                    <a:pt x="7090" y="1115"/>
                  </a:lnTo>
                  <a:lnTo>
                    <a:pt x="7052" y="1077"/>
                  </a:lnTo>
                  <a:lnTo>
                    <a:pt x="7013" y="1058"/>
                  </a:lnTo>
                  <a:lnTo>
                    <a:pt x="6763" y="1077"/>
                  </a:lnTo>
                  <a:lnTo>
                    <a:pt x="6494" y="1058"/>
                  </a:lnTo>
                  <a:lnTo>
                    <a:pt x="6225" y="1019"/>
                  </a:lnTo>
                  <a:lnTo>
                    <a:pt x="5956" y="962"/>
                  </a:lnTo>
                  <a:lnTo>
                    <a:pt x="5457" y="827"/>
                  </a:lnTo>
                  <a:lnTo>
                    <a:pt x="4996" y="712"/>
                  </a:lnTo>
                  <a:lnTo>
                    <a:pt x="2287" y="193"/>
                  </a:lnTo>
                  <a:lnTo>
                    <a:pt x="2018" y="155"/>
                  </a:lnTo>
                  <a:lnTo>
                    <a:pt x="1652" y="116"/>
                  </a:lnTo>
                  <a:lnTo>
                    <a:pt x="1268" y="78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78"/>
            <p:cNvSpPr/>
            <p:nvPr/>
          </p:nvSpPr>
          <p:spPr>
            <a:xfrm>
              <a:off x="3949275" y="3406450"/>
              <a:ext cx="208025" cy="186425"/>
            </a:xfrm>
            <a:custGeom>
              <a:avLst/>
              <a:gdLst/>
              <a:ahLst/>
              <a:cxnLst/>
              <a:rect l="l" t="t" r="r" b="b"/>
              <a:pathLst>
                <a:path w="8321" h="7457" extrusionOk="0">
                  <a:moveTo>
                    <a:pt x="1653" y="1"/>
                  </a:moveTo>
                  <a:lnTo>
                    <a:pt x="1557" y="20"/>
                  </a:lnTo>
                  <a:lnTo>
                    <a:pt x="1461" y="78"/>
                  </a:lnTo>
                  <a:lnTo>
                    <a:pt x="1365" y="135"/>
                  </a:lnTo>
                  <a:lnTo>
                    <a:pt x="1269" y="232"/>
                  </a:lnTo>
                  <a:lnTo>
                    <a:pt x="1192" y="328"/>
                  </a:lnTo>
                  <a:lnTo>
                    <a:pt x="1115" y="443"/>
                  </a:lnTo>
                  <a:lnTo>
                    <a:pt x="962" y="731"/>
                  </a:lnTo>
                  <a:lnTo>
                    <a:pt x="827" y="1039"/>
                  </a:lnTo>
                  <a:lnTo>
                    <a:pt x="712" y="1404"/>
                  </a:lnTo>
                  <a:lnTo>
                    <a:pt x="596" y="1788"/>
                  </a:lnTo>
                  <a:lnTo>
                    <a:pt x="500" y="2191"/>
                  </a:lnTo>
                  <a:lnTo>
                    <a:pt x="347" y="2979"/>
                  </a:lnTo>
                  <a:lnTo>
                    <a:pt x="231" y="3748"/>
                  </a:lnTo>
                  <a:lnTo>
                    <a:pt x="135" y="4382"/>
                  </a:lnTo>
                  <a:lnTo>
                    <a:pt x="78" y="4805"/>
                  </a:lnTo>
                  <a:lnTo>
                    <a:pt x="39" y="5035"/>
                  </a:lnTo>
                  <a:lnTo>
                    <a:pt x="1" y="5227"/>
                  </a:lnTo>
                  <a:lnTo>
                    <a:pt x="1" y="5419"/>
                  </a:lnTo>
                  <a:lnTo>
                    <a:pt x="20" y="5592"/>
                  </a:lnTo>
                  <a:lnTo>
                    <a:pt x="58" y="5727"/>
                  </a:lnTo>
                  <a:lnTo>
                    <a:pt x="97" y="5861"/>
                  </a:lnTo>
                  <a:lnTo>
                    <a:pt x="174" y="5996"/>
                  </a:lnTo>
                  <a:lnTo>
                    <a:pt x="251" y="6092"/>
                  </a:lnTo>
                  <a:lnTo>
                    <a:pt x="366" y="6207"/>
                  </a:lnTo>
                  <a:lnTo>
                    <a:pt x="481" y="6284"/>
                  </a:lnTo>
                  <a:lnTo>
                    <a:pt x="616" y="6361"/>
                  </a:lnTo>
                  <a:lnTo>
                    <a:pt x="789" y="6438"/>
                  </a:lnTo>
                  <a:lnTo>
                    <a:pt x="1154" y="6553"/>
                  </a:lnTo>
                  <a:lnTo>
                    <a:pt x="1596" y="6668"/>
                  </a:lnTo>
                  <a:lnTo>
                    <a:pt x="2114" y="6764"/>
                  </a:lnTo>
                  <a:lnTo>
                    <a:pt x="2633" y="6841"/>
                  </a:lnTo>
                  <a:lnTo>
                    <a:pt x="3671" y="6976"/>
                  </a:lnTo>
                  <a:lnTo>
                    <a:pt x="5861" y="7283"/>
                  </a:lnTo>
                  <a:lnTo>
                    <a:pt x="7110" y="7456"/>
                  </a:lnTo>
                  <a:lnTo>
                    <a:pt x="7321" y="7302"/>
                  </a:lnTo>
                  <a:lnTo>
                    <a:pt x="7494" y="7129"/>
                  </a:lnTo>
                  <a:lnTo>
                    <a:pt x="7648" y="6937"/>
                  </a:lnTo>
                  <a:lnTo>
                    <a:pt x="7783" y="6745"/>
                  </a:lnTo>
                  <a:lnTo>
                    <a:pt x="7859" y="6553"/>
                  </a:lnTo>
                  <a:lnTo>
                    <a:pt x="7936" y="6322"/>
                  </a:lnTo>
                  <a:lnTo>
                    <a:pt x="7975" y="6092"/>
                  </a:lnTo>
                  <a:lnTo>
                    <a:pt x="7975" y="5861"/>
                  </a:lnTo>
                  <a:lnTo>
                    <a:pt x="8071" y="5381"/>
                  </a:lnTo>
                  <a:lnTo>
                    <a:pt x="8186" y="4766"/>
                  </a:lnTo>
                  <a:lnTo>
                    <a:pt x="8263" y="4094"/>
                  </a:lnTo>
                  <a:lnTo>
                    <a:pt x="8321" y="3363"/>
                  </a:lnTo>
                  <a:lnTo>
                    <a:pt x="8321" y="3018"/>
                  </a:lnTo>
                  <a:lnTo>
                    <a:pt x="8321" y="2653"/>
                  </a:lnTo>
                  <a:lnTo>
                    <a:pt x="8301" y="2326"/>
                  </a:lnTo>
                  <a:lnTo>
                    <a:pt x="8263" y="1999"/>
                  </a:lnTo>
                  <a:lnTo>
                    <a:pt x="8224" y="1711"/>
                  </a:lnTo>
                  <a:lnTo>
                    <a:pt x="8148" y="1442"/>
                  </a:lnTo>
                  <a:lnTo>
                    <a:pt x="8052" y="1211"/>
                  </a:lnTo>
                  <a:lnTo>
                    <a:pt x="7936" y="1019"/>
                  </a:lnTo>
                  <a:lnTo>
                    <a:pt x="7917" y="1000"/>
                  </a:lnTo>
                  <a:lnTo>
                    <a:pt x="7667" y="981"/>
                  </a:lnTo>
                  <a:lnTo>
                    <a:pt x="7398" y="962"/>
                  </a:lnTo>
                  <a:lnTo>
                    <a:pt x="7110" y="904"/>
                  </a:lnTo>
                  <a:lnTo>
                    <a:pt x="6841" y="866"/>
                  </a:lnTo>
                  <a:lnTo>
                    <a:pt x="6342" y="731"/>
                  </a:lnTo>
                  <a:lnTo>
                    <a:pt x="5919" y="654"/>
                  </a:lnTo>
                  <a:lnTo>
                    <a:pt x="3786" y="347"/>
                  </a:lnTo>
                  <a:lnTo>
                    <a:pt x="2729" y="174"/>
                  </a:lnTo>
                  <a:lnTo>
                    <a:pt x="1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78"/>
            <p:cNvSpPr/>
            <p:nvPr/>
          </p:nvSpPr>
          <p:spPr>
            <a:xfrm>
              <a:off x="3813825" y="4170225"/>
              <a:ext cx="205125" cy="385275"/>
            </a:xfrm>
            <a:custGeom>
              <a:avLst/>
              <a:gdLst/>
              <a:ahLst/>
              <a:cxnLst/>
              <a:rect l="l" t="t" r="r" b="b"/>
              <a:pathLst>
                <a:path w="8205" h="15411" extrusionOk="0">
                  <a:moveTo>
                    <a:pt x="3709" y="8532"/>
                  </a:moveTo>
                  <a:lnTo>
                    <a:pt x="4016" y="8551"/>
                  </a:lnTo>
                  <a:lnTo>
                    <a:pt x="4343" y="8589"/>
                  </a:lnTo>
                  <a:lnTo>
                    <a:pt x="4400" y="8628"/>
                  </a:lnTo>
                  <a:lnTo>
                    <a:pt x="4439" y="8647"/>
                  </a:lnTo>
                  <a:lnTo>
                    <a:pt x="4689" y="8628"/>
                  </a:lnTo>
                  <a:lnTo>
                    <a:pt x="4919" y="8628"/>
                  </a:lnTo>
                  <a:lnTo>
                    <a:pt x="5150" y="8647"/>
                  </a:lnTo>
                  <a:lnTo>
                    <a:pt x="5380" y="8705"/>
                  </a:lnTo>
                  <a:lnTo>
                    <a:pt x="5592" y="8762"/>
                  </a:lnTo>
                  <a:lnTo>
                    <a:pt x="5803" y="8858"/>
                  </a:lnTo>
                  <a:lnTo>
                    <a:pt x="6014" y="8954"/>
                  </a:lnTo>
                  <a:lnTo>
                    <a:pt x="6207" y="9089"/>
                  </a:lnTo>
                  <a:lnTo>
                    <a:pt x="6399" y="9223"/>
                  </a:lnTo>
                  <a:lnTo>
                    <a:pt x="6552" y="9396"/>
                  </a:lnTo>
                  <a:lnTo>
                    <a:pt x="6706" y="9569"/>
                  </a:lnTo>
                  <a:lnTo>
                    <a:pt x="6841" y="9761"/>
                  </a:lnTo>
                  <a:lnTo>
                    <a:pt x="6975" y="9953"/>
                  </a:lnTo>
                  <a:lnTo>
                    <a:pt x="7071" y="10184"/>
                  </a:lnTo>
                  <a:lnTo>
                    <a:pt x="7148" y="10415"/>
                  </a:lnTo>
                  <a:lnTo>
                    <a:pt x="7187" y="10664"/>
                  </a:lnTo>
                  <a:lnTo>
                    <a:pt x="7225" y="10972"/>
                  </a:lnTo>
                  <a:lnTo>
                    <a:pt x="7225" y="11260"/>
                  </a:lnTo>
                  <a:lnTo>
                    <a:pt x="7206" y="11567"/>
                  </a:lnTo>
                  <a:lnTo>
                    <a:pt x="7129" y="11836"/>
                  </a:lnTo>
                  <a:lnTo>
                    <a:pt x="7052" y="12125"/>
                  </a:lnTo>
                  <a:lnTo>
                    <a:pt x="6937" y="12374"/>
                  </a:lnTo>
                  <a:lnTo>
                    <a:pt x="6783" y="12624"/>
                  </a:lnTo>
                  <a:lnTo>
                    <a:pt x="6610" y="12855"/>
                  </a:lnTo>
                  <a:lnTo>
                    <a:pt x="6437" y="13085"/>
                  </a:lnTo>
                  <a:lnTo>
                    <a:pt x="6226" y="13278"/>
                  </a:lnTo>
                  <a:lnTo>
                    <a:pt x="5995" y="13450"/>
                  </a:lnTo>
                  <a:lnTo>
                    <a:pt x="5745" y="13604"/>
                  </a:lnTo>
                  <a:lnTo>
                    <a:pt x="5496" y="13739"/>
                  </a:lnTo>
                  <a:lnTo>
                    <a:pt x="5207" y="13854"/>
                  </a:lnTo>
                  <a:lnTo>
                    <a:pt x="4919" y="13931"/>
                  </a:lnTo>
                  <a:lnTo>
                    <a:pt x="4631" y="13988"/>
                  </a:lnTo>
                  <a:lnTo>
                    <a:pt x="4304" y="14027"/>
                  </a:lnTo>
                  <a:lnTo>
                    <a:pt x="3997" y="14027"/>
                  </a:lnTo>
                  <a:lnTo>
                    <a:pt x="3690" y="13988"/>
                  </a:lnTo>
                  <a:lnTo>
                    <a:pt x="3382" y="13931"/>
                  </a:lnTo>
                  <a:lnTo>
                    <a:pt x="3075" y="13835"/>
                  </a:lnTo>
                  <a:lnTo>
                    <a:pt x="2786" y="13719"/>
                  </a:lnTo>
                  <a:lnTo>
                    <a:pt x="2498" y="13585"/>
                  </a:lnTo>
                  <a:lnTo>
                    <a:pt x="2248" y="13412"/>
                  </a:lnTo>
                  <a:lnTo>
                    <a:pt x="1999" y="13220"/>
                  </a:lnTo>
                  <a:lnTo>
                    <a:pt x="1787" y="13009"/>
                  </a:lnTo>
                  <a:lnTo>
                    <a:pt x="1576" y="12778"/>
                  </a:lnTo>
                  <a:lnTo>
                    <a:pt x="1403" y="12528"/>
                  </a:lnTo>
                  <a:lnTo>
                    <a:pt x="1269" y="12240"/>
                  </a:lnTo>
                  <a:lnTo>
                    <a:pt x="1153" y="11952"/>
                  </a:lnTo>
                  <a:lnTo>
                    <a:pt x="1096" y="11644"/>
                  </a:lnTo>
                  <a:lnTo>
                    <a:pt x="1057" y="11318"/>
                  </a:lnTo>
                  <a:lnTo>
                    <a:pt x="1057" y="10972"/>
                  </a:lnTo>
                  <a:lnTo>
                    <a:pt x="1096" y="10664"/>
                  </a:lnTo>
                  <a:lnTo>
                    <a:pt x="1173" y="10357"/>
                  </a:lnTo>
                  <a:lnTo>
                    <a:pt x="1288" y="10069"/>
                  </a:lnTo>
                  <a:lnTo>
                    <a:pt x="1422" y="9800"/>
                  </a:lnTo>
                  <a:lnTo>
                    <a:pt x="1595" y="9569"/>
                  </a:lnTo>
                  <a:lnTo>
                    <a:pt x="1807" y="9339"/>
                  </a:lnTo>
                  <a:lnTo>
                    <a:pt x="2018" y="9146"/>
                  </a:lnTo>
                  <a:lnTo>
                    <a:pt x="2268" y="8974"/>
                  </a:lnTo>
                  <a:lnTo>
                    <a:pt x="2517" y="8820"/>
                  </a:lnTo>
                  <a:lnTo>
                    <a:pt x="2806" y="8705"/>
                  </a:lnTo>
                  <a:lnTo>
                    <a:pt x="3094" y="8608"/>
                  </a:lnTo>
                  <a:lnTo>
                    <a:pt x="3401" y="8551"/>
                  </a:lnTo>
                  <a:lnTo>
                    <a:pt x="3709" y="8532"/>
                  </a:lnTo>
                  <a:close/>
                  <a:moveTo>
                    <a:pt x="5246" y="1"/>
                  </a:moveTo>
                  <a:lnTo>
                    <a:pt x="4689" y="3824"/>
                  </a:lnTo>
                  <a:lnTo>
                    <a:pt x="4439" y="5726"/>
                  </a:lnTo>
                  <a:lnTo>
                    <a:pt x="4324" y="6687"/>
                  </a:lnTo>
                  <a:lnTo>
                    <a:pt x="4228" y="7648"/>
                  </a:lnTo>
                  <a:lnTo>
                    <a:pt x="4228" y="7705"/>
                  </a:lnTo>
                  <a:lnTo>
                    <a:pt x="4208" y="7744"/>
                  </a:lnTo>
                  <a:lnTo>
                    <a:pt x="4151" y="7782"/>
                  </a:lnTo>
                  <a:lnTo>
                    <a:pt x="4074" y="7801"/>
                  </a:lnTo>
                  <a:lnTo>
                    <a:pt x="3978" y="7782"/>
                  </a:lnTo>
                  <a:lnTo>
                    <a:pt x="3920" y="7801"/>
                  </a:lnTo>
                  <a:lnTo>
                    <a:pt x="3536" y="7840"/>
                  </a:lnTo>
                  <a:lnTo>
                    <a:pt x="3171" y="7898"/>
                  </a:lnTo>
                  <a:lnTo>
                    <a:pt x="2825" y="7994"/>
                  </a:lnTo>
                  <a:lnTo>
                    <a:pt x="2479" y="8109"/>
                  </a:lnTo>
                  <a:lnTo>
                    <a:pt x="2172" y="8263"/>
                  </a:lnTo>
                  <a:lnTo>
                    <a:pt x="1864" y="8455"/>
                  </a:lnTo>
                  <a:lnTo>
                    <a:pt x="1576" y="8647"/>
                  </a:lnTo>
                  <a:lnTo>
                    <a:pt x="1326" y="8877"/>
                  </a:lnTo>
                  <a:lnTo>
                    <a:pt x="1076" y="9146"/>
                  </a:lnTo>
                  <a:lnTo>
                    <a:pt x="865" y="9415"/>
                  </a:lnTo>
                  <a:lnTo>
                    <a:pt x="673" y="9704"/>
                  </a:lnTo>
                  <a:lnTo>
                    <a:pt x="481" y="10030"/>
                  </a:lnTo>
                  <a:lnTo>
                    <a:pt x="346" y="10357"/>
                  </a:lnTo>
                  <a:lnTo>
                    <a:pt x="212" y="10703"/>
                  </a:lnTo>
                  <a:lnTo>
                    <a:pt x="116" y="11068"/>
                  </a:lnTo>
                  <a:lnTo>
                    <a:pt x="39" y="11433"/>
                  </a:lnTo>
                  <a:lnTo>
                    <a:pt x="0" y="11644"/>
                  </a:lnTo>
                  <a:lnTo>
                    <a:pt x="0" y="11856"/>
                  </a:lnTo>
                  <a:lnTo>
                    <a:pt x="0" y="12048"/>
                  </a:lnTo>
                  <a:lnTo>
                    <a:pt x="0" y="12259"/>
                  </a:lnTo>
                  <a:lnTo>
                    <a:pt x="20" y="12451"/>
                  </a:lnTo>
                  <a:lnTo>
                    <a:pt x="58" y="12643"/>
                  </a:lnTo>
                  <a:lnTo>
                    <a:pt x="97" y="12816"/>
                  </a:lnTo>
                  <a:lnTo>
                    <a:pt x="154" y="12989"/>
                  </a:lnTo>
                  <a:lnTo>
                    <a:pt x="289" y="13335"/>
                  </a:lnTo>
                  <a:lnTo>
                    <a:pt x="462" y="13643"/>
                  </a:lnTo>
                  <a:lnTo>
                    <a:pt x="673" y="13950"/>
                  </a:lnTo>
                  <a:lnTo>
                    <a:pt x="923" y="14219"/>
                  </a:lnTo>
                  <a:lnTo>
                    <a:pt x="1192" y="14450"/>
                  </a:lnTo>
                  <a:lnTo>
                    <a:pt x="1499" y="14680"/>
                  </a:lnTo>
                  <a:lnTo>
                    <a:pt x="1807" y="14872"/>
                  </a:lnTo>
                  <a:lnTo>
                    <a:pt x="2152" y="15026"/>
                  </a:lnTo>
                  <a:lnTo>
                    <a:pt x="2517" y="15161"/>
                  </a:lnTo>
                  <a:lnTo>
                    <a:pt x="2883" y="15276"/>
                  </a:lnTo>
                  <a:lnTo>
                    <a:pt x="3267" y="15353"/>
                  </a:lnTo>
                  <a:lnTo>
                    <a:pt x="3651" y="15410"/>
                  </a:lnTo>
                  <a:lnTo>
                    <a:pt x="4324" y="15410"/>
                  </a:lnTo>
                  <a:lnTo>
                    <a:pt x="4669" y="15372"/>
                  </a:lnTo>
                  <a:lnTo>
                    <a:pt x="4996" y="15295"/>
                  </a:lnTo>
                  <a:lnTo>
                    <a:pt x="5304" y="15218"/>
                  </a:lnTo>
                  <a:lnTo>
                    <a:pt x="5611" y="15103"/>
                  </a:lnTo>
                  <a:lnTo>
                    <a:pt x="5918" y="14968"/>
                  </a:lnTo>
                  <a:lnTo>
                    <a:pt x="6187" y="14815"/>
                  </a:lnTo>
                  <a:lnTo>
                    <a:pt x="6456" y="14642"/>
                  </a:lnTo>
                  <a:lnTo>
                    <a:pt x="6725" y="14430"/>
                  </a:lnTo>
                  <a:lnTo>
                    <a:pt x="6956" y="14219"/>
                  </a:lnTo>
                  <a:lnTo>
                    <a:pt x="7187" y="13969"/>
                  </a:lnTo>
                  <a:lnTo>
                    <a:pt x="7398" y="13719"/>
                  </a:lnTo>
                  <a:lnTo>
                    <a:pt x="7571" y="13431"/>
                  </a:lnTo>
                  <a:lnTo>
                    <a:pt x="7744" y="13143"/>
                  </a:lnTo>
                  <a:lnTo>
                    <a:pt x="7897" y="12816"/>
                  </a:lnTo>
                  <a:lnTo>
                    <a:pt x="8013" y="12471"/>
                  </a:lnTo>
                  <a:lnTo>
                    <a:pt x="8109" y="12105"/>
                  </a:lnTo>
                  <a:lnTo>
                    <a:pt x="8166" y="11702"/>
                  </a:lnTo>
                  <a:lnTo>
                    <a:pt x="8205" y="11298"/>
                  </a:lnTo>
                  <a:lnTo>
                    <a:pt x="8186" y="10895"/>
                  </a:lnTo>
                  <a:lnTo>
                    <a:pt x="8147" y="10491"/>
                  </a:lnTo>
                  <a:lnTo>
                    <a:pt x="8070" y="10107"/>
                  </a:lnTo>
                  <a:lnTo>
                    <a:pt x="7955" y="9723"/>
                  </a:lnTo>
                  <a:lnTo>
                    <a:pt x="7801" y="9358"/>
                  </a:lnTo>
                  <a:lnTo>
                    <a:pt x="7725" y="9204"/>
                  </a:lnTo>
                  <a:lnTo>
                    <a:pt x="7609" y="9031"/>
                  </a:lnTo>
                  <a:lnTo>
                    <a:pt x="7513" y="8877"/>
                  </a:lnTo>
                  <a:lnTo>
                    <a:pt x="7379" y="8743"/>
                  </a:lnTo>
                  <a:lnTo>
                    <a:pt x="7263" y="8608"/>
                  </a:lnTo>
                  <a:lnTo>
                    <a:pt x="7110" y="8474"/>
                  </a:lnTo>
                  <a:lnTo>
                    <a:pt x="6956" y="8378"/>
                  </a:lnTo>
                  <a:lnTo>
                    <a:pt x="6802" y="8263"/>
                  </a:lnTo>
                  <a:lnTo>
                    <a:pt x="6629" y="8186"/>
                  </a:lnTo>
                  <a:lnTo>
                    <a:pt x="6437" y="8109"/>
                  </a:lnTo>
                  <a:lnTo>
                    <a:pt x="6245" y="8051"/>
                  </a:lnTo>
                  <a:lnTo>
                    <a:pt x="6034" y="8013"/>
                  </a:lnTo>
                  <a:lnTo>
                    <a:pt x="5822" y="7994"/>
                  </a:lnTo>
                  <a:lnTo>
                    <a:pt x="5592" y="7974"/>
                  </a:lnTo>
                  <a:lnTo>
                    <a:pt x="5534" y="7974"/>
                  </a:lnTo>
                  <a:lnTo>
                    <a:pt x="5457" y="7936"/>
                  </a:lnTo>
                  <a:lnTo>
                    <a:pt x="5419" y="7898"/>
                  </a:lnTo>
                  <a:lnTo>
                    <a:pt x="5380" y="7859"/>
                  </a:lnTo>
                  <a:lnTo>
                    <a:pt x="5361" y="7801"/>
                  </a:lnTo>
                  <a:lnTo>
                    <a:pt x="5342" y="7744"/>
                  </a:lnTo>
                  <a:lnTo>
                    <a:pt x="5342" y="7686"/>
                  </a:lnTo>
                  <a:lnTo>
                    <a:pt x="5342" y="7648"/>
                  </a:lnTo>
                  <a:lnTo>
                    <a:pt x="5265" y="7609"/>
                  </a:lnTo>
                  <a:lnTo>
                    <a:pt x="5227" y="7571"/>
                  </a:lnTo>
                  <a:lnTo>
                    <a:pt x="5188" y="7513"/>
                  </a:lnTo>
                  <a:lnTo>
                    <a:pt x="5169" y="7436"/>
                  </a:lnTo>
                  <a:lnTo>
                    <a:pt x="5265" y="6495"/>
                  </a:lnTo>
                  <a:lnTo>
                    <a:pt x="5380" y="5573"/>
                  </a:lnTo>
                  <a:lnTo>
                    <a:pt x="5515" y="4650"/>
                  </a:lnTo>
                  <a:lnTo>
                    <a:pt x="5649" y="3728"/>
                  </a:lnTo>
                  <a:lnTo>
                    <a:pt x="5822" y="2825"/>
                  </a:lnTo>
                  <a:lnTo>
                    <a:pt x="5995" y="1903"/>
                  </a:lnTo>
                  <a:lnTo>
                    <a:pt x="6360" y="77"/>
                  </a:lnTo>
                  <a:lnTo>
                    <a:pt x="5784" y="39"/>
                  </a:lnTo>
                  <a:lnTo>
                    <a:pt x="5246" y="1"/>
                  </a:ln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78"/>
            <p:cNvSpPr/>
            <p:nvPr/>
          </p:nvSpPr>
          <p:spPr>
            <a:xfrm>
              <a:off x="3974750" y="3262825"/>
              <a:ext cx="200800" cy="154225"/>
            </a:xfrm>
            <a:custGeom>
              <a:avLst/>
              <a:gdLst/>
              <a:ahLst/>
              <a:cxnLst/>
              <a:rect l="l" t="t" r="r" b="b"/>
              <a:pathLst>
                <a:path w="8032" h="6169" extrusionOk="0">
                  <a:moveTo>
                    <a:pt x="1826" y="1"/>
                  </a:moveTo>
                  <a:lnTo>
                    <a:pt x="1614" y="20"/>
                  </a:lnTo>
                  <a:lnTo>
                    <a:pt x="1422" y="39"/>
                  </a:lnTo>
                  <a:lnTo>
                    <a:pt x="1230" y="78"/>
                  </a:lnTo>
                  <a:lnTo>
                    <a:pt x="1076" y="116"/>
                  </a:lnTo>
                  <a:lnTo>
                    <a:pt x="922" y="174"/>
                  </a:lnTo>
                  <a:lnTo>
                    <a:pt x="769" y="251"/>
                  </a:lnTo>
                  <a:lnTo>
                    <a:pt x="653" y="347"/>
                  </a:lnTo>
                  <a:lnTo>
                    <a:pt x="538" y="462"/>
                  </a:lnTo>
                  <a:lnTo>
                    <a:pt x="423" y="577"/>
                  </a:lnTo>
                  <a:lnTo>
                    <a:pt x="346" y="712"/>
                  </a:lnTo>
                  <a:lnTo>
                    <a:pt x="269" y="885"/>
                  </a:lnTo>
                  <a:lnTo>
                    <a:pt x="212" y="1058"/>
                  </a:lnTo>
                  <a:lnTo>
                    <a:pt x="154" y="1250"/>
                  </a:lnTo>
                  <a:lnTo>
                    <a:pt x="115" y="1461"/>
                  </a:lnTo>
                  <a:lnTo>
                    <a:pt x="77" y="1673"/>
                  </a:lnTo>
                  <a:lnTo>
                    <a:pt x="19" y="2556"/>
                  </a:lnTo>
                  <a:lnTo>
                    <a:pt x="0" y="3421"/>
                  </a:lnTo>
                  <a:lnTo>
                    <a:pt x="19" y="4286"/>
                  </a:lnTo>
                  <a:lnTo>
                    <a:pt x="58" y="5150"/>
                  </a:lnTo>
                  <a:lnTo>
                    <a:pt x="39" y="5246"/>
                  </a:lnTo>
                  <a:lnTo>
                    <a:pt x="1441" y="5400"/>
                  </a:lnTo>
                  <a:lnTo>
                    <a:pt x="2844" y="5573"/>
                  </a:lnTo>
                  <a:lnTo>
                    <a:pt x="5630" y="5957"/>
                  </a:lnTo>
                  <a:lnTo>
                    <a:pt x="5918" y="6015"/>
                  </a:lnTo>
                  <a:lnTo>
                    <a:pt x="6283" y="6111"/>
                  </a:lnTo>
                  <a:lnTo>
                    <a:pt x="6475" y="6149"/>
                  </a:lnTo>
                  <a:lnTo>
                    <a:pt x="6667" y="6169"/>
                  </a:lnTo>
                  <a:lnTo>
                    <a:pt x="6821" y="6169"/>
                  </a:lnTo>
                  <a:lnTo>
                    <a:pt x="6917" y="6149"/>
                  </a:lnTo>
                  <a:lnTo>
                    <a:pt x="7033" y="6092"/>
                  </a:lnTo>
                  <a:lnTo>
                    <a:pt x="7129" y="6015"/>
                  </a:lnTo>
                  <a:lnTo>
                    <a:pt x="7205" y="5938"/>
                  </a:lnTo>
                  <a:lnTo>
                    <a:pt x="7263" y="5842"/>
                  </a:lnTo>
                  <a:lnTo>
                    <a:pt x="7321" y="5727"/>
                  </a:lnTo>
                  <a:lnTo>
                    <a:pt x="7378" y="5611"/>
                  </a:lnTo>
                  <a:lnTo>
                    <a:pt x="7455" y="5362"/>
                  </a:lnTo>
                  <a:lnTo>
                    <a:pt x="7513" y="5112"/>
                  </a:lnTo>
                  <a:lnTo>
                    <a:pt x="7551" y="4862"/>
                  </a:lnTo>
                  <a:lnTo>
                    <a:pt x="7609" y="4401"/>
                  </a:lnTo>
                  <a:lnTo>
                    <a:pt x="7667" y="4113"/>
                  </a:lnTo>
                  <a:lnTo>
                    <a:pt x="7743" y="3805"/>
                  </a:lnTo>
                  <a:lnTo>
                    <a:pt x="7878" y="3171"/>
                  </a:lnTo>
                  <a:lnTo>
                    <a:pt x="7955" y="2845"/>
                  </a:lnTo>
                  <a:lnTo>
                    <a:pt x="7993" y="2537"/>
                  </a:lnTo>
                  <a:lnTo>
                    <a:pt x="8032" y="2230"/>
                  </a:lnTo>
                  <a:lnTo>
                    <a:pt x="8032" y="1942"/>
                  </a:lnTo>
                  <a:lnTo>
                    <a:pt x="7993" y="1749"/>
                  </a:lnTo>
                  <a:lnTo>
                    <a:pt x="7955" y="1576"/>
                  </a:lnTo>
                  <a:lnTo>
                    <a:pt x="7878" y="1423"/>
                  </a:lnTo>
                  <a:lnTo>
                    <a:pt x="7782" y="1269"/>
                  </a:lnTo>
                  <a:lnTo>
                    <a:pt x="7667" y="1135"/>
                  </a:lnTo>
                  <a:lnTo>
                    <a:pt x="7551" y="1000"/>
                  </a:lnTo>
                  <a:lnTo>
                    <a:pt x="7398" y="885"/>
                  </a:lnTo>
                  <a:lnTo>
                    <a:pt x="7244" y="789"/>
                  </a:lnTo>
                  <a:lnTo>
                    <a:pt x="7071" y="693"/>
                  </a:lnTo>
                  <a:lnTo>
                    <a:pt x="6879" y="597"/>
                  </a:lnTo>
                  <a:lnTo>
                    <a:pt x="6475" y="443"/>
                  </a:lnTo>
                  <a:lnTo>
                    <a:pt x="6033" y="328"/>
                  </a:lnTo>
                  <a:lnTo>
                    <a:pt x="5572" y="231"/>
                  </a:lnTo>
                  <a:lnTo>
                    <a:pt x="5073" y="174"/>
                  </a:lnTo>
                  <a:lnTo>
                    <a:pt x="4592" y="116"/>
                  </a:lnTo>
                  <a:lnTo>
                    <a:pt x="4093" y="78"/>
                  </a:lnTo>
                  <a:lnTo>
                    <a:pt x="3632" y="59"/>
                  </a:lnTo>
                  <a:lnTo>
                    <a:pt x="2056" y="20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78"/>
            <p:cNvSpPr/>
            <p:nvPr/>
          </p:nvSpPr>
          <p:spPr>
            <a:xfrm>
              <a:off x="3951200" y="3637025"/>
              <a:ext cx="174400" cy="84575"/>
            </a:xfrm>
            <a:custGeom>
              <a:avLst/>
              <a:gdLst/>
              <a:ahLst/>
              <a:cxnLst/>
              <a:rect l="l" t="t" r="r" b="b"/>
              <a:pathLst>
                <a:path w="6976" h="3383" extrusionOk="0">
                  <a:moveTo>
                    <a:pt x="6975" y="1"/>
                  </a:moveTo>
                  <a:lnTo>
                    <a:pt x="6668" y="135"/>
                  </a:lnTo>
                  <a:lnTo>
                    <a:pt x="6341" y="251"/>
                  </a:lnTo>
                  <a:lnTo>
                    <a:pt x="5957" y="347"/>
                  </a:lnTo>
                  <a:lnTo>
                    <a:pt x="5573" y="443"/>
                  </a:lnTo>
                  <a:lnTo>
                    <a:pt x="5150" y="539"/>
                  </a:lnTo>
                  <a:lnTo>
                    <a:pt x="4727" y="616"/>
                  </a:lnTo>
                  <a:lnTo>
                    <a:pt x="3901" y="731"/>
                  </a:lnTo>
                  <a:lnTo>
                    <a:pt x="3113" y="827"/>
                  </a:lnTo>
                  <a:lnTo>
                    <a:pt x="2422" y="885"/>
                  </a:lnTo>
                  <a:lnTo>
                    <a:pt x="1615" y="942"/>
                  </a:lnTo>
                  <a:lnTo>
                    <a:pt x="1115" y="1000"/>
                  </a:lnTo>
                  <a:lnTo>
                    <a:pt x="712" y="1038"/>
                  </a:lnTo>
                  <a:lnTo>
                    <a:pt x="385" y="1038"/>
                  </a:lnTo>
                  <a:lnTo>
                    <a:pt x="250" y="1000"/>
                  </a:lnTo>
                  <a:lnTo>
                    <a:pt x="116" y="961"/>
                  </a:lnTo>
                  <a:lnTo>
                    <a:pt x="39" y="1211"/>
                  </a:lnTo>
                  <a:lnTo>
                    <a:pt x="1" y="1442"/>
                  </a:lnTo>
                  <a:lnTo>
                    <a:pt x="1" y="1634"/>
                  </a:lnTo>
                  <a:lnTo>
                    <a:pt x="39" y="1807"/>
                  </a:lnTo>
                  <a:lnTo>
                    <a:pt x="97" y="1961"/>
                  </a:lnTo>
                  <a:lnTo>
                    <a:pt x="193" y="2076"/>
                  </a:lnTo>
                  <a:lnTo>
                    <a:pt x="308" y="2172"/>
                  </a:lnTo>
                  <a:lnTo>
                    <a:pt x="443" y="2268"/>
                  </a:lnTo>
                  <a:lnTo>
                    <a:pt x="596" y="2345"/>
                  </a:lnTo>
                  <a:lnTo>
                    <a:pt x="769" y="2403"/>
                  </a:lnTo>
                  <a:lnTo>
                    <a:pt x="1154" y="2499"/>
                  </a:lnTo>
                  <a:lnTo>
                    <a:pt x="2018" y="2652"/>
                  </a:lnTo>
                  <a:lnTo>
                    <a:pt x="4458" y="3113"/>
                  </a:lnTo>
                  <a:lnTo>
                    <a:pt x="4766" y="3190"/>
                  </a:lnTo>
                  <a:lnTo>
                    <a:pt x="5131" y="3286"/>
                  </a:lnTo>
                  <a:lnTo>
                    <a:pt x="5323" y="3344"/>
                  </a:lnTo>
                  <a:lnTo>
                    <a:pt x="5515" y="3363"/>
                  </a:lnTo>
                  <a:lnTo>
                    <a:pt x="5669" y="3382"/>
                  </a:lnTo>
                  <a:lnTo>
                    <a:pt x="5823" y="3363"/>
                  </a:lnTo>
                  <a:lnTo>
                    <a:pt x="5919" y="3325"/>
                  </a:lnTo>
                  <a:lnTo>
                    <a:pt x="6034" y="3267"/>
                  </a:lnTo>
                  <a:lnTo>
                    <a:pt x="6111" y="3210"/>
                  </a:lnTo>
                  <a:lnTo>
                    <a:pt x="6207" y="3152"/>
                  </a:lnTo>
                  <a:lnTo>
                    <a:pt x="6341" y="2979"/>
                  </a:lnTo>
                  <a:lnTo>
                    <a:pt x="6457" y="2806"/>
                  </a:lnTo>
                  <a:lnTo>
                    <a:pt x="6533" y="2595"/>
                  </a:lnTo>
                  <a:lnTo>
                    <a:pt x="6610" y="2403"/>
                  </a:lnTo>
                  <a:lnTo>
                    <a:pt x="6649" y="2191"/>
                  </a:lnTo>
                  <a:lnTo>
                    <a:pt x="6687" y="1980"/>
                  </a:lnTo>
                  <a:lnTo>
                    <a:pt x="6841" y="981"/>
                  </a:lnTo>
                  <a:lnTo>
                    <a:pt x="69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78"/>
            <p:cNvSpPr/>
            <p:nvPr/>
          </p:nvSpPr>
          <p:spPr>
            <a:xfrm>
              <a:off x="3944475" y="3576025"/>
              <a:ext cx="184000" cy="75450"/>
            </a:xfrm>
            <a:custGeom>
              <a:avLst/>
              <a:gdLst/>
              <a:ahLst/>
              <a:cxnLst/>
              <a:rect l="l" t="t" r="r" b="b"/>
              <a:pathLst>
                <a:path w="7360" h="3018" extrusionOk="0">
                  <a:moveTo>
                    <a:pt x="443" y="1"/>
                  </a:moveTo>
                  <a:lnTo>
                    <a:pt x="347" y="77"/>
                  </a:lnTo>
                  <a:lnTo>
                    <a:pt x="289" y="154"/>
                  </a:lnTo>
                  <a:lnTo>
                    <a:pt x="154" y="346"/>
                  </a:lnTo>
                  <a:lnTo>
                    <a:pt x="78" y="558"/>
                  </a:lnTo>
                  <a:lnTo>
                    <a:pt x="20" y="769"/>
                  </a:lnTo>
                  <a:lnTo>
                    <a:pt x="1" y="1000"/>
                  </a:lnTo>
                  <a:lnTo>
                    <a:pt x="20" y="1249"/>
                  </a:lnTo>
                  <a:lnTo>
                    <a:pt x="58" y="1480"/>
                  </a:lnTo>
                  <a:lnTo>
                    <a:pt x="116" y="1711"/>
                  </a:lnTo>
                  <a:lnTo>
                    <a:pt x="193" y="1941"/>
                  </a:lnTo>
                  <a:lnTo>
                    <a:pt x="308" y="2172"/>
                  </a:lnTo>
                  <a:lnTo>
                    <a:pt x="423" y="2364"/>
                  </a:lnTo>
                  <a:lnTo>
                    <a:pt x="577" y="2556"/>
                  </a:lnTo>
                  <a:lnTo>
                    <a:pt x="731" y="2710"/>
                  </a:lnTo>
                  <a:lnTo>
                    <a:pt x="885" y="2844"/>
                  </a:lnTo>
                  <a:lnTo>
                    <a:pt x="1057" y="2940"/>
                  </a:lnTo>
                  <a:lnTo>
                    <a:pt x="1230" y="2998"/>
                  </a:lnTo>
                  <a:lnTo>
                    <a:pt x="1423" y="3017"/>
                  </a:lnTo>
                  <a:lnTo>
                    <a:pt x="1634" y="2998"/>
                  </a:lnTo>
                  <a:lnTo>
                    <a:pt x="1864" y="2979"/>
                  </a:lnTo>
                  <a:lnTo>
                    <a:pt x="2114" y="2940"/>
                  </a:lnTo>
                  <a:lnTo>
                    <a:pt x="2595" y="2844"/>
                  </a:lnTo>
                  <a:lnTo>
                    <a:pt x="2998" y="2767"/>
                  </a:lnTo>
                  <a:lnTo>
                    <a:pt x="3959" y="2652"/>
                  </a:lnTo>
                  <a:lnTo>
                    <a:pt x="4747" y="2518"/>
                  </a:lnTo>
                  <a:lnTo>
                    <a:pt x="5573" y="2364"/>
                  </a:lnTo>
                  <a:lnTo>
                    <a:pt x="5976" y="2268"/>
                  </a:lnTo>
                  <a:lnTo>
                    <a:pt x="6341" y="2153"/>
                  </a:lnTo>
                  <a:lnTo>
                    <a:pt x="6687" y="2037"/>
                  </a:lnTo>
                  <a:lnTo>
                    <a:pt x="6956" y="1903"/>
                  </a:lnTo>
                  <a:lnTo>
                    <a:pt x="7071" y="1845"/>
                  </a:lnTo>
                  <a:lnTo>
                    <a:pt x="7187" y="1768"/>
                  </a:lnTo>
                  <a:lnTo>
                    <a:pt x="7264" y="1691"/>
                  </a:lnTo>
                  <a:lnTo>
                    <a:pt x="7321" y="1615"/>
                  </a:lnTo>
                  <a:lnTo>
                    <a:pt x="7340" y="1538"/>
                  </a:lnTo>
                  <a:lnTo>
                    <a:pt x="7360" y="1461"/>
                  </a:lnTo>
                  <a:lnTo>
                    <a:pt x="7340" y="1365"/>
                  </a:lnTo>
                  <a:lnTo>
                    <a:pt x="7283" y="1288"/>
                  </a:lnTo>
                  <a:lnTo>
                    <a:pt x="7264" y="1230"/>
                  </a:lnTo>
                  <a:lnTo>
                    <a:pt x="7244" y="1173"/>
                  </a:lnTo>
                  <a:lnTo>
                    <a:pt x="7014" y="1153"/>
                  </a:lnTo>
                  <a:lnTo>
                    <a:pt x="6764" y="1134"/>
                  </a:lnTo>
                  <a:lnTo>
                    <a:pt x="6265" y="1038"/>
                  </a:lnTo>
                  <a:lnTo>
                    <a:pt x="5784" y="942"/>
                  </a:lnTo>
                  <a:lnTo>
                    <a:pt x="5361" y="865"/>
                  </a:lnTo>
                  <a:lnTo>
                    <a:pt x="4113" y="692"/>
                  </a:lnTo>
                  <a:lnTo>
                    <a:pt x="2864" y="519"/>
                  </a:lnTo>
                  <a:lnTo>
                    <a:pt x="2345" y="442"/>
                  </a:lnTo>
                  <a:lnTo>
                    <a:pt x="1711" y="346"/>
                  </a:lnTo>
                  <a:lnTo>
                    <a:pt x="1384" y="289"/>
                  </a:lnTo>
                  <a:lnTo>
                    <a:pt x="1057" y="212"/>
                  </a:lnTo>
                  <a:lnTo>
                    <a:pt x="731" y="11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78"/>
            <p:cNvSpPr/>
            <p:nvPr/>
          </p:nvSpPr>
          <p:spPr>
            <a:xfrm>
              <a:off x="3840250" y="4383500"/>
              <a:ext cx="154200" cy="137400"/>
            </a:xfrm>
            <a:custGeom>
              <a:avLst/>
              <a:gdLst/>
              <a:ahLst/>
              <a:cxnLst/>
              <a:rect l="l" t="t" r="r" b="b"/>
              <a:pathLst>
                <a:path w="6168" h="5496" extrusionOk="0">
                  <a:moveTo>
                    <a:pt x="3670" y="443"/>
                  </a:moveTo>
                  <a:lnTo>
                    <a:pt x="3862" y="462"/>
                  </a:lnTo>
                  <a:lnTo>
                    <a:pt x="4074" y="481"/>
                  </a:lnTo>
                  <a:lnTo>
                    <a:pt x="4266" y="539"/>
                  </a:lnTo>
                  <a:lnTo>
                    <a:pt x="4458" y="615"/>
                  </a:lnTo>
                  <a:lnTo>
                    <a:pt x="4631" y="692"/>
                  </a:lnTo>
                  <a:lnTo>
                    <a:pt x="4804" y="788"/>
                  </a:lnTo>
                  <a:lnTo>
                    <a:pt x="4957" y="904"/>
                  </a:lnTo>
                  <a:lnTo>
                    <a:pt x="5111" y="1038"/>
                  </a:lnTo>
                  <a:lnTo>
                    <a:pt x="5246" y="1192"/>
                  </a:lnTo>
                  <a:lnTo>
                    <a:pt x="5380" y="1346"/>
                  </a:lnTo>
                  <a:lnTo>
                    <a:pt x="5476" y="1519"/>
                  </a:lnTo>
                  <a:lnTo>
                    <a:pt x="5572" y="1691"/>
                  </a:lnTo>
                  <a:lnTo>
                    <a:pt x="5649" y="1884"/>
                  </a:lnTo>
                  <a:lnTo>
                    <a:pt x="5688" y="2095"/>
                  </a:lnTo>
                  <a:lnTo>
                    <a:pt x="5726" y="2306"/>
                  </a:lnTo>
                  <a:lnTo>
                    <a:pt x="5745" y="2575"/>
                  </a:lnTo>
                  <a:lnTo>
                    <a:pt x="5726" y="2806"/>
                  </a:lnTo>
                  <a:lnTo>
                    <a:pt x="5688" y="3056"/>
                  </a:lnTo>
                  <a:lnTo>
                    <a:pt x="5630" y="3286"/>
                  </a:lnTo>
                  <a:lnTo>
                    <a:pt x="5534" y="3498"/>
                  </a:lnTo>
                  <a:lnTo>
                    <a:pt x="5438" y="3709"/>
                  </a:lnTo>
                  <a:lnTo>
                    <a:pt x="5303" y="3920"/>
                  </a:lnTo>
                  <a:lnTo>
                    <a:pt x="5169" y="4112"/>
                  </a:lnTo>
                  <a:lnTo>
                    <a:pt x="5015" y="4285"/>
                  </a:lnTo>
                  <a:lnTo>
                    <a:pt x="4823" y="4439"/>
                  </a:lnTo>
                  <a:lnTo>
                    <a:pt x="4631" y="4574"/>
                  </a:lnTo>
                  <a:lnTo>
                    <a:pt x="4439" y="4708"/>
                  </a:lnTo>
                  <a:lnTo>
                    <a:pt x="4227" y="4804"/>
                  </a:lnTo>
                  <a:lnTo>
                    <a:pt x="3997" y="4900"/>
                  </a:lnTo>
                  <a:lnTo>
                    <a:pt x="3766" y="4958"/>
                  </a:lnTo>
                  <a:lnTo>
                    <a:pt x="3516" y="4996"/>
                  </a:lnTo>
                  <a:lnTo>
                    <a:pt x="3267" y="5016"/>
                  </a:lnTo>
                  <a:lnTo>
                    <a:pt x="3036" y="5016"/>
                  </a:lnTo>
                  <a:lnTo>
                    <a:pt x="2786" y="4996"/>
                  </a:lnTo>
                  <a:lnTo>
                    <a:pt x="2536" y="4958"/>
                  </a:lnTo>
                  <a:lnTo>
                    <a:pt x="2306" y="4900"/>
                  </a:lnTo>
                  <a:lnTo>
                    <a:pt x="2075" y="4804"/>
                  </a:lnTo>
                  <a:lnTo>
                    <a:pt x="1845" y="4708"/>
                  </a:lnTo>
                  <a:lnTo>
                    <a:pt x="1633" y="4593"/>
                  </a:lnTo>
                  <a:lnTo>
                    <a:pt x="1422" y="4458"/>
                  </a:lnTo>
                  <a:lnTo>
                    <a:pt x="1249" y="4305"/>
                  </a:lnTo>
                  <a:lnTo>
                    <a:pt x="1076" y="4132"/>
                  </a:lnTo>
                  <a:lnTo>
                    <a:pt x="923" y="3940"/>
                  </a:lnTo>
                  <a:lnTo>
                    <a:pt x="788" y="3747"/>
                  </a:lnTo>
                  <a:lnTo>
                    <a:pt x="673" y="3536"/>
                  </a:lnTo>
                  <a:lnTo>
                    <a:pt x="596" y="3305"/>
                  </a:lnTo>
                  <a:lnTo>
                    <a:pt x="538" y="3056"/>
                  </a:lnTo>
                  <a:lnTo>
                    <a:pt x="500" y="2787"/>
                  </a:lnTo>
                  <a:lnTo>
                    <a:pt x="500" y="2518"/>
                  </a:lnTo>
                  <a:lnTo>
                    <a:pt x="519" y="2287"/>
                  </a:lnTo>
                  <a:lnTo>
                    <a:pt x="577" y="2037"/>
                  </a:lnTo>
                  <a:lnTo>
                    <a:pt x="654" y="1826"/>
                  </a:lnTo>
                  <a:lnTo>
                    <a:pt x="769" y="1615"/>
                  </a:lnTo>
                  <a:lnTo>
                    <a:pt x="884" y="1422"/>
                  </a:lnTo>
                  <a:lnTo>
                    <a:pt x="1038" y="1230"/>
                  </a:lnTo>
                  <a:lnTo>
                    <a:pt x="1211" y="1077"/>
                  </a:lnTo>
                  <a:lnTo>
                    <a:pt x="1403" y="923"/>
                  </a:lnTo>
                  <a:lnTo>
                    <a:pt x="1595" y="808"/>
                  </a:lnTo>
                  <a:lnTo>
                    <a:pt x="1806" y="692"/>
                  </a:lnTo>
                  <a:lnTo>
                    <a:pt x="2037" y="615"/>
                  </a:lnTo>
                  <a:lnTo>
                    <a:pt x="2267" y="558"/>
                  </a:lnTo>
                  <a:lnTo>
                    <a:pt x="2517" y="519"/>
                  </a:lnTo>
                  <a:lnTo>
                    <a:pt x="2767" y="519"/>
                  </a:lnTo>
                  <a:lnTo>
                    <a:pt x="2825" y="539"/>
                  </a:lnTo>
                  <a:lnTo>
                    <a:pt x="2902" y="539"/>
                  </a:lnTo>
                  <a:lnTo>
                    <a:pt x="2959" y="519"/>
                  </a:lnTo>
                  <a:lnTo>
                    <a:pt x="3209" y="558"/>
                  </a:lnTo>
                  <a:lnTo>
                    <a:pt x="3305" y="558"/>
                  </a:lnTo>
                  <a:lnTo>
                    <a:pt x="3363" y="539"/>
                  </a:lnTo>
                  <a:lnTo>
                    <a:pt x="3420" y="500"/>
                  </a:lnTo>
                  <a:lnTo>
                    <a:pt x="3459" y="443"/>
                  </a:lnTo>
                  <a:close/>
                  <a:moveTo>
                    <a:pt x="2652" y="1"/>
                  </a:moveTo>
                  <a:lnTo>
                    <a:pt x="2344" y="20"/>
                  </a:lnTo>
                  <a:lnTo>
                    <a:pt x="2037" y="77"/>
                  </a:lnTo>
                  <a:lnTo>
                    <a:pt x="1749" y="174"/>
                  </a:lnTo>
                  <a:lnTo>
                    <a:pt x="1460" y="289"/>
                  </a:lnTo>
                  <a:lnTo>
                    <a:pt x="1211" y="443"/>
                  </a:lnTo>
                  <a:lnTo>
                    <a:pt x="961" y="615"/>
                  </a:lnTo>
                  <a:lnTo>
                    <a:pt x="750" y="808"/>
                  </a:lnTo>
                  <a:lnTo>
                    <a:pt x="538" y="1038"/>
                  </a:lnTo>
                  <a:lnTo>
                    <a:pt x="365" y="1269"/>
                  </a:lnTo>
                  <a:lnTo>
                    <a:pt x="231" y="1538"/>
                  </a:lnTo>
                  <a:lnTo>
                    <a:pt x="116" y="1826"/>
                  </a:lnTo>
                  <a:lnTo>
                    <a:pt x="39" y="2133"/>
                  </a:lnTo>
                  <a:lnTo>
                    <a:pt x="0" y="2441"/>
                  </a:lnTo>
                  <a:lnTo>
                    <a:pt x="0" y="2787"/>
                  </a:lnTo>
                  <a:lnTo>
                    <a:pt x="39" y="3113"/>
                  </a:lnTo>
                  <a:lnTo>
                    <a:pt x="96" y="3421"/>
                  </a:lnTo>
                  <a:lnTo>
                    <a:pt x="212" y="3709"/>
                  </a:lnTo>
                  <a:lnTo>
                    <a:pt x="346" y="3997"/>
                  </a:lnTo>
                  <a:lnTo>
                    <a:pt x="519" y="4247"/>
                  </a:lnTo>
                  <a:lnTo>
                    <a:pt x="730" y="4478"/>
                  </a:lnTo>
                  <a:lnTo>
                    <a:pt x="942" y="4689"/>
                  </a:lnTo>
                  <a:lnTo>
                    <a:pt x="1191" y="4881"/>
                  </a:lnTo>
                  <a:lnTo>
                    <a:pt x="1441" y="5054"/>
                  </a:lnTo>
                  <a:lnTo>
                    <a:pt x="1729" y="5188"/>
                  </a:lnTo>
                  <a:lnTo>
                    <a:pt x="2018" y="5304"/>
                  </a:lnTo>
                  <a:lnTo>
                    <a:pt x="2325" y="5400"/>
                  </a:lnTo>
                  <a:lnTo>
                    <a:pt x="2633" y="5457"/>
                  </a:lnTo>
                  <a:lnTo>
                    <a:pt x="2940" y="5496"/>
                  </a:lnTo>
                  <a:lnTo>
                    <a:pt x="3247" y="5496"/>
                  </a:lnTo>
                  <a:lnTo>
                    <a:pt x="3574" y="5457"/>
                  </a:lnTo>
                  <a:lnTo>
                    <a:pt x="3862" y="5400"/>
                  </a:lnTo>
                  <a:lnTo>
                    <a:pt x="4150" y="5323"/>
                  </a:lnTo>
                  <a:lnTo>
                    <a:pt x="4439" y="5208"/>
                  </a:lnTo>
                  <a:lnTo>
                    <a:pt x="4688" y="5073"/>
                  </a:lnTo>
                  <a:lnTo>
                    <a:pt x="4938" y="4919"/>
                  </a:lnTo>
                  <a:lnTo>
                    <a:pt x="5169" y="4747"/>
                  </a:lnTo>
                  <a:lnTo>
                    <a:pt x="5380" y="4554"/>
                  </a:lnTo>
                  <a:lnTo>
                    <a:pt x="5553" y="4324"/>
                  </a:lnTo>
                  <a:lnTo>
                    <a:pt x="5726" y="4093"/>
                  </a:lnTo>
                  <a:lnTo>
                    <a:pt x="5880" y="3843"/>
                  </a:lnTo>
                  <a:lnTo>
                    <a:pt x="5995" y="3594"/>
                  </a:lnTo>
                  <a:lnTo>
                    <a:pt x="6072" y="3305"/>
                  </a:lnTo>
                  <a:lnTo>
                    <a:pt x="6149" y="3036"/>
                  </a:lnTo>
                  <a:lnTo>
                    <a:pt x="6168" y="2729"/>
                  </a:lnTo>
                  <a:lnTo>
                    <a:pt x="6168" y="2441"/>
                  </a:lnTo>
                  <a:lnTo>
                    <a:pt x="6130" y="2133"/>
                  </a:lnTo>
                  <a:lnTo>
                    <a:pt x="6091" y="1884"/>
                  </a:lnTo>
                  <a:lnTo>
                    <a:pt x="6014" y="1653"/>
                  </a:lnTo>
                  <a:lnTo>
                    <a:pt x="5918" y="1422"/>
                  </a:lnTo>
                  <a:lnTo>
                    <a:pt x="5784" y="1230"/>
                  </a:lnTo>
                  <a:lnTo>
                    <a:pt x="5649" y="1038"/>
                  </a:lnTo>
                  <a:lnTo>
                    <a:pt x="5495" y="865"/>
                  </a:lnTo>
                  <a:lnTo>
                    <a:pt x="5342" y="692"/>
                  </a:lnTo>
                  <a:lnTo>
                    <a:pt x="5150" y="558"/>
                  </a:lnTo>
                  <a:lnTo>
                    <a:pt x="4957" y="423"/>
                  </a:lnTo>
                  <a:lnTo>
                    <a:pt x="4746" y="327"/>
                  </a:lnTo>
                  <a:lnTo>
                    <a:pt x="4535" y="231"/>
                  </a:lnTo>
                  <a:lnTo>
                    <a:pt x="4323" y="174"/>
                  </a:lnTo>
                  <a:lnTo>
                    <a:pt x="4093" y="116"/>
                  </a:lnTo>
                  <a:lnTo>
                    <a:pt x="3862" y="97"/>
                  </a:lnTo>
                  <a:lnTo>
                    <a:pt x="3632" y="97"/>
                  </a:lnTo>
                  <a:lnTo>
                    <a:pt x="3382" y="116"/>
                  </a:lnTo>
                  <a:lnTo>
                    <a:pt x="3343" y="97"/>
                  </a:lnTo>
                  <a:lnTo>
                    <a:pt x="3286" y="58"/>
                  </a:lnTo>
                  <a:lnTo>
                    <a:pt x="2959" y="20"/>
                  </a:lnTo>
                  <a:lnTo>
                    <a:pt x="26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78"/>
            <p:cNvSpPr/>
            <p:nvPr/>
          </p:nvSpPr>
          <p:spPr>
            <a:xfrm>
              <a:off x="4062175" y="3118725"/>
              <a:ext cx="28825" cy="135000"/>
            </a:xfrm>
            <a:custGeom>
              <a:avLst/>
              <a:gdLst/>
              <a:ahLst/>
              <a:cxnLst/>
              <a:rect l="l" t="t" r="r" b="b"/>
              <a:pathLst>
                <a:path w="1153" h="5400" extrusionOk="0">
                  <a:moveTo>
                    <a:pt x="1153" y="1"/>
                  </a:moveTo>
                  <a:lnTo>
                    <a:pt x="922" y="1326"/>
                  </a:lnTo>
                  <a:lnTo>
                    <a:pt x="653" y="2633"/>
                  </a:lnTo>
                  <a:lnTo>
                    <a:pt x="500" y="3305"/>
                  </a:lnTo>
                  <a:lnTo>
                    <a:pt x="346" y="3940"/>
                  </a:lnTo>
                  <a:lnTo>
                    <a:pt x="173" y="4593"/>
                  </a:lnTo>
                  <a:lnTo>
                    <a:pt x="0" y="5227"/>
                  </a:lnTo>
                  <a:lnTo>
                    <a:pt x="1134" y="5400"/>
                  </a:lnTo>
                  <a:lnTo>
                    <a:pt x="1115" y="2691"/>
                  </a:lnTo>
                  <a:lnTo>
                    <a:pt x="1134" y="1346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9294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78"/>
          <p:cNvGrpSpPr/>
          <p:nvPr/>
        </p:nvGrpSpPr>
        <p:grpSpPr>
          <a:xfrm>
            <a:off x="4800150" y="3257788"/>
            <a:ext cx="649450" cy="1049600"/>
            <a:chOff x="4800150" y="3257788"/>
            <a:chExt cx="649450" cy="1049600"/>
          </a:xfrm>
        </p:grpSpPr>
        <p:sp>
          <p:nvSpPr>
            <p:cNvPr id="10914" name="Google Shape;10914;p78"/>
            <p:cNvSpPr/>
            <p:nvPr/>
          </p:nvSpPr>
          <p:spPr>
            <a:xfrm>
              <a:off x="4800150" y="3257788"/>
              <a:ext cx="649450" cy="1049600"/>
            </a:xfrm>
            <a:custGeom>
              <a:avLst/>
              <a:gdLst/>
              <a:ahLst/>
              <a:cxnLst/>
              <a:rect l="l" t="t" r="r" b="b"/>
              <a:pathLst>
                <a:path w="25978" h="41984" extrusionOk="0">
                  <a:moveTo>
                    <a:pt x="20502" y="289"/>
                  </a:moveTo>
                  <a:lnTo>
                    <a:pt x="20771" y="308"/>
                  </a:lnTo>
                  <a:lnTo>
                    <a:pt x="21020" y="366"/>
                  </a:lnTo>
                  <a:lnTo>
                    <a:pt x="21270" y="462"/>
                  </a:lnTo>
                  <a:lnTo>
                    <a:pt x="21520" y="577"/>
                  </a:lnTo>
                  <a:lnTo>
                    <a:pt x="21750" y="712"/>
                  </a:lnTo>
                  <a:lnTo>
                    <a:pt x="21981" y="904"/>
                  </a:lnTo>
                  <a:lnTo>
                    <a:pt x="22019" y="923"/>
                  </a:lnTo>
                  <a:lnTo>
                    <a:pt x="22000" y="942"/>
                  </a:lnTo>
                  <a:lnTo>
                    <a:pt x="21962" y="981"/>
                  </a:lnTo>
                  <a:lnTo>
                    <a:pt x="21962" y="1000"/>
                  </a:lnTo>
                  <a:lnTo>
                    <a:pt x="21923" y="1000"/>
                  </a:lnTo>
                  <a:lnTo>
                    <a:pt x="21616" y="1019"/>
                  </a:lnTo>
                  <a:lnTo>
                    <a:pt x="21174" y="1019"/>
                  </a:lnTo>
                  <a:lnTo>
                    <a:pt x="21020" y="1000"/>
                  </a:lnTo>
                  <a:lnTo>
                    <a:pt x="20867" y="962"/>
                  </a:lnTo>
                  <a:lnTo>
                    <a:pt x="20713" y="904"/>
                  </a:lnTo>
                  <a:lnTo>
                    <a:pt x="20502" y="808"/>
                  </a:lnTo>
                  <a:lnTo>
                    <a:pt x="20290" y="673"/>
                  </a:lnTo>
                  <a:lnTo>
                    <a:pt x="20117" y="520"/>
                  </a:lnTo>
                  <a:lnTo>
                    <a:pt x="19944" y="347"/>
                  </a:lnTo>
                  <a:lnTo>
                    <a:pt x="19944" y="328"/>
                  </a:lnTo>
                  <a:lnTo>
                    <a:pt x="20233" y="289"/>
                  </a:lnTo>
                  <a:close/>
                  <a:moveTo>
                    <a:pt x="19887" y="673"/>
                  </a:moveTo>
                  <a:lnTo>
                    <a:pt x="20079" y="866"/>
                  </a:lnTo>
                  <a:lnTo>
                    <a:pt x="20290" y="1039"/>
                  </a:lnTo>
                  <a:lnTo>
                    <a:pt x="20540" y="1173"/>
                  </a:lnTo>
                  <a:lnTo>
                    <a:pt x="20790" y="1288"/>
                  </a:lnTo>
                  <a:lnTo>
                    <a:pt x="21040" y="1346"/>
                  </a:lnTo>
                  <a:lnTo>
                    <a:pt x="21309" y="1384"/>
                  </a:lnTo>
                  <a:lnTo>
                    <a:pt x="21443" y="1384"/>
                  </a:lnTo>
                  <a:lnTo>
                    <a:pt x="21578" y="1365"/>
                  </a:lnTo>
                  <a:lnTo>
                    <a:pt x="21712" y="1346"/>
                  </a:lnTo>
                  <a:lnTo>
                    <a:pt x="21847" y="1308"/>
                  </a:lnTo>
                  <a:lnTo>
                    <a:pt x="21251" y="2768"/>
                  </a:lnTo>
                  <a:lnTo>
                    <a:pt x="20694" y="4247"/>
                  </a:lnTo>
                  <a:lnTo>
                    <a:pt x="20329" y="3882"/>
                  </a:lnTo>
                  <a:lnTo>
                    <a:pt x="20156" y="3709"/>
                  </a:lnTo>
                  <a:lnTo>
                    <a:pt x="19983" y="3517"/>
                  </a:lnTo>
                  <a:lnTo>
                    <a:pt x="19829" y="3325"/>
                  </a:lnTo>
                  <a:lnTo>
                    <a:pt x="19695" y="3114"/>
                  </a:lnTo>
                  <a:lnTo>
                    <a:pt x="19560" y="2902"/>
                  </a:lnTo>
                  <a:lnTo>
                    <a:pt x="19426" y="2672"/>
                  </a:lnTo>
                  <a:lnTo>
                    <a:pt x="19675" y="1673"/>
                  </a:lnTo>
                  <a:lnTo>
                    <a:pt x="19887" y="673"/>
                  </a:lnTo>
                  <a:close/>
                  <a:moveTo>
                    <a:pt x="19349" y="3037"/>
                  </a:moveTo>
                  <a:lnTo>
                    <a:pt x="19445" y="3267"/>
                  </a:lnTo>
                  <a:lnTo>
                    <a:pt x="19579" y="3479"/>
                  </a:lnTo>
                  <a:lnTo>
                    <a:pt x="19714" y="3671"/>
                  </a:lnTo>
                  <a:lnTo>
                    <a:pt x="19867" y="3882"/>
                  </a:lnTo>
                  <a:lnTo>
                    <a:pt x="20021" y="4055"/>
                  </a:lnTo>
                  <a:lnTo>
                    <a:pt x="20194" y="4247"/>
                  </a:lnTo>
                  <a:lnTo>
                    <a:pt x="20386" y="4401"/>
                  </a:lnTo>
                  <a:lnTo>
                    <a:pt x="20578" y="4555"/>
                  </a:lnTo>
                  <a:lnTo>
                    <a:pt x="20098" y="5823"/>
                  </a:lnTo>
                  <a:lnTo>
                    <a:pt x="19637" y="7091"/>
                  </a:lnTo>
                  <a:lnTo>
                    <a:pt x="19349" y="6784"/>
                  </a:lnTo>
                  <a:lnTo>
                    <a:pt x="19080" y="6438"/>
                  </a:lnTo>
                  <a:lnTo>
                    <a:pt x="18830" y="6092"/>
                  </a:lnTo>
                  <a:lnTo>
                    <a:pt x="18599" y="5727"/>
                  </a:lnTo>
                  <a:lnTo>
                    <a:pt x="18984" y="4382"/>
                  </a:lnTo>
                  <a:lnTo>
                    <a:pt x="19349" y="3037"/>
                  </a:lnTo>
                  <a:close/>
                  <a:moveTo>
                    <a:pt x="18503" y="6073"/>
                  </a:moveTo>
                  <a:lnTo>
                    <a:pt x="18715" y="6457"/>
                  </a:lnTo>
                  <a:lnTo>
                    <a:pt x="18945" y="6803"/>
                  </a:lnTo>
                  <a:lnTo>
                    <a:pt x="19214" y="7149"/>
                  </a:lnTo>
                  <a:lnTo>
                    <a:pt x="19522" y="7456"/>
                  </a:lnTo>
                  <a:lnTo>
                    <a:pt x="18849" y="9416"/>
                  </a:lnTo>
                  <a:lnTo>
                    <a:pt x="18522" y="9109"/>
                  </a:lnTo>
                  <a:lnTo>
                    <a:pt x="18369" y="8955"/>
                  </a:lnTo>
                  <a:lnTo>
                    <a:pt x="18215" y="8763"/>
                  </a:lnTo>
                  <a:lnTo>
                    <a:pt x="18119" y="8590"/>
                  </a:lnTo>
                  <a:lnTo>
                    <a:pt x="18023" y="8398"/>
                  </a:lnTo>
                  <a:lnTo>
                    <a:pt x="17946" y="8186"/>
                  </a:lnTo>
                  <a:lnTo>
                    <a:pt x="17888" y="7994"/>
                  </a:lnTo>
                  <a:lnTo>
                    <a:pt x="18196" y="7033"/>
                  </a:lnTo>
                  <a:lnTo>
                    <a:pt x="18503" y="6073"/>
                  </a:lnTo>
                  <a:close/>
                  <a:moveTo>
                    <a:pt x="17754" y="8378"/>
                  </a:moveTo>
                  <a:lnTo>
                    <a:pt x="17812" y="8590"/>
                  </a:lnTo>
                  <a:lnTo>
                    <a:pt x="17908" y="8782"/>
                  </a:lnTo>
                  <a:lnTo>
                    <a:pt x="18004" y="8974"/>
                  </a:lnTo>
                  <a:lnTo>
                    <a:pt x="18119" y="9166"/>
                  </a:lnTo>
                  <a:lnTo>
                    <a:pt x="18253" y="9339"/>
                  </a:lnTo>
                  <a:lnTo>
                    <a:pt x="18407" y="9474"/>
                  </a:lnTo>
                  <a:lnTo>
                    <a:pt x="18561" y="9608"/>
                  </a:lnTo>
                  <a:lnTo>
                    <a:pt x="18753" y="9704"/>
                  </a:lnTo>
                  <a:lnTo>
                    <a:pt x="18388" y="10799"/>
                  </a:lnTo>
                  <a:lnTo>
                    <a:pt x="18061" y="11895"/>
                  </a:lnTo>
                  <a:lnTo>
                    <a:pt x="17754" y="11856"/>
                  </a:lnTo>
                  <a:lnTo>
                    <a:pt x="17427" y="11837"/>
                  </a:lnTo>
                  <a:lnTo>
                    <a:pt x="17274" y="11645"/>
                  </a:lnTo>
                  <a:lnTo>
                    <a:pt x="17101" y="11453"/>
                  </a:lnTo>
                  <a:lnTo>
                    <a:pt x="16908" y="11280"/>
                  </a:lnTo>
                  <a:lnTo>
                    <a:pt x="16716" y="11107"/>
                  </a:lnTo>
                  <a:lnTo>
                    <a:pt x="17254" y="9762"/>
                  </a:lnTo>
                  <a:lnTo>
                    <a:pt x="17754" y="8378"/>
                  </a:lnTo>
                  <a:close/>
                  <a:moveTo>
                    <a:pt x="11778" y="7360"/>
                  </a:moveTo>
                  <a:lnTo>
                    <a:pt x="12239" y="7379"/>
                  </a:lnTo>
                  <a:lnTo>
                    <a:pt x="12701" y="7437"/>
                  </a:lnTo>
                  <a:lnTo>
                    <a:pt x="13181" y="7495"/>
                  </a:lnTo>
                  <a:lnTo>
                    <a:pt x="13642" y="7591"/>
                  </a:lnTo>
                  <a:lnTo>
                    <a:pt x="14122" y="7687"/>
                  </a:lnTo>
                  <a:lnTo>
                    <a:pt x="14584" y="7802"/>
                  </a:lnTo>
                  <a:lnTo>
                    <a:pt x="15506" y="8033"/>
                  </a:lnTo>
                  <a:lnTo>
                    <a:pt x="16390" y="8282"/>
                  </a:lnTo>
                  <a:lnTo>
                    <a:pt x="17177" y="8494"/>
                  </a:lnTo>
                  <a:lnTo>
                    <a:pt x="16851" y="9723"/>
                  </a:lnTo>
                  <a:lnTo>
                    <a:pt x="16524" y="10953"/>
                  </a:lnTo>
                  <a:lnTo>
                    <a:pt x="16332" y="10819"/>
                  </a:lnTo>
                  <a:lnTo>
                    <a:pt x="16140" y="10684"/>
                  </a:lnTo>
                  <a:lnTo>
                    <a:pt x="15948" y="10588"/>
                  </a:lnTo>
                  <a:lnTo>
                    <a:pt x="15736" y="10473"/>
                  </a:lnTo>
                  <a:lnTo>
                    <a:pt x="15640" y="10473"/>
                  </a:lnTo>
                  <a:lnTo>
                    <a:pt x="15602" y="10492"/>
                  </a:lnTo>
                  <a:lnTo>
                    <a:pt x="15563" y="10530"/>
                  </a:lnTo>
                  <a:lnTo>
                    <a:pt x="15563" y="10588"/>
                  </a:lnTo>
                  <a:lnTo>
                    <a:pt x="15563" y="10626"/>
                  </a:lnTo>
                  <a:lnTo>
                    <a:pt x="15583" y="10684"/>
                  </a:lnTo>
                  <a:lnTo>
                    <a:pt x="15621" y="10723"/>
                  </a:lnTo>
                  <a:lnTo>
                    <a:pt x="16005" y="10992"/>
                  </a:lnTo>
                  <a:lnTo>
                    <a:pt x="16332" y="11261"/>
                  </a:lnTo>
                  <a:lnTo>
                    <a:pt x="16639" y="11568"/>
                  </a:lnTo>
                  <a:lnTo>
                    <a:pt x="16889" y="11875"/>
                  </a:lnTo>
                  <a:lnTo>
                    <a:pt x="16620" y="11914"/>
                  </a:lnTo>
                  <a:lnTo>
                    <a:pt x="16370" y="11952"/>
                  </a:lnTo>
                  <a:lnTo>
                    <a:pt x="16101" y="12010"/>
                  </a:lnTo>
                  <a:lnTo>
                    <a:pt x="15832" y="12068"/>
                  </a:lnTo>
                  <a:lnTo>
                    <a:pt x="15813" y="12087"/>
                  </a:lnTo>
                  <a:lnTo>
                    <a:pt x="15794" y="12125"/>
                  </a:lnTo>
                  <a:lnTo>
                    <a:pt x="15775" y="12183"/>
                  </a:lnTo>
                  <a:lnTo>
                    <a:pt x="15813" y="12240"/>
                  </a:lnTo>
                  <a:lnTo>
                    <a:pt x="15852" y="12260"/>
                  </a:lnTo>
                  <a:lnTo>
                    <a:pt x="15871" y="12260"/>
                  </a:lnTo>
                  <a:lnTo>
                    <a:pt x="16198" y="12221"/>
                  </a:lnTo>
                  <a:lnTo>
                    <a:pt x="16486" y="12183"/>
                  </a:lnTo>
                  <a:lnTo>
                    <a:pt x="16793" y="12164"/>
                  </a:lnTo>
                  <a:lnTo>
                    <a:pt x="17101" y="12164"/>
                  </a:lnTo>
                  <a:lnTo>
                    <a:pt x="17254" y="12433"/>
                  </a:lnTo>
                  <a:lnTo>
                    <a:pt x="17408" y="12702"/>
                  </a:lnTo>
                  <a:lnTo>
                    <a:pt x="17696" y="13297"/>
                  </a:lnTo>
                  <a:lnTo>
                    <a:pt x="17754" y="13374"/>
                  </a:lnTo>
                  <a:lnTo>
                    <a:pt x="17812" y="13413"/>
                  </a:lnTo>
                  <a:lnTo>
                    <a:pt x="17850" y="13432"/>
                  </a:lnTo>
                  <a:lnTo>
                    <a:pt x="17908" y="13432"/>
                  </a:lnTo>
                  <a:lnTo>
                    <a:pt x="17965" y="13413"/>
                  </a:lnTo>
                  <a:lnTo>
                    <a:pt x="18023" y="13393"/>
                  </a:lnTo>
                  <a:lnTo>
                    <a:pt x="18061" y="13355"/>
                  </a:lnTo>
                  <a:lnTo>
                    <a:pt x="18081" y="13297"/>
                  </a:lnTo>
                  <a:lnTo>
                    <a:pt x="18100" y="13240"/>
                  </a:lnTo>
                  <a:lnTo>
                    <a:pt x="18081" y="13163"/>
                  </a:lnTo>
                  <a:lnTo>
                    <a:pt x="18023" y="12913"/>
                  </a:lnTo>
                  <a:lnTo>
                    <a:pt x="17927" y="12682"/>
                  </a:lnTo>
                  <a:lnTo>
                    <a:pt x="17812" y="12433"/>
                  </a:lnTo>
                  <a:lnTo>
                    <a:pt x="17677" y="12202"/>
                  </a:lnTo>
                  <a:lnTo>
                    <a:pt x="17677" y="12202"/>
                  </a:lnTo>
                  <a:lnTo>
                    <a:pt x="18004" y="12260"/>
                  </a:lnTo>
                  <a:lnTo>
                    <a:pt x="18330" y="12317"/>
                  </a:lnTo>
                  <a:lnTo>
                    <a:pt x="18638" y="12394"/>
                  </a:lnTo>
                  <a:lnTo>
                    <a:pt x="18964" y="12471"/>
                  </a:lnTo>
                  <a:lnTo>
                    <a:pt x="19022" y="12471"/>
                  </a:lnTo>
                  <a:lnTo>
                    <a:pt x="19099" y="12452"/>
                  </a:lnTo>
                  <a:lnTo>
                    <a:pt x="19137" y="12413"/>
                  </a:lnTo>
                  <a:lnTo>
                    <a:pt x="19176" y="12337"/>
                  </a:lnTo>
                  <a:lnTo>
                    <a:pt x="19176" y="12279"/>
                  </a:lnTo>
                  <a:lnTo>
                    <a:pt x="19176" y="12202"/>
                  </a:lnTo>
                  <a:lnTo>
                    <a:pt x="19137" y="12144"/>
                  </a:lnTo>
                  <a:lnTo>
                    <a:pt x="19060" y="12106"/>
                  </a:lnTo>
                  <a:lnTo>
                    <a:pt x="18695" y="12010"/>
                  </a:lnTo>
                  <a:lnTo>
                    <a:pt x="18311" y="11914"/>
                  </a:lnTo>
                  <a:lnTo>
                    <a:pt x="18868" y="10607"/>
                  </a:lnTo>
                  <a:lnTo>
                    <a:pt x="19387" y="9262"/>
                  </a:lnTo>
                  <a:lnTo>
                    <a:pt x="20194" y="9723"/>
                  </a:lnTo>
                  <a:lnTo>
                    <a:pt x="20963" y="10165"/>
                  </a:lnTo>
                  <a:lnTo>
                    <a:pt x="21328" y="10396"/>
                  </a:lnTo>
                  <a:lnTo>
                    <a:pt x="21693" y="10646"/>
                  </a:lnTo>
                  <a:lnTo>
                    <a:pt x="22019" y="10895"/>
                  </a:lnTo>
                  <a:lnTo>
                    <a:pt x="22365" y="11164"/>
                  </a:lnTo>
                  <a:lnTo>
                    <a:pt x="22673" y="11433"/>
                  </a:lnTo>
                  <a:lnTo>
                    <a:pt x="22980" y="11741"/>
                  </a:lnTo>
                  <a:lnTo>
                    <a:pt x="23249" y="12048"/>
                  </a:lnTo>
                  <a:lnTo>
                    <a:pt x="23518" y="12375"/>
                  </a:lnTo>
                  <a:lnTo>
                    <a:pt x="23768" y="12740"/>
                  </a:lnTo>
                  <a:lnTo>
                    <a:pt x="23998" y="13105"/>
                  </a:lnTo>
                  <a:lnTo>
                    <a:pt x="24210" y="13509"/>
                  </a:lnTo>
                  <a:lnTo>
                    <a:pt x="24402" y="13950"/>
                  </a:lnTo>
                  <a:lnTo>
                    <a:pt x="24383" y="14008"/>
                  </a:lnTo>
                  <a:lnTo>
                    <a:pt x="24364" y="14047"/>
                  </a:lnTo>
                  <a:lnTo>
                    <a:pt x="24364" y="14123"/>
                  </a:lnTo>
                  <a:lnTo>
                    <a:pt x="24383" y="14181"/>
                  </a:lnTo>
                  <a:lnTo>
                    <a:pt x="24440" y="14373"/>
                  </a:lnTo>
                  <a:lnTo>
                    <a:pt x="24460" y="14565"/>
                  </a:lnTo>
                  <a:lnTo>
                    <a:pt x="24479" y="14738"/>
                  </a:lnTo>
                  <a:lnTo>
                    <a:pt x="24479" y="14892"/>
                  </a:lnTo>
                  <a:lnTo>
                    <a:pt x="24440" y="15026"/>
                  </a:lnTo>
                  <a:lnTo>
                    <a:pt x="24402" y="15142"/>
                  </a:lnTo>
                  <a:lnTo>
                    <a:pt x="24344" y="15257"/>
                  </a:lnTo>
                  <a:lnTo>
                    <a:pt x="24267" y="15334"/>
                  </a:lnTo>
                  <a:lnTo>
                    <a:pt x="24191" y="15430"/>
                  </a:lnTo>
                  <a:lnTo>
                    <a:pt x="24095" y="15488"/>
                  </a:lnTo>
                  <a:lnTo>
                    <a:pt x="23979" y="15545"/>
                  </a:lnTo>
                  <a:lnTo>
                    <a:pt x="23864" y="15603"/>
                  </a:lnTo>
                  <a:lnTo>
                    <a:pt x="23595" y="15661"/>
                  </a:lnTo>
                  <a:lnTo>
                    <a:pt x="23307" y="15680"/>
                  </a:lnTo>
                  <a:lnTo>
                    <a:pt x="22999" y="15680"/>
                  </a:lnTo>
                  <a:lnTo>
                    <a:pt x="22673" y="15661"/>
                  </a:lnTo>
                  <a:lnTo>
                    <a:pt x="22365" y="15622"/>
                  </a:lnTo>
                  <a:lnTo>
                    <a:pt x="22077" y="15564"/>
                  </a:lnTo>
                  <a:lnTo>
                    <a:pt x="21539" y="15449"/>
                  </a:lnTo>
                  <a:lnTo>
                    <a:pt x="21193" y="15353"/>
                  </a:lnTo>
                  <a:lnTo>
                    <a:pt x="20636" y="15199"/>
                  </a:lnTo>
                  <a:lnTo>
                    <a:pt x="20098" y="15026"/>
                  </a:lnTo>
                  <a:lnTo>
                    <a:pt x="19541" y="14854"/>
                  </a:lnTo>
                  <a:lnTo>
                    <a:pt x="19022" y="14642"/>
                  </a:lnTo>
                  <a:lnTo>
                    <a:pt x="18253" y="14335"/>
                  </a:lnTo>
                  <a:lnTo>
                    <a:pt x="17504" y="14008"/>
                  </a:lnTo>
                  <a:lnTo>
                    <a:pt x="16563" y="13566"/>
                  </a:lnTo>
                  <a:lnTo>
                    <a:pt x="15621" y="13086"/>
                  </a:lnTo>
                  <a:lnTo>
                    <a:pt x="14987" y="12740"/>
                  </a:lnTo>
                  <a:lnTo>
                    <a:pt x="14046" y="12221"/>
                  </a:lnTo>
                  <a:lnTo>
                    <a:pt x="13488" y="11895"/>
                  </a:lnTo>
                  <a:lnTo>
                    <a:pt x="12912" y="11530"/>
                  </a:lnTo>
                  <a:lnTo>
                    <a:pt x="12336" y="11145"/>
                  </a:lnTo>
                  <a:lnTo>
                    <a:pt x="11778" y="10761"/>
                  </a:lnTo>
                  <a:lnTo>
                    <a:pt x="11240" y="10338"/>
                  </a:lnTo>
                  <a:lnTo>
                    <a:pt x="10779" y="9916"/>
                  </a:lnTo>
                  <a:lnTo>
                    <a:pt x="10549" y="9704"/>
                  </a:lnTo>
                  <a:lnTo>
                    <a:pt x="10356" y="9493"/>
                  </a:lnTo>
                  <a:lnTo>
                    <a:pt x="10203" y="9281"/>
                  </a:lnTo>
                  <a:lnTo>
                    <a:pt x="10049" y="9070"/>
                  </a:lnTo>
                  <a:lnTo>
                    <a:pt x="9934" y="8878"/>
                  </a:lnTo>
                  <a:lnTo>
                    <a:pt x="9838" y="8667"/>
                  </a:lnTo>
                  <a:lnTo>
                    <a:pt x="9780" y="8474"/>
                  </a:lnTo>
                  <a:lnTo>
                    <a:pt x="9761" y="8282"/>
                  </a:lnTo>
                  <a:lnTo>
                    <a:pt x="9780" y="8090"/>
                  </a:lnTo>
                  <a:lnTo>
                    <a:pt x="9838" y="7898"/>
                  </a:lnTo>
                  <a:lnTo>
                    <a:pt x="9934" y="7725"/>
                  </a:lnTo>
                  <a:lnTo>
                    <a:pt x="10068" y="7571"/>
                  </a:lnTo>
                  <a:lnTo>
                    <a:pt x="10472" y="7456"/>
                  </a:lnTo>
                  <a:lnTo>
                    <a:pt x="10894" y="7398"/>
                  </a:lnTo>
                  <a:lnTo>
                    <a:pt x="11317" y="7360"/>
                  </a:lnTo>
                  <a:close/>
                  <a:moveTo>
                    <a:pt x="9204" y="8359"/>
                  </a:moveTo>
                  <a:lnTo>
                    <a:pt x="9223" y="8513"/>
                  </a:lnTo>
                  <a:lnTo>
                    <a:pt x="9280" y="8667"/>
                  </a:lnTo>
                  <a:lnTo>
                    <a:pt x="9338" y="8840"/>
                  </a:lnTo>
                  <a:lnTo>
                    <a:pt x="9434" y="8993"/>
                  </a:lnTo>
                  <a:lnTo>
                    <a:pt x="9530" y="9166"/>
                  </a:lnTo>
                  <a:lnTo>
                    <a:pt x="9646" y="9339"/>
                  </a:lnTo>
                  <a:lnTo>
                    <a:pt x="9915" y="9685"/>
                  </a:lnTo>
                  <a:lnTo>
                    <a:pt x="10260" y="10050"/>
                  </a:lnTo>
                  <a:lnTo>
                    <a:pt x="10645" y="10434"/>
                  </a:lnTo>
                  <a:lnTo>
                    <a:pt x="11087" y="10799"/>
                  </a:lnTo>
                  <a:lnTo>
                    <a:pt x="11567" y="11184"/>
                  </a:lnTo>
                  <a:lnTo>
                    <a:pt x="12105" y="11568"/>
                  </a:lnTo>
                  <a:lnTo>
                    <a:pt x="12662" y="11952"/>
                  </a:lnTo>
                  <a:lnTo>
                    <a:pt x="13239" y="12337"/>
                  </a:lnTo>
                  <a:lnTo>
                    <a:pt x="13853" y="12702"/>
                  </a:lnTo>
                  <a:lnTo>
                    <a:pt x="14507" y="13067"/>
                  </a:lnTo>
                  <a:lnTo>
                    <a:pt x="15160" y="13432"/>
                  </a:lnTo>
                  <a:lnTo>
                    <a:pt x="15813" y="13778"/>
                  </a:lnTo>
                  <a:lnTo>
                    <a:pt x="16505" y="14104"/>
                  </a:lnTo>
                  <a:lnTo>
                    <a:pt x="17177" y="14412"/>
                  </a:lnTo>
                  <a:lnTo>
                    <a:pt x="17869" y="14700"/>
                  </a:lnTo>
                  <a:lnTo>
                    <a:pt x="18542" y="14969"/>
                  </a:lnTo>
                  <a:lnTo>
                    <a:pt x="19195" y="15219"/>
                  </a:lnTo>
                  <a:lnTo>
                    <a:pt x="19848" y="15449"/>
                  </a:lnTo>
                  <a:lnTo>
                    <a:pt x="20482" y="15641"/>
                  </a:lnTo>
                  <a:lnTo>
                    <a:pt x="21097" y="15814"/>
                  </a:lnTo>
                  <a:lnTo>
                    <a:pt x="21693" y="15949"/>
                  </a:lnTo>
                  <a:lnTo>
                    <a:pt x="22250" y="16045"/>
                  </a:lnTo>
                  <a:lnTo>
                    <a:pt x="22769" y="16102"/>
                  </a:lnTo>
                  <a:lnTo>
                    <a:pt x="23230" y="16122"/>
                  </a:lnTo>
                  <a:lnTo>
                    <a:pt x="23672" y="16102"/>
                  </a:lnTo>
                  <a:lnTo>
                    <a:pt x="23864" y="16083"/>
                  </a:lnTo>
                  <a:lnTo>
                    <a:pt x="24056" y="16045"/>
                  </a:lnTo>
                  <a:lnTo>
                    <a:pt x="24229" y="15987"/>
                  </a:lnTo>
                  <a:lnTo>
                    <a:pt x="24383" y="15930"/>
                  </a:lnTo>
                  <a:lnTo>
                    <a:pt x="24517" y="15853"/>
                  </a:lnTo>
                  <a:lnTo>
                    <a:pt x="24652" y="15776"/>
                  </a:lnTo>
                  <a:lnTo>
                    <a:pt x="24767" y="15661"/>
                  </a:lnTo>
                  <a:lnTo>
                    <a:pt x="24863" y="15564"/>
                  </a:lnTo>
                  <a:lnTo>
                    <a:pt x="24940" y="16160"/>
                  </a:lnTo>
                  <a:lnTo>
                    <a:pt x="25074" y="16756"/>
                  </a:lnTo>
                  <a:lnTo>
                    <a:pt x="25228" y="17332"/>
                  </a:lnTo>
                  <a:lnTo>
                    <a:pt x="25420" y="17928"/>
                  </a:lnTo>
                  <a:lnTo>
                    <a:pt x="25343" y="17928"/>
                  </a:lnTo>
                  <a:lnTo>
                    <a:pt x="25286" y="17947"/>
                  </a:lnTo>
                  <a:lnTo>
                    <a:pt x="25228" y="17985"/>
                  </a:lnTo>
                  <a:lnTo>
                    <a:pt x="25190" y="18024"/>
                  </a:lnTo>
                  <a:lnTo>
                    <a:pt x="25171" y="18082"/>
                  </a:lnTo>
                  <a:lnTo>
                    <a:pt x="25171" y="18158"/>
                  </a:lnTo>
                  <a:lnTo>
                    <a:pt x="25190" y="18216"/>
                  </a:lnTo>
                  <a:lnTo>
                    <a:pt x="25228" y="18274"/>
                  </a:lnTo>
                  <a:lnTo>
                    <a:pt x="24921" y="18370"/>
                  </a:lnTo>
                  <a:lnTo>
                    <a:pt x="24613" y="18447"/>
                  </a:lnTo>
                  <a:lnTo>
                    <a:pt x="24306" y="18523"/>
                  </a:lnTo>
                  <a:lnTo>
                    <a:pt x="23998" y="18562"/>
                  </a:lnTo>
                  <a:lnTo>
                    <a:pt x="23672" y="18600"/>
                  </a:lnTo>
                  <a:lnTo>
                    <a:pt x="23364" y="18620"/>
                  </a:lnTo>
                  <a:lnTo>
                    <a:pt x="22750" y="18620"/>
                  </a:lnTo>
                  <a:lnTo>
                    <a:pt x="22423" y="18600"/>
                  </a:lnTo>
                  <a:lnTo>
                    <a:pt x="22116" y="18562"/>
                  </a:lnTo>
                  <a:lnTo>
                    <a:pt x="21481" y="18466"/>
                  </a:lnTo>
                  <a:lnTo>
                    <a:pt x="20847" y="18331"/>
                  </a:lnTo>
                  <a:lnTo>
                    <a:pt x="20213" y="18178"/>
                  </a:lnTo>
                  <a:lnTo>
                    <a:pt x="19598" y="17985"/>
                  </a:lnTo>
                  <a:lnTo>
                    <a:pt x="18984" y="17774"/>
                  </a:lnTo>
                  <a:lnTo>
                    <a:pt x="18369" y="17524"/>
                  </a:lnTo>
                  <a:lnTo>
                    <a:pt x="17754" y="17294"/>
                  </a:lnTo>
                  <a:lnTo>
                    <a:pt x="16582" y="16775"/>
                  </a:lnTo>
                  <a:lnTo>
                    <a:pt x="15429" y="16295"/>
                  </a:lnTo>
                  <a:lnTo>
                    <a:pt x="14449" y="15853"/>
                  </a:lnTo>
                  <a:lnTo>
                    <a:pt x="13488" y="15411"/>
                  </a:lnTo>
                  <a:lnTo>
                    <a:pt x="12547" y="14930"/>
                  </a:lnTo>
                  <a:lnTo>
                    <a:pt x="11625" y="14412"/>
                  </a:lnTo>
                  <a:lnTo>
                    <a:pt x="10722" y="13874"/>
                  </a:lnTo>
                  <a:lnTo>
                    <a:pt x="10280" y="13585"/>
                  </a:lnTo>
                  <a:lnTo>
                    <a:pt x="9857" y="13297"/>
                  </a:lnTo>
                  <a:lnTo>
                    <a:pt x="9415" y="12990"/>
                  </a:lnTo>
                  <a:lnTo>
                    <a:pt x="9011" y="12663"/>
                  </a:lnTo>
                  <a:lnTo>
                    <a:pt x="8589" y="12337"/>
                  </a:lnTo>
                  <a:lnTo>
                    <a:pt x="8185" y="12010"/>
                  </a:lnTo>
                  <a:lnTo>
                    <a:pt x="8166" y="11933"/>
                  </a:lnTo>
                  <a:lnTo>
                    <a:pt x="8128" y="11875"/>
                  </a:lnTo>
                  <a:lnTo>
                    <a:pt x="8070" y="11856"/>
                  </a:lnTo>
                  <a:lnTo>
                    <a:pt x="8012" y="11856"/>
                  </a:lnTo>
                  <a:lnTo>
                    <a:pt x="7321" y="11222"/>
                  </a:lnTo>
                  <a:lnTo>
                    <a:pt x="6667" y="10569"/>
                  </a:lnTo>
                  <a:lnTo>
                    <a:pt x="7032" y="10377"/>
                  </a:lnTo>
                  <a:lnTo>
                    <a:pt x="7397" y="10146"/>
                  </a:lnTo>
                  <a:lnTo>
                    <a:pt x="7743" y="9896"/>
                  </a:lnTo>
                  <a:lnTo>
                    <a:pt x="8070" y="9627"/>
                  </a:lnTo>
                  <a:lnTo>
                    <a:pt x="8377" y="9339"/>
                  </a:lnTo>
                  <a:lnTo>
                    <a:pt x="8685" y="9032"/>
                  </a:lnTo>
                  <a:lnTo>
                    <a:pt x="8954" y="8705"/>
                  </a:lnTo>
                  <a:lnTo>
                    <a:pt x="9204" y="8359"/>
                  </a:lnTo>
                  <a:close/>
                  <a:moveTo>
                    <a:pt x="8051" y="12509"/>
                  </a:moveTo>
                  <a:lnTo>
                    <a:pt x="8473" y="12894"/>
                  </a:lnTo>
                  <a:lnTo>
                    <a:pt x="8935" y="13259"/>
                  </a:lnTo>
                  <a:lnTo>
                    <a:pt x="9396" y="13605"/>
                  </a:lnTo>
                  <a:lnTo>
                    <a:pt x="9857" y="13950"/>
                  </a:lnTo>
                  <a:lnTo>
                    <a:pt x="10337" y="14277"/>
                  </a:lnTo>
                  <a:lnTo>
                    <a:pt x="10837" y="14585"/>
                  </a:lnTo>
                  <a:lnTo>
                    <a:pt x="11336" y="14892"/>
                  </a:lnTo>
                  <a:lnTo>
                    <a:pt x="11855" y="15161"/>
                  </a:lnTo>
                  <a:lnTo>
                    <a:pt x="12355" y="15449"/>
                  </a:lnTo>
                  <a:lnTo>
                    <a:pt x="12893" y="15718"/>
                  </a:lnTo>
                  <a:lnTo>
                    <a:pt x="13950" y="16218"/>
                  </a:lnTo>
                  <a:lnTo>
                    <a:pt x="15025" y="16679"/>
                  </a:lnTo>
                  <a:lnTo>
                    <a:pt x="16101" y="17140"/>
                  </a:lnTo>
                  <a:lnTo>
                    <a:pt x="17888" y="17870"/>
                  </a:lnTo>
                  <a:lnTo>
                    <a:pt x="18811" y="18235"/>
                  </a:lnTo>
                  <a:lnTo>
                    <a:pt x="19291" y="18389"/>
                  </a:lnTo>
                  <a:lnTo>
                    <a:pt x="19752" y="18562"/>
                  </a:lnTo>
                  <a:lnTo>
                    <a:pt x="20233" y="18696"/>
                  </a:lnTo>
                  <a:lnTo>
                    <a:pt x="20713" y="18831"/>
                  </a:lnTo>
                  <a:lnTo>
                    <a:pt x="21193" y="18946"/>
                  </a:lnTo>
                  <a:lnTo>
                    <a:pt x="21674" y="19023"/>
                  </a:lnTo>
                  <a:lnTo>
                    <a:pt x="22154" y="19100"/>
                  </a:lnTo>
                  <a:lnTo>
                    <a:pt x="22634" y="19138"/>
                  </a:lnTo>
                  <a:lnTo>
                    <a:pt x="23115" y="19158"/>
                  </a:lnTo>
                  <a:lnTo>
                    <a:pt x="23595" y="19138"/>
                  </a:lnTo>
                  <a:lnTo>
                    <a:pt x="21981" y="21425"/>
                  </a:lnTo>
                  <a:lnTo>
                    <a:pt x="20405" y="23750"/>
                  </a:lnTo>
                  <a:lnTo>
                    <a:pt x="20348" y="23711"/>
                  </a:lnTo>
                  <a:lnTo>
                    <a:pt x="19406" y="23481"/>
                  </a:lnTo>
                  <a:lnTo>
                    <a:pt x="18465" y="23212"/>
                  </a:lnTo>
                  <a:lnTo>
                    <a:pt x="17562" y="22904"/>
                  </a:lnTo>
                  <a:lnTo>
                    <a:pt x="16659" y="22597"/>
                  </a:lnTo>
                  <a:lnTo>
                    <a:pt x="15775" y="22251"/>
                  </a:lnTo>
                  <a:lnTo>
                    <a:pt x="14891" y="21886"/>
                  </a:lnTo>
                  <a:lnTo>
                    <a:pt x="14026" y="21482"/>
                  </a:lnTo>
                  <a:lnTo>
                    <a:pt x="13181" y="21079"/>
                  </a:lnTo>
                  <a:lnTo>
                    <a:pt x="12336" y="20637"/>
                  </a:lnTo>
                  <a:lnTo>
                    <a:pt x="11509" y="20176"/>
                  </a:lnTo>
                  <a:lnTo>
                    <a:pt x="10683" y="19676"/>
                  </a:lnTo>
                  <a:lnTo>
                    <a:pt x="9876" y="19177"/>
                  </a:lnTo>
                  <a:lnTo>
                    <a:pt x="9088" y="18639"/>
                  </a:lnTo>
                  <a:lnTo>
                    <a:pt x="8301" y="18101"/>
                  </a:lnTo>
                  <a:lnTo>
                    <a:pt x="7513" y="17524"/>
                  </a:lnTo>
                  <a:lnTo>
                    <a:pt x="6744" y="16929"/>
                  </a:lnTo>
                  <a:lnTo>
                    <a:pt x="6667" y="16909"/>
                  </a:lnTo>
                  <a:lnTo>
                    <a:pt x="7032" y="15814"/>
                  </a:lnTo>
                  <a:lnTo>
                    <a:pt x="7378" y="14719"/>
                  </a:lnTo>
                  <a:lnTo>
                    <a:pt x="7724" y="13605"/>
                  </a:lnTo>
                  <a:lnTo>
                    <a:pt x="8051" y="12509"/>
                  </a:lnTo>
                  <a:close/>
                  <a:moveTo>
                    <a:pt x="6571" y="17198"/>
                  </a:moveTo>
                  <a:lnTo>
                    <a:pt x="7301" y="17832"/>
                  </a:lnTo>
                  <a:lnTo>
                    <a:pt x="8032" y="18447"/>
                  </a:lnTo>
                  <a:lnTo>
                    <a:pt x="8800" y="19023"/>
                  </a:lnTo>
                  <a:lnTo>
                    <a:pt x="9588" y="19580"/>
                  </a:lnTo>
                  <a:lnTo>
                    <a:pt x="10395" y="20118"/>
                  </a:lnTo>
                  <a:lnTo>
                    <a:pt x="11202" y="20618"/>
                  </a:lnTo>
                  <a:lnTo>
                    <a:pt x="12047" y="21098"/>
                  </a:lnTo>
                  <a:lnTo>
                    <a:pt x="12893" y="21540"/>
                  </a:lnTo>
                  <a:lnTo>
                    <a:pt x="13757" y="21963"/>
                  </a:lnTo>
                  <a:lnTo>
                    <a:pt x="14622" y="22366"/>
                  </a:lnTo>
                  <a:lnTo>
                    <a:pt x="15506" y="22731"/>
                  </a:lnTo>
                  <a:lnTo>
                    <a:pt x="16409" y="23077"/>
                  </a:lnTo>
                  <a:lnTo>
                    <a:pt x="17312" y="23404"/>
                  </a:lnTo>
                  <a:lnTo>
                    <a:pt x="18234" y="23692"/>
                  </a:lnTo>
                  <a:lnTo>
                    <a:pt x="19157" y="23961"/>
                  </a:lnTo>
                  <a:lnTo>
                    <a:pt x="20098" y="24192"/>
                  </a:lnTo>
                  <a:lnTo>
                    <a:pt x="18542" y="26497"/>
                  </a:lnTo>
                  <a:lnTo>
                    <a:pt x="17024" y="28822"/>
                  </a:lnTo>
                  <a:lnTo>
                    <a:pt x="15506" y="31147"/>
                  </a:lnTo>
                  <a:lnTo>
                    <a:pt x="14007" y="33491"/>
                  </a:lnTo>
                  <a:lnTo>
                    <a:pt x="13219" y="33453"/>
                  </a:lnTo>
                  <a:lnTo>
                    <a:pt x="12412" y="33395"/>
                  </a:lnTo>
                  <a:lnTo>
                    <a:pt x="11644" y="33280"/>
                  </a:lnTo>
                  <a:lnTo>
                    <a:pt x="10875" y="33145"/>
                  </a:lnTo>
                  <a:lnTo>
                    <a:pt x="10126" y="32973"/>
                  </a:lnTo>
                  <a:lnTo>
                    <a:pt x="9396" y="32780"/>
                  </a:lnTo>
                  <a:lnTo>
                    <a:pt x="8666" y="32531"/>
                  </a:lnTo>
                  <a:lnTo>
                    <a:pt x="7955" y="32262"/>
                  </a:lnTo>
                  <a:lnTo>
                    <a:pt x="7244" y="31954"/>
                  </a:lnTo>
                  <a:lnTo>
                    <a:pt x="6571" y="31608"/>
                  </a:lnTo>
                  <a:lnTo>
                    <a:pt x="5899" y="31224"/>
                  </a:lnTo>
                  <a:lnTo>
                    <a:pt x="5245" y="30821"/>
                  </a:lnTo>
                  <a:lnTo>
                    <a:pt x="4592" y="30379"/>
                  </a:lnTo>
                  <a:lnTo>
                    <a:pt x="3977" y="29898"/>
                  </a:lnTo>
                  <a:lnTo>
                    <a:pt x="3363" y="29379"/>
                  </a:lnTo>
                  <a:lnTo>
                    <a:pt x="2767" y="28841"/>
                  </a:lnTo>
                  <a:lnTo>
                    <a:pt x="3439" y="26632"/>
                  </a:lnTo>
                  <a:lnTo>
                    <a:pt x="4112" y="24441"/>
                  </a:lnTo>
                  <a:lnTo>
                    <a:pt x="4707" y="22635"/>
                  </a:lnTo>
                  <a:lnTo>
                    <a:pt x="5322" y="20829"/>
                  </a:lnTo>
                  <a:lnTo>
                    <a:pt x="5956" y="19023"/>
                  </a:lnTo>
                  <a:lnTo>
                    <a:pt x="6571" y="17198"/>
                  </a:lnTo>
                  <a:close/>
                  <a:moveTo>
                    <a:pt x="2671" y="29187"/>
                  </a:moveTo>
                  <a:lnTo>
                    <a:pt x="3209" y="29745"/>
                  </a:lnTo>
                  <a:lnTo>
                    <a:pt x="3766" y="30283"/>
                  </a:lnTo>
                  <a:lnTo>
                    <a:pt x="4362" y="30782"/>
                  </a:lnTo>
                  <a:lnTo>
                    <a:pt x="4976" y="31243"/>
                  </a:lnTo>
                  <a:lnTo>
                    <a:pt x="5611" y="31666"/>
                  </a:lnTo>
                  <a:lnTo>
                    <a:pt x="6264" y="32069"/>
                  </a:lnTo>
                  <a:lnTo>
                    <a:pt x="6956" y="32435"/>
                  </a:lnTo>
                  <a:lnTo>
                    <a:pt x="7647" y="32761"/>
                  </a:lnTo>
                  <a:lnTo>
                    <a:pt x="8358" y="33069"/>
                  </a:lnTo>
                  <a:lnTo>
                    <a:pt x="9088" y="33318"/>
                  </a:lnTo>
                  <a:lnTo>
                    <a:pt x="9818" y="33530"/>
                  </a:lnTo>
                  <a:lnTo>
                    <a:pt x="10568" y="33722"/>
                  </a:lnTo>
                  <a:lnTo>
                    <a:pt x="11336" y="33856"/>
                  </a:lnTo>
                  <a:lnTo>
                    <a:pt x="12105" y="33952"/>
                  </a:lnTo>
                  <a:lnTo>
                    <a:pt x="12874" y="34010"/>
                  </a:lnTo>
                  <a:lnTo>
                    <a:pt x="13661" y="34049"/>
                  </a:lnTo>
                  <a:lnTo>
                    <a:pt x="11336" y="37642"/>
                  </a:lnTo>
                  <a:lnTo>
                    <a:pt x="9031" y="41235"/>
                  </a:lnTo>
                  <a:lnTo>
                    <a:pt x="9011" y="41273"/>
                  </a:lnTo>
                  <a:lnTo>
                    <a:pt x="8992" y="41331"/>
                  </a:lnTo>
                  <a:lnTo>
                    <a:pt x="8685" y="41388"/>
                  </a:lnTo>
                  <a:lnTo>
                    <a:pt x="8377" y="41427"/>
                  </a:lnTo>
                  <a:lnTo>
                    <a:pt x="8051" y="41427"/>
                  </a:lnTo>
                  <a:lnTo>
                    <a:pt x="7743" y="41408"/>
                  </a:lnTo>
                  <a:lnTo>
                    <a:pt x="7417" y="41369"/>
                  </a:lnTo>
                  <a:lnTo>
                    <a:pt x="7090" y="41292"/>
                  </a:lnTo>
                  <a:lnTo>
                    <a:pt x="6783" y="41196"/>
                  </a:lnTo>
                  <a:lnTo>
                    <a:pt x="6456" y="41100"/>
                  </a:lnTo>
                  <a:lnTo>
                    <a:pt x="6149" y="40966"/>
                  </a:lnTo>
                  <a:lnTo>
                    <a:pt x="5841" y="40831"/>
                  </a:lnTo>
                  <a:lnTo>
                    <a:pt x="5245" y="40543"/>
                  </a:lnTo>
                  <a:lnTo>
                    <a:pt x="4669" y="40236"/>
                  </a:lnTo>
                  <a:lnTo>
                    <a:pt x="4112" y="39928"/>
                  </a:lnTo>
                  <a:lnTo>
                    <a:pt x="3555" y="39601"/>
                  </a:lnTo>
                  <a:lnTo>
                    <a:pt x="2997" y="39275"/>
                  </a:lnTo>
                  <a:lnTo>
                    <a:pt x="2440" y="38910"/>
                  </a:lnTo>
                  <a:lnTo>
                    <a:pt x="2171" y="38718"/>
                  </a:lnTo>
                  <a:lnTo>
                    <a:pt x="1921" y="38506"/>
                  </a:lnTo>
                  <a:lnTo>
                    <a:pt x="1672" y="38295"/>
                  </a:lnTo>
                  <a:lnTo>
                    <a:pt x="1441" y="38064"/>
                  </a:lnTo>
                  <a:lnTo>
                    <a:pt x="1230" y="37815"/>
                  </a:lnTo>
                  <a:lnTo>
                    <a:pt x="1038" y="37565"/>
                  </a:lnTo>
                  <a:lnTo>
                    <a:pt x="845" y="37296"/>
                  </a:lnTo>
                  <a:lnTo>
                    <a:pt x="692" y="37027"/>
                  </a:lnTo>
                  <a:lnTo>
                    <a:pt x="557" y="36719"/>
                  </a:lnTo>
                  <a:lnTo>
                    <a:pt x="461" y="36412"/>
                  </a:lnTo>
                  <a:lnTo>
                    <a:pt x="442" y="36373"/>
                  </a:lnTo>
                  <a:lnTo>
                    <a:pt x="442" y="36354"/>
                  </a:lnTo>
                  <a:lnTo>
                    <a:pt x="1038" y="34567"/>
                  </a:lnTo>
                  <a:lnTo>
                    <a:pt x="1595" y="32780"/>
                  </a:lnTo>
                  <a:lnTo>
                    <a:pt x="2671" y="29187"/>
                  </a:lnTo>
                  <a:close/>
                  <a:moveTo>
                    <a:pt x="20425" y="1"/>
                  </a:moveTo>
                  <a:lnTo>
                    <a:pt x="20271" y="20"/>
                  </a:lnTo>
                  <a:lnTo>
                    <a:pt x="20098" y="59"/>
                  </a:lnTo>
                  <a:lnTo>
                    <a:pt x="19944" y="97"/>
                  </a:lnTo>
                  <a:lnTo>
                    <a:pt x="19791" y="155"/>
                  </a:lnTo>
                  <a:lnTo>
                    <a:pt x="19791" y="135"/>
                  </a:lnTo>
                  <a:lnTo>
                    <a:pt x="19752" y="116"/>
                  </a:lnTo>
                  <a:lnTo>
                    <a:pt x="19714" y="97"/>
                  </a:lnTo>
                  <a:lnTo>
                    <a:pt x="19637" y="97"/>
                  </a:lnTo>
                  <a:lnTo>
                    <a:pt x="19618" y="116"/>
                  </a:lnTo>
                  <a:lnTo>
                    <a:pt x="19598" y="155"/>
                  </a:lnTo>
                  <a:lnTo>
                    <a:pt x="19579" y="193"/>
                  </a:lnTo>
                  <a:lnTo>
                    <a:pt x="19598" y="232"/>
                  </a:lnTo>
                  <a:lnTo>
                    <a:pt x="19598" y="251"/>
                  </a:lnTo>
                  <a:lnTo>
                    <a:pt x="19579" y="270"/>
                  </a:lnTo>
                  <a:lnTo>
                    <a:pt x="19579" y="308"/>
                  </a:lnTo>
                  <a:lnTo>
                    <a:pt x="19598" y="328"/>
                  </a:lnTo>
                  <a:lnTo>
                    <a:pt x="19618" y="347"/>
                  </a:lnTo>
                  <a:lnTo>
                    <a:pt x="19022" y="2268"/>
                  </a:lnTo>
                  <a:lnTo>
                    <a:pt x="18426" y="4209"/>
                  </a:lnTo>
                  <a:lnTo>
                    <a:pt x="17850" y="6150"/>
                  </a:lnTo>
                  <a:lnTo>
                    <a:pt x="17293" y="8090"/>
                  </a:lnTo>
                  <a:lnTo>
                    <a:pt x="16678" y="7917"/>
                  </a:lnTo>
                  <a:lnTo>
                    <a:pt x="16063" y="7764"/>
                  </a:lnTo>
                  <a:lnTo>
                    <a:pt x="15448" y="7610"/>
                  </a:lnTo>
                  <a:lnTo>
                    <a:pt x="14814" y="7475"/>
                  </a:lnTo>
                  <a:lnTo>
                    <a:pt x="14180" y="7360"/>
                  </a:lnTo>
                  <a:lnTo>
                    <a:pt x="13546" y="7264"/>
                  </a:lnTo>
                  <a:lnTo>
                    <a:pt x="12912" y="7168"/>
                  </a:lnTo>
                  <a:lnTo>
                    <a:pt x="12278" y="7091"/>
                  </a:lnTo>
                  <a:lnTo>
                    <a:pt x="11778" y="7033"/>
                  </a:lnTo>
                  <a:lnTo>
                    <a:pt x="11529" y="7014"/>
                  </a:lnTo>
                  <a:lnTo>
                    <a:pt x="11029" y="7014"/>
                  </a:lnTo>
                  <a:lnTo>
                    <a:pt x="10798" y="7053"/>
                  </a:lnTo>
                  <a:lnTo>
                    <a:pt x="10568" y="7091"/>
                  </a:lnTo>
                  <a:lnTo>
                    <a:pt x="10337" y="7168"/>
                  </a:lnTo>
                  <a:lnTo>
                    <a:pt x="10299" y="7129"/>
                  </a:lnTo>
                  <a:lnTo>
                    <a:pt x="10260" y="7091"/>
                  </a:lnTo>
                  <a:lnTo>
                    <a:pt x="10164" y="7091"/>
                  </a:lnTo>
                  <a:lnTo>
                    <a:pt x="9972" y="7187"/>
                  </a:lnTo>
                  <a:lnTo>
                    <a:pt x="9799" y="7264"/>
                  </a:lnTo>
                  <a:lnTo>
                    <a:pt x="9665" y="7360"/>
                  </a:lnTo>
                  <a:lnTo>
                    <a:pt x="9530" y="7456"/>
                  </a:lnTo>
                  <a:lnTo>
                    <a:pt x="9415" y="7571"/>
                  </a:lnTo>
                  <a:lnTo>
                    <a:pt x="9338" y="7687"/>
                  </a:lnTo>
                  <a:lnTo>
                    <a:pt x="9280" y="7802"/>
                  </a:lnTo>
                  <a:lnTo>
                    <a:pt x="9223" y="7917"/>
                  </a:lnTo>
                  <a:lnTo>
                    <a:pt x="8896" y="8263"/>
                  </a:lnTo>
                  <a:lnTo>
                    <a:pt x="8570" y="8590"/>
                  </a:lnTo>
                  <a:lnTo>
                    <a:pt x="8224" y="8916"/>
                  </a:lnTo>
                  <a:lnTo>
                    <a:pt x="7878" y="9205"/>
                  </a:lnTo>
                  <a:lnTo>
                    <a:pt x="7513" y="9493"/>
                  </a:lnTo>
                  <a:lnTo>
                    <a:pt x="7148" y="9762"/>
                  </a:lnTo>
                  <a:lnTo>
                    <a:pt x="6744" y="10031"/>
                  </a:lnTo>
                  <a:lnTo>
                    <a:pt x="6341" y="10281"/>
                  </a:lnTo>
                  <a:lnTo>
                    <a:pt x="6302" y="10319"/>
                  </a:lnTo>
                  <a:lnTo>
                    <a:pt x="6264" y="10357"/>
                  </a:lnTo>
                  <a:lnTo>
                    <a:pt x="6264" y="10415"/>
                  </a:lnTo>
                  <a:lnTo>
                    <a:pt x="6264" y="10454"/>
                  </a:lnTo>
                  <a:lnTo>
                    <a:pt x="6302" y="10569"/>
                  </a:lnTo>
                  <a:lnTo>
                    <a:pt x="6321" y="10607"/>
                  </a:lnTo>
                  <a:lnTo>
                    <a:pt x="6360" y="10626"/>
                  </a:lnTo>
                  <a:lnTo>
                    <a:pt x="6379" y="10665"/>
                  </a:lnTo>
                  <a:lnTo>
                    <a:pt x="6398" y="10703"/>
                  </a:lnTo>
                  <a:lnTo>
                    <a:pt x="6706" y="11126"/>
                  </a:lnTo>
                  <a:lnTo>
                    <a:pt x="7052" y="11510"/>
                  </a:lnTo>
                  <a:lnTo>
                    <a:pt x="7397" y="11895"/>
                  </a:lnTo>
                  <a:lnTo>
                    <a:pt x="7763" y="12260"/>
                  </a:lnTo>
                  <a:lnTo>
                    <a:pt x="7455" y="12990"/>
                  </a:lnTo>
                  <a:lnTo>
                    <a:pt x="7167" y="13720"/>
                  </a:lnTo>
                  <a:lnTo>
                    <a:pt x="6610" y="15199"/>
                  </a:lnTo>
                  <a:lnTo>
                    <a:pt x="6072" y="16717"/>
                  </a:lnTo>
                  <a:lnTo>
                    <a:pt x="5572" y="18216"/>
                  </a:lnTo>
                  <a:lnTo>
                    <a:pt x="5073" y="19753"/>
                  </a:lnTo>
                  <a:lnTo>
                    <a:pt x="4592" y="21271"/>
                  </a:lnTo>
                  <a:lnTo>
                    <a:pt x="3632" y="24288"/>
                  </a:lnTo>
                  <a:lnTo>
                    <a:pt x="2671" y="27247"/>
                  </a:lnTo>
                  <a:lnTo>
                    <a:pt x="1710" y="30225"/>
                  </a:lnTo>
                  <a:lnTo>
                    <a:pt x="1268" y="31704"/>
                  </a:lnTo>
                  <a:lnTo>
                    <a:pt x="807" y="33203"/>
                  </a:lnTo>
                  <a:lnTo>
                    <a:pt x="384" y="34702"/>
                  </a:lnTo>
                  <a:lnTo>
                    <a:pt x="0" y="36201"/>
                  </a:lnTo>
                  <a:lnTo>
                    <a:pt x="0" y="36297"/>
                  </a:lnTo>
                  <a:lnTo>
                    <a:pt x="19" y="36354"/>
                  </a:lnTo>
                  <a:lnTo>
                    <a:pt x="77" y="36412"/>
                  </a:lnTo>
                  <a:lnTo>
                    <a:pt x="135" y="36470"/>
                  </a:lnTo>
                  <a:lnTo>
                    <a:pt x="192" y="36815"/>
                  </a:lnTo>
                  <a:lnTo>
                    <a:pt x="269" y="37142"/>
                  </a:lnTo>
                  <a:lnTo>
                    <a:pt x="384" y="37449"/>
                  </a:lnTo>
                  <a:lnTo>
                    <a:pt x="538" y="37738"/>
                  </a:lnTo>
                  <a:lnTo>
                    <a:pt x="711" y="38007"/>
                  </a:lnTo>
                  <a:lnTo>
                    <a:pt x="903" y="38276"/>
                  </a:lnTo>
                  <a:lnTo>
                    <a:pt x="1134" y="38525"/>
                  </a:lnTo>
                  <a:lnTo>
                    <a:pt x="1364" y="38756"/>
                  </a:lnTo>
                  <a:lnTo>
                    <a:pt x="1614" y="38967"/>
                  </a:lnTo>
                  <a:lnTo>
                    <a:pt x="1883" y="39179"/>
                  </a:lnTo>
                  <a:lnTo>
                    <a:pt x="2152" y="39371"/>
                  </a:lnTo>
                  <a:lnTo>
                    <a:pt x="2440" y="39563"/>
                  </a:lnTo>
                  <a:lnTo>
                    <a:pt x="3017" y="39928"/>
                  </a:lnTo>
                  <a:lnTo>
                    <a:pt x="3593" y="40255"/>
                  </a:lnTo>
                  <a:lnTo>
                    <a:pt x="4227" y="40620"/>
                  </a:lnTo>
                  <a:lnTo>
                    <a:pt x="4900" y="40985"/>
                  </a:lnTo>
                  <a:lnTo>
                    <a:pt x="5265" y="41158"/>
                  </a:lnTo>
                  <a:lnTo>
                    <a:pt x="5611" y="41331"/>
                  </a:lnTo>
                  <a:lnTo>
                    <a:pt x="5976" y="41484"/>
                  </a:lnTo>
                  <a:lnTo>
                    <a:pt x="6341" y="41638"/>
                  </a:lnTo>
                  <a:lnTo>
                    <a:pt x="6725" y="41753"/>
                  </a:lnTo>
                  <a:lnTo>
                    <a:pt x="7090" y="41850"/>
                  </a:lnTo>
                  <a:lnTo>
                    <a:pt x="7474" y="41926"/>
                  </a:lnTo>
                  <a:lnTo>
                    <a:pt x="7839" y="41965"/>
                  </a:lnTo>
                  <a:lnTo>
                    <a:pt x="8224" y="41984"/>
                  </a:lnTo>
                  <a:lnTo>
                    <a:pt x="8589" y="41965"/>
                  </a:lnTo>
                  <a:lnTo>
                    <a:pt x="8954" y="41907"/>
                  </a:lnTo>
                  <a:lnTo>
                    <a:pt x="9319" y="41792"/>
                  </a:lnTo>
                  <a:lnTo>
                    <a:pt x="9415" y="41753"/>
                  </a:lnTo>
                  <a:lnTo>
                    <a:pt x="9453" y="41696"/>
                  </a:lnTo>
                  <a:lnTo>
                    <a:pt x="9492" y="41619"/>
                  </a:lnTo>
                  <a:lnTo>
                    <a:pt x="9492" y="41542"/>
                  </a:lnTo>
                  <a:lnTo>
                    <a:pt x="12009" y="37776"/>
                  </a:lnTo>
                  <a:lnTo>
                    <a:pt x="14526" y="34010"/>
                  </a:lnTo>
                  <a:lnTo>
                    <a:pt x="14622" y="33972"/>
                  </a:lnTo>
                  <a:lnTo>
                    <a:pt x="14680" y="33895"/>
                  </a:lnTo>
                  <a:lnTo>
                    <a:pt x="14718" y="33818"/>
                  </a:lnTo>
                  <a:lnTo>
                    <a:pt x="14718" y="33722"/>
                  </a:lnTo>
                  <a:lnTo>
                    <a:pt x="17101" y="30129"/>
                  </a:lnTo>
                  <a:lnTo>
                    <a:pt x="18292" y="28342"/>
                  </a:lnTo>
                  <a:lnTo>
                    <a:pt x="19464" y="26536"/>
                  </a:lnTo>
                  <a:lnTo>
                    <a:pt x="20617" y="24730"/>
                  </a:lnTo>
                  <a:lnTo>
                    <a:pt x="21770" y="22904"/>
                  </a:lnTo>
                  <a:lnTo>
                    <a:pt x="22903" y="21079"/>
                  </a:lnTo>
                  <a:lnTo>
                    <a:pt x="24018" y="19234"/>
                  </a:lnTo>
                  <a:lnTo>
                    <a:pt x="24037" y="19158"/>
                  </a:lnTo>
                  <a:lnTo>
                    <a:pt x="24037" y="19100"/>
                  </a:lnTo>
                  <a:lnTo>
                    <a:pt x="24402" y="19042"/>
                  </a:lnTo>
                  <a:lnTo>
                    <a:pt x="24767" y="18965"/>
                  </a:lnTo>
                  <a:lnTo>
                    <a:pt x="25113" y="18869"/>
                  </a:lnTo>
                  <a:lnTo>
                    <a:pt x="25478" y="18735"/>
                  </a:lnTo>
                  <a:lnTo>
                    <a:pt x="25536" y="18716"/>
                  </a:lnTo>
                  <a:lnTo>
                    <a:pt x="25574" y="18677"/>
                  </a:lnTo>
                  <a:lnTo>
                    <a:pt x="25632" y="18600"/>
                  </a:lnTo>
                  <a:lnTo>
                    <a:pt x="25651" y="18504"/>
                  </a:lnTo>
                  <a:lnTo>
                    <a:pt x="25632" y="18408"/>
                  </a:lnTo>
                  <a:lnTo>
                    <a:pt x="25824" y="18389"/>
                  </a:lnTo>
                  <a:lnTo>
                    <a:pt x="25862" y="18370"/>
                  </a:lnTo>
                  <a:lnTo>
                    <a:pt x="25901" y="18331"/>
                  </a:lnTo>
                  <a:lnTo>
                    <a:pt x="25958" y="18254"/>
                  </a:lnTo>
                  <a:lnTo>
                    <a:pt x="25978" y="18178"/>
                  </a:lnTo>
                  <a:lnTo>
                    <a:pt x="25958" y="18082"/>
                  </a:lnTo>
                  <a:lnTo>
                    <a:pt x="25689" y="17313"/>
                  </a:lnTo>
                  <a:lnTo>
                    <a:pt x="25459" y="16544"/>
                  </a:lnTo>
                  <a:lnTo>
                    <a:pt x="25267" y="15757"/>
                  </a:lnTo>
                  <a:lnTo>
                    <a:pt x="25074" y="14969"/>
                  </a:lnTo>
                  <a:lnTo>
                    <a:pt x="25074" y="14757"/>
                  </a:lnTo>
                  <a:lnTo>
                    <a:pt x="25055" y="14508"/>
                  </a:lnTo>
                  <a:lnTo>
                    <a:pt x="24998" y="14258"/>
                  </a:lnTo>
                  <a:lnTo>
                    <a:pt x="24921" y="13989"/>
                  </a:lnTo>
                  <a:lnTo>
                    <a:pt x="24882" y="13912"/>
                  </a:lnTo>
                  <a:lnTo>
                    <a:pt x="24844" y="13874"/>
                  </a:lnTo>
                  <a:lnTo>
                    <a:pt x="24786" y="13643"/>
                  </a:lnTo>
                  <a:lnTo>
                    <a:pt x="24709" y="13413"/>
                  </a:lnTo>
                  <a:lnTo>
                    <a:pt x="24633" y="13201"/>
                  </a:lnTo>
                  <a:lnTo>
                    <a:pt x="24536" y="12990"/>
                  </a:lnTo>
                  <a:lnTo>
                    <a:pt x="24325" y="12567"/>
                  </a:lnTo>
                  <a:lnTo>
                    <a:pt x="24075" y="12183"/>
                  </a:lnTo>
                  <a:lnTo>
                    <a:pt x="23806" y="11818"/>
                  </a:lnTo>
                  <a:lnTo>
                    <a:pt x="23480" y="11472"/>
                  </a:lnTo>
                  <a:lnTo>
                    <a:pt x="23153" y="11164"/>
                  </a:lnTo>
                  <a:lnTo>
                    <a:pt x="22788" y="10857"/>
                  </a:lnTo>
                  <a:lnTo>
                    <a:pt x="22404" y="10569"/>
                  </a:lnTo>
                  <a:lnTo>
                    <a:pt x="22019" y="10300"/>
                  </a:lnTo>
                  <a:lnTo>
                    <a:pt x="21597" y="10050"/>
                  </a:lnTo>
                  <a:lnTo>
                    <a:pt x="21193" y="9800"/>
                  </a:lnTo>
                  <a:lnTo>
                    <a:pt x="20771" y="9589"/>
                  </a:lnTo>
                  <a:lnTo>
                    <a:pt x="20348" y="9378"/>
                  </a:lnTo>
                  <a:lnTo>
                    <a:pt x="19502" y="8993"/>
                  </a:lnTo>
                  <a:lnTo>
                    <a:pt x="20021" y="7687"/>
                  </a:lnTo>
                  <a:lnTo>
                    <a:pt x="20060" y="7629"/>
                  </a:lnTo>
                  <a:lnTo>
                    <a:pt x="20060" y="7552"/>
                  </a:lnTo>
                  <a:lnTo>
                    <a:pt x="20655" y="5957"/>
                  </a:lnTo>
                  <a:lnTo>
                    <a:pt x="21232" y="4363"/>
                  </a:lnTo>
                  <a:lnTo>
                    <a:pt x="21789" y="2749"/>
                  </a:lnTo>
                  <a:lnTo>
                    <a:pt x="22308" y="1154"/>
                  </a:lnTo>
                  <a:lnTo>
                    <a:pt x="22327" y="1058"/>
                  </a:lnTo>
                  <a:lnTo>
                    <a:pt x="22308" y="1000"/>
                  </a:lnTo>
                  <a:lnTo>
                    <a:pt x="22250" y="942"/>
                  </a:lnTo>
                  <a:lnTo>
                    <a:pt x="22192" y="885"/>
                  </a:lnTo>
                  <a:lnTo>
                    <a:pt x="22231" y="846"/>
                  </a:lnTo>
                  <a:lnTo>
                    <a:pt x="22250" y="789"/>
                  </a:lnTo>
                  <a:lnTo>
                    <a:pt x="22250" y="712"/>
                  </a:lnTo>
                  <a:lnTo>
                    <a:pt x="22192" y="654"/>
                  </a:lnTo>
                  <a:lnTo>
                    <a:pt x="22077" y="539"/>
                  </a:lnTo>
                  <a:lnTo>
                    <a:pt x="21962" y="443"/>
                  </a:lnTo>
                  <a:lnTo>
                    <a:pt x="21827" y="347"/>
                  </a:lnTo>
                  <a:lnTo>
                    <a:pt x="21674" y="270"/>
                  </a:lnTo>
                  <a:lnTo>
                    <a:pt x="21539" y="193"/>
                  </a:lnTo>
                  <a:lnTo>
                    <a:pt x="21385" y="135"/>
                  </a:lnTo>
                  <a:lnTo>
                    <a:pt x="21078" y="39"/>
                  </a:lnTo>
                  <a:lnTo>
                    <a:pt x="20905" y="20"/>
                  </a:lnTo>
                  <a:lnTo>
                    <a:pt x="20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78"/>
            <p:cNvSpPr/>
            <p:nvPr/>
          </p:nvSpPr>
          <p:spPr>
            <a:xfrm>
              <a:off x="4966825" y="3466763"/>
              <a:ext cx="468850" cy="256525"/>
            </a:xfrm>
            <a:custGeom>
              <a:avLst/>
              <a:gdLst/>
              <a:ahLst/>
              <a:cxnLst/>
              <a:rect l="l" t="t" r="r" b="b"/>
              <a:pathLst>
                <a:path w="18754" h="10261" extrusionOk="0">
                  <a:moveTo>
                    <a:pt x="2537" y="0"/>
                  </a:moveTo>
                  <a:lnTo>
                    <a:pt x="2287" y="346"/>
                  </a:lnTo>
                  <a:lnTo>
                    <a:pt x="2018" y="673"/>
                  </a:lnTo>
                  <a:lnTo>
                    <a:pt x="1710" y="980"/>
                  </a:lnTo>
                  <a:lnTo>
                    <a:pt x="1403" y="1268"/>
                  </a:lnTo>
                  <a:lnTo>
                    <a:pt x="1076" y="1537"/>
                  </a:lnTo>
                  <a:lnTo>
                    <a:pt x="730" y="1787"/>
                  </a:lnTo>
                  <a:lnTo>
                    <a:pt x="365" y="2018"/>
                  </a:lnTo>
                  <a:lnTo>
                    <a:pt x="0" y="2210"/>
                  </a:lnTo>
                  <a:lnTo>
                    <a:pt x="654" y="2863"/>
                  </a:lnTo>
                  <a:lnTo>
                    <a:pt x="1345" y="3497"/>
                  </a:lnTo>
                  <a:lnTo>
                    <a:pt x="1403" y="3497"/>
                  </a:lnTo>
                  <a:lnTo>
                    <a:pt x="1461" y="3516"/>
                  </a:lnTo>
                  <a:lnTo>
                    <a:pt x="1499" y="3574"/>
                  </a:lnTo>
                  <a:lnTo>
                    <a:pt x="1518" y="3651"/>
                  </a:lnTo>
                  <a:lnTo>
                    <a:pt x="1922" y="3978"/>
                  </a:lnTo>
                  <a:lnTo>
                    <a:pt x="2344" y="4304"/>
                  </a:lnTo>
                  <a:lnTo>
                    <a:pt x="2748" y="4631"/>
                  </a:lnTo>
                  <a:lnTo>
                    <a:pt x="3190" y="4938"/>
                  </a:lnTo>
                  <a:lnTo>
                    <a:pt x="3613" y="5226"/>
                  </a:lnTo>
                  <a:lnTo>
                    <a:pt x="4055" y="5515"/>
                  </a:lnTo>
                  <a:lnTo>
                    <a:pt x="4958" y="6053"/>
                  </a:lnTo>
                  <a:lnTo>
                    <a:pt x="5880" y="6571"/>
                  </a:lnTo>
                  <a:lnTo>
                    <a:pt x="6821" y="7052"/>
                  </a:lnTo>
                  <a:lnTo>
                    <a:pt x="7782" y="7494"/>
                  </a:lnTo>
                  <a:lnTo>
                    <a:pt x="8762" y="7936"/>
                  </a:lnTo>
                  <a:lnTo>
                    <a:pt x="9915" y="8416"/>
                  </a:lnTo>
                  <a:lnTo>
                    <a:pt x="11087" y="8935"/>
                  </a:lnTo>
                  <a:lnTo>
                    <a:pt x="11702" y="9165"/>
                  </a:lnTo>
                  <a:lnTo>
                    <a:pt x="12317" y="9415"/>
                  </a:lnTo>
                  <a:lnTo>
                    <a:pt x="12931" y="9626"/>
                  </a:lnTo>
                  <a:lnTo>
                    <a:pt x="13546" y="9819"/>
                  </a:lnTo>
                  <a:lnTo>
                    <a:pt x="14180" y="9972"/>
                  </a:lnTo>
                  <a:lnTo>
                    <a:pt x="14814" y="10107"/>
                  </a:lnTo>
                  <a:lnTo>
                    <a:pt x="15449" y="10203"/>
                  </a:lnTo>
                  <a:lnTo>
                    <a:pt x="15756" y="10241"/>
                  </a:lnTo>
                  <a:lnTo>
                    <a:pt x="16083" y="10261"/>
                  </a:lnTo>
                  <a:lnTo>
                    <a:pt x="16697" y="10261"/>
                  </a:lnTo>
                  <a:lnTo>
                    <a:pt x="17005" y="10241"/>
                  </a:lnTo>
                  <a:lnTo>
                    <a:pt x="17331" y="10203"/>
                  </a:lnTo>
                  <a:lnTo>
                    <a:pt x="17639" y="10164"/>
                  </a:lnTo>
                  <a:lnTo>
                    <a:pt x="17946" y="10088"/>
                  </a:lnTo>
                  <a:lnTo>
                    <a:pt x="18254" y="10011"/>
                  </a:lnTo>
                  <a:lnTo>
                    <a:pt x="18561" y="9915"/>
                  </a:lnTo>
                  <a:lnTo>
                    <a:pt x="18523" y="9857"/>
                  </a:lnTo>
                  <a:lnTo>
                    <a:pt x="18504" y="9799"/>
                  </a:lnTo>
                  <a:lnTo>
                    <a:pt x="18504" y="9723"/>
                  </a:lnTo>
                  <a:lnTo>
                    <a:pt x="18523" y="9665"/>
                  </a:lnTo>
                  <a:lnTo>
                    <a:pt x="18561" y="9626"/>
                  </a:lnTo>
                  <a:lnTo>
                    <a:pt x="18619" y="9588"/>
                  </a:lnTo>
                  <a:lnTo>
                    <a:pt x="18676" y="9569"/>
                  </a:lnTo>
                  <a:lnTo>
                    <a:pt x="18753" y="9569"/>
                  </a:lnTo>
                  <a:lnTo>
                    <a:pt x="18561" y="8973"/>
                  </a:lnTo>
                  <a:lnTo>
                    <a:pt x="18407" y="8397"/>
                  </a:lnTo>
                  <a:lnTo>
                    <a:pt x="18273" y="7801"/>
                  </a:lnTo>
                  <a:lnTo>
                    <a:pt x="18196" y="7205"/>
                  </a:lnTo>
                  <a:lnTo>
                    <a:pt x="18100" y="7302"/>
                  </a:lnTo>
                  <a:lnTo>
                    <a:pt x="17985" y="7417"/>
                  </a:lnTo>
                  <a:lnTo>
                    <a:pt x="17850" y="7494"/>
                  </a:lnTo>
                  <a:lnTo>
                    <a:pt x="17716" y="7571"/>
                  </a:lnTo>
                  <a:lnTo>
                    <a:pt x="17562" y="7628"/>
                  </a:lnTo>
                  <a:lnTo>
                    <a:pt x="17389" y="7686"/>
                  </a:lnTo>
                  <a:lnTo>
                    <a:pt x="17197" y="7724"/>
                  </a:lnTo>
                  <a:lnTo>
                    <a:pt x="17005" y="7743"/>
                  </a:lnTo>
                  <a:lnTo>
                    <a:pt x="16563" y="7763"/>
                  </a:lnTo>
                  <a:lnTo>
                    <a:pt x="16102" y="7743"/>
                  </a:lnTo>
                  <a:lnTo>
                    <a:pt x="15583" y="7686"/>
                  </a:lnTo>
                  <a:lnTo>
                    <a:pt x="15026" y="7590"/>
                  </a:lnTo>
                  <a:lnTo>
                    <a:pt x="14430" y="7455"/>
                  </a:lnTo>
                  <a:lnTo>
                    <a:pt x="13815" y="7282"/>
                  </a:lnTo>
                  <a:lnTo>
                    <a:pt x="13181" y="7090"/>
                  </a:lnTo>
                  <a:lnTo>
                    <a:pt x="12528" y="6860"/>
                  </a:lnTo>
                  <a:lnTo>
                    <a:pt x="11875" y="6610"/>
                  </a:lnTo>
                  <a:lnTo>
                    <a:pt x="11202" y="6341"/>
                  </a:lnTo>
                  <a:lnTo>
                    <a:pt x="10510" y="6053"/>
                  </a:lnTo>
                  <a:lnTo>
                    <a:pt x="9838" y="5745"/>
                  </a:lnTo>
                  <a:lnTo>
                    <a:pt x="9146" y="5419"/>
                  </a:lnTo>
                  <a:lnTo>
                    <a:pt x="8493" y="5073"/>
                  </a:lnTo>
                  <a:lnTo>
                    <a:pt x="7840" y="4708"/>
                  </a:lnTo>
                  <a:lnTo>
                    <a:pt x="7186" y="4343"/>
                  </a:lnTo>
                  <a:lnTo>
                    <a:pt x="6572" y="3978"/>
                  </a:lnTo>
                  <a:lnTo>
                    <a:pt x="5995" y="3593"/>
                  </a:lnTo>
                  <a:lnTo>
                    <a:pt x="5438" y="3209"/>
                  </a:lnTo>
                  <a:lnTo>
                    <a:pt x="4900" y="2825"/>
                  </a:lnTo>
                  <a:lnTo>
                    <a:pt x="4420" y="2440"/>
                  </a:lnTo>
                  <a:lnTo>
                    <a:pt x="3978" y="2075"/>
                  </a:lnTo>
                  <a:lnTo>
                    <a:pt x="3593" y="1691"/>
                  </a:lnTo>
                  <a:lnTo>
                    <a:pt x="3248" y="1326"/>
                  </a:lnTo>
                  <a:lnTo>
                    <a:pt x="2979" y="980"/>
                  </a:lnTo>
                  <a:lnTo>
                    <a:pt x="2863" y="807"/>
                  </a:lnTo>
                  <a:lnTo>
                    <a:pt x="2767" y="634"/>
                  </a:lnTo>
                  <a:lnTo>
                    <a:pt x="2671" y="481"/>
                  </a:lnTo>
                  <a:lnTo>
                    <a:pt x="2613" y="308"/>
                  </a:lnTo>
                  <a:lnTo>
                    <a:pt x="2556" y="154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78"/>
            <p:cNvSpPr/>
            <p:nvPr/>
          </p:nvSpPr>
          <p:spPr>
            <a:xfrm>
              <a:off x="4966825" y="3570513"/>
              <a:ext cx="423200" cy="281025"/>
            </a:xfrm>
            <a:custGeom>
              <a:avLst/>
              <a:gdLst/>
              <a:ahLst/>
              <a:cxnLst/>
              <a:rect l="l" t="t" r="r" b="b"/>
              <a:pathLst>
                <a:path w="16928" h="11241" extrusionOk="0">
                  <a:moveTo>
                    <a:pt x="1384" y="0"/>
                  </a:moveTo>
                  <a:lnTo>
                    <a:pt x="1057" y="1096"/>
                  </a:lnTo>
                  <a:lnTo>
                    <a:pt x="711" y="2210"/>
                  </a:lnTo>
                  <a:lnTo>
                    <a:pt x="365" y="3305"/>
                  </a:lnTo>
                  <a:lnTo>
                    <a:pt x="0" y="4400"/>
                  </a:lnTo>
                  <a:lnTo>
                    <a:pt x="77" y="4420"/>
                  </a:lnTo>
                  <a:lnTo>
                    <a:pt x="846" y="5015"/>
                  </a:lnTo>
                  <a:lnTo>
                    <a:pt x="1634" y="5592"/>
                  </a:lnTo>
                  <a:lnTo>
                    <a:pt x="2421" y="6130"/>
                  </a:lnTo>
                  <a:lnTo>
                    <a:pt x="3209" y="6668"/>
                  </a:lnTo>
                  <a:lnTo>
                    <a:pt x="4016" y="7167"/>
                  </a:lnTo>
                  <a:lnTo>
                    <a:pt x="4842" y="7667"/>
                  </a:lnTo>
                  <a:lnTo>
                    <a:pt x="5669" y="8128"/>
                  </a:lnTo>
                  <a:lnTo>
                    <a:pt x="6514" y="8570"/>
                  </a:lnTo>
                  <a:lnTo>
                    <a:pt x="7359" y="8973"/>
                  </a:lnTo>
                  <a:lnTo>
                    <a:pt x="8224" y="9377"/>
                  </a:lnTo>
                  <a:lnTo>
                    <a:pt x="9108" y="9742"/>
                  </a:lnTo>
                  <a:lnTo>
                    <a:pt x="9992" y="10088"/>
                  </a:lnTo>
                  <a:lnTo>
                    <a:pt x="10895" y="10395"/>
                  </a:lnTo>
                  <a:lnTo>
                    <a:pt x="11798" y="10703"/>
                  </a:lnTo>
                  <a:lnTo>
                    <a:pt x="12739" y="10972"/>
                  </a:lnTo>
                  <a:lnTo>
                    <a:pt x="13681" y="11202"/>
                  </a:lnTo>
                  <a:lnTo>
                    <a:pt x="13738" y="11241"/>
                  </a:lnTo>
                  <a:lnTo>
                    <a:pt x="15314" y="8916"/>
                  </a:lnTo>
                  <a:lnTo>
                    <a:pt x="16928" y="6629"/>
                  </a:lnTo>
                  <a:lnTo>
                    <a:pt x="16448" y="6649"/>
                  </a:lnTo>
                  <a:lnTo>
                    <a:pt x="15967" y="6629"/>
                  </a:lnTo>
                  <a:lnTo>
                    <a:pt x="15487" y="6591"/>
                  </a:lnTo>
                  <a:lnTo>
                    <a:pt x="15007" y="6514"/>
                  </a:lnTo>
                  <a:lnTo>
                    <a:pt x="14526" y="6437"/>
                  </a:lnTo>
                  <a:lnTo>
                    <a:pt x="14046" y="6322"/>
                  </a:lnTo>
                  <a:lnTo>
                    <a:pt x="13566" y="6187"/>
                  </a:lnTo>
                  <a:lnTo>
                    <a:pt x="13085" y="6053"/>
                  </a:lnTo>
                  <a:lnTo>
                    <a:pt x="12624" y="5880"/>
                  </a:lnTo>
                  <a:lnTo>
                    <a:pt x="12144" y="5726"/>
                  </a:lnTo>
                  <a:lnTo>
                    <a:pt x="11221" y="5361"/>
                  </a:lnTo>
                  <a:lnTo>
                    <a:pt x="9434" y="4631"/>
                  </a:lnTo>
                  <a:lnTo>
                    <a:pt x="8358" y="4170"/>
                  </a:lnTo>
                  <a:lnTo>
                    <a:pt x="7283" y="3709"/>
                  </a:lnTo>
                  <a:lnTo>
                    <a:pt x="6226" y="3209"/>
                  </a:lnTo>
                  <a:lnTo>
                    <a:pt x="5688" y="2940"/>
                  </a:lnTo>
                  <a:lnTo>
                    <a:pt x="5188" y="2652"/>
                  </a:lnTo>
                  <a:lnTo>
                    <a:pt x="4669" y="2383"/>
                  </a:lnTo>
                  <a:lnTo>
                    <a:pt x="4170" y="2076"/>
                  </a:lnTo>
                  <a:lnTo>
                    <a:pt x="3670" y="1768"/>
                  </a:lnTo>
                  <a:lnTo>
                    <a:pt x="3190" y="1441"/>
                  </a:lnTo>
                  <a:lnTo>
                    <a:pt x="2729" y="1096"/>
                  </a:lnTo>
                  <a:lnTo>
                    <a:pt x="2268" y="750"/>
                  </a:lnTo>
                  <a:lnTo>
                    <a:pt x="1806" y="385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78"/>
            <p:cNvSpPr/>
            <p:nvPr/>
          </p:nvSpPr>
          <p:spPr>
            <a:xfrm>
              <a:off x="5237750" y="3489338"/>
              <a:ext cx="174375" cy="160450"/>
            </a:xfrm>
            <a:custGeom>
              <a:avLst/>
              <a:gdLst/>
              <a:ahLst/>
              <a:cxnLst/>
              <a:rect l="l" t="t" r="r" b="b"/>
              <a:pathLst>
                <a:path w="6975" h="6418" extrusionOk="0">
                  <a:moveTo>
                    <a:pt x="1883" y="0"/>
                  </a:moveTo>
                  <a:lnTo>
                    <a:pt x="1364" y="1345"/>
                  </a:lnTo>
                  <a:lnTo>
                    <a:pt x="807" y="2652"/>
                  </a:lnTo>
                  <a:lnTo>
                    <a:pt x="1191" y="2748"/>
                  </a:lnTo>
                  <a:lnTo>
                    <a:pt x="1556" y="2844"/>
                  </a:lnTo>
                  <a:lnTo>
                    <a:pt x="1633" y="2882"/>
                  </a:lnTo>
                  <a:lnTo>
                    <a:pt x="1672" y="2940"/>
                  </a:lnTo>
                  <a:lnTo>
                    <a:pt x="1672" y="3017"/>
                  </a:lnTo>
                  <a:lnTo>
                    <a:pt x="1672" y="3075"/>
                  </a:lnTo>
                  <a:lnTo>
                    <a:pt x="1633" y="3151"/>
                  </a:lnTo>
                  <a:lnTo>
                    <a:pt x="1595" y="3190"/>
                  </a:lnTo>
                  <a:lnTo>
                    <a:pt x="1518" y="3209"/>
                  </a:lnTo>
                  <a:lnTo>
                    <a:pt x="1460" y="3209"/>
                  </a:lnTo>
                  <a:lnTo>
                    <a:pt x="1134" y="3132"/>
                  </a:lnTo>
                  <a:lnTo>
                    <a:pt x="826" y="3055"/>
                  </a:lnTo>
                  <a:lnTo>
                    <a:pt x="500" y="2998"/>
                  </a:lnTo>
                  <a:lnTo>
                    <a:pt x="173" y="2940"/>
                  </a:lnTo>
                  <a:lnTo>
                    <a:pt x="173" y="2940"/>
                  </a:lnTo>
                  <a:lnTo>
                    <a:pt x="308" y="3171"/>
                  </a:lnTo>
                  <a:lnTo>
                    <a:pt x="423" y="3420"/>
                  </a:lnTo>
                  <a:lnTo>
                    <a:pt x="519" y="3651"/>
                  </a:lnTo>
                  <a:lnTo>
                    <a:pt x="577" y="3901"/>
                  </a:lnTo>
                  <a:lnTo>
                    <a:pt x="596" y="3978"/>
                  </a:lnTo>
                  <a:lnTo>
                    <a:pt x="577" y="4035"/>
                  </a:lnTo>
                  <a:lnTo>
                    <a:pt x="557" y="4093"/>
                  </a:lnTo>
                  <a:lnTo>
                    <a:pt x="519" y="4131"/>
                  </a:lnTo>
                  <a:lnTo>
                    <a:pt x="461" y="4151"/>
                  </a:lnTo>
                  <a:lnTo>
                    <a:pt x="404" y="4170"/>
                  </a:lnTo>
                  <a:lnTo>
                    <a:pt x="346" y="4170"/>
                  </a:lnTo>
                  <a:lnTo>
                    <a:pt x="308" y="4151"/>
                  </a:lnTo>
                  <a:lnTo>
                    <a:pt x="0" y="4746"/>
                  </a:lnTo>
                  <a:lnTo>
                    <a:pt x="749" y="5073"/>
                  </a:lnTo>
                  <a:lnTo>
                    <a:pt x="1518" y="5380"/>
                  </a:lnTo>
                  <a:lnTo>
                    <a:pt x="2037" y="5592"/>
                  </a:lnTo>
                  <a:lnTo>
                    <a:pt x="2594" y="5764"/>
                  </a:lnTo>
                  <a:lnTo>
                    <a:pt x="3132" y="5937"/>
                  </a:lnTo>
                  <a:lnTo>
                    <a:pt x="3689" y="6091"/>
                  </a:lnTo>
                  <a:lnTo>
                    <a:pt x="4035" y="6187"/>
                  </a:lnTo>
                  <a:lnTo>
                    <a:pt x="4573" y="6302"/>
                  </a:lnTo>
                  <a:lnTo>
                    <a:pt x="4861" y="6360"/>
                  </a:lnTo>
                  <a:lnTo>
                    <a:pt x="5169" y="6399"/>
                  </a:lnTo>
                  <a:lnTo>
                    <a:pt x="5495" y="6418"/>
                  </a:lnTo>
                  <a:lnTo>
                    <a:pt x="5803" y="6418"/>
                  </a:lnTo>
                  <a:lnTo>
                    <a:pt x="6091" y="6399"/>
                  </a:lnTo>
                  <a:lnTo>
                    <a:pt x="6360" y="6341"/>
                  </a:lnTo>
                  <a:lnTo>
                    <a:pt x="6475" y="6283"/>
                  </a:lnTo>
                  <a:lnTo>
                    <a:pt x="6591" y="6226"/>
                  </a:lnTo>
                  <a:lnTo>
                    <a:pt x="6687" y="6168"/>
                  </a:lnTo>
                  <a:lnTo>
                    <a:pt x="6763" y="6072"/>
                  </a:lnTo>
                  <a:lnTo>
                    <a:pt x="6840" y="5995"/>
                  </a:lnTo>
                  <a:lnTo>
                    <a:pt x="6898" y="5880"/>
                  </a:lnTo>
                  <a:lnTo>
                    <a:pt x="6936" y="5764"/>
                  </a:lnTo>
                  <a:lnTo>
                    <a:pt x="6975" y="5630"/>
                  </a:lnTo>
                  <a:lnTo>
                    <a:pt x="6975" y="5476"/>
                  </a:lnTo>
                  <a:lnTo>
                    <a:pt x="6956" y="5303"/>
                  </a:lnTo>
                  <a:lnTo>
                    <a:pt x="6936" y="5111"/>
                  </a:lnTo>
                  <a:lnTo>
                    <a:pt x="6879" y="4919"/>
                  </a:lnTo>
                  <a:lnTo>
                    <a:pt x="6860" y="4861"/>
                  </a:lnTo>
                  <a:lnTo>
                    <a:pt x="6860" y="4785"/>
                  </a:lnTo>
                  <a:lnTo>
                    <a:pt x="6879" y="4746"/>
                  </a:lnTo>
                  <a:lnTo>
                    <a:pt x="6898" y="4688"/>
                  </a:lnTo>
                  <a:lnTo>
                    <a:pt x="6706" y="4247"/>
                  </a:lnTo>
                  <a:lnTo>
                    <a:pt x="6494" y="3843"/>
                  </a:lnTo>
                  <a:lnTo>
                    <a:pt x="6264" y="3478"/>
                  </a:lnTo>
                  <a:lnTo>
                    <a:pt x="6014" y="3113"/>
                  </a:lnTo>
                  <a:lnTo>
                    <a:pt x="5745" y="2786"/>
                  </a:lnTo>
                  <a:lnTo>
                    <a:pt x="5476" y="2479"/>
                  </a:lnTo>
                  <a:lnTo>
                    <a:pt x="5169" y="2171"/>
                  </a:lnTo>
                  <a:lnTo>
                    <a:pt x="4861" y="1902"/>
                  </a:lnTo>
                  <a:lnTo>
                    <a:pt x="4515" y="1633"/>
                  </a:lnTo>
                  <a:lnTo>
                    <a:pt x="4189" y="1384"/>
                  </a:lnTo>
                  <a:lnTo>
                    <a:pt x="3824" y="1134"/>
                  </a:lnTo>
                  <a:lnTo>
                    <a:pt x="3459" y="903"/>
                  </a:lnTo>
                  <a:lnTo>
                    <a:pt x="2690" y="461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F0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78"/>
            <p:cNvSpPr/>
            <p:nvPr/>
          </p:nvSpPr>
          <p:spPr>
            <a:xfrm>
              <a:off x="4869300" y="3687713"/>
              <a:ext cx="433325" cy="407375"/>
            </a:xfrm>
            <a:custGeom>
              <a:avLst/>
              <a:gdLst/>
              <a:ahLst/>
              <a:cxnLst/>
              <a:rect l="l" t="t" r="r" b="b"/>
              <a:pathLst>
                <a:path w="17333" h="16295" extrusionOk="0">
                  <a:moveTo>
                    <a:pt x="3805" y="1"/>
                  </a:moveTo>
                  <a:lnTo>
                    <a:pt x="3190" y="1826"/>
                  </a:lnTo>
                  <a:lnTo>
                    <a:pt x="2556" y="3632"/>
                  </a:lnTo>
                  <a:lnTo>
                    <a:pt x="1941" y="5438"/>
                  </a:lnTo>
                  <a:lnTo>
                    <a:pt x="1346" y="7244"/>
                  </a:lnTo>
                  <a:lnTo>
                    <a:pt x="673" y="9435"/>
                  </a:lnTo>
                  <a:lnTo>
                    <a:pt x="1" y="11644"/>
                  </a:lnTo>
                  <a:lnTo>
                    <a:pt x="597" y="12182"/>
                  </a:lnTo>
                  <a:lnTo>
                    <a:pt x="1211" y="12701"/>
                  </a:lnTo>
                  <a:lnTo>
                    <a:pt x="1826" y="13182"/>
                  </a:lnTo>
                  <a:lnTo>
                    <a:pt x="2479" y="13624"/>
                  </a:lnTo>
                  <a:lnTo>
                    <a:pt x="3133" y="14027"/>
                  </a:lnTo>
                  <a:lnTo>
                    <a:pt x="3805" y="14411"/>
                  </a:lnTo>
                  <a:lnTo>
                    <a:pt x="4478" y="14757"/>
                  </a:lnTo>
                  <a:lnTo>
                    <a:pt x="5189" y="15065"/>
                  </a:lnTo>
                  <a:lnTo>
                    <a:pt x="5900" y="15334"/>
                  </a:lnTo>
                  <a:lnTo>
                    <a:pt x="6630" y="15583"/>
                  </a:lnTo>
                  <a:lnTo>
                    <a:pt x="7360" y="15776"/>
                  </a:lnTo>
                  <a:lnTo>
                    <a:pt x="8109" y="15948"/>
                  </a:lnTo>
                  <a:lnTo>
                    <a:pt x="8878" y="16083"/>
                  </a:lnTo>
                  <a:lnTo>
                    <a:pt x="9646" y="16198"/>
                  </a:lnTo>
                  <a:lnTo>
                    <a:pt x="10453" y="16256"/>
                  </a:lnTo>
                  <a:lnTo>
                    <a:pt x="11241" y="16294"/>
                  </a:lnTo>
                  <a:lnTo>
                    <a:pt x="12740" y="13950"/>
                  </a:lnTo>
                  <a:lnTo>
                    <a:pt x="14258" y="11625"/>
                  </a:lnTo>
                  <a:lnTo>
                    <a:pt x="15776" y="9300"/>
                  </a:lnTo>
                  <a:lnTo>
                    <a:pt x="17332" y="6995"/>
                  </a:lnTo>
                  <a:lnTo>
                    <a:pt x="16391" y="6764"/>
                  </a:lnTo>
                  <a:lnTo>
                    <a:pt x="15468" y="6495"/>
                  </a:lnTo>
                  <a:lnTo>
                    <a:pt x="14546" y="6207"/>
                  </a:lnTo>
                  <a:lnTo>
                    <a:pt x="13643" y="5880"/>
                  </a:lnTo>
                  <a:lnTo>
                    <a:pt x="12740" y="5534"/>
                  </a:lnTo>
                  <a:lnTo>
                    <a:pt x="11856" y="5169"/>
                  </a:lnTo>
                  <a:lnTo>
                    <a:pt x="10991" y="4766"/>
                  </a:lnTo>
                  <a:lnTo>
                    <a:pt x="10127" y="4343"/>
                  </a:lnTo>
                  <a:lnTo>
                    <a:pt x="9281" y="3901"/>
                  </a:lnTo>
                  <a:lnTo>
                    <a:pt x="8436" y="3421"/>
                  </a:lnTo>
                  <a:lnTo>
                    <a:pt x="7629" y="2921"/>
                  </a:lnTo>
                  <a:lnTo>
                    <a:pt x="6822" y="2383"/>
                  </a:lnTo>
                  <a:lnTo>
                    <a:pt x="6034" y="1826"/>
                  </a:lnTo>
                  <a:lnTo>
                    <a:pt x="5266" y="1250"/>
                  </a:lnTo>
                  <a:lnTo>
                    <a:pt x="4535" y="635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78"/>
            <p:cNvSpPr/>
            <p:nvPr/>
          </p:nvSpPr>
          <p:spPr>
            <a:xfrm>
              <a:off x="4811175" y="3987463"/>
              <a:ext cx="330525" cy="306000"/>
            </a:xfrm>
            <a:custGeom>
              <a:avLst/>
              <a:gdLst/>
              <a:ahLst/>
              <a:cxnLst/>
              <a:rect l="l" t="t" r="r" b="b"/>
              <a:pathLst>
                <a:path w="13221" h="12240" extrusionOk="0">
                  <a:moveTo>
                    <a:pt x="2230" y="0"/>
                  </a:moveTo>
                  <a:lnTo>
                    <a:pt x="1154" y="3593"/>
                  </a:lnTo>
                  <a:lnTo>
                    <a:pt x="597" y="5380"/>
                  </a:lnTo>
                  <a:lnTo>
                    <a:pt x="1" y="7167"/>
                  </a:lnTo>
                  <a:lnTo>
                    <a:pt x="1" y="7186"/>
                  </a:lnTo>
                  <a:lnTo>
                    <a:pt x="20" y="7225"/>
                  </a:lnTo>
                  <a:lnTo>
                    <a:pt x="116" y="7532"/>
                  </a:lnTo>
                  <a:lnTo>
                    <a:pt x="251" y="7840"/>
                  </a:lnTo>
                  <a:lnTo>
                    <a:pt x="404" y="8109"/>
                  </a:lnTo>
                  <a:lnTo>
                    <a:pt x="597" y="8378"/>
                  </a:lnTo>
                  <a:lnTo>
                    <a:pt x="789" y="8628"/>
                  </a:lnTo>
                  <a:lnTo>
                    <a:pt x="1000" y="8877"/>
                  </a:lnTo>
                  <a:lnTo>
                    <a:pt x="1231" y="9108"/>
                  </a:lnTo>
                  <a:lnTo>
                    <a:pt x="1480" y="9319"/>
                  </a:lnTo>
                  <a:lnTo>
                    <a:pt x="1730" y="9531"/>
                  </a:lnTo>
                  <a:lnTo>
                    <a:pt x="1999" y="9723"/>
                  </a:lnTo>
                  <a:lnTo>
                    <a:pt x="2556" y="10088"/>
                  </a:lnTo>
                  <a:lnTo>
                    <a:pt x="3114" y="10414"/>
                  </a:lnTo>
                  <a:lnTo>
                    <a:pt x="3671" y="10741"/>
                  </a:lnTo>
                  <a:lnTo>
                    <a:pt x="4228" y="11049"/>
                  </a:lnTo>
                  <a:lnTo>
                    <a:pt x="4804" y="11356"/>
                  </a:lnTo>
                  <a:lnTo>
                    <a:pt x="5400" y="11644"/>
                  </a:lnTo>
                  <a:lnTo>
                    <a:pt x="5708" y="11779"/>
                  </a:lnTo>
                  <a:lnTo>
                    <a:pt x="6015" y="11913"/>
                  </a:lnTo>
                  <a:lnTo>
                    <a:pt x="6342" y="12009"/>
                  </a:lnTo>
                  <a:lnTo>
                    <a:pt x="6649" y="12105"/>
                  </a:lnTo>
                  <a:lnTo>
                    <a:pt x="6976" y="12182"/>
                  </a:lnTo>
                  <a:lnTo>
                    <a:pt x="7302" y="12221"/>
                  </a:lnTo>
                  <a:lnTo>
                    <a:pt x="7610" y="12240"/>
                  </a:lnTo>
                  <a:lnTo>
                    <a:pt x="7936" y="12240"/>
                  </a:lnTo>
                  <a:lnTo>
                    <a:pt x="8244" y="12201"/>
                  </a:lnTo>
                  <a:lnTo>
                    <a:pt x="8551" y="12144"/>
                  </a:lnTo>
                  <a:lnTo>
                    <a:pt x="8570" y="12086"/>
                  </a:lnTo>
                  <a:lnTo>
                    <a:pt x="8590" y="12048"/>
                  </a:lnTo>
                  <a:lnTo>
                    <a:pt x="10895" y="8455"/>
                  </a:lnTo>
                  <a:lnTo>
                    <a:pt x="13220" y="4862"/>
                  </a:lnTo>
                  <a:lnTo>
                    <a:pt x="12433" y="4823"/>
                  </a:lnTo>
                  <a:lnTo>
                    <a:pt x="11664" y="4765"/>
                  </a:lnTo>
                  <a:lnTo>
                    <a:pt x="10895" y="4669"/>
                  </a:lnTo>
                  <a:lnTo>
                    <a:pt x="10127" y="4535"/>
                  </a:lnTo>
                  <a:lnTo>
                    <a:pt x="9377" y="4343"/>
                  </a:lnTo>
                  <a:lnTo>
                    <a:pt x="8647" y="4131"/>
                  </a:lnTo>
                  <a:lnTo>
                    <a:pt x="7917" y="3882"/>
                  </a:lnTo>
                  <a:lnTo>
                    <a:pt x="7206" y="3574"/>
                  </a:lnTo>
                  <a:lnTo>
                    <a:pt x="6515" y="3248"/>
                  </a:lnTo>
                  <a:lnTo>
                    <a:pt x="5823" y="2882"/>
                  </a:lnTo>
                  <a:lnTo>
                    <a:pt x="5170" y="2479"/>
                  </a:lnTo>
                  <a:lnTo>
                    <a:pt x="4535" y="2056"/>
                  </a:lnTo>
                  <a:lnTo>
                    <a:pt x="3921" y="1595"/>
                  </a:lnTo>
                  <a:lnTo>
                    <a:pt x="3325" y="1096"/>
                  </a:lnTo>
                  <a:lnTo>
                    <a:pt x="2768" y="558"/>
                  </a:lnTo>
                  <a:lnTo>
                    <a:pt x="22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78"/>
            <p:cNvSpPr/>
            <p:nvPr/>
          </p:nvSpPr>
          <p:spPr>
            <a:xfrm>
              <a:off x="5044150" y="3441788"/>
              <a:ext cx="201300" cy="166225"/>
            </a:xfrm>
            <a:custGeom>
              <a:avLst/>
              <a:gdLst/>
              <a:ahLst/>
              <a:cxnLst/>
              <a:rect l="l" t="t" r="r" b="b"/>
              <a:pathLst>
                <a:path w="8052" h="6649" extrusionOk="0">
                  <a:moveTo>
                    <a:pt x="1557" y="0"/>
                  </a:moveTo>
                  <a:lnTo>
                    <a:pt x="1134" y="38"/>
                  </a:lnTo>
                  <a:lnTo>
                    <a:pt x="712" y="96"/>
                  </a:lnTo>
                  <a:lnTo>
                    <a:pt x="308" y="211"/>
                  </a:lnTo>
                  <a:lnTo>
                    <a:pt x="174" y="365"/>
                  </a:lnTo>
                  <a:lnTo>
                    <a:pt x="78" y="538"/>
                  </a:lnTo>
                  <a:lnTo>
                    <a:pt x="20" y="730"/>
                  </a:lnTo>
                  <a:lnTo>
                    <a:pt x="1" y="922"/>
                  </a:lnTo>
                  <a:lnTo>
                    <a:pt x="20" y="1114"/>
                  </a:lnTo>
                  <a:lnTo>
                    <a:pt x="78" y="1307"/>
                  </a:lnTo>
                  <a:lnTo>
                    <a:pt x="174" y="1518"/>
                  </a:lnTo>
                  <a:lnTo>
                    <a:pt x="289" y="1710"/>
                  </a:lnTo>
                  <a:lnTo>
                    <a:pt x="443" y="1921"/>
                  </a:lnTo>
                  <a:lnTo>
                    <a:pt x="596" y="2133"/>
                  </a:lnTo>
                  <a:lnTo>
                    <a:pt x="789" y="2344"/>
                  </a:lnTo>
                  <a:lnTo>
                    <a:pt x="1019" y="2556"/>
                  </a:lnTo>
                  <a:lnTo>
                    <a:pt x="1480" y="2978"/>
                  </a:lnTo>
                  <a:lnTo>
                    <a:pt x="2018" y="3401"/>
                  </a:lnTo>
                  <a:lnTo>
                    <a:pt x="2576" y="3785"/>
                  </a:lnTo>
                  <a:lnTo>
                    <a:pt x="3152" y="4170"/>
                  </a:lnTo>
                  <a:lnTo>
                    <a:pt x="3728" y="4535"/>
                  </a:lnTo>
                  <a:lnTo>
                    <a:pt x="4286" y="4861"/>
                  </a:lnTo>
                  <a:lnTo>
                    <a:pt x="5227" y="5380"/>
                  </a:lnTo>
                  <a:lnTo>
                    <a:pt x="5861" y="5726"/>
                  </a:lnTo>
                  <a:lnTo>
                    <a:pt x="6803" y="6206"/>
                  </a:lnTo>
                  <a:lnTo>
                    <a:pt x="7744" y="6648"/>
                  </a:lnTo>
                  <a:lnTo>
                    <a:pt x="8052" y="6053"/>
                  </a:lnTo>
                  <a:lnTo>
                    <a:pt x="7994" y="6014"/>
                  </a:lnTo>
                  <a:lnTo>
                    <a:pt x="7936" y="5937"/>
                  </a:lnTo>
                  <a:lnTo>
                    <a:pt x="7648" y="5342"/>
                  </a:lnTo>
                  <a:lnTo>
                    <a:pt x="7494" y="5073"/>
                  </a:lnTo>
                  <a:lnTo>
                    <a:pt x="7341" y="4804"/>
                  </a:lnTo>
                  <a:lnTo>
                    <a:pt x="7033" y="4804"/>
                  </a:lnTo>
                  <a:lnTo>
                    <a:pt x="6726" y="4823"/>
                  </a:lnTo>
                  <a:lnTo>
                    <a:pt x="6438" y="4861"/>
                  </a:lnTo>
                  <a:lnTo>
                    <a:pt x="6111" y="4900"/>
                  </a:lnTo>
                  <a:lnTo>
                    <a:pt x="6092" y="4900"/>
                  </a:lnTo>
                  <a:lnTo>
                    <a:pt x="6053" y="4880"/>
                  </a:lnTo>
                  <a:lnTo>
                    <a:pt x="6015" y="4823"/>
                  </a:lnTo>
                  <a:lnTo>
                    <a:pt x="6034" y="4765"/>
                  </a:lnTo>
                  <a:lnTo>
                    <a:pt x="6053" y="4727"/>
                  </a:lnTo>
                  <a:lnTo>
                    <a:pt x="6072" y="4708"/>
                  </a:lnTo>
                  <a:lnTo>
                    <a:pt x="6341" y="4650"/>
                  </a:lnTo>
                  <a:lnTo>
                    <a:pt x="6610" y="4592"/>
                  </a:lnTo>
                  <a:lnTo>
                    <a:pt x="6860" y="4554"/>
                  </a:lnTo>
                  <a:lnTo>
                    <a:pt x="7129" y="4515"/>
                  </a:lnTo>
                  <a:lnTo>
                    <a:pt x="6879" y="4208"/>
                  </a:lnTo>
                  <a:lnTo>
                    <a:pt x="6572" y="3901"/>
                  </a:lnTo>
                  <a:lnTo>
                    <a:pt x="6245" y="3632"/>
                  </a:lnTo>
                  <a:lnTo>
                    <a:pt x="5861" y="3363"/>
                  </a:lnTo>
                  <a:lnTo>
                    <a:pt x="5823" y="3324"/>
                  </a:lnTo>
                  <a:lnTo>
                    <a:pt x="5803" y="3266"/>
                  </a:lnTo>
                  <a:lnTo>
                    <a:pt x="5803" y="3228"/>
                  </a:lnTo>
                  <a:lnTo>
                    <a:pt x="5803" y="3170"/>
                  </a:lnTo>
                  <a:lnTo>
                    <a:pt x="5842" y="3132"/>
                  </a:lnTo>
                  <a:lnTo>
                    <a:pt x="5880" y="3113"/>
                  </a:lnTo>
                  <a:lnTo>
                    <a:pt x="5976" y="3113"/>
                  </a:lnTo>
                  <a:lnTo>
                    <a:pt x="6188" y="3228"/>
                  </a:lnTo>
                  <a:lnTo>
                    <a:pt x="6380" y="3324"/>
                  </a:lnTo>
                  <a:lnTo>
                    <a:pt x="6572" y="3459"/>
                  </a:lnTo>
                  <a:lnTo>
                    <a:pt x="6764" y="3593"/>
                  </a:lnTo>
                  <a:lnTo>
                    <a:pt x="7091" y="2363"/>
                  </a:lnTo>
                  <a:lnTo>
                    <a:pt x="7417" y="1134"/>
                  </a:lnTo>
                  <a:lnTo>
                    <a:pt x="6630" y="922"/>
                  </a:lnTo>
                  <a:lnTo>
                    <a:pt x="5746" y="673"/>
                  </a:lnTo>
                  <a:lnTo>
                    <a:pt x="4824" y="442"/>
                  </a:lnTo>
                  <a:lnTo>
                    <a:pt x="4362" y="327"/>
                  </a:lnTo>
                  <a:lnTo>
                    <a:pt x="3882" y="231"/>
                  </a:lnTo>
                  <a:lnTo>
                    <a:pt x="3421" y="135"/>
                  </a:lnTo>
                  <a:lnTo>
                    <a:pt x="2941" y="77"/>
                  </a:lnTo>
                  <a:lnTo>
                    <a:pt x="2479" y="19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78"/>
            <p:cNvSpPr/>
            <p:nvPr/>
          </p:nvSpPr>
          <p:spPr>
            <a:xfrm>
              <a:off x="5218050" y="3467238"/>
              <a:ext cx="50950" cy="87925"/>
            </a:xfrm>
            <a:custGeom>
              <a:avLst/>
              <a:gdLst/>
              <a:ahLst/>
              <a:cxnLst/>
              <a:rect l="l" t="t" r="r" b="b"/>
              <a:pathLst>
                <a:path w="2038" h="3517" extrusionOk="0">
                  <a:moveTo>
                    <a:pt x="1038" y="0"/>
                  </a:moveTo>
                  <a:lnTo>
                    <a:pt x="538" y="1384"/>
                  </a:lnTo>
                  <a:lnTo>
                    <a:pt x="0" y="2729"/>
                  </a:lnTo>
                  <a:lnTo>
                    <a:pt x="192" y="2902"/>
                  </a:lnTo>
                  <a:lnTo>
                    <a:pt x="385" y="3075"/>
                  </a:lnTo>
                  <a:lnTo>
                    <a:pt x="558" y="3267"/>
                  </a:lnTo>
                  <a:lnTo>
                    <a:pt x="711" y="3459"/>
                  </a:lnTo>
                  <a:lnTo>
                    <a:pt x="1038" y="3478"/>
                  </a:lnTo>
                  <a:lnTo>
                    <a:pt x="1345" y="3517"/>
                  </a:lnTo>
                  <a:lnTo>
                    <a:pt x="1672" y="2421"/>
                  </a:lnTo>
                  <a:lnTo>
                    <a:pt x="2037" y="1326"/>
                  </a:lnTo>
                  <a:lnTo>
                    <a:pt x="1845" y="1230"/>
                  </a:lnTo>
                  <a:lnTo>
                    <a:pt x="1691" y="1096"/>
                  </a:lnTo>
                  <a:lnTo>
                    <a:pt x="1537" y="961"/>
                  </a:lnTo>
                  <a:lnTo>
                    <a:pt x="1403" y="788"/>
                  </a:lnTo>
                  <a:lnTo>
                    <a:pt x="1288" y="596"/>
                  </a:lnTo>
                  <a:lnTo>
                    <a:pt x="1192" y="404"/>
                  </a:lnTo>
                  <a:lnTo>
                    <a:pt x="1096" y="212"/>
                  </a:lnTo>
                  <a:lnTo>
                    <a:pt x="1038" y="0"/>
                  </a:lnTo>
                  <a:close/>
                </a:path>
              </a:pathLst>
            </a:custGeom>
            <a:solidFill>
              <a:srgbClr val="F0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78"/>
            <p:cNvSpPr/>
            <p:nvPr/>
          </p:nvSpPr>
          <p:spPr>
            <a:xfrm>
              <a:off x="5247350" y="3409588"/>
              <a:ext cx="40850" cy="83600"/>
            </a:xfrm>
            <a:custGeom>
              <a:avLst/>
              <a:gdLst/>
              <a:ahLst/>
              <a:cxnLst/>
              <a:rect l="l" t="t" r="r" b="b"/>
              <a:pathLst>
                <a:path w="1634" h="3344" extrusionOk="0">
                  <a:moveTo>
                    <a:pt x="615" y="1"/>
                  </a:moveTo>
                  <a:lnTo>
                    <a:pt x="308" y="961"/>
                  </a:lnTo>
                  <a:lnTo>
                    <a:pt x="0" y="1922"/>
                  </a:lnTo>
                  <a:lnTo>
                    <a:pt x="58" y="2114"/>
                  </a:lnTo>
                  <a:lnTo>
                    <a:pt x="135" y="2326"/>
                  </a:lnTo>
                  <a:lnTo>
                    <a:pt x="231" y="2518"/>
                  </a:lnTo>
                  <a:lnTo>
                    <a:pt x="327" y="2691"/>
                  </a:lnTo>
                  <a:lnTo>
                    <a:pt x="481" y="2883"/>
                  </a:lnTo>
                  <a:lnTo>
                    <a:pt x="634" y="3037"/>
                  </a:lnTo>
                  <a:lnTo>
                    <a:pt x="961" y="3344"/>
                  </a:lnTo>
                  <a:lnTo>
                    <a:pt x="1634" y="1384"/>
                  </a:lnTo>
                  <a:lnTo>
                    <a:pt x="1326" y="1077"/>
                  </a:lnTo>
                  <a:lnTo>
                    <a:pt x="1057" y="731"/>
                  </a:lnTo>
                  <a:lnTo>
                    <a:pt x="827" y="385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78"/>
            <p:cNvSpPr/>
            <p:nvPr/>
          </p:nvSpPr>
          <p:spPr>
            <a:xfrm>
              <a:off x="5265125" y="3333688"/>
              <a:ext cx="49500" cy="101400"/>
            </a:xfrm>
            <a:custGeom>
              <a:avLst/>
              <a:gdLst/>
              <a:ahLst/>
              <a:cxnLst/>
              <a:rect l="l" t="t" r="r" b="b"/>
              <a:pathLst>
                <a:path w="1980" h="4056" extrusionOk="0">
                  <a:moveTo>
                    <a:pt x="750" y="1"/>
                  </a:moveTo>
                  <a:lnTo>
                    <a:pt x="385" y="1346"/>
                  </a:lnTo>
                  <a:lnTo>
                    <a:pt x="0" y="2691"/>
                  </a:lnTo>
                  <a:lnTo>
                    <a:pt x="231" y="3056"/>
                  </a:lnTo>
                  <a:lnTo>
                    <a:pt x="481" y="3402"/>
                  </a:lnTo>
                  <a:lnTo>
                    <a:pt x="750" y="3748"/>
                  </a:lnTo>
                  <a:lnTo>
                    <a:pt x="1038" y="4055"/>
                  </a:lnTo>
                  <a:lnTo>
                    <a:pt x="1499" y="2787"/>
                  </a:lnTo>
                  <a:lnTo>
                    <a:pt x="1979" y="1519"/>
                  </a:lnTo>
                  <a:lnTo>
                    <a:pt x="1787" y="1365"/>
                  </a:lnTo>
                  <a:lnTo>
                    <a:pt x="1595" y="1211"/>
                  </a:lnTo>
                  <a:lnTo>
                    <a:pt x="1422" y="1019"/>
                  </a:lnTo>
                  <a:lnTo>
                    <a:pt x="1268" y="846"/>
                  </a:lnTo>
                  <a:lnTo>
                    <a:pt x="1115" y="635"/>
                  </a:lnTo>
                  <a:lnTo>
                    <a:pt x="980" y="443"/>
                  </a:lnTo>
                  <a:lnTo>
                    <a:pt x="846" y="231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F0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78"/>
            <p:cNvSpPr/>
            <p:nvPr/>
          </p:nvSpPr>
          <p:spPr>
            <a:xfrm>
              <a:off x="5285775" y="3274613"/>
              <a:ext cx="60550" cy="89375"/>
            </a:xfrm>
            <a:custGeom>
              <a:avLst/>
              <a:gdLst/>
              <a:ahLst/>
              <a:cxnLst/>
              <a:rect l="l" t="t" r="r" b="b"/>
              <a:pathLst>
                <a:path w="2422" h="3575" extrusionOk="0">
                  <a:moveTo>
                    <a:pt x="462" y="0"/>
                  </a:moveTo>
                  <a:lnTo>
                    <a:pt x="250" y="1000"/>
                  </a:lnTo>
                  <a:lnTo>
                    <a:pt x="1" y="1999"/>
                  </a:lnTo>
                  <a:lnTo>
                    <a:pt x="135" y="2229"/>
                  </a:lnTo>
                  <a:lnTo>
                    <a:pt x="270" y="2441"/>
                  </a:lnTo>
                  <a:lnTo>
                    <a:pt x="404" y="2652"/>
                  </a:lnTo>
                  <a:lnTo>
                    <a:pt x="558" y="2844"/>
                  </a:lnTo>
                  <a:lnTo>
                    <a:pt x="731" y="3036"/>
                  </a:lnTo>
                  <a:lnTo>
                    <a:pt x="904" y="3209"/>
                  </a:lnTo>
                  <a:lnTo>
                    <a:pt x="1269" y="3574"/>
                  </a:lnTo>
                  <a:lnTo>
                    <a:pt x="1826" y="2095"/>
                  </a:lnTo>
                  <a:lnTo>
                    <a:pt x="2422" y="635"/>
                  </a:lnTo>
                  <a:lnTo>
                    <a:pt x="2287" y="673"/>
                  </a:lnTo>
                  <a:lnTo>
                    <a:pt x="2153" y="692"/>
                  </a:lnTo>
                  <a:lnTo>
                    <a:pt x="2018" y="711"/>
                  </a:lnTo>
                  <a:lnTo>
                    <a:pt x="1884" y="711"/>
                  </a:lnTo>
                  <a:lnTo>
                    <a:pt x="1615" y="673"/>
                  </a:lnTo>
                  <a:lnTo>
                    <a:pt x="1365" y="615"/>
                  </a:lnTo>
                  <a:lnTo>
                    <a:pt x="1115" y="500"/>
                  </a:lnTo>
                  <a:lnTo>
                    <a:pt x="865" y="366"/>
                  </a:lnTo>
                  <a:lnTo>
                    <a:pt x="654" y="193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78"/>
            <p:cNvSpPr/>
            <p:nvPr/>
          </p:nvSpPr>
          <p:spPr>
            <a:xfrm>
              <a:off x="5298750" y="3265013"/>
              <a:ext cx="51900" cy="18275"/>
            </a:xfrm>
            <a:custGeom>
              <a:avLst/>
              <a:gdLst/>
              <a:ahLst/>
              <a:cxnLst/>
              <a:rect l="l" t="t" r="r" b="b"/>
              <a:pathLst>
                <a:path w="2076" h="731" extrusionOk="0">
                  <a:moveTo>
                    <a:pt x="289" y="0"/>
                  </a:moveTo>
                  <a:lnTo>
                    <a:pt x="0" y="39"/>
                  </a:lnTo>
                  <a:lnTo>
                    <a:pt x="0" y="58"/>
                  </a:lnTo>
                  <a:lnTo>
                    <a:pt x="173" y="231"/>
                  </a:lnTo>
                  <a:lnTo>
                    <a:pt x="346" y="384"/>
                  </a:lnTo>
                  <a:lnTo>
                    <a:pt x="558" y="519"/>
                  </a:lnTo>
                  <a:lnTo>
                    <a:pt x="769" y="615"/>
                  </a:lnTo>
                  <a:lnTo>
                    <a:pt x="923" y="673"/>
                  </a:lnTo>
                  <a:lnTo>
                    <a:pt x="1076" y="711"/>
                  </a:lnTo>
                  <a:lnTo>
                    <a:pt x="1230" y="730"/>
                  </a:lnTo>
                  <a:lnTo>
                    <a:pt x="1672" y="730"/>
                  </a:lnTo>
                  <a:lnTo>
                    <a:pt x="1979" y="711"/>
                  </a:lnTo>
                  <a:lnTo>
                    <a:pt x="2018" y="711"/>
                  </a:lnTo>
                  <a:lnTo>
                    <a:pt x="2018" y="692"/>
                  </a:lnTo>
                  <a:lnTo>
                    <a:pt x="2056" y="653"/>
                  </a:lnTo>
                  <a:lnTo>
                    <a:pt x="2075" y="634"/>
                  </a:lnTo>
                  <a:lnTo>
                    <a:pt x="2037" y="615"/>
                  </a:lnTo>
                  <a:lnTo>
                    <a:pt x="1806" y="423"/>
                  </a:lnTo>
                  <a:lnTo>
                    <a:pt x="1576" y="288"/>
                  </a:lnTo>
                  <a:lnTo>
                    <a:pt x="1326" y="173"/>
                  </a:lnTo>
                  <a:lnTo>
                    <a:pt x="1076" y="77"/>
                  </a:lnTo>
                  <a:lnTo>
                    <a:pt x="827" y="19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6" name="Google Shape;10926;p78"/>
          <p:cNvGrpSpPr/>
          <p:nvPr/>
        </p:nvGrpSpPr>
        <p:grpSpPr>
          <a:xfrm>
            <a:off x="6842677" y="3032375"/>
            <a:ext cx="1487478" cy="1509010"/>
            <a:chOff x="6842677" y="3032375"/>
            <a:chExt cx="1487478" cy="1509010"/>
          </a:xfrm>
        </p:grpSpPr>
        <p:sp>
          <p:nvSpPr>
            <p:cNvPr id="10927" name="Google Shape;10927;p78"/>
            <p:cNvSpPr/>
            <p:nvPr/>
          </p:nvSpPr>
          <p:spPr>
            <a:xfrm rot="1783501">
              <a:off x="7051713" y="3223362"/>
              <a:ext cx="1069406" cy="1127037"/>
            </a:xfrm>
            <a:custGeom>
              <a:avLst/>
              <a:gdLst/>
              <a:ahLst/>
              <a:cxnLst/>
              <a:rect l="l" t="t" r="r" b="b"/>
              <a:pathLst>
                <a:path w="33203" h="34990" extrusionOk="0">
                  <a:moveTo>
                    <a:pt x="23826" y="6995"/>
                  </a:moveTo>
                  <a:lnTo>
                    <a:pt x="24057" y="7014"/>
                  </a:lnTo>
                  <a:lnTo>
                    <a:pt x="24307" y="7072"/>
                  </a:lnTo>
                  <a:lnTo>
                    <a:pt x="24460" y="7129"/>
                  </a:lnTo>
                  <a:lnTo>
                    <a:pt x="24595" y="7206"/>
                  </a:lnTo>
                  <a:lnTo>
                    <a:pt x="24729" y="7321"/>
                  </a:lnTo>
                  <a:lnTo>
                    <a:pt x="24845" y="7437"/>
                  </a:lnTo>
                  <a:lnTo>
                    <a:pt x="24960" y="7552"/>
                  </a:lnTo>
                  <a:lnTo>
                    <a:pt x="25056" y="7687"/>
                  </a:lnTo>
                  <a:lnTo>
                    <a:pt x="25114" y="7840"/>
                  </a:lnTo>
                  <a:lnTo>
                    <a:pt x="25171" y="7994"/>
                  </a:lnTo>
                  <a:lnTo>
                    <a:pt x="25210" y="8128"/>
                  </a:lnTo>
                  <a:lnTo>
                    <a:pt x="25210" y="8282"/>
                  </a:lnTo>
                  <a:lnTo>
                    <a:pt x="25190" y="8436"/>
                  </a:lnTo>
                  <a:lnTo>
                    <a:pt x="25133" y="8570"/>
                  </a:lnTo>
                  <a:lnTo>
                    <a:pt x="25056" y="8686"/>
                  </a:lnTo>
                  <a:lnTo>
                    <a:pt x="24941" y="8801"/>
                  </a:lnTo>
                  <a:lnTo>
                    <a:pt x="24787" y="8897"/>
                  </a:lnTo>
                  <a:lnTo>
                    <a:pt x="24595" y="8974"/>
                  </a:lnTo>
                  <a:lnTo>
                    <a:pt x="24537" y="9012"/>
                  </a:lnTo>
                  <a:lnTo>
                    <a:pt x="24499" y="9051"/>
                  </a:lnTo>
                  <a:lnTo>
                    <a:pt x="24479" y="9108"/>
                  </a:lnTo>
                  <a:lnTo>
                    <a:pt x="24499" y="9147"/>
                  </a:lnTo>
                  <a:lnTo>
                    <a:pt x="24518" y="9204"/>
                  </a:lnTo>
                  <a:lnTo>
                    <a:pt x="24556" y="9243"/>
                  </a:lnTo>
                  <a:lnTo>
                    <a:pt x="24595" y="9262"/>
                  </a:lnTo>
                  <a:lnTo>
                    <a:pt x="24672" y="9262"/>
                  </a:lnTo>
                  <a:lnTo>
                    <a:pt x="24768" y="9243"/>
                  </a:lnTo>
                  <a:lnTo>
                    <a:pt x="24883" y="9204"/>
                  </a:lnTo>
                  <a:lnTo>
                    <a:pt x="25133" y="9454"/>
                  </a:lnTo>
                  <a:lnTo>
                    <a:pt x="25248" y="9570"/>
                  </a:lnTo>
                  <a:lnTo>
                    <a:pt x="25344" y="9723"/>
                  </a:lnTo>
                  <a:lnTo>
                    <a:pt x="25383" y="9839"/>
                  </a:lnTo>
                  <a:lnTo>
                    <a:pt x="25402" y="9954"/>
                  </a:lnTo>
                  <a:lnTo>
                    <a:pt x="25383" y="10069"/>
                  </a:lnTo>
                  <a:lnTo>
                    <a:pt x="25344" y="10165"/>
                  </a:lnTo>
                  <a:lnTo>
                    <a:pt x="25286" y="10242"/>
                  </a:lnTo>
                  <a:lnTo>
                    <a:pt x="25210" y="10338"/>
                  </a:lnTo>
                  <a:lnTo>
                    <a:pt x="25094" y="10396"/>
                  </a:lnTo>
                  <a:lnTo>
                    <a:pt x="24998" y="10453"/>
                  </a:lnTo>
                  <a:lnTo>
                    <a:pt x="24845" y="10530"/>
                  </a:lnTo>
                  <a:lnTo>
                    <a:pt x="24691" y="10588"/>
                  </a:lnTo>
                  <a:lnTo>
                    <a:pt x="24537" y="10626"/>
                  </a:lnTo>
                  <a:lnTo>
                    <a:pt x="24383" y="10646"/>
                  </a:lnTo>
                  <a:lnTo>
                    <a:pt x="24057" y="10684"/>
                  </a:lnTo>
                  <a:lnTo>
                    <a:pt x="23749" y="10703"/>
                  </a:lnTo>
                  <a:lnTo>
                    <a:pt x="23711" y="10665"/>
                  </a:lnTo>
                  <a:lnTo>
                    <a:pt x="23672" y="10626"/>
                  </a:lnTo>
                  <a:lnTo>
                    <a:pt x="23615" y="10607"/>
                  </a:lnTo>
                  <a:lnTo>
                    <a:pt x="23557" y="10607"/>
                  </a:lnTo>
                  <a:lnTo>
                    <a:pt x="23500" y="10626"/>
                  </a:lnTo>
                  <a:lnTo>
                    <a:pt x="23442" y="10665"/>
                  </a:lnTo>
                  <a:lnTo>
                    <a:pt x="23403" y="10722"/>
                  </a:lnTo>
                  <a:lnTo>
                    <a:pt x="23384" y="10761"/>
                  </a:lnTo>
                  <a:lnTo>
                    <a:pt x="23384" y="10818"/>
                  </a:lnTo>
                  <a:lnTo>
                    <a:pt x="23384" y="10876"/>
                  </a:lnTo>
                  <a:lnTo>
                    <a:pt x="23403" y="10915"/>
                  </a:lnTo>
                  <a:lnTo>
                    <a:pt x="23423" y="10953"/>
                  </a:lnTo>
                  <a:lnTo>
                    <a:pt x="23461" y="10972"/>
                  </a:lnTo>
                  <a:lnTo>
                    <a:pt x="23557" y="11164"/>
                  </a:lnTo>
                  <a:lnTo>
                    <a:pt x="23615" y="11337"/>
                  </a:lnTo>
                  <a:lnTo>
                    <a:pt x="23672" y="11529"/>
                  </a:lnTo>
                  <a:lnTo>
                    <a:pt x="23692" y="11722"/>
                  </a:lnTo>
                  <a:lnTo>
                    <a:pt x="23692" y="11894"/>
                  </a:lnTo>
                  <a:lnTo>
                    <a:pt x="23672" y="12067"/>
                  </a:lnTo>
                  <a:lnTo>
                    <a:pt x="23634" y="12240"/>
                  </a:lnTo>
                  <a:lnTo>
                    <a:pt x="23576" y="12413"/>
                  </a:lnTo>
                  <a:lnTo>
                    <a:pt x="23500" y="12586"/>
                  </a:lnTo>
                  <a:lnTo>
                    <a:pt x="23403" y="12740"/>
                  </a:lnTo>
                  <a:lnTo>
                    <a:pt x="23307" y="12874"/>
                  </a:lnTo>
                  <a:lnTo>
                    <a:pt x="23173" y="13028"/>
                  </a:lnTo>
                  <a:lnTo>
                    <a:pt x="23038" y="13143"/>
                  </a:lnTo>
                  <a:lnTo>
                    <a:pt x="22885" y="13278"/>
                  </a:lnTo>
                  <a:lnTo>
                    <a:pt x="22712" y="13374"/>
                  </a:lnTo>
                  <a:lnTo>
                    <a:pt x="22539" y="13470"/>
                  </a:lnTo>
                  <a:lnTo>
                    <a:pt x="22500" y="13489"/>
                  </a:lnTo>
                  <a:lnTo>
                    <a:pt x="22443" y="13508"/>
                  </a:lnTo>
                  <a:lnTo>
                    <a:pt x="22212" y="13605"/>
                  </a:lnTo>
                  <a:lnTo>
                    <a:pt x="21982" y="13662"/>
                  </a:lnTo>
                  <a:lnTo>
                    <a:pt x="21770" y="13720"/>
                  </a:lnTo>
                  <a:lnTo>
                    <a:pt x="21521" y="13758"/>
                  </a:lnTo>
                  <a:lnTo>
                    <a:pt x="21290" y="13777"/>
                  </a:lnTo>
                  <a:lnTo>
                    <a:pt x="20579" y="13777"/>
                  </a:lnTo>
                  <a:lnTo>
                    <a:pt x="20560" y="13662"/>
                  </a:lnTo>
                  <a:lnTo>
                    <a:pt x="20521" y="13605"/>
                  </a:lnTo>
                  <a:lnTo>
                    <a:pt x="20464" y="13585"/>
                  </a:lnTo>
                  <a:lnTo>
                    <a:pt x="20406" y="13566"/>
                  </a:lnTo>
                  <a:lnTo>
                    <a:pt x="20329" y="13585"/>
                  </a:lnTo>
                  <a:lnTo>
                    <a:pt x="20272" y="13605"/>
                  </a:lnTo>
                  <a:lnTo>
                    <a:pt x="20233" y="13643"/>
                  </a:lnTo>
                  <a:lnTo>
                    <a:pt x="20195" y="13701"/>
                  </a:lnTo>
                  <a:lnTo>
                    <a:pt x="20176" y="13777"/>
                  </a:lnTo>
                  <a:lnTo>
                    <a:pt x="20156" y="13797"/>
                  </a:lnTo>
                  <a:lnTo>
                    <a:pt x="20137" y="13835"/>
                  </a:lnTo>
                  <a:lnTo>
                    <a:pt x="20118" y="13912"/>
                  </a:lnTo>
                  <a:lnTo>
                    <a:pt x="20137" y="13970"/>
                  </a:lnTo>
                  <a:lnTo>
                    <a:pt x="20176" y="14008"/>
                  </a:lnTo>
                  <a:lnTo>
                    <a:pt x="20214" y="14027"/>
                  </a:lnTo>
                  <a:lnTo>
                    <a:pt x="20233" y="14219"/>
                  </a:lnTo>
                  <a:lnTo>
                    <a:pt x="20214" y="14412"/>
                  </a:lnTo>
                  <a:lnTo>
                    <a:pt x="20195" y="14584"/>
                  </a:lnTo>
                  <a:lnTo>
                    <a:pt x="20137" y="14777"/>
                  </a:lnTo>
                  <a:lnTo>
                    <a:pt x="20060" y="14950"/>
                  </a:lnTo>
                  <a:lnTo>
                    <a:pt x="19964" y="15122"/>
                  </a:lnTo>
                  <a:lnTo>
                    <a:pt x="19868" y="15276"/>
                  </a:lnTo>
                  <a:lnTo>
                    <a:pt x="19734" y="15430"/>
                  </a:lnTo>
                  <a:lnTo>
                    <a:pt x="19695" y="15411"/>
                  </a:lnTo>
                  <a:lnTo>
                    <a:pt x="19638" y="15430"/>
                  </a:lnTo>
                  <a:lnTo>
                    <a:pt x="19580" y="15449"/>
                  </a:lnTo>
                  <a:lnTo>
                    <a:pt x="19541" y="15468"/>
                  </a:lnTo>
                  <a:lnTo>
                    <a:pt x="19503" y="15526"/>
                  </a:lnTo>
                  <a:lnTo>
                    <a:pt x="19484" y="15564"/>
                  </a:lnTo>
                  <a:lnTo>
                    <a:pt x="19484" y="15622"/>
                  </a:lnTo>
                  <a:lnTo>
                    <a:pt x="19484" y="15680"/>
                  </a:lnTo>
                  <a:lnTo>
                    <a:pt x="19292" y="15833"/>
                  </a:lnTo>
                  <a:lnTo>
                    <a:pt x="19100" y="15987"/>
                  </a:lnTo>
                  <a:lnTo>
                    <a:pt x="18869" y="16102"/>
                  </a:lnTo>
                  <a:lnTo>
                    <a:pt x="18638" y="16218"/>
                  </a:lnTo>
                  <a:lnTo>
                    <a:pt x="18408" y="16314"/>
                  </a:lnTo>
                  <a:lnTo>
                    <a:pt x="18177" y="16391"/>
                  </a:lnTo>
                  <a:lnTo>
                    <a:pt x="17927" y="16448"/>
                  </a:lnTo>
                  <a:lnTo>
                    <a:pt x="17678" y="16487"/>
                  </a:lnTo>
                  <a:lnTo>
                    <a:pt x="17428" y="16506"/>
                  </a:lnTo>
                  <a:lnTo>
                    <a:pt x="17178" y="16506"/>
                  </a:lnTo>
                  <a:lnTo>
                    <a:pt x="16948" y="16487"/>
                  </a:lnTo>
                  <a:lnTo>
                    <a:pt x="16717" y="16448"/>
                  </a:lnTo>
                  <a:lnTo>
                    <a:pt x="16506" y="16371"/>
                  </a:lnTo>
                  <a:lnTo>
                    <a:pt x="16294" y="16275"/>
                  </a:lnTo>
                  <a:lnTo>
                    <a:pt x="16102" y="16141"/>
                  </a:lnTo>
                  <a:lnTo>
                    <a:pt x="15929" y="15987"/>
                  </a:lnTo>
                  <a:lnTo>
                    <a:pt x="15910" y="15949"/>
                  </a:lnTo>
                  <a:lnTo>
                    <a:pt x="15891" y="15910"/>
                  </a:lnTo>
                  <a:lnTo>
                    <a:pt x="15814" y="15872"/>
                  </a:lnTo>
                  <a:lnTo>
                    <a:pt x="15737" y="15776"/>
                  </a:lnTo>
                  <a:lnTo>
                    <a:pt x="15699" y="15737"/>
                  </a:lnTo>
                  <a:lnTo>
                    <a:pt x="15660" y="15718"/>
                  </a:lnTo>
                  <a:lnTo>
                    <a:pt x="15564" y="15718"/>
                  </a:lnTo>
                  <a:lnTo>
                    <a:pt x="15526" y="15757"/>
                  </a:lnTo>
                  <a:lnTo>
                    <a:pt x="15506" y="15795"/>
                  </a:lnTo>
                  <a:lnTo>
                    <a:pt x="15506" y="15833"/>
                  </a:lnTo>
                  <a:lnTo>
                    <a:pt x="15506" y="15891"/>
                  </a:lnTo>
                  <a:lnTo>
                    <a:pt x="15564" y="15987"/>
                  </a:lnTo>
                  <a:lnTo>
                    <a:pt x="15506" y="16122"/>
                  </a:lnTo>
                  <a:lnTo>
                    <a:pt x="15430" y="16275"/>
                  </a:lnTo>
                  <a:lnTo>
                    <a:pt x="15353" y="16391"/>
                  </a:lnTo>
                  <a:lnTo>
                    <a:pt x="15276" y="16506"/>
                  </a:lnTo>
                  <a:lnTo>
                    <a:pt x="15161" y="16621"/>
                  </a:lnTo>
                  <a:lnTo>
                    <a:pt x="15045" y="16698"/>
                  </a:lnTo>
                  <a:lnTo>
                    <a:pt x="14911" y="16756"/>
                  </a:lnTo>
                  <a:lnTo>
                    <a:pt x="14757" y="16794"/>
                  </a:lnTo>
                  <a:lnTo>
                    <a:pt x="14623" y="16813"/>
                  </a:lnTo>
                  <a:lnTo>
                    <a:pt x="14488" y="16794"/>
                  </a:lnTo>
                  <a:lnTo>
                    <a:pt x="14354" y="16775"/>
                  </a:lnTo>
                  <a:lnTo>
                    <a:pt x="14238" y="16717"/>
                  </a:lnTo>
                  <a:lnTo>
                    <a:pt x="14123" y="16660"/>
                  </a:lnTo>
                  <a:lnTo>
                    <a:pt x="14027" y="16583"/>
                  </a:lnTo>
                  <a:lnTo>
                    <a:pt x="13931" y="16487"/>
                  </a:lnTo>
                  <a:lnTo>
                    <a:pt x="13835" y="16391"/>
                  </a:lnTo>
                  <a:lnTo>
                    <a:pt x="15122" y="15660"/>
                  </a:lnTo>
                  <a:lnTo>
                    <a:pt x="16390" y="14892"/>
                  </a:lnTo>
                  <a:lnTo>
                    <a:pt x="17620" y="14123"/>
                  </a:lnTo>
                  <a:lnTo>
                    <a:pt x="18235" y="13701"/>
                  </a:lnTo>
                  <a:lnTo>
                    <a:pt x="18831" y="13297"/>
                  </a:lnTo>
                  <a:lnTo>
                    <a:pt x="19426" y="12855"/>
                  </a:lnTo>
                  <a:lnTo>
                    <a:pt x="20022" y="12432"/>
                  </a:lnTo>
                  <a:lnTo>
                    <a:pt x="20598" y="11971"/>
                  </a:lnTo>
                  <a:lnTo>
                    <a:pt x="21155" y="11510"/>
                  </a:lnTo>
                  <a:lnTo>
                    <a:pt x="21713" y="11030"/>
                  </a:lnTo>
                  <a:lnTo>
                    <a:pt x="22270" y="10530"/>
                  </a:lnTo>
                  <a:lnTo>
                    <a:pt x="22789" y="10011"/>
                  </a:lnTo>
                  <a:lnTo>
                    <a:pt x="23307" y="9493"/>
                  </a:lnTo>
                  <a:lnTo>
                    <a:pt x="23365" y="9397"/>
                  </a:lnTo>
                  <a:lnTo>
                    <a:pt x="23384" y="9320"/>
                  </a:lnTo>
                  <a:lnTo>
                    <a:pt x="23384" y="9224"/>
                  </a:lnTo>
                  <a:lnTo>
                    <a:pt x="23346" y="9147"/>
                  </a:lnTo>
                  <a:lnTo>
                    <a:pt x="23346" y="9070"/>
                  </a:lnTo>
                  <a:lnTo>
                    <a:pt x="23327" y="8993"/>
                  </a:lnTo>
                  <a:lnTo>
                    <a:pt x="22904" y="8128"/>
                  </a:lnTo>
                  <a:lnTo>
                    <a:pt x="22462" y="7245"/>
                  </a:lnTo>
                  <a:lnTo>
                    <a:pt x="22923" y="7110"/>
                  </a:lnTo>
                  <a:lnTo>
                    <a:pt x="23134" y="7052"/>
                  </a:lnTo>
                  <a:lnTo>
                    <a:pt x="23365" y="7014"/>
                  </a:lnTo>
                  <a:lnTo>
                    <a:pt x="23596" y="6995"/>
                  </a:lnTo>
                  <a:close/>
                  <a:moveTo>
                    <a:pt x="19676" y="16102"/>
                  </a:moveTo>
                  <a:lnTo>
                    <a:pt x="19714" y="16237"/>
                  </a:lnTo>
                  <a:lnTo>
                    <a:pt x="19753" y="16391"/>
                  </a:lnTo>
                  <a:lnTo>
                    <a:pt x="19753" y="16525"/>
                  </a:lnTo>
                  <a:lnTo>
                    <a:pt x="19753" y="16679"/>
                  </a:lnTo>
                  <a:lnTo>
                    <a:pt x="19734" y="16813"/>
                  </a:lnTo>
                  <a:lnTo>
                    <a:pt x="19676" y="16948"/>
                  </a:lnTo>
                  <a:lnTo>
                    <a:pt x="19599" y="17063"/>
                  </a:lnTo>
                  <a:lnTo>
                    <a:pt x="19484" y="17178"/>
                  </a:lnTo>
                  <a:lnTo>
                    <a:pt x="19407" y="17236"/>
                  </a:lnTo>
                  <a:lnTo>
                    <a:pt x="19330" y="17294"/>
                  </a:lnTo>
                  <a:lnTo>
                    <a:pt x="19234" y="17313"/>
                  </a:lnTo>
                  <a:lnTo>
                    <a:pt x="19138" y="17332"/>
                  </a:lnTo>
                  <a:lnTo>
                    <a:pt x="18965" y="17332"/>
                  </a:lnTo>
                  <a:lnTo>
                    <a:pt x="18792" y="17294"/>
                  </a:lnTo>
                  <a:lnTo>
                    <a:pt x="18715" y="17255"/>
                  </a:lnTo>
                  <a:lnTo>
                    <a:pt x="18658" y="17217"/>
                  </a:lnTo>
                  <a:lnTo>
                    <a:pt x="18581" y="17159"/>
                  </a:lnTo>
                  <a:lnTo>
                    <a:pt x="18542" y="17082"/>
                  </a:lnTo>
                  <a:lnTo>
                    <a:pt x="18504" y="17005"/>
                  </a:lnTo>
                  <a:lnTo>
                    <a:pt x="18485" y="16929"/>
                  </a:lnTo>
                  <a:lnTo>
                    <a:pt x="18465" y="16833"/>
                  </a:lnTo>
                  <a:lnTo>
                    <a:pt x="18485" y="16736"/>
                  </a:lnTo>
                  <a:lnTo>
                    <a:pt x="18811" y="16621"/>
                  </a:lnTo>
                  <a:lnTo>
                    <a:pt x="19119" y="16467"/>
                  </a:lnTo>
                  <a:lnTo>
                    <a:pt x="19407" y="16295"/>
                  </a:lnTo>
                  <a:lnTo>
                    <a:pt x="19676" y="16102"/>
                  </a:lnTo>
                  <a:close/>
                  <a:moveTo>
                    <a:pt x="15852" y="16410"/>
                  </a:moveTo>
                  <a:lnTo>
                    <a:pt x="16025" y="16564"/>
                  </a:lnTo>
                  <a:lnTo>
                    <a:pt x="16198" y="16679"/>
                  </a:lnTo>
                  <a:lnTo>
                    <a:pt x="16410" y="16794"/>
                  </a:lnTo>
                  <a:lnTo>
                    <a:pt x="16640" y="16852"/>
                  </a:lnTo>
                  <a:lnTo>
                    <a:pt x="16467" y="17178"/>
                  </a:lnTo>
                  <a:lnTo>
                    <a:pt x="16371" y="17332"/>
                  </a:lnTo>
                  <a:lnTo>
                    <a:pt x="16275" y="17467"/>
                  </a:lnTo>
                  <a:lnTo>
                    <a:pt x="16160" y="17601"/>
                  </a:lnTo>
                  <a:lnTo>
                    <a:pt x="16025" y="17736"/>
                  </a:lnTo>
                  <a:lnTo>
                    <a:pt x="15872" y="17832"/>
                  </a:lnTo>
                  <a:lnTo>
                    <a:pt x="15718" y="17909"/>
                  </a:lnTo>
                  <a:lnTo>
                    <a:pt x="15603" y="17966"/>
                  </a:lnTo>
                  <a:lnTo>
                    <a:pt x="15487" y="17985"/>
                  </a:lnTo>
                  <a:lnTo>
                    <a:pt x="15372" y="18005"/>
                  </a:lnTo>
                  <a:lnTo>
                    <a:pt x="15237" y="18005"/>
                  </a:lnTo>
                  <a:lnTo>
                    <a:pt x="15122" y="17985"/>
                  </a:lnTo>
                  <a:lnTo>
                    <a:pt x="15007" y="17966"/>
                  </a:lnTo>
                  <a:lnTo>
                    <a:pt x="14911" y="17928"/>
                  </a:lnTo>
                  <a:lnTo>
                    <a:pt x="14796" y="17889"/>
                  </a:lnTo>
                  <a:lnTo>
                    <a:pt x="14699" y="17832"/>
                  </a:lnTo>
                  <a:lnTo>
                    <a:pt x="14623" y="17755"/>
                  </a:lnTo>
                  <a:lnTo>
                    <a:pt x="14546" y="17678"/>
                  </a:lnTo>
                  <a:lnTo>
                    <a:pt x="14488" y="17582"/>
                  </a:lnTo>
                  <a:lnTo>
                    <a:pt x="14450" y="17486"/>
                  </a:lnTo>
                  <a:lnTo>
                    <a:pt x="14411" y="17390"/>
                  </a:lnTo>
                  <a:lnTo>
                    <a:pt x="14392" y="17274"/>
                  </a:lnTo>
                  <a:lnTo>
                    <a:pt x="14411" y="17140"/>
                  </a:lnTo>
                  <a:lnTo>
                    <a:pt x="14623" y="17159"/>
                  </a:lnTo>
                  <a:lnTo>
                    <a:pt x="14853" y="17159"/>
                  </a:lnTo>
                  <a:lnTo>
                    <a:pt x="15065" y="17121"/>
                  </a:lnTo>
                  <a:lnTo>
                    <a:pt x="15257" y="17044"/>
                  </a:lnTo>
                  <a:lnTo>
                    <a:pt x="15449" y="16929"/>
                  </a:lnTo>
                  <a:lnTo>
                    <a:pt x="15603" y="16775"/>
                  </a:lnTo>
                  <a:lnTo>
                    <a:pt x="15737" y="16602"/>
                  </a:lnTo>
                  <a:lnTo>
                    <a:pt x="15795" y="16506"/>
                  </a:lnTo>
                  <a:lnTo>
                    <a:pt x="15852" y="16410"/>
                  </a:lnTo>
                  <a:close/>
                  <a:moveTo>
                    <a:pt x="22174" y="14027"/>
                  </a:moveTo>
                  <a:lnTo>
                    <a:pt x="20464" y="18293"/>
                  </a:lnTo>
                  <a:lnTo>
                    <a:pt x="20310" y="18754"/>
                  </a:lnTo>
                  <a:lnTo>
                    <a:pt x="20214" y="19004"/>
                  </a:lnTo>
                  <a:lnTo>
                    <a:pt x="20118" y="19254"/>
                  </a:lnTo>
                  <a:lnTo>
                    <a:pt x="20003" y="19484"/>
                  </a:lnTo>
                  <a:lnTo>
                    <a:pt x="19926" y="19580"/>
                  </a:lnTo>
                  <a:lnTo>
                    <a:pt x="19849" y="19676"/>
                  </a:lnTo>
                  <a:lnTo>
                    <a:pt x="19772" y="19753"/>
                  </a:lnTo>
                  <a:lnTo>
                    <a:pt x="19676" y="19830"/>
                  </a:lnTo>
                  <a:lnTo>
                    <a:pt x="19561" y="19888"/>
                  </a:lnTo>
                  <a:lnTo>
                    <a:pt x="19445" y="19926"/>
                  </a:lnTo>
                  <a:lnTo>
                    <a:pt x="19369" y="19945"/>
                  </a:lnTo>
                  <a:lnTo>
                    <a:pt x="19292" y="19926"/>
                  </a:lnTo>
                  <a:lnTo>
                    <a:pt x="19080" y="19888"/>
                  </a:lnTo>
                  <a:lnTo>
                    <a:pt x="18831" y="19811"/>
                  </a:lnTo>
                  <a:lnTo>
                    <a:pt x="18562" y="19715"/>
                  </a:lnTo>
                  <a:lnTo>
                    <a:pt x="18043" y="19503"/>
                  </a:lnTo>
                  <a:lnTo>
                    <a:pt x="17812" y="19407"/>
                  </a:lnTo>
                  <a:lnTo>
                    <a:pt x="17639" y="19350"/>
                  </a:lnTo>
                  <a:lnTo>
                    <a:pt x="16948" y="19215"/>
                  </a:lnTo>
                  <a:lnTo>
                    <a:pt x="16237" y="19100"/>
                  </a:lnTo>
                  <a:lnTo>
                    <a:pt x="15545" y="19042"/>
                  </a:lnTo>
                  <a:lnTo>
                    <a:pt x="14853" y="19023"/>
                  </a:lnTo>
                  <a:lnTo>
                    <a:pt x="14142" y="19042"/>
                  </a:lnTo>
                  <a:lnTo>
                    <a:pt x="13451" y="19100"/>
                  </a:lnTo>
                  <a:lnTo>
                    <a:pt x="12759" y="19215"/>
                  </a:lnTo>
                  <a:lnTo>
                    <a:pt x="12048" y="19350"/>
                  </a:lnTo>
                  <a:lnTo>
                    <a:pt x="12240" y="19138"/>
                  </a:lnTo>
                  <a:lnTo>
                    <a:pt x="12394" y="18927"/>
                  </a:lnTo>
                  <a:lnTo>
                    <a:pt x="12509" y="18677"/>
                  </a:lnTo>
                  <a:lnTo>
                    <a:pt x="12605" y="18427"/>
                  </a:lnTo>
                  <a:lnTo>
                    <a:pt x="12644" y="18178"/>
                  </a:lnTo>
                  <a:lnTo>
                    <a:pt x="12663" y="17909"/>
                  </a:lnTo>
                  <a:lnTo>
                    <a:pt x="12644" y="17640"/>
                  </a:lnTo>
                  <a:lnTo>
                    <a:pt x="12605" y="17390"/>
                  </a:lnTo>
                  <a:lnTo>
                    <a:pt x="12509" y="17140"/>
                  </a:lnTo>
                  <a:lnTo>
                    <a:pt x="13393" y="16640"/>
                  </a:lnTo>
                  <a:lnTo>
                    <a:pt x="13508" y="16564"/>
                  </a:lnTo>
                  <a:lnTo>
                    <a:pt x="13643" y="16736"/>
                  </a:lnTo>
                  <a:lnTo>
                    <a:pt x="13796" y="16871"/>
                  </a:lnTo>
                  <a:lnTo>
                    <a:pt x="13969" y="16986"/>
                  </a:lnTo>
                  <a:lnTo>
                    <a:pt x="14161" y="17082"/>
                  </a:lnTo>
                  <a:lnTo>
                    <a:pt x="14142" y="17198"/>
                  </a:lnTo>
                  <a:lnTo>
                    <a:pt x="14142" y="17313"/>
                  </a:lnTo>
                  <a:lnTo>
                    <a:pt x="14142" y="17428"/>
                  </a:lnTo>
                  <a:lnTo>
                    <a:pt x="14161" y="17543"/>
                  </a:lnTo>
                  <a:lnTo>
                    <a:pt x="14200" y="17659"/>
                  </a:lnTo>
                  <a:lnTo>
                    <a:pt x="14258" y="17774"/>
                  </a:lnTo>
                  <a:lnTo>
                    <a:pt x="14315" y="17870"/>
                  </a:lnTo>
                  <a:lnTo>
                    <a:pt x="14392" y="17966"/>
                  </a:lnTo>
                  <a:lnTo>
                    <a:pt x="14469" y="18043"/>
                  </a:lnTo>
                  <a:lnTo>
                    <a:pt x="14565" y="18120"/>
                  </a:lnTo>
                  <a:lnTo>
                    <a:pt x="14661" y="18197"/>
                  </a:lnTo>
                  <a:lnTo>
                    <a:pt x="14757" y="18254"/>
                  </a:lnTo>
                  <a:lnTo>
                    <a:pt x="14872" y="18293"/>
                  </a:lnTo>
                  <a:lnTo>
                    <a:pt x="14988" y="18331"/>
                  </a:lnTo>
                  <a:lnTo>
                    <a:pt x="15122" y="18350"/>
                  </a:lnTo>
                  <a:lnTo>
                    <a:pt x="15391" y="18350"/>
                  </a:lnTo>
                  <a:lnTo>
                    <a:pt x="15545" y="18331"/>
                  </a:lnTo>
                  <a:lnTo>
                    <a:pt x="15699" y="18293"/>
                  </a:lnTo>
                  <a:lnTo>
                    <a:pt x="15833" y="18235"/>
                  </a:lnTo>
                  <a:lnTo>
                    <a:pt x="15968" y="18178"/>
                  </a:lnTo>
                  <a:lnTo>
                    <a:pt x="16083" y="18101"/>
                  </a:lnTo>
                  <a:lnTo>
                    <a:pt x="16217" y="18024"/>
                  </a:lnTo>
                  <a:lnTo>
                    <a:pt x="16313" y="17928"/>
                  </a:lnTo>
                  <a:lnTo>
                    <a:pt x="16525" y="17697"/>
                  </a:lnTo>
                  <a:lnTo>
                    <a:pt x="16698" y="17467"/>
                  </a:lnTo>
                  <a:lnTo>
                    <a:pt x="16871" y="17198"/>
                  </a:lnTo>
                  <a:lnTo>
                    <a:pt x="16986" y="16929"/>
                  </a:lnTo>
                  <a:lnTo>
                    <a:pt x="17293" y="16948"/>
                  </a:lnTo>
                  <a:lnTo>
                    <a:pt x="17601" y="16929"/>
                  </a:lnTo>
                  <a:lnTo>
                    <a:pt x="17908" y="16890"/>
                  </a:lnTo>
                  <a:lnTo>
                    <a:pt x="18216" y="16813"/>
                  </a:lnTo>
                  <a:lnTo>
                    <a:pt x="18216" y="16929"/>
                  </a:lnTo>
                  <a:lnTo>
                    <a:pt x="18235" y="17044"/>
                  </a:lnTo>
                  <a:lnTo>
                    <a:pt x="18254" y="17140"/>
                  </a:lnTo>
                  <a:lnTo>
                    <a:pt x="18293" y="17236"/>
                  </a:lnTo>
                  <a:lnTo>
                    <a:pt x="18350" y="17332"/>
                  </a:lnTo>
                  <a:lnTo>
                    <a:pt x="18427" y="17409"/>
                  </a:lnTo>
                  <a:lnTo>
                    <a:pt x="18504" y="17486"/>
                  </a:lnTo>
                  <a:lnTo>
                    <a:pt x="18581" y="17543"/>
                  </a:lnTo>
                  <a:lnTo>
                    <a:pt x="18677" y="17601"/>
                  </a:lnTo>
                  <a:lnTo>
                    <a:pt x="18773" y="17640"/>
                  </a:lnTo>
                  <a:lnTo>
                    <a:pt x="18869" y="17678"/>
                  </a:lnTo>
                  <a:lnTo>
                    <a:pt x="18984" y="17697"/>
                  </a:lnTo>
                  <a:lnTo>
                    <a:pt x="19100" y="17716"/>
                  </a:lnTo>
                  <a:lnTo>
                    <a:pt x="19215" y="17697"/>
                  </a:lnTo>
                  <a:lnTo>
                    <a:pt x="19311" y="17678"/>
                  </a:lnTo>
                  <a:lnTo>
                    <a:pt x="19426" y="17640"/>
                  </a:lnTo>
                  <a:lnTo>
                    <a:pt x="19561" y="17582"/>
                  </a:lnTo>
                  <a:lnTo>
                    <a:pt x="19676" y="17505"/>
                  </a:lnTo>
                  <a:lnTo>
                    <a:pt x="19772" y="17409"/>
                  </a:lnTo>
                  <a:lnTo>
                    <a:pt x="19868" y="17313"/>
                  </a:lnTo>
                  <a:lnTo>
                    <a:pt x="19945" y="17217"/>
                  </a:lnTo>
                  <a:lnTo>
                    <a:pt x="20003" y="17102"/>
                  </a:lnTo>
                  <a:lnTo>
                    <a:pt x="20060" y="16986"/>
                  </a:lnTo>
                  <a:lnTo>
                    <a:pt x="20099" y="16871"/>
                  </a:lnTo>
                  <a:lnTo>
                    <a:pt x="20118" y="16736"/>
                  </a:lnTo>
                  <a:lnTo>
                    <a:pt x="20137" y="16602"/>
                  </a:lnTo>
                  <a:lnTo>
                    <a:pt x="20118" y="16333"/>
                  </a:lnTo>
                  <a:lnTo>
                    <a:pt x="20079" y="16083"/>
                  </a:lnTo>
                  <a:lnTo>
                    <a:pt x="19983" y="15833"/>
                  </a:lnTo>
                  <a:lnTo>
                    <a:pt x="20156" y="15641"/>
                  </a:lnTo>
                  <a:lnTo>
                    <a:pt x="20310" y="15449"/>
                  </a:lnTo>
                  <a:lnTo>
                    <a:pt x="20445" y="15238"/>
                  </a:lnTo>
                  <a:lnTo>
                    <a:pt x="20541" y="15026"/>
                  </a:lnTo>
                  <a:lnTo>
                    <a:pt x="20617" y="14815"/>
                  </a:lnTo>
                  <a:lnTo>
                    <a:pt x="20675" y="14584"/>
                  </a:lnTo>
                  <a:lnTo>
                    <a:pt x="20694" y="14354"/>
                  </a:lnTo>
                  <a:lnTo>
                    <a:pt x="20675" y="14123"/>
                  </a:lnTo>
                  <a:lnTo>
                    <a:pt x="21040" y="14143"/>
                  </a:lnTo>
                  <a:lnTo>
                    <a:pt x="21424" y="14143"/>
                  </a:lnTo>
                  <a:lnTo>
                    <a:pt x="21809" y="14104"/>
                  </a:lnTo>
                  <a:lnTo>
                    <a:pt x="22174" y="14027"/>
                  </a:lnTo>
                  <a:close/>
                  <a:moveTo>
                    <a:pt x="13758" y="577"/>
                  </a:moveTo>
                  <a:lnTo>
                    <a:pt x="14065" y="616"/>
                  </a:lnTo>
                  <a:lnTo>
                    <a:pt x="14373" y="635"/>
                  </a:lnTo>
                  <a:lnTo>
                    <a:pt x="14680" y="693"/>
                  </a:lnTo>
                  <a:lnTo>
                    <a:pt x="14988" y="750"/>
                  </a:lnTo>
                  <a:lnTo>
                    <a:pt x="15295" y="827"/>
                  </a:lnTo>
                  <a:lnTo>
                    <a:pt x="15603" y="923"/>
                  </a:lnTo>
                  <a:lnTo>
                    <a:pt x="15910" y="1019"/>
                  </a:lnTo>
                  <a:lnTo>
                    <a:pt x="16198" y="1135"/>
                  </a:lnTo>
                  <a:lnTo>
                    <a:pt x="16506" y="1269"/>
                  </a:lnTo>
                  <a:lnTo>
                    <a:pt x="16794" y="1423"/>
                  </a:lnTo>
                  <a:lnTo>
                    <a:pt x="17082" y="1576"/>
                  </a:lnTo>
                  <a:lnTo>
                    <a:pt x="17351" y="1749"/>
                  </a:lnTo>
                  <a:lnTo>
                    <a:pt x="17870" y="2095"/>
                  </a:lnTo>
                  <a:lnTo>
                    <a:pt x="18350" y="2499"/>
                  </a:lnTo>
                  <a:lnTo>
                    <a:pt x="18811" y="2902"/>
                  </a:lnTo>
                  <a:lnTo>
                    <a:pt x="19234" y="3344"/>
                  </a:lnTo>
                  <a:lnTo>
                    <a:pt x="19638" y="3825"/>
                  </a:lnTo>
                  <a:lnTo>
                    <a:pt x="20022" y="4305"/>
                  </a:lnTo>
                  <a:lnTo>
                    <a:pt x="20387" y="4824"/>
                  </a:lnTo>
                  <a:lnTo>
                    <a:pt x="20733" y="5342"/>
                  </a:lnTo>
                  <a:lnTo>
                    <a:pt x="21059" y="5880"/>
                  </a:lnTo>
                  <a:lnTo>
                    <a:pt x="21386" y="6418"/>
                  </a:lnTo>
                  <a:lnTo>
                    <a:pt x="21693" y="6976"/>
                  </a:lnTo>
                  <a:lnTo>
                    <a:pt x="22251" y="8090"/>
                  </a:lnTo>
                  <a:lnTo>
                    <a:pt x="22808" y="9204"/>
                  </a:lnTo>
                  <a:lnTo>
                    <a:pt x="22289" y="9723"/>
                  </a:lnTo>
                  <a:lnTo>
                    <a:pt x="21751" y="10223"/>
                  </a:lnTo>
                  <a:lnTo>
                    <a:pt x="21213" y="10703"/>
                  </a:lnTo>
                  <a:lnTo>
                    <a:pt x="20656" y="11184"/>
                  </a:lnTo>
                  <a:lnTo>
                    <a:pt x="20099" y="11645"/>
                  </a:lnTo>
                  <a:lnTo>
                    <a:pt x="19522" y="12087"/>
                  </a:lnTo>
                  <a:lnTo>
                    <a:pt x="18946" y="12509"/>
                  </a:lnTo>
                  <a:lnTo>
                    <a:pt x="18350" y="12932"/>
                  </a:lnTo>
                  <a:lnTo>
                    <a:pt x="17755" y="13336"/>
                  </a:lnTo>
                  <a:lnTo>
                    <a:pt x="17159" y="13739"/>
                  </a:lnTo>
                  <a:lnTo>
                    <a:pt x="15929" y="14527"/>
                  </a:lnTo>
                  <a:lnTo>
                    <a:pt x="14680" y="15257"/>
                  </a:lnTo>
                  <a:lnTo>
                    <a:pt x="13412" y="15987"/>
                  </a:lnTo>
                  <a:lnTo>
                    <a:pt x="12202" y="16640"/>
                  </a:lnTo>
                  <a:lnTo>
                    <a:pt x="11010" y="17294"/>
                  </a:lnTo>
                  <a:lnTo>
                    <a:pt x="9800" y="17909"/>
                  </a:lnTo>
                  <a:lnTo>
                    <a:pt x="9204" y="18197"/>
                  </a:lnTo>
                  <a:lnTo>
                    <a:pt x="8589" y="18466"/>
                  </a:lnTo>
                  <a:lnTo>
                    <a:pt x="7975" y="18735"/>
                  </a:lnTo>
                  <a:lnTo>
                    <a:pt x="7360" y="19004"/>
                  </a:lnTo>
                  <a:lnTo>
                    <a:pt x="6726" y="19234"/>
                  </a:lnTo>
                  <a:lnTo>
                    <a:pt x="6092" y="19446"/>
                  </a:lnTo>
                  <a:lnTo>
                    <a:pt x="5457" y="19657"/>
                  </a:lnTo>
                  <a:lnTo>
                    <a:pt x="4804" y="19830"/>
                  </a:lnTo>
                  <a:lnTo>
                    <a:pt x="4132" y="20003"/>
                  </a:lnTo>
                  <a:lnTo>
                    <a:pt x="3459" y="20137"/>
                  </a:lnTo>
                  <a:lnTo>
                    <a:pt x="3440" y="20061"/>
                  </a:lnTo>
                  <a:lnTo>
                    <a:pt x="2883" y="18946"/>
                  </a:lnTo>
                  <a:lnTo>
                    <a:pt x="2326" y="17832"/>
                  </a:lnTo>
                  <a:lnTo>
                    <a:pt x="2057" y="17274"/>
                  </a:lnTo>
                  <a:lnTo>
                    <a:pt x="1807" y="16698"/>
                  </a:lnTo>
                  <a:lnTo>
                    <a:pt x="1557" y="16122"/>
                  </a:lnTo>
                  <a:lnTo>
                    <a:pt x="1326" y="15545"/>
                  </a:lnTo>
                  <a:lnTo>
                    <a:pt x="1134" y="14969"/>
                  </a:lnTo>
                  <a:lnTo>
                    <a:pt x="942" y="14373"/>
                  </a:lnTo>
                  <a:lnTo>
                    <a:pt x="788" y="13777"/>
                  </a:lnTo>
                  <a:lnTo>
                    <a:pt x="673" y="13163"/>
                  </a:lnTo>
                  <a:lnTo>
                    <a:pt x="596" y="12548"/>
                  </a:lnTo>
                  <a:lnTo>
                    <a:pt x="539" y="11933"/>
                  </a:lnTo>
                  <a:lnTo>
                    <a:pt x="539" y="11299"/>
                  </a:lnTo>
                  <a:lnTo>
                    <a:pt x="558" y="10991"/>
                  </a:lnTo>
                  <a:lnTo>
                    <a:pt x="596" y="10665"/>
                  </a:lnTo>
                  <a:lnTo>
                    <a:pt x="635" y="10319"/>
                  </a:lnTo>
                  <a:lnTo>
                    <a:pt x="692" y="9992"/>
                  </a:lnTo>
                  <a:lnTo>
                    <a:pt x="788" y="9666"/>
                  </a:lnTo>
                  <a:lnTo>
                    <a:pt x="865" y="9339"/>
                  </a:lnTo>
                  <a:lnTo>
                    <a:pt x="981" y="9012"/>
                  </a:lnTo>
                  <a:lnTo>
                    <a:pt x="1096" y="8705"/>
                  </a:lnTo>
                  <a:lnTo>
                    <a:pt x="1250" y="8397"/>
                  </a:lnTo>
                  <a:lnTo>
                    <a:pt x="1384" y="8109"/>
                  </a:lnTo>
                  <a:lnTo>
                    <a:pt x="1557" y="7821"/>
                  </a:lnTo>
                  <a:lnTo>
                    <a:pt x="1730" y="7533"/>
                  </a:lnTo>
                  <a:lnTo>
                    <a:pt x="1903" y="7245"/>
                  </a:lnTo>
                  <a:lnTo>
                    <a:pt x="2095" y="6976"/>
                  </a:lnTo>
                  <a:lnTo>
                    <a:pt x="2518" y="6438"/>
                  </a:lnTo>
                  <a:lnTo>
                    <a:pt x="2979" y="5919"/>
                  </a:lnTo>
                  <a:lnTo>
                    <a:pt x="3459" y="5439"/>
                  </a:lnTo>
                  <a:lnTo>
                    <a:pt x="3959" y="4958"/>
                  </a:lnTo>
                  <a:lnTo>
                    <a:pt x="4497" y="4516"/>
                  </a:lnTo>
                  <a:lnTo>
                    <a:pt x="5035" y="4094"/>
                  </a:lnTo>
                  <a:lnTo>
                    <a:pt x="5592" y="3671"/>
                  </a:lnTo>
                  <a:lnTo>
                    <a:pt x="6149" y="3287"/>
                  </a:lnTo>
                  <a:lnTo>
                    <a:pt x="6706" y="2921"/>
                  </a:lnTo>
                  <a:lnTo>
                    <a:pt x="7244" y="2556"/>
                  </a:lnTo>
                  <a:lnTo>
                    <a:pt x="7782" y="2230"/>
                  </a:lnTo>
                  <a:lnTo>
                    <a:pt x="8340" y="1942"/>
                  </a:lnTo>
                  <a:lnTo>
                    <a:pt x="8916" y="1653"/>
                  </a:lnTo>
                  <a:lnTo>
                    <a:pt x="9492" y="1404"/>
                  </a:lnTo>
                  <a:lnTo>
                    <a:pt x="10088" y="1173"/>
                  </a:lnTo>
                  <a:lnTo>
                    <a:pt x="10684" y="981"/>
                  </a:lnTo>
                  <a:lnTo>
                    <a:pt x="11299" y="808"/>
                  </a:lnTo>
                  <a:lnTo>
                    <a:pt x="11913" y="693"/>
                  </a:lnTo>
                  <a:lnTo>
                    <a:pt x="12528" y="616"/>
                  </a:lnTo>
                  <a:lnTo>
                    <a:pt x="13143" y="577"/>
                  </a:lnTo>
                  <a:close/>
                  <a:moveTo>
                    <a:pt x="25267" y="10780"/>
                  </a:moveTo>
                  <a:lnTo>
                    <a:pt x="25267" y="10857"/>
                  </a:lnTo>
                  <a:lnTo>
                    <a:pt x="25286" y="10934"/>
                  </a:lnTo>
                  <a:lnTo>
                    <a:pt x="25344" y="10991"/>
                  </a:lnTo>
                  <a:lnTo>
                    <a:pt x="25440" y="11011"/>
                  </a:lnTo>
                  <a:lnTo>
                    <a:pt x="25671" y="11068"/>
                  </a:lnTo>
                  <a:lnTo>
                    <a:pt x="25921" y="11145"/>
                  </a:lnTo>
                  <a:lnTo>
                    <a:pt x="26132" y="11222"/>
                  </a:lnTo>
                  <a:lnTo>
                    <a:pt x="26343" y="11337"/>
                  </a:lnTo>
                  <a:lnTo>
                    <a:pt x="26535" y="11472"/>
                  </a:lnTo>
                  <a:lnTo>
                    <a:pt x="26728" y="11606"/>
                  </a:lnTo>
                  <a:lnTo>
                    <a:pt x="26900" y="11760"/>
                  </a:lnTo>
                  <a:lnTo>
                    <a:pt x="27054" y="11933"/>
                  </a:lnTo>
                  <a:lnTo>
                    <a:pt x="27208" y="12125"/>
                  </a:lnTo>
                  <a:lnTo>
                    <a:pt x="27342" y="12317"/>
                  </a:lnTo>
                  <a:lnTo>
                    <a:pt x="27477" y="12509"/>
                  </a:lnTo>
                  <a:lnTo>
                    <a:pt x="27573" y="12721"/>
                  </a:lnTo>
                  <a:lnTo>
                    <a:pt x="27688" y="12951"/>
                  </a:lnTo>
                  <a:lnTo>
                    <a:pt x="27765" y="13182"/>
                  </a:lnTo>
                  <a:lnTo>
                    <a:pt x="27823" y="13412"/>
                  </a:lnTo>
                  <a:lnTo>
                    <a:pt x="27880" y="13643"/>
                  </a:lnTo>
                  <a:lnTo>
                    <a:pt x="27938" y="13989"/>
                  </a:lnTo>
                  <a:lnTo>
                    <a:pt x="27938" y="14296"/>
                  </a:lnTo>
                  <a:lnTo>
                    <a:pt x="27900" y="14584"/>
                  </a:lnTo>
                  <a:lnTo>
                    <a:pt x="27823" y="14853"/>
                  </a:lnTo>
                  <a:lnTo>
                    <a:pt x="27707" y="15103"/>
                  </a:lnTo>
                  <a:lnTo>
                    <a:pt x="27573" y="15334"/>
                  </a:lnTo>
                  <a:lnTo>
                    <a:pt x="27419" y="15564"/>
                  </a:lnTo>
                  <a:lnTo>
                    <a:pt x="27227" y="15757"/>
                  </a:lnTo>
                  <a:lnTo>
                    <a:pt x="27016" y="15949"/>
                  </a:lnTo>
                  <a:lnTo>
                    <a:pt x="26785" y="16141"/>
                  </a:lnTo>
                  <a:lnTo>
                    <a:pt x="26324" y="16487"/>
                  </a:lnTo>
                  <a:lnTo>
                    <a:pt x="25824" y="16813"/>
                  </a:lnTo>
                  <a:lnTo>
                    <a:pt x="25344" y="17140"/>
                  </a:lnTo>
                  <a:lnTo>
                    <a:pt x="24691" y="17563"/>
                  </a:lnTo>
                  <a:lnTo>
                    <a:pt x="24038" y="18005"/>
                  </a:lnTo>
                  <a:lnTo>
                    <a:pt x="22731" y="18831"/>
                  </a:lnTo>
                  <a:lnTo>
                    <a:pt x="21405" y="19638"/>
                  </a:lnTo>
                  <a:lnTo>
                    <a:pt x="20105" y="20411"/>
                  </a:lnTo>
                  <a:lnTo>
                    <a:pt x="20105" y="20411"/>
                  </a:lnTo>
                  <a:lnTo>
                    <a:pt x="21424" y="17121"/>
                  </a:lnTo>
                  <a:lnTo>
                    <a:pt x="22750" y="13816"/>
                  </a:lnTo>
                  <a:lnTo>
                    <a:pt x="22942" y="13720"/>
                  </a:lnTo>
                  <a:lnTo>
                    <a:pt x="23134" y="13585"/>
                  </a:lnTo>
                  <a:lnTo>
                    <a:pt x="23327" y="13451"/>
                  </a:lnTo>
                  <a:lnTo>
                    <a:pt x="23480" y="13297"/>
                  </a:lnTo>
                  <a:lnTo>
                    <a:pt x="23596" y="13182"/>
                  </a:lnTo>
                  <a:lnTo>
                    <a:pt x="23692" y="13067"/>
                  </a:lnTo>
                  <a:lnTo>
                    <a:pt x="23865" y="12798"/>
                  </a:lnTo>
                  <a:lnTo>
                    <a:pt x="23999" y="12529"/>
                  </a:lnTo>
                  <a:lnTo>
                    <a:pt x="24095" y="12221"/>
                  </a:lnTo>
                  <a:lnTo>
                    <a:pt x="24114" y="12087"/>
                  </a:lnTo>
                  <a:lnTo>
                    <a:pt x="24134" y="11933"/>
                  </a:lnTo>
                  <a:lnTo>
                    <a:pt x="24134" y="11779"/>
                  </a:lnTo>
                  <a:lnTo>
                    <a:pt x="24134" y="11625"/>
                  </a:lnTo>
                  <a:lnTo>
                    <a:pt x="24114" y="11472"/>
                  </a:lnTo>
                  <a:lnTo>
                    <a:pt x="24076" y="11337"/>
                  </a:lnTo>
                  <a:lnTo>
                    <a:pt x="24018" y="11184"/>
                  </a:lnTo>
                  <a:lnTo>
                    <a:pt x="23961" y="11049"/>
                  </a:lnTo>
                  <a:lnTo>
                    <a:pt x="24307" y="11030"/>
                  </a:lnTo>
                  <a:lnTo>
                    <a:pt x="24633" y="10991"/>
                  </a:lnTo>
                  <a:lnTo>
                    <a:pt x="24806" y="10953"/>
                  </a:lnTo>
                  <a:lnTo>
                    <a:pt x="24960" y="10915"/>
                  </a:lnTo>
                  <a:lnTo>
                    <a:pt x="25114" y="10857"/>
                  </a:lnTo>
                  <a:lnTo>
                    <a:pt x="25267" y="10780"/>
                  </a:lnTo>
                  <a:close/>
                  <a:moveTo>
                    <a:pt x="26190" y="17217"/>
                  </a:moveTo>
                  <a:lnTo>
                    <a:pt x="26209" y="17294"/>
                  </a:lnTo>
                  <a:lnTo>
                    <a:pt x="26266" y="17351"/>
                  </a:lnTo>
                  <a:lnTo>
                    <a:pt x="26593" y="17601"/>
                  </a:lnTo>
                  <a:lnTo>
                    <a:pt x="26958" y="17870"/>
                  </a:lnTo>
                  <a:lnTo>
                    <a:pt x="27285" y="18178"/>
                  </a:lnTo>
                  <a:lnTo>
                    <a:pt x="27458" y="18350"/>
                  </a:lnTo>
                  <a:lnTo>
                    <a:pt x="27592" y="18523"/>
                  </a:lnTo>
                  <a:lnTo>
                    <a:pt x="27727" y="18716"/>
                  </a:lnTo>
                  <a:lnTo>
                    <a:pt x="27842" y="18888"/>
                  </a:lnTo>
                  <a:lnTo>
                    <a:pt x="27919" y="19081"/>
                  </a:lnTo>
                  <a:lnTo>
                    <a:pt x="27976" y="19292"/>
                  </a:lnTo>
                  <a:lnTo>
                    <a:pt x="27996" y="19484"/>
                  </a:lnTo>
                  <a:lnTo>
                    <a:pt x="27976" y="19695"/>
                  </a:lnTo>
                  <a:lnTo>
                    <a:pt x="27919" y="19907"/>
                  </a:lnTo>
                  <a:lnTo>
                    <a:pt x="27823" y="20137"/>
                  </a:lnTo>
                  <a:lnTo>
                    <a:pt x="27746" y="20253"/>
                  </a:lnTo>
                  <a:lnTo>
                    <a:pt x="27669" y="20349"/>
                  </a:lnTo>
                  <a:lnTo>
                    <a:pt x="27573" y="20445"/>
                  </a:lnTo>
                  <a:lnTo>
                    <a:pt x="27477" y="20502"/>
                  </a:lnTo>
                  <a:lnTo>
                    <a:pt x="27381" y="20560"/>
                  </a:lnTo>
                  <a:lnTo>
                    <a:pt x="27266" y="20599"/>
                  </a:lnTo>
                  <a:lnTo>
                    <a:pt x="27150" y="20618"/>
                  </a:lnTo>
                  <a:lnTo>
                    <a:pt x="27035" y="20637"/>
                  </a:lnTo>
                  <a:lnTo>
                    <a:pt x="26920" y="20637"/>
                  </a:lnTo>
                  <a:lnTo>
                    <a:pt x="26804" y="20618"/>
                  </a:lnTo>
                  <a:lnTo>
                    <a:pt x="26689" y="20579"/>
                  </a:lnTo>
                  <a:lnTo>
                    <a:pt x="26574" y="20541"/>
                  </a:lnTo>
                  <a:lnTo>
                    <a:pt x="26459" y="20483"/>
                  </a:lnTo>
                  <a:lnTo>
                    <a:pt x="26362" y="20426"/>
                  </a:lnTo>
                  <a:lnTo>
                    <a:pt x="26247" y="20349"/>
                  </a:lnTo>
                  <a:lnTo>
                    <a:pt x="26151" y="20253"/>
                  </a:lnTo>
                  <a:lnTo>
                    <a:pt x="26017" y="20099"/>
                  </a:lnTo>
                  <a:lnTo>
                    <a:pt x="25901" y="19945"/>
                  </a:lnTo>
                  <a:lnTo>
                    <a:pt x="25786" y="19772"/>
                  </a:lnTo>
                  <a:lnTo>
                    <a:pt x="25690" y="19580"/>
                  </a:lnTo>
                  <a:lnTo>
                    <a:pt x="25517" y="19215"/>
                  </a:lnTo>
                  <a:lnTo>
                    <a:pt x="25363" y="18831"/>
                  </a:lnTo>
                  <a:lnTo>
                    <a:pt x="25306" y="18773"/>
                  </a:lnTo>
                  <a:lnTo>
                    <a:pt x="25286" y="18716"/>
                  </a:lnTo>
                  <a:lnTo>
                    <a:pt x="25229" y="18677"/>
                  </a:lnTo>
                  <a:lnTo>
                    <a:pt x="25171" y="18658"/>
                  </a:lnTo>
                  <a:lnTo>
                    <a:pt x="25114" y="18639"/>
                  </a:lnTo>
                  <a:lnTo>
                    <a:pt x="25056" y="18639"/>
                  </a:lnTo>
                  <a:lnTo>
                    <a:pt x="24998" y="18658"/>
                  </a:lnTo>
                  <a:lnTo>
                    <a:pt x="24960" y="18716"/>
                  </a:lnTo>
                  <a:lnTo>
                    <a:pt x="24941" y="18773"/>
                  </a:lnTo>
                  <a:lnTo>
                    <a:pt x="24883" y="18946"/>
                  </a:lnTo>
                  <a:lnTo>
                    <a:pt x="24825" y="19119"/>
                  </a:lnTo>
                  <a:lnTo>
                    <a:pt x="24748" y="19273"/>
                  </a:lnTo>
                  <a:lnTo>
                    <a:pt x="24652" y="19426"/>
                  </a:lnTo>
                  <a:lnTo>
                    <a:pt x="24537" y="19561"/>
                  </a:lnTo>
                  <a:lnTo>
                    <a:pt x="24403" y="19657"/>
                  </a:lnTo>
                  <a:lnTo>
                    <a:pt x="24326" y="19715"/>
                  </a:lnTo>
                  <a:lnTo>
                    <a:pt x="24230" y="19734"/>
                  </a:lnTo>
                  <a:lnTo>
                    <a:pt x="24134" y="19753"/>
                  </a:lnTo>
                  <a:lnTo>
                    <a:pt x="24038" y="19772"/>
                  </a:lnTo>
                  <a:lnTo>
                    <a:pt x="23903" y="19753"/>
                  </a:lnTo>
                  <a:lnTo>
                    <a:pt x="23769" y="19715"/>
                  </a:lnTo>
                  <a:lnTo>
                    <a:pt x="23634" y="19657"/>
                  </a:lnTo>
                  <a:lnTo>
                    <a:pt x="23538" y="19580"/>
                  </a:lnTo>
                  <a:lnTo>
                    <a:pt x="23442" y="19465"/>
                  </a:lnTo>
                  <a:lnTo>
                    <a:pt x="23365" y="19369"/>
                  </a:lnTo>
                  <a:lnTo>
                    <a:pt x="23307" y="19234"/>
                  </a:lnTo>
                  <a:lnTo>
                    <a:pt x="23269" y="19100"/>
                  </a:lnTo>
                  <a:lnTo>
                    <a:pt x="24287" y="18466"/>
                  </a:lnTo>
                  <a:lnTo>
                    <a:pt x="25306" y="17793"/>
                  </a:lnTo>
                  <a:lnTo>
                    <a:pt x="25709" y="17505"/>
                  </a:lnTo>
                  <a:lnTo>
                    <a:pt x="26190" y="17217"/>
                  </a:lnTo>
                  <a:close/>
                  <a:moveTo>
                    <a:pt x="12144" y="17332"/>
                  </a:moveTo>
                  <a:lnTo>
                    <a:pt x="12240" y="17601"/>
                  </a:lnTo>
                  <a:lnTo>
                    <a:pt x="12279" y="17870"/>
                  </a:lnTo>
                  <a:lnTo>
                    <a:pt x="12259" y="18101"/>
                  </a:lnTo>
                  <a:lnTo>
                    <a:pt x="12221" y="18331"/>
                  </a:lnTo>
                  <a:lnTo>
                    <a:pt x="12125" y="18543"/>
                  </a:lnTo>
                  <a:lnTo>
                    <a:pt x="12010" y="18754"/>
                  </a:lnTo>
                  <a:lnTo>
                    <a:pt x="11856" y="18927"/>
                  </a:lnTo>
                  <a:lnTo>
                    <a:pt x="11683" y="19100"/>
                  </a:lnTo>
                  <a:lnTo>
                    <a:pt x="11491" y="19234"/>
                  </a:lnTo>
                  <a:lnTo>
                    <a:pt x="11279" y="19369"/>
                  </a:lnTo>
                  <a:lnTo>
                    <a:pt x="11049" y="19484"/>
                  </a:lnTo>
                  <a:lnTo>
                    <a:pt x="10799" y="19561"/>
                  </a:lnTo>
                  <a:lnTo>
                    <a:pt x="10549" y="19619"/>
                  </a:lnTo>
                  <a:lnTo>
                    <a:pt x="10280" y="19657"/>
                  </a:lnTo>
                  <a:lnTo>
                    <a:pt x="10030" y="19676"/>
                  </a:lnTo>
                  <a:lnTo>
                    <a:pt x="9704" y="19676"/>
                  </a:lnTo>
                  <a:lnTo>
                    <a:pt x="9665" y="19715"/>
                  </a:lnTo>
                  <a:lnTo>
                    <a:pt x="9627" y="19753"/>
                  </a:lnTo>
                  <a:lnTo>
                    <a:pt x="9627" y="19811"/>
                  </a:lnTo>
                  <a:lnTo>
                    <a:pt x="9627" y="19868"/>
                  </a:lnTo>
                  <a:lnTo>
                    <a:pt x="9665" y="19926"/>
                  </a:lnTo>
                  <a:lnTo>
                    <a:pt x="9704" y="19964"/>
                  </a:lnTo>
                  <a:lnTo>
                    <a:pt x="9761" y="19984"/>
                  </a:lnTo>
                  <a:lnTo>
                    <a:pt x="9896" y="20003"/>
                  </a:lnTo>
                  <a:lnTo>
                    <a:pt x="9896" y="20022"/>
                  </a:lnTo>
                  <a:lnTo>
                    <a:pt x="9934" y="20214"/>
                  </a:lnTo>
                  <a:lnTo>
                    <a:pt x="9954" y="20406"/>
                  </a:lnTo>
                  <a:lnTo>
                    <a:pt x="9954" y="20599"/>
                  </a:lnTo>
                  <a:lnTo>
                    <a:pt x="9934" y="20791"/>
                  </a:lnTo>
                  <a:lnTo>
                    <a:pt x="9877" y="20964"/>
                  </a:lnTo>
                  <a:lnTo>
                    <a:pt x="9800" y="21137"/>
                  </a:lnTo>
                  <a:lnTo>
                    <a:pt x="9685" y="21290"/>
                  </a:lnTo>
                  <a:lnTo>
                    <a:pt x="9531" y="21425"/>
                  </a:lnTo>
                  <a:lnTo>
                    <a:pt x="9377" y="21521"/>
                  </a:lnTo>
                  <a:lnTo>
                    <a:pt x="9223" y="21598"/>
                  </a:lnTo>
                  <a:lnTo>
                    <a:pt x="9070" y="21636"/>
                  </a:lnTo>
                  <a:lnTo>
                    <a:pt x="8916" y="21655"/>
                  </a:lnTo>
                  <a:lnTo>
                    <a:pt x="8743" y="21636"/>
                  </a:lnTo>
                  <a:lnTo>
                    <a:pt x="8589" y="21617"/>
                  </a:lnTo>
                  <a:lnTo>
                    <a:pt x="8436" y="21578"/>
                  </a:lnTo>
                  <a:lnTo>
                    <a:pt x="8282" y="21502"/>
                  </a:lnTo>
                  <a:lnTo>
                    <a:pt x="8263" y="21444"/>
                  </a:lnTo>
                  <a:lnTo>
                    <a:pt x="8244" y="21405"/>
                  </a:lnTo>
                  <a:lnTo>
                    <a:pt x="8186" y="21367"/>
                  </a:lnTo>
                  <a:lnTo>
                    <a:pt x="8109" y="21348"/>
                  </a:lnTo>
                  <a:lnTo>
                    <a:pt x="8032" y="21367"/>
                  </a:lnTo>
                  <a:lnTo>
                    <a:pt x="7975" y="21367"/>
                  </a:lnTo>
                  <a:lnTo>
                    <a:pt x="7936" y="21386"/>
                  </a:lnTo>
                  <a:lnTo>
                    <a:pt x="7898" y="21405"/>
                  </a:lnTo>
                  <a:lnTo>
                    <a:pt x="7859" y="21444"/>
                  </a:lnTo>
                  <a:lnTo>
                    <a:pt x="7840" y="21502"/>
                  </a:lnTo>
                  <a:lnTo>
                    <a:pt x="7840" y="21540"/>
                  </a:lnTo>
                  <a:lnTo>
                    <a:pt x="7859" y="21578"/>
                  </a:lnTo>
                  <a:lnTo>
                    <a:pt x="7878" y="21636"/>
                  </a:lnTo>
                  <a:lnTo>
                    <a:pt x="7821" y="21982"/>
                  </a:lnTo>
                  <a:lnTo>
                    <a:pt x="7763" y="22174"/>
                  </a:lnTo>
                  <a:lnTo>
                    <a:pt x="7686" y="22328"/>
                  </a:lnTo>
                  <a:lnTo>
                    <a:pt x="7609" y="22501"/>
                  </a:lnTo>
                  <a:lnTo>
                    <a:pt x="7533" y="22654"/>
                  </a:lnTo>
                  <a:lnTo>
                    <a:pt x="7437" y="22808"/>
                  </a:lnTo>
                  <a:lnTo>
                    <a:pt x="7321" y="22943"/>
                  </a:lnTo>
                  <a:lnTo>
                    <a:pt x="7206" y="23077"/>
                  </a:lnTo>
                  <a:lnTo>
                    <a:pt x="7071" y="23192"/>
                  </a:lnTo>
                  <a:lnTo>
                    <a:pt x="6937" y="23288"/>
                  </a:lnTo>
                  <a:lnTo>
                    <a:pt x="6783" y="23365"/>
                  </a:lnTo>
                  <a:lnTo>
                    <a:pt x="6630" y="23442"/>
                  </a:lnTo>
                  <a:lnTo>
                    <a:pt x="6437" y="23500"/>
                  </a:lnTo>
                  <a:lnTo>
                    <a:pt x="6264" y="23538"/>
                  </a:lnTo>
                  <a:lnTo>
                    <a:pt x="5899" y="23538"/>
                  </a:lnTo>
                  <a:lnTo>
                    <a:pt x="5746" y="23519"/>
                  </a:lnTo>
                  <a:lnTo>
                    <a:pt x="5592" y="23500"/>
                  </a:lnTo>
                  <a:lnTo>
                    <a:pt x="5457" y="23442"/>
                  </a:lnTo>
                  <a:lnTo>
                    <a:pt x="5304" y="23404"/>
                  </a:lnTo>
                  <a:lnTo>
                    <a:pt x="5188" y="23327"/>
                  </a:lnTo>
                  <a:lnTo>
                    <a:pt x="4939" y="23173"/>
                  </a:lnTo>
                  <a:lnTo>
                    <a:pt x="4708" y="22981"/>
                  </a:lnTo>
                  <a:lnTo>
                    <a:pt x="4516" y="22750"/>
                  </a:lnTo>
                  <a:lnTo>
                    <a:pt x="4343" y="22520"/>
                  </a:lnTo>
                  <a:lnTo>
                    <a:pt x="4189" y="22251"/>
                  </a:lnTo>
                  <a:lnTo>
                    <a:pt x="4285" y="22078"/>
                  </a:lnTo>
                  <a:lnTo>
                    <a:pt x="4381" y="21905"/>
                  </a:lnTo>
                  <a:lnTo>
                    <a:pt x="4401" y="21847"/>
                  </a:lnTo>
                  <a:lnTo>
                    <a:pt x="4381" y="21790"/>
                  </a:lnTo>
                  <a:lnTo>
                    <a:pt x="4343" y="21732"/>
                  </a:lnTo>
                  <a:lnTo>
                    <a:pt x="4285" y="21713"/>
                  </a:lnTo>
                  <a:lnTo>
                    <a:pt x="4228" y="21694"/>
                  </a:lnTo>
                  <a:lnTo>
                    <a:pt x="4170" y="21694"/>
                  </a:lnTo>
                  <a:lnTo>
                    <a:pt x="4112" y="21732"/>
                  </a:lnTo>
                  <a:lnTo>
                    <a:pt x="4055" y="21771"/>
                  </a:lnTo>
                  <a:lnTo>
                    <a:pt x="3959" y="21886"/>
                  </a:lnTo>
                  <a:lnTo>
                    <a:pt x="3920" y="21905"/>
                  </a:lnTo>
                  <a:lnTo>
                    <a:pt x="3863" y="21924"/>
                  </a:lnTo>
                  <a:lnTo>
                    <a:pt x="3843" y="21963"/>
                  </a:lnTo>
                  <a:lnTo>
                    <a:pt x="3824" y="22001"/>
                  </a:lnTo>
                  <a:lnTo>
                    <a:pt x="3824" y="22078"/>
                  </a:lnTo>
                  <a:lnTo>
                    <a:pt x="3690" y="22251"/>
                  </a:lnTo>
                  <a:lnTo>
                    <a:pt x="3536" y="22424"/>
                  </a:lnTo>
                  <a:lnTo>
                    <a:pt x="3363" y="22578"/>
                  </a:lnTo>
                  <a:lnTo>
                    <a:pt x="3190" y="22731"/>
                  </a:lnTo>
                  <a:lnTo>
                    <a:pt x="2998" y="22847"/>
                  </a:lnTo>
                  <a:lnTo>
                    <a:pt x="2787" y="22943"/>
                  </a:lnTo>
                  <a:lnTo>
                    <a:pt x="2556" y="23000"/>
                  </a:lnTo>
                  <a:lnTo>
                    <a:pt x="2306" y="23039"/>
                  </a:lnTo>
                  <a:lnTo>
                    <a:pt x="2172" y="23039"/>
                  </a:lnTo>
                  <a:lnTo>
                    <a:pt x="2018" y="23019"/>
                  </a:lnTo>
                  <a:lnTo>
                    <a:pt x="1884" y="23000"/>
                  </a:lnTo>
                  <a:lnTo>
                    <a:pt x="1749" y="22962"/>
                  </a:lnTo>
                  <a:lnTo>
                    <a:pt x="1634" y="22923"/>
                  </a:lnTo>
                  <a:lnTo>
                    <a:pt x="1499" y="22866"/>
                  </a:lnTo>
                  <a:lnTo>
                    <a:pt x="1403" y="22808"/>
                  </a:lnTo>
                  <a:lnTo>
                    <a:pt x="1288" y="22731"/>
                  </a:lnTo>
                  <a:lnTo>
                    <a:pt x="1192" y="22635"/>
                  </a:lnTo>
                  <a:lnTo>
                    <a:pt x="1096" y="22539"/>
                  </a:lnTo>
                  <a:lnTo>
                    <a:pt x="1019" y="22443"/>
                  </a:lnTo>
                  <a:lnTo>
                    <a:pt x="942" y="22328"/>
                  </a:lnTo>
                  <a:lnTo>
                    <a:pt x="885" y="22212"/>
                  </a:lnTo>
                  <a:lnTo>
                    <a:pt x="846" y="22078"/>
                  </a:lnTo>
                  <a:lnTo>
                    <a:pt x="808" y="21943"/>
                  </a:lnTo>
                  <a:lnTo>
                    <a:pt x="769" y="21790"/>
                  </a:lnTo>
                  <a:lnTo>
                    <a:pt x="769" y="21559"/>
                  </a:lnTo>
                  <a:lnTo>
                    <a:pt x="769" y="21348"/>
                  </a:lnTo>
                  <a:lnTo>
                    <a:pt x="808" y="21156"/>
                  </a:lnTo>
                  <a:lnTo>
                    <a:pt x="846" y="20964"/>
                  </a:lnTo>
                  <a:lnTo>
                    <a:pt x="923" y="20791"/>
                  </a:lnTo>
                  <a:lnTo>
                    <a:pt x="1019" y="20618"/>
                  </a:lnTo>
                  <a:lnTo>
                    <a:pt x="1134" y="20464"/>
                  </a:lnTo>
                  <a:lnTo>
                    <a:pt x="1250" y="20330"/>
                  </a:lnTo>
                  <a:lnTo>
                    <a:pt x="1384" y="20195"/>
                  </a:lnTo>
                  <a:lnTo>
                    <a:pt x="1538" y="20080"/>
                  </a:lnTo>
                  <a:lnTo>
                    <a:pt x="1711" y="19964"/>
                  </a:lnTo>
                  <a:lnTo>
                    <a:pt x="1864" y="19868"/>
                  </a:lnTo>
                  <a:lnTo>
                    <a:pt x="2230" y="19676"/>
                  </a:lnTo>
                  <a:lnTo>
                    <a:pt x="2614" y="19523"/>
                  </a:lnTo>
                  <a:lnTo>
                    <a:pt x="3056" y="20272"/>
                  </a:lnTo>
                  <a:lnTo>
                    <a:pt x="3094" y="20330"/>
                  </a:lnTo>
                  <a:lnTo>
                    <a:pt x="3133" y="20368"/>
                  </a:lnTo>
                  <a:lnTo>
                    <a:pt x="3190" y="20387"/>
                  </a:lnTo>
                  <a:lnTo>
                    <a:pt x="3248" y="20387"/>
                  </a:lnTo>
                  <a:lnTo>
                    <a:pt x="3267" y="20406"/>
                  </a:lnTo>
                  <a:lnTo>
                    <a:pt x="3306" y="20406"/>
                  </a:lnTo>
                  <a:lnTo>
                    <a:pt x="3901" y="20426"/>
                  </a:lnTo>
                  <a:lnTo>
                    <a:pt x="4478" y="20387"/>
                  </a:lnTo>
                  <a:lnTo>
                    <a:pt x="5054" y="20330"/>
                  </a:lnTo>
                  <a:lnTo>
                    <a:pt x="5630" y="20214"/>
                  </a:lnTo>
                  <a:lnTo>
                    <a:pt x="6188" y="20080"/>
                  </a:lnTo>
                  <a:lnTo>
                    <a:pt x="6764" y="19926"/>
                  </a:lnTo>
                  <a:lnTo>
                    <a:pt x="7321" y="19734"/>
                  </a:lnTo>
                  <a:lnTo>
                    <a:pt x="7878" y="19523"/>
                  </a:lnTo>
                  <a:lnTo>
                    <a:pt x="8436" y="19292"/>
                  </a:lnTo>
                  <a:lnTo>
                    <a:pt x="8974" y="19042"/>
                  </a:lnTo>
                  <a:lnTo>
                    <a:pt x="9531" y="18773"/>
                  </a:lnTo>
                  <a:lnTo>
                    <a:pt x="10050" y="18485"/>
                  </a:lnTo>
                  <a:lnTo>
                    <a:pt x="11106" y="17928"/>
                  </a:lnTo>
                  <a:lnTo>
                    <a:pt x="12144" y="17332"/>
                  </a:lnTo>
                  <a:close/>
                  <a:moveTo>
                    <a:pt x="14603" y="19446"/>
                  </a:moveTo>
                  <a:lnTo>
                    <a:pt x="15122" y="19465"/>
                  </a:lnTo>
                  <a:lnTo>
                    <a:pt x="15641" y="19503"/>
                  </a:lnTo>
                  <a:lnTo>
                    <a:pt x="16160" y="19561"/>
                  </a:lnTo>
                  <a:lnTo>
                    <a:pt x="16659" y="19638"/>
                  </a:lnTo>
                  <a:lnTo>
                    <a:pt x="17178" y="19734"/>
                  </a:lnTo>
                  <a:lnTo>
                    <a:pt x="17678" y="19849"/>
                  </a:lnTo>
                  <a:lnTo>
                    <a:pt x="18196" y="19984"/>
                  </a:lnTo>
                  <a:lnTo>
                    <a:pt x="18696" y="20137"/>
                  </a:lnTo>
                  <a:lnTo>
                    <a:pt x="19196" y="20310"/>
                  </a:lnTo>
                  <a:lnTo>
                    <a:pt x="19695" y="20522"/>
                  </a:lnTo>
                  <a:lnTo>
                    <a:pt x="11933" y="24499"/>
                  </a:lnTo>
                  <a:lnTo>
                    <a:pt x="11010" y="24979"/>
                  </a:lnTo>
                  <a:lnTo>
                    <a:pt x="10549" y="25210"/>
                  </a:lnTo>
                  <a:lnTo>
                    <a:pt x="10088" y="25440"/>
                  </a:lnTo>
                  <a:lnTo>
                    <a:pt x="9608" y="25652"/>
                  </a:lnTo>
                  <a:lnTo>
                    <a:pt x="9127" y="25844"/>
                  </a:lnTo>
                  <a:lnTo>
                    <a:pt x="8647" y="25998"/>
                  </a:lnTo>
                  <a:lnTo>
                    <a:pt x="8147" y="26132"/>
                  </a:lnTo>
                  <a:lnTo>
                    <a:pt x="7725" y="26209"/>
                  </a:lnTo>
                  <a:lnTo>
                    <a:pt x="7302" y="26247"/>
                  </a:lnTo>
                  <a:lnTo>
                    <a:pt x="6899" y="26247"/>
                  </a:lnTo>
                  <a:lnTo>
                    <a:pt x="6476" y="26209"/>
                  </a:lnTo>
                  <a:lnTo>
                    <a:pt x="6072" y="26151"/>
                  </a:lnTo>
                  <a:lnTo>
                    <a:pt x="5669" y="26036"/>
                  </a:lnTo>
                  <a:lnTo>
                    <a:pt x="5304" y="25902"/>
                  </a:lnTo>
                  <a:lnTo>
                    <a:pt x="4958" y="25729"/>
                  </a:lnTo>
                  <a:lnTo>
                    <a:pt x="4785" y="25633"/>
                  </a:lnTo>
                  <a:lnTo>
                    <a:pt x="4631" y="25517"/>
                  </a:lnTo>
                  <a:lnTo>
                    <a:pt x="4478" y="25402"/>
                  </a:lnTo>
                  <a:lnTo>
                    <a:pt x="4343" y="25268"/>
                  </a:lnTo>
                  <a:lnTo>
                    <a:pt x="4209" y="25133"/>
                  </a:lnTo>
                  <a:lnTo>
                    <a:pt x="4074" y="24979"/>
                  </a:lnTo>
                  <a:lnTo>
                    <a:pt x="3978" y="24826"/>
                  </a:lnTo>
                  <a:lnTo>
                    <a:pt x="3863" y="24672"/>
                  </a:lnTo>
                  <a:lnTo>
                    <a:pt x="3786" y="24480"/>
                  </a:lnTo>
                  <a:lnTo>
                    <a:pt x="3709" y="24307"/>
                  </a:lnTo>
                  <a:lnTo>
                    <a:pt x="3632" y="24115"/>
                  </a:lnTo>
                  <a:lnTo>
                    <a:pt x="3574" y="23903"/>
                  </a:lnTo>
                  <a:lnTo>
                    <a:pt x="3536" y="23692"/>
                  </a:lnTo>
                  <a:lnTo>
                    <a:pt x="3517" y="23461"/>
                  </a:lnTo>
                  <a:lnTo>
                    <a:pt x="3517" y="23231"/>
                  </a:lnTo>
                  <a:lnTo>
                    <a:pt x="3517" y="23000"/>
                  </a:lnTo>
                  <a:lnTo>
                    <a:pt x="3517" y="22943"/>
                  </a:lnTo>
                  <a:lnTo>
                    <a:pt x="3728" y="22770"/>
                  </a:lnTo>
                  <a:lnTo>
                    <a:pt x="3940" y="22578"/>
                  </a:lnTo>
                  <a:lnTo>
                    <a:pt x="4016" y="22731"/>
                  </a:lnTo>
                  <a:lnTo>
                    <a:pt x="4093" y="22904"/>
                  </a:lnTo>
                  <a:lnTo>
                    <a:pt x="4189" y="23039"/>
                  </a:lnTo>
                  <a:lnTo>
                    <a:pt x="4305" y="23192"/>
                  </a:lnTo>
                  <a:lnTo>
                    <a:pt x="4439" y="23327"/>
                  </a:lnTo>
                  <a:lnTo>
                    <a:pt x="4574" y="23442"/>
                  </a:lnTo>
                  <a:lnTo>
                    <a:pt x="4708" y="23557"/>
                  </a:lnTo>
                  <a:lnTo>
                    <a:pt x="4862" y="23654"/>
                  </a:lnTo>
                  <a:lnTo>
                    <a:pt x="5035" y="23750"/>
                  </a:lnTo>
                  <a:lnTo>
                    <a:pt x="5188" y="23826"/>
                  </a:lnTo>
                  <a:lnTo>
                    <a:pt x="5361" y="23884"/>
                  </a:lnTo>
                  <a:lnTo>
                    <a:pt x="5554" y="23942"/>
                  </a:lnTo>
                  <a:lnTo>
                    <a:pt x="5726" y="23980"/>
                  </a:lnTo>
                  <a:lnTo>
                    <a:pt x="5899" y="23999"/>
                  </a:lnTo>
                  <a:lnTo>
                    <a:pt x="6092" y="23999"/>
                  </a:lnTo>
                  <a:lnTo>
                    <a:pt x="6284" y="23980"/>
                  </a:lnTo>
                  <a:lnTo>
                    <a:pt x="6476" y="23961"/>
                  </a:lnTo>
                  <a:lnTo>
                    <a:pt x="6649" y="23903"/>
                  </a:lnTo>
                  <a:lnTo>
                    <a:pt x="6841" y="23846"/>
                  </a:lnTo>
                  <a:lnTo>
                    <a:pt x="7014" y="23750"/>
                  </a:lnTo>
                  <a:lnTo>
                    <a:pt x="7187" y="23654"/>
                  </a:lnTo>
                  <a:lnTo>
                    <a:pt x="7360" y="23538"/>
                  </a:lnTo>
                  <a:lnTo>
                    <a:pt x="7513" y="23423"/>
                  </a:lnTo>
                  <a:lnTo>
                    <a:pt x="7648" y="23288"/>
                  </a:lnTo>
                  <a:lnTo>
                    <a:pt x="7782" y="23135"/>
                  </a:lnTo>
                  <a:lnTo>
                    <a:pt x="7898" y="22981"/>
                  </a:lnTo>
                  <a:lnTo>
                    <a:pt x="8013" y="22808"/>
                  </a:lnTo>
                  <a:lnTo>
                    <a:pt x="8090" y="22635"/>
                  </a:lnTo>
                  <a:lnTo>
                    <a:pt x="8167" y="22462"/>
                  </a:lnTo>
                  <a:lnTo>
                    <a:pt x="8224" y="22270"/>
                  </a:lnTo>
                  <a:lnTo>
                    <a:pt x="8263" y="22078"/>
                  </a:lnTo>
                  <a:lnTo>
                    <a:pt x="8282" y="21886"/>
                  </a:lnTo>
                  <a:lnTo>
                    <a:pt x="8513" y="21943"/>
                  </a:lnTo>
                  <a:lnTo>
                    <a:pt x="8724" y="21982"/>
                  </a:lnTo>
                  <a:lnTo>
                    <a:pt x="8935" y="21982"/>
                  </a:lnTo>
                  <a:lnTo>
                    <a:pt x="9147" y="21963"/>
                  </a:lnTo>
                  <a:lnTo>
                    <a:pt x="9358" y="21905"/>
                  </a:lnTo>
                  <a:lnTo>
                    <a:pt x="9550" y="21809"/>
                  </a:lnTo>
                  <a:lnTo>
                    <a:pt x="9742" y="21713"/>
                  </a:lnTo>
                  <a:lnTo>
                    <a:pt x="9915" y="21578"/>
                  </a:lnTo>
                  <a:lnTo>
                    <a:pt x="10050" y="21425"/>
                  </a:lnTo>
                  <a:lnTo>
                    <a:pt x="10184" y="21271"/>
                  </a:lnTo>
                  <a:lnTo>
                    <a:pt x="10280" y="21079"/>
                  </a:lnTo>
                  <a:lnTo>
                    <a:pt x="10357" y="20887"/>
                  </a:lnTo>
                  <a:lnTo>
                    <a:pt x="10396" y="20675"/>
                  </a:lnTo>
                  <a:lnTo>
                    <a:pt x="10396" y="20464"/>
                  </a:lnTo>
                  <a:lnTo>
                    <a:pt x="10357" y="20233"/>
                  </a:lnTo>
                  <a:lnTo>
                    <a:pt x="10280" y="20003"/>
                  </a:lnTo>
                  <a:lnTo>
                    <a:pt x="10588" y="19984"/>
                  </a:lnTo>
                  <a:lnTo>
                    <a:pt x="10876" y="19945"/>
                  </a:lnTo>
                  <a:lnTo>
                    <a:pt x="11183" y="19868"/>
                  </a:lnTo>
                  <a:lnTo>
                    <a:pt x="11452" y="19753"/>
                  </a:lnTo>
                  <a:lnTo>
                    <a:pt x="11472" y="19753"/>
                  </a:lnTo>
                  <a:lnTo>
                    <a:pt x="11990" y="19657"/>
                  </a:lnTo>
                  <a:lnTo>
                    <a:pt x="12509" y="19580"/>
                  </a:lnTo>
                  <a:lnTo>
                    <a:pt x="13047" y="19523"/>
                  </a:lnTo>
                  <a:lnTo>
                    <a:pt x="13566" y="19465"/>
                  </a:lnTo>
                  <a:lnTo>
                    <a:pt x="14085" y="19446"/>
                  </a:lnTo>
                  <a:close/>
                  <a:moveTo>
                    <a:pt x="16102" y="22904"/>
                  </a:moveTo>
                  <a:lnTo>
                    <a:pt x="16179" y="23058"/>
                  </a:lnTo>
                  <a:lnTo>
                    <a:pt x="16237" y="23231"/>
                  </a:lnTo>
                  <a:lnTo>
                    <a:pt x="16256" y="23385"/>
                  </a:lnTo>
                  <a:lnTo>
                    <a:pt x="16275" y="23538"/>
                  </a:lnTo>
                  <a:lnTo>
                    <a:pt x="16256" y="23692"/>
                  </a:lnTo>
                  <a:lnTo>
                    <a:pt x="16237" y="23826"/>
                  </a:lnTo>
                  <a:lnTo>
                    <a:pt x="16179" y="23961"/>
                  </a:lnTo>
                  <a:lnTo>
                    <a:pt x="16121" y="24095"/>
                  </a:lnTo>
                  <a:lnTo>
                    <a:pt x="16044" y="24211"/>
                  </a:lnTo>
                  <a:lnTo>
                    <a:pt x="15948" y="24326"/>
                  </a:lnTo>
                  <a:lnTo>
                    <a:pt x="15852" y="24422"/>
                  </a:lnTo>
                  <a:lnTo>
                    <a:pt x="15718" y="24499"/>
                  </a:lnTo>
                  <a:lnTo>
                    <a:pt x="15583" y="24576"/>
                  </a:lnTo>
                  <a:lnTo>
                    <a:pt x="15449" y="24614"/>
                  </a:lnTo>
                  <a:lnTo>
                    <a:pt x="15295" y="24653"/>
                  </a:lnTo>
                  <a:lnTo>
                    <a:pt x="15122" y="24653"/>
                  </a:lnTo>
                  <a:lnTo>
                    <a:pt x="15103" y="24576"/>
                  </a:lnTo>
                  <a:lnTo>
                    <a:pt x="15045" y="24537"/>
                  </a:lnTo>
                  <a:lnTo>
                    <a:pt x="14988" y="24499"/>
                  </a:lnTo>
                  <a:lnTo>
                    <a:pt x="14872" y="24499"/>
                  </a:lnTo>
                  <a:lnTo>
                    <a:pt x="14815" y="24537"/>
                  </a:lnTo>
                  <a:lnTo>
                    <a:pt x="14757" y="24557"/>
                  </a:lnTo>
                  <a:lnTo>
                    <a:pt x="14738" y="24614"/>
                  </a:lnTo>
                  <a:lnTo>
                    <a:pt x="14680" y="24633"/>
                  </a:lnTo>
                  <a:lnTo>
                    <a:pt x="14642" y="24672"/>
                  </a:lnTo>
                  <a:lnTo>
                    <a:pt x="14642" y="24730"/>
                  </a:lnTo>
                  <a:lnTo>
                    <a:pt x="14642" y="24749"/>
                  </a:lnTo>
                  <a:lnTo>
                    <a:pt x="14680" y="24768"/>
                  </a:lnTo>
                  <a:lnTo>
                    <a:pt x="14719" y="24787"/>
                  </a:lnTo>
                  <a:lnTo>
                    <a:pt x="14738" y="24979"/>
                  </a:lnTo>
                  <a:lnTo>
                    <a:pt x="14738" y="25152"/>
                  </a:lnTo>
                  <a:lnTo>
                    <a:pt x="14699" y="25306"/>
                  </a:lnTo>
                  <a:lnTo>
                    <a:pt x="14642" y="25479"/>
                  </a:lnTo>
                  <a:lnTo>
                    <a:pt x="14565" y="25613"/>
                  </a:lnTo>
                  <a:lnTo>
                    <a:pt x="14450" y="25748"/>
                  </a:lnTo>
                  <a:lnTo>
                    <a:pt x="14315" y="25863"/>
                  </a:lnTo>
                  <a:lnTo>
                    <a:pt x="14161" y="25940"/>
                  </a:lnTo>
                  <a:lnTo>
                    <a:pt x="14008" y="25978"/>
                  </a:lnTo>
                  <a:lnTo>
                    <a:pt x="13873" y="25998"/>
                  </a:lnTo>
                  <a:lnTo>
                    <a:pt x="13739" y="25998"/>
                  </a:lnTo>
                  <a:lnTo>
                    <a:pt x="13604" y="25978"/>
                  </a:lnTo>
                  <a:lnTo>
                    <a:pt x="13470" y="25921"/>
                  </a:lnTo>
                  <a:lnTo>
                    <a:pt x="13335" y="25863"/>
                  </a:lnTo>
                  <a:lnTo>
                    <a:pt x="13220" y="25806"/>
                  </a:lnTo>
                  <a:lnTo>
                    <a:pt x="13124" y="25709"/>
                  </a:lnTo>
                  <a:lnTo>
                    <a:pt x="12989" y="25479"/>
                  </a:lnTo>
                  <a:lnTo>
                    <a:pt x="12932" y="25421"/>
                  </a:lnTo>
                  <a:lnTo>
                    <a:pt x="12874" y="25402"/>
                  </a:lnTo>
                  <a:lnTo>
                    <a:pt x="12817" y="25364"/>
                  </a:lnTo>
                  <a:lnTo>
                    <a:pt x="12759" y="25344"/>
                  </a:lnTo>
                  <a:lnTo>
                    <a:pt x="12701" y="25383"/>
                  </a:lnTo>
                  <a:lnTo>
                    <a:pt x="12682" y="25440"/>
                  </a:lnTo>
                  <a:lnTo>
                    <a:pt x="12624" y="25479"/>
                  </a:lnTo>
                  <a:lnTo>
                    <a:pt x="12586" y="25537"/>
                  </a:lnTo>
                  <a:lnTo>
                    <a:pt x="12586" y="25613"/>
                  </a:lnTo>
                  <a:lnTo>
                    <a:pt x="12624" y="25690"/>
                  </a:lnTo>
                  <a:lnTo>
                    <a:pt x="13009" y="26401"/>
                  </a:lnTo>
                  <a:lnTo>
                    <a:pt x="13258" y="26882"/>
                  </a:lnTo>
                  <a:lnTo>
                    <a:pt x="13374" y="27131"/>
                  </a:lnTo>
                  <a:lnTo>
                    <a:pt x="13470" y="27381"/>
                  </a:lnTo>
                  <a:lnTo>
                    <a:pt x="13547" y="27612"/>
                  </a:lnTo>
                  <a:lnTo>
                    <a:pt x="13604" y="27861"/>
                  </a:lnTo>
                  <a:lnTo>
                    <a:pt x="13643" y="28092"/>
                  </a:lnTo>
                  <a:lnTo>
                    <a:pt x="13643" y="28303"/>
                  </a:lnTo>
                  <a:lnTo>
                    <a:pt x="13604" y="28476"/>
                  </a:lnTo>
                  <a:lnTo>
                    <a:pt x="13566" y="28572"/>
                  </a:lnTo>
                  <a:lnTo>
                    <a:pt x="13527" y="28649"/>
                  </a:lnTo>
                  <a:lnTo>
                    <a:pt x="13470" y="28707"/>
                  </a:lnTo>
                  <a:lnTo>
                    <a:pt x="13393" y="28784"/>
                  </a:lnTo>
                  <a:lnTo>
                    <a:pt x="13316" y="28822"/>
                  </a:lnTo>
                  <a:lnTo>
                    <a:pt x="13201" y="28880"/>
                  </a:lnTo>
                  <a:lnTo>
                    <a:pt x="13086" y="28918"/>
                  </a:lnTo>
                  <a:lnTo>
                    <a:pt x="12970" y="28937"/>
                  </a:lnTo>
                  <a:lnTo>
                    <a:pt x="12740" y="28937"/>
                  </a:lnTo>
                  <a:lnTo>
                    <a:pt x="12644" y="28918"/>
                  </a:lnTo>
                  <a:lnTo>
                    <a:pt x="12548" y="28899"/>
                  </a:lnTo>
                  <a:lnTo>
                    <a:pt x="12451" y="28861"/>
                  </a:lnTo>
                  <a:lnTo>
                    <a:pt x="12375" y="28803"/>
                  </a:lnTo>
                  <a:lnTo>
                    <a:pt x="12202" y="28668"/>
                  </a:lnTo>
                  <a:lnTo>
                    <a:pt x="12067" y="28515"/>
                  </a:lnTo>
                  <a:lnTo>
                    <a:pt x="11933" y="28323"/>
                  </a:lnTo>
                  <a:lnTo>
                    <a:pt x="11817" y="28111"/>
                  </a:lnTo>
                  <a:lnTo>
                    <a:pt x="11721" y="27881"/>
                  </a:lnTo>
                  <a:lnTo>
                    <a:pt x="11625" y="27650"/>
                  </a:lnTo>
                  <a:lnTo>
                    <a:pt x="11472" y="27170"/>
                  </a:lnTo>
                  <a:lnTo>
                    <a:pt x="11337" y="26728"/>
                  </a:lnTo>
                  <a:lnTo>
                    <a:pt x="11241" y="26363"/>
                  </a:lnTo>
                  <a:lnTo>
                    <a:pt x="11222" y="26324"/>
                  </a:lnTo>
                  <a:lnTo>
                    <a:pt x="11183" y="26286"/>
                  </a:lnTo>
                  <a:lnTo>
                    <a:pt x="11145" y="26267"/>
                  </a:lnTo>
                  <a:lnTo>
                    <a:pt x="11106" y="26247"/>
                  </a:lnTo>
                  <a:lnTo>
                    <a:pt x="11030" y="26267"/>
                  </a:lnTo>
                  <a:lnTo>
                    <a:pt x="10991" y="26286"/>
                  </a:lnTo>
                  <a:lnTo>
                    <a:pt x="10972" y="26324"/>
                  </a:lnTo>
                  <a:lnTo>
                    <a:pt x="10895" y="26305"/>
                  </a:lnTo>
                  <a:lnTo>
                    <a:pt x="10818" y="26324"/>
                  </a:lnTo>
                  <a:lnTo>
                    <a:pt x="10761" y="26382"/>
                  </a:lnTo>
                  <a:lnTo>
                    <a:pt x="10741" y="26420"/>
                  </a:lnTo>
                  <a:lnTo>
                    <a:pt x="10741" y="26478"/>
                  </a:lnTo>
                  <a:lnTo>
                    <a:pt x="10703" y="26958"/>
                  </a:lnTo>
                  <a:lnTo>
                    <a:pt x="10665" y="27247"/>
                  </a:lnTo>
                  <a:lnTo>
                    <a:pt x="10607" y="27535"/>
                  </a:lnTo>
                  <a:lnTo>
                    <a:pt x="10549" y="27650"/>
                  </a:lnTo>
                  <a:lnTo>
                    <a:pt x="10492" y="27746"/>
                  </a:lnTo>
                  <a:lnTo>
                    <a:pt x="10434" y="27842"/>
                  </a:lnTo>
                  <a:lnTo>
                    <a:pt x="10338" y="27900"/>
                  </a:lnTo>
                  <a:lnTo>
                    <a:pt x="10242" y="27938"/>
                  </a:lnTo>
                  <a:lnTo>
                    <a:pt x="10127" y="27938"/>
                  </a:lnTo>
                  <a:lnTo>
                    <a:pt x="9992" y="27900"/>
                  </a:lnTo>
                  <a:lnTo>
                    <a:pt x="9838" y="27823"/>
                  </a:lnTo>
                  <a:lnTo>
                    <a:pt x="9742" y="27746"/>
                  </a:lnTo>
                  <a:lnTo>
                    <a:pt x="9646" y="27689"/>
                  </a:lnTo>
                  <a:lnTo>
                    <a:pt x="9589" y="27592"/>
                  </a:lnTo>
                  <a:lnTo>
                    <a:pt x="9531" y="27516"/>
                  </a:lnTo>
                  <a:lnTo>
                    <a:pt x="9492" y="27420"/>
                  </a:lnTo>
                  <a:lnTo>
                    <a:pt x="9454" y="27323"/>
                  </a:lnTo>
                  <a:lnTo>
                    <a:pt x="9416" y="27112"/>
                  </a:lnTo>
                  <a:lnTo>
                    <a:pt x="9396" y="26901"/>
                  </a:lnTo>
                  <a:lnTo>
                    <a:pt x="9416" y="26670"/>
                  </a:lnTo>
                  <a:lnTo>
                    <a:pt x="9473" y="26228"/>
                  </a:lnTo>
                  <a:lnTo>
                    <a:pt x="9973" y="26036"/>
                  </a:lnTo>
                  <a:lnTo>
                    <a:pt x="10472" y="25806"/>
                  </a:lnTo>
                  <a:lnTo>
                    <a:pt x="10972" y="25575"/>
                  </a:lnTo>
                  <a:lnTo>
                    <a:pt x="11452" y="25325"/>
                  </a:lnTo>
                  <a:lnTo>
                    <a:pt x="12413" y="24826"/>
                  </a:lnTo>
                  <a:lnTo>
                    <a:pt x="13355" y="24307"/>
                  </a:lnTo>
                  <a:lnTo>
                    <a:pt x="16102" y="22904"/>
                  </a:lnTo>
                  <a:close/>
                  <a:moveTo>
                    <a:pt x="28918" y="16083"/>
                  </a:moveTo>
                  <a:lnTo>
                    <a:pt x="29129" y="16122"/>
                  </a:lnTo>
                  <a:lnTo>
                    <a:pt x="29341" y="16141"/>
                  </a:lnTo>
                  <a:lnTo>
                    <a:pt x="29552" y="16198"/>
                  </a:lnTo>
                  <a:lnTo>
                    <a:pt x="29744" y="16256"/>
                  </a:lnTo>
                  <a:lnTo>
                    <a:pt x="29956" y="16352"/>
                  </a:lnTo>
                  <a:lnTo>
                    <a:pt x="30128" y="16429"/>
                  </a:lnTo>
                  <a:lnTo>
                    <a:pt x="30301" y="16544"/>
                  </a:lnTo>
                  <a:lnTo>
                    <a:pt x="30474" y="16660"/>
                  </a:lnTo>
                  <a:lnTo>
                    <a:pt x="30628" y="16775"/>
                  </a:lnTo>
                  <a:lnTo>
                    <a:pt x="30782" y="16909"/>
                  </a:lnTo>
                  <a:lnTo>
                    <a:pt x="30916" y="17063"/>
                  </a:lnTo>
                  <a:lnTo>
                    <a:pt x="31051" y="17217"/>
                  </a:lnTo>
                  <a:lnTo>
                    <a:pt x="31166" y="17390"/>
                  </a:lnTo>
                  <a:lnTo>
                    <a:pt x="31262" y="17563"/>
                  </a:lnTo>
                  <a:lnTo>
                    <a:pt x="31339" y="17736"/>
                  </a:lnTo>
                  <a:lnTo>
                    <a:pt x="31416" y="17909"/>
                  </a:lnTo>
                  <a:lnTo>
                    <a:pt x="31493" y="18101"/>
                  </a:lnTo>
                  <a:lnTo>
                    <a:pt x="31531" y="18312"/>
                  </a:lnTo>
                  <a:lnTo>
                    <a:pt x="31570" y="18504"/>
                  </a:lnTo>
                  <a:lnTo>
                    <a:pt x="31570" y="18716"/>
                  </a:lnTo>
                  <a:lnTo>
                    <a:pt x="31570" y="18908"/>
                  </a:lnTo>
                  <a:lnTo>
                    <a:pt x="31550" y="19119"/>
                  </a:lnTo>
                  <a:lnTo>
                    <a:pt x="31531" y="19330"/>
                  </a:lnTo>
                  <a:lnTo>
                    <a:pt x="31473" y="19542"/>
                  </a:lnTo>
                  <a:lnTo>
                    <a:pt x="31397" y="19772"/>
                  </a:lnTo>
                  <a:lnTo>
                    <a:pt x="31301" y="19984"/>
                  </a:lnTo>
                  <a:lnTo>
                    <a:pt x="31204" y="20195"/>
                  </a:lnTo>
                  <a:lnTo>
                    <a:pt x="31070" y="20406"/>
                  </a:lnTo>
                  <a:lnTo>
                    <a:pt x="30935" y="20599"/>
                  </a:lnTo>
                  <a:lnTo>
                    <a:pt x="30782" y="20771"/>
                  </a:lnTo>
                  <a:lnTo>
                    <a:pt x="30628" y="20964"/>
                  </a:lnTo>
                  <a:lnTo>
                    <a:pt x="30455" y="21117"/>
                  </a:lnTo>
                  <a:lnTo>
                    <a:pt x="30109" y="21444"/>
                  </a:lnTo>
                  <a:lnTo>
                    <a:pt x="29725" y="21713"/>
                  </a:lnTo>
                  <a:lnTo>
                    <a:pt x="29341" y="21982"/>
                  </a:lnTo>
                  <a:lnTo>
                    <a:pt x="28937" y="22232"/>
                  </a:lnTo>
                  <a:lnTo>
                    <a:pt x="28111" y="22693"/>
                  </a:lnTo>
                  <a:lnTo>
                    <a:pt x="26286" y="23711"/>
                  </a:lnTo>
                  <a:lnTo>
                    <a:pt x="24460" y="24710"/>
                  </a:lnTo>
                  <a:lnTo>
                    <a:pt x="20752" y="26670"/>
                  </a:lnTo>
                  <a:lnTo>
                    <a:pt x="17063" y="28611"/>
                  </a:lnTo>
                  <a:lnTo>
                    <a:pt x="13355" y="30532"/>
                  </a:lnTo>
                  <a:lnTo>
                    <a:pt x="12317" y="31070"/>
                  </a:lnTo>
                  <a:lnTo>
                    <a:pt x="11779" y="31339"/>
                  </a:lnTo>
                  <a:lnTo>
                    <a:pt x="11241" y="31570"/>
                  </a:lnTo>
                  <a:lnTo>
                    <a:pt x="10972" y="31666"/>
                  </a:lnTo>
                  <a:lnTo>
                    <a:pt x="10684" y="31762"/>
                  </a:lnTo>
                  <a:lnTo>
                    <a:pt x="10396" y="31839"/>
                  </a:lnTo>
                  <a:lnTo>
                    <a:pt x="10127" y="31896"/>
                  </a:lnTo>
                  <a:lnTo>
                    <a:pt x="9838" y="31935"/>
                  </a:lnTo>
                  <a:lnTo>
                    <a:pt x="9550" y="31954"/>
                  </a:lnTo>
                  <a:lnTo>
                    <a:pt x="9262" y="31935"/>
                  </a:lnTo>
                  <a:lnTo>
                    <a:pt x="8974" y="31916"/>
                  </a:lnTo>
                  <a:lnTo>
                    <a:pt x="8666" y="31858"/>
                  </a:lnTo>
                  <a:lnTo>
                    <a:pt x="8378" y="31781"/>
                  </a:lnTo>
                  <a:lnTo>
                    <a:pt x="8109" y="31685"/>
                  </a:lnTo>
                  <a:lnTo>
                    <a:pt x="7878" y="31551"/>
                  </a:lnTo>
                  <a:lnTo>
                    <a:pt x="7648" y="31416"/>
                  </a:lnTo>
                  <a:lnTo>
                    <a:pt x="7456" y="31262"/>
                  </a:lnTo>
                  <a:lnTo>
                    <a:pt x="7283" y="31089"/>
                  </a:lnTo>
                  <a:lnTo>
                    <a:pt x="7129" y="30897"/>
                  </a:lnTo>
                  <a:lnTo>
                    <a:pt x="6995" y="30686"/>
                  </a:lnTo>
                  <a:lnTo>
                    <a:pt x="6899" y="30455"/>
                  </a:lnTo>
                  <a:lnTo>
                    <a:pt x="6822" y="30206"/>
                  </a:lnTo>
                  <a:lnTo>
                    <a:pt x="6764" y="29956"/>
                  </a:lnTo>
                  <a:lnTo>
                    <a:pt x="6745" y="29687"/>
                  </a:lnTo>
                  <a:lnTo>
                    <a:pt x="6745" y="29399"/>
                  </a:lnTo>
                  <a:lnTo>
                    <a:pt x="6783" y="29110"/>
                  </a:lnTo>
                  <a:lnTo>
                    <a:pt x="6841" y="28803"/>
                  </a:lnTo>
                  <a:lnTo>
                    <a:pt x="6879" y="28592"/>
                  </a:lnTo>
                  <a:lnTo>
                    <a:pt x="6937" y="28419"/>
                  </a:lnTo>
                  <a:lnTo>
                    <a:pt x="7091" y="28073"/>
                  </a:lnTo>
                  <a:lnTo>
                    <a:pt x="7264" y="27765"/>
                  </a:lnTo>
                  <a:lnTo>
                    <a:pt x="7475" y="27496"/>
                  </a:lnTo>
                  <a:lnTo>
                    <a:pt x="7706" y="27227"/>
                  </a:lnTo>
                  <a:lnTo>
                    <a:pt x="7975" y="26978"/>
                  </a:lnTo>
                  <a:lnTo>
                    <a:pt x="8263" y="26747"/>
                  </a:lnTo>
                  <a:lnTo>
                    <a:pt x="8551" y="26516"/>
                  </a:lnTo>
                  <a:lnTo>
                    <a:pt x="8839" y="26440"/>
                  </a:lnTo>
                  <a:lnTo>
                    <a:pt x="9147" y="26344"/>
                  </a:lnTo>
                  <a:lnTo>
                    <a:pt x="9147" y="26344"/>
                  </a:lnTo>
                  <a:lnTo>
                    <a:pt x="9089" y="26651"/>
                  </a:lnTo>
                  <a:lnTo>
                    <a:pt x="9051" y="26958"/>
                  </a:lnTo>
                  <a:lnTo>
                    <a:pt x="9070" y="27266"/>
                  </a:lnTo>
                  <a:lnTo>
                    <a:pt x="9089" y="27420"/>
                  </a:lnTo>
                  <a:lnTo>
                    <a:pt x="9127" y="27554"/>
                  </a:lnTo>
                  <a:lnTo>
                    <a:pt x="9185" y="27689"/>
                  </a:lnTo>
                  <a:lnTo>
                    <a:pt x="9243" y="27823"/>
                  </a:lnTo>
                  <a:lnTo>
                    <a:pt x="9320" y="27938"/>
                  </a:lnTo>
                  <a:lnTo>
                    <a:pt x="9416" y="28034"/>
                  </a:lnTo>
                  <a:lnTo>
                    <a:pt x="9531" y="28130"/>
                  </a:lnTo>
                  <a:lnTo>
                    <a:pt x="9665" y="28207"/>
                  </a:lnTo>
                  <a:lnTo>
                    <a:pt x="9800" y="28265"/>
                  </a:lnTo>
                  <a:lnTo>
                    <a:pt x="9973" y="28323"/>
                  </a:lnTo>
                  <a:lnTo>
                    <a:pt x="10107" y="28342"/>
                  </a:lnTo>
                  <a:lnTo>
                    <a:pt x="10223" y="28342"/>
                  </a:lnTo>
                  <a:lnTo>
                    <a:pt x="10338" y="28323"/>
                  </a:lnTo>
                  <a:lnTo>
                    <a:pt x="10453" y="28284"/>
                  </a:lnTo>
                  <a:lnTo>
                    <a:pt x="10549" y="28246"/>
                  </a:lnTo>
                  <a:lnTo>
                    <a:pt x="10645" y="28188"/>
                  </a:lnTo>
                  <a:lnTo>
                    <a:pt x="10722" y="28111"/>
                  </a:lnTo>
                  <a:lnTo>
                    <a:pt x="10799" y="28034"/>
                  </a:lnTo>
                  <a:lnTo>
                    <a:pt x="10934" y="27842"/>
                  </a:lnTo>
                  <a:lnTo>
                    <a:pt x="11010" y="27631"/>
                  </a:lnTo>
                  <a:lnTo>
                    <a:pt x="11087" y="27400"/>
                  </a:lnTo>
                  <a:lnTo>
                    <a:pt x="11126" y="27151"/>
                  </a:lnTo>
                  <a:lnTo>
                    <a:pt x="11241" y="27592"/>
                  </a:lnTo>
                  <a:lnTo>
                    <a:pt x="11395" y="28054"/>
                  </a:lnTo>
                  <a:lnTo>
                    <a:pt x="11491" y="28265"/>
                  </a:lnTo>
                  <a:lnTo>
                    <a:pt x="11587" y="28476"/>
                  </a:lnTo>
                  <a:lnTo>
                    <a:pt x="11702" y="28668"/>
                  </a:lnTo>
                  <a:lnTo>
                    <a:pt x="11837" y="28841"/>
                  </a:lnTo>
                  <a:lnTo>
                    <a:pt x="11971" y="28995"/>
                  </a:lnTo>
                  <a:lnTo>
                    <a:pt x="12125" y="29130"/>
                  </a:lnTo>
                  <a:lnTo>
                    <a:pt x="12298" y="29245"/>
                  </a:lnTo>
                  <a:lnTo>
                    <a:pt x="12471" y="29322"/>
                  </a:lnTo>
                  <a:lnTo>
                    <a:pt x="12663" y="29379"/>
                  </a:lnTo>
                  <a:lnTo>
                    <a:pt x="12893" y="29379"/>
                  </a:lnTo>
                  <a:lnTo>
                    <a:pt x="13124" y="29360"/>
                  </a:lnTo>
                  <a:lnTo>
                    <a:pt x="13374" y="29283"/>
                  </a:lnTo>
                  <a:lnTo>
                    <a:pt x="13585" y="29187"/>
                  </a:lnTo>
                  <a:lnTo>
                    <a:pt x="13758" y="29072"/>
                  </a:lnTo>
                  <a:lnTo>
                    <a:pt x="13892" y="28937"/>
                  </a:lnTo>
                  <a:lnTo>
                    <a:pt x="13989" y="28784"/>
                  </a:lnTo>
                  <a:lnTo>
                    <a:pt x="14065" y="28611"/>
                  </a:lnTo>
                  <a:lnTo>
                    <a:pt x="14104" y="28419"/>
                  </a:lnTo>
                  <a:lnTo>
                    <a:pt x="14104" y="28227"/>
                  </a:lnTo>
                  <a:lnTo>
                    <a:pt x="14085" y="28015"/>
                  </a:lnTo>
                  <a:lnTo>
                    <a:pt x="14046" y="27804"/>
                  </a:lnTo>
                  <a:lnTo>
                    <a:pt x="14008" y="27573"/>
                  </a:lnTo>
                  <a:lnTo>
                    <a:pt x="13931" y="27362"/>
                  </a:lnTo>
                  <a:lnTo>
                    <a:pt x="13854" y="27131"/>
                  </a:lnTo>
                  <a:lnTo>
                    <a:pt x="13643" y="26689"/>
                  </a:lnTo>
                  <a:lnTo>
                    <a:pt x="13431" y="26267"/>
                  </a:lnTo>
                  <a:lnTo>
                    <a:pt x="13643" y="26344"/>
                  </a:lnTo>
                  <a:lnTo>
                    <a:pt x="13854" y="26363"/>
                  </a:lnTo>
                  <a:lnTo>
                    <a:pt x="14065" y="26363"/>
                  </a:lnTo>
                  <a:lnTo>
                    <a:pt x="14296" y="26305"/>
                  </a:lnTo>
                  <a:lnTo>
                    <a:pt x="14488" y="26209"/>
                  </a:lnTo>
                  <a:lnTo>
                    <a:pt x="14680" y="26094"/>
                  </a:lnTo>
                  <a:lnTo>
                    <a:pt x="14834" y="25940"/>
                  </a:lnTo>
                  <a:lnTo>
                    <a:pt x="14968" y="25767"/>
                  </a:lnTo>
                  <a:lnTo>
                    <a:pt x="15065" y="25575"/>
                  </a:lnTo>
                  <a:lnTo>
                    <a:pt x="15122" y="25364"/>
                  </a:lnTo>
                  <a:lnTo>
                    <a:pt x="15161" y="25152"/>
                  </a:lnTo>
                  <a:lnTo>
                    <a:pt x="15180" y="24941"/>
                  </a:lnTo>
                  <a:lnTo>
                    <a:pt x="15372" y="24941"/>
                  </a:lnTo>
                  <a:lnTo>
                    <a:pt x="15583" y="24922"/>
                  </a:lnTo>
                  <a:lnTo>
                    <a:pt x="15775" y="24864"/>
                  </a:lnTo>
                  <a:lnTo>
                    <a:pt x="15948" y="24787"/>
                  </a:lnTo>
                  <a:lnTo>
                    <a:pt x="16121" y="24691"/>
                  </a:lnTo>
                  <a:lnTo>
                    <a:pt x="16275" y="24557"/>
                  </a:lnTo>
                  <a:lnTo>
                    <a:pt x="16410" y="24422"/>
                  </a:lnTo>
                  <a:lnTo>
                    <a:pt x="16525" y="24249"/>
                  </a:lnTo>
                  <a:lnTo>
                    <a:pt x="16602" y="24076"/>
                  </a:lnTo>
                  <a:lnTo>
                    <a:pt x="16679" y="23903"/>
                  </a:lnTo>
                  <a:lnTo>
                    <a:pt x="16717" y="23692"/>
                  </a:lnTo>
                  <a:lnTo>
                    <a:pt x="16736" y="23500"/>
                  </a:lnTo>
                  <a:lnTo>
                    <a:pt x="16736" y="23288"/>
                  </a:lnTo>
                  <a:lnTo>
                    <a:pt x="16698" y="23096"/>
                  </a:lnTo>
                  <a:lnTo>
                    <a:pt x="16621" y="22885"/>
                  </a:lnTo>
                  <a:lnTo>
                    <a:pt x="16506" y="22693"/>
                  </a:lnTo>
                  <a:lnTo>
                    <a:pt x="19926" y="20944"/>
                  </a:lnTo>
                  <a:lnTo>
                    <a:pt x="19983" y="20887"/>
                  </a:lnTo>
                  <a:lnTo>
                    <a:pt x="20022" y="20829"/>
                  </a:lnTo>
                  <a:lnTo>
                    <a:pt x="20790" y="20483"/>
                  </a:lnTo>
                  <a:lnTo>
                    <a:pt x="21540" y="20099"/>
                  </a:lnTo>
                  <a:lnTo>
                    <a:pt x="22270" y="19695"/>
                  </a:lnTo>
                  <a:lnTo>
                    <a:pt x="23000" y="19273"/>
                  </a:lnTo>
                  <a:lnTo>
                    <a:pt x="23038" y="19426"/>
                  </a:lnTo>
                  <a:lnTo>
                    <a:pt x="23096" y="19580"/>
                  </a:lnTo>
                  <a:lnTo>
                    <a:pt x="23192" y="19734"/>
                  </a:lnTo>
                  <a:lnTo>
                    <a:pt x="23327" y="19868"/>
                  </a:lnTo>
                  <a:lnTo>
                    <a:pt x="23461" y="19964"/>
                  </a:lnTo>
                  <a:lnTo>
                    <a:pt x="23615" y="20061"/>
                  </a:lnTo>
                  <a:lnTo>
                    <a:pt x="23788" y="20118"/>
                  </a:lnTo>
                  <a:lnTo>
                    <a:pt x="23941" y="20157"/>
                  </a:lnTo>
                  <a:lnTo>
                    <a:pt x="24134" y="20157"/>
                  </a:lnTo>
                  <a:lnTo>
                    <a:pt x="24326" y="20118"/>
                  </a:lnTo>
                  <a:lnTo>
                    <a:pt x="24518" y="20041"/>
                  </a:lnTo>
                  <a:lnTo>
                    <a:pt x="24672" y="19945"/>
                  </a:lnTo>
                  <a:lnTo>
                    <a:pt x="24845" y="19830"/>
                  </a:lnTo>
                  <a:lnTo>
                    <a:pt x="24979" y="19695"/>
                  </a:lnTo>
                  <a:lnTo>
                    <a:pt x="25094" y="19542"/>
                  </a:lnTo>
                  <a:lnTo>
                    <a:pt x="25190" y="19369"/>
                  </a:lnTo>
                  <a:lnTo>
                    <a:pt x="25286" y="19599"/>
                  </a:lnTo>
                  <a:lnTo>
                    <a:pt x="25383" y="19849"/>
                  </a:lnTo>
                  <a:lnTo>
                    <a:pt x="25498" y="20061"/>
                  </a:lnTo>
                  <a:lnTo>
                    <a:pt x="25632" y="20272"/>
                  </a:lnTo>
                  <a:lnTo>
                    <a:pt x="25786" y="20483"/>
                  </a:lnTo>
                  <a:lnTo>
                    <a:pt x="25959" y="20656"/>
                  </a:lnTo>
                  <a:lnTo>
                    <a:pt x="26151" y="20810"/>
                  </a:lnTo>
                  <a:lnTo>
                    <a:pt x="26382" y="20944"/>
                  </a:lnTo>
                  <a:lnTo>
                    <a:pt x="26574" y="21021"/>
                  </a:lnTo>
                  <a:lnTo>
                    <a:pt x="26804" y="21079"/>
                  </a:lnTo>
                  <a:lnTo>
                    <a:pt x="27016" y="21117"/>
                  </a:lnTo>
                  <a:lnTo>
                    <a:pt x="27227" y="21098"/>
                  </a:lnTo>
                  <a:lnTo>
                    <a:pt x="27438" y="21060"/>
                  </a:lnTo>
                  <a:lnTo>
                    <a:pt x="27631" y="20983"/>
                  </a:lnTo>
                  <a:lnTo>
                    <a:pt x="27823" y="20868"/>
                  </a:lnTo>
                  <a:lnTo>
                    <a:pt x="27996" y="20714"/>
                  </a:lnTo>
                  <a:lnTo>
                    <a:pt x="28111" y="20599"/>
                  </a:lnTo>
                  <a:lnTo>
                    <a:pt x="28207" y="20464"/>
                  </a:lnTo>
                  <a:lnTo>
                    <a:pt x="28284" y="20330"/>
                  </a:lnTo>
                  <a:lnTo>
                    <a:pt x="28342" y="20195"/>
                  </a:lnTo>
                  <a:lnTo>
                    <a:pt x="28399" y="20061"/>
                  </a:lnTo>
                  <a:lnTo>
                    <a:pt x="28438" y="19926"/>
                  </a:lnTo>
                  <a:lnTo>
                    <a:pt x="28457" y="19792"/>
                  </a:lnTo>
                  <a:lnTo>
                    <a:pt x="28476" y="19657"/>
                  </a:lnTo>
                  <a:lnTo>
                    <a:pt x="28476" y="19523"/>
                  </a:lnTo>
                  <a:lnTo>
                    <a:pt x="28457" y="19388"/>
                  </a:lnTo>
                  <a:lnTo>
                    <a:pt x="28399" y="19138"/>
                  </a:lnTo>
                  <a:lnTo>
                    <a:pt x="28303" y="18869"/>
                  </a:lnTo>
                  <a:lnTo>
                    <a:pt x="28169" y="18619"/>
                  </a:lnTo>
                  <a:lnTo>
                    <a:pt x="27996" y="18370"/>
                  </a:lnTo>
                  <a:lnTo>
                    <a:pt x="27823" y="18139"/>
                  </a:lnTo>
                  <a:lnTo>
                    <a:pt x="27611" y="17909"/>
                  </a:lnTo>
                  <a:lnTo>
                    <a:pt x="27400" y="17697"/>
                  </a:lnTo>
                  <a:lnTo>
                    <a:pt x="27169" y="17505"/>
                  </a:lnTo>
                  <a:lnTo>
                    <a:pt x="26939" y="17332"/>
                  </a:lnTo>
                  <a:lnTo>
                    <a:pt x="26728" y="17159"/>
                  </a:lnTo>
                  <a:lnTo>
                    <a:pt x="26516" y="17025"/>
                  </a:lnTo>
                  <a:lnTo>
                    <a:pt x="26843" y="16794"/>
                  </a:lnTo>
                  <a:lnTo>
                    <a:pt x="27150" y="16564"/>
                  </a:lnTo>
                  <a:lnTo>
                    <a:pt x="27458" y="16333"/>
                  </a:lnTo>
                  <a:lnTo>
                    <a:pt x="27746" y="16083"/>
                  </a:lnTo>
                  <a:lnTo>
                    <a:pt x="27804" y="16122"/>
                  </a:lnTo>
                  <a:lnTo>
                    <a:pt x="27842" y="16160"/>
                  </a:lnTo>
                  <a:lnTo>
                    <a:pt x="27919" y="16179"/>
                  </a:lnTo>
                  <a:lnTo>
                    <a:pt x="27996" y="16179"/>
                  </a:lnTo>
                  <a:lnTo>
                    <a:pt x="28226" y="16122"/>
                  </a:lnTo>
                  <a:lnTo>
                    <a:pt x="28457" y="16102"/>
                  </a:lnTo>
                  <a:lnTo>
                    <a:pt x="28687" y="16083"/>
                  </a:lnTo>
                  <a:close/>
                  <a:moveTo>
                    <a:pt x="31666" y="20368"/>
                  </a:moveTo>
                  <a:lnTo>
                    <a:pt x="31723" y="20426"/>
                  </a:lnTo>
                  <a:lnTo>
                    <a:pt x="32684" y="21924"/>
                  </a:lnTo>
                  <a:lnTo>
                    <a:pt x="31973" y="23461"/>
                  </a:lnTo>
                  <a:lnTo>
                    <a:pt x="31839" y="23634"/>
                  </a:lnTo>
                  <a:lnTo>
                    <a:pt x="31685" y="23788"/>
                  </a:lnTo>
                  <a:lnTo>
                    <a:pt x="31493" y="23923"/>
                  </a:lnTo>
                  <a:lnTo>
                    <a:pt x="31320" y="24057"/>
                  </a:lnTo>
                  <a:lnTo>
                    <a:pt x="30916" y="24307"/>
                  </a:lnTo>
                  <a:lnTo>
                    <a:pt x="30551" y="24537"/>
                  </a:lnTo>
                  <a:lnTo>
                    <a:pt x="29879" y="24941"/>
                  </a:lnTo>
                  <a:lnTo>
                    <a:pt x="29206" y="25344"/>
                  </a:lnTo>
                  <a:lnTo>
                    <a:pt x="27861" y="26113"/>
                  </a:lnTo>
                  <a:lnTo>
                    <a:pt x="25056" y="27708"/>
                  </a:lnTo>
                  <a:lnTo>
                    <a:pt x="22251" y="29283"/>
                  </a:lnTo>
                  <a:lnTo>
                    <a:pt x="19580" y="30744"/>
                  </a:lnTo>
                  <a:lnTo>
                    <a:pt x="16909" y="32165"/>
                  </a:lnTo>
                  <a:lnTo>
                    <a:pt x="15487" y="32934"/>
                  </a:lnTo>
                  <a:lnTo>
                    <a:pt x="14776" y="33299"/>
                  </a:lnTo>
                  <a:lnTo>
                    <a:pt x="14065" y="33664"/>
                  </a:lnTo>
                  <a:lnTo>
                    <a:pt x="13643" y="33876"/>
                  </a:lnTo>
                  <a:lnTo>
                    <a:pt x="13239" y="34087"/>
                  </a:lnTo>
                  <a:lnTo>
                    <a:pt x="13028" y="34183"/>
                  </a:lnTo>
                  <a:lnTo>
                    <a:pt x="12817" y="34279"/>
                  </a:lnTo>
                  <a:lnTo>
                    <a:pt x="12586" y="34337"/>
                  </a:lnTo>
                  <a:lnTo>
                    <a:pt x="12375" y="34375"/>
                  </a:lnTo>
                  <a:lnTo>
                    <a:pt x="12144" y="34414"/>
                  </a:lnTo>
                  <a:lnTo>
                    <a:pt x="11913" y="34433"/>
                  </a:lnTo>
                  <a:lnTo>
                    <a:pt x="11683" y="34433"/>
                  </a:lnTo>
                  <a:lnTo>
                    <a:pt x="11433" y="34414"/>
                  </a:lnTo>
                  <a:lnTo>
                    <a:pt x="11183" y="34394"/>
                  </a:lnTo>
                  <a:lnTo>
                    <a:pt x="10934" y="34356"/>
                  </a:lnTo>
                  <a:lnTo>
                    <a:pt x="10684" y="34279"/>
                  </a:lnTo>
                  <a:lnTo>
                    <a:pt x="10453" y="34202"/>
                  </a:lnTo>
                  <a:lnTo>
                    <a:pt x="10242" y="34087"/>
                  </a:lnTo>
                  <a:lnTo>
                    <a:pt x="10069" y="33933"/>
                  </a:lnTo>
                  <a:lnTo>
                    <a:pt x="9915" y="33779"/>
                  </a:lnTo>
                  <a:lnTo>
                    <a:pt x="9838" y="33683"/>
                  </a:lnTo>
                  <a:lnTo>
                    <a:pt x="9781" y="33587"/>
                  </a:lnTo>
                  <a:lnTo>
                    <a:pt x="9742" y="33472"/>
                  </a:lnTo>
                  <a:lnTo>
                    <a:pt x="9704" y="33357"/>
                  </a:lnTo>
                  <a:lnTo>
                    <a:pt x="9665" y="33222"/>
                  </a:lnTo>
                  <a:lnTo>
                    <a:pt x="9646" y="33088"/>
                  </a:lnTo>
                  <a:lnTo>
                    <a:pt x="9646" y="32934"/>
                  </a:lnTo>
                  <a:lnTo>
                    <a:pt x="9665" y="32780"/>
                  </a:lnTo>
                  <a:lnTo>
                    <a:pt x="9685" y="32627"/>
                  </a:lnTo>
                  <a:lnTo>
                    <a:pt x="9723" y="32454"/>
                  </a:lnTo>
                  <a:lnTo>
                    <a:pt x="9723" y="32415"/>
                  </a:lnTo>
                  <a:lnTo>
                    <a:pt x="10146" y="32358"/>
                  </a:lnTo>
                  <a:lnTo>
                    <a:pt x="10549" y="32281"/>
                  </a:lnTo>
                  <a:lnTo>
                    <a:pt x="10972" y="32146"/>
                  </a:lnTo>
                  <a:lnTo>
                    <a:pt x="11375" y="32012"/>
                  </a:lnTo>
                  <a:lnTo>
                    <a:pt x="11779" y="31839"/>
                  </a:lnTo>
                  <a:lnTo>
                    <a:pt x="12182" y="31666"/>
                  </a:lnTo>
                  <a:lnTo>
                    <a:pt x="12970" y="31282"/>
                  </a:lnTo>
                  <a:lnTo>
                    <a:pt x="14834" y="30340"/>
                  </a:lnTo>
                  <a:lnTo>
                    <a:pt x="16679" y="29379"/>
                  </a:lnTo>
                  <a:lnTo>
                    <a:pt x="20387" y="27439"/>
                  </a:lnTo>
                  <a:lnTo>
                    <a:pt x="23922" y="25556"/>
                  </a:lnTo>
                  <a:lnTo>
                    <a:pt x="27458" y="23654"/>
                  </a:lnTo>
                  <a:lnTo>
                    <a:pt x="28553" y="23058"/>
                  </a:lnTo>
                  <a:lnTo>
                    <a:pt x="29110" y="22731"/>
                  </a:lnTo>
                  <a:lnTo>
                    <a:pt x="29667" y="22405"/>
                  </a:lnTo>
                  <a:lnTo>
                    <a:pt x="29936" y="22212"/>
                  </a:lnTo>
                  <a:lnTo>
                    <a:pt x="30205" y="22020"/>
                  </a:lnTo>
                  <a:lnTo>
                    <a:pt x="30455" y="21828"/>
                  </a:lnTo>
                  <a:lnTo>
                    <a:pt x="30686" y="21617"/>
                  </a:lnTo>
                  <a:lnTo>
                    <a:pt x="30916" y="21405"/>
                  </a:lnTo>
                  <a:lnTo>
                    <a:pt x="31128" y="21175"/>
                  </a:lnTo>
                  <a:lnTo>
                    <a:pt x="31320" y="20925"/>
                  </a:lnTo>
                  <a:lnTo>
                    <a:pt x="31512" y="20675"/>
                  </a:lnTo>
                  <a:lnTo>
                    <a:pt x="31589" y="20522"/>
                  </a:lnTo>
                  <a:lnTo>
                    <a:pt x="31666" y="20368"/>
                  </a:lnTo>
                  <a:close/>
                  <a:moveTo>
                    <a:pt x="13316" y="1"/>
                  </a:moveTo>
                  <a:lnTo>
                    <a:pt x="12701" y="20"/>
                  </a:lnTo>
                  <a:lnTo>
                    <a:pt x="12106" y="97"/>
                  </a:lnTo>
                  <a:lnTo>
                    <a:pt x="11491" y="193"/>
                  </a:lnTo>
                  <a:lnTo>
                    <a:pt x="10895" y="328"/>
                  </a:lnTo>
                  <a:lnTo>
                    <a:pt x="10299" y="500"/>
                  </a:lnTo>
                  <a:lnTo>
                    <a:pt x="9723" y="712"/>
                  </a:lnTo>
                  <a:lnTo>
                    <a:pt x="9147" y="942"/>
                  </a:lnTo>
                  <a:lnTo>
                    <a:pt x="8589" y="1192"/>
                  </a:lnTo>
                  <a:lnTo>
                    <a:pt x="8032" y="1461"/>
                  </a:lnTo>
                  <a:lnTo>
                    <a:pt x="7513" y="1769"/>
                  </a:lnTo>
                  <a:lnTo>
                    <a:pt x="6975" y="2076"/>
                  </a:lnTo>
                  <a:lnTo>
                    <a:pt x="6457" y="2422"/>
                  </a:lnTo>
                  <a:lnTo>
                    <a:pt x="5899" y="2787"/>
                  </a:lnTo>
                  <a:lnTo>
                    <a:pt x="5361" y="3152"/>
                  </a:lnTo>
                  <a:lnTo>
                    <a:pt x="4823" y="3536"/>
                  </a:lnTo>
                  <a:lnTo>
                    <a:pt x="4305" y="3959"/>
                  </a:lnTo>
                  <a:lnTo>
                    <a:pt x="3786" y="4382"/>
                  </a:lnTo>
                  <a:lnTo>
                    <a:pt x="3286" y="4824"/>
                  </a:lnTo>
                  <a:lnTo>
                    <a:pt x="2806" y="5285"/>
                  </a:lnTo>
                  <a:lnTo>
                    <a:pt x="2345" y="5784"/>
                  </a:lnTo>
                  <a:lnTo>
                    <a:pt x="1922" y="6284"/>
                  </a:lnTo>
                  <a:lnTo>
                    <a:pt x="1519" y="6803"/>
                  </a:lnTo>
                  <a:lnTo>
                    <a:pt x="1154" y="7360"/>
                  </a:lnTo>
                  <a:lnTo>
                    <a:pt x="1000" y="7629"/>
                  </a:lnTo>
                  <a:lnTo>
                    <a:pt x="846" y="7917"/>
                  </a:lnTo>
                  <a:lnTo>
                    <a:pt x="712" y="8205"/>
                  </a:lnTo>
                  <a:lnTo>
                    <a:pt x="577" y="8513"/>
                  </a:lnTo>
                  <a:lnTo>
                    <a:pt x="462" y="8820"/>
                  </a:lnTo>
                  <a:lnTo>
                    <a:pt x="347" y="9128"/>
                  </a:lnTo>
                  <a:lnTo>
                    <a:pt x="270" y="9435"/>
                  </a:lnTo>
                  <a:lnTo>
                    <a:pt x="193" y="9762"/>
                  </a:lnTo>
                  <a:lnTo>
                    <a:pt x="78" y="10377"/>
                  </a:lnTo>
                  <a:lnTo>
                    <a:pt x="20" y="10991"/>
                  </a:lnTo>
                  <a:lnTo>
                    <a:pt x="1" y="11606"/>
                  </a:lnTo>
                  <a:lnTo>
                    <a:pt x="20" y="12202"/>
                  </a:lnTo>
                  <a:lnTo>
                    <a:pt x="78" y="12817"/>
                  </a:lnTo>
                  <a:lnTo>
                    <a:pt x="154" y="13432"/>
                  </a:lnTo>
                  <a:lnTo>
                    <a:pt x="289" y="14027"/>
                  </a:lnTo>
                  <a:lnTo>
                    <a:pt x="443" y="14623"/>
                  </a:lnTo>
                  <a:lnTo>
                    <a:pt x="616" y="15219"/>
                  </a:lnTo>
                  <a:lnTo>
                    <a:pt x="827" y="15814"/>
                  </a:lnTo>
                  <a:lnTo>
                    <a:pt x="1038" y="16391"/>
                  </a:lnTo>
                  <a:lnTo>
                    <a:pt x="1288" y="16967"/>
                  </a:lnTo>
                  <a:lnTo>
                    <a:pt x="1557" y="17524"/>
                  </a:lnTo>
                  <a:lnTo>
                    <a:pt x="1826" y="18081"/>
                  </a:lnTo>
                  <a:lnTo>
                    <a:pt x="2114" y="18639"/>
                  </a:lnTo>
                  <a:lnTo>
                    <a:pt x="2402" y="19177"/>
                  </a:lnTo>
                  <a:lnTo>
                    <a:pt x="2153" y="19215"/>
                  </a:lnTo>
                  <a:lnTo>
                    <a:pt x="1903" y="19273"/>
                  </a:lnTo>
                  <a:lnTo>
                    <a:pt x="1672" y="19388"/>
                  </a:lnTo>
                  <a:lnTo>
                    <a:pt x="1442" y="19523"/>
                  </a:lnTo>
                  <a:lnTo>
                    <a:pt x="1250" y="19676"/>
                  </a:lnTo>
                  <a:lnTo>
                    <a:pt x="1057" y="19868"/>
                  </a:lnTo>
                  <a:lnTo>
                    <a:pt x="885" y="20080"/>
                  </a:lnTo>
                  <a:lnTo>
                    <a:pt x="731" y="20291"/>
                  </a:lnTo>
                  <a:lnTo>
                    <a:pt x="596" y="20541"/>
                  </a:lnTo>
                  <a:lnTo>
                    <a:pt x="481" y="20791"/>
                  </a:lnTo>
                  <a:lnTo>
                    <a:pt x="404" y="21040"/>
                  </a:lnTo>
                  <a:lnTo>
                    <a:pt x="347" y="21309"/>
                  </a:lnTo>
                  <a:lnTo>
                    <a:pt x="327" y="21578"/>
                  </a:lnTo>
                  <a:lnTo>
                    <a:pt x="327" y="21828"/>
                  </a:lnTo>
                  <a:lnTo>
                    <a:pt x="366" y="22078"/>
                  </a:lnTo>
                  <a:lnTo>
                    <a:pt x="443" y="22328"/>
                  </a:lnTo>
                  <a:lnTo>
                    <a:pt x="539" y="22539"/>
                  </a:lnTo>
                  <a:lnTo>
                    <a:pt x="654" y="22750"/>
                  </a:lnTo>
                  <a:lnTo>
                    <a:pt x="788" y="22904"/>
                  </a:lnTo>
                  <a:lnTo>
                    <a:pt x="942" y="23058"/>
                  </a:lnTo>
                  <a:lnTo>
                    <a:pt x="1096" y="23173"/>
                  </a:lnTo>
                  <a:lnTo>
                    <a:pt x="1269" y="23269"/>
                  </a:lnTo>
                  <a:lnTo>
                    <a:pt x="1442" y="23346"/>
                  </a:lnTo>
                  <a:lnTo>
                    <a:pt x="1615" y="23404"/>
                  </a:lnTo>
                  <a:lnTo>
                    <a:pt x="1807" y="23442"/>
                  </a:lnTo>
                  <a:lnTo>
                    <a:pt x="2191" y="23442"/>
                  </a:lnTo>
                  <a:lnTo>
                    <a:pt x="2402" y="23423"/>
                  </a:lnTo>
                  <a:lnTo>
                    <a:pt x="2595" y="23365"/>
                  </a:lnTo>
                  <a:lnTo>
                    <a:pt x="2787" y="23308"/>
                  </a:lnTo>
                  <a:lnTo>
                    <a:pt x="2979" y="23231"/>
                  </a:lnTo>
                  <a:lnTo>
                    <a:pt x="3171" y="23154"/>
                  </a:lnTo>
                  <a:lnTo>
                    <a:pt x="3152" y="23385"/>
                  </a:lnTo>
                  <a:lnTo>
                    <a:pt x="3152" y="23615"/>
                  </a:lnTo>
                  <a:lnTo>
                    <a:pt x="3152" y="23846"/>
                  </a:lnTo>
                  <a:lnTo>
                    <a:pt x="3171" y="24057"/>
                  </a:lnTo>
                  <a:lnTo>
                    <a:pt x="3209" y="24249"/>
                  </a:lnTo>
                  <a:lnTo>
                    <a:pt x="3267" y="24461"/>
                  </a:lnTo>
                  <a:lnTo>
                    <a:pt x="3344" y="24653"/>
                  </a:lnTo>
                  <a:lnTo>
                    <a:pt x="3421" y="24826"/>
                  </a:lnTo>
                  <a:lnTo>
                    <a:pt x="3517" y="24999"/>
                  </a:lnTo>
                  <a:lnTo>
                    <a:pt x="3613" y="25171"/>
                  </a:lnTo>
                  <a:lnTo>
                    <a:pt x="3728" y="25325"/>
                  </a:lnTo>
                  <a:lnTo>
                    <a:pt x="3863" y="25479"/>
                  </a:lnTo>
                  <a:lnTo>
                    <a:pt x="3997" y="25613"/>
                  </a:lnTo>
                  <a:lnTo>
                    <a:pt x="4132" y="25748"/>
                  </a:lnTo>
                  <a:lnTo>
                    <a:pt x="4285" y="25863"/>
                  </a:lnTo>
                  <a:lnTo>
                    <a:pt x="4458" y="25978"/>
                  </a:lnTo>
                  <a:lnTo>
                    <a:pt x="4804" y="26190"/>
                  </a:lnTo>
                  <a:lnTo>
                    <a:pt x="5169" y="26363"/>
                  </a:lnTo>
                  <a:lnTo>
                    <a:pt x="5573" y="26497"/>
                  </a:lnTo>
                  <a:lnTo>
                    <a:pt x="5976" y="26613"/>
                  </a:lnTo>
                  <a:lnTo>
                    <a:pt x="6399" y="26689"/>
                  </a:lnTo>
                  <a:lnTo>
                    <a:pt x="6841" y="26728"/>
                  </a:lnTo>
                  <a:lnTo>
                    <a:pt x="7264" y="26728"/>
                  </a:lnTo>
                  <a:lnTo>
                    <a:pt x="7706" y="26689"/>
                  </a:lnTo>
                  <a:lnTo>
                    <a:pt x="7379" y="26997"/>
                  </a:lnTo>
                  <a:lnTo>
                    <a:pt x="7091" y="27323"/>
                  </a:lnTo>
                  <a:lnTo>
                    <a:pt x="6841" y="27689"/>
                  </a:lnTo>
                  <a:lnTo>
                    <a:pt x="6630" y="28073"/>
                  </a:lnTo>
                  <a:lnTo>
                    <a:pt x="6457" y="28457"/>
                  </a:lnTo>
                  <a:lnTo>
                    <a:pt x="6322" y="28861"/>
                  </a:lnTo>
                  <a:lnTo>
                    <a:pt x="6284" y="29072"/>
                  </a:lnTo>
                  <a:lnTo>
                    <a:pt x="6245" y="29264"/>
                  </a:lnTo>
                  <a:lnTo>
                    <a:pt x="6226" y="29475"/>
                  </a:lnTo>
                  <a:lnTo>
                    <a:pt x="6207" y="29668"/>
                  </a:lnTo>
                  <a:lnTo>
                    <a:pt x="6207" y="29879"/>
                  </a:lnTo>
                  <a:lnTo>
                    <a:pt x="6226" y="30071"/>
                  </a:lnTo>
                  <a:lnTo>
                    <a:pt x="6264" y="30263"/>
                  </a:lnTo>
                  <a:lnTo>
                    <a:pt x="6303" y="30455"/>
                  </a:lnTo>
                  <a:lnTo>
                    <a:pt x="6361" y="30648"/>
                  </a:lnTo>
                  <a:lnTo>
                    <a:pt x="6437" y="30840"/>
                  </a:lnTo>
                  <a:lnTo>
                    <a:pt x="6533" y="31013"/>
                  </a:lnTo>
                  <a:lnTo>
                    <a:pt x="6630" y="31186"/>
                  </a:lnTo>
                  <a:lnTo>
                    <a:pt x="6764" y="31339"/>
                  </a:lnTo>
                  <a:lnTo>
                    <a:pt x="6899" y="31493"/>
                  </a:lnTo>
                  <a:lnTo>
                    <a:pt x="7052" y="31647"/>
                  </a:lnTo>
                  <a:lnTo>
                    <a:pt x="7225" y="31781"/>
                  </a:lnTo>
                  <a:lnTo>
                    <a:pt x="7417" y="31916"/>
                  </a:lnTo>
                  <a:lnTo>
                    <a:pt x="7629" y="32031"/>
                  </a:lnTo>
                  <a:lnTo>
                    <a:pt x="7859" y="32146"/>
                  </a:lnTo>
                  <a:lnTo>
                    <a:pt x="8109" y="32242"/>
                  </a:lnTo>
                  <a:lnTo>
                    <a:pt x="8416" y="32338"/>
                  </a:lnTo>
                  <a:lnTo>
                    <a:pt x="8743" y="32396"/>
                  </a:lnTo>
                  <a:lnTo>
                    <a:pt x="9070" y="32434"/>
                  </a:lnTo>
                  <a:lnTo>
                    <a:pt x="9377" y="32434"/>
                  </a:lnTo>
                  <a:lnTo>
                    <a:pt x="9300" y="32742"/>
                  </a:lnTo>
                  <a:lnTo>
                    <a:pt x="9281" y="33011"/>
                  </a:lnTo>
                  <a:lnTo>
                    <a:pt x="9281" y="33280"/>
                  </a:lnTo>
                  <a:lnTo>
                    <a:pt x="9339" y="33530"/>
                  </a:lnTo>
                  <a:lnTo>
                    <a:pt x="9435" y="33760"/>
                  </a:lnTo>
                  <a:lnTo>
                    <a:pt x="9569" y="33991"/>
                  </a:lnTo>
                  <a:lnTo>
                    <a:pt x="9723" y="34183"/>
                  </a:lnTo>
                  <a:lnTo>
                    <a:pt x="9915" y="34356"/>
                  </a:lnTo>
                  <a:lnTo>
                    <a:pt x="10127" y="34529"/>
                  </a:lnTo>
                  <a:lnTo>
                    <a:pt x="10357" y="34663"/>
                  </a:lnTo>
                  <a:lnTo>
                    <a:pt x="10588" y="34779"/>
                  </a:lnTo>
                  <a:lnTo>
                    <a:pt x="10857" y="34875"/>
                  </a:lnTo>
                  <a:lnTo>
                    <a:pt x="11126" y="34932"/>
                  </a:lnTo>
                  <a:lnTo>
                    <a:pt x="11395" y="34971"/>
                  </a:lnTo>
                  <a:lnTo>
                    <a:pt x="11683" y="34990"/>
                  </a:lnTo>
                  <a:lnTo>
                    <a:pt x="11952" y="34971"/>
                  </a:lnTo>
                  <a:lnTo>
                    <a:pt x="12259" y="34913"/>
                  </a:lnTo>
                  <a:lnTo>
                    <a:pt x="12567" y="34855"/>
                  </a:lnTo>
                  <a:lnTo>
                    <a:pt x="12855" y="34779"/>
                  </a:lnTo>
                  <a:lnTo>
                    <a:pt x="13162" y="34683"/>
                  </a:lnTo>
                  <a:lnTo>
                    <a:pt x="13451" y="34567"/>
                  </a:lnTo>
                  <a:lnTo>
                    <a:pt x="13739" y="34452"/>
                  </a:lnTo>
                  <a:lnTo>
                    <a:pt x="14315" y="34164"/>
                  </a:lnTo>
                  <a:lnTo>
                    <a:pt x="14892" y="33876"/>
                  </a:lnTo>
                  <a:lnTo>
                    <a:pt x="15449" y="33549"/>
                  </a:lnTo>
                  <a:lnTo>
                    <a:pt x="16006" y="33241"/>
                  </a:lnTo>
                  <a:lnTo>
                    <a:pt x="16525" y="32953"/>
                  </a:lnTo>
                  <a:lnTo>
                    <a:pt x="19369" y="31455"/>
                  </a:lnTo>
                  <a:lnTo>
                    <a:pt x="22193" y="29937"/>
                  </a:lnTo>
                  <a:lnTo>
                    <a:pt x="24864" y="28457"/>
                  </a:lnTo>
                  <a:lnTo>
                    <a:pt x="27496" y="26958"/>
                  </a:lnTo>
                  <a:lnTo>
                    <a:pt x="28649" y="26324"/>
                  </a:lnTo>
                  <a:lnTo>
                    <a:pt x="29802" y="25690"/>
                  </a:lnTo>
                  <a:lnTo>
                    <a:pt x="30378" y="25364"/>
                  </a:lnTo>
                  <a:lnTo>
                    <a:pt x="30935" y="24999"/>
                  </a:lnTo>
                  <a:lnTo>
                    <a:pt x="31473" y="24633"/>
                  </a:lnTo>
                  <a:lnTo>
                    <a:pt x="31973" y="24230"/>
                  </a:lnTo>
                  <a:lnTo>
                    <a:pt x="32223" y="23999"/>
                  </a:lnTo>
                  <a:lnTo>
                    <a:pt x="32453" y="23750"/>
                  </a:lnTo>
                  <a:lnTo>
                    <a:pt x="32646" y="23481"/>
                  </a:lnTo>
                  <a:lnTo>
                    <a:pt x="32818" y="23192"/>
                  </a:lnTo>
                  <a:lnTo>
                    <a:pt x="32972" y="22885"/>
                  </a:lnTo>
                  <a:lnTo>
                    <a:pt x="33087" y="22578"/>
                  </a:lnTo>
                  <a:lnTo>
                    <a:pt x="33164" y="22270"/>
                  </a:lnTo>
                  <a:lnTo>
                    <a:pt x="33203" y="21963"/>
                  </a:lnTo>
                  <a:lnTo>
                    <a:pt x="33203" y="21655"/>
                  </a:lnTo>
                  <a:lnTo>
                    <a:pt x="33164" y="21367"/>
                  </a:lnTo>
                  <a:lnTo>
                    <a:pt x="33126" y="21213"/>
                  </a:lnTo>
                  <a:lnTo>
                    <a:pt x="33087" y="21079"/>
                  </a:lnTo>
                  <a:lnTo>
                    <a:pt x="33030" y="20944"/>
                  </a:lnTo>
                  <a:lnTo>
                    <a:pt x="32953" y="20810"/>
                  </a:lnTo>
                  <a:lnTo>
                    <a:pt x="32876" y="20675"/>
                  </a:lnTo>
                  <a:lnTo>
                    <a:pt x="32780" y="20560"/>
                  </a:lnTo>
                  <a:lnTo>
                    <a:pt x="32665" y="20445"/>
                  </a:lnTo>
                  <a:lnTo>
                    <a:pt x="32549" y="20330"/>
                  </a:lnTo>
                  <a:lnTo>
                    <a:pt x="32415" y="20214"/>
                  </a:lnTo>
                  <a:lnTo>
                    <a:pt x="32261" y="20118"/>
                  </a:lnTo>
                  <a:lnTo>
                    <a:pt x="32108" y="20041"/>
                  </a:lnTo>
                  <a:lnTo>
                    <a:pt x="31935" y="19945"/>
                  </a:lnTo>
                  <a:lnTo>
                    <a:pt x="31858" y="19945"/>
                  </a:lnTo>
                  <a:lnTo>
                    <a:pt x="31935" y="19715"/>
                  </a:lnTo>
                  <a:lnTo>
                    <a:pt x="31992" y="19503"/>
                  </a:lnTo>
                  <a:lnTo>
                    <a:pt x="32031" y="19273"/>
                  </a:lnTo>
                  <a:lnTo>
                    <a:pt x="32069" y="19061"/>
                  </a:lnTo>
                  <a:lnTo>
                    <a:pt x="32069" y="18850"/>
                  </a:lnTo>
                  <a:lnTo>
                    <a:pt x="32069" y="18619"/>
                  </a:lnTo>
                  <a:lnTo>
                    <a:pt x="32050" y="18408"/>
                  </a:lnTo>
                  <a:lnTo>
                    <a:pt x="32011" y="18216"/>
                  </a:lnTo>
                  <a:lnTo>
                    <a:pt x="31973" y="18005"/>
                  </a:lnTo>
                  <a:lnTo>
                    <a:pt x="31915" y="17812"/>
                  </a:lnTo>
                  <a:lnTo>
                    <a:pt x="31839" y="17620"/>
                  </a:lnTo>
                  <a:lnTo>
                    <a:pt x="31762" y="17428"/>
                  </a:lnTo>
                  <a:lnTo>
                    <a:pt x="31666" y="17236"/>
                  </a:lnTo>
                  <a:lnTo>
                    <a:pt x="31550" y="17063"/>
                  </a:lnTo>
                  <a:lnTo>
                    <a:pt x="31435" y="16890"/>
                  </a:lnTo>
                  <a:lnTo>
                    <a:pt x="31301" y="16736"/>
                  </a:lnTo>
                  <a:lnTo>
                    <a:pt x="31166" y="16583"/>
                  </a:lnTo>
                  <a:lnTo>
                    <a:pt x="31012" y="16448"/>
                  </a:lnTo>
                  <a:lnTo>
                    <a:pt x="30859" y="16314"/>
                  </a:lnTo>
                  <a:lnTo>
                    <a:pt x="30686" y="16179"/>
                  </a:lnTo>
                  <a:lnTo>
                    <a:pt x="30513" y="16064"/>
                  </a:lnTo>
                  <a:lnTo>
                    <a:pt x="30321" y="15968"/>
                  </a:lnTo>
                  <a:lnTo>
                    <a:pt x="30128" y="15872"/>
                  </a:lnTo>
                  <a:lnTo>
                    <a:pt x="29936" y="15795"/>
                  </a:lnTo>
                  <a:lnTo>
                    <a:pt x="29725" y="15737"/>
                  </a:lnTo>
                  <a:lnTo>
                    <a:pt x="29514" y="15680"/>
                  </a:lnTo>
                  <a:lnTo>
                    <a:pt x="29302" y="15641"/>
                  </a:lnTo>
                  <a:lnTo>
                    <a:pt x="29072" y="15603"/>
                  </a:lnTo>
                  <a:lnTo>
                    <a:pt x="28611" y="15603"/>
                  </a:lnTo>
                  <a:lnTo>
                    <a:pt x="28380" y="15622"/>
                  </a:lnTo>
                  <a:lnTo>
                    <a:pt x="28149" y="15660"/>
                  </a:lnTo>
                  <a:lnTo>
                    <a:pt x="28149" y="15660"/>
                  </a:lnTo>
                  <a:lnTo>
                    <a:pt x="28322" y="15391"/>
                  </a:lnTo>
                  <a:lnTo>
                    <a:pt x="28399" y="15238"/>
                  </a:lnTo>
                  <a:lnTo>
                    <a:pt x="28476" y="15103"/>
                  </a:lnTo>
                  <a:lnTo>
                    <a:pt x="28534" y="14930"/>
                  </a:lnTo>
                  <a:lnTo>
                    <a:pt x="28572" y="14757"/>
                  </a:lnTo>
                  <a:lnTo>
                    <a:pt x="28591" y="14565"/>
                  </a:lnTo>
                  <a:lnTo>
                    <a:pt x="28611" y="14392"/>
                  </a:lnTo>
                  <a:lnTo>
                    <a:pt x="28630" y="14200"/>
                  </a:lnTo>
                  <a:lnTo>
                    <a:pt x="28611" y="14027"/>
                  </a:lnTo>
                  <a:lnTo>
                    <a:pt x="28553" y="13643"/>
                  </a:lnTo>
                  <a:lnTo>
                    <a:pt x="28457" y="13278"/>
                  </a:lnTo>
                  <a:lnTo>
                    <a:pt x="28322" y="12913"/>
                  </a:lnTo>
                  <a:lnTo>
                    <a:pt x="28149" y="12567"/>
                  </a:lnTo>
                  <a:lnTo>
                    <a:pt x="27957" y="12240"/>
                  </a:lnTo>
                  <a:lnTo>
                    <a:pt x="27727" y="11914"/>
                  </a:lnTo>
                  <a:lnTo>
                    <a:pt x="27458" y="11625"/>
                  </a:lnTo>
                  <a:lnTo>
                    <a:pt x="27189" y="11337"/>
                  </a:lnTo>
                  <a:lnTo>
                    <a:pt x="26881" y="11107"/>
                  </a:lnTo>
                  <a:lnTo>
                    <a:pt x="26574" y="10895"/>
                  </a:lnTo>
                  <a:lnTo>
                    <a:pt x="26247" y="10722"/>
                  </a:lnTo>
                  <a:lnTo>
                    <a:pt x="25921" y="10607"/>
                  </a:lnTo>
                  <a:lnTo>
                    <a:pt x="25748" y="10569"/>
                  </a:lnTo>
                  <a:lnTo>
                    <a:pt x="25575" y="10530"/>
                  </a:lnTo>
                  <a:lnTo>
                    <a:pt x="25594" y="10511"/>
                  </a:lnTo>
                  <a:lnTo>
                    <a:pt x="25671" y="10415"/>
                  </a:lnTo>
                  <a:lnTo>
                    <a:pt x="25748" y="10319"/>
                  </a:lnTo>
                  <a:lnTo>
                    <a:pt x="25786" y="10204"/>
                  </a:lnTo>
                  <a:lnTo>
                    <a:pt x="25805" y="10108"/>
                  </a:lnTo>
                  <a:lnTo>
                    <a:pt x="25824" y="9992"/>
                  </a:lnTo>
                  <a:lnTo>
                    <a:pt x="25824" y="9896"/>
                  </a:lnTo>
                  <a:lnTo>
                    <a:pt x="25805" y="9800"/>
                  </a:lnTo>
                  <a:lnTo>
                    <a:pt x="25786" y="9685"/>
                  </a:lnTo>
                  <a:lnTo>
                    <a:pt x="25690" y="9493"/>
                  </a:lnTo>
                  <a:lnTo>
                    <a:pt x="25575" y="9320"/>
                  </a:lnTo>
                  <a:lnTo>
                    <a:pt x="25421" y="9147"/>
                  </a:lnTo>
                  <a:lnTo>
                    <a:pt x="25229" y="9012"/>
                  </a:lnTo>
                  <a:lnTo>
                    <a:pt x="25325" y="8916"/>
                  </a:lnTo>
                  <a:lnTo>
                    <a:pt x="25402" y="8820"/>
                  </a:lnTo>
                  <a:lnTo>
                    <a:pt x="25459" y="8724"/>
                  </a:lnTo>
                  <a:lnTo>
                    <a:pt x="25517" y="8609"/>
                  </a:lnTo>
                  <a:lnTo>
                    <a:pt x="25555" y="8494"/>
                  </a:lnTo>
                  <a:lnTo>
                    <a:pt x="25575" y="8378"/>
                  </a:lnTo>
                  <a:lnTo>
                    <a:pt x="25613" y="8128"/>
                  </a:lnTo>
                  <a:lnTo>
                    <a:pt x="25594" y="7879"/>
                  </a:lnTo>
                  <a:lnTo>
                    <a:pt x="25536" y="7629"/>
                  </a:lnTo>
                  <a:lnTo>
                    <a:pt x="25498" y="7514"/>
                  </a:lnTo>
                  <a:lnTo>
                    <a:pt x="25440" y="7398"/>
                  </a:lnTo>
                  <a:lnTo>
                    <a:pt x="25363" y="7283"/>
                  </a:lnTo>
                  <a:lnTo>
                    <a:pt x="25286" y="7187"/>
                  </a:lnTo>
                  <a:lnTo>
                    <a:pt x="25152" y="7033"/>
                  </a:lnTo>
                  <a:lnTo>
                    <a:pt x="24979" y="6899"/>
                  </a:lnTo>
                  <a:lnTo>
                    <a:pt x="24806" y="6803"/>
                  </a:lnTo>
                  <a:lnTo>
                    <a:pt x="24633" y="6707"/>
                  </a:lnTo>
                  <a:lnTo>
                    <a:pt x="24460" y="6649"/>
                  </a:lnTo>
                  <a:lnTo>
                    <a:pt x="24268" y="6591"/>
                  </a:lnTo>
                  <a:lnTo>
                    <a:pt x="24057" y="6553"/>
                  </a:lnTo>
                  <a:lnTo>
                    <a:pt x="23865" y="6534"/>
                  </a:lnTo>
                  <a:lnTo>
                    <a:pt x="23653" y="6534"/>
                  </a:lnTo>
                  <a:lnTo>
                    <a:pt x="23461" y="6553"/>
                  </a:lnTo>
                  <a:lnTo>
                    <a:pt x="23250" y="6572"/>
                  </a:lnTo>
                  <a:lnTo>
                    <a:pt x="23038" y="6611"/>
                  </a:lnTo>
                  <a:lnTo>
                    <a:pt x="22635" y="6707"/>
                  </a:lnTo>
                  <a:lnTo>
                    <a:pt x="22251" y="6841"/>
                  </a:lnTo>
                  <a:lnTo>
                    <a:pt x="21713" y="5861"/>
                  </a:lnTo>
                  <a:lnTo>
                    <a:pt x="21444" y="5381"/>
                  </a:lnTo>
                  <a:lnTo>
                    <a:pt x="21136" y="4901"/>
                  </a:lnTo>
                  <a:lnTo>
                    <a:pt x="20829" y="4439"/>
                  </a:lnTo>
                  <a:lnTo>
                    <a:pt x="20521" y="3997"/>
                  </a:lnTo>
                  <a:lnTo>
                    <a:pt x="20176" y="3556"/>
                  </a:lnTo>
                  <a:lnTo>
                    <a:pt x="19830" y="3152"/>
                  </a:lnTo>
                  <a:lnTo>
                    <a:pt x="19465" y="2749"/>
                  </a:lnTo>
                  <a:lnTo>
                    <a:pt x="19080" y="2364"/>
                  </a:lnTo>
                  <a:lnTo>
                    <a:pt x="18658" y="1999"/>
                  </a:lnTo>
                  <a:lnTo>
                    <a:pt x="18235" y="1653"/>
                  </a:lnTo>
                  <a:lnTo>
                    <a:pt x="17793" y="1346"/>
                  </a:lnTo>
                  <a:lnTo>
                    <a:pt x="17332" y="1058"/>
                  </a:lnTo>
                  <a:lnTo>
                    <a:pt x="16832" y="789"/>
                  </a:lnTo>
                  <a:lnTo>
                    <a:pt x="16313" y="558"/>
                  </a:lnTo>
                  <a:lnTo>
                    <a:pt x="16025" y="443"/>
                  </a:lnTo>
                  <a:lnTo>
                    <a:pt x="15718" y="347"/>
                  </a:lnTo>
                  <a:lnTo>
                    <a:pt x="15430" y="251"/>
                  </a:lnTo>
                  <a:lnTo>
                    <a:pt x="15122" y="193"/>
                  </a:lnTo>
                  <a:lnTo>
                    <a:pt x="14815" y="116"/>
                  </a:lnTo>
                  <a:lnTo>
                    <a:pt x="14527" y="78"/>
                  </a:lnTo>
                  <a:lnTo>
                    <a:pt x="14219" y="39"/>
                  </a:lnTo>
                  <a:lnTo>
                    <a:pt x="13912" y="20"/>
                  </a:lnTo>
                  <a:lnTo>
                    <a:pt x="133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78"/>
            <p:cNvSpPr/>
            <p:nvPr/>
          </p:nvSpPr>
          <p:spPr>
            <a:xfrm rot="1783501">
              <a:off x="7184846" y="3910319"/>
              <a:ext cx="742010" cy="453070"/>
            </a:xfrm>
            <a:custGeom>
              <a:avLst/>
              <a:gdLst/>
              <a:ahLst/>
              <a:cxnLst/>
              <a:rect l="l" t="t" r="r" b="b"/>
              <a:pathLst>
                <a:path w="23038" h="14066" extrusionOk="0">
                  <a:moveTo>
                    <a:pt x="22020" y="1"/>
                  </a:moveTo>
                  <a:lnTo>
                    <a:pt x="21943" y="155"/>
                  </a:lnTo>
                  <a:lnTo>
                    <a:pt x="21866" y="308"/>
                  </a:lnTo>
                  <a:lnTo>
                    <a:pt x="21674" y="558"/>
                  </a:lnTo>
                  <a:lnTo>
                    <a:pt x="21482" y="808"/>
                  </a:lnTo>
                  <a:lnTo>
                    <a:pt x="21270" y="1038"/>
                  </a:lnTo>
                  <a:lnTo>
                    <a:pt x="21040" y="1250"/>
                  </a:lnTo>
                  <a:lnTo>
                    <a:pt x="20809" y="1461"/>
                  </a:lnTo>
                  <a:lnTo>
                    <a:pt x="20559" y="1653"/>
                  </a:lnTo>
                  <a:lnTo>
                    <a:pt x="20290" y="1845"/>
                  </a:lnTo>
                  <a:lnTo>
                    <a:pt x="20021" y="2038"/>
                  </a:lnTo>
                  <a:lnTo>
                    <a:pt x="19464" y="2364"/>
                  </a:lnTo>
                  <a:lnTo>
                    <a:pt x="18907" y="2691"/>
                  </a:lnTo>
                  <a:lnTo>
                    <a:pt x="17812" y="3287"/>
                  </a:lnTo>
                  <a:lnTo>
                    <a:pt x="14276" y="5189"/>
                  </a:lnTo>
                  <a:lnTo>
                    <a:pt x="10741" y="7072"/>
                  </a:lnTo>
                  <a:lnTo>
                    <a:pt x="7033" y="9012"/>
                  </a:lnTo>
                  <a:lnTo>
                    <a:pt x="5188" y="9973"/>
                  </a:lnTo>
                  <a:lnTo>
                    <a:pt x="3324" y="10915"/>
                  </a:lnTo>
                  <a:lnTo>
                    <a:pt x="2536" y="11299"/>
                  </a:lnTo>
                  <a:lnTo>
                    <a:pt x="2133" y="11472"/>
                  </a:lnTo>
                  <a:lnTo>
                    <a:pt x="1729" y="11645"/>
                  </a:lnTo>
                  <a:lnTo>
                    <a:pt x="1326" y="11779"/>
                  </a:lnTo>
                  <a:lnTo>
                    <a:pt x="903" y="11914"/>
                  </a:lnTo>
                  <a:lnTo>
                    <a:pt x="500" y="11991"/>
                  </a:lnTo>
                  <a:lnTo>
                    <a:pt x="77" y="12048"/>
                  </a:lnTo>
                  <a:lnTo>
                    <a:pt x="77" y="12087"/>
                  </a:lnTo>
                  <a:lnTo>
                    <a:pt x="39" y="12260"/>
                  </a:lnTo>
                  <a:lnTo>
                    <a:pt x="19" y="12413"/>
                  </a:lnTo>
                  <a:lnTo>
                    <a:pt x="0" y="12567"/>
                  </a:lnTo>
                  <a:lnTo>
                    <a:pt x="0" y="12721"/>
                  </a:lnTo>
                  <a:lnTo>
                    <a:pt x="19" y="12855"/>
                  </a:lnTo>
                  <a:lnTo>
                    <a:pt x="58" y="12990"/>
                  </a:lnTo>
                  <a:lnTo>
                    <a:pt x="96" y="13105"/>
                  </a:lnTo>
                  <a:lnTo>
                    <a:pt x="135" y="13220"/>
                  </a:lnTo>
                  <a:lnTo>
                    <a:pt x="192" y="13316"/>
                  </a:lnTo>
                  <a:lnTo>
                    <a:pt x="269" y="13412"/>
                  </a:lnTo>
                  <a:lnTo>
                    <a:pt x="423" y="13566"/>
                  </a:lnTo>
                  <a:lnTo>
                    <a:pt x="596" y="13720"/>
                  </a:lnTo>
                  <a:lnTo>
                    <a:pt x="807" y="13835"/>
                  </a:lnTo>
                  <a:lnTo>
                    <a:pt x="1038" y="13912"/>
                  </a:lnTo>
                  <a:lnTo>
                    <a:pt x="1288" y="13989"/>
                  </a:lnTo>
                  <a:lnTo>
                    <a:pt x="1537" y="14027"/>
                  </a:lnTo>
                  <a:lnTo>
                    <a:pt x="1787" y="14047"/>
                  </a:lnTo>
                  <a:lnTo>
                    <a:pt x="2037" y="14066"/>
                  </a:lnTo>
                  <a:lnTo>
                    <a:pt x="2267" y="14066"/>
                  </a:lnTo>
                  <a:lnTo>
                    <a:pt x="2498" y="14047"/>
                  </a:lnTo>
                  <a:lnTo>
                    <a:pt x="2729" y="14008"/>
                  </a:lnTo>
                  <a:lnTo>
                    <a:pt x="2940" y="13970"/>
                  </a:lnTo>
                  <a:lnTo>
                    <a:pt x="3171" y="13912"/>
                  </a:lnTo>
                  <a:lnTo>
                    <a:pt x="3382" y="13816"/>
                  </a:lnTo>
                  <a:lnTo>
                    <a:pt x="3593" y="13720"/>
                  </a:lnTo>
                  <a:lnTo>
                    <a:pt x="3997" y="13509"/>
                  </a:lnTo>
                  <a:lnTo>
                    <a:pt x="4419" y="13297"/>
                  </a:lnTo>
                  <a:lnTo>
                    <a:pt x="5130" y="12932"/>
                  </a:lnTo>
                  <a:lnTo>
                    <a:pt x="5841" y="12567"/>
                  </a:lnTo>
                  <a:lnTo>
                    <a:pt x="7263" y="11798"/>
                  </a:lnTo>
                  <a:lnTo>
                    <a:pt x="9934" y="10377"/>
                  </a:lnTo>
                  <a:lnTo>
                    <a:pt x="12605" y="8916"/>
                  </a:lnTo>
                  <a:lnTo>
                    <a:pt x="15410" y="7341"/>
                  </a:lnTo>
                  <a:lnTo>
                    <a:pt x="18215" y="5746"/>
                  </a:lnTo>
                  <a:lnTo>
                    <a:pt x="19560" y="4977"/>
                  </a:lnTo>
                  <a:lnTo>
                    <a:pt x="20233" y="4574"/>
                  </a:lnTo>
                  <a:lnTo>
                    <a:pt x="20905" y="4170"/>
                  </a:lnTo>
                  <a:lnTo>
                    <a:pt x="21270" y="3940"/>
                  </a:lnTo>
                  <a:lnTo>
                    <a:pt x="21674" y="3690"/>
                  </a:lnTo>
                  <a:lnTo>
                    <a:pt x="21847" y="3556"/>
                  </a:lnTo>
                  <a:lnTo>
                    <a:pt x="22039" y="3421"/>
                  </a:lnTo>
                  <a:lnTo>
                    <a:pt x="22193" y="3267"/>
                  </a:lnTo>
                  <a:lnTo>
                    <a:pt x="22327" y="3094"/>
                  </a:lnTo>
                  <a:lnTo>
                    <a:pt x="23038" y="1557"/>
                  </a:lnTo>
                  <a:lnTo>
                    <a:pt x="22077" y="59"/>
                  </a:lnTo>
                  <a:lnTo>
                    <a:pt x="22020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78"/>
            <p:cNvSpPr/>
            <p:nvPr/>
          </p:nvSpPr>
          <p:spPr>
            <a:xfrm rot="1783501">
              <a:off x="7573804" y="3520542"/>
              <a:ext cx="372583" cy="316305"/>
            </a:xfrm>
            <a:custGeom>
              <a:avLst/>
              <a:gdLst/>
              <a:ahLst/>
              <a:cxnLst/>
              <a:rect l="l" t="t" r="r" b="b"/>
              <a:pathLst>
                <a:path w="11568" h="9820" extrusionOk="0">
                  <a:moveTo>
                    <a:pt x="9762" y="1"/>
                  </a:moveTo>
                  <a:lnTo>
                    <a:pt x="9531" y="20"/>
                  </a:lnTo>
                  <a:lnTo>
                    <a:pt x="9300" y="58"/>
                  </a:lnTo>
                  <a:lnTo>
                    <a:pt x="9089" y="116"/>
                  </a:lnTo>
                  <a:lnTo>
                    <a:pt x="8628" y="251"/>
                  </a:lnTo>
                  <a:lnTo>
                    <a:pt x="9070" y="1134"/>
                  </a:lnTo>
                  <a:lnTo>
                    <a:pt x="9493" y="1999"/>
                  </a:lnTo>
                  <a:lnTo>
                    <a:pt x="9512" y="2076"/>
                  </a:lnTo>
                  <a:lnTo>
                    <a:pt x="9512" y="2153"/>
                  </a:lnTo>
                  <a:lnTo>
                    <a:pt x="9550" y="2230"/>
                  </a:lnTo>
                  <a:lnTo>
                    <a:pt x="9550" y="2326"/>
                  </a:lnTo>
                  <a:lnTo>
                    <a:pt x="9531" y="2403"/>
                  </a:lnTo>
                  <a:lnTo>
                    <a:pt x="9473" y="2499"/>
                  </a:lnTo>
                  <a:lnTo>
                    <a:pt x="8955" y="3017"/>
                  </a:lnTo>
                  <a:lnTo>
                    <a:pt x="8436" y="3536"/>
                  </a:lnTo>
                  <a:lnTo>
                    <a:pt x="7879" y="4036"/>
                  </a:lnTo>
                  <a:lnTo>
                    <a:pt x="7321" y="4516"/>
                  </a:lnTo>
                  <a:lnTo>
                    <a:pt x="6764" y="4977"/>
                  </a:lnTo>
                  <a:lnTo>
                    <a:pt x="6188" y="5438"/>
                  </a:lnTo>
                  <a:lnTo>
                    <a:pt x="5592" y="5861"/>
                  </a:lnTo>
                  <a:lnTo>
                    <a:pt x="4997" y="6303"/>
                  </a:lnTo>
                  <a:lnTo>
                    <a:pt x="4401" y="6707"/>
                  </a:lnTo>
                  <a:lnTo>
                    <a:pt x="3786" y="7129"/>
                  </a:lnTo>
                  <a:lnTo>
                    <a:pt x="2556" y="7898"/>
                  </a:lnTo>
                  <a:lnTo>
                    <a:pt x="1288" y="8666"/>
                  </a:lnTo>
                  <a:lnTo>
                    <a:pt x="1" y="9397"/>
                  </a:lnTo>
                  <a:lnTo>
                    <a:pt x="97" y="9493"/>
                  </a:lnTo>
                  <a:lnTo>
                    <a:pt x="193" y="9589"/>
                  </a:lnTo>
                  <a:lnTo>
                    <a:pt x="289" y="9666"/>
                  </a:lnTo>
                  <a:lnTo>
                    <a:pt x="404" y="9723"/>
                  </a:lnTo>
                  <a:lnTo>
                    <a:pt x="520" y="9781"/>
                  </a:lnTo>
                  <a:lnTo>
                    <a:pt x="654" y="9800"/>
                  </a:lnTo>
                  <a:lnTo>
                    <a:pt x="789" y="9819"/>
                  </a:lnTo>
                  <a:lnTo>
                    <a:pt x="923" y="9800"/>
                  </a:lnTo>
                  <a:lnTo>
                    <a:pt x="1077" y="9762"/>
                  </a:lnTo>
                  <a:lnTo>
                    <a:pt x="1211" y="9704"/>
                  </a:lnTo>
                  <a:lnTo>
                    <a:pt x="1327" y="9627"/>
                  </a:lnTo>
                  <a:lnTo>
                    <a:pt x="1442" y="9512"/>
                  </a:lnTo>
                  <a:lnTo>
                    <a:pt x="1519" y="9397"/>
                  </a:lnTo>
                  <a:lnTo>
                    <a:pt x="1596" y="9281"/>
                  </a:lnTo>
                  <a:lnTo>
                    <a:pt x="1672" y="9128"/>
                  </a:lnTo>
                  <a:lnTo>
                    <a:pt x="1730" y="8993"/>
                  </a:lnTo>
                  <a:lnTo>
                    <a:pt x="1672" y="8897"/>
                  </a:lnTo>
                  <a:lnTo>
                    <a:pt x="1672" y="8839"/>
                  </a:lnTo>
                  <a:lnTo>
                    <a:pt x="1672" y="8801"/>
                  </a:lnTo>
                  <a:lnTo>
                    <a:pt x="1692" y="8763"/>
                  </a:lnTo>
                  <a:lnTo>
                    <a:pt x="1730" y="8724"/>
                  </a:lnTo>
                  <a:lnTo>
                    <a:pt x="1826" y="8724"/>
                  </a:lnTo>
                  <a:lnTo>
                    <a:pt x="1865" y="8743"/>
                  </a:lnTo>
                  <a:lnTo>
                    <a:pt x="1903" y="8782"/>
                  </a:lnTo>
                  <a:lnTo>
                    <a:pt x="1980" y="8878"/>
                  </a:lnTo>
                  <a:lnTo>
                    <a:pt x="2057" y="8916"/>
                  </a:lnTo>
                  <a:lnTo>
                    <a:pt x="2076" y="8955"/>
                  </a:lnTo>
                  <a:lnTo>
                    <a:pt x="2095" y="8993"/>
                  </a:lnTo>
                  <a:lnTo>
                    <a:pt x="2268" y="9147"/>
                  </a:lnTo>
                  <a:lnTo>
                    <a:pt x="2460" y="9281"/>
                  </a:lnTo>
                  <a:lnTo>
                    <a:pt x="2672" y="9377"/>
                  </a:lnTo>
                  <a:lnTo>
                    <a:pt x="2883" y="9454"/>
                  </a:lnTo>
                  <a:lnTo>
                    <a:pt x="3114" y="9493"/>
                  </a:lnTo>
                  <a:lnTo>
                    <a:pt x="3344" y="9512"/>
                  </a:lnTo>
                  <a:lnTo>
                    <a:pt x="3594" y="9512"/>
                  </a:lnTo>
                  <a:lnTo>
                    <a:pt x="3844" y="9493"/>
                  </a:lnTo>
                  <a:lnTo>
                    <a:pt x="4093" y="9454"/>
                  </a:lnTo>
                  <a:lnTo>
                    <a:pt x="4343" y="9397"/>
                  </a:lnTo>
                  <a:lnTo>
                    <a:pt x="4574" y="9320"/>
                  </a:lnTo>
                  <a:lnTo>
                    <a:pt x="4804" y="9224"/>
                  </a:lnTo>
                  <a:lnTo>
                    <a:pt x="5035" y="9108"/>
                  </a:lnTo>
                  <a:lnTo>
                    <a:pt x="5266" y="8993"/>
                  </a:lnTo>
                  <a:lnTo>
                    <a:pt x="5458" y="8839"/>
                  </a:lnTo>
                  <a:lnTo>
                    <a:pt x="5650" y="8686"/>
                  </a:lnTo>
                  <a:lnTo>
                    <a:pt x="5650" y="8628"/>
                  </a:lnTo>
                  <a:lnTo>
                    <a:pt x="5650" y="8570"/>
                  </a:lnTo>
                  <a:lnTo>
                    <a:pt x="5669" y="8532"/>
                  </a:lnTo>
                  <a:lnTo>
                    <a:pt x="5707" y="8474"/>
                  </a:lnTo>
                  <a:lnTo>
                    <a:pt x="5746" y="8455"/>
                  </a:lnTo>
                  <a:lnTo>
                    <a:pt x="5804" y="8436"/>
                  </a:lnTo>
                  <a:lnTo>
                    <a:pt x="5861" y="8417"/>
                  </a:lnTo>
                  <a:lnTo>
                    <a:pt x="5900" y="8436"/>
                  </a:lnTo>
                  <a:lnTo>
                    <a:pt x="6034" y="8282"/>
                  </a:lnTo>
                  <a:lnTo>
                    <a:pt x="6130" y="8128"/>
                  </a:lnTo>
                  <a:lnTo>
                    <a:pt x="6226" y="7956"/>
                  </a:lnTo>
                  <a:lnTo>
                    <a:pt x="6303" y="7783"/>
                  </a:lnTo>
                  <a:lnTo>
                    <a:pt x="6361" y="7590"/>
                  </a:lnTo>
                  <a:lnTo>
                    <a:pt x="6380" y="7418"/>
                  </a:lnTo>
                  <a:lnTo>
                    <a:pt x="6399" y="7225"/>
                  </a:lnTo>
                  <a:lnTo>
                    <a:pt x="6380" y="7033"/>
                  </a:lnTo>
                  <a:lnTo>
                    <a:pt x="6342" y="7014"/>
                  </a:lnTo>
                  <a:lnTo>
                    <a:pt x="6303" y="6976"/>
                  </a:lnTo>
                  <a:lnTo>
                    <a:pt x="6284" y="6918"/>
                  </a:lnTo>
                  <a:lnTo>
                    <a:pt x="6303" y="6841"/>
                  </a:lnTo>
                  <a:lnTo>
                    <a:pt x="6322" y="6803"/>
                  </a:lnTo>
                  <a:lnTo>
                    <a:pt x="6342" y="6783"/>
                  </a:lnTo>
                  <a:lnTo>
                    <a:pt x="6361" y="6707"/>
                  </a:lnTo>
                  <a:lnTo>
                    <a:pt x="6399" y="6649"/>
                  </a:lnTo>
                  <a:lnTo>
                    <a:pt x="6438" y="6611"/>
                  </a:lnTo>
                  <a:lnTo>
                    <a:pt x="6495" y="6591"/>
                  </a:lnTo>
                  <a:lnTo>
                    <a:pt x="6572" y="6572"/>
                  </a:lnTo>
                  <a:lnTo>
                    <a:pt x="6630" y="6591"/>
                  </a:lnTo>
                  <a:lnTo>
                    <a:pt x="6687" y="6611"/>
                  </a:lnTo>
                  <a:lnTo>
                    <a:pt x="6726" y="6668"/>
                  </a:lnTo>
                  <a:lnTo>
                    <a:pt x="6745" y="6783"/>
                  </a:lnTo>
                  <a:lnTo>
                    <a:pt x="7456" y="6783"/>
                  </a:lnTo>
                  <a:lnTo>
                    <a:pt x="7687" y="6764"/>
                  </a:lnTo>
                  <a:lnTo>
                    <a:pt x="7936" y="6726"/>
                  </a:lnTo>
                  <a:lnTo>
                    <a:pt x="8148" y="6668"/>
                  </a:lnTo>
                  <a:lnTo>
                    <a:pt x="8378" y="6611"/>
                  </a:lnTo>
                  <a:lnTo>
                    <a:pt x="8609" y="6514"/>
                  </a:lnTo>
                  <a:lnTo>
                    <a:pt x="8666" y="6495"/>
                  </a:lnTo>
                  <a:lnTo>
                    <a:pt x="8705" y="6476"/>
                  </a:lnTo>
                  <a:lnTo>
                    <a:pt x="8878" y="6380"/>
                  </a:lnTo>
                  <a:lnTo>
                    <a:pt x="9051" y="6284"/>
                  </a:lnTo>
                  <a:lnTo>
                    <a:pt x="9204" y="6149"/>
                  </a:lnTo>
                  <a:lnTo>
                    <a:pt x="9339" y="6034"/>
                  </a:lnTo>
                  <a:lnTo>
                    <a:pt x="9473" y="5880"/>
                  </a:lnTo>
                  <a:lnTo>
                    <a:pt x="9569" y="5746"/>
                  </a:lnTo>
                  <a:lnTo>
                    <a:pt x="9666" y="5592"/>
                  </a:lnTo>
                  <a:lnTo>
                    <a:pt x="9742" y="5419"/>
                  </a:lnTo>
                  <a:lnTo>
                    <a:pt x="9800" y="5246"/>
                  </a:lnTo>
                  <a:lnTo>
                    <a:pt x="9838" y="5073"/>
                  </a:lnTo>
                  <a:lnTo>
                    <a:pt x="9858" y="4900"/>
                  </a:lnTo>
                  <a:lnTo>
                    <a:pt x="9858" y="4728"/>
                  </a:lnTo>
                  <a:lnTo>
                    <a:pt x="9838" y="4535"/>
                  </a:lnTo>
                  <a:lnTo>
                    <a:pt x="9781" y="4343"/>
                  </a:lnTo>
                  <a:lnTo>
                    <a:pt x="9723" y="4170"/>
                  </a:lnTo>
                  <a:lnTo>
                    <a:pt x="9627" y="3978"/>
                  </a:lnTo>
                  <a:lnTo>
                    <a:pt x="9589" y="3959"/>
                  </a:lnTo>
                  <a:lnTo>
                    <a:pt x="9569" y="3921"/>
                  </a:lnTo>
                  <a:lnTo>
                    <a:pt x="9550" y="3882"/>
                  </a:lnTo>
                  <a:lnTo>
                    <a:pt x="9550" y="3824"/>
                  </a:lnTo>
                  <a:lnTo>
                    <a:pt x="9550" y="3767"/>
                  </a:lnTo>
                  <a:lnTo>
                    <a:pt x="9569" y="3728"/>
                  </a:lnTo>
                  <a:lnTo>
                    <a:pt x="9608" y="3671"/>
                  </a:lnTo>
                  <a:lnTo>
                    <a:pt x="9666" y="3632"/>
                  </a:lnTo>
                  <a:lnTo>
                    <a:pt x="9723" y="3613"/>
                  </a:lnTo>
                  <a:lnTo>
                    <a:pt x="9781" y="3613"/>
                  </a:lnTo>
                  <a:lnTo>
                    <a:pt x="9838" y="3632"/>
                  </a:lnTo>
                  <a:lnTo>
                    <a:pt x="9877" y="3671"/>
                  </a:lnTo>
                  <a:lnTo>
                    <a:pt x="9915" y="3709"/>
                  </a:lnTo>
                  <a:lnTo>
                    <a:pt x="10223" y="3690"/>
                  </a:lnTo>
                  <a:lnTo>
                    <a:pt x="10549" y="3652"/>
                  </a:lnTo>
                  <a:lnTo>
                    <a:pt x="10703" y="3632"/>
                  </a:lnTo>
                  <a:lnTo>
                    <a:pt x="10857" y="3594"/>
                  </a:lnTo>
                  <a:lnTo>
                    <a:pt x="11011" y="3536"/>
                  </a:lnTo>
                  <a:lnTo>
                    <a:pt x="11164" y="3459"/>
                  </a:lnTo>
                  <a:lnTo>
                    <a:pt x="11260" y="3402"/>
                  </a:lnTo>
                  <a:lnTo>
                    <a:pt x="11376" y="3344"/>
                  </a:lnTo>
                  <a:lnTo>
                    <a:pt x="11452" y="3248"/>
                  </a:lnTo>
                  <a:lnTo>
                    <a:pt x="11510" y="3171"/>
                  </a:lnTo>
                  <a:lnTo>
                    <a:pt x="11549" y="3075"/>
                  </a:lnTo>
                  <a:lnTo>
                    <a:pt x="11568" y="2960"/>
                  </a:lnTo>
                  <a:lnTo>
                    <a:pt x="11549" y="2845"/>
                  </a:lnTo>
                  <a:lnTo>
                    <a:pt x="11510" y="2729"/>
                  </a:lnTo>
                  <a:lnTo>
                    <a:pt x="11414" y="2576"/>
                  </a:lnTo>
                  <a:lnTo>
                    <a:pt x="11299" y="2460"/>
                  </a:lnTo>
                  <a:lnTo>
                    <a:pt x="11049" y="2210"/>
                  </a:lnTo>
                  <a:lnTo>
                    <a:pt x="10934" y="2249"/>
                  </a:lnTo>
                  <a:lnTo>
                    <a:pt x="10838" y="2268"/>
                  </a:lnTo>
                  <a:lnTo>
                    <a:pt x="10761" y="2268"/>
                  </a:lnTo>
                  <a:lnTo>
                    <a:pt x="10722" y="2249"/>
                  </a:lnTo>
                  <a:lnTo>
                    <a:pt x="10684" y="2210"/>
                  </a:lnTo>
                  <a:lnTo>
                    <a:pt x="10665" y="2153"/>
                  </a:lnTo>
                  <a:lnTo>
                    <a:pt x="10645" y="2114"/>
                  </a:lnTo>
                  <a:lnTo>
                    <a:pt x="10665" y="2057"/>
                  </a:lnTo>
                  <a:lnTo>
                    <a:pt x="10703" y="2018"/>
                  </a:lnTo>
                  <a:lnTo>
                    <a:pt x="10761" y="1980"/>
                  </a:lnTo>
                  <a:lnTo>
                    <a:pt x="10953" y="1903"/>
                  </a:lnTo>
                  <a:lnTo>
                    <a:pt x="11107" y="1807"/>
                  </a:lnTo>
                  <a:lnTo>
                    <a:pt x="11222" y="1692"/>
                  </a:lnTo>
                  <a:lnTo>
                    <a:pt x="11299" y="1576"/>
                  </a:lnTo>
                  <a:lnTo>
                    <a:pt x="11356" y="1442"/>
                  </a:lnTo>
                  <a:lnTo>
                    <a:pt x="11376" y="1288"/>
                  </a:lnTo>
                  <a:lnTo>
                    <a:pt x="11376" y="1134"/>
                  </a:lnTo>
                  <a:lnTo>
                    <a:pt x="11337" y="1000"/>
                  </a:lnTo>
                  <a:lnTo>
                    <a:pt x="11280" y="846"/>
                  </a:lnTo>
                  <a:lnTo>
                    <a:pt x="11222" y="693"/>
                  </a:lnTo>
                  <a:lnTo>
                    <a:pt x="11126" y="558"/>
                  </a:lnTo>
                  <a:lnTo>
                    <a:pt x="11011" y="443"/>
                  </a:lnTo>
                  <a:lnTo>
                    <a:pt x="10895" y="327"/>
                  </a:lnTo>
                  <a:lnTo>
                    <a:pt x="10761" y="212"/>
                  </a:lnTo>
                  <a:lnTo>
                    <a:pt x="10626" y="135"/>
                  </a:lnTo>
                  <a:lnTo>
                    <a:pt x="10473" y="78"/>
                  </a:lnTo>
                  <a:lnTo>
                    <a:pt x="10223" y="20"/>
                  </a:lnTo>
                  <a:lnTo>
                    <a:pt x="99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78"/>
            <p:cNvSpPr/>
            <p:nvPr/>
          </p:nvSpPr>
          <p:spPr>
            <a:xfrm rot="1783501">
              <a:off x="7697268" y="3696955"/>
              <a:ext cx="253156" cy="310700"/>
            </a:xfrm>
            <a:custGeom>
              <a:avLst/>
              <a:gdLst/>
              <a:ahLst/>
              <a:cxnLst/>
              <a:rect l="l" t="t" r="r" b="b"/>
              <a:pathLst>
                <a:path w="7860" h="9646" extrusionOk="0">
                  <a:moveTo>
                    <a:pt x="5188" y="0"/>
                  </a:moveTo>
                  <a:lnTo>
                    <a:pt x="5035" y="77"/>
                  </a:lnTo>
                  <a:lnTo>
                    <a:pt x="4881" y="135"/>
                  </a:lnTo>
                  <a:lnTo>
                    <a:pt x="4727" y="173"/>
                  </a:lnTo>
                  <a:lnTo>
                    <a:pt x="4554" y="211"/>
                  </a:lnTo>
                  <a:lnTo>
                    <a:pt x="4228" y="250"/>
                  </a:lnTo>
                  <a:lnTo>
                    <a:pt x="3882" y="269"/>
                  </a:lnTo>
                  <a:lnTo>
                    <a:pt x="3939" y="404"/>
                  </a:lnTo>
                  <a:lnTo>
                    <a:pt x="3997" y="557"/>
                  </a:lnTo>
                  <a:lnTo>
                    <a:pt x="4035" y="692"/>
                  </a:lnTo>
                  <a:lnTo>
                    <a:pt x="4055" y="845"/>
                  </a:lnTo>
                  <a:lnTo>
                    <a:pt x="4055" y="999"/>
                  </a:lnTo>
                  <a:lnTo>
                    <a:pt x="4055" y="1153"/>
                  </a:lnTo>
                  <a:lnTo>
                    <a:pt x="4035" y="1307"/>
                  </a:lnTo>
                  <a:lnTo>
                    <a:pt x="4016" y="1441"/>
                  </a:lnTo>
                  <a:lnTo>
                    <a:pt x="3920" y="1749"/>
                  </a:lnTo>
                  <a:lnTo>
                    <a:pt x="3786" y="2018"/>
                  </a:lnTo>
                  <a:lnTo>
                    <a:pt x="3613" y="2287"/>
                  </a:lnTo>
                  <a:lnTo>
                    <a:pt x="3517" y="2402"/>
                  </a:lnTo>
                  <a:lnTo>
                    <a:pt x="3401" y="2517"/>
                  </a:lnTo>
                  <a:lnTo>
                    <a:pt x="3248" y="2671"/>
                  </a:lnTo>
                  <a:lnTo>
                    <a:pt x="3055" y="2805"/>
                  </a:lnTo>
                  <a:lnTo>
                    <a:pt x="2863" y="2940"/>
                  </a:lnTo>
                  <a:lnTo>
                    <a:pt x="2671" y="3036"/>
                  </a:lnTo>
                  <a:lnTo>
                    <a:pt x="1345" y="6341"/>
                  </a:lnTo>
                  <a:lnTo>
                    <a:pt x="26" y="9631"/>
                  </a:lnTo>
                  <a:lnTo>
                    <a:pt x="26" y="9631"/>
                  </a:lnTo>
                  <a:lnTo>
                    <a:pt x="1326" y="8858"/>
                  </a:lnTo>
                  <a:lnTo>
                    <a:pt x="2652" y="8051"/>
                  </a:lnTo>
                  <a:lnTo>
                    <a:pt x="3959" y="7225"/>
                  </a:lnTo>
                  <a:lnTo>
                    <a:pt x="4612" y="6783"/>
                  </a:lnTo>
                  <a:lnTo>
                    <a:pt x="5265" y="6360"/>
                  </a:lnTo>
                  <a:lnTo>
                    <a:pt x="5745" y="6033"/>
                  </a:lnTo>
                  <a:lnTo>
                    <a:pt x="6245" y="5707"/>
                  </a:lnTo>
                  <a:lnTo>
                    <a:pt x="6706" y="5361"/>
                  </a:lnTo>
                  <a:lnTo>
                    <a:pt x="6937" y="5169"/>
                  </a:lnTo>
                  <a:lnTo>
                    <a:pt x="7148" y="4977"/>
                  </a:lnTo>
                  <a:lnTo>
                    <a:pt x="7340" y="4784"/>
                  </a:lnTo>
                  <a:lnTo>
                    <a:pt x="7494" y="4554"/>
                  </a:lnTo>
                  <a:lnTo>
                    <a:pt x="7628" y="4323"/>
                  </a:lnTo>
                  <a:lnTo>
                    <a:pt x="7744" y="4073"/>
                  </a:lnTo>
                  <a:lnTo>
                    <a:pt x="7821" y="3804"/>
                  </a:lnTo>
                  <a:lnTo>
                    <a:pt x="7859" y="3516"/>
                  </a:lnTo>
                  <a:lnTo>
                    <a:pt x="7859" y="3209"/>
                  </a:lnTo>
                  <a:lnTo>
                    <a:pt x="7801" y="2863"/>
                  </a:lnTo>
                  <a:lnTo>
                    <a:pt x="7744" y="2632"/>
                  </a:lnTo>
                  <a:lnTo>
                    <a:pt x="7686" y="2402"/>
                  </a:lnTo>
                  <a:lnTo>
                    <a:pt x="7609" y="2171"/>
                  </a:lnTo>
                  <a:lnTo>
                    <a:pt x="7494" y="1941"/>
                  </a:lnTo>
                  <a:lnTo>
                    <a:pt x="7398" y="1729"/>
                  </a:lnTo>
                  <a:lnTo>
                    <a:pt x="7263" y="1537"/>
                  </a:lnTo>
                  <a:lnTo>
                    <a:pt x="7129" y="1345"/>
                  </a:lnTo>
                  <a:lnTo>
                    <a:pt x="6975" y="1153"/>
                  </a:lnTo>
                  <a:lnTo>
                    <a:pt x="6821" y="980"/>
                  </a:lnTo>
                  <a:lnTo>
                    <a:pt x="6649" y="826"/>
                  </a:lnTo>
                  <a:lnTo>
                    <a:pt x="6456" y="692"/>
                  </a:lnTo>
                  <a:lnTo>
                    <a:pt x="6264" y="557"/>
                  </a:lnTo>
                  <a:lnTo>
                    <a:pt x="6053" y="442"/>
                  </a:lnTo>
                  <a:lnTo>
                    <a:pt x="5842" y="365"/>
                  </a:lnTo>
                  <a:lnTo>
                    <a:pt x="5592" y="288"/>
                  </a:lnTo>
                  <a:lnTo>
                    <a:pt x="5361" y="231"/>
                  </a:lnTo>
                  <a:lnTo>
                    <a:pt x="5265" y="211"/>
                  </a:lnTo>
                  <a:lnTo>
                    <a:pt x="5207" y="154"/>
                  </a:lnTo>
                  <a:lnTo>
                    <a:pt x="5188" y="77"/>
                  </a:lnTo>
                  <a:lnTo>
                    <a:pt x="5188" y="0"/>
                  </a:lnTo>
                  <a:close/>
                  <a:moveTo>
                    <a:pt x="26" y="9631"/>
                  </a:moveTo>
                  <a:lnTo>
                    <a:pt x="0" y="9646"/>
                  </a:lnTo>
                  <a:lnTo>
                    <a:pt x="20" y="9646"/>
                  </a:lnTo>
                  <a:lnTo>
                    <a:pt x="26" y="96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78"/>
            <p:cNvSpPr/>
            <p:nvPr/>
          </p:nvSpPr>
          <p:spPr>
            <a:xfrm rot="1783501">
              <a:off x="7153885" y="3754583"/>
              <a:ext cx="799598" cy="511241"/>
            </a:xfrm>
            <a:custGeom>
              <a:avLst/>
              <a:gdLst/>
              <a:ahLst/>
              <a:cxnLst/>
              <a:rect l="l" t="t" r="r" b="b"/>
              <a:pathLst>
                <a:path w="24826" h="15872" extrusionOk="0">
                  <a:moveTo>
                    <a:pt x="21002" y="0"/>
                  </a:moveTo>
                  <a:lnTo>
                    <a:pt x="20714" y="250"/>
                  </a:lnTo>
                  <a:lnTo>
                    <a:pt x="20406" y="481"/>
                  </a:lnTo>
                  <a:lnTo>
                    <a:pt x="20099" y="711"/>
                  </a:lnTo>
                  <a:lnTo>
                    <a:pt x="19772" y="942"/>
                  </a:lnTo>
                  <a:lnTo>
                    <a:pt x="19984" y="1076"/>
                  </a:lnTo>
                  <a:lnTo>
                    <a:pt x="20195" y="1249"/>
                  </a:lnTo>
                  <a:lnTo>
                    <a:pt x="20425" y="1422"/>
                  </a:lnTo>
                  <a:lnTo>
                    <a:pt x="20656" y="1614"/>
                  </a:lnTo>
                  <a:lnTo>
                    <a:pt x="20867" y="1826"/>
                  </a:lnTo>
                  <a:lnTo>
                    <a:pt x="21079" y="2056"/>
                  </a:lnTo>
                  <a:lnTo>
                    <a:pt x="21252" y="2287"/>
                  </a:lnTo>
                  <a:lnTo>
                    <a:pt x="21425" y="2536"/>
                  </a:lnTo>
                  <a:lnTo>
                    <a:pt x="21559" y="2786"/>
                  </a:lnTo>
                  <a:lnTo>
                    <a:pt x="21655" y="3055"/>
                  </a:lnTo>
                  <a:lnTo>
                    <a:pt x="21713" y="3305"/>
                  </a:lnTo>
                  <a:lnTo>
                    <a:pt x="21732" y="3440"/>
                  </a:lnTo>
                  <a:lnTo>
                    <a:pt x="21732" y="3574"/>
                  </a:lnTo>
                  <a:lnTo>
                    <a:pt x="21713" y="3709"/>
                  </a:lnTo>
                  <a:lnTo>
                    <a:pt x="21694" y="3843"/>
                  </a:lnTo>
                  <a:lnTo>
                    <a:pt x="21655" y="3978"/>
                  </a:lnTo>
                  <a:lnTo>
                    <a:pt x="21598" y="4112"/>
                  </a:lnTo>
                  <a:lnTo>
                    <a:pt x="21540" y="4247"/>
                  </a:lnTo>
                  <a:lnTo>
                    <a:pt x="21463" y="4381"/>
                  </a:lnTo>
                  <a:lnTo>
                    <a:pt x="21367" y="4516"/>
                  </a:lnTo>
                  <a:lnTo>
                    <a:pt x="21252" y="4631"/>
                  </a:lnTo>
                  <a:lnTo>
                    <a:pt x="21079" y="4785"/>
                  </a:lnTo>
                  <a:lnTo>
                    <a:pt x="20887" y="4900"/>
                  </a:lnTo>
                  <a:lnTo>
                    <a:pt x="20694" y="4977"/>
                  </a:lnTo>
                  <a:lnTo>
                    <a:pt x="20483" y="5015"/>
                  </a:lnTo>
                  <a:lnTo>
                    <a:pt x="20272" y="5034"/>
                  </a:lnTo>
                  <a:lnTo>
                    <a:pt x="20060" y="4996"/>
                  </a:lnTo>
                  <a:lnTo>
                    <a:pt x="19830" y="4938"/>
                  </a:lnTo>
                  <a:lnTo>
                    <a:pt x="19638" y="4861"/>
                  </a:lnTo>
                  <a:lnTo>
                    <a:pt x="19407" y="4727"/>
                  </a:lnTo>
                  <a:lnTo>
                    <a:pt x="19215" y="4573"/>
                  </a:lnTo>
                  <a:lnTo>
                    <a:pt x="19042" y="4400"/>
                  </a:lnTo>
                  <a:lnTo>
                    <a:pt x="18888" y="4189"/>
                  </a:lnTo>
                  <a:lnTo>
                    <a:pt x="18754" y="3978"/>
                  </a:lnTo>
                  <a:lnTo>
                    <a:pt x="18639" y="3766"/>
                  </a:lnTo>
                  <a:lnTo>
                    <a:pt x="18542" y="3516"/>
                  </a:lnTo>
                  <a:lnTo>
                    <a:pt x="18446" y="3286"/>
                  </a:lnTo>
                  <a:lnTo>
                    <a:pt x="18350" y="3459"/>
                  </a:lnTo>
                  <a:lnTo>
                    <a:pt x="18235" y="3612"/>
                  </a:lnTo>
                  <a:lnTo>
                    <a:pt x="18101" y="3747"/>
                  </a:lnTo>
                  <a:lnTo>
                    <a:pt x="17928" y="3862"/>
                  </a:lnTo>
                  <a:lnTo>
                    <a:pt x="17774" y="3958"/>
                  </a:lnTo>
                  <a:lnTo>
                    <a:pt x="17582" y="4035"/>
                  </a:lnTo>
                  <a:lnTo>
                    <a:pt x="17390" y="4074"/>
                  </a:lnTo>
                  <a:lnTo>
                    <a:pt x="17197" y="4074"/>
                  </a:lnTo>
                  <a:lnTo>
                    <a:pt x="17044" y="4035"/>
                  </a:lnTo>
                  <a:lnTo>
                    <a:pt x="16871" y="3978"/>
                  </a:lnTo>
                  <a:lnTo>
                    <a:pt x="16717" y="3881"/>
                  </a:lnTo>
                  <a:lnTo>
                    <a:pt x="16583" y="3785"/>
                  </a:lnTo>
                  <a:lnTo>
                    <a:pt x="16448" y="3651"/>
                  </a:lnTo>
                  <a:lnTo>
                    <a:pt x="16352" y="3497"/>
                  </a:lnTo>
                  <a:lnTo>
                    <a:pt x="16294" y="3343"/>
                  </a:lnTo>
                  <a:lnTo>
                    <a:pt x="16256" y="3190"/>
                  </a:lnTo>
                  <a:lnTo>
                    <a:pt x="15526" y="3612"/>
                  </a:lnTo>
                  <a:lnTo>
                    <a:pt x="14796" y="4016"/>
                  </a:lnTo>
                  <a:lnTo>
                    <a:pt x="14046" y="4400"/>
                  </a:lnTo>
                  <a:lnTo>
                    <a:pt x="13278" y="4746"/>
                  </a:lnTo>
                  <a:lnTo>
                    <a:pt x="13239" y="4804"/>
                  </a:lnTo>
                  <a:lnTo>
                    <a:pt x="13182" y="4861"/>
                  </a:lnTo>
                  <a:lnTo>
                    <a:pt x="9762" y="6610"/>
                  </a:lnTo>
                  <a:lnTo>
                    <a:pt x="9877" y="6802"/>
                  </a:lnTo>
                  <a:lnTo>
                    <a:pt x="9954" y="7013"/>
                  </a:lnTo>
                  <a:lnTo>
                    <a:pt x="9992" y="7205"/>
                  </a:lnTo>
                  <a:lnTo>
                    <a:pt x="9992" y="7417"/>
                  </a:lnTo>
                  <a:lnTo>
                    <a:pt x="9973" y="7609"/>
                  </a:lnTo>
                  <a:lnTo>
                    <a:pt x="9935" y="7820"/>
                  </a:lnTo>
                  <a:lnTo>
                    <a:pt x="9858" y="7993"/>
                  </a:lnTo>
                  <a:lnTo>
                    <a:pt x="9781" y="8166"/>
                  </a:lnTo>
                  <a:lnTo>
                    <a:pt x="9666" y="8339"/>
                  </a:lnTo>
                  <a:lnTo>
                    <a:pt x="9531" y="8474"/>
                  </a:lnTo>
                  <a:lnTo>
                    <a:pt x="9377" y="8608"/>
                  </a:lnTo>
                  <a:lnTo>
                    <a:pt x="9204" y="8704"/>
                  </a:lnTo>
                  <a:lnTo>
                    <a:pt x="9031" y="8781"/>
                  </a:lnTo>
                  <a:lnTo>
                    <a:pt x="8839" y="8839"/>
                  </a:lnTo>
                  <a:lnTo>
                    <a:pt x="8628" y="8858"/>
                  </a:lnTo>
                  <a:lnTo>
                    <a:pt x="8436" y="8858"/>
                  </a:lnTo>
                  <a:lnTo>
                    <a:pt x="8417" y="9069"/>
                  </a:lnTo>
                  <a:lnTo>
                    <a:pt x="8378" y="9281"/>
                  </a:lnTo>
                  <a:lnTo>
                    <a:pt x="8321" y="9492"/>
                  </a:lnTo>
                  <a:lnTo>
                    <a:pt x="8224" y="9684"/>
                  </a:lnTo>
                  <a:lnTo>
                    <a:pt x="8090" y="9857"/>
                  </a:lnTo>
                  <a:lnTo>
                    <a:pt x="7936" y="10011"/>
                  </a:lnTo>
                  <a:lnTo>
                    <a:pt x="7744" y="10126"/>
                  </a:lnTo>
                  <a:lnTo>
                    <a:pt x="7552" y="10222"/>
                  </a:lnTo>
                  <a:lnTo>
                    <a:pt x="7321" y="10280"/>
                  </a:lnTo>
                  <a:lnTo>
                    <a:pt x="7110" y="10280"/>
                  </a:lnTo>
                  <a:lnTo>
                    <a:pt x="6899" y="10261"/>
                  </a:lnTo>
                  <a:lnTo>
                    <a:pt x="6687" y="10184"/>
                  </a:lnTo>
                  <a:lnTo>
                    <a:pt x="6899" y="10606"/>
                  </a:lnTo>
                  <a:lnTo>
                    <a:pt x="7110" y="11048"/>
                  </a:lnTo>
                  <a:lnTo>
                    <a:pt x="7187" y="11279"/>
                  </a:lnTo>
                  <a:lnTo>
                    <a:pt x="7264" y="11490"/>
                  </a:lnTo>
                  <a:lnTo>
                    <a:pt x="7302" y="11721"/>
                  </a:lnTo>
                  <a:lnTo>
                    <a:pt x="7341" y="11932"/>
                  </a:lnTo>
                  <a:lnTo>
                    <a:pt x="7360" y="12144"/>
                  </a:lnTo>
                  <a:lnTo>
                    <a:pt x="7360" y="12336"/>
                  </a:lnTo>
                  <a:lnTo>
                    <a:pt x="7321" y="12528"/>
                  </a:lnTo>
                  <a:lnTo>
                    <a:pt x="7245" y="12701"/>
                  </a:lnTo>
                  <a:lnTo>
                    <a:pt x="7148" y="12854"/>
                  </a:lnTo>
                  <a:lnTo>
                    <a:pt x="7014" y="12989"/>
                  </a:lnTo>
                  <a:lnTo>
                    <a:pt x="6841" y="13104"/>
                  </a:lnTo>
                  <a:lnTo>
                    <a:pt x="6630" y="13200"/>
                  </a:lnTo>
                  <a:lnTo>
                    <a:pt x="6380" y="13277"/>
                  </a:lnTo>
                  <a:lnTo>
                    <a:pt x="6149" y="13296"/>
                  </a:lnTo>
                  <a:lnTo>
                    <a:pt x="5919" y="13296"/>
                  </a:lnTo>
                  <a:lnTo>
                    <a:pt x="5727" y="13239"/>
                  </a:lnTo>
                  <a:lnTo>
                    <a:pt x="5554" y="13162"/>
                  </a:lnTo>
                  <a:lnTo>
                    <a:pt x="5381" y="13047"/>
                  </a:lnTo>
                  <a:lnTo>
                    <a:pt x="5227" y="12912"/>
                  </a:lnTo>
                  <a:lnTo>
                    <a:pt x="5093" y="12758"/>
                  </a:lnTo>
                  <a:lnTo>
                    <a:pt x="4958" y="12585"/>
                  </a:lnTo>
                  <a:lnTo>
                    <a:pt x="4843" y="12393"/>
                  </a:lnTo>
                  <a:lnTo>
                    <a:pt x="4747" y="12182"/>
                  </a:lnTo>
                  <a:lnTo>
                    <a:pt x="4651" y="11971"/>
                  </a:lnTo>
                  <a:lnTo>
                    <a:pt x="4497" y="11509"/>
                  </a:lnTo>
                  <a:lnTo>
                    <a:pt x="4382" y="11068"/>
                  </a:lnTo>
                  <a:lnTo>
                    <a:pt x="4343" y="11317"/>
                  </a:lnTo>
                  <a:lnTo>
                    <a:pt x="4266" y="11548"/>
                  </a:lnTo>
                  <a:lnTo>
                    <a:pt x="4190" y="11759"/>
                  </a:lnTo>
                  <a:lnTo>
                    <a:pt x="4055" y="11951"/>
                  </a:lnTo>
                  <a:lnTo>
                    <a:pt x="3978" y="12028"/>
                  </a:lnTo>
                  <a:lnTo>
                    <a:pt x="3901" y="12105"/>
                  </a:lnTo>
                  <a:lnTo>
                    <a:pt x="3805" y="12163"/>
                  </a:lnTo>
                  <a:lnTo>
                    <a:pt x="3709" y="12201"/>
                  </a:lnTo>
                  <a:lnTo>
                    <a:pt x="3594" y="12240"/>
                  </a:lnTo>
                  <a:lnTo>
                    <a:pt x="3479" y="12259"/>
                  </a:lnTo>
                  <a:lnTo>
                    <a:pt x="3363" y="12259"/>
                  </a:lnTo>
                  <a:lnTo>
                    <a:pt x="3229" y="12240"/>
                  </a:lnTo>
                  <a:lnTo>
                    <a:pt x="3056" y="12182"/>
                  </a:lnTo>
                  <a:lnTo>
                    <a:pt x="2921" y="12124"/>
                  </a:lnTo>
                  <a:lnTo>
                    <a:pt x="2787" y="12047"/>
                  </a:lnTo>
                  <a:lnTo>
                    <a:pt x="2672" y="11951"/>
                  </a:lnTo>
                  <a:lnTo>
                    <a:pt x="2576" y="11855"/>
                  </a:lnTo>
                  <a:lnTo>
                    <a:pt x="2499" y="11740"/>
                  </a:lnTo>
                  <a:lnTo>
                    <a:pt x="2441" y="11606"/>
                  </a:lnTo>
                  <a:lnTo>
                    <a:pt x="2383" y="11471"/>
                  </a:lnTo>
                  <a:lnTo>
                    <a:pt x="2345" y="11337"/>
                  </a:lnTo>
                  <a:lnTo>
                    <a:pt x="2326" y="11183"/>
                  </a:lnTo>
                  <a:lnTo>
                    <a:pt x="2307" y="10875"/>
                  </a:lnTo>
                  <a:lnTo>
                    <a:pt x="2345" y="10568"/>
                  </a:lnTo>
                  <a:lnTo>
                    <a:pt x="2403" y="10261"/>
                  </a:lnTo>
                  <a:lnTo>
                    <a:pt x="2403" y="10261"/>
                  </a:lnTo>
                  <a:lnTo>
                    <a:pt x="2095" y="10357"/>
                  </a:lnTo>
                  <a:lnTo>
                    <a:pt x="1807" y="10433"/>
                  </a:lnTo>
                  <a:lnTo>
                    <a:pt x="1519" y="10664"/>
                  </a:lnTo>
                  <a:lnTo>
                    <a:pt x="1231" y="10895"/>
                  </a:lnTo>
                  <a:lnTo>
                    <a:pt x="962" y="11144"/>
                  </a:lnTo>
                  <a:lnTo>
                    <a:pt x="731" y="11413"/>
                  </a:lnTo>
                  <a:lnTo>
                    <a:pt x="520" y="11682"/>
                  </a:lnTo>
                  <a:lnTo>
                    <a:pt x="347" y="11990"/>
                  </a:lnTo>
                  <a:lnTo>
                    <a:pt x="193" y="12336"/>
                  </a:lnTo>
                  <a:lnTo>
                    <a:pt x="135" y="12509"/>
                  </a:lnTo>
                  <a:lnTo>
                    <a:pt x="97" y="12720"/>
                  </a:lnTo>
                  <a:lnTo>
                    <a:pt x="39" y="13027"/>
                  </a:lnTo>
                  <a:lnTo>
                    <a:pt x="1" y="13316"/>
                  </a:lnTo>
                  <a:lnTo>
                    <a:pt x="1" y="13604"/>
                  </a:lnTo>
                  <a:lnTo>
                    <a:pt x="20" y="13873"/>
                  </a:lnTo>
                  <a:lnTo>
                    <a:pt x="78" y="14123"/>
                  </a:lnTo>
                  <a:lnTo>
                    <a:pt x="155" y="14372"/>
                  </a:lnTo>
                  <a:lnTo>
                    <a:pt x="251" y="14603"/>
                  </a:lnTo>
                  <a:lnTo>
                    <a:pt x="385" y="14814"/>
                  </a:lnTo>
                  <a:lnTo>
                    <a:pt x="539" y="15006"/>
                  </a:lnTo>
                  <a:lnTo>
                    <a:pt x="712" y="15179"/>
                  </a:lnTo>
                  <a:lnTo>
                    <a:pt x="904" y="15333"/>
                  </a:lnTo>
                  <a:lnTo>
                    <a:pt x="1134" y="15468"/>
                  </a:lnTo>
                  <a:lnTo>
                    <a:pt x="1365" y="15602"/>
                  </a:lnTo>
                  <a:lnTo>
                    <a:pt x="1634" y="15698"/>
                  </a:lnTo>
                  <a:lnTo>
                    <a:pt x="1922" y="15775"/>
                  </a:lnTo>
                  <a:lnTo>
                    <a:pt x="2230" y="15833"/>
                  </a:lnTo>
                  <a:lnTo>
                    <a:pt x="2518" y="15852"/>
                  </a:lnTo>
                  <a:lnTo>
                    <a:pt x="2806" y="15871"/>
                  </a:lnTo>
                  <a:lnTo>
                    <a:pt x="3094" y="15852"/>
                  </a:lnTo>
                  <a:lnTo>
                    <a:pt x="3383" y="15813"/>
                  </a:lnTo>
                  <a:lnTo>
                    <a:pt x="3652" y="15756"/>
                  </a:lnTo>
                  <a:lnTo>
                    <a:pt x="3940" y="15679"/>
                  </a:lnTo>
                  <a:lnTo>
                    <a:pt x="4228" y="15583"/>
                  </a:lnTo>
                  <a:lnTo>
                    <a:pt x="4497" y="15487"/>
                  </a:lnTo>
                  <a:lnTo>
                    <a:pt x="5035" y="15256"/>
                  </a:lnTo>
                  <a:lnTo>
                    <a:pt x="5573" y="14987"/>
                  </a:lnTo>
                  <a:lnTo>
                    <a:pt x="6611" y="14449"/>
                  </a:lnTo>
                  <a:lnTo>
                    <a:pt x="10319" y="12528"/>
                  </a:lnTo>
                  <a:lnTo>
                    <a:pt x="14008" y="10587"/>
                  </a:lnTo>
                  <a:lnTo>
                    <a:pt x="17716" y="8627"/>
                  </a:lnTo>
                  <a:lnTo>
                    <a:pt x="19542" y="7628"/>
                  </a:lnTo>
                  <a:lnTo>
                    <a:pt x="21367" y="6610"/>
                  </a:lnTo>
                  <a:lnTo>
                    <a:pt x="22193" y="6149"/>
                  </a:lnTo>
                  <a:lnTo>
                    <a:pt x="22597" y="5899"/>
                  </a:lnTo>
                  <a:lnTo>
                    <a:pt x="22981" y="5630"/>
                  </a:lnTo>
                  <a:lnTo>
                    <a:pt x="23365" y="5361"/>
                  </a:lnTo>
                  <a:lnTo>
                    <a:pt x="23711" y="5034"/>
                  </a:lnTo>
                  <a:lnTo>
                    <a:pt x="23884" y="4881"/>
                  </a:lnTo>
                  <a:lnTo>
                    <a:pt x="24038" y="4688"/>
                  </a:lnTo>
                  <a:lnTo>
                    <a:pt x="24191" y="4516"/>
                  </a:lnTo>
                  <a:lnTo>
                    <a:pt x="24326" y="4323"/>
                  </a:lnTo>
                  <a:lnTo>
                    <a:pt x="24460" y="4112"/>
                  </a:lnTo>
                  <a:lnTo>
                    <a:pt x="24557" y="3901"/>
                  </a:lnTo>
                  <a:lnTo>
                    <a:pt x="24653" y="3689"/>
                  </a:lnTo>
                  <a:lnTo>
                    <a:pt x="24729" y="3459"/>
                  </a:lnTo>
                  <a:lnTo>
                    <a:pt x="24787" y="3247"/>
                  </a:lnTo>
                  <a:lnTo>
                    <a:pt x="24806" y="3036"/>
                  </a:lnTo>
                  <a:lnTo>
                    <a:pt x="24826" y="2825"/>
                  </a:lnTo>
                  <a:lnTo>
                    <a:pt x="24826" y="2633"/>
                  </a:lnTo>
                  <a:lnTo>
                    <a:pt x="24826" y="2421"/>
                  </a:lnTo>
                  <a:lnTo>
                    <a:pt x="24787" y="2229"/>
                  </a:lnTo>
                  <a:lnTo>
                    <a:pt x="24749" y="2018"/>
                  </a:lnTo>
                  <a:lnTo>
                    <a:pt x="24672" y="1826"/>
                  </a:lnTo>
                  <a:lnTo>
                    <a:pt x="24595" y="1653"/>
                  </a:lnTo>
                  <a:lnTo>
                    <a:pt x="24518" y="1480"/>
                  </a:lnTo>
                  <a:lnTo>
                    <a:pt x="24422" y="1307"/>
                  </a:lnTo>
                  <a:lnTo>
                    <a:pt x="24307" y="1134"/>
                  </a:lnTo>
                  <a:lnTo>
                    <a:pt x="24172" y="980"/>
                  </a:lnTo>
                  <a:lnTo>
                    <a:pt x="24038" y="826"/>
                  </a:lnTo>
                  <a:lnTo>
                    <a:pt x="23884" y="692"/>
                  </a:lnTo>
                  <a:lnTo>
                    <a:pt x="23730" y="577"/>
                  </a:lnTo>
                  <a:lnTo>
                    <a:pt x="23557" y="461"/>
                  </a:lnTo>
                  <a:lnTo>
                    <a:pt x="23384" y="346"/>
                  </a:lnTo>
                  <a:lnTo>
                    <a:pt x="23212" y="269"/>
                  </a:lnTo>
                  <a:lnTo>
                    <a:pt x="23000" y="173"/>
                  </a:lnTo>
                  <a:lnTo>
                    <a:pt x="22808" y="115"/>
                  </a:lnTo>
                  <a:lnTo>
                    <a:pt x="22597" y="58"/>
                  </a:lnTo>
                  <a:lnTo>
                    <a:pt x="22385" y="39"/>
                  </a:lnTo>
                  <a:lnTo>
                    <a:pt x="22174" y="0"/>
                  </a:lnTo>
                  <a:lnTo>
                    <a:pt x="21943" y="0"/>
                  </a:lnTo>
                  <a:lnTo>
                    <a:pt x="21713" y="19"/>
                  </a:lnTo>
                  <a:lnTo>
                    <a:pt x="21482" y="39"/>
                  </a:lnTo>
                  <a:lnTo>
                    <a:pt x="21252" y="96"/>
                  </a:lnTo>
                  <a:lnTo>
                    <a:pt x="21175" y="96"/>
                  </a:lnTo>
                  <a:lnTo>
                    <a:pt x="21098" y="77"/>
                  </a:lnTo>
                  <a:lnTo>
                    <a:pt x="21060" y="39"/>
                  </a:lnTo>
                  <a:lnTo>
                    <a:pt x="210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78"/>
            <p:cNvSpPr/>
            <p:nvPr/>
          </p:nvSpPr>
          <p:spPr>
            <a:xfrm rot="1783501">
              <a:off x="7203914" y="3193487"/>
              <a:ext cx="717274" cy="630065"/>
            </a:xfrm>
            <a:custGeom>
              <a:avLst/>
              <a:gdLst/>
              <a:ahLst/>
              <a:cxnLst/>
              <a:rect l="l" t="t" r="r" b="b"/>
              <a:pathLst>
                <a:path w="22270" h="19561" extrusionOk="0">
                  <a:moveTo>
                    <a:pt x="16679" y="2594"/>
                  </a:moveTo>
                  <a:lnTo>
                    <a:pt x="16890" y="2613"/>
                  </a:lnTo>
                  <a:lnTo>
                    <a:pt x="17082" y="2652"/>
                  </a:lnTo>
                  <a:lnTo>
                    <a:pt x="17274" y="2729"/>
                  </a:lnTo>
                  <a:lnTo>
                    <a:pt x="17409" y="2786"/>
                  </a:lnTo>
                  <a:lnTo>
                    <a:pt x="17524" y="2882"/>
                  </a:lnTo>
                  <a:lnTo>
                    <a:pt x="17620" y="2979"/>
                  </a:lnTo>
                  <a:lnTo>
                    <a:pt x="17678" y="3094"/>
                  </a:lnTo>
                  <a:lnTo>
                    <a:pt x="17735" y="3209"/>
                  </a:lnTo>
                  <a:lnTo>
                    <a:pt x="17755" y="3344"/>
                  </a:lnTo>
                  <a:lnTo>
                    <a:pt x="17755" y="3478"/>
                  </a:lnTo>
                  <a:lnTo>
                    <a:pt x="17697" y="3613"/>
                  </a:lnTo>
                  <a:lnTo>
                    <a:pt x="17639" y="3747"/>
                  </a:lnTo>
                  <a:lnTo>
                    <a:pt x="17543" y="3843"/>
                  </a:lnTo>
                  <a:lnTo>
                    <a:pt x="17447" y="3939"/>
                  </a:lnTo>
                  <a:lnTo>
                    <a:pt x="17313" y="4016"/>
                  </a:lnTo>
                  <a:lnTo>
                    <a:pt x="17197" y="4074"/>
                  </a:lnTo>
                  <a:lnTo>
                    <a:pt x="17063" y="4112"/>
                  </a:lnTo>
                  <a:lnTo>
                    <a:pt x="16909" y="4131"/>
                  </a:lnTo>
                  <a:lnTo>
                    <a:pt x="16775" y="4131"/>
                  </a:lnTo>
                  <a:lnTo>
                    <a:pt x="16602" y="4093"/>
                  </a:lnTo>
                  <a:lnTo>
                    <a:pt x="16429" y="4035"/>
                  </a:lnTo>
                  <a:lnTo>
                    <a:pt x="16256" y="3939"/>
                  </a:lnTo>
                  <a:lnTo>
                    <a:pt x="16102" y="3843"/>
                  </a:lnTo>
                  <a:lnTo>
                    <a:pt x="15968" y="3709"/>
                  </a:lnTo>
                  <a:lnTo>
                    <a:pt x="15833" y="3574"/>
                  </a:lnTo>
                  <a:lnTo>
                    <a:pt x="15603" y="3305"/>
                  </a:lnTo>
                  <a:lnTo>
                    <a:pt x="15564" y="3248"/>
                  </a:lnTo>
                  <a:lnTo>
                    <a:pt x="15583" y="3190"/>
                  </a:lnTo>
                  <a:lnTo>
                    <a:pt x="15603" y="3132"/>
                  </a:lnTo>
                  <a:lnTo>
                    <a:pt x="15641" y="3094"/>
                  </a:lnTo>
                  <a:lnTo>
                    <a:pt x="15603" y="3036"/>
                  </a:lnTo>
                  <a:lnTo>
                    <a:pt x="15583" y="2979"/>
                  </a:lnTo>
                  <a:lnTo>
                    <a:pt x="15603" y="2902"/>
                  </a:lnTo>
                  <a:lnTo>
                    <a:pt x="15660" y="2844"/>
                  </a:lnTo>
                  <a:lnTo>
                    <a:pt x="15852" y="2767"/>
                  </a:lnTo>
                  <a:lnTo>
                    <a:pt x="16044" y="2690"/>
                  </a:lnTo>
                  <a:lnTo>
                    <a:pt x="16256" y="2633"/>
                  </a:lnTo>
                  <a:lnTo>
                    <a:pt x="16467" y="2613"/>
                  </a:lnTo>
                  <a:lnTo>
                    <a:pt x="16679" y="2594"/>
                  </a:lnTo>
                  <a:close/>
                  <a:moveTo>
                    <a:pt x="15641" y="4170"/>
                  </a:moveTo>
                  <a:lnTo>
                    <a:pt x="15679" y="4189"/>
                  </a:lnTo>
                  <a:lnTo>
                    <a:pt x="15718" y="4208"/>
                  </a:lnTo>
                  <a:lnTo>
                    <a:pt x="15756" y="4247"/>
                  </a:lnTo>
                  <a:lnTo>
                    <a:pt x="16044" y="4420"/>
                  </a:lnTo>
                  <a:lnTo>
                    <a:pt x="16198" y="4516"/>
                  </a:lnTo>
                  <a:lnTo>
                    <a:pt x="16333" y="4631"/>
                  </a:lnTo>
                  <a:lnTo>
                    <a:pt x="16448" y="4746"/>
                  </a:lnTo>
                  <a:lnTo>
                    <a:pt x="16544" y="4881"/>
                  </a:lnTo>
                  <a:lnTo>
                    <a:pt x="16621" y="5034"/>
                  </a:lnTo>
                  <a:lnTo>
                    <a:pt x="16659" y="5188"/>
                  </a:lnTo>
                  <a:lnTo>
                    <a:pt x="16679" y="5342"/>
                  </a:lnTo>
                  <a:lnTo>
                    <a:pt x="16659" y="5496"/>
                  </a:lnTo>
                  <a:lnTo>
                    <a:pt x="16621" y="5630"/>
                  </a:lnTo>
                  <a:lnTo>
                    <a:pt x="16544" y="5745"/>
                  </a:lnTo>
                  <a:lnTo>
                    <a:pt x="16448" y="5861"/>
                  </a:lnTo>
                  <a:lnTo>
                    <a:pt x="16333" y="5937"/>
                  </a:lnTo>
                  <a:lnTo>
                    <a:pt x="16198" y="6014"/>
                  </a:lnTo>
                  <a:lnTo>
                    <a:pt x="16044" y="6053"/>
                  </a:lnTo>
                  <a:lnTo>
                    <a:pt x="15872" y="6072"/>
                  </a:lnTo>
                  <a:lnTo>
                    <a:pt x="15718" y="6053"/>
                  </a:lnTo>
                  <a:lnTo>
                    <a:pt x="15564" y="5995"/>
                  </a:lnTo>
                  <a:lnTo>
                    <a:pt x="15430" y="5918"/>
                  </a:lnTo>
                  <a:lnTo>
                    <a:pt x="15314" y="5822"/>
                  </a:lnTo>
                  <a:lnTo>
                    <a:pt x="15199" y="5688"/>
                  </a:lnTo>
                  <a:lnTo>
                    <a:pt x="15122" y="5553"/>
                  </a:lnTo>
                  <a:lnTo>
                    <a:pt x="15065" y="5400"/>
                  </a:lnTo>
                  <a:lnTo>
                    <a:pt x="15045" y="5227"/>
                  </a:lnTo>
                  <a:lnTo>
                    <a:pt x="15045" y="5073"/>
                  </a:lnTo>
                  <a:lnTo>
                    <a:pt x="15065" y="4919"/>
                  </a:lnTo>
                  <a:lnTo>
                    <a:pt x="15103" y="4785"/>
                  </a:lnTo>
                  <a:lnTo>
                    <a:pt x="15161" y="4631"/>
                  </a:lnTo>
                  <a:lnTo>
                    <a:pt x="15257" y="4516"/>
                  </a:lnTo>
                  <a:lnTo>
                    <a:pt x="15353" y="4381"/>
                  </a:lnTo>
                  <a:lnTo>
                    <a:pt x="15468" y="4285"/>
                  </a:lnTo>
                  <a:lnTo>
                    <a:pt x="15506" y="4247"/>
                  </a:lnTo>
                  <a:lnTo>
                    <a:pt x="15564" y="4208"/>
                  </a:lnTo>
                  <a:lnTo>
                    <a:pt x="15583" y="4189"/>
                  </a:lnTo>
                  <a:lnTo>
                    <a:pt x="15641" y="4170"/>
                  </a:lnTo>
                  <a:close/>
                  <a:moveTo>
                    <a:pt x="5112" y="5246"/>
                  </a:moveTo>
                  <a:lnTo>
                    <a:pt x="5323" y="5284"/>
                  </a:lnTo>
                  <a:lnTo>
                    <a:pt x="5534" y="5361"/>
                  </a:lnTo>
                  <a:lnTo>
                    <a:pt x="5669" y="5438"/>
                  </a:lnTo>
                  <a:lnTo>
                    <a:pt x="5803" y="5534"/>
                  </a:lnTo>
                  <a:lnTo>
                    <a:pt x="5919" y="5669"/>
                  </a:lnTo>
                  <a:lnTo>
                    <a:pt x="6034" y="5803"/>
                  </a:lnTo>
                  <a:lnTo>
                    <a:pt x="6111" y="5937"/>
                  </a:lnTo>
                  <a:lnTo>
                    <a:pt x="6130" y="6091"/>
                  </a:lnTo>
                  <a:lnTo>
                    <a:pt x="6149" y="6168"/>
                  </a:lnTo>
                  <a:lnTo>
                    <a:pt x="6130" y="6245"/>
                  </a:lnTo>
                  <a:lnTo>
                    <a:pt x="6111" y="6322"/>
                  </a:lnTo>
                  <a:lnTo>
                    <a:pt x="6053" y="6399"/>
                  </a:lnTo>
                  <a:lnTo>
                    <a:pt x="6015" y="6475"/>
                  </a:lnTo>
                  <a:lnTo>
                    <a:pt x="5938" y="6533"/>
                  </a:lnTo>
                  <a:lnTo>
                    <a:pt x="5861" y="6591"/>
                  </a:lnTo>
                  <a:lnTo>
                    <a:pt x="5784" y="6610"/>
                  </a:lnTo>
                  <a:lnTo>
                    <a:pt x="5611" y="6668"/>
                  </a:lnTo>
                  <a:lnTo>
                    <a:pt x="5400" y="6687"/>
                  </a:lnTo>
                  <a:lnTo>
                    <a:pt x="5208" y="6668"/>
                  </a:lnTo>
                  <a:lnTo>
                    <a:pt x="5016" y="6648"/>
                  </a:lnTo>
                  <a:lnTo>
                    <a:pt x="4670" y="6552"/>
                  </a:lnTo>
                  <a:lnTo>
                    <a:pt x="4497" y="6495"/>
                  </a:lnTo>
                  <a:lnTo>
                    <a:pt x="4343" y="6418"/>
                  </a:lnTo>
                  <a:lnTo>
                    <a:pt x="4189" y="6341"/>
                  </a:lnTo>
                  <a:lnTo>
                    <a:pt x="4036" y="6226"/>
                  </a:lnTo>
                  <a:lnTo>
                    <a:pt x="3920" y="6110"/>
                  </a:lnTo>
                  <a:lnTo>
                    <a:pt x="3824" y="5976"/>
                  </a:lnTo>
                  <a:lnTo>
                    <a:pt x="3728" y="5822"/>
                  </a:lnTo>
                  <a:lnTo>
                    <a:pt x="3671" y="5649"/>
                  </a:lnTo>
                  <a:lnTo>
                    <a:pt x="3671" y="5592"/>
                  </a:lnTo>
                  <a:lnTo>
                    <a:pt x="3709" y="5534"/>
                  </a:lnTo>
                  <a:lnTo>
                    <a:pt x="3747" y="5515"/>
                  </a:lnTo>
                  <a:lnTo>
                    <a:pt x="3786" y="5496"/>
                  </a:lnTo>
                  <a:lnTo>
                    <a:pt x="3824" y="5457"/>
                  </a:lnTo>
                  <a:lnTo>
                    <a:pt x="3863" y="5438"/>
                  </a:lnTo>
                  <a:lnTo>
                    <a:pt x="4285" y="5323"/>
                  </a:lnTo>
                  <a:lnTo>
                    <a:pt x="4478" y="5284"/>
                  </a:lnTo>
                  <a:lnTo>
                    <a:pt x="4689" y="5246"/>
                  </a:lnTo>
                  <a:close/>
                  <a:moveTo>
                    <a:pt x="3421" y="6668"/>
                  </a:moveTo>
                  <a:lnTo>
                    <a:pt x="3459" y="6706"/>
                  </a:lnTo>
                  <a:lnTo>
                    <a:pt x="3574" y="6879"/>
                  </a:lnTo>
                  <a:lnTo>
                    <a:pt x="3671" y="7033"/>
                  </a:lnTo>
                  <a:lnTo>
                    <a:pt x="3767" y="7225"/>
                  </a:lnTo>
                  <a:lnTo>
                    <a:pt x="3824" y="7398"/>
                  </a:lnTo>
                  <a:lnTo>
                    <a:pt x="3863" y="7590"/>
                  </a:lnTo>
                  <a:lnTo>
                    <a:pt x="3882" y="7801"/>
                  </a:lnTo>
                  <a:lnTo>
                    <a:pt x="3882" y="7993"/>
                  </a:lnTo>
                  <a:lnTo>
                    <a:pt x="3863" y="8186"/>
                  </a:lnTo>
                  <a:lnTo>
                    <a:pt x="3824" y="8339"/>
                  </a:lnTo>
                  <a:lnTo>
                    <a:pt x="3767" y="8474"/>
                  </a:lnTo>
                  <a:lnTo>
                    <a:pt x="3671" y="8608"/>
                  </a:lnTo>
                  <a:lnTo>
                    <a:pt x="3574" y="8724"/>
                  </a:lnTo>
                  <a:lnTo>
                    <a:pt x="3459" y="8800"/>
                  </a:lnTo>
                  <a:lnTo>
                    <a:pt x="3325" y="8858"/>
                  </a:lnTo>
                  <a:lnTo>
                    <a:pt x="3190" y="8896"/>
                  </a:lnTo>
                  <a:lnTo>
                    <a:pt x="3036" y="8877"/>
                  </a:lnTo>
                  <a:lnTo>
                    <a:pt x="2902" y="8839"/>
                  </a:lnTo>
                  <a:lnTo>
                    <a:pt x="2787" y="8762"/>
                  </a:lnTo>
                  <a:lnTo>
                    <a:pt x="2671" y="8685"/>
                  </a:lnTo>
                  <a:lnTo>
                    <a:pt x="2575" y="8570"/>
                  </a:lnTo>
                  <a:lnTo>
                    <a:pt x="2499" y="8455"/>
                  </a:lnTo>
                  <a:lnTo>
                    <a:pt x="2441" y="8339"/>
                  </a:lnTo>
                  <a:lnTo>
                    <a:pt x="2402" y="8205"/>
                  </a:lnTo>
                  <a:lnTo>
                    <a:pt x="2383" y="8070"/>
                  </a:lnTo>
                  <a:lnTo>
                    <a:pt x="2383" y="7878"/>
                  </a:lnTo>
                  <a:lnTo>
                    <a:pt x="2422" y="7705"/>
                  </a:lnTo>
                  <a:lnTo>
                    <a:pt x="2479" y="7532"/>
                  </a:lnTo>
                  <a:lnTo>
                    <a:pt x="2575" y="7379"/>
                  </a:lnTo>
                  <a:lnTo>
                    <a:pt x="2671" y="7225"/>
                  </a:lnTo>
                  <a:lnTo>
                    <a:pt x="2787" y="7071"/>
                  </a:lnTo>
                  <a:lnTo>
                    <a:pt x="3036" y="6802"/>
                  </a:lnTo>
                  <a:lnTo>
                    <a:pt x="3075" y="6783"/>
                  </a:lnTo>
                  <a:lnTo>
                    <a:pt x="3152" y="6783"/>
                  </a:lnTo>
                  <a:lnTo>
                    <a:pt x="3190" y="6802"/>
                  </a:lnTo>
                  <a:lnTo>
                    <a:pt x="3229" y="6725"/>
                  </a:lnTo>
                  <a:lnTo>
                    <a:pt x="3286" y="6668"/>
                  </a:lnTo>
                  <a:close/>
                  <a:moveTo>
                    <a:pt x="4285" y="14622"/>
                  </a:moveTo>
                  <a:lnTo>
                    <a:pt x="4324" y="14642"/>
                  </a:lnTo>
                  <a:lnTo>
                    <a:pt x="4362" y="14680"/>
                  </a:lnTo>
                  <a:lnTo>
                    <a:pt x="4362" y="14738"/>
                  </a:lnTo>
                  <a:lnTo>
                    <a:pt x="4420" y="14757"/>
                  </a:lnTo>
                  <a:lnTo>
                    <a:pt x="4458" y="14795"/>
                  </a:lnTo>
                  <a:lnTo>
                    <a:pt x="4650" y="15045"/>
                  </a:lnTo>
                  <a:lnTo>
                    <a:pt x="4727" y="15199"/>
                  </a:lnTo>
                  <a:lnTo>
                    <a:pt x="4804" y="15333"/>
                  </a:lnTo>
                  <a:lnTo>
                    <a:pt x="4862" y="15487"/>
                  </a:lnTo>
                  <a:lnTo>
                    <a:pt x="4900" y="15660"/>
                  </a:lnTo>
                  <a:lnTo>
                    <a:pt x="4900" y="15814"/>
                  </a:lnTo>
                  <a:lnTo>
                    <a:pt x="4881" y="15987"/>
                  </a:lnTo>
                  <a:lnTo>
                    <a:pt x="4843" y="16083"/>
                  </a:lnTo>
                  <a:lnTo>
                    <a:pt x="4766" y="16198"/>
                  </a:lnTo>
                  <a:lnTo>
                    <a:pt x="4708" y="16294"/>
                  </a:lnTo>
                  <a:lnTo>
                    <a:pt x="4612" y="16371"/>
                  </a:lnTo>
                  <a:lnTo>
                    <a:pt x="4516" y="16428"/>
                  </a:lnTo>
                  <a:lnTo>
                    <a:pt x="4401" y="16486"/>
                  </a:lnTo>
                  <a:lnTo>
                    <a:pt x="4285" y="16505"/>
                  </a:lnTo>
                  <a:lnTo>
                    <a:pt x="4151" y="16505"/>
                  </a:lnTo>
                  <a:lnTo>
                    <a:pt x="4016" y="16448"/>
                  </a:lnTo>
                  <a:lnTo>
                    <a:pt x="3901" y="16371"/>
                  </a:lnTo>
                  <a:lnTo>
                    <a:pt x="3805" y="16275"/>
                  </a:lnTo>
                  <a:lnTo>
                    <a:pt x="3728" y="16140"/>
                  </a:lnTo>
                  <a:lnTo>
                    <a:pt x="3690" y="16006"/>
                  </a:lnTo>
                  <a:lnTo>
                    <a:pt x="3671" y="15852"/>
                  </a:lnTo>
                  <a:lnTo>
                    <a:pt x="3651" y="15718"/>
                  </a:lnTo>
                  <a:lnTo>
                    <a:pt x="3671" y="15564"/>
                  </a:lnTo>
                  <a:lnTo>
                    <a:pt x="3690" y="15429"/>
                  </a:lnTo>
                  <a:lnTo>
                    <a:pt x="3728" y="15295"/>
                  </a:lnTo>
                  <a:lnTo>
                    <a:pt x="3767" y="15160"/>
                  </a:lnTo>
                  <a:lnTo>
                    <a:pt x="3843" y="15045"/>
                  </a:lnTo>
                  <a:lnTo>
                    <a:pt x="3920" y="14930"/>
                  </a:lnTo>
                  <a:lnTo>
                    <a:pt x="4016" y="14814"/>
                  </a:lnTo>
                  <a:lnTo>
                    <a:pt x="4112" y="14738"/>
                  </a:lnTo>
                  <a:lnTo>
                    <a:pt x="4228" y="14642"/>
                  </a:lnTo>
                  <a:lnTo>
                    <a:pt x="4285" y="14622"/>
                  </a:lnTo>
                  <a:close/>
                  <a:moveTo>
                    <a:pt x="12605" y="0"/>
                  </a:moveTo>
                  <a:lnTo>
                    <a:pt x="11990" y="39"/>
                  </a:lnTo>
                  <a:lnTo>
                    <a:pt x="11375" y="116"/>
                  </a:lnTo>
                  <a:lnTo>
                    <a:pt x="10761" y="231"/>
                  </a:lnTo>
                  <a:lnTo>
                    <a:pt x="10146" y="404"/>
                  </a:lnTo>
                  <a:lnTo>
                    <a:pt x="9550" y="596"/>
                  </a:lnTo>
                  <a:lnTo>
                    <a:pt x="8954" y="827"/>
                  </a:lnTo>
                  <a:lnTo>
                    <a:pt x="8378" y="1076"/>
                  </a:lnTo>
                  <a:lnTo>
                    <a:pt x="7802" y="1365"/>
                  </a:lnTo>
                  <a:lnTo>
                    <a:pt x="7244" y="1653"/>
                  </a:lnTo>
                  <a:lnTo>
                    <a:pt x="6706" y="1979"/>
                  </a:lnTo>
                  <a:lnTo>
                    <a:pt x="6168" y="2344"/>
                  </a:lnTo>
                  <a:lnTo>
                    <a:pt x="5611" y="2710"/>
                  </a:lnTo>
                  <a:lnTo>
                    <a:pt x="5054" y="3094"/>
                  </a:lnTo>
                  <a:lnTo>
                    <a:pt x="4497" y="3517"/>
                  </a:lnTo>
                  <a:lnTo>
                    <a:pt x="3959" y="3939"/>
                  </a:lnTo>
                  <a:lnTo>
                    <a:pt x="3421" y="4381"/>
                  </a:lnTo>
                  <a:lnTo>
                    <a:pt x="2921" y="4862"/>
                  </a:lnTo>
                  <a:lnTo>
                    <a:pt x="2441" y="5342"/>
                  </a:lnTo>
                  <a:lnTo>
                    <a:pt x="1980" y="5861"/>
                  </a:lnTo>
                  <a:lnTo>
                    <a:pt x="1557" y="6399"/>
                  </a:lnTo>
                  <a:lnTo>
                    <a:pt x="1365" y="6668"/>
                  </a:lnTo>
                  <a:lnTo>
                    <a:pt x="1192" y="6956"/>
                  </a:lnTo>
                  <a:lnTo>
                    <a:pt x="1019" y="7244"/>
                  </a:lnTo>
                  <a:lnTo>
                    <a:pt x="846" y="7532"/>
                  </a:lnTo>
                  <a:lnTo>
                    <a:pt x="712" y="7820"/>
                  </a:lnTo>
                  <a:lnTo>
                    <a:pt x="558" y="8128"/>
                  </a:lnTo>
                  <a:lnTo>
                    <a:pt x="443" y="8435"/>
                  </a:lnTo>
                  <a:lnTo>
                    <a:pt x="327" y="8762"/>
                  </a:lnTo>
                  <a:lnTo>
                    <a:pt x="250" y="9089"/>
                  </a:lnTo>
                  <a:lnTo>
                    <a:pt x="154" y="9415"/>
                  </a:lnTo>
                  <a:lnTo>
                    <a:pt x="97" y="9742"/>
                  </a:lnTo>
                  <a:lnTo>
                    <a:pt x="58" y="10088"/>
                  </a:lnTo>
                  <a:lnTo>
                    <a:pt x="20" y="10414"/>
                  </a:lnTo>
                  <a:lnTo>
                    <a:pt x="1" y="10722"/>
                  </a:lnTo>
                  <a:lnTo>
                    <a:pt x="1" y="11356"/>
                  </a:lnTo>
                  <a:lnTo>
                    <a:pt x="58" y="11971"/>
                  </a:lnTo>
                  <a:lnTo>
                    <a:pt x="135" y="12586"/>
                  </a:lnTo>
                  <a:lnTo>
                    <a:pt x="250" y="13200"/>
                  </a:lnTo>
                  <a:lnTo>
                    <a:pt x="404" y="13796"/>
                  </a:lnTo>
                  <a:lnTo>
                    <a:pt x="596" y="14392"/>
                  </a:lnTo>
                  <a:lnTo>
                    <a:pt x="788" y="14968"/>
                  </a:lnTo>
                  <a:lnTo>
                    <a:pt x="1019" y="15545"/>
                  </a:lnTo>
                  <a:lnTo>
                    <a:pt x="1269" y="16121"/>
                  </a:lnTo>
                  <a:lnTo>
                    <a:pt x="1519" y="16697"/>
                  </a:lnTo>
                  <a:lnTo>
                    <a:pt x="1788" y="17255"/>
                  </a:lnTo>
                  <a:lnTo>
                    <a:pt x="2345" y="18369"/>
                  </a:lnTo>
                  <a:lnTo>
                    <a:pt x="2902" y="19484"/>
                  </a:lnTo>
                  <a:lnTo>
                    <a:pt x="2921" y="19560"/>
                  </a:lnTo>
                  <a:lnTo>
                    <a:pt x="3594" y="19426"/>
                  </a:lnTo>
                  <a:lnTo>
                    <a:pt x="4266" y="19253"/>
                  </a:lnTo>
                  <a:lnTo>
                    <a:pt x="4919" y="19080"/>
                  </a:lnTo>
                  <a:lnTo>
                    <a:pt x="5554" y="18869"/>
                  </a:lnTo>
                  <a:lnTo>
                    <a:pt x="6188" y="18657"/>
                  </a:lnTo>
                  <a:lnTo>
                    <a:pt x="6822" y="18427"/>
                  </a:lnTo>
                  <a:lnTo>
                    <a:pt x="7437" y="18158"/>
                  </a:lnTo>
                  <a:lnTo>
                    <a:pt x="8051" y="17889"/>
                  </a:lnTo>
                  <a:lnTo>
                    <a:pt x="8666" y="17620"/>
                  </a:lnTo>
                  <a:lnTo>
                    <a:pt x="9262" y="17332"/>
                  </a:lnTo>
                  <a:lnTo>
                    <a:pt x="10472" y="16717"/>
                  </a:lnTo>
                  <a:lnTo>
                    <a:pt x="11664" y="16063"/>
                  </a:lnTo>
                  <a:lnTo>
                    <a:pt x="12874" y="15410"/>
                  </a:lnTo>
                  <a:lnTo>
                    <a:pt x="14142" y="14680"/>
                  </a:lnTo>
                  <a:lnTo>
                    <a:pt x="15391" y="13950"/>
                  </a:lnTo>
                  <a:lnTo>
                    <a:pt x="16621" y="13162"/>
                  </a:lnTo>
                  <a:lnTo>
                    <a:pt x="17217" y="12759"/>
                  </a:lnTo>
                  <a:lnTo>
                    <a:pt x="17812" y="12355"/>
                  </a:lnTo>
                  <a:lnTo>
                    <a:pt x="18408" y="11932"/>
                  </a:lnTo>
                  <a:lnTo>
                    <a:pt x="18984" y="11510"/>
                  </a:lnTo>
                  <a:lnTo>
                    <a:pt x="19561" y="11068"/>
                  </a:lnTo>
                  <a:lnTo>
                    <a:pt x="20118" y="10607"/>
                  </a:lnTo>
                  <a:lnTo>
                    <a:pt x="20675" y="10126"/>
                  </a:lnTo>
                  <a:lnTo>
                    <a:pt x="21213" y="9646"/>
                  </a:lnTo>
                  <a:lnTo>
                    <a:pt x="21751" y="9146"/>
                  </a:lnTo>
                  <a:lnTo>
                    <a:pt x="22270" y="8627"/>
                  </a:lnTo>
                  <a:lnTo>
                    <a:pt x="21713" y="7513"/>
                  </a:lnTo>
                  <a:lnTo>
                    <a:pt x="21155" y="6399"/>
                  </a:lnTo>
                  <a:lnTo>
                    <a:pt x="20848" y="5841"/>
                  </a:lnTo>
                  <a:lnTo>
                    <a:pt x="20521" y="5303"/>
                  </a:lnTo>
                  <a:lnTo>
                    <a:pt x="20195" y="4765"/>
                  </a:lnTo>
                  <a:lnTo>
                    <a:pt x="19849" y="4247"/>
                  </a:lnTo>
                  <a:lnTo>
                    <a:pt x="19484" y="3728"/>
                  </a:lnTo>
                  <a:lnTo>
                    <a:pt x="19100" y="3248"/>
                  </a:lnTo>
                  <a:lnTo>
                    <a:pt x="18696" y="2767"/>
                  </a:lnTo>
                  <a:lnTo>
                    <a:pt x="18273" y="2325"/>
                  </a:lnTo>
                  <a:lnTo>
                    <a:pt x="17812" y="1922"/>
                  </a:lnTo>
                  <a:lnTo>
                    <a:pt x="17332" y="1518"/>
                  </a:lnTo>
                  <a:lnTo>
                    <a:pt x="16813" y="1172"/>
                  </a:lnTo>
                  <a:lnTo>
                    <a:pt x="16544" y="999"/>
                  </a:lnTo>
                  <a:lnTo>
                    <a:pt x="16256" y="846"/>
                  </a:lnTo>
                  <a:lnTo>
                    <a:pt x="15968" y="692"/>
                  </a:lnTo>
                  <a:lnTo>
                    <a:pt x="15660" y="558"/>
                  </a:lnTo>
                  <a:lnTo>
                    <a:pt x="15372" y="442"/>
                  </a:lnTo>
                  <a:lnTo>
                    <a:pt x="15065" y="346"/>
                  </a:lnTo>
                  <a:lnTo>
                    <a:pt x="14757" y="250"/>
                  </a:lnTo>
                  <a:lnTo>
                    <a:pt x="14450" y="173"/>
                  </a:lnTo>
                  <a:lnTo>
                    <a:pt x="14142" y="116"/>
                  </a:lnTo>
                  <a:lnTo>
                    <a:pt x="13835" y="58"/>
                  </a:lnTo>
                  <a:lnTo>
                    <a:pt x="13527" y="39"/>
                  </a:lnTo>
                  <a:lnTo>
                    <a:pt x="13220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78"/>
            <p:cNvSpPr/>
            <p:nvPr/>
          </p:nvSpPr>
          <p:spPr>
            <a:xfrm rot="1783501">
              <a:off x="7740018" y="3916104"/>
              <a:ext cx="152280" cy="110191"/>
            </a:xfrm>
            <a:custGeom>
              <a:avLst/>
              <a:gdLst/>
              <a:ahLst/>
              <a:cxnLst/>
              <a:rect l="l" t="t" r="r" b="b"/>
              <a:pathLst>
                <a:path w="4728" h="3421" extrusionOk="0">
                  <a:moveTo>
                    <a:pt x="2922" y="1"/>
                  </a:moveTo>
                  <a:lnTo>
                    <a:pt x="2441" y="289"/>
                  </a:lnTo>
                  <a:lnTo>
                    <a:pt x="2038" y="577"/>
                  </a:lnTo>
                  <a:lnTo>
                    <a:pt x="1019" y="1250"/>
                  </a:lnTo>
                  <a:lnTo>
                    <a:pt x="1" y="1884"/>
                  </a:lnTo>
                  <a:lnTo>
                    <a:pt x="39" y="2018"/>
                  </a:lnTo>
                  <a:lnTo>
                    <a:pt x="97" y="2153"/>
                  </a:lnTo>
                  <a:lnTo>
                    <a:pt x="174" y="2249"/>
                  </a:lnTo>
                  <a:lnTo>
                    <a:pt x="270" y="2364"/>
                  </a:lnTo>
                  <a:lnTo>
                    <a:pt x="366" y="2441"/>
                  </a:lnTo>
                  <a:lnTo>
                    <a:pt x="501" y="2499"/>
                  </a:lnTo>
                  <a:lnTo>
                    <a:pt x="635" y="2537"/>
                  </a:lnTo>
                  <a:lnTo>
                    <a:pt x="770" y="2556"/>
                  </a:lnTo>
                  <a:lnTo>
                    <a:pt x="866" y="2537"/>
                  </a:lnTo>
                  <a:lnTo>
                    <a:pt x="962" y="2518"/>
                  </a:lnTo>
                  <a:lnTo>
                    <a:pt x="1058" y="2499"/>
                  </a:lnTo>
                  <a:lnTo>
                    <a:pt x="1135" y="2441"/>
                  </a:lnTo>
                  <a:lnTo>
                    <a:pt x="1269" y="2345"/>
                  </a:lnTo>
                  <a:lnTo>
                    <a:pt x="1384" y="2210"/>
                  </a:lnTo>
                  <a:lnTo>
                    <a:pt x="1480" y="2057"/>
                  </a:lnTo>
                  <a:lnTo>
                    <a:pt x="1557" y="1903"/>
                  </a:lnTo>
                  <a:lnTo>
                    <a:pt x="1615" y="1730"/>
                  </a:lnTo>
                  <a:lnTo>
                    <a:pt x="1673" y="1557"/>
                  </a:lnTo>
                  <a:lnTo>
                    <a:pt x="1692" y="1500"/>
                  </a:lnTo>
                  <a:lnTo>
                    <a:pt x="1730" y="1442"/>
                  </a:lnTo>
                  <a:lnTo>
                    <a:pt x="1788" y="1423"/>
                  </a:lnTo>
                  <a:lnTo>
                    <a:pt x="1846" y="1423"/>
                  </a:lnTo>
                  <a:lnTo>
                    <a:pt x="1903" y="1442"/>
                  </a:lnTo>
                  <a:lnTo>
                    <a:pt x="1961" y="1461"/>
                  </a:lnTo>
                  <a:lnTo>
                    <a:pt x="2018" y="1500"/>
                  </a:lnTo>
                  <a:lnTo>
                    <a:pt x="2038" y="1557"/>
                  </a:lnTo>
                  <a:lnTo>
                    <a:pt x="2095" y="1615"/>
                  </a:lnTo>
                  <a:lnTo>
                    <a:pt x="2249" y="1999"/>
                  </a:lnTo>
                  <a:lnTo>
                    <a:pt x="2422" y="2364"/>
                  </a:lnTo>
                  <a:lnTo>
                    <a:pt x="2518" y="2556"/>
                  </a:lnTo>
                  <a:lnTo>
                    <a:pt x="2633" y="2729"/>
                  </a:lnTo>
                  <a:lnTo>
                    <a:pt x="2749" y="2883"/>
                  </a:lnTo>
                  <a:lnTo>
                    <a:pt x="2883" y="3037"/>
                  </a:lnTo>
                  <a:lnTo>
                    <a:pt x="2979" y="3133"/>
                  </a:lnTo>
                  <a:lnTo>
                    <a:pt x="3094" y="3210"/>
                  </a:lnTo>
                  <a:lnTo>
                    <a:pt x="3191" y="3267"/>
                  </a:lnTo>
                  <a:lnTo>
                    <a:pt x="3306" y="3325"/>
                  </a:lnTo>
                  <a:lnTo>
                    <a:pt x="3421" y="3363"/>
                  </a:lnTo>
                  <a:lnTo>
                    <a:pt x="3536" y="3402"/>
                  </a:lnTo>
                  <a:lnTo>
                    <a:pt x="3652" y="3421"/>
                  </a:lnTo>
                  <a:lnTo>
                    <a:pt x="3767" y="3421"/>
                  </a:lnTo>
                  <a:lnTo>
                    <a:pt x="3882" y="3402"/>
                  </a:lnTo>
                  <a:lnTo>
                    <a:pt x="3998" y="3383"/>
                  </a:lnTo>
                  <a:lnTo>
                    <a:pt x="4113" y="3344"/>
                  </a:lnTo>
                  <a:lnTo>
                    <a:pt x="4209" y="3286"/>
                  </a:lnTo>
                  <a:lnTo>
                    <a:pt x="4305" y="3229"/>
                  </a:lnTo>
                  <a:lnTo>
                    <a:pt x="4401" y="3133"/>
                  </a:lnTo>
                  <a:lnTo>
                    <a:pt x="4478" y="3037"/>
                  </a:lnTo>
                  <a:lnTo>
                    <a:pt x="4555" y="2921"/>
                  </a:lnTo>
                  <a:lnTo>
                    <a:pt x="4651" y="2691"/>
                  </a:lnTo>
                  <a:lnTo>
                    <a:pt x="4708" y="2479"/>
                  </a:lnTo>
                  <a:lnTo>
                    <a:pt x="4728" y="2268"/>
                  </a:lnTo>
                  <a:lnTo>
                    <a:pt x="4708" y="2076"/>
                  </a:lnTo>
                  <a:lnTo>
                    <a:pt x="4651" y="1865"/>
                  </a:lnTo>
                  <a:lnTo>
                    <a:pt x="4574" y="1672"/>
                  </a:lnTo>
                  <a:lnTo>
                    <a:pt x="4459" y="1500"/>
                  </a:lnTo>
                  <a:lnTo>
                    <a:pt x="4324" y="1307"/>
                  </a:lnTo>
                  <a:lnTo>
                    <a:pt x="4190" y="1134"/>
                  </a:lnTo>
                  <a:lnTo>
                    <a:pt x="4017" y="962"/>
                  </a:lnTo>
                  <a:lnTo>
                    <a:pt x="3690" y="654"/>
                  </a:lnTo>
                  <a:lnTo>
                    <a:pt x="3325" y="385"/>
                  </a:lnTo>
                  <a:lnTo>
                    <a:pt x="2998" y="135"/>
                  </a:lnTo>
                  <a:lnTo>
                    <a:pt x="2941" y="78"/>
                  </a:lnTo>
                  <a:lnTo>
                    <a:pt x="29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78"/>
            <p:cNvSpPr/>
            <p:nvPr/>
          </p:nvSpPr>
          <p:spPr>
            <a:xfrm rot="1783501">
              <a:off x="7784310" y="3392501"/>
              <a:ext cx="70568" cy="49539"/>
            </a:xfrm>
            <a:custGeom>
              <a:avLst/>
              <a:gdLst/>
              <a:ahLst/>
              <a:cxnLst/>
              <a:rect l="l" t="t" r="r" b="b"/>
              <a:pathLst>
                <a:path w="2191" h="1538" extrusionOk="0">
                  <a:moveTo>
                    <a:pt x="1057" y="346"/>
                  </a:moveTo>
                  <a:lnTo>
                    <a:pt x="1211" y="365"/>
                  </a:lnTo>
                  <a:lnTo>
                    <a:pt x="1345" y="365"/>
                  </a:lnTo>
                  <a:lnTo>
                    <a:pt x="1480" y="404"/>
                  </a:lnTo>
                  <a:lnTo>
                    <a:pt x="1595" y="461"/>
                  </a:lnTo>
                  <a:lnTo>
                    <a:pt x="1710" y="519"/>
                  </a:lnTo>
                  <a:lnTo>
                    <a:pt x="1787" y="596"/>
                  </a:lnTo>
                  <a:lnTo>
                    <a:pt x="1845" y="692"/>
                  </a:lnTo>
                  <a:lnTo>
                    <a:pt x="1864" y="807"/>
                  </a:lnTo>
                  <a:lnTo>
                    <a:pt x="1845" y="865"/>
                  </a:lnTo>
                  <a:lnTo>
                    <a:pt x="1825" y="923"/>
                  </a:lnTo>
                  <a:lnTo>
                    <a:pt x="1787" y="980"/>
                  </a:lnTo>
                  <a:lnTo>
                    <a:pt x="1729" y="1038"/>
                  </a:lnTo>
                  <a:lnTo>
                    <a:pt x="1633" y="1134"/>
                  </a:lnTo>
                  <a:lnTo>
                    <a:pt x="1537" y="1192"/>
                  </a:lnTo>
                  <a:lnTo>
                    <a:pt x="1441" y="1230"/>
                  </a:lnTo>
                  <a:lnTo>
                    <a:pt x="1230" y="1230"/>
                  </a:lnTo>
                  <a:lnTo>
                    <a:pt x="1134" y="1211"/>
                  </a:lnTo>
                  <a:lnTo>
                    <a:pt x="1018" y="1172"/>
                  </a:lnTo>
                  <a:lnTo>
                    <a:pt x="922" y="1134"/>
                  </a:lnTo>
                  <a:lnTo>
                    <a:pt x="730" y="999"/>
                  </a:lnTo>
                  <a:lnTo>
                    <a:pt x="538" y="846"/>
                  </a:lnTo>
                  <a:lnTo>
                    <a:pt x="211" y="538"/>
                  </a:lnTo>
                  <a:lnTo>
                    <a:pt x="250" y="538"/>
                  </a:lnTo>
                  <a:lnTo>
                    <a:pt x="519" y="442"/>
                  </a:lnTo>
                  <a:lnTo>
                    <a:pt x="788" y="385"/>
                  </a:lnTo>
                  <a:lnTo>
                    <a:pt x="1057" y="346"/>
                  </a:lnTo>
                  <a:close/>
                  <a:moveTo>
                    <a:pt x="1115" y="0"/>
                  </a:moveTo>
                  <a:lnTo>
                    <a:pt x="903" y="19"/>
                  </a:lnTo>
                  <a:lnTo>
                    <a:pt x="692" y="39"/>
                  </a:lnTo>
                  <a:lnTo>
                    <a:pt x="480" y="96"/>
                  </a:lnTo>
                  <a:lnTo>
                    <a:pt x="288" y="173"/>
                  </a:lnTo>
                  <a:lnTo>
                    <a:pt x="96" y="250"/>
                  </a:lnTo>
                  <a:lnTo>
                    <a:pt x="39" y="308"/>
                  </a:lnTo>
                  <a:lnTo>
                    <a:pt x="19" y="385"/>
                  </a:lnTo>
                  <a:lnTo>
                    <a:pt x="39" y="442"/>
                  </a:lnTo>
                  <a:lnTo>
                    <a:pt x="77" y="500"/>
                  </a:lnTo>
                  <a:lnTo>
                    <a:pt x="39" y="538"/>
                  </a:lnTo>
                  <a:lnTo>
                    <a:pt x="19" y="596"/>
                  </a:lnTo>
                  <a:lnTo>
                    <a:pt x="0" y="654"/>
                  </a:lnTo>
                  <a:lnTo>
                    <a:pt x="39" y="711"/>
                  </a:lnTo>
                  <a:lnTo>
                    <a:pt x="269" y="980"/>
                  </a:lnTo>
                  <a:lnTo>
                    <a:pt x="404" y="1115"/>
                  </a:lnTo>
                  <a:lnTo>
                    <a:pt x="538" y="1249"/>
                  </a:lnTo>
                  <a:lnTo>
                    <a:pt x="692" y="1345"/>
                  </a:lnTo>
                  <a:lnTo>
                    <a:pt x="865" y="1441"/>
                  </a:lnTo>
                  <a:lnTo>
                    <a:pt x="1038" y="1499"/>
                  </a:lnTo>
                  <a:lnTo>
                    <a:pt x="1211" y="1537"/>
                  </a:lnTo>
                  <a:lnTo>
                    <a:pt x="1345" y="1537"/>
                  </a:lnTo>
                  <a:lnTo>
                    <a:pt x="1499" y="1518"/>
                  </a:lnTo>
                  <a:lnTo>
                    <a:pt x="1633" y="1480"/>
                  </a:lnTo>
                  <a:lnTo>
                    <a:pt x="1749" y="1422"/>
                  </a:lnTo>
                  <a:lnTo>
                    <a:pt x="1883" y="1345"/>
                  </a:lnTo>
                  <a:lnTo>
                    <a:pt x="1979" y="1249"/>
                  </a:lnTo>
                  <a:lnTo>
                    <a:pt x="2075" y="1153"/>
                  </a:lnTo>
                  <a:lnTo>
                    <a:pt x="2133" y="1019"/>
                  </a:lnTo>
                  <a:lnTo>
                    <a:pt x="2191" y="884"/>
                  </a:lnTo>
                  <a:lnTo>
                    <a:pt x="2191" y="750"/>
                  </a:lnTo>
                  <a:lnTo>
                    <a:pt x="2171" y="615"/>
                  </a:lnTo>
                  <a:lnTo>
                    <a:pt x="2114" y="500"/>
                  </a:lnTo>
                  <a:lnTo>
                    <a:pt x="2056" y="385"/>
                  </a:lnTo>
                  <a:lnTo>
                    <a:pt x="1960" y="288"/>
                  </a:lnTo>
                  <a:lnTo>
                    <a:pt x="1845" y="192"/>
                  </a:lnTo>
                  <a:lnTo>
                    <a:pt x="1710" y="135"/>
                  </a:lnTo>
                  <a:lnTo>
                    <a:pt x="1518" y="58"/>
                  </a:lnTo>
                  <a:lnTo>
                    <a:pt x="1326" y="19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78"/>
            <p:cNvSpPr/>
            <p:nvPr/>
          </p:nvSpPr>
          <p:spPr>
            <a:xfrm rot="1783501">
              <a:off x="7791048" y="3402640"/>
              <a:ext cx="53240" cy="28474"/>
            </a:xfrm>
            <a:custGeom>
              <a:avLst/>
              <a:gdLst/>
              <a:ahLst/>
              <a:cxnLst/>
              <a:rect l="l" t="t" r="r" b="b"/>
              <a:pathLst>
                <a:path w="1653" h="884" extrusionOk="0">
                  <a:moveTo>
                    <a:pt x="846" y="0"/>
                  </a:moveTo>
                  <a:lnTo>
                    <a:pt x="577" y="39"/>
                  </a:lnTo>
                  <a:lnTo>
                    <a:pt x="308" y="96"/>
                  </a:lnTo>
                  <a:lnTo>
                    <a:pt x="39" y="192"/>
                  </a:lnTo>
                  <a:lnTo>
                    <a:pt x="0" y="192"/>
                  </a:lnTo>
                  <a:lnTo>
                    <a:pt x="327" y="500"/>
                  </a:lnTo>
                  <a:lnTo>
                    <a:pt x="519" y="653"/>
                  </a:lnTo>
                  <a:lnTo>
                    <a:pt x="711" y="788"/>
                  </a:lnTo>
                  <a:lnTo>
                    <a:pt x="807" y="826"/>
                  </a:lnTo>
                  <a:lnTo>
                    <a:pt x="923" y="865"/>
                  </a:lnTo>
                  <a:lnTo>
                    <a:pt x="1019" y="884"/>
                  </a:lnTo>
                  <a:lnTo>
                    <a:pt x="1230" y="884"/>
                  </a:lnTo>
                  <a:lnTo>
                    <a:pt x="1326" y="846"/>
                  </a:lnTo>
                  <a:lnTo>
                    <a:pt x="1422" y="788"/>
                  </a:lnTo>
                  <a:lnTo>
                    <a:pt x="1518" y="692"/>
                  </a:lnTo>
                  <a:lnTo>
                    <a:pt x="1576" y="634"/>
                  </a:lnTo>
                  <a:lnTo>
                    <a:pt x="1614" y="577"/>
                  </a:lnTo>
                  <a:lnTo>
                    <a:pt x="1634" y="519"/>
                  </a:lnTo>
                  <a:lnTo>
                    <a:pt x="1653" y="461"/>
                  </a:lnTo>
                  <a:lnTo>
                    <a:pt x="1634" y="346"/>
                  </a:lnTo>
                  <a:lnTo>
                    <a:pt x="1576" y="250"/>
                  </a:lnTo>
                  <a:lnTo>
                    <a:pt x="1499" y="173"/>
                  </a:lnTo>
                  <a:lnTo>
                    <a:pt x="1384" y="115"/>
                  </a:lnTo>
                  <a:lnTo>
                    <a:pt x="1269" y="58"/>
                  </a:lnTo>
                  <a:lnTo>
                    <a:pt x="1134" y="19"/>
                  </a:lnTo>
                  <a:lnTo>
                    <a:pt x="1000" y="19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78"/>
            <p:cNvSpPr/>
            <p:nvPr/>
          </p:nvSpPr>
          <p:spPr>
            <a:xfrm rot="1783501">
              <a:off x="7445686" y="3685491"/>
              <a:ext cx="326171" cy="190653"/>
            </a:xfrm>
            <a:custGeom>
              <a:avLst/>
              <a:gdLst/>
              <a:ahLst/>
              <a:cxnLst/>
              <a:rect l="l" t="t" r="r" b="b"/>
              <a:pathLst>
                <a:path w="10127" h="5919" extrusionOk="0">
                  <a:moveTo>
                    <a:pt x="10127" y="0"/>
                  </a:moveTo>
                  <a:lnTo>
                    <a:pt x="9762" y="77"/>
                  </a:lnTo>
                  <a:lnTo>
                    <a:pt x="9377" y="116"/>
                  </a:lnTo>
                  <a:lnTo>
                    <a:pt x="8993" y="116"/>
                  </a:lnTo>
                  <a:lnTo>
                    <a:pt x="8628" y="96"/>
                  </a:lnTo>
                  <a:lnTo>
                    <a:pt x="8647" y="327"/>
                  </a:lnTo>
                  <a:lnTo>
                    <a:pt x="8628" y="557"/>
                  </a:lnTo>
                  <a:lnTo>
                    <a:pt x="8570" y="788"/>
                  </a:lnTo>
                  <a:lnTo>
                    <a:pt x="8494" y="999"/>
                  </a:lnTo>
                  <a:lnTo>
                    <a:pt x="8398" y="1211"/>
                  </a:lnTo>
                  <a:lnTo>
                    <a:pt x="8263" y="1422"/>
                  </a:lnTo>
                  <a:lnTo>
                    <a:pt x="8109" y="1614"/>
                  </a:lnTo>
                  <a:lnTo>
                    <a:pt x="7936" y="1806"/>
                  </a:lnTo>
                  <a:lnTo>
                    <a:pt x="8032" y="2056"/>
                  </a:lnTo>
                  <a:lnTo>
                    <a:pt x="8071" y="2306"/>
                  </a:lnTo>
                  <a:lnTo>
                    <a:pt x="8090" y="2575"/>
                  </a:lnTo>
                  <a:lnTo>
                    <a:pt x="8071" y="2709"/>
                  </a:lnTo>
                  <a:lnTo>
                    <a:pt x="8052" y="2844"/>
                  </a:lnTo>
                  <a:lnTo>
                    <a:pt x="8013" y="2959"/>
                  </a:lnTo>
                  <a:lnTo>
                    <a:pt x="7956" y="3075"/>
                  </a:lnTo>
                  <a:lnTo>
                    <a:pt x="7898" y="3190"/>
                  </a:lnTo>
                  <a:lnTo>
                    <a:pt x="7821" y="3286"/>
                  </a:lnTo>
                  <a:lnTo>
                    <a:pt x="7725" y="3382"/>
                  </a:lnTo>
                  <a:lnTo>
                    <a:pt x="7629" y="3478"/>
                  </a:lnTo>
                  <a:lnTo>
                    <a:pt x="7514" y="3555"/>
                  </a:lnTo>
                  <a:lnTo>
                    <a:pt x="7379" y="3613"/>
                  </a:lnTo>
                  <a:lnTo>
                    <a:pt x="7264" y="3651"/>
                  </a:lnTo>
                  <a:lnTo>
                    <a:pt x="7168" y="3670"/>
                  </a:lnTo>
                  <a:lnTo>
                    <a:pt x="7053" y="3689"/>
                  </a:lnTo>
                  <a:lnTo>
                    <a:pt x="6937" y="3670"/>
                  </a:lnTo>
                  <a:lnTo>
                    <a:pt x="6822" y="3651"/>
                  </a:lnTo>
                  <a:lnTo>
                    <a:pt x="6726" y="3613"/>
                  </a:lnTo>
                  <a:lnTo>
                    <a:pt x="6630" y="3574"/>
                  </a:lnTo>
                  <a:lnTo>
                    <a:pt x="6534" y="3516"/>
                  </a:lnTo>
                  <a:lnTo>
                    <a:pt x="6457" y="3459"/>
                  </a:lnTo>
                  <a:lnTo>
                    <a:pt x="6380" y="3382"/>
                  </a:lnTo>
                  <a:lnTo>
                    <a:pt x="6303" y="3305"/>
                  </a:lnTo>
                  <a:lnTo>
                    <a:pt x="6246" y="3209"/>
                  </a:lnTo>
                  <a:lnTo>
                    <a:pt x="6207" y="3113"/>
                  </a:lnTo>
                  <a:lnTo>
                    <a:pt x="6188" y="3017"/>
                  </a:lnTo>
                  <a:lnTo>
                    <a:pt x="6169" y="2902"/>
                  </a:lnTo>
                  <a:lnTo>
                    <a:pt x="6169" y="2786"/>
                  </a:lnTo>
                  <a:lnTo>
                    <a:pt x="5861" y="2863"/>
                  </a:lnTo>
                  <a:lnTo>
                    <a:pt x="5554" y="2902"/>
                  </a:lnTo>
                  <a:lnTo>
                    <a:pt x="5246" y="2921"/>
                  </a:lnTo>
                  <a:lnTo>
                    <a:pt x="4939" y="2902"/>
                  </a:lnTo>
                  <a:lnTo>
                    <a:pt x="4824" y="3171"/>
                  </a:lnTo>
                  <a:lnTo>
                    <a:pt x="4651" y="3440"/>
                  </a:lnTo>
                  <a:lnTo>
                    <a:pt x="4478" y="3670"/>
                  </a:lnTo>
                  <a:lnTo>
                    <a:pt x="4266" y="3901"/>
                  </a:lnTo>
                  <a:lnTo>
                    <a:pt x="4170" y="3997"/>
                  </a:lnTo>
                  <a:lnTo>
                    <a:pt x="4036" y="4074"/>
                  </a:lnTo>
                  <a:lnTo>
                    <a:pt x="3921" y="4151"/>
                  </a:lnTo>
                  <a:lnTo>
                    <a:pt x="3786" y="4208"/>
                  </a:lnTo>
                  <a:lnTo>
                    <a:pt x="3652" y="4266"/>
                  </a:lnTo>
                  <a:lnTo>
                    <a:pt x="3498" y="4304"/>
                  </a:lnTo>
                  <a:lnTo>
                    <a:pt x="3344" y="4323"/>
                  </a:lnTo>
                  <a:lnTo>
                    <a:pt x="3075" y="4323"/>
                  </a:lnTo>
                  <a:lnTo>
                    <a:pt x="2941" y="4304"/>
                  </a:lnTo>
                  <a:lnTo>
                    <a:pt x="2825" y="4266"/>
                  </a:lnTo>
                  <a:lnTo>
                    <a:pt x="2710" y="4227"/>
                  </a:lnTo>
                  <a:lnTo>
                    <a:pt x="2614" y="4170"/>
                  </a:lnTo>
                  <a:lnTo>
                    <a:pt x="2518" y="4093"/>
                  </a:lnTo>
                  <a:lnTo>
                    <a:pt x="2422" y="4016"/>
                  </a:lnTo>
                  <a:lnTo>
                    <a:pt x="2345" y="3939"/>
                  </a:lnTo>
                  <a:lnTo>
                    <a:pt x="2268" y="3843"/>
                  </a:lnTo>
                  <a:lnTo>
                    <a:pt x="2211" y="3747"/>
                  </a:lnTo>
                  <a:lnTo>
                    <a:pt x="2153" y="3632"/>
                  </a:lnTo>
                  <a:lnTo>
                    <a:pt x="2114" y="3516"/>
                  </a:lnTo>
                  <a:lnTo>
                    <a:pt x="2095" y="3401"/>
                  </a:lnTo>
                  <a:lnTo>
                    <a:pt x="2095" y="3286"/>
                  </a:lnTo>
                  <a:lnTo>
                    <a:pt x="2095" y="3171"/>
                  </a:lnTo>
                  <a:lnTo>
                    <a:pt x="2114" y="3055"/>
                  </a:lnTo>
                  <a:lnTo>
                    <a:pt x="1922" y="2959"/>
                  </a:lnTo>
                  <a:lnTo>
                    <a:pt x="1749" y="2844"/>
                  </a:lnTo>
                  <a:lnTo>
                    <a:pt x="1596" y="2709"/>
                  </a:lnTo>
                  <a:lnTo>
                    <a:pt x="1461" y="2537"/>
                  </a:lnTo>
                  <a:lnTo>
                    <a:pt x="1346" y="2613"/>
                  </a:lnTo>
                  <a:lnTo>
                    <a:pt x="462" y="3113"/>
                  </a:lnTo>
                  <a:lnTo>
                    <a:pt x="558" y="3363"/>
                  </a:lnTo>
                  <a:lnTo>
                    <a:pt x="597" y="3613"/>
                  </a:lnTo>
                  <a:lnTo>
                    <a:pt x="616" y="3882"/>
                  </a:lnTo>
                  <a:lnTo>
                    <a:pt x="597" y="4151"/>
                  </a:lnTo>
                  <a:lnTo>
                    <a:pt x="558" y="4400"/>
                  </a:lnTo>
                  <a:lnTo>
                    <a:pt x="462" y="4650"/>
                  </a:lnTo>
                  <a:lnTo>
                    <a:pt x="347" y="4900"/>
                  </a:lnTo>
                  <a:lnTo>
                    <a:pt x="193" y="5111"/>
                  </a:lnTo>
                  <a:lnTo>
                    <a:pt x="1" y="5323"/>
                  </a:lnTo>
                  <a:lnTo>
                    <a:pt x="712" y="5188"/>
                  </a:lnTo>
                  <a:lnTo>
                    <a:pt x="1404" y="5073"/>
                  </a:lnTo>
                  <a:lnTo>
                    <a:pt x="2095" y="5015"/>
                  </a:lnTo>
                  <a:lnTo>
                    <a:pt x="2806" y="4996"/>
                  </a:lnTo>
                  <a:lnTo>
                    <a:pt x="3498" y="5015"/>
                  </a:lnTo>
                  <a:lnTo>
                    <a:pt x="4190" y="5073"/>
                  </a:lnTo>
                  <a:lnTo>
                    <a:pt x="4901" y="5188"/>
                  </a:lnTo>
                  <a:lnTo>
                    <a:pt x="5592" y="5323"/>
                  </a:lnTo>
                  <a:lnTo>
                    <a:pt x="5765" y="5380"/>
                  </a:lnTo>
                  <a:lnTo>
                    <a:pt x="5996" y="5476"/>
                  </a:lnTo>
                  <a:lnTo>
                    <a:pt x="6515" y="5688"/>
                  </a:lnTo>
                  <a:lnTo>
                    <a:pt x="6784" y="5784"/>
                  </a:lnTo>
                  <a:lnTo>
                    <a:pt x="7033" y="5861"/>
                  </a:lnTo>
                  <a:lnTo>
                    <a:pt x="7245" y="5899"/>
                  </a:lnTo>
                  <a:lnTo>
                    <a:pt x="7322" y="5918"/>
                  </a:lnTo>
                  <a:lnTo>
                    <a:pt x="7398" y="5899"/>
                  </a:lnTo>
                  <a:lnTo>
                    <a:pt x="7514" y="5861"/>
                  </a:lnTo>
                  <a:lnTo>
                    <a:pt x="7629" y="5803"/>
                  </a:lnTo>
                  <a:lnTo>
                    <a:pt x="7725" y="5726"/>
                  </a:lnTo>
                  <a:lnTo>
                    <a:pt x="7802" y="5649"/>
                  </a:lnTo>
                  <a:lnTo>
                    <a:pt x="7879" y="5553"/>
                  </a:lnTo>
                  <a:lnTo>
                    <a:pt x="7956" y="5457"/>
                  </a:lnTo>
                  <a:lnTo>
                    <a:pt x="8071" y="5227"/>
                  </a:lnTo>
                  <a:lnTo>
                    <a:pt x="8167" y="4977"/>
                  </a:lnTo>
                  <a:lnTo>
                    <a:pt x="8263" y="4727"/>
                  </a:lnTo>
                  <a:lnTo>
                    <a:pt x="8417" y="4266"/>
                  </a:lnTo>
                  <a:lnTo>
                    <a:pt x="101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78"/>
            <p:cNvSpPr/>
            <p:nvPr/>
          </p:nvSpPr>
          <p:spPr>
            <a:xfrm rot="1783501">
              <a:off x="7742901" y="3423048"/>
              <a:ext cx="52628" cy="61296"/>
            </a:xfrm>
            <a:custGeom>
              <a:avLst/>
              <a:gdLst/>
              <a:ahLst/>
              <a:cxnLst/>
              <a:rect l="l" t="t" r="r" b="b"/>
              <a:pathLst>
                <a:path w="1634" h="1903" extrusionOk="0">
                  <a:moveTo>
                    <a:pt x="558" y="385"/>
                  </a:moveTo>
                  <a:lnTo>
                    <a:pt x="692" y="462"/>
                  </a:lnTo>
                  <a:lnTo>
                    <a:pt x="846" y="558"/>
                  </a:lnTo>
                  <a:lnTo>
                    <a:pt x="980" y="673"/>
                  </a:lnTo>
                  <a:lnTo>
                    <a:pt x="1096" y="808"/>
                  </a:lnTo>
                  <a:lnTo>
                    <a:pt x="1172" y="885"/>
                  </a:lnTo>
                  <a:lnTo>
                    <a:pt x="1211" y="981"/>
                  </a:lnTo>
                  <a:lnTo>
                    <a:pt x="1230" y="1077"/>
                  </a:lnTo>
                  <a:lnTo>
                    <a:pt x="1249" y="1173"/>
                  </a:lnTo>
                  <a:lnTo>
                    <a:pt x="1230" y="1269"/>
                  </a:lnTo>
                  <a:lnTo>
                    <a:pt x="1192" y="1365"/>
                  </a:lnTo>
                  <a:lnTo>
                    <a:pt x="1115" y="1423"/>
                  </a:lnTo>
                  <a:lnTo>
                    <a:pt x="1019" y="1480"/>
                  </a:lnTo>
                  <a:lnTo>
                    <a:pt x="923" y="1500"/>
                  </a:lnTo>
                  <a:lnTo>
                    <a:pt x="807" y="1519"/>
                  </a:lnTo>
                  <a:lnTo>
                    <a:pt x="730" y="1500"/>
                  </a:lnTo>
                  <a:lnTo>
                    <a:pt x="634" y="1461"/>
                  </a:lnTo>
                  <a:lnTo>
                    <a:pt x="558" y="1403"/>
                  </a:lnTo>
                  <a:lnTo>
                    <a:pt x="481" y="1327"/>
                  </a:lnTo>
                  <a:lnTo>
                    <a:pt x="423" y="1250"/>
                  </a:lnTo>
                  <a:lnTo>
                    <a:pt x="385" y="1154"/>
                  </a:lnTo>
                  <a:lnTo>
                    <a:pt x="365" y="1058"/>
                  </a:lnTo>
                  <a:lnTo>
                    <a:pt x="346" y="942"/>
                  </a:lnTo>
                  <a:lnTo>
                    <a:pt x="346" y="846"/>
                  </a:lnTo>
                  <a:lnTo>
                    <a:pt x="365" y="750"/>
                  </a:lnTo>
                  <a:lnTo>
                    <a:pt x="385" y="654"/>
                  </a:lnTo>
                  <a:lnTo>
                    <a:pt x="442" y="558"/>
                  </a:lnTo>
                  <a:lnTo>
                    <a:pt x="558" y="385"/>
                  </a:lnTo>
                  <a:close/>
                  <a:moveTo>
                    <a:pt x="596" y="1"/>
                  </a:moveTo>
                  <a:lnTo>
                    <a:pt x="538" y="20"/>
                  </a:lnTo>
                  <a:lnTo>
                    <a:pt x="519" y="39"/>
                  </a:lnTo>
                  <a:lnTo>
                    <a:pt x="461" y="78"/>
                  </a:lnTo>
                  <a:lnTo>
                    <a:pt x="423" y="116"/>
                  </a:lnTo>
                  <a:lnTo>
                    <a:pt x="308" y="212"/>
                  </a:lnTo>
                  <a:lnTo>
                    <a:pt x="212" y="347"/>
                  </a:lnTo>
                  <a:lnTo>
                    <a:pt x="116" y="462"/>
                  </a:lnTo>
                  <a:lnTo>
                    <a:pt x="58" y="616"/>
                  </a:lnTo>
                  <a:lnTo>
                    <a:pt x="20" y="750"/>
                  </a:lnTo>
                  <a:lnTo>
                    <a:pt x="0" y="904"/>
                  </a:lnTo>
                  <a:lnTo>
                    <a:pt x="0" y="1058"/>
                  </a:lnTo>
                  <a:lnTo>
                    <a:pt x="20" y="1231"/>
                  </a:lnTo>
                  <a:lnTo>
                    <a:pt x="77" y="1384"/>
                  </a:lnTo>
                  <a:lnTo>
                    <a:pt x="154" y="1519"/>
                  </a:lnTo>
                  <a:lnTo>
                    <a:pt x="269" y="1653"/>
                  </a:lnTo>
                  <a:lnTo>
                    <a:pt x="385" y="1749"/>
                  </a:lnTo>
                  <a:lnTo>
                    <a:pt x="519" y="1826"/>
                  </a:lnTo>
                  <a:lnTo>
                    <a:pt x="673" y="1884"/>
                  </a:lnTo>
                  <a:lnTo>
                    <a:pt x="827" y="1903"/>
                  </a:lnTo>
                  <a:lnTo>
                    <a:pt x="999" y="1884"/>
                  </a:lnTo>
                  <a:lnTo>
                    <a:pt x="1153" y="1845"/>
                  </a:lnTo>
                  <a:lnTo>
                    <a:pt x="1288" y="1768"/>
                  </a:lnTo>
                  <a:lnTo>
                    <a:pt x="1403" y="1692"/>
                  </a:lnTo>
                  <a:lnTo>
                    <a:pt x="1499" y="1576"/>
                  </a:lnTo>
                  <a:lnTo>
                    <a:pt x="1576" y="1461"/>
                  </a:lnTo>
                  <a:lnTo>
                    <a:pt x="1614" y="1327"/>
                  </a:lnTo>
                  <a:lnTo>
                    <a:pt x="1634" y="1173"/>
                  </a:lnTo>
                  <a:lnTo>
                    <a:pt x="1614" y="1019"/>
                  </a:lnTo>
                  <a:lnTo>
                    <a:pt x="1576" y="865"/>
                  </a:lnTo>
                  <a:lnTo>
                    <a:pt x="1499" y="712"/>
                  </a:lnTo>
                  <a:lnTo>
                    <a:pt x="1403" y="577"/>
                  </a:lnTo>
                  <a:lnTo>
                    <a:pt x="1288" y="462"/>
                  </a:lnTo>
                  <a:lnTo>
                    <a:pt x="1153" y="347"/>
                  </a:lnTo>
                  <a:lnTo>
                    <a:pt x="999" y="251"/>
                  </a:lnTo>
                  <a:lnTo>
                    <a:pt x="711" y="78"/>
                  </a:lnTo>
                  <a:lnTo>
                    <a:pt x="673" y="39"/>
                  </a:lnTo>
                  <a:lnTo>
                    <a:pt x="634" y="20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78"/>
            <p:cNvSpPr/>
            <p:nvPr/>
          </p:nvSpPr>
          <p:spPr>
            <a:xfrm rot="1783501">
              <a:off x="7754118" y="3435144"/>
              <a:ext cx="29116" cy="36526"/>
            </a:xfrm>
            <a:custGeom>
              <a:avLst/>
              <a:gdLst/>
              <a:ahLst/>
              <a:cxnLst/>
              <a:rect l="l" t="t" r="r" b="b"/>
              <a:pathLst>
                <a:path w="904" h="1134" extrusionOk="0">
                  <a:moveTo>
                    <a:pt x="212" y="0"/>
                  </a:moveTo>
                  <a:lnTo>
                    <a:pt x="96" y="173"/>
                  </a:lnTo>
                  <a:lnTo>
                    <a:pt x="39" y="269"/>
                  </a:lnTo>
                  <a:lnTo>
                    <a:pt x="19" y="365"/>
                  </a:lnTo>
                  <a:lnTo>
                    <a:pt x="0" y="461"/>
                  </a:lnTo>
                  <a:lnTo>
                    <a:pt x="0" y="557"/>
                  </a:lnTo>
                  <a:lnTo>
                    <a:pt x="19" y="673"/>
                  </a:lnTo>
                  <a:lnTo>
                    <a:pt x="39" y="769"/>
                  </a:lnTo>
                  <a:lnTo>
                    <a:pt x="77" y="865"/>
                  </a:lnTo>
                  <a:lnTo>
                    <a:pt x="135" y="942"/>
                  </a:lnTo>
                  <a:lnTo>
                    <a:pt x="212" y="1018"/>
                  </a:lnTo>
                  <a:lnTo>
                    <a:pt x="288" y="1076"/>
                  </a:lnTo>
                  <a:lnTo>
                    <a:pt x="384" y="1115"/>
                  </a:lnTo>
                  <a:lnTo>
                    <a:pt x="461" y="1134"/>
                  </a:lnTo>
                  <a:lnTo>
                    <a:pt x="577" y="1115"/>
                  </a:lnTo>
                  <a:lnTo>
                    <a:pt x="673" y="1095"/>
                  </a:lnTo>
                  <a:lnTo>
                    <a:pt x="769" y="1038"/>
                  </a:lnTo>
                  <a:lnTo>
                    <a:pt x="846" y="980"/>
                  </a:lnTo>
                  <a:lnTo>
                    <a:pt x="884" y="884"/>
                  </a:lnTo>
                  <a:lnTo>
                    <a:pt x="903" y="788"/>
                  </a:lnTo>
                  <a:lnTo>
                    <a:pt x="884" y="692"/>
                  </a:lnTo>
                  <a:lnTo>
                    <a:pt x="865" y="596"/>
                  </a:lnTo>
                  <a:lnTo>
                    <a:pt x="826" y="500"/>
                  </a:lnTo>
                  <a:lnTo>
                    <a:pt x="750" y="423"/>
                  </a:lnTo>
                  <a:lnTo>
                    <a:pt x="634" y="288"/>
                  </a:lnTo>
                  <a:lnTo>
                    <a:pt x="500" y="173"/>
                  </a:lnTo>
                  <a:lnTo>
                    <a:pt x="346" y="77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78"/>
            <p:cNvSpPr/>
            <p:nvPr/>
          </p:nvSpPr>
          <p:spPr>
            <a:xfrm rot="1783501">
              <a:off x="7648235" y="3785399"/>
              <a:ext cx="41484" cy="39651"/>
            </a:xfrm>
            <a:custGeom>
              <a:avLst/>
              <a:gdLst/>
              <a:ahLst/>
              <a:cxnLst/>
              <a:rect l="l" t="t" r="r" b="b"/>
              <a:pathLst>
                <a:path w="1288" h="1231" extrusionOk="0">
                  <a:moveTo>
                    <a:pt x="1211" y="0"/>
                  </a:moveTo>
                  <a:lnTo>
                    <a:pt x="942" y="193"/>
                  </a:lnTo>
                  <a:lnTo>
                    <a:pt x="654" y="365"/>
                  </a:lnTo>
                  <a:lnTo>
                    <a:pt x="346" y="519"/>
                  </a:lnTo>
                  <a:lnTo>
                    <a:pt x="20" y="634"/>
                  </a:lnTo>
                  <a:lnTo>
                    <a:pt x="0" y="731"/>
                  </a:lnTo>
                  <a:lnTo>
                    <a:pt x="20" y="827"/>
                  </a:lnTo>
                  <a:lnTo>
                    <a:pt x="39" y="903"/>
                  </a:lnTo>
                  <a:lnTo>
                    <a:pt x="77" y="980"/>
                  </a:lnTo>
                  <a:lnTo>
                    <a:pt x="116" y="1057"/>
                  </a:lnTo>
                  <a:lnTo>
                    <a:pt x="193" y="1115"/>
                  </a:lnTo>
                  <a:lnTo>
                    <a:pt x="250" y="1153"/>
                  </a:lnTo>
                  <a:lnTo>
                    <a:pt x="327" y="1192"/>
                  </a:lnTo>
                  <a:lnTo>
                    <a:pt x="500" y="1230"/>
                  </a:lnTo>
                  <a:lnTo>
                    <a:pt x="673" y="1230"/>
                  </a:lnTo>
                  <a:lnTo>
                    <a:pt x="769" y="1211"/>
                  </a:lnTo>
                  <a:lnTo>
                    <a:pt x="865" y="1192"/>
                  </a:lnTo>
                  <a:lnTo>
                    <a:pt x="942" y="1134"/>
                  </a:lnTo>
                  <a:lnTo>
                    <a:pt x="1019" y="1076"/>
                  </a:lnTo>
                  <a:lnTo>
                    <a:pt x="1134" y="961"/>
                  </a:lnTo>
                  <a:lnTo>
                    <a:pt x="1211" y="846"/>
                  </a:lnTo>
                  <a:lnTo>
                    <a:pt x="1269" y="711"/>
                  </a:lnTo>
                  <a:lnTo>
                    <a:pt x="1288" y="577"/>
                  </a:lnTo>
                  <a:lnTo>
                    <a:pt x="1288" y="423"/>
                  </a:lnTo>
                  <a:lnTo>
                    <a:pt x="1288" y="289"/>
                  </a:lnTo>
                  <a:lnTo>
                    <a:pt x="1249" y="135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FCE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78"/>
            <p:cNvSpPr/>
            <p:nvPr/>
          </p:nvSpPr>
          <p:spPr>
            <a:xfrm rot="1783501">
              <a:off x="7100628" y="3747246"/>
              <a:ext cx="521127" cy="219126"/>
            </a:xfrm>
            <a:custGeom>
              <a:avLst/>
              <a:gdLst/>
              <a:ahLst/>
              <a:cxnLst/>
              <a:rect l="l" t="t" r="r" b="b"/>
              <a:pathLst>
                <a:path w="16180" h="6803" extrusionOk="0">
                  <a:moveTo>
                    <a:pt x="10569" y="1"/>
                  </a:moveTo>
                  <a:lnTo>
                    <a:pt x="10050" y="20"/>
                  </a:lnTo>
                  <a:lnTo>
                    <a:pt x="9531" y="78"/>
                  </a:lnTo>
                  <a:lnTo>
                    <a:pt x="8993" y="135"/>
                  </a:lnTo>
                  <a:lnTo>
                    <a:pt x="8474" y="212"/>
                  </a:lnTo>
                  <a:lnTo>
                    <a:pt x="7956" y="308"/>
                  </a:lnTo>
                  <a:lnTo>
                    <a:pt x="7936" y="308"/>
                  </a:lnTo>
                  <a:lnTo>
                    <a:pt x="7667" y="423"/>
                  </a:lnTo>
                  <a:lnTo>
                    <a:pt x="7360" y="500"/>
                  </a:lnTo>
                  <a:lnTo>
                    <a:pt x="7072" y="539"/>
                  </a:lnTo>
                  <a:lnTo>
                    <a:pt x="6764" y="558"/>
                  </a:lnTo>
                  <a:lnTo>
                    <a:pt x="6841" y="788"/>
                  </a:lnTo>
                  <a:lnTo>
                    <a:pt x="6880" y="1019"/>
                  </a:lnTo>
                  <a:lnTo>
                    <a:pt x="6880" y="1230"/>
                  </a:lnTo>
                  <a:lnTo>
                    <a:pt x="6841" y="1442"/>
                  </a:lnTo>
                  <a:lnTo>
                    <a:pt x="6764" y="1634"/>
                  </a:lnTo>
                  <a:lnTo>
                    <a:pt x="6668" y="1826"/>
                  </a:lnTo>
                  <a:lnTo>
                    <a:pt x="6534" y="1980"/>
                  </a:lnTo>
                  <a:lnTo>
                    <a:pt x="6399" y="2133"/>
                  </a:lnTo>
                  <a:lnTo>
                    <a:pt x="6226" y="2268"/>
                  </a:lnTo>
                  <a:lnTo>
                    <a:pt x="6034" y="2364"/>
                  </a:lnTo>
                  <a:lnTo>
                    <a:pt x="5842" y="2460"/>
                  </a:lnTo>
                  <a:lnTo>
                    <a:pt x="5631" y="2518"/>
                  </a:lnTo>
                  <a:lnTo>
                    <a:pt x="5419" y="2537"/>
                  </a:lnTo>
                  <a:lnTo>
                    <a:pt x="5208" y="2537"/>
                  </a:lnTo>
                  <a:lnTo>
                    <a:pt x="4997" y="2498"/>
                  </a:lnTo>
                  <a:lnTo>
                    <a:pt x="4766" y="2441"/>
                  </a:lnTo>
                  <a:lnTo>
                    <a:pt x="4747" y="2633"/>
                  </a:lnTo>
                  <a:lnTo>
                    <a:pt x="4708" y="2825"/>
                  </a:lnTo>
                  <a:lnTo>
                    <a:pt x="4651" y="3017"/>
                  </a:lnTo>
                  <a:lnTo>
                    <a:pt x="4574" y="3190"/>
                  </a:lnTo>
                  <a:lnTo>
                    <a:pt x="4497" y="3363"/>
                  </a:lnTo>
                  <a:lnTo>
                    <a:pt x="4382" y="3536"/>
                  </a:lnTo>
                  <a:lnTo>
                    <a:pt x="4266" y="3690"/>
                  </a:lnTo>
                  <a:lnTo>
                    <a:pt x="4132" y="3843"/>
                  </a:lnTo>
                  <a:lnTo>
                    <a:pt x="3997" y="3978"/>
                  </a:lnTo>
                  <a:lnTo>
                    <a:pt x="3844" y="4093"/>
                  </a:lnTo>
                  <a:lnTo>
                    <a:pt x="3671" y="4209"/>
                  </a:lnTo>
                  <a:lnTo>
                    <a:pt x="3498" y="4305"/>
                  </a:lnTo>
                  <a:lnTo>
                    <a:pt x="3325" y="4401"/>
                  </a:lnTo>
                  <a:lnTo>
                    <a:pt x="3133" y="4458"/>
                  </a:lnTo>
                  <a:lnTo>
                    <a:pt x="2960" y="4516"/>
                  </a:lnTo>
                  <a:lnTo>
                    <a:pt x="2768" y="4535"/>
                  </a:lnTo>
                  <a:lnTo>
                    <a:pt x="2576" y="4554"/>
                  </a:lnTo>
                  <a:lnTo>
                    <a:pt x="2383" y="4554"/>
                  </a:lnTo>
                  <a:lnTo>
                    <a:pt x="2210" y="4535"/>
                  </a:lnTo>
                  <a:lnTo>
                    <a:pt x="2038" y="4497"/>
                  </a:lnTo>
                  <a:lnTo>
                    <a:pt x="1845" y="4439"/>
                  </a:lnTo>
                  <a:lnTo>
                    <a:pt x="1672" y="4381"/>
                  </a:lnTo>
                  <a:lnTo>
                    <a:pt x="1519" y="4305"/>
                  </a:lnTo>
                  <a:lnTo>
                    <a:pt x="1346" y="4209"/>
                  </a:lnTo>
                  <a:lnTo>
                    <a:pt x="1192" y="4112"/>
                  </a:lnTo>
                  <a:lnTo>
                    <a:pt x="1058" y="3997"/>
                  </a:lnTo>
                  <a:lnTo>
                    <a:pt x="923" y="3882"/>
                  </a:lnTo>
                  <a:lnTo>
                    <a:pt x="789" y="3747"/>
                  </a:lnTo>
                  <a:lnTo>
                    <a:pt x="673" y="3594"/>
                  </a:lnTo>
                  <a:lnTo>
                    <a:pt x="577" y="3459"/>
                  </a:lnTo>
                  <a:lnTo>
                    <a:pt x="500" y="3286"/>
                  </a:lnTo>
                  <a:lnTo>
                    <a:pt x="424" y="3133"/>
                  </a:lnTo>
                  <a:lnTo>
                    <a:pt x="212" y="3325"/>
                  </a:lnTo>
                  <a:lnTo>
                    <a:pt x="1" y="3498"/>
                  </a:lnTo>
                  <a:lnTo>
                    <a:pt x="1" y="3555"/>
                  </a:lnTo>
                  <a:lnTo>
                    <a:pt x="1" y="3786"/>
                  </a:lnTo>
                  <a:lnTo>
                    <a:pt x="1" y="4016"/>
                  </a:lnTo>
                  <a:lnTo>
                    <a:pt x="20" y="4247"/>
                  </a:lnTo>
                  <a:lnTo>
                    <a:pt x="58" y="4458"/>
                  </a:lnTo>
                  <a:lnTo>
                    <a:pt x="116" y="4670"/>
                  </a:lnTo>
                  <a:lnTo>
                    <a:pt x="193" y="4862"/>
                  </a:lnTo>
                  <a:lnTo>
                    <a:pt x="270" y="5035"/>
                  </a:lnTo>
                  <a:lnTo>
                    <a:pt x="347" y="5227"/>
                  </a:lnTo>
                  <a:lnTo>
                    <a:pt x="462" y="5381"/>
                  </a:lnTo>
                  <a:lnTo>
                    <a:pt x="558" y="5534"/>
                  </a:lnTo>
                  <a:lnTo>
                    <a:pt x="693" y="5688"/>
                  </a:lnTo>
                  <a:lnTo>
                    <a:pt x="827" y="5823"/>
                  </a:lnTo>
                  <a:lnTo>
                    <a:pt x="962" y="5957"/>
                  </a:lnTo>
                  <a:lnTo>
                    <a:pt x="1115" y="6072"/>
                  </a:lnTo>
                  <a:lnTo>
                    <a:pt x="1269" y="6188"/>
                  </a:lnTo>
                  <a:lnTo>
                    <a:pt x="1442" y="6284"/>
                  </a:lnTo>
                  <a:lnTo>
                    <a:pt x="1788" y="6457"/>
                  </a:lnTo>
                  <a:lnTo>
                    <a:pt x="2153" y="6591"/>
                  </a:lnTo>
                  <a:lnTo>
                    <a:pt x="2556" y="6706"/>
                  </a:lnTo>
                  <a:lnTo>
                    <a:pt x="2960" y="6764"/>
                  </a:lnTo>
                  <a:lnTo>
                    <a:pt x="3383" y="6802"/>
                  </a:lnTo>
                  <a:lnTo>
                    <a:pt x="3786" y="6802"/>
                  </a:lnTo>
                  <a:lnTo>
                    <a:pt x="4209" y="6764"/>
                  </a:lnTo>
                  <a:lnTo>
                    <a:pt x="4631" y="6687"/>
                  </a:lnTo>
                  <a:lnTo>
                    <a:pt x="5131" y="6553"/>
                  </a:lnTo>
                  <a:lnTo>
                    <a:pt x="5611" y="6399"/>
                  </a:lnTo>
                  <a:lnTo>
                    <a:pt x="6092" y="6207"/>
                  </a:lnTo>
                  <a:lnTo>
                    <a:pt x="6572" y="5995"/>
                  </a:lnTo>
                  <a:lnTo>
                    <a:pt x="7033" y="5765"/>
                  </a:lnTo>
                  <a:lnTo>
                    <a:pt x="7494" y="5534"/>
                  </a:lnTo>
                  <a:lnTo>
                    <a:pt x="8417" y="5054"/>
                  </a:lnTo>
                  <a:lnTo>
                    <a:pt x="16179" y="1077"/>
                  </a:lnTo>
                  <a:lnTo>
                    <a:pt x="15680" y="865"/>
                  </a:lnTo>
                  <a:lnTo>
                    <a:pt x="15180" y="692"/>
                  </a:lnTo>
                  <a:lnTo>
                    <a:pt x="14680" y="539"/>
                  </a:lnTo>
                  <a:lnTo>
                    <a:pt x="14162" y="404"/>
                  </a:lnTo>
                  <a:lnTo>
                    <a:pt x="13662" y="289"/>
                  </a:lnTo>
                  <a:lnTo>
                    <a:pt x="13143" y="193"/>
                  </a:lnTo>
                  <a:lnTo>
                    <a:pt x="12644" y="116"/>
                  </a:lnTo>
                  <a:lnTo>
                    <a:pt x="12125" y="58"/>
                  </a:lnTo>
                  <a:lnTo>
                    <a:pt x="11606" y="20"/>
                  </a:lnTo>
                  <a:lnTo>
                    <a:pt x="110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78"/>
            <p:cNvSpPr/>
            <p:nvPr/>
          </p:nvSpPr>
          <p:spPr>
            <a:xfrm rot="1783501">
              <a:off x="7524449" y="3735831"/>
              <a:ext cx="72436" cy="51408"/>
            </a:xfrm>
            <a:custGeom>
              <a:avLst/>
              <a:gdLst/>
              <a:ahLst/>
              <a:cxnLst/>
              <a:rect l="l" t="t" r="r" b="b"/>
              <a:pathLst>
                <a:path w="2249" h="1596" extrusionOk="0">
                  <a:moveTo>
                    <a:pt x="1460" y="1"/>
                  </a:moveTo>
                  <a:lnTo>
                    <a:pt x="1403" y="97"/>
                  </a:lnTo>
                  <a:lnTo>
                    <a:pt x="1345" y="193"/>
                  </a:lnTo>
                  <a:lnTo>
                    <a:pt x="1211" y="366"/>
                  </a:lnTo>
                  <a:lnTo>
                    <a:pt x="1057" y="520"/>
                  </a:lnTo>
                  <a:lnTo>
                    <a:pt x="865" y="635"/>
                  </a:lnTo>
                  <a:lnTo>
                    <a:pt x="673" y="712"/>
                  </a:lnTo>
                  <a:lnTo>
                    <a:pt x="461" y="750"/>
                  </a:lnTo>
                  <a:lnTo>
                    <a:pt x="231" y="750"/>
                  </a:lnTo>
                  <a:lnTo>
                    <a:pt x="19" y="731"/>
                  </a:lnTo>
                  <a:lnTo>
                    <a:pt x="0" y="865"/>
                  </a:lnTo>
                  <a:lnTo>
                    <a:pt x="19" y="981"/>
                  </a:lnTo>
                  <a:lnTo>
                    <a:pt x="58" y="1077"/>
                  </a:lnTo>
                  <a:lnTo>
                    <a:pt x="96" y="1173"/>
                  </a:lnTo>
                  <a:lnTo>
                    <a:pt x="154" y="1269"/>
                  </a:lnTo>
                  <a:lnTo>
                    <a:pt x="231" y="1346"/>
                  </a:lnTo>
                  <a:lnTo>
                    <a:pt x="307" y="1423"/>
                  </a:lnTo>
                  <a:lnTo>
                    <a:pt x="404" y="1480"/>
                  </a:lnTo>
                  <a:lnTo>
                    <a:pt x="519" y="1519"/>
                  </a:lnTo>
                  <a:lnTo>
                    <a:pt x="615" y="1557"/>
                  </a:lnTo>
                  <a:lnTo>
                    <a:pt x="730" y="1576"/>
                  </a:lnTo>
                  <a:lnTo>
                    <a:pt x="845" y="1596"/>
                  </a:lnTo>
                  <a:lnTo>
                    <a:pt x="980" y="1596"/>
                  </a:lnTo>
                  <a:lnTo>
                    <a:pt x="1095" y="1576"/>
                  </a:lnTo>
                  <a:lnTo>
                    <a:pt x="1211" y="1557"/>
                  </a:lnTo>
                  <a:lnTo>
                    <a:pt x="1326" y="1500"/>
                  </a:lnTo>
                  <a:lnTo>
                    <a:pt x="1480" y="1423"/>
                  </a:lnTo>
                  <a:lnTo>
                    <a:pt x="1633" y="1327"/>
                  </a:lnTo>
                  <a:lnTo>
                    <a:pt x="1768" y="1192"/>
                  </a:lnTo>
                  <a:lnTo>
                    <a:pt x="1883" y="1058"/>
                  </a:lnTo>
                  <a:lnTo>
                    <a:pt x="1979" y="923"/>
                  </a:lnTo>
                  <a:lnTo>
                    <a:pt x="2075" y="769"/>
                  </a:lnTo>
                  <a:lnTo>
                    <a:pt x="2248" y="443"/>
                  </a:lnTo>
                  <a:lnTo>
                    <a:pt x="2018" y="385"/>
                  </a:lnTo>
                  <a:lnTo>
                    <a:pt x="1806" y="270"/>
                  </a:lnTo>
                  <a:lnTo>
                    <a:pt x="1633" y="155"/>
                  </a:lnTo>
                  <a:lnTo>
                    <a:pt x="1460" y="1"/>
                  </a:lnTo>
                  <a:close/>
                </a:path>
              </a:pathLst>
            </a:custGeom>
            <a:solidFill>
              <a:srgbClr val="FCE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78"/>
            <p:cNvSpPr/>
            <p:nvPr/>
          </p:nvSpPr>
          <p:spPr>
            <a:xfrm rot="1783501">
              <a:off x="7235706" y="3865290"/>
              <a:ext cx="221592" cy="194357"/>
            </a:xfrm>
            <a:custGeom>
              <a:avLst/>
              <a:gdLst/>
              <a:ahLst/>
              <a:cxnLst/>
              <a:rect l="l" t="t" r="r" b="b"/>
              <a:pathLst>
                <a:path w="6880" h="6034" extrusionOk="0">
                  <a:moveTo>
                    <a:pt x="6706" y="0"/>
                  </a:moveTo>
                  <a:lnTo>
                    <a:pt x="3959" y="1403"/>
                  </a:lnTo>
                  <a:lnTo>
                    <a:pt x="3017" y="1922"/>
                  </a:lnTo>
                  <a:lnTo>
                    <a:pt x="2056" y="2421"/>
                  </a:lnTo>
                  <a:lnTo>
                    <a:pt x="1576" y="2671"/>
                  </a:lnTo>
                  <a:lnTo>
                    <a:pt x="1076" y="2902"/>
                  </a:lnTo>
                  <a:lnTo>
                    <a:pt x="577" y="3132"/>
                  </a:lnTo>
                  <a:lnTo>
                    <a:pt x="77" y="3324"/>
                  </a:lnTo>
                  <a:lnTo>
                    <a:pt x="20" y="3766"/>
                  </a:lnTo>
                  <a:lnTo>
                    <a:pt x="0" y="3997"/>
                  </a:lnTo>
                  <a:lnTo>
                    <a:pt x="20" y="4208"/>
                  </a:lnTo>
                  <a:lnTo>
                    <a:pt x="58" y="4419"/>
                  </a:lnTo>
                  <a:lnTo>
                    <a:pt x="96" y="4516"/>
                  </a:lnTo>
                  <a:lnTo>
                    <a:pt x="135" y="4612"/>
                  </a:lnTo>
                  <a:lnTo>
                    <a:pt x="193" y="4688"/>
                  </a:lnTo>
                  <a:lnTo>
                    <a:pt x="250" y="4785"/>
                  </a:lnTo>
                  <a:lnTo>
                    <a:pt x="346" y="4842"/>
                  </a:lnTo>
                  <a:lnTo>
                    <a:pt x="442" y="4919"/>
                  </a:lnTo>
                  <a:lnTo>
                    <a:pt x="596" y="4996"/>
                  </a:lnTo>
                  <a:lnTo>
                    <a:pt x="731" y="5034"/>
                  </a:lnTo>
                  <a:lnTo>
                    <a:pt x="846" y="5034"/>
                  </a:lnTo>
                  <a:lnTo>
                    <a:pt x="942" y="4996"/>
                  </a:lnTo>
                  <a:lnTo>
                    <a:pt x="1038" y="4938"/>
                  </a:lnTo>
                  <a:lnTo>
                    <a:pt x="1096" y="4842"/>
                  </a:lnTo>
                  <a:lnTo>
                    <a:pt x="1153" y="4746"/>
                  </a:lnTo>
                  <a:lnTo>
                    <a:pt x="1211" y="4631"/>
                  </a:lnTo>
                  <a:lnTo>
                    <a:pt x="1269" y="4343"/>
                  </a:lnTo>
                  <a:lnTo>
                    <a:pt x="1307" y="4054"/>
                  </a:lnTo>
                  <a:lnTo>
                    <a:pt x="1345" y="3574"/>
                  </a:lnTo>
                  <a:lnTo>
                    <a:pt x="1345" y="3516"/>
                  </a:lnTo>
                  <a:lnTo>
                    <a:pt x="1365" y="3478"/>
                  </a:lnTo>
                  <a:lnTo>
                    <a:pt x="1422" y="3420"/>
                  </a:lnTo>
                  <a:lnTo>
                    <a:pt x="1499" y="3401"/>
                  </a:lnTo>
                  <a:lnTo>
                    <a:pt x="1576" y="3420"/>
                  </a:lnTo>
                  <a:lnTo>
                    <a:pt x="1595" y="3382"/>
                  </a:lnTo>
                  <a:lnTo>
                    <a:pt x="1634" y="3363"/>
                  </a:lnTo>
                  <a:lnTo>
                    <a:pt x="1710" y="3343"/>
                  </a:lnTo>
                  <a:lnTo>
                    <a:pt x="1749" y="3363"/>
                  </a:lnTo>
                  <a:lnTo>
                    <a:pt x="1787" y="3382"/>
                  </a:lnTo>
                  <a:lnTo>
                    <a:pt x="1826" y="3420"/>
                  </a:lnTo>
                  <a:lnTo>
                    <a:pt x="1845" y="3459"/>
                  </a:lnTo>
                  <a:lnTo>
                    <a:pt x="1941" y="3824"/>
                  </a:lnTo>
                  <a:lnTo>
                    <a:pt x="2076" y="4266"/>
                  </a:lnTo>
                  <a:lnTo>
                    <a:pt x="2229" y="4746"/>
                  </a:lnTo>
                  <a:lnTo>
                    <a:pt x="2325" y="4977"/>
                  </a:lnTo>
                  <a:lnTo>
                    <a:pt x="2421" y="5207"/>
                  </a:lnTo>
                  <a:lnTo>
                    <a:pt x="2537" y="5419"/>
                  </a:lnTo>
                  <a:lnTo>
                    <a:pt x="2671" y="5611"/>
                  </a:lnTo>
                  <a:lnTo>
                    <a:pt x="2806" y="5764"/>
                  </a:lnTo>
                  <a:lnTo>
                    <a:pt x="2979" y="5899"/>
                  </a:lnTo>
                  <a:lnTo>
                    <a:pt x="3055" y="5957"/>
                  </a:lnTo>
                  <a:lnTo>
                    <a:pt x="3152" y="5995"/>
                  </a:lnTo>
                  <a:lnTo>
                    <a:pt x="3248" y="6014"/>
                  </a:lnTo>
                  <a:lnTo>
                    <a:pt x="3344" y="6033"/>
                  </a:lnTo>
                  <a:lnTo>
                    <a:pt x="3574" y="6033"/>
                  </a:lnTo>
                  <a:lnTo>
                    <a:pt x="3690" y="6014"/>
                  </a:lnTo>
                  <a:lnTo>
                    <a:pt x="3805" y="5976"/>
                  </a:lnTo>
                  <a:lnTo>
                    <a:pt x="3920" y="5918"/>
                  </a:lnTo>
                  <a:lnTo>
                    <a:pt x="3997" y="5880"/>
                  </a:lnTo>
                  <a:lnTo>
                    <a:pt x="4074" y="5803"/>
                  </a:lnTo>
                  <a:lnTo>
                    <a:pt x="4131" y="5745"/>
                  </a:lnTo>
                  <a:lnTo>
                    <a:pt x="4170" y="5668"/>
                  </a:lnTo>
                  <a:lnTo>
                    <a:pt x="4208" y="5572"/>
                  </a:lnTo>
                  <a:lnTo>
                    <a:pt x="4247" y="5399"/>
                  </a:lnTo>
                  <a:lnTo>
                    <a:pt x="4247" y="5188"/>
                  </a:lnTo>
                  <a:lnTo>
                    <a:pt x="4208" y="4957"/>
                  </a:lnTo>
                  <a:lnTo>
                    <a:pt x="4151" y="4708"/>
                  </a:lnTo>
                  <a:lnTo>
                    <a:pt x="4074" y="4477"/>
                  </a:lnTo>
                  <a:lnTo>
                    <a:pt x="3978" y="4227"/>
                  </a:lnTo>
                  <a:lnTo>
                    <a:pt x="3862" y="3978"/>
                  </a:lnTo>
                  <a:lnTo>
                    <a:pt x="3613" y="3497"/>
                  </a:lnTo>
                  <a:lnTo>
                    <a:pt x="3228" y="2786"/>
                  </a:lnTo>
                  <a:lnTo>
                    <a:pt x="3190" y="2709"/>
                  </a:lnTo>
                  <a:lnTo>
                    <a:pt x="3190" y="2633"/>
                  </a:lnTo>
                  <a:lnTo>
                    <a:pt x="3228" y="2575"/>
                  </a:lnTo>
                  <a:lnTo>
                    <a:pt x="3286" y="2536"/>
                  </a:lnTo>
                  <a:lnTo>
                    <a:pt x="3305" y="2479"/>
                  </a:lnTo>
                  <a:lnTo>
                    <a:pt x="3363" y="2440"/>
                  </a:lnTo>
                  <a:lnTo>
                    <a:pt x="3421" y="2460"/>
                  </a:lnTo>
                  <a:lnTo>
                    <a:pt x="3478" y="2498"/>
                  </a:lnTo>
                  <a:lnTo>
                    <a:pt x="3536" y="2517"/>
                  </a:lnTo>
                  <a:lnTo>
                    <a:pt x="3593" y="2575"/>
                  </a:lnTo>
                  <a:lnTo>
                    <a:pt x="3728" y="2805"/>
                  </a:lnTo>
                  <a:lnTo>
                    <a:pt x="3824" y="2902"/>
                  </a:lnTo>
                  <a:lnTo>
                    <a:pt x="3939" y="2959"/>
                  </a:lnTo>
                  <a:lnTo>
                    <a:pt x="4074" y="3017"/>
                  </a:lnTo>
                  <a:lnTo>
                    <a:pt x="4208" y="3074"/>
                  </a:lnTo>
                  <a:lnTo>
                    <a:pt x="4343" y="3094"/>
                  </a:lnTo>
                  <a:lnTo>
                    <a:pt x="4477" y="3094"/>
                  </a:lnTo>
                  <a:lnTo>
                    <a:pt x="4612" y="3074"/>
                  </a:lnTo>
                  <a:lnTo>
                    <a:pt x="4765" y="3036"/>
                  </a:lnTo>
                  <a:lnTo>
                    <a:pt x="4919" y="2959"/>
                  </a:lnTo>
                  <a:lnTo>
                    <a:pt x="5054" y="2844"/>
                  </a:lnTo>
                  <a:lnTo>
                    <a:pt x="5169" y="2709"/>
                  </a:lnTo>
                  <a:lnTo>
                    <a:pt x="5246" y="2575"/>
                  </a:lnTo>
                  <a:lnTo>
                    <a:pt x="5303" y="2402"/>
                  </a:lnTo>
                  <a:lnTo>
                    <a:pt x="5342" y="2248"/>
                  </a:lnTo>
                  <a:lnTo>
                    <a:pt x="5342" y="2075"/>
                  </a:lnTo>
                  <a:lnTo>
                    <a:pt x="5323" y="1883"/>
                  </a:lnTo>
                  <a:lnTo>
                    <a:pt x="5284" y="1864"/>
                  </a:lnTo>
                  <a:lnTo>
                    <a:pt x="5246" y="1845"/>
                  </a:lnTo>
                  <a:lnTo>
                    <a:pt x="5246" y="1826"/>
                  </a:lnTo>
                  <a:lnTo>
                    <a:pt x="5246" y="1768"/>
                  </a:lnTo>
                  <a:lnTo>
                    <a:pt x="5284" y="1729"/>
                  </a:lnTo>
                  <a:lnTo>
                    <a:pt x="5342" y="1710"/>
                  </a:lnTo>
                  <a:lnTo>
                    <a:pt x="5361" y="1653"/>
                  </a:lnTo>
                  <a:lnTo>
                    <a:pt x="5419" y="1633"/>
                  </a:lnTo>
                  <a:lnTo>
                    <a:pt x="5476" y="1595"/>
                  </a:lnTo>
                  <a:lnTo>
                    <a:pt x="5592" y="1595"/>
                  </a:lnTo>
                  <a:lnTo>
                    <a:pt x="5649" y="1633"/>
                  </a:lnTo>
                  <a:lnTo>
                    <a:pt x="5707" y="1672"/>
                  </a:lnTo>
                  <a:lnTo>
                    <a:pt x="5726" y="1749"/>
                  </a:lnTo>
                  <a:lnTo>
                    <a:pt x="5899" y="1749"/>
                  </a:lnTo>
                  <a:lnTo>
                    <a:pt x="6053" y="1710"/>
                  </a:lnTo>
                  <a:lnTo>
                    <a:pt x="6187" y="1672"/>
                  </a:lnTo>
                  <a:lnTo>
                    <a:pt x="6322" y="1595"/>
                  </a:lnTo>
                  <a:lnTo>
                    <a:pt x="6456" y="1518"/>
                  </a:lnTo>
                  <a:lnTo>
                    <a:pt x="6552" y="1422"/>
                  </a:lnTo>
                  <a:lnTo>
                    <a:pt x="6648" y="1307"/>
                  </a:lnTo>
                  <a:lnTo>
                    <a:pt x="6725" y="1191"/>
                  </a:lnTo>
                  <a:lnTo>
                    <a:pt x="6783" y="1057"/>
                  </a:lnTo>
                  <a:lnTo>
                    <a:pt x="6841" y="922"/>
                  </a:lnTo>
                  <a:lnTo>
                    <a:pt x="6860" y="788"/>
                  </a:lnTo>
                  <a:lnTo>
                    <a:pt x="6879" y="634"/>
                  </a:lnTo>
                  <a:lnTo>
                    <a:pt x="6860" y="481"/>
                  </a:lnTo>
                  <a:lnTo>
                    <a:pt x="6841" y="327"/>
                  </a:lnTo>
                  <a:lnTo>
                    <a:pt x="6783" y="154"/>
                  </a:lnTo>
                  <a:lnTo>
                    <a:pt x="6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78"/>
            <p:cNvSpPr/>
            <p:nvPr/>
          </p:nvSpPr>
          <p:spPr>
            <a:xfrm rot="1783501">
              <a:off x="7409415" y="3279192"/>
              <a:ext cx="79876" cy="46447"/>
            </a:xfrm>
            <a:custGeom>
              <a:avLst/>
              <a:gdLst/>
              <a:ahLst/>
              <a:cxnLst/>
              <a:rect l="l" t="t" r="r" b="b"/>
              <a:pathLst>
                <a:path w="2480" h="1442" extrusionOk="0">
                  <a:moveTo>
                    <a:pt x="1384" y="308"/>
                  </a:moveTo>
                  <a:lnTo>
                    <a:pt x="1499" y="327"/>
                  </a:lnTo>
                  <a:lnTo>
                    <a:pt x="1615" y="366"/>
                  </a:lnTo>
                  <a:lnTo>
                    <a:pt x="1730" y="404"/>
                  </a:lnTo>
                  <a:lnTo>
                    <a:pt x="1864" y="481"/>
                  </a:lnTo>
                  <a:lnTo>
                    <a:pt x="1980" y="577"/>
                  </a:lnTo>
                  <a:lnTo>
                    <a:pt x="2076" y="692"/>
                  </a:lnTo>
                  <a:lnTo>
                    <a:pt x="2095" y="750"/>
                  </a:lnTo>
                  <a:lnTo>
                    <a:pt x="2133" y="827"/>
                  </a:lnTo>
                  <a:lnTo>
                    <a:pt x="2114" y="885"/>
                  </a:lnTo>
                  <a:lnTo>
                    <a:pt x="2095" y="961"/>
                  </a:lnTo>
                  <a:lnTo>
                    <a:pt x="2018" y="1019"/>
                  </a:lnTo>
                  <a:lnTo>
                    <a:pt x="1922" y="1077"/>
                  </a:lnTo>
                  <a:lnTo>
                    <a:pt x="1826" y="1115"/>
                  </a:lnTo>
                  <a:lnTo>
                    <a:pt x="1576" y="1115"/>
                  </a:lnTo>
                  <a:lnTo>
                    <a:pt x="1442" y="1096"/>
                  </a:lnTo>
                  <a:lnTo>
                    <a:pt x="1192" y="1058"/>
                  </a:lnTo>
                  <a:lnTo>
                    <a:pt x="980" y="981"/>
                  </a:lnTo>
                  <a:lnTo>
                    <a:pt x="769" y="904"/>
                  </a:lnTo>
                  <a:lnTo>
                    <a:pt x="596" y="789"/>
                  </a:lnTo>
                  <a:lnTo>
                    <a:pt x="442" y="654"/>
                  </a:lnTo>
                  <a:lnTo>
                    <a:pt x="308" y="481"/>
                  </a:lnTo>
                  <a:lnTo>
                    <a:pt x="539" y="404"/>
                  </a:lnTo>
                  <a:lnTo>
                    <a:pt x="769" y="347"/>
                  </a:lnTo>
                  <a:lnTo>
                    <a:pt x="1019" y="308"/>
                  </a:lnTo>
                  <a:close/>
                  <a:moveTo>
                    <a:pt x="1019" y="1"/>
                  </a:moveTo>
                  <a:lnTo>
                    <a:pt x="808" y="39"/>
                  </a:lnTo>
                  <a:lnTo>
                    <a:pt x="615" y="78"/>
                  </a:lnTo>
                  <a:lnTo>
                    <a:pt x="193" y="193"/>
                  </a:lnTo>
                  <a:lnTo>
                    <a:pt x="154" y="212"/>
                  </a:lnTo>
                  <a:lnTo>
                    <a:pt x="116" y="251"/>
                  </a:lnTo>
                  <a:lnTo>
                    <a:pt x="77" y="270"/>
                  </a:lnTo>
                  <a:lnTo>
                    <a:pt x="39" y="289"/>
                  </a:lnTo>
                  <a:lnTo>
                    <a:pt x="1" y="347"/>
                  </a:lnTo>
                  <a:lnTo>
                    <a:pt x="1" y="404"/>
                  </a:lnTo>
                  <a:lnTo>
                    <a:pt x="58" y="577"/>
                  </a:lnTo>
                  <a:lnTo>
                    <a:pt x="154" y="731"/>
                  </a:lnTo>
                  <a:lnTo>
                    <a:pt x="250" y="865"/>
                  </a:lnTo>
                  <a:lnTo>
                    <a:pt x="366" y="981"/>
                  </a:lnTo>
                  <a:lnTo>
                    <a:pt x="519" y="1096"/>
                  </a:lnTo>
                  <a:lnTo>
                    <a:pt x="673" y="1173"/>
                  </a:lnTo>
                  <a:lnTo>
                    <a:pt x="827" y="1250"/>
                  </a:lnTo>
                  <a:lnTo>
                    <a:pt x="1000" y="1307"/>
                  </a:lnTo>
                  <a:lnTo>
                    <a:pt x="1346" y="1403"/>
                  </a:lnTo>
                  <a:lnTo>
                    <a:pt x="1538" y="1423"/>
                  </a:lnTo>
                  <a:lnTo>
                    <a:pt x="1730" y="1442"/>
                  </a:lnTo>
                  <a:lnTo>
                    <a:pt x="1941" y="1423"/>
                  </a:lnTo>
                  <a:lnTo>
                    <a:pt x="2114" y="1365"/>
                  </a:lnTo>
                  <a:lnTo>
                    <a:pt x="2191" y="1346"/>
                  </a:lnTo>
                  <a:lnTo>
                    <a:pt x="2268" y="1288"/>
                  </a:lnTo>
                  <a:lnTo>
                    <a:pt x="2345" y="1230"/>
                  </a:lnTo>
                  <a:lnTo>
                    <a:pt x="2383" y="1154"/>
                  </a:lnTo>
                  <a:lnTo>
                    <a:pt x="2441" y="1077"/>
                  </a:lnTo>
                  <a:lnTo>
                    <a:pt x="2460" y="1000"/>
                  </a:lnTo>
                  <a:lnTo>
                    <a:pt x="2479" y="923"/>
                  </a:lnTo>
                  <a:lnTo>
                    <a:pt x="2460" y="846"/>
                  </a:lnTo>
                  <a:lnTo>
                    <a:pt x="2441" y="692"/>
                  </a:lnTo>
                  <a:lnTo>
                    <a:pt x="2364" y="558"/>
                  </a:lnTo>
                  <a:lnTo>
                    <a:pt x="2249" y="424"/>
                  </a:lnTo>
                  <a:lnTo>
                    <a:pt x="2133" y="289"/>
                  </a:lnTo>
                  <a:lnTo>
                    <a:pt x="1999" y="193"/>
                  </a:lnTo>
                  <a:lnTo>
                    <a:pt x="1864" y="116"/>
                  </a:lnTo>
                  <a:lnTo>
                    <a:pt x="1653" y="39"/>
                  </a:lnTo>
                  <a:lnTo>
                    <a:pt x="14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78"/>
            <p:cNvSpPr/>
            <p:nvPr/>
          </p:nvSpPr>
          <p:spPr>
            <a:xfrm rot="1783501">
              <a:off x="7419529" y="3288840"/>
              <a:ext cx="58844" cy="26026"/>
            </a:xfrm>
            <a:custGeom>
              <a:avLst/>
              <a:gdLst/>
              <a:ahLst/>
              <a:cxnLst/>
              <a:rect l="l" t="t" r="r" b="b"/>
              <a:pathLst>
                <a:path w="1827" h="808" extrusionOk="0">
                  <a:moveTo>
                    <a:pt x="712" y="0"/>
                  </a:moveTo>
                  <a:lnTo>
                    <a:pt x="462" y="39"/>
                  </a:lnTo>
                  <a:lnTo>
                    <a:pt x="232" y="96"/>
                  </a:lnTo>
                  <a:lnTo>
                    <a:pt x="1" y="173"/>
                  </a:lnTo>
                  <a:lnTo>
                    <a:pt x="135" y="346"/>
                  </a:lnTo>
                  <a:lnTo>
                    <a:pt x="289" y="481"/>
                  </a:lnTo>
                  <a:lnTo>
                    <a:pt x="462" y="596"/>
                  </a:lnTo>
                  <a:lnTo>
                    <a:pt x="673" y="673"/>
                  </a:lnTo>
                  <a:lnTo>
                    <a:pt x="885" y="750"/>
                  </a:lnTo>
                  <a:lnTo>
                    <a:pt x="1135" y="788"/>
                  </a:lnTo>
                  <a:lnTo>
                    <a:pt x="1269" y="807"/>
                  </a:lnTo>
                  <a:lnTo>
                    <a:pt x="1519" y="807"/>
                  </a:lnTo>
                  <a:lnTo>
                    <a:pt x="1615" y="769"/>
                  </a:lnTo>
                  <a:lnTo>
                    <a:pt x="1711" y="711"/>
                  </a:lnTo>
                  <a:lnTo>
                    <a:pt x="1788" y="653"/>
                  </a:lnTo>
                  <a:lnTo>
                    <a:pt x="1807" y="577"/>
                  </a:lnTo>
                  <a:lnTo>
                    <a:pt x="1826" y="519"/>
                  </a:lnTo>
                  <a:lnTo>
                    <a:pt x="1788" y="442"/>
                  </a:lnTo>
                  <a:lnTo>
                    <a:pt x="1769" y="384"/>
                  </a:lnTo>
                  <a:lnTo>
                    <a:pt x="1673" y="269"/>
                  </a:lnTo>
                  <a:lnTo>
                    <a:pt x="1557" y="173"/>
                  </a:lnTo>
                  <a:lnTo>
                    <a:pt x="1423" y="96"/>
                  </a:lnTo>
                  <a:lnTo>
                    <a:pt x="1308" y="58"/>
                  </a:lnTo>
                  <a:lnTo>
                    <a:pt x="1192" y="19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78"/>
            <p:cNvSpPr/>
            <p:nvPr/>
          </p:nvSpPr>
          <p:spPr>
            <a:xfrm rot="1783501">
              <a:off x="7072192" y="3608236"/>
              <a:ext cx="370715" cy="199929"/>
            </a:xfrm>
            <a:custGeom>
              <a:avLst/>
              <a:gdLst/>
              <a:ahLst/>
              <a:cxnLst/>
              <a:rect l="l" t="t" r="r" b="b"/>
              <a:pathLst>
                <a:path w="11510" h="6207" extrusionOk="0">
                  <a:moveTo>
                    <a:pt x="11375" y="0"/>
                  </a:moveTo>
                  <a:lnTo>
                    <a:pt x="10337" y="596"/>
                  </a:lnTo>
                  <a:lnTo>
                    <a:pt x="9281" y="1153"/>
                  </a:lnTo>
                  <a:lnTo>
                    <a:pt x="8762" y="1441"/>
                  </a:lnTo>
                  <a:lnTo>
                    <a:pt x="8205" y="1710"/>
                  </a:lnTo>
                  <a:lnTo>
                    <a:pt x="7667" y="1960"/>
                  </a:lnTo>
                  <a:lnTo>
                    <a:pt x="7109" y="2191"/>
                  </a:lnTo>
                  <a:lnTo>
                    <a:pt x="6552" y="2402"/>
                  </a:lnTo>
                  <a:lnTo>
                    <a:pt x="5995" y="2594"/>
                  </a:lnTo>
                  <a:lnTo>
                    <a:pt x="5419" y="2748"/>
                  </a:lnTo>
                  <a:lnTo>
                    <a:pt x="4861" y="2882"/>
                  </a:lnTo>
                  <a:lnTo>
                    <a:pt x="4285" y="2998"/>
                  </a:lnTo>
                  <a:lnTo>
                    <a:pt x="3709" y="3055"/>
                  </a:lnTo>
                  <a:lnTo>
                    <a:pt x="3132" y="3094"/>
                  </a:lnTo>
                  <a:lnTo>
                    <a:pt x="2537" y="3074"/>
                  </a:lnTo>
                  <a:lnTo>
                    <a:pt x="2498" y="3074"/>
                  </a:lnTo>
                  <a:lnTo>
                    <a:pt x="2479" y="3055"/>
                  </a:lnTo>
                  <a:lnTo>
                    <a:pt x="2421" y="3055"/>
                  </a:lnTo>
                  <a:lnTo>
                    <a:pt x="2364" y="3036"/>
                  </a:lnTo>
                  <a:lnTo>
                    <a:pt x="2325" y="2998"/>
                  </a:lnTo>
                  <a:lnTo>
                    <a:pt x="2287" y="2940"/>
                  </a:lnTo>
                  <a:lnTo>
                    <a:pt x="1845" y="2191"/>
                  </a:lnTo>
                  <a:lnTo>
                    <a:pt x="1461" y="2344"/>
                  </a:lnTo>
                  <a:lnTo>
                    <a:pt x="1095" y="2536"/>
                  </a:lnTo>
                  <a:lnTo>
                    <a:pt x="942" y="2632"/>
                  </a:lnTo>
                  <a:lnTo>
                    <a:pt x="769" y="2748"/>
                  </a:lnTo>
                  <a:lnTo>
                    <a:pt x="615" y="2863"/>
                  </a:lnTo>
                  <a:lnTo>
                    <a:pt x="481" y="2998"/>
                  </a:lnTo>
                  <a:lnTo>
                    <a:pt x="365" y="3132"/>
                  </a:lnTo>
                  <a:lnTo>
                    <a:pt x="250" y="3286"/>
                  </a:lnTo>
                  <a:lnTo>
                    <a:pt x="154" y="3459"/>
                  </a:lnTo>
                  <a:lnTo>
                    <a:pt x="77" y="3632"/>
                  </a:lnTo>
                  <a:lnTo>
                    <a:pt x="39" y="3824"/>
                  </a:lnTo>
                  <a:lnTo>
                    <a:pt x="0" y="4016"/>
                  </a:lnTo>
                  <a:lnTo>
                    <a:pt x="0" y="4227"/>
                  </a:lnTo>
                  <a:lnTo>
                    <a:pt x="0" y="4458"/>
                  </a:lnTo>
                  <a:lnTo>
                    <a:pt x="39" y="4611"/>
                  </a:lnTo>
                  <a:lnTo>
                    <a:pt x="77" y="4746"/>
                  </a:lnTo>
                  <a:lnTo>
                    <a:pt x="116" y="4880"/>
                  </a:lnTo>
                  <a:lnTo>
                    <a:pt x="173" y="4996"/>
                  </a:lnTo>
                  <a:lnTo>
                    <a:pt x="250" y="5111"/>
                  </a:lnTo>
                  <a:lnTo>
                    <a:pt x="327" y="5207"/>
                  </a:lnTo>
                  <a:lnTo>
                    <a:pt x="423" y="5303"/>
                  </a:lnTo>
                  <a:lnTo>
                    <a:pt x="519" y="5399"/>
                  </a:lnTo>
                  <a:lnTo>
                    <a:pt x="634" y="5476"/>
                  </a:lnTo>
                  <a:lnTo>
                    <a:pt x="730" y="5534"/>
                  </a:lnTo>
                  <a:lnTo>
                    <a:pt x="865" y="5591"/>
                  </a:lnTo>
                  <a:lnTo>
                    <a:pt x="980" y="5630"/>
                  </a:lnTo>
                  <a:lnTo>
                    <a:pt x="1115" y="5668"/>
                  </a:lnTo>
                  <a:lnTo>
                    <a:pt x="1249" y="5687"/>
                  </a:lnTo>
                  <a:lnTo>
                    <a:pt x="1403" y="5707"/>
                  </a:lnTo>
                  <a:lnTo>
                    <a:pt x="1537" y="5707"/>
                  </a:lnTo>
                  <a:lnTo>
                    <a:pt x="1787" y="5668"/>
                  </a:lnTo>
                  <a:lnTo>
                    <a:pt x="2018" y="5611"/>
                  </a:lnTo>
                  <a:lnTo>
                    <a:pt x="2229" y="5515"/>
                  </a:lnTo>
                  <a:lnTo>
                    <a:pt x="2421" y="5399"/>
                  </a:lnTo>
                  <a:lnTo>
                    <a:pt x="2594" y="5246"/>
                  </a:lnTo>
                  <a:lnTo>
                    <a:pt x="2767" y="5092"/>
                  </a:lnTo>
                  <a:lnTo>
                    <a:pt x="2921" y="4919"/>
                  </a:lnTo>
                  <a:lnTo>
                    <a:pt x="3055" y="4746"/>
                  </a:lnTo>
                  <a:lnTo>
                    <a:pt x="3055" y="4669"/>
                  </a:lnTo>
                  <a:lnTo>
                    <a:pt x="3074" y="4631"/>
                  </a:lnTo>
                  <a:lnTo>
                    <a:pt x="3094" y="4592"/>
                  </a:lnTo>
                  <a:lnTo>
                    <a:pt x="3151" y="4573"/>
                  </a:lnTo>
                  <a:lnTo>
                    <a:pt x="3190" y="4554"/>
                  </a:lnTo>
                  <a:lnTo>
                    <a:pt x="3286" y="4439"/>
                  </a:lnTo>
                  <a:lnTo>
                    <a:pt x="3343" y="4400"/>
                  </a:lnTo>
                  <a:lnTo>
                    <a:pt x="3401" y="4362"/>
                  </a:lnTo>
                  <a:lnTo>
                    <a:pt x="3459" y="4362"/>
                  </a:lnTo>
                  <a:lnTo>
                    <a:pt x="3516" y="4381"/>
                  </a:lnTo>
                  <a:lnTo>
                    <a:pt x="3574" y="4400"/>
                  </a:lnTo>
                  <a:lnTo>
                    <a:pt x="3612" y="4458"/>
                  </a:lnTo>
                  <a:lnTo>
                    <a:pt x="3632" y="4515"/>
                  </a:lnTo>
                  <a:lnTo>
                    <a:pt x="3612" y="4573"/>
                  </a:lnTo>
                  <a:lnTo>
                    <a:pt x="3516" y="4746"/>
                  </a:lnTo>
                  <a:lnTo>
                    <a:pt x="3420" y="4919"/>
                  </a:lnTo>
                  <a:lnTo>
                    <a:pt x="3574" y="5188"/>
                  </a:lnTo>
                  <a:lnTo>
                    <a:pt x="3747" y="5418"/>
                  </a:lnTo>
                  <a:lnTo>
                    <a:pt x="3939" y="5649"/>
                  </a:lnTo>
                  <a:lnTo>
                    <a:pt x="4170" y="5841"/>
                  </a:lnTo>
                  <a:lnTo>
                    <a:pt x="4419" y="5995"/>
                  </a:lnTo>
                  <a:lnTo>
                    <a:pt x="4535" y="6072"/>
                  </a:lnTo>
                  <a:lnTo>
                    <a:pt x="4688" y="6110"/>
                  </a:lnTo>
                  <a:lnTo>
                    <a:pt x="4823" y="6168"/>
                  </a:lnTo>
                  <a:lnTo>
                    <a:pt x="4977" y="6187"/>
                  </a:lnTo>
                  <a:lnTo>
                    <a:pt x="5130" y="6206"/>
                  </a:lnTo>
                  <a:lnTo>
                    <a:pt x="5495" y="6206"/>
                  </a:lnTo>
                  <a:lnTo>
                    <a:pt x="5668" y="6168"/>
                  </a:lnTo>
                  <a:lnTo>
                    <a:pt x="5861" y="6110"/>
                  </a:lnTo>
                  <a:lnTo>
                    <a:pt x="6014" y="6033"/>
                  </a:lnTo>
                  <a:lnTo>
                    <a:pt x="6168" y="5956"/>
                  </a:lnTo>
                  <a:lnTo>
                    <a:pt x="6302" y="5860"/>
                  </a:lnTo>
                  <a:lnTo>
                    <a:pt x="6437" y="5745"/>
                  </a:lnTo>
                  <a:lnTo>
                    <a:pt x="6552" y="5611"/>
                  </a:lnTo>
                  <a:lnTo>
                    <a:pt x="6668" y="5476"/>
                  </a:lnTo>
                  <a:lnTo>
                    <a:pt x="6764" y="5322"/>
                  </a:lnTo>
                  <a:lnTo>
                    <a:pt x="6840" y="5169"/>
                  </a:lnTo>
                  <a:lnTo>
                    <a:pt x="6917" y="4996"/>
                  </a:lnTo>
                  <a:lnTo>
                    <a:pt x="6994" y="4842"/>
                  </a:lnTo>
                  <a:lnTo>
                    <a:pt x="7052" y="4650"/>
                  </a:lnTo>
                  <a:lnTo>
                    <a:pt x="7109" y="4304"/>
                  </a:lnTo>
                  <a:lnTo>
                    <a:pt x="7090" y="4246"/>
                  </a:lnTo>
                  <a:lnTo>
                    <a:pt x="7071" y="4208"/>
                  </a:lnTo>
                  <a:lnTo>
                    <a:pt x="7071" y="4170"/>
                  </a:lnTo>
                  <a:lnTo>
                    <a:pt x="7090" y="4112"/>
                  </a:lnTo>
                  <a:lnTo>
                    <a:pt x="7129" y="4073"/>
                  </a:lnTo>
                  <a:lnTo>
                    <a:pt x="7167" y="4054"/>
                  </a:lnTo>
                  <a:lnTo>
                    <a:pt x="7206" y="4035"/>
                  </a:lnTo>
                  <a:lnTo>
                    <a:pt x="7263" y="4035"/>
                  </a:lnTo>
                  <a:lnTo>
                    <a:pt x="7340" y="4016"/>
                  </a:lnTo>
                  <a:lnTo>
                    <a:pt x="7417" y="4035"/>
                  </a:lnTo>
                  <a:lnTo>
                    <a:pt x="7475" y="4073"/>
                  </a:lnTo>
                  <a:lnTo>
                    <a:pt x="7494" y="4112"/>
                  </a:lnTo>
                  <a:lnTo>
                    <a:pt x="7513" y="4170"/>
                  </a:lnTo>
                  <a:lnTo>
                    <a:pt x="7667" y="4246"/>
                  </a:lnTo>
                  <a:lnTo>
                    <a:pt x="7820" y="4285"/>
                  </a:lnTo>
                  <a:lnTo>
                    <a:pt x="7974" y="4304"/>
                  </a:lnTo>
                  <a:lnTo>
                    <a:pt x="8147" y="4323"/>
                  </a:lnTo>
                  <a:lnTo>
                    <a:pt x="8301" y="4304"/>
                  </a:lnTo>
                  <a:lnTo>
                    <a:pt x="8454" y="4266"/>
                  </a:lnTo>
                  <a:lnTo>
                    <a:pt x="8608" y="4189"/>
                  </a:lnTo>
                  <a:lnTo>
                    <a:pt x="8762" y="4093"/>
                  </a:lnTo>
                  <a:lnTo>
                    <a:pt x="8916" y="3958"/>
                  </a:lnTo>
                  <a:lnTo>
                    <a:pt x="9031" y="3805"/>
                  </a:lnTo>
                  <a:lnTo>
                    <a:pt x="9108" y="3632"/>
                  </a:lnTo>
                  <a:lnTo>
                    <a:pt x="9165" y="3459"/>
                  </a:lnTo>
                  <a:lnTo>
                    <a:pt x="9185" y="3267"/>
                  </a:lnTo>
                  <a:lnTo>
                    <a:pt x="9185" y="3074"/>
                  </a:lnTo>
                  <a:lnTo>
                    <a:pt x="9165" y="2882"/>
                  </a:lnTo>
                  <a:lnTo>
                    <a:pt x="9127" y="2690"/>
                  </a:lnTo>
                  <a:lnTo>
                    <a:pt x="9127" y="2671"/>
                  </a:lnTo>
                  <a:lnTo>
                    <a:pt x="8992" y="2652"/>
                  </a:lnTo>
                  <a:lnTo>
                    <a:pt x="8935" y="2632"/>
                  </a:lnTo>
                  <a:lnTo>
                    <a:pt x="8896" y="2594"/>
                  </a:lnTo>
                  <a:lnTo>
                    <a:pt x="8858" y="2536"/>
                  </a:lnTo>
                  <a:lnTo>
                    <a:pt x="8858" y="2479"/>
                  </a:lnTo>
                  <a:lnTo>
                    <a:pt x="8858" y="2421"/>
                  </a:lnTo>
                  <a:lnTo>
                    <a:pt x="8896" y="2383"/>
                  </a:lnTo>
                  <a:lnTo>
                    <a:pt x="8935" y="2344"/>
                  </a:lnTo>
                  <a:lnTo>
                    <a:pt x="9261" y="2344"/>
                  </a:lnTo>
                  <a:lnTo>
                    <a:pt x="9511" y="2325"/>
                  </a:lnTo>
                  <a:lnTo>
                    <a:pt x="9780" y="2287"/>
                  </a:lnTo>
                  <a:lnTo>
                    <a:pt x="10030" y="2229"/>
                  </a:lnTo>
                  <a:lnTo>
                    <a:pt x="10280" y="2152"/>
                  </a:lnTo>
                  <a:lnTo>
                    <a:pt x="10510" y="2037"/>
                  </a:lnTo>
                  <a:lnTo>
                    <a:pt x="10722" y="1902"/>
                  </a:lnTo>
                  <a:lnTo>
                    <a:pt x="10914" y="1768"/>
                  </a:lnTo>
                  <a:lnTo>
                    <a:pt x="11087" y="1595"/>
                  </a:lnTo>
                  <a:lnTo>
                    <a:pt x="11241" y="1422"/>
                  </a:lnTo>
                  <a:lnTo>
                    <a:pt x="11356" y="1211"/>
                  </a:lnTo>
                  <a:lnTo>
                    <a:pt x="11452" y="999"/>
                  </a:lnTo>
                  <a:lnTo>
                    <a:pt x="11490" y="769"/>
                  </a:lnTo>
                  <a:lnTo>
                    <a:pt x="11510" y="538"/>
                  </a:lnTo>
                  <a:lnTo>
                    <a:pt x="11471" y="269"/>
                  </a:lnTo>
                  <a:lnTo>
                    <a:pt x="113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78"/>
            <p:cNvSpPr/>
            <p:nvPr/>
          </p:nvSpPr>
          <p:spPr>
            <a:xfrm rot="1783501">
              <a:off x="7346488" y="3288909"/>
              <a:ext cx="48280" cy="71829"/>
            </a:xfrm>
            <a:custGeom>
              <a:avLst/>
              <a:gdLst/>
              <a:ahLst/>
              <a:cxnLst/>
              <a:rect l="l" t="t" r="r" b="b"/>
              <a:pathLst>
                <a:path w="1499" h="2230" extrusionOk="0">
                  <a:moveTo>
                    <a:pt x="846" y="270"/>
                  </a:moveTo>
                  <a:lnTo>
                    <a:pt x="999" y="481"/>
                  </a:lnTo>
                  <a:lnTo>
                    <a:pt x="1095" y="712"/>
                  </a:lnTo>
                  <a:lnTo>
                    <a:pt x="1172" y="961"/>
                  </a:lnTo>
                  <a:lnTo>
                    <a:pt x="1172" y="1096"/>
                  </a:lnTo>
                  <a:lnTo>
                    <a:pt x="1191" y="1211"/>
                  </a:lnTo>
                  <a:lnTo>
                    <a:pt x="1172" y="1346"/>
                  </a:lnTo>
                  <a:lnTo>
                    <a:pt x="1134" y="1480"/>
                  </a:lnTo>
                  <a:lnTo>
                    <a:pt x="1095" y="1615"/>
                  </a:lnTo>
                  <a:lnTo>
                    <a:pt x="1019" y="1730"/>
                  </a:lnTo>
                  <a:lnTo>
                    <a:pt x="922" y="1826"/>
                  </a:lnTo>
                  <a:lnTo>
                    <a:pt x="884" y="1845"/>
                  </a:lnTo>
                  <a:lnTo>
                    <a:pt x="826" y="1864"/>
                  </a:lnTo>
                  <a:lnTo>
                    <a:pt x="769" y="1864"/>
                  </a:lnTo>
                  <a:lnTo>
                    <a:pt x="692" y="1845"/>
                  </a:lnTo>
                  <a:lnTo>
                    <a:pt x="634" y="1826"/>
                  </a:lnTo>
                  <a:lnTo>
                    <a:pt x="557" y="1768"/>
                  </a:lnTo>
                  <a:lnTo>
                    <a:pt x="481" y="1691"/>
                  </a:lnTo>
                  <a:lnTo>
                    <a:pt x="404" y="1595"/>
                  </a:lnTo>
                  <a:lnTo>
                    <a:pt x="365" y="1519"/>
                  </a:lnTo>
                  <a:lnTo>
                    <a:pt x="346" y="1422"/>
                  </a:lnTo>
                  <a:lnTo>
                    <a:pt x="346" y="1326"/>
                  </a:lnTo>
                  <a:lnTo>
                    <a:pt x="346" y="1230"/>
                  </a:lnTo>
                  <a:lnTo>
                    <a:pt x="404" y="1019"/>
                  </a:lnTo>
                  <a:lnTo>
                    <a:pt x="500" y="827"/>
                  </a:lnTo>
                  <a:lnTo>
                    <a:pt x="615" y="635"/>
                  </a:lnTo>
                  <a:lnTo>
                    <a:pt x="846" y="289"/>
                  </a:lnTo>
                  <a:lnTo>
                    <a:pt x="846" y="270"/>
                  </a:lnTo>
                  <a:close/>
                  <a:moveTo>
                    <a:pt x="903" y="1"/>
                  </a:moveTo>
                  <a:lnTo>
                    <a:pt x="846" y="58"/>
                  </a:lnTo>
                  <a:lnTo>
                    <a:pt x="807" y="135"/>
                  </a:lnTo>
                  <a:lnTo>
                    <a:pt x="769" y="116"/>
                  </a:lnTo>
                  <a:lnTo>
                    <a:pt x="692" y="116"/>
                  </a:lnTo>
                  <a:lnTo>
                    <a:pt x="653" y="135"/>
                  </a:lnTo>
                  <a:lnTo>
                    <a:pt x="404" y="404"/>
                  </a:lnTo>
                  <a:lnTo>
                    <a:pt x="288" y="558"/>
                  </a:lnTo>
                  <a:lnTo>
                    <a:pt x="192" y="712"/>
                  </a:lnTo>
                  <a:lnTo>
                    <a:pt x="96" y="865"/>
                  </a:lnTo>
                  <a:lnTo>
                    <a:pt x="39" y="1038"/>
                  </a:lnTo>
                  <a:lnTo>
                    <a:pt x="0" y="1211"/>
                  </a:lnTo>
                  <a:lnTo>
                    <a:pt x="0" y="1403"/>
                  </a:lnTo>
                  <a:lnTo>
                    <a:pt x="19" y="1538"/>
                  </a:lnTo>
                  <a:lnTo>
                    <a:pt x="58" y="1672"/>
                  </a:lnTo>
                  <a:lnTo>
                    <a:pt x="116" y="1788"/>
                  </a:lnTo>
                  <a:lnTo>
                    <a:pt x="192" y="1903"/>
                  </a:lnTo>
                  <a:lnTo>
                    <a:pt x="288" y="2018"/>
                  </a:lnTo>
                  <a:lnTo>
                    <a:pt x="404" y="2095"/>
                  </a:lnTo>
                  <a:lnTo>
                    <a:pt x="519" y="2172"/>
                  </a:lnTo>
                  <a:lnTo>
                    <a:pt x="653" y="2210"/>
                  </a:lnTo>
                  <a:lnTo>
                    <a:pt x="807" y="2229"/>
                  </a:lnTo>
                  <a:lnTo>
                    <a:pt x="942" y="2191"/>
                  </a:lnTo>
                  <a:lnTo>
                    <a:pt x="1076" y="2133"/>
                  </a:lnTo>
                  <a:lnTo>
                    <a:pt x="1191" y="2057"/>
                  </a:lnTo>
                  <a:lnTo>
                    <a:pt x="1288" y="1941"/>
                  </a:lnTo>
                  <a:lnTo>
                    <a:pt x="1384" y="1807"/>
                  </a:lnTo>
                  <a:lnTo>
                    <a:pt x="1441" y="1672"/>
                  </a:lnTo>
                  <a:lnTo>
                    <a:pt x="1480" y="1519"/>
                  </a:lnTo>
                  <a:lnTo>
                    <a:pt x="1499" y="1326"/>
                  </a:lnTo>
                  <a:lnTo>
                    <a:pt x="1499" y="1134"/>
                  </a:lnTo>
                  <a:lnTo>
                    <a:pt x="1480" y="923"/>
                  </a:lnTo>
                  <a:lnTo>
                    <a:pt x="1441" y="731"/>
                  </a:lnTo>
                  <a:lnTo>
                    <a:pt x="1384" y="558"/>
                  </a:lnTo>
                  <a:lnTo>
                    <a:pt x="1288" y="366"/>
                  </a:lnTo>
                  <a:lnTo>
                    <a:pt x="1191" y="212"/>
                  </a:lnTo>
                  <a:lnTo>
                    <a:pt x="1076" y="39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78"/>
            <p:cNvSpPr/>
            <p:nvPr/>
          </p:nvSpPr>
          <p:spPr>
            <a:xfrm rot="1783501">
              <a:off x="7358316" y="3298090"/>
              <a:ext cx="27248" cy="51408"/>
            </a:xfrm>
            <a:custGeom>
              <a:avLst/>
              <a:gdLst/>
              <a:ahLst/>
              <a:cxnLst/>
              <a:rect l="l" t="t" r="r" b="b"/>
              <a:pathLst>
                <a:path w="846" h="1596" extrusionOk="0">
                  <a:moveTo>
                    <a:pt x="500" y="1"/>
                  </a:moveTo>
                  <a:lnTo>
                    <a:pt x="500" y="20"/>
                  </a:lnTo>
                  <a:lnTo>
                    <a:pt x="269" y="366"/>
                  </a:lnTo>
                  <a:lnTo>
                    <a:pt x="154" y="558"/>
                  </a:lnTo>
                  <a:lnTo>
                    <a:pt x="58" y="750"/>
                  </a:lnTo>
                  <a:lnTo>
                    <a:pt x="0" y="961"/>
                  </a:lnTo>
                  <a:lnTo>
                    <a:pt x="0" y="1057"/>
                  </a:lnTo>
                  <a:lnTo>
                    <a:pt x="0" y="1153"/>
                  </a:lnTo>
                  <a:lnTo>
                    <a:pt x="19" y="1250"/>
                  </a:lnTo>
                  <a:lnTo>
                    <a:pt x="58" y="1326"/>
                  </a:lnTo>
                  <a:lnTo>
                    <a:pt x="135" y="1422"/>
                  </a:lnTo>
                  <a:lnTo>
                    <a:pt x="211" y="1499"/>
                  </a:lnTo>
                  <a:lnTo>
                    <a:pt x="288" y="1557"/>
                  </a:lnTo>
                  <a:lnTo>
                    <a:pt x="346" y="1576"/>
                  </a:lnTo>
                  <a:lnTo>
                    <a:pt x="423" y="1595"/>
                  </a:lnTo>
                  <a:lnTo>
                    <a:pt x="480" y="1595"/>
                  </a:lnTo>
                  <a:lnTo>
                    <a:pt x="538" y="1576"/>
                  </a:lnTo>
                  <a:lnTo>
                    <a:pt x="576" y="1557"/>
                  </a:lnTo>
                  <a:lnTo>
                    <a:pt x="673" y="1461"/>
                  </a:lnTo>
                  <a:lnTo>
                    <a:pt x="749" y="1346"/>
                  </a:lnTo>
                  <a:lnTo>
                    <a:pt x="788" y="1211"/>
                  </a:lnTo>
                  <a:lnTo>
                    <a:pt x="826" y="1077"/>
                  </a:lnTo>
                  <a:lnTo>
                    <a:pt x="845" y="942"/>
                  </a:lnTo>
                  <a:lnTo>
                    <a:pt x="826" y="827"/>
                  </a:lnTo>
                  <a:lnTo>
                    <a:pt x="826" y="692"/>
                  </a:lnTo>
                  <a:lnTo>
                    <a:pt x="749" y="443"/>
                  </a:lnTo>
                  <a:lnTo>
                    <a:pt x="653" y="212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78"/>
            <p:cNvSpPr/>
            <p:nvPr/>
          </p:nvSpPr>
          <p:spPr>
            <a:xfrm rot="1783501">
              <a:off x="7258188" y="3530430"/>
              <a:ext cx="40260" cy="60684"/>
            </a:xfrm>
            <a:custGeom>
              <a:avLst/>
              <a:gdLst/>
              <a:ahLst/>
              <a:cxnLst/>
              <a:rect l="l" t="t" r="r" b="b"/>
              <a:pathLst>
                <a:path w="1250" h="1884" extrusionOk="0">
                  <a:moveTo>
                    <a:pt x="538" y="346"/>
                  </a:moveTo>
                  <a:lnTo>
                    <a:pt x="558" y="404"/>
                  </a:lnTo>
                  <a:lnTo>
                    <a:pt x="692" y="558"/>
                  </a:lnTo>
                  <a:lnTo>
                    <a:pt x="807" y="750"/>
                  </a:lnTo>
                  <a:lnTo>
                    <a:pt x="846" y="846"/>
                  </a:lnTo>
                  <a:lnTo>
                    <a:pt x="884" y="942"/>
                  </a:lnTo>
                  <a:lnTo>
                    <a:pt x="923" y="1038"/>
                  </a:lnTo>
                  <a:lnTo>
                    <a:pt x="923" y="1153"/>
                  </a:lnTo>
                  <a:lnTo>
                    <a:pt x="903" y="1230"/>
                  </a:lnTo>
                  <a:lnTo>
                    <a:pt x="884" y="1307"/>
                  </a:lnTo>
                  <a:lnTo>
                    <a:pt x="846" y="1384"/>
                  </a:lnTo>
                  <a:lnTo>
                    <a:pt x="788" y="1461"/>
                  </a:lnTo>
                  <a:lnTo>
                    <a:pt x="730" y="1518"/>
                  </a:lnTo>
                  <a:lnTo>
                    <a:pt x="654" y="1537"/>
                  </a:lnTo>
                  <a:lnTo>
                    <a:pt x="577" y="1537"/>
                  </a:lnTo>
                  <a:lnTo>
                    <a:pt x="481" y="1518"/>
                  </a:lnTo>
                  <a:lnTo>
                    <a:pt x="423" y="1461"/>
                  </a:lnTo>
                  <a:lnTo>
                    <a:pt x="365" y="1365"/>
                  </a:lnTo>
                  <a:lnTo>
                    <a:pt x="327" y="1268"/>
                  </a:lnTo>
                  <a:lnTo>
                    <a:pt x="308" y="1172"/>
                  </a:lnTo>
                  <a:lnTo>
                    <a:pt x="289" y="1057"/>
                  </a:lnTo>
                  <a:lnTo>
                    <a:pt x="308" y="961"/>
                  </a:lnTo>
                  <a:lnTo>
                    <a:pt x="327" y="769"/>
                  </a:lnTo>
                  <a:lnTo>
                    <a:pt x="365" y="654"/>
                  </a:lnTo>
                  <a:lnTo>
                    <a:pt x="423" y="538"/>
                  </a:lnTo>
                  <a:lnTo>
                    <a:pt x="538" y="346"/>
                  </a:lnTo>
                  <a:close/>
                  <a:moveTo>
                    <a:pt x="634" y="0"/>
                  </a:moveTo>
                  <a:lnTo>
                    <a:pt x="577" y="20"/>
                  </a:lnTo>
                  <a:lnTo>
                    <a:pt x="461" y="116"/>
                  </a:lnTo>
                  <a:lnTo>
                    <a:pt x="365" y="192"/>
                  </a:lnTo>
                  <a:lnTo>
                    <a:pt x="269" y="308"/>
                  </a:lnTo>
                  <a:lnTo>
                    <a:pt x="192" y="423"/>
                  </a:lnTo>
                  <a:lnTo>
                    <a:pt x="116" y="538"/>
                  </a:lnTo>
                  <a:lnTo>
                    <a:pt x="77" y="673"/>
                  </a:lnTo>
                  <a:lnTo>
                    <a:pt x="39" y="807"/>
                  </a:lnTo>
                  <a:lnTo>
                    <a:pt x="20" y="942"/>
                  </a:lnTo>
                  <a:lnTo>
                    <a:pt x="0" y="1096"/>
                  </a:lnTo>
                  <a:lnTo>
                    <a:pt x="20" y="1230"/>
                  </a:lnTo>
                  <a:lnTo>
                    <a:pt x="39" y="1384"/>
                  </a:lnTo>
                  <a:lnTo>
                    <a:pt x="77" y="1518"/>
                  </a:lnTo>
                  <a:lnTo>
                    <a:pt x="154" y="1653"/>
                  </a:lnTo>
                  <a:lnTo>
                    <a:pt x="250" y="1749"/>
                  </a:lnTo>
                  <a:lnTo>
                    <a:pt x="365" y="1826"/>
                  </a:lnTo>
                  <a:lnTo>
                    <a:pt x="500" y="1883"/>
                  </a:lnTo>
                  <a:lnTo>
                    <a:pt x="634" y="1883"/>
                  </a:lnTo>
                  <a:lnTo>
                    <a:pt x="750" y="1864"/>
                  </a:lnTo>
                  <a:lnTo>
                    <a:pt x="865" y="1806"/>
                  </a:lnTo>
                  <a:lnTo>
                    <a:pt x="961" y="1749"/>
                  </a:lnTo>
                  <a:lnTo>
                    <a:pt x="1057" y="1672"/>
                  </a:lnTo>
                  <a:lnTo>
                    <a:pt x="1115" y="1576"/>
                  </a:lnTo>
                  <a:lnTo>
                    <a:pt x="1192" y="1461"/>
                  </a:lnTo>
                  <a:lnTo>
                    <a:pt x="1230" y="1365"/>
                  </a:lnTo>
                  <a:lnTo>
                    <a:pt x="1249" y="1192"/>
                  </a:lnTo>
                  <a:lnTo>
                    <a:pt x="1249" y="1038"/>
                  </a:lnTo>
                  <a:lnTo>
                    <a:pt x="1211" y="865"/>
                  </a:lnTo>
                  <a:lnTo>
                    <a:pt x="1153" y="711"/>
                  </a:lnTo>
                  <a:lnTo>
                    <a:pt x="1076" y="577"/>
                  </a:lnTo>
                  <a:lnTo>
                    <a:pt x="999" y="423"/>
                  </a:lnTo>
                  <a:lnTo>
                    <a:pt x="807" y="173"/>
                  </a:lnTo>
                  <a:lnTo>
                    <a:pt x="769" y="135"/>
                  </a:lnTo>
                  <a:lnTo>
                    <a:pt x="711" y="116"/>
                  </a:lnTo>
                  <a:lnTo>
                    <a:pt x="711" y="58"/>
                  </a:lnTo>
                  <a:lnTo>
                    <a:pt x="673" y="20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78"/>
            <p:cNvSpPr/>
            <p:nvPr/>
          </p:nvSpPr>
          <p:spPr>
            <a:xfrm rot="1783501">
              <a:off x="7267546" y="3541264"/>
              <a:ext cx="20452" cy="38395"/>
            </a:xfrm>
            <a:custGeom>
              <a:avLst/>
              <a:gdLst/>
              <a:ahLst/>
              <a:cxnLst/>
              <a:rect l="l" t="t" r="r" b="b"/>
              <a:pathLst>
                <a:path w="635" h="1192" extrusionOk="0">
                  <a:moveTo>
                    <a:pt x="250" y="0"/>
                  </a:moveTo>
                  <a:lnTo>
                    <a:pt x="135" y="192"/>
                  </a:lnTo>
                  <a:lnTo>
                    <a:pt x="77" y="308"/>
                  </a:lnTo>
                  <a:lnTo>
                    <a:pt x="39" y="423"/>
                  </a:lnTo>
                  <a:lnTo>
                    <a:pt x="20" y="615"/>
                  </a:lnTo>
                  <a:lnTo>
                    <a:pt x="1" y="711"/>
                  </a:lnTo>
                  <a:lnTo>
                    <a:pt x="20" y="826"/>
                  </a:lnTo>
                  <a:lnTo>
                    <a:pt x="39" y="922"/>
                  </a:lnTo>
                  <a:lnTo>
                    <a:pt x="77" y="1019"/>
                  </a:lnTo>
                  <a:lnTo>
                    <a:pt x="135" y="1115"/>
                  </a:lnTo>
                  <a:lnTo>
                    <a:pt x="193" y="1172"/>
                  </a:lnTo>
                  <a:lnTo>
                    <a:pt x="289" y="1191"/>
                  </a:lnTo>
                  <a:lnTo>
                    <a:pt x="366" y="1191"/>
                  </a:lnTo>
                  <a:lnTo>
                    <a:pt x="442" y="1172"/>
                  </a:lnTo>
                  <a:lnTo>
                    <a:pt x="500" y="1115"/>
                  </a:lnTo>
                  <a:lnTo>
                    <a:pt x="558" y="1038"/>
                  </a:lnTo>
                  <a:lnTo>
                    <a:pt x="596" y="961"/>
                  </a:lnTo>
                  <a:lnTo>
                    <a:pt x="615" y="884"/>
                  </a:lnTo>
                  <a:lnTo>
                    <a:pt x="635" y="807"/>
                  </a:lnTo>
                  <a:lnTo>
                    <a:pt x="635" y="692"/>
                  </a:lnTo>
                  <a:lnTo>
                    <a:pt x="596" y="596"/>
                  </a:lnTo>
                  <a:lnTo>
                    <a:pt x="558" y="500"/>
                  </a:lnTo>
                  <a:lnTo>
                    <a:pt x="519" y="404"/>
                  </a:lnTo>
                  <a:lnTo>
                    <a:pt x="404" y="212"/>
                  </a:lnTo>
                  <a:lnTo>
                    <a:pt x="270" y="5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0" name="Google Shape;10950;p78"/>
          <p:cNvGrpSpPr/>
          <p:nvPr/>
        </p:nvGrpSpPr>
        <p:grpSpPr>
          <a:xfrm>
            <a:off x="5873300" y="3288293"/>
            <a:ext cx="673958" cy="967007"/>
            <a:chOff x="5873300" y="3288293"/>
            <a:chExt cx="673958" cy="967007"/>
          </a:xfrm>
        </p:grpSpPr>
        <p:sp>
          <p:nvSpPr>
            <p:cNvPr id="10951" name="Google Shape;10951;p78"/>
            <p:cNvSpPr/>
            <p:nvPr/>
          </p:nvSpPr>
          <p:spPr>
            <a:xfrm>
              <a:off x="5873300" y="3288293"/>
              <a:ext cx="673958" cy="967007"/>
            </a:xfrm>
            <a:custGeom>
              <a:avLst/>
              <a:gdLst/>
              <a:ahLst/>
              <a:cxnLst/>
              <a:rect l="l" t="t" r="r" b="b"/>
              <a:pathLst>
                <a:path w="21655" h="31071" extrusionOk="0">
                  <a:moveTo>
                    <a:pt x="16659" y="1711"/>
                  </a:moveTo>
                  <a:lnTo>
                    <a:pt x="16890" y="1749"/>
                  </a:lnTo>
                  <a:lnTo>
                    <a:pt x="17101" y="1807"/>
                  </a:lnTo>
                  <a:lnTo>
                    <a:pt x="17332" y="1884"/>
                  </a:lnTo>
                  <a:lnTo>
                    <a:pt x="17582" y="1999"/>
                  </a:lnTo>
                  <a:lnTo>
                    <a:pt x="18619" y="2479"/>
                  </a:lnTo>
                  <a:lnTo>
                    <a:pt x="19637" y="2979"/>
                  </a:lnTo>
                  <a:lnTo>
                    <a:pt x="19445" y="3229"/>
                  </a:lnTo>
                  <a:lnTo>
                    <a:pt x="19272" y="3498"/>
                  </a:lnTo>
                  <a:lnTo>
                    <a:pt x="19119" y="3786"/>
                  </a:lnTo>
                  <a:lnTo>
                    <a:pt x="19003" y="4113"/>
                  </a:lnTo>
                  <a:lnTo>
                    <a:pt x="18830" y="4074"/>
                  </a:lnTo>
                  <a:lnTo>
                    <a:pt x="18657" y="4055"/>
                  </a:lnTo>
                  <a:lnTo>
                    <a:pt x="18485" y="4074"/>
                  </a:lnTo>
                  <a:lnTo>
                    <a:pt x="18312" y="4151"/>
                  </a:lnTo>
                  <a:lnTo>
                    <a:pt x="18139" y="4228"/>
                  </a:lnTo>
                  <a:lnTo>
                    <a:pt x="18139" y="4228"/>
                  </a:lnTo>
                  <a:lnTo>
                    <a:pt x="18389" y="3767"/>
                  </a:lnTo>
                  <a:lnTo>
                    <a:pt x="18465" y="3613"/>
                  </a:lnTo>
                  <a:lnTo>
                    <a:pt x="18504" y="3459"/>
                  </a:lnTo>
                  <a:lnTo>
                    <a:pt x="18504" y="3382"/>
                  </a:lnTo>
                  <a:lnTo>
                    <a:pt x="18504" y="3306"/>
                  </a:lnTo>
                  <a:lnTo>
                    <a:pt x="18485" y="3209"/>
                  </a:lnTo>
                  <a:lnTo>
                    <a:pt x="18446" y="3133"/>
                  </a:lnTo>
                  <a:lnTo>
                    <a:pt x="18350" y="3017"/>
                  </a:lnTo>
                  <a:lnTo>
                    <a:pt x="18216" y="2921"/>
                  </a:lnTo>
                  <a:lnTo>
                    <a:pt x="18062" y="2844"/>
                  </a:lnTo>
                  <a:lnTo>
                    <a:pt x="17889" y="2768"/>
                  </a:lnTo>
                  <a:lnTo>
                    <a:pt x="17524" y="2652"/>
                  </a:lnTo>
                  <a:lnTo>
                    <a:pt x="17216" y="2556"/>
                  </a:lnTo>
                  <a:lnTo>
                    <a:pt x="16467" y="2326"/>
                  </a:lnTo>
                  <a:lnTo>
                    <a:pt x="15718" y="2114"/>
                  </a:lnTo>
                  <a:lnTo>
                    <a:pt x="15756" y="2076"/>
                  </a:lnTo>
                  <a:lnTo>
                    <a:pt x="16006" y="1903"/>
                  </a:lnTo>
                  <a:lnTo>
                    <a:pt x="16217" y="1788"/>
                  </a:lnTo>
                  <a:lnTo>
                    <a:pt x="16448" y="1730"/>
                  </a:lnTo>
                  <a:lnTo>
                    <a:pt x="16659" y="1711"/>
                  </a:lnTo>
                  <a:close/>
                  <a:moveTo>
                    <a:pt x="3536" y="1326"/>
                  </a:moveTo>
                  <a:lnTo>
                    <a:pt x="3709" y="1346"/>
                  </a:lnTo>
                  <a:lnTo>
                    <a:pt x="3805" y="1365"/>
                  </a:lnTo>
                  <a:lnTo>
                    <a:pt x="3882" y="1403"/>
                  </a:lnTo>
                  <a:lnTo>
                    <a:pt x="3690" y="1480"/>
                  </a:lnTo>
                  <a:lnTo>
                    <a:pt x="3498" y="1576"/>
                  </a:lnTo>
                  <a:lnTo>
                    <a:pt x="3325" y="1692"/>
                  </a:lnTo>
                  <a:lnTo>
                    <a:pt x="3132" y="1826"/>
                  </a:lnTo>
                  <a:lnTo>
                    <a:pt x="2806" y="2095"/>
                  </a:lnTo>
                  <a:lnTo>
                    <a:pt x="2518" y="2345"/>
                  </a:lnTo>
                  <a:lnTo>
                    <a:pt x="2210" y="2537"/>
                  </a:lnTo>
                  <a:lnTo>
                    <a:pt x="2018" y="2671"/>
                  </a:lnTo>
                  <a:lnTo>
                    <a:pt x="1845" y="2806"/>
                  </a:lnTo>
                  <a:lnTo>
                    <a:pt x="1672" y="2960"/>
                  </a:lnTo>
                  <a:lnTo>
                    <a:pt x="1518" y="3113"/>
                  </a:lnTo>
                  <a:lnTo>
                    <a:pt x="1461" y="3190"/>
                  </a:lnTo>
                  <a:lnTo>
                    <a:pt x="1422" y="3286"/>
                  </a:lnTo>
                  <a:lnTo>
                    <a:pt x="1403" y="3363"/>
                  </a:lnTo>
                  <a:lnTo>
                    <a:pt x="1384" y="3459"/>
                  </a:lnTo>
                  <a:lnTo>
                    <a:pt x="1403" y="3536"/>
                  </a:lnTo>
                  <a:lnTo>
                    <a:pt x="1422" y="3594"/>
                  </a:lnTo>
                  <a:lnTo>
                    <a:pt x="1499" y="3728"/>
                  </a:lnTo>
                  <a:lnTo>
                    <a:pt x="1595" y="3824"/>
                  </a:lnTo>
                  <a:lnTo>
                    <a:pt x="1691" y="3920"/>
                  </a:lnTo>
                  <a:lnTo>
                    <a:pt x="2249" y="4497"/>
                  </a:lnTo>
                  <a:lnTo>
                    <a:pt x="2844" y="5035"/>
                  </a:lnTo>
                  <a:lnTo>
                    <a:pt x="2652" y="5112"/>
                  </a:lnTo>
                  <a:lnTo>
                    <a:pt x="2441" y="5208"/>
                  </a:lnTo>
                  <a:lnTo>
                    <a:pt x="2441" y="5150"/>
                  </a:lnTo>
                  <a:lnTo>
                    <a:pt x="2441" y="5112"/>
                  </a:lnTo>
                  <a:lnTo>
                    <a:pt x="2422" y="5073"/>
                  </a:lnTo>
                  <a:lnTo>
                    <a:pt x="2383" y="5035"/>
                  </a:lnTo>
                  <a:lnTo>
                    <a:pt x="1768" y="4631"/>
                  </a:lnTo>
                  <a:lnTo>
                    <a:pt x="1153" y="4228"/>
                  </a:lnTo>
                  <a:lnTo>
                    <a:pt x="980" y="4113"/>
                  </a:lnTo>
                  <a:lnTo>
                    <a:pt x="827" y="3978"/>
                  </a:lnTo>
                  <a:lnTo>
                    <a:pt x="750" y="3920"/>
                  </a:lnTo>
                  <a:lnTo>
                    <a:pt x="673" y="3844"/>
                  </a:lnTo>
                  <a:lnTo>
                    <a:pt x="615" y="3767"/>
                  </a:lnTo>
                  <a:lnTo>
                    <a:pt x="577" y="3671"/>
                  </a:lnTo>
                  <a:lnTo>
                    <a:pt x="558" y="3555"/>
                  </a:lnTo>
                  <a:lnTo>
                    <a:pt x="558" y="3459"/>
                  </a:lnTo>
                  <a:lnTo>
                    <a:pt x="577" y="3402"/>
                  </a:lnTo>
                  <a:lnTo>
                    <a:pt x="615" y="3344"/>
                  </a:lnTo>
                  <a:lnTo>
                    <a:pt x="750" y="3229"/>
                  </a:lnTo>
                  <a:lnTo>
                    <a:pt x="942" y="3075"/>
                  </a:lnTo>
                  <a:lnTo>
                    <a:pt x="1211" y="2844"/>
                  </a:lnTo>
                  <a:lnTo>
                    <a:pt x="1538" y="2537"/>
                  </a:lnTo>
                  <a:lnTo>
                    <a:pt x="1903" y="2210"/>
                  </a:lnTo>
                  <a:lnTo>
                    <a:pt x="2306" y="1884"/>
                  </a:lnTo>
                  <a:lnTo>
                    <a:pt x="2518" y="1730"/>
                  </a:lnTo>
                  <a:lnTo>
                    <a:pt x="2729" y="1595"/>
                  </a:lnTo>
                  <a:lnTo>
                    <a:pt x="2940" y="1480"/>
                  </a:lnTo>
                  <a:lnTo>
                    <a:pt x="3132" y="1403"/>
                  </a:lnTo>
                  <a:lnTo>
                    <a:pt x="3344" y="1346"/>
                  </a:lnTo>
                  <a:lnTo>
                    <a:pt x="3536" y="1326"/>
                  </a:lnTo>
                  <a:close/>
                  <a:moveTo>
                    <a:pt x="15545" y="2306"/>
                  </a:moveTo>
                  <a:lnTo>
                    <a:pt x="16064" y="2460"/>
                  </a:lnTo>
                  <a:lnTo>
                    <a:pt x="16582" y="2633"/>
                  </a:lnTo>
                  <a:lnTo>
                    <a:pt x="17101" y="2825"/>
                  </a:lnTo>
                  <a:lnTo>
                    <a:pt x="17332" y="2921"/>
                  </a:lnTo>
                  <a:lnTo>
                    <a:pt x="17582" y="3037"/>
                  </a:lnTo>
                  <a:lnTo>
                    <a:pt x="17735" y="3133"/>
                  </a:lnTo>
                  <a:lnTo>
                    <a:pt x="17908" y="3248"/>
                  </a:lnTo>
                  <a:lnTo>
                    <a:pt x="17966" y="3325"/>
                  </a:lnTo>
                  <a:lnTo>
                    <a:pt x="18023" y="3402"/>
                  </a:lnTo>
                  <a:lnTo>
                    <a:pt x="18062" y="3498"/>
                  </a:lnTo>
                  <a:lnTo>
                    <a:pt x="18081" y="3594"/>
                  </a:lnTo>
                  <a:lnTo>
                    <a:pt x="18081" y="3632"/>
                  </a:lnTo>
                  <a:lnTo>
                    <a:pt x="18043" y="3690"/>
                  </a:lnTo>
                  <a:lnTo>
                    <a:pt x="17966" y="3844"/>
                  </a:lnTo>
                  <a:lnTo>
                    <a:pt x="17793" y="4093"/>
                  </a:lnTo>
                  <a:lnTo>
                    <a:pt x="17524" y="4516"/>
                  </a:lnTo>
                  <a:lnTo>
                    <a:pt x="17293" y="4958"/>
                  </a:lnTo>
                  <a:lnTo>
                    <a:pt x="17024" y="5304"/>
                  </a:lnTo>
                  <a:lnTo>
                    <a:pt x="16794" y="5669"/>
                  </a:lnTo>
                  <a:lnTo>
                    <a:pt x="16582" y="6072"/>
                  </a:lnTo>
                  <a:lnTo>
                    <a:pt x="16409" y="6476"/>
                  </a:lnTo>
                  <a:lnTo>
                    <a:pt x="16275" y="6918"/>
                  </a:lnTo>
                  <a:lnTo>
                    <a:pt x="16160" y="7341"/>
                  </a:lnTo>
                  <a:lnTo>
                    <a:pt x="16064" y="7782"/>
                  </a:lnTo>
                  <a:lnTo>
                    <a:pt x="16006" y="8205"/>
                  </a:lnTo>
                  <a:lnTo>
                    <a:pt x="15756" y="7533"/>
                  </a:lnTo>
                  <a:lnTo>
                    <a:pt x="15468" y="6860"/>
                  </a:lnTo>
                  <a:lnTo>
                    <a:pt x="15161" y="6226"/>
                  </a:lnTo>
                  <a:lnTo>
                    <a:pt x="14834" y="5592"/>
                  </a:lnTo>
                  <a:lnTo>
                    <a:pt x="14834" y="5573"/>
                  </a:lnTo>
                  <a:lnTo>
                    <a:pt x="15007" y="3229"/>
                  </a:lnTo>
                  <a:lnTo>
                    <a:pt x="15276" y="2768"/>
                  </a:lnTo>
                  <a:lnTo>
                    <a:pt x="15410" y="2537"/>
                  </a:lnTo>
                  <a:lnTo>
                    <a:pt x="15545" y="2306"/>
                  </a:lnTo>
                  <a:close/>
                  <a:moveTo>
                    <a:pt x="4170" y="1884"/>
                  </a:moveTo>
                  <a:lnTo>
                    <a:pt x="4285" y="1903"/>
                  </a:lnTo>
                  <a:lnTo>
                    <a:pt x="4401" y="1941"/>
                  </a:lnTo>
                  <a:lnTo>
                    <a:pt x="4516" y="1999"/>
                  </a:lnTo>
                  <a:lnTo>
                    <a:pt x="4631" y="2057"/>
                  </a:lnTo>
                  <a:lnTo>
                    <a:pt x="4727" y="2133"/>
                  </a:lnTo>
                  <a:lnTo>
                    <a:pt x="4919" y="2326"/>
                  </a:lnTo>
                  <a:lnTo>
                    <a:pt x="5092" y="2537"/>
                  </a:lnTo>
                  <a:lnTo>
                    <a:pt x="5246" y="2748"/>
                  </a:lnTo>
                  <a:lnTo>
                    <a:pt x="5381" y="2960"/>
                  </a:lnTo>
                  <a:lnTo>
                    <a:pt x="5419" y="2998"/>
                  </a:lnTo>
                  <a:lnTo>
                    <a:pt x="5477" y="3037"/>
                  </a:lnTo>
                  <a:lnTo>
                    <a:pt x="5515" y="3056"/>
                  </a:lnTo>
                  <a:lnTo>
                    <a:pt x="5573" y="3056"/>
                  </a:lnTo>
                  <a:lnTo>
                    <a:pt x="5553" y="3459"/>
                  </a:lnTo>
                  <a:lnTo>
                    <a:pt x="5592" y="3901"/>
                  </a:lnTo>
                  <a:lnTo>
                    <a:pt x="5630" y="4343"/>
                  </a:lnTo>
                  <a:lnTo>
                    <a:pt x="5707" y="4785"/>
                  </a:lnTo>
                  <a:lnTo>
                    <a:pt x="5861" y="5650"/>
                  </a:lnTo>
                  <a:lnTo>
                    <a:pt x="5938" y="6053"/>
                  </a:lnTo>
                  <a:lnTo>
                    <a:pt x="5995" y="6399"/>
                  </a:lnTo>
                  <a:lnTo>
                    <a:pt x="6111" y="7302"/>
                  </a:lnTo>
                  <a:lnTo>
                    <a:pt x="6188" y="7744"/>
                  </a:lnTo>
                  <a:lnTo>
                    <a:pt x="6284" y="8186"/>
                  </a:lnTo>
                  <a:lnTo>
                    <a:pt x="6399" y="8628"/>
                  </a:lnTo>
                  <a:lnTo>
                    <a:pt x="6514" y="9051"/>
                  </a:lnTo>
                  <a:lnTo>
                    <a:pt x="6668" y="9473"/>
                  </a:lnTo>
                  <a:lnTo>
                    <a:pt x="6860" y="9896"/>
                  </a:lnTo>
                  <a:lnTo>
                    <a:pt x="6168" y="8589"/>
                  </a:lnTo>
                  <a:lnTo>
                    <a:pt x="5553" y="7475"/>
                  </a:lnTo>
                  <a:lnTo>
                    <a:pt x="4900" y="6399"/>
                  </a:lnTo>
                  <a:lnTo>
                    <a:pt x="4708" y="6072"/>
                  </a:lnTo>
                  <a:lnTo>
                    <a:pt x="4477" y="5669"/>
                  </a:lnTo>
                  <a:lnTo>
                    <a:pt x="4362" y="5477"/>
                  </a:lnTo>
                  <a:lnTo>
                    <a:pt x="4228" y="5304"/>
                  </a:lnTo>
                  <a:lnTo>
                    <a:pt x="4074" y="5150"/>
                  </a:lnTo>
                  <a:lnTo>
                    <a:pt x="3997" y="5092"/>
                  </a:lnTo>
                  <a:lnTo>
                    <a:pt x="3920" y="5054"/>
                  </a:lnTo>
                  <a:lnTo>
                    <a:pt x="3728" y="4977"/>
                  </a:lnTo>
                  <a:lnTo>
                    <a:pt x="3517" y="4958"/>
                  </a:lnTo>
                  <a:lnTo>
                    <a:pt x="3305" y="4939"/>
                  </a:lnTo>
                  <a:lnTo>
                    <a:pt x="3094" y="4977"/>
                  </a:lnTo>
                  <a:lnTo>
                    <a:pt x="2710" y="4478"/>
                  </a:lnTo>
                  <a:lnTo>
                    <a:pt x="2287" y="3997"/>
                  </a:lnTo>
                  <a:lnTo>
                    <a:pt x="2153" y="3863"/>
                  </a:lnTo>
                  <a:lnTo>
                    <a:pt x="2018" y="3709"/>
                  </a:lnTo>
                  <a:lnTo>
                    <a:pt x="1960" y="3632"/>
                  </a:lnTo>
                  <a:lnTo>
                    <a:pt x="1922" y="3555"/>
                  </a:lnTo>
                  <a:lnTo>
                    <a:pt x="1884" y="3478"/>
                  </a:lnTo>
                  <a:lnTo>
                    <a:pt x="1903" y="3382"/>
                  </a:lnTo>
                  <a:lnTo>
                    <a:pt x="1922" y="3325"/>
                  </a:lnTo>
                  <a:lnTo>
                    <a:pt x="1980" y="3267"/>
                  </a:lnTo>
                  <a:lnTo>
                    <a:pt x="2133" y="3133"/>
                  </a:lnTo>
                  <a:lnTo>
                    <a:pt x="2441" y="2921"/>
                  </a:lnTo>
                  <a:lnTo>
                    <a:pt x="3075" y="2402"/>
                  </a:lnTo>
                  <a:lnTo>
                    <a:pt x="3401" y="2153"/>
                  </a:lnTo>
                  <a:lnTo>
                    <a:pt x="3574" y="2057"/>
                  </a:lnTo>
                  <a:lnTo>
                    <a:pt x="3747" y="1961"/>
                  </a:lnTo>
                  <a:lnTo>
                    <a:pt x="3901" y="1922"/>
                  </a:lnTo>
                  <a:lnTo>
                    <a:pt x="4036" y="1884"/>
                  </a:lnTo>
                  <a:close/>
                  <a:moveTo>
                    <a:pt x="19138" y="4554"/>
                  </a:moveTo>
                  <a:lnTo>
                    <a:pt x="19311" y="4574"/>
                  </a:lnTo>
                  <a:lnTo>
                    <a:pt x="19599" y="4631"/>
                  </a:lnTo>
                  <a:lnTo>
                    <a:pt x="19906" y="4727"/>
                  </a:lnTo>
                  <a:lnTo>
                    <a:pt x="20214" y="4862"/>
                  </a:lnTo>
                  <a:lnTo>
                    <a:pt x="20521" y="5035"/>
                  </a:lnTo>
                  <a:lnTo>
                    <a:pt x="20675" y="5131"/>
                  </a:lnTo>
                  <a:lnTo>
                    <a:pt x="20809" y="5227"/>
                  </a:lnTo>
                  <a:lnTo>
                    <a:pt x="20944" y="5342"/>
                  </a:lnTo>
                  <a:lnTo>
                    <a:pt x="21059" y="5477"/>
                  </a:lnTo>
                  <a:lnTo>
                    <a:pt x="21155" y="5592"/>
                  </a:lnTo>
                  <a:lnTo>
                    <a:pt x="21232" y="5727"/>
                  </a:lnTo>
                  <a:lnTo>
                    <a:pt x="21290" y="5880"/>
                  </a:lnTo>
                  <a:lnTo>
                    <a:pt x="21328" y="6015"/>
                  </a:lnTo>
                  <a:lnTo>
                    <a:pt x="21117" y="5823"/>
                  </a:lnTo>
                  <a:lnTo>
                    <a:pt x="20886" y="5611"/>
                  </a:lnTo>
                  <a:lnTo>
                    <a:pt x="20617" y="5438"/>
                  </a:lnTo>
                  <a:lnTo>
                    <a:pt x="20329" y="5285"/>
                  </a:lnTo>
                  <a:lnTo>
                    <a:pt x="20041" y="5150"/>
                  </a:lnTo>
                  <a:lnTo>
                    <a:pt x="19772" y="5035"/>
                  </a:lnTo>
                  <a:lnTo>
                    <a:pt x="19522" y="4977"/>
                  </a:lnTo>
                  <a:lnTo>
                    <a:pt x="19311" y="4939"/>
                  </a:lnTo>
                  <a:lnTo>
                    <a:pt x="19119" y="4958"/>
                  </a:lnTo>
                  <a:lnTo>
                    <a:pt x="18926" y="5016"/>
                  </a:lnTo>
                  <a:lnTo>
                    <a:pt x="18754" y="5092"/>
                  </a:lnTo>
                  <a:lnTo>
                    <a:pt x="18581" y="5208"/>
                  </a:lnTo>
                  <a:lnTo>
                    <a:pt x="18427" y="5342"/>
                  </a:lnTo>
                  <a:lnTo>
                    <a:pt x="18292" y="5515"/>
                  </a:lnTo>
                  <a:lnTo>
                    <a:pt x="18158" y="5688"/>
                  </a:lnTo>
                  <a:lnTo>
                    <a:pt x="18023" y="5899"/>
                  </a:lnTo>
                  <a:lnTo>
                    <a:pt x="17812" y="6303"/>
                  </a:lnTo>
                  <a:lnTo>
                    <a:pt x="17620" y="6745"/>
                  </a:lnTo>
                  <a:lnTo>
                    <a:pt x="17332" y="7494"/>
                  </a:lnTo>
                  <a:lnTo>
                    <a:pt x="17178" y="7898"/>
                  </a:lnTo>
                  <a:lnTo>
                    <a:pt x="17063" y="8282"/>
                  </a:lnTo>
                  <a:lnTo>
                    <a:pt x="16967" y="8705"/>
                  </a:lnTo>
                  <a:lnTo>
                    <a:pt x="16890" y="9108"/>
                  </a:lnTo>
                  <a:lnTo>
                    <a:pt x="16832" y="9512"/>
                  </a:lnTo>
                  <a:lnTo>
                    <a:pt x="16794" y="9934"/>
                  </a:lnTo>
                  <a:lnTo>
                    <a:pt x="16755" y="10338"/>
                  </a:lnTo>
                  <a:lnTo>
                    <a:pt x="16755" y="10761"/>
                  </a:lnTo>
                  <a:lnTo>
                    <a:pt x="16640" y="10280"/>
                  </a:lnTo>
                  <a:lnTo>
                    <a:pt x="16525" y="9800"/>
                  </a:lnTo>
                  <a:lnTo>
                    <a:pt x="16237" y="8839"/>
                  </a:lnTo>
                  <a:lnTo>
                    <a:pt x="16275" y="8417"/>
                  </a:lnTo>
                  <a:lnTo>
                    <a:pt x="16333" y="8013"/>
                  </a:lnTo>
                  <a:lnTo>
                    <a:pt x="16409" y="7610"/>
                  </a:lnTo>
                  <a:lnTo>
                    <a:pt x="16525" y="7206"/>
                  </a:lnTo>
                  <a:lnTo>
                    <a:pt x="16659" y="6822"/>
                  </a:lnTo>
                  <a:lnTo>
                    <a:pt x="16813" y="6437"/>
                  </a:lnTo>
                  <a:lnTo>
                    <a:pt x="17005" y="6072"/>
                  </a:lnTo>
                  <a:lnTo>
                    <a:pt x="17236" y="5707"/>
                  </a:lnTo>
                  <a:lnTo>
                    <a:pt x="17428" y="5438"/>
                  </a:lnTo>
                  <a:lnTo>
                    <a:pt x="17620" y="5208"/>
                  </a:lnTo>
                  <a:lnTo>
                    <a:pt x="17851" y="4996"/>
                  </a:lnTo>
                  <a:lnTo>
                    <a:pt x="18081" y="4804"/>
                  </a:lnTo>
                  <a:lnTo>
                    <a:pt x="18216" y="4747"/>
                  </a:lnTo>
                  <a:lnTo>
                    <a:pt x="18350" y="4670"/>
                  </a:lnTo>
                  <a:lnTo>
                    <a:pt x="18485" y="4631"/>
                  </a:lnTo>
                  <a:lnTo>
                    <a:pt x="18638" y="4593"/>
                  </a:lnTo>
                  <a:lnTo>
                    <a:pt x="18792" y="4554"/>
                  </a:lnTo>
                  <a:close/>
                  <a:moveTo>
                    <a:pt x="7686" y="1922"/>
                  </a:moveTo>
                  <a:lnTo>
                    <a:pt x="7917" y="1961"/>
                  </a:lnTo>
                  <a:lnTo>
                    <a:pt x="8147" y="1999"/>
                  </a:lnTo>
                  <a:lnTo>
                    <a:pt x="8378" y="2076"/>
                  </a:lnTo>
                  <a:lnTo>
                    <a:pt x="8589" y="2153"/>
                  </a:lnTo>
                  <a:lnTo>
                    <a:pt x="8801" y="2268"/>
                  </a:lnTo>
                  <a:lnTo>
                    <a:pt x="8993" y="2402"/>
                  </a:lnTo>
                  <a:lnTo>
                    <a:pt x="8993" y="2402"/>
                  </a:lnTo>
                  <a:lnTo>
                    <a:pt x="8705" y="2383"/>
                  </a:lnTo>
                  <a:lnTo>
                    <a:pt x="8359" y="2402"/>
                  </a:lnTo>
                  <a:lnTo>
                    <a:pt x="8109" y="2422"/>
                  </a:lnTo>
                  <a:lnTo>
                    <a:pt x="7878" y="2479"/>
                  </a:lnTo>
                  <a:lnTo>
                    <a:pt x="7705" y="2556"/>
                  </a:lnTo>
                  <a:lnTo>
                    <a:pt x="7552" y="2633"/>
                  </a:lnTo>
                  <a:lnTo>
                    <a:pt x="7436" y="2748"/>
                  </a:lnTo>
                  <a:lnTo>
                    <a:pt x="7340" y="2864"/>
                  </a:lnTo>
                  <a:lnTo>
                    <a:pt x="7283" y="3017"/>
                  </a:lnTo>
                  <a:lnTo>
                    <a:pt x="7244" y="3171"/>
                  </a:lnTo>
                  <a:lnTo>
                    <a:pt x="7206" y="3344"/>
                  </a:lnTo>
                  <a:lnTo>
                    <a:pt x="7206" y="3517"/>
                  </a:lnTo>
                  <a:lnTo>
                    <a:pt x="7206" y="3940"/>
                  </a:lnTo>
                  <a:lnTo>
                    <a:pt x="7225" y="4401"/>
                  </a:lnTo>
                  <a:lnTo>
                    <a:pt x="7264" y="4900"/>
                  </a:lnTo>
                  <a:lnTo>
                    <a:pt x="7283" y="5880"/>
                  </a:lnTo>
                  <a:lnTo>
                    <a:pt x="7340" y="6841"/>
                  </a:lnTo>
                  <a:lnTo>
                    <a:pt x="7398" y="7802"/>
                  </a:lnTo>
                  <a:lnTo>
                    <a:pt x="7494" y="8762"/>
                  </a:lnTo>
                  <a:lnTo>
                    <a:pt x="7609" y="9723"/>
                  </a:lnTo>
                  <a:lnTo>
                    <a:pt x="7763" y="10684"/>
                  </a:lnTo>
                  <a:lnTo>
                    <a:pt x="7936" y="11645"/>
                  </a:lnTo>
                  <a:lnTo>
                    <a:pt x="8147" y="12586"/>
                  </a:lnTo>
                  <a:lnTo>
                    <a:pt x="7859" y="11952"/>
                  </a:lnTo>
                  <a:lnTo>
                    <a:pt x="7571" y="11337"/>
                  </a:lnTo>
                  <a:lnTo>
                    <a:pt x="6956" y="10088"/>
                  </a:lnTo>
                  <a:lnTo>
                    <a:pt x="6956" y="10088"/>
                  </a:lnTo>
                  <a:lnTo>
                    <a:pt x="6975" y="10107"/>
                  </a:lnTo>
                  <a:lnTo>
                    <a:pt x="7071" y="10107"/>
                  </a:lnTo>
                  <a:lnTo>
                    <a:pt x="7110" y="10069"/>
                  </a:lnTo>
                  <a:lnTo>
                    <a:pt x="7129" y="10031"/>
                  </a:lnTo>
                  <a:lnTo>
                    <a:pt x="7110" y="10011"/>
                  </a:lnTo>
                  <a:lnTo>
                    <a:pt x="6918" y="9435"/>
                  </a:lnTo>
                  <a:lnTo>
                    <a:pt x="6764" y="8858"/>
                  </a:lnTo>
                  <a:lnTo>
                    <a:pt x="6629" y="8263"/>
                  </a:lnTo>
                  <a:lnTo>
                    <a:pt x="6514" y="7686"/>
                  </a:lnTo>
                  <a:lnTo>
                    <a:pt x="6418" y="7091"/>
                  </a:lnTo>
                  <a:lnTo>
                    <a:pt x="6341" y="6495"/>
                  </a:lnTo>
                  <a:lnTo>
                    <a:pt x="6226" y="5304"/>
                  </a:lnTo>
                  <a:lnTo>
                    <a:pt x="6188" y="5054"/>
                  </a:lnTo>
                  <a:lnTo>
                    <a:pt x="6130" y="4766"/>
                  </a:lnTo>
                  <a:lnTo>
                    <a:pt x="6034" y="4170"/>
                  </a:lnTo>
                  <a:lnTo>
                    <a:pt x="5995" y="3882"/>
                  </a:lnTo>
                  <a:lnTo>
                    <a:pt x="5957" y="3575"/>
                  </a:lnTo>
                  <a:lnTo>
                    <a:pt x="5957" y="3306"/>
                  </a:lnTo>
                  <a:lnTo>
                    <a:pt x="5995" y="3056"/>
                  </a:lnTo>
                  <a:lnTo>
                    <a:pt x="6072" y="2825"/>
                  </a:lnTo>
                  <a:lnTo>
                    <a:pt x="6168" y="2614"/>
                  </a:lnTo>
                  <a:lnTo>
                    <a:pt x="6303" y="2441"/>
                  </a:lnTo>
                  <a:lnTo>
                    <a:pt x="6437" y="2287"/>
                  </a:lnTo>
                  <a:lnTo>
                    <a:pt x="6629" y="2172"/>
                  </a:lnTo>
                  <a:lnTo>
                    <a:pt x="6822" y="2076"/>
                  </a:lnTo>
                  <a:lnTo>
                    <a:pt x="7014" y="1999"/>
                  </a:lnTo>
                  <a:lnTo>
                    <a:pt x="7244" y="1961"/>
                  </a:lnTo>
                  <a:lnTo>
                    <a:pt x="7456" y="1922"/>
                  </a:lnTo>
                  <a:close/>
                  <a:moveTo>
                    <a:pt x="8512" y="2825"/>
                  </a:moveTo>
                  <a:lnTo>
                    <a:pt x="8647" y="2844"/>
                  </a:lnTo>
                  <a:lnTo>
                    <a:pt x="8762" y="2883"/>
                  </a:lnTo>
                  <a:lnTo>
                    <a:pt x="8878" y="2940"/>
                  </a:lnTo>
                  <a:lnTo>
                    <a:pt x="8974" y="3017"/>
                  </a:lnTo>
                  <a:lnTo>
                    <a:pt x="9070" y="3113"/>
                  </a:lnTo>
                  <a:lnTo>
                    <a:pt x="9146" y="3209"/>
                  </a:lnTo>
                  <a:lnTo>
                    <a:pt x="9223" y="3325"/>
                  </a:lnTo>
                  <a:lnTo>
                    <a:pt x="9300" y="3459"/>
                  </a:lnTo>
                  <a:lnTo>
                    <a:pt x="9358" y="3594"/>
                  </a:lnTo>
                  <a:lnTo>
                    <a:pt x="9473" y="3901"/>
                  </a:lnTo>
                  <a:lnTo>
                    <a:pt x="9550" y="4247"/>
                  </a:lnTo>
                  <a:lnTo>
                    <a:pt x="9608" y="4631"/>
                  </a:lnTo>
                  <a:lnTo>
                    <a:pt x="9646" y="5016"/>
                  </a:lnTo>
                  <a:lnTo>
                    <a:pt x="9665" y="5400"/>
                  </a:lnTo>
                  <a:lnTo>
                    <a:pt x="9684" y="5803"/>
                  </a:lnTo>
                  <a:lnTo>
                    <a:pt x="9684" y="6572"/>
                  </a:lnTo>
                  <a:lnTo>
                    <a:pt x="9684" y="7244"/>
                  </a:lnTo>
                  <a:lnTo>
                    <a:pt x="9684" y="7763"/>
                  </a:lnTo>
                  <a:lnTo>
                    <a:pt x="9819" y="10300"/>
                  </a:lnTo>
                  <a:lnTo>
                    <a:pt x="9896" y="11568"/>
                  </a:lnTo>
                  <a:lnTo>
                    <a:pt x="9992" y="12855"/>
                  </a:lnTo>
                  <a:lnTo>
                    <a:pt x="8455" y="12797"/>
                  </a:lnTo>
                  <a:lnTo>
                    <a:pt x="8090" y="10069"/>
                  </a:lnTo>
                  <a:lnTo>
                    <a:pt x="7936" y="8705"/>
                  </a:lnTo>
                  <a:lnTo>
                    <a:pt x="7878" y="8013"/>
                  </a:lnTo>
                  <a:lnTo>
                    <a:pt x="7821" y="7321"/>
                  </a:lnTo>
                  <a:lnTo>
                    <a:pt x="7705" y="6188"/>
                  </a:lnTo>
                  <a:lnTo>
                    <a:pt x="7667" y="5400"/>
                  </a:lnTo>
                  <a:lnTo>
                    <a:pt x="7648" y="4996"/>
                  </a:lnTo>
                  <a:lnTo>
                    <a:pt x="7667" y="4593"/>
                  </a:lnTo>
                  <a:lnTo>
                    <a:pt x="7686" y="4209"/>
                  </a:lnTo>
                  <a:lnTo>
                    <a:pt x="7725" y="3844"/>
                  </a:lnTo>
                  <a:lnTo>
                    <a:pt x="7782" y="3536"/>
                  </a:lnTo>
                  <a:lnTo>
                    <a:pt x="7840" y="3382"/>
                  </a:lnTo>
                  <a:lnTo>
                    <a:pt x="7898" y="3248"/>
                  </a:lnTo>
                  <a:lnTo>
                    <a:pt x="7955" y="3133"/>
                  </a:lnTo>
                  <a:lnTo>
                    <a:pt x="8013" y="3037"/>
                  </a:lnTo>
                  <a:lnTo>
                    <a:pt x="8090" y="2960"/>
                  </a:lnTo>
                  <a:lnTo>
                    <a:pt x="8186" y="2883"/>
                  </a:lnTo>
                  <a:lnTo>
                    <a:pt x="8282" y="2844"/>
                  </a:lnTo>
                  <a:lnTo>
                    <a:pt x="8397" y="2825"/>
                  </a:lnTo>
                  <a:close/>
                  <a:moveTo>
                    <a:pt x="10876" y="327"/>
                  </a:moveTo>
                  <a:lnTo>
                    <a:pt x="11106" y="347"/>
                  </a:lnTo>
                  <a:lnTo>
                    <a:pt x="11337" y="366"/>
                  </a:lnTo>
                  <a:lnTo>
                    <a:pt x="11567" y="404"/>
                  </a:lnTo>
                  <a:lnTo>
                    <a:pt x="11760" y="500"/>
                  </a:lnTo>
                  <a:lnTo>
                    <a:pt x="11952" y="616"/>
                  </a:lnTo>
                  <a:lnTo>
                    <a:pt x="12048" y="692"/>
                  </a:lnTo>
                  <a:lnTo>
                    <a:pt x="12125" y="769"/>
                  </a:lnTo>
                  <a:lnTo>
                    <a:pt x="11913" y="769"/>
                  </a:lnTo>
                  <a:lnTo>
                    <a:pt x="10530" y="731"/>
                  </a:lnTo>
                  <a:lnTo>
                    <a:pt x="10184" y="712"/>
                  </a:lnTo>
                  <a:lnTo>
                    <a:pt x="9992" y="712"/>
                  </a:lnTo>
                  <a:lnTo>
                    <a:pt x="9819" y="731"/>
                  </a:lnTo>
                  <a:lnTo>
                    <a:pt x="9627" y="750"/>
                  </a:lnTo>
                  <a:lnTo>
                    <a:pt x="9454" y="808"/>
                  </a:lnTo>
                  <a:lnTo>
                    <a:pt x="9300" y="885"/>
                  </a:lnTo>
                  <a:lnTo>
                    <a:pt x="9166" y="1000"/>
                  </a:lnTo>
                  <a:lnTo>
                    <a:pt x="9070" y="1115"/>
                  </a:lnTo>
                  <a:lnTo>
                    <a:pt x="8993" y="1230"/>
                  </a:lnTo>
                  <a:lnTo>
                    <a:pt x="8954" y="1365"/>
                  </a:lnTo>
                  <a:lnTo>
                    <a:pt x="8935" y="1499"/>
                  </a:lnTo>
                  <a:lnTo>
                    <a:pt x="8935" y="1634"/>
                  </a:lnTo>
                  <a:lnTo>
                    <a:pt x="8974" y="1768"/>
                  </a:lnTo>
                  <a:lnTo>
                    <a:pt x="9050" y="1884"/>
                  </a:lnTo>
                  <a:lnTo>
                    <a:pt x="9146" y="1999"/>
                  </a:lnTo>
                  <a:lnTo>
                    <a:pt x="9185" y="2037"/>
                  </a:lnTo>
                  <a:lnTo>
                    <a:pt x="9223" y="2037"/>
                  </a:lnTo>
                  <a:lnTo>
                    <a:pt x="9281" y="2018"/>
                  </a:lnTo>
                  <a:lnTo>
                    <a:pt x="9319" y="1980"/>
                  </a:lnTo>
                  <a:lnTo>
                    <a:pt x="9339" y="1903"/>
                  </a:lnTo>
                  <a:lnTo>
                    <a:pt x="9319" y="1864"/>
                  </a:lnTo>
                  <a:lnTo>
                    <a:pt x="9300" y="1845"/>
                  </a:lnTo>
                  <a:lnTo>
                    <a:pt x="9223" y="1711"/>
                  </a:lnTo>
                  <a:lnTo>
                    <a:pt x="9166" y="1615"/>
                  </a:lnTo>
                  <a:lnTo>
                    <a:pt x="9166" y="1519"/>
                  </a:lnTo>
                  <a:lnTo>
                    <a:pt x="9185" y="1442"/>
                  </a:lnTo>
                  <a:lnTo>
                    <a:pt x="9223" y="1365"/>
                  </a:lnTo>
                  <a:lnTo>
                    <a:pt x="9300" y="1307"/>
                  </a:lnTo>
                  <a:lnTo>
                    <a:pt x="9377" y="1250"/>
                  </a:lnTo>
                  <a:lnTo>
                    <a:pt x="9473" y="1211"/>
                  </a:lnTo>
                  <a:lnTo>
                    <a:pt x="9704" y="1154"/>
                  </a:lnTo>
                  <a:lnTo>
                    <a:pt x="9934" y="1115"/>
                  </a:lnTo>
                  <a:lnTo>
                    <a:pt x="10126" y="1096"/>
                  </a:lnTo>
                  <a:lnTo>
                    <a:pt x="10280" y="1077"/>
                  </a:lnTo>
                  <a:lnTo>
                    <a:pt x="10780" y="1096"/>
                  </a:lnTo>
                  <a:lnTo>
                    <a:pt x="11279" y="1115"/>
                  </a:lnTo>
                  <a:lnTo>
                    <a:pt x="11510" y="1115"/>
                  </a:lnTo>
                  <a:lnTo>
                    <a:pt x="11798" y="1096"/>
                  </a:lnTo>
                  <a:lnTo>
                    <a:pt x="12086" y="1096"/>
                  </a:lnTo>
                  <a:lnTo>
                    <a:pt x="12202" y="1115"/>
                  </a:lnTo>
                  <a:lnTo>
                    <a:pt x="12298" y="1154"/>
                  </a:lnTo>
                  <a:lnTo>
                    <a:pt x="12355" y="1211"/>
                  </a:lnTo>
                  <a:lnTo>
                    <a:pt x="12413" y="1307"/>
                  </a:lnTo>
                  <a:lnTo>
                    <a:pt x="12471" y="1403"/>
                  </a:lnTo>
                  <a:lnTo>
                    <a:pt x="12490" y="1538"/>
                  </a:lnTo>
                  <a:lnTo>
                    <a:pt x="12547" y="1788"/>
                  </a:lnTo>
                  <a:lnTo>
                    <a:pt x="12567" y="2057"/>
                  </a:lnTo>
                  <a:lnTo>
                    <a:pt x="12413" y="2095"/>
                  </a:lnTo>
                  <a:lnTo>
                    <a:pt x="12259" y="2153"/>
                  </a:lnTo>
                  <a:lnTo>
                    <a:pt x="12125" y="2230"/>
                  </a:lnTo>
                  <a:lnTo>
                    <a:pt x="11990" y="2326"/>
                  </a:lnTo>
                  <a:lnTo>
                    <a:pt x="11836" y="2441"/>
                  </a:lnTo>
                  <a:lnTo>
                    <a:pt x="11702" y="2595"/>
                  </a:lnTo>
                  <a:lnTo>
                    <a:pt x="11587" y="2768"/>
                  </a:lnTo>
                  <a:lnTo>
                    <a:pt x="11452" y="2960"/>
                  </a:lnTo>
                  <a:lnTo>
                    <a:pt x="11433" y="3017"/>
                  </a:lnTo>
                  <a:lnTo>
                    <a:pt x="11433" y="3056"/>
                  </a:lnTo>
                  <a:lnTo>
                    <a:pt x="11356" y="3190"/>
                  </a:lnTo>
                  <a:lnTo>
                    <a:pt x="11298" y="3344"/>
                  </a:lnTo>
                  <a:lnTo>
                    <a:pt x="11241" y="3536"/>
                  </a:lnTo>
                  <a:lnTo>
                    <a:pt x="11183" y="3747"/>
                  </a:lnTo>
                  <a:lnTo>
                    <a:pt x="11106" y="4247"/>
                  </a:lnTo>
                  <a:lnTo>
                    <a:pt x="11010" y="4881"/>
                  </a:lnTo>
                  <a:lnTo>
                    <a:pt x="10857" y="5861"/>
                  </a:lnTo>
                  <a:lnTo>
                    <a:pt x="10722" y="6860"/>
                  </a:lnTo>
                  <a:lnTo>
                    <a:pt x="10626" y="7859"/>
                  </a:lnTo>
                  <a:lnTo>
                    <a:pt x="10549" y="8858"/>
                  </a:lnTo>
                  <a:lnTo>
                    <a:pt x="10511" y="9858"/>
                  </a:lnTo>
                  <a:lnTo>
                    <a:pt x="10491" y="10876"/>
                  </a:lnTo>
                  <a:lnTo>
                    <a:pt x="10530" y="11875"/>
                  </a:lnTo>
                  <a:lnTo>
                    <a:pt x="10607" y="12855"/>
                  </a:lnTo>
                  <a:lnTo>
                    <a:pt x="10415" y="12855"/>
                  </a:lnTo>
                  <a:lnTo>
                    <a:pt x="10319" y="10914"/>
                  </a:lnTo>
                  <a:lnTo>
                    <a:pt x="10222" y="8955"/>
                  </a:lnTo>
                  <a:lnTo>
                    <a:pt x="9973" y="5054"/>
                  </a:lnTo>
                  <a:lnTo>
                    <a:pt x="9953" y="4574"/>
                  </a:lnTo>
                  <a:lnTo>
                    <a:pt x="9953" y="4151"/>
                  </a:lnTo>
                  <a:lnTo>
                    <a:pt x="9953" y="3747"/>
                  </a:lnTo>
                  <a:lnTo>
                    <a:pt x="9934" y="3402"/>
                  </a:lnTo>
                  <a:lnTo>
                    <a:pt x="9915" y="3248"/>
                  </a:lnTo>
                  <a:lnTo>
                    <a:pt x="9877" y="3094"/>
                  </a:lnTo>
                  <a:lnTo>
                    <a:pt x="9838" y="2960"/>
                  </a:lnTo>
                  <a:lnTo>
                    <a:pt x="9781" y="2844"/>
                  </a:lnTo>
                  <a:lnTo>
                    <a:pt x="9704" y="2729"/>
                  </a:lnTo>
                  <a:lnTo>
                    <a:pt x="9608" y="2633"/>
                  </a:lnTo>
                  <a:lnTo>
                    <a:pt x="9512" y="2556"/>
                  </a:lnTo>
                  <a:lnTo>
                    <a:pt x="9377" y="2479"/>
                  </a:lnTo>
                  <a:lnTo>
                    <a:pt x="9396" y="2441"/>
                  </a:lnTo>
                  <a:lnTo>
                    <a:pt x="9415" y="2383"/>
                  </a:lnTo>
                  <a:lnTo>
                    <a:pt x="9396" y="2326"/>
                  </a:lnTo>
                  <a:lnTo>
                    <a:pt x="9358" y="2268"/>
                  </a:lnTo>
                  <a:lnTo>
                    <a:pt x="9262" y="2191"/>
                  </a:lnTo>
                  <a:lnTo>
                    <a:pt x="9166" y="2114"/>
                  </a:lnTo>
                  <a:lnTo>
                    <a:pt x="8954" y="1980"/>
                  </a:lnTo>
                  <a:lnTo>
                    <a:pt x="8724" y="1864"/>
                  </a:lnTo>
                  <a:lnTo>
                    <a:pt x="8474" y="1768"/>
                  </a:lnTo>
                  <a:lnTo>
                    <a:pt x="8205" y="1692"/>
                  </a:lnTo>
                  <a:lnTo>
                    <a:pt x="8243" y="1672"/>
                  </a:lnTo>
                  <a:lnTo>
                    <a:pt x="8263" y="1634"/>
                  </a:lnTo>
                  <a:lnTo>
                    <a:pt x="8282" y="1576"/>
                  </a:lnTo>
                  <a:lnTo>
                    <a:pt x="8263" y="1519"/>
                  </a:lnTo>
                  <a:lnTo>
                    <a:pt x="8186" y="1403"/>
                  </a:lnTo>
                  <a:lnTo>
                    <a:pt x="8147" y="1307"/>
                  </a:lnTo>
                  <a:lnTo>
                    <a:pt x="8109" y="1211"/>
                  </a:lnTo>
                  <a:lnTo>
                    <a:pt x="8109" y="1115"/>
                  </a:lnTo>
                  <a:lnTo>
                    <a:pt x="8109" y="1019"/>
                  </a:lnTo>
                  <a:lnTo>
                    <a:pt x="8128" y="942"/>
                  </a:lnTo>
                  <a:lnTo>
                    <a:pt x="8147" y="885"/>
                  </a:lnTo>
                  <a:lnTo>
                    <a:pt x="8205" y="808"/>
                  </a:lnTo>
                  <a:lnTo>
                    <a:pt x="8243" y="750"/>
                  </a:lnTo>
                  <a:lnTo>
                    <a:pt x="8320" y="692"/>
                  </a:lnTo>
                  <a:lnTo>
                    <a:pt x="8474" y="596"/>
                  </a:lnTo>
                  <a:lnTo>
                    <a:pt x="8666" y="519"/>
                  </a:lnTo>
                  <a:lnTo>
                    <a:pt x="8878" y="481"/>
                  </a:lnTo>
                  <a:lnTo>
                    <a:pt x="9089" y="423"/>
                  </a:lnTo>
                  <a:lnTo>
                    <a:pt x="9319" y="404"/>
                  </a:lnTo>
                  <a:lnTo>
                    <a:pt x="9781" y="366"/>
                  </a:lnTo>
                  <a:lnTo>
                    <a:pt x="10395" y="347"/>
                  </a:lnTo>
                  <a:lnTo>
                    <a:pt x="10876" y="327"/>
                  </a:lnTo>
                  <a:close/>
                  <a:moveTo>
                    <a:pt x="14642" y="7686"/>
                  </a:moveTo>
                  <a:lnTo>
                    <a:pt x="14834" y="8974"/>
                  </a:lnTo>
                  <a:lnTo>
                    <a:pt x="15026" y="10280"/>
                  </a:lnTo>
                  <a:lnTo>
                    <a:pt x="15141" y="10914"/>
                  </a:lnTo>
                  <a:lnTo>
                    <a:pt x="15257" y="11568"/>
                  </a:lnTo>
                  <a:lnTo>
                    <a:pt x="15410" y="12202"/>
                  </a:lnTo>
                  <a:lnTo>
                    <a:pt x="15583" y="12817"/>
                  </a:lnTo>
                  <a:lnTo>
                    <a:pt x="15602" y="12855"/>
                  </a:lnTo>
                  <a:lnTo>
                    <a:pt x="13835" y="12855"/>
                  </a:lnTo>
                  <a:lnTo>
                    <a:pt x="14085" y="11587"/>
                  </a:lnTo>
                  <a:lnTo>
                    <a:pt x="14296" y="10280"/>
                  </a:lnTo>
                  <a:lnTo>
                    <a:pt x="14488" y="8993"/>
                  </a:lnTo>
                  <a:lnTo>
                    <a:pt x="14642" y="7686"/>
                  </a:lnTo>
                  <a:close/>
                  <a:moveTo>
                    <a:pt x="14795" y="5919"/>
                  </a:moveTo>
                  <a:lnTo>
                    <a:pt x="15103" y="6764"/>
                  </a:lnTo>
                  <a:lnTo>
                    <a:pt x="15410" y="7629"/>
                  </a:lnTo>
                  <a:lnTo>
                    <a:pt x="15679" y="8493"/>
                  </a:lnTo>
                  <a:lnTo>
                    <a:pt x="15948" y="9339"/>
                  </a:lnTo>
                  <a:lnTo>
                    <a:pt x="16198" y="10203"/>
                  </a:lnTo>
                  <a:lnTo>
                    <a:pt x="16429" y="11087"/>
                  </a:lnTo>
                  <a:lnTo>
                    <a:pt x="16640" y="11971"/>
                  </a:lnTo>
                  <a:lnTo>
                    <a:pt x="16851" y="12855"/>
                  </a:lnTo>
                  <a:lnTo>
                    <a:pt x="15775" y="12855"/>
                  </a:lnTo>
                  <a:lnTo>
                    <a:pt x="15775" y="12836"/>
                  </a:lnTo>
                  <a:lnTo>
                    <a:pt x="15795" y="12797"/>
                  </a:lnTo>
                  <a:lnTo>
                    <a:pt x="15737" y="12067"/>
                  </a:lnTo>
                  <a:lnTo>
                    <a:pt x="15641" y="11337"/>
                  </a:lnTo>
                  <a:lnTo>
                    <a:pt x="15545" y="10607"/>
                  </a:lnTo>
                  <a:lnTo>
                    <a:pt x="15410" y="9896"/>
                  </a:lnTo>
                  <a:lnTo>
                    <a:pt x="15141" y="8436"/>
                  </a:lnTo>
                  <a:lnTo>
                    <a:pt x="14872" y="6995"/>
                  </a:lnTo>
                  <a:lnTo>
                    <a:pt x="14853" y="6937"/>
                  </a:lnTo>
                  <a:lnTo>
                    <a:pt x="14815" y="6899"/>
                  </a:lnTo>
                  <a:lnTo>
                    <a:pt x="14757" y="6879"/>
                  </a:lnTo>
                  <a:lnTo>
                    <a:pt x="14719" y="6879"/>
                  </a:lnTo>
                  <a:lnTo>
                    <a:pt x="14795" y="5919"/>
                  </a:lnTo>
                  <a:close/>
                  <a:moveTo>
                    <a:pt x="13066" y="3037"/>
                  </a:moveTo>
                  <a:lnTo>
                    <a:pt x="13181" y="3075"/>
                  </a:lnTo>
                  <a:lnTo>
                    <a:pt x="13239" y="3094"/>
                  </a:lnTo>
                  <a:lnTo>
                    <a:pt x="13316" y="3133"/>
                  </a:lnTo>
                  <a:lnTo>
                    <a:pt x="13431" y="3229"/>
                  </a:lnTo>
                  <a:lnTo>
                    <a:pt x="13527" y="3363"/>
                  </a:lnTo>
                  <a:lnTo>
                    <a:pt x="13604" y="3555"/>
                  </a:lnTo>
                  <a:lnTo>
                    <a:pt x="13662" y="3747"/>
                  </a:lnTo>
                  <a:lnTo>
                    <a:pt x="13719" y="3997"/>
                  </a:lnTo>
                  <a:lnTo>
                    <a:pt x="13758" y="4266"/>
                  </a:lnTo>
                  <a:lnTo>
                    <a:pt x="13777" y="4554"/>
                  </a:lnTo>
                  <a:lnTo>
                    <a:pt x="13777" y="4862"/>
                  </a:lnTo>
                  <a:lnTo>
                    <a:pt x="13777" y="5208"/>
                  </a:lnTo>
                  <a:lnTo>
                    <a:pt x="13739" y="5938"/>
                  </a:lnTo>
                  <a:lnTo>
                    <a:pt x="13681" y="6706"/>
                  </a:lnTo>
                  <a:lnTo>
                    <a:pt x="13585" y="7533"/>
                  </a:lnTo>
                  <a:lnTo>
                    <a:pt x="13450" y="8359"/>
                  </a:lnTo>
                  <a:lnTo>
                    <a:pt x="13335" y="9166"/>
                  </a:lnTo>
                  <a:lnTo>
                    <a:pt x="13047" y="10722"/>
                  </a:lnTo>
                  <a:lnTo>
                    <a:pt x="12816" y="12010"/>
                  </a:lnTo>
                  <a:lnTo>
                    <a:pt x="12663" y="12874"/>
                  </a:lnTo>
                  <a:lnTo>
                    <a:pt x="10799" y="12874"/>
                  </a:lnTo>
                  <a:lnTo>
                    <a:pt x="10799" y="11914"/>
                  </a:lnTo>
                  <a:lnTo>
                    <a:pt x="10837" y="10492"/>
                  </a:lnTo>
                  <a:lnTo>
                    <a:pt x="10857" y="9665"/>
                  </a:lnTo>
                  <a:lnTo>
                    <a:pt x="10895" y="8801"/>
                  </a:lnTo>
                  <a:lnTo>
                    <a:pt x="10953" y="7917"/>
                  </a:lnTo>
                  <a:lnTo>
                    <a:pt x="11029" y="7033"/>
                  </a:lnTo>
                  <a:lnTo>
                    <a:pt x="11145" y="6188"/>
                  </a:lnTo>
                  <a:lnTo>
                    <a:pt x="11222" y="5765"/>
                  </a:lnTo>
                  <a:lnTo>
                    <a:pt x="11298" y="5381"/>
                  </a:lnTo>
                  <a:lnTo>
                    <a:pt x="11395" y="5016"/>
                  </a:lnTo>
                  <a:lnTo>
                    <a:pt x="11491" y="4670"/>
                  </a:lnTo>
                  <a:lnTo>
                    <a:pt x="11606" y="4343"/>
                  </a:lnTo>
                  <a:lnTo>
                    <a:pt x="11721" y="4055"/>
                  </a:lnTo>
                  <a:lnTo>
                    <a:pt x="11856" y="3786"/>
                  </a:lnTo>
                  <a:lnTo>
                    <a:pt x="11990" y="3555"/>
                  </a:lnTo>
                  <a:lnTo>
                    <a:pt x="12163" y="3363"/>
                  </a:lnTo>
                  <a:lnTo>
                    <a:pt x="12336" y="3209"/>
                  </a:lnTo>
                  <a:lnTo>
                    <a:pt x="12432" y="3152"/>
                  </a:lnTo>
                  <a:lnTo>
                    <a:pt x="12528" y="3094"/>
                  </a:lnTo>
                  <a:lnTo>
                    <a:pt x="12624" y="3056"/>
                  </a:lnTo>
                  <a:lnTo>
                    <a:pt x="12720" y="3037"/>
                  </a:lnTo>
                  <a:close/>
                  <a:moveTo>
                    <a:pt x="14181" y="2460"/>
                  </a:moveTo>
                  <a:lnTo>
                    <a:pt x="14315" y="2499"/>
                  </a:lnTo>
                  <a:lnTo>
                    <a:pt x="14392" y="2556"/>
                  </a:lnTo>
                  <a:lnTo>
                    <a:pt x="14488" y="2652"/>
                  </a:lnTo>
                  <a:lnTo>
                    <a:pt x="14546" y="2748"/>
                  </a:lnTo>
                  <a:lnTo>
                    <a:pt x="14603" y="2844"/>
                  </a:lnTo>
                  <a:lnTo>
                    <a:pt x="14623" y="2940"/>
                  </a:lnTo>
                  <a:lnTo>
                    <a:pt x="14642" y="3152"/>
                  </a:lnTo>
                  <a:lnTo>
                    <a:pt x="14661" y="3382"/>
                  </a:lnTo>
                  <a:lnTo>
                    <a:pt x="14699" y="3786"/>
                  </a:lnTo>
                  <a:lnTo>
                    <a:pt x="14680" y="4209"/>
                  </a:lnTo>
                  <a:lnTo>
                    <a:pt x="14661" y="4631"/>
                  </a:lnTo>
                  <a:lnTo>
                    <a:pt x="14603" y="5054"/>
                  </a:lnTo>
                  <a:lnTo>
                    <a:pt x="14469" y="5919"/>
                  </a:lnTo>
                  <a:lnTo>
                    <a:pt x="14354" y="6726"/>
                  </a:lnTo>
                  <a:lnTo>
                    <a:pt x="14181" y="8263"/>
                  </a:lnTo>
                  <a:lnTo>
                    <a:pt x="13969" y="9800"/>
                  </a:lnTo>
                  <a:lnTo>
                    <a:pt x="13566" y="12855"/>
                  </a:lnTo>
                  <a:lnTo>
                    <a:pt x="13047" y="12874"/>
                  </a:lnTo>
                  <a:lnTo>
                    <a:pt x="13374" y="10780"/>
                  </a:lnTo>
                  <a:lnTo>
                    <a:pt x="13681" y="8686"/>
                  </a:lnTo>
                  <a:lnTo>
                    <a:pt x="14277" y="4497"/>
                  </a:lnTo>
                  <a:lnTo>
                    <a:pt x="14334" y="4074"/>
                  </a:lnTo>
                  <a:lnTo>
                    <a:pt x="14373" y="3709"/>
                  </a:lnTo>
                  <a:lnTo>
                    <a:pt x="14373" y="3555"/>
                  </a:lnTo>
                  <a:lnTo>
                    <a:pt x="14373" y="3402"/>
                  </a:lnTo>
                  <a:lnTo>
                    <a:pt x="14334" y="3267"/>
                  </a:lnTo>
                  <a:lnTo>
                    <a:pt x="14296" y="3152"/>
                  </a:lnTo>
                  <a:lnTo>
                    <a:pt x="14238" y="3037"/>
                  </a:lnTo>
                  <a:lnTo>
                    <a:pt x="14161" y="2940"/>
                  </a:lnTo>
                  <a:lnTo>
                    <a:pt x="14065" y="2864"/>
                  </a:lnTo>
                  <a:lnTo>
                    <a:pt x="13931" y="2806"/>
                  </a:lnTo>
                  <a:lnTo>
                    <a:pt x="13796" y="2748"/>
                  </a:lnTo>
                  <a:lnTo>
                    <a:pt x="13623" y="2710"/>
                  </a:lnTo>
                  <a:lnTo>
                    <a:pt x="13412" y="2671"/>
                  </a:lnTo>
                  <a:lnTo>
                    <a:pt x="13181" y="2652"/>
                  </a:lnTo>
                  <a:lnTo>
                    <a:pt x="12912" y="2652"/>
                  </a:lnTo>
                  <a:lnTo>
                    <a:pt x="13374" y="2537"/>
                  </a:lnTo>
                  <a:lnTo>
                    <a:pt x="13604" y="2499"/>
                  </a:lnTo>
                  <a:lnTo>
                    <a:pt x="13816" y="2460"/>
                  </a:lnTo>
                  <a:close/>
                  <a:moveTo>
                    <a:pt x="19561" y="5515"/>
                  </a:moveTo>
                  <a:lnTo>
                    <a:pt x="19695" y="5534"/>
                  </a:lnTo>
                  <a:lnTo>
                    <a:pt x="19830" y="5573"/>
                  </a:lnTo>
                  <a:lnTo>
                    <a:pt x="19964" y="5630"/>
                  </a:lnTo>
                  <a:lnTo>
                    <a:pt x="20118" y="5707"/>
                  </a:lnTo>
                  <a:lnTo>
                    <a:pt x="20271" y="5823"/>
                  </a:lnTo>
                  <a:lnTo>
                    <a:pt x="20425" y="5957"/>
                  </a:lnTo>
                  <a:lnTo>
                    <a:pt x="20617" y="6015"/>
                  </a:lnTo>
                  <a:lnTo>
                    <a:pt x="20771" y="6092"/>
                  </a:lnTo>
                  <a:lnTo>
                    <a:pt x="20886" y="6188"/>
                  </a:lnTo>
                  <a:lnTo>
                    <a:pt x="20963" y="6322"/>
                  </a:lnTo>
                  <a:lnTo>
                    <a:pt x="21002" y="6476"/>
                  </a:lnTo>
                  <a:lnTo>
                    <a:pt x="21002" y="6649"/>
                  </a:lnTo>
                  <a:lnTo>
                    <a:pt x="20963" y="6841"/>
                  </a:lnTo>
                  <a:lnTo>
                    <a:pt x="20886" y="7052"/>
                  </a:lnTo>
                  <a:lnTo>
                    <a:pt x="20637" y="7494"/>
                  </a:lnTo>
                  <a:lnTo>
                    <a:pt x="20368" y="7936"/>
                  </a:lnTo>
                  <a:lnTo>
                    <a:pt x="19964" y="8628"/>
                  </a:lnTo>
                  <a:lnTo>
                    <a:pt x="19791" y="8993"/>
                  </a:lnTo>
                  <a:lnTo>
                    <a:pt x="19618" y="9358"/>
                  </a:lnTo>
                  <a:lnTo>
                    <a:pt x="19445" y="9781"/>
                  </a:lnTo>
                  <a:lnTo>
                    <a:pt x="19272" y="10203"/>
                  </a:lnTo>
                  <a:lnTo>
                    <a:pt x="19138" y="10645"/>
                  </a:lnTo>
                  <a:lnTo>
                    <a:pt x="19023" y="11087"/>
                  </a:lnTo>
                  <a:lnTo>
                    <a:pt x="18926" y="11529"/>
                  </a:lnTo>
                  <a:lnTo>
                    <a:pt x="18830" y="11971"/>
                  </a:lnTo>
                  <a:lnTo>
                    <a:pt x="18773" y="12432"/>
                  </a:lnTo>
                  <a:lnTo>
                    <a:pt x="18715" y="12893"/>
                  </a:lnTo>
                  <a:lnTo>
                    <a:pt x="17255" y="12855"/>
                  </a:lnTo>
                  <a:lnTo>
                    <a:pt x="17255" y="12836"/>
                  </a:lnTo>
                  <a:lnTo>
                    <a:pt x="17255" y="12797"/>
                  </a:lnTo>
                  <a:lnTo>
                    <a:pt x="17197" y="12259"/>
                  </a:lnTo>
                  <a:lnTo>
                    <a:pt x="17159" y="11721"/>
                  </a:lnTo>
                  <a:lnTo>
                    <a:pt x="17120" y="11183"/>
                  </a:lnTo>
                  <a:lnTo>
                    <a:pt x="17120" y="10665"/>
                  </a:lnTo>
                  <a:lnTo>
                    <a:pt x="17140" y="10127"/>
                  </a:lnTo>
                  <a:lnTo>
                    <a:pt x="17197" y="9589"/>
                  </a:lnTo>
                  <a:lnTo>
                    <a:pt x="17274" y="9051"/>
                  </a:lnTo>
                  <a:lnTo>
                    <a:pt x="17409" y="8532"/>
                  </a:lnTo>
                  <a:lnTo>
                    <a:pt x="17562" y="7994"/>
                  </a:lnTo>
                  <a:lnTo>
                    <a:pt x="17658" y="7686"/>
                  </a:lnTo>
                  <a:lnTo>
                    <a:pt x="17774" y="7379"/>
                  </a:lnTo>
                  <a:lnTo>
                    <a:pt x="17908" y="7072"/>
                  </a:lnTo>
                  <a:lnTo>
                    <a:pt x="18062" y="6764"/>
                  </a:lnTo>
                  <a:lnTo>
                    <a:pt x="18235" y="6457"/>
                  </a:lnTo>
                  <a:lnTo>
                    <a:pt x="18408" y="6188"/>
                  </a:lnTo>
                  <a:lnTo>
                    <a:pt x="18619" y="5957"/>
                  </a:lnTo>
                  <a:lnTo>
                    <a:pt x="18830" y="5765"/>
                  </a:lnTo>
                  <a:lnTo>
                    <a:pt x="18946" y="5688"/>
                  </a:lnTo>
                  <a:lnTo>
                    <a:pt x="19061" y="5611"/>
                  </a:lnTo>
                  <a:lnTo>
                    <a:pt x="19176" y="5554"/>
                  </a:lnTo>
                  <a:lnTo>
                    <a:pt x="19292" y="5534"/>
                  </a:lnTo>
                  <a:lnTo>
                    <a:pt x="19426" y="5515"/>
                  </a:lnTo>
                  <a:close/>
                  <a:moveTo>
                    <a:pt x="2940" y="6514"/>
                  </a:moveTo>
                  <a:lnTo>
                    <a:pt x="3094" y="6534"/>
                  </a:lnTo>
                  <a:lnTo>
                    <a:pt x="3248" y="6572"/>
                  </a:lnTo>
                  <a:lnTo>
                    <a:pt x="3632" y="7264"/>
                  </a:lnTo>
                  <a:lnTo>
                    <a:pt x="5342" y="10453"/>
                  </a:lnTo>
                  <a:lnTo>
                    <a:pt x="5477" y="10703"/>
                  </a:lnTo>
                  <a:lnTo>
                    <a:pt x="5611" y="11010"/>
                  </a:lnTo>
                  <a:lnTo>
                    <a:pt x="5899" y="11625"/>
                  </a:lnTo>
                  <a:lnTo>
                    <a:pt x="6053" y="11933"/>
                  </a:lnTo>
                  <a:lnTo>
                    <a:pt x="6207" y="12240"/>
                  </a:lnTo>
                  <a:lnTo>
                    <a:pt x="6380" y="12528"/>
                  </a:lnTo>
                  <a:lnTo>
                    <a:pt x="6572" y="12797"/>
                  </a:lnTo>
                  <a:lnTo>
                    <a:pt x="6130" y="12817"/>
                  </a:lnTo>
                  <a:lnTo>
                    <a:pt x="5688" y="12836"/>
                  </a:lnTo>
                  <a:lnTo>
                    <a:pt x="5246" y="12893"/>
                  </a:lnTo>
                  <a:lnTo>
                    <a:pt x="4804" y="12951"/>
                  </a:lnTo>
                  <a:lnTo>
                    <a:pt x="4785" y="12893"/>
                  </a:lnTo>
                  <a:lnTo>
                    <a:pt x="3920" y="11414"/>
                  </a:lnTo>
                  <a:lnTo>
                    <a:pt x="3498" y="10665"/>
                  </a:lnTo>
                  <a:lnTo>
                    <a:pt x="3094" y="9915"/>
                  </a:lnTo>
                  <a:lnTo>
                    <a:pt x="2863" y="9493"/>
                  </a:lnTo>
                  <a:lnTo>
                    <a:pt x="2614" y="9051"/>
                  </a:lnTo>
                  <a:lnTo>
                    <a:pt x="2498" y="8820"/>
                  </a:lnTo>
                  <a:lnTo>
                    <a:pt x="2402" y="8589"/>
                  </a:lnTo>
                  <a:lnTo>
                    <a:pt x="2306" y="8359"/>
                  </a:lnTo>
                  <a:lnTo>
                    <a:pt x="2249" y="8148"/>
                  </a:lnTo>
                  <a:lnTo>
                    <a:pt x="2191" y="7686"/>
                  </a:lnTo>
                  <a:lnTo>
                    <a:pt x="2172" y="7494"/>
                  </a:lnTo>
                  <a:lnTo>
                    <a:pt x="2172" y="7302"/>
                  </a:lnTo>
                  <a:lnTo>
                    <a:pt x="2191" y="7148"/>
                  </a:lnTo>
                  <a:lnTo>
                    <a:pt x="2210" y="7014"/>
                  </a:lnTo>
                  <a:lnTo>
                    <a:pt x="2268" y="6879"/>
                  </a:lnTo>
                  <a:lnTo>
                    <a:pt x="2306" y="6783"/>
                  </a:lnTo>
                  <a:lnTo>
                    <a:pt x="2383" y="6687"/>
                  </a:lnTo>
                  <a:lnTo>
                    <a:pt x="2460" y="6610"/>
                  </a:lnTo>
                  <a:lnTo>
                    <a:pt x="2556" y="6572"/>
                  </a:lnTo>
                  <a:lnTo>
                    <a:pt x="2671" y="6534"/>
                  </a:lnTo>
                  <a:lnTo>
                    <a:pt x="2806" y="6514"/>
                  </a:lnTo>
                  <a:close/>
                  <a:moveTo>
                    <a:pt x="4708" y="13316"/>
                  </a:moveTo>
                  <a:lnTo>
                    <a:pt x="5092" y="13374"/>
                  </a:lnTo>
                  <a:lnTo>
                    <a:pt x="5496" y="13431"/>
                  </a:lnTo>
                  <a:lnTo>
                    <a:pt x="5899" y="13489"/>
                  </a:lnTo>
                  <a:lnTo>
                    <a:pt x="6303" y="13508"/>
                  </a:lnTo>
                  <a:lnTo>
                    <a:pt x="7129" y="13547"/>
                  </a:lnTo>
                  <a:lnTo>
                    <a:pt x="7955" y="13547"/>
                  </a:lnTo>
                  <a:lnTo>
                    <a:pt x="8801" y="13528"/>
                  </a:lnTo>
                  <a:lnTo>
                    <a:pt x="9627" y="13508"/>
                  </a:lnTo>
                  <a:lnTo>
                    <a:pt x="10434" y="13489"/>
                  </a:lnTo>
                  <a:lnTo>
                    <a:pt x="11241" y="13470"/>
                  </a:lnTo>
                  <a:lnTo>
                    <a:pt x="14892" y="13489"/>
                  </a:lnTo>
                  <a:lnTo>
                    <a:pt x="16717" y="13489"/>
                  </a:lnTo>
                  <a:lnTo>
                    <a:pt x="18523" y="13431"/>
                  </a:lnTo>
                  <a:lnTo>
                    <a:pt x="18523" y="13431"/>
                  </a:lnTo>
                  <a:lnTo>
                    <a:pt x="17601" y="24095"/>
                  </a:lnTo>
                  <a:lnTo>
                    <a:pt x="17562" y="24653"/>
                  </a:lnTo>
                  <a:lnTo>
                    <a:pt x="17543" y="25248"/>
                  </a:lnTo>
                  <a:lnTo>
                    <a:pt x="17485" y="26497"/>
                  </a:lnTo>
                  <a:lnTo>
                    <a:pt x="17447" y="27112"/>
                  </a:lnTo>
                  <a:lnTo>
                    <a:pt x="17370" y="27708"/>
                  </a:lnTo>
                  <a:lnTo>
                    <a:pt x="17313" y="28015"/>
                  </a:lnTo>
                  <a:lnTo>
                    <a:pt x="17255" y="28284"/>
                  </a:lnTo>
                  <a:lnTo>
                    <a:pt x="17178" y="28572"/>
                  </a:lnTo>
                  <a:lnTo>
                    <a:pt x="17082" y="28822"/>
                  </a:lnTo>
                  <a:lnTo>
                    <a:pt x="17005" y="29033"/>
                  </a:lnTo>
                  <a:lnTo>
                    <a:pt x="16909" y="29206"/>
                  </a:lnTo>
                  <a:lnTo>
                    <a:pt x="16813" y="29379"/>
                  </a:lnTo>
                  <a:lnTo>
                    <a:pt x="16698" y="29533"/>
                  </a:lnTo>
                  <a:lnTo>
                    <a:pt x="16563" y="29667"/>
                  </a:lnTo>
                  <a:lnTo>
                    <a:pt x="16429" y="29802"/>
                  </a:lnTo>
                  <a:lnTo>
                    <a:pt x="16294" y="29917"/>
                  </a:lnTo>
                  <a:lnTo>
                    <a:pt x="16140" y="30013"/>
                  </a:lnTo>
                  <a:lnTo>
                    <a:pt x="15987" y="30109"/>
                  </a:lnTo>
                  <a:lnTo>
                    <a:pt x="15814" y="30186"/>
                  </a:lnTo>
                  <a:lnTo>
                    <a:pt x="15487" y="30321"/>
                  </a:lnTo>
                  <a:lnTo>
                    <a:pt x="15122" y="30417"/>
                  </a:lnTo>
                  <a:lnTo>
                    <a:pt x="14738" y="30494"/>
                  </a:lnTo>
                  <a:lnTo>
                    <a:pt x="14354" y="30532"/>
                  </a:lnTo>
                  <a:lnTo>
                    <a:pt x="13950" y="30551"/>
                  </a:lnTo>
                  <a:lnTo>
                    <a:pt x="13547" y="30551"/>
                  </a:lnTo>
                  <a:lnTo>
                    <a:pt x="13143" y="30532"/>
                  </a:lnTo>
                  <a:lnTo>
                    <a:pt x="12355" y="30494"/>
                  </a:lnTo>
                  <a:lnTo>
                    <a:pt x="11606" y="30474"/>
                  </a:lnTo>
                  <a:lnTo>
                    <a:pt x="10799" y="30455"/>
                  </a:lnTo>
                  <a:lnTo>
                    <a:pt x="9973" y="30436"/>
                  </a:lnTo>
                  <a:lnTo>
                    <a:pt x="9569" y="30398"/>
                  </a:lnTo>
                  <a:lnTo>
                    <a:pt x="9166" y="30359"/>
                  </a:lnTo>
                  <a:lnTo>
                    <a:pt x="8762" y="30301"/>
                  </a:lnTo>
                  <a:lnTo>
                    <a:pt x="8378" y="30205"/>
                  </a:lnTo>
                  <a:lnTo>
                    <a:pt x="8013" y="30090"/>
                  </a:lnTo>
                  <a:lnTo>
                    <a:pt x="7667" y="29936"/>
                  </a:lnTo>
                  <a:lnTo>
                    <a:pt x="7340" y="29744"/>
                  </a:lnTo>
                  <a:lnTo>
                    <a:pt x="7187" y="29648"/>
                  </a:lnTo>
                  <a:lnTo>
                    <a:pt x="7033" y="29533"/>
                  </a:lnTo>
                  <a:lnTo>
                    <a:pt x="6898" y="29398"/>
                  </a:lnTo>
                  <a:lnTo>
                    <a:pt x="6745" y="29264"/>
                  </a:lnTo>
                  <a:lnTo>
                    <a:pt x="6629" y="29110"/>
                  </a:lnTo>
                  <a:lnTo>
                    <a:pt x="6495" y="28937"/>
                  </a:lnTo>
                  <a:lnTo>
                    <a:pt x="6399" y="28764"/>
                  </a:lnTo>
                  <a:lnTo>
                    <a:pt x="6284" y="28572"/>
                  </a:lnTo>
                  <a:lnTo>
                    <a:pt x="6188" y="28361"/>
                  </a:lnTo>
                  <a:lnTo>
                    <a:pt x="6111" y="28130"/>
                  </a:lnTo>
                  <a:lnTo>
                    <a:pt x="6015" y="27861"/>
                  </a:lnTo>
                  <a:lnTo>
                    <a:pt x="5938" y="27592"/>
                  </a:lnTo>
                  <a:lnTo>
                    <a:pt x="5822" y="27016"/>
                  </a:lnTo>
                  <a:lnTo>
                    <a:pt x="5726" y="26439"/>
                  </a:lnTo>
                  <a:lnTo>
                    <a:pt x="5669" y="25844"/>
                  </a:lnTo>
                  <a:lnTo>
                    <a:pt x="5630" y="25267"/>
                  </a:lnTo>
                  <a:lnTo>
                    <a:pt x="5611" y="24672"/>
                  </a:lnTo>
                  <a:lnTo>
                    <a:pt x="5553" y="23519"/>
                  </a:lnTo>
                  <a:lnTo>
                    <a:pt x="5381" y="20963"/>
                  </a:lnTo>
                  <a:lnTo>
                    <a:pt x="5227" y="18408"/>
                  </a:lnTo>
                  <a:lnTo>
                    <a:pt x="5131" y="17121"/>
                  </a:lnTo>
                  <a:lnTo>
                    <a:pt x="5015" y="15852"/>
                  </a:lnTo>
                  <a:lnTo>
                    <a:pt x="4881" y="14584"/>
                  </a:lnTo>
                  <a:lnTo>
                    <a:pt x="4708" y="13316"/>
                  </a:lnTo>
                  <a:close/>
                  <a:moveTo>
                    <a:pt x="10107" y="1"/>
                  </a:moveTo>
                  <a:lnTo>
                    <a:pt x="9243" y="78"/>
                  </a:lnTo>
                  <a:lnTo>
                    <a:pt x="9108" y="97"/>
                  </a:lnTo>
                  <a:lnTo>
                    <a:pt x="8954" y="116"/>
                  </a:lnTo>
                  <a:lnTo>
                    <a:pt x="8801" y="174"/>
                  </a:lnTo>
                  <a:lnTo>
                    <a:pt x="8647" y="212"/>
                  </a:lnTo>
                  <a:lnTo>
                    <a:pt x="8493" y="289"/>
                  </a:lnTo>
                  <a:lnTo>
                    <a:pt x="8359" y="366"/>
                  </a:lnTo>
                  <a:lnTo>
                    <a:pt x="8224" y="462"/>
                  </a:lnTo>
                  <a:lnTo>
                    <a:pt x="8109" y="558"/>
                  </a:lnTo>
                  <a:lnTo>
                    <a:pt x="8013" y="654"/>
                  </a:lnTo>
                  <a:lnTo>
                    <a:pt x="7936" y="788"/>
                  </a:lnTo>
                  <a:lnTo>
                    <a:pt x="7878" y="904"/>
                  </a:lnTo>
                  <a:lnTo>
                    <a:pt x="7840" y="1038"/>
                  </a:lnTo>
                  <a:lnTo>
                    <a:pt x="7840" y="1192"/>
                  </a:lnTo>
                  <a:lnTo>
                    <a:pt x="7878" y="1326"/>
                  </a:lnTo>
                  <a:lnTo>
                    <a:pt x="7936" y="1499"/>
                  </a:lnTo>
                  <a:lnTo>
                    <a:pt x="8032" y="1653"/>
                  </a:lnTo>
                  <a:lnTo>
                    <a:pt x="7667" y="1595"/>
                  </a:lnTo>
                  <a:lnTo>
                    <a:pt x="7321" y="1576"/>
                  </a:lnTo>
                  <a:lnTo>
                    <a:pt x="6956" y="1595"/>
                  </a:lnTo>
                  <a:lnTo>
                    <a:pt x="6783" y="1615"/>
                  </a:lnTo>
                  <a:lnTo>
                    <a:pt x="6629" y="1653"/>
                  </a:lnTo>
                  <a:lnTo>
                    <a:pt x="6476" y="1711"/>
                  </a:lnTo>
                  <a:lnTo>
                    <a:pt x="6322" y="1768"/>
                  </a:lnTo>
                  <a:lnTo>
                    <a:pt x="6188" y="1845"/>
                  </a:lnTo>
                  <a:lnTo>
                    <a:pt x="6053" y="1941"/>
                  </a:lnTo>
                  <a:lnTo>
                    <a:pt x="5938" y="2037"/>
                  </a:lnTo>
                  <a:lnTo>
                    <a:pt x="5842" y="2153"/>
                  </a:lnTo>
                  <a:lnTo>
                    <a:pt x="5765" y="2287"/>
                  </a:lnTo>
                  <a:lnTo>
                    <a:pt x="5688" y="2441"/>
                  </a:lnTo>
                  <a:lnTo>
                    <a:pt x="5630" y="2633"/>
                  </a:lnTo>
                  <a:lnTo>
                    <a:pt x="5381" y="2249"/>
                  </a:lnTo>
                  <a:lnTo>
                    <a:pt x="5227" y="2057"/>
                  </a:lnTo>
                  <a:lnTo>
                    <a:pt x="5073" y="1884"/>
                  </a:lnTo>
                  <a:lnTo>
                    <a:pt x="4919" y="1711"/>
                  </a:lnTo>
                  <a:lnTo>
                    <a:pt x="4746" y="1576"/>
                  </a:lnTo>
                  <a:lnTo>
                    <a:pt x="4554" y="1461"/>
                  </a:lnTo>
                  <a:lnTo>
                    <a:pt x="4362" y="1384"/>
                  </a:lnTo>
                  <a:lnTo>
                    <a:pt x="4285" y="1365"/>
                  </a:lnTo>
                  <a:lnTo>
                    <a:pt x="4266" y="1307"/>
                  </a:lnTo>
                  <a:lnTo>
                    <a:pt x="4189" y="1192"/>
                  </a:lnTo>
                  <a:lnTo>
                    <a:pt x="4093" y="1096"/>
                  </a:lnTo>
                  <a:lnTo>
                    <a:pt x="3997" y="1019"/>
                  </a:lnTo>
                  <a:lnTo>
                    <a:pt x="3901" y="961"/>
                  </a:lnTo>
                  <a:lnTo>
                    <a:pt x="3805" y="904"/>
                  </a:lnTo>
                  <a:lnTo>
                    <a:pt x="3709" y="885"/>
                  </a:lnTo>
                  <a:lnTo>
                    <a:pt x="3594" y="865"/>
                  </a:lnTo>
                  <a:lnTo>
                    <a:pt x="3478" y="865"/>
                  </a:lnTo>
                  <a:lnTo>
                    <a:pt x="3363" y="885"/>
                  </a:lnTo>
                  <a:lnTo>
                    <a:pt x="3248" y="904"/>
                  </a:lnTo>
                  <a:lnTo>
                    <a:pt x="3017" y="981"/>
                  </a:lnTo>
                  <a:lnTo>
                    <a:pt x="2767" y="1115"/>
                  </a:lnTo>
                  <a:lnTo>
                    <a:pt x="2518" y="1250"/>
                  </a:lnTo>
                  <a:lnTo>
                    <a:pt x="2268" y="1423"/>
                  </a:lnTo>
                  <a:lnTo>
                    <a:pt x="2018" y="1615"/>
                  </a:lnTo>
                  <a:lnTo>
                    <a:pt x="1576" y="1999"/>
                  </a:lnTo>
                  <a:lnTo>
                    <a:pt x="1192" y="2345"/>
                  </a:lnTo>
                  <a:lnTo>
                    <a:pt x="904" y="2614"/>
                  </a:lnTo>
                  <a:lnTo>
                    <a:pt x="577" y="2844"/>
                  </a:lnTo>
                  <a:lnTo>
                    <a:pt x="404" y="2979"/>
                  </a:lnTo>
                  <a:lnTo>
                    <a:pt x="231" y="3133"/>
                  </a:lnTo>
                  <a:lnTo>
                    <a:pt x="97" y="3286"/>
                  </a:lnTo>
                  <a:lnTo>
                    <a:pt x="58" y="3363"/>
                  </a:lnTo>
                  <a:lnTo>
                    <a:pt x="20" y="3459"/>
                  </a:lnTo>
                  <a:lnTo>
                    <a:pt x="1" y="3536"/>
                  </a:lnTo>
                  <a:lnTo>
                    <a:pt x="1" y="3632"/>
                  </a:lnTo>
                  <a:lnTo>
                    <a:pt x="20" y="3728"/>
                  </a:lnTo>
                  <a:lnTo>
                    <a:pt x="58" y="3844"/>
                  </a:lnTo>
                  <a:lnTo>
                    <a:pt x="97" y="3920"/>
                  </a:lnTo>
                  <a:lnTo>
                    <a:pt x="173" y="3997"/>
                  </a:lnTo>
                  <a:lnTo>
                    <a:pt x="366" y="4132"/>
                  </a:lnTo>
                  <a:lnTo>
                    <a:pt x="731" y="4382"/>
                  </a:lnTo>
                  <a:lnTo>
                    <a:pt x="1096" y="4631"/>
                  </a:lnTo>
                  <a:lnTo>
                    <a:pt x="1461" y="4862"/>
                  </a:lnTo>
                  <a:lnTo>
                    <a:pt x="1845" y="5092"/>
                  </a:lnTo>
                  <a:lnTo>
                    <a:pt x="2229" y="5285"/>
                  </a:lnTo>
                  <a:lnTo>
                    <a:pt x="2268" y="5304"/>
                  </a:lnTo>
                  <a:lnTo>
                    <a:pt x="2056" y="5458"/>
                  </a:lnTo>
                  <a:lnTo>
                    <a:pt x="1864" y="5630"/>
                  </a:lnTo>
                  <a:lnTo>
                    <a:pt x="1691" y="5842"/>
                  </a:lnTo>
                  <a:lnTo>
                    <a:pt x="1557" y="6034"/>
                  </a:lnTo>
                  <a:lnTo>
                    <a:pt x="1442" y="6265"/>
                  </a:lnTo>
                  <a:lnTo>
                    <a:pt x="1384" y="6495"/>
                  </a:lnTo>
                  <a:lnTo>
                    <a:pt x="1365" y="6610"/>
                  </a:lnTo>
                  <a:lnTo>
                    <a:pt x="1365" y="6726"/>
                  </a:lnTo>
                  <a:lnTo>
                    <a:pt x="1384" y="6841"/>
                  </a:lnTo>
                  <a:lnTo>
                    <a:pt x="1403" y="6956"/>
                  </a:lnTo>
                  <a:lnTo>
                    <a:pt x="1422" y="6975"/>
                  </a:lnTo>
                  <a:lnTo>
                    <a:pt x="1442" y="6995"/>
                  </a:lnTo>
                  <a:lnTo>
                    <a:pt x="1480" y="6975"/>
                  </a:lnTo>
                  <a:lnTo>
                    <a:pt x="1499" y="6956"/>
                  </a:lnTo>
                  <a:lnTo>
                    <a:pt x="1538" y="6841"/>
                  </a:lnTo>
                  <a:lnTo>
                    <a:pt x="1653" y="6630"/>
                  </a:lnTo>
                  <a:lnTo>
                    <a:pt x="1826" y="6380"/>
                  </a:lnTo>
                  <a:lnTo>
                    <a:pt x="2018" y="6130"/>
                  </a:lnTo>
                  <a:lnTo>
                    <a:pt x="2229" y="5880"/>
                  </a:lnTo>
                  <a:lnTo>
                    <a:pt x="2479" y="5688"/>
                  </a:lnTo>
                  <a:lnTo>
                    <a:pt x="2594" y="5592"/>
                  </a:lnTo>
                  <a:lnTo>
                    <a:pt x="2729" y="5515"/>
                  </a:lnTo>
                  <a:lnTo>
                    <a:pt x="2844" y="5458"/>
                  </a:lnTo>
                  <a:lnTo>
                    <a:pt x="2960" y="5419"/>
                  </a:lnTo>
                  <a:lnTo>
                    <a:pt x="3094" y="5400"/>
                  </a:lnTo>
                  <a:lnTo>
                    <a:pt x="3209" y="5419"/>
                  </a:lnTo>
                  <a:lnTo>
                    <a:pt x="3305" y="5438"/>
                  </a:lnTo>
                  <a:lnTo>
                    <a:pt x="3421" y="5477"/>
                  </a:lnTo>
                  <a:lnTo>
                    <a:pt x="3613" y="5573"/>
                  </a:lnTo>
                  <a:lnTo>
                    <a:pt x="3805" y="5707"/>
                  </a:lnTo>
                  <a:lnTo>
                    <a:pt x="3997" y="5880"/>
                  </a:lnTo>
                  <a:lnTo>
                    <a:pt x="4151" y="6053"/>
                  </a:lnTo>
                  <a:lnTo>
                    <a:pt x="4305" y="6245"/>
                  </a:lnTo>
                  <a:lnTo>
                    <a:pt x="4574" y="6591"/>
                  </a:lnTo>
                  <a:lnTo>
                    <a:pt x="4746" y="6841"/>
                  </a:lnTo>
                  <a:lnTo>
                    <a:pt x="4919" y="7110"/>
                  </a:lnTo>
                  <a:lnTo>
                    <a:pt x="5227" y="7667"/>
                  </a:lnTo>
                  <a:lnTo>
                    <a:pt x="5842" y="8782"/>
                  </a:lnTo>
                  <a:lnTo>
                    <a:pt x="6360" y="9762"/>
                  </a:lnTo>
                  <a:lnTo>
                    <a:pt x="6860" y="10761"/>
                  </a:lnTo>
                  <a:lnTo>
                    <a:pt x="7340" y="11779"/>
                  </a:lnTo>
                  <a:lnTo>
                    <a:pt x="7821" y="12778"/>
                  </a:lnTo>
                  <a:lnTo>
                    <a:pt x="7302" y="12778"/>
                  </a:lnTo>
                  <a:lnTo>
                    <a:pt x="7264" y="12701"/>
                  </a:lnTo>
                  <a:lnTo>
                    <a:pt x="7206" y="12663"/>
                  </a:lnTo>
                  <a:lnTo>
                    <a:pt x="7148" y="12644"/>
                  </a:lnTo>
                  <a:lnTo>
                    <a:pt x="7014" y="12644"/>
                  </a:lnTo>
                  <a:lnTo>
                    <a:pt x="6975" y="12682"/>
                  </a:lnTo>
                  <a:lnTo>
                    <a:pt x="6918" y="12721"/>
                  </a:lnTo>
                  <a:lnTo>
                    <a:pt x="6898" y="12778"/>
                  </a:lnTo>
                  <a:lnTo>
                    <a:pt x="6860" y="12778"/>
                  </a:lnTo>
                  <a:lnTo>
                    <a:pt x="6783" y="12394"/>
                  </a:lnTo>
                  <a:lnTo>
                    <a:pt x="6687" y="12048"/>
                  </a:lnTo>
                  <a:lnTo>
                    <a:pt x="6553" y="11702"/>
                  </a:lnTo>
                  <a:lnTo>
                    <a:pt x="6380" y="11337"/>
                  </a:lnTo>
                  <a:lnTo>
                    <a:pt x="5515" y="9742"/>
                  </a:lnTo>
                  <a:lnTo>
                    <a:pt x="4036" y="7014"/>
                  </a:lnTo>
                  <a:lnTo>
                    <a:pt x="3882" y="6706"/>
                  </a:lnTo>
                  <a:lnTo>
                    <a:pt x="3728" y="6437"/>
                  </a:lnTo>
                  <a:lnTo>
                    <a:pt x="3574" y="6207"/>
                  </a:lnTo>
                  <a:lnTo>
                    <a:pt x="3498" y="6130"/>
                  </a:lnTo>
                  <a:lnTo>
                    <a:pt x="3401" y="6053"/>
                  </a:lnTo>
                  <a:lnTo>
                    <a:pt x="3305" y="5996"/>
                  </a:lnTo>
                  <a:lnTo>
                    <a:pt x="3209" y="5938"/>
                  </a:lnTo>
                  <a:lnTo>
                    <a:pt x="3094" y="5919"/>
                  </a:lnTo>
                  <a:lnTo>
                    <a:pt x="2979" y="5919"/>
                  </a:lnTo>
                  <a:lnTo>
                    <a:pt x="2844" y="5938"/>
                  </a:lnTo>
                  <a:lnTo>
                    <a:pt x="2710" y="5976"/>
                  </a:lnTo>
                  <a:lnTo>
                    <a:pt x="2537" y="6034"/>
                  </a:lnTo>
                  <a:lnTo>
                    <a:pt x="2364" y="6111"/>
                  </a:lnTo>
                  <a:lnTo>
                    <a:pt x="2076" y="6284"/>
                  </a:lnTo>
                  <a:lnTo>
                    <a:pt x="1960" y="6361"/>
                  </a:lnTo>
                  <a:lnTo>
                    <a:pt x="1864" y="6457"/>
                  </a:lnTo>
                  <a:lnTo>
                    <a:pt x="1768" y="6553"/>
                  </a:lnTo>
                  <a:lnTo>
                    <a:pt x="1691" y="6649"/>
                  </a:lnTo>
                  <a:lnTo>
                    <a:pt x="1634" y="6745"/>
                  </a:lnTo>
                  <a:lnTo>
                    <a:pt x="1576" y="6860"/>
                  </a:lnTo>
                  <a:lnTo>
                    <a:pt x="1538" y="7014"/>
                  </a:lnTo>
                  <a:lnTo>
                    <a:pt x="1518" y="7168"/>
                  </a:lnTo>
                  <a:lnTo>
                    <a:pt x="1518" y="7341"/>
                  </a:lnTo>
                  <a:lnTo>
                    <a:pt x="1538" y="7533"/>
                  </a:lnTo>
                  <a:lnTo>
                    <a:pt x="1576" y="7725"/>
                  </a:lnTo>
                  <a:lnTo>
                    <a:pt x="1634" y="7917"/>
                  </a:lnTo>
                  <a:lnTo>
                    <a:pt x="1787" y="8340"/>
                  </a:lnTo>
                  <a:lnTo>
                    <a:pt x="2056" y="8935"/>
                  </a:lnTo>
                  <a:lnTo>
                    <a:pt x="2345" y="9550"/>
                  </a:lnTo>
                  <a:lnTo>
                    <a:pt x="2652" y="10127"/>
                  </a:lnTo>
                  <a:lnTo>
                    <a:pt x="2960" y="10722"/>
                  </a:lnTo>
                  <a:lnTo>
                    <a:pt x="3305" y="11279"/>
                  </a:lnTo>
                  <a:lnTo>
                    <a:pt x="3670" y="11856"/>
                  </a:lnTo>
                  <a:lnTo>
                    <a:pt x="4036" y="12394"/>
                  </a:lnTo>
                  <a:lnTo>
                    <a:pt x="4439" y="12932"/>
                  </a:lnTo>
                  <a:lnTo>
                    <a:pt x="4381" y="12970"/>
                  </a:lnTo>
                  <a:lnTo>
                    <a:pt x="4362" y="13047"/>
                  </a:lnTo>
                  <a:lnTo>
                    <a:pt x="4362" y="13066"/>
                  </a:lnTo>
                  <a:lnTo>
                    <a:pt x="4362" y="13105"/>
                  </a:lnTo>
                  <a:lnTo>
                    <a:pt x="4343" y="13143"/>
                  </a:lnTo>
                  <a:lnTo>
                    <a:pt x="4362" y="13182"/>
                  </a:lnTo>
                  <a:lnTo>
                    <a:pt x="4362" y="13201"/>
                  </a:lnTo>
                  <a:lnTo>
                    <a:pt x="4362" y="14142"/>
                  </a:lnTo>
                  <a:lnTo>
                    <a:pt x="4401" y="15084"/>
                  </a:lnTo>
                  <a:lnTo>
                    <a:pt x="4439" y="16025"/>
                  </a:lnTo>
                  <a:lnTo>
                    <a:pt x="4497" y="16967"/>
                  </a:lnTo>
                  <a:lnTo>
                    <a:pt x="4631" y="18850"/>
                  </a:lnTo>
                  <a:lnTo>
                    <a:pt x="4766" y="20733"/>
                  </a:lnTo>
                  <a:lnTo>
                    <a:pt x="4843" y="22232"/>
                  </a:lnTo>
                  <a:lnTo>
                    <a:pt x="4939" y="23749"/>
                  </a:lnTo>
                  <a:lnTo>
                    <a:pt x="5054" y="25248"/>
                  </a:lnTo>
                  <a:lnTo>
                    <a:pt x="5112" y="25998"/>
                  </a:lnTo>
                  <a:lnTo>
                    <a:pt x="5208" y="26747"/>
                  </a:lnTo>
                  <a:lnTo>
                    <a:pt x="5265" y="27112"/>
                  </a:lnTo>
                  <a:lnTo>
                    <a:pt x="5323" y="27439"/>
                  </a:lnTo>
                  <a:lnTo>
                    <a:pt x="5419" y="27765"/>
                  </a:lnTo>
                  <a:lnTo>
                    <a:pt x="5515" y="28073"/>
                  </a:lnTo>
                  <a:lnTo>
                    <a:pt x="5611" y="28342"/>
                  </a:lnTo>
                  <a:lnTo>
                    <a:pt x="5726" y="28611"/>
                  </a:lnTo>
                  <a:lnTo>
                    <a:pt x="5861" y="28860"/>
                  </a:lnTo>
                  <a:lnTo>
                    <a:pt x="5995" y="29091"/>
                  </a:lnTo>
                  <a:lnTo>
                    <a:pt x="6149" y="29302"/>
                  </a:lnTo>
                  <a:lnTo>
                    <a:pt x="6303" y="29494"/>
                  </a:lnTo>
                  <a:lnTo>
                    <a:pt x="6476" y="29667"/>
                  </a:lnTo>
                  <a:lnTo>
                    <a:pt x="6649" y="29840"/>
                  </a:lnTo>
                  <a:lnTo>
                    <a:pt x="6841" y="29994"/>
                  </a:lnTo>
                  <a:lnTo>
                    <a:pt x="7033" y="30129"/>
                  </a:lnTo>
                  <a:lnTo>
                    <a:pt x="7244" y="30263"/>
                  </a:lnTo>
                  <a:lnTo>
                    <a:pt x="7456" y="30378"/>
                  </a:lnTo>
                  <a:lnTo>
                    <a:pt x="7686" y="30474"/>
                  </a:lnTo>
                  <a:lnTo>
                    <a:pt x="7917" y="30570"/>
                  </a:lnTo>
                  <a:lnTo>
                    <a:pt x="8167" y="30647"/>
                  </a:lnTo>
                  <a:lnTo>
                    <a:pt x="8416" y="30724"/>
                  </a:lnTo>
                  <a:lnTo>
                    <a:pt x="8935" y="30839"/>
                  </a:lnTo>
                  <a:lnTo>
                    <a:pt x="9473" y="30936"/>
                  </a:lnTo>
                  <a:lnTo>
                    <a:pt x="10050" y="30993"/>
                  </a:lnTo>
                  <a:lnTo>
                    <a:pt x="10645" y="31032"/>
                  </a:lnTo>
                  <a:lnTo>
                    <a:pt x="11279" y="31051"/>
                  </a:lnTo>
                  <a:lnTo>
                    <a:pt x="11913" y="31070"/>
                  </a:lnTo>
                  <a:lnTo>
                    <a:pt x="13527" y="31070"/>
                  </a:lnTo>
                  <a:lnTo>
                    <a:pt x="14046" y="31051"/>
                  </a:lnTo>
                  <a:lnTo>
                    <a:pt x="14526" y="31012"/>
                  </a:lnTo>
                  <a:lnTo>
                    <a:pt x="15007" y="30955"/>
                  </a:lnTo>
                  <a:lnTo>
                    <a:pt x="15449" y="30859"/>
                  </a:lnTo>
                  <a:lnTo>
                    <a:pt x="15660" y="30801"/>
                  </a:lnTo>
                  <a:lnTo>
                    <a:pt x="15852" y="30743"/>
                  </a:lnTo>
                  <a:lnTo>
                    <a:pt x="16064" y="30667"/>
                  </a:lnTo>
                  <a:lnTo>
                    <a:pt x="16237" y="30570"/>
                  </a:lnTo>
                  <a:lnTo>
                    <a:pt x="16429" y="30474"/>
                  </a:lnTo>
                  <a:lnTo>
                    <a:pt x="16602" y="30359"/>
                  </a:lnTo>
                  <a:lnTo>
                    <a:pt x="16755" y="30225"/>
                  </a:lnTo>
                  <a:lnTo>
                    <a:pt x="16909" y="30090"/>
                  </a:lnTo>
                  <a:lnTo>
                    <a:pt x="17063" y="29936"/>
                  </a:lnTo>
                  <a:lnTo>
                    <a:pt x="17197" y="29763"/>
                  </a:lnTo>
                  <a:lnTo>
                    <a:pt x="17313" y="29571"/>
                  </a:lnTo>
                  <a:lnTo>
                    <a:pt x="17428" y="29360"/>
                  </a:lnTo>
                  <a:lnTo>
                    <a:pt x="17524" y="29149"/>
                  </a:lnTo>
                  <a:lnTo>
                    <a:pt x="17620" y="28899"/>
                  </a:lnTo>
                  <a:lnTo>
                    <a:pt x="17697" y="28649"/>
                  </a:lnTo>
                  <a:lnTo>
                    <a:pt x="17774" y="28361"/>
                  </a:lnTo>
                  <a:lnTo>
                    <a:pt x="17831" y="28073"/>
                  </a:lnTo>
                  <a:lnTo>
                    <a:pt x="17870" y="27746"/>
                  </a:lnTo>
                  <a:lnTo>
                    <a:pt x="18062" y="25940"/>
                  </a:lnTo>
                  <a:lnTo>
                    <a:pt x="18235" y="24115"/>
                  </a:lnTo>
                  <a:lnTo>
                    <a:pt x="18561" y="20464"/>
                  </a:lnTo>
                  <a:lnTo>
                    <a:pt x="18850" y="16813"/>
                  </a:lnTo>
                  <a:lnTo>
                    <a:pt x="19157" y="13162"/>
                  </a:lnTo>
                  <a:lnTo>
                    <a:pt x="19157" y="13105"/>
                  </a:lnTo>
                  <a:lnTo>
                    <a:pt x="19138" y="13047"/>
                  </a:lnTo>
                  <a:lnTo>
                    <a:pt x="19099" y="12951"/>
                  </a:lnTo>
                  <a:lnTo>
                    <a:pt x="19099" y="12932"/>
                  </a:lnTo>
                  <a:lnTo>
                    <a:pt x="19176" y="12355"/>
                  </a:lnTo>
                  <a:lnTo>
                    <a:pt x="19272" y="11779"/>
                  </a:lnTo>
                  <a:lnTo>
                    <a:pt x="19407" y="11241"/>
                  </a:lnTo>
                  <a:lnTo>
                    <a:pt x="19561" y="10684"/>
                  </a:lnTo>
                  <a:lnTo>
                    <a:pt x="19733" y="10146"/>
                  </a:lnTo>
                  <a:lnTo>
                    <a:pt x="19945" y="9627"/>
                  </a:lnTo>
                  <a:lnTo>
                    <a:pt x="20195" y="9089"/>
                  </a:lnTo>
                  <a:lnTo>
                    <a:pt x="20464" y="8570"/>
                  </a:lnTo>
                  <a:lnTo>
                    <a:pt x="20579" y="8378"/>
                  </a:lnTo>
                  <a:lnTo>
                    <a:pt x="20733" y="8148"/>
                  </a:lnTo>
                  <a:lnTo>
                    <a:pt x="21098" y="7648"/>
                  </a:lnTo>
                  <a:lnTo>
                    <a:pt x="21251" y="7398"/>
                  </a:lnTo>
                  <a:lnTo>
                    <a:pt x="21405" y="7129"/>
                  </a:lnTo>
                  <a:lnTo>
                    <a:pt x="21501" y="6860"/>
                  </a:lnTo>
                  <a:lnTo>
                    <a:pt x="21520" y="6745"/>
                  </a:lnTo>
                  <a:lnTo>
                    <a:pt x="21540" y="6610"/>
                  </a:lnTo>
                  <a:lnTo>
                    <a:pt x="21559" y="6572"/>
                  </a:lnTo>
                  <a:lnTo>
                    <a:pt x="21616" y="6457"/>
                  </a:lnTo>
                  <a:lnTo>
                    <a:pt x="21636" y="6322"/>
                  </a:lnTo>
                  <a:lnTo>
                    <a:pt x="21655" y="6188"/>
                  </a:lnTo>
                  <a:lnTo>
                    <a:pt x="21655" y="6072"/>
                  </a:lnTo>
                  <a:lnTo>
                    <a:pt x="21655" y="5938"/>
                  </a:lnTo>
                  <a:lnTo>
                    <a:pt x="21636" y="5823"/>
                  </a:lnTo>
                  <a:lnTo>
                    <a:pt x="21597" y="5707"/>
                  </a:lnTo>
                  <a:lnTo>
                    <a:pt x="21559" y="5592"/>
                  </a:lnTo>
                  <a:lnTo>
                    <a:pt x="21424" y="5381"/>
                  </a:lnTo>
                  <a:lnTo>
                    <a:pt x="21271" y="5189"/>
                  </a:lnTo>
                  <a:lnTo>
                    <a:pt x="21078" y="5016"/>
                  </a:lnTo>
                  <a:lnTo>
                    <a:pt x="20848" y="4862"/>
                  </a:lnTo>
                  <a:lnTo>
                    <a:pt x="20502" y="4689"/>
                  </a:lnTo>
                  <a:lnTo>
                    <a:pt x="20137" y="4516"/>
                  </a:lnTo>
                  <a:lnTo>
                    <a:pt x="19733" y="4362"/>
                  </a:lnTo>
                  <a:lnTo>
                    <a:pt x="19349" y="4228"/>
                  </a:lnTo>
                  <a:lnTo>
                    <a:pt x="19503" y="3882"/>
                  </a:lnTo>
                  <a:lnTo>
                    <a:pt x="19676" y="3594"/>
                  </a:lnTo>
                  <a:lnTo>
                    <a:pt x="19868" y="3325"/>
                  </a:lnTo>
                  <a:lnTo>
                    <a:pt x="20118" y="3056"/>
                  </a:lnTo>
                  <a:lnTo>
                    <a:pt x="20156" y="3017"/>
                  </a:lnTo>
                  <a:lnTo>
                    <a:pt x="20175" y="2979"/>
                  </a:lnTo>
                  <a:lnTo>
                    <a:pt x="20175" y="2902"/>
                  </a:lnTo>
                  <a:lnTo>
                    <a:pt x="20156" y="2806"/>
                  </a:lnTo>
                  <a:lnTo>
                    <a:pt x="20118" y="2768"/>
                  </a:lnTo>
                  <a:lnTo>
                    <a:pt x="20079" y="2748"/>
                  </a:lnTo>
                  <a:lnTo>
                    <a:pt x="18120" y="1807"/>
                  </a:lnTo>
                  <a:lnTo>
                    <a:pt x="17754" y="1634"/>
                  </a:lnTo>
                  <a:lnTo>
                    <a:pt x="17351" y="1423"/>
                  </a:lnTo>
                  <a:lnTo>
                    <a:pt x="17140" y="1346"/>
                  </a:lnTo>
                  <a:lnTo>
                    <a:pt x="16947" y="1269"/>
                  </a:lnTo>
                  <a:lnTo>
                    <a:pt x="16736" y="1230"/>
                  </a:lnTo>
                  <a:lnTo>
                    <a:pt x="16525" y="1211"/>
                  </a:lnTo>
                  <a:lnTo>
                    <a:pt x="16333" y="1230"/>
                  </a:lnTo>
                  <a:lnTo>
                    <a:pt x="16140" y="1269"/>
                  </a:lnTo>
                  <a:lnTo>
                    <a:pt x="15968" y="1346"/>
                  </a:lnTo>
                  <a:lnTo>
                    <a:pt x="15814" y="1461"/>
                  </a:lnTo>
                  <a:lnTo>
                    <a:pt x="15679" y="1576"/>
                  </a:lnTo>
                  <a:lnTo>
                    <a:pt x="15545" y="1730"/>
                  </a:lnTo>
                  <a:lnTo>
                    <a:pt x="15430" y="1884"/>
                  </a:lnTo>
                  <a:lnTo>
                    <a:pt x="15314" y="2057"/>
                  </a:lnTo>
                  <a:lnTo>
                    <a:pt x="15276" y="2095"/>
                  </a:lnTo>
                  <a:lnTo>
                    <a:pt x="15276" y="2133"/>
                  </a:lnTo>
                  <a:lnTo>
                    <a:pt x="15064" y="2518"/>
                  </a:lnTo>
                  <a:lnTo>
                    <a:pt x="15064" y="2383"/>
                  </a:lnTo>
                  <a:lnTo>
                    <a:pt x="15064" y="2326"/>
                  </a:lnTo>
                  <a:lnTo>
                    <a:pt x="15026" y="2268"/>
                  </a:lnTo>
                  <a:lnTo>
                    <a:pt x="14968" y="2230"/>
                  </a:lnTo>
                  <a:lnTo>
                    <a:pt x="14911" y="2230"/>
                  </a:lnTo>
                  <a:lnTo>
                    <a:pt x="14642" y="2210"/>
                  </a:lnTo>
                  <a:lnTo>
                    <a:pt x="14373" y="2191"/>
                  </a:lnTo>
                  <a:lnTo>
                    <a:pt x="13854" y="2114"/>
                  </a:lnTo>
                  <a:lnTo>
                    <a:pt x="13374" y="2037"/>
                  </a:lnTo>
                  <a:lnTo>
                    <a:pt x="13143" y="2018"/>
                  </a:lnTo>
                  <a:lnTo>
                    <a:pt x="12932" y="2018"/>
                  </a:lnTo>
                  <a:lnTo>
                    <a:pt x="12912" y="1672"/>
                  </a:lnTo>
                  <a:lnTo>
                    <a:pt x="12893" y="1499"/>
                  </a:lnTo>
                  <a:lnTo>
                    <a:pt x="12874" y="1346"/>
                  </a:lnTo>
                  <a:lnTo>
                    <a:pt x="12816" y="1192"/>
                  </a:lnTo>
                  <a:lnTo>
                    <a:pt x="12759" y="1038"/>
                  </a:lnTo>
                  <a:lnTo>
                    <a:pt x="12682" y="942"/>
                  </a:lnTo>
                  <a:lnTo>
                    <a:pt x="12586" y="846"/>
                  </a:lnTo>
                  <a:lnTo>
                    <a:pt x="12471" y="808"/>
                  </a:lnTo>
                  <a:lnTo>
                    <a:pt x="12355" y="616"/>
                  </a:lnTo>
                  <a:lnTo>
                    <a:pt x="12221" y="462"/>
                  </a:lnTo>
                  <a:lnTo>
                    <a:pt x="12048" y="327"/>
                  </a:lnTo>
                  <a:lnTo>
                    <a:pt x="11875" y="231"/>
                  </a:lnTo>
                  <a:lnTo>
                    <a:pt x="11683" y="154"/>
                  </a:lnTo>
                  <a:lnTo>
                    <a:pt x="11471" y="78"/>
                  </a:lnTo>
                  <a:lnTo>
                    <a:pt x="11260" y="39"/>
                  </a:lnTo>
                  <a:lnTo>
                    <a:pt x="110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78"/>
            <p:cNvSpPr/>
            <p:nvPr/>
          </p:nvSpPr>
          <p:spPr>
            <a:xfrm>
              <a:off x="6406131" y="3459938"/>
              <a:ext cx="120818" cy="229653"/>
            </a:xfrm>
            <a:custGeom>
              <a:avLst/>
              <a:gdLst/>
              <a:ahLst/>
              <a:cxnLst/>
              <a:rect l="l" t="t" r="r" b="b"/>
              <a:pathLst>
                <a:path w="3882" h="7379" extrusionOk="0">
                  <a:moveTo>
                    <a:pt x="2306" y="0"/>
                  </a:moveTo>
                  <a:lnTo>
                    <a:pt x="2172" y="19"/>
                  </a:lnTo>
                  <a:lnTo>
                    <a:pt x="2056" y="39"/>
                  </a:lnTo>
                  <a:lnTo>
                    <a:pt x="1941" y="96"/>
                  </a:lnTo>
                  <a:lnTo>
                    <a:pt x="1826" y="173"/>
                  </a:lnTo>
                  <a:lnTo>
                    <a:pt x="1710" y="250"/>
                  </a:lnTo>
                  <a:lnTo>
                    <a:pt x="1499" y="442"/>
                  </a:lnTo>
                  <a:lnTo>
                    <a:pt x="1288" y="673"/>
                  </a:lnTo>
                  <a:lnTo>
                    <a:pt x="1115" y="942"/>
                  </a:lnTo>
                  <a:lnTo>
                    <a:pt x="942" y="1249"/>
                  </a:lnTo>
                  <a:lnTo>
                    <a:pt x="788" y="1557"/>
                  </a:lnTo>
                  <a:lnTo>
                    <a:pt x="654" y="1864"/>
                  </a:lnTo>
                  <a:lnTo>
                    <a:pt x="538" y="2171"/>
                  </a:lnTo>
                  <a:lnTo>
                    <a:pt x="442" y="2479"/>
                  </a:lnTo>
                  <a:lnTo>
                    <a:pt x="289" y="3017"/>
                  </a:lnTo>
                  <a:lnTo>
                    <a:pt x="154" y="3536"/>
                  </a:lnTo>
                  <a:lnTo>
                    <a:pt x="77" y="4074"/>
                  </a:lnTo>
                  <a:lnTo>
                    <a:pt x="20" y="4612"/>
                  </a:lnTo>
                  <a:lnTo>
                    <a:pt x="0" y="5150"/>
                  </a:lnTo>
                  <a:lnTo>
                    <a:pt x="0" y="5668"/>
                  </a:lnTo>
                  <a:lnTo>
                    <a:pt x="39" y="6206"/>
                  </a:lnTo>
                  <a:lnTo>
                    <a:pt x="77" y="6744"/>
                  </a:lnTo>
                  <a:lnTo>
                    <a:pt x="135" y="7282"/>
                  </a:lnTo>
                  <a:lnTo>
                    <a:pt x="135" y="7321"/>
                  </a:lnTo>
                  <a:lnTo>
                    <a:pt x="135" y="7340"/>
                  </a:lnTo>
                  <a:lnTo>
                    <a:pt x="1595" y="7378"/>
                  </a:lnTo>
                  <a:lnTo>
                    <a:pt x="1653" y="6917"/>
                  </a:lnTo>
                  <a:lnTo>
                    <a:pt x="1710" y="6456"/>
                  </a:lnTo>
                  <a:lnTo>
                    <a:pt x="1806" y="6014"/>
                  </a:lnTo>
                  <a:lnTo>
                    <a:pt x="1903" y="5572"/>
                  </a:lnTo>
                  <a:lnTo>
                    <a:pt x="2018" y="5130"/>
                  </a:lnTo>
                  <a:lnTo>
                    <a:pt x="2152" y="4688"/>
                  </a:lnTo>
                  <a:lnTo>
                    <a:pt x="2325" y="4266"/>
                  </a:lnTo>
                  <a:lnTo>
                    <a:pt x="2498" y="3843"/>
                  </a:lnTo>
                  <a:lnTo>
                    <a:pt x="2671" y="3478"/>
                  </a:lnTo>
                  <a:lnTo>
                    <a:pt x="2844" y="3113"/>
                  </a:lnTo>
                  <a:lnTo>
                    <a:pt x="3248" y="2421"/>
                  </a:lnTo>
                  <a:lnTo>
                    <a:pt x="3517" y="1979"/>
                  </a:lnTo>
                  <a:lnTo>
                    <a:pt x="3766" y="1537"/>
                  </a:lnTo>
                  <a:lnTo>
                    <a:pt x="3843" y="1326"/>
                  </a:lnTo>
                  <a:lnTo>
                    <a:pt x="3882" y="1134"/>
                  </a:lnTo>
                  <a:lnTo>
                    <a:pt x="3882" y="961"/>
                  </a:lnTo>
                  <a:lnTo>
                    <a:pt x="3843" y="807"/>
                  </a:lnTo>
                  <a:lnTo>
                    <a:pt x="3766" y="673"/>
                  </a:lnTo>
                  <a:lnTo>
                    <a:pt x="3651" y="577"/>
                  </a:lnTo>
                  <a:lnTo>
                    <a:pt x="3497" y="500"/>
                  </a:lnTo>
                  <a:lnTo>
                    <a:pt x="3305" y="442"/>
                  </a:lnTo>
                  <a:lnTo>
                    <a:pt x="3151" y="308"/>
                  </a:lnTo>
                  <a:lnTo>
                    <a:pt x="2998" y="192"/>
                  </a:lnTo>
                  <a:lnTo>
                    <a:pt x="2844" y="115"/>
                  </a:lnTo>
                  <a:lnTo>
                    <a:pt x="2710" y="58"/>
                  </a:lnTo>
                  <a:lnTo>
                    <a:pt x="2575" y="19"/>
                  </a:lnTo>
                  <a:lnTo>
                    <a:pt x="2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78"/>
            <p:cNvSpPr/>
            <p:nvPr/>
          </p:nvSpPr>
          <p:spPr>
            <a:xfrm>
              <a:off x="6378618" y="3430029"/>
              <a:ext cx="158507" cy="193177"/>
            </a:xfrm>
            <a:custGeom>
              <a:avLst/>
              <a:gdLst/>
              <a:ahLst/>
              <a:cxnLst/>
              <a:rect l="l" t="t" r="r" b="b"/>
              <a:pathLst>
                <a:path w="5093" h="6207" extrusionOk="0">
                  <a:moveTo>
                    <a:pt x="2556" y="0"/>
                  </a:moveTo>
                  <a:lnTo>
                    <a:pt x="2402" y="39"/>
                  </a:lnTo>
                  <a:lnTo>
                    <a:pt x="2249" y="77"/>
                  </a:lnTo>
                  <a:lnTo>
                    <a:pt x="2114" y="116"/>
                  </a:lnTo>
                  <a:lnTo>
                    <a:pt x="1980" y="193"/>
                  </a:lnTo>
                  <a:lnTo>
                    <a:pt x="1845" y="250"/>
                  </a:lnTo>
                  <a:lnTo>
                    <a:pt x="1615" y="442"/>
                  </a:lnTo>
                  <a:lnTo>
                    <a:pt x="1384" y="654"/>
                  </a:lnTo>
                  <a:lnTo>
                    <a:pt x="1192" y="884"/>
                  </a:lnTo>
                  <a:lnTo>
                    <a:pt x="1000" y="1153"/>
                  </a:lnTo>
                  <a:lnTo>
                    <a:pt x="769" y="1518"/>
                  </a:lnTo>
                  <a:lnTo>
                    <a:pt x="577" y="1883"/>
                  </a:lnTo>
                  <a:lnTo>
                    <a:pt x="423" y="2268"/>
                  </a:lnTo>
                  <a:lnTo>
                    <a:pt x="289" y="2652"/>
                  </a:lnTo>
                  <a:lnTo>
                    <a:pt x="173" y="3056"/>
                  </a:lnTo>
                  <a:lnTo>
                    <a:pt x="97" y="3459"/>
                  </a:lnTo>
                  <a:lnTo>
                    <a:pt x="39" y="3863"/>
                  </a:lnTo>
                  <a:lnTo>
                    <a:pt x="1" y="4285"/>
                  </a:lnTo>
                  <a:lnTo>
                    <a:pt x="289" y="5246"/>
                  </a:lnTo>
                  <a:lnTo>
                    <a:pt x="404" y="5726"/>
                  </a:lnTo>
                  <a:lnTo>
                    <a:pt x="519" y="6207"/>
                  </a:lnTo>
                  <a:lnTo>
                    <a:pt x="519" y="5784"/>
                  </a:lnTo>
                  <a:lnTo>
                    <a:pt x="558" y="5380"/>
                  </a:lnTo>
                  <a:lnTo>
                    <a:pt x="596" y="4958"/>
                  </a:lnTo>
                  <a:lnTo>
                    <a:pt x="654" y="4554"/>
                  </a:lnTo>
                  <a:lnTo>
                    <a:pt x="731" y="4151"/>
                  </a:lnTo>
                  <a:lnTo>
                    <a:pt x="827" y="3728"/>
                  </a:lnTo>
                  <a:lnTo>
                    <a:pt x="942" y="3344"/>
                  </a:lnTo>
                  <a:lnTo>
                    <a:pt x="1096" y="2940"/>
                  </a:lnTo>
                  <a:lnTo>
                    <a:pt x="1384" y="2191"/>
                  </a:lnTo>
                  <a:lnTo>
                    <a:pt x="1576" y="1749"/>
                  </a:lnTo>
                  <a:lnTo>
                    <a:pt x="1787" y="1345"/>
                  </a:lnTo>
                  <a:lnTo>
                    <a:pt x="1922" y="1134"/>
                  </a:lnTo>
                  <a:lnTo>
                    <a:pt x="2056" y="961"/>
                  </a:lnTo>
                  <a:lnTo>
                    <a:pt x="2191" y="788"/>
                  </a:lnTo>
                  <a:lnTo>
                    <a:pt x="2345" y="654"/>
                  </a:lnTo>
                  <a:lnTo>
                    <a:pt x="2518" y="538"/>
                  </a:lnTo>
                  <a:lnTo>
                    <a:pt x="2690" y="462"/>
                  </a:lnTo>
                  <a:lnTo>
                    <a:pt x="2883" y="404"/>
                  </a:lnTo>
                  <a:lnTo>
                    <a:pt x="3075" y="385"/>
                  </a:lnTo>
                  <a:lnTo>
                    <a:pt x="3286" y="423"/>
                  </a:lnTo>
                  <a:lnTo>
                    <a:pt x="3536" y="481"/>
                  </a:lnTo>
                  <a:lnTo>
                    <a:pt x="3805" y="596"/>
                  </a:lnTo>
                  <a:lnTo>
                    <a:pt x="4093" y="731"/>
                  </a:lnTo>
                  <a:lnTo>
                    <a:pt x="4381" y="884"/>
                  </a:lnTo>
                  <a:lnTo>
                    <a:pt x="4650" y="1057"/>
                  </a:lnTo>
                  <a:lnTo>
                    <a:pt x="4881" y="1269"/>
                  </a:lnTo>
                  <a:lnTo>
                    <a:pt x="5092" y="1461"/>
                  </a:lnTo>
                  <a:lnTo>
                    <a:pt x="5054" y="1326"/>
                  </a:lnTo>
                  <a:lnTo>
                    <a:pt x="4996" y="1173"/>
                  </a:lnTo>
                  <a:lnTo>
                    <a:pt x="4919" y="1038"/>
                  </a:lnTo>
                  <a:lnTo>
                    <a:pt x="4823" y="923"/>
                  </a:lnTo>
                  <a:lnTo>
                    <a:pt x="4708" y="788"/>
                  </a:lnTo>
                  <a:lnTo>
                    <a:pt x="4573" y="673"/>
                  </a:lnTo>
                  <a:lnTo>
                    <a:pt x="4439" y="577"/>
                  </a:lnTo>
                  <a:lnTo>
                    <a:pt x="4285" y="481"/>
                  </a:lnTo>
                  <a:lnTo>
                    <a:pt x="3978" y="308"/>
                  </a:lnTo>
                  <a:lnTo>
                    <a:pt x="3670" y="173"/>
                  </a:lnTo>
                  <a:lnTo>
                    <a:pt x="3363" y="77"/>
                  </a:lnTo>
                  <a:lnTo>
                    <a:pt x="3075" y="20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CE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78"/>
            <p:cNvSpPr/>
            <p:nvPr/>
          </p:nvSpPr>
          <p:spPr>
            <a:xfrm>
              <a:off x="6362465" y="3341514"/>
              <a:ext cx="122031" cy="78366"/>
            </a:xfrm>
            <a:custGeom>
              <a:avLst/>
              <a:gdLst/>
              <a:ahLst/>
              <a:cxnLst/>
              <a:rect l="l" t="t" r="r" b="b"/>
              <a:pathLst>
                <a:path w="3921" h="2518" extrusionOk="0">
                  <a:moveTo>
                    <a:pt x="942" y="1"/>
                  </a:moveTo>
                  <a:lnTo>
                    <a:pt x="731" y="20"/>
                  </a:lnTo>
                  <a:lnTo>
                    <a:pt x="500" y="78"/>
                  </a:lnTo>
                  <a:lnTo>
                    <a:pt x="289" y="193"/>
                  </a:lnTo>
                  <a:lnTo>
                    <a:pt x="39" y="366"/>
                  </a:lnTo>
                  <a:lnTo>
                    <a:pt x="1" y="404"/>
                  </a:lnTo>
                  <a:lnTo>
                    <a:pt x="750" y="616"/>
                  </a:lnTo>
                  <a:lnTo>
                    <a:pt x="1499" y="846"/>
                  </a:lnTo>
                  <a:lnTo>
                    <a:pt x="1807" y="942"/>
                  </a:lnTo>
                  <a:lnTo>
                    <a:pt x="2172" y="1058"/>
                  </a:lnTo>
                  <a:lnTo>
                    <a:pt x="2345" y="1134"/>
                  </a:lnTo>
                  <a:lnTo>
                    <a:pt x="2499" y="1211"/>
                  </a:lnTo>
                  <a:lnTo>
                    <a:pt x="2633" y="1307"/>
                  </a:lnTo>
                  <a:lnTo>
                    <a:pt x="2729" y="1423"/>
                  </a:lnTo>
                  <a:lnTo>
                    <a:pt x="2768" y="1499"/>
                  </a:lnTo>
                  <a:lnTo>
                    <a:pt x="2787" y="1596"/>
                  </a:lnTo>
                  <a:lnTo>
                    <a:pt x="2787" y="1672"/>
                  </a:lnTo>
                  <a:lnTo>
                    <a:pt x="2787" y="1749"/>
                  </a:lnTo>
                  <a:lnTo>
                    <a:pt x="2748" y="1903"/>
                  </a:lnTo>
                  <a:lnTo>
                    <a:pt x="2672" y="2057"/>
                  </a:lnTo>
                  <a:lnTo>
                    <a:pt x="2422" y="2518"/>
                  </a:lnTo>
                  <a:lnTo>
                    <a:pt x="2422" y="2518"/>
                  </a:lnTo>
                  <a:lnTo>
                    <a:pt x="2595" y="2441"/>
                  </a:lnTo>
                  <a:lnTo>
                    <a:pt x="2768" y="2364"/>
                  </a:lnTo>
                  <a:lnTo>
                    <a:pt x="2940" y="2345"/>
                  </a:lnTo>
                  <a:lnTo>
                    <a:pt x="3113" y="2364"/>
                  </a:lnTo>
                  <a:lnTo>
                    <a:pt x="3286" y="2403"/>
                  </a:lnTo>
                  <a:lnTo>
                    <a:pt x="3402" y="2076"/>
                  </a:lnTo>
                  <a:lnTo>
                    <a:pt x="3555" y="1788"/>
                  </a:lnTo>
                  <a:lnTo>
                    <a:pt x="3728" y="1519"/>
                  </a:lnTo>
                  <a:lnTo>
                    <a:pt x="3920" y="1269"/>
                  </a:lnTo>
                  <a:lnTo>
                    <a:pt x="2902" y="769"/>
                  </a:lnTo>
                  <a:lnTo>
                    <a:pt x="1865" y="289"/>
                  </a:lnTo>
                  <a:lnTo>
                    <a:pt x="1615" y="174"/>
                  </a:lnTo>
                  <a:lnTo>
                    <a:pt x="1384" y="97"/>
                  </a:lnTo>
                  <a:lnTo>
                    <a:pt x="1173" y="3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FCE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78"/>
            <p:cNvSpPr/>
            <p:nvPr/>
          </p:nvSpPr>
          <p:spPr>
            <a:xfrm>
              <a:off x="6334952" y="3360063"/>
              <a:ext cx="101117" cy="183623"/>
            </a:xfrm>
            <a:custGeom>
              <a:avLst/>
              <a:gdLst/>
              <a:ahLst/>
              <a:cxnLst/>
              <a:rect l="l" t="t" r="r" b="b"/>
              <a:pathLst>
                <a:path w="3249" h="5900" extrusionOk="0">
                  <a:moveTo>
                    <a:pt x="712" y="0"/>
                  </a:moveTo>
                  <a:lnTo>
                    <a:pt x="577" y="231"/>
                  </a:lnTo>
                  <a:lnTo>
                    <a:pt x="443" y="462"/>
                  </a:lnTo>
                  <a:lnTo>
                    <a:pt x="174" y="923"/>
                  </a:lnTo>
                  <a:lnTo>
                    <a:pt x="1" y="3267"/>
                  </a:lnTo>
                  <a:lnTo>
                    <a:pt x="1" y="3286"/>
                  </a:lnTo>
                  <a:lnTo>
                    <a:pt x="328" y="3920"/>
                  </a:lnTo>
                  <a:lnTo>
                    <a:pt x="635" y="4554"/>
                  </a:lnTo>
                  <a:lnTo>
                    <a:pt x="923" y="5227"/>
                  </a:lnTo>
                  <a:lnTo>
                    <a:pt x="1173" y="5899"/>
                  </a:lnTo>
                  <a:lnTo>
                    <a:pt x="1231" y="5476"/>
                  </a:lnTo>
                  <a:lnTo>
                    <a:pt x="1327" y="5035"/>
                  </a:lnTo>
                  <a:lnTo>
                    <a:pt x="1442" y="4612"/>
                  </a:lnTo>
                  <a:lnTo>
                    <a:pt x="1576" y="4170"/>
                  </a:lnTo>
                  <a:lnTo>
                    <a:pt x="1749" y="3766"/>
                  </a:lnTo>
                  <a:lnTo>
                    <a:pt x="1961" y="3363"/>
                  </a:lnTo>
                  <a:lnTo>
                    <a:pt x="2191" y="2998"/>
                  </a:lnTo>
                  <a:lnTo>
                    <a:pt x="2460" y="2652"/>
                  </a:lnTo>
                  <a:lnTo>
                    <a:pt x="2691" y="2210"/>
                  </a:lnTo>
                  <a:lnTo>
                    <a:pt x="2960" y="1787"/>
                  </a:lnTo>
                  <a:lnTo>
                    <a:pt x="3133" y="1538"/>
                  </a:lnTo>
                  <a:lnTo>
                    <a:pt x="3210" y="1384"/>
                  </a:lnTo>
                  <a:lnTo>
                    <a:pt x="3248" y="1326"/>
                  </a:lnTo>
                  <a:lnTo>
                    <a:pt x="3248" y="1288"/>
                  </a:lnTo>
                  <a:lnTo>
                    <a:pt x="3229" y="1192"/>
                  </a:lnTo>
                  <a:lnTo>
                    <a:pt x="3190" y="1096"/>
                  </a:lnTo>
                  <a:lnTo>
                    <a:pt x="3133" y="1019"/>
                  </a:lnTo>
                  <a:lnTo>
                    <a:pt x="3075" y="942"/>
                  </a:lnTo>
                  <a:lnTo>
                    <a:pt x="2902" y="827"/>
                  </a:lnTo>
                  <a:lnTo>
                    <a:pt x="2749" y="731"/>
                  </a:lnTo>
                  <a:lnTo>
                    <a:pt x="2499" y="615"/>
                  </a:lnTo>
                  <a:lnTo>
                    <a:pt x="2268" y="519"/>
                  </a:lnTo>
                  <a:lnTo>
                    <a:pt x="1749" y="327"/>
                  </a:lnTo>
                  <a:lnTo>
                    <a:pt x="1231" y="154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78"/>
            <p:cNvSpPr/>
            <p:nvPr/>
          </p:nvSpPr>
          <p:spPr>
            <a:xfrm>
              <a:off x="6019828" y="3702731"/>
              <a:ext cx="429957" cy="536427"/>
            </a:xfrm>
            <a:custGeom>
              <a:avLst/>
              <a:gdLst/>
              <a:ahLst/>
              <a:cxnLst/>
              <a:rect l="l" t="t" r="r" b="b"/>
              <a:pathLst>
                <a:path w="13815" h="17236" extrusionOk="0">
                  <a:moveTo>
                    <a:pt x="0" y="0"/>
                  </a:moveTo>
                  <a:lnTo>
                    <a:pt x="173" y="1268"/>
                  </a:lnTo>
                  <a:lnTo>
                    <a:pt x="307" y="2536"/>
                  </a:lnTo>
                  <a:lnTo>
                    <a:pt x="423" y="3805"/>
                  </a:lnTo>
                  <a:lnTo>
                    <a:pt x="519" y="5092"/>
                  </a:lnTo>
                  <a:lnTo>
                    <a:pt x="673" y="7647"/>
                  </a:lnTo>
                  <a:lnTo>
                    <a:pt x="845" y="10203"/>
                  </a:lnTo>
                  <a:lnTo>
                    <a:pt x="903" y="11356"/>
                  </a:lnTo>
                  <a:lnTo>
                    <a:pt x="922" y="11951"/>
                  </a:lnTo>
                  <a:lnTo>
                    <a:pt x="961" y="12528"/>
                  </a:lnTo>
                  <a:lnTo>
                    <a:pt x="1018" y="13123"/>
                  </a:lnTo>
                  <a:lnTo>
                    <a:pt x="1114" y="13700"/>
                  </a:lnTo>
                  <a:lnTo>
                    <a:pt x="1230" y="14276"/>
                  </a:lnTo>
                  <a:lnTo>
                    <a:pt x="1307" y="14545"/>
                  </a:lnTo>
                  <a:lnTo>
                    <a:pt x="1403" y="14814"/>
                  </a:lnTo>
                  <a:lnTo>
                    <a:pt x="1480" y="15045"/>
                  </a:lnTo>
                  <a:lnTo>
                    <a:pt x="1576" y="15256"/>
                  </a:lnTo>
                  <a:lnTo>
                    <a:pt x="1691" y="15448"/>
                  </a:lnTo>
                  <a:lnTo>
                    <a:pt x="1787" y="15621"/>
                  </a:lnTo>
                  <a:lnTo>
                    <a:pt x="1921" y="15794"/>
                  </a:lnTo>
                  <a:lnTo>
                    <a:pt x="2037" y="15948"/>
                  </a:lnTo>
                  <a:lnTo>
                    <a:pt x="2190" y="16082"/>
                  </a:lnTo>
                  <a:lnTo>
                    <a:pt x="2325" y="16217"/>
                  </a:lnTo>
                  <a:lnTo>
                    <a:pt x="2479" y="16332"/>
                  </a:lnTo>
                  <a:lnTo>
                    <a:pt x="2632" y="16428"/>
                  </a:lnTo>
                  <a:lnTo>
                    <a:pt x="2959" y="16620"/>
                  </a:lnTo>
                  <a:lnTo>
                    <a:pt x="3305" y="16774"/>
                  </a:lnTo>
                  <a:lnTo>
                    <a:pt x="3670" y="16889"/>
                  </a:lnTo>
                  <a:lnTo>
                    <a:pt x="4054" y="16985"/>
                  </a:lnTo>
                  <a:lnTo>
                    <a:pt x="4458" y="17043"/>
                  </a:lnTo>
                  <a:lnTo>
                    <a:pt x="4861" y="17082"/>
                  </a:lnTo>
                  <a:lnTo>
                    <a:pt x="5265" y="17120"/>
                  </a:lnTo>
                  <a:lnTo>
                    <a:pt x="6091" y="17139"/>
                  </a:lnTo>
                  <a:lnTo>
                    <a:pt x="6898" y="17158"/>
                  </a:lnTo>
                  <a:lnTo>
                    <a:pt x="7647" y="17178"/>
                  </a:lnTo>
                  <a:lnTo>
                    <a:pt x="8435" y="17216"/>
                  </a:lnTo>
                  <a:lnTo>
                    <a:pt x="8839" y="17235"/>
                  </a:lnTo>
                  <a:lnTo>
                    <a:pt x="9242" y="17235"/>
                  </a:lnTo>
                  <a:lnTo>
                    <a:pt x="9646" y="17216"/>
                  </a:lnTo>
                  <a:lnTo>
                    <a:pt x="10030" y="17178"/>
                  </a:lnTo>
                  <a:lnTo>
                    <a:pt x="10414" y="17101"/>
                  </a:lnTo>
                  <a:lnTo>
                    <a:pt x="10779" y="17005"/>
                  </a:lnTo>
                  <a:lnTo>
                    <a:pt x="11106" y="16870"/>
                  </a:lnTo>
                  <a:lnTo>
                    <a:pt x="11279" y="16793"/>
                  </a:lnTo>
                  <a:lnTo>
                    <a:pt x="11432" y="16697"/>
                  </a:lnTo>
                  <a:lnTo>
                    <a:pt x="11586" y="16601"/>
                  </a:lnTo>
                  <a:lnTo>
                    <a:pt x="11721" y="16486"/>
                  </a:lnTo>
                  <a:lnTo>
                    <a:pt x="11855" y="16351"/>
                  </a:lnTo>
                  <a:lnTo>
                    <a:pt x="11990" y="16217"/>
                  </a:lnTo>
                  <a:lnTo>
                    <a:pt x="12105" y="16063"/>
                  </a:lnTo>
                  <a:lnTo>
                    <a:pt x="12201" y="15890"/>
                  </a:lnTo>
                  <a:lnTo>
                    <a:pt x="12297" y="15717"/>
                  </a:lnTo>
                  <a:lnTo>
                    <a:pt x="12374" y="15506"/>
                  </a:lnTo>
                  <a:lnTo>
                    <a:pt x="12470" y="15256"/>
                  </a:lnTo>
                  <a:lnTo>
                    <a:pt x="12547" y="14968"/>
                  </a:lnTo>
                  <a:lnTo>
                    <a:pt x="12605" y="14699"/>
                  </a:lnTo>
                  <a:lnTo>
                    <a:pt x="12662" y="14392"/>
                  </a:lnTo>
                  <a:lnTo>
                    <a:pt x="12739" y="13796"/>
                  </a:lnTo>
                  <a:lnTo>
                    <a:pt x="12777" y="13181"/>
                  </a:lnTo>
                  <a:lnTo>
                    <a:pt x="12835" y="11932"/>
                  </a:lnTo>
                  <a:lnTo>
                    <a:pt x="12854" y="11337"/>
                  </a:lnTo>
                  <a:lnTo>
                    <a:pt x="12893" y="10779"/>
                  </a:lnTo>
                  <a:lnTo>
                    <a:pt x="13815" y="115"/>
                  </a:lnTo>
                  <a:lnTo>
                    <a:pt x="13815" y="115"/>
                  </a:lnTo>
                  <a:lnTo>
                    <a:pt x="12009" y="173"/>
                  </a:lnTo>
                  <a:lnTo>
                    <a:pt x="10184" y="173"/>
                  </a:lnTo>
                  <a:lnTo>
                    <a:pt x="6533" y="154"/>
                  </a:lnTo>
                  <a:lnTo>
                    <a:pt x="5726" y="173"/>
                  </a:lnTo>
                  <a:lnTo>
                    <a:pt x="4919" y="192"/>
                  </a:lnTo>
                  <a:lnTo>
                    <a:pt x="4093" y="212"/>
                  </a:lnTo>
                  <a:lnTo>
                    <a:pt x="3247" y="231"/>
                  </a:lnTo>
                  <a:lnTo>
                    <a:pt x="2421" y="231"/>
                  </a:lnTo>
                  <a:lnTo>
                    <a:pt x="1595" y="192"/>
                  </a:lnTo>
                  <a:lnTo>
                    <a:pt x="1191" y="173"/>
                  </a:lnTo>
                  <a:lnTo>
                    <a:pt x="788" y="115"/>
                  </a:lnTo>
                  <a:lnTo>
                    <a:pt x="384" y="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78"/>
            <p:cNvSpPr/>
            <p:nvPr/>
          </p:nvSpPr>
          <p:spPr>
            <a:xfrm>
              <a:off x="6331373" y="3472481"/>
              <a:ext cx="66415" cy="215928"/>
            </a:xfrm>
            <a:custGeom>
              <a:avLst/>
              <a:gdLst/>
              <a:ahLst/>
              <a:cxnLst/>
              <a:rect l="l" t="t" r="r" b="b"/>
              <a:pathLst>
                <a:path w="2134" h="6938" extrusionOk="0">
                  <a:moveTo>
                    <a:pt x="77" y="1"/>
                  </a:moveTo>
                  <a:lnTo>
                    <a:pt x="1" y="961"/>
                  </a:lnTo>
                  <a:lnTo>
                    <a:pt x="39" y="961"/>
                  </a:lnTo>
                  <a:lnTo>
                    <a:pt x="97" y="981"/>
                  </a:lnTo>
                  <a:lnTo>
                    <a:pt x="135" y="1019"/>
                  </a:lnTo>
                  <a:lnTo>
                    <a:pt x="154" y="1077"/>
                  </a:lnTo>
                  <a:lnTo>
                    <a:pt x="423" y="2518"/>
                  </a:lnTo>
                  <a:lnTo>
                    <a:pt x="692" y="3978"/>
                  </a:lnTo>
                  <a:lnTo>
                    <a:pt x="827" y="4689"/>
                  </a:lnTo>
                  <a:lnTo>
                    <a:pt x="923" y="5419"/>
                  </a:lnTo>
                  <a:lnTo>
                    <a:pt x="1019" y="6149"/>
                  </a:lnTo>
                  <a:lnTo>
                    <a:pt x="1077" y="6879"/>
                  </a:lnTo>
                  <a:lnTo>
                    <a:pt x="1057" y="6918"/>
                  </a:lnTo>
                  <a:lnTo>
                    <a:pt x="1057" y="6937"/>
                  </a:lnTo>
                  <a:lnTo>
                    <a:pt x="2133" y="6937"/>
                  </a:lnTo>
                  <a:lnTo>
                    <a:pt x="1922" y="6053"/>
                  </a:lnTo>
                  <a:lnTo>
                    <a:pt x="1711" y="5169"/>
                  </a:lnTo>
                  <a:lnTo>
                    <a:pt x="1480" y="4285"/>
                  </a:lnTo>
                  <a:lnTo>
                    <a:pt x="1230" y="3421"/>
                  </a:lnTo>
                  <a:lnTo>
                    <a:pt x="961" y="2575"/>
                  </a:lnTo>
                  <a:lnTo>
                    <a:pt x="692" y="1711"/>
                  </a:lnTo>
                  <a:lnTo>
                    <a:pt x="385" y="846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rgbClr val="FCE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78"/>
            <p:cNvSpPr/>
            <p:nvPr/>
          </p:nvSpPr>
          <p:spPr>
            <a:xfrm>
              <a:off x="6303860" y="3527507"/>
              <a:ext cx="55056" cy="160903"/>
            </a:xfrm>
            <a:custGeom>
              <a:avLst/>
              <a:gdLst/>
              <a:ahLst/>
              <a:cxnLst/>
              <a:rect l="l" t="t" r="r" b="b"/>
              <a:pathLst>
                <a:path w="1769" h="5170" extrusionOk="0">
                  <a:moveTo>
                    <a:pt x="808" y="0"/>
                  </a:moveTo>
                  <a:lnTo>
                    <a:pt x="654" y="1307"/>
                  </a:lnTo>
                  <a:lnTo>
                    <a:pt x="462" y="2594"/>
                  </a:lnTo>
                  <a:lnTo>
                    <a:pt x="251" y="3901"/>
                  </a:lnTo>
                  <a:lnTo>
                    <a:pt x="1" y="5169"/>
                  </a:lnTo>
                  <a:lnTo>
                    <a:pt x="1768" y="5169"/>
                  </a:lnTo>
                  <a:lnTo>
                    <a:pt x="1749" y="5131"/>
                  </a:lnTo>
                  <a:lnTo>
                    <a:pt x="1576" y="4516"/>
                  </a:lnTo>
                  <a:lnTo>
                    <a:pt x="1423" y="3882"/>
                  </a:lnTo>
                  <a:lnTo>
                    <a:pt x="1307" y="3228"/>
                  </a:lnTo>
                  <a:lnTo>
                    <a:pt x="1192" y="2594"/>
                  </a:lnTo>
                  <a:lnTo>
                    <a:pt x="1000" y="1288"/>
                  </a:lnTo>
                  <a:lnTo>
                    <a:pt x="8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78"/>
            <p:cNvSpPr/>
            <p:nvPr/>
          </p:nvSpPr>
          <p:spPr>
            <a:xfrm>
              <a:off x="6275164" y="3364856"/>
              <a:ext cx="55647" cy="324141"/>
            </a:xfrm>
            <a:custGeom>
              <a:avLst/>
              <a:gdLst/>
              <a:ahLst/>
              <a:cxnLst/>
              <a:rect l="l" t="t" r="r" b="b"/>
              <a:pathLst>
                <a:path w="1788" h="10415" extrusionOk="0">
                  <a:moveTo>
                    <a:pt x="904" y="0"/>
                  </a:moveTo>
                  <a:lnTo>
                    <a:pt x="692" y="39"/>
                  </a:lnTo>
                  <a:lnTo>
                    <a:pt x="462" y="77"/>
                  </a:lnTo>
                  <a:lnTo>
                    <a:pt x="0" y="192"/>
                  </a:lnTo>
                  <a:lnTo>
                    <a:pt x="269" y="192"/>
                  </a:lnTo>
                  <a:lnTo>
                    <a:pt x="500" y="211"/>
                  </a:lnTo>
                  <a:lnTo>
                    <a:pt x="711" y="250"/>
                  </a:lnTo>
                  <a:lnTo>
                    <a:pt x="884" y="288"/>
                  </a:lnTo>
                  <a:lnTo>
                    <a:pt x="1019" y="346"/>
                  </a:lnTo>
                  <a:lnTo>
                    <a:pt x="1153" y="404"/>
                  </a:lnTo>
                  <a:lnTo>
                    <a:pt x="1249" y="480"/>
                  </a:lnTo>
                  <a:lnTo>
                    <a:pt x="1326" y="577"/>
                  </a:lnTo>
                  <a:lnTo>
                    <a:pt x="1384" y="692"/>
                  </a:lnTo>
                  <a:lnTo>
                    <a:pt x="1422" y="807"/>
                  </a:lnTo>
                  <a:lnTo>
                    <a:pt x="1461" y="942"/>
                  </a:lnTo>
                  <a:lnTo>
                    <a:pt x="1461" y="1095"/>
                  </a:lnTo>
                  <a:lnTo>
                    <a:pt x="1461" y="1249"/>
                  </a:lnTo>
                  <a:lnTo>
                    <a:pt x="1422" y="1614"/>
                  </a:lnTo>
                  <a:lnTo>
                    <a:pt x="1365" y="2037"/>
                  </a:lnTo>
                  <a:lnTo>
                    <a:pt x="769" y="6226"/>
                  </a:lnTo>
                  <a:lnTo>
                    <a:pt x="462" y="8320"/>
                  </a:lnTo>
                  <a:lnTo>
                    <a:pt x="135" y="10414"/>
                  </a:lnTo>
                  <a:lnTo>
                    <a:pt x="654" y="10395"/>
                  </a:lnTo>
                  <a:lnTo>
                    <a:pt x="1057" y="7340"/>
                  </a:lnTo>
                  <a:lnTo>
                    <a:pt x="1269" y="5803"/>
                  </a:lnTo>
                  <a:lnTo>
                    <a:pt x="1442" y="4266"/>
                  </a:lnTo>
                  <a:lnTo>
                    <a:pt x="1557" y="3459"/>
                  </a:lnTo>
                  <a:lnTo>
                    <a:pt x="1691" y="2594"/>
                  </a:lnTo>
                  <a:lnTo>
                    <a:pt x="1749" y="2171"/>
                  </a:lnTo>
                  <a:lnTo>
                    <a:pt x="1768" y="1749"/>
                  </a:lnTo>
                  <a:lnTo>
                    <a:pt x="1787" y="1326"/>
                  </a:lnTo>
                  <a:lnTo>
                    <a:pt x="1749" y="922"/>
                  </a:lnTo>
                  <a:lnTo>
                    <a:pt x="1730" y="692"/>
                  </a:lnTo>
                  <a:lnTo>
                    <a:pt x="1711" y="480"/>
                  </a:lnTo>
                  <a:lnTo>
                    <a:pt x="1691" y="384"/>
                  </a:lnTo>
                  <a:lnTo>
                    <a:pt x="1634" y="288"/>
                  </a:lnTo>
                  <a:lnTo>
                    <a:pt x="1576" y="192"/>
                  </a:lnTo>
                  <a:lnTo>
                    <a:pt x="1480" y="96"/>
                  </a:lnTo>
                  <a:lnTo>
                    <a:pt x="1403" y="39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FCE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78"/>
            <p:cNvSpPr/>
            <p:nvPr/>
          </p:nvSpPr>
          <p:spPr>
            <a:xfrm>
              <a:off x="6209369" y="3382783"/>
              <a:ext cx="92745" cy="306214"/>
            </a:xfrm>
            <a:custGeom>
              <a:avLst/>
              <a:gdLst/>
              <a:ahLst/>
              <a:cxnLst/>
              <a:rect l="l" t="t" r="r" b="b"/>
              <a:pathLst>
                <a:path w="2980" h="9839" extrusionOk="0">
                  <a:moveTo>
                    <a:pt x="1922" y="1"/>
                  </a:moveTo>
                  <a:lnTo>
                    <a:pt x="1826" y="20"/>
                  </a:lnTo>
                  <a:lnTo>
                    <a:pt x="1730" y="58"/>
                  </a:lnTo>
                  <a:lnTo>
                    <a:pt x="1634" y="116"/>
                  </a:lnTo>
                  <a:lnTo>
                    <a:pt x="1538" y="173"/>
                  </a:lnTo>
                  <a:lnTo>
                    <a:pt x="1365" y="327"/>
                  </a:lnTo>
                  <a:lnTo>
                    <a:pt x="1192" y="519"/>
                  </a:lnTo>
                  <a:lnTo>
                    <a:pt x="1058" y="750"/>
                  </a:lnTo>
                  <a:lnTo>
                    <a:pt x="923" y="1019"/>
                  </a:lnTo>
                  <a:lnTo>
                    <a:pt x="808" y="1307"/>
                  </a:lnTo>
                  <a:lnTo>
                    <a:pt x="693" y="1634"/>
                  </a:lnTo>
                  <a:lnTo>
                    <a:pt x="597" y="1980"/>
                  </a:lnTo>
                  <a:lnTo>
                    <a:pt x="500" y="2345"/>
                  </a:lnTo>
                  <a:lnTo>
                    <a:pt x="424" y="2729"/>
                  </a:lnTo>
                  <a:lnTo>
                    <a:pt x="347" y="3152"/>
                  </a:lnTo>
                  <a:lnTo>
                    <a:pt x="231" y="3997"/>
                  </a:lnTo>
                  <a:lnTo>
                    <a:pt x="155" y="4881"/>
                  </a:lnTo>
                  <a:lnTo>
                    <a:pt x="97" y="5765"/>
                  </a:lnTo>
                  <a:lnTo>
                    <a:pt x="59" y="6629"/>
                  </a:lnTo>
                  <a:lnTo>
                    <a:pt x="39" y="7456"/>
                  </a:lnTo>
                  <a:lnTo>
                    <a:pt x="1" y="8878"/>
                  </a:lnTo>
                  <a:lnTo>
                    <a:pt x="1" y="9838"/>
                  </a:lnTo>
                  <a:lnTo>
                    <a:pt x="1865" y="9838"/>
                  </a:lnTo>
                  <a:lnTo>
                    <a:pt x="2018" y="8974"/>
                  </a:lnTo>
                  <a:lnTo>
                    <a:pt x="2249" y="7686"/>
                  </a:lnTo>
                  <a:lnTo>
                    <a:pt x="2537" y="6130"/>
                  </a:lnTo>
                  <a:lnTo>
                    <a:pt x="2652" y="5323"/>
                  </a:lnTo>
                  <a:lnTo>
                    <a:pt x="2787" y="4497"/>
                  </a:lnTo>
                  <a:lnTo>
                    <a:pt x="2883" y="3670"/>
                  </a:lnTo>
                  <a:lnTo>
                    <a:pt x="2941" y="2902"/>
                  </a:lnTo>
                  <a:lnTo>
                    <a:pt x="2979" y="2172"/>
                  </a:lnTo>
                  <a:lnTo>
                    <a:pt x="2979" y="1826"/>
                  </a:lnTo>
                  <a:lnTo>
                    <a:pt x="2979" y="1518"/>
                  </a:lnTo>
                  <a:lnTo>
                    <a:pt x="2960" y="1230"/>
                  </a:lnTo>
                  <a:lnTo>
                    <a:pt x="2921" y="961"/>
                  </a:lnTo>
                  <a:lnTo>
                    <a:pt x="2864" y="711"/>
                  </a:lnTo>
                  <a:lnTo>
                    <a:pt x="2806" y="519"/>
                  </a:lnTo>
                  <a:lnTo>
                    <a:pt x="2729" y="327"/>
                  </a:lnTo>
                  <a:lnTo>
                    <a:pt x="2633" y="193"/>
                  </a:lnTo>
                  <a:lnTo>
                    <a:pt x="2518" y="97"/>
                  </a:lnTo>
                  <a:lnTo>
                    <a:pt x="2441" y="58"/>
                  </a:lnTo>
                  <a:lnTo>
                    <a:pt x="2383" y="39"/>
                  </a:lnTo>
                  <a:lnTo>
                    <a:pt x="22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78"/>
            <p:cNvSpPr/>
            <p:nvPr/>
          </p:nvSpPr>
          <p:spPr>
            <a:xfrm>
              <a:off x="6158545" y="3321782"/>
              <a:ext cx="105879" cy="366623"/>
            </a:xfrm>
            <a:custGeom>
              <a:avLst/>
              <a:gdLst/>
              <a:ahLst/>
              <a:cxnLst/>
              <a:rect l="l" t="t" r="r" b="b"/>
              <a:pathLst>
                <a:path w="3402" h="11780" extrusionOk="0">
                  <a:moveTo>
                    <a:pt x="1115" y="1"/>
                  </a:moveTo>
                  <a:lnTo>
                    <a:pt x="961" y="20"/>
                  </a:lnTo>
                  <a:lnTo>
                    <a:pt x="769" y="39"/>
                  </a:lnTo>
                  <a:lnTo>
                    <a:pt x="539" y="78"/>
                  </a:lnTo>
                  <a:lnTo>
                    <a:pt x="308" y="135"/>
                  </a:lnTo>
                  <a:lnTo>
                    <a:pt x="212" y="174"/>
                  </a:lnTo>
                  <a:lnTo>
                    <a:pt x="135" y="231"/>
                  </a:lnTo>
                  <a:lnTo>
                    <a:pt x="58" y="289"/>
                  </a:lnTo>
                  <a:lnTo>
                    <a:pt x="20" y="366"/>
                  </a:lnTo>
                  <a:lnTo>
                    <a:pt x="1" y="443"/>
                  </a:lnTo>
                  <a:lnTo>
                    <a:pt x="1" y="539"/>
                  </a:lnTo>
                  <a:lnTo>
                    <a:pt x="58" y="635"/>
                  </a:lnTo>
                  <a:lnTo>
                    <a:pt x="135" y="769"/>
                  </a:lnTo>
                  <a:lnTo>
                    <a:pt x="154" y="788"/>
                  </a:lnTo>
                  <a:lnTo>
                    <a:pt x="174" y="827"/>
                  </a:lnTo>
                  <a:lnTo>
                    <a:pt x="154" y="904"/>
                  </a:lnTo>
                  <a:lnTo>
                    <a:pt x="116" y="942"/>
                  </a:lnTo>
                  <a:lnTo>
                    <a:pt x="58" y="961"/>
                  </a:lnTo>
                  <a:lnTo>
                    <a:pt x="1" y="1038"/>
                  </a:lnTo>
                  <a:lnTo>
                    <a:pt x="97" y="1115"/>
                  </a:lnTo>
                  <a:lnTo>
                    <a:pt x="193" y="1192"/>
                  </a:lnTo>
                  <a:lnTo>
                    <a:pt x="231" y="1250"/>
                  </a:lnTo>
                  <a:lnTo>
                    <a:pt x="250" y="1307"/>
                  </a:lnTo>
                  <a:lnTo>
                    <a:pt x="231" y="1365"/>
                  </a:lnTo>
                  <a:lnTo>
                    <a:pt x="212" y="1403"/>
                  </a:lnTo>
                  <a:lnTo>
                    <a:pt x="347" y="1480"/>
                  </a:lnTo>
                  <a:lnTo>
                    <a:pt x="443" y="1557"/>
                  </a:lnTo>
                  <a:lnTo>
                    <a:pt x="539" y="1653"/>
                  </a:lnTo>
                  <a:lnTo>
                    <a:pt x="616" y="1768"/>
                  </a:lnTo>
                  <a:lnTo>
                    <a:pt x="673" y="1884"/>
                  </a:lnTo>
                  <a:lnTo>
                    <a:pt x="712" y="2018"/>
                  </a:lnTo>
                  <a:lnTo>
                    <a:pt x="750" y="2172"/>
                  </a:lnTo>
                  <a:lnTo>
                    <a:pt x="769" y="2326"/>
                  </a:lnTo>
                  <a:lnTo>
                    <a:pt x="788" y="2671"/>
                  </a:lnTo>
                  <a:lnTo>
                    <a:pt x="788" y="3075"/>
                  </a:lnTo>
                  <a:lnTo>
                    <a:pt x="788" y="3498"/>
                  </a:lnTo>
                  <a:lnTo>
                    <a:pt x="808" y="3978"/>
                  </a:lnTo>
                  <a:lnTo>
                    <a:pt x="1057" y="7879"/>
                  </a:lnTo>
                  <a:lnTo>
                    <a:pt x="1154" y="9838"/>
                  </a:lnTo>
                  <a:lnTo>
                    <a:pt x="1250" y="11779"/>
                  </a:lnTo>
                  <a:lnTo>
                    <a:pt x="1442" y="11779"/>
                  </a:lnTo>
                  <a:lnTo>
                    <a:pt x="1365" y="10799"/>
                  </a:lnTo>
                  <a:lnTo>
                    <a:pt x="1326" y="9800"/>
                  </a:lnTo>
                  <a:lnTo>
                    <a:pt x="1346" y="8782"/>
                  </a:lnTo>
                  <a:lnTo>
                    <a:pt x="1384" y="7782"/>
                  </a:lnTo>
                  <a:lnTo>
                    <a:pt x="1461" y="6783"/>
                  </a:lnTo>
                  <a:lnTo>
                    <a:pt x="1557" y="5784"/>
                  </a:lnTo>
                  <a:lnTo>
                    <a:pt x="1692" y="4785"/>
                  </a:lnTo>
                  <a:lnTo>
                    <a:pt x="1845" y="3805"/>
                  </a:lnTo>
                  <a:lnTo>
                    <a:pt x="1941" y="3171"/>
                  </a:lnTo>
                  <a:lnTo>
                    <a:pt x="2018" y="2671"/>
                  </a:lnTo>
                  <a:lnTo>
                    <a:pt x="2076" y="2460"/>
                  </a:lnTo>
                  <a:lnTo>
                    <a:pt x="2133" y="2268"/>
                  </a:lnTo>
                  <a:lnTo>
                    <a:pt x="2191" y="2114"/>
                  </a:lnTo>
                  <a:lnTo>
                    <a:pt x="2268" y="1980"/>
                  </a:lnTo>
                  <a:lnTo>
                    <a:pt x="2268" y="1941"/>
                  </a:lnTo>
                  <a:lnTo>
                    <a:pt x="2287" y="1884"/>
                  </a:lnTo>
                  <a:lnTo>
                    <a:pt x="2422" y="1692"/>
                  </a:lnTo>
                  <a:lnTo>
                    <a:pt x="2537" y="1519"/>
                  </a:lnTo>
                  <a:lnTo>
                    <a:pt x="2671" y="1365"/>
                  </a:lnTo>
                  <a:lnTo>
                    <a:pt x="2825" y="1250"/>
                  </a:lnTo>
                  <a:lnTo>
                    <a:pt x="2960" y="1154"/>
                  </a:lnTo>
                  <a:lnTo>
                    <a:pt x="3094" y="1077"/>
                  </a:lnTo>
                  <a:lnTo>
                    <a:pt x="3248" y="1019"/>
                  </a:lnTo>
                  <a:lnTo>
                    <a:pt x="3402" y="981"/>
                  </a:lnTo>
                  <a:lnTo>
                    <a:pt x="3382" y="712"/>
                  </a:lnTo>
                  <a:lnTo>
                    <a:pt x="3325" y="462"/>
                  </a:lnTo>
                  <a:lnTo>
                    <a:pt x="3306" y="327"/>
                  </a:lnTo>
                  <a:lnTo>
                    <a:pt x="3248" y="231"/>
                  </a:lnTo>
                  <a:lnTo>
                    <a:pt x="3190" y="135"/>
                  </a:lnTo>
                  <a:lnTo>
                    <a:pt x="3133" y="78"/>
                  </a:lnTo>
                  <a:lnTo>
                    <a:pt x="3037" y="39"/>
                  </a:lnTo>
                  <a:lnTo>
                    <a:pt x="2921" y="20"/>
                  </a:lnTo>
                  <a:lnTo>
                    <a:pt x="2633" y="20"/>
                  </a:lnTo>
                  <a:lnTo>
                    <a:pt x="2345" y="39"/>
                  </a:lnTo>
                  <a:lnTo>
                    <a:pt x="2114" y="39"/>
                  </a:lnTo>
                  <a:lnTo>
                    <a:pt x="1615" y="20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78"/>
            <p:cNvSpPr/>
            <p:nvPr/>
          </p:nvSpPr>
          <p:spPr>
            <a:xfrm>
              <a:off x="6125648" y="3298470"/>
              <a:ext cx="125019" cy="55647"/>
            </a:xfrm>
            <a:custGeom>
              <a:avLst/>
              <a:gdLst/>
              <a:ahLst/>
              <a:cxnLst/>
              <a:rect l="l" t="t" r="r" b="b"/>
              <a:pathLst>
                <a:path w="4017" h="1788" extrusionOk="0">
                  <a:moveTo>
                    <a:pt x="2768" y="0"/>
                  </a:moveTo>
                  <a:lnTo>
                    <a:pt x="2287" y="20"/>
                  </a:lnTo>
                  <a:lnTo>
                    <a:pt x="1673" y="39"/>
                  </a:lnTo>
                  <a:lnTo>
                    <a:pt x="1211" y="77"/>
                  </a:lnTo>
                  <a:lnTo>
                    <a:pt x="981" y="96"/>
                  </a:lnTo>
                  <a:lnTo>
                    <a:pt x="770" y="154"/>
                  </a:lnTo>
                  <a:lnTo>
                    <a:pt x="558" y="192"/>
                  </a:lnTo>
                  <a:lnTo>
                    <a:pt x="366" y="269"/>
                  </a:lnTo>
                  <a:lnTo>
                    <a:pt x="212" y="365"/>
                  </a:lnTo>
                  <a:lnTo>
                    <a:pt x="135" y="423"/>
                  </a:lnTo>
                  <a:lnTo>
                    <a:pt x="97" y="481"/>
                  </a:lnTo>
                  <a:lnTo>
                    <a:pt x="39" y="558"/>
                  </a:lnTo>
                  <a:lnTo>
                    <a:pt x="20" y="615"/>
                  </a:lnTo>
                  <a:lnTo>
                    <a:pt x="1" y="692"/>
                  </a:lnTo>
                  <a:lnTo>
                    <a:pt x="1" y="788"/>
                  </a:lnTo>
                  <a:lnTo>
                    <a:pt x="1" y="884"/>
                  </a:lnTo>
                  <a:lnTo>
                    <a:pt x="39" y="980"/>
                  </a:lnTo>
                  <a:lnTo>
                    <a:pt x="78" y="1076"/>
                  </a:lnTo>
                  <a:lnTo>
                    <a:pt x="155" y="1192"/>
                  </a:lnTo>
                  <a:lnTo>
                    <a:pt x="174" y="1249"/>
                  </a:lnTo>
                  <a:lnTo>
                    <a:pt x="155" y="1307"/>
                  </a:lnTo>
                  <a:lnTo>
                    <a:pt x="135" y="1345"/>
                  </a:lnTo>
                  <a:lnTo>
                    <a:pt x="97" y="1365"/>
                  </a:lnTo>
                  <a:lnTo>
                    <a:pt x="366" y="1441"/>
                  </a:lnTo>
                  <a:lnTo>
                    <a:pt x="616" y="1537"/>
                  </a:lnTo>
                  <a:lnTo>
                    <a:pt x="846" y="1653"/>
                  </a:lnTo>
                  <a:lnTo>
                    <a:pt x="1058" y="1787"/>
                  </a:lnTo>
                  <a:lnTo>
                    <a:pt x="1115" y="1710"/>
                  </a:lnTo>
                  <a:lnTo>
                    <a:pt x="1077" y="1710"/>
                  </a:lnTo>
                  <a:lnTo>
                    <a:pt x="1038" y="1672"/>
                  </a:lnTo>
                  <a:lnTo>
                    <a:pt x="942" y="1557"/>
                  </a:lnTo>
                  <a:lnTo>
                    <a:pt x="866" y="1441"/>
                  </a:lnTo>
                  <a:lnTo>
                    <a:pt x="827" y="1307"/>
                  </a:lnTo>
                  <a:lnTo>
                    <a:pt x="827" y="1172"/>
                  </a:lnTo>
                  <a:lnTo>
                    <a:pt x="846" y="1038"/>
                  </a:lnTo>
                  <a:lnTo>
                    <a:pt x="885" y="903"/>
                  </a:lnTo>
                  <a:lnTo>
                    <a:pt x="962" y="788"/>
                  </a:lnTo>
                  <a:lnTo>
                    <a:pt x="1058" y="673"/>
                  </a:lnTo>
                  <a:lnTo>
                    <a:pt x="1192" y="558"/>
                  </a:lnTo>
                  <a:lnTo>
                    <a:pt x="1346" y="481"/>
                  </a:lnTo>
                  <a:lnTo>
                    <a:pt x="1519" y="423"/>
                  </a:lnTo>
                  <a:lnTo>
                    <a:pt x="1711" y="404"/>
                  </a:lnTo>
                  <a:lnTo>
                    <a:pt x="1884" y="385"/>
                  </a:lnTo>
                  <a:lnTo>
                    <a:pt x="2076" y="385"/>
                  </a:lnTo>
                  <a:lnTo>
                    <a:pt x="2422" y="404"/>
                  </a:lnTo>
                  <a:lnTo>
                    <a:pt x="3805" y="442"/>
                  </a:lnTo>
                  <a:lnTo>
                    <a:pt x="4017" y="442"/>
                  </a:lnTo>
                  <a:lnTo>
                    <a:pt x="3940" y="365"/>
                  </a:lnTo>
                  <a:lnTo>
                    <a:pt x="3844" y="289"/>
                  </a:lnTo>
                  <a:lnTo>
                    <a:pt x="3652" y="173"/>
                  </a:lnTo>
                  <a:lnTo>
                    <a:pt x="3459" y="77"/>
                  </a:lnTo>
                  <a:lnTo>
                    <a:pt x="3229" y="39"/>
                  </a:lnTo>
                  <a:lnTo>
                    <a:pt x="2998" y="20"/>
                  </a:lnTo>
                  <a:lnTo>
                    <a:pt x="2768" y="0"/>
                  </a:lnTo>
                  <a:close/>
                </a:path>
              </a:pathLst>
            </a:custGeom>
            <a:solidFill>
              <a:srgbClr val="FCE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78"/>
            <p:cNvSpPr/>
            <p:nvPr/>
          </p:nvSpPr>
          <p:spPr>
            <a:xfrm>
              <a:off x="6111300" y="3376216"/>
              <a:ext cx="72982" cy="312190"/>
            </a:xfrm>
            <a:custGeom>
              <a:avLst/>
              <a:gdLst/>
              <a:ahLst/>
              <a:cxnLst/>
              <a:rect l="l" t="t" r="r" b="b"/>
              <a:pathLst>
                <a:path w="2345" h="10031" extrusionOk="0">
                  <a:moveTo>
                    <a:pt x="750" y="0"/>
                  </a:moveTo>
                  <a:lnTo>
                    <a:pt x="635" y="19"/>
                  </a:lnTo>
                  <a:lnTo>
                    <a:pt x="539" y="58"/>
                  </a:lnTo>
                  <a:lnTo>
                    <a:pt x="443" y="135"/>
                  </a:lnTo>
                  <a:lnTo>
                    <a:pt x="366" y="212"/>
                  </a:lnTo>
                  <a:lnTo>
                    <a:pt x="308" y="308"/>
                  </a:lnTo>
                  <a:lnTo>
                    <a:pt x="251" y="423"/>
                  </a:lnTo>
                  <a:lnTo>
                    <a:pt x="193" y="557"/>
                  </a:lnTo>
                  <a:lnTo>
                    <a:pt x="135" y="711"/>
                  </a:lnTo>
                  <a:lnTo>
                    <a:pt x="78" y="1019"/>
                  </a:lnTo>
                  <a:lnTo>
                    <a:pt x="39" y="1384"/>
                  </a:lnTo>
                  <a:lnTo>
                    <a:pt x="20" y="1768"/>
                  </a:lnTo>
                  <a:lnTo>
                    <a:pt x="1" y="2171"/>
                  </a:lnTo>
                  <a:lnTo>
                    <a:pt x="20" y="2575"/>
                  </a:lnTo>
                  <a:lnTo>
                    <a:pt x="58" y="3363"/>
                  </a:lnTo>
                  <a:lnTo>
                    <a:pt x="174" y="4496"/>
                  </a:lnTo>
                  <a:lnTo>
                    <a:pt x="231" y="5188"/>
                  </a:lnTo>
                  <a:lnTo>
                    <a:pt x="289" y="5880"/>
                  </a:lnTo>
                  <a:lnTo>
                    <a:pt x="443" y="7244"/>
                  </a:lnTo>
                  <a:lnTo>
                    <a:pt x="808" y="9972"/>
                  </a:lnTo>
                  <a:lnTo>
                    <a:pt x="2345" y="10030"/>
                  </a:lnTo>
                  <a:lnTo>
                    <a:pt x="2249" y="8743"/>
                  </a:lnTo>
                  <a:lnTo>
                    <a:pt x="2172" y="7475"/>
                  </a:lnTo>
                  <a:lnTo>
                    <a:pt x="2037" y="4938"/>
                  </a:lnTo>
                  <a:lnTo>
                    <a:pt x="2037" y="4419"/>
                  </a:lnTo>
                  <a:lnTo>
                    <a:pt x="2037" y="3747"/>
                  </a:lnTo>
                  <a:lnTo>
                    <a:pt x="2037" y="2978"/>
                  </a:lnTo>
                  <a:lnTo>
                    <a:pt x="2018" y="2575"/>
                  </a:lnTo>
                  <a:lnTo>
                    <a:pt x="1999" y="2191"/>
                  </a:lnTo>
                  <a:lnTo>
                    <a:pt x="1961" y="1806"/>
                  </a:lnTo>
                  <a:lnTo>
                    <a:pt x="1903" y="1422"/>
                  </a:lnTo>
                  <a:lnTo>
                    <a:pt x="1826" y="1076"/>
                  </a:lnTo>
                  <a:lnTo>
                    <a:pt x="1711" y="769"/>
                  </a:lnTo>
                  <a:lnTo>
                    <a:pt x="1653" y="634"/>
                  </a:lnTo>
                  <a:lnTo>
                    <a:pt x="1576" y="500"/>
                  </a:lnTo>
                  <a:lnTo>
                    <a:pt x="1499" y="384"/>
                  </a:lnTo>
                  <a:lnTo>
                    <a:pt x="1423" y="288"/>
                  </a:lnTo>
                  <a:lnTo>
                    <a:pt x="1327" y="192"/>
                  </a:lnTo>
                  <a:lnTo>
                    <a:pt x="1231" y="115"/>
                  </a:lnTo>
                  <a:lnTo>
                    <a:pt x="1115" y="58"/>
                  </a:lnTo>
                  <a:lnTo>
                    <a:pt x="1000" y="19"/>
                  </a:lnTo>
                  <a:lnTo>
                    <a:pt x="8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78"/>
            <p:cNvSpPr/>
            <p:nvPr/>
          </p:nvSpPr>
          <p:spPr>
            <a:xfrm>
              <a:off x="6058670" y="3348112"/>
              <a:ext cx="94519" cy="331921"/>
            </a:xfrm>
            <a:custGeom>
              <a:avLst/>
              <a:gdLst/>
              <a:ahLst/>
              <a:cxnLst/>
              <a:rect l="l" t="t" r="r" b="b"/>
              <a:pathLst>
                <a:path w="3037" h="10665" extrusionOk="0">
                  <a:moveTo>
                    <a:pt x="1500" y="0"/>
                  </a:moveTo>
                  <a:lnTo>
                    <a:pt x="1288" y="39"/>
                  </a:lnTo>
                  <a:lnTo>
                    <a:pt x="1058" y="77"/>
                  </a:lnTo>
                  <a:lnTo>
                    <a:pt x="866" y="154"/>
                  </a:lnTo>
                  <a:lnTo>
                    <a:pt x="673" y="250"/>
                  </a:lnTo>
                  <a:lnTo>
                    <a:pt x="481" y="365"/>
                  </a:lnTo>
                  <a:lnTo>
                    <a:pt x="347" y="519"/>
                  </a:lnTo>
                  <a:lnTo>
                    <a:pt x="212" y="692"/>
                  </a:lnTo>
                  <a:lnTo>
                    <a:pt x="116" y="903"/>
                  </a:lnTo>
                  <a:lnTo>
                    <a:pt x="39" y="1134"/>
                  </a:lnTo>
                  <a:lnTo>
                    <a:pt x="1" y="1384"/>
                  </a:lnTo>
                  <a:lnTo>
                    <a:pt x="1" y="1653"/>
                  </a:lnTo>
                  <a:lnTo>
                    <a:pt x="39" y="1960"/>
                  </a:lnTo>
                  <a:lnTo>
                    <a:pt x="78" y="2248"/>
                  </a:lnTo>
                  <a:lnTo>
                    <a:pt x="174" y="2844"/>
                  </a:lnTo>
                  <a:lnTo>
                    <a:pt x="232" y="3132"/>
                  </a:lnTo>
                  <a:lnTo>
                    <a:pt x="270" y="3382"/>
                  </a:lnTo>
                  <a:lnTo>
                    <a:pt x="385" y="4573"/>
                  </a:lnTo>
                  <a:lnTo>
                    <a:pt x="462" y="5169"/>
                  </a:lnTo>
                  <a:lnTo>
                    <a:pt x="558" y="5764"/>
                  </a:lnTo>
                  <a:lnTo>
                    <a:pt x="673" y="6341"/>
                  </a:lnTo>
                  <a:lnTo>
                    <a:pt x="808" y="6936"/>
                  </a:lnTo>
                  <a:lnTo>
                    <a:pt x="962" y="7513"/>
                  </a:lnTo>
                  <a:lnTo>
                    <a:pt x="1154" y="8089"/>
                  </a:lnTo>
                  <a:lnTo>
                    <a:pt x="1173" y="8109"/>
                  </a:lnTo>
                  <a:lnTo>
                    <a:pt x="1154" y="8147"/>
                  </a:lnTo>
                  <a:lnTo>
                    <a:pt x="1115" y="8185"/>
                  </a:lnTo>
                  <a:lnTo>
                    <a:pt x="1019" y="8185"/>
                  </a:lnTo>
                  <a:lnTo>
                    <a:pt x="1000" y="8166"/>
                  </a:lnTo>
                  <a:lnTo>
                    <a:pt x="1000" y="8166"/>
                  </a:lnTo>
                  <a:lnTo>
                    <a:pt x="1615" y="9415"/>
                  </a:lnTo>
                  <a:lnTo>
                    <a:pt x="1903" y="10030"/>
                  </a:lnTo>
                  <a:lnTo>
                    <a:pt x="2191" y="10664"/>
                  </a:lnTo>
                  <a:lnTo>
                    <a:pt x="1980" y="9723"/>
                  </a:lnTo>
                  <a:lnTo>
                    <a:pt x="1807" y="8762"/>
                  </a:lnTo>
                  <a:lnTo>
                    <a:pt x="1653" y="7801"/>
                  </a:lnTo>
                  <a:lnTo>
                    <a:pt x="1538" y="6840"/>
                  </a:lnTo>
                  <a:lnTo>
                    <a:pt x="1442" y="5880"/>
                  </a:lnTo>
                  <a:lnTo>
                    <a:pt x="1384" y="4919"/>
                  </a:lnTo>
                  <a:lnTo>
                    <a:pt x="1327" y="3958"/>
                  </a:lnTo>
                  <a:lnTo>
                    <a:pt x="1308" y="2978"/>
                  </a:lnTo>
                  <a:lnTo>
                    <a:pt x="1269" y="2479"/>
                  </a:lnTo>
                  <a:lnTo>
                    <a:pt x="1250" y="2018"/>
                  </a:lnTo>
                  <a:lnTo>
                    <a:pt x="1250" y="1595"/>
                  </a:lnTo>
                  <a:lnTo>
                    <a:pt x="1250" y="1422"/>
                  </a:lnTo>
                  <a:lnTo>
                    <a:pt x="1288" y="1249"/>
                  </a:lnTo>
                  <a:lnTo>
                    <a:pt x="1327" y="1095"/>
                  </a:lnTo>
                  <a:lnTo>
                    <a:pt x="1384" y="942"/>
                  </a:lnTo>
                  <a:lnTo>
                    <a:pt x="1480" y="826"/>
                  </a:lnTo>
                  <a:lnTo>
                    <a:pt x="1596" y="711"/>
                  </a:lnTo>
                  <a:lnTo>
                    <a:pt x="1749" y="634"/>
                  </a:lnTo>
                  <a:lnTo>
                    <a:pt x="1922" y="557"/>
                  </a:lnTo>
                  <a:lnTo>
                    <a:pt x="2153" y="500"/>
                  </a:lnTo>
                  <a:lnTo>
                    <a:pt x="2403" y="480"/>
                  </a:lnTo>
                  <a:lnTo>
                    <a:pt x="2749" y="461"/>
                  </a:lnTo>
                  <a:lnTo>
                    <a:pt x="3037" y="480"/>
                  </a:lnTo>
                  <a:lnTo>
                    <a:pt x="3037" y="480"/>
                  </a:lnTo>
                  <a:lnTo>
                    <a:pt x="2845" y="346"/>
                  </a:lnTo>
                  <a:lnTo>
                    <a:pt x="2633" y="231"/>
                  </a:lnTo>
                  <a:lnTo>
                    <a:pt x="2422" y="154"/>
                  </a:lnTo>
                  <a:lnTo>
                    <a:pt x="2191" y="77"/>
                  </a:lnTo>
                  <a:lnTo>
                    <a:pt x="1961" y="39"/>
                  </a:lnTo>
                  <a:lnTo>
                    <a:pt x="17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78"/>
            <p:cNvSpPr/>
            <p:nvPr/>
          </p:nvSpPr>
          <p:spPr>
            <a:xfrm>
              <a:off x="5921137" y="3456328"/>
              <a:ext cx="195574" cy="229684"/>
            </a:xfrm>
            <a:custGeom>
              <a:avLst/>
              <a:gdLst/>
              <a:ahLst/>
              <a:cxnLst/>
              <a:rect l="l" t="t" r="r" b="b"/>
              <a:pathLst>
                <a:path w="6284" h="7380" extrusionOk="0">
                  <a:moveTo>
                    <a:pt x="1557" y="1"/>
                  </a:moveTo>
                  <a:lnTo>
                    <a:pt x="1423" y="20"/>
                  </a:lnTo>
                  <a:lnTo>
                    <a:pt x="1307" y="59"/>
                  </a:lnTo>
                  <a:lnTo>
                    <a:pt x="1192" y="116"/>
                  </a:lnTo>
                  <a:lnTo>
                    <a:pt x="1057" y="193"/>
                  </a:lnTo>
                  <a:lnTo>
                    <a:pt x="942" y="289"/>
                  </a:lnTo>
                  <a:lnTo>
                    <a:pt x="692" y="481"/>
                  </a:lnTo>
                  <a:lnTo>
                    <a:pt x="481" y="731"/>
                  </a:lnTo>
                  <a:lnTo>
                    <a:pt x="289" y="981"/>
                  </a:lnTo>
                  <a:lnTo>
                    <a:pt x="116" y="1231"/>
                  </a:lnTo>
                  <a:lnTo>
                    <a:pt x="1" y="1442"/>
                  </a:lnTo>
                  <a:lnTo>
                    <a:pt x="39" y="1461"/>
                  </a:lnTo>
                  <a:lnTo>
                    <a:pt x="97" y="1346"/>
                  </a:lnTo>
                  <a:lnTo>
                    <a:pt x="154" y="1250"/>
                  </a:lnTo>
                  <a:lnTo>
                    <a:pt x="231" y="1154"/>
                  </a:lnTo>
                  <a:lnTo>
                    <a:pt x="327" y="1058"/>
                  </a:lnTo>
                  <a:lnTo>
                    <a:pt x="423" y="962"/>
                  </a:lnTo>
                  <a:lnTo>
                    <a:pt x="539" y="885"/>
                  </a:lnTo>
                  <a:lnTo>
                    <a:pt x="827" y="712"/>
                  </a:lnTo>
                  <a:lnTo>
                    <a:pt x="1000" y="635"/>
                  </a:lnTo>
                  <a:lnTo>
                    <a:pt x="1173" y="577"/>
                  </a:lnTo>
                  <a:lnTo>
                    <a:pt x="1307" y="539"/>
                  </a:lnTo>
                  <a:lnTo>
                    <a:pt x="1442" y="520"/>
                  </a:lnTo>
                  <a:lnTo>
                    <a:pt x="1557" y="520"/>
                  </a:lnTo>
                  <a:lnTo>
                    <a:pt x="1672" y="539"/>
                  </a:lnTo>
                  <a:lnTo>
                    <a:pt x="1768" y="597"/>
                  </a:lnTo>
                  <a:lnTo>
                    <a:pt x="1864" y="654"/>
                  </a:lnTo>
                  <a:lnTo>
                    <a:pt x="1961" y="731"/>
                  </a:lnTo>
                  <a:lnTo>
                    <a:pt x="2037" y="808"/>
                  </a:lnTo>
                  <a:lnTo>
                    <a:pt x="2191" y="1038"/>
                  </a:lnTo>
                  <a:lnTo>
                    <a:pt x="2345" y="1307"/>
                  </a:lnTo>
                  <a:lnTo>
                    <a:pt x="2499" y="1615"/>
                  </a:lnTo>
                  <a:lnTo>
                    <a:pt x="3978" y="4343"/>
                  </a:lnTo>
                  <a:lnTo>
                    <a:pt x="4843" y="5938"/>
                  </a:lnTo>
                  <a:lnTo>
                    <a:pt x="5016" y="6303"/>
                  </a:lnTo>
                  <a:lnTo>
                    <a:pt x="5150" y="6649"/>
                  </a:lnTo>
                  <a:lnTo>
                    <a:pt x="5246" y="6995"/>
                  </a:lnTo>
                  <a:lnTo>
                    <a:pt x="5323" y="7379"/>
                  </a:lnTo>
                  <a:lnTo>
                    <a:pt x="5361" y="7379"/>
                  </a:lnTo>
                  <a:lnTo>
                    <a:pt x="5381" y="7322"/>
                  </a:lnTo>
                  <a:lnTo>
                    <a:pt x="5438" y="7283"/>
                  </a:lnTo>
                  <a:lnTo>
                    <a:pt x="5477" y="7245"/>
                  </a:lnTo>
                  <a:lnTo>
                    <a:pt x="5611" y="7245"/>
                  </a:lnTo>
                  <a:lnTo>
                    <a:pt x="5669" y="7264"/>
                  </a:lnTo>
                  <a:lnTo>
                    <a:pt x="5727" y="7302"/>
                  </a:lnTo>
                  <a:lnTo>
                    <a:pt x="5765" y="7379"/>
                  </a:lnTo>
                  <a:lnTo>
                    <a:pt x="6284" y="7379"/>
                  </a:lnTo>
                  <a:lnTo>
                    <a:pt x="5803" y="6380"/>
                  </a:lnTo>
                  <a:lnTo>
                    <a:pt x="5323" y="5362"/>
                  </a:lnTo>
                  <a:lnTo>
                    <a:pt x="4823" y="4363"/>
                  </a:lnTo>
                  <a:lnTo>
                    <a:pt x="4305" y="3383"/>
                  </a:lnTo>
                  <a:lnTo>
                    <a:pt x="3690" y="2268"/>
                  </a:lnTo>
                  <a:lnTo>
                    <a:pt x="3382" y="1711"/>
                  </a:lnTo>
                  <a:lnTo>
                    <a:pt x="3209" y="1442"/>
                  </a:lnTo>
                  <a:lnTo>
                    <a:pt x="3037" y="1192"/>
                  </a:lnTo>
                  <a:lnTo>
                    <a:pt x="2768" y="846"/>
                  </a:lnTo>
                  <a:lnTo>
                    <a:pt x="2614" y="654"/>
                  </a:lnTo>
                  <a:lnTo>
                    <a:pt x="2460" y="481"/>
                  </a:lnTo>
                  <a:lnTo>
                    <a:pt x="2268" y="308"/>
                  </a:lnTo>
                  <a:lnTo>
                    <a:pt x="2076" y="174"/>
                  </a:lnTo>
                  <a:lnTo>
                    <a:pt x="1884" y="78"/>
                  </a:lnTo>
                  <a:lnTo>
                    <a:pt x="1768" y="39"/>
                  </a:lnTo>
                  <a:lnTo>
                    <a:pt x="1672" y="20"/>
                  </a:lnTo>
                  <a:lnTo>
                    <a:pt x="1557" y="1"/>
                  </a:lnTo>
                  <a:close/>
                </a:path>
              </a:pathLst>
            </a:custGeom>
            <a:solidFill>
              <a:srgbClr val="FCE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78"/>
            <p:cNvSpPr/>
            <p:nvPr/>
          </p:nvSpPr>
          <p:spPr>
            <a:xfrm>
              <a:off x="5931905" y="3346898"/>
              <a:ext cx="154928" cy="249416"/>
            </a:xfrm>
            <a:custGeom>
              <a:avLst/>
              <a:gdLst/>
              <a:ahLst/>
              <a:cxnLst/>
              <a:rect l="l" t="t" r="r" b="b"/>
              <a:pathLst>
                <a:path w="4978" h="8014" extrusionOk="0">
                  <a:moveTo>
                    <a:pt x="2153" y="1"/>
                  </a:moveTo>
                  <a:lnTo>
                    <a:pt x="2018" y="39"/>
                  </a:lnTo>
                  <a:lnTo>
                    <a:pt x="1864" y="78"/>
                  </a:lnTo>
                  <a:lnTo>
                    <a:pt x="1691" y="174"/>
                  </a:lnTo>
                  <a:lnTo>
                    <a:pt x="1518" y="270"/>
                  </a:lnTo>
                  <a:lnTo>
                    <a:pt x="1192" y="519"/>
                  </a:lnTo>
                  <a:lnTo>
                    <a:pt x="558" y="1038"/>
                  </a:lnTo>
                  <a:lnTo>
                    <a:pt x="250" y="1250"/>
                  </a:lnTo>
                  <a:lnTo>
                    <a:pt x="97" y="1384"/>
                  </a:lnTo>
                  <a:lnTo>
                    <a:pt x="39" y="1442"/>
                  </a:lnTo>
                  <a:lnTo>
                    <a:pt x="20" y="1499"/>
                  </a:lnTo>
                  <a:lnTo>
                    <a:pt x="1" y="1595"/>
                  </a:lnTo>
                  <a:lnTo>
                    <a:pt x="39" y="1672"/>
                  </a:lnTo>
                  <a:lnTo>
                    <a:pt x="77" y="1749"/>
                  </a:lnTo>
                  <a:lnTo>
                    <a:pt x="135" y="1826"/>
                  </a:lnTo>
                  <a:lnTo>
                    <a:pt x="270" y="1980"/>
                  </a:lnTo>
                  <a:lnTo>
                    <a:pt x="404" y="2114"/>
                  </a:lnTo>
                  <a:lnTo>
                    <a:pt x="827" y="2595"/>
                  </a:lnTo>
                  <a:lnTo>
                    <a:pt x="1211" y="3094"/>
                  </a:lnTo>
                  <a:lnTo>
                    <a:pt x="1422" y="3056"/>
                  </a:lnTo>
                  <a:lnTo>
                    <a:pt x="1634" y="3075"/>
                  </a:lnTo>
                  <a:lnTo>
                    <a:pt x="1845" y="3094"/>
                  </a:lnTo>
                  <a:lnTo>
                    <a:pt x="2037" y="3171"/>
                  </a:lnTo>
                  <a:lnTo>
                    <a:pt x="2114" y="3209"/>
                  </a:lnTo>
                  <a:lnTo>
                    <a:pt x="2191" y="3267"/>
                  </a:lnTo>
                  <a:lnTo>
                    <a:pt x="2345" y="3421"/>
                  </a:lnTo>
                  <a:lnTo>
                    <a:pt x="2479" y="3594"/>
                  </a:lnTo>
                  <a:lnTo>
                    <a:pt x="2594" y="3786"/>
                  </a:lnTo>
                  <a:lnTo>
                    <a:pt x="2825" y="4189"/>
                  </a:lnTo>
                  <a:lnTo>
                    <a:pt x="3017" y="4516"/>
                  </a:lnTo>
                  <a:lnTo>
                    <a:pt x="3670" y="5592"/>
                  </a:lnTo>
                  <a:lnTo>
                    <a:pt x="4285" y="6706"/>
                  </a:lnTo>
                  <a:lnTo>
                    <a:pt x="4977" y="8013"/>
                  </a:lnTo>
                  <a:lnTo>
                    <a:pt x="4785" y="7590"/>
                  </a:lnTo>
                  <a:lnTo>
                    <a:pt x="4631" y="7168"/>
                  </a:lnTo>
                  <a:lnTo>
                    <a:pt x="4516" y="6745"/>
                  </a:lnTo>
                  <a:lnTo>
                    <a:pt x="4401" y="6303"/>
                  </a:lnTo>
                  <a:lnTo>
                    <a:pt x="4305" y="5861"/>
                  </a:lnTo>
                  <a:lnTo>
                    <a:pt x="4228" y="5419"/>
                  </a:lnTo>
                  <a:lnTo>
                    <a:pt x="4112" y="4516"/>
                  </a:lnTo>
                  <a:lnTo>
                    <a:pt x="4055" y="4170"/>
                  </a:lnTo>
                  <a:lnTo>
                    <a:pt x="3978" y="3767"/>
                  </a:lnTo>
                  <a:lnTo>
                    <a:pt x="3824" y="2902"/>
                  </a:lnTo>
                  <a:lnTo>
                    <a:pt x="3747" y="2460"/>
                  </a:lnTo>
                  <a:lnTo>
                    <a:pt x="3709" y="2018"/>
                  </a:lnTo>
                  <a:lnTo>
                    <a:pt x="3670" y="1576"/>
                  </a:lnTo>
                  <a:lnTo>
                    <a:pt x="3690" y="1173"/>
                  </a:lnTo>
                  <a:lnTo>
                    <a:pt x="3632" y="1173"/>
                  </a:lnTo>
                  <a:lnTo>
                    <a:pt x="3594" y="1154"/>
                  </a:lnTo>
                  <a:lnTo>
                    <a:pt x="3536" y="1115"/>
                  </a:lnTo>
                  <a:lnTo>
                    <a:pt x="3498" y="1077"/>
                  </a:lnTo>
                  <a:lnTo>
                    <a:pt x="3363" y="865"/>
                  </a:lnTo>
                  <a:lnTo>
                    <a:pt x="3209" y="654"/>
                  </a:lnTo>
                  <a:lnTo>
                    <a:pt x="3036" y="443"/>
                  </a:lnTo>
                  <a:lnTo>
                    <a:pt x="2844" y="250"/>
                  </a:lnTo>
                  <a:lnTo>
                    <a:pt x="2748" y="174"/>
                  </a:lnTo>
                  <a:lnTo>
                    <a:pt x="2633" y="116"/>
                  </a:lnTo>
                  <a:lnTo>
                    <a:pt x="2518" y="58"/>
                  </a:lnTo>
                  <a:lnTo>
                    <a:pt x="2402" y="20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78"/>
            <p:cNvSpPr/>
            <p:nvPr/>
          </p:nvSpPr>
          <p:spPr>
            <a:xfrm>
              <a:off x="5940869" y="3491030"/>
              <a:ext cx="136970" cy="200367"/>
            </a:xfrm>
            <a:custGeom>
              <a:avLst/>
              <a:gdLst/>
              <a:ahLst/>
              <a:cxnLst/>
              <a:rect l="l" t="t" r="r" b="b"/>
              <a:pathLst>
                <a:path w="4401" h="6438" extrusionOk="0">
                  <a:moveTo>
                    <a:pt x="635" y="0"/>
                  </a:moveTo>
                  <a:lnTo>
                    <a:pt x="500" y="20"/>
                  </a:lnTo>
                  <a:lnTo>
                    <a:pt x="385" y="58"/>
                  </a:lnTo>
                  <a:lnTo>
                    <a:pt x="289" y="96"/>
                  </a:lnTo>
                  <a:lnTo>
                    <a:pt x="212" y="173"/>
                  </a:lnTo>
                  <a:lnTo>
                    <a:pt x="135" y="269"/>
                  </a:lnTo>
                  <a:lnTo>
                    <a:pt x="97" y="365"/>
                  </a:lnTo>
                  <a:lnTo>
                    <a:pt x="39" y="500"/>
                  </a:lnTo>
                  <a:lnTo>
                    <a:pt x="20" y="634"/>
                  </a:lnTo>
                  <a:lnTo>
                    <a:pt x="1" y="788"/>
                  </a:lnTo>
                  <a:lnTo>
                    <a:pt x="1" y="980"/>
                  </a:lnTo>
                  <a:lnTo>
                    <a:pt x="20" y="1172"/>
                  </a:lnTo>
                  <a:lnTo>
                    <a:pt x="78" y="1634"/>
                  </a:lnTo>
                  <a:lnTo>
                    <a:pt x="135" y="1845"/>
                  </a:lnTo>
                  <a:lnTo>
                    <a:pt x="231" y="2075"/>
                  </a:lnTo>
                  <a:lnTo>
                    <a:pt x="327" y="2306"/>
                  </a:lnTo>
                  <a:lnTo>
                    <a:pt x="443" y="2537"/>
                  </a:lnTo>
                  <a:lnTo>
                    <a:pt x="692" y="2979"/>
                  </a:lnTo>
                  <a:lnTo>
                    <a:pt x="923" y="3401"/>
                  </a:lnTo>
                  <a:lnTo>
                    <a:pt x="1327" y="4151"/>
                  </a:lnTo>
                  <a:lnTo>
                    <a:pt x="1749" y="4900"/>
                  </a:lnTo>
                  <a:lnTo>
                    <a:pt x="2614" y="6379"/>
                  </a:lnTo>
                  <a:lnTo>
                    <a:pt x="2633" y="6437"/>
                  </a:lnTo>
                  <a:lnTo>
                    <a:pt x="3075" y="6379"/>
                  </a:lnTo>
                  <a:lnTo>
                    <a:pt x="3517" y="6322"/>
                  </a:lnTo>
                  <a:lnTo>
                    <a:pt x="3959" y="6303"/>
                  </a:lnTo>
                  <a:lnTo>
                    <a:pt x="4401" y="6283"/>
                  </a:lnTo>
                  <a:lnTo>
                    <a:pt x="4209" y="6014"/>
                  </a:lnTo>
                  <a:lnTo>
                    <a:pt x="4036" y="5726"/>
                  </a:lnTo>
                  <a:lnTo>
                    <a:pt x="3882" y="5419"/>
                  </a:lnTo>
                  <a:lnTo>
                    <a:pt x="3728" y="5111"/>
                  </a:lnTo>
                  <a:lnTo>
                    <a:pt x="3440" y="4496"/>
                  </a:lnTo>
                  <a:lnTo>
                    <a:pt x="3306" y="4189"/>
                  </a:lnTo>
                  <a:lnTo>
                    <a:pt x="3171" y="3939"/>
                  </a:lnTo>
                  <a:lnTo>
                    <a:pt x="1461" y="750"/>
                  </a:lnTo>
                  <a:lnTo>
                    <a:pt x="1077" y="58"/>
                  </a:lnTo>
                  <a:lnTo>
                    <a:pt x="923" y="2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78"/>
            <p:cNvSpPr/>
            <p:nvPr/>
          </p:nvSpPr>
          <p:spPr>
            <a:xfrm>
              <a:off x="5890636" y="3329563"/>
              <a:ext cx="103482" cy="120818"/>
            </a:xfrm>
            <a:custGeom>
              <a:avLst/>
              <a:gdLst/>
              <a:ahLst/>
              <a:cxnLst/>
              <a:rect l="l" t="t" r="r" b="b"/>
              <a:pathLst>
                <a:path w="3325" h="3882" extrusionOk="0">
                  <a:moveTo>
                    <a:pt x="2979" y="0"/>
                  </a:moveTo>
                  <a:lnTo>
                    <a:pt x="2787" y="20"/>
                  </a:lnTo>
                  <a:lnTo>
                    <a:pt x="2575" y="77"/>
                  </a:lnTo>
                  <a:lnTo>
                    <a:pt x="2383" y="154"/>
                  </a:lnTo>
                  <a:lnTo>
                    <a:pt x="2172" y="269"/>
                  </a:lnTo>
                  <a:lnTo>
                    <a:pt x="1961" y="404"/>
                  </a:lnTo>
                  <a:lnTo>
                    <a:pt x="1749" y="558"/>
                  </a:lnTo>
                  <a:lnTo>
                    <a:pt x="1346" y="884"/>
                  </a:lnTo>
                  <a:lnTo>
                    <a:pt x="981" y="1211"/>
                  </a:lnTo>
                  <a:lnTo>
                    <a:pt x="654" y="1518"/>
                  </a:lnTo>
                  <a:lnTo>
                    <a:pt x="385" y="1749"/>
                  </a:lnTo>
                  <a:lnTo>
                    <a:pt x="193" y="1903"/>
                  </a:lnTo>
                  <a:lnTo>
                    <a:pt x="58" y="2018"/>
                  </a:lnTo>
                  <a:lnTo>
                    <a:pt x="20" y="2076"/>
                  </a:lnTo>
                  <a:lnTo>
                    <a:pt x="1" y="2133"/>
                  </a:lnTo>
                  <a:lnTo>
                    <a:pt x="1" y="2229"/>
                  </a:lnTo>
                  <a:lnTo>
                    <a:pt x="20" y="2345"/>
                  </a:lnTo>
                  <a:lnTo>
                    <a:pt x="58" y="2441"/>
                  </a:lnTo>
                  <a:lnTo>
                    <a:pt x="116" y="2518"/>
                  </a:lnTo>
                  <a:lnTo>
                    <a:pt x="193" y="2594"/>
                  </a:lnTo>
                  <a:lnTo>
                    <a:pt x="270" y="2652"/>
                  </a:lnTo>
                  <a:lnTo>
                    <a:pt x="423" y="2787"/>
                  </a:lnTo>
                  <a:lnTo>
                    <a:pt x="596" y="2902"/>
                  </a:lnTo>
                  <a:lnTo>
                    <a:pt x="1211" y="3305"/>
                  </a:lnTo>
                  <a:lnTo>
                    <a:pt x="1826" y="3709"/>
                  </a:lnTo>
                  <a:lnTo>
                    <a:pt x="1865" y="3747"/>
                  </a:lnTo>
                  <a:lnTo>
                    <a:pt x="1884" y="3786"/>
                  </a:lnTo>
                  <a:lnTo>
                    <a:pt x="1884" y="3824"/>
                  </a:lnTo>
                  <a:lnTo>
                    <a:pt x="1884" y="3882"/>
                  </a:lnTo>
                  <a:lnTo>
                    <a:pt x="2095" y="3786"/>
                  </a:lnTo>
                  <a:lnTo>
                    <a:pt x="2287" y="3709"/>
                  </a:lnTo>
                  <a:lnTo>
                    <a:pt x="1692" y="3171"/>
                  </a:lnTo>
                  <a:lnTo>
                    <a:pt x="1134" y="2594"/>
                  </a:lnTo>
                  <a:lnTo>
                    <a:pt x="1038" y="2498"/>
                  </a:lnTo>
                  <a:lnTo>
                    <a:pt x="942" y="2402"/>
                  </a:lnTo>
                  <a:lnTo>
                    <a:pt x="865" y="2268"/>
                  </a:lnTo>
                  <a:lnTo>
                    <a:pt x="846" y="2210"/>
                  </a:lnTo>
                  <a:lnTo>
                    <a:pt x="827" y="2133"/>
                  </a:lnTo>
                  <a:lnTo>
                    <a:pt x="846" y="2037"/>
                  </a:lnTo>
                  <a:lnTo>
                    <a:pt x="865" y="1960"/>
                  </a:lnTo>
                  <a:lnTo>
                    <a:pt x="904" y="1864"/>
                  </a:lnTo>
                  <a:lnTo>
                    <a:pt x="961" y="1787"/>
                  </a:lnTo>
                  <a:lnTo>
                    <a:pt x="1115" y="1634"/>
                  </a:lnTo>
                  <a:lnTo>
                    <a:pt x="1288" y="1480"/>
                  </a:lnTo>
                  <a:lnTo>
                    <a:pt x="1461" y="1345"/>
                  </a:lnTo>
                  <a:lnTo>
                    <a:pt x="1653" y="1211"/>
                  </a:lnTo>
                  <a:lnTo>
                    <a:pt x="1961" y="1019"/>
                  </a:lnTo>
                  <a:lnTo>
                    <a:pt x="2249" y="769"/>
                  </a:lnTo>
                  <a:lnTo>
                    <a:pt x="2575" y="500"/>
                  </a:lnTo>
                  <a:lnTo>
                    <a:pt x="2768" y="366"/>
                  </a:lnTo>
                  <a:lnTo>
                    <a:pt x="2941" y="250"/>
                  </a:lnTo>
                  <a:lnTo>
                    <a:pt x="3133" y="154"/>
                  </a:lnTo>
                  <a:lnTo>
                    <a:pt x="3325" y="77"/>
                  </a:lnTo>
                  <a:lnTo>
                    <a:pt x="3248" y="39"/>
                  </a:lnTo>
                  <a:lnTo>
                    <a:pt x="3152" y="20"/>
                  </a:lnTo>
                  <a:lnTo>
                    <a:pt x="29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78"/>
            <p:cNvSpPr/>
            <p:nvPr/>
          </p:nvSpPr>
          <p:spPr>
            <a:xfrm>
              <a:off x="6333178" y="3690157"/>
              <a:ext cx="31" cy="622"/>
            </a:xfrm>
            <a:custGeom>
              <a:avLst/>
              <a:gdLst/>
              <a:ahLst/>
              <a:cxnLst/>
              <a:rect l="l" t="t" r="r" b="b"/>
              <a:pathLst>
                <a:path w="1" h="20" fill="none" extrusionOk="0">
                  <a:moveTo>
                    <a:pt x="0" y="20"/>
                  </a:moveTo>
                  <a:lnTo>
                    <a:pt x="0" y="20"/>
                  </a:lnTo>
                  <a:lnTo>
                    <a:pt x="0" y="1"/>
                  </a:lnTo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24"/>
          <p:cNvSpPr txBox="1">
            <a:spLocks noGrp="1"/>
          </p:cNvSpPr>
          <p:nvPr>
            <p:ph type="title"/>
          </p:nvPr>
        </p:nvSpPr>
        <p:spPr>
          <a:xfrm>
            <a:off x="935450" y="1750539"/>
            <a:ext cx="15729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</a:rPr>
              <a:t>BURGER....</a:t>
            </a: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770" name="Google Shape;770;p24"/>
          <p:cNvSpPr txBox="1">
            <a:spLocks noGrp="1"/>
          </p:cNvSpPr>
          <p:nvPr>
            <p:ph type="title"/>
          </p:nvPr>
        </p:nvSpPr>
        <p:spPr>
          <a:xfrm>
            <a:off x="3471450" y="530350"/>
            <a:ext cx="2201100" cy="2925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HAMBURGER....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771" name="Google Shape;771;p24"/>
          <p:cNvSpPr txBox="1">
            <a:spLocks noGrp="1"/>
          </p:cNvSpPr>
          <p:nvPr>
            <p:ph type="title"/>
          </p:nvPr>
        </p:nvSpPr>
        <p:spPr>
          <a:xfrm>
            <a:off x="2181186" y="1750514"/>
            <a:ext cx="4572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$9</a:t>
            </a:r>
            <a:endParaRPr sz="2000"/>
          </a:p>
        </p:txBody>
      </p:sp>
      <p:sp>
        <p:nvSpPr>
          <p:cNvPr id="772" name="Google Shape;772;p24"/>
          <p:cNvSpPr/>
          <p:nvPr/>
        </p:nvSpPr>
        <p:spPr>
          <a:xfrm rot="82002" flipH="1">
            <a:off x="1479007" y="3013360"/>
            <a:ext cx="618442" cy="588230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24"/>
          <p:cNvSpPr txBox="1">
            <a:spLocks noGrp="1"/>
          </p:cNvSpPr>
          <p:nvPr>
            <p:ph type="title"/>
          </p:nvPr>
        </p:nvSpPr>
        <p:spPr>
          <a:xfrm>
            <a:off x="3471450" y="530350"/>
            <a:ext cx="2201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MENU</a:t>
            </a:r>
            <a:endParaRPr dirty="0"/>
          </a:p>
        </p:txBody>
      </p:sp>
      <p:sp>
        <p:nvSpPr>
          <p:cNvPr id="774" name="Google Shape;774;p24"/>
          <p:cNvSpPr txBox="1">
            <a:spLocks noGrp="1"/>
          </p:cNvSpPr>
          <p:nvPr>
            <p:ph type="title"/>
          </p:nvPr>
        </p:nvSpPr>
        <p:spPr>
          <a:xfrm>
            <a:off x="780078" y="2170475"/>
            <a:ext cx="20163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Mercury is the</a:t>
            </a:r>
            <a:endParaRPr sz="1600" b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Smallest planet</a:t>
            </a:r>
            <a:endParaRPr sz="1600" b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775" name="Google Shape;775;p24"/>
          <p:cNvSpPr/>
          <p:nvPr/>
        </p:nvSpPr>
        <p:spPr>
          <a:xfrm rot="82002" flipH="1">
            <a:off x="1479007" y="1184560"/>
            <a:ext cx="618442" cy="588230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" name="Google Shape;776;p24"/>
          <p:cNvGrpSpPr/>
          <p:nvPr/>
        </p:nvGrpSpPr>
        <p:grpSpPr>
          <a:xfrm>
            <a:off x="1581442" y="1266740"/>
            <a:ext cx="429507" cy="374253"/>
            <a:chOff x="1093625" y="792700"/>
            <a:chExt cx="964100" cy="840075"/>
          </a:xfrm>
        </p:grpSpPr>
        <p:sp>
          <p:nvSpPr>
            <p:cNvPr id="777" name="Google Shape;777;p24"/>
            <p:cNvSpPr/>
            <p:nvPr/>
          </p:nvSpPr>
          <p:spPr>
            <a:xfrm>
              <a:off x="1096125" y="1146200"/>
              <a:ext cx="927450" cy="190325"/>
            </a:xfrm>
            <a:custGeom>
              <a:avLst/>
              <a:gdLst/>
              <a:ahLst/>
              <a:cxnLst/>
              <a:rect l="l" t="t" r="r" b="b"/>
              <a:pathLst>
                <a:path w="37098" h="7613" extrusionOk="0">
                  <a:moveTo>
                    <a:pt x="35772" y="0"/>
                  </a:moveTo>
                  <a:lnTo>
                    <a:pt x="35551" y="40"/>
                  </a:lnTo>
                  <a:lnTo>
                    <a:pt x="35230" y="101"/>
                  </a:lnTo>
                  <a:lnTo>
                    <a:pt x="35089" y="101"/>
                  </a:lnTo>
                  <a:lnTo>
                    <a:pt x="34748" y="121"/>
                  </a:lnTo>
                  <a:lnTo>
                    <a:pt x="34567" y="121"/>
                  </a:lnTo>
                  <a:lnTo>
                    <a:pt x="34346" y="101"/>
                  </a:lnTo>
                  <a:lnTo>
                    <a:pt x="34125" y="121"/>
                  </a:lnTo>
                  <a:lnTo>
                    <a:pt x="33904" y="161"/>
                  </a:lnTo>
                  <a:lnTo>
                    <a:pt x="33703" y="241"/>
                  </a:lnTo>
                  <a:lnTo>
                    <a:pt x="33523" y="362"/>
                  </a:lnTo>
                  <a:lnTo>
                    <a:pt x="33362" y="522"/>
                  </a:lnTo>
                  <a:lnTo>
                    <a:pt x="33302" y="603"/>
                  </a:lnTo>
                  <a:lnTo>
                    <a:pt x="33241" y="703"/>
                  </a:lnTo>
                  <a:lnTo>
                    <a:pt x="33201" y="804"/>
                  </a:lnTo>
                  <a:lnTo>
                    <a:pt x="33161" y="924"/>
                  </a:lnTo>
                  <a:lnTo>
                    <a:pt x="33141" y="1105"/>
                  </a:lnTo>
                  <a:lnTo>
                    <a:pt x="33141" y="1306"/>
                  </a:lnTo>
                  <a:lnTo>
                    <a:pt x="32920" y="1326"/>
                  </a:lnTo>
                  <a:lnTo>
                    <a:pt x="32699" y="1386"/>
                  </a:lnTo>
                  <a:lnTo>
                    <a:pt x="32518" y="1487"/>
                  </a:lnTo>
                  <a:lnTo>
                    <a:pt x="32338" y="1627"/>
                  </a:lnTo>
                  <a:lnTo>
                    <a:pt x="32197" y="1808"/>
                  </a:lnTo>
                  <a:lnTo>
                    <a:pt x="31775" y="1928"/>
                  </a:lnTo>
                  <a:lnTo>
                    <a:pt x="31333" y="2029"/>
                  </a:lnTo>
                  <a:lnTo>
                    <a:pt x="30430" y="2190"/>
                  </a:lnTo>
                  <a:lnTo>
                    <a:pt x="29546" y="2330"/>
                  </a:lnTo>
                  <a:lnTo>
                    <a:pt x="28642" y="2451"/>
                  </a:lnTo>
                  <a:lnTo>
                    <a:pt x="28501" y="2491"/>
                  </a:lnTo>
                  <a:lnTo>
                    <a:pt x="28361" y="2551"/>
                  </a:lnTo>
                  <a:lnTo>
                    <a:pt x="28240" y="2631"/>
                  </a:lnTo>
                  <a:lnTo>
                    <a:pt x="28140" y="2732"/>
                  </a:lnTo>
                  <a:lnTo>
                    <a:pt x="28039" y="2852"/>
                  </a:lnTo>
                  <a:lnTo>
                    <a:pt x="27959" y="2993"/>
                  </a:lnTo>
                  <a:lnTo>
                    <a:pt x="27899" y="3134"/>
                  </a:lnTo>
                  <a:lnTo>
                    <a:pt x="27859" y="3274"/>
                  </a:lnTo>
                  <a:lnTo>
                    <a:pt x="27718" y="3314"/>
                  </a:lnTo>
                  <a:lnTo>
                    <a:pt x="27618" y="3214"/>
                  </a:lnTo>
                  <a:lnTo>
                    <a:pt x="27517" y="3113"/>
                  </a:lnTo>
                  <a:lnTo>
                    <a:pt x="27397" y="3053"/>
                  </a:lnTo>
                  <a:lnTo>
                    <a:pt x="27256" y="2993"/>
                  </a:lnTo>
                  <a:lnTo>
                    <a:pt x="27095" y="2953"/>
                  </a:lnTo>
                  <a:lnTo>
                    <a:pt x="26935" y="2953"/>
                  </a:lnTo>
                  <a:lnTo>
                    <a:pt x="26774" y="2973"/>
                  </a:lnTo>
                  <a:lnTo>
                    <a:pt x="26593" y="3013"/>
                  </a:lnTo>
                  <a:lnTo>
                    <a:pt x="25910" y="3234"/>
                  </a:lnTo>
                  <a:lnTo>
                    <a:pt x="25227" y="3435"/>
                  </a:lnTo>
                  <a:lnTo>
                    <a:pt x="25067" y="3294"/>
                  </a:lnTo>
                  <a:lnTo>
                    <a:pt x="24966" y="3234"/>
                  </a:lnTo>
                  <a:lnTo>
                    <a:pt x="24866" y="3174"/>
                  </a:lnTo>
                  <a:lnTo>
                    <a:pt x="24766" y="3134"/>
                  </a:lnTo>
                  <a:lnTo>
                    <a:pt x="24645" y="3093"/>
                  </a:lnTo>
                  <a:lnTo>
                    <a:pt x="24525" y="3073"/>
                  </a:lnTo>
                  <a:lnTo>
                    <a:pt x="24384" y="3073"/>
                  </a:lnTo>
                  <a:lnTo>
                    <a:pt x="21351" y="3053"/>
                  </a:lnTo>
                  <a:lnTo>
                    <a:pt x="19845" y="3053"/>
                  </a:lnTo>
                  <a:lnTo>
                    <a:pt x="18338" y="3073"/>
                  </a:lnTo>
                  <a:lnTo>
                    <a:pt x="16832" y="3134"/>
                  </a:lnTo>
                  <a:lnTo>
                    <a:pt x="15325" y="3234"/>
                  </a:lnTo>
                  <a:lnTo>
                    <a:pt x="14562" y="3294"/>
                  </a:lnTo>
                  <a:lnTo>
                    <a:pt x="13819" y="3375"/>
                  </a:lnTo>
                  <a:lnTo>
                    <a:pt x="13056" y="3475"/>
                  </a:lnTo>
                  <a:lnTo>
                    <a:pt x="12313" y="3575"/>
                  </a:lnTo>
                  <a:lnTo>
                    <a:pt x="12172" y="3616"/>
                  </a:lnTo>
                  <a:lnTo>
                    <a:pt x="12052" y="3656"/>
                  </a:lnTo>
                  <a:lnTo>
                    <a:pt x="11931" y="3716"/>
                  </a:lnTo>
                  <a:lnTo>
                    <a:pt x="11831" y="3776"/>
                  </a:lnTo>
                  <a:lnTo>
                    <a:pt x="11750" y="3857"/>
                  </a:lnTo>
                  <a:lnTo>
                    <a:pt x="11670" y="3937"/>
                  </a:lnTo>
                  <a:lnTo>
                    <a:pt x="11610" y="4017"/>
                  </a:lnTo>
                  <a:lnTo>
                    <a:pt x="11570" y="4118"/>
                  </a:lnTo>
                  <a:lnTo>
                    <a:pt x="9983" y="3636"/>
                  </a:lnTo>
                  <a:lnTo>
                    <a:pt x="8416" y="3134"/>
                  </a:lnTo>
                  <a:lnTo>
                    <a:pt x="6849" y="2631"/>
                  </a:lnTo>
                  <a:lnTo>
                    <a:pt x="6066" y="2390"/>
                  </a:lnTo>
                  <a:lnTo>
                    <a:pt x="5263" y="2169"/>
                  </a:lnTo>
                  <a:lnTo>
                    <a:pt x="5062" y="2149"/>
                  </a:lnTo>
                  <a:lnTo>
                    <a:pt x="4861" y="2149"/>
                  </a:lnTo>
                  <a:lnTo>
                    <a:pt x="4680" y="2190"/>
                  </a:lnTo>
                  <a:lnTo>
                    <a:pt x="4500" y="2270"/>
                  </a:lnTo>
                  <a:lnTo>
                    <a:pt x="4319" y="2009"/>
                  </a:lnTo>
                  <a:lnTo>
                    <a:pt x="4198" y="1868"/>
                  </a:lnTo>
                  <a:lnTo>
                    <a:pt x="4078" y="1748"/>
                  </a:lnTo>
                  <a:lnTo>
                    <a:pt x="3937" y="1647"/>
                  </a:lnTo>
                  <a:lnTo>
                    <a:pt x="3797" y="1547"/>
                  </a:lnTo>
                  <a:lnTo>
                    <a:pt x="3656" y="1466"/>
                  </a:lnTo>
                  <a:lnTo>
                    <a:pt x="3515" y="1386"/>
                  </a:lnTo>
                  <a:lnTo>
                    <a:pt x="3355" y="1346"/>
                  </a:lnTo>
                  <a:lnTo>
                    <a:pt x="3194" y="1306"/>
                  </a:lnTo>
                  <a:lnTo>
                    <a:pt x="3033" y="1286"/>
                  </a:lnTo>
                  <a:lnTo>
                    <a:pt x="2873" y="1266"/>
                  </a:lnTo>
                  <a:lnTo>
                    <a:pt x="2712" y="1266"/>
                  </a:lnTo>
                  <a:lnTo>
                    <a:pt x="2551" y="1286"/>
                  </a:lnTo>
                  <a:lnTo>
                    <a:pt x="2391" y="1326"/>
                  </a:lnTo>
                  <a:lnTo>
                    <a:pt x="2250" y="1386"/>
                  </a:lnTo>
                  <a:lnTo>
                    <a:pt x="2089" y="1446"/>
                  </a:lnTo>
                  <a:lnTo>
                    <a:pt x="1949" y="1527"/>
                  </a:lnTo>
                  <a:lnTo>
                    <a:pt x="1848" y="1567"/>
                  </a:lnTo>
                  <a:lnTo>
                    <a:pt x="1627" y="1707"/>
                  </a:lnTo>
                  <a:lnTo>
                    <a:pt x="1426" y="1868"/>
                  </a:lnTo>
                  <a:lnTo>
                    <a:pt x="1246" y="2049"/>
                  </a:lnTo>
                  <a:lnTo>
                    <a:pt x="1105" y="2250"/>
                  </a:lnTo>
                  <a:lnTo>
                    <a:pt x="965" y="2471"/>
                  </a:lnTo>
                  <a:lnTo>
                    <a:pt x="844" y="2692"/>
                  </a:lnTo>
                  <a:lnTo>
                    <a:pt x="643" y="3174"/>
                  </a:lnTo>
                  <a:lnTo>
                    <a:pt x="503" y="3535"/>
                  </a:lnTo>
                  <a:lnTo>
                    <a:pt x="422" y="3656"/>
                  </a:lnTo>
                  <a:lnTo>
                    <a:pt x="322" y="3776"/>
                  </a:lnTo>
                  <a:lnTo>
                    <a:pt x="201" y="3917"/>
                  </a:lnTo>
                  <a:lnTo>
                    <a:pt x="101" y="4078"/>
                  </a:lnTo>
                  <a:lnTo>
                    <a:pt x="41" y="4258"/>
                  </a:lnTo>
                  <a:lnTo>
                    <a:pt x="0" y="4439"/>
                  </a:lnTo>
                  <a:lnTo>
                    <a:pt x="0" y="4640"/>
                  </a:lnTo>
                  <a:lnTo>
                    <a:pt x="21" y="4821"/>
                  </a:lnTo>
                  <a:lnTo>
                    <a:pt x="61" y="5001"/>
                  </a:lnTo>
                  <a:lnTo>
                    <a:pt x="141" y="5182"/>
                  </a:lnTo>
                  <a:lnTo>
                    <a:pt x="221" y="5283"/>
                  </a:lnTo>
                  <a:lnTo>
                    <a:pt x="282" y="5363"/>
                  </a:lnTo>
                  <a:lnTo>
                    <a:pt x="462" y="5524"/>
                  </a:lnTo>
                  <a:lnTo>
                    <a:pt x="643" y="5624"/>
                  </a:lnTo>
                  <a:lnTo>
                    <a:pt x="844" y="5704"/>
                  </a:lnTo>
                  <a:lnTo>
                    <a:pt x="1065" y="5725"/>
                  </a:lnTo>
                  <a:lnTo>
                    <a:pt x="1286" y="5725"/>
                  </a:lnTo>
                  <a:lnTo>
                    <a:pt x="1507" y="5664"/>
                  </a:lnTo>
                  <a:lnTo>
                    <a:pt x="1728" y="5584"/>
                  </a:lnTo>
                  <a:lnTo>
                    <a:pt x="1909" y="5504"/>
                  </a:lnTo>
                  <a:lnTo>
                    <a:pt x="2109" y="5423"/>
                  </a:lnTo>
                  <a:lnTo>
                    <a:pt x="2310" y="5323"/>
                  </a:lnTo>
                  <a:lnTo>
                    <a:pt x="2632" y="5443"/>
                  </a:lnTo>
                  <a:lnTo>
                    <a:pt x="2772" y="5484"/>
                  </a:lnTo>
                  <a:lnTo>
                    <a:pt x="2933" y="5504"/>
                  </a:lnTo>
                  <a:lnTo>
                    <a:pt x="3073" y="5524"/>
                  </a:lnTo>
                  <a:lnTo>
                    <a:pt x="3234" y="5524"/>
                  </a:lnTo>
                  <a:lnTo>
                    <a:pt x="3375" y="5504"/>
                  </a:lnTo>
                  <a:lnTo>
                    <a:pt x="3515" y="5463"/>
                  </a:lnTo>
                  <a:lnTo>
                    <a:pt x="3556" y="5504"/>
                  </a:lnTo>
                  <a:lnTo>
                    <a:pt x="4218" y="5825"/>
                  </a:lnTo>
                  <a:lnTo>
                    <a:pt x="4901" y="6126"/>
                  </a:lnTo>
                  <a:lnTo>
                    <a:pt x="5584" y="6387"/>
                  </a:lnTo>
                  <a:lnTo>
                    <a:pt x="6267" y="6628"/>
                  </a:lnTo>
                  <a:lnTo>
                    <a:pt x="6990" y="6829"/>
                  </a:lnTo>
                  <a:lnTo>
                    <a:pt x="7693" y="6990"/>
                  </a:lnTo>
                  <a:lnTo>
                    <a:pt x="8436" y="7131"/>
                  </a:lnTo>
                  <a:lnTo>
                    <a:pt x="9159" y="7231"/>
                  </a:lnTo>
                  <a:lnTo>
                    <a:pt x="9300" y="7251"/>
                  </a:lnTo>
                  <a:lnTo>
                    <a:pt x="9440" y="7231"/>
                  </a:lnTo>
                  <a:lnTo>
                    <a:pt x="9561" y="7211"/>
                  </a:lnTo>
                  <a:lnTo>
                    <a:pt x="9661" y="7171"/>
                  </a:lnTo>
                  <a:lnTo>
                    <a:pt x="9762" y="7110"/>
                  </a:lnTo>
                  <a:lnTo>
                    <a:pt x="9862" y="7050"/>
                  </a:lnTo>
                  <a:lnTo>
                    <a:pt x="9943" y="6970"/>
                  </a:lnTo>
                  <a:lnTo>
                    <a:pt x="10023" y="6890"/>
                  </a:lnTo>
                  <a:lnTo>
                    <a:pt x="10164" y="6990"/>
                  </a:lnTo>
                  <a:lnTo>
                    <a:pt x="10304" y="7050"/>
                  </a:lnTo>
                  <a:lnTo>
                    <a:pt x="10485" y="7110"/>
                  </a:lnTo>
                  <a:lnTo>
                    <a:pt x="10666" y="7151"/>
                  </a:lnTo>
                  <a:lnTo>
                    <a:pt x="12755" y="7331"/>
                  </a:lnTo>
                  <a:lnTo>
                    <a:pt x="14864" y="7472"/>
                  </a:lnTo>
                  <a:lnTo>
                    <a:pt x="15908" y="7532"/>
                  </a:lnTo>
                  <a:lnTo>
                    <a:pt x="16952" y="7572"/>
                  </a:lnTo>
                  <a:lnTo>
                    <a:pt x="17997" y="7592"/>
                  </a:lnTo>
                  <a:lnTo>
                    <a:pt x="19061" y="7613"/>
                  </a:lnTo>
                  <a:lnTo>
                    <a:pt x="19202" y="7613"/>
                  </a:lnTo>
                  <a:lnTo>
                    <a:pt x="19322" y="7592"/>
                  </a:lnTo>
                  <a:lnTo>
                    <a:pt x="19443" y="7552"/>
                  </a:lnTo>
                  <a:lnTo>
                    <a:pt x="19543" y="7512"/>
                  </a:lnTo>
                  <a:lnTo>
                    <a:pt x="19644" y="7452"/>
                  </a:lnTo>
                  <a:lnTo>
                    <a:pt x="19744" y="7392"/>
                  </a:lnTo>
                  <a:lnTo>
                    <a:pt x="19885" y="7231"/>
                  </a:lnTo>
                  <a:lnTo>
                    <a:pt x="25227" y="7231"/>
                  </a:lnTo>
                  <a:lnTo>
                    <a:pt x="25368" y="7191"/>
                  </a:lnTo>
                  <a:lnTo>
                    <a:pt x="25509" y="7151"/>
                  </a:lnTo>
                  <a:lnTo>
                    <a:pt x="25629" y="7090"/>
                  </a:lnTo>
                  <a:lnTo>
                    <a:pt x="25730" y="7010"/>
                  </a:lnTo>
                  <a:lnTo>
                    <a:pt x="25830" y="6930"/>
                  </a:lnTo>
                  <a:lnTo>
                    <a:pt x="25910" y="6829"/>
                  </a:lnTo>
                  <a:lnTo>
                    <a:pt x="25991" y="6729"/>
                  </a:lnTo>
                  <a:lnTo>
                    <a:pt x="26553" y="6669"/>
                  </a:lnTo>
                  <a:lnTo>
                    <a:pt x="27095" y="6568"/>
                  </a:lnTo>
                  <a:lnTo>
                    <a:pt x="27638" y="6468"/>
                  </a:lnTo>
                  <a:lnTo>
                    <a:pt x="28180" y="6327"/>
                  </a:lnTo>
                  <a:lnTo>
                    <a:pt x="28722" y="6146"/>
                  </a:lnTo>
                  <a:lnTo>
                    <a:pt x="29245" y="5966"/>
                  </a:lnTo>
                  <a:lnTo>
                    <a:pt x="29767" y="5745"/>
                  </a:lnTo>
                  <a:lnTo>
                    <a:pt x="30269" y="5504"/>
                  </a:lnTo>
                  <a:lnTo>
                    <a:pt x="30409" y="5423"/>
                  </a:lnTo>
                  <a:lnTo>
                    <a:pt x="30530" y="5323"/>
                  </a:lnTo>
                  <a:lnTo>
                    <a:pt x="30630" y="5243"/>
                  </a:lnTo>
                  <a:lnTo>
                    <a:pt x="30691" y="5122"/>
                  </a:lnTo>
                  <a:lnTo>
                    <a:pt x="30771" y="5022"/>
                  </a:lnTo>
                  <a:lnTo>
                    <a:pt x="30811" y="4901"/>
                  </a:lnTo>
                  <a:lnTo>
                    <a:pt x="30831" y="4801"/>
                  </a:lnTo>
                  <a:lnTo>
                    <a:pt x="30851" y="4680"/>
                  </a:lnTo>
                  <a:lnTo>
                    <a:pt x="31775" y="4399"/>
                  </a:lnTo>
                  <a:lnTo>
                    <a:pt x="31936" y="4339"/>
                  </a:lnTo>
                  <a:lnTo>
                    <a:pt x="32056" y="4278"/>
                  </a:lnTo>
                  <a:lnTo>
                    <a:pt x="32157" y="4319"/>
                  </a:lnTo>
                  <a:lnTo>
                    <a:pt x="32277" y="4339"/>
                  </a:lnTo>
                  <a:lnTo>
                    <a:pt x="32378" y="4359"/>
                  </a:lnTo>
                  <a:lnTo>
                    <a:pt x="32498" y="4339"/>
                  </a:lnTo>
                  <a:lnTo>
                    <a:pt x="32960" y="4298"/>
                  </a:lnTo>
                  <a:lnTo>
                    <a:pt x="33422" y="4218"/>
                  </a:lnTo>
                  <a:lnTo>
                    <a:pt x="33884" y="4118"/>
                  </a:lnTo>
                  <a:lnTo>
                    <a:pt x="34105" y="4057"/>
                  </a:lnTo>
                  <a:lnTo>
                    <a:pt x="34306" y="3997"/>
                  </a:lnTo>
                  <a:lnTo>
                    <a:pt x="34527" y="3917"/>
                  </a:lnTo>
                  <a:lnTo>
                    <a:pt x="34728" y="3816"/>
                  </a:lnTo>
                  <a:lnTo>
                    <a:pt x="34909" y="3696"/>
                  </a:lnTo>
                  <a:lnTo>
                    <a:pt x="35109" y="3575"/>
                  </a:lnTo>
                  <a:lnTo>
                    <a:pt x="35270" y="3415"/>
                  </a:lnTo>
                  <a:lnTo>
                    <a:pt x="35431" y="3254"/>
                  </a:lnTo>
                  <a:lnTo>
                    <a:pt x="35591" y="3073"/>
                  </a:lnTo>
                  <a:lnTo>
                    <a:pt x="35712" y="2872"/>
                  </a:lnTo>
                  <a:lnTo>
                    <a:pt x="36134" y="2652"/>
                  </a:lnTo>
                  <a:lnTo>
                    <a:pt x="36535" y="2410"/>
                  </a:lnTo>
                  <a:lnTo>
                    <a:pt x="36696" y="2270"/>
                  </a:lnTo>
                  <a:lnTo>
                    <a:pt x="36857" y="2129"/>
                  </a:lnTo>
                  <a:lnTo>
                    <a:pt x="36957" y="1949"/>
                  </a:lnTo>
                  <a:lnTo>
                    <a:pt x="37038" y="1748"/>
                  </a:lnTo>
                  <a:lnTo>
                    <a:pt x="37078" y="1547"/>
                  </a:lnTo>
                  <a:lnTo>
                    <a:pt x="37098" y="1346"/>
                  </a:lnTo>
                  <a:lnTo>
                    <a:pt x="37058" y="1125"/>
                  </a:lnTo>
                  <a:lnTo>
                    <a:pt x="36977" y="924"/>
                  </a:lnTo>
                  <a:lnTo>
                    <a:pt x="36957" y="844"/>
                  </a:lnTo>
                  <a:lnTo>
                    <a:pt x="36937" y="723"/>
                  </a:lnTo>
                  <a:lnTo>
                    <a:pt x="36877" y="623"/>
                  </a:lnTo>
                  <a:lnTo>
                    <a:pt x="36756" y="422"/>
                  </a:lnTo>
                  <a:lnTo>
                    <a:pt x="36596" y="261"/>
                  </a:lnTo>
                  <a:lnTo>
                    <a:pt x="36415" y="141"/>
                  </a:lnTo>
                  <a:lnTo>
                    <a:pt x="36214" y="60"/>
                  </a:lnTo>
                  <a:lnTo>
                    <a:pt x="36013" y="20"/>
                  </a:lnTo>
                  <a:lnTo>
                    <a:pt x="357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4"/>
            <p:cNvSpPr/>
            <p:nvPr/>
          </p:nvSpPr>
          <p:spPr>
            <a:xfrm>
              <a:off x="1128250" y="1289800"/>
              <a:ext cx="920950" cy="249600"/>
            </a:xfrm>
            <a:custGeom>
              <a:avLst/>
              <a:gdLst/>
              <a:ahLst/>
              <a:cxnLst/>
              <a:rect l="l" t="t" r="r" b="b"/>
              <a:pathLst>
                <a:path w="36838" h="9984" extrusionOk="0">
                  <a:moveTo>
                    <a:pt x="34889" y="1"/>
                  </a:moveTo>
                  <a:lnTo>
                    <a:pt x="34708" y="21"/>
                  </a:lnTo>
                  <a:lnTo>
                    <a:pt x="34527" y="41"/>
                  </a:lnTo>
                  <a:lnTo>
                    <a:pt x="34347" y="81"/>
                  </a:lnTo>
                  <a:lnTo>
                    <a:pt x="34186" y="161"/>
                  </a:lnTo>
                  <a:lnTo>
                    <a:pt x="34025" y="242"/>
                  </a:lnTo>
                  <a:lnTo>
                    <a:pt x="33865" y="342"/>
                  </a:lnTo>
                  <a:lnTo>
                    <a:pt x="33704" y="443"/>
                  </a:lnTo>
                  <a:lnTo>
                    <a:pt x="33563" y="563"/>
                  </a:lnTo>
                  <a:lnTo>
                    <a:pt x="33282" y="824"/>
                  </a:lnTo>
                  <a:lnTo>
                    <a:pt x="33061" y="1105"/>
                  </a:lnTo>
                  <a:lnTo>
                    <a:pt x="32840" y="1447"/>
                  </a:lnTo>
                  <a:lnTo>
                    <a:pt x="32599" y="1848"/>
                  </a:lnTo>
                  <a:lnTo>
                    <a:pt x="32358" y="2270"/>
                  </a:lnTo>
                  <a:lnTo>
                    <a:pt x="32117" y="2652"/>
                  </a:lnTo>
                  <a:lnTo>
                    <a:pt x="31756" y="3013"/>
                  </a:lnTo>
                  <a:lnTo>
                    <a:pt x="31434" y="3355"/>
                  </a:lnTo>
                  <a:lnTo>
                    <a:pt x="31334" y="3455"/>
                  </a:lnTo>
                  <a:lnTo>
                    <a:pt x="31254" y="3576"/>
                  </a:lnTo>
                  <a:lnTo>
                    <a:pt x="31193" y="3696"/>
                  </a:lnTo>
                  <a:lnTo>
                    <a:pt x="31153" y="3817"/>
                  </a:lnTo>
                  <a:lnTo>
                    <a:pt x="31133" y="3937"/>
                  </a:lnTo>
                  <a:lnTo>
                    <a:pt x="31113" y="4058"/>
                  </a:lnTo>
                  <a:lnTo>
                    <a:pt x="31113" y="4178"/>
                  </a:lnTo>
                  <a:lnTo>
                    <a:pt x="31113" y="4299"/>
                  </a:lnTo>
                  <a:lnTo>
                    <a:pt x="30832" y="4540"/>
                  </a:lnTo>
                  <a:lnTo>
                    <a:pt x="30530" y="4761"/>
                  </a:lnTo>
                  <a:lnTo>
                    <a:pt x="30430" y="4841"/>
                  </a:lnTo>
                  <a:lnTo>
                    <a:pt x="30350" y="4942"/>
                  </a:lnTo>
                  <a:lnTo>
                    <a:pt x="30209" y="5122"/>
                  </a:lnTo>
                  <a:lnTo>
                    <a:pt x="30129" y="5323"/>
                  </a:lnTo>
                  <a:lnTo>
                    <a:pt x="30068" y="5524"/>
                  </a:lnTo>
                  <a:lnTo>
                    <a:pt x="29928" y="5544"/>
                  </a:lnTo>
                  <a:lnTo>
                    <a:pt x="29787" y="5584"/>
                  </a:lnTo>
                  <a:lnTo>
                    <a:pt x="29345" y="5685"/>
                  </a:lnTo>
                  <a:lnTo>
                    <a:pt x="28924" y="5745"/>
                  </a:lnTo>
                  <a:lnTo>
                    <a:pt x="28482" y="5785"/>
                  </a:lnTo>
                  <a:lnTo>
                    <a:pt x="28040" y="5785"/>
                  </a:lnTo>
                  <a:lnTo>
                    <a:pt x="27598" y="5765"/>
                  </a:lnTo>
                  <a:lnTo>
                    <a:pt x="27176" y="5725"/>
                  </a:lnTo>
                  <a:lnTo>
                    <a:pt x="26292" y="5604"/>
                  </a:lnTo>
                  <a:lnTo>
                    <a:pt x="25991" y="5424"/>
                  </a:lnTo>
                  <a:lnTo>
                    <a:pt x="25730" y="5243"/>
                  </a:lnTo>
                  <a:lnTo>
                    <a:pt x="25489" y="5022"/>
                  </a:lnTo>
                  <a:lnTo>
                    <a:pt x="25208" y="4761"/>
                  </a:lnTo>
                  <a:lnTo>
                    <a:pt x="25027" y="4620"/>
                  </a:lnTo>
                  <a:lnTo>
                    <a:pt x="24826" y="4500"/>
                  </a:lnTo>
                  <a:lnTo>
                    <a:pt x="24625" y="4439"/>
                  </a:lnTo>
                  <a:lnTo>
                    <a:pt x="24404" y="4419"/>
                  </a:lnTo>
                  <a:lnTo>
                    <a:pt x="24184" y="4439"/>
                  </a:lnTo>
                  <a:lnTo>
                    <a:pt x="23963" y="4500"/>
                  </a:lnTo>
                  <a:lnTo>
                    <a:pt x="23762" y="4620"/>
                  </a:lnTo>
                  <a:lnTo>
                    <a:pt x="23681" y="4681"/>
                  </a:lnTo>
                  <a:lnTo>
                    <a:pt x="23581" y="4761"/>
                  </a:lnTo>
                  <a:lnTo>
                    <a:pt x="23501" y="4861"/>
                  </a:lnTo>
                  <a:lnTo>
                    <a:pt x="23420" y="4982"/>
                  </a:lnTo>
                  <a:lnTo>
                    <a:pt x="22396" y="5002"/>
                  </a:lnTo>
                  <a:lnTo>
                    <a:pt x="21392" y="5042"/>
                  </a:lnTo>
                  <a:lnTo>
                    <a:pt x="20387" y="5102"/>
                  </a:lnTo>
                  <a:lnTo>
                    <a:pt x="19383" y="5223"/>
                  </a:lnTo>
                  <a:lnTo>
                    <a:pt x="18078" y="5223"/>
                  </a:lnTo>
                  <a:lnTo>
                    <a:pt x="17415" y="5203"/>
                  </a:lnTo>
                  <a:lnTo>
                    <a:pt x="16752" y="5163"/>
                  </a:lnTo>
                  <a:lnTo>
                    <a:pt x="15949" y="5142"/>
                  </a:lnTo>
                  <a:lnTo>
                    <a:pt x="15547" y="5142"/>
                  </a:lnTo>
                  <a:lnTo>
                    <a:pt x="15145" y="5163"/>
                  </a:lnTo>
                  <a:lnTo>
                    <a:pt x="14743" y="5203"/>
                  </a:lnTo>
                  <a:lnTo>
                    <a:pt x="14342" y="5263"/>
                  </a:lnTo>
                  <a:lnTo>
                    <a:pt x="13960" y="5363"/>
                  </a:lnTo>
                  <a:lnTo>
                    <a:pt x="13579" y="5504"/>
                  </a:lnTo>
                  <a:lnTo>
                    <a:pt x="13317" y="5645"/>
                  </a:lnTo>
                  <a:lnTo>
                    <a:pt x="13096" y="5805"/>
                  </a:lnTo>
                  <a:lnTo>
                    <a:pt x="12896" y="5986"/>
                  </a:lnTo>
                  <a:lnTo>
                    <a:pt x="12715" y="6187"/>
                  </a:lnTo>
                  <a:lnTo>
                    <a:pt x="12534" y="6408"/>
                  </a:lnTo>
                  <a:lnTo>
                    <a:pt x="12373" y="6649"/>
                  </a:lnTo>
                  <a:lnTo>
                    <a:pt x="12032" y="7111"/>
                  </a:lnTo>
                  <a:lnTo>
                    <a:pt x="10023" y="6890"/>
                  </a:lnTo>
                  <a:lnTo>
                    <a:pt x="7995" y="6649"/>
                  </a:lnTo>
                  <a:lnTo>
                    <a:pt x="7211" y="6227"/>
                  </a:lnTo>
                  <a:lnTo>
                    <a:pt x="6448" y="5785"/>
                  </a:lnTo>
                  <a:lnTo>
                    <a:pt x="4922" y="4861"/>
                  </a:lnTo>
                  <a:lnTo>
                    <a:pt x="4781" y="4781"/>
                  </a:lnTo>
                  <a:lnTo>
                    <a:pt x="4661" y="4741"/>
                  </a:lnTo>
                  <a:lnTo>
                    <a:pt x="4540" y="4701"/>
                  </a:lnTo>
                  <a:lnTo>
                    <a:pt x="4400" y="4681"/>
                  </a:lnTo>
                  <a:lnTo>
                    <a:pt x="4279" y="4681"/>
                  </a:lnTo>
                  <a:lnTo>
                    <a:pt x="4159" y="4701"/>
                  </a:lnTo>
                  <a:lnTo>
                    <a:pt x="4058" y="4721"/>
                  </a:lnTo>
                  <a:lnTo>
                    <a:pt x="3938" y="4761"/>
                  </a:lnTo>
                  <a:lnTo>
                    <a:pt x="3817" y="4480"/>
                  </a:lnTo>
                  <a:lnTo>
                    <a:pt x="3656" y="4219"/>
                  </a:lnTo>
                  <a:lnTo>
                    <a:pt x="3556" y="4098"/>
                  </a:lnTo>
                  <a:lnTo>
                    <a:pt x="3456" y="3978"/>
                  </a:lnTo>
                  <a:lnTo>
                    <a:pt x="3335" y="3857"/>
                  </a:lnTo>
                  <a:lnTo>
                    <a:pt x="3215" y="3757"/>
                  </a:lnTo>
                  <a:lnTo>
                    <a:pt x="2974" y="3616"/>
                  </a:lnTo>
                  <a:lnTo>
                    <a:pt x="2753" y="3495"/>
                  </a:lnTo>
                  <a:lnTo>
                    <a:pt x="2512" y="3415"/>
                  </a:lnTo>
                  <a:lnTo>
                    <a:pt x="2291" y="3355"/>
                  </a:lnTo>
                  <a:lnTo>
                    <a:pt x="2070" y="3335"/>
                  </a:lnTo>
                  <a:lnTo>
                    <a:pt x="1849" y="3335"/>
                  </a:lnTo>
                  <a:lnTo>
                    <a:pt x="1628" y="3375"/>
                  </a:lnTo>
                  <a:lnTo>
                    <a:pt x="1427" y="3415"/>
                  </a:lnTo>
                  <a:lnTo>
                    <a:pt x="1226" y="3516"/>
                  </a:lnTo>
                  <a:lnTo>
                    <a:pt x="1045" y="3616"/>
                  </a:lnTo>
                  <a:lnTo>
                    <a:pt x="885" y="3757"/>
                  </a:lnTo>
                  <a:lnTo>
                    <a:pt x="724" y="3897"/>
                  </a:lnTo>
                  <a:lnTo>
                    <a:pt x="583" y="4078"/>
                  </a:lnTo>
                  <a:lnTo>
                    <a:pt x="463" y="4279"/>
                  </a:lnTo>
                  <a:lnTo>
                    <a:pt x="362" y="4480"/>
                  </a:lnTo>
                  <a:lnTo>
                    <a:pt x="282" y="4721"/>
                  </a:lnTo>
                  <a:lnTo>
                    <a:pt x="202" y="4881"/>
                  </a:lnTo>
                  <a:lnTo>
                    <a:pt x="141" y="5062"/>
                  </a:lnTo>
                  <a:lnTo>
                    <a:pt x="61" y="5263"/>
                  </a:lnTo>
                  <a:lnTo>
                    <a:pt x="1" y="5464"/>
                  </a:lnTo>
                  <a:lnTo>
                    <a:pt x="1" y="5685"/>
                  </a:lnTo>
                  <a:lnTo>
                    <a:pt x="21" y="5785"/>
                  </a:lnTo>
                  <a:lnTo>
                    <a:pt x="61" y="5886"/>
                  </a:lnTo>
                  <a:lnTo>
                    <a:pt x="61" y="5906"/>
                  </a:lnTo>
                  <a:lnTo>
                    <a:pt x="101" y="6086"/>
                  </a:lnTo>
                  <a:lnTo>
                    <a:pt x="141" y="6247"/>
                  </a:lnTo>
                  <a:lnTo>
                    <a:pt x="222" y="6428"/>
                  </a:lnTo>
                  <a:lnTo>
                    <a:pt x="302" y="6589"/>
                  </a:lnTo>
                  <a:lnTo>
                    <a:pt x="483" y="6870"/>
                  </a:lnTo>
                  <a:lnTo>
                    <a:pt x="684" y="7131"/>
                  </a:lnTo>
                  <a:lnTo>
                    <a:pt x="945" y="7392"/>
                  </a:lnTo>
                  <a:lnTo>
                    <a:pt x="1226" y="7613"/>
                  </a:lnTo>
                  <a:lnTo>
                    <a:pt x="1527" y="7814"/>
                  </a:lnTo>
                  <a:lnTo>
                    <a:pt x="1849" y="8015"/>
                  </a:lnTo>
                  <a:lnTo>
                    <a:pt x="2190" y="8175"/>
                  </a:lnTo>
                  <a:lnTo>
                    <a:pt x="2552" y="8336"/>
                  </a:lnTo>
                  <a:lnTo>
                    <a:pt x="2913" y="8497"/>
                  </a:lnTo>
                  <a:lnTo>
                    <a:pt x="3275" y="8637"/>
                  </a:lnTo>
                  <a:lnTo>
                    <a:pt x="3998" y="8878"/>
                  </a:lnTo>
                  <a:lnTo>
                    <a:pt x="5344" y="9300"/>
                  </a:lnTo>
                  <a:lnTo>
                    <a:pt x="5564" y="9340"/>
                  </a:lnTo>
                  <a:lnTo>
                    <a:pt x="5785" y="9360"/>
                  </a:lnTo>
                  <a:lnTo>
                    <a:pt x="5986" y="9320"/>
                  </a:lnTo>
                  <a:lnTo>
                    <a:pt x="6167" y="9240"/>
                  </a:lnTo>
                  <a:lnTo>
                    <a:pt x="6328" y="9119"/>
                  </a:lnTo>
                  <a:lnTo>
                    <a:pt x="6468" y="8979"/>
                  </a:lnTo>
                  <a:lnTo>
                    <a:pt x="6569" y="8818"/>
                  </a:lnTo>
                  <a:lnTo>
                    <a:pt x="6649" y="8637"/>
                  </a:lnTo>
                  <a:lnTo>
                    <a:pt x="6770" y="8718"/>
                  </a:lnTo>
                  <a:lnTo>
                    <a:pt x="6910" y="8778"/>
                  </a:lnTo>
                  <a:lnTo>
                    <a:pt x="7071" y="8838"/>
                  </a:lnTo>
                  <a:lnTo>
                    <a:pt x="7232" y="8858"/>
                  </a:lnTo>
                  <a:lnTo>
                    <a:pt x="7292" y="8878"/>
                  </a:lnTo>
                  <a:lnTo>
                    <a:pt x="7714" y="9079"/>
                  </a:lnTo>
                  <a:lnTo>
                    <a:pt x="8135" y="9260"/>
                  </a:lnTo>
                  <a:lnTo>
                    <a:pt x="8316" y="9340"/>
                  </a:lnTo>
                  <a:lnTo>
                    <a:pt x="8497" y="9380"/>
                  </a:lnTo>
                  <a:lnTo>
                    <a:pt x="8678" y="9401"/>
                  </a:lnTo>
                  <a:lnTo>
                    <a:pt x="8858" y="9401"/>
                  </a:lnTo>
                  <a:lnTo>
                    <a:pt x="9019" y="9360"/>
                  </a:lnTo>
                  <a:lnTo>
                    <a:pt x="9180" y="9320"/>
                  </a:lnTo>
                  <a:lnTo>
                    <a:pt x="9341" y="9240"/>
                  </a:lnTo>
                  <a:lnTo>
                    <a:pt x="9481" y="9139"/>
                  </a:lnTo>
                  <a:lnTo>
                    <a:pt x="12112" y="9421"/>
                  </a:lnTo>
                  <a:lnTo>
                    <a:pt x="12193" y="9501"/>
                  </a:lnTo>
                  <a:lnTo>
                    <a:pt x="12313" y="9561"/>
                  </a:lnTo>
                  <a:lnTo>
                    <a:pt x="12434" y="9622"/>
                  </a:lnTo>
                  <a:lnTo>
                    <a:pt x="12554" y="9662"/>
                  </a:lnTo>
                  <a:lnTo>
                    <a:pt x="12634" y="9742"/>
                  </a:lnTo>
                  <a:lnTo>
                    <a:pt x="12715" y="9802"/>
                  </a:lnTo>
                  <a:lnTo>
                    <a:pt x="12795" y="9863"/>
                  </a:lnTo>
                  <a:lnTo>
                    <a:pt x="12896" y="9923"/>
                  </a:lnTo>
                  <a:lnTo>
                    <a:pt x="13016" y="9963"/>
                  </a:lnTo>
                  <a:lnTo>
                    <a:pt x="13137" y="9983"/>
                  </a:lnTo>
                  <a:lnTo>
                    <a:pt x="13398" y="9983"/>
                  </a:lnTo>
                  <a:lnTo>
                    <a:pt x="14723" y="9822"/>
                  </a:lnTo>
                  <a:lnTo>
                    <a:pt x="16049" y="9622"/>
                  </a:lnTo>
                  <a:lnTo>
                    <a:pt x="17375" y="9401"/>
                  </a:lnTo>
                  <a:lnTo>
                    <a:pt x="18700" y="9160"/>
                  </a:lnTo>
                  <a:lnTo>
                    <a:pt x="19182" y="9139"/>
                  </a:lnTo>
                  <a:lnTo>
                    <a:pt x="19644" y="9079"/>
                  </a:lnTo>
                  <a:lnTo>
                    <a:pt x="20126" y="8979"/>
                  </a:lnTo>
                  <a:lnTo>
                    <a:pt x="20347" y="8919"/>
                  </a:lnTo>
                  <a:lnTo>
                    <a:pt x="20588" y="8838"/>
                  </a:lnTo>
                  <a:lnTo>
                    <a:pt x="21673" y="8657"/>
                  </a:lnTo>
                  <a:lnTo>
                    <a:pt x="22757" y="8517"/>
                  </a:lnTo>
                  <a:lnTo>
                    <a:pt x="23862" y="8396"/>
                  </a:lnTo>
                  <a:lnTo>
                    <a:pt x="24967" y="8316"/>
                  </a:lnTo>
                  <a:lnTo>
                    <a:pt x="25188" y="8276"/>
                  </a:lnTo>
                  <a:lnTo>
                    <a:pt x="25389" y="8195"/>
                  </a:lnTo>
                  <a:lnTo>
                    <a:pt x="25569" y="8095"/>
                  </a:lnTo>
                  <a:lnTo>
                    <a:pt x="25710" y="7975"/>
                  </a:lnTo>
                  <a:lnTo>
                    <a:pt x="25911" y="8015"/>
                  </a:lnTo>
                  <a:lnTo>
                    <a:pt x="26112" y="8035"/>
                  </a:lnTo>
                  <a:lnTo>
                    <a:pt x="26313" y="7995"/>
                  </a:lnTo>
                  <a:lnTo>
                    <a:pt x="26493" y="7934"/>
                  </a:lnTo>
                  <a:lnTo>
                    <a:pt x="27176" y="8015"/>
                  </a:lnTo>
                  <a:lnTo>
                    <a:pt x="27839" y="8055"/>
                  </a:lnTo>
                  <a:lnTo>
                    <a:pt x="28502" y="8075"/>
                  </a:lnTo>
                  <a:lnTo>
                    <a:pt x="28843" y="8055"/>
                  </a:lnTo>
                  <a:lnTo>
                    <a:pt x="29165" y="8035"/>
                  </a:lnTo>
                  <a:lnTo>
                    <a:pt x="29325" y="8075"/>
                  </a:lnTo>
                  <a:lnTo>
                    <a:pt x="29486" y="8095"/>
                  </a:lnTo>
                  <a:lnTo>
                    <a:pt x="29647" y="8095"/>
                  </a:lnTo>
                  <a:lnTo>
                    <a:pt x="29848" y="8075"/>
                  </a:lnTo>
                  <a:lnTo>
                    <a:pt x="30149" y="8015"/>
                  </a:lnTo>
                  <a:lnTo>
                    <a:pt x="30450" y="7914"/>
                  </a:lnTo>
                  <a:lnTo>
                    <a:pt x="31033" y="7733"/>
                  </a:lnTo>
                  <a:lnTo>
                    <a:pt x="31615" y="7492"/>
                  </a:lnTo>
                  <a:lnTo>
                    <a:pt x="32177" y="7231"/>
                  </a:lnTo>
                  <a:lnTo>
                    <a:pt x="32740" y="6970"/>
                  </a:lnTo>
                  <a:lnTo>
                    <a:pt x="33302" y="6669"/>
                  </a:lnTo>
                  <a:lnTo>
                    <a:pt x="34407" y="6086"/>
                  </a:lnTo>
                  <a:lnTo>
                    <a:pt x="34527" y="6026"/>
                  </a:lnTo>
                  <a:lnTo>
                    <a:pt x="34628" y="5966"/>
                  </a:lnTo>
                  <a:lnTo>
                    <a:pt x="34708" y="5886"/>
                  </a:lnTo>
                  <a:lnTo>
                    <a:pt x="34789" y="5785"/>
                  </a:lnTo>
                  <a:lnTo>
                    <a:pt x="34849" y="5705"/>
                  </a:lnTo>
                  <a:lnTo>
                    <a:pt x="34889" y="5604"/>
                  </a:lnTo>
                  <a:lnTo>
                    <a:pt x="34969" y="5424"/>
                  </a:lnTo>
                  <a:lnTo>
                    <a:pt x="35090" y="5323"/>
                  </a:lnTo>
                  <a:lnTo>
                    <a:pt x="35190" y="5223"/>
                  </a:lnTo>
                  <a:lnTo>
                    <a:pt x="35351" y="5203"/>
                  </a:lnTo>
                  <a:lnTo>
                    <a:pt x="35492" y="5183"/>
                  </a:lnTo>
                  <a:lnTo>
                    <a:pt x="35632" y="5142"/>
                  </a:lnTo>
                  <a:lnTo>
                    <a:pt x="35773" y="5082"/>
                  </a:lnTo>
                  <a:lnTo>
                    <a:pt x="35893" y="5002"/>
                  </a:lnTo>
                  <a:lnTo>
                    <a:pt x="36014" y="4901"/>
                  </a:lnTo>
                  <a:lnTo>
                    <a:pt x="36134" y="4781"/>
                  </a:lnTo>
                  <a:lnTo>
                    <a:pt x="36215" y="4660"/>
                  </a:lnTo>
                  <a:lnTo>
                    <a:pt x="36335" y="4460"/>
                  </a:lnTo>
                  <a:lnTo>
                    <a:pt x="36456" y="4239"/>
                  </a:lnTo>
                  <a:lnTo>
                    <a:pt x="36556" y="4018"/>
                  </a:lnTo>
                  <a:lnTo>
                    <a:pt x="36677" y="3817"/>
                  </a:lnTo>
                  <a:lnTo>
                    <a:pt x="36777" y="3636"/>
                  </a:lnTo>
                  <a:lnTo>
                    <a:pt x="36837" y="3435"/>
                  </a:lnTo>
                  <a:lnTo>
                    <a:pt x="36837" y="3214"/>
                  </a:lnTo>
                  <a:lnTo>
                    <a:pt x="36817" y="3013"/>
                  </a:lnTo>
                  <a:lnTo>
                    <a:pt x="36757" y="2813"/>
                  </a:lnTo>
                  <a:lnTo>
                    <a:pt x="36656" y="2632"/>
                  </a:lnTo>
                  <a:lnTo>
                    <a:pt x="36536" y="2471"/>
                  </a:lnTo>
                  <a:lnTo>
                    <a:pt x="36375" y="2331"/>
                  </a:lnTo>
                  <a:lnTo>
                    <a:pt x="36415" y="2029"/>
                  </a:lnTo>
                  <a:lnTo>
                    <a:pt x="36436" y="1748"/>
                  </a:lnTo>
                  <a:lnTo>
                    <a:pt x="36395" y="1467"/>
                  </a:lnTo>
                  <a:lnTo>
                    <a:pt x="36335" y="1206"/>
                  </a:lnTo>
                  <a:lnTo>
                    <a:pt x="36235" y="945"/>
                  </a:lnTo>
                  <a:lnTo>
                    <a:pt x="36154" y="824"/>
                  </a:lnTo>
                  <a:lnTo>
                    <a:pt x="36074" y="704"/>
                  </a:lnTo>
                  <a:lnTo>
                    <a:pt x="35974" y="583"/>
                  </a:lnTo>
                  <a:lnTo>
                    <a:pt x="35873" y="463"/>
                  </a:lnTo>
                  <a:lnTo>
                    <a:pt x="35733" y="362"/>
                  </a:lnTo>
                  <a:lnTo>
                    <a:pt x="35592" y="262"/>
                  </a:lnTo>
                  <a:lnTo>
                    <a:pt x="35431" y="161"/>
                  </a:lnTo>
                  <a:lnTo>
                    <a:pt x="35250" y="81"/>
                  </a:lnTo>
                  <a:lnTo>
                    <a:pt x="35070" y="21"/>
                  </a:lnTo>
                  <a:lnTo>
                    <a:pt x="34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4"/>
            <p:cNvSpPr/>
            <p:nvPr/>
          </p:nvSpPr>
          <p:spPr>
            <a:xfrm>
              <a:off x="1169925" y="802225"/>
              <a:ext cx="777325" cy="441900"/>
            </a:xfrm>
            <a:custGeom>
              <a:avLst/>
              <a:gdLst/>
              <a:ahLst/>
              <a:cxnLst/>
              <a:rect l="l" t="t" r="r" b="b"/>
              <a:pathLst>
                <a:path w="31093" h="17676" extrusionOk="0">
                  <a:moveTo>
                    <a:pt x="7412" y="5785"/>
                  </a:moveTo>
                  <a:lnTo>
                    <a:pt x="7473" y="5946"/>
                  </a:lnTo>
                  <a:lnTo>
                    <a:pt x="7573" y="6107"/>
                  </a:lnTo>
                  <a:lnTo>
                    <a:pt x="7473" y="6187"/>
                  </a:lnTo>
                  <a:lnTo>
                    <a:pt x="7352" y="6127"/>
                  </a:lnTo>
                  <a:lnTo>
                    <a:pt x="7232" y="6087"/>
                  </a:lnTo>
                  <a:lnTo>
                    <a:pt x="7111" y="6067"/>
                  </a:lnTo>
                  <a:lnTo>
                    <a:pt x="6991" y="6067"/>
                  </a:lnTo>
                  <a:lnTo>
                    <a:pt x="7412" y="5785"/>
                  </a:lnTo>
                  <a:close/>
                  <a:moveTo>
                    <a:pt x="19002" y="9019"/>
                  </a:moveTo>
                  <a:lnTo>
                    <a:pt x="19022" y="9059"/>
                  </a:lnTo>
                  <a:lnTo>
                    <a:pt x="18921" y="9220"/>
                  </a:lnTo>
                  <a:lnTo>
                    <a:pt x="18781" y="9019"/>
                  </a:lnTo>
                  <a:close/>
                  <a:moveTo>
                    <a:pt x="13920" y="1"/>
                  </a:moveTo>
                  <a:lnTo>
                    <a:pt x="13217" y="21"/>
                  </a:lnTo>
                  <a:lnTo>
                    <a:pt x="12795" y="81"/>
                  </a:lnTo>
                  <a:lnTo>
                    <a:pt x="12373" y="141"/>
                  </a:lnTo>
                  <a:lnTo>
                    <a:pt x="11972" y="222"/>
                  </a:lnTo>
                  <a:lnTo>
                    <a:pt x="11550" y="342"/>
                  </a:lnTo>
                  <a:lnTo>
                    <a:pt x="11148" y="463"/>
                  </a:lnTo>
                  <a:lnTo>
                    <a:pt x="10767" y="603"/>
                  </a:lnTo>
                  <a:lnTo>
                    <a:pt x="10365" y="744"/>
                  </a:lnTo>
                  <a:lnTo>
                    <a:pt x="9983" y="925"/>
                  </a:lnTo>
                  <a:lnTo>
                    <a:pt x="9622" y="1105"/>
                  </a:lnTo>
                  <a:lnTo>
                    <a:pt x="9240" y="1306"/>
                  </a:lnTo>
                  <a:lnTo>
                    <a:pt x="8879" y="1527"/>
                  </a:lnTo>
                  <a:lnTo>
                    <a:pt x="8517" y="1748"/>
                  </a:lnTo>
                  <a:lnTo>
                    <a:pt x="8176" y="1969"/>
                  </a:lnTo>
                  <a:lnTo>
                    <a:pt x="7834" y="2230"/>
                  </a:lnTo>
                  <a:lnTo>
                    <a:pt x="7171" y="2732"/>
                  </a:lnTo>
                  <a:lnTo>
                    <a:pt x="6709" y="2994"/>
                  </a:lnTo>
                  <a:lnTo>
                    <a:pt x="6247" y="3255"/>
                  </a:lnTo>
                  <a:lnTo>
                    <a:pt x="5806" y="3556"/>
                  </a:lnTo>
                  <a:lnTo>
                    <a:pt x="5364" y="3857"/>
                  </a:lnTo>
                  <a:lnTo>
                    <a:pt x="4962" y="4199"/>
                  </a:lnTo>
                  <a:lnTo>
                    <a:pt x="4560" y="4540"/>
                  </a:lnTo>
                  <a:lnTo>
                    <a:pt x="4179" y="4922"/>
                  </a:lnTo>
                  <a:lnTo>
                    <a:pt x="3797" y="5323"/>
                  </a:lnTo>
                  <a:lnTo>
                    <a:pt x="3616" y="5564"/>
                  </a:lnTo>
                  <a:lnTo>
                    <a:pt x="3456" y="5785"/>
                  </a:lnTo>
                  <a:lnTo>
                    <a:pt x="3134" y="6267"/>
                  </a:lnTo>
                  <a:lnTo>
                    <a:pt x="2873" y="6749"/>
                  </a:lnTo>
                  <a:lnTo>
                    <a:pt x="2632" y="7232"/>
                  </a:lnTo>
                  <a:lnTo>
                    <a:pt x="2431" y="7754"/>
                  </a:lnTo>
                  <a:lnTo>
                    <a:pt x="2251" y="8256"/>
                  </a:lnTo>
                  <a:lnTo>
                    <a:pt x="2070" y="8778"/>
                  </a:lnTo>
                  <a:lnTo>
                    <a:pt x="1909" y="9300"/>
                  </a:lnTo>
                  <a:lnTo>
                    <a:pt x="1789" y="9320"/>
                  </a:lnTo>
                  <a:lnTo>
                    <a:pt x="1668" y="9361"/>
                  </a:lnTo>
                  <a:lnTo>
                    <a:pt x="1568" y="9401"/>
                  </a:lnTo>
                  <a:lnTo>
                    <a:pt x="1467" y="9461"/>
                  </a:lnTo>
                  <a:lnTo>
                    <a:pt x="1367" y="9541"/>
                  </a:lnTo>
                  <a:lnTo>
                    <a:pt x="1266" y="9622"/>
                  </a:lnTo>
                  <a:lnTo>
                    <a:pt x="1186" y="9722"/>
                  </a:lnTo>
                  <a:lnTo>
                    <a:pt x="1106" y="9843"/>
                  </a:lnTo>
                  <a:lnTo>
                    <a:pt x="965" y="10124"/>
                  </a:lnTo>
                  <a:lnTo>
                    <a:pt x="824" y="10425"/>
                  </a:lnTo>
                  <a:lnTo>
                    <a:pt x="704" y="10706"/>
                  </a:lnTo>
                  <a:lnTo>
                    <a:pt x="604" y="11008"/>
                  </a:lnTo>
                  <a:lnTo>
                    <a:pt x="503" y="11289"/>
                  </a:lnTo>
                  <a:lnTo>
                    <a:pt x="423" y="11590"/>
                  </a:lnTo>
                  <a:lnTo>
                    <a:pt x="362" y="11891"/>
                  </a:lnTo>
                  <a:lnTo>
                    <a:pt x="302" y="12173"/>
                  </a:lnTo>
                  <a:lnTo>
                    <a:pt x="162" y="12494"/>
                  </a:lnTo>
                  <a:lnTo>
                    <a:pt x="101" y="12655"/>
                  </a:lnTo>
                  <a:lnTo>
                    <a:pt x="61" y="12815"/>
                  </a:lnTo>
                  <a:lnTo>
                    <a:pt x="21" y="13096"/>
                  </a:lnTo>
                  <a:lnTo>
                    <a:pt x="1" y="13358"/>
                  </a:lnTo>
                  <a:lnTo>
                    <a:pt x="21" y="13599"/>
                  </a:lnTo>
                  <a:lnTo>
                    <a:pt x="61" y="13799"/>
                  </a:lnTo>
                  <a:lnTo>
                    <a:pt x="121" y="14000"/>
                  </a:lnTo>
                  <a:lnTo>
                    <a:pt x="222" y="14181"/>
                  </a:lnTo>
                  <a:lnTo>
                    <a:pt x="342" y="14342"/>
                  </a:lnTo>
                  <a:lnTo>
                    <a:pt x="483" y="14502"/>
                  </a:lnTo>
                  <a:lnTo>
                    <a:pt x="644" y="14623"/>
                  </a:lnTo>
                  <a:lnTo>
                    <a:pt x="824" y="14764"/>
                  </a:lnTo>
                  <a:lnTo>
                    <a:pt x="1025" y="14864"/>
                  </a:lnTo>
                  <a:lnTo>
                    <a:pt x="1226" y="14984"/>
                  </a:lnTo>
                  <a:lnTo>
                    <a:pt x="1648" y="15165"/>
                  </a:lnTo>
                  <a:lnTo>
                    <a:pt x="2110" y="15326"/>
                  </a:lnTo>
                  <a:lnTo>
                    <a:pt x="2532" y="15527"/>
                  </a:lnTo>
                  <a:lnTo>
                    <a:pt x="2953" y="15708"/>
                  </a:lnTo>
                  <a:lnTo>
                    <a:pt x="3255" y="15888"/>
                  </a:lnTo>
                  <a:lnTo>
                    <a:pt x="3576" y="16049"/>
                  </a:lnTo>
                  <a:lnTo>
                    <a:pt x="3596" y="16149"/>
                  </a:lnTo>
                  <a:lnTo>
                    <a:pt x="3656" y="16250"/>
                  </a:lnTo>
                  <a:lnTo>
                    <a:pt x="3717" y="16330"/>
                  </a:lnTo>
                  <a:lnTo>
                    <a:pt x="3797" y="16411"/>
                  </a:lnTo>
                  <a:lnTo>
                    <a:pt x="3897" y="16491"/>
                  </a:lnTo>
                  <a:lnTo>
                    <a:pt x="3998" y="16551"/>
                  </a:lnTo>
                  <a:lnTo>
                    <a:pt x="4118" y="16591"/>
                  </a:lnTo>
                  <a:lnTo>
                    <a:pt x="4259" y="16611"/>
                  </a:lnTo>
                  <a:lnTo>
                    <a:pt x="4942" y="16732"/>
                  </a:lnTo>
                  <a:lnTo>
                    <a:pt x="5946" y="16893"/>
                  </a:lnTo>
                  <a:lnTo>
                    <a:pt x="6468" y="16993"/>
                  </a:lnTo>
                  <a:lnTo>
                    <a:pt x="6991" y="17093"/>
                  </a:lnTo>
                  <a:lnTo>
                    <a:pt x="8055" y="17234"/>
                  </a:lnTo>
                  <a:lnTo>
                    <a:pt x="8899" y="17375"/>
                  </a:lnTo>
                  <a:lnTo>
                    <a:pt x="9762" y="17495"/>
                  </a:lnTo>
                  <a:lnTo>
                    <a:pt x="10626" y="17575"/>
                  </a:lnTo>
                  <a:lnTo>
                    <a:pt x="11490" y="17656"/>
                  </a:lnTo>
                  <a:lnTo>
                    <a:pt x="12353" y="17676"/>
                  </a:lnTo>
                  <a:lnTo>
                    <a:pt x="13217" y="17676"/>
                  </a:lnTo>
                  <a:lnTo>
                    <a:pt x="14101" y="17636"/>
                  </a:lnTo>
                  <a:lnTo>
                    <a:pt x="14543" y="17575"/>
                  </a:lnTo>
                  <a:lnTo>
                    <a:pt x="15005" y="17535"/>
                  </a:lnTo>
                  <a:lnTo>
                    <a:pt x="15607" y="17435"/>
                  </a:lnTo>
                  <a:lnTo>
                    <a:pt x="16210" y="17314"/>
                  </a:lnTo>
                  <a:lnTo>
                    <a:pt x="17355" y="17294"/>
                  </a:lnTo>
                  <a:lnTo>
                    <a:pt x="18499" y="17234"/>
                  </a:lnTo>
                  <a:lnTo>
                    <a:pt x="19644" y="17134"/>
                  </a:lnTo>
                  <a:lnTo>
                    <a:pt x="20789" y="17033"/>
                  </a:lnTo>
                  <a:lnTo>
                    <a:pt x="21934" y="16893"/>
                  </a:lnTo>
                  <a:lnTo>
                    <a:pt x="23059" y="16732"/>
                  </a:lnTo>
                  <a:lnTo>
                    <a:pt x="25328" y="16411"/>
                  </a:lnTo>
                  <a:lnTo>
                    <a:pt x="26052" y="16290"/>
                  </a:lnTo>
                  <a:lnTo>
                    <a:pt x="26855" y="16109"/>
                  </a:lnTo>
                  <a:lnTo>
                    <a:pt x="27277" y="16009"/>
                  </a:lnTo>
                  <a:lnTo>
                    <a:pt x="27699" y="15868"/>
                  </a:lnTo>
                  <a:lnTo>
                    <a:pt x="28120" y="15728"/>
                  </a:lnTo>
                  <a:lnTo>
                    <a:pt x="28542" y="15567"/>
                  </a:lnTo>
                  <a:lnTo>
                    <a:pt x="28944" y="15386"/>
                  </a:lnTo>
                  <a:lnTo>
                    <a:pt x="29325" y="15165"/>
                  </a:lnTo>
                  <a:lnTo>
                    <a:pt x="29687" y="14944"/>
                  </a:lnTo>
                  <a:lnTo>
                    <a:pt x="30008" y="14683"/>
                  </a:lnTo>
                  <a:lnTo>
                    <a:pt x="30149" y="14543"/>
                  </a:lnTo>
                  <a:lnTo>
                    <a:pt x="30269" y="14402"/>
                  </a:lnTo>
                  <a:lnTo>
                    <a:pt x="30390" y="14261"/>
                  </a:lnTo>
                  <a:lnTo>
                    <a:pt x="30510" y="14101"/>
                  </a:lnTo>
                  <a:lnTo>
                    <a:pt x="30591" y="13940"/>
                  </a:lnTo>
                  <a:lnTo>
                    <a:pt x="30671" y="13759"/>
                  </a:lnTo>
                  <a:lnTo>
                    <a:pt x="30751" y="13578"/>
                  </a:lnTo>
                  <a:lnTo>
                    <a:pt x="30792" y="13398"/>
                  </a:lnTo>
                  <a:lnTo>
                    <a:pt x="30812" y="13217"/>
                  </a:lnTo>
                  <a:lnTo>
                    <a:pt x="30812" y="13056"/>
                  </a:lnTo>
                  <a:lnTo>
                    <a:pt x="30792" y="12916"/>
                  </a:lnTo>
                  <a:lnTo>
                    <a:pt x="30751" y="12775"/>
                  </a:lnTo>
                  <a:lnTo>
                    <a:pt x="30852" y="12574"/>
                  </a:lnTo>
                  <a:lnTo>
                    <a:pt x="30952" y="12353"/>
                  </a:lnTo>
                  <a:lnTo>
                    <a:pt x="31013" y="12132"/>
                  </a:lnTo>
                  <a:lnTo>
                    <a:pt x="31073" y="11911"/>
                  </a:lnTo>
                  <a:lnTo>
                    <a:pt x="31093" y="11690"/>
                  </a:lnTo>
                  <a:lnTo>
                    <a:pt x="31093" y="11470"/>
                  </a:lnTo>
                  <a:lnTo>
                    <a:pt x="31093" y="11249"/>
                  </a:lnTo>
                  <a:lnTo>
                    <a:pt x="31053" y="11028"/>
                  </a:lnTo>
                  <a:lnTo>
                    <a:pt x="31013" y="10807"/>
                  </a:lnTo>
                  <a:lnTo>
                    <a:pt x="30952" y="10586"/>
                  </a:lnTo>
                  <a:lnTo>
                    <a:pt x="30872" y="10345"/>
                  </a:lnTo>
                  <a:lnTo>
                    <a:pt x="30792" y="10124"/>
                  </a:lnTo>
                  <a:lnTo>
                    <a:pt x="30571" y="9682"/>
                  </a:lnTo>
                  <a:lnTo>
                    <a:pt x="30310" y="9240"/>
                  </a:lnTo>
                  <a:lnTo>
                    <a:pt x="30008" y="8798"/>
                  </a:lnTo>
                  <a:lnTo>
                    <a:pt x="29687" y="8376"/>
                  </a:lnTo>
                  <a:lnTo>
                    <a:pt x="29345" y="7975"/>
                  </a:lnTo>
                  <a:lnTo>
                    <a:pt x="29004" y="7573"/>
                  </a:lnTo>
                  <a:lnTo>
                    <a:pt x="28643" y="7211"/>
                  </a:lnTo>
                  <a:lnTo>
                    <a:pt x="28301" y="6850"/>
                  </a:lnTo>
                  <a:lnTo>
                    <a:pt x="27638" y="6247"/>
                  </a:lnTo>
                  <a:lnTo>
                    <a:pt x="27176" y="5785"/>
                  </a:lnTo>
                  <a:lnTo>
                    <a:pt x="27156" y="5585"/>
                  </a:lnTo>
                  <a:lnTo>
                    <a:pt x="27136" y="5484"/>
                  </a:lnTo>
                  <a:lnTo>
                    <a:pt x="27096" y="5384"/>
                  </a:lnTo>
                  <a:lnTo>
                    <a:pt x="27036" y="5303"/>
                  </a:lnTo>
                  <a:lnTo>
                    <a:pt x="26975" y="5203"/>
                  </a:lnTo>
                  <a:lnTo>
                    <a:pt x="26895" y="5123"/>
                  </a:lnTo>
                  <a:lnTo>
                    <a:pt x="26815" y="5042"/>
                  </a:lnTo>
                  <a:lnTo>
                    <a:pt x="26333" y="4641"/>
                  </a:lnTo>
                  <a:lnTo>
                    <a:pt x="25871" y="4239"/>
                  </a:lnTo>
                  <a:lnTo>
                    <a:pt x="25429" y="3817"/>
                  </a:lnTo>
                  <a:lnTo>
                    <a:pt x="24947" y="3415"/>
                  </a:lnTo>
                  <a:lnTo>
                    <a:pt x="24465" y="3034"/>
                  </a:lnTo>
                  <a:lnTo>
                    <a:pt x="24224" y="2853"/>
                  </a:lnTo>
                  <a:lnTo>
                    <a:pt x="23963" y="2692"/>
                  </a:lnTo>
                  <a:lnTo>
                    <a:pt x="23702" y="2552"/>
                  </a:lnTo>
                  <a:lnTo>
                    <a:pt x="23420" y="2411"/>
                  </a:lnTo>
                  <a:lnTo>
                    <a:pt x="23139" y="2291"/>
                  </a:lnTo>
                  <a:lnTo>
                    <a:pt x="22838" y="2190"/>
                  </a:lnTo>
                  <a:lnTo>
                    <a:pt x="22316" y="1909"/>
                  </a:lnTo>
                  <a:lnTo>
                    <a:pt x="21753" y="1648"/>
                  </a:lnTo>
                  <a:lnTo>
                    <a:pt x="21070" y="1286"/>
                  </a:lnTo>
                  <a:lnTo>
                    <a:pt x="20387" y="985"/>
                  </a:lnTo>
                  <a:lnTo>
                    <a:pt x="19664" y="704"/>
                  </a:lnTo>
                  <a:lnTo>
                    <a:pt x="18921" y="463"/>
                  </a:lnTo>
                  <a:lnTo>
                    <a:pt x="18560" y="362"/>
                  </a:lnTo>
                  <a:lnTo>
                    <a:pt x="18178" y="282"/>
                  </a:lnTo>
                  <a:lnTo>
                    <a:pt x="17817" y="222"/>
                  </a:lnTo>
                  <a:lnTo>
                    <a:pt x="17455" y="161"/>
                  </a:lnTo>
                  <a:lnTo>
                    <a:pt x="17093" y="141"/>
                  </a:lnTo>
                  <a:lnTo>
                    <a:pt x="16732" y="121"/>
                  </a:lnTo>
                  <a:lnTo>
                    <a:pt x="16009" y="121"/>
                  </a:lnTo>
                  <a:lnTo>
                    <a:pt x="15326" y="41"/>
                  </a:lnTo>
                  <a:lnTo>
                    <a:pt x="14623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4"/>
            <p:cNvSpPr/>
            <p:nvPr/>
          </p:nvSpPr>
          <p:spPr>
            <a:xfrm>
              <a:off x="1136300" y="1465550"/>
              <a:ext cx="847625" cy="164725"/>
            </a:xfrm>
            <a:custGeom>
              <a:avLst/>
              <a:gdLst/>
              <a:ahLst/>
              <a:cxnLst/>
              <a:rect l="l" t="t" r="r" b="b"/>
              <a:pathLst>
                <a:path w="33905" h="6589" extrusionOk="0">
                  <a:moveTo>
                    <a:pt x="32719" y="0"/>
                  </a:moveTo>
                  <a:lnTo>
                    <a:pt x="32579" y="21"/>
                  </a:lnTo>
                  <a:lnTo>
                    <a:pt x="32458" y="41"/>
                  </a:lnTo>
                  <a:lnTo>
                    <a:pt x="31675" y="242"/>
                  </a:lnTo>
                  <a:lnTo>
                    <a:pt x="30871" y="422"/>
                  </a:lnTo>
                  <a:lnTo>
                    <a:pt x="29285" y="764"/>
                  </a:lnTo>
                  <a:lnTo>
                    <a:pt x="27698" y="1065"/>
                  </a:lnTo>
                  <a:lnTo>
                    <a:pt x="26111" y="1346"/>
                  </a:lnTo>
                  <a:lnTo>
                    <a:pt x="25910" y="1406"/>
                  </a:lnTo>
                  <a:lnTo>
                    <a:pt x="25750" y="1487"/>
                  </a:lnTo>
                  <a:lnTo>
                    <a:pt x="25609" y="1587"/>
                  </a:lnTo>
                  <a:lnTo>
                    <a:pt x="25488" y="1708"/>
                  </a:lnTo>
                  <a:lnTo>
                    <a:pt x="25408" y="1848"/>
                  </a:lnTo>
                  <a:lnTo>
                    <a:pt x="25328" y="2009"/>
                  </a:lnTo>
                  <a:lnTo>
                    <a:pt x="25288" y="2170"/>
                  </a:lnTo>
                  <a:lnTo>
                    <a:pt x="25288" y="2350"/>
                  </a:lnTo>
                  <a:lnTo>
                    <a:pt x="23339" y="2531"/>
                  </a:lnTo>
                  <a:lnTo>
                    <a:pt x="23179" y="2551"/>
                  </a:lnTo>
                  <a:lnTo>
                    <a:pt x="23038" y="2571"/>
                  </a:lnTo>
                  <a:lnTo>
                    <a:pt x="22918" y="2632"/>
                  </a:lnTo>
                  <a:lnTo>
                    <a:pt x="22797" y="2692"/>
                  </a:lnTo>
                  <a:lnTo>
                    <a:pt x="20126" y="3033"/>
                  </a:lnTo>
                  <a:lnTo>
                    <a:pt x="17454" y="3355"/>
                  </a:lnTo>
                  <a:lnTo>
                    <a:pt x="17414" y="3375"/>
                  </a:lnTo>
                  <a:lnTo>
                    <a:pt x="16792" y="3355"/>
                  </a:lnTo>
                  <a:lnTo>
                    <a:pt x="13739" y="3234"/>
                  </a:lnTo>
                  <a:lnTo>
                    <a:pt x="12212" y="3194"/>
                  </a:lnTo>
                  <a:lnTo>
                    <a:pt x="10686" y="3154"/>
                  </a:lnTo>
                  <a:lnTo>
                    <a:pt x="9460" y="3053"/>
                  </a:lnTo>
                  <a:lnTo>
                    <a:pt x="8255" y="2893"/>
                  </a:lnTo>
                  <a:lnTo>
                    <a:pt x="7733" y="2692"/>
                  </a:lnTo>
                  <a:lnTo>
                    <a:pt x="7211" y="2531"/>
                  </a:lnTo>
                  <a:lnTo>
                    <a:pt x="6669" y="2371"/>
                  </a:lnTo>
                  <a:lnTo>
                    <a:pt x="6126" y="2230"/>
                  </a:lnTo>
                  <a:lnTo>
                    <a:pt x="5584" y="2109"/>
                  </a:lnTo>
                  <a:lnTo>
                    <a:pt x="5042" y="2009"/>
                  </a:lnTo>
                  <a:lnTo>
                    <a:pt x="4479" y="1929"/>
                  </a:lnTo>
                  <a:lnTo>
                    <a:pt x="3917" y="1868"/>
                  </a:lnTo>
                  <a:lnTo>
                    <a:pt x="3696" y="1868"/>
                  </a:lnTo>
                  <a:lnTo>
                    <a:pt x="3495" y="1909"/>
                  </a:lnTo>
                  <a:lnTo>
                    <a:pt x="3194" y="1688"/>
                  </a:lnTo>
                  <a:lnTo>
                    <a:pt x="2893" y="1507"/>
                  </a:lnTo>
                  <a:lnTo>
                    <a:pt x="2571" y="1346"/>
                  </a:lnTo>
                  <a:lnTo>
                    <a:pt x="2390" y="1286"/>
                  </a:lnTo>
                  <a:lnTo>
                    <a:pt x="2230" y="1226"/>
                  </a:lnTo>
                  <a:lnTo>
                    <a:pt x="2069" y="1186"/>
                  </a:lnTo>
                  <a:lnTo>
                    <a:pt x="1908" y="1165"/>
                  </a:lnTo>
                  <a:lnTo>
                    <a:pt x="1567" y="1165"/>
                  </a:lnTo>
                  <a:lnTo>
                    <a:pt x="1406" y="1206"/>
                  </a:lnTo>
                  <a:lnTo>
                    <a:pt x="1246" y="1246"/>
                  </a:lnTo>
                  <a:lnTo>
                    <a:pt x="1085" y="1326"/>
                  </a:lnTo>
                  <a:lnTo>
                    <a:pt x="944" y="1427"/>
                  </a:lnTo>
                  <a:lnTo>
                    <a:pt x="804" y="1467"/>
                  </a:lnTo>
                  <a:lnTo>
                    <a:pt x="663" y="1507"/>
                  </a:lnTo>
                  <a:lnTo>
                    <a:pt x="543" y="1567"/>
                  </a:lnTo>
                  <a:lnTo>
                    <a:pt x="422" y="1647"/>
                  </a:lnTo>
                  <a:lnTo>
                    <a:pt x="322" y="1728"/>
                  </a:lnTo>
                  <a:lnTo>
                    <a:pt x="241" y="1828"/>
                  </a:lnTo>
                  <a:lnTo>
                    <a:pt x="161" y="1929"/>
                  </a:lnTo>
                  <a:lnTo>
                    <a:pt x="101" y="2049"/>
                  </a:lnTo>
                  <a:lnTo>
                    <a:pt x="61" y="2170"/>
                  </a:lnTo>
                  <a:lnTo>
                    <a:pt x="20" y="2310"/>
                  </a:lnTo>
                  <a:lnTo>
                    <a:pt x="0" y="2431"/>
                  </a:lnTo>
                  <a:lnTo>
                    <a:pt x="0" y="2571"/>
                  </a:lnTo>
                  <a:lnTo>
                    <a:pt x="0" y="2712"/>
                  </a:lnTo>
                  <a:lnTo>
                    <a:pt x="20" y="2853"/>
                  </a:lnTo>
                  <a:lnTo>
                    <a:pt x="61" y="2993"/>
                  </a:lnTo>
                  <a:lnTo>
                    <a:pt x="121" y="3134"/>
                  </a:lnTo>
                  <a:lnTo>
                    <a:pt x="281" y="3395"/>
                  </a:lnTo>
                  <a:lnTo>
                    <a:pt x="442" y="3656"/>
                  </a:lnTo>
                  <a:lnTo>
                    <a:pt x="643" y="3877"/>
                  </a:lnTo>
                  <a:lnTo>
                    <a:pt x="864" y="4078"/>
                  </a:lnTo>
                  <a:lnTo>
                    <a:pt x="1085" y="4259"/>
                  </a:lnTo>
                  <a:lnTo>
                    <a:pt x="1346" y="4419"/>
                  </a:lnTo>
                  <a:lnTo>
                    <a:pt x="1607" y="4560"/>
                  </a:lnTo>
                  <a:lnTo>
                    <a:pt x="1908" y="4700"/>
                  </a:lnTo>
                  <a:lnTo>
                    <a:pt x="2210" y="4801"/>
                  </a:lnTo>
                  <a:lnTo>
                    <a:pt x="2511" y="4901"/>
                  </a:lnTo>
                  <a:lnTo>
                    <a:pt x="2832" y="4982"/>
                  </a:lnTo>
                  <a:lnTo>
                    <a:pt x="3174" y="5062"/>
                  </a:lnTo>
                  <a:lnTo>
                    <a:pt x="3837" y="5162"/>
                  </a:lnTo>
                  <a:lnTo>
                    <a:pt x="4540" y="5223"/>
                  </a:lnTo>
                  <a:lnTo>
                    <a:pt x="4680" y="5283"/>
                  </a:lnTo>
                  <a:lnTo>
                    <a:pt x="4821" y="5343"/>
                  </a:lnTo>
                  <a:lnTo>
                    <a:pt x="5463" y="5504"/>
                  </a:lnTo>
                  <a:lnTo>
                    <a:pt x="6106" y="5644"/>
                  </a:lnTo>
                  <a:lnTo>
                    <a:pt x="6749" y="5745"/>
                  </a:lnTo>
                  <a:lnTo>
                    <a:pt x="7392" y="5825"/>
                  </a:lnTo>
                  <a:lnTo>
                    <a:pt x="8034" y="5906"/>
                  </a:lnTo>
                  <a:lnTo>
                    <a:pt x="8697" y="5946"/>
                  </a:lnTo>
                  <a:lnTo>
                    <a:pt x="9340" y="5986"/>
                  </a:lnTo>
                  <a:lnTo>
                    <a:pt x="9983" y="6006"/>
                  </a:lnTo>
                  <a:lnTo>
                    <a:pt x="11288" y="6006"/>
                  </a:lnTo>
                  <a:lnTo>
                    <a:pt x="12614" y="5966"/>
                  </a:lnTo>
                  <a:lnTo>
                    <a:pt x="15225" y="5885"/>
                  </a:lnTo>
                  <a:lnTo>
                    <a:pt x="15386" y="5926"/>
                  </a:lnTo>
                  <a:lnTo>
                    <a:pt x="15586" y="5946"/>
                  </a:lnTo>
                  <a:lnTo>
                    <a:pt x="16370" y="5986"/>
                  </a:lnTo>
                  <a:lnTo>
                    <a:pt x="17153" y="6046"/>
                  </a:lnTo>
                  <a:lnTo>
                    <a:pt x="18720" y="6187"/>
                  </a:lnTo>
                  <a:lnTo>
                    <a:pt x="18860" y="6267"/>
                  </a:lnTo>
                  <a:lnTo>
                    <a:pt x="19021" y="6347"/>
                  </a:lnTo>
                  <a:lnTo>
                    <a:pt x="19202" y="6388"/>
                  </a:lnTo>
                  <a:lnTo>
                    <a:pt x="19403" y="6408"/>
                  </a:lnTo>
                  <a:lnTo>
                    <a:pt x="20547" y="6428"/>
                  </a:lnTo>
                  <a:lnTo>
                    <a:pt x="21672" y="6448"/>
                  </a:lnTo>
                  <a:lnTo>
                    <a:pt x="22174" y="6528"/>
                  </a:lnTo>
                  <a:lnTo>
                    <a:pt x="22697" y="6568"/>
                  </a:lnTo>
                  <a:lnTo>
                    <a:pt x="23219" y="6588"/>
                  </a:lnTo>
                  <a:lnTo>
                    <a:pt x="23721" y="6588"/>
                  </a:lnTo>
                  <a:lnTo>
                    <a:pt x="24243" y="6548"/>
                  </a:lnTo>
                  <a:lnTo>
                    <a:pt x="24765" y="6508"/>
                  </a:lnTo>
                  <a:lnTo>
                    <a:pt x="25267" y="6448"/>
                  </a:lnTo>
                  <a:lnTo>
                    <a:pt x="25790" y="6368"/>
                  </a:lnTo>
                  <a:lnTo>
                    <a:pt x="25930" y="6327"/>
                  </a:lnTo>
                  <a:lnTo>
                    <a:pt x="26051" y="6287"/>
                  </a:lnTo>
                  <a:lnTo>
                    <a:pt x="26171" y="6227"/>
                  </a:lnTo>
                  <a:lnTo>
                    <a:pt x="26272" y="6167"/>
                  </a:lnTo>
                  <a:lnTo>
                    <a:pt x="26352" y="6066"/>
                  </a:lnTo>
                  <a:lnTo>
                    <a:pt x="26432" y="5986"/>
                  </a:lnTo>
                  <a:lnTo>
                    <a:pt x="26493" y="5885"/>
                  </a:lnTo>
                  <a:lnTo>
                    <a:pt x="26533" y="5785"/>
                  </a:lnTo>
                  <a:lnTo>
                    <a:pt x="26714" y="5845"/>
                  </a:lnTo>
                  <a:lnTo>
                    <a:pt x="26894" y="5906"/>
                  </a:lnTo>
                  <a:lnTo>
                    <a:pt x="27075" y="5926"/>
                  </a:lnTo>
                  <a:lnTo>
                    <a:pt x="27276" y="5906"/>
                  </a:lnTo>
                  <a:lnTo>
                    <a:pt x="27617" y="5845"/>
                  </a:lnTo>
                  <a:lnTo>
                    <a:pt x="27939" y="5765"/>
                  </a:lnTo>
                  <a:lnTo>
                    <a:pt x="28602" y="5584"/>
                  </a:lnTo>
                  <a:lnTo>
                    <a:pt x="29244" y="5363"/>
                  </a:lnTo>
                  <a:lnTo>
                    <a:pt x="29887" y="5102"/>
                  </a:lnTo>
                  <a:lnTo>
                    <a:pt x="30510" y="4801"/>
                  </a:lnTo>
                  <a:lnTo>
                    <a:pt x="31112" y="4480"/>
                  </a:lnTo>
                  <a:lnTo>
                    <a:pt x="31715" y="4118"/>
                  </a:lnTo>
                  <a:lnTo>
                    <a:pt x="32277" y="3736"/>
                  </a:lnTo>
                  <a:lnTo>
                    <a:pt x="32398" y="3696"/>
                  </a:lnTo>
                  <a:lnTo>
                    <a:pt x="32498" y="3636"/>
                  </a:lnTo>
                  <a:lnTo>
                    <a:pt x="32820" y="3415"/>
                  </a:lnTo>
                  <a:lnTo>
                    <a:pt x="32980" y="3294"/>
                  </a:lnTo>
                  <a:lnTo>
                    <a:pt x="33101" y="3154"/>
                  </a:lnTo>
                  <a:lnTo>
                    <a:pt x="33241" y="3013"/>
                  </a:lnTo>
                  <a:lnTo>
                    <a:pt x="33342" y="2893"/>
                  </a:lnTo>
                  <a:lnTo>
                    <a:pt x="33442" y="2732"/>
                  </a:lnTo>
                  <a:lnTo>
                    <a:pt x="33523" y="2592"/>
                  </a:lnTo>
                  <a:lnTo>
                    <a:pt x="33683" y="2270"/>
                  </a:lnTo>
                  <a:lnTo>
                    <a:pt x="33784" y="1929"/>
                  </a:lnTo>
                  <a:lnTo>
                    <a:pt x="33864" y="1547"/>
                  </a:lnTo>
                  <a:lnTo>
                    <a:pt x="33904" y="1145"/>
                  </a:lnTo>
                  <a:lnTo>
                    <a:pt x="33904" y="1005"/>
                  </a:lnTo>
                  <a:lnTo>
                    <a:pt x="33884" y="884"/>
                  </a:lnTo>
                  <a:lnTo>
                    <a:pt x="33844" y="744"/>
                  </a:lnTo>
                  <a:lnTo>
                    <a:pt x="33804" y="643"/>
                  </a:lnTo>
                  <a:lnTo>
                    <a:pt x="33723" y="523"/>
                  </a:lnTo>
                  <a:lnTo>
                    <a:pt x="33643" y="422"/>
                  </a:lnTo>
                  <a:lnTo>
                    <a:pt x="33563" y="322"/>
                  </a:lnTo>
                  <a:lnTo>
                    <a:pt x="33462" y="242"/>
                  </a:lnTo>
                  <a:lnTo>
                    <a:pt x="33342" y="181"/>
                  </a:lnTo>
                  <a:lnTo>
                    <a:pt x="33221" y="121"/>
                  </a:lnTo>
                  <a:lnTo>
                    <a:pt x="33101" y="61"/>
                  </a:lnTo>
                  <a:lnTo>
                    <a:pt x="32980" y="41"/>
                  </a:lnTo>
                  <a:lnTo>
                    <a:pt x="32840" y="21"/>
                  </a:lnTo>
                  <a:lnTo>
                    <a:pt x="32719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4"/>
            <p:cNvSpPr/>
            <p:nvPr/>
          </p:nvSpPr>
          <p:spPr>
            <a:xfrm>
              <a:off x="1122725" y="1242100"/>
              <a:ext cx="926475" cy="178275"/>
            </a:xfrm>
            <a:custGeom>
              <a:avLst/>
              <a:gdLst/>
              <a:ahLst/>
              <a:cxnLst/>
              <a:rect l="l" t="t" r="r" b="b"/>
              <a:pathLst>
                <a:path w="37059" h="7131" extrusionOk="0">
                  <a:moveTo>
                    <a:pt x="35833" y="1"/>
                  </a:moveTo>
                  <a:lnTo>
                    <a:pt x="35612" y="21"/>
                  </a:lnTo>
                  <a:lnTo>
                    <a:pt x="35190" y="101"/>
                  </a:lnTo>
                  <a:lnTo>
                    <a:pt x="34789" y="221"/>
                  </a:lnTo>
                  <a:lnTo>
                    <a:pt x="34387" y="342"/>
                  </a:lnTo>
                  <a:lnTo>
                    <a:pt x="34005" y="462"/>
                  </a:lnTo>
                  <a:lnTo>
                    <a:pt x="33222" y="764"/>
                  </a:lnTo>
                  <a:lnTo>
                    <a:pt x="32439" y="1045"/>
                  </a:lnTo>
                  <a:lnTo>
                    <a:pt x="32419" y="1065"/>
                  </a:lnTo>
                  <a:lnTo>
                    <a:pt x="30952" y="1306"/>
                  </a:lnTo>
                  <a:lnTo>
                    <a:pt x="30209" y="1427"/>
                  </a:lnTo>
                  <a:lnTo>
                    <a:pt x="29486" y="1587"/>
                  </a:lnTo>
                  <a:lnTo>
                    <a:pt x="28763" y="1748"/>
                  </a:lnTo>
                  <a:lnTo>
                    <a:pt x="28060" y="1949"/>
                  </a:lnTo>
                  <a:lnTo>
                    <a:pt x="27337" y="2190"/>
                  </a:lnTo>
                  <a:lnTo>
                    <a:pt x="26654" y="2451"/>
                  </a:lnTo>
                  <a:lnTo>
                    <a:pt x="26493" y="2511"/>
                  </a:lnTo>
                  <a:lnTo>
                    <a:pt x="26373" y="2612"/>
                  </a:lnTo>
                  <a:lnTo>
                    <a:pt x="26252" y="2692"/>
                  </a:lnTo>
                  <a:lnTo>
                    <a:pt x="26152" y="2812"/>
                  </a:lnTo>
                  <a:lnTo>
                    <a:pt x="26072" y="2913"/>
                  </a:lnTo>
                  <a:lnTo>
                    <a:pt x="26011" y="3033"/>
                  </a:lnTo>
                  <a:lnTo>
                    <a:pt x="25951" y="3174"/>
                  </a:lnTo>
                  <a:lnTo>
                    <a:pt x="25911" y="3295"/>
                  </a:lnTo>
                  <a:lnTo>
                    <a:pt x="24505" y="3475"/>
                  </a:lnTo>
                  <a:lnTo>
                    <a:pt x="23079" y="3636"/>
                  </a:lnTo>
                  <a:lnTo>
                    <a:pt x="22376" y="3696"/>
                  </a:lnTo>
                  <a:lnTo>
                    <a:pt x="21653" y="3756"/>
                  </a:lnTo>
                  <a:lnTo>
                    <a:pt x="20950" y="3797"/>
                  </a:lnTo>
                  <a:lnTo>
                    <a:pt x="20227" y="3817"/>
                  </a:lnTo>
                  <a:lnTo>
                    <a:pt x="20106" y="3817"/>
                  </a:lnTo>
                  <a:lnTo>
                    <a:pt x="19966" y="3837"/>
                  </a:lnTo>
                  <a:lnTo>
                    <a:pt x="19845" y="3877"/>
                  </a:lnTo>
                  <a:lnTo>
                    <a:pt x="19745" y="3917"/>
                  </a:lnTo>
                  <a:lnTo>
                    <a:pt x="19644" y="3977"/>
                  </a:lnTo>
                  <a:lnTo>
                    <a:pt x="19544" y="4038"/>
                  </a:lnTo>
                  <a:lnTo>
                    <a:pt x="19383" y="4198"/>
                  </a:lnTo>
                  <a:lnTo>
                    <a:pt x="16772" y="4098"/>
                  </a:lnTo>
                  <a:lnTo>
                    <a:pt x="14161" y="3998"/>
                  </a:lnTo>
                  <a:lnTo>
                    <a:pt x="14020" y="3998"/>
                  </a:lnTo>
                  <a:lnTo>
                    <a:pt x="13860" y="4018"/>
                  </a:lnTo>
                  <a:lnTo>
                    <a:pt x="13739" y="4058"/>
                  </a:lnTo>
                  <a:lnTo>
                    <a:pt x="13619" y="4118"/>
                  </a:lnTo>
                  <a:lnTo>
                    <a:pt x="13498" y="4178"/>
                  </a:lnTo>
                  <a:lnTo>
                    <a:pt x="13418" y="4259"/>
                  </a:lnTo>
                  <a:lnTo>
                    <a:pt x="13317" y="4339"/>
                  </a:lnTo>
                  <a:lnTo>
                    <a:pt x="13257" y="4439"/>
                  </a:lnTo>
                  <a:lnTo>
                    <a:pt x="12273" y="4339"/>
                  </a:lnTo>
                  <a:lnTo>
                    <a:pt x="11289" y="4218"/>
                  </a:lnTo>
                  <a:lnTo>
                    <a:pt x="11188" y="4158"/>
                  </a:lnTo>
                  <a:lnTo>
                    <a:pt x="11088" y="4098"/>
                  </a:lnTo>
                  <a:lnTo>
                    <a:pt x="10967" y="4058"/>
                  </a:lnTo>
                  <a:lnTo>
                    <a:pt x="10827" y="4038"/>
                  </a:lnTo>
                  <a:lnTo>
                    <a:pt x="9521" y="3817"/>
                  </a:lnTo>
                  <a:lnTo>
                    <a:pt x="8196" y="3616"/>
                  </a:lnTo>
                  <a:lnTo>
                    <a:pt x="6870" y="3395"/>
                  </a:lnTo>
                  <a:lnTo>
                    <a:pt x="6207" y="3254"/>
                  </a:lnTo>
                  <a:lnTo>
                    <a:pt x="5565" y="3114"/>
                  </a:lnTo>
                  <a:lnTo>
                    <a:pt x="5444" y="3054"/>
                  </a:lnTo>
                  <a:lnTo>
                    <a:pt x="5324" y="3013"/>
                  </a:lnTo>
                  <a:lnTo>
                    <a:pt x="1789" y="1889"/>
                  </a:lnTo>
                  <a:lnTo>
                    <a:pt x="1648" y="1848"/>
                  </a:lnTo>
                  <a:lnTo>
                    <a:pt x="1527" y="1828"/>
                  </a:lnTo>
                  <a:lnTo>
                    <a:pt x="1306" y="1828"/>
                  </a:lnTo>
                  <a:lnTo>
                    <a:pt x="1106" y="1889"/>
                  </a:lnTo>
                  <a:lnTo>
                    <a:pt x="925" y="1969"/>
                  </a:lnTo>
                  <a:lnTo>
                    <a:pt x="764" y="2089"/>
                  </a:lnTo>
                  <a:lnTo>
                    <a:pt x="624" y="2230"/>
                  </a:lnTo>
                  <a:lnTo>
                    <a:pt x="523" y="2411"/>
                  </a:lnTo>
                  <a:lnTo>
                    <a:pt x="443" y="2592"/>
                  </a:lnTo>
                  <a:lnTo>
                    <a:pt x="302" y="2712"/>
                  </a:lnTo>
                  <a:lnTo>
                    <a:pt x="202" y="2853"/>
                  </a:lnTo>
                  <a:lnTo>
                    <a:pt x="121" y="2993"/>
                  </a:lnTo>
                  <a:lnTo>
                    <a:pt x="41" y="3154"/>
                  </a:lnTo>
                  <a:lnTo>
                    <a:pt x="1" y="3335"/>
                  </a:lnTo>
                  <a:lnTo>
                    <a:pt x="1" y="3495"/>
                  </a:lnTo>
                  <a:lnTo>
                    <a:pt x="1" y="3676"/>
                  </a:lnTo>
                  <a:lnTo>
                    <a:pt x="21" y="3857"/>
                  </a:lnTo>
                  <a:lnTo>
                    <a:pt x="81" y="4018"/>
                  </a:lnTo>
                  <a:lnTo>
                    <a:pt x="162" y="4178"/>
                  </a:lnTo>
                  <a:lnTo>
                    <a:pt x="262" y="4319"/>
                  </a:lnTo>
                  <a:lnTo>
                    <a:pt x="383" y="4439"/>
                  </a:lnTo>
                  <a:lnTo>
                    <a:pt x="523" y="4560"/>
                  </a:lnTo>
                  <a:lnTo>
                    <a:pt x="704" y="4640"/>
                  </a:lnTo>
                  <a:lnTo>
                    <a:pt x="885" y="4680"/>
                  </a:lnTo>
                  <a:lnTo>
                    <a:pt x="1106" y="4700"/>
                  </a:lnTo>
                  <a:lnTo>
                    <a:pt x="1568" y="4741"/>
                  </a:lnTo>
                  <a:lnTo>
                    <a:pt x="2030" y="4781"/>
                  </a:lnTo>
                  <a:lnTo>
                    <a:pt x="2492" y="4841"/>
                  </a:lnTo>
                  <a:lnTo>
                    <a:pt x="2933" y="4942"/>
                  </a:lnTo>
                  <a:lnTo>
                    <a:pt x="3375" y="5042"/>
                  </a:lnTo>
                  <a:lnTo>
                    <a:pt x="3837" y="5162"/>
                  </a:lnTo>
                  <a:lnTo>
                    <a:pt x="4721" y="5424"/>
                  </a:lnTo>
                  <a:lnTo>
                    <a:pt x="4902" y="5464"/>
                  </a:lnTo>
                  <a:lnTo>
                    <a:pt x="5223" y="5464"/>
                  </a:lnTo>
                  <a:lnTo>
                    <a:pt x="5364" y="5424"/>
                  </a:lnTo>
                  <a:lnTo>
                    <a:pt x="5986" y="5544"/>
                  </a:lnTo>
                  <a:lnTo>
                    <a:pt x="6609" y="5665"/>
                  </a:lnTo>
                  <a:lnTo>
                    <a:pt x="7874" y="5865"/>
                  </a:lnTo>
                  <a:lnTo>
                    <a:pt x="7915" y="6046"/>
                  </a:lnTo>
                  <a:lnTo>
                    <a:pt x="7995" y="6227"/>
                  </a:lnTo>
                  <a:lnTo>
                    <a:pt x="8095" y="6388"/>
                  </a:lnTo>
                  <a:lnTo>
                    <a:pt x="8216" y="6528"/>
                  </a:lnTo>
                  <a:lnTo>
                    <a:pt x="8356" y="6649"/>
                  </a:lnTo>
                  <a:lnTo>
                    <a:pt x="8517" y="6749"/>
                  </a:lnTo>
                  <a:lnTo>
                    <a:pt x="8718" y="6809"/>
                  </a:lnTo>
                  <a:lnTo>
                    <a:pt x="8939" y="6850"/>
                  </a:lnTo>
                  <a:lnTo>
                    <a:pt x="10104" y="6930"/>
                  </a:lnTo>
                  <a:lnTo>
                    <a:pt x="11249" y="6990"/>
                  </a:lnTo>
                  <a:lnTo>
                    <a:pt x="12414" y="7030"/>
                  </a:lnTo>
                  <a:lnTo>
                    <a:pt x="13558" y="7050"/>
                  </a:lnTo>
                  <a:lnTo>
                    <a:pt x="15868" y="7091"/>
                  </a:lnTo>
                  <a:lnTo>
                    <a:pt x="18178" y="7131"/>
                  </a:lnTo>
                  <a:lnTo>
                    <a:pt x="18379" y="7131"/>
                  </a:lnTo>
                  <a:lnTo>
                    <a:pt x="18540" y="7091"/>
                  </a:lnTo>
                  <a:lnTo>
                    <a:pt x="18700" y="7030"/>
                  </a:lnTo>
                  <a:lnTo>
                    <a:pt x="18821" y="6950"/>
                  </a:lnTo>
                  <a:lnTo>
                    <a:pt x="18941" y="6870"/>
                  </a:lnTo>
                  <a:lnTo>
                    <a:pt x="19042" y="6749"/>
                  </a:lnTo>
                  <a:lnTo>
                    <a:pt x="19122" y="6629"/>
                  </a:lnTo>
                  <a:lnTo>
                    <a:pt x="19202" y="6488"/>
                  </a:lnTo>
                  <a:lnTo>
                    <a:pt x="20327" y="6528"/>
                  </a:lnTo>
                  <a:lnTo>
                    <a:pt x="22557" y="6528"/>
                  </a:lnTo>
                  <a:lnTo>
                    <a:pt x="23681" y="6488"/>
                  </a:lnTo>
                  <a:lnTo>
                    <a:pt x="23882" y="6468"/>
                  </a:lnTo>
                  <a:lnTo>
                    <a:pt x="24043" y="6408"/>
                  </a:lnTo>
                  <a:lnTo>
                    <a:pt x="24204" y="6347"/>
                  </a:lnTo>
                  <a:lnTo>
                    <a:pt x="24344" y="6247"/>
                  </a:lnTo>
                  <a:lnTo>
                    <a:pt x="24465" y="6147"/>
                  </a:lnTo>
                  <a:lnTo>
                    <a:pt x="24565" y="6026"/>
                  </a:lnTo>
                  <a:lnTo>
                    <a:pt x="24646" y="5886"/>
                  </a:lnTo>
                  <a:lnTo>
                    <a:pt x="24706" y="5745"/>
                  </a:lnTo>
                  <a:lnTo>
                    <a:pt x="26232" y="5564"/>
                  </a:lnTo>
                  <a:lnTo>
                    <a:pt x="26413" y="5645"/>
                  </a:lnTo>
                  <a:lnTo>
                    <a:pt x="26614" y="5705"/>
                  </a:lnTo>
                  <a:lnTo>
                    <a:pt x="26835" y="5725"/>
                  </a:lnTo>
                  <a:lnTo>
                    <a:pt x="27076" y="5685"/>
                  </a:lnTo>
                  <a:lnTo>
                    <a:pt x="27879" y="5504"/>
                  </a:lnTo>
                  <a:lnTo>
                    <a:pt x="28663" y="5303"/>
                  </a:lnTo>
                  <a:lnTo>
                    <a:pt x="29004" y="5263"/>
                  </a:lnTo>
                  <a:lnTo>
                    <a:pt x="29225" y="5243"/>
                  </a:lnTo>
                  <a:lnTo>
                    <a:pt x="29406" y="5162"/>
                  </a:lnTo>
                  <a:lnTo>
                    <a:pt x="29587" y="5082"/>
                  </a:lnTo>
                  <a:lnTo>
                    <a:pt x="29727" y="4962"/>
                  </a:lnTo>
                  <a:lnTo>
                    <a:pt x="30611" y="4640"/>
                  </a:lnTo>
                  <a:lnTo>
                    <a:pt x="31475" y="4319"/>
                  </a:lnTo>
                  <a:lnTo>
                    <a:pt x="33242" y="3636"/>
                  </a:lnTo>
                  <a:lnTo>
                    <a:pt x="33423" y="3556"/>
                  </a:lnTo>
                  <a:lnTo>
                    <a:pt x="33583" y="3435"/>
                  </a:lnTo>
                  <a:lnTo>
                    <a:pt x="33724" y="3295"/>
                  </a:lnTo>
                  <a:lnTo>
                    <a:pt x="33824" y="3154"/>
                  </a:lnTo>
                  <a:lnTo>
                    <a:pt x="34266" y="3074"/>
                  </a:lnTo>
                  <a:lnTo>
                    <a:pt x="34407" y="3054"/>
                  </a:lnTo>
                  <a:lnTo>
                    <a:pt x="34527" y="3013"/>
                  </a:lnTo>
                  <a:lnTo>
                    <a:pt x="34628" y="2953"/>
                  </a:lnTo>
                  <a:lnTo>
                    <a:pt x="34728" y="2893"/>
                  </a:lnTo>
                  <a:lnTo>
                    <a:pt x="34809" y="2812"/>
                  </a:lnTo>
                  <a:lnTo>
                    <a:pt x="34889" y="2732"/>
                  </a:lnTo>
                  <a:lnTo>
                    <a:pt x="34949" y="2652"/>
                  </a:lnTo>
                  <a:lnTo>
                    <a:pt x="35010" y="2551"/>
                  </a:lnTo>
                  <a:lnTo>
                    <a:pt x="35612" y="2371"/>
                  </a:lnTo>
                  <a:lnTo>
                    <a:pt x="36215" y="2250"/>
                  </a:lnTo>
                  <a:lnTo>
                    <a:pt x="36335" y="2210"/>
                  </a:lnTo>
                  <a:lnTo>
                    <a:pt x="36436" y="2170"/>
                  </a:lnTo>
                  <a:lnTo>
                    <a:pt x="36536" y="2109"/>
                  </a:lnTo>
                  <a:lnTo>
                    <a:pt x="36616" y="2049"/>
                  </a:lnTo>
                  <a:lnTo>
                    <a:pt x="36717" y="1969"/>
                  </a:lnTo>
                  <a:lnTo>
                    <a:pt x="36777" y="1889"/>
                  </a:lnTo>
                  <a:lnTo>
                    <a:pt x="36918" y="1708"/>
                  </a:lnTo>
                  <a:lnTo>
                    <a:pt x="36998" y="1487"/>
                  </a:lnTo>
                  <a:lnTo>
                    <a:pt x="37058" y="1266"/>
                  </a:lnTo>
                  <a:lnTo>
                    <a:pt x="37058" y="1045"/>
                  </a:lnTo>
                  <a:lnTo>
                    <a:pt x="37018" y="824"/>
                  </a:lnTo>
                  <a:lnTo>
                    <a:pt x="36978" y="704"/>
                  </a:lnTo>
                  <a:lnTo>
                    <a:pt x="36938" y="603"/>
                  </a:lnTo>
                  <a:lnTo>
                    <a:pt x="36817" y="422"/>
                  </a:lnTo>
                  <a:lnTo>
                    <a:pt x="36657" y="262"/>
                  </a:lnTo>
                  <a:lnTo>
                    <a:pt x="36476" y="141"/>
                  </a:lnTo>
                  <a:lnTo>
                    <a:pt x="36275" y="61"/>
                  </a:lnTo>
                  <a:lnTo>
                    <a:pt x="360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4"/>
            <p:cNvSpPr/>
            <p:nvPr/>
          </p:nvSpPr>
          <p:spPr>
            <a:xfrm>
              <a:off x="1239725" y="1370650"/>
              <a:ext cx="163725" cy="106975"/>
            </a:xfrm>
            <a:custGeom>
              <a:avLst/>
              <a:gdLst/>
              <a:ahLst/>
              <a:cxnLst/>
              <a:rect l="l" t="t" r="r" b="b"/>
              <a:pathLst>
                <a:path w="6549" h="4279" extrusionOk="0">
                  <a:moveTo>
                    <a:pt x="1266" y="0"/>
                  </a:moveTo>
                  <a:lnTo>
                    <a:pt x="1166" y="20"/>
                  </a:lnTo>
                  <a:lnTo>
                    <a:pt x="1045" y="20"/>
                  </a:lnTo>
                  <a:lnTo>
                    <a:pt x="824" y="81"/>
                  </a:lnTo>
                  <a:lnTo>
                    <a:pt x="623" y="181"/>
                  </a:lnTo>
                  <a:lnTo>
                    <a:pt x="463" y="322"/>
                  </a:lnTo>
                  <a:lnTo>
                    <a:pt x="302" y="482"/>
                  </a:lnTo>
                  <a:lnTo>
                    <a:pt x="182" y="643"/>
                  </a:lnTo>
                  <a:lnTo>
                    <a:pt x="81" y="844"/>
                  </a:lnTo>
                  <a:lnTo>
                    <a:pt x="21" y="1045"/>
                  </a:lnTo>
                  <a:lnTo>
                    <a:pt x="1" y="1246"/>
                  </a:lnTo>
                  <a:lnTo>
                    <a:pt x="21" y="1447"/>
                  </a:lnTo>
                  <a:lnTo>
                    <a:pt x="61" y="1547"/>
                  </a:lnTo>
                  <a:lnTo>
                    <a:pt x="101" y="1647"/>
                  </a:lnTo>
                  <a:lnTo>
                    <a:pt x="141" y="1728"/>
                  </a:lnTo>
                  <a:lnTo>
                    <a:pt x="222" y="1828"/>
                  </a:lnTo>
                  <a:lnTo>
                    <a:pt x="282" y="1908"/>
                  </a:lnTo>
                  <a:lnTo>
                    <a:pt x="382" y="1989"/>
                  </a:lnTo>
                  <a:lnTo>
                    <a:pt x="483" y="2049"/>
                  </a:lnTo>
                  <a:lnTo>
                    <a:pt x="603" y="2109"/>
                  </a:lnTo>
                  <a:lnTo>
                    <a:pt x="2873" y="3194"/>
                  </a:lnTo>
                  <a:lnTo>
                    <a:pt x="4018" y="3716"/>
                  </a:lnTo>
                  <a:lnTo>
                    <a:pt x="4580" y="3957"/>
                  </a:lnTo>
                  <a:lnTo>
                    <a:pt x="5163" y="4198"/>
                  </a:lnTo>
                  <a:lnTo>
                    <a:pt x="5303" y="4238"/>
                  </a:lnTo>
                  <a:lnTo>
                    <a:pt x="5424" y="4258"/>
                  </a:lnTo>
                  <a:lnTo>
                    <a:pt x="5544" y="4279"/>
                  </a:lnTo>
                  <a:lnTo>
                    <a:pt x="5645" y="4279"/>
                  </a:lnTo>
                  <a:lnTo>
                    <a:pt x="5765" y="4258"/>
                  </a:lnTo>
                  <a:lnTo>
                    <a:pt x="5866" y="4238"/>
                  </a:lnTo>
                  <a:lnTo>
                    <a:pt x="5946" y="4198"/>
                  </a:lnTo>
                  <a:lnTo>
                    <a:pt x="6046" y="4138"/>
                  </a:lnTo>
                  <a:lnTo>
                    <a:pt x="6207" y="4017"/>
                  </a:lnTo>
                  <a:lnTo>
                    <a:pt x="6328" y="3857"/>
                  </a:lnTo>
                  <a:lnTo>
                    <a:pt x="6428" y="3676"/>
                  </a:lnTo>
                  <a:lnTo>
                    <a:pt x="6508" y="3475"/>
                  </a:lnTo>
                  <a:lnTo>
                    <a:pt x="6549" y="3274"/>
                  </a:lnTo>
                  <a:lnTo>
                    <a:pt x="6549" y="3053"/>
                  </a:lnTo>
                  <a:lnTo>
                    <a:pt x="6529" y="2832"/>
                  </a:lnTo>
                  <a:lnTo>
                    <a:pt x="6468" y="2611"/>
                  </a:lnTo>
                  <a:lnTo>
                    <a:pt x="6348" y="2411"/>
                  </a:lnTo>
                  <a:lnTo>
                    <a:pt x="6207" y="2250"/>
                  </a:lnTo>
                  <a:lnTo>
                    <a:pt x="6107" y="2170"/>
                  </a:lnTo>
                  <a:lnTo>
                    <a:pt x="6006" y="2089"/>
                  </a:lnTo>
                  <a:lnTo>
                    <a:pt x="5906" y="2029"/>
                  </a:lnTo>
                  <a:lnTo>
                    <a:pt x="5785" y="1969"/>
                  </a:lnTo>
                  <a:lnTo>
                    <a:pt x="5263" y="1768"/>
                  </a:lnTo>
                  <a:lnTo>
                    <a:pt x="4761" y="1547"/>
                  </a:lnTo>
                  <a:lnTo>
                    <a:pt x="3757" y="1085"/>
                  </a:lnTo>
                  <a:lnTo>
                    <a:pt x="1768" y="121"/>
                  </a:lnTo>
                  <a:lnTo>
                    <a:pt x="1648" y="81"/>
                  </a:lnTo>
                  <a:lnTo>
                    <a:pt x="1507" y="41"/>
                  </a:lnTo>
                  <a:lnTo>
                    <a:pt x="1387" y="20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4"/>
            <p:cNvSpPr/>
            <p:nvPr/>
          </p:nvSpPr>
          <p:spPr>
            <a:xfrm>
              <a:off x="1779525" y="1339525"/>
              <a:ext cx="143125" cy="104450"/>
            </a:xfrm>
            <a:custGeom>
              <a:avLst/>
              <a:gdLst/>
              <a:ahLst/>
              <a:cxnLst/>
              <a:rect l="l" t="t" r="r" b="b"/>
              <a:pathLst>
                <a:path w="5725" h="4178" extrusionOk="0">
                  <a:moveTo>
                    <a:pt x="4560" y="0"/>
                  </a:moveTo>
                  <a:lnTo>
                    <a:pt x="4419" y="20"/>
                  </a:lnTo>
                  <a:lnTo>
                    <a:pt x="4299" y="40"/>
                  </a:lnTo>
                  <a:lnTo>
                    <a:pt x="3937" y="141"/>
                  </a:lnTo>
                  <a:lnTo>
                    <a:pt x="3596" y="261"/>
                  </a:lnTo>
                  <a:lnTo>
                    <a:pt x="2913" y="522"/>
                  </a:lnTo>
                  <a:lnTo>
                    <a:pt x="2230" y="803"/>
                  </a:lnTo>
                  <a:lnTo>
                    <a:pt x="1567" y="1105"/>
                  </a:lnTo>
                  <a:lnTo>
                    <a:pt x="1406" y="1045"/>
                  </a:lnTo>
                  <a:lnTo>
                    <a:pt x="1266" y="1004"/>
                  </a:lnTo>
                  <a:lnTo>
                    <a:pt x="1105" y="1004"/>
                  </a:lnTo>
                  <a:lnTo>
                    <a:pt x="965" y="1024"/>
                  </a:lnTo>
                  <a:lnTo>
                    <a:pt x="844" y="1045"/>
                  </a:lnTo>
                  <a:lnTo>
                    <a:pt x="703" y="1105"/>
                  </a:lnTo>
                  <a:lnTo>
                    <a:pt x="583" y="1185"/>
                  </a:lnTo>
                  <a:lnTo>
                    <a:pt x="482" y="1265"/>
                  </a:lnTo>
                  <a:lnTo>
                    <a:pt x="382" y="1366"/>
                  </a:lnTo>
                  <a:lnTo>
                    <a:pt x="282" y="1466"/>
                  </a:lnTo>
                  <a:lnTo>
                    <a:pt x="201" y="1587"/>
                  </a:lnTo>
                  <a:lnTo>
                    <a:pt x="141" y="1707"/>
                  </a:lnTo>
                  <a:lnTo>
                    <a:pt x="101" y="1848"/>
                  </a:lnTo>
                  <a:lnTo>
                    <a:pt x="61" y="1989"/>
                  </a:lnTo>
                  <a:lnTo>
                    <a:pt x="41" y="2129"/>
                  </a:lnTo>
                  <a:lnTo>
                    <a:pt x="41" y="2270"/>
                  </a:lnTo>
                  <a:lnTo>
                    <a:pt x="0" y="2471"/>
                  </a:lnTo>
                  <a:lnTo>
                    <a:pt x="0" y="2651"/>
                  </a:lnTo>
                  <a:lnTo>
                    <a:pt x="41" y="2832"/>
                  </a:lnTo>
                  <a:lnTo>
                    <a:pt x="81" y="3013"/>
                  </a:lnTo>
                  <a:lnTo>
                    <a:pt x="161" y="3174"/>
                  </a:lnTo>
                  <a:lnTo>
                    <a:pt x="282" y="3334"/>
                  </a:lnTo>
                  <a:lnTo>
                    <a:pt x="402" y="3455"/>
                  </a:lnTo>
                  <a:lnTo>
                    <a:pt x="563" y="3555"/>
                  </a:lnTo>
                  <a:lnTo>
                    <a:pt x="864" y="3676"/>
                  </a:lnTo>
                  <a:lnTo>
                    <a:pt x="1165" y="3796"/>
                  </a:lnTo>
                  <a:lnTo>
                    <a:pt x="1467" y="3897"/>
                  </a:lnTo>
                  <a:lnTo>
                    <a:pt x="1768" y="3977"/>
                  </a:lnTo>
                  <a:lnTo>
                    <a:pt x="2069" y="4057"/>
                  </a:lnTo>
                  <a:lnTo>
                    <a:pt x="2370" y="4118"/>
                  </a:lnTo>
                  <a:lnTo>
                    <a:pt x="2692" y="4158"/>
                  </a:lnTo>
                  <a:lnTo>
                    <a:pt x="3013" y="4178"/>
                  </a:lnTo>
                  <a:lnTo>
                    <a:pt x="3194" y="4158"/>
                  </a:lnTo>
                  <a:lnTo>
                    <a:pt x="3335" y="4138"/>
                  </a:lnTo>
                  <a:lnTo>
                    <a:pt x="3475" y="4097"/>
                  </a:lnTo>
                  <a:lnTo>
                    <a:pt x="3616" y="4037"/>
                  </a:lnTo>
                  <a:lnTo>
                    <a:pt x="3736" y="3957"/>
                  </a:lnTo>
                  <a:lnTo>
                    <a:pt x="3837" y="3856"/>
                  </a:lnTo>
                  <a:lnTo>
                    <a:pt x="3917" y="3756"/>
                  </a:lnTo>
                  <a:lnTo>
                    <a:pt x="3977" y="3636"/>
                  </a:lnTo>
                  <a:lnTo>
                    <a:pt x="4038" y="3515"/>
                  </a:lnTo>
                  <a:lnTo>
                    <a:pt x="4078" y="3374"/>
                  </a:lnTo>
                  <a:lnTo>
                    <a:pt x="4118" y="3234"/>
                  </a:lnTo>
                  <a:lnTo>
                    <a:pt x="4138" y="3093"/>
                  </a:lnTo>
                  <a:lnTo>
                    <a:pt x="4118" y="2953"/>
                  </a:lnTo>
                  <a:lnTo>
                    <a:pt x="4118" y="2812"/>
                  </a:lnTo>
                  <a:lnTo>
                    <a:pt x="4078" y="2671"/>
                  </a:lnTo>
                  <a:lnTo>
                    <a:pt x="4038" y="2551"/>
                  </a:lnTo>
                  <a:lnTo>
                    <a:pt x="4459" y="2390"/>
                  </a:lnTo>
                  <a:lnTo>
                    <a:pt x="4901" y="2270"/>
                  </a:lnTo>
                  <a:lnTo>
                    <a:pt x="5042" y="2230"/>
                  </a:lnTo>
                  <a:lnTo>
                    <a:pt x="5142" y="2169"/>
                  </a:lnTo>
                  <a:lnTo>
                    <a:pt x="5263" y="2109"/>
                  </a:lnTo>
                  <a:lnTo>
                    <a:pt x="5343" y="2049"/>
                  </a:lnTo>
                  <a:lnTo>
                    <a:pt x="5423" y="1968"/>
                  </a:lnTo>
                  <a:lnTo>
                    <a:pt x="5504" y="1888"/>
                  </a:lnTo>
                  <a:lnTo>
                    <a:pt x="5624" y="1707"/>
                  </a:lnTo>
                  <a:lnTo>
                    <a:pt x="5685" y="1506"/>
                  </a:lnTo>
                  <a:lnTo>
                    <a:pt x="5725" y="1286"/>
                  </a:lnTo>
                  <a:lnTo>
                    <a:pt x="5725" y="1085"/>
                  </a:lnTo>
                  <a:lnTo>
                    <a:pt x="5685" y="864"/>
                  </a:lnTo>
                  <a:lnTo>
                    <a:pt x="5604" y="663"/>
                  </a:lnTo>
                  <a:lnTo>
                    <a:pt x="5504" y="482"/>
                  </a:lnTo>
                  <a:lnTo>
                    <a:pt x="5363" y="321"/>
                  </a:lnTo>
                  <a:lnTo>
                    <a:pt x="5203" y="181"/>
                  </a:lnTo>
                  <a:lnTo>
                    <a:pt x="5002" y="80"/>
                  </a:lnTo>
                  <a:lnTo>
                    <a:pt x="4901" y="40"/>
                  </a:lnTo>
                  <a:lnTo>
                    <a:pt x="4801" y="20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4"/>
            <p:cNvSpPr/>
            <p:nvPr/>
          </p:nvSpPr>
          <p:spPr>
            <a:xfrm>
              <a:off x="1120725" y="1284775"/>
              <a:ext cx="10575" cy="69325"/>
            </a:xfrm>
            <a:custGeom>
              <a:avLst/>
              <a:gdLst/>
              <a:ahLst/>
              <a:cxnLst/>
              <a:rect l="l" t="t" r="r" b="b"/>
              <a:pathLst>
                <a:path w="423" h="2773" extrusionOk="0">
                  <a:moveTo>
                    <a:pt x="101" y="1"/>
                  </a:moveTo>
                  <a:lnTo>
                    <a:pt x="61" y="41"/>
                  </a:lnTo>
                  <a:lnTo>
                    <a:pt x="21" y="81"/>
                  </a:lnTo>
                  <a:lnTo>
                    <a:pt x="1" y="161"/>
                  </a:lnTo>
                  <a:lnTo>
                    <a:pt x="81" y="2612"/>
                  </a:lnTo>
                  <a:lnTo>
                    <a:pt x="81" y="2692"/>
                  </a:lnTo>
                  <a:lnTo>
                    <a:pt x="121" y="2732"/>
                  </a:lnTo>
                  <a:lnTo>
                    <a:pt x="181" y="2773"/>
                  </a:lnTo>
                  <a:lnTo>
                    <a:pt x="302" y="2773"/>
                  </a:lnTo>
                  <a:lnTo>
                    <a:pt x="362" y="2732"/>
                  </a:lnTo>
                  <a:lnTo>
                    <a:pt x="402" y="2692"/>
                  </a:lnTo>
                  <a:lnTo>
                    <a:pt x="422" y="2612"/>
                  </a:lnTo>
                  <a:lnTo>
                    <a:pt x="342" y="161"/>
                  </a:lnTo>
                  <a:lnTo>
                    <a:pt x="322" y="101"/>
                  </a:lnTo>
                  <a:lnTo>
                    <a:pt x="282" y="41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4"/>
            <p:cNvSpPr/>
            <p:nvPr/>
          </p:nvSpPr>
          <p:spPr>
            <a:xfrm>
              <a:off x="1155875" y="1133150"/>
              <a:ext cx="801925" cy="123550"/>
            </a:xfrm>
            <a:custGeom>
              <a:avLst/>
              <a:gdLst/>
              <a:ahLst/>
              <a:cxnLst/>
              <a:rect l="l" t="t" r="r" b="b"/>
              <a:pathLst>
                <a:path w="32077" h="4942" extrusionOk="0">
                  <a:moveTo>
                    <a:pt x="31896" y="0"/>
                  </a:moveTo>
                  <a:lnTo>
                    <a:pt x="31836" y="40"/>
                  </a:lnTo>
                  <a:lnTo>
                    <a:pt x="31514" y="261"/>
                  </a:lnTo>
                  <a:lnTo>
                    <a:pt x="31173" y="502"/>
                  </a:lnTo>
                  <a:lnTo>
                    <a:pt x="30831" y="703"/>
                  </a:lnTo>
                  <a:lnTo>
                    <a:pt x="30490" y="904"/>
                  </a:lnTo>
                  <a:lnTo>
                    <a:pt x="29787" y="1265"/>
                  </a:lnTo>
                  <a:lnTo>
                    <a:pt x="29044" y="1607"/>
                  </a:lnTo>
                  <a:lnTo>
                    <a:pt x="28301" y="1888"/>
                  </a:lnTo>
                  <a:lnTo>
                    <a:pt x="27558" y="2169"/>
                  </a:lnTo>
                  <a:lnTo>
                    <a:pt x="26794" y="2410"/>
                  </a:lnTo>
                  <a:lnTo>
                    <a:pt x="26031" y="2631"/>
                  </a:lnTo>
                  <a:lnTo>
                    <a:pt x="25248" y="2832"/>
                  </a:lnTo>
                  <a:lnTo>
                    <a:pt x="24484" y="3013"/>
                  </a:lnTo>
                  <a:lnTo>
                    <a:pt x="22918" y="3354"/>
                  </a:lnTo>
                  <a:lnTo>
                    <a:pt x="21351" y="3676"/>
                  </a:lnTo>
                  <a:lnTo>
                    <a:pt x="19805" y="3977"/>
                  </a:lnTo>
                  <a:lnTo>
                    <a:pt x="19001" y="4118"/>
                  </a:lnTo>
                  <a:lnTo>
                    <a:pt x="18198" y="4258"/>
                  </a:lnTo>
                  <a:lnTo>
                    <a:pt x="17394" y="4359"/>
                  </a:lnTo>
                  <a:lnTo>
                    <a:pt x="16571" y="4439"/>
                  </a:lnTo>
                  <a:lnTo>
                    <a:pt x="15767" y="4519"/>
                  </a:lnTo>
                  <a:lnTo>
                    <a:pt x="14944" y="4559"/>
                  </a:lnTo>
                  <a:lnTo>
                    <a:pt x="14120" y="4600"/>
                  </a:lnTo>
                  <a:lnTo>
                    <a:pt x="13317" y="4600"/>
                  </a:lnTo>
                  <a:lnTo>
                    <a:pt x="12494" y="4579"/>
                  </a:lnTo>
                  <a:lnTo>
                    <a:pt x="11670" y="4559"/>
                  </a:lnTo>
                  <a:lnTo>
                    <a:pt x="10867" y="4499"/>
                  </a:lnTo>
                  <a:lnTo>
                    <a:pt x="10043" y="4419"/>
                  </a:lnTo>
                  <a:lnTo>
                    <a:pt x="9240" y="4318"/>
                  </a:lnTo>
                  <a:lnTo>
                    <a:pt x="8436" y="4198"/>
                  </a:lnTo>
                  <a:lnTo>
                    <a:pt x="7633" y="4037"/>
                  </a:lnTo>
                  <a:lnTo>
                    <a:pt x="6850" y="3876"/>
                  </a:lnTo>
                  <a:lnTo>
                    <a:pt x="5966" y="3676"/>
                  </a:lnTo>
                  <a:lnTo>
                    <a:pt x="5102" y="3435"/>
                  </a:lnTo>
                  <a:lnTo>
                    <a:pt x="4259" y="3153"/>
                  </a:lnTo>
                  <a:lnTo>
                    <a:pt x="3415" y="2832"/>
                  </a:lnTo>
                  <a:lnTo>
                    <a:pt x="2592" y="2491"/>
                  </a:lnTo>
                  <a:lnTo>
                    <a:pt x="1788" y="2089"/>
                  </a:lnTo>
                  <a:lnTo>
                    <a:pt x="1407" y="1888"/>
                  </a:lnTo>
                  <a:lnTo>
                    <a:pt x="1005" y="1667"/>
                  </a:lnTo>
                  <a:lnTo>
                    <a:pt x="623" y="1426"/>
                  </a:lnTo>
                  <a:lnTo>
                    <a:pt x="242" y="1185"/>
                  </a:lnTo>
                  <a:lnTo>
                    <a:pt x="181" y="1165"/>
                  </a:lnTo>
                  <a:lnTo>
                    <a:pt x="121" y="1165"/>
                  </a:lnTo>
                  <a:lnTo>
                    <a:pt x="61" y="1205"/>
                  </a:lnTo>
                  <a:lnTo>
                    <a:pt x="21" y="1245"/>
                  </a:lnTo>
                  <a:lnTo>
                    <a:pt x="1" y="1306"/>
                  </a:lnTo>
                  <a:lnTo>
                    <a:pt x="1" y="1366"/>
                  </a:lnTo>
                  <a:lnTo>
                    <a:pt x="21" y="1446"/>
                  </a:lnTo>
                  <a:lnTo>
                    <a:pt x="81" y="1486"/>
                  </a:lnTo>
                  <a:lnTo>
                    <a:pt x="764" y="1928"/>
                  </a:lnTo>
                  <a:lnTo>
                    <a:pt x="1487" y="2330"/>
                  </a:lnTo>
                  <a:lnTo>
                    <a:pt x="2210" y="2691"/>
                  </a:lnTo>
                  <a:lnTo>
                    <a:pt x="2953" y="3033"/>
                  </a:lnTo>
                  <a:lnTo>
                    <a:pt x="3716" y="3334"/>
                  </a:lnTo>
                  <a:lnTo>
                    <a:pt x="4500" y="3615"/>
                  </a:lnTo>
                  <a:lnTo>
                    <a:pt x="5283" y="3856"/>
                  </a:lnTo>
                  <a:lnTo>
                    <a:pt x="6066" y="4057"/>
                  </a:lnTo>
                  <a:lnTo>
                    <a:pt x="6870" y="4258"/>
                  </a:lnTo>
                  <a:lnTo>
                    <a:pt x="7673" y="4419"/>
                  </a:lnTo>
                  <a:lnTo>
                    <a:pt x="8497" y="4559"/>
                  </a:lnTo>
                  <a:lnTo>
                    <a:pt x="9300" y="4680"/>
                  </a:lnTo>
                  <a:lnTo>
                    <a:pt x="10124" y="4760"/>
                  </a:lnTo>
                  <a:lnTo>
                    <a:pt x="10947" y="4841"/>
                  </a:lnTo>
                  <a:lnTo>
                    <a:pt x="11750" y="4881"/>
                  </a:lnTo>
                  <a:lnTo>
                    <a:pt x="12574" y="4921"/>
                  </a:lnTo>
                  <a:lnTo>
                    <a:pt x="13377" y="4941"/>
                  </a:lnTo>
                  <a:lnTo>
                    <a:pt x="14181" y="4921"/>
                  </a:lnTo>
                  <a:lnTo>
                    <a:pt x="14984" y="4901"/>
                  </a:lnTo>
                  <a:lnTo>
                    <a:pt x="15788" y="4861"/>
                  </a:lnTo>
                  <a:lnTo>
                    <a:pt x="16611" y="4800"/>
                  </a:lnTo>
                  <a:lnTo>
                    <a:pt x="17414" y="4700"/>
                  </a:lnTo>
                  <a:lnTo>
                    <a:pt x="18198" y="4600"/>
                  </a:lnTo>
                  <a:lnTo>
                    <a:pt x="19001" y="4479"/>
                  </a:lnTo>
                  <a:lnTo>
                    <a:pt x="20588" y="4198"/>
                  </a:lnTo>
                  <a:lnTo>
                    <a:pt x="22155" y="3876"/>
                  </a:lnTo>
                  <a:lnTo>
                    <a:pt x="23741" y="3555"/>
                  </a:lnTo>
                  <a:lnTo>
                    <a:pt x="25288" y="3174"/>
                  </a:lnTo>
                  <a:lnTo>
                    <a:pt x="26172" y="2953"/>
                  </a:lnTo>
                  <a:lnTo>
                    <a:pt x="27055" y="2691"/>
                  </a:lnTo>
                  <a:lnTo>
                    <a:pt x="27939" y="2410"/>
                  </a:lnTo>
                  <a:lnTo>
                    <a:pt x="28803" y="2089"/>
                  </a:lnTo>
                  <a:lnTo>
                    <a:pt x="29225" y="1908"/>
                  </a:lnTo>
                  <a:lnTo>
                    <a:pt x="29646" y="1727"/>
                  </a:lnTo>
                  <a:lnTo>
                    <a:pt x="30048" y="1527"/>
                  </a:lnTo>
                  <a:lnTo>
                    <a:pt x="30470" y="1306"/>
                  </a:lnTo>
                  <a:lnTo>
                    <a:pt x="30851" y="1085"/>
                  </a:lnTo>
                  <a:lnTo>
                    <a:pt x="31253" y="844"/>
                  </a:lnTo>
                  <a:lnTo>
                    <a:pt x="31635" y="603"/>
                  </a:lnTo>
                  <a:lnTo>
                    <a:pt x="31996" y="341"/>
                  </a:lnTo>
                  <a:lnTo>
                    <a:pt x="32057" y="281"/>
                  </a:lnTo>
                  <a:lnTo>
                    <a:pt x="32077" y="221"/>
                  </a:lnTo>
                  <a:lnTo>
                    <a:pt x="32077" y="141"/>
                  </a:lnTo>
                  <a:lnTo>
                    <a:pt x="32057" y="80"/>
                  </a:lnTo>
                  <a:lnTo>
                    <a:pt x="32016" y="40"/>
                  </a:lnTo>
                  <a:lnTo>
                    <a:pt x="31956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4"/>
            <p:cNvSpPr/>
            <p:nvPr/>
          </p:nvSpPr>
          <p:spPr>
            <a:xfrm>
              <a:off x="1155875" y="792700"/>
              <a:ext cx="803425" cy="378125"/>
            </a:xfrm>
            <a:custGeom>
              <a:avLst/>
              <a:gdLst/>
              <a:ahLst/>
              <a:cxnLst/>
              <a:rect l="l" t="t" r="r" b="b"/>
              <a:pathLst>
                <a:path w="32137" h="15125" extrusionOk="0">
                  <a:moveTo>
                    <a:pt x="15747" y="0"/>
                  </a:moveTo>
                  <a:lnTo>
                    <a:pt x="14924" y="20"/>
                  </a:lnTo>
                  <a:lnTo>
                    <a:pt x="14100" y="101"/>
                  </a:lnTo>
                  <a:lnTo>
                    <a:pt x="13277" y="201"/>
                  </a:lnTo>
                  <a:lnTo>
                    <a:pt x="12474" y="342"/>
                  </a:lnTo>
                  <a:lnTo>
                    <a:pt x="11670" y="542"/>
                  </a:lnTo>
                  <a:lnTo>
                    <a:pt x="10887" y="763"/>
                  </a:lnTo>
                  <a:lnTo>
                    <a:pt x="10505" y="904"/>
                  </a:lnTo>
                  <a:lnTo>
                    <a:pt x="10124" y="1045"/>
                  </a:lnTo>
                  <a:lnTo>
                    <a:pt x="9742" y="1205"/>
                  </a:lnTo>
                  <a:lnTo>
                    <a:pt x="9360" y="1366"/>
                  </a:lnTo>
                  <a:lnTo>
                    <a:pt x="8999" y="1547"/>
                  </a:lnTo>
                  <a:lnTo>
                    <a:pt x="8637" y="1748"/>
                  </a:lnTo>
                  <a:lnTo>
                    <a:pt x="8276" y="1948"/>
                  </a:lnTo>
                  <a:lnTo>
                    <a:pt x="7914" y="2169"/>
                  </a:lnTo>
                  <a:lnTo>
                    <a:pt x="7573" y="2390"/>
                  </a:lnTo>
                  <a:lnTo>
                    <a:pt x="7231" y="2631"/>
                  </a:lnTo>
                  <a:lnTo>
                    <a:pt x="6589" y="3133"/>
                  </a:lnTo>
                  <a:lnTo>
                    <a:pt x="5986" y="3656"/>
                  </a:lnTo>
                  <a:lnTo>
                    <a:pt x="5404" y="4218"/>
                  </a:lnTo>
                  <a:lnTo>
                    <a:pt x="4861" y="4801"/>
                  </a:lnTo>
                  <a:lnTo>
                    <a:pt x="4359" y="5423"/>
                  </a:lnTo>
                  <a:lnTo>
                    <a:pt x="3857" y="6046"/>
                  </a:lnTo>
                  <a:lnTo>
                    <a:pt x="3415" y="6709"/>
                  </a:lnTo>
                  <a:lnTo>
                    <a:pt x="2973" y="7392"/>
                  </a:lnTo>
                  <a:lnTo>
                    <a:pt x="2571" y="8095"/>
                  </a:lnTo>
                  <a:lnTo>
                    <a:pt x="2190" y="8798"/>
                  </a:lnTo>
                  <a:lnTo>
                    <a:pt x="1848" y="9521"/>
                  </a:lnTo>
                  <a:lnTo>
                    <a:pt x="1527" y="10264"/>
                  </a:lnTo>
                  <a:lnTo>
                    <a:pt x="1206" y="11007"/>
                  </a:lnTo>
                  <a:lnTo>
                    <a:pt x="924" y="11770"/>
                  </a:lnTo>
                  <a:lnTo>
                    <a:pt x="663" y="12533"/>
                  </a:lnTo>
                  <a:lnTo>
                    <a:pt x="442" y="13297"/>
                  </a:lnTo>
                  <a:lnTo>
                    <a:pt x="201" y="14100"/>
                  </a:lnTo>
                  <a:lnTo>
                    <a:pt x="1" y="14924"/>
                  </a:lnTo>
                  <a:lnTo>
                    <a:pt x="1" y="14984"/>
                  </a:lnTo>
                  <a:lnTo>
                    <a:pt x="21" y="15044"/>
                  </a:lnTo>
                  <a:lnTo>
                    <a:pt x="61" y="15104"/>
                  </a:lnTo>
                  <a:lnTo>
                    <a:pt x="121" y="15124"/>
                  </a:lnTo>
                  <a:lnTo>
                    <a:pt x="181" y="15124"/>
                  </a:lnTo>
                  <a:lnTo>
                    <a:pt x="242" y="15104"/>
                  </a:lnTo>
                  <a:lnTo>
                    <a:pt x="302" y="15064"/>
                  </a:lnTo>
                  <a:lnTo>
                    <a:pt x="322" y="15004"/>
                  </a:lnTo>
                  <a:lnTo>
                    <a:pt x="523" y="14261"/>
                  </a:lnTo>
                  <a:lnTo>
                    <a:pt x="724" y="13498"/>
                  </a:lnTo>
                  <a:lnTo>
                    <a:pt x="965" y="12754"/>
                  </a:lnTo>
                  <a:lnTo>
                    <a:pt x="1206" y="12011"/>
                  </a:lnTo>
                  <a:lnTo>
                    <a:pt x="1487" y="11268"/>
                  </a:lnTo>
                  <a:lnTo>
                    <a:pt x="1768" y="10545"/>
                  </a:lnTo>
                  <a:lnTo>
                    <a:pt x="2089" y="9822"/>
                  </a:lnTo>
                  <a:lnTo>
                    <a:pt x="2431" y="9099"/>
                  </a:lnTo>
                  <a:lnTo>
                    <a:pt x="2792" y="8416"/>
                  </a:lnTo>
                  <a:lnTo>
                    <a:pt x="3174" y="7733"/>
                  </a:lnTo>
                  <a:lnTo>
                    <a:pt x="3576" y="7070"/>
                  </a:lnTo>
                  <a:lnTo>
                    <a:pt x="4018" y="6407"/>
                  </a:lnTo>
                  <a:lnTo>
                    <a:pt x="4500" y="5785"/>
                  </a:lnTo>
                  <a:lnTo>
                    <a:pt x="4982" y="5182"/>
                  </a:lnTo>
                  <a:lnTo>
                    <a:pt x="5504" y="4600"/>
                  </a:lnTo>
                  <a:lnTo>
                    <a:pt x="6066" y="4057"/>
                  </a:lnTo>
                  <a:lnTo>
                    <a:pt x="6649" y="3535"/>
                  </a:lnTo>
                  <a:lnTo>
                    <a:pt x="7251" y="3053"/>
                  </a:lnTo>
                  <a:lnTo>
                    <a:pt x="7874" y="2611"/>
                  </a:lnTo>
                  <a:lnTo>
                    <a:pt x="8537" y="2189"/>
                  </a:lnTo>
                  <a:lnTo>
                    <a:pt x="9200" y="1828"/>
                  </a:lnTo>
                  <a:lnTo>
                    <a:pt x="9903" y="1507"/>
                  </a:lnTo>
                  <a:lnTo>
                    <a:pt x="10626" y="1205"/>
                  </a:lnTo>
                  <a:lnTo>
                    <a:pt x="11349" y="964"/>
                  </a:lnTo>
                  <a:lnTo>
                    <a:pt x="11750" y="844"/>
                  </a:lnTo>
                  <a:lnTo>
                    <a:pt x="12152" y="743"/>
                  </a:lnTo>
                  <a:lnTo>
                    <a:pt x="12554" y="663"/>
                  </a:lnTo>
                  <a:lnTo>
                    <a:pt x="12976" y="583"/>
                  </a:lnTo>
                  <a:lnTo>
                    <a:pt x="13799" y="462"/>
                  </a:lnTo>
                  <a:lnTo>
                    <a:pt x="14623" y="402"/>
                  </a:lnTo>
                  <a:lnTo>
                    <a:pt x="15466" y="362"/>
                  </a:lnTo>
                  <a:lnTo>
                    <a:pt x="16290" y="362"/>
                  </a:lnTo>
                  <a:lnTo>
                    <a:pt x="17133" y="402"/>
                  </a:lnTo>
                  <a:lnTo>
                    <a:pt x="17957" y="482"/>
                  </a:lnTo>
                  <a:lnTo>
                    <a:pt x="18579" y="563"/>
                  </a:lnTo>
                  <a:lnTo>
                    <a:pt x="19202" y="683"/>
                  </a:lnTo>
                  <a:lnTo>
                    <a:pt x="19825" y="804"/>
                  </a:lnTo>
                  <a:lnTo>
                    <a:pt x="20427" y="964"/>
                  </a:lnTo>
                  <a:lnTo>
                    <a:pt x="21010" y="1145"/>
                  </a:lnTo>
                  <a:lnTo>
                    <a:pt x="21612" y="1346"/>
                  </a:lnTo>
                  <a:lnTo>
                    <a:pt x="22195" y="1567"/>
                  </a:lnTo>
                  <a:lnTo>
                    <a:pt x="22757" y="1808"/>
                  </a:lnTo>
                  <a:lnTo>
                    <a:pt x="23320" y="2089"/>
                  </a:lnTo>
                  <a:lnTo>
                    <a:pt x="23862" y="2370"/>
                  </a:lnTo>
                  <a:lnTo>
                    <a:pt x="24404" y="2692"/>
                  </a:lnTo>
                  <a:lnTo>
                    <a:pt x="24926" y="3033"/>
                  </a:lnTo>
                  <a:lnTo>
                    <a:pt x="25428" y="3395"/>
                  </a:lnTo>
                  <a:lnTo>
                    <a:pt x="25931" y="3796"/>
                  </a:lnTo>
                  <a:lnTo>
                    <a:pt x="26393" y="4198"/>
                  </a:lnTo>
                  <a:lnTo>
                    <a:pt x="26855" y="4640"/>
                  </a:lnTo>
                  <a:lnTo>
                    <a:pt x="27176" y="4961"/>
                  </a:lnTo>
                  <a:lnTo>
                    <a:pt x="27497" y="5303"/>
                  </a:lnTo>
                  <a:lnTo>
                    <a:pt x="27819" y="5644"/>
                  </a:lnTo>
                  <a:lnTo>
                    <a:pt x="28100" y="6006"/>
                  </a:lnTo>
                  <a:lnTo>
                    <a:pt x="28401" y="6367"/>
                  </a:lnTo>
                  <a:lnTo>
                    <a:pt x="28662" y="6749"/>
                  </a:lnTo>
                  <a:lnTo>
                    <a:pt x="28943" y="7130"/>
                  </a:lnTo>
                  <a:lnTo>
                    <a:pt x="29184" y="7512"/>
                  </a:lnTo>
                  <a:lnTo>
                    <a:pt x="29666" y="8316"/>
                  </a:lnTo>
                  <a:lnTo>
                    <a:pt x="30108" y="9139"/>
                  </a:lnTo>
                  <a:lnTo>
                    <a:pt x="30510" y="9983"/>
                  </a:lnTo>
                  <a:lnTo>
                    <a:pt x="30872" y="10826"/>
                  </a:lnTo>
                  <a:lnTo>
                    <a:pt x="31093" y="11389"/>
                  </a:lnTo>
                  <a:lnTo>
                    <a:pt x="31293" y="11951"/>
                  </a:lnTo>
                  <a:lnTo>
                    <a:pt x="31454" y="12533"/>
                  </a:lnTo>
                  <a:lnTo>
                    <a:pt x="31615" y="13116"/>
                  </a:lnTo>
                  <a:lnTo>
                    <a:pt x="31695" y="13437"/>
                  </a:lnTo>
                  <a:lnTo>
                    <a:pt x="31755" y="13759"/>
                  </a:lnTo>
                  <a:lnTo>
                    <a:pt x="31758" y="13771"/>
                  </a:lnTo>
                  <a:lnTo>
                    <a:pt x="31758" y="13771"/>
                  </a:lnTo>
                  <a:lnTo>
                    <a:pt x="31755" y="13779"/>
                  </a:lnTo>
                  <a:lnTo>
                    <a:pt x="31755" y="13839"/>
                  </a:lnTo>
                  <a:lnTo>
                    <a:pt x="31775" y="13909"/>
                  </a:lnTo>
                  <a:lnTo>
                    <a:pt x="31775" y="13919"/>
                  </a:lnTo>
                  <a:lnTo>
                    <a:pt x="31778" y="13918"/>
                  </a:lnTo>
                  <a:lnTo>
                    <a:pt x="31778" y="13918"/>
                  </a:lnTo>
                  <a:lnTo>
                    <a:pt x="31796" y="13980"/>
                  </a:lnTo>
                  <a:lnTo>
                    <a:pt x="31836" y="14040"/>
                  </a:lnTo>
                  <a:lnTo>
                    <a:pt x="31876" y="14100"/>
                  </a:lnTo>
                  <a:lnTo>
                    <a:pt x="31936" y="14140"/>
                  </a:lnTo>
                  <a:lnTo>
                    <a:pt x="31996" y="14140"/>
                  </a:lnTo>
                  <a:lnTo>
                    <a:pt x="32037" y="14100"/>
                  </a:lnTo>
                  <a:lnTo>
                    <a:pt x="32097" y="14040"/>
                  </a:lnTo>
                  <a:lnTo>
                    <a:pt x="32137" y="13939"/>
                  </a:lnTo>
                  <a:lnTo>
                    <a:pt x="32137" y="13839"/>
                  </a:lnTo>
                  <a:lnTo>
                    <a:pt x="32097" y="13658"/>
                  </a:lnTo>
                  <a:lnTo>
                    <a:pt x="31996" y="13196"/>
                  </a:lnTo>
                  <a:lnTo>
                    <a:pt x="31876" y="12754"/>
                  </a:lnTo>
                  <a:lnTo>
                    <a:pt x="31755" y="12292"/>
                  </a:lnTo>
                  <a:lnTo>
                    <a:pt x="31615" y="11851"/>
                  </a:lnTo>
                  <a:lnTo>
                    <a:pt x="31313" y="11007"/>
                  </a:lnTo>
                  <a:lnTo>
                    <a:pt x="30972" y="10163"/>
                  </a:lnTo>
                  <a:lnTo>
                    <a:pt x="30610" y="9340"/>
                  </a:lnTo>
                  <a:lnTo>
                    <a:pt x="30189" y="8536"/>
                  </a:lnTo>
                  <a:lnTo>
                    <a:pt x="29747" y="7753"/>
                  </a:lnTo>
                  <a:lnTo>
                    <a:pt x="29265" y="6990"/>
                  </a:lnTo>
                  <a:lnTo>
                    <a:pt x="28722" y="6247"/>
                  </a:lnTo>
                  <a:lnTo>
                    <a:pt x="28180" y="5544"/>
                  </a:lnTo>
                  <a:lnTo>
                    <a:pt x="27758" y="5082"/>
                  </a:lnTo>
                  <a:lnTo>
                    <a:pt x="27337" y="4620"/>
                  </a:lnTo>
                  <a:lnTo>
                    <a:pt x="26895" y="4178"/>
                  </a:lnTo>
                  <a:lnTo>
                    <a:pt x="26413" y="3776"/>
                  </a:lnTo>
                  <a:lnTo>
                    <a:pt x="25951" y="3375"/>
                  </a:lnTo>
                  <a:lnTo>
                    <a:pt x="25449" y="2993"/>
                  </a:lnTo>
                  <a:lnTo>
                    <a:pt x="24946" y="2651"/>
                  </a:lnTo>
                  <a:lnTo>
                    <a:pt x="24424" y="2310"/>
                  </a:lnTo>
                  <a:lnTo>
                    <a:pt x="23882" y="1989"/>
                  </a:lnTo>
                  <a:lnTo>
                    <a:pt x="23340" y="1707"/>
                  </a:lnTo>
                  <a:lnTo>
                    <a:pt x="22777" y="1446"/>
                  </a:lnTo>
                  <a:lnTo>
                    <a:pt x="22215" y="1185"/>
                  </a:lnTo>
                  <a:lnTo>
                    <a:pt x="21632" y="964"/>
                  </a:lnTo>
                  <a:lnTo>
                    <a:pt x="21050" y="784"/>
                  </a:lnTo>
                  <a:lnTo>
                    <a:pt x="20447" y="603"/>
                  </a:lnTo>
                  <a:lnTo>
                    <a:pt x="19825" y="442"/>
                  </a:lnTo>
                  <a:lnTo>
                    <a:pt x="19021" y="281"/>
                  </a:lnTo>
                  <a:lnTo>
                    <a:pt x="18218" y="161"/>
                  </a:lnTo>
                  <a:lnTo>
                    <a:pt x="17394" y="81"/>
                  </a:lnTo>
                  <a:lnTo>
                    <a:pt x="16571" y="20"/>
                  </a:lnTo>
                  <a:lnTo>
                    <a:pt x="15747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4"/>
            <p:cNvSpPr/>
            <p:nvPr/>
          </p:nvSpPr>
          <p:spPr>
            <a:xfrm>
              <a:off x="1093625" y="1133650"/>
              <a:ext cx="957075" cy="213425"/>
            </a:xfrm>
            <a:custGeom>
              <a:avLst/>
              <a:gdLst/>
              <a:ahLst/>
              <a:cxnLst/>
              <a:rect l="l" t="t" r="r" b="b"/>
              <a:pathLst>
                <a:path w="38283" h="8537" extrusionOk="0">
                  <a:moveTo>
                    <a:pt x="34346" y="0"/>
                  </a:moveTo>
                  <a:lnTo>
                    <a:pt x="34286" y="40"/>
                  </a:lnTo>
                  <a:lnTo>
                    <a:pt x="34245" y="80"/>
                  </a:lnTo>
                  <a:lnTo>
                    <a:pt x="34245" y="141"/>
                  </a:lnTo>
                  <a:lnTo>
                    <a:pt x="34245" y="221"/>
                  </a:lnTo>
                  <a:lnTo>
                    <a:pt x="34286" y="261"/>
                  </a:lnTo>
                  <a:lnTo>
                    <a:pt x="34346" y="321"/>
                  </a:lnTo>
                  <a:lnTo>
                    <a:pt x="34406" y="342"/>
                  </a:lnTo>
                  <a:lnTo>
                    <a:pt x="34868" y="402"/>
                  </a:lnTo>
                  <a:lnTo>
                    <a:pt x="35330" y="462"/>
                  </a:lnTo>
                  <a:lnTo>
                    <a:pt x="35772" y="542"/>
                  </a:lnTo>
                  <a:lnTo>
                    <a:pt x="36214" y="663"/>
                  </a:lnTo>
                  <a:lnTo>
                    <a:pt x="36656" y="783"/>
                  </a:lnTo>
                  <a:lnTo>
                    <a:pt x="36877" y="864"/>
                  </a:lnTo>
                  <a:lnTo>
                    <a:pt x="37097" y="964"/>
                  </a:lnTo>
                  <a:lnTo>
                    <a:pt x="37298" y="1065"/>
                  </a:lnTo>
                  <a:lnTo>
                    <a:pt x="37499" y="1205"/>
                  </a:lnTo>
                  <a:lnTo>
                    <a:pt x="37660" y="1346"/>
                  </a:lnTo>
                  <a:lnTo>
                    <a:pt x="37800" y="1527"/>
                  </a:lnTo>
                  <a:lnTo>
                    <a:pt x="37861" y="1627"/>
                  </a:lnTo>
                  <a:lnTo>
                    <a:pt x="37901" y="1727"/>
                  </a:lnTo>
                  <a:lnTo>
                    <a:pt x="37921" y="1828"/>
                  </a:lnTo>
                  <a:lnTo>
                    <a:pt x="37941" y="1928"/>
                  </a:lnTo>
                  <a:lnTo>
                    <a:pt x="37921" y="2029"/>
                  </a:lnTo>
                  <a:lnTo>
                    <a:pt x="37901" y="2129"/>
                  </a:lnTo>
                  <a:lnTo>
                    <a:pt x="37841" y="2330"/>
                  </a:lnTo>
                  <a:lnTo>
                    <a:pt x="37740" y="2511"/>
                  </a:lnTo>
                  <a:lnTo>
                    <a:pt x="37600" y="2692"/>
                  </a:lnTo>
                  <a:lnTo>
                    <a:pt x="37459" y="2852"/>
                  </a:lnTo>
                  <a:lnTo>
                    <a:pt x="37318" y="2993"/>
                  </a:lnTo>
                  <a:lnTo>
                    <a:pt x="37118" y="3174"/>
                  </a:lnTo>
                  <a:lnTo>
                    <a:pt x="36897" y="3354"/>
                  </a:lnTo>
                  <a:lnTo>
                    <a:pt x="36455" y="3676"/>
                  </a:lnTo>
                  <a:lnTo>
                    <a:pt x="35993" y="3957"/>
                  </a:lnTo>
                  <a:lnTo>
                    <a:pt x="35531" y="4218"/>
                  </a:lnTo>
                  <a:lnTo>
                    <a:pt x="35109" y="4439"/>
                  </a:lnTo>
                  <a:lnTo>
                    <a:pt x="34687" y="4660"/>
                  </a:lnTo>
                  <a:lnTo>
                    <a:pt x="34245" y="4861"/>
                  </a:lnTo>
                  <a:lnTo>
                    <a:pt x="33824" y="5042"/>
                  </a:lnTo>
                  <a:lnTo>
                    <a:pt x="33462" y="5142"/>
                  </a:lnTo>
                  <a:lnTo>
                    <a:pt x="33100" y="5242"/>
                  </a:lnTo>
                  <a:lnTo>
                    <a:pt x="32719" y="5303"/>
                  </a:lnTo>
                  <a:lnTo>
                    <a:pt x="32357" y="5343"/>
                  </a:lnTo>
                  <a:lnTo>
                    <a:pt x="31614" y="5423"/>
                  </a:lnTo>
                  <a:lnTo>
                    <a:pt x="30871" y="5483"/>
                  </a:lnTo>
                  <a:lnTo>
                    <a:pt x="30168" y="5584"/>
                  </a:lnTo>
                  <a:lnTo>
                    <a:pt x="29806" y="5644"/>
                  </a:lnTo>
                  <a:lnTo>
                    <a:pt x="29465" y="5724"/>
                  </a:lnTo>
                  <a:lnTo>
                    <a:pt x="29124" y="5825"/>
                  </a:lnTo>
                  <a:lnTo>
                    <a:pt x="28782" y="5925"/>
                  </a:lnTo>
                  <a:lnTo>
                    <a:pt x="28441" y="6046"/>
                  </a:lnTo>
                  <a:lnTo>
                    <a:pt x="28099" y="6166"/>
                  </a:lnTo>
                  <a:lnTo>
                    <a:pt x="27457" y="6447"/>
                  </a:lnTo>
                  <a:lnTo>
                    <a:pt x="26834" y="6769"/>
                  </a:lnTo>
                  <a:lnTo>
                    <a:pt x="25589" y="7392"/>
                  </a:lnTo>
                  <a:lnTo>
                    <a:pt x="25247" y="7552"/>
                  </a:lnTo>
                  <a:lnTo>
                    <a:pt x="24906" y="7673"/>
                  </a:lnTo>
                  <a:lnTo>
                    <a:pt x="24564" y="7773"/>
                  </a:lnTo>
                  <a:lnTo>
                    <a:pt x="24223" y="7833"/>
                  </a:lnTo>
                  <a:lnTo>
                    <a:pt x="23861" y="7894"/>
                  </a:lnTo>
                  <a:lnTo>
                    <a:pt x="23520" y="7914"/>
                  </a:lnTo>
                  <a:lnTo>
                    <a:pt x="22777" y="7914"/>
                  </a:lnTo>
                  <a:lnTo>
                    <a:pt x="22034" y="7853"/>
                  </a:lnTo>
                  <a:lnTo>
                    <a:pt x="21310" y="7813"/>
                  </a:lnTo>
                  <a:lnTo>
                    <a:pt x="20567" y="7793"/>
                  </a:lnTo>
                  <a:lnTo>
                    <a:pt x="20206" y="7813"/>
                  </a:lnTo>
                  <a:lnTo>
                    <a:pt x="19844" y="7833"/>
                  </a:lnTo>
                  <a:lnTo>
                    <a:pt x="19061" y="7934"/>
                  </a:lnTo>
                  <a:lnTo>
                    <a:pt x="18278" y="8034"/>
                  </a:lnTo>
                  <a:lnTo>
                    <a:pt x="17494" y="8135"/>
                  </a:lnTo>
                  <a:lnTo>
                    <a:pt x="17113" y="8175"/>
                  </a:lnTo>
                  <a:lnTo>
                    <a:pt x="16711" y="8195"/>
                  </a:lnTo>
                  <a:lnTo>
                    <a:pt x="16309" y="8195"/>
                  </a:lnTo>
                  <a:lnTo>
                    <a:pt x="15908" y="8175"/>
                  </a:lnTo>
                  <a:lnTo>
                    <a:pt x="15084" y="8115"/>
                  </a:lnTo>
                  <a:lnTo>
                    <a:pt x="14281" y="8054"/>
                  </a:lnTo>
                  <a:lnTo>
                    <a:pt x="13879" y="8034"/>
                  </a:lnTo>
                  <a:lnTo>
                    <a:pt x="13457" y="8014"/>
                  </a:lnTo>
                  <a:lnTo>
                    <a:pt x="9942" y="8014"/>
                  </a:lnTo>
                  <a:lnTo>
                    <a:pt x="9581" y="7974"/>
                  </a:lnTo>
                  <a:lnTo>
                    <a:pt x="9259" y="7914"/>
                  </a:lnTo>
                  <a:lnTo>
                    <a:pt x="8918" y="7833"/>
                  </a:lnTo>
                  <a:lnTo>
                    <a:pt x="8596" y="7753"/>
                  </a:lnTo>
                  <a:lnTo>
                    <a:pt x="8255" y="7633"/>
                  </a:lnTo>
                  <a:lnTo>
                    <a:pt x="7934" y="7512"/>
                  </a:lnTo>
                  <a:lnTo>
                    <a:pt x="7612" y="7371"/>
                  </a:lnTo>
                  <a:lnTo>
                    <a:pt x="7050" y="7090"/>
                  </a:lnTo>
                  <a:lnTo>
                    <a:pt x="6488" y="6809"/>
                  </a:lnTo>
                  <a:lnTo>
                    <a:pt x="5925" y="6548"/>
                  </a:lnTo>
                  <a:lnTo>
                    <a:pt x="5343" y="6287"/>
                  </a:lnTo>
                  <a:lnTo>
                    <a:pt x="5061" y="6166"/>
                  </a:lnTo>
                  <a:lnTo>
                    <a:pt x="4760" y="6066"/>
                  </a:lnTo>
                  <a:lnTo>
                    <a:pt x="4459" y="5986"/>
                  </a:lnTo>
                  <a:lnTo>
                    <a:pt x="4158" y="5905"/>
                  </a:lnTo>
                  <a:lnTo>
                    <a:pt x="3856" y="5845"/>
                  </a:lnTo>
                  <a:lnTo>
                    <a:pt x="3555" y="5805"/>
                  </a:lnTo>
                  <a:lnTo>
                    <a:pt x="3234" y="5785"/>
                  </a:lnTo>
                  <a:lnTo>
                    <a:pt x="2912" y="5785"/>
                  </a:lnTo>
                  <a:lnTo>
                    <a:pt x="2671" y="5805"/>
                  </a:lnTo>
                  <a:lnTo>
                    <a:pt x="2410" y="5845"/>
                  </a:lnTo>
                  <a:lnTo>
                    <a:pt x="1908" y="5925"/>
                  </a:lnTo>
                  <a:lnTo>
                    <a:pt x="1386" y="6006"/>
                  </a:lnTo>
                  <a:lnTo>
                    <a:pt x="1145" y="6026"/>
                  </a:lnTo>
                  <a:lnTo>
                    <a:pt x="884" y="6006"/>
                  </a:lnTo>
                  <a:lnTo>
                    <a:pt x="763" y="6006"/>
                  </a:lnTo>
                  <a:lnTo>
                    <a:pt x="643" y="5965"/>
                  </a:lnTo>
                  <a:lnTo>
                    <a:pt x="562" y="5905"/>
                  </a:lnTo>
                  <a:lnTo>
                    <a:pt x="482" y="5845"/>
                  </a:lnTo>
                  <a:lnTo>
                    <a:pt x="422" y="5765"/>
                  </a:lnTo>
                  <a:lnTo>
                    <a:pt x="382" y="5684"/>
                  </a:lnTo>
                  <a:lnTo>
                    <a:pt x="362" y="5584"/>
                  </a:lnTo>
                  <a:lnTo>
                    <a:pt x="341" y="5483"/>
                  </a:lnTo>
                  <a:lnTo>
                    <a:pt x="321" y="5262"/>
                  </a:lnTo>
                  <a:lnTo>
                    <a:pt x="362" y="5042"/>
                  </a:lnTo>
                  <a:lnTo>
                    <a:pt x="402" y="4821"/>
                  </a:lnTo>
                  <a:lnTo>
                    <a:pt x="462" y="4600"/>
                  </a:lnTo>
                  <a:lnTo>
                    <a:pt x="623" y="4057"/>
                  </a:lnTo>
                  <a:lnTo>
                    <a:pt x="823" y="3515"/>
                  </a:lnTo>
                  <a:lnTo>
                    <a:pt x="1044" y="2973"/>
                  </a:lnTo>
                  <a:lnTo>
                    <a:pt x="1306" y="2451"/>
                  </a:lnTo>
                  <a:lnTo>
                    <a:pt x="1547" y="2009"/>
                  </a:lnTo>
                  <a:lnTo>
                    <a:pt x="1687" y="1768"/>
                  </a:lnTo>
                  <a:lnTo>
                    <a:pt x="1848" y="1527"/>
                  </a:lnTo>
                  <a:lnTo>
                    <a:pt x="2029" y="1326"/>
                  </a:lnTo>
                  <a:lnTo>
                    <a:pt x="2229" y="1145"/>
                  </a:lnTo>
                  <a:lnTo>
                    <a:pt x="2330" y="1065"/>
                  </a:lnTo>
                  <a:lnTo>
                    <a:pt x="2450" y="1004"/>
                  </a:lnTo>
                  <a:lnTo>
                    <a:pt x="2571" y="944"/>
                  </a:lnTo>
                  <a:lnTo>
                    <a:pt x="2691" y="904"/>
                  </a:lnTo>
                  <a:lnTo>
                    <a:pt x="2752" y="864"/>
                  </a:lnTo>
                  <a:lnTo>
                    <a:pt x="2792" y="824"/>
                  </a:lnTo>
                  <a:lnTo>
                    <a:pt x="2812" y="763"/>
                  </a:lnTo>
                  <a:lnTo>
                    <a:pt x="2792" y="703"/>
                  </a:lnTo>
                  <a:lnTo>
                    <a:pt x="2772" y="643"/>
                  </a:lnTo>
                  <a:lnTo>
                    <a:pt x="2732" y="583"/>
                  </a:lnTo>
                  <a:lnTo>
                    <a:pt x="2671" y="562"/>
                  </a:lnTo>
                  <a:lnTo>
                    <a:pt x="2591" y="562"/>
                  </a:lnTo>
                  <a:lnTo>
                    <a:pt x="2390" y="643"/>
                  </a:lnTo>
                  <a:lnTo>
                    <a:pt x="2189" y="763"/>
                  </a:lnTo>
                  <a:lnTo>
                    <a:pt x="2009" y="884"/>
                  </a:lnTo>
                  <a:lnTo>
                    <a:pt x="1828" y="1045"/>
                  </a:lnTo>
                  <a:lnTo>
                    <a:pt x="1687" y="1225"/>
                  </a:lnTo>
                  <a:lnTo>
                    <a:pt x="1547" y="1406"/>
                  </a:lnTo>
                  <a:lnTo>
                    <a:pt x="1285" y="1788"/>
                  </a:lnTo>
                  <a:lnTo>
                    <a:pt x="1004" y="2270"/>
                  </a:lnTo>
                  <a:lnTo>
                    <a:pt x="763" y="2792"/>
                  </a:lnTo>
                  <a:lnTo>
                    <a:pt x="542" y="3314"/>
                  </a:lnTo>
                  <a:lnTo>
                    <a:pt x="341" y="3836"/>
                  </a:lnTo>
                  <a:lnTo>
                    <a:pt x="221" y="4198"/>
                  </a:lnTo>
                  <a:lnTo>
                    <a:pt x="100" y="4620"/>
                  </a:lnTo>
                  <a:lnTo>
                    <a:pt x="60" y="4821"/>
                  </a:lnTo>
                  <a:lnTo>
                    <a:pt x="20" y="5042"/>
                  </a:lnTo>
                  <a:lnTo>
                    <a:pt x="0" y="5242"/>
                  </a:lnTo>
                  <a:lnTo>
                    <a:pt x="0" y="5443"/>
                  </a:lnTo>
                  <a:lnTo>
                    <a:pt x="20" y="5624"/>
                  </a:lnTo>
                  <a:lnTo>
                    <a:pt x="80" y="5805"/>
                  </a:lnTo>
                  <a:lnTo>
                    <a:pt x="141" y="5965"/>
                  </a:lnTo>
                  <a:lnTo>
                    <a:pt x="241" y="6106"/>
                  </a:lnTo>
                  <a:lnTo>
                    <a:pt x="382" y="6206"/>
                  </a:lnTo>
                  <a:lnTo>
                    <a:pt x="542" y="6287"/>
                  </a:lnTo>
                  <a:lnTo>
                    <a:pt x="763" y="6347"/>
                  </a:lnTo>
                  <a:lnTo>
                    <a:pt x="1004" y="6367"/>
                  </a:lnTo>
                  <a:lnTo>
                    <a:pt x="1265" y="6347"/>
                  </a:lnTo>
                  <a:lnTo>
                    <a:pt x="1526" y="6327"/>
                  </a:lnTo>
                  <a:lnTo>
                    <a:pt x="2029" y="6247"/>
                  </a:lnTo>
                  <a:lnTo>
                    <a:pt x="2531" y="6166"/>
                  </a:lnTo>
                  <a:lnTo>
                    <a:pt x="2792" y="6146"/>
                  </a:lnTo>
                  <a:lnTo>
                    <a:pt x="3053" y="6126"/>
                  </a:lnTo>
                  <a:lnTo>
                    <a:pt x="3414" y="6146"/>
                  </a:lnTo>
                  <a:lnTo>
                    <a:pt x="3776" y="6186"/>
                  </a:lnTo>
                  <a:lnTo>
                    <a:pt x="4138" y="6247"/>
                  </a:lnTo>
                  <a:lnTo>
                    <a:pt x="4479" y="6347"/>
                  </a:lnTo>
                  <a:lnTo>
                    <a:pt x="4820" y="6447"/>
                  </a:lnTo>
                  <a:lnTo>
                    <a:pt x="5162" y="6588"/>
                  </a:lnTo>
                  <a:lnTo>
                    <a:pt x="5825" y="6869"/>
                  </a:lnTo>
                  <a:lnTo>
                    <a:pt x="7090" y="7492"/>
                  </a:lnTo>
                  <a:lnTo>
                    <a:pt x="7733" y="7793"/>
                  </a:lnTo>
                  <a:lnTo>
                    <a:pt x="8054" y="7934"/>
                  </a:lnTo>
                  <a:lnTo>
                    <a:pt x="8376" y="8054"/>
                  </a:lnTo>
                  <a:lnTo>
                    <a:pt x="8757" y="8175"/>
                  </a:lnTo>
                  <a:lnTo>
                    <a:pt x="9139" y="8255"/>
                  </a:lnTo>
                  <a:lnTo>
                    <a:pt x="9500" y="8315"/>
                  </a:lnTo>
                  <a:lnTo>
                    <a:pt x="9882" y="8336"/>
                  </a:lnTo>
                  <a:lnTo>
                    <a:pt x="10264" y="8356"/>
                  </a:lnTo>
                  <a:lnTo>
                    <a:pt x="13156" y="8356"/>
                  </a:lnTo>
                  <a:lnTo>
                    <a:pt x="14019" y="8376"/>
                  </a:lnTo>
                  <a:lnTo>
                    <a:pt x="14883" y="8416"/>
                  </a:lnTo>
                  <a:lnTo>
                    <a:pt x="15807" y="8496"/>
                  </a:lnTo>
                  <a:lnTo>
                    <a:pt x="16249" y="8536"/>
                  </a:lnTo>
                  <a:lnTo>
                    <a:pt x="16711" y="8536"/>
                  </a:lnTo>
                  <a:lnTo>
                    <a:pt x="17113" y="8516"/>
                  </a:lnTo>
                  <a:lnTo>
                    <a:pt x="17514" y="8476"/>
                  </a:lnTo>
                  <a:lnTo>
                    <a:pt x="18318" y="8376"/>
                  </a:lnTo>
                  <a:lnTo>
                    <a:pt x="19181" y="8275"/>
                  </a:lnTo>
                  <a:lnTo>
                    <a:pt x="20045" y="8195"/>
                  </a:lnTo>
                  <a:lnTo>
                    <a:pt x="20467" y="8155"/>
                  </a:lnTo>
                  <a:lnTo>
                    <a:pt x="21331" y="8155"/>
                  </a:lnTo>
                  <a:lnTo>
                    <a:pt x="21752" y="8175"/>
                  </a:lnTo>
                  <a:lnTo>
                    <a:pt x="22475" y="8235"/>
                  </a:lnTo>
                  <a:lnTo>
                    <a:pt x="23198" y="8255"/>
                  </a:lnTo>
                  <a:lnTo>
                    <a:pt x="23560" y="8255"/>
                  </a:lnTo>
                  <a:lnTo>
                    <a:pt x="23901" y="8235"/>
                  </a:lnTo>
                  <a:lnTo>
                    <a:pt x="24263" y="8195"/>
                  </a:lnTo>
                  <a:lnTo>
                    <a:pt x="24625" y="8135"/>
                  </a:lnTo>
                  <a:lnTo>
                    <a:pt x="24986" y="8014"/>
                  </a:lnTo>
                  <a:lnTo>
                    <a:pt x="25368" y="7894"/>
                  </a:lnTo>
                  <a:lnTo>
                    <a:pt x="25729" y="7733"/>
                  </a:lnTo>
                  <a:lnTo>
                    <a:pt x="26091" y="7552"/>
                  </a:lnTo>
                  <a:lnTo>
                    <a:pt x="26794" y="7191"/>
                  </a:lnTo>
                  <a:lnTo>
                    <a:pt x="27477" y="6829"/>
                  </a:lnTo>
                  <a:lnTo>
                    <a:pt x="27858" y="6648"/>
                  </a:lnTo>
                  <a:lnTo>
                    <a:pt x="28220" y="6508"/>
                  </a:lnTo>
                  <a:lnTo>
                    <a:pt x="28601" y="6347"/>
                  </a:lnTo>
                  <a:lnTo>
                    <a:pt x="28963" y="6227"/>
                  </a:lnTo>
                  <a:lnTo>
                    <a:pt x="29345" y="6106"/>
                  </a:lnTo>
                  <a:lnTo>
                    <a:pt x="29726" y="6026"/>
                  </a:lnTo>
                  <a:lnTo>
                    <a:pt x="30128" y="5945"/>
                  </a:lnTo>
                  <a:lnTo>
                    <a:pt x="30530" y="5885"/>
                  </a:lnTo>
                  <a:lnTo>
                    <a:pt x="30951" y="5825"/>
                  </a:lnTo>
                  <a:lnTo>
                    <a:pt x="31353" y="5785"/>
                  </a:lnTo>
                  <a:lnTo>
                    <a:pt x="32197" y="5724"/>
                  </a:lnTo>
                  <a:lnTo>
                    <a:pt x="32618" y="5684"/>
                  </a:lnTo>
                  <a:lnTo>
                    <a:pt x="33020" y="5624"/>
                  </a:lnTo>
                  <a:lnTo>
                    <a:pt x="33422" y="5524"/>
                  </a:lnTo>
                  <a:lnTo>
                    <a:pt x="33824" y="5403"/>
                  </a:lnTo>
                  <a:lnTo>
                    <a:pt x="34286" y="5222"/>
                  </a:lnTo>
                  <a:lnTo>
                    <a:pt x="34727" y="5021"/>
                  </a:lnTo>
                  <a:lnTo>
                    <a:pt x="35149" y="4821"/>
                  </a:lnTo>
                  <a:lnTo>
                    <a:pt x="35591" y="4580"/>
                  </a:lnTo>
                  <a:lnTo>
                    <a:pt x="36093" y="4298"/>
                  </a:lnTo>
                  <a:lnTo>
                    <a:pt x="36575" y="3997"/>
                  </a:lnTo>
                  <a:lnTo>
                    <a:pt x="37057" y="3656"/>
                  </a:lnTo>
                  <a:lnTo>
                    <a:pt x="37278" y="3475"/>
                  </a:lnTo>
                  <a:lnTo>
                    <a:pt x="37499" y="3294"/>
                  </a:lnTo>
                  <a:lnTo>
                    <a:pt x="37800" y="2993"/>
                  </a:lnTo>
                  <a:lnTo>
                    <a:pt x="37941" y="2832"/>
                  </a:lnTo>
                  <a:lnTo>
                    <a:pt x="38062" y="2651"/>
                  </a:lnTo>
                  <a:lnTo>
                    <a:pt x="38162" y="2451"/>
                  </a:lnTo>
                  <a:lnTo>
                    <a:pt x="38242" y="2270"/>
                  </a:lnTo>
                  <a:lnTo>
                    <a:pt x="38282" y="2049"/>
                  </a:lnTo>
                  <a:lnTo>
                    <a:pt x="38282" y="1848"/>
                  </a:lnTo>
                  <a:lnTo>
                    <a:pt x="38222" y="1607"/>
                  </a:lnTo>
                  <a:lnTo>
                    <a:pt x="38142" y="1406"/>
                  </a:lnTo>
                  <a:lnTo>
                    <a:pt x="38021" y="1225"/>
                  </a:lnTo>
                  <a:lnTo>
                    <a:pt x="37881" y="1065"/>
                  </a:lnTo>
                  <a:lnTo>
                    <a:pt x="37700" y="904"/>
                  </a:lnTo>
                  <a:lnTo>
                    <a:pt x="37519" y="783"/>
                  </a:lnTo>
                  <a:lnTo>
                    <a:pt x="37298" y="663"/>
                  </a:lnTo>
                  <a:lnTo>
                    <a:pt x="37077" y="562"/>
                  </a:lnTo>
                  <a:lnTo>
                    <a:pt x="36836" y="462"/>
                  </a:lnTo>
                  <a:lnTo>
                    <a:pt x="36595" y="382"/>
                  </a:lnTo>
                  <a:lnTo>
                    <a:pt x="36113" y="261"/>
                  </a:lnTo>
                  <a:lnTo>
                    <a:pt x="35651" y="161"/>
                  </a:lnTo>
                  <a:lnTo>
                    <a:pt x="35250" y="101"/>
                  </a:lnTo>
                  <a:lnTo>
                    <a:pt x="34406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4"/>
            <p:cNvSpPr/>
            <p:nvPr/>
          </p:nvSpPr>
          <p:spPr>
            <a:xfrm>
              <a:off x="1122725" y="1343025"/>
              <a:ext cx="396725" cy="86400"/>
            </a:xfrm>
            <a:custGeom>
              <a:avLst/>
              <a:gdLst/>
              <a:ahLst/>
              <a:cxnLst/>
              <a:rect l="l" t="t" r="r" b="b"/>
              <a:pathLst>
                <a:path w="15869" h="3456" extrusionOk="0">
                  <a:moveTo>
                    <a:pt x="15547" y="1"/>
                  </a:moveTo>
                  <a:lnTo>
                    <a:pt x="15507" y="41"/>
                  </a:lnTo>
                  <a:lnTo>
                    <a:pt x="15467" y="81"/>
                  </a:lnTo>
                  <a:lnTo>
                    <a:pt x="15446" y="161"/>
                  </a:lnTo>
                  <a:lnTo>
                    <a:pt x="15523" y="2859"/>
                  </a:lnTo>
                  <a:lnTo>
                    <a:pt x="15523" y="2859"/>
                  </a:lnTo>
                  <a:lnTo>
                    <a:pt x="15266" y="2913"/>
                  </a:lnTo>
                  <a:lnTo>
                    <a:pt x="14864" y="2993"/>
                  </a:lnTo>
                  <a:lnTo>
                    <a:pt x="14462" y="3034"/>
                  </a:lnTo>
                  <a:lnTo>
                    <a:pt x="14061" y="3074"/>
                  </a:lnTo>
                  <a:lnTo>
                    <a:pt x="13639" y="3094"/>
                  </a:lnTo>
                  <a:lnTo>
                    <a:pt x="13237" y="3114"/>
                  </a:lnTo>
                  <a:lnTo>
                    <a:pt x="12434" y="3114"/>
                  </a:lnTo>
                  <a:lnTo>
                    <a:pt x="11610" y="3074"/>
                  </a:lnTo>
                  <a:lnTo>
                    <a:pt x="10807" y="2993"/>
                  </a:lnTo>
                  <a:lnTo>
                    <a:pt x="9983" y="2893"/>
                  </a:lnTo>
                  <a:lnTo>
                    <a:pt x="9582" y="2833"/>
                  </a:lnTo>
                  <a:lnTo>
                    <a:pt x="9180" y="2752"/>
                  </a:lnTo>
                  <a:lnTo>
                    <a:pt x="8417" y="2552"/>
                  </a:lnTo>
                  <a:lnTo>
                    <a:pt x="7653" y="2331"/>
                  </a:lnTo>
                  <a:lnTo>
                    <a:pt x="6147" y="1828"/>
                  </a:lnTo>
                  <a:lnTo>
                    <a:pt x="5384" y="1587"/>
                  </a:lnTo>
                  <a:lnTo>
                    <a:pt x="4621" y="1366"/>
                  </a:lnTo>
                  <a:lnTo>
                    <a:pt x="4239" y="1286"/>
                  </a:lnTo>
                  <a:lnTo>
                    <a:pt x="3837" y="1206"/>
                  </a:lnTo>
                  <a:lnTo>
                    <a:pt x="3456" y="1125"/>
                  </a:lnTo>
                  <a:lnTo>
                    <a:pt x="3054" y="1085"/>
                  </a:lnTo>
                  <a:lnTo>
                    <a:pt x="2351" y="1025"/>
                  </a:lnTo>
                  <a:lnTo>
                    <a:pt x="1969" y="1005"/>
                  </a:lnTo>
                  <a:lnTo>
                    <a:pt x="1608" y="945"/>
                  </a:lnTo>
                  <a:lnTo>
                    <a:pt x="1226" y="884"/>
                  </a:lnTo>
                  <a:lnTo>
                    <a:pt x="1065" y="824"/>
                  </a:lnTo>
                  <a:lnTo>
                    <a:pt x="885" y="764"/>
                  </a:lnTo>
                  <a:lnTo>
                    <a:pt x="724" y="684"/>
                  </a:lnTo>
                  <a:lnTo>
                    <a:pt x="563" y="603"/>
                  </a:lnTo>
                  <a:lnTo>
                    <a:pt x="423" y="503"/>
                  </a:lnTo>
                  <a:lnTo>
                    <a:pt x="282" y="382"/>
                  </a:lnTo>
                  <a:lnTo>
                    <a:pt x="222" y="342"/>
                  </a:lnTo>
                  <a:lnTo>
                    <a:pt x="162" y="342"/>
                  </a:lnTo>
                  <a:lnTo>
                    <a:pt x="101" y="362"/>
                  </a:lnTo>
                  <a:lnTo>
                    <a:pt x="61" y="402"/>
                  </a:lnTo>
                  <a:lnTo>
                    <a:pt x="21" y="443"/>
                  </a:lnTo>
                  <a:lnTo>
                    <a:pt x="1" y="503"/>
                  </a:lnTo>
                  <a:lnTo>
                    <a:pt x="1" y="563"/>
                  </a:lnTo>
                  <a:lnTo>
                    <a:pt x="41" y="623"/>
                  </a:lnTo>
                  <a:lnTo>
                    <a:pt x="162" y="724"/>
                  </a:lnTo>
                  <a:lnTo>
                    <a:pt x="282" y="824"/>
                  </a:lnTo>
                  <a:lnTo>
                    <a:pt x="523" y="965"/>
                  </a:lnTo>
                  <a:lnTo>
                    <a:pt x="804" y="1085"/>
                  </a:lnTo>
                  <a:lnTo>
                    <a:pt x="1086" y="1186"/>
                  </a:lnTo>
                  <a:lnTo>
                    <a:pt x="1387" y="1246"/>
                  </a:lnTo>
                  <a:lnTo>
                    <a:pt x="1688" y="1286"/>
                  </a:lnTo>
                  <a:lnTo>
                    <a:pt x="2271" y="1346"/>
                  </a:lnTo>
                  <a:lnTo>
                    <a:pt x="3054" y="1447"/>
                  </a:lnTo>
                  <a:lnTo>
                    <a:pt x="3817" y="1567"/>
                  </a:lnTo>
                  <a:lnTo>
                    <a:pt x="4580" y="1728"/>
                  </a:lnTo>
                  <a:lnTo>
                    <a:pt x="4962" y="1828"/>
                  </a:lnTo>
                  <a:lnTo>
                    <a:pt x="5344" y="1929"/>
                  </a:lnTo>
                  <a:lnTo>
                    <a:pt x="6207" y="2210"/>
                  </a:lnTo>
                  <a:lnTo>
                    <a:pt x="7051" y="2491"/>
                  </a:lnTo>
                  <a:lnTo>
                    <a:pt x="7915" y="2772"/>
                  </a:lnTo>
                  <a:lnTo>
                    <a:pt x="8336" y="2893"/>
                  </a:lnTo>
                  <a:lnTo>
                    <a:pt x="8778" y="2993"/>
                  </a:lnTo>
                  <a:lnTo>
                    <a:pt x="9180" y="3094"/>
                  </a:lnTo>
                  <a:lnTo>
                    <a:pt x="9582" y="3174"/>
                  </a:lnTo>
                  <a:lnTo>
                    <a:pt x="10405" y="3295"/>
                  </a:lnTo>
                  <a:lnTo>
                    <a:pt x="11229" y="3375"/>
                  </a:lnTo>
                  <a:lnTo>
                    <a:pt x="12052" y="3435"/>
                  </a:lnTo>
                  <a:lnTo>
                    <a:pt x="12514" y="3455"/>
                  </a:lnTo>
                  <a:lnTo>
                    <a:pt x="13438" y="3455"/>
                  </a:lnTo>
                  <a:lnTo>
                    <a:pt x="13900" y="3435"/>
                  </a:lnTo>
                  <a:lnTo>
                    <a:pt x="14382" y="3395"/>
                  </a:lnTo>
                  <a:lnTo>
                    <a:pt x="14824" y="3335"/>
                  </a:lnTo>
                  <a:lnTo>
                    <a:pt x="15286" y="3255"/>
                  </a:lnTo>
                  <a:lnTo>
                    <a:pt x="15748" y="3154"/>
                  </a:lnTo>
                  <a:lnTo>
                    <a:pt x="15788" y="3134"/>
                  </a:lnTo>
                  <a:lnTo>
                    <a:pt x="15828" y="3094"/>
                  </a:lnTo>
                  <a:lnTo>
                    <a:pt x="15868" y="3054"/>
                  </a:lnTo>
                  <a:lnTo>
                    <a:pt x="15868" y="2993"/>
                  </a:lnTo>
                  <a:lnTo>
                    <a:pt x="15788" y="161"/>
                  </a:lnTo>
                  <a:lnTo>
                    <a:pt x="15768" y="81"/>
                  </a:lnTo>
                  <a:lnTo>
                    <a:pt x="15728" y="41"/>
                  </a:lnTo>
                  <a:lnTo>
                    <a:pt x="15688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4"/>
            <p:cNvSpPr/>
            <p:nvPr/>
          </p:nvSpPr>
          <p:spPr>
            <a:xfrm>
              <a:off x="1510875" y="1344525"/>
              <a:ext cx="362575" cy="81875"/>
            </a:xfrm>
            <a:custGeom>
              <a:avLst/>
              <a:gdLst/>
              <a:ahLst/>
              <a:cxnLst/>
              <a:rect l="l" t="t" r="r" b="b"/>
              <a:pathLst>
                <a:path w="14503" h="3275" extrusionOk="0">
                  <a:moveTo>
                    <a:pt x="14322" y="1"/>
                  </a:moveTo>
                  <a:lnTo>
                    <a:pt x="14241" y="21"/>
                  </a:lnTo>
                  <a:lnTo>
                    <a:pt x="13418" y="403"/>
                  </a:lnTo>
                  <a:lnTo>
                    <a:pt x="12594" y="764"/>
                  </a:lnTo>
                  <a:lnTo>
                    <a:pt x="11751" y="1106"/>
                  </a:lnTo>
                  <a:lnTo>
                    <a:pt x="10887" y="1407"/>
                  </a:lnTo>
                  <a:lnTo>
                    <a:pt x="10023" y="1668"/>
                  </a:lnTo>
                  <a:lnTo>
                    <a:pt x="9160" y="1929"/>
                  </a:lnTo>
                  <a:lnTo>
                    <a:pt x="8276" y="2150"/>
                  </a:lnTo>
                  <a:lnTo>
                    <a:pt x="7392" y="2331"/>
                  </a:lnTo>
                  <a:lnTo>
                    <a:pt x="6508" y="2492"/>
                  </a:lnTo>
                  <a:lnTo>
                    <a:pt x="5605" y="2632"/>
                  </a:lnTo>
                  <a:lnTo>
                    <a:pt x="4701" y="2753"/>
                  </a:lnTo>
                  <a:lnTo>
                    <a:pt x="3797" y="2833"/>
                  </a:lnTo>
                  <a:lnTo>
                    <a:pt x="2893" y="2893"/>
                  </a:lnTo>
                  <a:lnTo>
                    <a:pt x="1989" y="2933"/>
                  </a:lnTo>
                  <a:lnTo>
                    <a:pt x="1085" y="2933"/>
                  </a:lnTo>
                  <a:lnTo>
                    <a:pt x="182" y="2913"/>
                  </a:lnTo>
                  <a:lnTo>
                    <a:pt x="101" y="2913"/>
                  </a:lnTo>
                  <a:lnTo>
                    <a:pt x="61" y="2953"/>
                  </a:lnTo>
                  <a:lnTo>
                    <a:pt x="21" y="3014"/>
                  </a:lnTo>
                  <a:lnTo>
                    <a:pt x="1" y="3074"/>
                  </a:lnTo>
                  <a:lnTo>
                    <a:pt x="21" y="3134"/>
                  </a:lnTo>
                  <a:lnTo>
                    <a:pt x="61" y="3195"/>
                  </a:lnTo>
                  <a:lnTo>
                    <a:pt x="101" y="3235"/>
                  </a:lnTo>
                  <a:lnTo>
                    <a:pt x="182" y="3255"/>
                  </a:lnTo>
                  <a:lnTo>
                    <a:pt x="1085" y="3275"/>
                  </a:lnTo>
                  <a:lnTo>
                    <a:pt x="2009" y="3275"/>
                  </a:lnTo>
                  <a:lnTo>
                    <a:pt x="2933" y="3235"/>
                  </a:lnTo>
                  <a:lnTo>
                    <a:pt x="3837" y="3174"/>
                  </a:lnTo>
                  <a:lnTo>
                    <a:pt x="4761" y="3094"/>
                  </a:lnTo>
                  <a:lnTo>
                    <a:pt x="5665" y="2974"/>
                  </a:lnTo>
                  <a:lnTo>
                    <a:pt x="6589" y="2833"/>
                  </a:lnTo>
                  <a:lnTo>
                    <a:pt x="7473" y="2672"/>
                  </a:lnTo>
                  <a:lnTo>
                    <a:pt x="8376" y="2471"/>
                  </a:lnTo>
                  <a:lnTo>
                    <a:pt x="9280" y="2250"/>
                  </a:lnTo>
                  <a:lnTo>
                    <a:pt x="10164" y="1989"/>
                  </a:lnTo>
                  <a:lnTo>
                    <a:pt x="11028" y="1728"/>
                  </a:lnTo>
                  <a:lnTo>
                    <a:pt x="11891" y="1407"/>
                  </a:lnTo>
                  <a:lnTo>
                    <a:pt x="12755" y="1065"/>
                  </a:lnTo>
                  <a:lnTo>
                    <a:pt x="13599" y="704"/>
                  </a:lnTo>
                  <a:lnTo>
                    <a:pt x="14422" y="322"/>
                  </a:lnTo>
                  <a:lnTo>
                    <a:pt x="14482" y="262"/>
                  </a:lnTo>
                  <a:lnTo>
                    <a:pt x="14502" y="222"/>
                  </a:lnTo>
                  <a:lnTo>
                    <a:pt x="14502" y="162"/>
                  </a:lnTo>
                  <a:lnTo>
                    <a:pt x="14482" y="101"/>
                  </a:lnTo>
                  <a:lnTo>
                    <a:pt x="14442" y="41"/>
                  </a:lnTo>
                  <a:lnTo>
                    <a:pt x="14382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4"/>
            <p:cNvSpPr/>
            <p:nvPr/>
          </p:nvSpPr>
          <p:spPr>
            <a:xfrm>
              <a:off x="1841800" y="1278250"/>
              <a:ext cx="31150" cy="65300"/>
            </a:xfrm>
            <a:custGeom>
              <a:avLst/>
              <a:gdLst/>
              <a:ahLst/>
              <a:cxnLst/>
              <a:rect l="l" t="t" r="r" b="b"/>
              <a:pathLst>
                <a:path w="1246" h="2612" extrusionOk="0">
                  <a:moveTo>
                    <a:pt x="121" y="1"/>
                  </a:moveTo>
                  <a:lnTo>
                    <a:pt x="60" y="41"/>
                  </a:lnTo>
                  <a:lnTo>
                    <a:pt x="20" y="81"/>
                  </a:lnTo>
                  <a:lnTo>
                    <a:pt x="0" y="141"/>
                  </a:lnTo>
                  <a:lnTo>
                    <a:pt x="20" y="202"/>
                  </a:lnTo>
                  <a:lnTo>
                    <a:pt x="221" y="804"/>
                  </a:lnTo>
                  <a:lnTo>
                    <a:pt x="442" y="1387"/>
                  </a:lnTo>
                  <a:lnTo>
                    <a:pt x="944" y="2531"/>
                  </a:lnTo>
                  <a:lnTo>
                    <a:pt x="984" y="2572"/>
                  </a:lnTo>
                  <a:lnTo>
                    <a:pt x="1044" y="2612"/>
                  </a:lnTo>
                  <a:lnTo>
                    <a:pt x="1105" y="2612"/>
                  </a:lnTo>
                  <a:lnTo>
                    <a:pt x="1165" y="2592"/>
                  </a:lnTo>
                  <a:lnTo>
                    <a:pt x="1225" y="2531"/>
                  </a:lnTo>
                  <a:lnTo>
                    <a:pt x="1245" y="2471"/>
                  </a:lnTo>
                  <a:lnTo>
                    <a:pt x="1245" y="2411"/>
                  </a:lnTo>
                  <a:lnTo>
                    <a:pt x="1225" y="2351"/>
                  </a:lnTo>
                  <a:lnTo>
                    <a:pt x="763" y="1246"/>
                  </a:lnTo>
                  <a:lnTo>
                    <a:pt x="542" y="684"/>
                  </a:lnTo>
                  <a:lnTo>
                    <a:pt x="341" y="121"/>
                  </a:lnTo>
                  <a:lnTo>
                    <a:pt x="301" y="61"/>
                  </a:lnTo>
                  <a:lnTo>
                    <a:pt x="261" y="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4"/>
            <p:cNvSpPr/>
            <p:nvPr/>
          </p:nvSpPr>
          <p:spPr>
            <a:xfrm>
              <a:off x="1864875" y="1249625"/>
              <a:ext cx="187825" cy="106975"/>
            </a:xfrm>
            <a:custGeom>
              <a:avLst/>
              <a:gdLst/>
              <a:ahLst/>
              <a:cxnLst/>
              <a:rect l="l" t="t" r="r" b="b"/>
              <a:pathLst>
                <a:path w="7513" h="4279" extrusionOk="0">
                  <a:moveTo>
                    <a:pt x="7272" y="1"/>
                  </a:moveTo>
                  <a:lnTo>
                    <a:pt x="7212" y="41"/>
                  </a:lnTo>
                  <a:lnTo>
                    <a:pt x="6850" y="403"/>
                  </a:lnTo>
                  <a:lnTo>
                    <a:pt x="6468" y="724"/>
                  </a:lnTo>
                  <a:lnTo>
                    <a:pt x="6067" y="1045"/>
                  </a:lnTo>
                  <a:lnTo>
                    <a:pt x="5665" y="1367"/>
                  </a:lnTo>
                  <a:lnTo>
                    <a:pt x="5243" y="1648"/>
                  </a:lnTo>
                  <a:lnTo>
                    <a:pt x="4821" y="1949"/>
                  </a:lnTo>
                  <a:lnTo>
                    <a:pt x="3958" y="2471"/>
                  </a:lnTo>
                  <a:lnTo>
                    <a:pt x="3536" y="2732"/>
                  </a:lnTo>
                  <a:lnTo>
                    <a:pt x="3074" y="2973"/>
                  </a:lnTo>
                  <a:lnTo>
                    <a:pt x="2612" y="3214"/>
                  </a:lnTo>
                  <a:lnTo>
                    <a:pt x="2150" y="3435"/>
                  </a:lnTo>
                  <a:lnTo>
                    <a:pt x="1668" y="3636"/>
                  </a:lnTo>
                  <a:lnTo>
                    <a:pt x="1166" y="3777"/>
                  </a:lnTo>
                  <a:lnTo>
                    <a:pt x="925" y="3837"/>
                  </a:lnTo>
                  <a:lnTo>
                    <a:pt x="684" y="3897"/>
                  </a:lnTo>
                  <a:lnTo>
                    <a:pt x="423" y="3917"/>
                  </a:lnTo>
                  <a:lnTo>
                    <a:pt x="182" y="3938"/>
                  </a:lnTo>
                  <a:lnTo>
                    <a:pt x="101" y="3958"/>
                  </a:lnTo>
                  <a:lnTo>
                    <a:pt x="41" y="3998"/>
                  </a:lnTo>
                  <a:lnTo>
                    <a:pt x="21" y="4058"/>
                  </a:lnTo>
                  <a:lnTo>
                    <a:pt x="1" y="4118"/>
                  </a:lnTo>
                  <a:lnTo>
                    <a:pt x="21" y="4179"/>
                  </a:lnTo>
                  <a:lnTo>
                    <a:pt x="41" y="4239"/>
                  </a:lnTo>
                  <a:lnTo>
                    <a:pt x="101" y="4279"/>
                  </a:lnTo>
                  <a:lnTo>
                    <a:pt x="423" y="4279"/>
                  </a:lnTo>
                  <a:lnTo>
                    <a:pt x="684" y="4239"/>
                  </a:lnTo>
                  <a:lnTo>
                    <a:pt x="945" y="4199"/>
                  </a:lnTo>
                  <a:lnTo>
                    <a:pt x="1186" y="4138"/>
                  </a:lnTo>
                  <a:lnTo>
                    <a:pt x="1688" y="3978"/>
                  </a:lnTo>
                  <a:lnTo>
                    <a:pt x="2190" y="3797"/>
                  </a:lnTo>
                  <a:lnTo>
                    <a:pt x="2672" y="3576"/>
                  </a:lnTo>
                  <a:lnTo>
                    <a:pt x="3154" y="3335"/>
                  </a:lnTo>
                  <a:lnTo>
                    <a:pt x="3596" y="3074"/>
                  </a:lnTo>
                  <a:lnTo>
                    <a:pt x="4038" y="2833"/>
                  </a:lnTo>
                  <a:lnTo>
                    <a:pt x="4942" y="2270"/>
                  </a:lnTo>
                  <a:lnTo>
                    <a:pt x="5384" y="1969"/>
                  </a:lnTo>
                  <a:lnTo>
                    <a:pt x="5826" y="1668"/>
                  </a:lnTo>
                  <a:lnTo>
                    <a:pt x="6268" y="1347"/>
                  </a:lnTo>
                  <a:lnTo>
                    <a:pt x="6669" y="1005"/>
                  </a:lnTo>
                  <a:lnTo>
                    <a:pt x="7071" y="664"/>
                  </a:lnTo>
                  <a:lnTo>
                    <a:pt x="7453" y="282"/>
                  </a:lnTo>
                  <a:lnTo>
                    <a:pt x="7493" y="222"/>
                  </a:lnTo>
                  <a:lnTo>
                    <a:pt x="7513" y="161"/>
                  </a:lnTo>
                  <a:lnTo>
                    <a:pt x="7493" y="101"/>
                  </a:lnTo>
                  <a:lnTo>
                    <a:pt x="7453" y="61"/>
                  </a:lnTo>
                  <a:lnTo>
                    <a:pt x="7412" y="21"/>
                  </a:lnTo>
                  <a:lnTo>
                    <a:pt x="7332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4"/>
            <p:cNvSpPr/>
            <p:nvPr/>
          </p:nvSpPr>
          <p:spPr>
            <a:xfrm>
              <a:off x="2012500" y="1220000"/>
              <a:ext cx="40200" cy="38200"/>
            </a:xfrm>
            <a:custGeom>
              <a:avLst/>
              <a:gdLst/>
              <a:ahLst/>
              <a:cxnLst/>
              <a:rect l="l" t="t" r="r" b="b"/>
              <a:pathLst>
                <a:path w="1608" h="1528" extrusionOk="0">
                  <a:moveTo>
                    <a:pt x="142" y="1"/>
                  </a:moveTo>
                  <a:lnTo>
                    <a:pt x="81" y="21"/>
                  </a:lnTo>
                  <a:lnTo>
                    <a:pt x="41" y="61"/>
                  </a:lnTo>
                  <a:lnTo>
                    <a:pt x="1" y="121"/>
                  </a:lnTo>
                  <a:lnTo>
                    <a:pt x="1" y="182"/>
                  </a:lnTo>
                  <a:lnTo>
                    <a:pt x="21" y="242"/>
                  </a:lnTo>
                  <a:lnTo>
                    <a:pt x="122" y="382"/>
                  </a:lnTo>
                  <a:lnTo>
                    <a:pt x="222" y="523"/>
                  </a:lnTo>
                  <a:lnTo>
                    <a:pt x="483" y="744"/>
                  </a:lnTo>
                  <a:lnTo>
                    <a:pt x="1066" y="1266"/>
                  </a:lnTo>
                  <a:lnTo>
                    <a:pt x="1307" y="1467"/>
                  </a:lnTo>
                  <a:lnTo>
                    <a:pt x="1367" y="1507"/>
                  </a:lnTo>
                  <a:lnTo>
                    <a:pt x="1427" y="1527"/>
                  </a:lnTo>
                  <a:lnTo>
                    <a:pt x="1487" y="1507"/>
                  </a:lnTo>
                  <a:lnTo>
                    <a:pt x="1548" y="1467"/>
                  </a:lnTo>
                  <a:lnTo>
                    <a:pt x="1588" y="1427"/>
                  </a:lnTo>
                  <a:lnTo>
                    <a:pt x="1608" y="1346"/>
                  </a:lnTo>
                  <a:lnTo>
                    <a:pt x="1588" y="1286"/>
                  </a:lnTo>
                  <a:lnTo>
                    <a:pt x="1548" y="1226"/>
                  </a:lnTo>
                  <a:lnTo>
                    <a:pt x="1286" y="1005"/>
                  </a:lnTo>
                  <a:lnTo>
                    <a:pt x="1025" y="764"/>
                  </a:lnTo>
                  <a:lnTo>
                    <a:pt x="744" y="543"/>
                  </a:lnTo>
                  <a:lnTo>
                    <a:pt x="503" y="302"/>
                  </a:lnTo>
                  <a:lnTo>
                    <a:pt x="383" y="161"/>
                  </a:lnTo>
                  <a:lnTo>
                    <a:pt x="363" y="141"/>
                  </a:lnTo>
                  <a:lnTo>
                    <a:pt x="322" y="81"/>
                  </a:lnTo>
                  <a:lnTo>
                    <a:pt x="282" y="21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4"/>
            <p:cNvSpPr/>
            <p:nvPr/>
          </p:nvSpPr>
          <p:spPr>
            <a:xfrm>
              <a:off x="1106675" y="1290800"/>
              <a:ext cx="951050" cy="249600"/>
            </a:xfrm>
            <a:custGeom>
              <a:avLst/>
              <a:gdLst/>
              <a:ahLst/>
              <a:cxnLst/>
              <a:rect l="l" t="t" r="r" b="b"/>
              <a:pathLst>
                <a:path w="38042" h="9984" extrusionOk="0">
                  <a:moveTo>
                    <a:pt x="36294" y="1"/>
                  </a:moveTo>
                  <a:lnTo>
                    <a:pt x="36234" y="41"/>
                  </a:lnTo>
                  <a:lnTo>
                    <a:pt x="36194" y="81"/>
                  </a:lnTo>
                  <a:lnTo>
                    <a:pt x="36174" y="141"/>
                  </a:lnTo>
                  <a:lnTo>
                    <a:pt x="36154" y="202"/>
                  </a:lnTo>
                  <a:lnTo>
                    <a:pt x="36174" y="262"/>
                  </a:lnTo>
                  <a:lnTo>
                    <a:pt x="36214" y="302"/>
                  </a:lnTo>
                  <a:lnTo>
                    <a:pt x="36294" y="322"/>
                  </a:lnTo>
                  <a:lnTo>
                    <a:pt x="36596" y="403"/>
                  </a:lnTo>
                  <a:lnTo>
                    <a:pt x="36716" y="443"/>
                  </a:lnTo>
                  <a:lnTo>
                    <a:pt x="36857" y="503"/>
                  </a:lnTo>
                  <a:lnTo>
                    <a:pt x="36957" y="583"/>
                  </a:lnTo>
                  <a:lnTo>
                    <a:pt x="37078" y="644"/>
                  </a:lnTo>
                  <a:lnTo>
                    <a:pt x="37258" y="824"/>
                  </a:lnTo>
                  <a:lnTo>
                    <a:pt x="37399" y="1005"/>
                  </a:lnTo>
                  <a:lnTo>
                    <a:pt x="37499" y="1226"/>
                  </a:lnTo>
                  <a:lnTo>
                    <a:pt x="37580" y="1467"/>
                  </a:lnTo>
                  <a:lnTo>
                    <a:pt x="37640" y="1708"/>
                  </a:lnTo>
                  <a:lnTo>
                    <a:pt x="37660" y="1989"/>
                  </a:lnTo>
                  <a:lnTo>
                    <a:pt x="37660" y="2250"/>
                  </a:lnTo>
                  <a:lnTo>
                    <a:pt x="37640" y="2532"/>
                  </a:lnTo>
                  <a:lnTo>
                    <a:pt x="37620" y="2793"/>
                  </a:lnTo>
                  <a:lnTo>
                    <a:pt x="37560" y="3074"/>
                  </a:lnTo>
                  <a:lnTo>
                    <a:pt x="37479" y="3335"/>
                  </a:lnTo>
                  <a:lnTo>
                    <a:pt x="37399" y="3596"/>
                  </a:lnTo>
                  <a:lnTo>
                    <a:pt x="37319" y="3837"/>
                  </a:lnTo>
                  <a:lnTo>
                    <a:pt x="37178" y="4118"/>
                  </a:lnTo>
                  <a:lnTo>
                    <a:pt x="37037" y="4399"/>
                  </a:lnTo>
                  <a:lnTo>
                    <a:pt x="36857" y="4661"/>
                  </a:lnTo>
                  <a:lnTo>
                    <a:pt x="36676" y="4902"/>
                  </a:lnTo>
                  <a:lnTo>
                    <a:pt x="36475" y="5123"/>
                  </a:lnTo>
                  <a:lnTo>
                    <a:pt x="36254" y="5344"/>
                  </a:lnTo>
                  <a:lnTo>
                    <a:pt x="36013" y="5544"/>
                  </a:lnTo>
                  <a:lnTo>
                    <a:pt x="35772" y="5745"/>
                  </a:lnTo>
                  <a:lnTo>
                    <a:pt x="35531" y="5906"/>
                  </a:lnTo>
                  <a:lnTo>
                    <a:pt x="35270" y="6067"/>
                  </a:lnTo>
                  <a:lnTo>
                    <a:pt x="34989" y="6227"/>
                  </a:lnTo>
                  <a:lnTo>
                    <a:pt x="34708" y="6368"/>
                  </a:lnTo>
                  <a:lnTo>
                    <a:pt x="34145" y="6629"/>
                  </a:lnTo>
                  <a:lnTo>
                    <a:pt x="33563" y="6850"/>
                  </a:lnTo>
                  <a:lnTo>
                    <a:pt x="32900" y="7051"/>
                  </a:lnTo>
                  <a:lnTo>
                    <a:pt x="32217" y="7232"/>
                  </a:lnTo>
                  <a:lnTo>
                    <a:pt x="31554" y="7392"/>
                  </a:lnTo>
                  <a:lnTo>
                    <a:pt x="30871" y="7533"/>
                  </a:lnTo>
                  <a:lnTo>
                    <a:pt x="29505" y="7794"/>
                  </a:lnTo>
                  <a:lnTo>
                    <a:pt x="28120" y="8035"/>
                  </a:lnTo>
                  <a:lnTo>
                    <a:pt x="27356" y="8176"/>
                  </a:lnTo>
                  <a:lnTo>
                    <a:pt x="26613" y="8336"/>
                  </a:lnTo>
                  <a:lnTo>
                    <a:pt x="25107" y="8658"/>
                  </a:lnTo>
                  <a:lnTo>
                    <a:pt x="24103" y="8838"/>
                  </a:lnTo>
                  <a:lnTo>
                    <a:pt x="23078" y="9019"/>
                  </a:lnTo>
                  <a:lnTo>
                    <a:pt x="22074" y="9160"/>
                  </a:lnTo>
                  <a:lnTo>
                    <a:pt x="21070" y="9300"/>
                  </a:lnTo>
                  <a:lnTo>
                    <a:pt x="20085" y="9401"/>
                  </a:lnTo>
                  <a:lnTo>
                    <a:pt x="19121" y="9481"/>
                  </a:lnTo>
                  <a:lnTo>
                    <a:pt x="18137" y="9561"/>
                  </a:lnTo>
                  <a:lnTo>
                    <a:pt x="17153" y="9602"/>
                  </a:lnTo>
                  <a:lnTo>
                    <a:pt x="16189" y="9622"/>
                  </a:lnTo>
                  <a:lnTo>
                    <a:pt x="15205" y="9602"/>
                  </a:lnTo>
                  <a:lnTo>
                    <a:pt x="14221" y="9582"/>
                  </a:lnTo>
                  <a:lnTo>
                    <a:pt x="13236" y="9521"/>
                  </a:lnTo>
                  <a:lnTo>
                    <a:pt x="12413" y="9461"/>
                  </a:lnTo>
                  <a:lnTo>
                    <a:pt x="11589" y="9381"/>
                  </a:lnTo>
                  <a:lnTo>
                    <a:pt x="9942" y="9180"/>
                  </a:lnTo>
                  <a:lnTo>
                    <a:pt x="8175" y="8959"/>
                  </a:lnTo>
                  <a:lnTo>
                    <a:pt x="7271" y="8838"/>
                  </a:lnTo>
                  <a:lnTo>
                    <a:pt x="6387" y="8698"/>
                  </a:lnTo>
                  <a:lnTo>
                    <a:pt x="5524" y="8517"/>
                  </a:lnTo>
                  <a:lnTo>
                    <a:pt x="4640" y="8316"/>
                  </a:lnTo>
                  <a:lnTo>
                    <a:pt x="3796" y="8075"/>
                  </a:lnTo>
                  <a:lnTo>
                    <a:pt x="2953" y="7794"/>
                  </a:lnTo>
                  <a:lnTo>
                    <a:pt x="2290" y="7553"/>
                  </a:lnTo>
                  <a:lnTo>
                    <a:pt x="1969" y="7412"/>
                  </a:lnTo>
                  <a:lnTo>
                    <a:pt x="1647" y="7232"/>
                  </a:lnTo>
                  <a:lnTo>
                    <a:pt x="1346" y="7051"/>
                  </a:lnTo>
                  <a:lnTo>
                    <a:pt x="1065" y="6850"/>
                  </a:lnTo>
                  <a:lnTo>
                    <a:pt x="804" y="6609"/>
                  </a:lnTo>
                  <a:lnTo>
                    <a:pt x="683" y="6468"/>
                  </a:lnTo>
                  <a:lnTo>
                    <a:pt x="583" y="6348"/>
                  </a:lnTo>
                  <a:lnTo>
                    <a:pt x="502" y="6207"/>
                  </a:lnTo>
                  <a:lnTo>
                    <a:pt x="442" y="6046"/>
                  </a:lnTo>
                  <a:lnTo>
                    <a:pt x="382" y="5906"/>
                  </a:lnTo>
                  <a:lnTo>
                    <a:pt x="362" y="5765"/>
                  </a:lnTo>
                  <a:lnTo>
                    <a:pt x="362" y="5625"/>
                  </a:lnTo>
                  <a:lnTo>
                    <a:pt x="362" y="5484"/>
                  </a:lnTo>
                  <a:lnTo>
                    <a:pt x="382" y="5344"/>
                  </a:lnTo>
                  <a:lnTo>
                    <a:pt x="402" y="5183"/>
                  </a:lnTo>
                  <a:lnTo>
                    <a:pt x="502" y="4922"/>
                  </a:lnTo>
                  <a:lnTo>
                    <a:pt x="643" y="4641"/>
                  </a:lnTo>
                  <a:lnTo>
                    <a:pt x="824" y="4379"/>
                  </a:lnTo>
                  <a:lnTo>
                    <a:pt x="1025" y="4158"/>
                  </a:lnTo>
                  <a:lnTo>
                    <a:pt x="1366" y="3797"/>
                  </a:lnTo>
                  <a:lnTo>
                    <a:pt x="1728" y="3455"/>
                  </a:lnTo>
                  <a:lnTo>
                    <a:pt x="1768" y="3415"/>
                  </a:lnTo>
                  <a:lnTo>
                    <a:pt x="1768" y="3355"/>
                  </a:lnTo>
                  <a:lnTo>
                    <a:pt x="1768" y="3295"/>
                  </a:lnTo>
                  <a:lnTo>
                    <a:pt x="1728" y="3235"/>
                  </a:lnTo>
                  <a:lnTo>
                    <a:pt x="1667" y="3194"/>
                  </a:lnTo>
                  <a:lnTo>
                    <a:pt x="1607" y="3174"/>
                  </a:lnTo>
                  <a:lnTo>
                    <a:pt x="1547" y="3194"/>
                  </a:lnTo>
                  <a:lnTo>
                    <a:pt x="1466" y="3214"/>
                  </a:lnTo>
                  <a:lnTo>
                    <a:pt x="1205" y="3476"/>
                  </a:lnTo>
                  <a:lnTo>
                    <a:pt x="924" y="3737"/>
                  </a:lnTo>
                  <a:lnTo>
                    <a:pt x="643" y="4038"/>
                  </a:lnTo>
                  <a:lnTo>
                    <a:pt x="402" y="4359"/>
                  </a:lnTo>
                  <a:lnTo>
                    <a:pt x="301" y="4540"/>
                  </a:lnTo>
                  <a:lnTo>
                    <a:pt x="201" y="4701"/>
                  </a:lnTo>
                  <a:lnTo>
                    <a:pt x="141" y="4882"/>
                  </a:lnTo>
                  <a:lnTo>
                    <a:pt x="60" y="5062"/>
                  </a:lnTo>
                  <a:lnTo>
                    <a:pt x="20" y="5243"/>
                  </a:lnTo>
                  <a:lnTo>
                    <a:pt x="0" y="5444"/>
                  </a:lnTo>
                  <a:lnTo>
                    <a:pt x="0" y="5645"/>
                  </a:lnTo>
                  <a:lnTo>
                    <a:pt x="20" y="5826"/>
                  </a:lnTo>
                  <a:lnTo>
                    <a:pt x="40" y="5986"/>
                  </a:lnTo>
                  <a:lnTo>
                    <a:pt x="101" y="6147"/>
                  </a:lnTo>
                  <a:lnTo>
                    <a:pt x="161" y="6288"/>
                  </a:lnTo>
                  <a:lnTo>
                    <a:pt x="241" y="6428"/>
                  </a:lnTo>
                  <a:lnTo>
                    <a:pt x="322" y="6569"/>
                  </a:lnTo>
                  <a:lnTo>
                    <a:pt x="422" y="6689"/>
                  </a:lnTo>
                  <a:lnTo>
                    <a:pt x="643" y="6930"/>
                  </a:lnTo>
                  <a:lnTo>
                    <a:pt x="904" y="7151"/>
                  </a:lnTo>
                  <a:lnTo>
                    <a:pt x="1165" y="7332"/>
                  </a:lnTo>
                  <a:lnTo>
                    <a:pt x="1446" y="7513"/>
                  </a:lnTo>
                  <a:lnTo>
                    <a:pt x="1728" y="7653"/>
                  </a:lnTo>
                  <a:lnTo>
                    <a:pt x="2149" y="7854"/>
                  </a:lnTo>
                  <a:lnTo>
                    <a:pt x="2571" y="8035"/>
                  </a:lnTo>
                  <a:lnTo>
                    <a:pt x="2993" y="8196"/>
                  </a:lnTo>
                  <a:lnTo>
                    <a:pt x="3435" y="8336"/>
                  </a:lnTo>
                  <a:lnTo>
                    <a:pt x="3877" y="8457"/>
                  </a:lnTo>
                  <a:lnTo>
                    <a:pt x="4319" y="8577"/>
                  </a:lnTo>
                  <a:lnTo>
                    <a:pt x="5222" y="8778"/>
                  </a:lnTo>
                  <a:lnTo>
                    <a:pt x="6166" y="8979"/>
                  </a:lnTo>
                  <a:lnTo>
                    <a:pt x="7130" y="9140"/>
                  </a:lnTo>
                  <a:lnTo>
                    <a:pt x="8095" y="9300"/>
                  </a:lnTo>
                  <a:lnTo>
                    <a:pt x="9059" y="9421"/>
                  </a:lnTo>
                  <a:lnTo>
                    <a:pt x="10344" y="9582"/>
                  </a:lnTo>
                  <a:lnTo>
                    <a:pt x="11650" y="9742"/>
                  </a:lnTo>
                  <a:lnTo>
                    <a:pt x="12674" y="9843"/>
                  </a:lnTo>
                  <a:lnTo>
                    <a:pt x="13698" y="9923"/>
                  </a:lnTo>
                  <a:lnTo>
                    <a:pt x="14723" y="9963"/>
                  </a:lnTo>
                  <a:lnTo>
                    <a:pt x="15747" y="9983"/>
                  </a:lnTo>
                  <a:lnTo>
                    <a:pt x="16791" y="9963"/>
                  </a:lnTo>
                  <a:lnTo>
                    <a:pt x="17816" y="9923"/>
                  </a:lnTo>
                  <a:lnTo>
                    <a:pt x="18840" y="9863"/>
                  </a:lnTo>
                  <a:lnTo>
                    <a:pt x="19865" y="9782"/>
                  </a:lnTo>
                  <a:lnTo>
                    <a:pt x="20889" y="9662"/>
                  </a:lnTo>
                  <a:lnTo>
                    <a:pt x="21933" y="9541"/>
                  </a:lnTo>
                  <a:lnTo>
                    <a:pt x="22958" y="9381"/>
                  </a:lnTo>
                  <a:lnTo>
                    <a:pt x="23982" y="9220"/>
                  </a:lnTo>
                  <a:lnTo>
                    <a:pt x="24886" y="9039"/>
                  </a:lnTo>
                  <a:lnTo>
                    <a:pt x="25810" y="8858"/>
                  </a:lnTo>
                  <a:lnTo>
                    <a:pt x="27638" y="8477"/>
                  </a:lnTo>
                  <a:lnTo>
                    <a:pt x="29084" y="8216"/>
                  </a:lnTo>
                  <a:lnTo>
                    <a:pt x="30530" y="7955"/>
                  </a:lnTo>
                  <a:lnTo>
                    <a:pt x="31253" y="7814"/>
                  </a:lnTo>
                  <a:lnTo>
                    <a:pt x="31956" y="7653"/>
                  </a:lnTo>
                  <a:lnTo>
                    <a:pt x="32679" y="7473"/>
                  </a:lnTo>
                  <a:lnTo>
                    <a:pt x="33382" y="7272"/>
                  </a:lnTo>
                  <a:lnTo>
                    <a:pt x="33984" y="7051"/>
                  </a:lnTo>
                  <a:lnTo>
                    <a:pt x="34567" y="6810"/>
                  </a:lnTo>
                  <a:lnTo>
                    <a:pt x="35149" y="6549"/>
                  </a:lnTo>
                  <a:lnTo>
                    <a:pt x="35431" y="6388"/>
                  </a:lnTo>
                  <a:lnTo>
                    <a:pt x="35712" y="6207"/>
                  </a:lnTo>
                  <a:lnTo>
                    <a:pt x="35973" y="6026"/>
                  </a:lnTo>
                  <a:lnTo>
                    <a:pt x="36234" y="5846"/>
                  </a:lnTo>
                  <a:lnTo>
                    <a:pt x="36475" y="5645"/>
                  </a:lnTo>
                  <a:lnTo>
                    <a:pt x="36696" y="5424"/>
                  </a:lnTo>
                  <a:lnTo>
                    <a:pt x="36917" y="5183"/>
                  </a:lnTo>
                  <a:lnTo>
                    <a:pt x="37098" y="4942"/>
                  </a:lnTo>
                  <a:lnTo>
                    <a:pt x="37278" y="4661"/>
                  </a:lnTo>
                  <a:lnTo>
                    <a:pt x="37439" y="4379"/>
                  </a:lnTo>
                  <a:lnTo>
                    <a:pt x="37640" y="3938"/>
                  </a:lnTo>
                  <a:lnTo>
                    <a:pt x="37740" y="3697"/>
                  </a:lnTo>
                  <a:lnTo>
                    <a:pt x="37821" y="3435"/>
                  </a:lnTo>
                  <a:lnTo>
                    <a:pt x="37901" y="3154"/>
                  </a:lnTo>
                  <a:lnTo>
                    <a:pt x="37961" y="2893"/>
                  </a:lnTo>
                  <a:lnTo>
                    <a:pt x="38001" y="2612"/>
                  </a:lnTo>
                  <a:lnTo>
                    <a:pt x="38042" y="2331"/>
                  </a:lnTo>
                  <a:lnTo>
                    <a:pt x="38042" y="2050"/>
                  </a:lnTo>
                  <a:lnTo>
                    <a:pt x="38022" y="1788"/>
                  </a:lnTo>
                  <a:lnTo>
                    <a:pt x="37981" y="1527"/>
                  </a:lnTo>
                  <a:lnTo>
                    <a:pt x="37921" y="1266"/>
                  </a:lnTo>
                  <a:lnTo>
                    <a:pt x="37841" y="1025"/>
                  </a:lnTo>
                  <a:lnTo>
                    <a:pt x="37700" y="804"/>
                  </a:lnTo>
                  <a:lnTo>
                    <a:pt x="37560" y="603"/>
                  </a:lnTo>
                  <a:lnTo>
                    <a:pt x="37359" y="403"/>
                  </a:lnTo>
                  <a:lnTo>
                    <a:pt x="37138" y="262"/>
                  </a:lnTo>
                  <a:lnTo>
                    <a:pt x="36897" y="141"/>
                  </a:lnTo>
                  <a:lnTo>
                    <a:pt x="36636" y="61"/>
                  </a:lnTo>
                  <a:lnTo>
                    <a:pt x="36375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4"/>
            <p:cNvSpPr/>
            <p:nvPr/>
          </p:nvSpPr>
          <p:spPr>
            <a:xfrm>
              <a:off x="1204075" y="1379675"/>
              <a:ext cx="190850" cy="113025"/>
            </a:xfrm>
            <a:custGeom>
              <a:avLst/>
              <a:gdLst/>
              <a:ahLst/>
              <a:cxnLst/>
              <a:rect l="l" t="t" r="r" b="b"/>
              <a:pathLst>
                <a:path w="7634" h="4521" extrusionOk="0">
                  <a:moveTo>
                    <a:pt x="121" y="1"/>
                  </a:moveTo>
                  <a:lnTo>
                    <a:pt x="61" y="41"/>
                  </a:lnTo>
                  <a:lnTo>
                    <a:pt x="21" y="81"/>
                  </a:lnTo>
                  <a:lnTo>
                    <a:pt x="1" y="142"/>
                  </a:lnTo>
                  <a:lnTo>
                    <a:pt x="1" y="222"/>
                  </a:lnTo>
                  <a:lnTo>
                    <a:pt x="21" y="282"/>
                  </a:lnTo>
                  <a:lnTo>
                    <a:pt x="81" y="322"/>
                  </a:lnTo>
                  <a:lnTo>
                    <a:pt x="1849" y="1487"/>
                  </a:lnTo>
                  <a:lnTo>
                    <a:pt x="2752" y="2050"/>
                  </a:lnTo>
                  <a:lnTo>
                    <a:pt x="3656" y="2592"/>
                  </a:lnTo>
                  <a:lnTo>
                    <a:pt x="4580" y="3114"/>
                  </a:lnTo>
                  <a:lnTo>
                    <a:pt x="5504" y="3616"/>
                  </a:lnTo>
                  <a:lnTo>
                    <a:pt x="6448" y="4078"/>
                  </a:lnTo>
                  <a:lnTo>
                    <a:pt x="6930" y="4299"/>
                  </a:lnTo>
                  <a:lnTo>
                    <a:pt x="7432" y="4500"/>
                  </a:lnTo>
                  <a:lnTo>
                    <a:pt x="7493" y="4520"/>
                  </a:lnTo>
                  <a:lnTo>
                    <a:pt x="7553" y="4500"/>
                  </a:lnTo>
                  <a:lnTo>
                    <a:pt x="7593" y="4460"/>
                  </a:lnTo>
                  <a:lnTo>
                    <a:pt x="7633" y="4400"/>
                  </a:lnTo>
                  <a:lnTo>
                    <a:pt x="7633" y="4339"/>
                  </a:lnTo>
                  <a:lnTo>
                    <a:pt x="7613" y="4279"/>
                  </a:lnTo>
                  <a:lnTo>
                    <a:pt x="7573" y="4219"/>
                  </a:lnTo>
                  <a:lnTo>
                    <a:pt x="7513" y="4179"/>
                  </a:lnTo>
                  <a:lnTo>
                    <a:pt x="7031" y="3978"/>
                  </a:lnTo>
                  <a:lnTo>
                    <a:pt x="6549" y="3757"/>
                  </a:lnTo>
                  <a:lnTo>
                    <a:pt x="5625" y="3295"/>
                  </a:lnTo>
                  <a:lnTo>
                    <a:pt x="4701" y="2793"/>
                  </a:lnTo>
                  <a:lnTo>
                    <a:pt x="3797" y="2271"/>
                  </a:lnTo>
                  <a:lnTo>
                    <a:pt x="2893" y="1728"/>
                  </a:lnTo>
                  <a:lnTo>
                    <a:pt x="2009" y="1166"/>
                  </a:lnTo>
                  <a:lnTo>
                    <a:pt x="242" y="2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4"/>
            <p:cNvSpPr/>
            <p:nvPr/>
          </p:nvSpPr>
          <p:spPr>
            <a:xfrm>
              <a:off x="1392375" y="1428900"/>
              <a:ext cx="58775" cy="61775"/>
            </a:xfrm>
            <a:custGeom>
              <a:avLst/>
              <a:gdLst/>
              <a:ahLst/>
              <a:cxnLst/>
              <a:rect l="l" t="t" r="r" b="b"/>
              <a:pathLst>
                <a:path w="2351" h="2471" extrusionOk="0">
                  <a:moveTo>
                    <a:pt x="2110" y="0"/>
                  </a:moveTo>
                  <a:lnTo>
                    <a:pt x="2049" y="40"/>
                  </a:lnTo>
                  <a:lnTo>
                    <a:pt x="1808" y="302"/>
                  </a:lnTo>
                  <a:lnTo>
                    <a:pt x="1567" y="563"/>
                  </a:lnTo>
                  <a:lnTo>
                    <a:pt x="1085" y="1125"/>
                  </a:lnTo>
                  <a:lnTo>
                    <a:pt x="864" y="1386"/>
                  </a:lnTo>
                  <a:lnTo>
                    <a:pt x="623" y="1667"/>
                  </a:lnTo>
                  <a:lnTo>
                    <a:pt x="362" y="1908"/>
                  </a:lnTo>
                  <a:lnTo>
                    <a:pt x="81" y="2149"/>
                  </a:lnTo>
                  <a:lnTo>
                    <a:pt x="21" y="2190"/>
                  </a:lnTo>
                  <a:lnTo>
                    <a:pt x="1" y="2250"/>
                  </a:lnTo>
                  <a:lnTo>
                    <a:pt x="1" y="2310"/>
                  </a:lnTo>
                  <a:lnTo>
                    <a:pt x="21" y="2370"/>
                  </a:lnTo>
                  <a:lnTo>
                    <a:pt x="61" y="2431"/>
                  </a:lnTo>
                  <a:lnTo>
                    <a:pt x="121" y="2451"/>
                  </a:lnTo>
                  <a:lnTo>
                    <a:pt x="181" y="2471"/>
                  </a:lnTo>
                  <a:lnTo>
                    <a:pt x="262" y="2431"/>
                  </a:lnTo>
                  <a:lnTo>
                    <a:pt x="543" y="2210"/>
                  </a:lnTo>
                  <a:lnTo>
                    <a:pt x="804" y="1949"/>
                  </a:lnTo>
                  <a:lnTo>
                    <a:pt x="1065" y="1667"/>
                  </a:lnTo>
                  <a:lnTo>
                    <a:pt x="1306" y="1386"/>
                  </a:lnTo>
                  <a:lnTo>
                    <a:pt x="1788" y="824"/>
                  </a:lnTo>
                  <a:lnTo>
                    <a:pt x="2029" y="543"/>
                  </a:lnTo>
                  <a:lnTo>
                    <a:pt x="2290" y="281"/>
                  </a:lnTo>
                  <a:lnTo>
                    <a:pt x="2331" y="221"/>
                  </a:lnTo>
                  <a:lnTo>
                    <a:pt x="2351" y="161"/>
                  </a:lnTo>
                  <a:lnTo>
                    <a:pt x="2331" y="101"/>
                  </a:lnTo>
                  <a:lnTo>
                    <a:pt x="2290" y="61"/>
                  </a:lnTo>
                  <a:lnTo>
                    <a:pt x="2250" y="20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1740850" y="1391225"/>
              <a:ext cx="84900" cy="53250"/>
            </a:xfrm>
            <a:custGeom>
              <a:avLst/>
              <a:gdLst/>
              <a:ahLst/>
              <a:cxnLst/>
              <a:rect l="l" t="t" r="r" b="b"/>
              <a:pathLst>
                <a:path w="3396" h="2130" extrusionOk="0">
                  <a:moveTo>
                    <a:pt x="182" y="1"/>
                  </a:moveTo>
                  <a:lnTo>
                    <a:pt x="121" y="21"/>
                  </a:lnTo>
                  <a:lnTo>
                    <a:pt x="61" y="41"/>
                  </a:lnTo>
                  <a:lnTo>
                    <a:pt x="21" y="101"/>
                  </a:lnTo>
                  <a:lnTo>
                    <a:pt x="1" y="162"/>
                  </a:lnTo>
                  <a:lnTo>
                    <a:pt x="1" y="222"/>
                  </a:lnTo>
                  <a:lnTo>
                    <a:pt x="21" y="282"/>
                  </a:lnTo>
                  <a:lnTo>
                    <a:pt x="81" y="322"/>
                  </a:lnTo>
                  <a:lnTo>
                    <a:pt x="885" y="724"/>
                  </a:lnTo>
                  <a:lnTo>
                    <a:pt x="1668" y="1146"/>
                  </a:lnTo>
                  <a:lnTo>
                    <a:pt x="2050" y="1367"/>
                  </a:lnTo>
                  <a:lnTo>
                    <a:pt x="2431" y="1588"/>
                  </a:lnTo>
                  <a:lnTo>
                    <a:pt x="2793" y="1849"/>
                  </a:lnTo>
                  <a:lnTo>
                    <a:pt x="3154" y="2090"/>
                  </a:lnTo>
                  <a:lnTo>
                    <a:pt x="3215" y="2130"/>
                  </a:lnTo>
                  <a:lnTo>
                    <a:pt x="3275" y="2130"/>
                  </a:lnTo>
                  <a:lnTo>
                    <a:pt x="3335" y="2090"/>
                  </a:lnTo>
                  <a:lnTo>
                    <a:pt x="3375" y="2050"/>
                  </a:lnTo>
                  <a:lnTo>
                    <a:pt x="3395" y="1989"/>
                  </a:lnTo>
                  <a:lnTo>
                    <a:pt x="3395" y="1929"/>
                  </a:lnTo>
                  <a:lnTo>
                    <a:pt x="3375" y="1849"/>
                  </a:lnTo>
                  <a:lnTo>
                    <a:pt x="3335" y="1809"/>
                  </a:lnTo>
                  <a:lnTo>
                    <a:pt x="2973" y="1547"/>
                  </a:lnTo>
                  <a:lnTo>
                    <a:pt x="2592" y="1306"/>
                  </a:lnTo>
                  <a:lnTo>
                    <a:pt x="2230" y="1065"/>
                  </a:lnTo>
                  <a:lnTo>
                    <a:pt x="1829" y="844"/>
                  </a:lnTo>
                  <a:lnTo>
                    <a:pt x="1045" y="423"/>
                  </a:lnTo>
                  <a:lnTo>
                    <a:pt x="262" y="2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1823700" y="1322950"/>
              <a:ext cx="143150" cy="125050"/>
            </a:xfrm>
            <a:custGeom>
              <a:avLst/>
              <a:gdLst/>
              <a:ahLst/>
              <a:cxnLst/>
              <a:rect l="l" t="t" r="r" b="b"/>
              <a:pathLst>
                <a:path w="5726" h="5002" extrusionOk="0">
                  <a:moveTo>
                    <a:pt x="5484" y="0"/>
                  </a:moveTo>
                  <a:lnTo>
                    <a:pt x="5424" y="40"/>
                  </a:lnTo>
                  <a:lnTo>
                    <a:pt x="5103" y="342"/>
                  </a:lnTo>
                  <a:lnTo>
                    <a:pt x="4781" y="663"/>
                  </a:lnTo>
                  <a:lnTo>
                    <a:pt x="4199" y="1326"/>
                  </a:lnTo>
                  <a:lnTo>
                    <a:pt x="3596" y="2009"/>
                  </a:lnTo>
                  <a:lnTo>
                    <a:pt x="3014" y="2672"/>
                  </a:lnTo>
                  <a:lnTo>
                    <a:pt x="2692" y="2993"/>
                  </a:lnTo>
                  <a:lnTo>
                    <a:pt x="2391" y="3294"/>
                  </a:lnTo>
                  <a:lnTo>
                    <a:pt x="2050" y="3596"/>
                  </a:lnTo>
                  <a:lnTo>
                    <a:pt x="1708" y="3857"/>
                  </a:lnTo>
                  <a:lnTo>
                    <a:pt x="1347" y="4118"/>
                  </a:lnTo>
                  <a:lnTo>
                    <a:pt x="965" y="4319"/>
                  </a:lnTo>
                  <a:lnTo>
                    <a:pt x="543" y="4519"/>
                  </a:lnTo>
                  <a:lnTo>
                    <a:pt x="121" y="4660"/>
                  </a:lnTo>
                  <a:lnTo>
                    <a:pt x="41" y="4700"/>
                  </a:lnTo>
                  <a:lnTo>
                    <a:pt x="1" y="4740"/>
                  </a:lnTo>
                  <a:lnTo>
                    <a:pt x="1" y="4801"/>
                  </a:lnTo>
                  <a:lnTo>
                    <a:pt x="1" y="4881"/>
                  </a:lnTo>
                  <a:lnTo>
                    <a:pt x="21" y="4921"/>
                  </a:lnTo>
                  <a:lnTo>
                    <a:pt x="81" y="4981"/>
                  </a:lnTo>
                  <a:lnTo>
                    <a:pt x="142" y="5002"/>
                  </a:lnTo>
                  <a:lnTo>
                    <a:pt x="202" y="5002"/>
                  </a:lnTo>
                  <a:lnTo>
                    <a:pt x="664" y="4841"/>
                  </a:lnTo>
                  <a:lnTo>
                    <a:pt x="1086" y="4660"/>
                  </a:lnTo>
                  <a:lnTo>
                    <a:pt x="1467" y="4439"/>
                  </a:lnTo>
                  <a:lnTo>
                    <a:pt x="1849" y="4178"/>
                  </a:lnTo>
                  <a:lnTo>
                    <a:pt x="2210" y="3917"/>
                  </a:lnTo>
                  <a:lnTo>
                    <a:pt x="2532" y="3616"/>
                  </a:lnTo>
                  <a:lnTo>
                    <a:pt x="2873" y="3294"/>
                  </a:lnTo>
                  <a:lnTo>
                    <a:pt x="3174" y="2973"/>
                  </a:lnTo>
                  <a:lnTo>
                    <a:pt x="3797" y="2290"/>
                  </a:lnTo>
                  <a:lnTo>
                    <a:pt x="4400" y="1587"/>
                  </a:lnTo>
                  <a:lnTo>
                    <a:pt x="5022" y="924"/>
                  </a:lnTo>
                  <a:lnTo>
                    <a:pt x="5344" y="583"/>
                  </a:lnTo>
                  <a:lnTo>
                    <a:pt x="5665" y="281"/>
                  </a:lnTo>
                  <a:lnTo>
                    <a:pt x="5705" y="221"/>
                  </a:lnTo>
                  <a:lnTo>
                    <a:pt x="5725" y="161"/>
                  </a:lnTo>
                  <a:lnTo>
                    <a:pt x="5705" y="101"/>
                  </a:lnTo>
                  <a:lnTo>
                    <a:pt x="5665" y="61"/>
                  </a:lnTo>
                  <a:lnTo>
                    <a:pt x="5625" y="20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4"/>
            <p:cNvSpPr/>
            <p:nvPr/>
          </p:nvSpPr>
          <p:spPr>
            <a:xfrm>
              <a:off x="1132275" y="1456000"/>
              <a:ext cx="864700" cy="176775"/>
            </a:xfrm>
            <a:custGeom>
              <a:avLst/>
              <a:gdLst/>
              <a:ahLst/>
              <a:cxnLst/>
              <a:rect l="l" t="t" r="r" b="b"/>
              <a:pathLst>
                <a:path w="34588" h="7071" extrusionOk="0">
                  <a:moveTo>
                    <a:pt x="34145" y="1"/>
                  </a:moveTo>
                  <a:lnTo>
                    <a:pt x="34085" y="41"/>
                  </a:lnTo>
                  <a:lnTo>
                    <a:pt x="34045" y="81"/>
                  </a:lnTo>
                  <a:lnTo>
                    <a:pt x="34025" y="141"/>
                  </a:lnTo>
                  <a:lnTo>
                    <a:pt x="34025" y="222"/>
                  </a:lnTo>
                  <a:lnTo>
                    <a:pt x="34105" y="583"/>
                  </a:lnTo>
                  <a:lnTo>
                    <a:pt x="34186" y="965"/>
                  </a:lnTo>
                  <a:lnTo>
                    <a:pt x="34226" y="1347"/>
                  </a:lnTo>
                  <a:lnTo>
                    <a:pt x="34246" y="1748"/>
                  </a:lnTo>
                  <a:lnTo>
                    <a:pt x="34226" y="2130"/>
                  </a:lnTo>
                  <a:lnTo>
                    <a:pt x="34206" y="2311"/>
                  </a:lnTo>
                  <a:lnTo>
                    <a:pt x="34166" y="2491"/>
                  </a:lnTo>
                  <a:lnTo>
                    <a:pt x="34105" y="2672"/>
                  </a:lnTo>
                  <a:lnTo>
                    <a:pt x="34045" y="2853"/>
                  </a:lnTo>
                  <a:lnTo>
                    <a:pt x="33965" y="3034"/>
                  </a:lnTo>
                  <a:lnTo>
                    <a:pt x="33864" y="3215"/>
                  </a:lnTo>
                  <a:lnTo>
                    <a:pt x="33764" y="3375"/>
                  </a:lnTo>
                  <a:lnTo>
                    <a:pt x="33643" y="3516"/>
                  </a:lnTo>
                  <a:lnTo>
                    <a:pt x="33503" y="3656"/>
                  </a:lnTo>
                  <a:lnTo>
                    <a:pt x="33362" y="3797"/>
                  </a:lnTo>
                  <a:lnTo>
                    <a:pt x="33061" y="4038"/>
                  </a:lnTo>
                  <a:lnTo>
                    <a:pt x="32740" y="4239"/>
                  </a:lnTo>
                  <a:lnTo>
                    <a:pt x="32378" y="4420"/>
                  </a:lnTo>
                  <a:lnTo>
                    <a:pt x="32016" y="4580"/>
                  </a:lnTo>
                  <a:lnTo>
                    <a:pt x="31655" y="4701"/>
                  </a:lnTo>
                  <a:lnTo>
                    <a:pt x="31293" y="4821"/>
                  </a:lnTo>
                  <a:lnTo>
                    <a:pt x="30068" y="5183"/>
                  </a:lnTo>
                  <a:lnTo>
                    <a:pt x="28823" y="5504"/>
                  </a:lnTo>
                  <a:lnTo>
                    <a:pt x="27578" y="5785"/>
                  </a:lnTo>
                  <a:lnTo>
                    <a:pt x="26312" y="6026"/>
                  </a:lnTo>
                  <a:lnTo>
                    <a:pt x="25047" y="6227"/>
                  </a:lnTo>
                  <a:lnTo>
                    <a:pt x="23781" y="6388"/>
                  </a:lnTo>
                  <a:lnTo>
                    <a:pt x="22516" y="6529"/>
                  </a:lnTo>
                  <a:lnTo>
                    <a:pt x="21231" y="6629"/>
                  </a:lnTo>
                  <a:lnTo>
                    <a:pt x="19965" y="6689"/>
                  </a:lnTo>
                  <a:lnTo>
                    <a:pt x="18700" y="6709"/>
                  </a:lnTo>
                  <a:lnTo>
                    <a:pt x="17455" y="6729"/>
                  </a:lnTo>
                  <a:lnTo>
                    <a:pt x="16189" y="6709"/>
                  </a:lnTo>
                  <a:lnTo>
                    <a:pt x="14924" y="6669"/>
                  </a:lnTo>
                  <a:lnTo>
                    <a:pt x="13659" y="6609"/>
                  </a:lnTo>
                  <a:lnTo>
                    <a:pt x="12393" y="6509"/>
                  </a:lnTo>
                  <a:lnTo>
                    <a:pt x="11148" y="6408"/>
                  </a:lnTo>
                  <a:lnTo>
                    <a:pt x="10204" y="6328"/>
                  </a:lnTo>
                  <a:lnTo>
                    <a:pt x="9260" y="6227"/>
                  </a:lnTo>
                  <a:lnTo>
                    <a:pt x="8336" y="6127"/>
                  </a:lnTo>
                  <a:lnTo>
                    <a:pt x="7392" y="6047"/>
                  </a:lnTo>
                  <a:lnTo>
                    <a:pt x="5865" y="5926"/>
                  </a:lnTo>
                  <a:lnTo>
                    <a:pt x="5102" y="5846"/>
                  </a:lnTo>
                  <a:lnTo>
                    <a:pt x="4339" y="5745"/>
                  </a:lnTo>
                  <a:lnTo>
                    <a:pt x="3536" y="5605"/>
                  </a:lnTo>
                  <a:lnTo>
                    <a:pt x="3134" y="5504"/>
                  </a:lnTo>
                  <a:lnTo>
                    <a:pt x="2712" y="5404"/>
                  </a:lnTo>
                  <a:lnTo>
                    <a:pt x="2330" y="5283"/>
                  </a:lnTo>
                  <a:lnTo>
                    <a:pt x="1929" y="5123"/>
                  </a:lnTo>
                  <a:lnTo>
                    <a:pt x="1567" y="4942"/>
                  </a:lnTo>
                  <a:lnTo>
                    <a:pt x="1226" y="4741"/>
                  </a:lnTo>
                  <a:lnTo>
                    <a:pt x="1045" y="4620"/>
                  </a:lnTo>
                  <a:lnTo>
                    <a:pt x="884" y="4480"/>
                  </a:lnTo>
                  <a:lnTo>
                    <a:pt x="744" y="4339"/>
                  </a:lnTo>
                  <a:lnTo>
                    <a:pt x="623" y="4179"/>
                  </a:lnTo>
                  <a:lnTo>
                    <a:pt x="523" y="3998"/>
                  </a:lnTo>
                  <a:lnTo>
                    <a:pt x="422" y="3817"/>
                  </a:lnTo>
                  <a:lnTo>
                    <a:pt x="362" y="3616"/>
                  </a:lnTo>
                  <a:lnTo>
                    <a:pt x="342" y="3415"/>
                  </a:lnTo>
                  <a:lnTo>
                    <a:pt x="322" y="3134"/>
                  </a:lnTo>
                  <a:lnTo>
                    <a:pt x="342" y="2833"/>
                  </a:lnTo>
                  <a:lnTo>
                    <a:pt x="382" y="2552"/>
                  </a:lnTo>
                  <a:lnTo>
                    <a:pt x="442" y="2250"/>
                  </a:lnTo>
                  <a:lnTo>
                    <a:pt x="563" y="1688"/>
                  </a:lnTo>
                  <a:lnTo>
                    <a:pt x="603" y="1387"/>
                  </a:lnTo>
                  <a:lnTo>
                    <a:pt x="643" y="1106"/>
                  </a:lnTo>
                  <a:lnTo>
                    <a:pt x="623" y="1025"/>
                  </a:lnTo>
                  <a:lnTo>
                    <a:pt x="583" y="985"/>
                  </a:lnTo>
                  <a:lnTo>
                    <a:pt x="543" y="945"/>
                  </a:lnTo>
                  <a:lnTo>
                    <a:pt x="483" y="925"/>
                  </a:lnTo>
                  <a:lnTo>
                    <a:pt x="422" y="945"/>
                  </a:lnTo>
                  <a:lnTo>
                    <a:pt x="362" y="985"/>
                  </a:lnTo>
                  <a:lnTo>
                    <a:pt x="322" y="1025"/>
                  </a:lnTo>
                  <a:lnTo>
                    <a:pt x="302" y="1106"/>
                  </a:lnTo>
                  <a:lnTo>
                    <a:pt x="242" y="1568"/>
                  </a:lnTo>
                  <a:lnTo>
                    <a:pt x="161" y="2029"/>
                  </a:lnTo>
                  <a:lnTo>
                    <a:pt x="81" y="2491"/>
                  </a:lnTo>
                  <a:lnTo>
                    <a:pt x="21" y="2933"/>
                  </a:lnTo>
                  <a:lnTo>
                    <a:pt x="1" y="3174"/>
                  </a:lnTo>
                  <a:lnTo>
                    <a:pt x="21" y="3395"/>
                  </a:lnTo>
                  <a:lnTo>
                    <a:pt x="41" y="3616"/>
                  </a:lnTo>
                  <a:lnTo>
                    <a:pt x="81" y="3817"/>
                  </a:lnTo>
                  <a:lnTo>
                    <a:pt x="161" y="4038"/>
                  </a:lnTo>
                  <a:lnTo>
                    <a:pt x="262" y="4239"/>
                  </a:lnTo>
                  <a:lnTo>
                    <a:pt x="382" y="4440"/>
                  </a:lnTo>
                  <a:lnTo>
                    <a:pt x="543" y="4641"/>
                  </a:lnTo>
                  <a:lnTo>
                    <a:pt x="804" y="4882"/>
                  </a:lnTo>
                  <a:lnTo>
                    <a:pt x="1105" y="5082"/>
                  </a:lnTo>
                  <a:lnTo>
                    <a:pt x="1407" y="5263"/>
                  </a:lnTo>
                  <a:lnTo>
                    <a:pt x="1728" y="5404"/>
                  </a:lnTo>
                  <a:lnTo>
                    <a:pt x="2049" y="5544"/>
                  </a:lnTo>
                  <a:lnTo>
                    <a:pt x="2391" y="5665"/>
                  </a:lnTo>
                  <a:lnTo>
                    <a:pt x="2732" y="5765"/>
                  </a:lnTo>
                  <a:lnTo>
                    <a:pt x="3074" y="5846"/>
                  </a:lnTo>
                  <a:lnTo>
                    <a:pt x="3475" y="5926"/>
                  </a:lnTo>
                  <a:lnTo>
                    <a:pt x="3897" y="6006"/>
                  </a:lnTo>
                  <a:lnTo>
                    <a:pt x="4721" y="6147"/>
                  </a:lnTo>
                  <a:lnTo>
                    <a:pt x="5564" y="6227"/>
                  </a:lnTo>
                  <a:lnTo>
                    <a:pt x="6408" y="6308"/>
                  </a:lnTo>
                  <a:lnTo>
                    <a:pt x="8035" y="6448"/>
                  </a:lnTo>
                  <a:lnTo>
                    <a:pt x="9641" y="6609"/>
                  </a:lnTo>
                  <a:lnTo>
                    <a:pt x="10987" y="6750"/>
                  </a:lnTo>
                  <a:lnTo>
                    <a:pt x="12313" y="6850"/>
                  </a:lnTo>
                  <a:lnTo>
                    <a:pt x="13659" y="6950"/>
                  </a:lnTo>
                  <a:lnTo>
                    <a:pt x="15004" y="7011"/>
                  </a:lnTo>
                  <a:lnTo>
                    <a:pt x="16350" y="7051"/>
                  </a:lnTo>
                  <a:lnTo>
                    <a:pt x="17696" y="7071"/>
                  </a:lnTo>
                  <a:lnTo>
                    <a:pt x="19041" y="7051"/>
                  </a:lnTo>
                  <a:lnTo>
                    <a:pt x="20387" y="7011"/>
                  </a:lnTo>
                  <a:lnTo>
                    <a:pt x="21733" y="6930"/>
                  </a:lnTo>
                  <a:lnTo>
                    <a:pt x="23079" y="6810"/>
                  </a:lnTo>
                  <a:lnTo>
                    <a:pt x="24404" y="6669"/>
                  </a:lnTo>
                  <a:lnTo>
                    <a:pt x="25730" y="6468"/>
                  </a:lnTo>
                  <a:lnTo>
                    <a:pt x="27055" y="6247"/>
                  </a:lnTo>
                  <a:lnTo>
                    <a:pt x="28381" y="5966"/>
                  </a:lnTo>
                  <a:lnTo>
                    <a:pt x="29687" y="5645"/>
                  </a:lnTo>
                  <a:lnTo>
                    <a:pt x="30329" y="5464"/>
                  </a:lnTo>
                  <a:lnTo>
                    <a:pt x="30992" y="5283"/>
                  </a:lnTo>
                  <a:lnTo>
                    <a:pt x="31414" y="5143"/>
                  </a:lnTo>
                  <a:lnTo>
                    <a:pt x="31856" y="5002"/>
                  </a:lnTo>
                  <a:lnTo>
                    <a:pt x="32278" y="4841"/>
                  </a:lnTo>
                  <a:lnTo>
                    <a:pt x="32699" y="4641"/>
                  </a:lnTo>
                  <a:lnTo>
                    <a:pt x="33101" y="4420"/>
                  </a:lnTo>
                  <a:lnTo>
                    <a:pt x="33282" y="4299"/>
                  </a:lnTo>
                  <a:lnTo>
                    <a:pt x="33463" y="4159"/>
                  </a:lnTo>
                  <a:lnTo>
                    <a:pt x="33643" y="4018"/>
                  </a:lnTo>
                  <a:lnTo>
                    <a:pt x="33804" y="3857"/>
                  </a:lnTo>
                  <a:lnTo>
                    <a:pt x="33965" y="3676"/>
                  </a:lnTo>
                  <a:lnTo>
                    <a:pt x="34085" y="3496"/>
                  </a:lnTo>
                  <a:lnTo>
                    <a:pt x="34206" y="3295"/>
                  </a:lnTo>
                  <a:lnTo>
                    <a:pt x="34306" y="3114"/>
                  </a:lnTo>
                  <a:lnTo>
                    <a:pt x="34386" y="2913"/>
                  </a:lnTo>
                  <a:lnTo>
                    <a:pt x="34467" y="2712"/>
                  </a:lnTo>
                  <a:lnTo>
                    <a:pt x="34507" y="2491"/>
                  </a:lnTo>
                  <a:lnTo>
                    <a:pt x="34547" y="2291"/>
                  </a:lnTo>
                  <a:lnTo>
                    <a:pt x="34567" y="2070"/>
                  </a:lnTo>
                  <a:lnTo>
                    <a:pt x="34587" y="1849"/>
                  </a:lnTo>
                  <a:lnTo>
                    <a:pt x="34567" y="1407"/>
                  </a:lnTo>
                  <a:lnTo>
                    <a:pt x="34527" y="985"/>
                  </a:lnTo>
                  <a:lnTo>
                    <a:pt x="34447" y="543"/>
                  </a:lnTo>
                  <a:lnTo>
                    <a:pt x="34346" y="121"/>
                  </a:lnTo>
                  <a:lnTo>
                    <a:pt x="34326" y="61"/>
                  </a:lnTo>
                  <a:lnTo>
                    <a:pt x="34266" y="21"/>
                  </a:lnTo>
                  <a:lnTo>
                    <a:pt x="34206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4"/>
            <p:cNvSpPr/>
            <p:nvPr/>
          </p:nvSpPr>
          <p:spPr>
            <a:xfrm>
              <a:off x="1649475" y="879550"/>
              <a:ext cx="23625" cy="14100"/>
            </a:xfrm>
            <a:custGeom>
              <a:avLst/>
              <a:gdLst/>
              <a:ahLst/>
              <a:cxnLst/>
              <a:rect l="l" t="t" r="r" b="b"/>
              <a:pathLst>
                <a:path w="945" h="564" extrusionOk="0">
                  <a:moveTo>
                    <a:pt x="121" y="1"/>
                  </a:moveTo>
                  <a:lnTo>
                    <a:pt x="61" y="41"/>
                  </a:lnTo>
                  <a:lnTo>
                    <a:pt x="20" y="81"/>
                  </a:lnTo>
                  <a:lnTo>
                    <a:pt x="0" y="162"/>
                  </a:lnTo>
                  <a:lnTo>
                    <a:pt x="0" y="222"/>
                  </a:lnTo>
                  <a:lnTo>
                    <a:pt x="20" y="282"/>
                  </a:lnTo>
                  <a:lnTo>
                    <a:pt x="81" y="322"/>
                  </a:lnTo>
                  <a:lnTo>
                    <a:pt x="241" y="423"/>
                  </a:lnTo>
                  <a:lnTo>
                    <a:pt x="422" y="503"/>
                  </a:lnTo>
                  <a:lnTo>
                    <a:pt x="603" y="543"/>
                  </a:lnTo>
                  <a:lnTo>
                    <a:pt x="784" y="563"/>
                  </a:lnTo>
                  <a:lnTo>
                    <a:pt x="844" y="543"/>
                  </a:lnTo>
                  <a:lnTo>
                    <a:pt x="904" y="503"/>
                  </a:lnTo>
                  <a:lnTo>
                    <a:pt x="944" y="463"/>
                  </a:lnTo>
                  <a:lnTo>
                    <a:pt x="944" y="383"/>
                  </a:lnTo>
                  <a:lnTo>
                    <a:pt x="944" y="322"/>
                  </a:lnTo>
                  <a:lnTo>
                    <a:pt x="904" y="262"/>
                  </a:lnTo>
                  <a:lnTo>
                    <a:pt x="844" y="222"/>
                  </a:lnTo>
                  <a:lnTo>
                    <a:pt x="784" y="222"/>
                  </a:lnTo>
                  <a:lnTo>
                    <a:pt x="643" y="202"/>
                  </a:lnTo>
                  <a:lnTo>
                    <a:pt x="683" y="222"/>
                  </a:lnTo>
                  <a:lnTo>
                    <a:pt x="563" y="182"/>
                  </a:lnTo>
                  <a:lnTo>
                    <a:pt x="523" y="182"/>
                  </a:lnTo>
                  <a:lnTo>
                    <a:pt x="482" y="162"/>
                  </a:lnTo>
                  <a:lnTo>
                    <a:pt x="241" y="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4"/>
            <p:cNvSpPr/>
            <p:nvPr/>
          </p:nvSpPr>
          <p:spPr>
            <a:xfrm>
              <a:off x="1509375" y="876050"/>
              <a:ext cx="24125" cy="10075"/>
            </a:xfrm>
            <a:custGeom>
              <a:avLst/>
              <a:gdLst/>
              <a:ahLst/>
              <a:cxnLst/>
              <a:rect l="l" t="t" r="r" b="b"/>
              <a:pathLst>
                <a:path w="965" h="403" extrusionOk="0">
                  <a:moveTo>
                    <a:pt x="161" y="0"/>
                  </a:moveTo>
                  <a:lnTo>
                    <a:pt x="81" y="20"/>
                  </a:lnTo>
                  <a:lnTo>
                    <a:pt x="41" y="61"/>
                  </a:lnTo>
                  <a:lnTo>
                    <a:pt x="1" y="121"/>
                  </a:lnTo>
                  <a:lnTo>
                    <a:pt x="1" y="181"/>
                  </a:lnTo>
                  <a:lnTo>
                    <a:pt x="21" y="241"/>
                  </a:lnTo>
                  <a:lnTo>
                    <a:pt x="61" y="302"/>
                  </a:lnTo>
                  <a:lnTo>
                    <a:pt x="121" y="342"/>
                  </a:lnTo>
                  <a:lnTo>
                    <a:pt x="302" y="382"/>
                  </a:lnTo>
                  <a:lnTo>
                    <a:pt x="483" y="402"/>
                  </a:lnTo>
                  <a:lnTo>
                    <a:pt x="784" y="402"/>
                  </a:lnTo>
                  <a:lnTo>
                    <a:pt x="844" y="382"/>
                  </a:lnTo>
                  <a:lnTo>
                    <a:pt x="904" y="342"/>
                  </a:lnTo>
                  <a:lnTo>
                    <a:pt x="945" y="282"/>
                  </a:lnTo>
                  <a:lnTo>
                    <a:pt x="965" y="221"/>
                  </a:lnTo>
                  <a:lnTo>
                    <a:pt x="945" y="161"/>
                  </a:lnTo>
                  <a:lnTo>
                    <a:pt x="904" y="101"/>
                  </a:lnTo>
                  <a:lnTo>
                    <a:pt x="864" y="61"/>
                  </a:lnTo>
                  <a:lnTo>
                    <a:pt x="583" y="61"/>
                  </a:lnTo>
                  <a:lnTo>
                    <a:pt x="402" y="41"/>
                  </a:lnTo>
                  <a:lnTo>
                    <a:pt x="442" y="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4"/>
            <p:cNvSpPr/>
            <p:nvPr/>
          </p:nvSpPr>
          <p:spPr>
            <a:xfrm>
              <a:off x="1389875" y="902150"/>
              <a:ext cx="25625" cy="12075"/>
            </a:xfrm>
            <a:custGeom>
              <a:avLst/>
              <a:gdLst/>
              <a:ahLst/>
              <a:cxnLst/>
              <a:rect l="l" t="t" r="r" b="b"/>
              <a:pathLst>
                <a:path w="1025" h="483" extrusionOk="0">
                  <a:moveTo>
                    <a:pt x="141" y="1"/>
                  </a:moveTo>
                  <a:lnTo>
                    <a:pt x="81" y="21"/>
                  </a:lnTo>
                  <a:lnTo>
                    <a:pt x="20" y="61"/>
                  </a:lnTo>
                  <a:lnTo>
                    <a:pt x="0" y="121"/>
                  </a:lnTo>
                  <a:lnTo>
                    <a:pt x="0" y="202"/>
                  </a:lnTo>
                  <a:lnTo>
                    <a:pt x="20" y="262"/>
                  </a:lnTo>
                  <a:lnTo>
                    <a:pt x="61" y="302"/>
                  </a:lnTo>
                  <a:lnTo>
                    <a:pt x="121" y="342"/>
                  </a:lnTo>
                  <a:lnTo>
                    <a:pt x="482" y="443"/>
                  </a:lnTo>
                  <a:lnTo>
                    <a:pt x="663" y="463"/>
                  </a:lnTo>
                  <a:lnTo>
                    <a:pt x="864" y="483"/>
                  </a:lnTo>
                  <a:lnTo>
                    <a:pt x="924" y="463"/>
                  </a:lnTo>
                  <a:lnTo>
                    <a:pt x="984" y="423"/>
                  </a:lnTo>
                  <a:lnTo>
                    <a:pt x="1005" y="382"/>
                  </a:lnTo>
                  <a:lnTo>
                    <a:pt x="1025" y="302"/>
                  </a:lnTo>
                  <a:lnTo>
                    <a:pt x="1005" y="242"/>
                  </a:lnTo>
                  <a:lnTo>
                    <a:pt x="984" y="182"/>
                  </a:lnTo>
                  <a:lnTo>
                    <a:pt x="924" y="141"/>
                  </a:lnTo>
                  <a:lnTo>
                    <a:pt x="864" y="141"/>
                  </a:lnTo>
                  <a:lnTo>
                    <a:pt x="683" y="121"/>
                  </a:lnTo>
                  <a:lnTo>
                    <a:pt x="643" y="121"/>
                  </a:lnTo>
                  <a:lnTo>
                    <a:pt x="543" y="101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4"/>
            <p:cNvSpPr/>
            <p:nvPr/>
          </p:nvSpPr>
          <p:spPr>
            <a:xfrm>
              <a:off x="1300000" y="975475"/>
              <a:ext cx="25625" cy="12075"/>
            </a:xfrm>
            <a:custGeom>
              <a:avLst/>
              <a:gdLst/>
              <a:ahLst/>
              <a:cxnLst/>
              <a:rect l="l" t="t" r="r" b="b"/>
              <a:pathLst>
                <a:path w="1025" h="483" extrusionOk="0">
                  <a:moveTo>
                    <a:pt x="141" y="0"/>
                  </a:moveTo>
                  <a:lnTo>
                    <a:pt x="80" y="20"/>
                  </a:lnTo>
                  <a:lnTo>
                    <a:pt x="20" y="60"/>
                  </a:lnTo>
                  <a:lnTo>
                    <a:pt x="0" y="121"/>
                  </a:lnTo>
                  <a:lnTo>
                    <a:pt x="0" y="201"/>
                  </a:lnTo>
                  <a:lnTo>
                    <a:pt x="20" y="261"/>
                  </a:lnTo>
                  <a:lnTo>
                    <a:pt x="60" y="302"/>
                  </a:lnTo>
                  <a:lnTo>
                    <a:pt x="121" y="342"/>
                  </a:lnTo>
                  <a:lnTo>
                    <a:pt x="281" y="382"/>
                  </a:lnTo>
                  <a:lnTo>
                    <a:pt x="462" y="402"/>
                  </a:lnTo>
                  <a:lnTo>
                    <a:pt x="643" y="422"/>
                  </a:lnTo>
                  <a:lnTo>
                    <a:pt x="803" y="462"/>
                  </a:lnTo>
                  <a:lnTo>
                    <a:pt x="884" y="482"/>
                  </a:lnTo>
                  <a:lnTo>
                    <a:pt x="944" y="462"/>
                  </a:lnTo>
                  <a:lnTo>
                    <a:pt x="984" y="402"/>
                  </a:lnTo>
                  <a:lnTo>
                    <a:pt x="1024" y="342"/>
                  </a:lnTo>
                  <a:lnTo>
                    <a:pt x="1024" y="281"/>
                  </a:lnTo>
                  <a:lnTo>
                    <a:pt x="1004" y="221"/>
                  </a:lnTo>
                  <a:lnTo>
                    <a:pt x="964" y="161"/>
                  </a:lnTo>
                  <a:lnTo>
                    <a:pt x="904" y="141"/>
                  </a:lnTo>
                  <a:lnTo>
                    <a:pt x="723" y="101"/>
                  </a:lnTo>
                  <a:lnTo>
                    <a:pt x="562" y="60"/>
                  </a:lnTo>
                  <a:lnTo>
                    <a:pt x="382" y="40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4"/>
            <p:cNvSpPr/>
            <p:nvPr/>
          </p:nvSpPr>
          <p:spPr>
            <a:xfrm>
              <a:off x="1425525" y="1017650"/>
              <a:ext cx="25625" cy="14075"/>
            </a:xfrm>
            <a:custGeom>
              <a:avLst/>
              <a:gdLst/>
              <a:ahLst/>
              <a:cxnLst/>
              <a:rect l="l" t="t" r="r" b="b"/>
              <a:pathLst>
                <a:path w="1025" h="563" extrusionOk="0">
                  <a:moveTo>
                    <a:pt x="141" y="0"/>
                  </a:moveTo>
                  <a:lnTo>
                    <a:pt x="81" y="41"/>
                  </a:lnTo>
                  <a:lnTo>
                    <a:pt x="20" y="81"/>
                  </a:lnTo>
                  <a:lnTo>
                    <a:pt x="0" y="141"/>
                  </a:lnTo>
                  <a:lnTo>
                    <a:pt x="0" y="201"/>
                  </a:lnTo>
                  <a:lnTo>
                    <a:pt x="20" y="262"/>
                  </a:lnTo>
                  <a:lnTo>
                    <a:pt x="61" y="322"/>
                  </a:lnTo>
                  <a:lnTo>
                    <a:pt x="121" y="342"/>
                  </a:lnTo>
                  <a:lnTo>
                    <a:pt x="804" y="563"/>
                  </a:lnTo>
                  <a:lnTo>
                    <a:pt x="884" y="563"/>
                  </a:lnTo>
                  <a:lnTo>
                    <a:pt x="944" y="543"/>
                  </a:lnTo>
                  <a:lnTo>
                    <a:pt x="1005" y="503"/>
                  </a:lnTo>
                  <a:lnTo>
                    <a:pt x="1025" y="442"/>
                  </a:lnTo>
                  <a:lnTo>
                    <a:pt x="1025" y="362"/>
                  </a:lnTo>
                  <a:lnTo>
                    <a:pt x="1005" y="302"/>
                  </a:lnTo>
                  <a:lnTo>
                    <a:pt x="964" y="262"/>
                  </a:lnTo>
                  <a:lnTo>
                    <a:pt x="904" y="221"/>
                  </a:lnTo>
                  <a:lnTo>
                    <a:pt x="201" y="2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4"/>
            <p:cNvSpPr/>
            <p:nvPr/>
          </p:nvSpPr>
          <p:spPr>
            <a:xfrm>
              <a:off x="1557575" y="962425"/>
              <a:ext cx="26150" cy="14075"/>
            </a:xfrm>
            <a:custGeom>
              <a:avLst/>
              <a:gdLst/>
              <a:ahLst/>
              <a:cxnLst/>
              <a:rect l="l" t="t" r="r" b="b"/>
              <a:pathLst>
                <a:path w="1046" h="563" extrusionOk="0">
                  <a:moveTo>
                    <a:pt x="161" y="0"/>
                  </a:moveTo>
                  <a:lnTo>
                    <a:pt x="101" y="20"/>
                  </a:lnTo>
                  <a:lnTo>
                    <a:pt x="41" y="80"/>
                  </a:lnTo>
                  <a:lnTo>
                    <a:pt x="21" y="141"/>
                  </a:lnTo>
                  <a:lnTo>
                    <a:pt x="1" y="201"/>
                  </a:lnTo>
                  <a:lnTo>
                    <a:pt x="21" y="261"/>
                  </a:lnTo>
                  <a:lnTo>
                    <a:pt x="81" y="321"/>
                  </a:lnTo>
                  <a:lnTo>
                    <a:pt x="141" y="341"/>
                  </a:lnTo>
                  <a:lnTo>
                    <a:pt x="824" y="562"/>
                  </a:lnTo>
                  <a:lnTo>
                    <a:pt x="905" y="562"/>
                  </a:lnTo>
                  <a:lnTo>
                    <a:pt x="965" y="542"/>
                  </a:lnTo>
                  <a:lnTo>
                    <a:pt x="1005" y="502"/>
                  </a:lnTo>
                  <a:lnTo>
                    <a:pt x="1045" y="442"/>
                  </a:lnTo>
                  <a:lnTo>
                    <a:pt x="1045" y="362"/>
                  </a:lnTo>
                  <a:lnTo>
                    <a:pt x="1025" y="301"/>
                  </a:lnTo>
                  <a:lnTo>
                    <a:pt x="985" y="261"/>
                  </a:lnTo>
                  <a:lnTo>
                    <a:pt x="925" y="221"/>
                  </a:lnTo>
                  <a:lnTo>
                    <a:pt x="222" y="20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4"/>
            <p:cNvSpPr/>
            <p:nvPr/>
          </p:nvSpPr>
          <p:spPr>
            <a:xfrm>
              <a:off x="1724800" y="988525"/>
              <a:ext cx="30150" cy="19600"/>
            </a:xfrm>
            <a:custGeom>
              <a:avLst/>
              <a:gdLst/>
              <a:ahLst/>
              <a:cxnLst/>
              <a:rect l="l" t="t" r="r" b="b"/>
              <a:pathLst>
                <a:path w="1206" h="784" extrusionOk="0">
                  <a:moveTo>
                    <a:pt x="161" y="0"/>
                  </a:moveTo>
                  <a:lnTo>
                    <a:pt x="101" y="21"/>
                  </a:lnTo>
                  <a:lnTo>
                    <a:pt x="40" y="61"/>
                  </a:lnTo>
                  <a:lnTo>
                    <a:pt x="20" y="121"/>
                  </a:lnTo>
                  <a:lnTo>
                    <a:pt x="0" y="201"/>
                  </a:lnTo>
                  <a:lnTo>
                    <a:pt x="20" y="262"/>
                  </a:lnTo>
                  <a:lnTo>
                    <a:pt x="60" y="302"/>
                  </a:lnTo>
                  <a:lnTo>
                    <a:pt x="141" y="342"/>
                  </a:lnTo>
                  <a:lnTo>
                    <a:pt x="342" y="402"/>
                  </a:lnTo>
                  <a:lnTo>
                    <a:pt x="362" y="422"/>
                  </a:lnTo>
                  <a:lnTo>
                    <a:pt x="422" y="442"/>
                  </a:lnTo>
                  <a:lnTo>
                    <a:pt x="522" y="483"/>
                  </a:lnTo>
                  <a:lnTo>
                    <a:pt x="743" y="623"/>
                  </a:lnTo>
                  <a:lnTo>
                    <a:pt x="944" y="764"/>
                  </a:lnTo>
                  <a:lnTo>
                    <a:pt x="1004" y="784"/>
                  </a:lnTo>
                  <a:lnTo>
                    <a:pt x="1065" y="784"/>
                  </a:lnTo>
                  <a:lnTo>
                    <a:pt x="1145" y="744"/>
                  </a:lnTo>
                  <a:lnTo>
                    <a:pt x="1185" y="703"/>
                  </a:lnTo>
                  <a:lnTo>
                    <a:pt x="1205" y="623"/>
                  </a:lnTo>
                  <a:lnTo>
                    <a:pt x="1205" y="563"/>
                  </a:lnTo>
                  <a:lnTo>
                    <a:pt x="1165" y="503"/>
                  </a:lnTo>
                  <a:lnTo>
                    <a:pt x="1125" y="462"/>
                  </a:lnTo>
                  <a:lnTo>
                    <a:pt x="904" y="322"/>
                  </a:lnTo>
                  <a:lnTo>
                    <a:pt x="683" y="181"/>
                  </a:lnTo>
                  <a:lnTo>
                    <a:pt x="462" y="81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4"/>
            <p:cNvSpPr/>
            <p:nvPr/>
          </p:nvSpPr>
          <p:spPr>
            <a:xfrm>
              <a:off x="1575650" y="1050275"/>
              <a:ext cx="31175" cy="11575"/>
            </a:xfrm>
            <a:custGeom>
              <a:avLst/>
              <a:gdLst/>
              <a:ahLst/>
              <a:cxnLst/>
              <a:rect l="l" t="t" r="r" b="b"/>
              <a:pathLst>
                <a:path w="1247" h="463" extrusionOk="0">
                  <a:moveTo>
                    <a:pt x="101" y="1"/>
                  </a:moveTo>
                  <a:lnTo>
                    <a:pt x="41" y="41"/>
                  </a:lnTo>
                  <a:lnTo>
                    <a:pt x="1" y="101"/>
                  </a:lnTo>
                  <a:lnTo>
                    <a:pt x="1" y="162"/>
                  </a:lnTo>
                  <a:lnTo>
                    <a:pt x="1" y="222"/>
                  </a:lnTo>
                  <a:lnTo>
                    <a:pt x="41" y="282"/>
                  </a:lnTo>
                  <a:lnTo>
                    <a:pt x="101" y="322"/>
                  </a:lnTo>
                  <a:lnTo>
                    <a:pt x="162" y="342"/>
                  </a:lnTo>
                  <a:lnTo>
                    <a:pt x="403" y="342"/>
                  </a:lnTo>
                  <a:lnTo>
                    <a:pt x="503" y="362"/>
                  </a:lnTo>
                  <a:lnTo>
                    <a:pt x="583" y="362"/>
                  </a:lnTo>
                  <a:lnTo>
                    <a:pt x="1045" y="463"/>
                  </a:lnTo>
                  <a:lnTo>
                    <a:pt x="1106" y="463"/>
                  </a:lnTo>
                  <a:lnTo>
                    <a:pt x="1166" y="443"/>
                  </a:lnTo>
                  <a:lnTo>
                    <a:pt x="1226" y="403"/>
                  </a:lnTo>
                  <a:lnTo>
                    <a:pt x="1246" y="342"/>
                  </a:lnTo>
                  <a:lnTo>
                    <a:pt x="1246" y="262"/>
                  </a:lnTo>
                  <a:lnTo>
                    <a:pt x="1226" y="202"/>
                  </a:lnTo>
                  <a:lnTo>
                    <a:pt x="1186" y="162"/>
                  </a:lnTo>
                  <a:lnTo>
                    <a:pt x="1126" y="121"/>
                  </a:lnTo>
                  <a:lnTo>
                    <a:pt x="644" y="21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4"/>
            <p:cNvSpPr/>
            <p:nvPr/>
          </p:nvSpPr>
          <p:spPr>
            <a:xfrm>
              <a:off x="1232200" y="1153225"/>
              <a:ext cx="225475" cy="48725"/>
            </a:xfrm>
            <a:custGeom>
              <a:avLst/>
              <a:gdLst/>
              <a:ahLst/>
              <a:cxnLst/>
              <a:rect l="l" t="t" r="r" b="b"/>
              <a:pathLst>
                <a:path w="9019" h="1949" extrusionOk="0">
                  <a:moveTo>
                    <a:pt x="141" y="0"/>
                  </a:moveTo>
                  <a:lnTo>
                    <a:pt x="81" y="21"/>
                  </a:lnTo>
                  <a:lnTo>
                    <a:pt x="41" y="61"/>
                  </a:lnTo>
                  <a:lnTo>
                    <a:pt x="21" y="121"/>
                  </a:lnTo>
                  <a:lnTo>
                    <a:pt x="1" y="181"/>
                  </a:lnTo>
                  <a:lnTo>
                    <a:pt x="21" y="241"/>
                  </a:lnTo>
                  <a:lnTo>
                    <a:pt x="61" y="302"/>
                  </a:lnTo>
                  <a:lnTo>
                    <a:pt x="121" y="342"/>
                  </a:lnTo>
                  <a:lnTo>
                    <a:pt x="643" y="543"/>
                  </a:lnTo>
                  <a:lnTo>
                    <a:pt x="1165" y="744"/>
                  </a:lnTo>
                  <a:lnTo>
                    <a:pt x="1688" y="924"/>
                  </a:lnTo>
                  <a:lnTo>
                    <a:pt x="2230" y="1085"/>
                  </a:lnTo>
                  <a:lnTo>
                    <a:pt x="2772" y="1226"/>
                  </a:lnTo>
                  <a:lnTo>
                    <a:pt x="3315" y="1346"/>
                  </a:lnTo>
                  <a:lnTo>
                    <a:pt x="3857" y="1467"/>
                  </a:lnTo>
                  <a:lnTo>
                    <a:pt x="4399" y="1567"/>
                  </a:lnTo>
                  <a:lnTo>
                    <a:pt x="4962" y="1668"/>
                  </a:lnTo>
                  <a:lnTo>
                    <a:pt x="5504" y="1748"/>
                  </a:lnTo>
                  <a:lnTo>
                    <a:pt x="6066" y="1808"/>
                  </a:lnTo>
                  <a:lnTo>
                    <a:pt x="6629" y="1848"/>
                  </a:lnTo>
                  <a:lnTo>
                    <a:pt x="7733" y="1929"/>
                  </a:lnTo>
                  <a:lnTo>
                    <a:pt x="8858" y="1949"/>
                  </a:lnTo>
                  <a:lnTo>
                    <a:pt x="8938" y="1929"/>
                  </a:lnTo>
                  <a:lnTo>
                    <a:pt x="8979" y="1888"/>
                  </a:lnTo>
                  <a:lnTo>
                    <a:pt x="9019" y="1828"/>
                  </a:lnTo>
                  <a:lnTo>
                    <a:pt x="9019" y="1768"/>
                  </a:lnTo>
                  <a:lnTo>
                    <a:pt x="9019" y="1708"/>
                  </a:lnTo>
                  <a:lnTo>
                    <a:pt x="8979" y="1647"/>
                  </a:lnTo>
                  <a:lnTo>
                    <a:pt x="8938" y="1607"/>
                  </a:lnTo>
                  <a:lnTo>
                    <a:pt x="8858" y="1607"/>
                  </a:lnTo>
                  <a:lnTo>
                    <a:pt x="7753" y="1567"/>
                  </a:lnTo>
                  <a:lnTo>
                    <a:pt x="6649" y="1507"/>
                  </a:lnTo>
                  <a:lnTo>
                    <a:pt x="6086" y="1467"/>
                  </a:lnTo>
                  <a:lnTo>
                    <a:pt x="5544" y="1386"/>
                  </a:lnTo>
                  <a:lnTo>
                    <a:pt x="5002" y="1326"/>
                  </a:lnTo>
                  <a:lnTo>
                    <a:pt x="4459" y="1226"/>
                  </a:lnTo>
                  <a:lnTo>
                    <a:pt x="3917" y="1125"/>
                  </a:lnTo>
                  <a:lnTo>
                    <a:pt x="3375" y="1005"/>
                  </a:lnTo>
                  <a:lnTo>
                    <a:pt x="2833" y="884"/>
                  </a:lnTo>
                  <a:lnTo>
                    <a:pt x="2290" y="744"/>
                  </a:lnTo>
                  <a:lnTo>
                    <a:pt x="1768" y="583"/>
                  </a:lnTo>
                  <a:lnTo>
                    <a:pt x="1246" y="402"/>
                  </a:lnTo>
                  <a:lnTo>
                    <a:pt x="724" y="22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4"/>
            <p:cNvSpPr/>
            <p:nvPr/>
          </p:nvSpPr>
          <p:spPr>
            <a:xfrm>
              <a:off x="1521925" y="1170300"/>
              <a:ext cx="74850" cy="16600"/>
            </a:xfrm>
            <a:custGeom>
              <a:avLst/>
              <a:gdLst/>
              <a:ahLst/>
              <a:cxnLst/>
              <a:rect l="l" t="t" r="r" b="b"/>
              <a:pathLst>
                <a:path w="2994" h="664" extrusionOk="0">
                  <a:moveTo>
                    <a:pt x="2793" y="0"/>
                  </a:moveTo>
                  <a:lnTo>
                    <a:pt x="2130" y="121"/>
                  </a:lnTo>
                  <a:lnTo>
                    <a:pt x="1487" y="241"/>
                  </a:lnTo>
                  <a:lnTo>
                    <a:pt x="1146" y="282"/>
                  </a:lnTo>
                  <a:lnTo>
                    <a:pt x="824" y="302"/>
                  </a:lnTo>
                  <a:lnTo>
                    <a:pt x="161" y="302"/>
                  </a:lnTo>
                  <a:lnTo>
                    <a:pt x="81" y="322"/>
                  </a:lnTo>
                  <a:lnTo>
                    <a:pt x="41" y="342"/>
                  </a:lnTo>
                  <a:lnTo>
                    <a:pt x="1" y="402"/>
                  </a:lnTo>
                  <a:lnTo>
                    <a:pt x="1" y="462"/>
                  </a:lnTo>
                  <a:lnTo>
                    <a:pt x="1" y="523"/>
                  </a:lnTo>
                  <a:lnTo>
                    <a:pt x="41" y="583"/>
                  </a:lnTo>
                  <a:lnTo>
                    <a:pt x="81" y="623"/>
                  </a:lnTo>
                  <a:lnTo>
                    <a:pt x="161" y="643"/>
                  </a:lnTo>
                  <a:lnTo>
                    <a:pt x="503" y="663"/>
                  </a:lnTo>
                  <a:lnTo>
                    <a:pt x="844" y="643"/>
                  </a:lnTo>
                  <a:lnTo>
                    <a:pt x="1186" y="623"/>
                  </a:lnTo>
                  <a:lnTo>
                    <a:pt x="1527" y="583"/>
                  </a:lnTo>
                  <a:lnTo>
                    <a:pt x="2210" y="462"/>
                  </a:lnTo>
                  <a:lnTo>
                    <a:pt x="2873" y="342"/>
                  </a:lnTo>
                  <a:lnTo>
                    <a:pt x="2933" y="302"/>
                  </a:lnTo>
                  <a:lnTo>
                    <a:pt x="2973" y="261"/>
                  </a:lnTo>
                  <a:lnTo>
                    <a:pt x="2993" y="201"/>
                  </a:lnTo>
                  <a:lnTo>
                    <a:pt x="2993" y="141"/>
                  </a:lnTo>
                  <a:lnTo>
                    <a:pt x="2973" y="81"/>
                  </a:lnTo>
                  <a:lnTo>
                    <a:pt x="2913" y="41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24"/>
          <p:cNvGrpSpPr/>
          <p:nvPr/>
        </p:nvGrpSpPr>
        <p:grpSpPr>
          <a:xfrm>
            <a:off x="1633939" y="3102129"/>
            <a:ext cx="308579" cy="410692"/>
            <a:chOff x="-3252550" y="523900"/>
            <a:chExt cx="767800" cy="1021875"/>
          </a:xfrm>
        </p:grpSpPr>
        <p:sp>
          <p:nvSpPr>
            <p:cNvPr id="810" name="Google Shape;810;p24"/>
            <p:cNvSpPr/>
            <p:nvPr/>
          </p:nvSpPr>
          <p:spPr>
            <a:xfrm>
              <a:off x="-3150600" y="747875"/>
              <a:ext cx="388675" cy="731625"/>
            </a:xfrm>
            <a:custGeom>
              <a:avLst/>
              <a:gdLst/>
              <a:ahLst/>
              <a:cxnLst/>
              <a:rect l="l" t="t" r="r" b="b"/>
              <a:pathLst>
                <a:path w="15547" h="29265" extrusionOk="0">
                  <a:moveTo>
                    <a:pt x="2551" y="0"/>
                  </a:moveTo>
                  <a:lnTo>
                    <a:pt x="2350" y="20"/>
                  </a:lnTo>
                  <a:lnTo>
                    <a:pt x="2129" y="100"/>
                  </a:lnTo>
                  <a:lnTo>
                    <a:pt x="1908" y="201"/>
                  </a:lnTo>
                  <a:lnTo>
                    <a:pt x="1607" y="362"/>
                  </a:lnTo>
                  <a:lnTo>
                    <a:pt x="1346" y="542"/>
                  </a:lnTo>
                  <a:lnTo>
                    <a:pt x="1125" y="743"/>
                  </a:lnTo>
                  <a:lnTo>
                    <a:pt x="904" y="944"/>
                  </a:lnTo>
                  <a:lnTo>
                    <a:pt x="723" y="1145"/>
                  </a:lnTo>
                  <a:lnTo>
                    <a:pt x="562" y="1366"/>
                  </a:lnTo>
                  <a:lnTo>
                    <a:pt x="422" y="1587"/>
                  </a:lnTo>
                  <a:lnTo>
                    <a:pt x="301" y="1808"/>
                  </a:lnTo>
                  <a:lnTo>
                    <a:pt x="201" y="2049"/>
                  </a:lnTo>
                  <a:lnTo>
                    <a:pt x="121" y="2290"/>
                  </a:lnTo>
                  <a:lnTo>
                    <a:pt x="60" y="2531"/>
                  </a:lnTo>
                  <a:lnTo>
                    <a:pt x="20" y="2772"/>
                  </a:lnTo>
                  <a:lnTo>
                    <a:pt x="0" y="3033"/>
                  </a:lnTo>
                  <a:lnTo>
                    <a:pt x="0" y="3274"/>
                  </a:lnTo>
                  <a:lnTo>
                    <a:pt x="0" y="3535"/>
                  </a:lnTo>
                  <a:lnTo>
                    <a:pt x="40" y="3796"/>
                  </a:lnTo>
                  <a:lnTo>
                    <a:pt x="80" y="4057"/>
                  </a:lnTo>
                  <a:lnTo>
                    <a:pt x="121" y="4318"/>
                  </a:lnTo>
                  <a:lnTo>
                    <a:pt x="281" y="4861"/>
                  </a:lnTo>
                  <a:lnTo>
                    <a:pt x="462" y="5383"/>
                  </a:lnTo>
                  <a:lnTo>
                    <a:pt x="703" y="5885"/>
                  </a:lnTo>
                  <a:lnTo>
                    <a:pt x="964" y="6387"/>
                  </a:lnTo>
                  <a:lnTo>
                    <a:pt x="1245" y="6889"/>
                  </a:lnTo>
                  <a:lnTo>
                    <a:pt x="1547" y="7351"/>
                  </a:lnTo>
                  <a:lnTo>
                    <a:pt x="1868" y="7793"/>
                  </a:lnTo>
                  <a:lnTo>
                    <a:pt x="3394" y="9862"/>
                  </a:lnTo>
                  <a:lnTo>
                    <a:pt x="4118" y="10886"/>
                  </a:lnTo>
                  <a:lnTo>
                    <a:pt x="4479" y="11408"/>
                  </a:lnTo>
                  <a:lnTo>
                    <a:pt x="4821" y="11931"/>
                  </a:lnTo>
                  <a:lnTo>
                    <a:pt x="5142" y="12473"/>
                  </a:lnTo>
                  <a:lnTo>
                    <a:pt x="5463" y="13015"/>
                  </a:lnTo>
                  <a:lnTo>
                    <a:pt x="5744" y="13558"/>
                  </a:lnTo>
                  <a:lnTo>
                    <a:pt x="6026" y="14140"/>
                  </a:lnTo>
                  <a:lnTo>
                    <a:pt x="6267" y="14702"/>
                  </a:lnTo>
                  <a:lnTo>
                    <a:pt x="6508" y="15305"/>
                  </a:lnTo>
                  <a:lnTo>
                    <a:pt x="6709" y="15908"/>
                  </a:lnTo>
                  <a:lnTo>
                    <a:pt x="6869" y="16530"/>
                  </a:lnTo>
                  <a:lnTo>
                    <a:pt x="7070" y="17334"/>
                  </a:lnTo>
                  <a:lnTo>
                    <a:pt x="7251" y="18217"/>
                  </a:lnTo>
                  <a:lnTo>
                    <a:pt x="7653" y="20085"/>
                  </a:lnTo>
                  <a:lnTo>
                    <a:pt x="7873" y="21069"/>
                  </a:lnTo>
                  <a:lnTo>
                    <a:pt x="8135" y="22054"/>
                  </a:lnTo>
                  <a:lnTo>
                    <a:pt x="8436" y="23038"/>
                  </a:lnTo>
                  <a:lnTo>
                    <a:pt x="8576" y="23520"/>
                  </a:lnTo>
                  <a:lnTo>
                    <a:pt x="8757" y="23982"/>
                  </a:lnTo>
                  <a:lnTo>
                    <a:pt x="8938" y="24464"/>
                  </a:lnTo>
                  <a:lnTo>
                    <a:pt x="9139" y="24906"/>
                  </a:lnTo>
                  <a:lnTo>
                    <a:pt x="9340" y="25368"/>
                  </a:lnTo>
                  <a:lnTo>
                    <a:pt x="9561" y="25790"/>
                  </a:lnTo>
                  <a:lnTo>
                    <a:pt x="9802" y="26211"/>
                  </a:lnTo>
                  <a:lnTo>
                    <a:pt x="10063" y="26613"/>
                  </a:lnTo>
                  <a:lnTo>
                    <a:pt x="10324" y="26975"/>
                  </a:lnTo>
                  <a:lnTo>
                    <a:pt x="10625" y="27336"/>
                  </a:lnTo>
                  <a:lnTo>
                    <a:pt x="10926" y="27678"/>
                  </a:lnTo>
                  <a:lnTo>
                    <a:pt x="11248" y="27979"/>
                  </a:lnTo>
                  <a:lnTo>
                    <a:pt x="11609" y="28280"/>
                  </a:lnTo>
                  <a:lnTo>
                    <a:pt x="11971" y="28521"/>
                  </a:lnTo>
                  <a:lnTo>
                    <a:pt x="12373" y="28762"/>
                  </a:lnTo>
                  <a:lnTo>
                    <a:pt x="12774" y="28943"/>
                  </a:lnTo>
                  <a:lnTo>
                    <a:pt x="13216" y="29104"/>
                  </a:lnTo>
                  <a:lnTo>
                    <a:pt x="13678" y="29224"/>
                  </a:lnTo>
                  <a:lnTo>
                    <a:pt x="13819" y="29264"/>
                  </a:lnTo>
                  <a:lnTo>
                    <a:pt x="14241" y="29264"/>
                  </a:lnTo>
                  <a:lnTo>
                    <a:pt x="14522" y="29204"/>
                  </a:lnTo>
                  <a:lnTo>
                    <a:pt x="14662" y="29144"/>
                  </a:lnTo>
                  <a:lnTo>
                    <a:pt x="14783" y="29084"/>
                  </a:lnTo>
                  <a:lnTo>
                    <a:pt x="14903" y="29023"/>
                  </a:lnTo>
                  <a:lnTo>
                    <a:pt x="15024" y="28943"/>
                  </a:lnTo>
                  <a:lnTo>
                    <a:pt x="15124" y="28843"/>
                  </a:lnTo>
                  <a:lnTo>
                    <a:pt x="15225" y="28742"/>
                  </a:lnTo>
                  <a:lnTo>
                    <a:pt x="15305" y="28622"/>
                  </a:lnTo>
                  <a:lnTo>
                    <a:pt x="15365" y="28501"/>
                  </a:lnTo>
                  <a:lnTo>
                    <a:pt x="15426" y="28381"/>
                  </a:lnTo>
                  <a:lnTo>
                    <a:pt x="15446" y="28220"/>
                  </a:lnTo>
                  <a:lnTo>
                    <a:pt x="15506" y="27959"/>
                  </a:lnTo>
                  <a:lnTo>
                    <a:pt x="15526" y="27718"/>
                  </a:lnTo>
                  <a:lnTo>
                    <a:pt x="15546" y="27196"/>
                  </a:lnTo>
                  <a:lnTo>
                    <a:pt x="15526" y="26693"/>
                  </a:lnTo>
                  <a:lnTo>
                    <a:pt x="15466" y="26191"/>
                  </a:lnTo>
                  <a:lnTo>
                    <a:pt x="15365" y="25709"/>
                  </a:lnTo>
                  <a:lnTo>
                    <a:pt x="15225" y="25227"/>
                  </a:lnTo>
                  <a:lnTo>
                    <a:pt x="15064" y="24745"/>
                  </a:lnTo>
                  <a:lnTo>
                    <a:pt x="14883" y="24283"/>
                  </a:lnTo>
                  <a:lnTo>
                    <a:pt x="14662" y="23821"/>
                  </a:lnTo>
                  <a:lnTo>
                    <a:pt x="14441" y="23359"/>
                  </a:lnTo>
                  <a:lnTo>
                    <a:pt x="13959" y="22455"/>
                  </a:lnTo>
                  <a:lnTo>
                    <a:pt x="13437" y="21572"/>
                  </a:lnTo>
                  <a:lnTo>
                    <a:pt x="12935" y="20688"/>
                  </a:lnTo>
                  <a:lnTo>
                    <a:pt x="12634" y="20125"/>
                  </a:lnTo>
                  <a:lnTo>
                    <a:pt x="12332" y="19543"/>
                  </a:lnTo>
                  <a:lnTo>
                    <a:pt x="12071" y="18940"/>
                  </a:lnTo>
                  <a:lnTo>
                    <a:pt x="11810" y="18358"/>
                  </a:lnTo>
                  <a:lnTo>
                    <a:pt x="11308" y="17153"/>
                  </a:lnTo>
                  <a:lnTo>
                    <a:pt x="10826" y="15928"/>
                  </a:lnTo>
                  <a:lnTo>
                    <a:pt x="9902" y="13477"/>
                  </a:lnTo>
                  <a:lnTo>
                    <a:pt x="9400" y="12252"/>
                  </a:lnTo>
                  <a:lnTo>
                    <a:pt x="9159" y="11649"/>
                  </a:lnTo>
                  <a:lnTo>
                    <a:pt x="8898" y="11067"/>
                  </a:lnTo>
                  <a:lnTo>
                    <a:pt x="8255" y="9621"/>
                  </a:lnTo>
                  <a:lnTo>
                    <a:pt x="7632" y="8195"/>
                  </a:lnTo>
                  <a:lnTo>
                    <a:pt x="7010" y="6749"/>
                  </a:lnTo>
                  <a:lnTo>
                    <a:pt x="6668" y="6026"/>
                  </a:lnTo>
                  <a:lnTo>
                    <a:pt x="6327" y="5323"/>
                  </a:lnTo>
                  <a:lnTo>
                    <a:pt x="5885" y="4419"/>
                  </a:lnTo>
                  <a:lnTo>
                    <a:pt x="5624" y="3937"/>
                  </a:lnTo>
                  <a:lnTo>
                    <a:pt x="5363" y="3455"/>
                  </a:lnTo>
                  <a:lnTo>
                    <a:pt x="5062" y="2993"/>
                  </a:lnTo>
                  <a:lnTo>
                    <a:pt x="4760" y="2551"/>
                  </a:lnTo>
                  <a:lnTo>
                    <a:pt x="4419" y="2129"/>
                  </a:lnTo>
                  <a:lnTo>
                    <a:pt x="4238" y="1928"/>
                  </a:lnTo>
                  <a:lnTo>
                    <a:pt x="4057" y="1727"/>
                  </a:lnTo>
                  <a:lnTo>
                    <a:pt x="4057" y="1547"/>
                  </a:lnTo>
                  <a:lnTo>
                    <a:pt x="4057" y="1346"/>
                  </a:lnTo>
                  <a:lnTo>
                    <a:pt x="4017" y="1165"/>
                  </a:lnTo>
                  <a:lnTo>
                    <a:pt x="3937" y="964"/>
                  </a:lnTo>
                  <a:lnTo>
                    <a:pt x="3856" y="783"/>
                  </a:lnTo>
                  <a:lnTo>
                    <a:pt x="3756" y="623"/>
                  </a:lnTo>
                  <a:lnTo>
                    <a:pt x="3635" y="462"/>
                  </a:lnTo>
                  <a:lnTo>
                    <a:pt x="3475" y="341"/>
                  </a:lnTo>
                  <a:lnTo>
                    <a:pt x="3314" y="221"/>
                  </a:lnTo>
                  <a:lnTo>
                    <a:pt x="3153" y="121"/>
                  </a:lnTo>
                  <a:lnTo>
                    <a:pt x="2953" y="60"/>
                  </a:lnTo>
                  <a:lnTo>
                    <a:pt x="2772" y="20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-3252550" y="570600"/>
              <a:ext cx="673400" cy="971150"/>
            </a:xfrm>
            <a:custGeom>
              <a:avLst/>
              <a:gdLst/>
              <a:ahLst/>
              <a:cxnLst/>
              <a:rect l="l" t="t" r="r" b="b"/>
              <a:pathLst>
                <a:path w="26936" h="38846" extrusionOk="0">
                  <a:moveTo>
                    <a:pt x="2853" y="1"/>
                  </a:moveTo>
                  <a:lnTo>
                    <a:pt x="2532" y="41"/>
                  </a:lnTo>
                  <a:lnTo>
                    <a:pt x="2210" y="121"/>
                  </a:lnTo>
                  <a:lnTo>
                    <a:pt x="1889" y="262"/>
                  </a:lnTo>
                  <a:lnTo>
                    <a:pt x="1588" y="403"/>
                  </a:lnTo>
                  <a:lnTo>
                    <a:pt x="1326" y="603"/>
                  </a:lnTo>
                  <a:lnTo>
                    <a:pt x="1065" y="824"/>
                  </a:lnTo>
                  <a:lnTo>
                    <a:pt x="824" y="1065"/>
                  </a:lnTo>
                  <a:lnTo>
                    <a:pt x="603" y="1347"/>
                  </a:lnTo>
                  <a:lnTo>
                    <a:pt x="423" y="1628"/>
                  </a:lnTo>
                  <a:lnTo>
                    <a:pt x="262" y="1929"/>
                  </a:lnTo>
                  <a:lnTo>
                    <a:pt x="141" y="2230"/>
                  </a:lnTo>
                  <a:lnTo>
                    <a:pt x="41" y="2552"/>
                  </a:lnTo>
                  <a:lnTo>
                    <a:pt x="1" y="2873"/>
                  </a:lnTo>
                  <a:lnTo>
                    <a:pt x="1" y="3215"/>
                  </a:lnTo>
                  <a:lnTo>
                    <a:pt x="21" y="3496"/>
                  </a:lnTo>
                  <a:lnTo>
                    <a:pt x="61" y="3797"/>
                  </a:lnTo>
                  <a:lnTo>
                    <a:pt x="141" y="4078"/>
                  </a:lnTo>
                  <a:lnTo>
                    <a:pt x="222" y="4359"/>
                  </a:lnTo>
                  <a:lnTo>
                    <a:pt x="342" y="4641"/>
                  </a:lnTo>
                  <a:lnTo>
                    <a:pt x="483" y="4902"/>
                  </a:lnTo>
                  <a:lnTo>
                    <a:pt x="623" y="5163"/>
                  </a:lnTo>
                  <a:lnTo>
                    <a:pt x="784" y="5424"/>
                  </a:lnTo>
                  <a:lnTo>
                    <a:pt x="965" y="5665"/>
                  </a:lnTo>
                  <a:lnTo>
                    <a:pt x="1166" y="5926"/>
                  </a:lnTo>
                  <a:lnTo>
                    <a:pt x="1367" y="6167"/>
                  </a:lnTo>
                  <a:lnTo>
                    <a:pt x="1588" y="6388"/>
                  </a:lnTo>
                  <a:lnTo>
                    <a:pt x="2070" y="6850"/>
                  </a:lnTo>
                  <a:lnTo>
                    <a:pt x="2572" y="7292"/>
                  </a:lnTo>
                  <a:lnTo>
                    <a:pt x="3114" y="7694"/>
                  </a:lnTo>
                  <a:lnTo>
                    <a:pt x="3656" y="8095"/>
                  </a:lnTo>
                  <a:lnTo>
                    <a:pt x="4219" y="8457"/>
                  </a:lnTo>
                  <a:lnTo>
                    <a:pt x="4781" y="8818"/>
                  </a:lnTo>
                  <a:lnTo>
                    <a:pt x="5866" y="9461"/>
                  </a:lnTo>
                  <a:lnTo>
                    <a:pt x="6830" y="10044"/>
                  </a:lnTo>
                  <a:lnTo>
                    <a:pt x="6990" y="10144"/>
                  </a:lnTo>
                  <a:lnTo>
                    <a:pt x="7513" y="10666"/>
                  </a:lnTo>
                  <a:lnTo>
                    <a:pt x="7995" y="11188"/>
                  </a:lnTo>
                  <a:lnTo>
                    <a:pt x="8477" y="11731"/>
                  </a:lnTo>
                  <a:lnTo>
                    <a:pt x="8939" y="12293"/>
                  </a:lnTo>
                  <a:lnTo>
                    <a:pt x="9381" y="12855"/>
                  </a:lnTo>
                  <a:lnTo>
                    <a:pt x="9822" y="13438"/>
                  </a:lnTo>
                  <a:lnTo>
                    <a:pt x="10686" y="14623"/>
                  </a:lnTo>
                  <a:lnTo>
                    <a:pt x="10847" y="14804"/>
                  </a:lnTo>
                  <a:lnTo>
                    <a:pt x="11028" y="14964"/>
                  </a:lnTo>
                  <a:lnTo>
                    <a:pt x="11208" y="15085"/>
                  </a:lnTo>
                  <a:lnTo>
                    <a:pt x="11409" y="15165"/>
                  </a:lnTo>
                  <a:lnTo>
                    <a:pt x="12052" y="16170"/>
                  </a:lnTo>
                  <a:lnTo>
                    <a:pt x="12393" y="16672"/>
                  </a:lnTo>
                  <a:lnTo>
                    <a:pt x="12735" y="17154"/>
                  </a:lnTo>
                  <a:lnTo>
                    <a:pt x="12815" y="17375"/>
                  </a:lnTo>
                  <a:lnTo>
                    <a:pt x="13237" y="18499"/>
                  </a:lnTo>
                  <a:lnTo>
                    <a:pt x="13679" y="19604"/>
                  </a:lnTo>
                  <a:lnTo>
                    <a:pt x="14141" y="20709"/>
                  </a:lnTo>
                  <a:lnTo>
                    <a:pt x="14643" y="21793"/>
                  </a:lnTo>
                  <a:lnTo>
                    <a:pt x="14964" y="23159"/>
                  </a:lnTo>
                  <a:lnTo>
                    <a:pt x="15306" y="24545"/>
                  </a:lnTo>
                  <a:lnTo>
                    <a:pt x="15667" y="25911"/>
                  </a:lnTo>
                  <a:lnTo>
                    <a:pt x="16049" y="27277"/>
                  </a:lnTo>
                  <a:lnTo>
                    <a:pt x="16451" y="28643"/>
                  </a:lnTo>
                  <a:lnTo>
                    <a:pt x="16892" y="29988"/>
                  </a:lnTo>
                  <a:lnTo>
                    <a:pt x="17374" y="31314"/>
                  </a:lnTo>
                  <a:lnTo>
                    <a:pt x="17616" y="31977"/>
                  </a:lnTo>
                  <a:lnTo>
                    <a:pt x="17897" y="32640"/>
                  </a:lnTo>
                  <a:lnTo>
                    <a:pt x="17957" y="32780"/>
                  </a:lnTo>
                  <a:lnTo>
                    <a:pt x="18037" y="32921"/>
                  </a:lnTo>
                  <a:lnTo>
                    <a:pt x="18138" y="33041"/>
                  </a:lnTo>
                  <a:lnTo>
                    <a:pt x="18218" y="33142"/>
                  </a:lnTo>
                  <a:lnTo>
                    <a:pt x="18499" y="33724"/>
                  </a:lnTo>
                  <a:lnTo>
                    <a:pt x="18821" y="34307"/>
                  </a:lnTo>
                  <a:lnTo>
                    <a:pt x="19142" y="34869"/>
                  </a:lnTo>
                  <a:lnTo>
                    <a:pt x="19483" y="35411"/>
                  </a:lnTo>
                  <a:lnTo>
                    <a:pt x="19463" y="35532"/>
                  </a:lnTo>
                  <a:lnTo>
                    <a:pt x="19443" y="35672"/>
                  </a:lnTo>
                  <a:lnTo>
                    <a:pt x="19423" y="35793"/>
                  </a:lnTo>
                  <a:lnTo>
                    <a:pt x="19423" y="35934"/>
                  </a:lnTo>
                  <a:lnTo>
                    <a:pt x="19443" y="36074"/>
                  </a:lnTo>
                  <a:lnTo>
                    <a:pt x="19483" y="36215"/>
                  </a:lnTo>
                  <a:lnTo>
                    <a:pt x="19524" y="36355"/>
                  </a:lnTo>
                  <a:lnTo>
                    <a:pt x="19584" y="36516"/>
                  </a:lnTo>
                  <a:lnTo>
                    <a:pt x="19745" y="36777"/>
                  </a:lnTo>
                  <a:lnTo>
                    <a:pt x="19925" y="37038"/>
                  </a:lnTo>
                  <a:lnTo>
                    <a:pt x="20146" y="37299"/>
                  </a:lnTo>
                  <a:lnTo>
                    <a:pt x="20387" y="37540"/>
                  </a:lnTo>
                  <a:lnTo>
                    <a:pt x="20668" y="37801"/>
                  </a:lnTo>
                  <a:lnTo>
                    <a:pt x="20970" y="38022"/>
                  </a:lnTo>
                  <a:lnTo>
                    <a:pt x="21291" y="38243"/>
                  </a:lnTo>
                  <a:lnTo>
                    <a:pt x="21612" y="38424"/>
                  </a:lnTo>
                  <a:lnTo>
                    <a:pt x="21954" y="38585"/>
                  </a:lnTo>
                  <a:lnTo>
                    <a:pt x="22295" y="38705"/>
                  </a:lnTo>
                  <a:lnTo>
                    <a:pt x="22637" y="38806"/>
                  </a:lnTo>
                  <a:lnTo>
                    <a:pt x="22978" y="38846"/>
                  </a:lnTo>
                  <a:lnTo>
                    <a:pt x="23480" y="38846"/>
                  </a:lnTo>
                  <a:lnTo>
                    <a:pt x="23641" y="38806"/>
                  </a:lnTo>
                  <a:lnTo>
                    <a:pt x="23802" y="38766"/>
                  </a:lnTo>
                  <a:lnTo>
                    <a:pt x="23962" y="38705"/>
                  </a:lnTo>
                  <a:lnTo>
                    <a:pt x="24103" y="38645"/>
                  </a:lnTo>
                  <a:lnTo>
                    <a:pt x="24264" y="38545"/>
                  </a:lnTo>
                  <a:lnTo>
                    <a:pt x="24525" y="38585"/>
                  </a:lnTo>
                  <a:lnTo>
                    <a:pt x="24806" y="38605"/>
                  </a:lnTo>
                  <a:lnTo>
                    <a:pt x="25087" y="38565"/>
                  </a:lnTo>
                  <a:lnTo>
                    <a:pt x="25368" y="38504"/>
                  </a:lnTo>
                  <a:lnTo>
                    <a:pt x="25569" y="38424"/>
                  </a:lnTo>
                  <a:lnTo>
                    <a:pt x="25750" y="38324"/>
                  </a:lnTo>
                  <a:lnTo>
                    <a:pt x="25911" y="38223"/>
                  </a:lnTo>
                  <a:lnTo>
                    <a:pt x="26051" y="38103"/>
                  </a:lnTo>
                  <a:lnTo>
                    <a:pt x="26192" y="37982"/>
                  </a:lnTo>
                  <a:lnTo>
                    <a:pt x="26312" y="37842"/>
                  </a:lnTo>
                  <a:lnTo>
                    <a:pt x="26413" y="37701"/>
                  </a:lnTo>
                  <a:lnTo>
                    <a:pt x="26513" y="37540"/>
                  </a:lnTo>
                  <a:lnTo>
                    <a:pt x="26594" y="37380"/>
                  </a:lnTo>
                  <a:lnTo>
                    <a:pt x="26674" y="37199"/>
                  </a:lnTo>
                  <a:lnTo>
                    <a:pt x="26794" y="36837"/>
                  </a:lnTo>
                  <a:lnTo>
                    <a:pt x="26875" y="36456"/>
                  </a:lnTo>
                  <a:lnTo>
                    <a:pt x="26935" y="36074"/>
                  </a:lnTo>
                  <a:lnTo>
                    <a:pt x="26935" y="35913"/>
                  </a:lnTo>
                  <a:lnTo>
                    <a:pt x="26915" y="35773"/>
                  </a:lnTo>
                  <a:lnTo>
                    <a:pt x="26895" y="35652"/>
                  </a:lnTo>
                  <a:lnTo>
                    <a:pt x="26835" y="35512"/>
                  </a:lnTo>
                  <a:lnTo>
                    <a:pt x="26774" y="35391"/>
                  </a:lnTo>
                  <a:lnTo>
                    <a:pt x="26694" y="35271"/>
                  </a:lnTo>
                  <a:lnTo>
                    <a:pt x="26614" y="35150"/>
                  </a:lnTo>
                  <a:lnTo>
                    <a:pt x="26513" y="35050"/>
                  </a:lnTo>
                  <a:lnTo>
                    <a:pt x="26393" y="34969"/>
                  </a:lnTo>
                  <a:lnTo>
                    <a:pt x="26292" y="34869"/>
                  </a:lnTo>
                  <a:lnTo>
                    <a:pt x="26152" y="34809"/>
                  </a:lnTo>
                  <a:lnTo>
                    <a:pt x="26031" y="34748"/>
                  </a:lnTo>
                  <a:lnTo>
                    <a:pt x="25891" y="34688"/>
                  </a:lnTo>
                  <a:lnTo>
                    <a:pt x="25770" y="34668"/>
                  </a:lnTo>
                  <a:lnTo>
                    <a:pt x="25630" y="34628"/>
                  </a:lnTo>
                  <a:lnTo>
                    <a:pt x="25489" y="34628"/>
                  </a:lnTo>
                  <a:lnTo>
                    <a:pt x="25328" y="34648"/>
                  </a:lnTo>
                  <a:lnTo>
                    <a:pt x="25168" y="34668"/>
                  </a:lnTo>
                  <a:lnTo>
                    <a:pt x="25007" y="34708"/>
                  </a:lnTo>
                  <a:lnTo>
                    <a:pt x="24866" y="34769"/>
                  </a:lnTo>
                  <a:lnTo>
                    <a:pt x="24746" y="34849"/>
                  </a:lnTo>
                  <a:lnTo>
                    <a:pt x="24625" y="34929"/>
                  </a:lnTo>
                  <a:lnTo>
                    <a:pt x="24525" y="35030"/>
                  </a:lnTo>
                  <a:lnTo>
                    <a:pt x="24424" y="35130"/>
                  </a:lnTo>
                  <a:lnTo>
                    <a:pt x="24384" y="35090"/>
                  </a:lnTo>
                  <a:lnTo>
                    <a:pt x="24183" y="34929"/>
                  </a:lnTo>
                  <a:lnTo>
                    <a:pt x="23983" y="34748"/>
                  </a:lnTo>
                  <a:lnTo>
                    <a:pt x="23500" y="34407"/>
                  </a:lnTo>
                  <a:lnTo>
                    <a:pt x="22998" y="34086"/>
                  </a:lnTo>
                  <a:lnTo>
                    <a:pt x="22777" y="33925"/>
                  </a:lnTo>
                  <a:lnTo>
                    <a:pt x="22556" y="33744"/>
                  </a:lnTo>
                  <a:lnTo>
                    <a:pt x="21854" y="32941"/>
                  </a:lnTo>
                  <a:lnTo>
                    <a:pt x="21713" y="32800"/>
                  </a:lnTo>
                  <a:lnTo>
                    <a:pt x="21592" y="32680"/>
                  </a:lnTo>
                  <a:lnTo>
                    <a:pt x="21452" y="32599"/>
                  </a:lnTo>
                  <a:lnTo>
                    <a:pt x="21311" y="32539"/>
                  </a:lnTo>
                  <a:lnTo>
                    <a:pt x="21231" y="32459"/>
                  </a:lnTo>
                  <a:lnTo>
                    <a:pt x="21331" y="32338"/>
                  </a:lnTo>
                  <a:lnTo>
                    <a:pt x="21412" y="32218"/>
                  </a:lnTo>
                  <a:lnTo>
                    <a:pt x="21492" y="32057"/>
                  </a:lnTo>
                  <a:lnTo>
                    <a:pt x="21552" y="31896"/>
                  </a:lnTo>
                  <a:lnTo>
                    <a:pt x="21572" y="31736"/>
                  </a:lnTo>
                  <a:lnTo>
                    <a:pt x="21572" y="31555"/>
                  </a:lnTo>
                  <a:lnTo>
                    <a:pt x="21552" y="31374"/>
                  </a:lnTo>
                  <a:lnTo>
                    <a:pt x="21512" y="31173"/>
                  </a:lnTo>
                  <a:lnTo>
                    <a:pt x="20849" y="28984"/>
                  </a:lnTo>
                  <a:lnTo>
                    <a:pt x="20207" y="26815"/>
                  </a:lnTo>
                  <a:lnTo>
                    <a:pt x="19905" y="25730"/>
                  </a:lnTo>
                  <a:lnTo>
                    <a:pt x="19604" y="24625"/>
                  </a:lnTo>
                  <a:lnTo>
                    <a:pt x="19343" y="23521"/>
                  </a:lnTo>
                  <a:lnTo>
                    <a:pt x="19102" y="22416"/>
                  </a:lnTo>
                  <a:lnTo>
                    <a:pt x="19082" y="22276"/>
                  </a:lnTo>
                  <a:lnTo>
                    <a:pt x="19162" y="22135"/>
                  </a:lnTo>
                  <a:lnTo>
                    <a:pt x="19242" y="21974"/>
                  </a:lnTo>
                  <a:lnTo>
                    <a:pt x="19283" y="21793"/>
                  </a:lnTo>
                  <a:lnTo>
                    <a:pt x="19323" y="21613"/>
                  </a:lnTo>
                  <a:lnTo>
                    <a:pt x="19303" y="21412"/>
                  </a:lnTo>
                  <a:lnTo>
                    <a:pt x="19283" y="21211"/>
                  </a:lnTo>
                  <a:lnTo>
                    <a:pt x="19202" y="21010"/>
                  </a:lnTo>
                  <a:lnTo>
                    <a:pt x="19102" y="20789"/>
                  </a:lnTo>
                  <a:lnTo>
                    <a:pt x="18560" y="19845"/>
                  </a:lnTo>
                  <a:lnTo>
                    <a:pt x="17977" y="18901"/>
                  </a:lnTo>
                  <a:lnTo>
                    <a:pt x="18017" y="18781"/>
                  </a:lnTo>
                  <a:lnTo>
                    <a:pt x="18037" y="18660"/>
                  </a:lnTo>
                  <a:lnTo>
                    <a:pt x="18037" y="18520"/>
                  </a:lnTo>
                  <a:lnTo>
                    <a:pt x="18017" y="18379"/>
                  </a:lnTo>
                  <a:lnTo>
                    <a:pt x="17997" y="18258"/>
                  </a:lnTo>
                  <a:lnTo>
                    <a:pt x="17957" y="18118"/>
                  </a:lnTo>
                  <a:lnTo>
                    <a:pt x="17897" y="17977"/>
                  </a:lnTo>
                  <a:lnTo>
                    <a:pt x="17836" y="17837"/>
                  </a:lnTo>
                  <a:lnTo>
                    <a:pt x="17535" y="17294"/>
                  </a:lnTo>
                  <a:lnTo>
                    <a:pt x="17254" y="16752"/>
                  </a:lnTo>
                  <a:lnTo>
                    <a:pt x="16712" y="15647"/>
                  </a:lnTo>
                  <a:lnTo>
                    <a:pt x="16169" y="14543"/>
                  </a:lnTo>
                  <a:lnTo>
                    <a:pt x="15627" y="13438"/>
                  </a:lnTo>
                  <a:lnTo>
                    <a:pt x="15346" y="12896"/>
                  </a:lnTo>
                  <a:lnTo>
                    <a:pt x="15045" y="12373"/>
                  </a:lnTo>
                  <a:lnTo>
                    <a:pt x="14743" y="11831"/>
                  </a:lnTo>
                  <a:lnTo>
                    <a:pt x="14422" y="11309"/>
                  </a:lnTo>
                  <a:lnTo>
                    <a:pt x="14081" y="10807"/>
                  </a:lnTo>
                  <a:lnTo>
                    <a:pt x="13739" y="10305"/>
                  </a:lnTo>
                  <a:lnTo>
                    <a:pt x="13357" y="9823"/>
                  </a:lnTo>
                  <a:lnTo>
                    <a:pt x="12956" y="9341"/>
                  </a:lnTo>
                  <a:lnTo>
                    <a:pt x="12815" y="9220"/>
                  </a:lnTo>
                  <a:lnTo>
                    <a:pt x="12695" y="9120"/>
                  </a:lnTo>
                  <a:lnTo>
                    <a:pt x="12554" y="9039"/>
                  </a:lnTo>
                  <a:lnTo>
                    <a:pt x="12434" y="8959"/>
                  </a:lnTo>
                  <a:lnTo>
                    <a:pt x="12293" y="8919"/>
                  </a:lnTo>
                  <a:lnTo>
                    <a:pt x="12152" y="8899"/>
                  </a:lnTo>
                  <a:lnTo>
                    <a:pt x="12012" y="8879"/>
                  </a:lnTo>
                  <a:lnTo>
                    <a:pt x="11891" y="8879"/>
                  </a:lnTo>
                  <a:lnTo>
                    <a:pt x="11871" y="8718"/>
                  </a:lnTo>
                  <a:lnTo>
                    <a:pt x="11851" y="8557"/>
                  </a:lnTo>
                  <a:lnTo>
                    <a:pt x="11791" y="8417"/>
                  </a:lnTo>
                  <a:lnTo>
                    <a:pt x="11731" y="8256"/>
                  </a:lnTo>
                  <a:lnTo>
                    <a:pt x="11630" y="8115"/>
                  </a:lnTo>
                  <a:lnTo>
                    <a:pt x="11530" y="7955"/>
                  </a:lnTo>
                  <a:lnTo>
                    <a:pt x="11389" y="7834"/>
                  </a:lnTo>
                  <a:lnTo>
                    <a:pt x="11248" y="7714"/>
                  </a:lnTo>
                  <a:lnTo>
                    <a:pt x="10626" y="7272"/>
                  </a:lnTo>
                  <a:lnTo>
                    <a:pt x="9983" y="6870"/>
                  </a:lnTo>
                  <a:lnTo>
                    <a:pt x="8637" y="5926"/>
                  </a:lnTo>
                  <a:lnTo>
                    <a:pt x="7975" y="5464"/>
                  </a:lnTo>
                  <a:lnTo>
                    <a:pt x="7292" y="5022"/>
                  </a:lnTo>
                  <a:lnTo>
                    <a:pt x="7252" y="5002"/>
                  </a:lnTo>
                  <a:lnTo>
                    <a:pt x="7231" y="4781"/>
                  </a:lnTo>
                  <a:lnTo>
                    <a:pt x="7151" y="4560"/>
                  </a:lnTo>
                  <a:lnTo>
                    <a:pt x="7031" y="4339"/>
                  </a:lnTo>
                  <a:lnTo>
                    <a:pt x="6870" y="4118"/>
                  </a:lnTo>
                  <a:lnTo>
                    <a:pt x="6669" y="3857"/>
                  </a:lnTo>
                  <a:lnTo>
                    <a:pt x="6468" y="3576"/>
                  </a:lnTo>
                  <a:lnTo>
                    <a:pt x="6308" y="3295"/>
                  </a:lnTo>
                  <a:lnTo>
                    <a:pt x="6147" y="2994"/>
                  </a:lnTo>
                  <a:lnTo>
                    <a:pt x="5846" y="2371"/>
                  </a:lnTo>
                  <a:lnTo>
                    <a:pt x="5524" y="1768"/>
                  </a:lnTo>
                  <a:lnTo>
                    <a:pt x="5364" y="1467"/>
                  </a:lnTo>
                  <a:lnTo>
                    <a:pt x="5183" y="1186"/>
                  </a:lnTo>
                  <a:lnTo>
                    <a:pt x="4982" y="925"/>
                  </a:lnTo>
                  <a:lnTo>
                    <a:pt x="4741" y="704"/>
                  </a:lnTo>
                  <a:lnTo>
                    <a:pt x="4500" y="483"/>
                  </a:lnTo>
                  <a:lnTo>
                    <a:pt x="4199" y="302"/>
                  </a:lnTo>
                  <a:lnTo>
                    <a:pt x="4058" y="222"/>
                  </a:lnTo>
                  <a:lnTo>
                    <a:pt x="3877" y="162"/>
                  </a:lnTo>
                  <a:lnTo>
                    <a:pt x="3717" y="101"/>
                  </a:lnTo>
                  <a:lnTo>
                    <a:pt x="3516" y="61"/>
                  </a:lnTo>
                  <a:lnTo>
                    <a:pt x="3355" y="21"/>
                  </a:lnTo>
                  <a:lnTo>
                    <a:pt x="31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-3102400" y="523900"/>
              <a:ext cx="617650" cy="899850"/>
            </a:xfrm>
            <a:custGeom>
              <a:avLst/>
              <a:gdLst/>
              <a:ahLst/>
              <a:cxnLst/>
              <a:rect l="l" t="t" r="r" b="b"/>
              <a:pathLst>
                <a:path w="24706" h="35994" extrusionOk="0">
                  <a:moveTo>
                    <a:pt x="5644" y="2933"/>
                  </a:moveTo>
                  <a:lnTo>
                    <a:pt x="5945" y="2974"/>
                  </a:lnTo>
                  <a:lnTo>
                    <a:pt x="6247" y="3034"/>
                  </a:lnTo>
                  <a:lnTo>
                    <a:pt x="6528" y="3114"/>
                  </a:lnTo>
                  <a:lnTo>
                    <a:pt x="6809" y="3215"/>
                  </a:lnTo>
                  <a:lnTo>
                    <a:pt x="6809" y="3215"/>
                  </a:lnTo>
                  <a:lnTo>
                    <a:pt x="6227" y="3074"/>
                  </a:lnTo>
                  <a:lnTo>
                    <a:pt x="5644" y="2933"/>
                  </a:lnTo>
                  <a:close/>
                  <a:moveTo>
                    <a:pt x="4781" y="1"/>
                  </a:moveTo>
                  <a:lnTo>
                    <a:pt x="4278" y="41"/>
                  </a:lnTo>
                  <a:lnTo>
                    <a:pt x="3776" y="121"/>
                  </a:lnTo>
                  <a:lnTo>
                    <a:pt x="3515" y="182"/>
                  </a:lnTo>
                  <a:lnTo>
                    <a:pt x="3254" y="262"/>
                  </a:lnTo>
                  <a:lnTo>
                    <a:pt x="3013" y="363"/>
                  </a:lnTo>
                  <a:lnTo>
                    <a:pt x="2772" y="463"/>
                  </a:lnTo>
                  <a:lnTo>
                    <a:pt x="2511" y="563"/>
                  </a:lnTo>
                  <a:lnTo>
                    <a:pt x="2270" y="704"/>
                  </a:lnTo>
                  <a:lnTo>
                    <a:pt x="1969" y="885"/>
                  </a:lnTo>
                  <a:lnTo>
                    <a:pt x="1687" y="1065"/>
                  </a:lnTo>
                  <a:lnTo>
                    <a:pt x="1446" y="1266"/>
                  </a:lnTo>
                  <a:lnTo>
                    <a:pt x="1225" y="1487"/>
                  </a:lnTo>
                  <a:lnTo>
                    <a:pt x="1045" y="1568"/>
                  </a:lnTo>
                  <a:lnTo>
                    <a:pt x="884" y="1668"/>
                  </a:lnTo>
                  <a:lnTo>
                    <a:pt x="743" y="1789"/>
                  </a:lnTo>
                  <a:lnTo>
                    <a:pt x="623" y="1909"/>
                  </a:lnTo>
                  <a:lnTo>
                    <a:pt x="502" y="2030"/>
                  </a:lnTo>
                  <a:lnTo>
                    <a:pt x="422" y="2170"/>
                  </a:lnTo>
                  <a:lnTo>
                    <a:pt x="362" y="2331"/>
                  </a:lnTo>
                  <a:lnTo>
                    <a:pt x="302" y="2492"/>
                  </a:lnTo>
                  <a:lnTo>
                    <a:pt x="221" y="2632"/>
                  </a:lnTo>
                  <a:lnTo>
                    <a:pt x="141" y="2773"/>
                  </a:lnTo>
                  <a:lnTo>
                    <a:pt x="81" y="2933"/>
                  </a:lnTo>
                  <a:lnTo>
                    <a:pt x="40" y="3114"/>
                  </a:lnTo>
                  <a:lnTo>
                    <a:pt x="0" y="3295"/>
                  </a:lnTo>
                  <a:lnTo>
                    <a:pt x="0" y="3476"/>
                  </a:lnTo>
                  <a:lnTo>
                    <a:pt x="20" y="3656"/>
                  </a:lnTo>
                  <a:lnTo>
                    <a:pt x="40" y="3857"/>
                  </a:lnTo>
                  <a:lnTo>
                    <a:pt x="101" y="4038"/>
                  </a:lnTo>
                  <a:lnTo>
                    <a:pt x="161" y="4219"/>
                  </a:lnTo>
                  <a:lnTo>
                    <a:pt x="221" y="4400"/>
                  </a:lnTo>
                  <a:lnTo>
                    <a:pt x="322" y="4560"/>
                  </a:lnTo>
                  <a:lnTo>
                    <a:pt x="422" y="4721"/>
                  </a:lnTo>
                  <a:lnTo>
                    <a:pt x="522" y="4882"/>
                  </a:lnTo>
                  <a:lnTo>
                    <a:pt x="663" y="5022"/>
                  </a:lnTo>
                  <a:lnTo>
                    <a:pt x="784" y="5163"/>
                  </a:lnTo>
                  <a:lnTo>
                    <a:pt x="904" y="5384"/>
                  </a:lnTo>
                  <a:lnTo>
                    <a:pt x="1065" y="5565"/>
                  </a:lnTo>
                  <a:lnTo>
                    <a:pt x="1246" y="5725"/>
                  </a:lnTo>
                  <a:lnTo>
                    <a:pt x="1426" y="5886"/>
                  </a:lnTo>
                  <a:lnTo>
                    <a:pt x="1748" y="6247"/>
                  </a:lnTo>
                  <a:lnTo>
                    <a:pt x="1848" y="6448"/>
                  </a:lnTo>
                  <a:lnTo>
                    <a:pt x="1969" y="6629"/>
                  </a:lnTo>
                  <a:lnTo>
                    <a:pt x="2149" y="6810"/>
                  </a:lnTo>
                  <a:lnTo>
                    <a:pt x="2370" y="6971"/>
                  </a:lnTo>
                  <a:lnTo>
                    <a:pt x="2852" y="7272"/>
                  </a:lnTo>
                  <a:lnTo>
                    <a:pt x="3113" y="7412"/>
                  </a:lnTo>
                  <a:lnTo>
                    <a:pt x="3354" y="7533"/>
                  </a:lnTo>
                  <a:lnTo>
                    <a:pt x="3515" y="7593"/>
                  </a:lnTo>
                  <a:lnTo>
                    <a:pt x="3676" y="7653"/>
                  </a:lnTo>
                  <a:lnTo>
                    <a:pt x="4238" y="8015"/>
                  </a:lnTo>
                  <a:lnTo>
                    <a:pt x="4760" y="8397"/>
                  </a:lnTo>
                  <a:lnTo>
                    <a:pt x="5283" y="8818"/>
                  </a:lnTo>
                  <a:lnTo>
                    <a:pt x="5785" y="9260"/>
                  </a:lnTo>
                  <a:lnTo>
                    <a:pt x="6247" y="9722"/>
                  </a:lnTo>
                  <a:lnTo>
                    <a:pt x="6709" y="10224"/>
                  </a:lnTo>
                  <a:lnTo>
                    <a:pt x="7171" y="10727"/>
                  </a:lnTo>
                  <a:lnTo>
                    <a:pt x="7592" y="11249"/>
                  </a:lnTo>
                  <a:lnTo>
                    <a:pt x="8014" y="11791"/>
                  </a:lnTo>
                  <a:lnTo>
                    <a:pt x="8416" y="12353"/>
                  </a:lnTo>
                  <a:lnTo>
                    <a:pt x="8798" y="12916"/>
                  </a:lnTo>
                  <a:lnTo>
                    <a:pt x="9179" y="13478"/>
                  </a:lnTo>
                  <a:lnTo>
                    <a:pt x="9902" y="14623"/>
                  </a:lnTo>
                  <a:lnTo>
                    <a:pt x="10605" y="15768"/>
                  </a:lnTo>
                  <a:lnTo>
                    <a:pt x="10605" y="15888"/>
                  </a:lnTo>
                  <a:lnTo>
                    <a:pt x="10746" y="16612"/>
                  </a:lnTo>
                  <a:lnTo>
                    <a:pt x="10907" y="17314"/>
                  </a:lnTo>
                  <a:lnTo>
                    <a:pt x="11107" y="17997"/>
                  </a:lnTo>
                  <a:lnTo>
                    <a:pt x="11348" y="18700"/>
                  </a:lnTo>
                  <a:lnTo>
                    <a:pt x="11589" y="19363"/>
                  </a:lnTo>
                  <a:lnTo>
                    <a:pt x="11871" y="20046"/>
                  </a:lnTo>
                  <a:lnTo>
                    <a:pt x="12152" y="20709"/>
                  </a:lnTo>
                  <a:lnTo>
                    <a:pt x="12453" y="21372"/>
                  </a:lnTo>
                  <a:lnTo>
                    <a:pt x="12614" y="22135"/>
                  </a:lnTo>
                  <a:lnTo>
                    <a:pt x="12835" y="22898"/>
                  </a:lnTo>
                  <a:lnTo>
                    <a:pt x="13056" y="23641"/>
                  </a:lnTo>
                  <a:lnTo>
                    <a:pt x="13297" y="24405"/>
                  </a:lnTo>
                  <a:lnTo>
                    <a:pt x="13779" y="25891"/>
                  </a:lnTo>
                  <a:lnTo>
                    <a:pt x="14000" y="26634"/>
                  </a:lnTo>
                  <a:lnTo>
                    <a:pt x="14201" y="27377"/>
                  </a:lnTo>
                  <a:lnTo>
                    <a:pt x="14401" y="28221"/>
                  </a:lnTo>
                  <a:lnTo>
                    <a:pt x="14582" y="29084"/>
                  </a:lnTo>
                  <a:lnTo>
                    <a:pt x="14743" y="29968"/>
                  </a:lnTo>
                  <a:lnTo>
                    <a:pt x="14924" y="30832"/>
                  </a:lnTo>
                  <a:lnTo>
                    <a:pt x="15145" y="31696"/>
                  </a:lnTo>
                  <a:lnTo>
                    <a:pt x="15265" y="32117"/>
                  </a:lnTo>
                  <a:lnTo>
                    <a:pt x="15406" y="32539"/>
                  </a:lnTo>
                  <a:lnTo>
                    <a:pt x="15566" y="32961"/>
                  </a:lnTo>
                  <a:lnTo>
                    <a:pt x="15727" y="33363"/>
                  </a:lnTo>
                  <a:lnTo>
                    <a:pt x="15928" y="33744"/>
                  </a:lnTo>
                  <a:lnTo>
                    <a:pt x="16129" y="34126"/>
                  </a:lnTo>
                  <a:lnTo>
                    <a:pt x="16229" y="34347"/>
                  </a:lnTo>
                  <a:lnTo>
                    <a:pt x="16350" y="34528"/>
                  </a:lnTo>
                  <a:lnTo>
                    <a:pt x="16490" y="34708"/>
                  </a:lnTo>
                  <a:lnTo>
                    <a:pt x="16631" y="34889"/>
                  </a:lnTo>
                  <a:lnTo>
                    <a:pt x="16812" y="35070"/>
                  </a:lnTo>
                  <a:lnTo>
                    <a:pt x="17012" y="35231"/>
                  </a:lnTo>
                  <a:lnTo>
                    <a:pt x="17213" y="35391"/>
                  </a:lnTo>
                  <a:lnTo>
                    <a:pt x="17434" y="35532"/>
                  </a:lnTo>
                  <a:lnTo>
                    <a:pt x="17675" y="35652"/>
                  </a:lnTo>
                  <a:lnTo>
                    <a:pt x="17916" y="35753"/>
                  </a:lnTo>
                  <a:lnTo>
                    <a:pt x="18157" y="35853"/>
                  </a:lnTo>
                  <a:lnTo>
                    <a:pt x="18398" y="35934"/>
                  </a:lnTo>
                  <a:lnTo>
                    <a:pt x="18579" y="35974"/>
                  </a:lnTo>
                  <a:lnTo>
                    <a:pt x="18780" y="35994"/>
                  </a:lnTo>
                  <a:lnTo>
                    <a:pt x="18961" y="35974"/>
                  </a:lnTo>
                  <a:lnTo>
                    <a:pt x="19141" y="35934"/>
                  </a:lnTo>
                  <a:lnTo>
                    <a:pt x="19322" y="35873"/>
                  </a:lnTo>
                  <a:lnTo>
                    <a:pt x="19483" y="35793"/>
                  </a:lnTo>
                  <a:lnTo>
                    <a:pt x="19624" y="35693"/>
                  </a:lnTo>
                  <a:lnTo>
                    <a:pt x="19784" y="35552"/>
                  </a:lnTo>
                  <a:lnTo>
                    <a:pt x="19905" y="35552"/>
                  </a:lnTo>
                  <a:lnTo>
                    <a:pt x="20126" y="35532"/>
                  </a:lnTo>
                  <a:lnTo>
                    <a:pt x="20327" y="35492"/>
                  </a:lnTo>
                  <a:lnTo>
                    <a:pt x="20507" y="35411"/>
                  </a:lnTo>
                  <a:lnTo>
                    <a:pt x="20688" y="35311"/>
                  </a:lnTo>
                  <a:lnTo>
                    <a:pt x="20849" y="35190"/>
                  </a:lnTo>
                  <a:lnTo>
                    <a:pt x="20989" y="35050"/>
                  </a:lnTo>
                  <a:lnTo>
                    <a:pt x="21110" y="34889"/>
                  </a:lnTo>
                  <a:lnTo>
                    <a:pt x="21210" y="34708"/>
                  </a:lnTo>
                  <a:lnTo>
                    <a:pt x="21391" y="34688"/>
                  </a:lnTo>
                  <a:lnTo>
                    <a:pt x="21572" y="34668"/>
                  </a:lnTo>
                  <a:lnTo>
                    <a:pt x="21753" y="34608"/>
                  </a:lnTo>
                  <a:lnTo>
                    <a:pt x="21913" y="34508"/>
                  </a:lnTo>
                  <a:lnTo>
                    <a:pt x="22255" y="34266"/>
                  </a:lnTo>
                  <a:lnTo>
                    <a:pt x="22576" y="33985"/>
                  </a:lnTo>
                  <a:lnTo>
                    <a:pt x="22857" y="33704"/>
                  </a:lnTo>
                  <a:lnTo>
                    <a:pt x="23118" y="33383"/>
                  </a:lnTo>
                  <a:lnTo>
                    <a:pt x="23319" y="33041"/>
                  </a:lnTo>
                  <a:lnTo>
                    <a:pt x="23500" y="32700"/>
                  </a:lnTo>
                  <a:lnTo>
                    <a:pt x="23641" y="32318"/>
                  </a:lnTo>
                  <a:lnTo>
                    <a:pt x="23761" y="31937"/>
                  </a:lnTo>
                  <a:lnTo>
                    <a:pt x="23862" y="31535"/>
                  </a:lnTo>
                  <a:lnTo>
                    <a:pt x="23922" y="31133"/>
                  </a:lnTo>
                  <a:lnTo>
                    <a:pt x="23962" y="30711"/>
                  </a:lnTo>
                  <a:lnTo>
                    <a:pt x="23982" y="30270"/>
                  </a:lnTo>
                  <a:lnTo>
                    <a:pt x="23962" y="29828"/>
                  </a:lnTo>
                  <a:lnTo>
                    <a:pt x="23942" y="29386"/>
                  </a:lnTo>
                  <a:lnTo>
                    <a:pt x="23902" y="28924"/>
                  </a:lnTo>
                  <a:lnTo>
                    <a:pt x="23862" y="28462"/>
                  </a:lnTo>
                  <a:lnTo>
                    <a:pt x="24062" y="28341"/>
                  </a:lnTo>
                  <a:lnTo>
                    <a:pt x="24243" y="28201"/>
                  </a:lnTo>
                  <a:lnTo>
                    <a:pt x="24404" y="28040"/>
                  </a:lnTo>
                  <a:lnTo>
                    <a:pt x="24524" y="27839"/>
                  </a:lnTo>
                  <a:lnTo>
                    <a:pt x="24625" y="27618"/>
                  </a:lnTo>
                  <a:lnTo>
                    <a:pt x="24685" y="27377"/>
                  </a:lnTo>
                  <a:lnTo>
                    <a:pt x="24705" y="27096"/>
                  </a:lnTo>
                  <a:lnTo>
                    <a:pt x="24685" y="26815"/>
                  </a:lnTo>
                  <a:lnTo>
                    <a:pt x="24344" y="24907"/>
                  </a:lnTo>
                  <a:lnTo>
                    <a:pt x="24143" y="23943"/>
                  </a:lnTo>
                  <a:lnTo>
                    <a:pt x="23942" y="22979"/>
                  </a:lnTo>
                  <a:lnTo>
                    <a:pt x="23701" y="22035"/>
                  </a:lnTo>
                  <a:lnTo>
                    <a:pt x="23420" y="21091"/>
                  </a:lnTo>
                  <a:lnTo>
                    <a:pt x="23279" y="20629"/>
                  </a:lnTo>
                  <a:lnTo>
                    <a:pt x="23118" y="20167"/>
                  </a:lnTo>
                  <a:lnTo>
                    <a:pt x="22938" y="19725"/>
                  </a:lnTo>
                  <a:lnTo>
                    <a:pt x="22757" y="19263"/>
                  </a:lnTo>
                  <a:lnTo>
                    <a:pt x="22556" y="18600"/>
                  </a:lnTo>
                  <a:lnTo>
                    <a:pt x="22335" y="17957"/>
                  </a:lnTo>
                  <a:lnTo>
                    <a:pt x="22114" y="17294"/>
                  </a:lnTo>
                  <a:lnTo>
                    <a:pt x="21853" y="16652"/>
                  </a:lnTo>
                  <a:lnTo>
                    <a:pt x="21612" y="16049"/>
                  </a:lnTo>
                  <a:lnTo>
                    <a:pt x="21351" y="15467"/>
                  </a:lnTo>
                  <a:lnTo>
                    <a:pt x="21070" y="14884"/>
                  </a:lnTo>
                  <a:lnTo>
                    <a:pt x="20788" y="14302"/>
                  </a:lnTo>
                  <a:lnTo>
                    <a:pt x="20186" y="13157"/>
                  </a:lnTo>
                  <a:lnTo>
                    <a:pt x="19543" y="12012"/>
                  </a:lnTo>
                  <a:lnTo>
                    <a:pt x="18900" y="10887"/>
                  </a:lnTo>
                  <a:lnTo>
                    <a:pt x="18238" y="9783"/>
                  </a:lnTo>
                  <a:lnTo>
                    <a:pt x="17555" y="8658"/>
                  </a:lnTo>
                  <a:lnTo>
                    <a:pt x="16912" y="7553"/>
                  </a:lnTo>
                  <a:lnTo>
                    <a:pt x="16812" y="7392"/>
                  </a:lnTo>
                  <a:lnTo>
                    <a:pt x="16711" y="7252"/>
                  </a:lnTo>
                  <a:lnTo>
                    <a:pt x="16591" y="7151"/>
                  </a:lnTo>
                  <a:lnTo>
                    <a:pt x="16470" y="7051"/>
                  </a:lnTo>
                  <a:lnTo>
                    <a:pt x="16330" y="6971"/>
                  </a:lnTo>
                  <a:lnTo>
                    <a:pt x="16189" y="6910"/>
                  </a:lnTo>
                  <a:lnTo>
                    <a:pt x="16048" y="6870"/>
                  </a:lnTo>
                  <a:lnTo>
                    <a:pt x="15908" y="6850"/>
                  </a:lnTo>
                  <a:lnTo>
                    <a:pt x="15365" y="6187"/>
                  </a:lnTo>
                  <a:lnTo>
                    <a:pt x="14803" y="5545"/>
                  </a:lnTo>
                  <a:lnTo>
                    <a:pt x="14221" y="4922"/>
                  </a:lnTo>
                  <a:lnTo>
                    <a:pt x="13618" y="4319"/>
                  </a:lnTo>
                  <a:lnTo>
                    <a:pt x="13216" y="3898"/>
                  </a:lnTo>
                  <a:lnTo>
                    <a:pt x="12815" y="3516"/>
                  </a:lnTo>
                  <a:lnTo>
                    <a:pt x="12413" y="3154"/>
                  </a:lnTo>
                  <a:lnTo>
                    <a:pt x="11971" y="2813"/>
                  </a:lnTo>
                  <a:lnTo>
                    <a:pt x="11529" y="2512"/>
                  </a:lnTo>
                  <a:lnTo>
                    <a:pt x="11067" y="2251"/>
                  </a:lnTo>
                  <a:lnTo>
                    <a:pt x="10605" y="2009"/>
                  </a:lnTo>
                  <a:lnTo>
                    <a:pt x="10364" y="1929"/>
                  </a:lnTo>
                  <a:lnTo>
                    <a:pt x="10123" y="1829"/>
                  </a:lnTo>
                  <a:lnTo>
                    <a:pt x="9681" y="1548"/>
                  </a:lnTo>
                  <a:lnTo>
                    <a:pt x="9219" y="1266"/>
                  </a:lnTo>
                  <a:lnTo>
                    <a:pt x="8757" y="1005"/>
                  </a:lnTo>
                  <a:lnTo>
                    <a:pt x="8275" y="784"/>
                  </a:lnTo>
                  <a:lnTo>
                    <a:pt x="7793" y="563"/>
                  </a:lnTo>
                  <a:lnTo>
                    <a:pt x="7291" y="383"/>
                  </a:lnTo>
                  <a:lnTo>
                    <a:pt x="6809" y="242"/>
                  </a:lnTo>
                  <a:lnTo>
                    <a:pt x="6307" y="121"/>
                  </a:lnTo>
                  <a:lnTo>
                    <a:pt x="5785" y="41"/>
                  </a:lnTo>
                  <a:lnTo>
                    <a:pt x="5283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4"/>
            <p:cNvSpPr/>
            <p:nvPr/>
          </p:nvSpPr>
          <p:spPr>
            <a:xfrm>
              <a:off x="-3118475" y="527925"/>
              <a:ext cx="633725" cy="913400"/>
            </a:xfrm>
            <a:custGeom>
              <a:avLst/>
              <a:gdLst/>
              <a:ahLst/>
              <a:cxnLst/>
              <a:rect l="l" t="t" r="r" b="b"/>
              <a:pathLst>
                <a:path w="25349" h="36536" extrusionOk="0">
                  <a:moveTo>
                    <a:pt x="6508" y="342"/>
                  </a:moveTo>
                  <a:lnTo>
                    <a:pt x="6910" y="362"/>
                  </a:lnTo>
                  <a:lnTo>
                    <a:pt x="7312" y="402"/>
                  </a:lnTo>
                  <a:lnTo>
                    <a:pt x="7693" y="463"/>
                  </a:lnTo>
                  <a:lnTo>
                    <a:pt x="8235" y="543"/>
                  </a:lnTo>
                  <a:lnTo>
                    <a:pt x="8758" y="663"/>
                  </a:lnTo>
                  <a:lnTo>
                    <a:pt x="9260" y="824"/>
                  </a:lnTo>
                  <a:lnTo>
                    <a:pt x="9782" y="1005"/>
                  </a:lnTo>
                  <a:lnTo>
                    <a:pt x="10264" y="1226"/>
                  </a:lnTo>
                  <a:lnTo>
                    <a:pt x="10766" y="1467"/>
                  </a:lnTo>
                  <a:lnTo>
                    <a:pt x="11228" y="1728"/>
                  </a:lnTo>
                  <a:lnTo>
                    <a:pt x="11690" y="1989"/>
                  </a:lnTo>
                  <a:lnTo>
                    <a:pt x="12212" y="2331"/>
                  </a:lnTo>
                  <a:lnTo>
                    <a:pt x="12714" y="2692"/>
                  </a:lnTo>
                  <a:lnTo>
                    <a:pt x="13217" y="3074"/>
                  </a:lnTo>
                  <a:lnTo>
                    <a:pt x="13679" y="3475"/>
                  </a:lnTo>
                  <a:lnTo>
                    <a:pt x="14141" y="3897"/>
                  </a:lnTo>
                  <a:lnTo>
                    <a:pt x="14602" y="4339"/>
                  </a:lnTo>
                  <a:lnTo>
                    <a:pt x="15024" y="4781"/>
                  </a:lnTo>
                  <a:lnTo>
                    <a:pt x="15446" y="5243"/>
                  </a:lnTo>
                  <a:lnTo>
                    <a:pt x="15868" y="5725"/>
                  </a:lnTo>
                  <a:lnTo>
                    <a:pt x="16270" y="6207"/>
                  </a:lnTo>
                  <a:lnTo>
                    <a:pt x="16651" y="6709"/>
                  </a:lnTo>
                  <a:lnTo>
                    <a:pt x="17013" y="7211"/>
                  </a:lnTo>
                  <a:lnTo>
                    <a:pt x="17374" y="7713"/>
                  </a:lnTo>
                  <a:lnTo>
                    <a:pt x="17736" y="8236"/>
                  </a:lnTo>
                  <a:lnTo>
                    <a:pt x="18399" y="9280"/>
                  </a:lnTo>
                  <a:lnTo>
                    <a:pt x="18981" y="10264"/>
                  </a:lnTo>
                  <a:lnTo>
                    <a:pt x="19543" y="11269"/>
                  </a:lnTo>
                  <a:lnTo>
                    <a:pt x="20066" y="12313"/>
                  </a:lnTo>
                  <a:lnTo>
                    <a:pt x="20568" y="13357"/>
                  </a:lnTo>
                  <a:lnTo>
                    <a:pt x="21150" y="14643"/>
                  </a:lnTo>
                  <a:lnTo>
                    <a:pt x="21753" y="15928"/>
                  </a:lnTo>
                  <a:lnTo>
                    <a:pt x="22355" y="17234"/>
                  </a:lnTo>
                  <a:lnTo>
                    <a:pt x="22938" y="18539"/>
                  </a:lnTo>
                  <a:lnTo>
                    <a:pt x="23219" y="19182"/>
                  </a:lnTo>
                  <a:lnTo>
                    <a:pt x="23480" y="19845"/>
                  </a:lnTo>
                  <a:lnTo>
                    <a:pt x="23721" y="20508"/>
                  </a:lnTo>
                  <a:lnTo>
                    <a:pt x="23942" y="21171"/>
                  </a:lnTo>
                  <a:lnTo>
                    <a:pt x="24163" y="21833"/>
                  </a:lnTo>
                  <a:lnTo>
                    <a:pt x="24364" y="22496"/>
                  </a:lnTo>
                  <a:lnTo>
                    <a:pt x="24525" y="23179"/>
                  </a:lnTo>
                  <a:lnTo>
                    <a:pt x="24685" y="23862"/>
                  </a:lnTo>
                  <a:lnTo>
                    <a:pt x="24806" y="24545"/>
                  </a:lnTo>
                  <a:lnTo>
                    <a:pt x="24886" y="25228"/>
                  </a:lnTo>
                  <a:lnTo>
                    <a:pt x="24966" y="25931"/>
                  </a:lnTo>
                  <a:lnTo>
                    <a:pt x="24987" y="26614"/>
                  </a:lnTo>
                  <a:lnTo>
                    <a:pt x="24987" y="27317"/>
                  </a:lnTo>
                  <a:lnTo>
                    <a:pt x="24946" y="28020"/>
                  </a:lnTo>
                  <a:lnTo>
                    <a:pt x="24886" y="28723"/>
                  </a:lnTo>
                  <a:lnTo>
                    <a:pt x="24766" y="29426"/>
                  </a:lnTo>
                  <a:lnTo>
                    <a:pt x="24625" y="30169"/>
                  </a:lnTo>
                  <a:lnTo>
                    <a:pt x="24424" y="30912"/>
                  </a:lnTo>
                  <a:lnTo>
                    <a:pt x="24203" y="31635"/>
                  </a:lnTo>
                  <a:lnTo>
                    <a:pt x="23951" y="32334"/>
                  </a:lnTo>
                  <a:lnTo>
                    <a:pt x="23951" y="32334"/>
                  </a:lnTo>
                  <a:lnTo>
                    <a:pt x="23420" y="33081"/>
                  </a:lnTo>
                  <a:lnTo>
                    <a:pt x="23099" y="33503"/>
                  </a:lnTo>
                  <a:lnTo>
                    <a:pt x="22757" y="33925"/>
                  </a:lnTo>
                  <a:lnTo>
                    <a:pt x="22416" y="34347"/>
                  </a:lnTo>
                  <a:lnTo>
                    <a:pt x="22034" y="34748"/>
                  </a:lnTo>
                  <a:lnTo>
                    <a:pt x="21632" y="35110"/>
                  </a:lnTo>
                  <a:lnTo>
                    <a:pt x="21211" y="35451"/>
                  </a:lnTo>
                  <a:lnTo>
                    <a:pt x="21010" y="35592"/>
                  </a:lnTo>
                  <a:lnTo>
                    <a:pt x="20789" y="35732"/>
                  </a:lnTo>
                  <a:lnTo>
                    <a:pt x="20568" y="35853"/>
                  </a:lnTo>
                  <a:lnTo>
                    <a:pt x="20347" y="35953"/>
                  </a:lnTo>
                  <a:lnTo>
                    <a:pt x="20126" y="36054"/>
                  </a:lnTo>
                  <a:lnTo>
                    <a:pt x="19905" y="36114"/>
                  </a:lnTo>
                  <a:lnTo>
                    <a:pt x="19684" y="36154"/>
                  </a:lnTo>
                  <a:lnTo>
                    <a:pt x="19443" y="36174"/>
                  </a:lnTo>
                  <a:lnTo>
                    <a:pt x="19222" y="36174"/>
                  </a:lnTo>
                  <a:lnTo>
                    <a:pt x="18981" y="36154"/>
                  </a:lnTo>
                  <a:lnTo>
                    <a:pt x="18760" y="36114"/>
                  </a:lnTo>
                  <a:lnTo>
                    <a:pt x="18519" y="36034"/>
                  </a:lnTo>
                  <a:lnTo>
                    <a:pt x="18278" y="35913"/>
                  </a:lnTo>
                  <a:lnTo>
                    <a:pt x="18057" y="35773"/>
                  </a:lnTo>
                  <a:lnTo>
                    <a:pt x="17816" y="35612"/>
                  </a:lnTo>
                  <a:lnTo>
                    <a:pt x="17575" y="35411"/>
                  </a:lnTo>
                  <a:lnTo>
                    <a:pt x="17414" y="35250"/>
                  </a:lnTo>
                  <a:lnTo>
                    <a:pt x="17254" y="35070"/>
                  </a:lnTo>
                  <a:lnTo>
                    <a:pt x="16973" y="34708"/>
                  </a:lnTo>
                  <a:lnTo>
                    <a:pt x="16732" y="34326"/>
                  </a:lnTo>
                  <a:lnTo>
                    <a:pt x="16491" y="33905"/>
                  </a:lnTo>
                  <a:lnTo>
                    <a:pt x="16290" y="33483"/>
                  </a:lnTo>
                  <a:lnTo>
                    <a:pt x="16129" y="33061"/>
                  </a:lnTo>
                  <a:lnTo>
                    <a:pt x="15968" y="32619"/>
                  </a:lnTo>
                  <a:lnTo>
                    <a:pt x="15808" y="32177"/>
                  </a:lnTo>
                  <a:lnTo>
                    <a:pt x="15687" y="31735"/>
                  </a:lnTo>
                  <a:lnTo>
                    <a:pt x="15547" y="31273"/>
                  </a:lnTo>
                  <a:lnTo>
                    <a:pt x="15326" y="30370"/>
                  </a:lnTo>
                  <a:lnTo>
                    <a:pt x="15145" y="29446"/>
                  </a:lnTo>
                  <a:lnTo>
                    <a:pt x="14984" y="28522"/>
                  </a:lnTo>
                  <a:lnTo>
                    <a:pt x="14703" y="26694"/>
                  </a:lnTo>
                  <a:lnTo>
                    <a:pt x="14542" y="25790"/>
                  </a:lnTo>
                  <a:lnTo>
                    <a:pt x="14361" y="24886"/>
                  </a:lnTo>
                  <a:lnTo>
                    <a:pt x="14201" y="24183"/>
                  </a:lnTo>
                  <a:lnTo>
                    <a:pt x="14040" y="23500"/>
                  </a:lnTo>
                  <a:lnTo>
                    <a:pt x="13859" y="22818"/>
                  </a:lnTo>
                  <a:lnTo>
                    <a:pt x="13658" y="22135"/>
                  </a:lnTo>
                  <a:lnTo>
                    <a:pt x="13458" y="21452"/>
                  </a:lnTo>
                  <a:lnTo>
                    <a:pt x="13217" y="20769"/>
                  </a:lnTo>
                  <a:lnTo>
                    <a:pt x="12996" y="20106"/>
                  </a:lnTo>
                  <a:lnTo>
                    <a:pt x="12735" y="19443"/>
                  </a:lnTo>
                  <a:lnTo>
                    <a:pt x="12473" y="18821"/>
                  </a:lnTo>
                  <a:lnTo>
                    <a:pt x="12212" y="18218"/>
                  </a:lnTo>
                  <a:lnTo>
                    <a:pt x="11951" y="17615"/>
                  </a:lnTo>
                  <a:lnTo>
                    <a:pt x="11670" y="17013"/>
                  </a:lnTo>
                  <a:lnTo>
                    <a:pt x="11369" y="16430"/>
                  </a:lnTo>
                  <a:lnTo>
                    <a:pt x="11067" y="15848"/>
                  </a:lnTo>
                  <a:lnTo>
                    <a:pt x="10425" y="14683"/>
                  </a:lnTo>
                  <a:lnTo>
                    <a:pt x="9742" y="13558"/>
                  </a:lnTo>
                  <a:lnTo>
                    <a:pt x="9380" y="12996"/>
                  </a:lnTo>
                  <a:lnTo>
                    <a:pt x="9019" y="12454"/>
                  </a:lnTo>
                  <a:lnTo>
                    <a:pt x="8637" y="11911"/>
                  </a:lnTo>
                  <a:lnTo>
                    <a:pt x="8215" y="11389"/>
                  </a:lnTo>
                  <a:lnTo>
                    <a:pt x="7794" y="10907"/>
                  </a:lnTo>
                  <a:lnTo>
                    <a:pt x="7332" y="10425"/>
                  </a:lnTo>
                  <a:lnTo>
                    <a:pt x="6850" y="9963"/>
                  </a:lnTo>
                  <a:lnTo>
                    <a:pt x="6347" y="9521"/>
                  </a:lnTo>
                  <a:lnTo>
                    <a:pt x="5323" y="8657"/>
                  </a:lnTo>
                  <a:lnTo>
                    <a:pt x="4279" y="7814"/>
                  </a:lnTo>
                  <a:lnTo>
                    <a:pt x="3274" y="6950"/>
                  </a:lnTo>
                  <a:lnTo>
                    <a:pt x="2792" y="6508"/>
                  </a:lnTo>
                  <a:lnTo>
                    <a:pt x="2310" y="6066"/>
                  </a:lnTo>
                  <a:lnTo>
                    <a:pt x="1868" y="5604"/>
                  </a:lnTo>
                  <a:lnTo>
                    <a:pt x="1447" y="5122"/>
                  </a:lnTo>
                  <a:lnTo>
                    <a:pt x="1125" y="4721"/>
                  </a:lnTo>
                  <a:lnTo>
                    <a:pt x="965" y="4500"/>
                  </a:lnTo>
                  <a:lnTo>
                    <a:pt x="824" y="4279"/>
                  </a:lnTo>
                  <a:lnTo>
                    <a:pt x="704" y="4058"/>
                  </a:lnTo>
                  <a:lnTo>
                    <a:pt x="583" y="3837"/>
                  </a:lnTo>
                  <a:lnTo>
                    <a:pt x="483" y="3596"/>
                  </a:lnTo>
                  <a:lnTo>
                    <a:pt x="402" y="3335"/>
                  </a:lnTo>
                  <a:lnTo>
                    <a:pt x="362" y="3134"/>
                  </a:lnTo>
                  <a:lnTo>
                    <a:pt x="342" y="2953"/>
                  </a:lnTo>
                  <a:lnTo>
                    <a:pt x="342" y="2772"/>
                  </a:lnTo>
                  <a:lnTo>
                    <a:pt x="362" y="2592"/>
                  </a:lnTo>
                  <a:lnTo>
                    <a:pt x="382" y="2411"/>
                  </a:lnTo>
                  <a:lnTo>
                    <a:pt x="442" y="2270"/>
                  </a:lnTo>
                  <a:lnTo>
                    <a:pt x="503" y="2110"/>
                  </a:lnTo>
                  <a:lnTo>
                    <a:pt x="583" y="1969"/>
                  </a:lnTo>
                  <a:lnTo>
                    <a:pt x="683" y="1828"/>
                  </a:lnTo>
                  <a:lnTo>
                    <a:pt x="784" y="1708"/>
                  </a:lnTo>
                  <a:lnTo>
                    <a:pt x="904" y="1587"/>
                  </a:lnTo>
                  <a:lnTo>
                    <a:pt x="1045" y="1487"/>
                  </a:lnTo>
                  <a:lnTo>
                    <a:pt x="1326" y="1286"/>
                  </a:lnTo>
                  <a:lnTo>
                    <a:pt x="1668" y="1105"/>
                  </a:lnTo>
                  <a:lnTo>
                    <a:pt x="2009" y="945"/>
                  </a:lnTo>
                  <a:lnTo>
                    <a:pt x="2371" y="824"/>
                  </a:lnTo>
                  <a:lnTo>
                    <a:pt x="2752" y="704"/>
                  </a:lnTo>
                  <a:lnTo>
                    <a:pt x="3134" y="623"/>
                  </a:lnTo>
                  <a:lnTo>
                    <a:pt x="3495" y="543"/>
                  </a:lnTo>
                  <a:lnTo>
                    <a:pt x="3857" y="483"/>
                  </a:lnTo>
                  <a:lnTo>
                    <a:pt x="4500" y="402"/>
                  </a:lnTo>
                  <a:lnTo>
                    <a:pt x="5303" y="362"/>
                  </a:lnTo>
                  <a:lnTo>
                    <a:pt x="6106" y="342"/>
                  </a:lnTo>
                  <a:close/>
                  <a:moveTo>
                    <a:pt x="5845" y="1"/>
                  </a:moveTo>
                  <a:lnTo>
                    <a:pt x="4982" y="21"/>
                  </a:lnTo>
                  <a:lnTo>
                    <a:pt x="4540" y="61"/>
                  </a:lnTo>
                  <a:lnTo>
                    <a:pt x="4098" y="101"/>
                  </a:lnTo>
                  <a:lnTo>
                    <a:pt x="3676" y="161"/>
                  </a:lnTo>
                  <a:lnTo>
                    <a:pt x="3234" y="242"/>
                  </a:lnTo>
                  <a:lnTo>
                    <a:pt x="2812" y="342"/>
                  </a:lnTo>
                  <a:lnTo>
                    <a:pt x="2391" y="463"/>
                  </a:lnTo>
                  <a:lnTo>
                    <a:pt x="2069" y="563"/>
                  </a:lnTo>
                  <a:lnTo>
                    <a:pt x="1748" y="684"/>
                  </a:lnTo>
                  <a:lnTo>
                    <a:pt x="1427" y="824"/>
                  </a:lnTo>
                  <a:lnTo>
                    <a:pt x="1125" y="1005"/>
                  </a:lnTo>
                  <a:lnTo>
                    <a:pt x="844" y="1206"/>
                  </a:lnTo>
                  <a:lnTo>
                    <a:pt x="583" y="1447"/>
                  </a:lnTo>
                  <a:lnTo>
                    <a:pt x="462" y="1567"/>
                  </a:lnTo>
                  <a:lnTo>
                    <a:pt x="362" y="1708"/>
                  </a:lnTo>
                  <a:lnTo>
                    <a:pt x="262" y="1848"/>
                  </a:lnTo>
                  <a:lnTo>
                    <a:pt x="181" y="2009"/>
                  </a:lnTo>
                  <a:lnTo>
                    <a:pt x="101" y="2190"/>
                  </a:lnTo>
                  <a:lnTo>
                    <a:pt x="41" y="2371"/>
                  </a:lnTo>
                  <a:lnTo>
                    <a:pt x="1" y="2572"/>
                  </a:lnTo>
                  <a:lnTo>
                    <a:pt x="1" y="2772"/>
                  </a:lnTo>
                  <a:lnTo>
                    <a:pt x="1" y="2953"/>
                  </a:lnTo>
                  <a:lnTo>
                    <a:pt x="21" y="3154"/>
                  </a:lnTo>
                  <a:lnTo>
                    <a:pt x="61" y="3335"/>
                  </a:lnTo>
                  <a:lnTo>
                    <a:pt x="101" y="3536"/>
                  </a:lnTo>
                  <a:lnTo>
                    <a:pt x="242" y="3897"/>
                  </a:lnTo>
                  <a:lnTo>
                    <a:pt x="422" y="4259"/>
                  </a:lnTo>
                  <a:lnTo>
                    <a:pt x="623" y="4600"/>
                  </a:lnTo>
                  <a:lnTo>
                    <a:pt x="844" y="4922"/>
                  </a:lnTo>
                  <a:lnTo>
                    <a:pt x="1266" y="5444"/>
                  </a:lnTo>
                  <a:lnTo>
                    <a:pt x="1708" y="5946"/>
                  </a:lnTo>
                  <a:lnTo>
                    <a:pt x="2190" y="6428"/>
                  </a:lnTo>
                  <a:lnTo>
                    <a:pt x="2692" y="6890"/>
                  </a:lnTo>
                  <a:lnTo>
                    <a:pt x="3194" y="7332"/>
                  </a:lnTo>
                  <a:lnTo>
                    <a:pt x="3696" y="7774"/>
                  </a:lnTo>
                  <a:lnTo>
                    <a:pt x="4741" y="8617"/>
                  </a:lnTo>
                  <a:lnTo>
                    <a:pt x="5805" y="9501"/>
                  </a:lnTo>
                  <a:lnTo>
                    <a:pt x="6327" y="9963"/>
                  </a:lnTo>
                  <a:lnTo>
                    <a:pt x="6830" y="10425"/>
                  </a:lnTo>
                  <a:lnTo>
                    <a:pt x="7332" y="10907"/>
                  </a:lnTo>
                  <a:lnTo>
                    <a:pt x="7794" y="11409"/>
                  </a:lnTo>
                  <a:lnTo>
                    <a:pt x="8235" y="11931"/>
                  </a:lnTo>
                  <a:lnTo>
                    <a:pt x="8436" y="12213"/>
                  </a:lnTo>
                  <a:lnTo>
                    <a:pt x="8637" y="12494"/>
                  </a:lnTo>
                  <a:lnTo>
                    <a:pt x="9421" y="13699"/>
                  </a:lnTo>
                  <a:lnTo>
                    <a:pt x="9802" y="14301"/>
                  </a:lnTo>
                  <a:lnTo>
                    <a:pt x="10164" y="14924"/>
                  </a:lnTo>
                  <a:lnTo>
                    <a:pt x="10525" y="15567"/>
                  </a:lnTo>
                  <a:lnTo>
                    <a:pt x="10867" y="16189"/>
                  </a:lnTo>
                  <a:lnTo>
                    <a:pt x="11188" y="16832"/>
                  </a:lnTo>
                  <a:lnTo>
                    <a:pt x="11509" y="17475"/>
                  </a:lnTo>
                  <a:lnTo>
                    <a:pt x="11791" y="18077"/>
                  </a:lnTo>
                  <a:lnTo>
                    <a:pt x="12052" y="18700"/>
                  </a:lnTo>
                  <a:lnTo>
                    <a:pt x="12313" y="19303"/>
                  </a:lnTo>
                  <a:lnTo>
                    <a:pt x="12554" y="19925"/>
                  </a:lnTo>
                  <a:lnTo>
                    <a:pt x="12775" y="20548"/>
                  </a:lnTo>
                  <a:lnTo>
                    <a:pt x="12996" y="21171"/>
                  </a:lnTo>
                  <a:lnTo>
                    <a:pt x="13197" y="21813"/>
                  </a:lnTo>
                  <a:lnTo>
                    <a:pt x="13377" y="22436"/>
                  </a:lnTo>
                  <a:lnTo>
                    <a:pt x="13558" y="23079"/>
                  </a:lnTo>
                  <a:lnTo>
                    <a:pt x="13719" y="23721"/>
                  </a:lnTo>
                  <a:lnTo>
                    <a:pt x="14020" y="25007"/>
                  </a:lnTo>
                  <a:lnTo>
                    <a:pt x="14281" y="26312"/>
                  </a:lnTo>
                  <a:lnTo>
                    <a:pt x="14502" y="27618"/>
                  </a:lnTo>
                  <a:lnTo>
                    <a:pt x="14643" y="28562"/>
                  </a:lnTo>
                  <a:lnTo>
                    <a:pt x="14803" y="29486"/>
                  </a:lnTo>
                  <a:lnTo>
                    <a:pt x="14984" y="30410"/>
                  </a:lnTo>
                  <a:lnTo>
                    <a:pt x="15205" y="31314"/>
                  </a:lnTo>
                  <a:lnTo>
                    <a:pt x="15326" y="31796"/>
                  </a:lnTo>
                  <a:lnTo>
                    <a:pt x="15466" y="32258"/>
                  </a:lnTo>
                  <a:lnTo>
                    <a:pt x="15627" y="32740"/>
                  </a:lnTo>
                  <a:lnTo>
                    <a:pt x="15808" y="33202"/>
                  </a:lnTo>
                  <a:lnTo>
                    <a:pt x="15988" y="33644"/>
                  </a:lnTo>
                  <a:lnTo>
                    <a:pt x="16209" y="34085"/>
                  </a:lnTo>
                  <a:lnTo>
                    <a:pt x="16450" y="34527"/>
                  </a:lnTo>
                  <a:lnTo>
                    <a:pt x="16711" y="34929"/>
                  </a:lnTo>
                  <a:lnTo>
                    <a:pt x="16993" y="35270"/>
                  </a:lnTo>
                  <a:lnTo>
                    <a:pt x="17274" y="35592"/>
                  </a:lnTo>
                  <a:lnTo>
                    <a:pt x="17615" y="35873"/>
                  </a:lnTo>
                  <a:lnTo>
                    <a:pt x="17776" y="35994"/>
                  </a:lnTo>
                  <a:lnTo>
                    <a:pt x="17957" y="36114"/>
                  </a:lnTo>
                  <a:lnTo>
                    <a:pt x="18137" y="36235"/>
                  </a:lnTo>
                  <a:lnTo>
                    <a:pt x="18338" y="36315"/>
                  </a:lnTo>
                  <a:lnTo>
                    <a:pt x="18539" y="36395"/>
                  </a:lnTo>
                  <a:lnTo>
                    <a:pt x="18740" y="36455"/>
                  </a:lnTo>
                  <a:lnTo>
                    <a:pt x="18941" y="36496"/>
                  </a:lnTo>
                  <a:lnTo>
                    <a:pt x="19162" y="36536"/>
                  </a:lnTo>
                  <a:lnTo>
                    <a:pt x="19604" y="36536"/>
                  </a:lnTo>
                  <a:lnTo>
                    <a:pt x="19885" y="36496"/>
                  </a:lnTo>
                  <a:lnTo>
                    <a:pt x="20146" y="36435"/>
                  </a:lnTo>
                  <a:lnTo>
                    <a:pt x="20407" y="36335"/>
                  </a:lnTo>
                  <a:lnTo>
                    <a:pt x="20648" y="36235"/>
                  </a:lnTo>
                  <a:lnTo>
                    <a:pt x="20889" y="36114"/>
                  </a:lnTo>
                  <a:lnTo>
                    <a:pt x="21130" y="35973"/>
                  </a:lnTo>
                  <a:lnTo>
                    <a:pt x="21371" y="35813"/>
                  </a:lnTo>
                  <a:lnTo>
                    <a:pt x="21592" y="35652"/>
                  </a:lnTo>
                  <a:lnTo>
                    <a:pt x="21813" y="35471"/>
                  </a:lnTo>
                  <a:lnTo>
                    <a:pt x="22014" y="35270"/>
                  </a:lnTo>
                  <a:lnTo>
                    <a:pt x="22416" y="34889"/>
                  </a:lnTo>
                  <a:lnTo>
                    <a:pt x="22777" y="34467"/>
                  </a:lnTo>
                  <a:lnTo>
                    <a:pt x="23119" y="34045"/>
                  </a:lnTo>
                  <a:lnTo>
                    <a:pt x="23420" y="33664"/>
                  </a:lnTo>
                  <a:lnTo>
                    <a:pt x="23701" y="33282"/>
                  </a:lnTo>
                  <a:lnTo>
                    <a:pt x="24263" y="32479"/>
                  </a:lnTo>
                  <a:lnTo>
                    <a:pt x="24304" y="32418"/>
                  </a:lnTo>
                  <a:lnTo>
                    <a:pt x="24298" y="32400"/>
                  </a:lnTo>
                  <a:lnTo>
                    <a:pt x="24545" y="31715"/>
                  </a:lnTo>
                  <a:lnTo>
                    <a:pt x="24766" y="30972"/>
                  </a:lnTo>
                  <a:lnTo>
                    <a:pt x="24946" y="30229"/>
                  </a:lnTo>
                  <a:lnTo>
                    <a:pt x="25107" y="29486"/>
                  </a:lnTo>
                  <a:lnTo>
                    <a:pt x="25228" y="28723"/>
                  </a:lnTo>
                  <a:lnTo>
                    <a:pt x="25308" y="27959"/>
                  </a:lnTo>
                  <a:lnTo>
                    <a:pt x="25348" y="27176"/>
                  </a:lnTo>
                  <a:lnTo>
                    <a:pt x="25348" y="26413"/>
                  </a:lnTo>
                  <a:lnTo>
                    <a:pt x="25308" y="25710"/>
                  </a:lnTo>
                  <a:lnTo>
                    <a:pt x="25248" y="25027"/>
                  </a:lnTo>
                  <a:lnTo>
                    <a:pt x="25147" y="24344"/>
                  </a:lnTo>
                  <a:lnTo>
                    <a:pt x="25007" y="23661"/>
                  </a:lnTo>
                  <a:lnTo>
                    <a:pt x="24866" y="22978"/>
                  </a:lnTo>
                  <a:lnTo>
                    <a:pt x="24685" y="22295"/>
                  </a:lnTo>
                  <a:lnTo>
                    <a:pt x="24484" y="21633"/>
                  </a:lnTo>
                  <a:lnTo>
                    <a:pt x="24263" y="20970"/>
                  </a:lnTo>
                  <a:lnTo>
                    <a:pt x="24022" y="20287"/>
                  </a:lnTo>
                  <a:lnTo>
                    <a:pt x="23761" y="19624"/>
                  </a:lnTo>
                  <a:lnTo>
                    <a:pt x="23480" y="18941"/>
                  </a:lnTo>
                  <a:lnTo>
                    <a:pt x="23199" y="18278"/>
                  </a:lnTo>
                  <a:lnTo>
                    <a:pt x="22596" y="16953"/>
                  </a:lnTo>
                  <a:lnTo>
                    <a:pt x="21994" y="15627"/>
                  </a:lnTo>
                  <a:lnTo>
                    <a:pt x="20889" y="13217"/>
                  </a:lnTo>
                  <a:lnTo>
                    <a:pt x="20307" y="12032"/>
                  </a:lnTo>
                  <a:lnTo>
                    <a:pt x="20005" y="11429"/>
                  </a:lnTo>
                  <a:lnTo>
                    <a:pt x="19704" y="10847"/>
                  </a:lnTo>
                  <a:lnTo>
                    <a:pt x="19082" y="9742"/>
                  </a:lnTo>
                  <a:lnTo>
                    <a:pt x="18419" y="8637"/>
                  </a:lnTo>
                  <a:lnTo>
                    <a:pt x="18077" y="8095"/>
                  </a:lnTo>
                  <a:lnTo>
                    <a:pt x="17716" y="7573"/>
                  </a:lnTo>
                  <a:lnTo>
                    <a:pt x="17334" y="7051"/>
                  </a:lnTo>
                  <a:lnTo>
                    <a:pt x="16952" y="6528"/>
                  </a:lnTo>
                  <a:lnTo>
                    <a:pt x="16551" y="6026"/>
                  </a:lnTo>
                  <a:lnTo>
                    <a:pt x="16149" y="5524"/>
                  </a:lnTo>
                  <a:lnTo>
                    <a:pt x="15727" y="5042"/>
                  </a:lnTo>
                  <a:lnTo>
                    <a:pt x="15305" y="4580"/>
                  </a:lnTo>
                  <a:lnTo>
                    <a:pt x="14844" y="4118"/>
                  </a:lnTo>
                  <a:lnTo>
                    <a:pt x="14402" y="3676"/>
                  </a:lnTo>
                  <a:lnTo>
                    <a:pt x="13920" y="3234"/>
                  </a:lnTo>
                  <a:lnTo>
                    <a:pt x="13438" y="2833"/>
                  </a:lnTo>
                  <a:lnTo>
                    <a:pt x="12956" y="2451"/>
                  </a:lnTo>
                  <a:lnTo>
                    <a:pt x="12473" y="2110"/>
                  </a:lnTo>
                  <a:lnTo>
                    <a:pt x="11991" y="1768"/>
                  </a:lnTo>
                  <a:lnTo>
                    <a:pt x="11469" y="1467"/>
                  </a:lnTo>
                  <a:lnTo>
                    <a:pt x="10947" y="1186"/>
                  </a:lnTo>
                  <a:lnTo>
                    <a:pt x="10425" y="925"/>
                  </a:lnTo>
                  <a:lnTo>
                    <a:pt x="9862" y="684"/>
                  </a:lnTo>
                  <a:lnTo>
                    <a:pt x="9300" y="483"/>
                  </a:lnTo>
                  <a:lnTo>
                    <a:pt x="8878" y="362"/>
                  </a:lnTo>
                  <a:lnTo>
                    <a:pt x="8456" y="242"/>
                  </a:lnTo>
                  <a:lnTo>
                    <a:pt x="8035" y="161"/>
                  </a:lnTo>
                  <a:lnTo>
                    <a:pt x="7593" y="101"/>
                  </a:lnTo>
                  <a:lnTo>
                    <a:pt x="7171" y="61"/>
                  </a:lnTo>
                  <a:lnTo>
                    <a:pt x="6729" y="21"/>
                  </a:lnTo>
                  <a:lnTo>
                    <a:pt x="6287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4"/>
            <p:cNvSpPr/>
            <p:nvPr/>
          </p:nvSpPr>
          <p:spPr>
            <a:xfrm>
              <a:off x="-3249025" y="567100"/>
              <a:ext cx="679400" cy="978675"/>
            </a:xfrm>
            <a:custGeom>
              <a:avLst/>
              <a:gdLst/>
              <a:ahLst/>
              <a:cxnLst/>
              <a:rect l="l" t="t" r="r" b="b"/>
              <a:pathLst>
                <a:path w="27176" h="39147" extrusionOk="0">
                  <a:moveTo>
                    <a:pt x="4178" y="0"/>
                  </a:moveTo>
                  <a:lnTo>
                    <a:pt x="3857" y="20"/>
                  </a:lnTo>
                  <a:lnTo>
                    <a:pt x="3515" y="81"/>
                  </a:lnTo>
                  <a:lnTo>
                    <a:pt x="3194" y="141"/>
                  </a:lnTo>
                  <a:lnTo>
                    <a:pt x="2893" y="221"/>
                  </a:lnTo>
                  <a:lnTo>
                    <a:pt x="2571" y="342"/>
                  </a:lnTo>
                  <a:lnTo>
                    <a:pt x="2270" y="462"/>
                  </a:lnTo>
                  <a:lnTo>
                    <a:pt x="1989" y="603"/>
                  </a:lnTo>
                  <a:lnTo>
                    <a:pt x="1708" y="784"/>
                  </a:lnTo>
                  <a:lnTo>
                    <a:pt x="1447" y="964"/>
                  </a:lnTo>
                  <a:lnTo>
                    <a:pt x="1185" y="1165"/>
                  </a:lnTo>
                  <a:lnTo>
                    <a:pt x="964" y="1406"/>
                  </a:lnTo>
                  <a:lnTo>
                    <a:pt x="744" y="1647"/>
                  </a:lnTo>
                  <a:lnTo>
                    <a:pt x="523" y="1928"/>
                  </a:lnTo>
                  <a:lnTo>
                    <a:pt x="362" y="2210"/>
                  </a:lnTo>
                  <a:lnTo>
                    <a:pt x="221" y="2511"/>
                  </a:lnTo>
                  <a:lnTo>
                    <a:pt x="121" y="2792"/>
                  </a:lnTo>
                  <a:lnTo>
                    <a:pt x="61" y="3093"/>
                  </a:lnTo>
                  <a:lnTo>
                    <a:pt x="0" y="3415"/>
                  </a:lnTo>
                  <a:lnTo>
                    <a:pt x="0" y="3716"/>
                  </a:lnTo>
                  <a:lnTo>
                    <a:pt x="20" y="4017"/>
                  </a:lnTo>
                  <a:lnTo>
                    <a:pt x="61" y="4319"/>
                  </a:lnTo>
                  <a:lnTo>
                    <a:pt x="121" y="4620"/>
                  </a:lnTo>
                  <a:lnTo>
                    <a:pt x="221" y="4921"/>
                  </a:lnTo>
                  <a:lnTo>
                    <a:pt x="342" y="5222"/>
                  </a:lnTo>
                  <a:lnTo>
                    <a:pt x="482" y="5504"/>
                  </a:lnTo>
                  <a:lnTo>
                    <a:pt x="643" y="5785"/>
                  </a:lnTo>
                  <a:lnTo>
                    <a:pt x="824" y="6066"/>
                  </a:lnTo>
                  <a:lnTo>
                    <a:pt x="1025" y="6327"/>
                  </a:lnTo>
                  <a:lnTo>
                    <a:pt x="1266" y="6608"/>
                  </a:lnTo>
                  <a:lnTo>
                    <a:pt x="1507" y="6849"/>
                  </a:lnTo>
                  <a:lnTo>
                    <a:pt x="1748" y="7090"/>
                  </a:lnTo>
                  <a:lnTo>
                    <a:pt x="2009" y="7331"/>
                  </a:lnTo>
                  <a:lnTo>
                    <a:pt x="2551" y="7773"/>
                  </a:lnTo>
                  <a:lnTo>
                    <a:pt x="3134" y="8175"/>
                  </a:lnTo>
                  <a:lnTo>
                    <a:pt x="3716" y="8557"/>
                  </a:lnTo>
                  <a:lnTo>
                    <a:pt x="4319" y="8938"/>
                  </a:lnTo>
                  <a:lnTo>
                    <a:pt x="5544" y="9641"/>
                  </a:lnTo>
                  <a:lnTo>
                    <a:pt x="6187" y="10023"/>
                  </a:lnTo>
                  <a:lnTo>
                    <a:pt x="6829" y="10404"/>
                  </a:lnTo>
                  <a:lnTo>
                    <a:pt x="7452" y="10826"/>
                  </a:lnTo>
                  <a:lnTo>
                    <a:pt x="8055" y="11268"/>
                  </a:lnTo>
                  <a:lnTo>
                    <a:pt x="8617" y="11730"/>
                  </a:lnTo>
                  <a:lnTo>
                    <a:pt x="8898" y="11991"/>
                  </a:lnTo>
                  <a:lnTo>
                    <a:pt x="9159" y="12252"/>
                  </a:lnTo>
                  <a:lnTo>
                    <a:pt x="9420" y="12513"/>
                  </a:lnTo>
                  <a:lnTo>
                    <a:pt x="9661" y="12815"/>
                  </a:lnTo>
                  <a:lnTo>
                    <a:pt x="9902" y="13096"/>
                  </a:lnTo>
                  <a:lnTo>
                    <a:pt x="10123" y="13417"/>
                  </a:lnTo>
                  <a:lnTo>
                    <a:pt x="10364" y="13779"/>
                  </a:lnTo>
                  <a:lnTo>
                    <a:pt x="10585" y="14140"/>
                  </a:lnTo>
                  <a:lnTo>
                    <a:pt x="11027" y="14904"/>
                  </a:lnTo>
                  <a:lnTo>
                    <a:pt x="11409" y="15687"/>
                  </a:lnTo>
                  <a:lnTo>
                    <a:pt x="11770" y="16470"/>
                  </a:lnTo>
                  <a:lnTo>
                    <a:pt x="12112" y="17274"/>
                  </a:lnTo>
                  <a:lnTo>
                    <a:pt x="12433" y="18077"/>
                  </a:lnTo>
                  <a:lnTo>
                    <a:pt x="12714" y="18901"/>
                  </a:lnTo>
                  <a:lnTo>
                    <a:pt x="13016" y="19724"/>
                  </a:lnTo>
                  <a:lnTo>
                    <a:pt x="13618" y="21451"/>
                  </a:lnTo>
                  <a:lnTo>
                    <a:pt x="14221" y="23159"/>
                  </a:lnTo>
                  <a:lnTo>
                    <a:pt x="14823" y="24866"/>
                  </a:lnTo>
                  <a:lnTo>
                    <a:pt x="15426" y="26593"/>
                  </a:lnTo>
                  <a:lnTo>
                    <a:pt x="15988" y="28321"/>
                  </a:lnTo>
                  <a:lnTo>
                    <a:pt x="16531" y="30028"/>
                  </a:lnTo>
                  <a:lnTo>
                    <a:pt x="17575" y="33503"/>
                  </a:lnTo>
                  <a:lnTo>
                    <a:pt x="17776" y="34145"/>
                  </a:lnTo>
                  <a:lnTo>
                    <a:pt x="17977" y="34808"/>
                  </a:lnTo>
                  <a:lnTo>
                    <a:pt x="18218" y="35451"/>
                  </a:lnTo>
                  <a:lnTo>
                    <a:pt x="18499" y="36094"/>
                  </a:lnTo>
                  <a:lnTo>
                    <a:pt x="18660" y="36395"/>
                  </a:lnTo>
                  <a:lnTo>
                    <a:pt x="18820" y="36696"/>
                  </a:lnTo>
                  <a:lnTo>
                    <a:pt x="19001" y="36997"/>
                  </a:lnTo>
                  <a:lnTo>
                    <a:pt x="19202" y="37279"/>
                  </a:lnTo>
                  <a:lnTo>
                    <a:pt x="19403" y="37540"/>
                  </a:lnTo>
                  <a:lnTo>
                    <a:pt x="19624" y="37801"/>
                  </a:lnTo>
                  <a:lnTo>
                    <a:pt x="19885" y="38042"/>
                  </a:lnTo>
                  <a:lnTo>
                    <a:pt x="20146" y="38263"/>
                  </a:lnTo>
                  <a:lnTo>
                    <a:pt x="20367" y="38444"/>
                  </a:lnTo>
                  <a:lnTo>
                    <a:pt x="20608" y="38584"/>
                  </a:lnTo>
                  <a:lnTo>
                    <a:pt x="20869" y="38725"/>
                  </a:lnTo>
                  <a:lnTo>
                    <a:pt x="21110" y="38845"/>
                  </a:lnTo>
                  <a:lnTo>
                    <a:pt x="21371" y="38926"/>
                  </a:lnTo>
                  <a:lnTo>
                    <a:pt x="21652" y="39006"/>
                  </a:lnTo>
                  <a:lnTo>
                    <a:pt x="21913" y="39066"/>
                  </a:lnTo>
                  <a:lnTo>
                    <a:pt x="22195" y="39106"/>
                  </a:lnTo>
                  <a:lnTo>
                    <a:pt x="22476" y="39126"/>
                  </a:lnTo>
                  <a:lnTo>
                    <a:pt x="22757" y="39147"/>
                  </a:lnTo>
                  <a:lnTo>
                    <a:pt x="23038" y="39126"/>
                  </a:lnTo>
                  <a:lnTo>
                    <a:pt x="23319" y="39106"/>
                  </a:lnTo>
                  <a:lnTo>
                    <a:pt x="23601" y="39066"/>
                  </a:lnTo>
                  <a:lnTo>
                    <a:pt x="23882" y="39006"/>
                  </a:lnTo>
                  <a:lnTo>
                    <a:pt x="24143" y="38926"/>
                  </a:lnTo>
                  <a:lnTo>
                    <a:pt x="24424" y="38845"/>
                  </a:lnTo>
                  <a:lnTo>
                    <a:pt x="24685" y="38745"/>
                  </a:lnTo>
                  <a:lnTo>
                    <a:pt x="24926" y="38624"/>
                  </a:lnTo>
                  <a:lnTo>
                    <a:pt x="25187" y="38484"/>
                  </a:lnTo>
                  <a:lnTo>
                    <a:pt x="25408" y="38343"/>
                  </a:lnTo>
                  <a:lnTo>
                    <a:pt x="25649" y="38182"/>
                  </a:lnTo>
                  <a:lnTo>
                    <a:pt x="25850" y="38002"/>
                  </a:lnTo>
                  <a:lnTo>
                    <a:pt x="26071" y="37821"/>
                  </a:lnTo>
                  <a:lnTo>
                    <a:pt x="26252" y="37620"/>
                  </a:lnTo>
                  <a:lnTo>
                    <a:pt x="26433" y="37399"/>
                  </a:lnTo>
                  <a:lnTo>
                    <a:pt x="26593" y="37178"/>
                  </a:lnTo>
                  <a:lnTo>
                    <a:pt x="26734" y="36937"/>
                  </a:lnTo>
                  <a:lnTo>
                    <a:pt x="26854" y="36696"/>
                  </a:lnTo>
                  <a:lnTo>
                    <a:pt x="26955" y="36435"/>
                  </a:lnTo>
                  <a:lnTo>
                    <a:pt x="27055" y="36154"/>
                  </a:lnTo>
                  <a:lnTo>
                    <a:pt x="27115" y="35873"/>
                  </a:lnTo>
                  <a:lnTo>
                    <a:pt x="27156" y="35571"/>
                  </a:lnTo>
                  <a:lnTo>
                    <a:pt x="27176" y="35270"/>
                  </a:lnTo>
                  <a:lnTo>
                    <a:pt x="27176" y="34969"/>
                  </a:lnTo>
                  <a:lnTo>
                    <a:pt x="27136" y="34668"/>
                  </a:lnTo>
                  <a:lnTo>
                    <a:pt x="27075" y="34366"/>
                  </a:lnTo>
                  <a:lnTo>
                    <a:pt x="27055" y="34306"/>
                  </a:lnTo>
                  <a:lnTo>
                    <a:pt x="27015" y="34266"/>
                  </a:lnTo>
                  <a:lnTo>
                    <a:pt x="26955" y="34246"/>
                  </a:lnTo>
                  <a:lnTo>
                    <a:pt x="26894" y="34266"/>
                  </a:lnTo>
                  <a:lnTo>
                    <a:pt x="26834" y="34286"/>
                  </a:lnTo>
                  <a:lnTo>
                    <a:pt x="26774" y="34326"/>
                  </a:lnTo>
                  <a:lnTo>
                    <a:pt x="26754" y="34386"/>
                  </a:lnTo>
                  <a:lnTo>
                    <a:pt x="26754" y="34467"/>
                  </a:lnTo>
                  <a:lnTo>
                    <a:pt x="26794" y="34768"/>
                  </a:lnTo>
                  <a:lnTo>
                    <a:pt x="26834" y="35069"/>
                  </a:lnTo>
                  <a:lnTo>
                    <a:pt x="26814" y="35371"/>
                  </a:lnTo>
                  <a:lnTo>
                    <a:pt x="26794" y="35652"/>
                  </a:lnTo>
                  <a:lnTo>
                    <a:pt x="26734" y="35933"/>
                  </a:lnTo>
                  <a:lnTo>
                    <a:pt x="26653" y="36194"/>
                  </a:lnTo>
                  <a:lnTo>
                    <a:pt x="26553" y="36455"/>
                  </a:lnTo>
                  <a:lnTo>
                    <a:pt x="26433" y="36696"/>
                  </a:lnTo>
                  <a:lnTo>
                    <a:pt x="26312" y="36937"/>
                  </a:lnTo>
                  <a:lnTo>
                    <a:pt x="26151" y="37158"/>
                  </a:lnTo>
                  <a:lnTo>
                    <a:pt x="25971" y="37359"/>
                  </a:lnTo>
                  <a:lnTo>
                    <a:pt x="25790" y="37560"/>
                  </a:lnTo>
                  <a:lnTo>
                    <a:pt x="25589" y="37761"/>
                  </a:lnTo>
                  <a:lnTo>
                    <a:pt x="25368" y="37921"/>
                  </a:lnTo>
                  <a:lnTo>
                    <a:pt x="25127" y="38082"/>
                  </a:lnTo>
                  <a:lnTo>
                    <a:pt x="24886" y="38223"/>
                  </a:lnTo>
                  <a:lnTo>
                    <a:pt x="24645" y="38363"/>
                  </a:lnTo>
                  <a:lnTo>
                    <a:pt x="24384" y="38484"/>
                  </a:lnTo>
                  <a:lnTo>
                    <a:pt x="24123" y="38564"/>
                  </a:lnTo>
                  <a:lnTo>
                    <a:pt x="23842" y="38665"/>
                  </a:lnTo>
                  <a:lnTo>
                    <a:pt x="23580" y="38725"/>
                  </a:lnTo>
                  <a:lnTo>
                    <a:pt x="23299" y="38765"/>
                  </a:lnTo>
                  <a:lnTo>
                    <a:pt x="23018" y="38805"/>
                  </a:lnTo>
                  <a:lnTo>
                    <a:pt x="22456" y="38805"/>
                  </a:lnTo>
                  <a:lnTo>
                    <a:pt x="22174" y="38765"/>
                  </a:lnTo>
                  <a:lnTo>
                    <a:pt x="21893" y="38725"/>
                  </a:lnTo>
                  <a:lnTo>
                    <a:pt x="21612" y="38665"/>
                  </a:lnTo>
                  <a:lnTo>
                    <a:pt x="21351" y="38564"/>
                  </a:lnTo>
                  <a:lnTo>
                    <a:pt x="21090" y="38464"/>
                  </a:lnTo>
                  <a:lnTo>
                    <a:pt x="20829" y="38323"/>
                  </a:lnTo>
                  <a:lnTo>
                    <a:pt x="20568" y="38162"/>
                  </a:lnTo>
                  <a:lnTo>
                    <a:pt x="20307" y="37962"/>
                  </a:lnTo>
                  <a:lnTo>
                    <a:pt x="20045" y="37741"/>
                  </a:lnTo>
                  <a:lnTo>
                    <a:pt x="19824" y="37500"/>
                  </a:lnTo>
                  <a:lnTo>
                    <a:pt x="19604" y="37259"/>
                  </a:lnTo>
                  <a:lnTo>
                    <a:pt x="19403" y="36977"/>
                  </a:lnTo>
                  <a:lnTo>
                    <a:pt x="19222" y="36696"/>
                  </a:lnTo>
                  <a:lnTo>
                    <a:pt x="19061" y="36415"/>
                  </a:lnTo>
                  <a:lnTo>
                    <a:pt x="18901" y="36114"/>
                  </a:lnTo>
                  <a:lnTo>
                    <a:pt x="18760" y="35812"/>
                  </a:lnTo>
                  <a:lnTo>
                    <a:pt x="18619" y="35491"/>
                  </a:lnTo>
                  <a:lnTo>
                    <a:pt x="18378" y="34868"/>
                  </a:lnTo>
                  <a:lnTo>
                    <a:pt x="18157" y="34226"/>
                  </a:lnTo>
                  <a:lnTo>
                    <a:pt x="17957" y="33583"/>
                  </a:lnTo>
                  <a:lnTo>
                    <a:pt x="17013" y="30430"/>
                  </a:lnTo>
                  <a:lnTo>
                    <a:pt x="16510" y="28863"/>
                  </a:lnTo>
                  <a:lnTo>
                    <a:pt x="16008" y="27296"/>
                  </a:lnTo>
                  <a:lnTo>
                    <a:pt x="15466" y="25649"/>
                  </a:lnTo>
                  <a:lnTo>
                    <a:pt x="14863" y="24002"/>
                  </a:lnTo>
                  <a:lnTo>
                    <a:pt x="14281" y="22355"/>
                  </a:lnTo>
                  <a:lnTo>
                    <a:pt x="13719" y="20708"/>
                  </a:lnTo>
                  <a:lnTo>
                    <a:pt x="13196" y="19202"/>
                  </a:lnTo>
                  <a:lnTo>
                    <a:pt x="12935" y="18459"/>
                  </a:lnTo>
                  <a:lnTo>
                    <a:pt x="12654" y="17716"/>
                  </a:lnTo>
                  <a:lnTo>
                    <a:pt x="12353" y="16972"/>
                  </a:lnTo>
                  <a:lnTo>
                    <a:pt x="12052" y="16249"/>
                  </a:lnTo>
                  <a:lnTo>
                    <a:pt x="11710" y="15526"/>
                  </a:lnTo>
                  <a:lnTo>
                    <a:pt x="11369" y="14803"/>
                  </a:lnTo>
                  <a:lnTo>
                    <a:pt x="11007" y="14160"/>
                  </a:lnTo>
                  <a:lnTo>
                    <a:pt x="10605" y="13518"/>
                  </a:lnTo>
                  <a:lnTo>
                    <a:pt x="10384" y="13196"/>
                  </a:lnTo>
                  <a:lnTo>
                    <a:pt x="10184" y="12895"/>
                  </a:lnTo>
                  <a:lnTo>
                    <a:pt x="9943" y="12594"/>
                  </a:lnTo>
                  <a:lnTo>
                    <a:pt x="9702" y="12313"/>
                  </a:lnTo>
                  <a:lnTo>
                    <a:pt x="9481" y="12051"/>
                  </a:lnTo>
                  <a:lnTo>
                    <a:pt x="9260" y="11831"/>
                  </a:lnTo>
                  <a:lnTo>
                    <a:pt x="8778" y="11389"/>
                  </a:lnTo>
                  <a:lnTo>
                    <a:pt x="8255" y="10967"/>
                  </a:lnTo>
                  <a:lnTo>
                    <a:pt x="7733" y="10585"/>
                  </a:lnTo>
                  <a:lnTo>
                    <a:pt x="7171" y="10204"/>
                  </a:lnTo>
                  <a:lnTo>
                    <a:pt x="6588" y="9862"/>
                  </a:lnTo>
                  <a:lnTo>
                    <a:pt x="5423" y="9179"/>
                  </a:lnTo>
                  <a:lnTo>
                    <a:pt x="4258" y="8496"/>
                  </a:lnTo>
                  <a:lnTo>
                    <a:pt x="3676" y="8135"/>
                  </a:lnTo>
                  <a:lnTo>
                    <a:pt x="3114" y="7753"/>
                  </a:lnTo>
                  <a:lnTo>
                    <a:pt x="2591" y="7352"/>
                  </a:lnTo>
                  <a:lnTo>
                    <a:pt x="2310" y="7151"/>
                  </a:lnTo>
                  <a:lnTo>
                    <a:pt x="2049" y="6910"/>
                  </a:lnTo>
                  <a:lnTo>
                    <a:pt x="1788" y="6669"/>
                  </a:lnTo>
                  <a:lnTo>
                    <a:pt x="1547" y="6428"/>
                  </a:lnTo>
                  <a:lnTo>
                    <a:pt x="1326" y="6146"/>
                  </a:lnTo>
                  <a:lnTo>
                    <a:pt x="1105" y="5885"/>
                  </a:lnTo>
                  <a:lnTo>
                    <a:pt x="904" y="5604"/>
                  </a:lnTo>
                  <a:lnTo>
                    <a:pt x="723" y="5303"/>
                  </a:lnTo>
                  <a:lnTo>
                    <a:pt x="583" y="5002"/>
                  </a:lnTo>
                  <a:lnTo>
                    <a:pt x="462" y="4680"/>
                  </a:lnTo>
                  <a:lnTo>
                    <a:pt x="382" y="4359"/>
                  </a:lnTo>
                  <a:lnTo>
                    <a:pt x="322" y="4017"/>
                  </a:lnTo>
                  <a:lnTo>
                    <a:pt x="322" y="3676"/>
                  </a:lnTo>
                  <a:lnTo>
                    <a:pt x="342" y="3314"/>
                  </a:lnTo>
                  <a:lnTo>
                    <a:pt x="402" y="2993"/>
                  </a:lnTo>
                  <a:lnTo>
                    <a:pt x="502" y="2692"/>
                  </a:lnTo>
                  <a:lnTo>
                    <a:pt x="643" y="2411"/>
                  </a:lnTo>
                  <a:lnTo>
                    <a:pt x="784" y="2149"/>
                  </a:lnTo>
                  <a:lnTo>
                    <a:pt x="964" y="1888"/>
                  </a:lnTo>
                  <a:lnTo>
                    <a:pt x="1185" y="1667"/>
                  </a:lnTo>
                  <a:lnTo>
                    <a:pt x="1406" y="1446"/>
                  </a:lnTo>
                  <a:lnTo>
                    <a:pt x="1647" y="1246"/>
                  </a:lnTo>
                  <a:lnTo>
                    <a:pt x="1908" y="1065"/>
                  </a:lnTo>
                  <a:lnTo>
                    <a:pt x="2190" y="904"/>
                  </a:lnTo>
                  <a:lnTo>
                    <a:pt x="2471" y="764"/>
                  </a:lnTo>
                  <a:lnTo>
                    <a:pt x="2772" y="643"/>
                  </a:lnTo>
                  <a:lnTo>
                    <a:pt x="3073" y="523"/>
                  </a:lnTo>
                  <a:lnTo>
                    <a:pt x="3375" y="442"/>
                  </a:lnTo>
                  <a:lnTo>
                    <a:pt x="3676" y="382"/>
                  </a:lnTo>
                  <a:lnTo>
                    <a:pt x="3997" y="342"/>
                  </a:lnTo>
                  <a:lnTo>
                    <a:pt x="4680" y="342"/>
                  </a:lnTo>
                  <a:lnTo>
                    <a:pt x="5042" y="362"/>
                  </a:lnTo>
                  <a:lnTo>
                    <a:pt x="5383" y="422"/>
                  </a:lnTo>
                  <a:lnTo>
                    <a:pt x="5464" y="422"/>
                  </a:lnTo>
                  <a:lnTo>
                    <a:pt x="5524" y="402"/>
                  </a:lnTo>
                  <a:lnTo>
                    <a:pt x="5564" y="362"/>
                  </a:lnTo>
                  <a:lnTo>
                    <a:pt x="5584" y="302"/>
                  </a:lnTo>
                  <a:lnTo>
                    <a:pt x="5604" y="221"/>
                  </a:lnTo>
                  <a:lnTo>
                    <a:pt x="5584" y="161"/>
                  </a:lnTo>
                  <a:lnTo>
                    <a:pt x="5544" y="121"/>
                  </a:lnTo>
                  <a:lnTo>
                    <a:pt x="5464" y="101"/>
                  </a:lnTo>
                  <a:lnTo>
                    <a:pt x="5142" y="40"/>
                  </a:lnTo>
                  <a:lnTo>
                    <a:pt x="482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4"/>
            <p:cNvSpPr/>
            <p:nvPr/>
          </p:nvSpPr>
          <p:spPr>
            <a:xfrm>
              <a:off x="-3169700" y="783000"/>
              <a:ext cx="395700" cy="715575"/>
            </a:xfrm>
            <a:custGeom>
              <a:avLst/>
              <a:gdLst/>
              <a:ahLst/>
              <a:cxnLst/>
              <a:rect l="l" t="t" r="r" b="b"/>
              <a:pathLst>
                <a:path w="15828" h="28623" extrusionOk="0">
                  <a:moveTo>
                    <a:pt x="1186" y="1"/>
                  </a:moveTo>
                  <a:lnTo>
                    <a:pt x="1106" y="21"/>
                  </a:lnTo>
                  <a:lnTo>
                    <a:pt x="1045" y="61"/>
                  </a:lnTo>
                  <a:lnTo>
                    <a:pt x="864" y="262"/>
                  </a:lnTo>
                  <a:lnTo>
                    <a:pt x="684" y="483"/>
                  </a:lnTo>
                  <a:lnTo>
                    <a:pt x="523" y="704"/>
                  </a:lnTo>
                  <a:lnTo>
                    <a:pt x="362" y="945"/>
                  </a:lnTo>
                  <a:lnTo>
                    <a:pt x="242" y="1186"/>
                  </a:lnTo>
                  <a:lnTo>
                    <a:pt x="141" y="1427"/>
                  </a:lnTo>
                  <a:lnTo>
                    <a:pt x="61" y="1708"/>
                  </a:lnTo>
                  <a:lnTo>
                    <a:pt x="21" y="1969"/>
                  </a:lnTo>
                  <a:lnTo>
                    <a:pt x="1" y="2210"/>
                  </a:lnTo>
                  <a:lnTo>
                    <a:pt x="21" y="2451"/>
                  </a:lnTo>
                  <a:lnTo>
                    <a:pt x="41" y="2672"/>
                  </a:lnTo>
                  <a:lnTo>
                    <a:pt x="101" y="2893"/>
                  </a:lnTo>
                  <a:lnTo>
                    <a:pt x="182" y="3114"/>
                  </a:lnTo>
                  <a:lnTo>
                    <a:pt x="282" y="3335"/>
                  </a:lnTo>
                  <a:lnTo>
                    <a:pt x="382" y="3536"/>
                  </a:lnTo>
                  <a:lnTo>
                    <a:pt x="503" y="3757"/>
                  </a:lnTo>
                  <a:lnTo>
                    <a:pt x="824" y="4239"/>
                  </a:lnTo>
                  <a:lnTo>
                    <a:pt x="1186" y="4701"/>
                  </a:lnTo>
                  <a:lnTo>
                    <a:pt x="1567" y="5163"/>
                  </a:lnTo>
                  <a:lnTo>
                    <a:pt x="1969" y="5605"/>
                  </a:lnTo>
                  <a:lnTo>
                    <a:pt x="2773" y="6468"/>
                  </a:lnTo>
                  <a:lnTo>
                    <a:pt x="3174" y="6910"/>
                  </a:lnTo>
                  <a:lnTo>
                    <a:pt x="3556" y="7352"/>
                  </a:lnTo>
                  <a:lnTo>
                    <a:pt x="3938" y="7834"/>
                  </a:lnTo>
                  <a:lnTo>
                    <a:pt x="4299" y="8336"/>
                  </a:lnTo>
                  <a:lnTo>
                    <a:pt x="4661" y="8839"/>
                  </a:lnTo>
                  <a:lnTo>
                    <a:pt x="5002" y="9341"/>
                  </a:lnTo>
                  <a:lnTo>
                    <a:pt x="5323" y="9863"/>
                  </a:lnTo>
                  <a:lnTo>
                    <a:pt x="5645" y="10385"/>
                  </a:lnTo>
                  <a:lnTo>
                    <a:pt x="5946" y="10907"/>
                  </a:lnTo>
                  <a:lnTo>
                    <a:pt x="6227" y="11450"/>
                  </a:lnTo>
                  <a:lnTo>
                    <a:pt x="6508" y="11992"/>
                  </a:lnTo>
                  <a:lnTo>
                    <a:pt x="6790" y="12534"/>
                  </a:lnTo>
                  <a:lnTo>
                    <a:pt x="7292" y="13659"/>
                  </a:lnTo>
                  <a:lnTo>
                    <a:pt x="7774" y="14784"/>
                  </a:lnTo>
                  <a:lnTo>
                    <a:pt x="8216" y="15929"/>
                  </a:lnTo>
                  <a:lnTo>
                    <a:pt x="8417" y="16511"/>
                  </a:lnTo>
                  <a:lnTo>
                    <a:pt x="8617" y="17094"/>
                  </a:lnTo>
                  <a:lnTo>
                    <a:pt x="8959" y="18279"/>
                  </a:lnTo>
                  <a:lnTo>
                    <a:pt x="9260" y="19484"/>
                  </a:lnTo>
                  <a:lnTo>
                    <a:pt x="9602" y="20669"/>
                  </a:lnTo>
                  <a:lnTo>
                    <a:pt x="10043" y="22155"/>
                  </a:lnTo>
                  <a:lnTo>
                    <a:pt x="10284" y="22898"/>
                  </a:lnTo>
                  <a:lnTo>
                    <a:pt x="10546" y="23621"/>
                  </a:lnTo>
                  <a:lnTo>
                    <a:pt x="10827" y="24344"/>
                  </a:lnTo>
                  <a:lnTo>
                    <a:pt x="11128" y="25067"/>
                  </a:lnTo>
                  <a:lnTo>
                    <a:pt x="11470" y="25750"/>
                  </a:lnTo>
                  <a:lnTo>
                    <a:pt x="11831" y="26433"/>
                  </a:lnTo>
                  <a:lnTo>
                    <a:pt x="11992" y="26694"/>
                  </a:lnTo>
                  <a:lnTo>
                    <a:pt x="12172" y="26955"/>
                  </a:lnTo>
                  <a:lnTo>
                    <a:pt x="12353" y="27196"/>
                  </a:lnTo>
                  <a:lnTo>
                    <a:pt x="12554" y="27438"/>
                  </a:lnTo>
                  <a:lnTo>
                    <a:pt x="12775" y="27679"/>
                  </a:lnTo>
                  <a:lnTo>
                    <a:pt x="12976" y="27879"/>
                  </a:lnTo>
                  <a:lnTo>
                    <a:pt x="13217" y="28080"/>
                  </a:lnTo>
                  <a:lnTo>
                    <a:pt x="13458" y="28241"/>
                  </a:lnTo>
                  <a:lnTo>
                    <a:pt x="13719" y="28382"/>
                  </a:lnTo>
                  <a:lnTo>
                    <a:pt x="13980" y="28502"/>
                  </a:lnTo>
                  <a:lnTo>
                    <a:pt x="14241" y="28562"/>
                  </a:lnTo>
                  <a:lnTo>
                    <a:pt x="14522" y="28623"/>
                  </a:lnTo>
                  <a:lnTo>
                    <a:pt x="14824" y="28623"/>
                  </a:lnTo>
                  <a:lnTo>
                    <a:pt x="15125" y="28582"/>
                  </a:lnTo>
                  <a:lnTo>
                    <a:pt x="15426" y="28502"/>
                  </a:lnTo>
                  <a:lnTo>
                    <a:pt x="15748" y="28361"/>
                  </a:lnTo>
                  <a:lnTo>
                    <a:pt x="15808" y="28321"/>
                  </a:lnTo>
                  <a:lnTo>
                    <a:pt x="15828" y="28261"/>
                  </a:lnTo>
                  <a:lnTo>
                    <a:pt x="15828" y="28201"/>
                  </a:lnTo>
                  <a:lnTo>
                    <a:pt x="15808" y="28140"/>
                  </a:lnTo>
                  <a:lnTo>
                    <a:pt x="15768" y="28100"/>
                  </a:lnTo>
                  <a:lnTo>
                    <a:pt x="15707" y="28060"/>
                  </a:lnTo>
                  <a:lnTo>
                    <a:pt x="15647" y="28060"/>
                  </a:lnTo>
                  <a:lnTo>
                    <a:pt x="15567" y="28080"/>
                  </a:lnTo>
                  <a:lnTo>
                    <a:pt x="15306" y="28181"/>
                  </a:lnTo>
                  <a:lnTo>
                    <a:pt x="15045" y="28261"/>
                  </a:lnTo>
                  <a:lnTo>
                    <a:pt x="14784" y="28281"/>
                  </a:lnTo>
                  <a:lnTo>
                    <a:pt x="14543" y="28281"/>
                  </a:lnTo>
                  <a:lnTo>
                    <a:pt x="14302" y="28241"/>
                  </a:lnTo>
                  <a:lnTo>
                    <a:pt x="14060" y="28161"/>
                  </a:lnTo>
                  <a:lnTo>
                    <a:pt x="13840" y="28060"/>
                  </a:lnTo>
                  <a:lnTo>
                    <a:pt x="13619" y="27940"/>
                  </a:lnTo>
                  <a:lnTo>
                    <a:pt x="13418" y="27799"/>
                  </a:lnTo>
                  <a:lnTo>
                    <a:pt x="13217" y="27638"/>
                  </a:lnTo>
                  <a:lnTo>
                    <a:pt x="13036" y="27458"/>
                  </a:lnTo>
                  <a:lnTo>
                    <a:pt x="12855" y="27277"/>
                  </a:lnTo>
                  <a:lnTo>
                    <a:pt x="12675" y="27056"/>
                  </a:lnTo>
                  <a:lnTo>
                    <a:pt x="12534" y="26855"/>
                  </a:lnTo>
                  <a:lnTo>
                    <a:pt x="12233" y="26413"/>
                  </a:lnTo>
                  <a:lnTo>
                    <a:pt x="11871" y="25770"/>
                  </a:lnTo>
                  <a:lnTo>
                    <a:pt x="11530" y="25128"/>
                  </a:lnTo>
                  <a:lnTo>
                    <a:pt x="11228" y="24445"/>
                  </a:lnTo>
                  <a:lnTo>
                    <a:pt x="10947" y="23742"/>
                  </a:lnTo>
                  <a:lnTo>
                    <a:pt x="10706" y="23039"/>
                  </a:lnTo>
                  <a:lnTo>
                    <a:pt x="10465" y="22336"/>
                  </a:lnTo>
                  <a:lnTo>
                    <a:pt x="10023" y="20930"/>
                  </a:lnTo>
                  <a:lnTo>
                    <a:pt x="9702" y="19745"/>
                  </a:lnTo>
                  <a:lnTo>
                    <a:pt x="9381" y="18560"/>
                  </a:lnTo>
                  <a:lnTo>
                    <a:pt x="9059" y="17375"/>
                  </a:lnTo>
                  <a:lnTo>
                    <a:pt x="8879" y="16772"/>
                  </a:lnTo>
                  <a:lnTo>
                    <a:pt x="8678" y="16190"/>
                  </a:lnTo>
                  <a:lnTo>
                    <a:pt x="8336" y="15206"/>
                  </a:lnTo>
                  <a:lnTo>
                    <a:pt x="7934" y="14221"/>
                  </a:lnTo>
                  <a:lnTo>
                    <a:pt x="7533" y="13257"/>
                  </a:lnTo>
                  <a:lnTo>
                    <a:pt x="7091" y="12293"/>
                  </a:lnTo>
                  <a:lnTo>
                    <a:pt x="6609" y="11349"/>
                  </a:lnTo>
                  <a:lnTo>
                    <a:pt x="6087" y="10425"/>
                  </a:lnTo>
                  <a:lnTo>
                    <a:pt x="5544" y="9521"/>
                  </a:lnTo>
                  <a:lnTo>
                    <a:pt x="4962" y="8658"/>
                  </a:lnTo>
                  <a:lnTo>
                    <a:pt x="4600" y="8136"/>
                  </a:lnTo>
                  <a:lnTo>
                    <a:pt x="4219" y="7653"/>
                  </a:lnTo>
                  <a:lnTo>
                    <a:pt x="3837" y="7151"/>
                  </a:lnTo>
                  <a:lnTo>
                    <a:pt x="3435" y="6669"/>
                  </a:lnTo>
                  <a:lnTo>
                    <a:pt x="2973" y="6147"/>
                  </a:lnTo>
                  <a:lnTo>
                    <a:pt x="2511" y="5645"/>
                  </a:lnTo>
                  <a:lnTo>
                    <a:pt x="2050" y="5143"/>
                  </a:lnTo>
                  <a:lnTo>
                    <a:pt x="1608" y="4641"/>
                  </a:lnTo>
                  <a:lnTo>
                    <a:pt x="1226" y="4199"/>
                  </a:lnTo>
                  <a:lnTo>
                    <a:pt x="1045" y="3958"/>
                  </a:lnTo>
                  <a:lnTo>
                    <a:pt x="885" y="3717"/>
                  </a:lnTo>
                  <a:lnTo>
                    <a:pt x="724" y="3476"/>
                  </a:lnTo>
                  <a:lnTo>
                    <a:pt x="583" y="3215"/>
                  </a:lnTo>
                  <a:lnTo>
                    <a:pt x="483" y="2933"/>
                  </a:lnTo>
                  <a:lnTo>
                    <a:pt x="403" y="2652"/>
                  </a:lnTo>
                  <a:lnTo>
                    <a:pt x="362" y="2492"/>
                  </a:lnTo>
                  <a:lnTo>
                    <a:pt x="342" y="2331"/>
                  </a:lnTo>
                  <a:lnTo>
                    <a:pt x="342" y="2150"/>
                  </a:lnTo>
                  <a:lnTo>
                    <a:pt x="362" y="1989"/>
                  </a:lnTo>
                  <a:lnTo>
                    <a:pt x="382" y="1829"/>
                  </a:lnTo>
                  <a:lnTo>
                    <a:pt x="423" y="1688"/>
                  </a:lnTo>
                  <a:lnTo>
                    <a:pt x="543" y="1387"/>
                  </a:lnTo>
                  <a:lnTo>
                    <a:pt x="684" y="1086"/>
                  </a:lnTo>
                  <a:lnTo>
                    <a:pt x="864" y="804"/>
                  </a:lnTo>
                  <a:lnTo>
                    <a:pt x="1065" y="543"/>
                  </a:lnTo>
                  <a:lnTo>
                    <a:pt x="1286" y="302"/>
                  </a:lnTo>
                  <a:lnTo>
                    <a:pt x="1326" y="242"/>
                  </a:lnTo>
                  <a:lnTo>
                    <a:pt x="1347" y="182"/>
                  </a:lnTo>
                  <a:lnTo>
                    <a:pt x="1326" y="121"/>
                  </a:lnTo>
                  <a:lnTo>
                    <a:pt x="1286" y="61"/>
                  </a:lnTo>
                  <a:lnTo>
                    <a:pt x="1246" y="21"/>
                  </a:lnTo>
                  <a:lnTo>
                    <a:pt x="1186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4"/>
            <p:cNvSpPr/>
            <p:nvPr/>
          </p:nvSpPr>
          <p:spPr>
            <a:xfrm>
              <a:off x="-2661025" y="800575"/>
              <a:ext cx="127050" cy="494625"/>
            </a:xfrm>
            <a:custGeom>
              <a:avLst/>
              <a:gdLst/>
              <a:ahLst/>
              <a:cxnLst/>
              <a:rect l="l" t="t" r="r" b="b"/>
              <a:pathLst>
                <a:path w="5082" h="19785" extrusionOk="0">
                  <a:moveTo>
                    <a:pt x="141" y="1"/>
                  </a:moveTo>
                  <a:lnTo>
                    <a:pt x="101" y="21"/>
                  </a:lnTo>
                  <a:lnTo>
                    <a:pt x="40" y="61"/>
                  </a:lnTo>
                  <a:lnTo>
                    <a:pt x="0" y="121"/>
                  </a:lnTo>
                  <a:lnTo>
                    <a:pt x="0" y="202"/>
                  </a:lnTo>
                  <a:lnTo>
                    <a:pt x="20" y="262"/>
                  </a:lnTo>
                  <a:lnTo>
                    <a:pt x="864" y="2030"/>
                  </a:lnTo>
                  <a:lnTo>
                    <a:pt x="1286" y="2913"/>
                  </a:lnTo>
                  <a:lnTo>
                    <a:pt x="1687" y="3817"/>
                  </a:lnTo>
                  <a:lnTo>
                    <a:pt x="2069" y="4721"/>
                  </a:lnTo>
                  <a:lnTo>
                    <a:pt x="2451" y="5625"/>
                  </a:lnTo>
                  <a:lnTo>
                    <a:pt x="2812" y="6529"/>
                  </a:lnTo>
                  <a:lnTo>
                    <a:pt x="3154" y="7453"/>
                  </a:lnTo>
                  <a:lnTo>
                    <a:pt x="3475" y="8397"/>
                  </a:lnTo>
                  <a:lnTo>
                    <a:pt x="3756" y="9321"/>
                  </a:lnTo>
                  <a:lnTo>
                    <a:pt x="4017" y="10265"/>
                  </a:lnTo>
                  <a:lnTo>
                    <a:pt x="4238" y="11229"/>
                  </a:lnTo>
                  <a:lnTo>
                    <a:pt x="4419" y="12193"/>
                  </a:lnTo>
                  <a:lnTo>
                    <a:pt x="4560" y="13157"/>
                  </a:lnTo>
                  <a:lnTo>
                    <a:pt x="4680" y="14121"/>
                  </a:lnTo>
                  <a:lnTo>
                    <a:pt x="4740" y="15105"/>
                  </a:lnTo>
                  <a:lnTo>
                    <a:pt x="4740" y="15668"/>
                  </a:lnTo>
                  <a:lnTo>
                    <a:pt x="4740" y="16230"/>
                  </a:lnTo>
                  <a:lnTo>
                    <a:pt x="4720" y="16792"/>
                  </a:lnTo>
                  <a:lnTo>
                    <a:pt x="4680" y="17355"/>
                  </a:lnTo>
                  <a:lnTo>
                    <a:pt x="4620" y="17917"/>
                  </a:lnTo>
                  <a:lnTo>
                    <a:pt x="4539" y="18459"/>
                  </a:lnTo>
                  <a:lnTo>
                    <a:pt x="4459" y="19022"/>
                  </a:lnTo>
                  <a:lnTo>
                    <a:pt x="4339" y="19564"/>
                  </a:lnTo>
                  <a:lnTo>
                    <a:pt x="4339" y="19644"/>
                  </a:lnTo>
                  <a:lnTo>
                    <a:pt x="4359" y="19705"/>
                  </a:lnTo>
                  <a:lnTo>
                    <a:pt x="4419" y="19745"/>
                  </a:lnTo>
                  <a:lnTo>
                    <a:pt x="4479" y="19785"/>
                  </a:lnTo>
                  <a:lnTo>
                    <a:pt x="4539" y="19785"/>
                  </a:lnTo>
                  <a:lnTo>
                    <a:pt x="4600" y="19765"/>
                  </a:lnTo>
                  <a:lnTo>
                    <a:pt x="4640" y="19725"/>
                  </a:lnTo>
                  <a:lnTo>
                    <a:pt x="4680" y="19664"/>
                  </a:lnTo>
                  <a:lnTo>
                    <a:pt x="4780" y="19162"/>
                  </a:lnTo>
                  <a:lnTo>
                    <a:pt x="4861" y="18680"/>
                  </a:lnTo>
                  <a:lnTo>
                    <a:pt x="4921" y="18178"/>
                  </a:lnTo>
                  <a:lnTo>
                    <a:pt x="4981" y="17676"/>
                  </a:lnTo>
                  <a:lnTo>
                    <a:pt x="5021" y="17194"/>
                  </a:lnTo>
                  <a:lnTo>
                    <a:pt x="5062" y="16692"/>
                  </a:lnTo>
                  <a:lnTo>
                    <a:pt x="5062" y="16190"/>
                  </a:lnTo>
                  <a:lnTo>
                    <a:pt x="5082" y="15708"/>
                  </a:lnTo>
                  <a:lnTo>
                    <a:pt x="5062" y="15206"/>
                  </a:lnTo>
                  <a:lnTo>
                    <a:pt x="5042" y="14723"/>
                  </a:lnTo>
                  <a:lnTo>
                    <a:pt x="4961" y="13739"/>
                  </a:lnTo>
                  <a:lnTo>
                    <a:pt x="4841" y="12755"/>
                  </a:lnTo>
                  <a:lnTo>
                    <a:pt x="4680" y="11791"/>
                  </a:lnTo>
                  <a:lnTo>
                    <a:pt x="4479" y="10827"/>
                  </a:lnTo>
                  <a:lnTo>
                    <a:pt x="4238" y="9863"/>
                  </a:lnTo>
                  <a:lnTo>
                    <a:pt x="3957" y="8899"/>
                  </a:lnTo>
                  <a:lnTo>
                    <a:pt x="3676" y="7955"/>
                  </a:lnTo>
                  <a:lnTo>
                    <a:pt x="3334" y="7011"/>
                  </a:lnTo>
                  <a:lnTo>
                    <a:pt x="2993" y="6087"/>
                  </a:lnTo>
                  <a:lnTo>
                    <a:pt x="2631" y="5163"/>
                  </a:lnTo>
                  <a:lnTo>
                    <a:pt x="2250" y="4239"/>
                  </a:lnTo>
                  <a:lnTo>
                    <a:pt x="1788" y="3195"/>
                  </a:lnTo>
                  <a:lnTo>
                    <a:pt x="1306" y="2150"/>
                  </a:lnTo>
                  <a:lnTo>
                    <a:pt x="322" y="101"/>
                  </a:lnTo>
                  <a:lnTo>
                    <a:pt x="261" y="41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4"/>
            <p:cNvSpPr/>
            <p:nvPr/>
          </p:nvSpPr>
          <p:spPr>
            <a:xfrm>
              <a:off x="-2735350" y="697150"/>
              <a:ext cx="41200" cy="52250"/>
            </a:xfrm>
            <a:custGeom>
              <a:avLst/>
              <a:gdLst/>
              <a:ahLst/>
              <a:cxnLst/>
              <a:rect l="l" t="t" r="r" b="b"/>
              <a:pathLst>
                <a:path w="1648" h="2090" extrusionOk="0">
                  <a:moveTo>
                    <a:pt x="141" y="0"/>
                  </a:moveTo>
                  <a:lnTo>
                    <a:pt x="81" y="20"/>
                  </a:lnTo>
                  <a:lnTo>
                    <a:pt x="21" y="61"/>
                  </a:lnTo>
                  <a:lnTo>
                    <a:pt x="1" y="121"/>
                  </a:lnTo>
                  <a:lnTo>
                    <a:pt x="1" y="201"/>
                  </a:lnTo>
                  <a:lnTo>
                    <a:pt x="21" y="262"/>
                  </a:lnTo>
                  <a:lnTo>
                    <a:pt x="683" y="1125"/>
                  </a:lnTo>
                  <a:lnTo>
                    <a:pt x="1025" y="1567"/>
                  </a:lnTo>
                  <a:lnTo>
                    <a:pt x="1306" y="2009"/>
                  </a:lnTo>
                  <a:lnTo>
                    <a:pt x="1366" y="2069"/>
                  </a:lnTo>
                  <a:lnTo>
                    <a:pt x="1427" y="2089"/>
                  </a:lnTo>
                  <a:lnTo>
                    <a:pt x="1487" y="2089"/>
                  </a:lnTo>
                  <a:lnTo>
                    <a:pt x="1547" y="2069"/>
                  </a:lnTo>
                  <a:lnTo>
                    <a:pt x="1607" y="2029"/>
                  </a:lnTo>
                  <a:lnTo>
                    <a:pt x="1627" y="1969"/>
                  </a:lnTo>
                  <a:lnTo>
                    <a:pt x="1648" y="1908"/>
                  </a:lnTo>
                  <a:lnTo>
                    <a:pt x="1607" y="1848"/>
                  </a:lnTo>
                  <a:lnTo>
                    <a:pt x="1306" y="1386"/>
                  </a:lnTo>
                  <a:lnTo>
                    <a:pt x="985" y="944"/>
                  </a:lnTo>
                  <a:lnTo>
                    <a:pt x="322" y="81"/>
                  </a:lnTo>
                  <a:lnTo>
                    <a:pt x="262" y="4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-2848825" y="608275"/>
              <a:ext cx="64800" cy="49225"/>
            </a:xfrm>
            <a:custGeom>
              <a:avLst/>
              <a:gdLst/>
              <a:ahLst/>
              <a:cxnLst/>
              <a:rect l="l" t="t" r="r" b="b"/>
              <a:pathLst>
                <a:path w="2592" h="1969" extrusionOk="0">
                  <a:moveTo>
                    <a:pt x="121" y="0"/>
                  </a:moveTo>
                  <a:lnTo>
                    <a:pt x="61" y="40"/>
                  </a:lnTo>
                  <a:lnTo>
                    <a:pt x="20" y="81"/>
                  </a:lnTo>
                  <a:lnTo>
                    <a:pt x="0" y="161"/>
                  </a:lnTo>
                  <a:lnTo>
                    <a:pt x="0" y="221"/>
                  </a:lnTo>
                  <a:lnTo>
                    <a:pt x="40" y="281"/>
                  </a:lnTo>
                  <a:lnTo>
                    <a:pt x="81" y="322"/>
                  </a:lnTo>
                  <a:lnTo>
                    <a:pt x="382" y="523"/>
                  </a:lnTo>
                  <a:lnTo>
                    <a:pt x="683" y="703"/>
                  </a:lnTo>
                  <a:lnTo>
                    <a:pt x="1306" y="1025"/>
                  </a:lnTo>
                  <a:lnTo>
                    <a:pt x="1587" y="1205"/>
                  </a:lnTo>
                  <a:lnTo>
                    <a:pt x="1848" y="1386"/>
                  </a:lnTo>
                  <a:lnTo>
                    <a:pt x="1969" y="1507"/>
                  </a:lnTo>
                  <a:lnTo>
                    <a:pt x="2089" y="1627"/>
                  </a:lnTo>
                  <a:lnTo>
                    <a:pt x="2190" y="1748"/>
                  </a:lnTo>
                  <a:lnTo>
                    <a:pt x="2270" y="1888"/>
                  </a:lnTo>
                  <a:lnTo>
                    <a:pt x="2310" y="1949"/>
                  </a:lnTo>
                  <a:lnTo>
                    <a:pt x="2370" y="1969"/>
                  </a:lnTo>
                  <a:lnTo>
                    <a:pt x="2431" y="1969"/>
                  </a:lnTo>
                  <a:lnTo>
                    <a:pt x="2491" y="1949"/>
                  </a:lnTo>
                  <a:lnTo>
                    <a:pt x="2531" y="1908"/>
                  </a:lnTo>
                  <a:lnTo>
                    <a:pt x="2571" y="1848"/>
                  </a:lnTo>
                  <a:lnTo>
                    <a:pt x="2591" y="1788"/>
                  </a:lnTo>
                  <a:lnTo>
                    <a:pt x="2571" y="1728"/>
                  </a:lnTo>
                  <a:lnTo>
                    <a:pt x="2471" y="1567"/>
                  </a:lnTo>
                  <a:lnTo>
                    <a:pt x="2370" y="1406"/>
                  </a:lnTo>
                  <a:lnTo>
                    <a:pt x="2250" y="1286"/>
                  </a:lnTo>
                  <a:lnTo>
                    <a:pt x="2109" y="1145"/>
                  </a:lnTo>
                  <a:lnTo>
                    <a:pt x="1989" y="1045"/>
                  </a:lnTo>
                  <a:lnTo>
                    <a:pt x="1828" y="944"/>
                  </a:lnTo>
                  <a:lnTo>
                    <a:pt x="1527" y="743"/>
                  </a:lnTo>
                  <a:lnTo>
                    <a:pt x="864" y="402"/>
                  </a:lnTo>
                  <a:lnTo>
                    <a:pt x="543" y="221"/>
                  </a:lnTo>
                  <a:lnTo>
                    <a:pt x="261" y="20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" name="Google Shape;819;p24"/>
          <p:cNvSpPr txBox="1">
            <a:spLocks noGrp="1"/>
          </p:cNvSpPr>
          <p:nvPr>
            <p:ph type="title"/>
          </p:nvPr>
        </p:nvSpPr>
        <p:spPr>
          <a:xfrm>
            <a:off x="3700306" y="1750502"/>
            <a:ext cx="15729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</a:rPr>
              <a:t>ICE CREAM....</a:t>
            </a: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820" name="Google Shape;820;p24"/>
          <p:cNvSpPr txBox="1">
            <a:spLocks noGrp="1"/>
          </p:cNvSpPr>
          <p:nvPr>
            <p:ph type="title"/>
          </p:nvPr>
        </p:nvSpPr>
        <p:spPr>
          <a:xfrm>
            <a:off x="3635942" y="2167875"/>
            <a:ext cx="20163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0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Jupiter is the biggest planet</a:t>
            </a:r>
            <a:endParaRPr sz="1600" b="0"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21" name="Google Shape;821;p24"/>
          <p:cNvSpPr/>
          <p:nvPr/>
        </p:nvSpPr>
        <p:spPr>
          <a:xfrm rot="82002" flipH="1">
            <a:off x="4334871" y="1184560"/>
            <a:ext cx="618442" cy="588230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24"/>
          <p:cNvSpPr txBox="1">
            <a:spLocks noGrp="1"/>
          </p:cNvSpPr>
          <p:nvPr>
            <p:ph type="title"/>
          </p:nvPr>
        </p:nvSpPr>
        <p:spPr>
          <a:xfrm>
            <a:off x="6615343" y="1750478"/>
            <a:ext cx="15729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PIZZA....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823" name="Google Shape;823;p24"/>
          <p:cNvSpPr txBox="1">
            <a:spLocks noGrp="1"/>
          </p:cNvSpPr>
          <p:nvPr>
            <p:ph type="title"/>
          </p:nvPr>
        </p:nvSpPr>
        <p:spPr>
          <a:xfrm>
            <a:off x="6464907" y="2167875"/>
            <a:ext cx="20163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Despite being red, Mars is cold</a:t>
            </a:r>
            <a:endParaRPr sz="1600" b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24" name="Google Shape;824;p24"/>
          <p:cNvSpPr txBox="1">
            <a:spLocks noGrp="1"/>
          </p:cNvSpPr>
          <p:nvPr>
            <p:ph type="title"/>
          </p:nvPr>
        </p:nvSpPr>
        <p:spPr>
          <a:xfrm>
            <a:off x="7873315" y="1750516"/>
            <a:ext cx="4572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$7</a:t>
            </a:r>
            <a:endParaRPr sz="2000"/>
          </a:p>
        </p:txBody>
      </p:sp>
      <p:sp>
        <p:nvSpPr>
          <p:cNvPr id="825" name="Google Shape;825;p24"/>
          <p:cNvSpPr/>
          <p:nvPr/>
        </p:nvSpPr>
        <p:spPr>
          <a:xfrm rot="82002" flipH="1">
            <a:off x="7163836" y="1184560"/>
            <a:ext cx="618442" cy="588230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24"/>
          <p:cNvSpPr txBox="1">
            <a:spLocks noGrp="1"/>
          </p:cNvSpPr>
          <p:nvPr>
            <p:ph type="title"/>
          </p:nvPr>
        </p:nvSpPr>
        <p:spPr>
          <a:xfrm>
            <a:off x="905833" y="3579278"/>
            <a:ext cx="15729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HOT DOG....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827" name="Google Shape;827;p24"/>
          <p:cNvSpPr txBox="1">
            <a:spLocks noGrp="1"/>
          </p:cNvSpPr>
          <p:nvPr>
            <p:ph type="title"/>
          </p:nvPr>
        </p:nvSpPr>
        <p:spPr>
          <a:xfrm>
            <a:off x="780078" y="3996675"/>
            <a:ext cx="20163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Neptune is the farthest planet</a:t>
            </a:r>
            <a:endParaRPr sz="1600" b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28" name="Google Shape;828;p24"/>
          <p:cNvSpPr txBox="1">
            <a:spLocks noGrp="1"/>
          </p:cNvSpPr>
          <p:nvPr>
            <p:ph type="title"/>
          </p:nvPr>
        </p:nvSpPr>
        <p:spPr>
          <a:xfrm>
            <a:off x="2212961" y="3579316"/>
            <a:ext cx="4572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$5</a:t>
            </a:r>
            <a:endParaRPr sz="2000"/>
          </a:p>
        </p:txBody>
      </p:sp>
      <p:sp>
        <p:nvSpPr>
          <p:cNvPr id="829" name="Google Shape;829;p24"/>
          <p:cNvSpPr txBox="1">
            <a:spLocks noGrp="1"/>
          </p:cNvSpPr>
          <p:nvPr>
            <p:ph type="title"/>
          </p:nvPr>
        </p:nvSpPr>
        <p:spPr>
          <a:xfrm>
            <a:off x="3801187" y="3579278"/>
            <a:ext cx="15729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</a:rPr>
              <a:t>DONUT....</a:t>
            </a: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830" name="Google Shape;830;p24"/>
          <p:cNvSpPr txBox="1">
            <a:spLocks noGrp="1"/>
          </p:cNvSpPr>
          <p:nvPr>
            <p:ph type="title"/>
          </p:nvPr>
        </p:nvSpPr>
        <p:spPr>
          <a:xfrm>
            <a:off x="3635942" y="3996675"/>
            <a:ext cx="20163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0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The Moon is our natural satellite</a:t>
            </a:r>
            <a:endParaRPr sz="1600" b="0"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31" name="Google Shape;831;p24"/>
          <p:cNvSpPr/>
          <p:nvPr/>
        </p:nvSpPr>
        <p:spPr>
          <a:xfrm rot="82002" flipH="1">
            <a:off x="4334871" y="3013360"/>
            <a:ext cx="618442" cy="588230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24"/>
          <p:cNvSpPr txBox="1">
            <a:spLocks noGrp="1"/>
          </p:cNvSpPr>
          <p:nvPr>
            <p:ph type="title"/>
          </p:nvPr>
        </p:nvSpPr>
        <p:spPr>
          <a:xfrm>
            <a:off x="6630151" y="3579278"/>
            <a:ext cx="15729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EGGS....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833" name="Google Shape;833;p24"/>
          <p:cNvSpPr txBox="1">
            <a:spLocks noGrp="1"/>
          </p:cNvSpPr>
          <p:nvPr>
            <p:ph type="title"/>
          </p:nvPr>
        </p:nvSpPr>
        <p:spPr>
          <a:xfrm>
            <a:off x="6464907" y="3996675"/>
            <a:ext cx="20163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The Earth is where we all live on</a:t>
            </a:r>
            <a:endParaRPr sz="1600" b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34" name="Google Shape;834;p24"/>
          <p:cNvSpPr txBox="1">
            <a:spLocks noGrp="1"/>
          </p:cNvSpPr>
          <p:nvPr>
            <p:ph type="title"/>
          </p:nvPr>
        </p:nvSpPr>
        <p:spPr>
          <a:xfrm>
            <a:off x="7863443" y="3579316"/>
            <a:ext cx="4572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$8</a:t>
            </a:r>
            <a:endParaRPr sz="2000"/>
          </a:p>
        </p:txBody>
      </p:sp>
      <p:sp>
        <p:nvSpPr>
          <p:cNvPr id="835" name="Google Shape;835;p24"/>
          <p:cNvSpPr/>
          <p:nvPr/>
        </p:nvSpPr>
        <p:spPr>
          <a:xfrm rot="82002" flipH="1">
            <a:off x="7163836" y="3013360"/>
            <a:ext cx="618442" cy="588230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" name="Google Shape;836;p24"/>
          <p:cNvGrpSpPr/>
          <p:nvPr/>
        </p:nvGrpSpPr>
        <p:grpSpPr>
          <a:xfrm rot="-589348">
            <a:off x="4497515" y="1204161"/>
            <a:ext cx="293153" cy="549028"/>
            <a:chOff x="4405250" y="238125"/>
            <a:chExt cx="568950" cy="1065550"/>
          </a:xfrm>
        </p:grpSpPr>
        <p:sp>
          <p:nvSpPr>
            <p:cNvPr id="837" name="Google Shape;837;p24"/>
            <p:cNvSpPr/>
            <p:nvPr/>
          </p:nvSpPr>
          <p:spPr>
            <a:xfrm>
              <a:off x="4441900" y="723675"/>
              <a:ext cx="423325" cy="575975"/>
            </a:xfrm>
            <a:custGeom>
              <a:avLst/>
              <a:gdLst/>
              <a:ahLst/>
              <a:cxnLst/>
              <a:rect l="l" t="t" r="r" b="b"/>
              <a:pathLst>
                <a:path w="16933" h="23039" extrusionOk="0">
                  <a:moveTo>
                    <a:pt x="6689" y="9601"/>
                  </a:moveTo>
                  <a:lnTo>
                    <a:pt x="7191" y="9722"/>
                  </a:lnTo>
                  <a:lnTo>
                    <a:pt x="7693" y="9802"/>
                  </a:lnTo>
                  <a:lnTo>
                    <a:pt x="7714" y="9862"/>
                  </a:lnTo>
                  <a:lnTo>
                    <a:pt x="7493" y="9943"/>
                  </a:lnTo>
                  <a:lnTo>
                    <a:pt x="7272" y="10063"/>
                  </a:lnTo>
                  <a:lnTo>
                    <a:pt x="7091" y="10184"/>
                  </a:lnTo>
                  <a:lnTo>
                    <a:pt x="6910" y="10324"/>
                  </a:lnTo>
                  <a:lnTo>
                    <a:pt x="6689" y="9601"/>
                  </a:lnTo>
                  <a:close/>
                  <a:moveTo>
                    <a:pt x="1628" y="0"/>
                  </a:moveTo>
                  <a:lnTo>
                    <a:pt x="1487" y="21"/>
                  </a:lnTo>
                  <a:lnTo>
                    <a:pt x="1346" y="41"/>
                  </a:lnTo>
                  <a:lnTo>
                    <a:pt x="1226" y="81"/>
                  </a:lnTo>
                  <a:lnTo>
                    <a:pt x="1085" y="121"/>
                  </a:lnTo>
                  <a:lnTo>
                    <a:pt x="965" y="181"/>
                  </a:lnTo>
                  <a:lnTo>
                    <a:pt x="744" y="322"/>
                  </a:lnTo>
                  <a:lnTo>
                    <a:pt x="543" y="503"/>
                  </a:lnTo>
                  <a:lnTo>
                    <a:pt x="382" y="724"/>
                  </a:lnTo>
                  <a:lnTo>
                    <a:pt x="242" y="965"/>
                  </a:lnTo>
                  <a:lnTo>
                    <a:pt x="141" y="1206"/>
                  </a:lnTo>
                  <a:lnTo>
                    <a:pt x="61" y="1487"/>
                  </a:lnTo>
                  <a:lnTo>
                    <a:pt x="1" y="1768"/>
                  </a:lnTo>
                  <a:lnTo>
                    <a:pt x="1" y="2049"/>
                  </a:lnTo>
                  <a:lnTo>
                    <a:pt x="21" y="2350"/>
                  </a:lnTo>
                  <a:lnTo>
                    <a:pt x="81" y="2632"/>
                  </a:lnTo>
                  <a:lnTo>
                    <a:pt x="182" y="2913"/>
                  </a:lnTo>
                  <a:lnTo>
                    <a:pt x="81" y="3214"/>
                  </a:lnTo>
                  <a:lnTo>
                    <a:pt x="41" y="3515"/>
                  </a:lnTo>
                  <a:lnTo>
                    <a:pt x="41" y="3676"/>
                  </a:lnTo>
                  <a:lnTo>
                    <a:pt x="41" y="3837"/>
                  </a:lnTo>
                  <a:lnTo>
                    <a:pt x="61" y="3997"/>
                  </a:lnTo>
                  <a:lnTo>
                    <a:pt x="101" y="4158"/>
                  </a:lnTo>
                  <a:lnTo>
                    <a:pt x="161" y="4520"/>
                  </a:lnTo>
                  <a:lnTo>
                    <a:pt x="242" y="4881"/>
                  </a:lnTo>
                  <a:lnTo>
                    <a:pt x="282" y="5223"/>
                  </a:lnTo>
                  <a:lnTo>
                    <a:pt x="322" y="5584"/>
                  </a:lnTo>
                  <a:lnTo>
                    <a:pt x="342" y="5926"/>
                  </a:lnTo>
                  <a:lnTo>
                    <a:pt x="342" y="6287"/>
                  </a:lnTo>
                  <a:lnTo>
                    <a:pt x="342" y="6649"/>
                  </a:lnTo>
                  <a:lnTo>
                    <a:pt x="302" y="7030"/>
                  </a:lnTo>
                  <a:lnTo>
                    <a:pt x="302" y="7251"/>
                  </a:lnTo>
                  <a:lnTo>
                    <a:pt x="322" y="7492"/>
                  </a:lnTo>
                  <a:lnTo>
                    <a:pt x="402" y="7713"/>
                  </a:lnTo>
                  <a:lnTo>
                    <a:pt x="483" y="7934"/>
                  </a:lnTo>
                  <a:lnTo>
                    <a:pt x="623" y="8135"/>
                  </a:lnTo>
                  <a:lnTo>
                    <a:pt x="764" y="8316"/>
                  </a:lnTo>
                  <a:lnTo>
                    <a:pt x="925" y="8476"/>
                  </a:lnTo>
                  <a:lnTo>
                    <a:pt x="1126" y="8617"/>
                  </a:lnTo>
                  <a:lnTo>
                    <a:pt x="1005" y="9019"/>
                  </a:lnTo>
                  <a:lnTo>
                    <a:pt x="925" y="9441"/>
                  </a:lnTo>
                  <a:lnTo>
                    <a:pt x="844" y="9862"/>
                  </a:lnTo>
                  <a:lnTo>
                    <a:pt x="824" y="10284"/>
                  </a:lnTo>
                  <a:lnTo>
                    <a:pt x="804" y="10706"/>
                  </a:lnTo>
                  <a:lnTo>
                    <a:pt x="804" y="11128"/>
                  </a:lnTo>
                  <a:lnTo>
                    <a:pt x="824" y="11550"/>
                  </a:lnTo>
                  <a:lnTo>
                    <a:pt x="864" y="11971"/>
                  </a:lnTo>
                  <a:lnTo>
                    <a:pt x="885" y="12152"/>
                  </a:lnTo>
                  <a:lnTo>
                    <a:pt x="925" y="12333"/>
                  </a:lnTo>
                  <a:lnTo>
                    <a:pt x="985" y="12494"/>
                  </a:lnTo>
                  <a:lnTo>
                    <a:pt x="1045" y="12654"/>
                  </a:lnTo>
                  <a:lnTo>
                    <a:pt x="1025" y="12996"/>
                  </a:lnTo>
                  <a:lnTo>
                    <a:pt x="1005" y="13337"/>
                  </a:lnTo>
                  <a:lnTo>
                    <a:pt x="925" y="14000"/>
                  </a:lnTo>
                  <a:lnTo>
                    <a:pt x="864" y="14683"/>
                  </a:lnTo>
                  <a:lnTo>
                    <a:pt x="804" y="15366"/>
                  </a:lnTo>
                  <a:lnTo>
                    <a:pt x="744" y="15526"/>
                  </a:lnTo>
                  <a:lnTo>
                    <a:pt x="664" y="15687"/>
                  </a:lnTo>
                  <a:lnTo>
                    <a:pt x="583" y="15868"/>
                  </a:lnTo>
                  <a:lnTo>
                    <a:pt x="563" y="15968"/>
                  </a:lnTo>
                  <a:lnTo>
                    <a:pt x="563" y="16069"/>
                  </a:lnTo>
                  <a:lnTo>
                    <a:pt x="563" y="18881"/>
                  </a:lnTo>
                  <a:lnTo>
                    <a:pt x="563" y="19061"/>
                  </a:lnTo>
                  <a:lnTo>
                    <a:pt x="603" y="19242"/>
                  </a:lnTo>
                  <a:lnTo>
                    <a:pt x="664" y="19403"/>
                  </a:lnTo>
                  <a:lnTo>
                    <a:pt x="744" y="19564"/>
                  </a:lnTo>
                  <a:lnTo>
                    <a:pt x="905" y="19845"/>
                  </a:lnTo>
                  <a:lnTo>
                    <a:pt x="1085" y="20086"/>
                  </a:lnTo>
                  <a:lnTo>
                    <a:pt x="1126" y="20367"/>
                  </a:lnTo>
                  <a:lnTo>
                    <a:pt x="1206" y="20648"/>
                  </a:lnTo>
                  <a:lnTo>
                    <a:pt x="1346" y="20909"/>
                  </a:lnTo>
                  <a:lnTo>
                    <a:pt x="1507" y="21150"/>
                  </a:lnTo>
                  <a:lnTo>
                    <a:pt x="1708" y="21391"/>
                  </a:lnTo>
                  <a:lnTo>
                    <a:pt x="1949" y="21612"/>
                  </a:lnTo>
                  <a:lnTo>
                    <a:pt x="2230" y="21793"/>
                  </a:lnTo>
                  <a:lnTo>
                    <a:pt x="2552" y="21954"/>
                  </a:lnTo>
                  <a:lnTo>
                    <a:pt x="3134" y="22215"/>
                  </a:lnTo>
                  <a:lnTo>
                    <a:pt x="3676" y="22476"/>
                  </a:lnTo>
                  <a:lnTo>
                    <a:pt x="4219" y="22717"/>
                  </a:lnTo>
                  <a:lnTo>
                    <a:pt x="4500" y="22817"/>
                  </a:lnTo>
                  <a:lnTo>
                    <a:pt x="4761" y="22918"/>
                  </a:lnTo>
                  <a:lnTo>
                    <a:pt x="5042" y="22978"/>
                  </a:lnTo>
                  <a:lnTo>
                    <a:pt x="5303" y="23018"/>
                  </a:lnTo>
                  <a:lnTo>
                    <a:pt x="5584" y="23038"/>
                  </a:lnTo>
                  <a:lnTo>
                    <a:pt x="5866" y="23018"/>
                  </a:lnTo>
                  <a:lnTo>
                    <a:pt x="6167" y="22978"/>
                  </a:lnTo>
                  <a:lnTo>
                    <a:pt x="6468" y="22898"/>
                  </a:lnTo>
                  <a:lnTo>
                    <a:pt x="6790" y="22777"/>
                  </a:lnTo>
                  <a:lnTo>
                    <a:pt x="7111" y="22596"/>
                  </a:lnTo>
                  <a:lnTo>
                    <a:pt x="7332" y="22456"/>
                  </a:lnTo>
                  <a:lnTo>
                    <a:pt x="7533" y="22275"/>
                  </a:lnTo>
                  <a:lnTo>
                    <a:pt x="7693" y="22094"/>
                  </a:lnTo>
                  <a:lnTo>
                    <a:pt x="7834" y="21893"/>
                  </a:lnTo>
                  <a:lnTo>
                    <a:pt x="7955" y="21693"/>
                  </a:lnTo>
                  <a:lnTo>
                    <a:pt x="8015" y="21492"/>
                  </a:lnTo>
                  <a:lnTo>
                    <a:pt x="8075" y="21271"/>
                  </a:lnTo>
                  <a:lnTo>
                    <a:pt x="8095" y="21050"/>
                  </a:lnTo>
                  <a:lnTo>
                    <a:pt x="8115" y="21030"/>
                  </a:lnTo>
                  <a:lnTo>
                    <a:pt x="8256" y="20829"/>
                  </a:lnTo>
                  <a:lnTo>
                    <a:pt x="8356" y="20608"/>
                  </a:lnTo>
                  <a:lnTo>
                    <a:pt x="8437" y="20387"/>
                  </a:lnTo>
                  <a:lnTo>
                    <a:pt x="8517" y="20146"/>
                  </a:lnTo>
                  <a:lnTo>
                    <a:pt x="8658" y="19664"/>
                  </a:lnTo>
                  <a:lnTo>
                    <a:pt x="8798" y="19182"/>
                  </a:lnTo>
                  <a:lnTo>
                    <a:pt x="10003" y="17274"/>
                  </a:lnTo>
                  <a:lnTo>
                    <a:pt x="10566" y="16330"/>
                  </a:lnTo>
                  <a:lnTo>
                    <a:pt x="11128" y="15366"/>
                  </a:lnTo>
                  <a:lnTo>
                    <a:pt x="11369" y="14864"/>
                  </a:lnTo>
                  <a:lnTo>
                    <a:pt x="11610" y="14361"/>
                  </a:lnTo>
                  <a:lnTo>
                    <a:pt x="11831" y="13859"/>
                  </a:lnTo>
                  <a:lnTo>
                    <a:pt x="12052" y="13357"/>
                  </a:lnTo>
                  <a:lnTo>
                    <a:pt x="12233" y="12835"/>
                  </a:lnTo>
                  <a:lnTo>
                    <a:pt x="12393" y="12313"/>
                  </a:lnTo>
                  <a:lnTo>
                    <a:pt x="12534" y="11770"/>
                  </a:lnTo>
                  <a:lnTo>
                    <a:pt x="12634" y="11208"/>
                  </a:lnTo>
                  <a:lnTo>
                    <a:pt x="12895" y="11067"/>
                  </a:lnTo>
                  <a:lnTo>
                    <a:pt x="13137" y="10927"/>
                  </a:lnTo>
                  <a:lnTo>
                    <a:pt x="13378" y="10746"/>
                  </a:lnTo>
                  <a:lnTo>
                    <a:pt x="13598" y="10565"/>
                  </a:lnTo>
                  <a:lnTo>
                    <a:pt x="13880" y="10284"/>
                  </a:lnTo>
                  <a:lnTo>
                    <a:pt x="14482" y="10023"/>
                  </a:lnTo>
                  <a:lnTo>
                    <a:pt x="14623" y="9963"/>
                  </a:lnTo>
                  <a:lnTo>
                    <a:pt x="14763" y="9882"/>
                  </a:lnTo>
                  <a:lnTo>
                    <a:pt x="14884" y="9802"/>
                  </a:lnTo>
                  <a:lnTo>
                    <a:pt x="14984" y="9702"/>
                  </a:lnTo>
                  <a:lnTo>
                    <a:pt x="15085" y="9621"/>
                  </a:lnTo>
                  <a:lnTo>
                    <a:pt x="15165" y="9501"/>
                  </a:lnTo>
                  <a:lnTo>
                    <a:pt x="15306" y="9280"/>
                  </a:lnTo>
                  <a:lnTo>
                    <a:pt x="15406" y="9039"/>
                  </a:lnTo>
                  <a:lnTo>
                    <a:pt x="15466" y="8798"/>
                  </a:lnTo>
                  <a:lnTo>
                    <a:pt x="15486" y="8537"/>
                  </a:lnTo>
                  <a:lnTo>
                    <a:pt x="15466" y="8276"/>
                  </a:lnTo>
                  <a:lnTo>
                    <a:pt x="15788" y="7914"/>
                  </a:lnTo>
                  <a:lnTo>
                    <a:pt x="16089" y="7532"/>
                  </a:lnTo>
                  <a:lnTo>
                    <a:pt x="16370" y="7171"/>
                  </a:lnTo>
                  <a:lnTo>
                    <a:pt x="16631" y="6769"/>
                  </a:lnTo>
                  <a:lnTo>
                    <a:pt x="16732" y="6568"/>
                  </a:lnTo>
                  <a:lnTo>
                    <a:pt x="16812" y="6388"/>
                  </a:lnTo>
                  <a:lnTo>
                    <a:pt x="16872" y="6207"/>
                  </a:lnTo>
                  <a:lnTo>
                    <a:pt x="16913" y="6006"/>
                  </a:lnTo>
                  <a:lnTo>
                    <a:pt x="16933" y="5825"/>
                  </a:lnTo>
                  <a:lnTo>
                    <a:pt x="16933" y="5665"/>
                  </a:lnTo>
                  <a:lnTo>
                    <a:pt x="16913" y="5484"/>
                  </a:lnTo>
                  <a:lnTo>
                    <a:pt x="16872" y="5323"/>
                  </a:lnTo>
                  <a:lnTo>
                    <a:pt x="16832" y="5162"/>
                  </a:lnTo>
                  <a:lnTo>
                    <a:pt x="16772" y="5002"/>
                  </a:lnTo>
                  <a:lnTo>
                    <a:pt x="16692" y="4861"/>
                  </a:lnTo>
                  <a:lnTo>
                    <a:pt x="16591" y="4721"/>
                  </a:lnTo>
                  <a:lnTo>
                    <a:pt x="16491" y="4580"/>
                  </a:lnTo>
                  <a:lnTo>
                    <a:pt x="16390" y="4459"/>
                  </a:lnTo>
                  <a:lnTo>
                    <a:pt x="16250" y="4339"/>
                  </a:lnTo>
                  <a:lnTo>
                    <a:pt x="16129" y="4238"/>
                  </a:lnTo>
                  <a:lnTo>
                    <a:pt x="15989" y="4138"/>
                  </a:lnTo>
                  <a:lnTo>
                    <a:pt x="15828" y="4058"/>
                  </a:lnTo>
                  <a:lnTo>
                    <a:pt x="15687" y="3977"/>
                  </a:lnTo>
                  <a:lnTo>
                    <a:pt x="15527" y="3917"/>
                  </a:lnTo>
                  <a:lnTo>
                    <a:pt x="15346" y="3857"/>
                  </a:lnTo>
                  <a:lnTo>
                    <a:pt x="15185" y="3837"/>
                  </a:lnTo>
                  <a:lnTo>
                    <a:pt x="15025" y="3797"/>
                  </a:lnTo>
                  <a:lnTo>
                    <a:pt x="14683" y="3797"/>
                  </a:lnTo>
                  <a:lnTo>
                    <a:pt x="14502" y="3817"/>
                  </a:lnTo>
                  <a:lnTo>
                    <a:pt x="14342" y="3857"/>
                  </a:lnTo>
                  <a:lnTo>
                    <a:pt x="14161" y="3897"/>
                  </a:lnTo>
                  <a:lnTo>
                    <a:pt x="14000" y="3977"/>
                  </a:lnTo>
                  <a:lnTo>
                    <a:pt x="13840" y="4058"/>
                  </a:lnTo>
                  <a:lnTo>
                    <a:pt x="13679" y="4158"/>
                  </a:lnTo>
                  <a:lnTo>
                    <a:pt x="13538" y="4279"/>
                  </a:lnTo>
                  <a:lnTo>
                    <a:pt x="12172" y="3716"/>
                  </a:lnTo>
                  <a:lnTo>
                    <a:pt x="10787" y="3174"/>
                  </a:lnTo>
                  <a:lnTo>
                    <a:pt x="9401" y="2652"/>
                  </a:lnTo>
                  <a:lnTo>
                    <a:pt x="7995" y="2150"/>
                  </a:lnTo>
                  <a:lnTo>
                    <a:pt x="5203" y="1165"/>
                  </a:lnTo>
                  <a:lnTo>
                    <a:pt x="3817" y="663"/>
                  </a:lnTo>
                  <a:lnTo>
                    <a:pt x="2431" y="141"/>
                  </a:lnTo>
                  <a:lnTo>
                    <a:pt x="2250" y="81"/>
                  </a:lnTo>
                  <a:lnTo>
                    <a:pt x="2090" y="41"/>
                  </a:lnTo>
                  <a:lnTo>
                    <a:pt x="1929" y="21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4"/>
            <p:cNvSpPr/>
            <p:nvPr/>
          </p:nvSpPr>
          <p:spPr>
            <a:xfrm>
              <a:off x="4405250" y="294350"/>
              <a:ext cx="556375" cy="523250"/>
            </a:xfrm>
            <a:custGeom>
              <a:avLst/>
              <a:gdLst/>
              <a:ahLst/>
              <a:cxnLst/>
              <a:rect l="l" t="t" r="r" b="b"/>
              <a:pathLst>
                <a:path w="22255" h="20930" extrusionOk="0">
                  <a:moveTo>
                    <a:pt x="17334" y="14542"/>
                  </a:moveTo>
                  <a:lnTo>
                    <a:pt x="17374" y="14723"/>
                  </a:lnTo>
                  <a:lnTo>
                    <a:pt x="17414" y="14904"/>
                  </a:lnTo>
                  <a:lnTo>
                    <a:pt x="17475" y="15065"/>
                  </a:lnTo>
                  <a:lnTo>
                    <a:pt x="17555" y="15225"/>
                  </a:lnTo>
                  <a:lnTo>
                    <a:pt x="17334" y="15426"/>
                  </a:lnTo>
                  <a:lnTo>
                    <a:pt x="17073" y="15607"/>
                  </a:lnTo>
                  <a:lnTo>
                    <a:pt x="16812" y="15788"/>
                  </a:lnTo>
                  <a:lnTo>
                    <a:pt x="16531" y="15948"/>
                  </a:lnTo>
                  <a:lnTo>
                    <a:pt x="16772" y="15627"/>
                  </a:lnTo>
                  <a:lnTo>
                    <a:pt x="16993" y="15285"/>
                  </a:lnTo>
                  <a:lnTo>
                    <a:pt x="17173" y="14924"/>
                  </a:lnTo>
                  <a:lnTo>
                    <a:pt x="17334" y="14542"/>
                  </a:lnTo>
                  <a:close/>
                  <a:moveTo>
                    <a:pt x="15285" y="1"/>
                  </a:moveTo>
                  <a:lnTo>
                    <a:pt x="15085" y="21"/>
                  </a:lnTo>
                  <a:lnTo>
                    <a:pt x="14904" y="41"/>
                  </a:lnTo>
                  <a:lnTo>
                    <a:pt x="14723" y="81"/>
                  </a:lnTo>
                  <a:lnTo>
                    <a:pt x="14542" y="141"/>
                  </a:lnTo>
                  <a:lnTo>
                    <a:pt x="14361" y="221"/>
                  </a:lnTo>
                  <a:lnTo>
                    <a:pt x="14181" y="322"/>
                  </a:lnTo>
                  <a:lnTo>
                    <a:pt x="14020" y="422"/>
                  </a:lnTo>
                  <a:lnTo>
                    <a:pt x="13879" y="543"/>
                  </a:lnTo>
                  <a:lnTo>
                    <a:pt x="13739" y="683"/>
                  </a:lnTo>
                  <a:lnTo>
                    <a:pt x="13598" y="844"/>
                  </a:lnTo>
                  <a:lnTo>
                    <a:pt x="13478" y="1005"/>
                  </a:lnTo>
                  <a:lnTo>
                    <a:pt x="13217" y="1386"/>
                  </a:lnTo>
                  <a:lnTo>
                    <a:pt x="12956" y="1748"/>
                  </a:lnTo>
                  <a:lnTo>
                    <a:pt x="12654" y="2089"/>
                  </a:lnTo>
                  <a:lnTo>
                    <a:pt x="12353" y="2431"/>
                  </a:lnTo>
                  <a:lnTo>
                    <a:pt x="11690" y="2792"/>
                  </a:lnTo>
                  <a:lnTo>
                    <a:pt x="11027" y="3174"/>
                  </a:lnTo>
                  <a:lnTo>
                    <a:pt x="10365" y="3536"/>
                  </a:lnTo>
                  <a:lnTo>
                    <a:pt x="10023" y="3696"/>
                  </a:lnTo>
                  <a:lnTo>
                    <a:pt x="9682" y="3837"/>
                  </a:lnTo>
                  <a:lnTo>
                    <a:pt x="9461" y="3917"/>
                  </a:lnTo>
                  <a:lnTo>
                    <a:pt x="9260" y="3957"/>
                  </a:lnTo>
                  <a:lnTo>
                    <a:pt x="9119" y="3957"/>
                  </a:lnTo>
                  <a:lnTo>
                    <a:pt x="8959" y="3977"/>
                  </a:lnTo>
                  <a:lnTo>
                    <a:pt x="8778" y="3998"/>
                  </a:lnTo>
                  <a:lnTo>
                    <a:pt x="8617" y="4038"/>
                  </a:lnTo>
                  <a:lnTo>
                    <a:pt x="8055" y="4158"/>
                  </a:lnTo>
                  <a:lnTo>
                    <a:pt x="7753" y="4239"/>
                  </a:lnTo>
                  <a:lnTo>
                    <a:pt x="7492" y="4319"/>
                  </a:lnTo>
                  <a:lnTo>
                    <a:pt x="7332" y="4379"/>
                  </a:lnTo>
                  <a:lnTo>
                    <a:pt x="6769" y="4500"/>
                  </a:lnTo>
                  <a:lnTo>
                    <a:pt x="6207" y="4600"/>
                  </a:lnTo>
                  <a:lnTo>
                    <a:pt x="5926" y="4660"/>
                  </a:lnTo>
                  <a:lnTo>
                    <a:pt x="5685" y="4761"/>
                  </a:lnTo>
                  <a:lnTo>
                    <a:pt x="5484" y="4881"/>
                  </a:lnTo>
                  <a:lnTo>
                    <a:pt x="5303" y="5002"/>
                  </a:lnTo>
                  <a:lnTo>
                    <a:pt x="5142" y="5162"/>
                  </a:lnTo>
                  <a:lnTo>
                    <a:pt x="5022" y="5343"/>
                  </a:lnTo>
                  <a:lnTo>
                    <a:pt x="4921" y="5544"/>
                  </a:lnTo>
                  <a:lnTo>
                    <a:pt x="4841" y="5745"/>
                  </a:lnTo>
                  <a:lnTo>
                    <a:pt x="4801" y="5946"/>
                  </a:lnTo>
                  <a:lnTo>
                    <a:pt x="4781" y="6167"/>
                  </a:lnTo>
                  <a:lnTo>
                    <a:pt x="4781" y="6388"/>
                  </a:lnTo>
                  <a:lnTo>
                    <a:pt x="4801" y="6609"/>
                  </a:lnTo>
                  <a:lnTo>
                    <a:pt x="4861" y="6850"/>
                  </a:lnTo>
                  <a:lnTo>
                    <a:pt x="4921" y="7071"/>
                  </a:lnTo>
                  <a:lnTo>
                    <a:pt x="5002" y="7292"/>
                  </a:lnTo>
                  <a:lnTo>
                    <a:pt x="5122" y="7492"/>
                  </a:lnTo>
                  <a:lnTo>
                    <a:pt x="4761" y="7814"/>
                  </a:lnTo>
                  <a:lnTo>
                    <a:pt x="4359" y="8175"/>
                  </a:lnTo>
                  <a:lnTo>
                    <a:pt x="4078" y="8276"/>
                  </a:lnTo>
                  <a:lnTo>
                    <a:pt x="3817" y="8396"/>
                  </a:lnTo>
                  <a:lnTo>
                    <a:pt x="3556" y="8537"/>
                  </a:lnTo>
                  <a:lnTo>
                    <a:pt x="3315" y="8677"/>
                  </a:lnTo>
                  <a:lnTo>
                    <a:pt x="3074" y="8858"/>
                  </a:lnTo>
                  <a:lnTo>
                    <a:pt x="2853" y="9059"/>
                  </a:lnTo>
                  <a:lnTo>
                    <a:pt x="2672" y="9280"/>
                  </a:lnTo>
                  <a:lnTo>
                    <a:pt x="2471" y="9501"/>
                  </a:lnTo>
                  <a:lnTo>
                    <a:pt x="2290" y="9702"/>
                  </a:lnTo>
                  <a:lnTo>
                    <a:pt x="2110" y="9923"/>
                  </a:lnTo>
                  <a:lnTo>
                    <a:pt x="1929" y="10164"/>
                  </a:lnTo>
                  <a:lnTo>
                    <a:pt x="1768" y="10425"/>
                  </a:lnTo>
                  <a:lnTo>
                    <a:pt x="1668" y="10626"/>
                  </a:lnTo>
                  <a:lnTo>
                    <a:pt x="1587" y="10827"/>
                  </a:lnTo>
                  <a:lnTo>
                    <a:pt x="1507" y="11027"/>
                  </a:lnTo>
                  <a:lnTo>
                    <a:pt x="1467" y="11228"/>
                  </a:lnTo>
                  <a:lnTo>
                    <a:pt x="1427" y="11429"/>
                  </a:lnTo>
                  <a:lnTo>
                    <a:pt x="1407" y="11650"/>
                  </a:lnTo>
                  <a:lnTo>
                    <a:pt x="1386" y="11851"/>
                  </a:lnTo>
                  <a:lnTo>
                    <a:pt x="1386" y="12072"/>
                  </a:lnTo>
                  <a:lnTo>
                    <a:pt x="1125" y="12152"/>
                  </a:lnTo>
                  <a:lnTo>
                    <a:pt x="904" y="12273"/>
                  </a:lnTo>
                  <a:lnTo>
                    <a:pt x="683" y="12413"/>
                  </a:lnTo>
                  <a:lnTo>
                    <a:pt x="503" y="12574"/>
                  </a:lnTo>
                  <a:lnTo>
                    <a:pt x="362" y="12775"/>
                  </a:lnTo>
                  <a:lnTo>
                    <a:pt x="242" y="12996"/>
                  </a:lnTo>
                  <a:lnTo>
                    <a:pt x="141" y="13217"/>
                  </a:lnTo>
                  <a:lnTo>
                    <a:pt x="61" y="13458"/>
                  </a:lnTo>
                  <a:lnTo>
                    <a:pt x="21" y="13719"/>
                  </a:lnTo>
                  <a:lnTo>
                    <a:pt x="1" y="13980"/>
                  </a:lnTo>
                  <a:lnTo>
                    <a:pt x="21" y="14241"/>
                  </a:lnTo>
                  <a:lnTo>
                    <a:pt x="61" y="14502"/>
                  </a:lnTo>
                  <a:lnTo>
                    <a:pt x="141" y="14743"/>
                  </a:lnTo>
                  <a:lnTo>
                    <a:pt x="242" y="14984"/>
                  </a:lnTo>
                  <a:lnTo>
                    <a:pt x="362" y="15225"/>
                  </a:lnTo>
                  <a:lnTo>
                    <a:pt x="523" y="15446"/>
                  </a:lnTo>
                  <a:lnTo>
                    <a:pt x="784" y="15747"/>
                  </a:lnTo>
                  <a:lnTo>
                    <a:pt x="1065" y="16029"/>
                  </a:lnTo>
                  <a:lnTo>
                    <a:pt x="1346" y="16290"/>
                  </a:lnTo>
                  <a:lnTo>
                    <a:pt x="1668" y="16531"/>
                  </a:lnTo>
                  <a:lnTo>
                    <a:pt x="1989" y="16752"/>
                  </a:lnTo>
                  <a:lnTo>
                    <a:pt x="2330" y="16953"/>
                  </a:lnTo>
                  <a:lnTo>
                    <a:pt x="2692" y="17153"/>
                  </a:lnTo>
                  <a:lnTo>
                    <a:pt x="3054" y="17314"/>
                  </a:lnTo>
                  <a:lnTo>
                    <a:pt x="2993" y="17495"/>
                  </a:lnTo>
                  <a:lnTo>
                    <a:pt x="2953" y="17696"/>
                  </a:lnTo>
                  <a:lnTo>
                    <a:pt x="2933" y="17897"/>
                  </a:lnTo>
                  <a:lnTo>
                    <a:pt x="2933" y="18077"/>
                  </a:lnTo>
                  <a:lnTo>
                    <a:pt x="2933" y="18278"/>
                  </a:lnTo>
                  <a:lnTo>
                    <a:pt x="2973" y="18459"/>
                  </a:lnTo>
                  <a:lnTo>
                    <a:pt x="3033" y="18640"/>
                  </a:lnTo>
                  <a:lnTo>
                    <a:pt x="3094" y="18820"/>
                  </a:lnTo>
                  <a:lnTo>
                    <a:pt x="3174" y="18981"/>
                  </a:lnTo>
                  <a:lnTo>
                    <a:pt x="3295" y="19142"/>
                  </a:lnTo>
                  <a:lnTo>
                    <a:pt x="3415" y="19282"/>
                  </a:lnTo>
                  <a:lnTo>
                    <a:pt x="3556" y="19423"/>
                  </a:lnTo>
                  <a:lnTo>
                    <a:pt x="3736" y="19523"/>
                  </a:lnTo>
                  <a:lnTo>
                    <a:pt x="3917" y="19624"/>
                  </a:lnTo>
                  <a:lnTo>
                    <a:pt x="4138" y="19724"/>
                  </a:lnTo>
                  <a:lnTo>
                    <a:pt x="4379" y="19785"/>
                  </a:lnTo>
                  <a:lnTo>
                    <a:pt x="5906" y="20106"/>
                  </a:lnTo>
                  <a:lnTo>
                    <a:pt x="6729" y="20267"/>
                  </a:lnTo>
                  <a:lnTo>
                    <a:pt x="7553" y="20387"/>
                  </a:lnTo>
                  <a:lnTo>
                    <a:pt x="8256" y="20548"/>
                  </a:lnTo>
                  <a:lnTo>
                    <a:pt x="8938" y="20688"/>
                  </a:lnTo>
                  <a:lnTo>
                    <a:pt x="9641" y="20789"/>
                  </a:lnTo>
                  <a:lnTo>
                    <a:pt x="10365" y="20869"/>
                  </a:lnTo>
                  <a:lnTo>
                    <a:pt x="11068" y="20909"/>
                  </a:lnTo>
                  <a:lnTo>
                    <a:pt x="11771" y="20929"/>
                  </a:lnTo>
                  <a:lnTo>
                    <a:pt x="12473" y="20909"/>
                  </a:lnTo>
                  <a:lnTo>
                    <a:pt x="13176" y="20869"/>
                  </a:lnTo>
                  <a:lnTo>
                    <a:pt x="13879" y="20809"/>
                  </a:lnTo>
                  <a:lnTo>
                    <a:pt x="14582" y="20709"/>
                  </a:lnTo>
                  <a:lnTo>
                    <a:pt x="15285" y="20568"/>
                  </a:lnTo>
                  <a:lnTo>
                    <a:pt x="15968" y="20407"/>
                  </a:lnTo>
                  <a:lnTo>
                    <a:pt x="16651" y="20206"/>
                  </a:lnTo>
                  <a:lnTo>
                    <a:pt x="17314" y="19985"/>
                  </a:lnTo>
                  <a:lnTo>
                    <a:pt x="17977" y="19724"/>
                  </a:lnTo>
                  <a:lnTo>
                    <a:pt x="18640" y="19443"/>
                  </a:lnTo>
                  <a:lnTo>
                    <a:pt x="18941" y="19282"/>
                  </a:lnTo>
                  <a:lnTo>
                    <a:pt x="19222" y="19122"/>
                  </a:lnTo>
                  <a:lnTo>
                    <a:pt x="19503" y="18941"/>
                  </a:lnTo>
                  <a:lnTo>
                    <a:pt x="19785" y="18740"/>
                  </a:lnTo>
                  <a:lnTo>
                    <a:pt x="20026" y="18539"/>
                  </a:lnTo>
                  <a:lnTo>
                    <a:pt x="20267" y="18318"/>
                  </a:lnTo>
                  <a:lnTo>
                    <a:pt x="20508" y="18077"/>
                  </a:lnTo>
                  <a:lnTo>
                    <a:pt x="20708" y="17836"/>
                  </a:lnTo>
                  <a:lnTo>
                    <a:pt x="20909" y="17595"/>
                  </a:lnTo>
                  <a:lnTo>
                    <a:pt x="21110" y="17334"/>
                  </a:lnTo>
                  <a:lnTo>
                    <a:pt x="21271" y="17053"/>
                  </a:lnTo>
                  <a:lnTo>
                    <a:pt x="21432" y="16792"/>
                  </a:lnTo>
                  <a:lnTo>
                    <a:pt x="21592" y="16511"/>
                  </a:lnTo>
                  <a:lnTo>
                    <a:pt x="21713" y="16209"/>
                  </a:lnTo>
                  <a:lnTo>
                    <a:pt x="21833" y="15908"/>
                  </a:lnTo>
                  <a:lnTo>
                    <a:pt x="21934" y="15607"/>
                  </a:lnTo>
                  <a:lnTo>
                    <a:pt x="22034" y="15306"/>
                  </a:lnTo>
                  <a:lnTo>
                    <a:pt x="22114" y="15004"/>
                  </a:lnTo>
                  <a:lnTo>
                    <a:pt x="22175" y="14683"/>
                  </a:lnTo>
                  <a:lnTo>
                    <a:pt x="22215" y="14362"/>
                  </a:lnTo>
                  <a:lnTo>
                    <a:pt x="22235" y="14040"/>
                  </a:lnTo>
                  <a:lnTo>
                    <a:pt x="22255" y="13739"/>
                  </a:lnTo>
                  <a:lnTo>
                    <a:pt x="22255" y="13418"/>
                  </a:lnTo>
                  <a:lnTo>
                    <a:pt x="22235" y="13096"/>
                  </a:lnTo>
                  <a:lnTo>
                    <a:pt x="22195" y="12775"/>
                  </a:lnTo>
                  <a:lnTo>
                    <a:pt x="22134" y="12453"/>
                  </a:lnTo>
                  <a:lnTo>
                    <a:pt x="22074" y="12132"/>
                  </a:lnTo>
                  <a:lnTo>
                    <a:pt x="21994" y="11831"/>
                  </a:lnTo>
                  <a:lnTo>
                    <a:pt x="21893" y="11509"/>
                  </a:lnTo>
                  <a:lnTo>
                    <a:pt x="21773" y="11208"/>
                  </a:lnTo>
                  <a:lnTo>
                    <a:pt x="21632" y="10907"/>
                  </a:lnTo>
                  <a:lnTo>
                    <a:pt x="21472" y="10606"/>
                  </a:lnTo>
                  <a:lnTo>
                    <a:pt x="21391" y="10465"/>
                  </a:lnTo>
                  <a:lnTo>
                    <a:pt x="21291" y="10324"/>
                  </a:lnTo>
                  <a:lnTo>
                    <a:pt x="21190" y="10204"/>
                  </a:lnTo>
                  <a:lnTo>
                    <a:pt x="21070" y="10103"/>
                  </a:lnTo>
                  <a:lnTo>
                    <a:pt x="20970" y="9762"/>
                  </a:lnTo>
                  <a:lnTo>
                    <a:pt x="20849" y="9421"/>
                  </a:lnTo>
                  <a:lnTo>
                    <a:pt x="20708" y="9099"/>
                  </a:lnTo>
                  <a:lnTo>
                    <a:pt x="20548" y="8778"/>
                  </a:lnTo>
                  <a:lnTo>
                    <a:pt x="20347" y="8477"/>
                  </a:lnTo>
                  <a:lnTo>
                    <a:pt x="20146" y="8195"/>
                  </a:lnTo>
                  <a:lnTo>
                    <a:pt x="19905" y="7934"/>
                  </a:lnTo>
                  <a:lnTo>
                    <a:pt x="19644" y="7693"/>
                  </a:lnTo>
                  <a:lnTo>
                    <a:pt x="19604" y="7613"/>
                  </a:lnTo>
                  <a:lnTo>
                    <a:pt x="19644" y="7452"/>
                  </a:lnTo>
                  <a:lnTo>
                    <a:pt x="19644" y="7292"/>
                  </a:lnTo>
                  <a:lnTo>
                    <a:pt x="19644" y="7111"/>
                  </a:lnTo>
                  <a:lnTo>
                    <a:pt x="19624" y="6950"/>
                  </a:lnTo>
                  <a:lnTo>
                    <a:pt x="19584" y="6769"/>
                  </a:lnTo>
                  <a:lnTo>
                    <a:pt x="19523" y="6589"/>
                  </a:lnTo>
                  <a:lnTo>
                    <a:pt x="19463" y="6408"/>
                  </a:lnTo>
                  <a:lnTo>
                    <a:pt x="19363" y="6227"/>
                  </a:lnTo>
                  <a:lnTo>
                    <a:pt x="19102" y="5825"/>
                  </a:lnTo>
                  <a:lnTo>
                    <a:pt x="18841" y="5424"/>
                  </a:lnTo>
                  <a:lnTo>
                    <a:pt x="18559" y="5022"/>
                  </a:lnTo>
                  <a:lnTo>
                    <a:pt x="18278" y="4640"/>
                  </a:lnTo>
                  <a:lnTo>
                    <a:pt x="17676" y="3877"/>
                  </a:lnTo>
                  <a:lnTo>
                    <a:pt x="17073" y="3134"/>
                  </a:lnTo>
                  <a:lnTo>
                    <a:pt x="16973" y="3033"/>
                  </a:lnTo>
                  <a:lnTo>
                    <a:pt x="17073" y="2853"/>
                  </a:lnTo>
                  <a:lnTo>
                    <a:pt x="17133" y="2672"/>
                  </a:lnTo>
                  <a:lnTo>
                    <a:pt x="17194" y="2471"/>
                  </a:lnTo>
                  <a:lnTo>
                    <a:pt x="17234" y="2290"/>
                  </a:lnTo>
                  <a:lnTo>
                    <a:pt x="17234" y="2089"/>
                  </a:lnTo>
                  <a:lnTo>
                    <a:pt x="17234" y="1889"/>
                  </a:lnTo>
                  <a:lnTo>
                    <a:pt x="17214" y="1708"/>
                  </a:lnTo>
                  <a:lnTo>
                    <a:pt x="17153" y="1507"/>
                  </a:lnTo>
                  <a:lnTo>
                    <a:pt x="17093" y="1326"/>
                  </a:lnTo>
                  <a:lnTo>
                    <a:pt x="17013" y="1145"/>
                  </a:lnTo>
                  <a:lnTo>
                    <a:pt x="16932" y="965"/>
                  </a:lnTo>
                  <a:lnTo>
                    <a:pt x="16812" y="804"/>
                  </a:lnTo>
                  <a:lnTo>
                    <a:pt x="16691" y="663"/>
                  </a:lnTo>
                  <a:lnTo>
                    <a:pt x="16551" y="523"/>
                  </a:lnTo>
                  <a:lnTo>
                    <a:pt x="16410" y="382"/>
                  </a:lnTo>
                  <a:lnTo>
                    <a:pt x="16229" y="282"/>
                  </a:lnTo>
                  <a:lnTo>
                    <a:pt x="16049" y="181"/>
                  </a:lnTo>
                  <a:lnTo>
                    <a:pt x="15868" y="101"/>
                  </a:lnTo>
                  <a:lnTo>
                    <a:pt x="15667" y="61"/>
                  </a:lnTo>
                  <a:lnTo>
                    <a:pt x="15466" y="21"/>
                  </a:lnTo>
                  <a:lnTo>
                    <a:pt x="152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4"/>
            <p:cNvSpPr/>
            <p:nvPr/>
          </p:nvSpPr>
          <p:spPr>
            <a:xfrm>
              <a:off x="4408775" y="342050"/>
              <a:ext cx="478050" cy="386175"/>
            </a:xfrm>
            <a:custGeom>
              <a:avLst/>
              <a:gdLst/>
              <a:ahLst/>
              <a:cxnLst/>
              <a:rect l="l" t="t" r="r" b="b"/>
              <a:pathLst>
                <a:path w="19122" h="15447" extrusionOk="0">
                  <a:moveTo>
                    <a:pt x="16591" y="1"/>
                  </a:moveTo>
                  <a:lnTo>
                    <a:pt x="16530" y="21"/>
                  </a:lnTo>
                  <a:lnTo>
                    <a:pt x="16470" y="61"/>
                  </a:lnTo>
                  <a:lnTo>
                    <a:pt x="16450" y="101"/>
                  </a:lnTo>
                  <a:lnTo>
                    <a:pt x="16430" y="161"/>
                  </a:lnTo>
                  <a:lnTo>
                    <a:pt x="16430" y="222"/>
                  </a:lnTo>
                  <a:lnTo>
                    <a:pt x="16490" y="282"/>
                  </a:lnTo>
                  <a:lnTo>
                    <a:pt x="16852" y="583"/>
                  </a:lnTo>
                  <a:lnTo>
                    <a:pt x="17193" y="904"/>
                  </a:lnTo>
                  <a:lnTo>
                    <a:pt x="17514" y="1246"/>
                  </a:lnTo>
                  <a:lnTo>
                    <a:pt x="17836" y="1607"/>
                  </a:lnTo>
                  <a:lnTo>
                    <a:pt x="18097" y="1989"/>
                  </a:lnTo>
                  <a:lnTo>
                    <a:pt x="18338" y="2411"/>
                  </a:lnTo>
                  <a:lnTo>
                    <a:pt x="18438" y="2612"/>
                  </a:lnTo>
                  <a:lnTo>
                    <a:pt x="18539" y="2833"/>
                  </a:lnTo>
                  <a:lnTo>
                    <a:pt x="18619" y="3054"/>
                  </a:lnTo>
                  <a:lnTo>
                    <a:pt x="18679" y="3295"/>
                  </a:lnTo>
                  <a:lnTo>
                    <a:pt x="18740" y="3616"/>
                  </a:lnTo>
                  <a:lnTo>
                    <a:pt x="18780" y="3937"/>
                  </a:lnTo>
                  <a:lnTo>
                    <a:pt x="18780" y="4259"/>
                  </a:lnTo>
                  <a:lnTo>
                    <a:pt x="18740" y="4580"/>
                  </a:lnTo>
                  <a:lnTo>
                    <a:pt x="18700" y="4901"/>
                  </a:lnTo>
                  <a:lnTo>
                    <a:pt x="18619" y="5223"/>
                  </a:lnTo>
                  <a:lnTo>
                    <a:pt x="18499" y="5524"/>
                  </a:lnTo>
                  <a:lnTo>
                    <a:pt x="18378" y="5825"/>
                  </a:lnTo>
                  <a:lnTo>
                    <a:pt x="18258" y="6107"/>
                  </a:lnTo>
                  <a:lnTo>
                    <a:pt x="18097" y="6368"/>
                  </a:lnTo>
                  <a:lnTo>
                    <a:pt x="17796" y="6870"/>
                  </a:lnTo>
                  <a:lnTo>
                    <a:pt x="17454" y="7352"/>
                  </a:lnTo>
                  <a:lnTo>
                    <a:pt x="17093" y="7834"/>
                  </a:lnTo>
                  <a:lnTo>
                    <a:pt x="16691" y="8336"/>
                  </a:lnTo>
                  <a:lnTo>
                    <a:pt x="16490" y="8577"/>
                  </a:lnTo>
                  <a:lnTo>
                    <a:pt x="16289" y="8798"/>
                  </a:lnTo>
                  <a:lnTo>
                    <a:pt x="16068" y="9019"/>
                  </a:lnTo>
                  <a:lnTo>
                    <a:pt x="15827" y="9240"/>
                  </a:lnTo>
                  <a:lnTo>
                    <a:pt x="15566" y="9421"/>
                  </a:lnTo>
                  <a:lnTo>
                    <a:pt x="15285" y="9601"/>
                  </a:lnTo>
                  <a:lnTo>
                    <a:pt x="14923" y="9782"/>
                  </a:lnTo>
                  <a:lnTo>
                    <a:pt x="14542" y="9963"/>
                  </a:lnTo>
                  <a:lnTo>
                    <a:pt x="14140" y="10104"/>
                  </a:lnTo>
                  <a:lnTo>
                    <a:pt x="13738" y="10224"/>
                  </a:lnTo>
                  <a:lnTo>
                    <a:pt x="13337" y="10345"/>
                  </a:lnTo>
                  <a:lnTo>
                    <a:pt x="12915" y="10425"/>
                  </a:lnTo>
                  <a:lnTo>
                    <a:pt x="12091" y="10586"/>
                  </a:lnTo>
                  <a:lnTo>
                    <a:pt x="11288" y="10686"/>
                  </a:lnTo>
                  <a:lnTo>
                    <a:pt x="10465" y="10766"/>
                  </a:lnTo>
                  <a:lnTo>
                    <a:pt x="10063" y="10786"/>
                  </a:lnTo>
                  <a:lnTo>
                    <a:pt x="9641" y="10786"/>
                  </a:lnTo>
                  <a:lnTo>
                    <a:pt x="9239" y="10766"/>
                  </a:lnTo>
                  <a:lnTo>
                    <a:pt x="8838" y="10726"/>
                  </a:lnTo>
                  <a:lnTo>
                    <a:pt x="8376" y="10686"/>
                  </a:lnTo>
                  <a:lnTo>
                    <a:pt x="7914" y="10606"/>
                  </a:lnTo>
                  <a:lnTo>
                    <a:pt x="6970" y="10445"/>
                  </a:lnTo>
                  <a:lnTo>
                    <a:pt x="6006" y="10284"/>
                  </a:lnTo>
                  <a:lnTo>
                    <a:pt x="5544" y="10204"/>
                  </a:lnTo>
                  <a:lnTo>
                    <a:pt x="5062" y="10144"/>
                  </a:lnTo>
                  <a:lnTo>
                    <a:pt x="4580" y="10104"/>
                  </a:lnTo>
                  <a:lnTo>
                    <a:pt x="4098" y="10083"/>
                  </a:lnTo>
                  <a:lnTo>
                    <a:pt x="3636" y="10083"/>
                  </a:lnTo>
                  <a:lnTo>
                    <a:pt x="3154" y="10104"/>
                  </a:lnTo>
                  <a:lnTo>
                    <a:pt x="2692" y="10164"/>
                  </a:lnTo>
                  <a:lnTo>
                    <a:pt x="2230" y="10284"/>
                  </a:lnTo>
                  <a:lnTo>
                    <a:pt x="1788" y="10425"/>
                  </a:lnTo>
                  <a:lnTo>
                    <a:pt x="1567" y="10505"/>
                  </a:lnTo>
                  <a:lnTo>
                    <a:pt x="1346" y="10626"/>
                  </a:lnTo>
                  <a:lnTo>
                    <a:pt x="1024" y="10807"/>
                  </a:lnTo>
                  <a:lnTo>
                    <a:pt x="864" y="10907"/>
                  </a:lnTo>
                  <a:lnTo>
                    <a:pt x="723" y="11027"/>
                  </a:lnTo>
                  <a:lnTo>
                    <a:pt x="603" y="11148"/>
                  </a:lnTo>
                  <a:lnTo>
                    <a:pt x="482" y="11289"/>
                  </a:lnTo>
                  <a:lnTo>
                    <a:pt x="382" y="11429"/>
                  </a:lnTo>
                  <a:lnTo>
                    <a:pt x="281" y="11570"/>
                  </a:lnTo>
                  <a:lnTo>
                    <a:pt x="201" y="11730"/>
                  </a:lnTo>
                  <a:lnTo>
                    <a:pt x="121" y="11891"/>
                  </a:lnTo>
                  <a:lnTo>
                    <a:pt x="80" y="12052"/>
                  </a:lnTo>
                  <a:lnTo>
                    <a:pt x="40" y="12233"/>
                  </a:lnTo>
                  <a:lnTo>
                    <a:pt x="0" y="12413"/>
                  </a:lnTo>
                  <a:lnTo>
                    <a:pt x="0" y="12594"/>
                  </a:lnTo>
                  <a:lnTo>
                    <a:pt x="0" y="12775"/>
                  </a:lnTo>
                  <a:lnTo>
                    <a:pt x="40" y="12976"/>
                  </a:lnTo>
                  <a:lnTo>
                    <a:pt x="80" y="13157"/>
                  </a:lnTo>
                  <a:lnTo>
                    <a:pt x="121" y="13337"/>
                  </a:lnTo>
                  <a:lnTo>
                    <a:pt x="181" y="13518"/>
                  </a:lnTo>
                  <a:lnTo>
                    <a:pt x="261" y="13699"/>
                  </a:lnTo>
                  <a:lnTo>
                    <a:pt x="442" y="14040"/>
                  </a:lnTo>
                  <a:lnTo>
                    <a:pt x="663" y="14362"/>
                  </a:lnTo>
                  <a:lnTo>
                    <a:pt x="924" y="14663"/>
                  </a:lnTo>
                  <a:lnTo>
                    <a:pt x="1185" y="14944"/>
                  </a:lnTo>
                  <a:lnTo>
                    <a:pt x="1486" y="15185"/>
                  </a:lnTo>
                  <a:lnTo>
                    <a:pt x="1788" y="15426"/>
                  </a:lnTo>
                  <a:lnTo>
                    <a:pt x="1868" y="15446"/>
                  </a:lnTo>
                  <a:lnTo>
                    <a:pt x="1928" y="15446"/>
                  </a:lnTo>
                  <a:lnTo>
                    <a:pt x="1969" y="15406"/>
                  </a:lnTo>
                  <a:lnTo>
                    <a:pt x="2009" y="15366"/>
                  </a:lnTo>
                  <a:lnTo>
                    <a:pt x="2049" y="15306"/>
                  </a:lnTo>
                  <a:lnTo>
                    <a:pt x="2049" y="15245"/>
                  </a:lnTo>
                  <a:lnTo>
                    <a:pt x="2009" y="15185"/>
                  </a:lnTo>
                  <a:lnTo>
                    <a:pt x="1969" y="15125"/>
                  </a:lnTo>
                  <a:lnTo>
                    <a:pt x="1667" y="14904"/>
                  </a:lnTo>
                  <a:lnTo>
                    <a:pt x="1386" y="14663"/>
                  </a:lnTo>
                  <a:lnTo>
                    <a:pt x="1125" y="14382"/>
                  </a:lnTo>
                  <a:lnTo>
                    <a:pt x="884" y="14080"/>
                  </a:lnTo>
                  <a:lnTo>
                    <a:pt x="683" y="13759"/>
                  </a:lnTo>
                  <a:lnTo>
                    <a:pt x="583" y="13598"/>
                  </a:lnTo>
                  <a:lnTo>
                    <a:pt x="522" y="13418"/>
                  </a:lnTo>
                  <a:lnTo>
                    <a:pt x="442" y="13237"/>
                  </a:lnTo>
                  <a:lnTo>
                    <a:pt x="402" y="13076"/>
                  </a:lnTo>
                  <a:lnTo>
                    <a:pt x="362" y="12875"/>
                  </a:lnTo>
                  <a:lnTo>
                    <a:pt x="342" y="12695"/>
                  </a:lnTo>
                  <a:lnTo>
                    <a:pt x="342" y="12494"/>
                  </a:lnTo>
                  <a:lnTo>
                    <a:pt x="362" y="12293"/>
                  </a:lnTo>
                  <a:lnTo>
                    <a:pt x="402" y="12092"/>
                  </a:lnTo>
                  <a:lnTo>
                    <a:pt x="482" y="11911"/>
                  </a:lnTo>
                  <a:lnTo>
                    <a:pt x="563" y="11751"/>
                  </a:lnTo>
                  <a:lnTo>
                    <a:pt x="663" y="11610"/>
                  </a:lnTo>
                  <a:lnTo>
                    <a:pt x="783" y="11449"/>
                  </a:lnTo>
                  <a:lnTo>
                    <a:pt x="924" y="11329"/>
                  </a:lnTo>
                  <a:lnTo>
                    <a:pt x="1065" y="11208"/>
                  </a:lnTo>
                  <a:lnTo>
                    <a:pt x="1225" y="11088"/>
                  </a:lnTo>
                  <a:lnTo>
                    <a:pt x="1406" y="10987"/>
                  </a:lnTo>
                  <a:lnTo>
                    <a:pt x="1567" y="10887"/>
                  </a:lnTo>
                  <a:lnTo>
                    <a:pt x="1948" y="10746"/>
                  </a:lnTo>
                  <a:lnTo>
                    <a:pt x="2310" y="10626"/>
                  </a:lnTo>
                  <a:lnTo>
                    <a:pt x="2792" y="10505"/>
                  </a:lnTo>
                  <a:lnTo>
                    <a:pt x="3274" y="10445"/>
                  </a:lnTo>
                  <a:lnTo>
                    <a:pt x="3736" y="10425"/>
                  </a:lnTo>
                  <a:lnTo>
                    <a:pt x="4218" y="10425"/>
                  </a:lnTo>
                  <a:lnTo>
                    <a:pt x="4700" y="10445"/>
                  </a:lnTo>
                  <a:lnTo>
                    <a:pt x="5182" y="10505"/>
                  </a:lnTo>
                  <a:lnTo>
                    <a:pt x="5664" y="10566"/>
                  </a:lnTo>
                  <a:lnTo>
                    <a:pt x="6146" y="10646"/>
                  </a:lnTo>
                  <a:lnTo>
                    <a:pt x="7090" y="10827"/>
                  </a:lnTo>
                  <a:lnTo>
                    <a:pt x="8054" y="10987"/>
                  </a:lnTo>
                  <a:lnTo>
                    <a:pt x="8536" y="11048"/>
                  </a:lnTo>
                  <a:lnTo>
                    <a:pt x="9018" y="11108"/>
                  </a:lnTo>
                  <a:lnTo>
                    <a:pt x="9500" y="11128"/>
                  </a:lnTo>
                  <a:lnTo>
                    <a:pt x="9962" y="11128"/>
                  </a:lnTo>
                  <a:lnTo>
                    <a:pt x="10726" y="11088"/>
                  </a:lnTo>
                  <a:lnTo>
                    <a:pt x="11509" y="11027"/>
                  </a:lnTo>
                  <a:lnTo>
                    <a:pt x="12312" y="10927"/>
                  </a:lnTo>
                  <a:lnTo>
                    <a:pt x="12694" y="10867"/>
                  </a:lnTo>
                  <a:lnTo>
                    <a:pt x="13096" y="10786"/>
                  </a:lnTo>
                  <a:lnTo>
                    <a:pt x="13477" y="10686"/>
                  </a:lnTo>
                  <a:lnTo>
                    <a:pt x="13859" y="10586"/>
                  </a:lnTo>
                  <a:lnTo>
                    <a:pt x="14241" y="10465"/>
                  </a:lnTo>
                  <a:lnTo>
                    <a:pt x="14602" y="10325"/>
                  </a:lnTo>
                  <a:lnTo>
                    <a:pt x="14964" y="10164"/>
                  </a:lnTo>
                  <a:lnTo>
                    <a:pt x="15305" y="9983"/>
                  </a:lnTo>
                  <a:lnTo>
                    <a:pt x="15647" y="9802"/>
                  </a:lnTo>
                  <a:lnTo>
                    <a:pt x="15968" y="9581"/>
                  </a:lnTo>
                  <a:lnTo>
                    <a:pt x="16189" y="9401"/>
                  </a:lnTo>
                  <a:lnTo>
                    <a:pt x="16410" y="9200"/>
                  </a:lnTo>
                  <a:lnTo>
                    <a:pt x="16611" y="8999"/>
                  </a:lnTo>
                  <a:lnTo>
                    <a:pt x="16791" y="8778"/>
                  </a:lnTo>
                  <a:lnTo>
                    <a:pt x="17153" y="8336"/>
                  </a:lnTo>
                  <a:lnTo>
                    <a:pt x="17494" y="7874"/>
                  </a:lnTo>
                  <a:lnTo>
                    <a:pt x="17856" y="7392"/>
                  </a:lnTo>
                  <a:lnTo>
                    <a:pt x="18177" y="6910"/>
                  </a:lnTo>
                  <a:lnTo>
                    <a:pt x="18479" y="6408"/>
                  </a:lnTo>
                  <a:lnTo>
                    <a:pt x="18619" y="6147"/>
                  </a:lnTo>
                  <a:lnTo>
                    <a:pt x="18740" y="5866"/>
                  </a:lnTo>
                  <a:lnTo>
                    <a:pt x="18860" y="5544"/>
                  </a:lnTo>
                  <a:lnTo>
                    <a:pt x="18961" y="5223"/>
                  </a:lnTo>
                  <a:lnTo>
                    <a:pt x="19041" y="4901"/>
                  </a:lnTo>
                  <a:lnTo>
                    <a:pt x="19101" y="4560"/>
                  </a:lnTo>
                  <a:lnTo>
                    <a:pt x="19121" y="4219"/>
                  </a:lnTo>
                  <a:lnTo>
                    <a:pt x="19121" y="3877"/>
                  </a:lnTo>
                  <a:lnTo>
                    <a:pt x="19081" y="3536"/>
                  </a:lnTo>
                  <a:lnTo>
                    <a:pt x="19021" y="3194"/>
                  </a:lnTo>
                  <a:lnTo>
                    <a:pt x="18941" y="2953"/>
                  </a:lnTo>
                  <a:lnTo>
                    <a:pt x="18860" y="2712"/>
                  </a:lnTo>
                  <a:lnTo>
                    <a:pt x="18760" y="2491"/>
                  </a:lnTo>
                  <a:lnTo>
                    <a:pt x="18659" y="2270"/>
                  </a:lnTo>
                  <a:lnTo>
                    <a:pt x="18539" y="2049"/>
                  </a:lnTo>
                  <a:lnTo>
                    <a:pt x="18418" y="1849"/>
                  </a:lnTo>
                  <a:lnTo>
                    <a:pt x="18117" y="1447"/>
                  </a:lnTo>
                  <a:lnTo>
                    <a:pt x="17816" y="1065"/>
                  </a:lnTo>
                  <a:lnTo>
                    <a:pt x="17454" y="704"/>
                  </a:lnTo>
                  <a:lnTo>
                    <a:pt x="17093" y="362"/>
                  </a:lnTo>
                  <a:lnTo>
                    <a:pt x="16731" y="41"/>
                  </a:lnTo>
                  <a:lnTo>
                    <a:pt x="1667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4"/>
            <p:cNvSpPr/>
            <p:nvPr/>
          </p:nvSpPr>
          <p:spPr>
            <a:xfrm>
              <a:off x="4425325" y="238125"/>
              <a:ext cx="400725" cy="381625"/>
            </a:xfrm>
            <a:custGeom>
              <a:avLst/>
              <a:gdLst/>
              <a:ahLst/>
              <a:cxnLst/>
              <a:rect l="l" t="t" r="r" b="b"/>
              <a:pathLst>
                <a:path w="16029" h="15265" extrusionOk="0">
                  <a:moveTo>
                    <a:pt x="14884" y="0"/>
                  </a:moveTo>
                  <a:lnTo>
                    <a:pt x="14844" y="40"/>
                  </a:lnTo>
                  <a:lnTo>
                    <a:pt x="14804" y="80"/>
                  </a:lnTo>
                  <a:lnTo>
                    <a:pt x="14784" y="141"/>
                  </a:lnTo>
                  <a:lnTo>
                    <a:pt x="14784" y="201"/>
                  </a:lnTo>
                  <a:lnTo>
                    <a:pt x="15045" y="844"/>
                  </a:lnTo>
                  <a:lnTo>
                    <a:pt x="15266" y="1506"/>
                  </a:lnTo>
                  <a:lnTo>
                    <a:pt x="15467" y="2189"/>
                  </a:lnTo>
                  <a:lnTo>
                    <a:pt x="15547" y="2531"/>
                  </a:lnTo>
                  <a:lnTo>
                    <a:pt x="15607" y="2892"/>
                  </a:lnTo>
                  <a:lnTo>
                    <a:pt x="15647" y="3234"/>
                  </a:lnTo>
                  <a:lnTo>
                    <a:pt x="15688" y="3575"/>
                  </a:lnTo>
                  <a:lnTo>
                    <a:pt x="15688" y="3937"/>
                  </a:lnTo>
                  <a:lnTo>
                    <a:pt x="15688" y="4278"/>
                  </a:lnTo>
                  <a:lnTo>
                    <a:pt x="15667" y="4620"/>
                  </a:lnTo>
                  <a:lnTo>
                    <a:pt x="15607" y="4981"/>
                  </a:lnTo>
                  <a:lnTo>
                    <a:pt x="15527" y="5323"/>
                  </a:lnTo>
                  <a:lnTo>
                    <a:pt x="15426" y="5644"/>
                  </a:lnTo>
                  <a:lnTo>
                    <a:pt x="15346" y="5885"/>
                  </a:lnTo>
                  <a:lnTo>
                    <a:pt x="15246" y="6106"/>
                  </a:lnTo>
                  <a:lnTo>
                    <a:pt x="15145" y="6327"/>
                  </a:lnTo>
                  <a:lnTo>
                    <a:pt x="15005" y="6548"/>
                  </a:lnTo>
                  <a:lnTo>
                    <a:pt x="14864" y="6749"/>
                  </a:lnTo>
                  <a:lnTo>
                    <a:pt x="14723" y="6929"/>
                  </a:lnTo>
                  <a:lnTo>
                    <a:pt x="14563" y="7130"/>
                  </a:lnTo>
                  <a:lnTo>
                    <a:pt x="14402" y="7291"/>
                  </a:lnTo>
                  <a:lnTo>
                    <a:pt x="14041" y="7632"/>
                  </a:lnTo>
                  <a:lnTo>
                    <a:pt x="13659" y="7914"/>
                  </a:lnTo>
                  <a:lnTo>
                    <a:pt x="13237" y="8195"/>
                  </a:lnTo>
                  <a:lnTo>
                    <a:pt x="12795" y="8416"/>
                  </a:lnTo>
                  <a:lnTo>
                    <a:pt x="12353" y="8617"/>
                  </a:lnTo>
                  <a:lnTo>
                    <a:pt x="11912" y="8777"/>
                  </a:lnTo>
                  <a:lnTo>
                    <a:pt x="11450" y="8918"/>
                  </a:lnTo>
                  <a:lnTo>
                    <a:pt x="10988" y="9038"/>
                  </a:lnTo>
                  <a:lnTo>
                    <a:pt x="10526" y="9159"/>
                  </a:lnTo>
                  <a:lnTo>
                    <a:pt x="10044" y="9239"/>
                  </a:lnTo>
                  <a:lnTo>
                    <a:pt x="9562" y="9299"/>
                  </a:lnTo>
                  <a:lnTo>
                    <a:pt x="9100" y="9340"/>
                  </a:lnTo>
                  <a:lnTo>
                    <a:pt x="8336" y="9400"/>
                  </a:lnTo>
                  <a:lnTo>
                    <a:pt x="7593" y="9440"/>
                  </a:lnTo>
                  <a:lnTo>
                    <a:pt x="6830" y="9480"/>
                  </a:lnTo>
                  <a:lnTo>
                    <a:pt x="6087" y="9520"/>
                  </a:lnTo>
                  <a:lnTo>
                    <a:pt x="5324" y="9581"/>
                  </a:lnTo>
                  <a:lnTo>
                    <a:pt x="4580" y="9681"/>
                  </a:lnTo>
                  <a:lnTo>
                    <a:pt x="4219" y="9741"/>
                  </a:lnTo>
                  <a:lnTo>
                    <a:pt x="3857" y="9822"/>
                  </a:lnTo>
                  <a:lnTo>
                    <a:pt x="3476" y="9922"/>
                  </a:lnTo>
                  <a:lnTo>
                    <a:pt x="3114" y="10043"/>
                  </a:lnTo>
                  <a:lnTo>
                    <a:pt x="2733" y="10183"/>
                  </a:lnTo>
                  <a:lnTo>
                    <a:pt x="2351" y="10344"/>
                  </a:lnTo>
                  <a:lnTo>
                    <a:pt x="1989" y="10525"/>
                  </a:lnTo>
                  <a:lnTo>
                    <a:pt x="1628" y="10746"/>
                  </a:lnTo>
                  <a:lnTo>
                    <a:pt x="1286" y="10987"/>
                  </a:lnTo>
                  <a:lnTo>
                    <a:pt x="985" y="11248"/>
                  </a:lnTo>
                  <a:lnTo>
                    <a:pt x="845" y="11388"/>
                  </a:lnTo>
                  <a:lnTo>
                    <a:pt x="704" y="11549"/>
                  </a:lnTo>
                  <a:lnTo>
                    <a:pt x="583" y="11710"/>
                  </a:lnTo>
                  <a:lnTo>
                    <a:pt x="463" y="11891"/>
                  </a:lnTo>
                  <a:lnTo>
                    <a:pt x="362" y="12071"/>
                  </a:lnTo>
                  <a:lnTo>
                    <a:pt x="282" y="12252"/>
                  </a:lnTo>
                  <a:lnTo>
                    <a:pt x="202" y="12453"/>
                  </a:lnTo>
                  <a:lnTo>
                    <a:pt x="142" y="12634"/>
                  </a:lnTo>
                  <a:lnTo>
                    <a:pt x="61" y="13035"/>
                  </a:lnTo>
                  <a:lnTo>
                    <a:pt x="21" y="13437"/>
                  </a:lnTo>
                  <a:lnTo>
                    <a:pt x="1" y="13859"/>
                  </a:lnTo>
                  <a:lnTo>
                    <a:pt x="21" y="14281"/>
                  </a:lnTo>
                  <a:lnTo>
                    <a:pt x="41" y="15104"/>
                  </a:lnTo>
                  <a:lnTo>
                    <a:pt x="61" y="15164"/>
                  </a:lnTo>
                  <a:lnTo>
                    <a:pt x="101" y="15225"/>
                  </a:lnTo>
                  <a:lnTo>
                    <a:pt x="162" y="15245"/>
                  </a:lnTo>
                  <a:lnTo>
                    <a:pt x="222" y="15265"/>
                  </a:lnTo>
                  <a:lnTo>
                    <a:pt x="282" y="15245"/>
                  </a:lnTo>
                  <a:lnTo>
                    <a:pt x="342" y="15225"/>
                  </a:lnTo>
                  <a:lnTo>
                    <a:pt x="383" y="15164"/>
                  </a:lnTo>
                  <a:lnTo>
                    <a:pt x="383" y="15104"/>
                  </a:lnTo>
                  <a:lnTo>
                    <a:pt x="362" y="14321"/>
                  </a:lnTo>
                  <a:lnTo>
                    <a:pt x="342" y="13919"/>
                  </a:lnTo>
                  <a:lnTo>
                    <a:pt x="362" y="13537"/>
                  </a:lnTo>
                  <a:lnTo>
                    <a:pt x="383" y="13156"/>
                  </a:lnTo>
                  <a:lnTo>
                    <a:pt x="463" y="12774"/>
                  </a:lnTo>
                  <a:lnTo>
                    <a:pt x="523" y="12593"/>
                  </a:lnTo>
                  <a:lnTo>
                    <a:pt x="583" y="12413"/>
                  </a:lnTo>
                  <a:lnTo>
                    <a:pt x="664" y="12232"/>
                  </a:lnTo>
                  <a:lnTo>
                    <a:pt x="764" y="12051"/>
                  </a:lnTo>
                  <a:lnTo>
                    <a:pt x="885" y="11891"/>
                  </a:lnTo>
                  <a:lnTo>
                    <a:pt x="1005" y="11730"/>
                  </a:lnTo>
                  <a:lnTo>
                    <a:pt x="1146" y="11569"/>
                  </a:lnTo>
                  <a:lnTo>
                    <a:pt x="1286" y="11429"/>
                  </a:lnTo>
                  <a:lnTo>
                    <a:pt x="1628" y="11167"/>
                  </a:lnTo>
                  <a:lnTo>
                    <a:pt x="1969" y="10926"/>
                  </a:lnTo>
                  <a:lnTo>
                    <a:pt x="2351" y="10726"/>
                  </a:lnTo>
                  <a:lnTo>
                    <a:pt x="2733" y="10545"/>
                  </a:lnTo>
                  <a:lnTo>
                    <a:pt x="3114" y="10404"/>
                  </a:lnTo>
                  <a:lnTo>
                    <a:pt x="3496" y="10284"/>
                  </a:lnTo>
                  <a:lnTo>
                    <a:pt x="3857" y="10183"/>
                  </a:lnTo>
                  <a:lnTo>
                    <a:pt x="4239" y="10103"/>
                  </a:lnTo>
                  <a:lnTo>
                    <a:pt x="4600" y="10023"/>
                  </a:lnTo>
                  <a:lnTo>
                    <a:pt x="4962" y="9982"/>
                  </a:lnTo>
                  <a:lnTo>
                    <a:pt x="5685" y="9882"/>
                  </a:lnTo>
                  <a:lnTo>
                    <a:pt x="6428" y="9842"/>
                  </a:lnTo>
                  <a:lnTo>
                    <a:pt x="7915" y="9761"/>
                  </a:lnTo>
                  <a:lnTo>
                    <a:pt x="8658" y="9721"/>
                  </a:lnTo>
                  <a:lnTo>
                    <a:pt x="9381" y="9661"/>
                  </a:lnTo>
                  <a:lnTo>
                    <a:pt x="9863" y="9601"/>
                  </a:lnTo>
                  <a:lnTo>
                    <a:pt x="10325" y="9520"/>
                  </a:lnTo>
                  <a:lnTo>
                    <a:pt x="10787" y="9440"/>
                  </a:lnTo>
                  <a:lnTo>
                    <a:pt x="11269" y="9320"/>
                  </a:lnTo>
                  <a:lnTo>
                    <a:pt x="11731" y="9199"/>
                  </a:lnTo>
                  <a:lnTo>
                    <a:pt x="12193" y="9038"/>
                  </a:lnTo>
                  <a:lnTo>
                    <a:pt x="12635" y="8858"/>
                  </a:lnTo>
                  <a:lnTo>
                    <a:pt x="13076" y="8657"/>
                  </a:lnTo>
                  <a:lnTo>
                    <a:pt x="13498" y="8436"/>
                  </a:lnTo>
                  <a:lnTo>
                    <a:pt x="13900" y="8175"/>
                  </a:lnTo>
                  <a:lnTo>
                    <a:pt x="14261" y="7894"/>
                  </a:lnTo>
                  <a:lnTo>
                    <a:pt x="14623" y="7592"/>
                  </a:lnTo>
                  <a:lnTo>
                    <a:pt x="14924" y="7231"/>
                  </a:lnTo>
                  <a:lnTo>
                    <a:pt x="15085" y="7050"/>
                  </a:lnTo>
                  <a:lnTo>
                    <a:pt x="15226" y="6869"/>
                  </a:lnTo>
                  <a:lnTo>
                    <a:pt x="15346" y="6648"/>
                  </a:lnTo>
                  <a:lnTo>
                    <a:pt x="15467" y="6447"/>
                  </a:lnTo>
                  <a:lnTo>
                    <a:pt x="15567" y="6226"/>
                  </a:lnTo>
                  <a:lnTo>
                    <a:pt x="15667" y="6006"/>
                  </a:lnTo>
                  <a:lnTo>
                    <a:pt x="15808" y="5644"/>
                  </a:lnTo>
                  <a:lnTo>
                    <a:pt x="15908" y="5282"/>
                  </a:lnTo>
                  <a:lnTo>
                    <a:pt x="15969" y="4901"/>
                  </a:lnTo>
                  <a:lnTo>
                    <a:pt x="16009" y="4539"/>
                  </a:lnTo>
                  <a:lnTo>
                    <a:pt x="16029" y="4158"/>
                  </a:lnTo>
                  <a:lnTo>
                    <a:pt x="16029" y="3776"/>
                  </a:lnTo>
                  <a:lnTo>
                    <a:pt x="16009" y="3394"/>
                  </a:lnTo>
                  <a:lnTo>
                    <a:pt x="15969" y="3013"/>
                  </a:lnTo>
                  <a:lnTo>
                    <a:pt x="15908" y="2651"/>
                  </a:lnTo>
                  <a:lnTo>
                    <a:pt x="15828" y="2270"/>
                  </a:lnTo>
                  <a:lnTo>
                    <a:pt x="15748" y="1888"/>
                  </a:lnTo>
                  <a:lnTo>
                    <a:pt x="15627" y="1526"/>
                  </a:lnTo>
                  <a:lnTo>
                    <a:pt x="15386" y="803"/>
                  </a:lnTo>
                  <a:lnTo>
                    <a:pt x="15125" y="121"/>
                  </a:lnTo>
                  <a:lnTo>
                    <a:pt x="15085" y="40"/>
                  </a:lnTo>
                  <a:lnTo>
                    <a:pt x="15025" y="20"/>
                  </a:lnTo>
                  <a:lnTo>
                    <a:pt x="14964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4"/>
            <p:cNvSpPr/>
            <p:nvPr/>
          </p:nvSpPr>
          <p:spPr>
            <a:xfrm>
              <a:off x="4502175" y="238125"/>
              <a:ext cx="301300" cy="253075"/>
            </a:xfrm>
            <a:custGeom>
              <a:avLst/>
              <a:gdLst/>
              <a:ahLst/>
              <a:cxnLst/>
              <a:rect l="l" t="t" r="r" b="b"/>
              <a:pathLst>
                <a:path w="12052" h="10123" extrusionOk="0">
                  <a:moveTo>
                    <a:pt x="11830" y="0"/>
                  </a:moveTo>
                  <a:lnTo>
                    <a:pt x="11770" y="40"/>
                  </a:lnTo>
                  <a:lnTo>
                    <a:pt x="11730" y="80"/>
                  </a:lnTo>
                  <a:lnTo>
                    <a:pt x="11710" y="161"/>
                  </a:lnTo>
                  <a:lnTo>
                    <a:pt x="11670" y="542"/>
                  </a:lnTo>
                  <a:lnTo>
                    <a:pt x="11609" y="904"/>
                  </a:lnTo>
                  <a:lnTo>
                    <a:pt x="11509" y="1245"/>
                  </a:lnTo>
                  <a:lnTo>
                    <a:pt x="11388" y="1587"/>
                  </a:lnTo>
                  <a:lnTo>
                    <a:pt x="11248" y="1908"/>
                  </a:lnTo>
                  <a:lnTo>
                    <a:pt x="11147" y="2069"/>
                  </a:lnTo>
                  <a:lnTo>
                    <a:pt x="11047" y="2209"/>
                  </a:lnTo>
                  <a:lnTo>
                    <a:pt x="10926" y="2350"/>
                  </a:lnTo>
                  <a:lnTo>
                    <a:pt x="10786" y="2491"/>
                  </a:lnTo>
                  <a:lnTo>
                    <a:pt x="10645" y="2611"/>
                  </a:lnTo>
                  <a:lnTo>
                    <a:pt x="10505" y="2712"/>
                  </a:lnTo>
                  <a:lnTo>
                    <a:pt x="10163" y="2932"/>
                  </a:lnTo>
                  <a:lnTo>
                    <a:pt x="9822" y="3133"/>
                  </a:lnTo>
                  <a:lnTo>
                    <a:pt x="9480" y="3314"/>
                  </a:lnTo>
                  <a:lnTo>
                    <a:pt x="9119" y="3475"/>
                  </a:lnTo>
                  <a:lnTo>
                    <a:pt x="8396" y="3816"/>
                  </a:lnTo>
                  <a:lnTo>
                    <a:pt x="8054" y="3997"/>
                  </a:lnTo>
                  <a:lnTo>
                    <a:pt x="7693" y="4178"/>
                  </a:lnTo>
                  <a:lnTo>
                    <a:pt x="7311" y="4379"/>
                  </a:lnTo>
                  <a:lnTo>
                    <a:pt x="6909" y="4559"/>
                  </a:lnTo>
                  <a:lnTo>
                    <a:pt x="6508" y="4740"/>
                  </a:lnTo>
                  <a:lnTo>
                    <a:pt x="6106" y="4901"/>
                  </a:lnTo>
                  <a:lnTo>
                    <a:pt x="5282" y="5202"/>
                  </a:lnTo>
                  <a:lnTo>
                    <a:pt x="4459" y="5503"/>
                  </a:lnTo>
                  <a:lnTo>
                    <a:pt x="3756" y="5764"/>
                  </a:lnTo>
                  <a:lnTo>
                    <a:pt x="3414" y="5905"/>
                  </a:lnTo>
                  <a:lnTo>
                    <a:pt x="3053" y="6046"/>
                  </a:lnTo>
                  <a:lnTo>
                    <a:pt x="2732" y="6206"/>
                  </a:lnTo>
                  <a:lnTo>
                    <a:pt x="2390" y="6387"/>
                  </a:lnTo>
                  <a:lnTo>
                    <a:pt x="2069" y="6568"/>
                  </a:lnTo>
                  <a:lnTo>
                    <a:pt x="1768" y="6789"/>
                  </a:lnTo>
                  <a:lnTo>
                    <a:pt x="1587" y="6950"/>
                  </a:lnTo>
                  <a:lnTo>
                    <a:pt x="1426" y="7110"/>
                  </a:lnTo>
                  <a:lnTo>
                    <a:pt x="1265" y="7271"/>
                  </a:lnTo>
                  <a:lnTo>
                    <a:pt x="1105" y="7432"/>
                  </a:lnTo>
                  <a:lnTo>
                    <a:pt x="844" y="7793"/>
                  </a:lnTo>
                  <a:lnTo>
                    <a:pt x="603" y="8175"/>
                  </a:lnTo>
                  <a:lnTo>
                    <a:pt x="402" y="8597"/>
                  </a:lnTo>
                  <a:lnTo>
                    <a:pt x="241" y="9018"/>
                  </a:lnTo>
                  <a:lnTo>
                    <a:pt x="100" y="9460"/>
                  </a:lnTo>
                  <a:lnTo>
                    <a:pt x="0" y="9902"/>
                  </a:lnTo>
                  <a:lnTo>
                    <a:pt x="0" y="9982"/>
                  </a:lnTo>
                  <a:lnTo>
                    <a:pt x="20" y="10043"/>
                  </a:lnTo>
                  <a:lnTo>
                    <a:pt x="80" y="10083"/>
                  </a:lnTo>
                  <a:lnTo>
                    <a:pt x="141" y="10123"/>
                  </a:lnTo>
                  <a:lnTo>
                    <a:pt x="201" y="10123"/>
                  </a:lnTo>
                  <a:lnTo>
                    <a:pt x="261" y="10103"/>
                  </a:lnTo>
                  <a:lnTo>
                    <a:pt x="301" y="10063"/>
                  </a:lnTo>
                  <a:lnTo>
                    <a:pt x="341" y="10002"/>
                  </a:lnTo>
                  <a:lnTo>
                    <a:pt x="422" y="9561"/>
                  </a:lnTo>
                  <a:lnTo>
                    <a:pt x="562" y="9139"/>
                  </a:lnTo>
                  <a:lnTo>
                    <a:pt x="723" y="8737"/>
                  </a:lnTo>
                  <a:lnTo>
                    <a:pt x="904" y="8335"/>
                  </a:lnTo>
                  <a:lnTo>
                    <a:pt x="1125" y="7974"/>
                  </a:lnTo>
                  <a:lnTo>
                    <a:pt x="1386" y="7632"/>
                  </a:lnTo>
                  <a:lnTo>
                    <a:pt x="1547" y="7472"/>
                  </a:lnTo>
                  <a:lnTo>
                    <a:pt x="1687" y="7311"/>
                  </a:lnTo>
                  <a:lnTo>
                    <a:pt x="1868" y="7170"/>
                  </a:lnTo>
                  <a:lnTo>
                    <a:pt x="2029" y="7030"/>
                  </a:lnTo>
                  <a:lnTo>
                    <a:pt x="2370" y="6809"/>
                  </a:lnTo>
                  <a:lnTo>
                    <a:pt x="2691" y="6608"/>
                  </a:lnTo>
                  <a:lnTo>
                    <a:pt x="3053" y="6427"/>
                  </a:lnTo>
                  <a:lnTo>
                    <a:pt x="3414" y="6267"/>
                  </a:lnTo>
                  <a:lnTo>
                    <a:pt x="3776" y="6126"/>
                  </a:lnTo>
                  <a:lnTo>
                    <a:pt x="4138" y="5985"/>
                  </a:lnTo>
                  <a:lnTo>
                    <a:pt x="4881" y="5724"/>
                  </a:lnTo>
                  <a:lnTo>
                    <a:pt x="5724" y="5423"/>
                  </a:lnTo>
                  <a:lnTo>
                    <a:pt x="6548" y="5082"/>
                  </a:lnTo>
                  <a:lnTo>
                    <a:pt x="7351" y="4720"/>
                  </a:lnTo>
                  <a:lnTo>
                    <a:pt x="8155" y="4318"/>
                  </a:lnTo>
                  <a:lnTo>
                    <a:pt x="8476" y="4138"/>
                  </a:lnTo>
                  <a:lnTo>
                    <a:pt x="8817" y="3977"/>
                  </a:lnTo>
                  <a:lnTo>
                    <a:pt x="9520" y="3656"/>
                  </a:lnTo>
                  <a:lnTo>
                    <a:pt x="9862" y="3495"/>
                  </a:lnTo>
                  <a:lnTo>
                    <a:pt x="10203" y="3314"/>
                  </a:lnTo>
                  <a:lnTo>
                    <a:pt x="10525" y="3113"/>
                  </a:lnTo>
                  <a:lnTo>
                    <a:pt x="10826" y="2912"/>
                  </a:lnTo>
                  <a:lnTo>
                    <a:pt x="10987" y="2772"/>
                  </a:lnTo>
                  <a:lnTo>
                    <a:pt x="11127" y="2631"/>
                  </a:lnTo>
                  <a:lnTo>
                    <a:pt x="11268" y="2491"/>
                  </a:lnTo>
                  <a:lnTo>
                    <a:pt x="11368" y="2350"/>
                  </a:lnTo>
                  <a:lnTo>
                    <a:pt x="11489" y="2189"/>
                  </a:lnTo>
                  <a:lnTo>
                    <a:pt x="11569" y="2029"/>
                  </a:lnTo>
                  <a:lnTo>
                    <a:pt x="11730" y="1687"/>
                  </a:lnTo>
                  <a:lnTo>
                    <a:pt x="11850" y="1306"/>
                  </a:lnTo>
                  <a:lnTo>
                    <a:pt x="11951" y="944"/>
                  </a:lnTo>
                  <a:lnTo>
                    <a:pt x="12011" y="542"/>
                  </a:lnTo>
                  <a:lnTo>
                    <a:pt x="12051" y="161"/>
                  </a:lnTo>
                  <a:lnTo>
                    <a:pt x="12051" y="80"/>
                  </a:lnTo>
                  <a:lnTo>
                    <a:pt x="12011" y="40"/>
                  </a:lnTo>
                  <a:lnTo>
                    <a:pt x="1195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4"/>
            <p:cNvSpPr/>
            <p:nvPr/>
          </p:nvSpPr>
          <p:spPr>
            <a:xfrm>
              <a:off x="4481075" y="428425"/>
              <a:ext cx="465500" cy="321900"/>
            </a:xfrm>
            <a:custGeom>
              <a:avLst/>
              <a:gdLst/>
              <a:ahLst/>
              <a:cxnLst/>
              <a:rect l="l" t="t" r="r" b="b"/>
              <a:pathLst>
                <a:path w="18620" h="12876" extrusionOk="0">
                  <a:moveTo>
                    <a:pt x="16249" y="0"/>
                  </a:moveTo>
                  <a:lnTo>
                    <a:pt x="16189" y="20"/>
                  </a:lnTo>
                  <a:lnTo>
                    <a:pt x="16129" y="41"/>
                  </a:lnTo>
                  <a:lnTo>
                    <a:pt x="16109" y="101"/>
                  </a:lnTo>
                  <a:lnTo>
                    <a:pt x="16089" y="161"/>
                  </a:lnTo>
                  <a:lnTo>
                    <a:pt x="16089" y="221"/>
                  </a:lnTo>
                  <a:lnTo>
                    <a:pt x="16129" y="302"/>
                  </a:lnTo>
                  <a:lnTo>
                    <a:pt x="16551" y="764"/>
                  </a:lnTo>
                  <a:lnTo>
                    <a:pt x="16952" y="1266"/>
                  </a:lnTo>
                  <a:lnTo>
                    <a:pt x="17334" y="1808"/>
                  </a:lnTo>
                  <a:lnTo>
                    <a:pt x="17495" y="2069"/>
                  </a:lnTo>
                  <a:lnTo>
                    <a:pt x="17655" y="2350"/>
                  </a:lnTo>
                  <a:lnTo>
                    <a:pt x="17796" y="2652"/>
                  </a:lnTo>
                  <a:lnTo>
                    <a:pt x="17937" y="2933"/>
                  </a:lnTo>
                  <a:lnTo>
                    <a:pt x="18037" y="3234"/>
                  </a:lnTo>
                  <a:lnTo>
                    <a:pt x="18137" y="3535"/>
                  </a:lnTo>
                  <a:lnTo>
                    <a:pt x="18198" y="3857"/>
                  </a:lnTo>
                  <a:lnTo>
                    <a:pt x="18258" y="4158"/>
                  </a:lnTo>
                  <a:lnTo>
                    <a:pt x="18278" y="4479"/>
                  </a:lnTo>
                  <a:lnTo>
                    <a:pt x="18278" y="4821"/>
                  </a:lnTo>
                  <a:lnTo>
                    <a:pt x="18238" y="5142"/>
                  </a:lnTo>
                  <a:lnTo>
                    <a:pt x="18178" y="5484"/>
                  </a:lnTo>
                  <a:lnTo>
                    <a:pt x="18097" y="5805"/>
                  </a:lnTo>
                  <a:lnTo>
                    <a:pt x="17977" y="6106"/>
                  </a:lnTo>
                  <a:lnTo>
                    <a:pt x="17836" y="6408"/>
                  </a:lnTo>
                  <a:lnTo>
                    <a:pt x="17696" y="6709"/>
                  </a:lnTo>
                  <a:lnTo>
                    <a:pt x="17515" y="7010"/>
                  </a:lnTo>
                  <a:lnTo>
                    <a:pt x="17314" y="7291"/>
                  </a:lnTo>
                  <a:lnTo>
                    <a:pt x="17093" y="7552"/>
                  </a:lnTo>
                  <a:lnTo>
                    <a:pt x="16872" y="7814"/>
                  </a:lnTo>
                  <a:lnTo>
                    <a:pt x="16631" y="8055"/>
                  </a:lnTo>
                  <a:lnTo>
                    <a:pt x="16390" y="8296"/>
                  </a:lnTo>
                  <a:lnTo>
                    <a:pt x="16149" y="8517"/>
                  </a:lnTo>
                  <a:lnTo>
                    <a:pt x="15888" y="8737"/>
                  </a:lnTo>
                  <a:lnTo>
                    <a:pt x="15627" y="8938"/>
                  </a:lnTo>
                  <a:lnTo>
                    <a:pt x="15346" y="9119"/>
                  </a:lnTo>
                  <a:lnTo>
                    <a:pt x="15064" y="9300"/>
                  </a:lnTo>
                  <a:lnTo>
                    <a:pt x="14783" y="9461"/>
                  </a:lnTo>
                  <a:lnTo>
                    <a:pt x="14502" y="9621"/>
                  </a:lnTo>
                  <a:lnTo>
                    <a:pt x="14221" y="9742"/>
                  </a:lnTo>
                  <a:lnTo>
                    <a:pt x="13919" y="9862"/>
                  </a:lnTo>
                  <a:lnTo>
                    <a:pt x="13618" y="9963"/>
                  </a:lnTo>
                  <a:lnTo>
                    <a:pt x="13317" y="10063"/>
                  </a:lnTo>
                  <a:lnTo>
                    <a:pt x="12996" y="10143"/>
                  </a:lnTo>
                  <a:lnTo>
                    <a:pt x="12373" y="10264"/>
                  </a:lnTo>
                  <a:lnTo>
                    <a:pt x="11730" y="10364"/>
                  </a:lnTo>
                  <a:lnTo>
                    <a:pt x="11087" y="10425"/>
                  </a:lnTo>
                  <a:lnTo>
                    <a:pt x="10445" y="10445"/>
                  </a:lnTo>
                  <a:lnTo>
                    <a:pt x="9139" y="10465"/>
                  </a:lnTo>
                  <a:lnTo>
                    <a:pt x="7834" y="10485"/>
                  </a:lnTo>
                  <a:lnTo>
                    <a:pt x="7191" y="10505"/>
                  </a:lnTo>
                  <a:lnTo>
                    <a:pt x="6548" y="10545"/>
                  </a:lnTo>
                  <a:lnTo>
                    <a:pt x="5885" y="10605"/>
                  </a:lnTo>
                  <a:lnTo>
                    <a:pt x="5243" y="10686"/>
                  </a:lnTo>
                  <a:lnTo>
                    <a:pt x="4560" y="10806"/>
                  </a:lnTo>
                  <a:lnTo>
                    <a:pt x="3877" y="10967"/>
                  </a:lnTo>
                  <a:lnTo>
                    <a:pt x="3234" y="11148"/>
                  </a:lnTo>
                  <a:lnTo>
                    <a:pt x="2571" y="11369"/>
                  </a:lnTo>
                  <a:lnTo>
                    <a:pt x="1929" y="11630"/>
                  </a:lnTo>
                  <a:lnTo>
                    <a:pt x="1306" y="11911"/>
                  </a:lnTo>
                  <a:lnTo>
                    <a:pt x="683" y="12212"/>
                  </a:lnTo>
                  <a:lnTo>
                    <a:pt x="81" y="12554"/>
                  </a:lnTo>
                  <a:lnTo>
                    <a:pt x="21" y="12594"/>
                  </a:lnTo>
                  <a:lnTo>
                    <a:pt x="0" y="12654"/>
                  </a:lnTo>
                  <a:lnTo>
                    <a:pt x="0" y="12734"/>
                  </a:lnTo>
                  <a:lnTo>
                    <a:pt x="21" y="12795"/>
                  </a:lnTo>
                  <a:lnTo>
                    <a:pt x="61" y="12835"/>
                  </a:lnTo>
                  <a:lnTo>
                    <a:pt x="121" y="12875"/>
                  </a:lnTo>
                  <a:lnTo>
                    <a:pt x="181" y="12875"/>
                  </a:lnTo>
                  <a:lnTo>
                    <a:pt x="262" y="12855"/>
                  </a:lnTo>
                  <a:lnTo>
                    <a:pt x="844" y="12534"/>
                  </a:lnTo>
                  <a:lnTo>
                    <a:pt x="1447" y="12232"/>
                  </a:lnTo>
                  <a:lnTo>
                    <a:pt x="2069" y="11951"/>
                  </a:lnTo>
                  <a:lnTo>
                    <a:pt x="2692" y="11710"/>
                  </a:lnTo>
                  <a:lnTo>
                    <a:pt x="3314" y="11489"/>
                  </a:lnTo>
                  <a:lnTo>
                    <a:pt x="3957" y="11288"/>
                  </a:lnTo>
                  <a:lnTo>
                    <a:pt x="4620" y="11148"/>
                  </a:lnTo>
                  <a:lnTo>
                    <a:pt x="5283" y="11027"/>
                  </a:lnTo>
                  <a:lnTo>
                    <a:pt x="5986" y="10947"/>
                  </a:lnTo>
                  <a:lnTo>
                    <a:pt x="6689" y="10887"/>
                  </a:lnTo>
                  <a:lnTo>
                    <a:pt x="7392" y="10846"/>
                  </a:lnTo>
                  <a:lnTo>
                    <a:pt x="8095" y="10826"/>
                  </a:lnTo>
                  <a:lnTo>
                    <a:pt x="9481" y="10806"/>
                  </a:lnTo>
                  <a:lnTo>
                    <a:pt x="10184" y="10806"/>
                  </a:lnTo>
                  <a:lnTo>
                    <a:pt x="10887" y="10786"/>
                  </a:lnTo>
                  <a:lnTo>
                    <a:pt x="11549" y="10726"/>
                  </a:lnTo>
                  <a:lnTo>
                    <a:pt x="12212" y="10646"/>
                  </a:lnTo>
                  <a:lnTo>
                    <a:pt x="12855" y="10525"/>
                  </a:lnTo>
                  <a:lnTo>
                    <a:pt x="13478" y="10364"/>
                  </a:lnTo>
                  <a:lnTo>
                    <a:pt x="13779" y="10264"/>
                  </a:lnTo>
                  <a:lnTo>
                    <a:pt x="14100" y="10163"/>
                  </a:lnTo>
                  <a:lnTo>
                    <a:pt x="14381" y="10043"/>
                  </a:lnTo>
                  <a:lnTo>
                    <a:pt x="14683" y="9902"/>
                  </a:lnTo>
                  <a:lnTo>
                    <a:pt x="14984" y="9762"/>
                  </a:lnTo>
                  <a:lnTo>
                    <a:pt x="15265" y="9581"/>
                  </a:lnTo>
                  <a:lnTo>
                    <a:pt x="15546" y="9400"/>
                  </a:lnTo>
                  <a:lnTo>
                    <a:pt x="15808" y="9219"/>
                  </a:lnTo>
                  <a:lnTo>
                    <a:pt x="16310" y="8818"/>
                  </a:lnTo>
                  <a:lnTo>
                    <a:pt x="16792" y="8376"/>
                  </a:lnTo>
                  <a:lnTo>
                    <a:pt x="17033" y="8135"/>
                  </a:lnTo>
                  <a:lnTo>
                    <a:pt x="17254" y="7894"/>
                  </a:lnTo>
                  <a:lnTo>
                    <a:pt x="17454" y="7653"/>
                  </a:lnTo>
                  <a:lnTo>
                    <a:pt x="17655" y="7372"/>
                  </a:lnTo>
                  <a:lnTo>
                    <a:pt x="17836" y="7111"/>
                  </a:lnTo>
                  <a:lnTo>
                    <a:pt x="18017" y="6829"/>
                  </a:lnTo>
                  <a:lnTo>
                    <a:pt x="18157" y="6548"/>
                  </a:lnTo>
                  <a:lnTo>
                    <a:pt x="18298" y="6247"/>
                  </a:lnTo>
                  <a:lnTo>
                    <a:pt x="18399" y="5946"/>
                  </a:lnTo>
                  <a:lnTo>
                    <a:pt x="18499" y="5644"/>
                  </a:lnTo>
                  <a:lnTo>
                    <a:pt x="18559" y="5323"/>
                  </a:lnTo>
                  <a:lnTo>
                    <a:pt x="18599" y="5002"/>
                  </a:lnTo>
                  <a:lnTo>
                    <a:pt x="18619" y="4640"/>
                  </a:lnTo>
                  <a:lnTo>
                    <a:pt x="18619" y="4299"/>
                  </a:lnTo>
                  <a:lnTo>
                    <a:pt x="18579" y="3937"/>
                  </a:lnTo>
                  <a:lnTo>
                    <a:pt x="18499" y="3616"/>
                  </a:lnTo>
                  <a:lnTo>
                    <a:pt x="18419" y="3274"/>
                  </a:lnTo>
                  <a:lnTo>
                    <a:pt x="18298" y="2953"/>
                  </a:lnTo>
                  <a:lnTo>
                    <a:pt x="18178" y="2632"/>
                  </a:lnTo>
                  <a:lnTo>
                    <a:pt x="18017" y="2310"/>
                  </a:lnTo>
                  <a:lnTo>
                    <a:pt x="17856" y="2009"/>
                  </a:lnTo>
                  <a:lnTo>
                    <a:pt x="17675" y="1708"/>
                  </a:lnTo>
                  <a:lnTo>
                    <a:pt x="17475" y="1406"/>
                  </a:lnTo>
                  <a:lnTo>
                    <a:pt x="17274" y="1125"/>
                  </a:lnTo>
                  <a:lnTo>
                    <a:pt x="16832" y="563"/>
                  </a:lnTo>
                  <a:lnTo>
                    <a:pt x="16370" y="41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4"/>
            <p:cNvSpPr/>
            <p:nvPr/>
          </p:nvSpPr>
          <p:spPr>
            <a:xfrm>
              <a:off x="4446925" y="554450"/>
              <a:ext cx="527275" cy="274200"/>
            </a:xfrm>
            <a:custGeom>
              <a:avLst/>
              <a:gdLst/>
              <a:ahLst/>
              <a:cxnLst/>
              <a:rect l="l" t="t" r="r" b="b"/>
              <a:pathLst>
                <a:path w="21091" h="10968" extrusionOk="0">
                  <a:moveTo>
                    <a:pt x="19825" y="1"/>
                  </a:moveTo>
                  <a:lnTo>
                    <a:pt x="19765" y="21"/>
                  </a:lnTo>
                  <a:lnTo>
                    <a:pt x="19704" y="61"/>
                  </a:lnTo>
                  <a:lnTo>
                    <a:pt x="19684" y="121"/>
                  </a:lnTo>
                  <a:lnTo>
                    <a:pt x="19664" y="182"/>
                  </a:lnTo>
                  <a:lnTo>
                    <a:pt x="19664" y="242"/>
                  </a:lnTo>
                  <a:lnTo>
                    <a:pt x="19704" y="302"/>
                  </a:lnTo>
                  <a:lnTo>
                    <a:pt x="19925" y="523"/>
                  </a:lnTo>
                  <a:lnTo>
                    <a:pt x="20106" y="784"/>
                  </a:lnTo>
                  <a:lnTo>
                    <a:pt x="20267" y="1025"/>
                  </a:lnTo>
                  <a:lnTo>
                    <a:pt x="20407" y="1286"/>
                  </a:lnTo>
                  <a:lnTo>
                    <a:pt x="20528" y="1567"/>
                  </a:lnTo>
                  <a:lnTo>
                    <a:pt x="20608" y="1849"/>
                  </a:lnTo>
                  <a:lnTo>
                    <a:pt x="20668" y="2130"/>
                  </a:lnTo>
                  <a:lnTo>
                    <a:pt x="20709" y="2431"/>
                  </a:lnTo>
                  <a:lnTo>
                    <a:pt x="20749" y="2732"/>
                  </a:lnTo>
                  <a:lnTo>
                    <a:pt x="20749" y="3034"/>
                  </a:lnTo>
                  <a:lnTo>
                    <a:pt x="20729" y="3335"/>
                  </a:lnTo>
                  <a:lnTo>
                    <a:pt x="20709" y="3636"/>
                  </a:lnTo>
                  <a:lnTo>
                    <a:pt x="20648" y="3937"/>
                  </a:lnTo>
                  <a:lnTo>
                    <a:pt x="20608" y="4239"/>
                  </a:lnTo>
                  <a:lnTo>
                    <a:pt x="20528" y="4520"/>
                  </a:lnTo>
                  <a:lnTo>
                    <a:pt x="20447" y="4821"/>
                  </a:lnTo>
                  <a:lnTo>
                    <a:pt x="20226" y="5404"/>
                  </a:lnTo>
                  <a:lnTo>
                    <a:pt x="19965" y="6006"/>
                  </a:lnTo>
                  <a:lnTo>
                    <a:pt x="19684" y="6569"/>
                  </a:lnTo>
                  <a:lnTo>
                    <a:pt x="19343" y="7111"/>
                  </a:lnTo>
                  <a:lnTo>
                    <a:pt x="18961" y="7653"/>
                  </a:lnTo>
                  <a:lnTo>
                    <a:pt x="18559" y="8135"/>
                  </a:lnTo>
                  <a:lnTo>
                    <a:pt x="18338" y="8376"/>
                  </a:lnTo>
                  <a:lnTo>
                    <a:pt x="18118" y="8597"/>
                  </a:lnTo>
                  <a:lnTo>
                    <a:pt x="17876" y="8818"/>
                  </a:lnTo>
                  <a:lnTo>
                    <a:pt x="17635" y="9019"/>
                  </a:lnTo>
                  <a:lnTo>
                    <a:pt x="17354" y="9220"/>
                  </a:lnTo>
                  <a:lnTo>
                    <a:pt x="17073" y="9421"/>
                  </a:lnTo>
                  <a:lnTo>
                    <a:pt x="16792" y="9581"/>
                  </a:lnTo>
                  <a:lnTo>
                    <a:pt x="16471" y="9742"/>
                  </a:lnTo>
                  <a:lnTo>
                    <a:pt x="16169" y="9883"/>
                  </a:lnTo>
                  <a:lnTo>
                    <a:pt x="15848" y="10003"/>
                  </a:lnTo>
                  <a:lnTo>
                    <a:pt x="15506" y="10124"/>
                  </a:lnTo>
                  <a:lnTo>
                    <a:pt x="15185" y="10224"/>
                  </a:lnTo>
                  <a:lnTo>
                    <a:pt x="14844" y="10305"/>
                  </a:lnTo>
                  <a:lnTo>
                    <a:pt x="14502" y="10385"/>
                  </a:lnTo>
                  <a:lnTo>
                    <a:pt x="13799" y="10485"/>
                  </a:lnTo>
                  <a:lnTo>
                    <a:pt x="13116" y="10566"/>
                  </a:lnTo>
                  <a:lnTo>
                    <a:pt x="12453" y="10606"/>
                  </a:lnTo>
                  <a:lnTo>
                    <a:pt x="11670" y="10626"/>
                  </a:lnTo>
                  <a:lnTo>
                    <a:pt x="10907" y="10606"/>
                  </a:lnTo>
                  <a:lnTo>
                    <a:pt x="10124" y="10546"/>
                  </a:lnTo>
                  <a:lnTo>
                    <a:pt x="9360" y="10445"/>
                  </a:lnTo>
                  <a:lnTo>
                    <a:pt x="8597" y="10325"/>
                  </a:lnTo>
                  <a:lnTo>
                    <a:pt x="7834" y="10164"/>
                  </a:lnTo>
                  <a:lnTo>
                    <a:pt x="7071" y="9963"/>
                  </a:lnTo>
                  <a:lnTo>
                    <a:pt x="6327" y="9742"/>
                  </a:lnTo>
                  <a:lnTo>
                    <a:pt x="5524" y="9461"/>
                  </a:lnTo>
                  <a:lnTo>
                    <a:pt x="4721" y="9160"/>
                  </a:lnTo>
                  <a:lnTo>
                    <a:pt x="3937" y="8818"/>
                  </a:lnTo>
                  <a:lnTo>
                    <a:pt x="3174" y="8437"/>
                  </a:lnTo>
                  <a:lnTo>
                    <a:pt x="2411" y="8015"/>
                  </a:lnTo>
                  <a:lnTo>
                    <a:pt x="1688" y="7553"/>
                  </a:lnTo>
                  <a:lnTo>
                    <a:pt x="985" y="7071"/>
                  </a:lnTo>
                  <a:lnTo>
                    <a:pt x="302" y="6549"/>
                  </a:lnTo>
                  <a:lnTo>
                    <a:pt x="242" y="6508"/>
                  </a:lnTo>
                  <a:lnTo>
                    <a:pt x="181" y="6508"/>
                  </a:lnTo>
                  <a:lnTo>
                    <a:pt x="101" y="6528"/>
                  </a:lnTo>
                  <a:lnTo>
                    <a:pt x="61" y="6569"/>
                  </a:lnTo>
                  <a:lnTo>
                    <a:pt x="21" y="6629"/>
                  </a:lnTo>
                  <a:lnTo>
                    <a:pt x="1" y="6669"/>
                  </a:lnTo>
                  <a:lnTo>
                    <a:pt x="21" y="6729"/>
                  </a:lnTo>
                  <a:lnTo>
                    <a:pt x="61" y="6790"/>
                  </a:lnTo>
                  <a:lnTo>
                    <a:pt x="704" y="7292"/>
                  </a:lnTo>
                  <a:lnTo>
                    <a:pt x="1346" y="7754"/>
                  </a:lnTo>
                  <a:lnTo>
                    <a:pt x="2029" y="8175"/>
                  </a:lnTo>
                  <a:lnTo>
                    <a:pt x="2732" y="8597"/>
                  </a:lnTo>
                  <a:lnTo>
                    <a:pt x="3435" y="8959"/>
                  </a:lnTo>
                  <a:lnTo>
                    <a:pt x="4178" y="9320"/>
                  </a:lnTo>
                  <a:lnTo>
                    <a:pt x="4922" y="9642"/>
                  </a:lnTo>
                  <a:lnTo>
                    <a:pt x="5685" y="9923"/>
                  </a:lnTo>
                  <a:lnTo>
                    <a:pt x="6448" y="10164"/>
                  </a:lnTo>
                  <a:lnTo>
                    <a:pt x="7231" y="10385"/>
                  </a:lnTo>
                  <a:lnTo>
                    <a:pt x="8035" y="10586"/>
                  </a:lnTo>
                  <a:lnTo>
                    <a:pt x="8818" y="10726"/>
                  </a:lnTo>
                  <a:lnTo>
                    <a:pt x="9621" y="10847"/>
                  </a:lnTo>
                  <a:lnTo>
                    <a:pt x="10425" y="10927"/>
                  </a:lnTo>
                  <a:lnTo>
                    <a:pt x="11228" y="10967"/>
                  </a:lnTo>
                  <a:lnTo>
                    <a:pt x="12032" y="10967"/>
                  </a:lnTo>
                  <a:lnTo>
                    <a:pt x="12815" y="10947"/>
                  </a:lnTo>
                  <a:lnTo>
                    <a:pt x="13598" y="10867"/>
                  </a:lnTo>
                  <a:lnTo>
                    <a:pt x="13980" y="10807"/>
                  </a:lnTo>
                  <a:lnTo>
                    <a:pt x="14382" y="10726"/>
                  </a:lnTo>
                  <a:lnTo>
                    <a:pt x="14763" y="10646"/>
                  </a:lnTo>
                  <a:lnTo>
                    <a:pt x="15145" y="10566"/>
                  </a:lnTo>
                  <a:lnTo>
                    <a:pt x="15788" y="10365"/>
                  </a:lnTo>
                  <a:lnTo>
                    <a:pt x="16109" y="10264"/>
                  </a:lnTo>
                  <a:lnTo>
                    <a:pt x="16410" y="10144"/>
                  </a:lnTo>
                  <a:lnTo>
                    <a:pt x="16732" y="10003"/>
                  </a:lnTo>
                  <a:lnTo>
                    <a:pt x="17033" y="9843"/>
                  </a:lnTo>
                  <a:lnTo>
                    <a:pt x="17314" y="9682"/>
                  </a:lnTo>
                  <a:lnTo>
                    <a:pt x="17595" y="9481"/>
                  </a:lnTo>
                  <a:lnTo>
                    <a:pt x="17856" y="9280"/>
                  </a:lnTo>
                  <a:lnTo>
                    <a:pt x="18097" y="9079"/>
                  </a:lnTo>
                  <a:lnTo>
                    <a:pt x="18338" y="8858"/>
                  </a:lnTo>
                  <a:lnTo>
                    <a:pt x="18579" y="8617"/>
                  </a:lnTo>
                  <a:lnTo>
                    <a:pt x="18800" y="8376"/>
                  </a:lnTo>
                  <a:lnTo>
                    <a:pt x="19021" y="8135"/>
                  </a:lnTo>
                  <a:lnTo>
                    <a:pt x="19423" y="7613"/>
                  </a:lnTo>
                  <a:lnTo>
                    <a:pt x="19785" y="7051"/>
                  </a:lnTo>
                  <a:lnTo>
                    <a:pt x="20106" y="6488"/>
                  </a:lnTo>
                  <a:lnTo>
                    <a:pt x="20387" y="5886"/>
                  </a:lnTo>
                  <a:lnTo>
                    <a:pt x="20648" y="5283"/>
                  </a:lnTo>
                  <a:lnTo>
                    <a:pt x="20749" y="4962"/>
                  </a:lnTo>
                  <a:lnTo>
                    <a:pt x="20849" y="4620"/>
                  </a:lnTo>
                  <a:lnTo>
                    <a:pt x="20929" y="4279"/>
                  </a:lnTo>
                  <a:lnTo>
                    <a:pt x="21010" y="3937"/>
                  </a:lnTo>
                  <a:lnTo>
                    <a:pt x="21050" y="3576"/>
                  </a:lnTo>
                  <a:lnTo>
                    <a:pt x="21090" y="3234"/>
                  </a:lnTo>
                  <a:lnTo>
                    <a:pt x="21090" y="2893"/>
                  </a:lnTo>
                  <a:lnTo>
                    <a:pt x="21070" y="2531"/>
                  </a:lnTo>
                  <a:lnTo>
                    <a:pt x="21030" y="2190"/>
                  </a:lnTo>
                  <a:lnTo>
                    <a:pt x="20970" y="1869"/>
                  </a:lnTo>
                  <a:lnTo>
                    <a:pt x="20869" y="1527"/>
                  </a:lnTo>
                  <a:lnTo>
                    <a:pt x="20749" y="1206"/>
                  </a:lnTo>
                  <a:lnTo>
                    <a:pt x="20608" y="905"/>
                  </a:lnTo>
                  <a:lnTo>
                    <a:pt x="20407" y="603"/>
                  </a:lnTo>
                  <a:lnTo>
                    <a:pt x="20206" y="322"/>
                  </a:lnTo>
                  <a:lnTo>
                    <a:pt x="19945" y="61"/>
                  </a:lnTo>
                  <a:lnTo>
                    <a:pt x="19885" y="21"/>
                  </a:lnTo>
                  <a:lnTo>
                    <a:pt x="19825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4"/>
            <p:cNvSpPr/>
            <p:nvPr/>
          </p:nvSpPr>
          <p:spPr>
            <a:xfrm>
              <a:off x="4435875" y="710125"/>
              <a:ext cx="16100" cy="182300"/>
            </a:xfrm>
            <a:custGeom>
              <a:avLst/>
              <a:gdLst/>
              <a:ahLst/>
              <a:cxnLst/>
              <a:rect l="l" t="t" r="r" b="b"/>
              <a:pathLst>
                <a:path w="644" h="7292" extrusionOk="0">
                  <a:moveTo>
                    <a:pt x="342" y="0"/>
                  </a:moveTo>
                  <a:lnTo>
                    <a:pt x="282" y="20"/>
                  </a:lnTo>
                  <a:lnTo>
                    <a:pt x="222" y="40"/>
                  </a:lnTo>
                  <a:lnTo>
                    <a:pt x="182" y="81"/>
                  </a:lnTo>
                  <a:lnTo>
                    <a:pt x="161" y="141"/>
                  </a:lnTo>
                  <a:lnTo>
                    <a:pt x="161" y="221"/>
                  </a:lnTo>
                  <a:lnTo>
                    <a:pt x="242" y="643"/>
                  </a:lnTo>
                  <a:lnTo>
                    <a:pt x="282" y="1085"/>
                  </a:lnTo>
                  <a:lnTo>
                    <a:pt x="322" y="1507"/>
                  </a:lnTo>
                  <a:lnTo>
                    <a:pt x="322" y="1948"/>
                  </a:lnTo>
                  <a:lnTo>
                    <a:pt x="302" y="2370"/>
                  </a:lnTo>
                  <a:lnTo>
                    <a:pt x="262" y="2812"/>
                  </a:lnTo>
                  <a:lnTo>
                    <a:pt x="182" y="3676"/>
                  </a:lnTo>
                  <a:lnTo>
                    <a:pt x="81" y="4560"/>
                  </a:lnTo>
                  <a:lnTo>
                    <a:pt x="1" y="5423"/>
                  </a:lnTo>
                  <a:lnTo>
                    <a:pt x="1" y="5865"/>
                  </a:lnTo>
                  <a:lnTo>
                    <a:pt x="1" y="6287"/>
                  </a:lnTo>
                  <a:lnTo>
                    <a:pt x="21" y="6729"/>
                  </a:lnTo>
                  <a:lnTo>
                    <a:pt x="61" y="7171"/>
                  </a:lnTo>
                  <a:lnTo>
                    <a:pt x="81" y="7231"/>
                  </a:lnTo>
                  <a:lnTo>
                    <a:pt x="141" y="7271"/>
                  </a:lnTo>
                  <a:lnTo>
                    <a:pt x="182" y="7291"/>
                  </a:lnTo>
                  <a:lnTo>
                    <a:pt x="262" y="7271"/>
                  </a:lnTo>
                  <a:lnTo>
                    <a:pt x="322" y="7251"/>
                  </a:lnTo>
                  <a:lnTo>
                    <a:pt x="362" y="7211"/>
                  </a:lnTo>
                  <a:lnTo>
                    <a:pt x="382" y="7151"/>
                  </a:lnTo>
                  <a:lnTo>
                    <a:pt x="402" y="7070"/>
                  </a:lnTo>
                  <a:lnTo>
                    <a:pt x="342" y="6628"/>
                  </a:lnTo>
                  <a:lnTo>
                    <a:pt x="322" y="6207"/>
                  </a:lnTo>
                  <a:lnTo>
                    <a:pt x="322" y="5765"/>
                  </a:lnTo>
                  <a:lnTo>
                    <a:pt x="342" y="5343"/>
                  </a:lnTo>
                  <a:lnTo>
                    <a:pt x="423" y="4459"/>
                  </a:lnTo>
                  <a:lnTo>
                    <a:pt x="523" y="3595"/>
                  </a:lnTo>
                  <a:lnTo>
                    <a:pt x="603" y="2732"/>
                  </a:lnTo>
                  <a:lnTo>
                    <a:pt x="623" y="2290"/>
                  </a:lnTo>
                  <a:lnTo>
                    <a:pt x="643" y="1848"/>
                  </a:lnTo>
                  <a:lnTo>
                    <a:pt x="643" y="1426"/>
                  </a:lnTo>
                  <a:lnTo>
                    <a:pt x="623" y="984"/>
                  </a:lnTo>
                  <a:lnTo>
                    <a:pt x="563" y="563"/>
                  </a:lnTo>
                  <a:lnTo>
                    <a:pt x="483" y="121"/>
                  </a:lnTo>
                  <a:lnTo>
                    <a:pt x="463" y="60"/>
                  </a:lnTo>
                  <a:lnTo>
                    <a:pt x="402" y="20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4"/>
            <p:cNvSpPr/>
            <p:nvPr/>
          </p:nvSpPr>
          <p:spPr>
            <a:xfrm>
              <a:off x="4810975" y="783925"/>
              <a:ext cx="84875" cy="200875"/>
            </a:xfrm>
            <a:custGeom>
              <a:avLst/>
              <a:gdLst/>
              <a:ahLst/>
              <a:cxnLst/>
              <a:rect l="l" t="t" r="r" b="b"/>
              <a:pathLst>
                <a:path w="3395" h="8035" extrusionOk="0">
                  <a:moveTo>
                    <a:pt x="3134" y="1"/>
                  </a:moveTo>
                  <a:lnTo>
                    <a:pt x="3094" y="41"/>
                  </a:lnTo>
                  <a:lnTo>
                    <a:pt x="3053" y="121"/>
                  </a:lnTo>
                  <a:lnTo>
                    <a:pt x="2812" y="1105"/>
                  </a:lnTo>
                  <a:lnTo>
                    <a:pt x="2511" y="2110"/>
                  </a:lnTo>
                  <a:lnTo>
                    <a:pt x="2190" y="3094"/>
                  </a:lnTo>
                  <a:lnTo>
                    <a:pt x="1828" y="4058"/>
                  </a:lnTo>
                  <a:lnTo>
                    <a:pt x="1426" y="5022"/>
                  </a:lnTo>
                  <a:lnTo>
                    <a:pt x="985" y="5966"/>
                  </a:lnTo>
                  <a:lnTo>
                    <a:pt x="523" y="6890"/>
                  </a:lnTo>
                  <a:lnTo>
                    <a:pt x="21" y="7774"/>
                  </a:lnTo>
                  <a:lnTo>
                    <a:pt x="0" y="7854"/>
                  </a:lnTo>
                  <a:lnTo>
                    <a:pt x="0" y="7914"/>
                  </a:lnTo>
                  <a:lnTo>
                    <a:pt x="41" y="7975"/>
                  </a:lnTo>
                  <a:lnTo>
                    <a:pt x="81" y="8015"/>
                  </a:lnTo>
                  <a:lnTo>
                    <a:pt x="141" y="8035"/>
                  </a:lnTo>
                  <a:lnTo>
                    <a:pt x="201" y="8035"/>
                  </a:lnTo>
                  <a:lnTo>
                    <a:pt x="262" y="8015"/>
                  </a:lnTo>
                  <a:lnTo>
                    <a:pt x="322" y="7955"/>
                  </a:lnTo>
                  <a:lnTo>
                    <a:pt x="824" y="7051"/>
                  </a:lnTo>
                  <a:lnTo>
                    <a:pt x="1306" y="6127"/>
                  </a:lnTo>
                  <a:lnTo>
                    <a:pt x="1748" y="5163"/>
                  </a:lnTo>
                  <a:lnTo>
                    <a:pt x="2150" y="4199"/>
                  </a:lnTo>
                  <a:lnTo>
                    <a:pt x="2511" y="3214"/>
                  </a:lnTo>
                  <a:lnTo>
                    <a:pt x="2832" y="2210"/>
                  </a:lnTo>
                  <a:lnTo>
                    <a:pt x="3134" y="1206"/>
                  </a:lnTo>
                  <a:lnTo>
                    <a:pt x="3395" y="202"/>
                  </a:lnTo>
                  <a:lnTo>
                    <a:pt x="3395" y="141"/>
                  </a:lnTo>
                  <a:lnTo>
                    <a:pt x="3375" y="81"/>
                  </a:lnTo>
                  <a:lnTo>
                    <a:pt x="3314" y="21"/>
                  </a:lnTo>
                  <a:lnTo>
                    <a:pt x="3254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4"/>
            <p:cNvSpPr/>
            <p:nvPr/>
          </p:nvSpPr>
          <p:spPr>
            <a:xfrm>
              <a:off x="4437400" y="883850"/>
              <a:ext cx="382125" cy="112000"/>
            </a:xfrm>
            <a:custGeom>
              <a:avLst/>
              <a:gdLst/>
              <a:ahLst/>
              <a:cxnLst/>
              <a:rect l="l" t="t" r="r" b="b"/>
              <a:pathLst>
                <a:path w="15285" h="4480" extrusionOk="0">
                  <a:moveTo>
                    <a:pt x="121" y="1"/>
                  </a:moveTo>
                  <a:lnTo>
                    <a:pt x="60" y="41"/>
                  </a:lnTo>
                  <a:lnTo>
                    <a:pt x="20" y="81"/>
                  </a:lnTo>
                  <a:lnTo>
                    <a:pt x="0" y="141"/>
                  </a:lnTo>
                  <a:lnTo>
                    <a:pt x="0" y="202"/>
                  </a:lnTo>
                  <a:lnTo>
                    <a:pt x="20" y="262"/>
                  </a:lnTo>
                  <a:lnTo>
                    <a:pt x="80" y="322"/>
                  </a:lnTo>
                  <a:lnTo>
                    <a:pt x="1446" y="1045"/>
                  </a:lnTo>
                  <a:lnTo>
                    <a:pt x="2832" y="1768"/>
                  </a:lnTo>
                  <a:lnTo>
                    <a:pt x="3535" y="2110"/>
                  </a:lnTo>
                  <a:lnTo>
                    <a:pt x="4238" y="2451"/>
                  </a:lnTo>
                  <a:lnTo>
                    <a:pt x="4961" y="2772"/>
                  </a:lnTo>
                  <a:lnTo>
                    <a:pt x="5684" y="3074"/>
                  </a:lnTo>
                  <a:lnTo>
                    <a:pt x="6407" y="3355"/>
                  </a:lnTo>
                  <a:lnTo>
                    <a:pt x="7150" y="3616"/>
                  </a:lnTo>
                  <a:lnTo>
                    <a:pt x="7894" y="3837"/>
                  </a:lnTo>
                  <a:lnTo>
                    <a:pt x="8657" y="4038"/>
                  </a:lnTo>
                  <a:lnTo>
                    <a:pt x="9400" y="4199"/>
                  </a:lnTo>
                  <a:lnTo>
                    <a:pt x="10183" y="4319"/>
                  </a:lnTo>
                  <a:lnTo>
                    <a:pt x="10946" y="4419"/>
                  </a:lnTo>
                  <a:lnTo>
                    <a:pt x="11730" y="4460"/>
                  </a:lnTo>
                  <a:lnTo>
                    <a:pt x="12152" y="4480"/>
                  </a:lnTo>
                  <a:lnTo>
                    <a:pt x="12593" y="4460"/>
                  </a:lnTo>
                  <a:lnTo>
                    <a:pt x="13035" y="4440"/>
                  </a:lnTo>
                  <a:lnTo>
                    <a:pt x="13457" y="4399"/>
                  </a:lnTo>
                  <a:lnTo>
                    <a:pt x="13879" y="4319"/>
                  </a:lnTo>
                  <a:lnTo>
                    <a:pt x="14321" y="4259"/>
                  </a:lnTo>
                  <a:lnTo>
                    <a:pt x="14743" y="4158"/>
                  </a:lnTo>
                  <a:lnTo>
                    <a:pt x="15164" y="4038"/>
                  </a:lnTo>
                  <a:lnTo>
                    <a:pt x="15225" y="3998"/>
                  </a:lnTo>
                  <a:lnTo>
                    <a:pt x="15265" y="3958"/>
                  </a:lnTo>
                  <a:lnTo>
                    <a:pt x="15285" y="3897"/>
                  </a:lnTo>
                  <a:lnTo>
                    <a:pt x="15265" y="3817"/>
                  </a:lnTo>
                  <a:lnTo>
                    <a:pt x="15245" y="3757"/>
                  </a:lnTo>
                  <a:lnTo>
                    <a:pt x="15205" y="3716"/>
                  </a:lnTo>
                  <a:lnTo>
                    <a:pt x="15144" y="3696"/>
                  </a:lnTo>
                  <a:lnTo>
                    <a:pt x="15064" y="3696"/>
                  </a:lnTo>
                  <a:lnTo>
                    <a:pt x="14682" y="3817"/>
                  </a:lnTo>
                  <a:lnTo>
                    <a:pt x="14301" y="3897"/>
                  </a:lnTo>
                  <a:lnTo>
                    <a:pt x="13919" y="3978"/>
                  </a:lnTo>
                  <a:lnTo>
                    <a:pt x="13537" y="4038"/>
                  </a:lnTo>
                  <a:lnTo>
                    <a:pt x="13156" y="4078"/>
                  </a:lnTo>
                  <a:lnTo>
                    <a:pt x="12774" y="4098"/>
                  </a:lnTo>
                  <a:lnTo>
                    <a:pt x="12393" y="4118"/>
                  </a:lnTo>
                  <a:lnTo>
                    <a:pt x="11629" y="4118"/>
                  </a:lnTo>
                  <a:lnTo>
                    <a:pt x="11248" y="4098"/>
                  </a:lnTo>
                  <a:lnTo>
                    <a:pt x="10485" y="4018"/>
                  </a:lnTo>
                  <a:lnTo>
                    <a:pt x="9721" y="3897"/>
                  </a:lnTo>
                  <a:lnTo>
                    <a:pt x="8978" y="3757"/>
                  </a:lnTo>
                  <a:lnTo>
                    <a:pt x="8215" y="3556"/>
                  </a:lnTo>
                  <a:lnTo>
                    <a:pt x="7472" y="3335"/>
                  </a:lnTo>
                  <a:lnTo>
                    <a:pt x="6749" y="3094"/>
                  </a:lnTo>
                  <a:lnTo>
                    <a:pt x="6005" y="2813"/>
                  </a:lnTo>
                  <a:lnTo>
                    <a:pt x="5282" y="2531"/>
                  </a:lnTo>
                  <a:lnTo>
                    <a:pt x="4579" y="2210"/>
                  </a:lnTo>
                  <a:lnTo>
                    <a:pt x="3897" y="1889"/>
                  </a:lnTo>
                  <a:lnTo>
                    <a:pt x="3194" y="1567"/>
                  </a:lnTo>
                  <a:lnTo>
                    <a:pt x="2450" y="1186"/>
                  </a:lnTo>
                  <a:lnTo>
                    <a:pt x="1727" y="804"/>
                  </a:lnTo>
                  <a:lnTo>
                    <a:pt x="261" y="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4459475" y="907950"/>
              <a:ext cx="17600" cy="349025"/>
            </a:xfrm>
            <a:custGeom>
              <a:avLst/>
              <a:gdLst/>
              <a:ahLst/>
              <a:cxnLst/>
              <a:rect l="l" t="t" r="r" b="b"/>
              <a:pathLst>
                <a:path w="704" h="13961" extrusionOk="0">
                  <a:moveTo>
                    <a:pt x="282" y="1"/>
                  </a:moveTo>
                  <a:lnTo>
                    <a:pt x="222" y="41"/>
                  </a:lnTo>
                  <a:lnTo>
                    <a:pt x="182" y="81"/>
                  </a:lnTo>
                  <a:lnTo>
                    <a:pt x="161" y="161"/>
                  </a:lnTo>
                  <a:lnTo>
                    <a:pt x="121" y="583"/>
                  </a:lnTo>
                  <a:lnTo>
                    <a:pt x="81" y="1005"/>
                  </a:lnTo>
                  <a:lnTo>
                    <a:pt x="41" y="1849"/>
                  </a:lnTo>
                  <a:lnTo>
                    <a:pt x="61" y="2692"/>
                  </a:lnTo>
                  <a:lnTo>
                    <a:pt x="101" y="3516"/>
                  </a:lnTo>
                  <a:lnTo>
                    <a:pt x="141" y="4359"/>
                  </a:lnTo>
                  <a:lnTo>
                    <a:pt x="222" y="5203"/>
                  </a:lnTo>
                  <a:lnTo>
                    <a:pt x="282" y="6046"/>
                  </a:lnTo>
                  <a:lnTo>
                    <a:pt x="342" y="6890"/>
                  </a:lnTo>
                  <a:lnTo>
                    <a:pt x="342" y="7312"/>
                  </a:lnTo>
                  <a:lnTo>
                    <a:pt x="342" y="7754"/>
                  </a:lnTo>
                  <a:lnTo>
                    <a:pt x="322" y="8617"/>
                  </a:lnTo>
                  <a:lnTo>
                    <a:pt x="262" y="9481"/>
                  </a:lnTo>
                  <a:lnTo>
                    <a:pt x="182" y="10345"/>
                  </a:lnTo>
                  <a:lnTo>
                    <a:pt x="101" y="11188"/>
                  </a:lnTo>
                  <a:lnTo>
                    <a:pt x="41" y="12052"/>
                  </a:lnTo>
                  <a:lnTo>
                    <a:pt x="21" y="12916"/>
                  </a:lnTo>
                  <a:lnTo>
                    <a:pt x="1" y="13358"/>
                  </a:lnTo>
                  <a:lnTo>
                    <a:pt x="21" y="13779"/>
                  </a:lnTo>
                  <a:lnTo>
                    <a:pt x="41" y="13860"/>
                  </a:lnTo>
                  <a:lnTo>
                    <a:pt x="81" y="13900"/>
                  </a:lnTo>
                  <a:lnTo>
                    <a:pt x="141" y="13940"/>
                  </a:lnTo>
                  <a:lnTo>
                    <a:pt x="202" y="13960"/>
                  </a:lnTo>
                  <a:lnTo>
                    <a:pt x="262" y="13940"/>
                  </a:lnTo>
                  <a:lnTo>
                    <a:pt x="322" y="13900"/>
                  </a:lnTo>
                  <a:lnTo>
                    <a:pt x="342" y="13860"/>
                  </a:lnTo>
                  <a:lnTo>
                    <a:pt x="362" y="13779"/>
                  </a:lnTo>
                  <a:lnTo>
                    <a:pt x="362" y="13358"/>
                  </a:lnTo>
                  <a:lnTo>
                    <a:pt x="362" y="12916"/>
                  </a:lnTo>
                  <a:lnTo>
                    <a:pt x="382" y="12052"/>
                  </a:lnTo>
                  <a:lnTo>
                    <a:pt x="463" y="11188"/>
                  </a:lnTo>
                  <a:lnTo>
                    <a:pt x="523" y="10345"/>
                  </a:lnTo>
                  <a:lnTo>
                    <a:pt x="603" y="9481"/>
                  </a:lnTo>
                  <a:lnTo>
                    <a:pt x="664" y="8617"/>
                  </a:lnTo>
                  <a:lnTo>
                    <a:pt x="704" y="7754"/>
                  </a:lnTo>
                  <a:lnTo>
                    <a:pt x="684" y="7312"/>
                  </a:lnTo>
                  <a:lnTo>
                    <a:pt x="684" y="6890"/>
                  </a:lnTo>
                  <a:lnTo>
                    <a:pt x="623" y="6046"/>
                  </a:lnTo>
                  <a:lnTo>
                    <a:pt x="563" y="5203"/>
                  </a:lnTo>
                  <a:lnTo>
                    <a:pt x="503" y="4359"/>
                  </a:lnTo>
                  <a:lnTo>
                    <a:pt x="443" y="3516"/>
                  </a:lnTo>
                  <a:lnTo>
                    <a:pt x="402" y="2692"/>
                  </a:lnTo>
                  <a:lnTo>
                    <a:pt x="402" y="1849"/>
                  </a:lnTo>
                  <a:lnTo>
                    <a:pt x="423" y="1005"/>
                  </a:lnTo>
                  <a:lnTo>
                    <a:pt x="463" y="583"/>
                  </a:lnTo>
                  <a:lnTo>
                    <a:pt x="503" y="161"/>
                  </a:lnTo>
                  <a:lnTo>
                    <a:pt x="503" y="81"/>
                  </a:lnTo>
                  <a:lnTo>
                    <a:pt x="463" y="41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4"/>
            <p:cNvSpPr/>
            <p:nvPr/>
          </p:nvSpPr>
          <p:spPr>
            <a:xfrm>
              <a:off x="4639750" y="989800"/>
              <a:ext cx="135100" cy="304825"/>
            </a:xfrm>
            <a:custGeom>
              <a:avLst/>
              <a:gdLst/>
              <a:ahLst/>
              <a:cxnLst/>
              <a:rect l="l" t="t" r="r" b="b"/>
              <a:pathLst>
                <a:path w="5404" h="12193" extrusionOk="0">
                  <a:moveTo>
                    <a:pt x="5223" y="1"/>
                  </a:moveTo>
                  <a:lnTo>
                    <a:pt x="5162" y="21"/>
                  </a:lnTo>
                  <a:lnTo>
                    <a:pt x="5102" y="61"/>
                  </a:lnTo>
                  <a:lnTo>
                    <a:pt x="5062" y="121"/>
                  </a:lnTo>
                  <a:lnTo>
                    <a:pt x="3877" y="3214"/>
                  </a:lnTo>
                  <a:lnTo>
                    <a:pt x="3294" y="4761"/>
                  </a:lnTo>
                  <a:lnTo>
                    <a:pt x="2672" y="6307"/>
                  </a:lnTo>
                  <a:lnTo>
                    <a:pt x="2350" y="7010"/>
                  </a:lnTo>
                  <a:lnTo>
                    <a:pt x="2029" y="7713"/>
                  </a:lnTo>
                  <a:lnTo>
                    <a:pt x="1306" y="9119"/>
                  </a:lnTo>
                  <a:lnTo>
                    <a:pt x="944" y="9822"/>
                  </a:lnTo>
                  <a:lnTo>
                    <a:pt x="603" y="10525"/>
                  </a:lnTo>
                  <a:lnTo>
                    <a:pt x="302" y="11248"/>
                  </a:lnTo>
                  <a:lnTo>
                    <a:pt x="0" y="11972"/>
                  </a:lnTo>
                  <a:lnTo>
                    <a:pt x="0" y="12052"/>
                  </a:lnTo>
                  <a:lnTo>
                    <a:pt x="20" y="12112"/>
                  </a:lnTo>
                  <a:lnTo>
                    <a:pt x="61" y="12152"/>
                  </a:lnTo>
                  <a:lnTo>
                    <a:pt x="121" y="12172"/>
                  </a:lnTo>
                  <a:lnTo>
                    <a:pt x="181" y="12192"/>
                  </a:lnTo>
                  <a:lnTo>
                    <a:pt x="241" y="12172"/>
                  </a:lnTo>
                  <a:lnTo>
                    <a:pt x="302" y="12132"/>
                  </a:lnTo>
                  <a:lnTo>
                    <a:pt x="342" y="12072"/>
                  </a:lnTo>
                  <a:lnTo>
                    <a:pt x="623" y="11329"/>
                  </a:lnTo>
                  <a:lnTo>
                    <a:pt x="964" y="10586"/>
                  </a:lnTo>
                  <a:lnTo>
                    <a:pt x="1306" y="9863"/>
                  </a:lnTo>
                  <a:lnTo>
                    <a:pt x="1667" y="9160"/>
                  </a:lnTo>
                  <a:lnTo>
                    <a:pt x="2391" y="7713"/>
                  </a:lnTo>
                  <a:lnTo>
                    <a:pt x="2732" y="6990"/>
                  </a:lnTo>
                  <a:lnTo>
                    <a:pt x="3053" y="6267"/>
                  </a:lnTo>
                  <a:lnTo>
                    <a:pt x="3676" y="4761"/>
                  </a:lnTo>
                  <a:lnTo>
                    <a:pt x="4238" y="3255"/>
                  </a:lnTo>
                  <a:lnTo>
                    <a:pt x="4821" y="1728"/>
                  </a:lnTo>
                  <a:lnTo>
                    <a:pt x="5383" y="222"/>
                  </a:lnTo>
                  <a:lnTo>
                    <a:pt x="5403" y="141"/>
                  </a:lnTo>
                  <a:lnTo>
                    <a:pt x="5383" y="81"/>
                  </a:lnTo>
                  <a:lnTo>
                    <a:pt x="5343" y="41"/>
                  </a:lnTo>
                  <a:lnTo>
                    <a:pt x="5283" y="21"/>
                  </a:lnTo>
                  <a:lnTo>
                    <a:pt x="5223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4"/>
            <p:cNvSpPr/>
            <p:nvPr/>
          </p:nvSpPr>
          <p:spPr>
            <a:xfrm>
              <a:off x="4461500" y="1250400"/>
              <a:ext cx="186800" cy="53275"/>
            </a:xfrm>
            <a:custGeom>
              <a:avLst/>
              <a:gdLst/>
              <a:ahLst/>
              <a:cxnLst/>
              <a:rect l="l" t="t" r="r" b="b"/>
              <a:pathLst>
                <a:path w="7472" h="2131" extrusionOk="0">
                  <a:moveTo>
                    <a:pt x="121" y="1"/>
                  </a:moveTo>
                  <a:lnTo>
                    <a:pt x="80" y="41"/>
                  </a:lnTo>
                  <a:lnTo>
                    <a:pt x="40" y="81"/>
                  </a:lnTo>
                  <a:lnTo>
                    <a:pt x="20" y="142"/>
                  </a:lnTo>
                  <a:lnTo>
                    <a:pt x="0" y="202"/>
                  </a:lnTo>
                  <a:lnTo>
                    <a:pt x="40" y="282"/>
                  </a:lnTo>
                  <a:lnTo>
                    <a:pt x="80" y="322"/>
                  </a:lnTo>
                  <a:lnTo>
                    <a:pt x="462" y="604"/>
                  </a:lnTo>
                  <a:lnTo>
                    <a:pt x="864" y="865"/>
                  </a:lnTo>
                  <a:lnTo>
                    <a:pt x="1286" y="1106"/>
                  </a:lnTo>
                  <a:lnTo>
                    <a:pt x="1727" y="1327"/>
                  </a:lnTo>
                  <a:lnTo>
                    <a:pt x="2169" y="1507"/>
                  </a:lnTo>
                  <a:lnTo>
                    <a:pt x="2631" y="1688"/>
                  </a:lnTo>
                  <a:lnTo>
                    <a:pt x="3093" y="1829"/>
                  </a:lnTo>
                  <a:lnTo>
                    <a:pt x="3555" y="1949"/>
                  </a:lnTo>
                  <a:lnTo>
                    <a:pt x="4037" y="2050"/>
                  </a:lnTo>
                  <a:lnTo>
                    <a:pt x="4499" y="2110"/>
                  </a:lnTo>
                  <a:lnTo>
                    <a:pt x="4981" y="2130"/>
                  </a:lnTo>
                  <a:lnTo>
                    <a:pt x="5463" y="2130"/>
                  </a:lnTo>
                  <a:lnTo>
                    <a:pt x="5945" y="2090"/>
                  </a:lnTo>
                  <a:lnTo>
                    <a:pt x="6407" y="2010"/>
                  </a:lnTo>
                  <a:lnTo>
                    <a:pt x="6889" y="1909"/>
                  </a:lnTo>
                  <a:lnTo>
                    <a:pt x="7351" y="1768"/>
                  </a:lnTo>
                  <a:lnTo>
                    <a:pt x="7412" y="1728"/>
                  </a:lnTo>
                  <a:lnTo>
                    <a:pt x="7452" y="1668"/>
                  </a:lnTo>
                  <a:lnTo>
                    <a:pt x="7472" y="1608"/>
                  </a:lnTo>
                  <a:lnTo>
                    <a:pt x="7452" y="1548"/>
                  </a:lnTo>
                  <a:lnTo>
                    <a:pt x="7432" y="1487"/>
                  </a:lnTo>
                  <a:lnTo>
                    <a:pt x="7391" y="1447"/>
                  </a:lnTo>
                  <a:lnTo>
                    <a:pt x="7331" y="1427"/>
                  </a:lnTo>
                  <a:lnTo>
                    <a:pt x="7251" y="1427"/>
                  </a:lnTo>
                  <a:lnTo>
                    <a:pt x="6809" y="1568"/>
                  </a:lnTo>
                  <a:lnTo>
                    <a:pt x="6347" y="1688"/>
                  </a:lnTo>
                  <a:lnTo>
                    <a:pt x="5905" y="1748"/>
                  </a:lnTo>
                  <a:lnTo>
                    <a:pt x="5443" y="1789"/>
                  </a:lnTo>
                  <a:lnTo>
                    <a:pt x="4981" y="1789"/>
                  </a:lnTo>
                  <a:lnTo>
                    <a:pt x="4519" y="1748"/>
                  </a:lnTo>
                  <a:lnTo>
                    <a:pt x="4057" y="1688"/>
                  </a:lnTo>
                  <a:lnTo>
                    <a:pt x="3595" y="1608"/>
                  </a:lnTo>
                  <a:lnTo>
                    <a:pt x="3153" y="1487"/>
                  </a:lnTo>
                  <a:lnTo>
                    <a:pt x="2712" y="1347"/>
                  </a:lnTo>
                  <a:lnTo>
                    <a:pt x="2270" y="1186"/>
                  </a:lnTo>
                  <a:lnTo>
                    <a:pt x="1848" y="985"/>
                  </a:lnTo>
                  <a:lnTo>
                    <a:pt x="1426" y="784"/>
                  </a:lnTo>
                  <a:lnTo>
                    <a:pt x="1024" y="543"/>
                  </a:lnTo>
                  <a:lnTo>
                    <a:pt x="623" y="302"/>
                  </a:lnTo>
                  <a:lnTo>
                    <a:pt x="261" y="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4"/>
            <p:cNvSpPr/>
            <p:nvPr/>
          </p:nvSpPr>
          <p:spPr>
            <a:xfrm>
              <a:off x="4467525" y="1146975"/>
              <a:ext cx="100950" cy="150650"/>
            </a:xfrm>
            <a:custGeom>
              <a:avLst/>
              <a:gdLst/>
              <a:ahLst/>
              <a:cxnLst/>
              <a:rect l="l" t="t" r="r" b="b"/>
              <a:pathLst>
                <a:path w="4038" h="6026" extrusionOk="0">
                  <a:moveTo>
                    <a:pt x="161" y="0"/>
                  </a:moveTo>
                  <a:lnTo>
                    <a:pt x="101" y="20"/>
                  </a:lnTo>
                  <a:lnTo>
                    <a:pt x="60" y="61"/>
                  </a:lnTo>
                  <a:lnTo>
                    <a:pt x="20" y="121"/>
                  </a:lnTo>
                  <a:lnTo>
                    <a:pt x="0" y="181"/>
                  </a:lnTo>
                  <a:lnTo>
                    <a:pt x="20" y="262"/>
                  </a:lnTo>
                  <a:lnTo>
                    <a:pt x="402" y="1025"/>
                  </a:lnTo>
                  <a:lnTo>
                    <a:pt x="783" y="1788"/>
                  </a:lnTo>
                  <a:lnTo>
                    <a:pt x="1185" y="2551"/>
                  </a:lnTo>
                  <a:lnTo>
                    <a:pt x="1627" y="3294"/>
                  </a:lnTo>
                  <a:lnTo>
                    <a:pt x="2089" y="4017"/>
                  </a:lnTo>
                  <a:lnTo>
                    <a:pt x="2330" y="4379"/>
                  </a:lnTo>
                  <a:lnTo>
                    <a:pt x="2591" y="4720"/>
                  </a:lnTo>
                  <a:lnTo>
                    <a:pt x="2852" y="5062"/>
                  </a:lnTo>
                  <a:lnTo>
                    <a:pt x="3133" y="5383"/>
                  </a:lnTo>
                  <a:lnTo>
                    <a:pt x="3435" y="5685"/>
                  </a:lnTo>
                  <a:lnTo>
                    <a:pt x="3736" y="5986"/>
                  </a:lnTo>
                  <a:lnTo>
                    <a:pt x="3796" y="6026"/>
                  </a:lnTo>
                  <a:lnTo>
                    <a:pt x="3856" y="6026"/>
                  </a:lnTo>
                  <a:lnTo>
                    <a:pt x="3917" y="6006"/>
                  </a:lnTo>
                  <a:lnTo>
                    <a:pt x="3977" y="5986"/>
                  </a:lnTo>
                  <a:lnTo>
                    <a:pt x="4017" y="5926"/>
                  </a:lnTo>
                  <a:lnTo>
                    <a:pt x="4037" y="5865"/>
                  </a:lnTo>
                  <a:lnTo>
                    <a:pt x="4017" y="5805"/>
                  </a:lnTo>
                  <a:lnTo>
                    <a:pt x="3977" y="5745"/>
                  </a:lnTo>
                  <a:lnTo>
                    <a:pt x="3676" y="5444"/>
                  </a:lnTo>
                  <a:lnTo>
                    <a:pt x="3395" y="5142"/>
                  </a:lnTo>
                  <a:lnTo>
                    <a:pt x="3113" y="4821"/>
                  </a:lnTo>
                  <a:lnTo>
                    <a:pt x="2852" y="4500"/>
                  </a:lnTo>
                  <a:lnTo>
                    <a:pt x="2591" y="4158"/>
                  </a:lnTo>
                  <a:lnTo>
                    <a:pt x="2350" y="3797"/>
                  </a:lnTo>
                  <a:lnTo>
                    <a:pt x="1888" y="3094"/>
                  </a:lnTo>
                  <a:lnTo>
                    <a:pt x="1466" y="2350"/>
                  </a:lnTo>
                  <a:lnTo>
                    <a:pt x="1065" y="1587"/>
                  </a:lnTo>
                  <a:lnTo>
                    <a:pt x="683" y="824"/>
                  </a:lnTo>
                  <a:lnTo>
                    <a:pt x="321" y="81"/>
                  </a:lnTo>
                  <a:lnTo>
                    <a:pt x="281" y="20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4"/>
            <p:cNvSpPr/>
            <p:nvPr/>
          </p:nvSpPr>
          <p:spPr>
            <a:xfrm>
              <a:off x="4467525" y="1045050"/>
              <a:ext cx="180775" cy="221950"/>
            </a:xfrm>
            <a:custGeom>
              <a:avLst/>
              <a:gdLst/>
              <a:ahLst/>
              <a:cxnLst/>
              <a:rect l="l" t="t" r="r" b="b"/>
              <a:pathLst>
                <a:path w="7231" h="8878" extrusionOk="0">
                  <a:moveTo>
                    <a:pt x="161" y="0"/>
                  </a:moveTo>
                  <a:lnTo>
                    <a:pt x="101" y="20"/>
                  </a:lnTo>
                  <a:lnTo>
                    <a:pt x="40" y="60"/>
                  </a:lnTo>
                  <a:lnTo>
                    <a:pt x="20" y="121"/>
                  </a:lnTo>
                  <a:lnTo>
                    <a:pt x="0" y="181"/>
                  </a:lnTo>
                  <a:lnTo>
                    <a:pt x="20" y="261"/>
                  </a:lnTo>
                  <a:lnTo>
                    <a:pt x="362" y="864"/>
                  </a:lnTo>
                  <a:lnTo>
                    <a:pt x="703" y="1466"/>
                  </a:lnTo>
                  <a:lnTo>
                    <a:pt x="1065" y="2049"/>
                  </a:lnTo>
                  <a:lnTo>
                    <a:pt x="1446" y="2651"/>
                  </a:lnTo>
                  <a:lnTo>
                    <a:pt x="1828" y="3234"/>
                  </a:lnTo>
                  <a:lnTo>
                    <a:pt x="2230" y="3796"/>
                  </a:lnTo>
                  <a:lnTo>
                    <a:pt x="2631" y="4359"/>
                  </a:lnTo>
                  <a:lnTo>
                    <a:pt x="3053" y="4921"/>
                  </a:lnTo>
                  <a:lnTo>
                    <a:pt x="3495" y="5463"/>
                  </a:lnTo>
                  <a:lnTo>
                    <a:pt x="3957" y="5986"/>
                  </a:lnTo>
                  <a:lnTo>
                    <a:pt x="4419" y="6508"/>
                  </a:lnTo>
                  <a:lnTo>
                    <a:pt x="4901" y="7010"/>
                  </a:lnTo>
                  <a:lnTo>
                    <a:pt x="5403" y="7492"/>
                  </a:lnTo>
                  <a:lnTo>
                    <a:pt x="5905" y="7954"/>
                  </a:lnTo>
                  <a:lnTo>
                    <a:pt x="6447" y="8416"/>
                  </a:lnTo>
                  <a:lnTo>
                    <a:pt x="6990" y="8838"/>
                  </a:lnTo>
                  <a:lnTo>
                    <a:pt x="7050" y="8878"/>
                  </a:lnTo>
                  <a:lnTo>
                    <a:pt x="7110" y="8878"/>
                  </a:lnTo>
                  <a:lnTo>
                    <a:pt x="7171" y="8858"/>
                  </a:lnTo>
                  <a:lnTo>
                    <a:pt x="7211" y="8797"/>
                  </a:lnTo>
                  <a:lnTo>
                    <a:pt x="7231" y="8737"/>
                  </a:lnTo>
                  <a:lnTo>
                    <a:pt x="7231" y="8677"/>
                  </a:lnTo>
                  <a:lnTo>
                    <a:pt x="7211" y="8597"/>
                  </a:lnTo>
                  <a:lnTo>
                    <a:pt x="7150" y="8556"/>
                  </a:lnTo>
                  <a:lnTo>
                    <a:pt x="6628" y="8115"/>
                  </a:lnTo>
                  <a:lnTo>
                    <a:pt x="6106" y="7673"/>
                  </a:lnTo>
                  <a:lnTo>
                    <a:pt x="5604" y="7211"/>
                  </a:lnTo>
                  <a:lnTo>
                    <a:pt x="5122" y="6729"/>
                  </a:lnTo>
                  <a:lnTo>
                    <a:pt x="4640" y="6247"/>
                  </a:lnTo>
                  <a:lnTo>
                    <a:pt x="4178" y="5724"/>
                  </a:lnTo>
                  <a:lnTo>
                    <a:pt x="3736" y="5202"/>
                  </a:lnTo>
                  <a:lnTo>
                    <a:pt x="3294" y="4680"/>
                  </a:lnTo>
                  <a:lnTo>
                    <a:pt x="2892" y="4138"/>
                  </a:lnTo>
                  <a:lnTo>
                    <a:pt x="2491" y="3575"/>
                  </a:lnTo>
                  <a:lnTo>
                    <a:pt x="2089" y="3013"/>
                  </a:lnTo>
                  <a:lnTo>
                    <a:pt x="1707" y="2430"/>
                  </a:lnTo>
                  <a:lnTo>
                    <a:pt x="1346" y="1848"/>
                  </a:lnTo>
                  <a:lnTo>
                    <a:pt x="984" y="1265"/>
                  </a:lnTo>
                  <a:lnTo>
                    <a:pt x="643" y="683"/>
                  </a:lnTo>
                  <a:lnTo>
                    <a:pt x="321" y="80"/>
                  </a:lnTo>
                  <a:lnTo>
                    <a:pt x="281" y="20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4"/>
            <p:cNvSpPr/>
            <p:nvPr/>
          </p:nvSpPr>
          <p:spPr>
            <a:xfrm>
              <a:off x="4467525" y="914975"/>
              <a:ext cx="210900" cy="310850"/>
            </a:xfrm>
            <a:custGeom>
              <a:avLst/>
              <a:gdLst/>
              <a:ahLst/>
              <a:cxnLst/>
              <a:rect l="l" t="t" r="r" b="b"/>
              <a:pathLst>
                <a:path w="8436" h="12434" extrusionOk="0">
                  <a:moveTo>
                    <a:pt x="161" y="1"/>
                  </a:moveTo>
                  <a:lnTo>
                    <a:pt x="101" y="21"/>
                  </a:lnTo>
                  <a:lnTo>
                    <a:pt x="40" y="61"/>
                  </a:lnTo>
                  <a:lnTo>
                    <a:pt x="20" y="122"/>
                  </a:lnTo>
                  <a:lnTo>
                    <a:pt x="0" y="182"/>
                  </a:lnTo>
                  <a:lnTo>
                    <a:pt x="40" y="242"/>
                  </a:lnTo>
                  <a:lnTo>
                    <a:pt x="522" y="1025"/>
                  </a:lnTo>
                  <a:lnTo>
                    <a:pt x="1004" y="1809"/>
                  </a:lnTo>
                  <a:lnTo>
                    <a:pt x="1446" y="2612"/>
                  </a:lnTo>
                  <a:lnTo>
                    <a:pt x="1908" y="3395"/>
                  </a:lnTo>
                  <a:lnTo>
                    <a:pt x="2792" y="5022"/>
                  </a:lnTo>
                  <a:lnTo>
                    <a:pt x="3696" y="6609"/>
                  </a:lnTo>
                  <a:lnTo>
                    <a:pt x="4158" y="7392"/>
                  </a:lnTo>
                  <a:lnTo>
                    <a:pt x="4640" y="8176"/>
                  </a:lnTo>
                  <a:lnTo>
                    <a:pt x="5142" y="8919"/>
                  </a:lnTo>
                  <a:lnTo>
                    <a:pt x="5664" y="9662"/>
                  </a:lnTo>
                  <a:lnTo>
                    <a:pt x="6227" y="10385"/>
                  </a:lnTo>
                  <a:lnTo>
                    <a:pt x="6829" y="11088"/>
                  </a:lnTo>
                  <a:lnTo>
                    <a:pt x="7130" y="11430"/>
                  </a:lnTo>
                  <a:lnTo>
                    <a:pt x="7452" y="11751"/>
                  </a:lnTo>
                  <a:lnTo>
                    <a:pt x="7793" y="12072"/>
                  </a:lnTo>
                  <a:lnTo>
                    <a:pt x="8135" y="12394"/>
                  </a:lnTo>
                  <a:lnTo>
                    <a:pt x="8195" y="12434"/>
                  </a:lnTo>
                  <a:lnTo>
                    <a:pt x="8255" y="12434"/>
                  </a:lnTo>
                  <a:lnTo>
                    <a:pt x="8315" y="12414"/>
                  </a:lnTo>
                  <a:lnTo>
                    <a:pt x="8376" y="12374"/>
                  </a:lnTo>
                  <a:lnTo>
                    <a:pt x="8416" y="12333"/>
                  </a:lnTo>
                  <a:lnTo>
                    <a:pt x="8436" y="12273"/>
                  </a:lnTo>
                  <a:lnTo>
                    <a:pt x="8416" y="12213"/>
                  </a:lnTo>
                  <a:lnTo>
                    <a:pt x="8376" y="12153"/>
                  </a:lnTo>
                  <a:lnTo>
                    <a:pt x="8034" y="11831"/>
                  </a:lnTo>
                  <a:lnTo>
                    <a:pt x="7713" y="11510"/>
                  </a:lnTo>
                  <a:lnTo>
                    <a:pt x="7391" y="11189"/>
                  </a:lnTo>
                  <a:lnTo>
                    <a:pt x="7070" y="10847"/>
                  </a:lnTo>
                  <a:lnTo>
                    <a:pt x="6488" y="10164"/>
                  </a:lnTo>
                  <a:lnTo>
                    <a:pt x="5925" y="9441"/>
                  </a:lnTo>
                  <a:lnTo>
                    <a:pt x="5403" y="8698"/>
                  </a:lnTo>
                  <a:lnTo>
                    <a:pt x="4901" y="7955"/>
                  </a:lnTo>
                  <a:lnTo>
                    <a:pt x="4419" y="7171"/>
                  </a:lnTo>
                  <a:lnTo>
                    <a:pt x="3957" y="6388"/>
                  </a:lnTo>
                  <a:lnTo>
                    <a:pt x="3073" y="4801"/>
                  </a:lnTo>
                  <a:lnTo>
                    <a:pt x="2189" y="3215"/>
                  </a:lnTo>
                  <a:lnTo>
                    <a:pt x="1748" y="2411"/>
                  </a:lnTo>
                  <a:lnTo>
                    <a:pt x="1286" y="1628"/>
                  </a:lnTo>
                  <a:lnTo>
                    <a:pt x="824" y="845"/>
                  </a:lnTo>
                  <a:lnTo>
                    <a:pt x="342" y="81"/>
                  </a:lnTo>
                  <a:lnTo>
                    <a:pt x="281" y="21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4"/>
            <p:cNvSpPr/>
            <p:nvPr/>
          </p:nvSpPr>
          <p:spPr>
            <a:xfrm>
              <a:off x="4557900" y="944100"/>
              <a:ext cx="155675" cy="196875"/>
            </a:xfrm>
            <a:custGeom>
              <a:avLst/>
              <a:gdLst/>
              <a:ahLst/>
              <a:cxnLst/>
              <a:rect l="l" t="t" r="r" b="b"/>
              <a:pathLst>
                <a:path w="6227" h="7875" extrusionOk="0">
                  <a:moveTo>
                    <a:pt x="201" y="1"/>
                  </a:moveTo>
                  <a:lnTo>
                    <a:pt x="141" y="21"/>
                  </a:lnTo>
                  <a:lnTo>
                    <a:pt x="81" y="41"/>
                  </a:lnTo>
                  <a:lnTo>
                    <a:pt x="41" y="81"/>
                  </a:lnTo>
                  <a:lnTo>
                    <a:pt x="0" y="121"/>
                  </a:lnTo>
                  <a:lnTo>
                    <a:pt x="0" y="182"/>
                  </a:lnTo>
                  <a:lnTo>
                    <a:pt x="21" y="262"/>
                  </a:lnTo>
                  <a:lnTo>
                    <a:pt x="382" y="764"/>
                  </a:lnTo>
                  <a:lnTo>
                    <a:pt x="703" y="1266"/>
                  </a:lnTo>
                  <a:lnTo>
                    <a:pt x="1346" y="2291"/>
                  </a:lnTo>
                  <a:lnTo>
                    <a:pt x="1989" y="3335"/>
                  </a:lnTo>
                  <a:lnTo>
                    <a:pt x="2652" y="4359"/>
                  </a:lnTo>
                  <a:lnTo>
                    <a:pt x="2993" y="4862"/>
                  </a:lnTo>
                  <a:lnTo>
                    <a:pt x="3355" y="5364"/>
                  </a:lnTo>
                  <a:lnTo>
                    <a:pt x="3716" y="5826"/>
                  </a:lnTo>
                  <a:lnTo>
                    <a:pt x="4118" y="6288"/>
                  </a:lnTo>
                  <a:lnTo>
                    <a:pt x="4540" y="6709"/>
                  </a:lnTo>
                  <a:lnTo>
                    <a:pt x="4982" y="7131"/>
                  </a:lnTo>
                  <a:lnTo>
                    <a:pt x="5464" y="7513"/>
                  </a:lnTo>
                  <a:lnTo>
                    <a:pt x="5966" y="7854"/>
                  </a:lnTo>
                  <a:lnTo>
                    <a:pt x="6046" y="7874"/>
                  </a:lnTo>
                  <a:lnTo>
                    <a:pt x="6106" y="7874"/>
                  </a:lnTo>
                  <a:lnTo>
                    <a:pt x="6167" y="7854"/>
                  </a:lnTo>
                  <a:lnTo>
                    <a:pt x="6207" y="7794"/>
                  </a:lnTo>
                  <a:lnTo>
                    <a:pt x="6227" y="7734"/>
                  </a:lnTo>
                  <a:lnTo>
                    <a:pt x="6227" y="7674"/>
                  </a:lnTo>
                  <a:lnTo>
                    <a:pt x="6207" y="7613"/>
                  </a:lnTo>
                  <a:lnTo>
                    <a:pt x="6147" y="7553"/>
                  </a:lnTo>
                  <a:lnTo>
                    <a:pt x="5644" y="7212"/>
                  </a:lnTo>
                  <a:lnTo>
                    <a:pt x="5182" y="6830"/>
                  </a:lnTo>
                  <a:lnTo>
                    <a:pt x="4741" y="6428"/>
                  </a:lnTo>
                  <a:lnTo>
                    <a:pt x="4319" y="6006"/>
                  </a:lnTo>
                  <a:lnTo>
                    <a:pt x="3937" y="5565"/>
                  </a:lnTo>
                  <a:lnTo>
                    <a:pt x="3576" y="5103"/>
                  </a:lnTo>
                  <a:lnTo>
                    <a:pt x="3214" y="4621"/>
                  </a:lnTo>
                  <a:lnTo>
                    <a:pt x="2893" y="4118"/>
                  </a:lnTo>
                  <a:lnTo>
                    <a:pt x="2250" y="3114"/>
                  </a:lnTo>
                  <a:lnTo>
                    <a:pt x="1627" y="2090"/>
                  </a:lnTo>
                  <a:lnTo>
                    <a:pt x="985" y="1065"/>
                  </a:lnTo>
                  <a:lnTo>
                    <a:pt x="663" y="563"/>
                  </a:lnTo>
                  <a:lnTo>
                    <a:pt x="322" y="81"/>
                  </a:lnTo>
                  <a:lnTo>
                    <a:pt x="262" y="41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4"/>
            <p:cNvSpPr/>
            <p:nvPr/>
          </p:nvSpPr>
          <p:spPr>
            <a:xfrm>
              <a:off x="4686450" y="986800"/>
              <a:ext cx="63800" cy="76350"/>
            </a:xfrm>
            <a:custGeom>
              <a:avLst/>
              <a:gdLst/>
              <a:ahLst/>
              <a:cxnLst/>
              <a:rect l="l" t="t" r="r" b="b"/>
              <a:pathLst>
                <a:path w="2552" h="3054" extrusionOk="0">
                  <a:moveTo>
                    <a:pt x="161" y="0"/>
                  </a:moveTo>
                  <a:lnTo>
                    <a:pt x="101" y="20"/>
                  </a:lnTo>
                  <a:lnTo>
                    <a:pt x="61" y="60"/>
                  </a:lnTo>
                  <a:lnTo>
                    <a:pt x="20" y="101"/>
                  </a:lnTo>
                  <a:lnTo>
                    <a:pt x="0" y="161"/>
                  </a:lnTo>
                  <a:lnTo>
                    <a:pt x="0" y="241"/>
                  </a:lnTo>
                  <a:lnTo>
                    <a:pt x="40" y="301"/>
                  </a:lnTo>
                  <a:lnTo>
                    <a:pt x="302" y="643"/>
                  </a:lnTo>
                  <a:lnTo>
                    <a:pt x="563" y="1004"/>
                  </a:lnTo>
                  <a:lnTo>
                    <a:pt x="1065" y="1728"/>
                  </a:lnTo>
                  <a:lnTo>
                    <a:pt x="1346" y="2069"/>
                  </a:lnTo>
                  <a:lnTo>
                    <a:pt x="1627" y="2410"/>
                  </a:lnTo>
                  <a:lnTo>
                    <a:pt x="1928" y="2732"/>
                  </a:lnTo>
                  <a:lnTo>
                    <a:pt x="2250" y="3013"/>
                  </a:lnTo>
                  <a:lnTo>
                    <a:pt x="2330" y="3053"/>
                  </a:lnTo>
                  <a:lnTo>
                    <a:pt x="2390" y="3053"/>
                  </a:lnTo>
                  <a:lnTo>
                    <a:pt x="2451" y="3033"/>
                  </a:lnTo>
                  <a:lnTo>
                    <a:pt x="2511" y="2993"/>
                  </a:lnTo>
                  <a:lnTo>
                    <a:pt x="2551" y="2953"/>
                  </a:lnTo>
                  <a:lnTo>
                    <a:pt x="2551" y="2892"/>
                  </a:lnTo>
                  <a:lnTo>
                    <a:pt x="2551" y="2832"/>
                  </a:lnTo>
                  <a:lnTo>
                    <a:pt x="2491" y="2772"/>
                  </a:lnTo>
                  <a:lnTo>
                    <a:pt x="2169" y="2471"/>
                  </a:lnTo>
                  <a:lnTo>
                    <a:pt x="1868" y="2169"/>
                  </a:lnTo>
                  <a:lnTo>
                    <a:pt x="1587" y="1828"/>
                  </a:lnTo>
                  <a:lnTo>
                    <a:pt x="1326" y="1487"/>
                  </a:lnTo>
                  <a:lnTo>
                    <a:pt x="804" y="763"/>
                  </a:lnTo>
                  <a:lnTo>
                    <a:pt x="563" y="402"/>
                  </a:lnTo>
                  <a:lnTo>
                    <a:pt x="281" y="60"/>
                  </a:lnTo>
                  <a:lnTo>
                    <a:pt x="221" y="20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4"/>
            <p:cNvSpPr/>
            <p:nvPr/>
          </p:nvSpPr>
          <p:spPr>
            <a:xfrm>
              <a:off x="4469025" y="950125"/>
              <a:ext cx="111000" cy="115025"/>
            </a:xfrm>
            <a:custGeom>
              <a:avLst/>
              <a:gdLst/>
              <a:ahLst/>
              <a:cxnLst/>
              <a:rect l="l" t="t" r="r" b="b"/>
              <a:pathLst>
                <a:path w="4440" h="4601" extrusionOk="0">
                  <a:moveTo>
                    <a:pt x="4258" y="1"/>
                  </a:moveTo>
                  <a:lnTo>
                    <a:pt x="4198" y="21"/>
                  </a:lnTo>
                  <a:lnTo>
                    <a:pt x="4038" y="121"/>
                  </a:lnTo>
                  <a:lnTo>
                    <a:pt x="3897" y="222"/>
                  </a:lnTo>
                  <a:lnTo>
                    <a:pt x="3656" y="463"/>
                  </a:lnTo>
                  <a:lnTo>
                    <a:pt x="3415" y="704"/>
                  </a:lnTo>
                  <a:lnTo>
                    <a:pt x="3194" y="985"/>
                  </a:lnTo>
                  <a:lnTo>
                    <a:pt x="2953" y="1266"/>
                  </a:lnTo>
                  <a:lnTo>
                    <a:pt x="2692" y="1548"/>
                  </a:lnTo>
                  <a:lnTo>
                    <a:pt x="2431" y="1809"/>
                  </a:lnTo>
                  <a:lnTo>
                    <a:pt x="2170" y="2070"/>
                  </a:lnTo>
                  <a:lnTo>
                    <a:pt x="1587" y="2592"/>
                  </a:lnTo>
                  <a:lnTo>
                    <a:pt x="1025" y="3134"/>
                  </a:lnTo>
                  <a:lnTo>
                    <a:pt x="764" y="3415"/>
                  </a:lnTo>
                  <a:lnTo>
                    <a:pt x="503" y="3717"/>
                  </a:lnTo>
                  <a:lnTo>
                    <a:pt x="261" y="4018"/>
                  </a:lnTo>
                  <a:lnTo>
                    <a:pt x="41" y="4339"/>
                  </a:lnTo>
                  <a:lnTo>
                    <a:pt x="0" y="4400"/>
                  </a:lnTo>
                  <a:lnTo>
                    <a:pt x="20" y="4480"/>
                  </a:lnTo>
                  <a:lnTo>
                    <a:pt x="41" y="4520"/>
                  </a:lnTo>
                  <a:lnTo>
                    <a:pt x="101" y="4560"/>
                  </a:lnTo>
                  <a:lnTo>
                    <a:pt x="161" y="4580"/>
                  </a:lnTo>
                  <a:lnTo>
                    <a:pt x="221" y="4601"/>
                  </a:lnTo>
                  <a:lnTo>
                    <a:pt x="282" y="4560"/>
                  </a:lnTo>
                  <a:lnTo>
                    <a:pt x="342" y="4520"/>
                  </a:lnTo>
                  <a:lnTo>
                    <a:pt x="543" y="4199"/>
                  </a:lnTo>
                  <a:lnTo>
                    <a:pt x="784" y="3898"/>
                  </a:lnTo>
                  <a:lnTo>
                    <a:pt x="1025" y="3616"/>
                  </a:lnTo>
                  <a:lnTo>
                    <a:pt x="1306" y="3355"/>
                  </a:lnTo>
                  <a:lnTo>
                    <a:pt x="1848" y="2833"/>
                  </a:lnTo>
                  <a:lnTo>
                    <a:pt x="2411" y="2311"/>
                  </a:lnTo>
                  <a:lnTo>
                    <a:pt x="2913" y="1829"/>
                  </a:lnTo>
                  <a:lnTo>
                    <a:pt x="3134" y="1568"/>
                  </a:lnTo>
                  <a:lnTo>
                    <a:pt x="3375" y="1307"/>
                  </a:lnTo>
                  <a:lnTo>
                    <a:pt x="3596" y="1025"/>
                  </a:lnTo>
                  <a:lnTo>
                    <a:pt x="3817" y="764"/>
                  </a:lnTo>
                  <a:lnTo>
                    <a:pt x="4078" y="523"/>
                  </a:lnTo>
                  <a:lnTo>
                    <a:pt x="4218" y="423"/>
                  </a:lnTo>
                  <a:lnTo>
                    <a:pt x="4359" y="322"/>
                  </a:lnTo>
                  <a:lnTo>
                    <a:pt x="4419" y="282"/>
                  </a:lnTo>
                  <a:lnTo>
                    <a:pt x="4439" y="222"/>
                  </a:lnTo>
                  <a:lnTo>
                    <a:pt x="4439" y="142"/>
                  </a:lnTo>
                  <a:lnTo>
                    <a:pt x="4419" y="81"/>
                  </a:lnTo>
                  <a:lnTo>
                    <a:pt x="4379" y="41"/>
                  </a:lnTo>
                  <a:lnTo>
                    <a:pt x="4319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4"/>
            <p:cNvSpPr/>
            <p:nvPr/>
          </p:nvSpPr>
          <p:spPr>
            <a:xfrm>
              <a:off x="4471525" y="987300"/>
              <a:ext cx="216950" cy="173750"/>
            </a:xfrm>
            <a:custGeom>
              <a:avLst/>
              <a:gdLst/>
              <a:ahLst/>
              <a:cxnLst/>
              <a:rect l="l" t="t" r="r" b="b"/>
              <a:pathLst>
                <a:path w="8678" h="6950" extrusionOk="0">
                  <a:moveTo>
                    <a:pt x="8497" y="0"/>
                  </a:moveTo>
                  <a:lnTo>
                    <a:pt x="8417" y="20"/>
                  </a:lnTo>
                  <a:lnTo>
                    <a:pt x="7894" y="362"/>
                  </a:lnTo>
                  <a:lnTo>
                    <a:pt x="7372" y="743"/>
                  </a:lnTo>
                  <a:lnTo>
                    <a:pt x="6870" y="1145"/>
                  </a:lnTo>
                  <a:lnTo>
                    <a:pt x="6388" y="1547"/>
                  </a:lnTo>
                  <a:lnTo>
                    <a:pt x="5364" y="2390"/>
                  </a:lnTo>
                  <a:lnTo>
                    <a:pt x="4861" y="2812"/>
                  </a:lnTo>
                  <a:lnTo>
                    <a:pt x="4379" y="3234"/>
                  </a:lnTo>
                  <a:lnTo>
                    <a:pt x="3435" y="4118"/>
                  </a:lnTo>
                  <a:lnTo>
                    <a:pt x="2953" y="4540"/>
                  </a:lnTo>
                  <a:lnTo>
                    <a:pt x="2451" y="4941"/>
                  </a:lnTo>
                  <a:lnTo>
                    <a:pt x="1869" y="5363"/>
                  </a:lnTo>
                  <a:lnTo>
                    <a:pt x="1266" y="5785"/>
                  </a:lnTo>
                  <a:lnTo>
                    <a:pt x="664" y="6187"/>
                  </a:lnTo>
                  <a:lnTo>
                    <a:pt x="81" y="6628"/>
                  </a:lnTo>
                  <a:lnTo>
                    <a:pt x="21" y="6669"/>
                  </a:lnTo>
                  <a:lnTo>
                    <a:pt x="1" y="6749"/>
                  </a:lnTo>
                  <a:lnTo>
                    <a:pt x="1" y="6809"/>
                  </a:lnTo>
                  <a:lnTo>
                    <a:pt x="21" y="6869"/>
                  </a:lnTo>
                  <a:lnTo>
                    <a:pt x="61" y="6910"/>
                  </a:lnTo>
                  <a:lnTo>
                    <a:pt x="121" y="6950"/>
                  </a:lnTo>
                  <a:lnTo>
                    <a:pt x="182" y="6950"/>
                  </a:lnTo>
                  <a:lnTo>
                    <a:pt x="242" y="6910"/>
                  </a:lnTo>
                  <a:lnTo>
                    <a:pt x="804" y="6508"/>
                  </a:lnTo>
                  <a:lnTo>
                    <a:pt x="1387" y="6126"/>
                  </a:lnTo>
                  <a:lnTo>
                    <a:pt x="1949" y="5725"/>
                  </a:lnTo>
                  <a:lnTo>
                    <a:pt x="2511" y="5323"/>
                  </a:lnTo>
                  <a:lnTo>
                    <a:pt x="3014" y="4921"/>
                  </a:lnTo>
                  <a:lnTo>
                    <a:pt x="3496" y="4519"/>
                  </a:lnTo>
                  <a:lnTo>
                    <a:pt x="4420" y="3656"/>
                  </a:lnTo>
                  <a:lnTo>
                    <a:pt x="4902" y="3234"/>
                  </a:lnTo>
                  <a:lnTo>
                    <a:pt x="5404" y="2812"/>
                  </a:lnTo>
                  <a:lnTo>
                    <a:pt x="6388" y="1989"/>
                  </a:lnTo>
                  <a:lnTo>
                    <a:pt x="6910" y="1547"/>
                  </a:lnTo>
                  <a:lnTo>
                    <a:pt x="7452" y="1105"/>
                  </a:lnTo>
                  <a:lnTo>
                    <a:pt x="8015" y="703"/>
                  </a:lnTo>
                  <a:lnTo>
                    <a:pt x="8597" y="322"/>
                  </a:lnTo>
                  <a:lnTo>
                    <a:pt x="8658" y="261"/>
                  </a:lnTo>
                  <a:lnTo>
                    <a:pt x="8678" y="201"/>
                  </a:lnTo>
                  <a:lnTo>
                    <a:pt x="8678" y="141"/>
                  </a:lnTo>
                  <a:lnTo>
                    <a:pt x="8658" y="81"/>
                  </a:lnTo>
                  <a:lnTo>
                    <a:pt x="8617" y="20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4"/>
            <p:cNvSpPr/>
            <p:nvPr/>
          </p:nvSpPr>
          <p:spPr>
            <a:xfrm>
              <a:off x="4474050" y="1055575"/>
              <a:ext cx="264650" cy="199875"/>
            </a:xfrm>
            <a:custGeom>
              <a:avLst/>
              <a:gdLst/>
              <a:ahLst/>
              <a:cxnLst/>
              <a:rect l="l" t="t" r="r" b="b"/>
              <a:pathLst>
                <a:path w="10586" h="7995" extrusionOk="0">
                  <a:moveTo>
                    <a:pt x="10445" y="1"/>
                  </a:moveTo>
                  <a:lnTo>
                    <a:pt x="10364" y="21"/>
                  </a:lnTo>
                  <a:lnTo>
                    <a:pt x="10204" y="101"/>
                  </a:lnTo>
                  <a:lnTo>
                    <a:pt x="10043" y="182"/>
                  </a:lnTo>
                  <a:lnTo>
                    <a:pt x="9721" y="383"/>
                  </a:lnTo>
                  <a:lnTo>
                    <a:pt x="9440" y="603"/>
                  </a:lnTo>
                  <a:lnTo>
                    <a:pt x="9159" y="824"/>
                  </a:lnTo>
                  <a:lnTo>
                    <a:pt x="7753" y="1969"/>
                  </a:lnTo>
                  <a:lnTo>
                    <a:pt x="6468" y="2974"/>
                  </a:lnTo>
                  <a:lnTo>
                    <a:pt x="5845" y="3476"/>
                  </a:lnTo>
                  <a:lnTo>
                    <a:pt x="5222" y="3998"/>
                  </a:lnTo>
                  <a:lnTo>
                    <a:pt x="4037" y="5042"/>
                  </a:lnTo>
                  <a:lnTo>
                    <a:pt x="3435" y="5544"/>
                  </a:lnTo>
                  <a:lnTo>
                    <a:pt x="2812" y="6047"/>
                  </a:lnTo>
                  <a:lnTo>
                    <a:pt x="2190" y="6509"/>
                  </a:lnTo>
                  <a:lnTo>
                    <a:pt x="1868" y="6729"/>
                  </a:lnTo>
                  <a:lnTo>
                    <a:pt x="1527" y="6950"/>
                  </a:lnTo>
                  <a:lnTo>
                    <a:pt x="1185" y="7131"/>
                  </a:lnTo>
                  <a:lnTo>
                    <a:pt x="844" y="7332"/>
                  </a:lnTo>
                  <a:lnTo>
                    <a:pt x="482" y="7493"/>
                  </a:lnTo>
                  <a:lnTo>
                    <a:pt x="121" y="7653"/>
                  </a:lnTo>
                  <a:lnTo>
                    <a:pt x="60" y="7694"/>
                  </a:lnTo>
                  <a:lnTo>
                    <a:pt x="20" y="7754"/>
                  </a:lnTo>
                  <a:lnTo>
                    <a:pt x="0" y="7814"/>
                  </a:lnTo>
                  <a:lnTo>
                    <a:pt x="20" y="7874"/>
                  </a:lnTo>
                  <a:lnTo>
                    <a:pt x="40" y="7935"/>
                  </a:lnTo>
                  <a:lnTo>
                    <a:pt x="81" y="7975"/>
                  </a:lnTo>
                  <a:lnTo>
                    <a:pt x="141" y="7995"/>
                  </a:lnTo>
                  <a:lnTo>
                    <a:pt x="221" y="7975"/>
                  </a:lnTo>
                  <a:lnTo>
                    <a:pt x="563" y="7834"/>
                  </a:lnTo>
                  <a:lnTo>
                    <a:pt x="904" y="7673"/>
                  </a:lnTo>
                  <a:lnTo>
                    <a:pt x="1246" y="7493"/>
                  </a:lnTo>
                  <a:lnTo>
                    <a:pt x="1567" y="7312"/>
                  </a:lnTo>
                  <a:lnTo>
                    <a:pt x="2190" y="6910"/>
                  </a:lnTo>
                  <a:lnTo>
                    <a:pt x="2812" y="6488"/>
                  </a:lnTo>
                  <a:lnTo>
                    <a:pt x="3395" y="6026"/>
                  </a:lnTo>
                  <a:lnTo>
                    <a:pt x="3977" y="5544"/>
                  </a:lnTo>
                  <a:lnTo>
                    <a:pt x="5102" y="4540"/>
                  </a:lnTo>
                  <a:lnTo>
                    <a:pt x="5704" y="4038"/>
                  </a:lnTo>
                  <a:lnTo>
                    <a:pt x="6327" y="3536"/>
                  </a:lnTo>
                  <a:lnTo>
                    <a:pt x="7572" y="2552"/>
                  </a:lnTo>
                  <a:lnTo>
                    <a:pt x="8275" y="1989"/>
                  </a:lnTo>
                  <a:lnTo>
                    <a:pt x="8958" y="1427"/>
                  </a:lnTo>
                  <a:lnTo>
                    <a:pt x="9320" y="1126"/>
                  </a:lnTo>
                  <a:lnTo>
                    <a:pt x="9681" y="824"/>
                  </a:lnTo>
                  <a:lnTo>
                    <a:pt x="9862" y="684"/>
                  </a:lnTo>
                  <a:lnTo>
                    <a:pt x="10043" y="563"/>
                  </a:lnTo>
                  <a:lnTo>
                    <a:pt x="10244" y="443"/>
                  </a:lnTo>
                  <a:lnTo>
                    <a:pt x="10465" y="342"/>
                  </a:lnTo>
                  <a:lnTo>
                    <a:pt x="10525" y="302"/>
                  </a:lnTo>
                  <a:lnTo>
                    <a:pt x="10565" y="242"/>
                  </a:lnTo>
                  <a:lnTo>
                    <a:pt x="10585" y="182"/>
                  </a:lnTo>
                  <a:lnTo>
                    <a:pt x="10565" y="121"/>
                  </a:lnTo>
                  <a:lnTo>
                    <a:pt x="10545" y="61"/>
                  </a:lnTo>
                  <a:lnTo>
                    <a:pt x="10505" y="21"/>
                  </a:lnTo>
                  <a:lnTo>
                    <a:pt x="10445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4"/>
            <p:cNvSpPr/>
            <p:nvPr/>
          </p:nvSpPr>
          <p:spPr>
            <a:xfrm>
              <a:off x="4539325" y="1161525"/>
              <a:ext cx="162700" cy="129575"/>
            </a:xfrm>
            <a:custGeom>
              <a:avLst/>
              <a:gdLst/>
              <a:ahLst/>
              <a:cxnLst/>
              <a:rect l="l" t="t" r="r" b="b"/>
              <a:pathLst>
                <a:path w="6508" h="5183" extrusionOk="0">
                  <a:moveTo>
                    <a:pt x="6267" y="1"/>
                  </a:moveTo>
                  <a:lnTo>
                    <a:pt x="6207" y="41"/>
                  </a:lnTo>
                  <a:lnTo>
                    <a:pt x="5463" y="684"/>
                  </a:lnTo>
                  <a:lnTo>
                    <a:pt x="4700" y="1306"/>
                  </a:lnTo>
                  <a:lnTo>
                    <a:pt x="3154" y="2512"/>
                  </a:lnTo>
                  <a:lnTo>
                    <a:pt x="1587" y="3697"/>
                  </a:lnTo>
                  <a:lnTo>
                    <a:pt x="824" y="4299"/>
                  </a:lnTo>
                  <a:lnTo>
                    <a:pt x="40" y="4902"/>
                  </a:lnTo>
                  <a:lnTo>
                    <a:pt x="0" y="4962"/>
                  </a:lnTo>
                  <a:lnTo>
                    <a:pt x="0" y="5022"/>
                  </a:lnTo>
                  <a:lnTo>
                    <a:pt x="0" y="5082"/>
                  </a:lnTo>
                  <a:lnTo>
                    <a:pt x="40" y="5143"/>
                  </a:lnTo>
                  <a:lnTo>
                    <a:pt x="101" y="5163"/>
                  </a:lnTo>
                  <a:lnTo>
                    <a:pt x="161" y="5183"/>
                  </a:lnTo>
                  <a:lnTo>
                    <a:pt x="221" y="5183"/>
                  </a:lnTo>
                  <a:lnTo>
                    <a:pt x="302" y="5143"/>
                  </a:lnTo>
                  <a:lnTo>
                    <a:pt x="1065" y="4540"/>
                  </a:lnTo>
                  <a:lnTo>
                    <a:pt x="1828" y="3938"/>
                  </a:lnTo>
                  <a:lnTo>
                    <a:pt x="3395" y="2753"/>
                  </a:lnTo>
                  <a:lnTo>
                    <a:pt x="4941" y="1547"/>
                  </a:lnTo>
                  <a:lnTo>
                    <a:pt x="5705" y="925"/>
                  </a:lnTo>
                  <a:lnTo>
                    <a:pt x="6448" y="282"/>
                  </a:lnTo>
                  <a:lnTo>
                    <a:pt x="6488" y="242"/>
                  </a:lnTo>
                  <a:lnTo>
                    <a:pt x="6508" y="162"/>
                  </a:lnTo>
                  <a:lnTo>
                    <a:pt x="6488" y="121"/>
                  </a:lnTo>
                  <a:lnTo>
                    <a:pt x="6448" y="61"/>
                  </a:lnTo>
                  <a:lnTo>
                    <a:pt x="6408" y="21"/>
                  </a:lnTo>
                  <a:lnTo>
                    <a:pt x="6327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4"/>
            <p:cNvSpPr/>
            <p:nvPr/>
          </p:nvSpPr>
          <p:spPr>
            <a:xfrm>
              <a:off x="4408775" y="342050"/>
              <a:ext cx="478050" cy="386175"/>
            </a:xfrm>
            <a:custGeom>
              <a:avLst/>
              <a:gdLst/>
              <a:ahLst/>
              <a:cxnLst/>
              <a:rect l="l" t="t" r="r" b="b"/>
              <a:pathLst>
                <a:path w="19122" h="15447" extrusionOk="0">
                  <a:moveTo>
                    <a:pt x="16591" y="1"/>
                  </a:moveTo>
                  <a:lnTo>
                    <a:pt x="16530" y="21"/>
                  </a:lnTo>
                  <a:lnTo>
                    <a:pt x="16470" y="61"/>
                  </a:lnTo>
                  <a:lnTo>
                    <a:pt x="16450" y="101"/>
                  </a:lnTo>
                  <a:lnTo>
                    <a:pt x="16430" y="161"/>
                  </a:lnTo>
                  <a:lnTo>
                    <a:pt x="16430" y="222"/>
                  </a:lnTo>
                  <a:lnTo>
                    <a:pt x="16490" y="282"/>
                  </a:lnTo>
                  <a:lnTo>
                    <a:pt x="16852" y="583"/>
                  </a:lnTo>
                  <a:lnTo>
                    <a:pt x="17193" y="904"/>
                  </a:lnTo>
                  <a:lnTo>
                    <a:pt x="17514" y="1246"/>
                  </a:lnTo>
                  <a:lnTo>
                    <a:pt x="17836" y="1607"/>
                  </a:lnTo>
                  <a:lnTo>
                    <a:pt x="18097" y="1989"/>
                  </a:lnTo>
                  <a:lnTo>
                    <a:pt x="18338" y="2411"/>
                  </a:lnTo>
                  <a:lnTo>
                    <a:pt x="18438" y="2612"/>
                  </a:lnTo>
                  <a:lnTo>
                    <a:pt x="18539" y="2833"/>
                  </a:lnTo>
                  <a:lnTo>
                    <a:pt x="18619" y="3054"/>
                  </a:lnTo>
                  <a:lnTo>
                    <a:pt x="18679" y="3295"/>
                  </a:lnTo>
                  <a:lnTo>
                    <a:pt x="18740" y="3616"/>
                  </a:lnTo>
                  <a:lnTo>
                    <a:pt x="18780" y="3937"/>
                  </a:lnTo>
                  <a:lnTo>
                    <a:pt x="18780" y="4259"/>
                  </a:lnTo>
                  <a:lnTo>
                    <a:pt x="18740" y="4580"/>
                  </a:lnTo>
                  <a:lnTo>
                    <a:pt x="18700" y="4901"/>
                  </a:lnTo>
                  <a:lnTo>
                    <a:pt x="18619" y="5223"/>
                  </a:lnTo>
                  <a:lnTo>
                    <a:pt x="18499" y="5524"/>
                  </a:lnTo>
                  <a:lnTo>
                    <a:pt x="18378" y="5825"/>
                  </a:lnTo>
                  <a:lnTo>
                    <a:pt x="18258" y="6107"/>
                  </a:lnTo>
                  <a:lnTo>
                    <a:pt x="18097" y="6368"/>
                  </a:lnTo>
                  <a:lnTo>
                    <a:pt x="17796" y="6870"/>
                  </a:lnTo>
                  <a:lnTo>
                    <a:pt x="17454" y="7352"/>
                  </a:lnTo>
                  <a:lnTo>
                    <a:pt x="17093" y="7834"/>
                  </a:lnTo>
                  <a:lnTo>
                    <a:pt x="16691" y="8336"/>
                  </a:lnTo>
                  <a:lnTo>
                    <a:pt x="16490" y="8577"/>
                  </a:lnTo>
                  <a:lnTo>
                    <a:pt x="16289" y="8798"/>
                  </a:lnTo>
                  <a:lnTo>
                    <a:pt x="16068" y="9019"/>
                  </a:lnTo>
                  <a:lnTo>
                    <a:pt x="15827" y="9240"/>
                  </a:lnTo>
                  <a:lnTo>
                    <a:pt x="15566" y="9421"/>
                  </a:lnTo>
                  <a:lnTo>
                    <a:pt x="15285" y="9601"/>
                  </a:lnTo>
                  <a:lnTo>
                    <a:pt x="14923" y="9782"/>
                  </a:lnTo>
                  <a:lnTo>
                    <a:pt x="14542" y="9963"/>
                  </a:lnTo>
                  <a:lnTo>
                    <a:pt x="14140" y="10104"/>
                  </a:lnTo>
                  <a:lnTo>
                    <a:pt x="13738" y="10224"/>
                  </a:lnTo>
                  <a:lnTo>
                    <a:pt x="13337" y="10345"/>
                  </a:lnTo>
                  <a:lnTo>
                    <a:pt x="12915" y="10425"/>
                  </a:lnTo>
                  <a:lnTo>
                    <a:pt x="12091" y="10586"/>
                  </a:lnTo>
                  <a:lnTo>
                    <a:pt x="11288" y="10686"/>
                  </a:lnTo>
                  <a:lnTo>
                    <a:pt x="10465" y="10766"/>
                  </a:lnTo>
                  <a:lnTo>
                    <a:pt x="10063" y="10786"/>
                  </a:lnTo>
                  <a:lnTo>
                    <a:pt x="9641" y="10786"/>
                  </a:lnTo>
                  <a:lnTo>
                    <a:pt x="9239" y="10766"/>
                  </a:lnTo>
                  <a:lnTo>
                    <a:pt x="8838" y="10726"/>
                  </a:lnTo>
                  <a:lnTo>
                    <a:pt x="8376" y="10686"/>
                  </a:lnTo>
                  <a:lnTo>
                    <a:pt x="7914" y="10606"/>
                  </a:lnTo>
                  <a:lnTo>
                    <a:pt x="6970" y="10445"/>
                  </a:lnTo>
                  <a:lnTo>
                    <a:pt x="6006" y="10284"/>
                  </a:lnTo>
                  <a:lnTo>
                    <a:pt x="5544" y="10204"/>
                  </a:lnTo>
                  <a:lnTo>
                    <a:pt x="5062" y="10144"/>
                  </a:lnTo>
                  <a:lnTo>
                    <a:pt x="4580" y="10104"/>
                  </a:lnTo>
                  <a:lnTo>
                    <a:pt x="4098" y="10083"/>
                  </a:lnTo>
                  <a:lnTo>
                    <a:pt x="3636" y="10083"/>
                  </a:lnTo>
                  <a:lnTo>
                    <a:pt x="3154" y="10104"/>
                  </a:lnTo>
                  <a:lnTo>
                    <a:pt x="2692" y="10164"/>
                  </a:lnTo>
                  <a:lnTo>
                    <a:pt x="2230" y="10284"/>
                  </a:lnTo>
                  <a:lnTo>
                    <a:pt x="1788" y="10425"/>
                  </a:lnTo>
                  <a:lnTo>
                    <a:pt x="1567" y="10505"/>
                  </a:lnTo>
                  <a:lnTo>
                    <a:pt x="1346" y="10626"/>
                  </a:lnTo>
                  <a:lnTo>
                    <a:pt x="1024" y="10807"/>
                  </a:lnTo>
                  <a:lnTo>
                    <a:pt x="864" y="10907"/>
                  </a:lnTo>
                  <a:lnTo>
                    <a:pt x="723" y="11027"/>
                  </a:lnTo>
                  <a:lnTo>
                    <a:pt x="603" y="11148"/>
                  </a:lnTo>
                  <a:lnTo>
                    <a:pt x="482" y="11289"/>
                  </a:lnTo>
                  <a:lnTo>
                    <a:pt x="382" y="11429"/>
                  </a:lnTo>
                  <a:lnTo>
                    <a:pt x="281" y="11570"/>
                  </a:lnTo>
                  <a:lnTo>
                    <a:pt x="201" y="11730"/>
                  </a:lnTo>
                  <a:lnTo>
                    <a:pt x="121" y="11891"/>
                  </a:lnTo>
                  <a:lnTo>
                    <a:pt x="80" y="12052"/>
                  </a:lnTo>
                  <a:lnTo>
                    <a:pt x="40" y="12233"/>
                  </a:lnTo>
                  <a:lnTo>
                    <a:pt x="0" y="12413"/>
                  </a:lnTo>
                  <a:lnTo>
                    <a:pt x="0" y="12594"/>
                  </a:lnTo>
                  <a:lnTo>
                    <a:pt x="0" y="12775"/>
                  </a:lnTo>
                  <a:lnTo>
                    <a:pt x="40" y="12976"/>
                  </a:lnTo>
                  <a:lnTo>
                    <a:pt x="80" y="13157"/>
                  </a:lnTo>
                  <a:lnTo>
                    <a:pt x="121" y="13337"/>
                  </a:lnTo>
                  <a:lnTo>
                    <a:pt x="181" y="13518"/>
                  </a:lnTo>
                  <a:lnTo>
                    <a:pt x="261" y="13699"/>
                  </a:lnTo>
                  <a:lnTo>
                    <a:pt x="442" y="14040"/>
                  </a:lnTo>
                  <a:lnTo>
                    <a:pt x="663" y="14362"/>
                  </a:lnTo>
                  <a:lnTo>
                    <a:pt x="924" y="14663"/>
                  </a:lnTo>
                  <a:lnTo>
                    <a:pt x="1185" y="14944"/>
                  </a:lnTo>
                  <a:lnTo>
                    <a:pt x="1486" y="15185"/>
                  </a:lnTo>
                  <a:lnTo>
                    <a:pt x="1788" y="15426"/>
                  </a:lnTo>
                  <a:lnTo>
                    <a:pt x="1868" y="15446"/>
                  </a:lnTo>
                  <a:lnTo>
                    <a:pt x="1928" y="15446"/>
                  </a:lnTo>
                  <a:lnTo>
                    <a:pt x="1969" y="15406"/>
                  </a:lnTo>
                  <a:lnTo>
                    <a:pt x="2009" y="15366"/>
                  </a:lnTo>
                  <a:lnTo>
                    <a:pt x="2049" y="15306"/>
                  </a:lnTo>
                  <a:lnTo>
                    <a:pt x="2049" y="15245"/>
                  </a:lnTo>
                  <a:lnTo>
                    <a:pt x="2009" y="15185"/>
                  </a:lnTo>
                  <a:lnTo>
                    <a:pt x="1969" y="15125"/>
                  </a:lnTo>
                  <a:lnTo>
                    <a:pt x="1667" y="14904"/>
                  </a:lnTo>
                  <a:lnTo>
                    <a:pt x="1386" y="14663"/>
                  </a:lnTo>
                  <a:lnTo>
                    <a:pt x="1125" y="14382"/>
                  </a:lnTo>
                  <a:lnTo>
                    <a:pt x="884" y="14080"/>
                  </a:lnTo>
                  <a:lnTo>
                    <a:pt x="683" y="13759"/>
                  </a:lnTo>
                  <a:lnTo>
                    <a:pt x="583" y="13598"/>
                  </a:lnTo>
                  <a:lnTo>
                    <a:pt x="522" y="13418"/>
                  </a:lnTo>
                  <a:lnTo>
                    <a:pt x="442" y="13237"/>
                  </a:lnTo>
                  <a:lnTo>
                    <a:pt x="402" y="13076"/>
                  </a:lnTo>
                  <a:lnTo>
                    <a:pt x="362" y="12875"/>
                  </a:lnTo>
                  <a:lnTo>
                    <a:pt x="342" y="12695"/>
                  </a:lnTo>
                  <a:lnTo>
                    <a:pt x="342" y="12494"/>
                  </a:lnTo>
                  <a:lnTo>
                    <a:pt x="362" y="12293"/>
                  </a:lnTo>
                  <a:lnTo>
                    <a:pt x="402" y="12092"/>
                  </a:lnTo>
                  <a:lnTo>
                    <a:pt x="482" y="11911"/>
                  </a:lnTo>
                  <a:lnTo>
                    <a:pt x="563" y="11751"/>
                  </a:lnTo>
                  <a:lnTo>
                    <a:pt x="663" y="11610"/>
                  </a:lnTo>
                  <a:lnTo>
                    <a:pt x="783" y="11449"/>
                  </a:lnTo>
                  <a:lnTo>
                    <a:pt x="924" y="11329"/>
                  </a:lnTo>
                  <a:lnTo>
                    <a:pt x="1065" y="11208"/>
                  </a:lnTo>
                  <a:lnTo>
                    <a:pt x="1225" y="11088"/>
                  </a:lnTo>
                  <a:lnTo>
                    <a:pt x="1406" y="10987"/>
                  </a:lnTo>
                  <a:lnTo>
                    <a:pt x="1567" y="10887"/>
                  </a:lnTo>
                  <a:lnTo>
                    <a:pt x="1948" y="10746"/>
                  </a:lnTo>
                  <a:lnTo>
                    <a:pt x="2310" y="10626"/>
                  </a:lnTo>
                  <a:lnTo>
                    <a:pt x="2792" y="10505"/>
                  </a:lnTo>
                  <a:lnTo>
                    <a:pt x="3274" y="10445"/>
                  </a:lnTo>
                  <a:lnTo>
                    <a:pt x="3736" y="10425"/>
                  </a:lnTo>
                  <a:lnTo>
                    <a:pt x="4218" y="10425"/>
                  </a:lnTo>
                  <a:lnTo>
                    <a:pt x="4700" y="10445"/>
                  </a:lnTo>
                  <a:lnTo>
                    <a:pt x="5182" y="10505"/>
                  </a:lnTo>
                  <a:lnTo>
                    <a:pt x="5664" y="10566"/>
                  </a:lnTo>
                  <a:lnTo>
                    <a:pt x="6146" y="10646"/>
                  </a:lnTo>
                  <a:lnTo>
                    <a:pt x="7090" y="10827"/>
                  </a:lnTo>
                  <a:lnTo>
                    <a:pt x="8054" y="10987"/>
                  </a:lnTo>
                  <a:lnTo>
                    <a:pt x="8536" y="11048"/>
                  </a:lnTo>
                  <a:lnTo>
                    <a:pt x="9018" y="11108"/>
                  </a:lnTo>
                  <a:lnTo>
                    <a:pt x="9500" y="11128"/>
                  </a:lnTo>
                  <a:lnTo>
                    <a:pt x="9962" y="11128"/>
                  </a:lnTo>
                  <a:lnTo>
                    <a:pt x="10726" y="11088"/>
                  </a:lnTo>
                  <a:lnTo>
                    <a:pt x="11509" y="11027"/>
                  </a:lnTo>
                  <a:lnTo>
                    <a:pt x="12312" y="10927"/>
                  </a:lnTo>
                  <a:lnTo>
                    <a:pt x="12694" y="10867"/>
                  </a:lnTo>
                  <a:lnTo>
                    <a:pt x="13096" y="10786"/>
                  </a:lnTo>
                  <a:lnTo>
                    <a:pt x="13477" y="10686"/>
                  </a:lnTo>
                  <a:lnTo>
                    <a:pt x="13859" y="10586"/>
                  </a:lnTo>
                  <a:lnTo>
                    <a:pt x="14241" y="10465"/>
                  </a:lnTo>
                  <a:lnTo>
                    <a:pt x="14602" y="10325"/>
                  </a:lnTo>
                  <a:lnTo>
                    <a:pt x="14964" y="10164"/>
                  </a:lnTo>
                  <a:lnTo>
                    <a:pt x="15305" y="9983"/>
                  </a:lnTo>
                  <a:lnTo>
                    <a:pt x="15647" y="9802"/>
                  </a:lnTo>
                  <a:lnTo>
                    <a:pt x="15968" y="9581"/>
                  </a:lnTo>
                  <a:lnTo>
                    <a:pt x="16189" y="9401"/>
                  </a:lnTo>
                  <a:lnTo>
                    <a:pt x="16410" y="9200"/>
                  </a:lnTo>
                  <a:lnTo>
                    <a:pt x="16611" y="8999"/>
                  </a:lnTo>
                  <a:lnTo>
                    <a:pt x="16791" y="8778"/>
                  </a:lnTo>
                  <a:lnTo>
                    <a:pt x="17153" y="8336"/>
                  </a:lnTo>
                  <a:lnTo>
                    <a:pt x="17494" y="7874"/>
                  </a:lnTo>
                  <a:lnTo>
                    <a:pt x="17856" y="7392"/>
                  </a:lnTo>
                  <a:lnTo>
                    <a:pt x="18177" y="6910"/>
                  </a:lnTo>
                  <a:lnTo>
                    <a:pt x="18479" y="6408"/>
                  </a:lnTo>
                  <a:lnTo>
                    <a:pt x="18619" y="6147"/>
                  </a:lnTo>
                  <a:lnTo>
                    <a:pt x="18740" y="5866"/>
                  </a:lnTo>
                  <a:lnTo>
                    <a:pt x="18860" y="5544"/>
                  </a:lnTo>
                  <a:lnTo>
                    <a:pt x="18961" y="5223"/>
                  </a:lnTo>
                  <a:lnTo>
                    <a:pt x="19041" y="4901"/>
                  </a:lnTo>
                  <a:lnTo>
                    <a:pt x="19101" y="4560"/>
                  </a:lnTo>
                  <a:lnTo>
                    <a:pt x="19121" y="4219"/>
                  </a:lnTo>
                  <a:lnTo>
                    <a:pt x="19121" y="3877"/>
                  </a:lnTo>
                  <a:lnTo>
                    <a:pt x="19081" y="3536"/>
                  </a:lnTo>
                  <a:lnTo>
                    <a:pt x="19021" y="3194"/>
                  </a:lnTo>
                  <a:lnTo>
                    <a:pt x="18941" y="2953"/>
                  </a:lnTo>
                  <a:lnTo>
                    <a:pt x="18860" y="2712"/>
                  </a:lnTo>
                  <a:lnTo>
                    <a:pt x="18760" y="2491"/>
                  </a:lnTo>
                  <a:lnTo>
                    <a:pt x="18659" y="2270"/>
                  </a:lnTo>
                  <a:lnTo>
                    <a:pt x="18539" y="2049"/>
                  </a:lnTo>
                  <a:lnTo>
                    <a:pt x="18418" y="1849"/>
                  </a:lnTo>
                  <a:lnTo>
                    <a:pt x="18117" y="1447"/>
                  </a:lnTo>
                  <a:lnTo>
                    <a:pt x="17816" y="1065"/>
                  </a:lnTo>
                  <a:lnTo>
                    <a:pt x="17454" y="704"/>
                  </a:lnTo>
                  <a:lnTo>
                    <a:pt x="17093" y="362"/>
                  </a:lnTo>
                  <a:lnTo>
                    <a:pt x="16731" y="41"/>
                  </a:lnTo>
                  <a:lnTo>
                    <a:pt x="1667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4"/>
            <p:cNvSpPr/>
            <p:nvPr/>
          </p:nvSpPr>
          <p:spPr>
            <a:xfrm>
              <a:off x="4425325" y="238125"/>
              <a:ext cx="400725" cy="381625"/>
            </a:xfrm>
            <a:custGeom>
              <a:avLst/>
              <a:gdLst/>
              <a:ahLst/>
              <a:cxnLst/>
              <a:rect l="l" t="t" r="r" b="b"/>
              <a:pathLst>
                <a:path w="16029" h="15265" extrusionOk="0">
                  <a:moveTo>
                    <a:pt x="14884" y="0"/>
                  </a:moveTo>
                  <a:lnTo>
                    <a:pt x="14844" y="40"/>
                  </a:lnTo>
                  <a:lnTo>
                    <a:pt x="14804" y="80"/>
                  </a:lnTo>
                  <a:lnTo>
                    <a:pt x="14784" y="141"/>
                  </a:lnTo>
                  <a:lnTo>
                    <a:pt x="14784" y="201"/>
                  </a:lnTo>
                  <a:lnTo>
                    <a:pt x="15045" y="844"/>
                  </a:lnTo>
                  <a:lnTo>
                    <a:pt x="15266" y="1506"/>
                  </a:lnTo>
                  <a:lnTo>
                    <a:pt x="15467" y="2189"/>
                  </a:lnTo>
                  <a:lnTo>
                    <a:pt x="15547" y="2531"/>
                  </a:lnTo>
                  <a:lnTo>
                    <a:pt x="15607" y="2892"/>
                  </a:lnTo>
                  <a:lnTo>
                    <a:pt x="15647" y="3234"/>
                  </a:lnTo>
                  <a:lnTo>
                    <a:pt x="15688" y="3575"/>
                  </a:lnTo>
                  <a:lnTo>
                    <a:pt x="15688" y="3937"/>
                  </a:lnTo>
                  <a:lnTo>
                    <a:pt x="15688" y="4278"/>
                  </a:lnTo>
                  <a:lnTo>
                    <a:pt x="15667" y="4620"/>
                  </a:lnTo>
                  <a:lnTo>
                    <a:pt x="15607" y="4981"/>
                  </a:lnTo>
                  <a:lnTo>
                    <a:pt x="15527" y="5323"/>
                  </a:lnTo>
                  <a:lnTo>
                    <a:pt x="15426" y="5644"/>
                  </a:lnTo>
                  <a:lnTo>
                    <a:pt x="15346" y="5885"/>
                  </a:lnTo>
                  <a:lnTo>
                    <a:pt x="15246" y="6106"/>
                  </a:lnTo>
                  <a:lnTo>
                    <a:pt x="15145" y="6327"/>
                  </a:lnTo>
                  <a:lnTo>
                    <a:pt x="15005" y="6548"/>
                  </a:lnTo>
                  <a:lnTo>
                    <a:pt x="14864" y="6749"/>
                  </a:lnTo>
                  <a:lnTo>
                    <a:pt x="14723" y="6929"/>
                  </a:lnTo>
                  <a:lnTo>
                    <a:pt x="14563" y="7130"/>
                  </a:lnTo>
                  <a:lnTo>
                    <a:pt x="14402" y="7291"/>
                  </a:lnTo>
                  <a:lnTo>
                    <a:pt x="14041" y="7632"/>
                  </a:lnTo>
                  <a:lnTo>
                    <a:pt x="13659" y="7914"/>
                  </a:lnTo>
                  <a:lnTo>
                    <a:pt x="13237" y="8195"/>
                  </a:lnTo>
                  <a:lnTo>
                    <a:pt x="12795" y="8416"/>
                  </a:lnTo>
                  <a:lnTo>
                    <a:pt x="12353" y="8617"/>
                  </a:lnTo>
                  <a:lnTo>
                    <a:pt x="11912" y="8777"/>
                  </a:lnTo>
                  <a:lnTo>
                    <a:pt x="11450" y="8918"/>
                  </a:lnTo>
                  <a:lnTo>
                    <a:pt x="10988" y="9038"/>
                  </a:lnTo>
                  <a:lnTo>
                    <a:pt x="10526" y="9159"/>
                  </a:lnTo>
                  <a:lnTo>
                    <a:pt x="10044" y="9239"/>
                  </a:lnTo>
                  <a:lnTo>
                    <a:pt x="9562" y="9299"/>
                  </a:lnTo>
                  <a:lnTo>
                    <a:pt x="9100" y="9340"/>
                  </a:lnTo>
                  <a:lnTo>
                    <a:pt x="8336" y="9400"/>
                  </a:lnTo>
                  <a:lnTo>
                    <a:pt x="7593" y="9440"/>
                  </a:lnTo>
                  <a:lnTo>
                    <a:pt x="6830" y="9480"/>
                  </a:lnTo>
                  <a:lnTo>
                    <a:pt x="6087" y="9520"/>
                  </a:lnTo>
                  <a:lnTo>
                    <a:pt x="5324" y="9581"/>
                  </a:lnTo>
                  <a:lnTo>
                    <a:pt x="4580" y="9681"/>
                  </a:lnTo>
                  <a:lnTo>
                    <a:pt x="4219" y="9741"/>
                  </a:lnTo>
                  <a:lnTo>
                    <a:pt x="3857" y="9822"/>
                  </a:lnTo>
                  <a:lnTo>
                    <a:pt x="3476" y="9922"/>
                  </a:lnTo>
                  <a:lnTo>
                    <a:pt x="3114" y="10043"/>
                  </a:lnTo>
                  <a:lnTo>
                    <a:pt x="2733" y="10183"/>
                  </a:lnTo>
                  <a:lnTo>
                    <a:pt x="2351" y="10344"/>
                  </a:lnTo>
                  <a:lnTo>
                    <a:pt x="1989" y="10525"/>
                  </a:lnTo>
                  <a:lnTo>
                    <a:pt x="1628" y="10746"/>
                  </a:lnTo>
                  <a:lnTo>
                    <a:pt x="1286" y="10987"/>
                  </a:lnTo>
                  <a:lnTo>
                    <a:pt x="985" y="11248"/>
                  </a:lnTo>
                  <a:lnTo>
                    <a:pt x="845" y="11388"/>
                  </a:lnTo>
                  <a:lnTo>
                    <a:pt x="704" y="11549"/>
                  </a:lnTo>
                  <a:lnTo>
                    <a:pt x="583" y="11710"/>
                  </a:lnTo>
                  <a:lnTo>
                    <a:pt x="463" y="11891"/>
                  </a:lnTo>
                  <a:lnTo>
                    <a:pt x="362" y="12071"/>
                  </a:lnTo>
                  <a:lnTo>
                    <a:pt x="282" y="12252"/>
                  </a:lnTo>
                  <a:lnTo>
                    <a:pt x="202" y="12453"/>
                  </a:lnTo>
                  <a:lnTo>
                    <a:pt x="142" y="12634"/>
                  </a:lnTo>
                  <a:lnTo>
                    <a:pt x="61" y="13035"/>
                  </a:lnTo>
                  <a:lnTo>
                    <a:pt x="21" y="13437"/>
                  </a:lnTo>
                  <a:lnTo>
                    <a:pt x="1" y="13859"/>
                  </a:lnTo>
                  <a:lnTo>
                    <a:pt x="21" y="14281"/>
                  </a:lnTo>
                  <a:lnTo>
                    <a:pt x="41" y="15104"/>
                  </a:lnTo>
                  <a:lnTo>
                    <a:pt x="61" y="15164"/>
                  </a:lnTo>
                  <a:lnTo>
                    <a:pt x="101" y="15225"/>
                  </a:lnTo>
                  <a:lnTo>
                    <a:pt x="162" y="15245"/>
                  </a:lnTo>
                  <a:lnTo>
                    <a:pt x="222" y="15265"/>
                  </a:lnTo>
                  <a:lnTo>
                    <a:pt x="282" y="15245"/>
                  </a:lnTo>
                  <a:lnTo>
                    <a:pt x="342" y="15225"/>
                  </a:lnTo>
                  <a:lnTo>
                    <a:pt x="383" y="15164"/>
                  </a:lnTo>
                  <a:lnTo>
                    <a:pt x="383" y="15104"/>
                  </a:lnTo>
                  <a:lnTo>
                    <a:pt x="362" y="14321"/>
                  </a:lnTo>
                  <a:lnTo>
                    <a:pt x="342" y="13919"/>
                  </a:lnTo>
                  <a:lnTo>
                    <a:pt x="362" y="13537"/>
                  </a:lnTo>
                  <a:lnTo>
                    <a:pt x="383" y="13156"/>
                  </a:lnTo>
                  <a:lnTo>
                    <a:pt x="463" y="12774"/>
                  </a:lnTo>
                  <a:lnTo>
                    <a:pt x="523" y="12593"/>
                  </a:lnTo>
                  <a:lnTo>
                    <a:pt x="583" y="12413"/>
                  </a:lnTo>
                  <a:lnTo>
                    <a:pt x="664" y="12232"/>
                  </a:lnTo>
                  <a:lnTo>
                    <a:pt x="764" y="12051"/>
                  </a:lnTo>
                  <a:lnTo>
                    <a:pt x="885" y="11891"/>
                  </a:lnTo>
                  <a:lnTo>
                    <a:pt x="1005" y="11730"/>
                  </a:lnTo>
                  <a:lnTo>
                    <a:pt x="1146" y="11569"/>
                  </a:lnTo>
                  <a:lnTo>
                    <a:pt x="1286" y="11429"/>
                  </a:lnTo>
                  <a:lnTo>
                    <a:pt x="1628" y="11167"/>
                  </a:lnTo>
                  <a:lnTo>
                    <a:pt x="1969" y="10926"/>
                  </a:lnTo>
                  <a:lnTo>
                    <a:pt x="2351" y="10726"/>
                  </a:lnTo>
                  <a:lnTo>
                    <a:pt x="2733" y="10545"/>
                  </a:lnTo>
                  <a:lnTo>
                    <a:pt x="3114" y="10404"/>
                  </a:lnTo>
                  <a:lnTo>
                    <a:pt x="3496" y="10284"/>
                  </a:lnTo>
                  <a:lnTo>
                    <a:pt x="3857" y="10183"/>
                  </a:lnTo>
                  <a:lnTo>
                    <a:pt x="4239" y="10103"/>
                  </a:lnTo>
                  <a:lnTo>
                    <a:pt x="4600" y="10023"/>
                  </a:lnTo>
                  <a:lnTo>
                    <a:pt x="4962" y="9982"/>
                  </a:lnTo>
                  <a:lnTo>
                    <a:pt x="5685" y="9882"/>
                  </a:lnTo>
                  <a:lnTo>
                    <a:pt x="6428" y="9842"/>
                  </a:lnTo>
                  <a:lnTo>
                    <a:pt x="7915" y="9761"/>
                  </a:lnTo>
                  <a:lnTo>
                    <a:pt x="8658" y="9721"/>
                  </a:lnTo>
                  <a:lnTo>
                    <a:pt x="9381" y="9661"/>
                  </a:lnTo>
                  <a:lnTo>
                    <a:pt x="9863" y="9601"/>
                  </a:lnTo>
                  <a:lnTo>
                    <a:pt x="10325" y="9520"/>
                  </a:lnTo>
                  <a:lnTo>
                    <a:pt x="10787" y="9440"/>
                  </a:lnTo>
                  <a:lnTo>
                    <a:pt x="11269" y="9320"/>
                  </a:lnTo>
                  <a:lnTo>
                    <a:pt x="11731" y="9199"/>
                  </a:lnTo>
                  <a:lnTo>
                    <a:pt x="12193" y="9038"/>
                  </a:lnTo>
                  <a:lnTo>
                    <a:pt x="12635" y="8858"/>
                  </a:lnTo>
                  <a:lnTo>
                    <a:pt x="13076" y="8657"/>
                  </a:lnTo>
                  <a:lnTo>
                    <a:pt x="13498" y="8436"/>
                  </a:lnTo>
                  <a:lnTo>
                    <a:pt x="13900" y="8175"/>
                  </a:lnTo>
                  <a:lnTo>
                    <a:pt x="14261" y="7894"/>
                  </a:lnTo>
                  <a:lnTo>
                    <a:pt x="14623" y="7592"/>
                  </a:lnTo>
                  <a:lnTo>
                    <a:pt x="14924" y="7231"/>
                  </a:lnTo>
                  <a:lnTo>
                    <a:pt x="15085" y="7050"/>
                  </a:lnTo>
                  <a:lnTo>
                    <a:pt x="15226" y="6869"/>
                  </a:lnTo>
                  <a:lnTo>
                    <a:pt x="15346" y="6648"/>
                  </a:lnTo>
                  <a:lnTo>
                    <a:pt x="15467" y="6447"/>
                  </a:lnTo>
                  <a:lnTo>
                    <a:pt x="15567" y="6226"/>
                  </a:lnTo>
                  <a:lnTo>
                    <a:pt x="15667" y="6006"/>
                  </a:lnTo>
                  <a:lnTo>
                    <a:pt x="15808" y="5644"/>
                  </a:lnTo>
                  <a:lnTo>
                    <a:pt x="15908" y="5282"/>
                  </a:lnTo>
                  <a:lnTo>
                    <a:pt x="15969" y="4901"/>
                  </a:lnTo>
                  <a:lnTo>
                    <a:pt x="16009" y="4539"/>
                  </a:lnTo>
                  <a:lnTo>
                    <a:pt x="16029" y="4158"/>
                  </a:lnTo>
                  <a:lnTo>
                    <a:pt x="16029" y="3776"/>
                  </a:lnTo>
                  <a:lnTo>
                    <a:pt x="16009" y="3394"/>
                  </a:lnTo>
                  <a:lnTo>
                    <a:pt x="15969" y="3013"/>
                  </a:lnTo>
                  <a:lnTo>
                    <a:pt x="15908" y="2651"/>
                  </a:lnTo>
                  <a:lnTo>
                    <a:pt x="15828" y="2270"/>
                  </a:lnTo>
                  <a:lnTo>
                    <a:pt x="15748" y="1888"/>
                  </a:lnTo>
                  <a:lnTo>
                    <a:pt x="15627" y="1526"/>
                  </a:lnTo>
                  <a:lnTo>
                    <a:pt x="15386" y="803"/>
                  </a:lnTo>
                  <a:lnTo>
                    <a:pt x="15125" y="121"/>
                  </a:lnTo>
                  <a:lnTo>
                    <a:pt x="15085" y="40"/>
                  </a:lnTo>
                  <a:lnTo>
                    <a:pt x="15025" y="20"/>
                  </a:lnTo>
                  <a:lnTo>
                    <a:pt x="14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4"/>
            <p:cNvSpPr/>
            <p:nvPr/>
          </p:nvSpPr>
          <p:spPr>
            <a:xfrm>
              <a:off x="4502175" y="238125"/>
              <a:ext cx="301300" cy="253075"/>
            </a:xfrm>
            <a:custGeom>
              <a:avLst/>
              <a:gdLst/>
              <a:ahLst/>
              <a:cxnLst/>
              <a:rect l="l" t="t" r="r" b="b"/>
              <a:pathLst>
                <a:path w="12052" h="10123" extrusionOk="0">
                  <a:moveTo>
                    <a:pt x="11830" y="0"/>
                  </a:moveTo>
                  <a:lnTo>
                    <a:pt x="11770" y="40"/>
                  </a:lnTo>
                  <a:lnTo>
                    <a:pt x="11730" y="80"/>
                  </a:lnTo>
                  <a:lnTo>
                    <a:pt x="11710" y="161"/>
                  </a:lnTo>
                  <a:lnTo>
                    <a:pt x="11670" y="542"/>
                  </a:lnTo>
                  <a:lnTo>
                    <a:pt x="11609" y="904"/>
                  </a:lnTo>
                  <a:lnTo>
                    <a:pt x="11509" y="1245"/>
                  </a:lnTo>
                  <a:lnTo>
                    <a:pt x="11388" y="1587"/>
                  </a:lnTo>
                  <a:lnTo>
                    <a:pt x="11248" y="1908"/>
                  </a:lnTo>
                  <a:lnTo>
                    <a:pt x="11147" y="2069"/>
                  </a:lnTo>
                  <a:lnTo>
                    <a:pt x="11047" y="2209"/>
                  </a:lnTo>
                  <a:lnTo>
                    <a:pt x="10926" y="2350"/>
                  </a:lnTo>
                  <a:lnTo>
                    <a:pt x="10786" y="2491"/>
                  </a:lnTo>
                  <a:lnTo>
                    <a:pt x="10645" y="2611"/>
                  </a:lnTo>
                  <a:lnTo>
                    <a:pt x="10505" y="2712"/>
                  </a:lnTo>
                  <a:lnTo>
                    <a:pt x="10163" y="2932"/>
                  </a:lnTo>
                  <a:lnTo>
                    <a:pt x="9822" y="3133"/>
                  </a:lnTo>
                  <a:lnTo>
                    <a:pt x="9480" y="3314"/>
                  </a:lnTo>
                  <a:lnTo>
                    <a:pt x="9119" y="3475"/>
                  </a:lnTo>
                  <a:lnTo>
                    <a:pt x="8396" y="3816"/>
                  </a:lnTo>
                  <a:lnTo>
                    <a:pt x="8054" y="3997"/>
                  </a:lnTo>
                  <a:lnTo>
                    <a:pt x="7693" y="4178"/>
                  </a:lnTo>
                  <a:lnTo>
                    <a:pt x="7311" y="4379"/>
                  </a:lnTo>
                  <a:lnTo>
                    <a:pt x="6909" y="4559"/>
                  </a:lnTo>
                  <a:lnTo>
                    <a:pt x="6508" y="4740"/>
                  </a:lnTo>
                  <a:lnTo>
                    <a:pt x="6106" y="4901"/>
                  </a:lnTo>
                  <a:lnTo>
                    <a:pt x="5282" y="5202"/>
                  </a:lnTo>
                  <a:lnTo>
                    <a:pt x="4459" y="5503"/>
                  </a:lnTo>
                  <a:lnTo>
                    <a:pt x="3756" y="5764"/>
                  </a:lnTo>
                  <a:lnTo>
                    <a:pt x="3414" y="5905"/>
                  </a:lnTo>
                  <a:lnTo>
                    <a:pt x="3053" y="6046"/>
                  </a:lnTo>
                  <a:lnTo>
                    <a:pt x="2732" y="6206"/>
                  </a:lnTo>
                  <a:lnTo>
                    <a:pt x="2390" y="6387"/>
                  </a:lnTo>
                  <a:lnTo>
                    <a:pt x="2069" y="6568"/>
                  </a:lnTo>
                  <a:lnTo>
                    <a:pt x="1768" y="6789"/>
                  </a:lnTo>
                  <a:lnTo>
                    <a:pt x="1587" y="6950"/>
                  </a:lnTo>
                  <a:lnTo>
                    <a:pt x="1426" y="7110"/>
                  </a:lnTo>
                  <a:lnTo>
                    <a:pt x="1265" y="7271"/>
                  </a:lnTo>
                  <a:lnTo>
                    <a:pt x="1105" y="7432"/>
                  </a:lnTo>
                  <a:lnTo>
                    <a:pt x="844" y="7793"/>
                  </a:lnTo>
                  <a:lnTo>
                    <a:pt x="603" y="8175"/>
                  </a:lnTo>
                  <a:lnTo>
                    <a:pt x="402" y="8597"/>
                  </a:lnTo>
                  <a:lnTo>
                    <a:pt x="241" y="9018"/>
                  </a:lnTo>
                  <a:lnTo>
                    <a:pt x="100" y="9460"/>
                  </a:lnTo>
                  <a:lnTo>
                    <a:pt x="0" y="9902"/>
                  </a:lnTo>
                  <a:lnTo>
                    <a:pt x="0" y="9982"/>
                  </a:lnTo>
                  <a:lnTo>
                    <a:pt x="20" y="10043"/>
                  </a:lnTo>
                  <a:lnTo>
                    <a:pt x="80" y="10083"/>
                  </a:lnTo>
                  <a:lnTo>
                    <a:pt x="141" y="10123"/>
                  </a:lnTo>
                  <a:lnTo>
                    <a:pt x="201" y="10123"/>
                  </a:lnTo>
                  <a:lnTo>
                    <a:pt x="261" y="10103"/>
                  </a:lnTo>
                  <a:lnTo>
                    <a:pt x="301" y="10063"/>
                  </a:lnTo>
                  <a:lnTo>
                    <a:pt x="341" y="10002"/>
                  </a:lnTo>
                  <a:lnTo>
                    <a:pt x="422" y="9561"/>
                  </a:lnTo>
                  <a:lnTo>
                    <a:pt x="562" y="9139"/>
                  </a:lnTo>
                  <a:lnTo>
                    <a:pt x="723" y="8737"/>
                  </a:lnTo>
                  <a:lnTo>
                    <a:pt x="904" y="8335"/>
                  </a:lnTo>
                  <a:lnTo>
                    <a:pt x="1125" y="7974"/>
                  </a:lnTo>
                  <a:lnTo>
                    <a:pt x="1386" y="7632"/>
                  </a:lnTo>
                  <a:lnTo>
                    <a:pt x="1547" y="7472"/>
                  </a:lnTo>
                  <a:lnTo>
                    <a:pt x="1687" y="7311"/>
                  </a:lnTo>
                  <a:lnTo>
                    <a:pt x="1868" y="7170"/>
                  </a:lnTo>
                  <a:lnTo>
                    <a:pt x="2029" y="7030"/>
                  </a:lnTo>
                  <a:lnTo>
                    <a:pt x="2370" y="6809"/>
                  </a:lnTo>
                  <a:lnTo>
                    <a:pt x="2691" y="6608"/>
                  </a:lnTo>
                  <a:lnTo>
                    <a:pt x="3053" y="6427"/>
                  </a:lnTo>
                  <a:lnTo>
                    <a:pt x="3414" y="6267"/>
                  </a:lnTo>
                  <a:lnTo>
                    <a:pt x="3776" y="6126"/>
                  </a:lnTo>
                  <a:lnTo>
                    <a:pt x="4138" y="5985"/>
                  </a:lnTo>
                  <a:lnTo>
                    <a:pt x="4881" y="5724"/>
                  </a:lnTo>
                  <a:lnTo>
                    <a:pt x="5724" y="5423"/>
                  </a:lnTo>
                  <a:lnTo>
                    <a:pt x="6548" y="5082"/>
                  </a:lnTo>
                  <a:lnTo>
                    <a:pt x="7351" y="4720"/>
                  </a:lnTo>
                  <a:lnTo>
                    <a:pt x="8155" y="4318"/>
                  </a:lnTo>
                  <a:lnTo>
                    <a:pt x="8476" y="4138"/>
                  </a:lnTo>
                  <a:lnTo>
                    <a:pt x="8817" y="3977"/>
                  </a:lnTo>
                  <a:lnTo>
                    <a:pt x="9520" y="3656"/>
                  </a:lnTo>
                  <a:lnTo>
                    <a:pt x="9862" y="3495"/>
                  </a:lnTo>
                  <a:lnTo>
                    <a:pt x="10203" y="3314"/>
                  </a:lnTo>
                  <a:lnTo>
                    <a:pt x="10525" y="3113"/>
                  </a:lnTo>
                  <a:lnTo>
                    <a:pt x="10826" y="2912"/>
                  </a:lnTo>
                  <a:lnTo>
                    <a:pt x="10987" y="2772"/>
                  </a:lnTo>
                  <a:lnTo>
                    <a:pt x="11127" y="2631"/>
                  </a:lnTo>
                  <a:lnTo>
                    <a:pt x="11268" y="2491"/>
                  </a:lnTo>
                  <a:lnTo>
                    <a:pt x="11368" y="2350"/>
                  </a:lnTo>
                  <a:lnTo>
                    <a:pt x="11489" y="2189"/>
                  </a:lnTo>
                  <a:lnTo>
                    <a:pt x="11569" y="2029"/>
                  </a:lnTo>
                  <a:lnTo>
                    <a:pt x="11730" y="1687"/>
                  </a:lnTo>
                  <a:lnTo>
                    <a:pt x="11850" y="1306"/>
                  </a:lnTo>
                  <a:lnTo>
                    <a:pt x="11951" y="944"/>
                  </a:lnTo>
                  <a:lnTo>
                    <a:pt x="12011" y="542"/>
                  </a:lnTo>
                  <a:lnTo>
                    <a:pt x="12051" y="161"/>
                  </a:lnTo>
                  <a:lnTo>
                    <a:pt x="12051" y="80"/>
                  </a:lnTo>
                  <a:lnTo>
                    <a:pt x="12011" y="40"/>
                  </a:lnTo>
                  <a:lnTo>
                    <a:pt x="1195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4"/>
            <p:cNvSpPr/>
            <p:nvPr/>
          </p:nvSpPr>
          <p:spPr>
            <a:xfrm>
              <a:off x="4481075" y="428425"/>
              <a:ext cx="465500" cy="321900"/>
            </a:xfrm>
            <a:custGeom>
              <a:avLst/>
              <a:gdLst/>
              <a:ahLst/>
              <a:cxnLst/>
              <a:rect l="l" t="t" r="r" b="b"/>
              <a:pathLst>
                <a:path w="18620" h="12876" extrusionOk="0">
                  <a:moveTo>
                    <a:pt x="16249" y="0"/>
                  </a:moveTo>
                  <a:lnTo>
                    <a:pt x="16189" y="20"/>
                  </a:lnTo>
                  <a:lnTo>
                    <a:pt x="16129" y="41"/>
                  </a:lnTo>
                  <a:lnTo>
                    <a:pt x="16109" y="101"/>
                  </a:lnTo>
                  <a:lnTo>
                    <a:pt x="16089" y="161"/>
                  </a:lnTo>
                  <a:lnTo>
                    <a:pt x="16089" y="221"/>
                  </a:lnTo>
                  <a:lnTo>
                    <a:pt x="16129" y="302"/>
                  </a:lnTo>
                  <a:lnTo>
                    <a:pt x="16551" y="764"/>
                  </a:lnTo>
                  <a:lnTo>
                    <a:pt x="16952" y="1266"/>
                  </a:lnTo>
                  <a:lnTo>
                    <a:pt x="17334" y="1808"/>
                  </a:lnTo>
                  <a:lnTo>
                    <a:pt x="17495" y="2069"/>
                  </a:lnTo>
                  <a:lnTo>
                    <a:pt x="17655" y="2350"/>
                  </a:lnTo>
                  <a:lnTo>
                    <a:pt x="17796" y="2652"/>
                  </a:lnTo>
                  <a:lnTo>
                    <a:pt x="17937" y="2933"/>
                  </a:lnTo>
                  <a:lnTo>
                    <a:pt x="18037" y="3234"/>
                  </a:lnTo>
                  <a:lnTo>
                    <a:pt x="18137" y="3535"/>
                  </a:lnTo>
                  <a:lnTo>
                    <a:pt x="18198" y="3857"/>
                  </a:lnTo>
                  <a:lnTo>
                    <a:pt x="18258" y="4158"/>
                  </a:lnTo>
                  <a:lnTo>
                    <a:pt x="18278" y="4479"/>
                  </a:lnTo>
                  <a:lnTo>
                    <a:pt x="18278" y="4821"/>
                  </a:lnTo>
                  <a:lnTo>
                    <a:pt x="18238" y="5142"/>
                  </a:lnTo>
                  <a:lnTo>
                    <a:pt x="18178" y="5484"/>
                  </a:lnTo>
                  <a:lnTo>
                    <a:pt x="18097" y="5805"/>
                  </a:lnTo>
                  <a:lnTo>
                    <a:pt x="17977" y="6106"/>
                  </a:lnTo>
                  <a:lnTo>
                    <a:pt x="17836" y="6408"/>
                  </a:lnTo>
                  <a:lnTo>
                    <a:pt x="17696" y="6709"/>
                  </a:lnTo>
                  <a:lnTo>
                    <a:pt x="17515" y="7010"/>
                  </a:lnTo>
                  <a:lnTo>
                    <a:pt x="17314" y="7291"/>
                  </a:lnTo>
                  <a:lnTo>
                    <a:pt x="17093" y="7552"/>
                  </a:lnTo>
                  <a:lnTo>
                    <a:pt x="16872" y="7814"/>
                  </a:lnTo>
                  <a:lnTo>
                    <a:pt x="16631" y="8055"/>
                  </a:lnTo>
                  <a:lnTo>
                    <a:pt x="16390" y="8296"/>
                  </a:lnTo>
                  <a:lnTo>
                    <a:pt x="16149" y="8517"/>
                  </a:lnTo>
                  <a:lnTo>
                    <a:pt x="15888" y="8737"/>
                  </a:lnTo>
                  <a:lnTo>
                    <a:pt x="15627" y="8938"/>
                  </a:lnTo>
                  <a:lnTo>
                    <a:pt x="15346" y="9119"/>
                  </a:lnTo>
                  <a:lnTo>
                    <a:pt x="15064" y="9300"/>
                  </a:lnTo>
                  <a:lnTo>
                    <a:pt x="14783" y="9461"/>
                  </a:lnTo>
                  <a:lnTo>
                    <a:pt x="14502" y="9621"/>
                  </a:lnTo>
                  <a:lnTo>
                    <a:pt x="14221" y="9742"/>
                  </a:lnTo>
                  <a:lnTo>
                    <a:pt x="13919" y="9862"/>
                  </a:lnTo>
                  <a:lnTo>
                    <a:pt x="13618" y="9963"/>
                  </a:lnTo>
                  <a:lnTo>
                    <a:pt x="13317" y="10063"/>
                  </a:lnTo>
                  <a:lnTo>
                    <a:pt x="12996" y="10143"/>
                  </a:lnTo>
                  <a:lnTo>
                    <a:pt x="12373" y="10264"/>
                  </a:lnTo>
                  <a:lnTo>
                    <a:pt x="11730" y="10364"/>
                  </a:lnTo>
                  <a:lnTo>
                    <a:pt x="11087" y="10425"/>
                  </a:lnTo>
                  <a:lnTo>
                    <a:pt x="10445" y="10445"/>
                  </a:lnTo>
                  <a:lnTo>
                    <a:pt x="9139" y="10465"/>
                  </a:lnTo>
                  <a:lnTo>
                    <a:pt x="7834" y="10485"/>
                  </a:lnTo>
                  <a:lnTo>
                    <a:pt x="7191" y="10505"/>
                  </a:lnTo>
                  <a:lnTo>
                    <a:pt x="6548" y="10545"/>
                  </a:lnTo>
                  <a:lnTo>
                    <a:pt x="5885" y="10605"/>
                  </a:lnTo>
                  <a:lnTo>
                    <a:pt x="5243" y="10686"/>
                  </a:lnTo>
                  <a:lnTo>
                    <a:pt x="4560" y="10806"/>
                  </a:lnTo>
                  <a:lnTo>
                    <a:pt x="3877" y="10967"/>
                  </a:lnTo>
                  <a:lnTo>
                    <a:pt x="3234" y="11148"/>
                  </a:lnTo>
                  <a:lnTo>
                    <a:pt x="2571" y="11369"/>
                  </a:lnTo>
                  <a:lnTo>
                    <a:pt x="1929" y="11630"/>
                  </a:lnTo>
                  <a:lnTo>
                    <a:pt x="1306" y="11911"/>
                  </a:lnTo>
                  <a:lnTo>
                    <a:pt x="683" y="12212"/>
                  </a:lnTo>
                  <a:lnTo>
                    <a:pt x="81" y="12554"/>
                  </a:lnTo>
                  <a:lnTo>
                    <a:pt x="21" y="12594"/>
                  </a:lnTo>
                  <a:lnTo>
                    <a:pt x="0" y="12654"/>
                  </a:lnTo>
                  <a:lnTo>
                    <a:pt x="0" y="12734"/>
                  </a:lnTo>
                  <a:lnTo>
                    <a:pt x="21" y="12795"/>
                  </a:lnTo>
                  <a:lnTo>
                    <a:pt x="61" y="12835"/>
                  </a:lnTo>
                  <a:lnTo>
                    <a:pt x="121" y="12875"/>
                  </a:lnTo>
                  <a:lnTo>
                    <a:pt x="181" y="12875"/>
                  </a:lnTo>
                  <a:lnTo>
                    <a:pt x="262" y="12855"/>
                  </a:lnTo>
                  <a:lnTo>
                    <a:pt x="844" y="12534"/>
                  </a:lnTo>
                  <a:lnTo>
                    <a:pt x="1447" y="12232"/>
                  </a:lnTo>
                  <a:lnTo>
                    <a:pt x="2069" y="11951"/>
                  </a:lnTo>
                  <a:lnTo>
                    <a:pt x="2692" y="11710"/>
                  </a:lnTo>
                  <a:lnTo>
                    <a:pt x="3314" y="11489"/>
                  </a:lnTo>
                  <a:lnTo>
                    <a:pt x="3957" y="11288"/>
                  </a:lnTo>
                  <a:lnTo>
                    <a:pt x="4620" y="11148"/>
                  </a:lnTo>
                  <a:lnTo>
                    <a:pt x="5283" y="11027"/>
                  </a:lnTo>
                  <a:lnTo>
                    <a:pt x="5986" y="10947"/>
                  </a:lnTo>
                  <a:lnTo>
                    <a:pt x="6689" y="10887"/>
                  </a:lnTo>
                  <a:lnTo>
                    <a:pt x="7392" y="10846"/>
                  </a:lnTo>
                  <a:lnTo>
                    <a:pt x="8095" y="10826"/>
                  </a:lnTo>
                  <a:lnTo>
                    <a:pt x="9481" y="10806"/>
                  </a:lnTo>
                  <a:lnTo>
                    <a:pt x="10184" y="10806"/>
                  </a:lnTo>
                  <a:lnTo>
                    <a:pt x="10887" y="10786"/>
                  </a:lnTo>
                  <a:lnTo>
                    <a:pt x="11549" y="10726"/>
                  </a:lnTo>
                  <a:lnTo>
                    <a:pt x="12212" y="10646"/>
                  </a:lnTo>
                  <a:lnTo>
                    <a:pt x="12855" y="10525"/>
                  </a:lnTo>
                  <a:lnTo>
                    <a:pt x="13478" y="10364"/>
                  </a:lnTo>
                  <a:lnTo>
                    <a:pt x="13779" y="10264"/>
                  </a:lnTo>
                  <a:lnTo>
                    <a:pt x="14100" y="10163"/>
                  </a:lnTo>
                  <a:lnTo>
                    <a:pt x="14381" y="10043"/>
                  </a:lnTo>
                  <a:lnTo>
                    <a:pt x="14683" y="9902"/>
                  </a:lnTo>
                  <a:lnTo>
                    <a:pt x="14984" y="9762"/>
                  </a:lnTo>
                  <a:lnTo>
                    <a:pt x="15265" y="9581"/>
                  </a:lnTo>
                  <a:lnTo>
                    <a:pt x="15546" y="9400"/>
                  </a:lnTo>
                  <a:lnTo>
                    <a:pt x="15808" y="9219"/>
                  </a:lnTo>
                  <a:lnTo>
                    <a:pt x="16310" y="8818"/>
                  </a:lnTo>
                  <a:lnTo>
                    <a:pt x="16792" y="8376"/>
                  </a:lnTo>
                  <a:lnTo>
                    <a:pt x="17033" y="8135"/>
                  </a:lnTo>
                  <a:lnTo>
                    <a:pt x="17254" y="7894"/>
                  </a:lnTo>
                  <a:lnTo>
                    <a:pt x="17454" y="7653"/>
                  </a:lnTo>
                  <a:lnTo>
                    <a:pt x="17655" y="7372"/>
                  </a:lnTo>
                  <a:lnTo>
                    <a:pt x="17836" y="7111"/>
                  </a:lnTo>
                  <a:lnTo>
                    <a:pt x="18017" y="6829"/>
                  </a:lnTo>
                  <a:lnTo>
                    <a:pt x="18157" y="6548"/>
                  </a:lnTo>
                  <a:lnTo>
                    <a:pt x="18298" y="6247"/>
                  </a:lnTo>
                  <a:lnTo>
                    <a:pt x="18399" y="5946"/>
                  </a:lnTo>
                  <a:lnTo>
                    <a:pt x="18499" y="5644"/>
                  </a:lnTo>
                  <a:lnTo>
                    <a:pt x="18559" y="5323"/>
                  </a:lnTo>
                  <a:lnTo>
                    <a:pt x="18599" y="5002"/>
                  </a:lnTo>
                  <a:lnTo>
                    <a:pt x="18619" y="4640"/>
                  </a:lnTo>
                  <a:lnTo>
                    <a:pt x="18619" y="4299"/>
                  </a:lnTo>
                  <a:lnTo>
                    <a:pt x="18579" y="3937"/>
                  </a:lnTo>
                  <a:lnTo>
                    <a:pt x="18499" y="3616"/>
                  </a:lnTo>
                  <a:lnTo>
                    <a:pt x="18419" y="3274"/>
                  </a:lnTo>
                  <a:lnTo>
                    <a:pt x="18298" y="2953"/>
                  </a:lnTo>
                  <a:lnTo>
                    <a:pt x="18178" y="2632"/>
                  </a:lnTo>
                  <a:lnTo>
                    <a:pt x="18017" y="2310"/>
                  </a:lnTo>
                  <a:lnTo>
                    <a:pt x="17856" y="2009"/>
                  </a:lnTo>
                  <a:lnTo>
                    <a:pt x="17675" y="1708"/>
                  </a:lnTo>
                  <a:lnTo>
                    <a:pt x="17475" y="1406"/>
                  </a:lnTo>
                  <a:lnTo>
                    <a:pt x="17274" y="1125"/>
                  </a:lnTo>
                  <a:lnTo>
                    <a:pt x="16832" y="563"/>
                  </a:lnTo>
                  <a:lnTo>
                    <a:pt x="16370" y="41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4"/>
            <p:cNvSpPr/>
            <p:nvPr/>
          </p:nvSpPr>
          <p:spPr>
            <a:xfrm>
              <a:off x="4446925" y="554450"/>
              <a:ext cx="527275" cy="274200"/>
            </a:xfrm>
            <a:custGeom>
              <a:avLst/>
              <a:gdLst/>
              <a:ahLst/>
              <a:cxnLst/>
              <a:rect l="l" t="t" r="r" b="b"/>
              <a:pathLst>
                <a:path w="21091" h="10968" extrusionOk="0">
                  <a:moveTo>
                    <a:pt x="19825" y="1"/>
                  </a:moveTo>
                  <a:lnTo>
                    <a:pt x="19765" y="21"/>
                  </a:lnTo>
                  <a:lnTo>
                    <a:pt x="19704" y="61"/>
                  </a:lnTo>
                  <a:lnTo>
                    <a:pt x="19684" y="121"/>
                  </a:lnTo>
                  <a:lnTo>
                    <a:pt x="19664" y="182"/>
                  </a:lnTo>
                  <a:lnTo>
                    <a:pt x="19664" y="242"/>
                  </a:lnTo>
                  <a:lnTo>
                    <a:pt x="19704" y="302"/>
                  </a:lnTo>
                  <a:lnTo>
                    <a:pt x="19925" y="523"/>
                  </a:lnTo>
                  <a:lnTo>
                    <a:pt x="20106" y="784"/>
                  </a:lnTo>
                  <a:lnTo>
                    <a:pt x="20267" y="1025"/>
                  </a:lnTo>
                  <a:lnTo>
                    <a:pt x="20407" y="1286"/>
                  </a:lnTo>
                  <a:lnTo>
                    <a:pt x="20528" y="1567"/>
                  </a:lnTo>
                  <a:lnTo>
                    <a:pt x="20608" y="1849"/>
                  </a:lnTo>
                  <a:lnTo>
                    <a:pt x="20668" y="2130"/>
                  </a:lnTo>
                  <a:lnTo>
                    <a:pt x="20709" y="2431"/>
                  </a:lnTo>
                  <a:lnTo>
                    <a:pt x="20749" y="2732"/>
                  </a:lnTo>
                  <a:lnTo>
                    <a:pt x="20749" y="3034"/>
                  </a:lnTo>
                  <a:lnTo>
                    <a:pt x="20729" y="3335"/>
                  </a:lnTo>
                  <a:lnTo>
                    <a:pt x="20709" y="3636"/>
                  </a:lnTo>
                  <a:lnTo>
                    <a:pt x="20648" y="3937"/>
                  </a:lnTo>
                  <a:lnTo>
                    <a:pt x="20608" y="4239"/>
                  </a:lnTo>
                  <a:lnTo>
                    <a:pt x="20528" y="4520"/>
                  </a:lnTo>
                  <a:lnTo>
                    <a:pt x="20447" y="4821"/>
                  </a:lnTo>
                  <a:lnTo>
                    <a:pt x="20226" y="5404"/>
                  </a:lnTo>
                  <a:lnTo>
                    <a:pt x="19965" y="6006"/>
                  </a:lnTo>
                  <a:lnTo>
                    <a:pt x="19684" y="6569"/>
                  </a:lnTo>
                  <a:lnTo>
                    <a:pt x="19343" y="7111"/>
                  </a:lnTo>
                  <a:lnTo>
                    <a:pt x="18961" y="7653"/>
                  </a:lnTo>
                  <a:lnTo>
                    <a:pt x="18559" y="8135"/>
                  </a:lnTo>
                  <a:lnTo>
                    <a:pt x="18338" y="8376"/>
                  </a:lnTo>
                  <a:lnTo>
                    <a:pt x="18118" y="8597"/>
                  </a:lnTo>
                  <a:lnTo>
                    <a:pt x="17876" y="8818"/>
                  </a:lnTo>
                  <a:lnTo>
                    <a:pt x="17635" y="9019"/>
                  </a:lnTo>
                  <a:lnTo>
                    <a:pt x="17354" y="9220"/>
                  </a:lnTo>
                  <a:lnTo>
                    <a:pt x="17073" y="9421"/>
                  </a:lnTo>
                  <a:lnTo>
                    <a:pt x="16792" y="9581"/>
                  </a:lnTo>
                  <a:lnTo>
                    <a:pt x="16471" y="9742"/>
                  </a:lnTo>
                  <a:lnTo>
                    <a:pt x="16169" y="9883"/>
                  </a:lnTo>
                  <a:lnTo>
                    <a:pt x="15848" y="10003"/>
                  </a:lnTo>
                  <a:lnTo>
                    <a:pt x="15506" y="10124"/>
                  </a:lnTo>
                  <a:lnTo>
                    <a:pt x="15185" y="10224"/>
                  </a:lnTo>
                  <a:lnTo>
                    <a:pt x="14844" y="10305"/>
                  </a:lnTo>
                  <a:lnTo>
                    <a:pt x="14502" y="10385"/>
                  </a:lnTo>
                  <a:lnTo>
                    <a:pt x="13799" y="10485"/>
                  </a:lnTo>
                  <a:lnTo>
                    <a:pt x="13116" y="10566"/>
                  </a:lnTo>
                  <a:lnTo>
                    <a:pt x="12453" y="10606"/>
                  </a:lnTo>
                  <a:lnTo>
                    <a:pt x="11670" y="10626"/>
                  </a:lnTo>
                  <a:lnTo>
                    <a:pt x="10907" y="10606"/>
                  </a:lnTo>
                  <a:lnTo>
                    <a:pt x="10124" y="10546"/>
                  </a:lnTo>
                  <a:lnTo>
                    <a:pt x="9360" y="10445"/>
                  </a:lnTo>
                  <a:lnTo>
                    <a:pt x="8597" y="10325"/>
                  </a:lnTo>
                  <a:lnTo>
                    <a:pt x="7834" y="10164"/>
                  </a:lnTo>
                  <a:lnTo>
                    <a:pt x="7071" y="9963"/>
                  </a:lnTo>
                  <a:lnTo>
                    <a:pt x="6327" y="9742"/>
                  </a:lnTo>
                  <a:lnTo>
                    <a:pt x="5524" y="9461"/>
                  </a:lnTo>
                  <a:lnTo>
                    <a:pt x="4721" y="9160"/>
                  </a:lnTo>
                  <a:lnTo>
                    <a:pt x="3937" y="8818"/>
                  </a:lnTo>
                  <a:lnTo>
                    <a:pt x="3174" y="8437"/>
                  </a:lnTo>
                  <a:lnTo>
                    <a:pt x="2411" y="8015"/>
                  </a:lnTo>
                  <a:lnTo>
                    <a:pt x="1688" y="7553"/>
                  </a:lnTo>
                  <a:lnTo>
                    <a:pt x="985" y="7071"/>
                  </a:lnTo>
                  <a:lnTo>
                    <a:pt x="302" y="6549"/>
                  </a:lnTo>
                  <a:lnTo>
                    <a:pt x="242" y="6508"/>
                  </a:lnTo>
                  <a:lnTo>
                    <a:pt x="181" y="6508"/>
                  </a:lnTo>
                  <a:lnTo>
                    <a:pt x="101" y="6528"/>
                  </a:lnTo>
                  <a:lnTo>
                    <a:pt x="61" y="6569"/>
                  </a:lnTo>
                  <a:lnTo>
                    <a:pt x="21" y="6629"/>
                  </a:lnTo>
                  <a:lnTo>
                    <a:pt x="1" y="6669"/>
                  </a:lnTo>
                  <a:lnTo>
                    <a:pt x="21" y="6729"/>
                  </a:lnTo>
                  <a:lnTo>
                    <a:pt x="61" y="6790"/>
                  </a:lnTo>
                  <a:lnTo>
                    <a:pt x="704" y="7292"/>
                  </a:lnTo>
                  <a:lnTo>
                    <a:pt x="1346" y="7754"/>
                  </a:lnTo>
                  <a:lnTo>
                    <a:pt x="2029" y="8175"/>
                  </a:lnTo>
                  <a:lnTo>
                    <a:pt x="2732" y="8597"/>
                  </a:lnTo>
                  <a:lnTo>
                    <a:pt x="3435" y="8959"/>
                  </a:lnTo>
                  <a:lnTo>
                    <a:pt x="4178" y="9320"/>
                  </a:lnTo>
                  <a:lnTo>
                    <a:pt x="4922" y="9642"/>
                  </a:lnTo>
                  <a:lnTo>
                    <a:pt x="5685" y="9923"/>
                  </a:lnTo>
                  <a:lnTo>
                    <a:pt x="6448" y="10164"/>
                  </a:lnTo>
                  <a:lnTo>
                    <a:pt x="7231" y="10385"/>
                  </a:lnTo>
                  <a:lnTo>
                    <a:pt x="8035" y="10586"/>
                  </a:lnTo>
                  <a:lnTo>
                    <a:pt x="8818" y="10726"/>
                  </a:lnTo>
                  <a:lnTo>
                    <a:pt x="9621" y="10847"/>
                  </a:lnTo>
                  <a:lnTo>
                    <a:pt x="10425" y="10927"/>
                  </a:lnTo>
                  <a:lnTo>
                    <a:pt x="11228" y="10967"/>
                  </a:lnTo>
                  <a:lnTo>
                    <a:pt x="12032" y="10967"/>
                  </a:lnTo>
                  <a:lnTo>
                    <a:pt x="12815" y="10947"/>
                  </a:lnTo>
                  <a:lnTo>
                    <a:pt x="13598" y="10867"/>
                  </a:lnTo>
                  <a:lnTo>
                    <a:pt x="13980" y="10807"/>
                  </a:lnTo>
                  <a:lnTo>
                    <a:pt x="14382" y="10726"/>
                  </a:lnTo>
                  <a:lnTo>
                    <a:pt x="14763" y="10646"/>
                  </a:lnTo>
                  <a:lnTo>
                    <a:pt x="15145" y="10566"/>
                  </a:lnTo>
                  <a:lnTo>
                    <a:pt x="15788" y="10365"/>
                  </a:lnTo>
                  <a:lnTo>
                    <a:pt x="16109" y="10264"/>
                  </a:lnTo>
                  <a:lnTo>
                    <a:pt x="16410" y="10144"/>
                  </a:lnTo>
                  <a:lnTo>
                    <a:pt x="16732" y="10003"/>
                  </a:lnTo>
                  <a:lnTo>
                    <a:pt x="17033" y="9843"/>
                  </a:lnTo>
                  <a:lnTo>
                    <a:pt x="17314" y="9682"/>
                  </a:lnTo>
                  <a:lnTo>
                    <a:pt x="17595" y="9481"/>
                  </a:lnTo>
                  <a:lnTo>
                    <a:pt x="17856" y="9280"/>
                  </a:lnTo>
                  <a:lnTo>
                    <a:pt x="18097" y="9079"/>
                  </a:lnTo>
                  <a:lnTo>
                    <a:pt x="18338" y="8858"/>
                  </a:lnTo>
                  <a:lnTo>
                    <a:pt x="18579" y="8617"/>
                  </a:lnTo>
                  <a:lnTo>
                    <a:pt x="18800" y="8376"/>
                  </a:lnTo>
                  <a:lnTo>
                    <a:pt x="19021" y="8135"/>
                  </a:lnTo>
                  <a:lnTo>
                    <a:pt x="19423" y="7613"/>
                  </a:lnTo>
                  <a:lnTo>
                    <a:pt x="19785" y="7051"/>
                  </a:lnTo>
                  <a:lnTo>
                    <a:pt x="20106" y="6488"/>
                  </a:lnTo>
                  <a:lnTo>
                    <a:pt x="20387" y="5886"/>
                  </a:lnTo>
                  <a:lnTo>
                    <a:pt x="20648" y="5283"/>
                  </a:lnTo>
                  <a:lnTo>
                    <a:pt x="20749" y="4962"/>
                  </a:lnTo>
                  <a:lnTo>
                    <a:pt x="20849" y="4620"/>
                  </a:lnTo>
                  <a:lnTo>
                    <a:pt x="20929" y="4279"/>
                  </a:lnTo>
                  <a:lnTo>
                    <a:pt x="21010" y="3937"/>
                  </a:lnTo>
                  <a:lnTo>
                    <a:pt x="21050" y="3576"/>
                  </a:lnTo>
                  <a:lnTo>
                    <a:pt x="21090" y="3234"/>
                  </a:lnTo>
                  <a:lnTo>
                    <a:pt x="21090" y="2893"/>
                  </a:lnTo>
                  <a:lnTo>
                    <a:pt x="21070" y="2531"/>
                  </a:lnTo>
                  <a:lnTo>
                    <a:pt x="21030" y="2190"/>
                  </a:lnTo>
                  <a:lnTo>
                    <a:pt x="20970" y="1869"/>
                  </a:lnTo>
                  <a:lnTo>
                    <a:pt x="20869" y="1527"/>
                  </a:lnTo>
                  <a:lnTo>
                    <a:pt x="20749" y="1206"/>
                  </a:lnTo>
                  <a:lnTo>
                    <a:pt x="20608" y="905"/>
                  </a:lnTo>
                  <a:lnTo>
                    <a:pt x="20407" y="603"/>
                  </a:lnTo>
                  <a:lnTo>
                    <a:pt x="20206" y="322"/>
                  </a:lnTo>
                  <a:lnTo>
                    <a:pt x="19945" y="61"/>
                  </a:lnTo>
                  <a:lnTo>
                    <a:pt x="19885" y="21"/>
                  </a:lnTo>
                  <a:lnTo>
                    <a:pt x="19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4"/>
            <p:cNvSpPr/>
            <p:nvPr/>
          </p:nvSpPr>
          <p:spPr>
            <a:xfrm>
              <a:off x="4435875" y="710125"/>
              <a:ext cx="16100" cy="182300"/>
            </a:xfrm>
            <a:custGeom>
              <a:avLst/>
              <a:gdLst/>
              <a:ahLst/>
              <a:cxnLst/>
              <a:rect l="l" t="t" r="r" b="b"/>
              <a:pathLst>
                <a:path w="644" h="7292" extrusionOk="0">
                  <a:moveTo>
                    <a:pt x="342" y="0"/>
                  </a:moveTo>
                  <a:lnTo>
                    <a:pt x="282" y="20"/>
                  </a:lnTo>
                  <a:lnTo>
                    <a:pt x="222" y="40"/>
                  </a:lnTo>
                  <a:lnTo>
                    <a:pt x="182" y="81"/>
                  </a:lnTo>
                  <a:lnTo>
                    <a:pt x="161" y="141"/>
                  </a:lnTo>
                  <a:lnTo>
                    <a:pt x="161" y="221"/>
                  </a:lnTo>
                  <a:lnTo>
                    <a:pt x="242" y="643"/>
                  </a:lnTo>
                  <a:lnTo>
                    <a:pt x="282" y="1085"/>
                  </a:lnTo>
                  <a:lnTo>
                    <a:pt x="322" y="1507"/>
                  </a:lnTo>
                  <a:lnTo>
                    <a:pt x="322" y="1948"/>
                  </a:lnTo>
                  <a:lnTo>
                    <a:pt x="302" y="2370"/>
                  </a:lnTo>
                  <a:lnTo>
                    <a:pt x="262" y="2812"/>
                  </a:lnTo>
                  <a:lnTo>
                    <a:pt x="182" y="3676"/>
                  </a:lnTo>
                  <a:lnTo>
                    <a:pt x="81" y="4560"/>
                  </a:lnTo>
                  <a:lnTo>
                    <a:pt x="1" y="5423"/>
                  </a:lnTo>
                  <a:lnTo>
                    <a:pt x="1" y="5865"/>
                  </a:lnTo>
                  <a:lnTo>
                    <a:pt x="1" y="6287"/>
                  </a:lnTo>
                  <a:lnTo>
                    <a:pt x="21" y="6729"/>
                  </a:lnTo>
                  <a:lnTo>
                    <a:pt x="61" y="7171"/>
                  </a:lnTo>
                  <a:lnTo>
                    <a:pt x="81" y="7231"/>
                  </a:lnTo>
                  <a:lnTo>
                    <a:pt x="141" y="7271"/>
                  </a:lnTo>
                  <a:lnTo>
                    <a:pt x="182" y="7291"/>
                  </a:lnTo>
                  <a:lnTo>
                    <a:pt x="262" y="7271"/>
                  </a:lnTo>
                  <a:lnTo>
                    <a:pt x="322" y="7251"/>
                  </a:lnTo>
                  <a:lnTo>
                    <a:pt x="362" y="7211"/>
                  </a:lnTo>
                  <a:lnTo>
                    <a:pt x="382" y="7151"/>
                  </a:lnTo>
                  <a:lnTo>
                    <a:pt x="402" y="7070"/>
                  </a:lnTo>
                  <a:lnTo>
                    <a:pt x="342" y="6628"/>
                  </a:lnTo>
                  <a:lnTo>
                    <a:pt x="322" y="6207"/>
                  </a:lnTo>
                  <a:lnTo>
                    <a:pt x="322" y="5765"/>
                  </a:lnTo>
                  <a:lnTo>
                    <a:pt x="342" y="5343"/>
                  </a:lnTo>
                  <a:lnTo>
                    <a:pt x="423" y="4459"/>
                  </a:lnTo>
                  <a:lnTo>
                    <a:pt x="523" y="3595"/>
                  </a:lnTo>
                  <a:lnTo>
                    <a:pt x="603" y="2732"/>
                  </a:lnTo>
                  <a:lnTo>
                    <a:pt x="623" y="2290"/>
                  </a:lnTo>
                  <a:lnTo>
                    <a:pt x="643" y="1848"/>
                  </a:lnTo>
                  <a:lnTo>
                    <a:pt x="643" y="1426"/>
                  </a:lnTo>
                  <a:lnTo>
                    <a:pt x="623" y="984"/>
                  </a:lnTo>
                  <a:lnTo>
                    <a:pt x="563" y="563"/>
                  </a:lnTo>
                  <a:lnTo>
                    <a:pt x="483" y="121"/>
                  </a:lnTo>
                  <a:lnTo>
                    <a:pt x="463" y="60"/>
                  </a:lnTo>
                  <a:lnTo>
                    <a:pt x="402" y="20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4"/>
            <p:cNvSpPr/>
            <p:nvPr/>
          </p:nvSpPr>
          <p:spPr>
            <a:xfrm>
              <a:off x="4810975" y="783925"/>
              <a:ext cx="84875" cy="200875"/>
            </a:xfrm>
            <a:custGeom>
              <a:avLst/>
              <a:gdLst/>
              <a:ahLst/>
              <a:cxnLst/>
              <a:rect l="l" t="t" r="r" b="b"/>
              <a:pathLst>
                <a:path w="3395" h="8035" extrusionOk="0">
                  <a:moveTo>
                    <a:pt x="3134" y="1"/>
                  </a:moveTo>
                  <a:lnTo>
                    <a:pt x="3094" y="41"/>
                  </a:lnTo>
                  <a:lnTo>
                    <a:pt x="3053" y="121"/>
                  </a:lnTo>
                  <a:lnTo>
                    <a:pt x="2812" y="1105"/>
                  </a:lnTo>
                  <a:lnTo>
                    <a:pt x="2511" y="2110"/>
                  </a:lnTo>
                  <a:lnTo>
                    <a:pt x="2190" y="3094"/>
                  </a:lnTo>
                  <a:lnTo>
                    <a:pt x="1828" y="4058"/>
                  </a:lnTo>
                  <a:lnTo>
                    <a:pt x="1426" y="5022"/>
                  </a:lnTo>
                  <a:lnTo>
                    <a:pt x="985" y="5966"/>
                  </a:lnTo>
                  <a:lnTo>
                    <a:pt x="523" y="6890"/>
                  </a:lnTo>
                  <a:lnTo>
                    <a:pt x="21" y="7774"/>
                  </a:lnTo>
                  <a:lnTo>
                    <a:pt x="0" y="7854"/>
                  </a:lnTo>
                  <a:lnTo>
                    <a:pt x="0" y="7914"/>
                  </a:lnTo>
                  <a:lnTo>
                    <a:pt x="41" y="7975"/>
                  </a:lnTo>
                  <a:lnTo>
                    <a:pt x="81" y="8015"/>
                  </a:lnTo>
                  <a:lnTo>
                    <a:pt x="141" y="8035"/>
                  </a:lnTo>
                  <a:lnTo>
                    <a:pt x="201" y="8035"/>
                  </a:lnTo>
                  <a:lnTo>
                    <a:pt x="262" y="8015"/>
                  </a:lnTo>
                  <a:lnTo>
                    <a:pt x="322" y="7955"/>
                  </a:lnTo>
                  <a:lnTo>
                    <a:pt x="824" y="7051"/>
                  </a:lnTo>
                  <a:lnTo>
                    <a:pt x="1306" y="6127"/>
                  </a:lnTo>
                  <a:lnTo>
                    <a:pt x="1748" y="5163"/>
                  </a:lnTo>
                  <a:lnTo>
                    <a:pt x="2150" y="4199"/>
                  </a:lnTo>
                  <a:lnTo>
                    <a:pt x="2511" y="3214"/>
                  </a:lnTo>
                  <a:lnTo>
                    <a:pt x="2832" y="2210"/>
                  </a:lnTo>
                  <a:lnTo>
                    <a:pt x="3134" y="1206"/>
                  </a:lnTo>
                  <a:lnTo>
                    <a:pt x="3395" y="202"/>
                  </a:lnTo>
                  <a:lnTo>
                    <a:pt x="3395" y="141"/>
                  </a:lnTo>
                  <a:lnTo>
                    <a:pt x="3375" y="81"/>
                  </a:lnTo>
                  <a:lnTo>
                    <a:pt x="3314" y="21"/>
                  </a:lnTo>
                  <a:lnTo>
                    <a:pt x="32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4"/>
            <p:cNvSpPr/>
            <p:nvPr/>
          </p:nvSpPr>
          <p:spPr>
            <a:xfrm>
              <a:off x="4437400" y="883850"/>
              <a:ext cx="382125" cy="112000"/>
            </a:xfrm>
            <a:custGeom>
              <a:avLst/>
              <a:gdLst/>
              <a:ahLst/>
              <a:cxnLst/>
              <a:rect l="l" t="t" r="r" b="b"/>
              <a:pathLst>
                <a:path w="15285" h="4480" extrusionOk="0">
                  <a:moveTo>
                    <a:pt x="121" y="1"/>
                  </a:moveTo>
                  <a:lnTo>
                    <a:pt x="60" y="41"/>
                  </a:lnTo>
                  <a:lnTo>
                    <a:pt x="20" y="81"/>
                  </a:lnTo>
                  <a:lnTo>
                    <a:pt x="0" y="141"/>
                  </a:lnTo>
                  <a:lnTo>
                    <a:pt x="0" y="202"/>
                  </a:lnTo>
                  <a:lnTo>
                    <a:pt x="20" y="262"/>
                  </a:lnTo>
                  <a:lnTo>
                    <a:pt x="80" y="322"/>
                  </a:lnTo>
                  <a:lnTo>
                    <a:pt x="1446" y="1045"/>
                  </a:lnTo>
                  <a:lnTo>
                    <a:pt x="2832" y="1768"/>
                  </a:lnTo>
                  <a:lnTo>
                    <a:pt x="3535" y="2110"/>
                  </a:lnTo>
                  <a:lnTo>
                    <a:pt x="4238" y="2451"/>
                  </a:lnTo>
                  <a:lnTo>
                    <a:pt x="4961" y="2772"/>
                  </a:lnTo>
                  <a:lnTo>
                    <a:pt x="5684" y="3074"/>
                  </a:lnTo>
                  <a:lnTo>
                    <a:pt x="6407" y="3355"/>
                  </a:lnTo>
                  <a:lnTo>
                    <a:pt x="7150" y="3616"/>
                  </a:lnTo>
                  <a:lnTo>
                    <a:pt x="7894" y="3837"/>
                  </a:lnTo>
                  <a:lnTo>
                    <a:pt x="8657" y="4038"/>
                  </a:lnTo>
                  <a:lnTo>
                    <a:pt x="9400" y="4199"/>
                  </a:lnTo>
                  <a:lnTo>
                    <a:pt x="10183" y="4319"/>
                  </a:lnTo>
                  <a:lnTo>
                    <a:pt x="10946" y="4419"/>
                  </a:lnTo>
                  <a:lnTo>
                    <a:pt x="11730" y="4460"/>
                  </a:lnTo>
                  <a:lnTo>
                    <a:pt x="12152" y="4480"/>
                  </a:lnTo>
                  <a:lnTo>
                    <a:pt x="12593" y="4460"/>
                  </a:lnTo>
                  <a:lnTo>
                    <a:pt x="13035" y="4440"/>
                  </a:lnTo>
                  <a:lnTo>
                    <a:pt x="13457" y="4399"/>
                  </a:lnTo>
                  <a:lnTo>
                    <a:pt x="13879" y="4319"/>
                  </a:lnTo>
                  <a:lnTo>
                    <a:pt x="14321" y="4259"/>
                  </a:lnTo>
                  <a:lnTo>
                    <a:pt x="14743" y="4158"/>
                  </a:lnTo>
                  <a:lnTo>
                    <a:pt x="15164" y="4038"/>
                  </a:lnTo>
                  <a:lnTo>
                    <a:pt x="15225" y="3998"/>
                  </a:lnTo>
                  <a:lnTo>
                    <a:pt x="15265" y="3958"/>
                  </a:lnTo>
                  <a:lnTo>
                    <a:pt x="15285" y="3897"/>
                  </a:lnTo>
                  <a:lnTo>
                    <a:pt x="15265" y="3817"/>
                  </a:lnTo>
                  <a:lnTo>
                    <a:pt x="15245" y="3757"/>
                  </a:lnTo>
                  <a:lnTo>
                    <a:pt x="15205" y="3716"/>
                  </a:lnTo>
                  <a:lnTo>
                    <a:pt x="15144" y="3696"/>
                  </a:lnTo>
                  <a:lnTo>
                    <a:pt x="15064" y="3696"/>
                  </a:lnTo>
                  <a:lnTo>
                    <a:pt x="14682" y="3817"/>
                  </a:lnTo>
                  <a:lnTo>
                    <a:pt x="14301" y="3897"/>
                  </a:lnTo>
                  <a:lnTo>
                    <a:pt x="13919" y="3978"/>
                  </a:lnTo>
                  <a:lnTo>
                    <a:pt x="13537" y="4038"/>
                  </a:lnTo>
                  <a:lnTo>
                    <a:pt x="13156" y="4078"/>
                  </a:lnTo>
                  <a:lnTo>
                    <a:pt x="12774" y="4098"/>
                  </a:lnTo>
                  <a:lnTo>
                    <a:pt x="12393" y="4118"/>
                  </a:lnTo>
                  <a:lnTo>
                    <a:pt x="11629" y="4118"/>
                  </a:lnTo>
                  <a:lnTo>
                    <a:pt x="11248" y="4098"/>
                  </a:lnTo>
                  <a:lnTo>
                    <a:pt x="10485" y="4018"/>
                  </a:lnTo>
                  <a:lnTo>
                    <a:pt x="9721" y="3897"/>
                  </a:lnTo>
                  <a:lnTo>
                    <a:pt x="8978" y="3757"/>
                  </a:lnTo>
                  <a:lnTo>
                    <a:pt x="8215" y="3556"/>
                  </a:lnTo>
                  <a:lnTo>
                    <a:pt x="7472" y="3335"/>
                  </a:lnTo>
                  <a:lnTo>
                    <a:pt x="6749" y="3094"/>
                  </a:lnTo>
                  <a:lnTo>
                    <a:pt x="6005" y="2813"/>
                  </a:lnTo>
                  <a:lnTo>
                    <a:pt x="5282" y="2531"/>
                  </a:lnTo>
                  <a:lnTo>
                    <a:pt x="4579" y="2210"/>
                  </a:lnTo>
                  <a:lnTo>
                    <a:pt x="3897" y="1889"/>
                  </a:lnTo>
                  <a:lnTo>
                    <a:pt x="3194" y="1567"/>
                  </a:lnTo>
                  <a:lnTo>
                    <a:pt x="2450" y="1186"/>
                  </a:lnTo>
                  <a:lnTo>
                    <a:pt x="1727" y="804"/>
                  </a:lnTo>
                  <a:lnTo>
                    <a:pt x="261" y="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4"/>
            <p:cNvSpPr/>
            <p:nvPr/>
          </p:nvSpPr>
          <p:spPr>
            <a:xfrm>
              <a:off x="4459475" y="907950"/>
              <a:ext cx="17600" cy="349025"/>
            </a:xfrm>
            <a:custGeom>
              <a:avLst/>
              <a:gdLst/>
              <a:ahLst/>
              <a:cxnLst/>
              <a:rect l="l" t="t" r="r" b="b"/>
              <a:pathLst>
                <a:path w="704" h="13961" extrusionOk="0">
                  <a:moveTo>
                    <a:pt x="282" y="1"/>
                  </a:moveTo>
                  <a:lnTo>
                    <a:pt x="222" y="41"/>
                  </a:lnTo>
                  <a:lnTo>
                    <a:pt x="182" y="81"/>
                  </a:lnTo>
                  <a:lnTo>
                    <a:pt x="161" y="161"/>
                  </a:lnTo>
                  <a:lnTo>
                    <a:pt x="121" y="583"/>
                  </a:lnTo>
                  <a:lnTo>
                    <a:pt x="81" y="1005"/>
                  </a:lnTo>
                  <a:lnTo>
                    <a:pt x="41" y="1849"/>
                  </a:lnTo>
                  <a:lnTo>
                    <a:pt x="61" y="2692"/>
                  </a:lnTo>
                  <a:lnTo>
                    <a:pt x="101" y="3516"/>
                  </a:lnTo>
                  <a:lnTo>
                    <a:pt x="141" y="4359"/>
                  </a:lnTo>
                  <a:lnTo>
                    <a:pt x="222" y="5203"/>
                  </a:lnTo>
                  <a:lnTo>
                    <a:pt x="282" y="6046"/>
                  </a:lnTo>
                  <a:lnTo>
                    <a:pt x="342" y="6890"/>
                  </a:lnTo>
                  <a:lnTo>
                    <a:pt x="342" y="7312"/>
                  </a:lnTo>
                  <a:lnTo>
                    <a:pt x="342" y="7754"/>
                  </a:lnTo>
                  <a:lnTo>
                    <a:pt x="322" y="8617"/>
                  </a:lnTo>
                  <a:lnTo>
                    <a:pt x="262" y="9481"/>
                  </a:lnTo>
                  <a:lnTo>
                    <a:pt x="182" y="10345"/>
                  </a:lnTo>
                  <a:lnTo>
                    <a:pt x="101" y="11188"/>
                  </a:lnTo>
                  <a:lnTo>
                    <a:pt x="41" y="12052"/>
                  </a:lnTo>
                  <a:lnTo>
                    <a:pt x="21" y="12916"/>
                  </a:lnTo>
                  <a:lnTo>
                    <a:pt x="1" y="13358"/>
                  </a:lnTo>
                  <a:lnTo>
                    <a:pt x="21" y="13779"/>
                  </a:lnTo>
                  <a:lnTo>
                    <a:pt x="41" y="13860"/>
                  </a:lnTo>
                  <a:lnTo>
                    <a:pt x="81" y="13900"/>
                  </a:lnTo>
                  <a:lnTo>
                    <a:pt x="141" y="13940"/>
                  </a:lnTo>
                  <a:lnTo>
                    <a:pt x="202" y="13960"/>
                  </a:lnTo>
                  <a:lnTo>
                    <a:pt x="262" y="13940"/>
                  </a:lnTo>
                  <a:lnTo>
                    <a:pt x="322" y="13900"/>
                  </a:lnTo>
                  <a:lnTo>
                    <a:pt x="342" y="13860"/>
                  </a:lnTo>
                  <a:lnTo>
                    <a:pt x="362" y="13779"/>
                  </a:lnTo>
                  <a:lnTo>
                    <a:pt x="362" y="13358"/>
                  </a:lnTo>
                  <a:lnTo>
                    <a:pt x="362" y="12916"/>
                  </a:lnTo>
                  <a:lnTo>
                    <a:pt x="382" y="12052"/>
                  </a:lnTo>
                  <a:lnTo>
                    <a:pt x="463" y="11188"/>
                  </a:lnTo>
                  <a:lnTo>
                    <a:pt x="523" y="10345"/>
                  </a:lnTo>
                  <a:lnTo>
                    <a:pt x="603" y="9481"/>
                  </a:lnTo>
                  <a:lnTo>
                    <a:pt x="664" y="8617"/>
                  </a:lnTo>
                  <a:lnTo>
                    <a:pt x="704" y="7754"/>
                  </a:lnTo>
                  <a:lnTo>
                    <a:pt x="684" y="7312"/>
                  </a:lnTo>
                  <a:lnTo>
                    <a:pt x="684" y="6890"/>
                  </a:lnTo>
                  <a:lnTo>
                    <a:pt x="623" y="6046"/>
                  </a:lnTo>
                  <a:lnTo>
                    <a:pt x="563" y="5203"/>
                  </a:lnTo>
                  <a:lnTo>
                    <a:pt x="503" y="4359"/>
                  </a:lnTo>
                  <a:lnTo>
                    <a:pt x="443" y="3516"/>
                  </a:lnTo>
                  <a:lnTo>
                    <a:pt x="402" y="2692"/>
                  </a:lnTo>
                  <a:lnTo>
                    <a:pt x="402" y="1849"/>
                  </a:lnTo>
                  <a:lnTo>
                    <a:pt x="423" y="1005"/>
                  </a:lnTo>
                  <a:lnTo>
                    <a:pt x="463" y="583"/>
                  </a:lnTo>
                  <a:lnTo>
                    <a:pt x="503" y="161"/>
                  </a:lnTo>
                  <a:lnTo>
                    <a:pt x="503" y="81"/>
                  </a:lnTo>
                  <a:lnTo>
                    <a:pt x="463" y="41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4"/>
            <p:cNvSpPr/>
            <p:nvPr/>
          </p:nvSpPr>
          <p:spPr>
            <a:xfrm>
              <a:off x="4639750" y="989800"/>
              <a:ext cx="135100" cy="304825"/>
            </a:xfrm>
            <a:custGeom>
              <a:avLst/>
              <a:gdLst/>
              <a:ahLst/>
              <a:cxnLst/>
              <a:rect l="l" t="t" r="r" b="b"/>
              <a:pathLst>
                <a:path w="5404" h="12193" extrusionOk="0">
                  <a:moveTo>
                    <a:pt x="5223" y="1"/>
                  </a:moveTo>
                  <a:lnTo>
                    <a:pt x="5162" y="21"/>
                  </a:lnTo>
                  <a:lnTo>
                    <a:pt x="5102" y="61"/>
                  </a:lnTo>
                  <a:lnTo>
                    <a:pt x="5062" y="121"/>
                  </a:lnTo>
                  <a:lnTo>
                    <a:pt x="3877" y="3214"/>
                  </a:lnTo>
                  <a:lnTo>
                    <a:pt x="3294" y="4761"/>
                  </a:lnTo>
                  <a:lnTo>
                    <a:pt x="2672" y="6307"/>
                  </a:lnTo>
                  <a:lnTo>
                    <a:pt x="2350" y="7010"/>
                  </a:lnTo>
                  <a:lnTo>
                    <a:pt x="2029" y="7713"/>
                  </a:lnTo>
                  <a:lnTo>
                    <a:pt x="1306" y="9119"/>
                  </a:lnTo>
                  <a:lnTo>
                    <a:pt x="944" y="9822"/>
                  </a:lnTo>
                  <a:lnTo>
                    <a:pt x="603" y="10525"/>
                  </a:lnTo>
                  <a:lnTo>
                    <a:pt x="302" y="11248"/>
                  </a:lnTo>
                  <a:lnTo>
                    <a:pt x="0" y="11972"/>
                  </a:lnTo>
                  <a:lnTo>
                    <a:pt x="0" y="12052"/>
                  </a:lnTo>
                  <a:lnTo>
                    <a:pt x="20" y="12112"/>
                  </a:lnTo>
                  <a:lnTo>
                    <a:pt x="61" y="12152"/>
                  </a:lnTo>
                  <a:lnTo>
                    <a:pt x="121" y="12172"/>
                  </a:lnTo>
                  <a:lnTo>
                    <a:pt x="181" y="12192"/>
                  </a:lnTo>
                  <a:lnTo>
                    <a:pt x="241" y="12172"/>
                  </a:lnTo>
                  <a:lnTo>
                    <a:pt x="302" y="12132"/>
                  </a:lnTo>
                  <a:lnTo>
                    <a:pt x="342" y="12072"/>
                  </a:lnTo>
                  <a:lnTo>
                    <a:pt x="623" y="11329"/>
                  </a:lnTo>
                  <a:lnTo>
                    <a:pt x="964" y="10586"/>
                  </a:lnTo>
                  <a:lnTo>
                    <a:pt x="1306" y="9863"/>
                  </a:lnTo>
                  <a:lnTo>
                    <a:pt x="1667" y="9160"/>
                  </a:lnTo>
                  <a:lnTo>
                    <a:pt x="2391" y="7713"/>
                  </a:lnTo>
                  <a:lnTo>
                    <a:pt x="2732" y="6990"/>
                  </a:lnTo>
                  <a:lnTo>
                    <a:pt x="3053" y="6267"/>
                  </a:lnTo>
                  <a:lnTo>
                    <a:pt x="3676" y="4761"/>
                  </a:lnTo>
                  <a:lnTo>
                    <a:pt x="4238" y="3255"/>
                  </a:lnTo>
                  <a:lnTo>
                    <a:pt x="4821" y="1728"/>
                  </a:lnTo>
                  <a:lnTo>
                    <a:pt x="5383" y="222"/>
                  </a:lnTo>
                  <a:lnTo>
                    <a:pt x="5403" y="141"/>
                  </a:lnTo>
                  <a:lnTo>
                    <a:pt x="5383" y="81"/>
                  </a:lnTo>
                  <a:lnTo>
                    <a:pt x="5343" y="41"/>
                  </a:lnTo>
                  <a:lnTo>
                    <a:pt x="5283" y="21"/>
                  </a:lnTo>
                  <a:lnTo>
                    <a:pt x="5223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4"/>
            <p:cNvSpPr/>
            <p:nvPr/>
          </p:nvSpPr>
          <p:spPr>
            <a:xfrm>
              <a:off x="4461500" y="1250400"/>
              <a:ext cx="186800" cy="53275"/>
            </a:xfrm>
            <a:custGeom>
              <a:avLst/>
              <a:gdLst/>
              <a:ahLst/>
              <a:cxnLst/>
              <a:rect l="l" t="t" r="r" b="b"/>
              <a:pathLst>
                <a:path w="7472" h="2131" extrusionOk="0">
                  <a:moveTo>
                    <a:pt x="121" y="1"/>
                  </a:moveTo>
                  <a:lnTo>
                    <a:pt x="80" y="41"/>
                  </a:lnTo>
                  <a:lnTo>
                    <a:pt x="40" y="81"/>
                  </a:lnTo>
                  <a:lnTo>
                    <a:pt x="20" y="142"/>
                  </a:lnTo>
                  <a:lnTo>
                    <a:pt x="0" y="202"/>
                  </a:lnTo>
                  <a:lnTo>
                    <a:pt x="40" y="282"/>
                  </a:lnTo>
                  <a:lnTo>
                    <a:pt x="80" y="322"/>
                  </a:lnTo>
                  <a:lnTo>
                    <a:pt x="462" y="604"/>
                  </a:lnTo>
                  <a:lnTo>
                    <a:pt x="864" y="865"/>
                  </a:lnTo>
                  <a:lnTo>
                    <a:pt x="1286" y="1106"/>
                  </a:lnTo>
                  <a:lnTo>
                    <a:pt x="1727" y="1327"/>
                  </a:lnTo>
                  <a:lnTo>
                    <a:pt x="2169" y="1507"/>
                  </a:lnTo>
                  <a:lnTo>
                    <a:pt x="2631" y="1688"/>
                  </a:lnTo>
                  <a:lnTo>
                    <a:pt x="3093" y="1829"/>
                  </a:lnTo>
                  <a:lnTo>
                    <a:pt x="3555" y="1949"/>
                  </a:lnTo>
                  <a:lnTo>
                    <a:pt x="4037" y="2050"/>
                  </a:lnTo>
                  <a:lnTo>
                    <a:pt x="4499" y="2110"/>
                  </a:lnTo>
                  <a:lnTo>
                    <a:pt x="4981" y="2130"/>
                  </a:lnTo>
                  <a:lnTo>
                    <a:pt x="5463" y="2130"/>
                  </a:lnTo>
                  <a:lnTo>
                    <a:pt x="5945" y="2090"/>
                  </a:lnTo>
                  <a:lnTo>
                    <a:pt x="6407" y="2010"/>
                  </a:lnTo>
                  <a:lnTo>
                    <a:pt x="6889" y="1909"/>
                  </a:lnTo>
                  <a:lnTo>
                    <a:pt x="7351" y="1768"/>
                  </a:lnTo>
                  <a:lnTo>
                    <a:pt x="7412" y="1728"/>
                  </a:lnTo>
                  <a:lnTo>
                    <a:pt x="7452" y="1668"/>
                  </a:lnTo>
                  <a:lnTo>
                    <a:pt x="7472" y="1608"/>
                  </a:lnTo>
                  <a:lnTo>
                    <a:pt x="7452" y="1548"/>
                  </a:lnTo>
                  <a:lnTo>
                    <a:pt x="7432" y="1487"/>
                  </a:lnTo>
                  <a:lnTo>
                    <a:pt x="7391" y="1447"/>
                  </a:lnTo>
                  <a:lnTo>
                    <a:pt x="7331" y="1427"/>
                  </a:lnTo>
                  <a:lnTo>
                    <a:pt x="7251" y="1427"/>
                  </a:lnTo>
                  <a:lnTo>
                    <a:pt x="6809" y="1568"/>
                  </a:lnTo>
                  <a:lnTo>
                    <a:pt x="6347" y="1688"/>
                  </a:lnTo>
                  <a:lnTo>
                    <a:pt x="5905" y="1748"/>
                  </a:lnTo>
                  <a:lnTo>
                    <a:pt x="5443" y="1789"/>
                  </a:lnTo>
                  <a:lnTo>
                    <a:pt x="4981" y="1789"/>
                  </a:lnTo>
                  <a:lnTo>
                    <a:pt x="4519" y="1748"/>
                  </a:lnTo>
                  <a:lnTo>
                    <a:pt x="4057" y="1688"/>
                  </a:lnTo>
                  <a:lnTo>
                    <a:pt x="3595" y="1608"/>
                  </a:lnTo>
                  <a:lnTo>
                    <a:pt x="3153" y="1487"/>
                  </a:lnTo>
                  <a:lnTo>
                    <a:pt x="2712" y="1347"/>
                  </a:lnTo>
                  <a:lnTo>
                    <a:pt x="2270" y="1186"/>
                  </a:lnTo>
                  <a:lnTo>
                    <a:pt x="1848" y="985"/>
                  </a:lnTo>
                  <a:lnTo>
                    <a:pt x="1426" y="784"/>
                  </a:lnTo>
                  <a:lnTo>
                    <a:pt x="1024" y="543"/>
                  </a:lnTo>
                  <a:lnTo>
                    <a:pt x="623" y="302"/>
                  </a:lnTo>
                  <a:lnTo>
                    <a:pt x="261" y="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4"/>
            <p:cNvSpPr/>
            <p:nvPr/>
          </p:nvSpPr>
          <p:spPr>
            <a:xfrm>
              <a:off x="4467525" y="1146975"/>
              <a:ext cx="100950" cy="150650"/>
            </a:xfrm>
            <a:custGeom>
              <a:avLst/>
              <a:gdLst/>
              <a:ahLst/>
              <a:cxnLst/>
              <a:rect l="l" t="t" r="r" b="b"/>
              <a:pathLst>
                <a:path w="4038" h="6026" extrusionOk="0">
                  <a:moveTo>
                    <a:pt x="161" y="0"/>
                  </a:moveTo>
                  <a:lnTo>
                    <a:pt x="101" y="20"/>
                  </a:lnTo>
                  <a:lnTo>
                    <a:pt x="60" y="61"/>
                  </a:lnTo>
                  <a:lnTo>
                    <a:pt x="20" y="121"/>
                  </a:lnTo>
                  <a:lnTo>
                    <a:pt x="0" y="181"/>
                  </a:lnTo>
                  <a:lnTo>
                    <a:pt x="20" y="262"/>
                  </a:lnTo>
                  <a:lnTo>
                    <a:pt x="402" y="1025"/>
                  </a:lnTo>
                  <a:lnTo>
                    <a:pt x="783" y="1788"/>
                  </a:lnTo>
                  <a:lnTo>
                    <a:pt x="1185" y="2551"/>
                  </a:lnTo>
                  <a:lnTo>
                    <a:pt x="1627" y="3294"/>
                  </a:lnTo>
                  <a:lnTo>
                    <a:pt x="2089" y="4017"/>
                  </a:lnTo>
                  <a:lnTo>
                    <a:pt x="2330" y="4379"/>
                  </a:lnTo>
                  <a:lnTo>
                    <a:pt x="2591" y="4720"/>
                  </a:lnTo>
                  <a:lnTo>
                    <a:pt x="2852" y="5062"/>
                  </a:lnTo>
                  <a:lnTo>
                    <a:pt x="3133" y="5383"/>
                  </a:lnTo>
                  <a:lnTo>
                    <a:pt x="3435" y="5685"/>
                  </a:lnTo>
                  <a:lnTo>
                    <a:pt x="3736" y="5986"/>
                  </a:lnTo>
                  <a:lnTo>
                    <a:pt x="3796" y="6026"/>
                  </a:lnTo>
                  <a:lnTo>
                    <a:pt x="3856" y="6026"/>
                  </a:lnTo>
                  <a:lnTo>
                    <a:pt x="3917" y="6006"/>
                  </a:lnTo>
                  <a:lnTo>
                    <a:pt x="3977" y="5986"/>
                  </a:lnTo>
                  <a:lnTo>
                    <a:pt x="4017" y="5926"/>
                  </a:lnTo>
                  <a:lnTo>
                    <a:pt x="4037" y="5865"/>
                  </a:lnTo>
                  <a:lnTo>
                    <a:pt x="4017" y="5805"/>
                  </a:lnTo>
                  <a:lnTo>
                    <a:pt x="3977" y="5745"/>
                  </a:lnTo>
                  <a:lnTo>
                    <a:pt x="3676" y="5444"/>
                  </a:lnTo>
                  <a:lnTo>
                    <a:pt x="3395" y="5142"/>
                  </a:lnTo>
                  <a:lnTo>
                    <a:pt x="3113" y="4821"/>
                  </a:lnTo>
                  <a:lnTo>
                    <a:pt x="2852" y="4500"/>
                  </a:lnTo>
                  <a:lnTo>
                    <a:pt x="2591" y="4158"/>
                  </a:lnTo>
                  <a:lnTo>
                    <a:pt x="2350" y="3797"/>
                  </a:lnTo>
                  <a:lnTo>
                    <a:pt x="1888" y="3094"/>
                  </a:lnTo>
                  <a:lnTo>
                    <a:pt x="1466" y="2350"/>
                  </a:lnTo>
                  <a:lnTo>
                    <a:pt x="1065" y="1587"/>
                  </a:lnTo>
                  <a:lnTo>
                    <a:pt x="683" y="824"/>
                  </a:lnTo>
                  <a:lnTo>
                    <a:pt x="321" y="81"/>
                  </a:lnTo>
                  <a:lnTo>
                    <a:pt x="281" y="20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4"/>
            <p:cNvSpPr/>
            <p:nvPr/>
          </p:nvSpPr>
          <p:spPr>
            <a:xfrm>
              <a:off x="4467525" y="1045050"/>
              <a:ext cx="180775" cy="221950"/>
            </a:xfrm>
            <a:custGeom>
              <a:avLst/>
              <a:gdLst/>
              <a:ahLst/>
              <a:cxnLst/>
              <a:rect l="l" t="t" r="r" b="b"/>
              <a:pathLst>
                <a:path w="7231" h="8878" extrusionOk="0">
                  <a:moveTo>
                    <a:pt x="161" y="0"/>
                  </a:moveTo>
                  <a:lnTo>
                    <a:pt x="101" y="20"/>
                  </a:lnTo>
                  <a:lnTo>
                    <a:pt x="40" y="60"/>
                  </a:lnTo>
                  <a:lnTo>
                    <a:pt x="20" y="121"/>
                  </a:lnTo>
                  <a:lnTo>
                    <a:pt x="0" y="181"/>
                  </a:lnTo>
                  <a:lnTo>
                    <a:pt x="20" y="261"/>
                  </a:lnTo>
                  <a:lnTo>
                    <a:pt x="362" y="864"/>
                  </a:lnTo>
                  <a:lnTo>
                    <a:pt x="703" y="1466"/>
                  </a:lnTo>
                  <a:lnTo>
                    <a:pt x="1065" y="2049"/>
                  </a:lnTo>
                  <a:lnTo>
                    <a:pt x="1446" y="2651"/>
                  </a:lnTo>
                  <a:lnTo>
                    <a:pt x="1828" y="3234"/>
                  </a:lnTo>
                  <a:lnTo>
                    <a:pt x="2230" y="3796"/>
                  </a:lnTo>
                  <a:lnTo>
                    <a:pt x="2631" y="4359"/>
                  </a:lnTo>
                  <a:lnTo>
                    <a:pt x="3053" y="4921"/>
                  </a:lnTo>
                  <a:lnTo>
                    <a:pt x="3495" y="5463"/>
                  </a:lnTo>
                  <a:lnTo>
                    <a:pt x="3957" y="5986"/>
                  </a:lnTo>
                  <a:lnTo>
                    <a:pt x="4419" y="6508"/>
                  </a:lnTo>
                  <a:lnTo>
                    <a:pt x="4901" y="7010"/>
                  </a:lnTo>
                  <a:lnTo>
                    <a:pt x="5403" y="7492"/>
                  </a:lnTo>
                  <a:lnTo>
                    <a:pt x="5905" y="7954"/>
                  </a:lnTo>
                  <a:lnTo>
                    <a:pt x="6447" y="8416"/>
                  </a:lnTo>
                  <a:lnTo>
                    <a:pt x="6990" y="8838"/>
                  </a:lnTo>
                  <a:lnTo>
                    <a:pt x="7050" y="8878"/>
                  </a:lnTo>
                  <a:lnTo>
                    <a:pt x="7110" y="8878"/>
                  </a:lnTo>
                  <a:lnTo>
                    <a:pt x="7171" y="8858"/>
                  </a:lnTo>
                  <a:lnTo>
                    <a:pt x="7211" y="8797"/>
                  </a:lnTo>
                  <a:lnTo>
                    <a:pt x="7231" y="8737"/>
                  </a:lnTo>
                  <a:lnTo>
                    <a:pt x="7231" y="8677"/>
                  </a:lnTo>
                  <a:lnTo>
                    <a:pt x="7211" y="8597"/>
                  </a:lnTo>
                  <a:lnTo>
                    <a:pt x="7150" y="8556"/>
                  </a:lnTo>
                  <a:lnTo>
                    <a:pt x="6628" y="8115"/>
                  </a:lnTo>
                  <a:lnTo>
                    <a:pt x="6106" y="7673"/>
                  </a:lnTo>
                  <a:lnTo>
                    <a:pt x="5604" y="7211"/>
                  </a:lnTo>
                  <a:lnTo>
                    <a:pt x="5122" y="6729"/>
                  </a:lnTo>
                  <a:lnTo>
                    <a:pt x="4640" y="6247"/>
                  </a:lnTo>
                  <a:lnTo>
                    <a:pt x="4178" y="5724"/>
                  </a:lnTo>
                  <a:lnTo>
                    <a:pt x="3736" y="5202"/>
                  </a:lnTo>
                  <a:lnTo>
                    <a:pt x="3294" y="4680"/>
                  </a:lnTo>
                  <a:lnTo>
                    <a:pt x="2892" y="4138"/>
                  </a:lnTo>
                  <a:lnTo>
                    <a:pt x="2491" y="3575"/>
                  </a:lnTo>
                  <a:lnTo>
                    <a:pt x="2089" y="3013"/>
                  </a:lnTo>
                  <a:lnTo>
                    <a:pt x="1707" y="2430"/>
                  </a:lnTo>
                  <a:lnTo>
                    <a:pt x="1346" y="1848"/>
                  </a:lnTo>
                  <a:lnTo>
                    <a:pt x="984" y="1265"/>
                  </a:lnTo>
                  <a:lnTo>
                    <a:pt x="643" y="683"/>
                  </a:lnTo>
                  <a:lnTo>
                    <a:pt x="321" y="80"/>
                  </a:lnTo>
                  <a:lnTo>
                    <a:pt x="281" y="20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4"/>
            <p:cNvSpPr/>
            <p:nvPr/>
          </p:nvSpPr>
          <p:spPr>
            <a:xfrm>
              <a:off x="4467525" y="914975"/>
              <a:ext cx="210900" cy="310850"/>
            </a:xfrm>
            <a:custGeom>
              <a:avLst/>
              <a:gdLst/>
              <a:ahLst/>
              <a:cxnLst/>
              <a:rect l="l" t="t" r="r" b="b"/>
              <a:pathLst>
                <a:path w="8436" h="12434" extrusionOk="0">
                  <a:moveTo>
                    <a:pt x="161" y="1"/>
                  </a:moveTo>
                  <a:lnTo>
                    <a:pt x="101" y="21"/>
                  </a:lnTo>
                  <a:lnTo>
                    <a:pt x="40" y="61"/>
                  </a:lnTo>
                  <a:lnTo>
                    <a:pt x="20" y="122"/>
                  </a:lnTo>
                  <a:lnTo>
                    <a:pt x="0" y="182"/>
                  </a:lnTo>
                  <a:lnTo>
                    <a:pt x="40" y="242"/>
                  </a:lnTo>
                  <a:lnTo>
                    <a:pt x="522" y="1025"/>
                  </a:lnTo>
                  <a:lnTo>
                    <a:pt x="1004" y="1809"/>
                  </a:lnTo>
                  <a:lnTo>
                    <a:pt x="1446" y="2612"/>
                  </a:lnTo>
                  <a:lnTo>
                    <a:pt x="1908" y="3395"/>
                  </a:lnTo>
                  <a:lnTo>
                    <a:pt x="2792" y="5022"/>
                  </a:lnTo>
                  <a:lnTo>
                    <a:pt x="3696" y="6609"/>
                  </a:lnTo>
                  <a:lnTo>
                    <a:pt x="4158" y="7392"/>
                  </a:lnTo>
                  <a:lnTo>
                    <a:pt x="4640" y="8176"/>
                  </a:lnTo>
                  <a:lnTo>
                    <a:pt x="5142" y="8919"/>
                  </a:lnTo>
                  <a:lnTo>
                    <a:pt x="5664" y="9662"/>
                  </a:lnTo>
                  <a:lnTo>
                    <a:pt x="6227" y="10385"/>
                  </a:lnTo>
                  <a:lnTo>
                    <a:pt x="6829" y="11088"/>
                  </a:lnTo>
                  <a:lnTo>
                    <a:pt x="7130" y="11430"/>
                  </a:lnTo>
                  <a:lnTo>
                    <a:pt x="7452" y="11751"/>
                  </a:lnTo>
                  <a:lnTo>
                    <a:pt x="7793" y="12072"/>
                  </a:lnTo>
                  <a:lnTo>
                    <a:pt x="8135" y="12394"/>
                  </a:lnTo>
                  <a:lnTo>
                    <a:pt x="8195" y="12434"/>
                  </a:lnTo>
                  <a:lnTo>
                    <a:pt x="8255" y="12434"/>
                  </a:lnTo>
                  <a:lnTo>
                    <a:pt x="8315" y="12414"/>
                  </a:lnTo>
                  <a:lnTo>
                    <a:pt x="8376" y="12374"/>
                  </a:lnTo>
                  <a:lnTo>
                    <a:pt x="8416" y="12333"/>
                  </a:lnTo>
                  <a:lnTo>
                    <a:pt x="8436" y="12273"/>
                  </a:lnTo>
                  <a:lnTo>
                    <a:pt x="8416" y="12213"/>
                  </a:lnTo>
                  <a:lnTo>
                    <a:pt x="8376" y="12153"/>
                  </a:lnTo>
                  <a:lnTo>
                    <a:pt x="8034" y="11831"/>
                  </a:lnTo>
                  <a:lnTo>
                    <a:pt x="7713" y="11510"/>
                  </a:lnTo>
                  <a:lnTo>
                    <a:pt x="7391" y="11189"/>
                  </a:lnTo>
                  <a:lnTo>
                    <a:pt x="7070" y="10847"/>
                  </a:lnTo>
                  <a:lnTo>
                    <a:pt x="6488" y="10164"/>
                  </a:lnTo>
                  <a:lnTo>
                    <a:pt x="5925" y="9441"/>
                  </a:lnTo>
                  <a:lnTo>
                    <a:pt x="5403" y="8698"/>
                  </a:lnTo>
                  <a:lnTo>
                    <a:pt x="4901" y="7955"/>
                  </a:lnTo>
                  <a:lnTo>
                    <a:pt x="4419" y="7171"/>
                  </a:lnTo>
                  <a:lnTo>
                    <a:pt x="3957" y="6388"/>
                  </a:lnTo>
                  <a:lnTo>
                    <a:pt x="3073" y="4801"/>
                  </a:lnTo>
                  <a:lnTo>
                    <a:pt x="2189" y="3215"/>
                  </a:lnTo>
                  <a:lnTo>
                    <a:pt x="1748" y="2411"/>
                  </a:lnTo>
                  <a:lnTo>
                    <a:pt x="1286" y="1628"/>
                  </a:lnTo>
                  <a:lnTo>
                    <a:pt x="824" y="845"/>
                  </a:lnTo>
                  <a:lnTo>
                    <a:pt x="342" y="81"/>
                  </a:lnTo>
                  <a:lnTo>
                    <a:pt x="281" y="21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4"/>
            <p:cNvSpPr/>
            <p:nvPr/>
          </p:nvSpPr>
          <p:spPr>
            <a:xfrm>
              <a:off x="4557900" y="944100"/>
              <a:ext cx="155675" cy="196875"/>
            </a:xfrm>
            <a:custGeom>
              <a:avLst/>
              <a:gdLst/>
              <a:ahLst/>
              <a:cxnLst/>
              <a:rect l="l" t="t" r="r" b="b"/>
              <a:pathLst>
                <a:path w="6227" h="7875" extrusionOk="0">
                  <a:moveTo>
                    <a:pt x="201" y="1"/>
                  </a:moveTo>
                  <a:lnTo>
                    <a:pt x="141" y="21"/>
                  </a:lnTo>
                  <a:lnTo>
                    <a:pt x="81" y="41"/>
                  </a:lnTo>
                  <a:lnTo>
                    <a:pt x="41" y="81"/>
                  </a:lnTo>
                  <a:lnTo>
                    <a:pt x="0" y="121"/>
                  </a:lnTo>
                  <a:lnTo>
                    <a:pt x="0" y="182"/>
                  </a:lnTo>
                  <a:lnTo>
                    <a:pt x="21" y="262"/>
                  </a:lnTo>
                  <a:lnTo>
                    <a:pt x="382" y="764"/>
                  </a:lnTo>
                  <a:lnTo>
                    <a:pt x="703" y="1266"/>
                  </a:lnTo>
                  <a:lnTo>
                    <a:pt x="1346" y="2291"/>
                  </a:lnTo>
                  <a:lnTo>
                    <a:pt x="1989" y="3335"/>
                  </a:lnTo>
                  <a:lnTo>
                    <a:pt x="2652" y="4359"/>
                  </a:lnTo>
                  <a:lnTo>
                    <a:pt x="2993" y="4862"/>
                  </a:lnTo>
                  <a:lnTo>
                    <a:pt x="3355" y="5364"/>
                  </a:lnTo>
                  <a:lnTo>
                    <a:pt x="3716" y="5826"/>
                  </a:lnTo>
                  <a:lnTo>
                    <a:pt x="4118" y="6288"/>
                  </a:lnTo>
                  <a:lnTo>
                    <a:pt x="4540" y="6709"/>
                  </a:lnTo>
                  <a:lnTo>
                    <a:pt x="4982" y="7131"/>
                  </a:lnTo>
                  <a:lnTo>
                    <a:pt x="5464" y="7513"/>
                  </a:lnTo>
                  <a:lnTo>
                    <a:pt x="5966" y="7854"/>
                  </a:lnTo>
                  <a:lnTo>
                    <a:pt x="6046" y="7874"/>
                  </a:lnTo>
                  <a:lnTo>
                    <a:pt x="6106" y="7874"/>
                  </a:lnTo>
                  <a:lnTo>
                    <a:pt x="6167" y="7854"/>
                  </a:lnTo>
                  <a:lnTo>
                    <a:pt x="6207" y="7794"/>
                  </a:lnTo>
                  <a:lnTo>
                    <a:pt x="6227" y="7734"/>
                  </a:lnTo>
                  <a:lnTo>
                    <a:pt x="6227" y="7674"/>
                  </a:lnTo>
                  <a:lnTo>
                    <a:pt x="6207" y="7613"/>
                  </a:lnTo>
                  <a:lnTo>
                    <a:pt x="6147" y="7553"/>
                  </a:lnTo>
                  <a:lnTo>
                    <a:pt x="5644" y="7212"/>
                  </a:lnTo>
                  <a:lnTo>
                    <a:pt x="5182" y="6830"/>
                  </a:lnTo>
                  <a:lnTo>
                    <a:pt x="4741" y="6428"/>
                  </a:lnTo>
                  <a:lnTo>
                    <a:pt x="4319" y="6006"/>
                  </a:lnTo>
                  <a:lnTo>
                    <a:pt x="3937" y="5565"/>
                  </a:lnTo>
                  <a:lnTo>
                    <a:pt x="3576" y="5103"/>
                  </a:lnTo>
                  <a:lnTo>
                    <a:pt x="3214" y="4621"/>
                  </a:lnTo>
                  <a:lnTo>
                    <a:pt x="2893" y="4118"/>
                  </a:lnTo>
                  <a:lnTo>
                    <a:pt x="2250" y="3114"/>
                  </a:lnTo>
                  <a:lnTo>
                    <a:pt x="1627" y="2090"/>
                  </a:lnTo>
                  <a:lnTo>
                    <a:pt x="985" y="1065"/>
                  </a:lnTo>
                  <a:lnTo>
                    <a:pt x="663" y="563"/>
                  </a:lnTo>
                  <a:lnTo>
                    <a:pt x="322" y="81"/>
                  </a:lnTo>
                  <a:lnTo>
                    <a:pt x="262" y="41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4"/>
            <p:cNvSpPr/>
            <p:nvPr/>
          </p:nvSpPr>
          <p:spPr>
            <a:xfrm>
              <a:off x="4686450" y="986800"/>
              <a:ext cx="63800" cy="76350"/>
            </a:xfrm>
            <a:custGeom>
              <a:avLst/>
              <a:gdLst/>
              <a:ahLst/>
              <a:cxnLst/>
              <a:rect l="l" t="t" r="r" b="b"/>
              <a:pathLst>
                <a:path w="2552" h="3054" extrusionOk="0">
                  <a:moveTo>
                    <a:pt x="161" y="0"/>
                  </a:moveTo>
                  <a:lnTo>
                    <a:pt x="101" y="20"/>
                  </a:lnTo>
                  <a:lnTo>
                    <a:pt x="61" y="60"/>
                  </a:lnTo>
                  <a:lnTo>
                    <a:pt x="20" y="101"/>
                  </a:lnTo>
                  <a:lnTo>
                    <a:pt x="0" y="161"/>
                  </a:lnTo>
                  <a:lnTo>
                    <a:pt x="0" y="241"/>
                  </a:lnTo>
                  <a:lnTo>
                    <a:pt x="40" y="301"/>
                  </a:lnTo>
                  <a:lnTo>
                    <a:pt x="302" y="643"/>
                  </a:lnTo>
                  <a:lnTo>
                    <a:pt x="563" y="1004"/>
                  </a:lnTo>
                  <a:lnTo>
                    <a:pt x="1065" y="1728"/>
                  </a:lnTo>
                  <a:lnTo>
                    <a:pt x="1346" y="2069"/>
                  </a:lnTo>
                  <a:lnTo>
                    <a:pt x="1627" y="2410"/>
                  </a:lnTo>
                  <a:lnTo>
                    <a:pt x="1928" y="2732"/>
                  </a:lnTo>
                  <a:lnTo>
                    <a:pt x="2250" y="3013"/>
                  </a:lnTo>
                  <a:lnTo>
                    <a:pt x="2330" y="3053"/>
                  </a:lnTo>
                  <a:lnTo>
                    <a:pt x="2390" y="3053"/>
                  </a:lnTo>
                  <a:lnTo>
                    <a:pt x="2451" y="3033"/>
                  </a:lnTo>
                  <a:lnTo>
                    <a:pt x="2511" y="2993"/>
                  </a:lnTo>
                  <a:lnTo>
                    <a:pt x="2551" y="2953"/>
                  </a:lnTo>
                  <a:lnTo>
                    <a:pt x="2551" y="2892"/>
                  </a:lnTo>
                  <a:lnTo>
                    <a:pt x="2551" y="2832"/>
                  </a:lnTo>
                  <a:lnTo>
                    <a:pt x="2491" y="2772"/>
                  </a:lnTo>
                  <a:lnTo>
                    <a:pt x="2169" y="2471"/>
                  </a:lnTo>
                  <a:lnTo>
                    <a:pt x="1868" y="2169"/>
                  </a:lnTo>
                  <a:lnTo>
                    <a:pt x="1587" y="1828"/>
                  </a:lnTo>
                  <a:lnTo>
                    <a:pt x="1326" y="1487"/>
                  </a:lnTo>
                  <a:lnTo>
                    <a:pt x="804" y="763"/>
                  </a:lnTo>
                  <a:lnTo>
                    <a:pt x="563" y="402"/>
                  </a:lnTo>
                  <a:lnTo>
                    <a:pt x="281" y="60"/>
                  </a:lnTo>
                  <a:lnTo>
                    <a:pt x="221" y="20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4"/>
            <p:cNvSpPr/>
            <p:nvPr/>
          </p:nvSpPr>
          <p:spPr>
            <a:xfrm>
              <a:off x="4469025" y="950125"/>
              <a:ext cx="111000" cy="115025"/>
            </a:xfrm>
            <a:custGeom>
              <a:avLst/>
              <a:gdLst/>
              <a:ahLst/>
              <a:cxnLst/>
              <a:rect l="l" t="t" r="r" b="b"/>
              <a:pathLst>
                <a:path w="4440" h="4601" extrusionOk="0">
                  <a:moveTo>
                    <a:pt x="4258" y="1"/>
                  </a:moveTo>
                  <a:lnTo>
                    <a:pt x="4198" y="21"/>
                  </a:lnTo>
                  <a:lnTo>
                    <a:pt x="4038" y="121"/>
                  </a:lnTo>
                  <a:lnTo>
                    <a:pt x="3897" y="222"/>
                  </a:lnTo>
                  <a:lnTo>
                    <a:pt x="3656" y="463"/>
                  </a:lnTo>
                  <a:lnTo>
                    <a:pt x="3415" y="704"/>
                  </a:lnTo>
                  <a:lnTo>
                    <a:pt x="3194" y="985"/>
                  </a:lnTo>
                  <a:lnTo>
                    <a:pt x="2953" y="1266"/>
                  </a:lnTo>
                  <a:lnTo>
                    <a:pt x="2692" y="1548"/>
                  </a:lnTo>
                  <a:lnTo>
                    <a:pt x="2431" y="1809"/>
                  </a:lnTo>
                  <a:lnTo>
                    <a:pt x="2170" y="2070"/>
                  </a:lnTo>
                  <a:lnTo>
                    <a:pt x="1587" y="2592"/>
                  </a:lnTo>
                  <a:lnTo>
                    <a:pt x="1025" y="3134"/>
                  </a:lnTo>
                  <a:lnTo>
                    <a:pt x="764" y="3415"/>
                  </a:lnTo>
                  <a:lnTo>
                    <a:pt x="503" y="3717"/>
                  </a:lnTo>
                  <a:lnTo>
                    <a:pt x="261" y="4018"/>
                  </a:lnTo>
                  <a:lnTo>
                    <a:pt x="41" y="4339"/>
                  </a:lnTo>
                  <a:lnTo>
                    <a:pt x="0" y="4400"/>
                  </a:lnTo>
                  <a:lnTo>
                    <a:pt x="20" y="4480"/>
                  </a:lnTo>
                  <a:lnTo>
                    <a:pt x="41" y="4520"/>
                  </a:lnTo>
                  <a:lnTo>
                    <a:pt x="101" y="4560"/>
                  </a:lnTo>
                  <a:lnTo>
                    <a:pt x="161" y="4580"/>
                  </a:lnTo>
                  <a:lnTo>
                    <a:pt x="221" y="4601"/>
                  </a:lnTo>
                  <a:lnTo>
                    <a:pt x="282" y="4560"/>
                  </a:lnTo>
                  <a:lnTo>
                    <a:pt x="342" y="4520"/>
                  </a:lnTo>
                  <a:lnTo>
                    <a:pt x="543" y="4199"/>
                  </a:lnTo>
                  <a:lnTo>
                    <a:pt x="784" y="3898"/>
                  </a:lnTo>
                  <a:lnTo>
                    <a:pt x="1025" y="3616"/>
                  </a:lnTo>
                  <a:lnTo>
                    <a:pt x="1306" y="3355"/>
                  </a:lnTo>
                  <a:lnTo>
                    <a:pt x="1848" y="2833"/>
                  </a:lnTo>
                  <a:lnTo>
                    <a:pt x="2411" y="2311"/>
                  </a:lnTo>
                  <a:lnTo>
                    <a:pt x="2913" y="1829"/>
                  </a:lnTo>
                  <a:lnTo>
                    <a:pt x="3134" y="1568"/>
                  </a:lnTo>
                  <a:lnTo>
                    <a:pt x="3375" y="1307"/>
                  </a:lnTo>
                  <a:lnTo>
                    <a:pt x="3596" y="1025"/>
                  </a:lnTo>
                  <a:lnTo>
                    <a:pt x="3817" y="764"/>
                  </a:lnTo>
                  <a:lnTo>
                    <a:pt x="4078" y="523"/>
                  </a:lnTo>
                  <a:lnTo>
                    <a:pt x="4218" y="423"/>
                  </a:lnTo>
                  <a:lnTo>
                    <a:pt x="4359" y="322"/>
                  </a:lnTo>
                  <a:lnTo>
                    <a:pt x="4419" y="282"/>
                  </a:lnTo>
                  <a:lnTo>
                    <a:pt x="4439" y="222"/>
                  </a:lnTo>
                  <a:lnTo>
                    <a:pt x="4439" y="142"/>
                  </a:lnTo>
                  <a:lnTo>
                    <a:pt x="4419" y="81"/>
                  </a:lnTo>
                  <a:lnTo>
                    <a:pt x="4379" y="41"/>
                  </a:lnTo>
                  <a:lnTo>
                    <a:pt x="4319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4"/>
            <p:cNvSpPr/>
            <p:nvPr/>
          </p:nvSpPr>
          <p:spPr>
            <a:xfrm>
              <a:off x="4471525" y="987300"/>
              <a:ext cx="216950" cy="173750"/>
            </a:xfrm>
            <a:custGeom>
              <a:avLst/>
              <a:gdLst/>
              <a:ahLst/>
              <a:cxnLst/>
              <a:rect l="l" t="t" r="r" b="b"/>
              <a:pathLst>
                <a:path w="8678" h="6950" extrusionOk="0">
                  <a:moveTo>
                    <a:pt x="8497" y="0"/>
                  </a:moveTo>
                  <a:lnTo>
                    <a:pt x="8417" y="20"/>
                  </a:lnTo>
                  <a:lnTo>
                    <a:pt x="7894" y="362"/>
                  </a:lnTo>
                  <a:lnTo>
                    <a:pt x="7372" y="743"/>
                  </a:lnTo>
                  <a:lnTo>
                    <a:pt x="6870" y="1145"/>
                  </a:lnTo>
                  <a:lnTo>
                    <a:pt x="6388" y="1547"/>
                  </a:lnTo>
                  <a:lnTo>
                    <a:pt x="5364" y="2390"/>
                  </a:lnTo>
                  <a:lnTo>
                    <a:pt x="4861" y="2812"/>
                  </a:lnTo>
                  <a:lnTo>
                    <a:pt x="4379" y="3234"/>
                  </a:lnTo>
                  <a:lnTo>
                    <a:pt x="3435" y="4118"/>
                  </a:lnTo>
                  <a:lnTo>
                    <a:pt x="2953" y="4540"/>
                  </a:lnTo>
                  <a:lnTo>
                    <a:pt x="2451" y="4941"/>
                  </a:lnTo>
                  <a:lnTo>
                    <a:pt x="1869" y="5363"/>
                  </a:lnTo>
                  <a:lnTo>
                    <a:pt x="1266" y="5785"/>
                  </a:lnTo>
                  <a:lnTo>
                    <a:pt x="664" y="6187"/>
                  </a:lnTo>
                  <a:lnTo>
                    <a:pt x="81" y="6628"/>
                  </a:lnTo>
                  <a:lnTo>
                    <a:pt x="21" y="6669"/>
                  </a:lnTo>
                  <a:lnTo>
                    <a:pt x="1" y="6749"/>
                  </a:lnTo>
                  <a:lnTo>
                    <a:pt x="1" y="6809"/>
                  </a:lnTo>
                  <a:lnTo>
                    <a:pt x="21" y="6869"/>
                  </a:lnTo>
                  <a:lnTo>
                    <a:pt x="61" y="6910"/>
                  </a:lnTo>
                  <a:lnTo>
                    <a:pt x="121" y="6950"/>
                  </a:lnTo>
                  <a:lnTo>
                    <a:pt x="182" y="6950"/>
                  </a:lnTo>
                  <a:lnTo>
                    <a:pt x="242" y="6910"/>
                  </a:lnTo>
                  <a:lnTo>
                    <a:pt x="804" y="6508"/>
                  </a:lnTo>
                  <a:lnTo>
                    <a:pt x="1387" y="6126"/>
                  </a:lnTo>
                  <a:lnTo>
                    <a:pt x="1949" y="5725"/>
                  </a:lnTo>
                  <a:lnTo>
                    <a:pt x="2511" y="5323"/>
                  </a:lnTo>
                  <a:lnTo>
                    <a:pt x="3014" y="4921"/>
                  </a:lnTo>
                  <a:lnTo>
                    <a:pt x="3496" y="4519"/>
                  </a:lnTo>
                  <a:lnTo>
                    <a:pt x="4420" y="3656"/>
                  </a:lnTo>
                  <a:lnTo>
                    <a:pt x="4902" y="3234"/>
                  </a:lnTo>
                  <a:lnTo>
                    <a:pt x="5404" y="2812"/>
                  </a:lnTo>
                  <a:lnTo>
                    <a:pt x="6388" y="1989"/>
                  </a:lnTo>
                  <a:lnTo>
                    <a:pt x="6910" y="1547"/>
                  </a:lnTo>
                  <a:lnTo>
                    <a:pt x="7452" y="1105"/>
                  </a:lnTo>
                  <a:lnTo>
                    <a:pt x="8015" y="703"/>
                  </a:lnTo>
                  <a:lnTo>
                    <a:pt x="8597" y="322"/>
                  </a:lnTo>
                  <a:lnTo>
                    <a:pt x="8658" y="261"/>
                  </a:lnTo>
                  <a:lnTo>
                    <a:pt x="8678" y="201"/>
                  </a:lnTo>
                  <a:lnTo>
                    <a:pt x="8678" y="141"/>
                  </a:lnTo>
                  <a:lnTo>
                    <a:pt x="8658" y="81"/>
                  </a:lnTo>
                  <a:lnTo>
                    <a:pt x="8617" y="20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4"/>
            <p:cNvSpPr/>
            <p:nvPr/>
          </p:nvSpPr>
          <p:spPr>
            <a:xfrm>
              <a:off x="4474050" y="1055575"/>
              <a:ext cx="264650" cy="199875"/>
            </a:xfrm>
            <a:custGeom>
              <a:avLst/>
              <a:gdLst/>
              <a:ahLst/>
              <a:cxnLst/>
              <a:rect l="l" t="t" r="r" b="b"/>
              <a:pathLst>
                <a:path w="10586" h="7995" extrusionOk="0">
                  <a:moveTo>
                    <a:pt x="10445" y="1"/>
                  </a:moveTo>
                  <a:lnTo>
                    <a:pt x="10364" y="21"/>
                  </a:lnTo>
                  <a:lnTo>
                    <a:pt x="10204" y="101"/>
                  </a:lnTo>
                  <a:lnTo>
                    <a:pt x="10043" y="182"/>
                  </a:lnTo>
                  <a:lnTo>
                    <a:pt x="9721" y="383"/>
                  </a:lnTo>
                  <a:lnTo>
                    <a:pt x="9440" y="603"/>
                  </a:lnTo>
                  <a:lnTo>
                    <a:pt x="9159" y="824"/>
                  </a:lnTo>
                  <a:lnTo>
                    <a:pt x="7753" y="1969"/>
                  </a:lnTo>
                  <a:lnTo>
                    <a:pt x="6468" y="2974"/>
                  </a:lnTo>
                  <a:lnTo>
                    <a:pt x="5845" y="3476"/>
                  </a:lnTo>
                  <a:lnTo>
                    <a:pt x="5222" y="3998"/>
                  </a:lnTo>
                  <a:lnTo>
                    <a:pt x="4037" y="5042"/>
                  </a:lnTo>
                  <a:lnTo>
                    <a:pt x="3435" y="5544"/>
                  </a:lnTo>
                  <a:lnTo>
                    <a:pt x="2812" y="6047"/>
                  </a:lnTo>
                  <a:lnTo>
                    <a:pt x="2190" y="6509"/>
                  </a:lnTo>
                  <a:lnTo>
                    <a:pt x="1868" y="6729"/>
                  </a:lnTo>
                  <a:lnTo>
                    <a:pt x="1527" y="6950"/>
                  </a:lnTo>
                  <a:lnTo>
                    <a:pt x="1185" y="7131"/>
                  </a:lnTo>
                  <a:lnTo>
                    <a:pt x="844" y="7332"/>
                  </a:lnTo>
                  <a:lnTo>
                    <a:pt x="482" y="7493"/>
                  </a:lnTo>
                  <a:lnTo>
                    <a:pt x="121" y="7653"/>
                  </a:lnTo>
                  <a:lnTo>
                    <a:pt x="60" y="7694"/>
                  </a:lnTo>
                  <a:lnTo>
                    <a:pt x="20" y="7754"/>
                  </a:lnTo>
                  <a:lnTo>
                    <a:pt x="0" y="7814"/>
                  </a:lnTo>
                  <a:lnTo>
                    <a:pt x="20" y="7874"/>
                  </a:lnTo>
                  <a:lnTo>
                    <a:pt x="40" y="7935"/>
                  </a:lnTo>
                  <a:lnTo>
                    <a:pt x="81" y="7975"/>
                  </a:lnTo>
                  <a:lnTo>
                    <a:pt x="141" y="7995"/>
                  </a:lnTo>
                  <a:lnTo>
                    <a:pt x="221" y="7975"/>
                  </a:lnTo>
                  <a:lnTo>
                    <a:pt x="563" y="7834"/>
                  </a:lnTo>
                  <a:lnTo>
                    <a:pt x="904" y="7673"/>
                  </a:lnTo>
                  <a:lnTo>
                    <a:pt x="1246" y="7493"/>
                  </a:lnTo>
                  <a:lnTo>
                    <a:pt x="1567" y="7312"/>
                  </a:lnTo>
                  <a:lnTo>
                    <a:pt x="2190" y="6910"/>
                  </a:lnTo>
                  <a:lnTo>
                    <a:pt x="2812" y="6488"/>
                  </a:lnTo>
                  <a:lnTo>
                    <a:pt x="3395" y="6026"/>
                  </a:lnTo>
                  <a:lnTo>
                    <a:pt x="3977" y="5544"/>
                  </a:lnTo>
                  <a:lnTo>
                    <a:pt x="5102" y="4540"/>
                  </a:lnTo>
                  <a:lnTo>
                    <a:pt x="5704" y="4038"/>
                  </a:lnTo>
                  <a:lnTo>
                    <a:pt x="6327" y="3536"/>
                  </a:lnTo>
                  <a:lnTo>
                    <a:pt x="7572" y="2552"/>
                  </a:lnTo>
                  <a:lnTo>
                    <a:pt x="8275" y="1989"/>
                  </a:lnTo>
                  <a:lnTo>
                    <a:pt x="8958" y="1427"/>
                  </a:lnTo>
                  <a:lnTo>
                    <a:pt x="9320" y="1126"/>
                  </a:lnTo>
                  <a:lnTo>
                    <a:pt x="9681" y="824"/>
                  </a:lnTo>
                  <a:lnTo>
                    <a:pt x="9862" y="684"/>
                  </a:lnTo>
                  <a:lnTo>
                    <a:pt x="10043" y="563"/>
                  </a:lnTo>
                  <a:lnTo>
                    <a:pt x="10244" y="443"/>
                  </a:lnTo>
                  <a:lnTo>
                    <a:pt x="10465" y="342"/>
                  </a:lnTo>
                  <a:lnTo>
                    <a:pt x="10525" y="302"/>
                  </a:lnTo>
                  <a:lnTo>
                    <a:pt x="10565" y="242"/>
                  </a:lnTo>
                  <a:lnTo>
                    <a:pt x="10585" y="182"/>
                  </a:lnTo>
                  <a:lnTo>
                    <a:pt x="10565" y="121"/>
                  </a:lnTo>
                  <a:lnTo>
                    <a:pt x="10545" y="61"/>
                  </a:lnTo>
                  <a:lnTo>
                    <a:pt x="10505" y="21"/>
                  </a:lnTo>
                  <a:lnTo>
                    <a:pt x="10445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4"/>
            <p:cNvSpPr/>
            <p:nvPr/>
          </p:nvSpPr>
          <p:spPr>
            <a:xfrm>
              <a:off x="4539325" y="1161525"/>
              <a:ext cx="162700" cy="129575"/>
            </a:xfrm>
            <a:custGeom>
              <a:avLst/>
              <a:gdLst/>
              <a:ahLst/>
              <a:cxnLst/>
              <a:rect l="l" t="t" r="r" b="b"/>
              <a:pathLst>
                <a:path w="6508" h="5183" extrusionOk="0">
                  <a:moveTo>
                    <a:pt x="6267" y="1"/>
                  </a:moveTo>
                  <a:lnTo>
                    <a:pt x="6207" y="41"/>
                  </a:lnTo>
                  <a:lnTo>
                    <a:pt x="5463" y="684"/>
                  </a:lnTo>
                  <a:lnTo>
                    <a:pt x="4700" y="1306"/>
                  </a:lnTo>
                  <a:lnTo>
                    <a:pt x="3154" y="2512"/>
                  </a:lnTo>
                  <a:lnTo>
                    <a:pt x="1587" y="3697"/>
                  </a:lnTo>
                  <a:lnTo>
                    <a:pt x="824" y="4299"/>
                  </a:lnTo>
                  <a:lnTo>
                    <a:pt x="40" y="4902"/>
                  </a:lnTo>
                  <a:lnTo>
                    <a:pt x="0" y="4962"/>
                  </a:lnTo>
                  <a:lnTo>
                    <a:pt x="0" y="5022"/>
                  </a:lnTo>
                  <a:lnTo>
                    <a:pt x="0" y="5082"/>
                  </a:lnTo>
                  <a:lnTo>
                    <a:pt x="40" y="5143"/>
                  </a:lnTo>
                  <a:lnTo>
                    <a:pt x="101" y="5163"/>
                  </a:lnTo>
                  <a:lnTo>
                    <a:pt x="161" y="5183"/>
                  </a:lnTo>
                  <a:lnTo>
                    <a:pt x="221" y="5183"/>
                  </a:lnTo>
                  <a:lnTo>
                    <a:pt x="302" y="5143"/>
                  </a:lnTo>
                  <a:lnTo>
                    <a:pt x="1065" y="4540"/>
                  </a:lnTo>
                  <a:lnTo>
                    <a:pt x="1828" y="3938"/>
                  </a:lnTo>
                  <a:lnTo>
                    <a:pt x="3395" y="2753"/>
                  </a:lnTo>
                  <a:lnTo>
                    <a:pt x="4941" y="1547"/>
                  </a:lnTo>
                  <a:lnTo>
                    <a:pt x="5705" y="925"/>
                  </a:lnTo>
                  <a:lnTo>
                    <a:pt x="6448" y="282"/>
                  </a:lnTo>
                  <a:lnTo>
                    <a:pt x="6488" y="242"/>
                  </a:lnTo>
                  <a:lnTo>
                    <a:pt x="6508" y="162"/>
                  </a:lnTo>
                  <a:lnTo>
                    <a:pt x="6488" y="121"/>
                  </a:lnTo>
                  <a:lnTo>
                    <a:pt x="6448" y="61"/>
                  </a:lnTo>
                  <a:lnTo>
                    <a:pt x="6408" y="21"/>
                  </a:lnTo>
                  <a:lnTo>
                    <a:pt x="6327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" name="Google Shape;879;p24"/>
          <p:cNvGrpSpPr/>
          <p:nvPr/>
        </p:nvGrpSpPr>
        <p:grpSpPr>
          <a:xfrm rot="10383328">
            <a:off x="7258784" y="1255125"/>
            <a:ext cx="428545" cy="447100"/>
            <a:chOff x="-1975625" y="552025"/>
            <a:chExt cx="963100" cy="1004800"/>
          </a:xfrm>
        </p:grpSpPr>
        <p:sp>
          <p:nvSpPr>
            <p:cNvPr id="880" name="Google Shape;880;p24"/>
            <p:cNvSpPr/>
            <p:nvPr/>
          </p:nvSpPr>
          <p:spPr>
            <a:xfrm>
              <a:off x="-1965075" y="569100"/>
              <a:ext cx="812975" cy="859175"/>
            </a:xfrm>
            <a:custGeom>
              <a:avLst/>
              <a:gdLst/>
              <a:ahLst/>
              <a:cxnLst/>
              <a:rect l="l" t="t" r="r" b="b"/>
              <a:pathLst>
                <a:path w="32519" h="34367" extrusionOk="0">
                  <a:moveTo>
                    <a:pt x="1687" y="1"/>
                  </a:moveTo>
                  <a:lnTo>
                    <a:pt x="1326" y="41"/>
                  </a:lnTo>
                  <a:lnTo>
                    <a:pt x="1165" y="81"/>
                  </a:lnTo>
                  <a:lnTo>
                    <a:pt x="984" y="141"/>
                  </a:lnTo>
                  <a:lnTo>
                    <a:pt x="824" y="201"/>
                  </a:lnTo>
                  <a:lnTo>
                    <a:pt x="683" y="282"/>
                  </a:lnTo>
                  <a:lnTo>
                    <a:pt x="563" y="382"/>
                  </a:lnTo>
                  <a:lnTo>
                    <a:pt x="442" y="483"/>
                  </a:lnTo>
                  <a:lnTo>
                    <a:pt x="342" y="603"/>
                  </a:lnTo>
                  <a:lnTo>
                    <a:pt x="261" y="724"/>
                  </a:lnTo>
                  <a:lnTo>
                    <a:pt x="201" y="844"/>
                  </a:lnTo>
                  <a:lnTo>
                    <a:pt x="141" y="1005"/>
                  </a:lnTo>
                  <a:lnTo>
                    <a:pt x="81" y="1146"/>
                  </a:lnTo>
                  <a:lnTo>
                    <a:pt x="61" y="1306"/>
                  </a:lnTo>
                  <a:lnTo>
                    <a:pt x="20" y="1628"/>
                  </a:lnTo>
                  <a:lnTo>
                    <a:pt x="0" y="1969"/>
                  </a:lnTo>
                  <a:lnTo>
                    <a:pt x="40" y="2331"/>
                  </a:lnTo>
                  <a:lnTo>
                    <a:pt x="81" y="2692"/>
                  </a:lnTo>
                  <a:lnTo>
                    <a:pt x="161" y="3054"/>
                  </a:lnTo>
                  <a:lnTo>
                    <a:pt x="241" y="3415"/>
                  </a:lnTo>
                  <a:lnTo>
                    <a:pt x="342" y="3757"/>
                  </a:lnTo>
                  <a:lnTo>
                    <a:pt x="543" y="4399"/>
                  </a:lnTo>
                  <a:lnTo>
                    <a:pt x="703" y="4901"/>
                  </a:lnTo>
                  <a:lnTo>
                    <a:pt x="964" y="5645"/>
                  </a:lnTo>
                  <a:lnTo>
                    <a:pt x="1246" y="6388"/>
                  </a:lnTo>
                  <a:lnTo>
                    <a:pt x="1567" y="7111"/>
                  </a:lnTo>
                  <a:lnTo>
                    <a:pt x="1888" y="7814"/>
                  </a:lnTo>
                  <a:lnTo>
                    <a:pt x="1868" y="7894"/>
                  </a:lnTo>
                  <a:lnTo>
                    <a:pt x="1868" y="7995"/>
                  </a:lnTo>
                  <a:lnTo>
                    <a:pt x="1888" y="8075"/>
                  </a:lnTo>
                  <a:lnTo>
                    <a:pt x="1928" y="8175"/>
                  </a:lnTo>
                  <a:lnTo>
                    <a:pt x="2089" y="8537"/>
                  </a:lnTo>
                  <a:lnTo>
                    <a:pt x="2270" y="8878"/>
                  </a:lnTo>
                  <a:lnTo>
                    <a:pt x="2591" y="9601"/>
                  </a:lnTo>
                  <a:lnTo>
                    <a:pt x="2772" y="9943"/>
                  </a:lnTo>
                  <a:lnTo>
                    <a:pt x="2973" y="10264"/>
                  </a:lnTo>
                  <a:lnTo>
                    <a:pt x="3194" y="10586"/>
                  </a:lnTo>
                  <a:lnTo>
                    <a:pt x="3475" y="10867"/>
                  </a:lnTo>
                  <a:lnTo>
                    <a:pt x="4078" y="12032"/>
                  </a:lnTo>
                  <a:lnTo>
                    <a:pt x="4640" y="13157"/>
                  </a:lnTo>
                  <a:lnTo>
                    <a:pt x="5182" y="14482"/>
                  </a:lnTo>
                  <a:lnTo>
                    <a:pt x="5765" y="15788"/>
                  </a:lnTo>
                  <a:lnTo>
                    <a:pt x="6347" y="17093"/>
                  </a:lnTo>
                  <a:lnTo>
                    <a:pt x="6950" y="18399"/>
                  </a:lnTo>
                  <a:lnTo>
                    <a:pt x="8175" y="20990"/>
                  </a:lnTo>
                  <a:lnTo>
                    <a:pt x="9380" y="23581"/>
                  </a:lnTo>
                  <a:lnTo>
                    <a:pt x="10304" y="25549"/>
                  </a:lnTo>
                  <a:lnTo>
                    <a:pt x="11248" y="27518"/>
                  </a:lnTo>
                  <a:lnTo>
                    <a:pt x="13156" y="31434"/>
                  </a:lnTo>
                  <a:lnTo>
                    <a:pt x="13558" y="32298"/>
                  </a:lnTo>
                  <a:lnTo>
                    <a:pt x="13799" y="32760"/>
                  </a:lnTo>
                  <a:lnTo>
                    <a:pt x="14060" y="33222"/>
                  </a:lnTo>
                  <a:lnTo>
                    <a:pt x="14201" y="33423"/>
                  </a:lnTo>
                  <a:lnTo>
                    <a:pt x="14361" y="33623"/>
                  </a:lnTo>
                  <a:lnTo>
                    <a:pt x="14522" y="33804"/>
                  </a:lnTo>
                  <a:lnTo>
                    <a:pt x="14703" y="33965"/>
                  </a:lnTo>
                  <a:lnTo>
                    <a:pt x="14904" y="34105"/>
                  </a:lnTo>
                  <a:lnTo>
                    <a:pt x="15104" y="34226"/>
                  </a:lnTo>
                  <a:lnTo>
                    <a:pt x="15325" y="34306"/>
                  </a:lnTo>
                  <a:lnTo>
                    <a:pt x="15566" y="34367"/>
                  </a:lnTo>
                  <a:lnTo>
                    <a:pt x="15687" y="34367"/>
                  </a:lnTo>
                  <a:lnTo>
                    <a:pt x="15807" y="34326"/>
                  </a:lnTo>
                  <a:lnTo>
                    <a:pt x="16330" y="34226"/>
                  </a:lnTo>
                  <a:lnTo>
                    <a:pt x="16852" y="34085"/>
                  </a:lnTo>
                  <a:lnTo>
                    <a:pt x="17374" y="33945"/>
                  </a:lnTo>
                  <a:lnTo>
                    <a:pt x="17876" y="33764"/>
                  </a:lnTo>
                  <a:lnTo>
                    <a:pt x="18378" y="33583"/>
                  </a:lnTo>
                  <a:lnTo>
                    <a:pt x="18860" y="33382"/>
                  </a:lnTo>
                  <a:lnTo>
                    <a:pt x="19342" y="33182"/>
                  </a:lnTo>
                  <a:lnTo>
                    <a:pt x="19824" y="32961"/>
                  </a:lnTo>
                  <a:lnTo>
                    <a:pt x="20286" y="32720"/>
                  </a:lnTo>
                  <a:lnTo>
                    <a:pt x="20748" y="32458"/>
                  </a:lnTo>
                  <a:lnTo>
                    <a:pt x="21210" y="32197"/>
                  </a:lnTo>
                  <a:lnTo>
                    <a:pt x="21672" y="31916"/>
                  </a:lnTo>
                  <a:lnTo>
                    <a:pt x="22556" y="31334"/>
                  </a:lnTo>
                  <a:lnTo>
                    <a:pt x="23440" y="30711"/>
                  </a:lnTo>
                  <a:lnTo>
                    <a:pt x="23982" y="30289"/>
                  </a:lnTo>
                  <a:lnTo>
                    <a:pt x="24504" y="29847"/>
                  </a:lnTo>
                  <a:lnTo>
                    <a:pt x="25006" y="29385"/>
                  </a:lnTo>
                  <a:lnTo>
                    <a:pt x="25488" y="28903"/>
                  </a:lnTo>
                  <a:lnTo>
                    <a:pt x="26874" y="28060"/>
                  </a:lnTo>
                  <a:lnTo>
                    <a:pt x="27577" y="27638"/>
                  </a:lnTo>
                  <a:lnTo>
                    <a:pt x="28240" y="27156"/>
                  </a:lnTo>
                  <a:lnTo>
                    <a:pt x="28562" y="26915"/>
                  </a:lnTo>
                  <a:lnTo>
                    <a:pt x="28863" y="26674"/>
                  </a:lnTo>
                  <a:lnTo>
                    <a:pt x="29164" y="26393"/>
                  </a:lnTo>
                  <a:lnTo>
                    <a:pt x="29445" y="26112"/>
                  </a:lnTo>
                  <a:lnTo>
                    <a:pt x="29686" y="25830"/>
                  </a:lnTo>
                  <a:lnTo>
                    <a:pt x="29927" y="25529"/>
                  </a:lnTo>
                  <a:lnTo>
                    <a:pt x="30128" y="25188"/>
                  </a:lnTo>
                  <a:lnTo>
                    <a:pt x="30309" y="24846"/>
                  </a:lnTo>
                  <a:lnTo>
                    <a:pt x="30630" y="24585"/>
                  </a:lnTo>
                  <a:lnTo>
                    <a:pt x="30952" y="24284"/>
                  </a:lnTo>
                  <a:lnTo>
                    <a:pt x="31253" y="23982"/>
                  </a:lnTo>
                  <a:lnTo>
                    <a:pt x="31514" y="23681"/>
                  </a:lnTo>
                  <a:lnTo>
                    <a:pt x="31775" y="23380"/>
                  </a:lnTo>
                  <a:lnTo>
                    <a:pt x="31996" y="23059"/>
                  </a:lnTo>
                  <a:lnTo>
                    <a:pt x="32157" y="22737"/>
                  </a:lnTo>
                  <a:lnTo>
                    <a:pt x="32297" y="22436"/>
                  </a:lnTo>
                  <a:lnTo>
                    <a:pt x="32378" y="22376"/>
                  </a:lnTo>
                  <a:lnTo>
                    <a:pt x="32438" y="22295"/>
                  </a:lnTo>
                  <a:lnTo>
                    <a:pt x="32478" y="22195"/>
                  </a:lnTo>
                  <a:lnTo>
                    <a:pt x="32498" y="22115"/>
                  </a:lnTo>
                  <a:lnTo>
                    <a:pt x="32518" y="22014"/>
                  </a:lnTo>
                  <a:lnTo>
                    <a:pt x="32498" y="21914"/>
                  </a:lnTo>
                  <a:lnTo>
                    <a:pt x="32438" y="21813"/>
                  </a:lnTo>
                  <a:lnTo>
                    <a:pt x="32378" y="21733"/>
                  </a:lnTo>
                  <a:lnTo>
                    <a:pt x="32338" y="21572"/>
                  </a:lnTo>
                  <a:lnTo>
                    <a:pt x="32297" y="21432"/>
                  </a:lnTo>
                  <a:lnTo>
                    <a:pt x="32217" y="21291"/>
                  </a:lnTo>
                  <a:lnTo>
                    <a:pt x="32117" y="21150"/>
                  </a:lnTo>
                  <a:lnTo>
                    <a:pt x="32016" y="21010"/>
                  </a:lnTo>
                  <a:lnTo>
                    <a:pt x="31876" y="20889"/>
                  </a:lnTo>
                  <a:lnTo>
                    <a:pt x="31715" y="20749"/>
                  </a:lnTo>
                  <a:lnTo>
                    <a:pt x="31514" y="20628"/>
                  </a:lnTo>
                  <a:lnTo>
                    <a:pt x="31514" y="20528"/>
                  </a:lnTo>
                  <a:lnTo>
                    <a:pt x="31494" y="20407"/>
                  </a:lnTo>
                  <a:lnTo>
                    <a:pt x="31434" y="20307"/>
                  </a:lnTo>
                  <a:lnTo>
                    <a:pt x="31353" y="20227"/>
                  </a:lnTo>
                  <a:lnTo>
                    <a:pt x="30349" y="19483"/>
                  </a:lnTo>
                  <a:lnTo>
                    <a:pt x="29847" y="19102"/>
                  </a:lnTo>
                  <a:lnTo>
                    <a:pt x="29325" y="18720"/>
                  </a:lnTo>
                  <a:lnTo>
                    <a:pt x="28782" y="18379"/>
                  </a:lnTo>
                  <a:lnTo>
                    <a:pt x="28240" y="18057"/>
                  </a:lnTo>
                  <a:lnTo>
                    <a:pt x="27959" y="17917"/>
                  </a:lnTo>
                  <a:lnTo>
                    <a:pt x="27678" y="17776"/>
                  </a:lnTo>
                  <a:lnTo>
                    <a:pt x="27376" y="17656"/>
                  </a:lnTo>
                  <a:lnTo>
                    <a:pt x="27095" y="17555"/>
                  </a:lnTo>
                  <a:lnTo>
                    <a:pt x="25529" y="16390"/>
                  </a:lnTo>
                  <a:lnTo>
                    <a:pt x="24745" y="15828"/>
                  </a:lnTo>
                  <a:lnTo>
                    <a:pt x="23942" y="15286"/>
                  </a:lnTo>
                  <a:lnTo>
                    <a:pt x="23580" y="14944"/>
                  </a:lnTo>
                  <a:lnTo>
                    <a:pt x="23219" y="14603"/>
                  </a:lnTo>
                  <a:lnTo>
                    <a:pt x="22837" y="14301"/>
                  </a:lnTo>
                  <a:lnTo>
                    <a:pt x="22456" y="14000"/>
                  </a:lnTo>
                  <a:lnTo>
                    <a:pt x="22054" y="13719"/>
                  </a:lnTo>
                  <a:lnTo>
                    <a:pt x="21652" y="13458"/>
                  </a:lnTo>
                  <a:lnTo>
                    <a:pt x="21230" y="13217"/>
                  </a:lnTo>
                  <a:lnTo>
                    <a:pt x="20789" y="13016"/>
                  </a:lnTo>
                  <a:lnTo>
                    <a:pt x="20588" y="12815"/>
                  </a:lnTo>
                  <a:lnTo>
                    <a:pt x="20588" y="12715"/>
                  </a:lnTo>
                  <a:lnTo>
                    <a:pt x="20548" y="12594"/>
                  </a:lnTo>
                  <a:lnTo>
                    <a:pt x="20507" y="12494"/>
                  </a:lnTo>
                  <a:lnTo>
                    <a:pt x="20407" y="12413"/>
                  </a:lnTo>
                  <a:lnTo>
                    <a:pt x="19784" y="11992"/>
                  </a:lnTo>
                  <a:lnTo>
                    <a:pt x="19162" y="11570"/>
                  </a:lnTo>
                  <a:lnTo>
                    <a:pt x="18077" y="10606"/>
                  </a:lnTo>
                  <a:lnTo>
                    <a:pt x="16992" y="9601"/>
                  </a:lnTo>
                  <a:lnTo>
                    <a:pt x="16430" y="9139"/>
                  </a:lnTo>
                  <a:lnTo>
                    <a:pt x="15868" y="8677"/>
                  </a:lnTo>
                  <a:lnTo>
                    <a:pt x="15285" y="8276"/>
                  </a:lnTo>
                  <a:lnTo>
                    <a:pt x="14683" y="7894"/>
                  </a:lnTo>
                  <a:lnTo>
                    <a:pt x="14622" y="7854"/>
                  </a:lnTo>
                  <a:lnTo>
                    <a:pt x="14542" y="7834"/>
                  </a:lnTo>
                  <a:lnTo>
                    <a:pt x="14422" y="7834"/>
                  </a:lnTo>
                  <a:lnTo>
                    <a:pt x="14281" y="7874"/>
                  </a:lnTo>
                  <a:lnTo>
                    <a:pt x="14180" y="7934"/>
                  </a:lnTo>
                  <a:lnTo>
                    <a:pt x="14140" y="7934"/>
                  </a:lnTo>
                  <a:lnTo>
                    <a:pt x="13698" y="7513"/>
                  </a:lnTo>
                  <a:lnTo>
                    <a:pt x="12112" y="6046"/>
                  </a:lnTo>
                  <a:lnTo>
                    <a:pt x="11288" y="5323"/>
                  </a:lnTo>
                  <a:lnTo>
                    <a:pt x="10445" y="4620"/>
                  </a:lnTo>
                  <a:lnTo>
                    <a:pt x="10003" y="4279"/>
                  </a:lnTo>
                  <a:lnTo>
                    <a:pt x="9561" y="3937"/>
                  </a:lnTo>
                  <a:lnTo>
                    <a:pt x="9119" y="3636"/>
                  </a:lnTo>
                  <a:lnTo>
                    <a:pt x="8657" y="3335"/>
                  </a:lnTo>
                  <a:lnTo>
                    <a:pt x="8195" y="3054"/>
                  </a:lnTo>
                  <a:lnTo>
                    <a:pt x="7733" y="2793"/>
                  </a:lnTo>
                  <a:lnTo>
                    <a:pt x="7251" y="2551"/>
                  </a:lnTo>
                  <a:lnTo>
                    <a:pt x="6769" y="2331"/>
                  </a:lnTo>
                  <a:lnTo>
                    <a:pt x="6689" y="2310"/>
                  </a:lnTo>
                  <a:lnTo>
                    <a:pt x="6628" y="2290"/>
                  </a:lnTo>
                  <a:lnTo>
                    <a:pt x="6568" y="2290"/>
                  </a:lnTo>
                  <a:lnTo>
                    <a:pt x="6508" y="2310"/>
                  </a:lnTo>
                  <a:lnTo>
                    <a:pt x="5905" y="1848"/>
                  </a:lnTo>
                  <a:lnTo>
                    <a:pt x="5263" y="1366"/>
                  </a:lnTo>
                  <a:lnTo>
                    <a:pt x="4921" y="1146"/>
                  </a:lnTo>
                  <a:lnTo>
                    <a:pt x="4580" y="925"/>
                  </a:lnTo>
                  <a:lnTo>
                    <a:pt x="4218" y="724"/>
                  </a:lnTo>
                  <a:lnTo>
                    <a:pt x="3877" y="543"/>
                  </a:lnTo>
                  <a:lnTo>
                    <a:pt x="3495" y="362"/>
                  </a:lnTo>
                  <a:lnTo>
                    <a:pt x="3134" y="222"/>
                  </a:lnTo>
                  <a:lnTo>
                    <a:pt x="2772" y="121"/>
                  </a:lnTo>
                  <a:lnTo>
                    <a:pt x="2411" y="41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4"/>
            <p:cNvSpPr/>
            <p:nvPr/>
          </p:nvSpPr>
          <p:spPr>
            <a:xfrm>
              <a:off x="-1966575" y="567600"/>
              <a:ext cx="815475" cy="862175"/>
            </a:xfrm>
            <a:custGeom>
              <a:avLst/>
              <a:gdLst/>
              <a:ahLst/>
              <a:cxnLst/>
              <a:rect l="l" t="t" r="r" b="b"/>
              <a:pathLst>
                <a:path w="32619" h="34487" extrusionOk="0">
                  <a:moveTo>
                    <a:pt x="2209" y="121"/>
                  </a:moveTo>
                  <a:lnTo>
                    <a:pt x="2491" y="161"/>
                  </a:lnTo>
                  <a:lnTo>
                    <a:pt x="2792" y="221"/>
                  </a:lnTo>
                  <a:lnTo>
                    <a:pt x="3073" y="302"/>
                  </a:lnTo>
                  <a:lnTo>
                    <a:pt x="3354" y="422"/>
                  </a:lnTo>
                  <a:lnTo>
                    <a:pt x="3656" y="543"/>
                  </a:lnTo>
                  <a:lnTo>
                    <a:pt x="3937" y="663"/>
                  </a:lnTo>
                  <a:lnTo>
                    <a:pt x="4238" y="824"/>
                  </a:lnTo>
                  <a:lnTo>
                    <a:pt x="4821" y="1165"/>
                  </a:lnTo>
                  <a:lnTo>
                    <a:pt x="5403" y="1567"/>
                  </a:lnTo>
                  <a:lnTo>
                    <a:pt x="5965" y="1989"/>
                  </a:lnTo>
                  <a:lnTo>
                    <a:pt x="6528" y="2411"/>
                  </a:lnTo>
                  <a:lnTo>
                    <a:pt x="6548" y="2431"/>
                  </a:lnTo>
                  <a:lnTo>
                    <a:pt x="6568" y="2431"/>
                  </a:lnTo>
                  <a:lnTo>
                    <a:pt x="6688" y="2411"/>
                  </a:lnTo>
                  <a:lnTo>
                    <a:pt x="6809" y="2431"/>
                  </a:lnTo>
                  <a:lnTo>
                    <a:pt x="7251" y="2632"/>
                  </a:lnTo>
                  <a:lnTo>
                    <a:pt x="7713" y="2873"/>
                  </a:lnTo>
                  <a:lnTo>
                    <a:pt x="8135" y="3114"/>
                  </a:lnTo>
                  <a:lnTo>
                    <a:pt x="8576" y="3375"/>
                  </a:lnTo>
                  <a:lnTo>
                    <a:pt x="8998" y="3636"/>
                  </a:lnTo>
                  <a:lnTo>
                    <a:pt x="9420" y="3937"/>
                  </a:lnTo>
                  <a:lnTo>
                    <a:pt x="9842" y="4238"/>
                  </a:lnTo>
                  <a:lnTo>
                    <a:pt x="10244" y="4540"/>
                  </a:lnTo>
                  <a:lnTo>
                    <a:pt x="11047" y="5202"/>
                  </a:lnTo>
                  <a:lnTo>
                    <a:pt x="11830" y="5865"/>
                  </a:lnTo>
                  <a:lnTo>
                    <a:pt x="12573" y="6548"/>
                  </a:lnTo>
                  <a:lnTo>
                    <a:pt x="13317" y="7231"/>
                  </a:lnTo>
                  <a:lnTo>
                    <a:pt x="13718" y="7613"/>
                  </a:lnTo>
                  <a:lnTo>
                    <a:pt x="14180" y="8035"/>
                  </a:lnTo>
                  <a:lnTo>
                    <a:pt x="14200" y="8055"/>
                  </a:lnTo>
                  <a:lnTo>
                    <a:pt x="14240" y="8075"/>
                  </a:lnTo>
                  <a:lnTo>
                    <a:pt x="14281" y="8055"/>
                  </a:lnTo>
                  <a:lnTo>
                    <a:pt x="14361" y="7994"/>
                  </a:lnTo>
                  <a:lnTo>
                    <a:pt x="14461" y="7954"/>
                  </a:lnTo>
                  <a:lnTo>
                    <a:pt x="14602" y="7954"/>
                  </a:lnTo>
                  <a:lnTo>
                    <a:pt x="14662" y="7974"/>
                  </a:lnTo>
                  <a:lnTo>
                    <a:pt x="14723" y="7994"/>
                  </a:lnTo>
                  <a:lnTo>
                    <a:pt x="15184" y="8296"/>
                  </a:lnTo>
                  <a:lnTo>
                    <a:pt x="15646" y="8597"/>
                  </a:lnTo>
                  <a:lnTo>
                    <a:pt x="16088" y="8938"/>
                  </a:lnTo>
                  <a:lnTo>
                    <a:pt x="16530" y="9300"/>
                  </a:lnTo>
                  <a:lnTo>
                    <a:pt x="16972" y="9661"/>
                  </a:lnTo>
                  <a:lnTo>
                    <a:pt x="17394" y="10043"/>
                  </a:lnTo>
                  <a:lnTo>
                    <a:pt x="18237" y="10826"/>
                  </a:lnTo>
                  <a:lnTo>
                    <a:pt x="19181" y="11670"/>
                  </a:lnTo>
                  <a:lnTo>
                    <a:pt x="19824" y="12092"/>
                  </a:lnTo>
                  <a:lnTo>
                    <a:pt x="20427" y="12514"/>
                  </a:lnTo>
                  <a:lnTo>
                    <a:pt x="20507" y="12574"/>
                  </a:lnTo>
                  <a:lnTo>
                    <a:pt x="20567" y="12674"/>
                  </a:lnTo>
                  <a:lnTo>
                    <a:pt x="20587" y="12775"/>
                  </a:lnTo>
                  <a:lnTo>
                    <a:pt x="20587" y="12875"/>
                  </a:lnTo>
                  <a:lnTo>
                    <a:pt x="20587" y="12895"/>
                  </a:lnTo>
                  <a:lnTo>
                    <a:pt x="20708" y="13016"/>
                  </a:lnTo>
                  <a:lnTo>
                    <a:pt x="20828" y="13116"/>
                  </a:lnTo>
                  <a:lnTo>
                    <a:pt x="21210" y="13297"/>
                  </a:lnTo>
                  <a:lnTo>
                    <a:pt x="21592" y="13518"/>
                  </a:lnTo>
                  <a:lnTo>
                    <a:pt x="21973" y="13759"/>
                  </a:lnTo>
                  <a:lnTo>
                    <a:pt x="22355" y="14020"/>
                  </a:lnTo>
                  <a:lnTo>
                    <a:pt x="22737" y="14301"/>
                  </a:lnTo>
                  <a:lnTo>
                    <a:pt x="23138" y="14622"/>
                  </a:lnTo>
                  <a:lnTo>
                    <a:pt x="23540" y="14984"/>
                  </a:lnTo>
                  <a:lnTo>
                    <a:pt x="23962" y="15386"/>
                  </a:lnTo>
                  <a:lnTo>
                    <a:pt x="24625" y="15828"/>
                  </a:lnTo>
                  <a:lnTo>
                    <a:pt x="25267" y="16290"/>
                  </a:lnTo>
                  <a:lnTo>
                    <a:pt x="26533" y="17234"/>
                  </a:lnTo>
                  <a:lnTo>
                    <a:pt x="27115" y="17655"/>
                  </a:lnTo>
                  <a:lnTo>
                    <a:pt x="27135" y="17675"/>
                  </a:lnTo>
                  <a:lnTo>
                    <a:pt x="27617" y="17856"/>
                  </a:lnTo>
                  <a:lnTo>
                    <a:pt x="28099" y="18077"/>
                  </a:lnTo>
                  <a:lnTo>
                    <a:pt x="28561" y="18338"/>
                  </a:lnTo>
                  <a:lnTo>
                    <a:pt x="29003" y="18599"/>
                  </a:lnTo>
                  <a:lnTo>
                    <a:pt x="29445" y="18901"/>
                  </a:lnTo>
                  <a:lnTo>
                    <a:pt x="29887" y="19222"/>
                  </a:lnTo>
                  <a:lnTo>
                    <a:pt x="30751" y="19865"/>
                  </a:lnTo>
                  <a:lnTo>
                    <a:pt x="31373" y="20327"/>
                  </a:lnTo>
                  <a:lnTo>
                    <a:pt x="31454" y="20407"/>
                  </a:lnTo>
                  <a:lnTo>
                    <a:pt x="31494" y="20487"/>
                  </a:lnTo>
                  <a:lnTo>
                    <a:pt x="31514" y="20588"/>
                  </a:lnTo>
                  <a:lnTo>
                    <a:pt x="31514" y="20688"/>
                  </a:lnTo>
                  <a:lnTo>
                    <a:pt x="31514" y="20728"/>
                  </a:lnTo>
                  <a:lnTo>
                    <a:pt x="31554" y="20749"/>
                  </a:lnTo>
                  <a:lnTo>
                    <a:pt x="31715" y="20849"/>
                  </a:lnTo>
                  <a:lnTo>
                    <a:pt x="31875" y="20969"/>
                  </a:lnTo>
                  <a:lnTo>
                    <a:pt x="32016" y="21090"/>
                  </a:lnTo>
                  <a:lnTo>
                    <a:pt x="32116" y="21231"/>
                  </a:lnTo>
                  <a:lnTo>
                    <a:pt x="32217" y="21351"/>
                  </a:lnTo>
                  <a:lnTo>
                    <a:pt x="32297" y="21492"/>
                  </a:lnTo>
                  <a:lnTo>
                    <a:pt x="32337" y="21652"/>
                  </a:lnTo>
                  <a:lnTo>
                    <a:pt x="32377" y="21793"/>
                  </a:lnTo>
                  <a:lnTo>
                    <a:pt x="32377" y="21813"/>
                  </a:lnTo>
                  <a:lnTo>
                    <a:pt x="32398" y="21833"/>
                  </a:lnTo>
                  <a:lnTo>
                    <a:pt x="32458" y="21913"/>
                  </a:lnTo>
                  <a:lnTo>
                    <a:pt x="32498" y="21994"/>
                  </a:lnTo>
                  <a:lnTo>
                    <a:pt x="32518" y="22074"/>
                  </a:lnTo>
                  <a:lnTo>
                    <a:pt x="32518" y="22134"/>
                  </a:lnTo>
                  <a:lnTo>
                    <a:pt x="32498" y="22215"/>
                  </a:lnTo>
                  <a:lnTo>
                    <a:pt x="32458" y="22315"/>
                  </a:lnTo>
                  <a:lnTo>
                    <a:pt x="32398" y="22375"/>
                  </a:lnTo>
                  <a:lnTo>
                    <a:pt x="32317" y="22436"/>
                  </a:lnTo>
                  <a:lnTo>
                    <a:pt x="32297" y="22456"/>
                  </a:lnTo>
                  <a:lnTo>
                    <a:pt x="32297" y="22476"/>
                  </a:lnTo>
                  <a:lnTo>
                    <a:pt x="32197" y="22737"/>
                  </a:lnTo>
                  <a:lnTo>
                    <a:pt x="32056" y="23018"/>
                  </a:lnTo>
                  <a:lnTo>
                    <a:pt x="31855" y="23299"/>
                  </a:lnTo>
                  <a:lnTo>
                    <a:pt x="31634" y="23601"/>
                  </a:lnTo>
                  <a:lnTo>
                    <a:pt x="31373" y="23902"/>
                  </a:lnTo>
                  <a:lnTo>
                    <a:pt x="31072" y="24203"/>
                  </a:lnTo>
                  <a:lnTo>
                    <a:pt x="30730" y="24545"/>
                  </a:lnTo>
                  <a:lnTo>
                    <a:pt x="30349" y="24866"/>
                  </a:lnTo>
                  <a:lnTo>
                    <a:pt x="30329" y="24886"/>
                  </a:lnTo>
                  <a:lnTo>
                    <a:pt x="30168" y="25187"/>
                  </a:lnTo>
                  <a:lnTo>
                    <a:pt x="30007" y="25448"/>
                  </a:lnTo>
                  <a:lnTo>
                    <a:pt x="29807" y="25730"/>
                  </a:lnTo>
                  <a:lnTo>
                    <a:pt x="29606" y="25971"/>
                  </a:lnTo>
                  <a:lnTo>
                    <a:pt x="29385" y="26212"/>
                  </a:lnTo>
                  <a:lnTo>
                    <a:pt x="29144" y="26453"/>
                  </a:lnTo>
                  <a:lnTo>
                    <a:pt x="28903" y="26674"/>
                  </a:lnTo>
                  <a:lnTo>
                    <a:pt x="28642" y="26895"/>
                  </a:lnTo>
                  <a:lnTo>
                    <a:pt x="28099" y="27296"/>
                  </a:lnTo>
                  <a:lnTo>
                    <a:pt x="27517" y="27698"/>
                  </a:lnTo>
                  <a:lnTo>
                    <a:pt x="26914" y="28060"/>
                  </a:lnTo>
                  <a:lnTo>
                    <a:pt x="26312" y="28421"/>
                  </a:lnTo>
                  <a:lnTo>
                    <a:pt x="25508" y="28923"/>
                  </a:lnTo>
                  <a:lnTo>
                    <a:pt x="25066" y="29365"/>
                  </a:lnTo>
                  <a:lnTo>
                    <a:pt x="24564" y="29827"/>
                  </a:lnTo>
                  <a:lnTo>
                    <a:pt x="24042" y="30289"/>
                  </a:lnTo>
                  <a:lnTo>
                    <a:pt x="23480" y="30731"/>
                  </a:lnTo>
                  <a:lnTo>
                    <a:pt x="22455" y="31434"/>
                  </a:lnTo>
                  <a:lnTo>
                    <a:pt x="21953" y="31775"/>
                  </a:lnTo>
                  <a:lnTo>
                    <a:pt x="21471" y="32077"/>
                  </a:lnTo>
                  <a:lnTo>
                    <a:pt x="20989" y="32358"/>
                  </a:lnTo>
                  <a:lnTo>
                    <a:pt x="20507" y="32619"/>
                  </a:lnTo>
                  <a:lnTo>
                    <a:pt x="20025" y="32880"/>
                  </a:lnTo>
                  <a:lnTo>
                    <a:pt x="19563" y="33101"/>
                  </a:lnTo>
                  <a:lnTo>
                    <a:pt x="19101" y="33322"/>
                  </a:lnTo>
                  <a:lnTo>
                    <a:pt x="18639" y="33503"/>
                  </a:lnTo>
                  <a:lnTo>
                    <a:pt x="18177" y="33683"/>
                  </a:lnTo>
                  <a:lnTo>
                    <a:pt x="17715" y="33844"/>
                  </a:lnTo>
                  <a:lnTo>
                    <a:pt x="17253" y="33985"/>
                  </a:lnTo>
                  <a:lnTo>
                    <a:pt x="16791" y="34125"/>
                  </a:lnTo>
                  <a:lnTo>
                    <a:pt x="16329" y="34226"/>
                  </a:lnTo>
                  <a:lnTo>
                    <a:pt x="15847" y="34326"/>
                  </a:lnTo>
                  <a:lnTo>
                    <a:pt x="15847" y="34346"/>
                  </a:lnTo>
                  <a:lnTo>
                    <a:pt x="15747" y="34366"/>
                  </a:lnTo>
                  <a:lnTo>
                    <a:pt x="15626" y="34366"/>
                  </a:lnTo>
                  <a:lnTo>
                    <a:pt x="15426" y="34326"/>
                  </a:lnTo>
                  <a:lnTo>
                    <a:pt x="15245" y="34266"/>
                  </a:lnTo>
                  <a:lnTo>
                    <a:pt x="15064" y="34165"/>
                  </a:lnTo>
                  <a:lnTo>
                    <a:pt x="14903" y="34065"/>
                  </a:lnTo>
                  <a:lnTo>
                    <a:pt x="14743" y="33924"/>
                  </a:lnTo>
                  <a:lnTo>
                    <a:pt x="14602" y="33784"/>
                  </a:lnTo>
                  <a:lnTo>
                    <a:pt x="14461" y="33643"/>
                  </a:lnTo>
                  <a:lnTo>
                    <a:pt x="14321" y="33463"/>
                  </a:lnTo>
                  <a:lnTo>
                    <a:pt x="14080" y="33101"/>
                  </a:lnTo>
                  <a:lnTo>
                    <a:pt x="13859" y="32719"/>
                  </a:lnTo>
                  <a:lnTo>
                    <a:pt x="13678" y="32318"/>
                  </a:lnTo>
                  <a:lnTo>
                    <a:pt x="13477" y="31936"/>
                  </a:lnTo>
                  <a:lnTo>
                    <a:pt x="13276" y="31474"/>
                  </a:lnTo>
                  <a:lnTo>
                    <a:pt x="11408" y="27658"/>
                  </a:lnTo>
                  <a:lnTo>
                    <a:pt x="10444" y="25649"/>
                  </a:lnTo>
                  <a:lnTo>
                    <a:pt x="9500" y="23621"/>
                  </a:lnTo>
                  <a:lnTo>
                    <a:pt x="8757" y="22034"/>
                  </a:lnTo>
                  <a:lnTo>
                    <a:pt x="8014" y="20467"/>
                  </a:lnTo>
                  <a:lnTo>
                    <a:pt x="7170" y="18680"/>
                  </a:lnTo>
                  <a:lnTo>
                    <a:pt x="6327" y="16872"/>
                  </a:lnTo>
                  <a:lnTo>
                    <a:pt x="5523" y="15024"/>
                  </a:lnTo>
                  <a:lnTo>
                    <a:pt x="5142" y="14100"/>
                  </a:lnTo>
                  <a:lnTo>
                    <a:pt x="4760" y="13176"/>
                  </a:lnTo>
                  <a:lnTo>
                    <a:pt x="4338" y="12353"/>
                  </a:lnTo>
                  <a:lnTo>
                    <a:pt x="4198" y="12052"/>
                  </a:lnTo>
                  <a:lnTo>
                    <a:pt x="3575" y="10907"/>
                  </a:lnTo>
                  <a:lnTo>
                    <a:pt x="3575" y="10887"/>
                  </a:lnTo>
                  <a:lnTo>
                    <a:pt x="3374" y="10686"/>
                  </a:lnTo>
                  <a:lnTo>
                    <a:pt x="3194" y="10465"/>
                  </a:lnTo>
                  <a:lnTo>
                    <a:pt x="3033" y="10224"/>
                  </a:lnTo>
                  <a:lnTo>
                    <a:pt x="2892" y="10003"/>
                  </a:lnTo>
                  <a:lnTo>
                    <a:pt x="2631" y="9501"/>
                  </a:lnTo>
                  <a:lnTo>
                    <a:pt x="2390" y="8979"/>
                  </a:lnTo>
                  <a:lnTo>
                    <a:pt x="2230" y="8597"/>
                  </a:lnTo>
                  <a:lnTo>
                    <a:pt x="2029" y="8195"/>
                  </a:lnTo>
                  <a:lnTo>
                    <a:pt x="2009" y="8135"/>
                  </a:lnTo>
                  <a:lnTo>
                    <a:pt x="1988" y="8055"/>
                  </a:lnTo>
                  <a:lnTo>
                    <a:pt x="1988" y="7974"/>
                  </a:lnTo>
                  <a:lnTo>
                    <a:pt x="2009" y="7894"/>
                  </a:lnTo>
                  <a:lnTo>
                    <a:pt x="2029" y="7874"/>
                  </a:lnTo>
                  <a:lnTo>
                    <a:pt x="2009" y="7854"/>
                  </a:lnTo>
                  <a:lnTo>
                    <a:pt x="1647" y="7070"/>
                  </a:lnTo>
                  <a:lnTo>
                    <a:pt x="1326" y="6327"/>
                  </a:lnTo>
                  <a:lnTo>
                    <a:pt x="1065" y="5624"/>
                  </a:lnTo>
                  <a:lnTo>
                    <a:pt x="824" y="4941"/>
                  </a:lnTo>
                  <a:lnTo>
                    <a:pt x="723" y="4680"/>
                  </a:lnTo>
                  <a:lnTo>
                    <a:pt x="562" y="4158"/>
                  </a:lnTo>
                  <a:lnTo>
                    <a:pt x="382" y="3535"/>
                  </a:lnTo>
                  <a:lnTo>
                    <a:pt x="301" y="3214"/>
                  </a:lnTo>
                  <a:lnTo>
                    <a:pt x="221" y="2873"/>
                  </a:lnTo>
                  <a:lnTo>
                    <a:pt x="181" y="2551"/>
                  </a:lnTo>
                  <a:lnTo>
                    <a:pt x="141" y="2210"/>
                  </a:lnTo>
                  <a:lnTo>
                    <a:pt x="121" y="1888"/>
                  </a:lnTo>
                  <a:lnTo>
                    <a:pt x="141" y="1587"/>
                  </a:lnTo>
                  <a:lnTo>
                    <a:pt x="181" y="1286"/>
                  </a:lnTo>
                  <a:lnTo>
                    <a:pt x="281" y="1005"/>
                  </a:lnTo>
                  <a:lnTo>
                    <a:pt x="342" y="884"/>
                  </a:lnTo>
                  <a:lnTo>
                    <a:pt x="402" y="764"/>
                  </a:lnTo>
                  <a:lnTo>
                    <a:pt x="482" y="663"/>
                  </a:lnTo>
                  <a:lnTo>
                    <a:pt x="562" y="563"/>
                  </a:lnTo>
                  <a:lnTo>
                    <a:pt x="683" y="462"/>
                  </a:lnTo>
                  <a:lnTo>
                    <a:pt x="783" y="382"/>
                  </a:lnTo>
                  <a:lnTo>
                    <a:pt x="924" y="322"/>
                  </a:lnTo>
                  <a:lnTo>
                    <a:pt x="1065" y="261"/>
                  </a:lnTo>
                  <a:lnTo>
                    <a:pt x="1286" y="201"/>
                  </a:lnTo>
                  <a:lnTo>
                    <a:pt x="1486" y="141"/>
                  </a:lnTo>
                  <a:lnTo>
                    <a:pt x="1707" y="121"/>
                  </a:lnTo>
                  <a:close/>
                  <a:moveTo>
                    <a:pt x="1687" y="0"/>
                  </a:moveTo>
                  <a:lnTo>
                    <a:pt x="1366" y="61"/>
                  </a:lnTo>
                  <a:lnTo>
                    <a:pt x="1024" y="141"/>
                  </a:lnTo>
                  <a:lnTo>
                    <a:pt x="884" y="221"/>
                  </a:lnTo>
                  <a:lnTo>
                    <a:pt x="743" y="282"/>
                  </a:lnTo>
                  <a:lnTo>
                    <a:pt x="603" y="382"/>
                  </a:lnTo>
                  <a:lnTo>
                    <a:pt x="502" y="462"/>
                  </a:lnTo>
                  <a:lnTo>
                    <a:pt x="402" y="583"/>
                  </a:lnTo>
                  <a:lnTo>
                    <a:pt x="321" y="683"/>
                  </a:lnTo>
                  <a:lnTo>
                    <a:pt x="241" y="804"/>
                  </a:lnTo>
                  <a:lnTo>
                    <a:pt x="181" y="944"/>
                  </a:lnTo>
                  <a:lnTo>
                    <a:pt x="80" y="1226"/>
                  </a:lnTo>
                  <a:lnTo>
                    <a:pt x="20" y="1527"/>
                  </a:lnTo>
                  <a:lnTo>
                    <a:pt x="0" y="1848"/>
                  </a:lnTo>
                  <a:lnTo>
                    <a:pt x="20" y="2170"/>
                  </a:lnTo>
                  <a:lnTo>
                    <a:pt x="60" y="2511"/>
                  </a:lnTo>
                  <a:lnTo>
                    <a:pt x="100" y="2873"/>
                  </a:lnTo>
                  <a:lnTo>
                    <a:pt x="181" y="3214"/>
                  </a:lnTo>
                  <a:lnTo>
                    <a:pt x="261" y="3535"/>
                  </a:lnTo>
                  <a:lnTo>
                    <a:pt x="442" y="4178"/>
                  </a:lnTo>
                  <a:lnTo>
                    <a:pt x="623" y="4700"/>
                  </a:lnTo>
                  <a:lnTo>
                    <a:pt x="703" y="4982"/>
                  </a:lnTo>
                  <a:lnTo>
                    <a:pt x="944" y="5664"/>
                  </a:lnTo>
                  <a:lnTo>
                    <a:pt x="1225" y="6367"/>
                  </a:lnTo>
                  <a:lnTo>
                    <a:pt x="1527" y="7111"/>
                  </a:lnTo>
                  <a:lnTo>
                    <a:pt x="1888" y="7894"/>
                  </a:lnTo>
                  <a:lnTo>
                    <a:pt x="1868" y="7954"/>
                  </a:lnTo>
                  <a:lnTo>
                    <a:pt x="1868" y="8055"/>
                  </a:lnTo>
                  <a:lnTo>
                    <a:pt x="1888" y="8155"/>
                  </a:lnTo>
                  <a:lnTo>
                    <a:pt x="1928" y="8255"/>
                  </a:lnTo>
                  <a:lnTo>
                    <a:pt x="2129" y="8637"/>
                  </a:lnTo>
                  <a:lnTo>
                    <a:pt x="2290" y="9019"/>
                  </a:lnTo>
                  <a:lnTo>
                    <a:pt x="2531" y="9541"/>
                  </a:lnTo>
                  <a:lnTo>
                    <a:pt x="2792" y="10063"/>
                  </a:lnTo>
                  <a:lnTo>
                    <a:pt x="2953" y="10304"/>
                  </a:lnTo>
                  <a:lnTo>
                    <a:pt x="3113" y="10525"/>
                  </a:lnTo>
                  <a:lnTo>
                    <a:pt x="3274" y="10746"/>
                  </a:lnTo>
                  <a:lnTo>
                    <a:pt x="3475" y="10967"/>
                  </a:lnTo>
                  <a:lnTo>
                    <a:pt x="4077" y="12112"/>
                  </a:lnTo>
                  <a:lnTo>
                    <a:pt x="4238" y="12413"/>
                  </a:lnTo>
                  <a:lnTo>
                    <a:pt x="4660" y="13237"/>
                  </a:lnTo>
                  <a:lnTo>
                    <a:pt x="5021" y="14161"/>
                  </a:lnTo>
                  <a:lnTo>
                    <a:pt x="5423" y="15084"/>
                  </a:lnTo>
                  <a:lnTo>
                    <a:pt x="6226" y="16912"/>
                  </a:lnTo>
                  <a:lnTo>
                    <a:pt x="7070" y="18720"/>
                  </a:lnTo>
                  <a:lnTo>
                    <a:pt x="7914" y="20507"/>
                  </a:lnTo>
                  <a:lnTo>
                    <a:pt x="8657" y="22074"/>
                  </a:lnTo>
                  <a:lnTo>
                    <a:pt x="9380" y="23661"/>
                  </a:lnTo>
                  <a:lnTo>
                    <a:pt x="10344" y="25689"/>
                  </a:lnTo>
                  <a:lnTo>
                    <a:pt x="11288" y="27698"/>
                  </a:lnTo>
                  <a:lnTo>
                    <a:pt x="13176" y="31514"/>
                  </a:lnTo>
                  <a:lnTo>
                    <a:pt x="13377" y="31976"/>
                  </a:lnTo>
                  <a:lnTo>
                    <a:pt x="13578" y="32378"/>
                  </a:lnTo>
                  <a:lnTo>
                    <a:pt x="13779" y="32780"/>
                  </a:lnTo>
                  <a:lnTo>
                    <a:pt x="13999" y="33181"/>
                  </a:lnTo>
                  <a:lnTo>
                    <a:pt x="14240" y="33543"/>
                  </a:lnTo>
                  <a:lnTo>
                    <a:pt x="14381" y="33724"/>
                  </a:lnTo>
                  <a:lnTo>
                    <a:pt x="14522" y="33884"/>
                  </a:lnTo>
                  <a:lnTo>
                    <a:pt x="14682" y="34025"/>
                  </a:lnTo>
                  <a:lnTo>
                    <a:pt x="14843" y="34165"/>
                  </a:lnTo>
                  <a:lnTo>
                    <a:pt x="15024" y="34266"/>
                  </a:lnTo>
                  <a:lnTo>
                    <a:pt x="15205" y="34366"/>
                  </a:lnTo>
                  <a:lnTo>
                    <a:pt x="15405" y="34447"/>
                  </a:lnTo>
                  <a:lnTo>
                    <a:pt x="15606" y="34487"/>
                  </a:lnTo>
                  <a:lnTo>
                    <a:pt x="15787" y="34487"/>
                  </a:lnTo>
                  <a:lnTo>
                    <a:pt x="15887" y="34447"/>
                  </a:lnTo>
                  <a:lnTo>
                    <a:pt x="16349" y="34346"/>
                  </a:lnTo>
                  <a:lnTo>
                    <a:pt x="16811" y="34226"/>
                  </a:lnTo>
                  <a:lnTo>
                    <a:pt x="17293" y="34105"/>
                  </a:lnTo>
                  <a:lnTo>
                    <a:pt x="17755" y="33965"/>
                  </a:lnTo>
                  <a:lnTo>
                    <a:pt x="18217" y="33804"/>
                  </a:lnTo>
                  <a:lnTo>
                    <a:pt x="18679" y="33623"/>
                  </a:lnTo>
                  <a:lnTo>
                    <a:pt x="19141" y="33422"/>
                  </a:lnTo>
                  <a:lnTo>
                    <a:pt x="19603" y="33201"/>
                  </a:lnTo>
                  <a:lnTo>
                    <a:pt x="20085" y="32980"/>
                  </a:lnTo>
                  <a:lnTo>
                    <a:pt x="20567" y="32719"/>
                  </a:lnTo>
                  <a:lnTo>
                    <a:pt x="21029" y="32458"/>
                  </a:lnTo>
                  <a:lnTo>
                    <a:pt x="21531" y="32177"/>
                  </a:lnTo>
                  <a:lnTo>
                    <a:pt x="22013" y="31856"/>
                  </a:lnTo>
                  <a:lnTo>
                    <a:pt x="22516" y="31534"/>
                  </a:lnTo>
                  <a:lnTo>
                    <a:pt x="23540" y="30831"/>
                  </a:lnTo>
                  <a:lnTo>
                    <a:pt x="24102" y="30389"/>
                  </a:lnTo>
                  <a:lnTo>
                    <a:pt x="24645" y="29927"/>
                  </a:lnTo>
                  <a:lnTo>
                    <a:pt x="25127" y="29466"/>
                  </a:lnTo>
                  <a:lnTo>
                    <a:pt x="25589" y="29004"/>
                  </a:lnTo>
                  <a:lnTo>
                    <a:pt x="26372" y="28522"/>
                  </a:lnTo>
                  <a:lnTo>
                    <a:pt x="26995" y="28160"/>
                  </a:lnTo>
                  <a:lnTo>
                    <a:pt x="27577" y="27778"/>
                  </a:lnTo>
                  <a:lnTo>
                    <a:pt x="28160" y="27397"/>
                  </a:lnTo>
                  <a:lnTo>
                    <a:pt x="28722" y="26975"/>
                  </a:lnTo>
                  <a:lnTo>
                    <a:pt x="28983" y="26754"/>
                  </a:lnTo>
                  <a:lnTo>
                    <a:pt x="29224" y="26533"/>
                  </a:lnTo>
                  <a:lnTo>
                    <a:pt x="29465" y="26292"/>
                  </a:lnTo>
                  <a:lnTo>
                    <a:pt x="29686" y="26051"/>
                  </a:lnTo>
                  <a:lnTo>
                    <a:pt x="29907" y="25790"/>
                  </a:lnTo>
                  <a:lnTo>
                    <a:pt x="30088" y="25529"/>
                  </a:lnTo>
                  <a:lnTo>
                    <a:pt x="30269" y="25248"/>
                  </a:lnTo>
                  <a:lnTo>
                    <a:pt x="30429" y="24946"/>
                  </a:lnTo>
                  <a:lnTo>
                    <a:pt x="30811" y="24625"/>
                  </a:lnTo>
                  <a:lnTo>
                    <a:pt x="31152" y="24284"/>
                  </a:lnTo>
                  <a:lnTo>
                    <a:pt x="31454" y="23962"/>
                  </a:lnTo>
                  <a:lnTo>
                    <a:pt x="31735" y="23661"/>
                  </a:lnTo>
                  <a:lnTo>
                    <a:pt x="31956" y="23360"/>
                  </a:lnTo>
                  <a:lnTo>
                    <a:pt x="32136" y="23078"/>
                  </a:lnTo>
                  <a:lnTo>
                    <a:pt x="32297" y="22797"/>
                  </a:lnTo>
                  <a:lnTo>
                    <a:pt x="32398" y="22516"/>
                  </a:lnTo>
                  <a:lnTo>
                    <a:pt x="32478" y="22456"/>
                  </a:lnTo>
                  <a:lnTo>
                    <a:pt x="32558" y="22355"/>
                  </a:lnTo>
                  <a:lnTo>
                    <a:pt x="32598" y="22255"/>
                  </a:lnTo>
                  <a:lnTo>
                    <a:pt x="32618" y="22134"/>
                  </a:lnTo>
                  <a:lnTo>
                    <a:pt x="32618" y="22034"/>
                  </a:lnTo>
                  <a:lnTo>
                    <a:pt x="32598" y="21934"/>
                  </a:lnTo>
                  <a:lnTo>
                    <a:pt x="32558" y="21853"/>
                  </a:lnTo>
                  <a:lnTo>
                    <a:pt x="32478" y="21753"/>
                  </a:lnTo>
                  <a:lnTo>
                    <a:pt x="32438" y="21612"/>
                  </a:lnTo>
                  <a:lnTo>
                    <a:pt x="32398" y="21451"/>
                  </a:lnTo>
                  <a:lnTo>
                    <a:pt x="32317" y="21311"/>
                  </a:lnTo>
                  <a:lnTo>
                    <a:pt x="32217" y="21170"/>
                  </a:lnTo>
                  <a:lnTo>
                    <a:pt x="32096" y="21030"/>
                  </a:lnTo>
                  <a:lnTo>
                    <a:pt x="31976" y="20909"/>
                  </a:lnTo>
                  <a:lnTo>
                    <a:pt x="31815" y="20789"/>
                  </a:lnTo>
                  <a:lnTo>
                    <a:pt x="31634" y="20668"/>
                  </a:lnTo>
                  <a:lnTo>
                    <a:pt x="31634" y="20548"/>
                  </a:lnTo>
                  <a:lnTo>
                    <a:pt x="31594" y="20427"/>
                  </a:lnTo>
                  <a:lnTo>
                    <a:pt x="31534" y="20327"/>
                  </a:lnTo>
                  <a:lnTo>
                    <a:pt x="31454" y="20246"/>
                  </a:lnTo>
                  <a:lnTo>
                    <a:pt x="30811" y="19764"/>
                  </a:lnTo>
                  <a:lnTo>
                    <a:pt x="29947" y="19122"/>
                  </a:lnTo>
                  <a:lnTo>
                    <a:pt x="29525" y="18800"/>
                  </a:lnTo>
                  <a:lnTo>
                    <a:pt x="29063" y="18519"/>
                  </a:lnTo>
                  <a:lnTo>
                    <a:pt x="28622" y="18238"/>
                  </a:lnTo>
                  <a:lnTo>
                    <a:pt x="28139" y="17977"/>
                  </a:lnTo>
                  <a:lnTo>
                    <a:pt x="27657" y="17756"/>
                  </a:lnTo>
                  <a:lnTo>
                    <a:pt x="27175" y="17575"/>
                  </a:lnTo>
                  <a:lnTo>
                    <a:pt x="26593" y="17133"/>
                  </a:lnTo>
                  <a:lnTo>
                    <a:pt x="25328" y="16189"/>
                  </a:lnTo>
                  <a:lnTo>
                    <a:pt x="24685" y="15727"/>
                  </a:lnTo>
                  <a:lnTo>
                    <a:pt x="24042" y="15285"/>
                  </a:lnTo>
                  <a:lnTo>
                    <a:pt x="23620" y="14904"/>
                  </a:lnTo>
                  <a:lnTo>
                    <a:pt x="23199" y="14542"/>
                  </a:lnTo>
                  <a:lnTo>
                    <a:pt x="22817" y="14221"/>
                  </a:lnTo>
                  <a:lnTo>
                    <a:pt x="22415" y="13920"/>
                  </a:lnTo>
                  <a:lnTo>
                    <a:pt x="22034" y="13658"/>
                  </a:lnTo>
                  <a:lnTo>
                    <a:pt x="21652" y="13417"/>
                  </a:lnTo>
                  <a:lnTo>
                    <a:pt x="21270" y="13217"/>
                  </a:lnTo>
                  <a:lnTo>
                    <a:pt x="20889" y="13016"/>
                  </a:lnTo>
                  <a:lnTo>
                    <a:pt x="20788" y="12915"/>
                  </a:lnTo>
                  <a:lnTo>
                    <a:pt x="20708" y="12855"/>
                  </a:lnTo>
                  <a:lnTo>
                    <a:pt x="20688" y="12734"/>
                  </a:lnTo>
                  <a:lnTo>
                    <a:pt x="20668" y="12614"/>
                  </a:lnTo>
                  <a:lnTo>
                    <a:pt x="20587" y="12493"/>
                  </a:lnTo>
                  <a:lnTo>
                    <a:pt x="20487" y="12413"/>
                  </a:lnTo>
                  <a:lnTo>
                    <a:pt x="19884" y="11991"/>
                  </a:lnTo>
                  <a:lnTo>
                    <a:pt x="19242" y="11590"/>
                  </a:lnTo>
                  <a:lnTo>
                    <a:pt x="18318" y="10726"/>
                  </a:lnTo>
                  <a:lnTo>
                    <a:pt x="17474" y="9963"/>
                  </a:lnTo>
                  <a:lnTo>
                    <a:pt x="17032" y="9581"/>
                  </a:lnTo>
                  <a:lnTo>
                    <a:pt x="16611" y="9199"/>
                  </a:lnTo>
                  <a:lnTo>
                    <a:pt x="16149" y="8858"/>
                  </a:lnTo>
                  <a:lnTo>
                    <a:pt x="15707" y="8517"/>
                  </a:lnTo>
                  <a:lnTo>
                    <a:pt x="15245" y="8195"/>
                  </a:lnTo>
                  <a:lnTo>
                    <a:pt x="14783" y="7894"/>
                  </a:lnTo>
                  <a:lnTo>
                    <a:pt x="14642" y="7834"/>
                  </a:lnTo>
                  <a:lnTo>
                    <a:pt x="14502" y="7834"/>
                  </a:lnTo>
                  <a:lnTo>
                    <a:pt x="14361" y="7854"/>
                  </a:lnTo>
                  <a:lnTo>
                    <a:pt x="14240" y="7934"/>
                  </a:lnTo>
                  <a:lnTo>
                    <a:pt x="13799" y="7532"/>
                  </a:lnTo>
                  <a:lnTo>
                    <a:pt x="13377" y="7131"/>
                  </a:lnTo>
                  <a:lnTo>
                    <a:pt x="12654" y="6468"/>
                  </a:lnTo>
                  <a:lnTo>
                    <a:pt x="11891" y="5785"/>
                  </a:lnTo>
                  <a:lnTo>
                    <a:pt x="11127" y="5102"/>
                  </a:lnTo>
                  <a:lnTo>
                    <a:pt x="10324" y="4459"/>
                  </a:lnTo>
                  <a:lnTo>
                    <a:pt x="9902" y="4138"/>
                  </a:lnTo>
                  <a:lnTo>
                    <a:pt x="9480" y="3837"/>
                  </a:lnTo>
                  <a:lnTo>
                    <a:pt x="9059" y="3535"/>
                  </a:lnTo>
                  <a:lnTo>
                    <a:pt x="8637" y="3274"/>
                  </a:lnTo>
                  <a:lnTo>
                    <a:pt x="8195" y="3013"/>
                  </a:lnTo>
                  <a:lnTo>
                    <a:pt x="7753" y="2752"/>
                  </a:lnTo>
                  <a:lnTo>
                    <a:pt x="7311" y="2531"/>
                  </a:lnTo>
                  <a:lnTo>
                    <a:pt x="6849" y="2330"/>
                  </a:lnTo>
                  <a:lnTo>
                    <a:pt x="6709" y="2290"/>
                  </a:lnTo>
                  <a:lnTo>
                    <a:pt x="6568" y="2310"/>
                  </a:lnTo>
                  <a:lnTo>
                    <a:pt x="5905" y="1788"/>
                  </a:lnTo>
                  <a:lnTo>
                    <a:pt x="5202" y="1286"/>
                  </a:lnTo>
                  <a:lnTo>
                    <a:pt x="4861" y="1065"/>
                  </a:lnTo>
                  <a:lnTo>
                    <a:pt x="4499" y="844"/>
                  </a:lnTo>
                  <a:lnTo>
                    <a:pt x="4138" y="643"/>
                  </a:lnTo>
                  <a:lnTo>
                    <a:pt x="3796" y="462"/>
                  </a:lnTo>
                  <a:lnTo>
                    <a:pt x="3435" y="322"/>
                  </a:lnTo>
                  <a:lnTo>
                    <a:pt x="3073" y="181"/>
                  </a:lnTo>
                  <a:lnTo>
                    <a:pt x="2732" y="101"/>
                  </a:lnTo>
                  <a:lnTo>
                    <a:pt x="2370" y="41"/>
                  </a:lnTo>
                  <a:lnTo>
                    <a:pt x="2029" y="0"/>
                  </a:lnTo>
                  <a:close/>
                </a:path>
              </a:pathLst>
            </a:custGeom>
            <a:solidFill>
              <a:srgbClr val="FFE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4"/>
            <p:cNvSpPr/>
            <p:nvPr/>
          </p:nvSpPr>
          <p:spPr>
            <a:xfrm>
              <a:off x="-1536250" y="843275"/>
              <a:ext cx="153675" cy="130575"/>
            </a:xfrm>
            <a:custGeom>
              <a:avLst/>
              <a:gdLst/>
              <a:ahLst/>
              <a:cxnLst/>
              <a:rect l="l" t="t" r="r" b="b"/>
              <a:pathLst>
                <a:path w="6147" h="5223" extrusionOk="0">
                  <a:moveTo>
                    <a:pt x="884" y="0"/>
                  </a:moveTo>
                  <a:lnTo>
                    <a:pt x="783" y="40"/>
                  </a:lnTo>
                  <a:lnTo>
                    <a:pt x="683" y="101"/>
                  </a:lnTo>
                  <a:lnTo>
                    <a:pt x="603" y="181"/>
                  </a:lnTo>
                  <a:lnTo>
                    <a:pt x="462" y="382"/>
                  </a:lnTo>
                  <a:lnTo>
                    <a:pt x="342" y="583"/>
                  </a:lnTo>
                  <a:lnTo>
                    <a:pt x="241" y="784"/>
                  </a:lnTo>
                  <a:lnTo>
                    <a:pt x="161" y="984"/>
                  </a:lnTo>
                  <a:lnTo>
                    <a:pt x="80" y="1185"/>
                  </a:lnTo>
                  <a:lnTo>
                    <a:pt x="40" y="1386"/>
                  </a:lnTo>
                  <a:lnTo>
                    <a:pt x="20" y="1567"/>
                  </a:lnTo>
                  <a:lnTo>
                    <a:pt x="0" y="1768"/>
                  </a:lnTo>
                  <a:lnTo>
                    <a:pt x="0" y="1969"/>
                  </a:lnTo>
                  <a:lnTo>
                    <a:pt x="20" y="2149"/>
                  </a:lnTo>
                  <a:lnTo>
                    <a:pt x="40" y="2330"/>
                  </a:lnTo>
                  <a:lnTo>
                    <a:pt x="101" y="2511"/>
                  </a:lnTo>
                  <a:lnTo>
                    <a:pt x="141" y="2692"/>
                  </a:lnTo>
                  <a:lnTo>
                    <a:pt x="221" y="2872"/>
                  </a:lnTo>
                  <a:lnTo>
                    <a:pt x="301" y="3033"/>
                  </a:lnTo>
                  <a:lnTo>
                    <a:pt x="402" y="3214"/>
                  </a:lnTo>
                  <a:lnTo>
                    <a:pt x="542" y="3475"/>
                  </a:lnTo>
                  <a:lnTo>
                    <a:pt x="703" y="3736"/>
                  </a:lnTo>
                  <a:lnTo>
                    <a:pt x="884" y="3997"/>
                  </a:lnTo>
                  <a:lnTo>
                    <a:pt x="1065" y="4218"/>
                  </a:lnTo>
                  <a:lnTo>
                    <a:pt x="1245" y="4439"/>
                  </a:lnTo>
                  <a:lnTo>
                    <a:pt x="1426" y="4640"/>
                  </a:lnTo>
                  <a:lnTo>
                    <a:pt x="1607" y="4801"/>
                  </a:lnTo>
                  <a:lnTo>
                    <a:pt x="1788" y="4921"/>
                  </a:lnTo>
                  <a:lnTo>
                    <a:pt x="1848" y="4961"/>
                  </a:lnTo>
                  <a:lnTo>
                    <a:pt x="1928" y="4981"/>
                  </a:lnTo>
                  <a:lnTo>
                    <a:pt x="1989" y="5001"/>
                  </a:lnTo>
                  <a:lnTo>
                    <a:pt x="2069" y="5001"/>
                  </a:lnTo>
                  <a:lnTo>
                    <a:pt x="2209" y="4941"/>
                  </a:lnTo>
                  <a:lnTo>
                    <a:pt x="2330" y="4861"/>
                  </a:lnTo>
                  <a:lnTo>
                    <a:pt x="2671" y="4981"/>
                  </a:lnTo>
                  <a:lnTo>
                    <a:pt x="3033" y="5062"/>
                  </a:lnTo>
                  <a:lnTo>
                    <a:pt x="3395" y="5102"/>
                  </a:lnTo>
                  <a:lnTo>
                    <a:pt x="3756" y="5082"/>
                  </a:lnTo>
                  <a:lnTo>
                    <a:pt x="3897" y="5122"/>
                  </a:lnTo>
                  <a:lnTo>
                    <a:pt x="4218" y="5122"/>
                  </a:lnTo>
                  <a:lnTo>
                    <a:pt x="4379" y="5102"/>
                  </a:lnTo>
                  <a:lnTo>
                    <a:pt x="4519" y="5162"/>
                  </a:lnTo>
                  <a:lnTo>
                    <a:pt x="4680" y="5182"/>
                  </a:lnTo>
                  <a:lnTo>
                    <a:pt x="4861" y="5202"/>
                  </a:lnTo>
                  <a:lnTo>
                    <a:pt x="5021" y="5222"/>
                  </a:lnTo>
                  <a:lnTo>
                    <a:pt x="5142" y="5202"/>
                  </a:lnTo>
                  <a:lnTo>
                    <a:pt x="5242" y="5162"/>
                  </a:lnTo>
                  <a:lnTo>
                    <a:pt x="5343" y="5102"/>
                  </a:lnTo>
                  <a:lnTo>
                    <a:pt x="5403" y="5022"/>
                  </a:lnTo>
                  <a:lnTo>
                    <a:pt x="5503" y="4821"/>
                  </a:lnTo>
                  <a:lnTo>
                    <a:pt x="5544" y="4620"/>
                  </a:lnTo>
                  <a:lnTo>
                    <a:pt x="5564" y="4419"/>
                  </a:lnTo>
                  <a:lnTo>
                    <a:pt x="5544" y="4238"/>
                  </a:lnTo>
                  <a:lnTo>
                    <a:pt x="5624" y="4258"/>
                  </a:lnTo>
                  <a:lnTo>
                    <a:pt x="5704" y="4278"/>
                  </a:lnTo>
                  <a:lnTo>
                    <a:pt x="5785" y="4258"/>
                  </a:lnTo>
                  <a:lnTo>
                    <a:pt x="5865" y="4238"/>
                  </a:lnTo>
                  <a:lnTo>
                    <a:pt x="5925" y="4218"/>
                  </a:lnTo>
                  <a:lnTo>
                    <a:pt x="5986" y="4158"/>
                  </a:lnTo>
                  <a:lnTo>
                    <a:pt x="6086" y="4037"/>
                  </a:lnTo>
                  <a:lnTo>
                    <a:pt x="6106" y="3977"/>
                  </a:lnTo>
                  <a:lnTo>
                    <a:pt x="6126" y="3897"/>
                  </a:lnTo>
                  <a:lnTo>
                    <a:pt x="6146" y="3816"/>
                  </a:lnTo>
                  <a:lnTo>
                    <a:pt x="6126" y="3756"/>
                  </a:lnTo>
                  <a:lnTo>
                    <a:pt x="6106" y="3676"/>
                  </a:lnTo>
                  <a:lnTo>
                    <a:pt x="6086" y="3595"/>
                  </a:lnTo>
                  <a:lnTo>
                    <a:pt x="6026" y="3535"/>
                  </a:lnTo>
                  <a:lnTo>
                    <a:pt x="5945" y="3475"/>
                  </a:lnTo>
                  <a:lnTo>
                    <a:pt x="5805" y="3375"/>
                  </a:lnTo>
                  <a:lnTo>
                    <a:pt x="5805" y="3274"/>
                  </a:lnTo>
                  <a:lnTo>
                    <a:pt x="5765" y="3194"/>
                  </a:lnTo>
                  <a:lnTo>
                    <a:pt x="5704" y="3113"/>
                  </a:lnTo>
                  <a:lnTo>
                    <a:pt x="5644" y="3033"/>
                  </a:lnTo>
                  <a:lnTo>
                    <a:pt x="4720" y="2270"/>
                  </a:lnTo>
                  <a:lnTo>
                    <a:pt x="4238" y="1908"/>
                  </a:lnTo>
                  <a:lnTo>
                    <a:pt x="3756" y="1547"/>
                  </a:lnTo>
                  <a:lnTo>
                    <a:pt x="3234" y="1225"/>
                  </a:lnTo>
                  <a:lnTo>
                    <a:pt x="2973" y="1085"/>
                  </a:lnTo>
                  <a:lnTo>
                    <a:pt x="2712" y="944"/>
                  </a:lnTo>
                  <a:lnTo>
                    <a:pt x="2451" y="824"/>
                  </a:lnTo>
                  <a:lnTo>
                    <a:pt x="2169" y="723"/>
                  </a:lnTo>
                  <a:lnTo>
                    <a:pt x="1888" y="643"/>
                  </a:lnTo>
                  <a:lnTo>
                    <a:pt x="1587" y="563"/>
                  </a:lnTo>
                  <a:lnTo>
                    <a:pt x="1346" y="221"/>
                  </a:lnTo>
                  <a:lnTo>
                    <a:pt x="1286" y="121"/>
                  </a:lnTo>
                  <a:lnTo>
                    <a:pt x="1185" y="60"/>
                  </a:lnTo>
                  <a:lnTo>
                    <a:pt x="1085" y="20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4"/>
            <p:cNvSpPr/>
            <p:nvPr/>
          </p:nvSpPr>
          <p:spPr>
            <a:xfrm>
              <a:off x="-1705475" y="1187225"/>
              <a:ext cx="119525" cy="131075"/>
            </a:xfrm>
            <a:custGeom>
              <a:avLst/>
              <a:gdLst/>
              <a:ahLst/>
              <a:cxnLst/>
              <a:rect l="l" t="t" r="r" b="b"/>
              <a:pathLst>
                <a:path w="4781" h="5243" extrusionOk="0">
                  <a:moveTo>
                    <a:pt x="3796" y="3817"/>
                  </a:moveTo>
                  <a:lnTo>
                    <a:pt x="3817" y="3837"/>
                  </a:lnTo>
                  <a:lnTo>
                    <a:pt x="3776" y="3978"/>
                  </a:lnTo>
                  <a:lnTo>
                    <a:pt x="3696" y="4118"/>
                  </a:lnTo>
                  <a:lnTo>
                    <a:pt x="3656" y="3978"/>
                  </a:lnTo>
                  <a:lnTo>
                    <a:pt x="3636" y="3857"/>
                  </a:lnTo>
                  <a:lnTo>
                    <a:pt x="3716" y="3837"/>
                  </a:lnTo>
                  <a:lnTo>
                    <a:pt x="3796" y="3817"/>
                  </a:lnTo>
                  <a:close/>
                  <a:moveTo>
                    <a:pt x="1266" y="1"/>
                  </a:moveTo>
                  <a:lnTo>
                    <a:pt x="985" y="21"/>
                  </a:lnTo>
                  <a:lnTo>
                    <a:pt x="723" y="81"/>
                  </a:lnTo>
                  <a:lnTo>
                    <a:pt x="442" y="202"/>
                  </a:lnTo>
                  <a:lnTo>
                    <a:pt x="141" y="382"/>
                  </a:lnTo>
                  <a:lnTo>
                    <a:pt x="81" y="443"/>
                  </a:lnTo>
                  <a:lnTo>
                    <a:pt x="41" y="503"/>
                  </a:lnTo>
                  <a:lnTo>
                    <a:pt x="20" y="603"/>
                  </a:lnTo>
                  <a:lnTo>
                    <a:pt x="0" y="684"/>
                  </a:lnTo>
                  <a:lnTo>
                    <a:pt x="20" y="764"/>
                  </a:lnTo>
                  <a:lnTo>
                    <a:pt x="41" y="864"/>
                  </a:lnTo>
                  <a:lnTo>
                    <a:pt x="81" y="925"/>
                  </a:lnTo>
                  <a:lnTo>
                    <a:pt x="121" y="985"/>
                  </a:lnTo>
                  <a:lnTo>
                    <a:pt x="261" y="1105"/>
                  </a:lnTo>
                  <a:lnTo>
                    <a:pt x="282" y="1246"/>
                  </a:lnTo>
                  <a:lnTo>
                    <a:pt x="362" y="1387"/>
                  </a:lnTo>
                  <a:lnTo>
                    <a:pt x="583" y="1668"/>
                  </a:lnTo>
                  <a:lnTo>
                    <a:pt x="804" y="1949"/>
                  </a:lnTo>
                  <a:lnTo>
                    <a:pt x="1266" y="2491"/>
                  </a:lnTo>
                  <a:lnTo>
                    <a:pt x="1226" y="2652"/>
                  </a:lnTo>
                  <a:lnTo>
                    <a:pt x="1205" y="2833"/>
                  </a:lnTo>
                  <a:lnTo>
                    <a:pt x="1226" y="2993"/>
                  </a:lnTo>
                  <a:lnTo>
                    <a:pt x="1266" y="3194"/>
                  </a:lnTo>
                  <a:lnTo>
                    <a:pt x="1326" y="3375"/>
                  </a:lnTo>
                  <a:lnTo>
                    <a:pt x="1406" y="3556"/>
                  </a:lnTo>
                  <a:lnTo>
                    <a:pt x="1507" y="3737"/>
                  </a:lnTo>
                  <a:lnTo>
                    <a:pt x="1607" y="3917"/>
                  </a:lnTo>
                  <a:lnTo>
                    <a:pt x="1748" y="4178"/>
                  </a:lnTo>
                  <a:lnTo>
                    <a:pt x="1888" y="4419"/>
                  </a:lnTo>
                  <a:lnTo>
                    <a:pt x="2069" y="4620"/>
                  </a:lnTo>
                  <a:lnTo>
                    <a:pt x="2250" y="4781"/>
                  </a:lnTo>
                  <a:lnTo>
                    <a:pt x="2350" y="4841"/>
                  </a:lnTo>
                  <a:lnTo>
                    <a:pt x="2451" y="4881"/>
                  </a:lnTo>
                  <a:lnTo>
                    <a:pt x="2551" y="4922"/>
                  </a:lnTo>
                  <a:lnTo>
                    <a:pt x="2652" y="4942"/>
                  </a:lnTo>
                  <a:lnTo>
                    <a:pt x="2752" y="4922"/>
                  </a:lnTo>
                  <a:lnTo>
                    <a:pt x="2873" y="4901"/>
                  </a:lnTo>
                  <a:lnTo>
                    <a:pt x="2973" y="4861"/>
                  </a:lnTo>
                  <a:lnTo>
                    <a:pt x="3073" y="4781"/>
                  </a:lnTo>
                  <a:lnTo>
                    <a:pt x="3194" y="4942"/>
                  </a:lnTo>
                  <a:lnTo>
                    <a:pt x="3335" y="5102"/>
                  </a:lnTo>
                  <a:lnTo>
                    <a:pt x="3415" y="5163"/>
                  </a:lnTo>
                  <a:lnTo>
                    <a:pt x="3495" y="5203"/>
                  </a:lnTo>
                  <a:lnTo>
                    <a:pt x="3555" y="5223"/>
                  </a:lnTo>
                  <a:lnTo>
                    <a:pt x="3636" y="5243"/>
                  </a:lnTo>
                  <a:lnTo>
                    <a:pt x="3716" y="5223"/>
                  </a:lnTo>
                  <a:lnTo>
                    <a:pt x="3796" y="5203"/>
                  </a:lnTo>
                  <a:lnTo>
                    <a:pt x="3877" y="5183"/>
                  </a:lnTo>
                  <a:lnTo>
                    <a:pt x="3957" y="5122"/>
                  </a:lnTo>
                  <a:lnTo>
                    <a:pt x="4158" y="4962"/>
                  </a:lnTo>
                  <a:lnTo>
                    <a:pt x="4319" y="4761"/>
                  </a:lnTo>
                  <a:lnTo>
                    <a:pt x="4459" y="4580"/>
                  </a:lnTo>
                  <a:lnTo>
                    <a:pt x="4580" y="4359"/>
                  </a:lnTo>
                  <a:lnTo>
                    <a:pt x="4660" y="4158"/>
                  </a:lnTo>
                  <a:lnTo>
                    <a:pt x="4720" y="3937"/>
                  </a:lnTo>
                  <a:lnTo>
                    <a:pt x="4761" y="3716"/>
                  </a:lnTo>
                  <a:lnTo>
                    <a:pt x="4781" y="3495"/>
                  </a:lnTo>
                  <a:lnTo>
                    <a:pt x="4761" y="3254"/>
                  </a:lnTo>
                  <a:lnTo>
                    <a:pt x="4720" y="3034"/>
                  </a:lnTo>
                  <a:lnTo>
                    <a:pt x="4680" y="2813"/>
                  </a:lnTo>
                  <a:lnTo>
                    <a:pt x="4600" y="2572"/>
                  </a:lnTo>
                  <a:lnTo>
                    <a:pt x="4499" y="2351"/>
                  </a:lnTo>
                  <a:lnTo>
                    <a:pt x="4399" y="2150"/>
                  </a:lnTo>
                  <a:lnTo>
                    <a:pt x="4279" y="1929"/>
                  </a:lnTo>
                  <a:lnTo>
                    <a:pt x="4138" y="1728"/>
                  </a:lnTo>
                  <a:lnTo>
                    <a:pt x="4138" y="1628"/>
                  </a:lnTo>
                  <a:lnTo>
                    <a:pt x="4138" y="1547"/>
                  </a:lnTo>
                  <a:lnTo>
                    <a:pt x="4098" y="1447"/>
                  </a:lnTo>
                  <a:lnTo>
                    <a:pt x="4017" y="1387"/>
                  </a:lnTo>
                  <a:lnTo>
                    <a:pt x="3796" y="1186"/>
                  </a:lnTo>
                  <a:lnTo>
                    <a:pt x="3796" y="1065"/>
                  </a:lnTo>
                  <a:lnTo>
                    <a:pt x="3756" y="965"/>
                  </a:lnTo>
                  <a:lnTo>
                    <a:pt x="3656" y="764"/>
                  </a:lnTo>
                  <a:lnTo>
                    <a:pt x="3515" y="583"/>
                  </a:lnTo>
                  <a:lnTo>
                    <a:pt x="3335" y="463"/>
                  </a:lnTo>
                  <a:lnTo>
                    <a:pt x="3154" y="362"/>
                  </a:lnTo>
                  <a:lnTo>
                    <a:pt x="2953" y="302"/>
                  </a:lnTo>
                  <a:lnTo>
                    <a:pt x="2752" y="282"/>
                  </a:lnTo>
                  <a:lnTo>
                    <a:pt x="2531" y="262"/>
                  </a:lnTo>
                  <a:lnTo>
                    <a:pt x="2310" y="302"/>
                  </a:lnTo>
                  <a:lnTo>
                    <a:pt x="2069" y="181"/>
                  </a:lnTo>
                  <a:lnTo>
                    <a:pt x="1808" y="81"/>
                  </a:lnTo>
                  <a:lnTo>
                    <a:pt x="1527" y="21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4"/>
            <p:cNvSpPr/>
            <p:nvPr/>
          </p:nvSpPr>
          <p:spPr>
            <a:xfrm>
              <a:off x="-1576925" y="1054175"/>
              <a:ext cx="99950" cy="42200"/>
            </a:xfrm>
            <a:custGeom>
              <a:avLst/>
              <a:gdLst/>
              <a:ahLst/>
              <a:cxnLst/>
              <a:rect l="l" t="t" r="r" b="b"/>
              <a:pathLst>
                <a:path w="3998" h="1688" extrusionOk="0">
                  <a:moveTo>
                    <a:pt x="3294" y="0"/>
                  </a:moveTo>
                  <a:lnTo>
                    <a:pt x="3194" y="20"/>
                  </a:lnTo>
                  <a:lnTo>
                    <a:pt x="3093" y="80"/>
                  </a:lnTo>
                  <a:lnTo>
                    <a:pt x="3013" y="141"/>
                  </a:lnTo>
                  <a:lnTo>
                    <a:pt x="2973" y="161"/>
                  </a:lnTo>
                  <a:lnTo>
                    <a:pt x="2832" y="121"/>
                  </a:lnTo>
                  <a:lnTo>
                    <a:pt x="2692" y="121"/>
                  </a:lnTo>
                  <a:lnTo>
                    <a:pt x="2009" y="201"/>
                  </a:lnTo>
                  <a:lnTo>
                    <a:pt x="1326" y="301"/>
                  </a:lnTo>
                  <a:lnTo>
                    <a:pt x="884" y="301"/>
                  </a:lnTo>
                  <a:lnTo>
                    <a:pt x="784" y="321"/>
                  </a:lnTo>
                  <a:lnTo>
                    <a:pt x="703" y="341"/>
                  </a:lnTo>
                  <a:lnTo>
                    <a:pt x="623" y="382"/>
                  </a:lnTo>
                  <a:lnTo>
                    <a:pt x="563" y="442"/>
                  </a:lnTo>
                  <a:lnTo>
                    <a:pt x="422" y="462"/>
                  </a:lnTo>
                  <a:lnTo>
                    <a:pt x="301" y="502"/>
                  </a:lnTo>
                  <a:lnTo>
                    <a:pt x="221" y="562"/>
                  </a:lnTo>
                  <a:lnTo>
                    <a:pt x="161" y="663"/>
                  </a:lnTo>
                  <a:lnTo>
                    <a:pt x="121" y="763"/>
                  </a:lnTo>
                  <a:lnTo>
                    <a:pt x="40" y="844"/>
                  </a:lnTo>
                  <a:lnTo>
                    <a:pt x="0" y="964"/>
                  </a:lnTo>
                  <a:lnTo>
                    <a:pt x="0" y="1085"/>
                  </a:lnTo>
                  <a:lnTo>
                    <a:pt x="20" y="1205"/>
                  </a:lnTo>
                  <a:lnTo>
                    <a:pt x="60" y="1306"/>
                  </a:lnTo>
                  <a:lnTo>
                    <a:pt x="141" y="1386"/>
                  </a:lnTo>
                  <a:lnTo>
                    <a:pt x="241" y="1446"/>
                  </a:lnTo>
                  <a:lnTo>
                    <a:pt x="382" y="1486"/>
                  </a:lnTo>
                  <a:lnTo>
                    <a:pt x="1245" y="1547"/>
                  </a:lnTo>
                  <a:lnTo>
                    <a:pt x="2109" y="1627"/>
                  </a:lnTo>
                  <a:lnTo>
                    <a:pt x="2471" y="1687"/>
                  </a:lnTo>
                  <a:lnTo>
                    <a:pt x="2571" y="1687"/>
                  </a:lnTo>
                  <a:lnTo>
                    <a:pt x="2651" y="1667"/>
                  </a:lnTo>
                  <a:lnTo>
                    <a:pt x="2832" y="1687"/>
                  </a:lnTo>
                  <a:lnTo>
                    <a:pt x="2953" y="1667"/>
                  </a:lnTo>
                  <a:lnTo>
                    <a:pt x="3053" y="1647"/>
                  </a:lnTo>
                  <a:lnTo>
                    <a:pt x="3133" y="1587"/>
                  </a:lnTo>
                  <a:lnTo>
                    <a:pt x="3194" y="1506"/>
                  </a:lnTo>
                  <a:lnTo>
                    <a:pt x="3274" y="1527"/>
                  </a:lnTo>
                  <a:lnTo>
                    <a:pt x="3354" y="1547"/>
                  </a:lnTo>
                  <a:lnTo>
                    <a:pt x="3515" y="1547"/>
                  </a:lnTo>
                  <a:lnTo>
                    <a:pt x="3575" y="1527"/>
                  </a:lnTo>
                  <a:lnTo>
                    <a:pt x="3656" y="1486"/>
                  </a:lnTo>
                  <a:lnTo>
                    <a:pt x="3716" y="1426"/>
                  </a:lnTo>
                  <a:lnTo>
                    <a:pt x="3776" y="1366"/>
                  </a:lnTo>
                  <a:lnTo>
                    <a:pt x="3877" y="1205"/>
                  </a:lnTo>
                  <a:lnTo>
                    <a:pt x="3937" y="1044"/>
                  </a:lnTo>
                  <a:lnTo>
                    <a:pt x="3977" y="884"/>
                  </a:lnTo>
                  <a:lnTo>
                    <a:pt x="3997" y="723"/>
                  </a:lnTo>
                  <a:lnTo>
                    <a:pt x="3977" y="583"/>
                  </a:lnTo>
                  <a:lnTo>
                    <a:pt x="3917" y="442"/>
                  </a:lnTo>
                  <a:lnTo>
                    <a:pt x="3836" y="341"/>
                  </a:lnTo>
                  <a:lnTo>
                    <a:pt x="3716" y="241"/>
                  </a:lnTo>
                  <a:lnTo>
                    <a:pt x="3716" y="221"/>
                  </a:lnTo>
                  <a:lnTo>
                    <a:pt x="3656" y="121"/>
                  </a:lnTo>
                  <a:lnTo>
                    <a:pt x="3575" y="60"/>
                  </a:lnTo>
                  <a:lnTo>
                    <a:pt x="3495" y="20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4"/>
            <p:cNvSpPr/>
            <p:nvPr/>
          </p:nvSpPr>
          <p:spPr>
            <a:xfrm>
              <a:off x="-1773275" y="785025"/>
              <a:ext cx="62300" cy="109975"/>
            </a:xfrm>
            <a:custGeom>
              <a:avLst/>
              <a:gdLst/>
              <a:ahLst/>
              <a:cxnLst/>
              <a:rect l="l" t="t" r="r" b="b"/>
              <a:pathLst>
                <a:path w="2492" h="4399" extrusionOk="0">
                  <a:moveTo>
                    <a:pt x="1126" y="0"/>
                  </a:moveTo>
                  <a:lnTo>
                    <a:pt x="1045" y="40"/>
                  </a:lnTo>
                  <a:lnTo>
                    <a:pt x="985" y="81"/>
                  </a:lnTo>
                  <a:lnTo>
                    <a:pt x="925" y="141"/>
                  </a:lnTo>
                  <a:lnTo>
                    <a:pt x="865" y="201"/>
                  </a:lnTo>
                  <a:lnTo>
                    <a:pt x="844" y="261"/>
                  </a:lnTo>
                  <a:lnTo>
                    <a:pt x="804" y="342"/>
                  </a:lnTo>
                  <a:lnTo>
                    <a:pt x="804" y="422"/>
                  </a:lnTo>
                  <a:lnTo>
                    <a:pt x="804" y="502"/>
                  </a:lnTo>
                  <a:lnTo>
                    <a:pt x="824" y="583"/>
                  </a:lnTo>
                  <a:lnTo>
                    <a:pt x="844" y="663"/>
                  </a:lnTo>
                  <a:lnTo>
                    <a:pt x="905" y="743"/>
                  </a:lnTo>
                  <a:lnTo>
                    <a:pt x="985" y="804"/>
                  </a:lnTo>
                  <a:lnTo>
                    <a:pt x="1065" y="864"/>
                  </a:lnTo>
                  <a:lnTo>
                    <a:pt x="945" y="1125"/>
                  </a:lnTo>
                  <a:lnTo>
                    <a:pt x="844" y="1406"/>
                  </a:lnTo>
                  <a:lnTo>
                    <a:pt x="784" y="1667"/>
                  </a:lnTo>
                  <a:lnTo>
                    <a:pt x="744" y="1969"/>
                  </a:lnTo>
                  <a:lnTo>
                    <a:pt x="664" y="2370"/>
                  </a:lnTo>
                  <a:lnTo>
                    <a:pt x="624" y="2772"/>
                  </a:lnTo>
                  <a:lnTo>
                    <a:pt x="463" y="2852"/>
                  </a:lnTo>
                  <a:lnTo>
                    <a:pt x="322" y="2933"/>
                  </a:lnTo>
                  <a:lnTo>
                    <a:pt x="222" y="3033"/>
                  </a:lnTo>
                  <a:lnTo>
                    <a:pt x="121" y="3154"/>
                  </a:lnTo>
                  <a:lnTo>
                    <a:pt x="61" y="3294"/>
                  </a:lnTo>
                  <a:lnTo>
                    <a:pt x="21" y="3435"/>
                  </a:lnTo>
                  <a:lnTo>
                    <a:pt x="1" y="3576"/>
                  </a:lnTo>
                  <a:lnTo>
                    <a:pt x="21" y="3716"/>
                  </a:lnTo>
                  <a:lnTo>
                    <a:pt x="21" y="3817"/>
                  </a:lnTo>
                  <a:lnTo>
                    <a:pt x="81" y="3957"/>
                  </a:lnTo>
                  <a:lnTo>
                    <a:pt x="242" y="4138"/>
                  </a:lnTo>
                  <a:lnTo>
                    <a:pt x="423" y="4299"/>
                  </a:lnTo>
                  <a:lnTo>
                    <a:pt x="523" y="4339"/>
                  </a:lnTo>
                  <a:lnTo>
                    <a:pt x="644" y="4359"/>
                  </a:lnTo>
                  <a:lnTo>
                    <a:pt x="784" y="4399"/>
                  </a:lnTo>
                  <a:lnTo>
                    <a:pt x="905" y="4379"/>
                  </a:lnTo>
                  <a:lnTo>
                    <a:pt x="1085" y="4359"/>
                  </a:lnTo>
                  <a:lnTo>
                    <a:pt x="1246" y="4278"/>
                  </a:lnTo>
                  <a:lnTo>
                    <a:pt x="1387" y="4178"/>
                  </a:lnTo>
                  <a:lnTo>
                    <a:pt x="1527" y="4037"/>
                  </a:lnTo>
                  <a:lnTo>
                    <a:pt x="1668" y="3897"/>
                  </a:lnTo>
                  <a:lnTo>
                    <a:pt x="1768" y="3716"/>
                  </a:lnTo>
                  <a:lnTo>
                    <a:pt x="1869" y="3535"/>
                  </a:lnTo>
                  <a:lnTo>
                    <a:pt x="1929" y="3355"/>
                  </a:lnTo>
                  <a:lnTo>
                    <a:pt x="1949" y="3274"/>
                  </a:lnTo>
                  <a:lnTo>
                    <a:pt x="1949" y="3194"/>
                  </a:lnTo>
                  <a:lnTo>
                    <a:pt x="1929" y="3093"/>
                  </a:lnTo>
                  <a:lnTo>
                    <a:pt x="1909" y="3033"/>
                  </a:lnTo>
                  <a:lnTo>
                    <a:pt x="2070" y="2772"/>
                  </a:lnTo>
                  <a:lnTo>
                    <a:pt x="2210" y="2471"/>
                  </a:lnTo>
                  <a:lnTo>
                    <a:pt x="2331" y="2170"/>
                  </a:lnTo>
                  <a:lnTo>
                    <a:pt x="2411" y="1848"/>
                  </a:lnTo>
                  <a:lnTo>
                    <a:pt x="2471" y="1527"/>
                  </a:lnTo>
                  <a:lnTo>
                    <a:pt x="2491" y="1185"/>
                  </a:lnTo>
                  <a:lnTo>
                    <a:pt x="2491" y="884"/>
                  </a:lnTo>
                  <a:lnTo>
                    <a:pt x="2471" y="583"/>
                  </a:lnTo>
                  <a:lnTo>
                    <a:pt x="2451" y="482"/>
                  </a:lnTo>
                  <a:lnTo>
                    <a:pt x="2411" y="402"/>
                  </a:lnTo>
                  <a:lnTo>
                    <a:pt x="2331" y="342"/>
                  </a:lnTo>
                  <a:lnTo>
                    <a:pt x="2250" y="302"/>
                  </a:lnTo>
                  <a:lnTo>
                    <a:pt x="2150" y="282"/>
                  </a:lnTo>
                  <a:lnTo>
                    <a:pt x="2050" y="261"/>
                  </a:lnTo>
                  <a:lnTo>
                    <a:pt x="1849" y="241"/>
                  </a:lnTo>
                  <a:lnTo>
                    <a:pt x="1809" y="261"/>
                  </a:lnTo>
                  <a:lnTo>
                    <a:pt x="1748" y="261"/>
                  </a:lnTo>
                  <a:lnTo>
                    <a:pt x="1588" y="181"/>
                  </a:lnTo>
                  <a:lnTo>
                    <a:pt x="1447" y="81"/>
                  </a:lnTo>
                  <a:lnTo>
                    <a:pt x="1367" y="20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4"/>
            <p:cNvSpPr/>
            <p:nvPr/>
          </p:nvSpPr>
          <p:spPr>
            <a:xfrm>
              <a:off x="-1649250" y="1040100"/>
              <a:ext cx="626700" cy="510700"/>
            </a:xfrm>
            <a:custGeom>
              <a:avLst/>
              <a:gdLst/>
              <a:ahLst/>
              <a:cxnLst/>
              <a:rect l="l" t="t" r="r" b="b"/>
              <a:pathLst>
                <a:path w="25068" h="20428" extrusionOk="0">
                  <a:moveTo>
                    <a:pt x="22115" y="1"/>
                  </a:moveTo>
                  <a:lnTo>
                    <a:pt x="22034" y="41"/>
                  </a:lnTo>
                  <a:lnTo>
                    <a:pt x="21974" y="61"/>
                  </a:lnTo>
                  <a:lnTo>
                    <a:pt x="21934" y="101"/>
                  </a:lnTo>
                  <a:lnTo>
                    <a:pt x="21854" y="222"/>
                  </a:lnTo>
                  <a:lnTo>
                    <a:pt x="21613" y="161"/>
                  </a:lnTo>
                  <a:lnTo>
                    <a:pt x="21392" y="121"/>
                  </a:lnTo>
                  <a:lnTo>
                    <a:pt x="21171" y="121"/>
                  </a:lnTo>
                  <a:lnTo>
                    <a:pt x="20930" y="141"/>
                  </a:lnTo>
                  <a:lnTo>
                    <a:pt x="20709" y="222"/>
                  </a:lnTo>
                  <a:lnTo>
                    <a:pt x="20468" y="322"/>
                  </a:lnTo>
                  <a:lnTo>
                    <a:pt x="20227" y="483"/>
                  </a:lnTo>
                  <a:lnTo>
                    <a:pt x="19986" y="684"/>
                  </a:lnTo>
                  <a:lnTo>
                    <a:pt x="19885" y="804"/>
                  </a:lnTo>
                  <a:lnTo>
                    <a:pt x="19805" y="945"/>
                  </a:lnTo>
                  <a:lnTo>
                    <a:pt x="19745" y="1085"/>
                  </a:lnTo>
                  <a:lnTo>
                    <a:pt x="19705" y="1226"/>
                  </a:lnTo>
                  <a:lnTo>
                    <a:pt x="19705" y="1387"/>
                  </a:lnTo>
                  <a:lnTo>
                    <a:pt x="19725" y="1547"/>
                  </a:lnTo>
                  <a:lnTo>
                    <a:pt x="19785" y="1688"/>
                  </a:lnTo>
                  <a:lnTo>
                    <a:pt x="19865" y="1828"/>
                  </a:lnTo>
                  <a:lnTo>
                    <a:pt x="19966" y="1949"/>
                  </a:lnTo>
                  <a:lnTo>
                    <a:pt x="20066" y="2049"/>
                  </a:lnTo>
                  <a:lnTo>
                    <a:pt x="20307" y="2250"/>
                  </a:lnTo>
                  <a:lnTo>
                    <a:pt x="20448" y="2351"/>
                  </a:lnTo>
                  <a:lnTo>
                    <a:pt x="20568" y="2471"/>
                  </a:lnTo>
                  <a:lnTo>
                    <a:pt x="20649" y="2592"/>
                  </a:lnTo>
                  <a:lnTo>
                    <a:pt x="20729" y="2712"/>
                  </a:lnTo>
                  <a:lnTo>
                    <a:pt x="20769" y="2853"/>
                  </a:lnTo>
                  <a:lnTo>
                    <a:pt x="20789" y="2973"/>
                  </a:lnTo>
                  <a:lnTo>
                    <a:pt x="20789" y="3094"/>
                  </a:lnTo>
                  <a:lnTo>
                    <a:pt x="20789" y="3214"/>
                  </a:lnTo>
                  <a:lnTo>
                    <a:pt x="20749" y="3355"/>
                  </a:lnTo>
                  <a:lnTo>
                    <a:pt x="20709" y="3475"/>
                  </a:lnTo>
                  <a:lnTo>
                    <a:pt x="20649" y="3596"/>
                  </a:lnTo>
                  <a:lnTo>
                    <a:pt x="20568" y="3737"/>
                  </a:lnTo>
                  <a:lnTo>
                    <a:pt x="20367" y="3998"/>
                  </a:lnTo>
                  <a:lnTo>
                    <a:pt x="20126" y="4259"/>
                  </a:lnTo>
                  <a:lnTo>
                    <a:pt x="19805" y="4580"/>
                  </a:lnTo>
                  <a:lnTo>
                    <a:pt x="19464" y="4881"/>
                  </a:lnTo>
                  <a:lnTo>
                    <a:pt x="18781" y="5464"/>
                  </a:lnTo>
                  <a:lnTo>
                    <a:pt x="18419" y="5765"/>
                  </a:lnTo>
                  <a:lnTo>
                    <a:pt x="18098" y="6066"/>
                  </a:lnTo>
                  <a:lnTo>
                    <a:pt x="17756" y="6388"/>
                  </a:lnTo>
                  <a:lnTo>
                    <a:pt x="17435" y="6729"/>
                  </a:lnTo>
                  <a:lnTo>
                    <a:pt x="17053" y="7131"/>
                  </a:lnTo>
                  <a:lnTo>
                    <a:pt x="16652" y="7533"/>
                  </a:lnTo>
                  <a:lnTo>
                    <a:pt x="16230" y="7914"/>
                  </a:lnTo>
                  <a:lnTo>
                    <a:pt x="15788" y="8276"/>
                  </a:lnTo>
                  <a:lnTo>
                    <a:pt x="14904" y="8999"/>
                  </a:lnTo>
                  <a:lnTo>
                    <a:pt x="14000" y="9682"/>
                  </a:lnTo>
                  <a:lnTo>
                    <a:pt x="12996" y="10425"/>
                  </a:lnTo>
                  <a:lnTo>
                    <a:pt x="11992" y="11128"/>
                  </a:lnTo>
                  <a:lnTo>
                    <a:pt x="11470" y="11469"/>
                  </a:lnTo>
                  <a:lnTo>
                    <a:pt x="10947" y="11811"/>
                  </a:lnTo>
                  <a:lnTo>
                    <a:pt x="10425" y="12132"/>
                  </a:lnTo>
                  <a:lnTo>
                    <a:pt x="9863" y="12433"/>
                  </a:lnTo>
                  <a:lnTo>
                    <a:pt x="9341" y="12735"/>
                  </a:lnTo>
                  <a:lnTo>
                    <a:pt x="8838" y="13056"/>
                  </a:lnTo>
                  <a:lnTo>
                    <a:pt x="7814" y="13739"/>
                  </a:lnTo>
                  <a:lnTo>
                    <a:pt x="7312" y="14080"/>
                  </a:lnTo>
                  <a:lnTo>
                    <a:pt x="6810" y="14402"/>
                  </a:lnTo>
                  <a:lnTo>
                    <a:pt x="6268" y="14683"/>
                  </a:lnTo>
                  <a:lnTo>
                    <a:pt x="5986" y="14824"/>
                  </a:lnTo>
                  <a:lnTo>
                    <a:pt x="5705" y="14944"/>
                  </a:lnTo>
                  <a:lnTo>
                    <a:pt x="5605" y="15024"/>
                  </a:lnTo>
                  <a:lnTo>
                    <a:pt x="5524" y="15105"/>
                  </a:lnTo>
                  <a:lnTo>
                    <a:pt x="5484" y="15205"/>
                  </a:lnTo>
                  <a:lnTo>
                    <a:pt x="5484" y="15306"/>
                  </a:lnTo>
                  <a:lnTo>
                    <a:pt x="4761" y="15547"/>
                  </a:lnTo>
                  <a:lnTo>
                    <a:pt x="4038" y="15788"/>
                  </a:lnTo>
                  <a:lnTo>
                    <a:pt x="3315" y="15989"/>
                  </a:lnTo>
                  <a:lnTo>
                    <a:pt x="2572" y="16189"/>
                  </a:lnTo>
                  <a:lnTo>
                    <a:pt x="2411" y="16029"/>
                  </a:lnTo>
                  <a:lnTo>
                    <a:pt x="2210" y="15888"/>
                  </a:lnTo>
                  <a:lnTo>
                    <a:pt x="2110" y="15848"/>
                  </a:lnTo>
                  <a:lnTo>
                    <a:pt x="1989" y="15808"/>
                  </a:lnTo>
                  <a:lnTo>
                    <a:pt x="1889" y="15788"/>
                  </a:lnTo>
                  <a:lnTo>
                    <a:pt x="1768" y="15768"/>
                  </a:lnTo>
                  <a:lnTo>
                    <a:pt x="1688" y="15587"/>
                  </a:lnTo>
                  <a:lnTo>
                    <a:pt x="1628" y="15386"/>
                  </a:lnTo>
                  <a:lnTo>
                    <a:pt x="1608" y="15306"/>
                  </a:lnTo>
                  <a:lnTo>
                    <a:pt x="1568" y="15245"/>
                  </a:lnTo>
                  <a:lnTo>
                    <a:pt x="1467" y="15145"/>
                  </a:lnTo>
                  <a:lnTo>
                    <a:pt x="1367" y="15085"/>
                  </a:lnTo>
                  <a:lnTo>
                    <a:pt x="1226" y="15045"/>
                  </a:lnTo>
                  <a:lnTo>
                    <a:pt x="1106" y="15065"/>
                  </a:lnTo>
                  <a:lnTo>
                    <a:pt x="985" y="15125"/>
                  </a:lnTo>
                  <a:lnTo>
                    <a:pt x="885" y="15205"/>
                  </a:lnTo>
                  <a:lnTo>
                    <a:pt x="804" y="15346"/>
                  </a:lnTo>
                  <a:lnTo>
                    <a:pt x="724" y="15547"/>
                  </a:lnTo>
                  <a:lnTo>
                    <a:pt x="644" y="15727"/>
                  </a:lnTo>
                  <a:lnTo>
                    <a:pt x="563" y="16129"/>
                  </a:lnTo>
                  <a:lnTo>
                    <a:pt x="443" y="16149"/>
                  </a:lnTo>
                  <a:lnTo>
                    <a:pt x="362" y="16189"/>
                  </a:lnTo>
                  <a:lnTo>
                    <a:pt x="262" y="16250"/>
                  </a:lnTo>
                  <a:lnTo>
                    <a:pt x="202" y="16330"/>
                  </a:lnTo>
                  <a:lnTo>
                    <a:pt x="121" y="16491"/>
                  </a:lnTo>
                  <a:lnTo>
                    <a:pt x="81" y="16651"/>
                  </a:lnTo>
                  <a:lnTo>
                    <a:pt x="21" y="16832"/>
                  </a:lnTo>
                  <a:lnTo>
                    <a:pt x="1" y="16993"/>
                  </a:lnTo>
                  <a:lnTo>
                    <a:pt x="1" y="17154"/>
                  </a:lnTo>
                  <a:lnTo>
                    <a:pt x="21" y="17334"/>
                  </a:lnTo>
                  <a:lnTo>
                    <a:pt x="41" y="17495"/>
                  </a:lnTo>
                  <a:lnTo>
                    <a:pt x="81" y="17676"/>
                  </a:lnTo>
                  <a:lnTo>
                    <a:pt x="182" y="17997"/>
                  </a:lnTo>
                  <a:lnTo>
                    <a:pt x="342" y="18318"/>
                  </a:lnTo>
                  <a:lnTo>
                    <a:pt x="523" y="18620"/>
                  </a:lnTo>
                  <a:lnTo>
                    <a:pt x="744" y="18901"/>
                  </a:lnTo>
                  <a:lnTo>
                    <a:pt x="744" y="19062"/>
                  </a:lnTo>
                  <a:lnTo>
                    <a:pt x="764" y="19222"/>
                  </a:lnTo>
                  <a:lnTo>
                    <a:pt x="824" y="19403"/>
                  </a:lnTo>
                  <a:lnTo>
                    <a:pt x="945" y="19564"/>
                  </a:lnTo>
                  <a:lnTo>
                    <a:pt x="1106" y="19765"/>
                  </a:lnTo>
                  <a:lnTo>
                    <a:pt x="1327" y="19945"/>
                  </a:lnTo>
                  <a:lnTo>
                    <a:pt x="1588" y="20126"/>
                  </a:lnTo>
                  <a:lnTo>
                    <a:pt x="1869" y="20267"/>
                  </a:lnTo>
                  <a:lnTo>
                    <a:pt x="2030" y="20327"/>
                  </a:lnTo>
                  <a:lnTo>
                    <a:pt x="2170" y="20387"/>
                  </a:lnTo>
                  <a:lnTo>
                    <a:pt x="2311" y="20407"/>
                  </a:lnTo>
                  <a:lnTo>
                    <a:pt x="2471" y="20427"/>
                  </a:lnTo>
                  <a:lnTo>
                    <a:pt x="2612" y="20427"/>
                  </a:lnTo>
                  <a:lnTo>
                    <a:pt x="2753" y="20407"/>
                  </a:lnTo>
                  <a:lnTo>
                    <a:pt x="2893" y="20367"/>
                  </a:lnTo>
                  <a:lnTo>
                    <a:pt x="3014" y="20307"/>
                  </a:lnTo>
                  <a:lnTo>
                    <a:pt x="3134" y="20347"/>
                  </a:lnTo>
                  <a:lnTo>
                    <a:pt x="3295" y="20347"/>
                  </a:lnTo>
                  <a:lnTo>
                    <a:pt x="3777" y="20267"/>
                  </a:lnTo>
                  <a:lnTo>
                    <a:pt x="4279" y="20166"/>
                  </a:lnTo>
                  <a:lnTo>
                    <a:pt x="4781" y="20066"/>
                  </a:lnTo>
                  <a:lnTo>
                    <a:pt x="5263" y="19945"/>
                  </a:lnTo>
                  <a:lnTo>
                    <a:pt x="5765" y="19825"/>
                  </a:lnTo>
                  <a:lnTo>
                    <a:pt x="6247" y="19664"/>
                  </a:lnTo>
                  <a:lnTo>
                    <a:pt x="6709" y="19503"/>
                  </a:lnTo>
                  <a:lnTo>
                    <a:pt x="7191" y="19323"/>
                  </a:lnTo>
                  <a:lnTo>
                    <a:pt x="7633" y="19122"/>
                  </a:lnTo>
                  <a:lnTo>
                    <a:pt x="8095" y="18901"/>
                  </a:lnTo>
                  <a:lnTo>
                    <a:pt x="8537" y="18660"/>
                  </a:lnTo>
                  <a:lnTo>
                    <a:pt x="8959" y="18399"/>
                  </a:lnTo>
                  <a:lnTo>
                    <a:pt x="9361" y="18118"/>
                  </a:lnTo>
                  <a:lnTo>
                    <a:pt x="9762" y="17796"/>
                  </a:lnTo>
                  <a:lnTo>
                    <a:pt x="10144" y="17475"/>
                  </a:lnTo>
                  <a:lnTo>
                    <a:pt x="10506" y="17113"/>
                  </a:lnTo>
                  <a:lnTo>
                    <a:pt x="11289" y="16330"/>
                  </a:lnTo>
                  <a:lnTo>
                    <a:pt x="11691" y="15948"/>
                  </a:lnTo>
                  <a:lnTo>
                    <a:pt x="12092" y="15587"/>
                  </a:lnTo>
                  <a:lnTo>
                    <a:pt x="12474" y="15486"/>
                  </a:lnTo>
                  <a:lnTo>
                    <a:pt x="12855" y="15346"/>
                  </a:lnTo>
                  <a:lnTo>
                    <a:pt x="13237" y="15205"/>
                  </a:lnTo>
                  <a:lnTo>
                    <a:pt x="13599" y="15045"/>
                  </a:lnTo>
                  <a:lnTo>
                    <a:pt x="13960" y="14844"/>
                  </a:lnTo>
                  <a:lnTo>
                    <a:pt x="14302" y="14643"/>
                  </a:lnTo>
                  <a:lnTo>
                    <a:pt x="14643" y="14442"/>
                  </a:lnTo>
                  <a:lnTo>
                    <a:pt x="14985" y="14221"/>
                  </a:lnTo>
                  <a:lnTo>
                    <a:pt x="15647" y="13739"/>
                  </a:lnTo>
                  <a:lnTo>
                    <a:pt x="16310" y="13237"/>
                  </a:lnTo>
                  <a:lnTo>
                    <a:pt x="16953" y="12755"/>
                  </a:lnTo>
                  <a:lnTo>
                    <a:pt x="17596" y="12253"/>
                  </a:lnTo>
                  <a:lnTo>
                    <a:pt x="18339" y="11730"/>
                  </a:lnTo>
                  <a:lnTo>
                    <a:pt x="19082" y="11208"/>
                  </a:lnTo>
                  <a:lnTo>
                    <a:pt x="19845" y="10726"/>
                  </a:lnTo>
                  <a:lnTo>
                    <a:pt x="20568" y="10224"/>
                  </a:lnTo>
                  <a:lnTo>
                    <a:pt x="21291" y="9702"/>
                  </a:lnTo>
                  <a:lnTo>
                    <a:pt x="21653" y="9441"/>
                  </a:lnTo>
                  <a:lnTo>
                    <a:pt x="21994" y="9160"/>
                  </a:lnTo>
                  <a:lnTo>
                    <a:pt x="22336" y="8858"/>
                  </a:lnTo>
                  <a:lnTo>
                    <a:pt x="22677" y="8537"/>
                  </a:lnTo>
                  <a:lnTo>
                    <a:pt x="22999" y="8216"/>
                  </a:lnTo>
                  <a:lnTo>
                    <a:pt x="23300" y="7854"/>
                  </a:lnTo>
                  <a:lnTo>
                    <a:pt x="23360" y="7774"/>
                  </a:lnTo>
                  <a:lnTo>
                    <a:pt x="23400" y="7693"/>
                  </a:lnTo>
                  <a:lnTo>
                    <a:pt x="23420" y="7613"/>
                  </a:lnTo>
                  <a:lnTo>
                    <a:pt x="23420" y="7533"/>
                  </a:lnTo>
                  <a:lnTo>
                    <a:pt x="23400" y="7452"/>
                  </a:lnTo>
                  <a:lnTo>
                    <a:pt x="23380" y="7372"/>
                  </a:lnTo>
                  <a:lnTo>
                    <a:pt x="23340" y="7292"/>
                  </a:lnTo>
                  <a:lnTo>
                    <a:pt x="23280" y="7231"/>
                  </a:lnTo>
                  <a:lnTo>
                    <a:pt x="23621" y="6789"/>
                  </a:lnTo>
                  <a:lnTo>
                    <a:pt x="23943" y="6348"/>
                  </a:lnTo>
                  <a:lnTo>
                    <a:pt x="24063" y="6107"/>
                  </a:lnTo>
                  <a:lnTo>
                    <a:pt x="24204" y="5886"/>
                  </a:lnTo>
                  <a:lnTo>
                    <a:pt x="24304" y="5645"/>
                  </a:lnTo>
                  <a:lnTo>
                    <a:pt x="24404" y="5404"/>
                  </a:lnTo>
                  <a:lnTo>
                    <a:pt x="24485" y="5163"/>
                  </a:lnTo>
                  <a:lnTo>
                    <a:pt x="24565" y="4901"/>
                  </a:lnTo>
                  <a:lnTo>
                    <a:pt x="24625" y="4640"/>
                  </a:lnTo>
                  <a:lnTo>
                    <a:pt x="24666" y="4379"/>
                  </a:lnTo>
                  <a:lnTo>
                    <a:pt x="24686" y="4118"/>
                  </a:lnTo>
                  <a:lnTo>
                    <a:pt x="24706" y="3857"/>
                  </a:lnTo>
                  <a:lnTo>
                    <a:pt x="24706" y="3596"/>
                  </a:lnTo>
                  <a:lnTo>
                    <a:pt x="24686" y="3315"/>
                  </a:lnTo>
                  <a:lnTo>
                    <a:pt x="24766" y="3295"/>
                  </a:lnTo>
                  <a:lnTo>
                    <a:pt x="24846" y="3254"/>
                  </a:lnTo>
                  <a:lnTo>
                    <a:pt x="24927" y="3214"/>
                  </a:lnTo>
                  <a:lnTo>
                    <a:pt x="24987" y="3154"/>
                  </a:lnTo>
                  <a:lnTo>
                    <a:pt x="25047" y="3074"/>
                  </a:lnTo>
                  <a:lnTo>
                    <a:pt x="25067" y="2993"/>
                  </a:lnTo>
                  <a:lnTo>
                    <a:pt x="25067" y="2893"/>
                  </a:lnTo>
                  <a:lnTo>
                    <a:pt x="25047" y="2813"/>
                  </a:lnTo>
                  <a:lnTo>
                    <a:pt x="24967" y="2551"/>
                  </a:lnTo>
                  <a:lnTo>
                    <a:pt x="24866" y="2331"/>
                  </a:lnTo>
                  <a:lnTo>
                    <a:pt x="24746" y="2090"/>
                  </a:lnTo>
                  <a:lnTo>
                    <a:pt x="24625" y="1869"/>
                  </a:lnTo>
                  <a:lnTo>
                    <a:pt x="24485" y="1668"/>
                  </a:lnTo>
                  <a:lnTo>
                    <a:pt x="24344" y="1467"/>
                  </a:lnTo>
                  <a:lnTo>
                    <a:pt x="24184" y="1266"/>
                  </a:lnTo>
                  <a:lnTo>
                    <a:pt x="24023" y="1085"/>
                  </a:lnTo>
                  <a:lnTo>
                    <a:pt x="23842" y="925"/>
                  </a:lnTo>
                  <a:lnTo>
                    <a:pt x="23661" y="764"/>
                  </a:lnTo>
                  <a:lnTo>
                    <a:pt x="23460" y="603"/>
                  </a:lnTo>
                  <a:lnTo>
                    <a:pt x="23260" y="463"/>
                  </a:lnTo>
                  <a:lnTo>
                    <a:pt x="23039" y="342"/>
                  </a:lnTo>
                  <a:lnTo>
                    <a:pt x="22818" y="222"/>
                  </a:lnTo>
                  <a:lnTo>
                    <a:pt x="22577" y="121"/>
                  </a:lnTo>
                  <a:lnTo>
                    <a:pt x="22336" y="21"/>
                  </a:lnTo>
                  <a:lnTo>
                    <a:pt x="22255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4"/>
            <p:cNvSpPr/>
            <p:nvPr/>
          </p:nvSpPr>
          <p:spPr>
            <a:xfrm>
              <a:off x="-1975625" y="552025"/>
              <a:ext cx="839600" cy="879275"/>
            </a:xfrm>
            <a:custGeom>
              <a:avLst/>
              <a:gdLst/>
              <a:ahLst/>
              <a:cxnLst/>
              <a:rect l="l" t="t" r="r" b="b"/>
              <a:pathLst>
                <a:path w="33584" h="35171" extrusionOk="0">
                  <a:moveTo>
                    <a:pt x="1768" y="1"/>
                  </a:moveTo>
                  <a:lnTo>
                    <a:pt x="1527" y="21"/>
                  </a:lnTo>
                  <a:lnTo>
                    <a:pt x="1306" y="81"/>
                  </a:lnTo>
                  <a:lnTo>
                    <a:pt x="1105" y="161"/>
                  </a:lnTo>
                  <a:lnTo>
                    <a:pt x="904" y="282"/>
                  </a:lnTo>
                  <a:lnTo>
                    <a:pt x="724" y="423"/>
                  </a:lnTo>
                  <a:lnTo>
                    <a:pt x="563" y="583"/>
                  </a:lnTo>
                  <a:lnTo>
                    <a:pt x="402" y="784"/>
                  </a:lnTo>
                  <a:lnTo>
                    <a:pt x="282" y="1025"/>
                  </a:lnTo>
                  <a:lnTo>
                    <a:pt x="181" y="1306"/>
                  </a:lnTo>
                  <a:lnTo>
                    <a:pt x="81" y="1608"/>
                  </a:lnTo>
                  <a:lnTo>
                    <a:pt x="21" y="1989"/>
                  </a:lnTo>
                  <a:lnTo>
                    <a:pt x="1" y="2391"/>
                  </a:lnTo>
                  <a:lnTo>
                    <a:pt x="21" y="2773"/>
                  </a:lnTo>
                  <a:lnTo>
                    <a:pt x="61" y="3174"/>
                  </a:lnTo>
                  <a:lnTo>
                    <a:pt x="141" y="3556"/>
                  </a:lnTo>
                  <a:lnTo>
                    <a:pt x="242" y="3958"/>
                  </a:lnTo>
                  <a:lnTo>
                    <a:pt x="342" y="4339"/>
                  </a:lnTo>
                  <a:lnTo>
                    <a:pt x="462" y="4701"/>
                  </a:lnTo>
                  <a:lnTo>
                    <a:pt x="744" y="5484"/>
                  </a:lnTo>
                  <a:lnTo>
                    <a:pt x="1045" y="6267"/>
                  </a:lnTo>
                  <a:lnTo>
                    <a:pt x="1386" y="7031"/>
                  </a:lnTo>
                  <a:lnTo>
                    <a:pt x="1728" y="7794"/>
                  </a:lnTo>
                  <a:lnTo>
                    <a:pt x="2170" y="8798"/>
                  </a:lnTo>
                  <a:lnTo>
                    <a:pt x="2571" y="9782"/>
                  </a:lnTo>
                  <a:lnTo>
                    <a:pt x="3013" y="10787"/>
                  </a:lnTo>
                  <a:lnTo>
                    <a:pt x="3455" y="11771"/>
                  </a:lnTo>
                  <a:lnTo>
                    <a:pt x="4439" y="13840"/>
                  </a:lnTo>
                  <a:lnTo>
                    <a:pt x="5444" y="15908"/>
                  </a:lnTo>
                  <a:lnTo>
                    <a:pt x="7553" y="20166"/>
                  </a:lnTo>
                  <a:lnTo>
                    <a:pt x="9682" y="24424"/>
                  </a:lnTo>
                  <a:lnTo>
                    <a:pt x="11811" y="28683"/>
                  </a:lnTo>
                  <a:lnTo>
                    <a:pt x="12855" y="30832"/>
                  </a:lnTo>
                  <a:lnTo>
                    <a:pt x="13879" y="32961"/>
                  </a:lnTo>
                  <a:lnTo>
                    <a:pt x="14884" y="35070"/>
                  </a:lnTo>
                  <a:lnTo>
                    <a:pt x="14944" y="35130"/>
                  </a:lnTo>
                  <a:lnTo>
                    <a:pt x="14984" y="35170"/>
                  </a:lnTo>
                  <a:lnTo>
                    <a:pt x="15044" y="35170"/>
                  </a:lnTo>
                  <a:lnTo>
                    <a:pt x="15105" y="35150"/>
                  </a:lnTo>
                  <a:lnTo>
                    <a:pt x="15165" y="35090"/>
                  </a:lnTo>
                  <a:lnTo>
                    <a:pt x="15185" y="35050"/>
                  </a:lnTo>
                  <a:lnTo>
                    <a:pt x="15205" y="34969"/>
                  </a:lnTo>
                  <a:lnTo>
                    <a:pt x="15185" y="34909"/>
                  </a:lnTo>
                  <a:lnTo>
                    <a:pt x="14201" y="32820"/>
                  </a:lnTo>
                  <a:lnTo>
                    <a:pt x="13197" y="30731"/>
                  </a:lnTo>
                  <a:lnTo>
                    <a:pt x="11148" y="26574"/>
                  </a:lnTo>
                  <a:lnTo>
                    <a:pt x="9079" y="22436"/>
                  </a:lnTo>
                  <a:lnTo>
                    <a:pt x="7010" y="18298"/>
                  </a:lnTo>
                  <a:lnTo>
                    <a:pt x="6006" y="16290"/>
                  </a:lnTo>
                  <a:lnTo>
                    <a:pt x="5022" y="14281"/>
                  </a:lnTo>
                  <a:lnTo>
                    <a:pt x="4058" y="12253"/>
                  </a:lnTo>
                  <a:lnTo>
                    <a:pt x="3576" y="11249"/>
                  </a:lnTo>
                  <a:lnTo>
                    <a:pt x="3114" y="10224"/>
                  </a:lnTo>
                  <a:lnTo>
                    <a:pt x="2391" y="8497"/>
                  </a:lnTo>
                  <a:lnTo>
                    <a:pt x="1648" y="6769"/>
                  </a:lnTo>
                  <a:lnTo>
                    <a:pt x="1286" y="5966"/>
                  </a:lnTo>
                  <a:lnTo>
                    <a:pt x="965" y="5143"/>
                  </a:lnTo>
                  <a:lnTo>
                    <a:pt x="824" y="4721"/>
                  </a:lnTo>
                  <a:lnTo>
                    <a:pt x="683" y="4299"/>
                  </a:lnTo>
                  <a:lnTo>
                    <a:pt x="583" y="3877"/>
                  </a:lnTo>
                  <a:lnTo>
                    <a:pt x="483" y="3435"/>
                  </a:lnTo>
                  <a:lnTo>
                    <a:pt x="422" y="3134"/>
                  </a:lnTo>
                  <a:lnTo>
                    <a:pt x="382" y="2793"/>
                  </a:lnTo>
                  <a:lnTo>
                    <a:pt x="362" y="2451"/>
                  </a:lnTo>
                  <a:lnTo>
                    <a:pt x="362" y="2110"/>
                  </a:lnTo>
                  <a:lnTo>
                    <a:pt x="402" y="1788"/>
                  </a:lnTo>
                  <a:lnTo>
                    <a:pt x="483" y="1467"/>
                  </a:lnTo>
                  <a:lnTo>
                    <a:pt x="523" y="1306"/>
                  </a:lnTo>
                  <a:lnTo>
                    <a:pt x="603" y="1166"/>
                  </a:lnTo>
                  <a:lnTo>
                    <a:pt x="683" y="1005"/>
                  </a:lnTo>
                  <a:lnTo>
                    <a:pt x="784" y="884"/>
                  </a:lnTo>
                  <a:lnTo>
                    <a:pt x="924" y="724"/>
                  </a:lnTo>
                  <a:lnTo>
                    <a:pt x="1085" y="583"/>
                  </a:lnTo>
                  <a:lnTo>
                    <a:pt x="1266" y="483"/>
                  </a:lnTo>
                  <a:lnTo>
                    <a:pt x="1447" y="423"/>
                  </a:lnTo>
                  <a:lnTo>
                    <a:pt x="1648" y="382"/>
                  </a:lnTo>
                  <a:lnTo>
                    <a:pt x="1868" y="342"/>
                  </a:lnTo>
                  <a:lnTo>
                    <a:pt x="2069" y="342"/>
                  </a:lnTo>
                  <a:lnTo>
                    <a:pt x="2290" y="362"/>
                  </a:lnTo>
                  <a:lnTo>
                    <a:pt x="2571" y="382"/>
                  </a:lnTo>
                  <a:lnTo>
                    <a:pt x="2853" y="443"/>
                  </a:lnTo>
                  <a:lnTo>
                    <a:pt x="3134" y="523"/>
                  </a:lnTo>
                  <a:lnTo>
                    <a:pt x="3415" y="603"/>
                  </a:lnTo>
                  <a:lnTo>
                    <a:pt x="3696" y="704"/>
                  </a:lnTo>
                  <a:lnTo>
                    <a:pt x="3957" y="804"/>
                  </a:lnTo>
                  <a:lnTo>
                    <a:pt x="4500" y="1045"/>
                  </a:lnTo>
                  <a:lnTo>
                    <a:pt x="5042" y="1326"/>
                  </a:lnTo>
                  <a:lnTo>
                    <a:pt x="5544" y="1628"/>
                  </a:lnTo>
                  <a:lnTo>
                    <a:pt x="6528" y="2250"/>
                  </a:lnTo>
                  <a:lnTo>
                    <a:pt x="7472" y="2873"/>
                  </a:lnTo>
                  <a:lnTo>
                    <a:pt x="8396" y="3516"/>
                  </a:lnTo>
                  <a:lnTo>
                    <a:pt x="10224" y="4841"/>
                  </a:lnTo>
                  <a:lnTo>
                    <a:pt x="12052" y="6187"/>
                  </a:lnTo>
                  <a:lnTo>
                    <a:pt x="13839" y="7553"/>
                  </a:lnTo>
                  <a:lnTo>
                    <a:pt x="15607" y="8939"/>
                  </a:lnTo>
                  <a:lnTo>
                    <a:pt x="17374" y="10345"/>
                  </a:lnTo>
                  <a:lnTo>
                    <a:pt x="19081" y="11751"/>
                  </a:lnTo>
                  <a:lnTo>
                    <a:pt x="20809" y="13157"/>
                  </a:lnTo>
                  <a:lnTo>
                    <a:pt x="22536" y="14543"/>
                  </a:lnTo>
                  <a:lnTo>
                    <a:pt x="23420" y="15225"/>
                  </a:lnTo>
                  <a:lnTo>
                    <a:pt x="24304" y="15888"/>
                  </a:lnTo>
                  <a:lnTo>
                    <a:pt x="26071" y="17214"/>
                  </a:lnTo>
                  <a:lnTo>
                    <a:pt x="27839" y="18499"/>
                  </a:lnTo>
                  <a:lnTo>
                    <a:pt x="29646" y="19765"/>
                  </a:lnTo>
                  <a:lnTo>
                    <a:pt x="30550" y="20387"/>
                  </a:lnTo>
                  <a:lnTo>
                    <a:pt x="31474" y="21010"/>
                  </a:lnTo>
                  <a:lnTo>
                    <a:pt x="32398" y="21613"/>
                  </a:lnTo>
                  <a:lnTo>
                    <a:pt x="33322" y="22195"/>
                  </a:lnTo>
                  <a:lnTo>
                    <a:pt x="33402" y="22215"/>
                  </a:lnTo>
                  <a:lnTo>
                    <a:pt x="33463" y="22215"/>
                  </a:lnTo>
                  <a:lnTo>
                    <a:pt x="33523" y="22175"/>
                  </a:lnTo>
                  <a:lnTo>
                    <a:pt x="33563" y="22135"/>
                  </a:lnTo>
                  <a:lnTo>
                    <a:pt x="33583" y="22074"/>
                  </a:lnTo>
                  <a:lnTo>
                    <a:pt x="33583" y="22014"/>
                  </a:lnTo>
                  <a:lnTo>
                    <a:pt x="33563" y="21934"/>
                  </a:lnTo>
                  <a:lnTo>
                    <a:pt x="33503" y="21894"/>
                  </a:lnTo>
                  <a:lnTo>
                    <a:pt x="32539" y="21291"/>
                  </a:lnTo>
                  <a:lnTo>
                    <a:pt x="31575" y="20669"/>
                  </a:lnTo>
                  <a:lnTo>
                    <a:pt x="30631" y="20026"/>
                  </a:lnTo>
                  <a:lnTo>
                    <a:pt x="29687" y="19383"/>
                  </a:lnTo>
                  <a:lnTo>
                    <a:pt x="27839" y="18078"/>
                  </a:lnTo>
                  <a:lnTo>
                    <a:pt x="25991" y="16732"/>
                  </a:lnTo>
                  <a:lnTo>
                    <a:pt x="25067" y="16029"/>
                  </a:lnTo>
                  <a:lnTo>
                    <a:pt x="24143" y="15326"/>
                  </a:lnTo>
                  <a:lnTo>
                    <a:pt x="22315" y="13880"/>
                  </a:lnTo>
                  <a:lnTo>
                    <a:pt x="20487" y="12434"/>
                  </a:lnTo>
                  <a:lnTo>
                    <a:pt x="18680" y="10967"/>
                  </a:lnTo>
                  <a:lnTo>
                    <a:pt x="15888" y="8718"/>
                  </a:lnTo>
                  <a:lnTo>
                    <a:pt x="14462" y="7613"/>
                  </a:lnTo>
                  <a:lnTo>
                    <a:pt x="13056" y="6508"/>
                  </a:lnTo>
                  <a:lnTo>
                    <a:pt x="11610" y="5424"/>
                  </a:lnTo>
                  <a:lnTo>
                    <a:pt x="10164" y="4359"/>
                  </a:lnTo>
                  <a:lnTo>
                    <a:pt x="8697" y="3315"/>
                  </a:lnTo>
                  <a:lnTo>
                    <a:pt x="7231" y="2290"/>
                  </a:lnTo>
                  <a:lnTo>
                    <a:pt x="6508" y="1829"/>
                  </a:lnTo>
                  <a:lnTo>
                    <a:pt x="6046" y="1547"/>
                  </a:lnTo>
                  <a:lnTo>
                    <a:pt x="5564" y="1246"/>
                  </a:lnTo>
                  <a:lnTo>
                    <a:pt x="5022" y="965"/>
                  </a:lnTo>
                  <a:lnTo>
                    <a:pt x="4480" y="684"/>
                  </a:lnTo>
                  <a:lnTo>
                    <a:pt x="3917" y="443"/>
                  </a:lnTo>
                  <a:lnTo>
                    <a:pt x="3355" y="242"/>
                  </a:lnTo>
                  <a:lnTo>
                    <a:pt x="3074" y="161"/>
                  </a:lnTo>
                  <a:lnTo>
                    <a:pt x="2812" y="81"/>
                  </a:lnTo>
                  <a:lnTo>
                    <a:pt x="2531" y="41"/>
                  </a:lnTo>
                  <a:lnTo>
                    <a:pt x="2270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4"/>
            <p:cNvSpPr/>
            <p:nvPr/>
          </p:nvSpPr>
          <p:spPr>
            <a:xfrm>
              <a:off x="-1617100" y="1076750"/>
              <a:ext cx="509675" cy="368600"/>
            </a:xfrm>
            <a:custGeom>
              <a:avLst/>
              <a:gdLst/>
              <a:ahLst/>
              <a:cxnLst/>
              <a:rect l="l" t="t" r="r" b="b"/>
              <a:pathLst>
                <a:path w="20387" h="14744" extrusionOk="0">
                  <a:moveTo>
                    <a:pt x="20166" y="1"/>
                  </a:moveTo>
                  <a:lnTo>
                    <a:pt x="20106" y="41"/>
                  </a:lnTo>
                  <a:lnTo>
                    <a:pt x="19905" y="242"/>
                  </a:lnTo>
                  <a:lnTo>
                    <a:pt x="19704" y="443"/>
                  </a:lnTo>
                  <a:lnTo>
                    <a:pt x="19523" y="644"/>
                  </a:lnTo>
                  <a:lnTo>
                    <a:pt x="19363" y="865"/>
                  </a:lnTo>
                  <a:lnTo>
                    <a:pt x="19061" y="1327"/>
                  </a:lnTo>
                  <a:lnTo>
                    <a:pt x="18780" y="1788"/>
                  </a:lnTo>
                  <a:lnTo>
                    <a:pt x="18238" y="2753"/>
                  </a:lnTo>
                  <a:lnTo>
                    <a:pt x="17957" y="3235"/>
                  </a:lnTo>
                  <a:lnTo>
                    <a:pt x="17635" y="3676"/>
                  </a:lnTo>
                  <a:lnTo>
                    <a:pt x="17434" y="3938"/>
                  </a:lnTo>
                  <a:lnTo>
                    <a:pt x="17213" y="4199"/>
                  </a:lnTo>
                  <a:lnTo>
                    <a:pt x="16972" y="4440"/>
                  </a:lnTo>
                  <a:lnTo>
                    <a:pt x="16731" y="4681"/>
                  </a:lnTo>
                  <a:lnTo>
                    <a:pt x="16229" y="5143"/>
                  </a:lnTo>
                  <a:lnTo>
                    <a:pt x="15727" y="5585"/>
                  </a:lnTo>
                  <a:lnTo>
                    <a:pt x="15205" y="6026"/>
                  </a:lnTo>
                  <a:lnTo>
                    <a:pt x="14663" y="6448"/>
                  </a:lnTo>
                  <a:lnTo>
                    <a:pt x="14120" y="6850"/>
                  </a:lnTo>
                  <a:lnTo>
                    <a:pt x="13558" y="7252"/>
                  </a:lnTo>
                  <a:lnTo>
                    <a:pt x="11569" y="8698"/>
                  </a:lnTo>
                  <a:lnTo>
                    <a:pt x="10565" y="9401"/>
                  </a:lnTo>
                  <a:lnTo>
                    <a:pt x="9541" y="10084"/>
                  </a:lnTo>
                  <a:lnTo>
                    <a:pt x="8496" y="10767"/>
                  </a:lnTo>
                  <a:lnTo>
                    <a:pt x="7452" y="11409"/>
                  </a:lnTo>
                  <a:lnTo>
                    <a:pt x="6387" y="12012"/>
                  </a:lnTo>
                  <a:lnTo>
                    <a:pt x="5303" y="12594"/>
                  </a:lnTo>
                  <a:lnTo>
                    <a:pt x="4680" y="12896"/>
                  </a:lnTo>
                  <a:lnTo>
                    <a:pt x="4058" y="13197"/>
                  </a:lnTo>
                  <a:lnTo>
                    <a:pt x="3415" y="13458"/>
                  </a:lnTo>
                  <a:lnTo>
                    <a:pt x="2772" y="13699"/>
                  </a:lnTo>
                  <a:lnTo>
                    <a:pt x="2129" y="13920"/>
                  </a:lnTo>
                  <a:lnTo>
                    <a:pt x="1467" y="14121"/>
                  </a:lnTo>
                  <a:lnTo>
                    <a:pt x="804" y="14282"/>
                  </a:lnTo>
                  <a:lnTo>
                    <a:pt x="121" y="14402"/>
                  </a:lnTo>
                  <a:lnTo>
                    <a:pt x="41" y="14442"/>
                  </a:lnTo>
                  <a:lnTo>
                    <a:pt x="0" y="14482"/>
                  </a:lnTo>
                  <a:lnTo>
                    <a:pt x="0" y="14543"/>
                  </a:lnTo>
                  <a:lnTo>
                    <a:pt x="0" y="14603"/>
                  </a:lnTo>
                  <a:lnTo>
                    <a:pt x="20" y="14663"/>
                  </a:lnTo>
                  <a:lnTo>
                    <a:pt x="61" y="14703"/>
                  </a:lnTo>
                  <a:lnTo>
                    <a:pt x="141" y="14744"/>
                  </a:lnTo>
                  <a:lnTo>
                    <a:pt x="201" y="14744"/>
                  </a:lnTo>
                  <a:lnTo>
                    <a:pt x="824" y="14623"/>
                  </a:lnTo>
                  <a:lnTo>
                    <a:pt x="1426" y="14482"/>
                  </a:lnTo>
                  <a:lnTo>
                    <a:pt x="2029" y="14322"/>
                  </a:lnTo>
                  <a:lnTo>
                    <a:pt x="2611" y="14141"/>
                  </a:lnTo>
                  <a:lnTo>
                    <a:pt x="3194" y="13940"/>
                  </a:lnTo>
                  <a:lnTo>
                    <a:pt x="3776" y="13699"/>
                  </a:lnTo>
                  <a:lnTo>
                    <a:pt x="4359" y="13458"/>
                  </a:lnTo>
                  <a:lnTo>
                    <a:pt x="4921" y="13197"/>
                  </a:lnTo>
                  <a:lnTo>
                    <a:pt x="5484" y="12916"/>
                  </a:lnTo>
                  <a:lnTo>
                    <a:pt x="6046" y="12614"/>
                  </a:lnTo>
                  <a:lnTo>
                    <a:pt x="6588" y="12313"/>
                  </a:lnTo>
                  <a:lnTo>
                    <a:pt x="7131" y="12012"/>
                  </a:lnTo>
                  <a:lnTo>
                    <a:pt x="8195" y="11349"/>
                  </a:lnTo>
                  <a:lnTo>
                    <a:pt x="9240" y="10686"/>
                  </a:lnTo>
                  <a:lnTo>
                    <a:pt x="10244" y="10003"/>
                  </a:lnTo>
                  <a:lnTo>
                    <a:pt x="11268" y="9300"/>
                  </a:lnTo>
                  <a:lnTo>
                    <a:pt x="13277" y="7894"/>
                  </a:lnTo>
                  <a:lnTo>
                    <a:pt x="14341" y="7111"/>
                  </a:lnTo>
                  <a:lnTo>
                    <a:pt x="14884" y="6709"/>
                  </a:lnTo>
                  <a:lnTo>
                    <a:pt x="15406" y="6308"/>
                  </a:lnTo>
                  <a:lnTo>
                    <a:pt x="15908" y="5866"/>
                  </a:lnTo>
                  <a:lnTo>
                    <a:pt x="16410" y="5444"/>
                  </a:lnTo>
                  <a:lnTo>
                    <a:pt x="16892" y="4982"/>
                  </a:lnTo>
                  <a:lnTo>
                    <a:pt x="17374" y="4520"/>
                  </a:lnTo>
                  <a:lnTo>
                    <a:pt x="17595" y="4279"/>
                  </a:lnTo>
                  <a:lnTo>
                    <a:pt x="17796" y="4018"/>
                  </a:lnTo>
                  <a:lnTo>
                    <a:pt x="17977" y="3757"/>
                  </a:lnTo>
                  <a:lnTo>
                    <a:pt x="18157" y="3496"/>
                  </a:lnTo>
                  <a:lnTo>
                    <a:pt x="18499" y="2933"/>
                  </a:lnTo>
                  <a:lnTo>
                    <a:pt x="18820" y="2371"/>
                  </a:lnTo>
                  <a:lnTo>
                    <a:pt x="19142" y="1809"/>
                  </a:lnTo>
                  <a:lnTo>
                    <a:pt x="19503" y="1266"/>
                  </a:lnTo>
                  <a:lnTo>
                    <a:pt x="19684" y="1005"/>
                  </a:lnTo>
                  <a:lnTo>
                    <a:pt x="19885" y="744"/>
                  </a:lnTo>
                  <a:lnTo>
                    <a:pt x="20106" y="523"/>
                  </a:lnTo>
                  <a:lnTo>
                    <a:pt x="20347" y="282"/>
                  </a:lnTo>
                  <a:lnTo>
                    <a:pt x="20387" y="222"/>
                  </a:lnTo>
                  <a:lnTo>
                    <a:pt x="20387" y="162"/>
                  </a:lnTo>
                  <a:lnTo>
                    <a:pt x="20387" y="101"/>
                  </a:lnTo>
                  <a:lnTo>
                    <a:pt x="20347" y="61"/>
                  </a:lnTo>
                  <a:lnTo>
                    <a:pt x="20286" y="21"/>
                  </a:lnTo>
                  <a:lnTo>
                    <a:pt x="20226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>
              <a:off x="-1661300" y="1024025"/>
              <a:ext cx="648775" cy="532800"/>
            </a:xfrm>
            <a:custGeom>
              <a:avLst/>
              <a:gdLst/>
              <a:ahLst/>
              <a:cxnLst/>
              <a:rect l="l" t="t" r="r" b="b"/>
              <a:pathLst>
                <a:path w="25951" h="21312" extrusionOk="0">
                  <a:moveTo>
                    <a:pt x="22456" y="1"/>
                  </a:moveTo>
                  <a:lnTo>
                    <a:pt x="22115" y="21"/>
                  </a:lnTo>
                  <a:lnTo>
                    <a:pt x="21773" y="81"/>
                  </a:lnTo>
                  <a:lnTo>
                    <a:pt x="21452" y="182"/>
                  </a:lnTo>
                  <a:lnTo>
                    <a:pt x="21131" y="322"/>
                  </a:lnTo>
                  <a:lnTo>
                    <a:pt x="20829" y="483"/>
                  </a:lnTo>
                  <a:lnTo>
                    <a:pt x="20528" y="664"/>
                  </a:lnTo>
                  <a:lnTo>
                    <a:pt x="20267" y="885"/>
                  </a:lnTo>
                  <a:lnTo>
                    <a:pt x="19986" y="1166"/>
                  </a:lnTo>
                  <a:lnTo>
                    <a:pt x="19745" y="1467"/>
                  </a:lnTo>
                  <a:lnTo>
                    <a:pt x="19524" y="1809"/>
                  </a:lnTo>
                  <a:lnTo>
                    <a:pt x="19343" y="2150"/>
                  </a:lnTo>
                  <a:lnTo>
                    <a:pt x="19323" y="2210"/>
                  </a:lnTo>
                  <a:lnTo>
                    <a:pt x="19323" y="2291"/>
                  </a:lnTo>
                  <a:lnTo>
                    <a:pt x="19363" y="2331"/>
                  </a:lnTo>
                  <a:lnTo>
                    <a:pt x="19403" y="2371"/>
                  </a:lnTo>
                  <a:lnTo>
                    <a:pt x="19463" y="2411"/>
                  </a:lnTo>
                  <a:lnTo>
                    <a:pt x="19524" y="2411"/>
                  </a:lnTo>
                  <a:lnTo>
                    <a:pt x="19584" y="2371"/>
                  </a:lnTo>
                  <a:lnTo>
                    <a:pt x="19624" y="2311"/>
                  </a:lnTo>
                  <a:lnTo>
                    <a:pt x="19825" y="1989"/>
                  </a:lnTo>
                  <a:lnTo>
                    <a:pt x="20026" y="1668"/>
                  </a:lnTo>
                  <a:lnTo>
                    <a:pt x="20267" y="1387"/>
                  </a:lnTo>
                  <a:lnTo>
                    <a:pt x="20548" y="1106"/>
                  </a:lnTo>
                  <a:lnTo>
                    <a:pt x="20829" y="885"/>
                  </a:lnTo>
                  <a:lnTo>
                    <a:pt x="21151" y="684"/>
                  </a:lnTo>
                  <a:lnTo>
                    <a:pt x="21331" y="603"/>
                  </a:lnTo>
                  <a:lnTo>
                    <a:pt x="21492" y="523"/>
                  </a:lnTo>
                  <a:lnTo>
                    <a:pt x="21673" y="463"/>
                  </a:lnTo>
                  <a:lnTo>
                    <a:pt x="21874" y="423"/>
                  </a:lnTo>
                  <a:lnTo>
                    <a:pt x="22054" y="383"/>
                  </a:lnTo>
                  <a:lnTo>
                    <a:pt x="22255" y="362"/>
                  </a:lnTo>
                  <a:lnTo>
                    <a:pt x="22637" y="362"/>
                  </a:lnTo>
                  <a:lnTo>
                    <a:pt x="22818" y="383"/>
                  </a:lnTo>
                  <a:lnTo>
                    <a:pt x="22998" y="423"/>
                  </a:lnTo>
                  <a:lnTo>
                    <a:pt x="23179" y="483"/>
                  </a:lnTo>
                  <a:lnTo>
                    <a:pt x="23360" y="543"/>
                  </a:lnTo>
                  <a:lnTo>
                    <a:pt x="23541" y="624"/>
                  </a:lnTo>
                  <a:lnTo>
                    <a:pt x="23701" y="704"/>
                  </a:lnTo>
                  <a:lnTo>
                    <a:pt x="24023" y="905"/>
                  </a:lnTo>
                  <a:lnTo>
                    <a:pt x="24324" y="1146"/>
                  </a:lnTo>
                  <a:lnTo>
                    <a:pt x="24585" y="1427"/>
                  </a:lnTo>
                  <a:lnTo>
                    <a:pt x="24866" y="1789"/>
                  </a:lnTo>
                  <a:lnTo>
                    <a:pt x="25107" y="2150"/>
                  </a:lnTo>
                  <a:lnTo>
                    <a:pt x="25308" y="2552"/>
                  </a:lnTo>
                  <a:lnTo>
                    <a:pt x="25389" y="2753"/>
                  </a:lnTo>
                  <a:lnTo>
                    <a:pt x="25449" y="2953"/>
                  </a:lnTo>
                  <a:lnTo>
                    <a:pt x="25509" y="3174"/>
                  </a:lnTo>
                  <a:lnTo>
                    <a:pt x="25549" y="3375"/>
                  </a:lnTo>
                  <a:lnTo>
                    <a:pt x="25589" y="3596"/>
                  </a:lnTo>
                  <a:lnTo>
                    <a:pt x="25610" y="3817"/>
                  </a:lnTo>
                  <a:lnTo>
                    <a:pt x="25610" y="4038"/>
                  </a:lnTo>
                  <a:lnTo>
                    <a:pt x="25610" y="4259"/>
                  </a:lnTo>
                  <a:lnTo>
                    <a:pt x="25589" y="4480"/>
                  </a:lnTo>
                  <a:lnTo>
                    <a:pt x="25549" y="4701"/>
                  </a:lnTo>
                  <a:lnTo>
                    <a:pt x="25429" y="5163"/>
                  </a:lnTo>
                  <a:lnTo>
                    <a:pt x="25288" y="5625"/>
                  </a:lnTo>
                  <a:lnTo>
                    <a:pt x="25087" y="6047"/>
                  </a:lnTo>
                  <a:lnTo>
                    <a:pt x="24866" y="6468"/>
                  </a:lnTo>
                  <a:lnTo>
                    <a:pt x="24625" y="6890"/>
                  </a:lnTo>
                  <a:lnTo>
                    <a:pt x="24364" y="7272"/>
                  </a:lnTo>
                  <a:lnTo>
                    <a:pt x="24083" y="7653"/>
                  </a:lnTo>
                  <a:lnTo>
                    <a:pt x="23782" y="8035"/>
                  </a:lnTo>
                  <a:lnTo>
                    <a:pt x="23400" y="8457"/>
                  </a:lnTo>
                  <a:lnTo>
                    <a:pt x="22998" y="8879"/>
                  </a:lnTo>
                  <a:lnTo>
                    <a:pt x="22597" y="9300"/>
                  </a:lnTo>
                  <a:lnTo>
                    <a:pt x="22175" y="9702"/>
                  </a:lnTo>
                  <a:lnTo>
                    <a:pt x="21753" y="10084"/>
                  </a:lnTo>
                  <a:lnTo>
                    <a:pt x="21311" y="10465"/>
                  </a:lnTo>
                  <a:lnTo>
                    <a:pt x="20407" y="11209"/>
                  </a:lnTo>
                  <a:lnTo>
                    <a:pt x="19504" y="11891"/>
                  </a:lnTo>
                  <a:lnTo>
                    <a:pt x="18580" y="12574"/>
                  </a:lnTo>
                  <a:lnTo>
                    <a:pt x="17636" y="13217"/>
                  </a:lnTo>
                  <a:lnTo>
                    <a:pt x="16672" y="13840"/>
                  </a:lnTo>
                  <a:lnTo>
                    <a:pt x="15708" y="14462"/>
                  </a:lnTo>
                  <a:lnTo>
                    <a:pt x="14743" y="15045"/>
                  </a:lnTo>
                  <a:lnTo>
                    <a:pt x="12775" y="16210"/>
                  </a:lnTo>
                  <a:lnTo>
                    <a:pt x="11449" y="16953"/>
                  </a:lnTo>
                  <a:lnTo>
                    <a:pt x="10807" y="17335"/>
                  </a:lnTo>
                  <a:lnTo>
                    <a:pt x="10164" y="17736"/>
                  </a:lnTo>
                  <a:lnTo>
                    <a:pt x="9099" y="18399"/>
                  </a:lnTo>
                  <a:lnTo>
                    <a:pt x="8035" y="19042"/>
                  </a:lnTo>
                  <a:lnTo>
                    <a:pt x="7513" y="19363"/>
                  </a:lnTo>
                  <a:lnTo>
                    <a:pt x="6950" y="19664"/>
                  </a:lnTo>
                  <a:lnTo>
                    <a:pt x="6408" y="19946"/>
                  </a:lnTo>
                  <a:lnTo>
                    <a:pt x="5846" y="20207"/>
                  </a:lnTo>
                  <a:lnTo>
                    <a:pt x="5323" y="20428"/>
                  </a:lnTo>
                  <a:lnTo>
                    <a:pt x="4761" y="20629"/>
                  </a:lnTo>
                  <a:lnTo>
                    <a:pt x="4480" y="20729"/>
                  </a:lnTo>
                  <a:lnTo>
                    <a:pt x="4179" y="20809"/>
                  </a:lnTo>
                  <a:lnTo>
                    <a:pt x="3877" y="20890"/>
                  </a:lnTo>
                  <a:lnTo>
                    <a:pt x="3576" y="20930"/>
                  </a:lnTo>
                  <a:lnTo>
                    <a:pt x="3275" y="20970"/>
                  </a:lnTo>
                  <a:lnTo>
                    <a:pt x="2973" y="20990"/>
                  </a:lnTo>
                  <a:lnTo>
                    <a:pt x="2692" y="20970"/>
                  </a:lnTo>
                  <a:lnTo>
                    <a:pt x="2391" y="20930"/>
                  </a:lnTo>
                  <a:lnTo>
                    <a:pt x="2130" y="20870"/>
                  </a:lnTo>
                  <a:lnTo>
                    <a:pt x="1849" y="20769"/>
                  </a:lnTo>
                  <a:lnTo>
                    <a:pt x="1588" y="20629"/>
                  </a:lnTo>
                  <a:lnTo>
                    <a:pt x="1347" y="20468"/>
                  </a:lnTo>
                  <a:lnTo>
                    <a:pt x="1126" y="20267"/>
                  </a:lnTo>
                  <a:lnTo>
                    <a:pt x="925" y="20026"/>
                  </a:lnTo>
                  <a:lnTo>
                    <a:pt x="744" y="19785"/>
                  </a:lnTo>
                  <a:lnTo>
                    <a:pt x="603" y="19504"/>
                  </a:lnTo>
                  <a:lnTo>
                    <a:pt x="503" y="19223"/>
                  </a:lnTo>
                  <a:lnTo>
                    <a:pt x="403" y="18921"/>
                  </a:lnTo>
                  <a:lnTo>
                    <a:pt x="362" y="18620"/>
                  </a:lnTo>
                  <a:lnTo>
                    <a:pt x="322" y="18299"/>
                  </a:lnTo>
                  <a:lnTo>
                    <a:pt x="322" y="17977"/>
                  </a:lnTo>
                  <a:lnTo>
                    <a:pt x="342" y="17676"/>
                  </a:lnTo>
                  <a:lnTo>
                    <a:pt x="403" y="17355"/>
                  </a:lnTo>
                  <a:lnTo>
                    <a:pt x="483" y="17053"/>
                  </a:lnTo>
                  <a:lnTo>
                    <a:pt x="583" y="16772"/>
                  </a:lnTo>
                  <a:lnTo>
                    <a:pt x="704" y="16491"/>
                  </a:lnTo>
                  <a:lnTo>
                    <a:pt x="865" y="16230"/>
                  </a:lnTo>
                  <a:lnTo>
                    <a:pt x="1045" y="15989"/>
                  </a:lnTo>
                  <a:lnTo>
                    <a:pt x="1266" y="15768"/>
                  </a:lnTo>
                  <a:lnTo>
                    <a:pt x="1507" y="15587"/>
                  </a:lnTo>
                  <a:lnTo>
                    <a:pt x="1788" y="15447"/>
                  </a:lnTo>
                  <a:lnTo>
                    <a:pt x="2070" y="15346"/>
                  </a:lnTo>
                  <a:lnTo>
                    <a:pt x="2150" y="15306"/>
                  </a:lnTo>
                  <a:lnTo>
                    <a:pt x="2190" y="15246"/>
                  </a:lnTo>
                  <a:lnTo>
                    <a:pt x="2190" y="15185"/>
                  </a:lnTo>
                  <a:lnTo>
                    <a:pt x="2190" y="15125"/>
                  </a:lnTo>
                  <a:lnTo>
                    <a:pt x="2170" y="15065"/>
                  </a:lnTo>
                  <a:lnTo>
                    <a:pt x="2130" y="15025"/>
                  </a:lnTo>
                  <a:lnTo>
                    <a:pt x="2070" y="15005"/>
                  </a:lnTo>
                  <a:lnTo>
                    <a:pt x="1989" y="15005"/>
                  </a:lnTo>
                  <a:lnTo>
                    <a:pt x="1668" y="15105"/>
                  </a:lnTo>
                  <a:lnTo>
                    <a:pt x="1387" y="15266"/>
                  </a:lnTo>
                  <a:lnTo>
                    <a:pt x="1146" y="15426"/>
                  </a:lnTo>
                  <a:lnTo>
                    <a:pt x="905" y="15647"/>
                  </a:lnTo>
                  <a:lnTo>
                    <a:pt x="704" y="15868"/>
                  </a:lnTo>
                  <a:lnTo>
                    <a:pt x="523" y="16129"/>
                  </a:lnTo>
                  <a:lnTo>
                    <a:pt x="383" y="16391"/>
                  </a:lnTo>
                  <a:lnTo>
                    <a:pt x="242" y="16692"/>
                  </a:lnTo>
                  <a:lnTo>
                    <a:pt x="141" y="16993"/>
                  </a:lnTo>
                  <a:lnTo>
                    <a:pt x="81" y="17294"/>
                  </a:lnTo>
                  <a:lnTo>
                    <a:pt x="21" y="17616"/>
                  </a:lnTo>
                  <a:lnTo>
                    <a:pt x="1" y="17937"/>
                  </a:lnTo>
                  <a:lnTo>
                    <a:pt x="1" y="18258"/>
                  </a:lnTo>
                  <a:lnTo>
                    <a:pt x="21" y="18580"/>
                  </a:lnTo>
                  <a:lnTo>
                    <a:pt x="61" y="18881"/>
                  </a:lnTo>
                  <a:lnTo>
                    <a:pt x="121" y="19182"/>
                  </a:lnTo>
                  <a:lnTo>
                    <a:pt x="222" y="19464"/>
                  </a:lnTo>
                  <a:lnTo>
                    <a:pt x="342" y="19725"/>
                  </a:lnTo>
                  <a:lnTo>
                    <a:pt x="483" y="19986"/>
                  </a:lnTo>
                  <a:lnTo>
                    <a:pt x="644" y="20227"/>
                  </a:lnTo>
                  <a:lnTo>
                    <a:pt x="824" y="20448"/>
                  </a:lnTo>
                  <a:lnTo>
                    <a:pt x="1045" y="20649"/>
                  </a:lnTo>
                  <a:lnTo>
                    <a:pt x="1266" y="20829"/>
                  </a:lnTo>
                  <a:lnTo>
                    <a:pt x="1527" y="20990"/>
                  </a:lnTo>
                  <a:lnTo>
                    <a:pt x="1768" y="21111"/>
                  </a:lnTo>
                  <a:lnTo>
                    <a:pt x="2029" y="21191"/>
                  </a:lnTo>
                  <a:lnTo>
                    <a:pt x="2311" y="21251"/>
                  </a:lnTo>
                  <a:lnTo>
                    <a:pt x="2592" y="21291"/>
                  </a:lnTo>
                  <a:lnTo>
                    <a:pt x="2853" y="21311"/>
                  </a:lnTo>
                  <a:lnTo>
                    <a:pt x="3134" y="21311"/>
                  </a:lnTo>
                  <a:lnTo>
                    <a:pt x="3415" y="21291"/>
                  </a:lnTo>
                  <a:lnTo>
                    <a:pt x="3697" y="21251"/>
                  </a:lnTo>
                  <a:lnTo>
                    <a:pt x="4038" y="21191"/>
                  </a:lnTo>
                  <a:lnTo>
                    <a:pt x="4379" y="21111"/>
                  </a:lnTo>
                  <a:lnTo>
                    <a:pt x="4701" y="21030"/>
                  </a:lnTo>
                  <a:lnTo>
                    <a:pt x="5042" y="20910"/>
                  </a:lnTo>
                  <a:lnTo>
                    <a:pt x="5685" y="20669"/>
                  </a:lnTo>
                  <a:lnTo>
                    <a:pt x="6328" y="20388"/>
                  </a:lnTo>
                  <a:lnTo>
                    <a:pt x="6970" y="20066"/>
                  </a:lnTo>
                  <a:lnTo>
                    <a:pt x="7573" y="19725"/>
                  </a:lnTo>
                  <a:lnTo>
                    <a:pt x="8176" y="19363"/>
                  </a:lnTo>
                  <a:lnTo>
                    <a:pt x="8758" y="19022"/>
                  </a:lnTo>
                  <a:lnTo>
                    <a:pt x="10365" y="18017"/>
                  </a:lnTo>
                  <a:lnTo>
                    <a:pt x="11168" y="17535"/>
                  </a:lnTo>
                  <a:lnTo>
                    <a:pt x="11972" y="17053"/>
                  </a:lnTo>
                  <a:lnTo>
                    <a:pt x="14020" y="15868"/>
                  </a:lnTo>
                  <a:lnTo>
                    <a:pt x="15045" y="15266"/>
                  </a:lnTo>
                  <a:lnTo>
                    <a:pt x="16049" y="14643"/>
                  </a:lnTo>
                  <a:lnTo>
                    <a:pt x="17053" y="14020"/>
                  </a:lnTo>
                  <a:lnTo>
                    <a:pt x="18037" y="13358"/>
                  </a:lnTo>
                  <a:lnTo>
                    <a:pt x="19002" y="12675"/>
                  </a:lnTo>
                  <a:lnTo>
                    <a:pt x="19966" y="11972"/>
                  </a:lnTo>
                  <a:lnTo>
                    <a:pt x="20950" y="11209"/>
                  </a:lnTo>
                  <a:lnTo>
                    <a:pt x="21452" y="10807"/>
                  </a:lnTo>
                  <a:lnTo>
                    <a:pt x="21934" y="10385"/>
                  </a:lnTo>
                  <a:lnTo>
                    <a:pt x="22396" y="9963"/>
                  </a:lnTo>
                  <a:lnTo>
                    <a:pt x="22858" y="9521"/>
                  </a:lnTo>
                  <a:lnTo>
                    <a:pt x="23300" y="9079"/>
                  </a:lnTo>
                  <a:lnTo>
                    <a:pt x="23722" y="8618"/>
                  </a:lnTo>
                  <a:lnTo>
                    <a:pt x="24063" y="8216"/>
                  </a:lnTo>
                  <a:lnTo>
                    <a:pt x="24384" y="7814"/>
                  </a:lnTo>
                  <a:lnTo>
                    <a:pt x="24706" y="7392"/>
                  </a:lnTo>
                  <a:lnTo>
                    <a:pt x="24987" y="6971"/>
                  </a:lnTo>
                  <a:lnTo>
                    <a:pt x="25248" y="6509"/>
                  </a:lnTo>
                  <a:lnTo>
                    <a:pt x="25469" y="6047"/>
                  </a:lnTo>
                  <a:lnTo>
                    <a:pt x="25670" y="5565"/>
                  </a:lnTo>
                  <a:lnTo>
                    <a:pt x="25750" y="5324"/>
                  </a:lnTo>
                  <a:lnTo>
                    <a:pt x="25810" y="5062"/>
                  </a:lnTo>
                  <a:lnTo>
                    <a:pt x="25871" y="4841"/>
                  </a:lnTo>
                  <a:lnTo>
                    <a:pt x="25911" y="4621"/>
                  </a:lnTo>
                  <a:lnTo>
                    <a:pt x="25931" y="4380"/>
                  </a:lnTo>
                  <a:lnTo>
                    <a:pt x="25951" y="4159"/>
                  </a:lnTo>
                  <a:lnTo>
                    <a:pt x="25951" y="3938"/>
                  </a:lnTo>
                  <a:lnTo>
                    <a:pt x="25931" y="3717"/>
                  </a:lnTo>
                  <a:lnTo>
                    <a:pt x="25911" y="3476"/>
                  </a:lnTo>
                  <a:lnTo>
                    <a:pt x="25871" y="3255"/>
                  </a:lnTo>
                  <a:lnTo>
                    <a:pt x="25830" y="3054"/>
                  </a:lnTo>
                  <a:lnTo>
                    <a:pt x="25770" y="2833"/>
                  </a:lnTo>
                  <a:lnTo>
                    <a:pt x="25710" y="2612"/>
                  </a:lnTo>
                  <a:lnTo>
                    <a:pt x="25630" y="2411"/>
                  </a:lnTo>
                  <a:lnTo>
                    <a:pt x="25529" y="2190"/>
                  </a:lnTo>
                  <a:lnTo>
                    <a:pt x="25409" y="1989"/>
                  </a:lnTo>
                  <a:lnTo>
                    <a:pt x="25308" y="1809"/>
                  </a:lnTo>
                  <a:lnTo>
                    <a:pt x="25168" y="1608"/>
                  </a:lnTo>
                  <a:lnTo>
                    <a:pt x="24947" y="1306"/>
                  </a:lnTo>
                  <a:lnTo>
                    <a:pt x="24706" y="1045"/>
                  </a:lnTo>
                  <a:lnTo>
                    <a:pt x="24425" y="784"/>
                  </a:lnTo>
                  <a:lnTo>
                    <a:pt x="24143" y="563"/>
                  </a:lnTo>
                  <a:lnTo>
                    <a:pt x="23842" y="383"/>
                  </a:lnTo>
                  <a:lnTo>
                    <a:pt x="23521" y="222"/>
                  </a:lnTo>
                  <a:lnTo>
                    <a:pt x="23159" y="101"/>
                  </a:lnTo>
                  <a:lnTo>
                    <a:pt x="22978" y="61"/>
                  </a:lnTo>
                  <a:lnTo>
                    <a:pt x="22798" y="41"/>
                  </a:lnTo>
                  <a:lnTo>
                    <a:pt x="22456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>
              <a:off x="-1419275" y="1114425"/>
              <a:ext cx="128075" cy="103450"/>
            </a:xfrm>
            <a:custGeom>
              <a:avLst/>
              <a:gdLst/>
              <a:ahLst/>
              <a:cxnLst/>
              <a:rect l="l" t="t" r="r" b="b"/>
              <a:pathLst>
                <a:path w="5123" h="4138" extrusionOk="0">
                  <a:moveTo>
                    <a:pt x="4821" y="0"/>
                  </a:moveTo>
                  <a:lnTo>
                    <a:pt x="4741" y="20"/>
                  </a:lnTo>
                  <a:lnTo>
                    <a:pt x="4560" y="81"/>
                  </a:lnTo>
                  <a:lnTo>
                    <a:pt x="4359" y="181"/>
                  </a:lnTo>
                  <a:lnTo>
                    <a:pt x="4179" y="281"/>
                  </a:lnTo>
                  <a:lnTo>
                    <a:pt x="4018" y="422"/>
                  </a:lnTo>
                  <a:lnTo>
                    <a:pt x="3877" y="563"/>
                  </a:lnTo>
                  <a:lnTo>
                    <a:pt x="3777" y="723"/>
                  </a:lnTo>
                  <a:lnTo>
                    <a:pt x="3737" y="824"/>
                  </a:lnTo>
                  <a:lnTo>
                    <a:pt x="3717" y="924"/>
                  </a:lnTo>
                  <a:lnTo>
                    <a:pt x="3697" y="1025"/>
                  </a:lnTo>
                  <a:lnTo>
                    <a:pt x="3697" y="1145"/>
                  </a:lnTo>
                  <a:lnTo>
                    <a:pt x="3737" y="1326"/>
                  </a:lnTo>
                  <a:lnTo>
                    <a:pt x="3777" y="1507"/>
                  </a:lnTo>
                  <a:lnTo>
                    <a:pt x="3857" y="1687"/>
                  </a:lnTo>
                  <a:lnTo>
                    <a:pt x="3958" y="1868"/>
                  </a:lnTo>
                  <a:lnTo>
                    <a:pt x="4159" y="2190"/>
                  </a:lnTo>
                  <a:lnTo>
                    <a:pt x="4380" y="2491"/>
                  </a:lnTo>
                  <a:lnTo>
                    <a:pt x="4540" y="2732"/>
                  </a:lnTo>
                  <a:lnTo>
                    <a:pt x="4641" y="2893"/>
                  </a:lnTo>
                  <a:lnTo>
                    <a:pt x="4721" y="3033"/>
                  </a:lnTo>
                  <a:lnTo>
                    <a:pt x="4761" y="3194"/>
                  </a:lnTo>
                  <a:lnTo>
                    <a:pt x="4781" y="3334"/>
                  </a:lnTo>
                  <a:lnTo>
                    <a:pt x="4781" y="3415"/>
                  </a:lnTo>
                  <a:lnTo>
                    <a:pt x="4781" y="3495"/>
                  </a:lnTo>
                  <a:lnTo>
                    <a:pt x="4741" y="3555"/>
                  </a:lnTo>
                  <a:lnTo>
                    <a:pt x="4701" y="3616"/>
                  </a:lnTo>
                  <a:lnTo>
                    <a:pt x="4621" y="3716"/>
                  </a:lnTo>
                  <a:lnTo>
                    <a:pt x="4520" y="3756"/>
                  </a:lnTo>
                  <a:lnTo>
                    <a:pt x="4420" y="3776"/>
                  </a:lnTo>
                  <a:lnTo>
                    <a:pt x="4199" y="3776"/>
                  </a:lnTo>
                  <a:lnTo>
                    <a:pt x="4078" y="3736"/>
                  </a:lnTo>
                  <a:lnTo>
                    <a:pt x="3857" y="3636"/>
                  </a:lnTo>
                  <a:lnTo>
                    <a:pt x="3616" y="3515"/>
                  </a:lnTo>
                  <a:lnTo>
                    <a:pt x="3375" y="3355"/>
                  </a:lnTo>
                  <a:lnTo>
                    <a:pt x="2913" y="3073"/>
                  </a:lnTo>
                  <a:lnTo>
                    <a:pt x="2712" y="2973"/>
                  </a:lnTo>
                  <a:lnTo>
                    <a:pt x="2532" y="2913"/>
                  </a:lnTo>
                  <a:lnTo>
                    <a:pt x="2351" y="2872"/>
                  </a:lnTo>
                  <a:lnTo>
                    <a:pt x="2170" y="2852"/>
                  </a:lnTo>
                  <a:lnTo>
                    <a:pt x="1989" y="2872"/>
                  </a:lnTo>
                  <a:lnTo>
                    <a:pt x="1809" y="2893"/>
                  </a:lnTo>
                  <a:lnTo>
                    <a:pt x="1628" y="2933"/>
                  </a:lnTo>
                  <a:lnTo>
                    <a:pt x="1447" y="2993"/>
                  </a:lnTo>
                  <a:lnTo>
                    <a:pt x="1106" y="3134"/>
                  </a:lnTo>
                  <a:lnTo>
                    <a:pt x="744" y="3314"/>
                  </a:lnTo>
                  <a:lnTo>
                    <a:pt x="81" y="3696"/>
                  </a:lnTo>
                  <a:lnTo>
                    <a:pt x="41" y="3736"/>
                  </a:lnTo>
                  <a:lnTo>
                    <a:pt x="1" y="3796"/>
                  </a:lnTo>
                  <a:lnTo>
                    <a:pt x="1" y="3857"/>
                  </a:lnTo>
                  <a:lnTo>
                    <a:pt x="41" y="3917"/>
                  </a:lnTo>
                  <a:lnTo>
                    <a:pt x="81" y="3977"/>
                  </a:lnTo>
                  <a:lnTo>
                    <a:pt x="121" y="3997"/>
                  </a:lnTo>
                  <a:lnTo>
                    <a:pt x="202" y="4017"/>
                  </a:lnTo>
                  <a:lnTo>
                    <a:pt x="262" y="3997"/>
                  </a:lnTo>
                  <a:lnTo>
                    <a:pt x="945" y="3596"/>
                  </a:lnTo>
                  <a:lnTo>
                    <a:pt x="1286" y="3395"/>
                  </a:lnTo>
                  <a:lnTo>
                    <a:pt x="1467" y="3334"/>
                  </a:lnTo>
                  <a:lnTo>
                    <a:pt x="1668" y="3274"/>
                  </a:lnTo>
                  <a:lnTo>
                    <a:pt x="1849" y="3214"/>
                  </a:lnTo>
                  <a:lnTo>
                    <a:pt x="2030" y="3194"/>
                  </a:lnTo>
                  <a:lnTo>
                    <a:pt x="2210" y="3194"/>
                  </a:lnTo>
                  <a:lnTo>
                    <a:pt x="2391" y="3214"/>
                  </a:lnTo>
                  <a:lnTo>
                    <a:pt x="2512" y="3254"/>
                  </a:lnTo>
                  <a:lnTo>
                    <a:pt x="2612" y="3294"/>
                  </a:lnTo>
                  <a:lnTo>
                    <a:pt x="2813" y="3415"/>
                  </a:lnTo>
                  <a:lnTo>
                    <a:pt x="3235" y="3696"/>
                  </a:lnTo>
                  <a:lnTo>
                    <a:pt x="3456" y="3837"/>
                  </a:lnTo>
                  <a:lnTo>
                    <a:pt x="3697" y="3957"/>
                  </a:lnTo>
                  <a:lnTo>
                    <a:pt x="3958" y="4078"/>
                  </a:lnTo>
                  <a:lnTo>
                    <a:pt x="4078" y="4118"/>
                  </a:lnTo>
                  <a:lnTo>
                    <a:pt x="4199" y="4138"/>
                  </a:lnTo>
                  <a:lnTo>
                    <a:pt x="4460" y="4138"/>
                  </a:lnTo>
                  <a:lnTo>
                    <a:pt x="4580" y="4118"/>
                  </a:lnTo>
                  <a:lnTo>
                    <a:pt x="4701" y="4058"/>
                  </a:lnTo>
                  <a:lnTo>
                    <a:pt x="4862" y="3957"/>
                  </a:lnTo>
                  <a:lnTo>
                    <a:pt x="4982" y="3837"/>
                  </a:lnTo>
                  <a:lnTo>
                    <a:pt x="5062" y="3696"/>
                  </a:lnTo>
                  <a:lnTo>
                    <a:pt x="5103" y="3555"/>
                  </a:lnTo>
                  <a:lnTo>
                    <a:pt x="5123" y="3375"/>
                  </a:lnTo>
                  <a:lnTo>
                    <a:pt x="5103" y="3214"/>
                  </a:lnTo>
                  <a:lnTo>
                    <a:pt x="5062" y="3033"/>
                  </a:lnTo>
                  <a:lnTo>
                    <a:pt x="5002" y="2872"/>
                  </a:lnTo>
                  <a:lnTo>
                    <a:pt x="4922" y="2712"/>
                  </a:lnTo>
                  <a:lnTo>
                    <a:pt x="4821" y="2531"/>
                  </a:lnTo>
                  <a:lnTo>
                    <a:pt x="4600" y="2210"/>
                  </a:lnTo>
                  <a:lnTo>
                    <a:pt x="4380" y="1888"/>
                  </a:lnTo>
                  <a:lnTo>
                    <a:pt x="4199" y="1567"/>
                  </a:lnTo>
                  <a:lnTo>
                    <a:pt x="4118" y="1406"/>
                  </a:lnTo>
                  <a:lnTo>
                    <a:pt x="4058" y="1246"/>
                  </a:lnTo>
                  <a:lnTo>
                    <a:pt x="4038" y="1085"/>
                  </a:lnTo>
                  <a:lnTo>
                    <a:pt x="4038" y="1005"/>
                  </a:lnTo>
                  <a:lnTo>
                    <a:pt x="4058" y="924"/>
                  </a:lnTo>
                  <a:lnTo>
                    <a:pt x="4118" y="804"/>
                  </a:lnTo>
                  <a:lnTo>
                    <a:pt x="4199" y="703"/>
                  </a:lnTo>
                  <a:lnTo>
                    <a:pt x="4279" y="623"/>
                  </a:lnTo>
                  <a:lnTo>
                    <a:pt x="4380" y="543"/>
                  </a:lnTo>
                  <a:lnTo>
                    <a:pt x="4621" y="442"/>
                  </a:lnTo>
                  <a:lnTo>
                    <a:pt x="4842" y="342"/>
                  </a:lnTo>
                  <a:lnTo>
                    <a:pt x="4902" y="302"/>
                  </a:lnTo>
                  <a:lnTo>
                    <a:pt x="4942" y="261"/>
                  </a:lnTo>
                  <a:lnTo>
                    <a:pt x="4962" y="181"/>
                  </a:lnTo>
                  <a:lnTo>
                    <a:pt x="4942" y="121"/>
                  </a:lnTo>
                  <a:lnTo>
                    <a:pt x="4922" y="61"/>
                  </a:lnTo>
                  <a:lnTo>
                    <a:pt x="4882" y="20"/>
                  </a:lnTo>
                  <a:lnTo>
                    <a:pt x="482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>
              <a:off x="-1762225" y="936175"/>
              <a:ext cx="105475" cy="86375"/>
            </a:xfrm>
            <a:custGeom>
              <a:avLst/>
              <a:gdLst/>
              <a:ahLst/>
              <a:cxnLst/>
              <a:rect l="l" t="t" r="r" b="b"/>
              <a:pathLst>
                <a:path w="4219" h="3455" extrusionOk="0">
                  <a:moveTo>
                    <a:pt x="4038" y="0"/>
                  </a:moveTo>
                  <a:lnTo>
                    <a:pt x="3958" y="20"/>
                  </a:lnTo>
                  <a:lnTo>
                    <a:pt x="3797" y="100"/>
                  </a:lnTo>
                  <a:lnTo>
                    <a:pt x="3616" y="201"/>
                  </a:lnTo>
                  <a:lnTo>
                    <a:pt x="3455" y="321"/>
                  </a:lnTo>
                  <a:lnTo>
                    <a:pt x="3315" y="442"/>
                  </a:lnTo>
                  <a:lnTo>
                    <a:pt x="3214" y="582"/>
                  </a:lnTo>
                  <a:lnTo>
                    <a:pt x="3134" y="763"/>
                  </a:lnTo>
                  <a:lnTo>
                    <a:pt x="3114" y="844"/>
                  </a:lnTo>
                  <a:lnTo>
                    <a:pt x="3094" y="944"/>
                  </a:lnTo>
                  <a:lnTo>
                    <a:pt x="3094" y="1044"/>
                  </a:lnTo>
                  <a:lnTo>
                    <a:pt x="3114" y="1145"/>
                  </a:lnTo>
                  <a:lnTo>
                    <a:pt x="3154" y="1306"/>
                  </a:lnTo>
                  <a:lnTo>
                    <a:pt x="3194" y="1446"/>
                  </a:lnTo>
                  <a:lnTo>
                    <a:pt x="3355" y="1727"/>
                  </a:lnTo>
                  <a:lnTo>
                    <a:pt x="3536" y="2009"/>
                  </a:lnTo>
                  <a:lnTo>
                    <a:pt x="3696" y="2290"/>
                  </a:lnTo>
                  <a:lnTo>
                    <a:pt x="3757" y="2390"/>
                  </a:lnTo>
                  <a:lnTo>
                    <a:pt x="3797" y="2531"/>
                  </a:lnTo>
                  <a:lnTo>
                    <a:pt x="3837" y="2651"/>
                  </a:lnTo>
                  <a:lnTo>
                    <a:pt x="3817" y="2792"/>
                  </a:lnTo>
                  <a:lnTo>
                    <a:pt x="3797" y="2852"/>
                  </a:lnTo>
                  <a:lnTo>
                    <a:pt x="3777" y="2932"/>
                  </a:lnTo>
                  <a:lnTo>
                    <a:pt x="3717" y="2993"/>
                  </a:lnTo>
                  <a:lnTo>
                    <a:pt x="3676" y="3033"/>
                  </a:lnTo>
                  <a:lnTo>
                    <a:pt x="3616" y="3073"/>
                  </a:lnTo>
                  <a:lnTo>
                    <a:pt x="3536" y="3093"/>
                  </a:lnTo>
                  <a:lnTo>
                    <a:pt x="3395" y="3093"/>
                  </a:lnTo>
                  <a:lnTo>
                    <a:pt x="3214" y="3013"/>
                  </a:lnTo>
                  <a:lnTo>
                    <a:pt x="3054" y="2912"/>
                  </a:lnTo>
                  <a:lnTo>
                    <a:pt x="2913" y="2792"/>
                  </a:lnTo>
                  <a:lnTo>
                    <a:pt x="2773" y="2671"/>
                  </a:lnTo>
                  <a:lnTo>
                    <a:pt x="2632" y="2531"/>
                  </a:lnTo>
                  <a:lnTo>
                    <a:pt x="2491" y="2410"/>
                  </a:lnTo>
                  <a:lnTo>
                    <a:pt x="2331" y="2310"/>
                  </a:lnTo>
                  <a:lnTo>
                    <a:pt x="2170" y="2229"/>
                  </a:lnTo>
                  <a:lnTo>
                    <a:pt x="2029" y="2189"/>
                  </a:lnTo>
                  <a:lnTo>
                    <a:pt x="1889" y="2169"/>
                  </a:lnTo>
                  <a:lnTo>
                    <a:pt x="1748" y="2169"/>
                  </a:lnTo>
                  <a:lnTo>
                    <a:pt x="1608" y="2189"/>
                  </a:lnTo>
                  <a:lnTo>
                    <a:pt x="1326" y="2250"/>
                  </a:lnTo>
                  <a:lnTo>
                    <a:pt x="1065" y="2330"/>
                  </a:lnTo>
                  <a:lnTo>
                    <a:pt x="925" y="2410"/>
                  </a:lnTo>
                  <a:lnTo>
                    <a:pt x="784" y="2491"/>
                  </a:lnTo>
                  <a:lnTo>
                    <a:pt x="523" y="2671"/>
                  </a:lnTo>
                  <a:lnTo>
                    <a:pt x="282" y="2892"/>
                  </a:lnTo>
                  <a:lnTo>
                    <a:pt x="41" y="3113"/>
                  </a:lnTo>
                  <a:lnTo>
                    <a:pt x="1" y="3173"/>
                  </a:lnTo>
                  <a:lnTo>
                    <a:pt x="1" y="3234"/>
                  </a:lnTo>
                  <a:lnTo>
                    <a:pt x="1" y="3294"/>
                  </a:lnTo>
                  <a:lnTo>
                    <a:pt x="41" y="3354"/>
                  </a:lnTo>
                  <a:lnTo>
                    <a:pt x="101" y="3394"/>
                  </a:lnTo>
                  <a:lnTo>
                    <a:pt x="161" y="3415"/>
                  </a:lnTo>
                  <a:lnTo>
                    <a:pt x="222" y="3394"/>
                  </a:lnTo>
                  <a:lnTo>
                    <a:pt x="282" y="3354"/>
                  </a:lnTo>
                  <a:lnTo>
                    <a:pt x="483" y="3153"/>
                  </a:lnTo>
                  <a:lnTo>
                    <a:pt x="704" y="2953"/>
                  </a:lnTo>
                  <a:lnTo>
                    <a:pt x="945" y="2792"/>
                  </a:lnTo>
                  <a:lnTo>
                    <a:pt x="1186" y="2651"/>
                  </a:lnTo>
                  <a:lnTo>
                    <a:pt x="1407" y="2571"/>
                  </a:lnTo>
                  <a:lnTo>
                    <a:pt x="1648" y="2511"/>
                  </a:lnTo>
                  <a:lnTo>
                    <a:pt x="1889" y="2511"/>
                  </a:lnTo>
                  <a:lnTo>
                    <a:pt x="2009" y="2531"/>
                  </a:lnTo>
                  <a:lnTo>
                    <a:pt x="2110" y="2571"/>
                  </a:lnTo>
                  <a:lnTo>
                    <a:pt x="2270" y="2671"/>
                  </a:lnTo>
                  <a:lnTo>
                    <a:pt x="2431" y="2792"/>
                  </a:lnTo>
                  <a:lnTo>
                    <a:pt x="2712" y="3053"/>
                  </a:lnTo>
                  <a:lnTo>
                    <a:pt x="2873" y="3194"/>
                  </a:lnTo>
                  <a:lnTo>
                    <a:pt x="3014" y="3294"/>
                  </a:lnTo>
                  <a:lnTo>
                    <a:pt x="3194" y="3394"/>
                  </a:lnTo>
                  <a:lnTo>
                    <a:pt x="3375" y="3435"/>
                  </a:lnTo>
                  <a:lnTo>
                    <a:pt x="3475" y="3455"/>
                  </a:lnTo>
                  <a:lnTo>
                    <a:pt x="3556" y="3435"/>
                  </a:lnTo>
                  <a:lnTo>
                    <a:pt x="3717" y="3394"/>
                  </a:lnTo>
                  <a:lnTo>
                    <a:pt x="3857" y="3314"/>
                  </a:lnTo>
                  <a:lnTo>
                    <a:pt x="3978" y="3214"/>
                  </a:lnTo>
                  <a:lnTo>
                    <a:pt x="4078" y="3073"/>
                  </a:lnTo>
                  <a:lnTo>
                    <a:pt x="4138" y="2912"/>
                  </a:lnTo>
                  <a:lnTo>
                    <a:pt x="4178" y="2752"/>
                  </a:lnTo>
                  <a:lnTo>
                    <a:pt x="4158" y="2591"/>
                  </a:lnTo>
                  <a:lnTo>
                    <a:pt x="4138" y="2430"/>
                  </a:lnTo>
                  <a:lnTo>
                    <a:pt x="4078" y="2270"/>
                  </a:lnTo>
                  <a:lnTo>
                    <a:pt x="3998" y="2129"/>
                  </a:lnTo>
                  <a:lnTo>
                    <a:pt x="3917" y="1988"/>
                  </a:lnTo>
                  <a:lnTo>
                    <a:pt x="3757" y="1707"/>
                  </a:lnTo>
                  <a:lnTo>
                    <a:pt x="3576" y="1426"/>
                  </a:lnTo>
                  <a:lnTo>
                    <a:pt x="3516" y="1306"/>
                  </a:lnTo>
                  <a:lnTo>
                    <a:pt x="3455" y="1165"/>
                  </a:lnTo>
                  <a:lnTo>
                    <a:pt x="3435" y="1024"/>
                  </a:lnTo>
                  <a:lnTo>
                    <a:pt x="3435" y="944"/>
                  </a:lnTo>
                  <a:lnTo>
                    <a:pt x="3455" y="864"/>
                  </a:lnTo>
                  <a:lnTo>
                    <a:pt x="3496" y="763"/>
                  </a:lnTo>
                  <a:lnTo>
                    <a:pt x="3556" y="683"/>
                  </a:lnTo>
                  <a:lnTo>
                    <a:pt x="3636" y="603"/>
                  </a:lnTo>
                  <a:lnTo>
                    <a:pt x="3737" y="522"/>
                  </a:lnTo>
                  <a:lnTo>
                    <a:pt x="3937" y="402"/>
                  </a:lnTo>
                  <a:lnTo>
                    <a:pt x="4138" y="321"/>
                  </a:lnTo>
                  <a:lnTo>
                    <a:pt x="4199" y="281"/>
                  </a:lnTo>
                  <a:lnTo>
                    <a:pt x="4219" y="221"/>
                  </a:lnTo>
                  <a:lnTo>
                    <a:pt x="4219" y="161"/>
                  </a:lnTo>
                  <a:lnTo>
                    <a:pt x="4199" y="100"/>
                  </a:lnTo>
                  <a:lnTo>
                    <a:pt x="4158" y="60"/>
                  </a:lnTo>
                  <a:lnTo>
                    <a:pt x="4098" y="20"/>
                  </a:lnTo>
                  <a:lnTo>
                    <a:pt x="4038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>
              <a:off x="-1877200" y="680075"/>
              <a:ext cx="91400" cy="91925"/>
            </a:xfrm>
            <a:custGeom>
              <a:avLst/>
              <a:gdLst/>
              <a:ahLst/>
              <a:cxnLst/>
              <a:rect l="l" t="t" r="r" b="b"/>
              <a:pathLst>
                <a:path w="3656" h="3677" extrusionOk="0">
                  <a:moveTo>
                    <a:pt x="3395" y="0"/>
                  </a:moveTo>
                  <a:lnTo>
                    <a:pt x="3334" y="21"/>
                  </a:lnTo>
                  <a:lnTo>
                    <a:pt x="3154" y="161"/>
                  </a:lnTo>
                  <a:lnTo>
                    <a:pt x="2973" y="322"/>
                  </a:lnTo>
                  <a:lnTo>
                    <a:pt x="2852" y="503"/>
                  </a:lnTo>
                  <a:lnTo>
                    <a:pt x="2792" y="603"/>
                  </a:lnTo>
                  <a:lnTo>
                    <a:pt x="2752" y="724"/>
                  </a:lnTo>
                  <a:lnTo>
                    <a:pt x="2692" y="904"/>
                  </a:lnTo>
                  <a:lnTo>
                    <a:pt x="2692" y="1085"/>
                  </a:lnTo>
                  <a:lnTo>
                    <a:pt x="2712" y="1286"/>
                  </a:lnTo>
                  <a:lnTo>
                    <a:pt x="2752" y="1467"/>
                  </a:lnTo>
                  <a:lnTo>
                    <a:pt x="2812" y="1647"/>
                  </a:lnTo>
                  <a:lnTo>
                    <a:pt x="2872" y="1808"/>
                  </a:lnTo>
                  <a:lnTo>
                    <a:pt x="3033" y="2130"/>
                  </a:lnTo>
                  <a:lnTo>
                    <a:pt x="3194" y="2471"/>
                  </a:lnTo>
                  <a:lnTo>
                    <a:pt x="3254" y="2632"/>
                  </a:lnTo>
                  <a:lnTo>
                    <a:pt x="3314" y="2812"/>
                  </a:lnTo>
                  <a:lnTo>
                    <a:pt x="3314" y="2953"/>
                  </a:lnTo>
                  <a:lnTo>
                    <a:pt x="3294" y="3074"/>
                  </a:lnTo>
                  <a:lnTo>
                    <a:pt x="3234" y="3174"/>
                  </a:lnTo>
                  <a:lnTo>
                    <a:pt x="3154" y="3254"/>
                  </a:lnTo>
                  <a:lnTo>
                    <a:pt x="3033" y="3294"/>
                  </a:lnTo>
                  <a:lnTo>
                    <a:pt x="2933" y="3335"/>
                  </a:lnTo>
                  <a:lnTo>
                    <a:pt x="2812" y="3335"/>
                  </a:lnTo>
                  <a:lnTo>
                    <a:pt x="2672" y="3294"/>
                  </a:lnTo>
                  <a:lnTo>
                    <a:pt x="2531" y="3234"/>
                  </a:lnTo>
                  <a:lnTo>
                    <a:pt x="2370" y="3134"/>
                  </a:lnTo>
                  <a:lnTo>
                    <a:pt x="2109" y="2933"/>
                  </a:lnTo>
                  <a:lnTo>
                    <a:pt x="1828" y="2712"/>
                  </a:lnTo>
                  <a:lnTo>
                    <a:pt x="1567" y="2491"/>
                  </a:lnTo>
                  <a:lnTo>
                    <a:pt x="1406" y="2411"/>
                  </a:lnTo>
                  <a:lnTo>
                    <a:pt x="1225" y="2310"/>
                  </a:lnTo>
                  <a:lnTo>
                    <a:pt x="1045" y="2270"/>
                  </a:lnTo>
                  <a:lnTo>
                    <a:pt x="844" y="2230"/>
                  </a:lnTo>
                  <a:lnTo>
                    <a:pt x="743" y="2230"/>
                  </a:lnTo>
                  <a:lnTo>
                    <a:pt x="623" y="2250"/>
                  </a:lnTo>
                  <a:lnTo>
                    <a:pt x="522" y="2290"/>
                  </a:lnTo>
                  <a:lnTo>
                    <a:pt x="422" y="2330"/>
                  </a:lnTo>
                  <a:lnTo>
                    <a:pt x="241" y="2431"/>
                  </a:lnTo>
                  <a:lnTo>
                    <a:pt x="60" y="2571"/>
                  </a:lnTo>
                  <a:lnTo>
                    <a:pt x="20" y="2632"/>
                  </a:lnTo>
                  <a:lnTo>
                    <a:pt x="0" y="2692"/>
                  </a:lnTo>
                  <a:lnTo>
                    <a:pt x="20" y="2752"/>
                  </a:lnTo>
                  <a:lnTo>
                    <a:pt x="60" y="2792"/>
                  </a:lnTo>
                  <a:lnTo>
                    <a:pt x="121" y="2833"/>
                  </a:lnTo>
                  <a:lnTo>
                    <a:pt x="181" y="2853"/>
                  </a:lnTo>
                  <a:lnTo>
                    <a:pt x="241" y="2853"/>
                  </a:lnTo>
                  <a:lnTo>
                    <a:pt x="302" y="2812"/>
                  </a:lnTo>
                  <a:lnTo>
                    <a:pt x="462" y="2692"/>
                  </a:lnTo>
                  <a:lnTo>
                    <a:pt x="603" y="2632"/>
                  </a:lnTo>
                  <a:lnTo>
                    <a:pt x="743" y="2591"/>
                  </a:lnTo>
                  <a:lnTo>
                    <a:pt x="904" y="2591"/>
                  </a:lnTo>
                  <a:lnTo>
                    <a:pt x="1045" y="2632"/>
                  </a:lnTo>
                  <a:lnTo>
                    <a:pt x="1185" y="2692"/>
                  </a:lnTo>
                  <a:lnTo>
                    <a:pt x="1346" y="2752"/>
                  </a:lnTo>
                  <a:lnTo>
                    <a:pt x="1487" y="2853"/>
                  </a:lnTo>
                  <a:lnTo>
                    <a:pt x="1768" y="3074"/>
                  </a:lnTo>
                  <a:lnTo>
                    <a:pt x="2049" y="3294"/>
                  </a:lnTo>
                  <a:lnTo>
                    <a:pt x="2330" y="3495"/>
                  </a:lnTo>
                  <a:lnTo>
                    <a:pt x="2471" y="3576"/>
                  </a:lnTo>
                  <a:lnTo>
                    <a:pt x="2591" y="3636"/>
                  </a:lnTo>
                  <a:lnTo>
                    <a:pt x="2752" y="3676"/>
                  </a:lnTo>
                  <a:lnTo>
                    <a:pt x="2913" y="3676"/>
                  </a:lnTo>
                  <a:lnTo>
                    <a:pt x="3073" y="3656"/>
                  </a:lnTo>
                  <a:lnTo>
                    <a:pt x="3234" y="3596"/>
                  </a:lnTo>
                  <a:lnTo>
                    <a:pt x="3375" y="3515"/>
                  </a:lnTo>
                  <a:lnTo>
                    <a:pt x="3495" y="3415"/>
                  </a:lnTo>
                  <a:lnTo>
                    <a:pt x="3575" y="3274"/>
                  </a:lnTo>
                  <a:lnTo>
                    <a:pt x="3636" y="3114"/>
                  </a:lnTo>
                  <a:lnTo>
                    <a:pt x="3656" y="2953"/>
                  </a:lnTo>
                  <a:lnTo>
                    <a:pt x="3656" y="2772"/>
                  </a:lnTo>
                  <a:lnTo>
                    <a:pt x="3616" y="2612"/>
                  </a:lnTo>
                  <a:lnTo>
                    <a:pt x="3555" y="2431"/>
                  </a:lnTo>
                  <a:lnTo>
                    <a:pt x="3415" y="2109"/>
                  </a:lnTo>
                  <a:lnTo>
                    <a:pt x="3254" y="1808"/>
                  </a:lnTo>
                  <a:lnTo>
                    <a:pt x="3174" y="1627"/>
                  </a:lnTo>
                  <a:lnTo>
                    <a:pt x="3093" y="1447"/>
                  </a:lnTo>
                  <a:lnTo>
                    <a:pt x="3053" y="1246"/>
                  </a:lnTo>
                  <a:lnTo>
                    <a:pt x="3033" y="1065"/>
                  </a:lnTo>
                  <a:lnTo>
                    <a:pt x="3033" y="945"/>
                  </a:lnTo>
                  <a:lnTo>
                    <a:pt x="3073" y="824"/>
                  </a:lnTo>
                  <a:lnTo>
                    <a:pt x="3113" y="724"/>
                  </a:lnTo>
                  <a:lnTo>
                    <a:pt x="3174" y="643"/>
                  </a:lnTo>
                  <a:lnTo>
                    <a:pt x="3314" y="462"/>
                  </a:lnTo>
                  <a:lnTo>
                    <a:pt x="3495" y="322"/>
                  </a:lnTo>
                  <a:lnTo>
                    <a:pt x="3555" y="262"/>
                  </a:lnTo>
                  <a:lnTo>
                    <a:pt x="3575" y="201"/>
                  </a:lnTo>
                  <a:lnTo>
                    <a:pt x="3575" y="141"/>
                  </a:lnTo>
                  <a:lnTo>
                    <a:pt x="3555" y="81"/>
                  </a:lnTo>
                  <a:lnTo>
                    <a:pt x="3515" y="41"/>
                  </a:lnTo>
                  <a:lnTo>
                    <a:pt x="3455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>
              <a:off x="-1546300" y="829700"/>
              <a:ext cx="167225" cy="159200"/>
            </a:xfrm>
            <a:custGeom>
              <a:avLst/>
              <a:gdLst/>
              <a:ahLst/>
              <a:cxnLst/>
              <a:rect l="l" t="t" r="r" b="b"/>
              <a:pathLst>
                <a:path w="6689" h="6368" extrusionOk="0">
                  <a:moveTo>
                    <a:pt x="1025" y="1"/>
                  </a:moveTo>
                  <a:lnTo>
                    <a:pt x="964" y="21"/>
                  </a:lnTo>
                  <a:lnTo>
                    <a:pt x="904" y="81"/>
                  </a:lnTo>
                  <a:lnTo>
                    <a:pt x="723" y="383"/>
                  </a:lnTo>
                  <a:lnTo>
                    <a:pt x="543" y="704"/>
                  </a:lnTo>
                  <a:lnTo>
                    <a:pt x="402" y="1025"/>
                  </a:lnTo>
                  <a:lnTo>
                    <a:pt x="262" y="1367"/>
                  </a:lnTo>
                  <a:lnTo>
                    <a:pt x="141" y="1708"/>
                  </a:lnTo>
                  <a:lnTo>
                    <a:pt x="61" y="2050"/>
                  </a:lnTo>
                  <a:lnTo>
                    <a:pt x="20" y="2411"/>
                  </a:lnTo>
                  <a:lnTo>
                    <a:pt x="0" y="2773"/>
                  </a:lnTo>
                  <a:lnTo>
                    <a:pt x="41" y="3134"/>
                  </a:lnTo>
                  <a:lnTo>
                    <a:pt x="101" y="3476"/>
                  </a:lnTo>
                  <a:lnTo>
                    <a:pt x="201" y="3817"/>
                  </a:lnTo>
                  <a:lnTo>
                    <a:pt x="342" y="4138"/>
                  </a:lnTo>
                  <a:lnTo>
                    <a:pt x="523" y="4440"/>
                  </a:lnTo>
                  <a:lnTo>
                    <a:pt x="723" y="4721"/>
                  </a:lnTo>
                  <a:lnTo>
                    <a:pt x="944" y="5002"/>
                  </a:lnTo>
                  <a:lnTo>
                    <a:pt x="1206" y="5243"/>
                  </a:lnTo>
                  <a:lnTo>
                    <a:pt x="1406" y="5404"/>
                  </a:lnTo>
                  <a:lnTo>
                    <a:pt x="1607" y="5565"/>
                  </a:lnTo>
                  <a:lnTo>
                    <a:pt x="1828" y="5705"/>
                  </a:lnTo>
                  <a:lnTo>
                    <a:pt x="2049" y="5826"/>
                  </a:lnTo>
                  <a:lnTo>
                    <a:pt x="2290" y="5946"/>
                  </a:lnTo>
                  <a:lnTo>
                    <a:pt x="2531" y="6047"/>
                  </a:lnTo>
                  <a:lnTo>
                    <a:pt x="3033" y="6207"/>
                  </a:lnTo>
                  <a:lnTo>
                    <a:pt x="3274" y="6268"/>
                  </a:lnTo>
                  <a:lnTo>
                    <a:pt x="3535" y="6308"/>
                  </a:lnTo>
                  <a:lnTo>
                    <a:pt x="3797" y="6348"/>
                  </a:lnTo>
                  <a:lnTo>
                    <a:pt x="4058" y="6368"/>
                  </a:lnTo>
                  <a:lnTo>
                    <a:pt x="4580" y="6368"/>
                  </a:lnTo>
                  <a:lnTo>
                    <a:pt x="4841" y="6328"/>
                  </a:lnTo>
                  <a:lnTo>
                    <a:pt x="5082" y="6268"/>
                  </a:lnTo>
                  <a:lnTo>
                    <a:pt x="5363" y="6167"/>
                  </a:lnTo>
                  <a:lnTo>
                    <a:pt x="5624" y="6047"/>
                  </a:lnTo>
                  <a:lnTo>
                    <a:pt x="5865" y="5886"/>
                  </a:lnTo>
                  <a:lnTo>
                    <a:pt x="6086" y="5705"/>
                  </a:lnTo>
                  <a:lnTo>
                    <a:pt x="6267" y="5504"/>
                  </a:lnTo>
                  <a:lnTo>
                    <a:pt x="6428" y="5263"/>
                  </a:lnTo>
                  <a:lnTo>
                    <a:pt x="6568" y="5002"/>
                  </a:lnTo>
                  <a:lnTo>
                    <a:pt x="6689" y="4741"/>
                  </a:lnTo>
                  <a:lnTo>
                    <a:pt x="6689" y="4661"/>
                  </a:lnTo>
                  <a:lnTo>
                    <a:pt x="6669" y="4600"/>
                  </a:lnTo>
                  <a:lnTo>
                    <a:pt x="6629" y="4560"/>
                  </a:lnTo>
                  <a:lnTo>
                    <a:pt x="6568" y="4520"/>
                  </a:lnTo>
                  <a:lnTo>
                    <a:pt x="6508" y="4520"/>
                  </a:lnTo>
                  <a:lnTo>
                    <a:pt x="6448" y="4540"/>
                  </a:lnTo>
                  <a:lnTo>
                    <a:pt x="6388" y="4580"/>
                  </a:lnTo>
                  <a:lnTo>
                    <a:pt x="6347" y="4641"/>
                  </a:lnTo>
                  <a:lnTo>
                    <a:pt x="6247" y="4882"/>
                  </a:lnTo>
                  <a:lnTo>
                    <a:pt x="6146" y="5082"/>
                  </a:lnTo>
                  <a:lnTo>
                    <a:pt x="6006" y="5283"/>
                  </a:lnTo>
                  <a:lnTo>
                    <a:pt x="5845" y="5444"/>
                  </a:lnTo>
                  <a:lnTo>
                    <a:pt x="5685" y="5585"/>
                  </a:lnTo>
                  <a:lnTo>
                    <a:pt x="5504" y="5705"/>
                  </a:lnTo>
                  <a:lnTo>
                    <a:pt x="5323" y="5806"/>
                  </a:lnTo>
                  <a:lnTo>
                    <a:pt x="5122" y="5886"/>
                  </a:lnTo>
                  <a:lnTo>
                    <a:pt x="4901" y="5946"/>
                  </a:lnTo>
                  <a:lnTo>
                    <a:pt x="4680" y="5986"/>
                  </a:lnTo>
                  <a:lnTo>
                    <a:pt x="4459" y="6006"/>
                  </a:lnTo>
                  <a:lnTo>
                    <a:pt x="4218" y="6027"/>
                  </a:lnTo>
                  <a:lnTo>
                    <a:pt x="3997" y="6006"/>
                  </a:lnTo>
                  <a:lnTo>
                    <a:pt x="3756" y="5986"/>
                  </a:lnTo>
                  <a:lnTo>
                    <a:pt x="3535" y="5966"/>
                  </a:lnTo>
                  <a:lnTo>
                    <a:pt x="3294" y="5906"/>
                  </a:lnTo>
                  <a:lnTo>
                    <a:pt x="3033" y="5846"/>
                  </a:lnTo>
                  <a:lnTo>
                    <a:pt x="2772" y="5745"/>
                  </a:lnTo>
                  <a:lnTo>
                    <a:pt x="2511" y="5645"/>
                  </a:lnTo>
                  <a:lnTo>
                    <a:pt x="2270" y="5524"/>
                  </a:lnTo>
                  <a:lnTo>
                    <a:pt x="2029" y="5404"/>
                  </a:lnTo>
                  <a:lnTo>
                    <a:pt x="1788" y="5243"/>
                  </a:lnTo>
                  <a:lnTo>
                    <a:pt x="1567" y="5082"/>
                  </a:lnTo>
                  <a:lnTo>
                    <a:pt x="1366" y="4902"/>
                  </a:lnTo>
                  <a:lnTo>
                    <a:pt x="1165" y="4721"/>
                  </a:lnTo>
                  <a:lnTo>
                    <a:pt x="985" y="4500"/>
                  </a:lnTo>
                  <a:lnTo>
                    <a:pt x="824" y="4279"/>
                  </a:lnTo>
                  <a:lnTo>
                    <a:pt x="683" y="4058"/>
                  </a:lnTo>
                  <a:lnTo>
                    <a:pt x="563" y="3817"/>
                  </a:lnTo>
                  <a:lnTo>
                    <a:pt x="482" y="3556"/>
                  </a:lnTo>
                  <a:lnTo>
                    <a:pt x="402" y="3275"/>
                  </a:lnTo>
                  <a:lnTo>
                    <a:pt x="362" y="2994"/>
                  </a:lnTo>
                  <a:lnTo>
                    <a:pt x="342" y="2813"/>
                  </a:lnTo>
                  <a:lnTo>
                    <a:pt x="342" y="2632"/>
                  </a:lnTo>
                  <a:lnTo>
                    <a:pt x="382" y="2271"/>
                  </a:lnTo>
                  <a:lnTo>
                    <a:pt x="442" y="1909"/>
                  </a:lnTo>
                  <a:lnTo>
                    <a:pt x="563" y="1568"/>
                  </a:lnTo>
                  <a:lnTo>
                    <a:pt x="683" y="1226"/>
                  </a:lnTo>
                  <a:lnTo>
                    <a:pt x="844" y="885"/>
                  </a:lnTo>
                  <a:lnTo>
                    <a:pt x="1025" y="563"/>
                  </a:lnTo>
                  <a:lnTo>
                    <a:pt x="1206" y="242"/>
                  </a:lnTo>
                  <a:lnTo>
                    <a:pt x="1226" y="182"/>
                  </a:lnTo>
                  <a:lnTo>
                    <a:pt x="1226" y="121"/>
                  </a:lnTo>
                  <a:lnTo>
                    <a:pt x="1185" y="61"/>
                  </a:lnTo>
                  <a:lnTo>
                    <a:pt x="1145" y="21"/>
                  </a:lnTo>
                  <a:lnTo>
                    <a:pt x="1085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>
              <a:off x="-1415750" y="941175"/>
              <a:ext cx="2025" cy="2550"/>
            </a:xfrm>
            <a:custGeom>
              <a:avLst/>
              <a:gdLst/>
              <a:ahLst/>
              <a:cxnLst/>
              <a:rect l="l" t="t" r="r" b="b"/>
              <a:pathLst>
                <a:path w="81" h="102" extrusionOk="0">
                  <a:moveTo>
                    <a:pt x="41" y="1"/>
                  </a:moveTo>
                  <a:lnTo>
                    <a:pt x="1" y="21"/>
                  </a:lnTo>
                  <a:lnTo>
                    <a:pt x="1" y="61"/>
                  </a:lnTo>
                  <a:lnTo>
                    <a:pt x="1" y="81"/>
                  </a:lnTo>
                  <a:lnTo>
                    <a:pt x="41" y="101"/>
                  </a:lnTo>
                  <a:lnTo>
                    <a:pt x="81" y="81"/>
                  </a:lnTo>
                  <a:lnTo>
                    <a:pt x="81" y="61"/>
                  </a:lnTo>
                  <a:lnTo>
                    <a:pt x="81" y="2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>
              <a:off x="-1487050" y="935650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61" y="1"/>
                  </a:moveTo>
                  <a:lnTo>
                    <a:pt x="21" y="21"/>
                  </a:lnTo>
                  <a:lnTo>
                    <a:pt x="0" y="41"/>
                  </a:lnTo>
                  <a:lnTo>
                    <a:pt x="21" y="81"/>
                  </a:lnTo>
                  <a:lnTo>
                    <a:pt x="61" y="101"/>
                  </a:lnTo>
                  <a:lnTo>
                    <a:pt x="81" y="81"/>
                  </a:lnTo>
                  <a:lnTo>
                    <a:pt x="101" y="41"/>
                  </a:lnTo>
                  <a:lnTo>
                    <a:pt x="81" y="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>
              <a:off x="-1500600" y="882925"/>
              <a:ext cx="11575" cy="9075"/>
            </a:xfrm>
            <a:custGeom>
              <a:avLst/>
              <a:gdLst/>
              <a:ahLst/>
              <a:cxnLst/>
              <a:rect l="l" t="t" r="r" b="b"/>
              <a:pathLst>
                <a:path w="463" h="363" extrusionOk="0">
                  <a:moveTo>
                    <a:pt x="141" y="1"/>
                  </a:moveTo>
                  <a:lnTo>
                    <a:pt x="80" y="21"/>
                  </a:lnTo>
                  <a:lnTo>
                    <a:pt x="40" y="61"/>
                  </a:lnTo>
                  <a:lnTo>
                    <a:pt x="0" y="121"/>
                  </a:lnTo>
                  <a:lnTo>
                    <a:pt x="0" y="182"/>
                  </a:lnTo>
                  <a:lnTo>
                    <a:pt x="0" y="222"/>
                  </a:lnTo>
                  <a:lnTo>
                    <a:pt x="20" y="262"/>
                  </a:lnTo>
                  <a:lnTo>
                    <a:pt x="60" y="302"/>
                  </a:lnTo>
                  <a:lnTo>
                    <a:pt x="121" y="342"/>
                  </a:lnTo>
                  <a:lnTo>
                    <a:pt x="181" y="342"/>
                  </a:lnTo>
                  <a:lnTo>
                    <a:pt x="241" y="362"/>
                  </a:lnTo>
                  <a:lnTo>
                    <a:pt x="322" y="362"/>
                  </a:lnTo>
                  <a:lnTo>
                    <a:pt x="382" y="342"/>
                  </a:lnTo>
                  <a:lnTo>
                    <a:pt x="422" y="302"/>
                  </a:lnTo>
                  <a:lnTo>
                    <a:pt x="462" y="242"/>
                  </a:lnTo>
                  <a:lnTo>
                    <a:pt x="462" y="202"/>
                  </a:lnTo>
                  <a:lnTo>
                    <a:pt x="462" y="142"/>
                  </a:lnTo>
                  <a:lnTo>
                    <a:pt x="442" y="101"/>
                  </a:lnTo>
                  <a:lnTo>
                    <a:pt x="422" y="81"/>
                  </a:lnTo>
                  <a:lnTo>
                    <a:pt x="342" y="21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>
              <a:off x="-1453900" y="915575"/>
              <a:ext cx="2025" cy="2525"/>
            </a:xfrm>
            <a:custGeom>
              <a:avLst/>
              <a:gdLst/>
              <a:ahLst/>
              <a:cxnLst/>
              <a:rect l="l" t="t" r="r" b="b"/>
              <a:pathLst>
                <a:path w="81" h="101" extrusionOk="0">
                  <a:moveTo>
                    <a:pt x="40" y="1"/>
                  </a:moveTo>
                  <a:lnTo>
                    <a:pt x="0" y="21"/>
                  </a:lnTo>
                  <a:lnTo>
                    <a:pt x="0" y="61"/>
                  </a:lnTo>
                  <a:lnTo>
                    <a:pt x="0" y="81"/>
                  </a:lnTo>
                  <a:lnTo>
                    <a:pt x="40" y="101"/>
                  </a:lnTo>
                  <a:lnTo>
                    <a:pt x="80" y="81"/>
                  </a:lnTo>
                  <a:lnTo>
                    <a:pt x="80" y="61"/>
                  </a:lnTo>
                  <a:lnTo>
                    <a:pt x="80" y="21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4"/>
            <p:cNvSpPr/>
            <p:nvPr/>
          </p:nvSpPr>
          <p:spPr>
            <a:xfrm>
              <a:off x="-1720050" y="1170650"/>
              <a:ext cx="137625" cy="154700"/>
            </a:xfrm>
            <a:custGeom>
              <a:avLst/>
              <a:gdLst/>
              <a:ahLst/>
              <a:cxnLst/>
              <a:rect l="l" t="t" r="r" b="b"/>
              <a:pathLst>
                <a:path w="5505" h="6188" extrusionOk="0">
                  <a:moveTo>
                    <a:pt x="2210" y="1"/>
                  </a:moveTo>
                  <a:lnTo>
                    <a:pt x="1849" y="41"/>
                  </a:lnTo>
                  <a:lnTo>
                    <a:pt x="1467" y="101"/>
                  </a:lnTo>
                  <a:lnTo>
                    <a:pt x="1106" y="202"/>
                  </a:lnTo>
                  <a:lnTo>
                    <a:pt x="744" y="342"/>
                  </a:lnTo>
                  <a:lnTo>
                    <a:pt x="403" y="503"/>
                  </a:lnTo>
                  <a:lnTo>
                    <a:pt x="61" y="704"/>
                  </a:lnTo>
                  <a:lnTo>
                    <a:pt x="21" y="744"/>
                  </a:lnTo>
                  <a:lnTo>
                    <a:pt x="1" y="824"/>
                  </a:lnTo>
                  <a:lnTo>
                    <a:pt x="1" y="885"/>
                  </a:lnTo>
                  <a:lnTo>
                    <a:pt x="21" y="945"/>
                  </a:lnTo>
                  <a:lnTo>
                    <a:pt x="61" y="985"/>
                  </a:lnTo>
                  <a:lnTo>
                    <a:pt x="121" y="1025"/>
                  </a:lnTo>
                  <a:lnTo>
                    <a:pt x="182" y="1025"/>
                  </a:lnTo>
                  <a:lnTo>
                    <a:pt x="242" y="1005"/>
                  </a:lnTo>
                  <a:lnTo>
                    <a:pt x="523" y="844"/>
                  </a:lnTo>
                  <a:lnTo>
                    <a:pt x="804" y="704"/>
                  </a:lnTo>
                  <a:lnTo>
                    <a:pt x="1086" y="563"/>
                  </a:lnTo>
                  <a:lnTo>
                    <a:pt x="1387" y="463"/>
                  </a:lnTo>
                  <a:lnTo>
                    <a:pt x="1688" y="403"/>
                  </a:lnTo>
                  <a:lnTo>
                    <a:pt x="1989" y="362"/>
                  </a:lnTo>
                  <a:lnTo>
                    <a:pt x="2311" y="342"/>
                  </a:lnTo>
                  <a:lnTo>
                    <a:pt x="2632" y="382"/>
                  </a:lnTo>
                  <a:lnTo>
                    <a:pt x="2873" y="443"/>
                  </a:lnTo>
                  <a:lnTo>
                    <a:pt x="3114" y="503"/>
                  </a:lnTo>
                  <a:lnTo>
                    <a:pt x="3335" y="603"/>
                  </a:lnTo>
                  <a:lnTo>
                    <a:pt x="3556" y="724"/>
                  </a:lnTo>
                  <a:lnTo>
                    <a:pt x="3777" y="865"/>
                  </a:lnTo>
                  <a:lnTo>
                    <a:pt x="3958" y="1025"/>
                  </a:lnTo>
                  <a:lnTo>
                    <a:pt x="4138" y="1206"/>
                  </a:lnTo>
                  <a:lnTo>
                    <a:pt x="4319" y="1387"/>
                  </a:lnTo>
                  <a:lnTo>
                    <a:pt x="4460" y="1567"/>
                  </a:lnTo>
                  <a:lnTo>
                    <a:pt x="4580" y="1748"/>
                  </a:lnTo>
                  <a:lnTo>
                    <a:pt x="4701" y="1949"/>
                  </a:lnTo>
                  <a:lnTo>
                    <a:pt x="4821" y="2170"/>
                  </a:lnTo>
                  <a:lnTo>
                    <a:pt x="4922" y="2391"/>
                  </a:lnTo>
                  <a:lnTo>
                    <a:pt x="5002" y="2612"/>
                  </a:lnTo>
                  <a:lnTo>
                    <a:pt x="5062" y="2853"/>
                  </a:lnTo>
                  <a:lnTo>
                    <a:pt x="5123" y="3074"/>
                  </a:lnTo>
                  <a:lnTo>
                    <a:pt x="5143" y="3315"/>
                  </a:lnTo>
                  <a:lnTo>
                    <a:pt x="5163" y="3556"/>
                  </a:lnTo>
                  <a:lnTo>
                    <a:pt x="5163" y="3797"/>
                  </a:lnTo>
                  <a:lnTo>
                    <a:pt x="5143" y="4038"/>
                  </a:lnTo>
                  <a:lnTo>
                    <a:pt x="5103" y="4259"/>
                  </a:lnTo>
                  <a:lnTo>
                    <a:pt x="5022" y="4480"/>
                  </a:lnTo>
                  <a:lnTo>
                    <a:pt x="4942" y="4701"/>
                  </a:lnTo>
                  <a:lnTo>
                    <a:pt x="4821" y="4902"/>
                  </a:lnTo>
                  <a:lnTo>
                    <a:pt x="4741" y="5022"/>
                  </a:lnTo>
                  <a:lnTo>
                    <a:pt x="4661" y="5143"/>
                  </a:lnTo>
                  <a:lnTo>
                    <a:pt x="4440" y="5344"/>
                  </a:lnTo>
                  <a:lnTo>
                    <a:pt x="4219" y="5504"/>
                  </a:lnTo>
                  <a:lnTo>
                    <a:pt x="3978" y="5625"/>
                  </a:lnTo>
                  <a:lnTo>
                    <a:pt x="3697" y="5725"/>
                  </a:lnTo>
                  <a:lnTo>
                    <a:pt x="3435" y="5785"/>
                  </a:lnTo>
                  <a:lnTo>
                    <a:pt x="3154" y="5826"/>
                  </a:lnTo>
                  <a:lnTo>
                    <a:pt x="2853" y="5846"/>
                  </a:lnTo>
                  <a:lnTo>
                    <a:pt x="2793" y="5866"/>
                  </a:lnTo>
                  <a:lnTo>
                    <a:pt x="2733" y="5906"/>
                  </a:lnTo>
                  <a:lnTo>
                    <a:pt x="2692" y="5946"/>
                  </a:lnTo>
                  <a:lnTo>
                    <a:pt x="2692" y="6026"/>
                  </a:lnTo>
                  <a:lnTo>
                    <a:pt x="2692" y="6087"/>
                  </a:lnTo>
                  <a:lnTo>
                    <a:pt x="2733" y="6127"/>
                  </a:lnTo>
                  <a:lnTo>
                    <a:pt x="2793" y="6167"/>
                  </a:lnTo>
                  <a:lnTo>
                    <a:pt x="2853" y="6187"/>
                  </a:lnTo>
                  <a:lnTo>
                    <a:pt x="3154" y="6167"/>
                  </a:lnTo>
                  <a:lnTo>
                    <a:pt x="3435" y="6147"/>
                  </a:lnTo>
                  <a:lnTo>
                    <a:pt x="3717" y="6087"/>
                  </a:lnTo>
                  <a:lnTo>
                    <a:pt x="3998" y="5986"/>
                  </a:lnTo>
                  <a:lnTo>
                    <a:pt x="4259" y="5866"/>
                  </a:lnTo>
                  <a:lnTo>
                    <a:pt x="4500" y="5725"/>
                  </a:lnTo>
                  <a:lnTo>
                    <a:pt x="4721" y="5544"/>
                  </a:lnTo>
                  <a:lnTo>
                    <a:pt x="4942" y="5344"/>
                  </a:lnTo>
                  <a:lnTo>
                    <a:pt x="5082" y="5143"/>
                  </a:lnTo>
                  <a:lnTo>
                    <a:pt x="5223" y="4922"/>
                  </a:lnTo>
                  <a:lnTo>
                    <a:pt x="5323" y="4681"/>
                  </a:lnTo>
                  <a:lnTo>
                    <a:pt x="5404" y="4440"/>
                  </a:lnTo>
                  <a:lnTo>
                    <a:pt x="5444" y="4199"/>
                  </a:lnTo>
                  <a:lnTo>
                    <a:pt x="5484" y="3938"/>
                  </a:lnTo>
                  <a:lnTo>
                    <a:pt x="5504" y="3676"/>
                  </a:lnTo>
                  <a:lnTo>
                    <a:pt x="5484" y="3435"/>
                  </a:lnTo>
                  <a:lnTo>
                    <a:pt x="5464" y="3154"/>
                  </a:lnTo>
                  <a:lnTo>
                    <a:pt x="5424" y="2873"/>
                  </a:lnTo>
                  <a:lnTo>
                    <a:pt x="5344" y="2612"/>
                  </a:lnTo>
                  <a:lnTo>
                    <a:pt x="5263" y="2351"/>
                  </a:lnTo>
                  <a:lnTo>
                    <a:pt x="5163" y="2090"/>
                  </a:lnTo>
                  <a:lnTo>
                    <a:pt x="5042" y="1849"/>
                  </a:lnTo>
                  <a:lnTo>
                    <a:pt x="4902" y="1608"/>
                  </a:lnTo>
                  <a:lnTo>
                    <a:pt x="4741" y="1367"/>
                  </a:lnTo>
                  <a:lnTo>
                    <a:pt x="4580" y="1146"/>
                  </a:lnTo>
                  <a:lnTo>
                    <a:pt x="4379" y="945"/>
                  </a:lnTo>
                  <a:lnTo>
                    <a:pt x="4179" y="764"/>
                  </a:lnTo>
                  <a:lnTo>
                    <a:pt x="3978" y="583"/>
                  </a:lnTo>
                  <a:lnTo>
                    <a:pt x="3737" y="443"/>
                  </a:lnTo>
                  <a:lnTo>
                    <a:pt x="3496" y="302"/>
                  </a:lnTo>
                  <a:lnTo>
                    <a:pt x="3235" y="202"/>
                  </a:lnTo>
                  <a:lnTo>
                    <a:pt x="2974" y="101"/>
                  </a:lnTo>
                  <a:lnTo>
                    <a:pt x="2793" y="61"/>
                  </a:lnTo>
                  <a:lnTo>
                    <a:pt x="2592" y="41"/>
                  </a:lnTo>
                  <a:lnTo>
                    <a:pt x="2411" y="21"/>
                  </a:lnTo>
                  <a:lnTo>
                    <a:pt x="2210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4"/>
            <p:cNvSpPr/>
            <p:nvPr/>
          </p:nvSpPr>
          <p:spPr>
            <a:xfrm>
              <a:off x="-1641200" y="1270075"/>
              <a:ext cx="11575" cy="9075"/>
            </a:xfrm>
            <a:custGeom>
              <a:avLst/>
              <a:gdLst/>
              <a:ahLst/>
              <a:cxnLst/>
              <a:rect l="l" t="t" r="r" b="b"/>
              <a:pathLst>
                <a:path w="463" h="363" extrusionOk="0">
                  <a:moveTo>
                    <a:pt x="161" y="1"/>
                  </a:moveTo>
                  <a:lnTo>
                    <a:pt x="101" y="21"/>
                  </a:lnTo>
                  <a:lnTo>
                    <a:pt x="40" y="61"/>
                  </a:lnTo>
                  <a:lnTo>
                    <a:pt x="20" y="121"/>
                  </a:lnTo>
                  <a:lnTo>
                    <a:pt x="0" y="161"/>
                  </a:lnTo>
                  <a:lnTo>
                    <a:pt x="20" y="222"/>
                  </a:lnTo>
                  <a:lnTo>
                    <a:pt x="40" y="262"/>
                  </a:lnTo>
                  <a:lnTo>
                    <a:pt x="61" y="282"/>
                  </a:lnTo>
                  <a:lnTo>
                    <a:pt x="141" y="342"/>
                  </a:lnTo>
                  <a:lnTo>
                    <a:pt x="241" y="362"/>
                  </a:lnTo>
                  <a:lnTo>
                    <a:pt x="322" y="362"/>
                  </a:lnTo>
                  <a:lnTo>
                    <a:pt x="382" y="342"/>
                  </a:lnTo>
                  <a:lnTo>
                    <a:pt x="442" y="302"/>
                  </a:lnTo>
                  <a:lnTo>
                    <a:pt x="462" y="242"/>
                  </a:lnTo>
                  <a:lnTo>
                    <a:pt x="462" y="181"/>
                  </a:lnTo>
                  <a:lnTo>
                    <a:pt x="462" y="141"/>
                  </a:lnTo>
                  <a:lnTo>
                    <a:pt x="442" y="101"/>
                  </a:lnTo>
                  <a:lnTo>
                    <a:pt x="422" y="61"/>
                  </a:lnTo>
                  <a:lnTo>
                    <a:pt x="342" y="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>
              <a:off x="-1657775" y="1240450"/>
              <a:ext cx="2525" cy="2050"/>
            </a:xfrm>
            <a:custGeom>
              <a:avLst/>
              <a:gdLst/>
              <a:ahLst/>
              <a:cxnLst/>
              <a:rect l="l" t="t" r="r" b="b"/>
              <a:pathLst>
                <a:path w="101" h="82" extrusionOk="0">
                  <a:moveTo>
                    <a:pt x="21" y="1"/>
                  </a:moveTo>
                  <a:lnTo>
                    <a:pt x="0" y="41"/>
                  </a:lnTo>
                  <a:lnTo>
                    <a:pt x="21" y="81"/>
                  </a:lnTo>
                  <a:lnTo>
                    <a:pt x="81" y="81"/>
                  </a:lnTo>
                  <a:lnTo>
                    <a:pt x="101" y="41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>
              <a:off x="-1621625" y="1228400"/>
              <a:ext cx="2025" cy="2550"/>
            </a:xfrm>
            <a:custGeom>
              <a:avLst/>
              <a:gdLst/>
              <a:ahLst/>
              <a:cxnLst/>
              <a:rect l="l" t="t" r="r" b="b"/>
              <a:pathLst>
                <a:path w="81" h="102" extrusionOk="0">
                  <a:moveTo>
                    <a:pt x="41" y="1"/>
                  </a:moveTo>
                  <a:lnTo>
                    <a:pt x="1" y="21"/>
                  </a:lnTo>
                  <a:lnTo>
                    <a:pt x="1" y="61"/>
                  </a:lnTo>
                  <a:lnTo>
                    <a:pt x="1" y="81"/>
                  </a:lnTo>
                  <a:lnTo>
                    <a:pt x="41" y="101"/>
                  </a:lnTo>
                  <a:lnTo>
                    <a:pt x="81" y="81"/>
                  </a:lnTo>
                  <a:lnTo>
                    <a:pt x="81" y="61"/>
                  </a:lnTo>
                  <a:lnTo>
                    <a:pt x="81" y="2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>
              <a:off x="-1655775" y="1425250"/>
              <a:ext cx="230000" cy="87375"/>
            </a:xfrm>
            <a:custGeom>
              <a:avLst/>
              <a:gdLst/>
              <a:ahLst/>
              <a:cxnLst/>
              <a:rect l="l" t="t" r="r" b="b"/>
              <a:pathLst>
                <a:path w="9200" h="3495" extrusionOk="0">
                  <a:moveTo>
                    <a:pt x="8999" y="0"/>
                  </a:moveTo>
                  <a:lnTo>
                    <a:pt x="8939" y="20"/>
                  </a:lnTo>
                  <a:lnTo>
                    <a:pt x="7914" y="583"/>
                  </a:lnTo>
                  <a:lnTo>
                    <a:pt x="6870" y="1125"/>
                  </a:lnTo>
                  <a:lnTo>
                    <a:pt x="5826" y="1627"/>
                  </a:lnTo>
                  <a:lnTo>
                    <a:pt x="5303" y="1868"/>
                  </a:lnTo>
                  <a:lnTo>
                    <a:pt x="4761" y="2109"/>
                  </a:lnTo>
                  <a:lnTo>
                    <a:pt x="4179" y="2350"/>
                  </a:lnTo>
                  <a:lnTo>
                    <a:pt x="3556" y="2591"/>
                  </a:lnTo>
                  <a:lnTo>
                    <a:pt x="2953" y="2772"/>
                  </a:lnTo>
                  <a:lnTo>
                    <a:pt x="2331" y="2953"/>
                  </a:lnTo>
                  <a:lnTo>
                    <a:pt x="1808" y="3053"/>
                  </a:lnTo>
                  <a:lnTo>
                    <a:pt x="1547" y="3093"/>
                  </a:lnTo>
                  <a:lnTo>
                    <a:pt x="1286" y="3113"/>
                  </a:lnTo>
                  <a:lnTo>
                    <a:pt x="1005" y="3133"/>
                  </a:lnTo>
                  <a:lnTo>
                    <a:pt x="744" y="3133"/>
                  </a:lnTo>
                  <a:lnTo>
                    <a:pt x="483" y="3113"/>
                  </a:lnTo>
                  <a:lnTo>
                    <a:pt x="222" y="3053"/>
                  </a:lnTo>
                  <a:lnTo>
                    <a:pt x="141" y="3053"/>
                  </a:lnTo>
                  <a:lnTo>
                    <a:pt x="81" y="3073"/>
                  </a:lnTo>
                  <a:lnTo>
                    <a:pt x="41" y="3133"/>
                  </a:lnTo>
                  <a:lnTo>
                    <a:pt x="21" y="3194"/>
                  </a:lnTo>
                  <a:lnTo>
                    <a:pt x="1" y="3254"/>
                  </a:lnTo>
                  <a:lnTo>
                    <a:pt x="21" y="3314"/>
                  </a:lnTo>
                  <a:lnTo>
                    <a:pt x="61" y="3354"/>
                  </a:lnTo>
                  <a:lnTo>
                    <a:pt x="141" y="3395"/>
                  </a:lnTo>
                  <a:lnTo>
                    <a:pt x="423" y="3435"/>
                  </a:lnTo>
                  <a:lnTo>
                    <a:pt x="704" y="3475"/>
                  </a:lnTo>
                  <a:lnTo>
                    <a:pt x="1005" y="3495"/>
                  </a:lnTo>
                  <a:lnTo>
                    <a:pt x="1286" y="3475"/>
                  </a:lnTo>
                  <a:lnTo>
                    <a:pt x="1588" y="3455"/>
                  </a:lnTo>
                  <a:lnTo>
                    <a:pt x="1889" y="3415"/>
                  </a:lnTo>
                  <a:lnTo>
                    <a:pt x="2190" y="3354"/>
                  </a:lnTo>
                  <a:lnTo>
                    <a:pt x="2471" y="3294"/>
                  </a:lnTo>
                  <a:lnTo>
                    <a:pt x="3054" y="3133"/>
                  </a:lnTo>
                  <a:lnTo>
                    <a:pt x="3636" y="2933"/>
                  </a:lnTo>
                  <a:lnTo>
                    <a:pt x="4179" y="2732"/>
                  </a:lnTo>
                  <a:lnTo>
                    <a:pt x="4721" y="2511"/>
                  </a:lnTo>
                  <a:lnTo>
                    <a:pt x="5283" y="2270"/>
                  </a:lnTo>
                  <a:lnTo>
                    <a:pt x="5826" y="2009"/>
                  </a:lnTo>
                  <a:lnTo>
                    <a:pt x="6930" y="1466"/>
                  </a:lnTo>
                  <a:lnTo>
                    <a:pt x="8035" y="904"/>
                  </a:lnTo>
                  <a:lnTo>
                    <a:pt x="9120" y="321"/>
                  </a:lnTo>
                  <a:lnTo>
                    <a:pt x="9160" y="281"/>
                  </a:lnTo>
                  <a:lnTo>
                    <a:pt x="9200" y="221"/>
                  </a:lnTo>
                  <a:lnTo>
                    <a:pt x="9200" y="161"/>
                  </a:lnTo>
                  <a:lnTo>
                    <a:pt x="9180" y="101"/>
                  </a:lnTo>
                  <a:lnTo>
                    <a:pt x="9140" y="40"/>
                  </a:lnTo>
                  <a:lnTo>
                    <a:pt x="9079" y="20"/>
                  </a:lnTo>
                  <a:lnTo>
                    <a:pt x="8999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>
              <a:off x="-1367550" y="1356450"/>
              <a:ext cx="56775" cy="39700"/>
            </a:xfrm>
            <a:custGeom>
              <a:avLst/>
              <a:gdLst/>
              <a:ahLst/>
              <a:cxnLst/>
              <a:rect l="l" t="t" r="r" b="b"/>
              <a:pathLst>
                <a:path w="2271" h="1588" extrusionOk="0">
                  <a:moveTo>
                    <a:pt x="2090" y="0"/>
                  </a:moveTo>
                  <a:lnTo>
                    <a:pt x="2029" y="41"/>
                  </a:lnTo>
                  <a:lnTo>
                    <a:pt x="1065" y="683"/>
                  </a:lnTo>
                  <a:lnTo>
                    <a:pt x="583" y="985"/>
                  </a:lnTo>
                  <a:lnTo>
                    <a:pt x="81" y="1266"/>
                  </a:lnTo>
                  <a:lnTo>
                    <a:pt x="21" y="1306"/>
                  </a:lnTo>
                  <a:lnTo>
                    <a:pt x="1" y="1366"/>
                  </a:lnTo>
                  <a:lnTo>
                    <a:pt x="1" y="1426"/>
                  </a:lnTo>
                  <a:lnTo>
                    <a:pt x="21" y="1487"/>
                  </a:lnTo>
                  <a:lnTo>
                    <a:pt x="61" y="1547"/>
                  </a:lnTo>
                  <a:lnTo>
                    <a:pt x="121" y="1567"/>
                  </a:lnTo>
                  <a:lnTo>
                    <a:pt x="182" y="1587"/>
                  </a:lnTo>
                  <a:lnTo>
                    <a:pt x="262" y="1567"/>
                  </a:lnTo>
                  <a:lnTo>
                    <a:pt x="764" y="1286"/>
                  </a:lnTo>
                  <a:lnTo>
                    <a:pt x="1246" y="985"/>
                  </a:lnTo>
                  <a:lnTo>
                    <a:pt x="2210" y="342"/>
                  </a:lnTo>
                  <a:lnTo>
                    <a:pt x="2250" y="282"/>
                  </a:lnTo>
                  <a:lnTo>
                    <a:pt x="2270" y="221"/>
                  </a:lnTo>
                  <a:lnTo>
                    <a:pt x="2270" y="161"/>
                  </a:lnTo>
                  <a:lnTo>
                    <a:pt x="2250" y="101"/>
                  </a:lnTo>
                  <a:lnTo>
                    <a:pt x="2210" y="41"/>
                  </a:lnTo>
                  <a:lnTo>
                    <a:pt x="2170" y="20"/>
                  </a:lnTo>
                  <a:lnTo>
                    <a:pt x="2090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>
              <a:off x="-1129025" y="1062200"/>
              <a:ext cx="91900" cy="166225"/>
            </a:xfrm>
            <a:custGeom>
              <a:avLst/>
              <a:gdLst/>
              <a:ahLst/>
              <a:cxnLst/>
              <a:rect l="l" t="t" r="r" b="b"/>
              <a:pathLst>
                <a:path w="3676" h="6649" extrusionOk="0">
                  <a:moveTo>
                    <a:pt x="3515" y="0"/>
                  </a:moveTo>
                  <a:lnTo>
                    <a:pt x="3455" y="20"/>
                  </a:lnTo>
                  <a:lnTo>
                    <a:pt x="3395" y="41"/>
                  </a:lnTo>
                  <a:lnTo>
                    <a:pt x="3354" y="101"/>
                  </a:lnTo>
                  <a:lnTo>
                    <a:pt x="3334" y="181"/>
                  </a:lnTo>
                  <a:lnTo>
                    <a:pt x="3274" y="623"/>
                  </a:lnTo>
                  <a:lnTo>
                    <a:pt x="3214" y="1065"/>
                  </a:lnTo>
                  <a:lnTo>
                    <a:pt x="3093" y="1487"/>
                  </a:lnTo>
                  <a:lnTo>
                    <a:pt x="2973" y="1909"/>
                  </a:lnTo>
                  <a:lnTo>
                    <a:pt x="2812" y="2330"/>
                  </a:lnTo>
                  <a:lnTo>
                    <a:pt x="2631" y="2732"/>
                  </a:lnTo>
                  <a:lnTo>
                    <a:pt x="2431" y="3134"/>
                  </a:lnTo>
                  <a:lnTo>
                    <a:pt x="2210" y="3515"/>
                  </a:lnTo>
                  <a:lnTo>
                    <a:pt x="1989" y="3897"/>
                  </a:lnTo>
                  <a:lnTo>
                    <a:pt x="1728" y="4279"/>
                  </a:lnTo>
                  <a:lnTo>
                    <a:pt x="1466" y="4640"/>
                  </a:lnTo>
                  <a:lnTo>
                    <a:pt x="1205" y="5002"/>
                  </a:lnTo>
                  <a:lnTo>
                    <a:pt x="643" y="5685"/>
                  </a:lnTo>
                  <a:lnTo>
                    <a:pt x="40" y="6347"/>
                  </a:lnTo>
                  <a:lnTo>
                    <a:pt x="0" y="6408"/>
                  </a:lnTo>
                  <a:lnTo>
                    <a:pt x="0" y="6468"/>
                  </a:lnTo>
                  <a:lnTo>
                    <a:pt x="20" y="6528"/>
                  </a:lnTo>
                  <a:lnTo>
                    <a:pt x="60" y="6588"/>
                  </a:lnTo>
                  <a:lnTo>
                    <a:pt x="101" y="6629"/>
                  </a:lnTo>
                  <a:lnTo>
                    <a:pt x="161" y="6649"/>
                  </a:lnTo>
                  <a:lnTo>
                    <a:pt x="221" y="6629"/>
                  </a:lnTo>
                  <a:lnTo>
                    <a:pt x="281" y="6588"/>
                  </a:lnTo>
                  <a:lnTo>
                    <a:pt x="904" y="5905"/>
                  </a:lnTo>
                  <a:lnTo>
                    <a:pt x="1205" y="5564"/>
                  </a:lnTo>
                  <a:lnTo>
                    <a:pt x="1487" y="5182"/>
                  </a:lnTo>
                  <a:lnTo>
                    <a:pt x="1768" y="4821"/>
                  </a:lnTo>
                  <a:lnTo>
                    <a:pt x="2049" y="4439"/>
                  </a:lnTo>
                  <a:lnTo>
                    <a:pt x="2290" y="4058"/>
                  </a:lnTo>
                  <a:lnTo>
                    <a:pt x="2531" y="3656"/>
                  </a:lnTo>
                  <a:lnTo>
                    <a:pt x="2752" y="3254"/>
                  </a:lnTo>
                  <a:lnTo>
                    <a:pt x="2973" y="2832"/>
                  </a:lnTo>
                  <a:lnTo>
                    <a:pt x="3154" y="2411"/>
                  </a:lnTo>
                  <a:lnTo>
                    <a:pt x="3314" y="1989"/>
                  </a:lnTo>
                  <a:lnTo>
                    <a:pt x="3435" y="1547"/>
                  </a:lnTo>
                  <a:lnTo>
                    <a:pt x="3555" y="1085"/>
                  </a:lnTo>
                  <a:lnTo>
                    <a:pt x="3616" y="643"/>
                  </a:lnTo>
                  <a:lnTo>
                    <a:pt x="3676" y="181"/>
                  </a:lnTo>
                  <a:lnTo>
                    <a:pt x="3656" y="101"/>
                  </a:lnTo>
                  <a:lnTo>
                    <a:pt x="3636" y="41"/>
                  </a:lnTo>
                  <a:lnTo>
                    <a:pt x="3575" y="20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>
              <a:off x="-1782300" y="781000"/>
              <a:ext cx="88900" cy="130575"/>
            </a:xfrm>
            <a:custGeom>
              <a:avLst/>
              <a:gdLst/>
              <a:ahLst/>
              <a:cxnLst/>
              <a:rect l="l" t="t" r="r" b="b"/>
              <a:pathLst>
                <a:path w="3556" h="5223" extrusionOk="0">
                  <a:moveTo>
                    <a:pt x="3314" y="1"/>
                  </a:moveTo>
                  <a:lnTo>
                    <a:pt x="3254" y="41"/>
                  </a:lnTo>
                  <a:lnTo>
                    <a:pt x="3234" y="121"/>
                  </a:lnTo>
                  <a:lnTo>
                    <a:pt x="3073" y="744"/>
                  </a:lnTo>
                  <a:lnTo>
                    <a:pt x="2933" y="1366"/>
                  </a:lnTo>
                  <a:lnTo>
                    <a:pt x="2792" y="1989"/>
                  </a:lnTo>
                  <a:lnTo>
                    <a:pt x="2652" y="2612"/>
                  </a:lnTo>
                  <a:lnTo>
                    <a:pt x="2491" y="3194"/>
                  </a:lnTo>
                  <a:lnTo>
                    <a:pt x="2370" y="3495"/>
                  </a:lnTo>
                  <a:lnTo>
                    <a:pt x="2250" y="3777"/>
                  </a:lnTo>
                  <a:lnTo>
                    <a:pt x="2109" y="4058"/>
                  </a:lnTo>
                  <a:lnTo>
                    <a:pt x="1949" y="4299"/>
                  </a:lnTo>
                  <a:lnTo>
                    <a:pt x="1848" y="4419"/>
                  </a:lnTo>
                  <a:lnTo>
                    <a:pt x="1748" y="4520"/>
                  </a:lnTo>
                  <a:lnTo>
                    <a:pt x="1627" y="4620"/>
                  </a:lnTo>
                  <a:lnTo>
                    <a:pt x="1507" y="4701"/>
                  </a:lnTo>
                  <a:lnTo>
                    <a:pt x="1346" y="4781"/>
                  </a:lnTo>
                  <a:lnTo>
                    <a:pt x="1185" y="4841"/>
                  </a:lnTo>
                  <a:lnTo>
                    <a:pt x="1025" y="4861"/>
                  </a:lnTo>
                  <a:lnTo>
                    <a:pt x="864" y="4881"/>
                  </a:lnTo>
                  <a:lnTo>
                    <a:pt x="703" y="4881"/>
                  </a:lnTo>
                  <a:lnTo>
                    <a:pt x="543" y="4861"/>
                  </a:lnTo>
                  <a:lnTo>
                    <a:pt x="362" y="4821"/>
                  </a:lnTo>
                  <a:lnTo>
                    <a:pt x="201" y="4781"/>
                  </a:lnTo>
                  <a:lnTo>
                    <a:pt x="141" y="4761"/>
                  </a:lnTo>
                  <a:lnTo>
                    <a:pt x="81" y="4781"/>
                  </a:lnTo>
                  <a:lnTo>
                    <a:pt x="20" y="4821"/>
                  </a:lnTo>
                  <a:lnTo>
                    <a:pt x="0" y="4881"/>
                  </a:lnTo>
                  <a:lnTo>
                    <a:pt x="0" y="4962"/>
                  </a:lnTo>
                  <a:lnTo>
                    <a:pt x="20" y="5022"/>
                  </a:lnTo>
                  <a:lnTo>
                    <a:pt x="61" y="5062"/>
                  </a:lnTo>
                  <a:lnTo>
                    <a:pt x="121" y="5102"/>
                  </a:lnTo>
                  <a:lnTo>
                    <a:pt x="442" y="5183"/>
                  </a:lnTo>
                  <a:lnTo>
                    <a:pt x="603" y="5223"/>
                  </a:lnTo>
                  <a:lnTo>
                    <a:pt x="1085" y="5223"/>
                  </a:lnTo>
                  <a:lnTo>
                    <a:pt x="1246" y="5183"/>
                  </a:lnTo>
                  <a:lnTo>
                    <a:pt x="1406" y="5122"/>
                  </a:lnTo>
                  <a:lnTo>
                    <a:pt x="1547" y="5062"/>
                  </a:lnTo>
                  <a:lnTo>
                    <a:pt x="1688" y="5002"/>
                  </a:lnTo>
                  <a:lnTo>
                    <a:pt x="1808" y="4922"/>
                  </a:lnTo>
                  <a:lnTo>
                    <a:pt x="1908" y="4821"/>
                  </a:lnTo>
                  <a:lnTo>
                    <a:pt x="2129" y="4620"/>
                  </a:lnTo>
                  <a:lnTo>
                    <a:pt x="2310" y="4379"/>
                  </a:lnTo>
                  <a:lnTo>
                    <a:pt x="2491" y="4078"/>
                  </a:lnTo>
                  <a:lnTo>
                    <a:pt x="2632" y="3757"/>
                  </a:lnTo>
                  <a:lnTo>
                    <a:pt x="2772" y="3415"/>
                  </a:lnTo>
                  <a:lnTo>
                    <a:pt x="2893" y="3074"/>
                  </a:lnTo>
                  <a:lnTo>
                    <a:pt x="2973" y="2732"/>
                  </a:lnTo>
                  <a:lnTo>
                    <a:pt x="3073" y="2391"/>
                  </a:lnTo>
                  <a:lnTo>
                    <a:pt x="3214" y="1688"/>
                  </a:lnTo>
                  <a:lnTo>
                    <a:pt x="3375" y="945"/>
                  </a:lnTo>
                  <a:lnTo>
                    <a:pt x="3455" y="583"/>
                  </a:lnTo>
                  <a:lnTo>
                    <a:pt x="3555" y="201"/>
                  </a:lnTo>
                  <a:lnTo>
                    <a:pt x="3555" y="121"/>
                  </a:lnTo>
                  <a:lnTo>
                    <a:pt x="3535" y="61"/>
                  </a:lnTo>
                  <a:lnTo>
                    <a:pt x="3495" y="21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>
              <a:off x="-1790850" y="770950"/>
              <a:ext cx="93425" cy="133100"/>
            </a:xfrm>
            <a:custGeom>
              <a:avLst/>
              <a:gdLst/>
              <a:ahLst/>
              <a:cxnLst/>
              <a:rect l="l" t="t" r="r" b="b"/>
              <a:pathLst>
                <a:path w="3737" h="5324" extrusionOk="0">
                  <a:moveTo>
                    <a:pt x="1708" y="1"/>
                  </a:moveTo>
                  <a:lnTo>
                    <a:pt x="1648" y="41"/>
                  </a:lnTo>
                  <a:lnTo>
                    <a:pt x="1588" y="81"/>
                  </a:lnTo>
                  <a:lnTo>
                    <a:pt x="1547" y="142"/>
                  </a:lnTo>
                  <a:lnTo>
                    <a:pt x="1347" y="764"/>
                  </a:lnTo>
                  <a:lnTo>
                    <a:pt x="1166" y="1387"/>
                  </a:lnTo>
                  <a:lnTo>
                    <a:pt x="804" y="2632"/>
                  </a:lnTo>
                  <a:lnTo>
                    <a:pt x="423" y="3877"/>
                  </a:lnTo>
                  <a:lnTo>
                    <a:pt x="222" y="4500"/>
                  </a:lnTo>
                  <a:lnTo>
                    <a:pt x="1" y="5103"/>
                  </a:lnTo>
                  <a:lnTo>
                    <a:pt x="1" y="5183"/>
                  </a:lnTo>
                  <a:lnTo>
                    <a:pt x="21" y="5243"/>
                  </a:lnTo>
                  <a:lnTo>
                    <a:pt x="61" y="5283"/>
                  </a:lnTo>
                  <a:lnTo>
                    <a:pt x="121" y="5303"/>
                  </a:lnTo>
                  <a:lnTo>
                    <a:pt x="182" y="5324"/>
                  </a:lnTo>
                  <a:lnTo>
                    <a:pt x="242" y="5303"/>
                  </a:lnTo>
                  <a:lnTo>
                    <a:pt x="302" y="5263"/>
                  </a:lnTo>
                  <a:lnTo>
                    <a:pt x="342" y="5203"/>
                  </a:lnTo>
                  <a:lnTo>
                    <a:pt x="563" y="4580"/>
                  </a:lnTo>
                  <a:lnTo>
                    <a:pt x="764" y="3978"/>
                  </a:lnTo>
                  <a:lnTo>
                    <a:pt x="1126" y="2712"/>
                  </a:lnTo>
                  <a:lnTo>
                    <a:pt x="1487" y="1467"/>
                  </a:lnTo>
                  <a:lnTo>
                    <a:pt x="1688" y="845"/>
                  </a:lnTo>
                  <a:lnTo>
                    <a:pt x="1836" y="385"/>
                  </a:lnTo>
                  <a:lnTo>
                    <a:pt x="1836" y="385"/>
                  </a:lnTo>
                  <a:lnTo>
                    <a:pt x="2150" y="463"/>
                  </a:lnTo>
                  <a:lnTo>
                    <a:pt x="2612" y="563"/>
                  </a:lnTo>
                  <a:lnTo>
                    <a:pt x="3094" y="624"/>
                  </a:lnTo>
                  <a:lnTo>
                    <a:pt x="3576" y="644"/>
                  </a:lnTo>
                  <a:lnTo>
                    <a:pt x="3636" y="624"/>
                  </a:lnTo>
                  <a:lnTo>
                    <a:pt x="3697" y="583"/>
                  </a:lnTo>
                  <a:lnTo>
                    <a:pt x="3717" y="523"/>
                  </a:lnTo>
                  <a:lnTo>
                    <a:pt x="3737" y="463"/>
                  </a:lnTo>
                  <a:lnTo>
                    <a:pt x="3717" y="403"/>
                  </a:lnTo>
                  <a:lnTo>
                    <a:pt x="3697" y="342"/>
                  </a:lnTo>
                  <a:lnTo>
                    <a:pt x="3636" y="302"/>
                  </a:lnTo>
                  <a:lnTo>
                    <a:pt x="3576" y="302"/>
                  </a:lnTo>
                  <a:lnTo>
                    <a:pt x="3114" y="282"/>
                  </a:lnTo>
                  <a:lnTo>
                    <a:pt x="2652" y="222"/>
                  </a:lnTo>
                  <a:lnTo>
                    <a:pt x="2210" y="121"/>
                  </a:lnTo>
                  <a:lnTo>
                    <a:pt x="1768" y="21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>
              <a:off x="-1594500" y="1037100"/>
              <a:ext cx="126550" cy="74325"/>
            </a:xfrm>
            <a:custGeom>
              <a:avLst/>
              <a:gdLst/>
              <a:ahLst/>
              <a:cxnLst/>
              <a:rect l="l" t="t" r="r" b="b"/>
              <a:pathLst>
                <a:path w="5062" h="2973" extrusionOk="0">
                  <a:moveTo>
                    <a:pt x="4694" y="415"/>
                  </a:moveTo>
                  <a:lnTo>
                    <a:pt x="4720" y="844"/>
                  </a:lnTo>
                  <a:lnTo>
                    <a:pt x="4700" y="1507"/>
                  </a:lnTo>
                  <a:lnTo>
                    <a:pt x="4680" y="2149"/>
                  </a:lnTo>
                  <a:lnTo>
                    <a:pt x="4622" y="2631"/>
                  </a:lnTo>
                  <a:lnTo>
                    <a:pt x="4198" y="2631"/>
                  </a:lnTo>
                  <a:lnTo>
                    <a:pt x="3636" y="2611"/>
                  </a:lnTo>
                  <a:lnTo>
                    <a:pt x="3053" y="2591"/>
                  </a:lnTo>
                  <a:lnTo>
                    <a:pt x="2471" y="2531"/>
                  </a:lnTo>
                  <a:lnTo>
                    <a:pt x="1908" y="2451"/>
                  </a:lnTo>
                  <a:lnTo>
                    <a:pt x="1326" y="2350"/>
                  </a:lnTo>
                  <a:lnTo>
                    <a:pt x="763" y="2210"/>
                  </a:lnTo>
                  <a:lnTo>
                    <a:pt x="525" y="2148"/>
                  </a:lnTo>
                  <a:lnTo>
                    <a:pt x="525" y="2148"/>
                  </a:lnTo>
                  <a:lnTo>
                    <a:pt x="543" y="1768"/>
                  </a:lnTo>
                  <a:lnTo>
                    <a:pt x="522" y="1306"/>
                  </a:lnTo>
                  <a:lnTo>
                    <a:pt x="462" y="864"/>
                  </a:lnTo>
                  <a:lnTo>
                    <a:pt x="415" y="657"/>
                  </a:lnTo>
                  <a:lnTo>
                    <a:pt x="1386" y="723"/>
                  </a:lnTo>
                  <a:lnTo>
                    <a:pt x="1969" y="743"/>
                  </a:lnTo>
                  <a:lnTo>
                    <a:pt x="2571" y="743"/>
                  </a:lnTo>
                  <a:lnTo>
                    <a:pt x="3154" y="723"/>
                  </a:lnTo>
                  <a:lnTo>
                    <a:pt x="3756" y="643"/>
                  </a:lnTo>
                  <a:lnTo>
                    <a:pt x="4037" y="603"/>
                  </a:lnTo>
                  <a:lnTo>
                    <a:pt x="4319" y="522"/>
                  </a:lnTo>
                  <a:lnTo>
                    <a:pt x="4620" y="442"/>
                  </a:lnTo>
                  <a:lnTo>
                    <a:pt x="4694" y="415"/>
                  </a:lnTo>
                  <a:close/>
                  <a:moveTo>
                    <a:pt x="4841" y="0"/>
                  </a:moveTo>
                  <a:lnTo>
                    <a:pt x="4801" y="20"/>
                  </a:lnTo>
                  <a:lnTo>
                    <a:pt x="4519" y="121"/>
                  </a:lnTo>
                  <a:lnTo>
                    <a:pt x="4238" y="201"/>
                  </a:lnTo>
                  <a:lnTo>
                    <a:pt x="3957" y="261"/>
                  </a:lnTo>
                  <a:lnTo>
                    <a:pt x="3676" y="301"/>
                  </a:lnTo>
                  <a:lnTo>
                    <a:pt x="3113" y="382"/>
                  </a:lnTo>
                  <a:lnTo>
                    <a:pt x="2531" y="402"/>
                  </a:lnTo>
                  <a:lnTo>
                    <a:pt x="1928" y="402"/>
                  </a:lnTo>
                  <a:lnTo>
                    <a:pt x="1346" y="382"/>
                  </a:lnTo>
                  <a:lnTo>
                    <a:pt x="201" y="301"/>
                  </a:lnTo>
                  <a:lnTo>
                    <a:pt x="121" y="322"/>
                  </a:lnTo>
                  <a:lnTo>
                    <a:pt x="60" y="362"/>
                  </a:lnTo>
                  <a:lnTo>
                    <a:pt x="20" y="442"/>
                  </a:lnTo>
                  <a:lnTo>
                    <a:pt x="40" y="522"/>
                  </a:lnTo>
                  <a:lnTo>
                    <a:pt x="121" y="944"/>
                  </a:lnTo>
                  <a:lnTo>
                    <a:pt x="181" y="1366"/>
                  </a:lnTo>
                  <a:lnTo>
                    <a:pt x="201" y="1788"/>
                  </a:lnTo>
                  <a:lnTo>
                    <a:pt x="188" y="2069"/>
                  </a:lnTo>
                  <a:lnTo>
                    <a:pt x="141" y="2069"/>
                  </a:lnTo>
                  <a:lnTo>
                    <a:pt x="81" y="2089"/>
                  </a:lnTo>
                  <a:lnTo>
                    <a:pt x="40" y="2129"/>
                  </a:lnTo>
                  <a:lnTo>
                    <a:pt x="0" y="2189"/>
                  </a:lnTo>
                  <a:lnTo>
                    <a:pt x="0" y="2270"/>
                  </a:lnTo>
                  <a:lnTo>
                    <a:pt x="20" y="2330"/>
                  </a:lnTo>
                  <a:lnTo>
                    <a:pt x="60" y="2370"/>
                  </a:lnTo>
                  <a:lnTo>
                    <a:pt x="121" y="2410"/>
                  </a:lnTo>
                  <a:lnTo>
                    <a:pt x="683" y="2551"/>
                  </a:lnTo>
                  <a:lnTo>
                    <a:pt x="1266" y="2671"/>
                  </a:lnTo>
                  <a:lnTo>
                    <a:pt x="1848" y="2792"/>
                  </a:lnTo>
                  <a:lnTo>
                    <a:pt x="2431" y="2872"/>
                  </a:lnTo>
                  <a:lnTo>
                    <a:pt x="3013" y="2933"/>
                  </a:lnTo>
                  <a:lnTo>
                    <a:pt x="3616" y="2973"/>
                  </a:lnTo>
                  <a:lnTo>
                    <a:pt x="4841" y="2973"/>
                  </a:lnTo>
                  <a:lnTo>
                    <a:pt x="4901" y="2933"/>
                  </a:lnTo>
                  <a:lnTo>
                    <a:pt x="4941" y="2872"/>
                  </a:lnTo>
                  <a:lnTo>
                    <a:pt x="4961" y="2812"/>
                  </a:lnTo>
                  <a:lnTo>
                    <a:pt x="5022" y="2149"/>
                  </a:lnTo>
                  <a:lnTo>
                    <a:pt x="5062" y="1507"/>
                  </a:lnTo>
                  <a:lnTo>
                    <a:pt x="5062" y="844"/>
                  </a:lnTo>
                  <a:lnTo>
                    <a:pt x="5022" y="181"/>
                  </a:lnTo>
                  <a:lnTo>
                    <a:pt x="5001" y="101"/>
                  </a:lnTo>
                  <a:lnTo>
                    <a:pt x="4941" y="40"/>
                  </a:lnTo>
                  <a:lnTo>
                    <a:pt x="4881" y="20"/>
                  </a:lnTo>
                  <a:lnTo>
                    <a:pt x="484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" name="Google Shape;908;p24"/>
          <p:cNvGrpSpPr/>
          <p:nvPr/>
        </p:nvGrpSpPr>
        <p:grpSpPr>
          <a:xfrm rot="3527148">
            <a:off x="7283926" y="3060601"/>
            <a:ext cx="378261" cy="493748"/>
            <a:chOff x="-3174200" y="1972575"/>
            <a:chExt cx="824000" cy="1075575"/>
          </a:xfrm>
        </p:grpSpPr>
        <p:sp>
          <p:nvSpPr>
            <p:cNvPr id="909" name="Google Shape;909;p24"/>
            <p:cNvSpPr/>
            <p:nvPr/>
          </p:nvSpPr>
          <p:spPr>
            <a:xfrm>
              <a:off x="-3171200" y="1982100"/>
              <a:ext cx="820000" cy="1060025"/>
            </a:xfrm>
            <a:custGeom>
              <a:avLst/>
              <a:gdLst/>
              <a:ahLst/>
              <a:cxnLst/>
              <a:rect l="l" t="t" r="r" b="b"/>
              <a:pathLst>
                <a:path w="32800" h="42401" extrusionOk="0">
                  <a:moveTo>
                    <a:pt x="18499" y="1"/>
                  </a:moveTo>
                  <a:lnTo>
                    <a:pt x="15808" y="121"/>
                  </a:lnTo>
                  <a:lnTo>
                    <a:pt x="14040" y="1286"/>
                  </a:lnTo>
                  <a:lnTo>
                    <a:pt x="11268" y="3275"/>
                  </a:lnTo>
                  <a:lnTo>
                    <a:pt x="9159" y="7131"/>
                  </a:lnTo>
                  <a:lnTo>
                    <a:pt x="7573" y="10224"/>
                  </a:lnTo>
                  <a:lnTo>
                    <a:pt x="6870" y="11489"/>
                  </a:lnTo>
                  <a:lnTo>
                    <a:pt x="1989" y="17937"/>
                  </a:lnTo>
                  <a:lnTo>
                    <a:pt x="1909" y="18057"/>
                  </a:lnTo>
                  <a:lnTo>
                    <a:pt x="1688" y="18379"/>
                  </a:lnTo>
                  <a:lnTo>
                    <a:pt x="1366" y="18901"/>
                  </a:lnTo>
                  <a:lnTo>
                    <a:pt x="1206" y="19222"/>
                  </a:lnTo>
                  <a:lnTo>
                    <a:pt x="1025" y="19564"/>
                  </a:lnTo>
                  <a:lnTo>
                    <a:pt x="864" y="19965"/>
                  </a:lnTo>
                  <a:lnTo>
                    <a:pt x="704" y="20387"/>
                  </a:lnTo>
                  <a:lnTo>
                    <a:pt x="563" y="20829"/>
                  </a:lnTo>
                  <a:lnTo>
                    <a:pt x="442" y="21311"/>
                  </a:lnTo>
                  <a:lnTo>
                    <a:pt x="362" y="21793"/>
                  </a:lnTo>
                  <a:lnTo>
                    <a:pt x="302" y="22315"/>
                  </a:lnTo>
                  <a:lnTo>
                    <a:pt x="282" y="22838"/>
                  </a:lnTo>
                  <a:lnTo>
                    <a:pt x="302" y="23099"/>
                  </a:lnTo>
                  <a:lnTo>
                    <a:pt x="322" y="23360"/>
                  </a:lnTo>
                  <a:lnTo>
                    <a:pt x="463" y="24585"/>
                  </a:lnTo>
                  <a:lnTo>
                    <a:pt x="603" y="25971"/>
                  </a:lnTo>
                  <a:lnTo>
                    <a:pt x="724" y="27457"/>
                  </a:lnTo>
                  <a:lnTo>
                    <a:pt x="824" y="28964"/>
                  </a:lnTo>
                  <a:lnTo>
                    <a:pt x="884" y="30350"/>
                  </a:lnTo>
                  <a:lnTo>
                    <a:pt x="904" y="30992"/>
                  </a:lnTo>
                  <a:lnTo>
                    <a:pt x="904" y="31575"/>
                  </a:lnTo>
                  <a:lnTo>
                    <a:pt x="884" y="32097"/>
                  </a:lnTo>
                  <a:lnTo>
                    <a:pt x="844" y="32519"/>
                  </a:lnTo>
                  <a:lnTo>
                    <a:pt x="784" y="32860"/>
                  </a:lnTo>
                  <a:lnTo>
                    <a:pt x="744" y="33001"/>
                  </a:lnTo>
                  <a:lnTo>
                    <a:pt x="704" y="33101"/>
                  </a:lnTo>
                  <a:lnTo>
                    <a:pt x="603" y="33322"/>
                  </a:lnTo>
                  <a:lnTo>
                    <a:pt x="483" y="33644"/>
                  </a:lnTo>
                  <a:lnTo>
                    <a:pt x="382" y="34065"/>
                  </a:lnTo>
                  <a:lnTo>
                    <a:pt x="262" y="34527"/>
                  </a:lnTo>
                  <a:lnTo>
                    <a:pt x="161" y="35070"/>
                  </a:lnTo>
                  <a:lnTo>
                    <a:pt x="81" y="35652"/>
                  </a:lnTo>
                  <a:lnTo>
                    <a:pt x="21" y="36275"/>
                  </a:lnTo>
                  <a:lnTo>
                    <a:pt x="1" y="36917"/>
                  </a:lnTo>
                  <a:lnTo>
                    <a:pt x="41" y="37560"/>
                  </a:lnTo>
                  <a:lnTo>
                    <a:pt x="61" y="37902"/>
                  </a:lnTo>
                  <a:lnTo>
                    <a:pt x="101" y="38223"/>
                  </a:lnTo>
                  <a:lnTo>
                    <a:pt x="161" y="38544"/>
                  </a:lnTo>
                  <a:lnTo>
                    <a:pt x="242" y="38866"/>
                  </a:lnTo>
                  <a:lnTo>
                    <a:pt x="322" y="39187"/>
                  </a:lnTo>
                  <a:lnTo>
                    <a:pt x="442" y="39488"/>
                  </a:lnTo>
                  <a:lnTo>
                    <a:pt x="563" y="39790"/>
                  </a:lnTo>
                  <a:lnTo>
                    <a:pt x="704" y="40091"/>
                  </a:lnTo>
                  <a:lnTo>
                    <a:pt x="864" y="40372"/>
                  </a:lnTo>
                  <a:lnTo>
                    <a:pt x="1065" y="40633"/>
                  </a:lnTo>
                  <a:lnTo>
                    <a:pt x="1266" y="40874"/>
                  </a:lnTo>
                  <a:lnTo>
                    <a:pt x="1507" y="41115"/>
                  </a:lnTo>
                  <a:lnTo>
                    <a:pt x="1748" y="41336"/>
                  </a:lnTo>
                  <a:lnTo>
                    <a:pt x="2029" y="41537"/>
                  </a:lnTo>
                  <a:lnTo>
                    <a:pt x="2170" y="41617"/>
                  </a:lnTo>
                  <a:lnTo>
                    <a:pt x="2330" y="41718"/>
                  </a:lnTo>
                  <a:lnTo>
                    <a:pt x="2571" y="41838"/>
                  </a:lnTo>
                  <a:lnTo>
                    <a:pt x="2873" y="41959"/>
                  </a:lnTo>
                  <a:lnTo>
                    <a:pt x="3214" y="42100"/>
                  </a:lnTo>
                  <a:lnTo>
                    <a:pt x="3636" y="42200"/>
                  </a:lnTo>
                  <a:lnTo>
                    <a:pt x="4098" y="42300"/>
                  </a:lnTo>
                  <a:lnTo>
                    <a:pt x="4620" y="42381"/>
                  </a:lnTo>
                  <a:lnTo>
                    <a:pt x="4901" y="42401"/>
                  </a:lnTo>
                  <a:lnTo>
                    <a:pt x="5504" y="42401"/>
                  </a:lnTo>
                  <a:lnTo>
                    <a:pt x="5825" y="42381"/>
                  </a:lnTo>
                  <a:lnTo>
                    <a:pt x="6167" y="42361"/>
                  </a:lnTo>
                  <a:lnTo>
                    <a:pt x="6508" y="42300"/>
                  </a:lnTo>
                  <a:lnTo>
                    <a:pt x="6870" y="42240"/>
                  </a:lnTo>
                  <a:lnTo>
                    <a:pt x="7231" y="42160"/>
                  </a:lnTo>
                  <a:lnTo>
                    <a:pt x="7613" y="42059"/>
                  </a:lnTo>
                  <a:lnTo>
                    <a:pt x="8015" y="41939"/>
                  </a:lnTo>
                  <a:lnTo>
                    <a:pt x="8416" y="41798"/>
                  </a:lnTo>
                  <a:lnTo>
                    <a:pt x="8818" y="41617"/>
                  </a:lnTo>
                  <a:lnTo>
                    <a:pt x="9240" y="41417"/>
                  </a:lnTo>
                  <a:lnTo>
                    <a:pt x="9682" y="41196"/>
                  </a:lnTo>
                  <a:lnTo>
                    <a:pt x="10124" y="40794"/>
                  </a:lnTo>
                  <a:lnTo>
                    <a:pt x="11188" y="39770"/>
                  </a:lnTo>
                  <a:lnTo>
                    <a:pt x="11811" y="39127"/>
                  </a:lnTo>
                  <a:lnTo>
                    <a:pt x="12433" y="38464"/>
                  </a:lnTo>
                  <a:lnTo>
                    <a:pt x="12996" y="37821"/>
                  </a:lnTo>
                  <a:lnTo>
                    <a:pt x="13237" y="37520"/>
                  </a:lnTo>
                  <a:lnTo>
                    <a:pt x="13458" y="37239"/>
                  </a:lnTo>
                  <a:lnTo>
                    <a:pt x="14362" y="35953"/>
                  </a:lnTo>
                  <a:lnTo>
                    <a:pt x="15366" y="34487"/>
                  </a:lnTo>
                  <a:lnTo>
                    <a:pt x="16531" y="32780"/>
                  </a:lnTo>
                  <a:lnTo>
                    <a:pt x="19082" y="29004"/>
                  </a:lnTo>
                  <a:lnTo>
                    <a:pt x="24806" y="24083"/>
                  </a:lnTo>
                  <a:lnTo>
                    <a:pt x="24987" y="23962"/>
                  </a:lnTo>
                  <a:lnTo>
                    <a:pt x="25469" y="23601"/>
                  </a:lnTo>
                  <a:lnTo>
                    <a:pt x="26152" y="23059"/>
                  </a:lnTo>
                  <a:lnTo>
                    <a:pt x="26955" y="22336"/>
                  </a:lnTo>
                  <a:lnTo>
                    <a:pt x="27397" y="21954"/>
                  </a:lnTo>
                  <a:lnTo>
                    <a:pt x="27819" y="21532"/>
                  </a:lnTo>
                  <a:lnTo>
                    <a:pt x="28240" y="21090"/>
                  </a:lnTo>
                  <a:lnTo>
                    <a:pt x="28642" y="20628"/>
                  </a:lnTo>
                  <a:lnTo>
                    <a:pt x="29024" y="20166"/>
                  </a:lnTo>
                  <a:lnTo>
                    <a:pt x="29365" y="19704"/>
                  </a:lnTo>
                  <a:lnTo>
                    <a:pt x="29646" y="19242"/>
                  </a:lnTo>
                  <a:lnTo>
                    <a:pt x="29787" y="19021"/>
                  </a:lnTo>
                  <a:lnTo>
                    <a:pt x="29887" y="18780"/>
                  </a:lnTo>
                  <a:lnTo>
                    <a:pt x="30289" y="17836"/>
                  </a:lnTo>
                  <a:lnTo>
                    <a:pt x="30691" y="16772"/>
                  </a:lnTo>
                  <a:lnTo>
                    <a:pt x="31093" y="15647"/>
                  </a:lnTo>
                  <a:lnTo>
                    <a:pt x="31474" y="14482"/>
                  </a:lnTo>
                  <a:lnTo>
                    <a:pt x="31655" y="13880"/>
                  </a:lnTo>
                  <a:lnTo>
                    <a:pt x="31816" y="13277"/>
                  </a:lnTo>
                  <a:lnTo>
                    <a:pt x="31956" y="12675"/>
                  </a:lnTo>
                  <a:lnTo>
                    <a:pt x="32077" y="12092"/>
                  </a:lnTo>
                  <a:lnTo>
                    <a:pt x="32177" y="11489"/>
                  </a:lnTo>
                  <a:lnTo>
                    <a:pt x="32278" y="10907"/>
                  </a:lnTo>
                  <a:lnTo>
                    <a:pt x="32338" y="10345"/>
                  </a:lnTo>
                  <a:lnTo>
                    <a:pt x="32358" y="9782"/>
                  </a:lnTo>
                  <a:lnTo>
                    <a:pt x="32398" y="9260"/>
                  </a:lnTo>
                  <a:lnTo>
                    <a:pt x="32438" y="8758"/>
                  </a:lnTo>
                  <a:lnTo>
                    <a:pt x="32539" y="7834"/>
                  </a:lnTo>
                  <a:lnTo>
                    <a:pt x="32659" y="7010"/>
                  </a:lnTo>
                  <a:lnTo>
                    <a:pt x="32760" y="6287"/>
                  </a:lnTo>
                  <a:lnTo>
                    <a:pt x="32800" y="5946"/>
                  </a:lnTo>
                  <a:lnTo>
                    <a:pt x="32800" y="5625"/>
                  </a:lnTo>
                  <a:lnTo>
                    <a:pt x="32800" y="5323"/>
                  </a:lnTo>
                  <a:lnTo>
                    <a:pt x="32780" y="5022"/>
                  </a:lnTo>
                  <a:lnTo>
                    <a:pt x="32719" y="4741"/>
                  </a:lnTo>
                  <a:lnTo>
                    <a:pt x="32639" y="4460"/>
                  </a:lnTo>
                  <a:lnTo>
                    <a:pt x="32519" y="4178"/>
                  </a:lnTo>
                  <a:lnTo>
                    <a:pt x="32358" y="3917"/>
                  </a:lnTo>
                  <a:lnTo>
                    <a:pt x="32197" y="3656"/>
                  </a:lnTo>
                  <a:lnTo>
                    <a:pt x="32037" y="3375"/>
                  </a:lnTo>
                  <a:lnTo>
                    <a:pt x="31735" y="2813"/>
                  </a:lnTo>
                  <a:lnTo>
                    <a:pt x="31575" y="2531"/>
                  </a:lnTo>
                  <a:lnTo>
                    <a:pt x="31394" y="2270"/>
                  </a:lnTo>
                  <a:lnTo>
                    <a:pt x="31213" y="1989"/>
                  </a:lnTo>
                  <a:lnTo>
                    <a:pt x="30992" y="1728"/>
                  </a:lnTo>
                  <a:lnTo>
                    <a:pt x="30731" y="1487"/>
                  </a:lnTo>
                  <a:lnTo>
                    <a:pt x="30450" y="1246"/>
                  </a:lnTo>
                  <a:lnTo>
                    <a:pt x="30108" y="1025"/>
                  </a:lnTo>
                  <a:lnTo>
                    <a:pt x="29747" y="824"/>
                  </a:lnTo>
                  <a:lnTo>
                    <a:pt x="29305" y="664"/>
                  </a:lnTo>
                  <a:lnTo>
                    <a:pt x="28803" y="503"/>
                  </a:lnTo>
                  <a:lnTo>
                    <a:pt x="28240" y="382"/>
                  </a:lnTo>
                  <a:lnTo>
                    <a:pt x="27598" y="302"/>
                  </a:lnTo>
                  <a:lnTo>
                    <a:pt x="26915" y="222"/>
                  </a:lnTo>
                  <a:lnTo>
                    <a:pt x="26172" y="161"/>
                  </a:lnTo>
                  <a:lnTo>
                    <a:pt x="24665" y="81"/>
                  </a:lnTo>
                  <a:lnTo>
                    <a:pt x="23139" y="41"/>
                  </a:lnTo>
                  <a:lnTo>
                    <a:pt x="21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>
              <a:off x="-2942225" y="2203550"/>
              <a:ext cx="320375" cy="380625"/>
            </a:xfrm>
            <a:custGeom>
              <a:avLst/>
              <a:gdLst/>
              <a:ahLst/>
              <a:cxnLst/>
              <a:rect l="l" t="t" r="r" b="b"/>
              <a:pathLst>
                <a:path w="12815" h="15225" extrusionOk="0">
                  <a:moveTo>
                    <a:pt x="7311" y="0"/>
                  </a:moveTo>
                  <a:lnTo>
                    <a:pt x="7111" y="20"/>
                  </a:lnTo>
                  <a:lnTo>
                    <a:pt x="6910" y="40"/>
                  </a:lnTo>
                  <a:lnTo>
                    <a:pt x="6729" y="81"/>
                  </a:lnTo>
                  <a:lnTo>
                    <a:pt x="6548" y="141"/>
                  </a:lnTo>
                  <a:lnTo>
                    <a:pt x="6367" y="201"/>
                  </a:lnTo>
                  <a:lnTo>
                    <a:pt x="6207" y="282"/>
                  </a:lnTo>
                  <a:lnTo>
                    <a:pt x="6046" y="362"/>
                  </a:lnTo>
                  <a:lnTo>
                    <a:pt x="5906" y="482"/>
                  </a:lnTo>
                  <a:lnTo>
                    <a:pt x="5785" y="603"/>
                  </a:lnTo>
                  <a:lnTo>
                    <a:pt x="5664" y="723"/>
                  </a:lnTo>
                  <a:lnTo>
                    <a:pt x="5323" y="784"/>
                  </a:lnTo>
                  <a:lnTo>
                    <a:pt x="4982" y="864"/>
                  </a:lnTo>
                  <a:lnTo>
                    <a:pt x="4821" y="944"/>
                  </a:lnTo>
                  <a:lnTo>
                    <a:pt x="4660" y="1025"/>
                  </a:lnTo>
                  <a:lnTo>
                    <a:pt x="4500" y="1105"/>
                  </a:lnTo>
                  <a:lnTo>
                    <a:pt x="4339" y="1205"/>
                  </a:lnTo>
                  <a:lnTo>
                    <a:pt x="4218" y="1226"/>
                  </a:lnTo>
                  <a:lnTo>
                    <a:pt x="4098" y="1266"/>
                  </a:lnTo>
                  <a:lnTo>
                    <a:pt x="3676" y="1426"/>
                  </a:lnTo>
                  <a:lnTo>
                    <a:pt x="3254" y="1607"/>
                  </a:lnTo>
                  <a:lnTo>
                    <a:pt x="2873" y="1808"/>
                  </a:lnTo>
                  <a:lnTo>
                    <a:pt x="2491" y="2049"/>
                  </a:lnTo>
                  <a:lnTo>
                    <a:pt x="2129" y="2290"/>
                  </a:lnTo>
                  <a:lnTo>
                    <a:pt x="1788" y="2571"/>
                  </a:lnTo>
                  <a:lnTo>
                    <a:pt x="1487" y="2852"/>
                  </a:lnTo>
                  <a:lnTo>
                    <a:pt x="1185" y="3174"/>
                  </a:lnTo>
                  <a:lnTo>
                    <a:pt x="924" y="3495"/>
                  </a:lnTo>
                  <a:lnTo>
                    <a:pt x="703" y="3857"/>
                  </a:lnTo>
                  <a:lnTo>
                    <a:pt x="503" y="4218"/>
                  </a:lnTo>
                  <a:lnTo>
                    <a:pt x="322" y="4620"/>
                  </a:lnTo>
                  <a:lnTo>
                    <a:pt x="181" y="5022"/>
                  </a:lnTo>
                  <a:lnTo>
                    <a:pt x="81" y="5464"/>
                  </a:lnTo>
                  <a:lnTo>
                    <a:pt x="21" y="5905"/>
                  </a:lnTo>
                  <a:lnTo>
                    <a:pt x="0" y="6387"/>
                  </a:lnTo>
                  <a:lnTo>
                    <a:pt x="21" y="6608"/>
                  </a:lnTo>
                  <a:lnTo>
                    <a:pt x="81" y="6809"/>
                  </a:lnTo>
                  <a:lnTo>
                    <a:pt x="41" y="7211"/>
                  </a:lnTo>
                  <a:lnTo>
                    <a:pt x="21" y="7633"/>
                  </a:lnTo>
                  <a:lnTo>
                    <a:pt x="41" y="8055"/>
                  </a:lnTo>
                  <a:lnTo>
                    <a:pt x="81" y="8476"/>
                  </a:lnTo>
                  <a:lnTo>
                    <a:pt x="41" y="8798"/>
                  </a:lnTo>
                  <a:lnTo>
                    <a:pt x="41" y="9119"/>
                  </a:lnTo>
                  <a:lnTo>
                    <a:pt x="81" y="9460"/>
                  </a:lnTo>
                  <a:lnTo>
                    <a:pt x="161" y="9782"/>
                  </a:lnTo>
                  <a:lnTo>
                    <a:pt x="262" y="10103"/>
                  </a:lnTo>
                  <a:lnTo>
                    <a:pt x="422" y="10425"/>
                  </a:lnTo>
                  <a:lnTo>
                    <a:pt x="603" y="10746"/>
                  </a:lnTo>
                  <a:lnTo>
                    <a:pt x="804" y="11047"/>
                  </a:lnTo>
                  <a:lnTo>
                    <a:pt x="1005" y="11569"/>
                  </a:lnTo>
                  <a:lnTo>
                    <a:pt x="1065" y="11690"/>
                  </a:lnTo>
                  <a:lnTo>
                    <a:pt x="1125" y="11790"/>
                  </a:lnTo>
                  <a:lnTo>
                    <a:pt x="1206" y="11891"/>
                  </a:lnTo>
                  <a:lnTo>
                    <a:pt x="1286" y="11971"/>
                  </a:lnTo>
                  <a:lnTo>
                    <a:pt x="1467" y="12132"/>
                  </a:lnTo>
                  <a:lnTo>
                    <a:pt x="1668" y="12232"/>
                  </a:lnTo>
                  <a:lnTo>
                    <a:pt x="1728" y="12513"/>
                  </a:lnTo>
                  <a:lnTo>
                    <a:pt x="1808" y="12795"/>
                  </a:lnTo>
                  <a:lnTo>
                    <a:pt x="1909" y="13056"/>
                  </a:lnTo>
                  <a:lnTo>
                    <a:pt x="2029" y="13317"/>
                  </a:lnTo>
                  <a:lnTo>
                    <a:pt x="2190" y="13578"/>
                  </a:lnTo>
                  <a:lnTo>
                    <a:pt x="2350" y="13819"/>
                  </a:lnTo>
                  <a:lnTo>
                    <a:pt x="2531" y="14060"/>
                  </a:lnTo>
                  <a:lnTo>
                    <a:pt x="2732" y="14261"/>
                  </a:lnTo>
                  <a:lnTo>
                    <a:pt x="2953" y="14462"/>
                  </a:lnTo>
                  <a:lnTo>
                    <a:pt x="3174" y="14643"/>
                  </a:lnTo>
                  <a:lnTo>
                    <a:pt x="3415" y="14803"/>
                  </a:lnTo>
                  <a:lnTo>
                    <a:pt x="3656" y="14944"/>
                  </a:lnTo>
                  <a:lnTo>
                    <a:pt x="3917" y="15064"/>
                  </a:lnTo>
                  <a:lnTo>
                    <a:pt x="4178" y="15145"/>
                  </a:lnTo>
                  <a:lnTo>
                    <a:pt x="4459" y="15205"/>
                  </a:lnTo>
                  <a:lnTo>
                    <a:pt x="4720" y="15225"/>
                  </a:lnTo>
                  <a:lnTo>
                    <a:pt x="5062" y="15225"/>
                  </a:lnTo>
                  <a:lnTo>
                    <a:pt x="5343" y="15185"/>
                  </a:lnTo>
                  <a:lnTo>
                    <a:pt x="5604" y="15104"/>
                  </a:lnTo>
                  <a:lnTo>
                    <a:pt x="5845" y="15004"/>
                  </a:lnTo>
                  <a:lnTo>
                    <a:pt x="6046" y="14863"/>
                  </a:lnTo>
                  <a:lnTo>
                    <a:pt x="6207" y="14703"/>
                  </a:lnTo>
                  <a:lnTo>
                    <a:pt x="6347" y="14522"/>
                  </a:lnTo>
                  <a:lnTo>
                    <a:pt x="6468" y="14301"/>
                  </a:lnTo>
                  <a:lnTo>
                    <a:pt x="6749" y="14321"/>
                  </a:lnTo>
                  <a:lnTo>
                    <a:pt x="7010" y="14301"/>
                  </a:lnTo>
                  <a:lnTo>
                    <a:pt x="7291" y="14241"/>
                  </a:lnTo>
                  <a:lnTo>
                    <a:pt x="7552" y="14160"/>
                  </a:lnTo>
                  <a:lnTo>
                    <a:pt x="7834" y="14040"/>
                  </a:lnTo>
                  <a:lnTo>
                    <a:pt x="8095" y="13879"/>
                  </a:lnTo>
                  <a:lnTo>
                    <a:pt x="8356" y="13719"/>
                  </a:lnTo>
                  <a:lnTo>
                    <a:pt x="8597" y="13518"/>
                  </a:lnTo>
                  <a:lnTo>
                    <a:pt x="8778" y="13457"/>
                  </a:lnTo>
                  <a:lnTo>
                    <a:pt x="8958" y="13397"/>
                  </a:lnTo>
                  <a:lnTo>
                    <a:pt x="9119" y="13337"/>
                  </a:lnTo>
                  <a:lnTo>
                    <a:pt x="9280" y="13257"/>
                  </a:lnTo>
                  <a:lnTo>
                    <a:pt x="9601" y="13056"/>
                  </a:lnTo>
                  <a:lnTo>
                    <a:pt x="9882" y="12815"/>
                  </a:lnTo>
                  <a:lnTo>
                    <a:pt x="10164" y="12534"/>
                  </a:lnTo>
                  <a:lnTo>
                    <a:pt x="10425" y="12232"/>
                  </a:lnTo>
                  <a:lnTo>
                    <a:pt x="10666" y="11891"/>
                  </a:lnTo>
                  <a:lnTo>
                    <a:pt x="10907" y="11529"/>
                  </a:lnTo>
                  <a:lnTo>
                    <a:pt x="11108" y="11148"/>
                  </a:lnTo>
                  <a:lnTo>
                    <a:pt x="11288" y="10746"/>
                  </a:lnTo>
                  <a:lnTo>
                    <a:pt x="11469" y="10344"/>
                  </a:lnTo>
                  <a:lnTo>
                    <a:pt x="11630" y="9922"/>
                  </a:lnTo>
                  <a:lnTo>
                    <a:pt x="11750" y="9481"/>
                  </a:lnTo>
                  <a:lnTo>
                    <a:pt x="11871" y="9059"/>
                  </a:lnTo>
                  <a:lnTo>
                    <a:pt x="11971" y="8637"/>
                  </a:lnTo>
                  <a:lnTo>
                    <a:pt x="12052" y="8215"/>
                  </a:lnTo>
                  <a:lnTo>
                    <a:pt x="12192" y="7934"/>
                  </a:lnTo>
                  <a:lnTo>
                    <a:pt x="12293" y="7633"/>
                  </a:lnTo>
                  <a:lnTo>
                    <a:pt x="12373" y="7291"/>
                  </a:lnTo>
                  <a:lnTo>
                    <a:pt x="12433" y="6970"/>
                  </a:lnTo>
                  <a:lnTo>
                    <a:pt x="12473" y="6608"/>
                  </a:lnTo>
                  <a:lnTo>
                    <a:pt x="12473" y="6247"/>
                  </a:lnTo>
                  <a:lnTo>
                    <a:pt x="12453" y="5885"/>
                  </a:lnTo>
                  <a:lnTo>
                    <a:pt x="12413" y="5524"/>
                  </a:lnTo>
                  <a:lnTo>
                    <a:pt x="12493" y="5443"/>
                  </a:lnTo>
                  <a:lnTo>
                    <a:pt x="12574" y="5363"/>
                  </a:lnTo>
                  <a:lnTo>
                    <a:pt x="12654" y="5283"/>
                  </a:lnTo>
                  <a:lnTo>
                    <a:pt x="12714" y="5162"/>
                  </a:lnTo>
                  <a:lnTo>
                    <a:pt x="12755" y="5062"/>
                  </a:lnTo>
                  <a:lnTo>
                    <a:pt x="12795" y="4921"/>
                  </a:lnTo>
                  <a:lnTo>
                    <a:pt x="12815" y="4801"/>
                  </a:lnTo>
                  <a:lnTo>
                    <a:pt x="12815" y="4640"/>
                  </a:lnTo>
                  <a:lnTo>
                    <a:pt x="12795" y="4339"/>
                  </a:lnTo>
                  <a:lnTo>
                    <a:pt x="12775" y="4037"/>
                  </a:lnTo>
                  <a:lnTo>
                    <a:pt x="12734" y="3736"/>
                  </a:lnTo>
                  <a:lnTo>
                    <a:pt x="12654" y="3435"/>
                  </a:lnTo>
                  <a:lnTo>
                    <a:pt x="12594" y="3154"/>
                  </a:lnTo>
                  <a:lnTo>
                    <a:pt x="12493" y="2873"/>
                  </a:lnTo>
                  <a:lnTo>
                    <a:pt x="12373" y="2591"/>
                  </a:lnTo>
                  <a:lnTo>
                    <a:pt x="12252" y="2330"/>
                  </a:lnTo>
                  <a:lnTo>
                    <a:pt x="12112" y="2069"/>
                  </a:lnTo>
                  <a:lnTo>
                    <a:pt x="11971" y="1808"/>
                  </a:lnTo>
                  <a:lnTo>
                    <a:pt x="11790" y="1567"/>
                  </a:lnTo>
                  <a:lnTo>
                    <a:pt x="11610" y="1326"/>
                  </a:lnTo>
                  <a:lnTo>
                    <a:pt x="11409" y="1105"/>
                  </a:lnTo>
                  <a:lnTo>
                    <a:pt x="11208" y="884"/>
                  </a:lnTo>
                  <a:lnTo>
                    <a:pt x="10967" y="683"/>
                  </a:lnTo>
                  <a:lnTo>
                    <a:pt x="10726" y="502"/>
                  </a:lnTo>
                  <a:lnTo>
                    <a:pt x="10585" y="422"/>
                  </a:lnTo>
                  <a:lnTo>
                    <a:pt x="10425" y="362"/>
                  </a:lnTo>
                  <a:lnTo>
                    <a:pt x="10264" y="342"/>
                  </a:lnTo>
                  <a:lnTo>
                    <a:pt x="10103" y="342"/>
                  </a:lnTo>
                  <a:lnTo>
                    <a:pt x="9943" y="362"/>
                  </a:lnTo>
                  <a:lnTo>
                    <a:pt x="9782" y="422"/>
                  </a:lnTo>
                  <a:lnTo>
                    <a:pt x="9621" y="482"/>
                  </a:lnTo>
                  <a:lnTo>
                    <a:pt x="9481" y="583"/>
                  </a:lnTo>
                  <a:lnTo>
                    <a:pt x="9240" y="462"/>
                  </a:lnTo>
                  <a:lnTo>
                    <a:pt x="8979" y="342"/>
                  </a:lnTo>
                  <a:lnTo>
                    <a:pt x="8497" y="181"/>
                  </a:lnTo>
                  <a:lnTo>
                    <a:pt x="8316" y="121"/>
                  </a:lnTo>
                  <a:lnTo>
                    <a:pt x="8115" y="61"/>
                  </a:lnTo>
                  <a:lnTo>
                    <a:pt x="7914" y="40"/>
                  </a:lnTo>
                  <a:lnTo>
                    <a:pt x="77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>
              <a:off x="-3174200" y="1972575"/>
              <a:ext cx="824000" cy="1075575"/>
            </a:xfrm>
            <a:custGeom>
              <a:avLst/>
              <a:gdLst/>
              <a:ahLst/>
              <a:cxnLst/>
              <a:rect l="l" t="t" r="r" b="b"/>
              <a:pathLst>
                <a:path w="32960" h="43023" extrusionOk="0">
                  <a:moveTo>
                    <a:pt x="20206" y="342"/>
                  </a:moveTo>
                  <a:lnTo>
                    <a:pt x="21009" y="362"/>
                  </a:lnTo>
                  <a:lnTo>
                    <a:pt x="21813" y="422"/>
                  </a:lnTo>
                  <a:lnTo>
                    <a:pt x="22596" y="482"/>
                  </a:lnTo>
                  <a:lnTo>
                    <a:pt x="23399" y="562"/>
                  </a:lnTo>
                  <a:lnTo>
                    <a:pt x="24986" y="723"/>
                  </a:lnTo>
                  <a:lnTo>
                    <a:pt x="26332" y="844"/>
                  </a:lnTo>
                  <a:lnTo>
                    <a:pt x="27015" y="904"/>
                  </a:lnTo>
                  <a:lnTo>
                    <a:pt x="27698" y="1004"/>
                  </a:lnTo>
                  <a:lnTo>
                    <a:pt x="28360" y="1105"/>
                  </a:lnTo>
                  <a:lnTo>
                    <a:pt x="28702" y="1185"/>
                  </a:lnTo>
                  <a:lnTo>
                    <a:pt x="29023" y="1265"/>
                  </a:lnTo>
                  <a:lnTo>
                    <a:pt x="29345" y="1366"/>
                  </a:lnTo>
                  <a:lnTo>
                    <a:pt x="29666" y="1486"/>
                  </a:lnTo>
                  <a:lnTo>
                    <a:pt x="29987" y="1627"/>
                  </a:lnTo>
                  <a:lnTo>
                    <a:pt x="30289" y="1768"/>
                  </a:lnTo>
                  <a:lnTo>
                    <a:pt x="30590" y="1968"/>
                  </a:lnTo>
                  <a:lnTo>
                    <a:pt x="30891" y="2169"/>
                  </a:lnTo>
                  <a:lnTo>
                    <a:pt x="31132" y="2410"/>
                  </a:lnTo>
                  <a:lnTo>
                    <a:pt x="31373" y="2651"/>
                  </a:lnTo>
                  <a:lnTo>
                    <a:pt x="31574" y="2912"/>
                  </a:lnTo>
                  <a:lnTo>
                    <a:pt x="31755" y="3194"/>
                  </a:lnTo>
                  <a:lnTo>
                    <a:pt x="31916" y="3495"/>
                  </a:lnTo>
                  <a:lnTo>
                    <a:pt x="32036" y="3796"/>
                  </a:lnTo>
                  <a:lnTo>
                    <a:pt x="32157" y="4118"/>
                  </a:lnTo>
                  <a:lnTo>
                    <a:pt x="32257" y="4439"/>
                  </a:lnTo>
                  <a:lnTo>
                    <a:pt x="32337" y="4780"/>
                  </a:lnTo>
                  <a:lnTo>
                    <a:pt x="32398" y="5122"/>
                  </a:lnTo>
                  <a:lnTo>
                    <a:pt x="32498" y="5825"/>
                  </a:lnTo>
                  <a:lnTo>
                    <a:pt x="32558" y="6508"/>
                  </a:lnTo>
                  <a:lnTo>
                    <a:pt x="32598" y="7351"/>
                  </a:lnTo>
                  <a:lnTo>
                    <a:pt x="32618" y="8175"/>
                  </a:lnTo>
                  <a:lnTo>
                    <a:pt x="32578" y="8998"/>
                  </a:lnTo>
                  <a:lnTo>
                    <a:pt x="32518" y="9842"/>
                  </a:lnTo>
                  <a:lnTo>
                    <a:pt x="32438" y="10665"/>
                  </a:lnTo>
                  <a:lnTo>
                    <a:pt x="32317" y="11489"/>
                  </a:lnTo>
                  <a:lnTo>
                    <a:pt x="32177" y="12312"/>
                  </a:lnTo>
                  <a:lnTo>
                    <a:pt x="32016" y="13136"/>
                  </a:lnTo>
                  <a:lnTo>
                    <a:pt x="31855" y="13899"/>
                  </a:lnTo>
                  <a:lnTo>
                    <a:pt x="31674" y="14682"/>
                  </a:lnTo>
                  <a:lnTo>
                    <a:pt x="31454" y="15466"/>
                  </a:lnTo>
                  <a:lnTo>
                    <a:pt x="31233" y="16229"/>
                  </a:lnTo>
                  <a:lnTo>
                    <a:pt x="30972" y="16992"/>
                  </a:lnTo>
                  <a:lnTo>
                    <a:pt x="30690" y="17735"/>
                  </a:lnTo>
                  <a:lnTo>
                    <a:pt x="30369" y="18458"/>
                  </a:lnTo>
                  <a:lnTo>
                    <a:pt x="30007" y="19161"/>
                  </a:lnTo>
                  <a:lnTo>
                    <a:pt x="29807" y="19523"/>
                  </a:lnTo>
                  <a:lnTo>
                    <a:pt x="29606" y="19864"/>
                  </a:lnTo>
                  <a:lnTo>
                    <a:pt x="29365" y="20206"/>
                  </a:lnTo>
                  <a:lnTo>
                    <a:pt x="29144" y="20527"/>
                  </a:lnTo>
                  <a:lnTo>
                    <a:pt x="28883" y="20829"/>
                  </a:lnTo>
                  <a:lnTo>
                    <a:pt x="28642" y="21150"/>
                  </a:lnTo>
                  <a:lnTo>
                    <a:pt x="28099" y="21732"/>
                  </a:lnTo>
                  <a:lnTo>
                    <a:pt x="27537" y="22315"/>
                  </a:lnTo>
                  <a:lnTo>
                    <a:pt x="26934" y="22857"/>
                  </a:lnTo>
                  <a:lnTo>
                    <a:pt x="26332" y="23379"/>
                  </a:lnTo>
                  <a:lnTo>
                    <a:pt x="25709" y="23882"/>
                  </a:lnTo>
                  <a:lnTo>
                    <a:pt x="24424" y="24866"/>
                  </a:lnTo>
                  <a:lnTo>
                    <a:pt x="23118" y="25850"/>
                  </a:lnTo>
                  <a:lnTo>
                    <a:pt x="22475" y="26332"/>
                  </a:lnTo>
                  <a:lnTo>
                    <a:pt x="21853" y="26854"/>
                  </a:lnTo>
                  <a:lnTo>
                    <a:pt x="21230" y="27376"/>
                  </a:lnTo>
                  <a:lnTo>
                    <a:pt x="20628" y="27919"/>
                  </a:lnTo>
                  <a:lnTo>
                    <a:pt x="19985" y="28561"/>
                  </a:lnTo>
                  <a:lnTo>
                    <a:pt x="19362" y="29224"/>
                  </a:lnTo>
                  <a:lnTo>
                    <a:pt x="19061" y="29566"/>
                  </a:lnTo>
                  <a:lnTo>
                    <a:pt x="18760" y="29927"/>
                  </a:lnTo>
                  <a:lnTo>
                    <a:pt x="18478" y="30289"/>
                  </a:lnTo>
                  <a:lnTo>
                    <a:pt x="18217" y="30650"/>
                  </a:lnTo>
                  <a:lnTo>
                    <a:pt x="17715" y="31413"/>
                  </a:lnTo>
                  <a:lnTo>
                    <a:pt x="17233" y="32177"/>
                  </a:lnTo>
                  <a:lnTo>
                    <a:pt x="16309" y="33743"/>
                  </a:lnTo>
                  <a:lnTo>
                    <a:pt x="15787" y="34567"/>
                  </a:lnTo>
                  <a:lnTo>
                    <a:pt x="15245" y="35350"/>
                  </a:lnTo>
                  <a:lnTo>
                    <a:pt x="14943" y="35752"/>
                  </a:lnTo>
                  <a:lnTo>
                    <a:pt x="14642" y="36113"/>
                  </a:lnTo>
                  <a:lnTo>
                    <a:pt x="14341" y="36495"/>
                  </a:lnTo>
                  <a:lnTo>
                    <a:pt x="13999" y="36857"/>
                  </a:lnTo>
                  <a:lnTo>
                    <a:pt x="13993" y="36877"/>
                  </a:lnTo>
                  <a:lnTo>
                    <a:pt x="13979" y="36897"/>
                  </a:lnTo>
                  <a:lnTo>
                    <a:pt x="13758" y="37298"/>
                  </a:lnTo>
                  <a:lnTo>
                    <a:pt x="13517" y="37700"/>
                  </a:lnTo>
                  <a:lnTo>
                    <a:pt x="13256" y="38082"/>
                  </a:lnTo>
                  <a:lnTo>
                    <a:pt x="12975" y="38463"/>
                  </a:lnTo>
                  <a:lnTo>
                    <a:pt x="12674" y="38825"/>
                  </a:lnTo>
                  <a:lnTo>
                    <a:pt x="12373" y="39166"/>
                  </a:lnTo>
                  <a:lnTo>
                    <a:pt x="12031" y="39508"/>
                  </a:lnTo>
                  <a:lnTo>
                    <a:pt x="11690" y="39829"/>
                  </a:lnTo>
                  <a:lnTo>
                    <a:pt x="11328" y="40131"/>
                  </a:lnTo>
                  <a:lnTo>
                    <a:pt x="10947" y="40412"/>
                  </a:lnTo>
                  <a:lnTo>
                    <a:pt x="10565" y="40693"/>
                  </a:lnTo>
                  <a:lnTo>
                    <a:pt x="10163" y="40954"/>
                  </a:lnTo>
                  <a:lnTo>
                    <a:pt x="9761" y="41195"/>
                  </a:lnTo>
                  <a:lnTo>
                    <a:pt x="9360" y="41416"/>
                  </a:lnTo>
                  <a:lnTo>
                    <a:pt x="8938" y="41637"/>
                  </a:lnTo>
                  <a:lnTo>
                    <a:pt x="8516" y="41838"/>
                  </a:lnTo>
                  <a:lnTo>
                    <a:pt x="8155" y="41978"/>
                  </a:lnTo>
                  <a:lnTo>
                    <a:pt x="7773" y="42139"/>
                  </a:lnTo>
                  <a:lnTo>
                    <a:pt x="7371" y="42260"/>
                  </a:lnTo>
                  <a:lnTo>
                    <a:pt x="6970" y="42380"/>
                  </a:lnTo>
                  <a:lnTo>
                    <a:pt x="6568" y="42481"/>
                  </a:lnTo>
                  <a:lnTo>
                    <a:pt x="6146" y="42581"/>
                  </a:lnTo>
                  <a:lnTo>
                    <a:pt x="5724" y="42641"/>
                  </a:lnTo>
                  <a:lnTo>
                    <a:pt x="5303" y="42681"/>
                  </a:lnTo>
                  <a:lnTo>
                    <a:pt x="4901" y="42701"/>
                  </a:lnTo>
                  <a:lnTo>
                    <a:pt x="4479" y="42681"/>
                  </a:lnTo>
                  <a:lnTo>
                    <a:pt x="4057" y="42641"/>
                  </a:lnTo>
                  <a:lnTo>
                    <a:pt x="3656" y="42561"/>
                  </a:lnTo>
                  <a:lnTo>
                    <a:pt x="3274" y="42460"/>
                  </a:lnTo>
                  <a:lnTo>
                    <a:pt x="2872" y="42320"/>
                  </a:lnTo>
                  <a:lnTo>
                    <a:pt x="2511" y="42139"/>
                  </a:lnTo>
                  <a:lnTo>
                    <a:pt x="2149" y="41918"/>
                  </a:lnTo>
                  <a:lnTo>
                    <a:pt x="1989" y="41798"/>
                  </a:lnTo>
                  <a:lnTo>
                    <a:pt x="1828" y="41657"/>
                  </a:lnTo>
                  <a:lnTo>
                    <a:pt x="1667" y="41496"/>
                  </a:lnTo>
                  <a:lnTo>
                    <a:pt x="1527" y="41356"/>
                  </a:lnTo>
                  <a:lnTo>
                    <a:pt x="1265" y="41014"/>
                  </a:lnTo>
                  <a:lnTo>
                    <a:pt x="1044" y="40673"/>
                  </a:lnTo>
                  <a:lnTo>
                    <a:pt x="864" y="40291"/>
                  </a:lnTo>
                  <a:lnTo>
                    <a:pt x="703" y="39910"/>
                  </a:lnTo>
                  <a:lnTo>
                    <a:pt x="583" y="39508"/>
                  </a:lnTo>
                  <a:lnTo>
                    <a:pt x="482" y="39086"/>
                  </a:lnTo>
                  <a:lnTo>
                    <a:pt x="422" y="38725"/>
                  </a:lnTo>
                  <a:lnTo>
                    <a:pt x="382" y="38383"/>
                  </a:lnTo>
                  <a:lnTo>
                    <a:pt x="362" y="38022"/>
                  </a:lnTo>
                  <a:lnTo>
                    <a:pt x="342" y="37680"/>
                  </a:lnTo>
                  <a:lnTo>
                    <a:pt x="342" y="37319"/>
                  </a:lnTo>
                  <a:lnTo>
                    <a:pt x="362" y="36977"/>
                  </a:lnTo>
                  <a:lnTo>
                    <a:pt x="422" y="36274"/>
                  </a:lnTo>
                  <a:lnTo>
                    <a:pt x="502" y="35571"/>
                  </a:lnTo>
                  <a:lnTo>
                    <a:pt x="603" y="34868"/>
                  </a:lnTo>
                  <a:lnTo>
                    <a:pt x="824" y="33482"/>
                  </a:lnTo>
                  <a:lnTo>
                    <a:pt x="924" y="32619"/>
                  </a:lnTo>
                  <a:lnTo>
                    <a:pt x="984" y="31755"/>
                  </a:lnTo>
                  <a:lnTo>
                    <a:pt x="1024" y="30911"/>
                  </a:lnTo>
                  <a:lnTo>
                    <a:pt x="1044" y="30048"/>
                  </a:lnTo>
                  <a:lnTo>
                    <a:pt x="1024" y="29204"/>
                  </a:lnTo>
                  <a:lnTo>
                    <a:pt x="964" y="28340"/>
                  </a:lnTo>
                  <a:lnTo>
                    <a:pt x="904" y="27497"/>
                  </a:lnTo>
                  <a:lnTo>
                    <a:pt x="803" y="26633"/>
                  </a:lnTo>
                  <a:lnTo>
                    <a:pt x="663" y="25729"/>
                  </a:lnTo>
                  <a:lnTo>
                    <a:pt x="542" y="24826"/>
                  </a:lnTo>
                  <a:lnTo>
                    <a:pt x="502" y="24364"/>
                  </a:lnTo>
                  <a:lnTo>
                    <a:pt x="462" y="23922"/>
                  </a:lnTo>
                  <a:lnTo>
                    <a:pt x="442" y="23460"/>
                  </a:lnTo>
                  <a:lnTo>
                    <a:pt x="442" y="22998"/>
                  </a:lnTo>
                  <a:lnTo>
                    <a:pt x="462" y="22616"/>
                  </a:lnTo>
                  <a:lnTo>
                    <a:pt x="502" y="22255"/>
                  </a:lnTo>
                  <a:lnTo>
                    <a:pt x="542" y="21893"/>
                  </a:lnTo>
                  <a:lnTo>
                    <a:pt x="623" y="21532"/>
                  </a:lnTo>
                  <a:lnTo>
                    <a:pt x="703" y="21170"/>
                  </a:lnTo>
                  <a:lnTo>
                    <a:pt x="803" y="20808"/>
                  </a:lnTo>
                  <a:lnTo>
                    <a:pt x="924" y="20447"/>
                  </a:lnTo>
                  <a:lnTo>
                    <a:pt x="1065" y="20105"/>
                  </a:lnTo>
                  <a:lnTo>
                    <a:pt x="1225" y="19764"/>
                  </a:lnTo>
                  <a:lnTo>
                    <a:pt x="1386" y="19443"/>
                  </a:lnTo>
                  <a:lnTo>
                    <a:pt x="1587" y="19121"/>
                  </a:lnTo>
                  <a:lnTo>
                    <a:pt x="1768" y="18820"/>
                  </a:lnTo>
                  <a:lnTo>
                    <a:pt x="2189" y="18197"/>
                  </a:lnTo>
                  <a:lnTo>
                    <a:pt x="2651" y="17615"/>
                  </a:lnTo>
                  <a:lnTo>
                    <a:pt x="3194" y="16972"/>
                  </a:lnTo>
                  <a:lnTo>
                    <a:pt x="3776" y="16329"/>
                  </a:lnTo>
                  <a:lnTo>
                    <a:pt x="4359" y="15707"/>
                  </a:lnTo>
                  <a:lnTo>
                    <a:pt x="4640" y="15385"/>
                  </a:lnTo>
                  <a:lnTo>
                    <a:pt x="4901" y="15044"/>
                  </a:lnTo>
                  <a:lnTo>
                    <a:pt x="5463" y="14301"/>
                  </a:lnTo>
                  <a:lnTo>
                    <a:pt x="5965" y="13538"/>
                  </a:lnTo>
                  <a:lnTo>
                    <a:pt x="6468" y="12754"/>
                  </a:lnTo>
                  <a:lnTo>
                    <a:pt x="6929" y="11971"/>
                  </a:lnTo>
                  <a:lnTo>
                    <a:pt x="7391" y="11147"/>
                  </a:lnTo>
                  <a:lnTo>
                    <a:pt x="7833" y="10344"/>
                  </a:lnTo>
                  <a:lnTo>
                    <a:pt x="8697" y="8717"/>
                  </a:lnTo>
                  <a:lnTo>
                    <a:pt x="10565" y="5443"/>
                  </a:lnTo>
                  <a:lnTo>
                    <a:pt x="11067" y="4680"/>
                  </a:lnTo>
                  <a:lnTo>
                    <a:pt x="11328" y="4298"/>
                  </a:lnTo>
                  <a:lnTo>
                    <a:pt x="11609" y="3937"/>
                  </a:lnTo>
                  <a:lnTo>
                    <a:pt x="11891" y="3595"/>
                  </a:lnTo>
                  <a:lnTo>
                    <a:pt x="12192" y="3254"/>
                  </a:lnTo>
                  <a:lnTo>
                    <a:pt x="12513" y="2912"/>
                  </a:lnTo>
                  <a:lnTo>
                    <a:pt x="12835" y="2611"/>
                  </a:lnTo>
                  <a:lnTo>
                    <a:pt x="13156" y="2350"/>
                  </a:lnTo>
                  <a:lnTo>
                    <a:pt x="13457" y="2109"/>
                  </a:lnTo>
                  <a:lnTo>
                    <a:pt x="13799" y="1888"/>
                  </a:lnTo>
                  <a:lnTo>
                    <a:pt x="14120" y="1687"/>
                  </a:lnTo>
                  <a:lnTo>
                    <a:pt x="14461" y="1486"/>
                  </a:lnTo>
                  <a:lnTo>
                    <a:pt x="14823" y="1326"/>
                  </a:lnTo>
                  <a:lnTo>
                    <a:pt x="15164" y="1165"/>
                  </a:lnTo>
                  <a:lnTo>
                    <a:pt x="15546" y="1024"/>
                  </a:lnTo>
                  <a:lnTo>
                    <a:pt x="15908" y="884"/>
                  </a:lnTo>
                  <a:lnTo>
                    <a:pt x="16289" y="783"/>
                  </a:lnTo>
                  <a:lnTo>
                    <a:pt x="16651" y="683"/>
                  </a:lnTo>
                  <a:lnTo>
                    <a:pt x="17052" y="603"/>
                  </a:lnTo>
                  <a:lnTo>
                    <a:pt x="17434" y="522"/>
                  </a:lnTo>
                  <a:lnTo>
                    <a:pt x="17816" y="462"/>
                  </a:lnTo>
                  <a:lnTo>
                    <a:pt x="18217" y="422"/>
                  </a:lnTo>
                  <a:lnTo>
                    <a:pt x="18619" y="382"/>
                  </a:lnTo>
                  <a:lnTo>
                    <a:pt x="19402" y="342"/>
                  </a:lnTo>
                  <a:close/>
                  <a:moveTo>
                    <a:pt x="19905" y="0"/>
                  </a:moveTo>
                  <a:lnTo>
                    <a:pt x="19101" y="20"/>
                  </a:lnTo>
                  <a:lnTo>
                    <a:pt x="18318" y="60"/>
                  </a:lnTo>
                  <a:lnTo>
                    <a:pt x="17534" y="161"/>
                  </a:lnTo>
                  <a:lnTo>
                    <a:pt x="17133" y="221"/>
                  </a:lnTo>
                  <a:lnTo>
                    <a:pt x="16751" y="301"/>
                  </a:lnTo>
                  <a:lnTo>
                    <a:pt x="16370" y="382"/>
                  </a:lnTo>
                  <a:lnTo>
                    <a:pt x="15968" y="502"/>
                  </a:lnTo>
                  <a:lnTo>
                    <a:pt x="15606" y="623"/>
                  </a:lnTo>
                  <a:lnTo>
                    <a:pt x="15225" y="743"/>
                  </a:lnTo>
                  <a:lnTo>
                    <a:pt x="14863" y="904"/>
                  </a:lnTo>
                  <a:lnTo>
                    <a:pt x="14522" y="1065"/>
                  </a:lnTo>
                  <a:lnTo>
                    <a:pt x="14180" y="1245"/>
                  </a:lnTo>
                  <a:lnTo>
                    <a:pt x="13839" y="1446"/>
                  </a:lnTo>
                  <a:lnTo>
                    <a:pt x="13517" y="1647"/>
                  </a:lnTo>
                  <a:lnTo>
                    <a:pt x="13196" y="1868"/>
                  </a:lnTo>
                  <a:lnTo>
                    <a:pt x="12895" y="2109"/>
                  </a:lnTo>
                  <a:lnTo>
                    <a:pt x="12594" y="2370"/>
                  </a:lnTo>
                  <a:lnTo>
                    <a:pt x="12272" y="2671"/>
                  </a:lnTo>
                  <a:lnTo>
                    <a:pt x="11951" y="3013"/>
                  </a:lnTo>
                  <a:lnTo>
                    <a:pt x="11650" y="3354"/>
                  </a:lnTo>
                  <a:lnTo>
                    <a:pt x="11348" y="3716"/>
                  </a:lnTo>
                  <a:lnTo>
                    <a:pt x="11087" y="4077"/>
                  </a:lnTo>
                  <a:lnTo>
                    <a:pt x="10806" y="4439"/>
                  </a:lnTo>
                  <a:lnTo>
                    <a:pt x="10304" y="5202"/>
                  </a:lnTo>
                  <a:lnTo>
                    <a:pt x="9802" y="6046"/>
                  </a:lnTo>
                  <a:lnTo>
                    <a:pt x="9300" y="6869"/>
                  </a:lnTo>
                  <a:lnTo>
                    <a:pt x="8838" y="7733"/>
                  </a:lnTo>
                  <a:lnTo>
                    <a:pt x="8376" y="8577"/>
                  </a:lnTo>
                  <a:lnTo>
                    <a:pt x="7472" y="10304"/>
                  </a:lnTo>
                  <a:lnTo>
                    <a:pt x="6990" y="11147"/>
                  </a:lnTo>
                  <a:lnTo>
                    <a:pt x="6508" y="12011"/>
                  </a:lnTo>
                  <a:lnTo>
                    <a:pt x="6006" y="12855"/>
                  </a:lnTo>
                  <a:lnTo>
                    <a:pt x="5463" y="13678"/>
                  </a:lnTo>
                  <a:lnTo>
                    <a:pt x="4881" y="14502"/>
                  </a:lnTo>
                  <a:lnTo>
                    <a:pt x="4579" y="14903"/>
                  </a:lnTo>
                  <a:lnTo>
                    <a:pt x="4278" y="15285"/>
                  </a:lnTo>
                  <a:lnTo>
                    <a:pt x="3716" y="15908"/>
                  </a:lnTo>
                  <a:lnTo>
                    <a:pt x="3153" y="16530"/>
                  </a:lnTo>
                  <a:lnTo>
                    <a:pt x="2591" y="17153"/>
                  </a:lnTo>
                  <a:lnTo>
                    <a:pt x="2330" y="17474"/>
                  </a:lnTo>
                  <a:lnTo>
                    <a:pt x="2069" y="17796"/>
                  </a:lnTo>
                  <a:lnTo>
                    <a:pt x="1848" y="18097"/>
                  </a:lnTo>
                  <a:lnTo>
                    <a:pt x="1627" y="18398"/>
                  </a:lnTo>
                  <a:lnTo>
                    <a:pt x="1426" y="18720"/>
                  </a:lnTo>
                  <a:lnTo>
                    <a:pt x="1245" y="19041"/>
                  </a:lnTo>
                  <a:lnTo>
                    <a:pt x="1065" y="19362"/>
                  </a:lnTo>
                  <a:lnTo>
                    <a:pt x="904" y="19684"/>
                  </a:lnTo>
                  <a:lnTo>
                    <a:pt x="763" y="20025"/>
                  </a:lnTo>
                  <a:lnTo>
                    <a:pt x="623" y="20367"/>
                  </a:lnTo>
                  <a:lnTo>
                    <a:pt x="502" y="20708"/>
                  </a:lnTo>
                  <a:lnTo>
                    <a:pt x="402" y="21049"/>
                  </a:lnTo>
                  <a:lnTo>
                    <a:pt x="301" y="21411"/>
                  </a:lnTo>
                  <a:lnTo>
                    <a:pt x="221" y="21773"/>
                  </a:lnTo>
                  <a:lnTo>
                    <a:pt x="161" y="22134"/>
                  </a:lnTo>
                  <a:lnTo>
                    <a:pt x="121" y="22496"/>
                  </a:lnTo>
                  <a:lnTo>
                    <a:pt x="100" y="22877"/>
                  </a:lnTo>
                  <a:lnTo>
                    <a:pt x="80" y="23259"/>
                  </a:lnTo>
                  <a:lnTo>
                    <a:pt x="100" y="23741"/>
                  </a:lnTo>
                  <a:lnTo>
                    <a:pt x="141" y="24203"/>
                  </a:lnTo>
                  <a:lnTo>
                    <a:pt x="181" y="24685"/>
                  </a:lnTo>
                  <a:lnTo>
                    <a:pt x="241" y="25167"/>
                  </a:lnTo>
                  <a:lnTo>
                    <a:pt x="382" y="26111"/>
                  </a:lnTo>
                  <a:lnTo>
                    <a:pt x="502" y="27055"/>
                  </a:lnTo>
                  <a:lnTo>
                    <a:pt x="603" y="27919"/>
                  </a:lnTo>
                  <a:lnTo>
                    <a:pt x="663" y="28802"/>
                  </a:lnTo>
                  <a:lnTo>
                    <a:pt x="703" y="29666"/>
                  </a:lnTo>
                  <a:lnTo>
                    <a:pt x="703" y="30550"/>
                  </a:lnTo>
                  <a:lnTo>
                    <a:pt x="683" y="31534"/>
                  </a:lnTo>
                  <a:lnTo>
                    <a:pt x="603" y="32498"/>
                  </a:lnTo>
                  <a:lnTo>
                    <a:pt x="482" y="33462"/>
                  </a:lnTo>
                  <a:lnTo>
                    <a:pt x="342" y="34426"/>
                  </a:lnTo>
                  <a:lnTo>
                    <a:pt x="221" y="35169"/>
                  </a:lnTo>
                  <a:lnTo>
                    <a:pt x="100" y="35913"/>
                  </a:lnTo>
                  <a:lnTo>
                    <a:pt x="20" y="36656"/>
                  </a:lnTo>
                  <a:lnTo>
                    <a:pt x="0" y="37037"/>
                  </a:lnTo>
                  <a:lnTo>
                    <a:pt x="0" y="37419"/>
                  </a:lnTo>
                  <a:lnTo>
                    <a:pt x="0" y="37921"/>
                  </a:lnTo>
                  <a:lnTo>
                    <a:pt x="40" y="38403"/>
                  </a:lnTo>
                  <a:lnTo>
                    <a:pt x="100" y="38905"/>
                  </a:lnTo>
                  <a:lnTo>
                    <a:pt x="201" y="39407"/>
                  </a:lnTo>
                  <a:lnTo>
                    <a:pt x="321" y="39889"/>
                  </a:lnTo>
                  <a:lnTo>
                    <a:pt x="502" y="40351"/>
                  </a:lnTo>
                  <a:lnTo>
                    <a:pt x="603" y="40572"/>
                  </a:lnTo>
                  <a:lnTo>
                    <a:pt x="723" y="40793"/>
                  </a:lnTo>
                  <a:lnTo>
                    <a:pt x="844" y="41014"/>
                  </a:lnTo>
                  <a:lnTo>
                    <a:pt x="984" y="41215"/>
                  </a:lnTo>
                  <a:lnTo>
                    <a:pt x="1245" y="41557"/>
                  </a:lnTo>
                  <a:lnTo>
                    <a:pt x="1547" y="41858"/>
                  </a:lnTo>
                  <a:lnTo>
                    <a:pt x="1848" y="42119"/>
                  </a:lnTo>
                  <a:lnTo>
                    <a:pt x="2189" y="42340"/>
                  </a:lnTo>
                  <a:lnTo>
                    <a:pt x="2531" y="42521"/>
                  </a:lnTo>
                  <a:lnTo>
                    <a:pt x="2892" y="42681"/>
                  </a:lnTo>
                  <a:lnTo>
                    <a:pt x="3274" y="42802"/>
                  </a:lnTo>
                  <a:lnTo>
                    <a:pt x="3676" y="42902"/>
                  </a:lnTo>
                  <a:lnTo>
                    <a:pt x="4077" y="42963"/>
                  </a:lnTo>
                  <a:lnTo>
                    <a:pt x="4479" y="43003"/>
                  </a:lnTo>
                  <a:lnTo>
                    <a:pt x="4881" y="43023"/>
                  </a:lnTo>
                  <a:lnTo>
                    <a:pt x="5282" y="43003"/>
                  </a:lnTo>
                  <a:lnTo>
                    <a:pt x="5704" y="42963"/>
                  </a:lnTo>
                  <a:lnTo>
                    <a:pt x="6106" y="42922"/>
                  </a:lnTo>
                  <a:lnTo>
                    <a:pt x="6508" y="42842"/>
                  </a:lnTo>
                  <a:lnTo>
                    <a:pt x="6909" y="42762"/>
                  </a:lnTo>
                  <a:lnTo>
                    <a:pt x="7371" y="42621"/>
                  </a:lnTo>
                  <a:lnTo>
                    <a:pt x="7833" y="42481"/>
                  </a:lnTo>
                  <a:lnTo>
                    <a:pt x="8295" y="42300"/>
                  </a:lnTo>
                  <a:lnTo>
                    <a:pt x="8737" y="42119"/>
                  </a:lnTo>
                  <a:lnTo>
                    <a:pt x="9179" y="41918"/>
                  </a:lnTo>
                  <a:lnTo>
                    <a:pt x="9621" y="41677"/>
                  </a:lnTo>
                  <a:lnTo>
                    <a:pt x="10043" y="41436"/>
                  </a:lnTo>
                  <a:lnTo>
                    <a:pt x="10464" y="41195"/>
                  </a:lnTo>
                  <a:lnTo>
                    <a:pt x="10866" y="40914"/>
                  </a:lnTo>
                  <a:lnTo>
                    <a:pt x="11268" y="40613"/>
                  </a:lnTo>
                  <a:lnTo>
                    <a:pt x="11650" y="40311"/>
                  </a:lnTo>
                  <a:lnTo>
                    <a:pt x="12011" y="39990"/>
                  </a:lnTo>
                  <a:lnTo>
                    <a:pt x="12373" y="39648"/>
                  </a:lnTo>
                  <a:lnTo>
                    <a:pt x="12694" y="39307"/>
                  </a:lnTo>
                  <a:lnTo>
                    <a:pt x="13035" y="38945"/>
                  </a:lnTo>
                  <a:lnTo>
                    <a:pt x="13337" y="38564"/>
                  </a:lnTo>
                  <a:lnTo>
                    <a:pt x="13598" y="38202"/>
                  </a:lnTo>
                  <a:lnTo>
                    <a:pt x="13839" y="37841"/>
                  </a:lnTo>
                  <a:lnTo>
                    <a:pt x="14080" y="37459"/>
                  </a:lnTo>
                  <a:lnTo>
                    <a:pt x="14261" y="37098"/>
                  </a:lnTo>
                  <a:lnTo>
                    <a:pt x="14582" y="36736"/>
                  </a:lnTo>
                  <a:lnTo>
                    <a:pt x="14903" y="36354"/>
                  </a:lnTo>
                  <a:lnTo>
                    <a:pt x="15225" y="35953"/>
                  </a:lnTo>
                  <a:lnTo>
                    <a:pt x="15506" y="35571"/>
                  </a:lnTo>
                  <a:lnTo>
                    <a:pt x="15807" y="35169"/>
                  </a:lnTo>
                  <a:lnTo>
                    <a:pt x="16068" y="34748"/>
                  </a:lnTo>
                  <a:lnTo>
                    <a:pt x="16611" y="33904"/>
                  </a:lnTo>
                  <a:lnTo>
                    <a:pt x="17555" y="32297"/>
                  </a:lnTo>
                  <a:lnTo>
                    <a:pt x="18057" y="31514"/>
                  </a:lnTo>
                  <a:lnTo>
                    <a:pt x="18318" y="31112"/>
                  </a:lnTo>
                  <a:lnTo>
                    <a:pt x="18579" y="30731"/>
                  </a:lnTo>
                  <a:lnTo>
                    <a:pt x="18860" y="30369"/>
                  </a:lnTo>
                  <a:lnTo>
                    <a:pt x="19141" y="30008"/>
                  </a:lnTo>
                  <a:lnTo>
                    <a:pt x="19422" y="29646"/>
                  </a:lnTo>
                  <a:lnTo>
                    <a:pt x="19724" y="29305"/>
                  </a:lnTo>
                  <a:lnTo>
                    <a:pt x="20366" y="28662"/>
                  </a:lnTo>
                  <a:lnTo>
                    <a:pt x="21029" y="28019"/>
                  </a:lnTo>
                  <a:lnTo>
                    <a:pt x="21712" y="27417"/>
                  </a:lnTo>
                  <a:lnTo>
                    <a:pt x="22415" y="26834"/>
                  </a:lnTo>
                  <a:lnTo>
                    <a:pt x="23138" y="26272"/>
                  </a:lnTo>
                  <a:lnTo>
                    <a:pt x="23861" y="25709"/>
                  </a:lnTo>
                  <a:lnTo>
                    <a:pt x="25187" y="24705"/>
                  </a:lnTo>
                  <a:lnTo>
                    <a:pt x="25850" y="24203"/>
                  </a:lnTo>
                  <a:lnTo>
                    <a:pt x="26492" y="23681"/>
                  </a:lnTo>
                  <a:lnTo>
                    <a:pt x="27135" y="23138"/>
                  </a:lnTo>
                  <a:lnTo>
                    <a:pt x="27758" y="22576"/>
                  </a:lnTo>
                  <a:lnTo>
                    <a:pt x="28340" y="21993"/>
                  </a:lnTo>
                  <a:lnTo>
                    <a:pt x="28622" y="21692"/>
                  </a:lnTo>
                  <a:lnTo>
                    <a:pt x="28903" y="21371"/>
                  </a:lnTo>
                  <a:lnTo>
                    <a:pt x="29144" y="21070"/>
                  </a:lnTo>
                  <a:lnTo>
                    <a:pt x="29385" y="20748"/>
                  </a:lnTo>
                  <a:lnTo>
                    <a:pt x="29626" y="20427"/>
                  </a:lnTo>
                  <a:lnTo>
                    <a:pt x="29847" y="20085"/>
                  </a:lnTo>
                  <a:lnTo>
                    <a:pt x="30048" y="19764"/>
                  </a:lnTo>
                  <a:lnTo>
                    <a:pt x="30248" y="19423"/>
                  </a:lnTo>
                  <a:lnTo>
                    <a:pt x="30610" y="18720"/>
                  </a:lnTo>
                  <a:lnTo>
                    <a:pt x="30931" y="17997"/>
                  </a:lnTo>
                  <a:lnTo>
                    <a:pt x="31213" y="17273"/>
                  </a:lnTo>
                  <a:lnTo>
                    <a:pt x="31474" y="16510"/>
                  </a:lnTo>
                  <a:lnTo>
                    <a:pt x="31715" y="15767"/>
                  </a:lnTo>
                  <a:lnTo>
                    <a:pt x="31956" y="14923"/>
                  </a:lnTo>
                  <a:lnTo>
                    <a:pt x="32177" y="14080"/>
                  </a:lnTo>
                  <a:lnTo>
                    <a:pt x="32357" y="13236"/>
                  </a:lnTo>
                  <a:lnTo>
                    <a:pt x="32518" y="12373"/>
                  </a:lnTo>
                  <a:lnTo>
                    <a:pt x="32659" y="11509"/>
                  </a:lnTo>
                  <a:lnTo>
                    <a:pt x="32779" y="10645"/>
                  </a:lnTo>
                  <a:lnTo>
                    <a:pt x="32860" y="9782"/>
                  </a:lnTo>
                  <a:lnTo>
                    <a:pt x="32920" y="8918"/>
                  </a:lnTo>
                  <a:lnTo>
                    <a:pt x="32960" y="8115"/>
                  </a:lnTo>
                  <a:lnTo>
                    <a:pt x="32940" y="7311"/>
                  </a:lnTo>
                  <a:lnTo>
                    <a:pt x="32920" y="6508"/>
                  </a:lnTo>
                  <a:lnTo>
                    <a:pt x="32839" y="5704"/>
                  </a:lnTo>
                  <a:lnTo>
                    <a:pt x="32739" y="5001"/>
                  </a:lnTo>
                  <a:lnTo>
                    <a:pt x="32659" y="4660"/>
                  </a:lnTo>
                  <a:lnTo>
                    <a:pt x="32578" y="4298"/>
                  </a:lnTo>
                  <a:lnTo>
                    <a:pt x="32498" y="3957"/>
                  </a:lnTo>
                  <a:lnTo>
                    <a:pt x="32377" y="3615"/>
                  </a:lnTo>
                  <a:lnTo>
                    <a:pt x="32237" y="3294"/>
                  </a:lnTo>
                  <a:lnTo>
                    <a:pt x="32056" y="2993"/>
                  </a:lnTo>
                  <a:lnTo>
                    <a:pt x="31875" y="2712"/>
                  </a:lnTo>
                  <a:lnTo>
                    <a:pt x="31674" y="2450"/>
                  </a:lnTo>
                  <a:lnTo>
                    <a:pt x="31474" y="2230"/>
                  </a:lnTo>
                  <a:lnTo>
                    <a:pt x="31233" y="2009"/>
                  </a:lnTo>
                  <a:lnTo>
                    <a:pt x="30992" y="1808"/>
                  </a:lnTo>
                  <a:lnTo>
                    <a:pt x="30730" y="1647"/>
                  </a:lnTo>
                  <a:lnTo>
                    <a:pt x="30449" y="1486"/>
                  </a:lnTo>
                  <a:lnTo>
                    <a:pt x="30168" y="1346"/>
                  </a:lnTo>
                  <a:lnTo>
                    <a:pt x="29887" y="1225"/>
                  </a:lnTo>
                  <a:lnTo>
                    <a:pt x="29586" y="1105"/>
                  </a:lnTo>
                  <a:lnTo>
                    <a:pt x="29284" y="1004"/>
                  </a:lnTo>
                  <a:lnTo>
                    <a:pt x="28983" y="924"/>
                  </a:lnTo>
                  <a:lnTo>
                    <a:pt x="28340" y="783"/>
                  </a:lnTo>
                  <a:lnTo>
                    <a:pt x="27718" y="683"/>
                  </a:lnTo>
                  <a:lnTo>
                    <a:pt x="27015" y="583"/>
                  </a:lnTo>
                  <a:lnTo>
                    <a:pt x="26292" y="502"/>
                  </a:lnTo>
                  <a:lnTo>
                    <a:pt x="24846" y="362"/>
                  </a:lnTo>
                  <a:lnTo>
                    <a:pt x="23178" y="181"/>
                  </a:lnTo>
                  <a:lnTo>
                    <a:pt x="22335" y="121"/>
                  </a:lnTo>
                  <a:lnTo>
                    <a:pt x="21491" y="60"/>
                  </a:lnTo>
                  <a:lnTo>
                    <a:pt x="20708" y="20"/>
                  </a:lnTo>
                  <a:lnTo>
                    <a:pt x="19905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>
              <a:off x="-3174200" y="1972575"/>
              <a:ext cx="824000" cy="1075575"/>
            </a:xfrm>
            <a:custGeom>
              <a:avLst/>
              <a:gdLst/>
              <a:ahLst/>
              <a:cxnLst/>
              <a:rect l="l" t="t" r="r" b="b"/>
              <a:pathLst>
                <a:path w="32960" h="43023" fill="none" extrusionOk="0">
                  <a:moveTo>
                    <a:pt x="10565" y="5443"/>
                  </a:moveTo>
                  <a:lnTo>
                    <a:pt x="10565" y="5443"/>
                  </a:lnTo>
                  <a:lnTo>
                    <a:pt x="11067" y="4680"/>
                  </a:lnTo>
                  <a:lnTo>
                    <a:pt x="11328" y="4298"/>
                  </a:lnTo>
                  <a:lnTo>
                    <a:pt x="11609" y="3937"/>
                  </a:lnTo>
                  <a:lnTo>
                    <a:pt x="11891" y="3595"/>
                  </a:lnTo>
                  <a:lnTo>
                    <a:pt x="12192" y="3254"/>
                  </a:lnTo>
                  <a:lnTo>
                    <a:pt x="12513" y="2912"/>
                  </a:lnTo>
                  <a:lnTo>
                    <a:pt x="12835" y="2611"/>
                  </a:lnTo>
                  <a:lnTo>
                    <a:pt x="12835" y="2611"/>
                  </a:lnTo>
                  <a:lnTo>
                    <a:pt x="13156" y="2350"/>
                  </a:lnTo>
                  <a:lnTo>
                    <a:pt x="13457" y="2109"/>
                  </a:lnTo>
                  <a:lnTo>
                    <a:pt x="13799" y="1888"/>
                  </a:lnTo>
                  <a:lnTo>
                    <a:pt x="14120" y="1687"/>
                  </a:lnTo>
                  <a:lnTo>
                    <a:pt x="14461" y="1486"/>
                  </a:lnTo>
                  <a:lnTo>
                    <a:pt x="14823" y="1326"/>
                  </a:lnTo>
                  <a:lnTo>
                    <a:pt x="15164" y="1165"/>
                  </a:lnTo>
                  <a:lnTo>
                    <a:pt x="15546" y="1024"/>
                  </a:lnTo>
                  <a:lnTo>
                    <a:pt x="15908" y="884"/>
                  </a:lnTo>
                  <a:lnTo>
                    <a:pt x="16289" y="783"/>
                  </a:lnTo>
                  <a:lnTo>
                    <a:pt x="16651" y="683"/>
                  </a:lnTo>
                  <a:lnTo>
                    <a:pt x="17052" y="603"/>
                  </a:lnTo>
                  <a:lnTo>
                    <a:pt x="17434" y="522"/>
                  </a:lnTo>
                  <a:lnTo>
                    <a:pt x="17816" y="462"/>
                  </a:lnTo>
                  <a:lnTo>
                    <a:pt x="18217" y="422"/>
                  </a:lnTo>
                  <a:lnTo>
                    <a:pt x="18619" y="382"/>
                  </a:lnTo>
                  <a:lnTo>
                    <a:pt x="18619" y="382"/>
                  </a:lnTo>
                  <a:lnTo>
                    <a:pt x="19402" y="342"/>
                  </a:lnTo>
                  <a:lnTo>
                    <a:pt x="20206" y="342"/>
                  </a:lnTo>
                  <a:lnTo>
                    <a:pt x="21009" y="362"/>
                  </a:lnTo>
                  <a:lnTo>
                    <a:pt x="21813" y="422"/>
                  </a:lnTo>
                  <a:lnTo>
                    <a:pt x="22596" y="482"/>
                  </a:lnTo>
                  <a:lnTo>
                    <a:pt x="23399" y="562"/>
                  </a:lnTo>
                  <a:lnTo>
                    <a:pt x="24986" y="723"/>
                  </a:lnTo>
                  <a:lnTo>
                    <a:pt x="24986" y="723"/>
                  </a:lnTo>
                  <a:lnTo>
                    <a:pt x="26332" y="844"/>
                  </a:lnTo>
                  <a:lnTo>
                    <a:pt x="27015" y="904"/>
                  </a:lnTo>
                  <a:lnTo>
                    <a:pt x="27698" y="1004"/>
                  </a:lnTo>
                  <a:lnTo>
                    <a:pt x="28360" y="1105"/>
                  </a:lnTo>
                  <a:lnTo>
                    <a:pt x="28702" y="1185"/>
                  </a:lnTo>
                  <a:lnTo>
                    <a:pt x="29023" y="1265"/>
                  </a:lnTo>
                  <a:lnTo>
                    <a:pt x="29345" y="1366"/>
                  </a:lnTo>
                  <a:lnTo>
                    <a:pt x="29666" y="1486"/>
                  </a:lnTo>
                  <a:lnTo>
                    <a:pt x="29987" y="1627"/>
                  </a:lnTo>
                  <a:lnTo>
                    <a:pt x="30289" y="1768"/>
                  </a:lnTo>
                  <a:lnTo>
                    <a:pt x="30289" y="1768"/>
                  </a:lnTo>
                  <a:lnTo>
                    <a:pt x="30590" y="1968"/>
                  </a:lnTo>
                  <a:lnTo>
                    <a:pt x="30891" y="2169"/>
                  </a:lnTo>
                  <a:lnTo>
                    <a:pt x="31132" y="2410"/>
                  </a:lnTo>
                  <a:lnTo>
                    <a:pt x="31373" y="2651"/>
                  </a:lnTo>
                  <a:lnTo>
                    <a:pt x="31574" y="2912"/>
                  </a:lnTo>
                  <a:lnTo>
                    <a:pt x="31755" y="3194"/>
                  </a:lnTo>
                  <a:lnTo>
                    <a:pt x="31916" y="3495"/>
                  </a:lnTo>
                  <a:lnTo>
                    <a:pt x="32036" y="3796"/>
                  </a:lnTo>
                  <a:lnTo>
                    <a:pt x="32157" y="4118"/>
                  </a:lnTo>
                  <a:lnTo>
                    <a:pt x="32257" y="4439"/>
                  </a:lnTo>
                  <a:lnTo>
                    <a:pt x="32337" y="4780"/>
                  </a:lnTo>
                  <a:lnTo>
                    <a:pt x="32398" y="5122"/>
                  </a:lnTo>
                  <a:lnTo>
                    <a:pt x="32498" y="5825"/>
                  </a:lnTo>
                  <a:lnTo>
                    <a:pt x="32558" y="6508"/>
                  </a:lnTo>
                  <a:lnTo>
                    <a:pt x="32558" y="6508"/>
                  </a:lnTo>
                  <a:lnTo>
                    <a:pt x="32598" y="7351"/>
                  </a:lnTo>
                  <a:lnTo>
                    <a:pt x="32618" y="8175"/>
                  </a:lnTo>
                  <a:lnTo>
                    <a:pt x="32578" y="8998"/>
                  </a:lnTo>
                  <a:lnTo>
                    <a:pt x="32518" y="9842"/>
                  </a:lnTo>
                  <a:lnTo>
                    <a:pt x="32438" y="10665"/>
                  </a:lnTo>
                  <a:lnTo>
                    <a:pt x="32317" y="11489"/>
                  </a:lnTo>
                  <a:lnTo>
                    <a:pt x="32177" y="12312"/>
                  </a:lnTo>
                  <a:lnTo>
                    <a:pt x="32016" y="13136"/>
                  </a:lnTo>
                  <a:lnTo>
                    <a:pt x="32016" y="13136"/>
                  </a:lnTo>
                  <a:lnTo>
                    <a:pt x="31855" y="13899"/>
                  </a:lnTo>
                  <a:lnTo>
                    <a:pt x="31674" y="14682"/>
                  </a:lnTo>
                  <a:lnTo>
                    <a:pt x="31454" y="15466"/>
                  </a:lnTo>
                  <a:lnTo>
                    <a:pt x="31233" y="16229"/>
                  </a:lnTo>
                  <a:lnTo>
                    <a:pt x="30972" y="16992"/>
                  </a:lnTo>
                  <a:lnTo>
                    <a:pt x="30690" y="17735"/>
                  </a:lnTo>
                  <a:lnTo>
                    <a:pt x="30369" y="18458"/>
                  </a:lnTo>
                  <a:lnTo>
                    <a:pt x="30007" y="19161"/>
                  </a:lnTo>
                  <a:lnTo>
                    <a:pt x="30007" y="19161"/>
                  </a:lnTo>
                  <a:lnTo>
                    <a:pt x="29807" y="19523"/>
                  </a:lnTo>
                  <a:lnTo>
                    <a:pt x="29606" y="19864"/>
                  </a:lnTo>
                  <a:lnTo>
                    <a:pt x="29365" y="20206"/>
                  </a:lnTo>
                  <a:lnTo>
                    <a:pt x="29144" y="20527"/>
                  </a:lnTo>
                  <a:lnTo>
                    <a:pt x="28883" y="20829"/>
                  </a:lnTo>
                  <a:lnTo>
                    <a:pt x="28642" y="21150"/>
                  </a:lnTo>
                  <a:lnTo>
                    <a:pt x="28099" y="21732"/>
                  </a:lnTo>
                  <a:lnTo>
                    <a:pt x="27537" y="22315"/>
                  </a:lnTo>
                  <a:lnTo>
                    <a:pt x="26934" y="22857"/>
                  </a:lnTo>
                  <a:lnTo>
                    <a:pt x="26332" y="23379"/>
                  </a:lnTo>
                  <a:lnTo>
                    <a:pt x="25709" y="23882"/>
                  </a:lnTo>
                  <a:lnTo>
                    <a:pt x="25709" y="23882"/>
                  </a:lnTo>
                  <a:lnTo>
                    <a:pt x="24424" y="24866"/>
                  </a:lnTo>
                  <a:lnTo>
                    <a:pt x="23118" y="25850"/>
                  </a:lnTo>
                  <a:lnTo>
                    <a:pt x="22475" y="26332"/>
                  </a:lnTo>
                  <a:lnTo>
                    <a:pt x="21853" y="26854"/>
                  </a:lnTo>
                  <a:lnTo>
                    <a:pt x="21230" y="27376"/>
                  </a:lnTo>
                  <a:lnTo>
                    <a:pt x="20628" y="27919"/>
                  </a:lnTo>
                  <a:lnTo>
                    <a:pt x="20628" y="27919"/>
                  </a:lnTo>
                  <a:lnTo>
                    <a:pt x="19985" y="28561"/>
                  </a:lnTo>
                  <a:lnTo>
                    <a:pt x="19362" y="29224"/>
                  </a:lnTo>
                  <a:lnTo>
                    <a:pt x="19061" y="29566"/>
                  </a:lnTo>
                  <a:lnTo>
                    <a:pt x="18760" y="29927"/>
                  </a:lnTo>
                  <a:lnTo>
                    <a:pt x="18478" y="30289"/>
                  </a:lnTo>
                  <a:lnTo>
                    <a:pt x="18217" y="30650"/>
                  </a:lnTo>
                  <a:lnTo>
                    <a:pt x="18217" y="30650"/>
                  </a:lnTo>
                  <a:lnTo>
                    <a:pt x="17715" y="31413"/>
                  </a:lnTo>
                  <a:lnTo>
                    <a:pt x="17233" y="32177"/>
                  </a:lnTo>
                  <a:lnTo>
                    <a:pt x="16309" y="33743"/>
                  </a:lnTo>
                  <a:lnTo>
                    <a:pt x="16309" y="33743"/>
                  </a:lnTo>
                  <a:lnTo>
                    <a:pt x="15787" y="34567"/>
                  </a:lnTo>
                  <a:lnTo>
                    <a:pt x="15245" y="35350"/>
                  </a:lnTo>
                  <a:lnTo>
                    <a:pt x="14943" y="35752"/>
                  </a:lnTo>
                  <a:lnTo>
                    <a:pt x="14642" y="36113"/>
                  </a:lnTo>
                  <a:lnTo>
                    <a:pt x="14341" y="36495"/>
                  </a:lnTo>
                  <a:lnTo>
                    <a:pt x="13999" y="36857"/>
                  </a:lnTo>
                  <a:lnTo>
                    <a:pt x="13999" y="36857"/>
                  </a:lnTo>
                  <a:lnTo>
                    <a:pt x="13979" y="36917"/>
                  </a:lnTo>
                  <a:lnTo>
                    <a:pt x="13959" y="36977"/>
                  </a:lnTo>
                  <a:lnTo>
                    <a:pt x="13979" y="37037"/>
                  </a:lnTo>
                  <a:lnTo>
                    <a:pt x="14020" y="37098"/>
                  </a:lnTo>
                  <a:lnTo>
                    <a:pt x="14060" y="37138"/>
                  </a:lnTo>
                  <a:lnTo>
                    <a:pt x="14120" y="37158"/>
                  </a:lnTo>
                  <a:lnTo>
                    <a:pt x="14200" y="37138"/>
                  </a:lnTo>
                  <a:lnTo>
                    <a:pt x="14261" y="37098"/>
                  </a:lnTo>
                  <a:lnTo>
                    <a:pt x="14261" y="37098"/>
                  </a:lnTo>
                  <a:lnTo>
                    <a:pt x="14582" y="36736"/>
                  </a:lnTo>
                  <a:lnTo>
                    <a:pt x="14903" y="36354"/>
                  </a:lnTo>
                  <a:lnTo>
                    <a:pt x="15225" y="35953"/>
                  </a:lnTo>
                  <a:lnTo>
                    <a:pt x="15506" y="35571"/>
                  </a:lnTo>
                  <a:lnTo>
                    <a:pt x="15807" y="35169"/>
                  </a:lnTo>
                  <a:lnTo>
                    <a:pt x="16068" y="34748"/>
                  </a:lnTo>
                  <a:lnTo>
                    <a:pt x="16611" y="33904"/>
                  </a:lnTo>
                  <a:lnTo>
                    <a:pt x="16611" y="33904"/>
                  </a:lnTo>
                  <a:lnTo>
                    <a:pt x="17555" y="32297"/>
                  </a:lnTo>
                  <a:lnTo>
                    <a:pt x="18057" y="31514"/>
                  </a:lnTo>
                  <a:lnTo>
                    <a:pt x="18318" y="31112"/>
                  </a:lnTo>
                  <a:lnTo>
                    <a:pt x="18579" y="30731"/>
                  </a:lnTo>
                  <a:lnTo>
                    <a:pt x="18579" y="30731"/>
                  </a:lnTo>
                  <a:lnTo>
                    <a:pt x="18860" y="30369"/>
                  </a:lnTo>
                  <a:lnTo>
                    <a:pt x="19141" y="30008"/>
                  </a:lnTo>
                  <a:lnTo>
                    <a:pt x="19422" y="29646"/>
                  </a:lnTo>
                  <a:lnTo>
                    <a:pt x="19724" y="29305"/>
                  </a:lnTo>
                  <a:lnTo>
                    <a:pt x="20366" y="28662"/>
                  </a:lnTo>
                  <a:lnTo>
                    <a:pt x="21029" y="28019"/>
                  </a:lnTo>
                  <a:lnTo>
                    <a:pt x="21712" y="27417"/>
                  </a:lnTo>
                  <a:lnTo>
                    <a:pt x="22415" y="26834"/>
                  </a:lnTo>
                  <a:lnTo>
                    <a:pt x="23138" y="26272"/>
                  </a:lnTo>
                  <a:lnTo>
                    <a:pt x="23861" y="25709"/>
                  </a:lnTo>
                  <a:lnTo>
                    <a:pt x="23861" y="25709"/>
                  </a:lnTo>
                  <a:lnTo>
                    <a:pt x="25187" y="24705"/>
                  </a:lnTo>
                  <a:lnTo>
                    <a:pt x="25850" y="24203"/>
                  </a:lnTo>
                  <a:lnTo>
                    <a:pt x="26492" y="23681"/>
                  </a:lnTo>
                  <a:lnTo>
                    <a:pt x="27135" y="23138"/>
                  </a:lnTo>
                  <a:lnTo>
                    <a:pt x="27758" y="22576"/>
                  </a:lnTo>
                  <a:lnTo>
                    <a:pt x="28340" y="21993"/>
                  </a:lnTo>
                  <a:lnTo>
                    <a:pt x="28622" y="21692"/>
                  </a:lnTo>
                  <a:lnTo>
                    <a:pt x="28903" y="21371"/>
                  </a:lnTo>
                  <a:lnTo>
                    <a:pt x="28903" y="21371"/>
                  </a:lnTo>
                  <a:lnTo>
                    <a:pt x="29144" y="21070"/>
                  </a:lnTo>
                  <a:lnTo>
                    <a:pt x="29385" y="20748"/>
                  </a:lnTo>
                  <a:lnTo>
                    <a:pt x="29626" y="20427"/>
                  </a:lnTo>
                  <a:lnTo>
                    <a:pt x="29847" y="20085"/>
                  </a:lnTo>
                  <a:lnTo>
                    <a:pt x="30048" y="19764"/>
                  </a:lnTo>
                  <a:lnTo>
                    <a:pt x="30248" y="19423"/>
                  </a:lnTo>
                  <a:lnTo>
                    <a:pt x="30610" y="18720"/>
                  </a:lnTo>
                  <a:lnTo>
                    <a:pt x="30931" y="17997"/>
                  </a:lnTo>
                  <a:lnTo>
                    <a:pt x="31213" y="17273"/>
                  </a:lnTo>
                  <a:lnTo>
                    <a:pt x="31474" y="16510"/>
                  </a:lnTo>
                  <a:lnTo>
                    <a:pt x="31715" y="15767"/>
                  </a:lnTo>
                  <a:lnTo>
                    <a:pt x="31715" y="15767"/>
                  </a:lnTo>
                  <a:lnTo>
                    <a:pt x="31956" y="14923"/>
                  </a:lnTo>
                  <a:lnTo>
                    <a:pt x="32177" y="14080"/>
                  </a:lnTo>
                  <a:lnTo>
                    <a:pt x="32357" y="13236"/>
                  </a:lnTo>
                  <a:lnTo>
                    <a:pt x="32518" y="12373"/>
                  </a:lnTo>
                  <a:lnTo>
                    <a:pt x="32659" y="11509"/>
                  </a:lnTo>
                  <a:lnTo>
                    <a:pt x="32779" y="10645"/>
                  </a:lnTo>
                  <a:lnTo>
                    <a:pt x="32860" y="9782"/>
                  </a:lnTo>
                  <a:lnTo>
                    <a:pt x="32920" y="8918"/>
                  </a:lnTo>
                  <a:lnTo>
                    <a:pt x="32920" y="8918"/>
                  </a:lnTo>
                  <a:lnTo>
                    <a:pt x="32960" y="8115"/>
                  </a:lnTo>
                  <a:lnTo>
                    <a:pt x="32940" y="7311"/>
                  </a:lnTo>
                  <a:lnTo>
                    <a:pt x="32920" y="6508"/>
                  </a:lnTo>
                  <a:lnTo>
                    <a:pt x="32839" y="5704"/>
                  </a:lnTo>
                  <a:lnTo>
                    <a:pt x="32839" y="5704"/>
                  </a:lnTo>
                  <a:lnTo>
                    <a:pt x="32739" y="5001"/>
                  </a:lnTo>
                  <a:lnTo>
                    <a:pt x="32659" y="4660"/>
                  </a:lnTo>
                  <a:lnTo>
                    <a:pt x="32578" y="4298"/>
                  </a:lnTo>
                  <a:lnTo>
                    <a:pt x="32498" y="3957"/>
                  </a:lnTo>
                  <a:lnTo>
                    <a:pt x="32377" y="3615"/>
                  </a:lnTo>
                  <a:lnTo>
                    <a:pt x="32237" y="3294"/>
                  </a:lnTo>
                  <a:lnTo>
                    <a:pt x="32056" y="2993"/>
                  </a:lnTo>
                  <a:lnTo>
                    <a:pt x="32056" y="2993"/>
                  </a:lnTo>
                  <a:lnTo>
                    <a:pt x="31875" y="2712"/>
                  </a:lnTo>
                  <a:lnTo>
                    <a:pt x="31674" y="2450"/>
                  </a:lnTo>
                  <a:lnTo>
                    <a:pt x="31474" y="2230"/>
                  </a:lnTo>
                  <a:lnTo>
                    <a:pt x="31233" y="2009"/>
                  </a:lnTo>
                  <a:lnTo>
                    <a:pt x="30992" y="1808"/>
                  </a:lnTo>
                  <a:lnTo>
                    <a:pt x="30730" y="1647"/>
                  </a:lnTo>
                  <a:lnTo>
                    <a:pt x="30449" y="1486"/>
                  </a:lnTo>
                  <a:lnTo>
                    <a:pt x="30168" y="1346"/>
                  </a:lnTo>
                  <a:lnTo>
                    <a:pt x="29887" y="1225"/>
                  </a:lnTo>
                  <a:lnTo>
                    <a:pt x="29586" y="1105"/>
                  </a:lnTo>
                  <a:lnTo>
                    <a:pt x="29284" y="1004"/>
                  </a:lnTo>
                  <a:lnTo>
                    <a:pt x="28983" y="924"/>
                  </a:lnTo>
                  <a:lnTo>
                    <a:pt x="28340" y="783"/>
                  </a:lnTo>
                  <a:lnTo>
                    <a:pt x="27718" y="683"/>
                  </a:lnTo>
                  <a:lnTo>
                    <a:pt x="27718" y="683"/>
                  </a:lnTo>
                  <a:lnTo>
                    <a:pt x="27015" y="583"/>
                  </a:lnTo>
                  <a:lnTo>
                    <a:pt x="26292" y="502"/>
                  </a:lnTo>
                  <a:lnTo>
                    <a:pt x="24846" y="362"/>
                  </a:lnTo>
                  <a:lnTo>
                    <a:pt x="24846" y="362"/>
                  </a:lnTo>
                  <a:lnTo>
                    <a:pt x="23178" y="181"/>
                  </a:lnTo>
                  <a:lnTo>
                    <a:pt x="22335" y="121"/>
                  </a:lnTo>
                  <a:lnTo>
                    <a:pt x="21491" y="60"/>
                  </a:lnTo>
                  <a:lnTo>
                    <a:pt x="21491" y="60"/>
                  </a:lnTo>
                  <a:lnTo>
                    <a:pt x="20708" y="20"/>
                  </a:lnTo>
                  <a:lnTo>
                    <a:pt x="19905" y="0"/>
                  </a:lnTo>
                  <a:lnTo>
                    <a:pt x="19101" y="20"/>
                  </a:lnTo>
                  <a:lnTo>
                    <a:pt x="18318" y="60"/>
                  </a:lnTo>
                  <a:lnTo>
                    <a:pt x="17534" y="161"/>
                  </a:lnTo>
                  <a:lnTo>
                    <a:pt x="17133" y="221"/>
                  </a:lnTo>
                  <a:lnTo>
                    <a:pt x="16751" y="301"/>
                  </a:lnTo>
                  <a:lnTo>
                    <a:pt x="16370" y="382"/>
                  </a:lnTo>
                  <a:lnTo>
                    <a:pt x="15968" y="502"/>
                  </a:lnTo>
                  <a:lnTo>
                    <a:pt x="15606" y="623"/>
                  </a:lnTo>
                  <a:lnTo>
                    <a:pt x="15225" y="743"/>
                  </a:lnTo>
                  <a:lnTo>
                    <a:pt x="15225" y="743"/>
                  </a:lnTo>
                  <a:lnTo>
                    <a:pt x="14863" y="904"/>
                  </a:lnTo>
                  <a:lnTo>
                    <a:pt x="14522" y="1065"/>
                  </a:lnTo>
                  <a:lnTo>
                    <a:pt x="14180" y="1245"/>
                  </a:lnTo>
                  <a:lnTo>
                    <a:pt x="13839" y="1446"/>
                  </a:lnTo>
                  <a:lnTo>
                    <a:pt x="13517" y="1647"/>
                  </a:lnTo>
                  <a:lnTo>
                    <a:pt x="13196" y="1868"/>
                  </a:lnTo>
                  <a:lnTo>
                    <a:pt x="12895" y="2109"/>
                  </a:lnTo>
                  <a:lnTo>
                    <a:pt x="12594" y="2370"/>
                  </a:lnTo>
                  <a:lnTo>
                    <a:pt x="12594" y="2370"/>
                  </a:lnTo>
                  <a:lnTo>
                    <a:pt x="12272" y="2671"/>
                  </a:lnTo>
                  <a:lnTo>
                    <a:pt x="11951" y="3013"/>
                  </a:lnTo>
                  <a:lnTo>
                    <a:pt x="11650" y="3354"/>
                  </a:lnTo>
                  <a:lnTo>
                    <a:pt x="11348" y="3716"/>
                  </a:lnTo>
                  <a:lnTo>
                    <a:pt x="11087" y="4077"/>
                  </a:lnTo>
                  <a:lnTo>
                    <a:pt x="10806" y="4439"/>
                  </a:lnTo>
                  <a:lnTo>
                    <a:pt x="10304" y="5202"/>
                  </a:lnTo>
                  <a:lnTo>
                    <a:pt x="10304" y="5202"/>
                  </a:lnTo>
                  <a:lnTo>
                    <a:pt x="9802" y="6046"/>
                  </a:lnTo>
                  <a:lnTo>
                    <a:pt x="9300" y="6869"/>
                  </a:lnTo>
                  <a:lnTo>
                    <a:pt x="8838" y="7733"/>
                  </a:lnTo>
                  <a:lnTo>
                    <a:pt x="8376" y="8577"/>
                  </a:lnTo>
                  <a:lnTo>
                    <a:pt x="7472" y="10304"/>
                  </a:lnTo>
                  <a:lnTo>
                    <a:pt x="6990" y="11147"/>
                  </a:lnTo>
                  <a:lnTo>
                    <a:pt x="6508" y="12011"/>
                  </a:lnTo>
                  <a:lnTo>
                    <a:pt x="6508" y="12011"/>
                  </a:lnTo>
                  <a:lnTo>
                    <a:pt x="6006" y="12855"/>
                  </a:lnTo>
                  <a:lnTo>
                    <a:pt x="5463" y="13678"/>
                  </a:lnTo>
                  <a:lnTo>
                    <a:pt x="4881" y="14502"/>
                  </a:lnTo>
                  <a:lnTo>
                    <a:pt x="4579" y="14903"/>
                  </a:lnTo>
                  <a:lnTo>
                    <a:pt x="4278" y="15285"/>
                  </a:lnTo>
                  <a:lnTo>
                    <a:pt x="4278" y="15285"/>
                  </a:lnTo>
                  <a:lnTo>
                    <a:pt x="3716" y="15908"/>
                  </a:lnTo>
                  <a:lnTo>
                    <a:pt x="3153" y="16530"/>
                  </a:lnTo>
                  <a:lnTo>
                    <a:pt x="2591" y="17153"/>
                  </a:lnTo>
                  <a:lnTo>
                    <a:pt x="2330" y="17474"/>
                  </a:lnTo>
                  <a:lnTo>
                    <a:pt x="2069" y="17796"/>
                  </a:lnTo>
                  <a:lnTo>
                    <a:pt x="2069" y="17796"/>
                  </a:lnTo>
                  <a:lnTo>
                    <a:pt x="1848" y="18097"/>
                  </a:lnTo>
                  <a:lnTo>
                    <a:pt x="1627" y="18398"/>
                  </a:lnTo>
                  <a:lnTo>
                    <a:pt x="1426" y="18720"/>
                  </a:lnTo>
                  <a:lnTo>
                    <a:pt x="1245" y="19041"/>
                  </a:lnTo>
                  <a:lnTo>
                    <a:pt x="1065" y="19362"/>
                  </a:lnTo>
                  <a:lnTo>
                    <a:pt x="904" y="19684"/>
                  </a:lnTo>
                  <a:lnTo>
                    <a:pt x="763" y="20025"/>
                  </a:lnTo>
                  <a:lnTo>
                    <a:pt x="623" y="20367"/>
                  </a:lnTo>
                  <a:lnTo>
                    <a:pt x="502" y="20708"/>
                  </a:lnTo>
                  <a:lnTo>
                    <a:pt x="402" y="21049"/>
                  </a:lnTo>
                  <a:lnTo>
                    <a:pt x="301" y="21411"/>
                  </a:lnTo>
                  <a:lnTo>
                    <a:pt x="221" y="21773"/>
                  </a:lnTo>
                  <a:lnTo>
                    <a:pt x="161" y="22134"/>
                  </a:lnTo>
                  <a:lnTo>
                    <a:pt x="121" y="22496"/>
                  </a:lnTo>
                  <a:lnTo>
                    <a:pt x="100" y="22877"/>
                  </a:lnTo>
                  <a:lnTo>
                    <a:pt x="80" y="23259"/>
                  </a:lnTo>
                  <a:lnTo>
                    <a:pt x="80" y="23259"/>
                  </a:lnTo>
                  <a:lnTo>
                    <a:pt x="100" y="23741"/>
                  </a:lnTo>
                  <a:lnTo>
                    <a:pt x="141" y="24203"/>
                  </a:lnTo>
                  <a:lnTo>
                    <a:pt x="181" y="24685"/>
                  </a:lnTo>
                  <a:lnTo>
                    <a:pt x="241" y="25167"/>
                  </a:lnTo>
                  <a:lnTo>
                    <a:pt x="382" y="26111"/>
                  </a:lnTo>
                  <a:lnTo>
                    <a:pt x="502" y="27055"/>
                  </a:lnTo>
                  <a:lnTo>
                    <a:pt x="502" y="27055"/>
                  </a:lnTo>
                  <a:lnTo>
                    <a:pt x="603" y="27919"/>
                  </a:lnTo>
                  <a:lnTo>
                    <a:pt x="663" y="28802"/>
                  </a:lnTo>
                  <a:lnTo>
                    <a:pt x="703" y="29666"/>
                  </a:lnTo>
                  <a:lnTo>
                    <a:pt x="703" y="30550"/>
                  </a:lnTo>
                  <a:lnTo>
                    <a:pt x="703" y="30550"/>
                  </a:lnTo>
                  <a:lnTo>
                    <a:pt x="683" y="31534"/>
                  </a:lnTo>
                  <a:lnTo>
                    <a:pt x="603" y="32498"/>
                  </a:lnTo>
                  <a:lnTo>
                    <a:pt x="482" y="33462"/>
                  </a:lnTo>
                  <a:lnTo>
                    <a:pt x="342" y="34426"/>
                  </a:lnTo>
                  <a:lnTo>
                    <a:pt x="342" y="34426"/>
                  </a:lnTo>
                  <a:lnTo>
                    <a:pt x="221" y="35169"/>
                  </a:lnTo>
                  <a:lnTo>
                    <a:pt x="100" y="35913"/>
                  </a:lnTo>
                  <a:lnTo>
                    <a:pt x="20" y="36656"/>
                  </a:lnTo>
                  <a:lnTo>
                    <a:pt x="0" y="37037"/>
                  </a:lnTo>
                  <a:lnTo>
                    <a:pt x="0" y="37419"/>
                  </a:lnTo>
                  <a:lnTo>
                    <a:pt x="0" y="37419"/>
                  </a:lnTo>
                  <a:lnTo>
                    <a:pt x="0" y="37921"/>
                  </a:lnTo>
                  <a:lnTo>
                    <a:pt x="40" y="38403"/>
                  </a:lnTo>
                  <a:lnTo>
                    <a:pt x="100" y="38905"/>
                  </a:lnTo>
                  <a:lnTo>
                    <a:pt x="201" y="39407"/>
                  </a:lnTo>
                  <a:lnTo>
                    <a:pt x="321" y="39889"/>
                  </a:lnTo>
                  <a:lnTo>
                    <a:pt x="502" y="40351"/>
                  </a:lnTo>
                  <a:lnTo>
                    <a:pt x="603" y="40572"/>
                  </a:lnTo>
                  <a:lnTo>
                    <a:pt x="723" y="40793"/>
                  </a:lnTo>
                  <a:lnTo>
                    <a:pt x="844" y="41014"/>
                  </a:lnTo>
                  <a:lnTo>
                    <a:pt x="984" y="41215"/>
                  </a:lnTo>
                  <a:lnTo>
                    <a:pt x="984" y="41215"/>
                  </a:lnTo>
                  <a:lnTo>
                    <a:pt x="1245" y="41557"/>
                  </a:lnTo>
                  <a:lnTo>
                    <a:pt x="1547" y="41858"/>
                  </a:lnTo>
                  <a:lnTo>
                    <a:pt x="1848" y="42119"/>
                  </a:lnTo>
                  <a:lnTo>
                    <a:pt x="2189" y="42340"/>
                  </a:lnTo>
                  <a:lnTo>
                    <a:pt x="2531" y="42521"/>
                  </a:lnTo>
                  <a:lnTo>
                    <a:pt x="2892" y="42681"/>
                  </a:lnTo>
                  <a:lnTo>
                    <a:pt x="3274" y="42802"/>
                  </a:lnTo>
                  <a:lnTo>
                    <a:pt x="3676" y="42902"/>
                  </a:lnTo>
                  <a:lnTo>
                    <a:pt x="4077" y="42963"/>
                  </a:lnTo>
                  <a:lnTo>
                    <a:pt x="4479" y="43003"/>
                  </a:lnTo>
                  <a:lnTo>
                    <a:pt x="4881" y="43023"/>
                  </a:lnTo>
                  <a:lnTo>
                    <a:pt x="5282" y="43003"/>
                  </a:lnTo>
                  <a:lnTo>
                    <a:pt x="5704" y="42963"/>
                  </a:lnTo>
                  <a:lnTo>
                    <a:pt x="6106" y="42922"/>
                  </a:lnTo>
                  <a:lnTo>
                    <a:pt x="6508" y="42842"/>
                  </a:lnTo>
                  <a:lnTo>
                    <a:pt x="6909" y="42762"/>
                  </a:lnTo>
                  <a:lnTo>
                    <a:pt x="6909" y="42762"/>
                  </a:lnTo>
                  <a:lnTo>
                    <a:pt x="7371" y="42621"/>
                  </a:lnTo>
                  <a:lnTo>
                    <a:pt x="7833" y="42481"/>
                  </a:lnTo>
                  <a:lnTo>
                    <a:pt x="8295" y="42300"/>
                  </a:lnTo>
                  <a:lnTo>
                    <a:pt x="8737" y="42119"/>
                  </a:lnTo>
                  <a:lnTo>
                    <a:pt x="9179" y="41918"/>
                  </a:lnTo>
                  <a:lnTo>
                    <a:pt x="9621" y="41677"/>
                  </a:lnTo>
                  <a:lnTo>
                    <a:pt x="10043" y="41436"/>
                  </a:lnTo>
                  <a:lnTo>
                    <a:pt x="10464" y="41195"/>
                  </a:lnTo>
                  <a:lnTo>
                    <a:pt x="10866" y="40914"/>
                  </a:lnTo>
                  <a:lnTo>
                    <a:pt x="11268" y="40613"/>
                  </a:lnTo>
                  <a:lnTo>
                    <a:pt x="11650" y="40311"/>
                  </a:lnTo>
                  <a:lnTo>
                    <a:pt x="12011" y="39990"/>
                  </a:lnTo>
                  <a:lnTo>
                    <a:pt x="12373" y="39648"/>
                  </a:lnTo>
                  <a:lnTo>
                    <a:pt x="12694" y="39307"/>
                  </a:lnTo>
                  <a:lnTo>
                    <a:pt x="13035" y="38945"/>
                  </a:lnTo>
                  <a:lnTo>
                    <a:pt x="13337" y="38564"/>
                  </a:lnTo>
                  <a:lnTo>
                    <a:pt x="13337" y="38564"/>
                  </a:lnTo>
                  <a:lnTo>
                    <a:pt x="13598" y="38202"/>
                  </a:lnTo>
                  <a:lnTo>
                    <a:pt x="13839" y="37841"/>
                  </a:lnTo>
                  <a:lnTo>
                    <a:pt x="14080" y="37459"/>
                  </a:lnTo>
                  <a:lnTo>
                    <a:pt x="14281" y="37057"/>
                  </a:lnTo>
                  <a:lnTo>
                    <a:pt x="14281" y="37057"/>
                  </a:lnTo>
                  <a:lnTo>
                    <a:pt x="14301" y="36997"/>
                  </a:lnTo>
                  <a:lnTo>
                    <a:pt x="14281" y="36917"/>
                  </a:lnTo>
                  <a:lnTo>
                    <a:pt x="14261" y="36857"/>
                  </a:lnTo>
                  <a:lnTo>
                    <a:pt x="14200" y="36816"/>
                  </a:lnTo>
                  <a:lnTo>
                    <a:pt x="14140" y="36796"/>
                  </a:lnTo>
                  <a:lnTo>
                    <a:pt x="14080" y="36796"/>
                  </a:lnTo>
                  <a:lnTo>
                    <a:pt x="14020" y="36837"/>
                  </a:lnTo>
                  <a:lnTo>
                    <a:pt x="13979" y="36897"/>
                  </a:lnTo>
                  <a:lnTo>
                    <a:pt x="13979" y="36897"/>
                  </a:lnTo>
                  <a:lnTo>
                    <a:pt x="13979" y="36897"/>
                  </a:lnTo>
                  <a:lnTo>
                    <a:pt x="13758" y="37298"/>
                  </a:lnTo>
                  <a:lnTo>
                    <a:pt x="13517" y="37700"/>
                  </a:lnTo>
                  <a:lnTo>
                    <a:pt x="13256" y="38082"/>
                  </a:lnTo>
                  <a:lnTo>
                    <a:pt x="12975" y="38463"/>
                  </a:lnTo>
                  <a:lnTo>
                    <a:pt x="12674" y="38825"/>
                  </a:lnTo>
                  <a:lnTo>
                    <a:pt x="12373" y="39166"/>
                  </a:lnTo>
                  <a:lnTo>
                    <a:pt x="12031" y="39508"/>
                  </a:lnTo>
                  <a:lnTo>
                    <a:pt x="11690" y="39829"/>
                  </a:lnTo>
                  <a:lnTo>
                    <a:pt x="11328" y="40131"/>
                  </a:lnTo>
                  <a:lnTo>
                    <a:pt x="10947" y="40412"/>
                  </a:lnTo>
                  <a:lnTo>
                    <a:pt x="10565" y="40693"/>
                  </a:lnTo>
                  <a:lnTo>
                    <a:pt x="10163" y="40954"/>
                  </a:lnTo>
                  <a:lnTo>
                    <a:pt x="9761" y="41195"/>
                  </a:lnTo>
                  <a:lnTo>
                    <a:pt x="9360" y="41416"/>
                  </a:lnTo>
                  <a:lnTo>
                    <a:pt x="8938" y="41637"/>
                  </a:lnTo>
                  <a:lnTo>
                    <a:pt x="8516" y="41838"/>
                  </a:lnTo>
                  <a:lnTo>
                    <a:pt x="8516" y="41838"/>
                  </a:lnTo>
                  <a:lnTo>
                    <a:pt x="8155" y="41978"/>
                  </a:lnTo>
                  <a:lnTo>
                    <a:pt x="7773" y="42139"/>
                  </a:lnTo>
                  <a:lnTo>
                    <a:pt x="7371" y="42260"/>
                  </a:lnTo>
                  <a:lnTo>
                    <a:pt x="6970" y="42380"/>
                  </a:lnTo>
                  <a:lnTo>
                    <a:pt x="6568" y="42481"/>
                  </a:lnTo>
                  <a:lnTo>
                    <a:pt x="6146" y="42581"/>
                  </a:lnTo>
                  <a:lnTo>
                    <a:pt x="5724" y="42641"/>
                  </a:lnTo>
                  <a:lnTo>
                    <a:pt x="5303" y="42681"/>
                  </a:lnTo>
                  <a:lnTo>
                    <a:pt x="4901" y="42701"/>
                  </a:lnTo>
                  <a:lnTo>
                    <a:pt x="4479" y="42681"/>
                  </a:lnTo>
                  <a:lnTo>
                    <a:pt x="4057" y="42641"/>
                  </a:lnTo>
                  <a:lnTo>
                    <a:pt x="3656" y="42561"/>
                  </a:lnTo>
                  <a:lnTo>
                    <a:pt x="3274" y="42460"/>
                  </a:lnTo>
                  <a:lnTo>
                    <a:pt x="2872" y="42320"/>
                  </a:lnTo>
                  <a:lnTo>
                    <a:pt x="2511" y="42139"/>
                  </a:lnTo>
                  <a:lnTo>
                    <a:pt x="2149" y="41918"/>
                  </a:lnTo>
                  <a:lnTo>
                    <a:pt x="2149" y="41918"/>
                  </a:lnTo>
                  <a:lnTo>
                    <a:pt x="1989" y="41798"/>
                  </a:lnTo>
                  <a:lnTo>
                    <a:pt x="1828" y="41657"/>
                  </a:lnTo>
                  <a:lnTo>
                    <a:pt x="1667" y="41496"/>
                  </a:lnTo>
                  <a:lnTo>
                    <a:pt x="1527" y="41356"/>
                  </a:lnTo>
                  <a:lnTo>
                    <a:pt x="1265" y="41014"/>
                  </a:lnTo>
                  <a:lnTo>
                    <a:pt x="1044" y="40673"/>
                  </a:lnTo>
                  <a:lnTo>
                    <a:pt x="864" y="40291"/>
                  </a:lnTo>
                  <a:lnTo>
                    <a:pt x="703" y="39910"/>
                  </a:lnTo>
                  <a:lnTo>
                    <a:pt x="583" y="39508"/>
                  </a:lnTo>
                  <a:lnTo>
                    <a:pt x="482" y="39086"/>
                  </a:lnTo>
                  <a:lnTo>
                    <a:pt x="482" y="39086"/>
                  </a:lnTo>
                  <a:lnTo>
                    <a:pt x="422" y="38725"/>
                  </a:lnTo>
                  <a:lnTo>
                    <a:pt x="382" y="38383"/>
                  </a:lnTo>
                  <a:lnTo>
                    <a:pt x="362" y="38022"/>
                  </a:lnTo>
                  <a:lnTo>
                    <a:pt x="342" y="37680"/>
                  </a:lnTo>
                  <a:lnTo>
                    <a:pt x="342" y="37319"/>
                  </a:lnTo>
                  <a:lnTo>
                    <a:pt x="362" y="36977"/>
                  </a:lnTo>
                  <a:lnTo>
                    <a:pt x="422" y="36274"/>
                  </a:lnTo>
                  <a:lnTo>
                    <a:pt x="502" y="35571"/>
                  </a:lnTo>
                  <a:lnTo>
                    <a:pt x="603" y="34868"/>
                  </a:lnTo>
                  <a:lnTo>
                    <a:pt x="824" y="33482"/>
                  </a:lnTo>
                  <a:lnTo>
                    <a:pt x="824" y="33482"/>
                  </a:lnTo>
                  <a:lnTo>
                    <a:pt x="924" y="32619"/>
                  </a:lnTo>
                  <a:lnTo>
                    <a:pt x="984" y="31755"/>
                  </a:lnTo>
                  <a:lnTo>
                    <a:pt x="1024" y="30911"/>
                  </a:lnTo>
                  <a:lnTo>
                    <a:pt x="1044" y="30048"/>
                  </a:lnTo>
                  <a:lnTo>
                    <a:pt x="1024" y="29204"/>
                  </a:lnTo>
                  <a:lnTo>
                    <a:pt x="964" y="28340"/>
                  </a:lnTo>
                  <a:lnTo>
                    <a:pt x="904" y="27497"/>
                  </a:lnTo>
                  <a:lnTo>
                    <a:pt x="803" y="26633"/>
                  </a:lnTo>
                  <a:lnTo>
                    <a:pt x="803" y="26633"/>
                  </a:lnTo>
                  <a:lnTo>
                    <a:pt x="663" y="25729"/>
                  </a:lnTo>
                  <a:lnTo>
                    <a:pt x="542" y="24826"/>
                  </a:lnTo>
                  <a:lnTo>
                    <a:pt x="502" y="24364"/>
                  </a:lnTo>
                  <a:lnTo>
                    <a:pt x="462" y="23922"/>
                  </a:lnTo>
                  <a:lnTo>
                    <a:pt x="442" y="23460"/>
                  </a:lnTo>
                  <a:lnTo>
                    <a:pt x="442" y="22998"/>
                  </a:lnTo>
                  <a:lnTo>
                    <a:pt x="442" y="22998"/>
                  </a:lnTo>
                  <a:lnTo>
                    <a:pt x="462" y="22616"/>
                  </a:lnTo>
                  <a:lnTo>
                    <a:pt x="502" y="22255"/>
                  </a:lnTo>
                  <a:lnTo>
                    <a:pt x="542" y="21893"/>
                  </a:lnTo>
                  <a:lnTo>
                    <a:pt x="623" y="21532"/>
                  </a:lnTo>
                  <a:lnTo>
                    <a:pt x="703" y="21170"/>
                  </a:lnTo>
                  <a:lnTo>
                    <a:pt x="803" y="20808"/>
                  </a:lnTo>
                  <a:lnTo>
                    <a:pt x="924" y="20447"/>
                  </a:lnTo>
                  <a:lnTo>
                    <a:pt x="1065" y="20105"/>
                  </a:lnTo>
                  <a:lnTo>
                    <a:pt x="1065" y="20105"/>
                  </a:lnTo>
                  <a:lnTo>
                    <a:pt x="1225" y="19764"/>
                  </a:lnTo>
                  <a:lnTo>
                    <a:pt x="1386" y="19443"/>
                  </a:lnTo>
                  <a:lnTo>
                    <a:pt x="1587" y="19121"/>
                  </a:lnTo>
                  <a:lnTo>
                    <a:pt x="1768" y="18820"/>
                  </a:lnTo>
                  <a:lnTo>
                    <a:pt x="2189" y="18197"/>
                  </a:lnTo>
                  <a:lnTo>
                    <a:pt x="2651" y="17615"/>
                  </a:lnTo>
                  <a:lnTo>
                    <a:pt x="2651" y="17615"/>
                  </a:lnTo>
                  <a:lnTo>
                    <a:pt x="3194" y="16972"/>
                  </a:lnTo>
                  <a:lnTo>
                    <a:pt x="3776" y="16329"/>
                  </a:lnTo>
                  <a:lnTo>
                    <a:pt x="4359" y="15707"/>
                  </a:lnTo>
                  <a:lnTo>
                    <a:pt x="4640" y="15385"/>
                  </a:lnTo>
                  <a:lnTo>
                    <a:pt x="4901" y="15044"/>
                  </a:lnTo>
                  <a:lnTo>
                    <a:pt x="4901" y="15044"/>
                  </a:lnTo>
                  <a:lnTo>
                    <a:pt x="5463" y="14301"/>
                  </a:lnTo>
                  <a:lnTo>
                    <a:pt x="5965" y="13538"/>
                  </a:lnTo>
                  <a:lnTo>
                    <a:pt x="6468" y="12754"/>
                  </a:lnTo>
                  <a:lnTo>
                    <a:pt x="6929" y="11971"/>
                  </a:lnTo>
                  <a:lnTo>
                    <a:pt x="7391" y="11147"/>
                  </a:lnTo>
                  <a:lnTo>
                    <a:pt x="7833" y="10344"/>
                  </a:lnTo>
                  <a:lnTo>
                    <a:pt x="8697" y="87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>
              <a:off x="-2946750" y="2197525"/>
              <a:ext cx="325900" cy="384650"/>
            </a:xfrm>
            <a:custGeom>
              <a:avLst/>
              <a:gdLst/>
              <a:ahLst/>
              <a:cxnLst/>
              <a:rect l="l" t="t" r="r" b="b"/>
              <a:pathLst>
                <a:path w="13036" h="15386" extrusionOk="0">
                  <a:moveTo>
                    <a:pt x="8577" y="362"/>
                  </a:moveTo>
                  <a:lnTo>
                    <a:pt x="8838" y="402"/>
                  </a:lnTo>
                  <a:lnTo>
                    <a:pt x="9099" y="442"/>
                  </a:lnTo>
                  <a:lnTo>
                    <a:pt x="9360" y="502"/>
                  </a:lnTo>
                  <a:lnTo>
                    <a:pt x="9622" y="563"/>
                  </a:lnTo>
                  <a:lnTo>
                    <a:pt x="9863" y="663"/>
                  </a:lnTo>
                  <a:lnTo>
                    <a:pt x="10124" y="764"/>
                  </a:lnTo>
                  <a:lnTo>
                    <a:pt x="10365" y="884"/>
                  </a:lnTo>
                  <a:lnTo>
                    <a:pt x="10566" y="1005"/>
                  </a:lnTo>
                  <a:lnTo>
                    <a:pt x="10766" y="1145"/>
                  </a:lnTo>
                  <a:lnTo>
                    <a:pt x="10947" y="1286"/>
                  </a:lnTo>
                  <a:lnTo>
                    <a:pt x="11128" y="1446"/>
                  </a:lnTo>
                  <a:lnTo>
                    <a:pt x="11289" y="1607"/>
                  </a:lnTo>
                  <a:lnTo>
                    <a:pt x="11449" y="1788"/>
                  </a:lnTo>
                  <a:lnTo>
                    <a:pt x="11590" y="1969"/>
                  </a:lnTo>
                  <a:lnTo>
                    <a:pt x="11730" y="2149"/>
                  </a:lnTo>
                  <a:lnTo>
                    <a:pt x="11971" y="2551"/>
                  </a:lnTo>
                  <a:lnTo>
                    <a:pt x="12172" y="2973"/>
                  </a:lnTo>
                  <a:lnTo>
                    <a:pt x="12333" y="3415"/>
                  </a:lnTo>
                  <a:lnTo>
                    <a:pt x="12474" y="3877"/>
                  </a:lnTo>
                  <a:lnTo>
                    <a:pt x="12574" y="4339"/>
                  </a:lnTo>
                  <a:lnTo>
                    <a:pt x="12634" y="4821"/>
                  </a:lnTo>
                  <a:lnTo>
                    <a:pt x="12674" y="5303"/>
                  </a:lnTo>
                  <a:lnTo>
                    <a:pt x="12695" y="5785"/>
                  </a:lnTo>
                  <a:lnTo>
                    <a:pt x="12674" y="6267"/>
                  </a:lnTo>
                  <a:lnTo>
                    <a:pt x="12634" y="6749"/>
                  </a:lnTo>
                  <a:lnTo>
                    <a:pt x="12594" y="7211"/>
                  </a:lnTo>
                  <a:lnTo>
                    <a:pt x="12514" y="7653"/>
                  </a:lnTo>
                  <a:lnTo>
                    <a:pt x="12413" y="8195"/>
                  </a:lnTo>
                  <a:lnTo>
                    <a:pt x="12273" y="8717"/>
                  </a:lnTo>
                  <a:lnTo>
                    <a:pt x="12112" y="9240"/>
                  </a:lnTo>
                  <a:lnTo>
                    <a:pt x="11911" y="9742"/>
                  </a:lnTo>
                  <a:lnTo>
                    <a:pt x="11690" y="10244"/>
                  </a:lnTo>
                  <a:lnTo>
                    <a:pt x="11469" y="10746"/>
                  </a:lnTo>
                  <a:lnTo>
                    <a:pt x="11208" y="11228"/>
                  </a:lnTo>
                  <a:lnTo>
                    <a:pt x="10927" y="11690"/>
                  </a:lnTo>
                  <a:lnTo>
                    <a:pt x="10726" y="11991"/>
                  </a:lnTo>
                  <a:lnTo>
                    <a:pt x="10505" y="12293"/>
                  </a:lnTo>
                  <a:lnTo>
                    <a:pt x="10304" y="12574"/>
                  </a:lnTo>
                  <a:lnTo>
                    <a:pt x="10063" y="12855"/>
                  </a:lnTo>
                  <a:lnTo>
                    <a:pt x="9822" y="13116"/>
                  </a:lnTo>
                  <a:lnTo>
                    <a:pt x="9561" y="13357"/>
                  </a:lnTo>
                  <a:lnTo>
                    <a:pt x="9300" y="13598"/>
                  </a:lnTo>
                  <a:lnTo>
                    <a:pt x="9019" y="13819"/>
                  </a:lnTo>
                  <a:lnTo>
                    <a:pt x="8738" y="14000"/>
                  </a:lnTo>
                  <a:lnTo>
                    <a:pt x="8457" y="14181"/>
                  </a:lnTo>
                  <a:lnTo>
                    <a:pt x="8155" y="14321"/>
                  </a:lnTo>
                  <a:lnTo>
                    <a:pt x="7874" y="14462"/>
                  </a:lnTo>
                  <a:lnTo>
                    <a:pt x="7553" y="14582"/>
                  </a:lnTo>
                  <a:lnTo>
                    <a:pt x="7251" y="14683"/>
                  </a:lnTo>
                  <a:lnTo>
                    <a:pt x="6930" y="14783"/>
                  </a:lnTo>
                  <a:lnTo>
                    <a:pt x="6609" y="14843"/>
                  </a:lnTo>
                  <a:lnTo>
                    <a:pt x="6227" y="14924"/>
                  </a:lnTo>
                  <a:lnTo>
                    <a:pt x="5845" y="14984"/>
                  </a:lnTo>
                  <a:lnTo>
                    <a:pt x="5464" y="15024"/>
                  </a:lnTo>
                  <a:lnTo>
                    <a:pt x="5082" y="15044"/>
                  </a:lnTo>
                  <a:lnTo>
                    <a:pt x="4861" y="15024"/>
                  </a:lnTo>
                  <a:lnTo>
                    <a:pt x="4660" y="15004"/>
                  </a:lnTo>
                  <a:lnTo>
                    <a:pt x="4460" y="14964"/>
                  </a:lnTo>
                  <a:lnTo>
                    <a:pt x="4259" y="14904"/>
                  </a:lnTo>
                  <a:lnTo>
                    <a:pt x="4058" y="14843"/>
                  </a:lnTo>
                  <a:lnTo>
                    <a:pt x="3877" y="14763"/>
                  </a:lnTo>
                  <a:lnTo>
                    <a:pt x="3516" y="14582"/>
                  </a:lnTo>
                  <a:lnTo>
                    <a:pt x="3174" y="14341"/>
                  </a:lnTo>
                  <a:lnTo>
                    <a:pt x="2853" y="14100"/>
                  </a:lnTo>
                  <a:lnTo>
                    <a:pt x="2552" y="13799"/>
                  </a:lnTo>
                  <a:lnTo>
                    <a:pt x="2270" y="13478"/>
                  </a:lnTo>
                  <a:lnTo>
                    <a:pt x="2009" y="13156"/>
                  </a:lnTo>
                  <a:lnTo>
                    <a:pt x="1768" y="12795"/>
                  </a:lnTo>
                  <a:lnTo>
                    <a:pt x="1547" y="12433"/>
                  </a:lnTo>
                  <a:lnTo>
                    <a:pt x="1346" y="12051"/>
                  </a:lnTo>
                  <a:lnTo>
                    <a:pt x="1166" y="11670"/>
                  </a:lnTo>
                  <a:lnTo>
                    <a:pt x="1005" y="11288"/>
                  </a:lnTo>
                  <a:lnTo>
                    <a:pt x="864" y="10907"/>
                  </a:lnTo>
                  <a:lnTo>
                    <a:pt x="744" y="10545"/>
                  </a:lnTo>
                  <a:lnTo>
                    <a:pt x="603" y="10063"/>
                  </a:lnTo>
                  <a:lnTo>
                    <a:pt x="503" y="9581"/>
                  </a:lnTo>
                  <a:lnTo>
                    <a:pt x="422" y="9079"/>
                  </a:lnTo>
                  <a:lnTo>
                    <a:pt x="362" y="8577"/>
                  </a:lnTo>
                  <a:lnTo>
                    <a:pt x="342" y="8095"/>
                  </a:lnTo>
                  <a:lnTo>
                    <a:pt x="342" y="7593"/>
                  </a:lnTo>
                  <a:lnTo>
                    <a:pt x="362" y="7090"/>
                  </a:lnTo>
                  <a:lnTo>
                    <a:pt x="422" y="6588"/>
                  </a:lnTo>
                  <a:lnTo>
                    <a:pt x="503" y="6106"/>
                  </a:lnTo>
                  <a:lnTo>
                    <a:pt x="623" y="5624"/>
                  </a:lnTo>
                  <a:lnTo>
                    <a:pt x="784" y="5162"/>
                  </a:lnTo>
                  <a:lnTo>
                    <a:pt x="965" y="4700"/>
                  </a:lnTo>
                  <a:lnTo>
                    <a:pt x="1166" y="4258"/>
                  </a:lnTo>
                  <a:lnTo>
                    <a:pt x="1427" y="3817"/>
                  </a:lnTo>
                  <a:lnTo>
                    <a:pt x="1708" y="3415"/>
                  </a:lnTo>
                  <a:lnTo>
                    <a:pt x="2009" y="3013"/>
                  </a:lnTo>
                  <a:lnTo>
                    <a:pt x="2230" y="2792"/>
                  </a:lnTo>
                  <a:lnTo>
                    <a:pt x="2451" y="2571"/>
                  </a:lnTo>
                  <a:lnTo>
                    <a:pt x="2672" y="2370"/>
                  </a:lnTo>
                  <a:lnTo>
                    <a:pt x="2913" y="2170"/>
                  </a:lnTo>
                  <a:lnTo>
                    <a:pt x="3154" y="1989"/>
                  </a:lnTo>
                  <a:lnTo>
                    <a:pt x="3395" y="1808"/>
                  </a:lnTo>
                  <a:lnTo>
                    <a:pt x="3917" y="1507"/>
                  </a:lnTo>
                  <a:lnTo>
                    <a:pt x="4460" y="1225"/>
                  </a:lnTo>
                  <a:lnTo>
                    <a:pt x="5022" y="984"/>
                  </a:lnTo>
                  <a:lnTo>
                    <a:pt x="5604" y="784"/>
                  </a:lnTo>
                  <a:lnTo>
                    <a:pt x="6187" y="623"/>
                  </a:lnTo>
                  <a:lnTo>
                    <a:pt x="6709" y="502"/>
                  </a:lnTo>
                  <a:lnTo>
                    <a:pt x="7251" y="402"/>
                  </a:lnTo>
                  <a:lnTo>
                    <a:pt x="7774" y="362"/>
                  </a:lnTo>
                  <a:close/>
                  <a:moveTo>
                    <a:pt x="7975" y="0"/>
                  </a:moveTo>
                  <a:lnTo>
                    <a:pt x="7472" y="40"/>
                  </a:lnTo>
                  <a:lnTo>
                    <a:pt x="6830" y="121"/>
                  </a:lnTo>
                  <a:lnTo>
                    <a:pt x="6167" y="261"/>
                  </a:lnTo>
                  <a:lnTo>
                    <a:pt x="5544" y="442"/>
                  </a:lnTo>
                  <a:lnTo>
                    <a:pt x="4901" y="643"/>
                  </a:lnTo>
                  <a:lnTo>
                    <a:pt x="4299" y="924"/>
                  </a:lnTo>
                  <a:lnTo>
                    <a:pt x="3998" y="1065"/>
                  </a:lnTo>
                  <a:lnTo>
                    <a:pt x="3696" y="1225"/>
                  </a:lnTo>
                  <a:lnTo>
                    <a:pt x="3415" y="1386"/>
                  </a:lnTo>
                  <a:lnTo>
                    <a:pt x="3134" y="1567"/>
                  </a:lnTo>
                  <a:lnTo>
                    <a:pt x="2873" y="1748"/>
                  </a:lnTo>
                  <a:lnTo>
                    <a:pt x="2612" y="1949"/>
                  </a:lnTo>
                  <a:lnTo>
                    <a:pt x="2210" y="2310"/>
                  </a:lnTo>
                  <a:lnTo>
                    <a:pt x="1828" y="2712"/>
                  </a:lnTo>
                  <a:lnTo>
                    <a:pt x="1507" y="3114"/>
                  </a:lnTo>
                  <a:lnTo>
                    <a:pt x="1186" y="3555"/>
                  </a:lnTo>
                  <a:lnTo>
                    <a:pt x="925" y="3997"/>
                  </a:lnTo>
                  <a:lnTo>
                    <a:pt x="704" y="4459"/>
                  </a:lnTo>
                  <a:lnTo>
                    <a:pt x="503" y="4961"/>
                  </a:lnTo>
                  <a:lnTo>
                    <a:pt x="342" y="5443"/>
                  </a:lnTo>
                  <a:lnTo>
                    <a:pt x="202" y="5966"/>
                  </a:lnTo>
                  <a:lnTo>
                    <a:pt x="101" y="6488"/>
                  </a:lnTo>
                  <a:lnTo>
                    <a:pt x="41" y="7010"/>
                  </a:lnTo>
                  <a:lnTo>
                    <a:pt x="1" y="7532"/>
                  </a:lnTo>
                  <a:lnTo>
                    <a:pt x="1" y="8075"/>
                  </a:lnTo>
                  <a:lnTo>
                    <a:pt x="21" y="8597"/>
                  </a:lnTo>
                  <a:lnTo>
                    <a:pt x="81" y="9139"/>
                  </a:lnTo>
                  <a:lnTo>
                    <a:pt x="161" y="9661"/>
                  </a:lnTo>
                  <a:lnTo>
                    <a:pt x="262" y="10083"/>
                  </a:lnTo>
                  <a:lnTo>
                    <a:pt x="362" y="10525"/>
                  </a:lnTo>
                  <a:lnTo>
                    <a:pt x="503" y="10947"/>
                  </a:lnTo>
                  <a:lnTo>
                    <a:pt x="663" y="11389"/>
                  </a:lnTo>
                  <a:lnTo>
                    <a:pt x="844" y="11831"/>
                  </a:lnTo>
                  <a:lnTo>
                    <a:pt x="1045" y="12252"/>
                  </a:lnTo>
                  <a:lnTo>
                    <a:pt x="1266" y="12654"/>
                  </a:lnTo>
                  <a:lnTo>
                    <a:pt x="1507" y="13056"/>
                  </a:lnTo>
                  <a:lnTo>
                    <a:pt x="1788" y="13437"/>
                  </a:lnTo>
                  <a:lnTo>
                    <a:pt x="2069" y="13799"/>
                  </a:lnTo>
                  <a:lnTo>
                    <a:pt x="2391" y="14140"/>
                  </a:lnTo>
                  <a:lnTo>
                    <a:pt x="2732" y="14442"/>
                  </a:lnTo>
                  <a:lnTo>
                    <a:pt x="3094" y="14703"/>
                  </a:lnTo>
                  <a:lnTo>
                    <a:pt x="3475" y="14944"/>
                  </a:lnTo>
                  <a:lnTo>
                    <a:pt x="3676" y="15044"/>
                  </a:lnTo>
                  <a:lnTo>
                    <a:pt x="3897" y="15125"/>
                  </a:lnTo>
                  <a:lnTo>
                    <a:pt x="4098" y="15205"/>
                  </a:lnTo>
                  <a:lnTo>
                    <a:pt x="4319" y="15285"/>
                  </a:lnTo>
                  <a:lnTo>
                    <a:pt x="4701" y="15345"/>
                  </a:lnTo>
                  <a:lnTo>
                    <a:pt x="4992" y="15376"/>
                  </a:lnTo>
                  <a:lnTo>
                    <a:pt x="4992" y="15376"/>
                  </a:lnTo>
                  <a:lnTo>
                    <a:pt x="5002" y="15386"/>
                  </a:lnTo>
                  <a:lnTo>
                    <a:pt x="5163" y="15386"/>
                  </a:lnTo>
                  <a:lnTo>
                    <a:pt x="5167" y="15381"/>
                  </a:lnTo>
                  <a:lnTo>
                    <a:pt x="5167" y="15381"/>
                  </a:lnTo>
                  <a:lnTo>
                    <a:pt x="5444" y="15366"/>
                  </a:lnTo>
                  <a:lnTo>
                    <a:pt x="5805" y="15325"/>
                  </a:lnTo>
                  <a:lnTo>
                    <a:pt x="6167" y="15265"/>
                  </a:lnTo>
                  <a:lnTo>
                    <a:pt x="6508" y="15205"/>
                  </a:lnTo>
                  <a:lnTo>
                    <a:pt x="6850" y="15125"/>
                  </a:lnTo>
                  <a:lnTo>
                    <a:pt x="7191" y="15044"/>
                  </a:lnTo>
                  <a:lnTo>
                    <a:pt x="7533" y="14924"/>
                  </a:lnTo>
                  <a:lnTo>
                    <a:pt x="7874" y="14803"/>
                  </a:lnTo>
                  <a:lnTo>
                    <a:pt x="8195" y="14683"/>
                  </a:lnTo>
                  <a:lnTo>
                    <a:pt x="8497" y="14522"/>
                  </a:lnTo>
                  <a:lnTo>
                    <a:pt x="8818" y="14341"/>
                  </a:lnTo>
                  <a:lnTo>
                    <a:pt x="9099" y="14160"/>
                  </a:lnTo>
                  <a:lnTo>
                    <a:pt x="9401" y="13960"/>
                  </a:lnTo>
                  <a:lnTo>
                    <a:pt x="9682" y="13719"/>
                  </a:lnTo>
                  <a:lnTo>
                    <a:pt x="9943" y="13478"/>
                  </a:lnTo>
                  <a:lnTo>
                    <a:pt x="10204" y="13216"/>
                  </a:lnTo>
                  <a:lnTo>
                    <a:pt x="10606" y="12734"/>
                  </a:lnTo>
                  <a:lnTo>
                    <a:pt x="10987" y="12232"/>
                  </a:lnTo>
                  <a:lnTo>
                    <a:pt x="11329" y="11710"/>
                  </a:lnTo>
                  <a:lnTo>
                    <a:pt x="11650" y="11168"/>
                  </a:lnTo>
                  <a:lnTo>
                    <a:pt x="11931" y="10585"/>
                  </a:lnTo>
                  <a:lnTo>
                    <a:pt x="12192" y="10003"/>
                  </a:lnTo>
                  <a:lnTo>
                    <a:pt x="12413" y="9420"/>
                  </a:lnTo>
                  <a:lnTo>
                    <a:pt x="12594" y="8818"/>
                  </a:lnTo>
                  <a:lnTo>
                    <a:pt x="12715" y="8356"/>
                  </a:lnTo>
                  <a:lnTo>
                    <a:pt x="12835" y="7854"/>
                  </a:lnTo>
                  <a:lnTo>
                    <a:pt x="12915" y="7352"/>
                  </a:lnTo>
                  <a:lnTo>
                    <a:pt x="12976" y="6829"/>
                  </a:lnTo>
                  <a:lnTo>
                    <a:pt x="13036" y="6307"/>
                  </a:lnTo>
                  <a:lnTo>
                    <a:pt x="13036" y="5785"/>
                  </a:lnTo>
                  <a:lnTo>
                    <a:pt x="13036" y="5263"/>
                  </a:lnTo>
                  <a:lnTo>
                    <a:pt x="12976" y="4740"/>
                  </a:lnTo>
                  <a:lnTo>
                    <a:pt x="12915" y="4218"/>
                  </a:lnTo>
                  <a:lnTo>
                    <a:pt x="12795" y="3716"/>
                  </a:lnTo>
                  <a:lnTo>
                    <a:pt x="12654" y="3234"/>
                  </a:lnTo>
                  <a:lnTo>
                    <a:pt x="12454" y="2752"/>
                  </a:lnTo>
                  <a:lnTo>
                    <a:pt x="12353" y="2531"/>
                  </a:lnTo>
                  <a:lnTo>
                    <a:pt x="12233" y="2310"/>
                  </a:lnTo>
                  <a:lnTo>
                    <a:pt x="12092" y="2089"/>
                  </a:lnTo>
                  <a:lnTo>
                    <a:pt x="11951" y="1868"/>
                  </a:lnTo>
                  <a:lnTo>
                    <a:pt x="11811" y="1667"/>
                  </a:lnTo>
                  <a:lnTo>
                    <a:pt x="11630" y="1467"/>
                  </a:lnTo>
                  <a:lnTo>
                    <a:pt x="11449" y="1286"/>
                  </a:lnTo>
                  <a:lnTo>
                    <a:pt x="11268" y="1105"/>
                  </a:lnTo>
                  <a:lnTo>
                    <a:pt x="11068" y="944"/>
                  </a:lnTo>
                  <a:lnTo>
                    <a:pt x="10867" y="784"/>
                  </a:lnTo>
                  <a:lnTo>
                    <a:pt x="10646" y="663"/>
                  </a:lnTo>
                  <a:lnTo>
                    <a:pt x="10425" y="543"/>
                  </a:lnTo>
                  <a:lnTo>
                    <a:pt x="10204" y="422"/>
                  </a:lnTo>
                  <a:lnTo>
                    <a:pt x="9963" y="322"/>
                  </a:lnTo>
                  <a:lnTo>
                    <a:pt x="9722" y="241"/>
                  </a:lnTo>
                  <a:lnTo>
                    <a:pt x="9481" y="181"/>
                  </a:lnTo>
                  <a:lnTo>
                    <a:pt x="9240" y="121"/>
                  </a:lnTo>
                  <a:lnTo>
                    <a:pt x="8999" y="81"/>
                  </a:lnTo>
                  <a:lnTo>
                    <a:pt x="8497" y="20"/>
                  </a:lnTo>
                  <a:lnTo>
                    <a:pt x="7975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>
              <a:off x="-3087850" y="2862850"/>
              <a:ext cx="188325" cy="91400"/>
            </a:xfrm>
            <a:custGeom>
              <a:avLst/>
              <a:gdLst/>
              <a:ahLst/>
              <a:cxnLst/>
              <a:rect l="l" t="t" r="r" b="b"/>
              <a:pathLst>
                <a:path w="7533" h="3656" extrusionOk="0">
                  <a:moveTo>
                    <a:pt x="7352" y="0"/>
                  </a:moveTo>
                  <a:lnTo>
                    <a:pt x="7292" y="20"/>
                  </a:lnTo>
                  <a:lnTo>
                    <a:pt x="7231" y="61"/>
                  </a:lnTo>
                  <a:lnTo>
                    <a:pt x="6468" y="944"/>
                  </a:lnTo>
                  <a:lnTo>
                    <a:pt x="6087" y="1366"/>
                  </a:lnTo>
                  <a:lnTo>
                    <a:pt x="5665" y="1768"/>
                  </a:lnTo>
                  <a:lnTo>
                    <a:pt x="5223" y="2149"/>
                  </a:lnTo>
                  <a:lnTo>
                    <a:pt x="4982" y="2330"/>
                  </a:lnTo>
                  <a:lnTo>
                    <a:pt x="4761" y="2491"/>
                  </a:lnTo>
                  <a:lnTo>
                    <a:pt x="4520" y="2652"/>
                  </a:lnTo>
                  <a:lnTo>
                    <a:pt x="4259" y="2792"/>
                  </a:lnTo>
                  <a:lnTo>
                    <a:pt x="3998" y="2913"/>
                  </a:lnTo>
                  <a:lnTo>
                    <a:pt x="3716" y="3033"/>
                  </a:lnTo>
                  <a:lnTo>
                    <a:pt x="3496" y="3114"/>
                  </a:lnTo>
                  <a:lnTo>
                    <a:pt x="3255" y="3174"/>
                  </a:lnTo>
                  <a:lnTo>
                    <a:pt x="2993" y="3214"/>
                  </a:lnTo>
                  <a:lnTo>
                    <a:pt x="2752" y="3254"/>
                  </a:lnTo>
                  <a:lnTo>
                    <a:pt x="2511" y="3274"/>
                  </a:lnTo>
                  <a:lnTo>
                    <a:pt x="2270" y="3294"/>
                  </a:lnTo>
                  <a:lnTo>
                    <a:pt x="2009" y="3294"/>
                  </a:lnTo>
                  <a:lnTo>
                    <a:pt x="1768" y="3274"/>
                  </a:lnTo>
                  <a:lnTo>
                    <a:pt x="1547" y="3254"/>
                  </a:lnTo>
                  <a:lnTo>
                    <a:pt x="1306" y="3214"/>
                  </a:lnTo>
                  <a:lnTo>
                    <a:pt x="1085" y="3154"/>
                  </a:lnTo>
                  <a:lnTo>
                    <a:pt x="884" y="3073"/>
                  </a:lnTo>
                  <a:lnTo>
                    <a:pt x="684" y="2953"/>
                  </a:lnTo>
                  <a:lnTo>
                    <a:pt x="603" y="2893"/>
                  </a:lnTo>
                  <a:lnTo>
                    <a:pt x="523" y="2812"/>
                  </a:lnTo>
                  <a:lnTo>
                    <a:pt x="463" y="2712"/>
                  </a:lnTo>
                  <a:lnTo>
                    <a:pt x="402" y="2632"/>
                  </a:lnTo>
                  <a:lnTo>
                    <a:pt x="362" y="2511"/>
                  </a:lnTo>
                  <a:lnTo>
                    <a:pt x="322" y="2390"/>
                  </a:lnTo>
                  <a:lnTo>
                    <a:pt x="302" y="2330"/>
                  </a:lnTo>
                  <a:lnTo>
                    <a:pt x="242" y="2290"/>
                  </a:lnTo>
                  <a:lnTo>
                    <a:pt x="181" y="2270"/>
                  </a:lnTo>
                  <a:lnTo>
                    <a:pt x="121" y="2290"/>
                  </a:lnTo>
                  <a:lnTo>
                    <a:pt x="61" y="2310"/>
                  </a:lnTo>
                  <a:lnTo>
                    <a:pt x="21" y="2350"/>
                  </a:lnTo>
                  <a:lnTo>
                    <a:pt x="1" y="2411"/>
                  </a:lnTo>
                  <a:lnTo>
                    <a:pt x="1" y="2491"/>
                  </a:lnTo>
                  <a:lnTo>
                    <a:pt x="21" y="2611"/>
                  </a:lnTo>
                  <a:lnTo>
                    <a:pt x="61" y="2732"/>
                  </a:lnTo>
                  <a:lnTo>
                    <a:pt x="121" y="2832"/>
                  </a:lnTo>
                  <a:lnTo>
                    <a:pt x="181" y="2933"/>
                  </a:lnTo>
                  <a:lnTo>
                    <a:pt x="322" y="3114"/>
                  </a:lnTo>
                  <a:lnTo>
                    <a:pt x="503" y="3254"/>
                  </a:lnTo>
                  <a:lnTo>
                    <a:pt x="704" y="3375"/>
                  </a:lnTo>
                  <a:lnTo>
                    <a:pt x="925" y="3475"/>
                  </a:lnTo>
                  <a:lnTo>
                    <a:pt x="1166" y="3555"/>
                  </a:lnTo>
                  <a:lnTo>
                    <a:pt x="1427" y="3596"/>
                  </a:lnTo>
                  <a:lnTo>
                    <a:pt x="1688" y="3636"/>
                  </a:lnTo>
                  <a:lnTo>
                    <a:pt x="1949" y="3656"/>
                  </a:lnTo>
                  <a:lnTo>
                    <a:pt x="2230" y="3656"/>
                  </a:lnTo>
                  <a:lnTo>
                    <a:pt x="2491" y="3636"/>
                  </a:lnTo>
                  <a:lnTo>
                    <a:pt x="2973" y="3576"/>
                  </a:lnTo>
                  <a:lnTo>
                    <a:pt x="3415" y="3495"/>
                  </a:lnTo>
                  <a:lnTo>
                    <a:pt x="3737" y="3395"/>
                  </a:lnTo>
                  <a:lnTo>
                    <a:pt x="4038" y="3274"/>
                  </a:lnTo>
                  <a:lnTo>
                    <a:pt x="4339" y="3134"/>
                  </a:lnTo>
                  <a:lnTo>
                    <a:pt x="4620" y="2973"/>
                  </a:lnTo>
                  <a:lnTo>
                    <a:pt x="4902" y="2812"/>
                  </a:lnTo>
                  <a:lnTo>
                    <a:pt x="5163" y="2632"/>
                  </a:lnTo>
                  <a:lnTo>
                    <a:pt x="5424" y="2431"/>
                  </a:lnTo>
                  <a:lnTo>
                    <a:pt x="5665" y="2210"/>
                  </a:lnTo>
                  <a:lnTo>
                    <a:pt x="6147" y="1768"/>
                  </a:lnTo>
                  <a:lnTo>
                    <a:pt x="6609" y="1286"/>
                  </a:lnTo>
                  <a:lnTo>
                    <a:pt x="7051" y="804"/>
                  </a:lnTo>
                  <a:lnTo>
                    <a:pt x="7472" y="302"/>
                  </a:lnTo>
                  <a:lnTo>
                    <a:pt x="7513" y="241"/>
                  </a:lnTo>
                  <a:lnTo>
                    <a:pt x="7533" y="181"/>
                  </a:lnTo>
                  <a:lnTo>
                    <a:pt x="7513" y="121"/>
                  </a:lnTo>
                  <a:lnTo>
                    <a:pt x="7472" y="61"/>
                  </a:lnTo>
                  <a:lnTo>
                    <a:pt x="7412" y="20"/>
                  </a:lnTo>
                  <a:lnTo>
                    <a:pt x="7352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>
              <a:off x="-2519425" y="2038350"/>
              <a:ext cx="115000" cy="180275"/>
            </a:xfrm>
            <a:custGeom>
              <a:avLst/>
              <a:gdLst/>
              <a:ahLst/>
              <a:cxnLst/>
              <a:rect l="l" t="t" r="r" b="b"/>
              <a:pathLst>
                <a:path w="4600" h="7211" extrusionOk="0">
                  <a:moveTo>
                    <a:pt x="161" y="0"/>
                  </a:moveTo>
                  <a:lnTo>
                    <a:pt x="101" y="20"/>
                  </a:lnTo>
                  <a:lnTo>
                    <a:pt x="40" y="81"/>
                  </a:lnTo>
                  <a:lnTo>
                    <a:pt x="0" y="141"/>
                  </a:lnTo>
                  <a:lnTo>
                    <a:pt x="0" y="201"/>
                  </a:lnTo>
                  <a:lnTo>
                    <a:pt x="0" y="261"/>
                  </a:lnTo>
                  <a:lnTo>
                    <a:pt x="40" y="302"/>
                  </a:lnTo>
                  <a:lnTo>
                    <a:pt x="101" y="342"/>
                  </a:lnTo>
                  <a:lnTo>
                    <a:pt x="442" y="342"/>
                  </a:lnTo>
                  <a:lnTo>
                    <a:pt x="723" y="382"/>
                  </a:lnTo>
                  <a:lnTo>
                    <a:pt x="984" y="462"/>
                  </a:lnTo>
                  <a:lnTo>
                    <a:pt x="1225" y="563"/>
                  </a:lnTo>
                  <a:lnTo>
                    <a:pt x="1446" y="703"/>
                  </a:lnTo>
                  <a:lnTo>
                    <a:pt x="1667" y="864"/>
                  </a:lnTo>
                  <a:lnTo>
                    <a:pt x="1868" y="1045"/>
                  </a:lnTo>
                  <a:lnTo>
                    <a:pt x="2069" y="1246"/>
                  </a:lnTo>
                  <a:lnTo>
                    <a:pt x="2451" y="1667"/>
                  </a:lnTo>
                  <a:lnTo>
                    <a:pt x="2792" y="2109"/>
                  </a:lnTo>
                  <a:lnTo>
                    <a:pt x="3113" y="2571"/>
                  </a:lnTo>
                  <a:lnTo>
                    <a:pt x="3415" y="3053"/>
                  </a:lnTo>
                  <a:lnTo>
                    <a:pt x="3555" y="3274"/>
                  </a:lnTo>
                  <a:lnTo>
                    <a:pt x="3676" y="3515"/>
                  </a:lnTo>
                  <a:lnTo>
                    <a:pt x="3776" y="3756"/>
                  </a:lnTo>
                  <a:lnTo>
                    <a:pt x="3857" y="3997"/>
                  </a:lnTo>
                  <a:lnTo>
                    <a:pt x="4017" y="4479"/>
                  </a:lnTo>
                  <a:lnTo>
                    <a:pt x="4098" y="4981"/>
                  </a:lnTo>
                  <a:lnTo>
                    <a:pt x="4178" y="5484"/>
                  </a:lnTo>
                  <a:lnTo>
                    <a:pt x="4218" y="6006"/>
                  </a:lnTo>
                  <a:lnTo>
                    <a:pt x="4258" y="7050"/>
                  </a:lnTo>
                  <a:lnTo>
                    <a:pt x="4278" y="7131"/>
                  </a:lnTo>
                  <a:lnTo>
                    <a:pt x="4319" y="7171"/>
                  </a:lnTo>
                  <a:lnTo>
                    <a:pt x="4379" y="7211"/>
                  </a:lnTo>
                  <a:lnTo>
                    <a:pt x="4499" y="7211"/>
                  </a:lnTo>
                  <a:lnTo>
                    <a:pt x="4560" y="7171"/>
                  </a:lnTo>
                  <a:lnTo>
                    <a:pt x="4600" y="7131"/>
                  </a:lnTo>
                  <a:lnTo>
                    <a:pt x="4600" y="7050"/>
                  </a:lnTo>
                  <a:lnTo>
                    <a:pt x="4580" y="6468"/>
                  </a:lnTo>
                  <a:lnTo>
                    <a:pt x="4560" y="5865"/>
                  </a:lnTo>
                  <a:lnTo>
                    <a:pt x="4519" y="5283"/>
                  </a:lnTo>
                  <a:lnTo>
                    <a:pt x="4439" y="4700"/>
                  </a:lnTo>
                  <a:lnTo>
                    <a:pt x="4379" y="4439"/>
                  </a:lnTo>
                  <a:lnTo>
                    <a:pt x="4298" y="4178"/>
                  </a:lnTo>
                  <a:lnTo>
                    <a:pt x="4218" y="3917"/>
                  </a:lnTo>
                  <a:lnTo>
                    <a:pt x="4118" y="3656"/>
                  </a:lnTo>
                  <a:lnTo>
                    <a:pt x="4017" y="3415"/>
                  </a:lnTo>
                  <a:lnTo>
                    <a:pt x="3897" y="3174"/>
                  </a:lnTo>
                  <a:lnTo>
                    <a:pt x="3756" y="2933"/>
                  </a:lnTo>
                  <a:lnTo>
                    <a:pt x="3616" y="2712"/>
                  </a:lnTo>
                  <a:lnTo>
                    <a:pt x="3274" y="2210"/>
                  </a:lnTo>
                  <a:lnTo>
                    <a:pt x="2913" y="1708"/>
                  </a:lnTo>
                  <a:lnTo>
                    <a:pt x="2531" y="1225"/>
                  </a:lnTo>
                  <a:lnTo>
                    <a:pt x="2330" y="1005"/>
                  </a:lnTo>
                  <a:lnTo>
                    <a:pt x="2109" y="804"/>
                  </a:lnTo>
                  <a:lnTo>
                    <a:pt x="1908" y="623"/>
                  </a:lnTo>
                  <a:lnTo>
                    <a:pt x="1687" y="442"/>
                  </a:lnTo>
                  <a:lnTo>
                    <a:pt x="1466" y="302"/>
                  </a:lnTo>
                  <a:lnTo>
                    <a:pt x="1225" y="181"/>
                  </a:lnTo>
                  <a:lnTo>
                    <a:pt x="964" y="81"/>
                  </a:lnTo>
                  <a:lnTo>
                    <a:pt x="723" y="20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>
              <a:off x="-2423025" y="2269325"/>
              <a:ext cx="11075" cy="30150"/>
            </a:xfrm>
            <a:custGeom>
              <a:avLst/>
              <a:gdLst/>
              <a:ahLst/>
              <a:cxnLst/>
              <a:rect l="l" t="t" r="r" b="b"/>
              <a:pathLst>
                <a:path w="443" h="1206" extrusionOk="0">
                  <a:moveTo>
                    <a:pt x="282" y="0"/>
                  </a:moveTo>
                  <a:lnTo>
                    <a:pt x="201" y="21"/>
                  </a:lnTo>
                  <a:lnTo>
                    <a:pt x="161" y="61"/>
                  </a:lnTo>
                  <a:lnTo>
                    <a:pt x="121" y="101"/>
                  </a:lnTo>
                  <a:lnTo>
                    <a:pt x="101" y="181"/>
                  </a:lnTo>
                  <a:lnTo>
                    <a:pt x="81" y="382"/>
                  </a:lnTo>
                  <a:lnTo>
                    <a:pt x="81" y="422"/>
                  </a:lnTo>
                  <a:lnTo>
                    <a:pt x="81" y="483"/>
                  </a:lnTo>
                  <a:lnTo>
                    <a:pt x="61" y="583"/>
                  </a:lnTo>
                  <a:lnTo>
                    <a:pt x="21" y="804"/>
                  </a:lnTo>
                  <a:lnTo>
                    <a:pt x="1" y="1045"/>
                  </a:lnTo>
                  <a:lnTo>
                    <a:pt x="21" y="1105"/>
                  </a:lnTo>
                  <a:lnTo>
                    <a:pt x="61" y="1165"/>
                  </a:lnTo>
                  <a:lnTo>
                    <a:pt x="121" y="1206"/>
                  </a:lnTo>
                  <a:lnTo>
                    <a:pt x="242" y="1206"/>
                  </a:lnTo>
                  <a:lnTo>
                    <a:pt x="302" y="1165"/>
                  </a:lnTo>
                  <a:lnTo>
                    <a:pt x="342" y="1105"/>
                  </a:lnTo>
                  <a:lnTo>
                    <a:pt x="342" y="1045"/>
                  </a:lnTo>
                  <a:lnTo>
                    <a:pt x="362" y="824"/>
                  </a:lnTo>
                  <a:lnTo>
                    <a:pt x="362" y="784"/>
                  </a:lnTo>
                  <a:lnTo>
                    <a:pt x="382" y="744"/>
                  </a:lnTo>
                  <a:lnTo>
                    <a:pt x="402" y="643"/>
                  </a:lnTo>
                  <a:lnTo>
                    <a:pt x="422" y="402"/>
                  </a:lnTo>
                  <a:lnTo>
                    <a:pt x="442" y="181"/>
                  </a:lnTo>
                  <a:lnTo>
                    <a:pt x="442" y="101"/>
                  </a:lnTo>
                  <a:lnTo>
                    <a:pt x="402" y="61"/>
                  </a:lnTo>
                  <a:lnTo>
                    <a:pt x="342" y="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>
              <a:off x="-2889500" y="2373775"/>
              <a:ext cx="98450" cy="146150"/>
            </a:xfrm>
            <a:custGeom>
              <a:avLst/>
              <a:gdLst/>
              <a:ahLst/>
              <a:cxnLst/>
              <a:rect l="l" t="t" r="r" b="b"/>
              <a:pathLst>
                <a:path w="3938" h="5846" extrusionOk="0">
                  <a:moveTo>
                    <a:pt x="181" y="0"/>
                  </a:moveTo>
                  <a:lnTo>
                    <a:pt x="121" y="20"/>
                  </a:lnTo>
                  <a:lnTo>
                    <a:pt x="61" y="40"/>
                  </a:lnTo>
                  <a:lnTo>
                    <a:pt x="20" y="101"/>
                  </a:lnTo>
                  <a:lnTo>
                    <a:pt x="0" y="181"/>
                  </a:lnTo>
                  <a:lnTo>
                    <a:pt x="0" y="623"/>
                  </a:lnTo>
                  <a:lnTo>
                    <a:pt x="41" y="1085"/>
                  </a:lnTo>
                  <a:lnTo>
                    <a:pt x="121" y="1527"/>
                  </a:lnTo>
                  <a:lnTo>
                    <a:pt x="241" y="1949"/>
                  </a:lnTo>
                  <a:lnTo>
                    <a:pt x="382" y="2370"/>
                  </a:lnTo>
                  <a:lnTo>
                    <a:pt x="543" y="2772"/>
                  </a:lnTo>
                  <a:lnTo>
                    <a:pt x="764" y="3154"/>
                  </a:lnTo>
                  <a:lnTo>
                    <a:pt x="985" y="3535"/>
                  </a:lnTo>
                  <a:lnTo>
                    <a:pt x="1246" y="3897"/>
                  </a:lnTo>
                  <a:lnTo>
                    <a:pt x="1527" y="4238"/>
                  </a:lnTo>
                  <a:lnTo>
                    <a:pt x="1848" y="4540"/>
                  </a:lnTo>
                  <a:lnTo>
                    <a:pt x="2170" y="4841"/>
                  </a:lnTo>
                  <a:lnTo>
                    <a:pt x="2531" y="5122"/>
                  </a:lnTo>
                  <a:lnTo>
                    <a:pt x="2893" y="5383"/>
                  </a:lnTo>
                  <a:lnTo>
                    <a:pt x="3274" y="5624"/>
                  </a:lnTo>
                  <a:lnTo>
                    <a:pt x="3676" y="5825"/>
                  </a:lnTo>
                  <a:lnTo>
                    <a:pt x="3756" y="5845"/>
                  </a:lnTo>
                  <a:lnTo>
                    <a:pt x="3817" y="5845"/>
                  </a:lnTo>
                  <a:lnTo>
                    <a:pt x="3877" y="5805"/>
                  </a:lnTo>
                  <a:lnTo>
                    <a:pt x="3917" y="5745"/>
                  </a:lnTo>
                  <a:lnTo>
                    <a:pt x="3937" y="5704"/>
                  </a:lnTo>
                  <a:lnTo>
                    <a:pt x="3937" y="5624"/>
                  </a:lnTo>
                  <a:lnTo>
                    <a:pt x="3917" y="5584"/>
                  </a:lnTo>
                  <a:lnTo>
                    <a:pt x="3857" y="5524"/>
                  </a:lnTo>
                  <a:lnTo>
                    <a:pt x="3475" y="5323"/>
                  </a:lnTo>
                  <a:lnTo>
                    <a:pt x="3094" y="5102"/>
                  </a:lnTo>
                  <a:lnTo>
                    <a:pt x="2752" y="4861"/>
                  </a:lnTo>
                  <a:lnTo>
                    <a:pt x="2411" y="4600"/>
                  </a:lnTo>
                  <a:lnTo>
                    <a:pt x="2109" y="4319"/>
                  </a:lnTo>
                  <a:lnTo>
                    <a:pt x="1808" y="4017"/>
                  </a:lnTo>
                  <a:lnTo>
                    <a:pt x="1547" y="3696"/>
                  </a:lnTo>
                  <a:lnTo>
                    <a:pt x="1286" y="3354"/>
                  </a:lnTo>
                  <a:lnTo>
                    <a:pt x="1065" y="3013"/>
                  </a:lnTo>
                  <a:lnTo>
                    <a:pt x="864" y="2651"/>
                  </a:lnTo>
                  <a:lnTo>
                    <a:pt x="703" y="2270"/>
                  </a:lnTo>
                  <a:lnTo>
                    <a:pt x="563" y="1868"/>
                  </a:lnTo>
                  <a:lnTo>
                    <a:pt x="462" y="1466"/>
                  </a:lnTo>
                  <a:lnTo>
                    <a:pt x="402" y="1045"/>
                  </a:lnTo>
                  <a:lnTo>
                    <a:pt x="362" y="603"/>
                  </a:lnTo>
                  <a:lnTo>
                    <a:pt x="362" y="181"/>
                  </a:lnTo>
                  <a:lnTo>
                    <a:pt x="342" y="101"/>
                  </a:lnTo>
                  <a:lnTo>
                    <a:pt x="302" y="40"/>
                  </a:lnTo>
                  <a:lnTo>
                    <a:pt x="241" y="2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>
              <a:off x="-2886500" y="2314025"/>
              <a:ext cx="14600" cy="29150"/>
            </a:xfrm>
            <a:custGeom>
              <a:avLst/>
              <a:gdLst/>
              <a:ahLst/>
              <a:cxnLst/>
              <a:rect l="l" t="t" r="r" b="b"/>
              <a:pathLst>
                <a:path w="584" h="1166" extrusionOk="0">
                  <a:moveTo>
                    <a:pt x="383" y="0"/>
                  </a:moveTo>
                  <a:lnTo>
                    <a:pt x="322" y="20"/>
                  </a:lnTo>
                  <a:lnTo>
                    <a:pt x="282" y="60"/>
                  </a:lnTo>
                  <a:lnTo>
                    <a:pt x="242" y="121"/>
                  </a:lnTo>
                  <a:lnTo>
                    <a:pt x="1" y="944"/>
                  </a:lnTo>
                  <a:lnTo>
                    <a:pt x="1" y="1024"/>
                  </a:lnTo>
                  <a:lnTo>
                    <a:pt x="21" y="1085"/>
                  </a:lnTo>
                  <a:lnTo>
                    <a:pt x="61" y="1125"/>
                  </a:lnTo>
                  <a:lnTo>
                    <a:pt x="121" y="1165"/>
                  </a:lnTo>
                  <a:lnTo>
                    <a:pt x="202" y="1165"/>
                  </a:lnTo>
                  <a:lnTo>
                    <a:pt x="262" y="1145"/>
                  </a:lnTo>
                  <a:lnTo>
                    <a:pt x="302" y="1105"/>
                  </a:lnTo>
                  <a:lnTo>
                    <a:pt x="342" y="1045"/>
                  </a:lnTo>
                  <a:lnTo>
                    <a:pt x="583" y="221"/>
                  </a:lnTo>
                  <a:lnTo>
                    <a:pt x="583" y="161"/>
                  </a:lnTo>
                  <a:lnTo>
                    <a:pt x="563" y="80"/>
                  </a:lnTo>
                  <a:lnTo>
                    <a:pt x="523" y="40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" name="Google Shape;919;p24"/>
          <p:cNvGrpSpPr/>
          <p:nvPr/>
        </p:nvGrpSpPr>
        <p:grpSpPr>
          <a:xfrm>
            <a:off x="4404370" y="3124021"/>
            <a:ext cx="479444" cy="366908"/>
            <a:chOff x="-1879225" y="2168900"/>
            <a:chExt cx="772300" cy="591025"/>
          </a:xfrm>
        </p:grpSpPr>
        <p:sp>
          <p:nvSpPr>
            <p:cNvPr id="920" name="Google Shape;920;p24"/>
            <p:cNvSpPr/>
            <p:nvPr/>
          </p:nvSpPr>
          <p:spPr>
            <a:xfrm>
              <a:off x="-1878200" y="2171400"/>
              <a:ext cx="767775" cy="448450"/>
            </a:xfrm>
            <a:custGeom>
              <a:avLst/>
              <a:gdLst/>
              <a:ahLst/>
              <a:cxnLst/>
              <a:rect l="l" t="t" r="r" b="b"/>
              <a:pathLst>
                <a:path w="30711" h="17938" extrusionOk="0">
                  <a:moveTo>
                    <a:pt x="14763" y="3375"/>
                  </a:moveTo>
                  <a:lnTo>
                    <a:pt x="15144" y="3395"/>
                  </a:lnTo>
                  <a:lnTo>
                    <a:pt x="15546" y="3415"/>
                  </a:lnTo>
                  <a:lnTo>
                    <a:pt x="15948" y="3456"/>
                  </a:lnTo>
                  <a:lnTo>
                    <a:pt x="16068" y="3476"/>
                  </a:lnTo>
                  <a:lnTo>
                    <a:pt x="16189" y="3456"/>
                  </a:lnTo>
                  <a:lnTo>
                    <a:pt x="16269" y="3456"/>
                  </a:lnTo>
                  <a:lnTo>
                    <a:pt x="16349" y="3476"/>
                  </a:lnTo>
                  <a:lnTo>
                    <a:pt x="16611" y="3536"/>
                  </a:lnTo>
                  <a:lnTo>
                    <a:pt x="16892" y="3596"/>
                  </a:lnTo>
                  <a:lnTo>
                    <a:pt x="17474" y="3676"/>
                  </a:lnTo>
                  <a:lnTo>
                    <a:pt x="17755" y="3717"/>
                  </a:lnTo>
                  <a:lnTo>
                    <a:pt x="18017" y="3797"/>
                  </a:lnTo>
                  <a:lnTo>
                    <a:pt x="18298" y="3877"/>
                  </a:lnTo>
                  <a:lnTo>
                    <a:pt x="18559" y="3978"/>
                  </a:lnTo>
                  <a:lnTo>
                    <a:pt x="18800" y="4118"/>
                  </a:lnTo>
                  <a:lnTo>
                    <a:pt x="19021" y="4279"/>
                  </a:lnTo>
                  <a:lnTo>
                    <a:pt x="19202" y="4460"/>
                  </a:lnTo>
                  <a:lnTo>
                    <a:pt x="19362" y="4681"/>
                  </a:lnTo>
                  <a:lnTo>
                    <a:pt x="19503" y="4902"/>
                  </a:lnTo>
                  <a:lnTo>
                    <a:pt x="19623" y="5163"/>
                  </a:lnTo>
                  <a:lnTo>
                    <a:pt x="19704" y="5404"/>
                  </a:lnTo>
                  <a:lnTo>
                    <a:pt x="19784" y="5685"/>
                  </a:lnTo>
                  <a:lnTo>
                    <a:pt x="19784" y="5705"/>
                  </a:lnTo>
                  <a:lnTo>
                    <a:pt x="19804" y="5645"/>
                  </a:lnTo>
                  <a:lnTo>
                    <a:pt x="19784" y="5806"/>
                  </a:lnTo>
                  <a:lnTo>
                    <a:pt x="19764" y="5926"/>
                  </a:lnTo>
                  <a:lnTo>
                    <a:pt x="19684" y="6267"/>
                  </a:lnTo>
                  <a:lnTo>
                    <a:pt x="19583" y="6609"/>
                  </a:lnTo>
                  <a:lnTo>
                    <a:pt x="19503" y="6750"/>
                  </a:lnTo>
                  <a:lnTo>
                    <a:pt x="19443" y="6910"/>
                  </a:lnTo>
                  <a:lnTo>
                    <a:pt x="19362" y="7031"/>
                  </a:lnTo>
                  <a:lnTo>
                    <a:pt x="19282" y="7111"/>
                  </a:lnTo>
                  <a:lnTo>
                    <a:pt x="19101" y="7292"/>
                  </a:lnTo>
                  <a:lnTo>
                    <a:pt x="18820" y="7553"/>
                  </a:lnTo>
                  <a:lnTo>
                    <a:pt x="18478" y="7834"/>
                  </a:lnTo>
                  <a:lnTo>
                    <a:pt x="18057" y="8115"/>
                  </a:lnTo>
                  <a:lnTo>
                    <a:pt x="17836" y="8256"/>
                  </a:lnTo>
                  <a:lnTo>
                    <a:pt x="17595" y="8397"/>
                  </a:lnTo>
                  <a:lnTo>
                    <a:pt x="17354" y="8497"/>
                  </a:lnTo>
                  <a:lnTo>
                    <a:pt x="17113" y="8617"/>
                  </a:lnTo>
                  <a:lnTo>
                    <a:pt x="16852" y="8698"/>
                  </a:lnTo>
                  <a:lnTo>
                    <a:pt x="16570" y="8758"/>
                  </a:lnTo>
                  <a:lnTo>
                    <a:pt x="16309" y="8798"/>
                  </a:lnTo>
                  <a:lnTo>
                    <a:pt x="16028" y="8818"/>
                  </a:lnTo>
                  <a:lnTo>
                    <a:pt x="15446" y="8778"/>
                  </a:lnTo>
                  <a:lnTo>
                    <a:pt x="14823" y="8718"/>
                  </a:lnTo>
                  <a:lnTo>
                    <a:pt x="14200" y="8617"/>
                  </a:lnTo>
                  <a:lnTo>
                    <a:pt x="13578" y="8477"/>
                  </a:lnTo>
                  <a:lnTo>
                    <a:pt x="13015" y="8316"/>
                  </a:lnTo>
                  <a:lnTo>
                    <a:pt x="12533" y="8135"/>
                  </a:lnTo>
                  <a:lnTo>
                    <a:pt x="12312" y="8055"/>
                  </a:lnTo>
                  <a:lnTo>
                    <a:pt x="12152" y="7975"/>
                  </a:lnTo>
                  <a:lnTo>
                    <a:pt x="12011" y="7874"/>
                  </a:lnTo>
                  <a:lnTo>
                    <a:pt x="11911" y="7774"/>
                  </a:lnTo>
                  <a:lnTo>
                    <a:pt x="11609" y="7432"/>
                  </a:lnTo>
                  <a:lnTo>
                    <a:pt x="11469" y="7272"/>
                  </a:lnTo>
                  <a:lnTo>
                    <a:pt x="11348" y="7091"/>
                  </a:lnTo>
                  <a:lnTo>
                    <a:pt x="11228" y="6910"/>
                  </a:lnTo>
                  <a:lnTo>
                    <a:pt x="11127" y="6709"/>
                  </a:lnTo>
                  <a:lnTo>
                    <a:pt x="11067" y="6508"/>
                  </a:lnTo>
                  <a:lnTo>
                    <a:pt x="11047" y="6288"/>
                  </a:lnTo>
                  <a:lnTo>
                    <a:pt x="11027" y="6047"/>
                  </a:lnTo>
                  <a:lnTo>
                    <a:pt x="10967" y="5826"/>
                  </a:lnTo>
                  <a:lnTo>
                    <a:pt x="11107" y="5806"/>
                  </a:lnTo>
                  <a:lnTo>
                    <a:pt x="11067" y="5685"/>
                  </a:lnTo>
                  <a:lnTo>
                    <a:pt x="11067" y="5544"/>
                  </a:lnTo>
                  <a:lnTo>
                    <a:pt x="11147" y="5203"/>
                  </a:lnTo>
                  <a:lnTo>
                    <a:pt x="11268" y="4882"/>
                  </a:lnTo>
                  <a:lnTo>
                    <a:pt x="11429" y="4580"/>
                  </a:lnTo>
                  <a:lnTo>
                    <a:pt x="11629" y="4319"/>
                  </a:lnTo>
                  <a:lnTo>
                    <a:pt x="11750" y="4199"/>
                  </a:lnTo>
                  <a:lnTo>
                    <a:pt x="11870" y="4098"/>
                  </a:lnTo>
                  <a:lnTo>
                    <a:pt x="11991" y="3998"/>
                  </a:lnTo>
                  <a:lnTo>
                    <a:pt x="12132" y="3897"/>
                  </a:lnTo>
                  <a:lnTo>
                    <a:pt x="12292" y="3817"/>
                  </a:lnTo>
                  <a:lnTo>
                    <a:pt x="12433" y="3737"/>
                  </a:lnTo>
                  <a:lnTo>
                    <a:pt x="12614" y="3676"/>
                  </a:lnTo>
                  <a:lnTo>
                    <a:pt x="12774" y="3616"/>
                  </a:lnTo>
                  <a:lnTo>
                    <a:pt x="13176" y="3516"/>
                  </a:lnTo>
                  <a:lnTo>
                    <a:pt x="13558" y="3435"/>
                  </a:lnTo>
                  <a:lnTo>
                    <a:pt x="13959" y="3395"/>
                  </a:lnTo>
                  <a:lnTo>
                    <a:pt x="14361" y="3375"/>
                  </a:lnTo>
                  <a:close/>
                  <a:moveTo>
                    <a:pt x="15687" y="1"/>
                  </a:moveTo>
                  <a:lnTo>
                    <a:pt x="15345" y="41"/>
                  </a:lnTo>
                  <a:lnTo>
                    <a:pt x="15004" y="81"/>
                  </a:lnTo>
                  <a:lnTo>
                    <a:pt x="14662" y="162"/>
                  </a:lnTo>
                  <a:lnTo>
                    <a:pt x="14321" y="242"/>
                  </a:lnTo>
                  <a:lnTo>
                    <a:pt x="13999" y="322"/>
                  </a:lnTo>
                  <a:lnTo>
                    <a:pt x="12714" y="543"/>
                  </a:lnTo>
                  <a:lnTo>
                    <a:pt x="11429" y="764"/>
                  </a:lnTo>
                  <a:lnTo>
                    <a:pt x="10806" y="885"/>
                  </a:lnTo>
                  <a:lnTo>
                    <a:pt x="10203" y="1025"/>
                  </a:lnTo>
                  <a:lnTo>
                    <a:pt x="9601" y="1206"/>
                  </a:lnTo>
                  <a:lnTo>
                    <a:pt x="9018" y="1407"/>
                  </a:lnTo>
                  <a:lnTo>
                    <a:pt x="8436" y="1608"/>
                  </a:lnTo>
                  <a:lnTo>
                    <a:pt x="7853" y="1849"/>
                  </a:lnTo>
                  <a:lnTo>
                    <a:pt x="7291" y="2110"/>
                  </a:lnTo>
                  <a:lnTo>
                    <a:pt x="6729" y="2411"/>
                  </a:lnTo>
                  <a:lnTo>
                    <a:pt x="6749" y="2512"/>
                  </a:lnTo>
                  <a:lnTo>
                    <a:pt x="6709" y="2612"/>
                  </a:lnTo>
                  <a:lnTo>
                    <a:pt x="6648" y="2692"/>
                  </a:lnTo>
                  <a:lnTo>
                    <a:pt x="6528" y="2773"/>
                  </a:lnTo>
                  <a:lnTo>
                    <a:pt x="6006" y="3034"/>
                  </a:lnTo>
                  <a:lnTo>
                    <a:pt x="5463" y="3315"/>
                  </a:lnTo>
                  <a:lnTo>
                    <a:pt x="4961" y="3616"/>
                  </a:lnTo>
                  <a:lnTo>
                    <a:pt x="4700" y="3797"/>
                  </a:lnTo>
                  <a:lnTo>
                    <a:pt x="4459" y="3978"/>
                  </a:lnTo>
                  <a:lnTo>
                    <a:pt x="4017" y="4339"/>
                  </a:lnTo>
                  <a:lnTo>
                    <a:pt x="3575" y="4721"/>
                  </a:lnTo>
                  <a:lnTo>
                    <a:pt x="3133" y="5103"/>
                  </a:lnTo>
                  <a:lnTo>
                    <a:pt x="2671" y="5464"/>
                  </a:lnTo>
                  <a:lnTo>
                    <a:pt x="2591" y="5504"/>
                  </a:lnTo>
                  <a:lnTo>
                    <a:pt x="2290" y="5886"/>
                  </a:lnTo>
                  <a:lnTo>
                    <a:pt x="1968" y="6267"/>
                  </a:lnTo>
                  <a:lnTo>
                    <a:pt x="1687" y="6669"/>
                  </a:lnTo>
                  <a:lnTo>
                    <a:pt x="1547" y="6870"/>
                  </a:lnTo>
                  <a:lnTo>
                    <a:pt x="1446" y="7091"/>
                  </a:lnTo>
                  <a:lnTo>
                    <a:pt x="1346" y="7312"/>
                  </a:lnTo>
                  <a:lnTo>
                    <a:pt x="1265" y="7533"/>
                  </a:lnTo>
                  <a:lnTo>
                    <a:pt x="1105" y="7995"/>
                  </a:lnTo>
                  <a:lnTo>
                    <a:pt x="1004" y="8216"/>
                  </a:lnTo>
                  <a:lnTo>
                    <a:pt x="924" y="8457"/>
                  </a:lnTo>
                  <a:lnTo>
                    <a:pt x="803" y="8658"/>
                  </a:lnTo>
                  <a:lnTo>
                    <a:pt x="683" y="8879"/>
                  </a:lnTo>
                  <a:lnTo>
                    <a:pt x="623" y="8939"/>
                  </a:lnTo>
                  <a:lnTo>
                    <a:pt x="562" y="8999"/>
                  </a:lnTo>
                  <a:lnTo>
                    <a:pt x="482" y="9039"/>
                  </a:lnTo>
                  <a:lnTo>
                    <a:pt x="422" y="9059"/>
                  </a:lnTo>
                  <a:lnTo>
                    <a:pt x="382" y="9401"/>
                  </a:lnTo>
                  <a:lnTo>
                    <a:pt x="362" y="9762"/>
                  </a:lnTo>
                  <a:lnTo>
                    <a:pt x="362" y="10224"/>
                  </a:lnTo>
                  <a:lnTo>
                    <a:pt x="281" y="10285"/>
                  </a:lnTo>
                  <a:lnTo>
                    <a:pt x="201" y="10385"/>
                  </a:lnTo>
                  <a:lnTo>
                    <a:pt x="121" y="10505"/>
                  </a:lnTo>
                  <a:lnTo>
                    <a:pt x="141" y="10586"/>
                  </a:lnTo>
                  <a:lnTo>
                    <a:pt x="161" y="10686"/>
                  </a:lnTo>
                  <a:lnTo>
                    <a:pt x="161" y="10947"/>
                  </a:lnTo>
                  <a:lnTo>
                    <a:pt x="141" y="11208"/>
                  </a:lnTo>
                  <a:lnTo>
                    <a:pt x="121" y="11289"/>
                  </a:lnTo>
                  <a:lnTo>
                    <a:pt x="100" y="11369"/>
                  </a:lnTo>
                  <a:lnTo>
                    <a:pt x="60" y="11429"/>
                  </a:lnTo>
                  <a:lnTo>
                    <a:pt x="0" y="11490"/>
                  </a:lnTo>
                  <a:lnTo>
                    <a:pt x="161" y="12213"/>
                  </a:lnTo>
                  <a:lnTo>
                    <a:pt x="321" y="13056"/>
                  </a:lnTo>
                  <a:lnTo>
                    <a:pt x="502" y="14061"/>
                  </a:lnTo>
                  <a:lnTo>
                    <a:pt x="623" y="14141"/>
                  </a:lnTo>
                  <a:lnTo>
                    <a:pt x="743" y="14221"/>
                  </a:lnTo>
                  <a:lnTo>
                    <a:pt x="864" y="14261"/>
                  </a:lnTo>
                  <a:lnTo>
                    <a:pt x="1024" y="14322"/>
                  </a:lnTo>
                  <a:lnTo>
                    <a:pt x="1085" y="14563"/>
                  </a:lnTo>
                  <a:lnTo>
                    <a:pt x="1125" y="14723"/>
                  </a:lnTo>
                  <a:lnTo>
                    <a:pt x="1185" y="14844"/>
                  </a:lnTo>
                  <a:lnTo>
                    <a:pt x="1265" y="14964"/>
                  </a:lnTo>
                  <a:lnTo>
                    <a:pt x="1346" y="15065"/>
                  </a:lnTo>
                  <a:lnTo>
                    <a:pt x="1446" y="15145"/>
                  </a:lnTo>
                  <a:lnTo>
                    <a:pt x="1547" y="15226"/>
                  </a:lnTo>
                  <a:lnTo>
                    <a:pt x="1647" y="15286"/>
                  </a:lnTo>
                  <a:lnTo>
                    <a:pt x="1747" y="15326"/>
                  </a:lnTo>
                  <a:lnTo>
                    <a:pt x="1868" y="15366"/>
                  </a:lnTo>
                  <a:lnTo>
                    <a:pt x="1988" y="15386"/>
                  </a:lnTo>
                  <a:lnTo>
                    <a:pt x="2230" y="15386"/>
                  </a:lnTo>
                  <a:lnTo>
                    <a:pt x="2471" y="15346"/>
                  </a:lnTo>
                  <a:lnTo>
                    <a:pt x="2712" y="15246"/>
                  </a:lnTo>
                  <a:lnTo>
                    <a:pt x="3013" y="15426"/>
                  </a:lnTo>
                  <a:lnTo>
                    <a:pt x="3334" y="15587"/>
                  </a:lnTo>
                  <a:lnTo>
                    <a:pt x="3656" y="15708"/>
                  </a:lnTo>
                  <a:lnTo>
                    <a:pt x="3997" y="15788"/>
                  </a:lnTo>
                  <a:lnTo>
                    <a:pt x="4158" y="15969"/>
                  </a:lnTo>
                  <a:lnTo>
                    <a:pt x="4318" y="16129"/>
                  </a:lnTo>
                  <a:lnTo>
                    <a:pt x="4479" y="16290"/>
                  </a:lnTo>
                  <a:lnTo>
                    <a:pt x="4680" y="16431"/>
                  </a:lnTo>
                  <a:lnTo>
                    <a:pt x="4861" y="16571"/>
                  </a:lnTo>
                  <a:lnTo>
                    <a:pt x="5062" y="16692"/>
                  </a:lnTo>
                  <a:lnTo>
                    <a:pt x="5262" y="16792"/>
                  </a:lnTo>
                  <a:lnTo>
                    <a:pt x="5463" y="16873"/>
                  </a:lnTo>
                  <a:lnTo>
                    <a:pt x="5684" y="17073"/>
                  </a:lnTo>
                  <a:lnTo>
                    <a:pt x="5925" y="17254"/>
                  </a:lnTo>
                  <a:lnTo>
                    <a:pt x="6166" y="17415"/>
                  </a:lnTo>
                  <a:lnTo>
                    <a:pt x="6447" y="17535"/>
                  </a:lnTo>
                  <a:lnTo>
                    <a:pt x="6528" y="17576"/>
                  </a:lnTo>
                  <a:lnTo>
                    <a:pt x="6628" y="17596"/>
                  </a:lnTo>
                  <a:lnTo>
                    <a:pt x="6809" y="17596"/>
                  </a:lnTo>
                  <a:lnTo>
                    <a:pt x="6990" y="17576"/>
                  </a:lnTo>
                  <a:lnTo>
                    <a:pt x="7170" y="17495"/>
                  </a:lnTo>
                  <a:lnTo>
                    <a:pt x="7351" y="17415"/>
                  </a:lnTo>
                  <a:lnTo>
                    <a:pt x="7492" y="17294"/>
                  </a:lnTo>
                  <a:lnTo>
                    <a:pt x="7632" y="17154"/>
                  </a:lnTo>
                  <a:lnTo>
                    <a:pt x="7733" y="17013"/>
                  </a:lnTo>
                  <a:lnTo>
                    <a:pt x="7853" y="16812"/>
                  </a:lnTo>
                  <a:lnTo>
                    <a:pt x="7974" y="16611"/>
                  </a:lnTo>
                  <a:lnTo>
                    <a:pt x="9159" y="15527"/>
                  </a:lnTo>
                  <a:lnTo>
                    <a:pt x="9320" y="15426"/>
                  </a:lnTo>
                  <a:lnTo>
                    <a:pt x="9480" y="15346"/>
                  </a:lnTo>
                  <a:lnTo>
                    <a:pt x="9701" y="15266"/>
                  </a:lnTo>
                  <a:lnTo>
                    <a:pt x="10223" y="15226"/>
                  </a:lnTo>
                  <a:lnTo>
                    <a:pt x="10324" y="15226"/>
                  </a:lnTo>
                  <a:lnTo>
                    <a:pt x="10424" y="15266"/>
                  </a:lnTo>
                  <a:lnTo>
                    <a:pt x="11589" y="15768"/>
                  </a:lnTo>
                  <a:lnTo>
                    <a:pt x="12172" y="16009"/>
                  </a:lnTo>
                  <a:lnTo>
                    <a:pt x="12373" y="16089"/>
                  </a:lnTo>
                  <a:lnTo>
                    <a:pt x="12493" y="16129"/>
                  </a:lnTo>
                  <a:lnTo>
                    <a:pt x="12774" y="16129"/>
                  </a:lnTo>
                  <a:lnTo>
                    <a:pt x="13216" y="16109"/>
                  </a:lnTo>
                  <a:lnTo>
                    <a:pt x="13457" y="16069"/>
                  </a:lnTo>
                  <a:lnTo>
                    <a:pt x="13698" y="16009"/>
                  </a:lnTo>
                  <a:lnTo>
                    <a:pt x="13899" y="15949"/>
                  </a:lnTo>
                  <a:lnTo>
                    <a:pt x="14080" y="15868"/>
                  </a:lnTo>
                  <a:lnTo>
                    <a:pt x="14682" y="15366"/>
                  </a:lnTo>
                  <a:lnTo>
                    <a:pt x="14863" y="15266"/>
                  </a:lnTo>
                  <a:lnTo>
                    <a:pt x="15024" y="15165"/>
                  </a:lnTo>
                  <a:lnTo>
                    <a:pt x="15205" y="15025"/>
                  </a:lnTo>
                  <a:lnTo>
                    <a:pt x="15365" y="14864"/>
                  </a:lnTo>
                  <a:lnTo>
                    <a:pt x="15466" y="14723"/>
                  </a:lnTo>
                  <a:lnTo>
                    <a:pt x="15566" y="14583"/>
                  </a:lnTo>
                  <a:lnTo>
                    <a:pt x="15667" y="14502"/>
                  </a:lnTo>
                  <a:lnTo>
                    <a:pt x="15807" y="14402"/>
                  </a:lnTo>
                  <a:lnTo>
                    <a:pt x="16530" y="14342"/>
                  </a:lnTo>
                  <a:lnTo>
                    <a:pt x="16691" y="14402"/>
                  </a:lnTo>
                  <a:lnTo>
                    <a:pt x="16872" y="14543"/>
                  </a:lnTo>
                  <a:lnTo>
                    <a:pt x="17193" y="14824"/>
                  </a:lnTo>
                  <a:lnTo>
                    <a:pt x="17514" y="15145"/>
                  </a:lnTo>
                  <a:lnTo>
                    <a:pt x="17856" y="15507"/>
                  </a:lnTo>
                  <a:lnTo>
                    <a:pt x="18157" y="15848"/>
                  </a:lnTo>
                  <a:lnTo>
                    <a:pt x="18619" y="16431"/>
                  </a:lnTo>
                  <a:lnTo>
                    <a:pt x="18800" y="16672"/>
                  </a:lnTo>
                  <a:lnTo>
                    <a:pt x="20045" y="17756"/>
                  </a:lnTo>
                  <a:lnTo>
                    <a:pt x="20366" y="17837"/>
                  </a:lnTo>
                  <a:lnTo>
                    <a:pt x="20688" y="17877"/>
                  </a:lnTo>
                  <a:lnTo>
                    <a:pt x="21049" y="17897"/>
                  </a:lnTo>
                  <a:lnTo>
                    <a:pt x="21270" y="17937"/>
                  </a:lnTo>
                  <a:lnTo>
                    <a:pt x="21491" y="17937"/>
                  </a:lnTo>
                  <a:lnTo>
                    <a:pt x="21712" y="17897"/>
                  </a:lnTo>
                  <a:lnTo>
                    <a:pt x="21813" y="17877"/>
                  </a:lnTo>
                  <a:lnTo>
                    <a:pt x="21913" y="17817"/>
                  </a:lnTo>
                  <a:lnTo>
                    <a:pt x="22013" y="17756"/>
                  </a:lnTo>
                  <a:lnTo>
                    <a:pt x="22114" y="17676"/>
                  </a:lnTo>
                  <a:lnTo>
                    <a:pt x="22194" y="17596"/>
                  </a:lnTo>
                  <a:lnTo>
                    <a:pt x="22295" y="17495"/>
                  </a:lnTo>
                  <a:lnTo>
                    <a:pt x="22375" y="17375"/>
                  </a:lnTo>
                  <a:lnTo>
                    <a:pt x="22455" y="17254"/>
                  </a:lnTo>
                  <a:lnTo>
                    <a:pt x="22596" y="16933"/>
                  </a:lnTo>
                  <a:lnTo>
                    <a:pt x="22656" y="16712"/>
                  </a:lnTo>
                  <a:lnTo>
                    <a:pt x="22716" y="16491"/>
                  </a:lnTo>
                  <a:lnTo>
                    <a:pt x="22737" y="16270"/>
                  </a:lnTo>
                  <a:lnTo>
                    <a:pt x="22737" y="16049"/>
                  </a:lnTo>
                  <a:lnTo>
                    <a:pt x="23138" y="15306"/>
                  </a:lnTo>
                  <a:lnTo>
                    <a:pt x="23199" y="15205"/>
                  </a:lnTo>
                  <a:lnTo>
                    <a:pt x="23339" y="14964"/>
                  </a:lnTo>
                  <a:lnTo>
                    <a:pt x="23440" y="14804"/>
                  </a:lnTo>
                  <a:lnTo>
                    <a:pt x="23580" y="14643"/>
                  </a:lnTo>
                  <a:lnTo>
                    <a:pt x="23761" y="14482"/>
                  </a:lnTo>
                  <a:lnTo>
                    <a:pt x="23962" y="14322"/>
                  </a:lnTo>
                  <a:lnTo>
                    <a:pt x="24122" y="14322"/>
                  </a:lnTo>
                  <a:lnTo>
                    <a:pt x="24263" y="14302"/>
                  </a:lnTo>
                  <a:lnTo>
                    <a:pt x="24384" y="14282"/>
                  </a:lnTo>
                  <a:lnTo>
                    <a:pt x="24484" y="14241"/>
                  </a:lnTo>
                  <a:lnTo>
                    <a:pt x="24705" y="14141"/>
                  </a:lnTo>
                  <a:lnTo>
                    <a:pt x="24886" y="14020"/>
                  </a:lnTo>
                  <a:lnTo>
                    <a:pt x="25328" y="13940"/>
                  </a:lnTo>
                  <a:lnTo>
                    <a:pt x="25810" y="13840"/>
                  </a:lnTo>
                  <a:lnTo>
                    <a:pt x="26272" y="13719"/>
                  </a:lnTo>
                  <a:lnTo>
                    <a:pt x="26734" y="13579"/>
                  </a:lnTo>
                  <a:lnTo>
                    <a:pt x="27175" y="13438"/>
                  </a:lnTo>
                  <a:lnTo>
                    <a:pt x="27557" y="13257"/>
                  </a:lnTo>
                  <a:lnTo>
                    <a:pt x="27718" y="13157"/>
                  </a:lnTo>
                  <a:lnTo>
                    <a:pt x="27858" y="13056"/>
                  </a:lnTo>
                  <a:lnTo>
                    <a:pt x="27999" y="12936"/>
                  </a:lnTo>
                  <a:lnTo>
                    <a:pt x="28099" y="12835"/>
                  </a:lnTo>
                  <a:lnTo>
                    <a:pt x="28762" y="12072"/>
                  </a:lnTo>
                  <a:lnTo>
                    <a:pt x="28943" y="11992"/>
                  </a:lnTo>
                  <a:lnTo>
                    <a:pt x="29124" y="11891"/>
                  </a:lnTo>
                  <a:lnTo>
                    <a:pt x="29304" y="11771"/>
                  </a:lnTo>
                  <a:lnTo>
                    <a:pt x="29465" y="11650"/>
                  </a:lnTo>
                  <a:lnTo>
                    <a:pt x="29606" y="11490"/>
                  </a:lnTo>
                  <a:lnTo>
                    <a:pt x="29726" y="11329"/>
                  </a:lnTo>
                  <a:lnTo>
                    <a:pt x="29847" y="11148"/>
                  </a:lnTo>
                  <a:lnTo>
                    <a:pt x="29947" y="10947"/>
                  </a:lnTo>
                  <a:lnTo>
                    <a:pt x="30027" y="10746"/>
                  </a:lnTo>
                  <a:lnTo>
                    <a:pt x="30088" y="10526"/>
                  </a:lnTo>
                  <a:lnTo>
                    <a:pt x="30329" y="10184"/>
                  </a:lnTo>
                  <a:lnTo>
                    <a:pt x="30449" y="9983"/>
                  </a:lnTo>
                  <a:lnTo>
                    <a:pt x="30530" y="9802"/>
                  </a:lnTo>
                  <a:lnTo>
                    <a:pt x="30610" y="9602"/>
                  </a:lnTo>
                  <a:lnTo>
                    <a:pt x="30670" y="9401"/>
                  </a:lnTo>
                  <a:lnTo>
                    <a:pt x="30710" y="9200"/>
                  </a:lnTo>
                  <a:lnTo>
                    <a:pt x="30710" y="9019"/>
                  </a:lnTo>
                  <a:lnTo>
                    <a:pt x="30610" y="8296"/>
                  </a:lnTo>
                  <a:lnTo>
                    <a:pt x="30489" y="7493"/>
                  </a:lnTo>
                  <a:lnTo>
                    <a:pt x="30429" y="7191"/>
                  </a:lnTo>
                  <a:lnTo>
                    <a:pt x="30369" y="6890"/>
                  </a:lnTo>
                  <a:lnTo>
                    <a:pt x="30289" y="6609"/>
                  </a:lnTo>
                  <a:lnTo>
                    <a:pt x="30168" y="6328"/>
                  </a:lnTo>
                  <a:lnTo>
                    <a:pt x="30048" y="6047"/>
                  </a:lnTo>
                  <a:lnTo>
                    <a:pt x="29907" y="5806"/>
                  </a:lnTo>
                  <a:lnTo>
                    <a:pt x="29726" y="5564"/>
                  </a:lnTo>
                  <a:lnTo>
                    <a:pt x="29545" y="5323"/>
                  </a:lnTo>
                  <a:lnTo>
                    <a:pt x="28943" y="4540"/>
                  </a:lnTo>
                  <a:lnTo>
                    <a:pt x="28622" y="4138"/>
                  </a:lnTo>
                  <a:lnTo>
                    <a:pt x="28320" y="3757"/>
                  </a:lnTo>
                  <a:lnTo>
                    <a:pt x="28300" y="3757"/>
                  </a:lnTo>
                  <a:lnTo>
                    <a:pt x="28160" y="3476"/>
                  </a:lnTo>
                  <a:lnTo>
                    <a:pt x="27999" y="3235"/>
                  </a:lnTo>
                  <a:lnTo>
                    <a:pt x="27818" y="3014"/>
                  </a:lnTo>
                  <a:lnTo>
                    <a:pt x="27617" y="2813"/>
                  </a:lnTo>
                  <a:lnTo>
                    <a:pt x="27416" y="2612"/>
                  </a:lnTo>
                  <a:lnTo>
                    <a:pt x="27216" y="2431"/>
                  </a:lnTo>
                  <a:lnTo>
                    <a:pt x="26975" y="2270"/>
                  </a:lnTo>
                  <a:lnTo>
                    <a:pt x="26754" y="2130"/>
                  </a:lnTo>
                  <a:lnTo>
                    <a:pt x="26513" y="2009"/>
                  </a:lnTo>
                  <a:lnTo>
                    <a:pt x="26251" y="1889"/>
                  </a:lnTo>
                  <a:lnTo>
                    <a:pt x="25990" y="1788"/>
                  </a:lnTo>
                  <a:lnTo>
                    <a:pt x="25729" y="1688"/>
                  </a:lnTo>
                  <a:lnTo>
                    <a:pt x="25187" y="1547"/>
                  </a:lnTo>
                  <a:lnTo>
                    <a:pt x="24604" y="1427"/>
                  </a:lnTo>
                  <a:lnTo>
                    <a:pt x="23620" y="1246"/>
                  </a:lnTo>
                  <a:lnTo>
                    <a:pt x="22636" y="1045"/>
                  </a:lnTo>
                  <a:lnTo>
                    <a:pt x="20648" y="644"/>
                  </a:lnTo>
                  <a:lnTo>
                    <a:pt x="19664" y="443"/>
                  </a:lnTo>
                  <a:lnTo>
                    <a:pt x="18659" y="262"/>
                  </a:lnTo>
                  <a:lnTo>
                    <a:pt x="17675" y="121"/>
                  </a:lnTo>
                  <a:lnTo>
                    <a:pt x="16671" y="1"/>
                  </a:lnTo>
                  <a:close/>
                </a:path>
              </a:pathLst>
            </a:custGeom>
            <a:solidFill>
              <a:srgbClr val="A865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>
              <a:off x="-1857625" y="2434525"/>
              <a:ext cx="738150" cy="317875"/>
            </a:xfrm>
            <a:custGeom>
              <a:avLst/>
              <a:gdLst/>
              <a:ahLst/>
              <a:cxnLst/>
              <a:rect l="l" t="t" r="r" b="b"/>
              <a:pathLst>
                <a:path w="29526" h="12715" extrusionOk="0">
                  <a:moveTo>
                    <a:pt x="29265" y="1"/>
                  </a:moveTo>
                  <a:lnTo>
                    <a:pt x="29044" y="322"/>
                  </a:lnTo>
                  <a:lnTo>
                    <a:pt x="28823" y="663"/>
                  </a:lnTo>
                  <a:lnTo>
                    <a:pt x="28542" y="1065"/>
                  </a:lnTo>
                  <a:lnTo>
                    <a:pt x="28220" y="1467"/>
                  </a:lnTo>
                  <a:lnTo>
                    <a:pt x="27899" y="1828"/>
                  </a:lnTo>
                  <a:lnTo>
                    <a:pt x="27718" y="1989"/>
                  </a:lnTo>
                  <a:lnTo>
                    <a:pt x="27578" y="2130"/>
                  </a:lnTo>
                  <a:lnTo>
                    <a:pt x="27417" y="2230"/>
                  </a:lnTo>
                  <a:lnTo>
                    <a:pt x="27276" y="2310"/>
                  </a:lnTo>
                  <a:lnTo>
                    <a:pt x="27035" y="2431"/>
                  </a:lnTo>
                  <a:lnTo>
                    <a:pt x="26794" y="2571"/>
                  </a:lnTo>
                  <a:lnTo>
                    <a:pt x="26332" y="2933"/>
                  </a:lnTo>
                  <a:lnTo>
                    <a:pt x="26071" y="3114"/>
                  </a:lnTo>
                  <a:lnTo>
                    <a:pt x="25750" y="3274"/>
                  </a:lnTo>
                  <a:lnTo>
                    <a:pt x="25569" y="3335"/>
                  </a:lnTo>
                  <a:lnTo>
                    <a:pt x="25388" y="3415"/>
                  </a:lnTo>
                  <a:lnTo>
                    <a:pt x="25167" y="3475"/>
                  </a:lnTo>
                  <a:lnTo>
                    <a:pt x="24926" y="3515"/>
                  </a:lnTo>
                  <a:lnTo>
                    <a:pt x="24063" y="3656"/>
                  </a:lnTo>
                  <a:lnTo>
                    <a:pt x="23721" y="3696"/>
                  </a:lnTo>
                  <a:lnTo>
                    <a:pt x="23420" y="3757"/>
                  </a:lnTo>
                  <a:lnTo>
                    <a:pt x="23179" y="3837"/>
                  </a:lnTo>
                  <a:lnTo>
                    <a:pt x="22978" y="3917"/>
                  </a:lnTo>
                  <a:lnTo>
                    <a:pt x="22878" y="3977"/>
                  </a:lnTo>
                  <a:lnTo>
                    <a:pt x="22797" y="4058"/>
                  </a:lnTo>
                  <a:lnTo>
                    <a:pt x="22737" y="4138"/>
                  </a:lnTo>
                  <a:lnTo>
                    <a:pt x="22657" y="4239"/>
                  </a:lnTo>
                  <a:lnTo>
                    <a:pt x="22315" y="4861"/>
                  </a:lnTo>
                  <a:lnTo>
                    <a:pt x="21873" y="5685"/>
                  </a:lnTo>
                  <a:lnTo>
                    <a:pt x="21351" y="6729"/>
                  </a:lnTo>
                  <a:lnTo>
                    <a:pt x="21090" y="6930"/>
                  </a:lnTo>
                  <a:lnTo>
                    <a:pt x="20809" y="7111"/>
                  </a:lnTo>
                  <a:lnTo>
                    <a:pt x="20447" y="7292"/>
                  </a:lnTo>
                  <a:lnTo>
                    <a:pt x="20267" y="7372"/>
                  </a:lnTo>
                  <a:lnTo>
                    <a:pt x="20066" y="7432"/>
                  </a:lnTo>
                  <a:lnTo>
                    <a:pt x="19865" y="7472"/>
                  </a:lnTo>
                  <a:lnTo>
                    <a:pt x="19644" y="7492"/>
                  </a:lnTo>
                  <a:lnTo>
                    <a:pt x="19443" y="7492"/>
                  </a:lnTo>
                  <a:lnTo>
                    <a:pt x="19242" y="7452"/>
                  </a:lnTo>
                  <a:lnTo>
                    <a:pt x="19061" y="7372"/>
                  </a:lnTo>
                  <a:lnTo>
                    <a:pt x="18881" y="7231"/>
                  </a:lnTo>
                  <a:lnTo>
                    <a:pt x="18720" y="7071"/>
                  </a:lnTo>
                  <a:lnTo>
                    <a:pt x="18539" y="6870"/>
                  </a:lnTo>
                  <a:lnTo>
                    <a:pt x="18379" y="6649"/>
                  </a:lnTo>
                  <a:lnTo>
                    <a:pt x="18218" y="6408"/>
                  </a:lnTo>
                  <a:lnTo>
                    <a:pt x="17876" y="5906"/>
                  </a:lnTo>
                  <a:lnTo>
                    <a:pt x="17555" y="5363"/>
                  </a:lnTo>
                  <a:lnTo>
                    <a:pt x="17254" y="4881"/>
                  </a:lnTo>
                  <a:lnTo>
                    <a:pt x="16952" y="4459"/>
                  </a:lnTo>
                  <a:lnTo>
                    <a:pt x="16812" y="4279"/>
                  </a:lnTo>
                  <a:lnTo>
                    <a:pt x="16671" y="4158"/>
                  </a:lnTo>
                  <a:lnTo>
                    <a:pt x="16531" y="4058"/>
                  </a:lnTo>
                  <a:lnTo>
                    <a:pt x="16410" y="3998"/>
                  </a:lnTo>
                  <a:lnTo>
                    <a:pt x="16129" y="3937"/>
                  </a:lnTo>
                  <a:lnTo>
                    <a:pt x="15868" y="3897"/>
                  </a:lnTo>
                  <a:lnTo>
                    <a:pt x="15607" y="3857"/>
                  </a:lnTo>
                  <a:lnTo>
                    <a:pt x="15386" y="3857"/>
                  </a:lnTo>
                  <a:lnTo>
                    <a:pt x="15165" y="3877"/>
                  </a:lnTo>
                  <a:lnTo>
                    <a:pt x="14984" y="3917"/>
                  </a:lnTo>
                  <a:lnTo>
                    <a:pt x="14844" y="3977"/>
                  </a:lnTo>
                  <a:lnTo>
                    <a:pt x="14783" y="4018"/>
                  </a:lnTo>
                  <a:lnTo>
                    <a:pt x="14743" y="4058"/>
                  </a:lnTo>
                  <a:lnTo>
                    <a:pt x="14623" y="4198"/>
                  </a:lnTo>
                  <a:lnTo>
                    <a:pt x="14422" y="4379"/>
                  </a:lnTo>
                  <a:lnTo>
                    <a:pt x="13920" y="4801"/>
                  </a:lnTo>
                  <a:lnTo>
                    <a:pt x="13257" y="5343"/>
                  </a:lnTo>
                  <a:lnTo>
                    <a:pt x="13036" y="5424"/>
                  </a:lnTo>
                  <a:lnTo>
                    <a:pt x="12815" y="5524"/>
                  </a:lnTo>
                  <a:lnTo>
                    <a:pt x="12554" y="5624"/>
                  </a:lnTo>
                  <a:lnTo>
                    <a:pt x="12253" y="5725"/>
                  </a:lnTo>
                  <a:lnTo>
                    <a:pt x="11951" y="5785"/>
                  </a:lnTo>
                  <a:lnTo>
                    <a:pt x="11811" y="5805"/>
                  </a:lnTo>
                  <a:lnTo>
                    <a:pt x="11670" y="5805"/>
                  </a:lnTo>
                  <a:lnTo>
                    <a:pt x="11529" y="5785"/>
                  </a:lnTo>
                  <a:lnTo>
                    <a:pt x="11429" y="5765"/>
                  </a:lnTo>
                  <a:lnTo>
                    <a:pt x="11168" y="5645"/>
                  </a:lnTo>
                  <a:lnTo>
                    <a:pt x="10887" y="5504"/>
                  </a:lnTo>
                  <a:lnTo>
                    <a:pt x="10284" y="5162"/>
                  </a:lnTo>
                  <a:lnTo>
                    <a:pt x="9601" y="4741"/>
                  </a:lnTo>
                  <a:lnTo>
                    <a:pt x="8336" y="5002"/>
                  </a:lnTo>
                  <a:lnTo>
                    <a:pt x="6669" y="6769"/>
                  </a:lnTo>
                  <a:lnTo>
                    <a:pt x="5785" y="6609"/>
                  </a:lnTo>
                  <a:lnTo>
                    <a:pt x="5102" y="6468"/>
                  </a:lnTo>
                  <a:lnTo>
                    <a:pt x="4841" y="6408"/>
                  </a:lnTo>
                  <a:lnTo>
                    <a:pt x="4640" y="6348"/>
                  </a:lnTo>
                  <a:lnTo>
                    <a:pt x="4459" y="6247"/>
                  </a:lnTo>
                  <a:lnTo>
                    <a:pt x="4178" y="6066"/>
                  </a:lnTo>
                  <a:lnTo>
                    <a:pt x="3415" y="5544"/>
                  </a:lnTo>
                  <a:lnTo>
                    <a:pt x="2973" y="5263"/>
                  </a:lnTo>
                  <a:lnTo>
                    <a:pt x="2511" y="5002"/>
                  </a:lnTo>
                  <a:lnTo>
                    <a:pt x="2069" y="4781"/>
                  </a:lnTo>
                  <a:lnTo>
                    <a:pt x="1848" y="4701"/>
                  </a:lnTo>
                  <a:lnTo>
                    <a:pt x="1648" y="4640"/>
                  </a:lnTo>
                  <a:lnTo>
                    <a:pt x="1286" y="4540"/>
                  </a:lnTo>
                  <a:lnTo>
                    <a:pt x="965" y="4419"/>
                  </a:lnTo>
                  <a:lnTo>
                    <a:pt x="442" y="4239"/>
                  </a:lnTo>
                  <a:lnTo>
                    <a:pt x="121" y="4098"/>
                  </a:lnTo>
                  <a:lnTo>
                    <a:pt x="1" y="4038"/>
                  </a:lnTo>
                  <a:lnTo>
                    <a:pt x="302" y="4680"/>
                  </a:lnTo>
                  <a:lnTo>
                    <a:pt x="623" y="5383"/>
                  </a:lnTo>
                  <a:lnTo>
                    <a:pt x="1045" y="6187"/>
                  </a:lnTo>
                  <a:lnTo>
                    <a:pt x="1266" y="6629"/>
                  </a:lnTo>
                  <a:lnTo>
                    <a:pt x="1527" y="7051"/>
                  </a:lnTo>
                  <a:lnTo>
                    <a:pt x="1788" y="7492"/>
                  </a:lnTo>
                  <a:lnTo>
                    <a:pt x="2049" y="7894"/>
                  </a:lnTo>
                  <a:lnTo>
                    <a:pt x="2330" y="8256"/>
                  </a:lnTo>
                  <a:lnTo>
                    <a:pt x="2612" y="8597"/>
                  </a:lnTo>
                  <a:lnTo>
                    <a:pt x="2893" y="8878"/>
                  </a:lnTo>
                  <a:lnTo>
                    <a:pt x="3033" y="8999"/>
                  </a:lnTo>
                  <a:lnTo>
                    <a:pt x="3174" y="9099"/>
                  </a:lnTo>
                  <a:lnTo>
                    <a:pt x="3837" y="9521"/>
                  </a:lnTo>
                  <a:lnTo>
                    <a:pt x="4701" y="10023"/>
                  </a:lnTo>
                  <a:lnTo>
                    <a:pt x="5665" y="10565"/>
                  </a:lnTo>
                  <a:lnTo>
                    <a:pt x="6689" y="11088"/>
                  </a:lnTo>
                  <a:lnTo>
                    <a:pt x="7653" y="11590"/>
                  </a:lnTo>
                  <a:lnTo>
                    <a:pt x="8537" y="11991"/>
                  </a:lnTo>
                  <a:lnTo>
                    <a:pt x="9220" y="12293"/>
                  </a:lnTo>
                  <a:lnTo>
                    <a:pt x="9481" y="12393"/>
                  </a:lnTo>
                  <a:lnTo>
                    <a:pt x="9662" y="12453"/>
                  </a:lnTo>
                  <a:lnTo>
                    <a:pt x="10043" y="12514"/>
                  </a:lnTo>
                  <a:lnTo>
                    <a:pt x="10606" y="12574"/>
                  </a:lnTo>
                  <a:lnTo>
                    <a:pt x="11288" y="12634"/>
                  </a:lnTo>
                  <a:lnTo>
                    <a:pt x="12052" y="12674"/>
                  </a:lnTo>
                  <a:lnTo>
                    <a:pt x="12875" y="12715"/>
                  </a:lnTo>
                  <a:lnTo>
                    <a:pt x="14462" y="12715"/>
                  </a:lnTo>
                  <a:lnTo>
                    <a:pt x="15145" y="12674"/>
                  </a:lnTo>
                  <a:lnTo>
                    <a:pt x="16711" y="12554"/>
                  </a:lnTo>
                  <a:lnTo>
                    <a:pt x="17676" y="12453"/>
                  </a:lnTo>
                  <a:lnTo>
                    <a:pt x="18680" y="12333"/>
                  </a:lnTo>
                  <a:lnTo>
                    <a:pt x="19182" y="12253"/>
                  </a:lnTo>
                  <a:lnTo>
                    <a:pt x="19684" y="12152"/>
                  </a:lnTo>
                  <a:lnTo>
                    <a:pt x="20166" y="12052"/>
                  </a:lnTo>
                  <a:lnTo>
                    <a:pt x="20648" y="11911"/>
                  </a:lnTo>
                  <a:lnTo>
                    <a:pt x="21110" y="11771"/>
                  </a:lnTo>
                  <a:lnTo>
                    <a:pt x="21532" y="11610"/>
                  </a:lnTo>
                  <a:lnTo>
                    <a:pt x="21934" y="11429"/>
                  </a:lnTo>
                  <a:lnTo>
                    <a:pt x="22275" y="11228"/>
                  </a:lnTo>
                  <a:lnTo>
                    <a:pt x="22978" y="10806"/>
                  </a:lnTo>
                  <a:lnTo>
                    <a:pt x="23681" y="10405"/>
                  </a:lnTo>
                  <a:lnTo>
                    <a:pt x="24384" y="10003"/>
                  </a:lnTo>
                  <a:lnTo>
                    <a:pt x="25087" y="9601"/>
                  </a:lnTo>
                  <a:lnTo>
                    <a:pt x="25428" y="9380"/>
                  </a:lnTo>
                  <a:lnTo>
                    <a:pt x="25750" y="9159"/>
                  </a:lnTo>
                  <a:lnTo>
                    <a:pt x="26071" y="8939"/>
                  </a:lnTo>
                  <a:lnTo>
                    <a:pt x="26352" y="8697"/>
                  </a:lnTo>
                  <a:lnTo>
                    <a:pt x="26634" y="8436"/>
                  </a:lnTo>
                  <a:lnTo>
                    <a:pt x="26895" y="8175"/>
                  </a:lnTo>
                  <a:lnTo>
                    <a:pt x="27136" y="7894"/>
                  </a:lnTo>
                  <a:lnTo>
                    <a:pt x="27337" y="7613"/>
                  </a:lnTo>
                  <a:lnTo>
                    <a:pt x="27738" y="6970"/>
                  </a:lnTo>
                  <a:lnTo>
                    <a:pt x="28160" y="6247"/>
                  </a:lnTo>
                  <a:lnTo>
                    <a:pt x="28562" y="5484"/>
                  </a:lnTo>
                  <a:lnTo>
                    <a:pt x="28923" y="4721"/>
                  </a:lnTo>
                  <a:lnTo>
                    <a:pt x="29084" y="4359"/>
                  </a:lnTo>
                  <a:lnTo>
                    <a:pt x="29225" y="3977"/>
                  </a:lnTo>
                  <a:lnTo>
                    <a:pt x="29345" y="3616"/>
                  </a:lnTo>
                  <a:lnTo>
                    <a:pt x="29446" y="3274"/>
                  </a:lnTo>
                  <a:lnTo>
                    <a:pt x="29506" y="2953"/>
                  </a:lnTo>
                  <a:lnTo>
                    <a:pt x="29526" y="2632"/>
                  </a:lnTo>
                  <a:lnTo>
                    <a:pt x="29526" y="2351"/>
                  </a:lnTo>
                  <a:lnTo>
                    <a:pt x="29486" y="2110"/>
                  </a:lnTo>
                  <a:lnTo>
                    <a:pt x="29305" y="1326"/>
                  </a:lnTo>
                  <a:lnTo>
                    <a:pt x="29225" y="884"/>
                  </a:lnTo>
                  <a:lnTo>
                    <a:pt x="29204" y="663"/>
                  </a:lnTo>
                  <a:lnTo>
                    <a:pt x="29204" y="623"/>
                  </a:lnTo>
                  <a:lnTo>
                    <a:pt x="29265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>
              <a:off x="-1589475" y="2318525"/>
              <a:ext cx="203875" cy="69825"/>
            </a:xfrm>
            <a:custGeom>
              <a:avLst/>
              <a:gdLst/>
              <a:ahLst/>
              <a:cxnLst/>
              <a:rect l="l" t="t" r="r" b="b"/>
              <a:pathLst>
                <a:path w="8155" h="2793" extrusionOk="0">
                  <a:moveTo>
                    <a:pt x="5363" y="1"/>
                  </a:moveTo>
                  <a:lnTo>
                    <a:pt x="5062" y="41"/>
                  </a:lnTo>
                  <a:lnTo>
                    <a:pt x="4841" y="81"/>
                  </a:lnTo>
                  <a:lnTo>
                    <a:pt x="4660" y="182"/>
                  </a:lnTo>
                  <a:lnTo>
                    <a:pt x="4519" y="282"/>
                  </a:lnTo>
                  <a:lnTo>
                    <a:pt x="4419" y="382"/>
                  </a:lnTo>
                  <a:lnTo>
                    <a:pt x="4238" y="603"/>
                  </a:lnTo>
                  <a:lnTo>
                    <a:pt x="4118" y="704"/>
                  </a:lnTo>
                  <a:lnTo>
                    <a:pt x="3957" y="804"/>
                  </a:lnTo>
                  <a:lnTo>
                    <a:pt x="3776" y="885"/>
                  </a:lnTo>
                  <a:lnTo>
                    <a:pt x="3575" y="945"/>
                  </a:lnTo>
                  <a:lnTo>
                    <a:pt x="3354" y="1005"/>
                  </a:lnTo>
                  <a:lnTo>
                    <a:pt x="3174" y="1025"/>
                  </a:lnTo>
                  <a:lnTo>
                    <a:pt x="2993" y="1005"/>
                  </a:lnTo>
                  <a:lnTo>
                    <a:pt x="2852" y="965"/>
                  </a:lnTo>
                  <a:lnTo>
                    <a:pt x="2752" y="925"/>
                  </a:lnTo>
                  <a:lnTo>
                    <a:pt x="2611" y="885"/>
                  </a:lnTo>
                  <a:lnTo>
                    <a:pt x="2230" y="824"/>
                  </a:lnTo>
                  <a:lnTo>
                    <a:pt x="1707" y="744"/>
                  </a:lnTo>
                  <a:lnTo>
                    <a:pt x="984" y="583"/>
                  </a:lnTo>
                  <a:lnTo>
                    <a:pt x="844" y="423"/>
                  </a:lnTo>
                  <a:lnTo>
                    <a:pt x="482" y="563"/>
                  </a:lnTo>
                  <a:lnTo>
                    <a:pt x="221" y="704"/>
                  </a:lnTo>
                  <a:lnTo>
                    <a:pt x="121" y="764"/>
                  </a:lnTo>
                  <a:lnTo>
                    <a:pt x="60" y="824"/>
                  </a:lnTo>
                  <a:lnTo>
                    <a:pt x="20" y="905"/>
                  </a:lnTo>
                  <a:lnTo>
                    <a:pt x="0" y="1005"/>
                  </a:lnTo>
                  <a:lnTo>
                    <a:pt x="0" y="1226"/>
                  </a:lnTo>
                  <a:lnTo>
                    <a:pt x="0" y="1487"/>
                  </a:lnTo>
                  <a:lnTo>
                    <a:pt x="964" y="2331"/>
                  </a:lnTo>
                  <a:lnTo>
                    <a:pt x="1306" y="2291"/>
                  </a:lnTo>
                  <a:lnTo>
                    <a:pt x="1466" y="2411"/>
                  </a:lnTo>
                  <a:lnTo>
                    <a:pt x="1627" y="2491"/>
                  </a:lnTo>
                  <a:lnTo>
                    <a:pt x="1989" y="2572"/>
                  </a:lnTo>
                  <a:lnTo>
                    <a:pt x="2430" y="2672"/>
                  </a:lnTo>
                  <a:lnTo>
                    <a:pt x="2933" y="2732"/>
                  </a:lnTo>
                  <a:lnTo>
                    <a:pt x="3495" y="2773"/>
                  </a:lnTo>
                  <a:lnTo>
                    <a:pt x="4097" y="2793"/>
                  </a:lnTo>
                  <a:lnTo>
                    <a:pt x="4660" y="2793"/>
                  </a:lnTo>
                  <a:lnTo>
                    <a:pt x="5222" y="2732"/>
                  </a:lnTo>
                  <a:lnTo>
                    <a:pt x="5483" y="2712"/>
                  </a:lnTo>
                  <a:lnTo>
                    <a:pt x="5724" y="2652"/>
                  </a:lnTo>
                  <a:lnTo>
                    <a:pt x="5945" y="2592"/>
                  </a:lnTo>
                  <a:lnTo>
                    <a:pt x="6186" y="2471"/>
                  </a:lnTo>
                  <a:lnTo>
                    <a:pt x="6407" y="2331"/>
                  </a:lnTo>
                  <a:lnTo>
                    <a:pt x="6628" y="2170"/>
                  </a:lnTo>
                  <a:lnTo>
                    <a:pt x="6829" y="1989"/>
                  </a:lnTo>
                  <a:lnTo>
                    <a:pt x="7030" y="1788"/>
                  </a:lnTo>
                  <a:lnTo>
                    <a:pt x="7231" y="1568"/>
                  </a:lnTo>
                  <a:lnTo>
                    <a:pt x="7412" y="1367"/>
                  </a:lnTo>
                  <a:lnTo>
                    <a:pt x="7713" y="965"/>
                  </a:lnTo>
                  <a:lnTo>
                    <a:pt x="7954" y="603"/>
                  </a:lnTo>
                  <a:lnTo>
                    <a:pt x="8155" y="282"/>
                  </a:lnTo>
                  <a:lnTo>
                    <a:pt x="5724" y="21"/>
                  </a:lnTo>
                  <a:lnTo>
                    <a:pt x="5363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>
              <a:off x="-1879225" y="2168900"/>
              <a:ext cx="772300" cy="591025"/>
            </a:xfrm>
            <a:custGeom>
              <a:avLst/>
              <a:gdLst/>
              <a:ahLst/>
              <a:cxnLst/>
              <a:rect l="l" t="t" r="r" b="b"/>
              <a:pathLst>
                <a:path w="30892" h="23641" extrusionOk="0">
                  <a:moveTo>
                    <a:pt x="16591" y="362"/>
                  </a:moveTo>
                  <a:lnTo>
                    <a:pt x="17214" y="382"/>
                  </a:lnTo>
                  <a:lnTo>
                    <a:pt x="17837" y="442"/>
                  </a:lnTo>
                  <a:lnTo>
                    <a:pt x="18459" y="503"/>
                  </a:lnTo>
                  <a:lnTo>
                    <a:pt x="19684" y="703"/>
                  </a:lnTo>
                  <a:lnTo>
                    <a:pt x="20910" y="904"/>
                  </a:lnTo>
                  <a:lnTo>
                    <a:pt x="21974" y="1065"/>
                  </a:lnTo>
                  <a:lnTo>
                    <a:pt x="23039" y="1286"/>
                  </a:lnTo>
                  <a:lnTo>
                    <a:pt x="23561" y="1406"/>
                  </a:lnTo>
                  <a:lnTo>
                    <a:pt x="24083" y="1527"/>
                  </a:lnTo>
                  <a:lnTo>
                    <a:pt x="24605" y="1688"/>
                  </a:lnTo>
                  <a:lnTo>
                    <a:pt x="25107" y="1848"/>
                  </a:lnTo>
                  <a:lnTo>
                    <a:pt x="25589" y="2049"/>
                  </a:lnTo>
                  <a:lnTo>
                    <a:pt x="26072" y="2270"/>
                  </a:lnTo>
                  <a:lnTo>
                    <a:pt x="26533" y="2511"/>
                  </a:lnTo>
                  <a:lnTo>
                    <a:pt x="26975" y="2792"/>
                  </a:lnTo>
                  <a:lnTo>
                    <a:pt x="27417" y="3094"/>
                  </a:lnTo>
                  <a:lnTo>
                    <a:pt x="27819" y="3435"/>
                  </a:lnTo>
                  <a:lnTo>
                    <a:pt x="28221" y="3817"/>
                  </a:lnTo>
                  <a:lnTo>
                    <a:pt x="28582" y="4238"/>
                  </a:lnTo>
                  <a:lnTo>
                    <a:pt x="28924" y="4700"/>
                  </a:lnTo>
                  <a:lnTo>
                    <a:pt x="29245" y="5162"/>
                  </a:lnTo>
                  <a:lnTo>
                    <a:pt x="29566" y="5644"/>
                  </a:lnTo>
                  <a:lnTo>
                    <a:pt x="29827" y="6147"/>
                  </a:lnTo>
                  <a:lnTo>
                    <a:pt x="30068" y="6669"/>
                  </a:lnTo>
                  <a:lnTo>
                    <a:pt x="30189" y="6930"/>
                  </a:lnTo>
                  <a:lnTo>
                    <a:pt x="30269" y="7191"/>
                  </a:lnTo>
                  <a:lnTo>
                    <a:pt x="30350" y="7472"/>
                  </a:lnTo>
                  <a:lnTo>
                    <a:pt x="30430" y="7753"/>
                  </a:lnTo>
                  <a:lnTo>
                    <a:pt x="30470" y="8014"/>
                  </a:lnTo>
                  <a:lnTo>
                    <a:pt x="30510" y="8296"/>
                  </a:lnTo>
                  <a:lnTo>
                    <a:pt x="30551" y="8537"/>
                  </a:lnTo>
                  <a:lnTo>
                    <a:pt x="30551" y="8778"/>
                  </a:lnTo>
                  <a:lnTo>
                    <a:pt x="30551" y="9019"/>
                  </a:lnTo>
                  <a:lnTo>
                    <a:pt x="30530" y="9260"/>
                  </a:lnTo>
                  <a:lnTo>
                    <a:pt x="30490" y="9481"/>
                  </a:lnTo>
                  <a:lnTo>
                    <a:pt x="30450" y="9722"/>
                  </a:lnTo>
                  <a:lnTo>
                    <a:pt x="30390" y="9943"/>
                  </a:lnTo>
                  <a:lnTo>
                    <a:pt x="30310" y="10184"/>
                  </a:lnTo>
                  <a:lnTo>
                    <a:pt x="30169" y="10445"/>
                  </a:lnTo>
                  <a:lnTo>
                    <a:pt x="30028" y="10686"/>
                  </a:lnTo>
                  <a:lnTo>
                    <a:pt x="29868" y="10927"/>
                  </a:lnTo>
                  <a:lnTo>
                    <a:pt x="29687" y="11148"/>
                  </a:lnTo>
                  <a:lnTo>
                    <a:pt x="29506" y="11349"/>
                  </a:lnTo>
                  <a:lnTo>
                    <a:pt x="29305" y="11549"/>
                  </a:lnTo>
                  <a:lnTo>
                    <a:pt x="28883" y="11951"/>
                  </a:lnTo>
                  <a:lnTo>
                    <a:pt x="28421" y="12373"/>
                  </a:lnTo>
                  <a:lnTo>
                    <a:pt x="27960" y="12795"/>
                  </a:lnTo>
                  <a:lnTo>
                    <a:pt x="27719" y="12996"/>
                  </a:lnTo>
                  <a:lnTo>
                    <a:pt x="27477" y="13176"/>
                  </a:lnTo>
                  <a:lnTo>
                    <a:pt x="27216" y="13357"/>
                  </a:lnTo>
                  <a:lnTo>
                    <a:pt x="26935" y="13498"/>
                  </a:lnTo>
                  <a:lnTo>
                    <a:pt x="26654" y="13618"/>
                  </a:lnTo>
                  <a:lnTo>
                    <a:pt x="26373" y="13699"/>
                  </a:lnTo>
                  <a:lnTo>
                    <a:pt x="26072" y="13759"/>
                  </a:lnTo>
                  <a:lnTo>
                    <a:pt x="25790" y="13799"/>
                  </a:lnTo>
                  <a:lnTo>
                    <a:pt x="25188" y="13859"/>
                  </a:lnTo>
                  <a:lnTo>
                    <a:pt x="24907" y="13899"/>
                  </a:lnTo>
                  <a:lnTo>
                    <a:pt x="24605" y="13960"/>
                  </a:lnTo>
                  <a:lnTo>
                    <a:pt x="24384" y="14020"/>
                  </a:lnTo>
                  <a:lnTo>
                    <a:pt x="24163" y="14100"/>
                  </a:lnTo>
                  <a:lnTo>
                    <a:pt x="23942" y="14201"/>
                  </a:lnTo>
                  <a:lnTo>
                    <a:pt x="23762" y="14341"/>
                  </a:lnTo>
                  <a:lnTo>
                    <a:pt x="23581" y="14482"/>
                  </a:lnTo>
                  <a:lnTo>
                    <a:pt x="23420" y="14643"/>
                  </a:lnTo>
                  <a:lnTo>
                    <a:pt x="23260" y="14823"/>
                  </a:lnTo>
                  <a:lnTo>
                    <a:pt x="23139" y="15024"/>
                  </a:lnTo>
                  <a:lnTo>
                    <a:pt x="22918" y="15406"/>
                  </a:lnTo>
                  <a:lnTo>
                    <a:pt x="22737" y="15828"/>
                  </a:lnTo>
                  <a:lnTo>
                    <a:pt x="22557" y="16229"/>
                  </a:lnTo>
                  <a:lnTo>
                    <a:pt x="22376" y="16631"/>
                  </a:lnTo>
                  <a:lnTo>
                    <a:pt x="22275" y="16832"/>
                  </a:lnTo>
                  <a:lnTo>
                    <a:pt x="22155" y="17013"/>
                  </a:lnTo>
                  <a:lnTo>
                    <a:pt x="22034" y="17214"/>
                  </a:lnTo>
                  <a:lnTo>
                    <a:pt x="21894" y="17374"/>
                  </a:lnTo>
                  <a:lnTo>
                    <a:pt x="21753" y="17535"/>
                  </a:lnTo>
                  <a:lnTo>
                    <a:pt x="21572" y="17655"/>
                  </a:lnTo>
                  <a:lnTo>
                    <a:pt x="21392" y="17776"/>
                  </a:lnTo>
                  <a:lnTo>
                    <a:pt x="21171" y="17856"/>
                  </a:lnTo>
                  <a:lnTo>
                    <a:pt x="20950" y="17896"/>
                  </a:lnTo>
                  <a:lnTo>
                    <a:pt x="20729" y="17896"/>
                  </a:lnTo>
                  <a:lnTo>
                    <a:pt x="20508" y="17856"/>
                  </a:lnTo>
                  <a:lnTo>
                    <a:pt x="20287" y="17796"/>
                  </a:lnTo>
                  <a:lnTo>
                    <a:pt x="20086" y="17696"/>
                  </a:lnTo>
                  <a:lnTo>
                    <a:pt x="19905" y="17575"/>
                  </a:lnTo>
                  <a:lnTo>
                    <a:pt x="19725" y="17434"/>
                  </a:lnTo>
                  <a:lnTo>
                    <a:pt x="19544" y="17294"/>
                  </a:lnTo>
                  <a:lnTo>
                    <a:pt x="19263" y="16993"/>
                  </a:lnTo>
                  <a:lnTo>
                    <a:pt x="18981" y="16671"/>
                  </a:lnTo>
                  <a:lnTo>
                    <a:pt x="18720" y="16330"/>
                  </a:lnTo>
                  <a:lnTo>
                    <a:pt x="18479" y="15968"/>
                  </a:lnTo>
                  <a:lnTo>
                    <a:pt x="18238" y="15627"/>
                  </a:lnTo>
                  <a:lnTo>
                    <a:pt x="17977" y="15305"/>
                  </a:lnTo>
                  <a:lnTo>
                    <a:pt x="17676" y="14984"/>
                  </a:lnTo>
                  <a:lnTo>
                    <a:pt x="17535" y="14843"/>
                  </a:lnTo>
                  <a:lnTo>
                    <a:pt x="17375" y="14703"/>
                  </a:lnTo>
                  <a:lnTo>
                    <a:pt x="17154" y="14542"/>
                  </a:lnTo>
                  <a:lnTo>
                    <a:pt x="16933" y="14422"/>
                  </a:lnTo>
                  <a:lnTo>
                    <a:pt x="16712" y="14341"/>
                  </a:lnTo>
                  <a:lnTo>
                    <a:pt x="16471" y="14281"/>
                  </a:lnTo>
                  <a:lnTo>
                    <a:pt x="16250" y="14281"/>
                  </a:lnTo>
                  <a:lnTo>
                    <a:pt x="16009" y="14301"/>
                  </a:lnTo>
                  <a:lnTo>
                    <a:pt x="15768" y="14382"/>
                  </a:lnTo>
                  <a:lnTo>
                    <a:pt x="15527" y="14502"/>
                  </a:lnTo>
                  <a:lnTo>
                    <a:pt x="15326" y="14663"/>
                  </a:lnTo>
                  <a:lnTo>
                    <a:pt x="15105" y="14843"/>
                  </a:lnTo>
                  <a:lnTo>
                    <a:pt x="14723" y="15205"/>
                  </a:lnTo>
                  <a:lnTo>
                    <a:pt x="14322" y="15567"/>
                  </a:lnTo>
                  <a:lnTo>
                    <a:pt x="14121" y="15727"/>
                  </a:lnTo>
                  <a:lnTo>
                    <a:pt x="13900" y="15888"/>
                  </a:lnTo>
                  <a:lnTo>
                    <a:pt x="13699" y="15988"/>
                  </a:lnTo>
                  <a:lnTo>
                    <a:pt x="13498" y="16049"/>
                  </a:lnTo>
                  <a:lnTo>
                    <a:pt x="13297" y="16109"/>
                  </a:lnTo>
                  <a:lnTo>
                    <a:pt x="13096" y="16129"/>
                  </a:lnTo>
                  <a:lnTo>
                    <a:pt x="12916" y="16129"/>
                  </a:lnTo>
                  <a:lnTo>
                    <a:pt x="12715" y="16109"/>
                  </a:lnTo>
                  <a:lnTo>
                    <a:pt x="12534" y="16069"/>
                  </a:lnTo>
                  <a:lnTo>
                    <a:pt x="12353" y="16029"/>
                  </a:lnTo>
                  <a:lnTo>
                    <a:pt x="11972" y="15888"/>
                  </a:lnTo>
                  <a:lnTo>
                    <a:pt x="11610" y="15707"/>
                  </a:lnTo>
                  <a:lnTo>
                    <a:pt x="10867" y="15366"/>
                  </a:lnTo>
                  <a:lnTo>
                    <a:pt x="10666" y="15265"/>
                  </a:lnTo>
                  <a:lnTo>
                    <a:pt x="10465" y="15205"/>
                  </a:lnTo>
                  <a:lnTo>
                    <a:pt x="10264" y="15165"/>
                  </a:lnTo>
                  <a:lnTo>
                    <a:pt x="10064" y="15145"/>
                  </a:lnTo>
                  <a:lnTo>
                    <a:pt x="9863" y="15165"/>
                  </a:lnTo>
                  <a:lnTo>
                    <a:pt x="9662" y="15185"/>
                  </a:lnTo>
                  <a:lnTo>
                    <a:pt x="9461" y="15245"/>
                  </a:lnTo>
                  <a:lnTo>
                    <a:pt x="9240" y="15346"/>
                  </a:lnTo>
                  <a:lnTo>
                    <a:pt x="9039" y="15446"/>
                  </a:lnTo>
                  <a:lnTo>
                    <a:pt x="8858" y="15567"/>
                  </a:lnTo>
                  <a:lnTo>
                    <a:pt x="8698" y="15707"/>
                  </a:lnTo>
                  <a:lnTo>
                    <a:pt x="8537" y="15868"/>
                  </a:lnTo>
                  <a:lnTo>
                    <a:pt x="8236" y="16189"/>
                  </a:lnTo>
                  <a:lnTo>
                    <a:pt x="7935" y="16551"/>
                  </a:lnTo>
                  <a:lnTo>
                    <a:pt x="7794" y="16731"/>
                  </a:lnTo>
                  <a:lnTo>
                    <a:pt x="7613" y="16892"/>
                  </a:lnTo>
                  <a:lnTo>
                    <a:pt x="7453" y="17013"/>
                  </a:lnTo>
                  <a:lnTo>
                    <a:pt x="7272" y="17113"/>
                  </a:lnTo>
                  <a:lnTo>
                    <a:pt x="7071" y="17193"/>
                  </a:lnTo>
                  <a:lnTo>
                    <a:pt x="6870" y="17234"/>
                  </a:lnTo>
                  <a:lnTo>
                    <a:pt x="6649" y="17234"/>
                  </a:lnTo>
                  <a:lnTo>
                    <a:pt x="6388" y="17193"/>
                  </a:lnTo>
                  <a:lnTo>
                    <a:pt x="6147" y="17113"/>
                  </a:lnTo>
                  <a:lnTo>
                    <a:pt x="5906" y="17013"/>
                  </a:lnTo>
                  <a:lnTo>
                    <a:pt x="5685" y="16892"/>
                  </a:lnTo>
                  <a:lnTo>
                    <a:pt x="5484" y="16752"/>
                  </a:lnTo>
                  <a:lnTo>
                    <a:pt x="5062" y="16430"/>
                  </a:lnTo>
                  <a:lnTo>
                    <a:pt x="4681" y="16089"/>
                  </a:lnTo>
                  <a:lnTo>
                    <a:pt x="4279" y="15787"/>
                  </a:lnTo>
                  <a:lnTo>
                    <a:pt x="4078" y="15647"/>
                  </a:lnTo>
                  <a:lnTo>
                    <a:pt x="3857" y="15506"/>
                  </a:lnTo>
                  <a:lnTo>
                    <a:pt x="3656" y="15406"/>
                  </a:lnTo>
                  <a:lnTo>
                    <a:pt x="3415" y="15305"/>
                  </a:lnTo>
                  <a:lnTo>
                    <a:pt x="3194" y="15205"/>
                  </a:lnTo>
                  <a:lnTo>
                    <a:pt x="2953" y="15145"/>
                  </a:lnTo>
                  <a:lnTo>
                    <a:pt x="2491" y="15044"/>
                  </a:lnTo>
                  <a:lnTo>
                    <a:pt x="2050" y="14964"/>
                  </a:lnTo>
                  <a:lnTo>
                    <a:pt x="1829" y="14904"/>
                  </a:lnTo>
                  <a:lnTo>
                    <a:pt x="1608" y="14823"/>
                  </a:lnTo>
                  <a:lnTo>
                    <a:pt x="1427" y="14703"/>
                  </a:lnTo>
                  <a:lnTo>
                    <a:pt x="1246" y="14562"/>
                  </a:lnTo>
                  <a:lnTo>
                    <a:pt x="1085" y="14382"/>
                  </a:lnTo>
                  <a:lnTo>
                    <a:pt x="945" y="14161"/>
                  </a:lnTo>
                  <a:lnTo>
                    <a:pt x="804" y="13940"/>
                  </a:lnTo>
                  <a:lnTo>
                    <a:pt x="704" y="13719"/>
                  </a:lnTo>
                  <a:lnTo>
                    <a:pt x="624" y="13458"/>
                  </a:lnTo>
                  <a:lnTo>
                    <a:pt x="543" y="13217"/>
                  </a:lnTo>
                  <a:lnTo>
                    <a:pt x="443" y="12735"/>
                  </a:lnTo>
                  <a:lnTo>
                    <a:pt x="383" y="12473"/>
                  </a:lnTo>
                  <a:lnTo>
                    <a:pt x="362" y="12212"/>
                  </a:lnTo>
                  <a:lnTo>
                    <a:pt x="342" y="11931"/>
                  </a:lnTo>
                  <a:lnTo>
                    <a:pt x="342" y="11670"/>
                  </a:lnTo>
                  <a:lnTo>
                    <a:pt x="362" y="11148"/>
                  </a:lnTo>
                  <a:lnTo>
                    <a:pt x="443" y="10605"/>
                  </a:lnTo>
                  <a:lnTo>
                    <a:pt x="543" y="10103"/>
                  </a:lnTo>
                  <a:lnTo>
                    <a:pt x="664" y="9581"/>
                  </a:lnTo>
                  <a:lnTo>
                    <a:pt x="824" y="9079"/>
                  </a:lnTo>
                  <a:lnTo>
                    <a:pt x="1025" y="8597"/>
                  </a:lnTo>
                  <a:lnTo>
                    <a:pt x="1246" y="8115"/>
                  </a:lnTo>
                  <a:lnTo>
                    <a:pt x="1467" y="7633"/>
                  </a:lnTo>
                  <a:lnTo>
                    <a:pt x="1728" y="7171"/>
                  </a:lnTo>
                  <a:lnTo>
                    <a:pt x="2029" y="6729"/>
                  </a:lnTo>
                  <a:lnTo>
                    <a:pt x="2311" y="6327"/>
                  </a:lnTo>
                  <a:lnTo>
                    <a:pt x="2632" y="5926"/>
                  </a:lnTo>
                  <a:lnTo>
                    <a:pt x="2953" y="5544"/>
                  </a:lnTo>
                  <a:lnTo>
                    <a:pt x="3315" y="5182"/>
                  </a:lnTo>
                  <a:lnTo>
                    <a:pt x="3697" y="4861"/>
                  </a:lnTo>
                  <a:lnTo>
                    <a:pt x="4098" y="4560"/>
                  </a:lnTo>
                  <a:lnTo>
                    <a:pt x="4922" y="3957"/>
                  </a:lnTo>
                  <a:lnTo>
                    <a:pt x="5725" y="3395"/>
                  </a:lnTo>
                  <a:lnTo>
                    <a:pt x="6147" y="3114"/>
                  </a:lnTo>
                  <a:lnTo>
                    <a:pt x="6549" y="2853"/>
                  </a:lnTo>
                  <a:lnTo>
                    <a:pt x="6991" y="2612"/>
                  </a:lnTo>
                  <a:lnTo>
                    <a:pt x="7412" y="2370"/>
                  </a:lnTo>
                  <a:lnTo>
                    <a:pt x="7854" y="2150"/>
                  </a:lnTo>
                  <a:lnTo>
                    <a:pt x="8316" y="1949"/>
                  </a:lnTo>
                  <a:lnTo>
                    <a:pt x="8858" y="1748"/>
                  </a:lnTo>
                  <a:lnTo>
                    <a:pt x="9401" y="1567"/>
                  </a:lnTo>
                  <a:lnTo>
                    <a:pt x="9963" y="1406"/>
                  </a:lnTo>
                  <a:lnTo>
                    <a:pt x="10526" y="1246"/>
                  </a:lnTo>
                  <a:lnTo>
                    <a:pt x="11871" y="944"/>
                  </a:lnTo>
                  <a:lnTo>
                    <a:pt x="12534" y="804"/>
                  </a:lnTo>
                  <a:lnTo>
                    <a:pt x="13217" y="683"/>
                  </a:lnTo>
                  <a:lnTo>
                    <a:pt x="13900" y="563"/>
                  </a:lnTo>
                  <a:lnTo>
                    <a:pt x="14583" y="462"/>
                  </a:lnTo>
                  <a:lnTo>
                    <a:pt x="15266" y="402"/>
                  </a:lnTo>
                  <a:lnTo>
                    <a:pt x="15969" y="362"/>
                  </a:lnTo>
                  <a:close/>
                  <a:moveTo>
                    <a:pt x="30008" y="11329"/>
                  </a:moveTo>
                  <a:lnTo>
                    <a:pt x="30008" y="12052"/>
                  </a:lnTo>
                  <a:lnTo>
                    <a:pt x="29988" y="12775"/>
                  </a:lnTo>
                  <a:lnTo>
                    <a:pt x="29948" y="13136"/>
                  </a:lnTo>
                  <a:lnTo>
                    <a:pt x="29908" y="13478"/>
                  </a:lnTo>
                  <a:lnTo>
                    <a:pt x="29848" y="13839"/>
                  </a:lnTo>
                  <a:lnTo>
                    <a:pt x="29767" y="14181"/>
                  </a:lnTo>
                  <a:lnTo>
                    <a:pt x="29687" y="14522"/>
                  </a:lnTo>
                  <a:lnTo>
                    <a:pt x="29607" y="14864"/>
                  </a:lnTo>
                  <a:lnTo>
                    <a:pt x="29486" y="15205"/>
                  </a:lnTo>
                  <a:lnTo>
                    <a:pt x="29366" y="15526"/>
                  </a:lnTo>
                  <a:lnTo>
                    <a:pt x="29225" y="15868"/>
                  </a:lnTo>
                  <a:lnTo>
                    <a:pt x="29084" y="16189"/>
                  </a:lnTo>
                  <a:lnTo>
                    <a:pt x="28924" y="16511"/>
                  </a:lnTo>
                  <a:lnTo>
                    <a:pt x="28743" y="16832"/>
                  </a:lnTo>
                  <a:lnTo>
                    <a:pt x="28522" y="17214"/>
                  </a:lnTo>
                  <a:lnTo>
                    <a:pt x="28281" y="17575"/>
                  </a:lnTo>
                  <a:lnTo>
                    <a:pt x="28020" y="17917"/>
                  </a:lnTo>
                  <a:lnTo>
                    <a:pt x="27759" y="18258"/>
                  </a:lnTo>
                  <a:lnTo>
                    <a:pt x="27457" y="18579"/>
                  </a:lnTo>
                  <a:lnTo>
                    <a:pt x="27176" y="18901"/>
                  </a:lnTo>
                  <a:lnTo>
                    <a:pt x="26855" y="19202"/>
                  </a:lnTo>
                  <a:lnTo>
                    <a:pt x="26554" y="19503"/>
                  </a:lnTo>
                  <a:lnTo>
                    <a:pt x="26192" y="19784"/>
                  </a:lnTo>
                  <a:lnTo>
                    <a:pt x="25851" y="20066"/>
                  </a:lnTo>
                  <a:lnTo>
                    <a:pt x="25489" y="20347"/>
                  </a:lnTo>
                  <a:lnTo>
                    <a:pt x="25107" y="20588"/>
                  </a:lnTo>
                  <a:lnTo>
                    <a:pt x="24726" y="20829"/>
                  </a:lnTo>
                  <a:lnTo>
                    <a:pt x="24344" y="21070"/>
                  </a:lnTo>
                  <a:lnTo>
                    <a:pt x="23942" y="21291"/>
                  </a:lnTo>
                  <a:lnTo>
                    <a:pt x="23541" y="21492"/>
                  </a:lnTo>
                  <a:lnTo>
                    <a:pt x="23139" y="21672"/>
                  </a:lnTo>
                  <a:lnTo>
                    <a:pt x="22717" y="21853"/>
                  </a:lnTo>
                  <a:lnTo>
                    <a:pt x="22316" y="22034"/>
                  </a:lnTo>
                  <a:lnTo>
                    <a:pt x="21874" y="22195"/>
                  </a:lnTo>
                  <a:lnTo>
                    <a:pt x="21030" y="22476"/>
                  </a:lnTo>
                  <a:lnTo>
                    <a:pt x="20166" y="22717"/>
                  </a:lnTo>
                  <a:lnTo>
                    <a:pt x="19263" y="22918"/>
                  </a:lnTo>
                  <a:lnTo>
                    <a:pt x="18359" y="23078"/>
                  </a:lnTo>
                  <a:lnTo>
                    <a:pt x="17455" y="23199"/>
                  </a:lnTo>
                  <a:lnTo>
                    <a:pt x="16511" y="23279"/>
                  </a:lnTo>
                  <a:lnTo>
                    <a:pt x="15587" y="23319"/>
                  </a:lnTo>
                  <a:lnTo>
                    <a:pt x="14663" y="23299"/>
                  </a:lnTo>
                  <a:lnTo>
                    <a:pt x="13719" y="23259"/>
                  </a:lnTo>
                  <a:lnTo>
                    <a:pt x="12795" y="23159"/>
                  </a:lnTo>
                  <a:lnTo>
                    <a:pt x="11871" y="23038"/>
                  </a:lnTo>
                  <a:lnTo>
                    <a:pt x="10967" y="22837"/>
                  </a:lnTo>
                  <a:lnTo>
                    <a:pt x="10505" y="22737"/>
                  </a:lnTo>
                  <a:lnTo>
                    <a:pt x="10064" y="22616"/>
                  </a:lnTo>
                  <a:lnTo>
                    <a:pt x="9622" y="22496"/>
                  </a:lnTo>
                  <a:lnTo>
                    <a:pt x="9180" y="22355"/>
                  </a:lnTo>
                  <a:lnTo>
                    <a:pt x="8738" y="22195"/>
                  </a:lnTo>
                  <a:lnTo>
                    <a:pt x="8316" y="22034"/>
                  </a:lnTo>
                  <a:lnTo>
                    <a:pt x="7874" y="21853"/>
                  </a:lnTo>
                  <a:lnTo>
                    <a:pt x="7453" y="21652"/>
                  </a:lnTo>
                  <a:lnTo>
                    <a:pt x="7051" y="21452"/>
                  </a:lnTo>
                  <a:lnTo>
                    <a:pt x="6649" y="21231"/>
                  </a:lnTo>
                  <a:lnTo>
                    <a:pt x="6247" y="21010"/>
                  </a:lnTo>
                  <a:lnTo>
                    <a:pt x="5846" y="20769"/>
                  </a:lnTo>
                  <a:lnTo>
                    <a:pt x="5444" y="20508"/>
                  </a:lnTo>
                  <a:lnTo>
                    <a:pt x="5062" y="20226"/>
                  </a:lnTo>
                  <a:lnTo>
                    <a:pt x="4681" y="19945"/>
                  </a:lnTo>
                  <a:lnTo>
                    <a:pt x="4319" y="19624"/>
                  </a:lnTo>
                  <a:lnTo>
                    <a:pt x="3978" y="19302"/>
                  </a:lnTo>
                  <a:lnTo>
                    <a:pt x="3636" y="18981"/>
                  </a:lnTo>
                  <a:lnTo>
                    <a:pt x="3315" y="18640"/>
                  </a:lnTo>
                  <a:lnTo>
                    <a:pt x="3014" y="18278"/>
                  </a:lnTo>
                  <a:lnTo>
                    <a:pt x="2712" y="17896"/>
                  </a:lnTo>
                  <a:lnTo>
                    <a:pt x="2451" y="17515"/>
                  </a:lnTo>
                  <a:lnTo>
                    <a:pt x="2190" y="17113"/>
                  </a:lnTo>
                  <a:lnTo>
                    <a:pt x="1949" y="16711"/>
                  </a:lnTo>
                  <a:lnTo>
                    <a:pt x="1728" y="16290"/>
                  </a:lnTo>
                  <a:lnTo>
                    <a:pt x="1527" y="15868"/>
                  </a:lnTo>
                  <a:lnTo>
                    <a:pt x="1347" y="15406"/>
                  </a:lnTo>
                  <a:lnTo>
                    <a:pt x="1206" y="14964"/>
                  </a:lnTo>
                  <a:lnTo>
                    <a:pt x="1407" y="15084"/>
                  </a:lnTo>
                  <a:lnTo>
                    <a:pt x="1648" y="15205"/>
                  </a:lnTo>
                  <a:lnTo>
                    <a:pt x="1889" y="15285"/>
                  </a:lnTo>
                  <a:lnTo>
                    <a:pt x="2150" y="15346"/>
                  </a:lnTo>
                  <a:lnTo>
                    <a:pt x="2692" y="15446"/>
                  </a:lnTo>
                  <a:lnTo>
                    <a:pt x="2953" y="15526"/>
                  </a:lnTo>
                  <a:lnTo>
                    <a:pt x="3194" y="15607"/>
                  </a:lnTo>
                  <a:lnTo>
                    <a:pt x="3435" y="15687"/>
                  </a:lnTo>
                  <a:lnTo>
                    <a:pt x="3676" y="15808"/>
                  </a:lnTo>
                  <a:lnTo>
                    <a:pt x="3918" y="15948"/>
                  </a:lnTo>
                  <a:lnTo>
                    <a:pt x="4138" y="16109"/>
                  </a:lnTo>
                  <a:lnTo>
                    <a:pt x="4560" y="16450"/>
                  </a:lnTo>
                  <a:lnTo>
                    <a:pt x="5002" y="16812"/>
                  </a:lnTo>
                  <a:lnTo>
                    <a:pt x="5203" y="16973"/>
                  </a:lnTo>
                  <a:lnTo>
                    <a:pt x="5424" y="17133"/>
                  </a:lnTo>
                  <a:lnTo>
                    <a:pt x="5665" y="17274"/>
                  </a:lnTo>
                  <a:lnTo>
                    <a:pt x="5906" y="17394"/>
                  </a:lnTo>
                  <a:lnTo>
                    <a:pt x="6107" y="17475"/>
                  </a:lnTo>
                  <a:lnTo>
                    <a:pt x="6328" y="17535"/>
                  </a:lnTo>
                  <a:lnTo>
                    <a:pt x="6529" y="17575"/>
                  </a:lnTo>
                  <a:lnTo>
                    <a:pt x="6950" y="17575"/>
                  </a:lnTo>
                  <a:lnTo>
                    <a:pt x="7171" y="17535"/>
                  </a:lnTo>
                  <a:lnTo>
                    <a:pt x="7372" y="17475"/>
                  </a:lnTo>
                  <a:lnTo>
                    <a:pt x="7553" y="17374"/>
                  </a:lnTo>
                  <a:lnTo>
                    <a:pt x="7734" y="17254"/>
                  </a:lnTo>
                  <a:lnTo>
                    <a:pt x="7894" y="17113"/>
                  </a:lnTo>
                  <a:lnTo>
                    <a:pt x="8035" y="16973"/>
                  </a:lnTo>
                  <a:lnTo>
                    <a:pt x="8176" y="16812"/>
                  </a:lnTo>
                  <a:lnTo>
                    <a:pt x="8437" y="16490"/>
                  </a:lnTo>
                  <a:lnTo>
                    <a:pt x="8698" y="16169"/>
                  </a:lnTo>
                  <a:lnTo>
                    <a:pt x="8919" y="15968"/>
                  </a:lnTo>
                  <a:lnTo>
                    <a:pt x="9160" y="15787"/>
                  </a:lnTo>
                  <a:lnTo>
                    <a:pt x="9401" y="15647"/>
                  </a:lnTo>
                  <a:lnTo>
                    <a:pt x="9642" y="15567"/>
                  </a:lnTo>
                  <a:lnTo>
                    <a:pt x="9903" y="15506"/>
                  </a:lnTo>
                  <a:lnTo>
                    <a:pt x="10044" y="15506"/>
                  </a:lnTo>
                  <a:lnTo>
                    <a:pt x="10184" y="15526"/>
                  </a:lnTo>
                  <a:lnTo>
                    <a:pt x="10325" y="15526"/>
                  </a:lnTo>
                  <a:lnTo>
                    <a:pt x="10465" y="15567"/>
                  </a:lnTo>
                  <a:lnTo>
                    <a:pt x="10606" y="15607"/>
                  </a:lnTo>
                  <a:lnTo>
                    <a:pt x="10746" y="15667"/>
                  </a:lnTo>
                  <a:lnTo>
                    <a:pt x="11188" y="15888"/>
                  </a:lnTo>
                  <a:lnTo>
                    <a:pt x="11630" y="16129"/>
                  </a:lnTo>
                  <a:lnTo>
                    <a:pt x="11851" y="16229"/>
                  </a:lnTo>
                  <a:lnTo>
                    <a:pt x="12072" y="16330"/>
                  </a:lnTo>
                  <a:lnTo>
                    <a:pt x="12313" y="16390"/>
                  </a:lnTo>
                  <a:lnTo>
                    <a:pt x="12554" y="16450"/>
                  </a:lnTo>
                  <a:lnTo>
                    <a:pt x="12876" y="16490"/>
                  </a:lnTo>
                  <a:lnTo>
                    <a:pt x="13177" y="16470"/>
                  </a:lnTo>
                  <a:lnTo>
                    <a:pt x="13478" y="16410"/>
                  </a:lnTo>
                  <a:lnTo>
                    <a:pt x="13759" y="16310"/>
                  </a:lnTo>
                  <a:lnTo>
                    <a:pt x="14020" y="16189"/>
                  </a:lnTo>
                  <a:lnTo>
                    <a:pt x="14281" y="16029"/>
                  </a:lnTo>
                  <a:lnTo>
                    <a:pt x="14523" y="15848"/>
                  </a:lnTo>
                  <a:lnTo>
                    <a:pt x="14764" y="15647"/>
                  </a:lnTo>
                  <a:lnTo>
                    <a:pt x="15125" y="15305"/>
                  </a:lnTo>
                  <a:lnTo>
                    <a:pt x="15326" y="15105"/>
                  </a:lnTo>
                  <a:lnTo>
                    <a:pt x="15527" y="14924"/>
                  </a:lnTo>
                  <a:lnTo>
                    <a:pt x="15728" y="14783"/>
                  </a:lnTo>
                  <a:lnTo>
                    <a:pt x="15848" y="14723"/>
                  </a:lnTo>
                  <a:lnTo>
                    <a:pt x="15969" y="14663"/>
                  </a:lnTo>
                  <a:lnTo>
                    <a:pt x="16089" y="14623"/>
                  </a:lnTo>
                  <a:lnTo>
                    <a:pt x="16210" y="14602"/>
                  </a:lnTo>
                  <a:lnTo>
                    <a:pt x="16330" y="14602"/>
                  </a:lnTo>
                  <a:lnTo>
                    <a:pt x="16471" y="14623"/>
                  </a:lnTo>
                  <a:lnTo>
                    <a:pt x="16652" y="14663"/>
                  </a:lnTo>
                  <a:lnTo>
                    <a:pt x="16832" y="14743"/>
                  </a:lnTo>
                  <a:lnTo>
                    <a:pt x="17013" y="14823"/>
                  </a:lnTo>
                  <a:lnTo>
                    <a:pt x="17174" y="14944"/>
                  </a:lnTo>
                  <a:lnTo>
                    <a:pt x="17334" y="15084"/>
                  </a:lnTo>
                  <a:lnTo>
                    <a:pt x="17475" y="15225"/>
                  </a:lnTo>
                  <a:lnTo>
                    <a:pt x="17756" y="15546"/>
                  </a:lnTo>
                  <a:lnTo>
                    <a:pt x="18017" y="15888"/>
                  </a:lnTo>
                  <a:lnTo>
                    <a:pt x="18258" y="16249"/>
                  </a:lnTo>
                  <a:lnTo>
                    <a:pt x="18479" y="16591"/>
                  </a:lnTo>
                  <a:lnTo>
                    <a:pt x="18720" y="16892"/>
                  </a:lnTo>
                  <a:lnTo>
                    <a:pt x="19002" y="17214"/>
                  </a:lnTo>
                  <a:lnTo>
                    <a:pt x="19303" y="17515"/>
                  </a:lnTo>
                  <a:lnTo>
                    <a:pt x="19463" y="17655"/>
                  </a:lnTo>
                  <a:lnTo>
                    <a:pt x="19624" y="17796"/>
                  </a:lnTo>
                  <a:lnTo>
                    <a:pt x="19805" y="17917"/>
                  </a:lnTo>
                  <a:lnTo>
                    <a:pt x="19986" y="18017"/>
                  </a:lnTo>
                  <a:lnTo>
                    <a:pt x="20187" y="18097"/>
                  </a:lnTo>
                  <a:lnTo>
                    <a:pt x="20367" y="18158"/>
                  </a:lnTo>
                  <a:lnTo>
                    <a:pt x="20568" y="18218"/>
                  </a:lnTo>
                  <a:lnTo>
                    <a:pt x="20769" y="18238"/>
                  </a:lnTo>
                  <a:lnTo>
                    <a:pt x="20970" y="18238"/>
                  </a:lnTo>
                  <a:lnTo>
                    <a:pt x="21191" y="18198"/>
                  </a:lnTo>
                  <a:lnTo>
                    <a:pt x="21392" y="18137"/>
                  </a:lnTo>
                  <a:lnTo>
                    <a:pt x="21613" y="18037"/>
                  </a:lnTo>
                  <a:lnTo>
                    <a:pt x="21813" y="17937"/>
                  </a:lnTo>
                  <a:lnTo>
                    <a:pt x="21974" y="17796"/>
                  </a:lnTo>
                  <a:lnTo>
                    <a:pt x="22135" y="17655"/>
                  </a:lnTo>
                  <a:lnTo>
                    <a:pt x="22275" y="17495"/>
                  </a:lnTo>
                  <a:lnTo>
                    <a:pt x="22396" y="17314"/>
                  </a:lnTo>
                  <a:lnTo>
                    <a:pt x="22516" y="17133"/>
                  </a:lnTo>
                  <a:lnTo>
                    <a:pt x="22717" y="16731"/>
                  </a:lnTo>
                  <a:lnTo>
                    <a:pt x="22918" y="16310"/>
                  </a:lnTo>
                  <a:lnTo>
                    <a:pt x="23079" y="15908"/>
                  </a:lnTo>
                  <a:lnTo>
                    <a:pt x="23260" y="15506"/>
                  </a:lnTo>
                  <a:lnTo>
                    <a:pt x="23360" y="15305"/>
                  </a:lnTo>
                  <a:lnTo>
                    <a:pt x="23481" y="15125"/>
                  </a:lnTo>
                  <a:lnTo>
                    <a:pt x="23581" y="14984"/>
                  </a:lnTo>
                  <a:lnTo>
                    <a:pt x="23681" y="14864"/>
                  </a:lnTo>
                  <a:lnTo>
                    <a:pt x="23782" y="14763"/>
                  </a:lnTo>
                  <a:lnTo>
                    <a:pt x="23902" y="14663"/>
                  </a:lnTo>
                  <a:lnTo>
                    <a:pt x="24023" y="14582"/>
                  </a:lnTo>
                  <a:lnTo>
                    <a:pt x="24163" y="14502"/>
                  </a:lnTo>
                  <a:lnTo>
                    <a:pt x="24425" y="14382"/>
                  </a:lnTo>
                  <a:lnTo>
                    <a:pt x="24706" y="14301"/>
                  </a:lnTo>
                  <a:lnTo>
                    <a:pt x="25007" y="14241"/>
                  </a:lnTo>
                  <a:lnTo>
                    <a:pt x="25328" y="14201"/>
                  </a:lnTo>
                  <a:lnTo>
                    <a:pt x="25650" y="14161"/>
                  </a:lnTo>
                  <a:lnTo>
                    <a:pt x="25951" y="14120"/>
                  </a:lnTo>
                  <a:lnTo>
                    <a:pt x="26252" y="14060"/>
                  </a:lnTo>
                  <a:lnTo>
                    <a:pt x="26533" y="14000"/>
                  </a:lnTo>
                  <a:lnTo>
                    <a:pt x="26795" y="13899"/>
                  </a:lnTo>
                  <a:lnTo>
                    <a:pt x="27076" y="13799"/>
                  </a:lnTo>
                  <a:lnTo>
                    <a:pt x="27337" y="13658"/>
                  </a:lnTo>
                  <a:lnTo>
                    <a:pt x="27598" y="13518"/>
                  </a:lnTo>
                  <a:lnTo>
                    <a:pt x="27839" y="13337"/>
                  </a:lnTo>
                  <a:lnTo>
                    <a:pt x="28341" y="12935"/>
                  </a:lnTo>
                  <a:lnTo>
                    <a:pt x="28803" y="12534"/>
                  </a:lnTo>
                  <a:lnTo>
                    <a:pt x="29265" y="12092"/>
                  </a:lnTo>
                  <a:lnTo>
                    <a:pt x="29707" y="11650"/>
                  </a:lnTo>
                  <a:lnTo>
                    <a:pt x="30008" y="11329"/>
                  </a:lnTo>
                  <a:close/>
                  <a:moveTo>
                    <a:pt x="16571" y="0"/>
                  </a:moveTo>
                  <a:lnTo>
                    <a:pt x="15868" y="21"/>
                  </a:lnTo>
                  <a:lnTo>
                    <a:pt x="15145" y="61"/>
                  </a:lnTo>
                  <a:lnTo>
                    <a:pt x="14442" y="141"/>
                  </a:lnTo>
                  <a:lnTo>
                    <a:pt x="13739" y="241"/>
                  </a:lnTo>
                  <a:lnTo>
                    <a:pt x="13036" y="342"/>
                  </a:lnTo>
                  <a:lnTo>
                    <a:pt x="12333" y="482"/>
                  </a:lnTo>
                  <a:lnTo>
                    <a:pt x="11630" y="643"/>
                  </a:lnTo>
                  <a:lnTo>
                    <a:pt x="10244" y="965"/>
                  </a:lnTo>
                  <a:lnTo>
                    <a:pt x="10184" y="985"/>
                  </a:lnTo>
                  <a:lnTo>
                    <a:pt x="9662" y="1125"/>
                  </a:lnTo>
                  <a:lnTo>
                    <a:pt x="9160" y="1286"/>
                  </a:lnTo>
                  <a:lnTo>
                    <a:pt x="8658" y="1467"/>
                  </a:lnTo>
                  <a:lnTo>
                    <a:pt x="8155" y="1668"/>
                  </a:lnTo>
                  <a:lnTo>
                    <a:pt x="7673" y="1868"/>
                  </a:lnTo>
                  <a:lnTo>
                    <a:pt x="7191" y="2109"/>
                  </a:lnTo>
                  <a:lnTo>
                    <a:pt x="6709" y="2350"/>
                  </a:lnTo>
                  <a:lnTo>
                    <a:pt x="6247" y="2632"/>
                  </a:lnTo>
                  <a:lnTo>
                    <a:pt x="5806" y="2913"/>
                  </a:lnTo>
                  <a:lnTo>
                    <a:pt x="5384" y="3214"/>
                  </a:lnTo>
                  <a:lnTo>
                    <a:pt x="4540" y="3817"/>
                  </a:lnTo>
                  <a:lnTo>
                    <a:pt x="3717" y="4419"/>
                  </a:lnTo>
                  <a:lnTo>
                    <a:pt x="3315" y="4720"/>
                  </a:lnTo>
                  <a:lnTo>
                    <a:pt x="2953" y="5062"/>
                  </a:lnTo>
                  <a:lnTo>
                    <a:pt x="2592" y="5444"/>
                  </a:lnTo>
                  <a:lnTo>
                    <a:pt x="2250" y="5825"/>
                  </a:lnTo>
                  <a:lnTo>
                    <a:pt x="1929" y="6227"/>
                  </a:lnTo>
                  <a:lnTo>
                    <a:pt x="1628" y="6669"/>
                  </a:lnTo>
                  <a:lnTo>
                    <a:pt x="1347" y="7111"/>
                  </a:lnTo>
                  <a:lnTo>
                    <a:pt x="1085" y="7573"/>
                  </a:lnTo>
                  <a:lnTo>
                    <a:pt x="844" y="8055"/>
                  </a:lnTo>
                  <a:lnTo>
                    <a:pt x="644" y="8537"/>
                  </a:lnTo>
                  <a:lnTo>
                    <a:pt x="443" y="9039"/>
                  </a:lnTo>
                  <a:lnTo>
                    <a:pt x="302" y="9541"/>
                  </a:lnTo>
                  <a:lnTo>
                    <a:pt x="162" y="10063"/>
                  </a:lnTo>
                  <a:lnTo>
                    <a:pt x="81" y="10585"/>
                  </a:lnTo>
                  <a:lnTo>
                    <a:pt x="21" y="11108"/>
                  </a:lnTo>
                  <a:lnTo>
                    <a:pt x="1" y="11610"/>
                  </a:lnTo>
                  <a:lnTo>
                    <a:pt x="21" y="12132"/>
                  </a:lnTo>
                  <a:lnTo>
                    <a:pt x="61" y="12634"/>
                  </a:lnTo>
                  <a:lnTo>
                    <a:pt x="162" y="13136"/>
                  </a:lnTo>
                  <a:lnTo>
                    <a:pt x="242" y="13397"/>
                  </a:lnTo>
                  <a:lnTo>
                    <a:pt x="322" y="13638"/>
                  </a:lnTo>
                  <a:lnTo>
                    <a:pt x="423" y="13879"/>
                  </a:lnTo>
                  <a:lnTo>
                    <a:pt x="523" y="14120"/>
                  </a:lnTo>
                  <a:lnTo>
                    <a:pt x="644" y="14341"/>
                  </a:lnTo>
                  <a:lnTo>
                    <a:pt x="784" y="14562"/>
                  </a:lnTo>
                  <a:lnTo>
                    <a:pt x="865" y="14663"/>
                  </a:lnTo>
                  <a:lnTo>
                    <a:pt x="824" y="14703"/>
                  </a:lnTo>
                  <a:lnTo>
                    <a:pt x="804" y="14743"/>
                  </a:lnTo>
                  <a:lnTo>
                    <a:pt x="784" y="14783"/>
                  </a:lnTo>
                  <a:lnTo>
                    <a:pt x="804" y="14843"/>
                  </a:lnTo>
                  <a:lnTo>
                    <a:pt x="945" y="15285"/>
                  </a:lnTo>
                  <a:lnTo>
                    <a:pt x="1085" y="15687"/>
                  </a:lnTo>
                  <a:lnTo>
                    <a:pt x="1266" y="16109"/>
                  </a:lnTo>
                  <a:lnTo>
                    <a:pt x="1447" y="16511"/>
                  </a:lnTo>
                  <a:lnTo>
                    <a:pt x="1668" y="16892"/>
                  </a:lnTo>
                  <a:lnTo>
                    <a:pt x="1889" y="17274"/>
                  </a:lnTo>
                  <a:lnTo>
                    <a:pt x="2130" y="17655"/>
                  </a:lnTo>
                  <a:lnTo>
                    <a:pt x="2371" y="18017"/>
                  </a:lnTo>
                  <a:lnTo>
                    <a:pt x="2632" y="18358"/>
                  </a:lnTo>
                  <a:lnTo>
                    <a:pt x="2913" y="18700"/>
                  </a:lnTo>
                  <a:lnTo>
                    <a:pt x="3215" y="19041"/>
                  </a:lnTo>
                  <a:lnTo>
                    <a:pt x="3516" y="19363"/>
                  </a:lnTo>
                  <a:lnTo>
                    <a:pt x="3837" y="19664"/>
                  </a:lnTo>
                  <a:lnTo>
                    <a:pt x="4179" y="19965"/>
                  </a:lnTo>
                  <a:lnTo>
                    <a:pt x="4520" y="20246"/>
                  </a:lnTo>
                  <a:lnTo>
                    <a:pt x="4862" y="20528"/>
                  </a:lnTo>
                  <a:lnTo>
                    <a:pt x="5243" y="20789"/>
                  </a:lnTo>
                  <a:lnTo>
                    <a:pt x="5645" y="21050"/>
                  </a:lnTo>
                  <a:lnTo>
                    <a:pt x="6026" y="21291"/>
                  </a:lnTo>
                  <a:lnTo>
                    <a:pt x="6448" y="21532"/>
                  </a:lnTo>
                  <a:lnTo>
                    <a:pt x="6850" y="21733"/>
                  </a:lnTo>
                  <a:lnTo>
                    <a:pt x="7272" y="21954"/>
                  </a:lnTo>
                  <a:lnTo>
                    <a:pt x="7694" y="22134"/>
                  </a:lnTo>
                  <a:lnTo>
                    <a:pt x="8135" y="22315"/>
                  </a:lnTo>
                  <a:lnTo>
                    <a:pt x="8577" y="22476"/>
                  </a:lnTo>
                  <a:lnTo>
                    <a:pt x="8999" y="22637"/>
                  </a:lnTo>
                  <a:lnTo>
                    <a:pt x="9461" y="22777"/>
                  </a:lnTo>
                  <a:lnTo>
                    <a:pt x="9903" y="22918"/>
                  </a:lnTo>
                  <a:lnTo>
                    <a:pt x="10807" y="23139"/>
                  </a:lnTo>
                  <a:lnTo>
                    <a:pt x="11731" y="23319"/>
                  </a:lnTo>
                  <a:lnTo>
                    <a:pt x="12675" y="23480"/>
                  </a:lnTo>
                  <a:lnTo>
                    <a:pt x="13659" y="23581"/>
                  </a:lnTo>
                  <a:lnTo>
                    <a:pt x="14623" y="23621"/>
                  </a:lnTo>
                  <a:lnTo>
                    <a:pt x="15587" y="23641"/>
                  </a:lnTo>
                  <a:lnTo>
                    <a:pt x="16571" y="23601"/>
                  </a:lnTo>
                  <a:lnTo>
                    <a:pt x="17535" y="23520"/>
                  </a:lnTo>
                  <a:lnTo>
                    <a:pt x="18499" y="23400"/>
                  </a:lnTo>
                  <a:lnTo>
                    <a:pt x="19443" y="23219"/>
                  </a:lnTo>
                  <a:lnTo>
                    <a:pt x="20347" y="23018"/>
                  </a:lnTo>
                  <a:lnTo>
                    <a:pt x="21251" y="22757"/>
                  </a:lnTo>
                  <a:lnTo>
                    <a:pt x="21693" y="22616"/>
                  </a:lnTo>
                  <a:lnTo>
                    <a:pt x="22135" y="22456"/>
                  </a:lnTo>
                  <a:lnTo>
                    <a:pt x="22577" y="22295"/>
                  </a:lnTo>
                  <a:lnTo>
                    <a:pt x="22998" y="22114"/>
                  </a:lnTo>
                  <a:lnTo>
                    <a:pt x="23420" y="21934"/>
                  </a:lnTo>
                  <a:lnTo>
                    <a:pt x="23842" y="21713"/>
                  </a:lnTo>
                  <a:lnTo>
                    <a:pt x="24264" y="21512"/>
                  </a:lnTo>
                  <a:lnTo>
                    <a:pt x="24666" y="21271"/>
                  </a:lnTo>
                  <a:lnTo>
                    <a:pt x="25067" y="21030"/>
                  </a:lnTo>
                  <a:lnTo>
                    <a:pt x="25449" y="20789"/>
                  </a:lnTo>
                  <a:lnTo>
                    <a:pt x="25831" y="20508"/>
                  </a:lnTo>
                  <a:lnTo>
                    <a:pt x="26212" y="20226"/>
                  </a:lnTo>
                  <a:lnTo>
                    <a:pt x="26614" y="19885"/>
                  </a:lnTo>
                  <a:lnTo>
                    <a:pt x="27036" y="19523"/>
                  </a:lnTo>
                  <a:lnTo>
                    <a:pt x="27417" y="19142"/>
                  </a:lnTo>
                  <a:lnTo>
                    <a:pt x="27779" y="18740"/>
                  </a:lnTo>
                  <a:lnTo>
                    <a:pt x="28120" y="18338"/>
                  </a:lnTo>
                  <a:lnTo>
                    <a:pt x="28462" y="17896"/>
                  </a:lnTo>
                  <a:lnTo>
                    <a:pt x="28763" y="17455"/>
                  </a:lnTo>
                  <a:lnTo>
                    <a:pt x="29044" y="16993"/>
                  </a:lnTo>
                  <a:lnTo>
                    <a:pt x="29305" y="16531"/>
                  </a:lnTo>
                  <a:lnTo>
                    <a:pt x="29526" y="16049"/>
                  </a:lnTo>
                  <a:lnTo>
                    <a:pt x="29727" y="15546"/>
                  </a:lnTo>
                  <a:lnTo>
                    <a:pt x="29908" y="15044"/>
                  </a:lnTo>
                  <a:lnTo>
                    <a:pt x="30068" y="14522"/>
                  </a:lnTo>
                  <a:lnTo>
                    <a:pt x="30189" y="14000"/>
                  </a:lnTo>
                  <a:lnTo>
                    <a:pt x="30269" y="13458"/>
                  </a:lnTo>
                  <a:lnTo>
                    <a:pt x="30330" y="12915"/>
                  </a:lnTo>
                  <a:lnTo>
                    <a:pt x="30350" y="12493"/>
                  </a:lnTo>
                  <a:lnTo>
                    <a:pt x="30370" y="12072"/>
                  </a:lnTo>
                  <a:lnTo>
                    <a:pt x="30370" y="11670"/>
                  </a:lnTo>
                  <a:lnTo>
                    <a:pt x="30350" y="11248"/>
                  </a:lnTo>
                  <a:lnTo>
                    <a:pt x="30330" y="11188"/>
                  </a:lnTo>
                  <a:lnTo>
                    <a:pt x="30289" y="11128"/>
                  </a:lnTo>
                  <a:lnTo>
                    <a:pt x="30249" y="11108"/>
                  </a:lnTo>
                  <a:lnTo>
                    <a:pt x="30189" y="11088"/>
                  </a:lnTo>
                  <a:lnTo>
                    <a:pt x="30370" y="10826"/>
                  </a:lnTo>
                  <a:lnTo>
                    <a:pt x="30510" y="10545"/>
                  </a:lnTo>
                  <a:lnTo>
                    <a:pt x="30631" y="10264"/>
                  </a:lnTo>
                  <a:lnTo>
                    <a:pt x="30731" y="9963"/>
                  </a:lnTo>
                  <a:lnTo>
                    <a:pt x="30792" y="9702"/>
                  </a:lnTo>
                  <a:lnTo>
                    <a:pt x="30852" y="9461"/>
                  </a:lnTo>
                  <a:lnTo>
                    <a:pt x="30872" y="9200"/>
                  </a:lnTo>
                  <a:lnTo>
                    <a:pt x="30892" y="8958"/>
                  </a:lnTo>
                  <a:lnTo>
                    <a:pt x="30892" y="8697"/>
                  </a:lnTo>
                  <a:lnTo>
                    <a:pt x="30872" y="8456"/>
                  </a:lnTo>
                  <a:lnTo>
                    <a:pt x="30852" y="8195"/>
                  </a:lnTo>
                  <a:lnTo>
                    <a:pt x="30812" y="7954"/>
                  </a:lnTo>
                  <a:lnTo>
                    <a:pt x="30711" y="7452"/>
                  </a:lnTo>
                  <a:lnTo>
                    <a:pt x="30551" y="6970"/>
                  </a:lnTo>
                  <a:lnTo>
                    <a:pt x="30370" y="6488"/>
                  </a:lnTo>
                  <a:lnTo>
                    <a:pt x="30149" y="6026"/>
                  </a:lnTo>
                  <a:lnTo>
                    <a:pt x="29888" y="5524"/>
                  </a:lnTo>
                  <a:lnTo>
                    <a:pt x="29586" y="5042"/>
                  </a:lnTo>
                  <a:lnTo>
                    <a:pt x="29265" y="4560"/>
                  </a:lnTo>
                  <a:lnTo>
                    <a:pt x="28924" y="4098"/>
                  </a:lnTo>
                  <a:lnTo>
                    <a:pt x="28542" y="3656"/>
                  </a:lnTo>
                  <a:lnTo>
                    <a:pt x="28140" y="3254"/>
                  </a:lnTo>
                  <a:lnTo>
                    <a:pt x="27719" y="2873"/>
                  </a:lnTo>
                  <a:lnTo>
                    <a:pt x="27257" y="2531"/>
                  </a:lnTo>
                  <a:lnTo>
                    <a:pt x="26795" y="2230"/>
                  </a:lnTo>
                  <a:lnTo>
                    <a:pt x="26333" y="1969"/>
                  </a:lnTo>
                  <a:lnTo>
                    <a:pt x="25831" y="1748"/>
                  </a:lnTo>
                  <a:lnTo>
                    <a:pt x="25348" y="1547"/>
                  </a:lnTo>
                  <a:lnTo>
                    <a:pt x="24826" y="1366"/>
                  </a:lnTo>
                  <a:lnTo>
                    <a:pt x="24324" y="1226"/>
                  </a:lnTo>
                  <a:lnTo>
                    <a:pt x="23802" y="1085"/>
                  </a:lnTo>
                  <a:lnTo>
                    <a:pt x="23260" y="965"/>
                  </a:lnTo>
                  <a:lnTo>
                    <a:pt x="22135" y="744"/>
                  </a:lnTo>
                  <a:lnTo>
                    <a:pt x="20990" y="543"/>
                  </a:lnTo>
                  <a:lnTo>
                    <a:pt x="18720" y="181"/>
                  </a:lnTo>
                  <a:lnTo>
                    <a:pt x="17997" y="81"/>
                  </a:lnTo>
                  <a:lnTo>
                    <a:pt x="17294" y="21"/>
                  </a:lnTo>
                  <a:lnTo>
                    <a:pt x="16571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>
              <a:off x="-1609575" y="2251250"/>
              <a:ext cx="230000" cy="145150"/>
            </a:xfrm>
            <a:custGeom>
              <a:avLst/>
              <a:gdLst/>
              <a:ahLst/>
              <a:cxnLst/>
              <a:rect l="l" t="t" r="r" b="b"/>
              <a:pathLst>
                <a:path w="9200" h="5806" extrusionOk="0">
                  <a:moveTo>
                    <a:pt x="4299" y="362"/>
                  </a:moveTo>
                  <a:lnTo>
                    <a:pt x="4861" y="382"/>
                  </a:lnTo>
                  <a:lnTo>
                    <a:pt x="5424" y="422"/>
                  </a:lnTo>
                  <a:lnTo>
                    <a:pt x="6006" y="482"/>
                  </a:lnTo>
                  <a:lnTo>
                    <a:pt x="6569" y="563"/>
                  </a:lnTo>
                  <a:lnTo>
                    <a:pt x="7111" y="683"/>
                  </a:lnTo>
                  <a:lnTo>
                    <a:pt x="7372" y="764"/>
                  </a:lnTo>
                  <a:lnTo>
                    <a:pt x="7633" y="864"/>
                  </a:lnTo>
                  <a:lnTo>
                    <a:pt x="7894" y="985"/>
                  </a:lnTo>
                  <a:lnTo>
                    <a:pt x="8135" y="1125"/>
                  </a:lnTo>
                  <a:lnTo>
                    <a:pt x="8356" y="1286"/>
                  </a:lnTo>
                  <a:lnTo>
                    <a:pt x="8557" y="1487"/>
                  </a:lnTo>
                  <a:lnTo>
                    <a:pt x="8657" y="1627"/>
                  </a:lnTo>
                  <a:lnTo>
                    <a:pt x="8738" y="1788"/>
                  </a:lnTo>
                  <a:lnTo>
                    <a:pt x="8798" y="1949"/>
                  </a:lnTo>
                  <a:lnTo>
                    <a:pt x="8838" y="2109"/>
                  </a:lnTo>
                  <a:lnTo>
                    <a:pt x="8858" y="2290"/>
                  </a:lnTo>
                  <a:lnTo>
                    <a:pt x="8858" y="2451"/>
                  </a:lnTo>
                  <a:lnTo>
                    <a:pt x="8838" y="2632"/>
                  </a:lnTo>
                  <a:lnTo>
                    <a:pt x="8818" y="2812"/>
                  </a:lnTo>
                  <a:lnTo>
                    <a:pt x="8798" y="2792"/>
                  </a:lnTo>
                  <a:lnTo>
                    <a:pt x="8135" y="2712"/>
                  </a:lnTo>
                  <a:lnTo>
                    <a:pt x="7452" y="2612"/>
                  </a:lnTo>
                  <a:lnTo>
                    <a:pt x="7131" y="2571"/>
                  </a:lnTo>
                  <a:lnTo>
                    <a:pt x="6448" y="2571"/>
                  </a:lnTo>
                  <a:lnTo>
                    <a:pt x="6127" y="2612"/>
                  </a:lnTo>
                  <a:lnTo>
                    <a:pt x="5866" y="2672"/>
                  </a:lnTo>
                  <a:lnTo>
                    <a:pt x="5645" y="2772"/>
                  </a:lnTo>
                  <a:lnTo>
                    <a:pt x="5444" y="2893"/>
                  </a:lnTo>
                  <a:lnTo>
                    <a:pt x="5263" y="3033"/>
                  </a:lnTo>
                  <a:lnTo>
                    <a:pt x="4861" y="3335"/>
                  </a:lnTo>
                  <a:lnTo>
                    <a:pt x="4660" y="3475"/>
                  </a:lnTo>
                  <a:lnTo>
                    <a:pt x="4460" y="3596"/>
                  </a:lnTo>
                  <a:lnTo>
                    <a:pt x="4299" y="3636"/>
                  </a:lnTo>
                  <a:lnTo>
                    <a:pt x="4158" y="3676"/>
                  </a:lnTo>
                  <a:lnTo>
                    <a:pt x="3998" y="3696"/>
                  </a:lnTo>
                  <a:lnTo>
                    <a:pt x="3857" y="3696"/>
                  </a:lnTo>
                  <a:lnTo>
                    <a:pt x="3716" y="3676"/>
                  </a:lnTo>
                  <a:lnTo>
                    <a:pt x="3556" y="3636"/>
                  </a:lnTo>
                  <a:lnTo>
                    <a:pt x="3275" y="3535"/>
                  </a:lnTo>
                  <a:lnTo>
                    <a:pt x="2993" y="3415"/>
                  </a:lnTo>
                  <a:lnTo>
                    <a:pt x="2712" y="3274"/>
                  </a:lnTo>
                  <a:lnTo>
                    <a:pt x="2431" y="3154"/>
                  </a:lnTo>
                  <a:lnTo>
                    <a:pt x="2150" y="3033"/>
                  </a:lnTo>
                  <a:lnTo>
                    <a:pt x="1949" y="2973"/>
                  </a:lnTo>
                  <a:lnTo>
                    <a:pt x="1728" y="2933"/>
                  </a:lnTo>
                  <a:lnTo>
                    <a:pt x="1507" y="2933"/>
                  </a:lnTo>
                  <a:lnTo>
                    <a:pt x="1306" y="2973"/>
                  </a:lnTo>
                  <a:lnTo>
                    <a:pt x="1125" y="3033"/>
                  </a:lnTo>
                  <a:lnTo>
                    <a:pt x="1045" y="3094"/>
                  </a:lnTo>
                  <a:lnTo>
                    <a:pt x="945" y="3154"/>
                  </a:lnTo>
                  <a:lnTo>
                    <a:pt x="884" y="3214"/>
                  </a:lnTo>
                  <a:lnTo>
                    <a:pt x="804" y="3314"/>
                  </a:lnTo>
                  <a:lnTo>
                    <a:pt x="744" y="3395"/>
                  </a:lnTo>
                  <a:lnTo>
                    <a:pt x="704" y="3515"/>
                  </a:lnTo>
                  <a:lnTo>
                    <a:pt x="684" y="3576"/>
                  </a:lnTo>
                  <a:lnTo>
                    <a:pt x="704" y="3636"/>
                  </a:lnTo>
                  <a:lnTo>
                    <a:pt x="744" y="3676"/>
                  </a:lnTo>
                  <a:lnTo>
                    <a:pt x="804" y="3716"/>
                  </a:lnTo>
                  <a:lnTo>
                    <a:pt x="864" y="3716"/>
                  </a:lnTo>
                  <a:lnTo>
                    <a:pt x="945" y="3696"/>
                  </a:lnTo>
                  <a:lnTo>
                    <a:pt x="985" y="3656"/>
                  </a:lnTo>
                  <a:lnTo>
                    <a:pt x="1025" y="3596"/>
                  </a:lnTo>
                  <a:lnTo>
                    <a:pt x="1105" y="3475"/>
                  </a:lnTo>
                  <a:lnTo>
                    <a:pt x="1206" y="3375"/>
                  </a:lnTo>
                  <a:lnTo>
                    <a:pt x="1306" y="3294"/>
                  </a:lnTo>
                  <a:lnTo>
                    <a:pt x="1427" y="3254"/>
                  </a:lnTo>
                  <a:lnTo>
                    <a:pt x="1688" y="3254"/>
                  </a:lnTo>
                  <a:lnTo>
                    <a:pt x="1849" y="3294"/>
                  </a:lnTo>
                  <a:lnTo>
                    <a:pt x="1989" y="3335"/>
                  </a:lnTo>
                  <a:lnTo>
                    <a:pt x="2290" y="3455"/>
                  </a:lnTo>
                  <a:lnTo>
                    <a:pt x="2592" y="3596"/>
                  </a:lnTo>
                  <a:lnTo>
                    <a:pt x="3054" y="3817"/>
                  </a:lnTo>
                  <a:lnTo>
                    <a:pt x="3275" y="3897"/>
                  </a:lnTo>
                  <a:lnTo>
                    <a:pt x="3475" y="3957"/>
                  </a:lnTo>
                  <a:lnTo>
                    <a:pt x="3676" y="3997"/>
                  </a:lnTo>
                  <a:lnTo>
                    <a:pt x="3897" y="4017"/>
                  </a:lnTo>
                  <a:lnTo>
                    <a:pt x="4098" y="4017"/>
                  </a:lnTo>
                  <a:lnTo>
                    <a:pt x="4319" y="3997"/>
                  </a:lnTo>
                  <a:lnTo>
                    <a:pt x="4520" y="3937"/>
                  </a:lnTo>
                  <a:lnTo>
                    <a:pt x="4721" y="3837"/>
                  </a:lnTo>
                  <a:lnTo>
                    <a:pt x="4922" y="3716"/>
                  </a:lnTo>
                  <a:lnTo>
                    <a:pt x="5102" y="3596"/>
                  </a:lnTo>
                  <a:lnTo>
                    <a:pt x="5464" y="3314"/>
                  </a:lnTo>
                  <a:lnTo>
                    <a:pt x="5645" y="3174"/>
                  </a:lnTo>
                  <a:lnTo>
                    <a:pt x="5845" y="3073"/>
                  </a:lnTo>
                  <a:lnTo>
                    <a:pt x="6046" y="2993"/>
                  </a:lnTo>
                  <a:lnTo>
                    <a:pt x="6287" y="2933"/>
                  </a:lnTo>
                  <a:lnTo>
                    <a:pt x="6589" y="2913"/>
                  </a:lnTo>
                  <a:lnTo>
                    <a:pt x="6890" y="2913"/>
                  </a:lnTo>
                  <a:lnTo>
                    <a:pt x="7211" y="2933"/>
                  </a:lnTo>
                  <a:lnTo>
                    <a:pt x="7513" y="2973"/>
                  </a:lnTo>
                  <a:lnTo>
                    <a:pt x="8135" y="3053"/>
                  </a:lnTo>
                  <a:lnTo>
                    <a:pt x="8738" y="3134"/>
                  </a:lnTo>
                  <a:lnTo>
                    <a:pt x="8657" y="3355"/>
                  </a:lnTo>
                  <a:lnTo>
                    <a:pt x="8557" y="3576"/>
                  </a:lnTo>
                  <a:lnTo>
                    <a:pt x="8416" y="3797"/>
                  </a:lnTo>
                  <a:lnTo>
                    <a:pt x="8276" y="3997"/>
                  </a:lnTo>
                  <a:lnTo>
                    <a:pt x="8115" y="4178"/>
                  </a:lnTo>
                  <a:lnTo>
                    <a:pt x="7934" y="4339"/>
                  </a:lnTo>
                  <a:lnTo>
                    <a:pt x="7754" y="4500"/>
                  </a:lnTo>
                  <a:lnTo>
                    <a:pt x="7553" y="4660"/>
                  </a:lnTo>
                  <a:lnTo>
                    <a:pt x="7352" y="4781"/>
                  </a:lnTo>
                  <a:lnTo>
                    <a:pt x="7131" y="4901"/>
                  </a:lnTo>
                  <a:lnTo>
                    <a:pt x="6890" y="5022"/>
                  </a:lnTo>
                  <a:lnTo>
                    <a:pt x="6629" y="5122"/>
                  </a:lnTo>
                  <a:lnTo>
                    <a:pt x="6388" y="5203"/>
                  </a:lnTo>
                  <a:lnTo>
                    <a:pt x="6127" y="5283"/>
                  </a:lnTo>
                  <a:lnTo>
                    <a:pt x="5866" y="5343"/>
                  </a:lnTo>
                  <a:lnTo>
                    <a:pt x="5584" y="5383"/>
                  </a:lnTo>
                  <a:lnTo>
                    <a:pt x="5323" y="5423"/>
                  </a:lnTo>
                  <a:lnTo>
                    <a:pt x="5042" y="5444"/>
                  </a:lnTo>
                  <a:lnTo>
                    <a:pt x="4500" y="5464"/>
                  </a:lnTo>
                  <a:lnTo>
                    <a:pt x="3957" y="5444"/>
                  </a:lnTo>
                  <a:lnTo>
                    <a:pt x="3435" y="5363"/>
                  </a:lnTo>
                  <a:lnTo>
                    <a:pt x="2913" y="5243"/>
                  </a:lnTo>
                  <a:lnTo>
                    <a:pt x="2471" y="5102"/>
                  </a:lnTo>
                  <a:lnTo>
                    <a:pt x="2049" y="4921"/>
                  </a:lnTo>
                  <a:lnTo>
                    <a:pt x="1828" y="4821"/>
                  </a:lnTo>
                  <a:lnTo>
                    <a:pt x="1648" y="4700"/>
                  </a:lnTo>
                  <a:lnTo>
                    <a:pt x="1447" y="4560"/>
                  </a:lnTo>
                  <a:lnTo>
                    <a:pt x="1286" y="4439"/>
                  </a:lnTo>
                  <a:lnTo>
                    <a:pt x="1105" y="4279"/>
                  </a:lnTo>
                  <a:lnTo>
                    <a:pt x="965" y="4118"/>
                  </a:lnTo>
                  <a:lnTo>
                    <a:pt x="824" y="3957"/>
                  </a:lnTo>
                  <a:lnTo>
                    <a:pt x="704" y="3776"/>
                  </a:lnTo>
                  <a:lnTo>
                    <a:pt x="583" y="3596"/>
                  </a:lnTo>
                  <a:lnTo>
                    <a:pt x="503" y="3395"/>
                  </a:lnTo>
                  <a:lnTo>
                    <a:pt x="422" y="3174"/>
                  </a:lnTo>
                  <a:lnTo>
                    <a:pt x="382" y="2953"/>
                  </a:lnTo>
                  <a:lnTo>
                    <a:pt x="362" y="2632"/>
                  </a:lnTo>
                  <a:lnTo>
                    <a:pt x="362" y="2290"/>
                  </a:lnTo>
                  <a:lnTo>
                    <a:pt x="422" y="1989"/>
                  </a:lnTo>
                  <a:lnTo>
                    <a:pt x="483" y="1828"/>
                  </a:lnTo>
                  <a:lnTo>
                    <a:pt x="543" y="1688"/>
                  </a:lnTo>
                  <a:lnTo>
                    <a:pt x="603" y="1547"/>
                  </a:lnTo>
                  <a:lnTo>
                    <a:pt x="684" y="1426"/>
                  </a:lnTo>
                  <a:lnTo>
                    <a:pt x="784" y="1306"/>
                  </a:lnTo>
                  <a:lnTo>
                    <a:pt x="884" y="1185"/>
                  </a:lnTo>
                  <a:lnTo>
                    <a:pt x="985" y="1065"/>
                  </a:lnTo>
                  <a:lnTo>
                    <a:pt x="1125" y="965"/>
                  </a:lnTo>
                  <a:lnTo>
                    <a:pt x="1266" y="864"/>
                  </a:lnTo>
                  <a:lnTo>
                    <a:pt x="1427" y="784"/>
                  </a:lnTo>
                  <a:lnTo>
                    <a:pt x="1748" y="643"/>
                  </a:lnTo>
                  <a:lnTo>
                    <a:pt x="2110" y="523"/>
                  </a:lnTo>
                  <a:lnTo>
                    <a:pt x="2451" y="442"/>
                  </a:lnTo>
                  <a:lnTo>
                    <a:pt x="2833" y="402"/>
                  </a:lnTo>
                  <a:lnTo>
                    <a:pt x="3194" y="362"/>
                  </a:lnTo>
                  <a:close/>
                  <a:moveTo>
                    <a:pt x="3716" y="0"/>
                  </a:moveTo>
                  <a:lnTo>
                    <a:pt x="3295" y="21"/>
                  </a:lnTo>
                  <a:lnTo>
                    <a:pt x="2853" y="41"/>
                  </a:lnTo>
                  <a:lnTo>
                    <a:pt x="2431" y="101"/>
                  </a:lnTo>
                  <a:lnTo>
                    <a:pt x="2009" y="201"/>
                  </a:lnTo>
                  <a:lnTo>
                    <a:pt x="1607" y="322"/>
                  </a:lnTo>
                  <a:lnTo>
                    <a:pt x="1407" y="402"/>
                  </a:lnTo>
                  <a:lnTo>
                    <a:pt x="1206" y="503"/>
                  </a:lnTo>
                  <a:lnTo>
                    <a:pt x="965" y="663"/>
                  </a:lnTo>
                  <a:lnTo>
                    <a:pt x="744" y="824"/>
                  </a:lnTo>
                  <a:lnTo>
                    <a:pt x="563" y="1025"/>
                  </a:lnTo>
                  <a:lnTo>
                    <a:pt x="402" y="1226"/>
                  </a:lnTo>
                  <a:lnTo>
                    <a:pt x="262" y="1447"/>
                  </a:lnTo>
                  <a:lnTo>
                    <a:pt x="161" y="1688"/>
                  </a:lnTo>
                  <a:lnTo>
                    <a:pt x="101" y="1929"/>
                  </a:lnTo>
                  <a:lnTo>
                    <a:pt x="41" y="2190"/>
                  </a:lnTo>
                  <a:lnTo>
                    <a:pt x="21" y="2270"/>
                  </a:lnTo>
                  <a:lnTo>
                    <a:pt x="1" y="2551"/>
                  </a:lnTo>
                  <a:lnTo>
                    <a:pt x="1" y="2832"/>
                  </a:lnTo>
                  <a:lnTo>
                    <a:pt x="41" y="3094"/>
                  </a:lnTo>
                  <a:lnTo>
                    <a:pt x="101" y="3335"/>
                  </a:lnTo>
                  <a:lnTo>
                    <a:pt x="202" y="3576"/>
                  </a:lnTo>
                  <a:lnTo>
                    <a:pt x="302" y="3797"/>
                  </a:lnTo>
                  <a:lnTo>
                    <a:pt x="443" y="4017"/>
                  </a:lnTo>
                  <a:lnTo>
                    <a:pt x="583" y="4218"/>
                  </a:lnTo>
                  <a:lnTo>
                    <a:pt x="764" y="4419"/>
                  </a:lnTo>
                  <a:lnTo>
                    <a:pt x="945" y="4600"/>
                  </a:lnTo>
                  <a:lnTo>
                    <a:pt x="1146" y="4761"/>
                  </a:lnTo>
                  <a:lnTo>
                    <a:pt x="1346" y="4921"/>
                  </a:lnTo>
                  <a:lnTo>
                    <a:pt x="1587" y="5062"/>
                  </a:lnTo>
                  <a:lnTo>
                    <a:pt x="1808" y="5203"/>
                  </a:lnTo>
                  <a:lnTo>
                    <a:pt x="2049" y="5303"/>
                  </a:lnTo>
                  <a:lnTo>
                    <a:pt x="2310" y="5403"/>
                  </a:lnTo>
                  <a:lnTo>
                    <a:pt x="2592" y="5504"/>
                  </a:lnTo>
                  <a:lnTo>
                    <a:pt x="2873" y="5584"/>
                  </a:lnTo>
                  <a:lnTo>
                    <a:pt x="3174" y="5664"/>
                  </a:lnTo>
                  <a:lnTo>
                    <a:pt x="3475" y="5725"/>
                  </a:lnTo>
                  <a:lnTo>
                    <a:pt x="3777" y="5765"/>
                  </a:lnTo>
                  <a:lnTo>
                    <a:pt x="4078" y="5805"/>
                  </a:lnTo>
                  <a:lnTo>
                    <a:pt x="4982" y="5805"/>
                  </a:lnTo>
                  <a:lnTo>
                    <a:pt x="5303" y="5785"/>
                  </a:lnTo>
                  <a:lnTo>
                    <a:pt x="5604" y="5745"/>
                  </a:lnTo>
                  <a:lnTo>
                    <a:pt x="5906" y="5685"/>
                  </a:lnTo>
                  <a:lnTo>
                    <a:pt x="6187" y="5604"/>
                  </a:lnTo>
                  <a:lnTo>
                    <a:pt x="6488" y="5524"/>
                  </a:lnTo>
                  <a:lnTo>
                    <a:pt x="6769" y="5444"/>
                  </a:lnTo>
                  <a:lnTo>
                    <a:pt x="7051" y="5323"/>
                  </a:lnTo>
                  <a:lnTo>
                    <a:pt x="7292" y="5203"/>
                  </a:lnTo>
                  <a:lnTo>
                    <a:pt x="7533" y="5062"/>
                  </a:lnTo>
                  <a:lnTo>
                    <a:pt x="7774" y="4921"/>
                  </a:lnTo>
                  <a:lnTo>
                    <a:pt x="7995" y="4761"/>
                  </a:lnTo>
                  <a:lnTo>
                    <a:pt x="8216" y="4580"/>
                  </a:lnTo>
                  <a:lnTo>
                    <a:pt x="8396" y="4379"/>
                  </a:lnTo>
                  <a:lnTo>
                    <a:pt x="8577" y="4158"/>
                  </a:lnTo>
                  <a:lnTo>
                    <a:pt x="8738" y="3937"/>
                  </a:lnTo>
                  <a:lnTo>
                    <a:pt x="8878" y="3676"/>
                  </a:lnTo>
                  <a:lnTo>
                    <a:pt x="8999" y="3395"/>
                  </a:lnTo>
                  <a:lnTo>
                    <a:pt x="9099" y="3114"/>
                  </a:lnTo>
                  <a:lnTo>
                    <a:pt x="9180" y="2812"/>
                  </a:lnTo>
                  <a:lnTo>
                    <a:pt x="9200" y="2531"/>
                  </a:lnTo>
                  <a:lnTo>
                    <a:pt x="9200" y="2230"/>
                  </a:lnTo>
                  <a:lnTo>
                    <a:pt x="9160" y="1929"/>
                  </a:lnTo>
                  <a:lnTo>
                    <a:pt x="9119" y="1788"/>
                  </a:lnTo>
                  <a:lnTo>
                    <a:pt x="9059" y="1647"/>
                  </a:lnTo>
                  <a:lnTo>
                    <a:pt x="8999" y="1527"/>
                  </a:lnTo>
                  <a:lnTo>
                    <a:pt x="8919" y="1406"/>
                  </a:lnTo>
                  <a:lnTo>
                    <a:pt x="8738" y="1185"/>
                  </a:lnTo>
                  <a:lnTo>
                    <a:pt x="8517" y="985"/>
                  </a:lnTo>
                  <a:lnTo>
                    <a:pt x="8296" y="804"/>
                  </a:lnTo>
                  <a:lnTo>
                    <a:pt x="8035" y="663"/>
                  </a:lnTo>
                  <a:lnTo>
                    <a:pt x="7774" y="543"/>
                  </a:lnTo>
                  <a:lnTo>
                    <a:pt x="7492" y="442"/>
                  </a:lnTo>
                  <a:lnTo>
                    <a:pt x="7231" y="362"/>
                  </a:lnTo>
                  <a:lnTo>
                    <a:pt x="6910" y="282"/>
                  </a:lnTo>
                  <a:lnTo>
                    <a:pt x="6569" y="221"/>
                  </a:lnTo>
                  <a:lnTo>
                    <a:pt x="6247" y="161"/>
                  </a:lnTo>
                  <a:lnTo>
                    <a:pt x="5906" y="121"/>
                  </a:lnTo>
                  <a:lnTo>
                    <a:pt x="5243" y="61"/>
                  </a:lnTo>
                  <a:lnTo>
                    <a:pt x="4580" y="21"/>
                  </a:lnTo>
                  <a:lnTo>
                    <a:pt x="3716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>
              <a:off x="-1827000" y="2315525"/>
              <a:ext cx="97450" cy="186300"/>
            </a:xfrm>
            <a:custGeom>
              <a:avLst/>
              <a:gdLst/>
              <a:ahLst/>
              <a:cxnLst/>
              <a:rect l="l" t="t" r="r" b="b"/>
              <a:pathLst>
                <a:path w="3898" h="7452" extrusionOk="0">
                  <a:moveTo>
                    <a:pt x="3656" y="0"/>
                  </a:moveTo>
                  <a:lnTo>
                    <a:pt x="3596" y="41"/>
                  </a:lnTo>
                  <a:lnTo>
                    <a:pt x="3174" y="402"/>
                  </a:lnTo>
                  <a:lnTo>
                    <a:pt x="2752" y="784"/>
                  </a:lnTo>
                  <a:lnTo>
                    <a:pt x="2371" y="1165"/>
                  </a:lnTo>
                  <a:lnTo>
                    <a:pt x="2009" y="1587"/>
                  </a:lnTo>
                  <a:lnTo>
                    <a:pt x="1648" y="2029"/>
                  </a:lnTo>
                  <a:lnTo>
                    <a:pt x="1326" y="2491"/>
                  </a:lnTo>
                  <a:lnTo>
                    <a:pt x="1025" y="2953"/>
                  </a:lnTo>
                  <a:lnTo>
                    <a:pt x="764" y="3435"/>
                  </a:lnTo>
                  <a:lnTo>
                    <a:pt x="523" y="3897"/>
                  </a:lnTo>
                  <a:lnTo>
                    <a:pt x="322" y="4379"/>
                  </a:lnTo>
                  <a:lnTo>
                    <a:pt x="222" y="4620"/>
                  </a:lnTo>
                  <a:lnTo>
                    <a:pt x="161" y="4861"/>
                  </a:lnTo>
                  <a:lnTo>
                    <a:pt x="81" y="5122"/>
                  </a:lnTo>
                  <a:lnTo>
                    <a:pt x="41" y="5383"/>
                  </a:lnTo>
                  <a:lnTo>
                    <a:pt x="1" y="5644"/>
                  </a:lnTo>
                  <a:lnTo>
                    <a:pt x="1" y="5885"/>
                  </a:lnTo>
                  <a:lnTo>
                    <a:pt x="1" y="6146"/>
                  </a:lnTo>
                  <a:lnTo>
                    <a:pt x="41" y="6408"/>
                  </a:lnTo>
                  <a:lnTo>
                    <a:pt x="81" y="6649"/>
                  </a:lnTo>
                  <a:lnTo>
                    <a:pt x="161" y="6890"/>
                  </a:lnTo>
                  <a:lnTo>
                    <a:pt x="262" y="7131"/>
                  </a:lnTo>
                  <a:lnTo>
                    <a:pt x="402" y="7372"/>
                  </a:lnTo>
                  <a:lnTo>
                    <a:pt x="443" y="7412"/>
                  </a:lnTo>
                  <a:lnTo>
                    <a:pt x="523" y="7452"/>
                  </a:lnTo>
                  <a:lnTo>
                    <a:pt x="583" y="7452"/>
                  </a:lnTo>
                  <a:lnTo>
                    <a:pt x="643" y="7412"/>
                  </a:lnTo>
                  <a:lnTo>
                    <a:pt x="684" y="7372"/>
                  </a:lnTo>
                  <a:lnTo>
                    <a:pt x="724" y="7331"/>
                  </a:lnTo>
                  <a:lnTo>
                    <a:pt x="724" y="7271"/>
                  </a:lnTo>
                  <a:lnTo>
                    <a:pt x="704" y="7191"/>
                  </a:lnTo>
                  <a:lnTo>
                    <a:pt x="563" y="6970"/>
                  </a:lnTo>
                  <a:lnTo>
                    <a:pt x="463" y="6729"/>
                  </a:lnTo>
                  <a:lnTo>
                    <a:pt x="402" y="6488"/>
                  </a:lnTo>
                  <a:lnTo>
                    <a:pt x="362" y="6247"/>
                  </a:lnTo>
                  <a:lnTo>
                    <a:pt x="342" y="6006"/>
                  </a:lnTo>
                  <a:lnTo>
                    <a:pt x="342" y="5745"/>
                  </a:lnTo>
                  <a:lnTo>
                    <a:pt x="362" y="5504"/>
                  </a:lnTo>
                  <a:lnTo>
                    <a:pt x="402" y="5243"/>
                  </a:lnTo>
                  <a:lnTo>
                    <a:pt x="463" y="5002"/>
                  </a:lnTo>
                  <a:lnTo>
                    <a:pt x="543" y="4740"/>
                  </a:lnTo>
                  <a:lnTo>
                    <a:pt x="623" y="4499"/>
                  </a:lnTo>
                  <a:lnTo>
                    <a:pt x="724" y="4258"/>
                  </a:lnTo>
                  <a:lnTo>
                    <a:pt x="945" y="3796"/>
                  </a:lnTo>
                  <a:lnTo>
                    <a:pt x="1186" y="3355"/>
                  </a:lnTo>
                  <a:lnTo>
                    <a:pt x="1447" y="2933"/>
                  </a:lnTo>
                  <a:lnTo>
                    <a:pt x="1748" y="2511"/>
                  </a:lnTo>
                  <a:lnTo>
                    <a:pt x="2049" y="2109"/>
                  </a:lnTo>
                  <a:lnTo>
                    <a:pt x="2371" y="1708"/>
                  </a:lnTo>
                  <a:lnTo>
                    <a:pt x="2712" y="1326"/>
                  </a:lnTo>
                  <a:lnTo>
                    <a:pt x="3074" y="964"/>
                  </a:lnTo>
                  <a:lnTo>
                    <a:pt x="3435" y="603"/>
                  </a:lnTo>
                  <a:lnTo>
                    <a:pt x="3837" y="282"/>
                  </a:lnTo>
                  <a:lnTo>
                    <a:pt x="3877" y="221"/>
                  </a:lnTo>
                  <a:lnTo>
                    <a:pt x="3897" y="161"/>
                  </a:lnTo>
                  <a:lnTo>
                    <a:pt x="3877" y="121"/>
                  </a:lnTo>
                  <a:lnTo>
                    <a:pt x="3837" y="61"/>
                  </a:lnTo>
                  <a:lnTo>
                    <a:pt x="3797" y="20"/>
                  </a:lnTo>
                  <a:lnTo>
                    <a:pt x="3717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>
              <a:off x="-1710000" y="2264800"/>
              <a:ext cx="32175" cy="25125"/>
            </a:xfrm>
            <a:custGeom>
              <a:avLst/>
              <a:gdLst/>
              <a:ahLst/>
              <a:cxnLst/>
              <a:rect l="l" t="t" r="r" b="b"/>
              <a:pathLst>
                <a:path w="1287" h="1005" extrusionOk="0">
                  <a:moveTo>
                    <a:pt x="1085" y="1"/>
                  </a:moveTo>
                  <a:lnTo>
                    <a:pt x="1025" y="21"/>
                  </a:lnTo>
                  <a:lnTo>
                    <a:pt x="563" y="362"/>
                  </a:lnTo>
                  <a:lnTo>
                    <a:pt x="101" y="684"/>
                  </a:lnTo>
                  <a:lnTo>
                    <a:pt x="41" y="724"/>
                  </a:lnTo>
                  <a:lnTo>
                    <a:pt x="21" y="784"/>
                  </a:lnTo>
                  <a:lnTo>
                    <a:pt x="1" y="844"/>
                  </a:lnTo>
                  <a:lnTo>
                    <a:pt x="41" y="905"/>
                  </a:lnTo>
                  <a:lnTo>
                    <a:pt x="81" y="965"/>
                  </a:lnTo>
                  <a:lnTo>
                    <a:pt x="141" y="985"/>
                  </a:lnTo>
                  <a:lnTo>
                    <a:pt x="201" y="1005"/>
                  </a:lnTo>
                  <a:lnTo>
                    <a:pt x="262" y="985"/>
                  </a:lnTo>
                  <a:lnTo>
                    <a:pt x="744" y="643"/>
                  </a:lnTo>
                  <a:lnTo>
                    <a:pt x="1206" y="322"/>
                  </a:lnTo>
                  <a:lnTo>
                    <a:pt x="1246" y="282"/>
                  </a:lnTo>
                  <a:lnTo>
                    <a:pt x="1286" y="222"/>
                  </a:lnTo>
                  <a:lnTo>
                    <a:pt x="1286" y="161"/>
                  </a:lnTo>
                  <a:lnTo>
                    <a:pt x="1266" y="101"/>
                  </a:lnTo>
                  <a:lnTo>
                    <a:pt x="1226" y="41"/>
                  </a:lnTo>
                  <a:lnTo>
                    <a:pt x="1166" y="21"/>
                  </a:lnTo>
                  <a:lnTo>
                    <a:pt x="1085" y="1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>
              <a:off x="-1616100" y="2662000"/>
              <a:ext cx="315375" cy="48725"/>
            </a:xfrm>
            <a:custGeom>
              <a:avLst/>
              <a:gdLst/>
              <a:ahLst/>
              <a:cxnLst/>
              <a:rect l="l" t="t" r="r" b="b"/>
              <a:pathLst>
                <a:path w="12615" h="1949" extrusionOk="0">
                  <a:moveTo>
                    <a:pt x="12494" y="0"/>
                  </a:moveTo>
                  <a:lnTo>
                    <a:pt x="12413" y="20"/>
                  </a:lnTo>
                  <a:lnTo>
                    <a:pt x="11710" y="221"/>
                  </a:lnTo>
                  <a:lnTo>
                    <a:pt x="11007" y="442"/>
                  </a:lnTo>
                  <a:lnTo>
                    <a:pt x="9601" y="884"/>
                  </a:lnTo>
                  <a:lnTo>
                    <a:pt x="8878" y="1105"/>
                  </a:lnTo>
                  <a:lnTo>
                    <a:pt x="8175" y="1286"/>
                  </a:lnTo>
                  <a:lnTo>
                    <a:pt x="7452" y="1426"/>
                  </a:lnTo>
                  <a:lnTo>
                    <a:pt x="7091" y="1487"/>
                  </a:lnTo>
                  <a:lnTo>
                    <a:pt x="6729" y="1527"/>
                  </a:lnTo>
                  <a:lnTo>
                    <a:pt x="6307" y="1567"/>
                  </a:lnTo>
                  <a:lnTo>
                    <a:pt x="5906" y="1587"/>
                  </a:lnTo>
                  <a:lnTo>
                    <a:pt x="5082" y="1587"/>
                  </a:lnTo>
                  <a:lnTo>
                    <a:pt x="4259" y="1567"/>
                  </a:lnTo>
                  <a:lnTo>
                    <a:pt x="3435" y="1487"/>
                  </a:lnTo>
                  <a:lnTo>
                    <a:pt x="1788" y="1326"/>
                  </a:lnTo>
                  <a:lnTo>
                    <a:pt x="985" y="1225"/>
                  </a:lnTo>
                  <a:lnTo>
                    <a:pt x="161" y="1165"/>
                  </a:lnTo>
                  <a:lnTo>
                    <a:pt x="81" y="1165"/>
                  </a:lnTo>
                  <a:lnTo>
                    <a:pt x="41" y="1205"/>
                  </a:lnTo>
                  <a:lnTo>
                    <a:pt x="1" y="1245"/>
                  </a:lnTo>
                  <a:lnTo>
                    <a:pt x="1" y="1306"/>
                  </a:lnTo>
                  <a:lnTo>
                    <a:pt x="1" y="1386"/>
                  </a:lnTo>
                  <a:lnTo>
                    <a:pt x="41" y="1446"/>
                  </a:lnTo>
                  <a:lnTo>
                    <a:pt x="81" y="1487"/>
                  </a:lnTo>
                  <a:lnTo>
                    <a:pt x="161" y="1507"/>
                  </a:lnTo>
                  <a:lnTo>
                    <a:pt x="985" y="1587"/>
                  </a:lnTo>
                  <a:lnTo>
                    <a:pt x="1828" y="1667"/>
                  </a:lnTo>
                  <a:lnTo>
                    <a:pt x="2672" y="1768"/>
                  </a:lnTo>
                  <a:lnTo>
                    <a:pt x="3495" y="1848"/>
                  </a:lnTo>
                  <a:lnTo>
                    <a:pt x="4339" y="1908"/>
                  </a:lnTo>
                  <a:lnTo>
                    <a:pt x="5183" y="1928"/>
                  </a:lnTo>
                  <a:lnTo>
                    <a:pt x="5584" y="1948"/>
                  </a:lnTo>
                  <a:lnTo>
                    <a:pt x="6006" y="1928"/>
                  </a:lnTo>
                  <a:lnTo>
                    <a:pt x="6428" y="1908"/>
                  </a:lnTo>
                  <a:lnTo>
                    <a:pt x="6850" y="1868"/>
                  </a:lnTo>
                  <a:lnTo>
                    <a:pt x="7211" y="1808"/>
                  </a:lnTo>
                  <a:lnTo>
                    <a:pt x="7573" y="1748"/>
                  </a:lnTo>
                  <a:lnTo>
                    <a:pt x="8296" y="1607"/>
                  </a:lnTo>
                  <a:lnTo>
                    <a:pt x="8999" y="1426"/>
                  </a:lnTo>
                  <a:lnTo>
                    <a:pt x="9702" y="1205"/>
                  </a:lnTo>
                  <a:lnTo>
                    <a:pt x="11088" y="763"/>
                  </a:lnTo>
                  <a:lnTo>
                    <a:pt x="11791" y="543"/>
                  </a:lnTo>
                  <a:lnTo>
                    <a:pt x="12494" y="342"/>
                  </a:lnTo>
                  <a:lnTo>
                    <a:pt x="12574" y="301"/>
                  </a:lnTo>
                  <a:lnTo>
                    <a:pt x="12614" y="261"/>
                  </a:lnTo>
                  <a:lnTo>
                    <a:pt x="12614" y="201"/>
                  </a:lnTo>
                  <a:lnTo>
                    <a:pt x="12614" y="141"/>
                  </a:lnTo>
                  <a:lnTo>
                    <a:pt x="12594" y="81"/>
                  </a:lnTo>
                  <a:lnTo>
                    <a:pt x="12554" y="20"/>
                  </a:lnTo>
                  <a:lnTo>
                    <a:pt x="12494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>
              <a:off x="-1273150" y="2615300"/>
              <a:ext cx="44725" cy="37675"/>
            </a:xfrm>
            <a:custGeom>
              <a:avLst/>
              <a:gdLst/>
              <a:ahLst/>
              <a:cxnLst/>
              <a:rect l="l" t="t" r="r" b="b"/>
              <a:pathLst>
                <a:path w="1789" h="1507" extrusionOk="0">
                  <a:moveTo>
                    <a:pt x="1588" y="0"/>
                  </a:moveTo>
                  <a:lnTo>
                    <a:pt x="1527" y="20"/>
                  </a:lnTo>
                  <a:lnTo>
                    <a:pt x="1166" y="302"/>
                  </a:lnTo>
                  <a:lnTo>
                    <a:pt x="804" y="603"/>
                  </a:lnTo>
                  <a:lnTo>
                    <a:pt x="443" y="904"/>
                  </a:lnTo>
                  <a:lnTo>
                    <a:pt x="81" y="1185"/>
                  </a:lnTo>
                  <a:lnTo>
                    <a:pt x="41" y="1225"/>
                  </a:lnTo>
                  <a:lnTo>
                    <a:pt x="1" y="1286"/>
                  </a:lnTo>
                  <a:lnTo>
                    <a:pt x="1" y="1346"/>
                  </a:lnTo>
                  <a:lnTo>
                    <a:pt x="21" y="1406"/>
                  </a:lnTo>
                  <a:lnTo>
                    <a:pt x="61" y="1466"/>
                  </a:lnTo>
                  <a:lnTo>
                    <a:pt x="141" y="1487"/>
                  </a:lnTo>
                  <a:lnTo>
                    <a:pt x="202" y="1507"/>
                  </a:lnTo>
                  <a:lnTo>
                    <a:pt x="262" y="1466"/>
                  </a:lnTo>
                  <a:lnTo>
                    <a:pt x="623" y="1205"/>
                  </a:lnTo>
                  <a:lnTo>
                    <a:pt x="985" y="904"/>
                  </a:lnTo>
                  <a:lnTo>
                    <a:pt x="1326" y="603"/>
                  </a:lnTo>
                  <a:lnTo>
                    <a:pt x="1708" y="322"/>
                  </a:lnTo>
                  <a:lnTo>
                    <a:pt x="1748" y="281"/>
                  </a:lnTo>
                  <a:lnTo>
                    <a:pt x="1768" y="221"/>
                  </a:lnTo>
                  <a:lnTo>
                    <a:pt x="1788" y="161"/>
                  </a:lnTo>
                  <a:lnTo>
                    <a:pt x="1768" y="81"/>
                  </a:lnTo>
                  <a:lnTo>
                    <a:pt x="1708" y="40"/>
                  </a:lnTo>
                  <a:lnTo>
                    <a:pt x="1648" y="20"/>
                  </a:lnTo>
                  <a:lnTo>
                    <a:pt x="1588" y="0"/>
                  </a:lnTo>
                  <a:close/>
                </a:path>
              </a:pathLst>
            </a:custGeom>
            <a:solidFill>
              <a:srgbClr val="3C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9" name="Google Shape;929;p24"/>
          <p:cNvSpPr/>
          <p:nvPr/>
        </p:nvSpPr>
        <p:spPr>
          <a:xfrm rot="-5400000">
            <a:off x="1565542" y="2807716"/>
            <a:ext cx="3328178" cy="67029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24"/>
          <p:cNvSpPr/>
          <p:nvPr/>
        </p:nvSpPr>
        <p:spPr>
          <a:xfrm rot="-5400000">
            <a:off x="4384942" y="2807716"/>
            <a:ext cx="3328178" cy="67029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24"/>
          <p:cNvSpPr txBox="1">
            <a:spLocks noGrp="1"/>
          </p:cNvSpPr>
          <p:nvPr>
            <p:ph type="title"/>
          </p:nvPr>
        </p:nvSpPr>
        <p:spPr>
          <a:xfrm>
            <a:off x="5127749" y="1750502"/>
            <a:ext cx="4572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$5</a:t>
            </a:r>
            <a:endParaRPr sz="2000"/>
          </a:p>
        </p:txBody>
      </p:sp>
      <p:sp>
        <p:nvSpPr>
          <p:cNvPr id="932" name="Google Shape;932;p24"/>
          <p:cNvSpPr txBox="1">
            <a:spLocks noGrp="1"/>
          </p:cNvSpPr>
          <p:nvPr>
            <p:ph type="title"/>
          </p:nvPr>
        </p:nvSpPr>
        <p:spPr>
          <a:xfrm>
            <a:off x="5019775" y="3579316"/>
            <a:ext cx="457200" cy="3759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$2</a:t>
            </a:r>
            <a:endParaRPr sz="2000"/>
          </a:p>
        </p:txBody>
      </p:sp>
      <p:grpSp>
        <p:nvGrpSpPr>
          <p:cNvPr id="933" name="Google Shape;933;p24"/>
          <p:cNvGrpSpPr/>
          <p:nvPr/>
        </p:nvGrpSpPr>
        <p:grpSpPr>
          <a:xfrm>
            <a:off x="8322745" y="-7056"/>
            <a:ext cx="636765" cy="391233"/>
            <a:chOff x="83000" y="3568688"/>
            <a:chExt cx="468175" cy="287650"/>
          </a:xfrm>
        </p:grpSpPr>
        <p:sp>
          <p:nvSpPr>
            <p:cNvPr id="934" name="Google Shape;934;p24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4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4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4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4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4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24"/>
          <p:cNvGrpSpPr/>
          <p:nvPr/>
        </p:nvGrpSpPr>
        <p:grpSpPr>
          <a:xfrm>
            <a:off x="8030408" y="2779520"/>
            <a:ext cx="584571" cy="437000"/>
            <a:chOff x="-522075" y="3957700"/>
            <a:chExt cx="429800" cy="321300"/>
          </a:xfrm>
        </p:grpSpPr>
        <p:sp>
          <p:nvSpPr>
            <p:cNvPr id="941" name="Google Shape;941;p24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4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4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4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4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4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4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4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4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4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4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4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24"/>
          <p:cNvGrpSpPr/>
          <p:nvPr/>
        </p:nvGrpSpPr>
        <p:grpSpPr>
          <a:xfrm>
            <a:off x="529021" y="2887476"/>
            <a:ext cx="474981" cy="650298"/>
            <a:chOff x="1060100" y="3348113"/>
            <a:chExt cx="349225" cy="478125"/>
          </a:xfrm>
        </p:grpSpPr>
        <p:sp>
          <p:nvSpPr>
            <p:cNvPr id="954" name="Google Shape;954;p24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4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" name="Google Shape;956;p24"/>
          <p:cNvSpPr/>
          <p:nvPr/>
        </p:nvSpPr>
        <p:spPr>
          <a:xfrm>
            <a:off x="4226189" y="-11440"/>
            <a:ext cx="689639" cy="388649"/>
          </a:xfrm>
          <a:custGeom>
            <a:avLst/>
            <a:gdLst/>
            <a:ahLst/>
            <a:cxnLst/>
            <a:rect l="l" t="t" r="r" b="b"/>
            <a:pathLst>
              <a:path w="20282" h="11430" extrusionOk="0">
                <a:moveTo>
                  <a:pt x="15524" y="1308"/>
                </a:moveTo>
                <a:lnTo>
                  <a:pt x="15618" y="1346"/>
                </a:lnTo>
                <a:lnTo>
                  <a:pt x="15808" y="1422"/>
                </a:lnTo>
                <a:lnTo>
                  <a:pt x="15979" y="1497"/>
                </a:lnTo>
                <a:lnTo>
                  <a:pt x="16073" y="1535"/>
                </a:lnTo>
                <a:lnTo>
                  <a:pt x="16206" y="1535"/>
                </a:lnTo>
                <a:lnTo>
                  <a:pt x="16396" y="1554"/>
                </a:lnTo>
                <a:lnTo>
                  <a:pt x="16604" y="1573"/>
                </a:lnTo>
                <a:lnTo>
                  <a:pt x="16794" y="1592"/>
                </a:lnTo>
                <a:lnTo>
                  <a:pt x="16964" y="1649"/>
                </a:lnTo>
                <a:lnTo>
                  <a:pt x="17154" y="1706"/>
                </a:lnTo>
                <a:lnTo>
                  <a:pt x="17343" y="1782"/>
                </a:lnTo>
                <a:lnTo>
                  <a:pt x="17514" y="1877"/>
                </a:lnTo>
                <a:lnTo>
                  <a:pt x="17684" y="1971"/>
                </a:lnTo>
                <a:lnTo>
                  <a:pt x="17609" y="2085"/>
                </a:lnTo>
                <a:lnTo>
                  <a:pt x="17305" y="2256"/>
                </a:lnTo>
                <a:lnTo>
                  <a:pt x="16964" y="2388"/>
                </a:lnTo>
                <a:lnTo>
                  <a:pt x="16623" y="2502"/>
                </a:lnTo>
                <a:lnTo>
                  <a:pt x="16263" y="2578"/>
                </a:lnTo>
                <a:lnTo>
                  <a:pt x="15884" y="2635"/>
                </a:lnTo>
                <a:lnTo>
                  <a:pt x="15524" y="2673"/>
                </a:lnTo>
                <a:lnTo>
                  <a:pt x="15164" y="2710"/>
                </a:lnTo>
                <a:lnTo>
                  <a:pt x="14822" y="2710"/>
                </a:lnTo>
                <a:lnTo>
                  <a:pt x="14709" y="2729"/>
                </a:lnTo>
                <a:lnTo>
                  <a:pt x="14424" y="2710"/>
                </a:lnTo>
                <a:lnTo>
                  <a:pt x="14140" y="2692"/>
                </a:lnTo>
                <a:lnTo>
                  <a:pt x="13856" y="2654"/>
                </a:lnTo>
                <a:lnTo>
                  <a:pt x="13590" y="2616"/>
                </a:lnTo>
                <a:lnTo>
                  <a:pt x="13306" y="2559"/>
                </a:lnTo>
                <a:lnTo>
                  <a:pt x="13041" y="2483"/>
                </a:lnTo>
                <a:lnTo>
                  <a:pt x="12510" y="2293"/>
                </a:lnTo>
                <a:lnTo>
                  <a:pt x="12567" y="2199"/>
                </a:lnTo>
                <a:lnTo>
                  <a:pt x="12624" y="2104"/>
                </a:lnTo>
                <a:lnTo>
                  <a:pt x="12700" y="2047"/>
                </a:lnTo>
                <a:lnTo>
                  <a:pt x="12775" y="1971"/>
                </a:lnTo>
                <a:lnTo>
                  <a:pt x="12870" y="1933"/>
                </a:lnTo>
                <a:lnTo>
                  <a:pt x="12965" y="1895"/>
                </a:lnTo>
                <a:lnTo>
                  <a:pt x="13155" y="1839"/>
                </a:lnTo>
                <a:lnTo>
                  <a:pt x="13363" y="1801"/>
                </a:lnTo>
                <a:lnTo>
                  <a:pt x="13590" y="1782"/>
                </a:lnTo>
                <a:lnTo>
                  <a:pt x="13799" y="1763"/>
                </a:lnTo>
                <a:lnTo>
                  <a:pt x="14007" y="1725"/>
                </a:lnTo>
                <a:lnTo>
                  <a:pt x="14178" y="1668"/>
                </a:lnTo>
                <a:lnTo>
                  <a:pt x="14349" y="1611"/>
                </a:lnTo>
                <a:lnTo>
                  <a:pt x="14690" y="1497"/>
                </a:lnTo>
                <a:lnTo>
                  <a:pt x="15050" y="1384"/>
                </a:lnTo>
                <a:lnTo>
                  <a:pt x="15220" y="1327"/>
                </a:lnTo>
                <a:lnTo>
                  <a:pt x="15391" y="1308"/>
                </a:lnTo>
                <a:close/>
                <a:moveTo>
                  <a:pt x="17912" y="2331"/>
                </a:moveTo>
                <a:lnTo>
                  <a:pt x="17779" y="2881"/>
                </a:lnTo>
                <a:lnTo>
                  <a:pt x="17628" y="3412"/>
                </a:lnTo>
                <a:lnTo>
                  <a:pt x="17476" y="3942"/>
                </a:lnTo>
                <a:lnTo>
                  <a:pt x="17438" y="4227"/>
                </a:lnTo>
                <a:lnTo>
                  <a:pt x="17400" y="4511"/>
                </a:lnTo>
                <a:lnTo>
                  <a:pt x="17040" y="4625"/>
                </a:lnTo>
                <a:lnTo>
                  <a:pt x="16680" y="4776"/>
                </a:lnTo>
                <a:lnTo>
                  <a:pt x="15998" y="5080"/>
                </a:lnTo>
                <a:lnTo>
                  <a:pt x="14955" y="5572"/>
                </a:lnTo>
                <a:lnTo>
                  <a:pt x="14633" y="5288"/>
                </a:lnTo>
                <a:lnTo>
                  <a:pt x="14330" y="5061"/>
                </a:lnTo>
                <a:lnTo>
                  <a:pt x="14007" y="4814"/>
                </a:lnTo>
                <a:lnTo>
                  <a:pt x="13837" y="4720"/>
                </a:lnTo>
                <a:lnTo>
                  <a:pt x="13666" y="4625"/>
                </a:lnTo>
                <a:lnTo>
                  <a:pt x="13496" y="4549"/>
                </a:lnTo>
                <a:lnTo>
                  <a:pt x="13325" y="4473"/>
                </a:lnTo>
                <a:lnTo>
                  <a:pt x="13192" y="4454"/>
                </a:lnTo>
                <a:lnTo>
                  <a:pt x="13079" y="4473"/>
                </a:lnTo>
                <a:lnTo>
                  <a:pt x="12946" y="4492"/>
                </a:lnTo>
                <a:lnTo>
                  <a:pt x="12681" y="4587"/>
                </a:lnTo>
                <a:lnTo>
                  <a:pt x="12131" y="2938"/>
                </a:lnTo>
                <a:lnTo>
                  <a:pt x="12093" y="2748"/>
                </a:lnTo>
                <a:lnTo>
                  <a:pt x="12055" y="2521"/>
                </a:lnTo>
                <a:lnTo>
                  <a:pt x="12396" y="2635"/>
                </a:lnTo>
                <a:lnTo>
                  <a:pt x="12643" y="2710"/>
                </a:lnTo>
                <a:lnTo>
                  <a:pt x="12927" y="2805"/>
                </a:lnTo>
                <a:lnTo>
                  <a:pt x="13192" y="2862"/>
                </a:lnTo>
                <a:lnTo>
                  <a:pt x="13458" y="2919"/>
                </a:lnTo>
                <a:lnTo>
                  <a:pt x="13742" y="2976"/>
                </a:lnTo>
                <a:lnTo>
                  <a:pt x="14311" y="3033"/>
                </a:lnTo>
                <a:lnTo>
                  <a:pt x="14860" y="3052"/>
                </a:lnTo>
                <a:lnTo>
                  <a:pt x="15107" y="3052"/>
                </a:lnTo>
                <a:lnTo>
                  <a:pt x="15372" y="3033"/>
                </a:lnTo>
                <a:lnTo>
                  <a:pt x="15694" y="3014"/>
                </a:lnTo>
                <a:lnTo>
                  <a:pt x="16073" y="2957"/>
                </a:lnTo>
                <a:lnTo>
                  <a:pt x="16471" y="2881"/>
                </a:lnTo>
                <a:lnTo>
                  <a:pt x="16869" y="2805"/>
                </a:lnTo>
                <a:lnTo>
                  <a:pt x="17248" y="2673"/>
                </a:lnTo>
                <a:lnTo>
                  <a:pt x="17419" y="2597"/>
                </a:lnTo>
                <a:lnTo>
                  <a:pt x="17609" y="2521"/>
                </a:lnTo>
                <a:lnTo>
                  <a:pt x="17760" y="2426"/>
                </a:lnTo>
                <a:lnTo>
                  <a:pt x="17912" y="2331"/>
                </a:lnTo>
                <a:close/>
                <a:moveTo>
                  <a:pt x="19314" y="5137"/>
                </a:moveTo>
                <a:lnTo>
                  <a:pt x="19333" y="5250"/>
                </a:lnTo>
                <a:lnTo>
                  <a:pt x="19333" y="5383"/>
                </a:lnTo>
                <a:lnTo>
                  <a:pt x="19314" y="5516"/>
                </a:lnTo>
                <a:lnTo>
                  <a:pt x="19276" y="5648"/>
                </a:lnTo>
                <a:lnTo>
                  <a:pt x="19258" y="5705"/>
                </a:lnTo>
                <a:lnTo>
                  <a:pt x="19276" y="5743"/>
                </a:lnTo>
                <a:lnTo>
                  <a:pt x="19295" y="5781"/>
                </a:lnTo>
                <a:lnTo>
                  <a:pt x="19333" y="5819"/>
                </a:lnTo>
                <a:lnTo>
                  <a:pt x="19030" y="5819"/>
                </a:lnTo>
                <a:lnTo>
                  <a:pt x="18120" y="5838"/>
                </a:lnTo>
                <a:lnTo>
                  <a:pt x="17665" y="5857"/>
                </a:lnTo>
                <a:lnTo>
                  <a:pt x="17192" y="5895"/>
                </a:lnTo>
                <a:lnTo>
                  <a:pt x="17192" y="5895"/>
                </a:lnTo>
                <a:lnTo>
                  <a:pt x="17722" y="5686"/>
                </a:lnTo>
                <a:lnTo>
                  <a:pt x="18253" y="5497"/>
                </a:lnTo>
                <a:lnTo>
                  <a:pt x="18784" y="5307"/>
                </a:lnTo>
                <a:lnTo>
                  <a:pt x="19314" y="5137"/>
                </a:lnTo>
                <a:close/>
                <a:moveTo>
                  <a:pt x="18878" y="4625"/>
                </a:moveTo>
                <a:lnTo>
                  <a:pt x="19030" y="4663"/>
                </a:lnTo>
                <a:lnTo>
                  <a:pt x="19144" y="4720"/>
                </a:lnTo>
                <a:lnTo>
                  <a:pt x="19239" y="4795"/>
                </a:lnTo>
                <a:lnTo>
                  <a:pt x="18310" y="5118"/>
                </a:lnTo>
                <a:lnTo>
                  <a:pt x="17400" y="5459"/>
                </a:lnTo>
                <a:lnTo>
                  <a:pt x="16490" y="5819"/>
                </a:lnTo>
                <a:lnTo>
                  <a:pt x="15618" y="6236"/>
                </a:lnTo>
                <a:lnTo>
                  <a:pt x="15429" y="6027"/>
                </a:lnTo>
                <a:lnTo>
                  <a:pt x="15220" y="5800"/>
                </a:lnTo>
                <a:lnTo>
                  <a:pt x="15637" y="5610"/>
                </a:lnTo>
                <a:lnTo>
                  <a:pt x="16206" y="5364"/>
                </a:lnTo>
                <a:lnTo>
                  <a:pt x="16850" y="5099"/>
                </a:lnTo>
                <a:lnTo>
                  <a:pt x="17192" y="4966"/>
                </a:lnTo>
                <a:lnTo>
                  <a:pt x="17533" y="4852"/>
                </a:lnTo>
                <a:lnTo>
                  <a:pt x="17609" y="4852"/>
                </a:lnTo>
                <a:lnTo>
                  <a:pt x="17646" y="4814"/>
                </a:lnTo>
                <a:lnTo>
                  <a:pt x="17950" y="4738"/>
                </a:lnTo>
                <a:lnTo>
                  <a:pt x="18215" y="4682"/>
                </a:lnTo>
                <a:lnTo>
                  <a:pt x="18480" y="4625"/>
                </a:lnTo>
                <a:close/>
                <a:moveTo>
                  <a:pt x="10368" y="3923"/>
                </a:moveTo>
                <a:lnTo>
                  <a:pt x="10539" y="3980"/>
                </a:lnTo>
                <a:lnTo>
                  <a:pt x="10691" y="4056"/>
                </a:lnTo>
                <a:lnTo>
                  <a:pt x="10804" y="4132"/>
                </a:lnTo>
                <a:lnTo>
                  <a:pt x="10880" y="4208"/>
                </a:lnTo>
                <a:lnTo>
                  <a:pt x="10918" y="4284"/>
                </a:lnTo>
                <a:lnTo>
                  <a:pt x="10918" y="4340"/>
                </a:lnTo>
                <a:lnTo>
                  <a:pt x="10899" y="4397"/>
                </a:lnTo>
                <a:lnTo>
                  <a:pt x="10842" y="4454"/>
                </a:lnTo>
                <a:lnTo>
                  <a:pt x="10766" y="4511"/>
                </a:lnTo>
                <a:lnTo>
                  <a:pt x="10577" y="4606"/>
                </a:lnTo>
                <a:lnTo>
                  <a:pt x="10349" y="4682"/>
                </a:lnTo>
                <a:lnTo>
                  <a:pt x="9932" y="4795"/>
                </a:lnTo>
                <a:lnTo>
                  <a:pt x="9080" y="5004"/>
                </a:lnTo>
                <a:lnTo>
                  <a:pt x="8227" y="5174"/>
                </a:lnTo>
                <a:lnTo>
                  <a:pt x="6502" y="5497"/>
                </a:lnTo>
                <a:lnTo>
                  <a:pt x="6142" y="5591"/>
                </a:lnTo>
                <a:lnTo>
                  <a:pt x="5820" y="5686"/>
                </a:lnTo>
                <a:lnTo>
                  <a:pt x="5497" y="5819"/>
                </a:lnTo>
                <a:lnTo>
                  <a:pt x="5175" y="5970"/>
                </a:lnTo>
                <a:lnTo>
                  <a:pt x="4872" y="6160"/>
                </a:lnTo>
                <a:lnTo>
                  <a:pt x="4644" y="6293"/>
                </a:lnTo>
                <a:lnTo>
                  <a:pt x="4550" y="6331"/>
                </a:lnTo>
                <a:lnTo>
                  <a:pt x="4436" y="6350"/>
                </a:lnTo>
                <a:lnTo>
                  <a:pt x="4417" y="6331"/>
                </a:lnTo>
                <a:lnTo>
                  <a:pt x="4360" y="6331"/>
                </a:lnTo>
                <a:lnTo>
                  <a:pt x="4303" y="6293"/>
                </a:lnTo>
                <a:lnTo>
                  <a:pt x="4284" y="6255"/>
                </a:lnTo>
                <a:lnTo>
                  <a:pt x="4246" y="6198"/>
                </a:lnTo>
                <a:lnTo>
                  <a:pt x="4190" y="6065"/>
                </a:lnTo>
                <a:lnTo>
                  <a:pt x="4133" y="5933"/>
                </a:lnTo>
                <a:lnTo>
                  <a:pt x="3962" y="5686"/>
                </a:lnTo>
                <a:lnTo>
                  <a:pt x="3943" y="5648"/>
                </a:lnTo>
                <a:lnTo>
                  <a:pt x="3905" y="5629"/>
                </a:lnTo>
                <a:lnTo>
                  <a:pt x="3829" y="5610"/>
                </a:lnTo>
                <a:lnTo>
                  <a:pt x="3810" y="5610"/>
                </a:lnTo>
                <a:lnTo>
                  <a:pt x="4133" y="5421"/>
                </a:lnTo>
                <a:lnTo>
                  <a:pt x="4474" y="5231"/>
                </a:lnTo>
                <a:lnTo>
                  <a:pt x="4474" y="5307"/>
                </a:lnTo>
                <a:lnTo>
                  <a:pt x="4493" y="5364"/>
                </a:lnTo>
                <a:lnTo>
                  <a:pt x="4550" y="5421"/>
                </a:lnTo>
                <a:lnTo>
                  <a:pt x="4625" y="5440"/>
                </a:lnTo>
                <a:lnTo>
                  <a:pt x="4663" y="5421"/>
                </a:lnTo>
                <a:lnTo>
                  <a:pt x="5592" y="5212"/>
                </a:lnTo>
                <a:lnTo>
                  <a:pt x="6502" y="4985"/>
                </a:lnTo>
                <a:lnTo>
                  <a:pt x="7412" y="4738"/>
                </a:lnTo>
                <a:lnTo>
                  <a:pt x="8321" y="4473"/>
                </a:lnTo>
                <a:lnTo>
                  <a:pt x="8719" y="4322"/>
                </a:lnTo>
                <a:lnTo>
                  <a:pt x="9212" y="4132"/>
                </a:lnTo>
                <a:lnTo>
                  <a:pt x="9459" y="4056"/>
                </a:lnTo>
                <a:lnTo>
                  <a:pt x="9705" y="3980"/>
                </a:lnTo>
                <a:lnTo>
                  <a:pt x="9951" y="3923"/>
                </a:lnTo>
                <a:close/>
                <a:moveTo>
                  <a:pt x="19921" y="6141"/>
                </a:moveTo>
                <a:lnTo>
                  <a:pt x="19921" y="6842"/>
                </a:lnTo>
                <a:lnTo>
                  <a:pt x="19352" y="6842"/>
                </a:lnTo>
                <a:lnTo>
                  <a:pt x="18954" y="6899"/>
                </a:lnTo>
                <a:lnTo>
                  <a:pt x="18556" y="6956"/>
                </a:lnTo>
                <a:lnTo>
                  <a:pt x="18158" y="7032"/>
                </a:lnTo>
                <a:lnTo>
                  <a:pt x="17362" y="7184"/>
                </a:lnTo>
                <a:lnTo>
                  <a:pt x="16964" y="7240"/>
                </a:lnTo>
                <a:lnTo>
                  <a:pt x="16566" y="7297"/>
                </a:lnTo>
                <a:lnTo>
                  <a:pt x="16509" y="7297"/>
                </a:lnTo>
                <a:lnTo>
                  <a:pt x="16471" y="7316"/>
                </a:lnTo>
                <a:lnTo>
                  <a:pt x="16433" y="7392"/>
                </a:lnTo>
                <a:lnTo>
                  <a:pt x="16130" y="6937"/>
                </a:lnTo>
                <a:lnTo>
                  <a:pt x="15827" y="6501"/>
                </a:lnTo>
                <a:lnTo>
                  <a:pt x="16035" y="6406"/>
                </a:lnTo>
                <a:lnTo>
                  <a:pt x="16111" y="6406"/>
                </a:lnTo>
                <a:lnTo>
                  <a:pt x="16452" y="6331"/>
                </a:lnTo>
                <a:lnTo>
                  <a:pt x="16813" y="6274"/>
                </a:lnTo>
                <a:lnTo>
                  <a:pt x="17154" y="6217"/>
                </a:lnTo>
                <a:lnTo>
                  <a:pt x="17514" y="6198"/>
                </a:lnTo>
                <a:lnTo>
                  <a:pt x="18253" y="6160"/>
                </a:lnTo>
                <a:lnTo>
                  <a:pt x="18973" y="6141"/>
                </a:lnTo>
                <a:close/>
                <a:moveTo>
                  <a:pt x="11259" y="5099"/>
                </a:moveTo>
                <a:lnTo>
                  <a:pt x="11430" y="5231"/>
                </a:lnTo>
                <a:lnTo>
                  <a:pt x="11619" y="5345"/>
                </a:lnTo>
                <a:lnTo>
                  <a:pt x="11828" y="5440"/>
                </a:lnTo>
                <a:lnTo>
                  <a:pt x="12055" y="5516"/>
                </a:lnTo>
                <a:lnTo>
                  <a:pt x="12510" y="5648"/>
                </a:lnTo>
                <a:lnTo>
                  <a:pt x="12719" y="5724"/>
                </a:lnTo>
                <a:lnTo>
                  <a:pt x="12908" y="5800"/>
                </a:lnTo>
                <a:lnTo>
                  <a:pt x="13211" y="5952"/>
                </a:lnTo>
                <a:lnTo>
                  <a:pt x="13496" y="6103"/>
                </a:lnTo>
                <a:lnTo>
                  <a:pt x="13780" y="6274"/>
                </a:lnTo>
                <a:lnTo>
                  <a:pt x="14045" y="6463"/>
                </a:lnTo>
                <a:lnTo>
                  <a:pt x="14311" y="6672"/>
                </a:lnTo>
                <a:lnTo>
                  <a:pt x="14557" y="6880"/>
                </a:lnTo>
                <a:lnTo>
                  <a:pt x="14785" y="7127"/>
                </a:lnTo>
                <a:lnTo>
                  <a:pt x="15012" y="7354"/>
                </a:lnTo>
                <a:lnTo>
                  <a:pt x="14709" y="7411"/>
                </a:lnTo>
                <a:lnTo>
                  <a:pt x="14405" y="7468"/>
                </a:lnTo>
                <a:lnTo>
                  <a:pt x="14121" y="7563"/>
                </a:lnTo>
                <a:lnTo>
                  <a:pt x="13837" y="7657"/>
                </a:lnTo>
                <a:lnTo>
                  <a:pt x="13799" y="7695"/>
                </a:lnTo>
                <a:lnTo>
                  <a:pt x="13761" y="7714"/>
                </a:lnTo>
                <a:lnTo>
                  <a:pt x="13534" y="7506"/>
                </a:lnTo>
                <a:lnTo>
                  <a:pt x="13249" y="7316"/>
                </a:lnTo>
                <a:lnTo>
                  <a:pt x="12965" y="7146"/>
                </a:lnTo>
                <a:lnTo>
                  <a:pt x="12662" y="6994"/>
                </a:lnTo>
                <a:lnTo>
                  <a:pt x="12358" y="6861"/>
                </a:lnTo>
                <a:lnTo>
                  <a:pt x="12036" y="6748"/>
                </a:lnTo>
                <a:lnTo>
                  <a:pt x="11430" y="6539"/>
                </a:lnTo>
                <a:lnTo>
                  <a:pt x="11127" y="6463"/>
                </a:lnTo>
                <a:lnTo>
                  <a:pt x="10823" y="6368"/>
                </a:lnTo>
                <a:lnTo>
                  <a:pt x="10501" y="6312"/>
                </a:lnTo>
                <a:lnTo>
                  <a:pt x="10198" y="6255"/>
                </a:lnTo>
                <a:lnTo>
                  <a:pt x="9876" y="6217"/>
                </a:lnTo>
                <a:lnTo>
                  <a:pt x="9553" y="6179"/>
                </a:lnTo>
                <a:lnTo>
                  <a:pt x="9250" y="6179"/>
                </a:lnTo>
                <a:lnTo>
                  <a:pt x="8928" y="6160"/>
                </a:lnTo>
                <a:lnTo>
                  <a:pt x="8833" y="6160"/>
                </a:lnTo>
                <a:lnTo>
                  <a:pt x="9023" y="6122"/>
                </a:lnTo>
                <a:lnTo>
                  <a:pt x="9686" y="6027"/>
                </a:lnTo>
                <a:lnTo>
                  <a:pt x="10027" y="5970"/>
                </a:lnTo>
                <a:lnTo>
                  <a:pt x="10330" y="5895"/>
                </a:lnTo>
                <a:lnTo>
                  <a:pt x="10482" y="5838"/>
                </a:lnTo>
                <a:lnTo>
                  <a:pt x="10634" y="5781"/>
                </a:lnTo>
                <a:lnTo>
                  <a:pt x="10766" y="5705"/>
                </a:lnTo>
                <a:lnTo>
                  <a:pt x="10880" y="5610"/>
                </a:lnTo>
                <a:lnTo>
                  <a:pt x="10994" y="5516"/>
                </a:lnTo>
                <a:lnTo>
                  <a:pt x="11108" y="5402"/>
                </a:lnTo>
                <a:lnTo>
                  <a:pt x="11183" y="5250"/>
                </a:lnTo>
                <a:lnTo>
                  <a:pt x="11259" y="5099"/>
                </a:lnTo>
                <a:close/>
                <a:moveTo>
                  <a:pt x="5289" y="3905"/>
                </a:moveTo>
                <a:lnTo>
                  <a:pt x="5346" y="3942"/>
                </a:lnTo>
                <a:lnTo>
                  <a:pt x="5403" y="3961"/>
                </a:lnTo>
                <a:lnTo>
                  <a:pt x="5440" y="4018"/>
                </a:lnTo>
                <a:lnTo>
                  <a:pt x="5516" y="4132"/>
                </a:lnTo>
                <a:lnTo>
                  <a:pt x="5554" y="4284"/>
                </a:lnTo>
                <a:lnTo>
                  <a:pt x="5592" y="4454"/>
                </a:lnTo>
                <a:lnTo>
                  <a:pt x="5611" y="4606"/>
                </a:lnTo>
                <a:lnTo>
                  <a:pt x="5630" y="4871"/>
                </a:lnTo>
                <a:lnTo>
                  <a:pt x="4815" y="5061"/>
                </a:lnTo>
                <a:lnTo>
                  <a:pt x="4967" y="4985"/>
                </a:lnTo>
                <a:lnTo>
                  <a:pt x="5024" y="4947"/>
                </a:lnTo>
                <a:lnTo>
                  <a:pt x="5042" y="4890"/>
                </a:lnTo>
                <a:lnTo>
                  <a:pt x="5061" y="4852"/>
                </a:lnTo>
                <a:lnTo>
                  <a:pt x="5042" y="4795"/>
                </a:lnTo>
                <a:lnTo>
                  <a:pt x="5024" y="4757"/>
                </a:lnTo>
                <a:lnTo>
                  <a:pt x="4986" y="4720"/>
                </a:lnTo>
                <a:lnTo>
                  <a:pt x="4929" y="4682"/>
                </a:lnTo>
                <a:lnTo>
                  <a:pt x="4872" y="4682"/>
                </a:lnTo>
                <a:lnTo>
                  <a:pt x="4796" y="4701"/>
                </a:lnTo>
                <a:lnTo>
                  <a:pt x="4474" y="4852"/>
                </a:lnTo>
                <a:lnTo>
                  <a:pt x="4171" y="5023"/>
                </a:lnTo>
                <a:lnTo>
                  <a:pt x="3848" y="5193"/>
                </a:lnTo>
                <a:lnTo>
                  <a:pt x="3545" y="5383"/>
                </a:lnTo>
                <a:lnTo>
                  <a:pt x="3261" y="5591"/>
                </a:lnTo>
                <a:lnTo>
                  <a:pt x="2977" y="5800"/>
                </a:lnTo>
                <a:lnTo>
                  <a:pt x="2692" y="6027"/>
                </a:lnTo>
                <a:lnTo>
                  <a:pt x="2427" y="6255"/>
                </a:lnTo>
                <a:lnTo>
                  <a:pt x="2180" y="6482"/>
                </a:lnTo>
                <a:lnTo>
                  <a:pt x="1953" y="6729"/>
                </a:lnTo>
                <a:lnTo>
                  <a:pt x="1745" y="6975"/>
                </a:lnTo>
                <a:lnTo>
                  <a:pt x="1536" y="7240"/>
                </a:lnTo>
                <a:lnTo>
                  <a:pt x="1441" y="7373"/>
                </a:lnTo>
                <a:lnTo>
                  <a:pt x="1347" y="7525"/>
                </a:lnTo>
                <a:lnTo>
                  <a:pt x="1271" y="7600"/>
                </a:lnTo>
                <a:lnTo>
                  <a:pt x="1214" y="7657"/>
                </a:lnTo>
                <a:lnTo>
                  <a:pt x="1138" y="7714"/>
                </a:lnTo>
                <a:lnTo>
                  <a:pt x="1062" y="7733"/>
                </a:lnTo>
                <a:lnTo>
                  <a:pt x="1005" y="7714"/>
                </a:lnTo>
                <a:lnTo>
                  <a:pt x="361" y="7563"/>
                </a:lnTo>
                <a:lnTo>
                  <a:pt x="437" y="7373"/>
                </a:lnTo>
                <a:lnTo>
                  <a:pt x="532" y="7184"/>
                </a:lnTo>
                <a:lnTo>
                  <a:pt x="626" y="7013"/>
                </a:lnTo>
                <a:lnTo>
                  <a:pt x="759" y="6842"/>
                </a:lnTo>
                <a:lnTo>
                  <a:pt x="911" y="6672"/>
                </a:lnTo>
                <a:lnTo>
                  <a:pt x="1062" y="6520"/>
                </a:lnTo>
                <a:lnTo>
                  <a:pt x="1384" y="6236"/>
                </a:lnTo>
                <a:lnTo>
                  <a:pt x="1745" y="5970"/>
                </a:lnTo>
                <a:lnTo>
                  <a:pt x="2124" y="5705"/>
                </a:lnTo>
                <a:lnTo>
                  <a:pt x="2806" y="5250"/>
                </a:lnTo>
                <a:lnTo>
                  <a:pt x="3412" y="4833"/>
                </a:lnTo>
                <a:lnTo>
                  <a:pt x="4057" y="4435"/>
                </a:lnTo>
                <a:lnTo>
                  <a:pt x="4284" y="4284"/>
                </a:lnTo>
                <a:lnTo>
                  <a:pt x="4531" y="4170"/>
                </a:lnTo>
                <a:lnTo>
                  <a:pt x="4777" y="4056"/>
                </a:lnTo>
                <a:lnTo>
                  <a:pt x="5024" y="3942"/>
                </a:lnTo>
                <a:lnTo>
                  <a:pt x="5118" y="3905"/>
                </a:lnTo>
                <a:close/>
                <a:moveTo>
                  <a:pt x="7033" y="6937"/>
                </a:moveTo>
                <a:lnTo>
                  <a:pt x="7829" y="7070"/>
                </a:lnTo>
                <a:lnTo>
                  <a:pt x="8606" y="7240"/>
                </a:lnTo>
                <a:lnTo>
                  <a:pt x="9383" y="7430"/>
                </a:lnTo>
                <a:lnTo>
                  <a:pt x="10141" y="7657"/>
                </a:lnTo>
                <a:lnTo>
                  <a:pt x="9932" y="7733"/>
                </a:lnTo>
                <a:lnTo>
                  <a:pt x="9743" y="7809"/>
                </a:lnTo>
                <a:lnTo>
                  <a:pt x="9610" y="7847"/>
                </a:lnTo>
                <a:lnTo>
                  <a:pt x="9553" y="7809"/>
                </a:lnTo>
                <a:lnTo>
                  <a:pt x="9440" y="7809"/>
                </a:lnTo>
                <a:lnTo>
                  <a:pt x="9402" y="7828"/>
                </a:lnTo>
                <a:lnTo>
                  <a:pt x="9345" y="7771"/>
                </a:lnTo>
                <a:lnTo>
                  <a:pt x="9307" y="7733"/>
                </a:lnTo>
                <a:lnTo>
                  <a:pt x="9250" y="7733"/>
                </a:lnTo>
                <a:lnTo>
                  <a:pt x="9174" y="7752"/>
                </a:lnTo>
                <a:lnTo>
                  <a:pt x="9136" y="7714"/>
                </a:lnTo>
                <a:lnTo>
                  <a:pt x="9080" y="7714"/>
                </a:lnTo>
                <a:lnTo>
                  <a:pt x="8795" y="7676"/>
                </a:lnTo>
                <a:lnTo>
                  <a:pt x="8549" y="7676"/>
                </a:lnTo>
                <a:lnTo>
                  <a:pt x="8302" y="7695"/>
                </a:lnTo>
                <a:lnTo>
                  <a:pt x="8246" y="7657"/>
                </a:lnTo>
                <a:lnTo>
                  <a:pt x="8170" y="7657"/>
                </a:lnTo>
                <a:lnTo>
                  <a:pt x="7393" y="7790"/>
                </a:lnTo>
                <a:lnTo>
                  <a:pt x="6635" y="7942"/>
                </a:lnTo>
                <a:lnTo>
                  <a:pt x="6616" y="7923"/>
                </a:lnTo>
                <a:lnTo>
                  <a:pt x="6521" y="7885"/>
                </a:lnTo>
                <a:lnTo>
                  <a:pt x="5933" y="7885"/>
                </a:lnTo>
                <a:lnTo>
                  <a:pt x="6976" y="6994"/>
                </a:lnTo>
                <a:lnTo>
                  <a:pt x="7033" y="6937"/>
                </a:lnTo>
                <a:close/>
                <a:moveTo>
                  <a:pt x="19921" y="7165"/>
                </a:moveTo>
                <a:lnTo>
                  <a:pt x="19883" y="7354"/>
                </a:lnTo>
                <a:lnTo>
                  <a:pt x="19845" y="7430"/>
                </a:lnTo>
                <a:lnTo>
                  <a:pt x="19807" y="7506"/>
                </a:lnTo>
                <a:lnTo>
                  <a:pt x="19750" y="7544"/>
                </a:lnTo>
                <a:lnTo>
                  <a:pt x="19675" y="7582"/>
                </a:lnTo>
                <a:lnTo>
                  <a:pt x="19580" y="7619"/>
                </a:lnTo>
                <a:lnTo>
                  <a:pt x="19447" y="7638"/>
                </a:lnTo>
                <a:lnTo>
                  <a:pt x="19087" y="7695"/>
                </a:lnTo>
                <a:lnTo>
                  <a:pt x="18708" y="7771"/>
                </a:lnTo>
                <a:lnTo>
                  <a:pt x="16869" y="8150"/>
                </a:lnTo>
                <a:lnTo>
                  <a:pt x="16566" y="7619"/>
                </a:lnTo>
                <a:lnTo>
                  <a:pt x="16964" y="7582"/>
                </a:lnTo>
                <a:lnTo>
                  <a:pt x="17362" y="7506"/>
                </a:lnTo>
                <a:lnTo>
                  <a:pt x="18158" y="7354"/>
                </a:lnTo>
                <a:lnTo>
                  <a:pt x="18556" y="7278"/>
                </a:lnTo>
                <a:lnTo>
                  <a:pt x="18973" y="7221"/>
                </a:lnTo>
                <a:lnTo>
                  <a:pt x="19371" y="7184"/>
                </a:lnTo>
                <a:lnTo>
                  <a:pt x="19769" y="7165"/>
                </a:lnTo>
                <a:close/>
                <a:moveTo>
                  <a:pt x="6578" y="6918"/>
                </a:moveTo>
                <a:lnTo>
                  <a:pt x="5649" y="7695"/>
                </a:lnTo>
                <a:lnTo>
                  <a:pt x="5611" y="7733"/>
                </a:lnTo>
                <a:lnTo>
                  <a:pt x="5592" y="7771"/>
                </a:lnTo>
                <a:lnTo>
                  <a:pt x="5592" y="7847"/>
                </a:lnTo>
                <a:lnTo>
                  <a:pt x="4398" y="8169"/>
                </a:lnTo>
                <a:lnTo>
                  <a:pt x="4493" y="8055"/>
                </a:lnTo>
                <a:lnTo>
                  <a:pt x="4607" y="7942"/>
                </a:lnTo>
                <a:lnTo>
                  <a:pt x="4834" y="7733"/>
                </a:lnTo>
                <a:lnTo>
                  <a:pt x="5099" y="7563"/>
                </a:lnTo>
                <a:lnTo>
                  <a:pt x="5384" y="7392"/>
                </a:lnTo>
                <a:lnTo>
                  <a:pt x="5687" y="7259"/>
                </a:lnTo>
                <a:lnTo>
                  <a:pt x="5990" y="7127"/>
                </a:lnTo>
                <a:lnTo>
                  <a:pt x="6578" y="6918"/>
                </a:lnTo>
                <a:close/>
                <a:moveTo>
                  <a:pt x="3678" y="5705"/>
                </a:moveTo>
                <a:lnTo>
                  <a:pt x="3659" y="5781"/>
                </a:lnTo>
                <a:lnTo>
                  <a:pt x="3678" y="5857"/>
                </a:lnTo>
                <a:lnTo>
                  <a:pt x="3735" y="5952"/>
                </a:lnTo>
                <a:lnTo>
                  <a:pt x="3792" y="6084"/>
                </a:lnTo>
                <a:lnTo>
                  <a:pt x="3905" y="6350"/>
                </a:lnTo>
                <a:lnTo>
                  <a:pt x="3735" y="6425"/>
                </a:lnTo>
                <a:lnTo>
                  <a:pt x="3583" y="6520"/>
                </a:lnTo>
                <a:lnTo>
                  <a:pt x="3450" y="6634"/>
                </a:lnTo>
                <a:lnTo>
                  <a:pt x="3318" y="6748"/>
                </a:lnTo>
                <a:lnTo>
                  <a:pt x="3052" y="7032"/>
                </a:lnTo>
                <a:lnTo>
                  <a:pt x="2825" y="7278"/>
                </a:lnTo>
                <a:lnTo>
                  <a:pt x="2560" y="7563"/>
                </a:lnTo>
                <a:lnTo>
                  <a:pt x="2332" y="7866"/>
                </a:lnTo>
                <a:lnTo>
                  <a:pt x="1858" y="8472"/>
                </a:lnTo>
                <a:lnTo>
                  <a:pt x="1839" y="8321"/>
                </a:lnTo>
                <a:lnTo>
                  <a:pt x="1782" y="8169"/>
                </a:lnTo>
                <a:lnTo>
                  <a:pt x="1707" y="7999"/>
                </a:lnTo>
                <a:lnTo>
                  <a:pt x="1631" y="7866"/>
                </a:lnTo>
                <a:lnTo>
                  <a:pt x="1593" y="7809"/>
                </a:lnTo>
                <a:lnTo>
                  <a:pt x="1536" y="7790"/>
                </a:lnTo>
                <a:lnTo>
                  <a:pt x="1764" y="7487"/>
                </a:lnTo>
                <a:lnTo>
                  <a:pt x="2010" y="7202"/>
                </a:lnTo>
                <a:lnTo>
                  <a:pt x="2256" y="6918"/>
                </a:lnTo>
                <a:lnTo>
                  <a:pt x="2522" y="6653"/>
                </a:lnTo>
                <a:lnTo>
                  <a:pt x="2787" y="6406"/>
                </a:lnTo>
                <a:lnTo>
                  <a:pt x="3071" y="6160"/>
                </a:lnTo>
                <a:lnTo>
                  <a:pt x="3375" y="5933"/>
                </a:lnTo>
                <a:lnTo>
                  <a:pt x="3678" y="5705"/>
                </a:lnTo>
                <a:close/>
                <a:moveTo>
                  <a:pt x="15088" y="7695"/>
                </a:moveTo>
                <a:lnTo>
                  <a:pt x="15069" y="7885"/>
                </a:lnTo>
                <a:lnTo>
                  <a:pt x="15031" y="8074"/>
                </a:lnTo>
                <a:lnTo>
                  <a:pt x="14993" y="8264"/>
                </a:lnTo>
                <a:lnTo>
                  <a:pt x="14936" y="8434"/>
                </a:lnTo>
                <a:lnTo>
                  <a:pt x="14159" y="8586"/>
                </a:lnTo>
                <a:lnTo>
                  <a:pt x="14159" y="8586"/>
                </a:lnTo>
                <a:lnTo>
                  <a:pt x="14197" y="8548"/>
                </a:lnTo>
                <a:lnTo>
                  <a:pt x="14216" y="8491"/>
                </a:lnTo>
                <a:lnTo>
                  <a:pt x="14235" y="8453"/>
                </a:lnTo>
                <a:lnTo>
                  <a:pt x="14235" y="8397"/>
                </a:lnTo>
                <a:lnTo>
                  <a:pt x="14121" y="8169"/>
                </a:lnTo>
                <a:lnTo>
                  <a:pt x="13970" y="7961"/>
                </a:lnTo>
                <a:lnTo>
                  <a:pt x="13988" y="7961"/>
                </a:lnTo>
                <a:lnTo>
                  <a:pt x="14273" y="7847"/>
                </a:lnTo>
                <a:lnTo>
                  <a:pt x="14538" y="7771"/>
                </a:lnTo>
                <a:lnTo>
                  <a:pt x="14803" y="7714"/>
                </a:lnTo>
                <a:lnTo>
                  <a:pt x="15088" y="7695"/>
                </a:lnTo>
                <a:close/>
                <a:moveTo>
                  <a:pt x="7506" y="8112"/>
                </a:moveTo>
                <a:lnTo>
                  <a:pt x="7431" y="8169"/>
                </a:lnTo>
                <a:lnTo>
                  <a:pt x="7108" y="8415"/>
                </a:lnTo>
                <a:lnTo>
                  <a:pt x="6786" y="8624"/>
                </a:lnTo>
                <a:lnTo>
                  <a:pt x="6786" y="8453"/>
                </a:lnTo>
                <a:lnTo>
                  <a:pt x="6786" y="8264"/>
                </a:lnTo>
                <a:lnTo>
                  <a:pt x="7506" y="8112"/>
                </a:lnTo>
                <a:close/>
                <a:moveTo>
                  <a:pt x="8833" y="6501"/>
                </a:moveTo>
                <a:lnTo>
                  <a:pt x="9402" y="6520"/>
                </a:lnTo>
                <a:lnTo>
                  <a:pt x="9970" y="6577"/>
                </a:lnTo>
                <a:lnTo>
                  <a:pt x="10520" y="6672"/>
                </a:lnTo>
                <a:lnTo>
                  <a:pt x="11089" y="6785"/>
                </a:lnTo>
                <a:lnTo>
                  <a:pt x="11373" y="6880"/>
                </a:lnTo>
                <a:lnTo>
                  <a:pt x="11790" y="7032"/>
                </a:lnTo>
                <a:lnTo>
                  <a:pt x="12302" y="7240"/>
                </a:lnTo>
                <a:lnTo>
                  <a:pt x="12813" y="7487"/>
                </a:lnTo>
                <a:lnTo>
                  <a:pt x="13060" y="7619"/>
                </a:lnTo>
                <a:lnTo>
                  <a:pt x="13287" y="7752"/>
                </a:lnTo>
                <a:lnTo>
                  <a:pt x="13458" y="7904"/>
                </a:lnTo>
                <a:lnTo>
                  <a:pt x="13609" y="8036"/>
                </a:lnTo>
                <a:lnTo>
                  <a:pt x="13666" y="8112"/>
                </a:lnTo>
                <a:lnTo>
                  <a:pt x="13704" y="8188"/>
                </a:lnTo>
                <a:lnTo>
                  <a:pt x="13723" y="8264"/>
                </a:lnTo>
                <a:lnTo>
                  <a:pt x="13742" y="8340"/>
                </a:lnTo>
                <a:lnTo>
                  <a:pt x="13723" y="8397"/>
                </a:lnTo>
                <a:lnTo>
                  <a:pt x="13704" y="8472"/>
                </a:lnTo>
                <a:lnTo>
                  <a:pt x="13647" y="8548"/>
                </a:lnTo>
                <a:lnTo>
                  <a:pt x="13590" y="8605"/>
                </a:lnTo>
                <a:lnTo>
                  <a:pt x="13553" y="8624"/>
                </a:lnTo>
                <a:lnTo>
                  <a:pt x="13496" y="8643"/>
                </a:lnTo>
                <a:lnTo>
                  <a:pt x="13477" y="8643"/>
                </a:lnTo>
                <a:lnTo>
                  <a:pt x="13458" y="8586"/>
                </a:lnTo>
                <a:lnTo>
                  <a:pt x="13439" y="8529"/>
                </a:lnTo>
                <a:lnTo>
                  <a:pt x="13401" y="8510"/>
                </a:lnTo>
                <a:lnTo>
                  <a:pt x="13344" y="8491"/>
                </a:lnTo>
                <a:lnTo>
                  <a:pt x="13287" y="8510"/>
                </a:lnTo>
                <a:lnTo>
                  <a:pt x="13173" y="8548"/>
                </a:lnTo>
                <a:lnTo>
                  <a:pt x="12832" y="8415"/>
                </a:lnTo>
                <a:lnTo>
                  <a:pt x="12510" y="8245"/>
                </a:lnTo>
                <a:lnTo>
                  <a:pt x="12055" y="7999"/>
                </a:lnTo>
                <a:lnTo>
                  <a:pt x="11354" y="7714"/>
                </a:lnTo>
                <a:lnTo>
                  <a:pt x="10634" y="7449"/>
                </a:lnTo>
                <a:lnTo>
                  <a:pt x="10198" y="7316"/>
                </a:lnTo>
                <a:lnTo>
                  <a:pt x="9743" y="7184"/>
                </a:lnTo>
                <a:lnTo>
                  <a:pt x="9307" y="7051"/>
                </a:lnTo>
                <a:lnTo>
                  <a:pt x="8852" y="6937"/>
                </a:lnTo>
                <a:lnTo>
                  <a:pt x="7942" y="6748"/>
                </a:lnTo>
                <a:lnTo>
                  <a:pt x="7033" y="6615"/>
                </a:lnTo>
                <a:lnTo>
                  <a:pt x="7203" y="6558"/>
                </a:lnTo>
                <a:lnTo>
                  <a:pt x="7260" y="6615"/>
                </a:lnTo>
                <a:lnTo>
                  <a:pt x="7336" y="6634"/>
                </a:lnTo>
                <a:lnTo>
                  <a:pt x="7374" y="6615"/>
                </a:lnTo>
                <a:lnTo>
                  <a:pt x="7734" y="6577"/>
                </a:lnTo>
                <a:lnTo>
                  <a:pt x="8113" y="6539"/>
                </a:lnTo>
                <a:lnTo>
                  <a:pt x="8473" y="6501"/>
                </a:lnTo>
                <a:close/>
                <a:moveTo>
                  <a:pt x="13363" y="4852"/>
                </a:moveTo>
                <a:lnTo>
                  <a:pt x="13515" y="4909"/>
                </a:lnTo>
                <a:lnTo>
                  <a:pt x="13837" y="5118"/>
                </a:lnTo>
                <a:lnTo>
                  <a:pt x="14159" y="5345"/>
                </a:lnTo>
                <a:lnTo>
                  <a:pt x="14481" y="5591"/>
                </a:lnTo>
                <a:lnTo>
                  <a:pt x="14785" y="5838"/>
                </a:lnTo>
                <a:lnTo>
                  <a:pt x="14822" y="5876"/>
                </a:lnTo>
                <a:lnTo>
                  <a:pt x="14860" y="5895"/>
                </a:lnTo>
                <a:lnTo>
                  <a:pt x="15050" y="6065"/>
                </a:lnTo>
                <a:lnTo>
                  <a:pt x="15220" y="6217"/>
                </a:lnTo>
                <a:lnTo>
                  <a:pt x="15372" y="6387"/>
                </a:lnTo>
                <a:lnTo>
                  <a:pt x="15353" y="6463"/>
                </a:lnTo>
                <a:lnTo>
                  <a:pt x="15391" y="6539"/>
                </a:lnTo>
                <a:lnTo>
                  <a:pt x="15448" y="6596"/>
                </a:lnTo>
                <a:lnTo>
                  <a:pt x="15486" y="6615"/>
                </a:lnTo>
                <a:lnTo>
                  <a:pt x="15562" y="6615"/>
                </a:lnTo>
                <a:lnTo>
                  <a:pt x="15732" y="6842"/>
                </a:lnTo>
                <a:lnTo>
                  <a:pt x="15903" y="7089"/>
                </a:lnTo>
                <a:lnTo>
                  <a:pt x="16206" y="7582"/>
                </a:lnTo>
                <a:lnTo>
                  <a:pt x="16490" y="8112"/>
                </a:lnTo>
                <a:lnTo>
                  <a:pt x="16756" y="8624"/>
                </a:lnTo>
                <a:lnTo>
                  <a:pt x="16509" y="8643"/>
                </a:lnTo>
                <a:lnTo>
                  <a:pt x="16377" y="8624"/>
                </a:lnTo>
                <a:lnTo>
                  <a:pt x="16244" y="8586"/>
                </a:lnTo>
                <a:lnTo>
                  <a:pt x="16130" y="8491"/>
                </a:lnTo>
                <a:lnTo>
                  <a:pt x="16016" y="8359"/>
                </a:lnTo>
                <a:lnTo>
                  <a:pt x="15884" y="8207"/>
                </a:lnTo>
                <a:lnTo>
                  <a:pt x="15732" y="8055"/>
                </a:lnTo>
                <a:lnTo>
                  <a:pt x="15581" y="7923"/>
                </a:lnTo>
                <a:lnTo>
                  <a:pt x="15410" y="7809"/>
                </a:lnTo>
                <a:lnTo>
                  <a:pt x="15410" y="7657"/>
                </a:lnTo>
                <a:lnTo>
                  <a:pt x="15467" y="7619"/>
                </a:lnTo>
                <a:lnTo>
                  <a:pt x="15505" y="7563"/>
                </a:lnTo>
                <a:lnTo>
                  <a:pt x="15505" y="7487"/>
                </a:lnTo>
                <a:lnTo>
                  <a:pt x="15486" y="7430"/>
                </a:lnTo>
                <a:lnTo>
                  <a:pt x="15410" y="7335"/>
                </a:lnTo>
                <a:lnTo>
                  <a:pt x="15391" y="7278"/>
                </a:lnTo>
                <a:lnTo>
                  <a:pt x="15372" y="7240"/>
                </a:lnTo>
                <a:lnTo>
                  <a:pt x="15334" y="7202"/>
                </a:lnTo>
                <a:lnTo>
                  <a:pt x="15296" y="7184"/>
                </a:lnTo>
                <a:lnTo>
                  <a:pt x="14993" y="6861"/>
                </a:lnTo>
                <a:lnTo>
                  <a:pt x="14671" y="6558"/>
                </a:lnTo>
                <a:lnTo>
                  <a:pt x="14330" y="6274"/>
                </a:lnTo>
                <a:lnTo>
                  <a:pt x="13970" y="6008"/>
                </a:lnTo>
                <a:lnTo>
                  <a:pt x="13704" y="5838"/>
                </a:lnTo>
                <a:lnTo>
                  <a:pt x="13420" y="5686"/>
                </a:lnTo>
                <a:lnTo>
                  <a:pt x="12851" y="5402"/>
                </a:lnTo>
                <a:lnTo>
                  <a:pt x="12719" y="5364"/>
                </a:lnTo>
                <a:lnTo>
                  <a:pt x="12548" y="5307"/>
                </a:lnTo>
                <a:lnTo>
                  <a:pt x="12188" y="5193"/>
                </a:lnTo>
                <a:lnTo>
                  <a:pt x="12586" y="5023"/>
                </a:lnTo>
                <a:lnTo>
                  <a:pt x="12662" y="5004"/>
                </a:lnTo>
                <a:lnTo>
                  <a:pt x="12738" y="4947"/>
                </a:lnTo>
                <a:lnTo>
                  <a:pt x="12984" y="4871"/>
                </a:lnTo>
                <a:lnTo>
                  <a:pt x="13098" y="4852"/>
                </a:lnTo>
                <a:close/>
                <a:moveTo>
                  <a:pt x="4076" y="6634"/>
                </a:moveTo>
                <a:lnTo>
                  <a:pt x="4133" y="6672"/>
                </a:lnTo>
                <a:lnTo>
                  <a:pt x="4190" y="6710"/>
                </a:lnTo>
                <a:lnTo>
                  <a:pt x="4265" y="6729"/>
                </a:lnTo>
                <a:lnTo>
                  <a:pt x="4379" y="6729"/>
                </a:lnTo>
                <a:lnTo>
                  <a:pt x="4607" y="7032"/>
                </a:lnTo>
                <a:lnTo>
                  <a:pt x="4815" y="7335"/>
                </a:lnTo>
                <a:lnTo>
                  <a:pt x="4569" y="7525"/>
                </a:lnTo>
                <a:lnTo>
                  <a:pt x="4341" y="7733"/>
                </a:lnTo>
                <a:lnTo>
                  <a:pt x="4152" y="7942"/>
                </a:lnTo>
                <a:lnTo>
                  <a:pt x="4057" y="8074"/>
                </a:lnTo>
                <a:lnTo>
                  <a:pt x="4000" y="8207"/>
                </a:lnTo>
                <a:lnTo>
                  <a:pt x="3981" y="8245"/>
                </a:lnTo>
                <a:lnTo>
                  <a:pt x="3981" y="8283"/>
                </a:lnTo>
                <a:lnTo>
                  <a:pt x="2920" y="8567"/>
                </a:lnTo>
                <a:lnTo>
                  <a:pt x="2029" y="8795"/>
                </a:lnTo>
                <a:lnTo>
                  <a:pt x="2484" y="8207"/>
                </a:lnTo>
                <a:lnTo>
                  <a:pt x="2939" y="7638"/>
                </a:lnTo>
                <a:lnTo>
                  <a:pt x="3185" y="7354"/>
                </a:lnTo>
                <a:lnTo>
                  <a:pt x="3450" y="7051"/>
                </a:lnTo>
                <a:lnTo>
                  <a:pt x="3602" y="6918"/>
                </a:lnTo>
                <a:lnTo>
                  <a:pt x="3754" y="6804"/>
                </a:lnTo>
                <a:lnTo>
                  <a:pt x="3905" y="6691"/>
                </a:lnTo>
                <a:lnTo>
                  <a:pt x="4076" y="6634"/>
                </a:lnTo>
                <a:close/>
                <a:moveTo>
                  <a:pt x="569" y="7942"/>
                </a:moveTo>
                <a:lnTo>
                  <a:pt x="1195" y="8112"/>
                </a:lnTo>
                <a:lnTo>
                  <a:pt x="1233" y="8112"/>
                </a:lnTo>
                <a:lnTo>
                  <a:pt x="1309" y="8093"/>
                </a:lnTo>
                <a:lnTo>
                  <a:pt x="1365" y="8055"/>
                </a:lnTo>
                <a:lnTo>
                  <a:pt x="1441" y="8207"/>
                </a:lnTo>
                <a:lnTo>
                  <a:pt x="1498" y="8359"/>
                </a:lnTo>
                <a:lnTo>
                  <a:pt x="1536" y="8529"/>
                </a:lnTo>
                <a:lnTo>
                  <a:pt x="1555" y="8719"/>
                </a:lnTo>
                <a:lnTo>
                  <a:pt x="1347" y="8738"/>
                </a:lnTo>
                <a:lnTo>
                  <a:pt x="1138" y="8757"/>
                </a:lnTo>
                <a:lnTo>
                  <a:pt x="949" y="8814"/>
                </a:lnTo>
                <a:lnTo>
                  <a:pt x="759" y="8889"/>
                </a:lnTo>
                <a:lnTo>
                  <a:pt x="683" y="8415"/>
                </a:lnTo>
                <a:lnTo>
                  <a:pt x="569" y="7942"/>
                </a:lnTo>
                <a:close/>
                <a:moveTo>
                  <a:pt x="15353" y="8188"/>
                </a:moveTo>
                <a:lnTo>
                  <a:pt x="15524" y="8378"/>
                </a:lnTo>
                <a:lnTo>
                  <a:pt x="15675" y="8586"/>
                </a:lnTo>
                <a:lnTo>
                  <a:pt x="15846" y="8757"/>
                </a:lnTo>
                <a:lnTo>
                  <a:pt x="15941" y="8851"/>
                </a:lnTo>
                <a:lnTo>
                  <a:pt x="16035" y="8927"/>
                </a:lnTo>
                <a:lnTo>
                  <a:pt x="15998" y="8984"/>
                </a:lnTo>
                <a:lnTo>
                  <a:pt x="15979" y="9098"/>
                </a:lnTo>
                <a:lnTo>
                  <a:pt x="15960" y="9193"/>
                </a:lnTo>
                <a:lnTo>
                  <a:pt x="15865" y="9382"/>
                </a:lnTo>
                <a:lnTo>
                  <a:pt x="15732" y="9174"/>
                </a:lnTo>
                <a:lnTo>
                  <a:pt x="15581" y="8984"/>
                </a:lnTo>
                <a:lnTo>
                  <a:pt x="15410" y="8795"/>
                </a:lnTo>
                <a:lnTo>
                  <a:pt x="15239" y="8624"/>
                </a:lnTo>
                <a:lnTo>
                  <a:pt x="15296" y="8415"/>
                </a:lnTo>
                <a:lnTo>
                  <a:pt x="15353" y="8188"/>
                </a:lnTo>
                <a:close/>
                <a:moveTo>
                  <a:pt x="16964" y="8927"/>
                </a:moveTo>
                <a:lnTo>
                  <a:pt x="16926" y="9079"/>
                </a:lnTo>
                <a:lnTo>
                  <a:pt x="16907" y="9230"/>
                </a:lnTo>
                <a:lnTo>
                  <a:pt x="16907" y="9363"/>
                </a:lnTo>
                <a:lnTo>
                  <a:pt x="16926" y="9515"/>
                </a:lnTo>
                <a:lnTo>
                  <a:pt x="16225" y="9401"/>
                </a:lnTo>
                <a:lnTo>
                  <a:pt x="16282" y="9212"/>
                </a:lnTo>
                <a:lnTo>
                  <a:pt x="16339" y="9003"/>
                </a:lnTo>
                <a:lnTo>
                  <a:pt x="16358" y="9003"/>
                </a:lnTo>
                <a:lnTo>
                  <a:pt x="16509" y="8984"/>
                </a:lnTo>
                <a:lnTo>
                  <a:pt x="16661" y="8965"/>
                </a:lnTo>
                <a:lnTo>
                  <a:pt x="16964" y="8927"/>
                </a:lnTo>
                <a:close/>
                <a:moveTo>
                  <a:pt x="10539" y="7790"/>
                </a:moveTo>
                <a:lnTo>
                  <a:pt x="11108" y="7999"/>
                </a:lnTo>
                <a:lnTo>
                  <a:pt x="11676" y="8226"/>
                </a:lnTo>
                <a:lnTo>
                  <a:pt x="12245" y="8453"/>
                </a:lnTo>
                <a:lnTo>
                  <a:pt x="12813" y="8719"/>
                </a:lnTo>
                <a:lnTo>
                  <a:pt x="12529" y="8870"/>
                </a:lnTo>
                <a:lnTo>
                  <a:pt x="12264" y="9022"/>
                </a:lnTo>
                <a:lnTo>
                  <a:pt x="11998" y="9193"/>
                </a:lnTo>
                <a:lnTo>
                  <a:pt x="11733" y="9382"/>
                </a:lnTo>
                <a:lnTo>
                  <a:pt x="11695" y="9420"/>
                </a:lnTo>
                <a:lnTo>
                  <a:pt x="11676" y="9458"/>
                </a:lnTo>
                <a:lnTo>
                  <a:pt x="11657" y="9496"/>
                </a:lnTo>
                <a:lnTo>
                  <a:pt x="11657" y="9534"/>
                </a:lnTo>
                <a:lnTo>
                  <a:pt x="11240" y="9344"/>
                </a:lnTo>
                <a:lnTo>
                  <a:pt x="10804" y="9193"/>
                </a:lnTo>
                <a:lnTo>
                  <a:pt x="10368" y="9041"/>
                </a:lnTo>
                <a:lnTo>
                  <a:pt x="9913" y="8908"/>
                </a:lnTo>
                <a:lnTo>
                  <a:pt x="10236" y="8776"/>
                </a:lnTo>
                <a:lnTo>
                  <a:pt x="10577" y="8662"/>
                </a:lnTo>
                <a:lnTo>
                  <a:pt x="10918" y="8548"/>
                </a:lnTo>
                <a:lnTo>
                  <a:pt x="11278" y="8453"/>
                </a:lnTo>
                <a:lnTo>
                  <a:pt x="11335" y="8415"/>
                </a:lnTo>
                <a:lnTo>
                  <a:pt x="11373" y="8378"/>
                </a:lnTo>
                <a:lnTo>
                  <a:pt x="11392" y="8321"/>
                </a:lnTo>
                <a:lnTo>
                  <a:pt x="11392" y="8264"/>
                </a:lnTo>
                <a:lnTo>
                  <a:pt x="11373" y="8226"/>
                </a:lnTo>
                <a:lnTo>
                  <a:pt x="11335" y="8169"/>
                </a:lnTo>
                <a:lnTo>
                  <a:pt x="11297" y="8131"/>
                </a:lnTo>
                <a:lnTo>
                  <a:pt x="11183" y="8131"/>
                </a:lnTo>
                <a:lnTo>
                  <a:pt x="10842" y="8226"/>
                </a:lnTo>
                <a:lnTo>
                  <a:pt x="10482" y="8340"/>
                </a:lnTo>
                <a:lnTo>
                  <a:pt x="10141" y="8472"/>
                </a:lnTo>
                <a:lnTo>
                  <a:pt x="9800" y="8605"/>
                </a:lnTo>
                <a:lnTo>
                  <a:pt x="9724" y="8397"/>
                </a:lnTo>
                <a:lnTo>
                  <a:pt x="9629" y="8188"/>
                </a:lnTo>
                <a:lnTo>
                  <a:pt x="9819" y="8112"/>
                </a:lnTo>
                <a:lnTo>
                  <a:pt x="10425" y="7904"/>
                </a:lnTo>
                <a:lnTo>
                  <a:pt x="10463" y="7885"/>
                </a:lnTo>
                <a:lnTo>
                  <a:pt x="10501" y="7847"/>
                </a:lnTo>
                <a:lnTo>
                  <a:pt x="10539" y="7790"/>
                </a:lnTo>
                <a:close/>
                <a:moveTo>
                  <a:pt x="14917" y="8776"/>
                </a:moveTo>
                <a:lnTo>
                  <a:pt x="15145" y="9003"/>
                </a:lnTo>
                <a:lnTo>
                  <a:pt x="15353" y="9230"/>
                </a:lnTo>
                <a:lnTo>
                  <a:pt x="15543" y="9477"/>
                </a:lnTo>
                <a:lnTo>
                  <a:pt x="15694" y="9761"/>
                </a:lnTo>
                <a:lnTo>
                  <a:pt x="15732" y="9799"/>
                </a:lnTo>
                <a:lnTo>
                  <a:pt x="15751" y="9818"/>
                </a:lnTo>
                <a:lnTo>
                  <a:pt x="15694" y="9951"/>
                </a:lnTo>
                <a:lnTo>
                  <a:pt x="15637" y="10083"/>
                </a:lnTo>
                <a:lnTo>
                  <a:pt x="14822" y="9856"/>
                </a:lnTo>
                <a:lnTo>
                  <a:pt x="13988" y="9647"/>
                </a:lnTo>
                <a:lnTo>
                  <a:pt x="13590" y="9553"/>
                </a:lnTo>
                <a:lnTo>
                  <a:pt x="13173" y="9477"/>
                </a:lnTo>
                <a:lnTo>
                  <a:pt x="12757" y="9420"/>
                </a:lnTo>
                <a:lnTo>
                  <a:pt x="12321" y="9363"/>
                </a:lnTo>
                <a:lnTo>
                  <a:pt x="12757" y="9117"/>
                </a:lnTo>
                <a:lnTo>
                  <a:pt x="13192" y="8908"/>
                </a:lnTo>
                <a:lnTo>
                  <a:pt x="13230" y="8927"/>
                </a:lnTo>
                <a:lnTo>
                  <a:pt x="13249" y="8984"/>
                </a:lnTo>
                <a:lnTo>
                  <a:pt x="13268" y="9022"/>
                </a:lnTo>
                <a:lnTo>
                  <a:pt x="13325" y="9060"/>
                </a:lnTo>
                <a:lnTo>
                  <a:pt x="13420" y="9060"/>
                </a:lnTo>
                <a:lnTo>
                  <a:pt x="13477" y="9041"/>
                </a:lnTo>
                <a:lnTo>
                  <a:pt x="13553" y="9060"/>
                </a:lnTo>
                <a:lnTo>
                  <a:pt x="13628" y="9060"/>
                </a:lnTo>
                <a:lnTo>
                  <a:pt x="13666" y="9022"/>
                </a:lnTo>
                <a:lnTo>
                  <a:pt x="13685" y="9003"/>
                </a:lnTo>
                <a:lnTo>
                  <a:pt x="14292" y="8889"/>
                </a:lnTo>
                <a:lnTo>
                  <a:pt x="14917" y="8776"/>
                </a:lnTo>
                <a:close/>
                <a:moveTo>
                  <a:pt x="8852" y="8017"/>
                </a:moveTo>
                <a:lnTo>
                  <a:pt x="8170" y="8605"/>
                </a:lnTo>
                <a:lnTo>
                  <a:pt x="7450" y="9136"/>
                </a:lnTo>
                <a:lnTo>
                  <a:pt x="6729" y="9629"/>
                </a:lnTo>
                <a:lnTo>
                  <a:pt x="5971" y="10102"/>
                </a:lnTo>
                <a:lnTo>
                  <a:pt x="5952" y="10121"/>
                </a:lnTo>
                <a:lnTo>
                  <a:pt x="5933" y="10102"/>
                </a:lnTo>
                <a:lnTo>
                  <a:pt x="5649" y="10027"/>
                </a:lnTo>
                <a:lnTo>
                  <a:pt x="5346" y="9989"/>
                </a:lnTo>
                <a:lnTo>
                  <a:pt x="5061" y="9951"/>
                </a:lnTo>
                <a:lnTo>
                  <a:pt x="4720" y="9951"/>
                </a:lnTo>
                <a:lnTo>
                  <a:pt x="5232" y="9761"/>
                </a:lnTo>
                <a:lnTo>
                  <a:pt x="5744" y="9553"/>
                </a:lnTo>
                <a:lnTo>
                  <a:pt x="6255" y="9325"/>
                </a:lnTo>
                <a:lnTo>
                  <a:pt x="6729" y="9041"/>
                </a:lnTo>
                <a:lnTo>
                  <a:pt x="7108" y="8814"/>
                </a:lnTo>
                <a:lnTo>
                  <a:pt x="7450" y="8567"/>
                </a:lnTo>
                <a:lnTo>
                  <a:pt x="7772" y="8340"/>
                </a:lnTo>
                <a:lnTo>
                  <a:pt x="7942" y="8245"/>
                </a:lnTo>
                <a:lnTo>
                  <a:pt x="8094" y="8169"/>
                </a:lnTo>
                <a:lnTo>
                  <a:pt x="8265" y="8093"/>
                </a:lnTo>
                <a:lnTo>
                  <a:pt x="8435" y="8055"/>
                </a:lnTo>
                <a:lnTo>
                  <a:pt x="8606" y="8036"/>
                </a:lnTo>
                <a:lnTo>
                  <a:pt x="8795" y="8017"/>
                </a:lnTo>
                <a:close/>
                <a:moveTo>
                  <a:pt x="9497" y="9155"/>
                </a:moveTo>
                <a:lnTo>
                  <a:pt x="9838" y="9230"/>
                </a:lnTo>
                <a:lnTo>
                  <a:pt x="10160" y="9325"/>
                </a:lnTo>
                <a:lnTo>
                  <a:pt x="10482" y="9420"/>
                </a:lnTo>
                <a:lnTo>
                  <a:pt x="10804" y="9534"/>
                </a:lnTo>
                <a:lnTo>
                  <a:pt x="11127" y="9666"/>
                </a:lnTo>
                <a:lnTo>
                  <a:pt x="11430" y="9799"/>
                </a:lnTo>
                <a:lnTo>
                  <a:pt x="11752" y="9951"/>
                </a:lnTo>
                <a:lnTo>
                  <a:pt x="12055" y="10102"/>
                </a:lnTo>
                <a:lnTo>
                  <a:pt x="11828" y="10368"/>
                </a:lnTo>
                <a:lnTo>
                  <a:pt x="11127" y="10102"/>
                </a:lnTo>
                <a:lnTo>
                  <a:pt x="10406" y="9875"/>
                </a:lnTo>
                <a:lnTo>
                  <a:pt x="9667" y="9685"/>
                </a:lnTo>
                <a:lnTo>
                  <a:pt x="8928" y="9553"/>
                </a:lnTo>
                <a:lnTo>
                  <a:pt x="9497" y="9155"/>
                </a:lnTo>
                <a:close/>
                <a:moveTo>
                  <a:pt x="5554" y="8188"/>
                </a:moveTo>
                <a:lnTo>
                  <a:pt x="5611" y="8378"/>
                </a:lnTo>
                <a:lnTo>
                  <a:pt x="5649" y="8548"/>
                </a:lnTo>
                <a:lnTo>
                  <a:pt x="5668" y="8719"/>
                </a:lnTo>
                <a:lnTo>
                  <a:pt x="5687" y="8927"/>
                </a:lnTo>
                <a:lnTo>
                  <a:pt x="5706" y="9003"/>
                </a:lnTo>
                <a:lnTo>
                  <a:pt x="5744" y="9041"/>
                </a:lnTo>
                <a:lnTo>
                  <a:pt x="5801" y="9079"/>
                </a:lnTo>
                <a:lnTo>
                  <a:pt x="5857" y="9098"/>
                </a:lnTo>
                <a:lnTo>
                  <a:pt x="5914" y="9079"/>
                </a:lnTo>
                <a:lnTo>
                  <a:pt x="5971" y="9041"/>
                </a:lnTo>
                <a:lnTo>
                  <a:pt x="6009" y="9003"/>
                </a:lnTo>
                <a:lnTo>
                  <a:pt x="6009" y="8927"/>
                </a:lnTo>
                <a:lnTo>
                  <a:pt x="6009" y="8738"/>
                </a:lnTo>
                <a:lnTo>
                  <a:pt x="5990" y="8567"/>
                </a:lnTo>
                <a:lnTo>
                  <a:pt x="5952" y="8397"/>
                </a:lnTo>
                <a:lnTo>
                  <a:pt x="5914" y="8226"/>
                </a:lnTo>
                <a:lnTo>
                  <a:pt x="6350" y="8207"/>
                </a:lnTo>
                <a:lnTo>
                  <a:pt x="6388" y="8264"/>
                </a:lnTo>
                <a:lnTo>
                  <a:pt x="6445" y="8302"/>
                </a:lnTo>
                <a:lnTo>
                  <a:pt x="6445" y="8340"/>
                </a:lnTo>
                <a:lnTo>
                  <a:pt x="6464" y="8662"/>
                </a:lnTo>
                <a:lnTo>
                  <a:pt x="6483" y="8738"/>
                </a:lnTo>
                <a:lnTo>
                  <a:pt x="6540" y="8795"/>
                </a:lnTo>
                <a:lnTo>
                  <a:pt x="6085" y="9041"/>
                </a:lnTo>
                <a:lnTo>
                  <a:pt x="5611" y="9268"/>
                </a:lnTo>
                <a:lnTo>
                  <a:pt x="5118" y="9458"/>
                </a:lnTo>
                <a:lnTo>
                  <a:pt x="4625" y="9629"/>
                </a:lnTo>
                <a:lnTo>
                  <a:pt x="4569" y="9629"/>
                </a:lnTo>
                <a:lnTo>
                  <a:pt x="4512" y="9647"/>
                </a:lnTo>
                <a:lnTo>
                  <a:pt x="3924" y="9875"/>
                </a:lnTo>
                <a:lnTo>
                  <a:pt x="3337" y="10083"/>
                </a:lnTo>
                <a:lnTo>
                  <a:pt x="2730" y="10292"/>
                </a:lnTo>
                <a:lnTo>
                  <a:pt x="2124" y="10481"/>
                </a:lnTo>
                <a:lnTo>
                  <a:pt x="1934" y="10519"/>
                </a:lnTo>
                <a:lnTo>
                  <a:pt x="1764" y="10538"/>
                </a:lnTo>
                <a:lnTo>
                  <a:pt x="1669" y="10519"/>
                </a:lnTo>
                <a:lnTo>
                  <a:pt x="1593" y="10519"/>
                </a:lnTo>
                <a:lnTo>
                  <a:pt x="1517" y="10481"/>
                </a:lnTo>
                <a:lnTo>
                  <a:pt x="1441" y="10444"/>
                </a:lnTo>
                <a:lnTo>
                  <a:pt x="1328" y="10349"/>
                </a:lnTo>
                <a:lnTo>
                  <a:pt x="1233" y="10216"/>
                </a:lnTo>
                <a:lnTo>
                  <a:pt x="1157" y="10064"/>
                </a:lnTo>
                <a:lnTo>
                  <a:pt x="1100" y="9913"/>
                </a:lnTo>
                <a:lnTo>
                  <a:pt x="986" y="9534"/>
                </a:lnTo>
                <a:lnTo>
                  <a:pt x="1233" y="9420"/>
                </a:lnTo>
                <a:lnTo>
                  <a:pt x="1479" y="9325"/>
                </a:lnTo>
                <a:lnTo>
                  <a:pt x="1726" y="9230"/>
                </a:lnTo>
                <a:lnTo>
                  <a:pt x="1972" y="9155"/>
                </a:lnTo>
                <a:lnTo>
                  <a:pt x="3014" y="8889"/>
                </a:lnTo>
                <a:lnTo>
                  <a:pt x="5554" y="8188"/>
                </a:lnTo>
                <a:close/>
                <a:moveTo>
                  <a:pt x="4796" y="10273"/>
                </a:moveTo>
                <a:lnTo>
                  <a:pt x="5175" y="10292"/>
                </a:lnTo>
                <a:lnTo>
                  <a:pt x="5554" y="10349"/>
                </a:lnTo>
                <a:lnTo>
                  <a:pt x="5611" y="10368"/>
                </a:lnTo>
                <a:lnTo>
                  <a:pt x="5668" y="10406"/>
                </a:lnTo>
                <a:lnTo>
                  <a:pt x="5687" y="10444"/>
                </a:lnTo>
                <a:lnTo>
                  <a:pt x="5706" y="10500"/>
                </a:lnTo>
                <a:lnTo>
                  <a:pt x="5744" y="10652"/>
                </a:lnTo>
                <a:lnTo>
                  <a:pt x="5744" y="10804"/>
                </a:lnTo>
                <a:lnTo>
                  <a:pt x="5459" y="10766"/>
                </a:lnTo>
                <a:lnTo>
                  <a:pt x="4910" y="10766"/>
                </a:lnTo>
                <a:lnTo>
                  <a:pt x="4625" y="10804"/>
                </a:lnTo>
                <a:lnTo>
                  <a:pt x="4607" y="10273"/>
                </a:lnTo>
                <a:close/>
                <a:moveTo>
                  <a:pt x="9212" y="8245"/>
                </a:moveTo>
                <a:lnTo>
                  <a:pt x="9288" y="8283"/>
                </a:lnTo>
                <a:lnTo>
                  <a:pt x="9326" y="8340"/>
                </a:lnTo>
                <a:lnTo>
                  <a:pt x="9383" y="8397"/>
                </a:lnTo>
                <a:lnTo>
                  <a:pt x="9421" y="8472"/>
                </a:lnTo>
                <a:lnTo>
                  <a:pt x="9421" y="8529"/>
                </a:lnTo>
                <a:lnTo>
                  <a:pt x="9421" y="8605"/>
                </a:lnTo>
                <a:lnTo>
                  <a:pt x="9383" y="8681"/>
                </a:lnTo>
                <a:lnTo>
                  <a:pt x="9307" y="8832"/>
                </a:lnTo>
                <a:lnTo>
                  <a:pt x="9155" y="8984"/>
                </a:lnTo>
                <a:lnTo>
                  <a:pt x="8966" y="9155"/>
                </a:lnTo>
                <a:lnTo>
                  <a:pt x="8738" y="9325"/>
                </a:lnTo>
                <a:lnTo>
                  <a:pt x="8492" y="9496"/>
                </a:lnTo>
                <a:lnTo>
                  <a:pt x="8208" y="9685"/>
                </a:lnTo>
                <a:lnTo>
                  <a:pt x="7620" y="10027"/>
                </a:lnTo>
                <a:lnTo>
                  <a:pt x="7033" y="10330"/>
                </a:lnTo>
                <a:lnTo>
                  <a:pt x="6483" y="10614"/>
                </a:lnTo>
                <a:lnTo>
                  <a:pt x="6047" y="10804"/>
                </a:lnTo>
                <a:lnTo>
                  <a:pt x="6047" y="10406"/>
                </a:lnTo>
                <a:lnTo>
                  <a:pt x="6085" y="10406"/>
                </a:lnTo>
                <a:lnTo>
                  <a:pt x="6123" y="10387"/>
                </a:lnTo>
                <a:lnTo>
                  <a:pt x="6559" y="10140"/>
                </a:lnTo>
                <a:lnTo>
                  <a:pt x="6976" y="9875"/>
                </a:lnTo>
                <a:lnTo>
                  <a:pt x="7393" y="9591"/>
                </a:lnTo>
                <a:lnTo>
                  <a:pt x="7791" y="9306"/>
                </a:lnTo>
                <a:lnTo>
                  <a:pt x="8151" y="9041"/>
                </a:lnTo>
                <a:lnTo>
                  <a:pt x="8492" y="8757"/>
                </a:lnTo>
                <a:lnTo>
                  <a:pt x="8644" y="8624"/>
                </a:lnTo>
                <a:lnTo>
                  <a:pt x="8814" y="8453"/>
                </a:lnTo>
                <a:lnTo>
                  <a:pt x="8909" y="8378"/>
                </a:lnTo>
                <a:lnTo>
                  <a:pt x="8985" y="8302"/>
                </a:lnTo>
                <a:lnTo>
                  <a:pt x="9080" y="8264"/>
                </a:lnTo>
                <a:lnTo>
                  <a:pt x="9155" y="8245"/>
                </a:lnTo>
                <a:close/>
                <a:moveTo>
                  <a:pt x="8530" y="9799"/>
                </a:moveTo>
                <a:lnTo>
                  <a:pt x="8606" y="9837"/>
                </a:lnTo>
                <a:lnTo>
                  <a:pt x="8985" y="9894"/>
                </a:lnTo>
                <a:lnTo>
                  <a:pt x="9383" y="9970"/>
                </a:lnTo>
                <a:lnTo>
                  <a:pt x="9781" y="10064"/>
                </a:lnTo>
                <a:lnTo>
                  <a:pt x="10160" y="10159"/>
                </a:lnTo>
                <a:lnTo>
                  <a:pt x="10539" y="10273"/>
                </a:lnTo>
                <a:lnTo>
                  <a:pt x="10918" y="10387"/>
                </a:lnTo>
                <a:lnTo>
                  <a:pt x="11297" y="10519"/>
                </a:lnTo>
                <a:lnTo>
                  <a:pt x="11676" y="10652"/>
                </a:lnTo>
                <a:lnTo>
                  <a:pt x="11525" y="10804"/>
                </a:lnTo>
                <a:lnTo>
                  <a:pt x="11411" y="10974"/>
                </a:lnTo>
                <a:lnTo>
                  <a:pt x="11373" y="11031"/>
                </a:lnTo>
                <a:lnTo>
                  <a:pt x="11316" y="11050"/>
                </a:lnTo>
                <a:lnTo>
                  <a:pt x="11259" y="11069"/>
                </a:lnTo>
                <a:lnTo>
                  <a:pt x="11183" y="11069"/>
                </a:lnTo>
                <a:lnTo>
                  <a:pt x="11032" y="11050"/>
                </a:lnTo>
                <a:lnTo>
                  <a:pt x="10842" y="11012"/>
                </a:lnTo>
                <a:lnTo>
                  <a:pt x="10653" y="10936"/>
                </a:lnTo>
                <a:lnTo>
                  <a:pt x="10463" y="10860"/>
                </a:lnTo>
                <a:lnTo>
                  <a:pt x="9876" y="10595"/>
                </a:lnTo>
                <a:lnTo>
                  <a:pt x="9402" y="10425"/>
                </a:lnTo>
                <a:lnTo>
                  <a:pt x="8928" y="10311"/>
                </a:lnTo>
                <a:lnTo>
                  <a:pt x="8435" y="10216"/>
                </a:lnTo>
                <a:lnTo>
                  <a:pt x="7942" y="10159"/>
                </a:lnTo>
                <a:lnTo>
                  <a:pt x="8530" y="9799"/>
                </a:lnTo>
                <a:close/>
                <a:moveTo>
                  <a:pt x="15183" y="0"/>
                </a:moveTo>
                <a:lnTo>
                  <a:pt x="15107" y="19"/>
                </a:lnTo>
                <a:lnTo>
                  <a:pt x="15069" y="57"/>
                </a:lnTo>
                <a:lnTo>
                  <a:pt x="15031" y="114"/>
                </a:lnTo>
                <a:lnTo>
                  <a:pt x="15031" y="171"/>
                </a:lnTo>
                <a:lnTo>
                  <a:pt x="15050" y="228"/>
                </a:lnTo>
                <a:lnTo>
                  <a:pt x="15069" y="284"/>
                </a:lnTo>
                <a:lnTo>
                  <a:pt x="15126" y="322"/>
                </a:lnTo>
                <a:lnTo>
                  <a:pt x="15183" y="341"/>
                </a:lnTo>
                <a:lnTo>
                  <a:pt x="15524" y="360"/>
                </a:lnTo>
                <a:lnTo>
                  <a:pt x="15865" y="417"/>
                </a:lnTo>
                <a:lnTo>
                  <a:pt x="16509" y="531"/>
                </a:lnTo>
                <a:lnTo>
                  <a:pt x="17059" y="682"/>
                </a:lnTo>
                <a:lnTo>
                  <a:pt x="17267" y="758"/>
                </a:lnTo>
                <a:lnTo>
                  <a:pt x="17457" y="815"/>
                </a:lnTo>
                <a:lnTo>
                  <a:pt x="17609" y="891"/>
                </a:lnTo>
                <a:lnTo>
                  <a:pt x="17722" y="986"/>
                </a:lnTo>
                <a:lnTo>
                  <a:pt x="17817" y="1080"/>
                </a:lnTo>
                <a:lnTo>
                  <a:pt x="17855" y="1213"/>
                </a:lnTo>
                <a:lnTo>
                  <a:pt x="17874" y="1346"/>
                </a:lnTo>
                <a:lnTo>
                  <a:pt x="17874" y="1497"/>
                </a:lnTo>
                <a:lnTo>
                  <a:pt x="17817" y="1668"/>
                </a:lnTo>
                <a:lnTo>
                  <a:pt x="17533" y="1516"/>
                </a:lnTo>
                <a:lnTo>
                  <a:pt x="17248" y="1384"/>
                </a:lnTo>
                <a:lnTo>
                  <a:pt x="16945" y="1270"/>
                </a:lnTo>
                <a:lnTo>
                  <a:pt x="16642" y="1175"/>
                </a:lnTo>
                <a:lnTo>
                  <a:pt x="16566" y="1156"/>
                </a:lnTo>
                <a:lnTo>
                  <a:pt x="16490" y="1156"/>
                </a:lnTo>
                <a:lnTo>
                  <a:pt x="16320" y="1175"/>
                </a:lnTo>
                <a:lnTo>
                  <a:pt x="16149" y="1194"/>
                </a:lnTo>
                <a:lnTo>
                  <a:pt x="16016" y="1175"/>
                </a:lnTo>
                <a:lnTo>
                  <a:pt x="15941" y="1137"/>
                </a:lnTo>
                <a:lnTo>
                  <a:pt x="15865" y="1099"/>
                </a:lnTo>
                <a:lnTo>
                  <a:pt x="15751" y="1043"/>
                </a:lnTo>
                <a:lnTo>
                  <a:pt x="15637" y="1005"/>
                </a:lnTo>
                <a:lnTo>
                  <a:pt x="15505" y="986"/>
                </a:lnTo>
                <a:lnTo>
                  <a:pt x="15201" y="986"/>
                </a:lnTo>
                <a:lnTo>
                  <a:pt x="15050" y="1024"/>
                </a:lnTo>
                <a:lnTo>
                  <a:pt x="14917" y="1062"/>
                </a:lnTo>
                <a:lnTo>
                  <a:pt x="14652" y="1156"/>
                </a:lnTo>
                <a:lnTo>
                  <a:pt x="14462" y="1232"/>
                </a:lnTo>
                <a:lnTo>
                  <a:pt x="14273" y="1289"/>
                </a:lnTo>
                <a:lnTo>
                  <a:pt x="13875" y="1384"/>
                </a:lnTo>
                <a:lnTo>
                  <a:pt x="13496" y="1441"/>
                </a:lnTo>
                <a:lnTo>
                  <a:pt x="13079" y="1497"/>
                </a:lnTo>
                <a:lnTo>
                  <a:pt x="12927" y="1535"/>
                </a:lnTo>
                <a:lnTo>
                  <a:pt x="12794" y="1592"/>
                </a:lnTo>
                <a:lnTo>
                  <a:pt x="12662" y="1649"/>
                </a:lnTo>
                <a:lnTo>
                  <a:pt x="12548" y="1725"/>
                </a:lnTo>
                <a:lnTo>
                  <a:pt x="12453" y="1820"/>
                </a:lnTo>
                <a:lnTo>
                  <a:pt x="12358" y="1933"/>
                </a:lnTo>
                <a:lnTo>
                  <a:pt x="12264" y="2047"/>
                </a:lnTo>
                <a:lnTo>
                  <a:pt x="12207" y="2180"/>
                </a:lnTo>
                <a:lnTo>
                  <a:pt x="12017" y="2104"/>
                </a:lnTo>
                <a:lnTo>
                  <a:pt x="11960" y="2066"/>
                </a:lnTo>
                <a:lnTo>
                  <a:pt x="11904" y="1971"/>
                </a:lnTo>
                <a:lnTo>
                  <a:pt x="11847" y="1895"/>
                </a:lnTo>
                <a:lnTo>
                  <a:pt x="11847" y="1820"/>
                </a:lnTo>
                <a:lnTo>
                  <a:pt x="11866" y="1744"/>
                </a:lnTo>
                <a:lnTo>
                  <a:pt x="11885" y="1668"/>
                </a:lnTo>
                <a:lnTo>
                  <a:pt x="11942" y="1573"/>
                </a:lnTo>
                <a:lnTo>
                  <a:pt x="12074" y="1403"/>
                </a:lnTo>
                <a:lnTo>
                  <a:pt x="12226" y="1213"/>
                </a:lnTo>
                <a:lnTo>
                  <a:pt x="12396" y="1062"/>
                </a:lnTo>
                <a:lnTo>
                  <a:pt x="12567" y="929"/>
                </a:lnTo>
                <a:lnTo>
                  <a:pt x="12794" y="758"/>
                </a:lnTo>
                <a:lnTo>
                  <a:pt x="12984" y="663"/>
                </a:lnTo>
                <a:lnTo>
                  <a:pt x="13173" y="588"/>
                </a:lnTo>
                <a:lnTo>
                  <a:pt x="13363" y="531"/>
                </a:lnTo>
                <a:lnTo>
                  <a:pt x="13571" y="474"/>
                </a:lnTo>
                <a:lnTo>
                  <a:pt x="13988" y="398"/>
                </a:lnTo>
                <a:lnTo>
                  <a:pt x="14386" y="341"/>
                </a:lnTo>
                <a:lnTo>
                  <a:pt x="14462" y="322"/>
                </a:lnTo>
                <a:lnTo>
                  <a:pt x="14500" y="284"/>
                </a:lnTo>
                <a:lnTo>
                  <a:pt x="14519" y="228"/>
                </a:lnTo>
                <a:lnTo>
                  <a:pt x="14519" y="171"/>
                </a:lnTo>
                <a:lnTo>
                  <a:pt x="14481" y="114"/>
                </a:lnTo>
                <a:lnTo>
                  <a:pt x="14443" y="76"/>
                </a:lnTo>
                <a:lnTo>
                  <a:pt x="14405" y="38"/>
                </a:lnTo>
                <a:lnTo>
                  <a:pt x="14330" y="19"/>
                </a:lnTo>
                <a:lnTo>
                  <a:pt x="14311" y="38"/>
                </a:lnTo>
                <a:lnTo>
                  <a:pt x="13894" y="95"/>
                </a:lnTo>
                <a:lnTo>
                  <a:pt x="13458" y="190"/>
                </a:lnTo>
                <a:lnTo>
                  <a:pt x="13003" y="341"/>
                </a:lnTo>
                <a:lnTo>
                  <a:pt x="12794" y="417"/>
                </a:lnTo>
                <a:lnTo>
                  <a:pt x="12586" y="512"/>
                </a:lnTo>
                <a:lnTo>
                  <a:pt x="12377" y="626"/>
                </a:lnTo>
                <a:lnTo>
                  <a:pt x="12188" y="758"/>
                </a:lnTo>
                <a:lnTo>
                  <a:pt x="12036" y="891"/>
                </a:lnTo>
                <a:lnTo>
                  <a:pt x="11885" y="1043"/>
                </a:lnTo>
                <a:lnTo>
                  <a:pt x="11752" y="1213"/>
                </a:lnTo>
                <a:lnTo>
                  <a:pt x="11657" y="1403"/>
                </a:lnTo>
                <a:lnTo>
                  <a:pt x="11581" y="1611"/>
                </a:lnTo>
                <a:lnTo>
                  <a:pt x="11562" y="1839"/>
                </a:lnTo>
                <a:lnTo>
                  <a:pt x="11506" y="1895"/>
                </a:lnTo>
                <a:lnTo>
                  <a:pt x="11487" y="1971"/>
                </a:lnTo>
                <a:lnTo>
                  <a:pt x="11506" y="2047"/>
                </a:lnTo>
                <a:lnTo>
                  <a:pt x="11525" y="2085"/>
                </a:lnTo>
                <a:lnTo>
                  <a:pt x="11562" y="2104"/>
                </a:lnTo>
                <a:lnTo>
                  <a:pt x="11600" y="2199"/>
                </a:lnTo>
                <a:lnTo>
                  <a:pt x="11657" y="2275"/>
                </a:lnTo>
                <a:lnTo>
                  <a:pt x="11828" y="2919"/>
                </a:lnTo>
                <a:lnTo>
                  <a:pt x="11942" y="3412"/>
                </a:lnTo>
                <a:lnTo>
                  <a:pt x="12377" y="4738"/>
                </a:lnTo>
                <a:lnTo>
                  <a:pt x="12150" y="4852"/>
                </a:lnTo>
                <a:lnTo>
                  <a:pt x="11942" y="4947"/>
                </a:lnTo>
                <a:lnTo>
                  <a:pt x="11904" y="4966"/>
                </a:lnTo>
                <a:lnTo>
                  <a:pt x="11885" y="5004"/>
                </a:lnTo>
                <a:lnTo>
                  <a:pt x="11847" y="5080"/>
                </a:lnTo>
                <a:lnTo>
                  <a:pt x="11714" y="5023"/>
                </a:lnTo>
                <a:lnTo>
                  <a:pt x="11619" y="4966"/>
                </a:lnTo>
                <a:lnTo>
                  <a:pt x="11525" y="4890"/>
                </a:lnTo>
                <a:lnTo>
                  <a:pt x="11468" y="4833"/>
                </a:lnTo>
                <a:lnTo>
                  <a:pt x="11392" y="4776"/>
                </a:lnTo>
                <a:lnTo>
                  <a:pt x="11316" y="4757"/>
                </a:lnTo>
                <a:lnTo>
                  <a:pt x="11240" y="4776"/>
                </a:lnTo>
                <a:lnTo>
                  <a:pt x="11183" y="4814"/>
                </a:lnTo>
                <a:lnTo>
                  <a:pt x="11089" y="4814"/>
                </a:lnTo>
                <a:lnTo>
                  <a:pt x="11051" y="4833"/>
                </a:lnTo>
                <a:lnTo>
                  <a:pt x="11013" y="4871"/>
                </a:lnTo>
                <a:lnTo>
                  <a:pt x="10975" y="4928"/>
                </a:lnTo>
                <a:lnTo>
                  <a:pt x="10918" y="5061"/>
                </a:lnTo>
                <a:lnTo>
                  <a:pt x="10861" y="5174"/>
                </a:lnTo>
                <a:lnTo>
                  <a:pt x="10766" y="5269"/>
                </a:lnTo>
                <a:lnTo>
                  <a:pt x="10691" y="5345"/>
                </a:lnTo>
                <a:lnTo>
                  <a:pt x="10577" y="5421"/>
                </a:lnTo>
                <a:lnTo>
                  <a:pt x="10463" y="5478"/>
                </a:lnTo>
                <a:lnTo>
                  <a:pt x="10236" y="5572"/>
                </a:lnTo>
                <a:lnTo>
                  <a:pt x="9970" y="5648"/>
                </a:lnTo>
                <a:lnTo>
                  <a:pt x="9705" y="5686"/>
                </a:lnTo>
                <a:lnTo>
                  <a:pt x="9212" y="5762"/>
                </a:lnTo>
                <a:lnTo>
                  <a:pt x="8378" y="5914"/>
                </a:lnTo>
                <a:lnTo>
                  <a:pt x="7563" y="6103"/>
                </a:lnTo>
                <a:lnTo>
                  <a:pt x="6900" y="6293"/>
                </a:lnTo>
                <a:lnTo>
                  <a:pt x="6274" y="6501"/>
                </a:lnTo>
                <a:lnTo>
                  <a:pt x="5649" y="6767"/>
                </a:lnTo>
                <a:lnTo>
                  <a:pt x="5346" y="6918"/>
                </a:lnTo>
                <a:lnTo>
                  <a:pt x="5042" y="7070"/>
                </a:lnTo>
                <a:lnTo>
                  <a:pt x="4891" y="6842"/>
                </a:lnTo>
                <a:lnTo>
                  <a:pt x="4720" y="6615"/>
                </a:lnTo>
                <a:lnTo>
                  <a:pt x="4872" y="6539"/>
                </a:lnTo>
                <a:lnTo>
                  <a:pt x="5024" y="6444"/>
                </a:lnTo>
                <a:lnTo>
                  <a:pt x="5327" y="6255"/>
                </a:lnTo>
                <a:lnTo>
                  <a:pt x="5516" y="6160"/>
                </a:lnTo>
                <a:lnTo>
                  <a:pt x="5687" y="6065"/>
                </a:lnTo>
                <a:lnTo>
                  <a:pt x="5876" y="6008"/>
                </a:lnTo>
                <a:lnTo>
                  <a:pt x="6066" y="5933"/>
                </a:lnTo>
                <a:lnTo>
                  <a:pt x="6464" y="5838"/>
                </a:lnTo>
                <a:lnTo>
                  <a:pt x="6862" y="5762"/>
                </a:lnTo>
                <a:lnTo>
                  <a:pt x="8151" y="5516"/>
                </a:lnTo>
                <a:lnTo>
                  <a:pt x="8795" y="5402"/>
                </a:lnTo>
                <a:lnTo>
                  <a:pt x="9440" y="5269"/>
                </a:lnTo>
                <a:lnTo>
                  <a:pt x="9932" y="5155"/>
                </a:lnTo>
                <a:lnTo>
                  <a:pt x="10198" y="5118"/>
                </a:lnTo>
                <a:lnTo>
                  <a:pt x="10463" y="5042"/>
                </a:lnTo>
                <a:lnTo>
                  <a:pt x="10710" y="4966"/>
                </a:lnTo>
                <a:lnTo>
                  <a:pt x="10937" y="4852"/>
                </a:lnTo>
                <a:lnTo>
                  <a:pt x="11145" y="4720"/>
                </a:lnTo>
                <a:lnTo>
                  <a:pt x="11240" y="4644"/>
                </a:lnTo>
                <a:lnTo>
                  <a:pt x="11335" y="4549"/>
                </a:lnTo>
                <a:lnTo>
                  <a:pt x="11373" y="4492"/>
                </a:lnTo>
                <a:lnTo>
                  <a:pt x="11373" y="4435"/>
                </a:lnTo>
                <a:lnTo>
                  <a:pt x="11373" y="4378"/>
                </a:lnTo>
                <a:lnTo>
                  <a:pt x="11335" y="4322"/>
                </a:lnTo>
                <a:lnTo>
                  <a:pt x="11183" y="4132"/>
                </a:lnTo>
                <a:lnTo>
                  <a:pt x="11051" y="3999"/>
                </a:lnTo>
                <a:lnTo>
                  <a:pt x="10899" y="3867"/>
                </a:lnTo>
                <a:lnTo>
                  <a:pt x="10766" y="3772"/>
                </a:lnTo>
                <a:lnTo>
                  <a:pt x="10634" y="3715"/>
                </a:lnTo>
                <a:lnTo>
                  <a:pt x="10482" y="3658"/>
                </a:lnTo>
                <a:lnTo>
                  <a:pt x="10349" y="3639"/>
                </a:lnTo>
                <a:lnTo>
                  <a:pt x="10198" y="3620"/>
                </a:lnTo>
                <a:lnTo>
                  <a:pt x="9970" y="3639"/>
                </a:lnTo>
                <a:lnTo>
                  <a:pt x="9705" y="3696"/>
                </a:lnTo>
                <a:lnTo>
                  <a:pt x="9440" y="3772"/>
                </a:lnTo>
                <a:lnTo>
                  <a:pt x="9136" y="3867"/>
                </a:lnTo>
                <a:lnTo>
                  <a:pt x="8340" y="4113"/>
                </a:lnTo>
                <a:lnTo>
                  <a:pt x="7544" y="4359"/>
                </a:lnTo>
                <a:lnTo>
                  <a:pt x="6748" y="4568"/>
                </a:lnTo>
                <a:lnTo>
                  <a:pt x="5952" y="4776"/>
                </a:lnTo>
                <a:lnTo>
                  <a:pt x="5895" y="4492"/>
                </a:lnTo>
                <a:lnTo>
                  <a:pt x="5839" y="4208"/>
                </a:lnTo>
                <a:lnTo>
                  <a:pt x="5763" y="3923"/>
                </a:lnTo>
                <a:lnTo>
                  <a:pt x="5687" y="3639"/>
                </a:lnTo>
                <a:lnTo>
                  <a:pt x="5649" y="3582"/>
                </a:lnTo>
                <a:lnTo>
                  <a:pt x="5630" y="3544"/>
                </a:lnTo>
                <a:lnTo>
                  <a:pt x="5573" y="3525"/>
                </a:lnTo>
                <a:lnTo>
                  <a:pt x="5535" y="3507"/>
                </a:lnTo>
                <a:lnTo>
                  <a:pt x="5516" y="3507"/>
                </a:lnTo>
                <a:lnTo>
                  <a:pt x="5289" y="3544"/>
                </a:lnTo>
                <a:lnTo>
                  <a:pt x="5061" y="3601"/>
                </a:lnTo>
                <a:lnTo>
                  <a:pt x="4815" y="3677"/>
                </a:lnTo>
                <a:lnTo>
                  <a:pt x="4607" y="3753"/>
                </a:lnTo>
                <a:lnTo>
                  <a:pt x="4379" y="3848"/>
                </a:lnTo>
                <a:lnTo>
                  <a:pt x="4152" y="3961"/>
                </a:lnTo>
                <a:lnTo>
                  <a:pt x="3735" y="4208"/>
                </a:lnTo>
                <a:lnTo>
                  <a:pt x="3318" y="4473"/>
                </a:lnTo>
                <a:lnTo>
                  <a:pt x="2920" y="4738"/>
                </a:lnTo>
                <a:lnTo>
                  <a:pt x="2143" y="5307"/>
                </a:lnTo>
                <a:lnTo>
                  <a:pt x="1498" y="5781"/>
                </a:lnTo>
                <a:lnTo>
                  <a:pt x="1157" y="6027"/>
                </a:lnTo>
                <a:lnTo>
                  <a:pt x="854" y="6293"/>
                </a:lnTo>
                <a:lnTo>
                  <a:pt x="702" y="6425"/>
                </a:lnTo>
                <a:lnTo>
                  <a:pt x="550" y="6577"/>
                </a:lnTo>
                <a:lnTo>
                  <a:pt x="418" y="6729"/>
                </a:lnTo>
                <a:lnTo>
                  <a:pt x="304" y="6899"/>
                </a:lnTo>
                <a:lnTo>
                  <a:pt x="209" y="7070"/>
                </a:lnTo>
                <a:lnTo>
                  <a:pt x="115" y="7240"/>
                </a:lnTo>
                <a:lnTo>
                  <a:pt x="58" y="7430"/>
                </a:lnTo>
                <a:lnTo>
                  <a:pt x="20" y="7638"/>
                </a:lnTo>
                <a:lnTo>
                  <a:pt x="1" y="7695"/>
                </a:lnTo>
                <a:lnTo>
                  <a:pt x="20" y="7752"/>
                </a:lnTo>
                <a:lnTo>
                  <a:pt x="58" y="7809"/>
                </a:lnTo>
                <a:lnTo>
                  <a:pt x="134" y="7828"/>
                </a:lnTo>
                <a:lnTo>
                  <a:pt x="209" y="7847"/>
                </a:lnTo>
                <a:lnTo>
                  <a:pt x="361" y="8510"/>
                </a:lnTo>
                <a:lnTo>
                  <a:pt x="475" y="9174"/>
                </a:lnTo>
                <a:lnTo>
                  <a:pt x="494" y="9230"/>
                </a:lnTo>
                <a:lnTo>
                  <a:pt x="532" y="9268"/>
                </a:lnTo>
                <a:lnTo>
                  <a:pt x="588" y="9287"/>
                </a:lnTo>
                <a:lnTo>
                  <a:pt x="626" y="9287"/>
                </a:lnTo>
                <a:lnTo>
                  <a:pt x="721" y="9268"/>
                </a:lnTo>
                <a:lnTo>
                  <a:pt x="873" y="9193"/>
                </a:lnTo>
                <a:lnTo>
                  <a:pt x="1024" y="9136"/>
                </a:lnTo>
                <a:lnTo>
                  <a:pt x="1024" y="9136"/>
                </a:lnTo>
                <a:lnTo>
                  <a:pt x="835" y="9249"/>
                </a:lnTo>
                <a:lnTo>
                  <a:pt x="626" y="9363"/>
                </a:lnTo>
                <a:lnTo>
                  <a:pt x="588" y="9401"/>
                </a:lnTo>
                <a:lnTo>
                  <a:pt x="569" y="9439"/>
                </a:lnTo>
                <a:lnTo>
                  <a:pt x="550" y="9477"/>
                </a:lnTo>
                <a:lnTo>
                  <a:pt x="569" y="9534"/>
                </a:lnTo>
                <a:lnTo>
                  <a:pt x="588" y="9572"/>
                </a:lnTo>
                <a:lnTo>
                  <a:pt x="607" y="9610"/>
                </a:lnTo>
                <a:lnTo>
                  <a:pt x="645" y="9647"/>
                </a:lnTo>
                <a:lnTo>
                  <a:pt x="683" y="9666"/>
                </a:lnTo>
                <a:lnTo>
                  <a:pt x="930" y="10538"/>
                </a:lnTo>
                <a:lnTo>
                  <a:pt x="949" y="10576"/>
                </a:lnTo>
                <a:lnTo>
                  <a:pt x="986" y="10614"/>
                </a:lnTo>
                <a:lnTo>
                  <a:pt x="1024" y="10652"/>
                </a:lnTo>
                <a:lnTo>
                  <a:pt x="1157" y="10652"/>
                </a:lnTo>
                <a:lnTo>
                  <a:pt x="1233" y="10690"/>
                </a:lnTo>
                <a:lnTo>
                  <a:pt x="1384" y="10747"/>
                </a:lnTo>
                <a:lnTo>
                  <a:pt x="1517" y="10823"/>
                </a:lnTo>
                <a:lnTo>
                  <a:pt x="1669" y="10898"/>
                </a:lnTo>
                <a:lnTo>
                  <a:pt x="1745" y="10917"/>
                </a:lnTo>
                <a:lnTo>
                  <a:pt x="1877" y="10898"/>
                </a:lnTo>
                <a:lnTo>
                  <a:pt x="2010" y="10860"/>
                </a:lnTo>
                <a:lnTo>
                  <a:pt x="2218" y="10785"/>
                </a:lnTo>
                <a:lnTo>
                  <a:pt x="2730" y="10633"/>
                </a:lnTo>
                <a:lnTo>
                  <a:pt x="3261" y="10462"/>
                </a:lnTo>
                <a:lnTo>
                  <a:pt x="3773" y="10292"/>
                </a:lnTo>
                <a:lnTo>
                  <a:pt x="4265" y="10083"/>
                </a:lnTo>
                <a:lnTo>
                  <a:pt x="4284" y="10538"/>
                </a:lnTo>
                <a:lnTo>
                  <a:pt x="4284" y="10993"/>
                </a:lnTo>
                <a:lnTo>
                  <a:pt x="4303" y="11050"/>
                </a:lnTo>
                <a:lnTo>
                  <a:pt x="4341" y="11107"/>
                </a:lnTo>
                <a:lnTo>
                  <a:pt x="4398" y="11145"/>
                </a:lnTo>
                <a:lnTo>
                  <a:pt x="4493" y="11145"/>
                </a:lnTo>
                <a:lnTo>
                  <a:pt x="4853" y="11107"/>
                </a:lnTo>
                <a:lnTo>
                  <a:pt x="5194" y="11088"/>
                </a:lnTo>
                <a:lnTo>
                  <a:pt x="5459" y="11107"/>
                </a:lnTo>
                <a:lnTo>
                  <a:pt x="5725" y="11126"/>
                </a:lnTo>
                <a:lnTo>
                  <a:pt x="5744" y="11164"/>
                </a:lnTo>
                <a:lnTo>
                  <a:pt x="5782" y="11202"/>
                </a:lnTo>
                <a:lnTo>
                  <a:pt x="5839" y="11221"/>
                </a:lnTo>
                <a:lnTo>
                  <a:pt x="5876" y="11240"/>
                </a:lnTo>
                <a:lnTo>
                  <a:pt x="5971" y="11221"/>
                </a:lnTo>
                <a:lnTo>
                  <a:pt x="6710" y="10842"/>
                </a:lnTo>
                <a:lnTo>
                  <a:pt x="7450" y="10444"/>
                </a:lnTo>
                <a:lnTo>
                  <a:pt x="7487" y="10462"/>
                </a:lnTo>
                <a:lnTo>
                  <a:pt x="8075" y="10519"/>
                </a:lnTo>
                <a:lnTo>
                  <a:pt x="8663" y="10595"/>
                </a:lnTo>
                <a:lnTo>
                  <a:pt x="9231" y="10728"/>
                </a:lnTo>
                <a:lnTo>
                  <a:pt x="9781" y="10917"/>
                </a:lnTo>
                <a:lnTo>
                  <a:pt x="10198" y="11069"/>
                </a:lnTo>
                <a:lnTo>
                  <a:pt x="10596" y="11221"/>
                </a:lnTo>
                <a:lnTo>
                  <a:pt x="10804" y="11296"/>
                </a:lnTo>
                <a:lnTo>
                  <a:pt x="11013" y="11353"/>
                </a:lnTo>
                <a:lnTo>
                  <a:pt x="11221" y="11391"/>
                </a:lnTo>
                <a:lnTo>
                  <a:pt x="11449" y="11429"/>
                </a:lnTo>
                <a:lnTo>
                  <a:pt x="11468" y="11429"/>
                </a:lnTo>
                <a:lnTo>
                  <a:pt x="11506" y="11410"/>
                </a:lnTo>
                <a:lnTo>
                  <a:pt x="11543" y="11391"/>
                </a:lnTo>
                <a:lnTo>
                  <a:pt x="11600" y="11334"/>
                </a:lnTo>
                <a:lnTo>
                  <a:pt x="11695" y="11164"/>
                </a:lnTo>
                <a:lnTo>
                  <a:pt x="11809" y="10993"/>
                </a:lnTo>
                <a:lnTo>
                  <a:pt x="11942" y="10860"/>
                </a:lnTo>
                <a:lnTo>
                  <a:pt x="12093" y="10728"/>
                </a:lnTo>
                <a:lnTo>
                  <a:pt x="12131" y="10690"/>
                </a:lnTo>
                <a:lnTo>
                  <a:pt x="12131" y="10652"/>
                </a:lnTo>
                <a:lnTo>
                  <a:pt x="12150" y="10614"/>
                </a:lnTo>
                <a:lnTo>
                  <a:pt x="12131" y="10576"/>
                </a:lnTo>
                <a:lnTo>
                  <a:pt x="12226" y="10462"/>
                </a:lnTo>
                <a:lnTo>
                  <a:pt x="12321" y="10368"/>
                </a:lnTo>
                <a:lnTo>
                  <a:pt x="12377" y="10235"/>
                </a:lnTo>
                <a:lnTo>
                  <a:pt x="12453" y="10102"/>
                </a:lnTo>
                <a:lnTo>
                  <a:pt x="12453" y="10045"/>
                </a:lnTo>
                <a:lnTo>
                  <a:pt x="12434" y="9989"/>
                </a:lnTo>
                <a:lnTo>
                  <a:pt x="12415" y="9951"/>
                </a:lnTo>
                <a:lnTo>
                  <a:pt x="12377" y="9913"/>
                </a:lnTo>
                <a:lnTo>
                  <a:pt x="11904" y="9666"/>
                </a:lnTo>
                <a:lnTo>
                  <a:pt x="11979" y="9610"/>
                </a:lnTo>
                <a:lnTo>
                  <a:pt x="12036" y="9647"/>
                </a:lnTo>
                <a:lnTo>
                  <a:pt x="12112" y="9685"/>
                </a:lnTo>
                <a:lnTo>
                  <a:pt x="12567" y="9723"/>
                </a:lnTo>
                <a:lnTo>
                  <a:pt x="13022" y="9780"/>
                </a:lnTo>
                <a:lnTo>
                  <a:pt x="13477" y="9856"/>
                </a:lnTo>
                <a:lnTo>
                  <a:pt x="13913" y="9970"/>
                </a:lnTo>
                <a:lnTo>
                  <a:pt x="14803" y="10197"/>
                </a:lnTo>
                <a:lnTo>
                  <a:pt x="15694" y="10444"/>
                </a:lnTo>
                <a:lnTo>
                  <a:pt x="15789" y="10444"/>
                </a:lnTo>
                <a:lnTo>
                  <a:pt x="15846" y="10425"/>
                </a:lnTo>
                <a:lnTo>
                  <a:pt x="15884" y="10387"/>
                </a:lnTo>
                <a:lnTo>
                  <a:pt x="15903" y="10330"/>
                </a:lnTo>
                <a:lnTo>
                  <a:pt x="16187" y="9761"/>
                </a:lnTo>
                <a:lnTo>
                  <a:pt x="16206" y="9742"/>
                </a:lnTo>
                <a:lnTo>
                  <a:pt x="16642" y="9799"/>
                </a:lnTo>
                <a:lnTo>
                  <a:pt x="17097" y="9875"/>
                </a:lnTo>
                <a:lnTo>
                  <a:pt x="17116" y="9894"/>
                </a:lnTo>
                <a:lnTo>
                  <a:pt x="17192" y="9875"/>
                </a:lnTo>
                <a:lnTo>
                  <a:pt x="17267" y="9818"/>
                </a:lnTo>
                <a:lnTo>
                  <a:pt x="17305" y="9761"/>
                </a:lnTo>
                <a:lnTo>
                  <a:pt x="17305" y="9723"/>
                </a:lnTo>
                <a:lnTo>
                  <a:pt x="17286" y="9685"/>
                </a:lnTo>
                <a:lnTo>
                  <a:pt x="17248" y="9496"/>
                </a:lnTo>
                <a:lnTo>
                  <a:pt x="17230" y="9325"/>
                </a:lnTo>
                <a:lnTo>
                  <a:pt x="17248" y="9155"/>
                </a:lnTo>
                <a:lnTo>
                  <a:pt x="17286" y="8984"/>
                </a:lnTo>
                <a:lnTo>
                  <a:pt x="17286" y="8908"/>
                </a:lnTo>
                <a:lnTo>
                  <a:pt x="17267" y="8851"/>
                </a:lnTo>
                <a:lnTo>
                  <a:pt x="17230" y="8814"/>
                </a:lnTo>
                <a:lnTo>
                  <a:pt x="17173" y="8795"/>
                </a:lnTo>
                <a:lnTo>
                  <a:pt x="17173" y="8738"/>
                </a:lnTo>
                <a:lnTo>
                  <a:pt x="17154" y="8681"/>
                </a:lnTo>
                <a:lnTo>
                  <a:pt x="17040" y="8453"/>
                </a:lnTo>
                <a:lnTo>
                  <a:pt x="18480" y="8131"/>
                </a:lnTo>
                <a:lnTo>
                  <a:pt x="18841" y="8055"/>
                </a:lnTo>
                <a:lnTo>
                  <a:pt x="19201" y="7999"/>
                </a:lnTo>
                <a:lnTo>
                  <a:pt x="19561" y="7961"/>
                </a:lnTo>
                <a:lnTo>
                  <a:pt x="19921" y="7942"/>
                </a:lnTo>
                <a:lnTo>
                  <a:pt x="19978" y="7923"/>
                </a:lnTo>
                <a:lnTo>
                  <a:pt x="20035" y="7904"/>
                </a:lnTo>
                <a:lnTo>
                  <a:pt x="20073" y="7866"/>
                </a:lnTo>
                <a:lnTo>
                  <a:pt x="20091" y="7809"/>
                </a:lnTo>
                <a:lnTo>
                  <a:pt x="20281" y="7146"/>
                </a:lnTo>
                <a:lnTo>
                  <a:pt x="20281" y="7070"/>
                </a:lnTo>
                <a:lnTo>
                  <a:pt x="20262" y="7013"/>
                </a:lnTo>
                <a:lnTo>
                  <a:pt x="20262" y="5989"/>
                </a:lnTo>
                <a:lnTo>
                  <a:pt x="20243" y="5914"/>
                </a:lnTo>
                <a:lnTo>
                  <a:pt x="20205" y="5876"/>
                </a:lnTo>
                <a:lnTo>
                  <a:pt x="20148" y="5838"/>
                </a:lnTo>
                <a:lnTo>
                  <a:pt x="20091" y="5819"/>
                </a:lnTo>
                <a:lnTo>
                  <a:pt x="19523" y="5819"/>
                </a:lnTo>
                <a:lnTo>
                  <a:pt x="19561" y="5781"/>
                </a:lnTo>
                <a:lnTo>
                  <a:pt x="19599" y="5724"/>
                </a:lnTo>
                <a:lnTo>
                  <a:pt x="19637" y="5535"/>
                </a:lnTo>
                <a:lnTo>
                  <a:pt x="19656" y="5345"/>
                </a:lnTo>
                <a:lnTo>
                  <a:pt x="19656" y="5155"/>
                </a:lnTo>
                <a:lnTo>
                  <a:pt x="19618" y="4966"/>
                </a:lnTo>
                <a:lnTo>
                  <a:pt x="19618" y="4909"/>
                </a:lnTo>
                <a:lnTo>
                  <a:pt x="19618" y="4852"/>
                </a:lnTo>
                <a:lnTo>
                  <a:pt x="19580" y="4701"/>
                </a:lnTo>
                <a:lnTo>
                  <a:pt x="19504" y="4568"/>
                </a:lnTo>
                <a:lnTo>
                  <a:pt x="19409" y="4473"/>
                </a:lnTo>
                <a:lnTo>
                  <a:pt x="19295" y="4378"/>
                </a:lnTo>
                <a:lnTo>
                  <a:pt x="19182" y="4322"/>
                </a:lnTo>
                <a:lnTo>
                  <a:pt x="19030" y="4265"/>
                </a:lnTo>
                <a:lnTo>
                  <a:pt x="18878" y="4246"/>
                </a:lnTo>
                <a:lnTo>
                  <a:pt x="18480" y="4246"/>
                </a:lnTo>
                <a:lnTo>
                  <a:pt x="18234" y="4284"/>
                </a:lnTo>
                <a:lnTo>
                  <a:pt x="17988" y="4322"/>
                </a:lnTo>
                <a:lnTo>
                  <a:pt x="17741" y="4397"/>
                </a:lnTo>
                <a:lnTo>
                  <a:pt x="17798" y="4075"/>
                </a:lnTo>
                <a:lnTo>
                  <a:pt x="17874" y="3753"/>
                </a:lnTo>
                <a:lnTo>
                  <a:pt x="18045" y="3108"/>
                </a:lnTo>
                <a:lnTo>
                  <a:pt x="18215" y="2445"/>
                </a:lnTo>
                <a:lnTo>
                  <a:pt x="18272" y="2123"/>
                </a:lnTo>
                <a:lnTo>
                  <a:pt x="18310" y="1782"/>
                </a:lnTo>
                <a:lnTo>
                  <a:pt x="18348" y="1668"/>
                </a:lnTo>
                <a:lnTo>
                  <a:pt x="18348" y="1516"/>
                </a:lnTo>
                <a:lnTo>
                  <a:pt x="18348" y="1403"/>
                </a:lnTo>
                <a:lnTo>
                  <a:pt x="18329" y="1289"/>
                </a:lnTo>
                <a:lnTo>
                  <a:pt x="18291" y="1194"/>
                </a:lnTo>
                <a:lnTo>
                  <a:pt x="18253" y="1080"/>
                </a:lnTo>
                <a:lnTo>
                  <a:pt x="18196" y="986"/>
                </a:lnTo>
                <a:lnTo>
                  <a:pt x="18139" y="910"/>
                </a:lnTo>
                <a:lnTo>
                  <a:pt x="17988" y="739"/>
                </a:lnTo>
                <a:lnTo>
                  <a:pt x="17798" y="607"/>
                </a:lnTo>
                <a:lnTo>
                  <a:pt x="17590" y="493"/>
                </a:lnTo>
                <a:lnTo>
                  <a:pt x="17362" y="379"/>
                </a:lnTo>
                <a:lnTo>
                  <a:pt x="17097" y="303"/>
                </a:lnTo>
                <a:lnTo>
                  <a:pt x="16850" y="228"/>
                </a:lnTo>
                <a:lnTo>
                  <a:pt x="16585" y="171"/>
                </a:lnTo>
                <a:lnTo>
                  <a:pt x="16054" y="95"/>
                </a:lnTo>
                <a:lnTo>
                  <a:pt x="15581" y="38"/>
                </a:lnTo>
                <a:lnTo>
                  <a:pt x="15183" y="0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24"/>
          <p:cNvSpPr/>
          <p:nvPr/>
        </p:nvSpPr>
        <p:spPr>
          <a:xfrm>
            <a:off x="4226189" y="-11440"/>
            <a:ext cx="689639" cy="388649"/>
          </a:xfrm>
          <a:custGeom>
            <a:avLst/>
            <a:gdLst/>
            <a:ahLst/>
            <a:cxnLst/>
            <a:rect l="l" t="t" r="r" b="b"/>
            <a:pathLst>
              <a:path w="20282" h="11430" fill="none" extrusionOk="0">
                <a:moveTo>
                  <a:pt x="15183" y="0"/>
                </a:moveTo>
                <a:lnTo>
                  <a:pt x="15183" y="0"/>
                </a:lnTo>
                <a:lnTo>
                  <a:pt x="15107" y="19"/>
                </a:lnTo>
                <a:lnTo>
                  <a:pt x="15069" y="57"/>
                </a:lnTo>
                <a:lnTo>
                  <a:pt x="15031" y="114"/>
                </a:lnTo>
                <a:lnTo>
                  <a:pt x="15031" y="171"/>
                </a:lnTo>
                <a:lnTo>
                  <a:pt x="15050" y="228"/>
                </a:lnTo>
                <a:lnTo>
                  <a:pt x="15069" y="284"/>
                </a:lnTo>
                <a:lnTo>
                  <a:pt x="15126" y="322"/>
                </a:lnTo>
                <a:lnTo>
                  <a:pt x="15183" y="341"/>
                </a:lnTo>
                <a:lnTo>
                  <a:pt x="15183" y="341"/>
                </a:lnTo>
                <a:lnTo>
                  <a:pt x="15524" y="360"/>
                </a:lnTo>
                <a:lnTo>
                  <a:pt x="15865" y="417"/>
                </a:lnTo>
                <a:lnTo>
                  <a:pt x="16509" y="531"/>
                </a:lnTo>
                <a:lnTo>
                  <a:pt x="16509" y="531"/>
                </a:lnTo>
                <a:lnTo>
                  <a:pt x="17059" y="682"/>
                </a:lnTo>
                <a:lnTo>
                  <a:pt x="17267" y="758"/>
                </a:lnTo>
                <a:lnTo>
                  <a:pt x="17267" y="758"/>
                </a:lnTo>
                <a:lnTo>
                  <a:pt x="17457" y="815"/>
                </a:lnTo>
                <a:lnTo>
                  <a:pt x="17609" y="891"/>
                </a:lnTo>
                <a:lnTo>
                  <a:pt x="17722" y="986"/>
                </a:lnTo>
                <a:lnTo>
                  <a:pt x="17817" y="1080"/>
                </a:lnTo>
                <a:lnTo>
                  <a:pt x="17855" y="1213"/>
                </a:lnTo>
                <a:lnTo>
                  <a:pt x="17874" y="1346"/>
                </a:lnTo>
                <a:lnTo>
                  <a:pt x="17874" y="1497"/>
                </a:lnTo>
                <a:lnTo>
                  <a:pt x="17817" y="1668"/>
                </a:lnTo>
                <a:lnTo>
                  <a:pt x="17817" y="1668"/>
                </a:lnTo>
                <a:lnTo>
                  <a:pt x="17533" y="1516"/>
                </a:lnTo>
                <a:lnTo>
                  <a:pt x="17248" y="1384"/>
                </a:lnTo>
                <a:lnTo>
                  <a:pt x="16945" y="1270"/>
                </a:lnTo>
                <a:lnTo>
                  <a:pt x="16642" y="1175"/>
                </a:lnTo>
                <a:lnTo>
                  <a:pt x="16642" y="1175"/>
                </a:lnTo>
                <a:lnTo>
                  <a:pt x="16566" y="1156"/>
                </a:lnTo>
                <a:lnTo>
                  <a:pt x="16490" y="1156"/>
                </a:lnTo>
                <a:lnTo>
                  <a:pt x="16490" y="1156"/>
                </a:lnTo>
                <a:lnTo>
                  <a:pt x="16320" y="1175"/>
                </a:lnTo>
                <a:lnTo>
                  <a:pt x="16320" y="1175"/>
                </a:lnTo>
                <a:lnTo>
                  <a:pt x="16149" y="1194"/>
                </a:lnTo>
                <a:lnTo>
                  <a:pt x="16149" y="1194"/>
                </a:lnTo>
                <a:lnTo>
                  <a:pt x="16016" y="1175"/>
                </a:lnTo>
                <a:lnTo>
                  <a:pt x="15941" y="1137"/>
                </a:lnTo>
                <a:lnTo>
                  <a:pt x="15865" y="1099"/>
                </a:lnTo>
                <a:lnTo>
                  <a:pt x="15865" y="1099"/>
                </a:lnTo>
                <a:lnTo>
                  <a:pt x="15751" y="1043"/>
                </a:lnTo>
                <a:lnTo>
                  <a:pt x="15637" y="1005"/>
                </a:lnTo>
                <a:lnTo>
                  <a:pt x="15505" y="986"/>
                </a:lnTo>
                <a:lnTo>
                  <a:pt x="15391" y="986"/>
                </a:lnTo>
                <a:lnTo>
                  <a:pt x="15391" y="986"/>
                </a:lnTo>
                <a:lnTo>
                  <a:pt x="15201" y="986"/>
                </a:lnTo>
                <a:lnTo>
                  <a:pt x="15201" y="986"/>
                </a:lnTo>
                <a:lnTo>
                  <a:pt x="15050" y="1024"/>
                </a:lnTo>
                <a:lnTo>
                  <a:pt x="14917" y="1062"/>
                </a:lnTo>
                <a:lnTo>
                  <a:pt x="14652" y="1156"/>
                </a:lnTo>
                <a:lnTo>
                  <a:pt x="14652" y="1156"/>
                </a:lnTo>
                <a:lnTo>
                  <a:pt x="14462" y="1232"/>
                </a:lnTo>
                <a:lnTo>
                  <a:pt x="14273" y="1289"/>
                </a:lnTo>
                <a:lnTo>
                  <a:pt x="13875" y="1384"/>
                </a:lnTo>
                <a:lnTo>
                  <a:pt x="13496" y="1441"/>
                </a:lnTo>
                <a:lnTo>
                  <a:pt x="13079" y="1497"/>
                </a:lnTo>
                <a:lnTo>
                  <a:pt x="13079" y="1497"/>
                </a:lnTo>
                <a:lnTo>
                  <a:pt x="12927" y="1535"/>
                </a:lnTo>
                <a:lnTo>
                  <a:pt x="12794" y="1592"/>
                </a:lnTo>
                <a:lnTo>
                  <a:pt x="12662" y="1649"/>
                </a:lnTo>
                <a:lnTo>
                  <a:pt x="12548" y="1725"/>
                </a:lnTo>
                <a:lnTo>
                  <a:pt x="12453" y="1820"/>
                </a:lnTo>
                <a:lnTo>
                  <a:pt x="12358" y="1933"/>
                </a:lnTo>
                <a:lnTo>
                  <a:pt x="12264" y="2047"/>
                </a:lnTo>
                <a:lnTo>
                  <a:pt x="12207" y="2180"/>
                </a:lnTo>
                <a:lnTo>
                  <a:pt x="12207" y="2180"/>
                </a:lnTo>
                <a:lnTo>
                  <a:pt x="12017" y="2104"/>
                </a:lnTo>
                <a:lnTo>
                  <a:pt x="12017" y="2104"/>
                </a:lnTo>
                <a:lnTo>
                  <a:pt x="11960" y="2066"/>
                </a:lnTo>
                <a:lnTo>
                  <a:pt x="11960" y="2066"/>
                </a:lnTo>
                <a:lnTo>
                  <a:pt x="11904" y="1971"/>
                </a:lnTo>
                <a:lnTo>
                  <a:pt x="11847" y="1895"/>
                </a:lnTo>
                <a:lnTo>
                  <a:pt x="11847" y="1895"/>
                </a:lnTo>
                <a:lnTo>
                  <a:pt x="11847" y="1820"/>
                </a:lnTo>
                <a:lnTo>
                  <a:pt x="11866" y="1744"/>
                </a:lnTo>
                <a:lnTo>
                  <a:pt x="11885" y="1668"/>
                </a:lnTo>
                <a:lnTo>
                  <a:pt x="11942" y="1573"/>
                </a:lnTo>
                <a:lnTo>
                  <a:pt x="12074" y="1403"/>
                </a:lnTo>
                <a:lnTo>
                  <a:pt x="12226" y="1213"/>
                </a:lnTo>
                <a:lnTo>
                  <a:pt x="12396" y="1062"/>
                </a:lnTo>
                <a:lnTo>
                  <a:pt x="12567" y="929"/>
                </a:lnTo>
                <a:lnTo>
                  <a:pt x="12794" y="758"/>
                </a:lnTo>
                <a:lnTo>
                  <a:pt x="12794" y="758"/>
                </a:lnTo>
                <a:lnTo>
                  <a:pt x="12984" y="663"/>
                </a:lnTo>
                <a:lnTo>
                  <a:pt x="13173" y="588"/>
                </a:lnTo>
                <a:lnTo>
                  <a:pt x="13363" y="531"/>
                </a:lnTo>
                <a:lnTo>
                  <a:pt x="13571" y="474"/>
                </a:lnTo>
                <a:lnTo>
                  <a:pt x="13988" y="398"/>
                </a:lnTo>
                <a:lnTo>
                  <a:pt x="14386" y="341"/>
                </a:lnTo>
                <a:lnTo>
                  <a:pt x="14386" y="341"/>
                </a:lnTo>
                <a:lnTo>
                  <a:pt x="14462" y="322"/>
                </a:lnTo>
                <a:lnTo>
                  <a:pt x="14500" y="284"/>
                </a:lnTo>
                <a:lnTo>
                  <a:pt x="14519" y="228"/>
                </a:lnTo>
                <a:lnTo>
                  <a:pt x="14519" y="171"/>
                </a:lnTo>
                <a:lnTo>
                  <a:pt x="14481" y="114"/>
                </a:lnTo>
                <a:lnTo>
                  <a:pt x="14443" y="76"/>
                </a:lnTo>
                <a:lnTo>
                  <a:pt x="14405" y="38"/>
                </a:lnTo>
                <a:lnTo>
                  <a:pt x="14330" y="19"/>
                </a:lnTo>
                <a:lnTo>
                  <a:pt x="14330" y="19"/>
                </a:lnTo>
                <a:lnTo>
                  <a:pt x="14311" y="38"/>
                </a:lnTo>
                <a:lnTo>
                  <a:pt x="14311" y="38"/>
                </a:lnTo>
                <a:lnTo>
                  <a:pt x="13894" y="95"/>
                </a:lnTo>
                <a:lnTo>
                  <a:pt x="13458" y="190"/>
                </a:lnTo>
                <a:lnTo>
                  <a:pt x="13003" y="341"/>
                </a:lnTo>
                <a:lnTo>
                  <a:pt x="12794" y="417"/>
                </a:lnTo>
                <a:lnTo>
                  <a:pt x="12586" y="512"/>
                </a:lnTo>
                <a:lnTo>
                  <a:pt x="12377" y="626"/>
                </a:lnTo>
                <a:lnTo>
                  <a:pt x="12188" y="758"/>
                </a:lnTo>
                <a:lnTo>
                  <a:pt x="12036" y="891"/>
                </a:lnTo>
                <a:lnTo>
                  <a:pt x="11885" y="1043"/>
                </a:lnTo>
                <a:lnTo>
                  <a:pt x="11752" y="1213"/>
                </a:lnTo>
                <a:lnTo>
                  <a:pt x="11657" y="1403"/>
                </a:lnTo>
                <a:lnTo>
                  <a:pt x="11581" y="1611"/>
                </a:lnTo>
                <a:lnTo>
                  <a:pt x="11562" y="1839"/>
                </a:lnTo>
                <a:lnTo>
                  <a:pt x="11562" y="1839"/>
                </a:lnTo>
                <a:lnTo>
                  <a:pt x="11506" y="1895"/>
                </a:lnTo>
                <a:lnTo>
                  <a:pt x="11487" y="1971"/>
                </a:lnTo>
                <a:lnTo>
                  <a:pt x="11506" y="2047"/>
                </a:lnTo>
                <a:lnTo>
                  <a:pt x="11525" y="2085"/>
                </a:lnTo>
                <a:lnTo>
                  <a:pt x="11562" y="2104"/>
                </a:lnTo>
                <a:lnTo>
                  <a:pt x="11562" y="2104"/>
                </a:lnTo>
                <a:lnTo>
                  <a:pt x="11600" y="2199"/>
                </a:lnTo>
                <a:lnTo>
                  <a:pt x="11657" y="2275"/>
                </a:lnTo>
                <a:lnTo>
                  <a:pt x="11657" y="2275"/>
                </a:lnTo>
                <a:lnTo>
                  <a:pt x="11828" y="2919"/>
                </a:lnTo>
                <a:lnTo>
                  <a:pt x="11942" y="3412"/>
                </a:lnTo>
                <a:lnTo>
                  <a:pt x="11942" y="3412"/>
                </a:lnTo>
                <a:lnTo>
                  <a:pt x="12377" y="4738"/>
                </a:lnTo>
                <a:lnTo>
                  <a:pt x="12377" y="4738"/>
                </a:lnTo>
                <a:lnTo>
                  <a:pt x="12150" y="4852"/>
                </a:lnTo>
                <a:lnTo>
                  <a:pt x="11942" y="4947"/>
                </a:lnTo>
                <a:lnTo>
                  <a:pt x="11942" y="4947"/>
                </a:lnTo>
                <a:lnTo>
                  <a:pt x="11904" y="4966"/>
                </a:lnTo>
                <a:lnTo>
                  <a:pt x="11885" y="5004"/>
                </a:lnTo>
                <a:lnTo>
                  <a:pt x="11847" y="5080"/>
                </a:lnTo>
                <a:lnTo>
                  <a:pt x="11847" y="5080"/>
                </a:lnTo>
                <a:lnTo>
                  <a:pt x="11714" y="5023"/>
                </a:lnTo>
                <a:lnTo>
                  <a:pt x="11619" y="4966"/>
                </a:lnTo>
                <a:lnTo>
                  <a:pt x="11525" y="4890"/>
                </a:lnTo>
                <a:lnTo>
                  <a:pt x="11468" y="4833"/>
                </a:lnTo>
                <a:lnTo>
                  <a:pt x="11468" y="4833"/>
                </a:lnTo>
                <a:lnTo>
                  <a:pt x="11392" y="4776"/>
                </a:lnTo>
                <a:lnTo>
                  <a:pt x="11316" y="4757"/>
                </a:lnTo>
                <a:lnTo>
                  <a:pt x="11316" y="4757"/>
                </a:lnTo>
                <a:lnTo>
                  <a:pt x="11240" y="4776"/>
                </a:lnTo>
                <a:lnTo>
                  <a:pt x="11183" y="4814"/>
                </a:lnTo>
                <a:lnTo>
                  <a:pt x="11183" y="4814"/>
                </a:lnTo>
                <a:lnTo>
                  <a:pt x="11145" y="4814"/>
                </a:lnTo>
                <a:lnTo>
                  <a:pt x="11145" y="4814"/>
                </a:lnTo>
                <a:lnTo>
                  <a:pt x="11089" y="4814"/>
                </a:lnTo>
                <a:lnTo>
                  <a:pt x="11051" y="4833"/>
                </a:lnTo>
                <a:lnTo>
                  <a:pt x="11013" y="4871"/>
                </a:lnTo>
                <a:lnTo>
                  <a:pt x="10975" y="4928"/>
                </a:lnTo>
                <a:lnTo>
                  <a:pt x="10975" y="4928"/>
                </a:lnTo>
                <a:lnTo>
                  <a:pt x="10918" y="5061"/>
                </a:lnTo>
                <a:lnTo>
                  <a:pt x="10861" y="5174"/>
                </a:lnTo>
                <a:lnTo>
                  <a:pt x="10766" y="5269"/>
                </a:lnTo>
                <a:lnTo>
                  <a:pt x="10691" y="5345"/>
                </a:lnTo>
                <a:lnTo>
                  <a:pt x="10577" y="5421"/>
                </a:lnTo>
                <a:lnTo>
                  <a:pt x="10463" y="5478"/>
                </a:lnTo>
                <a:lnTo>
                  <a:pt x="10236" y="5572"/>
                </a:lnTo>
                <a:lnTo>
                  <a:pt x="9970" y="5648"/>
                </a:lnTo>
                <a:lnTo>
                  <a:pt x="9705" y="5686"/>
                </a:lnTo>
                <a:lnTo>
                  <a:pt x="9212" y="5762"/>
                </a:lnTo>
                <a:lnTo>
                  <a:pt x="9212" y="5762"/>
                </a:lnTo>
                <a:lnTo>
                  <a:pt x="8378" y="5914"/>
                </a:lnTo>
                <a:lnTo>
                  <a:pt x="7563" y="6103"/>
                </a:lnTo>
                <a:lnTo>
                  <a:pt x="7563" y="6103"/>
                </a:lnTo>
                <a:lnTo>
                  <a:pt x="6900" y="6293"/>
                </a:lnTo>
                <a:lnTo>
                  <a:pt x="6274" y="6501"/>
                </a:lnTo>
                <a:lnTo>
                  <a:pt x="5649" y="6767"/>
                </a:lnTo>
                <a:lnTo>
                  <a:pt x="5346" y="6918"/>
                </a:lnTo>
                <a:lnTo>
                  <a:pt x="5042" y="7070"/>
                </a:lnTo>
                <a:lnTo>
                  <a:pt x="5042" y="7070"/>
                </a:lnTo>
                <a:lnTo>
                  <a:pt x="4891" y="6842"/>
                </a:lnTo>
                <a:lnTo>
                  <a:pt x="4720" y="6615"/>
                </a:lnTo>
                <a:lnTo>
                  <a:pt x="4720" y="6615"/>
                </a:lnTo>
                <a:lnTo>
                  <a:pt x="4872" y="6539"/>
                </a:lnTo>
                <a:lnTo>
                  <a:pt x="5024" y="6444"/>
                </a:lnTo>
                <a:lnTo>
                  <a:pt x="5327" y="6255"/>
                </a:lnTo>
                <a:lnTo>
                  <a:pt x="5327" y="6255"/>
                </a:lnTo>
                <a:lnTo>
                  <a:pt x="5516" y="6160"/>
                </a:lnTo>
                <a:lnTo>
                  <a:pt x="5687" y="6065"/>
                </a:lnTo>
                <a:lnTo>
                  <a:pt x="5876" y="6008"/>
                </a:lnTo>
                <a:lnTo>
                  <a:pt x="6066" y="5933"/>
                </a:lnTo>
                <a:lnTo>
                  <a:pt x="6464" y="5838"/>
                </a:lnTo>
                <a:lnTo>
                  <a:pt x="6862" y="5762"/>
                </a:lnTo>
                <a:lnTo>
                  <a:pt x="6862" y="5762"/>
                </a:lnTo>
                <a:lnTo>
                  <a:pt x="8151" y="5516"/>
                </a:lnTo>
                <a:lnTo>
                  <a:pt x="8795" y="5402"/>
                </a:lnTo>
                <a:lnTo>
                  <a:pt x="9440" y="5269"/>
                </a:lnTo>
                <a:lnTo>
                  <a:pt x="9440" y="5269"/>
                </a:lnTo>
                <a:lnTo>
                  <a:pt x="9932" y="5155"/>
                </a:lnTo>
                <a:lnTo>
                  <a:pt x="10198" y="5118"/>
                </a:lnTo>
                <a:lnTo>
                  <a:pt x="10463" y="5042"/>
                </a:lnTo>
                <a:lnTo>
                  <a:pt x="10710" y="4966"/>
                </a:lnTo>
                <a:lnTo>
                  <a:pt x="10937" y="4852"/>
                </a:lnTo>
                <a:lnTo>
                  <a:pt x="11145" y="4720"/>
                </a:lnTo>
                <a:lnTo>
                  <a:pt x="11240" y="4644"/>
                </a:lnTo>
                <a:lnTo>
                  <a:pt x="11335" y="4549"/>
                </a:lnTo>
                <a:lnTo>
                  <a:pt x="11335" y="4549"/>
                </a:lnTo>
                <a:lnTo>
                  <a:pt x="11373" y="4492"/>
                </a:lnTo>
                <a:lnTo>
                  <a:pt x="11373" y="4435"/>
                </a:lnTo>
                <a:lnTo>
                  <a:pt x="11373" y="4378"/>
                </a:lnTo>
                <a:lnTo>
                  <a:pt x="11335" y="4322"/>
                </a:lnTo>
                <a:lnTo>
                  <a:pt x="11335" y="4322"/>
                </a:lnTo>
                <a:lnTo>
                  <a:pt x="11183" y="4132"/>
                </a:lnTo>
                <a:lnTo>
                  <a:pt x="11051" y="3999"/>
                </a:lnTo>
                <a:lnTo>
                  <a:pt x="10899" y="3867"/>
                </a:lnTo>
                <a:lnTo>
                  <a:pt x="10766" y="3772"/>
                </a:lnTo>
                <a:lnTo>
                  <a:pt x="10634" y="3715"/>
                </a:lnTo>
                <a:lnTo>
                  <a:pt x="10482" y="3658"/>
                </a:lnTo>
                <a:lnTo>
                  <a:pt x="10349" y="3639"/>
                </a:lnTo>
                <a:lnTo>
                  <a:pt x="10198" y="3620"/>
                </a:lnTo>
                <a:lnTo>
                  <a:pt x="10198" y="3620"/>
                </a:lnTo>
                <a:lnTo>
                  <a:pt x="9970" y="3639"/>
                </a:lnTo>
                <a:lnTo>
                  <a:pt x="9705" y="3696"/>
                </a:lnTo>
                <a:lnTo>
                  <a:pt x="9440" y="3772"/>
                </a:lnTo>
                <a:lnTo>
                  <a:pt x="9136" y="3867"/>
                </a:lnTo>
                <a:lnTo>
                  <a:pt x="9136" y="3867"/>
                </a:lnTo>
                <a:lnTo>
                  <a:pt x="8340" y="4113"/>
                </a:lnTo>
                <a:lnTo>
                  <a:pt x="7544" y="4359"/>
                </a:lnTo>
                <a:lnTo>
                  <a:pt x="6748" y="4568"/>
                </a:lnTo>
                <a:lnTo>
                  <a:pt x="5952" y="4776"/>
                </a:lnTo>
                <a:lnTo>
                  <a:pt x="5952" y="4776"/>
                </a:lnTo>
                <a:lnTo>
                  <a:pt x="5895" y="4492"/>
                </a:lnTo>
                <a:lnTo>
                  <a:pt x="5839" y="4208"/>
                </a:lnTo>
                <a:lnTo>
                  <a:pt x="5763" y="3923"/>
                </a:lnTo>
                <a:lnTo>
                  <a:pt x="5687" y="3639"/>
                </a:lnTo>
                <a:lnTo>
                  <a:pt x="5687" y="3639"/>
                </a:lnTo>
                <a:lnTo>
                  <a:pt x="5649" y="3582"/>
                </a:lnTo>
                <a:lnTo>
                  <a:pt x="5630" y="3544"/>
                </a:lnTo>
                <a:lnTo>
                  <a:pt x="5573" y="3525"/>
                </a:lnTo>
                <a:lnTo>
                  <a:pt x="5535" y="3507"/>
                </a:lnTo>
                <a:lnTo>
                  <a:pt x="5535" y="3507"/>
                </a:lnTo>
                <a:lnTo>
                  <a:pt x="5516" y="3507"/>
                </a:lnTo>
                <a:lnTo>
                  <a:pt x="5516" y="3507"/>
                </a:lnTo>
                <a:lnTo>
                  <a:pt x="5289" y="3544"/>
                </a:lnTo>
                <a:lnTo>
                  <a:pt x="5061" y="3601"/>
                </a:lnTo>
                <a:lnTo>
                  <a:pt x="4815" y="3677"/>
                </a:lnTo>
                <a:lnTo>
                  <a:pt x="4607" y="3753"/>
                </a:lnTo>
                <a:lnTo>
                  <a:pt x="4379" y="3848"/>
                </a:lnTo>
                <a:lnTo>
                  <a:pt x="4152" y="3961"/>
                </a:lnTo>
                <a:lnTo>
                  <a:pt x="3735" y="4208"/>
                </a:lnTo>
                <a:lnTo>
                  <a:pt x="3318" y="4473"/>
                </a:lnTo>
                <a:lnTo>
                  <a:pt x="2920" y="4738"/>
                </a:lnTo>
                <a:lnTo>
                  <a:pt x="2143" y="5307"/>
                </a:lnTo>
                <a:lnTo>
                  <a:pt x="2143" y="5307"/>
                </a:lnTo>
                <a:lnTo>
                  <a:pt x="1498" y="5781"/>
                </a:lnTo>
                <a:lnTo>
                  <a:pt x="1157" y="6027"/>
                </a:lnTo>
                <a:lnTo>
                  <a:pt x="854" y="6293"/>
                </a:lnTo>
                <a:lnTo>
                  <a:pt x="702" y="6425"/>
                </a:lnTo>
                <a:lnTo>
                  <a:pt x="550" y="6577"/>
                </a:lnTo>
                <a:lnTo>
                  <a:pt x="418" y="6729"/>
                </a:lnTo>
                <a:lnTo>
                  <a:pt x="304" y="6899"/>
                </a:lnTo>
                <a:lnTo>
                  <a:pt x="209" y="7070"/>
                </a:lnTo>
                <a:lnTo>
                  <a:pt x="115" y="7240"/>
                </a:lnTo>
                <a:lnTo>
                  <a:pt x="58" y="7430"/>
                </a:lnTo>
                <a:lnTo>
                  <a:pt x="20" y="7638"/>
                </a:lnTo>
                <a:lnTo>
                  <a:pt x="20" y="7638"/>
                </a:lnTo>
                <a:lnTo>
                  <a:pt x="1" y="7695"/>
                </a:lnTo>
                <a:lnTo>
                  <a:pt x="20" y="7752"/>
                </a:lnTo>
                <a:lnTo>
                  <a:pt x="58" y="7809"/>
                </a:lnTo>
                <a:lnTo>
                  <a:pt x="134" y="7828"/>
                </a:lnTo>
                <a:lnTo>
                  <a:pt x="134" y="7828"/>
                </a:lnTo>
                <a:lnTo>
                  <a:pt x="209" y="7847"/>
                </a:lnTo>
                <a:lnTo>
                  <a:pt x="209" y="7847"/>
                </a:lnTo>
                <a:lnTo>
                  <a:pt x="361" y="8510"/>
                </a:lnTo>
                <a:lnTo>
                  <a:pt x="475" y="9174"/>
                </a:lnTo>
                <a:lnTo>
                  <a:pt x="475" y="9174"/>
                </a:lnTo>
                <a:lnTo>
                  <a:pt x="494" y="9230"/>
                </a:lnTo>
                <a:lnTo>
                  <a:pt x="532" y="9268"/>
                </a:lnTo>
                <a:lnTo>
                  <a:pt x="588" y="9287"/>
                </a:lnTo>
                <a:lnTo>
                  <a:pt x="626" y="9287"/>
                </a:lnTo>
                <a:lnTo>
                  <a:pt x="626" y="9287"/>
                </a:lnTo>
                <a:lnTo>
                  <a:pt x="721" y="9268"/>
                </a:lnTo>
                <a:lnTo>
                  <a:pt x="721" y="9268"/>
                </a:lnTo>
                <a:lnTo>
                  <a:pt x="873" y="9193"/>
                </a:lnTo>
                <a:lnTo>
                  <a:pt x="1024" y="9136"/>
                </a:lnTo>
                <a:lnTo>
                  <a:pt x="1024" y="9136"/>
                </a:lnTo>
                <a:lnTo>
                  <a:pt x="835" y="9249"/>
                </a:lnTo>
                <a:lnTo>
                  <a:pt x="626" y="9363"/>
                </a:lnTo>
                <a:lnTo>
                  <a:pt x="626" y="9363"/>
                </a:lnTo>
                <a:lnTo>
                  <a:pt x="588" y="9401"/>
                </a:lnTo>
                <a:lnTo>
                  <a:pt x="569" y="9439"/>
                </a:lnTo>
                <a:lnTo>
                  <a:pt x="550" y="9477"/>
                </a:lnTo>
                <a:lnTo>
                  <a:pt x="569" y="9534"/>
                </a:lnTo>
                <a:lnTo>
                  <a:pt x="588" y="9572"/>
                </a:lnTo>
                <a:lnTo>
                  <a:pt x="607" y="9610"/>
                </a:lnTo>
                <a:lnTo>
                  <a:pt x="645" y="9647"/>
                </a:lnTo>
                <a:lnTo>
                  <a:pt x="683" y="9666"/>
                </a:lnTo>
                <a:lnTo>
                  <a:pt x="683" y="9666"/>
                </a:lnTo>
                <a:lnTo>
                  <a:pt x="930" y="10538"/>
                </a:lnTo>
                <a:lnTo>
                  <a:pt x="930" y="10538"/>
                </a:lnTo>
                <a:lnTo>
                  <a:pt x="949" y="10576"/>
                </a:lnTo>
                <a:lnTo>
                  <a:pt x="986" y="10614"/>
                </a:lnTo>
                <a:lnTo>
                  <a:pt x="1024" y="10652"/>
                </a:lnTo>
                <a:lnTo>
                  <a:pt x="1081" y="10652"/>
                </a:lnTo>
                <a:lnTo>
                  <a:pt x="1081" y="10652"/>
                </a:lnTo>
                <a:lnTo>
                  <a:pt x="1081" y="10652"/>
                </a:lnTo>
                <a:lnTo>
                  <a:pt x="1081" y="10652"/>
                </a:lnTo>
                <a:lnTo>
                  <a:pt x="1081" y="10652"/>
                </a:lnTo>
                <a:lnTo>
                  <a:pt x="1081" y="10652"/>
                </a:lnTo>
                <a:lnTo>
                  <a:pt x="1157" y="10652"/>
                </a:lnTo>
                <a:lnTo>
                  <a:pt x="1233" y="10690"/>
                </a:lnTo>
                <a:lnTo>
                  <a:pt x="1384" y="10747"/>
                </a:lnTo>
                <a:lnTo>
                  <a:pt x="1517" y="10823"/>
                </a:lnTo>
                <a:lnTo>
                  <a:pt x="1669" y="10898"/>
                </a:lnTo>
                <a:lnTo>
                  <a:pt x="1669" y="10898"/>
                </a:lnTo>
                <a:lnTo>
                  <a:pt x="1745" y="10917"/>
                </a:lnTo>
                <a:lnTo>
                  <a:pt x="1745" y="10917"/>
                </a:lnTo>
                <a:lnTo>
                  <a:pt x="1877" y="10898"/>
                </a:lnTo>
                <a:lnTo>
                  <a:pt x="2010" y="10860"/>
                </a:lnTo>
                <a:lnTo>
                  <a:pt x="2218" y="10785"/>
                </a:lnTo>
                <a:lnTo>
                  <a:pt x="2218" y="10785"/>
                </a:lnTo>
                <a:lnTo>
                  <a:pt x="2730" y="10633"/>
                </a:lnTo>
                <a:lnTo>
                  <a:pt x="3261" y="10462"/>
                </a:lnTo>
                <a:lnTo>
                  <a:pt x="3773" y="10292"/>
                </a:lnTo>
                <a:lnTo>
                  <a:pt x="4265" y="10083"/>
                </a:lnTo>
                <a:lnTo>
                  <a:pt x="4265" y="10083"/>
                </a:lnTo>
                <a:lnTo>
                  <a:pt x="4284" y="10538"/>
                </a:lnTo>
                <a:lnTo>
                  <a:pt x="4284" y="10993"/>
                </a:lnTo>
                <a:lnTo>
                  <a:pt x="4284" y="10993"/>
                </a:lnTo>
                <a:lnTo>
                  <a:pt x="4303" y="11050"/>
                </a:lnTo>
                <a:lnTo>
                  <a:pt x="4341" y="11107"/>
                </a:lnTo>
                <a:lnTo>
                  <a:pt x="4398" y="11145"/>
                </a:lnTo>
                <a:lnTo>
                  <a:pt x="4474" y="11145"/>
                </a:lnTo>
                <a:lnTo>
                  <a:pt x="4474" y="11145"/>
                </a:lnTo>
                <a:lnTo>
                  <a:pt x="4493" y="11145"/>
                </a:lnTo>
                <a:lnTo>
                  <a:pt x="4493" y="11145"/>
                </a:lnTo>
                <a:lnTo>
                  <a:pt x="4853" y="11107"/>
                </a:lnTo>
                <a:lnTo>
                  <a:pt x="5194" y="11088"/>
                </a:lnTo>
                <a:lnTo>
                  <a:pt x="5194" y="11088"/>
                </a:lnTo>
                <a:lnTo>
                  <a:pt x="5459" y="11107"/>
                </a:lnTo>
                <a:lnTo>
                  <a:pt x="5725" y="11126"/>
                </a:lnTo>
                <a:lnTo>
                  <a:pt x="5725" y="11126"/>
                </a:lnTo>
                <a:lnTo>
                  <a:pt x="5744" y="11164"/>
                </a:lnTo>
                <a:lnTo>
                  <a:pt x="5782" y="11202"/>
                </a:lnTo>
                <a:lnTo>
                  <a:pt x="5839" y="11221"/>
                </a:lnTo>
                <a:lnTo>
                  <a:pt x="5876" y="11240"/>
                </a:lnTo>
                <a:lnTo>
                  <a:pt x="5876" y="11240"/>
                </a:lnTo>
                <a:lnTo>
                  <a:pt x="5971" y="11221"/>
                </a:lnTo>
                <a:lnTo>
                  <a:pt x="5971" y="11221"/>
                </a:lnTo>
                <a:lnTo>
                  <a:pt x="6710" y="10842"/>
                </a:lnTo>
                <a:lnTo>
                  <a:pt x="7450" y="10444"/>
                </a:lnTo>
                <a:lnTo>
                  <a:pt x="7450" y="10444"/>
                </a:lnTo>
                <a:lnTo>
                  <a:pt x="7487" y="10462"/>
                </a:lnTo>
                <a:lnTo>
                  <a:pt x="7487" y="10462"/>
                </a:lnTo>
                <a:lnTo>
                  <a:pt x="8075" y="10519"/>
                </a:lnTo>
                <a:lnTo>
                  <a:pt x="8663" y="10595"/>
                </a:lnTo>
                <a:lnTo>
                  <a:pt x="9231" y="10728"/>
                </a:lnTo>
                <a:lnTo>
                  <a:pt x="9781" y="10917"/>
                </a:lnTo>
                <a:lnTo>
                  <a:pt x="9781" y="10917"/>
                </a:lnTo>
                <a:lnTo>
                  <a:pt x="10198" y="11069"/>
                </a:lnTo>
                <a:lnTo>
                  <a:pt x="10596" y="11221"/>
                </a:lnTo>
                <a:lnTo>
                  <a:pt x="10804" y="11296"/>
                </a:lnTo>
                <a:lnTo>
                  <a:pt x="11013" y="11353"/>
                </a:lnTo>
                <a:lnTo>
                  <a:pt x="11221" y="11391"/>
                </a:lnTo>
                <a:lnTo>
                  <a:pt x="11449" y="11429"/>
                </a:lnTo>
                <a:lnTo>
                  <a:pt x="11449" y="11429"/>
                </a:lnTo>
                <a:lnTo>
                  <a:pt x="11468" y="11429"/>
                </a:lnTo>
                <a:lnTo>
                  <a:pt x="11468" y="11429"/>
                </a:lnTo>
                <a:lnTo>
                  <a:pt x="11506" y="11410"/>
                </a:lnTo>
                <a:lnTo>
                  <a:pt x="11543" y="11391"/>
                </a:lnTo>
                <a:lnTo>
                  <a:pt x="11600" y="11334"/>
                </a:lnTo>
                <a:lnTo>
                  <a:pt x="11600" y="11334"/>
                </a:lnTo>
                <a:lnTo>
                  <a:pt x="11695" y="11164"/>
                </a:lnTo>
                <a:lnTo>
                  <a:pt x="11809" y="10993"/>
                </a:lnTo>
                <a:lnTo>
                  <a:pt x="11942" y="10860"/>
                </a:lnTo>
                <a:lnTo>
                  <a:pt x="12093" y="10728"/>
                </a:lnTo>
                <a:lnTo>
                  <a:pt x="12093" y="10728"/>
                </a:lnTo>
                <a:lnTo>
                  <a:pt x="12131" y="10690"/>
                </a:lnTo>
                <a:lnTo>
                  <a:pt x="12131" y="10652"/>
                </a:lnTo>
                <a:lnTo>
                  <a:pt x="12150" y="10614"/>
                </a:lnTo>
                <a:lnTo>
                  <a:pt x="12131" y="10576"/>
                </a:lnTo>
                <a:lnTo>
                  <a:pt x="12131" y="10576"/>
                </a:lnTo>
                <a:lnTo>
                  <a:pt x="12226" y="10462"/>
                </a:lnTo>
                <a:lnTo>
                  <a:pt x="12321" y="10368"/>
                </a:lnTo>
                <a:lnTo>
                  <a:pt x="12377" y="10235"/>
                </a:lnTo>
                <a:lnTo>
                  <a:pt x="12453" y="10102"/>
                </a:lnTo>
                <a:lnTo>
                  <a:pt x="12453" y="10102"/>
                </a:lnTo>
                <a:lnTo>
                  <a:pt x="12453" y="10045"/>
                </a:lnTo>
                <a:lnTo>
                  <a:pt x="12434" y="9989"/>
                </a:lnTo>
                <a:lnTo>
                  <a:pt x="12415" y="9951"/>
                </a:lnTo>
                <a:lnTo>
                  <a:pt x="12377" y="9913"/>
                </a:lnTo>
                <a:lnTo>
                  <a:pt x="12377" y="9913"/>
                </a:lnTo>
                <a:lnTo>
                  <a:pt x="11904" y="9666"/>
                </a:lnTo>
                <a:lnTo>
                  <a:pt x="11904" y="9666"/>
                </a:lnTo>
                <a:lnTo>
                  <a:pt x="11979" y="9610"/>
                </a:lnTo>
                <a:lnTo>
                  <a:pt x="11979" y="9610"/>
                </a:lnTo>
                <a:lnTo>
                  <a:pt x="12036" y="9647"/>
                </a:lnTo>
                <a:lnTo>
                  <a:pt x="12112" y="9685"/>
                </a:lnTo>
                <a:lnTo>
                  <a:pt x="12112" y="9685"/>
                </a:lnTo>
                <a:lnTo>
                  <a:pt x="12567" y="9723"/>
                </a:lnTo>
                <a:lnTo>
                  <a:pt x="13022" y="9780"/>
                </a:lnTo>
                <a:lnTo>
                  <a:pt x="13477" y="9856"/>
                </a:lnTo>
                <a:lnTo>
                  <a:pt x="13913" y="9970"/>
                </a:lnTo>
                <a:lnTo>
                  <a:pt x="14803" y="10197"/>
                </a:lnTo>
                <a:lnTo>
                  <a:pt x="15694" y="10444"/>
                </a:lnTo>
                <a:lnTo>
                  <a:pt x="15694" y="10444"/>
                </a:lnTo>
                <a:lnTo>
                  <a:pt x="15732" y="10444"/>
                </a:lnTo>
                <a:lnTo>
                  <a:pt x="15732" y="10444"/>
                </a:lnTo>
                <a:lnTo>
                  <a:pt x="15789" y="10444"/>
                </a:lnTo>
                <a:lnTo>
                  <a:pt x="15846" y="10425"/>
                </a:lnTo>
                <a:lnTo>
                  <a:pt x="15884" y="10387"/>
                </a:lnTo>
                <a:lnTo>
                  <a:pt x="15903" y="10330"/>
                </a:lnTo>
                <a:lnTo>
                  <a:pt x="16187" y="9761"/>
                </a:lnTo>
                <a:lnTo>
                  <a:pt x="16187" y="9761"/>
                </a:lnTo>
                <a:lnTo>
                  <a:pt x="16206" y="9742"/>
                </a:lnTo>
                <a:lnTo>
                  <a:pt x="16206" y="9742"/>
                </a:lnTo>
                <a:lnTo>
                  <a:pt x="16642" y="9799"/>
                </a:lnTo>
                <a:lnTo>
                  <a:pt x="17097" y="9875"/>
                </a:lnTo>
                <a:lnTo>
                  <a:pt x="17097" y="9875"/>
                </a:lnTo>
                <a:lnTo>
                  <a:pt x="17116" y="9894"/>
                </a:lnTo>
                <a:lnTo>
                  <a:pt x="17116" y="9894"/>
                </a:lnTo>
                <a:lnTo>
                  <a:pt x="17192" y="9875"/>
                </a:lnTo>
                <a:lnTo>
                  <a:pt x="17267" y="9818"/>
                </a:lnTo>
                <a:lnTo>
                  <a:pt x="17305" y="9761"/>
                </a:lnTo>
                <a:lnTo>
                  <a:pt x="17305" y="9723"/>
                </a:lnTo>
                <a:lnTo>
                  <a:pt x="17286" y="9685"/>
                </a:lnTo>
                <a:lnTo>
                  <a:pt x="17286" y="9685"/>
                </a:lnTo>
                <a:lnTo>
                  <a:pt x="17248" y="9496"/>
                </a:lnTo>
                <a:lnTo>
                  <a:pt x="17230" y="9325"/>
                </a:lnTo>
                <a:lnTo>
                  <a:pt x="17248" y="9155"/>
                </a:lnTo>
                <a:lnTo>
                  <a:pt x="17286" y="8984"/>
                </a:lnTo>
                <a:lnTo>
                  <a:pt x="17286" y="8984"/>
                </a:lnTo>
                <a:lnTo>
                  <a:pt x="17286" y="8908"/>
                </a:lnTo>
                <a:lnTo>
                  <a:pt x="17267" y="8851"/>
                </a:lnTo>
                <a:lnTo>
                  <a:pt x="17230" y="8814"/>
                </a:lnTo>
                <a:lnTo>
                  <a:pt x="17173" y="8795"/>
                </a:lnTo>
                <a:lnTo>
                  <a:pt x="17173" y="8795"/>
                </a:lnTo>
                <a:lnTo>
                  <a:pt x="17173" y="8738"/>
                </a:lnTo>
                <a:lnTo>
                  <a:pt x="17154" y="8681"/>
                </a:lnTo>
                <a:lnTo>
                  <a:pt x="17154" y="8681"/>
                </a:lnTo>
                <a:lnTo>
                  <a:pt x="17040" y="8453"/>
                </a:lnTo>
                <a:lnTo>
                  <a:pt x="17040" y="8453"/>
                </a:lnTo>
                <a:lnTo>
                  <a:pt x="18480" y="8131"/>
                </a:lnTo>
                <a:lnTo>
                  <a:pt x="18841" y="8055"/>
                </a:lnTo>
                <a:lnTo>
                  <a:pt x="19201" y="7999"/>
                </a:lnTo>
                <a:lnTo>
                  <a:pt x="19561" y="7961"/>
                </a:lnTo>
                <a:lnTo>
                  <a:pt x="19921" y="7942"/>
                </a:lnTo>
                <a:lnTo>
                  <a:pt x="19921" y="7942"/>
                </a:lnTo>
                <a:lnTo>
                  <a:pt x="19978" y="7923"/>
                </a:lnTo>
                <a:lnTo>
                  <a:pt x="20035" y="7904"/>
                </a:lnTo>
                <a:lnTo>
                  <a:pt x="20073" y="7866"/>
                </a:lnTo>
                <a:lnTo>
                  <a:pt x="20091" y="7809"/>
                </a:lnTo>
                <a:lnTo>
                  <a:pt x="20281" y="7146"/>
                </a:lnTo>
                <a:lnTo>
                  <a:pt x="20281" y="7146"/>
                </a:lnTo>
                <a:lnTo>
                  <a:pt x="20281" y="7070"/>
                </a:lnTo>
                <a:lnTo>
                  <a:pt x="20262" y="7013"/>
                </a:lnTo>
                <a:lnTo>
                  <a:pt x="20262" y="7013"/>
                </a:lnTo>
                <a:lnTo>
                  <a:pt x="20262" y="7013"/>
                </a:lnTo>
                <a:lnTo>
                  <a:pt x="20262" y="5989"/>
                </a:lnTo>
                <a:lnTo>
                  <a:pt x="20262" y="5989"/>
                </a:lnTo>
                <a:lnTo>
                  <a:pt x="20243" y="5914"/>
                </a:lnTo>
                <a:lnTo>
                  <a:pt x="20205" y="5876"/>
                </a:lnTo>
                <a:lnTo>
                  <a:pt x="20148" y="5838"/>
                </a:lnTo>
                <a:lnTo>
                  <a:pt x="20091" y="5819"/>
                </a:lnTo>
                <a:lnTo>
                  <a:pt x="20091" y="5819"/>
                </a:lnTo>
                <a:lnTo>
                  <a:pt x="19523" y="5819"/>
                </a:lnTo>
                <a:lnTo>
                  <a:pt x="19523" y="5819"/>
                </a:lnTo>
                <a:lnTo>
                  <a:pt x="19561" y="5781"/>
                </a:lnTo>
                <a:lnTo>
                  <a:pt x="19599" y="5724"/>
                </a:lnTo>
                <a:lnTo>
                  <a:pt x="19599" y="5724"/>
                </a:lnTo>
                <a:lnTo>
                  <a:pt x="19637" y="5535"/>
                </a:lnTo>
                <a:lnTo>
                  <a:pt x="19656" y="5345"/>
                </a:lnTo>
                <a:lnTo>
                  <a:pt x="19656" y="5155"/>
                </a:lnTo>
                <a:lnTo>
                  <a:pt x="19618" y="4966"/>
                </a:lnTo>
                <a:lnTo>
                  <a:pt x="19618" y="4966"/>
                </a:lnTo>
                <a:lnTo>
                  <a:pt x="19618" y="4966"/>
                </a:lnTo>
                <a:lnTo>
                  <a:pt x="19618" y="4909"/>
                </a:lnTo>
                <a:lnTo>
                  <a:pt x="19618" y="4852"/>
                </a:lnTo>
                <a:lnTo>
                  <a:pt x="19618" y="4852"/>
                </a:lnTo>
                <a:lnTo>
                  <a:pt x="19580" y="4701"/>
                </a:lnTo>
                <a:lnTo>
                  <a:pt x="19504" y="4568"/>
                </a:lnTo>
                <a:lnTo>
                  <a:pt x="19409" y="4473"/>
                </a:lnTo>
                <a:lnTo>
                  <a:pt x="19295" y="4378"/>
                </a:lnTo>
                <a:lnTo>
                  <a:pt x="19182" y="4322"/>
                </a:lnTo>
                <a:lnTo>
                  <a:pt x="19030" y="4265"/>
                </a:lnTo>
                <a:lnTo>
                  <a:pt x="18878" y="4246"/>
                </a:lnTo>
                <a:lnTo>
                  <a:pt x="18708" y="4246"/>
                </a:lnTo>
                <a:lnTo>
                  <a:pt x="18708" y="4246"/>
                </a:lnTo>
                <a:lnTo>
                  <a:pt x="18480" y="4246"/>
                </a:lnTo>
                <a:lnTo>
                  <a:pt x="18234" y="4284"/>
                </a:lnTo>
                <a:lnTo>
                  <a:pt x="17988" y="4322"/>
                </a:lnTo>
                <a:lnTo>
                  <a:pt x="17741" y="4397"/>
                </a:lnTo>
                <a:lnTo>
                  <a:pt x="17741" y="4397"/>
                </a:lnTo>
                <a:lnTo>
                  <a:pt x="17798" y="4075"/>
                </a:lnTo>
                <a:lnTo>
                  <a:pt x="17874" y="3753"/>
                </a:lnTo>
                <a:lnTo>
                  <a:pt x="18045" y="3108"/>
                </a:lnTo>
                <a:lnTo>
                  <a:pt x="18215" y="2445"/>
                </a:lnTo>
                <a:lnTo>
                  <a:pt x="18272" y="2123"/>
                </a:lnTo>
                <a:lnTo>
                  <a:pt x="18310" y="1782"/>
                </a:lnTo>
                <a:lnTo>
                  <a:pt x="18310" y="1782"/>
                </a:lnTo>
                <a:lnTo>
                  <a:pt x="18348" y="1668"/>
                </a:lnTo>
                <a:lnTo>
                  <a:pt x="18348" y="1516"/>
                </a:lnTo>
                <a:lnTo>
                  <a:pt x="18348" y="1516"/>
                </a:lnTo>
                <a:lnTo>
                  <a:pt x="18348" y="1403"/>
                </a:lnTo>
                <a:lnTo>
                  <a:pt x="18329" y="1289"/>
                </a:lnTo>
                <a:lnTo>
                  <a:pt x="18291" y="1194"/>
                </a:lnTo>
                <a:lnTo>
                  <a:pt x="18253" y="1080"/>
                </a:lnTo>
                <a:lnTo>
                  <a:pt x="18196" y="986"/>
                </a:lnTo>
                <a:lnTo>
                  <a:pt x="18139" y="910"/>
                </a:lnTo>
                <a:lnTo>
                  <a:pt x="17988" y="739"/>
                </a:lnTo>
                <a:lnTo>
                  <a:pt x="17798" y="607"/>
                </a:lnTo>
                <a:lnTo>
                  <a:pt x="17590" y="493"/>
                </a:lnTo>
                <a:lnTo>
                  <a:pt x="17362" y="379"/>
                </a:lnTo>
                <a:lnTo>
                  <a:pt x="17097" y="303"/>
                </a:lnTo>
                <a:lnTo>
                  <a:pt x="16850" y="228"/>
                </a:lnTo>
                <a:lnTo>
                  <a:pt x="16585" y="171"/>
                </a:lnTo>
                <a:lnTo>
                  <a:pt x="16054" y="95"/>
                </a:lnTo>
                <a:lnTo>
                  <a:pt x="15581" y="38"/>
                </a:lnTo>
                <a:lnTo>
                  <a:pt x="15183" y="0"/>
                </a:lnTo>
                <a:lnTo>
                  <a:pt x="15183" y="0"/>
                </a:lnTo>
                <a:lnTo>
                  <a:pt x="15183" y="0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24"/>
          <p:cNvSpPr/>
          <p:nvPr/>
        </p:nvSpPr>
        <p:spPr>
          <a:xfrm>
            <a:off x="4651560" y="33002"/>
            <a:ext cx="175963" cy="48386"/>
          </a:xfrm>
          <a:custGeom>
            <a:avLst/>
            <a:gdLst/>
            <a:ahLst/>
            <a:cxnLst/>
            <a:rect l="l" t="t" r="r" b="b"/>
            <a:pathLst>
              <a:path w="5175" h="1423" fill="none" extrusionOk="0">
                <a:moveTo>
                  <a:pt x="2199" y="1422"/>
                </a:moveTo>
                <a:lnTo>
                  <a:pt x="2199" y="1422"/>
                </a:lnTo>
                <a:lnTo>
                  <a:pt x="1914" y="1403"/>
                </a:lnTo>
                <a:lnTo>
                  <a:pt x="1630" y="1385"/>
                </a:lnTo>
                <a:lnTo>
                  <a:pt x="1346" y="1347"/>
                </a:lnTo>
                <a:lnTo>
                  <a:pt x="1080" y="1309"/>
                </a:lnTo>
                <a:lnTo>
                  <a:pt x="796" y="1252"/>
                </a:lnTo>
                <a:lnTo>
                  <a:pt x="531" y="1176"/>
                </a:lnTo>
                <a:lnTo>
                  <a:pt x="0" y="986"/>
                </a:lnTo>
                <a:lnTo>
                  <a:pt x="0" y="986"/>
                </a:lnTo>
                <a:lnTo>
                  <a:pt x="57" y="892"/>
                </a:lnTo>
                <a:lnTo>
                  <a:pt x="114" y="797"/>
                </a:lnTo>
                <a:lnTo>
                  <a:pt x="190" y="740"/>
                </a:lnTo>
                <a:lnTo>
                  <a:pt x="265" y="664"/>
                </a:lnTo>
                <a:lnTo>
                  <a:pt x="360" y="626"/>
                </a:lnTo>
                <a:lnTo>
                  <a:pt x="455" y="588"/>
                </a:lnTo>
                <a:lnTo>
                  <a:pt x="645" y="532"/>
                </a:lnTo>
                <a:lnTo>
                  <a:pt x="853" y="494"/>
                </a:lnTo>
                <a:lnTo>
                  <a:pt x="1080" y="475"/>
                </a:lnTo>
                <a:lnTo>
                  <a:pt x="1289" y="456"/>
                </a:lnTo>
                <a:lnTo>
                  <a:pt x="1497" y="418"/>
                </a:lnTo>
                <a:lnTo>
                  <a:pt x="1497" y="418"/>
                </a:lnTo>
                <a:lnTo>
                  <a:pt x="1668" y="361"/>
                </a:lnTo>
                <a:lnTo>
                  <a:pt x="1839" y="304"/>
                </a:lnTo>
                <a:lnTo>
                  <a:pt x="2180" y="190"/>
                </a:lnTo>
                <a:lnTo>
                  <a:pt x="2540" y="77"/>
                </a:lnTo>
                <a:lnTo>
                  <a:pt x="2710" y="20"/>
                </a:lnTo>
                <a:lnTo>
                  <a:pt x="2881" y="1"/>
                </a:lnTo>
                <a:lnTo>
                  <a:pt x="2881" y="1"/>
                </a:lnTo>
                <a:lnTo>
                  <a:pt x="2919" y="1"/>
                </a:lnTo>
                <a:lnTo>
                  <a:pt x="2919" y="1"/>
                </a:lnTo>
                <a:lnTo>
                  <a:pt x="3014" y="1"/>
                </a:lnTo>
                <a:lnTo>
                  <a:pt x="3108" y="39"/>
                </a:lnTo>
                <a:lnTo>
                  <a:pt x="3298" y="115"/>
                </a:lnTo>
                <a:lnTo>
                  <a:pt x="3298" y="115"/>
                </a:lnTo>
                <a:lnTo>
                  <a:pt x="3469" y="190"/>
                </a:lnTo>
                <a:lnTo>
                  <a:pt x="3563" y="228"/>
                </a:lnTo>
                <a:lnTo>
                  <a:pt x="3658" y="228"/>
                </a:lnTo>
                <a:lnTo>
                  <a:pt x="3658" y="228"/>
                </a:lnTo>
                <a:lnTo>
                  <a:pt x="3677" y="228"/>
                </a:lnTo>
                <a:lnTo>
                  <a:pt x="3677" y="228"/>
                </a:lnTo>
                <a:lnTo>
                  <a:pt x="3696" y="228"/>
                </a:lnTo>
                <a:lnTo>
                  <a:pt x="3696" y="228"/>
                </a:lnTo>
                <a:lnTo>
                  <a:pt x="3886" y="247"/>
                </a:lnTo>
                <a:lnTo>
                  <a:pt x="4094" y="266"/>
                </a:lnTo>
                <a:lnTo>
                  <a:pt x="4284" y="285"/>
                </a:lnTo>
                <a:lnTo>
                  <a:pt x="4454" y="342"/>
                </a:lnTo>
                <a:lnTo>
                  <a:pt x="4644" y="399"/>
                </a:lnTo>
                <a:lnTo>
                  <a:pt x="4833" y="475"/>
                </a:lnTo>
                <a:lnTo>
                  <a:pt x="5004" y="570"/>
                </a:lnTo>
                <a:lnTo>
                  <a:pt x="5174" y="664"/>
                </a:lnTo>
                <a:lnTo>
                  <a:pt x="5174" y="664"/>
                </a:lnTo>
                <a:lnTo>
                  <a:pt x="5099" y="778"/>
                </a:lnTo>
                <a:lnTo>
                  <a:pt x="5099" y="778"/>
                </a:lnTo>
                <a:lnTo>
                  <a:pt x="4795" y="949"/>
                </a:lnTo>
                <a:lnTo>
                  <a:pt x="4454" y="1081"/>
                </a:lnTo>
                <a:lnTo>
                  <a:pt x="4113" y="1195"/>
                </a:lnTo>
                <a:lnTo>
                  <a:pt x="3753" y="1271"/>
                </a:lnTo>
                <a:lnTo>
                  <a:pt x="3374" y="1328"/>
                </a:lnTo>
                <a:lnTo>
                  <a:pt x="3014" y="1366"/>
                </a:lnTo>
                <a:lnTo>
                  <a:pt x="2654" y="1403"/>
                </a:lnTo>
                <a:lnTo>
                  <a:pt x="2312" y="1403"/>
                </a:lnTo>
                <a:lnTo>
                  <a:pt x="2312" y="1403"/>
                </a:lnTo>
                <a:lnTo>
                  <a:pt x="2199" y="1422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24"/>
          <p:cNvSpPr/>
          <p:nvPr/>
        </p:nvSpPr>
        <p:spPr>
          <a:xfrm>
            <a:off x="4139857" y="36232"/>
            <a:ext cx="864242" cy="386710"/>
          </a:xfrm>
          <a:custGeom>
            <a:avLst/>
            <a:gdLst/>
            <a:ahLst/>
            <a:cxnLst/>
            <a:rect l="l" t="t" r="r" b="b"/>
            <a:pathLst>
              <a:path w="25417" h="11373" extrusionOk="0">
                <a:moveTo>
                  <a:pt x="12851" y="1"/>
                </a:moveTo>
                <a:lnTo>
                  <a:pt x="12490" y="20"/>
                </a:lnTo>
                <a:lnTo>
                  <a:pt x="12111" y="76"/>
                </a:lnTo>
                <a:lnTo>
                  <a:pt x="11732" y="133"/>
                </a:lnTo>
                <a:lnTo>
                  <a:pt x="11353" y="228"/>
                </a:lnTo>
                <a:lnTo>
                  <a:pt x="10406" y="437"/>
                </a:lnTo>
                <a:lnTo>
                  <a:pt x="9458" y="664"/>
                </a:lnTo>
                <a:lnTo>
                  <a:pt x="8529" y="929"/>
                </a:lnTo>
                <a:lnTo>
                  <a:pt x="7600" y="1214"/>
                </a:lnTo>
                <a:lnTo>
                  <a:pt x="6842" y="1479"/>
                </a:lnTo>
                <a:lnTo>
                  <a:pt x="6084" y="1782"/>
                </a:lnTo>
                <a:lnTo>
                  <a:pt x="5364" y="2105"/>
                </a:lnTo>
                <a:lnTo>
                  <a:pt x="4644" y="2484"/>
                </a:lnTo>
                <a:lnTo>
                  <a:pt x="4303" y="2673"/>
                </a:lnTo>
                <a:lnTo>
                  <a:pt x="3961" y="2882"/>
                </a:lnTo>
                <a:lnTo>
                  <a:pt x="3620" y="3109"/>
                </a:lnTo>
                <a:lnTo>
                  <a:pt x="3298" y="3336"/>
                </a:lnTo>
                <a:lnTo>
                  <a:pt x="2976" y="3583"/>
                </a:lnTo>
                <a:lnTo>
                  <a:pt x="2654" y="3829"/>
                </a:lnTo>
                <a:lnTo>
                  <a:pt x="2350" y="4095"/>
                </a:lnTo>
                <a:lnTo>
                  <a:pt x="2047" y="4360"/>
                </a:lnTo>
                <a:lnTo>
                  <a:pt x="1839" y="4568"/>
                </a:lnTo>
                <a:lnTo>
                  <a:pt x="1630" y="4796"/>
                </a:lnTo>
                <a:lnTo>
                  <a:pt x="1403" y="5042"/>
                </a:lnTo>
                <a:lnTo>
                  <a:pt x="1194" y="5308"/>
                </a:lnTo>
                <a:lnTo>
                  <a:pt x="986" y="5592"/>
                </a:lnTo>
                <a:lnTo>
                  <a:pt x="777" y="5895"/>
                </a:lnTo>
                <a:lnTo>
                  <a:pt x="588" y="6198"/>
                </a:lnTo>
                <a:lnTo>
                  <a:pt x="417" y="6521"/>
                </a:lnTo>
                <a:lnTo>
                  <a:pt x="284" y="6843"/>
                </a:lnTo>
                <a:lnTo>
                  <a:pt x="152" y="7165"/>
                </a:lnTo>
                <a:lnTo>
                  <a:pt x="57" y="7487"/>
                </a:lnTo>
                <a:lnTo>
                  <a:pt x="19" y="7828"/>
                </a:lnTo>
                <a:lnTo>
                  <a:pt x="0" y="8151"/>
                </a:lnTo>
                <a:lnTo>
                  <a:pt x="0" y="8302"/>
                </a:lnTo>
                <a:lnTo>
                  <a:pt x="19" y="8473"/>
                </a:lnTo>
                <a:lnTo>
                  <a:pt x="57" y="8625"/>
                </a:lnTo>
                <a:lnTo>
                  <a:pt x="95" y="8795"/>
                </a:lnTo>
                <a:lnTo>
                  <a:pt x="152" y="8947"/>
                </a:lnTo>
                <a:lnTo>
                  <a:pt x="228" y="9098"/>
                </a:lnTo>
                <a:lnTo>
                  <a:pt x="322" y="9231"/>
                </a:lnTo>
                <a:lnTo>
                  <a:pt x="417" y="9364"/>
                </a:lnTo>
                <a:lnTo>
                  <a:pt x="512" y="9496"/>
                </a:lnTo>
                <a:lnTo>
                  <a:pt x="626" y="9610"/>
                </a:lnTo>
                <a:lnTo>
                  <a:pt x="891" y="9819"/>
                </a:lnTo>
                <a:lnTo>
                  <a:pt x="1175" y="9989"/>
                </a:lnTo>
                <a:lnTo>
                  <a:pt x="1478" y="10141"/>
                </a:lnTo>
                <a:lnTo>
                  <a:pt x="1801" y="10292"/>
                </a:lnTo>
                <a:lnTo>
                  <a:pt x="2388" y="10558"/>
                </a:lnTo>
                <a:lnTo>
                  <a:pt x="2786" y="10728"/>
                </a:lnTo>
                <a:lnTo>
                  <a:pt x="3165" y="10861"/>
                </a:lnTo>
                <a:lnTo>
                  <a:pt x="3544" y="10975"/>
                </a:lnTo>
                <a:lnTo>
                  <a:pt x="3942" y="11070"/>
                </a:lnTo>
                <a:lnTo>
                  <a:pt x="4340" y="11145"/>
                </a:lnTo>
                <a:lnTo>
                  <a:pt x="4738" y="11183"/>
                </a:lnTo>
                <a:lnTo>
                  <a:pt x="5136" y="11221"/>
                </a:lnTo>
                <a:lnTo>
                  <a:pt x="5553" y="11240"/>
                </a:lnTo>
                <a:lnTo>
                  <a:pt x="8036" y="11335"/>
                </a:lnTo>
                <a:lnTo>
                  <a:pt x="9287" y="11373"/>
                </a:lnTo>
                <a:lnTo>
                  <a:pt x="11277" y="11373"/>
                </a:lnTo>
                <a:lnTo>
                  <a:pt x="12017" y="11354"/>
                </a:lnTo>
                <a:lnTo>
                  <a:pt x="12756" y="11316"/>
                </a:lnTo>
                <a:lnTo>
                  <a:pt x="13476" y="11259"/>
                </a:lnTo>
                <a:lnTo>
                  <a:pt x="13893" y="11202"/>
                </a:lnTo>
                <a:lnTo>
                  <a:pt x="14291" y="11126"/>
                </a:lnTo>
                <a:lnTo>
                  <a:pt x="14708" y="11051"/>
                </a:lnTo>
                <a:lnTo>
                  <a:pt x="15125" y="10956"/>
                </a:lnTo>
                <a:lnTo>
                  <a:pt x="15921" y="10747"/>
                </a:lnTo>
                <a:lnTo>
                  <a:pt x="16736" y="10539"/>
                </a:lnTo>
                <a:lnTo>
                  <a:pt x="17608" y="10292"/>
                </a:lnTo>
                <a:lnTo>
                  <a:pt x="18461" y="10027"/>
                </a:lnTo>
                <a:lnTo>
                  <a:pt x="18878" y="9875"/>
                </a:lnTo>
                <a:lnTo>
                  <a:pt x="19295" y="9705"/>
                </a:lnTo>
                <a:lnTo>
                  <a:pt x="19693" y="9534"/>
                </a:lnTo>
                <a:lnTo>
                  <a:pt x="20110" y="9345"/>
                </a:lnTo>
                <a:lnTo>
                  <a:pt x="20451" y="9174"/>
                </a:lnTo>
                <a:lnTo>
                  <a:pt x="20792" y="9004"/>
                </a:lnTo>
                <a:lnTo>
                  <a:pt x="21133" y="8814"/>
                </a:lnTo>
                <a:lnTo>
                  <a:pt x="21474" y="8606"/>
                </a:lnTo>
                <a:lnTo>
                  <a:pt x="21797" y="8397"/>
                </a:lnTo>
                <a:lnTo>
                  <a:pt x="22119" y="8170"/>
                </a:lnTo>
                <a:lnTo>
                  <a:pt x="22441" y="7923"/>
                </a:lnTo>
                <a:lnTo>
                  <a:pt x="22744" y="7677"/>
                </a:lnTo>
                <a:lnTo>
                  <a:pt x="23047" y="7430"/>
                </a:lnTo>
                <a:lnTo>
                  <a:pt x="23332" y="7165"/>
                </a:lnTo>
                <a:lnTo>
                  <a:pt x="23616" y="6881"/>
                </a:lnTo>
                <a:lnTo>
                  <a:pt x="23900" y="6597"/>
                </a:lnTo>
                <a:lnTo>
                  <a:pt x="24147" y="6312"/>
                </a:lnTo>
                <a:lnTo>
                  <a:pt x="24393" y="6009"/>
                </a:lnTo>
                <a:lnTo>
                  <a:pt x="24640" y="5706"/>
                </a:lnTo>
                <a:lnTo>
                  <a:pt x="24848" y="5402"/>
                </a:lnTo>
                <a:lnTo>
                  <a:pt x="25019" y="5118"/>
                </a:lnTo>
                <a:lnTo>
                  <a:pt x="25170" y="4834"/>
                </a:lnTo>
                <a:lnTo>
                  <a:pt x="25284" y="4531"/>
                </a:lnTo>
                <a:lnTo>
                  <a:pt x="25360" y="4227"/>
                </a:lnTo>
                <a:lnTo>
                  <a:pt x="25398" y="3924"/>
                </a:lnTo>
                <a:lnTo>
                  <a:pt x="25417" y="3602"/>
                </a:lnTo>
                <a:lnTo>
                  <a:pt x="25379" y="3299"/>
                </a:lnTo>
                <a:lnTo>
                  <a:pt x="25341" y="3147"/>
                </a:lnTo>
                <a:lnTo>
                  <a:pt x="25303" y="2995"/>
                </a:lnTo>
                <a:lnTo>
                  <a:pt x="25246" y="2844"/>
                </a:lnTo>
                <a:lnTo>
                  <a:pt x="25170" y="2692"/>
                </a:lnTo>
                <a:lnTo>
                  <a:pt x="25075" y="2559"/>
                </a:lnTo>
                <a:lnTo>
                  <a:pt x="24981" y="2427"/>
                </a:lnTo>
                <a:lnTo>
                  <a:pt x="24772" y="2180"/>
                </a:lnTo>
                <a:lnTo>
                  <a:pt x="24526" y="1953"/>
                </a:lnTo>
                <a:lnTo>
                  <a:pt x="24242" y="1725"/>
                </a:lnTo>
                <a:lnTo>
                  <a:pt x="23976" y="1536"/>
                </a:lnTo>
                <a:lnTo>
                  <a:pt x="23692" y="1365"/>
                </a:lnTo>
                <a:lnTo>
                  <a:pt x="23427" y="1214"/>
                </a:lnTo>
                <a:lnTo>
                  <a:pt x="23142" y="1062"/>
                </a:lnTo>
                <a:lnTo>
                  <a:pt x="22858" y="929"/>
                </a:lnTo>
                <a:lnTo>
                  <a:pt x="22574" y="816"/>
                </a:lnTo>
                <a:lnTo>
                  <a:pt x="22270" y="721"/>
                </a:lnTo>
                <a:lnTo>
                  <a:pt x="21967" y="645"/>
                </a:lnTo>
                <a:lnTo>
                  <a:pt x="21664" y="588"/>
                </a:lnTo>
                <a:lnTo>
                  <a:pt x="21342" y="531"/>
                </a:lnTo>
                <a:lnTo>
                  <a:pt x="21038" y="493"/>
                </a:lnTo>
                <a:lnTo>
                  <a:pt x="21019" y="493"/>
                </a:lnTo>
                <a:lnTo>
                  <a:pt x="20944" y="512"/>
                </a:lnTo>
                <a:lnTo>
                  <a:pt x="20906" y="550"/>
                </a:lnTo>
                <a:lnTo>
                  <a:pt x="20887" y="588"/>
                </a:lnTo>
                <a:lnTo>
                  <a:pt x="20868" y="664"/>
                </a:lnTo>
                <a:lnTo>
                  <a:pt x="20887" y="721"/>
                </a:lnTo>
                <a:lnTo>
                  <a:pt x="20925" y="759"/>
                </a:lnTo>
                <a:lnTo>
                  <a:pt x="20963" y="816"/>
                </a:lnTo>
                <a:lnTo>
                  <a:pt x="21038" y="835"/>
                </a:lnTo>
                <a:lnTo>
                  <a:pt x="21399" y="873"/>
                </a:lnTo>
                <a:lnTo>
                  <a:pt x="21740" y="948"/>
                </a:lnTo>
                <a:lnTo>
                  <a:pt x="22100" y="1024"/>
                </a:lnTo>
                <a:lnTo>
                  <a:pt x="22441" y="1138"/>
                </a:lnTo>
                <a:lnTo>
                  <a:pt x="22763" y="1271"/>
                </a:lnTo>
                <a:lnTo>
                  <a:pt x="23085" y="1422"/>
                </a:lnTo>
                <a:lnTo>
                  <a:pt x="23408" y="1574"/>
                </a:lnTo>
                <a:lnTo>
                  <a:pt x="23730" y="1763"/>
                </a:lnTo>
                <a:lnTo>
                  <a:pt x="24052" y="2010"/>
                </a:lnTo>
                <a:lnTo>
                  <a:pt x="24374" y="2275"/>
                </a:lnTo>
                <a:lnTo>
                  <a:pt x="24640" y="2578"/>
                </a:lnTo>
                <a:lnTo>
                  <a:pt x="24772" y="2749"/>
                </a:lnTo>
                <a:lnTo>
                  <a:pt x="24886" y="2901"/>
                </a:lnTo>
                <a:lnTo>
                  <a:pt x="24962" y="3033"/>
                </a:lnTo>
                <a:lnTo>
                  <a:pt x="25019" y="3166"/>
                </a:lnTo>
                <a:lnTo>
                  <a:pt x="25057" y="3299"/>
                </a:lnTo>
                <a:lnTo>
                  <a:pt x="25094" y="3431"/>
                </a:lnTo>
                <a:lnTo>
                  <a:pt x="25094" y="3564"/>
                </a:lnTo>
                <a:lnTo>
                  <a:pt x="25094" y="3697"/>
                </a:lnTo>
                <a:lnTo>
                  <a:pt x="25075" y="3962"/>
                </a:lnTo>
                <a:lnTo>
                  <a:pt x="25019" y="4246"/>
                </a:lnTo>
                <a:lnTo>
                  <a:pt x="24924" y="4512"/>
                </a:lnTo>
                <a:lnTo>
                  <a:pt x="24810" y="4758"/>
                </a:lnTo>
                <a:lnTo>
                  <a:pt x="24696" y="5004"/>
                </a:lnTo>
                <a:lnTo>
                  <a:pt x="24526" y="5308"/>
                </a:lnTo>
                <a:lnTo>
                  <a:pt x="24336" y="5611"/>
                </a:lnTo>
                <a:lnTo>
                  <a:pt x="24128" y="5895"/>
                </a:lnTo>
                <a:lnTo>
                  <a:pt x="23900" y="6180"/>
                </a:lnTo>
                <a:lnTo>
                  <a:pt x="23654" y="6445"/>
                </a:lnTo>
                <a:lnTo>
                  <a:pt x="23389" y="6710"/>
                </a:lnTo>
                <a:lnTo>
                  <a:pt x="23123" y="6957"/>
                </a:lnTo>
                <a:lnTo>
                  <a:pt x="22839" y="7203"/>
                </a:lnTo>
                <a:lnTo>
                  <a:pt x="22536" y="7430"/>
                </a:lnTo>
                <a:lnTo>
                  <a:pt x="22251" y="7658"/>
                </a:lnTo>
                <a:lnTo>
                  <a:pt x="21645" y="8094"/>
                </a:lnTo>
                <a:lnTo>
                  <a:pt x="21019" y="8473"/>
                </a:lnTo>
                <a:lnTo>
                  <a:pt x="20432" y="8814"/>
                </a:lnTo>
                <a:lnTo>
                  <a:pt x="20091" y="9004"/>
                </a:lnTo>
                <a:lnTo>
                  <a:pt x="19750" y="9174"/>
                </a:lnTo>
                <a:lnTo>
                  <a:pt x="19048" y="9477"/>
                </a:lnTo>
                <a:lnTo>
                  <a:pt x="18328" y="9743"/>
                </a:lnTo>
                <a:lnTo>
                  <a:pt x="17589" y="9970"/>
                </a:lnTo>
                <a:lnTo>
                  <a:pt x="16850" y="10198"/>
                </a:lnTo>
                <a:lnTo>
                  <a:pt x="16092" y="10387"/>
                </a:lnTo>
                <a:lnTo>
                  <a:pt x="14594" y="10728"/>
                </a:lnTo>
                <a:lnTo>
                  <a:pt x="14196" y="10804"/>
                </a:lnTo>
                <a:lnTo>
                  <a:pt x="13798" y="10880"/>
                </a:lnTo>
                <a:lnTo>
                  <a:pt x="13400" y="10918"/>
                </a:lnTo>
                <a:lnTo>
                  <a:pt x="12983" y="10975"/>
                </a:lnTo>
                <a:lnTo>
                  <a:pt x="12168" y="11013"/>
                </a:lnTo>
                <a:lnTo>
                  <a:pt x="11334" y="11032"/>
                </a:lnTo>
                <a:lnTo>
                  <a:pt x="10519" y="11013"/>
                </a:lnTo>
                <a:lnTo>
                  <a:pt x="9704" y="10994"/>
                </a:lnTo>
                <a:lnTo>
                  <a:pt x="8074" y="10956"/>
                </a:lnTo>
                <a:lnTo>
                  <a:pt x="6520" y="10937"/>
                </a:lnTo>
                <a:lnTo>
                  <a:pt x="5743" y="10918"/>
                </a:lnTo>
                <a:lnTo>
                  <a:pt x="4985" y="10899"/>
                </a:lnTo>
                <a:lnTo>
                  <a:pt x="4549" y="10861"/>
                </a:lnTo>
                <a:lnTo>
                  <a:pt x="4132" y="10785"/>
                </a:lnTo>
                <a:lnTo>
                  <a:pt x="3734" y="10690"/>
                </a:lnTo>
                <a:lnTo>
                  <a:pt x="3336" y="10577"/>
                </a:lnTo>
                <a:lnTo>
                  <a:pt x="2938" y="10425"/>
                </a:lnTo>
                <a:lnTo>
                  <a:pt x="2540" y="10255"/>
                </a:lnTo>
                <a:lnTo>
                  <a:pt x="2161" y="10084"/>
                </a:lnTo>
                <a:lnTo>
                  <a:pt x="1782" y="9894"/>
                </a:lnTo>
                <a:lnTo>
                  <a:pt x="1384" y="9686"/>
                </a:lnTo>
                <a:lnTo>
                  <a:pt x="1175" y="9572"/>
                </a:lnTo>
                <a:lnTo>
                  <a:pt x="1005" y="9458"/>
                </a:lnTo>
                <a:lnTo>
                  <a:pt x="834" y="9326"/>
                </a:lnTo>
                <a:lnTo>
                  <a:pt x="682" y="9155"/>
                </a:lnTo>
                <a:lnTo>
                  <a:pt x="550" y="8985"/>
                </a:lnTo>
                <a:lnTo>
                  <a:pt x="455" y="8757"/>
                </a:lnTo>
                <a:lnTo>
                  <a:pt x="417" y="8568"/>
                </a:lnTo>
                <a:lnTo>
                  <a:pt x="379" y="8359"/>
                </a:lnTo>
                <a:lnTo>
                  <a:pt x="379" y="8151"/>
                </a:lnTo>
                <a:lnTo>
                  <a:pt x="398" y="7942"/>
                </a:lnTo>
                <a:lnTo>
                  <a:pt x="417" y="7734"/>
                </a:lnTo>
                <a:lnTo>
                  <a:pt x="455" y="7525"/>
                </a:lnTo>
                <a:lnTo>
                  <a:pt x="550" y="7146"/>
                </a:lnTo>
                <a:lnTo>
                  <a:pt x="682" y="6767"/>
                </a:lnTo>
                <a:lnTo>
                  <a:pt x="853" y="6426"/>
                </a:lnTo>
                <a:lnTo>
                  <a:pt x="1043" y="6085"/>
                </a:lnTo>
                <a:lnTo>
                  <a:pt x="1251" y="5763"/>
                </a:lnTo>
                <a:lnTo>
                  <a:pt x="1497" y="5459"/>
                </a:lnTo>
                <a:lnTo>
                  <a:pt x="1763" y="5156"/>
                </a:lnTo>
                <a:lnTo>
                  <a:pt x="2009" y="4872"/>
                </a:lnTo>
                <a:lnTo>
                  <a:pt x="2293" y="4606"/>
                </a:lnTo>
                <a:lnTo>
                  <a:pt x="2559" y="4341"/>
                </a:lnTo>
                <a:lnTo>
                  <a:pt x="2843" y="4095"/>
                </a:lnTo>
                <a:lnTo>
                  <a:pt x="3127" y="3867"/>
                </a:lnTo>
                <a:lnTo>
                  <a:pt x="3431" y="3640"/>
                </a:lnTo>
                <a:lnTo>
                  <a:pt x="3734" y="3412"/>
                </a:lnTo>
                <a:lnTo>
                  <a:pt x="4037" y="3204"/>
                </a:lnTo>
                <a:lnTo>
                  <a:pt x="4682" y="2825"/>
                </a:lnTo>
                <a:lnTo>
                  <a:pt x="5345" y="2484"/>
                </a:lnTo>
                <a:lnTo>
                  <a:pt x="6027" y="2161"/>
                </a:lnTo>
                <a:lnTo>
                  <a:pt x="6710" y="1877"/>
                </a:lnTo>
                <a:lnTo>
                  <a:pt x="7411" y="1631"/>
                </a:lnTo>
                <a:lnTo>
                  <a:pt x="8112" y="1384"/>
                </a:lnTo>
                <a:lnTo>
                  <a:pt x="8832" y="1176"/>
                </a:lnTo>
                <a:lnTo>
                  <a:pt x="9553" y="986"/>
                </a:lnTo>
                <a:lnTo>
                  <a:pt x="10273" y="797"/>
                </a:lnTo>
                <a:lnTo>
                  <a:pt x="10879" y="645"/>
                </a:lnTo>
                <a:lnTo>
                  <a:pt x="11505" y="493"/>
                </a:lnTo>
                <a:lnTo>
                  <a:pt x="11827" y="418"/>
                </a:lnTo>
                <a:lnTo>
                  <a:pt x="12149" y="361"/>
                </a:lnTo>
                <a:lnTo>
                  <a:pt x="12471" y="323"/>
                </a:lnTo>
                <a:lnTo>
                  <a:pt x="13059" y="323"/>
                </a:lnTo>
                <a:lnTo>
                  <a:pt x="13324" y="361"/>
                </a:lnTo>
                <a:lnTo>
                  <a:pt x="13571" y="418"/>
                </a:lnTo>
                <a:lnTo>
                  <a:pt x="13836" y="512"/>
                </a:lnTo>
                <a:lnTo>
                  <a:pt x="13893" y="531"/>
                </a:lnTo>
                <a:lnTo>
                  <a:pt x="13950" y="512"/>
                </a:lnTo>
                <a:lnTo>
                  <a:pt x="14007" y="493"/>
                </a:lnTo>
                <a:lnTo>
                  <a:pt x="14045" y="456"/>
                </a:lnTo>
                <a:lnTo>
                  <a:pt x="14064" y="399"/>
                </a:lnTo>
                <a:lnTo>
                  <a:pt x="14082" y="361"/>
                </a:lnTo>
                <a:lnTo>
                  <a:pt x="14082" y="304"/>
                </a:lnTo>
                <a:lnTo>
                  <a:pt x="14045" y="266"/>
                </a:lnTo>
                <a:lnTo>
                  <a:pt x="13988" y="228"/>
                </a:lnTo>
                <a:lnTo>
                  <a:pt x="13703" y="133"/>
                </a:lnTo>
                <a:lnTo>
                  <a:pt x="13419" y="58"/>
                </a:lnTo>
                <a:lnTo>
                  <a:pt x="13135" y="20"/>
                </a:lnTo>
                <a:lnTo>
                  <a:pt x="12851" y="1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24"/>
          <p:cNvSpPr/>
          <p:nvPr/>
        </p:nvSpPr>
        <p:spPr>
          <a:xfrm>
            <a:off x="4139857" y="36232"/>
            <a:ext cx="864242" cy="386710"/>
          </a:xfrm>
          <a:custGeom>
            <a:avLst/>
            <a:gdLst/>
            <a:ahLst/>
            <a:cxnLst/>
            <a:rect l="l" t="t" r="r" b="b"/>
            <a:pathLst>
              <a:path w="25417" h="11373" fill="none" extrusionOk="0">
                <a:moveTo>
                  <a:pt x="12851" y="1"/>
                </a:moveTo>
                <a:lnTo>
                  <a:pt x="12851" y="1"/>
                </a:lnTo>
                <a:lnTo>
                  <a:pt x="12490" y="20"/>
                </a:lnTo>
                <a:lnTo>
                  <a:pt x="12111" y="76"/>
                </a:lnTo>
                <a:lnTo>
                  <a:pt x="11732" y="133"/>
                </a:lnTo>
                <a:lnTo>
                  <a:pt x="11353" y="228"/>
                </a:lnTo>
                <a:lnTo>
                  <a:pt x="11353" y="228"/>
                </a:lnTo>
                <a:lnTo>
                  <a:pt x="10406" y="437"/>
                </a:lnTo>
                <a:lnTo>
                  <a:pt x="9458" y="664"/>
                </a:lnTo>
                <a:lnTo>
                  <a:pt x="8529" y="929"/>
                </a:lnTo>
                <a:lnTo>
                  <a:pt x="7600" y="1214"/>
                </a:lnTo>
                <a:lnTo>
                  <a:pt x="7600" y="1214"/>
                </a:lnTo>
                <a:lnTo>
                  <a:pt x="6842" y="1479"/>
                </a:lnTo>
                <a:lnTo>
                  <a:pt x="6084" y="1782"/>
                </a:lnTo>
                <a:lnTo>
                  <a:pt x="5364" y="2105"/>
                </a:lnTo>
                <a:lnTo>
                  <a:pt x="4644" y="2484"/>
                </a:lnTo>
                <a:lnTo>
                  <a:pt x="4303" y="2673"/>
                </a:lnTo>
                <a:lnTo>
                  <a:pt x="3961" y="2882"/>
                </a:lnTo>
                <a:lnTo>
                  <a:pt x="3620" y="3109"/>
                </a:lnTo>
                <a:lnTo>
                  <a:pt x="3298" y="3336"/>
                </a:lnTo>
                <a:lnTo>
                  <a:pt x="2976" y="3583"/>
                </a:lnTo>
                <a:lnTo>
                  <a:pt x="2654" y="3829"/>
                </a:lnTo>
                <a:lnTo>
                  <a:pt x="2350" y="4095"/>
                </a:lnTo>
                <a:lnTo>
                  <a:pt x="2047" y="4360"/>
                </a:lnTo>
                <a:lnTo>
                  <a:pt x="2047" y="4360"/>
                </a:lnTo>
                <a:lnTo>
                  <a:pt x="1839" y="4568"/>
                </a:lnTo>
                <a:lnTo>
                  <a:pt x="1630" y="4796"/>
                </a:lnTo>
                <a:lnTo>
                  <a:pt x="1403" y="5042"/>
                </a:lnTo>
                <a:lnTo>
                  <a:pt x="1194" y="5308"/>
                </a:lnTo>
                <a:lnTo>
                  <a:pt x="986" y="5592"/>
                </a:lnTo>
                <a:lnTo>
                  <a:pt x="777" y="5895"/>
                </a:lnTo>
                <a:lnTo>
                  <a:pt x="588" y="6198"/>
                </a:lnTo>
                <a:lnTo>
                  <a:pt x="417" y="6521"/>
                </a:lnTo>
                <a:lnTo>
                  <a:pt x="284" y="6843"/>
                </a:lnTo>
                <a:lnTo>
                  <a:pt x="152" y="7165"/>
                </a:lnTo>
                <a:lnTo>
                  <a:pt x="57" y="7487"/>
                </a:lnTo>
                <a:lnTo>
                  <a:pt x="19" y="7828"/>
                </a:lnTo>
                <a:lnTo>
                  <a:pt x="0" y="8151"/>
                </a:lnTo>
                <a:lnTo>
                  <a:pt x="0" y="8302"/>
                </a:lnTo>
                <a:lnTo>
                  <a:pt x="19" y="8473"/>
                </a:lnTo>
                <a:lnTo>
                  <a:pt x="57" y="8625"/>
                </a:lnTo>
                <a:lnTo>
                  <a:pt x="95" y="8795"/>
                </a:lnTo>
                <a:lnTo>
                  <a:pt x="152" y="8947"/>
                </a:lnTo>
                <a:lnTo>
                  <a:pt x="228" y="9098"/>
                </a:lnTo>
                <a:lnTo>
                  <a:pt x="228" y="9098"/>
                </a:lnTo>
                <a:lnTo>
                  <a:pt x="322" y="9231"/>
                </a:lnTo>
                <a:lnTo>
                  <a:pt x="417" y="9364"/>
                </a:lnTo>
                <a:lnTo>
                  <a:pt x="512" y="9496"/>
                </a:lnTo>
                <a:lnTo>
                  <a:pt x="626" y="9610"/>
                </a:lnTo>
                <a:lnTo>
                  <a:pt x="891" y="9819"/>
                </a:lnTo>
                <a:lnTo>
                  <a:pt x="1175" y="9989"/>
                </a:lnTo>
                <a:lnTo>
                  <a:pt x="1478" y="10141"/>
                </a:lnTo>
                <a:lnTo>
                  <a:pt x="1801" y="10292"/>
                </a:lnTo>
                <a:lnTo>
                  <a:pt x="2388" y="10558"/>
                </a:lnTo>
                <a:lnTo>
                  <a:pt x="2388" y="10558"/>
                </a:lnTo>
                <a:lnTo>
                  <a:pt x="2786" y="10728"/>
                </a:lnTo>
                <a:lnTo>
                  <a:pt x="3165" y="10861"/>
                </a:lnTo>
                <a:lnTo>
                  <a:pt x="3544" y="10975"/>
                </a:lnTo>
                <a:lnTo>
                  <a:pt x="3942" y="11070"/>
                </a:lnTo>
                <a:lnTo>
                  <a:pt x="4340" y="11145"/>
                </a:lnTo>
                <a:lnTo>
                  <a:pt x="4738" y="11183"/>
                </a:lnTo>
                <a:lnTo>
                  <a:pt x="5136" y="11221"/>
                </a:lnTo>
                <a:lnTo>
                  <a:pt x="5553" y="11240"/>
                </a:lnTo>
                <a:lnTo>
                  <a:pt x="5553" y="11240"/>
                </a:lnTo>
                <a:lnTo>
                  <a:pt x="8036" y="11335"/>
                </a:lnTo>
                <a:lnTo>
                  <a:pt x="9287" y="11373"/>
                </a:lnTo>
                <a:lnTo>
                  <a:pt x="10538" y="11373"/>
                </a:lnTo>
                <a:lnTo>
                  <a:pt x="10538" y="11373"/>
                </a:lnTo>
                <a:lnTo>
                  <a:pt x="11277" y="11373"/>
                </a:lnTo>
                <a:lnTo>
                  <a:pt x="12017" y="11354"/>
                </a:lnTo>
                <a:lnTo>
                  <a:pt x="12756" y="11316"/>
                </a:lnTo>
                <a:lnTo>
                  <a:pt x="13476" y="11259"/>
                </a:lnTo>
                <a:lnTo>
                  <a:pt x="13476" y="11259"/>
                </a:lnTo>
                <a:lnTo>
                  <a:pt x="13893" y="11202"/>
                </a:lnTo>
                <a:lnTo>
                  <a:pt x="14291" y="11126"/>
                </a:lnTo>
                <a:lnTo>
                  <a:pt x="14708" y="11051"/>
                </a:lnTo>
                <a:lnTo>
                  <a:pt x="15125" y="10956"/>
                </a:lnTo>
                <a:lnTo>
                  <a:pt x="15921" y="10747"/>
                </a:lnTo>
                <a:lnTo>
                  <a:pt x="16736" y="10539"/>
                </a:lnTo>
                <a:lnTo>
                  <a:pt x="16736" y="10539"/>
                </a:lnTo>
                <a:lnTo>
                  <a:pt x="17608" y="10292"/>
                </a:lnTo>
                <a:lnTo>
                  <a:pt x="18461" y="10027"/>
                </a:lnTo>
                <a:lnTo>
                  <a:pt x="18878" y="9875"/>
                </a:lnTo>
                <a:lnTo>
                  <a:pt x="19295" y="9705"/>
                </a:lnTo>
                <a:lnTo>
                  <a:pt x="19693" y="9534"/>
                </a:lnTo>
                <a:lnTo>
                  <a:pt x="20110" y="9345"/>
                </a:lnTo>
                <a:lnTo>
                  <a:pt x="20110" y="9345"/>
                </a:lnTo>
                <a:lnTo>
                  <a:pt x="20451" y="9174"/>
                </a:lnTo>
                <a:lnTo>
                  <a:pt x="20792" y="9004"/>
                </a:lnTo>
                <a:lnTo>
                  <a:pt x="21133" y="8814"/>
                </a:lnTo>
                <a:lnTo>
                  <a:pt x="21474" y="8606"/>
                </a:lnTo>
                <a:lnTo>
                  <a:pt x="21797" y="8397"/>
                </a:lnTo>
                <a:lnTo>
                  <a:pt x="22119" y="8170"/>
                </a:lnTo>
                <a:lnTo>
                  <a:pt x="22441" y="7923"/>
                </a:lnTo>
                <a:lnTo>
                  <a:pt x="22744" y="7677"/>
                </a:lnTo>
                <a:lnTo>
                  <a:pt x="23047" y="7430"/>
                </a:lnTo>
                <a:lnTo>
                  <a:pt x="23332" y="7165"/>
                </a:lnTo>
                <a:lnTo>
                  <a:pt x="23616" y="6881"/>
                </a:lnTo>
                <a:lnTo>
                  <a:pt x="23900" y="6597"/>
                </a:lnTo>
                <a:lnTo>
                  <a:pt x="24147" y="6312"/>
                </a:lnTo>
                <a:lnTo>
                  <a:pt x="24393" y="6009"/>
                </a:lnTo>
                <a:lnTo>
                  <a:pt x="24640" y="5706"/>
                </a:lnTo>
                <a:lnTo>
                  <a:pt x="24848" y="5402"/>
                </a:lnTo>
                <a:lnTo>
                  <a:pt x="24848" y="5402"/>
                </a:lnTo>
                <a:lnTo>
                  <a:pt x="25019" y="5118"/>
                </a:lnTo>
                <a:lnTo>
                  <a:pt x="25170" y="4834"/>
                </a:lnTo>
                <a:lnTo>
                  <a:pt x="25284" y="4531"/>
                </a:lnTo>
                <a:lnTo>
                  <a:pt x="25360" y="4227"/>
                </a:lnTo>
                <a:lnTo>
                  <a:pt x="25398" y="3924"/>
                </a:lnTo>
                <a:lnTo>
                  <a:pt x="25417" y="3602"/>
                </a:lnTo>
                <a:lnTo>
                  <a:pt x="25379" y="3299"/>
                </a:lnTo>
                <a:lnTo>
                  <a:pt x="25341" y="3147"/>
                </a:lnTo>
                <a:lnTo>
                  <a:pt x="25303" y="2995"/>
                </a:lnTo>
                <a:lnTo>
                  <a:pt x="25303" y="2995"/>
                </a:lnTo>
                <a:lnTo>
                  <a:pt x="25246" y="2844"/>
                </a:lnTo>
                <a:lnTo>
                  <a:pt x="25170" y="2692"/>
                </a:lnTo>
                <a:lnTo>
                  <a:pt x="25075" y="2559"/>
                </a:lnTo>
                <a:lnTo>
                  <a:pt x="24981" y="2427"/>
                </a:lnTo>
                <a:lnTo>
                  <a:pt x="24772" y="2180"/>
                </a:lnTo>
                <a:lnTo>
                  <a:pt x="24526" y="1953"/>
                </a:lnTo>
                <a:lnTo>
                  <a:pt x="24242" y="1725"/>
                </a:lnTo>
                <a:lnTo>
                  <a:pt x="23976" y="1536"/>
                </a:lnTo>
                <a:lnTo>
                  <a:pt x="23692" y="1365"/>
                </a:lnTo>
                <a:lnTo>
                  <a:pt x="23427" y="1214"/>
                </a:lnTo>
                <a:lnTo>
                  <a:pt x="23427" y="1214"/>
                </a:lnTo>
                <a:lnTo>
                  <a:pt x="23142" y="1062"/>
                </a:lnTo>
                <a:lnTo>
                  <a:pt x="22858" y="929"/>
                </a:lnTo>
                <a:lnTo>
                  <a:pt x="22574" y="816"/>
                </a:lnTo>
                <a:lnTo>
                  <a:pt x="22270" y="721"/>
                </a:lnTo>
                <a:lnTo>
                  <a:pt x="21967" y="645"/>
                </a:lnTo>
                <a:lnTo>
                  <a:pt x="21664" y="588"/>
                </a:lnTo>
                <a:lnTo>
                  <a:pt x="21342" y="531"/>
                </a:lnTo>
                <a:lnTo>
                  <a:pt x="21038" y="493"/>
                </a:lnTo>
                <a:lnTo>
                  <a:pt x="21038" y="493"/>
                </a:lnTo>
                <a:lnTo>
                  <a:pt x="21019" y="493"/>
                </a:lnTo>
                <a:lnTo>
                  <a:pt x="21019" y="493"/>
                </a:lnTo>
                <a:lnTo>
                  <a:pt x="20944" y="512"/>
                </a:lnTo>
                <a:lnTo>
                  <a:pt x="20906" y="550"/>
                </a:lnTo>
                <a:lnTo>
                  <a:pt x="20887" y="588"/>
                </a:lnTo>
                <a:lnTo>
                  <a:pt x="20868" y="664"/>
                </a:lnTo>
                <a:lnTo>
                  <a:pt x="20887" y="721"/>
                </a:lnTo>
                <a:lnTo>
                  <a:pt x="20925" y="759"/>
                </a:lnTo>
                <a:lnTo>
                  <a:pt x="20963" y="816"/>
                </a:lnTo>
                <a:lnTo>
                  <a:pt x="21038" y="835"/>
                </a:lnTo>
                <a:lnTo>
                  <a:pt x="21038" y="835"/>
                </a:lnTo>
                <a:lnTo>
                  <a:pt x="21399" y="873"/>
                </a:lnTo>
                <a:lnTo>
                  <a:pt x="21740" y="948"/>
                </a:lnTo>
                <a:lnTo>
                  <a:pt x="22100" y="1024"/>
                </a:lnTo>
                <a:lnTo>
                  <a:pt x="22441" y="1138"/>
                </a:lnTo>
                <a:lnTo>
                  <a:pt x="22763" y="1271"/>
                </a:lnTo>
                <a:lnTo>
                  <a:pt x="23085" y="1422"/>
                </a:lnTo>
                <a:lnTo>
                  <a:pt x="23408" y="1574"/>
                </a:lnTo>
                <a:lnTo>
                  <a:pt x="23730" y="1763"/>
                </a:lnTo>
                <a:lnTo>
                  <a:pt x="23730" y="1763"/>
                </a:lnTo>
                <a:lnTo>
                  <a:pt x="24052" y="2010"/>
                </a:lnTo>
                <a:lnTo>
                  <a:pt x="24374" y="2275"/>
                </a:lnTo>
                <a:lnTo>
                  <a:pt x="24640" y="2578"/>
                </a:lnTo>
                <a:lnTo>
                  <a:pt x="24772" y="2749"/>
                </a:lnTo>
                <a:lnTo>
                  <a:pt x="24886" y="2901"/>
                </a:lnTo>
                <a:lnTo>
                  <a:pt x="24886" y="2901"/>
                </a:lnTo>
                <a:lnTo>
                  <a:pt x="24962" y="3033"/>
                </a:lnTo>
                <a:lnTo>
                  <a:pt x="25019" y="3166"/>
                </a:lnTo>
                <a:lnTo>
                  <a:pt x="25057" y="3299"/>
                </a:lnTo>
                <a:lnTo>
                  <a:pt x="25094" y="3431"/>
                </a:lnTo>
                <a:lnTo>
                  <a:pt x="25094" y="3564"/>
                </a:lnTo>
                <a:lnTo>
                  <a:pt x="25094" y="3697"/>
                </a:lnTo>
                <a:lnTo>
                  <a:pt x="25075" y="3962"/>
                </a:lnTo>
                <a:lnTo>
                  <a:pt x="25019" y="4246"/>
                </a:lnTo>
                <a:lnTo>
                  <a:pt x="24924" y="4512"/>
                </a:lnTo>
                <a:lnTo>
                  <a:pt x="24810" y="4758"/>
                </a:lnTo>
                <a:lnTo>
                  <a:pt x="24696" y="5004"/>
                </a:lnTo>
                <a:lnTo>
                  <a:pt x="24696" y="5004"/>
                </a:lnTo>
                <a:lnTo>
                  <a:pt x="24526" y="5308"/>
                </a:lnTo>
                <a:lnTo>
                  <a:pt x="24336" y="5611"/>
                </a:lnTo>
                <a:lnTo>
                  <a:pt x="24128" y="5895"/>
                </a:lnTo>
                <a:lnTo>
                  <a:pt x="23900" y="6180"/>
                </a:lnTo>
                <a:lnTo>
                  <a:pt x="23654" y="6445"/>
                </a:lnTo>
                <a:lnTo>
                  <a:pt x="23389" y="6710"/>
                </a:lnTo>
                <a:lnTo>
                  <a:pt x="23123" y="6957"/>
                </a:lnTo>
                <a:lnTo>
                  <a:pt x="22839" y="7203"/>
                </a:lnTo>
                <a:lnTo>
                  <a:pt x="22536" y="7430"/>
                </a:lnTo>
                <a:lnTo>
                  <a:pt x="22251" y="7658"/>
                </a:lnTo>
                <a:lnTo>
                  <a:pt x="21645" y="8094"/>
                </a:lnTo>
                <a:lnTo>
                  <a:pt x="21019" y="8473"/>
                </a:lnTo>
                <a:lnTo>
                  <a:pt x="20432" y="8814"/>
                </a:lnTo>
                <a:lnTo>
                  <a:pt x="20432" y="8814"/>
                </a:lnTo>
                <a:lnTo>
                  <a:pt x="20091" y="9004"/>
                </a:lnTo>
                <a:lnTo>
                  <a:pt x="19750" y="9174"/>
                </a:lnTo>
                <a:lnTo>
                  <a:pt x="19048" y="9477"/>
                </a:lnTo>
                <a:lnTo>
                  <a:pt x="18328" y="9743"/>
                </a:lnTo>
                <a:lnTo>
                  <a:pt x="17589" y="9970"/>
                </a:lnTo>
                <a:lnTo>
                  <a:pt x="16850" y="10198"/>
                </a:lnTo>
                <a:lnTo>
                  <a:pt x="16092" y="10387"/>
                </a:lnTo>
                <a:lnTo>
                  <a:pt x="14594" y="10728"/>
                </a:lnTo>
                <a:lnTo>
                  <a:pt x="14594" y="10728"/>
                </a:lnTo>
                <a:lnTo>
                  <a:pt x="14196" y="10804"/>
                </a:lnTo>
                <a:lnTo>
                  <a:pt x="13798" y="10880"/>
                </a:lnTo>
                <a:lnTo>
                  <a:pt x="13400" y="10918"/>
                </a:lnTo>
                <a:lnTo>
                  <a:pt x="12983" y="10975"/>
                </a:lnTo>
                <a:lnTo>
                  <a:pt x="12168" y="11013"/>
                </a:lnTo>
                <a:lnTo>
                  <a:pt x="11334" y="11032"/>
                </a:lnTo>
                <a:lnTo>
                  <a:pt x="11334" y="11032"/>
                </a:lnTo>
                <a:lnTo>
                  <a:pt x="10519" y="11013"/>
                </a:lnTo>
                <a:lnTo>
                  <a:pt x="9704" y="10994"/>
                </a:lnTo>
                <a:lnTo>
                  <a:pt x="8074" y="10956"/>
                </a:lnTo>
                <a:lnTo>
                  <a:pt x="8074" y="10956"/>
                </a:lnTo>
                <a:lnTo>
                  <a:pt x="6520" y="10937"/>
                </a:lnTo>
                <a:lnTo>
                  <a:pt x="5743" y="10918"/>
                </a:lnTo>
                <a:lnTo>
                  <a:pt x="4985" y="10899"/>
                </a:lnTo>
                <a:lnTo>
                  <a:pt x="4985" y="10899"/>
                </a:lnTo>
                <a:lnTo>
                  <a:pt x="4549" y="10861"/>
                </a:lnTo>
                <a:lnTo>
                  <a:pt x="4132" y="10785"/>
                </a:lnTo>
                <a:lnTo>
                  <a:pt x="3734" y="10690"/>
                </a:lnTo>
                <a:lnTo>
                  <a:pt x="3336" y="10577"/>
                </a:lnTo>
                <a:lnTo>
                  <a:pt x="2938" y="10425"/>
                </a:lnTo>
                <a:lnTo>
                  <a:pt x="2540" y="10255"/>
                </a:lnTo>
                <a:lnTo>
                  <a:pt x="2161" y="10084"/>
                </a:lnTo>
                <a:lnTo>
                  <a:pt x="1782" y="9894"/>
                </a:lnTo>
                <a:lnTo>
                  <a:pt x="1782" y="9894"/>
                </a:lnTo>
                <a:lnTo>
                  <a:pt x="1384" y="9686"/>
                </a:lnTo>
                <a:lnTo>
                  <a:pt x="1175" y="9572"/>
                </a:lnTo>
                <a:lnTo>
                  <a:pt x="1005" y="9458"/>
                </a:lnTo>
                <a:lnTo>
                  <a:pt x="834" y="9326"/>
                </a:lnTo>
                <a:lnTo>
                  <a:pt x="682" y="9155"/>
                </a:lnTo>
                <a:lnTo>
                  <a:pt x="550" y="8985"/>
                </a:lnTo>
                <a:lnTo>
                  <a:pt x="455" y="8757"/>
                </a:lnTo>
                <a:lnTo>
                  <a:pt x="455" y="8757"/>
                </a:lnTo>
                <a:lnTo>
                  <a:pt x="417" y="8568"/>
                </a:lnTo>
                <a:lnTo>
                  <a:pt x="379" y="8359"/>
                </a:lnTo>
                <a:lnTo>
                  <a:pt x="379" y="8151"/>
                </a:lnTo>
                <a:lnTo>
                  <a:pt x="398" y="7942"/>
                </a:lnTo>
                <a:lnTo>
                  <a:pt x="417" y="7734"/>
                </a:lnTo>
                <a:lnTo>
                  <a:pt x="455" y="7525"/>
                </a:lnTo>
                <a:lnTo>
                  <a:pt x="550" y="7146"/>
                </a:lnTo>
                <a:lnTo>
                  <a:pt x="550" y="7146"/>
                </a:lnTo>
                <a:lnTo>
                  <a:pt x="682" y="6767"/>
                </a:lnTo>
                <a:lnTo>
                  <a:pt x="853" y="6426"/>
                </a:lnTo>
                <a:lnTo>
                  <a:pt x="1043" y="6085"/>
                </a:lnTo>
                <a:lnTo>
                  <a:pt x="1251" y="5763"/>
                </a:lnTo>
                <a:lnTo>
                  <a:pt x="1497" y="5459"/>
                </a:lnTo>
                <a:lnTo>
                  <a:pt x="1763" y="5156"/>
                </a:lnTo>
                <a:lnTo>
                  <a:pt x="2009" y="4872"/>
                </a:lnTo>
                <a:lnTo>
                  <a:pt x="2293" y="4606"/>
                </a:lnTo>
                <a:lnTo>
                  <a:pt x="2293" y="4606"/>
                </a:lnTo>
                <a:lnTo>
                  <a:pt x="2559" y="4341"/>
                </a:lnTo>
                <a:lnTo>
                  <a:pt x="2843" y="4095"/>
                </a:lnTo>
                <a:lnTo>
                  <a:pt x="3127" y="3867"/>
                </a:lnTo>
                <a:lnTo>
                  <a:pt x="3431" y="3640"/>
                </a:lnTo>
                <a:lnTo>
                  <a:pt x="3734" y="3412"/>
                </a:lnTo>
                <a:lnTo>
                  <a:pt x="4037" y="3204"/>
                </a:lnTo>
                <a:lnTo>
                  <a:pt x="4682" y="2825"/>
                </a:lnTo>
                <a:lnTo>
                  <a:pt x="5345" y="2484"/>
                </a:lnTo>
                <a:lnTo>
                  <a:pt x="6027" y="2161"/>
                </a:lnTo>
                <a:lnTo>
                  <a:pt x="6710" y="1877"/>
                </a:lnTo>
                <a:lnTo>
                  <a:pt x="7411" y="1631"/>
                </a:lnTo>
                <a:lnTo>
                  <a:pt x="7411" y="1631"/>
                </a:lnTo>
                <a:lnTo>
                  <a:pt x="8112" y="1384"/>
                </a:lnTo>
                <a:lnTo>
                  <a:pt x="8832" y="1176"/>
                </a:lnTo>
                <a:lnTo>
                  <a:pt x="9553" y="986"/>
                </a:lnTo>
                <a:lnTo>
                  <a:pt x="10273" y="797"/>
                </a:lnTo>
                <a:lnTo>
                  <a:pt x="10273" y="797"/>
                </a:lnTo>
                <a:lnTo>
                  <a:pt x="10879" y="645"/>
                </a:lnTo>
                <a:lnTo>
                  <a:pt x="11505" y="493"/>
                </a:lnTo>
                <a:lnTo>
                  <a:pt x="11827" y="418"/>
                </a:lnTo>
                <a:lnTo>
                  <a:pt x="12149" y="361"/>
                </a:lnTo>
                <a:lnTo>
                  <a:pt x="12471" y="323"/>
                </a:lnTo>
                <a:lnTo>
                  <a:pt x="12775" y="323"/>
                </a:lnTo>
                <a:lnTo>
                  <a:pt x="12775" y="323"/>
                </a:lnTo>
                <a:lnTo>
                  <a:pt x="13059" y="323"/>
                </a:lnTo>
                <a:lnTo>
                  <a:pt x="13324" y="361"/>
                </a:lnTo>
                <a:lnTo>
                  <a:pt x="13571" y="418"/>
                </a:lnTo>
                <a:lnTo>
                  <a:pt x="13836" y="512"/>
                </a:lnTo>
                <a:lnTo>
                  <a:pt x="13836" y="512"/>
                </a:lnTo>
                <a:lnTo>
                  <a:pt x="13893" y="531"/>
                </a:lnTo>
                <a:lnTo>
                  <a:pt x="13893" y="531"/>
                </a:lnTo>
                <a:lnTo>
                  <a:pt x="13950" y="512"/>
                </a:lnTo>
                <a:lnTo>
                  <a:pt x="14007" y="493"/>
                </a:lnTo>
                <a:lnTo>
                  <a:pt x="14045" y="456"/>
                </a:lnTo>
                <a:lnTo>
                  <a:pt x="14064" y="399"/>
                </a:lnTo>
                <a:lnTo>
                  <a:pt x="14082" y="361"/>
                </a:lnTo>
                <a:lnTo>
                  <a:pt x="14082" y="304"/>
                </a:lnTo>
                <a:lnTo>
                  <a:pt x="14045" y="266"/>
                </a:lnTo>
                <a:lnTo>
                  <a:pt x="13988" y="228"/>
                </a:lnTo>
                <a:lnTo>
                  <a:pt x="13988" y="228"/>
                </a:lnTo>
                <a:lnTo>
                  <a:pt x="13703" y="133"/>
                </a:lnTo>
                <a:lnTo>
                  <a:pt x="13419" y="58"/>
                </a:lnTo>
                <a:lnTo>
                  <a:pt x="13135" y="20"/>
                </a:lnTo>
                <a:lnTo>
                  <a:pt x="12851" y="1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24"/>
          <p:cNvSpPr/>
          <p:nvPr/>
        </p:nvSpPr>
        <p:spPr>
          <a:xfrm>
            <a:off x="4636089" y="67820"/>
            <a:ext cx="199153" cy="110236"/>
          </a:xfrm>
          <a:custGeom>
            <a:avLst/>
            <a:gdLst/>
            <a:ahLst/>
            <a:cxnLst/>
            <a:rect l="l" t="t" r="r" b="b"/>
            <a:pathLst>
              <a:path w="5857" h="3242" fill="none" extrusionOk="0">
                <a:moveTo>
                  <a:pt x="2805" y="721"/>
                </a:moveTo>
                <a:lnTo>
                  <a:pt x="2805" y="721"/>
                </a:lnTo>
                <a:lnTo>
                  <a:pt x="3052" y="721"/>
                </a:lnTo>
                <a:lnTo>
                  <a:pt x="3052" y="721"/>
                </a:lnTo>
                <a:lnTo>
                  <a:pt x="3317" y="702"/>
                </a:lnTo>
                <a:lnTo>
                  <a:pt x="3639" y="683"/>
                </a:lnTo>
                <a:lnTo>
                  <a:pt x="4018" y="626"/>
                </a:lnTo>
                <a:lnTo>
                  <a:pt x="4416" y="550"/>
                </a:lnTo>
                <a:lnTo>
                  <a:pt x="4814" y="474"/>
                </a:lnTo>
                <a:lnTo>
                  <a:pt x="5193" y="342"/>
                </a:lnTo>
                <a:lnTo>
                  <a:pt x="5364" y="266"/>
                </a:lnTo>
                <a:lnTo>
                  <a:pt x="5554" y="190"/>
                </a:lnTo>
                <a:lnTo>
                  <a:pt x="5705" y="95"/>
                </a:lnTo>
                <a:lnTo>
                  <a:pt x="5857" y="0"/>
                </a:lnTo>
                <a:lnTo>
                  <a:pt x="5857" y="0"/>
                </a:lnTo>
                <a:lnTo>
                  <a:pt x="5724" y="550"/>
                </a:lnTo>
                <a:lnTo>
                  <a:pt x="5573" y="1081"/>
                </a:lnTo>
                <a:lnTo>
                  <a:pt x="5421" y="1611"/>
                </a:lnTo>
                <a:lnTo>
                  <a:pt x="5383" y="1896"/>
                </a:lnTo>
                <a:lnTo>
                  <a:pt x="5345" y="2180"/>
                </a:lnTo>
                <a:lnTo>
                  <a:pt x="5345" y="2180"/>
                </a:lnTo>
                <a:lnTo>
                  <a:pt x="4985" y="2294"/>
                </a:lnTo>
                <a:lnTo>
                  <a:pt x="4625" y="2445"/>
                </a:lnTo>
                <a:lnTo>
                  <a:pt x="3943" y="2749"/>
                </a:lnTo>
                <a:lnTo>
                  <a:pt x="2900" y="3241"/>
                </a:lnTo>
                <a:lnTo>
                  <a:pt x="2900" y="3241"/>
                </a:lnTo>
                <a:lnTo>
                  <a:pt x="2578" y="2957"/>
                </a:lnTo>
                <a:lnTo>
                  <a:pt x="2578" y="2957"/>
                </a:lnTo>
                <a:lnTo>
                  <a:pt x="2275" y="2730"/>
                </a:lnTo>
                <a:lnTo>
                  <a:pt x="1952" y="2483"/>
                </a:lnTo>
                <a:lnTo>
                  <a:pt x="1782" y="2389"/>
                </a:lnTo>
                <a:lnTo>
                  <a:pt x="1611" y="2294"/>
                </a:lnTo>
                <a:lnTo>
                  <a:pt x="1441" y="2218"/>
                </a:lnTo>
                <a:lnTo>
                  <a:pt x="1270" y="2142"/>
                </a:lnTo>
                <a:lnTo>
                  <a:pt x="1270" y="2142"/>
                </a:lnTo>
                <a:lnTo>
                  <a:pt x="1137" y="2123"/>
                </a:lnTo>
                <a:lnTo>
                  <a:pt x="1137" y="2123"/>
                </a:lnTo>
                <a:lnTo>
                  <a:pt x="1024" y="2142"/>
                </a:lnTo>
                <a:lnTo>
                  <a:pt x="891" y="2161"/>
                </a:lnTo>
                <a:lnTo>
                  <a:pt x="626" y="2256"/>
                </a:lnTo>
                <a:lnTo>
                  <a:pt x="626" y="2256"/>
                </a:lnTo>
                <a:lnTo>
                  <a:pt x="76" y="607"/>
                </a:lnTo>
                <a:lnTo>
                  <a:pt x="76" y="607"/>
                </a:lnTo>
                <a:lnTo>
                  <a:pt x="38" y="417"/>
                </a:lnTo>
                <a:lnTo>
                  <a:pt x="0" y="190"/>
                </a:lnTo>
                <a:lnTo>
                  <a:pt x="0" y="190"/>
                </a:lnTo>
                <a:lnTo>
                  <a:pt x="341" y="304"/>
                </a:lnTo>
                <a:lnTo>
                  <a:pt x="588" y="379"/>
                </a:lnTo>
                <a:lnTo>
                  <a:pt x="588" y="379"/>
                </a:lnTo>
                <a:lnTo>
                  <a:pt x="872" y="474"/>
                </a:lnTo>
                <a:lnTo>
                  <a:pt x="1137" y="531"/>
                </a:lnTo>
                <a:lnTo>
                  <a:pt x="1403" y="588"/>
                </a:lnTo>
                <a:lnTo>
                  <a:pt x="1687" y="645"/>
                </a:lnTo>
                <a:lnTo>
                  <a:pt x="2256" y="702"/>
                </a:lnTo>
                <a:lnTo>
                  <a:pt x="2805" y="721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24"/>
          <p:cNvSpPr/>
          <p:nvPr/>
        </p:nvSpPr>
        <p:spPr>
          <a:xfrm>
            <a:off x="4238430" y="121306"/>
            <a:ext cx="179227" cy="130230"/>
          </a:xfrm>
          <a:custGeom>
            <a:avLst/>
            <a:gdLst/>
            <a:ahLst/>
            <a:cxnLst/>
            <a:rect l="l" t="t" r="r" b="b"/>
            <a:pathLst>
              <a:path w="5271" h="3830" fill="none" extrusionOk="0">
                <a:moveTo>
                  <a:pt x="702" y="3829"/>
                </a:moveTo>
                <a:lnTo>
                  <a:pt x="702" y="3829"/>
                </a:lnTo>
                <a:lnTo>
                  <a:pt x="645" y="3810"/>
                </a:lnTo>
                <a:lnTo>
                  <a:pt x="645" y="3810"/>
                </a:lnTo>
                <a:lnTo>
                  <a:pt x="1" y="3659"/>
                </a:lnTo>
                <a:lnTo>
                  <a:pt x="1" y="3659"/>
                </a:lnTo>
                <a:lnTo>
                  <a:pt x="77" y="3469"/>
                </a:lnTo>
                <a:lnTo>
                  <a:pt x="172" y="3280"/>
                </a:lnTo>
                <a:lnTo>
                  <a:pt x="266" y="3109"/>
                </a:lnTo>
                <a:lnTo>
                  <a:pt x="399" y="2938"/>
                </a:lnTo>
                <a:lnTo>
                  <a:pt x="551" y="2768"/>
                </a:lnTo>
                <a:lnTo>
                  <a:pt x="702" y="2616"/>
                </a:lnTo>
                <a:lnTo>
                  <a:pt x="1024" y="2332"/>
                </a:lnTo>
                <a:lnTo>
                  <a:pt x="1385" y="2066"/>
                </a:lnTo>
                <a:lnTo>
                  <a:pt x="1764" y="1801"/>
                </a:lnTo>
                <a:lnTo>
                  <a:pt x="2446" y="1346"/>
                </a:lnTo>
                <a:lnTo>
                  <a:pt x="2446" y="1346"/>
                </a:lnTo>
                <a:lnTo>
                  <a:pt x="3052" y="929"/>
                </a:lnTo>
                <a:lnTo>
                  <a:pt x="3697" y="531"/>
                </a:lnTo>
                <a:lnTo>
                  <a:pt x="3697" y="531"/>
                </a:lnTo>
                <a:lnTo>
                  <a:pt x="3924" y="380"/>
                </a:lnTo>
                <a:lnTo>
                  <a:pt x="4171" y="266"/>
                </a:lnTo>
                <a:lnTo>
                  <a:pt x="4417" y="152"/>
                </a:lnTo>
                <a:lnTo>
                  <a:pt x="4664" y="38"/>
                </a:lnTo>
                <a:lnTo>
                  <a:pt x="4664" y="38"/>
                </a:lnTo>
                <a:lnTo>
                  <a:pt x="4758" y="1"/>
                </a:lnTo>
                <a:lnTo>
                  <a:pt x="4853" y="1"/>
                </a:lnTo>
                <a:lnTo>
                  <a:pt x="4853" y="1"/>
                </a:lnTo>
                <a:lnTo>
                  <a:pt x="4929" y="1"/>
                </a:lnTo>
                <a:lnTo>
                  <a:pt x="4986" y="38"/>
                </a:lnTo>
                <a:lnTo>
                  <a:pt x="5043" y="57"/>
                </a:lnTo>
                <a:lnTo>
                  <a:pt x="5080" y="114"/>
                </a:lnTo>
                <a:lnTo>
                  <a:pt x="5156" y="228"/>
                </a:lnTo>
                <a:lnTo>
                  <a:pt x="5194" y="380"/>
                </a:lnTo>
                <a:lnTo>
                  <a:pt x="5232" y="550"/>
                </a:lnTo>
                <a:lnTo>
                  <a:pt x="5251" y="702"/>
                </a:lnTo>
                <a:lnTo>
                  <a:pt x="5270" y="967"/>
                </a:lnTo>
                <a:lnTo>
                  <a:pt x="5270" y="967"/>
                </a:lnTo>
                <a:lnTo>
                  <a:pt x="5270" y="967"/>
                </a:lnTo>
                <a:lnTo>
                  <a:pt x="4455" y="1157"/>
                </a:lnTo>
                <a:lnTo>
                  <a:pt x="4455" y="1157"/>
                </a:lnTo>
                <a:lnTo>
                  <a:pt x="4607" y="1081"/>
                </a:lnTo>
                <a:lnTo>
                  <a:pt x="4607" y="1081"/>
                </a:lnTo>
                <a:lnTo>
                  <a:pt x="4664" y="1043"/>
                </a:lnTo>
                <a:lnTo>
                  <a:pt x="4682" y="986"/>
                </a:lnTo>
                <a:lnTo>
                  <a:pt x="4701" y="948"/>
                </a:lnTo>
                <a:lnTo>
                  <a:pt x="4682" y="891"/>
                </a:lnTo>
                <a:lnTo>
                  <a:pt x="4664" y="853"/>
                </a:lnTo>
                <a:lnTo>
                  <a:pt x="4626" y="816"/>
                </a:lnTo>
                <a:lnTo>
                  <a:pt x="4569" y="778"/>
                </a:lnTo>
                <a:lnTo>
                  <a:pt x="4512" y="778"/>
                </a:lnTo>
                <a:lnTo>
                  <a:pt x="4512" y="778"/>
                </a:lnTo>
                <a:lnTo>
                  <a:pt x="4436" y="797"/>
                </a:lnTo>
                <a:lnTo>
                  <a:pt x="4436" y="797"/>
                </a:lnTo>
                <a:lnTo>
                  <a:pt x="4114" y="948"/>
                </a:lnTo>
                <a:lnTo>
                  <a:pt x="3811" y="1119"/>
                </a:lnTo>
                <a:lnTo>
                  <a:pt x="3488" y="1289"/>
                </a:lnTo>
                <a:lnTo>
                  <a:pt x="3185" y="1479"/>
                </a:lnTo>
                <a:lnTo>
                  <a:pt x="2901" y="1687"/>
                </a:lnTo>
                <a:lnTo>
                  <a:pt x="2617" y="1896"/>
                </a:lnTo>
                <a:lnTo>
                  <a:pt x="2332" y="2123"/>
                </a:lnTo>
                <a:lnTo>
                  <a:pt x="2067" y="2351"/>
                </a:lnTo>
                <a:lnTo>
                  <a:pt x="2067" y="2351"/>
                </a:lnTo>
                <a:lnTo>
                  <a:pt x="1820" y="2578"/>
                </a:lnTo>
                <a:lnTo>
                  <a:pt x="1593" y="2825"/>
                </a:lnTo>
                <a:lnTo>
                  <a:pt x="1385" y="3071"/>
                </a:lnTo>
                <a:lnTo>
                  <a:pt x="1176" y="3336"/>
                </a:lnTo>
                <a:lnTo>
                  <a:pt x="1176" y="3336"/>
                </a:lnTo>
                <a:lnTo>
                  <a:pt x="1081" y="3469"/>
                </a:lnTo>
                <a:lnTo>
                  <a:pt x="987" y="3621"/>
                </a:lnTo>
                <a:lnTo>
                  <a:pt x="911" y="3696"/>
                </a:lnTo>
                <a:lnTo>
                  <a:pt x="854" y="3753"/>
                </a:lnTo>
                <a:lnTo>
                  <a:pt x="778" y="3810"/>
                </a:lnTo>
                <a:lnTo>
                  <a:pt x="702" y="3829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24"/>
          <p:cNvSpPr/>
          <p:nvPr/>
        </p:nvSpPr>
        <p:spPr>
          <a:xfrm>
            <a:off x="4355739" y="121952"/>
            <a:ext cx="241724" cy="82524"/>
          </a:xfrm>
          <a:custGeom>
            <a:avLst/>
            <a:gdLst/>
            <a:ahLst/>
            <a:cxnLst/>
            <a:rect l="l" t="t" r="r" b="b"/>
            <a:pathLst>
              <a:path w="7109" h="2427" fill="none" extrusionOk="0">
                <a:moveTo>
                  <a:pt x="815" y="1517"/>
                </a:moveTo>
                <a:lnTo>
                  <a:pt x="815" y="1517"/>
                </a:lnTo>
                <a:lnTo>
                  <a:pt x="853" y="1498"/>
                </a:lnTo>
                <a:lnTo>
                  <a:pt x="853" y="1498"/>
                </a:lnTo>
                <a:lnTo>
                  <a:pt x="1782" y="1289"/>
                </a:lnTo>
                <a:lnTo>
                  <a:pt x="2692" y="1062"/>
                </a:lnTo>
                <a:lnTo>
                  <a:pt x="3602" y="815"/>
                </a:lnTo>
                <a:lnTo>
                  <a:pt x="4511" y="550"/>
                </a:lnTo>
                <a:lnTo>
                  <a:pt x="4511" y="550"/>
                </a:lnTo>
                <a:lnTo>
                  <a:pt x="4909" y="399"/>
                </a:lnTo>
                <a:lnTo>
                  <a:pt x="5402" y="209"/>
                </a:lnTo>
                <a:lnTo>
                  <a:pt x="5649" y="133"/>
                </a:lnTo>
                <a:lnTo>
                  <a:pt x="5895" y="57"/>
                </a:lnTo>
                <a:lnTo>
                  <a:pt x="6141" y="0"/>
                </a:lnTo>
                <a:lnTo>
                  <a:pt x="6388" y="0"/>
                </a:lnTo>
                <a:lnTo>
                  <a:pt x="6388" y="0"/>
                </a:lnTo>
                <a:lnTo>
                  <a:pt x="6558" y="0"/>
                </a:lnTo>
                <a:lnTo>
                  <a:pt x="6729" y="57"/>
                </a:lnTo>
                <a:lnTo>
                  <a:pt x="6729" y="57"/>
                </a:lnTo>
                <a:lnTo>
                  <a:pt x="6881" y="133"/>
                </a:lnTo>
                <a:lnTo>
                  <a:pt x="6994" y="209"/>
                </a:lnTo>
                <a:lnTo>
                  <a:pt x="7070" y="285"/>
                </a:lnTo>
                <a:lnTo>
                  <a:pt x="7108" y="361"/>
                </a:lnTo>
                <a:lnTo>
                  <a:pt x="7108" y="417"/>
                </a:lnTo>
                <a:lnTo>
                  <a:pt x="7089" y="474"/>
                </a:lnTo>
                <a:lnTo>
                  <a:pt x="7032" y="531"/>
                </a:lnTo>
                <a:lnTo>
                  <a:pt x="6956" y="588"/>
                </a:lnTo>
                <a:lnTo>
                  <a:pt x="6767" y="683"/>
                </a:lnTo>
                <a:lnTo>
                  <a:pt x="6539" y="759"/>
                </a:lnTo>
                <a:lnTo>
                  <a:pt x="6122" y="872"/>
                </a:lnTo>
                <a:lnTo>
                  <a:pt x="6122" y="872"/>
                </a:lnTo>
                <a:lnTo>
                  <a:pt x="5270" y="1081"/>
                </a:lnTo>
                <a:lnTo>
                  <a:pt x="4417" y="1251"/>
                </a:lnTo>
                <a:lnTo>
                  <a:pt x="2692" y="1574"/>
                </a:lnTo>
                <a:lnTo>
                  <a:pt x="2692" y="1574"/>
                </a:lnTo>
                <a:lnTo>
                  <a:pt x="2332" y="1668"/>
                </a:lnTo>
                <a:lnTo>
                  <a:pt x="2010" y="1763"/>
                </a:lnTo>
                <a:lnTo>
                  <a:pt x="1687" y="1896"/>
                </a:lnTo>
                <a:lnTo>
                  <a:pt x="1365" y="2047"/>
                </a:lnTo>
                <a:lnTo>
                  <a:pt x="1365" y="2047"/>
                </a:lnTo>
                <a:lnTo>
                  <a:pt x="1062" y="2237"/>
                </a:lnTo>
                <a:lnTo>
                  <a:pt x="834" y="2370"/>
                </a:lnTo>
                <a:lnTo>
                  <a:pt x="740" y="2408"/>
                </a:lnTo>
                <a:lnTo>
                  <a:pt x="626" y="2427"/>
                </a:lnTo>
                <a:lnTo>
                  <a:pt x="626" y="2427"/>
                </a:lnTo>
                <a:lnTo>
                  <a:pt x="607" y="2408"/>
                </a:lnTo>
                <a:lnTo>
                  <a:pt x="607" y="2408"/>
                </a:lnTo>
                <a:lnTo>
                  <a:pt x="588" y="2408"/>
                </a:lnTo>
                <a:lnTo>
                  <a:pt x="588" y="2408"/>
                </a:lnTo>
                <a:lnTo>
                  <a:pt x="550" y="2408"/>
                </a:lnTo>
                <a:lnTo>
                  <a:pt x="493" y="2370"/>
                </a:lnTo>
                <a:lnTo>
                  <a:pt x="474" y="2332"/>
                </a:lnTo>
                <a:lnTo>
                  <a:pt x="436" y="2275"/>
                </a:lnTo>
                <a:lnTo>
                  <a:pt x="436" y="2275"/>
                </a:lnTo>
                <a:lnTo>
                  <a:pt x="380" y="2142"/>
                </a:lnTo>
                <a:lnTo>
                  <a:pt x="323" y="2010"/>
                </a:lnTo>
                <a:lnTo>
                  <a:pt x="152" y="1763"/>
                </a:lnTo>
                <a:lnTo>
                  <a:pt x="152" y="1763"/>
                </a:lnTo>
                <a:lnTo>
                  <a:pt x="133" y="1725"/>
                </a:lnTo>
                <a:lnTo>
                  <a:pt x="95" y="1706"/>
                </a:lnTo>
                <a:lnTo>
                  <a:pt x="19" y="1687"/>
                </a:lnTo>
                <a:lnTo>
                  <a:pt x="19" y="1687"/>
                </a:lnTo>
                <a:lnTo>
                  <a:pt x="0" y="1687"/>
                </a:lnTo>
                <a:lnTo>
                  <a:pt x="0" y="1687"/>
                </a:lnTo>
                <a:lnTo>
                  <a:pt x="323" y="1498"/>
                </a:lnTo>
                <a:lnTo>
                  <a:pt x="664" y="1308"/>
                </a:lnTo>
                <a:lnTo>
                  <a:pt x="664" y="1308"/>
                </a:lnTo>
                <a:lnTo>
                  <a:pt x="664" y="1384"/>
                </a:lnTo>
                <a:lnTo>
                  <a:pt x="683" y="1441"/>
                </a:lnTo>
                <a:lnTo>
                  <a:pt x="740" y="1498"/>
                </a:lnTo>
                <a:lnTo>
                  <a:pt x="815" y="1517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24"/>
          <p:cNvSpPr/>
          <p:nvPr/>
        </p:nvSpPr>
        <p:spPr>
          <a:xfrm>
            <a:off x="4743707" y="145788"/>
            <a:ext cx="136656" cy="54812"/>
          </a:xfrm>
          <a:custGeom>
            <a:avLst/>
            <a:gdLst/>
            <a:ahLst/>
            <a:cxnLst/>
            <a:rect l="l" t="t" r="r" b="b"/>
            <a:pathLst>
              <a:path w="4019" h="1612" fill="none" extrusionOk="0">
                <a:moveTo>
                  <a:pt x="2313" y="228"/>
                </a:moveTo>
                <a:lnTo>
                  <a:pt x="2313" y="228"/>
                </a:lnTo>
                <a:lnTo>
                  <a:pt x="2389" y="228"/>
                </a:lnTo>
                <a:lnTo>
                  <a:pt x="2426" y="190"/>
                </a:lnTo>
                <a:lnTo>
                  <a:pt x="2426" y="190"/>
                </a:lnTo>
                <a:lnTo>
                  <a:pt x="2730" y="114"/>
                </a:lnTo>
                <a:lnTo>
                  <a:pt x="2995" y="58"/>
                </a:lnTo>
                <a:lnTo>
                  <a:pt x="3260" y="1"/>
                </a:lnTo>
                <a:lnTo>
                  <a:pt x="3488" y="1"/>
                </a:lnTo>
                <a:lnTo>
                  <a:pt x="3488" y="1"/>
                </a:lnTo>
                <a:lnTo>
                  <a:pt x="3658" y="1"/>
                </a:lnTo>
                <a:lnTo>
                  <a:pt x="3810" y="39"/>
                </a:lnTo>
                <a:lnTo>
                  <a:pt x="3924" y="96"/>
                </a:lnTo>
                <a:lnTo>
                  <a:pt x="4019" y="171"/>
                </a:lnTo>
                <a:lnTo>
                  <a:pt x="4019" y="171"/>
                </a:lnTo>
                <a:lnTo>
                  <a:pt x="3090" y="494"/>
                </a:lnTo>
                <a:lnTo>
                  <a:pt x="2180" y="835"/>
                </a:lnTo>
                <a:lnTo>
                  <a:pt x="1270" y="1195"/>
                </a:lnTo>
                <a:lnTo>
                  <a:pt x="398" y="1612"/>
                </a:lnTo>
                <a:lnTo>
                  <a:pt x="398" y="1612"/>
                </a:lnTo>
                <a:lnTo>
                  <a:pt x="209" y="1403"/>
                </a:lnTo>
                <a:lnTo>
                  <a:pt x="0" y="1176"/>
                </a:lnTo>
                <a:lnTo>
                  <a:pt x="0" y="1176"/>
                </a:lnTo>
                <a:lnTo>
                  <a:pt x="417" y="986"/>
                </a:lnTo>
                <a:lnTo>
                  <a:pt x="986" y="740"/>
                </a:lnTo>
                <a:lnTo>
                  <a:pt x="1630" y="475"/>
                </a:lnTo>
                <a:lnTo>
                  <a:pt x="1972" y="342"/>
                </a:lnTo>
                <a:lnTo>
                  <a:pt x="2313" y="228"/>
                </a:lnTo>
                <a:lnTo>
                  <a:pt x="2313" y="228"/>
                </a:lnTo>
                <a:lnTo>
                  <a:pt x="2313" y="228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24"/>
          <p:cNvSpPr/>
          <p:nvPr/>
        </p:nvSpPr>
        <p:spPr>
          <a:xfrm>
            <a:off x="4640578" y="153540"/>
            <a:ext cx="155357" cy="128903"/>
          </a:xfrm>
          <a:custGeom>
            <a:avLst/>
            <a:gdLst/>
            <a:ahLst/>
            <a:cxnLst/>
            <a:rect l="l" t="t" r="r" b="b"/>
            <a:pathLst>
              <a:path w="4569" h="3791" fill="none" extrusionOk="0">
                <a:moveTo>
                  <a:pt x="399" y="171"/>
                </a:moveTo>
                <a:lnTo>
                  <a:pt x="399" y="171"/>
                </a:lnTo>
                <a:lnTo>
                  <a:pt x="475" y="152"/>
                </a:lnTo>
                <a:lnTo>
                  <a:pt x="551" y="95"/>
                </a:lnTo>
                <a:lnTo>
                  <a:pt x="551" y="95"/>
                </a:lnTo>
                <a:lnTo>
                  <a:pt x="797" y="19"/>
                </a:lnTo>
                <a:lnTo>
                  <a:pt x="911" y="0"/>
                </a:lnTo>
                <a:lnTo>
                  <a:pt x="1043" y="0"/>
                </a:lnTo>
                <a:lnTo>
                  <a:pt x="1043" y="0"/>
                </a:lnTo>
                <a:lnTo>
                  <a:pt x="1176" y="0"/>
                </a:lnTo>
                <a:lnTo>
                  <a:pt x="1328" y="57"/>
                </a:lnTo>
                <a:lnTo>
                  <a:pt x="1328" y="57"/>
                </a:lnTo>
                <a:lnTo>
                  <a:pt x="1650" y="266"/>
                </a:lnTo>
                <a:lnTo>
                  <a:pt x="1972" y="493"/>
                </a:lnTo>
                <a:lnTo>
                  <a:pt x="2294" y="739"/>
                </a:lnTo>
                <a:lnTo>
                  <a:pt x="2598" y="986"/>
                </a:lnTo>
                <a:lnTo>
                  <a:pt x="2598" y="986"/>
                </a:lnTo>
                <a:lnTo>
                  <a:pt x="2635" y="1024"/>
                </a:lnTo>
                <a:lnTo>
                  <a:pt x="2673" y="1043"/>
                </a:lnTo>
                <a:lnTo>
                  <a:pt x="2673" y="1043"/>
                </a:lnTo>
                <a:lnTo>
                  <a:pt x="2863" y="1213"/>
                </a:lnTo>
                <a:lnTo>
                  <a:pt x="2863" y="1213"/>
                </a:lnTo>
                <a:lnTo>
                  <a:pt x="3033" y="1365"/>
                </a:lnTo>
                <a:lnTo>
                  <a:pt x="3185" y="1535"/>
                </a:lnTo>
                <a:lnTo>
                  <a:pt x="3185" y="1535"/>
                </a:lnTo>
                <a:lnTo>
                  <a:pt x="3166" y="1611"/>
                </a:lnTo>
                <a:lnTo>
                  <a:pt x="3204" y="1687"/>
                </a:lnTo>
                <a:lnTo>
                  <a:pt x="3261" y="1744"/>
                </a:lnTo>
                <a:lnTo>
                  <a:pt x="3299" y="1763"/>
                </a:lnTo>
                <a:lnTo>
                  <a:pt x="3337" y="1763"/>
                </a:lnTo>
                <a:lnTo>
                  <a:pt x="3337" y="1763"/>
                </a:lnTo>
                <a:lnTo>
                  <a:pt x="3375" y="1763"/>
                </a:lnTo>
                <a:lnTo>
                  <a:pt x="3375" y="1763"/>
                </a:lnTo>
                <a:lnTo>
                  <a:pt x="3545" y="1990"/>
                </a:lnTo>
                <a:lnTo>
                  <a:pt x="3716" y="2237"/>
                </a:lnTo>
                <a:lnTo>
                  <a:pt x="4019" y="2730"/>
                </a:lnTo>
                <a:lnTo>
                  <a:pt x="4303" y="3260"/>
                </a:lnTo>
                <a:lnTo>
                  <a:pt x="4569" y="3772"/>
                </a:lnTo>
                <a:lnTo>
                  <a:pt x="4569" y="3772"/>
                </a:lnTo>
                <a:lnTo>
                  <a:pt x="4322" y="3791"/>
                </a:lnTo>
                <a:lnTo>
                  <a:pt x="4322" y="3791"/>
                </a:lnTo>
                <a:lnTo>
                  <a:pt x="4190" y="3772"/>
                </a:lnTo>
                <a:lnTo>
                  <a:pt x="4057" y="3734"/>
                </a:lnTo>
                <a:lnTo>
                  <a:pt x="3943" y="3639"/>
                </a:lnTo>
                <a:lnTo>
                  <a:pt x="3829" y="3507"/>
                </a:lnTo>
                <a:lnTo>
                  <a:pt x="3829" y="3507"/>
                </a:lnTo>
                <a:lnTo>
                  <a:pt x="3697" y="3355"/>
                </a:lnTo>
                <a:lnTo>
                  <a:pt x="3545" y="3203"/>
                </a:lnTo>
                <a:lnTo>
                  <a:pt x="3394" y="3071"/>
                </a:lnTo>
                <a:lnTo>
                  <a:pt x="3223" y="2957"/>
                </a:lnTo>
                <a:lnTo>
                  <a:pt x="3223" y="2957"/>
                </a:lnTo>
                <a:lnTo>
                  <a:pt x="3223" y="2805"/>
                </a:lnTo>
                <a:lnTo>
                  <a:pt x="3223" y="2805"/>
                </a:lnTo>
                <a:lnTo>
                  <a:pt x="3280" y="2767"/>
                </a:lnTo>
                <a:lnTo>
                  <a:pt x="3318" y="2711"/>
                </a:lnTo>
                <a:lnTo>
                  <a:pt x="3318" y="2635"/>
                </a:lnTo>
                <a:lnTo>
                  <a:pt x="3299" y="2578"/>
                </a:lnTo>
                <a:lnTo>
                  <a:pt x="3299" y="2578"/>
                </a:lnTo>
                <a:lnTo>
                  <a:pt x="3223" y="2483"/>
                </a:lnTo>
                <a:lnTo>
                  <a:pt x="3223" y="2483"/>
                </a:lnTo>
                <a:lnTo>
                  <a:pt x="3204" y="2426"/>
                </a:lnTo>
                <a:lnTo>
                  <a:pt x="3185" y="2388"/>
                </a:lnTo>
                <a:lnTo>
                  <a:pt x="3147" y="2350"/>
                </a:lnTo>
                <a:lnTo>
                  <a:pt x="3109" y="2332"/>
                </a:lnTo>
                <a:lnTo>
                  <a:pt x="3109" y="2332"/>
                </a:lnTo>
                <a:lnTo>
                  <a:pt x="2806" y="2009"/>
                </a:lnTo>
                <a:lnTo>
                  <a:pt x="2484" y="1706"/>
                </a:lnTo>
                <a:lnTo>
                  <a:pt x="2143" y="1422"/>
                </a:lnTo>
                <a:lnTo>
                  <a:pt x="1783" y="1156"/>
                </a:lnTo>
                <a:lnTo>
                  <a:pt x="1783" y="1156"/>
                </a:lnTo>
                <a:lnTo>
                  <a:pt x="1517" y="986"/>
                </a:lnTo>
                <a:lnTo>
                  <a:pt x="1233" y="834"/>
                </a:lnTo>
                <a:lnTo>
                  <a:pt x="664" y="550"/>
                </a:lnTo>
                <a:lnTo>
                  <a:pt x="664" y="550"/>
                </a:lnTo>
                <a:lnTo>
                  <a:pt x="532" y="512"/>
                </a:lnTo>
                <a:lnTo>
                  <a:pt x="361" y="455"/>
                </a:lnTo>
                <a:lnTo>
                  <a:pt x="1" y="341"/>
                </a:lnTo>
                <a:lnTo>
                  <a:pt x="1" y="341"/>
                </a:lnTo>
                <a:lnTo>
                  <a:pt x="399" y="171"/>
                </a:lnTo>
                <a:lnTo>
                  <a:pt x="399" y="171"/>
                </a:lnTo>
                <a:lnTo>
                  <a:pt x="399" y="171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24"/>
          <p:cNvSpPr/>
          <p:nvPr/>
        </p:nvSpPr>
        <p:spPr>
          <a:xfrm>
            <a:off x="4526533" y="161905"/>
            <a:ext cx="210101" cy="88985"/>
          </a:xfrm>
          <a:custGeom>
            <a:avLst/>
            <a:gdLst/>
            <a:ahLst/>
            <a:cxnLst/>
            <a:rect l="l" t="t" r="r" b="b"/>
            <a:pathLst>
              <a:path w="6179" h="2617" fill="none" extrusionOk="0">
                <a:moveTo>
                  <a:pt x="0" y="1062"/>
                </a:moveTo>
                <a:lnTo>
                  <a:pt x="0" y="1062"/>
                </a:lnTo>
                <a:lnTo>
                  <a:pt x="190" y="1024"/>
                </a:lnTo>
                <a:lnTo>
                  <a:pt x="190" y="1024"/>
                </a:lnTo>
                <a:lnTo>
                  <a:pt x="853" y="929"/>
                </a:lnTo>
                <a:lnTo>
                  <a:pt x="1194" y="872"/>
                </a:lnTo>
                <a:lnTo>
                  <a:pt x="1497" y="797"/>
                </a:lnTo>
                <a:lnTo>
                  <a:pt x="1649" y="740"/>
                </a:lnTo>
                <a:lnTo>
                  <a:pt x="1801" y="683"/>
                </a:lnTo>
                <a:lnTo>
                  <a:pt x="1933" y="607"/>
                </a:lnTo>
                <a:lnTo>
                  <a:pt x="2047" y="512"/>
                </a:lnTo>
                <a:lnTo>
                  <a:pt x="2161" y="418"/>
                </a:lnTo>
                <a:lnTo>
                  <a:pt x="2275" y="304"/>
                </a:lnTo>
                <a:lnTo>
                  <a:pt x="2350" y="152"/>
                </a:lnTo>
                <a:lnTo>
                  <a:pt x="2426" y="1"/>
                </a:lnTo>
                <a:lnTo>
                  <a:pt x="2426" y="1"/>
                </a:lnTo>
                <a:lnTo>
                  <a:pt x="2597" y="133"/>
                </a:lnTo>
                <a:lnTo>
                  <a:pt x="2786" y="247"/>
                </a:lnTo>
                <a:lnTo>
                  <a:pt x="2995" y="342"/>
                </a:lnTo>
                <a:lnTo>
                  <a:pt x="3222" y="418"/>
                </a:lnTo>
                <a:lnTo>
                  <a:pt x="3677" y="550"/>
                </a:lnTo>
                <a:lnTo>
                  <a:pt x="3886" y="626"/>
                </a:lnTo>
                <a:lnTo>
                  <a:pt x="4075" y="702"/>
                </a:lnTo>
                <a:lnTo>
                  <a:pt x="4075" y="702"/>
                </a:lnTo>
                <a:lnTo>
                  <a:pt x="4378" y="854"/>
                </a:lnTo>
                <a:lnTo>
                  <a:pt x="4663" y="1005"/>
                </a:lnTo>
                <a:lnTo>
                  <a:pt x="4947" y="1176"/>
                </a:lnTo>
                <a:lnTo>
                  <a:pt x="5212" y="1365"/>
                </a:lnTo>
                <a:lnTo>
                  <a:pt x="5478" y="1574"/>
                </a:lnTo>
                <a:lnTo>
                  <a:pt x="5724" y="1782"/>
                </a:lnTo>
                <a:lnTo>
                  <a:pt x="5952" y="2029"/>
                </a:lnTo>
                <a:lnTo>
                  <a:pt x="6179" y="2256"/>
                </a:lnTo>
                <a:lnTo>
                  <a:pt x="6179" y="2256"/>
                </a:lnTo>
                <a:lnTo>
                  <a:pt x="5876" y="2313"/>
                </a:lnTo>
                <a:lnTo>
                  <a:pt x="5572" y="2370"/>
                </a:lnTo>
                <a:lnTo>
                  <a:pt x="5288" y="2465"/>
                </a:lnTo>
                <a:lnTo>
                  <a:pt x="5004" y="2559"/>
                </a:lnTo>
                <a:lnTo>
                  <a:pt x="5004" y="2559"/>
                </a:lnTo>
                <a:lnTo>
                  <a:pt x="4966" y="2597"/>
                </a:lnTo>
                <a:lnTo>
                  <a:pt x="4928" y="2616"/>
                </a:lnTo>
                <a:lnTo>
                  <a:pt x="4928" y="2616"/>
                </a:lnTo>
                <a:lnTo>
                  <a:pt x="4701" y="2408"/>
                </a:lnTo>
                <a:lnTo>
                  <a:pt x="4416" y="2218"/>
                </a:lnTo>
                <a:lnTo>
                  <a:pt x="4132" y="2048"/>
                </a:lnTo>
                <a:lnTo>
                  <a:pt x="3829" y="1896"/>
                </a:lnTo>
                <a:lnTo>
                  <a:pt x="3525" y="1763"/>
                </a:lnTo>
                <a:lnTo>
                  <a:pt x="3203" y="1650"/>
                </a:lnTo>
                <a:lnTo>
                  <a:pt x="2597" y="1441"/>
                </a:lnTo>
                <a:lnTo>
                  <a:pt x="2597" y="1441"/>
                </a:lnTo>
                <a:lnTo>
                  <a:pt x="2294" y="1365"/>
                </a:lnTo>
                <a:lnTo>
                  <a:pt x="1990" y="1270"/>
                </a:lnTo>
                <a:lnTo>
                  <a:pt x="1668" y="1214"/>
                </a:lnTo>
                <a:lnTo>
                  <a:pt x="1365" y="1157"/>
                </a:lnTo>
                <a:lnTo>
                  <a:pt x="1043" y="1119"/>
                </a:lnTo>
                <a:lnTo>
                  <a:pt x="720" y="1081"/>
                </a:lnTo>
                <a:lnTo>
                  <a:pt x="417" y="1081"/>
                </a:lnTo>
                <a:lnTo>
                  <a:pt x="95" y="1062"/>
                </a:lnTo>
                <a:lnTo>
                  <a:pt x="95" y="1062"/>
                </a:lnTo>
                <a:lnTo>
                  <a:pt x="0" y="1062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24"/>
          <p:cNvSpPr/>
          <p:nvPr/>
        </p:nvSpPr>
        <p:spPr>
          <a:xfrm>
            <a:off x="4810726" y="163197"/>
            <a:ext cx="72867" cy="25808"/>
          </a:xfrm>
          <a:custGeom>
            <a:avLst/>
            <a:gdLst/>
            <a:ahLst/>
            <a:cxnLst/>
            <a:rect l="l" t="t" r="r" b="b"/>
            <a:pathLst>
              <a:path w="2143" h="759" fill="none" extrusionOk="0">
                <a:moveTo>
                  <a:pt x="1" y="759"/>
                </a:moveTo>
                <a:lnTo>
                  <a:pt x="1" y="759"/>
                </a:lnTo>
                <a:lnTo>
                  <a:pt x="531" y="550"/>
                </a:lnTo>
                <a:lnTo>
                  <a:pt x="1062" y="361"/>
                </a:lnTo>
                <a:lnTo>
                  <a:pt x="1593" y="171"/>
                </a:lnTo>
                <a:lnTo>
                  <a:pt x="2123" y="1"/>
                </a:lnTo>
                <a:lnTo>
                  <a:pt x="2123" y="1"/>
                </a:lnTo>
                <a:lnTo>
                  <a:pt x="2142" y="114"/>
                </a:lnTo>
                <a:lnTo>
                  <a:pt x="2142" y="247"/>
                </a:lnTo>
                <a:lnTo>
                  <a:pt x="2123" y="380"/>
                </a:lnTo>
                <a:lnTo>
                  <a:pt x="2085" y="512"/>
                </a:lnTo>
                <a:lnTo>
                  <a:pt x="2085" y="512"/>
                </a:lnTo>
                <a:lnTo>
                  <a:pt x="2067" y="569"/>
                </a:lnTo>
                <a:lnTo>
                  <a:pt x="2085" y="607"/>
                </a:lnTo>
                <a:lnTo>
                  <a:pt x="2104" y="645"/>
                </a:lnTo>
                <a:lnTo>
                  <a:pt x="2142" y="683"/>
                </a:lnTo>
                <a:lnTo>
                  <a:pt x="2142" y="683"/>
                </a:lnTo>
                <a:lnTo>
                  <a:pt x="1839" y="683"/>
                </a:lnTo>
                <a:lnTo>
                  <a:pt x="1839" y="683"/>
                </a:lnTo>
                <a:lnTo>
                  <a:pt x="929" y="702"/>
                </a:lnTo>
                <a:lnTo>
                  <a:pt x="474" y="721"/>
                </a:lnTo>
                <a:lnTo>
                  <a:pt x="1" y="759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24"/>
          <p:cNvSpPr/>
          <p:nvPr/>
        </p:nvSpPr>
        <p:spPr>
          <a:xfrm>
            <a:off x="4278417" y="182545"/>
            <a:ext cx="80586" cy="94119"/>
          </a:xfrm>
          <a:custGeom>
            <a:avLst/>
            <a:gdLst/>
            <a:ahLst/>
            <a:cxnLst/>
            <a:rect l="l" t="t" r="r" b="b"/>
            <a:pathLst>
              <a:path w="2370" h="2768" fill="none" extrusionOk="0">
                <a:moveTo>
                  <a:pt x="322" y="2767"/>
                </a:moveTo>
                <a:lnTo>
                  <a:pt x="322" y="2767"/>
                </a:lnTo>
                <a:lnTo>
                  <a:pt x="303" y="2616"/>
                </a:lnTo>
                <a:lnTo>
                  <a:pt x="246" y="2464"/>
                </a:lnTo>
                <a:lnTo>
                  <a:pt x="171" y="2294"/>
                </a:lnTo>
                <a:lnTo>
                  <a:pt x="95" y="2161"/>
                </a:lnTo>
                <a:lnTo>
                  <a:pt x="95" y="2161"/>
                </a:lnTo>
                <a:lnTo>
                  <a:pt x="57" y="2104"/>
                </a:lnTo>
                <a:lnTo>
                  <a:pt x="0" y="2085"/>
                </a:lnTo>
                <a:lnTo>
                  <a:pt x="0" y="2085"/>
                </a:lnTo>
                <a:lnTo>
                  <a:pt x="228" y="1782"/>
                </a:lnTo>
                <a:lnTo>
                  <a:pt x="474" y="1497"/>
                </a:lnTo>
                <a:lnTo>
                  <a:pt x="720" y="1213"/>
                </a:lnTo>
                <a:lnTo>
                  <a:pt x="986" y="948"/>
                </a:lnTo>
                <a:lnTo>
                  <a:pt x="1251" y="701"/>
                </a:lnTo>
                <a:lnTo>
                  <a:pt x="1535" y="455"/>
                </a:lnTo>
                <a:lnTo>
                  <a:pt x="1839" y="228"/>
                </a:lnTo>
                <a:lnTo>
                  <a:pt x="2142" y="0"/>
                </a:lnTo>
                <a:lnTo>
                  <a:pt x="2142" y="0"/>
                </a:lnTo>
                <a:lnTo>
                  <a:pt x="2123" y="76"/>
                </a:lnTo>
                <a:lnTo>
                  <a:pt x="2142" y="152"/>
                </a:lnTo>
                <a:lnTo>
                  <a:pt x="2142" y="152"/>
                </a:lnTo>
                <a:lnTo>
                  <a:pt x="2199" y="247"/>
                </a:lnTo>
                <a:lnTo>
                  <a:pt x="2256" y="379"/>
                </a:lnTo>
                <a:lnTo>
                  <a:pt x="2369" y="645"/>
                </a:lnTo>
                <a:lnTo>
                  <a:pt x="2369" y="645"/>
                </a:lnTo>
                <a:lnTo>
                  <a:pt x="2199" y="720"/>
                </a:lnTo>
                <a:lnTo>
                  <a:pt x="2047" y="815"/>
                </a:lnTo>
                <a:lnTo>
                  <a:pt x="1914" y="929"/>
                </a:lnTo>
                <a:lnTo>
                  <a:pt x="1782" y="1043"/>
                </a:lnTo>
                <a:lnTo>
                  <a:pt x="1516" y="1327"/>
                </a:lnTo>
                <a:lnTo>
                  <a:pt x="1289" y="1573"/>
                </a:lnTo>
                <a:lnTo>
                  <a:pt x="1289" y="1573"/>
                </a:lnTo>
                <a:lnTo>
                  <a:pt x="1024" y="1858"/>
                </a:lnTo>
                <a:lnTo>
                  <a:pt x="796" y="2161"/>
                </a:lnTo>
                <a:lnTo>
                  <a:pt x="322" y="2767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24"/>
          <p:cNvSpPr/>
          <p:nvPr/>
        </p:nvSpPr>
        <p:spPr>
          <a:xfrm>
            <a:off x="4764313" y="197370"/>
            <a:ext cx="139240" cy="42537"/>
          </a:xfrm>
          <a:custGeom>
            <a:avLst/>
            <a:gdLst/>
            <a:ahLst/>
            <a:cxnLst/>
            <a:rect l="l" t="t" r="r" b="b"/>
            <a:pathLst>
              <a:path w="4095" h="1251" fill="none" extrusionOk="0">
                <a:moveTo>
                  <a:pt x="247" y="265"/>
                </a:moveTo>
                <a:lnTo>
                  <a:pt x="247" y="265"/>
                </a:lnTo>
                <a:lnTo>
                  <a:pt x="285" y="265"/>
                </a:lnTo>
                <a:lnTo>
                  <a:pt x="285" y="265"/>
                </a:lnTo>
                <a:lnTo>
                  <a:pt x="626" y="190"/>
                </a:lnTo>
                <a:lnTo>
                  <a:pt x="987" y="133"/>
                </a:lnTo>
                <a:lnTo>
                  <a:pt x="1328" y="76"/>
                </a:lnTo>
                <a:lnTo>
                  <a:pt x="1688" y="57"/>
                </a:lnTo>
                <a:lnTo>
                  <a:pt x="2427" y="19"/>
                </a:lnTo>
                <a:lnTo>
                  <a:pt x="3147" y="0"/>
                </a:lnTo>
                <a:lnTo>
                  <a:pt x="3147" y="0"/>
                </a:lnTo>
                <a:lnTo>
                  <a:pt x="4095" y="0"/>
                </a:lnTo>
                <a:lnTo>
                  <a:pt x="4095" y="0"/>
                </a:lnTo>
                <a:lnTo>
                  <a:pt x="4095" y="701"/>
                </a:lnTo>
                <a:lnTo>
                  <a:pt x="4095" y="701"/>
                </a:lnTo>
                <a:lnTo>
                  <a:pt x="3924" y="701"/>
                </a:lnTo>
                <a:lnTo>
                  <a:pt x="3924" y="701"/>
                </a:lnTo>
                <a:lnTo>
                  <a:pt x="3526" y="701"/>
                </a:lnTo>
                <a:lnTo>
                  <a:pt x="3128" y="758"/>
                </a:lnTo>
                <a:lnTo>
                  <a:pt x="2730" y="815"/>
                </a:lnTo>
                <a:lnTo>
                  <a:pt x="2332" y="891"/>
                </a:lnTo>
                <a:lnTo>
                  <a:pt x="1536" y="1043"/>
                </a:lnTo>
                <a:lnTo>
                  <a:pt x="1138" y="1099"/>
                </a:lnTo>
                <a:lnTo>
                  <a:pt x="740" y="1156"/>
                </a:lnTo>
                <a:lnTo>
                  <a:pt x="740" y="1156"/>
                </a:lnTo>
                <a:lnTo>
                  <a:pt x="683" y="1156"/>
                </a:lnTo>
                <a:lnTo>
                  <a:pt x="645" y="1175"/>
                </a:lnTo>
                <a:lnTo>
                  <a:pt x="607" y="1251"/>
                </a:lnTo>
                <a:lnTo>
                  <a:pt x="607" y="1251"/>
                </a:lnTo>
                <a:lnTo>
                  <a:pt x="304" y="796"/>
                </a:lnTo>
                <a:lnTo>
                  <a:pt x="1" y="360"/>
                </a:lnTo>
                <a:lnTo>
                  <a:pt x="1" y="360"/>
                </a:lnTo>
                <a:lnTo>
                  <a:pt x="209" y="265"/>
                </a:lnTo>
                <a:lnTo>
                  <a:pt x="209" y="265"/>
                </a:lnTo>
                <a:lnTo>
                  <a:pt x="247" y="265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24"/>
          <p:cNvSpPr/>
          <p:nvPr/>
        </p:nvSpPr>
        <p:spPr>
          <a:xfrm>
            <a:off x="4465295" y="209611"/>
            <a:ext cx="228191" cy="72833"/>
          </a:xfrm>
          <a:custGeom>
            <a:avLst/>
            <a:gdLst/>
            <a:ahLst/>
            <a:cxnLst/>
            <a:rect l="l" t="t" r="r" b="b"/>
            <a:pathLst>
              <a:path w="6711" h="2142" fill="none" extrusionOk="0">
                <a:moveTo>
                  <a:pt x="304" y="133"/>
                </a:moveTo>
                <a:lnTo>
                  <a:pt x="304" y="133"/>
                </a:lnTo>
                <a:lnTo>
                  <a:pt x="342" y="114"/>
                </a:lnTo>
                <a:lnTo>
                  <a:pt x="342" y="114"/>
                </a:lnTo>
                <a:lnTo>
                  <a:pt x="702" y="76"/>
                </a:lnTo>
                <a:lnTo>
                  <a:pt x="1081" y="38"/>
                </a:lnTo>
                <a:lnTo>
                  <a:pt x="1441" y="0"/>
                </a:lnTo>
                <a:lnTo>
                  <a:pt x="1801" y="0"/>
                </a:lnTo>
                <a:lnTo>
                  <a:pt x="1801" y="0"/>
                </a:lnTo>
                <a:lnTo>
                  <a:pt x="2370" y="19"/>
                </a:lnTo>
                <a:lnTo>
                  <a:pt x="2938" y="76"/>
                </a:lnTo>
                <a:lnTo>
                  <a:pt x="3488" y="171"/>
                </a:lnTo>
                <a:lnTo>
                  <a:pt x="4057" y="284"/>
                </a:lnTo>
                <a:lnTo>
                  <a:pt x="4057" y="284"/>
                </a:lnTo>
                <a:lnTo>
                  <a:pt x="4341" y="379"/>
                </a:lnTo>
                <a:lnTo>
                  <a:pt x="4758" y="531"/>
                </a:lnTo>
                <a:lnTo>
                  <a:pt x="5270" y="739"/>
                </a:lnTo>
                <a:lnTo>
                  <a:pt x="5781" y="986"/>
                </a:lnTo>
                <a:lnTo>
                  <a:pt x="6028" y="1118"/>
                </a:lnTo>
                <a:lnTo>
                  <a:pt x="6255" y="1251"/>
                </a:lnTo>
                <a:lnTo>
                  <a:pt x="6426" y="1403"/>
                </a:lnTo>
                <a:lnTo>
                  <a:pt x="6577" y="1535"/>
                </a:lnTo>
                <a:lnTo>
                  <a:pt x="6634" y="1611"/>
                </a:lnTo>
                <a:lnTo>
                  <a:pt x="6672" y="1687"/>
                </a:lnTo>
                <a:lnTo>
                  <a:pt x="6691" y="1763"/>
                </a:lnTo>
                <a:lnTo>
                  <a:pt x="6710" y="1839"/>
                </a:lnTo>
                <a:lnTo>
                  <a:pt x="6691" y="1896"/>
                </a:lnTo>
                <a:lnTo>
                  <a:pt x="6672" y="1971"/>
                </a:lnTo>
                <a:lnTo>
                  <a:pt x="6615" y="2047"/>
                </a:lnTo>
                <a:lnTo>
                  <a:pt x="6558" y="2104"/>
                </a:lnTo>
                <a:lnTo>
                  <a:pt x="6558" y="2104"/>
                </a:lnTo>
                <a:lnTo>
                  <a:pt x="6521" y="2123"/>
                </a:lnTo>
                <a:lnTo>
                  <a:pt x="6464" y="2142"/>
                </a:lnTo>
                <a:lnTo>
                  <a:pt x="6464" y="2142"/>
                </a:lnTo>
                <a:lnTo>
                  <a:pt x="6445" y="2142"/>
                </a:lnTo>
                <a:lnTo>
                  <a:pt x="6445" y="2142"/>
                </a:lnTo>
                <a:lnTo>
                  <a:pt x="6426" y="2085"/>
                </a:lnTo>
                <a:lnTo>
                  <a:pt x="6407" y="2028"/>
                </a:lnTo>
                <a:lnTo>
                  <a:pt x="6369" y="2009"/>
                </a:lnTo>
                <a:lnTo>
                  <a:pt x="6312" y="1990"/>
                </a:lnTo>
                <a:lnTo>
                  <a:pt x="6312" y="1990"/>
                </a:lnTo>
                <a:lnTo>
                  <a:pt x="6255" y="2009"/>
                </a:lnTo>
                <a:lnTo>
                  <a:pt x="6255" y="2009"/>
                </a:lnTo>
                <a:lnTo>
                  <a:pt x="6141" y="2047"/>
                </a:lnTo>
                <a:lnTo>
                  <a:pt x="6141" y="2047"/>
                </a:lnTo>
                <a:lnTo>
                  <a:pt x="5800" y="1914"/>
                </a:lnTo>
                <a:lnTo>
                  <a:pt x="5478" y="1744"/>
                </a:lnTo>
                <a:lnTo>
                  <a:pt x="5023" y="1498"/>
                </a:lnTo>
                <a:lnTo>
                  <a:pt x="5023" y="1498"/>
                </a:lnTo>
                <a:lnTo>
                  <a:pt x="4322" y="1213"/>
                </a:lnTo>
                <a:lnTo>
                  <a:pt x="3602" y="948"/>
                </a:lnTo>
                <a:lnTo>
                  <a:pt x="3602" y="948"/>
                </a:lnTo>
                <a:lnTo>
                  <a:pt x="3166" y="815"/>
                </a:lnTo>
                <a:lnTo>
                  <a:pt x="2711" y="683"/>
                </a:lnTo>
                <a:lnTo>
                  <a:pt x="2275" y="550"/>
                </a:lnTo>
                <a:lnTo>
                  <a:pt x="1820" y="436"/>
                </a:lnTo>
                <a:lnTo>
                  <a:pt x="910" y="247"/>
                </a:lnTo>
                <a:lnTo>
                  <a:pt x="1" y="114"/>
                </a:lnTo>
                <a:lnTo>
                  <a:pt x="1" y="114"/>
                </a:lnTo>
                <a:lnTo>
                  <a:pt x="171" y="57"/>
                </a:lnTo>
                <a:lnTo>
                  <a:pt x="171" y="57"/>
                </a:lnTo>
                <a:lnTo>
                  <a:pt x="228" y="114"/>
                </a:lnTo>
                <a:lnTo>
                  <a:pt x="304" y="133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24"/>
          <p:cNvSpPr/>
          <p:nvPr/>
        </p:nvSpPr>
        <p:spPr>
          <a:xfrm>
            <a:off x="4295146" y="214099"/>
            <a:ext cx="94799" cy="73513"/>
          </a:xfrm>
          <a:custGeom>
            <a:avLst/>
            <a:gdLst/>
            <a:ahLst/>
            <a:cxnLst/>
            <a:rect l="l" t="t" r="r" b="b"/>
            <a:pathLst>
              <a:path w="2788" h="2162" fill="none" extrusionOk="0">
                <a:moveTo>
                  <a:pt x="1" y="2162"/>
                </a:moveTo>
                <a:lnTo>
                  <a:pt x="1" y="2162"/>
                </a:lnTo>
                <a:lnTo>
                  <a:pt x="456" y="1574"/>
                </a:lnTo>
                <a:lnTo>
                  <a:pt x="911" y="1005"/>
                </a:lnTo>
                <a:lnTo>
                  <a:pt x="911" y="1005"/>
                </a:lnTo>
                <a:lnTo>
                  <a:pt x="1157" y="721"/>
                </a:lnTo>
                <a:lnTo>
                  <a:pt x="1422" y="418"/>
                </a:lnTo>
                <a:lnTo>
                  <a:pt x="1574" y="285"/>
                </a:lnTo>
                <a:lnTo>
                  <a:pt x="1726" y="171"/>
                </a:lnTo>
                <a:lnTo>
                  <a:pt x="1877" y="58"/>
                </a:lnTo>
                <a:lnTo>
                  <a:pt x="2048" y="1"/>
                </a:lnTo>
                <a:lnTo>
                  <a:pt x="2048" y="1"/>
                </a:lnTo>
                <a:lnTo>
                  <a:pt x="2048" y="1"/>
                </a:lnTo>
                <a:lnTo>
                  <a:pt x="2105" y="39"/>
                </a:lnTo>
                <a:lnTo>
                  <a:pt x="2162" y="77"/>
                </a:lnTo>
                <a:lnTo>
                  <a:pt x="2237" y="96"/>
                </a:lnTo>
                <a:lnTo>
                  <a:pt x="2294" y="96"/>
                </a:lnTo>
                <a:lnTo>
                  <a:pt x="2294" y="96"/>
                </a:lnTo>
                <a:lnTo>
                  <a:pt x="2351" y="96"/>
                </a:lnTo>
                <a:lnTo>
                  <a:pt x="2351" y="96"/>
                </a:lnTo>
                <a:lnTo>
                  <a:pt x="2579" y="399"/>
                </a:lnTo>
                <a:lnTo>
                  <a:pt x="2787" y="702"/>
                </a:lnTo>
                <a:lnTo>
                  <a:pt x="2787" y="702"/>
                </a:lnTo>
                <a:lnTo>
                  <a:pt x="2541" y="892"/>
                </a:lnTo>
                <a:lnTo>
                  <a:pt x="2313" y="1100"/>
                </a:lnTo>
                <a:lnTo>
                  <a:pt x="2124" y="1309"/>
                </a:lnTo>
                <a:lnTo>
                  <a:pt x="2029" y="1441"/>
                </a:lnTo>
                <a:lnTo>
                  <a:pt x="1972" y="1574"/>
                </a:lnTo>
                <a:lnTo>
                  <a:pt x="1972" y="1574"/>
                </a:lnTo>
                <a:lnTo>
                  <a:pt x="1953" y="1612"/>
                </a:lnTo>
                <a:lnTo>
                  <a:pt x="1953" y="1650"/>
                </a:lnTo>
                <a:lnTo>
                  <a:pt x="892" y="1934"/>
                </a:lnTo>
                <a:lnTo>
                  <a:pt x="892" y="1934"/>
                </a:lnTo>
                <a:lnTo>
                  <a:pt x="1" y="2162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24"/>
          <p:cNvSpPr/>
          <p:nvPr/>
        </p:nvSpPr>
        <p:spPr>
          <a:xfrm>
            <a:off x="4375732" y="223790"/>
            <a:ext cx="74125" cy="42571"/>
          </a:xfrm>
          <a:custGeom>
            <a:avLst/>
            <a:gdLst/>
            <a:ahLst/>
            <a:cxnLst/>
            <a:rect l="l" t="t" r="r" b="b"/>
            <a:pathLst>
              <a:path w="2180" h="1252" fill="none" extrusionOk="0">
                <a:moveTo>
                  <a:pt x="0" y="1251"/>
                </a:moveTo>
                <a:lnTo>
                  <a:pt x="0" y="1251"/>
                </a:lnTo>
                <a:lnTo>
                  <a:pt x="95" y="1137"/>
                </a:lnTo>
                <a:lnTo>
                  <a:pt x="209" y="1024"/>
                </a:lnTo>
                <a:lnTo>
                  <a:pt x="436" y="815"/>
                </a:lnTo>
                <a:lnTo>
                  <a:pt x="701" y="645"/>
                </a:lnTo>
                <a:lnTo>
                  <a:pt x="986" y="474"/>
                </a:lnTo>
                <a:lnTo>
                  <a:pt x="1289" y="341"/>
                </a:lnTo>
                <a:lnTo>
                  <a:pt x="1592" y="209"/>
                </a:lnTo>
                <a:lnTo>
                  <a:pt x="2180" y="0"/>
                </a:lnTo>
                <a:lnTo>
                  <a:pt x="2180" y="0"/>
                </a:lnTo>
                <a:lnTo>
                  <a:pt x="1251" y="777"/>
                </a:lnTo>
                <a:lnTo>
                  <a:pt x="1251" y="777"/>
                </a:lnTo>
                <a:lnTo>
                  <a:pt x="1213" y="815"/>
                </a:lnTo>
                <a:lnTo>
                  <a:pt x="1194" y="853"/>
                </a:lnTo>
                <a:lnTo>
                  <a:pt x="1194" y="929"/>
                </a:lnTo>
                <a:lnTo>
                  <a:pt x="1194" y="929"/>
                </a:lnTo>
                <a:lnTo>
                  <a:pt x="0" y="1251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24"/>
          <p:cNvSpPr/>
          <p:nvPr/>
        </p:nvSpPr>
        <p:spPr>
          <a:xfrm>
            <a:off x="4427926" y="224436"/>
            <a:ext cx="143083" cy="34173"/>
          </a:xfrm>
          <a:custGeom>
            <a:avLst/>
            <a:gdLst/>
            <a:ahLst/>
            <a:cxnLst/>
            <a:rect l="l" t="t" r="r" b="b"/>
            <a:pathLst>
              <a:path w="4208" h="1005" fill="none" extrusionOk="0">
                <a:moveTo>
                  <a:pt x="0" y="948"/>
                </a:moveTo>
                <a:lnTo>
                  <a:pt x="0" y="948"/>
                </a:lnTo>
                <a:lnTo>
                  <a:pt x="1043" y="57"/>
                </a:lnTo>
                <a:lnTo>
                  <a:pt x="1043" y="57"/>
                </a:lnTo>
                <a:lnTo>
                  <a:pt x="1100" y="0"/>
                </a:lnTo>
                <a:lnTo>
                  <a:pt x="1100" y="0"/>
                </a:lnTo>
                <a:lnTo>
                  <a:pt x="1896" y="133"/>
                </a:lnTo>
                <a:lnTo>
                  <a:pt x="2673" y="303"/>
                </a:lnTo>
                <a:lnTo>
                  <a:pt x="3450" y="493"/>
                </a:lnTo>
                <a:lnTo>
                  <a:pt x="4208" y="720"/>
                </a:lnTo>
                <a:lnTo>
                  <a:pt x="4208" y="720"/>
                </a:lnTo>
                <a:lnTo>
                  <a:pt x="3999" y="796"/>
                </a:lnTo>
                <a:lnTo>
                  <a:pt x="3810" y="872"/>
                </a:lnTo>
                <a:lnTo>
                  <a:pt x="3810" y="872"/>
                </a:lnTo>
                <a:lnTo>
                  <a:pt x="3677" y="910"/>
                </a:lnTo>
                <a:lnTo>
                  <a:pt x="3677" y="910"/>
                </a:lnTo>
                <a:lnTo>
                  <a:pt x="3620" y="872"/>
                </a:lnTo>
                <a:lnTo>
                  <a:pt x="3620" y="872"/>
                </a:lnTo>
                <a:lnTo>
                  <a:pt x="3545" y="872"/>
                </a:lnTo>
                <a:lnTo>
                  <a:pt x="3545" y="872"/>
                </a:lnTo>
                <a:lnTo>
                  <a:pt x="3507" y="872"/>
                </a:lnTo>
                <a:lnTo>
                  <a:pt x="3469" y="891"/>
                </a:lnTo>
                <a:lnTo>
                  <a:pt x="3469" y="891"/>
                </a:lnTo>
                <a:lnTo>
                  <a:pt x="3412" y="834"/>
                </a:lnTo>
                <a:lnTo>
                  <a:pt x="3412" y="834"/>
                </a:lnTo>
                <a:lnTo>
                  <a:pt x="3374" y="796"/>
                </a:lnTo>
                <a:lnTo>
                  <a:pt x="3317" y="796"/>
                </a:lnTo>
                <a:lnTo>
                  <a:pt x="3317" y="796"/>
                </a:lnTo>
                <a:lnTo>
                  <a:pt x="3241" y="815"/>
                </a:lnTo>
                <a:lnTo>
                  <a:pt x="3241" y="815"/>
                </a:lnTo>
                <a:lnTo>
                  <a:pt x="3203" y="777"/>
                </a:lnTo>
                <a:lnTo>
                  <a:pt x="3147" y="777"/>
                </a:lnTo>
                <a:lnTo>
                  <a:pt x="3147" y="777"/>
                </a:lnTo>
                <a:lnTo>
                  <a:pt x="2862" y="739"/>
                </a:lnTo>
                <a:lnTo>
                  <a:pt x="2616" y="739"/>
                </a:lnTo>
                <a:lnTo>
                  <a:pt x="2616" y="739"/>
                </a:lnTo>
                <a:lnTo>
                  <a:pt x="2369" y="758"/>
                </a:lnTo>
                <a:lnTo>
                  <a:pt x="2369" y="758"/>
                </a:lnTo>
                <a:lnTo>
                  <a:pt x="2313" y="720"/>
                </a:lnTo>
                <a:lnTo>
                  <a:pt x="2256" y="720"/>
                </a:lnTo>
                <a:lnTo>
                  <a:pt x="2256" y="720"/>
                </a:lnTo>
                <a:lnTo>
                  <a:pt x="2237" y="720"/>
                </a:lnTo>
                <a:lnTo>
                  <a:pt x="2237" y="720"/>
                </a:lnTo>
                <a:lnTo>
                  <a:pt x="1460" y="853"/>
                </a:lnTo>
                <a:lnTo>
                  <a:pt x="702" y="1005"/>
                </a:lnTo>
                <a:lnTo>
                  <a:pt x="702" y="1005"/>
                </a:lnTo>
                <a:lnTo>
                  <a:pt x="683" y="986"/>
                </a:lnTo>
                <a:lnTo>
                  <a:pt x="683" y="986"/>
                </a:lnTo>
                <a:lnTo>
                  <a:pt x="588" y="948"/>
                </a:lnTo>
                <a:lnTo>
                  <a:pt x="493" y="948"/>
                </a:lnTo>
                <a:lnTo>
                  <a:pt x="493" y="948"/>
                </a:lnTo>
                <a:lnTo>
                  <a:pt x="341" y="948"/>
                </a:lnTo>
                <a:lnTo>
                  <a:pt x="341" y="948"/>
                </a:lnTo>
                <a:lnTo>
                  <a:pt x="0" y="948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24"/>
          <p:cNvSpPr/>
          <p:nvPr/>
        </p:nvSpPr>
        <p:spPr>
          <a:xfrm>
            <a:off x="4789475" y="232154"/>
            <a:ext cx="114078" cy="33560"/>
          </a:xfrm>
          <a:custGeom>
            <a:avLst/>
            <a:gdLst/>
            <a:ahLst/>
            <a:cxnLst/>
            <a:rect l="l" t="t" r="r" b="b"/>
            <a:pathLst>
              <a:path w="3355" h="987" fill="none" extrusionOk="0">
                <a:moveTo>
                  <a:pt x="303" y="986"/>
                </a:moveTo>
                <a:lnTo>
                  <a:pt x="303" y="986"/>
                </a:lnTo>
                <a:lnTo>
                  <a:pt x="0" y="455"/>
                </a:lnTo>
                <a:lnTo>
                  <a:pt x="0" y="455"/>
                </a:lnTo>
                <a:lnTo>
                  <a:pt x="398" y="418"/>
                </a:lnTo>
                <a:lnTo>
                  <a:pt x="796" y="342"/>
                </a:lnTo>
                <a:lnTo>
                  <a:pt x="1592" y="190"/>
                </a:lnTo>
                <a:lnTo>
                  <a:pt x="1990" y="114"/>
                </a:lnTo>
                <a:lnTo>
                  <a:pt x="2407" y="57"/>
                </a:lnTo>
                <a:lnTo>
                  <a:pt x="2805" y="20"/>
                </a:lnTo>
                <a:lnTo>
                  <a:pt x="3203" y="1"/>
                </a:lnTo>
                <a:lnTo>
                  <a:pt x="3203" y="1"/>
                </a:lnTo>
                <a:lnTo>
                  <a:pt x="3355" y="1"/>
                </a:lnTo>
                <a:lnTo>
                  <a:pt x="3355" y="1"/>
                </a:lnTo>
                <a:lnTo>
                  <a:pt x="3317" y="190"/>
                </a:lnTo>
                <a:lnTo>
                  <a:pt x="3279" y="266"/>
                </a:lnTo>
                <a:lnTo>
                  <a:pt x="3241" y="342"/>
                </a:lnTo>
                <a:lnTo>
                  <a:pt x="3184" y="380"/>
                </a:lnTo>
                <a:lnTo>
                  <a:pt x="3109" y="418"/>
                </a:lnTo>
                <a:lnTo>
                  <a:pt x="3014" y="455"/>
                </a:lnTo>
                <a:lnTo>
                  <a:pt x="2881" y="474"/>
                </a:lnTo>
                <a:lnTo>
                  <a:pt x="2881" y="474"/>
                </a:lnTo>
                <a:lnTo>
                  <a:pt x="2521" y="531"/>
                </a:lnTo>
                <a:lnTo>
                  <a:pt x="2142" y="607"/>
                </a:lnTo>
                <a:lnTo>
                  <a:pt x="2142" y="607"/>
                </a:lnTo>
                <a:lnTo>
                  <a:pt x="303" y="986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24"/>
          <p:cNvSpPr/>
          <p:nvPr/>
        </p:nvSpPr>
        <p:spPr>
          <a:xfrm>
            <a:off x="4701170" y="250210"/>
            <a:ext cx="38049" cy="30330"/>
          </a:xfrm>
          <a:custGeom>
            <a:avLst/>
            <a:gdLst/>
            <a:ahLst/>
            <a:cxnLst/>
            <a:rect l="l" t="t" r="r" b="b"/>
            <a:pathLst>
              <a:path w="1119" h="892" fill="none" extrusionOk="0">
                <a:moveTo>
                  <a:pt x="190" y="891"/>
                </a:moveTo>
                <a:lnTo>
                  <a:pt x="190" y="891"/>
                </a:lnTo>
                <a:lnTo>
                  <a:pt x="228" y="853"/>
                </a:lnTo>
                <a:lnTo>
                  <a:pt x="247" y="796"/>
                </a:lnTo>
                <a:lnTo>
                  <a:pt x="266" y="758"/>
                </a:lnTo>
                <a:lnTo>
                  <a:pt x="266" y="702"/>
                </a:lnTo>
                <a:lnTo>
                  <a:pt x="266" y="702"/>
                </a:lnTo>
                <a:lnTo>
                  <a:pt x="152" y="474"/>
                </a:lnTo>
                <a:lnTo>
                  <a:pt x="1" y="266"/>
                </a:lnTo>
                <a:lnTo>
                  <a:pt x="1" y="266"/>
                </a:lnTo>
                <a:lnTo>
                  <a:pt x="19" y="266"/>
                </a:lnTo>
                <a:lnTo>
                  <a:pt x="19" y="266"/>
                </a:lnTo>
                <a:lnTo>
                  <a:pt x="304" y="152"/>
                </a:lnTo>
                <a:lnTo>
                  <a:pt x="569" y="76"/>
                </a:lnTo>
                <a:lnTo>
                  <a:pt x="834" y="19"/>
                </a:lnTo>
                <a:lnTo>
                  <a:pt x="1119" y="0"/>
                </a:lnTo>
                <a:lnTo>
                  <a:pt x="1119" y="0"/>
                </a:lnTo>
                <a:lnTo>
                  <a:pt x="1100" y="190"/>
                </a:lnTo>
                <a:lnTo>
                  <a:pt x="1062" y="379"/>
                </a:lnTo>
                <a:lnTo>
                  <a:pt x="1024" y="569"/>
                </a:lnTo>
                <a:lnTo>
                  <a:pt x="967" y="739"/>
                </a:lnTo>
                <a:lnTo>
                  <a:pt x="967" y="739"/>
                </a:lnTo>
                <a:lnTo>
                  <a:pt x="190" y="891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24"/>
          <p:cNvSpPr/>
          <p:nvPr/>
        </p:nvSpPr>
        <p:spPr>
          <a:xfrm>
            <a:off x="4553599" y="253440"/>
            <a:ext cx="108298" cy="59300"/>
          </a:xfrm>
          <a:custGeom>
            <a:avLst/>
            <a:gdLst/>
            <a:ahLst/>
            <a:cxnLst/>
            <a:rect l="l" t="t" r="r" b="b"/>
            <a:pathLst>
              <a:path w="3185" h="1744" fill="none" extrusionOk="0">
                <a:moveTo>
                  <a:pt x="171" y="815"/>
                </a:moveTo>
                <a:lnTo>
                  <a:pt x="171" y="815"/>
                </a:lnTo>
                <a:lnTo>
                  <a:pt x="95" y="607"/>
                </a:lnTo>
                <a:lnTo>
                  <a:pt x="0" y="398"/>
                </a:lnTo>
                <a:lnTo>
                  <a:pt x="0" y="398"/>
                </a:lnTo>
                <a:lnTo>
                  <a:pt x="190" y="322"/>
                </a:lnTo>
                <a:lnTo>
                  <a:pt x="190" y="322"/>
                </a:lnTo>
                <a:lnTo>
                  <a:pt x="796" y="114"/>
                </a:lnTo>
                <a:lnTo>
                  <a:pt x="796" y="114"/>
                </a:lnTo>
                <a:lnTo>
                  <a:pt x="834" y="95"/>
                </a:lnTo>
                <a:lnTo>
                  <a:pt x="872" y="57"/>
                </a:lnTo>
                <a:lnTo>
                  <a:pt x="910" y="0"/>
                </a:lnTo>
                <a:lnTo>
                  <a:pt x="910" y="0"/>
                </a:lnTo>
                <a:lnTo>
                  <a:pt x="1479" y="209"/>
                </a:lnTo>
                <a:lnTo>
                  <a:pt x="2047" y="436"/>
                </a:lnTo>
                <a:lnTo>
                  <a:pt x="2616" y="663"/>
                </a:lnTo>
                <a:lnTo>
                  <a:pt x="3184" y="929"/>
                </a:lnTo>
                <a:lnTo>
                  <a:pt x="3184" y="929"/>
                </a:lnTo>
                <a:lnTo>
                  <a:pt x="2900" y="1080"/>
                </a:lnTo>
                <a:lnTo>
                  <a:pt x="2635" y="1232"/>
                </a:lnTo>
                <a:lnTo>
                  <a:pt x="2369" y="1403"/>
                </a:lnTo>
                <a:lnTo>
                  <a:pt x="2104" y="1592"/>
                </a:lnTo>
                <a:lnTo>
                  <a:pt x="2104" y="1592"/>
                </a:lnTo>
                <a:lnTo>
                  <a:pt x="2066" y="1630"/>
                </a:lnTo>
                <a:lnTo>
                  <a:pt x="2047" y="1668"/>
                </a:lnTo>
                <a:lnTo>
                  <a:pt x="2028" y="1706"/>
                </a:lnTo>
                <a:lnTo>
                  <a:pt x="2028" y="1744"/>
                </a:lnTo>
                <a:lnTo>
                  <a:pt x="2028" y="1744"/>
                </a:lnTo>
                <a:lnTo>
                  <a:pt x="1611" y="1554"/>
                </a:lnTo>
                <a:lnTo>
                  <a:pt x="1175" y="1403"/>
                </a:lnTo>
                <a:lnTo>
                  <a:pt x="739" y="1251"/>
                </a:lnTo>
                <a:lnTo>
                  <a:pt x="284" y="1118"/>
                </a:lnTo>
                <a:lnTo>
                  <a:pt x="284" y="1118"/>
                </a:lnTo>
                <a:lnTo>
                  <a:pt x="607" y="986"/>
                </a:lnTo>
                <a:lnTo>
                  <a:pt x="948" y="872"/>
                </a:lnTo>
                <a:lnTo>
                  <a:pt x="1289" y="758"/>
                </a:lnTo>
                <a:lnTo>
                  <a:pt x="1649" y="663"/>
                </a:lnTo>
                <a:lnTo>
                  <a:pt x="1649" y="663"/>
                </a:lnTo>
                <a:lnTo>
                  <a:pt x="1706" y="625"/>
                </a:lnTo>
                <a:lnTo>
                  <a:pt x="1744" y="588"/>
                </a:lnTo>
                <a:lnTo>
                  <a:pt x="1763" y="531"/>
                </a:lnTo>
                <a:lnTo>
                  <a:pt x="1763" y="474"/>
                </a:lnTo>
                <a:lnTo>
                  <a:pt x="1744" y="436"/>
                </a:lnTo>
                <a:lnTo>
                  <a:pt x="1706" y="379"/>
                </a:lnTo>
                <a:lnTo>
                  <a:pt x="1668" y="341"/>
                </a:lnTo>
                <a:lnTo>
                  <a:pt x="1611" y="341"/>
                </a:lnTo>
                <a:lnTo>
                  <a:pt x="1611" y="341"/>
                </a:lnTo>
                <a:lnTo>
                  <a:pt x="1554" y="341"/>
                </a:lnTo>
                <a:lnTo>
                  <a:pt x="1554" y="341"/>
                </a:lnTo>
                <a:lnTo>
                  <a:pt x="1213" y="436"/>
                </a:lnTo>
                <a:lnTo>
                  <a:pt x="853" y="550"/>
                </a:lnTo>
                <a:lnTo>
                  <a:pt x="512" y="682"/>
                </a:lnTo>
                <a:lnTo>
                  <a:pt x="171" y="815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24"/>
          <p:cNvSpPr/>
          <p:nvPr/>
        </p:nvSpPr>
        <p:spPr>
          <a:xfrm>
            <a:off x="4245537" y="258574"/>
            <a:ext cx="33560" cy="32268"/>
          </a:xfrm>
          <a:custGeom>
            <a:avLst/>
            <a:gdLst/>
            <a:ahLst/>
            <a:cxnLst/>
            <a:rect l="l" t="t" r="r" b="b"/>
            <a:pathLst>
              <a:path w="987" h="949" fill="none" extrusionOk="0">
                <a:moveTo>
                  <a:pt x="190" y="948"/>
                </a:moveTo>
                <a:lnTo>
                  <a:pt x="190" y="948"/>
                </a:lnTo>
                <a:lnTo>
                  <a:pt x="114" y="474"/>
                </a:lnTo>
                <a:lnTo>
                  <a:pt x="0" y="1"/>
                </a:lnTo>
                <a:lnTo>
                  <a:pt x="0" y="1"/>
                </a:lnTo>
                <a:lnTo>
                  <a:pt x="626" y="171"/>
                </a:lnTo>
                <a:lnTo>
                  <a:pt x="626" y="171"/>
                </a:lnTo>
                <a:lnTo>
                  <a:pt x="664" y="171"/>
                </a:lnTo>
                <a:lnTo>
                  <a:pt x="664" y="171"/>
                </a:lnTo>
                <a:lnTo>
                  <a:pt x="740" y="152"/>
                </a:lnTo>
                <a:lnTo>
                  <a:pt x="796" y="114"/>
                </a:lnTo>
                <a:lnTo>
                  <a:pt x="796" y="114"/>
                </a:lnTo>
                <a:lnTo>
                  <a:pt x="872" y="266"/>
                </a:lnTo>
                <a:lnTo>
                  <a:pt x="929" y="418"/>
                </a:lnTo>
                <a:lnTo>
                  <a:pt x="967" y="588"/>
                </a:lnTo>
                <a:lnTo>
                  <a:pt x="986" y="778"/>
                </a:lnTo>
                <a:lnTo>
                  <a:pt x="986" y="778"/>
                </a:lnTo>
                <a:lnTo>
                  <a:pt x="778" y="797"/>
                </a:lnTo>
                <a:lnTo>
                  <a:pt x="569" y="816"/>
                </a:lnTo>
                <a:lnTo>
                  <a:pt x="380" y="873"/>
                </a:lnTo>
                <a:lnTo>
                  <a:pt x="190" y="948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24"/>
          <p:cNvSpPr/>
          <p:nvPr/>
        </p:nvSpPr>
        <p:spPr>
          <a:xfrm>
            <a:off x="4386035" y="261158"/>
            <a:ext cx="141178" cy="71575"/>
          </a:xfrm>
          <a:custGeom>
            <a:avLst/>
            <a:gdLst/>
            <a:ahLst/>
            <a:cxnLst/>
            <a:rect l="l" t="t" r="r" b="b"/>
            <a:pathLst>
              <a:path w="4152" h="2105" fill="none" extrusionOk="0">
                <a:moveTo>
                  <a:pt x="0" y="1934"/>
                </a:moveTo>
                <a:lnTo>
                  <a:pt x="19" y="1934"/>
                </a:lnTo>
                <a:lnTo>
                  <a:pt x="19" y="1934"/>
                </a:lnTo>
                <a:lnTo>
                  <a:pt x="531" y="1744"/>
                </a:lnTo>
                <a:lnTo>
                  <a:pt x="1043" y="1536"/>
                </a:lnTo>
                <a:lnTo>
                  <a:pt x="1554" y="1308"/>
                </a:lnTo>
                <a:lnTo>
                  <a:pt x="2028" y="1024"/>
                </a:lnTo>
                <a:lnTo>
                  <a:pt x="2028" y="1024"/>
                </a:lnTo>
                <a:lnTo>
                  <a:pt x="2407" y="797"/>
                </a:lnTo>
                <a:lnTo>
                  <a:pt x="2749" y="550"/>
                </a:lnTo>
                <a:lnTo>
                  <a:pt x="2749" y="550"/>
                </a:lnTo>
                <a:lnTo>
                  <a:pt x="3071" y="323"/>
                </a:lnTo>
                <a:lnTo>
                  <a:pt x="3241" y="228"/>
                </a:lnTo>
                <a:lnTo>
                  <a:pt x="3393" y="152"/>
                </a:lnTo>
                <a:lnTo>
                  <a:pt x="3564" y="76"/>
                </a:lnTo>
                <a:lnTo>
                  <a:pt x="3734" y="38"/>
                </a:lnTo>
                <a:lnTo>
                  <a:pt x="3905" y="19"/>
                </a:lnTo>
                <a:lnTo>
                  <a:pt x="4094" y="0"/>
                </a:lnTo>
                <a:lnTo>
                  <a:pt x="4094" y="0"/>
                </a:lnTo>
                <a:lnTo>
                  <a:pt x="4151" y="0"/>
                </a:lnTo>
                <a:lnTo>
                  <a:pt x="4151" y="0"/>
                </a:lnTo>
                <a:lnTo>
                  <a:pt x="3469" y="588"/>
                </a:lnTo>
                <a:lnTo>
                  <a:pt x="2749" y="1119"/>
                </a:lnTo>
                <a:lnTo>
                  <a:pt x="2028" y="1612"/>
                </a:lnTo>
                <a:lnTo>
                  <a:pt x="1270" y="2085"/>
                </a:lnTo>
                <a:lnTo>
                  <a:pt x="1251" y="2104"/>
                </a:lnTo>
                <a:lnTo>
                  <a:pt x="1251" y="2104"/>
                </a:lnTo>
                <a:lnTo>
                  <a:pt x="1232" y="2085"/>
                </a:lnTo>
                <a:lnTo>
                  <a:pt x="1232" y="2085"/>
                </a:lnTo>
                <a:lnTo>
                  <a:pt x="948" y="2010"/>
                </a:lnTo>
                <a:lnTo>
                  <a:pt x="645" y="1972"/>
                </a:lnTo>
                <a:lnTo>
                  <a:pt x="360" y="1934"/>
                </a:lnTo>
                <a:lnTo>
                  <a:pt x="76" y="1934"/>
                </a:lnTo>
                <a:lnTo>
                  <a:pt x="76" y="1934"/>
                </a:lnTo>
                <a:lnTo>
                  <a:pt x="0" y="1934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24"/>
          <p:cNvSpPr/>
          <p:nvPr/>
        </p:nvSpPr>
        <p:spPr>
          <a:xfrm>
            <a:off x="4456930" y="264389"/>
            <a:ext cx="24516" cy="17409"/>
          </a:xfrm>
          <a:custGeom>
            <a:avLst/>
            <a:gdLst/>
            <a:ahLst/>
            <a:cxnLst/>
            <a:rect l="l" t="t" r="r" b="b"/>
            <a:pathLst>
              <a:path w="721" h="512" fill="none" extrusionOk="0">
                <a:moveTo>
                  <a:pt x="0" y="512"/>
                </a:moveTo>
                <a:lnTo>
                  <a:pt x="0" y="512"/>
                </a:lnTo>
                <a:lnTo>
                  <a:pt x="0" y="341"/>
                </a:lnTo>
                <a:lnTo>
                  <a:pt x="0" y="152"/>
                </a:lnTo>
                <a:lnTo>
                  <a:pt x="0" y="152"/>
                </a:lnTo>
                <a:lnTo>
                  <a:pt x="720" y="0"/>
                </a:lnTo>
                <a:lnTo>
                  <a:pt x="720" y="0"/>
                </a:lnTo>
                <a:lnTo>
                  <a:pt x="645" y="57"/>
                </a:lnTo>
                <a:lnTo>
                  <a:pt x="645" y="57"/>
                </a:lnTo>
                <a:lnTo>
                  <a:pt x="322" y="303"/>
                </a:lnTo>
                <a:lnTo>
                  <a:pt x="0" y="512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24"/>
          <p:cNvSpPr/>
          <p:nvPr/>
        </p:nvSpPr>
        <p:spPr>
          <a:xfrm>
            <a:off x="4259716" y="266973"/>
            <a:ext cx="188850" cy="79940"/>
          </a:xfrm>
          <a:custGeom>
            <a:avLst/>
            <a:gdLst/>
            <a:ahLst/>
            <a:cxnLst/>
            <a:rect l="l" t="t" r="r" b="b"/>
            <a:pathLst>
              <a:path w="5554" h="2351" fill="none" extrusionOk="0">
                <a:moveTo>
                  <a:pt x="778" y="2350"/>
                </a:moveTo>
                <a:lnTo>
                  <a:pt x="778" y="2350"/>
                </a:lnTo>
                <a:lnTo>
                  <a:pt x="683" y="2331"/>
                </a:lnTo>
                <a:lnTo>
                  <a:pt x="607" y="2331"/>
                </a:lnTo>
                <a:lnTo>
                  <a:pt x="531" y="2293"/>
                </a:lnTo>
                <a:lnTo>
                  <a:pt x="455" y="2256"/>
                </a:lnTo>
                <a:lnTo>
                  <a:pt x="342" y="2161"/>
                </a:lnTo>
                <a:lnTo>
                  <a:pt x="247" y="2028"/>
                </a:lnTo>
                <a:lnTo>
                  <a:pt x="171" y="1876"/>
                </a:lnTo>
                <a:lnTo>
                  <a:pt x="114" y="1725"/>
                </a:lnTo>
                <a:lnTo>
                  <a:pt x="0" y="1346"/>
                </a:lnTo>
                <a:lnTo>
                  <a:pt x="0" y="1346"/>
                </a:lnTo>
                <a:lnTo>
                  <a:pt x="247" y="1232"/>
                </a:lnTo>
                <a:lnTo>
                  <a:pt x="493" y="1137"/>
                </a:lnTo>
                <a:lnTo>
                  <a:pt x="740" y="1042"/>
                </a:lnTo>
                <a:lnTo>
                  <a:pt x="986" y="967"/>
                </a:lnTo>
                <a:lnTo>
                  <a:pt x="2028" y="701"/>
                </a:lnTo>
                <a:lnTo>
                  <a:pt x="2028" y="701"/>
                </a:lnTo>
                <a:lnTo>
                  <a:pt x="4568" y="0"/>
                </a:lnTo>
                <a:lnTo>
                  <a:pt x="4568" y="0"/>
                </a:lnTo>
                <a:lnTo>
                  <a:pt x="4625" y="190"/>
                </a:lnTo>
                <a:lnTo>
                  <a:pt x="4663" y="360"/>
                </a:lnTo>
                <a:lnTo>
                  <a:pt x="4682" y="531"/>
                </a:lnTo>
                <a:lnTo>
                  <a:pt x="4701" y="739"/>
                </a:lnTo>
                <a:lnTo>
                  <a:pt x="4701" y="739"/>
                </a:lnTo>
                <a:lnTo>
                  <a:pt x="4720" y="815"/>
                </a:lnTo>
                <a:lnTo>
                  <a:pt x="4758" y="853"/>
                </a:lnTo>
                <a:lnTo>
                  <a:pt x="4815" y="891"/>
                </a:lnTo>
                <a:lnTo>
                  <a:pt x="4871" y="910"/>
                </a:lnTo>
                <a:lnTo>
                  <a:pt x="4871" y="910"/>
                </a:lnTo>
                <a:lnTo>
                  <a:pt x="4928" y="891"/>
                </a:lnTo>
                <a:lnTo>
                  <a:pt x="4985" y="853"/>
                </a:lnTo>
                <a:lnTo>
                  <a:pt x="5023" y="815"/>
                </a:lnTo>
                <a:lnTo>
                  <a:pt x="5023" y="739"/>
                </a:lnTo>
                <a:lnTo>
                  <a:pt x="5023" y="739"/>
                </a:lnTo>
                <a:lnTo>
                  <a:pt x="5023" y="550"/>
                </a:lnTo>
                <a:lnTo>
                  <a:pt x="5004" y="379"/>
                </a:lnTo>
                <a:lnTo>
                  <a:pt x="4966" y="209"/>
                </a:lnTo>
                <a:lnTo>
                  <a:pt x="4928" y="38"/>
                </a:lnTo>
                <a:lnTo>
                  <a:pt x="4928" y="38"/>
                </a:lnTo>
                <a:lnTo>
                  <a:pt x="5364" y="19"/>
                </a:lnTo>
                <a:lnTo>
                  <a:pt x="5364" y="19"/>
                </a:lnTo>
                <a:lnTo>
                  <a:pt x="5364" y="19"/>
                </a:lnTo>
                <a:lnTo>
                  <a:pt x="5402" y="76"/>
                </a:lnTo>
                <a:lnTo>
                  <a:pt x="5459" y="114"/>
                </a:lnTo>
                <a:lnTo>
                  <a:pt x="5459" y="114"/>
                </a:lnTo>
                <a:lnTo>
                  <a:pt x="5459" y="152"/>
                </a:lnTo>
                <a:lnTo>
                  <a:pt x="5459" y="152"/>
                </a:lnTo>
                <a:lnTo>
                  <a:pt x="5478" y="474"/>
                </a:lnTo>
                <a:lnTo>
                  <a:pt x="5478" y="474"/>
                </a:lnTo>
                <a:lnTo>
                  <a:pt x="5497" y="550"/>
                </a:lnTo>
                <a:lnTo>
                  <a:pt x="5554" y="607"/>
                </a:lnTo>
                <a:lnTo>
                  <a:pt x="5554" y="607"/>
                </a:lnTo>
                <a:lnTo>
                  <a:pt x="5099" y="853"/>
                </a:lnTo>
                <a:lnTo>
                  <a:pt x="4625" y="1080"/>
                </a:lnTo>
                <a:lnTo>
                  <a:pt x="4132" y="1270"/>
                </a:lnTo>
                <a:lnTo>
                  <a:pt x="3639" y="1441"/>
                </a:lnTo>
                <a:lnTo>
                  <a:pt x="3639" y="1441"/>
                </a:lnTo>
                <a:lnTo>
                  <a:pt x="3621" y="1441"/>
                </a:lnTo>
                <a:lnTo>
                  <a:pt x="3621" y="1441"/>
                </a:lnTo>
                <a:lnTo>
                  <a:pt x="3583" y="1441"/>
                </a:lnTo>
                <a:lnTo>
                  <a:pt x="3583" y="1441"/>
                </a:lnTo>
                <a:lnTo>
                  <a:pt x="3526" y="1459"/>
                </a:lnTo>
                <a:lnTo>
                  <a:pt x="3526" y="1459"/>
                </a:lnTo>
                <a:lnTo>
                  <a:pt x="2938" y="1687"/>
                </a:lnTo>
                <a:lnTo>
                  <a:pt x="2351" y="1895"/>
                </a:lnTo>
                <a:lnTo>
                  <a:pt x="1744" y="2104"/>
                </a:lnTo>
                <a:lnTo>
                  <a:pt x="1138" y="2293"/>
                </a:lnTo>
                <a:lnTo>
                  <a:pt x="1138" y="2293"/>
                </a:lnTo>
                <a:lnTo>
                  <a:pt x="948" y="2331"/>
                </a:lnTo>
                <a:lnTo>
                  <a:pt x="778" y="2350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24"/>
          <p:cNvSpPr/>
          <p:nvPr/>
        </p:nvSpPr>
        <p:spPr>
          <a:xfrm>
            <a:off x="4744353" y="266973"/>
            <a:ext cx="27100" cy="40633"/>
          </a:xfrm>
          <a:custGeom>
            <a:avLst/>
            <a:gdLst/>
            <a:ahLst/>
            <a:cxnLst/>
            <a:rect l="l" t="t" r="r" b="b"/>
            <a:pathLst>
              <a:path w="797" h="1195" fill="none" extrusionOk="0">
                <a:moveTo>
                  <a:pt x="626" y="1194"/>
                </a:moveTo>
                <a:lnTo>
                  <a:pt x="626" y="1194"/>
                </a:lnTo>
                <a:lnTo>
                  <a:pt x="493" y="986"/>
                </a:lnTo>
                <a:lnTo>
                  <a:pt x="342" y="796"/>
                </a:lnTo>
                <a:lnTo>
                  <a:pt x="171" y="607"/>
                </a:lnTo>
                <a:lnTo>
                  <a:pt x="0" y="436"/>
                </a:lnTo>
                <a:lnTo>
                  <a:pt x="0" y="436"/>
                </a:lnTo>
                <a:lnTo>
                  <a:pt x="57" y="227"/>
                </a:lnTo>
                <a:lnTo>
                  <a:pt x="114" y="0"/>
                </a:lnTo>
                <a:lnTo>
                  <a:pt x="114" y="0"/>
                </a:lnTo>
                <a:lnTo>
                  <a:pt x="285" y="190"/>
                </a:lnTo>
                <a:lnTo>
                  <a:pt x="436" y="398"/>
                </a:lnTo>
                <a:lnTo>
                  <a:pt x="607" y="569"/>
                </a:lnTo>
                <a:lnTo>
                  <a:pt x="702" y="663"/>
                </a:lnTo>
                <a:lnTo>
                  <a:pt x="796" y="739"/>
                </a:lnTo>
                <a:lnTo>
                  <a:pt x="796" y="739"/>
                </a:lnTo>
                <a:lnTo>
                  <a:pt x="759" y="796"/>
                </a:lnTo>
                <a:lnTo>
                  <a:pt x="759" y="796"/>
                </a:lnTo>
                <a:lnTo>
                  <a:pt x="740" y="910"/>
                </a:lnTo>
                <a:lnTo>
                  <a:pt x="721" y="1005"/>
                </a:lnTo>
                <a:lnTo>
                  <a:pt x="626" y="1194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24"/>
          <p:cNvSpPr/>
          <p:nvPr/>
        </p:nvSpPr>
        <p:spPr>
          <a:xfrm>
            <a:off x="4431768" y="268877"/>
            <a:ext cx="114758" cy="87046"/>
          </a:xfrm>
          <a:custGeom>
            <a:avLst/>
            <a:gdLst/>
            <a:ahLst/>
            <a:cxnLst/>
            <a:rect l="l" t="t" r="r" b="b"/>
            <a:pathLst>
              <a:path w="3375" h="2560" fill="none" extrusionOk="0">
                <a:moveTo>
                  <a:pt x="1" y="2560"/>
                </a:moveTo>
                <a:lnTo>
                  <a:pt x="1" y="2560"/>
                </a:lnTo>
                <a:lnTo>
                  <a:pt x="1" y="2162"/>
                </a:lnTo>
                <a:lnTo>
                  <a:pt x="1" y="2162"/>
                </a:lnTo>
                <a:lnTo>
                  <a:pt x="39" y="2162"/>
                </a:lnTo>
                <a:lnTo>
                  <a:pt x="77" y="2143"/>
                </a:lnTo>
                <a:lnTo>
                  <a:pt x="77" y="2143"/>
                </a:lnTo>
                <a:lnTo>
                  <a:pt x="513" y="1896"/>
                </a:lnTo>
                <a:lnTo>
                  <a:pt x="930" y="1631"/>
                </a:lnTo>
                <a:lnTo>
                  <a:pt x="1347" y="1347"/>
                </a:lnTo>
                <a:lnTo>
                  <a:pt x="1745" y="1062"/>
                </a:lnTo>
                <a:lnTo>
                  <a:pt x="1745" y="1062"/>
                </a:lnTo>
                <a:lnTo>
                  <a:pt x="2105" y="797"/>
                </a:lnTo>
                <a:lnTo>
                  <a:pt x="2446" y="513"/>
                </a:lnTo>
                <a:lnTo>
                  <a:pt x="2446" y="513"/>
                </a:lnTo>
                <a:lnTo>
                  <a:pt x="2598" y="380"/>
                </a:lnTo>
                <a:lnTo>
                  <a:pt x="2768" y="209"/>
                </a:lnTo>
                <a:lnTo>
                  <a:pt x="2863" y="134"/>
                </a:lnTo>
                <a:lnTo>
                  <a:pt x="2939" y="58"/>
                </a:lnTo>
                <a:lnTo>
                  <a:pt x="3034" y="20"/>
                </a:lnTo>
                <a:lnTo>
                  <a:pt x="3109" y="1"/>
                </a:lnTo>
                <a:lnTo>
                  <a:pt x="3109" y="1"/>
                </a:lnTo>
                <a:lnTo>
                  <a:pt x="3166" y="1"/>
                </a:lnTo>
                <a:lnTo>
                  <a:pt x="3242" y="39"/>
                </a:lnTo>
                <a:lnTo>
                  <a:pt x="3280" y="96"/>
                </a:lnTo>
                <a:lnTo>
                  <a:pt x="3337" y="153"/>
                </a:lnTo>
                <a:lnTo>
                  <a:pt x="3337" y="153"/>
                </a:lnTo>
                <a:lnTo>
                  <a:pt x="3375" y="228"/>
                </a:lnTo>
                <a:lnTo>
                  <a:pt x="3375" y="285"/>
                </a:lnTo>
                <a:lnTo>
                  <a:pt x="3375" y="361"/>
                </a:lnTo>
                <a:lnTo>
                  <a:pt x="3337" y="437"/>
                </a:lnTo>
                <a:lnTo>
                  <a:pt x="3261" y="588"/>
                </a:lnTo>
                <a:lnTo>
                  <a:pt x="3109" y="740"/>
                </a:lnTo>
                <a:lnTo>
                  <a:pt x="2920" y="911"/>
                </a:lnTo>
                <a:lnTo>
                  <a:pt x="2692" y="1081"/>
                </a:lnTo>
                <a:lnTo>
                  <a:pt x="2446" y="1252"/>
                </a:lnTo>
                <a:lnTo>
                  <a:pt x="2162" y="1441"/>
                </a:lnTo>
                <a:lnTo>
                  <a:pt x="1574" y="1783"/>
                </a:lnTo>
                <a:lnTo>
                  <a:pt x="987" y="2086"/>
                </a:lnTo>
                <a:lnTo>
                  <a:pt x="437" y="2370"/>
                </a:lnTo>
                <a:lnTo>
                  <a:pt x="1" y="2560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24"/>
          <p:cNvSpPr/>
          <p:nvPr/>
        </p:nvSpPr>
        <p:spPr>
          <a:xfrm>
            <a:off x="4645100" y="286932"/>
            <a:ext cx="116697" cy="44509"/>
          </a:xfrm>
          <a:custGeom>
            <a:avLst/>
            <a:gdLst/>
            <a:ahLst/>
            <a:cxnLst/>
            <a:rect l="l" t="t" r="r" b="b"/>
            <a:pathLst>
              <a:path w="3432" h="1309" fill="none" extrusionOk="0">
                <a:moveTo>
                  <a:pt x="1233" y="285"/>
                </a:moveTo>
                <a:lnTo>
                  <a:pt x="1233" y="285"/>
                </a:lnTo>
                <a:lnTo>
                  <a:pt x="1308" y="285"/>
                </a:lnTo>
                <a:lnTo>
                  <a:pt x="1346" y="247"/>
                </a:lnTo>
                <a:lnTo>
                  <a:pt x="1365" y="228"/>
                </a:lnTo>
                <a:lnTo>
                  <a:pt x="1365" y="228"/>
                </a:lnTo>
                <a:lnTo>
                  <a:pt x="1972" y="114"/>
                </a:lnTo>
                <a:lnTo>
                  <a:pt x="2597" y="1"/>
                </a:lnTo>
                <a:lnTo>
                  <a:pt x="2597" y="1"/>
                </a:lnTo>
                <a:lnTo>
                  <a:pt x="2825" y="228"/>
                </a:lnTo>
                <a:lnTo>
                  <a:pt x="3033" y="455"/>
                </a:lnTo>
                <a:lnTo>
                  <a:pt x="3223" y="702"/>
                </a:lnTo>
                <a:lnTo>
                  <a:pt x="3374" y="986"/>
                </a:lnTo>
                <a:lnTo>
                  <a:pt x="3374" y="986"/>
                </a:lnTo>
                <a:lnTo>
                  <a:pt x="3412" y="1024"/>
                </a:lnTo>
                <a:lnTo>
                  <a:pt x="3431" y="1043"/>
                </a:lnTo>
                <a:lnTo>
                  <a:pt x="3431" y="1043"/>
                </a:lnTo>
                <a:lnTo>
                  <a:pt x="3374" y="1176"/>
                </a:lnTo>
                <a:lnTo>
                  <a:pt x="3317" y="1308"/>
                </a:lnTo>
                <a:lnTo>
                  <a:pt x="3317" y="1308"/>
                </a:lnTo>
                <a:lnTo>
                  <a:pt x="2502" y="1081"/>
                </a:lnTo>
                <a:lnTo>
                  <a:pt x="1668" y="872"/>
                </a:lnTo>
                <a:lnTo>
                  <a:pt x="1270" y="778"/>
                </a:lnTo>
                <a:lnTo>
                  <a:pt x="853" y="702"/>
                </a:lnTo>
                <a:lnTo>
                  <a:pt x="437" y="645"/>
                </a:lnTo>
                <a:lnTo>
                  <a:pt x="1" y="588"/>
                </a:lnTo>
                <a:lnTo>
                  <a:pt x="1" y="588"/>
                </a:lnTo>
                <a:lnTo>
                  <a:pt x="437" y="342"/>
                </a:lnTo>
                <a:lnTo>
                  <a:pt x="872" y="133"/>
                </a:lnTo>
                <a:lnTo>
                  <a:pt x="872" y="133"/>
                </a:lnTo>
                <a:lnTo>
                  <a:pt x="910" y="152"/>
                </a:lnTo>
                <a:lnTo>
                  <a:pt x="910" y="152"/>
                </a:lnTo>
                <a:lnTo>
                  <a:pt x="929" y="209"/>
                </a:lnTo>
                <a:lnTo>
                  <a:pt x="948" y="247"/>
                </a:lnTo>
                <a:lnTo>
                  <a:pt x="1005" y="285"/>
                </a:lnTo>
                <a:lnTo>
                  <a:pt x="1062" y="285"/>
                </a:lnTo>
                <a:lnTo>
                  <a:pt x="1062" y="285"/>
                </a:lnTo>
                <a:lnTo>
                  <a:pt x="1100" y="285"/>
                </a:lnTo>
                <a:lnTo>
                  <a:pt x="1100" y="285"/>
                </a:lnTo>
                <a:lnTo>
                  <a:pt x="1157" y="266"/>
                </a:lnTo>
                <a:lnTo>
                  <a:pt x="1157" y="266"/>
                </a:lnTo>
                <a:lnTo>
                  <a:pt x="1233" y="285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24"/>
          <p:cNvSpPr/>
          <p:nvPr/>
        </p:nvSpPr>
        <p:spPr>
          <a:xfrm>
            <a:off x="4777846" y="292101"/>
            <a:ext cx="25196" cy="19993"/>
          </a:xfrm>
          <a:custGeom>
            <a:avLst/>
            <a:gdLst/>
            <a:ahLst/>
            <a:cxnLst/>
            <a:rect l="l" t="t" r="r" b="b"/>
            <a:pathLst>
              <a:path w="741" h="588" fill="none" extrusionOk="0">
                <a:moveTo>
                  <a:pt x="134" y="76"/>
                </a:moveTo>
                <a:lnTo>
                  <a:pt x="134" y="76"/>
                </a:lnTo>
                <a:lnTo>
                  <a:pt x="285" y="57"/>
                </a:lnTo>
                <a:lnTo>
                  <a:pt x="437" y="38"/>
                </a:lnTo>
                <a:lnTo>
                  <a:pt x="740" y="0"/>
                </a:lnTo>
                <a:lnTo>
                  <a:pt x="740" y="0"/>
                </a:lnTo>
                <a:lnTo>
                  <a:pt x="702" y="152"/>
                </a:lnTo>
                <a:lnTo>
                  <a:pt x="683" y="303"/>
                </a:lnTo>
                <a:lnTo>
                  <a:pt x="683" y="436"/>
                </a:lnTo>
                <a:lnTo>
                  <a:pt x="702" y="588"/>
                </a:lnTo>
                <a:lnTo>
                  <a:pt x="702" y="588"/>
                </a:lnTo>
                <a:lnTo>
                  <a:pt x="1" y="474"/>
                </a:lnTo>
                <a:lnTo>
                  <a:pt x="1" y="474"/>
                </a:lnTo>
                <a:lnTo>
                  <a:pt x="58" y="285"/>
                </a:lnTo>
                <a:lnTo>
                  <a:pt x="115" y="76"/>
                </a:lnTo>
                <a:lnTo>
                  <a:pt x="115" y="76"/>
                </a:lnTo>
                <a:lnTo>
                  <a:pt x="134" y="76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24"/>
          <p:cNvSpPr/>
          <p:nvPr/>
        </p:nvSpPr>
        <p:spPr>
          <a:xfrm>
            <a:off x="4529730" y="299819"/>
            <a:ext cx="106394" cy="41279"/>
          </a:xfrm>
          <a:custGeom>
            <a:avLst/>
            <a:gdLst/>
            <a:ahLst/>
            <a:cxnLst/>
            <a:rect l="l" t="t" r="r" b="b"/>
            <a:pathLst>
              <a:path w="3129" h="1214" fill="none" extrusionOk="0">
                <a:moveTo>
                  <a:pt x="2901" y="1214"/>
                </a:moveTo>
                <a:lnTo>
                  <a:pt x="2901" y="1214"/>
                </a:lnTo>
                <a:lnTo>
                  <a:pt x="2200" y="948"/>
                </a:lnTo>
                <a:lnTo>
                  <a:pt x="1479" y="721"/>
                </a:lnTo>
                <a:lnTo>
                  <a:pt x="740" y="531"/>
                </a:lnTo>
                <a:lnTo>
                  <a:pt x="1" y="399"/>
                </a:lnTo>
                <a:lnTo>
                  <a:pt x="1" y="399"/>
                </a:lnTo>
                <a:lnTo>
                  <a:pt x="570" y="1"/>
                </a:lnTo>
                <a:lnTo>
                  <a:pt x="570" y="1"/>
                </a:lnTo>
                <a:lnTo>
                  <a:pt x="911" y="76"/>
                </a:lnTo>
                <a:lnTo>
                  <a:pt x="1233" y="171"/>
                </a:lnTo>
                <a:lnTo>
                  <a:pt x="1555" y="266"/>
                </a:lnTo>
                <a:lnTo>
                  <a:pt x="1877" y="380"/>
                </a:lnTo>
                <a:lnTo>
                  <a:pt x="2200" y="512"/>
                </a:lnTo>
                <a:lnTo>
                  <a:pt x="2503" y="645"/>
                </a:lnTo>
                <a:lnTo>
                  <a:pt x="2825" y="797"/>
                </a:lnTo>
                <a:lnTo>
                  <a:pt x="3128" y="948"/>
                </a:lnTo>
                <a:lnTo>
                  <a:pt x="3128" y="948"/>
                </a:lnTo>
                <a:lnTo>
                  <a:pt x="2901" y="1214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24"/>
          <p:cNvSpPr/>
          <p:nvPr/>
        </p:nvSpPr>
        <p:spPr>
          <a:xfrm>
            <a:off x="4496237" y="321751"/>
            <a:ext cx="126999" cy="43183"/>
          </a:xfrm>
          <a:custGeom>
            <a:avLst/>
            <a:gdLst/>
            <a:ahLst/>
            <a:cxnLst/>
            <a:rect l="l" t="t" r="r" b="b"/>
            <a:pathLst>
              <a:path w="3735" h="1270" fill="none" extrusionOk="0">
                <a:moveTo>
                  <a:pt x="3241" y="1270"/>
                </a:moveTo>
                <a:lnTo>
                  <a:pt x="3241" y="1270"/>
                </a:lnTo>
                <a:lnTo>
                  <a:pt x="3090" y="1251"/>
                </a:lnTo>
                <a:lnTo>
                  <a:pt x="2900" y="1213"/>
                </a:lnTo>
                <a:lnTo>
                  <a:pt x="2711" y="1137"/>
                </a:lnTo>
                <a:lnTo>
                  <a:pt x="2521" y="1061"/>
                </a:lnTo>
                <a:lnTo>
                  <a:pt x="1934" y="796"/>
                </a:lnTo>
                <a:lnTo>
                  <a:pt x="1934" y="796"/>
                </a:lnTo>
                <a:lnTo>
                  <a:pt x="1460" y="626"/>
                </a:lnTo>
                <a:lnTo>
                  <a:pt x="986" y="512"/>
                </a:lnTo>
                <a:lnTo>
                  <a:pt x="493" y="417"/>
                </a:lnTo>
                <a:lnTo>
                  <a:pt x="0" y="360"/>
                </a:lnTo>
                <a:lnTo>
                  <a:pt x="0" y="360"/>
                </a:lnTo>
                <a:lnTo>
                  <a:pt x="588" y="0"/>
                </a:lnTo>
                <a:lnTo>
                  <a:pt x="588" y="0"/>
                </a:lnTo>
                <a:lnTo>
                  <a:pt x="664" y="38"/>
                </a:lnTo>
                <a:lnTo>
                  <a:pt x="664" y="38"/>
                </a:lnTo>
                <a:lnTo>
                  <a:pt x="1043" y="95"/>
                </a:lnTo>
                <a:lnTo>
                  <a:pt x="1441" y="171"/>
                </a:lnTo>
                <a:lnTo>
                  <a:pt x="1839" y="265"/>
                </a:lnTo>
                <a:lnTo>
                  <a:pt x="2218" y="360"/>
                </a:lnTo>
                <a:lnTo>
                  <a:pt x="2597" y="474"/>
                </a:lnTo>
                <a:lnTo>
                  <a:pt x="2976" y="588"/>
                </a:lnTo>
                <a:lnTo>
                  <a:pt x="3355" y="720"/>
                </a:lnTo>
                <a:lnTo>
                  <a:pt x="3734" y="853"/>
                </a:lnTo>
                <a:lnTo>
                  <a:pt x="3734" y="853"/>
                </a:lnTo>
                <a:lnTo>
                  <a:pt x="3583" y="1005"/>
                </a:lnTo>
                <a:lnTo>
                  <a:pt x="3469" y="1175"/>
                </a:lnTo>
                <a:lnTo>
                  <a:pt x="3469" y="1175"/>
                </a:lnTo>
                <a:lnTo>
                  <a:pt x="3431" y="1232"/>
                </a:lnTo>
                <a:lnTo>
                  <a:pt x="3374" y="1251"/>
                </a:lnTo>
                <a:lnTo>
                  <a:pt x="3317" y="1270"/>
                </a:lnTo>
                <a:lnTo>
                  <a:pt x="3241" y="1270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24"/>
          <p:cNvSpPr/>
          <p:nvPr/>
        </p:nvSpPr>
        <p:spPr>
          <a:xfrm>
            <a:off x="4382805" y="337834"/>
            <a:ext cx="38695" cy="18089"/>
          </a:xfrm>
          <a:custGeom>
            <a:avLst/>
            <a:gdLst/>
            <a:ahLst/>
            <a:cxnLst/>
            <a:rect l="l" t="t" r="r" b="b"/>
            <a:pathLst>
              <a:path w="1138" h="532" fill="none" extrusionOk="0">
                <a:moveTo>
                  <a:pt x="19" y="532"/>
                </a:moveTo>
                <a:lnTo>
                  <a:pt x="19" y="532"/>
                </a:lnTo>
                <a:lnTo>
                  <a:pt x="1" y="1"/>
                </a:lnTo>
                <a:lnTo>
                  <a:pt x="1" y="1"/>
                </a:lnTo>
                <a:lnTo>
                  <a:pt x="190" y="1"/>
                </a:lnTo>
                <a:lnTo>
                  <a:pt x="190" y="1"/>
                </a:lnTo>
                <a:lnTo>
                  <a:pt x="569" y="20"/>
                </a:lnTo>
                <a:lnTo>
                  <a:pt x="948" y="77"/>
                </a:lnTo>
                <a:lnTo>
                  <a:pt x="948" y="77"/>
                </a:lnTo>
                <a:lnTo>
                  <a:pt x="1005" y="96"/>
                </a:lnTo>
                <a:lnTo>
                  <a:pt x="1062" y="134"/>
                </a:lnTo>
                <a:lnTo>
                  <a:pt x="1081" y="172"/>
                </a:lnTo>
                <a:lnTo>
                  <a:pt x="1100" y="228"/>
                </a:lnTo>
                <a:lnTo>
                  <a:pt x="1138" y="380"/>
                </a:lnTo>
                <a:lnTo>
                  <a:pt x="1138" y="532"/>
                </a:lnTo>
                <a:lnTo>
                  <a:pt x="1138" y="532"/>
                </a:lnTo>
                <a:lnTo>
                  <a:pt x="853" y="494"/>
                </a:lnTo>
                <a:lnTo>
                  <a:pt x="588" y="494"/>
                </a:lnTo>
                <a:lnTo>
                  <a:pt x="588" y="494"/>
                </a:lnTo>
                <a:lnTo>
                  <a:pt x="304" y="494"/>
                </a:lnTo>
                <a:lnTo>
                  <a:pt x="19" y="532"/>
                </a:lnTo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27"/>
          <p:cNvSpPr txBox="1">
            <a:spLocks noGrp="1"/>
          </p:cNvSpPr>
          <p:nvPr>
            <p:ph type="title"/>
          </p:nvPr>
        </p:nvSpPr>
        <p:spPr>
          <a:xfrm>
            <a:off x="2321700" y="530350"/>
            <a:ext cx="4500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 MENU</a:t>
            </a:r>
            <a:endParaRPr/>
          </a:p>
        </p:txBody>
      </p:sp>
      <p:sp>
        <p:nvSpPr>
          <p:cNvPr id="1005" name="Google Shape;1005;p27"/>
          <p:cNvSpPr/>
          <p:nvPr/>
        </p:nvSpPr>
        <p:spPr>
          <a:xfrm rot="82099" flipH="1">
            <a:off x="2179339" y="1177499"/>
            <a:ext cx="923053" cy="878084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27"/>
          <p:cNvSpPr txBox="1">
            <a:spLocks noGrp="1"/>
          </p:cNvSpPr>
          <p:nvPr>
            <p:ph type="body" idx="4294967295"/>
          </p:nvPr>
        </p:nvSpPr>
        <p:spPr>
          <a:xfrm>
            <a:off x="1092701" y="3144025"/>
            <a:ext cx="2194500" cy="15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Mercury is the smallest</a:t>
            </a:r>
            <a:endParaRPr sz="1400"/>
          </a:p>
        </p:txBody>
      </p:sp>
      <p:sp>
        <p:nvSpPr>
          <p:cNvPr id="1007" name="Google Shape;1007;p27"/>
          <p:cNvSpPr txBox="1">
            <a:spLocks noGrp="1"/>
          </p:cNvSpPr>
          <p:nvPr>
            <p:ph type="body" idx="4294967295"/>
          </p:nvPr>
        </p:nvSpPr>
        <p:spPr>
          <a:xfrm>
            <a:off x="3647984" y="3043582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$5</a:t>
            </a:r>
            <a:endParaRPr sz="2000" b="1"/>
          </a:p>
        </p:txBody>
      </p:sp>
      <p:cxnSp>
        <p:nvCxnSpPr>
          <p:cNvPr id="1008" name="Google Shape;1008;p27"/>
          <p:cNvCxnSpPr/>
          <p:nvPr/>
        </p:nvCxnSpPr>
        <p:spPr>
          <a:xfrm>
            <a:off x="3002797" y="3277571"/>
            <a:ext cx="668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09" name="Google Shape;1009;p27"/>
          <p:cNvSpPr/>
          <p:nvPr/>
        </p:nvSpPr>
        <p:spPr>
          <a:xfrm>
            <a:off x="1727089" y="2108000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C5D8E3"/>
          </a:solidFill>
          <a:ln w="19050" cap="flat" cmpd="sng">
            <a:solidFill>
              <a:srgbClr val="C5D8E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27"/>
          <p:cNvSpPr txBox="1">
            <a:spLocks noGrp="1"/>
          </p:cNvSpPr>
          <p:nvPr>
            <p:ph type="body" idx="4294967295"/>
          </p:nvPr>
        </p:nvSpPr>
        <p:spPr>
          <a:xfrm>
            <a:off x="1862625" y="2150507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Patrick Hand"/>
                <a:ea typeface="Patrick Hand"/>
                <a:cs typeface="Patrick Hand"/>
                <a:sym typeface="Patrick Hand"/>
              </a:rPr>
              <a:t>PIZZAS</a:t>
            </a:r>
            <a:endParaRPr sz="2400" dirty="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011" name="Google Shape;1011;p27"/>
          <p:cNvSpPr/>
          <p:nvPr/>
        </p:nvSpPr>
        <p:spPr>
          <a:xfrm rot="82099" flipH="1">
            <a:off x="6041019" y="1111882"/>
            <a:ext cx="923053" cy="878084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rgbClr val="C5D8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27"/>
          <p:cNvSpPr/>
          <p:nvPr/>
        </p:nvSpPr>
        <p:spPr>
          <a:xfrm>
            <a:off x="5584009" y="2108000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rgbClr val="C5D8E3"/>
          </a:solidFill>
          <a:ln w="19050" cap="flat" cmpd="sng">
            <a:solidFill>
              <a:srgbClr val="C5D8E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27"/>
          <p:cNvSpPr txBox="1">
            <a:spLocks noGrp="1"/>
          </p:cNvSpPr>
          <p:nvPr>
            <p:ph type="body" idx="4294967295"/>
          </p:nvPr>
        </p:nvSpPr>
        <p:spPr>
          <a:xfrm>
            <a:off x="5719546" y="2150507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HOT DOG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014" name="Google Shape;1014;p27"/>
          <p:cNvSpPr txBox="1">
            <a:spLocks noGrp="1"/>
          </p:cNvSpPr>
          <p:nvPr>
            <p:ph type="title"/>
          </p:nvPr>
        </p:nvSpPr>
        <p:spPr>
          <a:xfrm>
            <a:off x="1092707" y="2753125"/>
            <a:ext cx="1368600" cy="2115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MERCURY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015" name="Google Shape;1015;p27"/>
          <p:cNvSpPr/>
          <p:nvPr/>
        </p:nvSpPr>
        <p:spPr>
          <a:xfrm>
            <a:off x="958271" y="3460025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27"/>
          <p:cNvSpPr txBox="1">
            <a:spLocks noGrp="1"/>
          </p:cNvSpPr>
          <p:nvPr>
            <p:ph type="body" idx="4294967295"/>
          </p:nvPr>
        </p:nvSpPr>
        <p:spPr>
          <a:xfrm>
            <a:off x="1092701" y="4134625"/>
            <a:ext cx="2194500" cy="15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Jupiter is the biggest</a:t>
            </a:r>
            <a:endParaRPr sz="1400"/>
          </a:p>
        </p:txBody>
      </p:sp>
      <p:sp>
        <p:nvSpPr>
          <p:cNvPr id="1017" name="Google Shape;1017;p27"/>
          <p:cNvSpPr txBox="1">
            <a:spLocks noGrp="1"/>
          </p:cNvSpPr>
          <p:nvPr>
            <p:ph type="body" idx="4294967295"/>
          </p:nvPr>
        </p:nvSpPr>
        <p:spPr>
          <a:xfrm>
            <a:off x="3647984" y="4034182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$6</a:t>
            </a:r>
            <a:endParaRPr sz="2000" b="1"/>
          </a:p>
        </p:txBody>
      </p:sp>
      <p:cxnSp>
        <p:nvCxnSpPr>
          <p:cNvPr id="1018" name="Google Shape;1018;p27"/>
          <p:cNvCxnSpPr/>
          <p:nvPr/>
        </p:nvCxnSpPr>
        <p:spPr>
          <a:xfrm>
            <a:off x="2864725" y="4268175"/>
            <a:ext cx="806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19" name="Google Shape;1019;p27"/>
          <p:cNvSpPr txBox="1">
            <a:spLocks noGrp="1"/>
          </p:cNvSpPr>
          <p:nvPr>
            <p:ph type="title"/>
          </p:nvPr>
        </p:nvSpPr>
        <p:spPr>
          <a:xfrm>
            <a:off x="1092707" y="3743725"/>
            <a:ext cx="1368600" cy="2115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JUPITER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020" name="Google Shape;1020;p27"/>
          <p:cNvSpPr/>
          <p:nvPr/>
        </p:nvSpPr>
        <p:spPr>
          <a:xfrm>
            <a:off x="958271" y="4450625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27"/>
          <p:cNvSpPr txBox="1">
            <a:spLocks noGrp="1"/>
          </p:cNvSpPr>
          <p:nvPr>
            <p:ph type="body" idx="4294967295"/>
          </p:nvPr>
        </p:nvSpPr>
        <p:spPr>
          <a:xfrm>
            <a:off x="4945455" y="3144025"/>
            <a:ext cx="2194500" cy="15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Neptune is far away</a:t>
            </a:r>
            <a:endParaRPr sz="1400"/>
          </a:p>
        </p:txBody>
      </p:sp>
      <p:sp>
        <p:nvSpPr>
          <p:cNvPr id="1022" name="Google Shape;1022;p27"/>
          <p:cNvSpPr txBox="1">
            <a:spLocks noGrp="1"/>
          </p:cNvSpPr>
          <p:nvPr>
            <p:ph type="body" idx="4294967295"/>
          </p:nvPr>
        </p:nvSpPr>
        <p:spPr>
          <a:xfrm>
            <a:off x="7500739" y="3043582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$8</a:t>
            </a:r>
            <a:endParaRPr sz="2000" b="1"/>
          </a:p>
        </p:txBody>
      </p:sp>
      <p:cxnSp>
        <p:nvCxnSpPr>
          <p:cNvPr id="1023" name="Google Shape;1023;p27"/>
          <p:cNvCxnSpPr/>
          <p:nvPr/>
        </p:nvCxnSpPr>
        <p:spPr>
          <a:xfrm>
            <a:off x="6653677" y="3277575"/>
            <a:ext cx="870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24" name="Google Shape;1024;p27"/>
          <p:cNvSpPr txBox="1">
            <a:spLocks noGrp="1"/>
          </p:cNvSpPr>
          <p:nvPr>
            <p:ph type="title"/>
          </p:nvPr>
        </p:nvSpPr>
        <p:spPr>
          <a:xfrm>
            <a:off x="4945462" y="2753125"/>
            <a:ext cx="1368600" cy="2115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NEPTUNE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025" name="Google Shape;1025;p27"/>
          <p:cNvSpPr/>
          <p:nvPr/>
        </p:nvSpPr>
        <p:spPr>
          <a:xfrm>
            <a:off x="4811026" y="3460025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27"/>
          <p:cNvSpPr txBox="1">
            <a:spLocks noGrp="1"/>
          </p:cNvSpPr>
          <p:nvPr>
            <p:ph type="body" idx="4294967295"/>
          </p:nvPr>
        </p:nvSpPr>
        <p:spPr>
          <a:xfrm>
            <a:off x="4945455" y="4134625"/>
            <a:ext cx="2194500" cy="15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Venus is a hot planet</a:t>
            </a:r>
            <a:endParaRPr sz="1400"/>
          </a:p>
        </p:txBody>
      </p:sp>
      <p:sp>
        <p:nvSpPr>
          <p:cNvPr id="1027" name="Google Shape;1027;p27"/>
          <p:cNvSpPr txBox="1">
            <a:spLocks noGrp="1"/>
          </p:cNvSpPr>
          <p:nvPr>
            <p:ph type="body" idx="4294967295"/>
          </p:nvPr>
        </p:nvSpPr>
        <p:spPr>
          <a:xfrm>
            <a:off x="7500739" y="4034182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/>
              <a:t>$10</a:t>
            </a:r>
            <a:endParaRPr sz="2000" b="1"/>
          </a:p>
        </p:txBody>
      </p:sp>
      <p:cxnSp>
        <p:nvCxnSpPr>
          <p:cNvPr id="1028" name="Google Shape;1028;p27"/>
          <p:cNvCxnSpPr/>
          <p:nvPr/>
        </p:nvCxnSpPr>
        <p:spPr>
          <a:xfrm>
            <a:off x="6727775" y="4268175"/>
            <a:ext cx="79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29" name="Google Shape;1029;p27"/>
          <p:cNvSpPr txBox="1">
            <a:spLocks noGrp="1"/>
          </p:cNvSpPr>
          <p:nvPr>
            <p:ph type="title"/>
          </p:nvPr>
        </p:nvSpPr>
        <p:spPr>
          <a:xfrm>
            <a:off x="4945462" y="3743725"/>
            <a:ext cx="1368600" cy="2115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VENUS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030" name="Google Shape;1030;p27"/>
          <p:cNvSpPr/>
          <p:nvPr/>
        </p:nvSpPr>
        <p:spPr>
          <a:xfrm>
            <a:off x="4811026" y="4450625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1" name="Google Shape;1031;p27"/>
          <p:cNvGrpSpPr/>
          <p:nvPr/>
        </p:nvGrpSpPr>
        <p:grpSpPr>
          <a:xfrm flipH="1">
            <a:off x="1088263" y="822857"/>
            <a:ext cx="636765" cy="391233"/>
            <a:chOff x="83000" y="3568688"/>
            <a:chExt cx="468175" cy="287650"/>
          </a:xfrm>
        </p:grpSpPr>
        <p:sp>
          <p:nvSpPr>
            <p:cNvPr id="1032" name="Google Shape;1032;p27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7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7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7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7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7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" name="Google Shape;1038;p27"/>
          <p:cNvGrpSpPr/>
          <p:nvPr/>
        </p:nvGrpSpPr>
        <p:grpSpPr>
          <a:xfrm>
            <a:off x="7711288" y="1244697"/>
            <a:ext cx="551725" cy="484026"/>
            <a:chOff x="734050" y="4906100"/>
            <a:chExt cx="405650" cy="355875"/>
          </a:xfrm>
        </p:grpSpPr>
        <p:sp>
          <p:nvSpPr>
            <p:cNvPr id="1039" name="Google Shape;1039;p27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extrusionOk="0">
                  <a:moveTo>
                    <a:pt x="6918" y="0"/>
                  </a:move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7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fill="none" extrusionOk="0">
                  <a:moveTo>
                    <a:pt x="6937" y="0"/>
                  </a:moveTo>
                  <a:lnTo>
                    <a:pt x="6937" y="0"/>
                  </a:lnTo>
                  <a:lnTo>
                    <a:pt x="6918" y="0"/>
                  </a:lnTo>
                  <a:lnTo>
                    <a:pt x="6918" y="0"/>
                  </a:ln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171" y="4511"/>
                  </a:lnTo>
                  <a:lnTo>
                    <a:pt x="171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7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extrusionOk="0">
                  <a:moveTo>
                    <a:pt x="513" y="0"/>
                  </a:move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7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fill="none" extrusionOk="0">
                  <a:moveTo>
                    <a:pt x="570" y="0"/>
                  </a:moveTo>
                  <a:lnTo>
                    <a:pt x="570" y="0"/>
                  </a:lnTo>
                  <a:lnTo>
                    <a:pt x="513" y="0"/>
                  </a:ln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7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extrusionOk="0">
                  <a:moveTo>
                    <a:pt x="607" y="0"/>
                  </a:move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7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fill="none" extrusionOk="0">
                  <a:moveTo>
                    <a:pt x="702" y="0"/>
                  </a:moveTo>
                  <a:lnTo>
                    <a:pt x="702" y="0"/>
                  </a:lnTo>
                  <a:lnTo>
                    <a:pt x="607" y="0"/>
                  </a:ln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285" y="1422"/>
                  </a:lnTo>
                  <a:lnTo>
                    <a:pt x="285" y="1422"/>
                  </a:lnTo>
                  <a:lnTo>
                    <a:pt x="323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02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7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extrusionOk="0">
                  <a:moveTo>
                    <a:pt x="569" y="341"/>
                  </a:moveTo>
                  <a:lnTo>
                    <a:pt x="607" y="360"/>
                  </a:lnTo>
                  <a:lnTo>
                    <a:pt x="645" y="398"/>
                  </a:lnTo>
                  <a:lnTo>
                    <a:pt x="645" y="455"/>
                  </a:lnTo>
                  <a:lnTo>
                    <a:pt x="626" y="512"/>
                  </a:lnTo>
                  <a:lnTo>
                    <a:pt x="607" y="550"/>
                  </a:lnTo>
                  <a:lnTo>
                    <a:pt x="569" y="569"/>
                  </a:lnTo>
                  <a:lnTo>
                    <a:pt x="456" y="607"/>
                  </a:lnTo>
                  <a:lnTo>
                    <a:pt x="361" y="626"/>
                  </a:lnTo>
                  <a:lnTo>
                    <a:pt x="304" y="626"/>
                  </a:lnTo>
                  <a:lnTo>
                    <a:pt x="380" y="569"/>
                  </a:lnTo>
                  <a:lnTo>
                    <a:pt x="418" y="493"/>
                  </a:lnTo>
                  <a:lnTo>
                    <a:pt x="418" y="436"/>
                  </a:lnTo>
                  <a:lnTo>
                    <a:pt x="418" y="398"/>
                  </a:lnTo>
                  <a:lnTo>
                    <a:pt x="493" y="360"/>
                  </a:lnTo>
                  <a:lnTo>
                    <a:pt x="569" y="341"/>
                  </a:lnTo>
                  <a:close/>
                  <a:moveTo>
                    <a:pt x="569" y="0"/>
                  </a:move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7"/>
            <p:cNvSpPr/>
            <p:nvPr/>
          </p:nvSpPr>
          <p:spPr>
            <a:xfrm>
              <a:off x="1028775" y="5028825"/>
              <a:ext cx="8575" cy="7125"/>
            </a:xfrm>
            <a:custGeom>
              <a:avLst/>
              <a:gdLst/>
              <a:ahLst/>
              <a:cxnLst/>
              <a:rect l="l" t="t" r="r" b="b"/>
              <a:pathLst>
                <a:path w="343" h="285" fill="none" extrusionOk="0">
                  <a:moveTo>
                    <a:pt x="58" y="285"/>
                  </a:moveTo>
                  <a:lnTo>
                    <a:pt x="58" y="285"/>
                  </a:lnTo>
                  <a:lnTo>
                    <a:pt x="1" y="285"/>
                  </a:lnTo>
                  <a:lnTo>
                    <a:pt x="1" y="285"/>
                  </a:lnTo>
                  <a:lnTo>
                    <a:pt x="77" y="228"/>
                  </a:lnTo>
                  <a:lnTo>
                    <a:pt x="77" y="228"/>
                  </a:lnTo>
                  <a:lnTo>
                    <a:pt x="115" y="152"/>
                  </a:lnTo>
                  <a:lnTo>
                    <a:pt x="115" y="9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90" y="19"/>
                  </a:lnTo>
                  <a:lnTo>
                    <a:pt x="190" y="19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304" y="19"/>
                  </a:lnTo>
                  <a:lnTo>
                    <a:pt x="342" y="57"/>
                  </a:lnTo>
                  <a:lnTo>
                    <a:pt x="342" y="57"/>
                  </a:lnTo>
                  <a:lnTo>
                    <a:pt x="342" y="114"/>
                  </a:lnTo>
                  <a:lnTo>
                    <a:pt x="323" y="171"/>
                  </a:lnTo>
                  <a:lnTo>
                    <a:pt x="304" y="209"/>
                  </a:lnTo>
                  <a:lnTo>
                    <a:pt x="266" y="228"/>
                  </a:lnTo>
                  <a:lnTo>
                    <a:pt x="153" y="266"/>
                  </a:lnTo>
                  <a:lnTo>
                    <a:pt x="58" y="28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7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fill="none" extrusionOk="0">
                  <a:moveTo>
                    <a:pt x="569" y="0"/>
                  </a:moveTo>
                  <a:lnTo>
                    <a:pt x="569" y="0"/>
                  </a:ln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7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extrusionOk="0">
                  <a:moveTo>
                    <a:pt x="14690" y="2995"/>
                  </a:moveTo>
                  <a:lnTo>
                    <a:pt x="14766" y="3147"/>
                  </a:lnTo>
                  <a:lnTo>
                    <a:pt x="14785" y="3298"/>
                  </a:lnTo>
                  <a:lnTo>
                    <a:pt x="14785" y="3431"/>
                  </a:lnTo>
                  <a:lnTo>
                    <a:pt x="14766" y="3564"/>
                  </a:lnTo>
                  <a:lnTo>
                    <a:pt x="14690" y="3696"/>
                  </a:lnTo>
                  <a:lnTo>
                    <a:pt x="14614" y="3829"/>
                  </a:lnTo>
                  <a:lnTo>
                    <a:pt x="14500" y="3924"/>
                  </a:lnTo>
                  <a:lnTo>
                    <a:pt x="14368" y="4018"/>
                  </a:lnTo>
                  <a:lnTo>
                    <a:pt x="14197" y="4094"/>
                  </a:lnTo>
                  <a:lnTo>
                    <a:pt x="14045" y="4170"/>
                  </a:lnTo>
                  <a:lnTo>
                    <a:pt x="13723" y="4303"/>
                  </a:lnTo>
                  <a:lnTo>
                    <a:pt x="13780" y="3943"/>
                  </a:lnTo>
                  <a:lnTo>
                    <a:pt x="13780" y="3867"/>
                  </a:lnTo>
                  <a:lnTo>
                    <a:pt x="13723" y="3791"/>
                  </a:lnTo>
                  <a:lnTo>
                    <a:pt x="13666" y="3753"/>
                  </a:lnTo>
                  <a:lnTo>
                    <a:pt x="13591" y="3734"/>
                  </a:lnTo>
                  <a:lnTo>
                    <a:pt x="13553" y="3753"/>
                  </a:lnTo>
                  <a:lnTo>
                    <a:pt x="13515" y="3772"/>
                  </a:lnTo>
                  <a:lnTo>
                    <a:pt x="13477" y="3810"/>
                  </a:lnTo>
                  <a:lnTo>
                    <a:pt x="13458" y="3867"/>
                  </a:lnTo>
                  <a:lnTo>
                    <a:pt x="13382" y="4379"/>
                  </a:lnTo>
                  <a:lnTo>
                    <a:pt x="13325" y="4644"/>
                  </a:lnTo>
                  <a:lnTo>
                    <a:pt x="13249" y="4909"/>
                  </a:lnTo>
                  <a:lnTo>
                    <a:pt x="13192" y="5023"/>
                  </a:lnTo>
                  <a:lnTo>
                    <a:pt x="13136" y="5118"/>
                  </a:lnTo>
                  <a:lnTo>
                    <a:pt x="13060" y="5212"/>
                  </a:lnTo>
                  <a:lnTo>
                    <a:pt x="12984" y="5307"/>
                  </a:lnTo>
                  <a:lnTo>
                    <a:pt x="12889" y="5364"/>
                  </a:lnTo>
                  <a:lnTo>
                    <a:pt x="12794" y="5421"/>
                  </a:lnTo>
                  <a:lnTo>
                    <a:pt x="12662" y="5459"/>
                  </a:lnTo>
                  <a:lnTo>
                    <a:pt x="12415" y="5459"/>
                  </a:lnTo>
                  <a:lnTo>
                    <a:pt x="12302" y="5440"/>
                  </a:lnTo>
                  <a:lnTo>
                    <a:pt x="11866" y="5326"/>
                  </a:lnTo>
                  <a:lnTo>
                    <a:pt x="11449" y="5212"/>
                  </a:lnTo>
                  <a:lnTo>
                    <a:pt x="11032" y="5061"/>
                  </a:lnTo>
                  <a:lnTo>
                    <a:pt x="10615" y="4909"/>
                  </a:lnTo>
                  <a:lnTo>
                    <a:pt x="10804" y="4833"/>
                  </a:lnTo>
                  <a:lnTo>
                    <a:pt x="11013" y="4777"/>
                  </a:lnTo>
                  <a:lnTo>
                    <a:pt x="11449" y="4701"/>
                  </a:lnTo>
                  <a:lnTo>
                    <a:pt x="11866" y="4606"/>
                  </a:lnTo>
                  <a:lnTo>
                    <a:pt x="12036" y="4549"/>
                  </a:lnTo>
                  <a:lnTo>
                    <a:pt x="12207" y="4473"/>
                  </a:lnTo>
                  <a:lnTo>
                    <a:pt x="12359" y="4379"/>
                  </a:lnTo>
                  <a:lnTo>
                    <a:pt x="12510" y="4246"/>
                  </a:lnTo>
                  <a:lnTo>
                    <a:pt x="12662" y="4113"/>
                  </a:lnTo>
                  <a:lnTo>
                    <a:pt x="12794" y="3962"/>
                  </a:lnTo>
                  <a:lnTo>
                    <a:pt x="12927" y="3810"/>
                  </a:lnTo>
                  <a:lnTo>
                    <a:pt x="13079" y="3677"/>
                  </a:lnTo>
                  <a:lnTo>
                    <a:pt x="13230" y="3564"/>
                  </a:lnTo>
                  <a:lnTo>
                    <a:pt x="13382" y="3469"/>
                  </a:lnTo>
                  <a:lnTo>
                    <a:pt x="13553" y="3393"/>
                  </a:lnTo>
                  <a:lnTo>
                    <a:pt x="13742" y="3317"/>
                  </a:lnTo>
                  <a:lnTo>
                    <a:pt x="13932" y="3260"/>
                  </a:lnTo>
                  <a:lnTo>
                    <a:pt x="14140" y="3203"/>
                  </a:lnTo>
                  <a:lnTo>
                    <a:pt x="14406" y="3128"/>
                  </a:lnTo>
                  <a:lnTo>
                    <a:pt x="14557" y="3071"/>
                  </a:lnTo>
                  <a:lnTo>
                    <a:pt x="14690" y="2995"/>
                  </a:lnTo>
                  <a:close/>
                  <a:moveTo>
                    <a:pt x="1043" y="1839"/>
                  </a:moveTo>
                  <a:lnTo>
                    <a:pt x="1138" y="1877"/>
                  </a:lnTo>
                  <a:lnTo>
                    <a:pt x="1233" y="1915"/>
                  </a:lnTo>
                  <a:lnTo>
                    <a:pt x="1309" y="1971"/>
                  </a:lnTo>
                  <a:lnTo>
                    <a:pt x="1366" y="2047"/>
                  </a:lnTo>
                  <a:lnTo>
                    <a:pt x="1422" y="2161"/>
                  </a:lnTo>
                  <a:lnTo>
                    <a:pt x="1441" y="2294"/>
                  </a:lnTo>
                  <a:lnTo>
                    <a:pt x="1441" y="2445"/>
                  </a:lnTo>
                  <a:lnTo>
                    <a:pt x="1422" y="2654"/>
                  </a:lnTo>
                  <a:lnTo>
                    <a:pt x="1422" y="2767"/>
                  </a:lnTo>
                  <a:lnTo>
                    <a:pt x="1441" y="2862"/>
                  </a:lnTo>
                  <a:lnTo>
                    <a:pt x="1479" y="2938"/>
                  </a:lnTo>
                  <a:lnTo>
                    <a:pt x="1536" y="3014"/>
                  </a:lnTo>
                  <a:lnTo>
                    <a:pt x="1593" y="3090"/>
                  </a:lnTo>
                  <a:lnTo>
                    <a:pt x="1688" y="3147"/>
                  </a:lnTo>
                  <a:lnTo>
                    <a:pt x="1858" y="3222"/>
                  </a:lnTo>
                  <a:lnTo>
                    <a:pt x="1953" y="3241"/>
                  </a:lnTo>
                  <a:lnTo>
                    <a:pt x="2029" y="3241"/>
                  </a:lnTo>
                  <a:lnTo>
                    <a:pt x="2256" y="3222"/>
                  </a:lnTo>
                  <a:lnTo>
                    <a:pt x="2484" y="3203"/>
                  </a:lnTo>
                  <a:lnTo>
                    <a:pt x="2598" y="3184"/>
                  </a:lnTo>
                  <a:lnTo>
                    <a:pt x="2711" y="3203"/>
                  </a:lnTo>
                  <a:lnTo>
                    <a:pt x="2825" y="3222"/>
                  </a:lnTo>
                  <a:lnTo>
                    <a:pt x="2939" y="3260"/>
                  </a:lnTo>
                  <a:lnTo>
                    <a:pt x="3033" y="3317"/>
                  </a:lnTo>
                  <a:lnTo>
                    <a:pt x="3128" y="3374"/>
                  </a:lnTo>
                  <a:lnTo>
                    <a:pt x="3204" y="3450"/>
                  </a:lnTo>
                  <a:lnTo>
                    <a:pt x="3356" y="3620"/>
                  </a:lnTo>
                  <a:lnTo>
                    <a:pt x="3488" y="3829"/>
                  </a:lnTo>
                  <a:lnTo>
                    <a:pt x="3602" y="4037"/>
                  </a:lnTo>
                  <a:lnTo>
                    <a:pt x="3811" y="4454"/>
                  </a:lnTo>
                  <a:lnTo>
                    <a:pt x="3905" y="4644"/>
                  </a:lnTo>
                  <a:lnTo>
                    <a:pt x="3981" y="4758"/>
                  </a:lnTo>
                  <a:lnTo>
                    <a:pt x="4038" y="4852"/>
                  </a:lnTo>
                  <a:lnTo>
                    <a:pt x="4133" y="4928"/>
                  </a:lnTo>
                  <a:lnTo>
                    <a:pt x="4228" y="5004"/>
                  </a:lnTo>
                  <a:lnTo>
                    <a:pt x="4322" y="5042"/>
                  </a:lnTo>
                  <a:lnTo>
                    <a:pt x="4436" y="5061"/>
                  </a:lnTo>
                  <a:lnTo>
                    <a:pt x="4531" y="5042"/>
                  </a:lnTo>
                  <a:lnTo>
                    <a:pt x="4701" y="5004"/>
                  </a:lnTo>
                  <a:lnTo>
                    <a:pt x="4872" y="4947"/>
                  </a:lnTo>
                  <a:lnTo>
                    <a:pt x="5024" y="4890"/>
                  </a:lnTo>
                  <a:lnTo>
                    <a:pt x="5175" y="4871"/>
                  </a:lnTo>
                  <a:lnTo>
                    <a:pt x="5308" y="4890"/>
                  </a:lnTo>
                  <a:lnTo>
                    <a:pt x="5422" y="4947"/>
                  </a:lnTo>
                  <a:lnTo>
                    <a:pt x="5554" y="5061"/>
                  </a:lnTo>
                  <a:lnTo>
                    <a:pt x="5668" y="5250"/>
                  </a:lnTo>
                  <a:lnTo>
                    <a:pt x="5763" y="5440"/>
                  </a:lnTo>
                  <a:lnTo>
                    <a:pt x="5839" y="5648"/>
                  </a:lnTo>
                  <a:lnTo>
                    <a:pt x="5914" y="5857"/>
                  </a:lnTo>
                  <a:lnTo>
                    <a:pt x="5971" y="5952"/>
                  </a:lnTo>
                  <a:lnTo>
                    <a:pt x="6047" y="6046"/>
                  </a:lnTo>
                  <a:lnTo>
                    <a:pt x="6199" y="6198"/>
                  </a:lnTo>
                  <a:lnTo>
                    <a:pt x="6369" y="6312"/>
                  </a:lnTo>
                  <a:lnTo>
                    <a:pt x="6540" y="6369"/>
                  </a:lnTo>
                  <a:lnTo>
                    <a:pt x="6710" y="6388"/>
                  </a:lnTo>
                  <a:lnTo>
                    <a:pt x="6900" y="6369"/>
                  </a:lnTo>
                  <a:lnTo>
                    <a:pt x="7108" y="6312"/>
                  </a:lnTo>
                  <a:lnTo>
                    <a:pt x="7393" y="6217"/>
                  </a:lnTo>
                  <a:lnTo>
                    <a:pt x="7620" y="6103"/>
                  </a:lnTo>
                  <a:lnTo>
                    <a:pt x="7886" y="6009"/>
                  </a:lnTo>
                  <a:lnTo>
                    <a:pt x="8018" y="5971"/>
                  </a:lnTo>
                  <a:lnTo>
                    <a:pt x="8189" y="5952"/>
                  </a:lnTo>
                  <a:lnTo>
                    <a:pt x="8530" y="5952"/>
                  </a:lnTo>
                  <a:lnTo>
                    <a:pt x="8757" y="5990"/>
                  </a:lnTo>
                  <a:lnTo>
                    <a:pt x="8966" y="6009"/>
                  </a:lnTo>
                  <a:lnTo>
                    <a:pt x="9193" y="6027"/>
                  </a:lnTo>
                  <a:lnTo>
                    <a:pt x="9364" y="6009"/>
                  </a:lnTo>
                  <a:lnTo>
                    <a:pt x="9497" y="5990"/>
                  </a:lnTo>
                  <a:lnTo>
                    <a:pt x="9629" y="5933"/>
                  </a:lnTo>
                  <a:lnTo>
                    <a:pt x="9743" y="5876"/>
                  </a:lnTo>
                  <a:lnTo>
                    <a:pt x="9838" y="5781"/>
                  </a:lnTo>
                  <a:lnTo>
                    <a:pt x="9932" y="5686"/>
                  </a:lnTo>
                  <a:lnTo>
                    <a:pt x="9989" y="5592"/>
                  </a:lnTo>
                  <a:lnTo>
                    <a:pt x="10122" y="5326"/>
                  </a:lnTo>
                  <a:lnTo>
                    <a:pt x="10179" y="5231"/>
                  </a:lnTo>
                  <a:lnTo>
                    <a:pt x="10236" y="5156"/>
                  </a:lnTo>
                  <a:lnTo>
                    <a:pt x="10312" y="5080"/>
                  </a:lnTo>
                  <a:lnTo>
                    <a:pt x="10406" y="5023"/>
                  </a:lnTo>
                  <a:lnTo>
                    <a:pt x="10406" y="5080"/>
                  </a:lnTo>
                  <a:lnTo>
                    <a:pt x="10425" y="5137"/>
                  </a:lnTo>
                  <a:lnTo>
                    <a:pt x="10444" y="5175"/>
                  </a:lnTo>
                  <a:lnTo>
                    <a:pt x="10501" y="5212"/>
                  </a:lnTo>
                  <a:lnTo>
                    <a:pt x="10918" y="5364"/>
                  </a:lnTo>
                  <a:lnTo>
                    <a:pt x="11335" y="5516"/>
                  </a:lnTo>
                  <a:lnTo>
                    <a:pt x="10823" y="5857"/>
                  </a:lnTo>
                  <a:lnTo>
                    <a:pt x="10293" y="6198"/>
                  </a:lnTo>
                  <a:lnTo>
                    <a:pt x="9762" y="6501"/>
                  </a:lnTo>
                  <a:lnTo>
                    <a:pt x="9231" y="6767"/>
                  </a:lnTo>
                  <a:lnTo>
                    <a:pt x="8966" y="6880"/>
                  </a:lnTo>
                  <a:lnTo>
                    <a:pt x="8701" y="6975"/>
                  </a:lnTo>
                  <a:lnTo>
                    <a:pt x="8435" y="7070"/>
                  </a:lnTo>
                  <a:lnTo>
                    <a:pt x="8151" y="7146"/>
                  </a:lnTo>
                  <a:lnTo>
                    <a:pt x="7886" y="7203"/>
                  </a:lnTo>
                  <a:lnTo>
                    <a:pt x="7601" y="7259"/>
                  </a:lnTo>
                  <a:lnTo>
                    <a:pt x="7336" y="7278"/>
                  </a:lnTo>
                  <a:lnTo>
                    <a:pt x="7052" y="7297"/>
                  </a:lnTo>
                  <a:lnTo>
                    <a:pt x="6786" y="7278"/>
                  </a:lnTo>
                  <a:lnTo>
                    <a:pt x="6521" y="7259"/>
                  </a:lnTo>
                  <a:lnTo>
                    <a:pt x="6237" y="7203"/>
                  </a:lnTo>
                  <a:lnTo>
                    <a:pt x="5971" y="7146"/>
                  </a:lnTo>
                  <a:lnTo>
                    <a:pt x="5687" y="7051"/>
                  </a:lnTo>
                  <a:lnTo>
                    <a:pt x="5403" y="6956"/>
                  </a:lnTo>
                  <a:lnTo>
                    <a:pt x="5137" y="6824"/>
                  </a:lnTo>
                  <a:lnTo>
                    <a:pt x="4853" y="6672"/>
                  </a:lnTo>
                  <a:lnTo>
                    <a:pt x="4436" y="6407"/>
                  </a:lnTo>
                  <a:lnTo>
                    <a:pt x="4019" y="6122"/>
                  </a:lnTo>
                  <a:lnTo>
                    <a:pt x="3621" y="5838"/>
                  </a:lnTo>
                  <a:lnTo>
                    <a:pt x="3242" y="5535"/>
                  </a:lnTo>
                  <a:lnTo>
                    <a:pt x="3450" y="5592"/>
                  </a:lnTo>
                  <a:lnTo>
                    <a:pt x="3678" y="5648"/>
                  </a:lnTo>
                  <a:lnTo>
                    <a:pt x="3905" y="5667"/>
                  </a:lnTo>
                  <a:lnTo>
                    <a:pt x="4417" y="5667"/>
                  </a:lnTo>
                  <a:lnTo>
                    <a:pt x="4682" y="5648"/>
                  </a:lnTo>
                  <a:lnTo>
                    <a:pt x="4929" y="5611"/>
                  </a:lnTo>
                  <a:lnTo>
                    <a:pt x="5175" y="5554"/>
                  </a:lnTo>
                  <a:lnTo>
                    <a:pt x="5232" y="5535"/>
                  </a:lnTo>
                  <a:lnTo>
                    <a:pt x="5270" y="5478"/>
                  </a:lnTo>
                  <a:lnTo>
                    <a:pt x="5289" y="5440"/>
                  </a:lnTo>
                  <a:lnTo>
                    <a:pt x="5289" y="5383"/>
                  </a:lnTo>
                  <a:lnTo>
                    <a:pt x="5270" y="5326"/>
                  </a:lnTo>
                  <a:lnTo>
                    <a:pt x="5232" y="5269"/>
                  </a:lnTo>
                  <a:lnTo>
                    <a:pt x="5194" y="5250"/>
                  </a:lnTo>
                  <a:lnTo>
                    <a:pt x="5137" y="5231"/>
                  </a:lnTo>
                  <a:lnTo>
                    <a:pt x="5099" y="5231"/>
                  </a:lnTo>
                  <a:lnTo>
                    <a:pt x="4644" y="5307"/>
                  </a:lnTo>
                  <a:lnTo>
                    <a:pt x="4417" y="5326"/>
                  </a:lnTo>
                  <a:lnTo>
                    <a:pt x="4171" y="5345"/>
                  </a:lnTo>
                  <a:lnTo>
                    <a:pt x="3905" y="5326"/>
                  </a:lnTo>
                  <a:lnTo>
                    <a:pt x="3640" y="5288"/>
                  </a:lnTo>
                  <a:lnTo>
                    <a:pt x="3375" y="5231"/>
                  </a:lnTo>
                  <a:lnTo>
                    <a:pt x="3128" y="5137"/>
                  </a:lnTo>
                  <a:lnTo>
                    <a:pt x="3033" y="5080"/>
                  </a:lnTo>
                  <a:lnTo>
                    <a:pt x="2958" y="5004"/>
                  </a:lnTo>
                  <a:lnTo>
                    <a:pt x="2901" y="4909"/>
                  </a:lnTo>
                  <a:lnTo>
                    <a:pt x="2863" y="4814"/>
                  </a:lnTo>
                  <a:lnTo>
                    <a:pt x="2825" y="4701"/>
                  </a:lnTo>
                  <a:lnTo>
                    <a:pt x="2806" y="4587"/>
                  </a:lnTo>
                  <a:lnTo>
                    <a:pt x="2768" y="4322"/>
                  </a:lnTo>
                  <a:lnTo>
                    <a:pt x="2768" y="3791"/>
                  </a:lnTo>
                  <a:lnTo>
                    <a:pt x="2749" y="3564"/>
                  </a:lnTo>
                  <a:lnTo>
                    <a:pt x="2730" y="3469"/>
                  </a:lnTo>
                  <a:lnTo>
                    <a:pt x="2711" y="3374"/>
                  </a:lnTo>
                  <a:lnTo>
                    <a:pt x="2673" y="3317"/>
                  </a:lnTo>
                  <a:lnTo>
                    <a:pt x="2654" y="3279"/>
                  </a:lnTo>
                  <a:lnTo>
                    <a:pt x="2598" y="3260"/>
                  </a:lnTo>
                  <a:lnTo>
                    <a:pt x="2541" y="3241"/>
                  </a:lnTo>
                  <a:lnTo>
                    <a:pt x="2503" y="3241"/>
                  </a:lnTo>
                  <a:lnTo>
                    <a:pt x="2427" y="3260"/>
                  </a:lnTo>
                  <a:lnTo>
                    <a:pt x="2389" y="3298"/>
                  </a:lnTo>
                  <a:lnTo>
                    <a:pt x="2351" y="3336"/>
                  </a:lnTo>
                  <a:lnTo>
                    <a:pt x="2351" y="3355"/>
                  </a:lnTo>
                  <a:lnTo>
                    <a:pt x="2332" y="3431"/>
                  </a:lnTo>
                  <a:lnTo>
                    <a:pt x="2332" y="3507"/>
                  </a:lnTo>
                  <a:lnTo>
                    <a:pt x="2370" y="3564"/>
                  </a:lnTo>
                  <a:lnTo>
                    <a:pt x="2427" y="3601"/>
                  </a:lnTo>
                  <a:lnTo>
                    <a:pt x="2446" y="3753"/>
                  </a:lnTo>
                  <a:lnTo>
                    <a:pt x="2465" y="3943"/>
                  </a:lnTo>
                  <a:lnTo>
                    <a:pt x="2465" y="4322"/>
                  </a:lnTo>
                  <a:lnTo>
                    <a:pt x="2484" y="4492"/>
                  </a:lnTo>
                  <a:lnTo>
                    <a:pt x="2503" y="4682"/>
                  </a:lnTo>
                  <a:lnTo>
                    <a:pt x="2522" y="4852"/>
                  </a:lnTo>
                  <a:lnTo>
                    <a:pt x="2579" y="5023"/>
                  </a:lnTo>
                  <a:lnTo>
                    <a:pt x="2579" y="5023"/>
                  </a:lnTo>
                  <a:lnTo>
                    <a:pt x="2294" y="4796"/>
                  </a:lnTo>
                  <a:lnTo>
                    <a:pt x="1783" y="4416"/>
                  </a:lnTo>
                  <a:lnTo>
                    <a:pt x="1536" y="4227"/>
                  </a:lnTo>
                  <a:lnTo>
                    <a:pt x="1328" y="4018"/>
                  </a:lnTo>
                  <a:lnTo>
                    <a:pt x="1252" y="3905"/>
                  </a:lnTo>
                  <a:lnTo>
                    <a:pt x="1176" y="3791"/>
                  </a:lnTo>
                  <a:lnTo>
                    <a:pt x="1100" y="3658"/>
                  </a:lnTo>
                  <a:lnTo>
                    <a:pt x="1062" y="3526"/>
                  </a:lnTo>
                  <a:lnTo>
                    <a:pt x="1024" y="3393"/>
                  </a:lnTo>
                  <a:lnTo>
                    <a:pt x="1005" y="3222"/>
                  </a:lnTo>
                  <a:lnTo>
                    <a:pt x="1005" y="3052"/>
                  </a:lnTo>
                  <a:lnTo>
                    <a:pt x="1024" y="2881"/>
                  </a:lnTo>
                  <a:lnTo>
                    <a:pt x="1062" y="2616"/>
                  </a:lnTo>
                  <a:lnTo>
                    <a:pt x="1081" y="2369"/>
                  </a:lnTo>
                  <a:lnTo>
                    <a:pt x="1081" y="2123"/>
                  </a:lnTo>
                  <a:lnTo>
                    <a:pt x="1043" y="1877"/>
                  </a:lnTo>
                  <a:lnTo>
                    <a:pt x="1043" y="1839"/>
                  </a:lnTo>
                  <a:close/>
                  <a:moveTo>
                    <a:pt x="15353" y="0"/>
                  </a:move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353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7"/>
            <p:cNvSpPr/>
            <p:nvPr/>
          </p:nvSpPr>
          <p:spPr>
            <a:xfrm>
              <a:off x="999400" y="5145375"/>
              <a:ext cx="104275" cy="61625"/>
            </a:xfrm>
            <a:custGeom>
              <a:avLst/>
              <a:gdLst/>
              <a:ahLst/>
              <a:cxnLst/>
              <a:rect l="l" t="t" r="r" b="b"/>
              <a:pathLst>
                <a:path w="4171" h="2465" fill="none" extrusionOk="0">
                  <a:moveTo>
                    <a:pt x="1915" y="2465"/>
                  </a:moveTo>
                  <a:lnTo>
                    <a:pt x="1915" y="2465"/>
                  </a:lnTo>
                  <a:lnTo>
                    <a:pt x="1801" y="2465"/>
                  </a:lnTo>
                  <a:lnTo>
                    <a:pt x="1688" y="2446"/>
                  </a:lnTo>
                  <a:lnTo>
                    <a:pt x="1688" y="2446"/>
                  </a:lnTo>
                  <a:lnTo>
                    <a:pt x="1252" y="2332"/>
                  </a:lnTo>
                  <a:lnTo>
                    <a:pt x="835" y="2218"/>
                  </a:lnTo>
                  <a:lnTo>
                    <a:pt x="418" y="2067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190" y="1839"/>
                  </a:lnTo>
                  <a:lnTo>
                    <a:pt x="399" y="1783"/>
                  </a:lnTo>
                  <a:lnTo>
                    <a:pt x="835" y="1707"/>
                  </a:lnTo>
                  <a:lnTo>
                    <a:pt x="1252" y="1612"/>
                  </a:lnTo>
                  <a:lnTo>
                    <a:pt x="1422" y="1555"/>
                  </a:lnTo>
                  <a:lnTo>
                    <a:pt x="1593" y="1479"/>
                  </a:lnTo>
                  <a:lnTo>
                    <a:pt x="1593" y="1479"/>
                  </a:lnTo>
                  <a:lnTo>
                    <a:pt x="1745" y="1385"/>
                  </a:lnTo>
                  <a:lnTo>
                    <a:pt x="1896" y="1252"/>
                  </a:lnTo>
                  <a:lnTo>
                    <a:pt x="2048" y="1119"/>
                  </a:lnTo>
                  <a:lnTo>
                    <a:pt x="2180" y="968"/>
                  </a:lnTo>
                  <a:lnTo>
                    <a:pt x="2180" y="968"/>
                  </a:lnTo>
                  <a:lnTo>
                    <a:pt x="2313" y="816"/>
                  </a:lnTo>
                  <a:lnTo>
                    <a:pt x="2465" y="683"/>
                  </a:lnTo>
                  <a:lnTo>
                    <a:pt x="2616" y="570"/>
                  </a:lnTo>
                  <a:lnTo>
                    <a:pt x="2768" y="475"/>
                  </a:lnTo>
                  <a:lnTo>
                    <a:pt x="2939" y="399"/>
                  </a:lnTo>
                  <a:lnTo>
                    <a:pt x="3128" y="323"/>
                  </a:lnTo>
                  <a:lnTo>
                    <a:pt x="3318" y="266"/>
                  </a:lnTo>
                  <a:lnTo>
                    <a:pt x="3526" y="209"/>
                  </a:lnTo>
                  <a:lnTo>
                    <a:pt x="3526" y="209"/>
                  </a:lnTo>
                  <a:lnTo>
                    <a:pt x="3792" y="134"/>
                  </a:lnTo>
                  <a:lnTo>
                    <a:pt x="3943" y="77"/>
                  </a:lnTo>
                  <a:lnTo>
                    <a:pt x="4076" y="1"/>
                  </a:lnTo>
                  <a:lnTo>
                    <a:pt x="4076" y="1"/>
                  </a:lnTo>
                  <a:lnTo>
                    <a:pt x="4152" y="153"/>
                  </a:lnTo>
                  <a:lnTo>
                    <a:pt x="4171" y="304"/>
                  </a:lnTo>
                  <a:lnTo>
                    <a:pt x="4171" y="437"/>
                  </a:lnTo>
                  <a:lnTo>
                    <a:pt x="4152" y="570"/>
                  </a:lnTo>
                  <a:lnTo>
                    <a:pt x="4076" y="702"/>
                  </a:lnTo>
                  <a:lnTo>
                    <a:pt x="4000" y="835"/>
                  </a:lnTo>
                  <a:lnTo>
                    <a:pt x="3886" y="930"/>
                  </a:lnTo>
                  <a:lnTo>
                    <a:pt x="3754" y="1024"/>
                  </a:lnTo>
                  <a:lnTo>
                    <a:pt x="3754" y="1024"/>
                  </a:lnTo>
                  <a:lnTo>
                    <a:pt x="3583" y="1100"/>
                  </a:lnTo>
                  <a:lnTo>
                    <a:pt x="3431" y="1176"/>
                  </a:lnTo>
                  <a:lnTo>
                    <a:pt x="3109" y="1309"/>
                  </a:lnTo>
                  <a:lnTo>
                    <a:pt x="3109" y="1309"/>
                  </a:lnTo>
                  <a:lnTo>
                    <a:pt x="3166" y="949"/>
                  </a:lnTo>
                  <a:lnTo>
                    <a:pt x="3166" y="949"/>
                  </a:lnTo>
                  <a:lnTo>
                    <a:pt x="3166" y="873"/>
                  </a:lnTo>
                  <a:lnTo>
                    <a:pt x="3109" y="797"/>
                  </a:lnTo>
                  <a:lnTo>
                    <a:pt x="3052" y="759"/>
                  </a:lnTo>
                  <a:lnTo>
                    <a:pt x="2977" y="740"/>
                  </a:lnTo>
                  <a:lnTo>
                    <a:pt x="2977" y="740"/>
                  </a:lnTo>
                  <a:lnTo>
                    <a:pt x="2939" y="759"/>
                  </a:lnTo>
                  <a:lnTo>
                    <a:pt x="2901" y="778"/>
                  </a:lnTo>
                  <a:lnTo>
                    <a:pt x="2863" y="816"/>
                  </a:lnTo>
                  <a:lnTo>
                    <a:pt x="2844" y="873"/>
                  </a:lnTo>
                  <a:lnTo>
                    <a:pt x="2844" y="873"/>
                  </a:lnTo>
                  <a:lnTo>
                    <a:pt x="2768" y="1385"/>
                  </a:lnTo>
                  <a:lnTo>
                    <a:pt x="2711" y="1650"/>
                  </a:lnTo>
                  <a:lnTo>
                    <a:pt x="2635" y="1915"/>
                  </a:lnTo>
                  <a:lnTo>
                    <a:pt x="2578" y="2029"/>
                  </a:lnTo>
                  <a:lnTo>
                    <a:pt x="2522" y="2124"/>
                  </a:lnTo>
                  <a:lnTo>
                    <a:pt x="2446" y="2218"/>
                  </a:lnTo>
                  <a:lnTo>
                    <a:pt x="2370" y="2313"/>
                  </a:lnTo>
                  <a:lnTo>
                    <a:pt x="2275" y="2370"/>
                  </a:lnTo>
                  <a:lnTo>
                    <a:pt x="2180" y="2427"/>
                  </a:lnTo>
                  <a:lnTo>
                    <a:pt x="2048" y="2465"/>
                  </a:lnTo>
                  <a:lnTo>
                    <a:pt x="1915" y="246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7"/>
            <p:cNvSpPr/>
            <p:nvPr/>
          </p:nvSpPr>
          <p:spPr>
            <a:xfrm>
              <a:off x="759175" y="5116475"/>
              <a:ext cx="258275" cy="136500"/>
            </a:xfrm>
            <a:custGeom>
              <a:avLst/>
              <a:gdLst/>
              <a:ahLst/>
              <a:cxnLst/>
              <a:rect l="l" t="t" r="r" b="b"/>
              <a:pathLst>
                <a:path w="10331" h="5460" fill="none" extrusionOk="0">
                  <a:moveTo>
                    <a:pt x="1574" y="3185"/>
                  </a:moveTo>
                  <a:lnTo>
                    <a:pt x="1574" y="3185"/>
                  </a:lnTo>
                  <a:lnTo>
                    <a:pt x="1289" y="2958"/>
                  </a:lnTo>
                  <a:lnTo>
                    <a:pt x="1289" y="2958"/>
                  </a:lnTo>
                  <a:lnTo>
                    <a:pt x="778" y="2578"/>
                  </a:lnTo>
                  <a:lnTo>
                    <a:pt x="531" y="2389"/>
                  </a:lnTo>
                  <a:lnTo>
                    <a:pt x="323" y="2180"/>
                  </a:lnTo>
                  <a:lnTo>
                    <a:pt x="247" y="2067"/>
                  </a:lnTo>
                  <a:lnTo>
                    <a:pt x="171" y="1953"/>
                  </a:lnTo>
                  <a:lnTo>
                    <a:pt x="95" y="1820"/>
                  </a:lnTo>
                  <a:lnTo>
                    <a:pt x="57" y="1688"/>
                  </a:lnTo>
                  <a:lnTo>
                    <a:pt x="19" y="1555"/>
                  </a:lnTo>
                  <a:lnTo>
                    <a:pt x="0" y="1384"/>
                  </a:lnTo>
                  <a:lnTo>
                    <a:pt x="0" y="1214"/>
                  </a:lnTo>
                  <a:lnTo>
                    <a:pt x="19" y="1043"/>
                  </a:lnTo>
                  <a:lnTo>
                    <a:pt x="19" y="1043"/>
                  </a:lnTo>
                  <a:lnTo>
                    <a:pt x="57" y="778"/>
                  </a:lnTo>
                  <a:lnTo>
                    <a:pt x="76" y="531"/>
                  </a:lnTo>
                  <a:lnTo>
                    <a:pt x="76" y="285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33" y="39"/>
                  </a:lnTo>
                  <a:lnTo>
                    <a:pt x="228" y="77"/>
                  </a:lnTo>
                  <a:lnTo>
                    <a:pt x="304" y="133"/>
                  </a:lnTo>
                  <a:lnTo>
                    <a:pt x="361" y="209"/>
                  </a:lnTo>
                  <a:lnTo>
                    <a:pt x="417" y="323"/>
                  </a:lnTo>
                  <a:lnTo>
                    <a:pt x="436" y="456"/>
                  </a:lnTo>
                  <a:lnTo>
                    <a:pt x="436" y="607"/>
                  </a:lnTo>
                  <a:lnTo>
                    <a:pt x="417" y="816"/>
                  </a:lnTo>
                  <a:lnTo>
                    <a:pt x="417" y="816"/>
                  </a:lnTo>
                  <a:lnTo>
                    <a:pt x="417" y="929"/>
                  </a:lnTo>
                  <a:lnTo>
                    <a:pt x="436" y="1024"/>
                  </a:lnTo>
                  <a:lnTo>
                    <a:pt x="474" y="1100"/>
                  </a:lnTo>
                  <a:lnTo>
                    <a:pt x="531" y="1176"/>
                  </a:lnTo>
                  <a:lnTo>
                    <a:pt x="588" y="1252"/>
                  </a:lnTo>
                  <a:lnTo>
                    <a:pt x="683" y="1309"/>
                  </a:lnTo>
                  <a:lnTo>
                    <a:pt x="853" y="1384"/>
                  </a:lnTo>
                  <a:lnTo>
                    <a:pt x="853" y="1384"/>
                  </a:lnTo>
                  <a:lnTo>
                    <a:pt x="948" y="1403"/>
                  </a:lnTo>
                  <a:lnTo>
                    <a:pt x="1024" y="1403"/>
                  </a:lnTo>
                  <a:lnTo>
                    <a:pt x="1024" y="1403"/>
                  </a:lnTo>
                  <a:lnTo>
                    <a:pt x="1251" y="1384"/>
                  </a:lnTo>
                  <a:lnTo>
                    <a:pt x="1479" y="1365"/>
                  </a:lnTo>
                  <a:lnTo>
                    <a:pt x="1479" y="1365"/>
                  </a:lnTo>
                  <a:lnTo>
                    <a:pt x="1593" y="1346"/>
                  </a:lnTo>
                  <a:lnTo>
                    <a:pt x="1593" y="1346"/>
                  </a:lnTo>
                  <a:lnTo>
                    <a:pt x="1706" y="1365"/>
                  </a:lnTo>
                  <a:lnTo>
                    <a:pt x="1820" y="1384"/>
                  </a:lnTo>
                  <a:lnTo>
                    <a:pt x="1934" y="1422"/>
                  </a:lnTo>
                  <a:lnTo>
                    <a:pt x="2028" y="1479"/>
                  </a:lnTo>
                  <a:lnTo>
                    <a:pt x="2123" y="1536"/>
                  </a:lnTo>
                  <a:lnTo>
                    <a:pt x="2199" y="1612"/>
                  </a:lnTo>
                  <a:lnTo>
                    <a:pt x="2351" y="1782"/>
                  </a:lnTo>
                  <a:lnTo>
                    <a:pt x="2483" y="1991"/>
                  </a:lnTo>
                  <a:lnTo>
                    <a:pt x="2597" y="2199"/>
                  </a:lnTo>
                  <a:lnTo>
                    <a:pt x="2806" y="2616"/>
                  </a:lnTo>
                  <a:lnTo>
                    <a:pt x="2806" y="2616"/>
                  </a:lnTo>
                  <a:lnTo>
                    <a:pt x="2900" y="2806"/>
                  </a:lnTo>
                  <a:lnTo>
                    <a:pt x="2976" y="2920"/>
                  </a:lnTo>
                  <a:lnTo>
                    <a:pt x="3033" y="3014"/>
                  </a:lnTo>
                  <a:lnTo>
                    <a:pt x="3128" y="3090"/>
                  </a:lnTo>
                  <a:lnTo>
                    <a:pt x="3223" y="3166"/>
                  </a:lnTo>
                  <a:lnTo>
                    <a:pt x="3317" y="3204"/>
                  </a:lnTo>
                  <a:lnTo>
                    <a:pt x="3431" y="3223"/>
                  </a:lnTo>
                  <a:lnTo>
                    <a:pt x="3431" y="3223"/>
                  </a:lnTo>
                  <a:lnTo>
                    <a:pt x="3526" y="3204"/>
                  </a:lnTo>
                  <a:lnTo>
                    <a:pt x="3526" y="3204"/>
                  </a:lnTo>
                  <a:lnTo>
                    <a:pt x="3696" y="3166"/>
                  </a:lnTo>
                  <a:lnTo>
                    <a:pt x="3867" y="3109"/>
                  </a:lnTo>
                  <a:lnTo>
                    <a:pt x="4019" y="3052"/>
                  </a:lnTo>
                  <a:lnTo>
                    <a:pt x="4170" y="3033"/>
                  </a:lnTo>
                  <a:lnTo>
                    <a:pt x="4170" y="3033"/>
                  </a:lnTo>
                  <a:lnTo>
                    <a:pt x="4303" y="3052"/>
                  </a:lnTo>
                  <a:lnTo>
                    <a:pt x="4417" y="3109"/>
                  </a:lnTo>
                  <a:lnTo>
                    <a:pt x="4549" y="3223"/>
                  </a:lnTo>
                  <a:lnTo>
                    <a:pt x="4663" y="3412"/>
                  </a:lnTo>
                  <a:lnTo>
                    <a:pt x="4663" y="3412"/>
                  </a:lnTo>
                  <a:lnTo>
                    <a:pt x="4758" y="3602"/>
                  </a:lnTo>
                  <a:lnTo>
                    <a:pt x="4834" y="3810"/>
                  </a:lnTo>
                  <a:lnTo>
                    <a:pt x="4909" y="4019"/>
                  </a:lnTo>
                  <a:lnTo>
                    <a:pt x="4966" y="4114"/>
                  </a:lnTo>
                  <a:lnTo>
                    <a:pt x="5042" y="4208"/>
                  </a:lnTo>
                  <a:lnTo>
                    <a:pt x="5042" y="4208"/>
                  </a:lnTo>
                  <a:lnTo>
                    <a:pt x="5194" y="4360"/>
                  </a:lnTo>
                  <a:lnTo>
                    <a:pt x="5364" y="4474"/>
                  </a:lnTo>
                  <a:lnTo>
                    <a:pt x="5535" y="4531"/>
                  </a:lnTo>
                  <a:lnTo>
                    <a:pt x="5705" y="4550"/>
                  </a:lnTo>
                  <a:lnTo>
                    <a:pt x="5705" y="4550"/>
                  </a:lnTo>
                  <a:lnTo>
                    <a:pt x="5895" y="4531"/>
                  </a:lnTo>
                  <a:lnTo>
                    <a:pt x="6103" y="4474"/>
                  </a:lnTo>
                  <a:lnTo>
                    <a:pt x="6103" y="4474"/>
                  </a:lnTo>
                  <a:lnTo>
                    <a:pt x="6388" y="4379"/>
                  </a:lnTo>
                  <a:lnTo>
                    <a:pt x="6615" y="4265"/>
                  </a:lnTo>
                  <a:lnTo>
                    <a:pt x="6881" y="4171"/>
                  </a:lnTo>
                  <a:lnTo>
                    <a:pt x="7013" y="4133"/>
                  </a:lnTo>
                  <a:lnTo>
                    <a:pt x="7184" y="4114"/>
                  </a:lnTo>
                  <a:lnTo>
                    <a:pt x="7184" y="4114"/>
                  </a:lnTo>
                  <a:lnTo>
                    <a:pt x="7316" y="4114"/>
                  </a:lnTo>
                  <a:lnTo>
                    <a:pt x="7316" y="4114"/>
                  </a:lnTo>
                  <a:lnTo>
                    <a:pt x="7525" y="4114"/>
                  </a:lnTo>
                  <a:lnTo>
                    <a:pt x="7752" y="4152"/>
                  </a:lnTo>
                  <a:lnTo>
                    <a:pt x="7752" y="4152"/>
                  </a:lnTo>
                  <a:lnTo>
                    <a:pt x="7961" y="4171"/>
                  </a:lnTo>
                  <a:lnTo>
                    <a:pt x="8188" y="4189"/>
                  </a:lnTo>
                  <a:lnTo>
                    <a:pt x="8188" y="4189"/>
                  </a:lnTo>
                  <a:lnTo>
                    <a:pt x="8359" y="4171"/>
                  </a:lnTo>
                  <a:lnTo>
                    <a:pt x="8359" y="4171"/>
                  </a:lnTo>
                  <a:lnTo>
                    <a:pt x="8492" y="4152"/>
                  </a:lnTo>
                  <a:lnTo>
                    <a:pt x="8624" y="4095"/>
                  </a:lnTo>
                  <a:lnTo>
                    <a:pt x="8738" y="4038"/>
                  </a:lnTo>
                  <a:lnTo>
                    <a:pt x="8833" y="3943"/>
                  </a:lnTo>
                  <a:lnTo>
                    <a:pt x="8927" y="3848"/>
                  </a:lnTo>
                  <a:lnTo>
                    <a:pt x="8984" y="3754"/>
                  </a:lnTo>
                  <a:lnTo>
                    <a:pt x="9117" y="3488"/>
                  </a:lnTo>
                  <a:lnTo>
                    <a:pt x="9117" y="3488"/>
                  </a:lnTo>
                  <a:lnTo>
                    <a:pt x="9174" y="3393"/>
                  </a:lnTo>
                  <a:lnTo>
                    <a:pt x="9231" y="3318"/>
                  </a:lnTo>
                  <a:lnTo>
                    <a:pt x="9307" y="3242"/>
                  </a:lnTo>
                  <a:lnTo>
                    <a:pt x="9401" y="3185"/>
                  </a:lnTo>
                  <a:lnTo>
                    <a:pt x="9401" y="3185"/>
                  </a:lnTo>
                  <a:lnTo>
                    <a:pt x="9401" y="3242"/>
                  </a:lnTo>
                  <a:lnTo>
                    <a:pt x="9420" y="3299"/>
                  </a:lnTo>
                  <a:lnTo>
                    <a:pt x="9439" y="3337"/>
                  </a:lnTo>
                  <a:lnTo>
                    <a:pt x="9496" y="3374"/>
                  </a:lnTo>
                  <a:lnTo>
                    <a:pt x="9496" y="3374"/>
                  </a:lnTo>
                  <a:lnTo>
                    <a:pt x="9913" y="3526"/>
                  </a:lnTo>
                  <a:lnTo>
                    <a:pt x="10330" y="3678"/>
                  </a:lnTo>
                  <a:lnTo>
                    <a:pt x="10330" y="3678"/>
                  </a:lnTo>
                  <a:lnTo>
                    <a:pt x="9818" y="4019"/>
                  </a:lnTo>
                  <a:lnTo>
                    <a:pt x="9288" y="4360"/>
                  </a:lnTo>
                  <a:lnTo>
                    <a:pt x="8757" y="4663"/>
                  </a:lnTo>
                  <a:lnTo>
                    <a:pt x="8226" y="4929"/>
                  </a:lnTo>
                  <a:lnTo>
                    <a:pt x="7961" y="5042"/>
                  </a:lnTo>
                  <a:lnTo>
                    <a:pt x="7696" y="5137"/>
                  </a:lnTo>
                  <a:lnTo>
                    <a:pt x="7430" y="5232"/>
                  </a:lnTo>
                  <a:lnTo>
                    <a:pt x="7146" y="5308"/>
                  </a:lnTo>
                  <a:lnTo>
                    <a:pt x="6881" y="5365"/>
                  </a:lnTo>
                  <a:lnTo>
                    <a:pt x="6596" y="5421"/>
                  </a:lnTo>
                  <a:lnTo>
                    <a:pt x="6331" y="5440"/>
                  </a:lnTo>
                  <a:lnTo>
                    <a:pt x="6047" y="5459"/>
                  </a:lnTo>
                  <a:lnTo>
                    <a:pt x="6047" y="5459"/>
                  </a:lnTo>
                  <a:lnTo>
                    <a:pt x="5781" y="5440"/>
                  </a:lnTo>
                  <a:lnTo>
                    <a:pt x="5516" y="5421"/>
                  </a:lnTo>
                  <a:lnTo>
                    <a:pt x="5232" y="5365"/>
                  </a:lnTo>
                  <a:lnTo>
                    <a:pt x="4966" y="5308"/>
                  </a:lnTo>
                  <a:lnTo>
                    <a:pt x="4682" y="5213"/>
                  </a:lnTo>
                  <a:lnTo>
                    <a:pt x="4398" y="5118"/>
                  </a:lnTo>
                  <a:lnTo>
                    <a:pt x="4132" y="4986"/>
                  </a:lnTo>
                  <a:lnTo>
                    <a:pt x="3848" y="4834"/>
                  </a:lnTo>
                  <a:lnTo>
                    <a:pt x="3848" y="4834"/>
                  </a:lnTo>
                  <a:lnTo>
                    <a:pt x="3431" y="4569"/>
                  </a:lnTo>
                  <a:lnTo>
                    <a:pt x="3014" y="4284"/>
                  </a:lnTo>
                  <a:lnTo>
                    <a:pt x="2616" y="4000"/>
                  </a:lnTo>
                  <a:lnTo>
                    <a:pt x="2237" y="3697"/>
                  </a:lnTo>
                  <a:lnTo>
                    <a:pt x="2237" y="3697"/>
                  </a:lnTo>
                  <a:lnTo>
                    <a:pt x="2445" y="3754"/>
                  </a:lnTo>
                  <a:lnTo>
                    <a:pt x="2673" y="3810"/>
                  </a:lnTo>
                  <a:lnTo>
                    <a:pt x="2900" y="3829"/>
                  </a:lnTo>
                  <a:lnTo>
                    <a:pt x="3147" y="3829"/>
                  </a:lnTo>
                  <a:lnTo>
                    <a:pt x="3147" y="3829"/>
                  </a:lnTo>
                  <a:lnTo>
                    <a:pt x="3412" y="3829"/>
                  </a:lnTo>
                  <a:lnTo>
                    <a:pt x="3677" y="3810"/>
                  </a:lnTo>
                  <a:lnTo>
                    <a:pt x="3924" y="3773"/>
                  </a:lnTo>
                  <a:lnTo>
                    <a:pt x="4170" y="3716"/>
                  </a:lnTo>
                  <a:lnTo>
                    <a:pt x="4170" y="3716"/>
                  </a:lnTo>
                  <a:lnTo>
                    <a:pt x="4227" y="3697"/>
                  </a:lnTo>
                  <a:lnTo>
                    <a:pt x="4265" y="3640"/>
                  </a:lnTo>
                  <a:lnTo>
                    <a:pt x="4284" y="3602"/>
                  </a:lnTo>
                  <a:lnTo>
                    <a:pt x="4284" y="3545"/>
                  </a:lnTo>
                  <a:lnTo>
                    <a:pt x="4265" y="3488"/>
                  </a:lnTo>
                  <a:lnTo>
                    <a:pt x="4227" y="3431"/>
                  </a:lnTo>
                  <a:lnTo>
                    <a:pt x="4189" y="3412"/>
                  </a:lnTo>
                  <a:lnTo>
                    <a:pt x="4132" y="3393"/>
                  </a:lnTo>
                  <a:lnTo>
                    <a:pt x="4132" y="3393"/>
                  </a:lnTo>
                  <a:lnTo>
                    <a:pt x="4094" y="3393"/>
                  </a:lnTo>
                  <a:lnTo>
                    <a:pt x="4094" y="3393"/>
                  </a:lnTo>
                  <a:lnTo>
                    <a:pt x="3639" y="3469"/>
                  </a:lnTo>
                  <a:lnTo>
                    <a:pt x="3412" y="3488"/>
                  </a:lnTo>
                  <a:lnTo>
                    <a:pt x="3166" y="3507"/>
                  </a:lnTo>
                  <a:lnTo>
                    <a:pt x="3166" y="3507"/>
                  </a:lnTo>
                  <a:lnTo>
                    <a:pt x="2900" y="3488"/>
                  </a:lnTo>
                  <a:lnTo>
                    <a:pt x="2635" y="3450"/>
                  </a:lnTo>
                  <a:lnTo>
                    <a:pt x="2370" y="3393"/>
                  </a:lnTo>
                  <a:lnTo>
                    <a:pt x="2123" y="3299"/>
                  </a:lnTo>
                  <a:lnTo>
                    <a:pt x="2123" y="3299"/>
                  </a:lnTo>
                  <a:lnTo>
                    <a:pt x="2028" y="3242"/>
                  </a:lnTo>
                  <a:lnTo>
                    <a:pt x="1953" y="3166"/>
                  </a:lnTo>
                  <a:lnTo>
                    <a:pt x="1896" y="3071"/>
                  </a:lnTo>
                  <a:lnTo>
                    <a:pt x="1858" y="2976"/>
                  </a:lnTo>
                  <a:lnTo>
                    <a:pt x="1820" y="2863"/>
                  </a:lnTo>
                  <a:lnTo>
                    <a:pt x="1801" y="2749"/>
                  </a:lnTo>
                  <a:lnTo>
                    <a:pt x="1763" y="2484"/>
                  </a:lnTo>
                  <a:lnTo>
                    <a:pt x="1763" y="1953"/>
                  </a:lnTo>
                  <a:lnTo>
                    <a:pt x="1744" y="1726"/>
                  </a:lnTo>
                  <a:lnTo>
                    <a:pt x="1725" y="1631"/>
                  </a:lnTo>
                  <a:lnTo>
                    <a:pt x="1706" y="1536"/>
                  </a:lnTo>
                  <a:lnTo>
                    <a:pt x="1706" y="1536"/>
                  </a:lnTo>
                  <a:lnTo>
                    <a:pt x="1668" y="1479"/>
                  </a:lnTo>
                  <a:lnTo>
                    <a:pt x="1649" y="1441"/>
                  </a:lnTo>
                  <a:lnTo>
                    <a:pt x="1593" y="1422"/>
                  </a:lnTo>
                  <a:lnTo>
                    <a:pt x="1536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22" y="1422"/>
                  </a:lnTo>
                  <a:lnTo>
                    <a:pt x="1384" y="1460"/>
                  </a:lnTo>
                  <a:lnTo>
                    <a:pt x="1346" y="1498"/>
                  </a:lnTo>
                  <a:lnTo>
                    <a:pt x="1346" y="1498"/>
                  </a:lnTo>
                  <a:lnTo>
                    <a:pt x="1346" y="1517"/>
                  </a:lnTo>
                  <a:lnTo>
                    <a:pt x="1346" y="1517"/>
                  </a:lnTo>
                  <a:lnTo>
                    <a:pt x="1327" y="1593"/>
                  </a:lnTo>
                  <a:lnTo>
                    <a:pt x="1327" y="1669"/>
                  </a:lnTo>
                  <a:lnTo>
                    <a:pt x="1365" y="1726"/>
                  </a:lnTo>
                  <a:lnTo>
                    <a:pt x="1422" y="1763"/>
                  </a:lnTo>
                  <a:lnTo>
                    <a:pt x="1422" y="1763"/>
                  </a:lnTo>
                  <a:lnTo>
                    <a:pt x="1441" y="1915"/>
                  </a:lnTo>
                  <a:lnTo>
                    <a:pt x="1460" y="2105"/>
                  </a:lnTo>
                  <a:lnTo>
                    <a:pt x="1460" y="2484"/>
                  </a:lnTo>
                  <a:lnTo>
                    <a:pt x="1479" y="2654"/>
                  </a:lnTo>
                  <a:lnTo>
                    <a:pt x="1498" y="2844"/>
                  </a:lnTo>
                  <a:lnTo>
                    <a:pt x="1517" y="3014"/>
                  </a:lnTo>
                  <a:lnTo>
                    <a:pt x="1574" y="318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7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fill="none" extrusionOk="0">
                  <a:moveTo>
                    <a:pt x="15353" y="0"/>
                  </a:moveTo>
                  <a:lnTo>
                    <a:pt x="15353" y="0"/>
                  </a:ln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512" y="4701"/>
                  </a:lnTo>
                  <a:lnTo>
                    <a:pt x="4512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740" y="341"/>
                  </a:lnTo>
                  <a:lnTo>
                    <a:pt x="740" y="341"/>
                  </a:lnTo>
                  <a:lnTo>
                    <a:pt x="721" y="341"/>
                  </a:lnTo>
                  <a:lnTo>
                    <a:pt x="721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6995" y="7657"/>
                  </a:lnTo>
                  <a:lnTo>
                    <a:pt x="6995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410" y="19"/>
                  </a:lnTo>
                  <a:lnTo>
                    <a:pt x="15353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27"/>
          <p:cNvGrpSpPr/>
          <p:nvPr/>
        </p:nvGrpSpPr>
        <p:grpSpPr>
          <a:xfrm flipH="1">
            <a:off x="4104849" y="1448135"/>
            <a:ext cx="864242" cy="434382"/>
            <a:chOff x="-520650" y="4377063"/>
            <a:chExt cx="635425" cy="319375"/>
          </a:xfrm>
        </p:grpSpPr>
        <p:sp>
          <p:nvSpPr>
            <p:cNvPr id="1053" name="Google Shape;1053;p27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7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7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7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7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7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7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7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7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7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7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7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7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7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7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7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7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7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7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7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7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7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7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7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7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7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7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7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7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7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7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7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" name="Google Shape;1085;p27"/>
          <p:cNvGrpSpPr/>
          <p:nvPr/>
        </p:nvGrpSpPr>
        <p:grpSpPr>
          <a:xfrm>
            <a:off x="2077583" y="1052902"/>
            <a:ext cx="1126567" cy="1127279"/>
            <a:chOff x="2075531" y="1052902"/>
            <a:chExt cx="1126567" cy="1127279"/>
          </a:xfrm>
        </p:grpSpPr>
        <p:sp>
          <p:nvSpPr>
            <p:cNvPr id="1086" name="Google Shape;1086;p27"/>
            <p:cNvSpPr/>
            <p:nvPr/>
          </p:nvSpPr>
          <p:spPr>
            <a:xfrm rot="-2711790">
              <a:off x="2203676" y="1254820"/>
              <a:ext cx="870277" cy="723443"/>
            </a:xfrm>
            <a:custGeom>
              <a:avLst/>
              <a:gdLst/>
              <a:ahLst/>
              <a:cxnLst/>
              <a:rect l="l" t="t" r="r" b="b"/>
              <a:pathLst>
                <a:path w="38371" h="31897" extrusionOk="0">
                  <a:moveTo>
                    <a:pt x="27015" y="3882"/>
                  </a:moveTo>
                  <a:lnTo>
                    <a:pt x="27092" y="4286"/>
                  </a:lnTo>
                  <a:lnTo>
                    <a:pt x="27131" y="4708"/>
                  </a:lnTo>
                  <a:lnTo>
                    <a:pt x="27131" y="5131"/>
                  </a:lnTo>
                  <a:lnTo>
                    <a:pt x="27112" y="5535"/>
                  </a:lnTo>
                  <a:lnTo>
                    <a:pt x="27054" y="5938"/>
                  </a:lnTo>
                  <a:lnTo>
                    <a:pt x="26958" y="6322"/>
                  </a:lnTo>
                  <a:lnTo>
                    <a:pt x="26843" y="6707"/>
                  </a:lnTo>
                  <a:lnTo>
                    <a:pt x="26689" y="7053"/>
                  </a:lnTo>
                  <a:lnTo>
                    <a:pt x="26477" y="7398"/>
                  </a:lnTo>
                  <a:lnTo>
                    <a:pt x="26266" y="7706"/>
                  </a:lnTo>
                  <a:lnTo>
                    <a:pt x="26132" y="7860"/>
                  </a:lnTo>
                  <a:lnTo>
                    <a:pt x="25997" y="7994"/>
                  </a:lnTo>
                  <a:lnTo>
                    <a:pt x="25843" y="8129"/>
                  </a:lnTo>
                  <a:lnTo>
                    <a:pt x="25690" y="8263"/>
                  </a:lnTo>
                  <a:lnTo>
                    <a:pt x="25536" y="8359"/>
                  </a:lnTo>
                  <a:lnTo>
                    <a:pt x="25363" y="8474"/>
                  </a:lnTo>
                  <a:lnTo>
                    <a:pt x="25190" y="8570"/>
                  </a:lnTo>
                  <a:lnTo>
                    <a:pt x="24998" y="8647"/>
                  </a:lnTo>
                  <a:lnTo>
                    <a:pt x="24806" y="8724"/>
                  </a:lnTo>
                  <a:lnTo>
                    <a:pt x="24594" y="8801"/>
                  </a:lnTo>
                  <a:lnTo>
                    <a:pt x="24383" y="8859"/>
                  </a:lnTo>
                  <a:lnTo>
                    <a:pt x="24153" y="8897"/>
                  </a:lnTo>
                  <a:lnTo>
                    <a:pt x="23941" y="8916"/>
                  </a:lnTo>
                  <a:lnTo>
                    <a:pt x="23749" y="8936"/>
                  </a:lnTo>
                  <a:lnTo>
                    <a:pt x="23538" y="8936"/>
                  </a:lnTo>
                  <a:lnTo>
                    <a:pt x="23346" y="8916"/>
                  </a:lnTo>
                  <a:lnTo>
                    <a:pt x="23153" y="8897"/>
                  </a:lnTo>
                  <a:lnTo>
                    <a:pt x="22980" y="8859"/>
                  </a:lnTo>
                  <a:lnTo>
                    <a:pt x="22788" y="8820"/>
                  </a:lnTo>
                  <a:lnTo>
                    <a:pt x="22615" y="8743"/>
                  </a:lnTo>
                  <a:lnTo>
                    <a:pt x="22442" y="8686"/>
                  </a:lnTo>
                  <a:lnTo>
                    <a:pt x="22289" y="8609"/>
                  </a:lnTo>
                  <a:lnTo>
                    <a:pt x="21981" y="8417"/>
                  </a:lnTo>
                  <a:lnTo>
                    <a:pt x="21712" y="8205"/>
                  </a:lnTo>
                  <a:lnTo>
                    <a:pt x="21463" y="7956"/>
                  </a:lnTo>
                  <a:lnTo>
                    <a:pt x="21251" y="7667"/>
                  </a:lnTo>
                  <a:lnTo>
                    <a:pt x="21078" y="7360"/>
                  </a:lnTo>
                  <a:lnTo>
                    <a:pt x="20944" y="7033"/>
                  </a:lnTo>
                  <a:lnTo>
                    <a:pt x="20829" y="6687"/>
                  </a:lnTo>
                  <a:lnTo>
                    <a:pt x="20771" y="6322"/>
                  </a:lnTo>
                  <a:lnTo>
                    <a:pt x="20752" y="5957"/>
                  </a:lnTo>
                  <a:lnTo>
                    <a:pt x="20771" y="5765"/>
                  </a:lnTo>
                  <a:lnTo>
                    <a:pt x="20790" y="5573"/>
                  </a:lnTo>
                  <a:lnTo>
                    <a:pt x="20809" y="5381"/>
                  </a:lnTo>
                  <a:lnTo>
                    <a:pt x="20867" y="5170"/>
                  </a:lnTo>
                  <a:lnTo>
                    <a:pt x="22404" y="4881"/>
                  </a:lnTo>
                  <a:lnTo>
                    <a:pt x="23941" y="4555"/>
                  </a:lnTo>
                  <a:lnTo>
                    <a:pt x="25478" y="4228"/>
                  </a:lnTo>
                  <a:lnTo>
                    <a:pt x="27015" y="3882"/>
                  </a:lnTo>
                  <a:close/>
                  <a:moveTo>
                    <a:pt x="4823" y="7322"/>
                  </a:moveTo>
                  <a:lnTo>
                    <a:pt x="4842" y="7437"/>
                  </a:lnTo>
                  <a:lnTo>
                    <a:pt x="4881" y="7552"/>
                  </a:lnTo>
                  <a:lnTo>
                    <a:pt x="4996" y="7802"/>
                  </a:lnTo>
                  <a:lnTo>
                    <a:pt x="5131" y="8052"/>
                  </a:lnTo>
                  <a:lnTo>
                    <a:pt x="5265" y="8301"/>
                  </a:lnTo>
                  <a:lnTo>
                    <a:pt x="5303" y="8436"/>
                  </a:lnTo>
                  <a:lnTo>
                    <a:pt x="5323" y="8551"/>
                  </a:lnTo>
                  <a:lnTo>
                    <a:pt x="5342" y="8667"/>
                  </a:lnTo>
                  <a:lnTo>
                    <a:pt x="5323" y="8763"/>
                  </a:lnTo>
                  <a:lnTo>
                    <a:pt x="5265" y="8859"/>
                  </a:lnTo>
                  <a:lnTo>
                    <a:pt x="5188" y="8955"/>
                  </a:lnTo>
                  <a:lnTo>
                    <a:pt x="5054" y="9032"/>
                  </a:lnTo>
                  <a:lnTo>
                    <a:pt x="4881" y="9108"/>
                  </a:lnTo>
                  <a:lnTo>
                    <a:pt x="4689" y="9147"/>
                  </a:lnTo>
                  <a:lnTo>
                    <a:pt x="4496" y="9166"/>
                  </a:lnTo>
                  <a:lnTo>
                    <a:pt x="4304" y="9147"/>
                  </a:lnTo>
                  <a:lnTo>
                    <a:pt x="4112" y="9108"/>
                  </a:lnTo>
                  <a:lnTo>
                    <a:pt x="4035" y="9070"/>
                  </a:lnTo>
                  <a:lnTo>
                    <a:pt x="3978" y="9032"/>
                  </a:lnTo>
                  <a:lnTo>
                    <a:pt x="3939" y="8993"/>
                  </a:lnTo>
                  <a:lnTo>
                    <a:pt x="3901" y="8936"/>
                  </a:lnTo>
                  <a:lnTo>
                    <a:pt x="3862" y="8820"/>
                  </a:lnTo>
                  <a:lnTo>
                    <a:pt x="3843" y="8647"/>
                  </a:lnTo>
                  <a:lnTo>
                    <a:pt x="3670" y="7398"/>
                  </a:lnTo>
                  <a:lnTo>
                    <a:pt x="4823" y="7322"/>
                  </a:lnTo>
                  <a:close/>
                  <a:moveTo>
                    <a:pt x="12624" y="6515"/>
                  </a:moveTo>
                  <a:lnTo>
                    <a:pt x="12586" y="6995"/>
                  </a:lnTo>
                  <a:lnTo>
                    <a:pt x="12528" y="7475"/>
                  </a:lnTo>
                  <a:lnTo>
                    <a:pt x="12470" y="7725"/>
                  </a:lnTo>
                  <a:lnTo>
                    <a:pt x="12413" y="7956"/>
                  </a:lnTo>
                  <a:lnTo>
                    <a:pt x="12336" y="8205"/>
                  </a:lnTo>
                  <a:lnTo>
                    <a:pt x="12240" y="8436"/>
                  </a:lnTo>
                  <a:lnTo>
                    <a:pt x="12124" y="8647"/>
                  </a:lnTo>
                  <a:lnTo>
                    <a:pt x="12009" y="8859"/>
                  </a:lnTo>
                  <a:lnTo>
                    <a:pt x="11855" y="9051"/>
                  </a:lnTo>
                  <a:lnTo>
                    <a:pt x="11702" y="9243"/>
                  </a:lnTo>
                  <a:lnTo>
                    <a:pt x="11529" y="9397"/>
                  </a:lnTo>
                  <a:lnTo>
                    <a:pt x="11337" y="9550"/>
                  </a:lnTo>
                  <a:lnTo>
                    <a:pt x="11125" y="9666"/>
                  </a:lnTo>
                  <a:lnTo>
                    <a:pt x="10895" y="9762"/>
                  </a:lnTo>
                  <a:lnTo>
                    <a:pt x="10760" y="9800"/>
                  </a:lnTo>
                  <a:lnTo>
                    <a:pt x="10626" y="9819"/>
                  </a:lnTo>
                  <a:lnTo>
                    <a:pt x="10338" y="9858"/>
                  </a:lnTo>
                  <a:lnTo>
                    <a:pt x="9992" y="9858"/>
                  </a:lnTo>
                  <a:lnTo>
                    <a:pt x="9627" y="9819"/>
                  </a:lnTo>
                  <a:lnTo>
                    <a:pt x="9242" y="9743"/>
                  </a:lnTo>
                  <a:lnTo>
                    <a:pt x="8858" y="9627"/>
                  </a:lnTo>
                  <a:lnTo>
                    <a:pt x="8474" y="9512"/>
                  </a:lnTo>
                  <a:lnTo>
                    <a:pt x="8090" y="9339"/>
                  </a:lnTo>
                  <a:lnTo>
                    <a:pt x="7744" y="9147"/>
                  </a:lnTo>
                  <a:lnTo>
                    <a:pt x="7417" y="8936"/>
                  </a:lnTo>
                  <a:lnTo>
                    <a:pt x="7263" y="8820"/>
                  </a:lnTo>
                  <a:lnTo>
                    <a:pt x="7129" y="8705"/>
                  </a:lnTo>
                  <a:lnTo>
                    <a:pt x="6994" y="8570"/>
                  </a:lnTo>
                  <a:lnTo>
                    <a:pt x="6879" y="8436"/>
                  </a:lnTo>
                  <a:lnTo>
                    <a:pt x="6783" y="8301"/>
                  </a:lnTo>
                  <a:lnTo>
                    <a:pt x="6687" y="8148"/>
                  </a:lnTo>
                  <a:lnTo>
                    <a:pt x="6629" y="8013"/>
                  </a:lnTo>
                  <a:lnTo>
                    <a:pt x="6572" y="7840"/>
                  </a:lnTo>
                  <a:lnTo>
                    <a:pt x="6533" y="7687"/>
                  </a:lnTo>
                  <a:lnTo>
                    <a:pt x="6533" y="7514"/>
                  </a:lnTo>
                  <a:lnTo>
                    <a:pt x="6533" y="7360"/>
                  </a:lnTo>
                  <a:lnTo>
                    <a:pt x="6572" y="7168"/>
                  </a:lnTo>
                  <a:lnTo>
                    <a:pt x="8090" y="7033"/>
                  </a:lnTo>
                  <a:lnTo>
                    <a:pt x="9588" y="6880"/>
                  </a:lnTo>
                  <a:lnTo>
                    <a:pt x="11106" y="6707"/>
                  </a:lnTo>
                  <a:lnTo>
                    <a:pt x="12624" y="6515"/>
                  </a:lnTo>
                  <a:close/>
                  <a:moveTo>
                    <a:pt x="12662" y="13874"/>
                  </a:moveTo>
                  <a:lnTo>
                    <a:pt x="13028" y="13893"/>
                  </a:lnTo>
                  <a:lnTo>
                    <a:pt x="13393" y="13950"/>
                  </a:lnTo>
                  <a:lnTo>
                    <a:pt x="13738" y="14027"/>
                  </a:lnTo>
                  <a:lnTo>
                    <a:pt x="14084" y="14123"/>
                  </a:lnTo>
                  <a:lnTo>
                    <a:pt x="14430" y="14258"/>
                  </a:lnTo>
                  <a:lnTo>
                    <a:pt x="14738" y="14431"/>
                  </a:lnTo>
                  <a:lnTo>
                    <a:pt x="15026" y="14604"/>
                  </a:lnTo>
                  <a:lnTo>
                    <a:pt x="15295" y="14815"/>
                  </a:lnTo>
                  <a:lnTo>
                    <a:pt x="15545" y="15065"/>
                  </a:lnTo>
                  <a:lnTo>
                    <a:pt x="15775" y="15315"/>
                  </a:lnTo>
                  <a:lnTo>
                    <a:pt x="15948" y="15584"/>
                  </a:lnTo>
                  <a:lnTo>
                    <a:pt x="16121" y="15872"/>
                  </a:lnTo>
                  <a:lnTo>
                    <a:pt x="16256" y="16160"/>
                  </a:lnTo>
                  <a:lnTo>
                    <a:pt x="16352" y="16448"/>
                  </a:lnTo>
                  <a:lnTo>
                    <a:pt x="16428" y="16756"/>
                  </a:lnTo>
                  <a:lnTo>
                    <a:pt x="16467" y="17063"/>
                  </a:lnTo>
                  <a:lnTo>
                    <a:pt x="16505" y="17390"/>
                  </a:lnTo>
                  <a:lnTo>
                    <a:pt x="16505" y="17697"/>
                  </a:lnTo>
                  <a:lnTo>
                    <a:pt x="16486" y="18024"/>
                  </a:lnTo>
                  <a:lnTo>
                    <a:pt x="16428" y="18350"/>
                  </a:lnTo>
                  <a:lnTo>
                    <a:pt x="16371" y="18677"/>
                  </a:lnTo>
                  <a:lnTo>
                    <a:pt x="16275" y="18985"/>
                  </a:lnTo>
                  <a:lnTo>
                    <a:pt x="16179" y="19292"/>
                  </a:lnTo>
                  <a:lnTo>
                    <a:pt x="16063" y="19599"/>
                  </a:lnTo>
                  <a:lnTo>
                    <a:pt x="10165" y="14969"/>
                  </a:lnTo>
                  <a:lnTo>
                    <a:pt x="10280" y="14834"/>
                  </a:lnTo>
                  <a:lnTo>
                    <a:pt x="10395" y="14700"/>
                  </a:lnTo>
                  <a:lnTo>
                    <a:pt x="10530" y="14584"/>
                  </a:lnTo>
                  <a:lnTo>
                    <a:pt x="10664" y="14469"/>
                  </a:lnTo>
                  <a:lnTo>
                    <a:pt x="10799" y="14373"/>
                  </a:lnTo>
                  <a:lnTo>
                    <a:pt x="10952" y="14277"/>
                  </a:lnTo>
                  <a:lnTo>
                    <a:pt x="11260" y="14123"/>
                  </a:lnTo>
                  <a:lnTo>
                    <a:pt x="11586" y="14008"/>
                  </a:lnTo>
                  <a:lnTo>
                    <a:pt x="11932" y="13931"/>
                  </a:lnTo>
                  <a:lnTo>
                    <a:pt x="12297" y="13893"/>
                  </a:lnTo>
                  <a:lnTo>
                    <a:pt x="12662" y="13874"/>
                  </a:lnTo>
                  <a:close/>
                  <a:moveTo>
                    <a:pt x="19829" y="19234"/>
                  </a:moveTo>
                  <a:lnTo>
                    <a:pt x="19887" y="19254"/>
                  </a:lnTo>
                  <a:lnTo>
                    <a:pt x="19983" y="19330"/>
                  </a:lnTo>
                  <a:lnTo>
                    <a:pt x="20060" y="19407"/>
                  </a:lnTo>
                  <a:lnTo>
                    <a:pt x="20098" y="19503"/>
                  </a:lnTo>
                  <a:lnTo>
                    <a:pt x="20137" y="19619"/>
                  </a:lnTo>
                  <a:lnTo>
                    <a:pt x="20156" y="19734"/>
                  </a:lnTo>
                  <a:lnTo>
                    <a:pt x="20156" y="19849"/>
                  </a:lnTo>
                  <a:lnTo>
                    <a:pt x="20137" y="20080"/>
                  </a:lnTo>
                  <a:lnTo>
                    <a:pt x="20002" y="21329"/>
                  </a:lnTo>
                  <a:lnTo>
                    <a:pt x="19868" y="22578"/>
                  </a:lnTo>
                  <a:lnTo>
                    <a:pt x="19868" y="22635"/>
                  </a:lnTo>
                  <a:lnTo>
                    <a:pt x="18023" y="21156"/>
                  </a:lnTo>
                  <a:lnTo>
                    <a:pt x="18100" y="20925"/>
                  </a:lnTo>
                  <a:lnTo>
                    <a:pt x="18158" y="20695"/>
                  </a:lnTo>
                  <a:lnTo>
                    <a:pt x="18215" y="20464"/>
                  </a:lnTo>
                  <a:lnTo>
                    <a:pt x="18254" y="20233"/>
                  </a:lnTo>
                  <a:lnTo>
                    <a:pt x="18292" y="20003"/>
                  </a:lnTo>
                  <a:lnTo>
                    <a:pt x="18311" y="19772"/>
                  </a:lnTo>
                  <a:lnTo>
                    <a:pt x="18311" y="19292"/>
                  </a:lnTo>
                  <a:lnTo>
                    <a:pt x="19272" y="19273"/>
                  </a:lnTo>
                  <a:lnTo>
                    <a:pt x="19580" y="19234"/>
                  </a:lnTo>
                  <a:close/>
                  <a:moveTo>
                    <a:pt x="24037" y="22578"/>
                  </a:moveTo>
                  <a:lnTo>
                    <a:pt x="24095" y="22597"/>
                  </a:lnTo>
                  <a:lnTo>
                    <a:pt x="24172" y="22635"/>
                  </a:lnTo>
                  <a:lnTo>
                    <a:pt x="24229" y="22712"/>
                  </a:lnTo>
                  <a:lnTo>
                    <a:pt x="24345" y="22904"/>
                  </a:lnTo>
                  <a:lnTo>
                    <a:pt x="24441" y="23116"/>
                  </a:lnTo>
                  <a:lnTo>
                    <a:pt x="24537" y="23289"/>
                  </a:lnTo>
                  <a:lnTo>
                    <a:pt x="24633" y="23404"/>
                  </a:lnTo>
                  <a:lnTo>
                    <a:pt x="24748" y="23519"/>
                  </a:lnTo>
                  <a:lnTo>
                    <a:pt x="24979" y="23730"/>
                  </a:lnTo>
                  <a:lnTo>
                    <a:pt x="24306" y="23865"/>
                  </a:lnTo>
                  <a:lnTo>
                    <a:pt x="23960" y="23961"/>
                  </a:lnTo>
                  <a:lnTo>
                    <a:pt x="23634" y="24057"/>
                  </a:lnTo>
                  <a:lnTo>
                    <a:pt x="23307" y="24172"/>
                  </a:lnTo>
                  <a:lnTo>
                    <a:pt x="22980" y="24307"/>
                  </a:lnTo>
                  <a:lnTo>
                    <a:pt x="22673" y="24441"/>
                  </a:lnTo>
                  <a:lnTo>
                    <a:pt x="22385" y="24614"/>
                  </a:lnTo>
                  <a:lnTo>
                    <a:pt x="21155" y="23634"/>
                  </a:lnTo>
                  <a:lnTo>
                    <a:pt x="22519" y="23135"/>
                  </a:lnTo>
                  <a:lnTo>
                    <a:pt x="22865" y="23000"/>
                  </a:lnTo>
                  <a:lnTo>
                    <a:pt x="23307" y="22789"/>
                  </a:lnTo>
                  <a:lnTo>
                    <a:pt x="23557" y="22693"/>
                  </a:lnTo>
                  <a:lnTo>
                    <a:pt x="23768" y="22616"/>
                  </a:lnTo>
                  <a:lnTo>
                    <a:pt x="23960" y="22578"/>
                  </a:lnTo>
                  <a:close/>
                  <a:moveTo>
                    <a:pt x="31415" y="2825"/>
                  </a:moveTo>
                  <a:lnTo>
                    <a:pt x="31396" y="3210"/>
                  </a:lnTo>
                  <a:lnTo>
                    <a:pt x="31415" y="3594"/>
                  </a:lnTo>
                  <a:lnTo>
                    <a:pt x="31435" y="4382"/>
                  </a:lnTo>
                  <a:lnTo>
                    <a:pt x="31435" y="4766"/>
                  </a:lnTo>
                  <a:lnTo>
                    <a:pt x="31415" y="5150"/>
                  </a:lnTo>
                  <a:lnTo>
                    <a:pt x="31377" y="5535"/>
                  </a:lnTo>
                  <a:lnTo>
                    <a:pt x="31300" y="5900"/>
                  </a:lnTo>
                  <a:lnTo>
                    <a:pt x="31146" y="6380"/>
                  </a:lnTo>
                  <a:lnTo>
                    <a:pt x="30954" y="6841"/>
                  </a:lnTo>
                  <a:lnTo>
                    <a:pt x="30743" y="7283"/>
                  </a:lnTo>
                  <a:lnTo>
                    <a:pt x="30512" y="7744"/>
                  </a:lnTo>
                  <a:lnTo>
                    <a:pt x="30032" y="8628"/>
                  </a:lnTo>
                  <a:lnTo>
                    <a:pt x="29802" y="9070"/>
                  </a:lnTo>
                  <a:lnTo>
                    <a:pt x="29590" y="9512"/>
                  </a:lnTo>
                  <a:lnTo>
                    <a:pt x="29398" y="9935"/>
                  </a:lnTo>
                  <a:lnTo>
                    <a:pt x="29264" y="10377"/>
                  </a:lnTo>
                  <a:lnTo>
                    <a:pt x="29167" y="10684"/>
                  </a:lnTo>
                  <a:lnTo>
                    <a:pt x="29110" y="10991"/>
                  </a:lnTo>
                  <a:lnTo>
                    <a:pt x="29052" y="11280"/>
                  </a:lnTo>
                  <a:lnTo>
                    <a:pt x="29014" y="11587"/>
                  </a:lnTo>
                  <a:lnTo>
                    <a:pt x="28995" y="11895"/>
                  </a:lnTo>
                  <a:lnTo>
                    <a:pt x="28975" y="12202"/>
                  </a:lnTo>
                  <a:lnTo>
                    <a:pt x="28995" y="12817"/>
                  </a:lnTo>
                  <a:lnTo>
                    <a:pt x="29033" y="13412"/>
                  </a:lnTo>
                  <a:lnTo>
                    <a:pt x="29110" y="14027"/>
                  </a:lnTo>
                  <a:lnTo>
                    <a:pt x="29302" y="15257"/>
                  </a:lnTo>
                  <a:lnTo>
                    <a:pt x="29398" y="15872"/>
                  </a:lnTo>
                  <a:lnTo>
                    <a:pt x="29475" y="16467"/>
                  </a:lnTo>
                  <a:lnTo>
                    <a:pt x="29552" y="17082"/>
                  </a:lnTo>
                  <a:lnTo>
                    <a:pt x="29590" y="17697"/>
                  </a:lnTo>
                  <a:lnTo>
                    <a:pt x="29590" y="18293"/>
                  </a:lnTo>
                  <a:lnTo>
                    <a:pt x="29571" y="18600"/>
                  </a:lnTo>
                  <a:lnTo>
                    <a:pt x="29552" y="18908"/>
                  </a:lnTo>
                  <a:lnTo>
                    <a:pt x="29513" y="19215"/>
                  </a:lnTo>
                  <a:lnTo>
                    <a:pt x="29456" y="19503"/>
                  </a:lnTo>
                  <a:lnTo>
                    <a:pt x="29379" y="19811"/>
                  </a:lnTo>
                  <a:lnTo>
                    <a:pt x="29283" y="20118"/>
                  </a:lnTo>
                  <a:lnTo>
                    <a:pt x="29110" y="20579"/>
                  </a:lnTo>
                  <a:lnTo>
                    <a:pt x="28898" y="21040"/>
                  </a:lnTo>
                  <a:lnTo>
                    <a:pt x="28668" y="21502"/>
                  </a:lnTo>
                  <a:lnTo>
                    <a:pt x="28399" y="21963"/>
                  </a:lnTo>
                  <a:lnTo>
                    <a:pt x="27842" y="22847"/>
                  </a:lnTo>
                  <a:lnTo>
                    <a:pt x="27284" y="23750"/>
                  </a:lnTo>
                  <a:lnTo>
                    <a:pt x="27015" y="24192"/>
                  </a:lnTo>
                  <a:lnTo>
                    <a:pt x="26785" y="24653"/>
                  </a:lnTo>
                  <a:lnTo>
                    <a:pt x="26554" y="25114"/>
                  </a:lnTo>
                  <a:lnTo>
                    <a:pt x="26362" y="25575"/>
                  </a:lnTo>
                  <a:lnTo>
                    <a:pt x="26208" y="26036"/>
                  </a:lnTo>
                  <a:lnTo>
                    <a:pt x="26151" y="26286"/>
                  </a:lnTo>
                  <a:lnTo>
                    <a:pt x="26093" y="26517"/>
                  </a:lnTo>
                  <a:lnTo>
                    <a:pt x="26055" y="26766"/>
                  </a:lnTo>
                  <a:lnTo>
                    <a:pt x="26036" y="27016"/>
                  </a:lnTo>
                  <a:lnTo>
                    <a:pt x="26036" y="27266"/>
                  </a:lnTo>
                  <a:lnTo>
                    <a:pt x="26036" y="27516"/>
                  </a:lnTo>
                  <a:lnTo>
                    <a:pt x="22635" y="24826"/>
                  </a:lnTo>
                  <a:lnTo>
                    <a:pt x="23307" y="24557"/>
                  </a:lnTo>
                  <a:lnTo>
                    <a:pt x="23980" y="24307"/>
                  </a:lnTo>
                  <a:lnTo>
                    <a:pt x="24325" y="24192"/>
                  </a:lnTo>
                  <a:lnTo>
                    <a:pt x="24671" y="24096"/>
                  </a:lnTo>
                  <a:lnTo>
                    <a:pt x="25017" y="24019"/>
                  </a:lnTo>
                  <a:lnTo>
                    <a:pt x="25382" y="23942"/>
                  </a:lnTo>
                  <a:lnTo>
                    <a:pt x="25440" y="23923"/>
                  </a:lnTo>
                  <a:lnTo>
                    <a:pt x="25459" y="23903"/>
                  </a:lnTo>
                  <a:lnTo>
                    <a:pt x="25478" y="23865"/>
                  </a:lnTo>
                  <a:lnTo>
                    <a:pt x="25498" y="23827"/>
                  </a:lnTo>
                  <a:lnTo>
                    <a:pt x="25478" y="23750"/>
                  </a:lnTo>
                  <a:lnTo>
                    <a:pt x="25459" y="23711"/>
                  </a:lnTo>
                  <a:lnTo>
                    <a:pt x="25421" y="23673"/>
                  </a:lnTo>
                  <a:lnTo>
                    <a:pt x="25229" y="23558"/>
                  </a:lnTo>
                  <a:lnTo>
                    <a:pt x="25056" y="23423"/>
                  </a:lnTo>
                  <a:lnTo>
                    <a:pt x="24902" y="23269"/>
                  </a:lnTo>
                  <a:lnTo>
                    <a:pt x="24767" y="23096"/>
                  </a:lnTo>
                  <a:lnTo>
                    <a:pt x="24652" y="22923"/>
                  </a:lnTo>
                  <a:lnTo>
                    <a:pt x="24556" y="22731"/>
                  </a:lnTo>
                  <a:lnTo>
                    <a:pt x="24460" y="22539"/>
                  </a:lnTo>
                  <a:lnTo>
                    <a:pt x="24402" y="22309"/>
                  </a:lnTo>
                  <a:lnTo>
                    <a:pt x="24383" y="22270"/>
                  </a:lnTo>
                  <a:lnTo>
                    <a:pt x="24345" y="22232"/>
                  </a:lnTo>
                  <a:lnTo>
                    <a:pt x="24287" y="22213"/>
                  </a:lnTo>
                  <a:lnTo>
                    <a:pt x="24229" y="22213"/>
                  </a:lnTo>
                  <a:lnTo>
                    <a:pt x="22615" y="22866"/>
                  </a:lnTo>
                  <a:lnTo>
                    <a:pt x="20982" y="23519"/>
                  </a:lnTo>
                  <a:lnTo>
                    <a:pt x="19983" y="22712"/>
                  </a:lnTo>
                  <a:lnTo>
                    <a:pt x="20041" y="22712"/>
                  </a:lnTo>
                  <a:lnTo>
                    <a:pt x="20098" y="22693"/>
                  </a:lnTo>
                  <a:lnTo>
                    <a:pt x="20156" y="22635"/>
                  </a:lnTo>
                  <a:lnTo>
                    <a:pt x="20175" y="22578"/>
                  </a:lnTo>
                  <a:lnTo>
                    <a:pt x="20367" y="20733"/>
                  </a:lnTo>
                  <a:lnTo>
                    <a:pt x="20425" y="20387"/>
                  </a:lnTo>
                  <a:lnTo>
                    <a:pt x="20502" y="19984"/>
                  </a:lnTo>
                  <a:lnTo>
                    <a:pt x="20521" y="19772"/>
                  </a:lnTo>
                  <a:lnTo>
                    <a:pt x="20521" y="19580"/>
                  </a:lnTo>
                  <a:lnTo>
                    <a:pt x="20502" y="19407"/>
                  </a:lnTo>
                  <a:lnTo>
                    <a:pt x="20444" y="19254"/>
                  </a:lnTo>
                  <a:lnTo>
                    <a:pt x="20348" y="19119"/>
                  </a:lnTo>
                  <a:lnTo>
                    <a:pt x="20291" y="19061"/>
                  </a:lnTo>
                  <a:lnTo>
                    <a:pt x="20252" y="19023"/>
                  </a:lnTo>
                  <a:lnTo>
                    <a:pt x="20118" y="18985"/>
                  </a:lnTo>
                  <a:lnTo>
                    <a:pt x="19964" y="18965"/>
                  </a:lnTo>
                  <a:lnTo>
                    <a:pt x="19753" y="18946"/>
                  </a:lnTo>
                  <a:lnTo>
                    <a:pt x="19080" y="18946"/>
                  </a:lnTo>
                  <a:lnTo>
                    <a:pt x="18619" y="18985"/>
                  </a:lnTo>
                  <a:lnTo>
                    <a:pt x="18177" y="19004"/>
                  </a:lnTo>
                  <a:lnTo>
                    <a:pt x="18119" y="19023"/>
                  </a:lnTo>
                  <a:lnTo>
                    <a:pt x="18081" y="19061"/>
                  </a:lnTo>
                  <a:lnTo>
                    <a:pt x="18042" y="19100"/>
                  </a:lnTo>
                  <a:lnTo>
                    <a:pt x="18042" y="19157"/>
                  </a:lnTo>
                  <a:lnTo>
                    <a:pt x="18042" y="19388"/>
                  </a:lnTo>
                  <a:lnTo>
                    <a:pt x="18042" y="19638"/>
                  </a:lnTo>
                  <a:lnTo>
                    <a:pt x="18023" y="20099"/>
                  </a:lnTo>
                  <a:lnTo>
                    <a:pt x="17946" y="20560"/>
                  </a:lnTo>
                  <a:lnTo>
                    <a:pt x="17831" y="21021"/>
                  </a:lnTo>
                  <a:lnTo>
                    <a:pt x="16294" y="19792"/>
                  </a:lnTo>
                  <a:lnTo>
                    <a:pt x="16486" y="19465"/>
                  </a:lnTo>
                  <a:lnTo>
                    <a:pt x="16640" y="19100"/>
                  </a:lnTo>
                  <a:lnTo>
                    <a:pt x="16755" y="18754"/>
                  </a:lnTo>
                  <a:lnTo>
                    <a:pt x="16832" y="18370"/>
                  </a:lnTo>
                  <a:lnTo>
                    <a:pt x="16870" y="18005"/>
                  </a:lnTo>
                  <a:lnTo>
                    <a:pt x="16890" y="17620"/>
                  </a:lnTo>
                  <a:lnTo>
                    <a:pt x="16851" y="17236"/>
                  </a:lnTo>
                  <a:lnTo>
                    <a:pt x="16794" y="16871"/>
                  </a:lnTo>
                  <a:lnTo>
                    <a:pt x="16717" y="16487"/>
                  </a:lnTo>
                  <a:lnTo>
                    <a:pt x="16582" y="16122"/>
                  </a:lnTo>
                  <a:lnTo>
                    <a:pt x="16428" y="15776"/>
                  </a:lnTo>
                  <a:lnTo>
                    <a:pt x="16236" y="15449"/>
                  </a:lnTo>
                  <a:lnTo>
                    <a:pt x="16025" y="15142"/>
                  </a:lnTo>
                  <a:lnTo>
                    <a:pt x="15794" y="14834"/>
                  </a:lnTo>
                  <a:lnTo>
                    <a:pt x="15525" y="14584"/>
                  </a:lnTo>
                  <a:lnTo>
                    <a:pt x="15218" y="14335"/>
                  </a:lnTo>
                  <a:lnTo>
                    <a:pt x="14930" y="14162"/>
                  </a:lnTo>
                  <a:lnTo>
                    <a:pt x="14622" y="13989"/>
                  </a:lnTo>
                  <a:lnTo>
                    <a:pt x="14276" y="13854"/>
                  </a:lnTo>
                  <a:lnTo>
                    <a:pt x="13931" y="13739"/>
                  </a:lnTo>
                  <a:lnTo>
                    <a:pt x="13566" y="13643"/>
                  </a:lnTo>
                  <a:lnTo>
                    <a:pt x="13200" y="13585"/>
                  </a:lnTo>
                  <a:lnTo>
                    <a:pt x="12835" y="13566"/>
                  </a:lnTo>
                  <a:lnTo>
                    <a:pt x="12451" y="13566"/>
                  </a:lnTo>
                  <a:lnTo>
                    <a:pt x="12086" y="13605"/>
                  </a:lnTo>
                  <a:lnTo>
                    <a:pt x="11721" y="13662"/>
                  </a:lnTo>
                  <a:lnTo>
                    <a:pt x="11375" y="13758"/>
                  </a:lnTo>
                  <a:lnTo>
                    <a:pt x="11048" y="13893"/>
                  </a:lnTo>
                  <a:lnTo>
                    <a:pt x="10741" y="14066"/>
                  </a:lnTo>
                  <a:lnTo>
                    <a:pt x="10587" y="14162"/>
                  </a:lnTo>
                  <a:lnTo>
                    <a:pt x="10453" y="14277"/>
                  </a:lnTo>
                  <a:lnTo>
                    <a:pt x="10318" y="14392"/>
                  </a:lnTo>
                  <a:lnTo>
                    <a:pt x="10203" y="14527"/>
                  </a:lnTo>
                  <a:lnTo>
                    <a:pt x="10088" y="14661"/>
                  </a:lnTo>
                  <a:lnTo>
                    <a:pt x="9973" y="14815"/>
                  </a:lnTo>
                  <a:lnTo>
                    <a:pt x="7628" y="12990"/>
                  </a:lnTo>
                  <a:lnTo>
                    <a:pt x="5265" y="11164"/>
                  </a:lnTo>
                  <a:lnTo>
                    <a:pt x="2902" y="9339"/>
                  </a:lnTo>
                  <a:lnTo>
                    <a:pt x="538" y="7552"/>
                  </a:lnTo>
                  <a:lnTo>
                    <a:pt x="2018" y="7475"/>
                  </a:lnTo>
                  <a:lnTo>
                    <a:pt x="3497" y="7398"/>
                  </a:lnTo>
                  <a:lnTo>
                    <a:pt x="3574" y="8282"/>
                  </a:lnTo>
                  <a:lnTo>
                    <a:pt x="3651" y="9147"/>
                  </a:lnTo>
                  <a:lnTo>
                    <a:pt x="3689" y="9243"/>
                  </a:lnTo>
                  <a:lnTo>
                    <a:pt x="3709" y="9262"/>
                  </a:lnTo>
                  <a:lnTo>
                    <a:pt x="3747" y="9281"/>
                  </a:lnTo>
                  <a:lnTo>
                    <a:pt x="3997" y="9339"/>
                  </a:lnTo>
                  <a:lnTo>
                    <a:pt x="4247" y="9377"/>
                  </a:lnTo>
                  <a:lnTo>
                    <a:pt x="4496" y="9397"/>
                  </a:lnTo>
                  <a:lnTo>
                    <a:pt x="4746" y="9397"/>
                  </a:lnTo>
                  <a:lnTo>
                    <a:pt x="4881" y="9377"/>
                  </a:lnTo>
                  <a:lnTo>
                    <a:pt x="4996" y="9358"/>
                  </a:lnTo>
                  <a:lnTo>
                    <a:pt x="5111" y="9320"/>
                  </a:lnTo>
                  <a:lnTo>
                    <a:pt x="5207" y="9262"/>
                  </a:lnTo>
                  <a:lnTo>
                    <a:pt x="5323" y="9185"/>
                  </a:lnTo>
                  <a:lnTo>
                    <a:pt x="5400" y="9108"/>
                  </a:lnTo>
                  <a:lnTo>
                    <a:pt x="5476" y="9012"/>
                  </a:lnTo>
                  <a:lnTo>
                    <a:pt x="5553" y="8878"/>
                  </a:lnTo>
                  <a:lnTo>
                    <a:pt x="5592" y="8782"/>
                  </a:lnTo>
                  <a:lnTo>
                    <a:pt x="5630" y="8686"/>
                  </a:lnTo>
                  <a:lnTo>
                    <a:pt x="5630" y="8570"/>
                  </a:lnTo>
                  <a:lnTo>
                    <a:pt x="5630" y="8474"/>
                  </a:lnTo>
                  <a:lnTo>
                    <a:pt x="5592" y="8263"/>
                  </a:lnTo>
                  <a:lnTo>
                    <a:pt x="5496" y="8071"/>
                  </a:lnTo>
                  <a:lnTo>
                    <a:pt x="5284" y="7687"/>
                  </a:lnTo>
                  <a:lnTo>
                    <a:pt x="5188" y="7494"/>
                  </a:lnTo>
                  <a:lnTo>
                    <a:pt x="5111" y="7302"/>
                  </a:lnTo>
                  <a:lnTo>
                    <a:pt x="6399" y="7187"/>
                  </a:lnTo>
                  <a:lnTo>
                    <a:pt x="6360" y="7360"/>
                  </a:lnTo>
                  <a:lnTo>
                    <a:pt x="6341" y="7514"/>
                  </a:lnTo>
                  <a:lnTo>
                    <a:pt x="6341" y="7667"/>
                  </a:lnTo>
                  <a:lnTo>
                    <a:pt x="6341" y="7821"/>
                  </a:lnTo>
                  <a:lnTo>
                    <a:pt x="6379" y="7975"/>
                  </a:lnTo>
                  <a:lnTo>
                    <a:pt x="6418" y="8129"/>
                  </a:lnTo>
                  <a:lnTo>
                    <a:pt x="6495" y="8263"/>
                  </a:lnTo>
                  <a:lnTo>
                    <a:pt x="6552" y="8398"/>
                  </a:lnTo>
                  <a:lnTo>
                    <a:pt x="6648" y="8532"/>
                  </a:lnTo>
                  <a:lnTo>
                    <a:pt x="6745" y="8667"/>
                  </a:lnTo>
                  <a:lnTo>
                    <a:pt x="6975" y="8916"/>
                  </a:lnTo>
                  <a:lnTo>
                    <a:pt x="7244" y="9147"/>
                  </a:lnTo>
                  <a:lnTo>
                    <a:pt x="7532" y="9358"/>
                  </a:lnTo>
                  <a:lnTo>
                    <a:pt x="7840" y="9550"/>
                  </a:lnTo>
                  <a:lnTo>
                    <a:pt x="8166" y="9723"/>
                  </a:lnTo>
                  <a:lnTo>
                    <a:pt x="8512" y="9858"/>
                  </a:lnTo>
                  <a:lnTo>
                    <a:pt x="8839" y="9992"/>
                  </a:lnTo>
                  <a:lnTo>
                    <a:pt x="9185" y="10088"/>
                  </a:lnTo>
                  <a:lnTo>
                    <a:pt x="9492" y="10146"/>
                  </a:lnTo>
                  <a:lnTo>
                    <a:pt x="9800" y="10204"/>
                  </a:lnTo>
                  <a:lnTo>
                    <a:pt x="10069" y="10223"/>
                  </a:lnTo>
                  <a:lnTo>
                    <a:pt x="10261" y="10204"/>
                  </a:lnTo>
                  <a:lnTo>
                    <a:pt x="10434" y="10204"/>
                  </a:lnTo>
                  <a:lnTo>
                    <a:pt x="10587" y="10165"/>
                  </a:lnTo>
                  <a:lnTo>
                    <a:pt x="10760" y="10127"/>
                  </a:lnTo>
                  <a:lnTo>
                    <a:pt x="11068" y="10031"/>
                  </a:lnTo>
                  <a:lnTo>
                    <a:pt x="11337" y="9877"/>
                  </a:lnTo>
                  <a:lnTo>
                    <a:pt x="11606" y="9704"/>
                  </a:lnTo>
                  <a:lnTo>
                    <a:pt x="11836" y="9493"/>
                  </a:lnTo>
                  <a:lnTo>
                    <a:pt x="12048" y="9262"/>
                  </a:lnTo>
                  <a:lnTo>
                    <a:pt x="12240" y="9012"/>
                  </a:lnTo>
                  <a:lnTo>
                    <a:pt x="12393" y="8724"/>
                  </a:lnTo>
                  <a:lnTo>
                    <a:pt x="12547" y="8436"/>
                  </a:lnTo>
                  <a:lnTo>
                    <a:pt x="12662" y="8129"/>
                  </a:lnTo>
                  <a:lnTo>
                    <a:pt x="12759" y="7802"/>
                  </a:lnTo>
                  <a:lnTo>
                    <a:pt x="12816" y="7494"/>
                  </a:lnTo>
                  <a:lnTo>
                    <a:pt x="12874" y="7168"/>
                  </a:lnTo>
                  <a:lnTo>
                    <a:pt x="12912" y="6841"/>
                  </a:lnTo>
                  <a:lnTo>
                    <a:pt x="12912" y="6515"/>
                  </a:lnTo>
                  <a:lnTo>
                    <a:pt x="12912" y="6476"/>
                  </a:lnTo>
                  <a:lnTo>
                    <a:pt x="14834" y="6207"/>
                  </a:lnTo>
                  <a:lnTo>
                    <a:pt x="16755" y="5900"/>
                  </a:lnTo>
                  <a:lnTo>
                    <a:pt x="18677" y="5573"/>
                  </a:lnTo>
                  <a:lnTo>
                    <a:pt x="20598" y="5227"/>
                  </a:lnTo>
                  <a:lnTo>
                    <a:pt x="20521" y="5419"/>
                  </a:lnTo>
                  <a:lnTo>
                    <a:pt x="20483" y="5611"/>
                  </a:lnTo>
                  <a:lnTo>
                    <a:pt x="20444" y="5804"/>
                  </a:lnTo>
                  <a:lnTo>
                    <a:pt x="20425" y="5996"/>
                  </a:lnTo>
                  <a:lnTo>
                    <a:pt x="20406" y="6188"/>
                  </a:lnTo>
                  <a:lnTo>
                    <a:pt x="20425" y="6380"/>
                  </a:lnTo>
                  <a:lnTo>
                    <a:pt x="20444" y="6572"/>
                  </a:lnTo>
                  <a:lnTo>
                    <a:pt x="20463" y="6764"/>
                  </a:lnTo>
                  <a:lnTo>
                    <a:pt x="20521" y="6937"/>
                  </a:lnTo>
                  <a:lnTo>
                    <a:pt x="20560" y="7110"/>
                  </a:lnTo>
                  <a:lnTo>
                    <a:pt x="20636" y="7283"/>
                  </a:lnTo>
                  <a:lnTo>
                    <a:pt x="20713" y="7456"/>
                  </a:lnTo>
                  <a:lnTo>
                    <a:pt x="20886" y="7783"/>
                  </a:lnTo>
                  <a:lnTo>
                    <a:pt x="21117" y="8090"/>
                  </a:lnTo>
                  <a:lnTo>
                    <a:pt x="21366" y="8359"/>
                  </a:lnTo>
                  <a:lnTo>
                    <a:pt x="21655" y="8609"/>
                  </a:lnTo>
                  <a:lnTo>
                    <a:pt x="21962" y="8839"/>
                  </a:lnTo>
                  <a:lnTo>
                    <a:pt x="22308" y="9012"/>
                  </a:lnTo>
                  <a:lnTo>
                    <a:pt x="22673" y="9166"/>
                  </a:lnTo>
                  <a:lnTo>
                    <a:pt x="22846" y="9224"/>
                  </a:lnTo>
                  <a:lnTo>
                    <a:pt x="23038" y="9262"/>
                  </a:lnTo>
                  <a:lnTo>
                    <a:pt x="23230" y="9301"/>
                  </a:lnTo>
                  <a:lnTo>
                    <a:pt x="23442" y="9320"/>
                  </a:lnTo>
                  <a:lnTo>
                    <a:pt x="23845" y="9320"/>
                  </a:lnTo>
                  <a:lnTo>
                    <a:pt x="24229" y="9281"/>
                  </a:lnTo>
                  <a:lnTo>
                    <a:pt x="24614" y="9205"/>
                  </a:lnTo>
                  <a:lnTo>
                    <a:pt x="24979" y="9089"/>
                  </a:lnTo>
                  <a:lnTo>
                    <a:pt x="25305" y="8955"/>
                  </a:lnTo>
                  <a:lnTo>
                    <a:pt x="25632" y="8782"/>
                  </a:lnTo>
                  <a:lnTo>
                    <a:pt x="25920" y="8570"/>
                  </a:lnTo>
                  <a:lnTo>
                    <a:pt x="26189" y="8340"/>
                  </a:lnTo>
                  <a:lnTo>
                    <a:pt x="26439" y="8090"/>
                  </a:lnTo>
                  <a:lnTo>
                    <a:pt x="26612" y="7879"/>
                  </a:lnTo>
                  <a:lnTo>
                    <a:pt x="26766" y="7648"/>
                  </a:lnTo>
                  <a:lnTo>
                    <a:pt x="26919" y="7418"/>
                  </a:lnTo>
                  <a:lnTo>
                    <a:pt x="27054" y="7168"/>
                  </a:lnTo>
                  <a:lnTo>
                    <a:pt x="27169" y="6918"/>
                  </a:lnTo>
                  <a:lnTo>
                    <a:pt x="27265" y="6649"/>
                  </a:lnTo>
                  <a:lnTo>
                    <a:pt x="27342" y="6380"/>
                  </a:lnTo>
                  <a:lnTo>
                    <a:pt x="27419" y="6092"/>
                  </a:lnTo>
                  <a:lnTo>
                    <a:pt x="27477" y="5823"/>
                  </a:lnTo>
                  <a:lnTo>
                    <a:pt x="27515" y="5535"/>
                  </a:lnTo>
                  <a:lnTo>
                    <a:pt x="27534" y="5246"/>
                  </a:lnTo>
                  <a:lnTo>
                    <a:pt x="27534" y="4958"/>
                  </a:lnTo>
                  <a:lnTo>
                    <a:pt x="27515" y="4670"/>
                  </a:lnTo>
                  <a:lnTo>
                    <a:pt x="27477" y="4382"/>
                  </a:lnTo>
                  <a:lnTo>
                    <a:pt x="27438" y="4094"/>
                  </a:lnTo>
                  <a:lnTo>
                    <a:pt x="27361" y="3805"/>
                  </a:lnTo>
                  <a:lnTo>
                    <a:pt x="29379" y="3325"/>
                  </a:lnTo>
                  <a:lnTo>
                    <a:pt x="31415" y="2825"/>
                  </a:lnTo>
                  <a:close/>
                  <a:moveTo>
                    <a:pt x="404" y="7783"/>
                  </a:moveTo>
                  <a:lnTo>
                    <a:pt x="3593" y="10357"/>
                  </a:lnTo>
                  <a:lnTo>
                    <a:pt x="6783" y="12913"/>
                  </a:lnTo>
                  <a:lnTo>
                    <a:pt x="9992" y="15468"/>
                  </a:lnTo>
                  <a:lnTo>
                    <a:pt x="13200" y="18005"/>
                  </a:lnTo>
                  <a:lnTo>
                    <a:pt x="19656" y="23058"/>
                  </a:lnTo>
                  <a:lnTo>
                    <a:pt x="26112" y="28092"/>
                  </a:lnTo>
                  <a:lnTo>
                    <a:pt x="26208" y="28476"/>
                  </a:lnTo>
                  <a:lnTo>
                    <a:pt x="26343" y="28880"/>
                  </a:lnTo>
                  <a:lnTo>
                    <a:pt x="24594" y="27535"/>
                  </a:lnTo>
                  <a:lnTo>
                    <a:pt x="22827" y="26209"/>
                  </a:lnTo>
                  <a:lnTo>
                    <a:pt x="19253" y="23596"/>
                  </a:lnTo>
                  <a:lnTo>
                    <a:pt x="17485" y="22270"/>
                  </a:lnTo>
                  <a:lnTo>
                    <a:pt x="15698" y="20964"/>
                  </a:lnTo>
                  <a:lnTo>
                    <a:pt x="13950" y="19619"/>
                  </a:lnTo>
                  <a:lnTo>
                    <a:pt x="12201" y="18235"/>
                  </a:lnTo>
                  <a:lnTo>
                    <a:pt x="10626" y="16948"/>
                  </a:lnTo>
                  <a:lnTo>
                    <a:pt x="9031" y="15622"/>
                  </a:lnTo>
                  <a:lnTo>
                    <a:pt x="7436" y="14315"/>
                  </a:lnTo>
                  <a:lnTo>
                    <a:pt x="6629" y="13681"/>
                  </a:lnTo>
                  <a:lnTo>
                    <a:pt x="5822" y="13047"/>
                  </a:lnTo>
                  <a:lnTo>
                    <a:pt x="5073" y="12471"/>
                  </a:lnTo>
                  <a:lnTo>
                    <a:pt x="4304" y="11914"/>
                  </a:lnTo>
                  <a:lnTo>
                    <a:pt x="3517" y="11357"/>
                  </a:lnTo>
                  <a:lnTo>
                    <a:pt x="2729" y="10838"/>
                  </a:lnTo>
                  <a:lnTo>
                    <a:pt x="2517" y="10703"/>
                  </a:lnTo>
                  <a:lnTo>
                    <a:pt x="2268" y="10588"/>
                  </a:lnTo>
                  <a:lnTo>
                    <a:pt x="1768" y="10319"/>
                  </a:lnTo>
                  <a:lnTo>
                    <a:pt x="1518" y="10184"/>
                  </a:lnTo>
                  <a:lnTo>
                    <a:pt x="1288" y="10050"/>
                  </a:lnTo>
                  <a:lnTo>
                    <a:pt x="1076" y="9896"/>
                  </a:lnTo>
                  <a:lnTo>
                    <a:pt x="884" y="9723"/>
                  </a:lnTo>
                  <a:lnTo>
                    <a:pt x="788" y="9627"/>
                  </a:lnTo>
                  <a:lnTo>
                    <a:pt x="711" y="9531"/>
                  </a:lnTo>
                  <a:lnTo>
                    <a:pt x="596" y="9301"/>
                  </a:lnTo>
                  <a:lnTo>
                    <a:pt x="519" y="9070"/>
                  </a:lnTo>
                  <a:lnTo>
                    <a:pt x="462" y="8820"/>
                  </a:lnTo>
                  <a:lnTo>
                    <a:pt x="423" y="8551"/>
                  </a:lnTo>
                  <a:lnTo>
                    <a:pt x="423" y="8301"/>
                  </a:lnTo>
                  <a:lnTo>
                    <a:pt x="404" y="7783"/>
                  </a:lnTo>
                  <a:close/>
                  <a:moveTo>
                    <a:pt x="34202" y="500"/>
                  </a:moveTo>
                  <a:lnTo>
                    <a:pt x="34605" y="539"/>
                  </a:lnTo>
                  <a:lnTo>
                    <a:pt x="35028" y="616"/>
                  </a:lnTo>
                  <a:lnTo>
                    <a:pt x="35450" y="731"/>
                  </a:lnTo>
                  <a:lnTo>
                    <a:pt x="35854" y="885"/>
                  </a:lnTo>
                  <a:lnTo>
                    <a:pt x="36257" y="1058"/>
                  </a:lnTo>
                  <a:lnTo>
                    <a:pt x="36642" y="1250"/>
                  </a:lnTo>
                  <a:lnTo>
                    <a:pt x="36988" y="1461"/>
                  </a:lnTo>
                  <a:lnTo>
                    <a:pt x="37161" y="1749"/>
                  </a:lnTo>
                  <a:lnTo>
                    <a:pt x="37295" y="2057"/>
                  </a:lnTo>
                  <a:lnTo>
                    <a:pt x="37430" y="2383"/>
                  </a:lnTo>
                  <a:lnTo>
                    <a:pt x="37545" y="2691"/>
                  </a:lnTo>
                  <a:lnTo>
                    <a:pt x="37660" y="3018"/>
                  </a:lnTo>
                  <a:lnTo>
                    <a:pt x="37756" y="3344"/>
                  </a:lnTo>
                  <a:lnTo>
                    <a:pt x="37833" y="3671"/>
                  </a:lnTo>
                  <a:lnTo>
                    <a:pt x="37891" y="4017"/>
                  </a:lnTo>
                  <a:lnTo>
                    <a:pt x="37929" y="4343"/>
                  </a:lnTo>
                  <a:lnTo>
                    <a:pt x="37948" y="4689"/>
                  </a:lnTo>
                  <a:lnTo>
                    <a:pt x="37968" y="5035"/>
                  </a:lnTo>
                  <a:lnTo>
                    <a:pt x="37948" y="5362"/>
                  </a:lnTo>
                  <a:lnTo>
                    <a:pt x="37929" y="5708"/>
                  </a:lnTo>
                  <a:lnTo>
                    <a:pt x="37891" y="6034"/>
                  </a:lnTo>
                  <a:lnTo>
                    <a:pt x="37814" y="6380"/>
                  </a:lnTo>
                  <a:lnTo>
                    <a:pt x="37737" y="6707"/>
                  </a:lnTo>
                  <a:lnTo>
                    <a:pt x="37641" y="6976"/>
                  </a:lnTo>
                  <a:lnTo>
                    <a:pt x="37564" y="7245"/>
                  </a:lnTo>
                  <a:lnTo>
                    <a:pt x="37333" y="7744"/>
                  </a:lnTo>
                  <a:lnTo>
                    <a:pt x="37084" y="8225"/>
                  </a:lnTo>
                  <a:lnTo>
                    <a:pt x="36795" y="8705"/>
                  </a:lnTo>
                  <a:lnTo>
                    <a:pt x="36219" y="9627"/>
                  </a:lnTo>
                  <a:lnTo>
                    <a:pt x="35931" y="10088"/>
                  </a:lnTo>
                  <a:lnTo>
                    <a:pt x="35643" y="10569"/>
                  </a:lnTo>
                  <a:lnTo>
                    <a:pt x="35470" y="10915"/>
                  </a:lnTo>
                  <a:lnTo>
                    <a:pt x="35316" y="11241"/>
                  </a:lnTo>
                  <a:lnTo>
                    <a:pt x="35181" y="11587"/>
                  </a:lnTo>
                  <a:lnTo>
                    <a:pt x="35066" y="11952"/>
                  </a:lnTo>
                  <a:lnTo>
                    <a:pt x="34989" y="12317"/>
                  </a:lnTo>
                  <a:lnTo>
                    <a:pt x="34951" y="12682"/>
                  </a:lnTo>
                  <a:lnTo>
                    <a:pt x="34932" y="13047"/>
                  </a:lnTo>
                  <a:lnTo>
                    <a:pt x="34970" y="13432"/>
                  </a:lnTo>
                  <a:lnTo>
                    <a:pt x="35009" y="13739"/>
                  </a:lnTo>
                  <a:lnTo>
                    <a:pt x="35085" y="14046"/>
                  </a:lnTo>
                  <a:lnTo>
                    <a:pt x="35162" y="14354"/>
                  </a:lnTo>
                  <a:lnTo>
                    <a:pt x="35258" y="14642"/>
                  </a:lnTo>
                  <a:lnTo>
                    <a:pt x="35470" y="15238"/>
                  </a:lnTo>
                  <a:lnTo>
                    <a:pt x="35700" y="15814"/>
                  </a:lnTo>
                  <a:lnTo>
                    <a:pt x="35931" y="16391"/>
                  </a:lnTo>
                  <a:lnTo>
                    <a:pt x="36123" y="16967"/>
                  </a:lnTo>
                  <a:lnTo>
                    <a:pt x="36219" y="17274"/>
                  </a:lnTo>
                  <a:lnTo>
                    <a:pt x="36277" y="17582"/>
                  </a:lnTo>
                  <a:lnTo>
                    <a:pt x="36334" y="17889"/>
                  </a:lnTo>
                  <a:lnTo>
                    <a:pt x="36373" y="18216"/>
                  </a:lnTo>
                  <a:lnTo>
                    <a:pt x="36392" y="18543"/>
                  </a:lnTo>
                  <a:lnTo>
                    <a:pt x="36373" y="18888"/>
                  </a:lnTo>
                  <a:lnTo>
                    <a:pt x="36354" y="19215"/>
                  </a:lnTo>
                  <a:lnTo>
                    <a:pt x="36334" y="19542"/>
                  </a:lnTo>
                  <a:lnTo>
                    <a:pt x="36277" y="19868"/>
                  </a:lnTo>
                  <a:lnTo>
                    <a:pt x="36200" y="20176"/>
                  </a:lnTo>
                  <a:lnTo>
                    <a:pt x="36123" y="20483"/>
                  </a:lnTo>
                  <a:lnTo>
                    <a:pt x="36027" y="20791"/>
                  </a:lnTo>
                  <a:lnTo>
                    <a:pt x="35912" y="21098"/>
                  </a:lnTo>
                  <a:lnTo>
                    <a:pt x="35777" y="21406"/>
                  </a:lnTo>
                  <a:lnTo>
                    <a:pt x="35643" y="21694"/>
                  </a:lnTo>
                  <a:lnTo>
                    <a:pt x="35489" y="21982"/>
                  </a:lnTo>
                  <a:lnTo>
                    <a:pt x="35316" y="22270"/>
                  </a:lnTo>
                  <a:lnTo>
                    <a:pt x="35143" y="22539"/>
                  </a:lnTo>
                  <a:lnTo>
                    <a:pt x="34932" y="22808"/>
                  </a:lnTo>
                  <a:lnTo>
                    <a:pt x="34740" y="23077"/>
                  </a:lnTo>
                  <a:lnTo>
                    <a:pt x="34182" y="23769"/>
                  </a:lnTo>
                  <a:lnTo>
                    <a:pt x="33933" y="24115"/>
                  </a:lnTo>
                  <a:lnTo>
                    <a:pt x="33683" y="24461"/>
                  </a:lnTo>
                  <a:lnTo>
                    <a:pt x="33471" y="24826"/>
                  </a:lnTo>
                  <a:lnTo>
                    <a:pt x="33298" y="25191"/>
                  </a:lnTo>
                  <a:lnTo>
                    <a:pt x="33145" y="25613"/>
                  </a:lnTo>
                  <a:lnTo>
                    <a:pt x="33068" y="25825"/>
                  </a:lnTo>
                  <a:lnTo>
                    <a:pt x="33029" y="26055"/>
                  </a:lnTo>
                  <a:lnTo>
                    <a:pt x="32972" y="26344"/>
                  </a:lnTo>
                  <a:lnTo>
                    <a:pt x="32933" y="26651"/>
                  </a:lnTo>
                  <a:lnTo>
                    <a:pt x="32876" y="27266"/>
                  </a:lnTo>
                  <a:lnTo>
                    <a:pt x="32818" y="27861"/>
                  </a:lnTo>
                  <a:lnTo>
                    <a:pt x="32741" y="28457"/>
                  </a:lnTo>
                  <a:lnTo>
                    <a:pt x="32684" y="28745"/>
                  </a:lnTo>
                  <a:lnTo>
                    <a:pt x="32607" y="29034"/>
                  </a:lnTo>
                  <a:lnTo>
                    <a:pt x="32511" y="29322"/>
                  </a:lnTo>
                  <a:lnTo>
                    <a:pt x="32415" y="29591"/>
                  </a:lnTo>
                  <a:lnTo>
                    <a:pt x="32280" y="29860"/>
                  </a:lnTo>
                  <a:lnTo>
                    <a:pt x="32107" y="30110"/>
                  </a:lnTo>
                  <a:lnTo>
                    <a:pt x="31915" y="30359"/>
                  </a:lnTo>
                  <a:lnTo>
                    <a:pt x="31684" y="30590"/>
                  </a:lnTo>
                  <a:lnTo>
                    <a:pt x="31512" y="30744"/>
                  </a:lnTo>
                  <a:lnTo>
                    <a:pt x="31339" y="30878"/>
                  </a:lnTo>
                  <a:lnTo>
                    <a:pt x="31166" y="30993"/>
                  </a:lnTo>
                  <a:lnTo>
                    <a:pt x="30974" y="31089"/>
                  </a:lnTo>
                  <a:lnTo>
                    <a:pt x="30781" y="31186"/>
                  </a:lnTo>
                  <a:lnTo>
                    <a:pt x="30589" y="31262"/>
                  </a:lnTo>
                  <a:lnTo>
                    <a:pt x="30397" y="31320"/>
                  </a:lnTo>
                  <a:lnTo>
                    <a:pt x="30205" y="31378"/>
                  </a:lnTo>
                  <a:lnTo>
                    <a:pt x="30013" y="31416"/>
                  </a:lnTo>
                  <a:lnTo>
                    <a:pt x="29821" y="31435"/>
                  </a:lnTo>
                  <a:lnTo>
                    <a:pt x="29629" y="31455"/>
                  </a:lnTo>
                  <a:lnTo>
                    <a:pt x="29436" y="31435"/>
                  </a:lnTo>
                  <a:lnTo>
                    <a:pt x="29244" y="31435"/>
                  </a:lnTo>
                  <a:lnTo>
                    <a:pt x="29052" y="31397"/>
                  </a:lnTo>
                  <a:lnTo>
                    <a:pt x="28860" y="31378"/>
                  </a:lnTo>
                  <a:lnTo>
                    <a:pt x="28668" y="31320"/>
                  </a:lnTo>
                  <a:lnTo>
                    <a:pt x="28303" y="31186"/>
                  </a:lnTo>
                  <a:lnTo>
                    <a:pt x="27957" y="31032"/>
                  </a:lnTo>
                  <a:lnTo>
                    <a:pt x="27611" y="30820"/>
                  </a:lnTo>
                  <a:lnTo>
                    <a:pt x="27304" y="30571"/>
                  </a:lnTo>
                  <a:lnTo>
                    <a:pt x="27015" y="30282"/>
                  </a:lnTo>
                  <a:lnTo>
                    <a:pt x="26766" y="29975"/>
                  </a:lnTo>
                  <a:lnTo>
                    <a:pt x="26650" y="29802"/>
                  </a:lnTo>
                  <a:lnTo>
                    <a:pt x="26554" y="29610"/>
                  </a:lnTo>
                  <a:lnTo>
                    <a:pt x="26458" y="29437"/>
                  </a:lnTo>
                  <a:lnTo>
                    <a:pt x="26362" y="29245"/>
                  </a:lnTo>
                  <a:lnTo>
                    <a:pt x="26420" y="29206"/>
                  </a:lnTo>
                  <a:lnTo>
                    <a:pt x="26458" y="29168"/>
                  </a:lnTo>
                  <a:lnTo>
                    <a:pt x="26497" y="29110"/>
                  </a:lnTo>
                  <a:lnTo>
                    <a:pt x="26497" y="29034"/>
                  </a:lnTo>
                  <a:lnTo>
                    <a:pt x="26574" y="29034"/>
                  </a:lnTo>
                  <a:lnTo>
                    <a:pt x="26650" y="28995"/>
                  </a:lnTo>
                  <a:lnTo>
                    <a:pt x="26689" y="28976"/>
                  </a:lnTo>
                  <a:lnTo>
                    <a:pt x="26708" y="28937"/>
                  </a:lnTo>
                  <a:lnTo>
                    <a:pt x="26708" y="28880"/>
                  </a:lnTo>
                  <a:lnTo>
                    <a:pt x="26689" y="28841"/>
                  </a:lnTo>
                  <a:lnTo>
                    <a:pt x="26574" y="28438"/>
                  </a:lnTo>
                  <a:lnTo>
                    <a:pt x="26497" y="28054"/>
                  </a:lnTo>
                  <a:lnTo>
                    <a:pt x="26516" y="28015"/>
                  </a:lnTo>
                  <a:lnTo>
                    <a:pt x="26516" y="27958"/>
                  </a:lnTo>
                  <a:lnTo>
                    <a:pt x="26497" y="27919"/>
                  </a:lnTo>
                  <a:lnTo>
                    <a:pt x="26477" y="27881"/>
                  </a:lnTo>
                  <a:lnTo>
                    <a:pt x="26458" y="27631"/>
                  </a:lnTo>
                  <a:lnTo>
                    <a:pt x="26458" y="27381"/>
                  </a:lnTo>
                  <a:lnTo>
                    <a:pt x="26458" y="27131"/>
                  </a:lnTo>
                  <a:lnTo>
                    <a:pt x="26477" y="26901"/>
                  </a:lnTo>
                  <a:lnTo>
                    <a:pt x="26516" y="26651"/>
                  </a:lnTo>
                  <a:lnTo>
                    <a:pt x="26574" y="26420"/>
                  </a:lnTo>
                  <a:lnTo>
                    <a:pt x="26689" y="25959"/>
                  </a:lnTo>
                  <a:lnTo>
                    <a:pt x="26862" y="25498"/>
                  </a:lnTo>
                  <a:lnTo>
                    <a:pt x="27054" y="25056"/>
                  </a:lnTo>
                  <a:lnTo>
                    <a:pt x="27284" y="24614"/>
                  </a:lnTo>
                  <a:lnTo>
                    <a:pt x="27534" y="24192"/>
                  </a:lnTo>
                  <a:lnTo>
                    <a:pt x="28072" y="23327"/>
                  </a:lnTo>
                  <a:lnTo>
                    <a:pt x="28610" y="22462"/>
                  </a:lnTo>
                  <a:lnTo>
                    <a:pt x="28879" y="22020"/>
                  </a:lnTo>
                  <a:lnTo>
                    <a:pt x="29129" y="21598"/>
                  </a:lnTo>
                  <a:lnTo>
                    <a:pt x="29360" y="21156"/>
                  </a:lnTo>
                  <a:lnTo>
                    <a:pt x="29571" y="20695"/>
                  </a:lnTo>
                  <a:lnTo>
                    <a:pt x="29725" y="20272"/>
                  </a:lnTo>
                  <a:lnTo>
                    <a:pt x="29840" y="19849"/>
                  </a:lnTo>
                  <a:lnTo>
                    <a:pt x="29936" y="19407"/>
                  </a:lnTo>
                  <a:lnTo>
                    <a:pt x="29994" y="18985"/>
                  </a:lnTo>
                  <a:lnTo>
                    <a:pt x="30032" y="18562"/>
                  </a:lnTo>
                  <a:lnTo>
                    <a:pt x="30032" y="18120"/>
                  </a:lnTo>
                  <a:lnTo>
                    <a:pt x="30032" y="17697"/>
                  </a:lnTo>
                  <a:lnTo>
                    <a:pt x="29994" y="17255"/>
                  </a:lnTo>
                  <a:lnTo>
                    <a:pt x="29955" y="16833"/>
                  </a:lnTo>
                  <a:lnTo>
                    <a:pt x="29898" y="16391"/>
                  </a:lnTo>
                  <a:lnTo>
                    <a:pt x="29782" y="15526"/>
                  </a:lnTo>
                  <a:lnTo>
                    <a:pt x="29648" y="14661"/>
                  </a:lnTo>
                  <a:lnTo>
                    <a:pt x="29533" y="13777"/>
                  </a:lnTo>
                  <a:lnTo>
                    <a:pt x="29475" y="13182"/>
                  </a:lnTo>
                  <a:lnTo>
                    <a:pt x="29456" y="12605"/>
                  </a:lnTo>
                  <a:lnTo>
                    <a:pt x="29475" y="12029"/>
                  </a:lnTo>
                  <a:lnTo>
                    <a:pt x="29533" y="11472"/>
                  </a:lnTo>
                  <a:lnTo>
                    <a:pt x="29648" y="10915"/>
                  </a:lnTo>
                  <a:lnTo>
                    <a:pt x="29802" y="10357"/>
                  </a:lnTo>
                  <a:lnTo>
                    <a:pt x="29994" y="9819"/>
                  </a:lnTo>
                  <a:lnTo>
                    <a:pt x="30224" y="9262"/>
                  </a:lnTo>
                  <a:lnTo>
                    <a:pt x="30609" y="8513"/>
                  </a:lnTo>
                  <a:lnTo>
                    <a:pt x="31012" y="7783"/>
                  </a:lnTo>
                  <a:lnTo>
                    <a:pt x="31204" y="7398"/>
                  </a:lnTo>
                  <a:lnTo>
                    <a:pt x="31377" y="7014"/>
                  </a:lnTo>
                  <a:lnTo>
                    <a:pt x="31531" y="6630"/>
                  </a:lnTo>
                  <a:lnTo>
                    <a:pt x="31684" y="6246"/>
                  </a:lnTo>
                  <a:lnTo>
                    <a:pt x="31742" y="6034"/>
                  </a:lnTo>
                  <a:lnTo>
                    <a:pt x="31800" y="5823"/>
                  </a:lnTo>
                  <a:lnTo>
                    <a:pt x="31877" y="5381"/>
                  </a:lnTo>
                  <a:lnTo>
                    <a:pt x="31896" y="4977"/>
                  </a:lnTo>
                  <a:lnTo>
                    <a:pt x="31915" y="4555"/>
                  </a:lnTo>
                  <a:lnTo>
                    <a:pt x="31896" y="3709"/>
                  </a:lnTo>
                  <a:lnTo>
                    <a:pt x="31896" y="3267"/>
                  </a:lnTo>
                  <a:lnTo>
                    <a:pt x="31896" y="2825"/>
                  </a:lnTo>
                  <a:lnTo>
                    <a:pt x="31934" y="2537"/>
                  </a:lnTo>
                  <a:lnTo>
                    <a:pt x="31973" y="2268"/>
                  </a:lnTo>
                  <a:lnTo>
                    <a:pt x="32011" y="2018"/>
                  </a:lnTo>
                  <a:lnTo>
                    <a:pt x="32088" y="1807"/>
                  </a:lnTo>
                  <a:lnTo>
                    <a:pt x="32165" y="1596"/>
                  </a:lnTo>
                  <a:lnTo>
                    <a:pt x="32261" y="1404"/>
                  </a:lnTo>
                  <a:lnTo>
                    <a:pt x="32376" y="1250"/>
                  </a:lnTo>
                  <a:lnTo>
                    <a:pt x="32491" y="1096"/>
                  </a:lnTo>
                  <a:lnTo>
                    <a:pt x="32626" y="962"/>
                  </a:lnTo>
                  <a:lnTo>
                    <a:pt x="32780" y="846"/>
                  </a:lnTo>
                  <a:lnTo>
                    <a:pt x="32933" y="750"/>
                  </a:lnTo>
                  <a:lnTo>
                    <a:pt x="33087" y="673"/>
                  </a:lnTo>
                  <a:lnTo>
                    <a:pt x="33260" y="616"/>
                  </a:lnTo>
                  <a:lnTo>
                    <a:pt x="33433" y="558"/>
                  </a:lnTo>
                  <a:lnTo>
                    <a:pt x="33625" y="520"/>
                  </a:lnTo>
                  <a:lnTo>
                    <a:pt x="33817" y="500"/>
                  </a:lnTo>
                  <a:close/>
                  <a:moveTo>
                    <a:pt x="33798" y="1"/>
                  </a:moveTo>
                  <a:lnTo>
                    <a:pt x="33606" y="20"/>
                  </a:lnTo>
                  <a:lnTo>
                    <a:pt x="33414" y="59"/>
                  </a:lnTo>
                  <a:lnTo>
                    <a:pt x="33241" y="97"/>
                  </a:lnTo>
                  <a:lnTo>
                    <a:pt x="33068" y="155"/>
                  </a:lnTo>
                  <a:lnTo>
                    <a:pt x="32895" y="231"/>
                  </a:lnTo>
                  <a:lnTo>
                    <a:pt x="32722" y="308"/>
                  </a:lnTo>
                  <a:lnTo>
                    <a:pt x="32568" y="404"/>
                  </a:lnTo>
                  <a:lnTo>
                    <a:pt x="32415" y="520"/>
                  </a:lnTo>
                  <a:lnTo>
                    <a:pt x="32261" y="654"/>
                  </a:lnTo>
                  <a:lnTo>
                    <a:pt x="32126" y="808"/>
                  </a:lnTo>
                  <a:lnTo>
                    <a:pt x="31992" y="962"/>
                  </a:lnTo>
                  <a:lnTo>
                    <a:pt x="31877" y="1135"/>
                  </a:lnTo>
                  <a:lnTo>
                    <a:pt x="31761" y="1346"/>
                  </a:lnTo>
                  <a:lnTo>
                    <a:pt x="31646" y="1576"/>
                  </a:lnTo>
                  <a:lnTo>
                    <a:pt x="31569" y="1807"/>
                  </a:lnTo>
                  <a:lnTo>
                    <a:pt x="31512" y="2038"/>
                  </a:lnTo>
                  <a:lnTo>
                    <a:pt x="31454" y="2287"/>
                  </a:lnTo>
                  <a:lnTo>
                    <a:pt x="29533" y="2768"/>
                  </a:lnTo>
                  <a:lnTo>
                    <a:pt x="27611" y="3229"/>
                  </a:lnTo>
                  <a:lnTo>
                    <a:pt x="25690" y="3652"/>
                  </a:lnTo>
                  <a:lnTo>
                    <a:pt x="23768" y="4055"/>
                  </a:lnTo>
                  <a:lnTo>
                    <a:pt x="21847" y="4420"/>
                  </a:lnTo>
                  <a:lnTo>
                    <a:pt x="19925" y="4785"/>
                  </a:lnTo>
                  <a:lnTo>
                    <a:pt x="17985" y="5112"/>
                  </a:lnTo>
                  <a:lnTo>
                    <a:pt x="16044" y="5419"/>
                  </a:lnTo>
                  <a:lnTo>
                    <a:pt x="14123" y="5708"/>
                  </a:lnTo>
                  <a:lnTo>
                    <a:pt x="12163" y="5977"/>
                  </a:lnTo>
                  <a:lnTo>
                    <a:pt x="10222" y="6226"/>
                  </a:lnTo>
                  <a:lnTo>
                    <a:pt x="8282" y="6457"/>
                  </a:lnTo>
                  <a:lnTo>
                    <a:pt x="6322" y="6668"/>
                  </a:lnTo>
                  <a:lnTo>
                    <a:pt x="4362" y="6880"/>
                  </a:lnTo>
                  <a:lnTo>
                    <a:pt x="2402" y="7053"/>
                  </a:lnTo>
                  <a:lnTo>
                    <a:pt x="442" y="7225"/>
                  </a:lnTo>
                  <a:lnTo>
                    <a:pt x="365" y="7245"/>
                  </a:lnTo>
                  <a:lnTo>
                    <a:pt x="308" y="7302"/>
                  </a:lnTo>
                  <a:lnTo>
                    <a:pt x="231" y="7302"/>
                  </a:lnTo>
                  <a:lnTo>
                    <a:pt x="193" y="7283"/>
                  </a:lnTo>
                  <a:lnTo>
                    <a:pt x="154" y="7264"/>
                  </a:lnTo>
                  <a:lnTo>
                    <a:pt x="96" y="7264"/>
                  </a:lnTo>
                  <a:lnTo>
                    <a:pt x="58" y="7283"/>
                  </a:lnTo>
                  <a:lnTo>
                    <a:pt x="39" y="7302"/>
                  </a:lnTo>
                  <a:lnTo>
                    <a:pt x="20" y="7341"/>
                  </a:lnTo>
                  <a:lnTo>
                    <a:pt x="0" y="7398"/>
                  </a:lnTo>
                  <a:lnTo>
                    <a:pt x="20" y="7437"/>
                  </a:lnTo>
                  <a:lnTo>
                    <a:pt x="39" y="7475"/>
                  </a:lnTo>
                  <a:lnTo>
                    <a:pt x="173" y="7571"/>
                  </a:lnTo>
                  <a:lnTo>
                    <a:pt x="154" y="8590"/>
                  </a:lnTo>
                  <a:lnTo>
                    <a:pt x="154" y="9627"/>
                  </a:lnTo>
                  <a:lnTo>
                    <a:pt x="193" y="9704"/>
                  </a:lnTo>
                  <a:lnTo>
                    <a:pt x="212" y="9743"/>
                  </a:lnTo>
                  <a:lnTo>
                    <a:pt x="250" y="9762"/>
                  </a:lnTo>
                  <a:lnTo>
                    <a:pt x="1134" y="10261"/>
                  </a:lnTo>
                  <a:lnTo>
                    <a:pt x="1999" y="10799"/>
                  </a:lnTo>
                  <a:lnTo>
                    <a:pt x="2863" y="11357"/>
                  </a:lnTo>
                  <a:lnTo>
                    <a:pt x="3709" y="11933"/>
                  </a:lnTo>
                  <a:lnTo>
                    <a:pt x="4535" y="12529"/>
                  </a:lnTo>
                  <a:lnTo>
                    <a:pt x="5342" y="13143"/>
                  </a:lnTo>
                  <a:lnTo>
                    <a:pt x="6168" y="13758"/>
                  </a:lnTo>
                  <a:lnTo>
                    <a:pt x="6956" y="14392"/>
                  </a:lnTo>
                  <a:lnTo>
                    <a:pt x="8551" y="15680"/>
                  </a:lnTo>
                  <a:lnTo>
                    <a:pt x="10126" y="17005"/>
                  </a:lnTo>
                  <a:lnTo>
                    <a:pt x="11702" y="18312"/>
                  </a:lnTo>
                  <a:lnTo>
                    <a:pt x="13277" y="19599"/>
                  </a:lnTo>
                  <a:lnTo>
                    <a:pt x="16313" y="22040"/>
                  </a:lnTo>
                  <a:lnTo>
                    <a:pt x="17850" y="23250"/>
                  </a:lnTo>
                  <a:lnTo>
                    <a:pt x="19407" y="24441"/>
                  </a:lnTo>
                  <a:lnTo>
                    <a:pt x="20963" y="25633"/>
                  </a:lnTo>
                  <a:lnTo>
                    <a:pt x="22558" y="26786"/>
                  </a:lnTo>
                  <a:lnTo>
                    <a:pt x="23346" y="27343"/>
                  </a:lnTo>
                  <a:lnTo>
                    <a:pt x="24153" y="27881"/>
                  </a:lnTo>
                  <a:lnTo>
                    <a:pt x="24979" y="28419"/>
                  </a:lnTo>
                  <a:lnTo>
                    <a:pt x="25786" y="28957"/>
                  </a:lnTo>
                  <a:lnTo>
                    <a:pt x="25786" y="29014"/>
                  </a:lnTo>
                  <a:lnTo>
                    <a:pt x="25863" y="29245"/>
                  </a:lnTo>
                  <a:lnTo>
                    <a:pt x="25959" y="29475"/>
                  </a:lnTo>
                  <a:lnTo>
                    <a:pt x="26055" y="29687"/>
                  </a:lnTo>
                  <a:lnTo>
                    <a:pt x="26170" y="29898"/>
                  </a:lnTo>
                  <a:lnTo>
                    <a:pt x="26285" y="30110"/>
                  </a:lnTo>
                  <a:lnTo>
                    <a:pt x="26420" y="30302"/>
                  </a:lnTo>
                  <a:lnTo>
                    <a:pt x="26574" y="30475"/>
                  </a:lnTo>
                  <a:lnTo>
                    <a:pt x="26708" y="30648"/>
                  </a:lnTo>
                  <a:lnTo>
                    <a:pt x="26881" y="30820"/>
                  </a:lnTo>
                  <a:lnTo>
                    <a:pt x="27035" y="30974"/>
                  </a:lnTo>
                  <a:lnTo>
                    <a:pt x="27227" y="31109"/>
                  </a:lnTo>
                  <a:lnTo>
                    <a:pt x="27400" y="31243"/>
                  </a:lnTo>
                  <a:lnTo>
                    <a:pt x="27592" y="31358"/>
                  </a:lnTo>
                  <a:lnTo>
                    <a:pt x="27784" y="31474"/>
                  </a:lnTo>
                  <a:lnTo>
                    <a:pt x="27976" y="31570"/>
                  </a:lnTo>
                  <a:lnTo>
                    <a:pt x="28188" y="31647"/>
                  </a:lnTo>
                  <a:lnTo>
                    <a:pt x="28399" y="31724"/>
                  </a:lnTo>
                  <a:lnTo>
                    <a:pt x="28610" y="31781"/>
                  </a:lnTo>
                  <a:lnTo>
                    <a:pt x="28822" y="31839"/>
                  </a:lnTo>
                  <a:lnTo>
                    <a:pt x="29052" y="31877"/>
                  </a:lnTo>
                  <a:lnTo>
                    <a:pt x="29264" y="31896"/>
                  </a:lnTo>
                  <a:lnTo>
                    <a:pt x="29705" y="31896"/>
                  </a:lnTo>
                  <a:lnTo>
                    <a:pt x="29936" y="31877"/>
                  </a:lnTo>
                  <a:lnTo>
                    <a:pt x="30167" y="31839"/>
                  </a:lnTo>
                  <a:lnTo>
                    <a:pt x="30378" y="31800"/>
                  </a:lnTo>
                  <a:lnTo>
                    <a:pt x="30609" y="31724"/>
                  </a:lnTo>
                  <a:lnTo>
                    <a:pt x="30820" y="31647"/>
                  </a:lnTo>
                  <a:lnTo>
                    <a:pt x="31050" y="31551"/>
                  </a:lnTo>
                  <a:lnTo>
                    <a:pt x="31262" y="31435"/>
                  </a:lnTo>
                  <a:lnTo>
                    <a:pt x="31473" y="31320"/>
                  </a:lnTo>
                  <a:lnTo>
                    <a:pt x="31684" y="31166"/>
                  </a:lnTo>
                  <a:lnTo>
                    <a:pt x="31934" y="30974"/>
                  </a:lnTo>
                  <a:lnTo>
                    <a:pt x="32165" y="30763"/>
                  </a:lnTo>
                  <a:lnTo>
                    <a:pt x="32357" y="30551"/>
                  </a:lnTo>
                  <a:lnTo>
                    <a:pt x="32511" y="30321"/>
                  </a:lnTo>
                  <a:lnTo>
                    <a:pt x="32664" y="30090"/>
                  </a:lnTo>
                  <a:lnTo>
                    <a:pt x="32799" y="29841"/>
                  </a:lnTo>
                  <a:lnTo>
                    <a:pt x="32895" y="29591"/>
                  </a:lnTo>
                  <a:lnTo>
                    <a:pt x="32991" y="29322"/>
                  </a:lnTo>
                  <a:lnTo>
                    <a:pt x="33068" y="29072"/>
                  </a:lnTo>
                  <a:lnTo>
                    <a:pt x="33126" y="28784"/>
                  </a:lnTo>
                  <a:lnTo>
                    <a:pt x="33241" y="28227"/>
                  </a:lnTo>
                  <a:lnTo>
                    <a:pt x="33298" y="27650"/>
                  </a:lnTo>
                  <a:lnTo>
                    <a:pt x="33356" y="27055"/>
                  </a:lnTo>
                  <a:lnTo>
                    <a:pt x="33433" y="26536"/>
                  </a:lnTo>
                  <a:lnTo>
                    <a:pt x="33529" y="26055"/>
                  </a:lnTo>
                  <a:lnTo>
                    <a:pt x="33664" y="25613"/>
                  </a:lnTo>
                  <a:lnTo>
                    <a:pt x="33856" y="25191"/>
                  </a:lnTo>
                  <a:lnTo>
                    <a:pt x="34067" y="24787"/>
                  </a:lnTo>
                  <a:lnTo>
                    <a:pt x="34317" y="24384"/>
                  </a:lnTo>
                  <a:lnTo>
                    <a:pt x="34586" y="23980"/>
                  </a:lnTo>
                  <a:lnTo>
                    <a:pt x="34912" y="23577"/>
                  </a:lnTo>
                  <a:lnTo>
                    <a:pt x="35278" y="23116"/>
                  </a:lnTo>
                  <a:lnTo>
                    <a:pt x="35623" y="22635"/>
                  </a:lnTo>
                  <a:lnTo>
                    <a:pt x="35777" y="22405"/>
                  </a:lnTo>
                  <a:lnTo>
                    <a:pt x="35931" y="22155"/>
                  </a:lnTo>
                  <a:lnTo>
                    <a:pt x="36065" y="21905"/>
                  </a:lnTo>
                  <a:lnTo>
                    <a:pt x="36200" y="21617"/>
                  </a:lnTo>
                  <a:lnTo>
                    <a:pt x="36315" y="21348"/>
                  </a:lnTo>
                  <a:lnTo>
                    <a:pt x="36411" y="21079"/>
                  </a:lnTo>
                  <a:lnTo>
                    <a:pt x="36507" y="20810"/>
                  </a:lnTo>
                  <a:lnTo>
                    <a:pt x="36603" y="20522"/>
                  </a:lnTo>
                  <a:lnTo>
                    <a:pt x="36661" y="20233"/>
                  </a:lnTo>
                  <a:lnTo>
                    <a:pt x="36719" y="19945"/>
                  </a:lnTo>
                  <a:lnTo>
                    <a:pt x="36776" y="19657"/>
                  </a:lnTo>
                  <a:lnTo>
                    <a:pt x="36795" y="19369"/>
                  </a:lnTo>
                  <a:lnTo>
                    <a:pt x="36834" y="19061"/>
                  </a:lnTo>
                  <a:lnTo>
                    <a:pt x="36834" y="18773"/>
                  </a:lnTo>
                  <a:lnTo>
                    <a:pt x="36834" y="18485"/>
                  </a:lnTo>
                  <a:lnTo>
                    <a:pt x="36815" y="18178"/>
                  </a:lnTo>
                  <a:lnTo>
                    <a:pt x="36795" y="17889"/>
                  </a:lnTo>
                  <a:lnTo>
                    <a:pt x="36757" y="17601"/>
                  </a:lnTo>
                  <a:lnTo>
                    <a:pt x="36699" y="17313"/>
                  </a:lnTo>
                  <a:lnTo>
                    <a:pt x="36642" y="17025"/>
                  </a:lnTo>
                  <a:lnTo>
                    <a:pt x="36546" y="16660"/>
                  </a:lnTo>
                  <a:lnTo>
                    <a:pt x="36430" y="16314"/>
                  </a:lnTo>
                  <a:lnTo>
                    <a:pt x="36142" y="15641"/>
                  </a:lnTo>
                  <a:lnTo>
                    <a:pt x="35873" y="14950"/>
                  </a:lnTo>
                  <a:lnTo>
                    <a:pt x="35739" y="14604"/>
                  </a:lnTo>
                  <a:lnTo>
                    <a:pt x="35623" y="14258"/>
                  </a:lnTo>
                  <a:lnTo>
                    <a:pt x="35547" y="13989"/>
                  </a:lnTo>
                  <a:lnTo>
                    <a:pt x="35489" y="13739"/>
                  </a:lnTo>
                  <a:lnTo>
                    <a:pt x="35450" y="13470"/>
                  </a:lnTo>
                  <a:lnTo>
                    <a:pt x="35431" y="13220"/>
                  </a:lnTo>
                  <a:lnTo>
                    <a:pt x="35431" y="12990"/>
                  </a:lnTo>
                  <a:lnTo>
                    <a:pt x="35431" y="12740"/>
                  </a:lnTo>
                  <a:lnTo>
                    <a:pt x="35450" y="12509"/>
                  </a:lnTo>
                  <a:lnTo>
                    <a:pt x="35489" y="12279"/>
                  </a:lnTo>
                  <a:lnTo>
                    <a:pt x="35527" y="12048"/>
                  </a:lnTo>
                  <a:lnTo>
                    <a:pt x="35604" y="11818"/>
                  </a:lnTo>
                  <a:lnTo>
                    <a:pt x="35681" y="11587"/>
                  </a:lnTo>
                  <a:lnTo>
                    <a:pt x="35758" y="11357"/>
                  </a:lnTo>
                  <a:lnTo>
                    <a:pt x="35988" y="10895"/>
                  </a:lnTo>
                  <a:lnTo>
                    <a:pt x="36257" y="10415"/>
                  </a:lnTo>
                  <a:lnTo>
                    <a:pt x="36892" y="9377"/>
                  </a:lnTo>
                  <a:lnTo>
                    <a:pt x="37218" y="8878"/>
                  </a:lnTo>
                  <a:lnTo>
                    <a:pt x="37506" y="8359"/>
                  </a:lnTo>
                  <a:lnTo>
                    <a:pt x="37775" y="7821"/>
                  </a:lnTo>
                  <a:lnTo>
                    <a:pt x="37891" y="7552"/>
                  </a:lnTo>
                  <a:lnTo>
                    <a:pt x="38006" y="7283"/>
                  </a:lnTo>
                  <a:lnTo>
                    <a:pt x="38102" y="6995"/>
                  </a:lnTo>
                  <a:lnTo>
                    <a:pt x="38179" y="6707"/>
                  </a:lnTo>
                  <a:lnTo>
                    <a:pt x="38256" y="6399"/>
                  </a:lnTo>
                  <a:lnTo>
                    <a:pt x="38313" y="6092"/>
                  </a:lnTo>
                  <a:lnTo>
                    <a:pt x="38352" y="5784"/>
                  </a:lnTo>
                  <a:lnTo>
                    <a:pt x="38371" y="5477"/>
                  </a:lnTo>
                  <a:lnTo>
                    <a:pt x="38371" y="5170"/>
                  </a:lnTo>
                  <a:lnTo>
                    <a:pt x="38371" y="4862"/>
                  </a:lnTo>
                  <a:lnTo>
                    <a:pt x="38352" y="4555"/>
                  </a:lnTo>
                  <a:lnTo>
                    <a:pt x="38313" y="4266"/>
                  </a:lnTo>
                  <a:lnTo>
                    <a:pt x="38256" y="3959"/>
                  </a:lnTo>
                  <a:lnTo>
                    <a:pt x="38198" y="3671"/>
                  </a:lnTo>
                  <a:lnTo>
                    <a:pt x="38121" y="3383"/>
                  </a:lnTo>
                  <a:lnTo>
                    <a:pt x="38044" y="3094"/>
                  </a:lnTo>
                  <a:lnTo>
                    <a:pt x="37929" y="2825"/>
                  </a:lnTo>
                  <a:lnTo>
                    <a:pt x="37814" y="2537"/>
                  </a:lnTo>
                  <a:lnTo>
                    <a:pt x="37699" y="2268"/>
                  </a:lnTo>
                  <a:lnTo>
                    <a:pt x="37545" y="1999"/>
                  </a:lnTo>
                  <a:lnTo>
                    <a:pt x="37391" y="1730"/>
                  </a:lnTo>
                  <a:lnTo>
                    <a:pt x="37237" y="1461"/>
                  </a:lnTo>
                  <a:lnTo>
                    <a:pt x="37276" y="1423"/>
                  </a:lnTo>
                  <a:lnTo>
                    <a:pt x="37295" y="1365"/>
                  </a:lnTo>
                  <a:lnTo>
                    <a:pt x="37276" y="1307"/>
                  </a:lnTo>
                  <a:lnTo>
                    <a:pt x="37237" y="1250"/>
                  </a:lnTo>
                  <a:lnTo>
                    <a:pt x="36949" y="1019"/>
                  </a:lnTo>
                  <a:lnTo>
                    <a:pt x="36623" y="808"/>
                  </a:lnTo>
                  <a:lnTo>
                    <a:pt x="36277" y="597"/>
                  </a:lnTo>
                  <a:lnTo>
                    <a:pt x="35912" y="424"/>
                  </a:lnTo>
                  <a:lnTo>
                    <a:pt x="35547" y="270"/>
                  </a:lnTo>
                  <a:lnTo>
                    <a:pt x="35162" y="155"/>
                  </a:lnTo>
                  <a:lnTo>
                    <a:pt x="34759" y="59"/>
                  </a:lnTo>
                  <a:lnTo>
                    <a:pt x="3437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7"/>
            <p:cNvSpPr/>
            <p:nvPr/>
          </p:nvSpPr>
          <p:spPr>
            <a:xfrm rot="-2711790">
              <a:off x="2715136" y="1057090"/>
              <a:ext cx="263231" cy="702077"/>
            </a:xfrm>
            <a:custGeom>
              <a:avLst/>
              <a:gdLst/>
              <a:ahLst/>
              <a:cxnLst/>
              <a:rect l="l" t="t" r="r" b="b"/>
              <a:pathLst>
                <a:path w="11606" h="30955" extrusionOk="0">
                  <a:moveTo>
                    <a:pt x="7455" y="0"/>
                  </a:moveTo>
                  <a:lnTo>
                    <a:pt x="7263" y="20"/>
                  </a:lnTo>
                  <a:lnTo>
                    <a:pt x="7071" y="58"/>
                  </a:lnTo>
                  <a:lnTo>
                    <a:pt x="6898" y="116"/>
                  </a:lnTo>
                  <a:lnTo>
                    <a:pt x="6725" y="173"/>
                  </a:lnTo>
                  <a:lnTo>
                    <a:pt x="6571" y="250"/>
                  </a:lnTo>
                  <a:lnTo>
                    <a:pt x="6418" y="346"/>
                  </a:lnTo>
                  <a:lnTo>
                    <a:pt x="6264" y="462"/>
                  </a:lnTo>
                  <a:lnTo>
                    <a:pt x="6129" y="596"/>
                  </a:lnTo>
                  <a:lnTo>
                    <a:pt x="6014" y="750"/>
                  </a:lnTo>
                  <a:lnTo>
                    <a:pt x="5899" y="904"/>
                  </a:lnTo>
                  <a:lnTo>
                    <a:pt x="5803" y="1096"/>
                  </a:lnTo>
                  <a:lnTo>
                    <a:pt x="5726" y="1307"/>
                  </a:lnTo>
                  <a:lnTo>
                    <a:pt x="5649" y="1518"/>
                  </a:lnTo>
                  <a:lnTo>
                    <a:pt x="5611" y="1768"/>
                  </a:lnTo>
                  <a:lnTo>
                    <a:pt x="5572" y="2037"/>
                  </a:lnTo>
                  <a:lnTo>
                    <a:pt x="5534" y="2325"/>
                  </a:lnTo>
                  <a:lnTo>
                    <a:pt x="5534" y="2767"/>
                  </a:lnTo>
                  <a:lnTo>
                    <a:pt x="5534" y="3209"/>
                  </a:lnTo>
                  <a:lnTo>
                    <a:pt x="5553" y="4055"/>
                  </a:lnTo>
                  <a:lnTo>
                    <a:pt x="5534" y="4477"/>
                  </a:lnTo>
                  <a:lnTo>
                    <a:pt x="5515" y="4881"/>
                  </a:lnTo>
                  <a:lnTo>
                    <a:pt x="5438" y="5323"/>
                  </a:lnTo>
                  <a:lnTo>
                    <a:pt x="5380" y="5534"/>
                  </a:lnTo>
                  <a:lnTo>
                    <a:pt x="5322" y="5746"/>
                  </a:lnTo>
                  <a:lnTo>
                    <a:pt x="5169" y="6130"/>
                  </a:lnTo>
                  <a:lnTo>
                    <a:pt x="5015" y="6514"/>
                  </a:lnTo>
                  <a:lnTo>
                    <a:pt x="4842" y="6898"/>
                  </a:lnTo>
                  <a:lnTo>
                    <a:pt x="4650" y="7283"/>
                  </a:lnTo>
                  <a:lnTo>
                    <a:pt x="4247" y="8013"/>
                  </a:lnTo>
                  <a:lnTo>
                    <a:pt x="3862" y="8762"/>
                  </a:lnTo>
                  <a:lnTo>
                    <a:pt x="3632" y="9319"/>
                  </a:lnTo>
                  <a:lnTo>
                    <a:pt x="3440" y="9857"/>
                  </a:lnTo>
                  <a:lnTo>
                    <a:pt x="3286" y="10415"/>
                  </a:lnTo>
                  <a:lnTo>
                    <a:pt x="3171" y="10972"/>
                  </a:lnTo>
                  <a:lnTo>
                    <a:pt x="3113" y="11529"/>
                  </a:lnTo>
                  <a:lnTo>
                    <a:pt x="3094" y="12105"/>
                  </a:lnTo>
                  <a:lnTo>
                    <a:pt x="3113" y="12682"/>
                  </a:lnTo>
                  <a:lnTo>
                    <a:pt x="3171" y="13277"/>
                  </a:lnTo>
                  <a:lnTo>
                    <a:pt x="3286" y="14161"/>
                  </a:lnTo>
                  <a:lnTo>
                    <a:pt x="3420" y="15026"/>
                  </a:lnTo>
                  <a:lnTo>
                    <a:pt x="3536" y="15891"/>
                  </a:lnTo>
                  <a:lnTo>
                    <a:pt x="3593" y="16333"/>
                  </a:lnTo>
                  <a:lnTo>
                    <a:pt x="3632" y="16755"/>
                  </a:lnTo>
                  <a:lnTo>
                    <a:pt x="3670" y="17197"/>
                  </a:lnTo>
                  <a:lnTo>
                    <a:pt x="3670" y="17620"/>
                  </a:lnTo>
                  <a:lnTo>
                    <a:pt x="3670" y="18062"/>
                  </a:lnTo>
                  <a:lnTo>
                    <a:pt x="3632" y="18485"/>
                  </a:lnTo>
                  <a:lnTo>
                    <a:pt x="3574" y="18907"/>
                  </a:lnTo>
                  <a:lnTo>
                    <a:pt x="3478" y="19349"/>
                  </a:lnTo>
                  <a:lnTo>
                    <a:pt x="3363" y="19772"/>
                  </a:lnTo>
                  <a:lnTo>
                    <a:pt x="3209" y="20195"/>
                  </a:lnTo>
                  <a:lnTo>
                    <a:pt x="2998" y="20656"/>
                  </a:lnTo>
                  <a:lnTo>
                    <a:pt x="2767" y="21098"/>
                  </a:lnTo>
                  <a:lnTo>
                    <a:pt x="2517" y="21520"/>
                  </a:lnTo>
                  <a:lnTo>
                    <a:pt x="2248" y="21962"/>
                  </a:lnTo>
                  <a:lnTo>
                    <a:pt x="1710" y="22827"/>
                  </a:lnTo>
                  <a:lnTo>
                    <a:pt x="1172" y="23692"/>
                  </a:lnTo>
                  <a:lnTo>
                    <a:pt x="922" y="24114"/>
                  </a:lnTo>
                  <a:lnTo>
                    <a:pt x="692" y="24556"/>
                  </a:lnTo>
                  <a:lnTo>
                    <a:pt x="500" y="24998"/>
                  </a:lnTo>
                  <a:lnTo>
                    <a:pt x="327" y="25459"/>
                  </a:lnTo>
                  <a:lnTo>
                    <a:pt x="212" y="25920"/>
                  </a:lnTo>
                  <a:lnTo>
                    <a:pt x="154" y="26151"/>
                  </a:lnTo>
                  <a:lnTo>
                    <a:pt x="115" y="26401"/>
                  </a:lnTo>
                  <a:lnTo>
                    <a:pt x="96" y="26631"/>
                  </a:lnTo>
                  <a:lnTo>
                    <a:pt x="96" y="26881"/>
                  </a:lnTo>
                  <a:lnTo>
                    <a:pt x="96" y="27131"/>
                  </a:lnTo>
                  <a:lnTo>
                    <a:pt x="115" y="27381"/>
                  </a:lnTo>
                  <a:lnTo>
                    <a:pt x="135" y="27419"/>
                  </a:lnTo>
                  <a:lnTo>
                    <a:pt x="154" y="27458"/>
                  </a:lnTo>
                  <a:lnTo>
                    <a:pt x="154" y="27515"/>
                  </a:lnTo>
                  <a:lnTo>
                    <a:pt x="135" y="27554"/>
                  </a:lnTo>
                  <a:lnTo>
                    <a:pt x="212" y="27938"/>
                  </a:lnTo>
                  <a:lnTo>
                    <a:pt x="327" y="28341"/>
                  </a:lnTo>
                  <a:lnTo>
                    <a:pt x="346" y="28380"/>
                  </a:lnTo>
                  <a:lnTo>
                    <a:pt x="346" y="28437"/>
                  </a:lnTo>
                  <a:lnTo>
                    <a:pt x="327" y="28476"/>
                  </a:lnTo>
                  <a:lnTo>
                    <a:pt x="288" y="28495"/>
                  </a:lnTo>
                  <a:lnTo>
                    <a:pt x="212" y="28534"/>
                  </a:lnTo>
                  <a:lnTo>
                    <a:pt x="135" y="28534"/>
                  </a:lnTo>
                  <a:lnTo>
                    <a:pt x="135" y="28610"/>
                  </a:lnTo>
                  <a:lnTo>
                    <a:pt x="96" y="28668"/>
                  </a:lnTo>
                  <a:lnTo>
                    <a:pt x="58" y="28706"/>
                  </a:lnTo>
                  <a:lnTo>
                    <a:pt x="0" y="28745"/>
                  </a:lnTo>
                  <a:lnTo>
                    <a:pt x="96" y="28937"/>
                  </a:lnTo>
                  <a:lnTo>
                    <a:pt x="192" y="29110"/>
                  </a:lnTo>
                  <a:lnTo>
                    <a:pt x="288" y="29302"/>
                  </a:lnTo>
                  <a:lnTo>
                    <a:pt x="404" y="29475"/>
                  </a:lnTo>
                  <a:lnTo>
                    <a:pt x="653" y="29782"/>
                  </a:lnTo>
                  <a:lnTo>
                    <a:pt x="942" y="30071"/>
                  </a:lnTo>
                  <a:lnTo>
                    <a:pt x="1249" y="30320"/>
                  </a:lnTo>
                  <a:lnTo>
                    <a:pt x="1595" y="30532"/>
                  </a:lnTo>
                  <a:lnTo>
                    <a:pt x="1941" y="30686"/>
                  </a:lnTo>
                  <a:lnTo>
                    <a:pt x="2306" y="30820"/>
                  </a:lnTo>
                  <a:lnTo>
                    <a:pt x="2498" y="30878"/>
                  </a:lnTo>
                  <a:lnTo>
                    <a:pt x="2690" y="30897"/>
                  </a:lnTo>
                  <a:lnTo>
                    <a:pt x="2882" y="30935"/>
                  </a:lnTo>
                  <a:lnTo>
                    <a:pt x="3074" y="30935"/>
                  </a:lnTo>
                  <a:lnTo>
                    <a:pt x="3267" y="30955"/>
                  </a:lnTo>
                  <a:lnTo>
                    <a:pt x="3459" y="30935"/>
                  </a:lnTo>
                  <a:lnTo>
                    <a:pt x="3651" y="30916"/>
                  </a:lnTo>
                  <a:lnTo>
                    <a:pt x="3843" y="30878"/>
                  </a:lnTo>
                  <a:lnTo>
                    <a:pt x="4035" y="30820"/>
                  </a:lnTo>
                  <a:lnTo>
                    <a:pt x="4227" y="30762"/>
                  </a:lnTo>
                  <a:lnTo>
                    <a:pt x="4419" y="30686"/>
                  </a:lnTo>
                  <a:lnTo>
                    <a:pt x="4612" y="30589"/>
                  </a:lnTo>
                  <a:lnTo>
                    <a:pt x="4804" y="30493"/>
                  </a:lnTo>
                  <a:lnTo>
                    <a:pt x="4977" y="30378"/>
                  </a:lnTo>
                  <a:lnTo>
                    <a:pt x="5150" y="30244"/>
                  </a:lnTo>
                  <a:lnTo>
                    <a:pt x="5322" y="30090"/>
                  </a:lnTo>
                  <a:lnTo>
                    <a:pt x="5553" y="29859"/>
                  </a:lnTo>
                  <a:lnTo>
                    <a:pt x="5745" y="29610"/>
                  </a:lnTo>
                  <a:lnTo>
                    <a:pt x="5918" y="29360"/>
                  </a:lnTo>
                  <a:lnTo>
                    <a:pt x="6053" y="29091"/>
                  </a:lnTo>
                  <a:lnTo>
                    <a:pt x="6149" y="28822"/>
                  </a:lnTo>
                  <a:lnTo>
                    <a:pt x="6245" y="28534"/>
                  </a:lnTo>
                  <a:lnTo>
                    <a:pt x="6322" y="28245"/>
                  </a:lnTo>
                  <a:lnTo>
                    <a:pt x="6379" y="27957"/>
                  </a:lnTo>
                  <a:lnTo>
                    <a:pt x="6456" y="27361"/>
                  </a:lnTo>
                  <a:lnTo>
                    <a:pt x="6514" y="26766"/>
                  </a:lnTo>
                  <a:lnTo>
                    <a:pt x="6571" y="26151"/>
                  </a:lnTo>
                  <a:lnTo>
                    <a:pt x="6610" y="25844"/>
                  </a:lnTo>
                  <a:lnTo>
                    <a:pt x="6667" y="25555"/>
                  </a:lnTo>
                  <a:lnTo>
                    <a:pt x="6706" y="25325"/>
                  </a:lnTo>
                  <a:lnTo>
                    <a:pt x="6783" y="25113"/>
                  </a:lnTo>
                  <a:lnTo>
                    <a:pt x="6936" y="24691"/>
                  </a:lnTo>
                  <a:lnTo>
                    <a:pt x="7109" y="24326"/>
                  </a:lnTo>
                  <a:lnTo>
                    <a:pt x="7321" y="23961"/>
                  </a:lnTo>
                  <a:lnTo>
                    <a:pt x="7571" y="23615"/>
                  </a:lnTo>
                  <a:lnTo>
                    <a:pt x="7820" y="23269"/>
                  </a:lnTo>
                  <a:lnTo>
                    <a:pt x="8378" y="22577"/>
                  </a:lnTo>
                  <a:lnTo>
                    <a:pt x="8570" y="22308"/>
                  </a:lnTo>
                  <a:lnTo>
                    <a:pt x="8781" y="22039"/>
                  </a:lnTo>
                  <a:lnTo>
                    <a:pt x="8954" y="21770"/>
                  </a:lnTo>
                  <a:lnTo>
                    <a:pt x="9127" y="21482"/>
                  </a:lnTo>
                  <a:lnTo>
                    <a:pt x="9281" y="21194"/>
                  </a:lnTo>
                  <a:lnTo>
                    <a:pt x="9415" y="20906"/>
                  </a:lnTo>
                  <a:lnTo>
                    <a:pt x="9550" y="20598"/>
                  </a:lnTo>
                  <a:lnTo>
                    <a:pt x="9665" y="20291"/>
                  </a:lnTo>
                  <a:lnTo>
                    <a:pt x="9761" y="19983"/>
                  </a:lnTo>
                  <a:lnTo>
                    <a:pt x="9838" y="19676"/>
                  </a:lnTo>
                  <a:lnTo>
                    <a:pt x="9915" y="19368"/>
                  </a:lnTo>
                  <a:lnTo>
                    <a:pt x="9972" y="19042"/>
                  </a:lnTo>
                  <a:lnTo>
                    <a:pt x="9992" y="18715"/>
                  </a:lnTo>
                  <a:lnTo>
                    <a:pt x="10011" y="18388"/>
                  </a:lnTo>
                  <a:lnTo>
                    <a:pt x="10030" y="18043"/>
                  </a:lnTo>
                  <a:lnTo>
                    <a:pt x="10011" y="17716"/>
                  </a:lnTo>
                  <a:lnTo>
                    <a:pt x="9972" y="17389"/>
                  </a:lnTo>
                  <a:lnTo>
                    <a:pt x="9915" y="17082"/>
                  </a:lnTo>
                  <a:lnTo>
                    <a:pt x="9857" y="16774"/>
                  </a:lnTo>
                  <a:lnTo>
                    <a:pt x="9761" y="16467"/>
                  </a:lnTo>
                  <a:lnTo>
                    <a:pt x="9569" y="15891"/>
                  </a:lnTo>
                  <a:lnTo>
                    <a:pt x="9338" y="15314"/>
                  </a:lnTo>
                  <a:lnTo>
                    <a:pt x="9108" y="14738"/>
                  </a:lnTo>
                  <a:lnTo>
                    <a:pt x="8896" y="14142"/>
                  </a:lnTo>
                  <a:lnTo>
                    <a:pt x="8800" y="13854"/>
                  </a:lnTo>
                  <a:lnTo>
                    <a:pt x="8723" y="13546"/>
                  </a:lnTo>
                  <a:lnTo>
                    <a:pt x="8647" y="13239"/>
                  </a:lnTo>
                  <a:lnTo>
                    <a:pt x="8608" y="12932"/>
                  </a:lnTo>
                  <a:lnTo>
                    <a:pt x="8570" y="12547"/>
                  </a:lnTo>
                  <a:lnTo>
                    <a:pt x="8589" y="12182"/>
                  </a:lnTo>
                  <a:lnTo>
                    <a:pt x="8627" y="11817"/>
                  </a:lnTo>
                  <a:lnTo>
                    <a:pt x="8704" y="11452"/>
                  </a:lnTo>
                  <a:lnTo>
                    <a:pt x="8819" y="11087"/>
                  </a:lnTo>
                  <a:lnTo>
                    <a:pt x="8954" y="10741"/>
                  </a:lnTo>
                  <a:lnTo>
                    <a:pt x="9108" y="10415"/>
                  </a:lnTo>
                  <a:lnTo>
                    <a:pt x="9281" y="10069"/>
                  </a:lnTo>
                  <a:lnTo>
                    <a:pt x="9569" y="9588"/>
                  </a:lnTo>
                  <a:lnTo>
                    <a:pt x="9857" y="9127"/>
                  </a:lnTo>
                  <a:lnTo>
                    <a:pt x="10433" y="8205"/>
                  </a:lnTo>
                  <a:lnTo>
                    <a:pt x="10722" y="7725"/>
                  </a:lnTo>
                  <a:lnTo>
                    <a:pt x="10971" y="7244"/>
                  </a:lnTo>
                  <a:lnTo>
                    <a:pt x="11202" y="6745"/>
                  </a:lnTo>
                  <a:lnTo>
                    <a:pt x="11279" y="6476"/>
                  </a:lnTo>
                  <a:lnTo>
                    <a:pt x="11375" y="6207"/>
                  </a:lnTo>
                  <a:lnTo>
                    <a:pt x="11452" y="5880"/>
                  </a:lnTo>
                  <a:lnTo>
                    <a:pt x="11529" y="5534"/>
                  </a:lnTo>
                  <a:lnTo>
                    <a:pt x="11567" y="5208"/>
                  </a:lnTo>
                  <a:lnTo>
                    <a:pt x="11586" y="4862"/>
                  </a:lnTo>
                  <a:lnTo>
                    <a:pt x="11606" y="4535"/>
                  </a:lnTo>
                  <a:lnTo>
                    <a:pt x="11586" y="4189"/>
                  </a:lnTo>
                  <a:lnTo>
                    <a:pt x="11567" y="3843"/>
                  </a:lnTo>
                  <a:lnTo>
                    <a:pt x="11529" y="3517"/>
                  </a:lnTo>
                  <a:lnTo>
                    <a:pt x="11471" y="3171"/>
                  </a:lnTo>
                  <a:lnTo>
                    <a:pt x="11394" y="2844"/>
                  </a:lnTo>
                  <a:lnTo>
                    <a:pt x="11298" y="2518"/>
                  </a:lnTo>
                  <a:lnTo>
                    <a:pt x="11183" y="2191"/>
                  </a:lnTo>
                  <a:lnTo>
                    <a:pt x="11068" y="1883"/>
                  </a:lnTo>
                  <a:lnTo>
                    <a:pt x="10933" y="1557"/>
                  </a:lnTo>
                  <a:lnTo>
                    <a:pt x="10799" y="1249"/>
                  </a:lnTo>
                  <a:lnTo>
                    <a:pt x="10626" y="961"/>
                  </a:lnTo>
                  <a:lnTo>
                    <a:pt x="10280" y="750"/>
                  </a:lnTo>
                  <a:lnTo>
                    <a:pt x="9895" y="558"/>
                  </a:lnTo>
                  <a:lnTo>
                    <a:pt x="9492" y="385"/>
                  </a:lnTo>
                  <a:lnTo>
                    <a:pt x="9088" y="231"/>
                  </a:lnTo>
                  <a:lnTo>
                    <a:pt x="8666" y="116"/>
                  </a:lnTo>
                  <a:lnTo>
                    <a:pt x="8243" y="39"/>
                  </a:lnTo>
                  <a:lnTo>
                    <a:pt x="7840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7"/>
            <p:cNvSpPr/>
            <p:nvPr/>
          </p:nvSpPr>
          <p:spPr>
            <a:xfrm rot="-2711790">
              <a:off x="2580652" y="1227473"/>
              <a:ext cx="113312" cy="151665"/>
            </a:xfrm>
            <a:custGeom>
              <a:avLst/>
              <a:gdLst/>
              <a:ahLst/>
              <a:cxnLst/>
              <a:rect l="l" t="t" r="r" b="b"/>
              <a:pathLst>
                <a:path w="4996" h="6687" extrusionOk="0">
                  <a:moveTo>
                    <a:pt x="4976" y="0"/>
                  </a:moveTo>
                  <a:lnTo>
                    <a:pt x="2940" y="500"/>
                  </a:lnTo>
                  <a:lnTo>
                    <a:pt x="922" y="980"/>
                  </a:lnTo>
                  <a:lnTo>
                    <a:pt x="999" y="1269"/>
                  </a:lnTo>
                  <a:lnTo>
                    <a:pt x="1038" y="1557"/>
                  </a:lnTo>
                  <a:lnTo>
                    <a:pt x="1076" y="1845"/>
                  </a:lnTo>
                  <a:lnTo>
                    <a:pt x="1095" y="2133"/>
                  </a:lnTo>
                  <a:lnTo>
                    <a:pt x="1095" y="2421"/>
                  </a:lnTo>
                  <a:lnTo>
                    <a:pt x="1076" y="2710"/>
                  </a:lnTo>
                  <a:lnTo>
                    <a:pt x="1038" y="2998"/>
                  </a:lnTo>
                  <a:lnTo>
                    <a:pt x="980" y="3267"/>
                  </a:lnTo>
                  <a:lnTo>
                    <a:pt x="903" y="3555"/>
                  </a:lnTo>
                  <a:lnTo>
                    <a:pt x="826" y="3824"/>
                  </a:lnTo>
                  <a:lnTo>
                    <a:pt x="730" y="4093"/>
                  </a:lnTo>
                  <a:lnTo>
                    <a:pt x="615" y="4343"/>
                  </a:lnTo>
                  <a:lnTo>
                    <a:pt x="480" y="4593"/>
                  </a:lnTo>
                  <a:lnTo>
                    <a:pt x="327" y="4823"/>
                  </a:lnTo>
                  <a:lnTo>
                    <a:pt x="173" y="5054"/>
                  </a:lnTo>
                  <a:lnTo>
                    <a:pt x="0" y="5265"/>
                  </a:lnTo>
                  <a:lnTo>
                    <a:pt x="788" y="5630"/>
                  </a:lnTo>
                  <a:lnTo>
                    <a:pt x="826" y="5592"/>
                  </a:lnTo>
                  <a:lnTo>
                    <a:pt x="865" y="5573"/>
                  </a:lnTo>
                  <a:lnTo>
                    <a:pt x="922" y="5573"/>
                  </a:lnTo>
                  <a:lnTo>
                    <a:pt x="980" y="5592"/>
                  </a:lnTo>
                  <a:lnTo>
                    <a:pt x="2306" y="6303"/>
                  </a:lnTo>
                  <a:lnTo>
                    <a:pt x="2344" y="6322"/>
                  </a:lnTo>
                  <a:lnTo>
                    <a:pt x="2363" y="6380"/>
                  </a:lnTo>
                  <a:lnTo>
                    <a:pt x="2363" y="6437"/>
                  </a:lnTo>
                  <a:lnTo>
                    <a:pt x="2344" y="6495"/>
                  </a:lnTo>
                  <a:lnTo>
                    <a:pt x="3151" y="6687"/>
                  </a:lnTo>
                  <a:lnTo>
                    <a:pt x="3363" y="6245"/>
                  </a:lnTo>
                  <a:lnTo>
                    <a:pt x="3593" y="5803"/>
                  </a:lnTo>
                  <a:lnTo>
                    <a:pt x="4073" y="4919"/>
                  </a:lnTo>
                  <a:lnTo>
                    <a:pt x="4304" y="4458"/>
                  </a:lnTo>
                  <a:lnTo>
                    <a:pt x="4515" y="4016"/>
                  </a:lnTo>
                  <a:lnTo>
                    <a:pt x="4707" y="3555"/>
                  </a:lnTo>
                  <a:lnTo>
                    <a:pt x="4861" y="3075"/>
                  </a:lnTo>
                  <a:lnTo>
                    <a:pt x="4938" y="2710"/>
                  </a:lnTo>
                  <a:lnTo>
                    <a:pt x="4976" y="2325"/>
                  </a:lnTo>
                  <a:lnTo>
                    <a:pt x="4996" y="1941"/>
                  </a:lnTo>
                  <a:lnTo>
                    <a:pt x="4996" y="1557"/>
                  </a:lnTo>
                  <a:lnTo>
                    <a:pt x="4976" y="769"/>
                  </a:lnTo>
                  <a:lnTo>
                    <a:pt x="4957" y="385"/>
                  </a:lnTo>
                  <a:lnTo>
                    <a:pt x="4976" y="0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7"/>
            <p:cNvSpPr/>
            <p:nvPr/>
          </p:nvSpPr>
          <p:spPr>
            <a:xfrm rot="-2711790">
              <a:off x="2250289" y="1436860"/>
              <a:ext cx="658939" cy="505528"/>
            </a:xfrm>
            <a:custGeom>
              <a:avLst/>
              <a:gdLst/>
              <a:ahLst/>
              <a:cxnLst/>
              <a:rect l="l" t="t" r="r" b="b"/>
              <a:pathLst>
                <a:path w="29053" h="22289" extrusionOk="0">
                  <a:moveTo>
                    <a:pt x="16332" y="2133"/>
                  </a:moveTo>
                  <a:lnTo>
                    <a:pt x="16467" y="2152"/>
                  </a:lnTo>
                  <a:lnTo>
                    <a:pt x="16582" y="2191"/>
                  </a:lnTo>
                  <a:lnTo>
                    <a:pt x="16697" y="2248"/>
                  </a:lnTo>
                  <a:lnTo>
                    <a:pt x="16813" y="2325"/>
                  </a:lnTo>
                  <a:lnTo>
                    <a:pt x="17043" y="2498"/>
                  </a:lnTo>
                  <a:lnTo>
                    <a:pt x="17447" y="2882"/>
                  </a:lnTo>
                  <a:lnTo>
                    <a:pt x="18773" y="3978"/>
                  </a:lnTo>
                  <a:lnTo>
                    <a:pt x="18792" y="4016"/>
                  </a:lnTo>
                  <a:lnTo>
                    <a:pt x="18811" y="4054"/>
                  </a:lnTo>
                  <a:lnTo>
                    <a:pt x="18811" y="4131"/>
                  </a:lnTo>
                  <a:lnTo>
                    <a:pt x="18773" y="4189"/>
                  </a:lnTo>
                  <a:lnTo>
                    <a:pt x="18696" y="4227"/>
                  </a:lnTo>
                  <a:lnTo>
                    <a:pt x="18542" y="4304"/>
                  </a:lnTo>
                  <a:lnTo>
                    <a:pt x="18388" y="4381"/>
                  </a:lnTo>
                  <a:lnTo>
                    <a:pt x="18235" y="4458"/>
                  </a:lnTo>
                  <a:lnTo>
                    <a:pt x="18100" y="4554"/>
                  </a:lnTo>
                  <a:lnTo>
                    <a:pt x="17985" y="4650"/>
                  </a:lnTo>
                  <a:lnTo>
                    <a:pt x="17850" y="4765"/>
                  </a:lnTo>
                  <a:lnTo>
                    <a:pt x="17639" y="5034"/>
                  </a:lnTo>
                  <a:lnTo>
                    <a:pt x="17601" y="5111"/>
                  </a:lnTo>
                  <a:lnTo>
                    <a:pt x="17543" y="5150"/>
                  </a:lnTo>
                  <a:lnTo>
                    <a:pt x="17466" y="5169"/>
                  </a:lnTo>
                  <a:lnTo>
                    <a:pt x="17428" y="5150"/>
                  </a:lnTo>
                  <a:lnTo>
                    <a:pt x="17389" y="5130"/>
                  </a:lnTo>
                  <a:lnTo>
                    <a:pt x="17043" y="4861"/>
                  </a:lnTo>
                  <a:lnTo>
                    <a:pt x="16717" y="4612"/>
                  </a:lnTo>
                  <a:lnTo>
                    <a:pt x="16390" y="4362"/>
                  </a:lnTo>
                  <a:lnTo>
                    <a:pt x="16044" y="4131"/>
                  </a:lnTo>
                  <a:lnTo>
                    <a:pt x="15698" y="3920"/>
                  </a:lnTo>
                  <a:lnTo>
                    <a:pt x="15333" y="3728"/>
                  </a:lnTo>
                  <a:lnTo>
                    <a:pt x="14949" y="3536"/>
                  </a:lnTo>
                  <a:lnTo>
                    <a:pt x="14565" y="3382"/>
                  </a:lnTo>
                  <a:lnTo>
                    <a:pt x="14507" y="3343"/>
                  </a:lnTo>
                  <a:lnTo>
                    <a:pt x="14488" y="3324"/>
                  </a:lnTo>
                  <a:lnTo>
                    <a:pt x="14449" y="3228"/>
                  </a:lnTo>
                  <a:lnTo>
                    <a:pt x="14449" y="3190"/>
                  </a:lnTo>
                  <a:lnTo>
                    <a:pt x="14449" y="3151"/>
                  </a:lnTo>
                  <a:lnTo>
                    <a:pt x="14488" y="3113"/>
                  </a:lnTo>
                  <a:lnTo>
                    <a:pt x="14526" y="3074"/>
                  </a:lnTo>
                  <a:lnTo>
                    <a:pt x="14738" y="2940"/>
                  </a:lnTo>
                  <a:lnTo>
                    <a:pt x="14968" y="2767"/>
                  </a:lnTo>
                  <a:lnTo>
                    <a:pt x="15237" y="2575"/>
                  </a:lnTo>
                  <a:lnTo>
                    <a:pt x="15506" y="2402"/>
                  </a:lnTo>
                  <a:lnTo>
                    <a:pt x="15775" y="2267"/>
                  </a:lnTo>
                  <a:lnTo>
                    <a:pt x="15910" y="2210"/>
                  </a:lnTo>
                  <a:lnTo>
                    <a:pt x="16044" y="2171"/>
                  </a:lnTo>
                  <a:lnTo>
                    <a:pt x="16198" y="2152"/>
                  </a:lnTo>
                  <a:lnTo>
                    <a:pt x="16332" y="2133"/>
                  </a:lnTo>
                  <a:close/>
                  <a:moveTo>
                    <a:pt x="12432" y="5169"/>
                  </a:moveTo>
                  <a:lnTo>
                    <a:pt x="12490" y="5188"/>
                  </a:lnTo>
                  <a:lnTo>
                    <a:pt x="12528" y="5226"/>
                  </a:lnTo>
                  <a:lnTo>
                    <a:pt x="12566" y="5303"/>
                  </a:lnTo>
                  <a:lnTo>
                    <a:pt x="12566" y="5476"/>
                  </a:lnTo>
                  <a:lnTo>
                    <a:pt x="12605" y="5649"/>
                  </a:lnTo>
                  <a:lnTo>
                    <a:pt x="12624" y="5822"/>
                  </a:lnTo>
                  <a:lnTo>
                    <a:pt x="12682" y="5995"/>
                  </a:lnTo>
                  <a:lnTo>
                    <a:pt x="12739" y="6149"/>
                  </a:lnTo>
                  <a:lnTo>
                    <a:pt x="12816" y="6302"/>
                  </a:lnTo>
                  <a:lnTo>
                    <a:pt x="12893" y="6456"/>
                  </a:lnTo>
                  <a:lnTo>
                    <a:pt x="13008" y="6591"/>
                  </a:lnTo>
                  <a:lnTo>
                    <a:pt x="13028" y="6668"/>
                  </a:lnTo>
                  <a:lnTo>
                    <a:pt x="13008" y="6744"/>
                  </a:lnTo>
                  <a:lnTo>
                    <a:pt x="12970" y="6802"/>
                  </a:lnTo>
                  <a:lnTo>
                    <a:pt x="12912" y="6840"/>
                  </a:lnTo>
                  <a:lnTo>
                    <a:pt x="11106" y="7321"/>
                  </a:lnTo>
                  <a:lnTo>
                    <a:pt x="10837" y="7398"/>
                  </a:lnTo>
                  <a:lnTo>
                    <a:pt x="10549" y="7474"/>
                  </a:lnTo>
                  <a:lnTo>
                    <a:pt x="10395" y="7494"/>
                  </a:lnTo>
                  <a:lnTo>
                    <a:pt x="10107" y="7494"/>
                  </a:lnTo>
                  <a:lnTo>
                    <a:pt x="9953" y="7455"/>
                  </a:lnTo>
                  <a:lnTo>
                    <a:pt x="9819" y="7398"/>
                  </a:lnTo>
                  <a:lnTo>
                    <a:pt x="9684" y="7302"/>
                  </a:lnTo>
                  <a:lnTo>
                    <a:pt x="9588" y="7205"/>
                  </a:lnTo>
                  <a:lnTo>
                    <a:pt x="9511" y="7071"/>
                  </a:lnTo>
                  <a:lnTo>
                    <a:pt x="9473" y="6937"/>
                  </a:lnTo>
                  <a:lnTo>
                    <a:pt x="9492" y="6783"/>
                  </a:lnTo>
                  <a:lnTo>
                    <a:pt x="9531" y="6648"/>
                  </a:lnTo>
                  <a:lnTo>
                    <a:pt x="9569" y="6571"/>
                  </a:lnTo>
                  <a:lnTo>
                    <a:pt x="9627" y="6514"/>
                  </a:lnTo>
                  <a:lnTo>
                    <a:pt x="9607" y="6475"/>
                  </a:lnTo>
                  <a:lnTo>
                    <a:pt x="9607" y="6437"/>
                  </a:lnTo>
                  <a:lnTo>
                    <a:pt x="9607" y="6399"/>
                  </a:lnTo>
                  <a:lnTo>
                    <a:pt x="9646" y="6379"/>
                  </a:lnTo>
                  <a:lnTo>
                    <a:pt x="10991" y="5784"/>
                  </a:lnTo>
                  <a:lnTo>
                    <a:pt x="12355" y="5188"/>
                  </a:lnTo>
                  <a:lnTo>
                    <a:pt x="12432" y="5169"/>
                  </a:lnTo>
                  <a:close/>
                  <a:moveTo>
                    <a:pt x="20118" y="5342"/>
                  </a:moveTo>
                  <a:lnTo>
                    <a:pt x="20194" y="5361"/>
                  </a:lnTo>
                  <a:lnTo>
                    <a:pt x="20367" y="5419"/>
                  </a:lnTo>
                  <a:lnTo>
                    <a:pt x="20598" y="5515"/>
                  </a:lnTo>
                  <a:lnTo>
                    <a:pt x="20867" y="5611"/>
                  </a:lnTo>
                  <a:lnTo>
                    <a:pt x="21136" y="5726"/>
                  </a:lnTo>
                  <a:lnTo>
                    <a:pt x="21386" y="5880"/>
                  </a:lnTo>
                  <a:lnTo>
                    <a:pt x="21482" y="5957"/>
                  </a:lnTo>
                  <a:lnTo>
                    <a:pt x="21559" y="6033"/>
                  </a:lnTo>
                  <a:lnTo>
                    <a:pt x="21616" y="6130"/>
                  </a:lnTo>
                  <a:lnTo>
                    <a:pt x="21655" y="6226"/>
                  </a:lnTo>
                  <a:lnTo>
                    <a:pt x="21655" y="6341"/>
                  </a:lnTo>
                  <a:lnTo>
                    <a:pt x="21616" y="6456"/>
                  </a:lnTo>
                  <a:lnTo>
                    <a:pt x="21559" y="6571"/>
                  </a:lnTo>
                  <a:lnTo>
                    <a:pt x="21443" y="6687"/>
                  </a:lnTo>
                  <a:lnTo>
                    <a:pt x="21328" y="6821"/>
                  </a:lnTo>
                  <a:lnTo>
                    <a:pt x="21174" y="6937"/>
                  </a:lnTo>
                  <a:lnTo>
                    <a:pt x="20886" y="7148"/>
                  </a:lnTo>
                  <a:lnTo>
                    <a:pt x="20636" y="7340"/>
                  </a:lnTo>
                  <a:lnTo>
                    <a:pt x="19964" y="7916"/>
                  </a:lnTo>
                  <a:lnTo>
                    <a:pt x="19272" y="8493"/>
                  </a:lnTo>
                  <a:lnTo>
                    <a:pt x="19253" y="8570"/>
                  </a:lnTo>
                  <a:lnTo>
                    <a:pt x="19195" y="8627"/>
                  </a:lnTo>
                  <a:lnTo>
                    <a:pt x="19118" y="8647"/>
                  </a:lnTo>
                  <a:lnTo>
                    <a:pt x="19080" y="8647"/>
                  </a:lnTo>
                  <a:lnTo>
                    <a:pt x="19042" y="8627"/>
                  </a:lnTo>
                  <a:lnTo>
                    <a:pt x="18773" y="8474"/>
                  </a:lnTo>
                  <a:lnTo>
                    <a:pt x="18523" y="8320"/>
                  </a:lnTo>
                  <a:lnTo>
                    <a:pt x="18235" y="8185"/>
                  </a:lnTo>
                  <a:lnTo>
                    <a:pt x="17946" y="8089"/>
                  </a:lnTo>
                  <a:lnTo>
                    <a:pt x="17889" y="8070"/>
                  </a:lnTo>
                  <a:lnTo>
                    <a:pt x="17850" y="8032"/>
                  </a:lnTo>
                  <a:lnTo>
                    <a:pt x="17831" y="7993"/>
                  </a:lnTo>
                  <a:lnTo>
                    <a:pt x="17831" y="7955"/>
                  </a:lnTo>
                  <a:lnTo>
                    <a:pt x="17831" y="7897"/>
                  </a:lnTo>
                  <a:lnTo>
                    <a:pt x="17831" y="7859"/>
                  </a:lnTo>
                  <a:lnTo>
                    <a:pt x="17870" y="7820"/>
                  </a:lnTo>
                  <a:lnTo>
                    <a:pt x="17908" y="7782"/>
                  </a:lnTo>
                  <a:lnTo>
                    <a:pt x="18215" y="7532"/>
                  </a:lnTo>
                  <a:lnTo>
                    <a:pt x="18523" y="7282"/>
                  </a:lnTo>
                  <a:lnTo>
                    <a:pt x="18792" y="6994"/>
                  </a:lnTo>
                  <a:lnTo>
                    <a:pt x="19061" y="6706"/>
                  </a:lnTo>
                  <a:lnTo>
                    <a:pt x="19311" y="6418"/>
                  </a:lnTo>
                  <a:lnTo>
                    <a:pt x="19541" y="6091"/>
                  </a:lnTo>
                  <a:lnTo>
                    <a:pt x="19753" y="5764"/>
                  </a:lnTo>
                  <a:lnTo>
                    <a:pt x="19964" y="5419"/>
                  </a:lnTo>
                  <a:lnTo>
                    <a:pt x="20002" y="5361"/>
                  </a:lnTo>
                  <a:lnTo>
                    <a:pt x="20060" y="5342"/>
                  </a:lnTo>
                  <a:close/>
                  <a:moveTo>
                    <a:pt x="24729" y="8089"/>
                  </a:moveTo>
                  <a:lnTo>
                    <a:pt x="25075" y="8128"/>
                  </a:lnTo>
                  <a:lnTo>
                    <a:pt x="25401" y="8205"/>
                  </a:lnTo>
                  <a:lnTo>
                    <a:pt x="25728" y="8301"/>
                  </a:lnTo>
                  <a:lnTo>
                    <a:pt x="26036" y="8435"/>
                  </a:lnTo>
                  <a:lnTo>
                    <a:pt x="26324" y="8608"/>
                  </a:lnTo>
                  <a:lnTo>
                    <a:pt x="26593" y="8819"/>
                  </a:lnTo>
                  <a:lnTo>
                    <a:pt x="26843" y="9050"/>
                  </a:lnTo>
                  <a:lnTo>
                    <a:pt x="27073" y="9319"/>
                  </a:lnTo>
                  <a:lnTo>
                    <a:pt x="27169" y="9473"/>
                  </a:lnTo>
                  <a:lnTo>
                    <a:pt x="27265" y="9626"/>
                  </a:lnTo>
                  <a:lnTo>
                    <a:pt x="27400" y="9934"/>
                  </a:lnTo>
                  <a:lnTo>
                    <a:pt x="27496" y="10241"/>
                  </a:lnTo>
                  <a:lnTo>
                    <a:pt x="27573" y="10549"/>
                  </a:lnTo>
                  <a:lnTo>
                    <a:pt x="27611" y="10856"/>
                  </a:lnTo>
                  <a:lnTo>
                    <a:pt x="27611" y="11164"/>
                  </a:lnTo>
                  <a:lnTo>
                    <a:pt x="27592" y="11471"/>
                  </a:lnTo>
                  <a:lnTo>
                    <a:pt x="27534" y="11778"/>
                  </a:lnTo>
                  <a:lnTo>
                    <a:pt x="27457" y="12067"/>
                  </a:lnTo>
                  <a:lnTo>
                    <a:pt x="27342" y="12355"/>
                  </a:lnTo>
                  <a:lnTo>
                    <a:pt x="27188" y="12624"/>
                  </a:lnTo>
                  <a:lnTo>
                    <a:pt x="27015" y="12893"/>
                  </a:lnTo>
                  <a:lnTo>
                    <a:pt x="26823" y="13123"/>
                  </a:lnTo>
                  <a:lnTo>
                    <a:pt x="26612" y="13354"/>
                  </a:lnTo>
                  <a:lnTo>
                    <a:pt x="26362" y="13546"/>
                  </a:lnTo>
                  <a:lnTo>
                    <a:pt x="26093" y="13738"/>
                  </a:lnTo>
                  <a:lnTo>
                    <a:pt x="25805" y="13892"/>
                  </a:lnTo>
                  <a:lnTo>
                    <a:pt x="25498" y="14007"/>
                  </a:lnTo>
                  <a:lnTo>
                    <a:pt x="25171" y="14103"/>
                  </a:lnTo>
                  <a:lnTo>
                    <a:pt x="24863" y="14161"/>
                  </a:lnTo>
                  <a:lnTo>
                    <a:pt x="24537" y="14199"/>
                  </a:lnTo>
                  <a:lnTo>
                    <a:pt x="24210" y="14199"/>
                  </a:lnTo>
                  <a:lnTo>
                    <a:pt x="23903" y="14161"/>
                  </a:lnTo>
                  <a:lnTo>
                    <a:pt x="23576" y="14103"/>
                  </a:lnTo>
                  <a:lnTo>
                    <a:pt x="23288" y="14007"/>
                  </a:lnTo>
                  <a:lnTo>
                    <a:pt x="22980" y="13892"/>
                  </a:lnTo>
                  <a:lnTo>
                    <a:pt x="22692" y="13738"/>
                  </a:lnTo>
                  <a:lnTo>
                    <a:pt x="22423" y="13565"/>
                  </a:lnTo>
                  <a:lnTo>
                    <a:pt x="22173" y="13373"/>
                  </a:lnTo>
                  <a:lnTo>
                    <a:pt x="21924" y="13162"/>
                  </a:lnTo>
                  <a:lnTo>
                    <a:pt x="21712" y="12912"/>
                  </a:lnTo>
                  <a:lnTo>
                    <a:pt x="21501" y="12643"/>
                  </a:lnTo>
                  <a:lnTo>
                    <a:pt x="21328" y="12355"/>
                  </a:lnTo>
                  <a:lnTo>
                    <a:pt x="21213" y="12124"/>
                  </a:lnTo>
                  <a:lnTo>
                    <a:pt x="21117" y="11855"/>
                  </a:lnTo>
                  <a:lnTo>
                    <a:pt x="21021" y="11586"/>
                  </a:lnTo>
                  <a:lnTo>
                    <a:pt x="20982" y="11317"/>
                  </a:lnTo>
                  <a:lnTo>
                    <a:pt x="20944" y="11048"/>
                  </a:lnTo>
                  <a:lnTo>
                    <a:pt x="20925" y="10760"/>
                  </a:lnTo>
                  <a:lnTo>
                    <a:pt x="20944" y="10491"/>
                  </a:lnTo>
                  <a:lnTo>
                    <a:pt x="20982" y="10241"/>
                  </a:lnTo>
                  <a:lnTo>
                    <a:pt x="21059" y="9972"/>
                  </a:lnTo>
                  <a:lnTo>
                    <a:pt x="21155" y="9742"/>
                  </a:lnTo>
                  <a:lnTo>
                    <a:pt x="21270" y="9511"/>
                  </a:lnTo>
                  <a:lnTo>
                    <a:pt x="21424" y="9319"/>
                  </a:lnTo>
                  <a:lnTo>
                    <a:pt x="21597" y="9127"/>
                  </a:lnTo>
                  <a:lnTo>
                    <a:pt x="21808" y="8973"/>
                  </a:lnTo>
                  <a:lnTo>
                    <a:pt x="22039" y="8858"/>
                  </a:lnTo>
                  <a:lnTo>
                    <a:pt x="22289" y="8762"/>
                  </a:lnTo>
                  <a:lnTo>
                    <a:pt x="22289" y="8704"/>
                  </a:lnTo>
                  <a:lnTo>
                    <a:pt x="22308" y="8666"/>
                  </a:lnTo>
                  <a:lnTo>
                    <a:pt x="22327" y="8608"/>
                  </a:lnTo>
                  <a:lnTo>
                    <a:pt x="22366" y="8589"/>
                  </a:lnTo>
                  <a:lnTo>
                    <a:pt x="22673" y="8435"/>
                  </a:lnTo>
                  <a:lnTo>
                    <a:pt x="23000" y="8320"/>
                  </a:lnTo>
                  <a:lnTo>
                    <a:pt x="23346" y="8224"/>
                  </a:lnTo>
                  <a:lnTo>
                    <a:pt x="23691" y="8147"/>
                  </a:lnTo>
                  <a:lnTo>
                    <a:pt x="24037" y="8109"/>
                  </a:lnTo>
                  <a:lnTo>
                    <a:pt x="24383" y="8089"/>
                  </a:lnTo>
                  <a:close/>
                  <a:moveTo>
                    <a:pt x="20060" y="0"/>
                  </a:moveTo>
                  <a:lnTo>
                    <a:pt x="18139" y="346"/>
                  </a:lnTo>
                  <a:lnTo>
                    <a:pt x="16217" y="673"/>
                  </a:lnTo>
                  <a:lnTo>
                    <a:pt x="14296" y="980"/>
                  </a:lnTo>
                  <a:lnTo>
                    <a:pt x="12374" y="1249"/>
                  </a:lnTo>
                  <a:lnTo>
                    <a:pt x="12374" y="1288"/>
                  </a:lnTo>
                  <a:lnTo>
                    <a:pt x="12374" y="1614"/>
                  </a:lnTo>
                  <a:lnTo>
                    <a:pt x="12336" y="1941"/>
                  </a:lnTo>
                  <a:lnTo>
                    <a:pt x="12278" y="2267"/>
                  </a:lnTo>
                  <a:lnTo>
                    <a:pt x="12221" y="2575"/>
                  </a:lnTo>
                  <a:lnTo>
                    <a:pt x="12124" y="2902"/>
                  </a:lnTo>
                  <a:lnTo>
                    <a:pt x="12009" y="3209"/>
                  </a:lnTo>
                  <a:lnTo>
                    <a:pt x="11855" y="3497"/>
                  </a:lnTo>
                  <a:lnTo>
                    <a:pt x="11702" y="3785"/>
                  </a:lnTo>
                  <a:lnTo>
                    <a:pt x="11510" y="4035"/>
                  </a:lnTo>
                  <a:lnTo>
                    <a:pt x="11298" y="4266"/>
                  </a:lnTo>
                  <a:lnTo>
                    <a:pt x="11068" y="4477"/>
                  </a:lnTo>
                  <a:lnTo>
                    <a:pt x="10799" y="4650"/>
                  </a:lnTo>
                  <a:lnTo>
                    <a:pt x="10530" y="4804"/>
                  </a:lnTo>
                  <a:lnTo>
                    <a:pt x="10222" y="4900"/>
                  </a:lnTo>
                  <a:lnTo>
                    <a:pt x="10049" y="4938"/>
                  </a:lnTo>
                  <a:lnTo>
                    <a:pt x="9896" y="4977"/>
                  </a:lnTo>
                  <a:lnTo>
                    <a:pt x="9723" y="4977"/>
                  </a:lnTo>
                  <a:lnTo>
                    <a:pt x="9531" y="4996"/>
                  </a:lnTo>
                  <a:lnTo>
                    <a:pt x="9262" y="4977"/>
                  </a:lnTo>
                  <a:lnTo>
                    <a:pt x="8954" y="4919"/>
                  </a:lnTo>
                  <a:lnTo>
                    <a:pt x="8647" y="4861"/>
                  </a:lnTo>
                  <a:lnTo>
                    <a:pt x="8301" y="4765"/>
                  </a:lnTo>
                  <a:lnTo>
                    <a:pt x="7974" y="4631"/>
                  </a:lnTo>
                  <a:lnTo>
                    <a:pt x="7628" y="4496"/>
                  </a:lnTo>
                  <a:lnTo>
                    <a:pt x="7302" y="4323"/>
                  </a:lnTo>
                  <a:lnTo>
                    <a:pt x="6994" y="4131"/>
                  </a:lnTo>
                  <a:lnTo>
                    <a:pt x="6706" y="3920"/>
                  </a:lnTo>
                  <a:lnTo>
                    <a:pt x="6437" y="3689"/>
                  </a:lnTo>
                  <a:lnTo>
                    <a:pt x="6207" y="3440"/>
                  </a:lnTo>
                  <a:lnTo>
                    <a:pt x="6110" y="3305"/>
                  </a:lnTo>
                  <a:lnTo>
                    <a:pt x="6014" y="3171"/>
                  </a:lnTo>
                  <a:lnTo>
                    <a:pt x="5957" y="3036"/>
                  </a:lnTo>
                  <a:lnTo>
                    <a:pt x="5880" y="2902"/>
                  </a:lnTo>
                  <a:lnTo>
                    <a:pt x="5841" y="2748"/>
                  </a:lnTo>
                  <a:lnTo>
                    <a:pt x="5803" y="2594"/>
                  </a:lnTo>
                  <a:lnTo>
                    <a:pt x="5803" y="2440"/>
                  </a:lnTo>
                  <a:lnTo>
                    <a:pt x="5803" y="2287"/>
                  </a:lnTo>
                  <a:lnTo>
                    <a:pt x="5822" y="2133"/>
                  </a:lnTo>
                  <a:lnTo>
                    <a:pt x="5861" y="1960"/>
                  </a:lnTo>
                  <a:lnTo>
                    <a:pt x="4573" y="2075"/>
                  </a:lnTo>
                  <a:lnTo>
                    <a:pt x="4650" y="2267"/>
                  </a:lnTo>
                  <a:lnTo>
                    <a:pt x="4746" y="2460"/>
                  </a:lnTo>
                  <a:lnTo>
                    <a:pt x="4958" y="2844"/>
                  </a:lnTo>
                  <a:lnTo>
                    <a:pt x="5054" y="3036"/>
                  </a:lnTo>
                  <a:lnTo>
                    <a:pt x="5092" y="3247"/>
                  </a:lnTo>
                  <a:lnTo>
                    <a:pt x="5092" y="3343"/>
                  </a:lnTo>
                  <a:lnTo>
                    <a:pt x="5092" y="3459"/>
                  </a:lnTo>
                  <a:lnTo>
                    <a:pt x="5054" y="3555"/>
                  </a:lnTo>
                  <a:lnTo>
                    <a:pt x="5015" y="3651"/>
                  </a:lnTo>
                  <a:lnTo>
                    <a:pt x="4938" y="3785"/>
                  </a:lnTo>
                  <a:lnTo>
                    <a:pt x="4862" y="3881"/>
                  </a:lnTo>
                  <a:lnTo>
                    <a:pt x="4785" y="3958"/>
                  </a:lnTo>
                  <a:lnTo>
                    <a:pt x="4669" y="4035"/>
                  </a:lnTo>
                  <a:lnTo>
                    <a:pt x="4573" y="4093"/>
                  </a:lnTo>
                  <a:lnTo>
                    <a:pt x="4458" y="4131"/>
                  </a:lnTo>
                  <a:lnTo>
                    <a:pt x="4343" y="4150"/>
                  </a:lnTo>
                  <a:lnTo>
                    <a:pt x="4208" y="4170"/>
                  </a:lnTo>
                  <a:lnTo>
                    <a:pt x="3958" y="4170"/>
                  </a:lnTo>
                  <a:lnTo>
                    <a:pt x="3709" y="4150"/>
                  </a:lnTo>
                  <a:lnTo>
                    <a:pt x="3459" y="4112"/>
                  </a:lnTo>
                  <a:lnTo>
                    <a:pt x="3209" y="4054"/>
                  </a:lnTo>
                  <a:lnTo>
                    <a:pt x="3171" y="4035"/>
                  </a:lnTo>
                  <a:lnTo>
                    <a:pt x="3151" y="4016"/>
                  </a:lnTo>
                  <a:lnTo>
                    <a:pt x="3113" y="3920"/>
                  </a:lnTo>
                  <a:lnTo>
                    <a:pt x="3036" y="3055"/>
                  </a:lnTo>
                  <a:lnTo>
                    <a:pt x="2959" y="2171"/>
                  </a:lnTo>
                  <a:lnTo>
                    <a:pt x="1480" y="2248"/>
                  </a:lnTo>
                  <a:lnTo>
                    <a:pt x="0" y="2325"/>
                  </a:lnTo>
                  <a:lnTo>
                    <a:pt x="2364" y="4112"/>
                  </a:lnTo>
                  <a:lnTo>
                    <a:pt x="4727" y="5937"/>
                  </a:lnTo>
                  <a:lnTo>
                    <a:pt x="7090" y="7763"/>
                  </a:lnTo>
                  <a:lnTo>
                    <a:pt x="9435" y="9588"/>
                  </a:lnTo>
                  <a:lnTo>
                    <a:pt x="9550" y="9434"/>
                  </a:lnTo>
                  <a:lnTo>
                    <a:pt x="9665" y="9300"/>
                  </a:lnTo>
                  <a:lnTo>
                    <a:pt x="9780" y="9165"/>
                  </a:lnTo>
                  <a:lnTo>
                    <a:pt x="9915" y="9050"/>
                  </a:lnTo>
                  <a:lnTo>
                    <a:pt x="10049" y="8935"/>
                  </a:lnTo>
                  <a:lnTo>
                    <a:pt x="10203" y="8839"/>
                  </a:lnTo>
                  <a:lnTo>
                    <a:pt x="10510" y="8666"/>
                  </a:lnTo>
                  <a:lnTo>
                    <a:pt x="10837" y="8531"/>
                  </a:lnTo>
                  <a:lnTo>
                    <a:pt x="11183" y="8435"/>
                  </a:lnTo>
                  <a:lnTo>
                    <a:pt x="11548" y="8378"/>
                  </a:lnTo>
                  <a:lnTo>
                    <a:pt x="11913" y="8339"/>
                  </a:lnTo>
                  <a:lnTo>
                    <a:pt x="12297" y="8339"/>
                  </a:lnTo>
                  <a:lnTo>
                    <a:pt x="12662" y="8358"/>
                  </a:lnTo>
                  <a:lnTo>
                    <a:pt x="13028" y="8416"/>
                  </a:lnTo>
                  <a:lnTo>
                    <a:pt x="13393" y="8512"/>
                  </a:lnTo>
                  <a:lnTo>
                    <a:pt x="13738" y="8627"/>
                  </a:lnTo>
                  <a:lnTo>
                    <a:pt x="14084" y="8762"/>
                  </a:lnTo>
                  <a:lnTo>
                    <a:pt x="14392" y="8935"/>
                  </a:lnTo>
                  <a:lnTo>
                    <a:pt x="14680" y="9108"/>
                  </a:lnTo>
                  <a:lnTo>
                    <a:pt x="14987" y="9357"/>
                  </a:lnTo>
                  <a:lnTo>
                    <a:pt x="15256" y="9607"/>
                  </a:lnTo>
                  <a:lnTo>
                    <a:pt x="15487" y="9915"/>
                  </a:lnTo>
                  <a:lnTo>
                    <a:pt x="15698" y="10222"/>
                  </a:lnTo>
                  <a:lnTo>
                    <a:pt x="15890" y="10549"/>
                  </a:lnTo>
                  <a:lnTo>
                    <a:pt x="16044" y="10895"/>
                  </a:lnTo>
                  <a:lnTo>
                    <a:pt x="16179" y="11260"/>
                  </a:lnTo>
                  <a:lnTo>
                    <a:pt x="16256" y="11644"/>
                  </a:lnTo>
                  <a:lnTo>
                    <a:pt x="16313" y="12009"/>
                  </a:lnTo>
                  <a:lnTo>
                    <a:pt x="16352" y="12393"/>
                  </a:lnTo>
                  <a:lnTo>
                    <a:pt x="16332" y="12778"/>
                  </a:lnTo>
                  <a:lnTo>
                    <a:pt x="16294" y="13143"/>
                  </a:lnTo>
                  <a:lnTo>
                    <a:pt x="16217" y="13527"/>
                  </a:lnTo>
                  <a:lnTo>
                    <a:pt x="16102" y="13873"/>
                  </a:lnTo>
                  <a:lnTo>
                    <a:pt x="15948" y="14238"/>
                  </a:lnTo>
                  <a:lnTo>
                    <a:pt x="15756" y="14565"/>
                  </a:lnTo>
                  <a:lnTo>
                    <a:pt x="17293" y="15794"/>
                  </a:lnTo>
                  <a:lnTo>
                    <a:pt x="17408" y="15333"/>
                  </a:lnTo>
                  <a:lnTo>
                    <a:pt x="17485" y="14872"/>
                  </a:lnTo>
                  <a:lnTo>
                    <a:pt x="17504" y="14411"/>
                  </a:lnTo>
                  <a:lnTo>
                    <a:pt x="17504" y="14161"/>
                  </a:lnTo>
                  <a:lnTo>
                    <a:pt x="17504" y="13930"/>
                  </a:lnTo>
                  <a:lnTo>
                    <a:pt x="17504" y="13873"/>
                  </a:lnTo>
                  <a:lnTo>
                    <a:pt x="17543" y="13834"/>
                  </a:lnTo>
                  <a:lnTo>
                    <a:pt x="17581" y="13796"/>
                  </a:lnTo>
                  <a:lnTo>
                    <a:pt x="17639" y="13777"/>
                  </a:lnTo>
                  <a:lnTo>
                    <a:pt x="18081" y="13758"/>
                  </a:lnTo>
                  <a:lnTo>
                    <a:pt x="18542" y="13719"/>
                  </a:lnTo>
                  <a:lnTo>
                    <a:pt x="19215" y="13719"/>
                  </a:lnTo>
                  <a:lnTo>
                    <a:pt x="19426" y="13738"/>
                  </a:lnTo>
                  <a:lnTo>
                    <a:pt x="19580" y="13758"/>
                  </a:lnTo>
                  <a:lnTo>
                    <a:pt x="19714" y="13796"/>
                  </a:lnTo>
                  <a:lnTo>
                    <a:pt x="19753" y="13834"/>
                  </a:lnTo>
                  <a:lnTo>
                    <a:pt x="19810" y="13892"/>
                  </a:lnTo>
                  <a:lnTo>
                    <a:pt x="19906" y="14027"/>
                  </a:lnTo>
                  <a:lnTo>
                    <a:pt x="19964" y="14180"/>
                  </a:lnTo>
                  <a:lnTo>
                    <a:pt x="19983" y="14353"/>
                  </a:lnTo>
                  <a:lnTo>
                    <a:pt x="19983" y="14545"/>
                  </a:lnTo>
                  <a:lnTo>
                    <a:pt x="19964" y="14757"/>
                  </a:lnTo>
                  <a:lnTo>
                    <a:pt x="19887" y="15160"/>
                  </a:lnTo>
                  <a:lnTo>
                    <a:pt x="19829" y="15506"/>
                  </a:lnTo>
                  <a:lnTo>
                    <a:pt x="19637" y="17351"/>
                  </a:lnTo>
                  <a:lnTo>
                    <a:pt x="19618" y="17408"/>
                  </a:lnTo>
                  <a:lnTo>
                    <a:pt x="19560" y="17466"/>
                  </a:lnTo>
                  <a:lnTo>
                    <a:pt x="19503" y="17485"/>
                  </a:lnTo>
                  <a:lnTo>
                    <a:pt x="19445" y="17485"/>
                  </a:lnTo>
                  <a:lnTo>
                    <a:pt x="20444" y="18292"/>
                  </a:lnTo>
                  <a:lnTo>
                    <a:pt x="22077" y="17639"/>
                  </a:lnTo>
                  <a:lnTo>
                    <a:pt x="23691" y="16986"/>
                  </a:lnTo>
                  <a:lnTo>
                    <a:pt x="23749" y="16986"/>
                  </a:lnTo>
                  <a:lnTo>
                    <a:pt x="23807" y="17005"/>
                  </a:lnTo>
                  <a:lnTo>
                    <a:pt x="23845" y="17043"/>
                  </a:lnTo>
                  <a:lnTo>
                    <a:pt x="23864" y="17082"/>
                  </a:lnTo>
                  <a:lnTo>
                    <a:pt x="23922" y="17312"/>
                  </a:lnTo>
                  <a:lnTo>
                    <a:pt x="24018" y="17504"/>
                  </a:lnTo>
                  <a:lnTo>
                    <a:pt x="24114" y="17696"/>
                  </a:lnTo>
                  <a:lnTo>
                    <a:pt x="24229" y="17869"/>
                  </a:lnTo>
                  <a:lnTo>
                    <a:pt x="24364" y="18042"/>
                  </a:lnTo>
                  <a:lnTo>
                    <a:pt x="24518" y="18196"/>
                  </a:lnTo>
                  <a:lnTo>
                    <a:pt x="24691" y="18331"/>
                  </a:lnTo>
                  <a:lnTo>
                    <a:pt x="24883" y="18446"/>
                  </a:lnTo>
                  <a:lnTo>
                    <a:pt x="24921" y="18484"/>
                  </a:lnTo>
                  <a:lnTo>
                    <a:pt x="24940" y="18523"/>
                  </a:lnTo>
                  <a:lnTo>
                    <a:pt x="24960" y="18600"/>
                  </a:lnTo>
                  <a:lnTo>
                    <a:pt x="24940" y="18638"/>
                  </a:lnTo>
                  <a:lnTo>
                    <a:pt x="24921" y="18676"/>
                  </a:lnTo>
                  <a:lnTo>
                    <a:pt x="24902" y="18696"/>
                  </a:lnTo>
                  <a:lnTo>
                    <a:pt x="24844" y="18715"/>
                  </a:lnTo>
                  <a:lnTo>
                    <a:pt x="24479" y="18792"/>
                  </a:lnTo>
                  <a:lnTo>
                    <a:pt x="24133" y="18869"/>
                  </a:lnTo>
                  <a:lnTo>
                    <a:pt x="23787" y="18965"/>
                  </a:lnTo>
                  <a:lnTo>
                    <a:pt x="23442" y="19080"/>
                  </a:lnTo>
                  <a:lnTo>
                    <a:pt x="22769" y="19330"/>
                  </a:lnTo>
                  <a:lnTo>
                    <a:pt x="22097" y="19599"/>
                  </a:lnTo>
                  <a:lnTo>
                    <a:pt x="25498" y="22289"/>
                  </a:lnTo>
                  <a:lnTo>
                    <a:pt x="25498" y="22039"/>
                  </a:lnTo>
                  <a:lnTo>
                    <a:pt x="25498" y="21789"/>
                  </a:lnTo>
                  <a:lnTo>
                    <a:pt x="25517" y="21539"/>
                  </a:lnTo>
                  <a:lnTo>
                    <a:pt x="25555" y="21290"/>
                  </a:lnTo>
                  <a:lnTo>
                    <a:pt x="25613" y="21059"/>
                  </a:lnTo>
                  <a:lnTo>
                    <a:pt x="25670" y="20809"/>
                  </a:lnTo>
                  <a:lnTo>
                    <a:pt x="25824" y="20348"/>
                  </a:lnTo>
                  <a:lnTo>
                    <a:pt x="26016" y="19887"/>
                  </a:lnTo>
                  <a:lnTo>
                    <a:pt x="26247" y="19426"/>
                  </a:lnTo>
                  <a:lnTo>
                    <a:pt x="26477" y="18965"/>
                  </a:lnTo>
                  <a:lnTo>
                    <a:pt x="26746" y="18523"/>
                  </a:lnTo>
                  <a:lnTo>
                    <a:pt x="27304" y="17620"/>
                  </a:lnTo>
                  <a:lnTo>
                    <a:pt x="27861" y="16736"/>
                  </a:lnTo>
                  <a:lnTo>
                    <a:pt x="28130" y="16275"/>
                  </a:lnTo>
                  <a:lnTo>
                    <a:pt x="28360" y="15813"/>
                  </a:lnTo>
                  <a:lnTo>
                    <a:pt x="28572" y="15352"/>
                  </a:lnTo>
                  <a:lnTo>
                    <a:pt x="28745" y="14891"/>
                  </a:lnTo>
                  <a:lnTo>
                    <a:pt x="28841" y="14584"/>
                  </a:lnTo>
                  <a:lnTo>
                    <a:pt x="28918" y="14276"/>
                  </a:lnTo>
                  <a:lnTo>
                    <a:pt x="28975" y="13988"/>
                  </a:lnTo>
                  <a:lnTo>
                    <a:pt x="29014" y="13681"/>
                  </a:lnTo>
                  <a:lnTo>
                    <a:pt x="29033" y="13373"/>
                  </a:lnTo>
                  <a:lnTo>
                    <a:pt x="29052" y="13066"/>
                  </a:lnTo>
                  <a:lnTo>
                    <a:pt x="29052" y="12470"/>
                  </a:lnTo>
                  <a:lnTo>
                    <a:pt x="29014" y="11855"/>
                  </a:lnTo>
                  <a:lnTo>
                    <a:pt x="28937" y="11240"/>
                  </a:lnTo>
                  <a:lnTo>
                    <a:pt x="28860" y="10645"/>
                  </a:lnTo>
                  <a:lnTo>
                    <a:pt x="28764" y="10030"/>
                  </a:lnTo>
                  <a:lnTo>
                    <a:pt x="28572" y="8800"/>
                  </a:lnTo>
                  <a:lnTo>
                    <a:pt x="28495" y="8185"/>
                  </a:lnTo>
                  <a:lnTo>
                    <a:pt x="28457" y="7590"/>
                  </a:lnTo>
                  <a:lnTo>
                    <a:pt x="28437" y="6975"/>
                  </a:lnTo>
                  <a:lnTo>
                    <a:pt x="28457" y="6668"/>
                  </a:lnTo>
                  <a:lnTo>
                    <a:pt x="28476" y="6360"/>
                  </a:lnTo>
                  <a:lnTo>
                    <a:pt x="28514" y="6053"/>
                  </a:lnTo>
                  <a:lnTo>
                    <a:pt x="28572" y="5764"/>
                  </a:lnTo>
                  <a:lnTo>
                    <a:pt x="28629" y="5457"/>
                  </a:lnTo>
                  <a:lnTo>
                    <a:pt x="28726" y="5150"/>
                  </a:lnTo>
                  <a:lnTo>
                    <a:pt x="28860" y="4708"/>
                  </a:lnTo>
                  <a:lnTo>
                    <a:pt x="29052" y="4285"/>
                  </a:lnTo>
                  <a:lnTo>
                    <a:pt x="28245" y="4093"/>
                  </a:lnTo>
                  <a:lnTo>
                    <a:pt x="27265" y="5553"/>
                  </a:lnTo>
                  <a:lnTo>
                    <a:pt x="26285" y="7013"/>
                  </a:lnTo>
                  <a:lnTo>
                    <a:pt x="26247" y="7052"/>
                  </a:lnTo>
                  <a:lnTo>
                    <a:pt x="26189" y="7090"/>
                  </a:lnTo>
                  <a:lnTo>
                    <a:pt x="26132" y="7090"/>
                  </a:lnTo>
                  <a:lnTo>
                    <a:pt x="26074" y="7071"/>
                  </a:lnTo>
                  <a:lnTo>
                    <a:pt x="25728" y="6840"/>
                  </a:lnTo>
                  <a:lnTo>
                    <a:pt x="25421" y="6591"/>
                  </a:lnTo>
                  <a:lnTo>
                    <a:pt x="25132" y="6322"/>
                  </a:lnTo>
                  <a:lnTo>
                    <a:pt x="24979" y="6168"/>
                  </a:lnTo>
                  <a:lnTo>
                    <a:pt x="24863" y="6014"/>
                  </a:lnTo>
                  <a:lnTo>
                    <a:pt x="24844" y="5976"/>
                  </a:lnTo>
                  <a:lnTo>
                    <a:pt x="24825" y="5937"/>
                  </a:lnTo>
                  <a:lnTo>
                    <a:pt x="24844" y="5899"/>
                  </a:lnTo>
                  <a:lnTo>
                    <a:pt x="24863" y="5861"/>
                  </a:lnTo>
                  <a:lnTo>
                    <a:pt x="24921" y="5822"/>
                  </a:lnTo>
                  <a:lnTo>
                    <a:pt x="24979" y="5803"/>
                  </a:lnTo>
                  <a:lnTo>
                    <a:pt x="24960" y="5745"/>
                  </a:lnTo>
                  <a:lnTo>
                    <a:pt x="24979" y="5688"/>
                  </a:lnTo>
                  <a:lnTo>
                    <a:pt x="25843" y="4458"/>
                  </a:lnTo>
                  <a:lnTo>
                    <a:pt x="26689" y="3228"/>
                  </a:lnTo>
                  <a:lnTo>
                    <a:pt x="25901" y="2863"/>
                  </a:lnTo>
                  <a:lnTo>
                    <a:pt x="25651" y="3113"/>
                  </a:lnTo>
                  <a:lnTo>
                    <a:pt x="25382" y="3343"/>
                  </a:lnTo>
                  <a:lnTo>
                    <a:pt x="25094" y="3555"/>
                  </a:lnTo>
                  <a:lnTo>
                    <a:pt x="24767" y="3728"/>
                  </a:lnTo>
                  <a:lnTo>
                    <a:pt x="24441" y="3862"/>
                  </a:lnTo>
                  <a:lnTo>
                    <a:pt x="24076" y="3978"/>
                  </a:lnTo>
                  <a:lnTo>
                    <a:pt x="23691" y="4054"/>
                  </a:lnTo>
                  <a:lnTo>
                    <a:pt x="23307" y="4093"/>
                  </a:lnTo>
                  <a:lnTo>
                    <a:pt x="22904" y="4093"/>
                  </a:lnTo>
                  <a:lnTo>
                    <a:pt x="22692" y="4074"/>
                  </a:lnTo>
                  <a:lnTo>
                    <a:pt x="22500" y="4035"/>
                  </a:lnTo>
                  <a:lnTo>
                    <a:pt x="22308" y="3997"/>
                  </a:lnTo>
                  <a:lnTo>
                    <a:pt x="22135" y="3939"/>
                  </a:lnTo>
                  <a:lnTo>
                    <a:pt x="21770" y="3785"/>
                  </a:lnTo>
                  <a:lnTo>
                    <a:pt x="21424" y="3612"/>
                  </a:lnTo>
                  <a:lnTo>
                    <a:pt x="21117" y="3382"/>
                  </a:lnTo>
                  <a:lnTo>
                    <a:pt x="20828" y="3132"/>
                  </a:lnTo>
                  <a:lnTo>
                    <a:pt x="20579" y="2863"/>
                  </a:lnTo>
                  <a:lnTo>
                    <a:pt x="20348" y="2556"/>
                  </a:lnTo>
                  <a:lnTo>
                    <a:pt x="20175" y="2229"/>
                  </a:lnTo>
                  <a:lnTo>
                    <a:pt x="20098" y="2056"/>
                  </a:lnTo>
                  <a:lnTo>
                    <a:pt x="20022" y="1883"/>
                  </a:lnTo>
                  <a:lnTo>
                    <a:pt x="19983" y="1710"/>
                  </a:lnTo>
                  <a:lnTo>
                    <a:pt x="19925" y="1537"/>
                  </a:lnTo>
                  <a:lnTo>
                    <a:pt x="19906" y="1345"/>
                  </a:lnTo>
                  <a:lnTo>
                    <a:pt x="19887" y="1153"/>
                  </a:lnTo>
                  <a:lnTo>
                    <a:pt x="19868" y="961"/>
                  </a:lnTo>
                  <a:lnTo>
                    <a:pt x="19887" y="769"/>
                  </a:lnTo>
                  <a:lnTo>
                    <a:pt x="19906" y="577"/>
                  </a:lnTo>
                  <a:lnTo>
                    <a:pt x="19945" y="384"/>
                  </a:lnTo>
                  <a:lnTo>
                    <a:pt x="19983" y="192"/>
                  </a:lnTo>
                  <a:lnTo>
                    <a:pt x="20060" y="0"/>
                  </a:lnTo>
                  <a:close/>
                </a:path>
              </a:pathLst>
            </a:custGeom>
            <a:solidFill>
              <a:srgbClr val="FBE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7"/>
            <p:cNvSpPr/>
            <p:nvPr/>
          </p:nvSpPr>
          <p:spPr>
            <a:xfrm rot="-2711790">
              <a:off x="2636077" y="1355632"/>
              <a:ext cx="78021" cy="88931"/>
            </a:xfrm>
            <a:custGeom>
              <a:avLst/>
              <a:gdLst/>
              <a:ahLst/>
              <a:cxnLst/>
              <a:rect l="l" t="t" r="r" b="b"/>
              <a:pathLst>
                <a:path w="3440" h="3921" extrusionOk="0">
                  <a:moveTo>
                    <a:pt x="2114" y="385"/>
                  </a:moveTo>
                  <a:lnTo>
                    <a:pt x="2210" y="404"/>
                  </a:lnTo>
                  <a:lnTo>
                    <a:pt x="2421" y="500"/>
                  </a:lnTo>
                  <a:lnTo>
                    <a:pt x="2632" y="615"/>
                  </a:lnTo>
                  <a:lnTo>
                    <a:pt x="2786" y="731"/>
                  </a:lnTo>
                  <a:lnTo>
                    <a:pt x="2959" y="865"/>
                  </a:lnTo>
                  <a:lnTo>
                    <a:pt x="2997" y="904"/>
                  </a:lnTo>
                  <a:lnTo>
                    <a:pt x="3017" y="942"/>
                  </a:lnTo>
                  <a:lnTo>
                    <a:pt x="2997" y="1000"/>
                  </a:lnTo>
                  <a:lnTo>
                    <a:pt x="2978" y="1038"/>
                  </a:lnTo>
                  <a:lnTo>
                    <a:pt x="2882" y="1230"/>
                  </a:lnTo>
                  <a:lnTo>
                    <a:pt x="2748" y="1461"/>
                  </a:lnTo>
                  <a:lnTo>
                    <a:pt x="2594" y="1672"/>
                  </a:lnTo>
                  <a:lnTo>
                    <a:pt x="2267" y="2114"/>
                  </a:lnTo>
                  <a:lnTo>
                    <a:pt x="1287" y="3555"/>
                  </a:lnTo>
                  <a:lnTo>
                    <a:pt x="1018" y="3363"/>
                  </a:lnTo>
                  <a:lnTo>
                    <a:pt x="749" y="3132"/>
                  </a:lnTo>
                  <a:lnTo>
                    <a:pt x="500" y="2902"/>
                  </a:lnTo>
                  <a:lnTo>
                    <a:pt x="269" y="2671"/>
                  </a:lnTo>
                  <a:lnTo>
                    <a:pt x="307" y="2652"/>
                  </a:lnTo>
                  <a:lnTo>
                    <a:pt x="327" y="2633"/>
                  </a:lnTo>
                  <a:lnTo>
                    <a:pt x="1460" y="1077"/>
                  </a:lnTo>
                  <a:lnTo>
                    <a:pt x="1710" y="692"/>
                  </a:lnTo>
                  <a:lnTo>
                    <a:pt x="1787" y="577"/>
                  </a:lnTo>
                  <a:lnTo>
                    <a:pt x="1864" y="500"/>
                  </a:lnTo>
                  <a:lnTo>
                    <a:pt x="1941" y="423"/>
                  </a:lnTo>
                  <a:lnTo>
                    <a:pt x="2037" y="385"/>
                  </a:lnTo>
                  <a:close/>
                  <a:moveTo>
                    <a:pt x="1941" y="1"/>
                  </a:moveTo>
                  <a:lnTo>
                    <a:pt x="1902" y="20"/>
                  </a:lnTo>
                  <a:lnTo>
                    <a:pt x="1864" y="58"/>
                  </a:lnTo>
                  <a:lnTo>
                    <a:pt x="1018" y="1288"/>
                  </a:lnTo>
                  <a:lnTo>
                    <a:pt x="154" y="2518"/>
                  </a:lnTo>
                  <a:lnTo>
                    <a:pt x="135" y="2575"/>
                  </a:lnTo>
                  <a:lnTo>
                    <a:pt x="154" y="2633"/>
                  </a:lnTo>
                  <a:lnTo>
                    <a:pt x="96" y="2652"/>
                  </a:lnTo>
                  <a:lnTo>
                    <a:pt x="38" y="2691"/>
                  </a:lnTo>
                  <a:lnTo>
                    <a:pt x="19" y="2729"/>
                  </a:lnTo>
                  <a:lnTo>
                    <a:pt x="0" y="2767"/>
                  </a:lnTo>
                  <a:lnTo>
                    <a:pt x="19" y="2806"/>
                  </a:lnTo>
                  <a:lnTo>
                    <a:pt x="38" y="2844"/>
                  </a:lnTo>
                  <a:lnTo>
                    <a:pt x="154" y="2998"/>
                  </a:lnTo>
                  <a:lnTo>
                    <a:pt x="307" y="3152"/>
                  </a:lnTo>
                  <a:lnTo>
                    <a:pt x="596" y="3421"/>
                  </a:lnTo>
                  <a:lnTo>
                    <a:pt x="903" y="3670"/>
                  </a:lnTo>
                  <a:lnTo>
                    <a:pt x="1249" y="3901"/>
                  </a:lnTo>
                  <a:lnTo>
                    <a:pt x="1307" y="3920"/>
                  </a:lnTo>
                  <a:lnTo>
                    <a:pt x="1364" y="3920"/>
                  </a:lnTo>
                  <a:lnTo>
                    <a:pt x="1422" y="3882"/>
                  </a:lnTo>
                  <a:lnTo>
                    <a:pt x="1460" y="3843"/>
                  </a:lnTo>
                  <a:lnTo>
                    <a:pt x="2440" y="2383"/>
                  </a:lnTo>
                  <a:lnTo>
                    <a:pt x="3420" y="923"/>
                  </a:lnTo>
                  <a:lnTo>
                    <a:pt x="3439" y="865"/>
                  </a:lnTo>
                  <a:lnTo>
                    <a:pt x="3439" y="808"/>
                  </a:lnTo>
                  <a:lnTo>
                    <a:pt x="3420" y="750"/>
                  </a:lnTo>
                  <a:lnTo>
                    <a:pt x="3382" y="731"/>
                  </a:lnTo>
                  <a:lnTo>
                    <a:pt x="2056" y="20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7"/>
            <p:cNvSpPr/>
            <p:nvPr/>
          </p:nvSpPr>
          <p:spPr>
            <a:xfrm rot="-2711790">
              <a:off x="2642847" y="1365517"/>
              <a:ext cx="62326" cy="71943"/>
            </a:xfrm>
            <a:custGeom>
              <a:avLst/>
              <a:gdLst/>
              <a:ahLst/>
              <a:cxnLst/>
              <a:rect l="l" t="t" r="r" b="b"/>
              <a:pathLst>
                <a:path w="2748" h="3172" extrusionOk="0">
                  <a:moveTo>
                    <a:pt x="1768" y="1"/>
                  </a:moveTo>
                  <a:lnTo>
                    <a:pt x="1672" y="39"/>
                  </a:lnTo>
                  <a:lnTo>
                    <a:pt x="1595" y="116"/>
                  </a:lnTo>
                  <a:lnTo>
                    <a:pt x="1518" y="193"/>
                  </a:lnTo>
                  <a:lnTo>
                    <a:pt x="1441" y="308"/>
                  </a:lnTo>
                  <a:lnTo>
                    <a:pt x="1191" y="693"/>
                  </a:lnTo>
                  <a:lnTo>
                    <a:pt x="58" y="2249"/>
                  </a:lnTo>
                  <a:lnTo>
                    <a:pt x="38" y="2268"/>
                  </a:lnTo>
                  <a:lnTo>
                    <a:pt x="0" y="2287"/>
                  </a:lnTo>
                  <a:lnTo>
                    <a:pt x="231" y="2518"/>
                  </a:lnTo>
                  <a:lnTo>
                    <a:pt x="480" y="2748"/>
                  </a:lnTo>
                  <a:lnTo>
                    <a:pt x="749" y="2979"/>
                  </a:lnTo>
                  <a:lnTo>
                    <a:pt x="1018" y="3171"/>
                  </a:lnTo>
                  <a:lnTo>
                    <a:pt x="1998" y="1730"/>
                  </a:lnTo>
                  <a:lnTo>
                    <a:pt x="2325" y="1288"/>
                  </a:lnTo>
                  <a:lnTo>
                    <a:pt x="2479" y="1077"/>
                  </a:lnTo>
                  <a:lnTo>
                    <a:pt x="2613" y="846"/>
                  </a:lnTo>
                  <a:lnTo>
                    <a:pt x="2709" y="654"/>
                  </a:lnTo>
                  <a:lnTo>
                    <a:pt x="2728" y="616"/>
                  </a:lnTo>
                  <a:lnTo>
                    <a:pt x="2748" y="558"/>
                  </a:lnTo>
                  <a:lnTo>
                    <a:pt x="2728" y="520"/>
                  </a:lnTo>
                  <a:lnTo>
                    <a:pt x="2690" y="481"/>
                  </a:lnTo>
                  <a:lnTo>
                    <a:pt x="2517" y="347"/>
                  </a:lnTo>
                  <a:lnTo>
                    <a:pt x="2363" y="231"/>
                  </a:lnTo>
                  <a:lnTo>
                    <a:pt x="2152" y="116"/>
                  </a:lnTo>
                  <a:lnTo>
                    <a:pt x="1941" y="20"/>
                  </a:lnTo>
                  <a:lnTo>
                    <a:pt x="18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7"/>
            <p:cNvSpPr/>
            <p:nvPr/>
          </p:nvSpPr>
          <p:spPr>
            <a:xfrm rot="-2711790">
              <a:off x="2659629" y="1463563"/>
              <a:ext cx="151688" cy="138601"/>
            </a:xfrm>
            <a:custGeom>
              <a:avLst/>
              <a:gdLst/>
              <a:ahLst/>
              <a:cxnLst/>
              <a:rect l="l" t="t" r="r" b="b"/>
              <a:pathLst>
                <a:path w="6688" h="6111" extrusionOk="0">
                  <a:moveTo>
                    <a:pt x="3863" y="404"/>
                  </a:moveTo>
                  <a:lnTo>
                    <a:pt x="4093" y="442"/>
                  </a:lnTo>
                  <a:lnTo>
                    <a:pt x="4305" y="481"/>
                  </a:lnTo>
                  <a:lnTo>
                    <a:pt x="4516" y="538"/>
                  </a:lnTo>
                  <a:lnTo>
                    <a:pt x="4727" y="615"/>
                  </a:lnTo>
                  <a:lnTo>
                    <a:pt x="4919" y="711"/>
                  </a:lnTo>
                  <a:lnTo>
                    <a:pt x="5131" y="827"/>
                  </a:lnTo>
                  <a:lnTo>
                    <a:pt x="5323" y="961"/>
                  </a:lnTo>
                  <a:lnTo>
                    <a:pt x="5553" y="1153"/>
                  </a:lnTo>
                  <a:lnTo>
                    <a:pt x="5765" y="1384"/>
                  </a:lnTo>
                  <a:lnTo>
                    <a:pt x="5938" y="1634"/>
                  </a:lnTo>
                  <a:lnTo>
                    <a:pt x="6072" y="1883"/>
                  </a:lnTo>
                  <a:lnTo>
                    <a:pt x="6168" y="2152"/>
                  </a:lnTo>
                  <a:lnTo>
                    <a:pt x="6245" y="2421"/>
                  </a:lnTo>
                  <a:lnTo>
                    <a:pt x="6284" y="2710"/>
                  </a:lnTo>
                  <a:lnTo>
                    <a:pt x="6284" y="2998"/>
                  </a:lnTo>
                  <a:lnTo>
                    <a:pt x="6264" y="3286"/>
                  </a:lnTo>
                  <a:lnTo>
                    <a:pt x="6226" y="3574"/>
                  </a:lnTo>
                  <a:lnTo>
                    <a:pt x="6149" y="3843"/>
                  </a:lnTo>
                  <a:lnTo>
                    <a:pt x="6034" y="4112"/>
                  </a:lnTo>
                  <a:lnTo>
                    <a:pt x="5899" y="4362"/>
                  </a:lnTo>
                  <a:lnTo>
                    <a:pt x="5726" y="4612"/>
                  </a:lnTo>
                  <a:lnTo>
                    <a:pt x="5534" y="4842"/>
                  </a:lnTo>
                  <a:lnTo>
                    <a:pt x="5323" y="5034"/>
                  </a:lnTo>
                  <a:lnTo>
                    <a:pt x="5131" y="5188"/>
                  </a:lnTo>
                  <a:lnTo>
                    <a:pt x="4919" y="5323"/>
                  </a:lnTo>
                  <a:lnTo>
                    <a:pt x="4708" y="5438"/>
                  </a:lnTo>
                  <a:lnTo>
                    <a:pt x="4477" y="5534"/>
                  </a:lnTo>
                  <a:lnTo>
                    <a:pt x="4247" y="5611"/>
                  </a:lnTo>
                  <a:lnTo>
                    <a:pt x="4016" y="5669"/>
                  </a:lnTo>
                  <a:lnTo>
                    <a:pt x="3786" y="5688"/>
                  </a:lnTo>
                  <a:lnTo>
                    <a:pt x="3555" y="5707"/>
                  </a:lnTo>
                  <a:lnTo>
                    <a:pt x="3305" y="5707"/>
                  </a:lnTo>
                  <a:lnTo>
                    <a:pt x="3075" y="5688"/>
                  </a:lnTo>
                  <a:lnTo>
                    <a:pt x="2844" y="5649"/>
                  </a:lnTo>
                  <a:lnTo>
                    <a:pt x="2614" y="5592"/>
                  </a:lnTo>
                  <a:lnTo>
                    <a:pt x="2383" y="5515"/>
                  </a:lnTo>
                  <a:lnTo>
                    <a:pt x="2153" y="5419"/>
                  </a:lnTo>
                  <a:lnTo>
                    <a:pt x="1941" y="5303"/>
                  </a:lnTo>
                  <a:lnTo>
                    <a:pt x="1730" y="5169"/>
                  </a:lnTo>
                  <a:lnTo>
                    <a:pt x="1461" y="4977"/>
                  </a:lnTo>
                  <a:lnTo>
                    <a:pt x="1230" y="4727"/>
                  </a:lnTo>
                  <a:lnTo>
                    <a:pt x="1000" y="4439"/>
                  </a:lnTo>
                  <a:lnTo>
                    <a:pt x="808" y="4131"/>
                  </a:lnTo>
                  <a:lnTo>
                    <a:pt x="654" y="3805"/>
                  </a:lnTo>
                  <a:lnTo>
                    <a:pt x="519" y="3459"/>
                  </a:lnTo>
                  <a:lnTo>
                    <a:pt x="423" y="3113"/>
                  </a:lnTo>
                  <a:lnTo>
                    <a:pt x="366" y="2767"/>
                  </a:lnTo>
                  <a:lnTo>
                    <a:pt x="366" y="2421"/>
                  </a:lnTo>
                  <a:lnTo>
                    <a:pt x="385" y="2268"/>
                  </a:lnTo>
                  <a:lnTo>
                    <a:pt x="404" y="2095"/>
                  </a:lnTo>
                  <a:lnTo>
                    <a:pt x="442" y="1941"/>
                  </a:lnTo>
                  <a:lnTo>
                    <a:pt x="500" y="1787"/>
                  </a:lnTo>
                  <a:lnTo>
                    <a:pt x="558" y="1653"/>
                  </a:lnTo>
                  <a:lnTo>
                    <a:pt x="635" y="1499"/>
                  </a:lnTo>
                  <a:lnTo>
                    <a:pt x="731" y="1384"/>
                  </a:lnTo>
                  <a:lnTo>
                    <a:pt x="846" y="1249"/>
                  </a:lnTo>
                  <a:lnTo>
                    <a:pt x="961" y="1153"/>
                  </a:lnTo>
                  <a:lnTo>
                    <a:pt x="1096" y="1038"/>
                  </a:lnTo>
                  <a:lnTo>
                    <a:pt x="1249" y="961"/>
                  </a:lnTo>
                  <a:lnTo>
                    <a:pt x="1422" y="884"/>
                  </a:lnTo>
                  <a:lnTo>
                    <a:pt x="1615" y="807"/>
                  </a:lnTo>
                  <a:lnTo>
                    <a:pt x="1826" y="769"/>
                  </a:lnTo>
                  <a:lnTo>
                    <a:pt x="1864" y="750"/>
                  </a:lnTo>
                  <a:lnTo>
                    <a:pt x="1884" y="692"/>
                  </a:lnTo>
                  <a:lnTo>
                    <a:pt x="2325" y="577"/>
                  </a:lnTo>
                  <a:lnTo>
                    <a:pt x="2767" y="481"/>
                  </a:lnTo>
                  <a:lnTo>
                    <a:pt x="3209" y="423"/>
                  </a:lnTo>
                  <a:lnTo>
                    <a:pt x="3440" y="404"/>
                  </a:lnTo>
                  <a:close/>
                  <a:moveTo>
                    <a:pt x="3459" y="0"/>
                  </a:moveTo>
                  <a:lnTo>
                    <a:pt x="3113" y="20"/>
                  </a:lnTo>
                  <a:lnTo>
                    <a:pt x="2767" y="58"/>
                  </a:lnTo>
                  <a:lnTo>
                    <a:pt x="2422" y="135"/>
                  </a:lnTo>
                  <a:lnTo>
                    <a:pt x="2076" y="231"/>
                  </a:lnTo>
                  <a:lnTo>
                    <a:pt x="1749" y="346"/>
                  </a:lnTo>
                  <a:lnTo>
                    <a:pt x="1442" y="500"/>
                  </a:lnTo>
                  <a:lnTo>
                    <a:pt x="1403" y="519"/>
                  </a:lnTo>
                  <a:lnTo>
                    <a:pt x="1384" y="577"/>
                  </a:lnTo>
                  <a:lnTo>
                    <a:pt x="1365" y="615"/>
                  </a:lnTo>
                  <a:lnTo>
                    <a:pt x="1365" y="673"/>
                  </a:lnTo>
                  <a:lnTo>
                    <a:pt x="1115" y="769"/>
                  </a:lnTo>
                  <a:lnTo>
                    <a:pt x="884" y="884"/>
                  </a:lnTo>
                  <a:lnTo>
                    <a:pt x="673" y="1038"/>
                  </a:lnTo>
                  <a:lnTo>
                    <a:pt x="500" y="1230"/>
                  </a:lnTo>
                  <a:lnTo>
                    <a:pt x="346" y="1422"/>
                  </a:lnTo>
                  <a:lnTo>
                    <a:pt x="231" y="1653"/>
                  </a:lnTo>
                  <a:lnTo>
                    <a:pt x="135" y="1883"/>
                  </a:lnTo>
                  <a:lnTo>
                    <a:pt x="58" y="2152"/>
                  </a:lnTo>
                  <a:lnTo>
                    <a:pt x="20" y="2402"/>
                  </a:lnTo>
                  <a:lnTo>
                    <a:pt x="1" y="2671"/>
                  </a:lnTo>
                  <a:lnTo>
                    <a:pt x="20" y="2959"/>
                  </a:lnTo>
                  <a:lnTo>
                    <a:pt x="58" y="3228"/>
                  </a:lnTo>
                  <a:lnTo>
                    <a:pt x="97" y="3497"/>
                  </a:lnTo>
                  <a:lnTo>
                    <a:pt x="193" y="3766"/>
                  </a:lnTo>
                  <a:lnTo>
                    <a:pt x="289" y="4035"/>
                  </a:lnTo>
                  <a:lnTo>
                    <a:pt x="404" y="4266"/>
                  </a:lnTo>
                  <a:lnTo>
                    <a:pt x="577" y="4554"/>
                  </a:lnTo>
                  <a:lnTo>
                    <a:pt x="788" y="4823"/>
                  </a:lnTo>
                  <a:lnTo>
                    <a:pt x="1000" y="5073"/>
                  </a:lnTo>
                  <a:lnTo>
                    <a:pt x="1249" y="5284"/>
                  </a:lnTo>
                  <a:lnTo>
                    <a:pt x="1499" y="5476"/>
                  </a:lnTo>
                  <a:lnTo>
                    <a:pt x="1768" y="5649"/>
                  </a:lnTo>
                  <a:lnTo>
                    <a:pt x="2056" y="5803"/>
                  </a:lnTo>
                  <a:lnTo>
                    <a:pt x="2364" y="5918"/>
                  </a:lnTo>
                  <a:lnTo>
                    <a:pt x="2652" y="6014"/>
                  </a:lnTo>
                  <a:lnTo>
                    <a:pt x="2979" y="6072"/>
                  </a:lnTo>
                  <a:lnTo>
                    <a:pt x="3286" y="6110"/>
                  </a:lnTo>
                  <a:lnTo>
                    <a:pt x="3613" y="6110"/>
                  </a:lnTo>
                  <a:lnTo>
                    <a:pt x="3939" y="6072"/>
                  </a:lnTo>
                  <a:lnTo>
                    <a:pt x="4247" y="6014"/>
                  </a:lnTo>
                  <a:lnTo>
                    <a:pt x="4574" y="5918"/>
                  </a:lnTo>
                  <a:lnTo>
                    <a:pt x="4881" y="5803"/>
                  </a:lnTo>
                  <a:lnTo>
                    <a:pt x="5169" y="5649"/>
                  </a:lnTo>
                  <a:lnTo>
                    <a:pt x="5438" y="5457"/>
                  </a:lnTo>
                  <a:lnTo>
                    <a:pt x="5688" y="5265"/>
                  </a:lnTo>
                  <a:lnTo>
                    <a:pt x="5899" y="5034"/>
                  </a:lnTo>
                  <a:lnTo>
                    <a:pt x="6091" y="4804"/>
                  </a:lnTo>
                  <a:lnTo>
                    <a:pt x="6264" y="4535"/>
                  </a:lnTo>
                  <a:lnTo>
                    <a:pt x="6418" y="4266"/>
                  </a:lnTo>
                  <a:lnTo>
                    <a:pt x="6533" y="3978"/>
                  </a:lnTo>
                  <a:lnTo>
                    <a:pt x="6610" y="3689"/>
                  </a:lnTo>
                  <a:lnTo>
                    <a:pt x="6668" y="3382"/>
                  </a:lnTo>
                  <a:lnTo>
                    <a:pt x="6687" y="3075"/>
                  </a:lnTo>
                  <a:lnTo>
                    <a:pt x="6687" y="2767"/>
                  </a:lnTo>
                  <a:lnTo>
                    <a:pt x="6649" y="2460"/>
                  </a:lnTo>
                  <a:lnTo>
                    <a:pt x="6572" y="2152"/>
                  </a:lnTo>
                  <a:lnTo>
                    <a:pt x="6476" y="1845"/>
                  </a:lnTo>
                  <a:lnTo>
                    <a:pt x="6341" y="1537"/>
                  </a:lnTo>
                  <a:lnTo>
                    <a:pt x="6245" y="1384"/>
                  </a:lnTo>
                  <a:lnTo>
                    <a:pt x="6149" y="1230"/>
                  </a:lnTo>
                  <a:lnTo>
                    <a:pt x="5919" y="961"/>
                  </a:lnTo>
                  <a:lnTo>
                    <a:pt x="5669" y="730"/>
                  </a:lnTo>
                  <a:lnTo>
                    <a:pt x="5400" y="519"/>
                  </a:lnTo>
                  <a:lnTo>
                    <a:pt x="5112" y="346"/>
                  </a:lnTo>
                  <a:lnTo>
                    <a:pt x="4804" y="212"/>
                  </a:lnTo>
                  <a:lnTo>
                    <a:pt x="4477" y="116"/>
                  </a:lnTo>
                  <a:lnTo>
                    <a:pt x="4151" y="39"/>
                  </a:lnTo>
                  <a:lnTo>
                    <a:pt x="38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7"/>
            <p:cNvSpPr/>
            <p:nvPr/>
          </p:nvSpPr>
          <p:spPr>
            <a:xfrm rot="-2711790">
              <a:off x="2488974" y="1330235"/>
              <a:ext cx="144702" cy="114628"/>
            </a:xfrm>
            <a:custGeom>
              <a:avLst/>
              <a:gdLst/>
              <a:ahLst/>
              <a:cxnLst/>
              <a:rect l="l" t="t" r="r" b="b"/>
              <a:pathLst>
                <a:path w="6380" h="5054" extrusionOk="0">
                  <a:moveTo>
                    <a:pt x="6264" y="0"/>
                  </a:moveTo>
                  <a:lnTo>
                    <a:pt x="4727" y="346"/>
                  </a:lnTo>
                  <a:lnTo>
                    <a:pt x="3190" y="673"/>
                  </a:lnTo>
                  <a:lnTo>
                    <a:pt x="1653" y="999"/>
                  </a:lnTo>
                  <a:lnTo>
                    <a:pt x="116" y="1288"/>
                  </a:lnTo>
                  <a:lnTo>
                    <a:pt x="58" y="1499"/>
                  </a:lnTo>
                  <a:lnTo>
                    <a:pt x="39" y="1691"/>
                  </a:lnTo>
                  <a:lnTo>
                    <a:pt x="20" y="1883"/>
                  </a:lnTo>
                  <a:lnTo>
                    <a:pt x="1" y="2075"/>
                  </a:lnTo>
                  <a:lnTo>
                    <a:pt x="20" y="2440"/>
                  </a:lnTo>
                  <a:lnTo>
                    <a:pt x="78" y="2805"/>
                  </a:lnTo>
                  <a:lnTo>
                    <a:pt x="193" y="3151"/>
                  </a:lnTo>
                  <a:lnTo>
                    <a:pt x="327" y="3478"/>
                  </a:lnTo>
                  <a:lnTo>
                    <a:pt x="500" y="3785"/>
                  </a:lnTo>
                  <a:lnTo>
                    <a:pt x="712" y="4074"/>
                  </a:lnTo>
                  <a:lnTo>
                    <a:pt x="961" y="4323"/>
                  </a:lnTo>
                  <a:lnTo>
                    <a:pt x="1230" y="4535"/>
                  </a:lnTo>
                  <a:lnTo>
                    <a:pt x="1538" y="4727"/>
                  </a:lnTo>
                  <a:lnTo>
                    <a:pt x="1691" y="4804"/>
                  </a:lnTo>
                  <a:lnTo>
                    <a:pt x="1864" y="4861"/>
                  </a:lnTo>
                  <a:lnTo>
                    <a:pt x="2037" y="4938"/>
                  </a:lnTo>
                  <a:lnTo>
                    <a:pt x="2229" y="4977"/>
                  </a:lnTo>
                  <a:lnTo>
                    <a:pt x="2402" y="5015"/>
                  </a:lnTo>
                  <a:lnTo>
                    <a:pt x="2595" y="5034"/>
                  </a:lnTo>
                  <a:lnTo>
                    <a:pt x="2787" y="5054"/>
                  </a:lnTo>
                  <a:lnTo>
                    <a:pt x="2998" y="5054"/>
                  </a:lnTo>
                  <a:lnTo>
                    <a:pt x="3190" y="5034"/>
                  </a:lnTo>
                  <a:lnTo>
                    <a:pt x="3402" y="5015"/>
                  </a:lnTo>
                  <a:lnTo>
                    <a:pt x="3632" y="4977"/>
                  </a:lnTo>
                  <a:lnTo>
                    <a:pt x="3843" y="4919"/>
                  </a:lnTo>
                  <a:lnTo>
                    <a:pt x="4055" y="4842"/>
                  </a:lnTo>
                  <a:lnTo>
                    <a:pt x="4247" y="4765"/>
                  </a:lnTo>
                  <a:lnTo>
                    <a:pt x="4439" y="4688"/>
                  </a:lnTo>
                  <a:lnTo>
                    <a:pt x="4612" y="4592"/>
                  </a:lnTo>
                  <a:lnTo>
                    <a:pt x="4785" y="4477"/>
                  </a:lnTo>
                  <a:lnTo>
                    <a:pt x="4939" y="4381"/>
                  </a:lnTo>
                  <a:lnTo>
                    <a:pt x="5092" y="4247"/>
                  </a:lnTo>
                  <a:lnTo>
                    <a:pt x="5246" y="4112"/>
                  </a:lnTo>
                  <a:lnTo>
                    <a:pt x="5381" y="3978"/>
                  </a:lnTo>
                  <a:lnTo>
                    <a:pt x="5515" y="3824"/>
                  </a:lnTo>
                  <a:lnTo>
                    <a:pt x="5726" y="3516"/>
                  </a:lnTo>
                  <a:lnTo>
                    <a:pt x="5938" y="3171"/>
                  </a:lnTo>
                  <a:lnTo>
                    <a:pt x="6092" y="2825"/>
                  </a:lnTo>
                  <a:lnTo>
                    <a:pt x="6207" y="2440"/>
                  </a:lnTo>
                  <a:lnTo>
                    <a:pt x="6303" y="2056"/>
                  </a:lnTo>
                  <a:lnTo>
                    <a:pt x="6361" y="1653"/>
                  </a:lnTo>
                  <a:lnTo>
                    <a:pt x="6380" y="1249"/>
                  </a:lnTo>
                  <a:lnTo>
                    <a:pt x="6380" y="826"/>
                  </a:lnTo>
                  <a:lnTo>
                    <a:pt x="6341" y="404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7"/>
            <p:cNvSpPr/>
            <p:nvPr/>
          </p:nvSpPr>
          <p:spPr>
            <a:xfrm rot="-2711790">
              <a:off x="2668030" y="1473021"/>
              <a:ext cx="134246" cy="120298"/>
            </a:xfrm>
            <a:custGeom>
              <a:avLst/>
              <a:gdLst/>
              <a:ahLst/>
              <a:cxnLst/>
              <a:rect l="l" t="t" r="r" b="b"/>
              <a:pathLst>
                <a:path w="5919" h="5304" extrusionOk="0">
                  <a:moveTo>
                    <a:pt x="3075" y="1"/>
                  </a:moveTo>
                  <a:lnTo>
                    <a:pt x="2844" y="20"/>
                  </a:lnTo>
                  <a:lnTo>
                    <a:pt x="2402" y="78"/>
                  </a:lnTo>
                  <a:lnTo>
                    <a:pt x="1960" y="174"/>
                  </a:lnTo>
                  <a:lnTo>
                    <a:pt x="1519" y="289"/>
                  </a:lnTo>
                  <a:lnTo>
                    <a:pt x="1499" y="347"/>
                  </a:lnTo>
                  <a:lnTo>
                    <a:pt x="1461" y="366"/>
                  </a:lnTo>
                  <a:lnTo>
                    <a:pt x="1250" y="404"/>
                  </a:lnTo>
                  <a:lnTo>
                    <a:pt x="1057" y="481"/>
                  </a:lnTo>
                  <a:lnTo>
                    <a:pt x="884" y="558"/>
                  </a:lnTo>
                  <a:lnTo>
                    <a:pt x="731" y="635"/>
                  </a:lnTo>
                  <a:lnTo>
                    <a:pt x="596" y="750"/>
                  </a:lnTo>
                  <a:lnTo>
                    <a:pt x="481" y="846"/>
                  </a:lnTo>
                  <a:lnTo>
                    <a:pt x="366" y="981"/>
                  </a:lnTo>
                  <a:lnTo>
                    <a:pt x="270" y="1096"/>
                  </a:lnTo>
                  <a:lnTo>
                    <a:pt x="193" y="1250"/>
                  </a:lnTo>
                  <a:lnTo>
                    <a:pt x="135" y="1384"/>
                  </a:lnTo>
                  <a:lnTo>
                    <a:pt x="77" y="1538"/>
                  </a:lnTo>
                  <a:lnTo>
                    <a:pt x="39" y="1692"/>
                  </a:lnTo>
                  <a:lnTo>
                    <a:pt x="20" y="1865"/>
                  </a:lnTo>
                  <a:lnTo>
                    <a:pt x="1" y="2018"/>
                  </a:lnTo>
                  <a:lnTo>
                    <a:pt x="1" y="2364"/>
                  </a:lnTo>
                  <a:lnTo>
                    <a:pt x="58" y="2710"/>
                  </a:lnTo>
                  <a:lnTo>
                    <a:pt x="154" y="3056"/>
                  </a:lnTo>
                  <a:lnTo>
                    <a:pt x="289" y="3402"/>
                  </a:lnTo>
                  <a:lnTo>
                    <a:pt x="443" y="3728"/>
                  </a:lnTo>
                  <a:lnTo>
                    <a:pt x="635" y="4036"/>
                  </a:lnTo>
                  <a:lnTo>
                    <a:pt x="865" y="4324"/>
                  </a:lnTo>
                  <a:lnTo>
                    <a:pt x="1096" y="4574"/>
                  </a:lnTo>
                  <a:lnTo>
                    <a:pt x="1365" y="4766"/>
                  </a:lnTo>
                  <a:lnTo>
                    <a:pt x="1576" y="4900"/>
                  </a:lnTo>
                  <a:lnTo>
                    <a:pt x="1788" y="5016"/>
                  </a:lnTo>
                  <a:lnTo>
                    <a:pt x="2018" y="5112"/>
                  </a:lnTo>
                  <a:lnTo>
                    <a:pt x="2249" y="5189"/>
                  </a:lnTo>
                  <a:lnTo>
                    <a:pt x="2479" y="5246"/>
                  </a:lnTo>
                  <a:lnTo>
                    <a:pt x="2710" y="5285"/>
                  </a:lnTo>
                  <a:lnTo>
                    <a:pt x="2940" y="5304"/>
                  </a:lnTo>
                  <a:lnTo>
                    <a:pt x="3190" y="5304"/>
                  </a:lnTo>
                  <a:lnTo>
                    <a:pt x="3421" y="5285"/>
                  </a:lnTo>
                  <a:lnTo>
                    <a:pt x="3651" y="5266"/>
                  </a:lnTo>
                  <a:lnTo>
                    <a:pt x="3882" y="5208"/>
                  </a:lnTo>
                  <a:lnTo>
                    <a:pt x="4112" y="5131"/>
                  </a:lnTo>
                  <a:lnTo>
                    <a:pt x="4343" y="5035"/>
                  </a:lnTo>
                  <a:lnTo>
                    <a:pt x="4554" y="4920"/>
                  </a:lnTo>
                  <a:lnTo>
                    <a:pt x="4766" y="4785"/>
                  </a:lnTo>
                  <a:lnTo>
                    <a:pt x="4958" y="4631"/>
                  </a:lnTo>
                  <a:lnTo>
                    <a:pt x="5169" y="4439"/>
                  </a:lnTo>
                  <a:lnTo>
                    <a:pt x="5361" y="4209"/>
                  </a:lnTo>
                  <a:lnTo>
                    <a:pt x="5534" y="3959"/>
                  </a:lnTo>
                  <a:lnTo>
                    <a:pt x="5669" y="3709"/>
                  </a:lnTo>
                  <a:lnTo>
                    <a:pt x="5784" y="3440"/>
                  </a:lnTo>
                  <a:lnTo>
                    <a:pt x="5861" y="3171"/>
                  </a:lnTo>
                  <a:lnTo>
                    <a:pt x="5899" y="2883"/>
                  </a:lnTo>
                  <a:lnTo>
                    <a:pt x="5919" y="2595"/>
                  </a:lnTo>
                  <a:lnTo>
                    <a:pt x="5919" y="2307"/>
                  </a:lnTo>
                  <a:lnTo>
                    <a:pt x="5880" y="2018"/>
                  </a:lnTo>
                  <a:lnTo>
                    <a:pt x="5803" y="1749"/>
                  </a:lnTo>
                  <a:lnTo>
                    <a:pt x="5707" y="1480"/>
                  </a:lnTo>
                  <a:lnTo>
                    <a:pt x="5573" y="1231"/>
                  </a:lnTo>
                  <a:lnTo>
                    <a:pt x="5400" y="981"/>
                  </a:lnTo>
                  <a:lnTo>
                    <a:pt x="5188" y="750"/>
                  </a:lnTo>
                  <a:lnTo>
                    <a:pt x="4958" y="558"/>
                  </a:lnTo>
                  <a:lnTo>
                    <a:pt x="4766" y="424"/>
                  </a:lnTo>
                  <a:lnTo>
                    <a:pt x="4554" y="308"/>
                  </a:lnTo>
                  <a:lnTo>
                    <a:pt x="4362" y="212"/>
                  </a:lnTo>
                  <a:lnTo>
                    <a:pt x="4151" y="135"/>
                  </a:lnTo>
                  <a:lnTo>
                    <a:pt x="3940" y="78"/>
                  </a:lnTo>
                  <a:lnTo>
                    <a:pt x="3728" y="39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7"/>
            <p:cNvSpPr/>
            <p:nvPr/>
          </p:nvSpPr>
          <p:spPr>
            <a:xfrm rot="-2711790">
              <a:off x="2290090" y="1508907"/>
              <a:ext cx="588334" cy="478515"/>
            </a:xfrm>
            <a:custGeom>
              <a:avLst/>
              <a:gdLst/>
              <a:ahLst/>
              <a:cxnLst/>
              <a:rect l="l" t="t" r="r" b="b"/>
              <a:pathLst>
                <a:path w="25940" h="21098" extrusionOk="0">
                  <a:moveTo>
                    <a:pt x="1" y="1"/>
                  </a:moveTo>
                  <a:lnTo>
                    <a:pt x="20" y="519"/>
                  </a:lnTo>
                  <a:lnTo>
                    <a:pt x="20" y="769"/>
                  </a:lnTo>
                  <a:lnTo>
                    <a:pt x="59" y="1038"/>
                  </a:lnTo>
                  <a:lnTo>
                    <a:pt x="116" y="1288"/>
                  </a:lnTo>
                  <a:lnTo>
                    <a:pt x="193" y="1519"/>
                  </a:lnTo>
                  <a:lnTo>
                    <a:pt x="308" y="1749"/>
                  </a:lnTo>
                  <a:lnTo>
                    <a:pt x="385" y="1845"/>
                  </a:lnTo>
                  <a:lnTo>
                    <a:pt x="481" y="1941"/>
                  </a:lnTo>
                  <a:lnTo>
                    <a:pt x="673" y="2114"/>
                  </a:lnTo>
                  <a:lnTo>
                    <a:pt x="885" y="2268"/>
                  </a:lnTo>
                  <a:lnTo>
                    <a:pt x="1115" y="2402"/>
                  </a:lnTo>
                  <a:lnTo>
                    <a:pt x="1365" y="2537"/>
                  </a:lnTo>
                  <a:lnTo>
                    <a:pt x="1865" y="2806"/>
                  </a:lnTo>
                  <a:lnTo>
                    <a:pt x="2114" y="2921"/>
                  </a:lnTo>
                  <a:lnTo>
                    <a:pt x="2326" y="3056"/>
                  </a:lnTo>
                  <a:lnTo>
                    <a:pt x="3114" y="3575"/>
                  </a:lnTo>
                  <a:lnTo>
                    <a:pt x="3901" y="4132"/>
                  </a:lnTo>
                  <a:lnTo>
                    <a:pt x="4670" y="4689"/>
                  </a:lnTo>
                  <a:lnTo>
                    <a:pt x="5419" y="5265"/>
                  </a:lnTo>
                  <a:lnTo>
                    <a:pt x="6226" y="5899"/>
                  </a:lnTo>
                  <a:lnTo>
                    <a:pt x="7033" y="6533"/>
                  </a:lnTo>
                  <a:lnTo>
                    <a:pt x="8628" y="7840"/>
                  </a:lnTo>
                  <a:lnTo>
                    <a:pt x="10223" y="9166"/>
                  </a:lnTo>
                  <a:lnTo>
                    <a:pt x="11798" y="10453"/>
                  </a:lnTo>
                  <a:lnTo>
                    <a:pt x="13547" y="11837"/>
                  </a:lnTo>
                  <a:lnTo>
                    <a:pt x="15295" y="13182"/>
                  </a:lnTo>
                  <a:lnTo>
                    <a:pt x="17082" y="14488"/>
                  </a:lnTo>
                  <a:lnTo>
                    <a:pt x="18850" y="15814"/>
                  </a:lnTo>
                  <a:lnTo>
                    <a:pt x="22424" y="18427"/>
                  </a:lnTo>
                  <a:lnTo>
                    <a:pt x="24191" y="19753"/>
                  </a:lnTo>
                  <a:lnTo>
                    <a:pt x="25940" y="21098"/>
                  </a:lnTo>
                  <a:lnTo>
                    <a:pt x="25805" y="20694"/>
                  </a:lnTo>
                  <a:lnTo>
                    <a:pt x="25709" y="20310"/>
                  </a:lnTo>
                  <a:lnTo>
                    <a:pt x="19253" y="15276"/>
                  </a:lnTo>
                  <a:lnTo>
                    <a:pt x="12797" y="10223"/>
                  </a:lnTo>
                  <a:lnTo>
                    <a:pt x="9589" y="7686"/>
                  </a:lnTo>
                  <a:lnTo>
                    <a:pt x="6380" y="5131"/>
                  </a:lnTo>
                  <a:lnTo>
                    <a:pt x="3190" y="25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7"/>
            <p:cNvSpPr/>
            <p:nvPr/>
          </p:nvSpPr>
          <p:spPr>
            <a:xfrm rot="-2711790">
              <a:off x="2780575" y="1653211"/>
              <a:ext cx="86731" cy="46223"/>
            </a:xfrm>
            <a:custGeom>
              <a:avLst/>
              <a:gdLst/>
              <a:ahLst/>
              <a:cxnLst/>
              <a:rect l="l" t="t" r="r" b="b"/>
              <a:pathLst>
                <a:path w="3824" h="2038" extrusionOk="0">
                  <a:moveTo>
                    <a:pt x="2805" y="1"/>
                  </a:moveTo>
                  <a:lnTo>
                    <a:pt x="2613" y="39"/>
                  </a:lnTo>
                  <a:lnTo>
                    <a:pt x="2402" y="116"/>
                  </a:lnTo>
                  <a:lnTo>
                    <a:pt x="2152" y="212"/>
                  </a:lnTo>
                  <a:lnTo>
                    <a:pt x="1710" y="423"/>
                  </a:lnTo>
                  <a:lnTo>
                    <a:pt x="1364" y="558"/>
                  </a:lnTo>
                  <a:lnTo>
                    <a:pt x="0" y="1057"/>
                  </a:lnTo>
                  <a:lnTo>
                    <a:pt x="1230" y="2037"/>
                  </a:lnTo>
                  <a:lnTo>
                    <a:pt x="1518" y="1864"/>
                  </a:lnTo>
                  <a:lnTo>
                    <a:pt x="1825" y="1730"/>
                  </a:lnTo>
                  <a:lnTo>
                    <a:pt x="2152" y="1595"/>
                  </a:lnTo>
                  <a:lnTo>
                    <a:pt x="2479" y="1480"/>
                  </a:lnTo>
                  <a:lnTo>
                    <a:pt x="2805" y="1384"/>
                  </a:lnTo>
                  <a:lnTo>
                    <a:pt x="3151" y="1288"/>
                  </a:lnTo>
                  <a:lnTo>
                    <a:pt x="3824" y="1153"/>
                  </a:lnTo>
                  <a:lnTo>
                    <a:pt x="3593" y="942"/>
                  </a:lnTo>
                  <a:lnTo>
                    <a:pt x="3478" y="827"/>
                  </a:lnTo>
                  <a:lnTo>
                    <a:pt x="3382" y="712"/>
                  </a:lnTo>
                  <a:lnTo>
                    <a:pt x="3286" y="539"/>
                  </a:lnTo>
                  <a:lnTo>
                    <a:pt x="3190" y="327"/>
                  </a:lnTo>
                  <a:lnTo>
                    <a:pt x="3074" y="135"/>
                  </a:lnTo>
                  <a:lnTo>
                    <a:pt x="3017" y="58"/>
                  </a:lnTo>
                  <a:lnTo>
                    <a:pt x="2940" y="20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7"/>
            <p:cNvSpPr/>
            <p:nvPr/>
          </p:nvSpPr>
          <p:spPr>
            <a:xfrm rot="-2711790">
              <a:off x="2552992" y="1501853"/>
              <a:ext cx="86731" cy="74982"/>
            </a:xfrm>
            <a:custGeom>
              <a:avLst/>
              <a:gdLst/>
              <a:ahLst/>
              <a:cxnLst/>
              <a:rect l="l" t="t" r="r" b="b"/>
              <a:pathLst>
                <a:path w="3824" h="3306" extrusionOk="0">
                  <a:moveTo>
                    <a:pt x="2344" y="366"/>
                  </a:moveTo>
                  <a:lnTo>
                    <a:pt x="2767" y="539"/>
                  </a:lnTo>
                  <a:lnTo>
                    <a:pt x="2959" y="635"/>
                  </a:lnTo>
                  <a:lnTo>
                    <a:pt x="3151" y="750"/>
                  </a:lnTo>
                  <a:lnTo>
                    <a:pt x="3266" y="808"/>
                  </a:lnTo>
                  <a:lnTo>
                    <a:pt x="3363" y="865"/>
                  </a:lnTo>
                  <a:lnTo>
                    <a:pt x="3401" y="904"/>
                  </a:lnTo>
                  <a:lnTo>
                    <a:pt x="3420" y="942"/>
                  </a:lnTo>
                  <a:lnTo>
                    <a:pt x="3420" y="1000"/>
                  </a:lnTo>
                  <a:lnTo>
                    <a:pt x="3420" y="1077"/>
                  </a:lnTo>
                  <a:lnTo>
                    <a:pt x="3401" y="1134"/>
                  </a:lnTo>
                  <a:lnTo>
                    <a:pt x="3343" y="1192"/>
                  </a:lnTo>
                  <a:lnTo>
                    <a:pt x="3209" y="1327"/>
                  </a:lnTo>
                  <a:lnTo>
                    <a:pt x="2921" y="1538"/>
                  </a:lnTo>
                  <a:lnTo>
                    <a:pt x="2133" y="2268"/>
                  </a:lnTo>
                  <a:lnTo>
                    <a:pt x="1326" y="2979"/>
                  </a:lnTo>
                  <a:lnTo>
                    <a:pt x="1134" y="2844"/>
                  </a:lnTo>
                  <a:lnTo>
                    <a:pt x="942" y="2710"/>
                  </a:lnTo>
                  <a:lnTo>
                    <a:pt x="730" y="2614"/>
                  </a:lnTo>
                  <a:lnTo>
                    <a:pt x="519" y="2518"/>
                  </a:lnTo>
                  <a:lnTo>
                    <a:pt x="788" y="2287"/>
                  </a:lnTo>
                  <a:lnTo>
                    <a:pt x="1057" y="2057"/>
                  </a:lnTo>
                  <a:lnTo>
                    <a:pt x="1287" y="1807"/>
                  </a:lnTo>
                  <a:lnTo>
                    <a:pt x="1537" y="1538"/>
                  </a:lnTo>
                  <a:lnTo>
                    <a:pt x="1749" y="1269"/>
                  </a:lnTo>
                  <a:lnTo>
                    <a:pt x="1960" y="981"/>
                  </a:lnTo>
                  <a:lnTo>
                    <a:pt x="2152" y="673"/>
                  </a:lnTo>
                  <a:lnTo>
                    <a:pt x="2344" y="366"/>
                  </a:lnTo>
                  <a:close/>
                  <a:moveTo>
                    <a:pt x="2229" y="1"/>
                  </a:moveTo>
                  <a:lnTo>
                    <a:pt x="2171" y="20"/>
                  </a:lnTo>
                  <a:lnTo>
                    <a:pt x="2133" y="78"/>
                  </a:lnTo>
                  <a:lnTo>
                    <a:pt x="1922" y="423"/>
                  </a:lnTo>
                  <a:lnTo>
                    <a:pt x="1710" y="750"/>
                  </a:lnTo>
                  <a:lnTo>
                    <a:pt x="1480" y="1077"/>
                  </a:lnTo>
                  <a:lnTo>
                    <a:pt x="1230" y="1365"/>
                  </a:lnTo>
                  <a:lnTo>
                    <a:pt x="961" y="1653"/>
                  </a:lnTo>
                  <a:lnTo>
                    <a:pt x="692" y="1941"/>
                  </a:lnTo>
                  <a:lnTo>
                    <a:pt x="384" y="2191"/>
                  </a:lnTo>
                  <a:lnTo>
                    <a:pt x="77" y="2441"/>
                  </a:lnTo>
                  <a:lnTo>
                    <a:pt x="39" y="2479"/>
                  </a:lnTo>
                  <a:lnTo>
                    <a:pt x="0" y="2518"/>
                  </a:lnTo>
                  <a:lnTo>
                    <a:pt x="0" y="2556"/>
                  </a:lnTo>
                  <a:lnTo>
                    <a:pt x="0" y="2614"/>
                  </a:lnTo>
                  <a:lnTo>
                    <a:pt x="0" y="2652"/>
                  </a:lnTo>
                  <a:lnTo>
                    <a:pt x="19" y="2691"/>
                  </a:lnTo>
                  <a:lnTo>
                    <a:pt x="58" y="2729"/>
                  </a:lnTo>
                  <a:lnTo>
                    <a:pt x="115" y="2748"/>
                  </a:lnTo>
                  <a:lnTo>
                    <a:pt x="404" y="2844"/>
                  </a:lnTo>
                  <a:lnTo>
                    <a:pt x="692" y="2979"/>
                  </a:lnTo>
                  <a:lnTo>
                    <a:pt x="942" y="3133"/>
                  </a:lnTo>
                  <a:lnTo>
                    <a:pt x="1211" y="3286"/>
                  </a:lnTo>
                  <a:lnTo>
                    <a:pt x="1249" y="3306"/>
                  </a:lnTo>
                  <a:lnTo>
                    <a:pt x="1287" y="3306"/>
                  </a:lnTo>
                  <a:lnTo>
                    <a:pt x="1364" y="3286"/>
                  </a:lnTo>
                  <a:lnTo>
                    <a:pt x="1422" y="3229"/>
                  </a:lnTo>
                  <a:lnTo>
                    <a:pt x="1441" y="3152"/>
                  </a:lnTo>
                  <a:lnTo>
                    <a:pt x="2133" y="2575"/>
                  </a:lnTo>
                  <a:lnTo>
                    <a:pt x="2805" y="1999"/>
                  </a:lnTo>
                  <a:lnTo>
                    <a:pt x="3055" y="1807"/>
                  </a:lnTo>
                  <a:lnTo>
                    <a:pt x="3343" y="1596"/>
                  </a:lnTo>
                  <a:lnTo>
                    <a:pt x="3497" y="1480"/>
                  </a:lnTo>
                  <a:lnTo>
                    <a:pt x="3612" y="1346"/>
                  </a:lnTo>
                  <a:lnTo>
                    <a:pt x="3728" y="1230"/>
                  </a:lnTo>
                  <a:lnTo>
                    <a:pt x="3785" y="1115"/>
                  </a:lnTo>
                  <a:lnTo>
                    <a:pt x="3824" y="1000"/>
                  </a:lnTo>
                  <a:lnTo>
                    <a:pt x="3824" y="885"/>
                  </a:lnTo>
                  <a:lnTo>
                    <a:pt x="3785" y="789"/>
                  </a:lnTo>
                  <a:lnTo>
                    <a:pt x="3728" y="692"/>
                  </a:lnTo>
                  <a:lnTo>
                    <a:pt x="3651" y="616"/>
                  </a:lnTo>
                  <a:lnTo>
                    <a:pt x="3555" y="539"/>
                  </a:lnTo>
                  <a:lnTo>
                    <a:pt x="3305" y="385"/>
                  </a:lnTo>
                  <a:lnTo>
                    <a:pt x="3036" y="270"/>
                  </a:lnTo>
                  <a:lnTo>
                    <a:pt x="2767" y="174"/>
                  </a:lnTo>
                  <a:lnTo>
                    <a:pt x="2536" y="78"/>
                  </a:lnTo>
                  <a:lnTo>
                    <a:pt x="2363" y="20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7"/>
            <p:cNvSpPr/>
            <p:nvPr/>
          </p:nvSpPr>
          <p:spPr>
            <a:xfrm rot="-2711790">
              <a:off x="2564661" y="1509080"/>
              <a:ext cx="65842" cy="59287"/>
            </a:xfrm>
            <a:custGeom>
              <a:avLst/>
              <a:gdLst/>
              <a:ahLst/>
              <a:cxnLst/>
              <a:rect l="l" t="t" r="r" b="b"/>
              <a:pathLst>
                <a:path w="2903" h="2614" extrusionOk="0">
                  <a:moveTo>
                    <a:pt x="1826" y="1"/>
                  </a:moveTo>
                  <a:lnTo>
                    <a:pt x="1634" y="308"/>
                  </a:lnTo>
                  <a:lnTo>
                    <a:pt x="1442" y="616"/>
                  </a:lnTo>
                  <a:lnTo>
                    <a:pt x="1231" y="904"/>
                  </a:lnTo>
                  <a:lnTo>
                    <a:pt x="1019" y="1173"/>
                  </a:lnTo>
                  <a:lnTo>
                    <a:pt x="769" y="1442"/>
                  </a:lnTo>
                  <a:lnTo>
                    <a:pt x="539" y="1692"/>
                  </a:lnTo>
                  <a:lnTo>
                    <a:pt x="270" y="1922"/>
                  </a:lnTo>
                  <a:lnTo>
                    <a:pt x="1" y="2153"/>
                  </a:lnTo>
                  <a:lnTo>
                    <a:pt x="212" y="2249"/>
                  </a:lnTo>
                  <a:lnTo>
                    <a:pt x="424" y="2345"/>
                  </a:lnTo>
                  <a:lnTo>
                    <a:pt x="616" y="2479"/>
                  </a:lnTo>
                  <a:lnTo>
                    <a:pt x="808" y="2614"/>
                  </a:lnTo>
                  <a:lnTo>
                    <a:pt x="1615" y="1903"/>
                  </a:lnTo>
                  <a:lnTo>
                    <a:pt x="2403" y="1173"/>
                  </a:lnTo>
                  <a:lnTo>
                    <a:pt x="2691" y="962"/>
                  </a:lnTo>
                  <a:lnTo>
                    <a:pt x="2825" y="827"/>
                  </a:lnTo>
                  <a:lnTo>
                    <a:pt x="2883" y="769"/>
                  </a:lnTo>
                  <a:lnTo>
                    <a:pt x="2902" y="712"/>
                  </a:lnTo>
                  <a:lnTo>
                    <a:pt x="2902" y="635"/>
                  </a:lnTo>
                  <a:lnTo>
                    <a:pt x="2902" y="577"/>
                  </a:lnTo>
                  <a:lnTo>
                    <a:pt x="2883" y="539"/>
                  </a:lnTo>
                  <a:lnTo>
                    <a:pt x="2845" y="500"/>
                  </a:lnTo>
                  <a:lnTo>
                    <a:pt x="2748" y="443"/>
                  </a:lnTo>
                  <a:lnTo>
                    <a:pt x="2633" y="385"/>
                  </a:lnTo>
                  <a:lnTo>
                    <a:pt x="2441" y="270"/>
                  </a:lnTo>
                  <a:lnTo>
                    <a:pt x="2249" y="174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7"/>
            <p:cNvSpPr/>
            <p:nvPr/>
          </p:nvSpPr>
          <p:spPr>
            <a:xfrm rot="-2711790">
              <a:off x="2693355" y="1659219"/>
              <a:ext cx="48378" cy="77159"/>
            </a:xfrm>
            <a:custGeom>
              <a:avLst/>
              <a:gdLst/>
              <a:ahLst/>
              <a:cxnLst/>
              <a:rect l="l" t="t" r="r" b="b"/>
              <a:pathLst>
                <a:path w="2133" h="3402" extrusionOk="0">
                  <a:moveTo>
                    <a:pt x="1557" y="0"/>
                  </a:moveTo>
                  <a:lnTo>
                    <a:pt x="1249" y="39"/>
                  </a:lnTo>
                  <a:lnTo>
                    <a:pt x="288" y="58"/>
                  </a:lnTo>
                  <a:lnTo>
                    <a:pt x="288" y="538"/>
                  </a:lnTo>
                  <a:lnTo>
                    <a:pt x="269" y="769"/>
                  </a:lnTo>
                  <a:lnTo>
                    <a:pt x="231" y="999"/>
                  </a:lnTo>
                  <a:lnTo>
                    <a:pt x="192" y="1230"/>
                  </a:lnTo>
                  <a:lnTo>
                    <a:pt x="135" y="1461"/>
                  </a:lnTo>
                  <a:lnTo>
                    <a:pt x="77" y="1691"/>
                  </a:lnTo>
                  <a:lnTo>
                    <a:pt x="0" y="1922"/>
                  </a:lnTo>
                  <a:lnTo>
                    <a:pt x="1845" y="3401"/>
                  </a:lnTo>
                  <a:lnTo>
                    <a:pt x="1845" y="3344"/>
                  </a:lnTo>
                  <a:lnTo>
                    <a:pt x="1979" y="2095"/>
                  </a:lnTo>
                  <a:lnTo>
                    <a:pt x="2114" y="846"/>
                  </a:lnTo>
                  <a:lnTo>
                    <a:pt x="2133" y="615"/>
                  </a:lnTo>
                  <a:lnTo>
                    <a:pt x="2133" y="500"/>
                  </a:lnTo>
                  <a:lnTo>
                    <a:pt x="2114" y="385"/>
                  </a:lnTo>
                  <a:lnTo>
                    <a:pt x="2075" y="269"/>
                  </a:lnTo>
                  <a:lnTo>
                    <a:pt x="2037" y="173"/>
                  </a:lnTo>
                  <a:lnTo>
                    <a:pt x="1960" y="96"/>
                  </a:lnTo>
                  <a:lnTo>
                    <a:pt x="1864" y="20"/>
                  </a:lnTo>
                  <a:lnTo>
                    <a:pt x="18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7"/>
            <p:cNvSpPr/>
            <p:nvPr/>
          </p:nvSpPr>
          <p:spPr>
            <a:xfrm rot="-2711790">
              <a:off x="2443328" y="1501560"/>
              <a:ext cx="98933" cy="68881"/>
            </a:xfrm>
            <a:custGeom>
              <a:avLst/>
              <a:gdLst/>
              <a:ahLst/>
              <a:cxnLst/>
              <a:rect l="l" t="t" r="r" b="b"/>
              <a:pathLst>
                <a:path w="4362" h="3037" extrusionOk="0">
                  <a:moveTo>
                    <a:pt x="1903" y="481"/>
                  </a:moveTo>
                  <a:lnTo>
                    <a:pt x="2095" y="539"/>
                  </a:lnTo>
                  <a:lnTo>
                    <a:pt x="2287" y="635"/>
                  </a:lnTo>
                  <a:lnTo>
                    <a:pt x="2517" y="770"/>
                  </a:lnTo>
                  <a:lnTo>
                    <a:pt x="2883" y="1039"/>
                  </a:lnTo>
                  <a:lnTo>
                    <a:pt x="3248" y="1327"/>
                  </a:lnTo>
                  <a:lnTo>
                    <a:pt x="3939" y="1922"/>
                  </a:lnTo>
                  <a:lnTo>
                    <a:pt x="3670" y="2076"/>
                  </a:lnTo>
                  <a:lnTo>
                    <a:pt x="3440" y="2268"/>
                  </a:lnTo>
                  <a:lnTo>
                    <a:pt x="3248" y="2460"/>
                  </a:lnTo>
                  <a:lnTo>
                    <a:pt x="3055" y="2710"/>
                  </a:lnTo>
                  <a:lnTo>
                    <a:pt x="2767" y="2460"/>
                  </a:lnTo>
                  <a:lnTo>
                    <a:pt x="2479" y="2211"/>
                  </a:lnTo>
                  <a:lnTo>
                    <a:pt x="2172" y="1980"/>
                  </a:lnTo>
                  <a:lnTo>
                    <a:pt x="1864" y="1769"/>
                  </a:lnTo>
                  <a:lnTo>
                    <a:pt x="1538" y="1577"/>
                  </a:lnTo>
                  <a:lnTo>
                    <a:pt x="1192" y="1384"/>
                  </a:lnTo>
                  <a:lnTo>
                    <a:pt x="865" y="1211"/>
                  </a:lnTo>
                  <a:lnTo>
                    <a:pt x="500" y="1058"/>
                  </a:lnTo>
                  <a:lnTo>
                    <a:pt x="1019" y="750"/>
                  </a:lnTo>
                  <a:lnTo>
                    <a:pt x="1211" y="635"/>
                  </a:lnTo>
                  <a:lnTo>
                    <a:pt x="1384" y="558"/>
                  </a:lnTo>
                  <a:lnTo>
                    <a:pt x="1557" y="501"/>
                  </a:lnTo>
                  <a:lnTo>
                    <a:pt x="1730" y="481"/>
                  </a:lnTo>
                  <a:close/>
                  <a:moveTo>
                    <a:pt x="1883" y="1"/>
                  </a:moveTo>
                  <a:lnTo>
                    <a:pt x="1749" y="20"/>
                  </a:lnTo>
                  <a:lnTo>
                    <a:pt x="1595" y="39"/>
                  </a:lnTo>
                  <a:lnTo>
                    <a:pt x="1461" y="78"/>
                  </a:lnTo>
                  <a:lnTo>
                    <a:pt x="1326" y="135"/>
                  </a:lnTo>
                  <a:lnTo>
                    <a:pt x="1057" y="270"/>
                  </a:lnTo>
                  <a:lnTo>
                    <a:pt x="788" y="443"/>
                  </a:lnTo>
                  <a:lnTo>
                    <a:pt x="519" y="635"/>
                  </a:lnTo>
                  <a:lnTo>
                    <a:pt x="289" y="808"/>
                  </a:lnTo>
                  <a:lnTo>
                    <a:pt x="77" y="942"/>
                  </a:lnTo>
                  <a:lnTo>
                    <a:pt x="39" y="981"/>
                  </a:lnTo>
                  <a:lnTo>
                    <a:pt x="0" y="1019"/>
                  </a:lnTo>
                  <a:lnTo>
                    <a:pt x="0" y="1058"/>
                  </a:lnTo>
                  <a:lnTo>
                    <a:pt x="0" y="1096"/>
                  </a:lnTo>
                  <a:lnTo>
                    <a:pt x="39" y="1192"/>
                  </a:lnTo>
                  <a:lnTo>
                    <a:pt x="58" y="1211"/>
                  </a:lnTo>
                  <a:lnTo>
                    <a:pt x="116" y="1250"/>
                  </a:lnTo>
                  <a:lnTo>
                    <a:pt x="500" y="1404"/>
                  </a:lnTo>
                  <a:lnTo>
                    <a:pt x="884" y="1596"/>
                  </a:lnTo>
                  <a:lnTo>
                    <a:pt x="1249" y="1788"/>
                  </a:lnTo>
                  <a:lnTo>
                    <a:pt x="1595" y="1999"/>
                  </a:lnTo>
                  <a:lnTo>
                    <a:pt x="1941" y="2230"/>
                  </a:lnTo>
                  <a:lnTo>
                    <a:pt x="2268" y="2480"/>
                  </a:lnTo>
                  <a:lnTo>
                    <a:pt x="2594" y="2729"/>
                  </a:lnTo>
                  <a:lnTo>
                    <a:pt x="2940" y="2998"/>
                  </a:lnTo>
                  <a:lnTo>
                    <a:pt x="2979" y="3018"/>
                  </a:lnTo>
                  <a:lnTo>
                    <a:pt x="3017" y="3037"/>
                  </a:lnTo>
                  <a:lnTo>
                    <a:pt x="3094" y="3018"/>
                  </a:lnTo>
                  <a:lnTo>
                    <a:pt x="3152" y="2979"/>
                  </a:lnTo>
                  <a:lnTo>
                    <a:pt x="3190" y="2902"/>
                  </a:lnTo>
                  <a:lnTo>
                    <a:pt x="3401" y="2633"/>
                  </a:lnTo>
                  <a:lnTo>
                    <a:pt x="3536" y="2518"/>
                  </a:lnTo>
                  <a:lnTo>
                    <a:pt x="3651" y="2422"/>
                  </a:lnTo>
                  <a:lnTo>
                    <a:pt x="3786" y="2326"/>
                  </a:lnTo>
                  <a:lnTo>
                    <a:pt x="3939" y="2249"/>
                  </a:lnTo>
                  <a:lnTo>
                    <a:pt x="4093" y="2172"/>
                  </a:lnTo>
                  <a:lnTo>
                    <a:pt x="4247" y="2095"/>
                  </a:lnTo>
                  <a:lnTo>
                    <a:pt x="4324" y="2057"/>
                  </a:lnTo>
                  <a:lnTo>
                    <a:pt x="4362" y="1999"/>
                  </a:lnTo>
                  <a:lnTo>
                    <a:pt x="4362" y="1922"/>
                  </a:lnTo>
                  <a:lnTo>
                    <a:pt x="4343" y="1884"/>
                  </a:lnTo>
                  <a:lnTo>
                    <a:pt x="4324" y="1846"/>
                  </a:lnTo>
                  <a:lnTo>
                    <a:pt x="2998" y="750"/>
                  </a:lnTo>
                  <a:lnTo>
                    <a:pt x="2594" y="366"/>
                  </a:lnTo>
                  <a:lnTo>
                    <a:pt x="2364" y="193"/>
                  </a:lnTo>
                  <a:lnTo>
                    <a:pt x="2248" y="116"/>
                  </a:lnTo>
                  <a:lnTo>
                    <a:pt x="2133" y="59"/>
                  </a:lnTo>
                  <a:lnTo>
                    <a:pt x="2018" y="20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7"/>
            <p:cNvSpPr/>
            <p:nvPr/>
          </p:nvSpPr>
          <p:spPr>
            <a:xfrm rot="-2711790">
              <a:off x="2455636" y="1511331"/>
              <a:ext cx="78044" cy="50578"/>
            </a:xfrm>
            <a:custGeom>
              <a:avLst/>
              <a:gdLst/>
              <a:ahLst/>
              <a:cxnLst/>
              <a:rect l="l" t="t" r="r" b="b"/>
              <a:pathLst>
                <a:path w="3441" h="2230" extrusionOk="0">
                  <a:moveTo>
                    <a:pt x="1231" y="0"/>
                  </a:moveTo>
                  <a:lnTo>
                    <a:pt x="1058" y="20"/>
                  </a:lnTo>
                  <a:lnTo>
                    <a:pt x="885" y="77"/>
                  </a:lnTo>
                  <a:lnTo>
                    <a:pt x="712" y="154"/>
                  </a:lnTo>
                  <a:lnTo>
                    <a:pt x="520" y="269"/>
                  </a:lnTo>
                  <a:lnTo>
                    <a:pt x="1" y="577"/>
                  </a:lnTo>
                  <a:lnTo>
                    <a:pt x="366" y="730"/>
                  </a:lnTo>
                  <a:lnTo>
                    <a:pt x="693" y="903"/>
                  </a:lnTo>
                  <a:lnTo>
                    <a:pt x="1039" y="1096"/>
                  </a:lnTo>
                  <a:lnTo>
                    <a:pt x="1365" y="1288"/>
                  </a:lnTo>
                  <a:lnTo>
                    <a:pt x="1673" y="1499"/>
                  </a:lnTo>
                  <a:lnTo>
                    <a:pt x="1980" y="1730"/>
                  </a:lnTo>
                  <a:lnTo>
                    <a:pt x="2268" y="1979"/>
                  </a:lnTo>
                  <a:lnTo>
                    <a:pt x="2556" y="2229"/>
                  </a:lnTo>
                  <a:lnTo>
                    <a:pt x="2749" y="1979"/>
                  </a:lnTo>
                  <a:lnTo>
                    <a:pt x="2941" y="1787"/>
                  </a:lnTo>
                  <a:lnTo>
                    <a:pt x="3171" y="1595"/>
                  </a:lnTo>
                  <a:lnTo>
                    <a:pt x="3440" y="1441"/>
                  </a:lnTo>
                  <a:lnTo>
                    <a:pt x="2749" y="846"/>
                  </a:lnTo>
                  <a:lnTo>
                    <a:pt x="2384" y="558"/>
                  </a:lnTo>
                  <a:lnTo>
                    <a:pt x="2018" y="289"/>
                  </a:lnTo>
                  <a:lnTo>
                    <a:pt x="1788" y="154"/>
                  </a:lnTo>
                  <a:lnTo>
                    <a:pt x="1596" y="58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7"/>
            <p:cNvSpPr/>
            <p:nvPr/>
          </p:nvSpPr>
          <p:spPr>
            <a:xfrm rot="-2711790">
              <a:off x="2486080" y="1658350"/>
              <a:ext cx="143840" cy="129892"/>
            </a:xfrm>
            <a:custGeom>
              <a:avLst/>
              <a:gdLst/>
              <a:ahLst/>
              <a:cxnLst/>
              <a:rect l="l" t="t" r="r" b="b"/>
              <a:pathLst>
                <a:path w="6342" h="5727" extrusionOk="0">
                  <a:moveTo>
                    <a:pt x="2498" y="1"/>
                  </a:moveTo>
                  <a:lnTo>
                    <a:pt x="2133" y="20"/>
                  </a:lnTo>
                  <a:lnTo>
                    <a:pt x="1768" y="58"/>
                  </a:lnTo>
                  <a:lnTo>
                    <a:pt x="1422" y="135"/>
                  </a:lnTo>
                  <a:lnTo>
                    <a:pt x="1096" y="250"/>
                  </a:lnTo>
                  <a:lnTo>
                    <a:pt x="788" y="404"/>
                  </a:lnTo>
                  <a:lnTo>
                    <a:pt x="635" y="500"/>
                  </a:lnTo>
                  <a:lnTo>
                    <a:pt x="500" y="596"/>
                  </a:lnTo>
                  <a:lnTo>
                    <a:pt x="366" y="711"/>
                  </a:lnTo>
                  <a:lnTo>
                    <a:pt x="231" y="827"/>
                  </a:lnTo>
                  <a:lnTo>
                    <a:pt x="116" y="961"/>
                  </a:lnTo>
                  <a:lnTo>
                    <a:pt x="1" y="1096"/>
                  </a:lnTo>
                  <a:lnTo>
                    <a:pt x="5899" y="5726"/>
                  </a:lnTo>
                  <a:lnTo>
                    <a:pt x="6015" y="5419"/>
                  </a:lnTo>
                  <a:lnTo>
                    <a:pt x="6111" y="5112"/>
                  </a:lnTo>
                  <a:lnTo>
                    <a:pt x="6207" y="4804"/>
                  </a:lnTo>
                  <a:lnTo>
                    <a:pt x="6264" y="4477"/>
                  </a:lnTo>
                  <a:lnTo>
                    <a:pt x="6322" y="4151"/>
                  </a:lnTo>
                  <a:lnTo>
                    <a:pt x="6341" y="3824"/>
                  </a:lnTo>
                  <a:lnTo>
                    <a:pt x="6341" y="3517"/>
                  </a:lnTo>
                  <a:lnTo>
                    <a:pt x="6303" y="3190"/>
                  </a:lnTo>
                  <a:lnTo>
                    <a:pt x="6264" y="2883"/>
                  </a:lnTo>
                  <a:lnTo>
                    <a:pt x="6188" y="2575"/>
                  </a:lnTo>
                  <a:lnTo>
                    <a:pt x="6092" y="2287"/>
                  </a:lnTo>
                  <a:lnTo>
                    <a:pt x="5957" y="1999"/>
                  </a:lnTo>
                  <a:lnTo>
                    <a:pt x="5784" y="1711"/>
                  </a:lnTo>
                  <a:lnTo>
                    <a:pt x="5611" y="1442"/>
                  </a:lnTo>
                  <a:lnTo>
                    <a:pt x="5381" y="1192"/>
                  </a:lnTo>
                  <a:lnTo>
                    <a:pt x="5131" y="942"/>
                  </a:lnTo>
                  <a:lnTo>
                    <a:pt x="4862" y="731"/>
                  </a:lnTo>
                  <a:lnTo>
                    <a:pt x="4574" y="558"/>
                  </a:lnTo>
                  <a:lnTo>
                    <a:pt x="4266" y="385"/>
                  </a:lnTo>
                  <a:lnTo>
                    <a:pt x="3920" y="250"/>
                  </a:lnTo>
                  <a:lnTo>
                    <a:pt x="3574" y="154"/>
                  </a:lnTo>
                  <a:lnTo>
                    <a:pt x="3229" y="77"/>
                  </a:lnTo>
                  <a:lnTo>
                    <a:pt x="2864" y="20"/>
                  </a:lnTo>
                  <a:lnTo>
                    <a:pt x="24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7"/>
            <p:cNvSpPr/>
            <p:nvPr/>
          </p:nvSpPr>
          <p:spPr>
            <a:xfrm rot="-2711790">
              <a:off x="2409614" y="1639045"/>
              <a:ext cx="80652" cy="52755"/>
            </a:xfrm>
            <a:custGeom>
              <a:avLst/>
              <a:gdLst/>
              <a:ahLst/>
              <a:cxnLst/>
              <a:rect l="l" t="t" r="r" b="b"/>
              <a:pathLst>
                <a:path w="3556" h="2326" extrusionOk="0">
                  <a:moveTo>
                    <a:pt x="2825" y="327"/>
                  </a:moveTo>
                  <a:lnTo>
                    <a:pt x="2864" y="616"/>
                  </a:lnTo>
                  <a:lnTo>
                    <a:pt x="2941" y="885"/>
                  </a:lnTo>
                  <a:lnTo>
                    <a:pt x="3037" y="1154"/>
                  </a:lnTo>
                  <a:lnTo>
                    <a:pt x="3152" y="1403"/>
                  </a:lnTo>
                  <a:lnTo>
                    <a:pt x="2038" y="1692"/>
                  </a:lnTo>
                  <a:lnTo>
                    <a:pt x="1423" y="1865"/>
                  </a:lnTo>
                  <a:lnTo>
                    <a:pt x="1192" y="1922"/>
                  </a:lnTo>
                  <a:lnTo>
                    <a:pt x="1077" y="1961"/>
                  </a:lnTo>
                  <a:lnTo>
                    <a:pt x="866" y="1961"/>
                  </a:lnTo>
                  <a:lnTo>
                    <a:pt x="750" y="1922"/>
                  </a:lnTo>
                  <a:lnTo>
                    <a:pt x="654" y="1865"/>
                  </a:lnTo>
                  <a:lnTo>
                    <a:pt x="577" y="1769"/>
                  </a:lnTo>
                  <a:lnTo>
                    <a:pt x="481" y="1653"/>
                  </a:lnTo>
                  <a:lnTo>
                    <a:pt x="404" y="1519"/>
                  </a:lnTo>
                  <a:lnTo>
                    <a:pt x="424" y="1480"/>
                  </a:lnTo>
                  <a:lnTo>
                    <a:pt x="424" y="1423"/>
                  </a:lnTo>
                  <a:lnTo>
                    <a:pt x="385" y="1365"/>
                  </a:lnTo>
                  <a:lnTo>
                    <a:pt x="347" y="1327"/>
                  </a:lnTo>
                  <a:lnTo>
                    <a:pt x="1596" y="827"/>
                  </a:lnTo>
                  <a:lnTo>
                    <a:pt x="2825" y="327"/>
                  </a:lnTo>
                  <a:close/>
                  <a:moveTo>
                    <a:pt x="2960" y="1"/>
                  </a:moveTo>
                  <a:lnTo>
                    <a:pt x="2883" y="20"/>
                  </a:lnTo>
                  <a:lnTo>
                    <a:pt x="1519" y="616"/>
                  </a:lnTo>
                  <a:lnTo>
                    <a:pt x="174" y="1211"/>
                  </a:lnTo>
                  <a:lnTo>
                    <a:pt x="135" y="1231"/>
                  </a:lnTo>
                  <a:lnTo>
                    <a:pt x="135" y="1269"/>
                  </a:lnTo>
                  <a:lnTo>
                    <a:pt x="135" y="1307"/>
                  </a:lnTo>
                  <a:lnTo>
                    <a:pt x="155" y="1346"/>
                  </a:lnTo>
                  <a:lnTo>
                    <a:pt x="97" y="1403"/>
                  </a:lnTo>
                  <a:lnTo>
                    <a:pt x="59" y="1480"/>
                  </a:lnTo>
                  <a:lnTo>
                    <a:pt x="20" y="1615"/>
                  </a:lnTo>
                  <a:lnTo>
                    <a:pt x="1" y="1769"/>
                  </a:lnTo>
                  <a:lnTo>
                    <a:pt x="39" y="1903"/>
                  </a:lnTo>
                  <a:lnTo>
                    <a:pt x="116" y="2037"/>
                  </a:lnTo>
                  <a:lnTo>
                    <a:pt x="212" y="2134"/>
                  </a:lnTo>
                  <a:lnTo>
                    <a:pt x="347" y="2230"/>
                  </a:lnTo>
                  <a:lnTo>
                    <a:pt x="481" y="2287"/>
                  </a:lnTo>
                  <a:lnTo>
                    <a:pt x="635" y="2326"/>
                  </a:lnTo>
                  <a:lnTo>
                    <a:pt x="923" y="2326"/>
                  </a:lnTo>
                  <a:lnTo>
                    <a:pt x="1077" y="2306"/>
                  </a:lnTo>
                  <a:lnTo>
                    <a:pt x="1365" y="2230"/>
                  </a:lnTo>
                  <a:lnTo>
                    <a:pt x="1634" y="2153"/>
                  </a:lnTo>
                  <a:lnTo>
                    <a:pt x="3440" y="1672"/>
                  </a:lnTo>
                  <a:lnTo>
                    <a:pt x="3498" y="1634"/>
                  </a:lnTo>
                  <a:lnTo>
                    <a:pt x="3536" y="1576"/>
                  </a:lnTo>
                  <a:lnTo>
                    <a:pt x="3556" y="1500"/>
                  </a:lnTo>
                  <a:lnTo>
                    <a:pt x="3536" y="1423"/>
                  </a:lnTo>
                  <a:lnTo>
                    <a:pt x="3421" y="1288"/>
                  </a:lnTo>
                  <a:lnTo>
                    <a:pt x="3344" y="1134"/>
                  </a:lnTo>
                  <a:lnTo>
                    <a:pt x="3267" y="981"/>
                  </a:lnTo>
                  <a:lnTo>
                    <a:pt x="3210" y="827"/>
                  </a:lnTo>
                  <a:lnTo>
                    <a:pt x="3152" y="654"/>
                  </a:lnTo>
                  <a:lnTo>
                    <a:pt x="3133" y="481"/>
                  </a:lnTo>
                  <a:lnTo>
                    <a:pt x="3094" y="308"/>
                  </a:lnTo>
                  <a:lnTo>
                    <a:pt x="3094" y="135"/>
                  </a:lnTo>
                  <a:lnTo>
                    <a:pt x="3056" y="58"/>
                  </a:lnTo>
                  <a:lnTo>
                    <a:pt x="3018" y="20"/>
                  </a:lnTo>
                  <a:lnTo>
                    <a:pt x="296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7"/>
            <p:cNvSpPr/>
            <p:nvPr/>
          </p:nvSpPr>
          <p:spPr>
            <a:xfrm rot="-2711790">
              <a:off x="2417347" y="1647048"/>
              <a:ext cx="63664" cy="37060"/>
            </a:xfrm>
            <a:custGeom>
              <a:avLst/>
              <a:gdLst/>
              <a:ahLst/>
              <a:cxnLst/>
              <a:rect l="l" t="t" r="r" b="b"/>
              <a:pathLst>
                <a:path w="2807" h="1634" extrusionOk="0">
                  <a:moveTo>
                    <a:pt x="2479" y="0"/>
                  </a:moveTo>
                  <a:lnTo>
                    <a:pt x="1250" y="500"/>
                  </a:lnTo>
                  <a:lnTo>
                    <a:pt x="1" y="1000"/>
                  </a:lnTo>
                  <a:lnTo>
                    <a:pt x="39" y="1038"/>
                  </a:lnTo>
                  <a:lnTo>
                    <a:pt x="78" y="1096"/>
                  </a:lnTo>
                  <a:lnTo>
                    <a:pt x="78" y="1153"/>
                  </a:lnTo>
                  <a:lnTo>
                    <a:pt x="58" y="1192"/>
                  </a:lnTo>
                  <a:lnTo>
                    <a:pt x="135" y="1326"/>
                  </a:lnTo>
                  <a:lnTo>
                    <a:pt x="231" y="1442"/>
                  </a:lnTo>
                  <a:lnTo>
                    <a:pt x="308" y="1538"/>
                  </a:lnTo>
                  <a:lnTo>
                    <a:pt x="404" y="1595"/>
                  </a:lnTo>
                  <a:lnTo>
                    <a:pt x="520" y="1634"/>
                  </a:lnTo>
                  <a:lnTo>
                    <a:pt x="731" y="1634"/>
                  </a:lnTo>
                  <a:lnTo>
                    <a:pt x="846" y="1595"/>
                  </a:lnTo>
                  <a:lnTo>
                    <a:pt x="1077" y="1538"/>
                  </a:lnTo>
                  <a:lnTo>
                    <a:pt x="1692" y="1365"/>
                  </a:lnTo>
                  <a:lnTo>
                    <a:pt x="2806" y="1076"/>
                  </a:lnTo>
                  <a:lnTo>
                    <a:pt x="2691" y="827"/>
                  </a:lnTo>
                  <a:lnTo>
                    <a:pt x="2595" y="558"/>
                  </a:lnTo>
                  <a:lnTo>
                    <a:pt x="2518" y="289"/>
                  </a:lnTo>
                  <a:lnTo>
                    <a:pt x="24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7"/>
            <p:cNvSpPr/>
            <p:nvPr/>
          </p:nvSpPr>
          <p:spPr>
            <a:xfrm rot="-2711790">
              <a:off x="2291282" y="1609153"/>
              <a:ext cx="138170" cy="75844"/>
            </a:xfrm>
            <a:custGeom>
              <a:avLst/>
              <a:gdLst/>
              <a:ahLst/>
              <a:cxnLst/>
              <a:rect l="l" t="t" r="r" b="b"/>
              <a:pathLst>
                <a:path w="6092" h="3344" extrusionOk="0">
                  <a:moveTo>
                    <a:pt x="6091" y="1"/>
                  </a:moveTo>
                  <a:lnTo>
                    <a:pt x="4573" y="193"/>
                  </a:lnTo>
                  <a:lnTo>
                    <a:pt x="3055" y="366"/>
                  </a:lnTo>
                  <a:lnTo>
                    <a:pt x="1557" y="519"/>
                  </a:lnTo>
                  <a:lnTo>
                    <a:pt x="39" y="654"/>
                  </a:lnTo>
                  <a:lnTo>
                    <a:pt x="0" y="846"/>
                  </a:lnTo>
                  <a:lnTo>
                    <a:pt x="0" y="1000"/>
                  </a:lnTo>
                  <a:lnTo>
                    <a:pt x="0" y="1173"/>
                  </a:lnTo>
                  <a:lnTo>
                    <a:pt x="39" y="1326"/>
                  </a:lnTo>
                  <a:lnTo>
                    <a:pt x="96" y="1499"/>
                  </a:lnTo>
                  <a:lnTo>
                    <a:pt x="154" y="1634"/>
                  </a:lnTo>
                  <a:lnTo>
                    <a:pt x="250" y="1787"/>
                  </a:lnTo>
                  <a:lnTo>
                    <a:pt x="346" y="1922"/>
                  </a:lnTo>
                  <a:lnTo>
                    <a:pt x="461" y="2056"/>
                  </a:lnTo>
                  <a:lnTo>
                    <a:pt x="596" y="2191"/>
                  </a:lnTo>
                  <a:lnTo>
                    <a:pt x="730" y="2306"/>
                  </a:lnTo>
                  <a:lnTo>
                    <a:pt x="884" y="2422"/>
                  </a:lnTo>
                  <a:lnTo>
                    <a:pt x="1211" y="2633"/>
                  </a:lnTo>
                  <a:lnTo>
                    <a:pt x="1557" y="2825"/>
                  </a:lnTo>
                  <a:lnTo>
                    <a:pt x="1941" y="2998"/>
                  </a:lnTo>
                  <a:lnTo>
                    <a:pt x="2325" y="3113"/>
                  </a:lnTo>
                  <a:lnTo>
                    <a:pt x="2709" y="3229"/>
                  </a:lnTo>
                  <a:lnTo>
                    <a:pt x="3094" y="3305"/>
                  </a:lnTo>
                  <a:lnTo>
                    <a:pt x="3459" y="3344"/>
                  </a:lnTo>
                  <a:lnTo>
                    <a:pt x="3805" y="3344"/>
                  </a:lnTo>
                  <a:lnTo>
                    <a:pt x="4093" y="3305"/>
                  </a:lnTo>
                  <a:lnTo>
                    <a:pt x="4227" y="3286"/>
                  </a:lnTo>
                  <a:lnTo>
                    <a:pt x="4362" y="3248"/>
                  </a:lnTo>
                  <a:lnTo>
                    <a:pt x="4592" y="3152"/>
                  </a:lnTo>
                  <a:lnTo>
                    <a:pt x="4804" y="3036"/>
                  </a:lnTo>
                  <a:lnTo>
                    <a:pt x="4996" y="2883"/>
                  </a:lnTo>
                  <a:lnTo>
                    <a:pt x="5169" y="2729"/>
                  </a:lnTo>
                  <a:lnTo>
                    <a:pt x="5322" y="2537"/>
                  </a:lnTo>
                  <a:lnTo>
                    <a:pt x="5476" y="2345"/>
                  </a:lnTo>
                  <a:lnTo>
                    <a:pt x="5591" y="2133"/>
                  </a:lnTo>
                  <a:lnTo>
                    <a:pt x="5707" y="1922"/>
                  </a:lnTo>
                  <a:lnTo>
                    <a:pt x="5803" y="1691"/>
                  </a:lnTo>
                  <a:lnTo>
                    <a:pt x="5880" y="1442"/>
                  </a:lnTo>
                  <a:lnTo>
                    <a:pt x="5937" y="1211"/>
                  </a:lnTo>
                  <a:lnTo>
                    <a:pt x="5995" y="961"/>
                  </a:lnTo>
                  <a:lnTo>
                    <a:pt x="6053" y="481"/>
                  </a:lnTo>
                  <a:lnTo>
                    <a:pt x="60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7"/>
            <p:cNvSpPr/>
            <p:nvPr/>
          </p:nvSpPr>
          <p:spPr>
            <a:xfrm rot="-2711790">
              <a:off x="2261258" y="1708706"/>
              <a:ext cx="37922" cy="41868"/>
            </a:xfrm>
            <a:custGeom>
              <a:avLst/>
              <a:gdLst/>
              <a:ahLst/>
              <a:cxnLst/>
              <a:rect l="l" t="t" r="r" b="b"/>
              <a:pathLst>
                <a:path w="1672" h="1846" extrusionOk="0">
                  <a:moveTo>
                    <a:pt x="1153" y="1"/>
                  </a:moveTo>
                  <a:lnTo>
                    <a:pt x="0" y="77"/>
                  </a:lnTo>
                  <a:lnTo>
                    <a:pt x="173" y="1326"/>
                  </a:lnTo>
                  <a:lnTo>
                    <a:pt x="192" y="1499"/>
                  </a:lnTo>
                  <a:lnTo>
                    <a:pt x="231" y="1615"/>
                  </a:lnTo>
                  <a:lnTo>
                    <a:pt x="269" y="1672"/>
                  </a:lnTo>
                  <a:lnTo>
                    <a:pt x="308" y="1711"/>
                  </a:lnTo>
                  <a:lnTo>
                    <a:pt x="365" y="1749"/>
                  </a:lnTo>
                  <a:lnTo>
                    <a:pt x="442" y="1787"/>
                  </a:lnTo>
                  <a:lnTo>
                    <a:pt x="634" y="1826"/>
                  </a:lnTo>
                  <a:lnTo>
                    <a:pt x="826" y="1845"/>
                  </a:lnTo>
                  <a:lnTo>
                    <a:pt x="1019" y="1826"/>
                  </a:lnTo>
                  <a:lnTo>
                    <a:pt x="1211" y="1787"/>
                  </a:lnTo>
                  <a:lnTo>
                    <a:pt x="1384" y="1711"/>
                  </a:lnTo>
                  <a:lnTo>
                    <a:pt x="1518" y="1634"/>
                  </a:lnTo>
                  <a:lnTo>
                    <a:pt x="1595" y="1538"/>
                  </a:lnTo>
                  <a:lnTo>
                    <a:pt x="1653" y="1442"/>
                  </a:lnTo>
                  <a:lnTo>
                    <a:pt x="1672" y="1346"/>
                  </a:lnTo>
                  <a:lnTo>
                    <a:pt x="1653" y="1230"/>
                  </a:lnTo>
                  <a:lnTo>
                    <a:pt x="1633" y="1115"/>
                  </a:lnTo>
                  <a:lnTo>
                    <a:pt x="1595" y="980"/>
                  </a:lnTo>
                  <a:lnTo>
                    <a:pt x="1461" y="731"/>
                  </a:lnTo>
                  <a:lnTo>
                    <a:pt x="1326" y="481"/>
                  </a:lnTo>
                  <a:lnTo>
                    <a:pt x="1211" y="231"/>
                  </a:lnTo>
                  <a:lnTo>
                    <a:pt x="1172" y="116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" name="Google Shape;1107;p27"/>
          <p:cNvGrpSpPr/>
          <p:nvPr/>
        </p:nvGrpSpPr>
        <p:grpSpPr>
          <a:xfrm>
            <a:off x="6127840" y="1170071"/>
            <a:ext cx="749410" cy="761706"/>
            <a:chOff x="6135325" y="1154900"/>
            <a:chExt cx="749410" cy="761706"/>
          </a:xfrm>
        </p:grpSpPr>
        <p:sp>
          <p:nvSpPr>
            <p:cNvPr id="1108" name="Google Shape;1108;p27"/>
            <p:cNvSpPr/>
            <p:nvPr/>
          </p:nvSpPr>
          <p:spPr>
            <a:xfrm>
              <a:off x="6407973" y="1531287"/>
              <a:ext cx="409851" cy="326867"/>
            </a:xfrm>
            <a:custGeom>
              <a:avLst/>
              <a:gdLst/>
              <a:ahLst/>
              <a:cxnLst/>
              <a:rect l="l" t="t" r="r" b="b"/>
              <a:pathLst>
                <a:path w="18600" h="14834" extrusionOk="0">
                  <a:moveTo>
                    <a:pt x="538" y="0"/>
                  </a:moveTo>
                  <a:lnTo>
                    <a:pt x="0" y="365"/>
                  </a:lnTo>
                  <a:lnTo>
                    <a:pt x="327" y="846"/>
                  </a:lnTo>
                  <a:lnTo>
                    <a:pt x="673" y="1326"/>
                  </a:lnTo>
                  <a:lnTo>
                    <a:pt x="999" y="1730"/>
                  </a:lnTo>
                  <a:lnTo>
                    <a:pt x="1326" y="2133"/>
                  </a:lnTo>
                  <a:lnTo>
                    <a:pt x="1672" y="2537"/>
                  </a:lnTo>
                  <a:lnTo>
                    <a:pt x="2018" y="2921"/>
                  </a:lnTo>
                  <a:lnTo>
                    <a:pt x="2364" y="3286"/>
                  </a:lnTo>
                  <a:lnTo>
                    <a:pt x="2729" y="3670"/>
                  </a:lnTo>
                  <a:lnTo>
                    <a:pt x="3478" y="4381"/>
                  </a:lnTo>
                  <a:lnTo>
                    <a:pt x="4266" y="5073"/>
                  </a:lnTo>
                  <a:lnTo>
                    <a:pt x="5073" y="5726"/>
                  </a:lnTo>
                  <a:lnTo>
                    <a:pt x="5899" y="6341"/>
                  </a:lnTo>
                  <a:lnTo>
                    <a:pt x="6764" y="6917"/>
                  </a:lnTo>
                  <a:lnTo>
                    <a:pt x="7205" y="7186"/>
                  </a:lnTo>
                  <a:lnTo>
                    <a:pt x="7628" y="7436"/>
                  </a:lnTo>
                  <a:lnTo>
                    <a:pt x="8070" y="7667"/>
                  </a:lnTo>
                  <a:lnTo>
                    <a:pt x="8531" y="7897"/>
                  </a:lnTo>
                  <a:lnTo>
                    <a:pt x="9434" y="8320"/>
                  </a:lnTo>
                  <a:lnTo>
                    <a:pt x="10357" y="8724"/>
                  </a:lnTo>
                  <a:lnTo>
                    <a:pt x="11279" y="9127"/>
                  </a:lnTo>
                  <a:lnTo>
                    <a:pt x="12182" y="9550"/>
                  </a:lnTo>
                  <a:lnTo>
                    <a:pt x="12624" y="9761"/>
                  </a:lnTo>
                  <a:lnTo>
                    <a:pt x="13066" y="9992"/>
                  </a:lnTo>
                  <a:lnTo>
                    <a:pt x="13508" y="10241"/>
                  </a:lnTo>
                  <a:lnTo>
                    <a:pt x="13950" y="10491"/>
                  </a:lnTo>
                  <a:lnTo>
                    <a:pt x="14199" y="10664"/>
                  </a:lnTo>
                  <a:lnTo>
                    <a:pt x="14468" y="10856"/>
                  </a:lnTo>
                  <a:lnTo>
                    <a:pt x="14718" y="11048"/>
                  </a:lnTo>
                  <a:lnTo>
                    <a:pt x="14968" y="11260"/>
                  </a:lnTo>
                  <a:lnTo>
                    <a:pt x="15199" y="11490"/>
                  </a:lnTo>
                  <a:lnTo>
                    <a:pt x="15429" y="11740"/>
                  </a:lnTo>
                  <a:lnTo>
                    <a:pt x="15640" y="11990"/>
                  </a:lnTo>
                  <a:lnTo>
                    <a:pt x="15833" y="12240"/>
                  </a:lnTo>
                  <a:lnTo>
                    <a:pt x="16006" y="12528"/>
                  </a:lnTo>
                  <a:lnTo>
                    <a:pt x="16159" y="12797"/>
                  </a:lnTo>
                  <a:lnTo>
                    <a:pt x="16294" y="13104"/>
                  </a:lnTo>
                  <a:lnTo>
                    <a:pt x="16390" y="13393"/>
                  </a:lnTo>
                  <a:lnTo>
                    <a:pt x="16467" y="13700"/>
                  </a:lnTo>
                  <a:lnTo>
                    <a:pt x="16524" y="14027"/>
                  </a:lnTo>
                  <a:lnTo>
                    <a:pt x="16524" y="14353"/>
                  </a:lnTo>
                  <a:lnTo>
                    <a:pt x="16505" y="14680"/>
                  </a:lnTo>
                  <a:lnTo>
                    <a:pt x="16486" y="14834"/>
                  </a:lnTo>
                  <a:lnTo>
                    <a:pt x="16678" y="14776"/>
                  </a:lnTo>
                  <a:lnTo>
                    <a:pt x="16851" y="14718"/>
                  </a:lnTo>
                  <a:lnTo>
                    <a:pt x="17024" y="14642"/>
                  </a:lnTo>
                  <a:lnTo>
                    <a:pt x="17197" y="14545"/>
                  </a:lnTo>
                  <a:lnTo>
                    <a:pt x="17351" y="14449"/>
                  </a:lnTo>
                  <a:lnTo>
                    <a:pt x="17485" y="14353"/>
                  </a:lnTo>
                  <a:lnTo>
                    <a:pt x="17620" y="14238"/>
                  </a:lnTo>
                  <a:lnTo>
                    <a:pt x="17754" y="14104"/>
                  </a:lnTo>
                  <a:lnTo>
                    <a:pt x="17869" y="13988"/>
                  </a:lnTo>
                  <a:lnTo>
                    <a:pt x="17985" y="13835"/>
                  </a:lnTo>
                  <a:lnTo>
                    <a:pt x="18177" y="13546"/>
                  </a:lnTo>
                  <a:lnTo>
                    <a:pt x="18330" y="13220"/>
                  </a:lnTo>
                  <a:lnTo>
                    <a:pt x="18446" y="12874"/>
                  </a:lnTo>
                  <a:lnTo>
                    <a:pt x="18523" y="12528"/>
                  </a:lnTo>
                  <a:lnTo>
                    <a:pt x="18580" y="12163"/>
                  </a:lnTo>
                  <a:lnTo>
                    <a:pt x="18599" y="11798"/>
                  </a:lnTo>
                  <a:lnTo>
                    <a:pt x="18561" y="11414"/>
                  </a:lnTo>
                  <a:lnTo>
                    <a:pt x="18523" y="11048"/>
                  </a:lnTo>
                  <a:lnTo>
                    <a:pt x="18427" y="10683"/>
                  </a:lnTo>
                  <a:lnTo>
                    <a:pt x="18292" y="10318"/>
                  </a:lnTo>
                  <a:lnTo>
                    <a:pt x="18138" y="9992"/>
                  </a:lnTo>
                  <a:lnTo>
                    <a:pt x="17985" y="9723"/>
                  </a:lnTo>
                  <a:lnTo>
                    <a:pt x="17812" y="9454"/>
                  </a:lnTo>
                  <a:lnTo>
                    <a:pt x="17620" y="9204"/>
                  </a:lnTo>
                  <a:lnTo>
                    <a:pt x="17427" y="8973"/>
                  </a:lnTo>
                  <a:lnTo>
                    <a:pt x="17216" y="8743"/>
                  </a:lnTo>
                  <a:lnTo>
                    <a:pt x="17005" y="8531"/>
                  </a:lnTo>
                  <a:lnTo>
                    <a:pt x="16774" y="8320"/>
                  </a:lnTo>
                  <a:lnTo>
                    <a:pt x="16544" y="8128"/>
                  </a:lnTo>
                  <a:lnTo>
                    <a:pt x="16294" y="7936"/>
                  </a:lnTo>
                  <a:lnTo>
                    <a:pt x="16044" y="7763"/>
                  </a:lnTo>
                  <a:lnTo>
                    <a:pt x="15525" y="7417"/>
                  </a:lnTo>
                  <a:lnTo>
                    <a:pt x="14987" y="7129"/>
                  </a:lnTo>
                  <a:lnTo>
                    <a:pt x="14430" y="6841"/>
                  </a:lnTo>
                  <a:lnTo>
                    <a:pt x="14392" y="6994"/>
                  </a:lnTo>
                  <a:lnTo>
                    <a:pt x="14334" y="7148"/>
                  </a:lnTo>
                  <a:lnTo>
                    <a:pt x="14238" y="7263"/>
                  </a:lnTo>
                  <a:lnTo>
                    <a:pt x="14142" y="7398"/>
                  </a:lnTo>
                  <a:lnTo>
                    <a:pt x="14007" y="7494"/>
                  </a:lnTo>
                  <a:lnTo>
                    <a:pt x="13873" y="7590"/>
                  </a:lnTo>
                  <a:lnTo>
                    <a:pt x="13738" y="7667"/>
                  </a:lnTo>
                  <a:lnTo>
                    <a:pt x="13585" y="7724"/>
                  </a:lnTo>
                  <a:lnTo>
                    <a:pt x="13604" y="7763"/>
                  </a:lnTo>
                  <a:lnTo>
                    <a:pt x="13585" y="7782"/>
                  </a:lnTo>
                  <a:lnTo>
                    <a:pt x="13565" y="7820"/>
                  </a:lnTo>
                  <a:lnTo>
                    <a:pt x="13527" y="7820"/>
                  </a:lnTo>
                  <a:lnTo>
                    <a:pt x="13104" y="7859"/>
                  </a:lnTo>
                  <a:lnTo>
                    <a:pt x="12701" y="7859"/>
                  </a:lnTo>
                  <a:lnTo>
                    <a:pt x="12316" y="7820"/>
                  </a:lnTo>
                  <a:lnTo>
                    <a:pt x="11932" y="7782"/>
                  </a:lnTo>
                  <a:lnTo>
                    <a:pt x="11548" y="7705"/>
                  </a:lnTo>
                  <a:lnTo>
                    <a:pt x="11183" y="7628"/>
                  </a:lnTo>
                  <a:lnTo>
                    <a:pt x="10818" y="7513"/>
                  </a:lnTo>
                  <a:lnTo>
                    <a:pt x="10472" y="7359"/>
                  </a:lnTo>
                  <a:lnTo>
                    <a:pt x="10126" y="7206"/>
                  </a:lnTo>
                  <a:lnTo>
                    <a:pt x="9799" y="7033"/>
                  </a:lnTo>
                  <a:lnTo>
                    <a:pt x="9473" y="6821"/>
                  </a:lnTo>
                  <a:lnTo>
                    <a:pt x="9165" y="6591"/>
                  </a:lnTo>
                  <a:lnTo>
                    <a:pt x="8877" y="6341"/>
                  </a:lnTo>
                  <a:lnTo>
                    <a:pt x="8570" y="6072"/>
                  </a:lnTo>
                  <a:lnTo>
                    <a:pt x="8301" y="5784"/>
                  </a:lnTo>
                  <a:lnTo>
                    <a:pt x="8032" y="5476"/>
                  </a:lnTo>
                  <a:lnTo>
                    <a:pt x="7743" y="5092"/>
                  </a:lnTo>
                  <a:lnTo>
                    <a:pt x="7455" y="4689"/>
                  </a:lnTo>
                  <a:lnTo>
                    <a:pt x="6917" y="3882"/>
                  </a:lnTo>
                  <a:lnTo>
                    <a:pt x="6648" y="3478"/>
                  </a:lnTo>
                  <a:lnTo>
                    <a:pt x="6360" y="3075"/>
                  </a:lnTo>
                  <a:lnTo>
                    <a:pt x="6053" y="2690"/>
                  </a:lnTo>
                  <a:lnTo>
                    <a:pt x="5726" y="2344"/>
                  </a:lnTo>
                  <a:lnTo>
                    <a:pt x="5515" y="2133"/>
                  </a:lnTo>
                  <a:lnTo>
                    <a:pt x="5303" y="1979"/>
                  </a:lnTo>
                  <a:lnTo>
                    <a:pt x="5092" y="1826"/>
                  </a:lnTo>
                  <a:lnTo>
                    <a:pt x="4881" y="1691"/>
                  </a:lnTo>
                  <a:lnTo>
                    <a:pt x="4669" y="1576"/>
                  </a:lnTo>
                  <a:lnTo>
                    <a:pt x="4458" y="1480"/>
                  </a:lnTo>
                  <a:lnTo>
                    <a:pt x="4247" y="1403"/>
                  </a:lnTo>
                  <a:lnTo>
                    <a:pt x="4035" y="1326"/>
                  </a:lnTo>
                  <a:lnTo>
                    <a:pt x="3574" y="1230"/>
                  </a:lnTo>
                  <a:lnTo>
                    <a:pt x="3113" y="1134"/>
                  </a:lnTo>
                  <a:lnTo>
                    <a:pt x="2114" y="961"/>
                  </a:lnTo>
                  <a:lnTo>
                    <a:pt x="1845" y="903"/>
                  </a:lnTo>
                  <a:lnTo>
                    <a:pt x="1595" y="827"/>
                  </a:lnTo>
                  <a:lnTo>
                    <a:pt x="1384" y="730"/>
                  </a:lnTo>
                  <a:lnTo>
                    <a:pt x="1172" y="615"/>
                  </a:lnTo>
                  <a:lnTo>
                    <a:pt x="999" y="481"/>
                  </a:lnTo>
                  <a:lnTo>
                    <a:pt x="826" y="327"/>
                  </a:lnTo>
                  <a:lnTo>
                    <a:pt x="673" y="173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834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7"/>
            <p:cNvSpPr/>
            <p:nvPr/>
          </p:nvSpPr>
          <p:spPr>
            <a:xfrm>
              <a:off x="6231856" y="1210801"/>
              <a:ext cx="188003" cy="328564"/>
            </a:xfrm>
            <a:custGeom>
              <a:avLst/>
              <a:gdLst/>
              <a:ahLst/>
              <a:cxnLst/>
              <a:rect l="l" t="t" r="r" b="b"/>
              <a:pathLst>
                <a:path w="8532" h="14911" extrusionOk="0">
                  <a:moveTo>
                    <a:pt x="2037" y="0"/>
                  </a:moveTo>
                  <a:lnTo>
                    <a:pt x="1729" y="19"/>
                  </a:lnTo>
                  <a:lnTo>
                    <a:pt x="1422" y="77"/>
                  </a:lnTo>
                  <a:lnTo>
                    <a:pt x="1134" y="154"/>
                  </a:lnTo>
                  <a:lnTo>
                    <a:pt x="826" y="250"/>
                  </a:lnTo>
                  <a:lnTo>
                    <a:pt x="538" y="384"/>
                  </a:lnTo>
                  <a:lnTo>
                    <a:pt x="269" y="538"/>
                  </a:lnTo>
                  <a:lnTo>
                    <a:pt x="0" y="711"/>
                  </a:lnTo>
                  <a:lnTo>
                    <a:pt x="288" y="788"/>
                  </a:lnTo>
                  <a:lnTo>
                    <a:pt x="577" y="884"/>
                  </a:lnTo>
                  <a:lnTo>
                    <a:pt x="596" y="865"/>
                  </a:lnTo>
                  <a:lnTo>
                    <a:pt x="673" y="750"/>
                  </a:lnTo>
                  <a:lnTo>
                    <a:pt x="711" y="730"/>
                  </a:lnTo>
                  <a:lnTo>
                    <a:pt x="788" y="692"/>
                  </a:lnTo>
                  <a:lnTo>
                    <a:pt x="865" y="692"/>
                  </a:lnTo>
                  <a:lnTo>
                    <a:pt x="922" y="750"/>
                  </a:lnTo>
                  <a:lnTo>
                    <a:pt x="942" y="826"/>
                  </a:lnTo>
                  <a:lnTo>
                    <a:pt x="942" y="865"/>
                  </a:lnTo>
                  <a:lnTo>
                    <a:pt x="942" y="903"/>
                  </a:lnTo>
                  <a:lnTo>
                    <a:pt x="903" y="961"/>
                  </a:lnTo>
                  <a:lnTo>
                    <a:pt x="846" y="980"/>
                  </a:lnTo>
                  <a:lnTo>
                    <a:pt x="1191" y="1153"/>
                  </a:lnTo>
                  <a:lnTo>
                    <a:pt x="1518" y="1326"/>
                  </a:lnTo>
                  <a:lnTo>
                    <a:pt x="1825" y="1518"/>
                  </a:lnTo>
                  <a:lnTo>
                    <a:pt x="2114" y="1749"/>
                  </a:lnTo>
                  <a:lnTo>
                    <a:pt x="2479" y="2075"/>
                  </a:lnTo>
                  <a:lnTo>
                    <a:pt x="2805" y="2421"/>
                  </a:lnTo>
                  <a:lnTo>
                    <a:pt x="3094" y="2767"/>
                  </a:lnTo>
                  <a:lnTo>
                    <a:pt x="3343" y="3151"/>
                  </a:lnTo>
                  <a:lnTo>
                    <a:pt x="3593" y="3555"/>
                  </a:lnTo>
                  <a:lnTo>
                    <a:pt x="3804" y="3958"/>
                  </a:lnTo>
                  <a:lnTo>
                    <a:pt x="3977" y="4381"/>
                  </a:lnTo>
                  <a:lnTo>
                    <a:pt x="4150" y="4804"/>
                  </a:lnTo>
                  <a:lnTo>
                    <a:pt x="4304" y="5246"/>
                  </a:lnTo>
                  <a:lnTo>
                    <a:pt x="4439" y="5688"/>
                  </a:lnTo>
                  <a:lnTo>
                    <a:pt x="4688" y="6591"/>
                  </a:lnTo>
                  <a:lnTo>
                    <a:pt x="5130" y="8416"/>
                  </a:lnTo>
                  <a:lnTo>
                    <a:pt x="5361" y="9281"/>
                  </a:lnTo>
                  <a:lnTo>
                    <a:pt x="5630" y="10145"/>
                  </a:lnTo>
                  <a:lnTo>
                    <a:pt x="5918" y="10971"/>
                  </a:lnTo>
                  <a:lnTo>
                    <a:pt x="6264" y="11798"/>
                  </a:lnTo>
                  <a:lnTo>
                    <a:pt x="6648" y="12605"/>
                  </a:lnTo>
                  <a:lnTo>
                    <a:pt x="7052" y="13392"/>
                  </a:lnTo>
                  <a:lnTo>
                    <a:pt x="7513" y="14161"/>
                  </a:lnTo>
                  <a:lnTo>
                    <a:pt x="7993" y="14910"/>
                  </a:lnTo>
                  <a:lnTo>
                    <a:pt x="8531" y="14545"/>
                  </a:lnTo>
                  <a:lnTo>
                    <a:pt x="8358" y="14257"/>
                  </a:lnTo>
                  <a:lnTo>
                    <a:pt x="8205" y="13930"/>
                  </a:lnTo>
                  <a:lnTo>
                    <a:pt x="8089" y="13604"/>
                  </a:lnTo>
                  <a:lnTo>
                    <a:pt x="8012" y="13239"/>
                  </a:lnTo>
                  <a:lnTo>
                    <a:pt x="7955" y="12874"/>
                  </a:lnTo>
                  <a:lnTo>
                    <a:pt x="7916" y="12509"/>
                  </a:lnTo>
                  <a:lnTo>
                    <a:pt x="7916" y="12124"/>
                  </a:lnTo>
                  <a:lnTo>
                    <a:pt x="7916" y="11740"/>
                  </a:lnTo>
                  <a:lnTo>
                    <a:pt x="7936" y="11164"/>
                  </a:lnTo>
                  <a:lnTo>
                    <a:pt x="7916" y="10626"/>
                  </a:lnTo>
                  <a:lnTo>
                    <a:pt x="7897" y="10107"/>
                  </a:lnTo>
                  <a:lnTo>
                    <a:pt x="7839" y="9588"/>
                  </a:lnTo>
                  <a:lnTo>
                    <a:pt x="7724" y="9108"/>
                  </a:lnTo>
                  <a:lnTo>
                    <a:pt x="7667" y="8858"/>
                  </a:lnTo>
                  <a:lnTo>
                    <a:pt x="7590" y="8608"/>
                  </a:lnTo>
                  <a:lnTo>
                    <a:pt x="7494" y="8358"/>
                  </a:lnTo>
                  <a:lnTo>
                    <a:pt x="7378" y="8089"/>
                  </a:lnTo>
                  <a:lnTo>
                    <a:pt x="7263" y="7840"/>
                  </a:lnTo>
                  <a:lnTo>
                    <a:pt x="7109" y="7571"/>
                  </a:lnTo>
                  <a:lnTo>
                    <a:pt x="6802" y="7013"/>
                  </a:lnTo>
                  <a:lnTo>
                    <a:pt x="6667" y="6725"/>
                  </a:lnTo>
                  <a:lnTo>
                    <a:pt x="6552" y="6456"/>
                  </a:lnTo>
                  <a:lnTo>
                    <a:pt x="6456" y="6168"/>
                  </a:lnTo>
                  <a:lnTo>
                    <a:pt x="6379" y="5880"/>
                  </a:lnTo>
                  <a:lnTo>
                    <a:pt x="6322" y="5572"/>
                  </a:lnTo>
                  <a:lnTo>
                    <a:pt x="6302" y="5246"/>
                  </a:lnTo>
                  <a:lnTo>
                    <a:pt x="6302" y="5207"/>
                  </a:lnTo>
                  <a:lnTo>
                    <a:pt x="6322" y="5169"/>
                  </a:lnTo>
                  <a:lnTo>
                    <a:pt x="6360" y="5150"/>
                  </a:lnTo>
                  <a:lnTo>
                    <a:pt x="6418" y="5150"/>
                  </a:lnTo>
                  <a:lnTo>
                    <a:pt x="6456" y="5169"/>
                  </a:lnTo>
                  <a:lnTo>
                    <a:pt x="6475" y="5207"/>
                  </a:lnTo>
                  <a:lnTo>
                    <a:pt x="6494" y="5246"/>
                  </a:lnTo>
                  <a:lnTo>
                    <a:pt x="6494" y="5303"/>
                  </a:lnTo>
                  <a:lnTo>
                    <a:pt x="6591" y="5226"/>
                  </a:lnTo>
                  <a:lnTo>
                    <a:pt x="6687" y="5188"/>
                  </a:lnTo>
                  <a:lnTo>
                    <a:pt x="6552" y="4612"/>
                  </a:lnTo>
                  <a:lnTo>
                    <a:pt x="6398" y="4035"/>
                  </a:lnTo>
                  <a:lnTo>
                    <a:pt x="6225" y="3459"/>
                  </a:lnTo>
                  <a:lnTo>
                    <a:pt x="6014" y="2902"/>
                  </a:lnTo>
                  <a:lnTo>
                    <a:pt x="5880" y="2633"/>
                  </a:lnTo>
                  <a:lnTo>
                    <a:pt x="5764" y="2383"/>
                  </a:lnTo>
                  <a:lnTo>
                    <a:pt x="5611" y="2114"/>
                  </a:lnTo>
                  <a:lnTo>
                    <a:pt x="5457" y="1864"/>
                  </a:lnTo>
                  <a:lnTo>
                    <a:pt x="5284" y="1633"/>
                  </a:lnTo>
                  <a:lnTo>
                    <a:pt x="5092" y="1403"/>
                  </a:lnTo>
                  <a:lnTo>
                    <a:pt x="4880" y="1172"/>
                  </a:lnTo>
                  <a:lnTo>
                    <a:pt x="4669" y="980"/>
                  </a:lnTo>
                  <a:lnTo>
                    <a:pt x="4400" y="750"/>
                  </a:lnTo>
                  <a:lnTo>
                    <a:pt x="4131" y="577"/>
                  </a:lnTo>
                  <a:lnTo>
                    <a:pt x="3843" y="404"/>
                  </a:lnTo>
                  <a:lnTo>
                    <a:pt x="3555" y="269"/>
                  </a:lnTo>
                  <a:lnTo>
                    <a:pt x="3266" y="173"/>
                  </a:lnTo>
                  <a:lnTo>
                    <a:pt x="2959" y="77"/>
                  </a:lnTo>
                  <a:lnTo>
                    <a:pt x="2652" y="39"/>
                  </a:lnTo>
                  <a:lnTo>
                    <a:pt x="23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7"/>
            <p:cNvSpPr/>
            <p:nvPr/>
          </p:nvSpPr>
          <p:spPr>
            <a:xfrm>
              <a:off x="6135325" y="1154900"/>
              <a:ext cx="749410" cy="761706"/>
            </a:xfrm>
            <a:custGeom>
              <a:avLst/>
              <a:gdLst/>
              <a:ahLst/>
              <a:cxnLst/>
              <a:rect l="l" t="t" r="r" b="b"/>
              <a:pathLst>
                <a:path w="34010" h="34568" extrusionOk="0">
                  <a:moveTo>
                    <a:pt x="6725" y="2537"/>
                  </a:moveTo>
                  <a:lnTo>
                    <a:pt x="7033" y="2576"/>
                  </a:lnTo>
                  <a:lnTo>
                    <a:pt x="7340" y="2614"/>
                  </a:lnTo>
                  <a:lnTo>
                    <a:pt x="7647" y="2710"/>
                  </a:lnTo>
                  <a:lnTo>
                    <a:pt x="7936" y="2806"/>
                  </a:lnTo>
                  <a:lnTo>
                    <a:pt x="8224" y="2941"/>
                  </a:lnTo>
                  <a:lnTo>
                    <a:pt x="8512" y="3114"/>
                  </a:lnTo>
                  <a:lnTo>
                    <a:pt x="8781" y="3287"/>
                  </a:lnTo>
                  <a:lnTo>
                    <a:pt x="9050" y="3517"/>
                  </a:lnTo>
                  <a:lnTo>
                    <a:pt x="9261" y="3709"/>
                  </a:lnTo>
                  <a:lnTo>
                    <a:pt x="9473" y="3940"/>
                  </a:lnTo>
                  <a:lnTo>
                    <a:pt x="9665" y="4170"/>
                  </a:lnTo>
                  <a:lnTo>
                    <a:pt x="9838" y="4401"/>
                  </a:lnTo>
                  <a:lnTo>
                    <a:pt x="9992" y="4651"/>
                  </a:lnTo>
                  <a:lnTo>
                    <a:pt x="10145" y="4920"/>
                  </a:lnTo>
                  <a:lnTo>
                    <a:pt x="10261" y="5170"/>
                  </a:lnTo>
                  <a:lnTo>
                    <a:pt x="10395" y="5439"/>
                  </a:lnTo>
                  <a:lnTo>
                    <a:pt x="10606" y="5996"/>
                  </a:lnTo>
                  <a:lnTo>
                    <a:pt x="10779" y="6572"/>
                  </a:lnTo>
                  <a:lnTo>
                    <a:pt x="10933" y="7149"/>
                  </a:lnTo>
                  <a:lnTo>
                    <a:pt x="11068" y="7725"/>
                  </a:lnTo>
                  <a:lnTo>
                    <a:pt x="10972" y="7763"/>
                  </a:lnTo>
                  <a:lnTo>
                    <a:pt x="10875" y="7840"/>
                  </a:lnTo>
                  <a:lnTo>
                    <a:pt x="10875" y="7783"/>
                  </a:lnTo>
                  <a:lnTo>
                    <a:pt x="10856" y="7744"/>
                  </a:lnTo>
                  <a:lnTo>
                    <a:pt x="10837" y="7706"/>
                  </a:lnTo>
                  <a:lnTo>
                    <a:pt x="10799" y="7687"/>
                  </a:lnTo>
                  <a:lnTo>
                    <a:pt x="10741" y="7687"/>
                  </a:lnTo>
                  <a:lnTo>
                    <a:pt x="10703" y="7706"/>
                  </a:lnTo>
                  <a:lnTo>
                    <a:pt x="10683" y="7744"/>
                  </a:lnTo>
                  <a:lnTo>
                    <a:pt x="10683" y="7783"/>
                  </a:lnTo>
                  <a:lnTo>
                    <a:pt x="10703" y="8109"/>
                  </a:lnTo>
                  <a:lnTo>
                    <a:pt x="10760" y="8417"/>
                  </a:lnTo>
                  <a:lnTo>
                    <a:pt x="10837" y="8705"/>
                  </a:lnTo>
                  <a:lnTo>
                    <a:pt x="10933" y="8993"/>
                  </a:lnTo>
                  <a:lnTo>
                    <a:pt x="11048" y="9262"/>
                  </a:lnTo>
                  <a:lnTo>
                    <a:pt x="11183" y="9550"/>
                  </a:lnTo>
                  <a:lnTo>
                    <a:pt x="11490" y="10108"/>
                  </a:lnTo>
                  <a:lnTo>
                    <a:pt x="11644" y="10377"/>
                  </a:lnTo>
                  <a:lnTo>
                    <a:pt x="11759" y="10626"/>
                  </a:lnTo>
                  <a:lnTo>
                    <a:pt x="11875" y="10895"/>
                  </a:lnTo>
                  <a:lnTo>
                    <a:pt x="11971" y="11145"/>
                  </a:lnTo>
                  <a:lnTo>
                    <a:pt x="12048" y="11395"/>
                  </a:lnTo>
                  <a:lnTo>
                    <a:pt x="12105" y="11645"/>
                  </a:lnTo>
                  <a:lnTo>
                    <a:pt x="12220" y="12125"/>
                  </a:lnTo>
                  <a:lnTo>
                    <a:pt x="12278" y="12644"/>
                  </a:lnTo>
                  <a:lnTo>
                    <a:pt x="12297" y="13163"/>
                  </a:lnTo>
                  <a:lnTo>
                    <a:pt x="12317" y="13701"/>
                  </a:lnTo>
                  <a:lnTo>
                    <a:pt x="12297" y="14277"/>
                  </a:lnTo>
                  <a:lnTo>
                    <a:pt x="12297" y="14661"/>
                  </a:lnTo>
                  <a:lnTo>
                    <a:pt x="12297" y="15046"/>
                  </a:lnTo>
                  <a:lnTo>
                    <a:pt x="12336" y="15411"/>
                  </a:lnTo>
                  <a:lnTo>
                    <a:pt x="12393" y="15776"/>
                  </a:lnTo>
                  <a:lnTo>
                    <a:pt x="12470" y="16141"/>
                  </a:lnTo>
                  <a:lnTo>
                    <a:pt x="12586" y="16467"/>
                  </a:lnTo>
                  <a:lnTo>
                    <a:pt x="12739" y="16794"/>
                  </a:lnTo>
                  <a:lnTo>
                    <a:pt x="12912" y="17082"/>
                  </a:lnTo>
                  <a:lnTo>
                    <a:pt x="13047" y="17255"/>
                  </a:lnTo>
                  <a:lnTo>
                    <a:pt x="13200" y="17409"/>
                  </a:lnTo>
                  <a:lnTo>
                    <a:pt x="13373" y="17563"/>
                  </a:lnTo>
                  <a:lnTo>
                    <a:pt x="13546" y="17697"/>
                  </a:lnTo>
                  <a:lnTo>
                    <a:pt x="13758" y="17812"/>
                  </a:lnTo>
                  <a:lnTo>
                    <a:pt x="13969" y="17909"/>
                  </a:lnTo>
                  <a:lnTo>
                    <a:pt x="14219" y="17985"/>
                  </a:lnTo>
                  <a:lnTo>
                    <a:pt x="14488" y="18043"/>
                  </a:lnTo>
                  <a:lnTo>
                    <a:pt x="15487" y="18216"/>
                  </a:lnTo>
                  <a:lnTo>
                    <a:pt x="15948" y="18312"/>
                  </a:lnTo>
                  <a:lnTo>
                    <a:pt x="16409" y="18408"/>
                  </a:lnTo>
                  <a:lnTo>
                    <a:pt x="16621" y="18485"/>
                  </a:lnTo>
                  <a:lnTo>
                    <a:pt x="16832" y="18562"/>
                  </a:lnTo>
                  <a:lnTo>
                    <a:pt x="17043" y="18658"/>
                  </a:lnTo>
                  <a:lnTo>
                    <a:pt x="17255" y="18773"/>
                  </a:lnTo>
                  <a:lnTo>
                    <a:pt x="17466" y="18908"/>
                  </a:lnTo>
                  <a:lnTo>
                    <a:pt x="17677" y="19061"/>
                  </a:lnTo>
                  <a:lnTo>
                    <a:pt x="17889" y="19215"/>
                  </a:lnTo>
                  <a:lnTo>
                    <a:pt x="18100" y="19426"/>
                  </a:lnTo>
                  <a:lnTo>
                    <a:pt x="18427" y="19772"/>
                  </a:lnTo>
                  <a:lnTo>
                    <a:pt x="18734" y="20157"/>
                  </a:lnTo>
                  <a:lnTo>
                    <a:pt x="19022" y="20560"/>
                  </a:lnTo>
                  <a:lnTo>
                    <a:pt x="19291" y="20964"/>
                  </a:lnTo>
                  <a:lnTo>
                    <a:pt x="19829" y="21771"/>
                  </a:lnTo>
                  <a:lnTo>
                    <a:pt x="20117" y="22174"/>
                  </a:lnTo>
                  <a:lnTo>
                    <a:pt x="20406" y="22558"/>
                  </a:lnTo>
                  <a:lnTo>
                    <a:pt x="20675" y="22866"/>
                  </a:lnTo>
                  <a:lnTo>
                    <a:pt x="20944" y="23154"/>
                  </a:lnTo>
                  <a:lnTo>
                    <a:pt x="21251" y="23423"/>
                  </a:lnTo>
                  <a:lnTo>
                    <a:pt x="21539" y="23673"/>
                  </a:lnTo>
                  <a:lnTo>
                    <a:pt x="21847" y="23903"/>
                  </a:lnTo>
                  <a:lnTo>
                    <a:pt x="22173" y="24115"/>
                  </a:lnTo>
                  <a:lnTo>
                    <a:pt x="22500" y="24288"/>
                  </a:lnTo>
                  <a:lnTo>
                    <a:pt x="22846" y="24441"/>
                  </a:lnTo>
                  <a:lnTo>
                    <a:pt x="23192" y="24595"/>
                  </a:lnTo>
                  <a:lnTo>
                    <a:pt x="23557" y="24710"/>
                  </a:lnTo>
                  <a:lnTo>
                    <a:pt x="23922" y="24787"/>
                  </a:lnTo>
                  <a:lnTo>
                    <a:pt x="24306" y="24864"/>
                  </a:lnTo>
                  <a:lnTo>
                    <a:pt x="24690" y="24902"/>
                  </a:lnTo>
                  <a:lnTo>
                    <a:pt x="25075" y="24941"/>
                  </a:lnTo>
                  <a:lnTo>
                    <a:pt x="25478" y="24941"/>
                  </a:lnTo>
                  <a:lnTo>
                    <a:pt x="25901" y="24902"/>
                  </a:lnTo>
                  <a:lnTo>
                    <a:pt x="25939" y="24902"/>
                  </a:lnTo>
                  <a:lnTo>
                    <a:pt x="25959" y="24864"/>
                  </a:lnTo>
                  <a:lnTo>
                    <a:pt x="25978" y="24845"/>
                  </a:lnTo>
                  <a:lnTo>
                    <a:pt x="25959" y="24806"/>
                  </a:lnTo>
                  <a:lnTo>
                    <a:pt x="26112" y="24749"/>
                  </a:lnTo>
                  <a:lnTo>
                    <a:pt x="26247" y="24672"/>
                  </a:lnTo>
                  <a:lnTo>
                    <a:pt x="26381" y="24576"/>
                  </a:lnTo>
                  <a:lnTo>
                    <a:pt x="26516" y="24480"/>
                  </a:lnTo>
                  <a:lnTo>
                    <a:pt x="26612" y="24345"/>
                  </a:lnTo>
                  <a:lnTo>
                    <a:pt x="26708" y="24230"/>
                  </a:lnTo>
                  <a:lnTo>
                    <a:pt x="26766" y="24076"/>
                  </a:lnTo>
                  <a:lnTo>
                    <a:pt x="26804" y="23923"/>
                  </a:lnTo>
                  <a:lnTo>
                    <a:pt x="27361" y="24211"/>
                  </a:lnTo>
                  <a:lnTo>
                    <a:pt x="27899" y="24499"/>
                  </a:lnTo>
                  <a:lnTo>
                    <a:pt x="28418" y="24845"/>
                  </a:lnTo>
                  <a:lnTo>
                    <a:pt x="28668" y="25018"/>
                  </a:lnTo>
                  <a:lnTo>
                    <a:pt x="28918" y="25210"/>
                  </a:lnTo>
                  <a:lnTo>
                    <a:pt x="29148" y="25402"/>
                  </a:lnTo>
                  <a:lnTo>
                    <a:pt x="29379" y="25613"/>
                  </a:lnTo>
                  <a:lnTo>
                    <a:pt x="29590" y="25825"/>
                  </a:lnTo>
                  <a:lnTo>
                    <a:pt x="29801" y="26055"/>
                  </a:lnTo>
                  <a:lnTo>
                    <a:pt x="29994" y="26286"/>
                  </a:lnTo>
                  <a:lnTo>
                    <a:pt x="30186" y="26536"/>
                  </a:lnTo>
                  <a:lnTo>
                    <a:pt x="30359" y="26805"/>
                  </a:lnTo>
                  <a:lnTo>
                    <a:pt x="30512" y="27074"/>
                  </a:lnTo>
                  <a:lnTo>
                    <a:pt x="30666" y="27400"/>
                  </a:lnTo>
                  <a:lnTo>
                    <a:pt x="30801" y="27765"/>
                  </a:lnTo>
                  <a:lnTo>
                    <a:pt x="30897" y="28130"/>
                  </a:lnTo>
                  <a:lnTo>
                    <a:pt x="30935" y="28496"/>
                  </a:lnTo>
                  <a:lnTo>
                    <a:pt x="30973" y="28880"/>
                  </a:lnTo>
                  <a:lnTo>
                    <a:pt x="30954" y="29245"/>
                  </a:lnTo>
                  <a:lnTo>
                    <a:pt x="30897" y="29610"/>
                  </a:lnTo>
                  <a:lnTo>
                    <a:pt x="30820" y="29956"/>
                  </a:lnTo>
                  <a:lnTo>
                    <a:pt x="30704" y="30302"/>
                  </a:lnTo>
                  <a:lnTo>
                    <a:pt x="30551" y="30628"/>
                  </a:lnTo>
                  <a:lnTo>
                    <a:pt x="30359" y="30917"/>
                  </a:lnTo>
                  <a:lnTo>
                    <a:pt x="30243" y="31070"/>
                  </a:lnTo>
                  <a:lnTo>
                    <a:pt x="30128" y="31186"/>
                  </a:lnTo>
                  <a:lnTo>
                    <a:pt x="29994" y="31320"/>
                  </a:lnTo>
                  <a:lnTo>
                    <a:pt x="29859" y="31435"/>
                  </a:lnTo>
                  <a:lnTo>
                    <a:pt x="29725" y="31531"/>
                  </a:lnTo>
                  <a:lnTo>
                    <a:pt x="29571" y="31627"/>
                  </a:lnTo>
                  <a:lnTo>
                    <a:pt x="29398" y="31724"/>
                  </a:lnTo>
                  <a:lnTo>
                    <a:pt x="29225" y="31800"/>
                  </a:lnTo>
                  <a:lnTo>
                    <a:pt x="29052" y="31858"/>
                  </a:lnTo>
                  <a:lnTo>
                    <a:pt x="28860" y="31916"/>
                  </a:lnTo>
                  <a:lnTo>
                    <a:pt x="28879" y="31762"/>
                  </a:lnTo>
                  <a:lnTo>
                    <a:pt x="28898" y="31435"/>
                  </a:lnTo>
                  <a:lnTo>
                    <a:pt x="28898" y="31109"/>
                  </a:lnTo>
                  <a:lnTo>
                    <a:pt x="28841" y="30782"/>
                  </a:lnTo>
                  <a:lnTo>
                    <a:pt x="28764" y="30475"/>
                  </a:lnTo>
                  <a:lnTo>
                    <a:pt x="28668" y="30186"/>
                  </a:lnTo>
                  <a:lnTo>
                    <a:pt x="28533" y="29879"/>
                  </a:lnTo>
                  <a:lnTo>
                    <a:pt x="28380" y="29610"/>
                  </a:lnTo>
                  <a:lnTo>
                    <a:pt x="28207" y="29322"/>
                  </a:lnTo>
                  <a:lnTo>
                    <a:pt x="28014" y="29072"/>
                  </a:lnTo>
                  <a:lnTo>
                    <a:pt x="27803" y="28822"/>
                  </a:lnTo>
                  <a:lnTo>
                    <a:pt x="27573" y="28572"/>
                  </a:lnTo>
                  <a:lnTo>
                    <a:pt x="27342" y="28342"/>
                  </a:lnTo>
                  <a:lnTo>
                    <a:pt x="27092" y="28130"/>
                  </a:lnTo>
                  <a:lnTo>
                    <a:pt x="26842" y="27938"/>
                  </a:lnTo>
                  <a:lnTo>
                    <a:pt x="26573" y="27746"/>
                  </a:lnTo>
                  <a:lnTo>
                    <a:pt x="26324" y="27573"/>
                  </a:lnTo>
                  <a:lnTo>
                    <a:pt x="25882" y="27323"/>
                  </a:lnTo>
                  <a:lnTo>
                    <a:pt x="25440" y="27074"/>
                  </a:lnTo>
                  <a:lnTo>
                    <a:pt x="24998" y="26843"/>
                  </a:lnTo>
                  <a:lnTo>
                    <a:pt x="24556" y="26632"/>
                  </a:lnTo>
                  <a:lnTo>
                    <a:pt x="23653" y="26209"/>
                  </a:lnTo>
                  <a:lnTo>
                    <a:pt x="22731" y="25806"/>
                  </a:lnTo>
                  <a:lnTo>
                    <a:pt x="21808" y="25402"/>
                  </a:lnTo>
                  <a:lnTo>
                    <a:pt x="20905" y="24979"/>
                  </a:lnTo>
                  <a:lnTo>
                    <a:pt x="20444" y="24749"/>
                  </a:lnTo>
                  <a:lnTo>
                    <a:pt x="20002" y="24518"/>
                  </a:lnTo>
                  <a:lnTo>
                    <a:pt x="19579" y="24268"/>
                  </a:lnTo>
                  <a:lnTo>
                    <a:pt x="19138" y="23999"/>
                  </a:lnTo>
                  <a:lnTo>
                    <a:pt x="18273" y="23423"/>
                  </a:lnTo>
                  <a:lnTo>
                    <a:pt x="17447" y="22808"/>
                  </a:lnTo>
                  <a:lnTo>
                    <a:pt x="16640" y="22155"/>
                  </a:lnTo>
                  <a:lnTo>
                    <a:pt x="15852" y="21463"/>
                  </a:lnTo>
                  <a:lnTo>
                    <a:pt x="15103" y="20752"/>
                  </a:lnTo>
                  <a:lnTo>
                    <a:pt x="14738" y="20368"/>
                  </a:lnTo>
                  <a:lnTo>
                    <a:pt x="14392" y="20003"/>
                  </a:lnTo>
                  <a:lnTo>
                    <a:pt x="14046" y="19619"/>
                  </a:lnTo>
                  <a:lnTo>
                    <a:pt x="13700" y="19215"/>
                  </a:lnTo>
                  <a:lnTo>
                    <a:pt x="13373" y="18812"/>
                  </a:lnTo>
                  <a:lnTo>
                    <a:pt x="13047" y="18408"/>
                  </a:lnTo>
                  <a:lnTo>
                    <a:pt x="12701" y="17928"/>
                  </a:lnTo>
                  <a:lnTo>
                    <a:pt x="12374" y="17447"/>
                  </a:lnTo>
                  <a:lnTo>
                    <a:pt x="11894" y="16698"/>
                  </a:lnTo>
                  <a:lnTo>
                    <a:pt x="11433" y="15929"/>
                  </a:lnTo>
                  <a:lnTo>
                    <a:pt x="11029" y="15142"/>
                  </a:lnTo>
                  <a:lnTo>
                    <a:pt x="10645" y="14335"/>
                  </a:lnTo>
                  <a:lnTo>
                    <a:pt x="10299" y="13508"/>
                  </a:lnTo>
                  <a:lnTo>
                    <a:pt x="10011" y="12682"/>
                  </a:lnTo>
                  <a:lnTo>
                    <a:pt x="9742" y="11818"/>
                  </a:lnTo>
                  <a:lnTo>
                    <a:pt x="9511" y="10953"/>
                  </a:lnTo>
                  <a:lnTo>
                    <a:pt x="9069" y="9128"/>
                  </a:lnTo>
                  <a:lnTo>
                    <a:pt x="8820" y="8225"/>
                  </a:lnTo>
                  <a:lnTo>
                    <a:pt x="8685" y="7783"/>
                  </a:lnTo>
                  <a:lnTo>
                    <a:pt x="8531" y="7341"/>
                  </a:lnTo>
                  <a:lnTo>
                    <a:pt x="8358" y="6918"/>
                  </a:lnTo>
                  <a:lnTo>
                    <a:pt x="8185" y="6495"/>
                  </a:lnTo>
                  <a:lnTo>
                    <a:pt x="7974" y="6092"/>
                  </a:lnTo>
                  <a:lnTo>
                    <a:pt x="7724" y="5688"/>
                  </a:lnTo>
                  <a:lnTo>
                    <a:pt x="7475" y="5304"/>
                  </a:lnTo>
                  <a:lnTo>
                    <a:pt x="7186" y="4958"/>
                  </a:lnTo>
                  <a:lnTo>
                    <a:pt x="6860" y="4612"/>
                  </a:lnTo>
                  <a:lnTo>
                    <a:pt x="6495" y="4286"/>
                  </a:lnTo>
                  <a:lnTo>
                    <a:pt x="6206" y="4055"/>
                  </a:lnTo>
                  <a:lnTo>
                    <a:pt x="5899" y="3863"/>
                  </a:lnTo>
                  <a:lnTo>
                    <a:pt x="5572" y="3690"/>
                  </a:lnTo>
                  <a:lnTo>
                    <a:pt x="5227" y="3517"/>
                  </a:lnTo>
                  <a:lnTo>
                    <a:pt x="5284" y="3498"/>
                  </a:lnTo>
                  <a:lnTo>
                    <a:pt x="5323" y="3440"/>
                  </a:lnTo>
                  <a:lnTo>
                    <a:pt x="5323" y="3402"/>
                  </a:lnTo>
                  <a:lnTo>
                    <a:pt x="5323" y="3363"/>
                  </a:lnTo>
                  <a:lnTo>
                    <a:pt x="5303" y="3287"/>
                  </a:lnTo>
                  <a:lnTo>
                    <a:pt x="5246" y="3229"/>
                  </a:lnTo>
                  <a:lnTo>
                    <a:pt x="5169" y="3229"/>
                  </a:lnTo>
                  <a:lnTo>
                    <a:pt x="5092" y="3267"/>
                  </a:lnTo>
                  <a:lnTo>
                    <a:pt x="5054" y="3287"/>
                  </a:lnTo>
                  <a:lnTo>
                    <a:pt x="4977" y="3402"/>
                  </a:lnTo>
                  <a:lnTo>
                    <a:pt x="4958" y="3421"/>
                  </a:lnTo>
                  <a:lnTo>
                    <a:pt x="4669" y="3325"/>
                  </a:lnTo>
                  <a:lnTo>
                    <a:pt x="4381" y="3248"/>
                  </a:lnTo>
                  <a:lnTo>
                    <a:pt x="4650" y="3075"/>
                  </a:lnTo>
                  <a:lnTo>
                    <a:pt x="4919" y="2921"/>
                  </a:lnTo>
                  <a:lnTo>
                    <a:pt x="5207" y="2787"/>
                  </a:lnTo>
                  <a:lnTo>
                    <a:pt x="5515" y="2691"/>
                  </a:lnTo>
                  <a:lnTo>
                    <a:pt x="5803" y="2614"/>
                  </a:lnTo>
                  <a:lnTo>
                    <a:pt x="6110" y="2556"/>
                  </a:lnTo>
                  <a:lnTo>
                    <a:pt x="6418" y="2537"/>
                  </a:lnTo>
                  <a:close/>
                  <a:moveTo>
                    <a:pt x="6610" y="366"/>
                  </a:moveTo>
                  <a:lnTo>
                    <a:pt x="7033" y="385"/>
                  </a:lnTo>
                  <a:lnTo>
                    <a:pt x="7436" y="443"/>
                  </a:lnTo>
                  <a:lnTo>
                    <a:pt x="7840" y="558"/>
                  </a:lnTo>
                  <a:lnTo>
                    <a:pt x="8282" y="693"/>
                  </a:lnTo>
                  <a:lnTo>
                    <a:pt x="8685" y="885"/>
                  </a:lnTo>
                  <a:lnTo>
                    <a:pt x="9089" y="1096"/>
                  </a:lnTo>
                  <a:lnTo>
                    <a:pt x="9473" y="1346"/>
                  </a:lnTo>
                  <a:lnTo>
                    <a:pt x="9819" y="1615"/>
                  </a:lnTo>
                  <a:lnTo>
                    <a:pt x="10165" y="1903"/>
                  </a:lnTo>
                  <a:lnTo>
                    <a:pt x="10491" y="2230"/>
                  </a:lnTo>
                  <a:lnTo>
                    <a:pt x="10799" y="2556"/>
                  </a:lnTo>
                  <a:lnTo>
                    <a:pt x="11087" y="2921"/>
                  </a:lnTo>
                  <a:lnTo>
                    <a:pt x="11356" y="3287"/>
                  </a:lnTo>
                  <a:lnTo>
                    <a:pt x="11606" y="3652"/>
                  </a:lnTo>
                  <a:lnTo>
                    <a:pt x="11855" y="4036"/>
                  </a:lnTo>
                  <a:lnTo>
                    <a:pt x="12086" y="4439"/>
                  </a:lnTo>
                  <a:lnTo>
                    <a:pt x="12297" y="4843"/>
                  </a:lnTo>
                  <a:lnTo>
                    <a:pt x="12489" y="5246"/>
                  </a:lnTo>
                  <a:lnTo>
                    <a:pt x="12682" y="5650"/>
                  </a:lnTo>
                  <a:lnTo>
                    <a:pt x="13008" y="6418"/>
                  </a:lnTo>
                  <a:lnTo>
                    <a:pt x="13296" y="7225"/>
                  </a:lnTo>
                  <a:lnTo>
                    <a:pt x="13873" y="8820"/>
                  </a:lnTo>
                  <a:lnTo>
                    <a:pt x="14161" y="9608"/>
                  </a:lnTo>
                  <a:lnTo>
                    <a:pt x="14469" y="10415"/>
                  </a:lnTo>
                  <a:lnTo>
                    <a:pt x="14795" y="11184"/>
                  </a:lnTo>
                  <a:lnTo>
                    <a:pt x="15160" y="11952"/>
                  </a:lnTo>
                  <a:lnTo>
                    <a:pt x="15545" y="12682"/>
                  </a:lnTo>
                  <a:lnTo>
                    <a:pt x="15967" y="13374"/>
                  </a:lnTo>
                  <a:lnTo>
                    <a:pt x="16409" y="14046"/>
                  </a:lnTo>
                  <a:lnTo>
                    <a:pt x="16870" y="14700"/>
                  </a:lnTo>
                  <a:lnTo>
                    <a:pt x="17370" y="15334"/>
                  </a:lnTo>
                  <a:lnTo>
                    <a:pt x="17908" y="15968"/>
                  </a:lnTo>
                  <a:lnTo>
                    <a:pt x="18446" y="16564"/>
                  </a:lnTo>
                  <a:lnTo>
                    <a:pt x="19022" y="17140"/>
                  </a:lnTo>
                  <a:lnTo>
                    <a:pt x="19426" y="17543"/>
                  </a:lnTo>
                  <a:lnTo>
                    <a:pt x="19868" y="17928"/>
                  </a:lnTo>
                  <a:lnTo>
                    <a:pt x="20252" y="18274"/>
                  </a:lnTo>
                  <a:lnTo>
                    <a:pt x="20655" y="18600"/>
                  </a:lnTo>
                  <a:lnTo>
                    <a:pt x="21462" y="19234"/>
                  </a:lnTo>
                  <a:lnTo>
                    <a:pt x="22289" y="19849"/>
                  </a:lnTo>
                  <a:lnTo>
                    <a:pt x="23134" y="20406"/>
                  </a:lnTo>
                  <a:lnTo>
                    <a:pt x="23999" y="20964"/>
                  </a:lnTo>
                  <a:lnTo>
                    <a:pt x="24883" y="21482"/>
                  </a:lnTo>
                  <a:lnTo>
                    <a:pt x="25766" y="22001"/>
                  </a:lnTo>
                  <a:lnTo>
                    <a:pt x="26650" y="22520"/>
                  </a:lnTo>
                  <a:lnTo>
                    <a:pt x="28130" y="23365"/>
                  </a:lnTo>
                  <a:lnTo>
                    <a:pt x="29609" y="24230"/>
                  </a:lnTo>
                  <a:lnTo>
                    <a:pt x="30013" y="24480"/>
                  </a:lnTo>
                  <a:lnTo>
                    <a:pt x="30416" y="24749"/>
                  </a:lnTo>
                  <a:lnTo>
                    <a:pt x="30820" y="25037"/>
                  </a:lnTo>
                  <a:lnTo>
                    <a:pt x="31223" y="25344"/>
                  </a:lnTo>
                  <a:lnTo>
                    <a:pt x="31588" y="25671"/>
                  </a:lnTo>
                  <a:lnTo>
                    <a:pt x="31953" y="26017"/>
                  </a:lnTo>
                  <a:lnTo>
                    <a:pt x="32280" y="26363"/>
                  </a:lnTo>
                  <a:lnTo>
                    <a:pt x="32587" y="26747"/>
                  </a:lnTo>
                  <a:lnTo>
                    <a:pt x="32856" y="27151"/>
                  </a:lnTo>
                  <a:lnTo>
                    <a:pt x="33087" y="27554"/>
                  </a:lnTo>
                  <a:lnTo>
                    <a:pt x="33183" y="27765"/>
                  </a:lnTo>
                  <a:lnTo>
                    <a:pt x="33279" y="27996"/>
                  </a:lnTo>
                  <a:lnTo>
                    <a:pt x="33356" y="28207"/>
                  </a:lnTo>
                  <a:lnTo>
                    <a:pt x="33414" y="28438"/>
                  </a:lnTo>
                  <a:lnTo>
                    <a:pt x="33452" y="28668"/>
                  </a:lnTo>
                  <a:lnTo>
                    <a:pt x="33491" y="28899"/>
                  </a:lnTo>
                  <a:lnTo>
                    <a:pt x="33529" y="29149"/>
                  </a:lnTo>
                  <a:lnTo>
                    <a:pt x="33529" y="29399"/>
                  </a:lnTo>
                  <a:lnTo>
                    <a:pt x="33529" y="29648"/>
                  </a:lnTo>
                  <a:lnTo>
                    <a:pt x="33491" y="29898"/>
                  </a:lnTo>
                  <a:lnTo>
                    <a:pt x="33452" y="30148"/>
                  </a:lnTo>
                  <a:lnTo>
                    <a:pt x="33394" y="30417"/>
                  </a:lnTo>
                  <a:lnTo>
                    <a:pt x="33337" y="30648"/>
                  </a:lnTo>
                  <a:lnTo>
                    <a:pt x="33260" y="30859"/>
                  </a:lnTo>
                  <a:lnTo>
                    <a:pt x="33183" y="31089"/>
                  </a:lnTo>
                  <a:lnTo>
                    <a:pt x="33087" y="31282"/>
                  </a:lnTo>
                  <a:lnTo>
                    <a:pt x="32972" y="31493"/>
                  </a:lnTo>
                  <a:lnTo>
                    <a:pt x="32876" y="31685"/>
                  </a:lnTo>
                  <a:lnTo>
                    <a:pt x="32626" y="32031"/>
                  </a:lnTo>
                  <a:lnTo>
                    <a:pt x="32338" y="32358"/>
                  </a:lnTo>
                  <a:lnTo>
                    <a:pt x="32049" y="32646"/>
                  </a:lnTo>
                  <a:lnTo>
                    <a:pt x="31704" y="32896"/>
                  </a:lnTo>
                  <a:lnTo>
                    <a:pt x="31358" y="33107"/>
                  </a:lnTo>
                  <a:lnTo>
                    <a:pt x="30993" y="33280"/>
                  </a:lnTo>
                  <a:lnTo>
                    <a:pt x="30589" y="33434"/>
                  </a:lnTo>
                  <a:lnTo>
                    <a:pt x="30186" y="33549"/>
                  </a:lnTo>
                  <a:lnTo>
                    <a:pt x="29763" y="33607"/>
                  </a:lnTo>
                  <a:lnTo>
                    <a:pt x="29340" y="33645"/>
                  </a:lnTo>
                  <a:lnTo>
                    <a:pt x="28918" y="33645"/>
                  </a:lnTo>
                  <a:lnTo>
                    <a:pt x="28476" y="33607"/>
                  </a:lnTo>
                  <a:lnTo>
                    <a:pt x="28034" y="33530"/>
                  </a:lnTo>
                  <a:lnTo>
                    <a:pt x="28264" y="33280"/>
                  </a:lnTo>
                  <a:lnTo>
                    <a:pt x="28456" y="32992"/>
                  </a:lnTo>
                  <a:lnTo>
                    <a:pt x="28629" y="32703"/>
                  </a:lnTo>
                  <a:lnTo>
                    <a:pt x="28745" y="32377"/>
                  </a:lnTo>
                  <a:lnTo>
                    <a:pt x="29071" y="32300"/>
                  </a:lnTo>
                  <a:lnTo>
                    <a:pt x="29379" y="32185"/>
                  </a:lnTo>
                  <a:lnTo>
                    <a:pt x="29667" y="32050"/>
                  </a:lnTo>
                  <a:lnTo>
                    <a:pt x="29955" y="31877"/>
                  </a:lnTo>
                  <a:lnTo>
                    <a:pt x="30205" y="31685"/>
                  </a:lnTo>
                  <a:lnTo>
                    <a:pt x="30435" y="31474"/>
                  </a:lnTo>
                  <a:lnTo>
                    <a:pt x="30647" y="31224"/>
                  </a:lnTo>
                  <a:lnTo>
                    <a:pt x="30839" y="30974"/>
                  </a:lnTo>
                  <a:lnTo>
                    <a:pt x="30993" y="30705"/>
                  </a:lnTo>
                  <a:lnTo>
                    <a:pt x="31127" y="30398"/>
                  </a:lnTo>
                  <a:lnTo>
                    <a:pt x="31242" y="30110"/>
                  </a:lnTo>
                  <a:lnTo>
                    <a:pt x="31339" y="29783"/>
                  </a:lnTo>
                  <a:lnTo>
                    <a:pt x="31396" y="29456"/>
                  </a:lnTo>
                  <a:lnTo>
                    <a:pt x="31435" y="29130"/>
                  </a:lnTo>
                  <a:lnTo>
                    <a:pt x="31435" y="28803"/>
                  </a:lnTo>
                  <a:lnTo>
                    <a:pt x="31415" y="28457"/>
                  </a:lnTo>
                  <a:lnTo>
                    <a:pt x="31319" y="28034"/>
                  </a:lnTo>
                  <a:lnTo>
                    <a:pt x="31204" y="27612"/>
                  </a:lnTo>
                  <a:lnTo>
                    <a:pt x="31050" y="27208"/>
                  </a:lnTo>
                  <a:lnTo>
                    <a:pt x="30858" y="26824"/>
                  </a:lnTo>
                  <a:lnTo>
                    <a:pt x="30647" y="26440"/>
                  </a:lnTo>
                  <a:lnTo>
                    <a:pt x="30378" y="26075"/>
                  </a:lnTo>
                  <a:lnTo>
                    <a:pt x="30109" y="25729"/>
                  </a:lnTo>
                  <a:lnTo>
                    <a:pt x="29801" y="25402"/>
                  </a:lnTo>
                  <a:lnTo>
                    <a:pt x="29475" y="25114"/>
                  </a:lnTo>
                  <a:lnTo>
                    <a:pt x="29129" y="24826"/>
                  </a:lnTo>
                  <a:lnTo>
                    <a:pt x="28764" y="24557"/>
                  </a:lnTo>
                  <a:lnTo>
                    <a:pt x="28380" y="24326"/>
                  </a:lnTo>
                  <a:lnTo>
                    <a:pt x="27995" y="24115"/>
                  </a:lnTo>
                  <a:lnTo>
                    <a:pt x="27611" y="23923"/>
                  </a:lnTo>
                  <a:lnTo>
                    <a:pt x="27207" y="23769"/>
                  </a:lnTo>
                  <a:lnTo>
                    <a:pt x="26804" y="23634"/>
                  </a:lnTo>
                  <a:lnTo>
                    <a:pt x="26785" y="23634"/>
                  </a:lnTo>
                  <a:lnTo>
                    <a:pt x="26708" y="23461"/>
                  </a:lnTo>
                  <a:lnTo>
                    <a:pt x="26612" y="23308"/>
                  </a:lnTo>
                  <a:lnTo>
                    <a:pt x="26477" y="23192"/>
                  </a:lnTo>
                  <a:lnTo>
                    <a:pt x="26401" y="23135"/>
                  </a:lnTo>
                  <a:lnTo>
                    <a:pt x="26324" y="23096"/>
                  </a:lnTo>
                  <a:lnTo>
                    <a:pt x="26208" y="23058"/>
                  </a:lnTo>
                  <a:lnTo>
                    <a:pt x="26093" y="23039"/>
                  </a:lnTo>
                  <a:lnTo>
                    <a:pt x="25978" y="23058"/>
                  </a:lnTo>
                  <a:lnTo>
                    <a:pt x="25863" y="23096"/>
                  </a:lnTo>
                  <a:lnTo>
                    <a:pt x="25843" y="23116"/>
                  </a:lnTo>
                  <a:lnTo>
                    <a:pt x="25824" y="23154"/>
                  </a:lnTo>
                  <a:lnTo>
                    <a:pt x="25805" y="23231"/>
                  </a:lnTo>
                  <a:lnTo>
                    <a:pt x="25824" y="23288"/>
                  </a:lnTo>
                  <a:lnTo>
                    <a:pt x="25863" y="23327"/>
                  </a:lnTo>
                  <a:lnTo>
                    <a:pt x="25882" y="23346"/>
                  </a:lnTo>
                  <a:lnTo>
                    <a:pt x="26035" y="23346"/>
                  </a:lnTo>
                  <a:lnTo>
                    <a:pt x="26132" y="23365"/>
                  </a:lnTo>
                  <a:lnTo>
                    <a:pt x="26228" y="23404"/>
                  </a:lnTo>
                  <a:lnTo>
                    <a:pt x="26304" y="23461"/>
                  </a:lnTo>
                  <a:lnTo>
                    <a:pt x="26381" y="23538"/>
                  </a:lnTo>
                  <a:lnTo>
                    <a:pt x="26439" y="23615"/>
                  </a:lnTo>
                  <a:lnTo>
                    <a:pt x="26477" y="23711"/>
                  </a:lnTo>
                  <a:lnTo>
                    <a:pt x="26477" y="23807"/>
                  </a:lnTo>
                  <a:lnTo>
                    <a:pt x="26477" y="23942"/>
                  </a:lnTo>
                  <a:lnTo>
                    <a:pt x="26439" y="24076"/>
                  </a:lnTo>
                  <a:lnTo>
                    <a:pt x="26362" y="24192"/>
                  </a:lnTo>
                  <a:lnTo>
                    <a:pt x="26285" y="24288"/>
                  </a:lnTo>
                  <a:lnTo>
                    <a:pt x="26189" y="24384"/>
                  </a:lnTo>
                  <a:lnTo>
                    <a:pt x="26074" y="24480"/>
                  </a:lnTo>
                  <a:lnTo>
                    <a:pt x="25863" y="24614"/>
                  </a:lnTo>
                  <a:lnTo>
                    <a:pt x="25824" y="24653"/>
                  </a:lnTo>
                  <a:lnTo>
                    <a:pt x="25805" y="24672"/>
                  </a:lnTo>
                  <a:lnTo>
                    <a:pt x="25805" y="24710"/>
                  </a:lnTo>
                  <a:lnTo>
                    <a:pt x="25824" y="24749"/>
                  </a:lnTo>
                  <a:lnTo>
                    <a:pt x="25267" y="24749"/>
                  </a:lnTo>
                  <a:lnTo>
                    <a:pt x="24748" y="24710"/>
                  </a:lnTo>
                  <a:lnTo>
                    <a:pt x="24268" y="24633"/>
                  </a:lnTo>
                  <a:lnTo>
                    <a:pt x="23787" y="24499"/>
                  </a:lnTo>
                  <a:lnTo>
                    <a:pt x="23345" y="24345"/>
                  </a:lnTo>
                  <a:lnTo>
                    <a:pt x="22923" y="24153"/>
                  </a:lnTo>
                  <a:lnTo>
                    <a:pt x="22519" y="23923"/>
                  </a:lnTo>
                  <a:lnTo>
                    <a:pt x="22135" y="23654"/>
                  </a:lnTo>
                  <a:lnTo>
                    <a:pt x="21770" y="23385"/>
                  </a:lnTo>
                  <a:lnTo>
                    <a:pt x="21405" y="23058"/>
                  </a:lnTo>
                  <a:lnTo>
                    <a:pt x="21059" y="22731"/>
                  </a:lnTo>
                  <a:lnTo>
                    <a:pt x="20732" y="22366"/>
                  </a:lnTo>
                  <a:lnTo>
                    <a:pt x="20406" y="22001"/>
                  </a:lnTo>
                  <a:lnTo>
                    <a:pt x="20098" y="21598"/>
                  </a:lnTo>
                  <a:lnTo>
                    <a:pt x="19791" y="21194"/>
                  </a:lnTo>
                  <a:lnTo>
                    <a:pt x="19503" y="20771"/>
                  </a:lnTo>
                  <a:lnTo>
                    <a:pt x="19176" y="20291"/>
                  </a:lnTo>
                  <a:lnTo>
                    <a:pt x="18830" y="19849"/>
                  </a:lnTo>
                  <a:lnTo>
                    <a:pt x="18465" y="19407"/>
                  </a:lnTo>
                  <a:lnTo>
                    <a:pt x="18273" y="19196"/>
                  </a:lnTo>
                  <a:lnTo>
                    <a:pt x="18081" y="19004"/>
                  </a:lnTo>
                  <a:lnTo>
                    <a:pt x="17869" y="18831"/>
                  </a:lnTo>
                  <a:lnTo>
                    <a:pt x="17658" y="18658"/>
                  </a:lnTo>
                  <a:lnTo>
                    <a:pt x="17427" y="18485"/>
                  </a:lnTo>
                  <a:lnTo>
                    <a:pt x="17197" y="18350"/>
                  </a:lnTo>
                  <a:lnTo>
                    <a:pt x="16947" y="18216"/>
                  </a:lnTo>
                  <a:lnTo>
                    <a:pt x="16697" y="18101"/>
                  </a:lnTo>
                  <a:lnTo>
                    <a:pt x="16428" y="18005"/>
                  </a:lnTo>
                  <a:lnTo>
                    <a:pt x="16140" y="17928"/>
                  </a:lnTo>
                  <a:lnTo>
                    <a:pt x="15621" y="17832"/>
                  </a:lnTo>
                  <a:lnTo>
                    <a:pt x="15103" y="17755"/>
                  </a:lnTo>
                  <a:lnTo>
                    <a:pt x="14603" y="17678"/>
                  </a:lnTo>
                  <a:lnTo>
                    <a:pt x="14372" y="17620"/>
                  </a:lnTo>
                  <a:lnTo>
                    <a:pt x="14142" y="17543"/>
                  </a:lnTo>
                  <a:lnTo>
                    <a:pt x="13931" y="17467"/>
                  </a:lnTo>
                  <a:lnTo>
                    <a:pt x="13719" y="17351"/>
                  </a:lnTo>
                  <a:lnTo>
                    <a:pt x="13527" y="17217"/>
                  </a:lnTo>
                  <a:lnTo>
                    <a:pt x="13354" y="17063"/>
                  </a:lnTo>
                  <a:lnTo>
                    <a:pt x="13181" y="16871"/>
                  </a:lnTo>
                  <a:lnTo>
                    <a:pt x="13027" y="16660"/>
                  </a:lnTo>
                  <a:lnTo>
                    <a:pt x="12893" y="16391"/>
                  </a:lnTo>
                  <a:lnTo>
                    <a:pt x="12778" y="16083"/>
                  </a:lnTo>
                  <a:lnTo>
                    <a:pt x="12720" y="15891"/>
                  </a:lnTo>
                  <a:lnTo>
                    <a:pt x="12682" y="15699"/>
                  </a:lnTo>
                  <a:lnTo>
                    <a:pt x="12624" y="15295"/>
                  </a:lnTo>
                  <a:lnTo>
                    <a:pt x="12605" y="14892"/>
                  </a:lnTo>
                  <a:lnTo>
                    <a:pt x="12624" y="14488"/>
                  </a:lnTo>
                  <a:lnTo>
                    <a:pt x="12662" y="13681"/>
                  </a:lnTo>
                  <a:lnTo>
                    <a:pt x="12682" y="13278"/>
                  </a:lnTo>
                  <a:lnTo>
                    <a:pt x="12701" y="12874"/>
                  </a:lnTo>
                  <a:lnTo>
                    <a:pt x="12682" y="12548"/>
                  </a:lnTo>
                  <a:lnTo>
                    <a:pt x="12624" y="12221"/>
                  </a:lnTo>
                  <a:lnTo>
                    <a:pt x="12547" y="11894"/>
                  </a:lnTo>
                  <a:lnTo>
                    <a:pt x="12451" y="11587"/>
                  </a:lnTo>
                  <a:lnTo>
                    <a:pt x="12336" y="11299"/>
                  </a:lnTo>
                  <a:lnTo>
                    <a:pt x="12220" y="11011"/>
                  </a:lnTo>
                  <a:lnTo>
                    <a:pt x="11932" y="10453"/>
                  </a:lnTo>
                  <a:lnTo>
                    <a:pt x="11625" y="9896"/>
                  </a:lnTo>
                  <a:lnTo>
                    <a:pt x="11356" y="9339"/>
                  </a:lnTo>
                  <a:lnTo>
                    <a:pt x="11221" y="9051"/>
                  </a:lnTo>
                  <a:lnTo>
                    <a:pt x="11106" y="8743"/>
                  </a:lnTo>
                  <a:lnTo>
                    <a:pt x="11010" y="8455"/>
                  </a:lnTo>
                  <a:lnTo>
                    <a:pt x="10933" y="8128"/>
                  </a:lnTo>
                  <a:lnTo>
                    <a:pt x="10972" y="8090"/>
                  </a:lnTo>
                  <a:lnTo>
                    <a:pt x="11029" y="8032"/>
                  </a:lnTo>
                  <a:lnTo>
                    <a:pt x="11087" y="7975"/>
                  </a:lnTo>
                  <a:lnTo>
                    <a:pt x="11144" y="7936"/>
                  </a:lnTo>
                  <a:lnTo>
                    <a:pt x="11221" y="7917"/>
                  </a:lnTo>
                  <a:lnTo>
                    <a:pt x="11298" y="7917"/>
                  </a:lnTo>
                  <a:lnTo>
                    <a:pt x="11356" y="7936"/>
                  </a:lnTo>
                  <a:lnTo>
                    <a:pt x="11529" y="7994"/>
                  </a:lnTo>
                  <a:lnTo>
                    <a:pt x="11682" y="8109"/>
                  </a:lnTo>
                  <a:lnTo>
                    <a:pt x="11855" y="8263"/>
                  </a:lnTo>
                  <a:lnTo>
                    <a:pt x="12009" y="8455"/>
                  </a:lnTo>
                  <a:lnTo>
                    <a:pt x="12182" y="8666"/>
                  </a:lnTo>
                  <a:lnTo>
                    <a:pt x="12489" y="9108"/>
                  </a:lnTo>
                  <a:lnTo>
                    <a:pt x="12758" y="9550"/>
                  </a:lnTo>
                  <a:lnTo>
                    <a:pt x="12951" y="9935"/>
                  </a:lnTo>
                  <a:lnTo>
                    <a:pt x="13066" y="10146"/>
                  </a:lnTo>
                  <a:lnTo>
                    <a:pt x="13181" y="10530"/>
                  </a:lnTo>
                  <a:lnTo>
                    <a:pt x="13277" y="10915"/>
                  </a:lnTo>
                  <a:lnTo>
                    <a:pt x="13469" y="11683"/>
                  </a:lnTo>
                  <a:lnTo>
                    <a:pt x="13642" y="12317"/>
                  </a:lnTo>
                  <a:lnTo>
                    <a:pt x="13854" y="12913"/>
                  </a:lnTo>
                  <a:lnTo>
                    <a:pt x="14103" y="13508"/>
                  </a:lnTo>
                  <a:lnTo>
                    <a:pt x="14238" y="13777"/>
                  </a:lnTo>
                  <a:lnTo>
                    <a:pt x="14392" y="14066"/>
                  </a:lnTo>
                  <a:lnTo>
                    <a:pt x="14565" y="14354"/>
                  </a:lnTo>
                  <a:lnTo>
                    <a:pt x="14757" y="14642"/>
                  </a:lnTo>
                  <a:lnTo>
                    <a:pt x="14949" y="14911"/>
                  </a:lnTo>
                  <a:lnTo>
                    <a:pt x="15141" y="15161"/>
                  </a:lnTo>
                  <a:lnTo>
                    <a:pt x="15352" y="15411"/>
                  </a:lnTo>
                  <a:lnTo>
                    <a:pt x="15564" y="15660"/>
                  </a:lnTo>
                  <a:lnTo>
                    <a:pt x="16025" y="16102"/>
                  </a:lnTo>
                  <a:lnTo>
                    <a:pt x="16505" y="16544"/>
                  </a:lnTo>
                  <a:lnTo>
                    <a:pt x="17005" y="16948"/>
                  </a:lnTo>
                  <a:lnTo>
                    <a:pt x="17524" y="17351"/>
                  </a:lnTo>
                  <a:lnTo>
                    <a:pt x="18062" y="17736"/>
                  </a:lnTo>
                  <a:lnTo>
                    <a:pt x="18523" y="18081"/>
                  </a:lnTo>
                  <a:lnTo>
                    <a:pt x="18945" y="18408"/>
                  </a:lnTo>
                  <a:lnTo>
                    <a:pt x="19330" y="18735"/>
                  </a:lnTo>
                  <a:lnTo>
                    <a:pt x="19695" y="19081"/>
                  </a:lnTo>
                  <a:lnTo>
                    <a:pt x="20041" y="19426"/>
                  </a:lnTo>
                  <a:lnTo>
                    <a:pt x="20367" y="19830"/>
                  </a:lnTo>
                  <a:lnTo>
                    <a:pt x="20675" y="20253"/>
                  </a:lnTo>
                  <a:lnTo>
                    <a:pt x="20982" y="20714"/>
                  </a:lnTo>
                  <a:lnTo>
                    <a:pt x="21328" y="21252"/>
                  </a:lnTo>
                  <a:lnTo>
                    <a:pt x="21655" y="21771"/>
                  </a:lnTo>
                  <a:lnTo>
                    <a:pt x="21847" y="22020"/>
                  </a:lnTo>
                  <a:lnTo>
                    <a:pt x="22039" y="22270"/>
                  </a:lnTo>
                  <a:lnTo>
                    <a:pt x="22269" y="22501"/>
                  </a:lnTo>
                  <a:lnTo>
                    <a:pt x="22500" y="22712"/>
                  </a:lnTo>
                  <a:lnTo>
                    <a:pt x="22692" y="22847"/>
                  </a:lnTo>
                  <a:lnTo>
                    <a:pt x="22884" y="22981"/>
                  </a:lnTo>
                  <a:lnTo>
                    <a:pt x="23076" y="23096"/>
                  </a:lnTo>
                  <a:lnTo>
                    <a:pt x="23288" y="23192"/>
                  </a:lnTo>
                  <a:lnTo>
                    <a:pt x="23480" y="23288"/>
                  </a:lnTo>
                  <a:lnTo>
                    <a:pt x="23691" y="23385"/>
                  </a:lnTo>
                  <a:lnTo>
                    <a:pt x="23903" y="23442"/>
                  </a:lnTo>
                  <a:lnTo>
                    <a:pt x="24114" y="23500"/>
                  </a:lnTo>
                  <a:lnTo>
                    <a:pt x="24556" y="23577"/>
                  </a:lnTo>
                  <a:lnTo>
                    <a:pt x="24998" y="23615"/>
                  </a:lnTo>
                  <a:lnTo>
                    <a:pt x="25440" y="23615"/>
                  </a:lnTo>
                  <a:lnTo>
                    <a:pt x="25901" y="23577"/>
                  </a:lnTo>
                  <a:lnTo>
                    <a:pt x="25939" y="23557"/>
                  </a:lnTo>
                  <a:lnTo>
                    <a:pt x="25959" y="23538"/>
                  </a:lnTo>
                  <a:lnTo>
                    <a:pt x="25978" y="23481"/>
                  </a:lnTo>
                  <a:lnTo>
                    <a:pt x="25959" y="23423"/>
                  </a:lnTo>
                  <a:lnTo>
                    <a:pt x="25920" y="23385"/>
                  </a:lnTo>
                  <a:lnTo>
                    <a:pt x="25882" y="23365"/>
                  </a:lnTo>
                  <a:lnTo>
                    <a:pt x="25574" y="23385"/>
                  </a:lnTo>
                  <a:lnTo>
                    <a:pt x="25267" y="23365"/>
                  </a:lnTo>
                  <a:lnTo>
                    <a:pt x="24979" y="23346"/>
                  </a:lnTo>
                  <a:lnTo>
                    <a:pt x="24690" y="23308"/>
                  </a:lnTo>
                  <a:lnTo>
                    <a:pt x="24402" y="23250"/>
                  </a:lnTo>
                  <a:lnTo>
                    <a:pt x="24133" y="23173"/>
                  </a:lnTo>
                  <a:lnTo>
                    <a:pt x="23864" y="23077"/>
                  </a:lnTo>
                  <a:lnTo>
                    <a:pt x="23595" y="22962"/>
                  </a:lnTo>
                  <a:lnTo>
                    <a:pt x="23345" y="22847"/>
                  </a:lnTo>
                  <a:lnTo>
                    <a:pt x="23096" y="22693"/>
                  </a:lnTo>
                  <a:lnTo>
                    <a:pt x="22865" y="22539"/>
                  </a:lnTo>
                  <a:lnTo>
                    <a:pt x="22635" y="22366"/>
                  </a:lnTo>
                  <a:lnTo>
                    <a:pt x="22423" y="22155"/>
                  </a:lnTo>
                  <a:lnTo>
                    <a:pt x="22212" y="21944"/>
                  </a:lnTo>
                  <a:lnTo>
                    <a:pt x="22020" y="21713"/>
                  </a:lnTo>
                  <a:lnTo>
                    <a:pt x="21847" y="21463"/>
                  </a:lnTo>
                  <a:lnTo>
                    <a:pt x="21655" y="21175"/>
                  </a:lnTo>
                  <a:lnTo>
                    <a:pt x="21462" y="20887"/>
                  </a:lnTo>
                  <a:lnTo>
                    <a:pt x="21117" y="20291"/>
                  </a:lnTo>
                  <a:lnTo>
                    <a:pt x="20944" y="20003"/>
                  </a:lnTo>
                  <a:lnTo>
                    <a:pt x="20771" y="19715"/>
                  </a:lnTo>
                  <a:lnTo>
                    <a:pt x="20579" y="19426"/>
                  </a:lnTo>
                  <a:lnTo>
                    <a:pt x="20348" y="19157"/>
                  </a:lnTo>
                  <a:lnTo>
                    <a:pt x="20156" y="18946"/>
                  </a:lnTo>
                  <a:lnTo>
                    <a:pt x="19945" y="18735"/>
                  </a:lnTo>
                  <a:lnTo>
                    <a:pt x="19503" y="18331"/>
                  </a:lnTo>
                  <a:lnTo>
                    <a:pt x="18926" y="17851"/>
                  </a:lnTo>
                  <a:lnTo>
                    <a:pt x="18311" y="17390"/>
                  </a:lnTo>
                  <a:lnTo>
                    <a:pt x="17716" y="16948"/>
                  </a:lnTo>
                  <a:lnTo>
                    <a:pt x="17101" y="16487"/>
                  </a:lnTo>
                  <a:lnTo>
                    <a:pt x="16505" y="16006"/>
                  </a:lnTo>
                  <a:lnTo>
                    <a:pt x="16236" y="15757"/>
                  </a:lnTo>
                  <a:lnTo>
                    <a:pt x="15948" y="15507"/>
                  </a:lnTo>
                  <a:lnTo>
                    <a:pt x="15698" y="15238"/>
                  </a:lnTo>
                  <a:lnTo>
                    <a:pt x="15448" y="14930"/>
                  </a:lnTo>
                  <a:lnTo>
                    <a:pt x="15199" y="14642"/>
                  </a:lnTo>
                  <a:lnTo>
                    <a:pt x="14987" y="14315"/>
                  </a:lnTo>
                  <a:lnTo>
                    <a:pt x="14795" y="13989"/>
                  </a:lnTo>
                  <a:lnTo>
                    <a:pt x="14622" y="13643"/>
                  </a:lnTo>
                  <a:lnTo>
                    <a:pt x="14469" y="13297"/>
                  </a:lnTo>
                  <a:lnTo>
                    <a:pt x="14334" y="12932"/>
                  </a:lnTo>
                  <a:lnTo>
                    <a:pt x="14123" y="12202"/>
                  </a:lnTo>
                  <a:lnTo>
                    <a:pt x="13911" y="11453"/>
                  </a:lnTo>
                  <a:lnTo>
                    <a:pt x="13700" y="10722"/>
                  </a:lnTo>
                  <a:lnTo>
                    <a:pt x="13585" y="10357"/>
                  </a:lnTo>
                  <a:lnTo>
                    <a:pt x="13450" y="10011"/>
                  </a:lnTo>
                  <a:lnTo>
                    <a:pt x="13316" y="9666"/>
                  </a:lnTo>
                  <a:lnTo>
                    <a:pt x="13143" y="9339"/>
                  </a:lnTo>
                  <a:lnTo>
                    <a:pt x="12951" y="9012"/>
                  </a:lnTo>
                  <a:lnTo>
                    <a:pt x="12739" y="8705"/>
                  </a:lnTo>
                  <a:lnTo>
                    <a:pt x="12509" y="8474"/>
                  </a:lnTo>
                  <a:lnTo>
                    <a:pt x="12355" y="8321"/>
                  </a:lnTo>
                  <a:lnTo>
                    <a:pt x="12201" y="8167"/>
                  </a:lnTo>
                  <a:lnTo>
                    <a:pt x="12009" y="8032"/>
                  </a:lnTo>
                  <a:lnTo>
                    <a:pt x="11817" y="7898"/>
                  </a:lnTo>
                  <a:lnTo>
                    <a:pt x="11606" y="7802"/>
                  </a:lnTo>
                  <a:lnTo>
                    <a:pt x="11413" y="7725"/>
                  </a:lnTo>
                  <a:lnTo>
                    <a:pt x="11413" y="7648"/>
                  </a:lnTo>
                  <a:lnTo>
                    <a:pt x="11356" y="7264"/>
                  </a:lnTo>
                  <a:lnTo>
                    <a:pt x="11279" y="6880"/>
                  </a:lnTo>
                  <a:lnTo>
                    <a:pt x="11183" y="6495"/>
                  </a:lnTo>
                  <a:lnTo>
                    <a:pt x="11068" y="6111"/>
                  </a:lnTo>
                  <a:lnTo>
                    <a:pt x="10933" y="5727"/>
                  </a:lnTo>
                  <a:lnTo>
                    <a:pt x="10779" y="5342"/>
                  </a:lnTo>
                  <a:lnTo>
                    <a:pt x="10626" y="4977"/>
                  </a:lnTo>
                  <a:lnTo>
                    <a:pt x="10434" y="4632"/>
                  </a:lnTo>
                  <a:lnTo>
                    <a:pt x="10222" y="4286"/>
                  </a:lnTo>
                  <a:lnTo>
                    <a:pt x="9992" y="3959"/>
                  </a:lnTo>
                  <a:lnTo>
                    <a:pt x="9742" y="3652"/>
                  </a:lnTo>
                  <a:lnTo>
                    <a:pt x="9473" y="3363"/>
                  </a:lnTo>
                  <a:lnTo>
                    <a:pt x="9185" y="3094"/>
                  </a:lnTo>
                  <a:lnTo>
                    <a:pt x="8858" y="2864"/>
                  </a:lnTo>
                  <a:lnTo>
                    <a:pt x="8531" y="2652"/>
                  </a:lnTo>
                  <a:lnTo>
                    <a:pt x="8166" y="2460"/>
                  </a:lnTo>
                  <a:lnTo>
                    <a:pt x="7897" y="2364"/>
                  </a:lnTo>
                  <a:lnTo>
                    <a:pt x="7609" y="2268"/>
                  </a:lnTo>
                  <a:lnTo>
                    <a:pt x="7340" y="2211"/>
                  </a:lnTo>
                  <a:lnTo>
                    <a:pt x="7052" y="2153"/>
                  </a:lnTo>
                  <a:lnTo>
                    <a:pt x="6783" y="2134"/>
                  </a:lnTo>
                  <a:lnTo>
                    <a:pt x="6495" y="2114"/>
                  </a:lnTo>
                  <a:lnTo>
                    <a:pt x="6226" y="2134"/>
                  </a:lnTo>
                  <a:lnTo>
                    <a:pt x="5937" y="2172"/>
                  </a:lnTo>
                  <a:lnTo>
                    <a:pt x="5668" y="2211"/>
                  </a:lnTo>
                  <a:lnTo>
                    <a:pt x="5399" y="2287"/>
                  </a:lnTo>
                  <a:lnTo>
                    <a:pt x="5150" y="2383"/>
                  </a:lnTo>
                  <a:lnTo>
                    <a:pt x="4900" y="2499"/>
                  </a:lnTo>
                  <a:lnTo>
                    <a:pt x="4669" y="2652"/>
                  </a:lnTo>
                  <a:lnTo>
                    <a:pt x="4439" y="2806"/>
                  </a:lnTo>
                  <a:lnTo>
                    <a:pt x="4227" y="2998"/>
                  </a:lnTo>
                  <a:lnTo>
                    <a:pt x="4016" y="3190"/>
                  </a:lnTo>
                  <a:lnTo>
                    <a:pt x="3670" y="3171"/>
                  </a:lnTo>
                  <a:lnTo>
                    <a:pt x="3305" y="3171"/>
                  </a:lnTo>
                  <a:lnTo>
                    <a:pt x="2940" y="3210"/>
                  </a:lnTo>
                  <a:lnTo>
                    <a:pt x="2594" y="3287"/>
                  </a:lnTo>
                  <a:lnTo>
                    <a:pt x="2633" y="3075"/>
                  </a:lnTo>
                  <a:lnTo>
                    <a:pt x="2709" y="2883"/>
                  </a:lnTo>
                  <a:lnTo>
                    <a:pt x="2786" y="2672"/>
                  </a:lnTo>
                  <a:lnTo>
                    <a:pt x="2863" y="2499"/>
                  </a:lnTo>
                  <a:lnTo>
                    <a:pt x="2978" y="2307"/>
                  </a:lnTo>
                  <a:lnTo>
                    <a:pt x="3075" y="2153"/>
                  </a:lnTo>
                  <a:lnTo>
                    <a:pt x="3190" y="1980"/>
                  </a:lnTo>
                  <a:lnTo>
                    <a:pt x="3324" y="1826"/>
                  </a:lnTo>
                  <a:lnTo>
                    <a:pt x="3593" y="1519"/>
                  </a:lnTo>
                  <a:lnTo>
                    <a:pt x="3920" y="1269"/>
                  </a:lnTo>
                  <a:lnTo>
                    <a:pt x="4247" y="1038"/>
                  </a:lnTo>
                  <a:lnTo>
                    <a:pt x="4612" y="827"/>
                  </a:lnTo>
                  <a:lnTo>
                    <a:pt x="4977" y="673"/>
                  </a:lnTo>
                  <a:lnTo>
                    <a:pt x="5380" y="539"/>
                  </a:lnTo>
                  <a:lnTo>
                    <a:pt x="5784" y="443"/>
                  </a:lnTo>
                  <a:lnTo>
                    <a:pt x="6187" y="385"/>
                  </a:lnTo>
                  <a:lnTo>
                    <a:pt x="6610" y="366"/>
                  </a:lnTo>
                  <a:close/>
                  <a:moveTo>
                    <a:pt x="3843" y="3671"/>
                  </a:moveTo>
                  <a:lnTo>
                    <a:pt x="4074" y="3690"/>
                  </a:lnTo>
                  <a:lnTo>
                    <a:pt x="4323" y="3709"/>
                  </a:lnTo>
                  <a:lnTo>
                    <a:pt x="4554" y="3767"/>
                  </a:lnTo>
                  <a:lnTo>
                    <a:pt x="4785" y="3825"/>
                  </a:lnTo>
                  <a:lnTo>
                    <a:pt x="5015" y="3882"/>
                  </a:lnTo>
                  <a:lnTo>
                    <a:pt x="5246" y="3978"/>
                  </a:lnTo>
                  <a:lnTo>
                    <a:pt x="5476" y="4074"/>
                  </a:lnTo>
                  <a:lnTo>
                    <a:pt x="5688" y="4190"/>
                  </a:lnTo>
                  <a:lnTo>
                    <a:pt x="5880" y="4324"/>
                  </a:lnTo>
                  <a:lnTo>
                    <a:pt x="6072" y="4459"/>
                  </a:lnTo>
                  <a:lnTo>
                    <a:pt x="6437" y="4747"/>
                  </a:lnTo>
                  <a:lnTo>
                    <a:pt x="6764" y="5073"/>
                  </a:lnTo>
                  <a:lnTo>
                    <a:pt x="7052" y="5419"/>
                  </a:lnTo>
                  <a:lnTo>
                    <a:pt x="7321" y="5784"/>
                  </a:lnTo>
                  <a:lnTo>
                    <a:pt x="7551" y="6169"/>
                  </a:lnTo>
                  <a:lnTo>
                    <a:pt x="7763" y="6572"/>
                  </a:lnTo>
                  <a:lnTo>
                    <a:pt x="7955" y="6976"/>
                  </a:lnTo>
                  <a:lnTo>
                    <a:pt x="8128" y="7418"/>
                  </a:lnTo>
                  <a:lnTo>
                    <a:pt x="8282" y="7860"/>
                  </a:lnTo>
                  <a:lnTo>
                    <a:pt x="8416" y="8301"/>
                  </a:lnTo>
                  <a:lnTo>
                    <a:pt x="8551" y="8743"/>
                  </a:lnTo>
                  <a:lnTo>
                    <a:pt x="8781" y="9646"/>
                  </a:lnTo>
                  <a:lnTo>
                    <a:pt x="8973" y="10511"/>
                  </a:lnTo>
                  <a:lnTo>
                    <a:pt x="9127" y="11126"/>
                  </a:lnTo>
                  <a:lnTo>
                    <a:pt x="9281" y="11722"/>
                  </a:lnTo>
                  <a:lnTo>
                    <a:pt x="9454" y="12298"/>
                  </a:lnTo>
                  <a:lnTo>
                    <a:pt x="9646" y="12874"/>
                  </a:lnTo>
                  <a:lnTo>
                    <a:pt x="9857" y="13451"/>
                  </a:lnTo>
                  <a:lnTo>
                    <a:pt x="10088" y="14027"/>
                  </a:lnTo>
                  <a:lnTo>
                    <a:pt x="10318" y="14584"/>
                  </a:lnTo>
                  <a:lnTo>
                    <a:pt x="10568" y="15122"/>
                  </a:lnTo>
                  <a:lnTo>
                    <a:pt x="10856" y="15680"/>
                  </a:lnTo>
                  <a:lnTo>
                    <a:pt x="11125" y="16218"/>
                  </a:lnTo>
                  <a:lnTo>
                    <a:pt x="11433" y="16736"/>
                  </a:lnTo>
                  <a:lnTo>
                    <a:pt x="11759" y="17255"/>
                  </a:lnTo>
                  <a:lnTo>
                    <a:pt x="12086" y="17774"/>
                  </a:lnTo>
                  <a:lnTo>
                    <a:pt x="12432" y="18274"/>
                  </a:lnTo>
                  <a:lnTo>
                    <a:pt x="12816" y="18773"/>
                  </a:lnTo>
                  <a:lnTo>
                    <a:pt x="13200" y="19254"/>
                  </a:lnTo>
                  <a:lnTo>
                    <a:pt x="13604" y="19753"/>
                  </a:lnTo>
                  <a:lnTo>
                    <a:pt x="14027" y="20214"/>
                  </a:lnTo>
                  <a:lnTo>
                    <a:pt x="14449" y="20695"/>
                  </a:lnTo>
                  <a:lnTo>
                    <a:pt x="14910" y="21137"/>
                  </a:lnTo>
                  <a:lnTo>
                    <a:pt x="15372" y="21578"/>
                  </a:lnTo>
                  <a:lnTo>
                    <a:pt x="15833" y="22020"/>
                  </a:lnTo>
                  <a:lnTo>
                    <a:pt x="16313" y="22443"/>
                  </a:lnTo>
                  <a:lnTo>
                    <a:pt x="16813" y="22847"/>
                  </a:lnTo>
                  <a:lnTo>
                    <a:pt x="17312" y="23231"/>
                  </a:lnTo>
                  <a:lnTo>
                    <a:pt x="17831" y="23615"/>
                  </a:lnTo>
                  <a:lnTo>
                    <a:pt x="18350" y="23980"/>
                  </a:lnTo>
                  <a:lnTo>
                    <a:pt x="18869" y="24326"/>
                  </a:lnTo>
                  <a:lnTo>
                    <a:pt x="19407" y="24672"/>
                  </a:lnTo>
                  <a:lnTo>
                    <a:pt x="19964" y="24999"/>
                  </a:lnTo>
                  <a:lnTo>
                    <a:pt x="20502" y="25325"/>
                  </a:lnTo>
                  <a:lnTo>
                    <a:pt x="21078" y="25613"/>
                  </a:lnTo>
                  <a:lnTo>
                    <a:pt x="21693" y="25921"/>
                  </a:lnTo>
                  <a:lnTo>
                    <a:pt x="22327" y="26209"/>
                  </a:lnTo>
                  <a:lnTo>
                    <a:pt x="23614" y="26747"/>
                  </a:lnTo>
                  <a:lnTo>
                    <a:pt x="24249" y="27016"/>
                  </a:lnTo>
                  <a:lnTo>
                    <a:pt x="24883" y="27304"/>
                  </a:lnTo>
                  <a:lnTo>
                    <a:pt x="25497" y="27612"/>
                  </a:lnTo>
                  <a:lnTo>
                    <a:pt x="25805" y="27785"/>
                  </a:lnTo>
                  <a:lnTo>
                    <a:pt x="26093" y="27958"/>
                  </a:lnTo>
                  <a:lnTo>
                    <a:pt x="26458" y="28207"/>
                  </a:lnTo>
                  <a:lnTo>
                    <a:pt x="26804" y="28457"/>
                  </a:lnTo>
                  <a:lnTo>
                    <a:pt x="27150" y="28745"/>
                  </a:lnTo>
                  <a:lnTo>
                    <a:pt x="27457" y="29072"/>
                  </a:lnTo>
                  <a:lnTo>
                    <a:pt x="27726" y="29418"/>
                  </a:lnTo>
                  <a:lnTo>
                    <a:pt x="27861" y="29591"/>
                  </a:lnTo>
                  <a:lnTo>
                    <a:pt x="27976" y="29783"/>
                  </a:lnTo>
                  <a:lnTo>
                    <a:pt x="28072" y="29956"/>
                  </a:lnTo>
                  <a:lnTo>
                    <a:pt x="28168" y="30167"/>
                  </a:lnTo>
                  <a:lnTo>
                    <a:pt x="28264" y="30359"/>
                  </a:lnTo>
                  <a:lnTo>
                    <a:pt x="28322" y="30571"/>
                  </a:lnTo>
                  <a:lnTo>
                    <a:pt x="28380" y="30744"/>
                  </a:lnTo>
                  <a:lnTo>
                    <a:pt x="28399" y="30936"/>
                  </a:lnTo>
                  <a:lnTo>
                    <a:pt x="28437" y="31109"/>
                  </a:lnTo>
                  <a:lnTo>
                    <a:pt x="28437" y="31282"/>
                  </a:lnTo>
                  <a:lnTo>
                    <a:pt x="28437" y="31647"/>
                  </a:lnTo>
                  <a:lnTo>
                    <a:pt x="28380" y="31993"/>
                  </a:lnTo>
                  <a:lnTo>
                    <a:pt x="28360" y="31993"/>
                  </a:lnTo>
                  <a:lnTo>
                    <a:pt x="28283" y="32012"/>
                  </a:lnTo>
                  <a:lnTo>
                    <a:pt x="28207" y="32050"/>
                  </a:lnTo>
                  <a:lnTo>
                    <a:pt x="28168" y="32108"/>
                  </a:lnTo>
                  <a:lnTo>
                    <a:pt x="28149" y="32165"/>
                  </a:lnTo>
                  <a:lnTo>
                    <a:pt x="28149" y="32242"/>
                  </a:lnTo>
                  <a:lnTo>
                    <a:pt x="28168" y="32300"/>
                  </a:lnTo>
                  <a:lnTo>
                    <a:pt x="28187" y="32358"/>
                  </a:lnTo>
                  <a:lnTo>
                    <a:pt x="28245" y="32396"/>
                  </a:lnTo>
                  <a:lnTo>
                    <a:pt x="28111" y="32684"/>
                  </a:lnTo>
                  <a:lnTo>
                    <a:pt x="27938" y="32934"/>
                  </a:lnTo>
                  <a:lnTo>
                    <a:pt x="27745" y="33184"/>
                  </a:lnTo>
                  <a:lnTo>
                    <a:pt x="27534" y="33376"/>
                  </a:lnTo>
                  <a:lnTo>
                    <a:pt x="27476" y="33376"/>
                  </a:lnTo>
                  <a:lnTo>
                    <a:pt x="27419" y="33357"/>
                  </a:lnTo>
                  <a:lnTo>
                    <a:pt x="27361" y="33357"/>
                  </a:lnTo>
                  <a:lnTo>
                    <a:pt x="27323" y="33376"/>
                  </a:lnTo>
                  <a:lnTo>
                    <a:pt x="27265" y="33414"/>
                  </a:lnTo>
                  <a:lnTo>
                    <a:pt x="27207" y="33510"/>
                  </a:lnTo>
                  <a:lnTo>
                    <a:pt x="27188" y="33607"/>
                  </a:lnTo>
                  <a:lnTo>
                    <a:pt x="26977" y="33703"/>
                  </a:lnTo>
                  <a:lnTo>
                    <a:pt x="26746" y="33779"/>
                  </a:lnTo>
                  <a:lnTo>
                    <a:pt x="26497" y="33837"/>
                  </a:lnTo>
                  <a:lnTo>
                    <a:pt x="26247" y="33856"/>
                  </a:lnTo>
                  <a:lnTo>
                    <a:pt x="26170" y="33876"/>
                  </a:lnTo>
                  <a:lnTo>
                    <a:pt x="26112" y="33914"/>
                  </a:lnTo>
                  <a:lnTo>
                    <a:pt x="26055" y="33972"/>
                  </a:lnTo>
                  <a:lnTo>
                    <a:pt x="26035" y="34029"/>
                  </a:lnTo>
                  <a:lnTo>
                    <a:pt x="24863" y="33683"/>
                  </a:lnTo>
                  <a:lnTo>
                    <a:pt x="23711" y="33280"/>
                  </a:lnTo>
                  <a:lnTo>
                    <a:pt x="22558" y="32857"/>
                  </a:lnTo>
                  <a:lnTo>
                    <a:pt x="21443" y="32396"/>
                  </a:lnTo>
                  <a:lnTo>
                    <a:pt x="20348" y="31896"/>
                  </a:lnTo>
                  <a:lnTo>
                    <a:pt x="19272" y="31358"/>
                  </a:lnTo>
                  <a:lnTo>
                    <a:pt x="18215" y="30801"/>
                  </a:lnTo>
                  <a:lnTo>
                    <a:pt x="17197" y="30206"/>
                  </a:lnTo>
                  <a:lnTo>
                    <a:pt x="16179" y="29591"/>
                  </a:lnTo>
                  <a:lnTo>
                    <a:pt x="15199" y="28918"/>
                  </a:lnTo>
                  <a:lnTo>
                    <a:pt x="14238" y="28246"/>
                  </a:lnTo>
                  <a:lnTo>
                    <a:pt x="13316" y="27535"/>
                  </a:lnTo>
                  <a:lnTo>
                    <a:pt x="12393" y="26785"/>
                  </a:lnTo>
                  <a:lnTo>
                    <a:pt x="11510" y="26017"/>
                  </a:lnTo>
                  <a:lnTo>
                    <a:pt x="10664" y="25210"/>
                  </a:lnTo>
                  <a:lnTo>
                    <a:pt x="9819" y="24384"/>
                  </a:lnTo>
                  <a:lnTo>
                    <a:pt x="9012" y="23538"/>
                  </a:lnTo>
                  <a:lnTo>
                    <a:pt x="8243" y="22654"/>
                  </a:lnTo>
                  <a:lnTo>
                    <a:pt x="7494" y="21751"/>
                  </a:lnTo>
                  <a:lnTo>
                    <a:pt x="6764" y="20829"/>
                  </a:lnTo>
                  <a:lnTo>
                    <a:pt x="6072" y="19888"/>
                  </a:lnTo>
                  <a:lnTo>
                    <a:pt x="5419" y="18908"/>
                  </a:lnTo>
                  <a:lnTo>
                    <a:pt x="4785" y="17909"/>
                  </a:lnTo>
                  <a:lnTo>
                    <a:pt x="4170" y="16890"/>
                  </a:lnTo>
                  <a:lnTo>
                    <a:pt x="3593" y="15853"/>
                  </a:lnTo>
                  <a:lnTo>
                    <a:pt x="3055" y="14796"/>
                  </a:lnTo>
                  <a:lnTo>
                    <a:pt x="2537" y="13701"/>
                  </a:lnTo>
                  <a:lnTo>
                    <a:pt x="2056" y="12605"/>
                  </a:lnTo>
                  <a:lnTo>
                    <a:pt x="1614" y="11491"/>
                  </a:lnTo>
                  <a:lnTo>
                    <a:pt x="1192" y="10338"/>
                  </a:lnTo>
                  <a:lnTo>
                    <a:pt x="807" y="9185"/>
                  </a:lnTo>
                  <a:lnTo>
                    <a:pt x="461" y="8013"/>
                  </a:lnTo>
                  <a:lnTo>
                    <a:pt x="423" y="7648"/>
                  </a:lnTo>
                  <a:lnTo>
                    <a:pt x="385" y="7302"/>
                  </a:lnTo>
                  <a:lnTo>
                    <a:pt x="385" y="7302"/>
                  </a:lnTo>
                  <a:lnTo>
                    <a:pt x="423" y="7322"/>
                  </a:lnTo>
                  <a:lnTo>
                    <a:pt x="481" y="7341"/>
                  </a:lnTo>
                  <a:lnTo>
                    <a:pt x="519" y="7322"/>
                  </a:lnTo>
                  <a:lnTo>
                    <a:pt x="557" y="7322"/>
                  </a:lnTo>
                  <a:lnTo>
                    <a:pt x="596" y="7283"/>
                  </a:lnTo>
                  <a:lnTo>
                    <a:pt x="615" y="7264"/>
                  </a:lnTo>
                  <a:lnTo>
                    <a:pt x="634" y="7206"/>
                  </a:lnTo>
                  <a:lnTo>
                    <a:pt x="634" y="7168"/>
                  </a:lnTo>
                  <a:lnTo>
                    <a:pt x="557" y="6880"/>
                  </a:lnTo>
                  <a:lnTo>
                    <a:pt x="519" y="6611"/>
                  </a:lnTo>
                  <a:lnTo>
                    <a:pt x="500" y="6342"/>
                  </a:lnTo>
                  <a:lnTo>
                    <a:pt x="519" y="6092"/>
                  </a:lnTo>
                  <a:lnTo>
                    <a:pt x="538" y="5861"/>
                  </a:lnTo>
                  <a:lnTo>
                    <a:pt x="596" y="5631"/>
                  </a:lnTo>
                  <a:lnTo>
                    <a:pt x="673" y="5419"/>
                  </a:lnTo>
                  <a:lnTo>
                    <a:pt x="750" y="5208"/>
                  </a:lnTo>
                  <a:lnTo>
                    <a:pt x="865" y="5016"/>
                  </a:lnTo>
                  <a:lnTo>
                    <a:pt x="980" y="4843"/>
                  </a:lnTo>
                  <a:lnTo>
                    <a:pt x="1115" y="4670"/>
                  </a:lnTo>
                  <a:lnTo>
                    <a:pt x="1268" y="4516"/>
                  </a:lnTo>
                  <a:lnTo>
                    <a:pt x="1441" y="4382"/>
                  </a:lnTo>
                  <a:lnTo>
                    <a:pt x="1614" y="4247"/>
                  </a:lnTo>
                  <a:lnTo>
                    <a:pt x="1806" y="4132"/>
                  </a:lnTo>
                  <a:lnTo>
                    <a:pt x="1999" y="4017"/>
                  </a:lnTo>
                  <a:lnTo>
                    <a:pt x="2210" y="3940"/>
                  </a:lnTo>
                  <a:lnTo>
                    <a:pt x="2440" y="3863"/>
                  </a:lnTo>
                  <a:lnTo>
                    <a:pt x="2652" y="3786"/>
                  </a:lnTo>
                  <a:lnTo>
                    <a:pt x="2882" y="3748"/>
                  </a:lnTo>
                  <a:lnTo>
                    <a:pt x="3113" y="3709"/>
                  </a:lnTo>
                  <a:lnTo>
                    <a:pt x="3363" y="3671"/>
                  </a:lnTo>
                  <a:close/>
                  <a:moveTo>
                    <a:pt x="6591" y="1"/>
                  </a:moveTo>
                  <a:lnTo>
                    <a:pt x="6303" y="20"/>
                  </a:lnTo>
                  <a:lnTo>
                    <a:pt x="6014" y="39"/>
                  </a:lnTo>
                  <a:lnTo>
                    <a:pt x="5745" y="78"/>
                  </a:lnTo>
                  <a:lnTo>
                    <a:pt x="5476" y="116"/>
                  </a:lnTo>
                  <a:lnTo>
                    <a:pt x="5207" y="193"/>
                  </a:lnTo>
                  <a:lnTo>
                    <a:pt x="4938" y="270"/>
                  </a:lnTo>
                  <a:lnTo>
                    <a:pt x="4669" y="347"/>
                  </a:lnTo>
                  <a:lnTo>
                    <a:pt x="4420" y="462"/>
                  </a:lnTo>
                  <a:lnTo>
                    <a:pt x="4189" y="577"/>
                  </a:lnTo>
                  <a:lnTo>
                    <a:pt x="3939" y="712"/>
                  </a:lnTo>
                  <a:lnTo>
                    <a:pt x="3728" y="846"/>
                  </a:lnTo>
                  <a:lnTo>
                    <a:pt x="3516" y="1019"/>
                  </a:lnTo>
                  <a:lnTo>
                    <a:pt x="3305" y="1192"/>
                  </a:lnTo>
                  <a:lnTo>
                    <a:pt x="3132" y="1384"/>
                  </a:lnTo>
                  <a:lnTo>
                    <a:pt x="2959" y="1576"/>
                  </a:lnTo>
                  <a:lnTo>
                    <a:pt x="2806" y="1807"/>
                  </a:lnTo>
                  <a:lnTo>
                    <a:pt x="2652" y="2038"/>
                  </a:lnTo>
                  <a:lnTo>
                    <a:pt x="2537" y="2268"/>
                  </a:lnTo>
                  <a:lnTo>
                    <a:pt x="2421" y="2537"/>
                  </a:lnTo>
                  <a:lnTo>
                    <a:pt x="2344" y="2806"/>
                  </a:lnTo>
                  <a:lnTo>
                    <a:pt x="2268" y="3094"/>
                  </a:lnTo>
                  <a:lnTo>
                    <a:pt x="2229" y="3402"/>
                  </a:lnTo>
                  <a:lnTo>
                    <a:pt x="1999" y="3479"/>
                  </a:lnTo>
                  <a:lnTo>
                    <a:pt x="1672" y="3671"/>
                  </a:lnTo>
                  <a:lnTo>
                    <a:pt x="1364" y="3882"/>
                  </a:lnTo>
                  <a:lnTo>
                    <a:pt x="1095" y="4113"/>
                  </a:lnTo>
                  <a:lnTo>
                    <a:pt x="865" y="4382"/>
                  </a:lnTo>
                  <a:lnTo>
                    <a:pt x="673" y="4670"/>
                  </a:lnTo>
                  <a:lnTo>
                    <a:pt x="500" y="4977"/>
                  </a:lnTo>
                  <a:lnTo>
                    <a:pt x="365" y="5304"/>
                  </a:lnTo>
                  <a:lnTo>
                    <a:pt x="269" y="5631"/>
                  </a:lnTo>
                  <a:lnTo>
                    <a:pt x="173" y="5996"/>
                  </a:lnTo>
                  <a:lnTo>
                    <a:pt x="96" y="6380"/>
                  </a:lnTo>
                  <a:lnTo>
                    <a:pt x="58" y="6745"/>
                  </a:lnTo>
                  <a:lnTo>
                    <a:pt x="39" y="7129"/>
                  </a:lnTo>
                  <a:lnTo>
                    <a:pt x="0" y="7168"/>
                  </a:lnTo>
                  <a:lnTo>
                    <a:pt x="0" y="7245"/>
                  </a:lnTo>
                  <a:lnTo>
                    <a:pt x="39" y="7437"/>
                  </a:lnTo>
                  <a:lnTo>
                    <a:pt x="77" y="7783"/>
                  </a:lnTo>
                  <a:lnTo>
                    <a:pt x="116" y="8128"/>
                  </a:lnTo>
                  <a:lnTo>
                    <a:pt x="192" y="8474"/>
                  </a:lnTo>
                  <a:lnTo>
                    <a:pt x="288" y="8782"/>
                  </a:lnTo>
                  <a:lnTo>
                    <a:pt x="346" y="8839"/>
                  </a:lnTo>
                  <a:lnTo>
                    <a:pt x="481" y="9416"/>
                  </a:lnTo>
                  <a:lnTo>
                    <a:pt x="634" y="9992"/>
                  </a:lnTo>
                  <a:lnTo>
                    <a:pt x="788" y="10569"/>
                  </a:lnTo>
                  <a:lnTo>
                    <a:pt x="961" y="11145"/>
                  </a:lnTo>
                  <a:lnTo>
                    <a:pt x="1345" y="12260"/>
                  </a:lnTo>
                  <a:lnTo>
                    <a:pt x="1787" y="13374"/>
                  </a:lnTo>
                  <a:lnTo>
                    <a:pt x="2248" y="14469"/>
                  </a:lnTo>
                  <a:lnTo>
                    <a:pt x="2748" y="15564"/>
                  </a:lnTo>
                  <a:lnTo>
                    <a:pt x="3305" y="16621"/>
                  </a:lnTo>
                  <a:lnTo>
                    <a:pt x="3882" y="17678"/>
                  </a:lnTo>
                  <a:lnTo>
                    <a:pt x="4516" y="18696"/>
                  </a:lnTo>
                  <a:lnTo>
                    <a:pt x="5169" y="19715"/>
                  </a:lnTo>
                  <a:lnTo>
                    <a:pt x="5861" y="20695"/>
                  </a:lnTo>
                  <a:lnTo>
                    <a:pt x="6591" y="21655"/>
                  </a:lnTo>
                  <a:lnTo>
                    <a:pt x="7359" y="22616"/>
                  </a:lnTo>
                  <a:lnTo>
                    <a:pt x="8147" y="23519"/>
                  </a:lnTo>
                  <a:lnTo>
                    <a:pt x="8973" y="24422"/>
                  </a:lnTo>
                  <a:lnTo>
                    <a:pt x="9819" y="25287"/>
                  </a:lnTo>
                  <a:lnTo>
                    <a:pt x="10703" y="26113"/>
                  </a:lnTo>
                  <a:lnTo>
                    <a:pt x="11606" y="26920"/>
                  </a:lnTo>
                  <a:lnTo>
                    <a:pt x="12528" y="27708"/>
                  </a:lnTo>
                  <a:lnTo>
                    <a:pt x="13469" y="28457"/>
                  </a:lnTo>
                  <a:lnTo>
                    <a:pt x="14449" y="29168"/>
                  </a:lnTo>
                  <a:lnTo>
                    <a:pt x="15448" y="29841"/>
                  </a:lnTo>
                  <a:lnTo>
                    <a:pt x="16467" y="30494"/>
                  </a:lnTo>
                  <a:lnTo>
                    <a:pt x="17504" y="31109"/>
                  </a:lnTo>
                  <a:lnTo>
                    <a:pt x="18561" y="31685"/>
                  </a:lnTo>
                  <a:lnTo>
                    <a:pt x="19618" y="32223"/>
                  </a:lnTo>
                  <a:lnTo>
                    <a:pt x="20713" y="32703"/>
                  </a:lnTo>
                  <a:lnTo>
                    <a:pt x="21808" y="33165"/>
                  </a:lnTo>
                  <a:lnTo>
                    <a:pt x="22923" y="33587"/>
                  </a:lnTo>
                  <a:lnTo>
                    <a:pt x="24056" y="33952"/>
                  </a:lnTo>
                  <a:lnTo>
                    <a:pt x="25190" y="34279"/>
                  </a:lnTo>
                  <a:lnTo>
                    <a:pt x="25747" y="34433"/>
                  </a:lnTo>
                  <a:lnTo>
                    <a:pt x="26324" y="34567"/>
                  </a:lnTo>
                  <a:lnTo>
                    <a:pt x="26458" y="34567"/>
                  </a:lnTo>
                  <a:lnTo>
                    <a:pt x="26516" y="34529"/>
                  </a:lnTo>
                  <a:lnTo>
                    <a:pt x="26554" y="34490"/>
                  </a:lnTo>
                  <a:lnTo>
                    <a:pt x="26573" y="34433"/>
                  </a:lnTo>
                  <a:lnTo>
                    <a:pt x="26593" y="34375"/>
                  </a:lnTo>
                  <a:lnTo>
                    <a:pt x="26593" y="34317"/>
                  </a:lnTo>
                  <a:lnTo>
                    <a:pt x="26573" y="34260"/>
                  </a:lnTo>
                  <a:lnTo>
                    <a:pt x="26842" y="34202"/>
                  </a:lnTo>
                  <a:lnTo>
                    <a:pt x="27092" y="34125"/>
                  </a:lnTo>
                  <a:lnTo>
                    <a:pt x="27342" y="34010"/>
                  </a:lnTo>
                  <a:lnTo>
                    <a:pt x="27573" y="33895"/>
                  </a:lnTo>
                  <a:lnTo>
                    <a:pt x="27842" y="33972"/>
                  </a:lnTo>
                  <a:lnTo>
                    <a:pt x="28111" y="34048"/>
                  </a:lnTo>
                  <a:lnTo>
                    <a:pt x="28380" y="34087"/>
                  </a:lnTo>
                  <a:lnTo>
                    <a:pt x="28649" y="34125"/>
                  </a:lnTo>
                  <a:lnTo>
                    <a:pt x="28918" y="34164"/>
                  </a:lnTo>
                  <a:lnTo>
                    <a:pt x="29436" y="34164"/>
                  </a:lnTo>
                  <a:lnTo>
                    <a:pt x="29705" y="34145"/>
                  </a:lnTo>
                  <a:lnTo>
                    <a:pt x="29955" y="34106"/>
                  </a:lnTo>
                  <a:lnTo>
                    <a:pt x="30205" y="34068"/>
                  </a:lnTo>
                  <a:lnTo>
                    <a:pt x="30474" y="33991"/>
                  </a:lnTo>
                  <a:lnTo>
                    <a:pt x="30704" y="33933"/>
                  </a:lnTo>
                  <a:lnTo>
                    <a:pt x="30954" y="33837"/>
                  </a:lnTo>
                  <a:lnTo>
                    <a:pt x="31204" y="33741"/>
                  </a:lnTo>
                  <a:lnTo>
                    <a:pt x="31435" y="33626"/>
                  </a:lnTo>
                  <a:lnTo>
                    <a:pt x="31646" y="33510"/>
                  </a:lnTo>
                  <a:lnTo>
                    <a:pt x="31877" y="33376"/>
                  </a:lnTo>
                  <a:lnTo>
                    <a:pt x="32088" y="33222"/>
                  </a:lnTo>
                  <a:lnTo>
                    <a:pt x="32280" y="33069"/>
                  </a:lnTo>
                  <a:lnTo>
                    <a:pt x="32472" y="32896"/>
                  </a:lnTo>
                  <a:lnTo>
                    <a:pt x="32664" y="32703"/>
                  </a:lnTo>
                  <a:lnTo>
                    <a:pt x="32837" y="32531"/>
                  </a:lnTo>
                  <a:lnTo>
                    <a:pt x="33010" y="32319"/>
                  </a:lnTo>
                  <a:lnTo>
                    <a:pt x="33164" y="32108"/>
                  </a:lnTo>
                  <a:lnTo>
                    <a:pt x="33298" y="31896"/>
                  </a:lnTo>
                  <a:lnTo>
                    <a:pt x="33433" y="31666"/>
                  </a:lnTo>
                  <a:lnTo>
                    <a:pt x="33567" y="31416"/>
                  </a:lnTo>
                  <a:lnTo>
                    <a:pt x="33663" y="31166"/>
                  </a:lnTo>
                  <a:lnTo>
                    <a:pt x="33760" y="30917"/>
                  </a:lnTo>
                  <a:lnTo>
                    <a:pt x="33836" y="30648"/>
                  </a:lnTo>
                  <a:lnTo>
                    <a:pt x="33894" y="30379"/>
                  </a:lnTo>
                  <a:lnTo>
                    <a:pt x="33952" y="30090"/>
                  </a:lnTo>
                  <a:lnTo>
                    <a:pt x="33990" y="29725"/>
                  </a:lnTo>
                  <a:lnTo>
                    <a:pt x="34009" y="29360"/>
                  </a:lnTo>
                  <a:lnTo>
                    <a:pt x="33990" y="28995"/>
                  </a:lnTo>
                  <a:lnTo>
                    <a:pt x="33952" y="28649"/>
                  </a:lnTo>
                  <a:lnTo>
                    <a:pt x="33894" y="28323"/>
                  </a:lnTo>
                  <a:lnTo>
                    <a:pt x="33817" y="27996"/>
                  </a:lnTo>
                  <a:lnTo>
                    <a:pt x="33702" y="27689"/>
                  </a:lnTo>
                  <a:lnTo>
                    <a:pt x="33567" y="27400"/>
                  </a:lnTo>
                  <a:lnTo>
                    <a:pt x="33433" y="27093"/>
                  </a:lnTo>
                  <a:lnTo>
                    <a:pt x="33260" y="26824"/>
                  </a:lnTo>
                  <a:lnTo>
                    <a:pt x="33068" y="26555"/>
                  </a:lnTo>
                  <a:lnTo>
                    <a:pt x="32876" y="26286"/>
                  </a:lnTo>
                  <a:lnTo>
                    <a:pt x="32664" y="26036"/>
                  </a:lnTo>
                  <a:lnTo>
                    <a:pt x="32434" y="25786"/>
                  </a:lnTo>
                  <a:lnTo>
                    <a:pt x="32184" y="25537"/>
                  </a:lnTo>
                  <a:lnTo>
                    <a:pt x="31934" y="25306"/>
                  </a:lnTo>
                  <a:lnTo>
                    <a:pt x="31665" y="25095"/>
                  </a:lnTo>
                  <a:lnTo>
                    <a:pt x="31396" y="24864"/>
                  </a:lnTo>
                  <a:lnTo>
                    <a:pt x="30820" y="24461"/>
                  </a:lnTo>
                  <a:lnTo>
                    <a:pt x="30224" y="24057"/>
                  </a:lnTo>
                  <a:lnTo>
                    <a:pt x="29609" y="23692"/>
                  </a:lnTo>
                  <a:lnTo>
                    <a:pt x="28994" y="23346"/>
                  </a:lnTo>
                  <a:lnTo>
                    <a:pt x="28399" y="23019"/>
                  </a:lnTo>
                  <a:lnTo>
                    <a:pt x="27227" y="22405"/>
                  </a:lnTo>
                  <a:lnTo>
                    <a:pt x="26381" y="21944"/>
                  </a:lnTo>
                  <a:lnTo>
                    <a:pt x="25517" y="21444"/>
                  </a:lnTo>
                  <a:lnTo>
                    <a:pt x="24671" y="20925"/>
                  </a:lnTo>
                  <a:lnTo>
                    <a:pt x="23845" y="20406"/>
                  </a:lnTo>
                  <a:lnTo>
                    <a:pt x="23019" y="19849"/>
                  </a:lnTo>
                  <a:lnTo>
                    <a:pt x="22212" y="19273"/>
                  </a:lnTo>
                  <a:lnTo>
                    <a:pt x="21443" y="18658"/>
                  </a:lnTo>
                  <a:lnTo>
                    <a:pt x="20675" y="18024"/>
                  </a:lnTo>
                  <a:lnTo>
                    <a:pt x="19945" y="17371"/>
                  </a:lnTo>
                  <a:lnTo>
                    <a:pt x="19234" y="16698"/>
                  </a:lnTo>
                  <a:lnTo>
                    <a:pt x="18542" y="15987"/>
                  </a:lnTo>
                  <a:lnTo>
                    <a:pt x="17908" y="15238"/>
                  </a:lnTo>
                  <a:lnTo>
                    <a:pt x="17600" y="14853"/>
                  </a:lnTo>
                  <a:lnTo>
                    <a:pt x="17293" y="14469"/>
                  </a:lnTo>
                  <a:lnTo>
                    <a:pt x="17005" y="14066"/>
                  </a:lnTo>
                  <a:lnTo>
                    <a:pt x="16717" y="13662"/>
                  </a:lnTo>
                  <a:lnTo>
                    <a:pt x="16448" y="13259"/>
                  </a:lnTo>
                  <a:lnTo>
                    <a:pt x="16179" y="12836"/>
                  </a:lnTo>
                  <a:lnTo>
                    <a:pt x="15929" y="12394"/>
                  </a:lnTo>
                  <a:lnTo>
                    <a:pt x="15698" y="11971"/>
                  </a:lnTo>
                  <a:lnTo>
                    <a:pt x="15352" y="11241"/>
                  </a:lnTo>
                  <a:lnTo>
                    <a:pt x="15026" y="10511"/>
                  </a:lnTo>
                  <a:lnTo>
                    <a:pt x="14718" y="9742"/>
                  </a:lnTo>
                  <a:lnTo>
                    <a:pt x="14430" y="8955"/>
                  </a:lnTo>
                  <a:lnTo>
                    <a:pt x="13854" y="7379"/>
                  </a:lnTo>
                  <a:lnTo>
                    <a:pt x="13546" y="6591"/>
                  </a:lnTo>
                  <a:lnTo>
                    <a:pt x="13239" y="5823"/>
                  </a:lnTo>
                  <a:lnTo>
                    <a:pt x="12912" y="5054"/>
                  </a:lnTo>
                  <a:lnTo>
                    <a:pt x="12547" y="4324"/>
                  </a:lnTo>
                  <a:lnTo>
                    <a:pt x="12336" y="3959"/>
                  </a:lnTo>
                  <a:lnTo>
                    <a:pt x="12124" y="3613"/>
                  </a:lnTo>
                  <a:lnTo>
                    <a:pt x="11913" y="3267"/>
                  </a:lnTo>
                  <a:lnTo>
                    <a:pt x="11682" y="2941"/>
                  </a:lnTo>
                  <a:lnTo>
                    <a:pt x="11433" y="2614"/>
                  </a:lnTo>
                  <a:lnTo>
                    <a:pt x="11183" y="2307"/>
                  </a:lnTo>
                  <a:lnTo>
                    <a:pt x="10914" y="1999"/>
                  </a:lnTo>
                  <a:lnTo>
                    <a:pt x="10606" y="1730"/>
                  </a:lnTo>
                  <a:lnTo>
                    <a:pt x="10299" y="1442"/>
                  </a:lnTo>
                  <a:lnTo>
                    <a:pt x="9992" y="1192"/>
                  </a:lnTo>
                  <a:lnTo>
                    <a:pt x="9646" y="942"/>
                  </a:lnTo>
                  <a:lnTo>
                    <a:pt x="9281" y="712"/>
                  </a:lnTo>
                  <a:lnTo>
                    <a:pt x="9031" y="577"/>
                  </a:lnTo>
                  <a:lnTo>
                    <a:pt x="8781" y="462"/>
                  </a:lnTo>
                  <a:lnTo>
                    <a:pt x="8512" y="366"/>
                  </a:lnTo>
                  <a:lnTo>
                    <a:pt x="8262" y="270"/>
                  </a:lnTo>
                  <a:lnTo>
                    <a:pt x="7993" y="193"/>
                  </a:lnTo>
                  <a:lnTo>
                    <a:pt x="7705" y="116"/>
                  </a:lnTo>
                  <a:lnTo>
                    <a:pt x="7436" y="78"/>
                  </a:lnTo>
                  <a:lnTo>
                    <a:pt x="7148" y="39"/>
                  </a:lnTo>
                  <a:lnTo>
                    <a:pt x="6860" y="20"/>
                  </a:lnTo>
                  <a:lnTo>
                    <a:pt x="65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7"/>
            <p:cNvSpPr/>
            <p:nvPr/>
          </p:nvSpPr>
          <p:spPr>
            <a:xfrm>
              <a:off x="6715325" y="1651086"/>
              <a:ext cx="158784" cy="245161"/>
            </a:xfrm>
            <a:custGeom>
              <a:avLst/>
              <a:gdLst/>
              <a:ahLst/>
              <a:cxnLst/>
              <a:rect l="l" t="t" r="r" b="b"/>
              <a:pathLst>
                <a:path w="7206" h="11126" extrusionOk="0">
                  <a:moveTo>
                    <a:pt x="327" y="1"/>
                  </a:moveTo>
                  <a:lnTo>
                    <a:pt x="1" y="577"/>
                  </a:lnTo>
                  <a:lnTo>
                    <a:pt x="78" y="616"/>
                  </a:lnTo>
                  <a:lnTo>
                    <a:pt x="154" y="673"/>
                  </a:lnTo>
                  <a:lnTo>
                    <a:pt x="289" y="789"/>
                  </a:lnTo>
                  <a:lnTo>
                    <a:pt x="385" y="942"/>
                  </a:lnTo>
                  <a:lnTo>
                    <a:pt x="462" y="1115"/>
                  </a:lnTo>
                  <a:lnTo>
                    <a:pt x="481" y="1115"/>
                  </a:lnTo>
                  <a:lnTo>
                    <a:pt x="884" y="1250"/>
                  </a:lnTo>
                  <a:lnTo>
                    <a:pt x="1288" y="1404"/>
                  </a:lnTo>
                  <a:lnTo>
                    <a:pt x="1672" y="1596"/>
                  </a:lnTo>
                  <a:lnTo>
                    <a:pt x="2057" y="1807"/>
                  </a:lnTo>
                  <a:lnTo>
                    <a:pt x="2441" y="2038"/>
                  </a:lnTo>
                  <a:lnTo>
                    <a:pt x="2806" y="2307"/>
                  </a:lnTo>
                  <a:lnTo>
                    <a:pt x="3152" y="2595"/>
                  </a:lnTo>
                  <a:lnTo>
                    <a:pt x="3478" y="2883"/>
                  </a:lnTo>
                  <a:lnTo>
                    <a:pt x="3786" y="3210"/>
                  </a:lnTo>
                  <a:lnTo>
                    <a:pt x="4055" y="3556"/>
                  </a:lnTo>
                  <a:lnTo>
                    <a:pt x="4324" y="3921"/>
                  </a:lnTo>
                  <a:lnTo>
                    <a:pt x="4535" y="4305"/>
                  </a:lnTo>
                  <a:lnTo>
                    <a:pt x="4727" y="4689"/>
                  </a:lnTo>
                  <a:lnTo>
                    <a:pt x="4881" y="5093"/>
                  </a:lnTo>
                  <a:lnTo>
                    <a:pt x="4996" y="5515"/>
                  </a:lnTo>
                  <a:lnTo>
                    <a:pt x="5092" y="5938"/>
                  </a:lnTo>
                  <a:lnTo>
                    <a:pt x="5112" y="6284"/>
                  </a:lnTo>
                  <a:lnTo>
                    <a:pt x="5112" y="6611"/>
                  </a:lnTo>
                  <a:lnTo>
                    <a:pt x="5073" y="6937"/>
                  </a:lnTo>
                  <a:lnTo>
                    <a:pt x="5016" y="7264"/>
                  </a:lnTo>
                  <a:lnTo>
                    <a:pt x="4919" y="7591"/>
                  </a:lnTo>
                  <a:lnTo>
                    <a:pt x="4804" y="7879"/>
                  </a:lnTo>
                  <a:lnTo>
                    <a:pt x="4670" y="8186"/>
                  </a:lnTo>
                  <a:lnTo>
                    <a:pt x="4516" y="8455"/>
                  </a:lnTo>
                  <a:lnTo>
                    <a:pt x="4324" y="8705"/>
                  </a:lnTo>
                  <a:lnTo>
                    <a:pt x="4112" y="8955"/>
                  </a:lnTo>
                  <a:lnTo>
                    <a:pt x="3882" y="9166"/>
                  </a:lnTo>
                  <a:lnTo>
                    <a:pt x="3632" y="9358"/>
                  </a:lnTo>
                  <a:lnTo>
                    <a:pt x="3344" y="9531"/>
                  </a:lnTo>
                  <a:lnTo>
                    <a:pt x="3056" y="9666"/>
                  </a:lnTo>
                  <a:lnTo>
                    <a:pt x="2748" y="9781"/>
                  </a:lnTo>
                  <a:lnTo>
                    <a:pt x="2422" y="9858"/>
                  </a:lnTo>
                  <a:lnTo>
                    <a:pt x="2306" y="10184"/>
                  </a:lnTo>
                  <a:lnTo>
                    <a:pt x="2133" y="10473"/>
                  </a:lnTo>
                  <a:lnTo>
                    <a:pt x="1941" y="10761"/>
                  </a:lnTo>
                  <a:lnTo>
                    <a:pt x="1711" y="11011"/>
                  </a:lnTo>
                  <a:lnTo>
                    <a:pt x="2153" y="11088"/>
                  </a:lnTo>
                  <a:lnTo>
                    <a:pt x="2595" y="11126"/>
                  </a:lnTo>
                  <a:lnTo>
                    <a:pt x="3017" y="11126"/>
                  </a:lnTo>
                  <a:lnTo>
                    <a:pt x="3440" y="11088"/>
                  </a:lnTo>
                  <a:lnTo>
                    <a:pt x="3863" y="11030"/>
                  </a:lnTo>
                  <a:lnTo>
                    <a:pt x="4266" y="10915"/>
                  </a:lnTo>
                  <a:lnTo>
                    <a:pt x="4670" y="10761"/>
                  </a:lnTo>
                  <a:lnTo>
                    <a:pt x="5035" y="10588"/>
                  </a:lnTo>
                  <a:lnTo>
                    <a:pt x="5381" y="10377"/>
                  </a:lnTo>
                  <a:lnTo>
                    <a:pt x="5726" y="10127"/>
                  </a:lnTo>
                  <a:lnTo>
                    <a:pt x="6015" y="9839"/>
                  </a:lnTo>
                  <a:lnTo>
                    <a:pt x="6303" y="9512"/>
                  </a:lnTo>
                  <a:lnTo>
                    <a:pt x="6553" y="9166"/>
                  </a:lnTo>
                  <a:lnTo>
                    <a:pt x="6649" y="8974"/>
                  </a:lnTo>
                  <a:lnTo>
                    <a:pt x="6764" y="8763"/>
                  </a:lnTo>
                  <a:lnTo>
                    <a:pt x="6860" y="8570"/>
                  </a:lnTo>
                  <a:lnTo>
                    <a:pt x="6937" y="8340"/>
                  </a:lnTo>
                  <a:lnTo>
                    <a:pt x="7014" y="8129"/>
                  </a:lnTo>
                  <a:lnTo>
                    <a:pt x="7071" y="7898"/>
                  </a:lnTo>
                  <a:lnTo>
                    <a:pt x="7129" y="7629"/>
                  </a:lnTo>
                  <a:lnTo>
                    <a:pt x="7168" y="7379"/>
                  </a:lnTo>
                  <a:lnTo>
                    <a:pt x="7206" y="7129"/>
                  </a:lnTo>
                  <a:lnTo>
                    <a:pt x="7206" y="6880"/>
                  </a:lnTo>
                  <a:lnTo>
                    <a:pt x="7206" y="6630"/>
                  </a:lnTo>
                  <a:lnTo>
                    <a:pt x="7168" y="6380"/>
                  </a:lnTo>
                  <a:lnTo>
                    <a:pt x="7129" y="6149"/>
                  </a:lnTo>
                  <a:lnTo>
                    <a:pt x="7091" y="5919"/>
                  </a:lnTo>
                  <a:lnTo>
                    <a:pt x="7033" y="5688"/>
                  </a:lnTo>
                  <a:lnTo>
                    <a:pt x="6956" y="5477"/>
                  </a:lnTo>
                  <a:lnTo>
                    <a:pt x="6860" y="5246"/>
                  </a:lnTo>
                  <a:lnTo>
                    <a:pt x="6764" y="5035"/>
                  </a:lnTo>
                  <a:lnTo>
                    <a:pt x="6533" y="4632"/>
                  </a:lnTo>
                  <a:lnTo>
                    <a:pt x="6264" y="4228"/>
                  </a:lnTo>
                  <a:lnTo>
                    <a:pt x="5957" y="3844"/>
                  </a:lnTo>
                  <a:lnTo>
                    <a:pt x="5630" y="3498"/>
                  </a:lnTo>
                  <a:lnTo>
                    <a:pt x="5265" y="3152"/>
                  </a:lnTo>
                  <a:lnTo>
                    <a:pt x="4900" y="2825"/>
                  </a:lnTo>
                  <a:lnTo>
                    <a:pt x="4497" y="2518"/>
                  </a:lnTo>
                  <a:lnTo>
                    <a:pt x="4093" y="2230"/>
                  </a:lnTo>
                  <a:lnTo>
                    <a:pt x="3690" y="1961"/>
                  </a:lnTo>
                  <a:lnTo>
                    <a:pt x="3286" y="1711"/>
                  </a:lnTo>
                  <a:lnTo>
                    <a:pt x="1807" y="846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7"/>
            <p:cNvSpPr/>
            <p:nvPr/>
          </p:nvSpPr>
          <p:spPr>
            <a:xfrm>
              <a:off x="6143786" y="1235765"/>
              <a:ext cx="618170" cy="668983"/>
            </a:xfrm>
            <a:custGeom>
              <a:avLst/>
              <a:gdLst/>
              <a:ahLst/>
              <a:cxnLst/>
              <a:rect l="l" t="t" r="r" b="b"/>
              <a:pathLst>
                <a:path w="28054" h="30360" extrusionOk="0">
                  <a:moveTo>
                    <a:pt x="2979" y="1"/>
                  </a:moveTo>
                  <a:lnTo>
                    <a:pt x="2729" y="39"/>
                  </a:lnTo>
                  <a:lnTo>
                    <a:pt x="2498" y="78"/>
                  </a:lnTo>
                  <a:lnTo>
                    <a:pt x="2268" y="116"/>
                  </a:lnTo>
                  <a:lnTo>
                    <a:pt x="2056" y="193"/>
                  </a:lnTo>
                  <a:lnTo>
                    <a:pt x="1826" y="270"/>
                  </a:lnTo>
                  <a:lnTo>
                    <a:pt x="1615" y="347"/>
                  </a:lnTo>
                  <a:lnTo>
                    <a:pt x="1422" y="462"/>
                  </a:lnTo>
                  <a:lnTo>
                    <a:pt x="1230" y="577"/>
                  </a:lnTo>
                  <a:lnTo>
                    <a:pt x="1057" y="712"/>
                  </a:lnTo>
                  <a:lnTo>
                    <a:pt x="884" y="846"/>
                  </a:lnTo>
                  <a:lnTo>
                    <a:pt x="731" y="1000"/>
                  </a:lnTo>
                  <a:lnTo>
                    <a:pt x="596" y="1173"/>
                  </a:lnTo>
                  <a:lnTo>
                    <a:pt x="481" y="1346"/>
                  </a:lnTo>
                  <a:lnTo>
                    <a:pt x="366" y="1538"/>
                  </a:lnTo>
                  <a:lnTo>
                    <a:pt x="289" y="1749"/>
                  </a:lnTo>
                  <a:lnTo>
                    <a:pt x="212" y="1961"/>
                  </a:lnTo>
                  <a:lnTo>
                    <a:pt x="154" y="2191"/>
                  </a:lnTo>
                  <a:lnTo>
                    <a:pt x="135" y="2422"/>
                  </a:lnTo>
                  <a:lnTo>
                    <a:pt x="116" y="2672"/>
                  </a:lnTo>
                  <a:lnTo>
                    <a:pt x="135" y="2941"/>
                  </a:lnTo>
                  <a:lnTo>
                    <a:pt x="173" y="3210"/>
                  </a:lnTo>
                  <a:lnTo>
                    <a:pt x="250" y="3498"/>
                  </a:lnTo>
                  <a:lnTo>
                    <a:pt x="250" y="3536"/>
                  </a:lnTo>
                  <a:lnTo>
                    <a:pt x="231" y="3594"/>
                  </a:lnTo>
                  <a:lnTo>
                    <a:pt x="212" y="3613"/>
                  </a:lnTo>
                  <a:lnTo>
                    <a:pt x="173" y="3652"/>
                  </a:lnTo>
                  <a:lnTo>
                    <a:pt x="135" y="3652"/>
                  </a:lnTo>
                  <a:lnTo>
                    <a:pt x="97" y="3671"/>
                  </a:lnTo>
                  <a:lnTo>
                    <a:pt x="39" y="3652"/>
                  </a:lnTo>
                  <a:lnTo>
                    <a:pt x="1" y="3632"/>
                  </a:lnTo>
                  <a:lnTo>
                    <a:pt x="1" y="3632"/>
                  </a:lnTo>
                  <a:lnTo>
                    <a:pt x="39" y="3978"/>
                  </a:lnTo>
                  <a:lnTo>
                    <a:pt x="77" y="4343"/>
                  </a:lnTo>
                  <a:lnTo>
                    <a:pt x="423" y="5515"/>
                  </a:lnTo>
                  <a:lnTo>
                    <a:pt x="808" y="6668"/>
                  </a:lnTo>
                  <a:lnTo>
                    <a:pt x="1230" y="7821"/>
                  </a:lnTo>
                  <a:lnTo>
                    <a:pt x="1672" y="8935"/>
                  </a:lnTo>
                  <a:lnTo>
                    <a:pt x="2153" y="10031"/>
                  </a:lnTo>
                  <a:lnTo>
                    <a:pt x="2671" y="11126"/>
                  </a:lnTo>
                  <a:lnTo>
                    <a:pt x="3209" y="12183"/>
                  </a:lnTo>
                  <a:lnTo>
                    <a:pt x="3786" y="13220"/>
                  </a:lnTo>
                  <a:lnTo>
                    <a:pt x="4401" y="14239"/>
                  </a:lnTo>
                  <a:lnTo>
                    <a:pt x="5035" y="15238"/>
                  </a:lnTo>
                  <a:lnTo>
                    <a:pt x="5688" y="16218"/>
                  </a:lnTo>
                  <a:lnTo>
                    <a:pt x="6380" y="17159"/>
                  </a:lnTo>
                  <a:lnTo>
                    <a:pt x="7110" y="18081"/>
                  </a:lnTo>
                  <a:lnTo>
                    <a:pt x="7859" y="18984"/>
                  </a:lnTo>
                  <a:lnTo>
                    <a:pt x="8628" y="19868"/>
                  </a:lnTo>
                  <a:lnTo>
                    <a:pt x="9435" y="20714"/>
                  </a:lnTo>
                  <a:lnTo>
                    <a:pt x="10280" y="21540"/>
                  </a:lnTo>
                  <a:lnTo>
                    <a:pt x="11126" y="22347"/>
                  </a:lnTo>
                  <a:lnTo>
                    <a:pt x="12009" y="23115"/>
                  </a:lnTo>
                  <a:lnTo>
                    <a:pt x="12932" y="23865"/>
                  </a:lnTo>
                  <a:lnTo>
                    <a:pt x="13854" y="24576"/>
                  </a:lnTo>
                  <a:lnTo>
                    <a:pt x="14815" y="25248"/>
                  </a:lnTo>
                  <a:lnTo>
                    <a:pt x="15795" y="25921"/>
                  </a:lnTo>
                  <a:lnTo>
                    <a:pt x="16813" y="26536"/>
                  </a:lnTo>
                  <a:lnTo>
                    <a:pt x="17831" y="27131"/>
                  </a:lnTo>
                  <a:lnTo>
                    <a:pt x="18888" y="27688"/>
                  </a:lnTo>
                  <a:lnTo>
                    <a:pt x="19964" y="28226"/>
                  </a:lnTo>
                  <a:lnTo>
                    <a:pt x="21059" y="28726"/>
                  </a:lnTo>
                  <a:lnTo>
                    <a:pt x="22174" y="29187"/>
                  </a:lnTo>
                  <a:lnTo>
                    <a:pt x="23327" y="29610"/>
                  </a:lnTo>
                  <a:lnTo>
                    <a:pt x="24479" y="30013"/>
                  </a:lnTo>
                  <a:lnTo>
                    <a:pt x="25651" y="30359"/>
                  </a:lnTo>
                  <a:lnTo>
                    <a:pt x="25671" y="30302"/>
                  </a:lnTo>
                  <a:lnTo>
                    <a:pt x="25728" y="30244"/>
                  </a:lnTo>
                  <a:lnTo>
                    <a:pt x="25786" y="30206"/>
                  </a:lnTo>
                  <a:lnTo>
                    <a:pt x="25863" y="30186"/>
                  </a:lnTo>
                  <a:lnTo>
                    <a:pt x="26113" y="30167"/>
                  </a:lnTo>
                  <a:lnTo>
                    <a:pt x="26362" y="30109"/>
                  </a:lnTo>
                  <a:lnTo>
                    <a:pt x="26593" y="30033"/>
                  </a:lnTo>
                  <a:lnTo>
                    <a:pt x="26804" y="29937"/>
                  </a:lnTo>
                  <a:lnTo>
                    <a:pt x="26823" y="29840"/>
                  </a:lnTo>
                  <a:lnTo>
                    <a:pt x="26881" y="29744"/>
                  </a:lnTo>
                  <a:lnTo>
                    <a:pt x="26939" y="29706"/>
                  </a:lnTo>
                  <a:lnTo>
                    <a:pt x="26977" y="29687"/>
                  </a:lnTo>
                  <a:lnTo>
                    <a:pt x="27035" y="29687"/>
                  </a:lnTo>
                  <a:lnTo>
                    <a:pt x="27092" y="29706"/>
                  </a:lnTo>
                  <a:lnTo>
                    <a:pt x="27150" y="29706"/>
                  </a:lnTo>
                  <a:lnTo>
                    <a:pt x="27361" y="29514"/>
                  </a:lnTo>
                  <a:lnTo>
                    <a:pt x="27554" y="29264"/>
                  </a:lnTo>
                  <a:lnTo>
                    <a:pt x="27727" y="29014"/>
                  </a:lnTo>
                  <a:lnTo>
                    <a:pt x="27861" y="28726"/>
                  </a:lnTo>
                  <a:lnTo>
                    <a:pt x="27803" y="28688"/>
                  </a:lnTo>
                  <a:lnTo>
                    <a:pt x="27784" y="28630"/>
                  </a:lnTo>
                  <a:lnTo>
                    <a:pt x="27765" y="28572"/>
                  </a:lnTo>
                  <a:lnTo>
                    <a:pt x="27765" y="28495"/>
                  </a:lnTo>
                  <a:lnTo>
                    <a:pt x="27784" y="28438"/>
                  </a:lnTo>
                  <a:lnTo>
                    <a:pt x="27823" y="28380"/>
                  </a:lnTo>
                  <a:lnTo>
                    <a:pt x="27899" y="28342"/>
                  </a:lnTo>
                  <a:lnTo>
                    <a:pt x="27976" y="28323"/>
                  </a:lnTo>
                  <a:lnTo>
                    <a:pt x="27996" y="28323"/>
                  </a:lnTo>
                  <a:lnTo>
                    <a:pt x="28053" y="27977"/>
                  </a:lnTo>
                  <a:lnTo>
                    <a:pt x="28053" y="27612"/>
                  </a:lnTo>
                  <a:lnTo>
                    <a:pt x="28053" y="27439"/>
                  </a:lnTo>
                  <a:lnTo>
                    <a:pt x="28015" y="27266"/>
                  </a:lnTo>
                  <a:lnTo>
                    <a:pt x="27996" y="27074"/>
                  </a:lnTo>
                  <a:lnTo>
                    <a:pt x="27938" y="26901"/>
                  </a:lnTo>
                  <a:lnTo>
                    <a:pt x="27880" y="26689"/>
                  </a:lnTo>
                  <a:lnTo>
                    <a:pt x="27784" y="26497"/>
                  </a:lnTo>
                  <a:lnTo>
                    <a:pt x="27688" y="26286"/>
                  </a:lnTo>
                  <a:lnTo>
                    <a:pt x="27592" y="26113"/>
                  </a:lnTo>
                  <a:lnTo>
                    <a:pt x="27477" y="25921"/>
                  </a:lnTo>
                  <a:lnTo>
                    <a:pt x="27342" y="25748"/>
                  </a:lnTo>
                  <a:lnTo>
                    <a:pt x="27073" y="25402"/>
                  </a:lnTo>
                  <a:lnTo>
                    <a:pt x="26766" y="25075"/>
                  </a:lnTo>
                  <a:lnTo>
                    <a:pt x="26420" y="24787"/>
                  </a:lnTo>
                  <a:lnTo>
                    <a:pt x="26074" y="24537"/>
                  </a:lnTo>
                  <a:lnTo>
                    <a:pt x="25709" y="24288"/>
                  </a:lnTo>
                  <a:lnTo>
                    <a:pt x="25421" y="24115"/>
                  </a:lnTo>
                  <a:lnTo>
                    <a:pt x="25113" y="23942"/>
                  </a:lnTo>
                  <a:lnTo>
                    <a:pt x="24499" y="23634"/>
                  </a:lnTo>
                  <a:lnTo>
                    <a:pt x="23865" y="23346"/>
                  </a:lnTo>
                  <a:lnTo>
                    <a:pt x="23230" y="23077"/>
                  </a:lnTo>
                  <a:lnTo>
                    <a:pt x="21943" y="22539"/>
                  </a:lnTo>
                  <a:lnTo>
                    <a:pt x="21309" y="22251"/>
                  </a:lnTo>
                  <a:lnTo>
                    <a:pt x="20694" y="21943"/>
                  </a:lnTo>
                  <a:lnTo>
                    <a:pt x="20118" y="21655"/>
                  </a:lnTo>
                  <a:lnTo>
                    <a:pt x="19580" y="21329"/>
                  </a:lnTo>
                  <a:lnTo>
                    <a:pt x="19023" y="21002"/>
                  </a:lnTo>
                  <a:lnTo>
                    <a:pt x="18485" y="20656"/>
                  </a:lnTo>
                  <a:lnTo>
                    <a:pt x="17966" y="20310"/>
                  </a:lnTo>
                  <a:lnTo>
                    <a:pt x="17447" y="19945"/>
                  </a:lnTo>
                  <a:lnTo>
                    <a:pt x="16928" y="19561"/>
                  </a:lnTo>
                  <a:lnTo>
                    <a:pt x="16429" y="19177"/>
                  </a:lnTo>
                  <a:lnTo>
                    <a:pt x="15929" y="18773"/>
                  </a:lnTo>
                  <a:lnTo>
                    <a:pt x="15449" y="18350"/>
                  </a:lnTo>
                  <a:lnTo>
                    <a:pt x="14988" y="17908"/>
                  </a:lnTo>
                  <a:lnTo>
                    <a:pt x="14526" y="17467"/>
                  </a:lnTo>
                  <a:lnTo>
                    <a:pt x="14065" y="17025"/>
                  </a:lnTo>
                  <a:lnTo>
                    <a:pt x="13643" y="16544"/>
                  </a:lnTo>
                  <a:lnTo>
                    <a:pt x="13220" y="16083"/>
                  </a:lnTo>
                  <a:lnTo>
                    <a:pt x="12816" y="15584"/>
                  </a:lnTo>
                  <a:lnTo>
                    <a:pt x="12432" y="15103"/>
                  </a:lnTo>
                  <a:lnTo>
                    <a:pt x="12048" y="14604"/>
                  </a:lnTo>
                  <a:lnTo>
                    <a:pt x="11702" y="14104"/>
                  </a:lnTo>
                  <a:lnTo>
                    <a:pt x="11375" y="13585"/>
                  </a:lnTo>
                  <a:lnTo>
                    <a:pt x="11049" y="13066"/>
                  </a:lnTo>
                  <a:lnTo>
                    <a:pt x="10741" y="12548"/>
                  </a:lnTo>
                  <a:lnTo>
                    <a:pt x="10472" y="12010"/>
                  </a:lnTo>
                  <a:lnTo>
                    <a:pt x="10184" y="11452"/>
                  </a:lnTo>
                  <a:lnTo>
                    <a:pt x="9934" y="10914"/>
                  </a:lnTo>
                  <a:lnTo>
                    <a:pt x="9704" y="10357"/>
                  </a:lnTo>
                  <a:lnTo>
                    <a:pt x="9473" y="9781"/>
                  </a:lnTo>
                  <a:lnTo>
                    <a:pt x="9262" y="9204"/>
                  </a:lnTo>
                  <a:lnTo>
                    <a:pt x="9070" y="8628"/>
                  </a:lnTo>
                  <a:lnTo>
                    <a:pt x="8897" y="8052"/>
                  </a:lnTo>
                  <a:lnTo>
                    <a:pt x="8743" y="7456"/>
                  </a:lnTo>
                  <a:lnTo>
                    <a:pt x="8589" y="6841"/>
                  </a:lnTo>
                  <a:lnTo>
                    <a:pt x="8397" y="5976"/>
                  </a:lnTo>
                  <a:lnTo>
                    <a:pt x="8167" y="5073"/>
                  </a:lnTo>
                  <a:lnTo>
                    <a:pt x="8032" y="4631"/>
                  </a:lnTo>
                  <a:lnTo>
                    <a:pt x="7898" y="4190"/>
                  </a:lnTo>
                  <a:lnTo>
                    <a:pt x="7744" y="3748"/>
                  </a:lnTo>
                  <a:lnTo>
                    <a:pt x="7571" y="3306"/>
                  </a:lnTo>
                  <a:lnTo>
                    <a:pt x="7379" y="2902"/>
                  </a:lnTo>
                  <a:lnTo>
                    <a:pt x="7167" y="2499"/>
                  </a:lnTo>
                  <a:lnTo>
                    <a:pt x="6937" y="2114"/>
                  </a:lnTo>
                  <a:lnTo>
                    <a:pt x="6668" y="1749"/>
                  </a:lnTo>
                  <a:lnTo>
                    <a:pt x="6380" y="1403"/>
                  </a:lnTo>
                  <a:lnTo>
                    <a:pt x="6053" y="1077"/>
                  </a:lnTo>
                  <a:lnTo>
                    <a:pt x="5688" y="789"/>
                  </a:lnTo>
                  <a:lnTo>
                    <a:pt x="5496" y="654"/>
                  </a:lnTo>
                  <a:lnTo>
                    <a:pt x="5304" y="520"/>
                  </a:lnTo>
                  <a:lnTo>
                    <a:pt x="5092" y="404"/>
                  </a:lnTo>
                  <a:lnTo>
                    <a:pt x="4862" y="308"/>
                  </a:lnTo>
                  <a:lnTo>
                    <a:pt x="4631" y="212"/>
                  </a:lnTo>
                  <a:lnTo>
                    <a:pt x="4401" y="155"/>
                  </a:lnTo>
                  <a:lnTo>
                    <a:pt x="4170" y="97"/>
                  </a:lnTo>
                  <a:lnTo>
                    <a:pt x="3939" y="39"/>
                  </a:lnTo>
                  <a:lnTo>
                    <a:pt x="3690" y="20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7"/>
            <p:cNvSpPr/>
            <p:nvPr/>
          </p:nvSpPr>
          <p:spPr>
            <a:xfrm>
              <a:off x="6376222" y="1329344"/>
              <a:ext cx="342534" cy="370893"/>
            </a:xfrm>
            <a:custGeom>
              <a:avLst/>
              <a:gdLst/>
              <a:ahLst/>
              <a:cxnLst/>
              <a:rect l="l" t="t" r="r" b="b"/>
              <a:pathLst>
                <a:path w="15545" h="16832" extrusionOk="0">
                  <a:moveTo>
                    <a:pt x="288" y="0"/>
                  </a:moveTo>
                  <a:lnTo>
                    <a:pt x="211" y="19"/>
                  </a:lnTo>
                  <a:lnTo>
                    <a:pt x="154" y="58"/>
                  </a:lnTo>
                  <a:lnTo>
                    <a:pt x="96" y="115"/>
                  </a:lnTo>
                  <a:lnTo>
                    <a:pt x="39" y="173"/>
                  </a:lnTo>
                  <a:lnTo>
                    <a:pt x="0" y="211"/>
                  </a:lnTo>
                  <a:lnTo>
                    <a:pt x="77" y="538"/>
                  </a:lnTo>
                  <a:lnTo>
                    <a:pt x="173" y="826"/>
                  </a:lnTo>
                  <a:lnTo>
                    <a:pt x="288" y="1134"/>
                  </a:lnTo>
                  <a:lnTo>
                    <a:pt x="423" y="1422"/>
                  </a:lnTo>
                  <a:lnTo>
                    <a:pt x="692" y="1979"/>
                  </a:lnTo>
                  <a:lnTo>
                    <a:pt x="999" y="2536"/>
                  </a:lnTo>
                  <a:lnTo>
                    <a:pt x="1287" y="3094"/>
                  </a:lnTo>
                  <a:lnTo>
                    <a:pt x="1403" y="3382"/>
                  </a:lnTo>
                  <a:lnTo>
                    <a:pt x="1518" y="3670"/>
                  </a:lnTo>
                  <a:lnTo>
                    <a:pt x="1614" y="3977"/>
                  </a:lnTo>
                  <a:lnTo>
                    <a:pt x="1691" y="4304"/>
                  </a:lnTo>
                  <a:lnTo>
                    <a:pt x="1749" y="4631"/>
                  </a:lnTo>
                  <a:lnTo>
                    <a:pt x="1768" y="4957"/>
                  </a:lnTo>
                  <a:lnTo>
                    <a:pt x="1749" y="5361"/>
                  </a:lnTo>
                  <a:lnTo>
                    <a:pt x="1729" y="5764"/>
                  </a:lnTo>
                  <a:lnTo>
                    <a:pt x="1691" y="6571"/>
                  </a:lnTo>
                  <a:lnTo>
                    <a:pt x="1672" y="6975"/>
                  </a:lnTo>
                  <a:lnTo>
                    <a:pt x="1691" y="7378"/>
                  </a:lnTo>
                  <a:lnTo>
                    <a:pt x="1749" y="7782"/>
                  </a:lnTo>
                  <a:lnTo>
                    <a:pt x="1787" y="7974"/>
                  </a:lnTo>
                  <a:lnTo>
                    <a:pt x="1845" y="8166"/>
                  </a:lnTo>
                  <a:lnTo>
                    <a:pt x="1960" y="8474"/>
                  </a:lnTo>
                  <a:lnTo>
                    <a:pt x="2094" y="8743"/>
                  </a:lnTo>
                  <a:lnTo>
                    <a:pt x="2248" y="8954"/>
                  </a:lnTo>
                  <a:lnTo>
                    <a:pt x="2421" y="9146"/>
                  </a:lnTo>
                  <a:lnTo>
                    <a:pt x="2594" y="9300"/>
                  </a:lnTo>
                  <a:lnTo>
                    <a:pt x="2786" y="9434"/>
                  </a:lnTo>
                  <a:lnTo>
                    <a:pt x="2998" y="9550"/>
                  </a:lnTo>
                  <a:lnTo>
                    <a:pt x="3209" y="9626"/>
                  </a:lnTo>
                  <a:lnTo>
                    <a:pt x="3439" y="9703"/>
                  </a:lnTo>
                  <a:lnTo>
                    <a:pt x="3670" y="9761"/>
                  </a:lnTo>
                  <a:lnTo>
                    <a:pt x="4170" y="9838"/>
                  </a:lnTo>
                  <a:lnTo>
                    <a:pt x="4688" y="9915"/>
                  </a:lnTo>
                  <a:lnTo>
                    <a:pt x="5207" y="10011"/>
                  </a:lnTo>
                  <a:lnTo>
                    <a:pt x="5495" y="10088"/>
                  </a:lnTo>
                  <a:lnTo>
                    <a:pt x="5764" y="10184"/>
                  </a:lnTo>
                  <a:lnTo>
                    <a:pt x="6014" y="10299"/>
                  </a:lnTo>
                  <a:lnTo>
                    <a:pt x="6264" y="10433"/>
                  </a:lnTo>
                  <a:lnTo>
                    <a:pt x="6494" y="10568"/>
                  </a:lnTo>
                  <a:lnTo>
                    <a:pt x="6725" y="10741"/>
                  </a:lnTo>
                  <a:lnTo>
                    <a:pt x="6936" y="10914"/>
                  </a:lnTo>
                  <a:lnTo>
                    <a:pt x="7148" y="11087"/>
                  </a:lnTo>
                  <a:lnTo>
                    <a:pt x="7340" y="11279"/>
                  </a:lnTo>
                  <a:lnTo>
                    <a:pt x="7532" y="11490"/>
                  </a:lnTo>
                  <a:lnTo>
                    <a:pt x="7897" y="11932"/>
                  </a:lnTo>
                  <a:lnTo>
                    <a:pt x="8243" y="12374"/>
                  </a:lnTo>
                  <a:lnTo>
                    <a:pt x="8570" y="12854"/>
                  </a:lnTo>
                  <a:lnTo>
                    <a:pt x="8858" y="13277"/>
                  </a:lnTo>
                  <a:lnTo>
                    <a:pt x="9165" y="13681"/>
                  </a:lnTo>
                  <a:lnTo>
                    <a:pt x="9473" y="14084"/>
                  </a:lnTo>
                  <a:lnTo>
                    <a:pt x="9799" y="14449"/>
                  </a:lnTo>
                  <a:lnTo>
                    <a:pt x="10126" y="14814"/>
                  </a:lnTo>
                  <a:lnTo>
                    <a:pt x="10472" y="15141"/>
                  </a:lnTo>
                  <a:lnTo>
                    <a:pt x="10837" y="15468"/>
                  </a:lnTo>
                  <a:lnTo>
                    <a:pt x="11202" y="15737"/>
                  </a:lnTo>
                  <a:lnTo>
                    <a:pt x="11586" y="16006"/>
                  </a:lnTo>
                  <a:lnTo>
                    <a:pt x="11990" y="16236"/>
                  </a:lnTo>
                  <a:lnTo>
                    <a:pt x="12412" y="16428"/>
                  </a:lnTo>
                  <a:lnTo>
                    <a:pt x="12854" y="16582"/>
                  </a:lnTo>
                  <a:lnTo>
                    <a:pt x="13335" y="16716"/>
                  </a:lnTo>
                  <a:lnTo>
                    <a:pt x="13815" y="16793"/>
                  </a:lnTo>
                  <a:lnTo>
                    <a:pt x="14334" y="16832"/>
                  </a:lnTo>
                  <a:lnTo>
                    <a:pt x="14891" y="16832"/>
                  </a:lnTo>
                  <a:lnTo>
                    <a:pt x="14872" y="16793"/>
                  </a:lnTo>
                  <a:lnTo>
                    <a:pt x="14872" y="16755"/>
                  </a:lnTo>
                  <a:lnTo>
                    <a:pt x="14891" y="16736"/>
                  </a:lnTo>
                  <a:lnTo>
                    <a:pt x="14930" y="16697"/>
                  </a:lnTo>
                  <a:lnTo>
                    <a:pt x="15141" y="16563"/>
                  </a:lnTo>
                  <a:lnTo>
                    <a:pt x="15256" y="16467"/>
                  </a:lnTo>
                  <a:lnTo>
                    <a:pt x="15352" y="16371"/>
                  </a:lnTo>
                  <a:lnTo>
                    <a:pt x="15429" y="16275"/>
                  </a:lnTo>
                  <a:lnTo>
                    <a:pt x="15506" y="16159"/>
                  </a:lnTo>
                  <a:lnTo>
                    <a:pt x="15544" y="16025"/>
                  </a:lnTo>
                  <a:lnTo>
                    <a:pt x="15544" y="15890"/>
                  </a:lnTo>
                  <a:lnTo>
                    <a:pt x="15544" y="15794"/>
                  </a:lnTo>
                  <a:lnTo>
                    <a:pt x="15506" y="15698"/>
                  </a:lnTo>
                  <a:lnTo>
                    <a:pt x="15448" y="15621"/>
                  </a:lnTo>
                  <a:lnTo>
                    <a:pt x="15371" y="15544"/>
                  </a:lnTo>
                  <a:lnTo>
                    <a:pt x="15295" y="15487"/>
                  </a:lnTo>
                  <a:lnTo>
                    <a:pt x="15199" y="15448"/>
                  </a:lnTo>
                  <a:lnTo>
                    <a:pt x="15102" y="15429"/>
                  </a:lnTo>
                  <a:lnTo>
                    <a:pt x="14949" y="15429"/>
                  </a:lnTo>
                  <a:lnTo>
                    <a:pt x="14987" y="15468"/>
                  </a:lnTo>
                  <a:lnTo>
                    <a:pt x="15026" y="15506"/>
                  </a:lnTo>
                  <a:lnTo>
                    <a:pt x="15045" y="15564"/>
                  </a:lnTo>
                  <a:lnTo>
                    <a:pt x="15026" y="15621"/>
                  </a:lnTo>
                  <a:lnTo>
                    <a:pt x="15006" y="15640"/>
                  </a:lnTo>
                  <a:lnTo>
                    <a:pt x="14968" y="15660"/>
                  </a:lnTo>
                  <a:lnTo>
                    <a:pt x="14507" y="15698"/>
                  </a:lnTo>
                  <a:lnTo>
                    <a:pt x="14065" y="15698"/>
                  </a:lnTo>
                  <a:lnTo>
                    <a:pt x="13623" y="15660"/>
                  </a:lnTo>
                  <a:lnTo>
                    <a:pt x="13181" y="15583"/>
                  </a:lnTo>
                  <a:lnTo>
                    <a:pt x="12970" y="15525"/>
                  </a:lnTo>
                  <a:lnTo>
                    <a:pt x="12758" y="15468"/>
                  </a:lnTo>
                  <a:lnTo>
                    <a:pt x="12547" y="15371"/>
                  </a:lnTo>
                  <a:lnTo>
                    <a:pt x="12355" y="15275"/>
                  </a:lnTo>
                  <a:lnTo>
                    <a:pt x="12143" y="15179"/>
                  </a:lnTo>
                  <a:lnTo>
                    <a:pt x="11951" y="15064"/>
                  </a:lnTo>
                  <a:lnTo>
                    <a:pt x="11759" y="14930"/>
                  </a:lnTo>
                  <a:lnTo>
                    <a:pt x="11567" y="14795"/>
                  </a:lnTo>
                  <a:lnTo>
                    <a:pt x="11336" y="14584"/>
                  </a:lnTo>
                  <a:lnTo>
                    <a:pt x="11106" y="14353"/>
                  </a:lnTo>
                  <a:lnTo>
                    <a:pt x="10914" y="14103"/>
                  </a:lnTo>
                  <a:lnTo>
                    <a:pt x="10722" y="13854"/>
                  </a:lnTo>
                  <a:lnTo>
                    <a:pt x="10395" y="13335"/>
                  </a:lnTo>
                  <a:lnTo>
                    <a:pt x="10049" y="12797"/>
                  </a:lnTo>
                  <a:lnTo>
                    <a:pt x="9742" y="12336"/>
                  </a:lnTo>
                  <a:lnTo>
                    <a:pt x="9434" y="11913"/>
                  </a:lnTo>
                  <a:lnTo>
                    <a:pt x="9108" y="11509"/>
                  </a:lnTo>
                  <a:lnTo>
                    <a:pt x="8762" y="11164"/>
                  </a:lnTo>
                  <a:lnTo>
                    <a:pt x="8397" y="10818"/>
                  </a:lnTo>
                  <a:lnTo>
                    <a:pt x="8012" y="10491"/>
                  </a:lnTo>
                  <a:lnTo>
                    <a:pt x="7590" y="10164"/>
                  </a:lnTo>
                  <a:lnTo>
                    <a:pt x="7129" y="9819"/>
                  </a:lnTo>
                  <a:lnTo>
                    <a:pt x="6591" y="9434"/>
                  </a:lnTo>
                  <a:lnTo>
                    <a:pt x="6072" y="9031"/>
                  </a:lnTo>
                  <a:lnTo>
                    <a:pt x="5572" y="8627"/>
                  </a:lnTo>
                  <a:lnTo>
                    <a:pt x="5092" y="8185"/>
                  </a:lnTo>
                  <a:lnTo>
                    <a:pt x="4631" y="7743"/>
                  </a:lnTo>
                  <a:lnTo>
                    <a:pt x="4419" y="7494"/>
                  </a:lnTo>
                  <a:lnTo>
                    <a:pt x="4208" y="7244"/>
                  </a:lnTo>
                  <a:lnTo>
                    <a:pt x="4016" y="6994"/>
                  </a:lnTo>
                  <a:lnTo>
                    <a:pt x="3824" y="6725"/>
                  </a:lnTo>
                  <a:lnTo>
                    <a:pt x="3632" y="6437"/>
                  </a:lnTo>
                  <a:lnTo>
                    <a:pt x="3459" y="6149"/>
                  </a:lnTo>
                  <a:lnTo>
                    <a:pt x="3305" y="5860"/>
                  </a:lnTo>
                  <a:lnTo>
                    <a:pt x="3170" y="5591"/>
                  </a:lnTo>
                  <a:lnTo>
                    <a:pt x="2921" y="4996"/>
                  </a:lnTo>
                  <a:lnTo>
                    <a:pt x="2709" y="4400"/>
                  </a:lnTo>
                  <a:lnTo>
                    <a:pt x="2536" y="3766"/>
                  </a:lnTo>
                  <a:lnTo>
                    <a:pt x="2344" y="2998"/>
                  </a:lnTo>
                  <a:lnTo>
                    <a:pt x="2248" y="2613"/>
                  </a:lnTo>
                  <a:lnTo>
                    <a:pt x="2133" y="2229"/>
                  </a:lnTo>
                  <a:lnTo>
                    <a:pt x="2018" y="2018"/>
                  </a:lnTo>
                  <a:lnTo>
                    <a:pt x="1825" y="1633"/>
                  </a:lnTo>
                  <a:lnTo>
                    <a:pt x="1556" y="1191"/>
                  </a:lnTo>
                  <a:lnTo>
                    <a:pt x="1249" y="749"/>
                  </a:lnTo>
                  <a:lnTo>
                    <a:pt x="1076" y="538"/>
                  </a:lnTo>
                  <a:lnTo>
                    <a:pt x="922" y="346"/>
                  </a:lnTo>
                  <a:lnTo>
                    <a:pt x="749" y="192"/>
                  </a:lnTo>
                  <a:lnTo>
                    <a:pt x="596" y="77"/>
                  </a:lnTo>
                  <a:lnTo>
                    <a:pt x="423" y="19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7"/>
            <p:cNvSpPr/>
            <p:nvPr/>
          </p:nvSpPr>
          <p:spPr>
            <a:xfrm>
              <a:off x="6565031" y="1549905"/>
              <a:ext cx="157528" cy="120267"/>
            </a:xfrm>
            <a:custGeom>
              <a:avLst/>
              <a:gdLst/>
              <a:ahLst/>
              <a:cxnLst/>
              <a:rect l="l" t="t" r="r" b="b"/>
              <a:pathLst>
                <a:path w="7149" h="5458" extrusionOk="0">
                  <a:moveTo>
                    <a:pt x="366" y="1"/>
                  </a:moveTo>
                  <a:lnTo>
                    <a:pt x="1" y="404"/>
                  </a:lnTo>
                  <a:lnTo>
                    <a:pt x="443" y="808"/>
                  </a:lnTo>
                  <a:lnTo>
                    <a:pt x="654" y="1019"/>
                  </a:lnTo>
                  <a:lnTo>
                    <a:pt x="846" y="1230"/>
                  </a:lnTo>
                  <a:lnTo>
                    <a:pt x="1077" y="1499"/>
                  </a:lnTo>
                  <a:lnTo>
                    <a:pt x="1269" y="1788"/>
                  </a:lnTo>
                  <a:lnTo>
                    <a:pt x="1442" y="2076"/>
                  </a:lnTo>
                  <a:lnTo>
                    <a:pt x="1615" y="2364"/>
                  </a:lnTo>
                  <a:lnTo>
                    <a:pt x="1960" y="2960"/>
                  </a:lnTo>
                  <a:lnTo>
                    <a:pt x="2153" y="3248"/>
                  </a:lnTo>
                  <a:lnTo>
                    <a:pt x="2345" y="3536"/>
                  </a:lnTo>
                  <a:lnTo>
                    <a:pt x="2518" y="3786"/>
                  </a:lnTo>
                  <a:lnTo>
                    <a:pt x="2710" y="4017"/>
                  </a:lnTo>
                  <a:lnTo>
                    <a:pt x="2921" y="4228"/>
                  </a:lnTo>
                  <a:lnTo>
                    <a:pt x="3133" y="4439"/>
                  </a:lnTo>
                  <a:lnTo>
                    <a:pt x="3363" y="4612"/>
                  </a:lnTo>
                  <a:lnTo>
                    <a:pt x="3594" y="4766"/>
                  </a:lnTo>
                  <a:lnTo>
                    <a:pt x="3843" y="4920"/>
                  </a:lnTo>
                  <a:lnTo>
                    <a:pt x="4093" y="5035"/>
                  </a:lnTo>
                  <a:lnTo>
                    <a:pt x="4362" y="5150"/>
                  </a:lnTo>
                  <a:lnTo>
                    <a:pt x="4631" y="5246"/>
                  </a:lnTo>
                  <a:lnTo>
                    <a:pt x="4900" y="5323"/>
                  </a:lnTo>
                  <a:lnTo>
                    <a:pt x="5188" y="5381"/>
                  </a:lnTo>
                  <a:lnTo>
                    <a:pt x="5477" y="5419"/>
                  </a:lnTo>
                  <a:lnTo>
                    <a:pt x="5765" y="5438"/>
                  </a:lnTo>
                  <a:lnTo>
                    <a:pt x="6072" y="5458"/>
                  </a:lnTo>
                  <a:lnTo>
                    <a:pt x="6380" y="5438"/>
                  </a:lnTo>
                  <a:lnTo>
                    <a:pt x="6418" y="5458"/>
                  </a:lnTo>
                  <a:lnTo>
                    <a:pt x="6418" y="5458"/>
                  </a:lnTo>
                  <a:lnTo>
                    <a:pt x="6380" y="5419"/>
                  </a:lnTo>
                  <a:lnTo>
                    <a:pt x="6361" y="5400"/>
                  </a:lnTo>
                  <a:lnTo>
                    <a:pt x="6322" y="5361"/>
                  </a:lnTo>
                  <a:lnTo>
                    <a:pt x="6303" y="5304"/>
                  </a:lnTo>
                  <a:lnTo>
                    <a:pt x="6322" y="5227"/>
                  </a:lnTo>
                  <a:lnTo>
                    <a:pt x="6341" y="5189"/>
                  </a:lnTo>
                  <a:lnTo>
                    <a:pt x="6361" y="5169"/>
                  </a:lnTo>
                  <a:lnTo>
                    <a:pt x="6476" y="5131"/>
                  </a:lnTo>
                  <a:lnTo>
                    <a:pt x="6591" y="5112"/>
                  </a:lnTo>
                  <a:lnTo>
                    <a:pt x="6706" y="5131"/>
                  </a:lnTo>
                  <a:lnTo>
                    <a:pt x="6822" y="5169"/>
                  </a:lnTo>
                  <a:lnTo>
                    <a:pt x="7148" y="4593"/>
                  </a:lnTo>
                  <a:lnTo>
                    <a:pt x="6264" y="4074"/>
                  </a:lnTo>
                  <a:lnTo>
                    <a:pt x="5381" y="3555"/>
                  </a:lnTo>
                  <a:lnTo>
                    <a:pt x="4497" y="3037"/>
                  </a:lnTo>
                  <a:lnTo>
                    <a:pt x="3632" y="2479"/>
                  </a:lnTo>
                  <a:lnTo>
                    <a:pt x="2787" y="1922"/>
                  </a:lnTo>
                  <a:lnTo>
                    <a:pt x="1960" y="1307"/>
                  </a:lnTo>
                  <a:lnTo>
                    <a:pt x="1153" y="673"/>
                  </a:lnTo>
                  <a:lnTo>
                    <a:pt x="750" y="347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7"/>
            <p:cNvSpPr/>
            <p:nvPr/>
          </p:nvSpPr>
          <p:spPr>
            <a:xfrm>
              <a:off x="6192481" y="1162942"/>
              <a:ext cx="380633" cy="395903"/>
            </a:xfrm>
            <a:custGeom>
              <a:avLst/>
              <a:gdLst/>
              <a:ahLst/>
              <a:cxnLst/>
              <a:rect l="l" t="t" r="r" b="b"/>
              <a:pathLst>
                <a:path w="17274" h="17967" extrusionOk="0">
                  <a:moveTo>
                    <a:pt x="4016" y="1"/>
                  </a:moveTo>
                  <a:lnTo>
                    <a:pt x="3593" y="20"/>
                  </a:lnTo>
                  <a:lnTo>
                    <a:pt x="3190" y="78"/>
                  </a:lnTo>
                  <a:lnTo>
                    <a:pt x="2786" y="174"/>
                  </a:lnTo>
                  <a:lnTo>
                    <a:pt x="2383" y="308"/>
                  </a:lnTo>
                  <a:lnTo>
                    <a:pt x="2018" y="462"/>
                  </a:lnTo>
                  <a:lnTo>
                    <a:pt x="1653" y="673"/>
                  </a:lnTo>
                  <a:lnTo>
                    <a:pt x="1326" y="904"/>
                  </a:lnTo>
                  <a:lnTo>
                    <a:pt x="999" y="1154"/>
                  </a:lnTo>
                  <a:lnTo>
                    <a:pt x="730" y="1461"/>
                  </a:lnTo>
                  <a:lnTo>
                    <a:pt x="596" y="1615"/>
                  </a:lnTo>
                  <a:lnTo>
                    <a:pt x="481" y="1788"/>
                  </a:lnTo>
                  <a:lnTo>
                    <a:pt x="384" y="1942"/>
                  </a:lnTo>
                  <a:lnTo>
                    <a:pt x="269" y="2134"/>
                  </a:lnTo>
                  <a:lnTo>
                    <a:pt x="192" y="2307"/>
                  </a:lnTo>
                  <a:lnTo>
                    <a:pt x="115" y="2518"/>
                  </a:lnTo>
                  <a:lnTo>
                    <a:pt x="39" y="2710"/>
                  </a:lnTo>
                  <a:lnTo>
                    <a:pt x="0" y="2922"/>
                  </a:lnTo>
                  <a:lnTo>
                    <a:pt x="346" y="2845"/>
                  </a:lnTo>
                  <a:lnTo>
                    <a:pt x="711" y="2806"/>
                  </a:lnTo>
                  <a:lnTo>
                    <a:pt x="1076" y="2806"/>
                  </a:lnTo>
                  <a:lnTo>
                    <a:pt x="1422" y="2825"/>
                  </a:lnTo>
                  <a:lnTo>
                    <a:pt x="1633" y="2633"/>
                  </a:lnTo>
                  <a:lnTo>
                    <a:pt x="1845" y="2441"/>
                  </a:lnTo>
                  <a:lnTo>
                    <a:pt x="2075" y="2287"/>
                  </a:lnTo>
                  <a:lnTo>
                    <a:pt x="2306" y="2134"/>
                  </a:lnTo>
                  <a:lnTo>
                    <a:pt x="2556" y="2018"/>
                  </a:lnTo>
                  <a:lnTo>
                    <a:pt x="2805" y="1922"/>
                  </a:lnTo>
                  <a:lnTo>
                    <a:pt x="3074" y="1846"/>
                  </a:lnTo>
                  <a:lnTo>
                    <a:pt x="3343" y="1807"/>
                  </a:lnTo>
                  <a:lnTo>
                    <a:pt x="3632" y="1769"/>
                  </a:lnTo>
                  <a:lnTo>
                    <a:pt x="3901" y="1749"/>
                  </a:lnTo>
                  <a:lnTo>
                    <a:pt x="4189" y="1769"/>
                  </a:lnTo>
                  <a:lnTo>
                    <a:pt x="4458" y="1788"/>
                  </a:lnTo>
                  <a:lnTo>
                    <a:pt x="4746" y="1846"/>
                  </a:lnTo>
                  <a:lnTo>
                    <a:pt x="5015" y="1903"/>
                  </a:lnTo>
                  <a:lnTo>
                    <a:pt x="5303" y="1999"/>
                  </a:lnTo>
                  <a:lnTo>
                    <a:pt x="5572" y="2095"/>
                  </a:lnTo>
                  <a:lnTo>
                    <a:pt x="5937" y="2287"/>
                  </a:lnTo>
                  <a:lnTo>
                    <a:pt x="6264" y="2499"/>
                  </a:lnTo>
                  <a:lnTo>
                    <a:pt x="6591" y="2729"/>
                  </a:lnTo>
                  <a:lnTo>
                    <a:pt x="6879" y="2998"/>
                  </a:lnTo>
                  <a:lnTo>
                    <a:pt x="7148" y="3287"/>
                  </a:lnTo>
                  <a:lnTo>
                    <a:pt x="7398" y="3594"/>
                  </a:lnTo>
                  <a:lnTo>
                    <a:pt x="7628" y="3921"/>
                  </a:lnTo>
                  <a:lnTo>
                    <a:pt x="7840" y="4267"/>
                  </a:lnTo>
                  <a:lnTo>
                    <a:pt x="8032" y="4612"/>
                  </a:lnTo>
                  <a:lnTo>
                    <a:pt x="8185" y="4977"/>
                  </a:lnTo>
                  <a:lnTo>
                    <a:pt x="8339" y="5362"/>
                  </a:lnTo>
                  <a:lnTo>
                    <a:pt x="8474" y="5746"/>
                  </a:lnTo>
                  <a:lnTo>
                    <a:pt x="8589" y="6130"/>
                  </a:lnTo>
                  <a:lnTo>
                    <a:pt x="8685" y="6515"/>
                  </a:lnTo>
                  <a:lnTo>
                    <a:pt x="8762" y="6899"/>
                  </a:lnTo>
                  <a:lnTo>
                    <a:pt x="8819" y="7283"/>
                  </a:lnTo>
                  <a:lnTo>
                    <a:pt x="8819" y="7360"/>
                  </a:lnTo>
                  <a:lnTo>
                    <a:pt x="9012" y="7437"/>
                  </a:lnTo>
                  <a:lnTo>
                    <a:pt x="9223" y="7533"/>
                  </a:lnTo>
                  <a:lnTo>
                    <a:pt x="9415" y="7667"/>
                  </a:lnTo>
                  <a:lnTo>
                    <a:pt x="9607" y="7802"/>
                  </a:lnTo>
                  <a:lnTo>
                    <a:pt x="9761" y="7956"/>
                  </a:lnTo>
                  <a:lnTo>
                    <a:pt x="9915" y="8109"/>
                  </a:lnTo>
                  <a:lnTo>
                    <a:pt x="10145" y="8340"/>
                  </a:lnTo>
                  <a:lnTo>
                    <a:pt x="10357" y="8647"/>
                  </a:lnTo>
                  <a:lnTo>
                    <a:pt x="10549" y="8974"/>
                  </a:lnTo>
                  <a:lnTo>
                    <a:pt x="10722" y="9301"/>
                  </a:lnTo>
                  <a:lnTo>
                    <a:pt x="10856" y="9646"/>
                  </a:lnTo>
                  <a:lnTo>
                    <a:pt x="10991" y="9992"/>
                  </a:lnTo>
                  <a:lnTo>
                    <a:pt x="11106" y="10357"/>
                  </a:lnTo>
                  <a:lnTo>
                    <a:pt x="11317" y="11088"/>
                  </a:lnTo>
                  <a:lnTo>
                    <a:pt x="11529" y="11837"/>
                  </a:lnTo>
                  <a:lnTo>
                    <a:pt x="11740" y="12567"/>
                  </a:lnTo>
                  <a:lnTo>
                    <a:pt x="11875" y="12932"/>
                  </a:lnTo>
                  <a:lnTo>
                    <a:pt x="12028" y="13278"/>
                  </a:lnTo>
                  <a:lnTo>
                    <a:pt x="12201" y="13624"/>
                  </a:lnTo>
                  <a:lnTo>
                    <a:pt x="12393" y="13950"/>
                  </a:lnTo>
                  <a:lnTo>
                    <a:pt x="12605" y="14277"/>
                  </a:lnTo>
                  <a:lnTo>
                    <a:pt x="12854" y="14565"/>
                  </a:lnTo>
                  <a:lnTo>
                    <a:pt x="13104" y="14873"/>
                  </a:lnTo>
                  <a:lnTo>
                    <a:pt x="13354" y="15142"/>
                  </a:lnTo>
                  <a:lnTo>
                    <a:pt x="13642" y="15392"/>
                  </a:lnTo>
                  <a:lnTo>
                    <a:pt x="13911" y="15641"/>
                  </a:lnTo>
                  <a:lnTo>
                    <a:pt x="14507" y="16122"/>
                  </a:lnTo>
                  <a:lnTo>
                    <a:pt x="15122" y="16583"/>
                  </a:lnTo>
                  <a:lnTo>
                    <a:pt x="15717" y="17025"/>
                  </a:lnTo>
                  <a:lnTo>
                    <a:pt x="16332" y="17486"/>
                  </a:lnTo>
                  <a:lnTo>
                    <a:pt x="16909" y="17966"/>
                  </a:lnTo>
                  <a:lnTo>
                    <a:pt x="17274" y="17563"/>
                  </a:lnTo>
                  <a:lnTo>
                    <a:pt x="16832" y="17178"/>
                  </a:lnTo>
                  <a:lnTo>
                    <a:pt x="16428" y="16775"/>
                  </a:lnTo>
                  <a:lnTo>
                    <a:pt x="15852" y="16199"/>
                  </a:lnTo>
                  <a:lnTo>
                    <a:pt x="15314" y="15603"/>
                  </a:lnTo>
                  <a:lnTo>
                    <a:pt x="14776" y="14969"/>
                  </a:lnTo>
                  <a:lnTo>
                    <a:pt x="14276" y="14335"/>
                  </a:lnTo>
                  <a:lnTo>
                    <a:pt x="13815" y="13681"/>
                  </a:lnTo>
                  <a:lnTo>
                    <a:pt x="13373" y="13009"/>
                  </a:lnTo>
                  <a:lnTo>
                    <a:pt x="12951" y="12317"/>
                  </a:lnTo>
                  <a:lnTo>
                    <a:pt x="12566" y="11587"/>
                  </a:lnTo>
                  <a:lnTo>
                    <a:pt x="12201" y="10819"/>
                  </a:lnTo>
                  <a:lnTo>
                    <a:pt x="11875" y="10050"/>
                  </a:lnTo>
                  <a:lnTo>
                    <a:pt x="11567" y="9243"/>
                  </a:lnTo>
                  <a:lnTo>
                    <a:pt x="11279" y="8455"/>
                  </a:lnTo>
                  <a:lnTo>
                    <a:pt x="10702" y="6860"/>
                  </a:lnTo>
                  <a:lnTo>
                    <a:pt x="10414" y="6053"/>
                  </a:lnTo>
                  <a:lnTo>
                    <a:pt x="10088" y="5285"/>
                  </a:lnTo>
                  <a:lnTo>
                    <a:pt x="9895" y="4881"/>
                  </a:lnTo>
                  <a:lnTo>
                    <a:pt x="9703" y="4478"/>
                  </a:lnTo>
                  <a:lnTo>
                    <a:pt x="9492" y="4074"/>
                  </a:lnTo>
                  <a:lnTo>
                    <a:pt x="9261" y="3671"/>
                  </a:lnTo>
                  <a:lnTo>
                    <a:pt x="9012" y="3287"/>
                  </a:lnTo>
                  <a:lnTo>
                    <a:pt x="8762" y="2922"/>
                  </a:lnTo>
                  <a:lnTo>
                    <a:pt x="8493" y="2556"/>
                  </a:lnTo>
                  <a:lnTo>
                    <a:pt x="8205" y="2191"/>
                  </a:lnTo>
                  <a:lnTo>
                    <a:pt x="7897" y="1865"/>
                  </a:lnTo>
                  <a:lnTo>
                    <a:pt x="7571" y="1538"/>
                  </a:lnTo>
                  <a:lnTo>
                    <a:pt x="7225" y="1250"/>
                  </a:lnTo>
                  <a:lnTo>
                    <a:pt x="6879" y="981"/>
                  </a:lnTo>
                  <a:lnTo>
                    <a:pt x="6495" y="731"/>
                  </a:lnTo>
                  <a:lnTo>
                    <a:pt x="6091" y="520"/>
                  </a:lnTo>
                  <a:lnTo>
                    <a:pt x="5688" y="328"/>
                  </a:lnTo>
                  <a:lnTo>
                    <a:pt x="5246" y="193"/>
                  </a:lnTo>
                  <a:lnTo>
                    <a:pt x="4842" y="78"/>
                  </a:lnTo>
                  <a:lnTo>
                    <a:pt x="4439" y="20"/>
                  </a:lnTo>
                  <a:lnTo>
                    <a:pt x="4016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29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MENU OF THE DAY</a:t>
            </a:r>
            <a:endParaRPr/>
          </a:p>
        </p:txBody>
      </p:sp>
      <p:sp>
        <p:nvSpPr>
          <p:cNvPr id="1127" name="Google Shape;1127;p29"/>
          <p:cNvSpPr/>
          <p:nvPr/>
        </p:nvSpPr>
        <p:spPr>
          <a:xfrm>
            <a:off x="912810" y="16793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29"/>
          <p:cNvSpPr txBox="1">
            <a:spLocks noGrp="1"/>
          </p:cNvSpPr>
          <p:nvPr>
            <p:ph type="body" idx="4294967295"/>
          </p:nvPr>
        </p:nvSpPr>
        <p:spPr>
          <a:xfrm>
            <a:off x="1048346" y="1721882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BURGER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129" name="Google Shape;1129;p29"/>
          <p:cNvSpPr/>
          <p:nvPr/>
        </p:nvSpPr>
        <p:spPr>
          <a:xfrm>
            <a:off x="3579466" y="16793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29"/>
          <p:cNvSpPr txBox="1">
            <a:spLocks noGrp="1"/>
          </p:cNvSpPr>
          <p:nvPr>
            <p:ph type="body" idx="4294967295"/>
          </p:nvPr>
        </p:nvSpPr>
        <p:spPr>
          <a:xfrm>
            <a:off x="3715003" y="1721882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SALAD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131" name="Google Shape;1131;p29"/>
          <p:cNvSpPr/>
          <p:nvPr/>
        </p:nvSpPr>
        <p:spPr>
          <a:xfrm>
            <a:off x="6246466" y="1679375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29"/>
          <p:cNvSpPr txBox="1">
            <a:spLocks noGrp="1"/>
          </p:cNvSpPr>
          <p:nvPr>
            <p:ph type="body" idx="4294967295"/>
          </p:nvPr>
        </p:nvSpPr>
        <p:spPr>
          <a:xfrm>
            <a:off x="6382003" y="1721882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SANDWICH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1133" name="Google Shape;1133;p29"/>
          <p:cNvGrpSpPr/>
          <p:nvPr/>
        </p:nvGrpSpPr>
        <p:grpSpPr>
          <a:xfrm>
            <a:off x="1461602" y="980158"/>
            <a:ext cx="739488" cy="611962"/>
            <a:chOff x="1471164" y="980158"/>
            <a:chExt cx="739488" cy="611962"/>
          </a:xfrm>
        </p:grpSpPr>
        <p:sp>
          <p:nvSpPr>
            <p:cNvPr id="1134" name="Google Shape;1134;p29"/>
            <p:cNvSpPr/>
            <p:nvPr/>
          </p:nvSpPr>
          <p:spPr>
            <a:xfrm>
              <a:off x="1471164" y="980158"/>
              <a:ext cx="739488" cy="611962"/>
            </a:xfrm>
            <a:custGeom>
              <a:avLst/>
              <a:gdLst/>
              <a:ahLst/>
              <a:cxnLst/>
              <a:rect l="l" t="t" r="r" b="b"/>
              <a:pathLst>
                <a:path w="32786" h="27132" extrusionOk="0">
                  <a:moveTo>
                    <a:pt x="13164" y="1054"/>
                  </a:moveTo>
                  <a:lnTo>
                    <a:pt x="13303" y="1109"/>
                  </a:lnTo>
                  <a:lnTo>
                    <a:pt x="13414" y="1192"/>
                  </a:lnTo>
                  <a:lnTo>
                    <a:pt x="13497" y="1303"/>
                  </a:lnTo>
                  <a:lnTo>
                    <a:pt x="13552" y="1442"/>
                  </a:lnTo>
                  <a:lnTo>
                    <a:pt x="13580" y="1580"/>
                  </a:lnTo>
                  <a:lnTo>
                    <a:pt x="13552" y="1719"/>
                  </a:lnTo>
                  <a:lnTo>
                    <a:pt x="13497" y="1802"/>
                  </a:lnTo>
                  <a:lnTo>
                    <a:pt x="13414" y="1885"/>
                  </a:lnTo>
                  <a:lnTo>
                    <a:pt x="13330" y="1941"/>
                  </a:lnTo>
                  <a:lnTo>
                    <a:pt x="13192" y="1968"/>
                  </a:lnTo>
                  <a:lnTo>
                    <a:pt x="13081" y="1996"/>
                  </a:lnTo>
                  <a:lnTo>
                    <a:pt x="12942" y="1996"/>
                  </a:lnTo>
                  <a:lnTo>
                    <a:pt x="12804" y="1968"/>
                  </a:lnTo>
                  <a:lnTo>
                    <a:pt x="12665" y="1913"/>
                  </a:lnTo>
                  <a:lnTo>
                    <a:pt x="12388" y="1774"/>
                  </a:lnTo>
                  <a:lnTo>
                    <a:pt x="12139" y="1580"/>
                  </a:lnTo>
                  <a:lnTo>
                    <a:pt x="11917" y="1359"/>
                  </a:lnTo>
                  <a:lnTo>
                    <a:pt x="12111" y="1303"/>
                  </a:lnTo>
                  <a:lnTo>
                    <a:pt x="12638" y="1165"/>
                  </a:lnTo>
                  <a:lnTo>
                    <a:pt x="13164" y="1054"/>
                  </a:lnTo>
                  <a:close/>
                  <a:moveTo>
                    <a:pt x="22171" y="1636"/>
                  </a:moveTo>
                  <a:lnTo>
                    <a:pt x="22420" y="1996"/>
                  </a:lnTo>
                  <a:lnTo>
                    <a:pt x="22531" y="2218"/>
                  </a:lnTo>
                  <a:lnTo>
                    <a:pt x="22559" y="2329"/>
                  </a:lnTo>
                  <a:lnTo>
                    <a:pt x="22559" y="2440"/>
                  </a:lnTo>
                  <a:lnTo>
                    <a:pt x="22531" y="2606"/>
                  </a:lnTo>
                  <a:lnTo>
                    <a:pt x="22476" y="2744"/>
                  </a:lnTo>
                  <a:lnTo>
                    <a:pt x="22365" y="2828"/>
                  </a:lnTo>
                  <a:lnTo>
                    <a:pt x="22226" y="2883"/>
                  </a:lnTo>
                  <a:lnTo>
                    <a:pt x="22088" y="2911"/>
                  </a:lnTo>
                  <a:lnTo>
                    <a:pt x="21922" y="2938"/>
                  </a:lnTo>
                  <a:lnTo>
                    <a:pt x="21783" y="2911"/>
                  </a:lnTo>
                  <a:lnTo>
                    <a:pt x="21617" y="2883"/>
                  </a:lnTo>
                  <a:lnTo>
                    <a:pt x="21478" y="2855"/>
                  </a:lnTo>
                  <a:lnTo>
                    <a:pt x="21395" y="2772"/>
                  </a:lnTo>
                  <a:lnTo>
                    <a:pt x="21367" y="2717"/>
                  </a:lnTo>
                  <a:lnTo>
                    <a:pt x="21340" y="2661"/>
                  </a:lnTo>
                  <a:lnTo>
                    <a:pt x="21340" y="2523"/>
                  </a:lnTo>
                  <a:lnTo>
                    <a:pt x="21367" y="2384"/>
                  </a:lnTo>
                  <a:lnTo>
                    <a:pt x="21423" y="2273"/>
                  </a:lnTo>
                  <a:lnTo>
                    <a:pt x="21589" y="2052"/>
                  </a:lnTo>
                  <a:lnTo>
                    <a:pt x="21700" y="1913"/>
                  </a:lnTo>
                  <a:lnTo>
                    <a:pt x="21838" y="1802"/>
                  </a:lnTo>
                  <a:lnTo>
                    <a:pt x="22005" y="1719"/>
                  </a:lnTo>
                  <a:lnTo>
                    <a:pt x="22171" y="1636"/>
                  </a:lnTo>
                  <a:close/>
                  <a:moveTo>
                    <a:pt x="10337" y="2135"/>
                  </a:moveTo>
                  <a:lnTo>
                    <a:pt x="10642" y="2384"/>
                  </a:lnTo>
                  <a:lnTo>
                    <a:pt x="10781" y="2550"/>
                  </a:lnTo>
                  <a:lnTo>
                    <a:pt x="10892" y="2717"/>
                  </a:lnTo>
                  <a:lnTo>
                    <a:pt x="10947" y="2855"/>
                  </a:lnTo>
                  <a:lnTo>
                    <a:pt x="10975" y="2994"/>
                  </a:lnTo>
                  <a:lnTo>
                    <a:pt x="10975" y="3132"/>
                  </a:lnTo>
                  <a:lnTo>
                    <a:pt x="10947" y="3271"/>
                  </a:lnTo>
                  <a:lnTo>
                    <a:pt x="10892" y="3409"/>
                  </a:lnTo>
                  <a:lnTo>
                    <a:pt x="10809" y="3493"/>
                  </a:lnTo>
                  <a:lnTo>
                    <a:pt x="10670" y="3548"/>
                  </a:lnTo>
                  <a:lnTo>
                    <a:pt x="10531" y="3576"/>
                  </a:lnTo>
                  <a:lnTo>
                    <a:pt x="10421" y="3548"/>
                  </a:lnTo>
                  <a:lnTo>
                    <a:pt x="10310" y="3520"/>
                  </a:lnTo>
                  <a:lnTo>
                    <a:pt x="10199" y="3465"/>
                  </a:lnTo>
                  <a:lnTo>
                    <a:pt x="10116" y="3382"/>
                  </a:lnTo>
                  <a:lnTo>
                    <a:pt x="10060" y="3299"/>
                  </a:lnTo>
                  <a:lnTo>
                    <a:pt x="9977" y="3215"/>
                  </a:lnTo>
                  <a:lnTo>
                    <a:pt x="9949" y="3105"/>
                  </a:lnTo>
                  <a:lnTo>
                    <a:pt x="9922" y="2994"/>
                  </a:lnTo>
                  <a:lnTo>
                    <a:pt x="9922" y="2855"/>
                  </a:lnTo>
                  <a:lnTo>
                    <a:pt x="9949" y="2744"/>
                  </a:lnTo>
                  <a:lnTo>
                    <a:pt x="10033" y="2523"/>
                  </a:lnTo>
                  <a:lnTo>
                    <a:pt x="10171" y="2301"/>
                  </a:lnTo>
                  <a:lnTo>
                    <a:pt x="10337" y="2135"/>
                  </a:lnTo>
                  <a:close/>
                  <a:moveTo>
                    <a:pt x="30568" y="8453"/>
                  </a:moveTo>
                  <a:lnTo>
                    <a:pt x="30734" y="8481"/>
                  </a:lnTo>
                  <a:lnTo>
                    <a:pt x="30817" y="8536"/>
                  </a:lnTo>
                  <a:lnTo>
                    <a:pt x="30873" y="8592"/>
                  </a:lnTo>
                  <a:lnTo>
                    <a:pt x="30928" y="8675"/>
                  </a:lnTo>
                  <a:lnTo>
                    <a:pt x="30984" y="8786"/>
                  </a:lnTo>
                  <a:lnTo>
                    <a:pt x="31011" y="8897"/>
                  </a:lnTo>
                  <a:lnTo>
                    <a:pt x="31011" y="9007"/>
                  </a:lnTo>
                  <a:lnTo>
                    <a:pt x="30984" y="9091"/>
                  </a:lnTo>
                  <a:lnTo>
                    <a:pt x="30928" y="9201"/>
                  </a:lnTo>
                  <a:lnTo>
                    <a:pt x="30790" y="9368"/>
                  </a:lnTo>
                  <a:lnTo>
                    <a:pt x="30734" y="9368"/>
                  </a:lnTo>
                  <a:lnTo>
                    <a:pt x="30679" y="9395"/>
                  </a:lnTo>
                  <a:lnTo>
                    <a:pt x="30651" y="9479"/>
                  </a:lnTo>
                  <a:lnTo>
                    <a:pt x="30651" y="9562"/>
                  </a:lnTo>
                  <a:lnTo>
                    <a:pt x="30679" y="9589"/>
                  </a:lnTo>
                  <a:lnTo>
                    <a:pt x="30734" y="9617"/>
                  </a:lnTo>
                  <a:lnTo>
                    <a:pt x="30817" y="9645"/>
                  </a:lnTo>
                  <a:lnTo>
                    <a:pt x="30845" y="9645"/>
                  </a:lnTo>
                  <a:lnTo>
                    <a:pt x="31122" y="9756"/>
                  </a:lnTo>
                  <a:lnTo>
                    <a:pt x="31399" y="9867"/>
                  </a:lnTo>
                  <a:lnTo>
                    <a:pt x="31649" y="10033"/>
                  </a:lnTo>
                  <a:lnTo>
                    <a:pt x="31871" y="10199"/>
                  </a:lnTo>
                  <a:lnTo>
                    <a:pt x="32065" y="10393"/>
                  </a:lnTo>
                  <a:lnTo>
                    <a:pt x="32231" y="10643"/>
                  </a:lnTo>
                  <a:lnTo>
                    <a:pt x="32342" y="10892"/>
                  </a:lnTo>
                  <a:lnTo>
                    <a:pt x="32397" y="11197"/>
                  </a:lnTo>
                  <a:lnTo>
                    <a:pt x="32397" y="11391"/>
                  </a:lnTo>
                  <a:lnTo>
                    <a:pt x="32369" y="11585"/>
                  </a:lnTo>
                  <a:lnTo>
                    <a:pt x="32342" y="11751"/>
                  </a:lnTo>
                  <a:lnTo>
                    <a:pt x="32286" y="11917"/>
                  </a:lnTo>
                  <a:lnTo>
                    <a:pt x="32203" y="12056"/>
                  </a:lnTo>
                  <a:lnTo>
                    <a:pt x="32092" y="12194"/>
                  </a:lnTo>
                  <a:lnTo>
                    <a:pt x="31981" y="12305"/>
                  </a:lnTo>
                  <a:lnTo>
                    <a:pt x="31871" y="12416"/>
                  </a:lnTo>
                  <a:lnTo>
                    <a:pt x="31732" y="12499"/>
                  </a:lnTo>
                  <a:lnTo>
                    <a:pt x="31593" y="12555"/>
                  </a:lnTo>
                  <a:lnTo>
                    <a:pt x="31427" y="12610"/>
                  </a:lnTo>
                  <a:lnTo>
                    <a:pt x="31289" y="12638"/>
                  </a:lnTo>
                  <a:lnTo>
                    <a:pt x="31095" y="12638"/>
                  </a:lnTo>
                  <a:lnTo>
                    <a:pt x="30928" y="12610"/>
                  </a:lnTo>
                  <a:lnTo>
                    <a:pt x="30762" y="12555"/>
                  </a:lnTo>
                  <a:lnTo>
                    <a:pt x="30596" y="12472"/>
                  </a:lnTo>
                  <a:lnTo>
                    <a:pt x="30568" y="12444"/>
                  </a:lnTo>
                  <a:lnTo>
                    <a:pt x="30540" y="12416"/>
                  </a:lnTo>
                  <a:lnTo>
                    <a:pt x="30513" y="12388"/>
                  </a:lnTo>
                  <a:lnTo>
                    <a:pt x="30402" y="12388"/>
                  </a:lnTo>
                  <a:lnTo>
                    <a:pt x="30346" y="12444"/>
                  </a:lnTo>
                  <a:lnTo>
                    <a:pt x="30319" y="12499"/>
                  </a:lnTo>
                  <a:lnTo>
                    <a:pt x="30319" y="12555"/>
                  </a:lnTo>
                  <a:lnTo>
                    <a:pt x="30319" y="12582"/>
                  </a:lnTo>
                  <a:lnTo>
                    <a:pt x="30319" y="12666"/>
                  </a:lnTo>
                  <a:lnTo>
                    <a:pt x="30346" y="12749"/>
                  </a:lnTo>
                  <a:lnTo>
                    <a:pt x="30374" y="12970"/>
                  </a:lnTo>
                  <a:lnTo>
                    <a:pt x="30374" y="13192"/>
                  </a:lnTo>
                  <a:lnTo>
                    <a:pt x="30319" y="13414"/>
                  </a:lnTo>
                  <a:lnTo>
                    <a:pt x="30235" y="13608"/>
                  </a:lnTo>
                  <a:lnTo>
                    <a:pt x="30152" y="13802"/>
                  </a:lnTo>
                  <a:lnTo>
                    <a:pt x="30014" y="13968"/>
                  </a:lnTo>
                  <a:lnTo>
                    <a:pt x="29847" y="14107"/>
                  </a:lnTo>
                  <a:lnTo>
                    <a:pt x="29654" y="14245"/>
                  </a:lnTo>
                  <a:lnTo>
                    <a:pt x="29487" y="14301"/>
                  </a:lnTo>
                  <a:lnTo>
                    <a:pt x="29321" y="14328"/>
                  </a:lnTo>
                  <a:lnTo>
                    <a:pt x="29182" y="14356"/>
                  </a:lnTo>
                  <a:lnTo>
                    <a:pt x="29044" y="14356"/>
                  </a:lnTo>
                  <a:lnTo>
                    <a:pt x="28878" y="14273"/>
                  </a:lnTo>
                  <a:lnTo>
                    <a:pt x="28794" y="14273"/>
                  </a:lnTo>
                  <a:lnTo>
                    <a:pt x="28739" y="14301"/>
                  </a:lnTo>
                  <a:lnTo>
                    <a:pt x="28545" y="14190"/>
                  </a:lnTo>
                  <a:lnTo>
                    <a:pt x="28323" y="14079"/>
                  </a:lnTo>
                  <a:lnTo>
                    <a:pt x="27935" y="13802"/>
                  </a:lnTo>
                  <a:lnTo>
                    <a:pt x="27852" y="13746"/>
                  </a:lnTo>
                  <a:lnTo>
                    <a:pt x="27769" y="13746"/>
                  </a:lnTo>
                  <a:lnTo>
                    <a:pt x="27686" y="13774"/>
                  </a:lnTo>
                  <a:lnTo>
                    <a:pt x="27630" y="13830"/>
                  </a:lnTo>
                  <a:lnTo>
                    <a:pt x="27603" y="13885"/>
                  </a:lnTo>
                  <a:lnTo>
                    <a:pt x="27575" y="13940"/>
                  </a:lnTo>
                  <a:lnTo>
                    <a:pt x="27575" y="14079"/>
                  </a:lnTo>
                  <a:lnTo>
                    <a:pt x="27575" y="14218"/>
                  </a:lnTo>
                  <a:lnTo>
                    <a:pt x="27520" y="14328"/>
                  </a:lnTo>
                  <a:lnTo>
                    <a:pt x="27492" y="14467"/>
                  </a:lnTo>
                  <a:lnTo>
                    <a:pt x="27409" y="14578"/>
                  </a:lnTo>
                  <a:lnTo>
                    <a:pt x="27326" y="14661"/>
                  </a:lnTo>
                  <a:lnTo>
                    <a:pt x="27215" y="14744"/>
                  </a:lnTo>
                  <a:lnTo>
                    <a:pt x="27076" y="14799"/>
                  </a:lnTo>
                  <a:lnTo>
                    <a:pt x="26938" y="14855"/>
                  </a:lnTo>
                  <a:lnTo>
                    <a:pt x="26799" y="14855"/>
                  </a:lnTo>
                  <a:lnTo>
                    <a:pt x="26688" y="14827"/>
                  </a:lnTo>
                  <a:lnTo>
                    <a:pt x="26577" y="14772"/>
                  </a:lnTo>
                  <a:lnTo>
                    <a:pt x="26356" y="14661"/>
                  </a:lnTo>
                  <a:lnTo>
                    <a:pt x="26134" y="14467"/>
                  </a:lnTo>
                  <a:lnTo>
                    <a:pt x="26079" y="14439"/>
                  </a:lnTo>
                  <a:lnTo>
                    <a:pt x="26023" y="14412"/>
                  </a:lnTo>
                  <a:lnTo>
                    <a:pt x="25968" y="14384"/>
                  </a:lnTo>
                  <a:lnTo>
                    <a:pt x="25912" y="14384"/>
                  </a:lnTo>
                  <a:lnTo>
                    <a:pt x="25885" y="14439"/>
                  </a:lnTo>
                  <a:lnTo>
                    <a:pt x="25801" y="14578"/>
                  </a:lnTo>
                  <a:lnTo>
                    <a:pt x="25691" y="14689"/>
                  </a:lnTo>
                  <a:lnTo>
                    <a:pt x="25580" y="14799"/>
                  </a:lnTo>
                  <a:lnTo>
                    <a:pt x="25469" y="14883"/>
                  </a:lnTo>
                  <a:lnTo>
                    <a:pt x="25330" y="14938"/>
                  </a:lnTo>
                  <a:lnTo>
                    <a:pt x="25219" y="14993"/>
                  </a:lnTo>
                  <a:lnTo>
                    <a:pt x="25081" y="15049"/>
                  </a:lnTo>
                  <a:lnTo>
                    <a:pt x="24942" y="15077"/>
                  </a:lnTo>
                  <a:lnTo>
                    <a:pt x="24831" y="15077"/>
                  </a:lnTo>
                  <a:lnTo>
                    <a:pt x="24693" y="15049"/>
                  </a:lnTo>
                  <a:lnTo>
                    <a:pt x="24554" y="15021"/>
                  </a:lnTo>
                  <a:lnTo>
                    <a:pt x="24443" y="14966"/>
                  </a:lnTo>
                  <a:lnTo>
                    <a:pt x="24333" y="14910"/>
                  </a:lnTo>
                  <a:lnTo>
                    <a:pt x="24222" y="14827"/>
                  </a:lnTo>
                  <a:lnTo>
                    <a:pt x="24111" y="14716"/>
                  </a:lnTo>
                  <a:lnTo>
                    <a:pt x="24028" y="14578"/>
                  </a:lnTo>
                  <a:lnTo>
                    <a:pt x="24665" y="14412"/>
                  </a:lnTo>
                  <a:lnTo>
                    <a:pt x="25303" y="14190"/>
                  </a:lnTo>
                  <a:lnTo>
                    <a:pt x="25912" y="13968"/>
                  </a:lnTo>
                  <a:lnTo>
                    <a:pt x="26550" y="13719"/>
                  </a:lnTo>
                  <a:lnTo>
                    <a:pt x="27132" y="13442"/>
                  </a:lnTo>
                  <a:lnTo>
                    <a:pt x="27714" y="13109"/>
                  </a:lnTo>
                  <a:lnTo>
                    <a:pt x="28268" y="12749"/>
                  </a:lnTo>
                  <a:lnTo>
                    <a:pt x="28794" y="12361"/>
                  </a:lnTo>
                  <a:lnTo>
                    <a:pt x="29016" y="12139"/>
                  </a:lnTo>
                  <a:lnTo>
                    <a:pt x="29238" y="11945"/>
                  </a:lnTo>
                  <a:lnTo>
                    <a:pt x="29432" y="11723"/>
                  </a:lnTo>
                  <a:lnTo>
                    <a:pt x="29598" y="11502"/>
                  </a:lnTo>
                  <a:lnTo>
                    <a:pt x="29764" y="11252"/>
                  </a:lnTo>
                  <a:lnTo>
                    <a:pt x="29903" y="11031"/>
                  </a:lnTo>
                  <a:lnTo>
                    <a:pt x="30014" y="10781"/>
                  </a:lnTo>
                  <a:lnTo>
                    <a:pt x="30097" y="10559"/>
                  </a:lnTo>
                  <a:lnTo>
                    <a:pt x="30180" y="10310"/>
                  </a:lnTo>
                  <a:lnTo>
                    <a:pt x="30235" y="10061"/>
                  </a:lnTo>
                  <a:lnTo>
                    <a:pt x="30263" y="9811"/>
                  </a:lnTo>
                  <a:lnTo>
                    <a:pt x="30291" y="9562"/>
                  </a:lnTo>
                  <a:lnTo>
                    <a:pt x="30291" y="9035"/>
                  </a:lnTo>
                  <a:lnTo>
                    <a:pt x="30235" y="8536"/>
                  </a:lnTo>
                  <a:lnTo>
                    <a:pt x="30402" y="8481"/>
                  </a:lnTo>
                  <a:lnTo>
                    <a:pt x="30568" y="8453"/>
                  </a:lnTo>
                  <a:close/>
                  <a:moveTo>
                    <a:pt x="16601" y="694"/>
                  </a:moveTo>
                  <a:lnTo>
                    <a:pt x="17654" y="721"/>
                  </a:lnTo>
                  <a:lnTo>
                    <a:pt x="18707" y="804"/>
                  </a:lnTo>
                  <a:lnTo>
                    <a:pt x="19732" y="943"/>
                  </a:lnTo>
                  <a:lnTo>
                    <a:pt x="20758" y="1137"/>
                  </a:lnTo>
                  <a:lnTo>
                    <a:pt x="21284" y="1276"/>
                  </a:lnTo>
                  <a:lnTo>
                    <a:pt x="21783" y="1414"/>
                  </a:lnTo>
                  <a:lnTo>
                    <a:pt x="21561" y="1553"/>
                  </a:lnTo>
                  <a:lnTo>
                    <a:pt x="21395" y="1719"/>
                  </a:lnTo>
                  <a:lnTo>
                    <a:pt x="21229" y="1885"/>
                  </a:lnTo>
                  <a:lnTo>
                    <a:pt x="21090" y="2107"/>
                  </a:lnTo>
                  <a:lnTo>
                    <a:pt x="21035" y="2273"/>
                  </a:lnTo>
                  <a:lnTo>
                    <a:pt x="20979" y="2440"/>
                  </a:lnTo>
                  <a:lnTo>
                    <a:pt x="20952" y="2606"/>
                  </a:lnTo>
                  <a:lnTo>
                    <a:pt x="20979" y="2772"/>
                  </a:lnTo>
                  <a:lnTo>
                    <a:pt x="21035" y="2911"/>
                  </a:lnTo>
                  <a:lnTo>
                    <a:pt x="21118" y="3049"/>
                  </a:lnTo>
                  <a:lnTo>
                    <a:pt x="21256" y="3160"/>
                  </a:lnTo>
                  <a:lnTo>
                    <a:pt x="21450" y="3243"/>
                  </a:lnTo>
                  <a:lnTo>
                    <a:pt x="21644" y="3271"/>
                  </a:lnTo>
                  <a:lnTo>
                    <a:pt x="21838" y="3299"/>
                  </a:lnTo>
                  <a:lnTo>
                    <a:pt x="22032" y="3299"/>
                  </a:lnTo>
                  <a:lnTo>
                    <a:pt x="22226" y="3271"/>
                  </a:lnTo>
                  <a:lnTo>
                    <a:pt x="22393" y="3215"/>
                  </a:lnTo>
                  <a:lnTo>
                    <a:pt x="22559" y="3132"/>
                  </a:lnTo>
                  <a:lnTo>
                    <a:pt x="22698" y="3022"/>
                  </a:lnTo>
                  <a:lnTo>
                    <a:pt x="22808" y="2855"/>
                  </a:lnTo>
                  <a:lnTo>
                    <a:pt x="22864" y="2717"/>
                  </a:lnTo>
                  <a:lnTo>
                    <a:pt x="22892" y="2578"/>
                  </a:lnTo>
                  <a:lnTo>
                    <a:pt x="22919" y="2412"/>
                  </a:lnTo>
                  <a:lnTo>
                    <a:pt x="22892" y="2273"/>
                  </a:lnTo>
                  <a:lnTo>
                    <a:pt x="22864" y="2135"/>
                  </a:lnTo>
                  <a:lnTo>
                    <a:pt x="22808" y="1968"/>
                  </a:lnTo>
                  <a:lnTo>
                    <a:pt x="22670" y="1719"/>
                  </a:lnTo>
                  <a:lnTo>
                    <a:pt x="23307" y="1968"/>
                  </a:lnTo>
                  <a:lnTo>
                    <a:pt x="23972" y="2273"/>
                  </a:lnTo>
                  <a:lnTo>
                    <a:pt x="24582" y="2578"/>
                  </a:lnTo>
                  <a:lnTo>
                    <a:pt x="25192" y="2938"/>
                  </a:lnTo>
                  <a:lnTo>
                    <a:pt x="25774" y="3326"/>
                  </a:lnTo>
                  <a:lnTo>
                    <a:pt x="26328" y="3742"/>
                  </a:lnTo>
                  <a:lnTo>
                    <a:pt x="26827" y="4213"/>
                  </a:lnTo>
                  <a:lnTo>
                    <a:pt x="27326" y="4684"/>
                  </a:lnTo>
                  <a:lnTo>
                    <a:pt x="27658" y="5045"/>
                  </a:lnTo>
                  <a:lnTo>
                    <a:pt x="27963" y="5433"/>
                  </a:lnTo>
                  <a:lnTo>
                    <a:pt x="28268" y="5821"/>
                  </a:lnTo>
                  <a:lnTo>
                    <a:pt x="28545" y="6208"/>
                  </a:lnTo>
                  <a:lnTo>
                    <a:pt x="28794" y="6652"/>
                  </a:lnTo>
                  <a:lnTo>
                    <a:pt x="29016" y="7068"/>
                  </a:lnTo>
                  <a:lnTo>
                    <a:pt x="29210" y="7511"/>
                  </a:lnTo>
                  <a:lnTo>
                    <a:pt x="29376" y="7982"/>
                  </a:lnTo>
                  <a:lnTo>
                    <a:pt x="29460" y="8370"/>
                  </a:lnTo>
                  <a:lnTo>
                    <a:pt x="29543" y="8758"/>
                  </a:lnTo>
                  <a:lnTo>
                    <a:pt x="29570" y="9118"/>
                  </a:lnTo>
                  <a:lnTo>
                    <a:pt x="29570" y="9451"/>
                  </a:lnTo>
                  <a:lnTo>
                    <a:pt x="29515" y="9783"/>
                  </a:lnTo>
                  <a:lnTo>
                    <a:pt x="29460" y="10116"/>
                  </a:lnTo>
                  <a:lnTo>
                    <a:pt x="29349" y="10421"/>
                  </a:lnTo>
                  <a:lnTo>
                    <a:pt x="29210" y="10726"/>
                  </a:lnTo>
                  <a:lnTo>
                    <a:pt x="29044" y="11003"/>
                  </a:lnTo>
                  <a:lnTo>
                    <a:pt x="28850" y="11252"/>
                  </a:lnTo>
                  <a:lnTo>
                    <a:pt x="28628" y="11529"/>
                  </a:lnTo>
                  <a:lnTo>
                    <a:pt x="28379" y="11779"/>
                  </a:lnTo>
                  <a:lnTo>
                    <a:pt x="28129" y="12000"/>
                  </a:lnTo>
                  <a:lnTo>
                    <a:pt x="27824" y="12222"/>
                  </a:lnTo>
                  <a:lnTo>
                    <a:pt x="27520" y="12444"/>
                  </a:lnTo>
                  <a:lnTo>
                    <a:pt x="27187" y="12638"/>
                  </a:lnTo>
                  <a:lnTo>
                    <a:pt x="26771" y="12887"/>
                  </a:lnTo>
                  <a:lnTo>
                    <a:pt x="26328" y="13081"/>
                  </a:lnTo>
                  <a:lnTo>
                    <a:pt x="25885" y="13303"/>
                  </a:lnTo>
                  <a:lnTo>
                    <a:pt x="25413" y="13469"/>
                  </a:lnTo>
                  <a:lnTo>
                    <a:pt x="24499" y="13802"/>
                  </a:lnTo>
                  <a:lnTo>
                    <a:pt x="23529" y="14079"/>
                  </a:lnTo>
                  <a:lnTo>
                    <a:pt x="22531" y="14328"/>
                  </a:lnTo>
                  <a:lnTo>
                    <a:pt x="21561" y="14522"/>
                  </a:lnTo>
                  <a:lnTo>
                    <a:pt x="20591" y="14716"/>
                  </a:lnTo>
                  <a:lnTo>
                    <a:pt x="19649" y="14855"/>
                  </a:lnTo>
                  <a:lnTo>
                    <a:pt x="18596" y="15021"/>
                  </a:lnTo>
                  <a:lnTo>
                    <a:pt x="17515" y="15132"/>
                  </a:lnTo>
                  <a:lnTo>
                    <a:pt x="16462" y="15215"/>
                  </a:lnTo>
                  <a:lnTo>
                    <a:pt x="15381" y="15271"/>
                  </a:lnTo>
                  <a:lnTo>
                    <a:pt x="14328" y="15326"/>
                  </a:lnTo>
                  <a:lnTo>
                    <a:pt x="13247" y="15326"/>
                  </a:lnTo>
                  <a:lnTo>
                    <a:pt x="12194" y="15298"/>
                  </a:lnTo>
                  <a:lnTo>
                    <a:pt x="11141" y="15243"/>
                  </a:lnTo>
                  <a:lnTo>
                    <a:pt x="10060" y="15160"/>
                  </a:lnTo>
                  <a:lnTo>
                    <a:pt x="8841" y="15077"/>
                  </a:lnTo>
                  <a:lnTo>
                    <a:pt x="8176" y="14993"/>
                  </a:lnTo>
                  <a:lnTo>
                    <a:pt x="7511" y="14910"/>
                  </a:lnTo>
                  <a:lnTo>
                    <a:pt x="6846" y="14772"/>
                  </a:lnTo>
                  <a:lnTo>
                    <a:pt x="6180" y="14605"/>
                  </a:lnTo>
                  <a:lnTo>
                    <a:pt x="5571" y="14439"/>
                  </a:lnTo>
                  <a:lnTo>
                    <a:pt x="4961" y="14190"/>
                  </a:lnTo>
                  <a:lnTo>
                    <a:pt x="4684" y="14051"/>
                  </a:lnTo>
                  <a:lnTo>
                    <a:pt x="4435" y="13913"/>
                  </a:lnTo>
                  <a:lnTo>
                    <a:pt x="4185" y="13746"/>
                  </a:lnTo>
                  <a:lnTo>
                    <a:pt x="3936" y="13580"/>
                  </a:lnTo>
                  <a:lnTo>
                    <a:pt x="3714" y="13414"/>
                  </a:lnTo>
                  <a:lnTo>
                    <a:pt x="3520" y="13192"/>
                  </a:lnTo>
                  <a:lnTo>
                    <a:pt x="3354" y="12998"/>
                  </a:lnTo>
                  <a:lnTo>
                    <a:pt x="3187" y="12749"/>
                  </a:lnTo>
                  <a:lnTo>
                    <a:pt x="3049" y="12499"/>
                  </a:lnTo>
                  <a:lnTo>
                    <a:pt x="2938" y="12250"/>
                  </a:lnTo>
                  <a:lnTo>
                    <a:pt x="2855" y="11973"/>
                  </a:lnTo>
                  <a:lnTo>
                    <a:pt x="2799" y="11668"/>
                  </a:lnTo>
                  <a:lnTo>
                    <a:pt x="2827" y="11640"/>
                  </a:lnTo>
                  <a:lnTo>
                    <a:pt x="2855" y="11585"/>
                  </a:lnTo>
                  <a:lnTo>
                    <a:pt x="3021" y="10809"/>
                  </a:lnTo>
                  <a:lnTo>
                    <a:pt x="3243" y="10033"/>
                  </a:lnTo>
                  <a:lnTo>
                    <a:pt x="3492" y="9285"/>
                  </a:lnTo>
                  <a:lnTo>
                    <a:pt x="3769" y="8592"/>
                  </a:lnTo>
                  <a:lnTo>
                    <a:pt x="4102" y="7899"/>
                  </a:lnTo>
                  <a:lnTo>
                    <a:pt x="4462" y="7206"/>
                  </a:lnTo>
                  <a:lnTo>
                    <a:pt x="4878" y="6569"/>
                  </a:lnTo>
                  <a:lnTo>
                    <a:pt x="5294" y="5959"/>
                  </a:lnTo>
                  <a:lnTo>
                    <a:pt x="5765" y="5377"/>
                  </a:lnTo>
                  <a:lnTo>
                    <a:pt x="6264" y="4823"/>
                  </a:lnTo>
                  <a:lnTo>
                    <a:pt x="6818" y="4269"/>
                  </a:lnTo>
                  <a:lnTo>
                    <a:pt x="7372" y="3797"/>
                  </a:lnTo>
                  <a:lnTo>
                    <a:pt x="7982" y="3326"/>
                  </a:lnTo>
                  <a:lnTo>
                    <a:pt x="8592" y="2883"/>
                  </a:lnTo>
                  <a:lnTo>
                    <a:pt x="9257" y="2495"/>
                  </a:lnTo>
                  <a:lnTo>
                    <a:pt x="9949" y="2135"/>
                  </a:lnTo>
                  <a:lnTo>
                    <a:pt x="9783" y="2356"/>
                  </a:lnTo>
                  <a:lnTo>
                    <a:pt x="9672" y="2578"/>
                  </a:lnTo>
                  <a:lnTo>
                    <a:pt x="9617" y="2717"/>
                  </a:lnTo>
                  <a:lnTo>
                    <a:pt x="9589" y="2855"/>
                  </a:lnTo>
                  <a:lnTo>
                    <a:pt x="9589" y="2966"/>
                  </a:lnTo>
                  <a:lnTo>
                    <a:pt x="9617" y="3105"/>
                  </a:lnTo>
                  <a:lnTo>
                    <a:pt x="9645" y="3271"/>
                  </a:lnTo>
                  <a:lnTo>
                    <a:pt x="9700" y="3409"/>
                  </a:lnTo>
                  <a:lnTo>
                    <a:pt x="9811" y="3548"/>
                  </a:lnTo>
                  <a:lnTo>
                    <a:pt x="9922" y="3659"/>
                  </a:lnTo>
                  <a:lnTo>
                    <a:pt x="10033" y="3770"/>
                  </a:lnTo>
                  <a:lnTo>
                    <a:pt x="10199" y="3853"/>
                  </a:lnTo>
                  <a:lnTo>
                    <a:pt x="10337" y="3908"/>
                  </a:lnTo>
                  <a:lnTo>
                    <a:pt x="10670" y="3908"/>
                  </a:lnTo>
                  <a:lnTo>
                    <a:pt x="10836" y="3853"/>
                  </a:lnTo>
                  <a:lnTo>
                    <a:pt x="10947" y="3797"/>
                  </a:lnTo>
                  <a:lnTo>
                    <a:pt x="11086" y="3687"/>
                  </a:lnTo>
                  <a:lnTo>
                    <a:pt x="11169" y="3576"/>
                  </a:lnTo>
                  <a:lnTo>
                    <a:pt x="11252" y="3437"/>
                  </a:lnTo>
                  <a:lnTo>
                    <a:pt x="11280" y="3271"/>
                  </a:lnTo>
                  <a:lnTo>
                    <a:pt x="11307" y="3105"/>
                  </a:lnTo>
                  <a:lnTo>
                    <a:pt x="11280" y="2911"/>
                  </a:lnTo>
                  <a:lnTo>
                    <a:pt x="11252" y="2744"/>
                  </a:lnTo>
                  <a:lnTo>
                    <a:pt x="11169" y="2578"/>
                  </a:lnTo>
                  <a:lnTo>
                    <a:pt x="11086" y="2412"/>
                  </a:lnTo>
                  <a:lnTo>
                    <a:pt x="10975" y="2246"/>
                  </a:lnTo>
                  <a:lnTo>
                    <a:pt x="10836" y="2107"/>
                  </a:lnTo>
                  <a:lnTo>
                    <a:pt x="10559" y="1885"/>
                  </a:lnTo>
                  <a:lnTo>
                    <a:pt x="10559" y="1858"/>
                  </a:lnTo>
                  <a:lnTo>
                    <a:pt x="11113" y="1636"/>
                  </a:lnTo>
                  <a:lnTo>
                    <a:pt x="11695" y="1442"/>
                  </a:lnTo>
                  <a:lnTo>
                    <a:pt x="11834" y="1664"/>
                  </a:lnTo>
                  <a:lnTo>
                    <a:pt x="12028" y="1858"/>
                  </a:lnTo>
                  <a:lnTo>
                    <a:pt x="12250" y="2052"/>
                  </a:lnTo>
                  <a:lnTo>
                    <a:pt x="12499" y="2190"/>
                  </a:lnTo>
                  <a:lnTo>
                    <a:pt x="12749" y="2273"/>
                  </a:lnTo>
                  <a:lnTo>
                    <a:pt x="13026" y="2329"/>
                  </a:lnTo>
                  <a:lnTo>
                    <a:pt x="13164" y="2329"/>
                  </a:lnTo>
                  <a:lnTo>
                    <a:pt x="13275" y="2301"/>
                  </a:lnTo>
                  <a:lnTo>
                    <a:pt x="13414" y="2273"/>
                  </a:lnTo>
                  <a:lnTo>
                    <a:pt x="13524" y="2190"/>
                  </a:lnTo>
                  <a:lnTo>
                    <a:pt x="13718" y="2079"/>
                  </a:lnTo>
                  <a:lnTo>
                    <a:pt x="13829" y="1941"/>
                  </a:lnTo>
                  <a:lnTo>
                    <a:pt x="13885" y="1774"/>
                  </a:lnTo>
                  <a:lnTo>
                    <a:pt x="13885" y="1608"/>
                  </a:lnTo>
                  <a:lnTo>
                    <a:pt x="13857" y="1442"/>
                  </a:lnTo>
                  <a:lnTo>
                    <a:pt x="13774" y="1276"/>
                  </a:lnTo>
                  <a:lnTo>
                    <a:pt x="13691" y="1109"/>
                  </a:lnTo>
                  <a:lnTo>
                    <a:pt x="13552" y="971"/>
                  </a:lnTo>
                  <a:lnTo>
                    <a:pt x="14550" y="832"/>
                  </a:lnTo>
                  <a:lnTo>
                    <a:pt x="15575" y="721"/>
                  </a:lnTo>
                  <a:lnTo>
                    <a:pt x="16601" y="694"/>
                  </a:lnTo>
                  <a:close/>
                  <a:moveTo>
                    <a:pt x="27824" y="14328"/>
                  </a:moveTo>
                  <a:lnTo>
                    <a:pt x="27935" y="14439"/>
                  </a:lnTo>
                  <a:lnTo>
                    <a:pt x="28074" y="14522"/>
                  </a:lnTo>
                  <a:lnTo>
                    <a:pt x="28212" y="14633"/>
                  </a:lnTo>
                  <a:lnTo>
                    <a:pt x="28351" y="14689"/>
                  </a:lnTo>
                  <a:lnTo>
                    <a:pt x="28684" y="14799"/>
                  </a:lnTo>
                  <a:lnTo>
                    <a:pt x="28988" y="14827"/>
                  </a:lnTo>
                  <a:lnTo>
                    <a:pt x="29072" y="14993"/>
                  </a:lnTo>
                  <a:lnTo>
                    <a:pt x="29127" y="15160"/>
                  </a:lnTo>
                  <a:lnTo>
                    <a:pt x="29127" y="15354"/>
                  </a:lnTo>
                  <a:lnTo>
                    <a:pt x="29099" y="15548"/>
                  </a:lnTo>
                  <a:lnTo>
                    <a:pt x="29016" y="15714"/>
                  </a:lnTo>
                  <a:lnTo>
                    <a:pt x="28905" y="15853"/>
                  </a:lnTo>
                  <a:lnTo>
                    <a:pt x="28767" y="15963"/>
                  </a:lnTo>
                  <a:lnTo>
                    <a:pt x="28628" y="16047"/>
                  </a:lnTo>
                  <a:lnTo>
                    <a:pt x="28434" y="16130"/>
                  </a:lnTo>
                  <a:lnTo>
                    <a:pt x="28268" y="16185"/>
                  </a:lnTo>
                  <a:lnTo>
                    <a:pt x="28102" y="16213"/>
                  </a:lnTo>
                  <a:lnTo>
                    <a:pt x="27908" y="16213"/>
                  </a:lnTo>
                  <a:lnTo>
                    <a:pt x="27630" y="16185"/>
                  </a:lnTo>
                  <a:lnTo>
                    <a:pt x="27326" y="16130"/>
                  </a:lnTo>
                  <a:lnTo>
                    <a:pt x="27048" y="16047"/>
                  </a:lnTo>
                  <a:lnTo>
                    <a:pt x="26799" y="15908"/>
                  </a:lnTo>
                  <a:lnTo>
                    <a:pt x="26550" y="15742"/>
                  </a:lnTo>
                  <a:lnTo>
                    <a:pt x="26356" y="15548"/>
                  </a:lnTo>
                  <a:lnTo>
                    <a:pt x="26162" y="15326"/>
                  </a:lnTo>
                  <a:lnTo>
                    <a:pt x="25995" y="15104"/>
                  </a:lnTo>
                  <a:lnTo>
                    <a:pt x="25940" y="15077"/>
                  </a:lnTo>
                  <a:lnTo>
                    <a:pt x="25940" y="14855"/>
                  </a:lnTo>
                  <a:lnTo>
                    <a:pt x="25968" y="14799"/>
                  </a:lnTo>
                  <a:lnTo>
                    <a:pt x="26079" y="14938"/>
                  </a:lnTo>
                  <a:lnTo>
                    <a:pt x="26217" y="15049"/>
                  </a:lnTo>
                  <a:lnTo>
                    <a:pt x="26356" y="15132"/>
                  </a:lnTo>
                  <a:lnTo>
                    <a:pt x="26522" y="15160"/>
                  </a:lnTo>
                  <a:lnTo>
                    <a:pt x="26688" y="15215"/>
                  </a:lnTo>
                  <a:lnTo>
                    <a:pt x="26854" y="15215"/>
                  </a:lnTo>
                  <a:lnTo>
                    <a:pt x="27021" y="15187"/>
                  </a:lnTo>
                  <a:lnTo>
                    <a:pt x="27187" y="15132"/>
                  </a:lnTo>
                  <a:lnTo>
                    <a:pt x="27326" y="15077"/>
                  </a:lnTo>
                  <a:lnTo>
                    <a:pt x="27436" y="14993"/>
                  </a:lnTo>
                  <a:lnTo>
                    <a:pt x="27520" y="14910"/>
                  </a:lnTo>
                  <a:lnTo>
                    <a:pt x="27630" y="14799"/>
                  </a:lnTo>
                  <a:lnTo>
                    <a:pt x="27686" y="14689"/>
                  </a:lnTo>
                  <a:lnTo>
                    <a:pt x="27741" y="14578"/>
                  </a:lnTo>
                  <a:lnTo>
                    <a:pt x="27824" y="14328"/>
                  </a:lnTo>
                  <a:close/>
                  <a:moveTo>
                    <a:pt x="1802" y="10504"/>
                  </a:moveTo>
                  <a:lnTo>
                    <a:pt x="1940" y="10559"/>
                  </a:lnTo>
                  <a:lnTo>
                    <a:pt x="2079" y="10615"/>
                  </a:lnTo>
                  <a:lnTo>
                    <a:pt x="2218" y="10726"/>
                  </a:lnTo>
                  <a:lnTo>
                    <a:pt x="2301" y="10837"/>
                  </a:lnTo>
                  <a:lnTo>
                    <a:pt x="2384" y="11003"/>
                  </a:lnTo>
                  <a:lnTo>
                    <a:pt x="2328" y="11058"/>
                  </a:lnTo>
                  <a:lnTo>
                    <a:pt x="2301" y="11169"/>
                  </a:lnTo>
                  <a:lnTo>
                    <a:pt x="2301" y="11668"/>
                  </a:lnTo>
                  <a:lnTo>
                    <a:pt x="2356" y="12111"/>
                  </a:lnTo>
                  <a:lnTo>
                    <a:pt x="2495" y="12555"/>
                  </a:lnTo>
                  <a:lnTo>
                    <a:pt x="2661" y="12943"/>
                  </a:lnTo>
                  <a:lnTo>
                    <a:pt x="2883" y="13303"/>
                  </a:lnTo>
                  <a:lnTo>
                    <a:pt x="3132" y="13636"/>
                  </a:lnTo>
                  <a:lnTo>
                    <a:pt x="3437" y="13940"/>
                  </a:lnTo>
                  <a:lnTo>
                    <a:pt x="3797" y="14218"/>
                  </a:lnTo>
                  <a:lnTo>
                    <a:pt x="4185" y="14467"/>
                  </a:lnTo>
                  <a:lnTo>
                    <a:pt x="4601" y="14689"/>
                  </a:lnTo>
                  <a:lnTo>
                    <a:pt x="5044" y="14883"/>
                  </a:lnTo>
                  <a:lnTo>
                    <a:pt x="5488" y="15049"/>
                  </a:lnTo>
                  <a:lnTo>
                    <a:pt x="5986" y="15215"/>
                  </a:lnTo>
                  <a:lnTo>
                    <a:pt x="6485" y="15326"/>
                  </a:lnTo>
                  <a:lnTo>
                    <a:pt x="7012" y="15465"/>
                  </a:lnTo>
                  <a:lnTo>
                    <a:pt x="7538" y="15548"/>
                  </a:lnTo>
                  <a:lnTo>
                    <a:pt x="7372" y="15825"/>
                  </a:lnTo>
                  <a:lnTo>
                    <a:pt x="7206" y="16074"/>
                  </a:lnTo>
                  <a:lnTo>
                    <a:pt x="7095" y="16157"/>
                  </a:lnTo>
                  <a:lnTo>
                    <a:pt x="6956" y="16268"/>
                  </a:lnTo>
                  <a:lnTo>
                    <a:pt x="6818" y="16324"/>
                  </a:lnTo>
                  <a:lnTo>
                    <a:pt x="6679" y="16379"/>
                  </a:lnTo>
                  <a:lnTo>
                    <a:pt x="6513" y="16407"/>
                  </a:lnTo>
                  <a:lnTo>
                    <a:pt x="6347" y="16407"/>
                  </a:lnTo>
                  <a:lnTo>
                    <a:pt x="6208" y="16379"/>
                  </a:lnTo>
                  <a:lnTo>
                    <a:pt x="6070" y="16351"/>
                  </a:lnTo>
                  <a:lnTo>
                    <a:pt x="5931" y="16268"/>
                  </a:lnTo>
                  <a:lnTo>
                    <a:pt x="5793" y="16185"/>
                  </a:lnTo>
                  <a:lnTo>
                    <a:pt x="5682" y="16074"/>
                  </a:lnTo>
                  <a:lnTo>
                    <a:pt x="5571" y="15936"/>
                  </a:lnTo>
                  <a:lnTo>
                    <a:pt x="5599" y="15880"/>
                  </a:lnTo>
                  <a:lnTo>
                    <a:pt x="5571" y="15825"/>
                  </a:lnTo>
                  <a:lnTo>
                    <a:pt x="5543" y="15769"/>
                  </a:lnTo>
                  <a:lnTo>
                    <a:pt x="5515" y="15742"/>
                  </a:lnTo>
                  <a:lnTo>
                    <a:pt x="5460" y="15714"/>
                  </a:lnTo>
                  <a:lnTo>
                    <a:pt x="5405" y="15714"/>
                  </a:lnTo>
                  <a:lnTo>
                    <a:pt x="5349" y="15742"/>
                  </a:lnTo>
                  <a:lnTo>
                    <a:pt x="5321" y="15769"/>
                  </a:lnTo>
                  <a:lnTo>
                    <a:pt x="5294" y="15825"/>
                  </a:lnTo>
                  <a:lnTo>
                    <a:pt x="5155" y="16074"/>
                  </a:lnTo>
                  <a:lnTo>
                    <a:pt x="5100" y="16185"/>
                  </a:lnTo>
                  <a:lnTo>
                    <a:pt x="4989" y="16296"/>
                  </a:lnTo>
                  <a:lnTo>
                    <a:pt x="4906" y="16379"/>
                  </a:lnTo>
                  <a:lnTo>
                    <a:pt x="4767" y="16435"/>
                  </a:lnTo>
                  <a:lnTo>
                    <a:pt x="4656" y="16462"/>
                  </a:lnTo>
                  <a:lnTo>
                    <a:pt x="4490" y="16490"/>
                  </a:lnTo>
                  <a:lnTo>
                    <a:pt x="4351" y="16462"/>
                  </a:lnTo>
                  <a:lnTo>
                    <a:pt x="4241" y="16407"/>
                  </a:lnTo>
                  <a:lnTo>
                    <a:pt x="4130" y="16324"/>
                  </a:lnTo>
                  <a:lnTo>
                    <a:pt x="4019" y="16241"/>
                  </a:lnTo>
                  <a:lnTo>
                    <a:pt x="3936" y="16130"/>
                  </a:lnTo>
                  <a:lnTo>
                    <a:pt x="3880" y="16019"/>
                  </a:lnTo>
                  <a:lnTo>
                    <a:pt x="3769" y="15742"/>
                  </a:lnTo>
                  <a:lnTo>
                    <a:pt x="3769" y="15686"/>
                  </a:lnTo>
                  <a:lnTo>
                    <a:pt x="3742" y="15659"/>
                  </a:lnTo>
                  <a:lnTo>
                    <a:pt x="3659" y="15659"/>
                  </a:lnTo>
                  <a:lnTo>
                    <a:pt x="3575" y="15686"/>
                  </a:lnTo>
                  <a:lnTo>
                    <a:pt x="3548" y="15742"/>
                  </a:lnTo>
                  <a:lnTo>
                    <a:pt x="3520" y="15769"/>
                  </a:lnTo>
                  <a:lnTo>
                    <a:pt x="3520" y="15880"/>
                  </a:lnTo>
                  <a:lnTo>
                    <a:pt x="2993" y="15963"/>
                  </a:lnTo>
                  <a:lnTo>
                    <a:pt x="2495" y="15963"/>
                  </a:lnTo>
                  <a:lnTo>
                    <a:pt x="2245" y="15908"/>
                  </a:lnTo>
                  <a:lnTo>
                    <a:pt x="2024" y="15797"/>
                  </a:lnTo>
                  <a:lnTo>
                    <a:pt x="1830" y="15659"/>
                  </a:lnTo>
                  <a:lnTo>
                    <a:pt x="1636" y="15437"/>
                  </a:lnTo>
                  <a:lnTo>
                    <a:pt x="1497" y="15243"/>
                  </a:lnTo>
                  <a:lnTo>
                    <a:pt x="1414" y="15021"/>
                  </a:lnTo>
                  <a:lnTo>
                    <a:pt x="1358" y="14799"/>
                  </a:lnTo>
                  <a:lnTo>
                    <a:pt x="1358" y="14550"/>
                  </a:lnTo>
                  <a:lnTo>
                    <a:pt x="1386" y="14328"/>
                  </a:lnTo>
                  <a:lnTo>
                    <a:pt x="1442" y="14079"/>
                  </a:lnTo>
                  <a:lnTo>
                    <a:pt x="1525" y="13857"/>
                  </a:lnTo>
                  <a:lnTo>
                    <a:pt x="1636" y="13663"/>
                  </a:lnTo>
                  <a:lnTo>
                    <a:pt x="1940" y="13636"/>
                  </a:lnTo>
                  <a:lnTo>
                    <a:pt x="2024" y="13636"/>
                  </a:lnTo>
                  <a:lnTo>
                    <a:pt x="2079" y="13580"/>
                  </a:lnTo>
                  <a:lnTo>
                    <a:pt x="2107" y="13552"/>
                  </a:lnTo>
                  <a:lnTo>
                    <a:pt x="2107" y="13497"/>
                  </a:lnTo>
                  <a:lnTo>
                    <a:pt x="2107" y="13442"/>
                  </a:lnTo>
                  <a:lnTo>
                    <a:pt x="2107" y="13386"/>
                  </a:lnTo>
                  <a:lnTo>
                    <a:pt x="2051" y="13331"/>
                  </a:lnTo>
                  <a:lnTo>
                    <a:pt x="1996" y="13303"/>
                  </a:lnTo>
                  <a:lnTo>
                    <a:pt x="1802" y="13275"/>
                  </a:lnTo>
                  <a:lnTo>
                    <a:pt x="1137" y="13275"/>
                  </a:lnTo>
                  <a:lnTo>
                    <a:pt x="915" y="13248"/>
                  </a:lnTo>
                  <a:lnTo>
                    <a:pt x="832" y="13220"/>
                  </a:lnTo>
                  <a:lnTo>
                    <a:pt x="749" y="13192"/>
                  </a:lnTo>
                  <a:lnTo>
                    <a:pt x="666" y="13137"/>
                  </a:lnTo>
                  <a:lnTo>
                    <a:pt x="610" y="13054"/>
                  </a:lnTo>
                  <a:lnTo>
                    <a:pt x="555" y="12970"/>
                  </a:lnTo>
                  <a:lnTo>
                    <a:pt x="527" y="12832"/>
                  </a:lnTo>
                  <a:lnTo>
                    <a:pt x="527" y="12638"/>
                  </a:lnTo>
                  <a:lnTo>
                    <a:pt x="555" y="12472"/>
                  </a:lnTo>
                  <a:lnTo>
                    <a:pt x="638" y="12305"/>
                  </a:lnTo>
                  <a:lnTo>
                    <a:pt x="749" y="12167"/>
                  </a:lnTo>
                  <a:lnTo>
                    <a:pt x="887" y="12028"/>
                  </a:lnTo>
                  <a:lnTo>
                    <a:pt x="1026" y="11917"/>
                  </a:lnTo>
                  <a:lnTo>
                    <a:pt x="1386" y="11751"/>
                  </a:lnTo>
                  <a:lnTo>
                    <a:pt x="1497" y="11806"/>
                  </a:lnTo>
                  <a:lnTo>
                    <a:pt x="1636" y="11834"/>
                  </a:lnTo>
                  <a:lnTo>
                    <a:pt x="1774" y="11834"/>
                  </a:lnTo>
                  <a:lnTo>
                    <a:pt x="1885" y="11806"/>
                  </a:lnTo>
                  <a:lnTo>
                    <a:pt x="1940" y="11751"/>
                  </a:lnTo>
                  <a:lnTo>
                    <a:pt x="1968" y="11696"/>
                  </a:lnTo>
                  <a:lnTo>
                    <a:pt x="1940" y="11640"/>
                  </a:lnTo>
                  <a:lnTo>
                    <a:pt x="1885" y="11585"/>
                  </a:lnTo>
                  <a:lnTo>
                    <a:pt x="1746" y="11529"/>
                  </a:lnTo>
                  <a:lnTo>
                    <a:pt x="1719" y="11474"/>
                  </a:lnTo>
                  <a:lnTo>
                    <a:pt x="1663" y="11446"/>
                  </a:lnTo>
                  <a:lnTo>
                    <a:pt x="1580" y="11474"/>
                  </a:lnTo>
                  <a:lnTo>
                    <a:pt x="1469" y="11391"/>
                  </a:lnTo>
                  <a:lnTo>
                    <a:pt x="1386" y="11308"/>
                  </a:lnTo>
                  <a:lnTo>
                    <a:pt x="1331" y="11169"/>
                  </a:lnTo>
                  <a:lnTo>
                    <a:pt x="1303" y="11031"/>
                  </a:lnTo>
                  <a:lnTo>
                    <a:pt x="1331" y="10864"/>
                  </a:lnTo>
                  <a:lnTo>
                    <a:pt x="1386" y="10726"/>
                  </a:lnTo>
                  <a:lnTo>
                    <a:pt x="1525" y="10587"/>
                  </a:lnTo>
                  <a:lnTo>
                    <a:pt x="1663" y="10532"/>
                  </a:lnTo>
                  <a:lnTo>
                    <a:pt x="1802" y="10504"/>
                  </a:lnTo>
                  <a:close/>
                  <a:moveTo>
                    <a:pt x="1525" y="15936"/>
                  </a:moveTo>
                  <a:lnTo>
                    <a:pt x="1746" y="16102"/>
                  </a:lnTo>
                  <a:lnTo>
                    <a:pt x="1996" y="16241"/>
                  </a:lnTo>
                  <a:lnTo>
                    <a:pt x="2273" y="16351"/>
                  </a:lnTo>
                  <a:lnTo>
                    <a:pt x="2550" y="16407"/>
                  </a:lnTo>
                  <a:lnTo>
                    <a:pt x="2827" y="16435"/>
                  </a:lnTo>
                  <a:lnTo>
                    <a:pt x="3077" y="16407"/>
                  </a:lnTo>
                  <a:lnTo>
                    <a:pt x="3354" y="16296"/>
                  </a:lnTo>
                  <a:lnTo>
                    <a:pt x="3465" y="16241"/>
                  </a:lnTo>
                  <a:lnTo>
                    <a:pt x="3575" y="16157"/>
                  </a:lnTo>
                  <a:lnTo>
                    <a:pt x="3631" y="16296"/>
                  </a:lnTo>
                  <a:lnTo>
                    <a:pt x="3714" y="16435"/>
                  </a:lnTo>
                  <a:lnTo>
                    <a:pt x="3825" y="16545"/>
                  </a:lnTo>
                  <a:lnTo>
                    <a:pt x="3936" y="16656"/>
                  </a:lnTo>
                  <a:lnTo>
                    <a:pt x="4047" y="16739"/>
                  </a:lnTo>
                  <a:lnTo>
                    <a:pt x="4213" y="16823"/>
                  </a:lnTo>
                  <a:lnTo>
                    <a:pt x="4351" y="16850"/>
                  </a:lnTo>
                  <a:lnTo>
                    <a:pt x="4490" y="16878"/>
                  </a:lnTo>
                  <a:lnTo>
                    <a:pt x="4518" y="16878"/>
                  </a:lnTo>
                  <a:lnTo>
                    <a:pt x="4518" y="17044"/>
                  </a:lnTo>
                  <a:lnTo>
                    <a:pt x="4573" y="17211"/>
                  </a:lnTo>
                  <a:lnTo>
                    <a:pt x="4656" y="17349"/>
                  </a:lnTo>
                  <a:lnTo>
                    <a:pt x="4739" y="17488"/>
                  </a:lnTo>
                  <a:lnTo>
                    <a:pt x="4296" y="17349"/>
                  </a:lnTo>
                  <a:lnTo>
                    <a:pt x="3825" y="17238"/>
                  </a:lnTo>
                  <a:lnTo>
                    <a:pt x="3354" y="17155"/>
                  </a:lnTo>
                  <a:lnTo>
                    <a:pt x="2855" y="17100"/>
                  </a:lnTo>
                  <a:lnTo>
                    <a:pt x="2495" y="17072"/>
                  </a:lnTo>
                  <a:lnTo>
                    <a:pt x="2107" y="17100"/>
                  </a:lnTo>
                  <a:lnTo>
                    <a:pt x="1691" y="17127"/>
                  </a:lnTo>
                  <a:lnTo>
                    <a:pt x="1525" y="17100"/>
                  </a:lnTo>
                  <a:lnTo>
                    <a:pt x="1358" y="17072"/>
                  </a:lnTo>
                  <a:lnTo>
                    <a:pt x="749" y="17183"/>
                  </a:lnTo>
                  <a:lnTo>
                    <a:pt x="804" y="16961"/>
                  </a:lnTo>
                  <a:lnTo>
                    <a:pt x="860" y="16795"/>
                  </a:lnTo>
                  <a:lnTo>
                    <a:pt x="915" y="16629"/>
                  </a:lnTo>
                  <a:lnTo>
                    <a:pt x="998" y="16462"/>
                  </a:lnTo>
                  <a:lnTo>
                    <a:pt x="1109" y="16324"/>
                  </a:lnTo>
                  <a:lnTo>
                    <a:pt x="1248" y="16185"/>
                  </a:lnTo>
                  <a:lnTo>
                    <a:pt x="1358" y="16047"/>
                  </a:lnTo>
                  <a:lnTo>
                    <a:pt x="1525" y="15936"/>
                  </a:lnTo>
                  <a:close/>
                  <a:moveTo>
                    <a:pt x="30457" y="14079"/>
                  </a:moveTo>
                  <a:lnTo>
                    <a:pt x="30734" y="14412"/>
                  </a:lnTo>
                  <a:lnTo>
                    <a:pt x="31011" y="14827"/>
                  </a:lnTo>
                  <a:lnTo>
                    <a:pt x="31261" y="15243"/>
                  </a:lnTo>
                  <a:lnTo>
                    <a:pt x="31344" y="15465"/>
                  </a:lnTo>
                  <a:lnTo>
                    <a:pt x="31427" y="15659"/>
                  </a:lnTo>
                  <a:lnTo>
                    <a:pt x="31483" y="15880"/>
                  </a:lnTo>
                  <a:lnTo>
                    <a:pt x="31538" y="16074"/>
                  </a:lnTo>
                  <a:lnTo>
                    <a:pt x="31538" y="16268"/>
                  </a:lnTo>
                  <a:lnTo>
                    <a:pt x="31483" y="16435"/>
                  </a:lnTo>
                  <a:lnTo>
                    <a:pt x="31427" y="16601"/>
                  </a:lnTo>
                  <a:lnTo>
                    <a:pt x="31289" y="16739"/>
                  </a:lnTo>
                  <a:lnTo>
                    <a:pt x="31122" y="16850"/>
                  </a:lnTo>
                  <a:lnTo>
                    <a:pt x="30928" y="16933"/>
                  </a:lnTo>
                  <a:lnTo>
                    <a:pt x="30596" y="16989"/>
                  </a:lnTo>
                  <a:lnTo>
                    <a:pt x="30208" y="17017"/>
                  </a:lnTo>
                  <a:lnTo>
                    <a:pt x="29792" y="17017"/>
                  </a:lnTo>
                  <a:lnTo>
                    <a:pt x="29376" y="16989"/>
                  </a:lnTo>
                  <a:lnTo>
                    <a:pt x="28517" y="16906"/>
                  </a:lnTo>
                  <a:lnTo>
                    <a:pt x="27769" y="16906"/>
                  </a:lnTo>
                  <a:lnTo>
                    <a:pt x="26550" y="16989"/>
                  </a:lnTo>
                  <a:lnTo>
                    <a:pt x="25303" y="17127"/>
                  </a:lnTo>
                  <a:lnTo>
                    <a:pt x="24083" y="17294"/>
                  </a:lnTo>
                  <a:lnTo>
                    <a:pt x="22864" y="17488"/>
                  </a:lnTo>
                  <a:lnTo>
                    <a:pt x="23002" y="17321"/>
                  </a:lnTo>
                  <a:lnTo>
                    <a:pt x="23113" y="17100"/>
                  </a:lnTo>
                  <a:lnTo>
                    <a:pt x="23196" y="16878"/>
                  </a:lnTo>
                  <a:lnTo>
                    <a:pt x="23224" y="16601"/>
                  </a:lnTo>
                  <a:lnTo>
                    <a:pt x="23390" y="16684"/>
                  </a:lnTo>
                  <a:lnTo>
                    <a:pt x="23557" y="16739"/>
                  </a:lnTo>
                  <a:lnTo>
                    <a:pt x="23723" y="16767"/>
                  </a:lnTo>
                  <a:lnTo>
                    <a:pt x="24055" y="16767"/>
                  </a:lnTo>
                  <a:lnTo>
                    <a:pt x="24222" y="16739"/>
                  </a:lnTo>
                  <a:lnTo>
                    <a:pt x="24388" y="16684"/>
                  </a:lnTo>
                  <a:lnTo>
                    <a:pt x="24554" y="16601"/>
                  </a:lnTo>
                  <a:lnTo>
                    <a:pt x="24693" y="16518"/>
                  </a:lnTo>
                  <a:lnTo>
                    <a:pt x="24831" y="16407"/>
                  </a:lnTo>
                  <a:lnTo>
                    <a:pt x="24970" y="16268"/>
                  </a:lnTo>
                  <a:lnTo>
                    <a:pt x="25081" y="16157"/>
                  </a:lnTo>
                  <a:lnTo>
                    <a:pt x="25164" y="15991"/>
                  </a:lnTo>
                  <a:lnTo>
                    <a:pt x="25247" y="15825"/>
                  </a:lnTo>
                  <a:lnTo>
                    <a:pt x="25303" y="15659"/>
                  </a:lnTo>
                  <a:lnTo>
                    <a:pt x="25358" y="15465"/>
                  </a:lnTo>
                  <a:lnTo>
                    <a:pt x="25330" y="15381"/>
                  </a:lnTo>
                  <a:lnTo>
                    <a:pt x="25580" y="15243"/>
                  </a:lnTo>
                  <a:lnTo>
                    <a:pt x="25774" y="15077"/>
                  </a:lnTo>
                  <a:lnTo>
                    <a:pt x="25801" y="15298"/>
                  </a:lnTo>
                  <a:lnTo>
                    <a:pt x="25829" y="15520"/>
                  </a:lnTo>
                  <a:lnTo>
                    <a:pt x="25829" y="15548"/>
                  </a:lnTo>
                  <a:lnTo>
                    <a:pt x="25885" y="15548"/>
                  </a:lnTo>
                  <a:lnTo>
                    <a:pt x="25912" y="15520"/>
                  </a:lnTo>
                  <a:lnTo>
                    <a:pt x="25912" y="15381"/>
                  </a:lnTo>
                  <a:lnTo>
                    <a:pt x="26023" y="15575"/>
                  </a:lnTo>
                  <a:lnTo>
                    <a:pt x="26134" y="15714"/>
                  </a:lnTo>
                  <a:lnTo>
                    <a:pt x="26273" y="15880"/>
                  </a:lnTo>
                  <a:lnTo>
                    <a:pt x="26411" y="16019"/>
                  </a:lnTo>
                  <a:lnTo>
                    <a:pt x="26577" y="16130"/>
                  </a:lnTo>
                  <a:lnTo>
                    <a:pt x="26744" y="16241"/>
                  </a:lnTo>
                  <a:lnTo>
                    <a:pt x="26938" y="16351"/>
                  </a:lnTo>
                  <a:lnTo>
                    <a:pt x="27132" y="16407"/>
                  </a:lnTo>
                  <a:lnTo>
                    <a:pt x="27326" y="16490"/>
                  </a:lnTo>
                  <a:lnTo>
                    <a:pt x="27520" y="16518"/>
                  </a:lnTo>
                  <a:lnTo>
                    <a:pt x="27714" y="16545"/>
                  </a:lnTo>
                  <a:lnTo>
                    <a:pt x="27935" y="16573"/>
                  </a:lnTo>
                  <a:lnTo>
                    <a:pt x="28129" y="16545"/>
                  </a:lnTo>
                  <a:lnTo>
                    <a:pt x="28323" y="16518"/>
                  </a:lnTo>
                  <a:lnTo>
                    <a:pt x="28517" y="16462"/>
                  </a:lnTo>
                  <a:lnTo>
                    <a:pt x="28711" y="16407"/>
                  </a:lnTo>
                  <a:lnTo>
                    <a:pt x="28905" y="16296"/>
                  </a:lnTo>
                  <a:lnTo>
                    <a:pt x="29099" y="16130"/>
                  </a:lnTo>
                  <a:lnTo>
                    <a:pt x="29238" y="15936"/>
                  </a:lnTo>
                  <a:lnTo>
                    <a:pt x="29376" y="15714"/>
                  </a:lnTo>
                  <a:lnTo>
                    <a:pt x="29432" y="15492"/>
                  </a:lnTo>
                  <a:lnTo>
                    <a:pt x="29487" y="15243"/>
                  </a:lnTo>
                  <a:lnTo>
                    <a:pt x="29487" y="15021"/>
                  </a:lnTo>
                  <a:lnTo>
                    <a:pt x="29432" y="14799"/>
                  </a:lnTo>
                  <a:lnTo>
                    <a:pt x="29626" y="14744"/>
                  </a:lnTo>
                  <a:lnTo>
                    <a:pt x="29820" y="14661"/>
                  </a:lnTo>
                  <a:lnTo>
                    <a:pt x="30014" y="14550"/>
                  </a:lnTo>
                  <a:lnTo>
                    <a:pt x="30180" y="14412"/>
                  </a:lnTo>
                  <a:lnTo>
                    <a:pt x="30346" y="14245"/>
                  </a:lnTo>
                  <a:lnTo>
                    <a:pt x="30457" y="14079"/>
                  </a:lnTo>
                  <a:close/>
                  <a:moveTo>
                    <a:pt x="23612" y="14689"/>
                  </a:moveTo>
                  <a:lnTo>
                    <a:pt x="23723" y="14883"/>
                  </a:lnTo>
                  <a:lnTo>
                    <a:pt x="23834" y="15049"/>
                  </a:lnTo>
                  <a:lnTo>
                    <a:pt x="24000" y="15187"/>
                  </a:lnTo>
                  <a:lnTo>
                    <a:pt x="24166" y="15298"/>
                  </a:lnTo>
                  <a:lnTo>
                    <a:pt x="24360" y="15381"/>
                  </a:lnTo>
                  <a:lnTo>
                    <a:pt x="24554" y="15437"/>
                  </a:lnTo>
                  <a:lnTo>
                    <a:pt x="24776" y="15465"/>
                  </a:lnTo>
                  <a:lnTo>
                    <a:pt x="24970" y="15465"/>
                  </a:lnTo>
                  <a:lnTo>
                    <a:pt x="24915" y="15631"/>
                  </a:lnTo>
                  <a:lnTo>
                    <a:pt x="24887" y="15769"/>
                  </a:lnTo>
                  <a:lnTo>
                    <a:pt x="24804" y="15908"/>
                  </a:lnTo>
                  <a:lnTo>
                    <a:pt x="24721" y="16019"/>
                  </a:lnTo>
                  <a:lnTo>
                    <a:pt x="24637" y="16102"/>
                  </a:lnTo>
                  <a:lnTo>
                    <a:pt x="24527" y="16185"/>
                  </a:lnTo>
                  <a:lnTo>
                    <a:pt x="24416" y="16268"/>
                  </a:lnTo>
                  <a:lnTo>
                    <a:pt x="24277" y="16324"/>
                  </a:lnTo>
                  <a:lnTo>
                    <a:pt x="24028" y="16379"/>
                  </a:lnTo>
                  <a:lnTo>
                    <a:pt x="23751" y="16407"/>
                  </a:lnTo>
                  <a:lnTo>
                    <a:pt x="23446" y="16351"/>
                  </a:lnTo>
                  <a:lnTo>
                    <a:pt x="23169" y="16241"/>
                  </a:lnTo>
                  <a:lnTo>
                    <a:pt x="23169" y="16185"/>
                  </a:lnTo>
                  <a:lnTo>
                    <a:pt x="23141" y="16130"/>
                  </a:lnTo>
                  <a:lnTo>
                    <a:pt x="23085" y="16074"/>
                  </a:lnTo>
                  <a:lnTo>
                    <a:pt x="23002" y="16047"/>
                  </a:lnTo>
                  <a:lnTo>
                    <a:pt x="22919" y="16047"/>
                  </a:lnTo>
                  <a:lnTo>
                    <a:pt x="22836" y="16074"/>
                  </a:lnTo>
                  <a:lnTo>
                    <a:pt x="22781" y="16102"/>
                  </a:lnTo>
                  <a:lnTo>
                    <a:pt x="22753" y="16185"/>
                  </a:lnTo>
                  <a:lnTo>
                    <a:pt x="22725" y="16268"/>
                  </a:lnTo>
                  <a:lnTo>
                    <a:pt x="22725" y="16407"/>
                  </a:lnTo>
                  <a:lnTo>
                    <a:pt x="22725" y="16573"/>
                  </a:lnTo>
                  <a:lnTo>
                    <a:pt x="22698" y="16712"/>
                  </a:lnTo>
                  <a:lnTo>
                    <a:pt x="22642" y="16823"/>
                  </a:lnTo>
                  <a:lnTo>
                    <a:pt x="22587" y="16933"/>
                  </a:lnTo>
                  <a:lnTo>
                    <a:pt x="22504" y="17044"/>
                  </a:lnTo>
                  <a:lnTo>
                    <a:pt x="22337" y="17238"/>
                  </a:lnTo>
                  <a:lnTo>
                    <a:pt x="22116" y="17377"/>
                  </a:lnTo>
                  <a:lnTo>
                    <a:pt x="21866" y="17488"/>
                  </a:lnTo>
                  <a:lnTo>
                    <a:pt x="21589" y="17543"/>
                  </a:lnTo>
                  <a:lnTo>
                    <a:pt x="21312" y="17598"/>
                  </a:lnTo>
                  <a:lnTo>
                    <a:pt x="21035" y="17598"/>
                  </a:lnTo>
                  <a:lnTo>
                    <a:pt x="20758" y="17543"/>
                  </a:lnTo>
                  <a:lnTo>
                    <a:pt x="20508" y="17488"/>
                  </a:lnTo>
                  <a:lnTo>
                    <a:pt x="20286" y="17405"/>
                  </a:lnTo>
                  <a:lnTo>
                    <a:pt x="20120" y="17266"/>
                  </a:lnTo>
                  <a:lnTo>
                    <a:pt x="19982" y="17100"/>
                  </a:lnTo>
                  <a:lnTo>
                    <a:pt x="19926" y="17017"/>
                  </a:lnTo>
                  <a:lnTo>
                    <a:pt x="19898" y="16933"/>
                  </a:lnTo>
                  <a:lnTo>
                    <a:pt x="19898" y="16823"/>
                  </a:lnTo>
                  <a:lnTo>
                    <a:pt x="19898" y="16712"/>
                  </a:lnTo>
                  <a:lnTo>
                    <a:pt x="19871" y="16684"/>
                  </a:lnTo>
                  <a:lnTo>
                    <a:pt x="19871" y="16656"/>
                  </a:lnTo>
                  <a:lnTo>
                    <a:pt x="19788" y="16601"/>
                  </a:lnTo>
                  <a:lnTo>
                    <a:pt x="19704" y="16601"/>
                  </a:lnTo>
                  <a:lnTo>
                    <a:pt x="19677" y="16629"/>
                  </a:lnTo>
                  <a:lnTo>
                    <a:pt x="19649" y="16656"/>
                  </a:lnTo>
                  <a:lnTo>
                    <a:pt x="19538" y="16656"/>
                  </a:lnTo>
                  <a:lnTo>
                    <a:pt x="19483" y="16684"/>
                  </a:lnTo>
                  <a:lnTo>
                    <a:pt x="19455" y="16739"/>
                  </a:lnTo>
                  <a:lnTo>
                    <a:pt x="19317" y="16906"/>
                  </a:lnTo>
                  <a:lnTo>
                    <a:pt x="19178" y="17044"/>
                  </a:lnTo>
                  <a:lnTo>
                    <a:pt x="19012" y="17155"/>
                  </a:lnTo>
                  <a:lnTo>
                    <a:pt x="18929" y="17183"/>
                  </a:lnTo>
                  <a:lnTo>
                    <a:pt x="18818" y="17211"/>
                  </a:lnTo>
                  <a:lnTo>
                    <a:pt x="18707" y="17211"/>
                  </a:lnTo>
                  <a:lnTo>
                    <a:pt x="18596" y="17183"/>
                  </a:lnTo>
                  <a:lnTo>
                    <a:pt x="18485" y="17155"/>
                  </a:lnTo>
                  <a:lnTo>
                    <a:pt x="18402" y="17100"/>
                  </a:lnTo>
                  <a:lnTo>
                    <a:pt x="18236" y="16961"/>
                  </a:lnTo>
                  <a:lnTo>
                    <a:pt x="18097" y="16767"/>
                  </a:lnTo>
                  <a:lnTo>
                    <a:pt x="18125" y="16767"/>
                  </a:lnTo>
                  <a:lnTo>
                    <a:pt x="18291" y="16684"/>
                  </a:lnTo>
                  <a:lnTo>
                    <a:pt x="18457" y="16573"/>
                  </a:lnTo>
                  <a:lnTo>
                    <a:pt x="18596" y="16435"/>
                  </a:lnTo>
                  <a:lnTo>
                    <a:pt x="18707" y="16296"/>
                  </a:lnTo>
                  <a:lnTo>
                    <a:pt x="18818" y="16130"/>
                  </a:lnTo>
                  <a:lnTo>
                    <a:pt x="18901" y="15963"/>
                  </a:lnTo>
                  <a:lnTo>
                    <a:pt x="18956" y="15769"/>
                  </a:lnTo>
                  <a:lnTo>
                    <a:pt x="19012" y="15603"/>
                  </a:lnTo>
                  <a:lnTo>
                    <a:pt x="19815" y="15492"/>
                  </a:lnTo>
                  <a:lnTo>
                    <a:pt x="20591" y="15354"/>
                  </a:lnTo>
                  <a:lnTo>
                    <a:pt x="21395" y="15215"/>
                  </a:lnTo>
                  <a:lnTo>
                    <a:pt x="22171" y="15049"/>
                  </a:lnTo>
                  <a:lnTo>
                    <a:pt x="23612" y="14689"/>
                  </a:lnTo>
                  <a:close/>
                  <a:moveTo>
                    <a:pt x="18568" y="15659"/>
                  </a:moveTo>
                  <a:lnTo>
                    <a:pt x="18485" y="15853"/>
                  </a:lnTo>
                  <a:lnTo>
                    <a:pt x="18402" y="16047"/>
                  </a:lnTo>
                  <a:lnTo>
                    <a:pt x="18291" y="16213"/>
                  </a:lnTo>
                  <a:lnTo>
                    <a:pt x="18125" y="16351"/>
                  </a:lnTo>
                  <a:lnTo>
                    <a:pt x="18014" y="16407"/>
                  </a:lnTo>
                  <a:lnTo>
                    <a:pt x="17903" y="16435"/>
                  </a:lnTo>
                  <a:lnTo>
                    <a:pt x="17765" y="16462"/>
                  </a:lnTo>
                  <a:lnTo>
                    <a:pt x="17654" y="16435"/>
                  </a:lnTo>
                  <a:lnTo>
                    <a:pt x="17543" y="16435"/>
                  </a:lnTo>
                  <a:lnTo>
                    <a:pt x="17432" y="16379"/>
                  </a:lnTo>
                  <a:lnTo>
                    <a:pt x="17210" y="16268"/>
                  </a:lnTo>
                  <a:lnTo>
                    <a:pt x="17155" y="16241"/>
                  </a:lnTo>
                  <a:lnTo>
                    <a:pt x="17099" y="16268"/>
                  </a:lnTo>
                  <a:lnTo>
                    <a:pt x="17072" y="16324"/>
                  </a:lnTo>
                  <a:lnTo>
                    <a:pt x="17072" y="16379"/>
                  </a:lnTo>
                  <a:lnTo>
                    <a:pt x="17099" y="16435"/>
                  </a:lnTo>
                  <a:lnTo>
                    <a:pt x="17072" y="16462"/>
                  </a:lnTo>
                  <a:lnTo>
                    <a:pt x="17044" y="16545"/>
                  </a:lnTo>
                  <a:lnTo>
                    <a:pt x="17016" y="16823"/>
                  </a:lnTo>
                  <a:lnTo>
                    <a:pt x="16961" y="17127"/>
                  </a:lnTo>
                  <a:lnTo>
                    <a:pt x="16905" y="17377"/>
                  </a:lnTo>
                  <a:lnTo>
                    <a:pt x="16795" y="17626"/>
                  </a:lnTo>
                  <a:lnTo>
                    <a:pt x="16628" y="17848"/>
                  </a:lnTo>
                  <a:lnTo>
                    <a:pt x="16434" y="18014"/>
                  </a:lnTo>
                  <a:lnTo>
                    <a:pt x="16213" y="18180"/>
                  </a:lnTo>
                  <a:lnTo>
                    <a:pt x="15908" y="18291"/>
                  </a:lnTo>
                  <a:lnTo>
                    <a:pt x="15575" y="18347"/>
                  </a:lnTo>
                  <a:lnTo>
                    <a:pt x="15243" y="18347"/>
                  </a:lnTo>
                  <a:lnTo>
                    <a:pt x="14882" y="18291"/>
                  </a:lnTo>
                  <a:lnTo>
                    <a:pt x="14550" y="18180"/>
                  </a:lnTo>
                  <a:lnTo>
                    <a:pt x="14245" y="18014"/>
                  </a:lnTo>
                  <a:lnTo>
                    <a:pt x="13968" y="17820"/>
                  </a:lnTo>
                  <a:lnTo>
                    <a:pt x="13857" y="17709"/>
                  </a:lnTo>
                  <a:lnTo>
                    <a:pt x="13746" y="17571"/>
                  </a:lnTo>
                  <a:lnTo>
                    <a:pt x="13635" y="17432"/>
                  </a:lnTo>
                  <a:lnTo>
                    <a:pt x="13552" y="17294"/>
                  </a:lnTo>
                  <a:lnTo>
                    <a:pt x="13580" y="17238"/>
                  </a:lnTo>
                  <a:lnTo>
                    <a:pt x="13580" y="17183"/>
                  </a:lnTo>
                  <a:lnTo>
                    <a:pt x="13552" y="17100"/>
                  </a:lnTo>
                  <a:lnTo>
                    <a:pt x="13524" y="17072"/>
                  </a:lnTo>
                  <a:lnTo>
                    <a:pt x="13469" y="17044"/>
                  </a:lnTo>
                  <a:lnTo>
                    <a:pt x="13414" y="17017"/>
                  </a:lnTo>
                  <a:lnTo>
                    <a:pt x="13358" y="17017"/>
                  </a:lnTo>
                  <a:lnTo>
                    <a:pt x="13303" y="17044"/>
                  </a:lnTo>
                  <a:lnTo>
                    <a:pt x="13247" y="17100"/>
                  </a:lnTo>
                  <a:lnTo>
                    <a:pt x="12998" y="17432"/>
                  </a:lnTo>
                  <a:lnTo>
                    <a:pt x="12859" y="17571"/>
                  </a:lnTo>
                  <a:lnTo>
                    <a:pt x="12693" y="17682"/>
                  </a:lnTo>
                  <a:lnTo>
                    <a:pt x="12527" y="17792"/>
                  </a:lnTo>
                  <a:lnTo>
                    <a:pt x="12333" y="17848"/>
                  </a:lnTo>
                  <a:lnTo>
                    <a:pt x="12139" y="17876"/>
                  </a:lnTo>
                  <a:lnTo>
                    <a:pt x="11917" y="17848"/>
                  </a:lnTo>
                  <a:lnTo>
                    <a:pt x="11723" y="17792"/>
                  </a:lnTo>
                  <a:lnTo>
                    <a:pt x="11529" y="17682"/>
                  </a:lnTo>
                  <a:lnTo>
                    <a:pt x="11363" y="17543"/>
                  </a:lnTo>
                  <a:lnTo>
                    <a:pt x="11224" y="17405"/>
                  </a:lnTo>
                  <a:lnTo>
                    <a:pt x="11113" y="17211"/>
                  </a:lnTo>
                  <a:lnTo>
                    <a:pt x="11030" y="17017"/>
                  </a:lnTo>
                  <a:lnTo>
                    <a:pt x="10975" y="16823"/>
                  </a:lnTo>
                  <a:lnTo>
                    <a:pt x="10947" y="16629"/>
                  </a:lnTo>
                  <a:lnTo>
                    <a:pt x="10919" y="16573"/>
                  </a:lnTo>
                  <a:lnTo>
                    <a:pt x="10919" y="16518"/>
                  </a:lnTo>
                  <a:lnTo>
                    <a:pt x="10892" y="16462"/>
                  </a:lnTo>
                  <a:lnTo>
                    <a:pt x="10836" y="16407"/>
                  </a:lnTo>
                  <a:lnTo>
                    <a:pt x="10781" y="16407"/>
                  </a:lnTo>
                  <a:lnTo>
                    <a:pt x="10725" y="16435"/>
                  </a:lnTo>
                  <a:lnTo>
                    <a:pt x="10587" y="16601"/>
                  </a:lnTo>
                  <a:lnTo>
                    <a:pt x="10504" y="16656"/>
                  </a:lnTo>
                  <a:lnTo>
                    <a:pt x="10393" y="16712"/>
                  </a:lnTo>
                  <a:lnTo>
                    <a:pt x="10282" y="16739"/>
                  </a:lnTo>
                  <a:lnTo>
                    <a:pt x="10143" y="16739"/>
                  </a:lnTo>
                  <a:lnTo>
                    <a:pt x="10033" y="16712"/>
                  </a:lnTo>
                  <a:lnTo>
                    <a:pt x="9922" y="16656"/>
                  </a:lnTo>
                  <a:lnTo>
                    <a:pt x="9839" y="16573"/>
                  </a:lnTo>
                  <a:lnTo>
                    <a:pt x="9783" y="16462"/>
                  </a:lnTo>
                  <a:lnTo>
                    <a:pt x="9783" y="16351"/>
                  </a:lnTo>
                  <a:lnTo>
                    <a:pt x="9783" y="16241"/>
                  </a:lnTo>
                  <a:lnTo>
                    <a:pt x="9811" y="16102"/>
                  </a:lnTo>
                  <a:lnTo>
                    <a:pt x="9866" y="15991"/>
                  </a:lnTo>
                  <a:lnTo>
                    <a:pt x="9949" y="15908"/>
                  </a:lnTo>
                  <a:lnTo>
                    <a:pt x="10033" y="15825"/>
                  </a:lnTo>
                  <a:lnTo>
                    <a:pt x="11030" y="15880"/>
                  </a:lnTo>
                  <a:lnTo>
                    <a:pt x="11973" y="15908"/>
                  </a:lnTo>
                  <a:lnTo>
                    <a:pt x="13552" y="15936"/>
                  </a:lnTo>
                  <a:lnTo>
                    <a:pt x="14799" y="15936"/>
                  </a:lnTo>
                  <a:lnTo>
                    <a:pt x="16046" y="15880"/>
                  </a:lnTo>
                  <a:lnTo>
                    <a:pt x="17321" y="15797"/>
                  </a:lnTo>
                  <a:lnTo>
                    <a:pt x="18568" y="15659"/>
                  </a:lnTo>
                  <a:close/>
                  <a:moveTo>
                    <a:pt x="7926" y="15603"/>
                  </a:moveTo>
                  <a:lnTo>
                    <a:pt x="8841" y="15742"/>
                  </a:lnTo>
                  <a:lnTo>
                    <a:pt x="9755" y="15825"/>
                  </a:lnTo>
                  <a:lnTo>
                    <a:pt x="9645" y="15936"/>
                  </a:lnTo>
                  <a:lnTo>
                    <a:pt x="9589" y="16047"/>
                  </a:lnTo>
                  <a:lnTo>
                    <a:pt x="9534" y="16185"/>
                  </a:lnTo>
                  <a:lnTo>
                    <a:pt x="9506" y="16324"/>
                  </a:lnTo>
                  <a:lnTo>
                    <a:pt x="9506" y="16490"/>
                  </a:lnTo>
                  <a:lnTo>
                    <a:pt x="9561" y="16629"/>
                  </a:lnTo>
                  <a:lnTo>
                    <a:pt x="9617" y="16767"/>
                  </a:lnTo>
                  <a:lnTo>
                    <a:pt x="9700" y="16878"/>
                  </a:lnTo>
                  <a:lnTo>
                    <a:pt x="9866" y="16989"/>
                  </a:lnTo>
                  <a:lnTo>
                    <a:pt x="10060" y="17072"/>
                  </a:lnTo>
                  <a:lnTo>
                    <a:pt x="10254" y="17072"/>
                  </a:lnTo>
                  <a:lnTo>
                    <a:pt x="10448" y="17044"/>
                  </a:lnTo>
                  <a:lnTo>
                    <a:pt x="10587" y="16989"/>
                  </a:lnTo>
                  <a:lnTo>
                    <a:pt x="10725" y="16906"/>
                  </a:lnTo>
                  <a:lnTo>
                    <a:pt x="10753" y="17155"/>
                  </a:lnTo>
                  <a:lnTo>
                    <a:pt x="10836" y="17377"/>
                  </a:lnTo>
                  <a:lnTo>
                    <a:pt x="10753" y="17405"/>
                  </a:lnTo>
                  <a:lnTo>
                    <a:pt x="10698" y="17460"/>
                  </a:lnTo>
                  <a:lnTo>
                    <a:pt x="10642" y="17571"/>
                  </a:lnTo>
                  <a:lnTo>
                    <a:pt x="10559" y="17682"/>
                  </a:lnTo>
                  <a:lnTo>
                    <a:pt x="10448" y="17765"/>
                  </a:lnTo>
                  <a:lnTo>
                    <a:pt x="10365" y="17820"/>
                  </a:lnTo>
                  <a:lnTo>
                    <a:pt x="10337" y="17709"/>
                  </a:lnTo>
                  <a:lnTo>
                    <a:pt x="10337" y="17682"/>
                  </a:lnTo>
                  <a:lnTo>
                    <a:pt x="10310" y="17654"/>
                  </a:lnTo>
                  <a:lnTo>
                    <a:pt x="10254" y="17626"/>
                  </a:lnTo>
                  <a:lnTo>
                    <a:pt x="10171" y="17654"/>
                  </a:lnTo>
                  <a:lnTo>
                    <a:pt x="10143" y="17682"/>
                  </a:lnTo>
                  <a:lnTo>
                    <a:pt x="10143" y="17709"/>
                  </a:lnTo>
                  <a:lnTo>
                    <a:pt x="10143" y="17903"/>
                  </a:lnTo>
                  <a:lnTo>
                    <a:pt x="9894" y="17903"/>
                  </a:lnTo>
                  <a:lnTo>
                    <a:pt x="9783" y="17848"/>
                  </a:lnTo>
                  <a:lnTo>
                    <a:pt x="9645" y="17792"/>
                  </a:lnTo>
                  <a:lnTo>
                    <a:pt x="9589" y="17709"/>
                  </a:lnTo>
                  <a:lnTo>
                    <a:pt x="9506" y="17682"/>
                  </a:lnTo>
                  <a:lnTo>
                    <a:pt x="9423" y="17654"/>
                  </a:lnTo>
                  <a:lnTo>
                    <a:pt x="9367" y="17654"/>
                  </a:lnTo>
                  <a:lnTo>
                    <a:pt x="9340" y="17709"/>
                  </a:lnTo>
                  <a:lnTo>
                    <a:pt x="9340" y="17792"/>
                  </a:lnTo>
                  <a:lnTo>
                    <a:pt x="9007" y="18042"/>
                  </a:lnTo>
                  <a:lnTo>
                    <a:pt x="8702" y="18236"/>
                  </a:lnTo>
                  <a:lnTo>
                    <a:pt x="8536" y="18319"/>
                  </a:lnTo>
                  <a:lnTo>
                    <a:pt x="8370" y="18402"/>
                  </a:lnTo>
                  <a:lnTo>
                    <a:pt x="8176" y="18458"/>
                  </a:lnTo>
                  <a:lnTo>
                    <a:pt x="7954" y="18485"/>
                  </a:lnTo>
                  <a:lnTo>
                    <a:pt x="7760" y="18485"/>
                  </a:lnTo>
                  <a:lnTo>
                    <a:pt x="7538" y="18458"/>
                  </a:lnTo>
                  <a:lnTo>
                    <a:pt x="7317" y="18430"/>
                  </a:lnTo>
                  <a:lnTo>
                    <a:pt x="7067" y="18374"/>
                  </a:lnTo>
                  <a:lnTo>
                    <a:pt x="6707" y="18208"/>
                  </a:lnTo>
                  <a:lnTo>
                    <a:pt x="6513" y="18097"/>
                  </a:lnTo>
                  <a:lnTo>
                    <a:pt x="6374" y="17931"/>
                  </a:lnTo>
                  <a:lnTo>
                    <a:pt x="6291" y="17765"/>
                  </a:lnTo>
                  <a:lnTo>
                    <a:pt x="6291" y="17682"/>
                  </a:lnTo>
                  <a:lnTo>
                    <a:pt x="6264" y="17571"/>
                  </a:lnTo>
                  <a:lnTo>
                    <a:pt x="6291" y="17543"/>
                  </a:lnTo>
                  <a:lnTo>
                    <a:pt x="6347" y="17488"/>
                  </a:lnTo>
                  <a:lnTo>
                    <a:pt x="6347" y="17432"/>
                  </a:lnTo>
                  <a:lnTo>
                    <a:pt x="6347" y="17377"/>
                  </a:lnTo>
                  <a:lnTo>
                    <a:pt x="6319" y="17321"/>
                  </a:lnTo>
                  <a:lnTo>
                    <a:pt x="6264" y="17294"/>
                  </a:lnTo>
                  <a:lnTo>
                    <a:pt x="6153" y="17294"/>
                  </a:lnTo>
                  <a:lnTo>
                    <a:pt x="6070" y="17321"/>
                  </a:lnTo>
                  <a:lnTo>
                    <a:pt x="5876" y="17460"/>
                  </a:lnTo>
                  <a:lnTo>
                    <a:pt x="5682" y="17515"/>
                  </a:lnTo>
                  <a:lnTo>
                    <a:pt x="5460" y="17515"/>
                  </a:lnTo>
                  <a:lnTo>
                    <a:pt x="5266" y="17488"/>
                  </a:lnTo>
                  <a:lnTo>
                    <a:pt x="5100" y="17377"/>
                  </a:lnTo>
                  <a:lnTo>
                    <a:pt x="4961" y="17238"/>
                  </a:lnTo>
                  <a:lnTo>
                    <a:pt x="4823" y="17072"/>
                  </a:lnTo>
                  <a:lnTo>
                    <a:pt x="4739" y="16850"/>
                  </a:lnTo>
                  <a:lnTo>
                    <a:pt x="4961" y="16767"/>
                  </a:lnTo>
                  <a:lnTo>
                    <a:pt x="5183" y="16656"/>
                  </a:lnTo>
                  <a:lnTo>
                    <a:pt x="5349" y="16490"/>
                  </a:lnTo>
                  <a:lnTo>
                    <a:pt x="5488" y="16296"/>
                  </a:lnTo>
                  <a:lnTo>
                    <a:pt x="5571" y="16435"/>
                  </a:lnTo>
                  <a:lnTo>
                    <a:pt x="5709" y="16518"/>
                  </a:lnTo>
                  <a:lnTo>
                    <a:pt x="5820" y="16629"/>
                  </a:lnTo>
                  <a:lnTo>
                    <a:pt x="5986" y="16684"/>
                  </a:lnTo>
                  <a:lnTo>
                    <a:pt x="6125" y="16739"/>
                  </a:lnTo>
                  <a:lnTo>
                    <a:pt x="6291" y="16767"/>
                  </a:lnTo>
                  <a:lnTo>
                    <a:pt x="6458" y="16795"/>
                  </a:lnTo>
                  <a:lnTo>
                    <a:pt x="6624" y="16795"/>
                  </a:lnTo>
                  <a:lnTo>
                    <a:pt x="6846" y="16739"/>
                  </a:lnTo>
                  <a:lnTo>
                    <a:pt x="7040" y="16656"/>
                  </a:lnTo>
                  <a:lnTo>
                    <a:pt x="7261" y="16545"/>
                  </a:lnTo>
                  <a:lnTo>
                    <a:pt x="7428" y="16407"/>
                  </a:lnTo>
                  <a:lnTo>
                    <a:pt x="7594" y="16213"/>
                  </a:lnTo>
                  <a:lnTo>
                    <a:pt x="7732" y="16047"/>
                  </a:lnTo>
                  <a:lnTo>
                    <a:pt x="7843" y="15825"/>
                  </a:lnTo>
                  <a:lnTo>
                    <a:pt x="7926" y="15603"/>
                  </a:lnTo>
                  <a:close/>
                  <a:moveTo>
                    <a:pt x="11003" y="17682"/>
                  </a:moveTo>
                  <a:lnTo>
                    <a:pt x="11169" y="17876"/>
                  </a:lnTo>
                  <a:lnTo>
                    <a:pt x="11363" y="18014"/>
                  </a:lnTo>
                  <a:lnTo>
                    <a:pt x="11557" y="18153"/>
                  </a:lnTo>
                  <a:lnTo>
                    <a:pt x="11806" y="18236"/>
                  </a:lnTo>
                  <a:lnTo>
                    <a:pt x="12056" y="18264"/>
                  </a:lnTo>
                  <a:lnTo>
                    <a:pt x="12305" y="18264"/>
                  </a:lnTo>
                  <a:lnTo>
                    <a:pt x="12250" y="18430"/>
                  </a:lnTo>
                  <a:lnTo>
                    <a:pt x="12139" y="18568"/>
                  </a:lnTo>
                  <a:lnTo>
                    <a:pt x="12028" y="18679"/>
                  </a:lnTo>
                  <a:lnTo>
                    <a:pt x="11889" y="18790"/>
                  </a:lnTo>
                  <a:lnTo>
                    <a:pt x="11751" y="18846"/>
                  </a:lnTo>
                  <a:lnTo>
                    <a:pt x="11585" y="18901"/>
                  </a:lnTo>
                  <a:lnTo>
                    <a:pt x="11252" y="18901"/>
                  </a:lnTo>
                  <a:lnTo>
                    <a:pt x="11113" y="18846"/>
                  </a:lnTo>
                  <a:lnTo>
                    <a:pt x="10975" y="18790"/>
                  </a:lnTo>
                  <a:lnTo>
                    <a:pt x="10864" y="18707"/>
                  </a:lnTo>
                  <a:lnTo>
                    <a:pt x="10781" y="18624"/>
                  </a:lnTo>
                  <a:lnTo>
                    <a:pt x="10587" y="18430"/>
                  </a:lnTo>
                  <a:lnTo>
                    <a:pt x="10476" y="18180"/>
                  </a:lnTo>
                  <a:lnTo>
                    <a:pt x="10642" y="18097"/>
                  </a:lnTo>
                  <a:lnTo>
                    <a:pt x="10781" y="17986"/>
                  </a:lnTo>
                  <a:lnTo>
                    <a:pt x="10919" y="17848"/>
                  </a:lnTo>
                  <a:lnTo>
                    <a:pt x="11003" y="17682"/>
                  </a:lnTo>
                  <a:close/>
                  <a:moveTo>
                    <a:pt x="17460" y="16767"/>
                  </a:moveTo>
                  <a:lnTo>
                    <a:pt x="17681" y="16795"/>
                  </a:lnTo>
                  <a:lnTo>
                    <a:pt x="17903" y="16795"/>
                  </a:lnTo>
                  <a:lnTo>
                    <a:pt x="17959" y="16933"/>
                  </a:lnTo>
                  <a:lnTo>
                    <a:pt x="18014" y="17072"/>
                  </a:lnTo>
                  <a:lnTo>
                    <a:pt x="18097" y="17183"/>
                  </a:lnTo>
                  <a:lnTo>
                    <a:pt x="18208" y="17266"/>
                  </a:lnTo>
                  <a:lnTo>
                    <a:pt x="18319" y="17349"/>
                  </a:lnTo>
                  <a:lnTo>
                    <a:pt x="18430" y="17405"/>
                  </a:lnTo>
                  <a:lnTo>
                    <a:pt x="18541" y="17460"/>
                  </a:lnTo>
                  <a:lnTo>
                    <a:pt x="18679" y="17488"/>
                  </a:lnTo>
                  <a:lnTo>
                    <a:pt x="18818" y="17515"/>
                  </a:lnTo>
                  <a:lnTo>
                    <a:pt x="18956" y="17515"/>
                  </a:lnTo>
                  <a:lnTo>
                    <a:pt x="19067" y="17488"/>
                  </a:lnTo>
                  <a:lnTo>
                    <a:pt x="19206" y="17460"/>
                  </a:lnTo>
                  <a:lnTo>
                    <a:pt x="19317" y="17405"/>
                  </a:lnTo>
                  <a:lnTo>
                    <a:pt x="19427" y="17321"/>
                  </a:lnTo>
                  <a:lnTo>
                    <a:pt x="19538" y="17238"/>
                  </a:lnTo>
                  <a:lnTo>
                    <a:pt x="19621" y="17127"/>
                  </a:lnTo>
                  <a:lnTo>
                    <a:pt x="19677" y="17266"/>
                  </a:lnTo>
                  <a:lnTo>
                    <a:pt x="19760" y="17377"/>
                  </a:lnTo>
                  <a:lnTo>
                    <a:pt x="19871" y="17488"/>
                  </a:lnTo>
                  <a:lnTo>
                    <a:pt x="19982" y="17598"/>
                  </a:lnTo>
                  <a:lnTo>
                    <a:pt x="20120" y="17682"/>
                  </a:lnTo>
                  <a:lnTo>
                    <a:pt x="20286" y="17765"/>
                  </a:lnTo>
                  <a:lnTo>
                    <a:pt x="20647" y="17903"/>
                  </a:lnTo>
                  <a:lnTo>
                    <a:pt x="18374" y="18347"/>
                  </a:lnTo>
                  <a:lnTo>
                    <a:pt x="17238" y="18568"/>
                  </a:lnTo>
                  <a:lnTo>
                    <a:pt x="16102" y="18873"/>
                  </a:lnTo>
                  <a:lnTo>
                    <a:pt x="15437" y="19067"/>
                  </a:lnTo>
                  <a:lnTo>
                    <a:pt x="14772" y="19261"/>
                  </a:lnTo>
                  <a:lnTo>
                    <a:pt x="14134" y="19483"/>
                  </a:lnTo>
                  <a:lnTo>
                    <a:pt x="13524" y="19760"/>
                  </a:lnTo>
                  <a:lnTo>
                    <a:pt x="12887" y="20037"/>
                  </a:lnTo>
                  <a:lnTo>
                    <a:pt x="12305" y="20342"/>
                  </a:lnTo>
                  <a:lnTo>
                    <a:pt x="11723" y="20675"/>
                  </a:lnTo>
                  <a:lnTo>
                    <a:pt x="11141" y="21035"/>
                  </a:lnTo>
                  <a:lnTo>
                    <a:pt x="11141" y="20979"/>
                  </a:lnTo>
                  <a:lnTo>
                    <a:pt x="11113" y="20924"/>
                  </a:lnTo>
                  <a:lnTo>
                    <a:pt x="11086" y="20869"/>
                  </a:lnTo>
                  <a:lnTo>
                    <a:pt x="10975" y="20869"/>
                  </a:lnTo>
                  <a:lnTo>
                    <a:pt x="10698" y="20564"/>
                  </a:lnTo>
                  <a:lnTo>
                    <a:pt x="10365" y="20259"/>
                  </a:lnTo>
                  <a:lnTo>
                    <a:pt x="10033" y="19982"/>
                  </a:lnTo>
                  <a:lnTo>
                    <a:pt x="9700" y="19732"/>
                  </a:lnTo>
                  <a:lnTo>
                    <a:pt x="9340" y="19483"/>
                  </a:lnTo>
                  <a:lnTo>
                    <a:pt x="8952" y="19261"/>
                  </a:lnTo>
                  <a:lnTo>
                    <a:pt x="8176" y="18873"/>
                  </a:lnTo>
                  <a:lnTo>
                    <a:pt x="8592" y="18762"/>
                  </a:lnTo>
                  <a:lnTo>
                    <a:pt x="8786" y="18707"/>
                  </a:lnTo>
                  <a:lnTo>
                    <a:pt x="8980" y="18596"/>
                  </a:lnTo>
                  <a:lnTo>
                    <a:pt x="9146" y="18513"/>
                  </a:lnTo>
                  <a:lnTo>
                    <a:pt x="9312" y="18374"/>
                  </a:lnTo>
                  <a:lnTo>
                    <a:pt x="9451" y="18236"/>
                  </a:lnTo>
                  <a:lnTo>
                    <a:pt x="9561" y="18097"/>
                  </a:lnTo>
                  <a:lnTo>
                    <a:pt x="9728" y="18180"/>
                  </a:lnTo>
                  <a:lnTo>
                    <a:pt x="9866" y="18236"/>
                  </a:lnTo>
                  <a:lnTo>
                    <a:pt x="10033" y="18264"/>
                  </a:lnTo>
                  <a:lnTo>
                    <a:pt x="10227" y="18264"/>
                  </a:lnTo>
                  <a:lnTo>
                    <a:pt x="10282" y="18430"/>
                  </a:lnTo>
                  <a:lnTo>
                    <a:pt x="10365" y="18596"/>
                  </a:lnTo>
                  <a:lnTo>
                    <a:pt x="10476" y="18762"/>
                  </a:lnTo>
                  <a:lnTo>
                    <a:pt x="10615" y="18901"/>
                  </a:lnTo>
                  <a:lnTo>
                    <a:pt x="10753" y="19012"/>
                  </a:lnTo>
                  <a:lnTo>
                    <a:pt x="10892" y="19095"/>
                  </a:lnTo>
                  <a:lnTo>
                    <a:pt x="11086" y="19178"/>
                  </a:lnTo>
                  <a:lnTo>
                    <a:pt x="11280" y="19234"/>
                  </a:lnTo>
                  <a:lnTo>
                    <a:pt x="11501" y="19234"/>
                  </a:lnTo>
                  <a:lnTo>
                    <a:pt x="11751" y="19206"/>
                  </a:lnTo>
                  <a:lnTo>
                    <a:pt x="11973" y="19123"/>
                  </a:lnTo>
                  <a:lnTo>
                    <a:pt x="12167" y="19012"/>
                  </a:lnTo>
                  <a:lnTo>
                    <a:pt x="12361" y="18846"/>
                  </a:lnTo>
                  <a:lnTo>
                    <a:pt x="12499" y="18679"/>
                  </a:lnTo>
                  <a:lnTo>
                    <a:pt x="12610" y="18458"/>
                  </a:lnTo>
                  <a:lnTo>
                    <a:pt x="12665" y="18236"/>
                  </a:lnTo>
                  <a:lnTo>
                    <a:pt x="12665" y="18180"/>
                  </a:lnTo>
                  <a:lnTo>
                    <a:pt x="12887" y="18070"/>
                  </a:lnTo>
                  <a:lnTo>
                    <a:pt x="13081" y="17959"/>
                  </a:lnTo>
                  <a:lnTo>
                    <a:pt x="13275" y="17792"/>
                  </a:lnTo>
                  <a:lnTo>
                    <a:pt x="13414" y="17626"/>
                  </a:lnTo>
                  <a:lnTo>
                    <a:pt x="13497" y="17765"/>
                  </a:lnTo>
                  <a:lnTo>
                    <a:pt x="13608" y="17931"/>
                  </a:lnTo>
                  <a:lnTo>
                    <a:pt x="13718" y="18070"/>
                  </a:lnTo>
                  <a:lnTo>
                    <a:pt x="13829" y="18180"/>
                  </a:lnTo>
                  <a:lnTo>
                    <a:pt x="14134" y="18402"/>
                  </a:lnTo>
                  <a:lnTo>
                    <a:pt x="14467" y="18568"/>
                  </a:lnTo>
                  <a:lnTo>
                    <a:pt x="14827" y="18707"/>
                  </a:lnTo>
                  <a:lnTo>
                    <a:pt x="15187" y="18762"/>
                  </a:lnTo>
                  <a:lnTo>
                    <a:pt x="15548" y="18790"/>
                  </a:lnTo>
                  <a:lnTo>
                    <a:pt x="15908" y="18762"/>
                  </a:lnTo>
                  <a:lnTo>
                    <a:pt x="16046" y="18707"/>
                  </a:lnTo>
                  <a:lnTo>
                    <a:pt x="16351" y="18596"/>
                  </a:lnTo>
                  <a:lnTo>
                    <a:pt x="16628" y="18430"/>
                  </a:lnTo>
                  <a:lnTo>
                    <a:pt x="16905" y="18208"/>
                  </a:lnTo>
                  <a:lnTo>
                    <a:pt x="17127" y="17959"/>
                  </a:lnTo>
                  <a:lnTo>
                    <a:pt x="17321" y="17682"/>
                  </a:lnTo>
                  <a:lnTo>
                    <a:pt x="17377" y="17543"/>
                  </a:lnTo>
                  <a:lnTo>
                    <a:pt x="17432" y="17405"/>
                  </a:lnTo>
                  <a:lnTo>
                    <a:pt x="17487" y="17238"/>
                  </a:lnTo>
                  <a:lnTo>
                    <a:pt x="17487" y="17072"/>
                  </a:lnTo>
                  <a:lnTo>
                    <a:pt x="17487" y="16933"/>
                  </a:lnTo>
                  <a:lnTo>
                    <a:pt x="17460" y="16767"/>
                  </a:lnTo>
                  <a:close/>
                  <a:moveTo>
                    <a:pt x="1968" y="17432"/>
                  </a:moveTo>
                  <a:lnTo>
                    <a:pt x="2384" y="17460"/>
                  </a:lnTo>
                  <a:lnTo>
                    <a:pt x="2799" y="17488"/>
                  </a:lnTo>
                  <a:lnTo>
                    <a:pt x="3215" y="17515"/>
                  </a:lnTo>
                  <a:lnTo>
                    <a:pt x="3631" y="17598"/>
                  </a:lnTo>
                  <a:lnTo>
                    <a:pt x="4019" y="17682"/>
                  </a:lnTo>
                  <a:lnTo>
                    <a:pt x="4435" y="17792"/>
                  </a:lnTo>
                  <a:lnTo>
                    <a:pt x="5238" y="18042"/>
                  </a:lnTo>
                  <a:lnTo>
                    <a:pt x="6042" y="18319"/>
                  </a:lnTo>
                  <a:lnTo>
                    <a:pt x="6818" y="18679"/>
                  </a:lnTo>
                  <a:lnTo>
                    <a:pt x="6901" y="18707"/>
                  </a:lnTo>
                  <a:lnTo>
                    <a:pt x="7954" y="19206"/>
                  </a:lnTo>
                  <a:lnTo>
                    <a:pt x="8481" y="19455"/>
                  </a:lnTo>
                  <a:lnTo>
                    <a:pt x="9007" y="19732"/>
                  </a:lnTo>
                  <a:lnTo>
                    <a:pt x="9506" y="20037"/>
                  </a:lnTo>
                  <a:lnTo>
                    <a:pt x="9977" y="20397"/>
                  </a:lnTo>
                  <a:lnTo>
                    <a:pt x="10393" y="20785"/>
                  </a:lnTo>
                  <a:lnTo>
                    <a:pt x="10781" y="21201"/>
                  </a:lnTo>
                  <a:lnTo>
                    <a:pt x="10698" y="21229"/>
                  </a:lnTo>
                  <a:lnTo>
                    <a:pt x="10615" y="21201"/>
                  </a:lnTo>
                  <a:lnTo>
                    <a:pt x="10365" y="21118"/>
                  </a:lnTo>
                  <a:lnTo>
                    <a:pt x="10060" y="20952"/>
                  </a:lnTo>
                  <a:lnTo>
                    <a:pt x="9755" y="20730"/>
                  </a:lnTo>
                  <a:lnTo>
                    <a:pt x="9146" y="20287"/>
                  </a:lnTo>
                  <a:lnTo>
                    <a:pt x="8786" y="19982"/>
                  </a:lnTo>
                  <a:lnTo>
                    <a:pt x="8176" y="19594"/>
                  </a:lnTo>
                  <a:lnTo>
                    <a:pt x="7538" y="19234"/>
                  </a:lnTo>
                  <a:lnTo>
                    <a:pt x="6901" y="18901"/>
                  </a:lnTo>
                  <a:lnTo>
                    <a:pt x="6236" y="18596"/>
                  </a:lnTo>
                  <a:lnTo>
                    <a:pt x="5543" y="18374"/>
                  </a:lnTo>
                  <a:lnTo>
                    <a:pt x="4850" y="18180"/>
                  </a:lnTo>
                  <a:lnTo>
                    <a:pt x="4157" y="18042"/>
                  </a:lnTo>
                  <a:lnTo>
                    <a:pt x="3465" y="17959"/>
                  </a:lnTo>
                  <a:lnTo>
                    <a:pt x="2744" y="17931"/>
                  </a:lnTo>
                  <a:lnTo>
                    <a:pt x="2051" y="17986"/>
                  </a:lnTo>
                  <a:lnTo>
                    <a:pt x="1331" y="18097"/>
                  </a:lnTo>
                  <a:lnTo>
                    <a:pt x="638" y="18264"/>
                  </a:lnTo>
                  <a:lnTo>
                    <a:pt x="444" y="17959"/>
                  </a:lnTo>
                  <a:lnTo>
                    <a:pt x="250" y="17654"/>
                  </a:lnTo>
                  <a:lnTo>
                    <a:pt x="278" y="17654"/>
                  </a:lnTo>
                  <a:lnTo>
                    <a:pt x="721" y="17571"/>
                  </a:lnTo>
                  <a:lnTo>
                    <a:pt x="1137" y="17515"/>
                  </a:lnTo>
                  <a:lnTo>
                    <a:pt x="1552" y="17460"/>
                  </a:lnTo>
                  <a:lnTo>
                    <a:pt x="1968" y="17432"/>
                  </a:lnTo>
                  <a:close/>
                  <a:moveTo>
                    <a:pt x="29044" y="17321"/>
                  </a:moveTo>
                  <a:lnTo>
                    <a:pt x="30402" y="17349"/>
                  </a:lnTo>
                  <a:lnTo>
                    <a:pt x="31095" y="17377"/>
                  </a:lnTo>
                  <a:lnTo>
                    <a:pt x="31787" y="17405"/>
                  </a:lnTo>
                  <a:lnTo>
                    <a:pt x="31677" y="17515"/>
                  </a:lnTo>
                  <a:lnTo>
                    <a:pt x="31510" y="17598"/>
                  </a:lnTo>
                  <a:lnTo>
                    <a:pt x="31289" y="17654"/>
                  </a:lnTo>
                  <a:lnTo>
                    <a:pt x="31067" y="17709"/>
                  </a:lnTo>
                  <a:lnTo>
                    <a:pt x="30540" y="17820"/>
                  </a:lnTo>
                  <a:lnTo>
                    <a:pt x="29931" y="17876"/>
                  </a:lnTo>
                  <a:lnTo>
                    <a:pt x="29709" y="17876"/>
                  </a:lnTo>
                  <a:lnTo>
                    <a:pt x="29654" y="17903"/>
                  </a:lnTo>
                  <a:lnTo>
                    <a:pt x="28656" y="17959"/>
                  </a:lnTo>
                  <a:lnTo>
                    <a:pt x="27741" y="17986"/>
                  </a:lnTo>
                  <a:lnTo>
                    <a:pt x="26965" y="17986"/>
                  </a:lnTo>
                  <a:lnTo>
                    <a:pt x="26466" y="18014"/>
                  </a:lnTo>
                  <a:lnTo>
                    <a:pt x="25164" y="18153"/>
                  </a:lnTo>
                  <a:lnTo>
                    <a:pt x="23861" y="18319"/>
                  </a:lnTo>
                  <a:lnTo>
                    <a:pt x="22587" y="18513"/>
                  </a:lnTo>
                  <a:lnTo>
                    <a:pt x="21312" y="18762"/>
                  </a:lnTo>
                  <a:lnTo>
                    <a:pt x="20009" y="19012"/>
                  </a:lnTo>
                  <a:lnTo>
                    <a:pt x="18707" y="19289"/>
                  </a:lnTo>
                  <a:lnTo>
                    <a:pt x="17404" y="19594"/>
                  </a:lnTo>
                  <a:lnTo>
                    <a:pt x="16130" y="19954"/>
                  </a:lnTo>
                  <a:lnTo>
                    <a:pt x="14855" y="20342"/>
                  </a:lnTo>
                  <a:lnTo>
                    <a:pt x="13580" y="20758"/>
                  </a:lnTo>
                  <a:lnTo>
                    <a:pt x="12333" y="21229"/>
                  </a:lnTo>
                  <a:lnTo>
                    <a:pt x="11141" y="21755"/>
                  </a:lnTo>
                  <a:lnTo>
                    <a:pt x="11169" y="21506"/>
                  </a:lnTo>
                  <a:lnTo>
                    <a:pt x="11169" y="21367"/>
                  </a:lnTo>
                  <a:lnTo>
                    <a:pt x="11224" y="21340"/>
                  </a:lnTo>
                  <a:lnTo>
                    <a:pt x="11779" y="21007"/>
                  </a:lnTo>
                  <a:lnTo>
                    <a:pt x="12333" y="20730"/>
                  </a:lnTo>
                  <a:lnTo>
                    <a:pt x="12915" y="20453"/>
                  </a:lnTo>
                  <a:lnTo>
                    <a:pt x="13497" y="20204"/>
                  </a:lnTo>
                  <a:lnTo>
                    <a:pt x="14079" y="19982"/>
                  </a:lnTo>
                  <a:lnTo>
                    <a:pt x="14688" y="19788"/>
                  </a:lnTo>
                  <a:lnTo>
                    <a:pt x="15298" y="19594"/>
                  </a:lnTo>
                  <a:lnTo>
                    <a:pt x="15908" y="19428"/>
                  </a:lnTo>
                  <a:lnTo>
                    <a:pt x="17127" y="19095"/>
                  </a:lnTo>
                  <a:lnTo>
                    <a:pt x="18374" y="18818"/>
                  </a:lnTo>
                  <a:lnTo>
                    <a:pt x="20841" y="18319"/>
                  </a:lnTo>
                  <a:lnTo>
                    <a:pt x="22226" y="18070"/>
                  </a:lnTo>
                  <a:lnTo>
                    <a:pt x="23584" y="17820"/>
                  </a:lnTo>
                  <a:lnTo>
                    <a:pt x="24942" y="17626"/>
                  </a:lnTo>
                  <a:lnTo>
                    <a:pt x="26300" y="17488"/>
                  </a:lnTo>
                  <a:lnTo>
                    <a:pt x="27658" y="17377"/>
                  </a:lnTo>
                  <a:lnTo>
                    <a:pt x="29044" y="17321"/>
                  </a:lnTo>
                  <a:close/>
                  <a:moveTo>
                    <a:pt x="29515" y="18180"/>
                  </a:moveTo>
                  <a:lnTo>
                    <a:pt x="29460" y="18458"/>
                  </a:lnTo>
                  <a:lnTo>
                    <a:pt x="29404" y="18735"/>
                  </a:lnTo>
                  <a:lnTo>
                    <a:pt x="29321" y="18984"/>
                  </a:lnTo>
                  <a:lnTo>
                    <a:pt x="29210" y="19234"/>
                  </a:lnTo>
                  <a:lnTo>
                    <a:pt x="29099" y="19455"/>
                  </a:lnTo>
                  <a:lnTo>
                    <a:pt x="28961" y="19705"/>
                  </a:lnTo>
                  <a:lnTo>
                    <a:pt x="28684" y="20120"/>
                  </a:lnTo>
                  <a:lnTo>
                    <a:pt x="28351" y="20508"/>
                  </a:lnTo>
                  <a:lnTo>
                    <a:pt x="27963" y="20841"/>
                  </a:lnTo>
                  <a:lnTo>
                    <a:pt x="27547" y="21173"/>
                  </a:lnTo>
                  <a:lnTo>
                    <a:pt x="27104" y="21451"/>
                  </a:lnTo>
                  <a:lnTo>
                    <a:pt x="26633" y="21728"/>
                  </a:lnTo>
                  <a:lnTo>
                    <a:pt x="26134" y="21977"/>
                  </a:lnTo>
                  <a:lnTo>
                    <a:pt x="25635" y="22199"/>
                  </a:lnTo>
                  <a:lnTo>
                    <a:pt x="25109" y="22393"/>
                  </a:lnTo>
                  <a:lnTo>
                    <a:pt x="24111" y="22753"/>
                  </a:lnTo>
                  <a:lnTo>
                    <a:pt x="23113" y="23058"/>
                  </a:lnTo>
                  <a:lnTo>
                    <a:pt x="22226" y="23307"/>
                  </a:lnTo>
                  <a:lnTo>
                    <a:pt x="21312" y="23529"/>
                  </a:lnTo>
                  <a:lnTo>
                    <a:pt x="20397" y="23723"/>
                  </a:lnTo>
                  <a:lnTo>
                    <a:pt x="19483" y="23889"/>
                  </a:lnTo>
                  <a:lnTo>
                    <a:pt x="18568" y="24028"/>
                  </a:lnTo>
                  <a:lnTo>
                    <a:pt x="17654" y="24166"/>
                  </a:lnTo>
                  <a:lnTo>
                    <a:pt x="16711" y="24250"/>
                  </a:lnTo>
                  <a:lnTo>
                    <a:pt x="15797" y="24305"/>
                  </a:lnTo>
                  <a:lnTo>
                    <a:pt x="14966" y="24305"/>
                  </a:lnTo>
                  <a:lnTo>
                    <a:pt x="14051" y="24333"/>
                  </a:lnTo>
                  <a:lnTo>
                    <a:pt x="13053" y="24305"/>
                  </a:lnTo>
                  <a:lnTo>
                    <a:pt x="12000" y="24277"/>
                  </a:lnTo>
                  <a:lnTo>
                    <a:pt x="10892" y="24194"/>
                  </a:lnTo>
                  <a:lnTo>
                    <a:pt x="9783" y="24056"/>
                  </a:lnTo>
                  <a:lnTo>
                    <a:pt x="8675" y="23862"/>
                  </a:lnTo>
                  <a:lnTo>
                    <a:pt x="8148" y="23751"/>
                  </a:lnTo>
                  <a:lnTo>
                    <a:pt x="7622" y="23612"/>
                  </a:lnTo>
                  <a:lnTo>
                    <a:pt x="7095" y="23446"/>
                  </a:lnTo>
                  <a:lnTo>
                    <a:pt x="6596" y="23280"/>
                  </a:lnTo>
                  <a:lnTo>
                    <a:pt x="6125" y="23086"/>
                  </a:lnTo>
                  <a:lnTo>
                    <a:pt x="5654" y="22864"/>
                  </a:lnTo>
                  <a:lnTo>
                    <a:pt x="5211" y="22642"/>
                  </a:lnTo>
                  <a:lnTo>
                    <a:pt x="4823" y="22365"/>
                  </a:lnTo>
                  <a:lnTo>
                    <a:pt x="4435" y="22088"/>
                  </a:lnTo>
                  <a:lnTo>
                    <a:pt x="4102" y="21783"/>
                  </a:lnTo>
                  <a:lnTo>
                    <a:pt x="3797" y="21451"/>
                  </a:lnTo>
                  <a:lnTo>
                    <a:pt x="3520" y="21063"/>
                  </a:lnTo>
                  <a:lnTo>
                    <a:pt x="3326" y="20675"/>
                  </a:lnTo>
                  <a:lnTo>
                    <a:pt x="3132" y="20259"/>
                  </a:lnTo>
                  <a:lnTo>
                    <a:pt x="3021" y="19816"/>
                  </a:lnTo>
                  <a:lnTo>
                    <a:pt x="2938" y="19317"/>
                  </a:lnTo>
                  <a:lnTo>
                    <a:pt x="2910" y="18818"/>
                  </a:lnTo>
                  <a:lnTo>
                    <a:pt x="2966" y="18264"/>
                  </a:lnTo>
                  <a:lnTo>
                    <a:pt x="3520" y="18319"/>
                  </a:lnTo>
                  <a:lnTo>
                    <a:pt x="4047" y="18374"/>
                  </a:lnTo>
                  <a:lnTo>
                    <a:pt x="4601" y="18485"/>
                  </a:lnTo>
                  <a:lnTo>
                    <a:pt x="5127" y="18624"/>
                  </a:lnTo>
                  <a:lnTo>
                    <a:pt x="5626" y="18790"/>
                  </a:lnTo>
                  <a:lnTo>
                    <a:pt x="6153" y="18984"/>
                  </a:lnTo>
                  <a:lnTo>
                    <a:pt x="6652" y="19178"/>
                  </a:lnTo>
                  <a:lnTo>
                    <a:pt x="7123" y="19428"/>
                  </a:lnTo>
                  <a:lnTo>
                    <a:pt x="7622" y="19705"/>
                  </a:lnTo>
                  <a:lnTo>
                    <a:pt x="8093" y="19982"/>
                  </a:lnTo>
                  <a:lnTo>
                    <a:pt x="8564" y="20287"/>
                  </a:lnTo>
                  <a:lnTo>
                    <a:pt x="9035" y="20591"/>
                  </a:lnTo>
                  <a:lnTo>
                    <a:pt x="9949" y="21284"/>
                  </a:lnTo>
                  <a:lnTo>
                    <a:pt x="10864" y="22005"/>
                  </a:lnTo>
                  <a:lnTo>
                    <a:pt x="10919" y="22033"/>
                  </a:lnTo>
                  <a:lnTo>
                    <a:pt x="11003" y="22060"/>
                  </a:lnTo>
                  <a:lnTo>
                    <a:pt x="11058" y="22033"/>
                  </a:lnTo>
                  <a:lnTo>
                    <a:pt x="11086" y="21949"/>
                  </a:lnTo>
                  <a:lnTo>
                    <a:pt x="11141" y="21949"/>
                  </a:lnTo>
                  <a:lnTo>
                    <a:pt x="13608" y="21201"/>
                  </a:lnTo>
                  <a:lnTo>
                    <a:pt x="16074" y="20453"/>
                  </a:lnTo>
                  <a:lnTo>
                    <a:pt x="17293" y="20093"/>
                  </a:lnTo>
                  <a:lnTo>
                    <a:pt x="18541" y="19760"/>
                  </a:lnTo>
                  <a:lnTo>
                    <a:pt x="19788" y="19455"/>
                  </a:lnTo>
                  <a:lnTo>
                    <a:pt x="21062" y="19178"/>
                  </a:lnTo>
                  <a:lnTo>
                    <a:pt x="22116" y="18984"/>
                  </a:lnTo>
                  <a:lnTo>
                    <a:pt x="23169" y="18818"/>
                  </a:lnTo>
                  <a:lnTo>
                    <a:pt x="24222" y="18679"/>
                  </a:lnTo>
                  <a:lnTo>
                    <a:pt x="25275" y="18541"/>
                  </a:lnTo>
                  <a:lnTo>
                    <a:pt x="26328" y="18430"/>
                  </a:lnTo>
                  <a:lnTo>
                    <a:pt x="27409" y="18319"/>
                  </a:lnTo>
                  <a:lnTo>
                    <a:pt x="29515" y="18180"/>
                  </a:lnTo>
                  <a:close/>
                  <a:moveTo>
                    <a:pt x="29543" y="19732"/>
                  </a:moveTo>
                  <a:lnTo>
                    <a:pt x="29487" y="20204"/>
                  </a:lnTo>
                  <a:lnTo>
                    <a:pt x="29376" y="20647"/>
                  </a:lnTo>
                  <a:lnTo>
                    <a:pt x="29238" y="21090"/>
                  </a:lnTo>
                  <a:lnTo>
                    <a:pt x="29072" y="21506"/>
                  </a:lnTo>
                  <a:lnTo>
                    <a:pt x="28850" y="21922"/>
                  </a:lnTo>
                  <a:lnTo>
                    <a:pt x="28573" y="22282"/>
                  </a:lnTo>
                  <a:lnTo>
                    <a:pt x="28268" y="22642"/>
                  </a:lnTo>
                  <a:lnTo>
                    <a:pt x="27935" y="22975"/>
                  </a:lnTo>
                  <a:lnTo>
                    <a:pt x="27575" y="23307"/>
                  </a:lnTo>
                  <a:lnTo>
                    <a:pt x="27187" y="23612"/>
                  </a:lnTo>
                  <a:lnTo>
                    <a:pt x="26771" y="23889"/>
                  </a:lnTo>
                  <a:lnTo>
                    <a:pt x="26328" y="24139"/>
                  </a:lnTo>
                  <a:lnTo>
                    <a:pt x="25885" y="24388"/>
                  </a:lnTo>
                  <a:lnTo>
                    <a:pt x="25386" y="24638"/>
                  </a:lnTo>
                  <a:lnTo>
                    <a:pt x="24887" y="24859"/>
                  </a:lnTo>
                  <a:lnTo>
                    <a:pt x="24388" y="25053"/>
                  </a:lnTo>
                  <a:lnTo>
                    <a:pt x="23861" y="25247"/>
                  </a:lnTo>
                  <a:lnTo>
                    <a:pt x="23335" y="25414"/>
                  </a:lnTo>
                  <a:lnTo>
                    <a:pt x="22254" y="25718"/>
                  </a:lnTo>
                  <a:lnTo>
                    <a:pt x="21201" y="25968"/>
                  </a:lnTo>
                  <a:lnTo>
                    <a:pt x="20120" y="26189"/>
                  </a:lnTo>
                  <a:lnTo>
                    <a:pt x="19095" y="26328"/>
                  </a:lnTo>
                  <a:lnTo>
                    <a:pt x="18125" y="26467"/>
                  </a:lnTo>
                  <a:lnTo>
                    <a:pt x="17238" y="26550"/>
                  </a:lnTo>
                  <a:lnTo>
                    <a:pt x="16434" y="26577"/>
                  </a:lnTo>
                  <a:lnTo>
                    <a:pt x="15548" y="26633"/>
                  </a:lnTo>
                  <a:lnTo>
                    <a:pt x="13746" y="26633"/>
                  </a:lnTo>
                  <a:lnTo>
                    <a:pt x="12804" y="26605"/>
                  </a:lnTo>
                  <a:lnTo>
                    <a:pt x="11834" y="26522"/>
                  </a:lnTo>
                  <a:lnTo>
                    <a:pt x="10892" y="26411"/>
                  </a:lnTo>
                  <a:lnTo>
                    <a:pt x="9949" y="26273"/>
                  </a:lnTo>
                  <a:lnTo>
                    <a:pt x="9035" y="26051"/>
                  </a:lnTo>
                  <a:lnTo>
                    <a:pt x="8592" y="25940"/>
                  </a:lnTo>
                  <a:lnTo>
                    <a:pt x="8148" y="25802"/>
                  </a:lnTo>
                  <a:lnTo>
                    <a:pt x="7732" y="25635"/>
                  </a:lnTo>
                  <a:lnTo>
                    <a:pt x="7317" y="25469"/>
                  </a:lnTo>
                  <a:lnTo>
                    <a:pt x="6901" y="25303"/>
                  </a:lnTo>
                  <a:lnTo>
                    <a:pt x="6513" y="25081"/>
                  </a:lnTo>
                  <a:lnTo>
                    <a:pt x="6125" y="24859"/>
                  </a:lnTo>
                  <a:lnTo>
                    <a:pt x="5765" y="24610"/>
                  </a:lnTo>
                  <a:lnTo>
                    <a:pt x="5405" y="24360"/>
                  </a:lnTo>
                  <a:lnTo>
                    <a:pt x="5072" y="24056"/>
                  </a:lnTo>
                  <a:lnTo>
                    <a:pt x="4767" y="23751"/>
                  </a:lnTo>
                  <a:lnTo>
                    <a:pt x="4490" y="23418"/>
                  </a:lnTo>
                  <a:lnTo>
                    <a:pt x="4213" y="23086"/>
                  </a:lnTo>
                  <a:lnTo>
                    <a:pt x="3963" y="22698"/>
                  </a:lnTo>
                  <a:lnTo>
                    <a:pt x="3742" y="22310"/>
                  </a:lnTo>
                  <a:lnTo>
                    <a:pt x="3548" y="21866"/>
                  </a:lnTo>
                  <a:lnTo>
                    <a:pt x="3548" y="21866"/>
                  </a:lnTo>
                  <a:lnTo>
                    <a:pt x="3797" y="22116"/>
                  </a:lnTo>
                  <a:lnTo>
                    <a:pt x="4047" y="22365"/>
                  </a:lnTo>
                  <a:lnTo>
                    <a:pt x="4324" y="22559"/>
                  </a:lnTo>
                  <a:lnTo>
                    <a:pt x="4629" y="22781"/>
                  </a:lnTo>
                  <a:lnTo>
                    <a:pt x="4933" y="22975"/>
                  </a:lnTo>
                  <a:lnTo>
                    <a:pt x="5294" y="23141"/>
                  </a:lnTo>
                  <a:lnTo>
                    <a:pt x="5986" y="23474"/>
                  </a:lnTo>
                  <a:lnTo>
                    <a:pt x="6762" y="23751"/>
                  </a:lnTo>
                  <a:lnTo>
                    <a:pt x="7538" y="23972"/>
                  </a:lnTo>
                  <a:lnTo>
                    <a:pt x="8370" y="24194"/>
                  </a:lnTo>
                  <a:lnTo>
                    <a:pt x="9201" y="24360"/>
                  </a:lnTo>
                  <a:lnTo>
                    <a:pt x="10033" y="24499"/>
                  </a:lnTo>
                  <a:lnTo>
                    <a:pt x="10864" y="24582"/>
                  </a:lnTo>
                  <a:lnTo>
                    <a:pt x="11695" y="24665"/>
                  </a:lnTo>
                  <a:lnTo>
                    <a:pt x="12471" y="24721"/>
                  </a:lnTo>
                  <a:lnTo>
                    <a:pt x="13912" y="24776"/>
                  </a:lnTo>
                  <a:lnTo>
                    <a:pt x="15132" y="24776"/>
                  </a:lnTo>
                  <a:lnTo>
                    <a:pt x="16407" y="24748"/>
                  </a:lnTo>
                  <a:lnTo>
                    <a:pt x="17681" y="24638"/>
                  </a:lnTo>
                  <a:lnTo>
                    <a:pt x="18956" y="24499"/>
                  </a:lnTo>
                  <a:lnTo>
                    <a:pt x="20203" y="24277"/>
                  </a:lnTo>
                  <a:lnTo>
                    <a:pt x="21450" y="24028"/>
                  </a:lnTo>
                  <a:lnTo>
                    <a:pt x="22670" y="23723"/>
                  </a:lnTo>
                  <a:lnTo>
                    <a:pt x="23889" y="23335"/>
                  </a:lnTo>
                  <a:lnTo>
                    <a:pt x="25109" y="22919"/>
                  </a:lnTo>
                  <a:lnTo>
                    <a:pt x="25774" y="22642"/>
                  </a:lnTo>
                  <a:lnTo>
                    <a:pt x="26411" y="22365"/>
                  </a:lnTo>
                  <a:lnTo>
                    <a:pt x="27048" y="22033"/>
                  </a:lnTo>
                  <a:lnTo>
                    <a:pt x="27658" y="21672"/>
                  </a:lnTo>
                  <a:lnTo>
                    <a:pt x="27935" y="21478"/>
                  </a:lnTo>
                  <a:lnTo>
                    <a:pt x="28212" y="21257"/>
                  </a:lnTo>
                  <a:lnTo>
                    <a:pt x="28490" y="21035"/>
                  </a:lnTo>
                  <a:lnTo>
                    <a:pt x="28739" y="20813"/>
                  </a:lnTo>
                  <a:lnTo>
                    <a:pt x="28961" y="20564"/>
                  </a:lnTo>
                  <a:lnTo>
                    <a:pt x="29155" y="20287"/>
                  </a:lnTo>
                  <a:lnTo>
                    <a:pt x="29349" y="20010"/>
                  </a:lnTo>
                  <a:lnTo>
                    <a:pt x="29543" y="19732"/>
                  </a:lnTo>
                  <a:close/>
                  <a:moveTo>
                    <a:pt x="15908" y="1"/>
                  </a:moveTo>
                  <a:lnTo>
                    <a:pt x="14966" y="84"/>
                  </a:lnTo>
                  <a:lnTo>
                    <a:pt x="14051" y="195"/>
                  </a:lnTo>
                  <a:lnTo>
                    <a:pt x="13109" y="361"/>
                  </a:lnTo>
                  <a:lnTo>
                    <a:pt x="12222" y="583"/>
                  </a:lnTo>
                  <a:lnTo>
                    <a:pt x="11335" y="832"/>
                  </a:lnTo>
                  <a:lnTo>
                    <a:pt x="10531" y="1137"/>
                  </a:lnTo>
                  <a:lnTo>
                    <a:pt x="9755" y="1470"/>
                  </a:lnTo>
                  <a:lnTo>
                    <a:pt x="8980" y="1885"/>
                  </a:lnTo>
                  <a:lnTo>
                    <a:pt x="8231" y="2329"/>
                  </a:lnTo>
                  <a:lnTo>
                    <a:pt x="7511" y="2828"/>
                  </a:lnTo>
                  <a:lnTo>
                    <a:pt x="6818" y="3354"/>
                  </a:lnTo>
                  <a:lnTo>
                    <a:pt x="6153" y="3936"/>
                  </a:lnTo>
                  <a:lnTo>
                    <a:pt x="5543" y="4546"/>
                  </a:lnTo>
                  <a:lnTo>
                    <a:pt x="4989" y="5211"/>
                  </a:lnTo>
                  <a:lnTo>
                    <a:pt x="4462" y="5904"/>
                  </a:lnTo>
                  <a:lnTo>
                    <a:pt x="3991" y="6624"/>
                  </a:lnTo>
                  <a:lnTo>
                    <a:pt x="3575" y="7372"/>
                  </a:lnTo>
                  <a:lnTo>
                    <a:pt x="3381" y="7760"/>
                  </a:lnTo>
                  <a:lnTo>
                    <a:pt x="3215" y="8148"/>
                  </a:lnTo>
                  <a:lnTo>
                    <a:pt x="3049" y="8564"/>
                  </a:lnTo>
                  <a:lnTo>
                    <a:pt x="2910" y="8980"/>
                  </a:lnTo>
                  <a:lnTo>
                    <a:pt x="2799" y="9395"/>
                  </a:lnTo>
                  <a:lnTo>
                    <a:pt x="2689" y="9811"/>
                  </a:lnTo>
                  <a:lnTo>
                    <a:pt x="2605" y="10227"/>
                  </a:lnTo>
                  <a:lnTo>
                    <a:pt x="2550" y="10670"/>
                  </a:lnTo>
                  <a:lnTo>
                    <a:pt x="2439" y="10476"/>
                  </a:lnTo>
                  <a:lnTo>
                    <a:pt x="2301" y="10338"/>
                  </a:lnTo>
                  <a:lnTo>
                    <a:pt x="2107" y="10227"/>
                  </a:lnTo>
                  <a:lnTo>
                    <a:pt x="1913" y="10171"/>
                  </a:lnTo>
                  <a:lnTo>
                    <a:pt x="1719" y="10171"/>
                  </a:lnTo>
                  <a:lnTo>
                    <a:pt x="1497" y="10227"/>
                  </a:lnTo>
                  <a:lnTo>
                    <a:pt x="1303" y="10310"/>
                  </a:lnTo>
                  <a:lnTo>
                    <a:pt x="1137" y="10476"/>
                  </a:lnTo>
                  <a:lnTo>
                    <a:pt x="1054" y="10587"/>
                  </a:lnTo>
                  <a:lnTo>
                    <a:pt x="998" y="10698"/>
                  </a:lnTo>
                  <a:lnTo>
                    <a:pt x="970" y="10809"/>
                  </a:lnTo>
                  <a:lnTo>
                    <a:pt x="943" y="10920"/>
                  </a:lnTo>
                  <a:lnTo>
                    <a:pt x="943" y="11058"/>
                  </a:lnTo>
                  <a:lnTo>
                    <a:pt x="943" y="11169"/>
                  </a:lnTo>
                  <a:lnTo>
                    <a:pt x="998" y="11308"/>
                  </a:lnTo>
                  <a:lnTo>
                    <a:pt x="1054" y="11419"/>
                  </a:lnTo>
                  <a:lnTo>
                    <a:pt x="1137" y="11557"/>
                  </a:lnTo>
                  <a:lnTo>
                    <a:pt x="943" y="11640"/>
                  </a:lnTo>
                  <a:lnTo>
                    <a:pt x="749" y="11723"/>
                  </a:lnTo>
                  <a:lnTo>
                    <a:pt x="555" y="11862"/>
                  </a:lnTo>
                  <a:lnTo>
                    <a:pt x="416" y="12000"/>
                  </a:lnTo>
                  <a:lnTo>
                    <a:pt x="278" y="12167"/>
                  </a:lnTo>
                  <a:lnTo>
                    <a:pt x="194" y="12361"/>
                  </a:lnTo>
                  <a:lnTo>
                    <a:pt x="139" y="12555"/>
                  </a:lnTo>
                  <a:lnTo>
                    <a:pt x="111" y="12804"/>
                  </a:lnTo>
                  <a:lnTo>
                    <a:pt x="167" y="13054"/>
                  </a:lnTo>
                  <a:lnTo>
                    <a:pt x="250" y="13248"/>
                  </a:lnTo>
                  <a:lnTo>
                    <a:pt x="361" y="13414"/>
                  </a:lnTo>
                  <a:lnTo>
                    <a:pt x="527" y="13525"/>
                  </a:lnTo>
                  <a:lnTo>
                    <a:pt x="693" y="13580"/>
                  </a:lnTo>
                  <a:lnTo>
                    <a:pt x="887" y="13636"/>
                  </a:lnTo>
                  <a:lnTo>
                    <a:pt x="1109" y="13663"/>
                  </a:lnTo>
                  <a:lnTo>
                    <a:pt x="1331" y="13663"/>
                  </a:lnTo>
                  <a:lnTo>
                    <a:pt x="1164" y="13885"/>
                  </a:lnTo>
                  <a:lnTo>
                    <a:pt x="1054" y="14134"/>
                  </a:lnTo>
                  <a:lnTo>
                    <a:pt x="998" y="14412"/>
                  </a:lnTo>
                  <a:lnTo>
                    <a:pt x="970" y="14661"/>
                  </a:lnTo>
                  <a:lnTo>
                    <a:pt x="998" y="14938"/>
                  </a:lnTo>
                  <a:lnTo>
                    <a:pt x="1054" y="15215"/>
                  </a:lnTo>
                  <a:lnTo>
                    <a:pt x="1137" y="15465"/>
                  </a:lnTo>
                  <a:lnTo>
                    <a:pt x="1303" y="15714"/>
                  </a:lnTo>
                  <a:lnTo>
                    <a:pt x="1386" y="15797"/>
                  </a:lnTo>
                  <a:lnTo>
                    <a:pt x="1137" y="15963"/>
                  </a:lnTo>
                  <a:lnTo>
                    <a:pt x="915" y="16130"/>
                  </a:lnTo>
                  <a:lnTo>
                    <a:pt x="721" y="16296"/>
                  </a:lnTo>
                  <a:lnTo>
                    <a:pt x="555" y="16462"/>
                  </a:lnTo>
                  <a:lnTo>
                    <a:pt x="416" y="16684"/>
                  </a:lnTo>
                  <a:lnTo>
                    <a:pt x="278" y="16906"/>
                  </a:lnTo>
                  <a:lnTo>
                    <a:pt x="167" y="17155"/>
                  </a:lnTo>
                  <a:lnTo>
                    <a:pt x="56" y="17432"/>
                  </a:lnTo>
                  <a:lnTo>
                    <a:pt x="56" y="17488"/>
                  </a:lnTo>
                  <a:lnTo>
                    <a:pt x="0" y="17515"/>
                  </a:lnTo>
                  <a:lnTo>
                    <a:pt x="0" y="17571"/>
                  </a:lnTo>
                  <a:lnTo>
                    <a:pt x="0" y="17598"/>
                  </a:lnTo>
                  <a:lnTo>
                    <a:pt x="194" y="18042"/>
                  </a:lnTo>
                  <a:lnTo>
                    <a:pt x="444" y="18458"/>
                  </a:lnTo>
                  <a:lnTo>
                    <a:pt x="499" y="18513"/>
                  </a:lnTo>
                  <a:lnTo>
                    <a:pt x="610" y="18513"/>
                  </a:lnTo>
                  <a:lnTo>
                    <a:pt x="638" y="18458"/>
                  </a:lnTo>
                  <a:lnTo>
                    <a:pt x="1164" y="18374"/>
                  </a:lnTo>
                  <a:lnTo>
                    <a:pt x="1691" y="18291"/>
                  </a:lnTo>
                  <a:lnTo>
                    <a:pt x="2190" y="18264"/>
                  </a:lnTo>
                  <a:lnTo>
                    <a:pt x="2661" y="18264"/>
                  </a:lnTo>
                  <a:lnTo>
                    <a:pt x="2605" y="18679"/>
                  </a:lnTo>
                  <a:lnTo>
                    <a:pt x="2550" y="19095"/>
                  </a:lnTo>
                  <a:lnTo>
                    <a:pt x="2550" y="19511"/>
                  </a:lnTo>
                  <a:lnTo>
                    <a:pt x="2578" y="19871"/>
                  </a:lnTo>
                  <a:lnTo>
                    <a:pt x="2661" y="20231"/>
                  </a:lnTo>
                  <a:lnTo>
                    <a:pt x="2744" y="20564"/>
                  </a:lnTo>
                  <a:lnTo>
                    <a:pt x="2883" y="20896"/>
                  </a:lnTo>
                  <a:lnTo>
                    <a:pt x="3049" y="21201"/>
                  </a:lnTo>
                  <a:lnTo>
                    <a:pt x="3160" y="21755"/>
                  </a:lnTo>
                  <a:lnTo>
                    <a:pt x="3326" y="22254"/>
                  </a:lnTo>
                  <a:lnTo>
                    <a:pt x="3520" y="22725"/>
                  </a:lnTo>
                  <a:lnTo>
                    <a:pt x="3769" y="23169"/>
                  </a:lnTo>
                  <a:lnTo>
                    <a:pt x="4019" y="23584"/>
                  </a:lnTo>
                  <a:lnTo>
                    <a:pt x="4324" y="23972"/>
                  </a:lnTo>
                  <a:lnTo>
                    <a:pt x="4656" y="24333"/>
                  </a:lnTo>
                  <a:lnTo>
                    <a:pt x="5017" y="24665"/>
                  </a:lnTo>
                  <a:lnTo>
                    <a:pt x="5405" y="24970"/>
                  </a:lnTo>
                  <a:lnTo>
                    <a:pt x="5820" y="25247"/>
                  </a:lnTo>
                  <a:lnTo>
                    <a:pt x="6264" y="25497"/>
                  </a:lnTo>
                  <a:lnTo>
                    <a:pt x="6707" y="25746"/>
                  </a:lnTo>
                  <a:lnTo>
                    <a:pt x="7178" y="25940"/>
                  </a:lnTo>
                  <a:lnTo>
                    <a:pt x="7677" y="26134"/>
                  </a:lnTo>
                  <a:lnTo>
                    <a:pt x="8176" y="26300"/>
                  </a:lnTo>
                  <a:lnTo>
                    <a:pt x="8702" y="26467"/>
                  </a:lnTo>
                  <a:lnTo>
                    <a:pt x="9229" y="26577"/>
                  </a:lnTo>
                  <a:lnTo>
                    <a:pt x="9755" y="26716"/>
                  </a:lnTo>
                  <a:lnTo>
                    <a:pt x="10864" y="26882"/>
                  </a:lnTo>
                  <a:lnTo>
                    <a:pt x="11973" y="27021"/>
                  </a:lnTo>
                  <a:lnTo>
                    <a:pt x="13053" y="27104"/>
                  </a:lnTo>
                  <a:lnTo>
                    <a:pt x="14134" y="27132"/>
                  </a:lnTo>
                  <a:lnTo>
                    <a:pt x="15160" y="27132"/>
                  </a:lnTo>
                  <a:lnTo>
                    <a:pt x="16157" y="27104"/>
                  </a:lnTo>
                  <a:lnTo>
                    <a:pt x="17072" y="27049"/>
                  </a:lnTo>
                  <a:lnTo>
                    <a:pt x="17931" y="26993"/>
                  </a:lnTo>
                  <a:lnTo>
                    <a:pt x="18901" y="26882"/>
                  </a:lnTo>
                  <a:lnTo>
                    <a:pt x="19926" y="26716"/>
                  </a:lnTo>
                  <a:lnTo>
                    <a:pt x="21035" y="26522"/>
                  </a:lnTo>
                  <a:lnTo>
                    <a:pt x="22143" y="26273"/>
                  </a:lnTo>
                  <a:lnTo>
                    <a:pt x="23279" y="25940"/>
                  </a:lnTo>
                  <a:lnTo>
                    <a:pt x="23834" y="25774"/>
                  </a:lnTo>
                  <a:lnTo>
                    <a:pt x="24388" y="25580"/>
                  </a:lnTo>
                  <a:lnTo>
                    <a:pt x="24915" y="25358"/>
                  </a:lnTo>
                  <a:lnTo>
                    <a:pt x="25469" y="25136"/>
                  </a:lnTo>
                  <a:lnTo>
                    <a:pt x="25968" y="24915"/>
                  </a:lnTo>
                  <a:lnTo>
                    <a:pt x="26466" y="24638"/>
                  </a:lnTo>
                  <a:lnTo>
                    <a:pt x="26938" y="24360"/>
                  </a:lnTo>
                  <a:lnTo>
                    <a:pt x="27381" y="24056"/>
                  </a:lnTo>
                  <a:lnTo>
                    <a:pt x="27824" y="23751"/>
                  </a:lnTo>
                  <a:lnTo>
                    <a:pt x="28212" y="23418"/>
                  </a:lnTo>
                  <a:lnTo>
                    <a:pt x="28573" y="23058"/>
                  </a:lnTo>
                  <a:lnTo>
                    <a:pt x="28905" y="22670"/>
                  </a:lnTo>
                  <a:lnTo>
                    <a:pt x="29182" y="22282"/>
                  </a:lnTo>
                  <a:lnTo>
                    <a:pt x="29432" y="21866"/>
                  </a:lnTo>
                  <a:lnTo>
                    <a:pt x="29626" y="21423"/>
                  </a:lnTo>
                  <a:lnTo>
                    <a:pt x="29792" y="20952"/>
                  </a:lnTo>
                  <a:lnTo>
                    <a:pt x="29903" y="20481"/>
                  </a:lnTo>
                  <a:lnTo>
                    <a:pt x="29931" y="19954"/>
                  </a:lnTo>
                  <a:lnTo>
                    <a:pt x="29931" y="19428"/>
                  </a:lnTo>
                  <a:lnTo>
                    <a:pt x="29875" y="18873"/>
                  </a:lnTo>
                  <a:lnTo>
                    <a:pt x="29875" y="18846"/>
                  </a:lnTo>
                  <a:lnTo>
                    <a:pt x="29958" y="18513"/>
                  </a:lnTo>
                  <a:lnTo>
                    <a:pt x="30014" y="18153"/>
                  </a:lnTo>
                  <a:lnTo>
                    <a:pt x="31954" y="18097"/>
                  </a:lnTo>
                  <a:lnTo>
                    <a:pt x="32065" y="18042"/>
                  </a:lnTo>
                  <a:lnTo>
                    <a:pt x="32092" y="18014"/>
                  </a:lnTo>
                  <a:lnTo>
                    <a:pt x="32120" y="17959"/>
                  </a:lnTo>
                  <a:lnTo>
                    <a:pt x="32203" y="17294"/>
                  </a:lnTo>
                  <a:lnTo>
                    <a:pt x="32203" y="17211"/>
                  </a:lnTo>
                  <a:lnTo>
                    <a:pt x="32148" y="17155"/>
                  </a:lnTo>
                  <a:lnTo>
                    <a:pt x="32065" y="16656"/>
                  </a:lnTo>
                  <a:lnTo>
                    <a:pt x="31954" y="16185"/>
                  </a:lnTo>
                  <a:lnTo>
                    <a:pt x="31787" y="15742"/>
                  </a:lnTo>
                  <a:lnTo>
                    <a:pt x="31621" y="15298"/>
                  </a:lnTo>
                  <a:lnTo>
                    <a:pt x="31427" y="14883"/>
                  </a:lnTo>
                  <a:lnTo>
                    <a:pt x="31205" y="14467"/>
                  </a:lnTo>
                  <a:lnTo>
                    <a:pt x="30928" y="14079"/>
                  </a:lnTo>
                  <a:lnTo>
                    <a:pt x="30651" y="13691"/>
                  </a:lnTo>
                  <a:lnTo>
                    <a:pt x="30679" y="13497"/>
                  </a:lnTo>
                  <a:lnTo>
                    <a:pt x="30707" y="13303"/>
                  </a:lnTo>
                  <a:lnTo>
                    <a:pt x="30734" y="13137"/>
                  </a:lnTo>
                  <a:lnTo>
                    <a:pt x="30707" y="12943"/>
                  </a:lnTo>
                  <a:lnTo>
                    <a:pt x="30707" y="12943"/>
                  </a:lnTo>
                  <a:lnTo>
                    <a:pt x="30873" y="12998"/>
                  </a:lnTo>
                  <a:lnTo>
                    <a:pt x="31067" y="13026"/>
                  </a:lnTo>
                  <a:lnTo>
                    <a:pt x="31233" y="13026"/>
                  </a:lnTo>
                  <a:lnTo>
                    <a:pt x="31399" y="12998"/>
                  </a:lnTo>
                  <a:lnTo>
                    <a:pt x="31566" y="12970"/>
                  </a:lnTo>
                  <a:lnTo>
                    <a:pt x="31732" y="12915"/>
                  </a:lnTo>
                  <a:lnTo>
                    <a:pt x="31898" y="12860"/>
                  </a:lnTo>
                  <a:lnTo>
                    <a:pt x="32037" y="12776"/>
                  </a:lnTo>
                  <a:lnTo>
                    <a:pt x="32175" y="12666"/>
                  </a:lnTo>
                  <a:lnTo>
                    <a:pt x="32314" y="12555"/>
                  </a:lnTo>
                  <a:lnTo>
                    <a:pt x="32425" y="12416"/>
                  </a:lnTo>
                  <a:lnTo>
                    <a:pt x="32536" y="12278"/>
                  </a:lnTo>
                  <a:lnTo>
                    <a:pt x="32619" y="12111"/>
                  </a:lnTo>
                  <a:lnTo>
                    <a:pt x="32674" y="11945"/>
                  </a:lnTo>
                  <a:lnTo>
                    <a:pt x="32730" y="11779"/>
                  </a:lnTo>
                  <a:lnTo>
                    <a:pt x="32757" y="11585"/>
                  </a:lnTo>
                  <a:lnTo>
                    <a:pt x="32785" y="11391"/>
                  </a:lnTo>
                  <a:lnTo>
                    <a:pt x="32785" y="11225"/>
                  </a:lnTo>
                  <a:lnTo>
                    <a:pt x="32757" y="11031"/>
                  </a:lnTo>
                  <a:lnTo>
                    <a:pt x="32702" y="10864"/>
                  </a:lnTo>
                  <a:lnTo>
                    <a:pt x="32647" y="10698"/>
                  </a:lnTo>
                  <a:lnTo>
                    <a:pt x="32591" y="10532"/>
                  </a:lnTo>
                  <a:lnTo>
                    <a:pt x="32397" y="10227"/>
                  </a:lnTo>
                  <a:lnTo>
                    <a:pt x="32148" y="9950"/>
                  </a:lnTo>
                  <a:lnTo>
                    <a:pt x="31871" y="9728"/>
                  </a:lnTo>
                  <a:lnTo>
                    <a:pt x="31538" y="9534"/>
                  </a:lnTo>
                  <a:lnTo>
                    <a:pt x="31205" y="9423"/>
                  </a:lnTo>
                  <a:lnTo>
                    <a:pt x="31261" y="9312"/>
                  </a:lnTo>
                  <a:lnTo>
                    <a:pt x="31316" y="9174"/>
                  </a:lnTo>
                  <a:lnTo>
                    <a:pt x="31344" y="9007"/>
                  </a:lnTo>
                  <a:lnTo>
                    <a:pt x="31344" y="8869"/>
                  </a:lnTo>
                  <a:lnTo>
                    <a:pt x="31316" y="8730"/>
                  </a:lnTo>
                  <a:lnTo>
                    <a:pt x="31261" y="8592"/>
                  </a:lnTo>
                  <a:lnTo>
                    <a:pt x="31205" y="8453"/>
                  </a:lnTo>
                  <a:lnTo>
                    <a:pt x="31122" y="8342"/>
                  </a:lnTo>
                  <a:lnTo>
                    <a:pt x="31011" y="8259"/>
                  </a:lnTo>
                  <a:lnTo>
                    <a:pt x="30901" y="8204"/>
                  </a:lnTo>
                  <a:lnTo>
                    <a:pt x="30790" y="8176"/>
                  </a:lnTo>
                  <a:lnTo>
                    <a:pt x="30651" y="8148"/>
                  </a:lnTo>
                  <a:lnTo>
                    <a:pt x="30402" y="8148"/>
                  </a:lnTo>
                  <a:lnTo>
                    <a:pt x="30291" y="8176"/>
                  </a:lnTo>
                  <a:lnTo>
                    <a:pt x="30180" y="8232"/>
                  </a:lnTo>
                  <a:lnTo>
                    <a:pt x="30069" y="7816"/>
                  </a:lnTo>
                  <a:lnTo>
                    <a:pt x="29903" y="7400"/>
                  </a:lnTo>
                  <a:lnTo>
                    <a:pt x="29737" y="6984"/>
                  </a:lnTo>
                  <a:lnTo>
                    <a:pt x="29515" y="6569"/>
                  </a:lnTo>
                  <a:lnTo>
                    <a:pt x="29293" y="6153"/>
                  </a:lnTo>
                  <a:lnTo>
                    <a:pt x="29044" y="5765"/>
                  </a:lnTo>
                  <a:lnTo>
                    <a:pt x="28767" y="5349"/>
                  </a:lnTo>
                  <a:lnTo>
                    <a:pt x="28462" y="4989"/>
                  </a:lnTo>
                  <a:lnTo>
                    <a:pt x="28157" y="4601"/>
                  </a:lnTo>
                  <a:lnTo>
                    <a:pt x="27852" y="4269"/>
                  </a:lnTo>
                  <a:lnTo>
                    <a:pt x="27520" y="3936"/>
                  </a:lnTo>
                  <a:lnTo>
                    <a:pt x="27159" y="3603"/>
                  </a:lnTo>
                  <a:lnTo>
                    <a:pt x="26827" y="3299"/>
                  </a:lnTo>
                  <a:lnTo>
                    <a:pt x="26466" y="3022"/>
                  </a:lnTo>
                  <a:lnTo>
                    <a:pt x="26134" y="2772"/>
                  </a:lnTo>
                  <a:lnTo>
                    <a:pt x="25801" y="2523"/>
                  </a:lnTo>
                  <a:lnTo>
                    <a:pt x="24998" y="2052"/>
                  </a:lnTo>
                  <a:lnTo>
                    <a:pt x="24166" y="1636"/>
                  </a:lnTo>
                  <a:lnTo>
                    <a:pt x="23335" y="1248"/>
                  </a:lnTo>
                  <a:lnTo>
                    <a:pt x="22448" y="915"/>
                  </a:lnTo>
                  <a:lnTo>
                    <a:pt x="21561" y="638"/>
                  </a:lnTo>
                  <a:lnTo>
                    <a:pt x="20619" y="416"/>
                  </a:lnTo>
                  <a:lnTo>
                    <a:pt x="19704" y="250"/>
                  </a:lnTo>
                  <a:lnTo>
                    <a:pt x="18762" y="112"/>
                  </a:lnTo>
                  <a:lnTo>
                    <a:pt x="17820" y="29"/>
                  </a:lnTo>
                  <a:lnTo>
                    <a:pt x="16850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9"/>
            <p:cNvSpPr/>
            <p:nvPr/>
          </p:nvSpPr>
          <p:spPr>
            <a:xfrm>
              <a:off x="2013093" y="1170815"/>
              <a:ext cx="188808" cy="149404"/>
            </a:xfrm>
            <a:custGeom>
              <a:avLst/>
              <a:gdLst/>
              <a:ahLst/>
              <a:cxnLst/>
              <a:rect l="l" t="t" r="r" b="b"/>
              <a:pathLst>
                <a:path w="8371" h="6624" extrusionOk="0">
                  <a:moveTo>
                    <a:pt x="7178" y="1497"/>
                  </a:moveTo>
                  <a:lnTo>
                    <a:pt x="7317" y="1580"/>
                  </a:lnTo>
                  <a:lnTo>
                    <a:pt x="7483" y="1691"/>
                  </a:lnTo>
                  <a:lnTo>
                    <a:pt x="7622" y="1802"/>
                  </a:lnTo>
                  <a:lnTo>
                    <a:pt x="7733" y="1940"/>
                  </a:lnTo>
                  <a:lnTo>
                    <a:pt x="7844" y="2079"/>
                  </a:lnTo>
                  <a:lnTo>
                    <a:pt x="7927" y="2245"/>
                  </a:lnTo>
                  <a:lnTo>
                    <a:pt x="8010" y="2411"/>
                  </a:lnTo>
                  <a:lnTo>
                    <a:pt x="8065" y="2578"/>
                  </a:lnTo>
                  <a:lnTo>
                    <a:pt x="8065" y="2633"/>
                  </a:lnTo>
                  <a:lnTo>
                    <a:pt x="8038" y="2661"/>
                  </a:lnTo>
                  <a:lnTo>
                    <a:pt x="7982" y="2716"/>
                  </a:lnTo>
                  <a:lnTo>
                    <a:pt x="7899" y="2688"/>
                  </a:lnTo>
                  <a:lnTo>
                    <a:pt x="7871" y="2661"/>
                  </a:lnTo>
                  <a:lnTo>
                    <a:pt x="7844" y="2633"/>
                  </a:lnTo>
                  <a:lnTo>
                    <a:pt x="7705" y="2328"/>
                  </a:lnTo>
                  <a:lnTo>
                    <a:pt x="7539" y="2079"/>
                  </a:lnTo>
                  <a:lnTo>
                    <a:pt x="7345" y="1857"/>
                  </a:lnTo>
                  <a:lnTo>
                    <a:pt x="7206" y="1746"/>
                  </a:lnTo>
                  <a:lnTo>
                    <a:pt x="7068" y="1663"/>
                  </a:lnTo>
                  <a:lnTo>
                    <a:pt x="7040" y="1635"/>
                  </a:lnTo>
                  <a:lnTo>
                    <a:pt x="7012" y="1608"/>
                  </a:lnTo>
                  <a:lnTo>
                    <a:pt x="7040" y="1524"/>
                  </a:lnTo>
                  <a:lnTo>
                    <a:pt x="7095" y="1497"/>
                  </a:lnTo>
                  <a:close/>
                  <a:moveTo>
                    <a:pt x="7012" y="2079"/>
                  </a:moveTo>
                  <a:lnTo>
                    <a:pt x="7068" y="2106"/>
                  </a:lnTo>
                  <a:lnTo>
                    <a:pt x="7262" y="2356"/>
                  </a:lnTo>
                  <a:lnTo>
                    <a:pt x="7428" y="2633"/>
                  </a:lnTo>
                  <a:lnTo>
                    <a:pt x="7566" y="2910"/>
                  </a:lnTo>
                  <a:lnTo>
                    <a:pt x="7650" y="3215"/>
                  </a:lnTo>
                  <a:lnTo>
                    <a:pt x="7622" y="3270"/>
                  </a:lnTo>
                  <a:lnTo>
                    <a:pt x="7622" y="3326"/>
                  </a:lnTo>
                  <a:lnTo>
                    <a:pt x="7539" y="3381"/>
                  </a:lnTo>
                  <a:lnTo>
                    <a:pt x="7483" y="3381"/>
                  </a:lnTo>
                  <a:lnTo>
                    <a:pt x="7456" y="3353"/>
                  </a:lnTo>
                  <a:lnTo>
                    <a:pt x="7400" y="3326"/>
                  </a:lnTo>
                  <a:lnTo>
                    <a:pt x="7372" y="3270"/>
                  </a:lnTo>
                  <a:lnTo>
                    <a:pt x="7317" y="2993"/>
                  </a:lnTo>
                  <a:lnTo>
                    <a:pt x="7234" y="2744"/>
                  </a:lnTo>
                  <a:lnTo>
                    <a:pt x="7123" y="2439"/>
                  </a:lnTo>
                  <a:lnTo>
                    <a:pt x="6957" y="2190"/>
                  </a:lnTo>
                  <a:lnTo>
                    <a:pt x="6957" y="2134"/>
                  </a:lnTo>
                  <a:lnTo>
                    <a:pt x="6984" y="2079"/>
                  </a:lnTo>
                  <a:close/>
                  <a:moveTo>
                    <a:pt x="6541" y="0"/>
                  </a:moveTo>
                  <a:lnTo>
                    <a:pt x="6375" y="28"/>
                  </a:lnTo>
                  <a:lnTo>
                    <a:pt x="6208" y="83"/>
                  </a:lnTo>
                  <a:lnTo>
                    <a:pt x="6264" y="582"/>
                  </a:lnTo>
                  <a:lnTo>
                    <a:pt x="6264" y="1109"/>
                  </a:lnTo>
                  <a:lnTo>
                    <a:pt x="6236" y="1358"/>
                  </a:lnTo>
                  <a:lnTo>
                    <a:pt x="6208" y="1608"/>
                  </a:lnTo>
                  <a:lnTo>
                    <a:pt x="6153" y="1857"/>
                  </a:lnTo>
                  <a:lnTo>
                    <a:pt x="6070" y="2106"/>
                  </a:lnTo>
                  <a:lnTo>
                    <a:pt x="5987" y="2328"/>
                  </a:lnTo>
                  <a:lnTo>
                    <a:pt x="5876" y="2578"/>
                  </a:lnTo>
                  <a:lnTo>
                    <a:pt x="5737" y="2799"/>
                  </a:lnTo>
                  <a:lnTo>
                    <a:pt x="5571" y="3049"/>
                  </a:lnTo>
                  <a:lnTo>
                    <a:pt x="5405" y="3270"/>
                  </a:lnTo>
                  <a:lnTo>
                    <a:pt x="5211" y="3492"/>
                  </a:lnTo>
                  <a:lnTo>
                    <a:pt x="4989" y="3686"/>
                  </a:lnTo>
                  <a:lnTo>
                    <a:pt x="4767" y="3908"/>
                  </a:lnTo>
                  <a:lnTo>
                    <a:pt x="4241" y="4296"/>
                  </a:lnTo>
                  <a:lnTo>
                    <a:pt x="3687" y="4656"/>
                  </a:lnTo>
                  <a:lnTo>
                    <a:pt x="3105" y="4989"/>
                  </a:lnTo>
                  <a:lnTo>
                    <a:pt x="2523" y="5266"/>
                  </a:lnTo>
                  <a:lnTo>
                    <a:pt x="1885" y="5515"/>
                  </a:lnTo>
                  <a:lnTo>
                    <a:pt x="1276" y="5737"/>
                  </a:lnTo>
                  <a:lnTo>
                    <a:pt x="638" y="5959"/>
                  </a:lnTo>
                  <a:lnTo>
                    <a:pt x="1" y="6125"/>
                  </a:lnTo>
                  <a:lnTo>
                    <a:pt x="84" y="6263"/>
                  </a:lnTo>
                  <a:lnTo>
                    <a:pt x="195" y="6374"/>
                  </a:lnTo>
                  <a:lnTo>
                    <a:pt x="306" y="6457"/>
                  </a:lnTo>
                  <a:lnTo>
                    <a:pt x="416" y="6513"/>
                  </a:lnTo>
                  <a:lnTo>
                    <a:pt x="527" y="6568"/>
                  </a:lnTo>
                  <a:lnTo>
                    <a:pt x="666" y="6596"/>
                  </a:lnTo>
                  <a:lnTo>
                    <a:pt x="804" y="6624"/>
                  </a:lnTo>
                  <a:lnTo>
                    <a:pt x="915" y="6624"/>
                  </a:lnTo>
                  <a:lnTo>
                    <a:pt x="1054" y="6596"/>
                  </a:lnTo>
                  <a:lnTo>
                    <a:pt x="1192" y="6540"/>
                  </a:lnTo>
                  <a:lnTo>
                    <a:pt x="1303" y="6485"/>
                  </a:lnTo>
                  <a:lnTo>
                    <a:pt x="1442" y="6430"/>
                  </a:lnTo>
                  <a:lnTo>
                    <a:pt x="1553" y="6346"/>
                  </a:lnTo>
                  <a:lnTo>
                    <a:pt x="1664" y="6236"/>
                  </a:lnTo>
                  <a:lnTo>
                    <a:pt x="1774" y="6125"/>
                  </a:lnTo>
                  <a:lnTo>
                    <a:pt x="1858" y="5986"/>
                  </a:lnTo>
                  <a:lnTo>
                    <a:pt x="1885" y="5931"/>
                  </a:lnTo>
                  <a:lnTo>
                    <a:pt x="1941" y="5931"/>
                  </a:lnTo>
                  <a:lnTo>
                    <a:pt x="1996" y="5959"/>
                  </a:lnTo>
                  <a:lnTo>
                    <a:pt x="2052" y="5986"/>
                  </a:lnTo>
                  <a:lnTo>
                    <a:pt x="2107" y="6014"/>
                  </a:lnTo>
                  <a:lnTo>
                    <a:pt x="2329" y="6208"/>
                  </a:lnTo>
                  <a:lnTo>
                    <a:pt x="2550" y="6319"/>
                  </a:lnTo>
                  <a:lnTo>
                    <a:pt x="2661" y="6374"/>
                  </a:lnTo>
                  <a:lnTo>
                    <a:pt x="2772" y="6402"/>
                  </a:lnTo>
                  <a:lnTo>
                    <a:pt x="2911" y="6402"/>
                  </a:lnTo>
                  <a:lnTo>
                    <a:pt x="3049" y="6346"/>
                  </a:lnTo>
                  <a:lnTo>
                    <a:pt x="3188" y="6291"/>
                  </a:lnTo>
                  <a:lnTo>
                    <a:pt x="3299" y="6208"/>
                  </a:lnTo>
                  <a:lnTo>
                    <a:pt x="3382" y="6125"/>
                  </a:lnTo>
                  <a:lnTo>
                    <a:pt x="3465" y="6014"/>
                  </a:lnTo>
                  <a:lnTo>
                    <a:pt x="3493" y="5875"/>
                  </a:lnTo>
                  <a:lnTo>
                    <a:pt x="3548" y="5765"/>
                  </a:lnTo>
                  <a:lnTo>
                    <a:pt x="3548" y="5626"/>
                  </a:lnTo>
                  <a:lnTo>
                    <a:pt x="3548" y="5487"/>
                  </a:lnTo>
                  <a:lnTo>
                    <a:pt x="3576" y="5432"/>
                  </a:lnTo>
                  <a:lnTo>
                    <a:pt x="3603" y="5377"/>
                  </a:lnTo>
                  <a:lnTo>
                    <a:pt x="3659" y="5321"/>
                  </a:lnTo>
                  <a:lnTo>
                    <a:pt x="3742" y="5293"/>
                  </a:lnTo>
                  <a:lnTo>
                    <a:pt x="3825" y="5293"/>
                  </a:lnTo>
                  <a:lnTo>
                    <a:pt x="3908" y="5349"/>
                  </a:lnTo>
                  <a:lnTo>
                    <a:pt x="4296" y="5626"/>
                  </a:lnTo>
                  <a:lnTo>
                    <a:pt x="4518" y="5737"/>
                  </a:lnTo>
                  <a:lnTo>
                    <a:pt x="4712" y="5848"/>
                  </a:lnTo>
                  <a:lnTo>
                    <a:pt x="4767" y="5820"/>
                  </a:lnTo>
                  <a:lnTo>
                    <a:pt x="4851" y="5820"/>
                  </a:lnTo>
                  <a:lnTo>
                    <a:pt x="5017" y="5903"/>
                  </a:lnTo>
                  <a:lnTo>
                    <a:pt x="5155" y="5903"/>
                  </a:lnTo>
                  <a:lnTo>
                    <a:pt x="5294" y="5875"/>
                  </a:lnTo>
                  <a:lnTo>
                    <a:pt x="5460" y="5848"/>
                  </a:lnTo>
                  <a:lnTo>
                    <a:pt x="5627" y="5792"/>
                  </a:lnTo>
                  <a:lnTo>
                    <a:pt x="5820" y="5654"/>
                  </a:lnTo>
                  <a:lnTo>
                    <a:pt x="5987" y="5515"/>
                  </a:lnTo>
                  <a:lnTo>
                    <a:pt x="6125" y="5349"/>
                  </a:lnTo>
                  <a:lnTo>
                    <a:pt x="6208" y="5155"/>
                  </a:lnTo>
                  <a:lnTo>
                    <a:pt x="6292" y="4961"/>
                  </a:lnTo>
                  <a:lnTo>
                    <a:pt x="6347" y="4739"/>
                  </a:lnTo>
                  <a:lnTo>
                    <a:pt x="6347" y="4517"/>
                  </a:lnTo>
                  <a:lnTo>
                    <a:pt x="6319" y="4296"/>
                  </a:lnTo>
                  <a:lnTo>
                    <a:pt x="6292" y="4213"/>
                  </a:lnTo>
                  <a:lnTo>
                    <a:pt x="6292" y="4129"/>
                  </a:lnTo>
                  <a:lnTo>
                    <a:pt x="6292" y="4102"/>
                  </a:lnTo>
                  <a:lnTo>
                    <a:pt x="6292" y="4046"/>
                  </a:lnTo>
                  <a:lnTo>
                    <a:pt x="6319" y="3991"/>
                  </a:lnTo>
                  <a:lnTo>
                    <a:pt x="6375" y="3935"/>
                  </a:lnTo>
                  <a:lnTo>
                    <a:pt x="6486" y="3935"/>
                  </a:lnTo>
                  <a:lnTo>
                    <a:pt x="6513" y="3963"/>
                  </a:lnTo>
                  <a:lnTo>
                    <a:pt x="6541" y="3991"/>
                  </a:lnTo>
                  <a:lnTo>
                    <a:pt x="6569" y="4019"/>
                  </a:lnTo>
                  <a:lnTo>
                    <a:pt x="6735" y="4102"/>
                  </a:lnTo>
                  <a:lnTo>
                    <a:pt x="6901" y="4157"/>
                  </a:lnTo>
                  <a:lnTo>
                    <a:pt x="7068" y="4185"/>
                  </a:lnTo>
                  <a:lnTo>
                    <a:pt x="7262" y="4185"/>
                  </a:lnTo>
                  <a:lnTo>
                    <a:pt x="7400" y="4157"/>
                  </a:lnTo>
                  <a:lnTo>
                    <a:pt x="7566" y="4102"/>
                  </a:lnTo>
                  <a:lnTo>
                    <a:pt x="7705" y="4046"/>
                  </a:lnTo>
                  <a:lnTo>
                    <a:pt x="7844" y="3963"/>
                  </a:lnTo>
                  <a:lnTo>
                    <a:pt x="7954" y="3852"/>
                  </a:lnTo>
                  <a:lnTo>
                    <a:pt x="8065" y="3741"/>
                  </a:lnTo>
                  <a:lnTo>
                    <a:pt x="8176" y="3603"/>
                  </a:lnTo>
                  <a:lnTo>
                    <a:pt x="8259" y="3464"/>
                  </a:lnTo>
                  <a:lnTo>
                    <a:pt x="8315" y="3298"/>
                  </a:lnTo>
                  <a:lnTo>
                    <a:pt x="8342" y="3132"/>
                  </a:lnTo>
                  <a:lnTo>
                    <a:pt x="8370" y="2938"/>
                  </a:lnTo>
                  <a:lnTo>
                    <a:pt x="8370" y="2744"/>
                  </a:lnTo>
                  <a:lnTo>
                    <a:pt x="8315" y="2439"/>
                  </a:lnTo>
                  <a:lnTo>
                    <a:pt x="8204" y="2190"/>
                  </a:lnTo>
                  <a:lnTo>
                    <a:pt x="8038" y="1940"/>
                  </a:lnTo>
                  <a:lnTo>
                    <a:pt x="7844" y="1746"/>
                  </a:lnTo>
                  <a:lnTo>
                    <a:pt x="7622" y="1580"/>
                  </a:lnTo>
                  <a:lnTo>
                    <a:pt x="7372" y="1414"/>
                  </a:lnTo>
                  <a:lnTo>
                    <a:pt x="7095" y="1303"/>
                  </a:lnTo>
                  <a:lnTo>
                    <a:pt x="6818" y="1192"/>
                  </a:lnTo>
                  <a:lnTo>
                    <a:pt x="6790" y="1192"/>
                  </a:lnTo>
                  <a:lnTo>
                    <a:pt x="6707" y="1164"/>
                  </a:lnTo>
                  <a:lnTo>
                    <a:pt x="6652" y="1136"/>
                  </a:lnTo>
                  <a:lnTo>
                    <a:pt x="6624" y="1109"/>
                  </a:lnTo>
                  <a:lnTo>
                    <a:pt x="6624" y="1026"/>
                  </a:lnTo>
                  <a:lnTo>
                    <a:pt x="6652" y="942"/>
                  </a:lnTo>
                  <a:lnTo>
                    <a:pt x="6707" y="915"/>
                  </a:lnTo>
                  <a:lnTo>
                    <a:pt x="6763" y="915"/>
                  </a:lnTo>
                  <a:lnTo>
                    <a:pt x="6901" y="748"/>
                  </a:lnTo>
                  <a:lnTo>
                    <a:pt x="6957" y="638"/>
                  </a:lnTo>
                  <a:lnTo>
                    <a:pt x="6984" y="554"/>
                  </a:lnTo>
                  <a:lnTo>
                    <a:pt x="6984" y="444"/>
                  </a:lnTo>
                  <a:lnTo>
                    <a:pt x="6957" y="333"/>
                  </a:lnTo>
                  <a:lnTo>
                    <a:pt x="6901" y="222"/>
                  </a:lnTo>
                  <a:lnTo>
                    <a:pt x="6846" y="139"/>
                  </a:lnTo>
                  <a:lnTo>
                    <a:pt x="6790" y="83"/>
                  </a:lnTo>
                  <a:lnTo>
                    <a:pt x="6707" y="28"/>
                  </a:lnTo>
                  <a:lnTo>
                    <a:pt x="6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9"/>
            <p:cNvSpPr/>
            <p:nvPr/>
          </p:nvSpPr>
          <p:spPr>
            <a:xfrm>
              <a:off x="2171249" y="1204558"/>
              <a:ext cx="23773" cy="27540"/>
            </a:xfrm>
            <a:custGeom>
              <a:avLst/>
              <a:gdLst/>
              <a:ahLst/>
              <a:cxnLst/>
              <a:rect l="l" t="t" r="r" b="b"/>
              <a:pathLst>
                <a:path w="1054" h="1221" extrusionOk="0">
                  <a:moveTo>
                    <a:pt x="83" y="1"/>
                  </a:moveTo>
                  <a:lnTo>
                    <a:pt x="28" y="28"/>
                  </a:lnTo>
                  <a:lnTo>
                    <a:pt x="0" y="112"/>
                  </a:lnTo>
                  <a:lnTo>
                    <a:pt x="28" y="139"/>
                  </a:lnTo>
                  <a:lnTo>
                    <a:pt x="56" y="167"/>
                  </a:lnTo>
                  <a:lnTo>
                    <a:pt x="194" y="250"/>
                  </a:lnTo>
                  <a:lnTo>
                    <a:pt x="333" y="361"/>
                  </a:lnTo>
                  <a:lnTo>
                    <a:pt x="527" y="583"/>
                  </a:lnTo>
                  <a:lnTo>
                    <a:pt x="693" y="832"/>
                  </a:lnTo>
                  <a:lnTo>
                    <a:pt x="832" y="1137"/>
                  </a:lnTo>
                  <a:lnTo>
                    <a:pt x="859" y="1165"/>
                  </a:lnTo>
                  <a:lnTo>
                    <a:pt x="887" y="1192"/>
                  </a:lnTo>
                  <a:lnTo>
                    <a:pt x="970" y="1220"/>
                  </a:lnTo>
                  <a:lnTo>
                    <a:pt x="1026" y="1165"/>
                  </a:lnTo>
                  <a:lnTo>
                    <a:pt x="1053" y="1137"/>
                  </a:lnTo>
                  <a:lnTo>
                    <a:pt x="1053" y="1082"/>
                  </a:lnTo>
                  <a:lnTo>
                    <a:pt x="998" y="915"/>
                  </a:lnTo>
                  <a:lnTo>
                    <a:pt x="915" y="749"/>
                  </a:lnTo>
                  <a:lnTo>
                    <a:pt x="832" y="583"/>
                  </a:lnTo>
                  <a:lnTo>
                    <a:pt x="721" y="444"/>
                  </a:lnTo>
                  <a:lnTo>
                    <a:pt x="610" y="306"/>
                  </a:lnTo>
                  <a:lnTo>
                    <a:pt x="471" y="195"/>
                  </a:lnTo>
                  <a:lnTo>
                    <a:pt x="305" y="8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9"/>
            <p:cNvSpPr/>
            <p:nvPr/>
          </p:nvSpPr>
          <p:spPr>
            <a:xfrm>
              <a:off x="2169986" y="1217685"/>
              <a:ext cx="15653" cy="29412"/>
            </a:xfrm>
            <a:custGeom>
              <a:avLst/>
              <a:gdLst/>
              <a:ahLst/>
              <a:cxnLst/>
              <a:rect l="l" t="t" r="r" b="b"/>
              <a:pathLst>
                <a:path w="694" h="1304" extrusionOk="0">
                  <a:moveTo>
                    <a:pt x="28" y="1"/>
                  </a:moveTo>
                  <a:lnTo>
                    <a:pt x="1" y="56"/>
                  </a:lnTo>
                  <a:lnTo>
                    <a:pt x="1" y="112"/>
                  </a:lnTo>
                  <a:lnTo>
                    <a:pt x="167" y="361"/>
                  </a:lnTo>
                  <a:lnTo>
                    <a:pt x="278" y="666"/>
                  </a:lnTo>
                  <a:lnTo>
                    <a:pt x="361" y="915"/>
                  </a:lnTo>
                  <a:lnTo>
                    <a:pt x="416" y="1192"/>
                  </a:lnTo>
                  <a:lnTo>
                    <a:pt x="444" y="1248"/>
                  </a:lnTo>
                  <a:lnTo>
                    <a:pt x="500" y="1275"/>
                  </a:lnTo>
                  <a:lnTo>
                    <a:pt x="527" y="1303"/>
                  </a:lnTo>
                  <a:lnTo>
                    <a:pt x="583" y="1303"/>
                  </a:lnTo>
                  <a:lnTo>
                    <a:pt x="666" y="1248"/>
                  </a:lnTo>
                  <a:lnTo>
                    <a:pt x="666" y="1192"/>
                  </a:lnTo>
                  <a:lnTo>
                    <a:pt x="694" y="1137"/>
                  </a:lnTo>
                  <a:lnTo>
                    <a:pt x="610" y="832"/>
                  </a:lnTo>
                  <a:lnTo>
                    <a:pt x="472" y="555"/>
                  </a:lnTo>
                  <a:lnTo>
                    <a:pt x="306" y="278"/>
                  </a:lnTo>
                  <a:lnTo>
                    <a:pt x="112" y="28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9"/>
            <p:cNvSpPr/>
            <p:nvPr/>
          </p:nvSpPr>
          <p:spPr>
            <a:xfrm>
              <a:off x="1722450" y="1370833"/>
              <a:ext cx="465693" cy="100031"/>
            </a:xfrm>
            <a:custGeom>
              <a:avLst/>
              <a:gdLst/>
              <a:ahLst/>
              <a:cxnLst/>
              <a:rect l="l" t="t" r="r" b="b"/>
              <a:pathLst>
                <a:path w="20647" h="4435" extrusionOk="0">
                  <a:moveTo>
                    <a:pt x="17903" y="0"/>
                  </a:moveTo>
                  <a:lnTo>
                    <a:pt x="16517" y="56"/>
                  </a:lnTo>
                  <a:lnTo>
                    <a:pt x="15159" y="167"/>
                  </a:lnTo>
                  <a:lnTo>
                    <a:pt x="13801" y="305"/>
                  </a:lnTo>
                  <a:lnTo>
                    <a:pt x="12443" y="499"/>
                  </a:lnTo>
                  <a:lnTo>
                    <a:pt x="11085" y="749"/>
                  </a:lnTo>
                  <a:lnTo>
                    <a:pt x="9700" y="998"/>
                  </a:lnTo>
                  <a:lnTo>
                    <a:pt x="7233" y="1497"/>
                  </a:lnTo>
                  <a:lnTo>
                    <a:pt x="5986" y="1774"/>
                  </a:lnTo>
                  <a:lnTo>
                    <a:pt x="4767" y="2107"/>
                  </a:lnTo>
                  <a:lnTo>
                    <a:pt x="4157" y="2273"/>
                  </a:lnTo>
                  <a:lnTo>
                    <a:pt x="3547" y="2467"/>
                  </a:lnTo>
                  <a:lnTo>
                    <a:pt x="2938" y="2661"/>
                  </a:lnTo>
                  <a:lnTo>
                    <a:pt x="2356" y="2883"/>
                  </a:lnTo>
                  <a:lnTo>
                    <a:pt x="1774" y="3132"/>
                  </a:lnTo>
                  <a:lnTo>
                    <a:pt x="1192" y="3409"/>
                  </a:lnTo>
                  <a:lnTo>
                    <a:pt x="638" y="3686"/>
                  </a:lnTo>
                  <a:lnTo>
                    <a:pt x="83" y="4019"/>
                  </a:lnTo>
                  <a:lnTo>
                    <a:pt x="28" y="4046"/>
                  </a:lnTo>
                  <a:lnTo>
                    <a:pt x="28" y="4185"/>
                  </a:lnTo>
                  <a:lnTo>
                    <a:pt x="0" y="4434"/>
                  </a:lnTo>
                  <a:lnTo>
                    <a:pt x="1192" y="3908"/>
                  </a:lnTo>
                  <a:lnTo>
                    <a:pt x="2439" y="3437"/>
                  </a:lnTo>
                  <a:lnTo>
                    <a:pt x="3714" y="3021"/>
                  </a:lnTo>
                  <a:lnTo>
                    <a:pt x="4989" y="2633"/>
                  </a:lnTo>
                  <a:lnTo>
                    <a:pt x="6263" y="2273"/>
                  </a:lnTo>
                  <a:lnTo>
                    <a:pt x="7566" y="1968"/>
                  </a:lnTo>
                  <a:lnTo>
                    <a:pt x="8868" y="1691"/>
                  </a:lnTo>
                  <a:lnTo>
                    <a:pt x="10171" y="1441"/>
                  </a:lnTo>
                  <a:lnTo>
                    <a:pt x="11446" y="1192"/>
                  </a:lnTo>
                  <a:lnTo>
                    <a:pt x="12720" y="998"/>
                  </a:lnTo>
                  <a:lnTo>
                    <a:pt x="14023" y="832"/>
                  </a:lnTo>
                  <a:lnTo>
                    <a:pt x="15325" y="693"/>
                  </a:lnTo>
                  <a:lnTo>
                    <a:pt x="15824" y="665"/>
                  </a:lnTo>
                  <a:lnTo>
                    <a:pt x="16600" y="665"/>
                  </a:lnTo>
                  <a:lnTo>
                    <a:pt x="17515" y="638"/>
                  </a:lnTo>
                  <a:lnTo>
                    <a:pt x="18513" y="582"/>
                  </a:lnTo>
                  <a:lnTo>
                    <a:pt x="18568" y="555"/>
                  </a:lnTo>
                  <a:lnTo>
                    <a:pt x="18790" y="555"/>
                  </a:lnTo>
                  <a:lnTo>
                    <a:pt x="19399" y="499"/>
                  </a:lnTo>
                  <a:lnTo>
                    <a:pt x="19926" y="388"/>
                  </a:lnTo>
                  <a:lnTo>
                    <a:pt x="20148" y="333"/>
                  </a:lnTo>
                  <a:lnTo>
                    <a:pt x="20369" y="277"/>
                  </a:lnTo>
                  <a:lnTo>
                    <a:pt x="20536" y="194"/>
                  </a:lnTo>
                  <a:lnTo>
                    <a:pt x="20646" y="84"/>
                  </a:lnTo>
                  <a:lnTo>
                    <a:pt x="19954" y="56"/>
                  </a:lnTo>
                  <a:lnTo>
                    <a:pt x="19261" y="28"/>
                  </a:lnTo>
                  <a:lnTo>
                    <a:pt x="17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9"/>
            <p:cNvSpPr/>
            <p:nvPr/>
          </p:nvSpPr>
          <p:spPr>
            <a:xfrm>
              <a:off x="1986839" y="1297687"/>
              <a:ext cx="195665" cy="76913"/>
            </a:xfrm>
            <a:custGeom>
              <a:avLst/>
              <a:gdLst/>
              <a:ahLst/>
              <a:cxnLst/>
              <a:rect l="l" t="t" r="r" b="b"/>
              <a:pathLst>
                <a:path w="8675" h="3410" extrusionOk="0">
                  <a:moveTo>
                    <a:pt x="7400" y="1220"/>
                  </a:moveTo>
                  <a:lnTo>
                    <a:pt x="7456" y="1248"/>
                  </a:lnTo>
                  <a:lnTo>
                    <a:pt x="7483" y="1303"/>
                  </a:lnTo>
                  <a:lnTo>
                    <a:pt x="7483" y="1331"/>
                  </a:lnTo>
                  <a:lnTo>
                    <a:pt x="7456" y="1470"/>
                  </a:lnTo>
                  <a:lnTo>
                    <a:pt x="7428" y="1581"/>
                  </a:lnTo>
                  <a:lnTo>
                    <a:pt x="7372" y="1691"/>
                  </a:lnTo>
                  <a:lnTo>
                    <a:pt x="7317" y="1802"/>
                  </a:lnTo>
                  <a:lnTo>
                    <a:pt x="7123" y="1996"/>
                  </a:lnTo>
                  <a:lnTo>
                    <a:pt x="6929" y="2163"/>
                  </a:lnTo>
                  <a:lnTo>
                    <a:pt x="6874" y="2163"/>
                  </a:lnTo>
                  <a:lnTo>
                    <a:pt x="6818" y="2107"/>
                  </a:lnTo>
                  <a:lnTo>
                    <a:pt x="6791" y="2052"/>
                  </a:lnTo>
                  <a:lnTo>
                    <a:pt x="6846" y="1996"/>
                  </a:lnTo>
                  <a:lnTo>
                    <a:pt x="7012" y="1858"/>
                  </a:lnTo>
                  <a:lnTo>
                    <a:pt x="7123" y="1691"/>
                  </a:lnTo>
                  <a:lnTo>
                    <a:pt x="7178" y="1497"/>
                  </a:lnTo>
                  <a:lnTo>
                    <a:pt x="7262" y="1303"/>
                  </a:lnTo>
                  <a:lnTo>
                    <a:pt x="7317" y="1248"/>
                  </a:lnTo>
                  <a:lnTo>
                    <a:pt x="7400" y="1220"/>
                  </a:lnTo>
                  <a:close/>
                  <a:moveTo>
                    <a:pt x="7844" y="1608"/>
                  </a:moveTo>
                  <a:lnTo>
                    <a:pt x="7899" y="1664"/>
                  </a:lnTo>
                  <a:lnTo>
                    <a:pt x="7927" y="1747"/>
                  </a:lnTo>
                  <a:lnTo>
                    <a:pt x="7954" y="1830"/>
                  </a:lnTo>
                  <a:lnTo>
                    <a:pt x="7954" y="1913"/>
                  </a:lnTo>
                  <a:lnTo>
                    <a:pt x="7927" y="2024"/>
                  </a:lnTo>
                  <a:lnTo>
                    <a:pt x="7871" y="2190"/>
                  </a:lnTo>
                  <a:lnTo>
                    <a:pt x="7760" y="2357"/>
                  </a:lnTo>
                  <a:lnTo>
                    <a:pt x="7622" y="2495"/>
                  </a:lnTo>
                  <a:lnTo>
                    <a:pt x="7456" y="2578"/>
                  </a:lnTo>
                  <a:lnTo>
                    <a:pt x="7262" y="2634"/>
                  </a:lnTo>
                  <a:lnTo>
                    <a:pt x="7068" y="2661"/>
                  </a:lnTo>
                  <a:lnTo>
                    <a:pt x="7012" y="2606"/>
                  </a:lnTo>
                  <a:lnTo>
                    <a:pt x="6984" y="2551"/>
                  </a:lnTo>
                  <a:lnTo>
                    <a:pt x="7012" y="2495"/>
                  </a:lnTo>
                  <a:lnTo>
                    <a:pt x="7040" y="2467"/>
                  </a:lnTo>
                  <a:lnTo>
                    <a:pt x="7068" y="2467"/>
                  </a:lnTo>
                  <a:lnTo>
                    <a:pt x="7234" y="2440"/>
                  </a:lnTo>
                  <a:lnTo>
                    <a:pt x="7372" y="2384"/>
                  </a:lnTo>
                  <a:lnTo>
                    <a:pt x="7483" y="2301"/>
                  </a:lnTo>
                  <a:lnTo>
                    <a:pt x="7566" y="2190"/>
                  </a:lnTo>
                  <a:lnTo>
                    <a:pt x="7622" y="2052"/>
                  </a:lnTo>
                  <a:lnTo>
                    <a:pt x="7650" y="1941"/>
                  </a:lnTo>
                  <a:lnTo>
                    <a:pt x="7677" y="1691"/>
                  </a:lnTo>
                  <a:lnTo>
                    <a:pt x="7733" y="1608"/>
                  </a:lnTo>
                  <a:close/>
                  <a:moveTo>
                    <a:pt x="7594" y="1"/>
                  </a:moveTo>
                  <a:lnTo>
                    <a:pt x="7483" y="167"/>
                  </a:lnTo>
                  <a:lnTo>
                    <a:pt x="7317" y="334"/>
                  </a:lnTo>
                  <a:lnTo>
                    <a:pt x="7151" y="472"/>
                  </a:lnTo>
                  <a:lnTo>
                    <a:pt x="6957" y="583"/>
                  </a:lnTo>
                  <a:lnTo>
                    <a:pt x="6763" y="666"/>
                  </a:lnTo>
                  <a:lnTo>
                    <a:pt x="6569" y="721"/>
                  </a:lnTo>
                  <a:lnTo>
                    <a:pt x="6624" y="943"/>
                  </a:lnTo>
                  <a:lnTo>
                    <a:pt x="6624" y="1165"/>
                  </a:lnTo>
                  <a:lnTo>
                    <a:pt x="6569" y="1414"/>
                  </a:lnTo>
                  <a:lnTo>
                    <a:pt x="6513" y="1636"/>
                  </a:lnTo>
                  <a:lnTo>
                    <a:pt x="6375" y="1858"/>
                  </a:lnTo>
                  <a:lnTo>
                    <a:pt x="6236" y="2052"/>
                  </a:lnTo>
                  <a:lnTo>
                    <a:pt x="6042" y="2218"/>
                  </a:lnTo>
                  <a:lnTo>
                    <a:pt x="5848" y="2329"/>
                  </a:lnTo>
                  <a:lnTo>
                    <a:pt x="5654" y="2384"/>
                  </a:lnTo>
                  <a:lnTo>
                    <a:pt x="5460" y="2440"/>
                  </a:lnTo>
                  <a:lnTo>
                    <a:pt x="5266" y="2467"/>
                  </a:lnTo>
                  <a:lnTo>
                    <a:pt x="5072" y="2495"/>
                  </a:lnTo>
                  <a:lnTo>
                    <a:pt x="4851" y="2467"/>
                  </a:lnTo>
                  <a:lnTo>
                    <a:pt x="4657" y="2440"/>
                  </a:lnTo>
                  <a:lnTo>
                    <a:pt x="4463" y="2412"/>
                  </a:lnTo>
                  <a:lnTo>
                    <a:pt x="4269" y="2329"/>
                  </a:lnTo>
                  <a:lnTo>
                    <a:pt x="4075" y="2273"/>
                  </a:lnTo>
                  <a:lnTo>
                    <a:pt x="3881" y="2163"/>
                  </a:lnTo>
                  <a:lnTo>
                    <a:pt x="3714" y="2052"/>
                  </a:lnTo>
                  <a:lnTo>
                    <a:pt x="3548" y="1941"/>
                  </a:lnTo>
                  <a:lnTo>
                    <a:pt x="3410" y="1802"/>
                  </a:lnTo>
                  <a:lnTo>
                    <a:pt x="3271" y="1636"/>
                  </a:lnTo>
                  <a:lnTo>
                    <a:pt x="3160" y="1497"/>
                  </a:lnTo>
                  <a:lnTo>
                    <a:pt x="3049" y="1303"/>
                  </a:lnTo>
                  <a:lnTo>
                    <a:pt x="3049" y="1442"/>
                  </a:lnTo>
                  <a:lnTo>
                    <a:pt x="3022" y="1470"/>
                  </a:lnTo>
                  <a:lnTo>
                    <a:pt x="2966" y="1470"/>
                  </a:lnTo>
                  <a:lnTo>
                    <a:pt x="2966" y="1442"/>
                  </a:lnTo>
                  <a:lnTo>
                    <a:pt x="2938" y="1220"/>
                  </a:lnTo>
                  <a:lnTo>
                    <a:pt x="2911" y="999"/>
                  </a:lnTo>
                  <a:lnTo>
                    <a:pt x="2717" y="1165"/>
                  </a:lnTo>
                  <a:lnTo>
                    <a:pt x="2467" y="1303"/>
                  </a:lnTo>
                  <a:lnTo>
                    <a:pt x="2495" y="1387"/>
                  </a:lnTo>
                  <a:lnTo>
                    <a:pt x="2440" y="1581"/>
                  </a:lnTo>
                  <a:lnTo>
                    <a:pt x="2384" y="1747"/>
                  </a:lnTo>
                  <a:lnTo>
                    <a:pt x="2301" y="1913"/>
                  </a:lnTo>
                  <a:lnTo>
                    <a:pt x="2218" y="2079"/>
                  </a:lnTo>
                  <a:lnTo>
                    <a:pt x="2107" y="2190"/>
                  </a:lnTo>
                  <a:lnTo>
                    <a:pt x="1968" y="2329"/>
                  </a:lnTo>
                  <a:lnTo>
                    <a:pt x="1830" y="2440"/>
                  </a:lnTo>
                  <a:lnTo>
                    <a:pt x="1691" y="2523"/>
                  </a:lnTo>
                  <a:lnTo>
                    <a:pt x="1525" y="2606"/>
                  </a:lnTo>
                  <a:lnTo>
                    <a:pt x="1359" y="2661"/>
                  </a:lnTo>
                  <a:lnTo>
                    <a:pt x="1192" y="2689"/>
                  </a:lnTo>
                  <a:lnTo>
                    <a:pt x="860" y="2689"/>
                  </a:lnTo>
                  <a:lnTo>
                    <a:pt x="694" y="2661"/>
                  </a:lnTo>
                  <a:lnTo>
                    <a:pt x="527" y="2606"/>
                  </a:lnTo>
                  <a:lnTo>
                    <a:pt x="361" y="2523"/>
                  </a:lnTo>
                  <a:lnTo>
                    <a:pt x="333" y="2800"/>
                  </a:lnTo>
                  <a:lnTo>
                    <a:pt x="250" y="3022"/>
                  </a:lnTo>
                  <a:lnTo>
                    <a:pt x="139" y="3243"/>
                  </a:lnTo>
                  <a:lnTo>
                    <a:pt x="1" y="3410"/>
                  </a:lnTo>
                  <a:lnTo>
                    <a:pt x="1220" y="3216"/>
                  </a:lnTo>
                  <a:lnTo>
                    <a:pt x="2440" y="3049"/>
                  </a:lnTo>
                  <a:lnTo>
                    <a:pt x="3687" y="2911"/>
                  </a:lnTo>
                  <a:lnTo>
                    <a:pt x="4906" y="2828"/>
                  </a:lnTo>
                  <a:lnTo>
                    <a:pt x="5654" y="2828"/>
                  </a:lnTo>
                  <a:lnTo>
                    <a:pt x="6513" y="2911"/>
                  </a:lnTo>
                  <a:lnTo>
                    <a:pt x="6929" y="2939"/>
                  </a:lnTo>
                  <a:lnTo>
                    <a:pt x="7345" y="2939"/>
                  </a:lnTo>
                  <a:lnTo>
                    <a:pt x="7733" y="2911"/>
                  </a:lnTo>
                  <a:lnTo>
                    <a:pt x="8065" y="2855"/>
                  </a:lnTo>
                  <a:lnTo>
                    <a:pt x="8259" y="2772"/>
                  </a:lnTo>
                  <a:lnTo>
                    <a:pt x="8426" y="2661"/>
                  </a:lnTo>
                  <a:lnTo>
                    <a:pt x="8564" y="2523"/>
                  </a:lnTo>
                  <a:lnTo>
                    <a:pt x="8620" y="2357"/>
                  </a:lnTo>
                  <a:lnTo>
                    <a:pt x="8675" y="2190"/>
                  </a:lnTo>
                  <a:lnTo>
                    <a:pt x="8675" y="1996"/>
                  </a:lnTo>
                  <a:lnTo>
                    <a:pt x="8620" y="1802"/>
                  </a:lnTo>
                  <a:lnTo>
                    <a:pt x="8564" y="1581"/>
                  </a:lnTo>
                  <a:lnTo>
                    <a:pt x="8481" y="1387"/>
                  </a:lnTo>
                  <a:lnTo>
                    <a:pt x="8398" y="1165"/>
                  </a:lnTo>
                  <a:lnTo>
                    <a:pt x="8148" y="749"/>
                  </a:lnTo>
                  <a:lnTo>
                    <a:pt x="7871" y="334"/>
                  </a:lnTo>
                  <a:lnTo>
                    <a:pt x="7594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9"/>
            <p:cNvSpPr/>
            <p:nvPr/>
          </p:nvSpPr>
          <p:spPr>
            <a:xfrm>
              <a:off x="2144363" y="1333956"/>
              <a:ext cx="21901" cy="23773"/>
            </a:xfrm>
            <a:custGeom>
              <a:avLst/>
              <a:gdLst/>
              <a:ahLst/>
              <a:cxnLst/>
              <a:rect l="l" t="t" r="r" b="b"/>
              <a:pathLst>
                <a:path w="971" h="1054" extrusionOk="0">
                  <a:moveTo>
                    <a:pt x="749" y="0"/>
                  </a:moveTo>
                  <a:lnTo>
                    <a:pt x="693" y="83"/>
                  </a:lnTo>
                  <a:lnTo>
                    <a:pt x="666" y="333"/>
                  </a:lnTo>
                  <a:lnTo>
                    <a:pt x="638" y="444"/>
                  </a:lnTo>
                  <a:lnTo>
                    <a:pt x="582" y="582"/>
                  </a:lnTo>
                  <a:lnTo>
                    <a:pt x="499" y="693"/>
                  </a:lnTo>
                  <a:lnTo>
                    <a:pt x="388" y="776"/>
                  </a:lnTo>
                  <a:lnTo>
                    <a:pt x="250" y="832"/>
                  </a:lnTo>
                  <a:lnTo>
                    <a:pt x="84" y="859"/>
                  </a:lnTo>
                  <a:lnTo>
                    <a:pt x="56" y="859"/>
                  </a:lnTo>
                  <a:lnTo>
                    <a:pt x="28" y="887"/>
                  </a:lnTo>
                  <a:lnTo>
                    <a:pt x="0" y="943"/>
                  </a:lnTo>
                  <a:lnTo>
                    <a:pt x="28" y="998"/>
                  </a:lnTo>
                  <a:lnTo>
                    <a:pt x="84" y="1053"/>
                  </a:lnTo>
                  <a:lnTo>
                    <a:pt x="278" y="1026"/>
                  </a:lnTo>
                  <a:lnTo>
                    <a:pt x="472" y="970"/>
                  </a:lnTo>
                  <a:lnTo>
                    <a:pt x="638" y="887"/>
                  </a:lnTo>
                  <a:lnTo>
                    <a:pt x="776" y="749"/>
                  </a:lnTo>
                  <a:lnTo>
                    <a:pt x="887" y="582"/>
                  </a:lnTo>
                  <a:lnTo>
                    <a:pt x="943" y="416"/>
                  </a:lnTo>
                  <a:lnTo>
                    <a:pt x="970" y="305"/>
                  </a:lnTo>
                  <a:lnTo>
                    <a:pt x="970" y="222"/>
                  </a:lnTo>
                  <a:lnTo>
                    <a:pt x="943" y="139"/>
                  </a:lnTo>
                  <a:lnTo>
                    <a:pt x="915" y="56"/>
                  </a:lnTo>
                  <a:lnTo>
                    <a:pt x="860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9"/>
            <p:cNvSpPr/>
            <p:nvPr/>
          </p:nvSpPr>
          <p:spPr>
            <a:xfrm>
              <a:off x="2139988" y="1325204"/>
              <a:ext cx="15653" cy="21269"/>
            </a:xfrm>
            <a:custGeom>
              <a:avLst/>
              <a:gdLst/>
              <a:ahLst/>
              <a:cxnLst/>
              <a:rect l="l" t="t" r="r" b="b"/>
              <a:pathLst>
                <a:path w="694" h="943" extrusionOk="0">
                  <a:moveTo>
                    <a:pt x="610" y="0"/>
                  </a:moveTo>
                  <a:lnTo>
                    <a:pt x="527" y="28"/>
                  </a:lnTo>
                  <a:lnTo>
                    <a:pt x="472" y="83"/>
                  </a:lnTo>
                  <a:lnTo>
                    <a:pt x="388" y="277"/>
                  </a:lnTo>
                  <a:lnTo>
                    <a:pt x="333" y="471"/>
                  </a:lnTo>
                  <a:lnTo>
                    <a:pt x="222" y="638"/>
                  </a:lnTo>
                  <a:lnTo>
                    <a:pt x="56" y="776"/>
                  </a:lnTo>
                  <a:lnTo>
                    <a:pt x="1" y="832"/>
                  </a:lnTo>
                  <a:lnTo>
                    <a:pt x="28" y="887"/>
                  </a:lnTo>
                  <a:lnTo>
                    <a:pt x="84" y="943"/>
                  </a:lnTo>
                  <a:lnTo>
                    <a:pt x="139" y="943"/>
                  </a:lnTo>
                  <a:lnTo>
                    <a:pt x="333" y="776"/>
                  </a:lnTo>
                  <a:lnTo>
                    <a:pt x="527" y="582"/>
                  </a:lnTo>
                  <a:lnTo>
                    <a:pt x="582" y="471"/>
                  </a:lnTo>
                  <a:lnTo>
                    <a:pt x="638" y="361"/>
                  </a:lnTo>
                  <a:lnTo>
                    <a:pt x="666" y="250"/>
                  </a:lnTo>
                  <a:lnTo>
                    <a:pt x="693" y="111"/>
                  </a:lnTo>
                  <a:lnTo>
                    <a:pt x="693" y="83"/>
                  </a:lnTo>
                  <a:lnTo>
                    <a:pt x="666" y="28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9"/>
            <p:cNvSpPr/>
            <p:nvPr/>
          </p:nvSpPr>
          <p:spPr>
            <a:xfrm>
              <a:off x="1534296" y="995789"/>
              <a:ext cx="603842" cy="330070"/>
            </a:xfrm>
            <a:custGeom>
              <a:avLst/>
              <a:gdLst/>
              <a:ahLst/>
              <a:cxnLst/>
              <a:rect l="l" t="t" r="r" b="b"/>
              <a:pathLst>
                <a:path w="26772" h="14634" extrusionOk="0">
                  <a:moveTo>
                    <a:pt x="16878" y="1414"/>
                  </a:moveTo>
                  <a:lnTo>
                    <a:pt x="16933" y="1442"/>
                  </a:lnTo>
                  <a:lnTo>
                    <a:pt x="16989" y="1469"/>
                  </a:lnTo>
                  <a:lnTo>
                    <a:pt x="16989" y="1497"/>
                  </a:lnTo>
                  <a:lnTo>
                    <a:pt x="17016" y="1553"/>
                  </a:lnTo>
                  <a:lnTo>
                    <a:pt x="16989" y="1968"/>
                  </a:lnTo>
                  <a:lnTo>
                    <a:pt x="16989" y="2162"/>
                  </a:lnTo>
                  <a:lnTo>
                    <a:pt x="17016" y="2384"/>
                  </a:lnTo>
                  <a:lnTo>
                    <a:pt x="17016" y="2439"/>
                  </a:lnTo>
                  <a:lnTo>
                    <a:pt x="16961" y="2495"/>
                  </a:lnTo>
                  <a:lnTo>
                    <a:pt x="16905" y="2495"/>
                  </a:lnTo>
                  <a:lnTo>
                    <a:pt x="16850" y="2439"/>
                  </a:lnTo>
                  <a:lnTo>
                    <a:pt x="16767" y="2218"/>
                  </a:lnTo>
                  <a:lnTo>
                    <a:pt x="16712" y="1996"/>
                  </a:lnTo>
                  <a:lnTo>
                    <a:pt x="16684" y="1747"/>
                  </a:lnTo>
                  <a:lnTo>
                    <a:pt x="16712" y="1525"/>
                  </a:lnTo>
                  <a:lnTo>
                    <a:pt x="16739" y="1469"/>
                  </a:lnTo>
                  <a:lnTo>
                    <a:pt x="16767" y="1442"/>
                  </a:lnTo>
                  <a:lnTo>
                    <a:pt x="16822" y="1414"/>
                  </a:lnTo>
                  <a:close/>
                  <a:moveTo>
                    <a:pt x="17460" y="1442"/>
                  </a:moveTo>
                  <a:lnTo>
                    <a:pt x="17515" y="1469"/>
                  </a:lnTo>
                  <a:lnTo>
                    <a:pt x="17543" y="1497"/>
                  </a:lnTo>
                  <a:lnTo>
                    <a:pt x="17571" y="1553"/>
                  </a:lnTo>
                  <a:lnTo>
                    <a:pt x="17543" y="1802"/>
                  </a:lnTo>
                  <a:lnTo>
                    <a:pt x="17515" y="2024"/>
                  </a:lnTo>
                  <a:lnTo>
                    <a:pt x="17571" y="2273"/>
                  </a:lnTo>
                  <a:lnTo>
                    <a:pt x="17681" y="2522"/>
                  </a:lnTo>
                  <a:lnTo>
                    <a:pt x="17681" y="2578"/>
                  </a:lnTo>
                  <a:lnTo>
                    <a:pt x="17681" y="2606"/>
                  </a:lnTo>
                  <a:lnTo>
                    <a:pt x="17626" y="2661"/>
                  </a:lnTo>
                  <a:lnTo>
                    <a:pt x="17571" y="2689"/>
                  </a:lnTo>
                  <a:lnTo>
                    <a:pt x="17515" y="2661"/>
                  </a:lnTo>
                  <a:lnTo>
                    <a:pt x="17487" y="2633"/>
                  </a:lnTo>
                  <a:lnTo>
                    <a:pt x="17377" y="2384"/>
                  </a:lnTo>
                  <a:lnTo>
                    <a:pt x="17266" y="2107"/>
                  </a:lnTo>
                  <a:lnTo>
                    <a:pt x="17238" y="1941"/>
                  </a:lnTo>
                  <a:lnTo>
                    <a:pt x="17238" y="1802"/>
                  </a:lnTo>
                  <a:lnTo>
                    <a:pt x="17266" y="1663"/>
                  </a:lnTo>
                  <a:lnTo>
                    <a:pt x="17293" y="1525"/>
                  </a:lnTo>
                  <a:lnTo>
                    <a:pt x="17321" y="1469"/>
                  </a:lnTo>
                  <a:lnTo>
                    <a:pt x="17349" y="1442"/>
                  </a:lnTo>
                  <a:close/>
                  <a:moveTo>
                    <a:pt x="6208" y="2800"/>
                  </a:moveTo>
                  <a:lnTo>
                    <a:pt x="6236" y="2827"/>
                  </a:lnTo>
                  <a:lnTo>
                    <a:pt x="6347" y="2994"/>
                  </a:lnTo>
                  <a:lnTo>
                    <a:pt x="6458" y="3132"/>
                  </a:lnTo>
                  <a:lnTo>
                    <a:pt x="6596" y="3243"/>
                  </a:lnTo>
                  <a:lnTo>
                    <a:pt x="6762" y="3354"/>
                  </a:lnTo>
                  <a:lnTo>
                    <a:pt x="6901" y="3409"/>
                  </a:lnTo>
                  <a:lnTo>
                    <a:pt x="7067" y="3437"/>
                  </a:lnTo>
                  <a:lnTo>
                    <a:pt x="7206" y="3492"/>
                  </a:lnTo>
                  <a:lnTo>
                    <a:pt x="7372" y="3548"/>
                  </a:lnTo>
                  <a:lnTo>
                    <a:pt x="7428" y="3603"/>
                  </a:lnTo>
                  <a:lnTo>
                    <a:pt x="7428" y="3659"/>
                  </a:lnTo>
                  <a:lnTo>
                    <a:pt x="7400" y="3742"/>
                  </a:lnTo>
                  <a:lnTo>
                    <a:pt x="7344" y="3770"/>
                  </a:lnTo>
                  <a:lnTo>
                    <a:pt x="7150" y="3797"/>
                  </a:lnTo>
                  <a:lnTo>
                    <a:pt x="6956" y="3742"/>
                  </a:lnTo>
                  <a:lnTo>
                    <a:pt x="6762" y="3659"/>
                  </a:lnTo>
                  <a:lnTo>
                    <a:pt x="6596" y="3548"/>
                  </a:lnTo>
                  <a:lnTo>
                    <a:pt x="6430" y="3409"/>
                  </a:lnTo>
                  <a:lnTo>
                    <a:pt x="6291" y="3243"/>
                  </a:lnTo>
                  <a:lnTo>
                    <a:pt x="6181" y="3077"/>
                  </a:lnTo>
                  <a:lnTo>
                    <a:pt x="6070" y="2910"/>
                  </a:lnTo>
                  <a:lnTo>
                    <a:pt x="6070" y="2855"/>
                  </a:lnTo>
                  <a:lnTo>
                    <a:pt x="6125" y="2800"/>
                  </a:lnTo>
                  <a:close/>
                  <a:moveTo>
                    <a:pt x="20924" y="1885"/>
                  </a:moveTo>
                  <a:lnTo>
                    <a:pt x="20952" y="1941"/>
                  </a:lnTo>
                  <a:lnTo>
                    <a:pt x="20979" y="1941"/>
                  </a:lnTo>
                  <a:lnTo>
                    <a:pt x="21395" y="2024"/>
                  </a:lnTo>
                  <a:lnTo>
                    <a:pt x="21617" y="2107"/>
                  </a:lnTo>
                  <a:lnTo>
                    <a:pt x="21838" y="2218"/>
                  </a:lnTo>
                  <a:lnTo>
                    <a:pt x="22060" y="2329"/>
                  </a:lnTo>
                  <a:lnTo>
                    <a:pt x="22254" y="2439"/>
                  </a:lnTo>
                  <a:lnTo>
                    <a:pt x="22420" y="2606"/>
                  </a:lnTo>
                  <a:lnTo>
                    <a:pt x="22531" y="2772"/>
                  </a:lnTo>
                  <a:lnTo>
                    <a:pt x="22587" y="2910"/>
                  </a:lnTo>
                  <a:lnTo>
                    <a:pt x="22614" y="3077"/>
                  </a:lnTo>
                  <a:lnTo>
                    <a:pt x="22587" y="3243"/>
                  </a:lnTo>
                  <a:lnTo>
                    <a:pt x="22531" y="3382"/>
                  </a:lnTo>
                  <a:lnTo>
                    <a:pt x="22420" y="3520"/>
                  </a:lnTo>
                  <a:lnTo>
                    <a:pt x="22310" y="3631"/>
                  </a:lnTo>
                  <a:lnTo>
                    <a:pt x="22171" y="3714"/>
                  </a:lnTo>
                  <a:lnTo>
                    <a:pt x="22032" y="3770"/>
                  </a:lnTo>
                  <a:lnTo>
                    <a:pt x="21838" y="3797"/>
                  </a:lnTo>
                  <a:lnTo>
                    <a:pt x="21672" y="3797"/>
                  </a:lnTo>
                  <a:lnTo>
                    <a:pt x="21506" y="3742"/>
                  </a:lnTo>
                  <a:lnTo>
                    <a:pt x="21340" y="3686"/>
                  </a:lnTo>
                  <a:lnTo>
                    <a:pt x="21201" y="3603"/>
                  </a:lnTo>
                  <a:lnTo>
                    <a:pt x="21062" y="3492"/>
                  </a:lnTo>
                  <a:lnTo>
                    <a:pt x="20952" y="3382"/>
                  </a:lnTo>
                  <a:lnTo>
                    <a:pt x="20841" y="3243"/>
                  </a:lnTo>
                  <a:lnTo>
                    <a:pt x="20758" y="3104"/>
                  </a:lnTo>
                  <a:lnTo>
                    <a:pt x="20702" y="2938"/>
                  </a:lnTo>
                  <a:lnTo>
                    <a:pt x="20647" y="2772"/>
                  </a:lnTo>
                  <a:lnTo>
                    <a:pt x="20619" y="2606"/>
                  </a:lnTo>
                  <a:lnTo>
                    <a:pt x="20619" y="2439"/>
                  </a:lnTo>
                  <a:lnTo>
                    <a:pt x="20647" y="2245"/>
                  </a:lnTo>
                  <a:lnTo>
                    <a:pt x="20674" y="2079"/>
                  </a:lnTo>
                  <a:lnTo>
                    <a:pt x="20758" y="1941"/>
                  </a:lnTo>
                  <a:lnTo>
                    <a:pt x="20813" y="1885"/>
                  </a:lnTo>
                  <a:close/>
                  <a:moveTo>
                    <a:pt x="9451" y="2218"/>
                  </a:moveTo>
                  <a:lnTo>
                    <a:pt x="9839" y="2245"/>
                  </a:lnTo>
                  <a:lnTo>
                    <a:pt x="10060" y="2273"/>
                  </a:lnTo>
                  <a:lnTo>
                    <a:pt x="10254" y="2329"/>
                  </a:lnTo>
                  <a:lnTo>
                    <a:pt x="10448" y="2412"/>
                  </a:lnTo>
                  <a:lnTo>
                    <a:pt x="10615" y="2522"/>
                  </a:lnTo>
                  <a:lnTo>
                    <a:pt x="10753" y="2661"/>
                  </a:lnTo>
                  <a:lnTo>
                    <a:pt x="10864" y="2855"/>
                  </a:lnTo>
                  <a:lnTo>
                    <a:pt x="10947" y="3021"/>
                  </a:lnTo>
                  <a:lnTo>
                    <a:pt x="10975" y="3160"/>
                  </a:lnTo>
                  <a:lnTo>
                    <a:pt x="10975" y="3326"/>
                  </a:lnTo>
                  <a:lnTo>
                    <a:pt x="10947" y="3492"/>
                  </a:lnTo>
                  <a:lnTo>
                    <a:pt x="10892" y="3631"/>
                  </a:lnTo>
                  <a:lnTo>
                    <a:pt x="10781" y="3770"/>
                  </a:lnTo>
                  <a:lnTo>
                    <a:pt x="10670" y="3853"/>
                  </a:lnTo>
                  <a:lnTo>
                    <a:pt x="10504" y="3936"/>
                  </a:lnTo>
                  <a:lnTo>
                    <a:pt x="10337" y="3964"/>
                  </a:lnTo>
                  <a:lnTo>
                    <a:pt x="10171" y="3991"/>
                  </a:lnTo>
                  <a:lnTo>
                    <a:pt x="10033" y="3964"/>
                  </a:lnTo>
                  <a:lnTo>
                    <a:pt x="9894" y="3908"/>
                  </a:lnTo>
                  <a:lnTo>
                    <a:pt x="9756" y="3853"/>
                  </a:lnTo>
                  <a:lnTo>
                    <a:pt x="9645" y="3770"/>
                  </a:lnTo>
                  <a:lnTo>
                    <a:pt x="9534" y="3686"/>
                  </a:lnTo>
                  <a:lnTo>
                    <a:pt x="9423" y="3576"/>
                  </a:lnTo>
                  <a:lnTo>
                    <a:pt x="9340" y="3437"/>
                  </a:lnTo>
                  <a:lnTo>
                    <a:pt x="9284" y="3298"/>
                  </a:lnTo>
                  <a:lnTo>
                    <a:pt x="9229" y="3160"/>
                  </a:lnTo>
                  <a:lnTo>
                    <a:pt x="9201" y="3021"/>
                  </a:lnTo>
                  <a:lnTo>
                    <a:pt x="9201" y="2883"/>
                  </a:lnTo>
                  <a:lnTo>
                    <a:pt x="9201" y="2744"/>
                  </a:lnTo>
                  <a:lnTo>
                    <a:pt x="9229" y="2578"/>
                  </a:lnTo>
                  <a:lnTo>
                    <a:pt x="9284" y="2439"/>
                  </a:lnTo>
                  <a:lnTo>
                    <a:pt x="9284" y="2356"/>
                  </a:lnTo>
                  <a:lnTo>
                    <a:pt x="9284" y="2301"/>
                  </a:lnTo>
                  <a:lnTo>
                    <a:pt x="9340" y="2218"/>
                  </a:lnTo>
                  <a:close/>
                  <a:moveTo>
                    <a:pt x="6014" y="3603"/>
                  </a:moveTo>
                  <a:lnTo>
                    <a:pt x="6070" y="3631"/>
                  </a:lnTo>
                  <a:lnTo>
                    <a:pt x="6319" y="3825"/>
                  </a:lnTo>
                  <a:lnTo>
                    <a:pt x="6596" y="3964"/>
                  </a:lnTo>
                  <a:lnTo>
                    <a:pt x="6873" y="4074"/>
                  </a:lnTo>
                  <a:lnTo>
                    <a:pt x="7178" y="4185"/>
                  </a:lnTo>
                  <a:lnTo>
                    <a:pt x="7234" y="4213"/>
                  </a:lnTo>
                  <a:lnTo>
                    <a:pt x="7261" y="4241"/>
                  </a:lnTo>
                  <a:lnTo>
                    <a:pt x="7261" y="4296"/>
                  </a:lnTo>
                  <a:lnTo>
                    <a:pt x="7261" y="4352"/>
                  </a:lnTo>
                  <a:lnTo>
                    <a:pt x="7234" y="4407"/>
                  </a:lnTo>
                  <a:lnTo>
                    <a:pt x="7206" y="4435"/>
                  </a:lnTo>
                  <a:lnTo>
                    <a:pt x="7150" y="4462"/>
                  </a:lnTo>
                  <a:lnTo>
                    <a:pt x="7095" y="4462"/>
                  </a:lnTo>
                  <a:lnTo>
                    <a:pt x="6929" y="4435"/>
                  </a:lnTo>
                  <a:lnTo>
                    <a:pt x="6762" y="4379"/>
                  </a:lnTo>
                  <a:lnTo>
                    <a:pt x="6596" y="4296"/>
                  </a:lnTo>
                  <a:lnTo>
                    <a:pt x="6430" y="4213"/>
                  </a:lnTo>
                  <a:lnTo>
                    <a:pt x="6153" y="3991"/>
                  </a:lnTo>
                  <a:lnTo>
                    <a:pt x="5931" y="3742"/>
                  </a:lnTo>
                  <a:lnTo>
                    <a:pt x="5903" y="3714"/>
                  </a:lnTo>
                  <a:lnTo>
                    <a:pt x="5903" y="3686"/>
                  </a:lnTo>
                  <a:lnTo>
                    <a:pt x="5931" y="3631"/>
                  </a:lnTo>
                  <a:lnTo>
                    <a:pt x="6014" y="3603"/>
                  </a:lnTo>
                  <a:close/>
                  <a:moveTo>
                    <a:pt x="21589" y="5238"/>
                  </a:moveTo>
                  <a:lnTo>
                    <a:pt x="21672" y="5266"/>
                  </a:lnTo>
                  <a:lnTo>
                    <a:pt x="21700" y="5294"/>
                  </a:lnTo>
                  <a:lnTo>
                    <a:pt x="21728" y="5349"/>
                  </a:lnTo>
                  <a:lnTo>
                    <a:pt x="21783" y="5820"/>
                  </a:lnTo>
                  <a:lnTo>
                    <a:pt x="21811" y="6042"/>
                  </a:lnTo>
                  <a:lnTo>
                    <a:pt x="21838" y="6291"/>
                  </a:lnTo>
                  <a:lnTo>
                    <a:pt x="21811" y="6347"/>
                  </a:lnTo>
                  <a:lnTo>
                    <a:pt x="21783" y="6375"/>
                  </a:lnTo>
                  <a:lnTo>
                    <a:pt x="21700" y="6430"/>
                  </a:lnTo>
                  <a:lnTo>
                    <a:pt x="21617" y="6402"/>
                  </a:lnTo>
                  <a:lnTo>
                    <a:pt x="21589" y="6375"/>
                  </a:lnTo>
                  <a:lnTo>
                    <a:pt x="21561" y="6319"/>
                  </a:lnTo>
                  <a:lnTo>
                    <a:pt x="21534" y="6070"/>
                  </a:lnTo>
                  <a:lnTo>
                    <a:pt x="21506" y="5848"/>
                  </a:lnTo>
                  <a:lnTo>
                    <a:pt x="21478" y="5349"/>
                  </a:lnTo>
                  <a:lnTo>
                    <a:pt x="21478" y="5294"/>
                  </a:lnTo>
                  <a:lnTo>
                    <a:pt x="21506" y="5266"/>
                  </a:lnTo>
                  <a:lnTo>
                    <a:pt x="21561" y="5238"/>
                  </a:lnTo>
                  <a:close/>
                  <a:moveTo>
                    <a:pt x="19317" y="5155"/>
                  </a:moveTo>
                  <a:lnTo>
                    <a:pt x="19538" y="5211"/>
                  </a:lnTo>
                  <a:lnTo>
                    <a:pt x="19732" y="5211"/>
                  </a:lnTo>
                  <a:lnTo>
                    <a:pt x="20176" y="5266"/>
                  </a:lnTo>
                  <a:lnTo>
                    <a:pt x="20370" y="5294"/>
                  </a:lnTo>
                  <a:lnTo>
                    <a:pt x="20564" y="5349"/>
                  </a:lnTo>
                  <a:lnTo>
                    <a:pt x="20758" y="5460"/>
                  </a:lnTo>
                  <a:lnTo>
                    <a:pt x="20924" y="5571"/>
                  </a:lnTo>
                  <a:lnTo>
                    <a:pt x="21007" y="5682"/>
                  </a:lnTo>
                  <a:lnTo>
                    <a:pt x="21090" y="5820"/>
                  </a:lnTo>
                  <a:lnTo>
                    <a:pt x="21118" y="5931"/>
                  </a:lnTo>
                  <a:lnTo>
                    <a:pt x="21146" y="6070"/>
                  </a:lnTo>
                  <a:lnTo>
                    <a:pt x="21118" y="6181"/>
                  </a:lnTo>
                  <a:lnTo>
                    <a:pt x="21090" y="6319"/>
                  </a:lnTo>
                  <a:lnTo>
                    <a:pt x="21035" y="6430"/>
                  </a:lnTo>
                  <a:lnTo>
                    <a:pt x="20952" y="6541"/>
                  </a:lnTo>
                  <a:lnTo>
                    <a:pt x="20841" y="6624"/>
                  </a:lnTo>
                  <a:lnTo>
                    <a:pt x="20702" y="6679"/>
                  </a:lnTo>
                  <a:lnTo>
                    <a:pt x="20564" y="6735"/>
                  </a:lnTo>
                  <a:lnTo>
                    <a:pt x="20425" y="6763"/>
                  </a:lnTo>
                  <a:lnTo>
                    <a:pt x="20286" y="6790"/>
                  </a:lnTo>
                  <a:lnTo>
                    <a:pt x="20148" y="6763"/>
                  </a:lnTo>
                  <a:lnTo>
                    <a:pt x="20009" y="6735"/>
                  </a:lnTo>
                  <a:lnTo>
                    <a:pt x="19899" y="6679"/>
                  </a:lnTo>
                  <a:lnTo>
                    <a:pt x="19732" y="6596"/>
                  </a:lnTo>
                  <a:lnTo>
                    <a:pt x="19594" y="6458"/>
                  </a:lnTo>
                  <a:lnTo>
                    <a:pt x="19483" y="6347"/>
                  </a:lnTo>
                  <a:lnTo>
                    <a:pt x="19372" y="6181"/>
                  </a:lnTo>
                  <a:lnTo>
                    <a:pt x="19206" y="5848"/>
                  </a:lnTo>
                  <a:lnTo>
                    <a:pt x="19067" y="5515"/>
                  </a:lnTo>
                  <a:lnTo>
                    <a:pt x="19067" y="5432"/>
                  </a:lnTo>
                  <a:lnTo>
                    <a:pt x="19095" y="5377"/>
                  </a:lnTo>
                  <a:lnTo>
                    <a:pt x="19095" y="5294"/>
                  </a:lnTo>
                  <a:lnTo>
                    <a:pt x="19150" y="5211"/>
                  </a:lnTo>
                  <a:lnTo>
                    <a:pt x="19206" y="5155"/>
                  </a:lnTo>
                  <a:close/>
                  <a:moveTo>
                    <a:pt x="22143" y="5377"/>
                  </a:moveTo>
                  <a:lnTo>
                    <a:pt x="22171" y="5405"/>
                  </a:lnTo>
                  <a:lnTo>
                    <a:pt x="22310" y="5571"/>
                  </a:lnTo>
                  <a:lnTo>
                    <a:pt x="22420" y="5765"/>
                  </a:lnTo>
                  <a:lnTo>
                    <a:pt x="22476" y="5959"/>
                  </a:lnTo>
                  <a:lnTo>
                    <a:pt x="22504" y="6208"/>
                  </a:lnTo>
                  <a:lnTo>
                    <a:pt x="22504" y="6430"/>
                  </a:lnTo>
                  <a:lnTo>
                    <a:pt x="22476" y="6652"/>
                  </a:lnTo>
                  <a:lnTo>
                    <a:pt x="22420" y="6846"/>
                  </a:lnTo>
                  <a:lnTo>
                    <a:pt x="22337" y="7040"/>
                  </a:lnTo>
                  <a:lnTo>
                    <a:pt x="22282" y="7095"/>
                  </a:lnTo>
                  <a:lnTo>
                    <a:pt x="22199" y="7123"/>
                  </a:lnTo>
                  <a:lnTo>
                    <a:pt x="22060" y="7123"/>
                  </a:lnTo>
                  <a:lnTo>
                    <a:pt x="22005" y="7067"/>
                  </a:lnTo>
                  <a:lnTo>
                    <a:pt x="21977" y="7040"/>
                  </a:lnTo>
                  <a:lnTo>
                    <a:pt x="21949" y="6957"/>
                  </a:lnTo>
                  <a:lnTo>
                    <a:pt x="21977" y="6901"/>
                  </a:lnTo>
                  <a:lnTo>
                    <a:pt x="22088" y="6541"/>
                  </a:lnTo>
                  <a:lnTo>
                    <a:pt x="22143" y="6375"/>
                  </a:lnTo>
                  <a:lnTo>
                    <a:pt x="22171" y="6208"/>
                  </a:lnTo>
                  <a:lnTo>
                    <a:pt x="22171" y="6014"/>
                  </a:lnTo>
                  <a:lnTo>
                    <a:pt x="22143" y="5820"/>
                  </a:lnTo>
                  <a:lnTo>
                    <a:pt x="22060" y="5460"/>
                  </a:lnTo>
                  <a:lnTo>
                    <a:pt x="22060" y="5432"/>
                  </a:lnTo>
                  <a:lnTo>
                    <a:pt x="22088" y="5405"/>
                  </a:lnTo>
                  <a:lnTo>
                    <a:pt x="22143" y="5377"/>
                  </a:lnTo>
                  <a:close/>
                  <a:moveTo>
                    <a:pt x="18319" y="5238"/>
                  </a:moveTo>
                  <a:lnTo>
                    <a:pt x="18374" y="5294"/>
                  </a:lnTo>
                  <a:lnTo>
                    <a:pt x="18430" y="5321"/>
                  </a:lnTo>
                  <a:lnTo>
                    <a:pt x="18485" y="5349"/>
                  </a:lnTo>
                  <a:lnTo>
                    <a:pt x="18513" y="5377"/>
                  </a:lnTo>
                  <a:lnTo>
                    <a:pt x="18541" y="5432"/>
                  </a:lnTo>
                  <a:lnTo>
                    <a:pt x="18624" y="5931"/>
                  </a:lnTo>
                  <a:lnTo>
                    <a:pt x="18651" y="6181"/>
                  </a:lnTo>
                  <a:lnTo>
                    <a:pt x="18679" y="6430"/>
                  </a:lnTo>
                  <a:lnTo>
                    <a:pt x="18651" y="6679"/>
                  </a:lnTo>
                  <a:lnTo>
                    <a:pt x="18596" y="6901"/>
                  </a:lnTo>
                  <a:lnTo>
                    <a:pt x="18485" y="7123"/>
                  </a:lnTo>
                  <a:lnTo>
                    <a:pt x="18319" y="7317"/>
                  </a:lnTo>
                  <a:lnTo>
                    <a:pt x="18180" y="7428"/>
                  </a:lnTo>
                  <a:lnTo>
                    <a:pt x="18042" y="7539"/>
                  </a:lnTo>
                  <a:lnTo>
                    <a:pt x="17875" y="7594"/>
                  </a:lnTo>
                  <a:lnTo>
                    <a:pt x="17737" y="7649"/>
                  </a:lnTo>
                  <a:lnTo>
                    <a:pt x="17571" y="7649"/>
                  </a:lnTo>
                  <a:lnTo>
                    <a:pt x="17404" y="7622"/>
                  </a:lnTo>
                  <a:lnTo>
                    <a:pt x="17238" y="7566"/>
                  </a:lnTo>
                  <a:lnTo>
                    <a:pt x="17099" y="7455"/>
                  </a:lnTo>
                  <a:lnTo>
                    <a:pt x="16961" y="7345"/>
                  </a:lnTo>
                  <a:lnTo>
                    <a:pt x="16878" y="7206"/>
                  </a:lnTo>
                  <a:lnTo>
                    <a:pt x="16822" y="7040"/>
                  </a:lnTo>
                  <a:lnTo>
                    <a:pt x="16795" y="6873"/>
                  </a:lnTo>
                  <a:lnTo>
                    <a:pt x="16767" y="6707"/>
                  </a:lnTo>
                  <a:lnTo>
                    <a:pt x="16795" y="6541"/>
                  </a:lnTo>
                  <a:lnTo>
                    <a:pt x="16822" y="6375"/>
                  </a:lnTo>
                  <a:lnTo>
                    <a:pt x="16878" y="6208"/>
                  </a:lnTo>
                  <a:lnTo>
                    <a:pt x="16989" y="6014"/>
                  </a:lnTo>
                  <a:lnTo>
                    <a:pt x="17127" y="5848"/>
                  </a:lnTo>
                  <a:lnTo>
                    <a:pt x="17293" y="5709"/>
                  </a:lnTo>
                  <a:lnTo>
                    <a:pt x="17460" y="5599"/>
                  </a:lnTo>
                  <a:lnTo>
                    <a:pt x="17654" y="5488"/>
                  </a:lnTo>
                  <a:lnTo>
                    <a:pt x="17848" y="5405"/>
                  </a:lnTo>
                  <a:lnTo>
                    <a:pt x="18263" y="5238"/>
                  </a:lnTo>
                  <a:close/>
                  <a:moveTo>
                    <a:pt x="3631" y="6652"/>
                  </a:moveTo>
                  <a:lnTo>
                    <a:pt x="3853" y="6679"/>
                  </a:lnTo>
                  <a:lnTo>
                    <a:pt x="4074" y="6707"/>
                  </a:lnTo>
                  <a:lnTo>
                    <a:pt x="4518" y="6873"/>
                  </a:lnTo>
                  <a:lnTo>
                    <a:pt x="4545" y="6901"/>
                  </a:lnTo>
                  <a:lnTo>
                    <a:pt x="4573" y="6929"/>
                  </a:lnTo>
                  <a:lnTo>
                    <a:pt x="4629" y="6957"/>
                  </a:lnTo>
                  <a:lnTo>
                    <a:pt x="4684" y="6984"/>
                  </a:lnTo>
                  <a:lnTo>
                    <a:pt x="4684" y="7040"/>
                  </a:lnTo>
                  <a:lnTo>
                    <a:pt x="4712" y="7095"/>
                  </a:lnTo>
                  <a:lnTo>
                    <a:pt x="4656" y="7261"/>
                  </a:lnTo>
                  <a:lnTo>
                    <a:pt x="4601" y="7455"/>
                  </a:lnTo>
                  <a:lnTo>
                    <a:pt x="4545" y="7622"/>
                  </a:lnTo>
                  <a:lnTo>
                    <a:pt x="4435" y="7760"/>
                  </a:lnTo>
                  <a:lnTo>
                    <a:pt x="4324" y="7927"/>
                  </a:lnTo>
                  <a:lnTo>
                    <a:pt x="4213" y="8065"/>
                  </a:lnTo>
                  <a:lnTo>
                    <a:pt x="4074" y="8176"/>
                  </a:lnTo>
                  <a:lnTo>
                    <a:pt x="3908" y="8287"/>
                  </a:lnTo>
                  <a:lnTo>
                    <a:pt x="3769" y="8342"/>
                  </a:lnTo>
                  <a:lnTo>
                    <a:pt x="3603" y="8398"/>
                  </a:lnTo>
                  <a:lnTo>
                    <a:pt x="3437" y="8425"/>
                  </a:lnTo>
                  <a:lnTo>
                    <a:pt x="3271" y="8425"/>
                  </a:lnTo>
                  <a:lnTo>
                    <a:pt x="3104" y="8398"/>
                  </a:lnTo>
                  <a:lnTo>
                    <a:pt x="2938" y="8342"/>
                  </a:lnTo>
                  <a:lnTo>
                    <a:pt x="2800" y="8231"/>
                  </a:lnTo>
                  <a:lnTo>
                    <a:pt x="2633" y="8093"/>
                  </a:lnTo>
                  <a:lnTo>
                    <a:pt x="2550" y="7927"/>
                  </a:lnTo>
                  <a:lnTo>
                    <a:pt x="2495" y="7788"/>
                  </a:lnTo>
                  <a:lnTo>
                    <a:pt x="2467" y="7622"/>
                  </a:lnTo>
                  <a:lnTo>
                    <a:pt x="2467" y="7483"/>
                  </a:lnTo>
                  <a:lnTo>
                    <a:pt x="2495" y="7317"/>
                  </a:lnTo>
                  <a:lnTo>
                    <a:pt x="2578" y="7178"/>
                  </a:lnTo>
                  <a:lnTo>
                    <a:pt x="2661" y="7040"/>
                  </a:lnTo>
                  <a:lnTo>
                    <a:pt x="2772" y="6901"/>
                  </a:lnTo>
                  <a:lnTo>
                    <a:pt x="2966" y="6763"/>
                  </a:lnTo>
                  <a:lnTo>
                    <a:pt x="3187" y="6679"/>
                  </a:lnTo>
                  <a:lnTo>
                    <a:pt x="3409" y="6652"/>
                  </a:lnTo>
                  <a:close/>
                  <a:moveTo>
                    <a:pt x="7123" y="7594"/>
                  </a:moveTo>
                  <a:lnTo>
                    <a:pt x="7206" y="7622"/>
                  </a:lnTo>
                  <a:lnTo>
                    <a:pt x="7234" y="7649"/>
                  </a:lnTo>
                  <a:lnTo>
                    <a:pt x="7261" y="7733"/>
                  </a:lnTo>
                  <a:lnTo>
                    <a:pt x="7317" y="8148"/>
                  </a:lnTo>
                  <a:lnTo>
                    <a:pt x="7344" y="8370"/>
                  </a:lnTo>
                  <a:lnTo>
                    <a:pt x="7317" y="8564"/>
                  </a:lnTo>
                  <a:lnTo>
                    <a:pt x="7289" y="8786"/>
                  </a:lnTo>
                  <a:lnTo>
                    <a:pt x="7206" y="8980"/>
                  </a:lnTo>
                  <a:lnTo>
                    <a:pt x="7123" y="9146"/>
                  </a:lnTo>
                  <a:lnTo>
                    <a:pt x="6984" y="9312"/>
                  </a:lnTo>
                  <a:lnTo>
                    <a:pt x="6846" y="9423"/>
                  </a:lnTo>
                  <a:lnTo>
                    <a:pt x="6707" y="9506"/>
                  </a:lnTo>
                  <a:lnTo>
                    <a:pt x="6568" y="9562"/>
                  </a:lnTo>
                  <a:lnTo>
                    <a:pt x="6402" y="9589"/>
                  </a:lnTo>
                  <a:lnTo>
                    <a:pt x="6264" y="9589"/>
                  </a:lnTo>
                  <a:lnTo>
                    <a:pt x="6097" y="9562"/>
                  </a:lnTo>
                  <a:lnTo>
                    <a:pt x="5959" y="9506"/>
                  </a:lnTo>
                  <a:lnTo>
                    <a:pt x="5820" y="9395"/>
                  </a:lnTo>
                  <a:lnTo>
                    <a:pt x="5709" y="9284"/>
                  </a:lnTo>
                  <a:lnTo>
                    <a:pt x="5654" y="9146"/>
                  </a:lnTo>
                  <a:lnTo>
                    <a:pt x="5599" y="8980"/>
                  </a:lnTo>
                  <a:lnTo>
                    <a:pt x="5571" y="8841"/>
                  </a:lnTo>
                  <a:lnTo>
                    <a:pt x="5599" y="8675"/>
                  </a:lnTo>
                  <a:lnTo>
                    <a:pt x="5626" y="8508"/>
                  </a:lnTo>
                  <a:lnTo>
                    <a:pt x="5682" y="8370"/>
                  </a:lnTo>
                  <a:lnTo>
                    <a:pt x="5737" y="8231"/>
                  </a:lnTo>
                  <a:lnTo>
                    <a:pt x="5848" y="8093"/>
                  </a:lnTo>
                  <a:lnTo>
                    <a:pt x="5987" y="7954"/>
                  </a:lnTo>
                  <a:lnTo>
                    <a:pt x="6153" y="7871"/>
                  </a:lnTo>
                  <a:lnTo>
                    <a:pt x="6319" y="7788"/>
                  </a:lnTo>
                  <a:lnTo>
                    <a:pt x="6485" y="7705"/>
                  </a:lnTo>
                  <a:lnTo>
                    <a:pt x="6652" y="7649"/>
                  </a:lnTo>
                  <a:lnTo>
                    <a:pt x="7012" y="7594"/>
                  </a:lnTo>
                  <a:close/>
                  <a:moveTo>
                    <a:pt x="23972" y="10365"/>
                  </a:moveTo>
                  <a:lnTo>
                    <a:pt x="24028" y="10393"/>
                  </a:lnTo>
                  <a:lnTo>
                    <a:pt x="24083" y="10421"/>
                  </a:lnTo>
                  <a:lnTo>
                    <a:pt x="24111" y="10448"/>
                  </a:lnTo>
                  <a:lnTo>
                    <a:pt x="24139" y="10504"/>
                  </a:lnTo>
                  <a:lnTo>
                    <a:pt x="24139" y="10587"/>
                  </a:lnTo>
                  <a:lnTo>
                    <a:pt x="24139" y="10642"/>
                  </a:lnTo>
                  <a:lnTo>
                    <a:pt x="24083" y="10698"/>
                  </a:lnTo>
                  <a:lnTo>
                    <a:pt x="23141" y="11307"/>
                  </a:lnTo>
                  <a:lnTo>
                    <a:pt x="23086" y="11335"/>
                  </a:lnTo>
                  <a:lnTo>
                    <a:pt x="23058" y="11335"/>
                  </a:lnTo>
                  <a:lnTo>
                    <a:pt x="22975" y="11280"/>
                  </a:lnTo>
                  <a:lnTo>
                    <a:pt x="22947" y="11197"/>
                  </a:lnTo>
                  <a:lnTo>
                    <a:pt x="22975" y="11169"/>
                  </a:lnTo>
                  <a:lnTo>
                    <a:pt x="23002" y="11141"/>
                  </a:lnTo>
                  <a:lnTo>
                    <a:pt x="23917" y="10421"/>
                  </a:lnTo>
                  <a:lnTo>
                    <a:pt x="23972" y="10365"/>
                  </a:lnTo>
                  <a:close/>
                  <a:moveTo>
                    <a:pt x="4185" y="9562"/>
                  </a:moveTo>
                  <a:lnTo>
                    <a:pt x="4241" y="9617"/>
                  </a:lnTo>
                  <a:lnTo>
                    <a:pt x="4324" y="9645"/>
                  </a:lnTo>
                  <a:lnTo>
                    <a:pt x="4351" y="9700"/>
                  </a:lnTo>
                  <a:lnTo>
                    <a:pt x="4379" y="9756"/>
                  </a:lnTo>
                  <a:lnTo>
                    <a:pt x="4435" y="10144"/>
                  </a:lnTo>
                  <a:lnTo>
                    <a:pt x="4435" y="10365"/>
                  </a:lnTo>
                  <a:lnTo>
                    <a:pt x="4435" y="10559"/>
                  </a:lnTo>
                  <a:lnTo>
                    <a:pt x="4407" y="10753"/>
                  </a:lnTo>
                  <a:lnTo>
                    <a:pt x="4351" y="10947"/>
                  </a:lnTo>
                  <a:lnTo>
                    <a:pt x="4268" y="11141"/>
                  </a:lnTo>
                  <a:lnTo>
                    <a:pt x="4130" y="11307"/>
                  </a:lnTo>
                  <a:lnTo>
                    <a:pt x="4019" y="11418"/>
                  </a:lnTo>
                  <a:lnTo>
                    <a:pt x="3908" y="11529"/>
                  </a:lnTo>
                  <a:lnTo>
                    <a:pt x="3769" y="11612"/>
                  </a:lnTo>
                  <a:lnTo>
                    <a:pt x="3603" y="11640"/>
                  </a:lnTo>
                  <a:lnTo>
                    <a:pt x="3465" y="11668"/>
                  </a:lnTo>
                  <a:lnTo>
                    <a:pt x="3298" y="11668"/>
                  </a:lnTo>
                  <a:lnTo>
                    <a:pt x="3132" y="11640"/>
                  </a:lnTo>
                  <a:lnTo>
                    <a:pt x="2994" y="11557"/>
                  </a:lnTo>
                  <a:lnTo>
                    <a:pt x="2827" y="11446"/>
                  </a:lnTo>
                  <a:lnTo>
                    <a:pt x="2744" y="11307"/>
                  </a:lnTo>
                  <a:lnTo>
                    <a:pt x="2661" y="11169"/>
                  </a:lnTo>
                  <a:lnTo>
                    <a:pt x="2633" y="11003"/>
                  </a:lnTo>
                  <a:lnTo>
                    <a:pt x="2633" y="10836"/>
                  </a:lnTo>
                  <a:lnTo>
                    <a:pt x="2661" y="10670"/>
                  </a:lnTo>
                  <a:lnTo>
                    <a:pt x="2744" y="10532"/>
                  </a:lnTo>
                  <a:lnTo>
                    <a:pt x="2827" y="10365"/>
                  </a:lnTo>
                  <a:lnTo>
                    <a:pt x="2938" y="10199"/>
                  </a:lnTo>
                  <a:lnTo>
                    <a:pt x="3077" y="10060"/>
                  </a:lnTo>
                  <a:lnTo>
                    <a:pt x="3215" y="9950"/>
                  </a:lnTo>
                  <a:lnTo>
                    <a:pt x="3381" y="9839"/>
                  </a:lnTo>
                  <a:lnTo>
                    <a:pt x="3548" y="9728"/>
                  </a:lnTo>
                  <a:lnTo>
                    <a:pt x="3742" y="9672"/>
                  </a:lnTo>
                  <a:lnTo>
                    <a:pt x="3908" y="9589"/>
                  </a:lnTo>
                  <a:lnTo>
                    <a:pt x="4102" y="9562"/>
                  </a:lnTo>
                  <a:close/>
                  <a:moveTo>
                    <a:pt x="943" y="10753"/>
                  </a:moveTo>
                  <a:lnTo>
                    <a:pt x="998" y="10781"/>
                  </a:lnTo>
                  <a:lnTo>
                    <a:pt x="1137" y="11003"/>
                  </a:lnTo>
                  <a:lnTo>
                    <a:pt x="1303" y="11197"/>
                  </a:lnTo>
                  <a:lnTo>
                    <a:pt x="1497" y="11391"/>
                  </a:lnTo>
                  <a:lnTo>
                    <a:pt x="1719" y="11557"/>
                  </a:lnTo>
                  <a:lnTo>
                    <a:pt x="1746" y="11585"/>
                  </a:lnTo>
                  <a:lnTo>
                    <a:pt x="1774" y="11640"/>
                  </a:lnTo>
                  <a:lnTo>
                    <a:pt x="1774" y="11723"/>
                  </a:lnTo>
                  <a:lnTo>
                    <a:pt x="1691" y="11779"/>
                  </a:lnTo>
                  <a:lnTo>
                    <a:pt x="1580" y="11779"/>
                  </a:lnTo>
                  <a:lnTo>
                    <a:pt x="1469" y="11695"/>
                  </a:lnTo>
                  <a:lnTo>
                    <a:pt x="1331" y="11612"/>
                  </a:lnTo>
                  <a:lnTo>
                    <a:pt x="1220" y="11501"/>
                  </a:lnTo>
                  <a:lnTo>
                    <a:pt x="1109" y="11391"/>
                  </a:lnTo>
                  <a:lnTo>
                    <a:pt x="943" y="11113"/>
                  </a:lnTo>
                  <a:lnTo>
                    <a:pt x="832" y="10836"/>
                  </a:lnTo>
                  <a:lnTo>
                    <a:pt x="832" y="10781"/>
                  </a:lnTo>
                  <a:lnTo>
                    <a:pt x="887" y="10753"/>
                  </a:lnTo>
                  <a:close/>
                  <a:moveTo>
                    <a:pt x="444" y="10559"/>
                  </a:moveTo>
                  <a:lnTo>
                    <a:pt x="499" y="10587"/>
                  </a:lnTo>
                  <a:lnTo>
                    <a:pt x="499" y="10642"/>
                  </a:lnTo>
                  <a:lnTo>
                    <a:pt x="527" y="10836"/>
                  </a:lnTo>
                  <a:lnTo>
                    <a:pt x="555" y="11030"/>
                  </a:lnTo>
                  <a:lnTo>
                    <a:pt x="638" y="11197"/>
                  </a:lnTo>
                  <a:lnTo>
                    <a:pt x="721" y="11363"/>
                  </a:lnTo>
                  <a:lnTo>
                    <a:pt x="832" y="11529"/>
                  </a:lnTo>
                  <a:lnTo>
                    <a:pt x="943" y="11668"/>
                  </a:lnTo>
                  <a:lnTo>
                    <a:pt x="1109" y="11806"/>
                  </a:lnTo>
                  <a:lnTo>
                    <a:pt x="1275" y="11889"/>
                  </a:lnTo>
                  <a:lnTo>
                    <a:pt x="1303" y="11945"/>
                  </a:lnTo>
                  <a:lnTo>
                    <a:pt x="1331" y="11973"/>
                  </a:lnTo>
                  <a:lnTo>
                    <a:pt x="1331" y="12028"/>
                  </a:lnTo>
                  <a:lnTo>
                    <a:pt x="1303" y="12056"/>
                  </a:lnTo>
                  <a:lnTo>
                    <a:pt x="1275" y="12111"/>
                  </a:lnTo>
                  <a:lnTo>
                    <a:pt x="1248" y="12139"/>
                  </a:lnTo>
                  <a:lnTo>
                    <a:pt x="1192" y="12139"/>
                  </a:lnTo>
                  <a:lnTo>
                    <a:pt x="1137" y="12111"/>
                  </a:lnTo>
                  <a:lnTo>
                    <a:pt x="943" y="12000"/>
                  </a:lnTo>
                  <a:lnTo>
                    <a:pt x="776" y="11862"/>
                  </a:lnTo>
                  <a:lnTo>
                    <a:pt x="610" y="11695"/>
                  </a:lnTo>
                  <a:lnTo>
                    <a:pt x="499" y="11501"/>
                  </a:lnTo>
                  <a:lnTo>
                    <a:pt x="416" y="11280"/>
                  </a:lnTo>
                  <a:lnTo>
                    <a:pt x="361" y="11086"/>
                  </a:lnTo>
                  <a:lnTo>
                    <a:pt x="361" y="10864"/>
                  </a:lnTo>
                  <a:lnTo>
                    <a:pt x="361" y="10615"/>
                  </a:lnTo>
                  <a:lnTo>
                    <a:pt x="388" y="10587"/>
                  </a:lnTo>
                  <a:lnTo>
                    <a:pt x="444" y="10559"/>
                  </a:lnTo>
                  <a:close/>
                  <a:moveTo>
                    <a:pt x="24388" y="10947"/>
                  </a:moveTo>
                  <a:lnTo>
                    <a:pt x="24443" y="10975"/>
                  </a:lnTo>
                  <a:lnTo>
                    <a:pt x="24499" y="11003"/>
                  </a:lnTo>
                  <a:lnTo>
                    <a:pt x="24527" y="11058"/>
                  </a:lnTo>
                  <a:lnTo>
                    <a:pt x="24527" y="11113"/>
                  </a:lnTo>
                  <a:lnTo>
                    <a:pt x="24527" y="11169"/>
                  </a:lnTo>
                  <a:lnTo>
                    <a:pt x="24471" y="11224"/>
                  </a:lnTo>
                  <a:lnTo>
                    <a:pt x="24277" y="11391"/>
                  </a:lnTo>
                  <a:lnTo>
                    <a:pt x="24055" y="11529"/>
                  </a:lnTo>
                  <a:lnTo>
                    <a:pt x="23612" y="11806"/>
                  </a:lnTo>
                  <a:lnTo>
                    <a:pt x="23141" y="12000"/>
                  </a:lnTo>
                  <a:lnTo>
                    <a:pt x="22642" y="12139"/>
                  </a:lnTo>
                  <a:lnTo>
                    <a:pt x="22559" y="12139"/>
                  </a:lnTo>
                  <a:lnTo>
                    <a:pt x="22504" y="12056"/>
                  </a:lnTo>
                  <a:lnTo>
                    <a:pt x="22504" y="12000"/>
                  </a:lnTo>
                  <a:lnTo>
                    <a:pt x="22531" y="11973"/>
                  </a:lnTo>
                  <a:lnTo>
                    <a:pt x="22587" y="11945"/>
                  </a:lnTo>
                  <a:lnTo>
                    <a:pt x="23030" y="11779"/>
                  </a:lnTo>
                  <a:lnTo>
                    <a:pt x="23474" y="11557"/>
                  </a:lnTo>
                  <a:lnTo>
                    <a:pt x="23861" y="11307"/>
                  </a:lnTo>
                  <a:lnTo>
                    <a:pt x="24249" y="11003"/>
                  </a:lnTo>
                  <a:lnTo>
                    <a:pt x="24305" y="10975"/>
                  </a:lnTo>
                  <a:lnTo>
                    <a:pt x="24388" y="10947"/>
                  </a:lnTo>
                  <a:close/>
                  <a:moveTo>
                    <a:pt x="13802" y="1"/>
                  </a:moveTo>
                  <a:lnTo>
                    <a:pt x="12776" y="28"/>
                  </a:lnTo>
                  <a:lnTo>
                    <a:pt x="11751" y="139"/>
                  </a:lnTo>
                  <a:lnTo>
                    <a:pt x="10753" y="278"/>
                  </a:lnTo>
                  <a:lnTo>
                    <a:pt x="10892" y="416"/>
                  </a:lnTo>
                  <a:lnTo>
                    <a:pt x="10975" y="583"/>
                  </a:lnTo>
                  <a:lnTo>
                    <a:pt x="11058" y="749"/>
                  </a:lnTo>
                  <a:lnTo>
                    <a:pt x="11086" y="915"/>
                  </a:lnTo>
                  <a:lnTo>
                    <a:pt x="11086" y="1081"/>
                  </a:lnTo>
                  <a:lnTo>
                    <a:pt x="11030" y="1248"/>
                  </a:lnTo>
                  <a:lnTo>
                    <a:pt x="10919" y="1386"/>
                  </a:lnTo>
                  <a:lnTo>
                    <a:pt x="10725" y="1497"/>
                  </a:lnTo>
                  <a:lnTo>
                    <a:pt x="10615" y="1580"/>
                  </a:lnTo>
                  <a:lnTo>
                    <a:pt x="10476" y="1608"/>
                  </a:lnTo>
                  <a:lnTo>
                    <a:pt x="10365" y="1636"/>
                  </a:lnTo>
                  <a:lnTo>
                    <a:pt x="10227" y="1636"/>
                  </a:lnTo>
                  <a:lnTo>
                    <a:pt x="9950" y="1580"/>
                  </a:lnTo>
                  <a:lnTo>
                    <a:pt x="9700" y="1497"/>
                  </a:lnTo>
                  <a:lnTo>
                    <a:pt x="9451" y="1359"/>
                  </a:lnTo>
                  <a:lnTo>
                    <a:pt x="9229" y="1165"/>
                  </a:lnTo>
                  <a:lnTo>
                    <a:pt x="9035" y="971"/>
                  </a:lnTo>
                  <a:lnTo>
                    <a:pt x="8896" y="749"/>
                  </a:lnTo>
                  <a:lnTo>
                    <a:pt x="8314" y="943"/>
                  </a:lnTo>
                  <a:lnTo>
                    <a:pt x="7760" y="1165"/>
                  </a:lnTo>
                  <a:lnTo>
                    <a:pt x="7760" y="1192"/>
                  </a:lnTo>
                  <a:lnTo>
                    <a:pt x="8037" y="1414"/>
                  </a:lnTo>
                  <a:lnTo>
                    <a:pt x="8176" y="1553"/>
                  </a:lnTo>
                  <a:lnTo>
                    <a:pt x="8287" y="1719"/>
                  </a:lnTo>
                  <a:lnTo>
                    <a:pt x="8370" y="1885"/>
                  </a:lnTo>
                  <a:lnTo>
                    <a:pt x="8453" y="2051"/>
                  </a:lnTo>
                  <a:lnTo>
                    <a:pt x="8481" y="2218"/>
                  </a:lnTo>
                  <a:lnTo>
                    <a:pt x="8508" y="2412"/>
                  </a:lnTo>
                  <a:lnTo>
                    <a:pt x="8481" y="2578"/>
                  </a:lnTo>
                  <a:lnTo>
                    <a:pt x="8453" y="2744"/>
                  </a:lnTo>
                  <a:lnTo>
                    <a:pt x="8370" y="2883"/>
                  </a:lnTo>
                  <a:lnTo>
                    <a:pt x="8287" y="2994"/>
                  </a:lnTo>
                  <a:lnTo>
                    <a:pt x="8148" y="3104"/>
                  </a:lnTo>
                  <a:lnTo>
                    <a:pt x="8037" y="3160"/>
                  </a:lnTo>
                  <a:lnTo>
                    <a:pt x="7871" y="3215"/>
                  </a:lnTo>
                  <a:lnTo>
                    <a:pt x="7538" y="3215"/>
                  </a:lnTo>
                  <a:lnTo>
                    <a:pt x="7400" y="3160"/>
                  </a:lnTo>
                  <a:lnTo>
                    <a:pt x="7234" y="3077"/>
                  </a:lnTo>
                  <a:lnTo>
                    <a:pt x="7123" y="2966"/>
                  </a:lnTo>
                  <a:lnTo>
                    <a:pt x="7012" y="2855"/>
                  </a:lnTo>
                  <a:lnTo>
                    <a:pt x="6901" y="2716"/>
                  </a:lnTo>
                  <a:lnTo>
                    <a:pt x="6846" y="2578"/>
                  </a:lnTo>
                  <a:lnTo>
                    <a:pt x="6818" y="2412"/>
                  </a:lnTo>
                  <a:lnTo>
                    <a:pt x="6790" y="2273"/>
                  </a:lnTo>
                  <a:lnTo>
                    <a:pt x="6790" y="2162"/>
                  </a:lnTo>
                  <a:lnTo>
                    <a:pt x="6818" y="2024"/>
                  </a:lnTo>
                  <a:lnTo>
                    <a:pt x="6873" y="1885"/>
                  </a:lnTo>
                  <a:lnTo>
                    <a:pt x="6984" y="1663"/>
                  </a:lnTo>
                  <a:lnTo>
                    <a:pt x="7150" y="1442"/>
                  </a:lnTo>
                  <a:lnTo>
                    <a:pt x="6458" y="1802"/>
                  </a:lnTo>
                  <a:lnTo>
                    <a:pt x="5793" y="2190"/>
                  </a:lnTo>
                  <a:lnTo>
                    <a:pt x="5183" y="2633"/>
                  </a:lnTo>
                  <a:lnTo>
                    <a:pt x="4573" y="3104"/>
                  </a:lnTo>
                  <a:lnTo>
                    <a:pt x="4019" y="3576"/>
                  </a:lnTo>
                  <a:lnTo>
                    <a:pt x="3465" y="4130"/>
                  </a:lnTo>
                  <a:lnTo>
                    <a:pt x="2966" y="4684"/>
                  </a:lnTo>
                  <a:lnTo>
                    <a:pt x="2495" y="5266"/>
                  </a:lnTo>
                  <a:lnTo>
                    <a:pt x="2079" y="5876"/>
                  </a:lnTo>
                  <a:lnTo>
                    <a:pt x="1663" y="6513"/>
                  </a:lnTo>
                  <a:lnTo>
                    <a:pt x="1303" y="7206"/>
                  </a:lnTo>
                  <a:lnTo>
                    <a:pt x="970" y="7899"/>
                  </a:lnTo>
                  <a:lnTo>
                    <a:pt x="693" y="8592"/>
                  </a:lnTo>
                  <a:lnTo>
                    <a:pt x="444" y="9340"/>
                  </a:lnTo>
                  <a:lnTo>
                    <a:pt x="222" y="10116"/>
                  </a:lnTo>
                  <a:lnTo>
                    <a:pt x="56" y="10892"/>
                  </a:lnTo>
                  <a:lnTo>
                    <a:pt x="28" y="10947"/>
                  </a:lnTo>
                  <a:lnTo>
                    <a:pt x="0" y="10975"/>
                  </a:lnTo>
                  <a:lnTo>
                    <a:pt x="56" y="11280"/>
                  </a:lnTo>
                  <a:lnTo>
                    <a:pt x="139" y="11557"/>
                  </a:lnTo>
                  <a:lnTo>
                    <a:pt x="250" y="11806"/>
                  </a:lnTo>
                  <a:lnTo>
                    <a:pt x="388" y="12056"/>
                  </a:lnTo>
                  <a:lnTo>
                    <a:pt x="555" y="12305"/>
                  </a:lnTo>
                  <a:lnTo>
                    <a:pt x="721" y="12499"/>
                  </a:lnTo>
                  <a:lnTo>
                    <a:pt x="915" y="12721"/>
                  </a:lnTo>
                  <a:lnTo>
                    <a:pt x="1137" y="12887"/>
                  </a:lnTo>
                  <a:lnTo>
                    <a:pt x="1386" y="13053"/>
                  </a:lnTo>
                  <a:lnTo>
                    <a:pt x="1636" y="13220"/>
                  </a:lnTo>
                  <a:lnTo>
                    <a:pt x="1885" y="13358"/>
                  </a:lnTo>
                  <a:lnTo>
                    <a:pt x="2162" y="13497"/>
                  </a:lnTo>
                  <a:lnTo>
                    <a:pt x="2772" y="13746"/>
                  </a:lnTo>
                  <a:lnTo>
                    <a:pt x="3381" y="13912"/>
                  </a:lnTo>
                  <a:lnTo>
                    <a:pt x="4047" y="14079"/>
                  </a:lnTo>
                  <a:lnTo>
                    <a:pt x="4712" y="14217"/>
                  </a:lnTo>
                  <a:lnTo>
                    <a:pt x="5377" y="14300"/>
                  </a:lnTo>
                  <a:lnTo>
                    <a:pt x="6042" y="14384"/>
                  </a:lnTo>
                  <a:lnTo>
                    <a:pt x="7261" y="14467"/>
                  </a:lnTo>
                  <a:lnTo>
                    <a:pt x="8342" y="14550"/>
                  </a:lnTo>
                  <a:lnTo>
                    <a:pt x="9395" y="14605"/>
                  </a:lnTo>
                  <a:lnTo>
                    <a:pt x="10448" y="14633"/>
                  </a:lnTo>
                  <a:lnTo>
                    <a:pt x="11529" y="14633"/>
                  </a:lnTo>
                  <a:lnTo>
                    <a:pt x="12582" y="14578"/>
                  </a:lnTo>
                  <a:lnTo>
                    <a:pt x="13663" y="14522"/>
                  </a:lnTo>
                  <a:lnTo>
                    <a:pt x="14716" y="14439"/>
                  </a:lnTo>
                  <a:lnTo>
                    <a:pt x="15797" y="14328"/>
                  </a:lnTo>
                  <a:lnTo>
                    <a:pt x="16850" y="14162"/>
                  </a:lnTo>
                  <a:lnTo>
                    <a:pt x="17792" y="14023"/>
                  </a:lnTo>
                  <a:lnTo>
                    <a:pt x="18762" y="13829"/>
                  </a:lnTo>
                  <a:lnTo>
                    <a:pt x="19732" y="13635"/>
                  </a:lnTo>
                  <a:lnTo>
                    <a:pt x="20730" y="13386"/>
                  </a:lnTo>
                  <a:lnTo>
                    <a:pt x="21700" y="13109"/>
                  </a:lnTo>
                  <a:lnTo>
                    <a:pt x="22614" y="12776"/>
                  </a:lnTo>
                  <a:lnTo>
                    <a:pt x="23086" y="12610"/>
                  </a:lnTo>
                  <a:lnTo>
                    <a:pt x="23529" y="12388"/>
                  </a:lnTo>
                  <a:lnTo>
                    <a:pt x="23972" y="12194"/>
                  </a:lnTo>
                  <a:lnTo>
                    <a:pt x="24388" y="11945"/>
                  </a:lnTo>
                  <a:lnTo>
                    <a:pt x="24721" y="11751"/>
                  </a:lnTo>
                  <a:lnTo>
                    <a:pt x="25025" y="11529"/>
                  </a:lnTo>
                  <a:lnTo>
                    <a:pt x="25330" y="11307"/>
                  </a:lnTo>
                  <a:lnTo>
                    <a:pt x="25580" y="11086"/>
                  </a:lnTo>
                  <a:lnTo>
                    <a:pt x="25829" y="10836"/>
                  </a:lnTo>
                  <a:lnTo>
                    <a:pt x="26051" y="10559"/>
                  </a:lnTo>
                  <a:lnTo>
                    <a:pt x="26245" y="10310"/>
                  </a:lnTo>
                  <a:lnTo>
                    <a:pt x="26411" y="10033"/>
                  </a:lnTo>
                  <a:lnTo>
                    <a:pt x="26550" y="9728"/>
                  </a:lnTo>
                  <a:lnTo>
                    <a:pt x="26661" y="9423"/>
                  </a:lnTo>
                  <a:lnTo>
                    <a:pt x="26716" y="9090"/>
                  </a:lnTo>
                  <a:lnTo>
                    <a:pt x="26771" y="8758"/>
                  </a:lnTo>
                  <a:lnTo>
                    <a:pt x="26771" y="8425"/>
                  </a:lnTo>
                  <a:lnTo>
                    <a:pt x="26744" y="8065"/>
                  </a:lnTo>
                  <a:lnTo>
                    <a:pt x="26661" y="7677"/>
                  </a:lnTo>
                  <a:lnTo>
                    <a:pt x="26577" y="7289"/>
                  </a:lnTo>
                  <a:lnTo>
                    <a:pt x="26411" y="6818"/>
                  </a:lnTo>
                  <a:lnTo>
                    <a:pt x="26217" y="6375"/>
                  </a:lnTo>
                  <a:lnTo>
                    <a:pt x="25995" y="5959"/>
                  </a:lnTo>
                  <a:lnTo>
                    <a:pt x="25746" y="5515"/>
                  </a:lnTo>
                  <a:lnTo>
                    <a:pt x="25469" y="5128"/>
                  </a:lnTo>
                  <a:lnTo>
                    <a:pt x="25164" y="4740"/>
                  </a:lnTo>
                  <a:lnTo>
                    <a:pt x="24859" y="4352"/>
                  </a:lnTo>
                  <a:lnTo>
                    <a:pt x="24527" y="3991"/>
                  </a:lnTo>
                  <a:lnTo>
                    <a:pt x="24028" y="3520"/>
                  </a:lnTo>
                  <a:lnTo>
                    <a:pt x="23529" y="3049"/>
                  </a:lnTo>
                  <a:lnTo>
                    <a:pt x="22975" y="2633"/>
                  </a:lnTo>
                  <a:lnTo>
                    <a:pt x="22393" y="2245"/>
                  </a:lnTo>
                  <a:lnTo>
                    <a:pt x="21783" y="1885"/>
                  </a:lnTo>
                  <a:lnTo>
                    <a:pt x="21173" y="1580"/>
                  </a:lnTo>
                  <a:lnTo>
                    <a:pt x="20508" y="1275"/>
                  </a:lnTo>
                  <a:lnTo>
                    <a:pt x="19871" y="1026"/>
                  </a:lnTo>
                  <a:lnTo>
                    <a:pt x="20009" y="1275"/>
                  </a:lnTo>
                  <a:lnTo>
                    <a:pt x="20065" y="1442"/>
                  </a:lnTo>
                  <a:lnTo>
                    <a:pt x="20093" y="1580"/>
                  </a:lnTo>
                  <a:lnTo>
                    <a:pt x="20120" y="1719"/>
                  </a:lnTo>
                  <a:lnTo>
                    <a:pt x="20093" y="1885"/>
                  </a:lnTo>
                  <a:lnTo>
                    <a:pt x="20065" y="2024"/>
                  </a:lnTo>
                  <a:lnTo>
                    <a:pt x="20009" y="2162"/>
                  </a:lnTo>
                  <a:lnTo>
                    <a:pt x="19899" y="2329"/>
                  </a:lnTo>
                  <a:lnTo>
                    <a:pt x="19760" y="2439"/>
                  </a:lnTo>
                  <a:lnTo>
                    <a:pt x="19594" y="2522"/>
                  </a:lnTo>
                  <a:lnTo>
                    <a:pt x="19427" y="2578"/>
                  </a:lnTo>
                  <a:lnTo>
                    <a:pt x="19233" y="2606"/>
                  </a:lnTo>
                  <a:lnTo>
                    <a:pt x="19039" y="2606"/>
                  </a:lnTo>
                  <a:lnTo>
                    <a:pt x="18845" y="2578"/>
                  </a:lnTo>
                  <a:lnTo>
                    <a:pt x="18651" y="2550"/>
                  </a:lnTo>
                  <a:lnTo>
                    <a:pt x="18457" y="2467"/>
                  </a:lnTo>
                  <a:lnTo>
                    <a:pt x="18319" y="2356"/>
                  </a:lnTo>
                  <a:lnTo>
                    <a:pt x="18236" y="2218"/>
                  </a:lnTo>
                  <a:lnTo>
                    <a:pt x="18180" y="2079"/>
                  </a:lnTo>
                  <a:lnTo>
                    <a:pt x="18153" y="1913"/>
                  </a:lnTo>
                  <a:lnTo>
                    <a:pt x="18180" y="1747"/>
                  </a:lnTo>
                  <a:lnTo>
                    <a:pt x="18236" y="1580"/>
                  </a:lnTo>
                  <a:lnTo>
                    <a:pt x="18291" y="1414"/>
                  </a:lnTo>
                  <a:lnTo>
                    <a:pt x="18430" y="1192"/>
                  </a:lnTo>
                  <a:lnTo>
                    <a:pt x="18596" y="1026"/>
                  </a:lnTo>
                  <a:lnTo>
                    <a:pt x="18762" y="860"/>
                  </a:lnTo>
                  <a:lnTo>
                    <a:pt x="18984" y="721"/>
                  </a:lnTo>
                  <a:lnTo>
                    <a:pt x="18485" y="583"/>
                  </a:lnTo>
                  <a:lnTo>
                    <a:pt x="17959" y="444"/>
                  </a:lnTo>
                  <a:lnTo>
                    <a:pt x="16933" y="250"/>
                  </a:lnTo>
                  <a:lnTo>
                    <a:pt x="15908" y="111"/>
                  </a:lnTo>
                  <a:lnTo>
                    <a:pt x="14855" y="28"/>
                  </a:lnTo>
                  <a:lnTo>
                    <a:pt x="13802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9"/>
            <p:cNvSpPr/>
            <p:nvPr/>
          </p:nvSpPr>
          <p:spPr>
            <a:xfrm>
              <a:off x="2056219" y="1303326"/>
              <a:ext cx="71905" cy="42516"/>
            </a:xfrm>
            <a:custGeom>
              <a:avLst/>
              <a:gdLst/>
              <a:ahLst/>
              <a:cxnLst/>
              <a:rect l="l" t="t" r="r" b="b"/>
              <a:pathLst>
                <a:path w="3188" h="1885" extrusionOk="0">
                  <a:moveTo>
                    <a:pt x="1885" y="0"/>
                  </a:moveTo>
                  <a:lnTo>
                    <a:pt x="1802" y="250"/>
                  </a:lnTo>
                  <a:lnTo>
                    <a:pt x="1747" y="361"/>
                  </a:lnTo>
                  <a:lnTo>
                    <a:pt x="1691" y="471"/>
                  </a:lnTo>
                  <a:lnTo>
                    <a:pt x="1581" y="582"/>
                  </a:lnTo>
                  <a:lnTo>
                    <a:pt x="1497" y="665"/>
                  </a:lnTo>
                  <a:lnTo>
                    <a:pt x="1387" y="749"/>
                  </a:lnTo>
                  <a:lnTo>
                    <a:pt x="1248" y="804"/>
                  </a:lnTo>
                  <a:lnTo>
                    <a:pt x="1082" y="859"/>
                  </a:lnTo>
                  <a:lnTo>
                    <a:pt x="915" y="887"/>
                  </a:lnTo>
                  <a:lnTo>
                    <a:pt x="749" y="887"/>
                  </a:lnTo>
                  <a:lnTo>
                    <a:pt x="583" y="832"/>
                  </a:lnTo>
                  <a:lnTo>
                    <a:pt x="417" y="804"/>
                  </a:lnTo>
                  <a:lnTo>
                    <a:pt x="278" y="721"/>
                  </a:lnTo>
                  <a:lnTo>
                    <a:pt x="140" y="610"/>
                  </a:lnTo>
                  <a:lnTo>
                    <a:pt x="29" y="471"/>
                  </a:lnTo>
                  <a:lnTo>
                    <a:pt x="1" y="527"/>
                  </a:lnTo>
                  <a:lnTo>
                    <a:pt x="1" y="749"/>
                  </a:lnTo>
                  <a:lnTo>
                    <a:pt x="56" y="776"/>
                  </a:lnTo>
                  <a:lnTo>
                    <a:pt x="223" y="998"/>
                  </a:lnTo>
                  <a:lnTo>
                    <a:pt x="417" y="1220"/>
                  </a:lnTo>
                  <a:lnTo>
                    <a:pt x="611" y="1414"/>
                  </a:lnTo>
                  <a:lnTo>
                    <a:pt x="860" y="1580"/>
                  </a:lnTo>
                  <a:lnTo>
                    <a:pt x="1109" y="1719"/>
                  </a:lnTo>
                  <a:lnTo>
                    <a:pt x="1387" y="1802"/>
                  </a:lnTo>
                  <a:lnTo>
                    <a:pt x="1691" y="1857"/>
                  </a:lnTo>
                  <a:lnTo>
                    <a:pt x="1969" y="1885"/>
                  </a:lnTo>
                  <a:lnTo>
                    <a:pt x="2163" y="1885"/>
                  </a:lnTo>
                  <a:lnTo>
                    <a:pt x="2329" y="1857"/>
                  </a:lnTo>
                  <a:lnTo>
                    <a:pt x="2495" y="1802"/>
                  </a:lnTo>
                  <a:lnTo>
                    <a:pt x="2689" y="1719"/>
                  </a:lnTo>
                  <a:lnTo>
                    <a:pt x="2828" y="1635"/>
                  </a:lnTo>
                  <a:lnTo>
                    <a:pt x="2966" y="1525"/>
                  </a:lnTo>
                  <a:lnTo>
                    <a:pt x="3077" y="1386"/>
                  </a:lnTo>
                  <a:lnTo>
                    <a:pt x="3160" y="1220"/>
                  </a:lnTo>
                  <a:lnTo>
                    <a:pt x="3188" y="1026"/>
                  </a:lnTo>
                  <a:lnTo>
                    <a:pt x="3188" y="832"/>
                  </a:lnTo>
                  <a:lnTo>
                    <a:pt x="3133" y="665"/>
                  </a:lnTo>
                  <a:lnTo>
                    <a:pt x="3049" y="499"/>
                  </a:lnTo>
                  <a:lnTo>
                    <a:pt x="2745" y="471"/>
                  </a:lnTo>
                  <a:lnTo>
                    <a:pt x="2412" y="361"/>
                  </a:lnTo>
                  <a:lnTo>
                    <a:pt x="2273" y="305"/>
                  </a:lnTo>
                  <a:lnTo>
                    <a:pt x="2135" y="194"/>
                  </a:lnTo>
                  <a:lnTo>
                    <a:pt x="1996" y="111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9"/>
            <p:cNvSpPr/>
            <p:nvPr/>
          </p:nvSpPr>
          <p:spPr>
            <a:xfrm>
              <a:off x="1551167" y="1425213"/>
              <a:ext cx="586340" cy="155652"/>
            </a:xfrm>
            <a:custGeom>
              <a:avLst/>
              <a:gdLst/>
              <a:ahLst/>
              <a:cxnLst/>
              <a:rect l="l" t="t" r="r" b="b"/>
              <a:pathLst>
                <a:path w="25996" h="6901" extrusionOk="0">
                  <a:moveTo>
                    <a:pt x="21257" y="4019"/>
                  </a:moveTo>
                  <a:lnTo>
                    <a:pt x="21312" y="4074"/>
                  </a:lnTo>
                  <a:lnTo>
                    <a:pt x="21340" y="4157"/>
                  </a:lnTo>
                  <a:lnTo>
                    <a:pt x="21312" y="4213"/>
                  </a:lnTo>
                  <a:lnTo>
                    <a:pt x="21284" y="4240"/>
                  </a:lnTo>
                  <a:lnTo>
                    <a:pt x="21090" y="4351"/>
                  </a:lnTo>
                  <a:lnTo>
                    <a:pt x="20896" y="4462"/>
                  </a:lnTo>
                  <a:lnTo>
                    <a:pt x="20702" y="4545"/>
                  </a:lnTo>
                  <a:lnTo>
                    <a:pt x="20481" y="4601"/>
                  </a:lnTo>
                  <a:lnTo>
                    <a:pt x="20065" y="4684"/>
                  </a:lnTo>
                  <a:lnTo>
                    <a:pt x="19622" y="4712"/>
                  </a:lnTo>
                  <a:lnTo>
                    <a:pt x="19566" y="4712"/>
                  </a:lnTo>
                  <a:lnTo>
                    <a:pt x="19566" y="4656"/>
                  </a:lnTo>
                  <a:lnTo>
                    <a:pt x="19594" y="4601"/>
                  </a:lnTo>
                  <a:lnTo>
                    <a:pt x="19622" y="4601"/>
                  </a:lnTo>
                  <a:lnTo>
                    <a:pt x="20037" y="4518"/>
                  </a:lnTo>
                  <a:lnTo>
                    <a:pt x="20425" y="4407"/>
                  </a:lnTo>
                  <a:lnTo>
                    <a:pt x="20786" y="4240"/>
                  </a:lnTo>
                  <a:lnTo>
                    <a:pt x="21146" y="4019"/>
                  </a:lnTo>
                  <a:close/>
                  <a:moveTo>
                    <a:pt x="20952" y="4573"/>
                  </a:moveTo>
                  <a:lnTo>
                    <a:pt x="21007" y="4601"/>
                  </a:lnTo>
                  <a:lnTo>
                    <a:pt x="21007" y="4684"/>
                  </a:lnTo>
                  <a:lnTo>
                    <a:pt x="21007" y="4712"/>
                  </a:lnTo>
                  <a:lnTo>
                    <a:pt x="20980" y="4739"/>
                  </a:lnTo>
                  <a:lnTo>
                    <a:pt x="20786" y="4878"/>
                  </a:lnTo>
                  <a:lnTo>
                    <a:pt x="20592" y="4961"/>
                  </a:lnTo>
                  <a:lnTo>
                    <a:pt x="20148" y="5127"/>
                  </a:lnTo>
                  <a:lnTo>
                    <a:pt x="19705" y="5238"/>
                  </a:lnTo>
                  <a:lnTo>
                    <a:pt x="19261" y="5321"/>
                  </a:lnTo>
                  <a:lnTo>
                    <a:pt x="19206" y="5294"/>
                  </a:lnTo>
                  <a:lnTo>
                    <a:pt x="19178" y="5238"/>
                  </a:lnTo>
                  <a:lnTo>
                    <a:pt x="19178" y="5183"/>
                  </a:lnTo>
                  <a:lnTo>
                    <a:pt x="19234" y="5155"/>
                  </a:lnTo>
                  <a:lnTo>
                    <a:pt x="19677" y="5044"/>
                  </a:lnTo>
                  <a:lnTo>
                    <a:pt x="20065" y="4906"/>
                  </a:lnTo>
                  <a:lnTo>
                    <a:pt x="20481" y="4739"/>
                  </a:lnTo>
                  <a:lnTo>
                    <a:pt x="20869" y="4573"/>
                  </a:lnTo>
                  <a:close/>
                  <a:moveTo>
                    <a:pt x="25996" y="0"/>
                  </a:moveTo>
                  <a:lnTo>
                    <a:pt x="25802" y="278"/>
                  </a:lnTo>
                  <a:lnTo>
                    <a:pt x="25608" y="555"/>
                  </a:lnTo>
                  <a:lnTo>
                    <a:pt x="25414" y="832"/>
                  </a:lnTo>
                  <a:lnTo>
                    <a:pt x="25192" y="1081"/>
                  </a:lnTo>
                  <a:lnTo>
                    <a:pt x="24943" y="1303"/>
                  </a:lnTo>
                  <a:lnTo>
                    <a:pt x="24665" y="1525"/>
                  </a:lnTo>
                  <a:lnTo>
                    <a:pt x="24388" y="1746"/>
                  </a:lnTo>
                  <a:lnTo>
                    <a:pt x="24111" y="1940"/>
                  </a:lnTo>
                  <a:lnTo>
                    <a:pt x="23501" y="2301"/>
                  </a:lnTo>
                  <a:lnTo>
                    <a:pt x="22864" y="2633"/>
                  </a:lnTo>
                  <a:lnTo>
                    <a:pt x="22227" y="2910"/>
                  </a:lnTo>
                  <a:lnTo>
                    <a:pt x="21562" y="3187"/>
                  </a:lnTo>
                  <a:lnTo>
                    <a:pt x="20342" y="3603"/>
                  </a:lnTo>
                  <a:lnTo>
                    <a:pt x="19123" y="3991"/>
                  </a:lnTo>
                  <a:lnTo>
                    <a:pt x="17903" y="4296"/>
                  </a:lnTo>
                  <a:lnTo>
                    <a:pt x="16656" y="4545"/>
                  </a:lnTo>
                  <a:lnTo>
                    <a:pt x="15409" y="4767"/>
                  </a:lnTo>
                  <a:lnTo>
                    <a:pt x="14134" y="4906"/>
                  </a:lnTo>
                  <a:lnTo>
                    <a:pt x="12860" y="5016"/>
                  </a:lnTo>
                  <a:lnTo>
                    <a:pt x="11585" y="5044"/>
                  </a:lnTo>
                  <a:lnTo>
                    <a:pt x="10365" y="5044"/>
                  </a:lnTo>
                  <a:lnTo>
                    <a:pt x="8924" y="4989"/>
                  </a:lnTo>
                  <a:lnTo>
                    <a:pt x="8148" y="4933"/>
                  </a:lnTo>
                  <a:lnTo>
                    <a:pt x="7317" y="4850"/>
                  </a:lnTo>
                  <a:lnTo>
                    <a:pt x="6486" y="4767"/>
                  </a:lnTo>
                  <a:lnTo>
                    <a:pt x="5654" y="4628"/>
                  </a:lnTo>
                  <a:lnTo>
                    <a:pt x="4823" y="4462"/>
                  </a:lnTo>
                  <a:lnTo>
                    <a:pt x="3991" y="4240"/>
                  </a:lnTo>
                  <a:lnTo>
                    <a:pt x="3215" y="4019"/>
                  </a:lnTo>
                  <a:lnTo>
                    <a:pt x="2439" y="3742"/>
                  </a:lnTo>
                  <a:lnTo>
                    <a:pt x="1747" y="3409"/>
                  </a:lnTo>
                  <a:lnTo>
                    <a:pt x="1386" y="3243"/>
                  </a:lnTo>
                  <a:lnTo>
                    <a:pt x="1082" y="3049"/>
                  </a:lnTo>
                  <a:lnTo>
                    <a:pt x="777" y="2827"/>
                  </a:lnTo>
                  <a:lnTo>
                    <a:pt x="500" y="2633"/>
                  </a:lnTo>
                  <a:lnTo>
                    <a:pt x="250" y="2384"/>
                  </a:lnTo>
                  <a:lnTo>
                    <a:pt x="1" y="2134"/>
                  </a:lnTo>
                  <a:lnTo>
                    <a:pt x="1" y="2134"/>
                  </a:lnTo>
                  <a:lnTo>
                    <a:pt x="195" y="2578"/>
                  </a:lnTo>
                  <a:lnTo>
                    <a:pt x="416" y="2966"/>
                  </a:lnTo>
                  <a:lnTo>
                    <a:pt x="666" y="3354"/>
                  </a:lnTo>
                  <a:lnTo>
                    <a:pt x="943" y="3686"/>
                  </a:lnTo>
                  <a:lnTo>
                    <a:pt x="1220" y="4019"/>
                  </a:lnTo>
                  <a:lnTo>
                    <a:pt x="1525" y="4324"/>
                  </a:lnTo>
                  <a:lnTo>
                    <a:pt x="1858" y="4628"/>
                  </a:lnTo>
                  <a:lnTo>
                    <a:pt x="2218" y="4878"/>
                  </a:lnTo>
                  <a:lnTo>
                    <a:pt x="2578" y="5127"/>
                  </a:lnTo>
                  <a:lnTo>
                    <a:pt x="2966" y="5349"/>
                  </a:lnTo>
                  <a:lnTo>
                    <a:pt x="3354" y="5571"/>
                  </a:lnTo>
                  <a:lnTo>
                    <a:pt x="3770" y="5737"/>
                  </a:lnTo>
                  <a:lnTo>
                    <a:pt x="4185" y="5903"/>
                  </a:lnTo>
                  <a:lnTo>
                    <a:pt x="4601" y="6070"/>
                  </a:lnTo>
                  <a:lnTo>
                    <a:pt x="5045" y="6208"/>
                  </a:lnTo>
                  <a:lnTo>
                    <a:pt x="5488" y="6319"/>
                  </a:lnTo>
                  <a:lnTo>
                    <a:pt x="6402" y="6541"/>
                  </a:lnTo>
                  <a:lnTo>
                    <a:pt x="7345" y="6679"/>
                  </a:lnTo>
                  <a:lnTo>
                    <a:pt x="8287" y="6790"/>
                  </a:lnTo>
                  <a:lnTo>
                    <a:pt x="9257" y="6873"/>
                  </a:lnTo>
                  <a:lnTo>
                    <a:pt x="10199" y="6901"/>
                  </a:lnTo>
                  <a:lnTo>
                    <a:pt x="12001" y="6901"/>
                  </a:lnTo>
                  <a:lnTo>
                    <a:pt x="12887" y="6845"/>
                  </a:lnTo>
                  <a:lnTo>
                    <a:pt x="13691" y="6818"/>
                  </a:lnTo>
                  <a:lnTo>
                    <a:pt x="14578" y="6735"/>
                  </a:lnTo>
                  <a:lnTo>
                    <a:pt x="15548" y="6596"/>
                  </a:lnTo>
                  <a:lnTo>
                    <a:pt x="16573" y="6457"/>
                  </a:lnTo>
                  <a:lnTo>
                    <a:pt x="17654" y="6236"/>
                  </a:lnTo>
                  <a:lnTo>
                    <a:pt x="18707" y="5986"/>
                  </a:lnTo>
                  <a:lnTo>
                    <a:pt x="19788" y="5682"/>
                  </a:lnTo>
                  <a:lnTo>
                    <a:pt x="20314" y="5515"/>
                  </a:lnTo>
                  <a:lnTo>
                    <a:pt x="20841" y="5321"/>
                  </a:lnTo>
                  <a:lnTo>
                    <a:pt x="21340" y="5127"/>
                  </a:lnTo>
                  <a:lnTo>
                    <a:pt x="21839" y="4906"/>
                  </a:lnTo>
                  <a:lnTo>
                    <a:pt x="22338" y="4656"/>
                  </a:lnTo>
                  <a:lnTo>
                    <a:pt x="22781" y="4407"/>
                  </a:lnTo>
                  <a:lnTo>
                    <a:pt x="23224" y="4157"/>
                  </a:lnTo>
                  <a:lnTo>
                    <a:pt x="23640" y="3880"/>
                  </a:lnTo>
                  <a:lnTo>
                    <a:pt x="24028" y="3575"/>
                  </a:lnTo>
                  <a:lnTo>
                    <a:pt x="24388" y="3243"/>
                  </a:lnTo>
                  <a:lnTo>
                    <a:pt x="24721" y="2910"/>
                  </a:lnTo>
                  <a:lnTo>
                    <a:pt x="25026" y="2550"/>
                  </a:lnTo>
                  <a:lnTo>
                    <a:pt x="25303" y="2190"/>
                  </a:lnTo>
                  <a:lnTo>
                    <a:pt x="25525" y="1774"/>
                  </a:lnTo>
                  <a:lnTo>
                    <a:pt x="25691" y="1358"/>
                  </a:lnTo>
                  <a:lnTo>
                    <a:pt x="25829" y="915"/>
                  </a:lnTo>
                  <a:lnTo>
                    <a:pt x="25940" y="472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E5B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9"/>
            <p:cNvSpPr/>
            <p:nvPr/>
          </p:nvSpPr>
          <p:spPr>
            <a:xfrm>
              <a:off x="2041851" y="1242698"/>
              <a:ext cx="45651" cy="26886"/>
            </a:xfrm>
            <a:custGeom>
              <a:avLst/>
              <a:gdLst/>
              <a:ahLst/>
              <a:cxnLst/>
              <a:rect l="l" t="t" r="r" b="b"/>
              <a:pathLst>
                <a:path w="2024" h="1192" extrusionOk="0">
                  <a:moveTo>
                    <a:pt x="1885" y="0"/>
                  </a:moveTo>
                  <a:lnTo>
                    <a:pt x="1802" y="28"/>
                  </a:lnTo>
                  <a:lnTo>
                    <a:pt x="1746" y="56"/>
                  </a:lnTo>
                  <a:lnTo>
                    <a:pt x="1358" y="360"/>
                  </a:lnTo>
                  <a:lnTo>
                    <a:pt x="971" y="610"/>
                  </a:lnTo>
                  <a:lnTo>
                    <a:pt x="527" y="832"/>
                  </a:lnTo>
                  <a:lnTo>
                    <a:pt x="84" y="998"/>
                  </a:lnTo>
                  <a:lnTo>
                    <a:pt x="28" y="1026"/>
                  </a:lnTo>
                  <a:lnTo>
                    <a:pt x="1" y="1053"/>
                  </a:lnTo>
                  <a:lnTo>
                    <a:pt x="1" y="1109"/>
                  </a:lnTo>
                  <a:lnTo>
                    <a:pt x="56" y="1192"/>
                  </a:lnTo>
                  <a:lnTo>
                    <a:pt x="139" y="1192"/>
                  </a:lnTo>
                  <a:lnTo>
                    <a:pt x="638" y="1053"/>
                  </a:lnTo>
                  <a:lnTo>
                    <a:pt x="1109" y="859"/>
                  </a:lnTo>
                  <a:lnTo>
                    <a:pt x="1552" y="582"/>
                  </a:lnTo>
                  <a:lnTo>
                    <a:pt x="1774" y="444"/>
                  </a:lnTo>
                  <a:lnTo>
                    <a:pt x="1968" y="277"/>
                  </a:lnTo>
                  <a:lnTo>
                    <a:pt x="2024" y="222"/>
                  </a:lnTo>
                  <a:lnTo>
                    <a:pt x="2024" y="166"/>
                  </a:lnTo>
                  <a:lnTo>
                    <a:pt x="2024" y="111"/>
                  </a:lnTo>
                  <a:lnTo>
                    <a:pt x="1996" y="56"/>
                  </a:lnTo>
                  <a:lnTo>
                    <a:pt x="1940" y="28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9"/>
            <p:cNvSpPr/>
            <p:nvPr/>
          </p:nvSpPr>
          <p:spPr>
            <a:xfrm>
              <a:off x="1536799" y="1390208"/>
              <a:ext cx="600076" cy="138781"/>
            </a:xfrm>
            <a:custGeom>
              <a:avLst/>
              <a:gdLst/>
              <a:ahLst/>
              <a:cxnLst/>
              <a:rect l="l" t="t" r="r" b="b"/>
              <a:pathLst>
                <a:path w="26605" h="6153" extrusionOk="0">
                  <a:moveTo>
                    <a:pt x="21506" y="1802"/>
                  </a:moveTo>
                  <a:lnTo>
                    <a:pt x="21700" y="1857"/>
                  </a:lnTo>
                  <a:lnTo>
                    <a:pt x="21866" y="1968"/>
                  </a:lnTo>
                  <a:lnTo>
                    <a:pt x="21921" y="2024"/>
                  </a:lnTo>
                  <a:lnTo>
                    <a:pt x="21977" y="2107"/>
                  </a:lnTo>
                  <a:lnTo>
                    <a:pt x="22032" y="2190"/>
                  </a:lnTo>
                  <a:lnTo>
                    <a:pt x="22032" y="2301"/>
                  </a:lnTo>
                  <a:lnTo>
                    <a:pt x="22032" y="2356"/>
                  </a:lnTo>
                  <a:lnTo>
                    <a:pt x="22032" y="2411"/>
                  </a:lnTo>
                  <a:lnTo>
                    <a:pt x="21977" y="2439"/>
                  </a:lnTo>
                  <a:lnTo>
                    <a:pt x="21949" y="2467"/>
                  </a:lnTo>
                  <a:lnTo>
                    <a:pt x="21838" y="2467"/>
                  </a:lnTo>
                  <a:lnTo>
                    <a:pt x="21811" y="2411"/>
                  </a:lnTo>
                  <a:lnTo>
                    <a:pt x="21783" y="2384"/>
                  </a:lnTo>
                  <a:lnTo>
                    <a:pt x="21727" y="2273"/>
                  </a:lnTo>
                  <a:lnTo>
                    <a:pt x="21644" y="2162"/>
                  </a:lnTo>
                  <a:lnTo>
                    <a:pt x="21533" y="2107"/>
                  </a:lnTo>
                  <a:lnTo>
                    <a:pt x="21423" y="2079"/>
                  </a:lnTo>
                  <a:lnTo>
                    <a:pt x="21201" y="2079"/>
                  </a:lnTo>
                  <a:lnTo>
                    <a:pt x="21090" y="2134"/>
                  </a:lnTo>
                  <a:lnTo>
                    <a:pt x="21007" y="2217"/>
                  </a:lnTo>
                  <a:lnTo>
                    <a:pt x="20979" y="2245"/>
                  </a:lnTo>
                  <a:lnTo>
                    <a:pt x="20868" y="2245"/>
                  </a:lnTo>
                  <a:lnTo>
                    <a:pt x="20841" y="2162"/>
                  </a:lnTo>
                  <a:lnTo>
                    <a:pt x="20841" y="2107"/>
                  </a:lnTo>
                  <a:lnTo>
                    <a:pt x="20896" y="2024"/>
                  </a:lnTo>
                  <a:lnTo>
                    <a:pt x="20979" y="1940"/>
                  </a:lnTo>
                  <a:lnTo>
                    <a:pt x="21118" y="1857"/>
                  </a:lnTo>
                  <a:lnTo>
                    <a:pt x="21312" y="1802"/>
                  </a:lnTo>
                  <a:close/>
                  <a:moveTo>
                    <a:pt x="1802" y="1857"/>
                  </a:moveTo>
                  <a:lnTo>
                    <a:pt x="1857" y="1885"/>
                  </a:lnTo>
                  <a:lnTo>
                    <a:pt x="1913" y="1940"/>
                  </a:lnTo>
                  <a:lnTo>
                    <a:pt x="1885" y="1996"/>
                  </a:lnTo>
                  <a:lnTo>
                    <a:pt x="1857" y="2079"/>
                  </a:lnTo>
                  <a:lnTo>
                    <a:pt x="1829" y="2134"/>
                  </a:lnTo>
                  <a:lnTo>
                    <a:pt x="1857" y="2301"/>
                  </a:lnTo>
                  <a:lnTo>
                    <a:pt x="1940" y="2439"/>
                  </a:lnTo>
                  <a:lnTo>
                    <a:pt x="2051" y="2550"/>
                  </a:lnTo>
                  <a:lnTo>
                    <a:pt x="2190" y="2633"/>
                  </a:lnTo>
                  <a:lnTo>
                    <a:pt x="2356" y="2689"/>
                  </a:lnTo>
                  <a:lnTo>
                    <a:pt x="2522" y="2716"/>
                  </a:lnTo>
                  <a:lnTo>
                    <a:pt x="2689" y="2772"/>
                  </a:lnTo>
                  <a:lnTo>
                    <a:pt x="2744" y="2827"/>
                  </a:lnTo>
                  <a:lnTo>
                    <a:pt x="2772" y="2910"/>
                  </a:lnTo>
                  <a:lnTo>
                    <a:pt x="2744" y="2966"/>
                  </a:lnTo>
                  <a:lnTo>
                    <a:pt x="2661" y="2993"/>
                  </a:lnTo>
                  <a:lnTo>
                    <a:pt x="2411" y="2966"/>
                  </a:lnTo>
                  <a:lnTo>
                    <a:pt x="2162" y="2910"/>
                  </a:lnTo>
                  <a:lnTo>
                    <a:pt x="1940" y="2799"/>
                  </a:lnTo>
                  <a:lnTo>
                    <a:pt x="1857" y="2716"/>
                  </a:lnTo>
                  <a:lnTo>
                    <a:pt x="1774" y="2633"/>
                  </a:lnTo>
                  <a:lnTo>
                    <a:pt x="1663" y="2439"/>
                  </a:lnTo>
                  <a:lnTo>
                    <a:pt x="1635" y="2245"/>
                  </a:lnTo>
                  <a:lnTo>
                    <a:pt x="1635" y="2162"/>
                  </a:lnTo>
                  <a:lnTo>
                    <a:pt x="1663" y="2051"/>
                  </a:lnTo>
                  <a:lnTo>
                    <a:pt x="1691" y="1968"/>
                  </a:lnTo>
                  <a:lnTo>
                    <a:pt x="1746" y="1885"/>
                  </a:lnTo>
                  <a:lnTo>
                    <a:pt x="1802" y="1857"/>
                  </a:lnTo>
                  <a:close/>
                  <a:moveTo>
                    <a:pt x="2799" y="2134"/>
                  </a:moveTo>
                  <a:lnTo>
                    <a:pt x="2993" y="2190"/>
                  </a:lnTo>
                  <a:lnTo>
                    <a:pt x="3160" y="2273"/>
                  </a:lnTo>
                  <a:lnTo>
                    <a:pt x="3326" y="2384"/>
                  </a:lnTo>
                  <a:lnTo>
                    <a:pt x="3437" y="2522"/>
                  </a:lnTo>
                  <a:lnTo>
                    <a:pt x="3520" y="2689"/>
                  </a:lnTo>
                  <a:lnTo>
                    <a:pt x="3548" y="2883"/>
                  </a:lnTo>
                  <a:lnTo>
                    <a:pt x="3520" y="2966"/>
                  </a:lnTo>
                  <a:lnTo>
                    <a:pt x="3437" y="2993"/>
                  </a:lnTo>
                  <a:lnTo>
                    <a:pt x="3381" y="2993"/>
                  </a:lnTo>
                  <a:lnTo>
                    <a:pt x="3326" y="2910"/>
                  </a:lnTo>
                  <a:lnTo>
                    <a:pt x="3270" y="2772"/>
                  </a:lnTo>
                  <a:lnTo>
                    <a:pt x="3215" y="2661"/>
                  </a:lnTo>
                  <a:lnTo>
                    <a:pt x="3132" y="2550"/>
                  </a:lnTo>
                  <a:lnTo>
                    <a:pt x="3021" y="2467"/>
                  </a:lnTo>
                  <a:lnTo>
                    <a:pt x="2910" y="2384"/>
                  </a:lnTo>
                  <a:lnTo>
                    <a:pt x="2799" y="2328"/>
                  </a:lnTo>
                  <a:lnTo>
                    <a:pt x="2661" y="2328"/>
                  </a:lnTo>
                  <a:lnTo>
                    <a:pt x="2495" y="2356"/>
                  </a:lnTo>
                  <a:lnTo>
                    <a:pt x="2467" y="2356"/>
                  </a:lnTo>
                  <a:lnTo>
                    <a:pt x="2411" y="2328"/>
                  </a:lnTo>
                  <a:lnTo>
                    <a:pt x="2384" y="2273"/>
                  </a:lnTo>
                  <a:lnTo>
                    <a:pt x="2384" y="2190"/>
                  </a:lnTo>
                  <a:lnTo>
                    <a:pt x="2411" y="2162"/>
                  </a:lnTo>
                  <a:lnTo>
                    <a:pt x="2439" y="2162"/>
                  </a:lnTo>
                  <a:lnTo>
                    <a:pt x="2633" y="2134"/>
                  </a:lnTo>
                  <a:close/>
                  <a:moveTo>
                    <a:pt x="19704" y="2162"/>
                  </a:moveTo>
                  <a:lnTo>
                    <a:pt x="19760" y="2190"/>
                  </a:lnTo>
                  <a:lnTo>
                    <a:pt x="19871" y="2411"/>
                  </a:lnTo>
                  <a:lnTo>
                    <a:pt x="20009" y="2550"/>
                  </a:lnTo>
                  <a:lnTo>
                    <a:pt x="20175" y="2661"/>
                  </a:lnTo>
                  <a:lnTo>
                    <a:pt x="20369" y="2716"/>
                  </a:lnTo>
                  <a:lnTo>
                    <a:pt x="20536" y="2772"/>
                  </a:lnTo>
                  <a:lnTo>
                    <a:pt x="20757" y="2772"/>
                  </a:lnTo>
                  <a:lnTo>
                    <a:pt x="20951" y="2744"/>
                  </a:lnTo>
                  <a:lnTo>
                    <a:pt x="21173" y="2689"/>
                  </a:lnTo>
                  <a:lnTo>
                    <a:pt x="21201" y="2661"/>
                  </a:lnTo>
                  <a:lnTo>
                    <a:pt x="21256" y="2689"/>
                  </a:lnTo>
                  <a:lnTo>
                    <a:pt x="21312" y="2744"/>
                  </a:lnTo>
                  <a:lnTo>
                    <a:pt x="21339" y="2827"/>
                  </a:lnTo>
                  <a:lnTo>
                    <a:pt x="21312" y="2855"/>
                  </a:lnTo>
                  <a:lnTo>
                    <a:pt x="21284" y="2910"/>
                  </a:lnTo>
                  <a:lnTo>
                    <a:pt x="21173" y="2966"/>
                  </a:lnTo>
                  <a:lnTo>
                    <a:pt x="21062" y="3049"/>
                  </a:lnTo>
                  <a:lnTo>
                    <a:pt x="20951" y="3077"/>
                  </a:lnTo>
                  <a:lnTo>
                    <a:pt x="20813" y="3104"/>
                  </a:lnTo>
                  <a:lnTo>
                    <a:pt x="20674" y="3104"/>
                  </a:lnTo>
                  <a:lnTo>
                    <a:pt x="20563" y="3077"/>
                  </a:lnTo>
                  <a:lnTo>
                    <a:pt x="20286" y="3021"/>
                  </a:lnTo>
                  <a:lnTo>
                    <a:pt x="20065" y="2883"/>
                  </a:lnTo>
                  <a:lnTo>
                    <a:pt x="19843" y="2716"/>
                  </a:lnTo>
                  <a:lnTo>
                    <a:pt x="19704" y="2495"/>
                  </a:lnTo>
                  <a:lnTo>
                    <a:pt x="19649" y="2384"/>
                  </a:lnTo>
                  <a:lnTo>
                    <a:pt x="19594" y="2273"/>
                  </a:lnTo>
                  <a:lnTo>
                    <a:pt x="19621" y="2217"/>
                  </a:lnTo>
                  <a:lnTo>
                    <a:pt x="19649" y="2162"/>
                  </a:lnTo>
                  <a:close/>
                  <a:moveTo>
                    <a:pt x="18069" y="2799"/>
                  </a:moveTo>
                  <a:lnTo>
                    <a:pt x="18263" y="2855"/>
                  </a:lnTo>
                  <a:lnTo>
                    <a:pt x="18319" y="2910"/>
                  </a:lnTo>
                  <a:lnTo>
                    <a:pt x="18346" y="2938"/>
                  </a:lnTo>
                  <a:lnTo>
                    <a:pt x="18346" y="2993"/>
                  </a:lnTo>
                  <a:lnTo>
                    <a:pt x="18346" y="3049"/>
                  </a:lnTo>
                  <a:lnTo>
                    <a:pt x="18319" y="3077"/>
                  </a:lnTo>
                  <a:lnTo>
                    <a:pt x="18291" y="3132"/>
                  </a:lnTo>
                  <a:lnTo>
                    <a:pt x="18180" y="3132"/>
                  </a:lnTo>
                  <a:lnTo>
                    <a:pt x="18014" y="3077"/>
                  </a:lnTo>
                  <a:lnTo>
                    <a:pt x="17848" y="3077"/>
                  </a:lnTo>
                  <a:lnTo>
                    <a:pt x="17681" y="3049"/>
                  </a:lnTo>
                  <a:lnTo>
                    <a:pt x="17543" y="3077"/>
                  </a:lnTo>
                  <a:lnTo>
                    <a:pt x="17376" y="3132"/>
                  </a:lnTo>
                  <a:lnTo>
                    <a:pt x="17238" y="3187"/>
                  </a:lnTo>
                  <a:lnTo>
                    <a:pt x="17099" y="3271"/>
                  </a:lnTo>
                  <a:lnTo>
                    <a:pt x="16961" y="3381"/>
                  </a:lnTo>
                  <a:lnTo>
                    <a:pt x="16905" y="3409"/>
                  </a:lnTo>
                  <a:lnTo>
                    <a:pt x="16850" y="3381"/>
                  </a:lnTo>
                  <a:lnTo>
                    <a:pt x="16822" y="3326"/>
                  </a:lnTo>
                  <a:lnTo>
                    <a:pt x="16822" y="3271"/>
                  </a:lnTo>
                  <a:lnTo>
                    <a:pt x="16961" y="3132"/>
                  </a:lnTo>
                  <a:lnTo>
                    <a:pt x="17127" y="2993"/>
                  </a:lnTo>
                  <a:lnTo>
                    <a:pt x="17293" y="2910"/>
                  </a:lnTo>
                  <a:lnTo>
                    <a:pt x="17487" y="2827"/>
                  </a:lnTo>
                  <a:lnTo>
                    <a:pt x="17681" y="2799"/>
                  </a:lnTo>
                  <a:close/>
                  <a:moveTo>
                    <a:pt x="5294" y="3326"/>
                  </a:moveTo>
                  <a:lnTo>
                    <a:pt x="5349" y="3354"/>
                  </a:lnTo>
                  <a:lnTo>
                    <a:pt x="5377" y="3465"/>
                  </a:lnTo>
                  <a:lnTo>
                    <a:pt x="5377" y="3492"/>
                  </a:lnTo>
                  <a:lnTo>
                    <a:pt x="5349" y="3548"/>
                  </a:lnTo>
                  <a:lnTo>
                    <a:pt x="5294" y="3575"/>
                  </a:lnTo>
                  <a:lnTo>
                    <a:pt x="5127" y="3575"/>
                  </a:lnTo>
                  <a:lnTo>
                    <a:pt x="4989" y="3603"/>
                  </a:lnTo>
                  <a:lnTo>
                    <a:pt x="4878" y="3631"/>
                  </a:lnTo>
                  <a:lnTo>
                    <a:pt x="4767" y="3686"/>
                  </a:lnTo>
                  <a:lnTo>
                    <a:pt x="4656" y="3769"/>
                  </a:lnTo>
                  <a:lnTo>
                    <a:pt x="4573" y="3853"/>
                  </a:lnTo>
                  <a:lnTo>
                    <a:pt x="4407" y="4047"/>
                  </a:lnTo>
                  <a:lnTo>
                    <a:pt x="4379" y="4074"/>
                  </a:lnTo>
                  <a:lnTo>
                    <a:pt x="4351" y="4102"/>
                  </a:lnTo>
                  <a:lnTo>
                    <a:pt x="4268" y="4102"/>
                  </a:lnTo>
                  <a:lnTo>
                    <a:pt x="4240" y="4047"/>
                  </a:lnTo>
                  <a:lnTo>
                    <a:pt x="4213" y="4019"/>
                  </a:lnTo>
                  <a:lnTo>
                    <a:pt x="4213" y="3963"/>
                  </a:lnTo>
                  <a:lnTo>
                    <a:pt x="4296" y="3825"/>
                  </a:lnTo>
                  <a:lnTo>
                    <a:pt x="4379" y="3686"/>
                  </a:lnTo>
                  <a:lnTo>
                    <a:pt x="4490" y="3575"/>
                  </a:lnTo>
                  <a:lnTo>
                    <a:pt x="4628" y="3465"/>
                  </a:lnTo>
                  <a:lnTo>
                    <a:pt x="4767" y="3409"/>
                  </a:lnTo>
                  <a:lnTo>
                    <a:pt x="4933" y="3354"/>
                  </a:lnTo>
                  <a:lnTo>
                    <a:pt x="5072" y="3326"/>
                  </a:lnTo>
                  <a:close/>
                  <a:moveTo>
                    <a:pt x="26605" y="0"/>
                  </a:moveTo>
                  <a:lnTo>
                    <a:pt x="24499" y="139"/>
                  </a:lnTo>
                  <a:lnTo>
                    <a:pt x="23418" y="250"/>
                  </a:lnTo>
                  <a:lnTo>
                    <a:pt x="22365" y="361"/>
                  </a:lnTo>
                  <a:lnTo>
                    <a:pt x="21312" y="499"/>
                  </a:lnTo>
                  <a:lnTo>
                    <a:pt x="20259" y="638"/>
                  </a:lnTo>
                  <a:lnTo>
                    <a:pt x="19206" y="804"/>
                  </a:lnTo>
                  <a:lnTo>
                    <a:pt x="18152" y="998"/>
                  </a:lnTo>
                  <a:lnTo>
                    <a:pt x="16878" y="1275"/>
                  </a:lnTo>
                  <a:lnTo>
                    <a:pt x="15631" y="1580"/>
                  </a:lnTo>
                  <a:lnTo>
                    <a:pt x="14383" y="1913"/>
                  </a:lnTo>
                  <a:lnTo>
                    <a:pt x="13164" y="2273"/>
                  </a:lnTo>
                  <a:lnTo>
                    <a:pt x="10698" y="3021"/>
                  </a:lnTo>
                  <a:lnTo>
                    <a:pt x="8231" y="3769"/>
                  </a:lnTo>
                  <a:lnTo>
                    <a:pt x="8176" y="3769"/>
                  </a:lnTo>
                  <a:lnTo>
                    <a:pt x="8148" y="3853"/>
                  </a:lnTo>
                  <a:lnTo>
                    <a:pt x="8093" y="3880"/>
                  </a:lnTo>
                  <a:lnTo>
                    <a:pt x="8009" y="3853"/>
                  </a:lnTo>
                  <a:lnTo>
                    <a:pt x="7954" y="3825"/>
                  </a:lnTo>
                  <a:lnTo>
                    <a:pt x="7039" y="3104"/>
                  </a:lnTo>
                  <a:lnTo>
                    <a:pt x="6125" y="2411"/>
                  </a:lnTo>
                  <a:lnTo>
                    <a:pt x="5654" y="2107"/>
                  </a:lnTo>
                  <a:lnTo>
                    <a:pt x="5183" y="1802"/>
                  </a:lnTo>
                  <a:lnTo>
                    <a:pt x="4712" y="1525"/>
                  </a:lnTo>
                  <a:lnTo>
                    <a:pt x="4213" y="1248"/>
                  </a:lnTo>
                  <a:lnTo>
                    <a:pt x="3742" y="998"/>
                  </a:lnTo>
                  <a:lnTo>
                    <a:pt x="3243" y="804"/>
                  </a:lnTo>
                  <a:lnTo>
                    <a:pt x="2716" y="610"/>
                  </a:lnTo>
                  <a:lnTo>
                    <a:pt x="2217" y="444"/>
                  </a:lnTo>
                  <a:lnTo>
                    <a:pt x="1691" y="305"/>
                  </a:lnTo>
                  <a:lnTo>
                    <a:pt x="1137" y="194"/>
                  </a:lnTo>
                  <a:lnTo>
                    <a:pt x="610" y="139"/>
                  </a:lnTo>
                  <a:lnTo>
                    <a:pt x="56" y="84"/>
                  </a:lnTo>
                  <a:lnTo>
                    <a:pt x="0" y="638"/>
                  </a:lnTo>
                  <a:lnTo>
                    <a:pt x="28" y="1137"/>
                  </a:lnTo>
                  <a:lnTo>
                    <a:pt x="111" y="1636"/>
                  </a:lnTo>
                  <a:lnTo>
                    <a:pt x="222" y="2079"/>
                  </a:lnTo>
                  <a:lnTo>
                    <a:pt x="416" y="2495"/>
                  </a:lnTo>
                  <a:lnTo>
                    <a:pt x="610" y="2883"/>
                  </a:lnTo>
                  <a:lnTo>
                    <a:pt x="887" y="3271"/>
                  </a:lnTo>
                  <a:lnTo>
                    <a:pt x="1192" y="3603"/>
                  </a:lnTo>
                  <a:lnTo>
                    <a:pt x="1525" y="3908"/>
                  </a:lnTo>
                  <a:lnTo>
                    <a:pt x="1913" y="4185"/>
                  </a:lnTo>
                  <a:lnTo>
                    <a:pt x="2301" y="4462"/>
                  </a:lnTo>
                  <a:lnTo>
                    <a:pt x="2744" y="4684"/>
                  </a:lnTo>
                  <a:lnTo>
                    <a:pt x="3215" y="4906"/>
                  </a:lnTo>
                  <a:lnTo>
                    <a:pt x="3686" y="5100"/>
                  </a:lnTo>
                  <a:lnTo>
                    <a:pt x="4185" y="5266"/>
                  </a:lnTo>
                  <a:lnTo>
                    <a:pt x="4712" y="5432"/>
                  </a:lnTo>
                  <a:lnTo>
                    <a:pt x="5238" y="5571"/>
                  </a:lnTo>
                  <a:lnTo>
                    <a:pt x="5765" y="5682"/>
                  </a:lnTo>
                  <a:lnTo>
                    <a:pt x="6873" y="5876"/>
                  </a:lnTo>
                  <a:lnTo>
                    <a:pt x="7982" y="6014"/>
                  </a:lnTo>
                  <a:lnTo>
                    <a:pt x="9090" y="6097"/>
                  </a:lnTo>
                  <a:lnTo>
                    <a:pt x="10143" y="6125"/>
                  </a:lnTo>
                  <a:lnTo>
                    <a:pt x="11141" y="6153"/>
                  </a:lnTo>
                  <a:lnTo>
                    <a:pt x="12056" y="6125"/>
                  </a:lnTo>
                  <a:lnTo>
                    <a:pt x="12887" y="6125"/>
                  </a:lnTo>
                  <a:lnTo>
                    <a:pt x="13801" y="6070"/>
                  </a:lnTo>
                  <a:lnTo>
                    <a:pt x="14744" y="5986"/>
                  </a:lnTo>
                  <a:lnTo>
                    <a:pt x="15658" y="5848"/>
                  </a:lnTo>
                  <a:lnTo>
                    <a:pt x="16573" y="5709"/>
                  </a:lnTo>
                  <a:lnTo>
                    <a:pt x="17487" y="5543"/>
                  </a:lnTo>
                  <a:lnTo>
                    <a:pt x="18402" y="5349"/>
                  </a:lnTo>
                  <a:lnTo>
                    <a:pt x="19316" y="5127"/>
                  </a:lnTo>
                  <a:lnTo>
                    <a:pt x="20203" y="4878"/>
                  </a:lnTo>
                  <a:lnTo>
                    <a:pt x="21201" y="4573"/>
                  </a:lnTo>
                  <a:lnTo>
                    <a:pt x="22199" y="4213"/>
                  </a:lnTo>
                  <a:lnTo>
                    <a:pt x="22725" y="4019"/>
                  </a:lnTo>
                  <a:lnTo>
                    <a:pt x="23224" y="3797"/>
                  </a:lnTo>
                  <a:lnTo>
                    <a:pt x="23723" y="3548"/>
                  </a:lnTo>
                  <a:lnTo>
                    <a:pt x="24194" y="3271"/>
                  </a:lnTo>
                  <a:lnTo>
                    <a:pt x="24637" y="2993"/>
                  </a:lnTo>
                  <a:lnTo>
                    <a:pt x="25053" y="2661"/>
                  </a:lnTo>
                  <a:lnTo>
                    <a:pt x="25441" y="2328"/>
                  </a:lnTo>
                  <a:lnTo>
                    <a:pt x="25774" y="1940"/>
                  </a:lnTo>
                  <a:lnTo>
                    <a:pt x="26051" y="1525"/>
                  </a:lnTo>
                  <a:lnTo>
                    <a:pt x="26189" y="1275"/>
                  </a:lnTo>
                  <a:lnTo>
                    <a:pt x="26300" y="1054"/>
                  </a:lnTo>
                  <a:lnTo>
                    <a:pt x="26411" y="804"/>
                  </a:lnTo>
                  <a:lnTo>
                    <a:pt x="26494" y="555"/>
                  </a:lnTo>
                  <a:lnTo>
                    <a:pt x="26550" y="278"/>
                  </a:lnTo>
                  <a:lnTo>
                    <a:pt x="266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9"/>
            <p:cNvSpPr/>
            <p:nvPr/>
          </p:nvSpPr>
          <p:spPr>
            <a:xfrm>
              <a:off x="2051843" y="1229571"/>
              <a:ext cx="26908" cy="21901"/>
            </a:xfrm>
            <a:custGeom>
              <a:avLst/>
              <a:gdLst/>
              <a:ahLst/>
              <a:cxnLst/>
              <a:rect l="l" t="t" r="r" b="b"/>
              <a:pathLst>
                <a:path w="1193" h="971" extrusionOk="0">
                  <a:moveTo>
                    <a:pt x="1026" y="0"/>
                  </a:moveTo>
                  <a:lnTo>
                    <a:pt x="971" y="56"/>
                  </a:lnTo>
                  <a:lnTo>
                    <a:pt x="56" y="776"/>
                  </a:lnTo>
                  <a:lnTo>
                    <a:pt x="29" y="804"/>
                  </a:lnTo>
                  <a:lnTo>
                    <a:pt x="1" y="832"/>
                  </a:lnTo>
                  <a:lnTo>
                    <a:pt x="29" y="915"/>
                  </a:lnTo>
                  <a:lnTo>
                    <a:pt x="112" y="970"/>
                  </a:lnTo>
                  <a:lnTo>
                    <a:pt x="140" y="970"/>
                  </a:lnTo>
                  <a:lnTo>
                    <a:pt x="195" y="942"/>
                  </a:lnTo>
                  <a:lnTo>
                    <a:pt x="1137" y="333"/>
                  </a:lnTo>
                  <a:lnTo>
                    <a:pt x="1193" y="277"/>
                  </a:lnTo>
                  <a:lnTo>
                    <a:pt x="1193" y="222"/>
                  </a:lnTo>
                  <a:lnTo>
                    <a:pt x="1193" y="139"/>
                  </a:lnTo>
                  <a:lnTo>
                    <a:pt x="1165" y="83"/>
                  </a:lnTo>
                  <a:lnTo>
                    <a:pt x="1137" y="56"/>
                  </a:lnTo>
                  <a:lnTo>
                    <a:pt x="1082" y="28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9"/>
            <p:cNvSpPr/>
            <p:nvPr/>
          </p:nvSpPr>
          <p:spPr>
            <a:xfrm>
              <a:off x="1999357" y="1038305"/>
              <a:ext cx="45020" cy="43148"/>
            </a:xfrm>
            <a:custGeom>
              <a:avLst/>
              <a:gdLst/>
              <a:ahLst/>
              <a:cxnLst/>
              <a:rect l="l" t="t" r="r" b="b"/>
              <a:pathLst>
                <a:path w="1996" h="1913" extrusionOk="0">
                  <a:moveTo>
                    <a:pt x="305" y="388"/>
                  </a:moveTo>
                  <a:lnTo>
                    <a:pt x="831" y="554"/>
                  </a:lnTo>
                  <a:lnTo>
                    <a:pt x="1109" y="665"/>
                  </a:lnTo>
                  <a:lnTo>
                    <a:pt x="1330" y="804"/>
                  </a:lnTo>
                  <a:lnTo>
                    <a:pt x="1469" y="887"/>
                  </a:lnTo>
                  <a:lnTo>
                    <a:pt x="1552" y="970"/>
                  </a:lnTo>
                  <a:lnTo>
                    <a:pt x="1635" y="1081"/>
                  </a:lnTo>
                  <a:lnTo>
                    <a:pt x="1635" y="1219"/>
                  </a:lnTo>
                  <a:lnTo>
                    <a:pt x="1607" y="1303"/>
                  </a:lnTo>
                  <a:lnTo>
                    <a:pt x="1580" y="1386"/>
                  </a:lnTo>
                  <a:lnTo>
                    <a:pt x="1524" y="1441"/>
                  </a:lnTo>
                  <a:lnTo>
                    <a:pt x="1441" y="1497"/>
                  </a:lnTo>
                  <a:lnTo>
                    <a:pt x="1275" y="1552"/>
                  </a:lnTo>
                  <a:lnTo>
                    <a:pt x="1109" y="1552"/>
                  </a:lnTo>
                  <a:lnTo>
                    <a:pt x="887" y="1497"/>
                  </a:lnTo>
                  <a:lnTo>
                    <a:pt x="721" y="1413"/>
                  </a:lnTo>
                  <a:lnTo>
                    <a:pt x="582" y="1275"/>
                  </a:lnTo>
                  <a:lnTo>
                    <a:pt x="471" y="1136"/>
                  </a:lnTo>
                  <a:lnTo>
                    <a:pt x="388" y="970"/>
                  </a:lnTo>
                  <a:lnTo>
                    <a:pt x="333" y="776"/>
                  </a:lnTo>
                  <a:lnTo>
                    <a:pt x="305" y="582"/>
                  </a:lnTo>
                  <a:lnTo>
                    <a:pt x="305" y="388"/>
                  </a:lnTo>
                  <a:close/>
                  <a:moveTo>
                    <a:pt x="194" y="0"/>
                  </a:moveTo>
                  <a:lnTo>
                    <a:pt x="139" y="56"/>
                  </a:lnTo>
                  <a:lnTo>
                    <a:pt x="55" y="194"/>
                  </a:lnTo>
                  <a:lnTo>
                    <a:pt x="28" y="360"/>
                  </a:lnTo>
                  <a:lnTo>
                    <a:pt x="0" y="554"/>
                  </a:lnTo>
                  <a:lnTo>
                    <a:pt x="0" y="721"/>
                  </a:lnTo>
                  <a:lnTo>
                    <a:pt x="28" y="887"/>
                  </a:lnTo>
                  <a:lnTo>
                    <a:pt x="83" y="1053"/>
                  </a:lnTo>
                  <a:lnTo>
                    <a:pt x="139" y="1219"/>
                  </a:lnTo>
                  <a:lnTo>
                    <a:pt x="222" y="1358"/>
                  </a:lnTo>
                  <a:lnTo>
                    <a:pt x="333" y="1497"/>
                  </a:lnTo>
                  <a:lnTo>
                    <a:pt x="443" y="1607"/>
                  </a:lnTo>
                  <a:lnTo>
                    <a:pt x="582" y="1718"/>
                  </a:lnTo>
                  <a:lnTo>
                    <a:pt x="721" y="1801"/>
                  </a:lnTo>
                  <a:lnTo>
                    <a:pt x="887" y="1857"/>
                  </a:lnTo>
                  <a:lnTo>
                    <a:pt x="1053" y="1912"/>
                  </a:lnTo>
                  <a:lnTo>
                    <a:pt x="1219" y="1912"/>
                  </a:lnTo>
                  <a:lnTo>
                    <a:pt x="1413" y="1885"/>
                  </a:lnTo>
                  <a:lnTo>
                    <a:pt x="1552" y="1829"/>
                  </a:lnTo>
                  <a:lnTo>
                    <a:pt x="1691" y="1746"/>
                  </a:lnTo>
                  <a:lnTo>
                    <a:pt x="1801" y="1635"/>
                  </a:lnTo>
                  <a:lnTo>
                    <a:pt x="1912" y="1497"/>
                  </a:lnTo>
                  <a:lnTo>
                    <a:pt x="1968" y="1358"/>
                  </a:lnTo>
                  <a:lnTo>
                    <a:pt x="1995" y="1192"/>
                  </a:lnTo>
                  <a:lnTo>
                    <a:pt x="1968" y="1025"/>
                  </a:lnTo>
                  <a:lnTo>
                    <a:pt x="1912" y="887"/>
                  </a:lnTo>
                  <a:lnTo>
                    <a:pt x="1801" y="721"/>
                  </a:lnTo>
                  <a:lnTo>
                    <a:pt x="1635" y="554"/>
                  </a:lnTo>
                  <a:lnTo>
                    <a:pt x="1441" y="444"/>
                  </a:lnTo>
                  <a:lnTo>
                    <a:pt x="1219" y="333"/>
                  </a:lnTo>
                  <a:lnTo>
                    <a:pt x="998" y="222"/>
                  </a:lnTo>
                  <a:lnTo>
                    <a:pt x="776" y="139"/>
                  </a:lnTo>
                  <a:lnTo>
                    <a:pt x="360" y="56"/>
                  </a:lnTo>
                  <a:lnTo>
                    <a:pt x="333" y="5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9"/>
            <p:cNvSpPr/>
            <p:nvPr/>
          </p:nvSpPr>
          <p:spPr>
            <a:xfrm>
              <a:off x="2029356" y="1117044"/>
              <a:ext cx="12518" cy="39404"/>
            </a:xfrm>
            <a:custGeom>
              <a:avLst/>
              <a:gdLst/>
              <a:ahLst/>
              <a:cxnLst/>
              <a:rect l="l" t="t" r="r" b="b"/>
              <a:pathLst>
                <a:path w="555" h="1747" extrusionOk="0">
                  <a:moveTo>
                    <a:pt x="194" y="1"/>
                  </a:moveTo>
                  <a:lnTo>
                    <a:pt x="139" y="29"/>
                  </a:lnTo>
                  <a:lnTo>
                    <a:pt x="111" y="56"/>
                  </a:lnTo>
                  <a:lnTo>
                    <a:pt x="111" y="84"/>
                  </a:lnTo>
                  <a:lnTo>
                    <a:pt x="194" y="444"/>
                  </a:lnTo>
                  <a:lnTo>
                    <a:pt x="222" y="638"/>
                  </a:lnTo>
                  <a:lnTo>
                    <a:pt x="222" y="832"/>
                  </a:lnTo>
                  <a:lnTo>
                    <a:pt x="194" y="999"/>
                  </a:lnTo>
                  <a:lnTo>
                    <a:pt x="139" y="1165"/>
                  </a:lnTo>
                  <a:lnTo>
                    <a:pt x="28" y="1525"/>
                  </a:lnTo>
                  <a:lnTo>
                    <a:pt x="0" y="1581"/>
                  </a:lnTo>
                  <a:lnTo>
                    <a:pt x="28" y="1664"/>
                  </a:lnTo>
                  <a:lnTo>
                    <a:pt x="56" y="1691"/>
                  </a:lnTo>
                  <a:lnTo>
                    <a:pt x="111" y="1747"/>
                  </a:lnTo>
                  <a:lnTo>
                    <a:pt x="250" y="1747"/>
                  </a:lnTo>
                  <a:lnTo>
                    <a:pt x="333" y="1719"/>
                  </a:lnTo>
                  <a:lnTo>
                    <a:pt x="388" y="1664"/>
                  </a:lnTo>
                  <a:lnTo>
                    <a:pt x="471" y="1470"/>
                  </a:lnTo>
                  <a:lnTo>
                    <a:pt x="527" y="1276"/>
                  </a:lnTo>
                  <a:lnTo>
                    <a:pt x="555" y="1054"/>
                  </a:lnTo>
                  <a:lnTo>
                    <a:pt x="555" y="832"/>
                  </a:lnTo>
                  <a:lnTo>
                    <a:pt x="527" y="583"/>
                  </a:lnTo>
                  <a:lnTo>
                    <a:pt x="471" y="389"/>
                  </a:lnTo>
                  <a:lnTo>
                    <a:pt x="361" y="195"/>
                  </a:lnTo>
                  <a:lnTo>
                    <a:pt x="222" y="29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9"/>
            <p:cNvSpPr/>
            <p:nvPr/>
          </p:nvSpPr>
          <p:spPr>
            <a:xfrm>
              <a:off x="1879342" y="1311446"/>
              <a:ext cx="155021" cy="65658"/>
            </a:xfrm>
            <a:custGeom>
              <a:avLst/>
              <a:gdLst/>
              <a:ahLst/>
              <a:cxnLst/>
              <a:rect l="l" t="t" r="r" b="b"/>
              <a:pathLst>
                <a:path w="6873" h="2911" extrusionOk="0">
                  <a:moveTo>
                    <a:pt x="5515" y="1"/>
                  </a:moveTo>
                  <a:lnTo>
                    <a:pt x="4074" y="361"/>
                  </a:lnTo>
                  <a:lnTo>
                    <a:pt x="3298" y="527"/>
                  </a:lnTo>
                  <a:lnTo>
                    <a:pt x="2494" y="666"/>
                  </a:lnTo>
                  <a:lnTo>
                    <a:pt x="1718" y="804"/>
                  </a:lnTo>
                  <a:lnTo>
                    <a:pt x="915" y="915"/>
                  </a:lnTo>
                  <a:lnTo>
                    <a:pt x="859" y="1081"/>
                  </a:lnTo>
                  <a:lnTo>
                    <a:pt x="804" y="1275"/>
                  </a:lnTo>
                  <a:lnTo>
                    <a:pt x="721" y="1442"/>
                  </a:lnTo>
                  <a:lnTo>
                    <a:pt x="610" y="1608"/>
                  </a:lnTo>
                  <a:lnTo>
                    <a:pt x="499" y="1747"/>
                  </a:lnTo>
                  <a:lnTo>
                    <a:pt x="360" y="1885"/>
                  </a:lnTo>
                  <a:lnTo>
                    <a:pt x="194" y="1996"/>
                  </a:lnTo>
                  <a:lnTo>
                    <a:pt x="28" y="2079"/>
                  </a:lnTo>
                  <a:lnTo>
                    <a:pt x="0" y="2079"/>
                  </a:lnTo>
                  <a:lnTo>
                    <a:pt x="139" y="2273"/>
                  </a:lnTo>
                  <a:lnTo>
                    <a:pt x="305" y="2412"/>
                  </a:lnTo>
                  <a:lnTo>
                    <a:pt x="388" y="2467"/>
                  </a:lnTo>
                  <a:lnTo>
                    <a:pt x="499" y="2495"/>
                  </a:lnTo>
                  <a:lnTo>
                    <a:pt x="610" y="2523"/>
                  </a:lnTo>
                  <a:lnTo>
                    <a:pt x="721" y="2523"/>
                  </a:lnTo>
                  <a:lnTo>
                    <a:pt x="832" y="2495"/>
                  </a:lnTo>
                  <a:lnTo>
                    <a:pt x="915" y="2467"/>
                  </a:lnTo>
                  <a:lnTo>
                    <a:pt x="1081" y="2356"/>
                  </a:lnTo>
                  <a:lnTo>
                    <a:pt x="1220" y="2218"/>
                  </a:lnTo>
                  <a:lnTo>
                    <a:pt x="1358" y="2051"/>
                  </a:lnTo>
                  <a:lnTo>
                    <a:pt x="1386" y="1996"/>
                  </a:lnTo>
                  <a:lnTo>
                    <a:pt x="1441" y="1968"/>
                  </a:lnTo>
                  <a:lnTo>
                    <a:pt x="1552" y="1968"/>
                  </a:lnTo>
                  <a:lnTo>
                    <a:pt x="1580" y="1941"/>
                  </a:lnTo>
                  <a:lnTo>
                    <a:pt x="1607" y="1913"/>
                  </a:lnTo>
                  <a:lnTo>
                    <a:pt x="1691" y="1913"/>
                  </a:lnTo>
                  <a:lnTo>
                    <a:pt x="1774" y="1968"/>
                  </a:lnTo>
                  <a:lnTo>
                    <a:pt x="1774" y="1996"/>
                  </a:lnTo>
                  <a:lnTo>
                    <a:pt x="1801" y="2024"/>
                  </a:lnTo>
                  <a:lnTo>
                    <a:pt x="1801" y="2135"/>
                  </a:lnTo>
                  <a:lnTo>
                    <a:pt x="1801" y="2245"/>
                  </a:lnTo>
                  <a:lnTo>
                    <a:pt x="1829" y="2329"/>
                  </a:lnTo>
                  <a:lnTo>
                    <a:pt x="1885" y="2412"/>
                  </a:lnTo>
                  <a:lnTo>
                    <a:pt x="2023" y="2578"/>
                  </a:lnTo>
                  <a:lnTo>
                    <a:pt x="2189" y="2717"/>
                  </a:lnTo>
                  <a:lnTo>
                    <a:pt x="2411" y="2800"/>
                  </a:lnTo>
                  <a:lnTo>
                    <a:pt x="2661" y="2855"/>
                  </a:lnTo>
                  <a:lnTo>
                    <a:pt x="2938" y="2910"/>
                  </a:lnTo>
                  <a:lnTo>
                    <a:pt x="3215" y="2910"/>
                  </a:lnTo>
                  <a:lnTo>
                    <a:pt x="3492" y="2855"/>
                  </a:lnTo>
                  <a:lnTo>
                    <a:pt x="3769" y="2800"/>
                  </a:lnTo>
                  <a:lnTo>
                    <a:pt x="4019" y="2689"/>
                  </a:lnTo>
                  <a:lnTo>
                    <a:pt x="4240" y="2550"/>
                  </a:lnTo>
                  <a:lnTo>
                    <a:pt x="4407" y="2356"/>
                  </a:lnTo>
                  <a:lnTo>
                    <a:pt x="4490" y="2245"/>
                  </a:lnTo>
                  <a:lnTo>
                    <a:pt x="4545" y="2135"/>
                  </a:lnTo>
                  <a:lnTo>
                    <a:pt x="4601" y="2024"/>
                  </a:lnTo>
                  <a:lnTo>
                    <a:pt x="4628" y="1885"/>
                  </a:lnTo>
                  <a:lnTo>
                    <a:pt x="4628" y="1719"/>
                  </a:lnTo>
                  <a:lnTo>
                    <a:pt x="4628" y="1580"/>
                  </a:lnTo>
                  <a:lnTo>
                    <a:pt x="4656" y="1497"/>
                  </a:lnTo>
                  <a:lnTo>
                    <a:pt x="4684" y="1414"/>
                  </a:lnTo>
                  <a:lnTo>
                    <a:pt x="4739" y="1386"/>
                  </a:lnTo>
                  <a:lnTo>
                    <a:pt x="4822" y="1359"/>
                  </a:lnTo>
                  <a:lnTo>
                    <a:pt x="4905" y="1359"/>
                  </a:lnTo>
                  <a:lnTo>
                    <a:pt x="4988" y="1386"/>
                  </a:lnTo>
                  <a:lnTo>
                    <a:pt x="5044" y="1442"/>
                  </a:lnTo>
                  <a:lnTo>
                    <a:pt x="5072" y="1497"/>
                  </a:lnTo>
                  <a:lnTo>
                    <a:pt x="5072" y="1553"/>
                  </a:lnTo>
                  <a:lnTo>
                    <a:pt x="5349" y="1663"/>
                  </a:lnTo>
                  <a:lnTo>
                    <a:pt x="5654" y="1719"/>
                  </a:lnTo>
                  <a:lnTo>
                    <a:pt x="5931" y="1691"/>
                  </a:lnTo>
                  <a:lnTo>
                    <a:pt x="6180" y="1636"/>
                  </a:lnTo>
                  <a:lnTo>
                    <a:pt x="6319" y="1580"/>
                  </a:lnTo>
                  <a:lnTo>
                    <a:pt x="6430" y="1497"/>
                  </a:lnTo>
                  <a:lnTo>
                    <a:pt x="6540" y="1414"/>
                  </a:lnTo>
                  <a:lnTo>
                    <a:pt x="6624" y="1331"/>
                  </a:lnTo>
                  <a:lnTo>
                    <a:pt x="6707" y="1220"/>
                  </a:lnTo>
                  <a:lnTo>
                    <a:pt x="6790" y="1081"/>
                  </a:lnTo>
                  <a:lnTo>
                    <a:pt x="6818" y="943"/>
                  </a:lnTo>
                  <a:lnTo>
                    <a:pt x="6873" y="777"/>
                  </a:lnTo>
                  <a:lnTo>
                    <a:pt x="6679" y="777"/>
                  </a:lnTo>
                  <a:lnTo>
                    <a:pt x="6457" y="749"/>
                  </a:lnTo>
                  <a:lnTo>
                    <a:pt x="6263" y="693"/>
                  </a:lnTo>
                  <a:lnTo>
                    <a:pt x="6069" y="610"/>
                  </a:lnTo>
                  <a:lnTo>
                    <a:pt x="5903" y="499"/>
                  </a:lnTo>
                  <a:lnTo>
                    <a:pt x="5737" y="361"/>
                  </a:lnTo>
                  <a:lnTo>
                    <a:pt x="5626" y="195"/>
                  </a:lnTo>
                  <a:lnTo>
                    <a:pt x="55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9"/>
            <p:cNvSpPr/>
            <p:nvPr/>
          </p:nvSpPr>
          <p:spPr>
            <a:xfrm>
              <a:off x="2006846" y="1430830"/>
              <a:ext cx="26908" cy="15022"/>
            </a:xfrm>
            <a:custGeom>
              <a:avLst/>
              <a:gdLst/>
              <a:ahLst/>
              <a:cxnLst/>
              <a:rect l="l" t="t" r="r" b="b"/>
              <a:pathLst>
                <a:path w="1193" h="666" extrusionOk="0">
                  <a:moveTo>
                    <a:pt x="472" y="1"/>
                  </a:moveTo>
                  <a:lnTo>
                    <a:pt x="278" y="56"/>
                  </a:lnTo>
                  <a:lnTo>
                    <a:pt x="139" y="139"/>
                  </a:lnTo>
                  <a:lnTo>
                    <a:pt x="56" y="223"/>
                  </a:lnTo>
                  <a:lnTo>
                    <a:pt x="1" y="306"/>
                  </a:lnTo>
                  <a:lnTo>
                    <a:pt x="1" y="361"/>
                  </a:lnTo>
                  <a:lnTo>
                    <a:pt x="28" y="444"/>
                  </a:lnTo>
                  <a:lnTo>
                    <a:pt x="139" y="444"/>
                  </a:lnTo>
                  <a:lnTo>
                    <a:pt x="167" y="416"/>
                  </a:lnTo>
                  <a:lnTo>
                    <a:pt x="250" y="333"/>
                  </a:lnTo>
                  <a:lnTo>
                    <a:pt x="361" y="278"/>
                  </a:lnTo>
                  <a:lnTo>
                    <a:pt x="583" y="278"/>
                  </a:lnTo>
                  <a:lnTo>
                    <a:pt x="693" y="306"/>
                  </a:lnTo>
                  <a:lnTo>
                    <a:pt x="804" y="361"/>
                  </a:lnTo>
                  <a:lnTo>
                    <a:pt x="887" y="472"/>
                  </a:lnTo>
                  <a:lnTo>
                    <a:pt x="943" y="583"/>
                  </a:lnTo>
                  <a:lnTo>
                    <a:pt x="971" y="610"/>
                  </a:lnTo>
                  <a:lnTo>
                    <a:pt x="998" y="666"/>
                  </a:lnTo>
                  <a:lnTo>
                    <a:pt x="1109" y="666"/>
                  </a:lnTo>
                  <a:lnTo>
                    <a:pt x="1137" y="638"/>
                  </a:lnTo>
                  <a:lnTo>
                    <a:pt x="1192" y="610"/>
                  </a:lnTo>
                  <a:lnTo>
                    <a:pt x="1192" y="555"/>
                  </a:lnTo>
                  <a:lnTo>
                    <a:pt x="1192" y="500"/>
                  </a:lnTo>
                  <a:lnTo>
                    <a:pt x="1192" y="389"/>
                  </a:lnTo>
                  <a:lnTo>
                    <a:pt x="1137" y="306"/>
                  </a:lnTo>
                  <a:lnTo>
                    <a:pt x="1081" y="223"/>
                  </a:lnTo>
                  <a:lnTo>
                    <a:pt x="1026" y="167"/>
                  </a:lnTo>
                  <a:lnTo>
                    <a:pt x="860" y="56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9"/>
            <p:cNvSpPr/>
            <p:nvPr/>
          </p:nvSpPr>
          <p:spPr>
            <a:xfrm>
              <a:off x="1992478" y="1515839"/>
              <a:ext cx="40013" cy="15653"/>
            </a:xfrm>
            <a:custGeom>
              <a:avLst/>
              <a:gdLst/>
              <a:ahLst/>
              <a:cxnLst/>
              <a:rect l="l" t="t" r="r" b="b"/>
              <a:pathLst>
                <a:path w="1774" h="694" extrusionOk="0">
                  <a:moveTo>
                    <a:pt x="1580" y="1"/>
                  </a:moveTo>
                  <a:lnTo>
                    <a:pt x="1220" y="222"/>
                  </a:lnTo>
                  <a:lnTo>
                    <a:pt x="859" y="389"/>
                  </a:lnTo>
                  <a:lnTo>
                    <a:pt x="471" y="500"/>
                  </a:lnTo>
                  <a:lnTo>
                    <a:pt x="56" y="583"/>
                  </a:lnTo>
                  <a:lnTo>
                    <a:pt x="28" y="583"/>
                  </a:lnTo>
                  <a:lnTo>
                    <a:pt x="0" y="638"/>
                  </a:lnTo>
                  <a:lnTo>
                    <a:pt x="0" y="694"/>
                  </a:lnTo>
                  <a:lnTo>
                    <a:pt x="56" y="694"/>
                  </a:lnTo>
                  <a:lnTo>
                    <a:pt x="499" y="666"/>
                  </a:lnTo>
                  <a:lnTo>
                    <a:pt x="915" y="583"/>
                  </a:lnTo>
                  <a:lnTo>
                    <a:pt x="1136" y="527"/>
                  </a:lnTo>
                  <a:lnTo>
                    <a:pt x="1330" y="444"/>
                  </a:lnTo>
                  <a:lnTo>
                    <a:pt x="1524" y="333"/>
                  </a:lnTo>
                  <a:lnTo>
                    <a:pt x="1718" y="222"/>
                  </a:lnTo>
                  <a:lnTo>
                    <a:pt x="1746" y="195"/>
                  </a:lnTo>
                  <a:lnTo>
                    <a:pt x="1774" y="139"/>
                  </a:lnTo>
                  <a:lnTo>
                    <a:pt x="1746" y="56"/>
                  </a:lnTo>
                  <a:lnTo>
                    <a:pt x="1691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9"/>
            <p:cNvSpPr/>
            <p:nvPr/>
          </p:nvSpPr>
          <p:spPr>
            <a:xfrm>
              <a:off x="2018732" y="1113932"/>
              <a:ext cx="8142" cy="26908"/>
            </a:xfrm>
            <a:custGeom>
              <a:avLst/>
              <a:gdLst/>
              <a:ahLst/>
              <a:cxnLst/>
              <a:rect l="l" t="t" r="r" b="b"/>
              <a:pathLst>
                <a:path w="361" h="1193" extrusionOk="0">
                  <a:moveTo>
                    <a:pt x="83" y="0"/>
                  </a:moveTo>
                  <a:lnTo>
                    <a:pt x="28" y="28"/>
                  </a:lnTo>
                  <a:lnTo>
                    <a:pt x="0" y="56"/>
                  </a:lnTo>
                  <a:lnTo>
                    <a:pt x="0" y="111"/>
                  </a:lnTo>
                  <a:lnTo>
                    <a:pt x="28" y="610"/>
                  </a:lnTo>
                  <a:lnTo>
                    <a:pt x="56" y="832"/>
                  </a:lnTo>
                  <a:lnTo>
                    <a:pt x="83" y="1081"/>
                  </a:lnTo>
                  <a:lnTo>
                    <a:pt x="111" y="1137"/>
                  </a:lnTo>
                  <a:lnTo>
                    <a:pt x="139" y="1164"/>
                  </a:lnTo>
                  <a:lnTo>
                    <a:pt x="222" y="1192"/>
                  </a:lnTo>
                  <a:lnTo>
                    <a:pt x="305" y="1137"/>
                  </a:lnTo>
                  <a:lnTo>
                    <a:pt x="333" y="1109"/>
                  </a:lnTo>
                  <a:lnTo>
                    <a:pt x="360" y="1053"/>
                  </a:lnTo>
                  <a:lnTo>
                    <a:pt x="333" y="804"/>
                  </a:lnTo>
                  <a:lnTo>
                    <a:pt x="305" y="582"/>
                  </a:lnTo>
                  <a:lnTo>
                    <a:pt x="250" y="111"/>
                  </a:lnTo>
                  <a:lnTo>
                    <a:pt x="222" y="56"/>
                  </a:lnTo>
                  <a:lnTo>
                    <a:pt x="194" y="28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9"/>
            <p:cNvSpPr/>
            <p:nvPr/>
          </p:nvSpPr>
          <p:spPr>
            <a:xfrm>
              <a:off x="1983727" y="1528357"/>
              <a:ext cx="41276" cy="16894"/>
            </a:xfrm>
            <a:custGeom>
              <a:avLst/>
              <a:gdLst/>
              <a:ahLst/>
              <a:cxnLst/>
              <a:rect l="l" t="t" r="r" b="b"/>
              <a:pathLst>
                <a:path w="1830" h="749" extrusionOk="0">
                  <a:moveTo>
                    <a:pt x="1691" y="0"/>
                  </a:moveTo>
                  <a:lnTo>
                    <a:pt x="1303" y="166"/>
                  </a:lnTo>
                  <a:lnTo>
                    <a:pt x="887" y="333"/>
                  </a:lnTo>
                  <a:lnTo>
                    <a:pt x="499" y="471"/>
                  </a:lnTo>
                  <a:lnTo>
                    <a:pt x="56" y="582"/>
                  </a:lnTo>
                  <a:lnTo>
                    <a:pt x="0" y="610"/>
                  </a:lnTo>
                  <a:lnTo>
                    <a:pt x="0" y="665"/>
                  </a:lnTo>
                  <a:lnTo>
                    <a:pt x="28" y="721"/>
                  </a:lnTo>
                  <a:lnTo>
                    <a:pt x="83" y="748"/>
                  </a:lnTo>
                  <a:lnTo>
                    <a:pt x="527" y="665"/>
                  </a:lnTo>
                  <a:lnTo>
                    <a:pt x="970" y="554"/>
                  </a:lnTo>
                  <a:lnTo>
                    <a:pt x="1414" y="388"/>
                  </a:lnTo>
                  <a:lnTo>
                    <a:pt x="1608" y="305"/>
                  </a:lnTo>
                  <a:lnTo>
                    <a:pt x="1802" y="166"/>
                  </a:lnTo>
                  <a:lnTo>
                    <a:pt x="1829" y="139"/>
                  </a:lnTo>
                  <a:lnTo>
                    <a:pt x="1829" y="111"/>
                  </a:lnTo>
                  <a:lnTo>
                    <a:pt x="1829" y="28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9"/>
            <p:cNvSpPr/>
            <p:nvPr/>
          </p:nvSpPr>
          <p:spPr>
            <a:xfrm>
              <a:off x="1978720" y="1438972"/>
              <a:ext cx="39404" cy="21269"/>
            </a:xfrm>
            <a:custGeom>
              <a:avLst/>
              <a:gdLst/>
              <a:ahLst/>
              <a:cxnLst/>
              <a:rect l="l" t="t" r="r" b="b"/>
              <a:pathLst>
                <a:path w="1747" h="943" extrusionOk="0">
                  <a:moveTo>
                    <a:pt x="56" y="0"/>
                  </a:moveTo>
                  <a:lnTo>
                    <a:pt x="28" y="55"/>
                  </a:lnTo>
                  <a:lnTo>
                    <a:pt x="1" y="111"/>
                  </a:lnTo>
                  <a:lnTo>
                    <a:pt x="56" y="222"/>
                  </a:lnTo>
                  <a:lnTo>
                    <a:pt x="111" y="333"/>
                  </a:lnTo>
                  <a:lnTo>
                    <a:pt x="250" y="554"/>
                  </a:lnTo>
                  <a:lnTo>
                    <a:pt x="472" y="721"/>
                  </a:lnTo>
                  <a:lnTo>
                    <a:pt x="693" y="859"/>
                  </a:lnTo>
                  <a:lnTo>
                    <a:pt x="970" y="915"/>
                  </a:lnTo>
                  <a:lnTo>
                    <a:pt x="1081" y="942"/>
                  </a:lnTo>
                  <a:lnTo>
                    <a:pt x="1220" y="942"/>
                  </a:lnTo>
                  <a:lnTo>
                    <a:pt x="1358" y="915"/>
                  </a:lnTo>
                  <a:lnTo>
                    <a:pt x="1469" y="887"/>
                  </a:lnTo>
                  <a:lnTo>
                    <a:pt x="1580" y="804"/>
                  </a:lnTo>
                  <a:lnTo>
                    <a:pt x="1691" y="748"/>
                  </a:lnTo>
                  <a:lnTo>
                    <a:pt x="1719" y="693"/>
                  </a:lnTo>
                  <a:lnTo>
                    <a:pt x="1746" y="665"/>
                  </a:lnTo>
                  <a:lnTo>
                    <a:pt x="1719" y="582"/>
                  </a:lnTo>
                  <a:lnTo>
                    <a:pt x="1663" y="527"/>
                  </a:lnTo>
                  <a:lnTo>
                    <a:pt x="1608" y="499"/>
                  </a:lnTo>
                  <a:lnTo>
                    <a:pt x="1580" y="527"/>
                  </a:lnTo>
                  <a:lnTo>
                    <a:pt x="1358" y="582"/>
                  </a:lnTo>
                  <a:lnTo>
                    <a:pt x="1164" y="610"/>
                  </a:lnTo>
                  <a:lnTo>
                    <a:pt x="943" y="610"/>
                  </a:lnTo>
                  <a:lnTo>
                    <a:pt x="776" y="554"/>
                  </a:lnTo>
                  <a:lnTo>
                    <a:pt x="582" y="499"/>
                  </a:lnTo>
                  <a:lnTo>
                    <a:pt x="416" y="388"/>
                  </a:lnTo>
                  <a:lnTo>
                    <a:pt x="278" y="249"/>
                  </a:lnTo>
                  <a:lnTo>
                    <a:pt x="167" y="28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9"/>
            <p:cNvSpPr/>
            <p:nvPr/>
          </p:nvSpPr>
          <p:spPr>
            <a:xfrm>
              <a:off x="1964352" y="1112060"/>
              <a:ext cx="46892" cy="36900"/>
            </a:xfrm>
            <a:custGeom>
              <a:avLst/>
              <a:gdLst/>
              <a:ahLst/>
              <a:cxnLst/>
              <a:rect l="l" t="t" r="r" b="b"/>
              <a:pathLst>
                <a:path w="2079" h="1636" extrusionOk="0">
                  <a:moveTo>
                    <a:pt x="305" y="360"/>
                  </a:moveTo>
                  <a:lnTo>
                    <a:pt x="721" y="416"/>
                  </a:lnTo>
                  <a:lnTo>
                    <a:pt x="942" y="416"/>
                  </a:lnTo>
                  <a:lnTo>
                    <a:pt x="1164" y="444"/>
                  </a:lnTo>
                  <a:lnTo>
                    <a:pt x="1303" y="499"/>
                  </a:lnTo>
                  <a:lnTo>
                    <a:pt x="1441" y="554"/>
                  </a:lnTo>
                  <a:lnTo>
                    <a:pt x="1552" y="638"/>
                  </a:lnTo>
                  <a:lnTo>
                    <a:pt x="1663" y="721"/>
                  </a:lnTo>
                  <a:lnTo>
                    <a:pt x="1718" y="832"/>
                  </a:lnTo>
                  <a:lnTo>
                    <a:pt x="1746" y="942"/>
                  </a:lnTo>
                  <a:lnTo>
                    <a:pt x="1691" y="1081"/>
                  </a:lnTo>
                  <a:lnTo>
                    <a:pt x="1580" y="1192"/>
                  </a:lnTo>
                  <a:lnTo>
                    <a:pt x="1469" y="1275"/>
                  </a:lnTo>
                  <a:lnTo>
                    <a:pt x="1386" y="1303"/>
                  </a:lnTo>
                  <a:lnTo>
                    <a:pt x="1275" y="1330"/>
                  </a:lnTo>
                  <a:lnTo>
                    <a:pt x="1164" y="1330"/>
                  </a:lnTo>
                  <a:lnTo>
                    <a:pt x="1081" y="1303"/>
                  </a:lnTo>
                  <a:lnTo>
                    <a:pt x="970" y="1275"/>
                  </a:lnTo>
                  <a:lnTo>
                    <a:pt x="804" y="1136"/>
                  </a:lnTo>
                  <a:lnTo>
                    <a:pt x="638" y="970"/>
                  </a:lnTo>
                  <a:lnTo>
                    <a:pt x="499" y="776"/>
                  </a:lnTo>
                  <a:lnTo>
                    <a:pt x="305" y="360"/>
                  </a:lnTo>
                  <a:close/>
                  <a:moveTo>
                    <a:pt x="139" y="0"/>
                  </a:moveTo>
                  <a:lnTo>
                    <a:pt x="83" y="56"/>
                  </a:lnTo>
                  <a:lnTo>
                    <a:pt x="28" y="139"/>
                  </a:lnTo>
                  <a:lnTo>
                    <a:pt x="28" y="222"/>
                  </a:lnTo>
                  <a:lnTo>
                    <a:pt x="0" y="277"/>
                  </a:lnTo>
                  <a:lnTo>
                    <a:pt x="0" y="360"/>
                  </a:lnTo>
                  <a:lnTo>
                    <a:pt x="139" y="693"/>
                  </a:lnTo>
                  <a:lnTo>
                    <a:pt x="305" y="1026"/>
                  </a:lnTo>
                  <a:lnTo>
                    <a:pt x="416" y="1192"/>
                  </a:lnTo>
                  <a:lnTo>
                    <a:pt x="527" y="1303"/>
                  </a:lnTo>
                  <a:lnTo>
                    <a:pt x="665" y="1441"/>
                  </a:lnTo>
                  <a:lnTo>
                    <a:pt x="832" y="1524"/>
                  </a:lnTo>
                  <a:lnTo>
                    <a:pt x="942" y="1580"/>
                  </a:lnTo>
                  <a:lnTo>
                    <a:pt x="1081" y="1608"/>
                  </a:lnTo>
                  <a:lnTo>
                    <a:pt x="1219" y="1635"/>
                  </a:lnTo>
                  <a:lnTo>
                    <a:pt x="1358" y="1608"/>
                  </a:lnTo>
                  <a:lnTo>
                    <a:pt x="1497" y="1580"/>
                  </a:lnTo>
                  <a:lnTo>
                    <a:pt x="1635" y="1524"/>
                  </a:lnTo>
                  <a:lnTo>
                    <a:pt x="1774" y="1469"/>
                  </a:lnTo>
                  <a:lnTo>
                    <a:pt x="1885" y="1386"/>
                  </a:lnTo>
                  <a:lnTo>
                    <a:pt x="1968" y="1275"/>
                  </a:lnTo>
                  <a:lnTo>
                    <a:pt x="2023" y="1164"/>
                  </a:lnTo>
                  <a:lnTo>
                    <a:pt x="2051" y="1026"/>
                  </a:lnTo>
                  <a:lnTo>
                    <a:pt x="2079" y="915"/>
                  </a:lnTo>
                  <a:lnTo>
                    <a:pt x="2051" y="776"/>
                  </a:lnTo>
                  <a:lnTo>
                    <a:pt x="2023" y="665"/>
                  </a:lnTo>
                  <a:lnTo>
                    <a:pt x="1940" y="527"/>
                  </a:lnTo>
                  <a:lnTo>
                    <a:pt x="1857" y="416"/>
                  </a:lnTo>
                  <a:lnTo>
                    <a:pt x="1691" y="305"/>
                  </a:lnTo>
                  <a:lnTo>
                    <a:pt x="1497" y="194"/>
                  </a:lnTo>
                  <a:lnTo>
                    <a:pt x="1303" y="139"/>
                  </a:lnTo>
                  <a:lnTo>
                    <a:pt x="1109" y="111"/>
                  </a:lnTo>
                  <a:lnTo>
                    <a:pt x="665" y="56"/>
                  </a:lnTo>
                  <a:lnTo>
                    <a:pt x="471" y="56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9"/>
            <p:cNvSpPr/>
            <p:nvPr/>
          </p:nvSpPr>
          <p:spPr>
            <a:xfrm>
              <a:off x="1912453" y="1113932"/>
              <a:ext cx="43170" cy="54403"/>
            </a:xfrm>
            <a:custGeom>
              <a:avLst/>
              <a:gdLst/>
              <a:ahLst/>
              <a:cxnLst/>
              <a:rect l="l" t="t" r="r" b="b"/>
              <a:pathLst>
                <a:path w="1914" h="2412" extrusionOk="0">
                  <a:moveTo>
                    <a:pt x="1414" y="305"/>
                  </a:moveTo>
                  <a:lnTo>
                    <a:pt x="1470" y="665"/>
                  </a:lnTo>
                  <a:lnTo>
                    <a:pt x="1525" y="998"/>
                  </a:lnTo>
                  <a:lnTo>
                    <a:pt x="1525" y="1192"/>
                  </a:lnTo>
                  <a:lnTo>
                    <a:pt x="1497" y="1358"/>
                  </a:lnTo>
                  <a:lnTo>
                    <a:pt x="1470" y="1525"/>
                  </a:lnTo>
                  <a:lnTo>
                    <a:pt x="1387" y="1663"/>
                  </a:lnTo>
                  <a:lnTo>
                    <a:pt x="1276" y="1802"/>
                  </a:lnTo>
                  <a:lnTo>
                    <a:pt x="1165" y="1885"/>
                  </a:lnTo>
                  <a:lnTo>
                    <a:pt x="1026" y="1968"/>
                  </a:lnTo>
                  <a:lnTo>
                    <a:pt x="888" y="1996"/>
                  </a:lnTo>
                  <a:lnTo>
                    <a:pt x="777" y="1996"/>
                  </a:lnTo>
                  <a:lnTo>
                    <a:pt x="638" y="1940"/>
                  </a:lnTo>
                  <a:lnTo>
                    <a:pt x="527" y="1857"/>
                  </a:lnTo>
                  <a:lnTo>
                    <a:pt x="444" y="1691"/>
                  </a:lnTo>
                  <a:lnTo>
                    <a:pt x="417" y="1580"/>
                  </a:lnTo>
                  <a:lnTo>
                    <a:pt x="417" y="1469"/>
                  </a:lnTo>
                  <a:lnTo>
                    <a:pt x="417" y="1358"/>
                  </a:lnTo>
                  <a:lnTo>
                    <a:pt x="444" y="1247"/>
                  </a:lnTo>
                  <a:lnTo>
                    <a:pt x="527" y="1053"/>
                  </a:lnTo>
                  <a:lnTo>
                    <a:pt x="638" y="887"/>
                  </a:lnTo>
                  <a:lnTo>
                    <a:pt x="832" y="721"/>
                  </a:lnTo>
                  <a:lnTo>
                    <a:pt x="999" y="555"/>
                  </a:lnTo>
                  <a:lnTo>
                    <a:pt x="1414" y="305"/>
                  </a:lnTo>
                  <a:close/>
                  <a:moveTo>
                    <a:pt x="1497" y="0"/>
                  </a:moveTo>
                  <a:lnTo>
                    <a:pt x="1082" y="167"/>
                  </a:lnTo>
                  <a:lnTo>
                    <a:pt x="888" y="250"/>
                  </a:lnTo>
                  <a:lnTo>
                    <a:pt x="694" y="361"/>
                  </a:lnTo>
                  <a:lnTo>
                    <a:pt x="527" y="471"/>
                  </a:lnTo>
                  <a:lnTo>
                    <a:pt x="361" y="610"/>
                  </a:lnTo>
                  <a:lnTo>
                    <a:pt x="223" y="776"/>
                  </a:lnTo>
                  <a:lnTo>
                    <a:pt x="112" y="970"/>
                  </a:lnTo>
                  <a:lnTo>
                    <a:pt x="56" y="1137"/>
                  </a:lnTo>
                  <a:lnTo>
                    <a:pt x="29" y="1303"/>
                  </a:lnTo>
                  <a:lnTo>
                    <a:pt x="1" y="1469"/>
                  </a:lnTo>
                  <a:lnTo>
                    <a:pt x="29" y="1635"/>
                  </a:lnTo>
                  <a:lnTo>
                    <a:pt x="56" y="1802"/>
                  </a:lnTo>
                  <a:lnTo>
                    <a:pt x="112" y="1968"/>
                  </a:lnTo>
                  <a:lnTo>
                    <a:pt x="195" y="2107"/>
                  </a:lnTo>
                  <a:lnTo>
                    <a:pt x="333" y="2217"/>
                  </a:lnTo>
                  <a:lnTo>
                    <a:pt x="472" y="2328"/>
                  </a:lnTo>
                  <a:lnTo>
                    <a:pt x="638" y="2384"/>
                  </a:lnTo>
                  <a:lnTo>
                    <a:pt x="805" y="2411"/>
                  </a:lnTo>
                  <a:lnTo>
                    <a:pt x="971" y="2411"/>
                  </a:lnTo>
                  <a:lnTo>
                    <a:pt x="1109" y="2356"/>
                  </a:lnTo>
                  <a:lnTo>
                    <a:pt x="1276" y="2301"/>
                  </a:lnTo>
                  <a:lnTo>
                    <a:pt x="1414" y="2190"/>
                  </a:lnTo>
                  <a:lnTo>
                    <a:pt x="1553" y="2079"/>
                  </a:lnTo>
                  <a:lnTo>
                    <a:pt x="1719" y="1885"/>
                  </a:lnTo>
                  <a:lnTo>
                    <a:pt x="1830" y="1663"/>
                  </a:lnTo>
                  <a:lnTo>
                    <a:pt x="1885" y="1441"/>
                  </a:lnTo>
                  <a:lnTo>
                    <a:pt x="1913" y="1192"/>
                  </a:lnTo>
                  <a:lnTo>
                    <a:pt x="1885" y="943"/>
                  </a:lnTo>
                  <a:lnTo>
                    <a:pt x="1858" y="693"/>
                  </a:lnTo>
                  <a:lnTo>
                    <a:pt x="1775" y="194"/>
                  </a:lnTo>
                  <a:lnTo>
                    <a:pt x="1747" y="139"/>
                  </a:lnTo>
                  <a:lnTo>
                    <a:pt x="1719" y="111"/>
                  </a:lnTo>
                  <a:lnTo>
                    <a:pt x="1664" y="83"/>
                  </a:lnTo>
                  <a:lnTo>
                    <a:pt x="1608" y="56"/>
                  </a:lnTo>
                  <a:lnTo>
                    <a:pt x="1553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9"/>
            <p:cNvSpPr/>
            <p:nvPr/>
          </p:nvSpPr>
          <p:spPr>
            <a:xfrm>
              <a:off x="1916220" y="1453339"/>
              <a:ext cx="34396" cy="13781"/>
            </a:xfrm>
            <a:custGeom>
              <a:avLst/>
              <a:gdLst/>
              <a:ahLst/>
              <a:cxnLst/>
              <a:rect l="l" t="t" r="r" b="b"/>
              <a:pathLst>
                <a:path w="1525" h="611" extrusionOk="0">
                  <a:moveTo>
                    <a:pt x="859" y="0"/>
                  </a:moveTo>
                  <a:lnTo>
                    <a:pt x="665" y="28"/>
                  </a:lnTo>
                  <a:lnTo>
                    <a:pt x="471" y="111"/>
                  </a:lnTo>
                  <a:lnTo>
                    <a:pt x="305" y="194"/>
                  </a:lnTo>
                  <a:lnTo>
                    <a:pt x="139" y="333"/>
                  </a:lnTo>
                  <a:lnTo>
                    <a:pt x="0" y="472"/>
                  </a:lnTo>
                  <a:lnTo>
                    <a:pt x="0" y="527"/>
                  </a:lnTo>
                  <a:lnTo>
                    <a:pt x="28" y="582"/>
                  </a:lnTo>
                  <a:lnTo>
                    <a:pt x="83" y="610"/>
                  </a:lnTo>
                  <a:lnTo>
                    <a:pt x="139" y="582"/>
                  </a:lnTo>
                  <a:lnTo>
                    <a:pt x="277" y="472"/>
                  </a:lnTo>
                  <a:lnTo>
                    <a:pt x="416" y="388"/>
                  </a:lnTo>
                  <a:lnTo>
                    <a:pt x="554" y="333"/>
                  </a:lnTo>
                  <a:lnTo>
                    <a:pt x="721" y="278"/>
                  </a:lnTo>
                  <a:lnTo>
                    <a:pt x="859" y="250"/>
                  </a:lnTo>
                  <a:lnTo>
                    <a:pt x="1026" y="278"/>
                  </a:lnTo>
                  <a:lnTo>
                    <a:pt x="1192" y="278"/>
                  </a:lnTo>
                  <a:lnTo>
                    <a:pt x="1358" y="333"/>
                  </a:lnTo>
                  <a:lnTo>
                    <a:pt x="1469" y="333"/>
                  </a:lnTo>
                  <a:lnTo>
                    <a:pt x="1497" y="278"/>
                  </a:lnTo>
                  <a:lnTo>
                    <a:pt x="1524" y="250"/>
                  </a:lnTo>
                  <a:lnTo>
                    <a:pt x="1524" y="194"/>
                  </a:lnTo>
                  <a:lnTo>
                    <a:pt x="1524" y="139"/>
                  </a:lnTo>
                  <a:lnTo>
                    <a:pt x="1497" y="111"/>
                  </a:lnTo>
                  <a:lnTo>
                    <a:pt x="1441" y="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9"/>
            <p:cNvSpPr/>
            <p:nvPr/>
          </p:nvSpPr>
          <p:spPr>
            <a:xfrm>
              <a:off x="1923099" y="1028290"/>
              <a:ext cx="10014" cy="28149"/>
            </a:xfrm>
            <a:custGeom>
              <a:avLst/>
              <a:gdLst/>
              <a:ahLst/>
              <a:cxnLst/>
              <a:rect l="l" t="t" r="r" b="b"/>
              <a:pathLst>
                <a:path w="444" h="1248" extrusionOk="0">
                  <a:moveTo>
                    <a:pt x="111" y="1"/>
                  </a:moveTo>
                  <a:lnTo>
                    <a:pt x="83" y="28"/>
                  </a:lnTo>
                  <a:lnTo>
                    <a:pt x="55" y="84"/>
                  </a:lnTo>
                  <a:lnTo>
                    <a:pt x="28" y="222"/>
                  </a:lnTo>
                  <a:lnTo>
                    <a:pt x="0" y="361"/>
                  </a:lnTo>
                  <a:lnTo>
                    <a:pt x="0" y="500"/>
                  </a:lnTo>
                  <a:lnTo>
                    <a:pt x="28" y="666"/>
                  </a:lnTo>
                  <a:lnTo>
                    <a:pt x="139" y="943"/>
                  </a:lnTo>
                  <a:lnTo>
                    <a:pt x="249" y="1192"/>
                  </a:lnTo>
                  <a:lnTo>
                    <a:pt x="277" y="1220"/>
                  </a:lnTo>
                  <a:lnTo>
                    <a:pt x="333" y="1248"/>
                  </a:lnTo>
                  <a:lnTo>
                    <a:pt x="388" y="1220"/>
                  </a:lnTo>
                  <a:lnTo>
                    <a:pt x="443" y="1165"/>
                  </a:lnTo>
                  <a:lnTo>
                    <a:pt x="443" y="1137"/>
                  </a:lnTo>
                  <a:lnTo>
                    <a:pt x="443" y="1081"/>
                  </a:lnTo>
                  <a:lnTo>
                    <a:pt x="333" y="832"/>
                  </a:lnTo>
                  <a:lnTo>
                    <a:pt x="277" y="583"/>
                  </a:lnTo>
                  <a:lnTo>
                    <a:pt x="305" y="361"/>
                  </a:lnTo>
                  <a:lnTo>
                    <a:pt x="333" y="112"/>
                  </a:lnTo>
                  <a:lnTo>
                    <a:pt x="305" y="56"/>
                  </a:lnTo>
                  <a:lnTo>
                    <a:pt x="277" y="28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9"/>
            <p:cNvSpPr/>
            <p:nvPr/>
          </p:nvSpPr>
          <p:spPr>
            <a:xfrm>
              <a:off x="1833082" y="1358338"/>
              <a:ext cx="103776" cy="47523"/>
            </a:xfrm>
            <a:custGeom>
              <a:avLst/>
              <a:gdLst/>
              <a:ahLst/>
              <a:cxnLst/>
              <a:rect l="l" t="t" r="r" b="b"/>
              <a:pathLst>
                <a:path w="4601" h="2107" extrusionOk="0">
                  <a:moveTo>
                    <a:pt x="1414" y="0"/>
                  </a:moveTo>
                  <a:lnTo>
                    <a:pt x="1441" y="166"/>
                  </a:lnTo>
                  <a:lnTo>
                    <a:pt x="1441" y="305"/>
                  </a:lnTo>
                  <a:lnTo>
                    <a:pt x="1441" y="471"/>
                  </a:lnTo>
                  <a:lnTo>
                    <a:pt x="1386" y="638"/>
                  </a:lnTo>
                  <a:lnTo>
                    <a:pt x="1331" y="776"/>
                  </a:lnTo>
                  <a:lnTo>
                    <a:pt x="1275" y="915"/>
                  </a:lnTo>
                  <a:lnTo>
                    <a:pt x="1081" y="1192"/>
                  </a:lnTo>
                  <a:lnTo>
                    <a:pt x="859" y="1441"/>
                  </a:lnTo>
                  <a:lnTo>
                    <a:pt x="582" y="1663"/>
                  </a:lnTo>
                  <a:lnTo>
                    <a:pt x="305" y="1829"/>
                  </a:lnTo>
                  <a:lnTo>
                    <a:pt x="0" y="1940"/>
                  </a:lnTo>
                  <a:lnTo>
                    <a:pt x="56" y="2106"/>
                  </a:lnTo>
                  <a:lnTo>
                    <a:pt x="1192" y="1801"/>
                  </a:lnTo>
                  <a:lnTo>
                    <a:pt x="2328" y="1580"/>
                  </a:lnTo>
                  <a:lnTo>
                    <a:pt x="4601" y="1136"/>
                  </a:lnTo>
                  <a:lnTo>
                    <a:pt x="4240" y="998"/>
                  </a:lnTo>
                  <a:lnTo>
                    <a:pt x="4074" y="915"/>
                  </a:lnTo>
                  <a:lnTo>
                    <a:pt x="3936" y="831"/>
                  </a:lnTo>
                  <a:lnTo>
                    <a:pt x="3825" y="721"/>
                  </a:lnTo>
                  <a:lnTo>
                    <a:pt x="3714" y="610"/>
                  </a:lnTo>
                  <a:lnTo>
                    <a:pt x="3631" y="499"/>
                  </a:lnTo>
                  <a:lnTo>
                    <a:pt x="3575" y="360"/>
                  </a:lnTo>
                  <a:lnTo>
                    <a:pt x="3492" y="471"/>
                  </a:lnTo>
                  <a:lnTo>
                    <a:pt x="3381" y="554"/>
                  </a:lnTo>
                  <a:lnTo>
                    <a:pt x="3271" y="638"/>
                  </a:lnTo>
                  <a:lnTo>
                    <a:pt x="3160" y="693"/>
                  </a:lnTo>
                  <a:lnTo>
                    <a:pt x="3021" y="721"/>
                  </a:lnTo>
                  <a:lnTo>
                    <a:pt x="2910" y="748"/>
                  </a:lnTo>
                  <a:lnTo>
                    <a:pt x="2772" y="748"/>
                  </a:lnTo>
                  <a:lnTo>
                    <a:pt x="2633" y="721"/>
                  </a:lnTo>
                  <a:lnTo>
                    <a:pt x="2495" y="693"/>
                  </a:lnTo>
                  <a:lnTo>
                    <a:pt x="2384" y="638"/>
                  </a:lnTo>
                  <a:lnTo>
                    <a:pt x="2273" y="582"/>
                  </a:lnTo>
                  <a:lnTo>
                    <a:pt x="2162" y="499"/>
                  </a:lnTo>
                  <a:lnTo>
                    <a:pt x="2051" y="416"/>
                  </a:lnTo>
                  <a:lnTo>
                    <a:pt x="1968" y="305"/>
                  </a:lnTo>
                  <a:lnTo>
                    <a:pt x="1913" y="166"/>
                  </a:lnTo>
                  <a:lnTo>
                    <a:pt x="1857" y="28"/>
                  </a:lnTo>
                  <a:lnTo>
                    <a:pt x="1635" y="28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9"/>
            <p:cNvSpPr/>
            <p:nvPr/>
          </p:nvSpPr>
          <p:spPr>
            <a:xfrm>
              <a:off x="1910581" y="1027659"/>
              <a:ext cx="7533" cy="24405"/>
            </a:xfrm>
            <a:custGeom>
              <a:avLst/>
              <a:gdLst/>
              <a:ahLst/>
              <a:cxnLst/>
              <a:rect l="l" t="t" r="r" b="b"/>
              <a:pathLst>
                <a:path w="334" h="1082" extrusionOk="0">
                  <a:moveTo>
                    <a:pt x="139" y="1"/>
                  </a:moveTo>
                  <a:lnTo>
                    <a:pt x="84" y="29"/>
                  </a:lnTo>
                  <a:lnTo>
                    <a:pt x="56" y="56"/>
                  </a:lnTo>
                  <a:lnTo>
                    <a:pt x="29" y="112"/>
                  </a:lnTo>
                  <a:lnTo>
                    <a:pt x="1" y="334"/>
                  </a:lnTo>
                  <a:lnTo>
                    <a:pt x="29" y="583"/>
                  </a:lnTo>
                  <a:lnTo>
                    <a:pt x="84" y="805"/>
                  </a:lnTo>
                  <a:lnTo>
                    <a:pt x="167" y="1026"/>
                  </a:lnTo>
                  <a:lnTo>
                    <a:pt x="222" y="1082"/>
                  </a:lnTo>
                  <a:lnTo>
                    <a:pt x="278" y="1082"/>
                  </a:lnTo>
                  <a:lnTo>
                    <a:pt x="333" y="1026"/>
                  </a:lnTo>
                  <a:lnTo>
                    <a:pt x="333" y="971"/>
                  </a:lnTo>
                  <a:lnTo>
                    <a:pt x="306" y="749"/>
                  </a:lnTo>
                  <a:lnTo>
                    <a:pt x="306" y="555"/>
                  </a:lnTo>
                  <a:lnTo>
                    <a:pt x="333" y="140"/>
                  </a:lnTo>
                  <a:lnTo>
                    <a:pt x="306" y="84"/>
                  </a:lnTo>
                  <a:lnTo>
                    <a:pt x="306" y="56"/>
                  </a:lnTo>
                  <a:lnTo>
                    <a:pt x="250" y="29"/>
                  </a:lnTo>
                  <a:lnTo>
                    <a:pt x="195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9"/>
            <p:cNvSpPr/>
            <p:nvPr/>
          </p:nvSpPr>
          <p:spPr>
            <a:xfrm>
              <a:off x="1691820" y="1333324"/>
              <a:ext cx="198168" cy="60650"/>
            </a:xfrm>
            <a:custGeom>
              <a:avLst/>
              <a:gdLst/>
              <a:ahLst/>
              <a:cxnLst/>
              <a:rect l="l" t="t" r="r" b="b"/>
              <a:pathLst>
                <a:path w="8786" h="2689" extrusionOk="0">
                  <a:moveTo>
                    <a:pt x="6513" y="1026"/>
                  </a:moveTo>
                  <a:lnTo>
                    <a:pt x="6568" y="1054"/>
                  </a:lnTo>
                  <a:lnTo>
                    <a:pt x="6596" y="1109"/>
                  </a:lnTo>
                  <a:lnTo>
                    <a:pt x="6596" y="1165"/>
                  </a:lnTo>
                  <a:lnTo>
                    <a:pt x="6540" y="1275"/>
                  </a:lnTo>
                  <a:lnTo>
                    <a:pt x="6457" y="1359"/>
                  </a:lnTo>
                  <a:lnTo>
                    <a:pt x="6263" y="1525"/>
                  </a:lnTo>
                  <a:lnTo>
                    <a:pt x="6042" y="1636"/>
                  </a:lnTo>
                  <a:lnTo>
                    <a:pt x="5820" y="1691"/>
                  </a:lnTo>
                  <a:lnTo>
                    <a:pt x="5737" y="1691"/>
                  </a:lnTo>
                  <a:lnTo>
                    <a:pt x="5709" y="1636"/>
                  </a:lnTo>
                  <a:lnTo>
                    <a:pt x="5709" y="1580"/>
                  </a:lnTo>
                  <a:lnTo>
                    <a:pt x="5765" y="1525"/>
                  </a:lnTo>
                  <a:lnTo>
                    <a:pt x="5959" y="1442"/>
                  </a:lnTo>
                  <a:lnTo>
                    <a:pt x="6125" y="1331"/>
                  </a:lnTo>
                  <a:lnTo>
                    <a:pt x="6430" y="1054"/>
                  </a:lnTo>
                  <a:lnTo>
                    <a:pt x="6513" y="1026"/>
                  </a:lnTo>
                  <a:close/>
                  <a:moveTo>
                    <a:pt x="6790" y="1331"/>
                  </a:moveTo>
                  <a:lnTo>
                    <a:pt x="6845" y="1386"/>
                  </a:lnTo>
                  <a:lnTo>
                    <a:pt x="6873" y="1469"/>
                  </a:lnTo>
                  <a:lnTo>
                    <a:pt x="6790" y="1663"/>
                  </a:lnTo>
                  <a:lnTo>
                    <a:pt x="6679" y="1857"/>
                  </a:lnTo>
                  <a:lnTo>
                    <a:pt x="6513" y="1996"/>
                  </a:lnTo>
                  <a:lnTo>
                    <a:pt x="6347" y="2107"/>
                  </a:lnTo>
                  <a:lnTo>
                    <a:pt x="6125" y="2190"/>
                  </a:lnTo>
                  <a:lnTo>
                    <a:pt x="5903" y="2245"/>
                  </a:lnTo>
                  <a:lnTo>
                    <a:pt x="5709" y="2245"/>
                  </a:lnTo>
                  <a:lnTo>
                    <a:pt x="5487" y="2218"/>
                  </a:lnTo>
                  <a:lnTo>
                    <a:pt x="5460" y="2190"/>
                  </a:lnTo>
                  <a:lnTo>
                    <a:pt x="5432" y="2134"/>
                  </a:lnTo>
                  <a:lnTo>
                    <a:pt x="5460" y="2107"/>
                  </a:lnTo>
                  <a:lnTo>
                    <a:pt x="5515" y="2079"/>
                  </a:lnTo>
                  <a:lnTo>
                    <a:pt x="5681" y="2051"/>
                  </a:lnTo>
                  <a:lnTo>
                    <a:pt x="5875" y="2024"/>
                  </a:lnTo>
                  <a:lnTo>
                    <a:pt x="6042" y="1968"/>
                  </a:lnTo>
                  <a:lnTo>
                    <a:pt x="6180" y="1885"/>
                  </a:lnTo>
                  <a:lnTo>
                    <a:pt x="6347" y="1774"/>
                  </a:lnTo>
                  <a:lnTo>
                    <a:pt x="6457" y="1663"/>
                  </a:lnTo>
                  <a:lnTo>
                    <a:pt x="6651" y="1386"/>
                  </a:lnTo>
                  <a:lnTo>
                    <a:pt x="6734" y="1331"/>
                  </a:lnTo>
                  <a:close/>
                  <a:moveTo>
                    <a:pt x="8785" y="1"/>
                  </a:moveTo>
                  <a:lnTo>
                    <a:pt x="7538" y="139"/>
                  </a:lnTo>
                  <a:lnTo>
                    <a:pt x="6263" y="222"/>
                  </a:lnTo>
                  <a:lnTo>
                    <a:pt x="5016" y="278"/>
                  </a:lnTo>
                  <a:lnTo>
                    <a:pt x="3769" y="278"/>
                  </a:lnTo>
                  <a:lnTo>
                    <a:pt x="2190" y="250"/>
                  </a:lnTo>
                  <a:lnTo>
                    <a:pt x="1247" y="222"/>
                  </a:lnTo>
                  <a:lnTo>
                    <a:pt x="250" y="167"/>
                  </a:lnTo>
                  <a:lnTo>
                    <a:pt x="166" y="250"/>
                  </a:lnTo>
                  <a:lnTo>
                    <a:pt x="83" y="333"/>
                  </a:lnTo>
                  <a:lnTo>
                    <a:pt x="28" y="444"/>
                  </a:lnTo>
                  <a:lnTo>
                    <a:pt x="0" y="583"/>
                  </a:lnTo>
                  <a:lnTo>
                    <a:pt x="0" y="693"/>
                  </a:lnTo>
                  <a:lnTo>
                    <a:pt x="0" y="804"/>
                  </a:lnTo>
                  <a:lnTo>
                    <a:pt x="56" y="915"/>
                  </a:lnTo>
                  <a:lnTo>
                    <a:pt x="139" y="998"/>
                  </a:lnTo>
                  <a:lnTo>
                    <a:pt x="250" y="1054"/>
                  </a:lnTo>
                  <a:lnTo>
                    <a:pt x="360" y="1081"/>
                  </a:lnTo>
                  <a:lnTo>
                    <a:pt x="499" y="1081"/>
                  </a:lnTo>
                  <a:lnTo>
                    <a:pt x="610" y="1054"/>
                  </a:lnTo>
                  <a:lnTo>
                    <a:pt x="721" y="998"/>
                  </a:lnTo>
                  <a:lnTo>
                    <a:pt x="804" y="943"/>
                  </a:lnTo>
                  <a:lnTo>
                    <a:pt x="942" y="777"/>
                  </a:lnTo>
                  <a:lnTo>
                    <a:pt x="998" y="749"/>
                  </a:lnTo>
                  <a:lnTo>
                    <a:pt x="1053" y="749"/>
                  </a:lnTo>
                  <a:lnTo>
                    <a:pt x="1109" y="804"/>
                  </a:lnTo>
                  <a:lnTo>
                    <a:pt x="1136" y="860"/>
                  </a:lnTo>
                  <a:lnTo>
                    <a:pt x="1136" y="915"/>
                  </a:lnTo>
                  <a:lnTo>
                    <a:pt x="1164" y="971"/>
                  </a:lnTo>
                  <a:lnTo>
                    <a:pt x="1192" y="1165"/>
                  </a:lnTo>
                  <a:lnTo>
                    <a:pt x="1247" y="1359"/>
                  </a:lnTo>
                  <a:lnTo>
                    <a:pt x="1330" y="1553"/>
                  </a:lnTo>
                  <a:lnTo>
                    <a:pt x="1441" y="1747"/>
                  </a:lnTo>
                  <a:lnTo>
                    <a:pt x="1580" y="1885"/>
                  </a:lnTo>
                  <a:lnTo>
                    <a:pt x="1746" y="2024"/>
                  </a:lnTo>
                  <a:lnTo>
                    <a:pt x="1940" y="2134"/>
                  </a:lnTo>
                  <a:lnTo>
                    <a:pt x="2134" y="2190"/>
                  </a:lnTo>
                  <a:lnTo>
                    <a:pt x="2356" y="2218"/>
                  </a:lnTo>
                  <a:lnTo>
                    <a:pt x="2550" y="2190"/>
                  </a:lnTo>
                  <a:lnTo>
                    <a:pt x="2744" y="2134"/>
                  </a:lnTo>
                  <a:lnTo>
                    <a:pt x="2910" y="2024"/>
                  </a:lnTo>
                  <a:lnTo>
                    <a:pt x="3076" y="1913"/>
                  </a:lnTo>
                  <a:lnTo>
                    <a:pt x="3215" y="1774"/>
                  </a:lnTo>
                  <a:lnTo>
                    <a:pt x="3464" y="1442"/>
                  </a:lnTo>
                  <a:lnTo>
                    <a:pt x="3520" y="1386"/>
                  </a:lnTo>
                  <a:lnTo>
                    <a:pt x="3575" y="1359"/>
                  </a:lnTo>
                  <a:lnTo>
                    <a:pt x="3631" y="1359"/>
                  </a:lnTo>
                  <a:lnTo>
                    <a:pt x="3686" y="1386"/>
                  </a:lnTo>
                  <a:lnTo>
                    <a:pt x="3741" y="1414"/>
                  </a:lnTo>
                  <a:lnTo>
                    <a:pt x="3769" y="1442"/>
                  </a:lnTo>
                  <a:lnTo>
                    <a:pt x="3797" y="1525"/>
                  </a:lnTo>
                  <a:lnTo>
                    <a:pt x="3797" y="1580"/>
                  </a:lnTo>
                  <a:lnTo>
                    <a:pt x="3769" y="1636"/>
                  </a:lnTo>
                  <a:lnTo>
                    <a:pt x="3852" y="1774"/>
                  </a:lnTo>
                  <a:lnTo>
                    <a:pt x="3963" y="1913"/>
                  </a:lnTo>
                  <a:lnTo>
                    <a:pt x="4074" y="2051"/>
                  </a:lnTo>
                  <a:lnTo>
                    <a:pt x="4185" y="2162"/>
                  </a:lnTo>
                  <a:lnTo>
                    <a:pt x="4462" y="2356"/>
                  </a:lnTo>
                  <a:lnTo>
                    <a:pt x="4767" y="2522"/>
                  </a:lnTo>
                  <a:lnTo>
                    <a:pt x="5099" y="2633"/>
                  </a:lnTo>
                  <a:lnTo>
                    <a:pt x="5460" y="2689"/>
                  </a:lnTo>
                  <a:lnTo>
                    <a:pt x="5792" y="2689"/>
                  </a:lnTo>
                  <a:lnTo>
                    <a:pt x="6125" y="2633"/>
                  </a:lnTo>
                  <a:lnTo>
                    <a:pt x="6430" y="2522"/>
                  </a:lnTo>
                  <a:lnTo>
                    <a:pt x="6651" y="2356"/>
                  </a:lnTo>
                  <a:lnTo>
                    <a:pt x="6845" y="2190"/>
                  </a:lnTo>
                  <a:lnTo>
                    <a:pt x="7012" y="1968"/>
                  </a:lnTo>
                  <a:lnTo>
                    <a:pt x="7122" y="1719"/>
                  </a:lnTo>
                  <a:lnTo>
                    <a:pt x="7178" y="1469"/>
                  </a:lnTo>
                  <a:lnTo>
                    <a:pt x="7233" y="1165"/>
                  </a:lnTo>
                  <a:lnTo>
                    <a:pt x="7261" y="887"/>
                  </a:lnTo>
                  <a:lnTo>
                    <a:pt x="7289" y="804"/>
                  </a:lnTo>
                  <a:lnTo>
                    <a:pt x="7316" y="777"/>
                  </a:lnTo>
                  <a:lnTo>
                    <a:pt x="7289" y="721"/>
                  </a:lnTo>
                  <a:lnTo>
                    <a:pt x="7289" y="666"/>
                  </a:lnTo>
                  <a:lnTo>
                    <a:pt x="7316" y="610"/>
                  </a:lnTo>
                  <a:lnTo>
                    <a:pt x="7372" y="583"/>
                  </a:lnTo>
                  <a:lnTo>
                    <a:pt x="7427" y="610"/>
                  </a:lnTo>
                  <a:lnTo>
                    <a:pt x="7649" y="721"/>
                  </a:lnTo>
                  <a:lnTo>
                    <a:pt x="7760" y="777"/>
                  </a:lnTo>
                  <a:lnTo>
                    <a:pt x="7871" y="777"/>
                  </a:lnTo>
                  <a:lnTo>
                    <a:pt x="7982" y="804"/>
                  </a:lnTo>
                  <a:lnTo>
                    <a:pt x="8120" y="777"/>
                  </a:lnTo>
                  <a:lnTo>
                    <a:pt x="8231" y="749"/>
                  </a:lnTo>
                  <a:lnTo>
                    <a:pt x="8342" y="693"/>
                  </a:lnTo>
                  <a:lnTo>
                    <a:pt x="8508" y="555"/>
                  </a:lnTo>
                  <a:lnTo>
                    <a:pt x="8619" y="389"/>
                  </a:lnTo>
                  <a:lnTo>
                    <a:pt x="8702" y="195"/>
                  </a:lnTo>
                  <a:lnTo>
                    <a:pt x="8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9"/>
            <p:cNvSpPr/>
            <p:nvPr/>
          </p:nvSpPr>
          <p:spPr>
            <a:xfrm>
              <a:off x="1814316" y="1363322"/>
              <a:ext cx="32547" cy="20660"/>
            </a:xfrm>
            <a:custGeom>
              <a:avLst/>
              <a:gdLst/>
              <a:ahLst/>
              <a:cxnLst/>
              <a:rect l="l" t="t" r="r" b="b"/>
              <a:pathLst>
                <a:path w="1443" h="916" extrusionOk="0">
                  <a:moveTo>
                    <a:pt x="1303" y="1"/>
                  </a:moveTo>
                  <a:lnTo>
                    <a:pt x="1220" y="56"/>
                  </a:lnTo>
                  <a:lnTo>
                    <a:pt x="1026" y="333"/>
                  </a:lnTo>
                  <a:lnTo>
                    <a:pt x="916" y="444"/>
                  </a:lnTo>
                  <a:lnTo>
                    <a:pt x="749" y="555"/>
                  </a:lnTo>
                  <a:lnTo>
                    <a:pt x="611" y="638"/>
                  </a:lnTo>
                  <a:lnTo>
                    <a:pt x="444" y="694"/>
                  </a:lnTo>
                  <a:lnTo>
                    <a:pt x="250" y="721"/>
                  </a:lnTo>
                  <a:lnTo>
                    <a:pt x="84" y="749"/>
                  </a:lnTo>
                  <a:lnTo>
                    <a:pt x="29" y="777"/>
                  </a:lnTo>
                  <a:lnTo>
                    <a:pt x="1" y="804"/>
                  </a:lnTo>
                  <a:lnTo>
                    <a:pt x="29" y="860"/>
                  </a:lnTo>
                  <a:lnTo>
                    <a:pt x="56" y="888"/>
                  </a:lnTo>
                  <a:lnTo>
                    <a:pt x="278" y="915"/>
                  </a:lnTo>
                  <a:lnTo>
                    <a:pt x="472" y="915"/>
                  </a:lnTo>
                  <a:lnTo>
                    <a:pt x="694" y="860"/>
                  </a:lnTo>
                  <a:lnTo>
                    <a:pt x="916" y="777"/>
                  </a:lnTo>
                  <a:lnTo>
                    <a:pt x="1082" y="666"/>
                  </a:lnTo>
                  <a:lnTo>
                    <a:pt x="1248" y="527"/>
                  </a:lnTo>
                  <a:lnTo>
                    <a:pt x="1359" y="333"/>
                  </a:lnTo>
                  <a:lnTo>
                    <a:pt x="1442" y="139"/>
                  </a:lnTo>
                  <a:lnTo>
                    <a:pt x="1414" y="56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9"/>
            <p:cNvSpPr/>
            <p:nvPr/>
          </p:nvSpPr>
          <p:spPr>
            <a:xfrm>
              <a:off x="1820586" y="1356443"/>
              <a:ext cx="20006" cy="15044"/>
            </a:xfrm>
            <a:custGeom>
              <a:avLst/>
              <a:gdLst/>
              <a:ahLst/>
              <a:cxnLst/>
              <a:rect l="l" t="t" r="r" b="b"/>
              <a:pathLst>
                <a:path w="887" h="667" extrusionOk="0">
                  <a:moveTo>
                    <a:pt x="804" y="1"/>
                  </a:moveTo>
                  <a:lnTo>
                    <a:pt x="721" y="29"/>
                  </a:lnTo>
                  <a:lnTo>
                    <a:pt x="416" y="306"/>
                  </a:lnTo>
                  <a:lnTo>
                    <a:pt x="250" y="417"/>
                  </a:lnTo>
                  <a:lnTo>
                    <a:pt x="56" y="500"/>
                  </a:lnTo>
                  <a:lnTo>
                    <a:pt x="0" y="555"/>
                  </a:lnTo>
                  <a:lnTo>
                    <a:pt x="0" y="611"/>
                  </a:lnTo>
                  <a:lnTo>
                    <a:pt x="28" y="666"/>
                  </a:lnTo>
                  <a:lnTo>
                    <a:pt x="111" y="666"/>
                  </a:lnTo>
                  <a:lnTo>
                    <a:pt x="333" y="611"/>
                  </a:lnTo>
                  <a:lnTo>
                    <a:pt x="554" y="500"/>
                  </a:lnTo>
                  <a:lnTo>
                    <a:pt x="748" y="334"/>
                  </a:lnTo>
                  <a:lnTo>
                    <a:pt x="831" y="250"/>
                  </a:lnTo>
                  <a:lnTo>
                    <a:pt x="887" y="140"/>
                  </a:lnTo>
                  <a:lnTo>
                    <a:pt x="887" y="84"/>
                  </a:lnTo>
                  <a:lnTo>
                    <a:pt x="859" y="29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9"/>
            <p:cNvSpPr/>
            <p:nvPr/>
          </p:nvSpPr>
          <p:spPr>
            <a:xfrm>
              <a:off x="1655552" y="1377712"/>
              <a:ext cx="178793" cy="76890"/>
            </a:xfrm>
            <a:custGeom>
              <a:avLst/>
              <a:gdLst/>
              <a:ahLst/>
              <a:cxnLst/>
              <a:rect l="l" t="t" r="r" b="b"/>
              <a:pathLst>
                <a:path w="7927" h="3409" extrusionOk="0">
                  <a:moveTo>
                    <a:pt x="5239" y="0"/>
                  </a:moveTo>
                  <a:lnTo>
                    <a:pt x="5100" y="166"/>
                  </a:lnTo>
                  <a:lnTo>
                    <a:pt x="4906" y="333"/>
                  </a:lnTo>
                  <a:lnTo>
                    <a:pt x="4712" y="444"/>
                  </a:lnTo>
                  <a:lnTo>
                    <a:pt x="4490" y="554"/>
                  </a:lnTo>
                  <a:lnTo>
                    <a:pt x="4490" y="610"/>
                  </a:lnTo>
                  <a:lnTo>
                    <a:pt x="4435" y="832"/>
                  </a:lnTo>
                  <a:lnTo>
                    <a:pt x="4324" y="1053"/>
                  </a:lnTo>
                  <a:lnTo>
                    <a:pt x="4186" y="1220"/>
                  </a:lnTo>
                  <a:lnTo>
                    <a:pt x="3992" y="1386"/>
                  </a:lnTo>
                  <a:lnTo>
                    <a:pt x="3798" y="1497"/>
                  </a:lnTo>
                  <a:lnTo>
                    <a:pt x="3576" y="1580"/>
                  </a:lnTo>
                  <a:lnTo>
                    <a:pt x="3326" y="1608"/>
                  </a:lnTo>
                  <a:lnTo>
                    <a:pt x="3105" y="1608"/>
                  </a:lnTo>
                  <a:lnTo>
                    <a:pt x="2911" y="1552"/>
                  </a:lnTo>
                  <a:lnTo>
                    <a:pt x="2717" y="1469"/>
                  </a:lnTo>
                  <a:lnTo>
                    <a:pt x="2578" y="1386"/>
                  </a:lnTo>
                  <a:lnTo>
                    <a:pt x="2440" y="1275"/>
                  </a:lnTo>
                  <a:lnTo>
                    <a:pt x="2301" y="1136"/>
                  </a:lnTo>
                  <a:lnTo>
                    <a:pt x="2190" y="970"/>
                  </a:lnTo>
                  <a:lnTo>
                    <a:pt x="2107" y="804"/>
                  </a:lnTo>
                  <a:lnTo>
                    <a:pt x="2052" y="638"/>
                  </a:lnTo>
                  <a:lnTo>
                    <a:pt x="1858" y="638"/>
                  </a:lnTo>
                  <a:lnTo>
                    <a:pt x="1691" y="610"/>
                  </a:lnTo>
                  <a:lnTo>
                    <a:pt x="1553" y="554"/>
                  </a:lnTo>
                  <a:lnTo>
                    <a:pt x="1386" y="471"/>
                  </a:lnTo>
                  <a:lnTo>
                    <a:pt x="1276" y="610"/>
                  </a:lnTo>
                  <a:lnTo>
                    <a:pt x="1137" y="748"/>
                  </a:lnTo>
                  <a:lnTo>
                    <a:pt x="971" y="887"/>
                  </a:lnTo>
                  <a:lnTo>
                    <a:pt x="805" y="970"/>
                  </a:lnTo>
                  <a:lnTo>
                    <a:pt x="611" y="1081"/>
                  </a:lnTo>
                  <a:lnTo>
                    <a:pt x="417" y="1136"/>
                  </a:lnTo>
                  <a:lnTo>
                    <a:pt x="1" y="1247"/>
                  </a:lnTo>
                  <a:lnTo>
                    <a:pt x="777" y="1635"/>
                  </a:lnTo>
                  <a:lnTo>
                    <a:pt x="1165" y="1857"/>
                  </a:lnTo>
                  <a:lnTo>
                    <a:pt x="1525" y="2106"/>
                  </a:lnTo>
                  <a:lnTo>
                    <a:pt x="1858" y="2356"/>
                  </a:lnTo>
                  <a:lnTo>
                    <a:pt x="2190" y="2633"/>
                  </a:lnTo>
                  <a:lnTo>
                    <a:pt x="2523" y="2938"/>
                  </a:lnTo>
                  <a:lnTo>
                    <a:pt x="2800" y="3243"/>
                  </a:lnTo>
                  <a:lnTo>
                    <a:pt x="2911" y="3243"/>
                  </a:lnTo>
                  <a:lnTo>
                    <a:pt x="2938" y="3298"/>
                  </a:lnTo>
                  <a:lnTo>
                    <a:pt x="2966" y="3353"/>
                  </a:lnTo>
                  <a:lnTo>
                    <a:pt x="2966" y="3409"/>
                  </a:lnTo>
                  <a:lnTo>
                    <a:pt x="3548" y="3049"/>
                  </a:lnTo>
                  <a:lnTo>
                    <a:pt x="4130" y="2716"/>
                  </a:lnTo>
                  <a:lnTo>
                    <a:pt x="4712" y="2411"/>
                  </a:lnTo>
                  <a:lnTo>
                    <a:pt x="5349" y="2134"/>
                  </a:lnTo>
                  <a:lnTo>
                    <a:pt x="5959" y="1857"/>
                  </a:lnTo>
                  <a:lnTo>
                    <a:pt x="6597" y="1635"/>
                  </a:lnTo>
                  <a:lnTo>
                    <a:pt x="7262" y="1441"/>
                  </a:lnTo>
                  <a:lnTo>
                    <a:pt x="7927" y="1247"/>
                  </a:lnTo>
                  <a:lnTo>
                    <a:pt x="7871" y="1081"/>
                  </a:lnTo>
                  <a:lnTo>
                    <a:pt x="7733" y="1136"/>
                  </a:lnTo>
                  <a:lnTo>
                    <a:pt x="7373" y="1164"/>
                  </a:lnTo>
                  <a:lnTo>
                    <a:pt x="7012" y="1136"/>
                  </a:lnTo>
                  <a:lnTo>
                    <a:pt x="6652" y="1081"/>
                  </a:lnTo>
                  <a:lnTo>
                    <a:pt x="6292" y="942"/>
                  </a:lnTo>
                  <a:lnTo>
                    <a:pt x="5959" y="776"/>
                  </a:lnTo>
                  <a:lnTo>
                    <a:pt x="5654" y="554"/>
                  </a:lnTo>
                  <a:lnTo>
                    <a:pt x="5543" y="444"/>
                  </a:lnTo>
                  <a:lnTo>
                    <a:pt x="5433" y="305"/>
                  </a:lnTo>
                  <a:lnTo>
                    <a:pt x="5322" y="139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9"/>
            <p:cNvSpPr/>
            <p:nvPr/>
          </p:nvSpPr>
          <p:spPr>
            <a:xfrm>
              <a:off x="1741824" y="1045793"/>
              <a:ext cx="40013" cy="40035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333" y="361"/>
                  </a:moveTo>
                  <a:lnTo>
                    <a:pt x="582" y="389"/>
                  </a:lnTo>
                  <a:lnTo>
                    <a:pt x="832" y="416"/>
                  </a:lnTo>
                  <a:lnTo>
                    <a:pt x="1053" y="499"/>
                  </a:lnTo>
                  <a:lnTo>
                    <a:pt x="1136" y="555"/>
                  </a:lnTo>
                  <a:lnTo>
                    <a:pt x="1247" y="638"/>
                  </a:lnTo>
                  <a:lnTo>
                    <a:pt x="1330" y="749"/>
                  </a:lnTo>
                  <a:lnTo>
                    <a:pt x="1386" y="860"/>
                  </a:lnTo>
                  <a:lnTo>
                    <a:pt x="1414" y="998"/>
                  </a:lnTo>
                  <a:lnTo>
                    <a:pt x="1414" y="1109"/>
                  </a:lnTo>
                  <a:lnTo>
                    <a:pt x="1386" y="1220"/>
                  </a:lnTo>
                  <a:lnTo>
                    <a:pt x="1303" y="1303"/>
                  </a:lnTo>
                  <a:lnTo>
                    <a:pt x="1192" y="1386"/>
                  </a:lnTo>
                  <a:lnTo>
                    <a:pt x="1053" y="1414"/>
                  </a:lnTo>
                  <a:lnTo>
                    <a:pt x="832" y="1386"/>
                  </a:lnTo>
                  <a:lnTo>
                    <a:pt x="665" y="1331"/>
                  </a:lnTo>
                  <a:lnTo>
                    <a:pt x="555" y="1220"/>
                  </a:lnTo>
                  <a:lnTo>
                    <a:pt x="444" y="1081"/>
                  </a:lnTo>
                  <a:lnTo>
                    <a:pt x="388" y="915"/>
                  </a:lnTo>
                  <a:lnTo>
                    <a:pt x="333" y="721"/>
                  </a:lnTo>
                  <a:lnTo>
                    <a:pt x="333" y="527"/>
                  </a:lnTo>
                  <a:lnTo>
                    <a:pt x="333" y="361"/>
                  </a:lnTo>
                  <a:close/>
                  <a:moveTo>
                    <a:pt x="139" y="1"/>
                  </a:moveTo>
                  <a:lnTo>
                    <a:pt x="83" y="84"/>
                  </a:lnTo>
                  <a:lnTo>
                    <a:pt x="83" y="139"/>
                  </a:lnTo>
                  <a:lnTo>
                    <a:pt x="83" y="222"/>
                  </a:lnTo>
                  <a:lnTo>
                    <a:pt x="28" y="361"/>
                  </a:lnTo>
                  <a:lnTo>
                    <a:pt x="0" y="527"/>
                  </a:lnTo>
                  <a:lnTo>
                    <a:pt x="0" y="666"/>
                  </a:lnTo>
                  <a:lnTo>
                    <a:pt x="0" y="804"/>
                  </a:lnTo>
                  <a:lnTo>
                    <a:pt x="28" y="943"/>
                  </a:lnTo>
                  <a:lnTo>
                    <a:pt x="83" y="1081"/>
                  </a:lnTo>
                  <a:lnTo>
                    <a:pt x="139" y="1220"/>
                  </a:lnTo>
                  <a:lnTo>
                    <a:pt x="222" y="1359"/>
                  </a:lnTo>
                  <a:lnTo>
                    <a:pt x="333" y="1469"/>
                  </a:lnTo>
                  <a:lnTo>
                    <a:pt x="444" y="1553"/>
                  </a:lnTo>
                  <a:lnTo>
                    <a:pt x="555" y="1636"/>
                  </a:lnTo>
                  <a:lnTo>
                    <a:pt x="693" y="1691"/>
                  </a:lnTo>
                  <a:lnTo>
                    <a:pt x="832" y="1747"/>
                  </a:lnTo>
                  <a:lnTo>
                    <a:pt x="970" y="1774"/>
                  </a:lnTo>
                  <a:lnTo>
                    <a:pt x="1136" y="1747"/>
                  </a:lnTo>
                  <a:lnTo>
                    <a:pt x="1303" y="1719"/>
                  </a:lnTo>
                  <a:lnTo>
                    <a:pt x="1469" y="1636"/>
                  </a:lnTo>
                  <a:lnTo>
                    <a:pt x="1580" y="1553"/>
                  </a:lnTo>
                  <a:lnTo>
                    <a:pt x="1691" y="1414"/>
                  </a:lnTo>
                  <a:lnTo>
                    <a:pt x="1746" y="1275"/>
                  </a:lnTo>
                  <a:lnTo>
                    <a:pt x="1774" y="1109"/>
                  </a:lnTo>
                  <a:lnTo>
                    <a:pt x="1774" y="943"/>
                  </a:lnTo>
                  <a:lnTo>
                    <a:pt x="1746" y="804"/>
                  </a:lnTo>
                  <a:lnTo>
                    <a:pt x="1663" y="638"/>
                  </a:lnTo>
                  <a:lnTo>
                    <a:pt x="1552" y="444"/>
                  </a:lnTo>
                  <a:lnTo>
                    <a:pt x="1414" y="305"/>
                  </a:lnTo>
                  <a:lnTo>
                    <a:pt x="1247" y="195"/>
                  </a:lnTo>
                  <a:lnTo>
                    <a:pt x="1053" y="112"/>
                  </a:lnTo>
                  <a:lnTo>
                    <a:pt x="859" y="56"/>
                  </a:lnTo>
                  <a:lnTo>
                    <a:pt x="638" y="28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9"/>
            <p:cNvSpPr/>
            <p:nvPr/>
          </p:nvSpPr>
          <p:spPr>
            <a:xfrm>
              <a:off x="1707451" y="1378953"/>
              <a:ext cx="41276" cy="27517"/>
            </a:xfrm>
            <a:custGeom>
              <a:avLst/>
              <a:gdLst/>
              <a:ahLst/>
              <a:cxnLst/>
              <a:rect l="l" t="t" r="r" b="b"/>
              <a:pathLst>
                <a:path w="1830" h="1220" extrusionOk="0">
                  <a:moveTo>
                    <a:pt x="527" y="1"/>
                  </a:moveTo>
                  <a:lnTo>
                    <a:pt x="443" y="167"/>
                  </a:lnTo>
                  <a:lnTo>
                    <a:pt x="305" y="305"/>
                  </a:lnTo>
                  <a:lnTo>
                    <a:pt x="166" y="416"/>
                  </a:lnTo>
                  <a:lnTo>
                    <a:pt x="0" y="499"/>
                  </a:lnTo>
                  <a:lnTo>
                    <a:pt x="111" y="749"/>
                  </a:lnTo>
                  <a:lnTo>
                    <a:pt x="305" y="943"/>
                  </a:lnTo>
                  <a:lnTo>
                    <a:pt x="388" y="1026"/>
                  </a:lnTo>
                  <a:lnTo>
                    <a:pt x="499" y="1109"/>
                  </a:lnTo>
                  <a:lnTo>
                    <a:pt x="637" y="1165"/>
                  </a:lnTo>
                  <a:lnTo>
                    <a:pt x="776" y="1220"/>
                  </a:lnTo>
                  <a:lnTo>
                    <a:pt x="1109" y="1220"/>
                  </a:lnTo>
                  <a:lnTo>
                    <a:pt x="1275" y="1165"/>
                  </a:lnTo>
                  <a:lnTo>
                    <a:pt x="1413" y="1109"/>
                  </a:lnTo>
                  <a:lnTo>
                    <a:pt x="1552" y="998"/>
                  </a:lnTo>
                  <a:lnTo>
                    <a:pt x="1663" y="887"/>
                  </a:lnTo>
                  <a:lnTo>
                    <a:pt x="1774" y="749"/>
                  </a:lnTo>
                  <a:lnTo>
                    <a:pt x="1829" y="583"/>
                  </a:lnTo>
                  <a:lnTo>
                    <a:pt x="1580" y="583"/>
                  </a:lnTo>
                  <a:lnTo>
                    <a:pt x="1330" y="555"/>
                  </a:lnTo>
                  <a:lnTo>
                    <a:pt x="1081" y="472"/>
                  </a:lnTo>
                  <a:lnTo>
                    <a:pt x="887" y="333"/>
                  </a:lnTo>
                  <a:lnTo>
                    <a:pt x="693" y="1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9"/>
            <p:cNvSpPr/>
            <p:nvPr/>
          </p:nvSpPr>
          <p:spPr>
            <a:xfrm>
              <a:off x="1476781" y="1373337"/>
              <a:ext cx="237549" cy="85641"/>
            </a:xfrm>
            <a:custGeom>
              <a:avLst/>
              <a:gdLst/>
              <a:ahLst/>
              <a:cxnLst/>
              <a:rect l="l" t="t" r="r" b="b"/>
              <a:pathLst>
                <a:path w="10532" h="3797" extrusionOk="0">
                  <a:moveTo>
                    <a:pt x="1719" y="0"/>
                  </a:moveTo>
                  <a:lnTo>
                    <a:pt x="1303" y="28"/>
                  </a:lnTo>
                  <a:lnTo>
                    <a:pt x="888" y="83"/>
                  </a:lnTo>
                  <a:lnTo>
                    <a:pt x="472" y="139"/>
                  </a:lnTo>
                  <a:lnTo>
                    <a:pt x="29" y="222"/>
                  </a:lnTo>
                  <a:lnTo>
                    <a:pt x="1" y="222"/>
                  </a:lnTo>
                  <a:lnTo>
                    <a:pt x="195" y="527"/>
                  </a:lnTo>
                  <a:lnTo>
                    <a:pt x="389" y="832"/>
                  </a:lnTo>
                  <a:lnTo>
                    <a:pt x="1082" y="665"/>
                  </a:lnTo>
                  <a:lnTo>
                    <a:pt x="1802" y="554"/>
                  </a:lnTo>
                  <a:lnTo>
                    <a:pt x="2495" y="499"/>
                  </a:lnTo>
                  <a:lnTo>
                    <a:pt x="3216" y="527"/>
                  </a:lnTo>
                  <a:lnTo>
                    <a:pt x="3908" y="610"/>
                  </a:lnTo>
                  <a:lnTo>
                    <a:pt x="4601" y="748"/>
                  </a:lnTo>
                  <a:lnTo>
                    <a:pt x="5294" y="942"/>
                  </a:lnTo>
                  <a:lnTo>
                    <a:pt x="5987" y="1164"/>
                  </a:lnTo>
                  <a:lnTo>
                    <a:pt x="6652" y="1469"/>
                  </a:lnTo>
                  <a:lnTo>
                    <a:pt x="7289" y="1802"/>
                  </a:lnTo>
                  <a:lnTo>
                    <a:pt x="7927" y="2162"/>
                  </a:lnTo>
                  <a:lnTo>
                    <a:pt x="8537" y="2550"/>
                  </a:lnTo>
                  <a:lnTo>
                    <a:pt x="8897" y="2855"/>
                  </a:lnTo>
                  <a:lnTo>
                    <a:pt x="9506" y="3298"/>
                  </a:lnTo>
                  <a:lnTo>
                    <a:pt x="9811" y="3520"/>
                  </a:lnTo>
                  <a:lnTo>
                    <a:pt x="10116" y="3686"/>
                  </a:lnTo>
                  <a:lnTo>
                    <a:pt x="10366" y="3769"/>
                  </a:lnTo>
                  <a:lnTo>
                    <a:pt x="10449" y="3797"/>
                  </a:lnTo>
                  <a:lnTo>
                    <a:pt x="10532" y="3769"/>
                  </a:lnTo>
                  <a:lnTo>
                    <a:pt x="10144" y="3353"/>
                  </a:lnTo>
                  <a:lnTo>
                    <a:pt x="9728" y="2965"/>
                  </a:lnTo>
                  <a:lnTo>
                    <a:pt x="9257" y="2605"/>
                  </a:lnTo>
                  <a:lnTo>
                    <a:pt x="8758" y="2300"/>
                  </a:lnTo>
                  <a:lnTo>
                    <a:pt x="8232" y="2023"/>
                  </a:lnTo>
                  <a:lnTo>
                    <a:pt x="7705" y="1774"/>
                  </a:lnTo>
                  <a:lnTo>
                    <a:pt x="6652" y="1275"/>
                  </a:lnTo>
                  <a:lnTo>
                    <a:pt x="6569" y="1247"/>
                  </a:lnTo>
                  <a:lnTo>
                    <a:pt x="5793" y="887"/>
                  </a:lnTo>
                  <a:lnTo>
                    <a:pt x="4989" y="610"/>
                  </a:lnTo>
                  <a:lnTo>
                    <a:pt x="4186" y="360"/>
                  </a:lnTo>
                  <a:lnTo>
                    <a:pt x="3770" y="250"/>
                  </a:lnTo>
                  <a:lnTo>
                    <a:pt x="3382" y="166"/>
                  </a:lnTo>
                  <a:lnTo>
                    <a:pt x="2966" y="83"/>
                  </a:lnTo>
                  <a:lnTo>
                    <a:pt x="2550" y="56"/>
                  </a:lnTo>
                  <a:lnTo>
                    <a:pt x="2135" y="28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9"/>
            <p:cNvSpPr/>
            <p:nvPr/>
          </p:nvSpPr>
          <p:spPr>
            <a:xfrm>
              <a:off x="1578053" y="1332084"/>
              <a:ext cx="137540" cy="65026"/>
            </a:xfrm>
            <a:custGeom>
              <a:avLst/>
              <a:gdLst/>
              <a:ahLst/>
              <a:cxnLst/>
              <a:rect l="l" t="t" r="r" b="b"/>
              <a:pathLst>
                <a:path w="6098" h="2883" extrusionOk="0">
                  <a:moveTo>
                    <a:pt x="3187" y="0"/>
                  </a:moveTo>
                  <a:lnTo>
                    <a:pt x="3104" y="222"/>
                  </a:lnTo>
                  <a:lnTo>
                    <a:pt x="2993" y="444"/>
                  </a:lnTo>
                  <a:lnTo>
                    <a:pt x="2855" y="610"/>
                  </a:lnTo>
                  <a:lnTo>
                    <a:pt x="2689" y="804"/>
                  </a:lnTo>
                  <a:lnTo>
                    <a:pt x="2522" y="942"/>
                  </a:lnTo>
                  <a:lnTo>
                    <a:pt x="2301" y="1053"/>
                  </a:lnTo>
                  <a:lnTo>
                    <a:pt x="2107" y="1136"/>
                  </a:lnTo>
                  <a:lnTo>
                    <a:pt x="1885" y="1192"/>
                  </a:lnTo>
                  <a:lnTo>
                    <a:pt x="1719" y="1192"/>
                  </a:lnTo>
                  <a:lnTo>
                    <a:pt x="1552" y="1164"/>
                  </a:lnTo>
                  <a:lnTo>
                    <a:pt x="1386" y="1136"/>
                  </a:lnTo>
                  <a:lnTo>
                    <a:pt x="1247" y="1081"/>
                  </a:lnTo>
                  <a:lnTo>
                    <a:pt x="1081" y="1026"/>
                  </a:lnTo>
                  <a:lnTo>
                    <a:pt x="970" y="915"/>
                  </a:lnTo>
                  <a:lnTo>
                    <a:pt x="832" y="832"/>
                  </a:lnTo>
                  <a:lnTo>
                    <a:pt x="749" y="693"/>
                  </a:lnTo>
                  <a:lnTo>
                    <a:pt x="610" y="887"/>
                  </a:lnTo>
                  <a:lnTo>
                    <a:pt x="444" y="1053"/>
                  </a:lnTo>
                  <a:lnTo>
                    <a:pt x="222" y="1164"/>
                  </a:lnTo>
                  <a:lnTo>
                    <a:pt x="0" y="1247"/>
                  </a:lnTo>
                  <a:lnTo>
                    <a:pt x="84" y="1469"/>
                  </a:lnTo>
                  <a:lnTo>
                    <a:pt x="222" y="1635"/>
                  </a:lnTo>
                  <a:lnTo>
                    <a:pt x="361" y="1774"/>
                  </a:lnTo>
                  <a:lnTo>
                    <a:pt x="527" y="1885"/>
                  </a:lnTo>
                  <a:lnTo>
                    <a:pt x="721" y="1912"/>
                  </a:lnTo>
                  <a:lnTo>
                    <a:pt x="943" y="1912"/>
                  </a:lnTo>
                  <a:lnTo>
                    <a:pt x="1137" y="1857"/>
                  </a:lnTo>
                  <a:lnTo>
                    <a:pt x="1331" y="1718"/>
                  </a:lnTo>
                  <a:lnTo>
                    <a:pt x="1414" y="1691"/>
                  </a:lnTo>
                  <a:lnTo>
                    <a:pt x="1525" y="1691"/>
                  </a:lnTo>
                  <a:lnTo>
                    <a:pt x="1580" y="1718"/>
                  </a:lnTo>
                  <a:lnTo>
                    <a:pt x="1608" y="1774"/>
                  </a:lnTo>
                  <a:lnTo>
                    <a:pt x="1608" y="1829"/>
                  </a:lnTo>
                  <a:lnTo>
                    <a:pt x="1608" y="1885"/>
                  </a:lnTo>
                  <a:lnTo>
                    <a:pt x="1552" y="1940"/>
                  </a:lnTo>
                  <a:lnTo>
                    <a:pt x="1525" y="1968"/>
                  </a:lnTo>
                  <a:lnTo>
                    <a:pt x="1552" y="2079"/>
                  </a:lnTo>
                  <a:lnTo>
                    <a:pt x="1552" y="2162"/>
                  </a:lnTo>
                  <a:lnTo>
                    <a:pt x="1635" y="2328"/>
                  </a:lnTo>
                  <a:lnTo>
                    <a:pt x="1774" y="2494"/>
                  </a:lnTo>
                  <a:lnTo>
                    <a:pt x="1968" y="2605"/>
                  </a:lnTo>
                  <a:lnTo>
                    <a:pt x="2328" y="2771"/>
                  </a:lnTo>
                  <a:lnTo>
                    <a:pt x="2578" y="2827"/>
                  </a:lnTo>
                  <a:lnTo>
                    <a:pt x="2799" y="2855"/>
                  </a:lnTo>
                  <a:lnTo>
                    <a:pt x="3021" y="2882"/>
                  </a:lnTo>
                  <a:lnTo>
                    <a:pt x="3215" y="2882"/>
                  </a:lnTo>
                  <a:lnTo>
                    <a:pt x="3437" y="2855"/>
                  </a:lnTo>
                  <a:lnTo>
                    <a:pt x="3631" y="2799"/>
                  </a:lnTo>
                  <a:lnTo>
                    <a:pt x="3797" y="2716"/>
                  </a:lnTo>
                  <a:lnTo>
                    <a:pt x="3963" y="2633"/>
                  </a:lnTo>
                  <a:lnTo>
                    <a:pt x="4268" y="2439"/>
                  </a:lnTo>
                  <a:lnTo>
                    <a:pt x="4601" y="2189"/>
                  </a:lnTo>
                  <a:lnTo>
                    <a:pt x="4601" y="2106"/>
                  </a:lnTo>
                  <a:lnTo>
                    <a:pt x="4628" y="2051"/>
                  </a:lnTo>
                  <a:lnTo>
                    <a:pt x="4684" y="2051"/>
                  </a:lnTo>
                  <a:lnTo>
                    <a:pt x="4767" y="2079"/>
                  </a:lnTo>
                  <a:lnTo>
                    <a:pt x="4850" y="2106"/>
                  </a:lnTo>
                  <a:lnTo>
                    <a:pt x="4906" y="2189"/>
                  </a:lnTo>
                  <a:lnTo>
                    <a:pt x="5044" y="2245"/>
                  </a:lnTo>
                  <a:lnTo>
                    <a:pt x="5155" y="2300"/>
                  </a:lnTo>
                  <a:lnTo>
                    <a:pt x="5404" y="2300"/>
                  </a:lnTo>
                  <a:lnTo>
                    <a:pt x="5404" y="2106"/>
                  </a:lnTo>
                  <a:lnTo>
                    <a:pt x="5404" y="2079"/>
                  </a:lnTo>
                  <a:lnTo>
                    <a:pt x="5432" y="2051"/>
                  </a:lnTo>
                  <a:lnTo>
                    <a:pt x="5515" y="2023"/>
                  </a:lnTo>
                  <a:lnTo>
                    <a:pt x="5571" y="2051"/>
                  </a:lnTo>
                  <a:lnTo>
                    <a:pt x="5598" y="2079"/>
                  </a:lnTo>
                  <a:lnTo>
                    <a:pt x="5598" y="2106"/>
                  </a:lnTo>
                  <a:lnTo>
                    <a:pt x="5626" y="2217"/>
                  </a:lnTo>
                  <a:lnTo>
                    <a:pt x="5709" y="2162"/>
                  </a:lnTo>
                  <a:lnTo>
                    <a:pt x="5820" y="2079"/>
                  </a:lnTo>
                  <a:lnTo>
                    <a:pt x="5903" y="1968"/>
                  </a:lnTo>
                  <a:lnTo>
                    <a:pt x="5959" y="1857"/>
                  </a:lnTo>
                  <a:lnTo>
                    <a:pt x="6014" y="1802"/>
                  </a:lnTo>
                  <a:lnTo>
                    <a:pt x="6097" y="1774"/>
                  </a:lnTo>
                  <a:lnTo>
                    <a:pt x="6014" y="1552"/>
                  </a:lnTo>
                  <a:lnTo>
                    <a:pt x="5986" y="1303"/>
                  </a:lnTo>
                  <a:lnTo>
                    <a:pt x="5848" y="1386"/>
                  </a:lnTo>
                  <a:lnTo>
                    <a:pt x="5709" y="1441"/>
                  </a:lnTo>
                  <a:lnTo>
                    <a:pt x="5515" y="1469"/>
                  </a:lnTo>
                  <a:lnTo>
                    <a:pt x="5321" y="1469"/>
                  </a:lnTo>
                  <a:lnTo>
                    <a:pt x="5127" y="1386"/>
                  </a:lnTo>
                  <a:lnTo>
                    <a:pt x="4961" y="1275"/>
                  </a:lnTo>
                  <a:lnTo>
                    <a:pt x="4878" y="1164"/>
                  </a:lnTo>
                  <a:lnTo>
                    <a:pt x="4822" y="1026"/>
                  </a:lnTo>
                  <a:lnTo>
                    <a:pt x="4767" y="887"/>
                  </a:lnTo>
                  <a:lnTo>
                    <a:pt x="4767" y="721"/>
                  </a:lnTo>
                  <a:lnTo>
                    <a:pt x="4795" y="582"/>
                  </a:lnTo>
                  <a:lnTo>
                    <a:pt x="4850" y="444"/>
                  </a:lnTo>
                  <a:lnTo>
                    <a:pt x="4906" y="333"/>
                  </a:lnTo>
                  <a:lnTo>
                    <a:pt x="5016" y="222"/>
                  </a:lnTo>
                  <a:lnTo>
                    <a:pt x="4102" y="13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9"/>
            <p:cNvSpPr/>
            <p:nvPr/>
          </p:nvSpPr>
          <p:spPr>
            <a:xfrm>
              <a:off x="1671182" y="1058920"/>
              <a:ext cx="30652" cy="22532"/>
            </a:xfrm>
            <a:custGeom>
              <a:avLst/>
              <a:gdLst/>
              <a:ahLst/>
              <a:cxnLst/>
              <a:rect l="l" t="t" r="r" b="b"/>
              <a:pathLst>
                <a:path w="1359" h="999" extrusionOk="0">
                  <a:moveTo>
                    <a:pt x="56" y="1"/>
                  </a:moveTo>
                  <a:lnTo>
                    <a:pt x="1" y="56"/>
                  </a:lnTo>
                  <a:lnTo>
                    <a:pt x="1" y="111"/>
                  </a:lnTo>
                  <a:lnTo>
                    <a:pt x="112" y="278"/>
                  </a:lnTo>
                  <a:lnTo>
                    <a:pt x="222" y="444"/>
                  </a:lnTo>
                  <a:lnTo>
                    <a:pt x="361" y="610"/>
                  </a:lnTo>
                  <a:lnTo>
                    <a:pt x="527" y="749"/>
                  </a:lnTo>
                  <a:lnTo>
                    <a:pt x="693" y="860"/>
                  </a:lnTo>
                  <a:lnTo>
                    <a:pt x="887" y="943"/>
                  </a:lnTo>
                  <a:lnTo>
                    <a:pt x="1081" y="998"/>
                  </a:lnTo>
                  <a:lnTo>
                    <a:pt x="1275" y="971"/>
                  </a:lnTo>
                  <a:lnTo>
                    <a:pt x="1331" y="943"/>
                  </a:lnTo>
                  <a:lnTo>
                    <a:pt x="1359" y="860"/>
                  </a:lnTo>
                  <a:lnTo>
                    <a:pt x="1359" y="804"/>
                  </a:lnTo>
                  <a:lnTo>
                    <a:pt x="1303" y="749"/>
                  </a:lnTo>
                  <a:lnTo>
                    <a:pt x="1137" y="693"/>
                  </a:lnTo>
                  <a:lnTo>
                    <a:pt x="998" y="638"/>
                  </a:lnTo>
                  <a:lnTo>
                    <a:pt x="832" y="610"/>
                  </a:lnTo>
                  <a:lnTo>
                    <a:pt x="693" y="555"/>
                  </a:lnTo>
                  <a:lnTo>
                    <a:pt x="527" y="444"/>
                  </a:lnTo>
                  <a:lnTo>
                    <a:pt x="389" y="333"/>
                  </a:lnTo>
                  <a:lnTo>
                    <a:pt x="278" y="195"/>
                  </a:lnTo>
                  <a:lnTo>
                    <a:pt x="167" y="28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9"/>
            <p:cNvSpPr/>
            <p:nvPr/>
          </p:nvSpPr>
          <p:spPr>
            <a:xfrm>
              <a:off x="1667438" y="1077054"/>
              <a:ext cx="30652" cy="19397"/>
            </a:xfrm>
            <a:custGeom>
              <a:avLst/>
              <a:gdLst/>
              <a:ahLst/>
              <a:cxnLst/>
              <a:rect l="l" t="t" r="r" b="b"/>
              <a:pathLst>
                <a:path w="1359" h="860" extrusionOk="0">
                  <a:moveTo>
                    <a:pt x="111" y="0"/>
                  </a:moveTo>
                  <a:lnTo>
                    <a:pt x="28" y="28"/>
                  </a:lnTo>
                  <a:lnTo>
                    <a:pt x="0" y="83"/>
                  </a:lnTo>
                  <a:lnTo>
                    <a:pt x="0" y="111"/>
                  </a:lnTo>
                  <a:lnTo>
                    <a:pt x="28" y="139"/>
                  </a:lnTo>
                  <a:lnTo>
                    <a:pt x="250" y="388"/>
                  </a:lnTo>
                  <a:lnTo>
                    <a:pt x="527" y="610"/>
                  </a:lnTo>
                  <a:lnTo>
                    <a:pt x="693" y="693"/>
                  </a:lnTo>
                  <a:lnTo>
                    <a:pt x="859" y="776"/>
                  </a:lnTo>
                  <a:lnTo>
                    <a:pt x="1026" y="832"/>
                  </a:lnTo>
                  <a:lnTo>
                    <a:pt x="1192" y="859"/>
                  </a:lnTo>
                  <a:lnTo>
                    <a:pt x="1247" y="859"/>
                  </a:lnTo>
                  <a:lnTo>
                    <a:pt x="1303" y="832"/>
                  </a:lnTo>
                  <a:lnTo>
                    <a:pt x="1331" y="804"/>
                  </a:lnTo>
                  <a:lnTo>
                    <a:pt x="1358" y="749"/>
                  </a:lnTo>
                  <a:lnTo>
                    <a:pt x="1358" y="693"/>
                  </a:lnTo>
                  <a:lnTo>
                    <a:pt x="1358" y="638"/>
                  </a:lnTo>
                  <a:lnTo>
                    <a:pt x="1331" y="610"/>
                  </a:lnTo>
                  <a:lnTo>
                    <a:pt x="1275" y="582"/>
                  </a:lnTo>
                  <a:lnTo>
                    <a:pt x="970" y="471"/>
                  </a:lnTo>
                  <a:lnTo>
                    <a:pt x="693" y="361"/>
                  </a:lnTo>
                  <a:lnTo>
                    <a:pt x="416" y="222"/>
                  </a:lnTo>
                  <a:lnTo>
                    <a:pt x="167" y="28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9"/>
            <p:cNvSpPr/>
            <p:nvPr/>
          </p:nvSpPr>
          <p:spPr>
            <a:xfrm>
              <a:off x="1631801" y="1465226"/>
              <a:ext cx="26277" cy="17503"/>
            </a:xfrm>
            <a:custGeom>
              <a:avLst/>
              <a:gdLst/>
              <a:ahLst/>
              <a:cxnLst/>
              <a:rect l="l" t="t" r="r" b="b"/>
              <a:pathLst>
                <a:path w="1165" h="776" extrusionOk="0">
                  <a:moveTo>
                    <a:pt x="860" y="0"/>
                  </a:moveTo>
                  <a:lnTo>
                    <a:pt x="721" y="28"/>
                  </a:lnTo>
                  <a:lnTo>
                    <a:pt x="555" y="83"/>
                  </a:lnTo>
                  <a:lnTo>
                    <a:pt x="416" y="139"/>
                  </a:lnTo>
                  <a:lnTo>
                    <a:pt x="278" y="249"/>
                  </a:lnTo>
                  <a:lnTo>
                    <a:pt x="167" y="360"/>
                  </a:lnTo>
                  <a:lnTo>
                    <a:pt x="84" y="499"/>
                  </a:lnTo>
                  <a:lnTo>
                    <a:pt x="1" y="637"/>
                  </a:lnTo>
                  <a:lnTo>
                    <a:pt x="1" y="693"/>
                  </a:lnTo>
                  <a:lnTo>
                    <a:pt x="28" y="721"/>
                  </a:lnTo>
                  <a:lnTo>
                    <a:pt x="56" y="776"/>
                  </a:lnTo>
                  <a:lnTo>
                    <a:pt x="139" y="776"/>
                  </a:lnTo>
                  <a:lnTo>
                    <a:pt x="167" y="748"/>
                  </a:lnTo>
                  <a:lnTo>
                    <a:pt x="195" y="721"/>
                  </a:lnTo>
                  <a:lnTo>
                    <a:pt x="361" y="527"/>
                  </a:lnTo>
                  <a:lnTo>
                    <a:pt x="444" y="443"/>
                  </a:lnTo>
                  <a:lnTo>
                    <a:pt x="555" y="360"/>
                  </a:lnTo>
                  <a:lnTo>
                    <a:pt x="666" y="305"/>
                  </a:lnTo>
                  <a:lnTo>
                    <a:pt x="777" y="277"/>
                  </a:lnTo>
                  <a:lnTo>
                    <a:pt x="915" y="249"/>
                  </a:lnTo>
                  <a:lnTo>
                    <a:pt x="1082" y="249"/>
                  </a:lnTo>
                  <a:lnTo>
                    <a:pt x="1137" y="222"/>
                  </a:lnTo>
                  <a:lnTo>
                    <a:pt x="1165" y="166"/>
                  </a:lnTo>
                  <a:lnTo>
                    <a:pt x="1165" y="139"/>
                  </a:lnTo>
                  <a:lnTo>
                    <a:pt x="1137" y="2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9"/>
            <p:cNvSpPr/>
            <p:nvPr/>
          </p:nvSpPr>
          <p:spPr>
            <a:xfrm>
              <a:off x="1593683" y="1211437"/>
              <a:ext cx="40644" cy="47523"/>
            </a:xfrm>
            <a:custGeom>
              <a:avLst/>
              <a:gdLst/>
              <a:ahLst/>
              <a:cxnLst/>
              <a:rect l="l" t="t" r="r" b="b"/>
              <a:pathLst>
                <a:path w="1802" h="2107" extrusionOk="0">
                  <a:moveTo>
                    <a:pt x="1386" y="278"/>
                  </a:moveTo>
                  <a:lnTo>
                    <a:pt x="1414" y="555"/>
                  </a:lnTo>
                  <a:lnTo>
                    <a:pt x="1441" y="804"/>
                  </a:lnTo>
                  <a:lnTo>
                    <a:pt x="1414" y="1054"/>
                  </a:lnTo>
                  <a:lnTo>
                    <a:pt x="1386" y="1192"/>
                  </a:lnTo>
                  <a:lnTo>
                    <a:pt x="1358" y="1303"/>
                  </a:lnTo>
                  <a:lnTo>
                    <a:pt x="1303" y="1414"/>
                  </a:lnTo>
                  <a:lnTo>
                    <a:pt x="1220" y="1525"/>
                  </a:lnTo>
                  <a:lnTo>
                    <a:pt x="1136" y="1608"/>
                  </a:lnTo>
                  <a:lnTo>
                    <a:pt x="1026" y="1663"/>
                  </a:lnTo>
                  <a:lnTo>
                    <a:pt x="915" y="1719"/>
                  </a:lnTo>
                  <a:lnTo>
                    <a:pt x="804" y="1746"/>
                  </a:lnTo>
                  <a:lnTo>
                    <a:pt x="693" y="1719"/>
                  </a:lnTo>
                  <a:lnTo>
                    <a:pt x="582" y="1691"/>
                  </a:lnTo>
                  <a:lnTo>
                    <a:pt x="444" y="1580"/>
                  </a:lnTo>
                  <a:lnTo>
                    <a:pt x="388" y="1469"/>
                  </a:lnTo>
                  <a:lnTo>
                    <a:pt x="361" y="1331"/>
                  </a:lnTo>
                  <a:lnTo>
                    <a:pt x="388" y="1220"/>
                  </a:lnTo>
                  <a:lnTo>
                    <a:pt x="444" y="1081"/>
                  </a:lnTo>
                  <a:lnTo>
                    <a:pt x="527" y="943"/>
                  </a:lnTo>
                  <a:lnTo>
                    <a:pt x="721" y="721"/>
                  </a:lnTo>
                  <a:lnTo>
                    <a:pt x="859" y="583"/>
                  </a:lnTo>
                  <a:lnTo>
                    <a:pt x="1026" y="472"/>
                  </a:lnTo>
                  <a:lnTo>
                    <a:pt x="1192" y="389"/>
                  </a:lnTo>
                  <a:lnTo>
                    <a:pt x="1386" y="278"/>
                  </a:lnTo>
                  <a:close/>
                  <a:moveTo>
                    <a:pt x="1469" y="1"/>
                  </a:moveTo>
                  <a:lnTo>
                    <a:pt x="1275" y="28"/>
                  </a:lnTo>
                  <a:lnTo>
                    <a:pt x="1109" y="111"/>
                  </a:lnTo>
                  <a:lnTo>
                    <a:pt x="915" y="167"/>
                  </a:lnTo>
                  <a:lnTo>
                    <a:pt x="748" y="278"/>
                  </a:lnTo>
                  <a:lnTo>
                    <a:pt x="582" y="389"/>
                  </a:lnTo>
                  <a:lnTo>
                    <a:pt x="444" y="499"/>
                  </a:lnTo>
                  <a:lnTo>
                    <a:pt x="305" y="638"/>
                  </a:lnTo>
                  <a:lnTo>
                    <a:pt x="194" y="804"/>
                  </a:lnTo>
                  <a:lnTo>
                    <a:pt x="111" y="971"/>
                  </a:lnTo>
                  <a:lnTo>
                    <a:pt x="28" y="1109"/>
                  </a:lnTo>
                  <a:lnTo>
                    <a:pt x="0" y="1275"/>
                  </a:lnTo>
                  <a:lnTo>
                    <a:pt x="0" y="1442"/>
                  </a:lnTo>
                  <a:lnTo>
                    <a:pt x="28" y="1608"/>
                  </a:lnTo>
                  <a:lnTo>
                    <a:pt x="111" y="1746"/>
                  </a:lnTo>
                  <a:lnTo>
                    <a:pt x="194" y="1885"/>
                  </a:lnTo>
                  <a:lnTo>
                    <a:pt x="361" y="1996"/>
                  </a:lnTo>
                  <a:lnTo>
                    <a:pt x="499" y="2079"/>
                  </a:lnTo>
                  <a:lnTo>
                    <a:pt x="665" y="2107"/>
                  </a:lnTo>
                  <a:lnTo>
                    <a:pt x="832" y="2107"/>
                  </a:lnTo>
                  <a:lnTo>
                    <a:pt x="970" y="2079"/>
                  </a:lnTo>
                  <a:lnTo>
                    <a:pt x="1136" y="2051"/>
                  </a:lnTo>
                  <a:lnTo>
                    <a:pt x="1275" y="1968"/>
                  </a:lnTo>
                  <a:lnTo>
                    <a:pt x="1386" y="1857"/>
                  </a:lnTo>
                  <a:lnTo>
                    <a:pt x="1497" y="1746"/>
                  </a:lnTo>
                  <a:lnTo>
                    <a:pt x="1635" y="1580"/>
                  </a:lnTo>
                  <a:lnTo>
                    <a:pt x="1718" y="1386"/>
                  </a:lnTo>
                  <a:lnTo>
                    <a:pt x="1774" y="1192"/>
                  </a:lnTo>
                  <a:lnTo>
                    <a:pt x="1802" y="998"/>
                  </a:lnTo>
                  <a:lnTo>
                    <a:pt x="1802" y="804"/>
                  </a:lnTo>
                  <a:lnTo>
                    <a:pt x="1802" y="583"/>
                  </a:lnTo>
                  <a:lnTo>
                    <a:pt x="1746" y="195"/>
                  </a:lnTo>
                  <a:lnTo>
                    <a:pt x="1718" y="139"/>
                  </a:lnTo>
                  <a:lnTo>
                    <a:pt x="1691" y="84"/>
                  </a:lnTo>
                  <a:lnTo>
                    <a:pt x="1608" y="56"/>
                  </a:lnTo>
                  <a:lnTo>
                    <a:pt x="1552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9"/>
            <p:cNvSpPr/>
            <p:nvPr/>
          </p:nvSpPr>
          <p:spPr>
            <a:xfrm>
              <a:off x="1483051" y="1217053"/>
              <a:ext cx="158156" cy="135037"/>
            </a:xfrm>
            <a:custGeom>
              <a:avLst/>
              <a:gdLst/>
              <a:ahLst/>
              <a:cxnLst/>
              <a:rect l="l" t="t" r="r" b="b"/>
              <a:pathLst>
                <a:path w="7012" h="5987" extrusionOk="0">
                  <a:moveTo>
                    <a:pt x="1192" y="4019"/>
                  </a:moveTo>
                  <a:lnTo>
                    <a:pt x="1219" y="4075"/>
                  </a:lnTo>
                  <a:lnTo>
                    <a:pt x="1247" y="4269"/>
                  </a:lnTo>
                  <a:lnTo>
                    <a:pt x="1330" y="4463"/>
                  </a:lnTo>
                  <a:lnTo>
                    <a:pt x="1469" y="4629"/>
                  </a:lnTo>
                  <a:lnTo>
                    <a:pt x="1607" y="4768"/>
                  </a:lnTo>
                  <a:lnTo>
                    <a:pt x="1774" y="4851"/>
                  </a:lnTo>
                  <a:lnTo>
                    <a:pt x="1940" y="4934"/>
                  </a:lnTo>
                  <a:lnTo>
                    <a:pt x="2300" y="4989"/>
                  </a:lnTo>
                  <a:lnTo>
                    <a:pt x="2356" y="5017"/>
                  </a:lnTo>
                  <a:lnTo>
                    <a:pt x="2383" y="5100"/>
                  </a:lnTo>
                  <a:lnTo>
                    <a:pt x="2356" y="5156"/>
                  </a:lnTo>
                  <a:lnTo>
                    <a:pt x="2300" y="5211"/>
                  </a:lnTo>
                  <a:lnTo>
                    <a:pt x="2189" y="5239"/>
                  </a:lnTo>
                  <a:lnTo>
                    <a:pt x="1940" y="5239"/>
                  </a:lnTo>
                  <a:lnTo>
                    <a:pt x="1829" y="5183"/>
                  </a:lnTo>
                  <a:lnTo>
                    <a:pt x="1607" y="5072"/>
                  </a:lnTo>
                  <a:lnTo>
                    <a:pt x="1413" y="4934"/>
                  </a:lnTo>
                  <a:lnTo>
                    <a:pt x="1247" y="4768"/>
                  </a:lnTo>
                  <a:lnTo>
                    <a:pt x="1136" y="4546"/>
                  </a:lnTo>
                  <a:lnTo>
                    <a:pt x="1081" y="4324"/>
                  </a:lnTo>
                  <a:lnTo>
                    <a:pt x="1081" y="4075"/>
                  </a:lnTo>
                  <a:lnTo>
                    <a:pt x="1109" y="4019"/>
                  </a:lnTo>
                  <a:close/>
                  <a:moveTo>
                    <a:pt x="1275" y="1"/>
                  </a:moveTo>
                  <a:lnTo>
                    <a:pt x="1136" y="29"/>
                  </a:lnTo>
                  <a:lnTo>
                    <a:pt x="998" y="84"/>
                  </a:lnTo>
                  <a:lnTo>
                    <a:pt x="859" y="223"/>
                  </a:lnTo>
                  <a:lnTo>
                    <a:pt x="804" y="361"/>
                  </a:lnTo>
                  <a:lnTo>
                    <a:pt x="776" y="528"/>
                  </a:lnTo>
                  <a:lnTo>
                    <a:pt x="804" y="666"/>
                  </a:lnTo>
                  <a:lnTo>
                    <a:pt x="859" y="805"/>
                  </a:lnTo>
                  <a:lnTo>
                    <a:pt x="942" y="888"/>
                  </a:lnTo>
                  <a:lnTo>
                    <a:pt x="1053" y="971"/>
                  </a:lnTo>
                  <a:lnTo>
                    <a:pt x="1136" y="943"/>
                  </a:lnTo>
                  <a:lnTo>
                    <a:pt x="1192" y="971"/>
                  </a:lnTo>
                  <a:lnTo>
                    <a:pt x="1219" y="1026"/>
                  </a:lnTo>
                  <a:lnTo>
                    <a:pt x="1358" y="1082"/>
                  </a:lnTo>
                  <a:lnTo>
                    <a:pt x="1413" y="1137"/>
                  </a:lnTo>
                  <a:lnTo>
                    <a:pt x="1441" y="1193"/>
                  </a:lnTo>
                  <a:lnTo>
                    <a:pt x="1413" y="1248"/>
                  </a:lnTo>
                  <a:lnTo>
                    <a:pt x="1358" y="1303"/>
                  </a:lnTo>
                  <a:lnTo>
                    <a:pt x="1247" y="1331"/>
                  </a:lnTo>
                  <a:lnTo>
                    <a:pt x="1109" y="1331"/>
                  </a:lnTo>
                  <a:lnTo>
                    <a:pt x="970" y="1303"/>
                  </a:lnTo>
                  <a:lnTo>
                    <a:pt x="859" y="1248"/>
                  </a:lnTo>
                  <a:lnTo>
                    <a:pt x="499" y="1414"/>
                  </a:lnTo>
                  <a:lnTo>
                    <a:pt x="360" y="1525"/>
                  </a:lnTo>
                  <a:lnTo>
                    <a:pt x="222" y="1664"/>
                  </a:lnTo>
                  <a:lnTo>
                    <a:pt x="111" y="1802"/>
                  </a:lnTo>
                  <a:lnTo>
                    <a:pt x="28" y="1969"/>
                  </a:lnTo>
                  <a:lnTo>
                    <a:pt x="0" y="2135"/>
                  </a:lnTo>
                  <a:lnTo>
                    <a:pt x="0" y="2329"/>
                  </a:lnTo>
                  <a:lnTo>
                    <a:pt x="28" y="2467"/>
                  </a:lnTo>
                  <a:lnTo>
                    <a:pt x="83" y="2551"/>
                  </a:lnTo>
                  <a:lnTo>
                    <a:pt x="139" y="2634"/>
                  </a:lnTo>
                  <a:lnTo>
                    <a:pt x="222" y="2689"/>
                  </a:lnTo>
                  <a:lnTo>
                    <a:pt x="305" y="2717"/>
                  </a:lnTo>
                  <a:lnTo>
                    <a:pt x="388" y="2745"/>
                  </a:lnTo>
                  <a:lnTo>
                    <a:pt x="610" y="2772"/>
                  </a:lnTo>
                  <a:lnTo>
                    <a:pt x="1275" y="2772"/>
                  </a:lnTo>
                  <a:lnTo>
                    <a:pt x="1469" y="2800"/>
                  </a:lnTo>
                  <a:lnTo>
                    <a:pt x="1524" y="2828"/>
                  </a:lnTo>
                  <a:lnTo>
                    <a:pt x="1580" y="2883"/>
                  </a:lnTo>
                  <a:lnTo>
                    <a:pt x="1580" y="2939"/>
                  </a:lnTo>
                  <a:lnTo>
                    <a:pt x="1580" y="2994"/>
                  </a:lnTo>
                  <a:lnTo>
                    <a:pt x="1580" y="3049"/>
                  </a:lnTo>
                  <a:lnTo>
                    <a:pt x="1552" y="3077"/>
                  </a:lnTo>
                  <a:lnTo>
                    <a:pt x="1497" y="3133"/>
                  </a:lnTo>
                  <a:lnTo>
                    <a:pt x="1413" y="3133"/>
                  </a:lnTo>
                  <a:lnTo>
                    <a:pt x="1109" y="3160"/>
                  </a:lnTo>
                  <a:lnTo>
                    <a:pt x="998" y="3354"/>
                  </a:lnTo>
                  <a:lnTo>
                    <a:pt x="915" y="3576"/>
                  </a:lnTo>
                  <a:lnTo>
                    <a:pt x="859" y="3825"/>
                  </a:lnTo>
                  <a:lnTo>
                    <a:pt x="831" y="4047"/>
                  </a:lnTo>
                  <a:lnTo>
                    <a:pt x="831" y="4296"/>
                  </a:lnTo>
                  <a:lnTo>
                    <a:pt x="887" y="4518"/>
                  </a:lnTo>
                  <a:lnTo>
                    <a:pt x="970" y="4740"/>
                  </a:lnTo>
                  <a:lnTo>
                    <a:pt x="1109" y="4934"/>
                  </a:lnTo>
                  <a:lnTo>
                    <a:pt x="1303" y="5156"/>
                  </a:lnTo>
                  <a:lnTo>
                    <a:pt x="1497" y="5294"/>
                  </a:lnTo>
                  <a:lnTo>
                    <a:pt x="1718" y="5405"/>
                  </a:lnTo>
                  <a:lnTo>
                    <a:pt x="1968" y="5460"/>
                  </a:lnTo>
                  <a:lnTo>
                    <a:pt x="2466" y="5460"/>
                  </a:lnTo>
                  <a:lnTo>
                    <a:pt x="2993" y="5377"/>
                  </a:lnTo>
                  <a:lnTo>
                    <a:pt x="2993" y="5266"/>
                  </a:lnTo>
                  <a:lnTo>
                    <a:pt x="3021" y="5239"/>
                  </a:lnTo>
                  <a:lnTo>
                    <a:pt x="3048" y="5183"/>
                  </a:lnTo>
                  <a:lnTo>
                    <a:pt x="3132" y="5156"/>
                  </a:lnTo>
                  <a:lnTo>
                    <a:pt x="3215" y="5156"/>
                  </a:lnTo>
                  <a:lnTo>
                    <a:pt x="3242" y="5183"/>
                  </a:lnTo>
                  <a:lnTo>
                    <a:pt x="3242" y="5239"/>
                  </a:lnTo>
                  <a:lnTo>
                    <a:pt x="3353" y="5516"/>
                  </a:lnTo>
                  <a:lnTo>
                    <a:pt x="3409" y="5627"/>
                  </a:lnTo>
                  <a:lnTo>
                    <a:pt x="3492" y="5738"/>
                  </a:lnTo>
                  <a:lnTo>
                    <a:pt x="3603" y="5821"/>
                  </a:lnTo>
                  <a:lnTo>
                    <a:pt x="3714" y="5904"/>
                  </a:lnTo>
                  <a:lnTo>
                    <a:pt x="3824" y="5959"/>
                  </a:lnTo>
                  <a:lnTo>
                    <a:pt x="3963" y="5987"/>
                  </a:lnTo>
                  <a:lnTo>
                    <a:pt x="4129" y="5959"/>
                  </a:lnTo>
                  <a:lnTo>
                    <a:pt x="4240" y="5932"/>
                  </a:lnTo>
                  <a:lnTo>
                    <a:pt x="4379" y="5876"/>
                  </a:lnTo>
                  <a:lnTo>
                    <a:pt x="4462" y="5793"/>
                  </a:lnTo>
                  <a:lnTo>
                    <a:pt x="4573" y="5682"/>
                  </a:lnTo>
                  <a:lnTo>
                    <a:pt x="4628" y="5571"/>
                  </a:lnTo>
                  <a:lnTo>
                    <a:pt x="4767" y="5322"/>
                  </a:lnTo>
                  <a:lnTo>
                    <a:pt x="4794" y="5266"/>
                  </a:lnTo>
                  <a:lnTo>
                    <a:pt x="4822" y="5239"/>
                  </a:lnTo>
                  <a:lnTo>
                    <a:pt x="4878" y="5211"/>
                  </a:lnTo>
                  <a:lnTo>
                    <a:pt x="4933" y="5211"/>
                  </a:lnTo>
                  <a:lnTo>
                    <a:pt x="4988" y="5239"/>
                  </a:lnTo>
                  <a:lnTo>
                    <a:pt x="5016" y="5266"/>
                  </a:lnTo>
                  <a:lnTo>
                    <a:pt x="5044" y="5322"/>
                  </a:lnTo>
                  <a:lnTo>
                    <a:pt x="5072" y="5377"/>
                  </a:lnTo>
                  <a:lnTo>
                    <a:pt x="5044" y="5433"/>
                  </a:lnTo>
                  <a:lnTo>
                    <a:pt x="5155" y="5571"/>
                  </a:lnTo>
                  <a:lnTo>
                    <a:pt x="5266" y="5682"/>
                  </a:lnTo>
                  <a:lnTo>
                    <a:pt x="5404" y="5765"/>
                  </a:lnTo>
                  <a:lnTo>
                    <a:pt x="5543" y="5848"/>
                  </a:lnTo>
                  <a:lnTo>
                    <a:pt x="5681" y="5876"/>
                  </a:lnTo>
                  <a:lnTo>
                    <a:pt x="5820" y="5904"/>
                  </a:lnTo>
                  <a:lnTo>
                    <a:pt x="5986" y="5904"/>
                  </a:lnTo>
                  <a:lnTo>
                    <a:pt x="6152" y="5876"/>
                  </a:lnTo>
                  <a:lnTo>
                    <a:pt x="6291" y="5821"/>
                  </a:lnTo>
                  <a:lnTo>
                    <a:pt x="6429" y="5765"/>
                  </a:lnTo>
                  <a:lnTo>
                    <a:pt x="6568" y="5654"/>
                  </a:lnTo>
                  <a:lnTo>
                    <a:pt x="6679" y="5571"/>
                  </a:lnTo>
                  <a:lnTo>
                    <a:pt x="6845" y="5322"/>
                  </a:lnTo>
                  <a:lnTo>
                    <a:pt x="7011" y="5045"/>
                  </a:lnTo>
                  <a:lnTo>
                    <a:pt x="6485" y="4962"/>
                  </a:lnTo>
                  <a:lnTo>
                    <a:pt x="5958" y="4823"/>
                  </a:lnTo>
                  <a:lnTo>
                    <a:pt x="5459" y="4712"/>
                  </a:lnTo>
                  <a:lnTo>
                    <a:pt x="4961" y="4546"/>
                  </a:lnTo>
                  <a:lnTo>
                    <a:pt x="4517" y="4380"/>
                  </a:lnTo>
                  <a:lnTo>
                    <a:pt x="4074" y="4186"/>
                  </a:lnTo>
                  <a:lnTo>
                    <a:pt x="3658" y="3964"/>
                  </a:lnTo>
                  <a:lnTo>
                    <a:pt x="3270" y="3715"/>
                  </a:lnTo>
                  <a:lnTo>
                    <a:pt x="2910" y="3437"/>
                  </a:lnTo>
                  <a:lnTo>
                    <a:pt x="2605" y="3133"/>
                  </a:lnTo>
                  <a:lnTo>
                    <a:pt x="2356" y="2800"/>
                  </a:lnTo>
                  <a:lnTo>
                    <a:pt x="2134" y="2440"/>
                  </a:lnTo>
                  <a:lnTo>
                    <a:pt x="1968" y="2052"/>
                  </a:lnTo>
                  <a:lnTo>
                    <a:pt x="1829" y="1608"/>
                  </a:lnTo>
                  <a:lnTo>
                    <a:pt x="1774" y="1165"/>
                  </a:lnTo>
                  <a:lnTo>
                    <a:pt x="1774" y="666"/>
                  </a:lnTo>
                  <a:lnTo>
                    <a:pt x="1801" y="555"/>
                  </a:lnTo>
                  <a:lnTo>
                    <a:pt x="1857" y="500"/>
                  </a:lnTo>
                  <a:lnTo>
                    <a:pt x="1774" y="334"/>
                  </a:lnTo>
                  <a:lnTo>
                    <a:pt x="1691" y="223"/>
                  </a:lnTo>
                  <a:lnTo>
                    <a:pt x="1552" y="112"/>
                  </a:lnTo>
                  <a:lnTo>
                    <a:pt x="1413" y="56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9"/>
            <p:cNvSpPr/>
            <p:nvPr/>
          </p:nvSpPr>
          <p:spPr>
            <a:xfrm>
              <a:off x="1590548" y="1438340"/>
              <a:ext cx="26277" cy="19397"/>
            </a:xfrm>
            <a:custGeom>
              <a:avLst/>
              <a:gdLst/>
              <a:ahLst/>
              <a:cxnLst/>
              <a:rect l="l" t="t" r="r" b="b"/>
              <a:pathLst>
                <a:path w="1165" h="860" extrusionOk="0">
                  <a:moveTo>
                    <a:pt x="250" y="0"/>
                  </a:moveTo>
                  <a:lnTo>
                    <a:pt x="56" y="28"/>
                  </a:lnTo>
                  <a:lnTo>
                    <a:pt x="28" y="28"/>
                  </a:lnTo>
                  <a:lnTo>
                    <a:pt x="1" y="56"/>
                  </a:lnTo>
                  <a:lnTo>
                    <a:pt x="1" y="139"/>
                  </a:lnTo>
                  <a:lnTo>
                    <a:pt x="28" y="194"/>
                  </a:lnTo>
                  <a:lnTo>
                    <a:pt x="84" y="222"/>
                  </a:lnTo>
                  <a:lnTo>
                    <a:pt x="112" y="222"/>
                  </a:lnTo>
                  <a:lnTo>
                    <a:pt x="278" y="194"/>
                  </a:lnTo>
                  <a:lnTo>
                    <a:pt x="416" y="194"/>
                  </a:lnTo>
                  <a:lnTo>
                    <a:pt x="527" y="250"/>
                  </a:lnTo>
                  <a:lnTo>
                    <a:pt x="638" y="333"/>
                  </a:lnTo>
                  <a:lnTo>
                    <a:pt x="749" y="416"/>
                  </a:lnTo>
                  <a:lnTo>
                    <a:pt x="832" y="527"/>
                  </a:lnTo>
                  <a:lnTo>
                    <a:pt x="887" y="638"/>
                  </a:lnTo>
                  <a:lnTo>
                    <a:pt x="943" y="776"/>
                  </a:lnTo>
                  <a:lnTo>
                    <a:pt x="998" y="859"/>
                  </a:lnTo>
                  <a:lnTo>
                    <a:pt x="1054" y="859"/>
                  </a:lnTo>
                  <a:lnTo>
                    <a:pt x="1137" y="832"/>
                  </a:lnTo>
                  <a:lnTo>
                    <a:pt x="1165" y="749"/>
                  </a:lnTo>
                  <a:lnTo>
                    <a:pt x="1137" y="555"/>
                  </a:lnTo>
                  <a:lnTo>
                    <a:pt x="1054" y="388"/>
                  </a:lnTo>
                  <a:lnTo>
                    <a:pt x="943" y="250"/>
                  </a:lnTo>
                  <a:lnTo>
                    <a:pt x="777" y="139"/>
                  </a:lnTo>
                  <a:lnTo>
                    <a:pt x="610" y="56"/>
                  </a:lnTo>
                  <a:lnTo>
                    <a:pt x="416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9"/>
            <p:cNvSpPr/>
            <p:nvPr/>
          </p:nvSpPr>
          <p:spPr>
            <a:xfrm>
              <a:off x="1573677" y="1432093"/>
              <a:ext cx="25645" cy="25645"/>
            </a:xfrm>
            <a:custGeom>
              <a:avLst/>
              <a:gdLst/>
              <a:ahLst/>
              <a:cxnLst/>
              <a:rect l="l" t="t" r="r" b="b"/>
              <a:pathLst>
                <a:path w="1137" h="1137" extrusionOk="0">
                  <a:moveTo>
                    <a:pt x="167" y="0"/>
                  </a:moveTo>
                  <a:lnTo>
                    <a:pt x="111" y="28"/>
                  </a:lnTo>
                  <a:lnTo>
                    <a:pt x="56" y="111"/>
                  </a:lnTo>
                  <a:lnTo>
                    <a:pt x="28" y="194"/>
                  </a:lnTo>
                  <a:lnTo>
                    <a:pt x="0" y="305"/>
                  </a:lnTo>
                  <a:lnTo>
                    <a:pt x="0" y="388"/>
                  </a:lnTo>
                  <a:lnTo>
                    <a:pt x="28" y="582"/>
                  </a:lnTo>
                  <a:lnTo>
                    <a:pt x="139" y="776"/>
                  </a:lnTo>
                  <a:lnTo>
                    <a:pt x="222" y="859"/>
                  </a:lnTo>
                  <a:lnTo>
                    <a:pt x="305" y="942"/>
                  </a:lnTo>
                  <a:lnTo>
                    <a:pt x="527" y="1053"/>
                  </a:lnTo>
                  <a:lnTo>
                    <a:pt x="776" y="1109"/>
                  </a:lnTo>
                  <a:lnTo>
                    <a:pt x="1026" y="1136"/>
                  </a:lnTo>
                  <a:lnTo>
                    <a:pt x="1109" y="1109"/>
                  </a:lnTo>
                  <a:lnTo>
                    <a:pt x="1137" y="1053"/>
                  </a:lnTo>
                  <a:lnTo>
                    <a:pt x="1109" y="970"/>
                  </a:lnTo>
                  <a:lnTo>
                    <a:pt x="1054" y="915"/>
                  </a:lnTo>
                  <a:lnTo>
                    <a:pt x="887" y="859"/>
                  </a:lnTo>
                  <a:lnTo>
                    <a:pt x="721" y="832"/>
                  </a:lnTo>
                  <a:lnTo>
                    <a:pt x="555" y="776"/>
                  </a:lnTo>
                  <a:lnTo>
                    <a:pt x="416" y="693"/>
                  </a:lnTo>
                  <a:lnTo>
                    <a:pt x="305" y="582"/>
                  </a:lnTo>
                  <a:lnTo>
                    <a:pt x="222" y="444"/>
                  </a:lnTo>
                  <a:lnTo>
                    <a:pt x="194" y="277"/>
                  </a:lnTo>
                  <a:lnTo>
                    <a:pt x="222" y="222"/>
                  </a:lnTo>
                  <a:lnTo>
                    <a:pt x="250" y="139"/>
                  </a:lnTo>
                  <a:lnTo>
                    <a:pt x="278" y="83"/>
                  </a:lnTo>
                  <a:lnTo>
                    <a:pt x="222" y="28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9"/>
            <p:cNvSpPr/>
            <p:nvPr/>
          </p:nvSpPr>
          <p:spPr>
            <a:xfrm>
              <a:off x="1553039" y="1238323"/>
              <a:ext cx="21292" cy="23141"/>
            </a:xfrm>
            <a:custGeom>
              <a:avLst/>
              <a:gdLst/>
              <a:ahLst/>
              <a:cxnLst/>
              <a:rect l="l" t="t" r="r" b="b"/>
              <a:pathLst>
                <a:path w="944" h="1026" extrusionOk="0">
                  <a:moveTo>
                    <a:pt x="56" y="0"/>
                  </a:moveTo>
                  <a:lnTo>
                    <a:pt x="1" y="28"/>
                  </a:lnTo>
                  <a:lnTo>
                    <a:pt x="1" y="83"/>
                  </a:lnTo>
                  <a:lnTo>
                    <a:pt x="112" y="360"/>
                  </a:lnTo>
                  <a:lnTo>
                    <a:pt x="278" y="638"/>
                  </a:lnTo>
                  <a:lnTo>
                    <a:pt x="389" y="748"/>
                  </a:lnTo>
                  <a:lnTo>
                    <a:pt x="500" y="859"/>
                  </a:lnTo>
                  <a:lnTo>
                    <a:pt x="638" y="942"/>
                  </a:lnTo>
                  <a:lnTo>
                    <a:pt x="749" y="1026"/>
                  </a:lnTo>
                  <a:lnTo>
                    <a:pt x="860" y="1026"/>
                  </a:lnTo>
                  <a:lnTo>
                    <a:pt x="943" y="970"/>
                  </a:lnTo>
                  <a:lnTo>
                    <a:pt x="943" y="887"/>
                  </a:lnTo>
                  <a:lnTo>
                    <a:pt x="915" y="832"/>
                  </a:lnTo>
                  <a:lnTo>
                    <a:pt x="888" y="804"/>
                  </a:lnTo>
                  <a:lnTo>
                    <a:pt x="666" y="638"/>
                  </a:lnTo>
                  <a:lnTo>
                    <a:pt x="472" y="444"/>
                  </a:lnTo>
                  <a:lnTo>
                    <a:pt x="306" y="250"/>
                  </a:lnTo>
                  <a:lnTo>
                    <a:pt x="167" y="28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9"/>
            <p:cNvSpPr/>
            <p:nvPr/>
          </p:nvSpPr>
          <p:spPr>
            <a:xfrm>
              <a:off x="1488036" y="1339572"/>
              <a:ext cx="90040" cy="35028"/>
            </a:xfrm>
            <a:custGeom>
              <a:avLst/>
              <a:gdLst/>
              <a:ahLst/>
              <a:cxnLst/>
              <a:rect l="l" t="t" r="r" b="b"/>
              <a:pathLst>
                <a:path w="3992" h="1553" extrusionOk="0">
                  <a:moveTo>
                    <a:pt x="777" y="1"/>
                  </a:moveTo>
                  <a:lnTo>
                    <a:pt x="610" y="112"/>
                  </a:lnTo>
                  <a:lnTo>
                    <a:pt x="500" y="250"/>
                  </a:lnTo>
                  <a:lnTo>
                    <a:pt x="361" y="389"/>
                  </a:lnTo>
                  <a:lnTo>
                    <a:pt x="250" y="527"/>
                  </a:lnTo>
                  <a:lnTo>
                    <a:pt x="167" y="694"/>
                  </a:lnTo>
                  <a:lnTo>
                    <a:pt x="112" y="860"/>
                  </a:lnTo>
                  <a:lnTo>
                    <a:pt x="56" y="1026"/>
                  </a:lnTo>
                  <a:lnTo>
                    <a:pt x="1" y="1248"/>
                  </a:lnTo>
                  <a:lnTo>
                    <a:pt x="610" y="1137"/>
                  </a:lnTo>
                  <a:lnTo>
                    <a:pt x="777" y="1165"/>
                  </a:lnTo>
                  <a:lnTo>
                    <a:pt x="943" y="1192"/>
                  </a:lnTo>
                  <a:lnTo>
                    <a:pt x="1359" y="1165"/>
                  </a:lnTo>
                  <a:lnTo>
                    <a:pt x="1747" y="1137"/>
                  </a:lnTo>
                  <a:lnTo>
                    <a:pt x="2107" y="1165"/>
                  </a:lnTo>
                  <a:lnTo>
                    <a:pt x="2606" y="1220"/>
                  </a:lnTo>
                  <a:lnTo>
                    <a:pt x="3077" y="1303"/>
                  </a:lnTo>
                  <a:lnTo>
                    <a:pt x="3548" y="1414"/>
                  </a:lnTo>
                  <a:lnTo>
                    <a:pt x="3991" y="1553"/>
                  </a:lnTo>
                  <a:lnTo>
                    <a:pt x="3908" y="1414"/>
                  </a:lnTo>
                  <a:lnTo>
                    <a:pt x="3825" y="1276"/>
                  </a:lnTo>
                  <a:lnTo>
                    <a:pt x="3770" y="1109"/>
                  </a:lnTo>
                  <a:lnTo>
                    <a:pt x="3770" y="943"/>
                  </a:lnTo>
                  <a:lnTo>
                    <a:pt x="3742" y="943"/>
                  </a:lnTo>
                  <a:lnTo>
                    <a:pt x="3603" y="915"/>
                  </a:lnTo>
                  <a:lnTo>
                    <a:pt x="3465" y="888"/>
                  </a:lnTo>
                  <a:lnTo>
                    <a:pt x="3299" y="804"/>
                  </a:lnTo>
                  <a:lnTo>
                    <a:pt x="3188" y="721"/>
                  </a:lnTo>
                  <a:lnTo>
                    <a:pt x="3077" y="610"/>
                  </a:lnTo>
                  <a:lnTo>
                    <a:pt x="2966" y="500"/>
                  </a:lnTo>
                  <a:lnTo>
                    <a:pt x="2883" y="361"/>
                  </a:lnTo>
                  <a:lnTo>
                    <a:pt x="2827" y="222"/>
                  </a:lnTo>
                  <a:lnTo>
                    <a:pt x="2717" y="306"/>
                  </a:lnTo>
                  <a:lnTo>
                    <a:pt x="2606" y="361"/>
                  </a:lnTo>
                  <a:lnTo>
                    <a:pt x="2329" y="472"/>
                  </a:lnTo>
                  <a:lnTo>
                    <a:pt x="2079" y="500"/>
                  </a:lnTo>
                  <a:lnTo>
                    <a:pt x="1802" y="472"/>
                  </a:lnTo>
                  <a:lnTo>
                    <a:pt x="1525" y="416"/>
                  </a:lnTo>
                  <a:lnTo>
                    <a:pt x="1248" y="306"/>
                  </a:lnTo>
                  <a:lnTo>
                    <a:pt x="998" y="167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9"/>
            <p:cNvSpPr/>
            <p:nvPr/>
          </p:nvSpPr>
          <p:spPr>
            <a:xfrm>
              <a:off x="1542416" y="1233947"/>
              <a:ext cx="21901" cy="35637"/>
            </a:xfrm>
            <a:custGeom>
              <a:avLst/>
              <a:gdLst/>
              <a:ahLst/>
              <a:cxnLst/>
              <a:rect l="l" t="t" r="r" b="b"/>
              <a:pathLst>
                <a:path w="971" h="1580" extrusionOk="0">
                  <a:moveTo>
                    <a:pt x="84" y="0"/>
                  </a:moveTo>
                  <a:lnTo>
                    <a:pt x="28" y="28"/>
                  </a:lnTo>
                  <a:lnTo>
                    <a:pt x="1" y="56"/>
                  </a:lnTo>
                  <a:lnTo>
                    <a:pt x="1" y="305"/>
                  </a:lnTo>
                  <a:lnTo>
                    <a:pt x="1" y="527"/>
                  </a:lnTo>
                  <a:lnTo>
                    <a:pt x="56" y="721"/>
                  </a:lnTo>
                  <a:lnTo>
                    <a:pt x="139" y="942"/>
                  </a:lnTo>
                  <a:lnTo>
                    <a:pt x="250" y="1136"/>
                  </a:lnTo>
                  <a:lnTo>
                    <a:pt x="416" y="1303"/>
                  </a:lnTo>
                  <a:lnTo>
                    <a:pt x="583" y="1441"/>
                  </a:lnTo>
                  <a:lnTo>
                    <a:pt x="777" y="1552"/>
                  </a:lnTo>
                  <a:lnTo>
                    <a:pt x="832" y="1580"/>
                  </a:lnTo>
                  <a:lnTo>
                    <a:pt x="888" y="1580"/>
                  </a:lnTo>
                  <a:lnTo>
                    <a:pt x="915" y="1552"/>
                  </a:lnTo>
                  <a:lnTo>
                    <a:pt x="943" y="1497"/>
                  </a:lnTo>
                  <a:lnTo>
                    <a:pt x="971" y="1469"/>
                  </a:lnTo>
                  <a:lnTo>
                    <a:pt x="971" y="1414"/>
                  </a:lnTo>
                  <a:lnTo>
                    <a:pt x="943" y="1386"/>
                  </a:lnTo>
                  <a:lnTo>
                    <a:pt x="915" y="1330"/>
                  </a:lnTo>
                  <a:lnTo>
                    <a:pt x="749" y="1247"/>
                  </a:lnTo>
                  <a:lnTo>
                    <a:pt x="583" y="1109"/>
                  </a:lnTo>
                  <a:lnTo>
                    <a:pt x="472" y="970"/>
                  </a:lnTo>
                  <a:lnTo>
                    <a:pt x="361" y="804"/>
                  </a:lnTo>
                  <a:lnTo>
                    <a:pt x="278" y="638"/>
                  </a:lnTo>
                  <a:lnTo>
                    <a:pt x="195" y="471"/>
                  </a:lnTo>
                  <a:lnTo>
                    <a:pt x="167" y="277"/>
                  </a:lnTo>
                  <a:lnTo>
                    <a:pt x="139" y="83"/>
                  </a:lnTo>
                  <a:lnTo>
                    <a:pt x="139" y="2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9"/>
            <p:cNvSpPr/>
            <p:nvPr/>
          </p:nvSpPr>
          <p:spPr>
            <a:xfrm>
              <a:off x="1507410" y="1307702"/>
              <a:ext cx="29412" cy="27517"/>
            </a:xfrm>
            <a:custGeom>
              <a:avLst/>
              <a:gdLst/>
              <a:ahLst/>
              <a:cxnLst/>
              <a:rect l="l" t="t" r="r" b="b"/>
              <a:pathLst>
                <a:path w="1304" h="1220" extrusionOk="0">
                  <a:moveTo>
                    <a:pt x="29" y="0"/>
                  </a:moveTo>
                  <a:lnTo>
                    <a:pt x="1" y="56"/>
                  </a:lnTo>
                  <a:lnTo>
                    <a:pt x="1" y="305"/>
                  </a:lnTo>
                  <a:lnTo>
                    <a:pt x="56" y="527"/>
                  </a:lnTo>
                  <a:lnTo>
                    <a:pt x="167" y="749"/>
                  </a:lnTo>
                  <a:lnTo>
                    <a:pt x="333" y="915"/>
                  </a:lnTo>
                  <a:lnTo>
                    <a:pt x="527" y="1053"/>
                  </a:lnTo>
                  <a:lnTo>
                    <a:pt x="749" y="1164"/>
                  </a:lnTo>
                  <a:lnTo>
                    <a:pt x="860" y="1220"/>
                  </a:lnTo>
                  <a:lnTo>
                    <a:pt x="1109" y="1220"/>
                  </a:lnTo>
                  <a:lnTo>
                    <a:pt x="1220" y="1192"/>
                  </a:lnTo>
                  <a:lnTo>
                    <a:pt x="1276" y="1137"/>
                  </a:lnTo>
                  <a:lnTo>
                    <a:pt x="1303" y="1081"/>
                  </a:lnTo>
                  <a:lnTo>
                    <a:pt x="1276" y="998"/>
                  </a:lnTo>
                  <a:lnTo>
                    <a:pt x="1220" y="970"/>
                  </a:lnTo>
                  <a:lnTo>
                    <a:pt x="860" y="915"/>
                  </a:lnTo>
                  <a:lnTo>
                    <a:pt x="694" y="832"/>
                  </a:lnTo>
                  <a:lnTo>
                    <a:pt x="527" y="749"/>
                  </a:lnTo>
                  <a:lnTo>
                    <a:pt x="389" y="610"/>
                  </a:lnTo>
                  <a:lnTo>
                    <a:pt x="250" y="444"/>
                  </a:lnTo>
                  <a:lnTo>
                    <a:pt x="167" y="250"/>
                  </a:lnTo>
                  <a:lnTo>
                    <a:pt x="139" y="56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9"/>
            <p:cNvSpPr/>
            <p:nvPr/>
          </p:nvSpPr>
          <p:spPr>
            <a:xfrm>
              <a:off x="1589916" y="1145802"/>
              <a:ext cx="50659" cy="40035"/>
            </a:xfrm>
            <a:custGeom>
              <a:avLst/>
              <a:gdLst/>
              <a:ahLst/>
              <a:cxnLst/>
              <a:rect l="l" t="t" r="r" b="b"/>
              <a:pathLst>
                <a:path w="2246" h="1775" extrusionOk="0">
                  <a:moveTo>
                    <a:pt x="1276" y="306"/>
                  </a:moveTo>
                  <a:lnTo>
                    <a:pt x="1581" y="333"/>
                  </a:lnTo>
                  <a:lnTo>
                    <a:pt x="1885" y="389"/>
                  </a:lnTo>
                  <a:lnTo>
                    <a:pt x="1802" y="610"/>
                  </a:lnTo>
                  <a:lnTo>
                    <a:pt x="1691" y="804"/>
                  </a:lnTo>
                  <a:lnTo>
                    <a:pt x="1553" y="1026"/>
                  </a:lnTo>
                  <a:lnTo>
                    <a:pt x="1414" y="1192"/>
                  </a:lnTo>
                  <a:lnTo>
                    <a:pt x="1220" y="1331"/>
                  </a:lnTo>
                  <a:lnTo>
                    <a:pt x="1137" y="1386"/>
                  </a:lnTo>
                  <a:lnTo>
                    <a:pt x="1026" y="1414"/>
                  </a:lnTo>
                  <a:lnTo>
                    <a:pt x="915" y="1414"/>
                  </a:lnTo>
                  <a:lnTo>
                    <a:pt x="805" y="1386"/>
                  </a:lnTo>
                  <a:lnTo>
                    <a:pt x="694" y="1331"/>
                  </a:lnTo>
                  <a:lnTo>
                    <a:pt x="583" y="1276"/>
                  </a:lnTo>
                  <a:lnTo>
                    <a:pt x="472" y="1165"/>
                  </a:lnTo>
                  <a:lnTo>
                    <a:pt x="417" y="1054"/>
                  </a:lnTo>
                  <a:lnTo>
                    <a:pt x="389" y="943"/>
                  </a:lnTo>
                  <a:lnTo>
                    <a:pt x="389" y="832"/>
                  </a:lnTo>
                  <a:lnTo>
                    <a:pt x="417" y="721"/>
                  </a:lnTo>
                  <a:lnTo>
                    <a:pt x="500" y="610"/>
                  </a:lnTo>
                  <a:lnTo>
                    <a:pt x="583" y="527"/>
                  </a:lnTo>
                  <a:lnTo>
                    <a:pt x="694" y="444"/>
                  </a:lnTo>
                  <a:lnTo>
                    <a:pt x="832" y="389"/>
                  </a:lnTo>
                  <a:lnTo>
                    <a:pt x="971" y="333"/>
                  </a:lnTo>
                  <a:lnTo>
                    <a:pt x="1109" y="306"/>
                  </a:lnTo>
                  <a:close/>
                  <a:moveTo>
                    <a:pt x="943" y="1"/>
                  </a:moveTo>
                  <a:lnTo>
                    <a:pt x="721" y="28"/>
                  </a:lnTo>
                  <a:lnTo>
                    <a:pt x="500" y="112"/>
                  </a:lnTo>
                  <a:lnTo>
                    <a:pt x="306" y="250"/>
                  </a:lnTo>
                  <a:lnTo>
                    <a:pt x="195" y="389"/>
                  </a:lnTo>
                  <a:lnTo>
                    <a:pt x="112" y="527"/>
                  </a:lnTo>
                  <a:lnTo>
                    <a:pt x="29" y="666"/>
                  </a:lnTo>
                  <a:lnTo>
                    <a:pt x="1" y="832"/>
                  </a:lnTo>
                  <a:lnTo>
                    <a:pt x="1" y="971"/>
                  </a:lnTo>
                  <a:lnTo>
                    <a:pt x="29" y="1137"/>
                  </a:lnTo>
                  <a:lnTo>
                    <a:pt x="84" y="1276"/>
                  </a:lnTo>
                  <a:lnTo>
                    <a:pt x="167" y="1442"/>
                  </a:lnTo>
                  <a:lnTo>
                    <a:pt x="334" y="1580"/>
                  </a:lnTo>
                  <a:lnTo>
                    <a:pt x="472" y="1691"/>
                  </a:lnTo>
                  <a:lnTo>
                    <a:pt x="638" y="1747"/>
                  </a:lnTo>
                  <a:lnTo>
                    <a:pt x="805" y="1774"/>
                  </a:lnTo>
                  <a:lnTo>
                    <a:pt x="971" y="1774"/>
                  </a:lnTo>
                  <a:lnTo>
                    <a:pt x="1137" y="1747"/>
                  </a:lnTo>
                  <a:lnTo>
                    <a:pt x="1303" y="1691"/>
                  </a:lnTo>
                  <a:lnTo>
                    <a:pt x="1442" y="1636"/>
                  </a:lnTo>
                  <a:lnTo>
                    <a:pt x="1608" y="1525"/>
                  </a:lnTo>
                  <a:lnTo>
                    <a:pt x="1747" y="1414"/>
                  </a:lnTo>
                  <a:lnTo>
                    <a:pt x="1858" y="1276"/>
                  </a:lnTo>
                  <a:lnTo>
                    <a:pt x="1969" y="1109"/>
                  </a:lnTo>
                  <a:lnTo>
                    <a:pt x="2079" y="971"/>
                  </a:lnTo>
                  <a:lnTo>
                    <a:pt x="2135" y="804"/>
                  </a:lnTo>
                  <a:lnTo>
                    <a:pt x="2190" y="610"/>
                  </a:lnTo>
                  <a:lnTo>
                    <a:pt x="2246" y="444"/>
                  </a:lnTo>
                  <a:lnTo>
                    <a:pt x="2218" y="389"/>
                  </a:lnTo>
                  <a:lnTo>
                    <a:pt x="2218" y="333"/>
                  </a:lnTo>
                  <a:lnTo>
                    <a:pt x="2163" y="306"/>
                  </a:lnTo>
                  <a:lnTo>
                    <a:pt x="2107" y="278"/>
                  </a:lnTo>
                  <a:lnTo>
                    <a:pt x="2079" y="250"/>
                  </a:lnTo>
                  <a:lnTo>
                    <a:pt x="2052" y="222"/>
                  </a:lnTo>
                  <a:lnTo>
                    <a:pt x="1608" y="56"/>
                  </a:lnTo>
                  <a:lnTo>
                    <a:pt x="1387" y="28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9"/>
            <p:cNvSpPr/>
            <p:nvPr/>
          </p:nvSpPr>
          <p:spPr>
            <a:xfrm>
              <a:off x="1659927" y="1167049"/>
              <a:ext cx="40035" cy="45042"/>
            </a:xfrm>
            <a:custGeom>
              <a:avLst/>
              <a:gdLst/>
              <a:ahLst/>
              <a:cxnLst/>
              <a:rect l="l" t="t" r="r" b="b"/>
              <a:pathLst>
                <a:path w="1775" h="1997" extrusionOk="0">
                  <a:moveTo>
                    <a:pt x="1359" y="306"/>
                  </a:moveTo>
                  <a:lnTo>
                    <a:pt x="1386" y="555"/>
                  </a:lnTo>
                  <a:lnTo>
                    <a:pt x="1414" y="832"/>
                  </a:lnTo>
                  <a:lnTo>
                    <a:pt x="1359" y="1109"/>
                  </a:lnTo>
                  <a:lnTo>
                    <a:pt x="1331" y="1220"/>
                  </a:lnTo>
                  <a:lnTo>
                    <a:pt x="1248" y="1331"/>
                  </a:lnTo>
                  <a:lnTo>
                    <a:pt x="1192" y="1442"/>
                  </a:lnTo>
                  <a:lnTo>
                    <a:pt x="1082" y="1525"/>
                  </a:lnTo>
                  <a:lnTo>
                    <a:pt x="971" y="1581"/>
                  </a:lnTo>
                  <a:lnTo>
                    <a:pt x="860" y="1636"/>
                  </a:lnTo>
                  <a:lnTo>
                    <a:pt x="721" y="1636"/>
                  </a:lnTo>
                  <a:lnTo>
                    <a:pt x="611" y="1608"/>
                  </a:lnTo>
                  <a:lnTo>
                    <a:pt x="500" y="1553"/>
                  </a:lnTo>
                  <a:lnTo>
                    <a:pt x="417" y="1442"/>
                  </a:lnTo>
                  <a:lnTo>
                    <a:pt x="361" y="1331"/>
                  </a:lnTo>
                  <a:lnTo>
                    <a:pt x="333" y="1220"/>
                  </a:lnTo>
                  <a:lnTo>
                    <a:pt x="333" y="1109"/>
                  </a:lnTo>
                  <a:lnTo>
                    <a:pt x="361" y="1026"/>
                  </a:lnTo>
                  <a:lnTo>
                    <a:pt x="389" y="943"/>
                  </a:lnTo>
                  <a:lnTo>
                    <a:pt x="444" y="860"/>
                  </a:lnTo>
                  <a:lnTo>
                    <a:pt x="583" y="694"/>
                  </a:lnTo>
                  <a:lnTo>
                    <a:pt x="749" y="555"/>
                  </a:lnTo>
                  <a:lnTo>
                    <a:pt x="971" y="444"/>
                  </a:lnTo>
                  <a:lnTo>
                    <a:pt x="1359" y="306"/>
                  </a:lnTo>
                  <a:close/>
                  <a:moveTo>
                    <a:pt x="1442" y="1"/>
                  </a:moveTo>
                  <a:lnTo>
                    <a:pt x="1082" y="56"/>
                  </a:lnTo>
                  <a:lnTo>
                    <a:pt x="915" y="112"/>
                  </a:lnTo>
                  <a:lnTo>
                    <a:pt x="749" y="195"/>
                  </a:lnTo>
                  <a:lnTo>
                    <a:pt x="583" y="278"/>
                  </a:lnTo>
                  <a:lnTo>
                    <a:pt x="417" y="361"/>
                  </a:lnTo>
                  <a:lnTo>
                    <a:pt x="278" y="500"/>
                  </a:lnTo>
                  <a:lnTo>
                    <a:pt x="167" y="638"/>
                  </a:lnTo>
                  <a:lnTo>
                    <a:pt x="112" y="777"/>
                  </a:lnTo>
                  <a:lnTo>
                    <a:pt x="56" y="915"/>
                  </a:lnTo>
                  <a:lnTo>
                    <a:pt x="29" y="1082"/>
                  </a:lnTo>
                  <a:lnTo>
                    <a:pt x="1" y="1248"/>
                  </a:lnTo>
                  <a:lnTo>
                    <a:pt x="29" y="1387"/>
                  </a:lnTo>
                  <a:lnTo>
                    <a:pt x="84" y="1553"/>
                  </a:lnTo>
                  <a:lnTo>
                    <a:pt x="139" y="1691"/>
                  </a:lnTo>
                  <a:lnTo>
                    <a:pt x="250" y="1802"/>
                  </a:lnTo>
                  <a:lnTo>
                    <a:pt x="389" y="1913"/>
                  </a:lnTo>
                  <a:lnTo>
                    <a:pt x="527" y="1969"/>
                  </a:lnTo>
                  <a:lnTo>
                    <a:pt x="694" y="1996"/>
                  </a:lnTo>
                  <a:lnTo>
                    <a:pt x="832" y="1996"/>
                  </a:lnTo>
                  <a:lnTo>
                    <a:pt x="998" y="1969"/>
                  </a:lnTo>
                  <a:lnTo>
                    <a:pt x="1137" y="1913"/>
                  </a:lnTo>
                  <a:lnTo>
                    <a:pt x="1276" y="1830"/>
                  </a:lnTo>
                  <a:lnTo>
                    <a:pt x="1414" y="1719"/>
                  </a:lnTo>
                  <a:lnTo>
                    <a:pt x="1553" y="1553"/>
                  </a:lnTo>
                  <a:lnTo>
                    <a:pt x="1636" y="1387"/>
                  </a:lnTo>
                  <a:lnTo>
                    <a:pt x="1719" y="1193"/>
                  </a:lnTo>
                  <a:lnTo>
                    <a:pt x="1747" y="971"/>
                  </a:lnTo>
                  <a:lnTo>
                    <a:pt x="1774" y="777"/>
                  </a:lnTo>
                  <a:lnTo>
                    <a:pt x="1747" y="555"/>
                  </a:lnTo>
                  <a:lnTo>
                    <a:pt x="1691" y="140"/>
                  </a:lnTo>
                  <a:lnTo>
                    <a:pt x="1664" y="56"/>
                  </a:lnTo>
                  <a:lnTo>
                    <a:pt x="1636" y="29"/>
                  </a:lnTo>
                  <a:lnTo>
                    <a:pt x="1553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" name="Google Shape;1183;p29"/>
          <p:cNvSpPr/>
          <p:nvPr/>
        </p:nvSpPr>
        <p:spPr>
          <a:xfrm>
            <a:off x="718325" y="2469384"/>
            <a:ext cx="2186274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" name="Google Shape;1184;p29"/>
          <p:cNvSpPr txBox="1">
            <a:spLocks noGrp="1"/>
          </p:cNvSpPr>
          <p:nvPr>
            <p:ph type="body" idx="4294967295"/>
          </p:nvPr>
        </p:nvSpPr>
        <p:spPr>
          <a:xfrm>
            <a:off x="708182" y="2176550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Mercury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185" name="Google Shape;1185;p29"/>
          <p:cNvSpPr txBox="1">
            <a:spLocks noGrp="1"/>
          </p:cNvSpPr>
          <p:nvPr>
            <p:ph type="body" idx="4294967295"/>
          </p:nvPr>
        </p:nvSpPr>
        <p:spPr>
          <a:xfrm>
            <a:off x="2232182" y="2144754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$9.50</a:t>
            </a:r>
            <a:endParaRPr/>
          </a:p>
        </p:txBody>
      </p:sp>
      <p:sp>
        <p:nvSpPr>
          <p:cNvPr id="1186" name="Google Shape;1186;p29"/>
          <p:cNvSpPr txBox="1">
            <a:spLocks noGrp="1"/>
          </p:cNvSpPr>
          <p:nvPr>
            <p:ph type="body" idx="4294967295"/>
          </p:nvPr>
        </p:nvSpPr>
        <p:spPr>
          <a:xfrm>
            <a:off x="708182" y="2479205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Jupiter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187" name="Google Shape;1187;p29"/>
          <p:cNvSpPr txBox="1">
            <a:spLocks noGrp="1"/>
          </p:cNvSpPr>
          <p:nvPr>
            <p:ph type="body" idx="4294967295"/>
          </p:nvPr>
        </p:nvSpPr>
        <p:spPr>
          <a:xfrm>
            <a:off x="2232182" y="2483759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$8.50</a:t>
            </a:r>
            <a:endParaRPr/>
          </a:p>
        </p:txBody>
      </p:sp>
      <p:cxnSp>
        <p:nvCxnSpPr>
          <p:cNvPr id="1188" name="Google Shape;1188;p29"/>
          <p:cNvCxnSpPr/>
          <p:nvPr/>
        </p:nvCxnSpPr>
        <p:spPr>
          <a:xfrm>
            <a:off x="1576174" y="2329450"/>
            <a:ext cx="65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189" name="Google Shape;1189;p29"/>
          <p:cNvCxnSpPr/>
          <p:nvPr/>
        </p:nvCxnSpPr>
        <p:spPr>
          <a:xfrm>
            <a:off x="1576174" y="2669100"/>
            <a:ext cx="65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90" name="Google Shape;1190;p29"/>
          <p:cNvSpPr/>
          <p:nvPr/>
        </p:nvSpPr>
        <p:spPr>
          <a:xfrm>
            <a:off x="3493634" y="2469384"/>
            <a:ext cx="2186274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29"/>
          <p:cNvSpPr txBox="1">
            <a:spLocks noGrp="1"/>
          </p:cNvSpPr>
          <p:nvPr>
            <p:ph type="body" idx="4294967295"/>
          </p:nvPr>
        </p:nvSpPr>
        <p:spPr>
          <a:xfrm>
            <a:off x="3432332" y="2176550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Saturn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192" name="Google Shape;1192;p29"/>
          <p:cNvSpPr txBox="1">
            <a:spLocks noGrp="1"/>
          </p:cNvSpPr>
          <p:nvPr>
            <p:ph type="body" idx="4294967295"/>
          </p:nvPr>
        </p:nvSpPr>
        <p:spPr>
          <a:xfrm>
            <a:off x="4956332" y="2144754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$8.50</a:t>
            </a:r>
            <a:endParaRPr/>
          </a:p>
        </p:txBody>
      </p:sp>
      <p:sp>
        <p:nvSpPr>
          <p:cNvPr id="1193" name="Google Shape;1193;p29"/>
          <p:cNvSpPr txBox="1">
            <a:spLocks noGrp="1"/>
          </p:cNvSpPr>
          <p:nvPr>
            <p:ph type="body" idx="4294967295"/>
          </p:nvPr>
        </p:nvSpPr>
        <p:spPr>
          <a:xfrm>
            <a:off x="3432332" y="2479205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Earth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194" name="Google Shape;1194;p29"/>
          <p:cNvSpPr txBox="1">
            <a:spLocks noGrp="1"/>
          </p:cNvSpPr>
          <p:nvPr>
            <p:ph type="body" idx="4294967295"/>
          </p:nvPr>
        </p:nvSpPr>
        <p:spPr>
          <a:xfrm>
            <a:off x="4956332" y="2483759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$7.50</a:t>
            </a:r>
            <a:endParaRPr/>
          </a:p>
        </p:txBody>
      </p:sp>
      <p:cxnSp>
        <p:nvCxnSpPr>
          <p:cNvPr id="1195" name="Google Shape;1195;p29"/>
          <p:cNvCxnSpPr/>
          <p:nvPr/>
        </p:nvCxnSpPr>
        <p:spPr>
          <a:xfrm>
            <a:off x="4372832" y="2329450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196" name="Google Shape;1196;p29"/>
          <p:cNvCxnSpPr/>
          <p:nvPr/>
        </p:nvCxnSpPr>
        <p:spPr>
          <a:xfrm>
            <a:off x="4372832" y="2669100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97" name="Google Shape;1197;p29"/>
          <p:cNvSpPr/>
          <p:nvPr/>
        </p:nvSpPr>
        <p:spPr>
          <a:xfrm>
            <a:off x="6249536" y="2469384"/>
            <a:ext cx="2186274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29"/>
          <p:cNvSpPr txBox="1">
            <a:spLocks noGrp="1"/>
          </p:cNvSpPr>
          <p:nvPr>
            <p:ph type="body" idx="4294967295"/>
          </p:nvPr>
        </p:nvSpPr>
        <p:spPr>
          <a:xfrm>
            <a:off x="6137432" y="2176550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Sun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199" name="Google Shape;1199;p29"/>
          <p:cNvSpPr txBox="1">
            <a:spLocks noGrp="1"/>
          </p:cNvSpPr>
          <p:nvPr>
            <p:ph type="body" idx="4294967295"/>
          </p:nvPr>
        </p:nvSpPr>
        <p:spPr>
          <a:xfrm>
            <a:off x="7661432" y="2144754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$7.50</a:t>
            </a:r>
            <a:endParaRPr/>
          </a:p>
        </p:txBody>
      </p:sp>
      <p:cxnSp>
        <p:nvCxnSpPr>
          <p:cNvPr id="1200" name="Google Shape;1200;p29"/>
          <p:cNvCxnSpPr/>
          <p:nvPr/>
        </p:nvCxnSpPr>
        <p:spPr>
          <a:xfrm>
            <a:off x="7238832" y="2268050"/>
            <a:ext cx="363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01" name="Google Shape;1201;p29"/>
          <p:cNvSpPr txBox="1">
            <a:spLocks noGrp="1"/>
          </p:cNvSpPr>
          <p:nvPr>
            <p:ph type="body" idx="4294967295"/>
          </p:nvPr>
        </p:nvSpPr>
        <p:spPr>
          <a:xfrm>
            <a:off x="6137432" y="2479205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Moon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202" name="Google Shape;1202;p29"/>
          <p:cNvSpPr txBox="1">
            <a:spLocks noGrp="1"/>
          </p:cNvSpPr>
          <p:nvPr>
            <p:ph type="body" idx="4294967295"/>
          </p:nvPr>
        </p:nvSpPr>
        <p:spPr>
          <a:xfrm>
            <a:off x="7661432" y="2483759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$6.50</a:t>
            </a:r>
            <a:endParaRPr/>
          </a:p>
        </p:txBody>
      </p:sp>
      <p:cxnSp>
        <p:nvCxnSpPr>
          <p:cNvPr id="1203" name="Google Shape;1203;p29"/>
          <p:cNvCxnSpPr/>
          <p:nvPr/>
        </p:nvCxnSpPr>
        <p:spPr>
          <a:xfrm>
            <a:off x="7077932" y="2329450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204" name="Google Shape;1204;p29"/>
          <p:cNvCxnSpPr/>
          <p:nvPr/>
        </p:nvCxnSpPr>
        <p:spPr>
          <a:xfrm>
            <a:off x="7077932" y="2669100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1205" name="Google Shape;1205;p29"/>
          <p:cNvGrpSpPr/>
          <p:nvPr/>
        </p:nvGrpSpPr>
        <p:grpSpPr>
          <a:xfrm>
            <a:off x="6771936" y="1034677"/>
            <a:ext cx="739460" cy="557439"/>
            <a:chOff x="6780702" y="1034677"/>
            <a:chExt cx="739460" cy="557439"/>
          </a:xfrm>
        </p:grpSpPr>
        <p:sp>
          <p:nvSpPr>
            <p:cNvPr id="1206" name="Google Shape;1206;p29"/>
            <p:cNvSpPr/>
            <p:nvPr/>
          </p:nvSpPr>
          <p:spPr>
            <a:xfrm>
              <a:off x="6780702" y="1034677"/>
              <a:ext cx="739460" cy="557439"/>
            </a:xfrm>
            <a:custGeom>
              <a:avLst/>
              <a:gdLst/>
              <a:ahLst/>
              <a:cxnLst/>
              <a:rect l="l" t="t" r="r" b="b"/>
              <a:pathLst>
                <a:path w="25350" h="19110" extrusionOk="0">
                  <a:moveTo>
                    <a:pt x="23195" y="8543"/>
                  </a:moveTo>
                  <a:lnTo>
                    <a:pt x="23399" y="8691"/>
                  </a:lnTo>
                  <a:lnTo>
                    <a:pt x="23604" y="8858"/>
                  </a:lnTo>
                  <a:lnTo>
                    <a:pt x="22527" y="9415"/>
                  </a:lnTo>
                  <a:lnTo>
                    <a:pt x="22564" y="9267"/>
                  </a:lnTo>
                  <a:lnTo>
                    <a:pt x="22564" y="9100"/>
                  </a:lnTo>
                  <a:lnTo>
                    <a:pt x="22545" y="8951"/>
                  </a:lnTo>
                  <a:lnTo>
                    <a:pt x="22489" y="8821"/>
                  </a:lnTo>
                  <a:lnTo>
                    <a:pt x="22694" y="8821"/>
                  </a:lnTo>
                  <a:lnTo>
                    <a:pt x="22805" y="8803"/>
                  </a:lnTo>
                  <a:lnTo>
                    <a:pt x="22898" y="8765"/>
                  </a:lnTo>
                  <a:lnTo>
                    <a:pt x="22972" y="8728"/>
                  </a:lnTo>
                  <a:lnTo>
                    <a:pt x="23065" y="8673"/>
                  </a:lnTo>
                  <a:lnTo>
                    <a:pt x="23139" y="8617"/>
                  </a:lnTo>
                  <a:lnTo>
                    <a:pt x="23195" y="8543"/>
                  </a:lnTo>
                  <a:close/>
                  <a:moveTo>
                    <a:pt x="22768" y="7113"/>
                  </a:moveTo>
                  <a:lnTo>
                    <a:pt x="22898" y="7131"/>
                  </a:lnTo>
                  <a:lnTo>
                    <a:pt x="22991" y="7187"/>
                  </a:lnTo>
                  <a:lnTo>
                    <a:pt x="23046" y="7224"/>
                  </a:lnTo>
                  <a:lnTo>
                    <a:pt x="23084" y="7261"/>
                  </a:lnTo>
                  <a:lnTo>
                    <a:pt x="23102" y="7317"/>
                  </a:lnTo>
                  <a:lnTo>
                    <a:pt x="23121" y="7373"/>
                  </a:lnTo>
                  <a:lnTo>
                    <a:pt x="23121" y="7484"/>
                  </a:lnTo>
                  <a:lnTo>
                    <a:pt x="23084" y="7596"/>
                  </a:lnTo>
                  <a:lnTo>
                    <a:pt x="23028" y="7670"/>
                  </a:lnTo>
                  <a:lnTo>
                    <a:pt x="22954" y="7744"/>
                  </a:lnTo>
                  <a:lnTo>
                    <a:pt x="22861" y="7744"/>
                  </a:lnTo>
                  <a:lnTo>
                    <a:pt x="22842" y="7781"/>
                  </a:lnTo>
                  <a:lnTo>
                    <a:pt x="22787" y="7837"/>
                  </a:lnTo>
                  <a:lnTo>
                    <a:pt x="22787" y="7874"/>
                  </a:lnTo>
                  <a:lnTo>
                    <a:pt x="22787" y="7911"/>
                  </a:lnTo>
                  <a:lnTo>
                    <a:pt x="22805" y="7930"/>
                  </a:lnTo>
                  <a:lnTo>
                    <a:pt x="22842" y="7967"/>
                  </a:lnTo>
                  <a:lnTo>
                    <a:pt x="22916" y="8004"/>
                  </a:lnTo>
                  <a:lnTo>
                    <a:pt x="22954" y="8041"/>
                  </a:lnTo>
                  <a:lnTo>
                    <a:pt x="22991" y="8097"/>
                  </a:lnTo>
                  <a:lnTo>
                    <a:pt x="23028" y="8153"/>
                  </a:lnTo>
                  <a:lnTo>
                    <a:pt x="23028" y="8227"/>
                  </a:lnTo>
                  <a:lnTo>
                    <a:pt x="23028" y="8301"/>
                  </a:lnTo>
                  <a:lnTo>
                    <a:pt x="23009" y="8375"/>
                  </a:lnTo>
                  <a:lnTo>
                    <a:pt x="22972" y="8431"/>
                  </a:lnTo>
                  <a:lnTo>
                    <a:pt x="22916" y="8505"/>
                  </a:lnTo>
                  <a:lnTo>
                    <a:pt x="22842" y="8561"/>
                  </a:lnTo>
                  <a:lnTo>
                    <a:pt x="22749" y="8598"/>
                  </a:lnTo>
                  <a:lnTo>
                    <a:pt x="22657" y="8617"/>
                  </a:lnTo>
                  <a:lnTo>
                    <a:pt x="22471" y="8635"/>
                  </a:lnTo>
                  <a:lnTo>
                    <a:pt x="22285" y="8617"/>
                  </a:lnTo>
                  <a:lnTo>
                    <a:pt x="22211" y="8580"/>
                  </a:lnTo>
                  <a:lnTo>
                    <a:pt x="22137" y="8580"/>
                  </a:lnTo>
                  <a:lnTo>
                    <a:pt x="22099" y="8598"/>
                  </a:lnTo>
                  <a:lnTo>
                    <a:pt x="22062" y="8617"/>
                  </a:lnTo>
                  <a:lnTo>
                    <a:pt x="22044" y="8654"/>
                  </a:lnTo>
                  <a:lnTo>
                    <a:pt x="22025" y="8691"/>
                  </a:lnTo>
                  <a:lnTo>
                    <a:pt x="22044" y="8728"/>
                  </a:lnTo>
                  <a:lnTo>
                    <a:pt x="22062" y="8765"/>
                  </a:lnTo>
                  <a:lnTo>
                    <a:pt x="22174" y="8858"/>
                  </a:lnTo>
                  <a:lnTo>
                    <a:pt x="22229" y="8970"/>
                  </a:lnTo>
                  <a:lnTo>
                    <a:pt x="22267" y="9100"/>
                  </a:lnTo>
                  <a:lnTo>
                    <a:pt x="22267" y="9211"/>
                  </a:lnTo>
                  <a:lnTo>
                    <a:pt x="22248" y="9341"/>
                  </a:lnTo>
                  <a:lnTo>
                    <a:pt x="22211" y="9453"/>
                  </a:lnTo>
                  <a:lnTo>
                    <a:pt x="22155" y="9564"/>
                  </a:lnTo>
                  <a:lnTo>
                    <a:pt x="22062" y="9657"/>
                  </a:lnTo>
                  <a:lnTo>
                    <a:pt x="21747" y="9843"/>
                  </a:lnTo>
                  <a:lnTo>
                    <a:pt x="21449" y="9917"/>
                  </a:lnTo>
                  <a:lnTo>
                    <a:pt x="21282" y="9954"/>
                  </a:lnTo>
                  <a:lnTo>
                    <a:pt x="21134" y="9954"/>
                  </a:lnTo>
                  <a:lnTo>
                    <a:pt x="20985" y="9935"/>
                  </a:lnTo>
                  <a:lnTo>
                    <a:pt x="20874" y="9898"/>
                  </a:lnTo>
                  <a:lnTo>
                    <a:pt x="20837" y="9880"/>
                  </a:lnTo>
                  <a:lnTo>
                    <a:pt x="20799" y="9843"/>
                  </a:lnTo>
                  <a:lnTo>
                    <a:pt x="20762" y="9787"/>
                  </a:lnTo>
                  <a:lnTo>
                    <a:pt x="20744" y="9731"/>
                  </a:lnTo>
                  <a:lnTo>
                    <a:pt x="20725" y="9694"/>
                  </a:lnTo>
                  <a:lnTo>
                    <a:pt x="20651" y="9694"/>
                  </a:lnTo>
                  <a:lnTo>
                    <a:pt x="20632" y="9713"/>
                  </a:lnTo>
                  <a:lnTo>
                    <a:pt x="20614" y="9768"/>
                  </a:lnTo>
                  <a:lnTo>
                    <a:pt x="20558" y="9768"/>
                  </a:lnTo>
                  <a:lnTo>
                    <a:pt x="20521" y="9787"/>
                  </a:lnTo>
                  <a:lnTo>
                    <a:pt x="20502" y="9805"/>
                  </a:lnTo>
                  <a:lnTo>
                    <a:pt x="20409" y="9954"/>
                  </a:lnTo>
                  <a:lnTo>
                    <a:pt x="20298" y="10065"/>
                  </a:lnTo>
                  <a:lnTo>
                    <a:pt x="20168" y="10158"/>
                  </a:lnTo>
                  <a:lnTo>
                    <a:pt x="20019" y="10214"/>
                  </a:lnTo>
                  <a:lnTo>
                    <a:pt x="19871" y="10251"/>
                  </a:lnTo>
                  <a:lnTo>
                    <a:pt x="19722" y="10251"/>
                  </a:lnTo>
                  <a:lnTo>
                    <a:pt x="19574" y="10214"/>
                  </a:lnTo>
                  <a:lnTo>
                    <a:pt x="19425" y="10140"/>
                  </a:lnTo>
                  <a:lnTo>
                    <a:pt x="19481" y="10028"/>
                  </a:lnTo>
                  <a:lnTo>
                    <a:pt x="19518" y="9917"/>
                  </a:lnTo>
                  <a:lnTo>
                    <a:pt x="19667" y="9954"/>
                  </a:lnTo>
                  <a:lnTo>
                    <a:pt x="19815" y="9954"/>
                  </a:lnTo>
                  <a:lnTo>
                    <a:pt x="19964" y="9917"/>
                  </a:lnTo>
                  <a:lnTo>
                    <a:pt x="20094" y="9861"/>
                  </a:lnTo>
                  <a:lnTo>
                    <a:pt x="20187" y="9787"/>
                  </a:lnTo>
                  <a:lnTo>
                    <a:pt x="20261" y="9713"/>
                  </a:lnTo>
                  <a:lnTo>
                    <a:pt x="20317" y="9620"/>
                  </a:lnTo>
                  <a:lnTo>
                    <a:pt x="20372" y="9527"/>
                  </a:lnTo>
                  <a:lnTo>
                    <a:pt x="20391" y="9434"/>
                  </a:lnTo>
                  <a:lnTo>
                    <a:pt x="20409" y="9323"/>
                  </a:lnTo>
                  <a:lnTo>
                    <a:pt x="20409" y="9230"/>
                  </a:lnTo>
                  <a:lnTo>
                    <a:pt x="20409" y="9118"/>
                  </a:lnTo>
                  <a:lnTo>
                    <a:pt x="20929" y="8877"/>
                  </a:lnTo>
                  <a:lnTo>
                    <a:pt x="21282" y="8673"/>
                  </a:lnTo>
                  <a:lnTo>
                    <a:pt x="21598" y="8487"/>
                  </a:lnTo>
                  <a:lnTo>
                    <a:pt x="21877" y="8283"/>
                  </a:lnTo>
                  <a:lnTo>
                    <a:pt x="22118" y="8078"/>
                  </a:lnTo>
                  <a:lnTo>
                    <a:pt x="22322" y="7855"/>
                  </a:lnTo>
                  <a:lnTo>
                    <a:pt x="22508" y="7633"/>
                  </a:lnTo>
                  <a:lnTo>
                    <a:pt x="22657" y="7373"/>
                  </a:lnTo>
                  <a:lnTo>
                    <a:pt x="22768" y="7113"/>
                  </a:lnTo>
                  <a:close/>
                  <a:moveTo>
                    <a:pt x="19295" y="10288"/>
                  </a:moveTo>
                  <a:lnTo>
                    <a:pt x="19388" y="10344"/>
                  </a:lnTo>
                  <a:lnTo>
                    <a:pt x="19462" y="10400"/>
                  </a:lnTo>
                  <a:lnTo>
                    <a:pt x="19425" y="10548"/>
                  </a:lnTo>
                  <a:lnTo>
                    <a:pt x="19370" y="10678"/>
                  </a:lnTo>
                  <a:lnTo>
                    <a:pt x="19295" y="10808"/>
                  </a:lnTo>
                  <a:lnTo>
                    <a:pt x="19165" y="10920"/>
                  </a:lnTo>
                  <a:lnTo>
                    <a:pt x="19147" y="10920"/>
                  </a:lnTo>
                  <a:lnTo>
                    <a:pt x="19128" y="10808"/>
                  </a:lnTo>
                  <a:lnTo>
                    <a:pt x="19091" y="10678"/>
                  </a:lnTo>
                  <a:lnTo>
                    <a:pt x="19035" y="10567"/>
                  </a:lnTo>
                  <a:lnTo>
                    <a:pt x="18961" y="10474"/>
                  </a:lnTo>
                  <a:lnTo>
                    <a:pt x="19054" y="10437"/>
                  </a:lnTo>
                  <a:lnTo>
                    <a:pt x="19147" y="10400"/>
                  </a:lnTo>
                  <a:lnTo>
                    <a:pt x="19221" y="10344"/>
                  </a:lnTo>
                  <a:lnTo>
                    <a:pt x="19295" y="10288"/>
                  </a:lnTo>
                  <a:close/>
                  <a:moveTo>
                    <a:pt x="18627" y="10474"/>
                  </a:moveTo>
                  <a:lnTo>
                    <a:pt x="18812" y="10493"/>
                  </a:lnTo>
                  <a:lnTo>
                    <a:pt x="18887" y="10604"/>
                  </a:lnTo>
                  <a:lnTo>
                    <a:pt x="18924" y="10734"/>
                  </a:lnTo>
                  <a:lnTo>
                    <a:pt x="18942" y="10864"/>
                  </a:lnTo>
                  <a:lnTo>
                    <a:pt x="18942" y="11012"/>
                  </a:lnTo>
                  <a:lnTo>
                    <a:pt x="18757" y="11031"/>
                  </a:lnTo>
                  <a:lnTo>
                    <a:pt x="18664" y="11012"/>
                  </a:lnTo>
                  <a:lnTo>
                    <a:pt x="18552" y="11012"/>
                  </a:lnTo>
                  <a:lnTo>
                    <a:pt x="18608" y="10901"/>
                  </a:lnTo>
                  <a:lnTo>
                    <a:pt x="18645" y="10808"/>
                  </a:lnTo>
                  <a:lnTo>
                    <a:pt x="18664" y="10697"/>
                  </a:lnTo>
                  <a:lnTo>
                    <a:pt x="18645" y="10585"/>
                  </a:lnTo>
                  <a:lnTo>
                    <a:pt x="18627" y="10474"/>
                  </a:lnTo>
                  <a:close/>
                  <a:moveTo>
                    <a:pt x="23325" y="10195"/>
                  </a:moveTo>
                  <a:lnTo>
                    <a:pt x="23436" y="10381"/>
                  </a:lnTo>
                  <a:lnTo>
                    <a:pt x="23529" y="10567"/>
                  </a:lnTo>
                  <a:lnTo>
                    <a:pt x="23566" y="10660"/>
                  </a:lnTo>
                  <a:lnTo>
                    <a:pt x="23585" y="10771"/>
                  </a:lnTo>
                  <a:lnTo>
                    <a:pt x="23604" y="10882"/>
                  </a:lnTo>
                  <a:lnTo>
                    <a:pt x="23585" y="10994"/>
                  </a:lnTo>
                  <a:lnTo>
                    <a:pt x="23548" y="11142"/>
                  </a:lnTo>
                  <a:lnTo>
                    <a:pt x="23492" y="11291"/>
                  </a:lnTo>
                  <a:lnTo>
                    <a:pt x="23399" y="11421"/>
                  </a:lnTo>
                  <a:lnTo>
                    <a:pt x="23306" y="11532"/>
                  </a:lnTo>
                  <a:lnTo>
                    <a:pt x="23269" y="11402"/>
                  </a:lnTo>
                  <a:lnTo>
                    <a:pt x="23214" y="11272"/>
                  </a:lnTo>
                  <a:lnTo>
                    <a:pt x="23084" y="11031"/>
                  </a:lnTo>
                  <a:lnTo>
                    <a:pt x="23009" y="10901"/>
                  </a:lnTo>
                  <a:lnTo>
                    <a:pt x="22916" y="10771"/>
                  </a:lnTo>
                  <a:lnTo>
                    <a:pt x="22805" y="10641"/>
                  </a:lnTo>
                  <a:lnTo>
                    <a:pt x="22675" y="10530"/>
                  </a:lnTo>
                  <a:lnTo>
                    <a:pt x="23325" y="10195"/>
                  </a:lnTo>
                  <a:close/>
                  <a:moveTo>
                    <a:pt x="12703" y="149"/>
                  </a:moveTo>
                  <a:lnTo>
                    <a:pt x="13056" y="186"/>
                  </a:lnTo>
                  <a:lnTo>
                    <a:pt x="13390" y="260"/>
                  </a:lnTo>
                  <a:lnTo>
                    <a:pt x="13743" y="353"/>
                  </a:lnTo>
                  <a:lnTo>
                    <a:pt x="14096" y="446"/>
                  </a:lnTo>
                  <a:lnTo>
                    <a:pt x="14448" y="576"/>
                  </a:lnTo>
                  <a:lnTo>
                    <a:pt x="14783" y="706"/>
                  </a:lnTo>
                  <a:lnTo>
                    <a:pt x="15488" y="1022"/>
                  </a:lnTo>
                  <a:lnTo>
                    <a:pt x="16157" y="1337"/>
                  </a:lnTo>
                  <a:lnTo>
                    <a:pt x="16844" y="1690"/>
                  </a:lnTo>
                  <a:lnTo>
                    <a:pt x="17494" y="2006"/>
                  </a:lnTo>
                  <a:lnTo>
                    <a:pt x="18125" y="2303"/>
                  </a:lnTo>
                  <a:lnTo>
                    <a:pt x="19314" y="2841"/>
                  </a:lnTo>
                  <a:lnTo>
                    <a:pt x="19890" y="3120"/>
                  </a:lnTo>
                  <a:lnTo>
                    <a:pt x="20465" y="3417"/>
                  </a:lnTo>
                  <a:lnTo>
                    <a:pt x="21022" y="3733"/>
                  </a:lnTo>
                  <a:lnTo>
                    <a:pt x="21301" y="3900"/>
                  </a:lnTo>
                  <a:lnTo>
                    <a:pt x="21561" y="4086"/>
                  </a:lnTo>
                  <a:lnTo>
                    <a:pt x="21821" y="4290"/>
                  </a:lnTo>
                  <a:lnTo>
                    <a:pt x="22062" y="4494"/>
                  </a:lnTo>
                  <a:lnTo>
                    <a:pt x="22322" y="4699"/>
                  </a:lnTo>
                  <a:lnTo>
                    <a:pt x="22545" y="4940"/>
                  </a:lnTo>
                  <a:lnTo>
                    <a:pt x="22582" y="4958"/>
                  </a:lnTo>
                  <a:lnTo>
                    <a:pt x="22601" y="5218"/>
                  </a:lnTo>
                  <a:lnTo>
                    <a:pt x="22601" y="5348"/>
                  </a:lnTo>
                  <a:lnTo>
                    <a:pt x="22601" y="5478"/>
                  </a:lnTo>
                  <a:lnTo>
                    <a:pt x="22545" y="5738"/>
                  </a:lnTo>
                  <a:lnTo>
                    <a:pt x="22378" y="5924"/>
                  </a:lnTo>
                  <a:lnTo>
                    <a:pt x="22211" y="6091"/>
                  </a:lnTo>
                  <a:lnTo>
                    <a:pt x="22025" y="6258"/>
                  </a:lnTo>
                  <a:lnTo>
                    <a:pt x="21839" y="6407"/>
                  </a:lnTo>
                  <a:lnTo>
                    <a:pt x="21431" y="6704"/>
                  </a:lnTo>
                  <a:lnTo>
                    <a:pt x="20985" y="6946"/>
                  </a:lnTo>
                  <a:lnTo>
                    <a:pt x="20521" y="7168"/>
                  </a:lnTo>
                  <a:lnTo>
                    <a:pt x="20057" y="7373"/>
                  </a:lnTo>
                  <a:lnTo>
                    <a:pt x="19555" y="7558"/>
                  </a:lnTo>
                  <a:lnTo>
                    <a:pt x="19054" y="7726"/>
                  </a:lnTo>
                  <a:lnTo>
                    <a:pt x="18534" y="7855"/>
                  </a:lnTo>
                  <a:lnTo>
                    <a:pt x="18014" y="7985"/>
                  </a:lnTo>
                  <a:lnTo>
                    <a:pt x="16974" y="8208"/>
                  </a:lnTo>
                  <a:lnTo>
                    <a:pt x="15971" y="8413"/>
                  </a:lnTo>
                  <a:lnTo>
                    <a:pt x="15005" y="8598"/>
                  </a:lnTo>
                  <a:lnTo>
                    <a:pt x="14968" y="8617"/>
                  </a:lnTo>
                  <a:lnTo>
                    <a:pt x="14950" y="8654"/>
                  </a:lnTo>
                  <a:lnTo>
                    <a:pt x="14968" y="8691"/>
                  </a:lnTo>
                  <a:lnTo>
                    <a:pt x="14987" y="8728"/>
                  </a:lnTo>
                  <a:lnTo>
                    <a:pt x="15005" y="8747"/>
                  </a:lnTo>
                  <a:lnTo>
                    <a:pt x="15043" y="8747"/>
                  </a:lnTo>
                  <a:lnTo>
                    <a:pt x="15655" y="8673"/>
                  </a:lnTo>
                  <a:lnTo>
                    <a:pt x="16287" y="8580"/>
                  </a:lnTo>
                  <a:lnTo>
                    <a:pt x="16918" y="8468"/>
                  </a:lnTo>
                  <a:lnTo>
                    <a:pt x="17531" y="8338"/>
                  </a:lnTo>
                  <a:lnTo>
                    <a:pt x="18144" y="8171"/>
                  </a:lnTo>
                  <a:lnTo>
                    <a:pt x="18757" y="8004"/>
                  </a:lnTo>
                  <a:lnTo>
                    <a:pt x="19370" y="7818"/>
                  </a:lnTo>
                  <a:lnTo>
                    <a:pt x="19964" y="7614"/>
                  </a:lnTo>
                  <a:lnTo>
                    <a:pt x="20707" y="7336"/>
                  </a:lnTo>
                  <a:lnTo>
                    <a:pt x="21097" y="7187"/>
                  </a:lnTo>
                  <a:lnTo>
                    <a:pt x="21468" y="7020"/>
                  </a:lnTo>
                  <a:lnTo>
                    <a:pt x="21821" y="6816"/>
                  </a:lnTo>
                  <a:lnTo>
                    <a:pt x="21988" y="6704"/>
                  </a:lnTo>
                  <a:lnTo>
                    <a:pt x="22137" y="6574"/>
                  </a:lnTo>
                  <a:lnTo>
                    <a:pt x="22285" y="6444"/>
                  </a:lnTo>
                  <a:lnTo>
                    <a:pt x="22415" y="6296"/>
                  </a:lnTo>
                  <a:lnTo>
                    <a:pt x="22545" y="6147"/>
                  </a:lnTo>
                  <a:lnTo>
                    <a:pt x="22638" y="5980"/>
                  </a:lnTo>
                  <a:lnTo>
                    <a:pt x="22694" y="5887"/>
                  </a:lnTo>
                  <a:lnTo>
                    <a:pt x="22675" y="6221"/>
                  </a:lnTo>
                  <a:lnTo>
                    <a:pt x="22619" y="6537"/>
                  </a:lnTo>
                  <a:lnTo>
                    <a:pt x="22527" y="6853"/>
                  </a:lnTo>
                  <a:lnTo>
                    <a:pt x="22415" y="7150"/>
                  </a:lnTo>
                  <a:lnTo>
                    <a:pt x="22267" y="7447"/>
                  </a:lnTo>
                  <a:lnTo>
                    <a:pt x="22174" y="7577"/>
                  </a:lnTo>
                  <a:lnTo>
                    <a:pt x="22062" y="7707"/>
                  </a:lnTo>
                  <a:lnTo>
                    <a:pt x="21951" y="7837"/>
                  </a:lnTo>
                  <a:lnTo>
                    <a:pt x="21839" y="7948"/>
                  </a:lnTo>
                  <a:lnTo>
                    <a:pt x="21691" y="8060"/>
                  </a:lnTo>
                  <a:lnTo>
                    <a:pt x="21542" y="8171"/>
                  </a:lnTo>
                  <a:lnTo>
                    <a:pt x="21301" y="8320"/>
                  </a:lnTo>
                  <a:lnTo>
                    <a:pt x="21059" y="8468"/>
                  </a:lnTo>
                  <a:lnTo>
                    <a:pt x="20539" y="8728"/>
                  </a:lnTo>
                  <a:lnTo>
                    <a:pt x="20001" y="8951"/>
                  </a:lnTo>
                  <a:lnTo>
                    <a:pt x="19462" y="9174"/>
                  </a:lnTo>
                  <a:lnTo>
                    <a:pt x="18961" y="9360"/>
                  </a:lnTo>
                  <a:lnTo>
                    <a:pt x="18441" y="9508"/>
                  </a:lnTo>
                  <a:lnTo>
                    <a:pt x="17921" y="9657"/>
                  </a:lnTo>
                  <a:lnTo>
                    <a:pt x="17401" y="9787"/>
                  </a:lnTo>
                  <a:lnTo>
                    <a:pt x="16881" y="9898"/>
                  </a:lnTo>
                  <a:lnTo>
                    <a:pt x="16361" y="9991"/>
                  </a:lnTo>
                  <a:lnTo>
                    <a:pt x="15823" y="10084"/>
                  </a:lnTo>
                  <a:lnTo>
                    <a:pt x="15303" y="10158"/>
                  </a:lnTo>
                  <a:lnTo>
                    <a:pt x="15228" y="9824"/>
                  </a:lnTo>
                  <a:lnTo>
                    <a:pt x="15228" y="9787"/>
                  </a:lnTo>
                  <a:lnTo>
                    <a:pt x="15210" y="9768"/>
                  </a:lnTo>
                  <a:lnTo>
                    <a:pt x="15154" y="9750"/>
                  </a:lnTo>
                  <a:lnTo>
                    <a:pt x="15154" y="9527"/>
                  </a:lnTo>
                  <a:lnTo>
                    <a:pt x="15135" y="9304"/>
                  </a:lnTo>
                  <a:lnTo>
                    <a:pt x="15098" y="9063"/>
                  </a:lnTo>
                  <a:lnTo>
                    <a:pt x="15024" y="8803"/>
                  </a:lnTo>
                  <a:lnTo>
                    <a:pt x="15005" y="8765"/>
                  </a:lnTo>
                  <a:lnTo>
                    <a:pt x="14968" y="8747"/>
                  </a:lnTo>
                  <a:lnTo>
                    <a:pt x="14913" y="8728"/>
                  </a:lnTo>
                  <a:lnTo>
                    <a:pt x="14838" y="8747"/>
                  </a:lnTo>
                  <a:lnTo>
                    <a:pt x="14820" y="8765"/>
                  </a:lnTo>
                  <a:lnTo>
                    <a:pt x="14801" y="8784"/>
                  </a:lnTo>
                  <a:lnTo>
                    <a:pt x="14801" y="8821"/>
                  </a:lnTo>
                  <a:lnTo>
                    <a:pt x="14801" y="8858"/>
                  </a:lnTo>
                  <a:lnTo>
                    <a:pt x="14875" y="9100"/>
                  </a:lnTo>
                  <a:lnTo>
                    <a:pt x="14894" y="9341"/>
                  </a:lnTo>
                  <a:lnTo>
                    <a:pt x="14894" y="9564"/>
                  </a:lnTo>
                  <a:lnTo>
                    <a:pt x="14857" y="9787"/>
                  </a:lnTo>
                  <a:lnTo>
                    <a:pt x="14783" y="9991"/>
                  </a:lnTo>
                  <a:lnTo>
                    <a:pt x="14690" y="10177"/>
                  </a:lnTo>
                  <a:lnTo>
                    <a:pt x="14578" y="10363"/>
                  </a:lnTo>
                  <a:lnTo>
                    <a:pt x="14448" y="10548"/>
                  </a:lnTo>
                  <a:lnTo>
                    <a:pt x="14300" y="10697"/>
                  </a:lnTo>
                  <a:lnTo>
                    <a:pt x="14114" y="10845"/>
                  </a:lnTo>
                  <a:lnTo>
                    <a:pt x="13928" y="10975"/>
                  </a:lnTo>
                  <a:lnTo>
                    <a:pt x="13743" y="11105"/>
                  </a:lnTo>
                  <a:lnTo>
                    <a:pt x="13538" y="11217"/>
                  </a:lnTo>
                  <a:lnTo>
                    <a:pt x="13334" y="11310"/>
                  </a:lnTo>
                  <a:lnTo>
                    <a:pt x="13111" y="11384"/>
                  </a:lnTo>
                  <a:lnTo>
                    <a:pt x="12888" y="11440"/>
                  </a:lnTo>
                  <a:lnTo>
                    <a:pt x="12610" y="11495"/>
                  </a:lnTo>
                  <a:lnTo>
                    <a:pt x="12331" y="11532"/>
                  </a:lnTo>
                  <a:lnTo>
                    <a:pt x="12034" y="11570"/>
                  </a:lnTo>
                  <a:lnTo>
                    <a:pt x="11737" y="11588"/>
                  </a:lnTo>
                  <a:lnTo>
                    <a:pt x="11143" y="11607"/>
                  </a:lnTo>
                  <a:lnTo>
                    <a:pt x="10549" y="11588"/>
                  </a:lnTo>
                  <a:lnTo>
                    <a:pt x="9973" y="11532"/>
                  </a:lnTo>
                  <a:lnTo>
                    <a:pt x="9379" y="11458"/>
                  </a:lnTo>
                  <a:lnTo>
                    <a:pt x="8803" y="11365"/>
                  </a:lnTo>
                  <a:lnTo>
                    <a:pt x="8227" y="11235"/>
                  </a:lnTo>
                  <a:lnTo>
                    <a:pt x="7670" y="11068"/>
                  </a:lnTo>
                  <a:lnTo>
                    <a:pt x="7113" y="10882"/>
                  </a:lnTo>
                  <a:lnTo>
                    <a:pt x="6556" y="10660"/>
                  </a:lnTo>
                  <a:lnTo>
                    <a:pt x="6017" y="10418"/>
                  </a:lnTo>
                  <a:lnTo>
                    <a:pt x="5553" y="10177"/>
                  </a:lnTo>
                  <a:lnTo>
                    <a:pt x="5070" y="9917"/>
                  </a:lnTo>
                  <a:lnTo>
                    <a:pt x="4606" y="9620"/>
                  </a:lnTo>
                  <a:lnTo>
                    <a:pt x="4160" y="9304"/>
                  </a:lnTo>
                  <a:lnTo>
                    <a:pt x="3733" y="8970"/>
                  </a:lnTo>
                  <a:lnTo>
                    <a:pt x="3343" y="8598"/>
                  </a:lnTo>
                  <a:lnTo>
                    <a:pt x="3157" y="8394"/>
                  </a:lnTo>
                  <a:lnTo>
                    <a:pt x="2972" y="8190"/>
                  </a:lnTo>
                  <a:lnTo>
                    <a:pt x="2805" y="7985"/>
                  </a:lnTo>
                  <a:lnTo>
                    <a:pt x="2656" y="7763"/>
                  </a:lnTo>
                  <a:lnTo>
                    <a:pt x="2526" y="7540"/>
                  </a:lnTo>
                  <a:lnTo>
                    <a:pt x="2396" y="7317"/>
                  </a:lnTo>
                  <a:lnTo>
                    <a:pt x="2303" y="7094"/>
                  </a:lnTo>
                  <a:lnTo>
                    <a:pt x="2210" y="6853"/>
                  </a:lnTo>
                  <a:lnTo>
                    <a:pt x="2136" y="6630"/>
                  </a:lnTo>
                  <a:lnTo>
                    <a:pt x="2099" y="6388"/>
                  </a:lnTo>
                  <a:lnTo>
                    <a:pt x="2062" y="6166"/>
                  </a:lnTo>
                  <a:lnTo>
                    <a:pt x="2062" y="5943"/>
                  </a:lnTo>
                  <a:lnTo>
                    <a:pt x="2080" y="5701"/>
                  </a:lnTo>
                  <a:lnTo>
                    <a:pt x="2136" y="5497"/>
                  </a:lnTo>
                  <a:lnTo>
                    <a:pt x="2210" y="5274"/>
                  </a:lnTo>
                  <a:lnTo>
                    <a:pt x="2303" y="5070"/>
                  </a:lnTo>
                  <a:lnTo>
                    <a:pt x="2433" y="4884"/>
                  </a:lnTo>
                  <a:lnTo>
                    <a:pt x="2600" y="4699"/>
                  </a:lnTo>
                  <a:lnTo>
                    <a:pt x="2805" y="4513"/>
                  </a:lnTo>
                  <a:lnTo>
                    <a:pt x="3027" y="4364"/>
                  </a:lnTo>
                  <a:lnTo>
                    <a:pt x="3176" y="4271"/>
                  </a:lnTo>
                  <a:lnTo>
                    <a:pt x="3343" y="4197"/>
                  </a:lnTo>
                  <a:lnTo>
                    <a:pt x="3492" y="4123"/>
                  </a:lnTo>
                  <a:lnTo>
                    <a:pt x="3659" y="4086"/>
                  </a:lnTo>
                  <a:lnTo>
                    <a:pt x="3993" y="4011"/>
                  </a:lnTo>
                  <a:lnTo>
                    <a:pt x="4327" y="3974"/>
                  </a:lnTo>
                  <a:lnTo>
                    <a:pt x="4662" y="3974"/>
                  </a:lnTo>
                  <a:lnTo>
                    <a:pt x="5015" y="3993"/>
                  </a:lnTo>
                  <a:lnTo>
                    <a:pt x="5702" y="4067"/>
                  </a:lnTo>
                  <a:lnTo>
                    <a:pt x="5739" y="4049"/>
                  </a:lnTo>
                  <a:lnTo>
                    <a:pt x="5794" y="4067"/>
                  </a:lnTo>
                  <a:lnTo>
                    <a:pt x="5832" y="4049"/>
                  </a:lnTo>
                  <a:lnTo>
                    <a:pt x="6240" y="3751"/>
                  </a:lnTo>
                  <a:lnTo>
                    <a:pt x="6649" y="3454"/>
                  </a:lnTo>
                  <a:lnTo>
                    <a:pt x="7447" y="2841"/>
                  </a:lnTo>
                  <a:lnTo>
                    <a:pt x="8227" y="2229"/>
                  </a:lnTo>
                  <a:lnTo>
                    <a:pt x="8636" y="1913"/>
                  </a:lnTo>
                  <a:lnTo>
                    <a:pt x="9044" y="1634"/>
                  </a:lnTo>
                  <a:lnTo>
                    <a:pt x="9453" y="1356"/>
                  </a:lnTo>
                  <a:lnTo>
                    <a:pt x="9880" y="1096"/>
                  </a:lnTo>
                  <a:lnTo>
                    <a:pt x="10307" y="854"/>
                  </a:lnTo>
                  <a:lnTo>
                    <a:pt x="10753" y="650"/>
                  </a:lnTo>
                  <a:lnTo>
                    <a:pt x="11217" y="464"/>
                  </a:lnTo>
                  <a:lnTo>
                    <a:pt x="11700" y="334"/>
                  </a:lnTo>
                  <a:lnTo>
                    <a:pt x="12183" y="223"/>
                  </a:lnTo>
                  <a:lnTo>
                    <a:pt x="12443" y="186"/>
                  </a:lnTo>
                  <a:lnTo>
                    <a:pt x="12703" y="149"/>
                  </a:lnTo>
                  <a:close/>
                  <a:moveTo>
                    <a:pt x="2192" y="11254"/>
                  </a:moveTo>
                  <a:lnTo>
                    <a:pt x="2248" y="11328"/>
                  </a:lnTo>
                  <a:lnTo>
                    <a:pt x="2340" y="11421"/>
                  </a:lnTo>
                  <a:lnTo>
                    <a:pt x="2303" y="11458"/>
                  </a:lnTo>
                  <a:lnTo>
                    <a:pt x="2266" y="11514"/>
                  </a:lnTo>
                  <a:lnTo>
                    <a:pt x="2248" y="11588"/>
                  </a:lnTo>
                  <a:lnTo>
                    <a:pt x="2248" y="11644"/>
                  </a:lnTo>
                  <a:lnTo>
                    <a:pt x="2248" y="11718"/>
                  </a:lnTo>
                  <a:lnTo>
                    <a:pt x="2285" y="11774"/>
                  </a:lnTo>
                  <a:lnTo>
                    <a:pt x="2303" y="11830"/>
                  </a:lnTo>
                  <a:lnTo>
                    <a:pt x="2340" y="11885"/>
                  </a:lnTo>
                  <a:lnTo>
                    <a:pt x="2340" y="11885"/>
                  </a:lnTo>
                  <a:lnTo>
                    <a:pt x="2248" y="11848"/>
                  </a:lnTo>
                  <a:lnTo>
                    <a:pt x="2136" y="11811"/>
                  </a:lnTo>
                  <a:lnTo>
                    <a:pt x="2043" y="11755"/>
                  </a:lnTo>
                  <a:lnTo>
                    <a:pt x="1969" y="11681"/>
                  </a:lnTo>
                  <a:lnTo>
                    <a:pt x="1913" y="11607"/>
                  </a:lnTo>
                  <a:lnTo>
                    <a:pt x="1876" y="11514"/>
                  </a:lnTo>
                  <a:lnTo>
                    <a:pt x="1876" y="11421"/>
                  </a:lnTo>
                  <a:lnTo>
                    <a:pt x="1895" y="11310"/>
                  </a:lnTo>
                  <a:lnTo>
                    <a:pt x="2043" y="11291"/>
                  </a:lnTo>
                  <a:lnTo>
                    <a:pt x="2192" y="11254"/>
                  </a:lnTo>
                  <a:close/>
                  <a:moveTo>
                    <a:pt x="2470" y="11514"/>
                  </a:moveTo>
                  <a:lnTo>
                    <a:pt x="2582" y="11588"/>
                  </a:lnTo>
                  <a:lnTo>
                    <a:pt x="2712" y="11625"/>
                  </a:lnTo>
                  <a:lnTo>
                    <a:pt x="2842" y="11681"/>
                  </a:lnTo>
                  <a:lnTo>
                    <a:pt x="2990" y="11700"/>
                  </a:lnTo>
                  <a:lnTo>
                    <a:pt x="3120" y="11700"/>
                  </a:lnTo>
                  <a:lnTo>
                    <a:pt x="3065" y="11755"/>
                  </a:lnTo>
                  <a:lnTo>
                    <a:pt x="3009" y="11811"/>
                  </a:lnTo>
                  <a:lnTo>
                    <a:pt x="2879" y="11867"/>
                  </a:lnTo>
                  <a:lnTo>
                    <a:pt x="2730" y="11904"/>
                  </a:lnTo>
                  <a:lnTo>
                    <a:pt x="2563" y="11922"/>
                  </a:lnTo>
                  <a:lnTo>
                    <a:pt x="2563" y="11867"/>
                  </a:lnTo>
                  <a:lnTo>
                    <a:pt x="2526" y="11848"/>
                  </a:lnTo>
                  <a:lnTo>
                    <a:pt x="2489" y="11811"/>
                  </a:lnTo>
                  <a:lnTo>
                    <a:pt x="2452" y="11792"/>
                  </a:lnTo>
                  <a:lnTo>
                    <a:pt x="2433" y="11737"/>
                  </a:lnTo>
                  <a:lnTo>
                    <a:pt x="2415" y="11700"/>
                  </a:lnTo>
                  <a:lnTo>
                    <a:pt x="2433" y="11607"/>
                  </a:lnTo>
                  <a:lnTo>
                    <a:pt x="2452" y="11570"/>
                  </a:lnTo>
                  <a:lnTo>
                    <a:pt x="2470" y="11514"/>
                  </a:lnTo>
                  <a:close/>
                  <a:moveTo>
                    <a:pt x="20149" y="9230"/>
                  </a:moveTo>
                  <a:lnTo>
                    <a:pt x="20131" y="9360"/>
                  </a:lnTo>
                  <a:lnTo>
                    <a:pt x="20094" y="9490"/>
                  </a:lnTo>
                  <a:lnTo>
                    <a:pt x="20038" y="9583"/>
                  </a:lnTo>
                  <a:lnTo>
                    <a:pt x="19945" y="9675"/>
                  </a:lnTo>
                  <a:lnTo>
                    <a:pt x="19834" y="9713"/>
                  </a:lnTo>
                  <a:lnTo>
                    <a:pt x="19722" y="9750"/>
                  </a:lnTo>
                  <a:lnTo>
                    <a:pt x="19611" y="9731"/>
                  </a:lnTo>
                  <a:lnTo>
                    <a:pt x="19518" y="9713"/>
                  </a:lnTo>
                  <a:lnTo>
                    <a:pt x="19518" y="9694"/>
                  </a:lnTo>
                  <a:lnTo>
                    <a:pt x="19500" y="9657"/>
                  </a:lnTo>
                  <a:lnTo>
                    <a:pt x="19462" y="9620"/>
                  </a:lnTo>
                  <a:lnTo>
                    <a:pt x="19388" y="9620"/>
                  </a:lnTo>
                  <a:lnTo>
                    <a:pt x="19332" y="9638"/>
                  </a:lnTo>
                  <a:lnTo>
                    <a:pt x="19314" y="9657"/>
                  </a:lnTo>
                  <a:lnTo>
                    <a:pt x="19277" y="9694"/>
                  </a:lnTo>
                  <a:lnTo>
                    <a:pt x="19277" y="9731"/>
                  </a:lnTo>
                  <a:lnTo>
                    <a:pt x="19258" y="9861"/>
                  </a:lnTo>
                  <a:lnTo>
                    <a:pt x="19221" y="9991"/>
                  </a:lnTo>
                  <a:lnTo>
                    <a:pt x="19184" y="10103"/>
                  </a:lnTo>
                  <a:lnTo>
                    <a:pt x="19091" y="10214"/>
                  </a:lnTo>
                  <a:lnTo>
                    <a:pt x="18961" y="10288"/>
                  </a:lnTo>
                  <a:lnTo>
                    <a:pt x="18831" y="10344"/>
                  </a:lnTo>
                  <a:lnTo>
                    <a:pt x="18794" y="10307"/>
                  </a:lnTo>
                  <a:lnTo>
                    <a:pt x="18775" y="10288"/>
                  </a:lnTo>
                  <a:lnTo>
                    <a:pt x="18738" y="10307"/>
                  </a:lnTo>
                  <a:lnTo>
                    <a:pt x="18720" y="10325"/>
                  </a:lnTo>
                  <a:lnTo>
                    <a:pt x="18720" y="10344"/>
                  </a:lnTo>
                  <a:lnTo>
                    <a:pt x="18571" y="10325"/>
                  </a:lnTo>
                  <a:lnTo>
                    <a:pt x="18515" y="10270"/>
                  </a:lnTo>
                  <a:lnTo>
                    <a:pt x="18460" y="10233"/>
                  </a:lnTo>
                  <a:lnTo>
                    <a:pt x="18385" y="10195"/>
                  </a:lnTo>
                  <a:lnTo>
                    <a:pt x="18292" y="10177"/>
                  </a:lnTo>
                  <a:lnTo>
                    <a:pt x="18255" y="10177"/>
                  </a:lnTo>
                  <a:lnTo>
                    <a:pt x="18218" y="10195"/>
                  </a:lnTo>
                  <a:lnTo>
                    <a:pt x="18200" y="10233"/>
                  </a:lnTo>
                  <a:lnTo>
                    <a:pt x="18181" y="10251"/>
                  </a:lnTo>
                  <a:lnTo>
                    <a:pt x="18200" y="10325"/>
                  </a:lnTo>
                  <a:lnTo>
                    <a:pt x="18200" y="10363"/>
                  </a:lnTo>
                  <a:lnTo>
                    <a:pt x="18237" y="10381"/>
                  </a:lnTo>
                  <a:lnTo>
                    <a:pt x="18292" y="10418"/>
                  </a:lnTo>
                  <a:lnTo>
                    <a:pt x="18348" y="10474"/>
                  </a:lnTo>
                  <a:lnTo>
                    <a:pt x="18385" y="10548"/>
                  </a:lnTo>
                  <a:lnTo>
                    <a:pt x="18404" y="10604"/>
                  </a:lnTo>
                  <a:lnTo>
                    <a:pt x="18404" y="10678"/>
                  </a:lnTo>
                  <a:lnTo>
                    <a:pt x="18404" y="10753"/>
                  </a:lnTo>
                  <a:lnTo>
                    <a:pt x="18385" y="10827"/>
                  </a:lnTo>
                  <a:lnTo>
                    <a:pt x="18348" y="10901"/>
                  </a:lnTo>
                  <a:lnTo>
                    <a:pt x="18292" y="10957"/>
                  </a:lnTo>
                  <a:lnTo>
                    <a:pt x="18237" y="11012"/>
                  </a:lnTo>
                  <a:lnTo>
                    <a:pt x="18162" y="11050"/>
                  </a:lnTo>
                  <a:lnTo>
                    <a:pt x="18088" y="11068"/>
                  </a:lnTo>
                  <a:lnTo>
                    <a:pt x="17921" y="11124"/>
                  </a:lnTo>
                  <a:lnTo>
                    <a:pt x="17772" y="11142"/>
                  </a:lnTo>
                  <a:lnTo>
                    <a:pt x="17680" y="11087"/>
                  </a:lnTo>
                  <a:lnTo>
                    <a:pt x="17587" y="11068"/>
                  </a:lnTo>
                  <a:lnTo>
                    <a:pt x="17494" y="11050"/>
                  </a:lnTo>
                  <a:lnTo>
                    <a:pt x="17401" y="11068"/>
                  </a:lnTo>
                  <a:lnTo>
                    <a:pt x="17345" y="11087"/>
                  </a:lnTo>
                  <a:lnTo>
                    <a:pt x="17308" y="11124"/>
                  </a:lnTo>
                  <a:lnTo>
                    <a:pt x="17290" y="11161"/>
                  </a:lnTo>
                  <a:lnTo>
                    <a:pt x="17290" y="11217"/>
                  </a:lnTo>
                  <a:lnTo>
                    <a:pt x="17308" y="11254"/>
                  </a:lnTo>
                  <a:lnTo>
                    <a:pt x="17345" y="11291"/>
                  </a:lnTo>
                  <a:lnTo>
                    <a:pt x="17382" y="11328"/>
                  </a:lnTo>
                  <a:lnTo>
                    <a:pt x="17420" y="11347"/>
                  </a:lnTo>
                  <a:lnTo>
                    <a:pt x="17587" y="11774"/>
                  </a:lnTo>
                  <a:lnTo>
                    <a:pt x="17494" y="11941"/>
                  </a:lnTo>
                  <a:lnTo>
                    <a:pt x="17364" y="12052"/>
                  </a:lnTo>
                  <a:lnTo>
                    <a:pt x="17234" y="12145"/>
                  </a:lnTo>
                  <a:lnTo>
                    <a:pt x="17122" y="12201"/>
                  </a:lnTo>
                  <a:lnTo>
                    <a:pt x="16974" y="12257"/>
                  </a:lnTo>
                  <a:lnTo>
                    <a:pt x="16825" y="12294"/>
                  </a:lnTo>
                  <a:lnTo>
                    <a:pt x="16677" y="12312"/>
                  </a:lnTo>
                  <a:lnTo>
                    <a:pt x="16547" y="12312"/>
                  </a:lnTo>
                  <a:lnTo>
                    <a:pt x="16417" y="12294"/>
                  </a:lnTo>
                  <a:lnTo>
                    <a:pt x="16287" y="12275"/>
                  </a:lnTo>
                  <a:lnTo>
                    <a:pt x="16175" y="12238"/>
                  </a:lnTo>
                  <a:lnTo>
                    <a:pt x="15934" y="12127"/>
                  </a:lnTo>
                  <a:lnTo>
                    <a:pt x="15711" y="11978"/>
                  </a:lnTo>
                  <a:lnTo>
                    <a:pt x="15674" y="11960"/>
                  </a:lnTo>
                  <a:lnTo>
                    <a:pt x="15655" y="11960"/>
                  </a:lnTo>
                  <a:lnTo>
                    <a:pt x="15618" y="11978"/>
                  </a:lnTo>
                  <a:lnTo>
                    <a:pt x="15600" y="12015"/>
                  </a:lnTo>
                  <a:lnTo>
                    <a:pt x="15581" y="12034"/>
                  </a:lnTo>
                  <a:lnTo>
                    <a:pt x="15563" y="12071"/>
                  </a:lnTo>
                  <a:lnTo>
                    <a:pt x="15507" y="12182"/>
                  </a:lnTo>
                  <a:lnTo>
                    <a:pt x="15433" y="12275"/>
                  </a:lnTo>
                  <a:lnTo>
                    <a:pt x="15358" y="12368"/>
                  </a:lnTo>
                  <a:lnTo>
                    <a:pt x="15247" y="12424"/>
                  </a:lnTo>
                  <a:lnTo>
                    <a:pt x="15191" y="12424"/>
                  </a:lnTo>
                  <a:lnTo>
                    <a:pt x="15154" y="12442"/>
                  </a:lnTo>
                  <a:lnTo>
                    <a:pt x="15135" y="12461"/>
                  </a:lnTo>
                  <a:lnTo>
                    <a:pt x="15061" y="12461"/>
                  </a:lnTo>
                  <a:lnTo>
                    <a:pt x="14987" y="12442"/>
                  </a:lnTo>
                  <a:lnTo>
                    <a:pt x="14857" y="12387"/>
                  </a:lnTo>
                  <a:lnTo>
                    <a:pt x="14745" y="12312"/>
                  </a:lnTo>
                  <a:lnTo>
                    <a:pt x="14671" y="12201"/>
                  </a:lnTo>
                  <a:lnTo>
                    <a:pt x="14820" y="12034"/>
                  </a:lnTo>
                  <a:lnTo>
                    <a:pt x="14968" y="11848"/>
                  </a:lnTo>
                  <a:lnTo>
                    <a:pt x="15098" y="11644"/>
                  </a:lnTo>
                  <a:lnTo>
                    <a:pt x="15191" y="11421"/>
                  </a:lnTo>
                  <a:lnTo>
                    <a:pt x="15265" y="11180"/>
                  </a:lnTo>
                  <a:lnTo>
                    <a:pt x="15303" y="10920"/>
                  </a:lnTo>
                  <a:lnTo>
                    <a:pt x="15321" y="10641"/>
                  </a:lnTo>
                  <a:lnTo>
                    <a:pt x="15303" y="10344"/>
                  </a:lnTo>
                  <a:lnTo>
                    <a:pt x="15934" y="10307"/>
                  </a:lnTo>
                  <a:lnTo>
                    <a:pt x="16547" y="10233"/>
                  </a:lnTo>
                  <a:lnTo>
                    <a:pt x="17178" y="10140"/>
                  </a:lnTo>
                  <a:lnTo>
                    <a:pt x="17772" y="10010"/>
                  </a:lnTo>
                  <a:lnTo>
                    <a:pt x="18385" y="9861"/>
                  </a:lnTo>
                  <a:lnTo>
                    <a:pt x="18980" y="9675"/>
                  </a:lnTo>
                  <a:lnTo>
                    <a:pt x="19555" y="9471"/>
                  </a:lnTo>
                  <a:lnTo>
                    <a:pt x="20149" y="9230"/>
                  </a:lnTo>
                  <a:close/>
                  <a:moveTo>
                    <a:pt x="1950" y="6983"/>
                  </a:moveTo>
                  <a:lnTo>
                    <a:pt x="2080" y="7261"/>
                  </a:lnTo>
                  <a:lnTo>
                    <a:pt x="2210" y="7521"/>
                  </a:lnTo>
                  <a:lnTo>
                    <a:pt x="2378" y="7763"/>
                  </a:lnTo>
                  <a:lnTo>
                    <a:pt x="2545" y="8023"/>
                  </a:lnTo>
                  <a:lnTo>
                    <a:pt x="2749" y="8264"/>
                  </a:lnTo>
                  <a:lnTo>
                    <a:pt x="2953" y="8487"/>
                  </a:lnTo>
                  <a:lnTo>
                    <a:pt x="3176" y="8710"/>
                  </a:lnTo>
                  <a:lnTo>
                    <a:pt x="3399" y="8933"/>
                  </a:lnTo>
                  <a:lnTo>
                    <a:pt x="3882" y="9323"/>
                  </a:lnTo>
                  <a:lnTo>
                    <a:pt x="4383" y="9694"/>
                  </a:lnTo>
                  <a:lnTo>
                    <a:pt x="4866" y="10010"/>
                  </a:lnTo>
                  <a:lnTo>
                    <a:pt x="5312" y="10288"/>
                  </a:lnTo>
                  <a:lnTo>
                    <a:pt x="5720" y="10493"/>
                  </a:lnTo>
                  <a:lnTo>
                    <a:pt x="6129" y="10697"/>
                  </a:lnTo>
                  <a:lnTo>
                    <a:pt x="6537" y="10882"/>
                  </a:lnTo>
                  <a:lnTo>
                    <a:pt x="6964" y="11050"/>
                  </a:lnTo>
                  <a:lnTo>
                    <a:pt x="7392" y="11198"/>
                  </a:lnTo>
                  <a:lnTo>
                    <a:pt x="7837" y="11328"/>
                  </a:lnTo>
                  <a:lnTo>
                    <a:pt x="8264" y="11458"/>
                  </a:lnTo>
                  <a:lnTo>
                    <a:pt x="8710" y="11551"/>
                  </a:lnTo>
                  <a:lnTo>
                    <a:pt x="9174" y="11644"/>
                  </a:lnTo>
                  <a:lnTo>
                    <a:pt x="9620" y="11700"/>
                  </a:lnTo>
                  <a:lnTo>
                    <a:pt x="10066" y="11755"/>
                  </a:lnTo>
                  <a:lnTo>
                    <a:pt x="10530" y="11792"/>
                  </a:lnTo>
                  <a:lnTo>
                    <a:pt x="10976" y="11811"/>
                  </a:lnTo>
                  <a:lnTo>
                    <a:pt x="11440" y="11792"/>
                  </a:lnTo>
                  <a:lnTo>
                    <a:pt x="11886" y="11774"/>
                  </a:lnTo>
                  <a:lnTo>
                    <a:pt x="12331" y="11737"/>
                  </a:lnTo>
                  <a:lnTo>
                    <a:pt x="12740" y="11662"/>
                  </a:lnTo>
                  <a:lnTo>
                    <a:pt x="13148" y="11570"/>
                  </a:lnTo>
                  <a:lnTo>
                    <a:pt x="13557" y="11440"/>
                  </a:lnTo>
                  <a:lnTo>
                    <a:pt x="13743" y="11347"/>
                  </a:lnTo>
                  <a:lnTo>
                    <a:pt x="13928" y="11254"/>
                  </a:lnTo>
                  <a:lnTo>
                    <a:pt x="14114" y="11161"/>
                  </a:lnTo>
                  <a:lnTo>
                    <a:pt x="14281" y="11050"/>
                  </a:lnTo>
                  <a:lnTo>
                    <a:pt x="14430" y="10938"/>
                  </a:lnTo>
                  <a:lnTo>
                    <a:pt x="14578" y="10808"/>
                  </a:lnTo>
                  <a:lnTo>
                    <a:pt x="14708" y="10660"/>
                  </a:lnTo>
                  <a:lnTo>
                    <a:pt x="14838" y="10511"/>
                  </a:lnTo>
                  <a:lnTo>
                    <a:pt x="14931" y="10363"/>
                  </a:lnTo>
                  <a:lnTo>
                    <a:pt x="15024" y="10195"/>
                  </a:lnTo>
                  <a:lnTo>
                    <a:pt x="15024" y="10530"/>
                  </a:lnTo>
                  <a:lnTo>
                    <a:pt x="14987" y="10845"/>
                  </a:lnTo>
                  <a:lnTo>
                    <a:pt x="14913" y="11124"/>
                  </a:lnTo>
                  <a:lnTo>
                    <a:pt x="14820" y="11384"/>
                  </a:lnTo>
                  <a:lnTo>
                    <a:pt x="14708" y="11607"/>
                  </a:lnTo>
                  <a:lnTo>
                    <a:pt x="14560" y="11830"/>
                  </a:lnTo>
                  <a:lnTo>
                    <a:pt x="14374" y="12015"/>
                  </a:lnTo>
                  <a:lnTo>
                    <a:pt x="14188" y="12182"/>
                  </a:lnTo>
                  <a:lnTo>
                    <a:pt x="13966" y="12331"/>
                  </a:lnTo>
                  <a:lnTo>
                    <a:pt x="13743" y="12461"/>
                  </a:lnTo>
                  <a:lnTo>
                    <a:pt x="13483" y="12554"/>
                  </a:lnTo>
                  <a:lnTo>
                    <a:pt x="13223" y="12647"/>
                  </a:lnTo>
                  <a:lnTo>
                    <a:pt x="12926" y="12721"/>
                  </a:lnTo>
                  <a:lnTo>
                    <a:pt x="12647" y="12795"/>
                  </a:lnTo>
                  <a:lnTo>
                    <a:pt x="12331" y="12832"/>
                  </a:lnTo>
                  <a:lnTo>
                    <a:pt x="12016" y="12851"/>
                  </a:lnTo>
                  <a:lnTo>
                    <a:pt x="11700" y="12870"/>
                  </a:lnTo>
                  <a:lnTo>
                    <a:pt x="11366" y="12888"/>
                  </a:lnTo>
                  <a:lnTo>
                    <a:pt x="10716" y="12851"/>
                  </a:lnTo>
                  <a:lnTo>
                    <a:pt x="10047" y="12795"/>
                  </a:lnTo>
                  <a:lnTo>
                    <a:pt x="9416" y="12702"/>
                  </a:lnTo>
                  <a:lnTo>
                    <a:pt x="8784" y="12591"/>
                  </a:lnTo>
                  <a:lnTo>
                    <a:pt x="8209" y="12461"/>
                  </a:lnTo>
                  <a:lnTo>
                    <a:pt x="7689" y="12331"/>
                  </a:lnTo>
                  <a:lnTo>
                    <a:pt x="7243" y="12201"/>
                  </a:lnTo>
                  <a:lnTo>
                    <a:pt x="6760" y="12015"/>
                  </a:lnTo>
                  <a:lnTo>
                    <a:pt x="6259" y="11830"/>
                  </a:lnTo>
                  <a:lnTo>
                    <a:pt x="5776" y="11644"/>
                  </a:lnTo>
                  <a:lnTo>
                    <a:pt x="5293" y="11421"/>
                  </a:lnTo>
                  <a:lnTo>
                    <a:pt x="4829" y="11180"/>
                  </a:lnTo>
                  <a:lnTo>
                    <a:pt x="4365" y="10938"/>
                  </a:lnTo>
                  <a:lnTo>
                    <a:pt x="3919" y="10660"/>
                  </a:lnTo>
                  <a:lnTo>
                    <a:pt x="3473" y="10381"/>
                  </a:lnTo>
                  <a:lnTo>
                    <a:pt x="3269" y="10233"/>
                  </a:lnTo>
                  <a:lnTo>
                    <a:pt x="3083" y="10065"/>
                  </a:lnTo>
                  <a:lnTo>
                    <a:pt x="2916" y="9880"/>
                  </a:lnTo>
                  <a:lnTo>
                    <a:pt x="2767" y="9713"/>
                  </a:lnTo>
                  <a:lnTo>
                    <a:pt x="2619" y="9508"/>
                  </a:lnTo>
                  <a:lnTo>
                    <a:pt x="2508" y="9304"/>
                  </a:lnTo>
                  <a:lnTo>
                    <a:pt x="2396" y="9100"/>
                  </a:lnTo>
                  <a:lnTo>
                    <a:pt x="2322" y="8877"/>
                  </a:lnTo>
                  <a:lnTo>
                    <a:pt x="2229" y="8654"/>
                  </a:lnTo>
                  <a:lnTo>
                    <a:pt x="2173" y="8431"/>
                  </a:lnTo>
                  <a:lnTo>
                    <a:pt x="2062" y="7967"/>
                  </a:lnTo>
                  <a:lnTo>
                    <a:pt x="2006" y="7484"/>
                  </a:lnTo>
                  <a:lnTo>
                    <a:pt x="1950" y="6983"/>
                  </a:lnTo>
                  <a:close/>
                  <a:moveTo>
                    <a:pt x="20669" y="9991"/>
                  </a:moveTo>
                  <a:lnTo>
                    <a:pt x="20725" y="10047"/>
                  </a:lnTo>
                  <a:lnTo>
                    <a:pt x="20799" y="10084"/>
                  </a:lnTo>
                  <a:lnTo>
                    <a:pt x="20948" y="10158"/>
                  </a:lnTo>
                  <a:lnTo>
                    <a:pt x="21059" y="10177"/>
                  </a:lnTo>
                  <a:lnTo>
                    <a:pt x="21171" y="10177"/>
                  </a:lnTo>
                  <a:lnTo>
                    <a:pt x="20261" y="10734"/>
                  </a:lnTo>
                  <a:lnTo>
                    <a:pt x="19370" y="11310"/>
                  </a:lnTo>
                  <a:lnTo>
                    <a:pt x="18348" y="11997"/>
                  </a:lnTo>
                  <a:lnTo>
                    <a:pt x="17364" y="12721"/>
                  </a:lnTo>
                  <a:lnTo>
                    <a:pt x="17085" y="12925"/>
                  </a:lnTo>
                  <a:lnTo>
                    <a:pt x="16807" y="13074"/>
                  </a:lnTo>
                  <a:lnTo>
                    <a:pt x="16677" y="13111"/>
                  </a:lnTo>
                  <a:lnTo>
                    <a:pt x="16547" y="13167"/>
                  </a:lnTo>
                  <a:lnTo>
                    <a:pt x="16417" y="13185"/>
                  </a:lnTo>
                  <a:lnTo>
                    <a:pt x="16287" y="13204"/>
                  </a:lnTo>
                  <a:lnTo>
                    <a:pt x="16157" y="13204"/>
                  </a:lnTo>
                  <a:lnTo>
                    <a:pt x="16027" y="13185"/>
                  </a:lnTo>
                  <a:lnTo>
                    <a:pt x="15897" y="13167"/>
                  </a:lnTo>
                  <a:lnTo>
                    <a:pt x="15767" y="13111"/>
                  </a:lnTo>
                  <a:lnTo>
                    <a:pt x="15488" y="13000"/>
                  </a:lnTo>
                  <a:lnTo>
                    <a:pt x="15191" y="12851"/>
                  </a:lnTo>
                  <a:lnTo>
                    <a:pt x="15247" y="12740"/>
                  </a:lnTo>
                  <a:lnTo>
                    <a:pt x="15303" y="12628"/>
                  </a:lnTo>
                  <a:lnTo>
                    <a:pt x="15451" y="12572"/>
                  </a:lnTo>
                  <a:lnTo>
                    <a:pt x="15563" y="12480"/>
                  </a:lnTo>
                  <a:lnTo>
                    <a:pt x="15674" y="12350"/>
                  </a:lnTo>
                  <a:lnTo>
                    <a:pt x="15730" y="12220"/>
                  </a:lnTo>
                  <a:lnTo>
                    <a:pt x="15823" y="12294"/>
                  </a:lnTo>
                  <a:lnTo>
                    <a:pt x="15915" y="12368"/>
                  </a:lnTo>
                  <a:lnTo>
                    <a:pt x="16008" y="12424"/>
                  </a:lnTo>
                  <a:lnTo>
                    <a:pt x="16101" y="12480"/>
                  </a:lnTo>
                  <a:lnTo>
                    <a:pt x="16324" y="12535"/>
                  </a:lnTo>
                  <a:lnTo>
                    <a:pt x="16547" y="12572"/>
                  </a:lnTo>
                  <a:lnTo>
                    <a:pt x="16788" y="12572"/>
                  </a:lnTo>
                  <a:lnTo>
                    <a:pt x="17011" y="12535"/>
                  </a:lnTo>
                  <a:lnTo>
                    <a:pt x="17234" y="12480"/>
                  </a:lnTo>
                  <a:lnTo>
                    <a:pt x="17438" y="12368"/>
                  </a:lnTo>
                  <a:lnTo>
                    <a:pt x="17550" y="12294"/>
                  </a:lnTo>
                  <a:lnTo>
                    <a:pt x="17661" y="12220"/>
                  </a:lnTo>
                  <a:lnTo>
                    <a:pt x="17754" y="12108"/>
                  </a:lnTo>
                  <a:lnTo>
                    <a:pt x="17828" y="11997"/>
                  </a:lnTo>
                  <a:lnTo>
                    <a:pt x="17902" y="11885"/>
                  </a:lnTo>
                  <a:lnTo>
                    <a:pt x="17958" y="11755"/>
                  </a:lnTo>
                  <a:lnTo>
                    <a:pt x="17977" y="11607"/>
                  </a:lnTo>
                  <a:lnTo>
                    <a:pt x="17977" y="11477"/>
                  </a:lnTo>
                  <a:lnTo>
                    <a:pt x="17958" y="11402"/>
                  </a:lnTo>
                  <a:lnTo>
                    <a:pt x="17921" y="11328"/>
                  </a:lnTo>
                  <a:lnTo>
                    <a:pt x="18070" y="11291"/>
                  </a:lnTo>
                  <a:lnTo>
                    <a:pt x="18218" y="11254"/>
                  </a:lnTo>
                  <a:lnTo>
                    <a:pt x="18348" y="11198"/>
                  </a:lnTo>
                  <a:lnTo>
                    <a:pt x="18460" y="11124"/>
                  </a:lnTo>
                  <a:lnTo>
                    <a:pt x="18552" y="11161"/>
                  </a:lnTo>
                  <a:lnTo>
                    <a:pt x="18664" y="11198"/>
                  </a:lnTo>
                  <a:lnTo>
                    <a:pt x="18757" y="11217"/>
                  </a:lnTo>
                  <a:lnTo>
                    <a:pt x="18850" y="11235"/>
                  </a:lnTo>
                  <a:lnTo>
                    <a:pt x="18961" y="11217"/>
                  </a:lnTo>
                  <a:lnTo>
                    <a:pt x="19072" y="11198"/>
                  </a:lnTo>
                  <a:lnTo>
                    <a:pt x="19165" y="11161"/>
                  </a:lnTo>
                  <a:lnTo>
                    <a:pt x="19277" y="11124"/>
                  </a:lnTo>
                  <a:lnTo>
                    <a:pt x="19351" y="11068"/>
                  </a:lnTo>
                  <a:lnTo>
                    <a:pt x="19425" y="10994"/>
                  </a:lnTo>
                  <a:lnTo>
                    <a:pt x="19500" y="10920"/>
                  </a:lnTo>
                  <a:lnTo>
                    <a:pt x="19555" y="10845"/>
                  </a:lnTo>
                  <a:lnTo>
                    <a:pt x="19611" y="10753"/>
                  </a:lnTo>
                  <a:lnTo>
                    <a:pt x="19648" y="10660"/>
                  </a:lnTo>
                  <a:lnTo>
                    <a:pt x="19667" y="10548"/>
                  </a:lnTo>
                  <a:lnTo>
                    <a:pt x="19685" y="10455"/>
                  </a:lnTo>
                  <a:lnTo>
                    <a:pt x="19834" y="10474"/>
                  </a:lnTo>
                  <a:lnTo>
                    <a:pt x="19982" y="10455"/>
                  </a:lnTo>
                  <a:lnTo>
                    <a:pt x="20112" y="10437"/>
                  </a:lnTo>
                  <a:lnTo>
                    <a:pt x="20261" y="10381"/>
                  </a:lnTo>
                  <a:lnTo>
                    <a:pt x="20372" y="10307"/>
                  </a:lnTo>
                  <a:lnTo>
                    <a:pt x="20502" y="10214"/>
                  </a:lnTo>
                  <a:lnTo>
                    <a:pt x="20595" y="10121"/>
                  </a:lnTo>
                  <a:lnTo>
                    <a:pt x="20669" y="9991"/>
                  </a:lnTo>
                  <a:close/>
                  <a:moveTo>
                    <a:pt x="14541" y="12312"/>
                  </a:moveTo>
                  <a:lnTo>
                    <a:pt x="14634" y="12442"/>
                  </a:lnTo>
                  <a:lnTo>
                    <a:pt x="14745" y="12554"/>
                  </a:lnTo>
                  <a:lnTo>
                    <a:pt x="14894" y="12628"/>
                  </a:lnTo>
                  <a:lnTo>
                    <a:pt x="15043" y="12647"/>
                  </a:lnTo>
                  <a:lnTo>
                    <a:pt x="15005" y="12740"/>
                  </a:lnTo>
                  <a:lnTo>
                    <a:pt x="14931" y="12795"/>
                  </a:lnTo>
                  <a:lnTo>
                    <a:pt x="14875" y="12870"/>
                  </a:lnTo>
                  <a:lnTo>
                    <a:pt x="14801" y="12907"/>
                  </a:lnTo>
                  <a:lnTo>
                    <a:pt x="14708" y="12944"/>
                  </a:lnTo>
                  <a:lnTo>
                    <a:pt x="14615" y="12962"/>
                  </a:lnTo>
                  <a:lnTo>
                    <a:pt x="14523" y="12981"/>
                  </a:lnTo>
                  <a:lnTo>
                    <a:pt x="14430" y="12962"/>
                  </a:lnTo>
                  <a:lnTo>
                    <a:pt x="14355" y="12851"/>
                  </a:lnTo>
                  <a:lnTo>
                    <a:pt x="14318" y="12832"/>
                  </a:lnTo>
                  <a:lnTo>
                    <a:pt x="14300" y="12832"/>
                  </a:lnTo>
                  <a:lnTo>
                    <a:pt x="14244" y="12851"/>
                  </a:lnTo>
                  <a:lnTo>
                    <a:pt x="14207" y="12888"/>
                  </a:lnTo>
                  <a:lnTo>
                    <a:pt x="14188" y="12944"/>
                  </a:lnTo>
                  <a:lnTo>
                    <a:pt x="14207" y="13074"/>
                  </a:lnTo>
                  <a:lnTo>
                    <a:pt x="14170" y="13204"/>
                  </a:lnTo>
                  <a:lnTo>
                    <a:pt x="14133" y="13315"/>
                  </a:lnTo>
                  <a:lnTo>
                    <a:pt x="14077" y="13408"/>
                  </a:lnTo>
                  <a:lnTo>
                    <a:pt x="13984" y="13501"/>
                  </a:lnTo>
                  <a:lnTo>
                    <a:pt x="13891" y="13594"/>
                  </a:lnTo>
                  <a:lnTo>
                    <a:pt x="13780" y="13668"/>
                  </a:lnTo>
                  <a:lnTo>
                    <a:pt x="13668" y="13724"/>
                  </a:lnTo>
                  <a:lnTo>
                    <a:pt x="13538" y="13761"/>
                  </a:lnTo>
                  <a:lnTo>
                    <a:pt x="13427" y="13798"/>
                  </a:lnTo>
                  <a:lnTo>
                    <a:pt x="13297" y="13817"/>
                  </a:lnTo>
                  <a:lnTo>
                    <a:pt x="13167" y="13798"/>
                  </a:lnTo>
                  <a:lnTo>
                    <a:pt x="13056" y="13779"/>
                  </a:lnTo>
                  <a:lnTo>
                    <a:pt x="12944" y="13742"/>
                  </a:lnTo>
                  <a:lnTo>
                    <a:pt x="12833" y="13668"/>
                  </a:lnTo>
                  <a:lnTo>
                    <a:pt x="12758" y="13575"/>
                  </a:lnTo>
                  <a:lnTo>
                    <a:pt x="12740" y="13557"/>
                  </a:lnTo>
                  <a:lnTo>
                    <a:pt x="12684" y="13445"/>
                  </a:lnTo>
                  <a:lnTo>
                    <a:pt x="12666" y="13408"/>
                  </a:lnTo>
                  <a:lnTo>
                    <a:pt x="12573" y="13408"/>
                  </a:lnTo>
                  <a:lnTo>
                    <a:pt x="12536" y="13445"/>
                  </a:lnTo>
                  <a:lnTo>
                    <a:pt x="12517" y="13482"/>
                  </a:lnTo>
                  <a:lnTo>
                    <a:pt x="12517" y="13501"/>
                  </a:lnTo>
                  <a:lnTo>
                    <a:pt x="12554" y="13575"/>
                  </a:lnTo>
                  <a:lnTo>
                    <a:pt x="12350" y="13761"/>
                  </a:lnTo>
                  <a:lnTo>
                    <a:pt x="12257" y="13835"/>
                  </a:lnTo>
                  <a:lnTo>
                    <a:pt x="12146" y="13909"/>
                  </a:lnTo>
                  <a:lnTo>
                    <a:pt x="12108" y="13891"/>
                  </a:lnTo>
                  <a:lnTo>
                    <a:pt x="12053" y="13872"/>
                  </a:lnTo>
                  <a:lnTo>
                    <a:pt x="12016" y="13891"/>
                  </a:lnTo>
                  <a:lnTo>
                    <a:pt x="11997" y="13928"/>
                  </a:lnTo>
                  <a:lnTo>
                    <a:pt x="11997" y="13947"/>
                  </a:lnTo>
                  <a:lnTo>
                    <a:pt x="11978" y="13947"/>
                  </a:lnTo>
                  <a:lnTo>
                    <a:pt x="11886" y="13965"/>
                  </a:lnTo>
                  <a:lnTo>
                    <a:pt x="11811" y="13947"/>
                  </a:lnTo>
                  <a:lnTo>
                    <a:pt x="11737" y="13928"/>
                  </a:lnTo>
                  <a:lnTo>
                    <a:pt x="11663" y="13909"/>
                  </a:lnTo>
                  <a:lnTo>
                    <a:pt x="11588" y="13872"/>
                  </a:lnTo>
                  <a:lnTo>
                    <a:pt x="11533" y="13817"/>
                  </a:lnTo>
                  <a:lnTo>
                    <a:pt x="11477" y="13761"/>
                  </a:lnTo>
                  <a:lnTo>
                    <a:pt x="11440" y="13687"/>
                  </a:lnTo>
                  <a:lnTo>
                    <a:pt x="11496" y="13650"/>
                  </a:lnTo>
                  <a:lnTo>
                    <a:pt x="11570" y="13594"/>
                  </a:lnTo>
                  <a:lnTo>
                    <a:pt x="11626" y="13520"/>
                  </a:lnTo>
                  <a:lnTo>
                    <a:pt x="11681" y="13464"/>
                  </a:lnTo>
                  <a:lnTo>
                    <a:pt x="11718" y="13390"/>
                  </a:lnTo>
                  <a:lnTo>
                    <a:pt x="11737" y="13315"/>
                  </a:lnTo>
                  <a:lnTo>
                    <a:pt x="11756" y="13222"/>
                  </a:lnTo>
                  <a:lnTo>
                    <a:pt x="11756" y="13148"/>
                  </a:lnTo>
                  <a:lnTo>
                    <a:pt x="12146" y="13111"/>
                  </a:lnTo>
                  <a:lnTo>
                    <a:pt x="12536" y="13074"/>
                  </a:lnTo>
                  <a:lnTo>
                    <a:pt x="12926" y="13000"/>
                  </a:lnTo>
                  <a:lnTo>
                    <a:pt x="13297" y="12907"/>
                  </a:lnTo>
                  <a:lnTo>
                    <a:pt x="13650" y="12795"/>
                  </a:lnTo>
                  <a:lnTo>
                    <a:pt x="13966" y="12665"/>
                  </a:lnTo>
                  <a:lnTo>
                    <a:pt x="14263" y="12498"/>
                  </a:lnTo>
                  <a:lnTo>
                    <a:pt x="14541" y="12312"/>
                  </a:lnTo>
                  <a:close/>
                  <a:moveTo>
                    <a:pt x="5627" y="11885"/>
                  </a:moveTo>
                  <a:lnTo>
                    <a:pt x="6296" y="12145"/>
                  </a:lnTo>
                  <a:lnTo>
                    <a:pt x="6964" y="12405"/>
                  </a:lnTo>
                  <a:lnTo>
                    <a:pt x="7633" y="12610"/>
                  </a:lnTo>
                  <a:lnTo>
                    <a:pt x="8302" y="12795"/>
                  </a:lnTo>
                  <a:lnTo>
                    <a:pt x="8617" y="12870"/>
                  </a:lnTo>
                  <a:lnTo>
                    <a:pt x="8970" y="12944"/>
                  </a:lnTo>
                  <a:lnTo>
                    <a:pt x="9360" y="13018"/>
                  </a:lnTo>
                  <a:lnTo>
                    <a:pt x="9769" y="13074"/>
                  </a:lnTo>
                  <a:lnTo>
                    <a:pt x="10196" y="13111"/>
                  </a:lnTo>
                  <a:lnTo>
                    <a:pt x="10623" y="13148"/>
                  </a:lnTo>
                  <a:lnTo>
                    <a:pt x="11533" y="13148"/>
                  </a:lnTo>
                  <a:lnTo>
                    <a:pt x="11496" y="13260"/>
                  </a:lnTo>
                  <a:lnTo>
                    <a:pt x="11458" y="13371"/>
                  </a:lnTo>
                  <a:lnTo>
                    <a:pt x="11384" y="13445"/>
                  </a:lnTo>
                  <a:lnTo>
                    <a:pt x="11273" y="13520"/>
                  </a:lnTo>
                  <a:lnTo>
                    <a:pt x="11161" y="13538"/>
                  </a:lnTo>
                  <a:lnTo>
                    <a:pt x="11031" y="13538"/>
                  </a:lnTo>
                  <a:lnTo>
                    <a:pt x="10901" y="13501"/>
                  </a:lnTo>
                  <a:lnTo>
                    <a:pt x="10809" y="13427"/>
                  </a:lnTo>
                  <a:lnTo>
                    <a:pt x="10771" y="13408"/>
                  </a:lnTo>
                  <a:lnTo>
                    <a:pt x="10734" y="13427"/>
                  </a:lnTo>
                  <a:lnTo>
                    <a:pt x="10716" y="13445"/>
                  </a:lnTo>
                  <a:lnTo>
                    <a:pt x="10716" y="13464"/>
                  </a:lnTo>
                  <a:lnTo>
                    <a:pt x="10660" y="13501"/>
                  </a:lnTo>
                  <a:lnTo>
                    <a:pt x="10623" y="13575"/>
                  </a:lnTo>
                  <a:lnTo>
                    <a:pt x="10567" y="13650"/>
                  </a:lnTo>
                  <a:lnTo>
                    <a:pt x="10493" y="13705"/>
                  </a:lnTo>
                  <a:lnTo>
                    <a:pt x="10400" y="13724"/>
                  </a:lnTo>
                  <a:lnTo>
                    <a:pt x="10326" y="13724"/>
                  </a:lnTo>
                  <a:lnTo>
                    <a:pt x="10289" y="13705"/>
                  </a:lnTo>
                  <a:lnTo>
                    <a:pt x="10177" y="13631"/>
                  </a:lnTo>
                  <a:lnTo>
                    <a:pt x="10214" y="13594"/>
                  </a:lnTo>
                  <a:lnTo>
                    <a:pt x="10214" y="13557"/>
                  </a:lnTo>
                  <a:lnTo>
                    <a:pt x="10214" y="13520"/>
                  </a:lnTo>
                  <a:lnTo>
                    <a:pt x="10177" y="13482"/>
                  </a:lnTo>
                  <a:lnTo>
                    <a:pt x="10159" y="13464"/>
                  </a:lnTo>
                  <a:lnTo>
                    <a:pt x="10084" y="13445"/>
                  </a:lnTo>
                  <a:lnTo>
                    <a:pt x="10047" y="13464"/>
                  </a:lnTo>
                  <a:lnTo>
                    <a:pt x="10010" y="13482"/>
                  </a:lnTo>
                  <a:lnTo>
                    <a:pt x="9991" y="13501"/>
                  </a:lnTo>
                  <a:lnTo>
                    <a:pt x="9991" y="13520"/>
                  </a:lnTo>
                  <a:lnTo>
                    <a:pt x="9861" y="13668"/>
                  </a:lnTo>
                  <a:lnTo>
                    <a:pt x="9731" y="13798"/>
                  </a:lnTo>
                  <a:lnTo>
                    <a:pt x="9583" y="13909"/>
                  </a:lnTo>
                  <a:lnTo>
                    <a:pt x="9490" y="13947"/>
                  </a:lnTo>
                  <a:lnTo>
                    <a:pt x="9397" y="13984"/>
                  </a:lnTo>
                  <a:lnTo>
                    <a:pt x="9267" y="14002"/>
                  </a:lnTo>
                  <a:lnTo>
                    <a:pt x="9137" y="13984"/>
                  </a:lnTo>
                  <a:lnTo>
                    <a:pt x="9007" y="13947"/>
                  </a:lnTo>
                  <a:lnTo>
                    <a:pt x="8896" y="13891"/>
                  </a:lnTo>
                  <a:lnTo>
                    <a:pt x="8803" y="13798"/>
                  </a:lnTo>
                  <a:lnTo>
                    <a:pt x="8729" y="13705"/>
                  </a:lnTo>
                  <a:lnTo>
                    <a:pt x="8691" y="13575"/>
                  </a:lnTo>
                  <a:lnTo>
                    <a:pt x="8654" y="13445"/>
                  </a:lnTo>
                  <a:lnTo>
                    <a:pt x="8636" y="13408"/>
                  </a:lnTo>
                  <a:lnTo>
                    <a:pt x="8599" y="13390"/>
                  </a:lnTo>
                  <a:lnTo>
                    <a:pt x="8543" y="13390"/>
                  </a:lnTo>
                  <a:lnTo>
                    <a:pt x="8543" y="13408"/>
                  </a:lnTo>
                  <a:lnTo>
                    <a:pt x="8524" y="13427"/>
                  </a:lnTo>
                  <a:lnTo>
                    <a:pt x="8524" y="13445"/>
                  </a:lnTo>
                  <a:lnTo>
                    <a:pt x="8469" y="13427"/>
                  </a:lnTo>
                  <a:lnTo>
                    <a:pt x="8432" y="13427"/>
                  </a:lnTo>
                  <a:lnTo>
                    <a:pt x="8097" y="13575"/>
                  </a:lnTo>
                  <a:lnTo>
                    <a:pt x="7930" y="13650"/>
                  </a:lnTo>
                  <a:lnTo>
                    <a:pt x="7763" y="13705"/>
                  </a:lnTo>
                  <a:lnTo>
                    <a:pt x="7596" y="13761"/>
                  </a:lnTo>
                  <a:lnTo>
                    <a:pt x="7429" y="13779"/>
                  </a:lnTo>
                  <a:lnTo>
                    <a:pt x="7243" y="13779"/>
                  </a:lnTo>
                  <a:lnTo>
                    <a:pt x="7057" y="13742"/>
                  </a:lnTo>
                  <a:lnTo>
                    <a:pt x="6872" y="13668"/>
                  </a:lnTo>
                  <a:lnTo>
                    <a:pt x="6723" y="13575"/>
                  </a:lnTo>
                  <a:lnTo>
                    <a:pt x="6593" y="13445"/>
                  </a:lnTo>
                  <a:lnTo>
                    <a:pt x="6482" y="13297"/>
                  </a:lnTo>
                  <a:lnTo>
                    <a:pt x="6407" y="13148"/>
                  </a:lnTo>
                  <a:lnTo>
                    <a:pt x="6370" y="12962"/>
                  </a:lnTo>
                  <a:lnTo>
                    <a:pt x="6352" y="12777"/>
                  </a:lnTo>
                  <a:lnTo>
                    <a:pt x="6370" y="12591"/>
                  </a:lnTo>
                  <a:lnTo>
                    <a:pt x="6370" y="12554"/>
                  </a:lnTo>
                  <a:lnTo>
                    <a:pt x="6333" y="12517"/>
                  </a:lnTo>
                  <a:lnTo>
                    <a:pt x="6277" y="12517"/>
                  </a:lnTo>
                  <a:lnTo>
                    <a:pt x="6240" y="12535"/>
                  </a:lnTo>
                  <a:lnTo>
                    <a:pt x="6203" y="12498"/>
                  </a:lnTo>
                  <a:lnTo>
                    <a:pt x="6147" y="12498"/>
                  </a:lnTo>
                  <a:lnTo>
                    <a:pt x="6036" y="12535"/>
                  </a:lnTo>
                  <a:lnTo>
                    <a:pt x="5906" y="12572"/>
                  </a:lnTo>
                  <a:lnTo>
                    <a:pt x="5850" y="12572"/>
                  </a:lnTo>
                  <a:lnTo>
                    <a:pt x="5794" y="12554"/>
                  </a:lnTo>
                  <a:lnTo>
                    <a:pt x="5739" y="12535"/>
                  </a:lnTo>
                  <a:lnTo>
                    <a:pt x="5683" y="12498"/>
                  </a:lnTo>
                  <a:lnTo>
                    <a:pt x="5627" y="12424"/>
                  </a:lnTo>
                  <a:lnTo>
                    <a:pt x="5590" y="12368"/>
                  </a:lnTo>
                  <a:lnTo>
                    <a:pt x="5572" y="12312"/>
                  </a:lnTo>
                  <a:lnTo>
                    <a:pt x="5572" y="12238"/>
                  </a:lnTo>
                  <a:lnTo>
                    <a:pt x="5590" y="12108"/>
                  </a:lnTo>
                  <a:lnTo>
                    <a:pt x="5664" y="11978"/>
                  </a:lnTo>
                  <a:lnTo>
                    <a:pt x="5664" y="11941"/>
                  </a:lnTo>
                  <a:lnTo>
                    <a:pt x="5664" y="11922"/>
                  </a:lnTo>
                  <a:lnTo>
                    <a:pt x="5627" y="11885"/>
                  </a:lnTo>
                  <a:close/>
                  <a:moveTo>
                    <a:pt x="15061" y="12962"/>
                  </a:moveTo>
                  <a:lnTo>
                    <a:pt x="15581" y="13427"/>
                  </a:lnTo>
                  <a:lnTo>
                    <a:pt x="15730" y="13538"/>
                  </a:lnTo>
                  <a:lnTo>
                    <a:pt x="15860" y="13650"/>
                  </a:lnTo>
                  <a:lnTo>
                    <a:pt x="16008" y="13724"/>
                  </a:lnTo>
                  <a:lnTo>
                    <a:pt x="16138" y="13779"/>
                  </a:lnTo>
                  <a:lnTo>
                    <a:pt x="16045" y="14244"/>
                  </a:lnTo>
                  <a:lnTo>
                    <a:pt x="15915" y="14058"/>
                  </a:lnTo>
                  <a:lnTo>
                    <a:pt x="15785" y="13872"/>
                  </a:lnTo>
                  <a:lnTo>
                    <a:pt x="15637" y="13724"/>
                  </a:lnTo>
                  <a:lnTo>
                    <a:pt x="15470" y="13557"/>
                  </a:lnTo>
                  <a:lnTo>
                    <a:pt x="15284" y="13427"/>
                  </a:lnTo>
                  <a:lnTo>
                    <a:pt x="15098" y="13297"/>
                  </a:lnTo>
                  <a:lnTo>
                    <a:pt x="14913" y="13185"/>
                  </a:lnTo>
                  <a:lnTo>
                    <a:pt x="14727" y="13092"/>
                  </a:lnTo>
                  <a:lnTo>
                    <a:pt x="14894" y="13037"/>
                  </a:lnTo>
                  <a:lnTo>
                    <a:pt x="14987" y="13000"/>
                  </a:lnTo>
                  <a:lnTo>
                    <a:pt x="15061" y="12962"/>
                  </a:lnTo>
                  <a:close/>
                  <a:moveTo>
                    <a:pt x="23715" y="9118"/>
                  </a:moveTo>
                  <a:lnTo>
                    <a:pt x="23752" y="9415"/>
                  </a:lnTo>
                  <a:lnTo>
                    <a:pt x="23771" y="9713"/>
                  </a:lnTo>
                  <a:lnTo>
                    <a:pt x="23752" y="9713"/>
                  </a:lnTo>
                  <a:lnTo>
                    <a:pt x="23474" y="9843"/>
                  </a:lnTo>
                  <a:lnTo>
                    <a:pt x="23436" y="9824"/>
                  </a:lnTo>
                  <a:lnTo>
                    <a:pt x="23399" y="9824"/>
                  </a:lnTo>
                  <a:lnTo>
                    <a:pt x="23381" y="9843"/>
                  </a:lnTo>
                  <a:lnTo>
                    <a:pt x="23362" y="9861"/>
                  </a:lnTo>
                  <a:lnTo>
                    <a:pt x="23362" y="9898"/>
                  </a:lnTo>
                  <a:lnTo>
                    <a:pt x="22898" y="10140"/>
                  </a:lnTo>
                  <a:lnTo>
                    <a:pt x="22415" y="10381"/>
                  </a:lnTo>
                  <a:lnTo>
                    <a:pt x="21951" y="10641"/>
                  </a:lnTo>
                  <a:lnTo>
                    <a:pt x="21505" y="10920"/>
                  </a:lnTo>
                  <a:lnTo>
                    <a:pt x="20614" y="11477"/>
                  </a:lnTo>
                  <a:lnTo>
                    <a:pt x="19741" y="12052"/>
                  </a:lnTo>
                  <a:lnTo>
                    <a:pt x="17995" y="13260"/>
                  </a:lnTo>
                  <a:lnTo>
                    <a:pt x="17122" y="13854"/>
                  </a:lnTo>
                  <a:lnTo>
                    <a:pt x="16213" y="14429"/>
                  </a:lnTo>
                  <a:lnTo>
                    <a:pt x="16343" y="13817"/>
                  </a:lnTo>
                  <a:lnTo>
                    <a:pt x="16435" y="13798"/>
                  </a:lnTo>
                  <a:lnTo>
                    <a:pt x="16547" y="13761"/>
                  </a:lnTo>
                  <a:lnTo>
                    <a:pt x="16658" y="13705"/>
                  </a:lnTo>
                  <a:lnTo>
                    <a:pt x="16788" y="13631"/>
                  </a:lnTo>
                  <a:lnTo>
                    <a:pt x="17030" y="13464"/>
                  </a:lnTo>
                  <a:lnTo>
                    <a:pt x="17271" y="13260"/>
                  </a:lnTo>
                  <a:lnTo>
                    <a:pt x="17754" y="12851"/>
                  </a:lnTo>
                  <a:lnTo>
                    <a:pt x="17940" y="12684"/>
                  </a:lnTo>
                  <a:lnTo>
                    <a:pt x="18107" y="12535"/>
                  </a:lnTo>
                  <a:lnTo>
                    <a:pt x="18775" y="12071"/>
                  </a:lnTo>
                  <a:lnTo>
                    <a:pt x="19462" y="11607"/>
                  </a:lnTo>
                  <a:lnTo>
                    <a:pt x="20149" y="11161"/>
                  </a:lnTo>
                  <a:lnTo>
                    <a:pt x="20855" y="10734"/>
                  </a:lnTo>
                  <a:lnTo>
                    <a:pt x="21561" y="10325"/>
                  </a:lnTo>
                  <a:lnTo>
                    <a:pt x="22267" y="9917"/>
                  </a:lnTo>
                  <a:lnTo>
                    <a:pt x="23715" y="9118"/>
                  </a:lnTo>
                  <a:close/>
                  <a:moveTo>
                    <a:pt x="10103" y="13798"/>
                  </a:moveTo>
                  <a:lnTo>
                    <a:pt x="10159" y="13854"/>
                  </a:lnTo>
                  <a:lnTo>
                    <a:pt x="10233" y="13891"/>
                  </a:lnTo>
                  <a:lnTo>
                    <a:pt x="10307" y="13928"/>
                  </a:lnTo>
                  <a:lnTo>
                    <a:pt x="10474" y="13928"/>
                  </a:lnTo>
                  <a:lnTo>
                    <a:pt x="10456" y="14021"/>
                  </a:lnTo>
                  <a:lnTo>
                    <a:pt x="10474" y="14114"/>
                  </a:lnTo>
                  <a:lnTo>
                    <a:pt x="10493" y="14207"/>
                  </a:lnTo>
                  <a:lnTo>
                    <a:pt x="10530" y="14318"/>
                  </a:lnTo>
                  <a:lnTo>
                    <a:pt x="10567" y="14392"/>
                  </a:lnTo>
                  <a:lnTo>
                    <a:pt x="10623" y="14485"/>
                  </a:lnTo>
                  <a:lnTo>
                    <a:pt x="10697" y="14559"/>
                  </a:lnTo>
                  <a:lnTo>
                    <a:pt x="10753" y="14634"/>
                  </a:lnTo>
                  <a:lnTo>
                    <a:pt x="10753" y="14634"/>
                  </a:lnTo>
                  <a:lnTo>
                    <a:pt x="10623" y="14597"/>
                  </a:lnTo>
                  <a:lnTo>
                    <a:pt x="10493" y="14541"/>
                  </a:lnTo>
                  <a:lnTo>
                    <a:pt x="10381" y="14467"/>
                  </a:lnTo>
                  <a:lnTo>
                    <a:pt x="10270" y="14392"/>
                  </a:lnTo>
                  <a:lnTo>
                    <a:pt x="10177" y="14299"/>
                  </a:lnTo>
                  <a:lnTo>
                    <a:pt x="10084" y="14188"/>
                  </a:lnTo>
                  <a:lnTo>
                    <a:pt x="10029" y="14077"/>
                  </a:lnTo>
                  <a:lnTo>
                    <a:pt x="9973" y="13928"/>
                  </a:lnTo>
                  <a:lnTo>
                    <a:pt x="10103" y="13798"/>
                  </a:lnTo>
                  <a:close/>
                  <a:moveTo>
                    <a:pt x="10827" y="13612"/>
                  </a:moveTo>
                  <a:lnTo>
                    <a:pt x="10920" y="13668"/>
                  </a:lnTo>
                  <a:lnTo>
                    <a:pt x="11013" y="13724"/>
                  </a:lnTo>
                  <a:lnTo>
                    <a:pt x="11124" y="13742"/>
                  </a:lnTo>
                  <a:lnTo>
                    <a:pt x="11254" y="13742"/>
                  </a:lnTo>
                  <a:lnTo>
                    <a:pt x="11291" y="13835"/>
                  </a:lnTo>
                  <a:lnTo>
                    <a:pt x="11329" y="13928"/>
                  </a:lnTo>
                  <a:lnTo>
                    <a:pt x="11403" y="14002"/>
                  </a:lnTo>
                  <a:lnTo>
                    <a:pt x="11477" y="14058"/>
                  </a:lnTo>
                  <a:lnTo>
                    <a:pt x="11570" y="14114"/>
                  </a:lnTo>
                  <a:lnTo>
                    <a:pt x="11663" y="14151"/>
                  </a:lnTo>
                  <a:lnTo>
                    <a:pt x="11774" y="14188"/>
                  </a:lnTo>
                  <a:lnTo>
                    <a:pt x="11923" y="14188"/>
                  </a:lnTo>
                  <a:lnTo>
                    <a:pt x="11867" y="14318"/>
                  </a:lnTo>
                  <a:lnTo>
                    <a:pt x="11774" y="14429"/>
                  </a:lnTo>
                  <a:lnTo>
                    <a:pt x="11681" y="14504"/>
                  </a:lnTo>
                  <a:lnTo>
                    <a:pt x="11570" y="14578"/>
                  </a:lnTo>
                  <a:lnTo>
                    <a:pt x="11440" y="14634"/>
                  </a:lnTo>
                  <a:lnTo>
                    <a:pt x="11310" y="14652"/>
                  </a:lnTo>
                  <a:lnTo>
                    <a:pt x="11161" y="14671"/>
                  </a:lnTo>
                  <a:lnTo>
                    <a:pt x="11013" y="14671"/>
                  </a:lnTo>
                  <a:lnTo>
                    <a:pt x="11013" y="14634"/>
                  </a:lnTo>
                  <a:lnTo>
                    <a:pt x="10994" y="14597"/>
                  </a:lnTo>
                  <a:lnTo>
                    <a:pt x="10901" y="14504"/>
                  </a:lnTo>
                  <a:lnTo>
                    <a:pt x="10827" y="14429"/>
                  </a:lnTo>
                  <a:lnTo>
                    <a:pt x="10771" y="14318"/>
                  </a:lnTo>
                  <a:lnTo>
                    <a:pt x="10716" y="14207"/>
                  </a:lnTo>
                  <a:lnTo>
                    <a:pt x="10697" y="14095"/>
                  </a:lnTo>
                  <a:lnTo>
                    <a:pt x="10697" y="14002"/>
                  </a:lnTo>
                  <a:lnTo>
                    <a:pt x="10716" y="13779"/>
                  </a:lnTo>
                  <a:lnTo>
                    <a:pt x="10790" y="13705"/>
                  </a:lnTo>
                  <a:lnTo>
                    <a:pt x="10827" y="13612"/>
                  </a:lnTo>
                  <a:close/>
                  <a:moveTo>
                    <a:pt x="762" y="10567"/>
                  </a:moveTo>
                  <a:lnTo>
                    <a:pt x="818" y="10697"/>
                  </a:lnTo>
                  <a:lnTo>
                    <a:pt x="873" y="10808"/>
                  </a:lnTo>
                  <a:lnTo>
                    <a:pt x="966" y="10901"/>
                  </a:lnTo>
                  <a:lnTo>
                    <a:pt x="1059" y="10994"/>
                  </a:lnTo>
                  <a:lnTo>
                    <a:pt x="1170" y="11087"/>
                  </a:lnTo>
                  <a:lnTo>
                    <a:pt x="1282" y="11161"/>
                  </a:lnTo>
                  <a:lnTo>
                    <a:pt x="1412" y="11217"/>
                  </a:lnTo>
                  <a:lnTo>
                    <a:pt x="1542" y="11254"/>
                  </a:lnTo>
                  <a:lnTo>
                    <a:pt x="1672" y="11291"/>
                  </a:lnTo>
                  <a:lnTo>
                    <a:pt x="1635" y="11402"/>
                  </a:lnTo>
                  <a:lnTo>
                    <a:pt x="1616" y="11514"/>
                  </a:lnTo>
                  <a:lnTo>
                    <a:pt x="1653" y="11607"/>
                  </a:lnTo>
                  <a:lnTo>
                    <a:pt x="1690" y="11718"/>
                  </a:lnTo>
                  <a:lnTo>
                    <a:pt x="1765" y="11811"/>
                  </a:lnTo>
                  <a:lnTo>
                    <a:pt x="1858" y="11904"/>
                  </a:lnTo>
                  <a:lnTo>
                    <a:pt x="1969" y="11978"/>
                  </a:lnTo>
                  <a:lnTo>
                    <a:pt x="2099" y="12052"/>
                  </a:lnTo>
                  <a:lnTo>
                    <a:pt x="2229" y="12108"/>
                  </a:lnTo>
                  <a:lnTo>
                    <a:pt x="2378" y="12145"/>
                  </a:lnTo>
                  <a:lnTo>
                    <a:pt x="2526" y="12164"/>
                  </a:lnTo>
                  <a:lnTo>
                    <a:pt x="2805" y="12164"/>
                  </a:lnTo>
                  <a:lnTo>
                    <a:pt x="2935" y="12127"/>
                  </a:lnTo>
                  <a:lnTo>
                    <a:pt x="3046" y="12071"/>
                  </a:lnTo>
                  <a:lnTo>
                    <a:pt x="3157" y="11978"/>
                  </a:lnTo>
                  <a:lnTo>
                    <a:pt x="3195" y="12090"/>
                  </a:lnTo>
                  <a:lnTo>
                    <a:pt x="3269" y="12182"/>
                  </a:lnTo>
                  <a:lnTo>
                    <a:pt x="3380" y="12257"/>
                  </a:lnTo>
                  <a:lnTo>
                    <a:pt x="3510" y="12312"/>
                  </a:lnTo>
                  <a:lnTo>
                    <a:pt x="3659" y="12350"/>
                  </a:lnTo>
                  <a:lnTo>
                    <a:pt x="3807" y="12368"/>
                  </a:lnTo>
                  <a:lnTo>
                    <a:pt x="3770" y="12517"/>
                  </a:lnTo>
                  <a:lnTo>
                    <a:pt x="3770" y="12665"/>
                  </a:lnTo>
                  <a:lnTo>
                    <a:pt x="3807" y="12814"/>
                  </a:lnTo>
                  <a:lnTo>
                    <a:pt x="3863" y="12962"/>
                  </a:lnTo>
                  <a:lnTo>
                    <a:pt x="3956" y="13092"/>
                  </a:lnTo>
                  <a:lnTo>
                    <a:pt x="4049" y="13204"/>
                  </a:lnTo>
                  <a:lnTo>
                    <a:pt x="4179" y="13315"/>
                  </a:lnTo>
                  <a:lnTo>
                    <a:pt x="4327" y="13390"/>
                  </a:lnTo>
                  <a:lnTo>
                    <a:pt x="4420" y="13427"/>
                  </a:lnTo>
                  <a:lnTo>
                    <a:pt x="4587" y="13482"/>
                  </a:lnTo>
                  <a:lnTo>
                    <a:pt x="4736" y="13501"/>
                  </a:lnTo>
                  <a:lnTo>
                    <a:pt x="4903" y="13482"/>
                  </a:lnTo>
                  <a:lnTo>
                    <a:pt x="5070" y="13427"/>
                  </a:lnTo>
                  <a:lnTo>
                    <a:pt x="5145" y="13390"/>
                  </a:lnTo>
                  <a:lnTo>
                    <a:pt x="5219" y="13352"/>
                  </a:lnTo>
                  <a:lnTo>
                    <a:pt x="5275" y="13278"/>
                  </a:lnTo>
                  <a:lnTo>
                    <a:pt x="5312" y="13222"/>
                  </a:lnTo>
                  <a:lnTo>
                    <a:pt x="5423" y="13297"/>
                  </a:lnTo>
                  <a:lnTo>
                    <a:pt x="5535" y="13334"/>
                  </a:lnTo>
                  <a:lnTo>
                    <a:pt x="5646" y="13371"/>
                  </a:lnTo>
                  <a:lnTo>
                    <a:pt x="5776" y="13390"/>
                  </a:lnTo>
                  <a:lnTo>
                    <a:pt x="5887" y="13390"/>
                  </a:lnTo>
                  <a:lnTo>
                    <a:pt x="6017" y="13371"/>
                  </a:lnTo>
                  <a:lnTo>
                    <a:pt x="6129" y="13334"/>
                  </a:lnTo>
                  <a:lnTo>
                    <a:pt x="6222" y="13260"/>
                  </a:lnTo>
                  <a:lnTo>
                    <a:pt x="6314" y="13445"/>
                  </a:lnTo>
                  <a:lnTo>
                    <a:pt x="6426" y="13612"/>
                  </a:lnTo>
                  <a:lnTo>
                    <a:pt x="6574" y="13761"/>
                  </a:lnTo>
                  <a:lnTo>
                    <a:pt x="6742" y="13872"/>
                  </a:lnTo>
                  <a:lnTo>
                    <a:pt x="6853" y="13928"/>
                  </a:lnTo>
                  <a:lnTo>
                    <a:pt x="6964" y="13965"/>
                  </a:lnTo>
                  <a:lnTo>
                    <a:pt x="7187" y="14002"/>
                  </a:lnTo>
                  <a:lnTo>
                    <a:pt x="7429" y="14021"/>
                  </a:lnTo>
                  <a:lnTo>
                    <a:pt x="7670" y="14002"/>
                  </a:lnTo>
                  <a:lnTo>
                    <a:pt x="7893" y="13947"/>
                  </a:lnTo>
                  <a:lnTo>
                    <a:pt x="8134" y="13854"/>
                  </a:lnTo>
                  <a:lnTo>
                    <a:pt x="8339" y="13742"/>
                  </a:lnTo>
                  <a:lnTo>
                    <a:pt x="8524" y="13612"/>
                  </a:lnTo>
                  <a:lnTo>
                    <a:pt x="8543" y="13724"/>
                  </a:lnTo>
                  <a:lnTo>
                    <a:pt x="8599" y="13835"/>
                  </a:lnTo>
                  <a:lnTo>
                    <a:pt x="8654" y="13928"/>
                  </a:lnTo>
                  <a:lnTo>
                    <a:pt x="8729" y="14021"/>
                  </a:lnTo>
                  <a:lnTo>
                    <a:pt x="8821" y="14095"/>
                  </a:lnTo>
                  <a:lnTo>
                    <a:pt x="8914" y="14169"/>
                  </a:lnTo>
                  <a:lnTo>
                    <a:pt x="9026" y="14207"/>
                  </a:lnTo>
                  <a:lnTo>
                    <a:pt x="9156" y="14225"/>
                  </a:lnTo>
                  <a:lnTo>
                    <a:pt x="9341" y="14244"/>
                  </a:lnTo>
                  <a:lnTo>
                    <a:pt x="9509" y="14207"/>
                  </a:lnTo>
                  <a:lnTo>
                    <a:pt x="9694" y="14132"/>
                  </a:lnTo>
                  <a:lnTo>
                    <a:pt x="9843" y="14039"/>
                  </a:lnTo>
                  <a:lnTo>
                    <a:pt x="9861" y="14151"/>
                  </a:lnTo>
                  <a:lnTo>
                    <a:pt x="9899" y="14244"/>
                  </a:lnTo>
                  <a:lnTo>
                    <a:pt x="9936" y="14337"/>
                  </a:lnTo>
                  <a:lnTo>
                    <a:pt x="9991" y="14411"/>
                  </a:lnTo>
                  <a:lnTo>
                    <a:pt x="10047" y="14485"/>
                  </a:lnTo>
                  <a:lnTo>
                    <a:pt x="10121" y="14559"/>
                  </a:lnTo>
                  <a:lnTo>
                    <a:pt x="10289" y="14671"/>
                  </a:lnTo>
                  <a:lnTo>
                    <a:pt x="10474" y="14764"/>
                  </a:lnTo>
                  <a:lnTo>
                    <a:pt x="10679" y="14838"/>
                  </a:lnTo>
                  <a:lnTo>
                    <a:pt x="10883" y="14875"/>
                  </a:lnTo>
                  <a:lnTo>
                    <a:pt x="11329" y="14875"/>
                  </a:lnTo>
                  <a:lnTo>
                    <a:pt x="11533" y="14838"/>
                  </a:lnTo>
                  <a:lnTo>
                    <a:pt x="11718" y="14764"/>
                  </a:lnTo>
                  <a:lnTo>
                    <a:pt x="11904" y="14689"/>
                  </a:lnTo>
                  <a:lnTo>
                    <a:pt x="12034" y="14578"/>
                  </a:lnTo>
                  <a:lnTo>
                    <a:pt x="12090" y="14522"/>
                  </a:lnTo>
                  <a:lnTo>
                    <a:pt x="12146" y="14448"/>
                  </a:lnTo>
                  <a:lnTo>
                    <a:pt x="12183" y="14374"/>
                  </a:lnTo>
                  <a:lnTo>
                    <a:pt x="12201" y="14299"/>
                  </a:lnTo>
                  <a:lnTo>
                    <a:pt x="12220" y="14225"/>
                  </a:lnTo>
                  <a:lnTo>
                    <a:pt x="12220" y="14132"/>
                  </a:lnTo>
                  <a:lnTo>
                    <a:pt x="12331" y="14077"/>
                  </a:lnTo>
                  <a:lnTo>
                    <a:pt x="12461" y="13984"/>
                  </a:lnTo>
                  <a:lnTo>
                    <a:pt x="12573" y="13891"/>
                  </a:lnTo>
                  <a:lnTo>
                    <a:pt x="12666" y="13798"/>
                  </a:lnTo>
                  <a:lnTo>
                    <a:pt x="12758" y="13891"/>
                  </a:lnTo>
                  <a:lnTo>
                    <a:pt x="12870" y="13965"/>
                  </a:lnTo>
                  <a:lnTo>
                    <a:pt x="13000" y="14021"/>
                  </a:lnTo>
                  <a:lnTo>
                    <a:pt x="13130" y="14039"/>
                  </a:lnTo>
                  <a:lnTo>
                    <a:pt x="13260" y="14058"/>
                  </a:lnTo>
                  <a:lnTo>
                    <a:pt x="13408" y="14058"/>
                  </a:lnTo>
                  <a:lnTo>
                    <a:pt x="13538" y="14039"/>
                  </a:lnTo>
                  <a:lnTo>
                    <a:pt x="13687" y="13984"/>
                  </a:lnTo>
                  <a:lnTo>
                    <a:pt x="13780" y="14169"/>
                  </a:lnTo>
                  <a:lnTo>
                    <a:pt x="13928" y="14337"/>
                  </a:lnTo>
                  <a:lnTo>
                    <a:pt x="14077" y="14467"/>
                  </a:lnTo>
                  <a:lnTo>
                    <a:pt x="14263" y="14578"/>
                  </a:lnTo>
                  <a:lnTo>
                    <a:pt x="13594" y="15098"/>
                  </a:lnTo>
                  <a:lnTo>
                    <a:pt x="12926" y="15618"/>
                  </a:lnTo>
                  <a:lnTo>
                    <a:pt x="12888" y="15562"/>
                  </a:lnTo>
                  <a:lnTo>
                    <a:pt x="12833" y="15525"/>
                  </a:lnTo>
                  <a:lnTo>
                    <a:pt x="11904" y="15284"/>
                  </a:lnTo>
                  <a:lnTo>
                    <a:pt x="10957" y="15079"/>
                  </a:lnTo>
                  <a:lnTo>
                    <a:pt x="9081" y="14671"/>
                  </a:lnTo>
                  <a:lnTo>
                    <a:pt x="8134" y="14467"/>
                  </a:lnTo>
                  <a:lnTo>
                    <a:pt x="7187" y="14262"/>
                  </a:lnTo>
                  <a:lnTo>
                    <a:pt x="6259" y="14021"/>
                  </a:lnTo>
                  <a:lnTo>
                    <a:pt x="5330" y="13742"/>
                  </a:lnTo>
                  <a:lnTo>
                    <a:pt x="4866" y="13594"/>
                  </a:lnTo>
                  <a:lnTo>
                    <a:pt x="4420" y="13445"/>
                  </a:lnTo>
                  <a:lnTo>
                    <a:pt x="3752" y="13185"/>
                  </a:lnTo>
                  <a:lnTo>
                    <a:pt x="3083" y="12888"/>
                  </a:lnTo>
                  <a:lnTo>
                    <a:pt x="2452" y="12554"/>
                  </a:lnTo>
                  <a:lnTo>
                    <a:pt x="2136" y="12368"/>
                  </a:lnTo>
                  <a:lnTo>
                    <a:pt x="1839" y="12182"/>
                  </a:lnTo>
                  <a:lnTo>
                    <a:pt x="1449" y="11960"/>
                  </a:lnTo>
                  <a:lnTo>
                    <a:pt x="1226" y="11811"/>
                  </a:lnTo>
                  <a:lnTo>
                    <a:pt x="985" y="11662"/>
                  </a:lnTo>
                  <a:lnTo>
                    <a:pt x="780" y="11477"/>
                  </a:lnTo>
                  <a:lnTo>
                    <a:pt x="688" y="11402"/>
                  </a:lnTo>
                  <a:lnTo>
                    <a:pt x="613" y="11310"/>
                  </a:lnTo>
                  <a:lnTo>
                    <a:pt x="539" y="11217"/>
                  </a:lnTo>
                  <a:lnTo>
                    <a:pt x="483" y="11105"/>
                  </a:lnTo>
                  <a:lnTo>
                    <a:pt x="465" y="11012"/>
                  </a:lnTo>
                  <a:lnTo>
                    <a:pt x="446" y="10920"/>
                  </a:lnTo>
                  <a:lnTo>
                    <a:pt x="465" y="10938"/>
                  </a:lnTo>
                  <a:lnTo>
                    <a:pt x="483" y="10938"/>
                  </a:lnTo>
                  <a:lnTo>
                    <a:pt x="558" y="10845"/>
                  </a:lnTo>
                  <a:lnTo>
                    <a:pt x="762" y="10567"/>
                  </a:lnTo>
                  <a:close/>
                  <a:moveTo>
                    <a:pt x="205" y="11180"/>
                  </a:moveTo>
                  <a:lnTo>
                    <a:pt x="520" y="11477"/>
                  </a:lnTo>
                  <a:lnTo>
                    <a:pt x="855" y="11755"/>
                  </a:lnTo>
                  <a:lnTo>
                    <a:pt x="1189" y="12015"/>
                  </a:lnTo>
                  <a:lnTo>
                    <a:pt x="1542" y="12257"/>
                  </a:lnTo>
                  <a:lnTo>
                    <a:pt x="1895" y="12480"/>
                  </a:lnTo>
                  <a:lnTo>
                    <a:pt x="2266" y="12684"/>
                  </a:lnTo>
                  <a:lnTo>
                    <a:pt x="2619" y="12888"/>
                  </a:lnTo>
                  <a:lnTo>
                    <a:pt x="2990" y="13074"/>
                  </a:lnTo>
                  <a:lnTo>
                    <a:pt x="3380" y="13260"/>
                  </a:lnTo>
                  <a:lnTo>
                    <a:pt x="3752" y="13427"/>
                  </a:lnTo>
                  <a:lnTo>
                    <a:pt x="4550" y="13724"/>
                  </a:lnTo>
                  <a:lnTo>
                    <a:pt x="5330" y="13984"/>
                  </a:lnTo>
                  <a:lnTo>
                    <a:pt x="6147" y="14225"/>
                  </a:lnTo>
                  <a:lnTo>
                    <a:pt x="6964" y="14448"/>
                  </a:lnTo>
                  <a:lnTo>
                    <a:pt x="7800" y="14634"/>
                  </a:lnTo>
                  <a:lnTo>
                    <a:pt x="9471" y="15005"/>
                  </a:lnTo>
                  <a:lnTo>
                    <a:pt x="11143" y="15377"/>
                  </a:lnTo>
                  <a:lnTo>
                    <a:pt x="11960" y="15562"/>
                  </a:lnTo>
                  <a:lnTo>
                    <a:pt x="12758" y="15785"/>
                  </a:lnTo>
                  <a:lnTo>
                    <a:pt x="12833" y="15785"/>
                  </a:lnTo>
                  <a:lnTo>
                    <a:pt x="12851" y="15952"/>
                  </a:lnTo>
                  <a:lnTo>
                    <a:pt x="12870" y="16101"/>
                  </a:lnTo>
                  <a:lnTo>
                    <a:pt x="12071" y="15859"/>
                  </a:lnTo>
                  <a:lnTo>
                    <a:pt x="11273" y="15637"/>
                  </a:lnTo>
                  <a:lnTo>
                    <a:pt x="10474" y="15432"/>
                  </a:lnTo>
                  <a:lnTo>
                    <a:pt x="9676" y="15247"/>
                  </a:lnTo>
                  <a:lnTo>
                    <a:pt x="8060" y="14857"/>
                  </a:lnTo>
                  <a:lnTo>
                    <a:pt x="7280" y="14671"/>
                  </a:lnTo>
                  <a:lnTo>
                    <a:pt x="6482" y="14467"/>
                  </a:lnTo>
                  <a:lnTo>
                    <a:pt x="5683" y="14244"/>
                  </a:lnTo>
                  <a:lnTo>
                    <a:pt x="4903" y="14021"/>
                  </a:lnTo>
                  <a:lnTo>
                    <a:pt x="4123" y="13761"/>
                  </a:lnTo>
                  <a:lnTo>
                    <a:pt x="3362" y="13464"/>
                  </a:lnTo>
                  <a:lnTo>
                    <a:pt x="2600" y="13148"/>
                  </a:lnTo>
                  <a:lnTo>
                    <a:pt x="1858" y="12795"/>
                  </a:lnTo>
                  <a:lnTo>
                    <a:pt x="1486" y="12591"/>
                  </a:lnTo>
                  <a:lnTo>
                    <a:pt x="1115" y="12387"/>
                  </a:lnTo>
                  <a:lnTo>
                    <a:pt x="762" y="12182"/>
                  </a:lnTo>
                  <a:lnTo>
                    <a:pt x="409" y="11941"/>
                  </a:lnTo>
                  <a:lnTo>
                    <a:pt x="409" y="11922"/>
                  </a:lnTo>
                  <a:lnTo>
                    <a:pt x="409" y="11885"/>
                  </a:lnTo>
                  <a:lnTo>
                    <a:pt x="372" y="11718"/>
                  </a:lnTo>
                  <a:lnTo>
                    <a:pt x="316" y="11532"/>
                  </a:lnTo>
                  <a:lnTo>
                    <a:pt x="205" y="11180"/>
                  </a:lnTo>
                  <a:close/>
                  <a:moveTo>
                    <a:pt x="14578" y="14689"/>
                  </a:moveTo>
                  <a:lnTo>
                    <a:pt x="14634" y="15005"/>
                  </a:lnTo>
                  <a:lnTo>
                    <a:pt x="13836" y="15562"/>
                  </a:lnTo>
                  <a:lnTo>
                    <a:pt x="13446" y="15859"/>
                  </a:lnTo>
                  <a:lnTo>
                    <a:pt x="13074" y="16138"/>
                  </a:lnTo>
                  <a:lnTo>
                    <a:pt x="13056" y="15952"/>
                  </a:lnTo>
                  <a:lnTo>
                    <a:pt x="13037" y="15767"/>
                  </a:lnTo>
                  <a:lnTo>
                    <a:pt x="13427" y="15525"/>
                  </a:lnTo>
                  <a:lnTo>
                    <a:pt x="13836" y="15265"/>
                  </a:lnTo>
                  <a:lnTo>
                    <a:pt x="14207" y="14987"/>
                  </a:lnTo>
                  <a:lnTo>
                    <a:pt x="14578" y="14689"/>
                  </a:lnTo>
                  <a:close/>
                  <a:moveTo>
                    <a:pt x="23585" y="10065"/>
                  </a:moveTo>
                  <a:lnTo>
                    <a:pt x="24309" y="10530"/>
                  </a:lnTo>
                  <a:lnTo>
                    <a:pt x="24551" y="10697"/>
                  </a:lnTo>
                  <a:lnTo>
                    <a:pt x="24792" y="10864"/>
                  </a:lnTo>
                  <a:lnTo>
                    <a:pt x="24885" y="10957"/>
                  </a:lnTo>
                  <a:lnTo>
                    <a:pt x="24978" y="11068"/>
                  </a:lnTo>
                  <a:lnTo>
                    <a:pt x="25052" y="11198"/>
                  </a:lnTo>
                  <a:lnTo>
                    <a:pt x="25089" y="11328"/>
                  </a:lnTo>
                  <a:lnTo>
                    <a:pt x="25052" y="11532"/>
                  </a:lnTo>
                  <a:lnTo>
                    <a:pt x="24996" y="11718"/>
                  </a:lnTo>
                  <a:lnTo>
                    <a:pt x="24922" y="11904"/>
                  </a:lnTo>
                  <a:lnTo>
                    <a:pt x="24848" y="12071"/>
                  </a:lnTo>
                  <a:lnTo>
                    <a:pt x="24755" y="12238"/>
                  </a:lnTo>
                  <a:lnTo>
                    <a:pt x="24644" y="12387"/>
                  </a:lnTo>
                  <a:lnTo>
                    <a:pt x="24532" y="12535"/>
                  </a:lnTo>
                  <a:lnTo>
                    <a:pt x="24402" y="12684"/>
                  </a:lnTo>
                  <a:lnTo>
                    <a:pt x="24124" y="12944"/>
                  </a:lnTo>
                  <a:lnTo>
                    <a:pt x="23808" y="13185"/>
                  </a:lnTo>
                  <a:lnTo>
                    <a:pt x="23455" y="13408"/>
                  </a:lnTo>
                  <a:lnTo>
                    <a:pt x="23084" y="13612"/>
                  </a:lnTo>
                  <a:lnTo>
                    <a:pt x="22712" y="13798"/>
                  </a:lnTo>
                  <a:lnTo>
                    <a:pt x="22304" y="13965"/>
                  </a:lnTo>
                  <a:lnTo>
                    <a:pt x="21505" y="14262"/>
                  </a:lnTo>
                  <a:lnTo>
                    <a:pt x="20744" y="14541"/>
                  </a:lnTo>
                  <a:lnTo>
                    <a:pt x="20057" y="14801"/>
                  </a:lnTo>
                  <a:lnTo>
                    <a:pt x="17865" y="15729"/>
                  </a:lnTo>
                  <a:lnTo>
                    <a:pt x="16770" y="16194"/>
                  </a:lnTo>
                  <a:lnTo>
                    <a:pt x="15693" y="16714"/>
                  </a:lnTo>
                  <a:lnTo>
                    <a:pt x="15674" y="16528"/>
                  </a:lnTo>
                  <a:lnTo>
                    <a:pt x="15618" y="16342"/>
                  </a:lnTo>
                  <a:lnTo>
                    <a:pt x="17512" y="15377"/>
                  </a:lnTo>
                  <a:lnTo>
                    <a:pt x="18460" y="14894"/>
                  </a:lnTo>
                  <a:lnTo>
                    <a:pt x="19425" y="14429"/>
                  </a:lnTo>
                  <a:lnTo>
                    <a:pt x="20391" y="13984"/>
                  </a:lnTo>
                  <a:lnTo>
                    <a:pt x="21375" y="13557"/>
                  </a:lnTo>
                  <a:lnTo>
                    <a:pt x="22378" y="13148"/>
                  </a:lnTo>
                  <a:lnTo>
                    <a:pt x="23381" y="12758"/>
                  </a:lnTo>
                  <a:lnTo>
                    <a:pt x="23418" y="12740"/>
                  </a:lnTo>
                  <a:lnTo>
                    <a:pt x="23455" y="12721"/>
                  </a:lnTo>
                  <a:lnTo>
                    <a:pt x="23474" y="12647"/>
                  </a:lnTo>
                  <a:lnTo>
                    <a:pt x="23474" y="12572"/>
                  </a:lnTo>
                  <a:lnTo>
                    <a:pt x="23436" y="12498"/>
                  </a:lnTo>
                  <a:lnTo>
                    <a:pt x="23474" y="12312"/>
                  </a:lnTo>
                  <a:lnTo>
                    <a:pt x="23455" y="12108"/>
                  </a:lnTo>
                  <a:lnTo>
                    <a:pt x="23399" y="11922"/>
                  </a:lnTo>
                  <a:lnTo>
                    <a:pt x="23325" y="11755"/>
                  </a:lnTo>
                  <a:lnTo>
                    <a:pt x="23325" y="11700"/>
                  </a:lnTo>
                  <a:lnTo>
                    <a:pt x="23418" y="11644"/>
                  </a:lnTo>
                  <a:lnTo>
                    <a:pt x="23511" y="11570"/>
                  </a:lnTo>
                  <a:lnTo>
                    <a:pt x="23585" y="11477"/>
                  </a:lnTo>
                  <a:lnTo>
                    <a:pt x="23659" y="11384"/>
                  </a:lnTo>
                  <a:lnTo>
                    <a:pt x="23715" y="11272"/>
                  </a:lnTo>
                  <a:lnTo>
                    <a:pt x="23752" y="11161"/>
                  </a:lnTo>
                  <a:lnTo>
                    <a:pt x="23789" y="11050"/>
                  </a:lnTo>
                  <a:lnTo>
                    <a:pt x="23808" y="10938"/>
                  </a:lnTo>
                  <a:lnTo>
                    <a:pt x="23826" y="10827"/>
                  </a:lnTo>
                  <a:lnTo>
                    <a:pt x="23808" y="10715"/>
                  </a:lnTo>
                  <a:lnTo>
                    <a:pt x="23808" y="10604"/>
                  </a:lnTo>
                  <a:lnTo>
                    <a:pt x="23771" y="10493"/>
                  </a:lnTo>
                  <a:lnTo>
                    <a:pt x="23734" y="10381"/>
                  </a:lnTo>
                  <a:lnTo>
                    <a:pt x="23659" y="10288"/>
                  </a:lnTo>
                  <a:lnTo>
                    <a:pt x="23585" y="10195"/>
                  </a:lnTo>
                  <a:lnTo>
                    <a:pt x="23492" y="10103"/>
                  </a:lnTo>
                  <a:lnTo>
                    <a:pt x="23585" y="10065"/>
                  </a:lnTo>
                  <a:close/>
                  <a:moveTo>
                    <a:pt x="22434" y="10660"/>
                  </a:moveTo>
                  <a:lnTo>
                    <a:pt x="22527" y="10790"/>
                  </a:lnTo>
                  <a:lnTo>
                    <a:pt x="22638" y="10920"/>
                  </a:lnTo>
                  <a:lnTo>
                    <a:pt x="22749" y="11050"/>
                  </a:lnTo>
                  <a:lnTo>
                    <a:pt x="22842" y="11180"/>
                  </a:lnTo>
                  <a:lnTo>
                    <a:pt x="22972" y="11402"/>
                  </a:lnTo>
                  <a:lnTo>
                    <a:pt x="23102" y="11644"/>
                  </a:lnTo>
                  <a:lnTo>
                    <a:pt x="23028" y="11662"/>
                  </a:lnTo>
                  <a:lnTo>
                    <a:pt x="21375" y="12331"/>
                  </a:lnTo>
                  <a:lnTo>
                    <a:pt x="19722" y="13037"/>
                  </a:lnTo>
                  <a:lnTo>
                    <a:pt x="18905" y="13408"/>
                  </a:lnTo>
                  <a:lnTo>
                    <a:pt x="18088" y="13779"/>
                  </a:lnTo>
                  <a:lnTo>
                    <a:pt x="17271" y="14169"/>
                  </a:lnTo>
                  <a:lnTo>
                    <a:pt x="16473" y="14578"/>
                  </a:lnTo>
                  <a:lnTo>
                    <a:pt x="15637" y="15024"/>
                  </a:lnTo>
                  <a:lnTo>
                    <a:pt x="14820" y="15469"/>
                  </a:lnTo>
                  <a:lnTo>
                    <a:pt x="14003" y="15934"/>
                  </a:lnTo>
                  <a:lnTo>
                    <a:pt x="13186" y="16417"/>
                  </a:lnTo>
                  <a:lnTo>
                    <a:pt x="12406" y="16899"/>
                  </a:lnTo>
                  <a:lnTo>
                    <a:pt x="11644" y="17419"/>
                  </a:lnTo>
                  <a:lnTo>
                    <a:pt x="11588" y="17401"/>
                  </a:lnTo>
                  <a:lnTo>
                    <a:pt x="11291" y="17178"/>
                  </a:lnTo>
                  <a:lnTo>
                    <a:pt x="10994" y="16955"/>
                  </a:lnTo>
                  <a:lnTo>
                    <a:pt x="10679" y="16751"/>
                  </a:lnTo>
                  <a:lnTo>
                    <a:pt x="10344" y="16547"/>
                  </a:lnTo>
                  <a:lnTo>
                    <a:pt x="10029" y="16379"/>
                  </a:lnTo>
                  <a:lnTo>
                    <a:pt x="9694" y="16194"/>
                  </a:lnTo>
                  <a:lnTo>
                    <a:pt x="9026" y="15878"/>
                  </a:lnTo>
                  <a:lnTo>
                    <a:pt x="8339" y="15599"/>
                  </a:lnTo>
                  <a:lnTo>
                    <a:pt x="7633" y="15339"/>
                  </a:lnTo>
                  <a:lnTo>
                    <a:pt x="6909" y="15098"/>
                  </a:lnTo>
                  <a:lnTo>
                    <a:pt x="6203" y="14875"/>
                  </a:lnTo>
                  <a:lnTo>
                    <a:pt x="4755" y="14429"/>
                  </a:lnTo>
                  <a:lnTo>
                    <a:pt x="4030" y="14207"/>
                  </a:lnTo>
                  <a:lnTo>
                    <a:pt x="3325" y="13965"/>
                  </a:lnTo>
                  <a:lnTo>
                    <a:pt x="2619" y="13687"/>
                  </a:lnTo>
                  <a:lnTo>
                    <a:pt x="1913" y="13408"/>
                  </a:lnTo>
                  <a:lnTo>
                    <a:pt x="1245" y="13074"/>
                  </a:lnTo>
                  <a:lnTo>
                    <a:pt x="910" y="12907"/>
                  </a:lnTo>
                  <a:lnTo>
                    <a:pt x="595" y="12721"/>
                  </a:lnTo>
                  <a:lnTo>
                    <a:pt x="632" y="12535"/>
                  </a:lnTo>
                  <a:lnTo>
                    <a:pt x="688" y="12350"/>
                  </a:lnTo>
                  <a:lnTo>
                    <a:pt x="1003" y="12591"/>
                  </a:lnTo>
                  <a:lnTo>
                    <a:pt x="1356" y="12814"/>
                  </a:lnTo>
                  <a:lnTo>
                    <a:pt x="1690" y="13018"/>
                  </a:lnTo>
                  <a:lnTo>
                    <a:pt x="2043" y="13222"/>
                  </a:lnTo>
                  <a:lnTo>
                    <a:pt x="2396" y="13408"/>
                  </a:lnTo>
                  <a:lnTo>
                    <a:pt x="2767" y="13575"/>
                  </a:lnTo>
                  <a:lnTo>
                    <a:pt x="3139" y="13742"/>
                  </a:lnTo>
                  <a:lnTo>
                    <a:pt x="3510" y="13891"/>
                  </a:lnTo>
                  <a:lnTo>
                    <a:pt x="4272" y="14169"/>
                  </a:lnTo>
                  <a:lnTo>
                    <a:pt x="5033" y="14429"/>
                  </a:lnTo>
                  <a:lnTo>
                    <a:pt x="5832" y="14652"/>
                  </a:lnTo>
                  <a:lnTo>
                    <a:pt x="6630" y="14857"/>
                  </a:lnTo>
                  <a:lnTo>
                    <a:pt x="7429" y="15042"/>
                  </a:lnTo>
                  <a:lnTo>
                    <a:pt x="8227" y="15209"/>
                  </a:lnTo>
                  <a:lnTo>
                    <a:pt x="9843" y="15562"/>
                  </a:lnTo>
                  <a:lnTo>
                    <a:pt x="10641" y="15748"/>
                  </a:lnTo>
                  <a:lnTo>
                    <a:pt x="11421" y="15934"/>
                  </a:lnTo>
                  <a:lnTo>
                    <a:pt x="12201" y="16138"/>
                  </a:lnTo>
                  <a:lnTo>
                    <a:pt x="12963" y="16379"/>
                  </a:lnTo>
                  <a:lnTo>
                    <a:pt x="13000" y="16398"/>
                  </a:lnTo>
                  <a:lnTo>
                    <a:pt x="13037" y="16361"/>
                  </a:lnTo>
                  <a:lnTo>
                    <a:pt x="13074" y="16324"/>
                  </a:lnTo>
                  <a:lnTo>
                    <a:pt x="13130" y="16324"/>
                  </a:lnTo>
                  <a:lnTo>
                    <a:pt x="13576" y="16064"/>
                  </a:lnTo>
                  <a:lnTo>
                    <a:pt x="13984" y="15767"/>
                  </a:lnTo>
                  <a:lnTo>
                    <a:pt x="14801" y="15172"/>
                  </a:lnTo>
                  <a:lnTo>
                    <a:pt x="14857" y="15098"/>
                  </a:lnTo>
                  <a:lnTo>
                    <a:pt x="14857" y="15024"/>
                  </a:lnTo>
                  <a:lnTo>
                    <a:pt x="14783" y="14615"/>
                  </a:lnTo>
                  <a:lnTo>
                    <a:pt x="14764" y="14578"/>
                  </a:lnTo>
                  <a:lnTo>
                    <a:pt x="14745" y="14541"/>
                  </a:lnTo>
                  <a:lnTo>
                    <a:pt x="14690" y="14522"/>
                  </a:lnTo>
                  <a:lnTo>
                    <a:pt x="14671" y="14485"/>
                  </a:lnTo>
                  <a:lnTo>
                    <a:pt x="14653" y="14448"/>
                  </a:lnTo>
                  <a:lnTo>
                    <a:pt x="14634" y="14411"/>
                  </a:lnTo>
                  <a:lnTo>
                    <a:pt x="14578" y="14392"/>
                  </a:lnTo>
                  <a:lnTo>
                    <a:pt x="14374" y="14318"/>
                  </a:lnTo>
                  <a:lnTo>
                    <a:pt x="14188" y="14207"/>
                  </a:lnTo>
                  <a:lnTo>
                    <a:pt x="14040" y="14058"/>
                  </a:lnTo>
                  <a:lnTo>
                    <a:pt x="13910" y="13872"/>
                  </a:lnTo>
                  <a:lnTo>
                    <a:pt x="14114" y="13724"/>
                  </a:lnTo>
                  <a:lnTo>
                    <a:pt x="14225" y="13631"/>
                  </a:lnTo>
                  <a:lnTo>
                    <a:pt x="14318" y="13538"/>
                  </a:lnTo>
                  <a:lnTo>
                    <a:pt x="14393" y="13445"/>
                  </a:lnTo>
                  <a:lnTo>
                    <a:pt x="14448" y="13334"/>
                  </a:lnTo>
                  <a:lnTo>
                    <a:pt x="14485" y="13222"/>
                  </a:lnTo>
                  <a:lnTo>
                    <a:pt x="14485" y="13111"/>
                  </a:lnTo>
                  <a:lnTo>
                    <a:pt x="14504" y="13111"/>
                  </a:lnTo>
                  <a:lnTo>
                    <a:pt x="14504" y="13148"/>
                  </a:lnTo>
                  <a:lnTo>
                    <a:pt x="14523" y="13167"/>
                  </a:lnTo>
                  <a:lnTo>
                    <a:pt x="14764" y="13315"/>
                  </a:lnTo>
                  <a:lnTo>
                    <a:pt x="14968" y="13464"/>
                  </a:lnTo>
                  <a:lnTo>
                    <a:pt x="15173" y="13612"/>
                  </a:lnTo>
                  <a:lnTo>
                    <a:pt x="15358" y="13798"/>
                  </a:lnTo>
                  <a:lnTo>
                    <a:pt x="15525" y="13965"/>
                  </a:lnTo>
                  <a:lnTo>
                    <a:pt x="15693" y="14169"/>
                  </a:lnTo>
                  <a:lnTo>
                    <a:pt x="15841" y="14374"/>
                  </a:lnTo>
                  <a:lnTo>
                    <a:pt x="15990" y="14615"/>
                  </a:lnTo>
                  <a:lnTo>
                    <a:pt x="16027" y="14634"/>
                  </a:lnTo>
                  <a:lnTo>
                    <a:pt x="16083" y="14652"/>
                  </a:lnTo>
                  <a:lnTo>
                    <a:pt x="16120" y="14652"/>
                  </a:lnTo>
                  <a:lnTo>
                    <a:pt x="16157" y="14634"/>
                  </a:lnTo>
                  <a:lnTo>
                    <a:pt x="16175" y="14634"/>
                  </a:lnTo>
                  <a:lnTo>
                    <a:pt x="16435" y="14504"/>
                  </a:lnTo>
                  <a:lnTo>
                    <a:pt x="16900" y="14262"/>
                  </a:lnTo>
                  <a:lnTo>
                    <a:pt x="17364" y="13984"/>
                  </a:lnTo>
                  <a:lnTo>
                    <a:pt x="17791" y="13705"/>
                  </a:lnTo>
                  <a:lnTo>
                    <a:pt x="18218" y="13390"/>
                  </a:lnTo>
                  <a:lnTo>
                    <a:pt x="19072" y="12777"/>
                  </a:lnTo>
                  <a:lnTo>
                    <a:pt x="19927" y="12145"/>
                  </a:lnTo>
                  <a:lnTo>
                    <a:pt x="20539" y="11737"/>
                  </a:lnTo>
                  <a:lnTo>
                    <a:pt x="21152" y="11365"/>
                  </a:lnTo>
                  <a:lnTo>
                    <a:pt x="21784" y="10994"/>
                  </a:lnTo>
                  <a:lnTo>
                    <a:pt x="22434" y="10660"/>
                  </a:lnTo>
                  <a:close/>
                  <a:moveTo>
                    <a:pt x="4625" y="15507"/>
                  </a:moveTo>
                  <a:lnTo>
                    <a:pt x="6092" y="15971"/>
                  </a:lnTo>
                  <a:lnTo>
                    <a:pt x="7559" y="16472"/>
                  </a:lnTo>
                  <a:lnTo>
                    <a:pt x="8283" y="16732"/>
                  </a:lnTo>
                  <a:lnTo>
                    <a:pt x="8989" y="17011"/>
                  </a:lnTo>
                  <a:lnTo>
                    <a:pt x="9694" y="17326"/>
                  </a:lnTo>
                  <a:lnTo>
                    <a:pt x="10400" y="17661"/>
                  </a:lnTo>
                  <a:lnTo>
                    <a:pt x="9620" y="17512"/>
                  </a:lnTo>
                  <a:lnTo>
                    <a:pt x="8877" y="17308"/>
                  </a:lnTo>
                  <a:lnTo>
                    <a:pt x="8134" y="17085"/>
                  </a:lnTo>
                  <a:lnTo>
                    <a:pt x="7410" y="16844"/>
                  </a:lnTo>
                  <a:lnTo>
                    <a:pt x="6704" y="16547"/>
                  </a:lnTo>
                  <a:lnTo>
                    <a:pt x="5999" y="16231"/>
                  </a:lnTo>
                  <a:lnTo>
                    <a:pt x="5312" y="15878"/>
                  </a:lnTo>
                  <a:lnTo>
                    <a:pt x="4625" y="15507"/>
                  </a:lnTo>
                  <a:close/>
                  <a:moveTo>
                    <a:pt x="558" y="12925"/>
                  </a:moveTo>
                  <a:lnTo>
                    <a:pt x="873" y="13130"/>
                  </a:lnTo>
                  <a:lnTo>
                    <a:pt x="1208" y="13315"/>
                  </a:lnTo>
                  <a:lnTo>
                    <a:pt x="1523" y="13501"/>
                  </a:lnTo>
                  <a:lnTo>
                    <a:pt x="1858" y="13668"/>
                  </a:lnTo>
                  <a:lnTo>
                    <a:pt x="2526" y="13984"/>
                  </a:lnTo>
                  <a:lnTo>
                    <a:pt x="3213" y="14262"/>
                  </a:lnTo>
                  <a:lnTo>
                    <a:pt x="3919" y="14522"/>
                  </a:lnTo>
                  <a:lnTo>
                    <a:pt x="4625" y="14745"/>
                  </a:lnTo>
                  <a:lnTo>
                    <a:pt x="6054" y="15191"/>
                  </a:lnTo>
                  <a:lnTo>
                    <a:pt x="6779" y="15414"/>
                  </a:lnTo>
                  <a:lnTo>
                    <a:pt x="7484" y="15637"/>
                  </a:lnTo>
                  <a:lnTo>
                    <a:pt x="8190" y="15897"/>
                  </a:lnTo>
                  <a:lnTo>
                    <a:pt x="8877" y="16175"/>
                  </a:lnTo>
                  <a:lnTo>
                    <a:pt x="9546" y="16472"/>
                  </a:lnTo>
                  <a:lnTo>
                    <a:pt x="9880" y="16639"/>
                  </a:lnTo>
                  <a:lnTo>
                    <a:pt x="10214" y="16825"/>
                  </a:lnTo>
                  <a:lnTo>
                    <a:pt x="10530" y="17011"/>
                  </a:lnTo>
                  <a:lnTo>
                    <a:pt x="10846" y="17215"/>
                  </a:lnTo>
                  <a:lnTo>
                    <a:pt x="11161" y="17438"/>
                  </a:lnTo>
                  <a:lnTo>
                    <a:pt x="11458" y="17661"/>
                  </a:lnTo>
                  <a:lnTo>
                    <a:pt x="11458" y="17679"/>
                  </a:lnTo>
                  <a:lnTo>
                    <a:pt x="11458" y="17809"/>
                  </a:lnTo>
                  <a:lnTo>
                    <a:pt x="11458" y="17939"/>
                  </a:lnTo>
                  <a:lnTo>
                    <a:pt x="10883" y="17624"/>
                  </a:lnTo>
                  <a:lnTo>
                    <a:pt x="10326" y="17326"/>
                  </a:lnTo>
                  <a:lnTo>
                    <a:pt x="9731" y="17029"/>
                  </a:lnTo>
                  <a:lnTo>
                    <a:pt x="9156" y="16769"/>
                  </a:lnTo>
                  <a:lnTo>
                    <a:pt x="8543" y="16528"/>
                  </a:lnTo>
                  <a:lnTo>
                    <a:pt x="7949" y="16287"/>
                  </a:lnTo>
                  <a:lnTo>
                    <a:pt x="6723" y="15841"/>
                  </a:lnTo>
                  <a:lnTo>
                    <a:pt x="5497" y="15432"/>
                  </a:lnTo>
                  <a:lnTo>
                    <a:pt x="4272" y="15024"/>
                  </a:lnTo>
                  <a:lnTo>
                    <a:pt x="3027" y="14597"/>
                  </a:lnTo>
                  <a:lnTo>
                    <a:pt x="2415" y="14392"/>
                  </a:lnTo>
                  <a:lnTo>
                    <a:pt x="1820" y="14151"/>
                  </a:lnTo>
                  <a:lnTo>
                    <a:pt x="1765" y="14114"/>
                  </a:lnTo>
                  <a:lnTo>
                    <a:pt x="1728" y="14114"/>
                  </a:lnTo>
                  <a:lnTo>
                    <a:pt x="1245" y="13928"/>
                  </a:lnTo>
                  <a:lnTo>
                    <a:pt x="762" y="13724"/>
                  </a:lnTo>
                  <a:lnTo>
                    <a:pt x="780" y="13687"/>
                  </a:lnTo>
                  <a:lnTo>
                    <a:pt x="780" y="13650"/>
                  </a:lnTo>
                  <a:lnTo>
                    <a:pt x="688" y="13278"/>
                  </a:lnTo>
                  <a:lnTo>
                    <a:pt x="558" y="12925"/>
                  </a:lnTo>
                  <a:close/>
                  <a:moveTo>
                    <a:pt x="23139" y="11960"/>
                  </a:moveTo>
                  <a:lnTo>
                    <a:pt x="23176" y="12090"/>
                  </a:lnTo>
                  <a:lnTo>
                    <a:pt x="23214" y="12220"/>
                  </a:lnTo>
                  <a:lnTo>
                    <a:pt x="23232" y="12498"/>
                  </a:lnTo>
                  <a:lnTo>
                    <a:pt x="21728" y="13055"/>
                  </a:lnTo>
                  <a:lnTo>
                    <a:pt x="20242" y="13668"/>
                  </a:lnTo>
                  <a:lnTo>
                    <a:pt x="18757" y="14318"/>
                  </a:lnTo>
                  <a:lnTo>
                    <a:pt x="18014" y="14652"/>
                  </a:lnTo>
                  <a:lnTo>
                    <a:pt x="17271" y="15005"/>
                  </a:lnTo>
                  <a:lnTo>
                    <a:pt x="16547" y="15358"/>
                  </a:lnTo>
                  <a:lnTo>
                    <a:pt x="15823" y="15729"/>
                  </a:lnTo>
                  <a:lnTo>
                    <a:pt x="15117" y="16119"/>
                  </a:lnTo>
                  <a:lnTo>
                    <a:pt x="14411" y="16509"/>
                  </a:lnTo>
                  <a:lnTo>
                    <a:pt x="13724" y="16936"/>
                  </a:lnTo>
                  <a:lnTo>
                    <a:pt x="13037" y="17364"/>
                  </a:lnTo>
                  <a:lnTo>
                    <a:pt x="12368" y="17791"/>
                  </a:lnTo>
                  <a:lnTo>
                    <a:pt x="11700" y="18255"/>
                  </a:lnTo>
                  <a:lnTo>
                    <a:pt x="11700" y="18274"/>
                  </a:lnTo>
                  <a:lnTo>
                    <a:pt x="11681" y="18292"/>
                  </a:lnTo>
                  <a:lnTo>
                    <a:pt x="11663" y="18329"/>
                  </a:lnTo>
                  <a:lnTo>
                    <a:pt x="11681" y="18385"/>
                  </a:lnTo>
                  <a:lnTo>
                    <a:pt x="11737" y="18422"/>
                  </a:lnTo>
                  <a:lnTo>
                    <a:pt x="11756" y="18422"/>
                  </a:lnTo>
                  <a:lnTo>
                    <a:pt x="11793" y="18404"/>
                  </a:lnTo>
                  <a:lnTo>
                    <a:pt x="13576" y="17438"/>
                  </a:lnTo>
                  <a:lnTo>
                    <a:pt x="15340" y="16491"/>
                  </a:lnTo>
                  <a:lnTo>
                    <a:pt x="15395" y="16751"/>
                  </a:lnTo>
                  <a:lnTo>
                    <a:pt x="15395" y="17011"/>
                  </a:lnTo>
                  <a:lnTo>
                    <a:pt x="15358" y="17234"/>
                  </a:lnTo>
                  <a:lnTo>
                    <a:pt x="15284" y="17438"/>
                  </a:lnTo>
                  <a:lnTo>
                    <a:pt x="15173" y="17624"/>
                  </a:lnTo>
                  <a:lnTo>
                    <a:pt x="15043" y="17809"/>
                  </a:lnTo>
                  <a:lnTo>
                    <a:pt x="14875" y="17958"/>
                  </a:lnTo>
                  <a:lnTo>
                    <a:pt x="14690" y="18106"/>
                  </a:lnTo>
                  <a:lnTo>
                    <a:pt x="14467" y="18218"/>
                  </a:lnTo>
                  <a:lnTo>
                    <a:pt x="14244" y="18329"/>
                  </a:lnTo>
                  <a:lnTo>
                    <a:pt x="13984" y="18441"/>
                  </a:lnTo>
                  <a:lnTo>
                    <a:pt x="13706" y="18515"/>
                  </a:lnTo>
                  <a:lnTo>
                    <a:pt x="13408" y="18589"/>
                  </a:lnTo>
                  <a:lnTo>
                    <a:pt x="13111" y="18645"/>
                  </a:lnTo>
                  <a:lnTo>
                    <a:pt x="12796" y="18701"/>
                  </a:lnTo>
                  <a:lnTo>
                    <a:pt x="12480" y="18738"/>
                  </a:lnTo>
                  <a:lnTo>
                    <a:pt x="11830" y="18794"/>
                  </a:lnTo>
                  <a:lnTo>
                    <a:pt x="11161" y="18812"/>
                  </a:lnTo>
                  <a:lnTo>
                    <a:pt x="10511" y="18812"/>
                  </a:lnTo>
                  <a:lnTo>
                    <a:pt x="9899" y="18794"/>
                  </a:lnTo>
                  <a:lnTo>
                    <a:pt x="9323" y="18738"/>
                  </a:lnTo>
                  <a:lnTo>
                    <a:pt x="8821" y="18682"/>
                  </a:lnTo>
                  <a:lnTo>
                    <a:pt x="8394" y="18626"/>
                  </a:lnTo>
                  <a:lnTo>
                    <a:pt x="8079" y="18571"/>
                  </a:lnTo>
                  <a:lnTo>
                    <a:pt x="7744" y="18496"/>
                  </a:lnTo>
                  <a:lnTo>
                    <a:pt x="7336" y="18404"/>
                  </a:lnTo>
                  <a:lnTo>
                    <a:pt x="6872" y="18255"/>
                  </a:lnTo>
                  <a:lnTo>
                    <a:pt x="6370" y="18106"/>
                  </a:lnTo>
                  <a:lnTo>
                    <a:pt x="5832" y="17921"/>
                  </a:lnTo>
                  <a:lnTo>
                    <a:pt x="5293" y="17716"/>
                  </a:lnTo>
                  <a:lnTo>
                    <a:pt x="4736" y="17494"/>
                  </a:lnTo>
                  <a:lnTo>
                    <a:pt x="4197" y="17234"/>
                  </a:lnTo>
                  <a:lnTo>
                    <a:pt x="3677" y="16955"/>
                  </a:lnTo>
                  <a:lnTo>
                    <a:pt x="3195" y="16658"/>
                  </a:lnTo>
                  <a:lnTo>
                    <a:pt x="2972" y="16491"/>
                  </a:lnTo>
                  <a:lnTo>
                    <a:pt x="2767" y="16342"/>
                  </a:lnTo>
                  <a:lnTo>
                    <a:pt x="2582" y="16175"/>
                  </a:lnTo>
                  <a:lnTo>
                    <a:pt x="2396" y="15989"/>
                  </a:lnTo>
                  <a:lnTo>
                    <a:pt x="2248" y="15822"/>
                  </a:lnTo>
                  <a:lnTo>
                    <a:pt x="2099" y="15637"/>
                  </a:lnTo>
                  <a:lnTo>
                    <a:pt x="1988" y="15432"/>
                  </a:lnTo>
                  <a:lnTo>
                    <a:pt x="1895" y="15247"/>
                  </a:lnTo>
                  <a:lnTo>
                    <a:pt x="1839" y="15042"/>
                  </a:lnTo>
                  <a:lnTo>
                    <a:pt x="1783" y="14838"/>
                  </a:lnTo>
                  <a:lnTo>
                    <a:pt x="1783" y="14634"/>
                  </a:lnTo>
                  <a:lnTo>
                    <a:pt x="1802" y="14429"/>
                  </a:lnTo>
                  <a:lnTo>
                    <a:pt x="2340" y="14652"/>
                  </a:lnTo>
                  <a:lnTo>
                    <a:pt x="2879" y="14875"/>
                  </a:lnTo>
                  <a:lnTo>
                    <a:pt x="3436" y="15079"/>
                  </a:lnTo>
                  <a:lnTo>
                    <a:pt x="3993" y="15284"/>
                  </a:lnTo>
                  <a:lnTo>
                    <a:pt x="4383" y="15562"/>
                  </a:lnTo>
                  <a:lnTo>
                    <a:pt x="4773" y="15822"/>
                  </a:lnTo>
                  <a:lnTo>
                    <a:pt x="5182" y="16064"/>
                  </a:lnTo>
                  <a:lnTo>
                    <a:pt x="5590" y="16287"/>
                  </a:lnTo>
                  <a:lnTo>
                    <a:pt x="6017" y="16509"/>
                  </a:lnTo>
                  <a:lnTo>
                    <a:pt x="6444" y="16714"/>
                  </a:lnTo>
                  <a:lnTo>
                    <a:pt x="6872" y="16899"/>
                  </a:lnTo>
                  <a:lnTo>
                    <a:pt x="7317" y="17066"/>
                  </a:lnTo>
                  <a:lnTo>
                    <a:pt x="7763" y="17234"/>
                  </a:lnTo>
                  <a:lnTo>
                    <a:pt x="8209" y="17382"/>
                  </a:lnTo>
                  <a:lnTo>
                    <a:pt x="8654" y="17512"/>
                  </a:lnTo>
                  <a:lnTo>
                    <a:pt x="9119" y="17624"/>
                  </a:lnTo>
                  <a:lnTo>
                    <a:pt x="9583" y="17735"/>
                  </a:lnTo>
                  <a:lnTo>
                    <a:pt x="10047" y="17828"/>
                  </a:lnTo>
                  <a:lnTo>
                    <a:pt x="10511" y="17902"/>
                  </a:lnTo>
                  <a:lnTo>
                    <a:pt x="10976" y="17976"/>
                  </a:lnTo>
                  <a:lnTo>
                    <a:pt x="11496" y="18274"/>
                  </a:lnTo>
                  <a:lnTo>
                    <a:pt x="11551" y="18292"/>
                  </a:lnTo>
                  <a:lnTo>
                    <a:pt x="11626" y="18292"/>
                  </a:lnTo>
                  <a:lnTo>
                    <a:pt x="11663" y="18255"/>
                  </a:lnTo>
                  <a:lnTo>
                    <a:pt x="11681" y="18218"/>
                  </a:lnTo>
                  <a:lnTo>
                    <a:pt x="11700" y="18162"/>
                  </a:lnTo>
                  <a:lnTo>
                    <a:pt x="11681" y="18106"/>
                  </a:lnTo>
                  <a:lnTo>
                    <a:pt x="11644" y="18069"/>
                  </a:lnTo>
                  <a:lnTo>
                    <a:pt x="11644" y="17939"/>
                  </a:lnTo>
                  <a:lnTo>
                    <a:pt x="11663" y="17809"/>
                  </a:lnTo>
                  <a:lnTo>
                    <a:pt x="11681" y="17624"/>
                  </a:lnTo>
                  <a:lnTo>
                    <a:pt x="11700" y="17586"/>
                  </a:lnTo>
                  <a:lnTo>
                    <a:pt x="14523" y="16082"/>
                  </a:lnTo>
                  <a:lnTo>
                    <a:pt x="15915" y="15339"/>
                  </a:lnTo>
                  <a:lnTo>
                    <a:pt x="17327" y="14615"/>
                  </a:lnTo>
                  <a:lnTo>
                    <a:pt x="18757" y="13909"/>
                  </a:lnTo>
                  <a:lnTo>
                    <a:pt x="20187" y="13241"/>
                  </a:lnTo>
                  <a:lnTo>
                    <a:pt x="21635" y="12591"/>
                  </a:lnTo>
                  <a:lnTo>
                    <a:pt x="23121" y="11978"/>
                  </a:lnTo>
                  <a:lnTo>
                    <a:pt x="23139" y="11960"/>
                  </a:lnTo>
                  <a:close/>
                  <a:moveTo>
                    <a:pt x="12851" y="0"/>
                  </a:moveTo>
                  <a:lnTo>
                    <a:pt x="12554" y="19"/>
                  </a:lnTo>
                  <a:lnTo>
                    <a:pt x="12313" y="19"/>
                  </a:lnTo>
                  <a:lnTo>
                    <a:pt x="12071" y="37"/>
                  </a:lnTo>
                  <a:lnTo>
                    <a:pt x="11830" y="74"/>
                  </a:lnTo>
                  <a:lnTo>
                    <a:pt x="11588" y="112"/>
                  </a:lnTo>
                  <a:lnTo>
                    <a:pt x="11124" y="242"/>
                  </a:lnTo>
                  <a:lnTo>
                    <a:pt x="10660" y="390"/>
                  </a:lnTo>
                  <a:lnTo>
                    <a:pt x="10196" y="594"/>
                  </a:lnTo>
                  <a:lnTo>
                    <a:pt x="9731" y="836"/>
                  </a:lnTo>
                  <a:lnTo>
                    <a:pt x="9286" y="1077"/>
                  </a:lnTo>
                  <a:lnTo>
                    <a:pt x="8840" y="1374"/>
                  </a:lnTo>
                  <a:lnTo>
                    <a:pt x="8413" y="1672"/>
                  </a:lnTo>
                  <a:lnTo>
                    <a:pt x="7986" y="1969"/>
                  </a:lnTo>
                  <a:lnTo>
                    <a:pt x="7577" y="2303"/>
                  </a:lnTo>
                  <a:lnTo>
                    <a:pt x="7187" y="2619"/>
                  </a:lnTo>
                  <a:lnTo>
                    <a:pt x="6407" y="3269"/>
                  </a:lnTo>
                  <a:lnTo>
                    <a:pt x="5702" y="3881"/>
                  </a:lnTo>
                  <a:lnTo>
                    <a:pt x="5442" y="3844"/>
                  </a:lnTo>
                  <a:lnTo>
                    <a:pt x="5163" y="3807"/>
                  </a:lnTo>
                  <a:lnTo>
                    <a:pt x="4866" y="3789"/>
                  </a:lnTo>
                  <a:lnTo>
                    <a:pt x="4569" y="3770"/>
                  </a:lnTo>
                  <a:lnTo>
                    <a:pt x="4105" y="3789"/>
                  </a:lnTo>
                  <a:lnTo>
                    <a:pt x="3882" y="3826"/>
                  </a:lnTo>
                  <a:lnTo>
                    <a:pt x="3659" y="3863"/>
                  </a:lnTo>
                  <a:lnTo>
                    <a:pt x="3436" y="3900"/>
                  </a:lnTo>
                  <a:lnTo>
                    <a:pt x="3232" y="3974"/>
                  </a:lnTo>
                  <a:lnTo>
                    <a:pt x="3027" y="4049"/>
                  </a:lnTo>
                  <a:lnTo>
                    <a:pt x="2823" y="4141"/>
                  </a:lnTo>
                  <a:lnTo>
                    <a:pt x="2656" y="4234"/>
                  </a:lnTo>
                  <a:lnTo>
                    <a:pt x="2470" y="4364"/>
                  </a:lnTo>
                  <a:lnTo>
                    <a:pt x="2322" y="4494"/>
                  </a:lnTo>
                  <a:lnTo>
                    <a:pt x="2173" y="4661"/>
                  </a:lnTo>
                  <a:lnTo>
                    <a:pt x="2062" y="4828"/>
                  </a:lnTo>
                  <a:lnTo>
                    <a:pt x="1950" y="5033"/>
                  </a:lnTo>
                  <a:lnTo>
                    <a:pt x="1876" y="5256"/>
                  </a:lnTo>
                  <a:lnTo>
                    <a:pt x="1802" y="5478"/>
                  </a:lnTo>
                  <a:lnTo>
                    <a:pt x="1783" y="5608"/>
                  </a:lnTo>
                  <a:lnTo>
                    <a:pt x="1765" y="5627"/>
                  </a:lnTo>
                  <a:lnTo>
                    <a:pt x="1765" y="5646"/>
                  </a:lnTo>
                  <a:lnTo>
                    <a:pt x="1765" y="5850"/>
                  </a:lnTo>
                  <a:lnTo>
                    <a:pt x="1765" y="6110"/>
                  </a:lnTo>
                  <a:lnTo>
                    <a:pt x="1783" y="6834"/>
                  </a:lnTo>
                  <a:lnTo>
                    <a:pt x="1783" y="7206"/>
                  </a:lnTo>
                  <a:lnTo>
                    <a:pt x="1820" y="7558"/>
                  </a:lnTo>
                  <a:lnTo>
                    <a:pt x="1876" y="7967"/>
                  </a:lnTo>
                  <a:lnTo>
                    <a:pt x="1932" y="8357"/>
                  </a:lnTo>
                  <a:lnTo>
                    <a:pt x="2043" y="8728"/>
                  </a:lnTo>
                  <a:lnTo>
                    <a:pt x="2155" y="9100"/>
                  </a:lnTo>
                  <a:lnTo>
                    <a:pt x="2322" y="9453"/>
                  </a:lnTo>
                  <a:lnTo>
                    <a:pt x="2415" y="9620"/>
                  </a:lnTo>
                  <a:lnTo>
                    <a:pt x="2526" y="9768"/>
                  </a:lnTo>
                  <a:lnTo>
                    <a:pt x="2638" y="9935"/>
                  </a:lnTo>
                  <a:lnTo>
                    <a:pt x="2767" y="10084"/>
                  </a:lnTo>
                  <a:lnTo>
                    <a:pt x="2897" y="10214"/>
                  </a:lnTo>
                  <a:lnTo>
                    <a:pt x="3046" y="10344"/>
                  </a:lnTo>
                  <a:lnTo>
                    <a:pt x="3399" y="10604"/>
                  </a:lnTo>
                  <a:lnTo>
                    <a:pt x="3752" y="10845"/>
                  </a:lnTo>
                  <a:lnTo>
                    <a:pt x="4105" y="11087"/>
                  </a:lnTo>
                  <a:lnTo>
                    <a:pt x="4476" y="11291"/>
                  </a:lnTo>
                  <a:lnTo>
                    <a:pt x="5033" y="11588"/>
                  </a:lnTo>
                  <a:lnTo>
                    <a:pt x="5609" y="11867"/>
                  </a:lnTo>
                  <a:lnTo>
                    <a:pt x="5553" y="11885"/>
                  </a:lnTo>
                  <a:lnTo>
                    <a:pt x="5479" y="11941"/>
                  </a:lnTo>
                  <a:lnTo>
                    <a:pt x="5423" y="12034"/>
                  </a:lnTo>
                  <a:lnTo>
                    <a:pt x="5386" y="12127"/>
                  </a:lnTo>
                  <a:lnTo>
                    <a:pt x="5367" y="12238"/>
                  </a:lnTo>
                  <a:lnTo>
                    <a:pt x="5386" y="12350"/>
                  </a:lnTo>
                  <a:lnTo>
                    <a:pt x="5405" y="12442"/>
                  </a:lnTo>
                  <a:lnTo>
                    <a:pt x="5442" y="12535"/>
                  </a:lnTo>
                  <a:lnTo>
                    <a:pt x="5516" y="12628"/>
                  </a:lnTo>
                  <a:lnTo>
                    <a:pt x="5572" y="12684"/>
                  </a:lnTo>
                  <a:lnTo>
                    <a:pt x="5664" y="12740"/>
                  </a:lnTo>
                  <a:lnTo>
                    <a:pt x="5757" y="12758"/>
                  </a:lnTo>
                  <a:lnTo>
                    <a:pt x="5850" y="12777"/>
                  </a:lnTo>
                  <a:lnTo>
                    <a:pt x="5943" y="12795"/>
                  </a:lnTo>
                  <a:lnTo>
                    <a:pt x="6036" y="12777"/>
                  </a:lnTo>
                  <a:lnTo>
                    <a:pt x="6110" y="12740"/>
                  </a:lnTo>
                  <a:lnTo>
                    <a:pt x="6184" y="12684"/>
                  </a:lnTo>
                  <a:lnTo>
                    <a:pt x="6184" y="12684"/>
                  </a:lnTo>
                  <a:lnTo>
                    <a:pt x="6166" y="12870"/>
                  </a:lnTo>
                  <a:lnTo>
                    <a:pt x="6166" y="13055"/>
                  </a:lnTo>
                  <a:lnTo>
                    <a:pt x="6054" y="13111"/>
                  </a:lnTo>
                  <a:lnTo>
                    <a:pt x="5962" y="13148"/>
                  </a:lnTo>
                  <a:lnTo>
                    <a:pt x="5850" y="13167"/>
                  </a:lnTo>
                  <a:lnTo>
                    <a:pt x="5646" y="13167"/>
                  </a:lnTo>
                  <a:lnTo>
                    <a:pt x="5553" y="13130"/>
                  </a:lnTo>
                  <a:lnTo>
                    <a:pt x="5460" y="13092"/>
                  </a:lnTo>
                  <a:lnTo>
                    <a:pt x="5367" y="13037"/>
                  </a:lnTo>
                  <a:lnTo>
                    <a:pt x="5349" y="12962"/>
                  </a:lnTo>
                  <a:lnTo>
                    <a:pt x="5330" y="12925"/>
                  </a:lnTo>
                  <a:lnTo>
                    <a:pt x="5293" y="12907"/>
                  </a:lnTo>
                  <a:lnTo>
                    <a:pt x="5256" y="12888"/>
                  </a:lnTo>
                  <a:lnTo>
                    <a:pt x="5200" y="12888"/>
                  </a:lnTo>
                  <a:lnTo>
                    <a:pt x="5182" y="12907"/>
                  </a:lnTo>
                  <a:lnTo>
                    <a:pt x="5163" y="12907"/>
                  </a:lnTo>
                  <a:lnTo>
                    <a:pt x="5145" y="12925"/>
                  </a:lnTo>
                  <a:lnTo>
                    <a:pt x="5145" y="12962"/>
                  </a:lnTo>
                  <a:lnTo>
                    <a:pt x="5089" y="13055"/>
                  </a:lnTo>
                  <a:lnTo>
                    <a:pt x="5015" y="13130"/>
                  </a:lnTo>
                  <a:lnTo>
                    <a:pt x="4922" y="13185"/>
                  </a:lnTo>
                  <a:lnTo>
                    <a:pt x="4829" y="13204"/>
                  </a:lnTo>
                  <a:lnTo>
                    <a:pt x="4736" y="13222"/>
                  </a:lnTo>
                  <a:lnTo>
                    <a:pt x="4643" y="13204"/>
                  </a:lnTo>
                  <a:lnTo>
                    <a:pt x="4532" y="13185"/>
                  </a:lnTo>
                  <a:lnTo>
                    <a:pt x="4420" y="13148"/>
                  </a:lnTo>
                  <a:lnTo>
                    <a:pt x="4309" y="13092"/>
                  </a:lnTo>
                  <a:lnTo>
                    <a:pt x="4216" y="13018"/>
                  </a:lnTo>
                  <a:lnTo>
                    <a:pt x="4123" y="12925"/>
                  </a:lnTo>
                  <a:lnTo>
                    <a:pt x="4049" y="12814"/>
                  </a:lnTo>
                  <a:lnTo>
                    <a:pt x="4012" y="12702"/>
                  </a:lnTo>
                  <a:lnTo>
                    <a:pt x="3975" y="12591"/>
                  </a:lnTo>
                  <a:lnTo>
                    <a:pt x="3956" y="12480"/>
                  </a:lnTo>
                  <a:lnTo>
                    <a:pt x="3975" y="12350"/>
                  </a:lnTo>
                  <a:lnTo>
                    <a:pt x="4049" y="12331"/>
                  </a:lnTo>
                  <a:lnTo>
                    <a:pt x="4067" y="12331"/>
                  </a:lnTo>
                  <a:lnTo>
                    <a:pt x="4086" y="12294"/>
                  </a:lnTo>
                  <a:lnTo>
                    <a:pt x="4105" y="12238"/>
                  </a:lnTo>
                  <a:lnTo>
                    <a:pt x="4086" y="12182"/>
                  </a:lnTo>
                  <a:lnTo>
                    <a:pt x="4067" y="12164"/>
                  </a:lnTo>
                  <a:lnTo>
                    <a:pt x="4049" y="12145"/>
                  </a:lnTo>
                  <a:lnTo>
                    <a:pt x="4030" y="12145"/>
                  </a:lnTo>
                  <a:lnTo>
                    <a:pt x="4012" y="12127"/>
                  </a:lnTo>
                  <a:lnTo>
                    <a:pt x="3993" y="12108"/>
                  </a:lnTo>
                  <a:lnTo>
                    <a:pt x="3956" y="12090"/>
                  </a:lnTo>
                  <a:lnTo>
                    <a:pt x="3937" y="12127"/>
                  </a:lnTo>
                  <a:lnTo>
                    <a:pt x="3919" y="12145"/>
                  </a:lnTo>
                  <a:lnTo>
                    <a:pt x="3715" y="12127"/>
                  </a:lnTo>
                  <a:lnTo>
                    <a:pt x="3622" y="12108"/>
                  </a:lnTo>
                  <a:lnTo>
                    <a:pt x="3529" y="12071"/>
                  </a:lnTo>
                  <a:lnTo>
                    <a:pt x="3436" y="12015"/>
                  </a:lnTo>
                  <a:lnTo>
                    <a:pt x="3362" y="11922"/>
                  </a:lnTo>
                  <a:lnTo>
                    <a:pt x="3343" y="11867"/>
                  </a:lnTo>
                  <a:lnTo>
                    <a:pt x="3343" y="11811"/>
                  </a:lnTo>
                  <a:lnTo>
                    <a:pt x="3343" y="11755"/>
                  </a:lnTo>
                  <a:lnTo>
                    <a:pt x="3362" y="11700"/>
                  </a:lnTo>
                  <a:lnTo>
                    <a:pt x="3380" y="11644"/>
                  </a:lnTo>
                  <a:lnTo>
                    <a:pt x="3473" y="11588"/>
                  </a:lnTo>
                  <a:lnTo>
                    <a:pt x="3547" y="11514"/>
                  </a:lnTo>
                  <a:lnTo>
                    <a:pt x="3603" y="11588"/>
                  </a:lnTo>
                  <a:lnTo>
                    <a:pt x="3659" y="11625"/>
                  </a:lnTo>
                  <a:lnTo>
                    <a:pt x="3770" y="11718"/>
                  </a:lnTo>
                  <a:lnTo>
                    <a:pt x="3919" y="11755"/>
                  </a:lnTo>
                  <a:lnTo>
                    <a:pt x="4067" y="11774"/>
                  </a:lnTo>
                  <a:lnTo>
                    <a:pt x="4216" y="11755"/>
                  </a:lnTo>
                  <a:lnTo>
                    <a:pt x="4346" y="11681"/>
                  </a:lnTo>
                  <a:lnTo>
                    <a:pt x="4402" y="11644"/>
                  </a:lnTo>
                  <a:lnTo>
                    <a:pt x="4439" y="11588"/>
                  </a:lnTo>
                  <a:lnTo>
                    <a:pt x="4495" y="11514"/>
                  </a:lnTo>
                  <a:lnTo>
                    <a:pt x="4513" y="11440"/>
                  </a:lnTo>
                  <a:lnTo>
                    <a:pt x="4532" y="11402"/>
                  </a:lnTo>
                  <a:lnTo>
                    <a:pt x="4513" y="11365"/>
                  </a:lnTo>
                  <a:lnTo>
                    <a:pt x="4457" y="11328"/>
                  </a:lnTo>
                  <a:lnTo>
                    <a:pt x="4420" y="11328"/>
                  </a:lnTo>
                  <a:lnTo>
                    <a:pt x="4365" y="11347"/>
                  </a:lnTo>
                  <a:lnTo>
                    <a:pt x="4290" y="11440"/>
                  </a:lnTo>
                  <a:lnTo>
                    <a:pt x="4197" y="11514"/>
                  </a:lnTo>
                  <a:lnTo>
                    <a:pt x="4086" y="11551"/>
                  </a:lnTo>
                  <a:lnTo>
                    <a:pt x="3975" y="11570"/>
                  </a:lnTo>
                  <a:lnTo>
                    <a:pt x="3845" y="11532"/>
                  </a:lnTo>
                  <a:lnTo>
                    <a:pt x="3752" y="11477"/>
                  </a:lnTo>
                  <a:lnTo>
                    <a:pt x="3659" y="11384"/>
                  </a:lnTo>
                  <a:lnTo>
                    <a:pt x="3585" y="11291"/>
                  </a:lnTo>
                  <a:lnTo>
                    <a:pt x="3566" y="11254"/>
                  </a:lnTo>
                  <a:lnTo>
                    <a:pt x="3510" y="11254"/>
                  </a:lnTo>
                  <a:lnTo>
                    <a:pt x="3492" y="11291"/>
                  </a:lnTo>
                  <a:lnTo>
                    <a:pt x="3473" y="11328"/>
                  </a:lnTo>
                  <a:lnTo>
                    <a:pt x="3492" y="11365"/>
                  </a:lnTo>
                  <a:lnTo>
                    <a:pt x="3343" y="11440"/>
                  </a:lnTo>
                  <a:lnTo>
                    <a:pt x="3176" y="11495"/>
                  </a:lnTo>
                  <a:lnTo>
                    <a:pt x="3027" y="11495"/>
                  </a:lnTo>
                  <a:lnTo>
                    <a:pt x="2860" y="11458"/>
                  </a:lnTo>
                  <a:lnTo>
                    <a:pt x="2749" y="11421"/>
                  </a:lnTo>
                  <a:lnTo>
                    <a:pt x="2600" y="11347"/>
                  </a:lnTo>
                  <a:lnTo>
                    <a:pt x="2452" y="11272"/>
                  </a:lnTo>
                  <a:lnTo>
                    <a:pt x="2396" y="11217"/>
                  </a:lnTo>
                  <a:lnTo>
                    <a:pt x="2340" y="11161"/>
                  </a:lnTo>
                  <a:lnTo>
                    <a:pt x="2359" y="11161"/>
                  </a:lnTo>
                  <a:lnTo>
                    <a:pt x="2378" y="11124"/>
                  </a:lnTo>
                  <a:lnTo>
                    <a:pt x="2396" y="11087"/>
                  </a:lnTo>
                  <a:lnTo>
                    <a:pt x="2396" y="11050"/>
                  </a:lnTo>
                  <a:lnTo>
                    <a:pt x="2359" y="11012"/>
                  </a:lnTo>
                  <a:lnTo>
                    <a:pt x="2340" y="10975"/>
                  </a:lnTo>
                  <a:lnTo>
                    <a:pt x="2322" y="10957"/>
                  </a:lnTo>
                  <a:lnTo>
                    <a:pt x="2285" y="10957"/>
                  </a:lnTo>
                  <a:lnTo>
                    <a:pt x="2210" y="10994"/>
                  </a:lnTo>
                  <a:lnTo>
                    <a:pt x="2043" y="11031"/>
                  </a:lnTo>
                  <a:lnTo>
                    <a:pt x="1728" y="11031"/>
                  </a:lnTo>
                  <a:lnTo>
                    <a:pt x="1560" y="10994"/>
                  </a:lnTo>
                  <a:lnTo>
                    <a:pt x="1412" y="10938"/>
                  </a:lnTo>
                  <a:lnTo>
                    <a:pt x="1282" y="10864"/>
                  </a:lnTo>
                  <a:lnTo>
                    <a:pt x="1152" y="10753"/>
                  </a:lnTo>
                  <a:lnTo>
                    <a:pt x="1059" y="10604"/>
                  </a:lnTo>
                  <a:lnTo>
                    <a:pt x="985" y="10437"/>
                  </a:lnTo>
                  <a:lnTo>
                    <a:pt x="948" y="10270"/>
                  </a:lnTo>
                  <a:lnTo>
                    <a:pt x="948" y="10084"/>
                  </a:lnTo>
                  <a:lnTo>
                    <a:pt x="966" y="9898"/>
                  </a:lnTo>
                  <a:lnTo>
                    <a:pt x="1040" y="9731"/>
                  </a:lnTo>
                  <a:lnTo>
                    <a:pt x="1133" y="9564"/>
                  </a:lnTo>
                  <a:lnTo>
                    <a:pt x="1245" y="9434"/>
                  </a:lnTo>
                  <a:lnTo>
                    <a:pt x="1393" y="9304"/>
                  </a:lnTo>
                  <a:lnTo>
                    <a:pt x="1412" y="9267"/>
                  </a:lnTo>
                  <a:lnTo>
                    <a:pt x="1449" y="9248"/>
                  </a:lnTo>
                  <a:lnTo>
                    <a:pt x="1449" y="9211"/>
                  </a:lnTo>
                  <a:lnTo>
                    <a:pt x="1468" y="9137"/>
                  </a:lnTo>
                  <a:lnTo>
                    <a:pt x="1449" y="9118"/>
                  </a:lnTo>
                  <a:lnTo>
                    <a:pt x="1430" y="9081"/>
                  </a:lnTo>
                  <a:lnTo>
                    <a:pt x="1393" y="9063"/>
                  </a:lnTo>
                  <a:lnTo>
                    <a:pt x="1356" y="9063"/>
                  </a:lnTo>
                  <a:lnTo>
                    <a:pt x="1078" y="9081"/>
                  </a:lnTo>
                  <a:lnTo>
                    <a:pt x="929" y="9081"/>
                  </a:lnTo>
                  <a:lnTo>
                    <a:pt x="799" y="9044"/>
                  </a:lnTo>
                  <a:lnTo>
                    <a:pt x="725" y="9025"/>
                  </a:lnTo>
                  <a:lnTo>
                    <a:pt x="650" y="8970"/>
                  </a:lnTo>
                  <a:lnTo>
                    <a:pt x="595" y="8933"/>
                  </a:lnTo>
                  <a:lnTo>
                    <a:pt x="539" y="8877"/>
                  </a:lnTo>
                  <a:lnTo>
                    <a:pt x="502" y="8803"/>
                  </a:lnTo>
                  <a:lnTo>
                    <a:pt x="483" y="8728"/>
                  </a:lnTo>
                  <a:lnTo>
                    <a:pt x="483" y="8654"/>
                  </a:lnTo>
                  <a:lnTo>
                    <a:pt x="520" y="8561"/>
                  </a:lnTo>
                  <a:lnTo>
                    <a:pt x="576" y="8468"/>
                  </a:lnTo>
                  <a:lnTo>
                    <a:pt x="650" y="8394"/>
                  </a:lnTo>
                  <a:lnTo>
                    <a:pt x="725" y="8320"/>
                  </a:lnTo>
                  <a:lnTo>
                    <a:pt x="818" y="8264"/>
                  </a:lnTo>
                  <a:lnTo>
                    <a:pt x="1022" y="8171"/>
                  </a:lnTo>
                  <a:lnTo>
                    <a:pt x="1245" y="8115"/>
                  </a:lnTo>
                  <a:lnTo>
                    <a:pt x="1319" y="8190"/>
                  </a:lnTo>
                  <a:lnTo>
                    <a:pt x="1412" y="8227"/>
                  </a:lnTo>
                  <a:lnTo>
                    <a:pt x="1505" y="8245"/>
                  </a:lnTo>
                  <a:lnTo>
                    <a:pt x="1616" y="8208"/>
                  </a:lnTo>
                  <a:lnTo>
                    <a:pt x="1635" y="8171"/>
                  </a:lnTo>
                  <a:lnTo>
                    <a:pt x="1653" y="8134"/>
                  </a:lnTo>
                  <a:lnTo>
                    <a:pt x="1635" y="8078"/>
                  </a:lnTo>
                  <a:lnTo>
                    <a:pt x="1616" y="8060"/>
                  </a:lnTo>
                  <a:lnTo>
                    <a:pt x="1505" y="8004"/>
                  </a:lnTo>
                  <a:lnTo>
                    <a:pt x="1393" y="7930"/>
                  </a:lnTo>
                  <a:lnTo>
                    <a:pt x="1356" y="7893"/>
                  </a:lnTo>
                  <a:lnTo>
                    <a:pt x="1338" y="7837"/>
                  </a:lnTo>
                  <a:lnTo>
                    <a:pt x="1338" y="7781"/>
                  </a:lnTo>
                  <a:lnTo>
                    <a:pt x="1356" y="7726"/>
                  </a:lnTo>
                  <a:lnTo>
                    <a:pt x="1375" y="7670"/>
                  </a:lnTo>
                  <a:lnTo>
                    <a:pt x="1412" y="7651"/>
                  </a:lnTo>
                  <a:lnTo>
                    <a:pt x="1523" y="7596"/>
                  </a:lnTo>
                  <a:lnTo>
                    <a:pt x="1635" y="7577"/>
                  </a:lnTo>
                  <a:lnTo>
                    <a:pt x="1690" y="7577"/>
                  </a:lnTo>
                  <a:lnTo>
                    <a:pt x="1728" y="7596"/>
                  </a:lnTo>
                  <a:lnTo>
                    <a:pt x="1765" y="7614"/>
                  </a:lnTo>
                  <a:lnTo>
                    <a:pt x="1783" y="7596"/>
                  </a:lnTo>
                  <a:lnTo>
                    <a:pt x="1802" y="7558"/>
                  </a:lnTo>
                  <a:lnTo>
                    <a:pt x="1783" y="7540"/>
                  </a:lnTo>
                  <a:lnTo>
                    <a:pt x="1709" y="7466"/>
                  </a:lnTo>
                  <a:lnTo>
                    <a:pt x="1635" y="7410"/>
                  </a:lnTo>
                  <a:lnTo>
                    <a:pt x="1542" y="7391"/>
                  </a:lnTo>
                  <a:lnTo>
                    <a:pt x="1430" y="7391"/>
                  </a:lnTo>
                  <a:lnTo>
                    <a:pt x="1338" y="7428"/>
                  </a:lnTo>
                  <a:lnTo>
                    <a:pt x="1245" y="7484"/>
                  </a:lnTo>
                  <a:lnTo>
                    <a:pt x="1170" y="7558"/>
                  </a:lnTo>
                  <a:lnTo>
                    <a:pt x="1115" y="7651"/>
                  </a:lnTo>
                  <a:lnTo>
                    <a:pt x="1096" y="7726"/>
                  </a:lnTo>
                  <a:lnTo>
                    <a:pt x="1096" y="7818"/>
                  </a:lnTo>
                  <a:lnTo>
                    <a:pt x="1115" y="7893"/>
                  </a:lnTo>
                  <a:lnTo>
                    <a:pt x="1152" y="7985"/>
                  </a:lnTo>
                  <a:lnTo>
                    <a:pt x="1003" y="8004"/>
                  </a:lnTo>
                  <a:lnTo>
                    <a:pt x="855" y="8041"/>
                  </a:lnTo>
                  <a:lnTo>
                    <a:pt x="706" y="8097"/>
                  </a:lnTo>
                  <a:lnTo>
                    <a:pt x="576" y="8171"/>
                  </a:lnTo>
                  <a:lnTo>
                    <a:pt x="465" y="8264"/>
                  </a:lnTo>
                  <a:lnTo>
                    <a:pt x="372" y="8357"/>
                  </a:lnTo>
                  <a:lnTo>
                    <a:pt x="298" y="8487"/>
                  </a:lnTo>
                  <a:lnTo>
                    <a:pt x="260" y="8635"/>
                  </a:lnTo>
                  <a:lnTo>
                    <a:pt x="242" y="8728"/>
                  </a:lnTo>
                  <a:lnTo>
                    <a:pt x="242" y="8803"/>
                  </a:lnTo>
                  <a:lnTo>
                    <a:pt x="260" y="8877"/>
                  </a:lnTo>
                  <a:lnTo>
                    <a:pt x="298" y="8951"/>
                  </a:lnTo>
                  <a:lnTo>
                    <a:pt x="335" y="9025"/>
                  </a:lnTo>
                  <a:lnTo>
                    <a:pt x="372" y="9063"/>
                  </a:lnTo>
                  <a:lnTo>
                    <a:pt x="483" y="9155"/>
                  </a:lnTo>
                  <a:lnTo>
                    <a:pt x="632" y="9230"/>
                  </a:lnTo>
                  <a:lnTo>
                    <a:pt x="780" y="9267"/>
                  </a:lnTo>
                  <a:lnTo>
                    <a:pt x="948" y="9304"/>
                  </a:lnTo>
                  <a:lnTo>
                    <a:pt x="1115" y="9304"/>
                  </a:lnTo>
                  <a:lnTo>
                    <a:pt x="1003" y="9415"/>
                  </a:lnTo>
                  <a:lnTo>
                    <a:pt x="910" y="9527"/>
                  </a:lnTo>
                  <a:lnTo>
                    <a:pt x="836" y="9638"/>
                  </a:lnTo>
                  <a:lnTo>
                    <a:pt x="780" y="9787"/>
                  </a:lnTo>
                  <a:lnTo>
                    <a:pt x="725" y="9917"/>
                  </a:lnTo>
                  <a:lnTo>
                    <a:pt x="706" y="10065"/>
                  </a:lnTo>
                  <a:lnTo>
                    <a:pt x="688" y="10214"/>
                  </a:lnTo>
                  <a:lnTo>
                    <a:pt x="706" y="10363"/>
                  </a:lnTo>
                  <a:lnTo>
                    <a:pt x="558" y="10511"/>
                  </a:lnTo>
                  <a:lnTo>
                    <a:pt x="409" y="10641"/>
                  </a:lnTo>
                  <a:lnTo>
                    <a:pt x="242" y="10753"/>
                  </a:lnTo>
                  <a:lnTo>
                    <a:pt x="56" y="10845"/>
                  </a:lnTo>
                  <a:lnTo>
                    <a:pt x="19" y="10882"/>
                  </a:lnTo>
                  <a:lnTo>
                    <a:pt x="0" y="10957"/>
                  </a:lnTo>
                  <a:lnTo>
                    <a:pt x="0" y="10975"/>
                  </a:lnTo>
                  <a:lnTo>
                    <a:pt x="93" y="11458"/>
                  </a:lnTo>
                  <a:lnTo>
                    <a:pt x="168" y="11700"/>
                  </a:lnTo>
                  <a:lnTo>
                    <a:pt x="242" y="11941"/>
                  </a:lnTo>
                  <a:lnTo>
                    <a:pt x="260" y="11978"/>
                  </a:lnTo>
                  <a:lnTo>
                    <a:pt x="279" y="11997"/>
                  </a:lnTo>
                  <a:lnTo>
                    <a:pt x="279" y="12034"/>
                  </a:lnTo>
                  <a:lnTo>
                    <a:pt x="298" y="12071"/>
                  </a:lnTo>
                  <a:lnTo>
                    <a:pt x="558" y="12257"/>
                  </a:lnTo>
                  <a:lnTo>
                    <a:pt x="465" y="12480"/>
                  </a:lnTo>
                  <a:lnTo>
                    <a:pt x="409" y="12591"/>
                  </a:lnTo>
                  <a:lnTo>
                    <a:pt x="390" y="12702"/>
                  </a:lnTo>
                  <a:lnTo>
                    <a:pt x="390" y="12758"/>
                  </a:lnTo>
                  <a:lnTo>
                    <a:pt x="390" y="12795"/>
                  </a:lnTo>
                  <a:lnTo>
                    <a:pt x="390" y="12814"/>
                  </a:lnTo>
                  <a:lnTo>
                    <a:pt x="483" y="13241"/>
                  </a:lnTo>
                  <a:lnTo>
                    <a:pt x="539" y="13464"/>
                  </a:lnTo>
                  <a:lnTo>
                    <a:pt x="595" y="13668"/>
                  </a:lnTo>
                  <a:lnTo>
                    <a:pt x="558" y="13705"/>
                  </a:lnTo>
                  <a:lnTo>
                    <a:pt x="539" y="13742"/>
                  </a:lnTo>
                  <a:lnTo>
                    <a:pt x="539" y="13779"/>
                  </a:lnTo>
                  <a:lnTo>
                    <a:pt x="576" y="13817"/>
                  </a:lnTo>
                  <a:lnTo>
                    <a:pt x="1078" y="14077"/>
                  </a:lnTo>
                  <a:lnTo>
                    <a:pt x="1598" y="14337"/>
                  </a:lnTo>
                  <a:lnTo>
                    <a:pt x="1542" y="14541"/>
                  </a:lnTo>
                  <a:lnTo>
                    <a:pt x="1523" y="14727"/>
                  </a:lnTo>
                  <a:lnTo>
                    <a:pt x="1523" y="14912"/>
                  </a:lnTo>
                  <a:lnTo>
                    <a:pt x="1560" y="15098"/>
                  </a:lnTo>
                  <a:lnTo>
                    <a:pt x="1616" y="15265"/>
                  </a:lnTo>
                  <a:lnTo>
                    <a:pt x="1690" y="15432"/>
                  </a:lnTo>
                  <a:lnTo>
                    <a:pt x="1783" y="15599"/>
                  </a:lnTo>
                  <a:lnTo>
                    <a:pt x="1895" y="15748"/>
                  </a:lnTo>
                  <a:lnTo>
                    <a:pt x="2006" y="15897"/>
                  </a:lnTo>
                  <a:lnTo>
                    <a:pt x="2155" y="16045"/>
                  </a:lnTo>
                  <a:lnTo>
                    <a:pt x="2452" y="16305"/>
                  </a:lnTo>
                  <a:lnTo>
                    <a:pt x="2767" y="16565"/>
                  </a:lnTo>
                  <a:lnTo>
                    <a:pt x="3102" y="16788"/>
                  </a:lnTo>
                  <a:lnTo>
                    <a:pt x="3733" y="17178"/>
                  </a:lnTo>
                  <a:lnTo>
                    <a:pt x="4402" y="17549"/>
                  </a:lnTo>
                  <a:lnTo>
                    <a:pt x="5070" y="17884"/>
                  </a:lnTo>
                  <a:lnTo>
                    <a:pt x="5776" y="18181"/>
                  </a:lnTo>
                  <a:lnTo>
                    <a:pt x="6482" y="18422"/>
                  </a:lnTo>
                  <a:lnTo>
                    <a:pt x="7206" y="18645"/>
                  </a:lnTo>
                  <a:lnTo>
                    <a:pt x="7949" y="18831"/>
                  </a:lnTo>
                  <a:lnTo>
                    <a:pt x="8691" y="18961"/>
                  </a:lnTo>
                  <a:lnTo>
                    <a:pt x="9007" y="19016"/>
                  </a:lnTo>
                  <a:lnTo>
                    <a:pt x="9416" y="19054"/>
                  </a:lnTo>
                  <a:lnTo>
                    <a:pt x="9899" y="19091"/>
                  </a:lnTo>
                  <a:lnTo>
                    <a:pt x="10419" y="19109"/>
                  </a:lnTo>
                  <a:lnTo>
                    <a:pt x="10994" y="19109"/>
                  </a:lnTo>
                  <a:lnTo>
                    <a:pt x="11588" y="19091"/>
                  </a:lnTo>
                  <a:lnTo>
                    <a:pt x="12201" y="19035"/>
                  </a:lnTo>
                  <a:lnTo>
                    <a:pt x="12796" y="18961"/>
                  </a:lnTo>
                  <a:lnTo>
                    <a:pt x="13390" y="18868"/>
                  </a:lnTo>
                  <a:lnTo>
                    <a:pt x="13668" y="18794"/>
                  </a:lnTo>
                  <a:lnTo>
                    <a:pt x="13928" y="18719"/>
                  </a:lnTo>
                  <a:lnTo>
                    <a:pt x="14188" y="18626"/>
                  </a:lnTo>
                  <a:lnTo>
                    <a:pt x="14430" y="18534"/>
                  </a:lnTo>
                  <a:lnTo>
                    <a:pt x="14653" y="18422"/>
                  </a:lnTo>
                  <a:lnTo>
                    <a:pt x="14875" y="18311"/>
                  </a:lnTo>
                  <a:lnTo>
                    <a:pt x="15061" y="18181"/>
                  </a:lnTo>
                  <a:lnTo>
                    <a:pt x="15228" y="18032"/>
                  </a:lnTo>
                  <a:lnTo>
                    <a:pt x="15377" y="17865"/>
                  </a:lnTo>
                  <a:lnTo>
                    <a:pt x="15507" y="17698"/>
                  </a:lnTo>
                  <a:lnTo>
                    <a:pt x="15600" y="17512"/>
                  </a:lnTo>
                  <a:lnTo>
                    <a:pt x="15674" y="17308"/>
                  </a:lnTo>
                  <a:lnTo>
                    <a:pt x="15711" y="17085"/>
                  </a:lnTo>
                  <a:lnTo>
                    <a:pt x="15711" y="16844"/>
                  </a:lnTo>
                  <a:lnTo>
                    <a:pt x="16584" y="16547"/>
                  </a:lnTo>
                  <a:lnTo>
                    <a:pt x="17438" y="16231"/>
                  </a:lnTo>
                  <a:lnTo>
                    <a:pt x="18292" y="15897"/>
                  </a:lnTo>
                  <a:lnTo>
                    <a:pt x="19147" y="15544"/>
                  </a:lnTo>
                  <a:lnTo>
                    <a:pt x="20837" y="14838"/>
                  </a:lnTo>
                  <a:lnTo>
                    <a:pt x="22545" y="14132"/>
                  </a:lnTo>
                  <a:lnTo>
                    <a:pt x="23009" y="13928"/>
                  </a:lnTo>
                  <a:lnTo>
                    <a:pt x="23474" y="13705"/>
                  </a:lnTo>
                  <a:lnTo>
                    <a:pt x="23919" y="13464"/>
                  </a:lnTo>
                  <a:lnTo>
                    <a:pt x="24142" y="13334"/>
                  </a:lnTo>
                  <a:lnTo>
                    <a:pt x="24328" y="13204"/>
                  </a:lnTo>
                  <a:lnTo>
                    <a:pt x="24532" y="13037"/>
                  </a:lnTo>
                  <a:lnTo>
                    <a:pt x="24699" y="12870"/>
                  </a:lnTo>
                  <a:lnTo>
                    <a:pt x="24848" y="12684"/>
                  </a:lnTo>
                  <a:lnTo>
                    <a:pt x="24978" y="12498"/>
                  </a:lnTo>
                  <a:lnTo>
                    <a:pt x="25089" y="12294"/>
                  </a:lnTo>
                  <a:lnTo>
                    <a:pt x="25182" y="12052"/>
                  </a:lnTo>
                  <a:lnTo>
                    <a:pt x="25238" y="11811"/>
                  </a:lnTo>
                  <a:lnTo>
                    <a:pt x="25275" y="11551"/>
                  </a:lnTo>
                  <a:lnTo>
                    <a:pt x="25312" y="11514"/>
                  </a:lnTo>
                  <a:lnTo>
                    <a:pt x="25331" y="11458"/>
                  </a:lnTo>
                  <a:lnTo>
                    <a:pt x="25349" y="11328"/>
                  </a:lnTo>
                  <a:lnTo>
                    <a:pt x="25349" y="11198"/>
                  </a:lnTo>
                  <a:lnTo>
                    <a:pt x="25312" y="11068"/>
                  </a:lnTo>
                  <a:lnTo>
                    <a:pt x="25238" y="10957"/>
                  </a:lnTo>
                  <a:lnTo>
                    <a:pt x="25164" y="10864"/>
                  </a:lnTo>
                  <a:lnTo>
                    <a:pt x="25071" y="10771"/>
                  </a:lnTo>
                  <a:lnTo>
                    <a:pt x="24866" y="10585"/>
                  </a:lnTo>
                  <a:lnTo>
                    <a:pt x="24606" y="10418"/>
                  </a:lnTo>
                  <a:lnTo>
                    <a:pt x="24346" y="10251"/>
                  </a:lnTo>
                  <a:lnTo>
                    <a:pt x="24068" y="10103"/>
                  </a:lnTo>
                  <a:lnTo>
                    <a:pt x="23789" y="9954"/>
                  </a:lnTo>
                  <a:lnTo>
                    <a:pt x="23864" y="9917"/>
                  </a:lnTo>
                  <a:lnTo>
                    <a:pt x="23901" y="9898"/>
                  </a:lnTo>
                  <a:lnTo>
                    <a:pt x="23919" y="9861"/>
                  </a:lnTo>
                  <a:lnTo>
                    <a:pt x="23938" y="9843"/>
                  </a:lnTo>
                  <a:lnTo>
                    <a:pt x="23919" y="9805"/>
                  </a:lnTo>
                  <a:lnTo>
                    <a:pt x="23956" y="9768"/>
                  </a:lnTo>
                  <a:lnTo>
                    <a:pt x="24012" y="9583"/>
                  </a:lnTo>
                  <a:lnTo>
                    <a:pt x="24012" y="9378"/>
                  </a:lnTo>
                  <a:lnTo>
                    <a:pt x="24012" y="9174"/>
                  </a:lnTo>
                  <a:lnTo>
                    <a:pt x="23956" y="8988"/>
                  </a:lnTo>
                  <a:lnTo>
                    <a:pt x="23994" y="8951"/>
                  </a:lnTo>
                  <a:lnTo>
                    <a:pt x="24012" y="8895"/>
                  </a:lnTo>
                  <a:lnTo>
                    <a:pt x="24012" y="8858"/>
                  </a:lnTo>
                  <a:lnTo>
                    <a:pt x="23994" y="8803"/>
                  </a:lnTo>
                  <a:lnTo>
                    <a:pt x="23975" y="8765"/>
                  </a:lnTo>
                  <a:lnTo>
                    <a:pt x="23919" y="8747"/>
                  </a:lnTo>
                  <a:lnTo>
                    <a:pt x="23808" y="8747"/>
                  </a:lnTo>
                  <a:lnTo>
                    <a:pt x="23715" y="8617"/>
                  </a:lnTo>
                  <a:lnTo>
                    <a:pt x="23566" y="8487"/>
                  </a:lnTo>
                  <a:lnTo>
                    <a:pt x="23418" y="8375"/>
                  </a:lnTo>
                  <a:lnTo>
                    <a:pt x="23269" y="8264"/>
                  </a:lnTo>
                  <a:lnTo>
                    <a:pt x="23269" y="8153"/>
                  </a:lnTo>
                  <a:lnTo>
                    <a:pt x="23251" y="8041"/>
                  </a:lnTo>
                  <a:lnTo>
                    <a:pt x="23214" y="7948"/>
                  </a:lnTo>
                  <a:lnTo>
                    <a:pt x="23158" y="7855"/>
                  </a:lnTo>
                  <a:lnTo>
                    <a:pt x="23269" y="7744"/>
                  </a:lnTo>
                  <a:lnTo>
                    <a:pt x="23344" y="7614"/>
                  </a:lnTo>
                  <a:lnTo>
                    <a:pt x="23381" y="7466"/>
                  </a:lnTo>
                  <a:lnTo>
                    <a:pt x="23381" y="7317"/>
                  </a:lnTo>
                  <a:lnTo>
                    <a:pt x="23362" y="7224"/>
                  </a:lnTo>
                  <a:lnTo>
                    <a:pt x="23325" y="7131"/>
                  </a:lnTo>
                  <a:lnTo>
                    <a:pt x="23269" y="7057"/>
                  </a:lnTo>
                  <a:lnTo>
                    <a:pt x="23195" y="6983"/>
                  </a:lnTo>
                  <a:lnTo>
                    <a:pt x="23121" y="6927"/>
                  </a:lnTo>
                  <a:lnTo>
                    <a:pt x="23046" y="6890"/>
                  </a:lnTo>
                  <a:lnTo>
                    <a:pt x="22954" y="6853"/>
                  </a:lnTo>
                  <a:lnTo>
                    <a:pt x="22861" y="6834"/>
                  </a:lnTo>
                  <a:lnTo>
                    <a:pt x="22916" y="6518"/>
                  </a:lnTo>
                  <a:lnTo>
                    <a:pt x="22954" y="6203"/>
                  </a:lnTo>
                  <a:lnTo>
                    <a:pt x="22972" y="5850"/>
                  </a:lnTo>
                  <a:lnTo>
                    <a:pt x="22954" y="5460"/>
                  </a:lnTo>
                  <a:lnTo>
                    <a:pt x="22935" y="5404"/>
                  </a:lnTo>
                  <a:lnTo>
                    <a:pt x="22898" y="5367"/>
                  </a:lnTo>
                  <a:lnTo>
                    <a:pt x="22898" y="5237"/>
                  </a:lnTo>
                  <a:lnTo>
                    <a:pt x="22898" y="5107"/>
                  </a:lnTo>
                  <a:lnTo>
                    <a:pt x="22861" y="4977"/>
                  </a:lnTo>
                  <a:lnTo>
                    <a:pt x="22805" y="4847"/>
                  </a:lnTo>
                  <a:lnTo>
                    <a:pt x="22768" y="4828"/>
                  </a:lnTo>
                  <a:lnTo>
                    <a:pt x="22749" y="4810"/>
                  </a:lnTo>
                  <a:lnTo>
                    <a:pt x="22675" y="4791"/>
                  </a:lnTo>
                  <a:lnTo>
                    <a:pt x="22434" y="4513"/>
                  </a:lnTo>
                  <a:lnTo>
                    <a:pt x="22174" y="4253"/>
                  </a:lnTo>
                  <a:lnTo>
                    <a:pt x="21877" y="4011"/>
                  </a:lnTo>
                  <a:lnTo>
                    <a:pt x="21598" y="3770"/>
                  </a:lnTo>
                  <a:lnTo>
                    <a:pt x="21282" y="3566"/>
                  </a:lnTo>
                  <a:lnTo>
                    <a:pt x="20967" y="3361"/>
                  </a:lnTo>
                  <a:lnTo>
                    <a:pt x="20632" y="3176"/>
                  </a:lnTo>
                  <a:lnTo>
                    <a:pt x="20298" y="2990"/>
                  </a:lnTo>
                  <a:lnTo>
                    <a:pt x="19592" y="2674"/>
                  </a:lnTo>
                  <a:lnTo>
                    <a:pt x="18887" y="2359"/>
                  </a:lnTo>
                  <a:lnTo>
                    <a:pt x="18200" y="2080"/>
                  </a:lnTo>
                  <a:lnTo>
                    <a:pt x="17512" y="1783"/>
                  </a:lnTo>
                  <a:lnTo>
                    <a:pt x="16955" y="1523"/>
                  </a:lnTo>
                  <a:lnTo>
                    <a:pt x="16361" y="1226"/>
                  </a:lnTo>
                  <a:lnTo>
                    <a:pt x="15748" y="910"/>
                  </a:lnTo>
                  <a:lnTo>
                    <a:pt x="15117" y="613"/>
                  </a:lnTo>
                  <a:lnTo>
                    <a:pt x="14783" y="483"/>
                  </a:lnTo>
                  <a:lnTo>
                    <a:pt x="14467" y="353"/>
                  </a:lnTo>
                  <a:lnTo>
                    <a:pt x="14151" y="242"/>
                  </a:lnTo>
                  <a:lnTo>
                    <a:pt x="13817" y="149"/>
                  </a:lnTo>
                  <a:lnTo>
                    <a:pt x="13501" y="74"/>
                  </a:lnTo>
                  <a:lnTo>
                    <a:pt x="13186" y="37"/>
                  </a:lnTo>
                  <a:lnTo>
                    <a:pt x="12851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9"/>
            <p:cNvSpPr/>
            <p:nvPr/>
          </p:nvSpPr>
          <p:spPr>
            <a:xfrm>
              <a:off x="7236289" y="1328279"/>
              <a:ext cx="276298" cy="193951"/>
            </a:xfrm>
            <a:custGeom>
              <a:avLst/>
              <a:gdLst/>
              <a:ahLst/>
              <a:cxnLst/>
              <a:rect l="l" t="t" r="r" b="b"/>
              <a:pathLst>
                <a:path w="9472" h="6649" extrusionOk="0">
                  <a:moveTo>
                    <a:pt x="8821" y="1189"/>
                  </a:moveTo>
                  <a:lnTo>
                    <a:pt x="8840" y="1207"/>
                  </a:lnTo>
                  <a:lnTo>
                    <a:pt x="8840" y="1263"/>
                  </a:lnTo>
                  <a:lnTo>
                    <a:pt x="8673" y="1542"/>
                  </a:lnTo>
                  <a:lnTo>
                    <a:pt x="8524" y="1820"/>
                  </a:lnTo>
                  <a:lnTo>
                    <a:pt x="8487" y="1839"/>
                  </a:lnTo>
                  <a:lnTo>
                    <a:pt x="8468" y="1857"/>
                  </a:lnTo>
                  <a:lnTo>
                    <a:pt x="8394" y="1839"/>
                  </a:lnTo>
                  <a:lnTo>
                    <a:pt x="8376" y="1820"/>
                  </a:lnTo>
                  <a:lnTo>
                    <a:pt x="8357" y="1783"/>
                  </a:lnTo>
                  <a:lnTo>
                    <a:pt x="8357" y="1765"/>
                  </a:lnTo>
                  <a:lnTo>
                    <a:pt x="8376" y="1727"/>
                  </a:lnTo>
                  <a:lnTo>
                    <a:pt x="8561" y="1467"/>
                  </a:lnTo>
                  <a:lnTo>
                    <a:pt x="8747" y="1207"/>
                  </a:lnTo>
                  <a:lnTo>
                    <a:pt x="8784" y="1189"/>
                  </a:lnTo>
                  <a:close/>
                  <a:moveTo>
                    <a:pt x="8988" y="910"/>
                  </a:moveTo>
                  <a:lnTo>
                    <a:pt x="9026" y="929"/>
                  </a:lnTo>
                  <a:lnTo>
                    <a:pt x="9044" y="966"/>
                  </a:lnTo>
                  <a:lnTo>
                    <a:pt x="9063" y="1226"/>
                  </a:lnTo>
                  <a:lnTo>
                    <a:pt x="9044" y="1505"/>
                  </a:lnTo>
                  <a:lnTo>
                    <a:pt x="9007" y="1635"/>
                  </a:lnTo>
                  <a:lnTo>
                    <a:pt x="8970" y="1765"/>
                  </a:lnTo>
                  <a:lnTo>
                    <a:pt x="8914" y="1895"/>
                  </a:lnTo>
                  <a:lnTo>
                    <a:pt x="8858" y="2006"/>
                  </a:lnTo>
                  <a:lnTo>
                    <a:pt x="8821" y="2043"/>
                  </a:lnTo>
                  <a:lnTo>
                    <a:pt x="8766" y="2025"/>
                  </a:lnTo>
                  <a:lnTo>
                    <a:pt x="8747" y="2006"/>
                  </a:lnTo>
                  <a:lnTo>
                    <a:pt x="8747" y="1950"/>
                  </a:lnTo>
                  <a:lnTo>
                    <a:pt x="8840" y="1709"/>
                  </a:lnTo>
                  <a:lnTo>
                    <a:pt x="8914" y="1467"/>
                  </a:lnTo>
                  <a:lnTo>
                    <a:pt x="8951" y="1226"/>
                  </a:lnTo>
                  <a:lnTo>
                    <a:pt x="8951" y="966"/>
                  </a:lnTo>
                  <a:lnTo>
                    <a:pt x="8970" y="929"/>
                  </a:lnTo>
                  <a:lnTo>
                    <a:pt x="8988" y="910"/>
                  </a:lnTo>
                  <a:close/>
                  <a:moveTo>
                    <a:pt x="7967" y="0"/>
                  </a:moveTo>
                  <a:lnTo>
                    <a:pt x="7874" y="38"/>
                  </a:lnTo>
                  <a:lnTo>
                    <a:pt x="7967" y="130"/>
                  </a:lnTo>
                  <a:lnTo>
                    <a:pt x="8041" y="223"/>
                  </a:lnTo>
                  <a:lnTo>
                    <a:pt x="8116" y="316"/>
                  </a:lnTo>
                  <a:lnTo>
                    <a:pt x="8153" y="428"/>
                  </a:lnTo>
                  <a:lnTo>
                    <a:pt x="8190" y="539"/>
                  </a:lnTo>
                  <a:lnTo>
                    <a:pt x="8190" y="650"/>
                  </a:lnTo>
                  <a:lnTo>
                    <a:pt x="8208" y="762"/>
                  </a:lnTo>
                  <a:lnTo>
                    <a:pt x="8190" y="873"/>
                  </a:lnTo>
                  <a:lnTo>
                    <a:pt x="8171" y="985"/>
                  </a:lnTo>
                  <a:lnTo>
                    <a:pt x="8134" y="1096"/>
                  </a:lnTo>
                  <a:lnTo>
                    <a:pt x="8097" y="1207"/>
                  </a:lnTo>
                  <a:lnTo>
                    <a:pt x="8041" y="1319"/>
                  </a:lnTo>
                  <a:lnTo>
                    <a:pt x="7967" y="1412"/>
                  </a:lnTo>
                  <a:lnTo>
                    <a:pt x="7893" y="1505"/>
                  </a:lnTo>
                  <a:lnTo>
                    <a:pt x="7800" y="1579"/>
                  </a:lnTo>
                  <a:lnTo>
                    <a:pt x="7707" y="1635"/>
                  </a:lnTo>
                  <a:lnTo>
                    <a:pt x="7707" y="1690"/>
                  </a:lnTo>
                  <a:lnTo>
                    <a:pt x="7781" y="1857"/>
                  </a:lnTo>
                  <a:lnTo>
                    <a:pt x="7837" y="2043"/>
                  </a:lnTo>
                  <a:lnTo>
                    <a:pt x="7856" y="2247"/>
                  </a:lnTo>
                  <a:lnTo>
                    <a:pt x="7818" y="2433"/>
                  </a:lnTo>
                  <a:lnTo>
                    <a:pt x="7856" y="2507"/>
                  </a:lnTo>
                  <a:lnTo>
                    <a:pt x="7856" y="2582"/>
                  </a:lnTo>
                  <a:lnTo>
                    <a:pt x="7837" y="2656"/>
                  </a:lnTo>
                  <a:lnTo>
                    <a:pt x="7800" y="2675"/>
                  </a:lnTo>
                  <a:lnTo>
                    <a:pt x="7763" y="2693"/>
                  </a:lnTo>
                  <a:lnTo>
                    <a:pt x="6760" y="3083"/>
                  </a:lnTo>
                  <a:lnTo>
                    <a:pt x="5757" y="3492"/>
                  </a:lnTo>
                  <a:lnTo>
                    <a:pt x="4773" y="3919"/>
                  </a:lnTo>
                  <a:lnTo>
                    <a:pt x="3807" y="4364"/>
                  </a:lnTo>
                  <a:lnTo>
                    <a:pt x="2842" y="4829"/>
                  </a:lnTo>
                  <a:lnTo>
                    <a:pt x="1894" y="5312"/>
                  </a:lnTo>
                  <a:lnTo>
                    <a:pt x="0" y="6277"/>
                  </a:lnTo>
                  <a:lnTo>
                    <a:pt x="56" y="6463"/>
                  </a:lnTo>
                  <a:lnTo>
                    <a:pt x="75" y="6649"/>
                  </a:lnTo>
                  <a:lnTo>
                    <a:pt x="1152" y="6129"/>
                  </a:lnTo>
                  <a:lnTo>
                    <a:pt x="2247" y="5664"/>
                  </a:lnTo>
                  <a:lnTo>
                    <a:pt x="4439" y="4736"/>
                  </a:lnTo>
                  <a:lnTo>
                    <a:pt x="5126" y="4476"/>
                  </a:lnTo>
                  <a:lnTo>
                    <a:pt x="5887" y="4197"/>
                  </a:lnTo>
                  <a:lnTo>
                    <a:pt x="6686" y="3900"/>
                  </a:lnTo>
                  <a:lnTo>
                    <a:pt x="7094" y="3733"/>
                  </a:lnTo>
                  <a:lnTo>
                    <a:pt x="7466" y="3547"/>
                  </a:lnTo>
                  <a:lnTo>
                    <a:pt x="7837" y="3343"/>
                  </a:lnTo>
                  <a:lnTo>
                    <a:pt x="8190" y="3120"/>
                  </a:lnTo>
                  <a:lnTo>
                    <a:pt x="8506" y="2879"/>
                  </a:lnTo>
                  <a:lnTo>
                    <a:pt x="8784" y="2619"/>
                  </a:lnTo>
                  <a:lnTo>
                    <a:pt x="8914" y="2470"/>
                  </a:lnTo>
                  <a:lnTo>
                    <a:pt x="9026" y="2322"/>
                  </a:lnTo>
                  <a:lnTo>
                    <a:pt x="9137" y="2173"/>
                  </a:lnTo>
                  <a:lnTo>
                    <a:pt x="9230" y="2006"/>
                  </a:lnTo>
                  <a:lnTo>
                    <a:pt x="9304" y="1839"/>
                  </a:lnTo>
                  <a:lnTo>
                    <a:pt x="9378" y="1653"/>
                  </a:lnTo>
                  <a:lnTo>
                    <a:pt x="9434" y="1467"/>
                  </a:lnTo>
                  <a:lnTo>
                    <a:pt x="9471" y="1263"/>
                  </a:lnTo>
                  <a:lnTo>
                    <a:pt x="9434" y="1133"/>
                  </a:lnTo>
                  <a:lnTo>
                    <a:pt x="9360" y="1003"/>
                  </a:lnTo>
                  <a:lnTo>
                    <a:pt x="9267" y="892"/>
                  </a:lnTo>
                  <a:lnTo>
                    <a:pt x="9174" y="799"/>
                  </a:lnTo>
                  <a:lnTo>
                    <a:pt x="8933" y="632"/>
                  </a:lnTo>
                  <a:lnTo>
                    <a:pt x="8691" y="465"/>
                  </a:lnTo>
                  <a:lnTo>
                    <a:pt x="7967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9"/>
            <p:cNvSpPr/>
            <p:nvPr/>
          </p:nvSpPr>
          <p:spPr>
            <a:xfrm>
              <a:off x="7491415" y="1354824"/>
              <a:ext cx="9247" cy="33079"/>
            </a:xfrm>
            <a:custGeom>
              <a:avLst/>
              <a:gdLst/>
              <a:ahLst/>
              <a:cxnLst/>
              <a:rect l="l" t="t" r="r" b="b"/>
              <a:pathLst>
                <a:path w="317" h="1134" extrusionOk="0">
                  <a:moveTo>
                    <a:pt x="242" y="0"/>
                  </a:moveTo>
                  <a:lnTo>
                    <a:pt x="224" y="19"/>
                  </a:lnTo>
                  <a:lnTo>
                    <a:pt x="205" y="56"/>
                  </a:lnTo>
                  <a:lnTo>
                    <a:pt x="205" y="316"/>
                  </a:lnTo>
                  <a:lnTo>
                    <a:pt x="168" y="557"/>
                  </a:lnTo>
                  <a:lnTo>
                    <a:pt x="94" y="799"/>
                  </a:lnTo>
                  <a:lnTo>
                    <a:pt x="1" y="1040"/>
                  </a:lnTo>
                  <a:lnTo>
                    <a:pt x="1" y="1096"/>
                  </a:lnTo>
                  <a:lnTo>
                    <a:pt x="20" y="1115"/>
                  </a:lnTo>
                  <a:lnTo>
                    <a:pt x="75" y="1133"/>
                  </a:lnTo>
                  <a:lnTo>
                    <a:pt x="112" y="1096"/>
                  </a:lnTo>
                  <a:lnTo>
                    <a:pt x="168" y="985"/>
                  </a:lnTo>
                  <a:lnTo>
                    <a:pt x="224" y="855"/>
                  </a:lnTo>
                  <a:lnTo>
                    <a:pt x="261" y="725"/>
                  </a:lnTo>
                  <a:lnTo>
                    <a:pt x="298" y="595"/>
                  </a:lnTo>
                  <a:lnTo>
                    <a:pt x="317" y="316"/>
                  </a:lnTo>
                  <a:lnTo>
                    <a:pt x="298" y="56"/>
                  </a:lnTo>
                  <a:lnTo>
                    <a:pt x="280" y="19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9"/>
            <p:cNvSpPr/>
            <p:nvPr/>
          </p:nvSpPr>
          <p:spPr>
            <a:xfrm>
              <a:off x="7480067" y="1362933"/>
              <a:ext cx="14089" cy="19544"/>
            </a:xfrm>
            <a:custGeom>
              <a:avLst/>
              <a:gdLst/>
              <a:ahLst/>
              <a:cxnLst/>
              <a:rect l="l" t="t" r="r" b="b"/>
              <a:pathLst>
                <a:path w="483" h="670" extrusionOk="0">
                  <a:moveTo>
                    <a:pt x="427" y="1"/>
                  </a:moveTo>
                  <a:lnTo>
                    <a:pt x="390" y="19"/>
                  </a:lnTo>
                  <a:lnTo>
                    <a:pt x="204" y="279"/>
                  </a:lnTo>
                  <a:lnTo>
                    <a:pt x="19" y="539"/>
                  </a:lnTo>
                  <a:lnTo>
                    <a:pt x="0" y="577"/>
                  </a:lnTo>
                  <a:lnTo>
                    <a:pt x="0" y="595"/>
                  </a:lnTo>
                  <a:lnTo>
                    <a:pt x="19" y="632"/>
                  </a:lnTo>
                  <a:lnTo>
                    <a:pt x="37" y="651"/>
                  </a:lnTo>
                  <a:lnTo>
                    <a:pt x="111" y="669"/>
                  </a:lnTo>
                  <a:lnTo>
                    <a:pt x="130" y="651"/>
                  </a:lnTo>
                  <a:lnTo>
                    <a:pt x="167" y="632"/>
                  </a:lnTo>
                  <a:lnTo>
                    <a:pt x="316" y="354"/>
                  </a:lnTo>
                  <a:lnTo>
                    <a:pt x="483" y="75"/>
                  </a:lnTo>
                  <a:lnTo>
                    <a:pt x="483" y="19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9"/>
            <p:cNvSpPr/>
            <p:nvPr/>
          </p:nvSpPr>
          <p:spPr>
            <a:xfrm>
              <a:off x="7253616" y="1300654"/>
              <a:ext cx="220496" cy="154951"/>
            </a:xfrm>
            <a:custGeom>
              <a:avLst/>
              <a:gdLst/>
              <a:ahLst/>
              <a:cxnLst/>
              <a:rect l="l" t="t" r="r" b="b"/>
              <a:pathLst>
                <a:path w="7559" h="5312" extrusionOk="0">
                  <a:moveTo>
                    <a:pt x="7503" y="0"/>
                  </a:moveTo>
                  <a:lnTo>
                    <a:pt x="6055" y="799"/>
                  </a:lnTo>
                  <a:lnTo>
                    <a:pt x="5349" y="1207"/>
                  </a:lnTo>
                  <a:lnTo>
                    <a:pt x="4643" y="1616"/>
                  </a:lnTo>
                  <a:lnTo>
                    <a:pt x="3937" y="2043"/>
                  </a:lnTo>
                  <a:lnTo>
                    <a:pt x="3250" y="2489"/>
                  </a:lnTo>
                  <a:lnTo>
                    <a:pt x="2563" y="2953"/>
                  </a:lnTo>
                  <a:lnTo>
                    <a:pt x="1895" y="3417"/>
                  </a:lnTo>
                  <a:lnTo>
                    <a:pt x="1728" y="3566"/>
                  </a:lnTo>
                  <a:lnTo>
                    <a:pt x="1542" y="3733"/>
                  </a:lnTo>
                  <a:lnTo>
                    <a:pt x="1059" y="4142"/>
                  </a:lnTo>
                  <a:lnTo>
                    <a:pt x="818" y="4346"/>
                  </a:lnTo>
                  <a:lnTo>
                    <a:pt x="576" y="4513"/>
                  </a:lnTo>
                  <a:lnTo>
                    <a:pt x="446" y="4587"/>
                  </a:lnTo>
                  <a:lnTo>
                    <a:pt x="335" y="4643"/>
                  </a:lnTo>
                  <a:lnTo>
                    <a:pt x="223" y="4680"/>
                  </a:lnTo>
                  <a:lnTo>
                    <a:pt x="131" y="4699"/>
                  </a:lnTo>
                  <a:lnTo>
                    <a:pt x="1" y="5311"/>
                  </a:lnTo>
                  <a:lnTo>
                    <a:pt x="910" y="4736"/>
                  </a:lnTo>
                  <a:lnTo>
                    <a:pt x="1783" y="4142"/>
                  </a:lnTo>
                  <a:lnTo>
                    <a:pt x="3529" y="2934"/>
                  </a:lnTo>
                  <a:lnTo>
                    <a:pt x="4402" y="2359"/>
                  </a:lnTo>
                  <a:lnTo>
                    <a:pt x="5293" y="1802"/>
                  </a:lnTo>
                  <a:lnTo>
                    <a:pt x="5739" y="1523"/>
                  </a:lnTo>
                  <a:lnTo>
                    <a:pt x="6203" y="1263"/>
                  </a:lnTo>
                  <a:lnTo>
                    <a:pt x="6686" y="1022"/>
                  </a:lnTo>
                  <a:lnTo>
                    <a:pt x="7150" y="780"/>
                  </a:lnTo>
                  <a:lnTo>
                    <a:pt x="7150" y="743"/>
                  </a:lnTo>
                  <a:lnTo>
                    <a:pt x="7169" y="725"/>
                  </a:lnTo>
                  <a:lnTo>
                    <a:pt x="7187" y="706"/>
                  </a:lnTo>
                  <a:lnTo>
                    <a:pt x="7224" y="706"/>
                  </a:lnTo>
                  <a:lnTo>
                    <a:pt x="7262" y="725"/>
                  </a:lnTo>
                  <a:lnTo>
                    <a:pt x="7540" y="595"/>
                  </a:lnTo>
                  <a:lnTo>
                    <a:pt x="7559" y="595"/>
                  </a:lnTo>
                  <a:lnTo>
                    <a:pt x="7540" y="297"/>
                  </a:lnTo>
                  <a:lnTo>
                    <a:pt x="75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9"/>
            <p:cNvSpPr/>
            <p:nvPr/>
          </p:nvSpPr>
          <p:spPr>
            <a:xfrm>
              <a:off x="7442146" y="1332071"/>
              <a:ext cx="27099" cy="39029"/>
            </a:xfrm>
            <a:custGeom>
              <a:avLst/>
              <a:gdLst/>
              <a:ahLst/>
              <a:cxnLst/>
              <a:rect l="l" t="t" r="r" b="b"/>
              <a:pathLst>
                <a:path w="929" h="1338" extrusionOk="0">
                  <a:moveTo>
                    <a:pt x="650" y="0"/>
                  </a:moveTo>
                  <a:lnTo>
                    <a:pt x="0" y="335"/>
                  </a:lnTo>
                  <a:lnTo>
                    <a:pt x="130" y="446"/>
                  </a:lnTo>
                  <a:lnTo>
                    <a:pt x="241" y="576"/>
                  </a:lnTo>
                  <a:lnTo>
                    <a:pt x="334" y="706"/>
                  </a:lnTo>
                  <a:lnTo>
                    <a:pt x="409" y="836"/>
                  </a:lnTo>
                  <a:lnTo>
                    <a:pt x="539" y="1077"/>
                  </a:lnTo>
                  <a:lnTo>
                    <a:pt x="594" y="1207"/>
                  </a:lnTo>
                  <a:lnTo>
                    <a:pt x="631" y="1337"/>
                  </a:lnTo>
                  <a:lnTo>
                    <a:pt x="724" y="1226"/>
                  </a:lnTo>
                  <a:lnTo>
                    <a:pt x="817" y="1096"/>
                  </a:lnTo>
                  <a:lnTo>
                    <a:pt x="873" y="947"/>
                  </a:lnTo>
                  <a:lnTo>
                    <a:pt x="910" y="799"/>
                  </a:lnTo>
                  <a:lnTo>
                    <a:pt x="929" y="687"/>
                  </a:lnTo>
                  <a:lnTo>
                    <a:pt x="910" y="576"/>
                  </a:lnTo>
                  <a:lnTo>
                    <a:pt x="891" y="465"/>
                  </a:lnTo>
                  <a:lnTo>
                    <a:pt x="854" y="372"/>
                  </a:lnTo>
                  <a:lnTo>
                    <a:pt x="761" y="18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9"/>
            <p:cNvSpPr/>
            <p:nvPr/>
          </p:nvSpPr>
          <p:spPr>
            <a:xfrm>
              <a:off x="7436720" y="1283852"/>
              <a:ext cx="32525" cy="25495"/>
            </a:xfrm>
            <a:custGeom>
              <a:avLst/>
              <a:gdLst/>
              <a:ahLst/>
              <a:cxnLst/>
              <a:rect l="l" t="t" r="r" b="b"/>
              <a:pathLst>
                <a:path w="1115" h="874" extrusionOk="0">
                  <a:moveTo>
                    <a:pt x="706" y="1"/>
                  </a:moveTo>
                  <a:lnTo>
                    <a:pt x="650" y="75"/>
                  </a:lnTo>
                  <a:lnTo>
                    <a:pt x="576" y="131"/>
                  </a:lnTo>
                  <a:lnTo>
                    <a:pt x="483" y="186"/>
                  </a:lnTo>
                  <a:lnTo>
                    <a:pt x="409" y="223"/>
                  </a:lnTo>
                  <a:lnTo>
                    <a:pt x="316" y="261"/>
                  </a:lnTo>
                  <a:lnTo>
                    <a:pt x="205" y="279"/>
                  </a:lnTo>
                  <a:lnTo>
                    <a:pt x="0" y="279"/>
                  </a:lnTo>
                  <a:lnTo>
                    <a:pt x="56" y="409"/>
                  </a:lnTo>
                  <a:lnTo>
                    <a:pt x="75" y="558"/>
                  </a:lnTo>
                  <a:lnTo>
                    <a:pt x="75" y="725"/>
                  </a:lnTo>
                  <a:lnTo>
                    <a:pt x="38" y="873"/>
                  </a:lnTo>
                  <a:lnTo>
                    <a:pt x="1115" y="316"/>
                  </a:lnTo>
                  <a:lnTo>
                    <a:pt x="910" y="149"/>
                  </a:lnTo>
                  <a:lnTo>
                    <a:pt x="706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9"/>
            <p:cNvSpPr/>
            <p:nvPr/>
          </p:nvSpPr>
          <p:spPr>
            <a:xfrm>
              <a:off x="7120365" y="1383528"/>
              <a:ext cx="338051" cy="184209"/>
            </a:xfrm>
            <a:custGeom>
              <a:avLst/>
              <a:gdLst/>
              <a:ahLst/>
              <a:cxnLst/>
              <a:rect l="l" t="t" r="r" b="b"/>
              <a:pathLst>
                <a:path w="11589" h="6315" extrusionOk="0">
                  <a:moveTo>
                    <a:pt x="11495" y="1"/>
                  </a:moveTo>
                  <a:lnTo>
                    <a:pt x="11477" y="19"/>
                  </a:lnTo>
                  <a:lnTo>
                    <a:pt x="9991" y="632"/>
                  </a:lnTo>
                  <a:lnTo>
                    <a:pt x="8543" y="1282"/>
                  </a:lnTo>
                  <a:lnTo>
                    <a:pt x="7113" y="1950"/>
                  </a:lnTo>
                  <a:lnTo>
                    <a:pt x="5683" y="2656"/>
                  </a:lnTo>
                  <a:lnTo>
                    <a:pt x="4271" y="3380"/>
                  </a:lnTo>
                  <a:lnTo>
                    <a:pt x="2879" y="4123"/>
                  </a:lnTo>
                  <a:lnTo>
                    <a:pt x="56" y="5627"/>
                  </a:lnTo>
                  <a:lnTo>
                    <a:pt x="37" y="5665"/>
                  </a:lnTo>
                  <a:lnTo>
                    <a:pt x="19" y="5850"/>
                  </a:lnTo>
                  <a:lnTo>
                    <a:pt x="0" y="5980"/>
                  </a:lnTo>
                  <a:lnTo>
                    <a:pt x="0" y="6110"/>
                  </a:lnTo>
                  <a:lnTo>
                    <a:pt x="37" y="6147"/>
                  </a:lnTo>
                  <a:lnTo>
                    <a:pt x="56" y="6203"/>
                  </a:lnTo>
                  <a:lnTo>
                    <a:pt x="37" y="6259"/>
                  </a:lnTo>
                  <a:lnTo>
                    <a:pt x="19" y="6296"/>
                  </a:lnTo>
                  <a:lnTo>
                    <a:pt x="56" y="6315"/>
                  </a:lnTo>
                  <a:lnTo>
                    <a:pt x="56" y="6296"/>
                  </a:lnTo>
                  <a:lnTo>
                    <a:pt x="724" y="5832"/>
                  </a:lnTo>
                  <a:lnTo>
                    <a:pt x="1393" y="5405"/>
                  </a:lnTo>
                  <a:lnTo>
                    <a:pt x="2080" y="4977"/>
                  </a:lnTo>
                  <a:lnTo>
                    <a:pt x="2767" y="4550"/>
                  </a:lnTo>
                  <a:lnTo>
                    <a:pt x="3473" y="4160"/>
                  </a:lnTo>
                  <a:lnTo>
                    <a:pt x="4179" y="3770"/>
                  </a:lnTo>
                  <a:lnTo>
                    <a:pt x="4903" y="3399"/>
                  </a:lnTo>
                  <a:lnTo>
                    <a:pt x="5627" y="3046"/>
                  </a:lnTo>
                  <a:lnTo>
                    <a:pt x="6370" y="2693"/>
                  </a:lnTo>
                  <a:lnTo>
                    <a:pt x="7113" y="2359"/>
                  </a:lnTo>
                  <a:lnTo>
                    <a:pt x="8598" y="1709"/>
                  </a:lnTo>
                  <a:lnTo>
                    <a:pt x="10084" y="1096"/>
                  </a:lnTo>
                  <a:lnTo>
                    <a:pt x="11588" y="539"/>
                  </a:lnTo>
                  <a:lnTo>
                    <a:pt x="11570" y="261"/>
                  </a:lnTo>
                  <a:lnTo>
                    <a:pt x="11532" y="131"/>
                  </a:lnTo>
                  <a:lnTo>
                    <a:pt x="11495" y="1"/>
                  </a:lnTo>
                  <a:close/>
                </a:path>
              </a:pathLst>
            </a:custGeom>
            <a:solidFill>
              <a:srgbClr val="B22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9"/>
            <p:cNvSpPr/>
            <p:nvPr/>
          </p:nvSpPr>
          <p:spPr>
            <a:xfrm>
              <a:off x="7347341" y="1242138"/>
              <a:ext cx="107812" cy="91594"/>
            </a:xfrm>
            <a:custGeom>
              <a:avLst/>
              <a:gdLst/>
              <a:ahLst/>
              <a:cxnLst/>
              <a:rect l="l" t="t" r="r" b="b"/>
              <a:pathLst>
                <a:path w="3696" h="3140" extrusionOk="0">
                  <a:moveTo>
                    <a:pt x="3343" y="1"/>
                  </a:moveTo>
                  <a:lnTo>
                    <a:pt x="3232" y="261"/>
                  </a:lnTo>
                  <a:lnTo>
                    <a:pt x="3083" y="521"/>
                  </a:lnTo>
                  <a:lnTo>
                    <a:pt x="2897" y="743"/>
                  </a:lnTo>
                  <a:lnTo>
                    <a:pt x="2693" y="966"/>
                  </a:lnTo>
                  <a:lnTo>
                    <a:pt x="2452" y="1171"/>
                  </a:lnTo>
                  <a:lnTo>
                    <a:pt x="2173" y="1375"/>
                  </a:lnTo>
                  <a:lnTo>
                    <a:pt x="1857" y="1561"/>
                  </a:lnTo>
                  <a:lnTo>
                    <a:pt x="1504" y="1765"/>
                  </a:lnTo>
                  <a:lnTo>
                    <a:pt x="984" y="2006"/>
                  </a:lnTo>
                  <a:lnTo>
                    <a:pt x="984" y="2118"/>
                  </a:lnTo>
                  <a:lnTo>
                    <a:pt x="984" y="2211"/>
                  </a:lnTo>
                  <a:lnTo>
                    <a:pt x="966" y="2322"/>
                  </a:lnTo>
                  <a:lnTo>
                    <a:pt x="947" y="2415"/>
                  </a:lnTo>
                  <a:lnTo>
                    <a:pt x="892" y="2508"/>
                  </a:lnTo>
                  <a:lnTo>
                    <a:pt x="836" y="2601"/>
                  </a:lnTo>
                  <a:lnTo>
                    <a:pt x="762" y="2675"/>
                  </a:lnTo>
                  <a:lnTo>
                    <a:pt x="669" y="2749"/>
                  </a:lnTo>
                  <a:lnTo>
                    <a:pt x="539" y="2805"/>
                  </a:lnTo>
                  <a:lnTo>
                    <a:pt x="390" y="2842"/>
                  </a:lnTo>
                  <a:lnTo>
                    <a:pt x="242" y="2842"/>
                  </a:lnTo>
                  <a:lnTo>
                    <a:pt x="93" y="2805"/>
                  </a:lnTo>
                  <a:lnTo>
                    <a:pt x="56" y="2916"/>
                  </a:lnTo>
                  <a:lnTo>
                    <a:pt x="0" y="3028"/>
                  </a:lnTo>
                  <a:lnTo>
                    <a:pt x="149" y="3102"/>
                  </a:lnTo>
                  <a:lnTo>
                    <a:pt x="297" y="3139"/>
                  </a:lnTo>
                  <a:lnTo>
                    <a:pt x="446" y="3139"/>
                  </a:lnTo>
                  <a:lnTo>
                    <a:pt x="594" y="3102"/>
                  </a:lnTo>
                  <a:lnTo>
                    <a:pt x="743" y="3046"/>
                  </a:lnTo>
                  <a:lnTo>
                    <a:pt x="873" y="2953"/>
                  </a:lnTo>
                  <a:lnTo>
                    <a:pt x="984" y="2842"/>
                  </a:lnTo>
                  <a:lnTo>
                    <a:pt x="1077" y="2693"/>
                  </a:lnTo>
                  <a:lnTo>
                    <a:pt x="1096" y="2675"/>
                  </a:lnTo>
                  <a:lnTo>
                    <a:pt x="1133" y="2656"/>
                  </a:lnTo>
                  <a:lnTo>
                    <a:pt x="1189" y="2656"/>
                  </a:lnTo>
                  <a:lnTo>
                    <a:pt x="1207" y="2601"/>
                  </a:lnTo>
                  <a:lnTo>
                    <a:pt x="1226" y="2582"/>
                  </a:lnTo>
                  <a:lnTo>
                    <a:pt x="1300" y="2582"/>
                  </a:lnTo>
                  <a:lnTo>
                    <a:pt x="1319" y="2619"/>
                  </a:lnTo>
                  <a:lnTo>
                    <a:pt x="1337" y="2675"/>
                  </a:lnTo>
                  <a:lnTo>
                    <a:pt x="1374" y="2731"/>
                  </a:lnTo>
                  <a:lnTo>
                    <a:pt x="1412" y="2768"/>
                  </a:lnTo>
                  <a:lnTo>
                    <a:pt x="1449" y="2786"/>
                  </a:lnTo>
                  <a:lnTo>
                    <a:pt x="1560" y="2823"/>
                  </a:lnTo>
                  <a:lnTo>
                    <a:pt x="1709" y="2842"/>
                  </a:lnTo>
                  <a:lnTo>
                    <a:pt x="1857" y="2842"/>
                  </a:lnTo>
                  <a:lnTo>
                    <a:pt x="2024" y="2805"/>
                  </a:lnTo>
                  <a:lnTo>
                    <a:pt x="2322" y="2731"/>
                  </a:lnTo>
                  <a:lnTo>
                    <a:pt x="2637" y="2545"/>
                  </a:lnTo>
                  <a:lnTo>
                    <a:pt x="2730" y="2452"/>
                  </a:lnTo>
                  <a:lnTo>
                    <a:pt x="2786" y="2341"/>
                  </a:lnTo>
                  <a:lnTo>
                    <a:pt x="2823" y="2229"/>
                  </a:lnTo>
                  <a:lnTo>
                    <a:pt x="2842" y="2099"/>
                  </a:lnTo>
                  <a:lnTo>
                    <a:pt x="2842" y="1988"/>
                  </a:lnTo>
                  <a:lnTo>
                    <a:pt x="2804" y="1858"/>
                  </a:lnTo>
                  <a:lnTo>
                    <a:pt x="2749" y="1746"/>
                  </a:lnTo>
                  <a:lnTo>
                    <a:pt x="2637" y="1653"/>
                  </a:lnTo>
                  <a:lnTo>
                    <a:pt x="2619" y="1616"/>
                  </a:lnTo>
                  <a:lnTo>
                    <a:pt x="2600" y="1579"/>
                  </a:lnTo>
                  <a:lnTo>
                    <a:pt x="2619" y="1542"/>
                  </a:lnTo>
                  <a:lnTo>
                    <a:pt x="2637" y="1505"/>
                  </a:lnTo>
                  <a:lnTo>
                    <a:pt x="2674" y="1486"/>
                  </a:lnTo>
                  <a:lnTo>
                    <a:pt x="2712" y="1468"/>
                  </a:lnTo>
                  <a:lnTo>
                    <a:pt x="2786" y="1468"/>
                  </a:lnTo>
                  <a:lnTo>
                    <a:pt x="2860" y="1505"/>
                  </a:lnTo>
                  <a:lnTo>
                    <a:pt x="3046" y="1523"/>
                  </a:lnTo>
                  <a:lnTo>
                    <a:pt x="3232" y="1505"/>
                  </a:lnTo>
                  <a:lnTo>
                    <a:pt x="3324" y="1486"/>
                  </a:lnTo>
                  <a:lnTo>
                    <a:pt x="3417" y="1449"/>
                  </a:lnTo>
                  <a:lnTo>
                    <a:pt x="3491" y="1393"/>
                  </a:lnTo>
                  <a:lnTo>
                    <a:pt x="3547" y="1319"/>
                  </a:lnTo>
                  <a:lnTo>
                    <a:pt x="3584" y="1263"/>
                  </a:lnTo>
                  <a:lnTo>
                    <a:pt x="3603" y="1189"/>
                  </a:lnTo>
                  <a:lnTo>
                    <a:pt x="3603" y="1115"/>
                  </a:lnTo>
                  <a:lnTo>
                    <a:pt x="3603" y="1041"/>
                  </a:lnTo>
                  <a:lnTo>
                    <a:pt x="3566" y="985"/>
                  </a:lnTo>
                  <a:lnTo>
                    <a:pt x="3529" y="929"/>
                  </a:lnTo>
                  <a:lnTo>
                    <a:pt x="3491" y="892"/>
                  </a:lnTo>
                  <a:lnTo>
                    <a:pt x="3417" y="855"/>
                  </a:lnTo>
                  <a:lnTo>
                    <a:pt x="3380" y="818"/>
                  </a:lnTo>
                  <a:lnTo>
                    <a:pt x="3362" y="799"/>
                  </a:lnTo>
                  <a:lnTo>
                    <a:pt x="3362" y="762"/>
                  </a:lnTo>
                  <a:lnTo>
                    <a:pt x="3362" y="725"/>
                  </a:lnTo>
                  <a:lnTo>
                    <a:pt x="3417" y="669"/>
                  </a:lnTo>
                  <a:lnTo>
                    <a:pt x="3436" y="632"/>
                  </a:lnTo>
                  <a:lnTo>
                    <a:pt x="3529" y="632"/>
                  </a:lnTo>
                  <a:lnTo>
                    <a:pt x="3603" y="558"/>
                  </a:lnTo>
                  <a:lnTo>
                    <a:pt x="3659" y="484"/>
                  </a:lnTo>
                  <a:lnTo>
                    <a:pt x="3696" y="372"/>
                  </a:lnTo>
                  <a:lnTo>
                    <a:pt x="3696" y="261"/>
                  </a:lnTo>
                  <a:lnTo>
                    <a:pt x="3677" y="205"/>
                  </a:lnTo>
                  <a:lnTo>
                    <a:pt x="3659" y="149"/>
                  </a:lnTo>
                  <a:lnTo>
                    <a:pt x="3621" y="112"/>
                  </a:lnTo>
                  <a:lnTo>
                    <a:pt x="3566" y="75"/>
                  </a:lnTo>
                  <a:lnTo>
                    <a:pt x="3473" y="19"/>
                  </a:lnTo>
                  <a:lnTo>
                    <a:pt x="3343" y="1"/>
                  </a:lnTo>
                  <a:close/>
                </a:path>
              </a:pathLst>
            </a:custGeom>
            <a:solidFill>
              <a:srgbClr val="8DB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9"/>
            <p:cNvSpPr/>
            <p:nvPr/>
          </p:nvSpPr>
          <p:spPr>
            <a:xfrm>
              <a:off x="7260121" y="1345606"/>
              <a:ext cx="194506" cy="114346"/>
            </a:xfrm>
            <a:custGeom>
              <a:avLst/>
              <a:gdLst/>
              <a:ahLst/>
              <a:cxnLst/>
              <a:rect l="l" t="t" r="r" b="b"/>
              <a:pathLst>
                <a:path w="6668" h="3920" extrusionOk="0">
                  <a:moveTo>
                    <a:pt x="5646" y="948"/>
                  </a:moveTo>
                  <a:lnTo>
                    <a:pt x="5664" y="966"/>
                  </a:lnTo>
                  <a:lnTo>
                    <a:pt x="5683" y="985"/>
                  </a:lnTo>
                  <a:lnTo>
                    <a:pt x="5702" y="1022"/>
                  </a:lnTo>
                  <a:lnTo>
                    <a:pt x="5683" y="1096"/>
                  </a:lnTo>
                  <a:lnTo>
                    <a:pt x="5664" y="1115"/>
                  </a:lnTo>
                  <a:lnTo>
                    <a:pt x="5627" y="1133"/>
                  </a:lnTo>
                  <a:lnTo>
                    <a:pt x="5423" y="1208"/>
                  </a:lnTo>
                  <a:lnTo>
                    <a:pt x="5182" y="1263"/>
                  </a:lnTo>
                  <a:lnTo>
                    <a:pt x="4736" y="1338"/>
                  </a:lnTo>
                  <a:lnTo>
                    <a:pt x="4699" y="1338"/>
                  </a:lnTo>
                  <a:lnTo>
                    <a:pt x="4680" y="1319"/>
                  </a:lnTo>
                  <a:lnTo>
                    <a:pt x="4643" y="1282"/>
                  </a:lnTo>
                  <a:lnTo>
                    <a:pt x="4643" y="1226"/>
                  </a:lnTo>
                  <a:lnTo>
                    <a:pt x="4662" y="1208"/>
                  </a:lnTo>
                  <a:lnTo>
                    <a:pt x="4699" y="1189"/>
                  </a:lnTo>
                  <a:lnTo>
                    <a:pt x="5144" y="1041"/>
                  </a:lnTo>
                  <a:lnTo>
                    <a:pt x="5367" y="985"/>
                  </a:lnTo>
                  <a:lnTo>
                    <a:pt x="5609" y="948"/>
                  </a:lnTo>
                  <a:close/>
                  <a:moveTo>
                    <a:pt x="5999" y="1"/>
                  </a:moveTo>
                  <a:lnTo>
                    <a:pt x="5349" y="335"/>
                  </a:lnTo>
                  <a:lnTo>
                    <a:pt x="4717" y="706"/>
                  </a:lnTo>
                  <a:lnTo>
                    <a:pt x="4104" y="1078"/>
                  </a:lnTo>
                  <a:lnTo>
                    <a:pt x="3492" y="1486"/>
                  </a:lnTo>
                  <a:lnTo>
                    <a:pt x="2637" y="2118"/>
                  </a:lnTo>
                  <a:lnTo>
                    <a:pt x="1783" y="2731"/>
                  </a:lnTo>
                  <a:lnTo>
                    <a:pt x="1356" y="3046"/>
                  </a:lnTo>
                  <a:lnTo>
                    <a:pt x="929" y="3325"/>
                  </a:lnTo>
                  <a:lnTo>
                    <a:pt x="465" y="3603"/>
                  </a:lnTo>
                  <a:lnTo>
                    <a:pt x="0" y="3845"/>
                  </a:lnTo>
                  <a:lnTo>
                    <a:pt x="38" y="3919"/>
                  </a:lnTo>
                  <a:lnTo>
                    <a:pt x="836" y="3510"/>
                  </a:lnTo>
                  <a:lnTo>
                    <a:pt x="1653" y="3120"/>
                  </a:lnTo>
                  <a:lnTo>
                    <a:pt x="2470" y="2749"/>
                  </a:lnTo>
                  <a:lnTo>
                    <a:pt x="3287" y="2378"/>
                  </a:lnTo>
                  <a:lnTo>
                    <a:pt x="4940" y="1672"/>
                  </a:lnTo>
                  <a:lnTo>
                    <a:pt x="6593" y="1003"/>
                  </a:lnTo>
                  <a:lnTo>
                    <a:pt x="6667" y="985"/>
                  </a:lnTo>
                  <a:lnTo>
                    <a:pt x="6537" y="743"/>
                  </a:lnTo>
                  <a:lnTo>
                    <a:pt x="6407" y="521"/>
                  </a:lnTo>
                  <a:lnTo>
                    <a:pt x="6314" y="391"/>
                  </a:lnTo>
                  <a:lnTo>
                    <a:pt x="6203" y="261"/>
                  </a:lnTo>
                  <a:lnTo>
                    <a:pt x="6092" y="131"/>
                  </a:lnTo>
                  <a:lnTo>
                    <a:pt x="59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9"/>
            <p:cNvSpPr/>
            <p:nvPr/>
          </p:nvSpPr>
          <p:spPr>
            <a:xfrm>
              <a:off x="7217328" y="1206404"/>
              <a:ext cx="225367" cy="124614"/>
            </a:xfrm>
            <a:custGeom>
              <a:avLst/>
              <a:gdLst/>
              <a:ahLst/>
              <a:cxnLst/>
              <a:rect l="l" t="t" r="r" b="b"/>
              <a:pathLst>
                <a:path w="7726" h="4272" extrusionOk="0">
                  <a:moveTo>
                    <a:pt x="7726" y="0"/>
                  </a:moveTo>
                  <a:lnTo>
                    <a:pt x="7670" y="93"/>
                  </a:lnTo>
                  <a:lnTo>
                    <a:pt x="7577" y="260"/>
                  </a:lnTo>
                  <a:lnTo>
                    <a:pt x="7447" y="409"/>
                  </a:lnTo>
                  <a:lnTo>
                    <a:pt x="7317" y="557"/>
                  </a:lnTo>
                  <a:lnTo>
                    <a:pt x="7169" y="687"/>
                  </a:lnTo>
                  <a:lnTo>
                    <a:pt x="7020" y="817"/>
                  </a:lnTo>
                  <a:lnTo>
                    <a:pt x="6853" y="929"/>
                  </a:lnTo>
                  <a:lnTo>
                    <a:pt x="6500" y="1133"/>
                  </a:lnTo>
                  <a:lnTo>
                    <a:pt x="6129" y="1300"/>
                  </a:lnTo>
                  <a:lnTo>
                    <a:pt x="5739" y="1449"/>
                  </a:lnTo>
                  <a:lnTo>
                    <a:pt x="4996" y="1727"/>
                  </a:lnTo>
                  <a:lnTo>
                    <a:pt x="4402" y="1931"/>
                  </a:lnTo>
                  <a:lnTo>
                    <a:pt x="3789" y="2117"/>
                  </a:lnTo>
                  <a:lnTo>
                    <a:pt x="3176" y="2284"/>
                  </a:lnTo>
                  <a:lnTo>
                    <a:pt x="2563" y="2451"/>
                  </a:lnTo>
                  <a:lnTo>
                    <a:pt x="1950" y="2581"/>
                  </a:lnTo>
                  <a:lnTo>
                    <a:pt x="1319" y="2693"/>
                  </a:lnTo>
                  <a:lnTo>
                    <a:pt x="687" y="2786"/>
                  </a:lnTo>
                  <a:lnTo>
                    <a:pt x="75" y="2860"/>
                  </a:lnTo>
                  <a:lnTo>
                    <a:pt x="37" y="2860"/>
                  </a:lnTo>
                  <a:lnTo>
                    <a:pt x="19" y="2841"/>
                  </a:lnTo>
                  <a:lnTo>
                    <a:pt x="0" y="2860"/>
                  </a:lnTo>
                  <a:lnTo>
                    <a:pt x="37" y="2878"/>
                  </a:lnTo>
                  <a:lnTo>
                    <a:pt x="56" y="2916"/>
                  </a:lnTo>
                  <a:lnTo>
                    <a:pt x="130" y="3176"/>
                  </a:lnTo>
                  <a:lnTo>
                    <a:pt x="167" y="3417"/>
                  </a:lnTo>
                  <a:lnTo>
                    <a:pt x="186" y="3640"/>
                  </a:lnTo>
                  <a:lnTo>
                    <a:pt x="186" y="3863"/>
                  </a:lnTo>
                  <a:lnTo>
                    <a:pt x="242" y="3881"/>
                  </a:lnTo>
                  <a:lnTo>
                    <a:pt x="260" y="3900"/>
                  </a:lnTo>
                  <a:lnTo>
                    <a:pt x="260" y="3937"/>
                  </a:lnTo>
                  <a:lnTo>
                    <a:pt x="335" y="4271"/>
                  </a:lnTo>
                  <a:lnTo>
                    <a:pt x="855" y="4197"/>
                  </a:lnTo>
                  <a:lnTo>
                    <a:pt x="1393" y="4104"/>
                  </a:lnTo>
                  <a:lnTo>
                    <a:pt x="1913" y="4011"/>
                  </a:lnTo>
                  <a:lnTo>
                    <a:pt x="2433" y="3900"/>
                  </a:lnTo>
                  <a:lnTo>
                    <a:pt x="2953" y="3770"/>
                  </a:lnTo>
                  <a:lnTo>
                    <a:pt x="3473" y="3621"/>
                  </a:lnTo>
                  <a:lnTo>
                    <a:pt x="3993" y="3473"/>
                  </a:lnTo>
                  <a:lnTo>
                    <a:pt x="4494" y="3287"/>
                  </a:lnTo>
                  <a:lnTo>
                    <a:pt x="5033" y="3064"/>
                  </a:lnTo>
                  <a:lnTo>
                    <a:pt x="5571" y="2841"/>
                  </a:lnTo>
                  <a:lnTo>
                    <a:pt x="6091" y="2581"/>
                  </a:lnTo>
                  <a:lnTo>
                    <a:pt x="6333" y="2433"/>
                  </a:lnTo>
                  <a:lnTo>
                    <a:pt x="6574" y="2284"/>
                  </a:lnTo>
                  <a:lnTo>
                    <a:pt x="6723" y="2173"/>
                  </a:lnTo>
                  <a:lnTo>
                    <a:pt x="6871" y="2061"/>
                  </a:lnTo>
                  <a:lnTo>
                    <a:pt x="6983" y="1950"/>
                  </a:lnTo>
                  <a:lnTo>
                    <a:pt x="7094" y="1820"/>
                  </a:lnTo>
                  <a:lnTo>
                    <a:pt x="7206" y="1690"/>
                  </a:lnTo>
                  <a:lnTo>
                    <a:pt x="7299" y="1560"/>
                  </a:lnTo>
                  <a:lnTo>
                    <a:pt x="7447" y="1263"/>
                  </a:lnTo>
                  <a:lnTo>
                    <a:pt x="7559" y="966"/>
                  </a:lnTo>
                  <a:lnTo>
                    <a:pt x="7651" y="650"/>
                  </a:lnTo>
                  <a:lnTo>
                    <a:pt x="7707" y="334"/>
                  </a:lnTo>
                  <a:lnTo>
                    <a:pt x="7726" y="0"/>
                  </a:lnTo>
                  <a:close/>
                </a:path>
              </a:pathLst>
            </a:custGeom>
            <a:solidFill>
              <a:srgbClr val="E5B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9"/>
            <p:cNvSpPr/>
            <p:nvPr/>
          </p:nvSpPr>
          <p:spPr>
            <a:xfrm>
              <a:off x="6840823" y="1038994"/>
              <a:ext cx="599152" cy="334259"/>
            </a:xfrm>
            <a:custGeom>
              <a:avLst/>
              <a:gdLst/>
              <a:ahLst/>
              <a:cxnLst/>
              <a:rect l="l" t="t" r="r" b="b"/>
              <a:pathLst>
                <a:path w="20540" h="11459" extrusionOk="0">
                  <a:moveTo>
                    <a:pt x="10642" y="279"/>
                  </a:moveTo>
                  <a:lnTo>
                    <a:pt x="10827" y="298"/>
                  </a:lnTo>
                  <a:lnTo>
                    <a:pt x="11217" y="354"/>
                  </a:lnTo>
                  <a:lnTo>
                    <a:pt x="11589" y="465"/>
                  </a:lnTo>
                  <a:lnTo>
                    <a:pt x="11942" y="595"/>
                  </a:lnTo>
                  <a:lnTo>
                    <a:pt x="12313" y="744"/>
                  </a:lnTo>
                  <a:lnTo>
                    <a:pt x="13019" y="1078"/>
                  </a:lnTo>
                  <a:lnTo>
                    <a:pt x="17123" y="3083"/>
                  </a:lnTo>
                  <a:lnTo>
                    <a:pt x="17513" y="3251"/>
                  </a:lnTo>
                  <a:lnTo>
                    <a:pt x="18070" y="3473"/>
                  </a:lnTo>
                  <a:lnTo>
                    <a:pt x="18720" y="3752"/>
                  </a:lnTo>
                  <a:lnTo>
                    <a:pt x="19036" y="3901"/>
                  </a:lnTo>
                  <a:lnTo>
                    <a:pt x="19351" y="4068"/>
                  </a:lnTo>
                  <a:lnTo>
                    <a:pt x="19630" y="4253"/>
                  </a:lnTo>
                  <a:lnTo>
                    <a:pt x="19871" y="4439"/>
                  </a:lnTo>
                  <a:lnTo>
                    <a:pt x="19983" y="4551"/>
                  </a:lnTo>
                  <a:lnTo>
                    <a:pt x="20076" y="4643"/>
                  </a:lnTo>
                  <a:lnTo>
                    <a:pt x="20150" y="4755"/>
                  </a:lnTo>
                  <a:lnTo>
                    <a:pt x="20224" y="4866"/>
                  </a:lnTo>
                  <a:lnTo>
                    <a:pt x="20261" y="4959"/>
                  </a:lnTo>
                  <a:lnTo>
                    <a:pt x="20298" y="5070"/>
                  </a:lnTo>
                  <a:lnTo>
                    <a:pt x="20298" y="5200"/>
                  </a:lnTo>
                  <a:lnTo>
                    <a:pt x="20298" y="5312"/>
                  </a:lnTo>
                  <a:lnTo>
                    <a:pt x="20261" y="5423"/>
                  </a:lnTo>
                  <a:lnTo>
                    <a:pt x="20187" y="5553"/>
                  </a:lnTo>
                  <a:lnTo>
                    <a:pt x="20113" y="5665"/>
                  </a:lnTo>
                  <a:lnTo>
                    <a:pt x="20001" y="5795"/>
                  </a:lnTo>
                  <a:lnTo>
                    <a:pt x="19834" y="5925"/>
                  </a:lnTo>
                  <a:lnTo>
                    <a:pt x="19667" y="6055"/>
                  </a:lnTo>
                  <a:lnTo>
                    <a:pt x="19481" y="6185"/>
                  </a:lnTo>
                  <a:lnTo>
                    <a:pt x="19277" y="6296"/>
                  </a:lnTo>
                  <a:lnTo>
                    <a:pt x="18831" y="6482"/>
                  </a:lnTo>
                  <a:lnTo>
                    <a:pt x="18367" y="6668"/>
                  </a:lnTo>
                  <a:lnTo>
                    <a:pt x="17884" y="6816"/>
                  </a:lnTo>
                  <a:lnTo>
                    <a:pt x="17420" y="6965"/>
                  </a:lnTo>
                  <a:lnTo>
                    <a:pt x="16974" y="7095"/>
                  </a:lnTo>
                  <a:lnTo>
                    <a:pt x="16584" y="7206"/>
                  </a:lnTo>
                  <a:lnTo>
                    <a:pt x="15526" y="7559"/>
                  </a:lnTo>
                  <a:lnTo>
                    <a:pt x="14467" y="7875"/>
                  </a:lnTo>
                  <a:lnTo>
                    <a:pt x="13390" y="8153"/>
                  </a:lnTo>
                  <a:lnTo>
                    <a:pt x="12313" y="8413"/>
                  </a:lnTo>
                  <a:lnTo>
                    <a:pt x="12406" y="8525"/>
                  </a:lnTo>
                  <a:lnTo>
                    <a:pt x="12462" y="8636"/>
                  </a:lnTo>
                  <a:lnTo>
                    <a:pt x="12517" y="8747"/>
                  </a:lnTo>
                  <a:lnTo>
                    <a:pt x="12573" y="8859"/>
                  </a:lnTo>
                  <a:lnTo>
                    <a:pt x="12592" y="8970"/>
                  </a:lnTo>
                  <a:lnTo>
                    <a:pt x="12610" y="9082"/>
                  </a:lnTo>
                  <a:lnTo>
                    <a:pt x="12629" y="9305"/>
                  </a:lnTo>
                  <a:lnTo>
                    <a:pt x="12592" y="9527"/>
                  </a:lnTo>
                  <a:lnTo>
                    <a:pt x="12517" y="9732"/>
                  </a:lnTo>
                  <a:lnTo>
                    <a:pt x="12406" y="9917"/>
                  </a:lnTo>
                  <a:lnTo>
                    <a:pt x="12257" y="10103"/>
                  </a:lnTo>
                  <a:lnTo>
                    <a:pt x="12109" y="10289"/>
                  </a:lnTo>
                  <a:lnTo>
                    <a:pt x="11923" y="10437"/>
                  </a:lnTo>
                  <a:lnTo>
                    <a:pt x="11719" y="10586"/>
                  </a:lnTo>
                  <a:lnTo>
                    <a:pt x="11496" y="10716"/>
                  </a:lnTo>
                  <a:lnTo>
                    <a:pt x="11273" y="10827"/>
                  </a:lnTo>
                  <a:lnTo>
                    <a:pt x="11032" y="10920"/>
                  </a:lnTo>
                  <a:lnTo>
                    <a:pt x="10790" y="10994"/>
                  </a:lnTo>
                  <a:lnTo>
                    <a:pt x="10567" y="11050"/>
                  </a:lnTo>
                  <a:lnTo>
                    <a:pt x="10159" y="11106"/>
                  </a:lnTo>
                  <a:lnTo>
                    <a:pt x="9769" y="11162"/>
                  </a:lnTo>
                  <a:lnTo>
                    <a:pt x="9360" y="11180"/>
                  </a:lnTo>
                  <a:lnTo>
                    <a:pt x="8970" y="11180"/>
                  </a:lnTo>
                  <a:lnTo>
                    <a:pt x="8562" y="11162"/>
                  </a:lnTo>
                  <a:lnTo>
                    <a:pt x="8153" y="11143"/>
                  </a:lnTo>
                  <a:lnTo>
                    <a:pt x="7745" y="11087"/>
                  </a:lnTo>
                  <a:lnTo>
                    <a:pt x="7336" y="11032"/>
                  </a:lnTo>
                  <a:lnTo>
                    <a:pt x="6946" y="10957"/>
                  </a:lnTo>
                  <a:lnTo>
                    <a:pt x="6538" y="10864"/>
                  </a:lnTo>
                  <a:lnTo>
                    <a:pt x="6148" y="10753"/>
                  </a:lnTo>
                  <a:lnTo>
                    <a:pt x="5758" y="10642"/>
                  </a:lnTo>
                  <a:lnTo>
                    <a:pt x="5368" y="10512"/>
                  </a:lnTo>
                  <a:lnTo>
                    <a:pt x="4996" y="10363"/>
                  </a:lnTo>
                  <a:lnTo>
                    <a:pt x="4625" y="10215"/>
                  </a:lnTo>
                  <a:lnTo>
                    <a:pt x="4272" y="10047"/>
                  </a:lnTo>
                  <a:lnTo>
                    <a:pt x="3678" y="9750"/>
                  </a:lnTo>
                  <a:lnTo>
                    <a:pt x="3344" y="9565"/>
                  </a:lnTo>
                  <a:lnTo>
                    <a:pt x="3028" y="9379"/>
                  </a:lnTo>
                  <a:lnTo>
                    <a:pt x="2694" y="9175"/>
                  </a:lnTo>
                  <a:lnTo>
                    <a:pt x="2359" y="8933"/>
                  </a:lnTo>
                  <a:lnTo>
                    <a:pt x="2025" y="8692"/>
                  </a:lnTo>
                  <a:lnTo>
                    <a:pt x="1728" y="8450"/>
                  </a:lnTo>
                  <a:lnTo>
                    <a:pt x="1431" y="8172"/>
                  </a:lnTo>
                  <a:lnTo>
                    <a:pt x="1152" y="7893"/>
                  </a:lnTo>
                  <a:lnTo>
                    <a:pt x="911" y="7596"/>
                  </a:lnTo>
                  <a:lnTo>
                    <a:pt x="706" y="7280"/>
                  </a:lnTo>
                  <a:lnTo>
                    <a:pt x="521" y="6965"/>
                  </a:lnTo>
                  <a:lnTo>
                    <a:pt x="447" y="6798"/>
                  </a:lnTo>
                  <a:lnTo>
                    <a:pt x="391" y="6630"/>
                  </a:lnTo>
                  <a:lnTo>
                    <a:pt x="335" y="6463"/>
                  </a:lnTo>
                  <a:lnTo>
                    <a:pt x="298" y="6296"/>
                  </a:lnTo>
                  <a:lnTo>
                    <a:pt x="279" y="6110"/>
                  </a:lnTo>
                  <a:lnTo>
                    <a:pt x="261" y="5943"/>
                  </a:lnTo>
                  <a:lnTo>
                    <a:pt x="261" y="5758"/>
                  </a:lnTo>
                  <a:lnTo>
                    <a:pt x="279" y="5590"/>
                  </a:lnTo>
                  <a:lnTo>
                    <a:pt x="317" y="5442"/>
                  </a:lnTo>
                  <a:lnTo>
                    <a:pt x="354" y="5293"/>
                  </a:lnTo>
                  <a:lnTo>
                    <a:pt x="391" y="5163"/>
                  </a:lnTo>
                  <a:lnTo>
                    <a:pt x="465" y="5033"/>
                  </a:lnTo>
                  <a:lnTo>
                    <a:pt x="521" y="4922"/>
                  </a:lnTo>
                  <a:lnTo>
                    <a:pt x="614" y="4810"/>
                  </a:lnTo>
                  <a:lnTo>
                    <a:pt x="706" y="4718"/>
                  </a:lnTo>
                  <a:lnTo>
                    <a:pt x="799" y="4625"/>
                  </a:lnTo>
                  <a:lnTo>
                    <a:pt x="1022" y="4458"/>
                  </a:lnTo>
                  <a:lnTo>
                    <a:pt x="1264" y="4346"/>
                  </a:lnTo>
                  <a:lnTo>
                    <a:pt x="1524" y="4235"/>
                  </a:lnTo>
                  <a:lnTo>
                    <a:pt x="1802" y="4179"/>
                  </a:lnTo>
                  <a:lnTo>
                    <a:pt x="2099" y="4123"/>
                  </a:lnTo>
                  <a:lnTo>
                    <a:pt x="2396" y="4105"/>
                  </a:lnTo>
                  <a:lnTo>
                    <a:pt x="2694" y="4105"/>
                  </a:lnTo>
                  <a:lnTo>
                    <a:pt x="3009" y="4123"/>
                  </a:lnTo>
                  <a:lnTo>
                    <a:pt x="3288" y="4142"/>
                  </a:lnTo>
                  <a:lnTo>
                    <a:pt x="3585" y="4198"/>
                  </a:lnTo>
                  <a:lnTo>
                    <a:pt x="3845" y="4253"/>
                  </a:lnTo>
                  <a:lnTo>
                    <a:pt x="3863" y="4235"/>
                  </a:lnTo>
                  <a:lnTo>
                    <a:pt x="4625" y="3566"/>
                  </a:lnTo>
                  <a:lnTo>
                    <a:pt x="5405" y="2935"/>
                  </a:lnTo>
                  <a:lnTo>
                    <a:pt x="6203" y="2341"/>
                  </a:lnTo>
                  <a:lnTo>
                    <a:pt x="7039" y="1783"/>
                  </a:lnTo>
                  <a:lnTo>
                    <a:pt x="7726" y="1319"/>
                  </a:lnTo>
                  <a:lnTo>
                    <a:pt x="8098" y="1096"/>
                  </a:lnTo>
                  <a:lnTo>
                    <a:pt x="8469" y="874"/>
                  </a:lnTo>
                  <a:lnTo>
                    <a:pt x="8840" y="688"/>
                  </a:lnTo>
                  <a:lnTo>
                    <a:pt x="9230" y="521"/>
                  </a:lnTo>
                  <a:lnTo>
                    <a:pt x="9639" y="391"/>
                  </a:lnTo>
                  <a:lnTo>
                    <a:pt x="9843" y="335"/>
                  </a:lnTo>
                  <a:lnTo>
                    <a:pt x="10047" y="298"/>
                  </a:lnTo>
                  <a:lnTo>
                    <a:pt x="10252" y="279"/>
                  </a:lnTo>
                  <a:close/>
                  <a:moveTo>
                    <a:pt x="10642" y="1"/>
                  </a:moveTo>
                  <a:lnTo>
                    <a:pt x="10382" y="38"/>
                  </a:lnTo>
                  <a:lnTo>
                    <a:pt x="10122" y="75"/>
                  </a:lnTo>
                  <a:lnTo>
                    <a:pt x="9639" y="186"/>
                  </a:lnTo>
                  <a:lnTo>
                    <a:pt x="9156" y="316"/>
                  </a:lnTo>
                  <a:lnTo>
                    <a:pt x="8692" y="502"/>
                  </a:lnTo>
                  <a:lnTo>
                    <a:pt x="8246" y="706"/>
                  </a:lnTo>
                  <a:lnTo>
                    <a:pt x="7819" y="948"/>
                  </a:lnTo>
                  <a:lnTo>
                    <a:pt x="7392" y="1208"/>
                  </a:lnTo>
                  <a:lnTo>
                    <a:pt x="6983" y="1486"/>
                  </a:lnTo>
                  <a:lnTo>
                    <a:pt x="6575" y="1765"/>
                  </a:lnTo>
                  <a:lnTo>
                    <a:pt x="6166" y="2081"/>
                  </a:lnTo>
                  <a:lnTo>
                    <a:pt x="5386" y="2693"/>
                  </a:lnTo>
                  <a:lnTo>
                    <a:pt x="4588" y="3306"/>
                  </a:lnTo>
                  <a:lnTo>
                    <a:pt x="4179" y="3603"/>
                  </a:lnTo>
                  <a:lnTo>
                    <a:pt x="3771" y="3901"/>
                  </a:lnTo>
                  <a:lnTo>
                    <a:pt x="3733" y="3919"/>
                  </a:lnTo>
                  <a:lnTo>
                    <a:pt x="3678" y="3901"/>
                  </a:lnTo>
                  <a:lnTo>
                    <a:pt x="3641" y="3919"/>
                  </a:lnTo>
                  <a:lnTo>
                    <a:pt x="2954" y="3845"/>
                  </a:lnTo>
                  <a:lnTo>
                    <a:pt x="2601" y="3826"/>
                  </a:lnTo>
                  <a:lnTo>
                    <a:pt x="2266" y="3826"/>
                  </a:lnTo>
                  <a:lnTo>
                    <a:pt x="1932" y="3863"/>
                  </a:lnTo>
                  <a:lnTo>
                    <a:pt x="1598" y="3938"/>
                  </a:lnTo>
                  <a:lnTo>
                    <a:pt x="1431" y="3975"/>
                  </a:lnTo>
                  <a:lnTo>
                    <a:pt x="1282" y="4049"/>
                  </a:lnTo>
                  <a:lnTo>
                    <a:pt x="1115" y="4123"/>
                  </a:lnTo>
                  <a:lnTo>
                    <a:pt x="966" y="4216"/>
                  </a:lnTo>
                  <a:lnTo>
                    <a:pt x="744" y="4365"/>
                  </a:lnTo>
                  <a:lnTo>
                    <a:pt x="539" y="4551"/>
                  </a:lnTo>
                  <a:lnTo>
                    <a:pt x="372" y="4736"/>
                  </a:lnTo>
                  <a:lnTo>
                    <a:pt x="242" y="4922"/>
                  </a:lnTo>
                  <a:lnTo>
                    <a:pt x="149" y="5126"/>
                  </a:lnTo>
                  <a:lnTo>
                    <a:pt x="75" y="5349"/>
                  </a:lnTo>
                  <a:lnTo>
                    <a:pt x="19" y="5553"/>
                  </a:lnTo>
                  <a:lnTo>
                    <a:pt x="1" y="5795"/>
                  </a:lnTo>
                  <a:lnTo>
                    <a:pt x="1" y="6018"/>
                  </a:lnTo>
                  <a:lnTo>
                    <a:pt x="38" y="6240"/>
                  </a:lnTo>
                  <a:lnTo>
                    <a:pt x="75" y="6482"/>
                  </a:lnTo>
                  <a:lnTo>
                    <a:pt x="149" y="6705"/>
                  </a:lnTo>
                  <a:lnTo>
                    <a:pt x="242" y="6946"/>
                  </a:lnTo>
                  <a:lnTo>
                    <a:pt x="335" y="7169"/>
                  </a:lnTo>
                  <a:lnTo>
                    <a:pt x="465" y="7392"/>
                  </a:lnTo>
                  <a:lnTo>
                    <a:pt x="595" y="7615"/>
                  </a:lnTo>
                  <a:lnTo>
                    <a:pt x="744" y="7837"/>
                  </a:lnTo>
                  <a:lnTo>
                    <a:pt x="911" y="8042"/>
                  </a:lnTo>
                  <a:lnTo>
                    <a:pt x="1096" y="8246"/>
                  </a:lnTo>
                  <a:lnTo>
                    <a:pt x="1282" y="8450"/>
                  </a:lnTo>
                  <a:lnTo>
                    <a:pt x="1672" y="8822"/>
                  </a:lnTo>
                  <a:lnTo>
                    <a:pt x="2099" y="9156"/>
                  </a:lnTo>
                  <a:lnTo>
                    <a:pt x="2545" y="9472"/>
                  </a:lnTo>
                  <a:lnTo>
                    <a:pt x="3009" y="9769"/>
                  </a:lnTo>
                  <a:lnTo>
                    <a:pt x="3492" y="10029"/>
                  </a:lnTo>
                  <a:lnTo>
                    <a:pt x="3956" y="10270"/>
                  </a:lnTo>
                  <a:lnTo>
                    <a:pt x="4495" y="10512"/>
                  </a:lnTo>
                  <a:lnTo>
                    <a:pt x="5052" y="10734"/>
                  </a:lnTo>
                  <a:lnTo>
                    <a:pt x="5609" y="10920"/>
                  </a:lnTo>
                  <a:lnTo>
                    <a:pt x="6166" y="11087"/>
                  </a:lnTo>
                  <a:lnTo>
                    <a:pt x="6742" y="11217"/>
                  </a:lnTo>
                  <a:lnTo>
                    <a:pt x="7318" y="11310"/>
                  </a:lnTo>
                  <a:lnTo>
                    <a:pt x="7912" y="11384"/>
                  </a:lnTo>
                  <a:lnTo>
                    <a:pt x="8488" y="11440"/>
                  </a:lnTo>
                  <a:lnTo>
                    <a:pt x="9082" y="11459"/>
                  </a:lnTo>
                  <a:lnTo>
                    <a:pt x="9676" y="11440"/>
                  </a:lnTo>
                  <a:lnTo>
                    <a:pt x="9973" y="11422"/>
                  </a:lnTo>
                  <a:lnTo>
                    <a:pt x="10270" y="11384"/>
                  </a:lnTo>
                  <a:lnTo>
                    <a:pt x="10549" y="11347"/>
                  </a:lnTo>
                  <a:lnTo>
                    <a:pt x="10827" y="11292"/>
                  </a:lnTo>
                  <a:lnTo>
                    <a:pt x="11050" y="11236"/>
                  </a:lnTo>
                  <a:lnTo>
                    <a:pt x="11273" y="11162"/>
                  </a:lnTo>
                  <a:lnTo>
                    <a:pt x="11477" y="11069"/>
                  </a:lnTo>
                  <a:lnTo>
                    <a:pt x="11682" y="10957"/>
                  </a:lnTo>
                  <a:lnTo>
                    <a:pt x="11867" y="10827"/>
                  </a:lnTo>
                  <a:lnTo>
                    <a:pt x="12053" y="10697"/>
                  </a:lnTo>
                  <a:lnTo>
                    <a:pt x="12239" y="10549"/>
                  </a:lnTo>
                  <a:lnTo>
                    <a:pt x="12387" y="10400"/>
                  </a:lnTo>
                  <a:lnTo>
                    <a:pt x="12517" y="10215"/>
                  </a:lnTo>
                  <a:lnTo>
                    <a:pt x="12629" y="10029"/>
                  </a:lnTo>
                  <a:lnTo>
                    <a:pt x="12722" y="9843"/>
                  </a:lnTo>
                  <a:lnTo>
                    <a:pt x="12796" y="9639"/>
                  </a:lnTo>
                  <a:lnTo>
                    <a:pt x="12833" y="9416"/>
                  </a:lnTo>
                  <a:lnTo>
                    <a:pt x="12833" y="9193"/>
                  </a:lnTo>
                  <a:lnTo>
                    <a:pt x="12814" y="8952"/>
                  </a:lnTo>
                  <a:lnTo>
                    <a:pt x="12740" y="8710"/>
                  </a:lnTo>
                  <a:lnTo>
                    <a:pt x="12740" y="8673"/>
                  </a:lnTo>
                  <a:lnTo>
                    <a:pt x="12740" y="8636"/>
                  </a:lnTo>
                  <a:lnTo>
                    <a:pt x="12759" y="8617"/>
                  </a:lnTo>
                  <a:lnTo>
                    <a:pt x="12777" y="8599"/>
                  </a:lnTo>
                  <a:lnTo>
                    <a:pt x="12852" y="8580"/>
                  </a:lnTo>
                  <a:lnTo>
                    <a:pt x="12907" y="8599"/>
                  </a:lnTo>
                  <a:lnTo>
                    <a:pt x="12926" y="8580"/>
                  </a:lnTo>
                  <a:lnTo>
                    <a:pt x="12907" y="8543"/>
                  </a:lnTo>
                  <a:lnTo>
                    <a:pt x="12889" y="8506"/>
                  </a:lnTo>
                  <a:lnTo>
                    <a:pt x="12907" y="8469"/>
                  </a:lnTo>
                  <a:lnTo>
                    <a:pt x="12944" y="8450"/>
                  </a:lnTo>
                  <a:lnTo>
                    <a:pt x="13910" y="8265"/>
                  </a:lnTo>
                  <a:lnTo>
                    <a:pt x="14913" y="8060"/>
                  </a:lnTo>
                  <a:lnTo>
                    <a:pt x="15953" y="7837"/>
                  </a:lnTo>
                  <a:lnTo>
                    <a:pt x="16473" y="7707"/>
                  </a:lnTo>
                  <a:lnTo>
                    <a:pt x="16993" y="7578"/>
                  </a:lnTo>
                  <a:lnTo>
                    <a:pt x="17494" y="7410"/>
                  </a:lnTo>
                  <a:lnTo>
                    <a:pt x="17996" y="7225"/>
                  </a:lnTo>
                  <a:lnTo>
                    <a:pt x="18460" y="7020"/>
                  </a:lnTo>
                  <a:lnTo>
                    <a:pt x="18924" y="6798"/>
                  </a:lnTo>
                  <a:lnTo>
                    <a:pt x="19370" y="6556"/>
                  </a:lnTo>
                  <a:lnTo>
                    <a:pt x="19778" y="6259"/>
                  </a:lnTo>
                  <a:lnTo>
                    <a:pt x="19964" y="6110"/>
                  </a:lnTo>
                  <a:lnTo>
                    <a:pt x="20150" y="5943"/>
                  </a:lnTo>
                  <a:lnTo>
                    <a:pt x="20317" y="5776"/>
                  </a:lnTo>
                  <a:lnTo>
                    <a:pt x="20484" y="5590"/>
                  </a:lnTo>
                  <a:lnTo>
                    <a:pt x="20540" y="5330"/>
                  </a:lnTo>
                  <a:lnTo>
                    <a:pt x="20540" y="5200"/>
                  </a:lnTo>
                  <a:lnTo>
                    <a:pt x="20540" y="5070"/>
                  </a:lnTo>
                  <a:lnTo>
                    <a:pt x="20521" y="4810"/>
                  </a:lnTo>
                  <a:lnTo>
                    <a:pt x="20484" y="4792"/>
                  </a:lnTo>
                  <a:lnTo>
                    <a:pt x="20261" y="4551"/>
                  </a:lnTo>
                  <a:lnTo>
                    <a:pt x="20001" y="4346"/>
                  </a:lnTo>
                  <a:lnTo>
                    <a:pt x="19760" y="4142"/>
                  </a:lnTo>
                  <a:lnTo>
                    <a:pt x="19500" y="3938"/>
                  </a:lnTo>
                  <a:lnTo>
                    <a:pt x="19240" y="3752"/>
                  </a:lnTo>
                  <a:lnTo>
                    <a:pt x="18961" y="3585"/>
                  </a:lnTo>
                  <a:lnTo>
                    <a:pt x="18404" y="3269"/>
                  </a:lnTo>
                  <a:lnTo>
                    <a:pt x="17829" y="2972"/>
                  </a:lnTo>
                  <a:lnTo>
                    <a:pt x="17253" y="2693"/>
                  </a:lnTo>
                  <a:lnTo>
                    <a:pt x="16064" y="2155"/>
                  </a:lnTo>
                  <a:lnTo>
                    <a:pt x="15433" y="1858"/>
                  </a:lnTo>
                  <a:lnTo>
                    <a:pt x="14783" y="1542"/>
                  </a:lnTo>
                  <a:lnTo>
                    <a:pt x="14096" y="1189"/>
                  </a:lnTo>
                  <a:lnTo>
                    <a:pt x="13427" y="874"/>
                  </a:lnTo>
                  <a:lnTo>
                    <a:pt x="12722" y="558"/>
                  </a:lnTo>
                  <a:lnTo>
                    <a:pt x="12387" y="428"/>
                  </a:lnTo>
                  <a:lnTo>
                    <a:pt x="12035" y="298"/>
                  </a:lnTo>
                  <a:lnTo>
                    <a:pt x="11682" y="205"/>
                  </a:lnTo>
                  <a:lnTo>
                    <a:pt x="11329" y="112"/>
                  </a:lnTo>
                  <a:lnTo>
                    <a:pt x="10995" y="38"/>
                  </a:lnTo>
                  <a:lnTo>
                    <a:pt x="10642" y="1"/>
                  </a:lnTo>
                  <a:close/>
                </a:path>
              </a:pathLst>
            </a:custGeom>
            <a:solidFill>
              <a:srgbClr val="E5B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6848407" y="1047132"/>
              <a:ext cx="584538" cy="318011"/>
            </a:xfrm>
            <a:custGeom>
              <a:avLst/>
              <a:gdLst/>
              <a:ahLst/>
              <a:cxnLst/>
              <a:rect l="l" t="t" r="r" b="b"/>
              <a:pathLst>
                <a:path w="20039" h="10902" extrusionOk="0">
                  <a:moveTo>
                    <a:pt x="10326" y="483"/>
                  </a:moveTo>
                  <a:lnTo>
                    <a:pt x="10567" y="502"/>
                  </a:lnTo>
                  <a:lnTo>
                    <a:pt x="10809" y="520"/>
                  </a:lnTo>
                  <a:lnTo>
                    <a:pt x="11050" y="576"/>
                  </a:lnTo>
                  <a:lnTo>
                    <a:pt x="11292" y="632"/>
                  </a:lnTo>
                  <a:lnTo>
                    <a:pt x="11552" y="725"/>
                  </a:lnTo>
                  <a:lnTo>
                    <a:pt x="11793" y="799"/>
                  </a:lnTo>
                  <a:lnTo>
                    <a:pt x="12313" y="1022"/>
                  </a:lnTo>
                  <a:lnTo>
                    <a:pt x="13056" y="1374"/>
                  </a:lnTo>
                  <a:lnTo>
                    <a:pt x="13780" y="1727"/>
                  </a:lnTo>
                  <a:lnTo>
                    <a:pt x="15210" y="2433"/>
                  </a:lnTo>
                  <a:lnTo>
                    <a:pt x="18126" y="3844"/>
                  </a:lnTo>
                  <a:lnTo>
                    <a:pt x="18590" y="4049"/>
                  </a:lnTo>
                  <a:lnTo>
                    <a:pt x="18850" y="4179"/>
                  </a:lnTo>
                  <a:lnTo>
                    <a:pt x="18980" y="4253"/>
                  </a:lnTo>
                  <a:lnTo>
                    <a:pt x="19110" y="4346"/>
                  </a:lnTo>
                  <a:lnTo>
                    <a:pt x="19221" y="4439"/>
                  </a:lnTo>
                  <a:lnTo>
                    <a:pt x="19296" y="4531"/>
                  </a:lnTo>
                  <a:lnTo>
                    <a:pt x="19370" y="4643"/>
                  </a:lnTo>
                  <a:lnTo>
                    <a:pt x="19426" y="4754"/>
                  </a:lnTo>
                  <a:lnTo>
                    <a:pt x="19444" y="4884"/>
                  </a:lnTo>
                  <a:lnTo>
                    <a:pt x="19426" y="5014"/>
                  </a:lnTo>
                  <a:lnTo>
                    <a:pt x="19370" y="5181"/>
                  </a:lnTo>
                  <a:lnTo>
                    <a:pt x="19277" y="5330"/>
                  </a:lnTo>
                  <a:lnTo>
                    <a:pt x="19240" y="5386"/>
                  </a:lnTo>
                  <a:lnTo>
                    <a:pt x="19166" y="5441"/>
                  </a:lnTo>
                  <a:lnTo>
                    <a:pt x="18980" y="5553"/>
                  </a:lnTo>
                  <a:lnTo>
                    <a:pt x="18757" y="5646"/>
                  </a:lnTo>
                  <a:lnTo>
                    <a:pt x="18516" y="5739"/>
                  </a:lnTo>
                  <a:lnTo>
                    <a:pt x="18014" y="5887"/>
                  </a:lnTo>
                  <a:lnTo>
                    <a:pt x="17643" y="5999"/>
                  </a:lnTo>
                  <a:lnTo>
                    <a:pt x="16937" y="6259"/>
                  </a:lnTo>
                  <a:lnTo>
                    <a:pt x="16213" y="6519"/>
                  </a:lnTo>
                  <a:lnTo>
                    <a:pt x="15489" y="6760"/>
                  </a:lnTo>
                  <a:lnTo>
                    <a:pt x="14764" y="6983"/>
                  </a:lnTo>
                  <a:lnTo>
                    <a:pt x="14040" y="7187"/>
                  </a:lnTo>
                  <a:lnTo>
                    <a:pt x="13297" y="7391"/>
                  </a:lnTo>
                  <a:lnTo>
                    <a:pt x="12573" y="7596"/>
                  </a:lnTo>
                  <a:lnTo>
                    <a:pt x="11830" y="7763"/>
                  </a:lnTo>
                  <a:lnTo>
                    <a:pt x="11775" y="7800"/>
                  </a:lnTo>
                  <a:lnTo>
                    <a:pt x="11719" y="7818"/>
                  </a:lnTo>
                  <a:lnTo>
                    <a:pt x="11700" y="7874"/>
                  </a:lnTo>
                  <a:lnTo>
                    <a:pt x="11682" y="7911"/>
                  </a:lnTo>
                  <a:lnTo>
                    <a:pt x="11626" y="7967"/>
                  </a:lnTo>
                  <a:lnTo>
                    <a:pt x="11589" y="8060"/>
                  </a:lnTo>
                  <a:lnTo>
                    <a:pt x="11589" y="8134"/>
                  </a:lnTo>
                  <a:lnTo>
                    <a:pt x="11589" y="8190"/>
                  </a:lnTo>
                  <a:lnTo>
                    <a:pt x="11626" y="8227"/>
                  </a:lnTo>
                  <a:lnTo>
                    <a:pt x="11775" y="8413"/>
                  </a:lnTo>
                  <a:lnTo>
                    <a:pt x="11886" y="8598"/>
                  </a:lnTo>
                  <a:lnTo>
                    <a:pt x="11979" y="8766"/>
                  </a:lnTo>
                  <a:lnTo>
                    <a:pt x="12016" y="8933"/>
                  </a:lnTo>
                  <a:lnTo>
                    <a:pt x="12034" y="9081"/>
                  </a:lnTo>
                  <a:lnTo>
                    <a:pt x="12034" y="9211"/>
                  </a:lnTo>
                  <a:lnTo>
                    <a:pt x="11997" y="9341"/>
                  </a:lnTo>
                  <a:lnTo>
                    <a:pt x="11923" y="9471"/>
                  </a:lnTo>
                  <a:lnTo>
                    <a:pt x="11849" y="9583"/>
                  </a:lnTo>
                  <a:lnTo>
                    <a:pt x="11737" y="9694"/>
                  </a:lnTo>
                  <a:lnTo>
                    <a:pt x="11607" y="9787"/>
                  </a:lnTo>
                  <a:lnTo>
                    <a:pt x="11459" y="9861"/>
                  </a:lnTo>
                  <a:lnTo>
                    <a:pt x="11310" y="9954"/>
                  </a:lnTo>
                  <a:lnTo>
                    <a:pt x="11125" y="10028"/>
                  </a:lnTo>
                  <a:lnTo>
                    <a:pt x="10753" y="10158"/>
                  </a:lnTo>
                  <a:lnTo>
                    <a:pt x="10345" y="10251"/>
                  </a:lnTo>
                  <a:lnTo>
                    <a:pt x="9899" y="10326"/>
                  </a:lnTo>
                  <a:lnTo>
                    <a:pt x="9472" y="10381"/>
                  </a:lnTo>
                  <a:lnTo>
                    <a:pt x="9045" y="10418"/>
                  </a:lnTo>
                  <a:lnTo>
                    <a:pt x="8636" y="10437"/>
                  </a:lnTo>
                  <a:lnTo>
                    <a:pt x="8283" y="10455"/>
                  </a:lnTo>
                  <a:lnTo>
                    <a:pt x="7986" y="10455"/>
                  </a:lnTo>
                  <a:lnTo>
                    <a:pt x="7745" y="10437"/>
                  </a:lnTo>
                  <a:lnTo>
                    <a:pt x="7299" y="10381"/>
                  </a:lnTo>
                  <a:lnTo>
                    <a:pt x="6835" y="10307"/>
                  </a:lnTo>
                  <a:lnTo>
                    <a:pt x="6389" y="10214"/>
                  </a:lnTo>
                  <a:lnTo>
                    <a:pt x="5943" y="10084"/>
                  </a:lnTo>
                  <a:lnTo>
                    <a:pt x="5498" y="9954"/>
                  </a:lnTo>
                  <a:lnTo>
                    <a:pt x="5052" y="9806"/>
                  </a:lnTo>
                  <a:lnTo>
                    <a:pt x="4625" y="9638"/>
                  </a:lnTo>
                  <a:lnTo>
                    <a:pt x="4198" y="9453"/>
                  </a:lnTo>
                  <a:lnTo>
                    <a:pt x="3845" y="9267"/>
                  </a:lnTo>
                  <a:lnTo>
                    <a:pt x="3473" y="9063"/>
                  </a:lnTo>
                  <a:lnTo>
                    <a:pt x="3102" y="8858"/>
                  </a:lnTo>
                  <a:lnTo>
                    <a:pt x="2749" y="8617"/>
                  </a:lnTo>
                  <a:lnTo>
                    <a:pt x="2415" y="8376"/>
                  </a:lnTo>
                  <a:lnTo>
                    <a:pt x="2081" y="8134"/>
                  </a:lnTo>
                  <a:lnTo>
                    <a:pt x="1765" y="7856"/>
                  </a:lnTo>
                  <a:lnTo>
                    <a:pt x="1468" y="7577"/>
                  </a:lnTo>
                  <a:lnTo>
                    <a:pt x="1152" y="7224"/>
                  </a:lnTo>
                  <a:lnTo>
                    <a:pt x="985" y="7039"/>
                  </a:lnTo>
                  <a:lnTo>
                    <a:pt x="836" y="6816"/>
                  </a:lnTo>
                  <a:lnTo>
                    <a:pt x="688" y="6611"/>
                  </a:lnTo>
                  <a:lnTo>
                    <a:pt x="576" y="6370"/>
                  </a:lnTo>
                  <a:lnTo>
                    <a:pt x="465" y="6147"/>
                  </a:lnTo>
                  <a:lnTo>
                    <a:pt x="391" y="5906"/>
                  </a:lnTo>
                  <a:lnTo>
                    <a:pt x="354" y="5664"/>
                  </a:lnTo>
                  <a:lnTo>
                    <a:pt x="354" y="5441"/>
                  </a:lnTo>
                  <a:lnTo>
                    <a:pt x="372" y="5330"/>
                  </a:lnTo>
                  <a:lnTo>
                    <a:pt x="409" y="5219"/>
                  </a:lnTo>
                  <a:lnTo>
                    <a:pt x="446" y="5107"/>
                  </a:lnTo>
                  <a:lnTo>
                    <a:pt x="502" y="4996"/>
                  </a:lnTo>
                  <a:lnTo>
                    <a:pt x="576" y="4884"/>
                  </a:lnTo>
                  <a:lnTo>
                    <a:pt x="651" y="4773"/>
                  </a:lnTo>
                  <a:lnTo>
                    <a:pt x="744" y="4680"/>
                  </a:lnTo>
                  <a:lnTo>
                    <a:pt x="855" y="4587"/>
                  </a:lnTo>
                  <a:lnTo>
                    <a:pt x="985" y="4494"/>
                  </a:lnTo>
                  <a:lnTo>
                    <a:pt x="1134" y="4401"/>
                  </a:lnTo>
                  <a:lnTo>
                    <a:pt x="1301" y="4309"/>
                  </a:lnTo>
                  <a:lnTo>
                    <a:pt x="1486" y="4234"/>
                  </a:lnTo>
                  <a:lnTo>
                    <a:pt x="1728" y="4160"/>
                  </a:lnTo>
                  <a:lnTo>
                    <a:pt x="1988" y="4123"/>
                  </a:lnTo>
                  <a:lnTo>
                    <a:pt x="2248" y="4104"/>
                  </a:lnTo>
                  <a:lnTo>
                    <a:pt x="2526" y="4104"/>
                  </a:lnTo>
                  <a:lnTo>
                    <a:pt x="3065" y="4142"/>
                  </a:lnTo>
                  <a:lnTo>
                    <a:pt x="3585" y="4179"/>
                  </a:lnTo>
                  <a:lnTo>
                    <a:pt x="3622" y="4179"/>
                  </a:lnTo>
                  <a:lnTo>
                    <a:pt x="3659" y="4160"/>
                  </a:lnTo>
                  <a:lnTo>
                    <a:pt x="3696" y="4179"/>
                  </a:lnTo>
                  <a:lnTo>
                    <a:pt x="3752" y="4160"/>
                  </a:lnTo>
                  <a:lnTo>
                    <a:pt x="4866" y="3306"/>
                  </a:lnTo>
                  <a:lnTo>
                    <a:pt x="5423" y="2897"/>
                  </a:lnTo>
                  <a:lnTo>
                    <a:pt x="5981" y="2470"/>
                  </a:lnTo>
                  <a:lnTo>
                    <a:pt x="6556" y="2080"/>
                  </a:lnTo>
                  <a:lnTo>
                    <a:pt x="7132" y="1690"/>
                  </a:lnTo>
                  <a:lnTo>
                    <a:pt x="7726" y="1337"/>
                  </a:lnTo>
                  <a:lnTo>
                    <a:pt x="8339" y="985"/>
                  </a:lnTo>
                  <a:lnTo>
                    <a:pt x="8599" y="855"/>
                  </a:lnTo>
                  <a:lnTo>
                    <a:pt x="8859" y="743"/>
                  </a:lnTo>
                  <a:lnTo>
                    <a:pt x="9100" y="650"/>
                  </a:lnTo>
                  <a:lnTo>
                    <a:pt x="9342" y="595"/>
                  </a:lnTo>
                  <a:lnTo>
                    <a:pt x="9602" y="539"/>
                  </a:lnTo>
                  <a:lnTo>
                    <a:pt x="9843" y="502"/>
                  </a:lnTo>
                  <a:lnTo>
                    <a:pt x="10085" y="483"/>
                  </a:lnTo>
                  <a:close/>
                  <a:moveTo>
                    <a:pt x="9992" y="0"/>
                  </a:moveTo>
                  <a:lnTo>
                    <a:pt x="9787" y="19"/>
                  </a:lnTo>
                  <a:lnTo>
                    <a:pt x="9583" y="56"/>
                  </a:lnTo>
                  <a:lnTo>
                    <a:pt x="9379" y="112"/>
                  </a:lnTo>
                  <a:lnTo>
                    <a:pt x="8970" y="242"/>
                  </a:lnTo>
                  <a:lnTo>
                    <a:pt x="8580" y="409"/>
                  </a:lnTo>
                  <a:lnTo>
                    <a:pt x="8209" y="595"/>
                  </a:lnTo>
                  <a:lnTo>
                    <a:pt x="7838" y="817"/>
                  </a:lnTo>
                  <a:lnTo>
                    <a:pt x="7466" y="1040"/>
                  </a:lnTo>
                  <a:lnTo>
                    <a:pt x="6779" y="1504"/>
                  </a:lnTo>
                  <a:lnTo>
                    <a:pt x="5943" y="2062"/>
                  </a:lnTo>
                  <a:lnTo>
                    <a:pt x="5145" y="2656"/>
                  </a:lnTo>
                  <a:lnTo>
                    <a:pt x="4365" y="3287"/>
                  </a:lnTo>
                  <a:lnTo>
                    <a:pt x="3603" y="3956"/>
                  </a:lnTo>
                  <a:lnTo>
                    <a:pt x="3585" y="3974"/>
                  </a:lnTo>
                  <a:lnTo>
                    <a:pt x="3325" y="3919"/>
                  </a:lnTo>
                  <a:lnTo>
                    <a:pt x="3028" y="3863"/>
                  </a:lnTo>
                  <a:lnTo>
                    <a:pt x="2749" y="3844"/>
                  </a:lnTo>
                  <a:lnTo>
                    <a:pt x="2434" y="3826"/>
                  </a:lnTo>
                  <a:lnTo>
                    <a:pt x="2136" y="3826"/>
                  </a:lnTo>
                  <a:lnTo>
                    <a:pt x="1839" y="3844"/>
                  </a:lnTo>
                  <a:lnTo>
                    <a:pt x="1542" y="3900"/>
                  </a:lnTo>
                  <a:lnTo>
                    <a:pt x="1264" y="3956"/>
                  </a:lnTo>
                  <a:lnTo>
                    <a:pt x="1004" y="4067"/>
                  </a:lnTo>
                  <a:lnTo>
                    <a:pt x="762" y="4179"/>
                  </a:lnTo>
                  <a:lnTo>
                    <a:pt x="539" y="4346"/>
                  </a:lnTo>
                  <a:lnTo>
                    <a:pt x="446" y="4439"/>
                  </a:lnTo>
                  <a:lnTo>
                    <a:pt x="354" y="4531"/>
                  </a:lnTo>
                  <a:lnTo>
                    <a:pt x="261" y="4643"/>
                  </a:lnTo>
                  <a:lnTo>
                    <a:pt x="205" y="4754"/>
                  </a:lnTo>
                  <a:lnTo>
                    <a:pt x="131" y="4884"/>
                  </a:lnTo>
                  <a:lnTo>
                    <a:pt x="94" y="5014"/>
                  </a:lnTo>
                  <a:lnTo>
                    <a:pt x="57" y="5163"/>
                  </a:lnTo>
                  <a:lnTo>
                    <a:pt x="19" y="5311"/>
                  </a:lnTo>
                  <a:lnTo>
                    <a:pt x="1" y="5479"/>
                  </a:lnTo>
                  <a:lnTo>
                    <a:pt x="1" y="5664"/>
                  </a:lnTo>
                  <a:lnTo>
                    <a:pt x="19" y="5831"/>
                  </a:lnTo>
                  <a:lnTo>
                    <a:pt x="38" y="6017"/>
                  </a:lnTo>
                  <a:lnTo>
                    <a:pt x="75" y="6184"/>
                  </a:lnTo>
                  <a:lnTo>
                    <a:pt x="131" y="6351"/>
                  </a:lnTo>
                  <a:lnTo>
                    <a:pt x="187" y="6519"/>
                  </a:lnTo>
                  <a:lnTo>
                    <a:pt x="261" y="6686"/>
                  </a:lnTo>
                  <a:lnTo>
                    <a:pt x="446" y="7001"/>
                  </a:lnTo>
                  <a:lnTo>
                    <a:pt x="651" y="7317"/>
                  </a:lnTo>
                  <a:lnTo>
                    <a:pt x="892" y="7614"/>
                  </a:lnTo>
                  <a:lnTo>
                    <a:pt x="1171" y="7893"/>
                  </a:lnTo>
                  <a:lnTo>
                    <a:pt x="1468" y="8171"/>
                  </a:lnTo>
                  <a:lnTo>
                    <a:pt x="1765" y="8413"/>
                  </a:lnTo>
                  <a:lnTo>
                    <a:pt x="2099" y="8654"/>
                  </a:lnTo>
                  <a:lnTo>
                    <a:pt x="2434" y="8896"/>
                  </a:lnTo>
                  <a:lnTo>
                    <a:pt x="2768" y="9100"/>
                  </a:lnTo>
                  <a:lnTo>
                    <a:pt x="3084" y="9286"/>
                  </a:lnTo>
                  <a:lnTo>
                    <a:pt x="3418" y="9471"/>
                  </a:lnTo>
                  <a:lnTo>
                    <a:pt x="4012" y="9768"/>
                  </a:lnTo>
                  <a:lnTo>
                    <a:pt x="4365" y="9936"/>
                  </a:lnTo>
                  <a:lnTo>
                    <a:pt x="4736" y="10084"/>
                  </a:lnTo>
                  <a:lnTo>
                    <a:pt x="5108" y="10233"/>
                  </a:lnTo>
                  <a:lnTo>
                    <a:pt x="5498" y="10363"/>
                  </a:lnTo>
                  <a:lnTo>
                    <a:pt x="5888" y="10474"/>
                  </a:lnTo>
                  <a:lnTo>
                    <a:pt x="6278" y="10585"/>
                  </a:lnTo>
                  <a:lnTo>
                    <a:pt x="6686" y="10678"/>
                  </a:lnTo>
                  <a:lnTo>
                    <a:pt x="7076" y="10753"/>
                  </a:lnTo>
                  <a:lnTo>
                    <a:pt x="7485" y="10808"/>
                  </a:lnTo>
                  <a:lnTo>
                    <a:pt x="7893" y="10864"/>
                  </a:lnTo>
                  <a:lnTo>
                    <a:pt x="8302" y="10883"/>
                  </a:lnTo>
                  <a:lnTo>
                    <a:pt x="8710" y="10901"/>
                  </a:lnTo>
                  <a:lnTo>
                    <a:pt x="9100" y="10901"/>
                  </a:lnTo>
                  <a:lnTo>
                    <a:pt x="9509" y="10883"/>
                  </a:lnTo>
                  <a:lnTo>
                    <a:pt x="9899" y="10827"/>
                  </a:lnTo>
                  <a:lnTo>
                    <a:pt x="10307" y="10771"/>
                  </a:lnTo>
                  <a:lnTo>
                    <a:pt x="10530" y="10715"/>
                  </a:lnTo>
                  <a:lnTo>
                    <a:pt x="10772" y="10641"/>
                  </a:lnTo>
                  <a:lnTo>
                    <a:pt x="11013" y="10548"/>
                  </a:lnTo>
                  <a:lnTo>
                    <a:pt x="11236" y="10437"/>
                  </a:lnTo>
                  <a:lnTo>
                    <a:pt x="11459" y="10307"/>
                  </a:lnTo>
                  <a:lnTo>
                    <a:pt x="11663" y="10158"/>
                  </a:lnTo>
                  <a:lnTo>
                    <a:pt x="11849" y="10010"/>
                  </a:lnTo>
                  <a:lnTo>
                    <a:pt x="11997" y="9824"/>
                  </a:lnTo>
                  <a:lnTo>
                    <a:pt x="12146" y="9638"/>
                  </a:lnTo>
                  <a:lnTo>
                    <a:pt x="12257" y="9453"/>
                  </a:lnTo>
                  <a:lnTo>
                    <a:pt x="12332" y="9248"/>
                  </a:lnTo>
                  <a:lnTo>
                    <a:pt x="12369" y="9026"/>
                  </a:lnTo>
                  <a:lnTo>
                    <a:pt x="12350" y="8803"/>
                  </a:lnTo>
                  <a:lnTo>
                    <a:pt x="12332" y="8691"/>
                  </a:lnTo>
                  <a:lnTo>
                    <a:pt x="12313" y="8580"/>
                  </a:lnTo>
                  <a:lnTo>
                    <a:pt x="12257" y="8468"/>
                  </a:lnTo>
                  <a:lnTo>
                    <a:pt x="12202" y="8357"/>
                  </a:lnTo>
                  <a:lnTo>
                    <a:pt x="12146" y="8246"/>
                  </a:lnTo>
                  <a:lnTo>
                    <a:pt x="12053" y="8134"/>
                  </a:lnTo>
                  <a:lnTo>
                    <a:pt x="13130" y="7874"/>
                  </a:lnTo>
                  <a:lnTo>
                    <a:pt x="14207" y="7596"/>
                  </a:lnTo>
                  <a:lnTo>
                    <a:pt x="15266" y="7280"/>
                  </a:lnTo>
                  <a:lnTo>
                    <a:pt x="16324" y="6927"/>
                  </a:lnTo>
                  <a:lnTo>
                    <a:pt x="16714" y="6816"/>
                  </a:lnTo>
                  <a:lnTo>
                    <a:pt x="17160" y="6686"/>
                  </a:lnTo>
                  <a:lnTo>
                    <a:pt x="17624" y="6537"/>
                  </a:lnTo>
                  <a:lnTo>
                    <a:pt x="18107" y="6389"/>
                  </a:lnTo>
                  <a:lnTo>
                    <a:pt x="18571" y="6203"/>
                  </a:lnTo>
                  <a:lnTo>
                    <a:pt x="19017" y="6017"/>
                  </a:lnTo>
                  <a:lnTo>
                    <a:pt x="19221" y="5906"/>
                  </a:lnTo>
                  <a:lnTo>
                    <a:pt x="19407" y="5776"/>
                  </a:lnTo>
                  <a:lnTo>
                    <a:pt x="19574" y="5646"/>
                  </a:lnTo>
                  <a:lnTo>
                    <a:pt x="19741" y="5516"/>
                  </a:lnTo>
                  <a:lnTo>
                    <a:pt x="19853" y="5386"/>
                  </a:lnTo>
                  <a:lnTo>
                    <a:pt x="19927" y="5274"/>
                  </a:lnTo>
                  <a:lnTo>
                    <a:pt x="20001" y="5144"/>
                  </a:lnTo>
                  <a:lnTo>
                    <a:pt x="20038" y="5033"/>
                  </a:lnTo>
                  <a:lnTo>
                    <a:pt x="20038" y="4921"/>
                  </a:lnTo>
                  <a:lnTo>
                    <a:pt x="20038" y="4791"/>
                  </a:lnTo>
                  <a:lnTo>
                    <a:pt x="20001" y="4680"/>
                  </a:lnTo>
                  <a:lnTo>
                    <a:pt x="19964" y="4587"/>
                  </a:lnTo>
                  <a:lnTo>
                    <a:pt x="19890" y="4476"/>
                  </a:lnTo>
                  <a:lnTo>
                    <a:pt x="19816" y="4364"/>
                  </a:lnTo>
                  <a:lnTo>
                    <a:pt x="19723" y="4272"/>
                  </a:lnTo>
                  <a:lnTo>
                    <a:pt x="19611" y="4160"/>
                  </a:lnTo>
                  <a:lnTo>
                    <a:pt x="19370" y="3974"/>
                  </a:lnTo>
                  <a:lnTo>
                    <a:pt x="19091" y="3789"/>
                  </a:lnTo>
                  <a:lnTo>
                    <a:pt x="18776" y="3622"/>
                  </a:lnTo>
                  <a:lnTo>
                    <a:pt x="18460" y="3473"/>
                  </a:lnTo>
                  <a:lnTo>
                    <a:pt x="17810" y="3194"/>
                  </a:lnTo>
                  <a:lnTo>
                    <a:pt x="17253" y="2972"/>
                  </a:lnTo>
                  <a:lnTo>
                    <a:pt x="16863" y="2804"/>
                  </a:lnTo>
                  <a:lnTo>
                    <a:pt x="12759" y="799"/>
                  </a:lnTo>
                  <a:lnTo>
                    <a:pt x="12053" y="465"/>
                  </a:lnTo>
                  <a:lnTo>
                    <a:pt x="11682" y="316"/>
                  </a:lnTo>
                  <a:lnTo>
                    <a:pt x="11329" y="186"/>
                  </a:lnTo>
                  <a:lnTo>
                    <a:pt x="10957" y="75"/>
                  </a:lnTo>
                  <a:lnTo>
                    <a:pt x="10567" y="19"/>
                  </a:lnTo>
                  <a:lnTo>
                    <a:pt x="10382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7395560" y="1373231"/>
              <a:ext cx="30891" cy="11405"/>
            </a:xfrm>
            <a:custGeom>
              <a:avLst/>
              <a:gdLst/>
              <a:ahLst/>
              <a:cxnLst/>
              <a:rect l="l" t="t" r="r" b="b"/>
              <a:pathLst>
                <a:path w="1059" h="391" extrusionOk="0">
                  <a:moveTo>
                    <a:pt x="966" y="1"/>
                  </a:moveTo>
                  <a:lnTo>
                    <a:pt x="724" y="38"/>
                  </a:lnTo>
                  <a:lnTo>
                    <a:pt x="501" y="94"/>
                  </a:lnTo>
                  <a:lnTo>
                    <a:pt x="56" y="242"/>
                  </a:lnTo>
                  <a:lnTo>
                    <a:pt x="19" y="261"/>
                  </a:lnTo>
                  <a:lnTo>
                    <a:pt x="0" y="279"/>
                  </a:lnTo>
                  <a:lnTo>
                    <a:pt x="0" y="335"/>
                  </a:lnTo>
                  <a:lnTo>
                    <a:pt x="37" y="372"/>
                  </a:lnTo>
                  <a:lnTo>
                    <a:pt x="56" y="391"/>
                  </a:lnTo>
                  <a:lnTo>
                    <a:pt x="93" y="391"/>
                  </a:lnTo>
                  <a:lnTo>
                    <a:pt x="539" y="316"/>
                  </a:lnTo>
                  <a:lnTo>
                    <a:pt x="780" y="261"/>
                  </a:lnTo>
                  <a:lnTo>
                    <a:pt x="984" y="186"/>
                  </a:lnTo>
                  <a:lnTo>
                    <a:pt x="1021" y="168"/>
                  </a:lnTo>
                  <a:lnTo>
                    <a:pt x="1040" y="149"/>
                  </a:lnTo>
                  <a:lnTo>
                    <a:pt x="1059" y="75"/>
                  </a:lnTo>
                  <a:lnTo>
                    <a:pt x="1040" y="38"/>
                  </a:lnTo>
                  <a:lnTo>
                    <a:pt x="1021" y="19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6858704" y="1061222"/>
              <a:ext cx="556914" cy="290912"/>
            </a:xfrm>
            <a:custGeom>
              <a:avLst/>
              <a:gdLst/>
              <a:ahLst/>
              <a:cxnLst/>
              <a:rect l="l" t="t" r="r" b="b"/>
              <a:pathLst>
                <a:path w="19092" h="9973" extrusionOk="0">
                  <a:moveTo>
                    <a:pt x="9044" y="836"/>
                  </a:moveTo>
                  <a:lnTo>
                    <a:pt x="9156" y="854"/>
                  </a:lnTo>
                  <a:lnTo>
                    <a:pt x="9267" y="891"/>
                  </a:lnTo>
                  <a:lnTo>
                    <a:pt x="9360" y="929"/>
                  </a:lnTo>
                  <a:lnTo>
                    <a:pt x="9434" y="1003"/>
                  </a:lnTo>
                  <a:lnTo>
                    <a:pt x="9509" y="1077"/>
                  </a:lnTo>
                  <a:lnTo>
                    <a:pt x="9546" y="1170"/>
                  </a:lnTo>
                  <a:lnTo>
                    <a:pt x="9564" y="1281"/>
                  </a:lnTo>
                  <a:lnTo>
                    <a:pt x="9564" y="1300"/>
                  </a:lnTo>
                  <a:lnTo>
                    <a:pt x="9546" y="1319"/>
                  </a:lnTo>
                  <a:lnTo>
                    <a:pt x="9509" y="1337"/>
                  </a:lnTo>
                  <a:lnTo>
                    <a:pt x="9472" y="1319"/>
                  </a:lnTo>
                  <a:lnTo>
                    <a:pt x="9434" y="1281"/>
                  </a:lnTo>
                  <a:lnTo>
                    <a:pt x="9416" y="1189"/>
                  </a:lnTo>
                  <a:lnTo>
                    <a:pt x="9397" y="1096"/>
                  </a:lnTo>
                  <a:lnTo>
                    <a:pt x="9342" y="1021"/>
                  </a:lnTo>
                  <a:lnTo>
                    <a:pt x="9286" y="966"/>
                  </a:lnTo>
                  <a:lnTo>
                    <a:pt x="9212" y="929"/>
                  </a:lnTo>
                  <a:lnTo>
                    <a:pt x="9137" y="891"/>
                  </a:lnTo>
                  <a:lnTo>
                    <a:pt x="9063" y="873"/>
                  </a:lnTo>
                  <a:lnTo>
                    <a:pt x="8952" y="891"/>
                  </a:lnTo>
                  <a:lnTo>
                    <a:pt x="8933" y="873"/>
                  </a:lnTo>
                  <a:lnTo>
                    <a:pt x="8952" y="854"/>
                  </a:lnTo>
                  <a:lnTo>
                    <a:pt x="9044" y="836"/>
                  </a:lnTo>
                  <a:close/>
                  <a:moveTo>
                    <a:pt x="10214" y="780"/>
                  </a:moveTo>
                  <a:lnTo>
                    <a:pt x="10270" y="799"/>
                  </a:lnTo>
                  <a:lnTo>
                    <a:pt x="10289" y="836"/>
                  </a:lnTo>
                  <a:lnTo>
                    <a:pt x="10289" y="891"/>
                  </a:lnTo>
                  <a:lnTo>
                    <a:pt x="10252" y="947"/>
                  </a:lnTo>
                  <a:lnTo>
                    <a:pt x="10252" y="1003"/>
                  </a:lnTo>
                  <a:lnTo>
                    <a:pt x="10270" y="1059"/>
                  </a:lnTo>
                  <a:lnTo>
                    <a:pt x="10307" y="1096"/>
                  </a:lnTo>
                  <a:lnTo>
                    <a:pt x="10363" y="1114"/>
                  </a:lnTo>
                  <a:lnTo>
                    <a:pt x="10400" y="1133"/>
                  </a:lnTo>
                  <a:lnTo>
                    <a:pt x="10456" y="1114"/>
                  </a:lnTo>
                  <a:lnTo>
                    <a:pt x="10530" y="1114"/>
                  </a:lnTo>
                  <a:lnTo>
                    <a:pt x="10549" y="1096"/>
                  </a:lnTo>
                  <a:lnTo>
                    <a:pt x="10586" y="1096"/>
                  </a:lnTo>
                  <a:lnTo>
                    <a:pt x="10642" y="1133"/>
                  </a:lnTo>
                  <a:lnTo>
                    <a:pt x="10660" y="1189"/>
                  </a:lnTo>
                  <a:lnTo>
                    <a:pt x="10642" y="1207"/>
                  </a:lnTo>
                  <a:lnTo>
                    <a:pt x="10623" y="1244"/>
                  </a:lnTo>
                  <a:lnTo>
                    <a:pt x="10586" y="1281"/>
                  </a:lnTo>
                  <a:lnTo>
                    <a:pt x="10530" y="1319"/>
                  </a:lnTo>
                  <a:lnTo>
                    <a:pt x="10474" y="1319"/>
                  </a:lnTo>
                  <a:lnTo>
                    <a:pt x="10400" y="1337"/>
                  </a:lnTo>
                  <a:lnTo>
                    <a:pt x="10344" y="1319"/>
                  </a:lnTo>
                  <a:lnTo>
                    <a:pt x="10289" y="1300"/>
                  </a:lnTo>
                  <a:lnTo>
                    <a:pt x="10233" y="1263"/>
                  </a:lnTo>
                  <a:lnTo>
                    <a:pt x="10196" y="1226"/>
                  </a:lnTo>
                  <a:lnTo>
                    <a:pt x="10159" y="1189"/>
                  </a:lnTo>
                  <a:lnTo>
                    <a:pt x="10122" y="1133"/>
                  </a:lnTo>
                  <a:lnTo>
                    <a:pt x="10103" y="1021"/>
                  </a:lnTo>
                  <a:lnTo>
                    <a:pt x="10122" y="910"/>
                  </a:lnTo>
                  <a:lnTo>
                    <a:pt x="10177" y="799"/>
                  </a:lnTo>
                  <a:lnTo>
                    <a:pt x="10196" y="799"/>
                  </a:lnTo>
                  <a:lnTo>
                    <a:pt x="10214" y="780"/>
                  </a:lnTo>
                  <a:close/>
                  <a:moveTo>
                    <a:pt x="9156" y="1226"/>
                  </a:moveTo>
                  <a:lnTo>
                    <a:pt x="9212" y="1244"/>
                  </a:lnTo>
                  <a:lnTo>
                    <a:pt x="9230" y="1263"/>
                  </a:lnTo>
                  <a:lnTo>
                    <a:pt x="9230" y="1300"/>
                  </a:lnTo>
                  <a:lnTo>
                    <a:pt x="9212" y="1374"/>
                  </a:lnTo>
                  <a:lnTo>
                    <a:pt x="9212" y="1449"/>
                  </a:lnTo>
                  <a:lnTo>
                    <a:pt x="9249" y="1523"/>
                  </a:lnTo>
                  <a:lnTo>
                    <a:pt x="9286" y="1579"/>
                  </a:lnTo>
                  <a:lnTo>
                    <a:pt x="9342" y="1597"/>
                  </a:lnTo>
                  <a:lnTo>
                    <a:pt x="9416" y="1616"/>
                  </a:lnTo>
                  <a:lnTo>
                    <a:pt x="9490" y="1616"/>
                  </a:lnTo>
                  <a:lnTo>
                    <a:pt x="9564" y="1579"/>
                  </a:lnTo>
                  <a:lnTo>
                    <a:pt x="9602" y="1560"/>
                  </a:lnTo>
                  <a:lnTo>
                    <a:pt x="9639" y="1560"/>
                  </a:lnTo>
                  <a:lnTo>
                    <a:pt x="9694" y="1597"/>
                  </a:lnTo>
                  <a:lnTo>
                    <a:pt x="9713" y="1634"/>
                  </a:lnTo>
                  <a:lnTo>
                    <a:pt x="9713" y="1671"/>
                  </a:lnTo>
                  <a:lnTo>
                    <a:pt x="9713" y="1690"/>
                  </a:lnTo>
                  <a:lnTo>
                    <a:pt x="9676" y="1727"/>
                  </a:lnTo>
                  <a:lnTo>
                    <a:pt x="9620" y="1764"/>
                  </a:lnTo>
                  <a:lnTo>
                    <a:pt x="9564" y="1801"/>
                  </a:lnTo>
                  <a:lnTo>
                    <a:pt x="9509" y="1820"/>
                  </a:lnTo>
                  <a:lnTo>
                    <a:pt x="9379" y="1820"/>
                  </a:lnTo>
                  <a:lnTo>
                    <a:pt x="9304" y="1801"/>
                  </a:lnTo>
                  <a:lnTo>
                    <a:pt x="9249" y="1783"/>
                  </a:lnTo>
                  <a:lnTo>
                    <a:pt x="9193" y="1727"/>
                  </a:lnTo>
                  <a:lnTo>
                    <a:pt x="9137" y="1690"/>
                  </a:lnTo>
                  <a:lnTo>
                    <a:pt x="9100" y="1634"/>
                  </a:lnTo>
                  <a:lnTo>
                    <a:pt x="9082" y="1579"/>
                  </a:lnTo>
                  <a:lnTo>
                    <a:pt x="9063" y="1504"/>
                  </a:lnTo>
                  <a:lnTo>
                    <a:pt x="9082" y="1374"/>
                  </a:lnTo>
                  <a:lnTo>
                    <a:pt x="9100" y="1319"/>
                  </a:lnTo>
                  <a:lnTo>
                    <a:pt x="9137" y="1263"/>
                  </a:lnTo>
                  <a:lnTo>
                    <a:pt x="9156" y="1226"/>
                  </a:lnTo>
                  <a:close/>
                  <a:moveTo>
                    <a:pt x="13130" y="3454"/>
                  </a:moveTo>
                  <a:lnTo>
                    <a:pt x="13279" y="3529"/>
                  </a:lnTo>
                  <a:lnTo>
                    <a:pt x="13371" y="3640"/>
                  </a:lnTo>
                  <a:lnTo>
                    <a:pt x="13464" y="3770"/>
                  </a:lnTo>
                  <a:lnTo>
                    <a:pt x="13501" y="3900"/>
                  </a:lnTo>
                  <a:lnTo>
                    <a:pt x="13520" y="3937"/>
                  </a:lnTo>
                  <a:lnTo>
                    <a:pt x="13501" y="3974"/>
                  </a:lnTo>
                  <a:lnTo>
                    <a:pt x="13446" y="4011"/>
                  </a:lnTo>
                  <a:lnTo>
                    <a:pt x="13390" y="3993"/>
                  </a:lnTo>
                  <a:lnTo>
                    <a:pt x="13371" y="3974"/>
                  </a:lnTo>
                  <a:lnTo>
                    <a:pt x="13353" y="3956"/>
                  </a:lnTo>
                  <a:lnTo>
                    <a:pt x="13334" y="3826"/>
                  </a:lnTo>
                  <a:lnTo>
                    <a:pt x="13260" y="3714"/>
                  </a:lnTo>
                  <a:lnTo>
                    <a:pt x="13186" y="3640"/>
                  </a:lnTo>
                  <a:lnTo>
                    <a:pt x="13074" y="3566"/>
                  </a:lnTo>
                  <a:lnTo>
                    <a:pt x="13056" y="3547"/>
                  </a:lnTo>
                  <a:lnTo>
                    <a:pt x="13056" y="3529"/>
                  </a:lnTo>
                  <a:lnTo>
                    <a:pt x="13056" y="3491"/>
                  </a:lnTo>
                  <a:lnTo>
                    <a:pt x="13093" y="3454"/>
                  </a:lnTo>
                  <a:close/>
                  <a:moveTo>
                    <a:pt x="12109" y="3659"/>
                  </a:moveTo>
                  <a:lnTo>
                    <a:pt x="12127" y="3696"/>
                  </a:lnTo>
                  <a:lnTo>
                    <a:pt x="12146" y="3733"/>
                  </a:lnTo>
                  <a:lnTo>
                    <a:pt x="12109" y="3770"/>
                  </a:lnTo>
                  <a:lnTo>
                    <a:pt x="12090" y="3789"/>
                  </a:lnTo>
                  <a:lnTo>
                    <a:pt x="12071" y="3807"/>
                  </a:lnTo>
                  <a:lnTo>
                    <a:pt x="12071" y="3863"/>
                  </a:lnTo>
                  <a:lnTo>
                    <a:pt x="12109" y="3918"/>
                  </a:lnTo>
                  <a:lnTo>
                    <a:pt x="12164" y="3956"/>
                  </a:lnTo>
                  <a:lnTo>
                    <a:pt x="12220" y="3974"/>
                  </a:lnTo>
                  <a:lnTo>
                    <a:pt x="12424" y="3974"/>
                  </a:lnTo>
                  <a:lnTo>
                    <a:pt x="12461" y="3993"/>
                  </a:lnTo>
                  <a:lnTo>
                    <a:pt x="12480" y="3993"/>
                  </a:lnTo>
                  <a:lnTo>
                    <a:pt x="12499" y="4048"/>
                  </a:lnTo>
                  <a:lnTo>
                    <a:pt x="12499" y="4104"/>
                  </a:lnTo>
                  <a:lnTo>
                    <a:pt x="12480" y="4123"/>
                  </a:lnTo>
                  <a:lnTo>
                    <a:pt x="12443" y="4141"/>
                  </a:lnTo>
                  <a:lnTo>
                    <a:pt x="12313" y="4160"/>
                  </a:lnTo>
                  <a:lnTo>
                    <a:pt x="12164" y="4141"/>
                  </a:lnTo>
                  <a:lnTo>
                    <a:pt x="12090" y="4123"/>
                  </a:lnTo>
                  <a:lnTo>
                    <a:pt x="12034" y="4086"/>
                  </a:lnTo>
                  <a:lnTo>
                    <a:pt x="11979" y="4048"/>
                  </a:lnTo>
                  <a:lnTo>
                    <a:pt x="11941" y="3993"/>
                  </a:lnTo>
                  <a:lnTo>
                    <a:pt x="11923" y="3881"/>
                  </a:lnTo>
                  <a:lnTo>
                    <a:pt x="11941" y="3789"/>
                  </a:lnTo>
                  <a:lnTo>
                    <a:pt x="11979" y="3714"/>
                  </a:lnTo>
                  <a:lnTo>
                    <a:pt x="12016" y="3677"/>
                  </a:lnTo>
                  <a:lnTo>
                    <a:pt x="12071" y="3659"/>
                  </a:lnTo>
                  <a:close/>
                  <a:moveTo>
                    <a:pt x="8116" y="4271"/>
                  </a:moveTo>
                  <a:lnTo>
                    <a:pt x="8172" y="4290"/>
                  </a:lnTo>
                  <a:lnTo>
                    <a:pt x="8172" y="4308"/>
                  </a:lnTo>
                  <a:lnTo>
                    <a:pt x="8172" y="4346"/>
                  </a:lnTo>
                  <a:lnTo>
                    <a:pt x="8172" y="4420"/>
                  </a:lnTo>
                  <a:lnTo>
                    <a:pt x="8190" y="4494"/>
                  </a:lnTo>
                  <a:lnTo>
                    <a:pt x="8227" y="4550"/>
                  </a:lnTo>
                  <a:lnTo>
                    <a:pt x="8283" y="4606"/>
                  </a:lnTo>
                  <a:lnTo>
                    <a:pt x="8339" y="4661"/>
                  </a:lnTo>
                  <a:lnTo>
                    <a:pt x="8395" y="4698"/>
                  </a:lnTo>
                  <a:lnTo>
                    <a:pt x="8469" y="4698"/>
                  </a:lnTo>
                  <a:lnTo>
                    <a:pt x="8543" y="4717"/>
                  </a:lnTo>
                  <a:lnTo>
                    <a:pt x="8580" y="4717"/>
                  </a:lnTo>
                  <a:lnTo>
                    <a:pt x="8617" y="4736"/>
                  </a:lnTo>
                  <a:lnTo>
                    <a:pt x="8617" y="4754"/>
                  </a:lnTo>
                  <a:lnTo>
                    <a:pt x="8636" y="4791"/>
                  </a:lnTo>
                  <a:lnTo>
                    <a:pt x="8617" y="4828"/>
                  </a:lnTo>
                  <a:lnTo>
                    <a:pt x="8617" y="4847"/>
                  </a:lnTo>
                  <a:lnTo>
                    <a:pt x="8580" y="4884"/>
                  </a:lnTo>
                  <a:lnTo>
                    <a:pt x="8432" y="4884"/>
                  </a:lnTo>
                  <a:lnTo>
                    <a:pt x="8320" y="4866"/>
                  </a:lnTo>
                  <a:lnTo>
                    <a:pt x="8227" y="4810"/>
                  </a:lnTo>
                  <a:lnTo>
                    <a:pt x="8153" y="4736"/>
                  </a:lnTo>
                  <a:lnTo>
                    <a:pt x="8079" y="4643"/>
                  </a:lnTo>
                  <a:lnTo>
                    <a:pt x="8042" y="4531"/>
                  </a:lnTo>
                  <a:lnTo>
                    <a:pt x="8023" y="4420"/>
                  </a:lnTo>
                  <a:lnTo>
                    <a:pt x="8042" y="4308"/>
                  </a:lnTo>
                  <a:lnTo>
                    <a:pt x="8060" y="4290"/>
                  </a:lnTo>
                  <a:lnTo>
                    <a:pt x="8079" y="4271"/>
                  </a:lnTo>
                  <a:close/>
                  <a:moveTo>
                    <a:pt x="17865" y="4494"/>
                  </a:moveTo>
                  <a:lnTo>
                    <a:pt x="17903" y="4513"/>
                  </a:lnTo>
                  <a:lnTo>
                    <a:pt x="17940" y="4550"/>
                  </a:lnTo>
                  <a:lnTo>
                    <a:pt x="17940" y="4624"/>
                  </a:lnTo>
                  <a:lnTo>
                    <a:pt x="17921" y="4643"/>
                  </a:lnTo>
                  <a:lnTo>
                    <a:pt x="17903" y="4661"/>
                  </a:lnTo>
                  <a:lnTo>
                    <a:pt x="17698" y="4754"/>
                  </a:lnTo>
                  <a:lnTo>
                    <a:pt x="17494" y="4828"/>
                  </a:lnTo>
                  <a:lnTo>
                    <a:pt x="17271" y="4866"/>
                  </a:lnTo>
                  <a:lnTo>
                    <a:pt x="17048" y="4884"/>
                  </a:lnTo>
                  <a:lnTo>
                    <a:pt x="17011" y="4866"/>
                  </a:lnTo>
                  <a:lnTo>
                    <a:pt x="16993" y="4828"/>
                  </a:lnTo>
                  <a:lnTo>
                    <a:pt x="16993" y="4791"/>
                  </a:lnTo>
                  <a:lnTo>
                    <a:pt x="17011" y="4773"/>
                  </a:lnTo>
                  <a:lnTo>
                    <a:pt x="17030" y="4754"/>
                  </a:lnTo>
                  <a:lnTo>
                    <a:pt x="17234" y="4717"/>
                  </a:lnTo>
                  <a:lnTo>
                    <a:pt x="17438" y="4643"/>
                  </a:lnTo>
                  <a:lnTo>
                    <a:pt x="17828" y="4513"/>
                  </a:lnTo>
                  <a:lnTo>
                    <a:pt x="17865" y="4494"/>
                  </a:lnTo>
                  <a:close/>
                  <a:moveTo>
                    <a:pt x="17828" y="4940"/>
                  </a:moveTo>
                  <a:lnTo>
                    <a:pt x="17865" y="4977"/>
                  </a:lnTo>
                  <a:lnTo>
                    <a:pt x="17865" y="5033"/>
                  </a:lnTo>
                  <a:lnTo>
                    <a:pt x="17865" y="5051"/>
                  </a:lnTo>
                  <a:lnTo>
                    <a:pt x="17828" y="5070"/>
                  </a:lnTo>
                  <a:lnTo>
                    <a:pt x="17680" y="5144"/>
                  </a:lnTo>
                  <a:lnTo>
                    <a:pt x="17513" y="5200"/>
                  </a:lnTo>
                  <a:lnTo>
                    <a:pt x="17178" y="5293"/>
                  </a:lnTo>
                  <a:lnTo>
                    <a:pt x="16844" y="5348"/>
                  </a:lnTo>
                  <a:lnTo>
                    <a:pt x="16510" y="5367"/>
                  </a:lnTo>
                  <a:lnTo>
                    <a:pt x="16473" y="5367"/>
                  </a:lnTo>
                  <a:lnTo>
                    <a:pt x="16454" y="5348"/>
                  </a:lnTo>
                  <a:lnTo>
                    <a:pt x="16436" y="5311"/>
                  </a:lnTo>
                  <a:lnTo>
                    <a:pt x="16454" y="5256"/>
                  </a:lnTo>
                  <a:lnTo>
                    <a:pt x="16454" y="5237"/>
                  </a:lnTo>
                  <a:lnTo>
                    <a:pt x="16491" y="5237"/>
                  </a:lnTo>
                  <a:lnTo>
                    <a:pt x="16807" y="5181"/>
                  </a:lnTo>
                  <a:lnTo>
                    <a:pt x="17141" y="5088"/>
                  </a:lnTo>
                  <a:lnTo>
                    <a:pt x="17773" y="4940"/>
                  </a:lnTo>
                  <a:close/>
                  <a:moveTo>
                    <a:pt x="3232" y="5218"/>
                  </a:moveTo>
                  <a:lnTo>
                    <a:pt x="3250" y="5237"/>
                  </a:lnTo>
                  <a:lnTo>
                    <a:pt x="3269" y="5256"/>
                  </a:lnTo>
                  <a:lnTo>
                    <a:pt x="3269" y="5293"/>
                  </a:lnTo>
                  <a:lnTo>
                    <a:pt x="3250" y="5330"/>
                  </a:lnTo>
                  <a:lnTo>
                    <a:pt x="3250" y="5386"/>
                  </a:lnTo>
                  <a:lnTo>
                    <a:pt x="3250" y="5460"/>
                  </a:lnTo>
                  <a:lnTo>
                    <a:pt x="3306" y="5516"/>
                  </a:lnTo>
                  <a:lnTo>
                    <a:pt x="3380" y="5571"/>
                  </a:lnTo>
                  <a:lnTo>
                    <a:pt x="3455" y="5590"/>
                  </a:lnTo>
                  <a:lnTo>
                    <a:pt x="3548" y="5608"/>
                  </a:lnTo>
                  <a:lnTo>
                    <a:pt x="3752" y="5608"/>
                  </a:lnTo>
                  <a:lnTo>
                    <a:pt x="3770" y="5627"/>
                  </a:lnTo>
                  <a:lnTo>
                    <a:pt x="3808" y="5683"/>
                  </a:lnTo>
                  <a:lnTo>
                    <a:pt x="3789" y="5738"/>
                  </a:lnTo>
                  <a:lnTo>
                    <a:pt x="3770" y="5757"/>
                  </a:lnTo>
                  <a:lnTo>
                    <a:pt x="3733" y="5776"/>
                  </a:lnTo>
                  <a:lnTo>
                    <a:pt x="3585" y="5794"/>
                  </a:lnTo>
                  <a:lnTo>
                    <a:pt x="3436" y="5776"/>
                  </a:lnTo>
                  <a:lnTo>
                    <a:pt x="3362" y="5757"/>
                  </a:lnTo>
                  <a:lnTo>
                    <a:pt x="3306" y="5738"/>
                  </a:lnTo>
                  <a:lnTo>
                    <a:pt x="3232" y="5701"/>
                  </a:lnTo>
                  <a:lnTo>
                    <a:pt x="3195" y="5646"/>
                  </a:lnTo>
                  <a:lnTo>
                    <a:pt x="3120" y="5553"/>
                  </a:lnTo>
                  <a:lnTo>
                    <a:pt x="3102" y="5441"/>
                  </a:lnTo>
                  <a:lnTo>
                    <a:pt x="3120" y="5330"/>
                  </a:lnTo>
                  <a:lnTo>
                    <a:pt x="3158" y="5274"/>
                  </a:lnTo>
                  <a:lnTo>
                    <a:pt x="3195" y="5237"/>
                  </a:lnTo>
                  <a:lnTo>
                    <a:pt x="3232" y="5218"/>
                  </a:lnTo>
                  <a:close/>
                  <a:moveTo>
                    <a:pt x="3919" y="6017"/>
                  </a:moveTo>
                  <a:lnTo>
                    <a:pt x="4030" y="6036"/>
                  </a:lnTo>
                  <a:lnTo>
                    <a:pt x="4142" y="6073"/>
                  </a:lnTo>
                  <a:lnTo>
                    <a:pt x="4216" y="6147"/>
                  </a:lnTo>
                  <a:lnTo>
                    <a:pt x="4290" y="6240"/>
                  </a:lnTo>
                  <a:lnTo>
                    <a:pt x="4309" y="6277"/>
                  </a:lnTo>
                  <a:lnTo>
                    <a:pt x="4290" y="6314"/>
                  </a:lnTo>
                  <a:lnTo>
                    <a:pt x="4272" y="6370"/>
                  </a:lnTo>
                  <a:lnTo>
                    <a:pt x="4216" y="6388"/>
                  </a:lnTo>
                  <a:lnTo>
                    <a:pt x="4179" y="6370"/>
                  </a:lnTo>
                  <a:lnTo>
                    <a:pt x="4160" y="6351"/>
                  </a:lnTo>
                  <a:lnTo>
                    <a:pt x="4086" y="6296"/>
                  </a:lnTo>
                  <a:lnTo>
                    <a:pt x="4030" y="6240"/>
                  </a:lnTo>
                  <a:lnTo>
                    <a:pt x="3956" y="6203"/>
                  </a:lnTo>
                  <a:lnTo>
                    <a:pt x="3882" y="6184"/>
                  </a:lnTo>
                  <a:lnTo>
                    <a:pt x="3808" y="6166"/>
                  </a:lnTo>
                  <a:lnTo>
                    <a:pt x="3715" y="6184"/>
                  </a:lnTo>
                  <a:lnTo>
                    <a:pt x="3640" y="6203"/>
                  </a:lnTo>
                  <a:lnTo>
                    <a:pt x="3566" y="6240"/>
                  </a:lnTo>
                  <a:lnTo>
                    <a:pt x="3529" y="6258"/>
                  </a:lnTo>
                  <a:lnTo>
                    <a:pt x="3510" y="6258"/>
                  </a:lnTo>
                  <a:lnTo>
                    <a:pt x="3473" y="6221"/>
                  </a:lnTo>
                  <a:lnTo>
                    <a:pt x="3455" y="6184"/>
                  </a:lnTo>
                  <a:lnTo>
                    <a:pt x="3473" y="6166"/>
                  </a:lnTo>
                  <a:lnTo>
                    <a:pt x="3473" y="6147"/>
                  </a:lnTo>
                  <a:lnTo>
                    <a:pt x="3566" y="6073"/>
                  </a:lnTo>
                  <a:lnTo>
                    <a:pt x="3678" y="6036"/>
                  </a:lnTo>
                  <a:lnTo>
                    <a:pt x="3789" y="6017"/>
                  </a:lnTo>
                  <a:close/>
                  <a:moveTo>
                    <a:pt x="9063" y="6853"/>
                  </a:moveTo>
                  <a:lnTo>
                    <a:pt x="9082" y="6871"/>
                  </a:lnTo>
                  <a:lnTo>
                    <a:pt x="9100" y="6945"/>
                  </a:lnTo>
                  <a:lnTo>
                    <a:pt x="9100" y="6964"/>
                  </a:lnTo>
                  <a:lnTo>
                    <a:pt x="9082" y="7001"/>
                  </a:lnTo>
                  <a:lnTo>
                    <a:pt x="9063" y="7020"/>
                  </a:lnTo>
                  <a:lnTo>
                    <a:pt x="9026" y="7020"/>
                  </a:lnTo>
                  <a:lnTo>
                    <a:pt x="8952" y="7038"/>
                  </a:lnTo>
                  <a:lnTo>
                    <a:pt x="8896" y="7057"/>
                  </a:lnTo>
                  <a:lnTo>
                    <a:pt x="8840" y="7094"/>
                  </a:lnTo>
                  <a:lnTo>
                    <a:pt x="8803" y="7131"/>
                  </a:lnTo>
                  <a:lnTo>
                    <a:pt x="8784" y="7187"/>
                  </a:lnTo>
                  <a:lnTo>
                    <a:pt x="8766" y="7243"/>
                  </a:lnTo>
                  <a:lnTo>
                    <a:pt x="8747" y="7317"/>
                  </a:lnTo>
                  <a:lnTo>
                    <a:pt x="8747" y="7373"/>
                  </a:lnTo>
                  <a:lnTo>
                    <a:pt x="8747" y="7428"/>
                  </a:lnTo>
                  <a:lnTo>
                    <a:pt x="8710" y="7447"/>
                  </a:lnTo>
                  <a:lnTo>
                    <a:pt x="8673" y="7447"/>
                  </a:lnTo>
                  <a:lnTo>
                    <a:pt x="8636" y="7428"/>
                  </a:lnTo>
                  <a:lnTo>
                    <a:pt x="8599" y="7317"/>
                  </a:lnTo>
                  <a:lnTo>
                    <a:pt x="8599" y="7224"/>
                  </a:lnTo>
                  <a:lnTo>
                    <a:pt x="8617" y="7131"/>
                  </a:lnTo>
                  <a:lnTo>
                    <a:pt x="8673" y="7038"/>
                  </a:lnTo>
                  <a:lnTo>
                    <a:pt x="8729" y="6945"/>
                  </a:lnTo>
                  <a:lnTo>
                    <a:pt x="8822" y="6890"/>
                  </a:lnTo>
                  <a:lnTo>
                    <a:pt x="8914" y="6853"/>
                  </a:lnTo>
                  <a:close/>
                  <a:moveTo>
                    <a:pt x="8060" y="7205"/>
                  </a:moveTo>
                  <a:lnTo>
                    <a:pt x="8079" y="7224"/>
                  </a:lnTo>
                  <a:lnTo>
                    <a:pt x="8097" y="7243"/>
                  </a:lnTo>
                  <a:lnTo>
                    <a:pt x="8153" y="7354"/>
                  </a:lnTo>
                  <a:lnTo>
                    <a:pt x="8190" y="7484"/>
                  </a:lnTo>
                  <a:lnTo>
                    <a:pt x="8209" y="7614"/>
                  </a:lnTo>
                  <a:lnTo>
                    <a:pt x="8209" y="7744"/>
                  </a:lnTo>
                  <a:lnTo>
                    <a:pt x="8209" y="7763"/>
                  </a:lnTo>
                  <a:lnTo>
                    <a:pt x="8190" y="7800"/>
                  </a:lnTo>
                  <a:lnTo>
                    <a:pt x="8135" y="7818"/>
                  </a:lnTo>
                  <a:lnTo>
                    <a:pt x="8079" y="7800"/>
                  </a:lnTo>
                  <a:lnTo>
                    <a:pt x="8079" y="7763"/>
                  </a:lnTo>
                  <a:lnTo>
                    <a:pt x="8060" y="7744"/>
                  </a:lnTo>
                  <a:lnTo>
                    <a:pt x="8060" y="7521"/>
                  </a:lnTo>
                  <a:lnTo>
                    <a:pt x="8042" y="7428"/>
                  </a:lnTo>
                  <a:lnTo>
                    <a:pt x="8023" y="7317"/>
                  </a:lnTo>
                  <a:lnTo>
                    <a:pt x="7652" y="7298"/>
                  </a:lnTo>
                  <a:lnTo>
                    <a:pt x="7633" y="7280"/>
                  </a:lnTo>
                  <a:lnTo>
                    <a:pt x="7615" y="7261"/>
                  </a:lnTo>
                  <a:lnTo>
                    <a:pt x="7633" y="7224"/>
                  </a:lnTo>
                  <a:lnTo>
                    <a:pt x="7652" y="7224"/>
                  </a:lnTo>
                  <a:lnTo>
                    <a:pt x="8060" y="7205"/>
                  </a:lnTo>
                  <a:close/>
                  <a:moveTo>
                    <a:pt x="8209" y="8060"/>
                  </a:moveTo>
                  <a:lnTo>
                    <a:pt x="8432" y="8078"/>
                  </a:lnTo>
                  <a:lnTo>
                    <a:pt x="8469" y="8078"/>
                  </a:lnTo>
                  <a:lnTo>
                    <a:pt x="8487" y="8097"/>
                  </a:lnTo>
                  <a:lnTo>
                    <a:pt x="8525" y="8153"/>
                  </a:lnTo>
                  <a:lnTo>
                    <a:pt x="8506" y="8208"/>
                  </a:lnTo>
                  <a:lnTo>
                    <a:pt x="8487" y="8227"/>
                  </a:lnTo>
                  <a:lnTo>
                    <a:pt x="8450" y="8245"/>
                  </a:lnTo>
                  <a:lnTo>
                    <a:pt x="8302" y="8283"/>
                  </a:lnTo>
                  <a:lnTo>
                    <a:pt x="8135" y="8301"/>
                  </a:lnTo>
                  <a:lnTo>
                    <a:pt x="7986" y="8264"/>
                  </a:lnTo>
                  <a:lnTo>
                    <a:pt x="7837" y="8208"/>
                  </a:lnTo>
                  <a:lnTo>
                    <a:pt x="7819" y="8171"/>
                  </a:lnTo>
                  <a:lnTo>
                    <a:pt x="7819" y="8134"/>
                  </a:lnTo>
                  <a:lnTo>
                    <a:pt x="7837" y="8115"/>
                  </a:lnTo>
                  <a:lnTo>
                    <a:pt x="7875" y="8115"/>
                  </a:lnTo>
                  <a:lnTo>
                    <a:pt x="8005" y="8134"/>
                  </a:lnTo>
                  <a:lnTo>
                    <a:pt x="8116" y="8153"/>
                  </a:lnTo>
                  <a:lnTo>
                    <a:pt x="8116" y="8115"/>
                  </a:lnTo>
                  <a:lnTo>
                    <a:pt x="8135" y="8078"/>
                  </a:lnTo>
                  <a:lnTo>
                    <a:pt x="8172" y="8060"/>
                  </a:lnTo>
                  <a:close/>
                  <a:moveTo>
                    <a:pt x="9732" y="0"/>
                  </a:moveTo>
                  <a:lnTo>
                    <a:pt x="9490" y="19"/>
                  </a:lnTo>
                  <a:lnTo>
                    <a:pt x="9249" y="56"/>
                  </a:lnTo>
                  <a:lnTo>
                    <a:pt x="8989" y="112"/>
                  </a:lnTo>
                  <a:lnTo>
                    <a:pt x="8747" y="167"/>
                  </a:lnTo>
                  <a:lnTo>
                    <a:pt x="8506" y="260"/>
                  </a:lnTo>
                  <a:lnTo>
                    <a:pt x="8246" y="372"/>
                  </a:lnTo>
                  <a:lnTo>
                    <a:pt x="7986" y="502"/>
                  </a:lnTo>
                  <a:lnTo>
                    <a:pt x="7373" y="854"/>
                  </a:lnTo>
                  <a:lnTo>
                    <a:pt x="6779" y="1207"/>
                  </a:lnTo>
                  <a:lnTo>
                    <a:pt x="6203" y="1597"/>
                  </a:lnTo>
                  <a:lnTo>
                    <a:pt x="5628" y="1987"/>
                  </a:lnTo>
                  <a:lnTo>
                    <a:pt x="5070" y="2414"/>
                  </a:lnTo>
                  <a:lnTo>
                    <a:pt x="4513" y="2823"/>
                  </a:lnTo>
                  <a:lnTo>
                    <a:pt x="3399" y="3677"/>
                  </a:lnTo>
                  <a:lnTo>
                    <a:pt x="3343" y="3696"/>
                  </a:lnTo>
                  <a:lnTo>
                    <a:pt x="3306" y="3677"/>
                  </a:lnTo>
                  <a:lnTo>
                    <a:pt x="3269" y="3696"/>
                  </a:lnTo>
                  <a:lnTo>
                    <a:pt x="3232" y="3696"/>
                  </a:lnTo>
                  <a:lnTo>
                    <a:pt x="2712" y="3659"/>
                  </a:lnTo>
                  <a:lnTo>
                    <a:pt x="2173" y="3621"/>
                  </a:lnTo>
                  <a:lnTo>
                    <a:pt x="1895" y="3621"/>
                  </a:lnTo>
                  <a:lnTo>
                    <a:pt x="1635" y="3640"/>
                  </a:lnTo>
                  <a:lnTo>
                    <a:pt x="1375" y="3677"/>
                  </a:lnTo>
                  <a:lnTo>
                    <a:pt x="1133" y="3751"/>
                  </a:lnTo>
                  <a:lnTo>
                    <a:pt x="948" y="3826"/>
                  </a:lnTo>
                  <a:lnTo>
                    <a:pt x="781" y="3918"/>
                  </a:lnTo>
                  <a:lnTo>
                    <a:pt x="632" y="4011"/>
                  </a:lnTo>
                  <a:lnTo>
                    <a:pt x="502" y="4104"/>
                  </a:lnTo>
                  <a:lnTo>
                    <a:pt x="391" y="4197"/>
                  </a:lnTo>
                  <a:lnTo>
                    <a:pt x="298" y="4290"/>
                  </a:lnTo>
                  <a:lnTo>
                    <a:pt x="223" y="4401"/>
                  </a:lnTo>
                  <a:lnTo>
                    <a:pt x="149" y="4513"/>
                  </a:lnTo>
                  <a:lnTo>
                    <a:pt x="93" y="4624"/>
                  </a:lnTo>
                  <a:lnTo>
                    <a:pt x="56" y="4736"/>
                  </a:lnTo>
                  <a:lnTo>
                    <a:pt x="19" y="4847"/>
                  </a:lnTo>
                  <a:lnTo>
                    <a:pt x="1" y="4958"/>
                  </a:lnTo>
                  <a:lnTo>
                    <a:pt x="1" y="5181"/>
                  </a:lnTo>
                  <a:lnTo>
                    <a:pt x="38" y="5423"/>
                  </a:lnTo>
                  <a:lnTo>
                    <a:pt x="112" y="5664"/>
                  </a:lnTo>
                  <a:lnTo>
                    <a:pt x="223" y="5887"/>
                  </a:lnTo>
                  <a:lnTo>
                    <a:pt x="335" y="6128"/>
                  </a:lnTo>
                  <a:lnTo>
                    <a:pt x="483" y="6333"/>
                  </a:lnTo>
                  <a:lnTo>
                    <a:pt x="632" y="6556"/>
                  </a:lnTo>
                  <a:lnTo>
                    <a:pt x="799" y="6741"/>
                  </a:lnTo>
                  <a:lnTo>
                    <a:pt x="1115" y="7094"/>
                  </a:lnTo>
                  <a:lnTo>
                    <a:pt x="1412" y="7373"/>
                  </a:lnTo>
                  <a:lnTo>
                    <a:pt x="1728" y="7651"/>
                  </a:lnTo>
                  <a:lnTo>
                    <a:pt x="2062" y="7893"/>
                  </a:lnTo>
                  <a:lnTo>
                    <a:pt x="2396" y="8134"/>
                  </a:lnTo>
                  <a:lnTo>
                    <a:pt x="2749" y="8375"/>
                  </a:lnTo>
                  <a:lnTo>
                    <a:pt x="3120" y="8580"/>
                  </a:lnTo>
                  <a:lnTo>
                    <a:pt x="3492" y="8784"/>
                  </a:lnTo>
                  <a:lnTo>
                    <a:pt x="3845" y="8970"/>
                  </a:lnTo>
                  <a:lnTo>
                    <a:pt x="4272" y="9155"/>
                  </a:lnTo>
                  <a:lnTo>
                    <a:pt x="4699" y="9323"/>
                  </a:lnTo>
                  <a:lnTo>
                    <a:pt x="5145" y="9471"/>
                  </a:lnTo>
                  <a:lnTo>
                    <a:pt x="5590" y="9601"/>
                  </a:lnTo>
                  <a:lnTo>
                    <a:pt x="6036" y="9731"/>
                  </a:lnTo>
                  <a:lnTo>
                    <a:pt x="6482" y="9824"/>
                  </a:lnTo>
                  <a:lnTo>
                    <a:pt x="6946" y="9898"/>
                  </a:lnTo>
                  <a:lnTo>
                    <a:pt x="7392" y="9954"/>
                  </a:lnTo>
                  <a:lnTo>
                    <a:pt x="7633" y="9972"/>
                  </a:lnTo>
                  <a:lnTo>
                    <a:pt x="7930" y="9972"/>
                  </a:lnTo>
                  <a:lnTo>
                    <a:pt x="8283" y="9954"/>
                  </a:lnTo>
                  <a:lnTo>
                    <a:pt x="8692" y="9935"/>
                  </a:lnTo>
                  <a:lnTo>
                    <a:pt x="9119" y="9898"/>
                  </a:lnTo>
                  <a:lnTo>
                    <a:pt x="9546" y="9843"/>
                  </a:lnTo>
                  <a:lnTo>
                    <a:pt x="9992" y="9768"/>
                  </a:lnTo>
                  <a:lnTo>
                    <a:pt x="10400" y="9675"/>
                  </a:lnTo>
                  <a:lnTo>
                    <a:pt x="10772" y="9545"/>
                  </a:lnTo>
                  <a:lnTo>
                    <a:pt x="10957" y="9471"/>
                  </a:lnTo>
                  <a:lnTo>
                    <a:pt x="11106" y="9378"/>
                  </a:lnTo>
                  <a:lnTo>
                    <a:pt x="11254" y="9304"/>
                  </a:lnTo>
                  <a:lnTo>
                    <a:pt x="11384" y="9211"/>
                  </a:lnTo>
                  <a:lnTo>
                    <a:pt x="11496" y="9100"/>
                  </a:lnTo>
                  <a:lnTo>
                    <a:pt x="11570" y="8988"/>
                  </a:lnTo>
                  <a:lnTo>
                    <a:pt x="11644" y="8858"/>
                  </a:lnTo>
                  <a:lnTo>
                    <a:pt x="11681" y="8728"/>
                  </a:lnTo>
                  <a:lnTo>
                    <a:pt x="11681" y="8598"/>
                  </a:lnTo>
                  <a:lnTo>
                    <a:pt x="11663" y="8450"/>
                  </a:lnTo>
                  <a:lnTo>
                    <a:pt x="11626" y="8283"/>
                  </a:lnTo>
                  <a:lnTo>
                    <a:pt x="11533" y="8115"/>
                  </a:lnTo>
                  <a:lnTo>
                    <a:pt x="11422" y="7930"/>
                  </a:lnTo>
                  <a:lnTo>
                    <a:pt x="11273" y="7744"/>
                  </a:lnTo>
                  <a:lnTo>
                    <a:pt x="11236" y="7707"/>
                  </a:lnTo>
                  <a:lnTo>
                    <a:pt x="11236" y="7651"/>
                  </a:lnTo>
                  <a:lnTo>
                    <a:pt x="11236" y="7577"/>
                  </a:lnTo>
                  <a:lnTo>
                    <a:pt x="11273" y="7484"/>
                  </a:lnTo>
                  <a:lnTo>
                    <a:pt x="11329" y="7428"/>
                  </a:lnTo>
                  <a:lnTo>
                    <a:pt x="11347" y="7391"/>
                  </a:lnTo>
                  <a:lnTo>
                    <a:pt x="11366" y="7335"/>
                  </a:lnTo>
                  <a:lnTo>
                    <a:pt x="11422" y="7317"/>
                  </a:lnTo>
                  <a:lnTo>
                    <a:pt x="11477" y="7280"/>
                  </a:lnTo>
                  <a:lnTo>
                    <a:pt x="12220" y="7113"/>
                  </a:lnTo>
                  <a:lnTo>
                    <a:pt x="12944" y="6908"/>
                  </a:lnTo>
                  <a:lnTo>
                    <a:pt x="13687" y="6704"/>
                  </a:lnTo>
                  <a:lnTo>
                    <a:pt x="14411" y="6500"/>
                  </a:lnTo>
                  <a:lnTo>
                    <a:pt x="15136" y="6277"/>
                  </a:lnTo>
                  <a:lnTo>
                    <a:pt x="15860" y="6036"/>
                  </a:lnTo>
                  <a:lnTo>
                    <a:pt x="16584" y="5776"/>
                  </a:lnTo>
                  <a:lnTo>
                    <a:pt x="17290" y="5516"/>
                  </a:lnTo>
                  <a:lnTo>
                    <a:pt x="17661" y="5404"/>
                  </a:lnTo>
                  <a:lnTo>
                    <a:pt x="18163" y="5256"/>
                  </a:lnTo>
                  <a:lnTo>
                    <a:pt x="18404" y="5163"/>
                  </a:lnTo>
                  <a:lnTo>
                    <a:pt x="18627" y="5070"/>
                  </a:lnTo>
                  <a:lnTo>
                    <a:pt x="18813" y="4958"/>
                  </a:lnTo>
                  <a:lnTo>
                    <a:pt x="18887" y="4903"/>
                  </a:lnTo>
                  <a:lnTo>
                    <a:pt x="18924" y="4847"/>
                  </a:lnTo>
                  <a:lnTo>
                    <a:pt x="19017" y="4698"/>
                  </a:lnTo>
                  <a:lnTo>
                    <a:pt x="19073" y="4531"/>
                  </a:lnTo>
                  <a:lnTo>
                    <a:pt x="19091" y="4401"/>
                  </a:lnTo>
                  <a:lnTo>
                    <a:pt x="19073" y="4271"/>
                  </a:lnTo>
                  <a:lnTo>
                    <a:pt x="19017" y="4160"/>
                  </a:lnTo>
                  <a:lnTo>
                    <a:pt x="18943" y="4048"/>
                  </a:lnTo>
                  <a:lnTo>
                    <a:pt x="18868" y="3956"/>
                  </a:lnTo>
                  <a:lnTo>
                    <a:pt x="18757" y="3863"/>
                  </a:lnTo>
                  <a:lnTo>
                    <a:pt x="18627" y="3770"/>
                  </a:lnTo>
                  <a:lnTo>
                    <a:pt x="18497" y="3696"/>
                  </a:lnTo>
                  <a:lnTo>
                    <a:pt x="18237" y="3566"/>
                  </a:lnTo>
                  <a:lnTo>
                    <a:pt x="17773" y="3361"/>
                  </a:lnTo>
                  <a:lnTo>
                    <a:pt x="14857" y="1950"/>
                  </a:lnTo>
                  <a:lnTo>
                    <a:pt x="13427" y="1244"/>
                  </a:lnTo>
                  <a:lnTo>
                    <a:pt x="12703" y="891"/>
                  </a:lnTo>
                  <a:lnTo>
                    <a:pt x="11960" y="539"/>
                  </a:lnTo>
                  <a:lnTo>
                    <a:pt x="11440" y="316"/>
                  </a:lnTo>
                  <a:lnTo>
                    <a:pt x="11199" y="242"/>
                  </a:lnTo>
                  <a:lnTo>
                    <a:pt x="10939" y="149"/>
                  </a:lnTo>
                  <a:lnTo>
                    <a:pt x="10697" y="93"/>
                  </a:lnTo>
                  <a:lnTo>
                    <a:pt x="10456" y="37"/>
                  </a:lnTo>
                  <a:lnTo>
                    <a:pt x="10214" y="19"/>
                  </a:lnTo>
                  <a:lnTo>
                    <a:pt x="9973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9"/>
            <p:cNvSpPr/>
            <p:nvPr/>
          </p:nvSpPr>
          <p:spPr>
            <a:xfrm>
              <a:off x="7223833" y="1326120"/>
              <a:ext cx="174437" cy="93723"/>
            </a:xfrm>
            <a:custGeom>
              <a:avLst/>
              <a:gdLst/>
              <a:ahLst/>
              <a:cxnLst/>
              <a:rect l="l" t="t" r="r" b="b"/>
              <a:pathLst>
                <a:path w="5980" h="3213" extrusionOk="0">
                  <a:moveTo>
                    <a:pt x="5478" y="0"/>
                  </a:moveTo>
                  <a:lnTo>
                    <a:pt x="5404" y="130"/>
                  </a:lnTo>
                  <a:lnTo>
                    <a:pt x="5311" y="223"/>
                  </a:lnTo>
                  <a:lnTo>
                    <a:pt x="5181" y="316"/>
                  </a:lnTo>
                  <a:lnTo>
                    <a:pt x="5070" y="390"/>
                  </a:lnTo>
                  <a:lnTo>
                    <a:pt x="4921" y="446"/>
                  </a:lnTo>
                  <a:lnTo>
                    <a:pt x="4791" y="464"/>
                  </a:lnTo>
                  <a:lnTo>
                    <a:pt x="4643" y="483"/>
                  </a:lnTo>
                  <a:lnTo>
                    <a:pt x="4494" y="464"/>
                  </a:lnTo>
                  <a:lnTo>
                    <a:pt x="4476" y="557"/>
                  </a:lnTo>
                  <a:lnTo>
                    <a:pt x="4457" y="669"/>
                  </a:lnTo>
                  <a:lnTo>
                    <a:pt x="4420" y="762"/>
                  </a:lnTo>
                  <a:lnTo>
                    <a:pt x="4364" y="854"/>
                  </a:lnTo>
                  <a:lnTo>
                    <a:pt x="4309" y="929"/>
                  </a:lnTo>
                  <a:lnTo>
                    <a:pt x="4234" y="1003"/>
                  </a:lnTo>
                  <a:lnTo>
                    <a:pt x="4160" y="1077"/>
                  </a:lnTo>
                  <a:lnTo>
                    <a:pt x="4086" y="1133"/>
                  </a:lnTo>
                  <a:lnTo>
                    <a:pt x="3974" y="1170"/>
                  </a:lnTo>
                  <a:lnTo>
                    <a:pt x="3881" y="1207"/>
                  </a:lnTo>
                  <a:lnTo>
                    <a:pt x="3770" y="1226"/>
                  </a:lnTo>
                  <a:lnTo>
                    <a:pt x="3659" y="1244"/>
                  </a:lnTo>
                  <a:lnTo>
                    <a:pt x="3566" y="1226"/>
                  </a:lnTo>
                  <a:lnTo>
                    <a:pt x="3473" y="1207"/>
                  </a:lnTo>
                  <a:lnTo>
                    <a:pt x="3361" y="1170"/>
                  </a:lnTo>
                  <a:lnTo>
                    <a:pt x="3269" y="1133"/>
                  </a:lnTo>
                  <a:lnTo>
                    <a:pt x="3157" y="1207"/>
                  </a:lnTo>
                  <a:lnTo>
                    <a:pt x="3027" y="1263"/>
                  </a:lnTo>
                  <a:lnTo>
                    <a:pt x="2879" y="1300"/>
                  </a:lnTo>
                  <a:lnTo>
                    <a:pt x="2730" y="1337"/>
                  </a:lnTo>
                  <a:lnTo>
                    <a:pt x="2767" y="1411"/>
                  </a:lnTo>
                  <a:lnTo>
                    <a:pt x="2786" y="1486"/>
                  </a:lnTo>
                  <a:lnTo>
                    <a:pt x="2786" y="1616"/>
                  </a:lnTo>
                  <a:lnTo>
                    <a:pt x="2767" y="1764"/>
                  </a:lnTo>
                  <a:lnTo>
                    <a:pt x="2711" y="1894"/>
                  </a:lnTo>
                  <a:lnTo>
                    <a:pt x="2637" y="2006"/>
                  </a:lnTo>
                  <a:lnTo>
                    <a:pt x="2563" y="2117"/>
                  </a:lnTo>
                  <a:lnTo>
                    <a:pt x="2470" y="2229"/>
                  </a:lnTo>
                  <a:lnTo>
                    <a:pt x="2359" y="2303"/>
                  </a:lnTo>
                  <a:lnTo>
                    <a:pt x="2247" y="2377"/>
                  </a:lnTo>
                  <a:lnTo>
                    <a:pt x="2043" y="2489"/>
                  </a:lnTo>
                  <a:lnTo>
                    <a:pt x="1820" y="2544"/>
                  </a:lnTo>
                  <a:lnTo>
                    <a:pt x="1597" y="2581"/>
                  </a:lnTo>
                  <a:lnTo>
                    <a:pt x="1356" y="2581"/>
                  </a:lnTo>
                  <a:lnTo>
                    <a:pt x="1133" y="2544"/>
                  </a:lnTo>
                  <a:lnTo>
                    <a:pt x="910" y="2489"/>
                  </a:lnTo>
                  <a:lnTo>
                    <a:pt x="817" y="2433"/>
                  </a:lnTo>
                  <a:lnTo>
                    <a:pt x="724" y="2377"/>
                  </a:lnTo>
                  <a:lnTo>
                    <a:pt x="632" y="2303"/>
                  </a:lnTo>
                  <a:lnTo>
                    <a:pt x="539" y="2229"/>
                  </a:lnTo>
                  <a:lnTo>
                    <a:pt x="483" y="2359"/>
                  </a:lnTo>
                  <a:lnTo>
                    <a:pt x="372" y="2489"/>
                  </a:lnTo>
                  <a:lnTo>
                    <a:pt x="260" y="2581"/>
                  </a:lnTo>
                  <a:lnTo>
                    <a:pt x="112" y="2637"/>
                  </a:lnTo>
                  <a:lnTo>
                    <a:pt x="56" y="2749"/>
                  </a:lnTo>
                  <a:lnTo>
                    <a:pt x="0" y="2860"/>
                  </a:lnTo>
                  <a:lnTo>
                    <a:pt x="297" y="3009"/>
                  </a:lnTo>
                  <a:lnTo>
                    <a:pt x="576" y="3120"/>
                  </a:lnTo>
                  <a:lnTo>
                    <a:pt x="706" y="3176"/>
                  </a:lnTo>
                  <a:lnTo>
                    <a:pt x="836" y="3194"/>
                  </a:lnTo>
                  <a:lnTo>
                    <a:pt x="966" y="3213"/>
                  </a:lnTo>
                  <a:lnTo>
                    <a:pt x="1096" y="3213"/>
                  </a:lnTo>
                  <a:lnTo>
                    <a:pt x="1226" y="3194"/>
                  </a:lnTo>
                  <a:lnTo>
                    <a:pt x="1356" y="3176"/>
                  </a:lnTo>
                  <a:lnTo>
                    <a:pt x="1486" y="3120"/>
                  </a:lnTo>
                  <a:lnTo>
                    <a:pt x="1616" y="3083"/>
                  </a:lnTo>
                  <a:lnTo>
                    <a:pt x="1894" y="2934"/>
                  </a:lnTo>
                  <a:lnTo>
                    <a:pt x="2173" y="2730"/>
                  </a:lnTo>
                  <a:lnTo>
                    <a:pt x="3157" y="2006"/>
                  </a:lnTo>
                  <a:lnTo>
                    <a:pt x="4179" y="1319"/>
                  </a:lnTo>
                  <a:lnTo>
                    <a:pt x="5070" y="743"/>
                  </a:lnTo>
                  <a:lnTo>
                    <a:pt x="5980" y="186"/>
                  </a:lnTo>
                  <a:lnTo>
                    <a:pt x="5868" y="186"/>
                  </a:lnTo>
                  <a:lnTo>
                    <a:pt x="5757" y="167"/>
                  </a:lnTo>
                  <a:lnTo>
                    <a:pt x="5608" y="93"/>
                  </a:lnTo>
                  <a:lnTo>
                    <a:pt x="5534" y="56"/>
                  </a:lnTo>
                  <a:lnTo>
                    <a:pt x="54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9"/>
            <p:cNvSpPr/>
            <p:nvPr/>
          </p:nvSpPr>
          <p:spPr>
            <a:xfrm>
              <a:off x="7354371" y="1192315"/>
              <a:ext cx="27653" cy="11405"/>
            </a:xfrm>
            <a:custGeom>
              <a:avLst/>
              <a:gdLst/>
              <a:ahLst/>
              <a:cxnLst/>
              <a:rect l="l" t="t" r="r" b="b"/>
              <a:pathLst>
                <a:path w="948" h="391" extrusionOk="0">
                  <a:moveTo>
                    <a:pt x="873" y="0"/>
                  </a:moveTo>
                  <a:lnTo>
                    <a:pt x="836" y="19"/>
                  </a:lnTo>
                  <a:lnTo>
                    <a:pt x="446" y="149"/>
                  </a:lnTo>
                  <a:lnTo>
                    <a:pt x="242" y="223"/>
                  </a:lnTo>
                  <a:lnTo>
                    <a:pt x="38" y="260"/>
                  </a:lnTo>
                  <a:lnTo>
                    <a:pt x="19" y="279"/>
                  </a:lnTo>
                  <a:lnTo>
                    <a:pt x="1" y="297"/>
                  </a:lnTo>
                  <a:lnTo>
                    <a:pt x="1" y="334"/>
                  </a:lnTo>
                  <a:lnTo>
                    <a:pt x="19" y="372"/>
                  </a:lnTo>
                  <a:lnTo>
                    <a:pt x="56" y="390"/>
                  </a:lnTo>
                  <a:lnTo>
                    <a:pt x="279" y="372"/>
                  </a:lnTo>
                  <a:lnTo>
                    <a:pt x="502" y="334"/>
                  </a:lnTo>
                  <a:lnTo>
                    <a:pt x="706" y="260"/>
                  </a:lnTo>
                  <a:lnTo>
                    <a:pt x="911" y="167"/>
                  </a:lnTo>
                  <a:lnTo>
                    <a:pt x="929" y="149"/>
                  </a:lnTo>
                  <a:lnTo>
                    <a:pt x="948" y="130"/>
                  </a:lnTo>
                  <a:lnTo>
                    <a:pt x="948" y="56"/>
                  </a:lnTo>
                  <a:lnTo>
                    <a:pt x="911" y="19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9"/>
            <p:cNvSpPr/>
            <p:nvPr/>
          </p:nvSpPr>
          <p:spPr>
            <a:xfrm>
              <a:off x="7338123" y="1205295"/>
              <a:ext cx="41742" cy="12485"/>
            </a:xfrm>
            <a:custGeom>
              <a:avLst/>
              <a:gdLst/>
              <a:ahLst/>
              <a:cxnLst/>
              <a:rect l="l" t="t" r="r" b="b"/>
              <a:pathLst>
                <a:path w="1431" h="428" extrusionOk="0">
                  <a:moveTo>
                    <a:pt x="1338" y="1"/>
                  </a:moveTo>
                  <a:lnTo>
                    <a:pt x="706" y="149"/>
                  </a:lnTo>
                  <a:lnTo>
                    <a:pt x="372" y="242"/>
                  </a:lnTo>
                  <a:lnTo>
                    <a:pt x="56" y="298"/>
                  </a:lnTo>
                  <a:lnTo>
                    <a:pt x="19" y="298"/>
                  </a:lnTo>
                  <a:lnTo>
                    <a:pt x="19" y="317"/>
                  </a:lnTo>
                  <a:lnTo>
                    <a:pt x="1" y="372"/>
                  </a:lnTo>
                  <a:lnTo>
                    <a:pt x="19" y="409"/>
                  </a:lnTo>
                  <a:lnTo>
                    <a:pt x="38" y="428"/>
                  </a:lnTo>
                  <a:lnTo>
                    <a:pt x="75" y="428"/>
                  </a:lnTo>
                  <a:lnTo>
                    <a:pt x="409" y="409"/>
                  </a:lnTo>
                  <a:lnTo>
                    <a:pt x="743" y="354"/>
                  </a:lnTo>
                  <a:lnTo>
                    <a:pt x="1078" y="261"/>
                  </a:lnTo>
                  <a:lnTo>
                    <a:pt x="1245" y="205"/>
                  </a:lnTo>
                  <a:lnTo>
                    <a:pt x="1393" y="131"/>
                  </a:lnTo>
                  <a:lnTo>
                    <a:pt x="1430" y="112"/>
                  </a:lnTo>
                  <a:lnTo>
                    <a:pt x="1430" y="94"/>
                  </a:lnTo>
                  <a:lnTo>
                    <a:pt x="1430" y="38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9"/>
            <p:cNvSpPr/>
            <p:nvPr/>
          </p:nvSpPr>
          <p:spPr>
            <a:xfrm>
              <a:off x="7208664" y="1303892"/>
              <a:ext cx="159822" cy="94277"/>
            </a:xfrm>
            <a:custGeom>
              <a:avLst/>
              <a:gdLst/>
              <a:ahLst/>
              <a:cxnLst/>
              <a:rect l="l" t="t" r="r" b="b"/>
              <a:pathLst>
                <a:path w="5479" h="3232" extrusionOk="0">
                  <a:moveTo>
                    <a:pt x="2674" y="2378"/>
                  </a:moveTo>
                  <a:lnTo>
                    <a:pt x="2693" y="2396"/>
                  </a:lnTo>
                  <a:lnTo>
                    <a:pt x="2730" y="2415"/>
                  </a:lnTo>
                  <a:lnTo>
                    <a:pt x="2749" y="2433"/>
                  </a:lnTo>
                  <a:lnTo>
                    <a:pt x="2767" y="2471"/>
                  </a:lnTo>
                  <a:lnTo>
                    <a:pt x="2749" y="2508"/>
                  </a:lnTo>
                  <a:lnTo>
                    <a:pt x="2730" y="2545"/>
                  </a:lnTo>
                  <a:lnTo>
                    <a:pt x="2619" y="2656"/>
                  </a:lnTo>
                  <a:lnTo>
                    <a:pt x="2470" y="2731"/>
                  </a:lnTo>
                  <a:lnTo>
                    <a:pt x="2322" y="2805"/>
                  </a:lnTo>
                  <a:lnTo>
                    <a:pt x="2173" y="2842"/>
                  </a:lnTo>
                  <a:lnTo>
                    <a:pt x="2024" y="2842"/>
                  </a:lnTo>
                  <a:lnTo>
                    <a:pt x="1857" y="2823"/>
                  </a:lnTo>
                  <a:lnTo>
                    <a:pt x="1709" y="2786"/>
                  </a:lnTo>
                  <a:lnTo>
                    <a:pt x="1560" y="2731"/>
                  </a:lnTo>
                  <a:lnTo>
                    <a:pt x="1542" y="2712"/>
                  </a:lnTo>
                  <a:lnTo>
                    <a:pt x="1523" y="2693"/>
                  </a:lnTo>
                  <a:lnTo>
                    <a:pt x="1523" y="2638"/>
                  </a:lnTo>
                  <a:lnTo>
                    <a:pt x="1560" y="2601"/>
                  </a:lnTo>
                  <a:lnTo>
                    <a:pt x="1597" y="2601"/>
                  </a:lnTo>
                  <a:lnTo>
                    <a:pt x="1746" y="2656"/>
                  </a:lnTo>
                  <a:lnTo>
                    <a:pt x="1876" y="2675"/>
                  </a:lnTo>
                  <a:lnTo>
                    <a:pt x="2006" y="2675"/>
                  </a:lnTo>
                  <a:lnTo>
                    <a:pt x="2136" y="2656"/>
                  </a:lnTo>
                  <a:lnTo>
                    <a:pt x="2266" y="2619"/>
                  </a:lnTo>
                  <a:lnTo>
                    <a:pt x="2377" y="2563"/>
                  </a:lnTo>
                  <a:lnTo>
                    <a:pt x="2489" y="2489"/>
                  </a:lnTo>
                  <a:lnTo>
                    <a:pt x="2600" y="2396"/>
                  </a:lnTo>
                  <a:lnTo>
                    <a:pt x="2637" y="2378"/>
                  </a:lnTo>
                  <a:close/>
                  <a:moveTo>
                    <a:pt x="5478" y="1"/>
                  </a:moveTo>
                  <a:lnTo>
                    <a:pt x="4884" y="242"/>
                  </a:lnTo>
                  <a:lnTo>
                    <a:pt x="4309" y="446"/>
                  </a:lnTo>
                  <a:lnTo>
                    <a:pt x="3714" y="632"/>
                  </a:lnTo>
                  <a:lnTo>
                    <a:pt x="3101" y="781"/>
                  </a:lnTo>
                  <a:lnTo>
                    <a:pt x="2507" y="911"/>
                  </a:lnTo>
                  <a:lnTo>
                    <a:pt x="1876" y="1004"/>
                  </a:lnTo>
                  <a:lnTo>
                    <a:pt x="1263" y="1078"/>
                  </a:lnTo>
                  <a:lnTo>
                    <a:pt x="632" y="1115"/>
                  </a:lnTo>
                  <a:lnTo>
                    <a:pt x="650" y="1412"/>
                  </a:lnTo>
                  <a:lnTo>
                    <a:pt x="632" y="1691"/>
                  </a:lnTo>
                  <a:lnTo>
                    <a:pt x="594" y="1951"/>
                  </a:lnTo>
                  <a:lnTo>
                    <a:pt x="520" y="2192"/>
                  </a:lnTo>
                  <a:lnTo>
                    <a:pt x="427" y="2415"/>
                  </a:lnTo>
                  <a:lnTo>
                    <a:pt x="297" y="2619"/>
                  </a:lnTo>
                  <a:lnTo>
                    <a:pt x="149" y="2805"/>
                  </a:lnTo>
                  <a:lnTo>
                    <a:pt x="0" y="2972"/>
                  </a:lnTo>
                  <a:lnTo>
                    <a:pt x="74" y="3083"/>
                  </a:lnTo>
                  <a:lnTo>
                    <a:pt x="186" y="3158"/>
                  </a:lnTo>
                  <a:lnTo>
                    <a:pt x="316" y="3213"/>
                  </a:lnTo>
                  <a:lnTo>
                    <a:pt x="390" y="3232"/>
                  </a:lnTo>
                  <a:lnTo>
                    <a:pt x="464" y="3232"/>
                  </a:lnTo>
                  <a:lnTo>
                    <a:pt x="483" y="3213"/>
                  </a:lnTo>
                  <a:lnTo>
                    <a:pt x="520" y="3195"/>
                  </a:lnTo>
                  <a:lnTo>
                    <a:pt x="576" y="3195"/>
                  </a:lnTo>
                  <a:lnTo>
                    <a:pt x="687" y="3139"/>
                  </a:lnTo>
                  <a:lnTo>
                    <a:pt x="762" y="3046"/>
                  </a:lnTo>
                  <a:lnTo>
                    <a:pt x="836" y="2953"/>
                  </a:lnTo>
                  <a:lnTo>
                    <a:pt x="892" y="2842"/>
                  </a:lnTo>
                  <a:lnTo>
                    <a:pt x="910" y="2805"/>
                  </a:lnTo>
                  <a:lnTo>
                    <a:pt x="929" y="2786"/>
                  </a:lnTo>
                  <a:lnTo>
                    <a:pt x="947" y="2749"/>
                  </a:lnTo>
                  <a:lnTo>
                    <a:pt x="984" y="2731"/>
                  </a:lnTo>
                  <a:lnTo>
                    <a:pt x="1003" y="2731"/>
                  </a:lnTo>
                  <a:lnTo>
                    <a:pt x="1040" y="2749"/>
                  </a:lnTo>
                  <a:lnTo>
                    <a:pt x="1263" y="2898"/>
                  </a:lnTo>
                  <a:lnTo>
                    <a:pt x="1504" y="3009"/>
                  </a:lnTo>
                  <a:lnTo>
                    <a:pt x="1616" y="3046"/>
                  </a:lnTo>
                  <a:lnTo>
                    <a:pt x="1746" y="3065"/>
                  </a:lnTo>
                  <a:lnTo>
                    <a:pt x="1876" y="3083"/>
                  </a:lnTo>
                  <a:lnTo>
                    <a:pt x="2006" y="3083"/>
                  </a:lnTo>
                  <a:lnTo>
                    <a:pt x="2154" y="3065"/>
                  </a:lnTo>
                  <a:lnTo>
                    <a:pt x="2303" y="3028"/>
                  </a:lnTo>
                  <a:lnTo>
                    <a:pt x="2451" y="2972"/>
                  </a:lnTo>
                  <a:lnTo>
                    <a:pt x="2563" y="2916"/>
                  </a:lnTo>
                  <a:lnTo>
                    <a:pt x="2693" y="2823"/>
                  </a:lnTo>
                  <a:lnTo>
                    <a:pt x="2823" y="2712"/>
                  </a:lnTo>
                  <a:lnTo>
                    <a:pt x="2916" y="2545"/>
                  </a:lnTo>
                  <a:lnTo>
                    <a:pt x="2749" y="2118"/>
                  </a:lnTo>
                  <a:lnTo>
                    <a:pt x="2711" y="2099"/>
                  </a:lnTo>
                  <a:lnTo>
                    <a:pt x="2674" y="2062"/>
                  </a:lnTo>
                  <a:lnTo>
                    <a:pt x="2637" y="2025"/>
                  </a:lnTo>
                  <a:lnTo>
                    <a:pt x="2619" y="1988"/>
                  </a:lnTo>
                  <a:lnTo>
                    <a:pt x="2619" y="1932"/>
                  </a:lnTo>
                  <a:lnTo>
                    <a:pt x="2637" y="1895"/>
                  </a:lnTo>
                  <a:lnTo>
                    <a:pt x="2674" y="1858"/>
                  </a:lnTo>
                  <a:lnTo>
                    <a:pt x="2730" y="1839"/>
                  </a:lnTo>
                  <a:lnTo>
                    <a:pt x="2823" y="1821"/>
                  </a:lnTo>
                  <a:lnTo>
                    <a:pt x="2916" y="1839"/>
                  </a:lnTo>
                  <a:lnTo>
                    <a:pt x="3009" y="1858"/>
                  </a:lnTo>
                  <a:lnTo>
                    <a:pt x="3101" y="1913"/>
                  </a:lnTo>
                  <a:lnTo>
                    <a:pt x="3250" y="1895"/>
                  </a:lnTo>
                  <a:lnTo>
                    <a:pt x="3417" y="1839"/>
                  </a:lnTo>
                  <a:lnTo>
                    <a:pt x="3491" y="1821"/>
                  </a:lnTo>
                  <a:lnTo>
                    <a:pt x="3566" y="1783"/>
                  </a:lnTo>
                  <a:lnTo>
                    <a:pt x="3621" y="1728"/>
                  </a:lnTo>
                  <a:lnTo>
                    <a:pt x="3677" y="1672"/>
                  </a:lnTo>
                  <a:lnTo>
                    <a:pt x="3714" y="1598"/>
                  </a:lnTo>
                  <a:lnTo>
                    <a:pt x="3733" y="1524"/>
                  </a:lnTo>
                  <a:lnTo>
                    <a:pt x="3733" y="1449"/>
                  </a:lnTo>
                  <a:lnTo>
                    <a:pt x="3733" y="1375"/>
                  </a:lnTo>
                  <a:lnTo>
                    <a:pt x="3714" y="1319"/>
                  </a:lnTo>
                  <a:lnTo>
                    <a:pt x="3677" y="1245"/>
                  </a:lnTo>
                  <a:lnTo>
                    <a:pt x="3621" y="1189"/>
                  </a:lnTo>
                  <a:lnTo>
                    <a:pt x="3566" y="1152"/>
                  </a:lnTo>
                  <a:lnTo>
                    <a:pt x="3529" y="1134"/>
                  </a:lnTo>
                  <a:lnTo>
                    <a:pt x="3529" y="1096"/>
                  </a:lnTo>
                  <a:lnTo>
                    <a:pt x="3510" y="1022"/>
                  </a:lnTo>
                  <a:lnTo>
                    <a:pt x="3529" y="1004"/>
                  </a:lnTo>
                  <a:lnTo>
                    <a:pt x="3547" y="966"/>
                  </a:lnTo>
                  <a:lnTo>
                    <a:pt x="3584" y="948"/>
                  </a:lnTo>
                  <a:lnTo>
                    <a:pt x="3621" y="948"/>
                  </a:lnTo>
                  <a:lnTo>
                    <a:pt x="3714" y="966"/>
                  </a:lnTo>
                  <a:lnTo>
                    <a:pt x="3789" y="1004"/>
                  </a:lnTo>
                  <a:lnTo>
                    <a:pt x="3844" y="1041"/>
                  </a:lnTo>
                  <a:lnTo>
                    <a:pt x="3900" y="1096"/>
                  </a:lnTo>
                  <a:lnTo>
                    <a:pt x="4049" y="1115"/>
                  </a:lnTo>
                  <a:lnTo>
                    <a:pt x="4049" y="1096"/>
                  </a:lnTo>
                  <a:lnTo>
                    <a:pt x="4067" y="1078"/>
                  </a:lnTo>
                  <a:lnTo>
                    <a:pt x="4104" y="1059"/>
                  </a:lnTo>
                  <a:lnTo>
                    <a:pt x="4123" y="1078"/>
                  </a:lnTo>
                  <a:lnTo>
                    <a:pt x="4160" y="1115"/>
                  </a:lnTo>
                  <a:lnTo>
                    <a:pt x="4290" y="1059"/>
                  </a:lnTo>
                  <a:lnTo>
                    <a:pt x="4420" y="985"/>
                  </a:lnTo>
                  <a:lnTo>
                    <a:pt x="4513" y="874"/>
                  </a:lnTo>
                  <a:lnTo>
                    <a:pt x="4550" y="762"/>
                  </a:lnTo>
                  <a:lnTo>
                    <a:pt x="4587" y="632"/>
                  </a:lnTo>
                  <a:lnTo>
                    <a:pt x="4606" y="502"/>
                  </a:lnTo>
                  <a:lnTo>
                    <a:pt x="4606" y="465"/>
                  </a:lnTo>
                  <a:lnTo>
                    <a:pt x="4643" y="428"/>
                  </a:lnTo>
                  <a:lnTo>
                    <a:pt x="4661" y="409"/>
                  </a:lnTo>
                  <a:lnTo>
                    <a:pt x="4717" y="391"/>
                  </a:lnTo>
                  <a:lnTo>
                    <a:pt x="4791" y="391"/>
                  </a:lnTo>
                  <a:lnTo>
                    <a:pt x="4829" y="428"/>
                  </a:lnTo>
                  <a:lnTo>
                    <a:pt x="4847" y="465"/>
                  </a:lnTo>
                  <a:lnTo>
                    <a:pt x="4847" y="484"/>
                  </a:lnTo>
                  <a:lnTo>
                    <a:pt x="4940" y="502"/>
                  </a:lnTo>
                  <a:lnTo>
                    <a:pt x="5051" y="521"/>
                  </a:lnTo>
                  <a:lnTo>
                    <a:pt x="5163" y="484"/>
                  </a:lnTo>
                  <a:lnTo>
                    <a:pt x="5274" y="446"/>
                  </a:lnTo>
                  <a:lnTo>
                    <a:pt x="5367" y="354"/>
                  </a:lnTo>
                  <a:lnTo>
                    <a:pt x="5423" y="261"/>
                  </a:lnTo>
                  <a:lnTo>
                    <a:pt x="5460" y="131"/>
                  </a:lnTo>
                  <a:lnTo>
                    <a:pt x="54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9"/>
            <p:cNvSpPr/>
            <p:nvPr/>
          </p:nvSpPr>
          <p:spPr>
            <a:xfrm>
              <a:off x="7333777" y="1334784"/>
              <a:ext cx="14673" cy="18435"/>
            </a:xfrm>
            <a:custGeom>
              <a:avLst/>
              <a:gdLst/>
              <a:ahLst/>
              <a:cxnLst/>
              <a:rect l="l" t="t" r="r" b="b"/>
              <a:pathLst>
                <a:path w="503" h="632" extrusionOk="0">
                  <a:moveTo>
                    <a:pt x="335" y="0"/>
                  </a:moveTo>
                  <a:lnTo>
                    <a:pt x="261" y="56"/>
                  </a:lnTo>
                  <a:lnTo>
                    <a:pt x="187" y="112"/>
                  </a:lnTo>
                  <a:lnTo>
                    <a:pt x="94" y="149"/>
                  </a:lnTo>
                  <a:lnTo>
                    <a:pt x="1" y="186"/>
                  </a:lnTo>
                  <a:lnTo>
                    <a:pt x="75" y="279"/>
                  </a:lnTo>
                  <a:lnTo>
                    <a:pt x="131" y="390"/>
                  </a:lnTo>
                  <a:lnTo>
                    <a:pt x="168" y="520"/>
                  </a:lnTo>
                  <a:lnTo>
                    <a:pt x="187" y="632"/>
                  </a:lnTo>
                  <a:lnTo>
                    <a:pt x="205" y="632"/>
                  </a:lnTo>
                  <a:lnTo>
                    <a:pt x="335" y="520"/>
                  </a:lnTo>
                  <a:lnTo>
                    <a:pt x="410" y="390"/>
                  </a:lnTo>
                  <a:lnTo>
                    <a:pt x="465" y="260"/>
                  </a:lnTo>
                  <a:lnTo>
                    <a:pt x="502" y="112"/>
                  </a:lnTo>
                  <a:lnTo>
                    <a:pt x="428" y="56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9"/>
            <p:cNvSpPr/>
            <p:nvPr/>
          </p:nvSpPr>
          <p:spPr>
            <a:xfrm>
              <a:off x="7321875" y="1340180"/>
              <a:ext cx="11405" cy="16306"/>
            </a:xfrm>
            <a:custGeom>
              <a:avLst/>
              <a:gdLst/>
              <a:ahLst/>
              <a:cxnLst/>
              <a:rect l="l" t="t" r="r" b="b"/>
              <a:pathLst>
                <a:path w="391" h="559" extrusionOk="0">
                  <a:moveTo>
                    <a:pt x="75" y="1"/>
                  </a:moveTo>
                  <a:lnTo>
                    <a:pt x="93" y="112"/>
                  </a:lnTo>
                  <a:lnTo>
                    <a:pt x="112" y="224"/>
                  </a:lnTo>
                  <a:lnTo>
                    <a:pt x="93" y="335"/>
                  </a:lnTo>
                  <a:lnTo>
                    <a:pt x="56" y="428"/>
                  </a:lnTo>
                  <a:lnTo>
                    <a:pt x="0" y="539"/>
                  </a:lnTo>
                  <a:lnTo>
                    <a:pt x="112" y="539"/>
                  </a:lnTo>
                  <a:lnTo>
                    <a:pt x="205" y="558"/>
                  </a:lnTo>
                  <a:lnTo>
                    <a:pt x="390" y="539"/>
                  </a:lnTo>
                  <a:lnTo>
                    <a:pt x="390" y="391"/>
                  </a:lnTo>
                  <a:lnTo>
                    <a:pt x="372" y="261"/>
                  </a:lnTo>
                  <a:lnTo>
                    <a:pt x="335" y="131"/>
                  </a:lnTo>
                  <a:lnTo>
                    <a:pt x="260" y="20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9"/>
            <p:cNvSpPr/>
            <p:nvPr/>
          </p:nvSpPr>
          <p:spPr>
            <a:xfrm>
              <a:off x="7253062" y="1373231"/>
              <a:ext cx="36346" cy="13564"/>
            </a:xfrm>
            <a:custGeom>
              <a:avLst/>
              <a:gdLst/>
              <a:ahLst/>
              <a:cxnLst/>
              <a:rect l="l" t="t" r="r" b="b"/>
              <a:pathLst>
                <a:path w="1246" h="465" extrusionOk="0">
                  <a:moveTo>
                    <a:pt x="1115" y="1"/>
                  </a:moveTo>
                  <a:lnTo>
                    <a:pt x="1078" y="19"/>
                  </a:lnTo>
                  <a:lnTo>
                    <a:pt x="967" y="112"/>
                  </a:lnTo>
                  <a:lnTo>
                    <a:pt x="855" y="186"/>
                  </a:lnTo>
                  <a:lnTo>
                    <a:pt x="744" y="242"/>
                  </a:lnTo>
                  <a:lnTo>
                    <a:pt x="614" y="279"/>
                  </a:lnTo>
                  <a:lnTo>
                    <a:pt x="484" y="298"/>
                  </a:lnTo>
                  <a:lnTo>
                    <a:pt x="354" y="298"/>
                  </a:lnTo>
                  <a:lnTo>
                    <a:pt x="224" y="279"/>
                  </a:lnTo>
                  <a:lnTo>
                    <a:pt x="75" y="224"/>
                  </a:lnTo>
                  <a:lnTo>
                    <a:pt x="38" y="224"/>
                  </a:lnTo>
                  <a:lnTo>
                    <a:pt x="1" y="261"/>
                  </a:lnTo>
                  <a:lnTo>
                    <a:pt x="1" y="316"/>
                  </a:lnTo>
                  <a:lnTo>
                    <a:pt x="20" y="335"/>
                  </a:lnTo>
                  <a:lnTo>
                    <a:pt x="38" y="354"/>
                  </a:lnTo>
                  <a:lnTo>
                    <a:pt x="187" y="409"/>
                  </a:lnTo>
                  <a:lnTo>
                    <a:pt x="335" y="446"/>
                  </a:lnTo>
                  <a:lnTo>
                    <a:pt x="502" y="465"/>
                  </a:lnTo>
                  <a:lnTo>
                    <a:pt x="651" y="465"/>
                  </a:lnTo>
                  <a:lnTo>
                    <a:pt x="800" y="428"/>
                  </a:lnTo>
                  <a:lnTo>
                    <a:pt x="948" y="354"/>
                  </a:lnTo>
                  <a:lnTo>
                    <a:pt x="1097" y="279"/>
                  </a:lnTo>
                  <a:lnTo>
                    <a:pt x="1208" y="168"/>
                  </a:lnTo>
                  <a:lnTo>
                    <a:pt x="1227" y="131"/>
                  </a:lnTo>
                  <a:lnTo>
                    <a:pt x="1245" y="94"/>
                  </a:lnTo>
                  <a:lnTo>
                    <a:pt x="1227" y="56"/>
                  </a:lnTo>
                  <a:lnTo>
                    <a:pt x="1208" y="38"/>
                  </a:lnTo>
                  <a:lnTo>
                    <a:pt x="1171" y="19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9"/>
            <p:cNvSpPr/>
            <p:nvPr/>
          </p:nvSpPr>
          <p:spPr>
            <a:xfrm>
              <a:off x="7163683" y="1417103"/>
              <a:ext cx="97544" cy="96465"/>
            </a:xfrm>
            <a:custGeom>
              <a:avLst/>
              <a:gdLst/>
              <a:ahLst/>
              <a:cxnLst/>
              <a:rect l="l" t="t" r="r" b="b"/>
              <a:pathLst>
                <a:path w="3344" h="3307" extrusionOk="0">
                  <a:moveTo>
                    <a:pt x="1356" y="1"/>
                  </a:moveTo>
                  <a:lnTo>
                    <a:pt x="1356" y="112"/>
                  </a:lnTo>
                  <a:lnTo>
                    <a:pt x="1319" y="224"/>
                  </a:lnTo>
                  <a:lnTo>
                    <a:pt x="1264" y="335"/>
                  </a:lnTo>
                  <a:lnTo>
                    <a:pt x="1189" y="428"/>
                  </a:lnTo>
                  <a:lnTo>
                    <a:pt x="1096" y="521"/>
                  </a:lnTo>
                  <a:lnTo>
                    <a:pt x="985" y="614"/>
                  </a:lnTo>
                  <a:lnTo>
                    <a:pt x="781" y="762"/>
                  </a:lnTo>
                  <a:lnTo>
                    <a:pt x="911" y="948"/>
                  </a:lnTo>
                  <a:lnTo>
                    <a:pt x="1059" y="1097"/>
                  </a:lnTo>
                  <a:lnTo>
                    <a:pt x="1245" y="1208"/>
                  </a:lnTo>
                  <a:lnTo>
                    <a:pt x="1449" y="1282"/>
                  </a:lnTo>
                  <a:lnTo>
                    <a:pt x="1505" y="1301"/>
                  </a:lnTo>
                  <a:lnTo>
                    <a:pt x="1524" y="1338"/>
                  </a:lnTo>
                  <a:lnTo>
                    <a:pt x="1542" y="1375"/>
                  </a:lnTo>
                  <a:lnTo>
                    <a:pt x="1561" y="1412"/>
                  </a:lnTo>
                  <a:lnTo>
                    <a:pt x="1616" y="1431"/>
                  </a:lnTo>
                  <a:lnTo>
                    <a:pt x="1635" y="1468"/>
                  </a:lnTo>
                  <a:lnTo>
                    <a:pt x="1654" y="1505"/>
                  </a:lnTo>
                  <a:lnTo>
                    <a:pt x="1728" y="1914"/>
                  </a:lnTo>
                  <a:lnTo>
                    <a:pt x="1728" y="1988"/>
                  </a:lnTo>
                  <a:lnTo>
                    <a:pt x="1672" y="2062"/>
                  </a:lnTo>
                  <a:lnTo>
                    <a:pt x="855" y="2657"/>
                  </a:lnTo>
                  <a:lnTo>
                    <a:pt x="447" y="2954"/>
                  </a:lnTo>
                  <a:lnTo>
                    <a:pt x="1" y="3214"/>
                  </a:lnTo>
                  <a:lnTo>
                    <a:pt x="57" y="3307"/>
                  </a:lnTo>
                  <a:lnTo>
                    <a:pt x="874" y="2824"/>
                  </a:lnTo>
                  <a:lnTo>
                    <a:pt x="1691" y="2359"/>
                  </a:lnTo>
                  <a:lnTo>
                    <a:pt x="2508" y="1914"/>
                  </a:lnTo>
                  <a:lnTo>
                    <a:pt x="3344" y="1468"/>
                  </a:lnTo>
                  <a:lnTo>
                    <a:pt x="3306" y="1394"/>
                  </a:lnTo>
                  <a:lnTo>
                    <a:pt x="3046" y="1524"/>
                  </a:lnTo>
                  <a:lnTo>
                    <a:pt x="3028" y="1524"/>
                  </a:lnTo>
                  <a:lnTo>
                    <a:pt x="2991" y="1542"/>
                  </a:lnTo>
                  <a:lnTo>
                    <a:pt x="2954" y="1542"/>
                  </a:lnTo>
                  <a:lnTo>
                    <a:pt x="2898" y="1524"/>
                  </a:lnTo>
                  <a:lnTo>
                    <a:pt x="2861" y="1505"/>
                  </a:lnTo>
                  <a:lnTo>
                    <a:pt x="2712" y="1264"/>
                  </a:lnTo>
                  <a:lnTo>
                    <a:pt x="2564" y="1059"/>
                  </a:lnTo>
                  <a:lnTo>
                    <a:pt x="2396" y="855"/>
                  </a:lnTo>
                  <a:lnTo>
                    <a:pt x="2229" y="688"/>
                  </a:lnTo>
                  <a:lnTo>
                    <a:pt x="2044" y="502"/>
                  </a:lnTo>
                  <a:lnTo>
                    <a:pt x="1839" y="354"/>
                  </a:lnTo>
                  <a:lnTo>
                    <a:pt x="1635" y="205"/>
                  </a:lnTo>
                  <a:lnTo>
                    <a:pt x="1394" y="57"/>
                  </a:lnTo>
                  <a:lnTo>
                    <a:pt x="1375" y="38"/>
                  </a:lnTo>
                  <a:lnTo>
                    <a:pt x="13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9"/>
            <p:cNvSpPr/>
            <p:nvPr/>
          </p:nvSpPr>
          <p:spPr>
            <a:xfrm>
              <a:off x="7239526" y="1162362"/>
              <a:ext cx="13564" cy="16277"/>
            </a:xfrm>
            <a:custGeom>
              <a:avLst/>
              <a:gdLst/>
              <a:ahLst/>
              <a:cxnLst/>
              <a:rect l="l" t="t" r="r" b="b"/>
              <a:pathLst>
                <a:path w="465" h="558" extrusionOk="0">
                  <a:moveTo>
                    <a:pt x="38" y="0"/>
                  </a:moveTo>
                  <a:lnTo>
                    <a:pt x="1" y="37"/>
                  </a:lnTo>
                  <a:lnTo>
                    <a:pt x="1" y="75"/>
                  </a:lnTo>
                  <a:lnTo>
                    <a:pt x="1" y="93"/>
                  </a:lnTo>
                  <a:lnTo>
                    <a:pt x="19" y="112"/>
                  </a:lnTo>
                  <a:lnTo>
                    <a:pt x="131" y="186"/>
                  </a:lnTo>
                  <a:lnTo>
                    <a:pt x="205" y="260"/>
                  </a:lnTo>
                  <a:lnTo>
                    <a:pt x="279" y="372"/>
                  </a:lnTo>
                  <a:lnTo>
                    <a:pt x="298" y="502"/>
                  </a:lnTo>
                  <a:lnTo>
                    <a:pt x="316" y="520"/>
                  </a:lnTo>
                  <a:lnTo>
                    <a:pt x="335" y="539"/>
                  </a:lnTo>
                  <a:lnTo>
                    <a:pt x="391" y="557"/>
                  </a:lnTo>
                  <a:lnTo>
                    <a:pt x="446" y="520"/>
                  </a:lnTo>
                  <a:lnTo>
                    <a:pt x="465" y="483"/>
                  </a:lnTo>
                  <a:lnTo>
                    <a:pt x="446" y="446"/>
                  </a:lnTo>
                  <a:lnTo>
                    <a:pt x="409" y="316"/>
                  </a:lnTo>
                  <a:lnTo>
                    <a:pt x="316" y="186"/>
                  </a:lnTo>
                  <a:lnTo>
                    <a:pt x="224" y="75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9"/>
            <p:cNvSpPr/>
            <p:nvPr/>
          </p:nvSpPr>
          <p:spPr>
            <a:xfrm>
              <a:off x="7210268" y="1412786"/>
              <a:ext cx="41217" cy="37396"/>
            </a:xfrm>
            <a:custGeom>
              <a:avLst/>
              <a:gdLst/>
              <a:ahLst/>
              <a:cxnLst/>
              <a:rect l="l" t="t" r="r" b="b"/>
              <a:pathLst>
                <a:path w="1413" h="1282" extrusionOk="0">
                  <a:moveTo>
                    <a:pt x="335" y="0"/>
                  </a:moveTo>
                  <a:lnTo>
                    <a:pt x="261" y="38"/>
                  </a:lnTo>
                  <a:lnTo>
                    <a:pt x="168" y="75"/>
                  </a:lnTo>
                  <a:lnTo>
                    <a:pt x="1" y="130"/>
                  </a:lnTo>
                  <a:lnTo>
                    <a:pt x="187" y="223"/>
                  </a:lnTo>
                  <a:lnTo>
                    <a:pt x="372" y="335"/>
                  </a:lnTo>
                  <a:lnTo>
                    <a:pt x="558" y="465"/>
                  </a:lnTo>
                  <a:lnTo>
                    <a:pt x="744" y="595"/>
                  </a:lnTo>
                  <a:lnTo>
                    <a:pt x="911" y="762"/>
                  </a:lnTo>
                  <a:lnTo>
                    <a:pt x="1059" y="910"/>
                  </a:lnTo>
                  <a:lnTo>
                    <a:pt x="1189" y="1096"/>
                  </a:lnTo>
                  <a:lnTo>
                    <a:pt x="1319" y="1282"/>
                  </a:lnTo>
                  <a:lnTo>
                    <a:pt x="1412" y="817"/>
                  </a:lnTo>
                  <a:lnTo>
                    <a:pt x="1282" y="762"/>
                  </a:lnTo>
                  <a:lnTo>
                    <a:pt x="1134" y="688"/>
                  </a:lnTo>
                  <a:lnTo>
                    <a:pt x="1004" y="576"/>
                  </a:lnTo>
                  <a:lnTo>
                    <a:pt x="855" y="465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9"/>
            <p:cNvSpPr/>
            <p:nvPr/>
          </p:nvSpPr>
          <p:spPr>
            <a:xfrm>
              <a:off x="6832713" y="1455579"/>
              <a:ext cx="397091" cy="127881"/>
            </a:xfrm>
            <a:custGeom>
              <a:avLst/>
              <a:gdLst/>
              <a:ahLst/>
              <a:cxnLst/>
              <a:rect l="l" t="t" r="r" b="b"/>
              <a:pathLst>
                <a:path w="13613" h="4384" extrusionOk="0">
                  <a:moveTo>
                    <a:pt x="4160" y="2860"/>
                  </a:moveTo>
                  <a:lnTo>
                    <a:pt x="4624" y="3027"/>
                  </a:lnTo>
                  <a:lnTo>
                    <a:pt x="5107" y="3195"/>
                  </a:lnTo>
                  <a:lnTo>
                    <a:pt x="5126" y="3213"/>
                  </a:lnTo>
                  <a:lnTo>
                    <a:pt x="5144" y="3232"/>
                  </a:lnTo>
                  <a:lnTo>
                    <a:pt x="5163" y="3269"/>
                  </a:lnTo>
                  <a:lnTo>
                    <a:pt x="5144" y="3287"/>
                  </a:lnTo>
                  <a:lnTo>
                    <a:pt x="5126" y="3325"/>
                  </a:lnTo>
                  <a:lnTo>
                    <a:pt x="5107" y="3343"/>
                  </a:lnTo>
                  <a:lnTo>
                    <a:pt x="5089" y="3343"/>
                  </a:lnTo>
                  <a:lnTo>
                    <a:pt x="5051" y="3325"/>
                  </a:lnTo>
                  <a:lnTo>
                    <a:pt x="4587" y="3139"/>
                  </a:lnTo>
                  <a:lnTo>
                    <a:pt x="4123" y="2972"/>
                  </a:lnTo>
                  <a:lnTo>
                    <a:pt x="4086" y="2935"/>
                  </a:lnTo>
                  <a:lnTo>
                    <a:pt x="4086" y="2897"/>
                  </a:lnTo>
                  <a:lnTo>
                    <a:pt x="4104" y="2860"/>
                  </a:lnTo>
                  <a:close/>
                  <a:moveTo>
                    <a:pt x="3399" y="2897"/>
                  </a:moveTo>
                  <a:lnTo>
                    <a:pt x="3696" y="3009"/>
                  </a:lnTo>
                  <a:lnTo>
                    <a:pt x="4011" y="3139"/>
                  </a:lnTo>
                  <a:lnTo>
                    <a:pt x="4624" y="3399"/>
                  </a:lnTo>
                  <a:lnTo>
                    <a:pt x="4661" y="3417"/>
                  </a:lnTo>
                  <a:lnTo>
                    <a:pt x="4680" y="3455"/>
                  </a:lnTo>
                  <a:lnTo>
                    <a:pt x="4680" y="3473"/>
                  </a:lnTo>
                  <a:lnTo>
                    <a:pt x="4680" y="3510"/>
                  </a:lnTo>
                  <a:lnTo>
                    <a:pt x="4661" y="3529"/>
                  </a:lnTo>
                  <a:lnTo>
                    <a:pt x="4624" y="3547"/>
                  </a:lnTo>
                  <a:lnTo>
                    <a:pt x="4569" y="3547"/>
                  </a:lnTo>
                  <a:lnTo>
                    <a:pt x="3956" y="3269"/>
                  </a:lnTo>
                  <a:lnTo>
                    <a:pt x="3659" y="3120"/>
                  </a:lnTo>
                  <a:lnTo>
                    <a:pt x="3362" y="2972"/>
                  </a:lnTo>
                  <a:lnTo>
                    <a:pt x="3343" y="2935"/>
                  </a:lnTo>
                  <a:lnTo>
                    <a:pt x="3343" y="2916"/>
                  </a:lnTo>
                  <a:lnTo>
                    <a:pt x="3362" y="2897"/>
                  </a:lnTo>
                  <a:close/>
                  <a:moveTo>
                    <a:pt x="19" y="0"/>
                  </a:moveTo>
                  <a:lnTo>
                    <a:pt x="0" y="205"/>
                  </a:lnTo>
                  <a:lnTo>
                    <a:pt x="0" y="409"/>
                  </a:lnTo>
                  <a:lnTo>
                    <a:pt x="56" y="613"/>
                  </a:lnTo>
                  <a:lnTo>
                    <a:pt x="112" y="818"/>
                  </a:lnTo>
                  <a:lnTo>
                    <a:pt x="205" y="1003"/>
                  </a:lnTo>
                  <a:lnTo>
                    <a:pt x="316" y="1208"/>
                  </a:lnTo>
                  <a:lnTo>
                    <a:pt x="465" y="1393"/>
                  </a:lnTo>
                  <a:lnTo>
                    <a:pt x="613" y="1560"/>
                  </a:lnTo>
                  <a:lnTo>
                    <a:pt x="799" y="1746"/>
                  </a:lnTo>
                  <a:lnTo>
                    <a:pt x="984" y="1913"/>
                  </a:lnTo>
                  <a:lnTo>
                    <a:pt x="1189" y="2062"/>
                  </a:lnTo>
                  <a:lnTo>
                    <a:pt x="1412" y="2229"/>
                  </a:lnTo>
                  <a:lnTo>
                    <a:pt x="1894" y="2526"/>
                  </a:lnTo>
                  <a:lnTo>
                    <a:pt x="2414" y="2805"/>
                  </a:lnTo>
                  <a:lnTo>
                    <a:pt x="2953" y="3065"/>
                  </a:lnTo>
                  <a:lnTo>
                    <a:pt x="3510" y="3287"/>
                  </a:lnTo>
                  <a:lnTo>
                    <a:pt x="4049" y="3492"/>
                  </a:lnTo>
                  <a:lnTo>
                    <a:pt x="4587" y="3677"/>
                  </a:lnTo>
                  <a:lnTo>
                    <a:pt x="5089" y="3826"/>
                  </a:lnTo>
                  <a:lnTo>
                    <a:pt x="5553" y="3975"/>
                  </a:lnTo>
                  <a:lnTo>
                    <a:pt x="5961" y="4067"/>
                  </a:lnTo>
                  <a:lnTo>
                    <a:pt x="6296" y="4142"/>
                  </a:lnTo>
                  <a:lnTo>
                    <a:pt x="6611" y="4197"/>
                  </a:lnTo>
                  <a:lnTo>
                    <a:pt x="7038" y="4253"/>
                  </a:lnTo>
                  <a:lnTo>
                    <a:pt x="7540" y="4309"/>
                  </a:lnTo>
                  <a:lnTo>
                    <a:pt x="8116" y="4365"/>
                  </a:lnTo>
                  <a:lnTo>
                    <a:pt x="8728" y="4383"/>
                  </a:lnTo>
                  <a:lnTo>
                    <a:pt x="9378" y="4383"/>
                  </a:lnTo>
                  <a:lnTo>
                    <a:pt x="10047" y="4365"/>
                  </a:lnTo>
                  <a:lnTo>
                    <a:pt x="10697" y="4309"/>
                  </a:lnTo>
                  <a:lnTo>
                    <a:pt x="11013" y="4272"/>
                  </a:lnTo>
                  <a:lnTo>
                    <a:pt x="11328" y="4216"/>
                  </a:lnTo>
                  <a:lnTo>
                    <a:pt x="11625" y="4160"/>
                  </a:lnTo>
                  <a:lnTo>
                    <a:pt x="11923" y="4086"/>
                  </a:lnTo>
                  <a:lnTo>
                    <a:pt x="12201" y="4012"/>
                  </a:lnTo>
                  <a:lnTo>
                    <a:pt x="12461" y="3900"/>
                  </a:lnTo>
                  <a:lnTo>
                    <a:pt x="12684" y="3789"/>
                  </a:lnTo>
                  <a:lnTo>
                    <a:pt x="12907" y="3677"/>
                  </a:lnTo>
                  <a:lnTo>
                    <a:pt x="13092" y="3529"/>
                  </a:lnTo>
                  <a:lnTo>
                    <a:pt x="13260" y="3380"/>
                  </a:lnTo>
                  <a:lnTo>
                    <a:pt x="13390" y="3195"/>
                  </a:lnTo>
                  <a:lnTo>
                    <a:pt x="13501" y="3009"/>
                  </a:lnTo>
                  <a:lnTo>
                    <a:pt x="13575" y="2805"/>
                  </a:lnTo>
                  <a:lnTo>
                    <a:pt x="13612" y="2582"/>
                  </a:lnTo>
                  <a:lnTo>
                    <a:pt x="13612" y="2322"/>
                  </a:lnTo>
                  <a:lnTo>
                    <a:pt x="13557" y="2062"/>
                  </a:lnTo>
                  <a:lnTo>
                    <a:pt x="11793" y="3009"/>
                  </a:lnTo>
                  <a:lnTo>
                    <a:pt x="10010" y="3975"/>
                  </a:lnTo>
                  <a:lnTo>
                    <a:pt x="9973" y="3993"/>
                  </a:lnTo>
                  <a:lnTo>
                    <a:pt x="9954" y="3993"/>
                  </a:lnTo>
                  <a:lnTo>
                    <a:pt x="9898" y="3956"/>
                  </a:lnTo>
                  <a:lnTo>
                    <a:pt x="9880" y="3900"/>
                  </a:lnTo>
                  <a:lnTo>
                    <a:pt x="9898" y="3863"/>
                  </a:lnTo>
                  <a:lnTo>
                    <a:pt x="9917" y="3845"/>
                  </a:lnTo>
                  <a:lnTo>
                    <a:pt x="9880" y="3826"/>
                  </a:lnTo>
                  <a:lnTo>
                    <a:pt x="9843" y="3863"/>
                  </a:lnTo>
                  <a:lnTo>
                    <a:pt x="9768" y="3863"/>
                  </a:lnTo>
                  <a:lnTo>
                    <a:pt x="9713" y="3845"/>
                  </a:lnTo>
                  <a:lnTo>
                    <a:pt x="9193" y="3547"/>
                  </a:lnTo>
                  <a:lnTo>
                    <a:pt x="8728" y="3473"/>
                  </a:lnTo>
                  <a:lnTo>
                    <a:pt x="8264" y="3399"/>
                  </a:lnTo>
                  <a:lnTo>
                    <a:pt x="7800" y="3306"/>
                  </a:lnTo>
                  <a:lnTo>
                    <a:pt x="7336" y="3195"/>
                  </a:lnTo>
                  <a:lnTo>
                    <a:pt x="6871" y="3083"/>
                  </a:lnTo>
                  <a:lnTo>
                    <a:pt x="6426" y="2953"/>
                  </a:lnTo>
                  <a:lnTo>
                    <a:pt x="5980" y="2805"/>
                  </a:lnTo>
                  <a:lnTo>
                    <a:pt x="5534" y="2637"/>
                  </a:lnTo>
                  <a:lnTo>
                    <a:pt x="5089" y="2470"/>
                  </a:lnTo>
                  <a:lnTo>
                    <a:pt x="4661" y="2285"/>
                  </a:lnTo>
                  <a:lnTo>
                    <a:pt x="4234" y="2080"/>
                  </a:lnTo>
                  <a:lnTo>
                    <a:pt x="3807" y="1858"/>
                  </a:lnTo>
                  <a:lnTo>
                    <a:pt x="3399" y="1635"/>
                  </a:lnTo>
                  <a:lnTo>
                    <a:pt x="2990" y="1393"/>
                  </a:lnTo>
                  <a:lnTo>
                    <a:pt x="2600" y="1133"/>
                  </a:lnTo>
                  <a:lnTo>
                    <a:pt x="2210" y="855"/>
                  </a:lnTo>
                  <a:lnTo>
                    <a:pt x="1653" y="650"/>
                  </a:lnTo>
                  <a:lnTo>
                    <a:pt x="1096" y="446"/>
                  </a:lnTo>
                  <a:lnTo>
                    <a:pt x="557" y="223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9"/>
            <p:cNvSpPr/>
            <p:nvPr/>
          </p:nvSpPr>
          <p:spPr>
            <a:xfrm>
              <a:off x="7206476" y="1168313"/>
              <a:ext cx="16831" cy="14643"/>
            </a:xfrm>
            <a:custGeom>
              <a:avLst/>
              <a:gdLst/>
              <a:ahLst/>
              <a:cxnLst/>
              <a:rect l="l" t="t" r="r" b="b"/>
              <a:pathLst>
                <a:path w="577" h="502" extrusionOk="0">
                  <a:moveTo>
                    <a:pt x="149" y="1"/>
                  </a:moveTo>
                  <a:lnTo>
                    <a:pt x="94" y="19"/>
                  </a:lnTo>
                  <a:lnTo>
                    <a:pt x="57" y="56"/>
                  </a:lnTo>
                  <a:lnTo>
                    <a:pt x="19" y="131"/>
                  </a:lnTo>
                  <a:lnTo>
                    <a:pt x="1" y="223"/>
                  </a:lnTo>
                  <a:lnTo>
                    <a:pt x="19" y="335"/>
                  </a:lnTo>
                  <a:lnTo>
                    <a:pt x="57" y="390"/>
                  </a:lnTo>
                  <a:lnTo>
                    <a:pt x="112" y="428"/>
                  </a:lnTo>
                  <a:lnTo>
                    <a:pt x="168" y="465"/>
                  </a:lnTo>
                  <a:lnTo>
                    <a:pt x="242" y="483"/>
                  </a:lnTo>
                  <a:lnTo>
                    <a:pt x="391" y="502"/>
                  </a:lnTo>
                  <a:lnTo>
                    <a:pt x="521" y="483"/>
                  </a:lnTo>
                  <a:lnTo>
                    <a:pt x="558" y="465"/>
                  </a:lnTo>
                  <a:lnTo>
                    <a:pt x="577" y="446"/>
                  </a:lnTo>
                  <a:lnTo>
                    <a:pt x="577" y="390"/>
                  </a:lnTo>
                  <a:lnTo>
                    <a:pt x="558" y="335"/>
                  </a:lnTo>
                  <a:lnTo>
                    <a:pt x="539" y="335"/>
                  </a:lnTo>
                  <a:lnTo>
                    <a:pt x="502" y="316"/>
                  </a:lnTo>
                  <a:lnTo>
                    <a:pt x="298" y="316"/>
                  </a:lnTo>
                  <a:lnTo>
                    <a:pt x="242" y="298"/>
                  </a:lnTo>
                  <a:lnTo>
                    <a:pt x="187" y="260"/>
                  </a:lnTo>
                  <a:lnTo>
                    <a:pt x="149" y="205"/>
                  </a:lnTo>
                  <a:lnTo>
                    <a:pt x="149" y="149"/>
                  </a:lnTo>
                  <a:lnTo>
                    <a:pt x="168" y="131"/>
                  </a:lnTo>
                  <a:lnTo>
                    <a:pt x="187" y="112"/>
                  </a:lnTo>
                  <a:lnTo>
                    <a:pt x="224" y="75"/>
                  </a:lnTo>
                  <a:lnTo>
                    <a:pt x="205" y="38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6837585" y="1238346"/>
              <a:ext cx="381398" cy="172307"/>
            </a:xfrm>
            <a:custGeom>
              <a:avLst/>
              <a:gdLst/>
              <a:ahLst/>
              <a:cxnLst/>
              <a:rect l="l" t="t" r="r" b="b"/>
              <a:pathLst>
                <a:path w="13075" h="5907" extrusionOk="0">
                  <a:moveTo>
                    <a:pt x="1375" y="2452"/>
                  </a:moveTo>
                  <a:lnTo>
                    <a:pt x="1393" y="2471"/>
                  </a:lnTo>
                  <a:lnTo>
                    <a:pt x="1430" y="2563"/>
                  </a:lnTo>
                  <a:lnTo>
                    <a:pt x="1486" y="2638"/>
                  </a:lnTo>
                  <a:lnTo>
                    <a:pt x="1560" y="2693"/>
                  </a:lnTo>
                  <a:lnTo>
                    <a:pt x="1635" y="2768"/>
                  </a:lnTo>
                  <a:lnTo>
                    <a:pt x="1709" y="2805"/>
                  </a:lnTo>
                  <a:lnTo>
                    <a:pt x="1802" y="2842"/>
                  </a:lnTo>
                  <a:lnTo>
                    <a:pt x="1895" y="2861"/>
                  </a:lnTo>
                  <a:lnTo>
                    <a:pt x="1987" y="2861"/>
                  </a:lnTo>
                  <a:lnTo>
                    <a:pt x="2025" y="2879"/>
                  </a:lnTo>
                  <a:lnTo>
                    <a:pt x="2043" y="2898"/>
                  </a:lnTo>
                  <a:lnTo>
                    <a:pt x="2062" y="2935"/>
                  </a:lnTo>
                  <a:lnTo>
                    <a:pt x="2043" y="2991"/>
                  </a:lnTo>
                  <a:lnTo>
                    <a:pt x="2025" y="3009"/>
                  </a:lnTo>
                  <a:lnTo>
                    <a:pt x="1876" y="3009"/>
                  </a:lnTo>
                  <a:lnTo>
                    <a:pt x="1765" y="2972"/>
                  </a:lnTo>
                  <a:lnTo>
                    <a:pt x="1672" y="2935"/>
                  </a:lnTo>
                  <a:lnTo>
                    <a:pt x="1579" y="2861"/>
                  </a:lnTo>
                  <a:lnTo>
                    <a:pt x="1486" y="2786"/>
                  </a:lnTo>
                  <a:lnTo>
                    <a:pt x="1412" y="2712"/>
                  </a:lnTo>
                  <a:lnTo>
                    <a:pt x="1356" y="2601"/>
                  </a:lnTo>
                  <a:lnTo>
                    <a:pt x="1319" y="2489"/>
                  </a:lnTo>
                  <a:lnTo>
                    <a:pt x="1319" y="2471"/>
                  </a:lnTo>
                  <a:lnTo>
                    <a:pt x="1337" y="2452"/>
                  </a:lnTo>
                  <a:close/>
                  <a:moveTo>
                    <a:pt x="873" y="2396"/>
                  </a:moveTo>
                  <a:lnTo>
                    <a:pt x="910" y="2415"/>
                  </a:lnTo>
                  <a:lnTo>
                    <a:pt x="1115" y="2656"/>
                  </a:lnTo>
                  <a:lnTo>
                    <a:pt x="1226" y="2786"/>
                  </a:lnTo>
                  <a:lnTo>
                    <a:pt x="1337" y="2898"/>
                  </a:lnTo>
                  <a:lnTo>
                    <a:pt x="1467" y="2991"/>
                  </a:lnTo>
                  <a:lnTo>
                    <a:pt x="1616" y="3083"/>
                  </a:lnTo>
                  <a:lnTo>
                    <a:pt x="1895" y="3232"/>
                  </a:lnTo>
                  <a:lnTo>
                    <a:pt x="1913" y="3269"/>
                  </a:lnTo>
                  <a:lnTo>
                    <a:pt x="1913" y="3306"/>
                  </a:lnTo>
                  <a:lnTo>
                    <a:pt x="1895" y="3343"/>
                  </a:lnTo>
                  <a:lnTo>
                    <a:pt x="1839" y="3343"/>
                  </a:lnTo>
                  <a:lnTo>
                    <a:pt x="1690" y="3288"/>
                  </a:lnTo>
                  <a:lnTo>
                    <a:pt x="1523" y="3213"/>
                  </a:lnTo>
                  <a:lnTo>
                    <a:pt x="1393" y="3121"/>
                  </a:lnTo>
                  <a:lnTo>
                    <a:pt x="1245" y="3009"/>
                  </a:lnTo>
                  <a:lnTo>
                    <a:pt x="1133" y="2879"/>
                  </a:lnTo>
                  <a:lnTo>
                    <a:pt x="1022" y="2749"/>
                  </a:lnTo>
                  <a:lnTo>
                    <a:pt x="910" y="2601"/>
                  </a:lnTo>
                  <a:lnTo>
                    <a:pt x="836" y="2452"/>
                  </a:lnTo>
                  <a:lnTo>
                    <a:pt x="836" y="2415"/>
                  </a:lnTo>
                  <a:lnTo>
                    <a:pt x="855" y="2396"/>
                  </a:lnTo>
                  <a:close/>
                  <a:moveTo>
                    <a:pt x="0" y="1"/>
                  </a:moveTo>
                  <a:lnTo>
                    <a:pt x="56" y="502"/>
                  </a:lnTo>
                  <a:lnTo>
                    <a:pt x="112" y="985"/>
                  </a:lnTo>
                  <a:lnTo>
                    <a:pt x="223" y="1449"/>
                  </a:lnTo>
                  <a:lnTo>
                    <a:pt x="279" y="1672"/>
                  </a:lnTo>
                  <a:lnTo>
                    <a:pt x="372" y="1895"/>
                  </a:lnTo>
                  <a:lnTo>
                    <a:pt x="446" y="2118"/>
                  </a:lnTo>
                  <a:lnTo>
                    <a:pt x="558" y="2322"/>
                  </a:lnTo>
                  <a:lnTo>
                    <a:pt x="669" y="2526"/>
                  </a:lnTo>
                  <a:lnTo>
                    <a:pt x="817" y="2731"/>
                  </a:lnTo>
                  <a:lnTo>
                    <a:pt x="966" y="2898"/>
                  </a:lnTo>
                  <a:lnTo>
                    <a:pt x="1133" y="3083"/>
                  </a:lnTo>
                  <a:lnTo>
                    <a:pt x="1319" y="3251"/>
                  </a:lnTo>
                  <a:lnTo>
                    <a:pt x="1523" y="3399"/>
                  </a:lnTo>
                  <a:lnTo>
                    <a:pt x="1969" y="3678"/>
                  </a:lnTo>
                  <a:lnTo>
                    <a:pt x="2415" y="3956"/>
                  </a:lnTo>
                  <a:lnTo>
                    <a:pt x="2879" y="4198"/>
                  </a:lnTo>
                  <a:lnTo>
                    <a:pt x="3343" y="4439"/>
                  </a:lnTo>
                  <a:lnTo>
                    <a:pt x="3826" y="4662"/>
                  </a:lnTo>
                  <a:lnTo>
                    <a:pt x="4309" y="4848"/>
                  </a:lnTo>
                  <a:lnTo>
                    <a:pt x="4810" y="5033"/>
                  </a:lnTo>
                  <a:lnTo>
                    <a:pt x="5293" y="5219"/>
                  </a:lnTo>
                  <a:lnTo>
                    <a:pt x="5739" y="5349"/>
                  </a:lnTo>
                  <a:lnTo>
                    <a:pt x="6259" y="5479"/>
                  </a:lnTo>
                  <a:lnTo>
                    <a:pt x="6834" y="5609"/>
                  </a:lnTo>
                  <a:lnTo>
                    <a:pt x="7466" y="5720"/>
                  </a:lnTo>
                  <a:lnTo>
                    <a:pt x="8097" y="5813"/>
                  </a:lnTo>
                  <a:lnTo>
                    <a:pt x="8766" y="5869"/>
                  </a:lnTo>
                  <a:lnTo>
                    <a:pt x="9416" y="5906"/>
                  </a:lnTo>
                  <a:lnTo>
                    <a:pt x="9750" y="5888"/>
                  </a:lnTo>
                  <a:lnTo>
                    <a:pt x="10066" y="5869"/>
                  </a:lnTo>
                  <a:lnTo>
                    <a:pt x="10381" y="5850"/>
                  </a:lnTo>
                  <a:lnTo>
                    <a:pt x="10697" y="5813"/>
                  </a:lnTo>
                  <a:lnTo>
                    <a:pt x="10976" y="5739"/>
                  </a:lnTo>
                  <a:lnTo>
                    <a:pt x="11273" y="5665"/>
                  </a:lnTo>
                  <a:lnTo>
                    <a:pt x="11533" y="5572"/>
                  </a:lnTo>
                  <a:lnTo>
                    <a:pt x="11793" y="5479"/>
                  </a:lnTo>
                  <a:lnTo>
                    <a:pt x="12016" y="5349"/>
                  </a:lnTo>
                  <a:lnTo>
                    <a:pt x="12238" y="5200"/>
                  </a:lnTo>
                  <a:lnTo>
                    <a:pt x="12424" y="5033"/>
                  </a:lnTo>
                  <a:lnTo>
                    <a:pt x="12610" y="4848"/>
                  </a:lnTo>
                  <a:lnTo>
                    <a:pt x="12758" y="4625"/>
                  </a:lnTo>
                  <a:lnTo>
                    <a:pt x="12870" y="4402"/>
                  </a:lnTo>
                  <a:lnTo>
                    <a:pt x="12963" y="4142"/>
                  </a:lnTo>
                  <a:lnTo>
                    <a:pt x="13037" y="3863"/>
                  </a:lnTo>
                  <a:lnTo>
                    <a:pt x="13074" y="3548"/>
                  </a:lnTo>
                  <a:lnTo>
                    <a:pt x="13074" y="3213"/>
                  </a:lnTo>
                  <a:lnTo>
                    <a:pt x="12981" y="3381"/>
                  </a:lnTo>
                  <a:lnTo>
                    <a:pt x="12888" y="3529"/>
                  </a:lnTo>
                  <a:lnTo>
                    <a:pt x="12758" y="3678"/>
                  </a:lnTo>
                  <a:lnTo>
                    <a:pt x="12628" y="3826"/>
                  </a:lnTo>
                  <a:lnTo>
                    <a:pt x="12480" y="3956"/>
                  </a:lnTo>
                  <a:lnTo>
                    <a:pt x="12331" y="4068"/>
                  </a:lnTo>
                  <a:lnTo>
                    <a:pt x="12164" y="4179"/>
                  </a:lnTo>
                  <a:lnTo>
                    <a:pt x="11978" y="4272"/>
                  </a:lnTo>
                  <a:lnTo>
                    <a:pt x="11793" y="4365"/>
                  </a:lnTo>
                  <a:lnTo>
                    <a:pt x="11607" y="4458"/>
                  </a:lnTo>
                  <a:lnTo>
                    <a:pt x="11198" y="4588"/>
                  </a:lnTo>
                  <a:lnTo>
                    <a:pt x="10790" y="4680"/>
                  </a:lnTo>
                  <a:lnTo>
                    <a:pt x="10381" y="4755"/>
                  </a:lnTo>
                  <a:lnTo>
                    <a:pt x="9936" y="4792"/>
                  </a:lnTo>
                  <a:lnTo>
                    <a:pt x="9490" y="4810"/>
                  </a:lnTo>
                  <a:lnTo>
                    <a:pt x="9026" y="4829"/>
                  </a:lnTo>
                  <a:lnTo>
                    <a:pt x="8580" y="4810"/>
                  </a:lnTo>
                  <a:lnTo>
                    <a:pt x="8116" y="4773"/>
                  </a:lnTo>
                  <a:lnTo>
                    <a:pt x="7670" y="4718"/>
                  </a:lnTo>
                  <a:lnTo>
                    <a:pt x="7224" y="4662"/>
                  </a:lnTo>
                  <a:lnTo>
                    <a:pt x="6760" y="4569"/>
                  </a:lnTo>
                  <a:lnTo>
                    <a:pt x="6314" y="4476"/>
                  </a:lnTo>
                  <a:lnTo>
                    <a:pt x="5887" y="4346"/>
                  </a:lnTo>
                  <a:lnTo>
                    <a:pt x="5442" y="4216"/>
                  </a:lnTo>
                  <a:lnTo>
                    <a:pt x="5014" y="4068"/>
                  </a:lnTo>
                  <a:lnTo>
                    <a:pt x="4587" y="3900"/>
                  </a:lnTo>
                  <a:lnTo>
                    <a:pt x="4179" y="3715"/>
                  </a:lnTo>
                  <a:lnTo>
                    <a:pt x="3770" y="3511"/>
                  </a:lnTo>
                  <a:lnTo>
                    <a:pt x="3362" y="3306"/>
                  </a:lnTo>
                  <a:lnTo>
                    <a:pt x="2916" y="3028"/>
                  </a:lnTo>
                  <a:lnTo>
                    <a:pt x="2433" y="2712"/>
                  </a:lnTo>
                  <a:lnTo>
                    <a:pt x="1932" y="2341"/>
                  </a:lnTo>
                  <a:lnTo>
                    <a:pt x="1449" y="1951"/>
                  </a:lnTo>
                  <a:lnTo>
                    <a:pt x="1226" y="1728"/>
                  </a:lnTo>
                  <a:lnTo>
                    <a:pt x="1003" y="1505"/>
                  </a:lnTo>
                  <a:lnTo>
                    <a:pt x="799" y="1282"/>
                  </a:lnTo>
                  <a:lnTo>
                    <a:pt x="595" y="1041"/>
                  </a:lnTo>
                  <a:lnTo>
                    <a:pt x="428" y="781"/>
                  </a:lnTo>
                  <a:lnTo>
                    <a:pt x="260" y="539"/>
                  </a:lnTo>
                  <a:lnTo>
                    <a:pt x="130" y="2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AA4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7160970" y="1463164"/>
              <a:ext cx="46643" cy="42267"/>
            </a:xfrm>
            <a:custGeom>
              <a:avLst/>
              <a:gdLst/>
              <a:ahLst/>
              <a:cxnLst/>
              <a:rect l="l" t="t" r="r" b="b"/>
              <a:pathLst>
                <a:path w="1599" h="1449" extrusionOk="0">
                  <a:moveTo>
                    <a:pt x="1542" y="0"/>
                  </a:moveTo>
                  <a:lnTo>
                    <a:pt x="1171" y="298"/>
                  </a:lnTo>
                  <a:lnTo>
                    <a:pt x="800" y="576"/>
                  </a:lnTo>
                  <a:lnTo>
                    <a:pt x="391" y="836"/>
                  </a:lnTo>
                  <a:lnTo>
                    <a:pt x="1" y="1078"/>
                  </a:lnTo>
                  <a:lnTo>
                    <a:pt x="20" y="1263"/>
                  </a:lnTo>
                  <a:lnTo>
                    <a:pt x="38" y="1449"/>
                  </a:lnTo>
                  <a:lnTo>
                    <a:pt x="410" y="1170"/>
                  </a:lnTo>
                  <a:lnTo>
                    <a:pt x="800" y="873"/>
                  </a:lnTo>
                  <a:lnTo>
                    <a:pt x="1598" y="316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7114385" y="1393825"/>
              <a:ext cx="105129" cy="48247"/>
            </a:xfrm>
            <a:custGeom>
              <a:avLst/>
              <a:gdLst/>
              <a:ahLst/>
              <a:cxnLst/>
              <a:rect l="l" t="t" r="r" b="b"/>
              <a:pathLst>
                <a:path w="3604" h="1654" extrusionOk="0">
                  <a:moveTo>
                    <a:pt x="3102" y="0"/>
                  </a:moveTo>
                  <a:lnTo>
                    <a:pt x="2824" y="186"/>
                  </a:lnTo>
                  <a:lnTo>
                    <a:pt x="2527" y="353"/>
                  </a:lnTo>
                  <a:lnTo>
                    <a:pt x="2211" y="483"/>
                  </a:lnTo>
                  <a:lnTo>
                    <a:pt x="1858" y="595"/>
                  </a:lnTo>
                  <a:lnTo>
                    <a:pt x="1487" y="688"/>
                  </a:lnTo>
                  <a:lnTo>
                    <a:pt x="1097" y="762"/>
                  </a:lnTo>
                  <a:lnTo>
                    <a:pt x="707" y="799"/>
                  </a:lnTo>
                  <a:lnTo>
                    <a:pt x="317" y="836"/>
                  </a:lnTo>
                  <a:lnTo>
                    <a:pt x="317" y="910"/>
                  </a:lnTo>
                  <a:lnTo>
                    <a:pt x="298" y="1003"/>
                  </a:lnTo>
                  <a:lnTo>
                    <a:pt x="279" y="1078"/>
                  </a:lnTo>
                  <a:lnTo>
                    <a:pt x="242" y="1152"/>
                  </a:lnTo>
                  <a:lnTo>
                    <a:pt x="187" y="1208"/>
                  </a:lnTo>
                  <a:lnTo>
                    <a:pt x="131" y="1282"/>
                  </a:lnTo>
                  <a:lnTo>
                    <a:pt x="57" y="1338"/>
                  </a:lnTo>
                  <a:lnTo>
                    <a:pt x="1" y="1375"/>
                  </a:lnTo>
                  <a:lnTo>
                    <a:pt x="38" y="1449"/>
                  </a:lnTo>
                  <a:lnTo>
                    <a:pt x="94" y="1505"/>
                  </a:lnTo>
                  <a:lnTo>
                    <a:pt x="149" y="1560"/>
                  </a:lnTo>
                  <a:lnTo>
                    <a:pt x="224" y="1597"/>
                  </a:lnTo>
                  <a:lnTo>
                    <a:pt x="298" y="1616"/>
                  </a:lnTo>
                  <a:lnTo>
                    <a:pt x="372" y="1635"/>
                  </a:lnTo>
                  <a:lnTo>
                    <a:pt x="447" y="1653"/>
                  </a:lnTo>
                  <a:lnTo>
                    <a:pt x="539" y="1635"/>
                  </a:lnTo>
                  <a:lnTo>
                    <a:pt x="558" y="1635"/>
                  </a:lnTo>
                  <a:lnTo>
                    <a:pt x="558" y="1616"/>
                  </a:lnTo>
                  <a:lnTo>
                    <a:pt x="577" y="1579"/>
                  </a:lnTo>
                  <a:lnTo>
                    <a:pt x="614" y="1560"/>
                  </a:lnTo>
                  <a:lnTo>
                    <a:pt x="669" y="1579"/>
                  </a:lnTo>
                  <a:lnTo>
                    <a:pt x="707" y="1597"/>
                  </a:lnTo>
                  <a:lnTo>
                    <a:pt x="818" y="1523"/>
                  </a:lnTo>
                  <a:lnTo>
                    <a:pt x="911" y="1449"/>
                  </a:lnTo>
                  <a:lnTo>
                    <a:pt x="1115" y="1263"/>
                  </a:lnTo>
                  <a:lnTo>
                    <a:pt x="1078" y="1189"/>
                  </a:lnTo>
                  <a:lnTo>
                    <a:pt x="1078" y="1170"/>
                  </a:lnTo>
                  <a:lnTo>
                    <a:pt x="1097" y="1133"/>
                  </a:lnTo>
                  <a:lnTo>
                    <a:pt x="1134" y="1096"/>
                  </a:lnTo>
                  <a:lnTo>
                    <a:pt x="1227" y="1096"/>
                  </a:lnTo>
                  <a:lnTo>
                    <a:pt x="1245" y="1133"/>
                  </a:lnTo>
                  <a:lnTo>
                    <a:pt x="1301" y="1245"/>
                  </a:lnTo>
                  <a:lnTo>
                    <a:pt x="1319" y="1263"/>
                  </a:lnTo>
                  <a:lnTo>
                    <a:pt x="1394" y="1356"/>
                  </a:lnTo>
                  <a:lnTo>
                    <a:pt x="1505" y="1430"/>
                  </a:lnTo>
                  <a:lnTo>
                    <a:pt x="1617" y="1467"/>
                  </a:lnTo>
                  <a:lnTo>
                    <a:pt x="1728" y="1486"/>
                  </a:lnTo>
                  <a:lnTo>
                    <a:pt x="1858" y="1505"/>
                  </a:lnTo>
                  <a:lnTo>
                    <a:pt x="1988" y="1486"/>
                  </a:lnTo>
                  <a:lnTo>
                    <a:pt x="2099" y="1449"/>
                  </a:lnTo>
                  <a:lnTo>
                    <a:pt x="2229" y="1412"/>
                  </a:lnTo>
                  <a:lnTo>
                    <a:pt x="2341" y="1356"/>
                  </a:lnTo>
                  <a:lnTo>
                    <a:pt x="2452" y="1282"/>
                  </a:lnTo>
                  <a:lnTo>
                    <a:pt x="2545" y="1189"/>
                  </a:lnTo>
                  <a:lnTo>
                    <a:pt x="2638" y="1096"/>
                  </a:lnTo>
                  <a:lnTo>
                    <a:pt x="2694" y="1003"/>
                  </a:lnTo>
                  <a:lnTo>
                    <a:pt x="2731" y="892"/>
                  </a:lnTo>
                  <a:lnTo>
                    <a:pt x="2768" y="762"/>
                  </a:lnTo>
                  <a:lnTo>
                    <a:pt x="2749" y="632"/>
                  </a:lnTo>
                  <a:lnTo>
                    <a:pt x="2768" y="576"/>
                  </a:lnTo>
                  <a:lnTo>
                    <a:pt x="2805" y="539"/>
                  </a:lnTo>
                  <a:lnTo>
                    <a:pt x="2861" y="520"/>
                  </a:lnTo>
                  <a:lnTo>
                    <a:pt x="2879" y="520"/>
                  </a:lnTo>
                  <a:lnTo>
                    <a:pt x="2916" y="539"/>
                  </a:lnTo>
                  <a:lnTo>
                    <a:pt x="2991" y="650"/>
                  </a:lnTo>
                  <a:lnTo>
                    <a:pt x="3084" y="669"/>
                  </a:lnTo>
                  <a:lnTo>
                    <a:pt x="3176" y="650"/>
                  </a:lnTo>
                  <a:lnTo>
                    <a:pt x="3269" y="632"/>
                  </a:lnTo>
                  <a:lnTo>
                    <a:pt x="3362" y="595"/>
                  </a:lnTo>
                  <a:lnTo>
                    <a:pt x="3436" y="558"/>
                  </a:lnTo>
                  <a:lnTo>
                    <a:pt x="3492" y="483"/>
                  </a:lnTo>
                  <a:lnTo>
                    <a:pt x="3566" y="428"/>
                  </a:lnTo>
                  <a:lnTo>
                    <a:pt x="3604" y="335"/>
                  </a:lnTo>
                  <a:lnTo>
                    <a:pt x="3455" y="316"/>
                  </a:lnTo>
                  <a:lnTo>
                    <a:pt x="3306" y="242"/>
                  </a:lnTo>
                  <a:lnTo>
                    <a:pt x="3195" y="130"/>
                  </a:lnTo>
                  <a:lnTo>
                    <a:pt x="3102" y="0"/>
                  </a:lnTo>
                  <a:close/>
                </a:path>
              </a:pathLst>
            </a:custGeom>
            <a:solidFill>
              <a:srgbClr val="8DB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6909636" y="1420370"/>
              <a:ext cx="287120" cy="69891"/>
            </a:xfrm>
            <a:custGeom>
              <a:avLst/>
              <a:gdLst/>
              <a:ahLst/>
              <a:cxnLst/>
              <a:rect l="l" t="t" r="r" b="b"/>
              <a:pathLst>
                <a:path w="9843" h="2396" extrusionOk="0">
                  <a:moveTo>
                    <a:pt x="892" y="0"/>
                  </a:moveTo>
                  <a:lnTo>
                    <a:pt x="855" y="56"/>
                  </a:lnTo>
                  <a:lnTo>
                    <a:pt x="799" y="130"/>
                  </a:lnTo>
                  <a:lnTo>
                    <a:pt x="725" y="168"/>
                  </a:lnTo>
                  <a:lnTo>
                    <a:pt x="650" y="205"/>
                  </a:lnTo>
                  <a:lnTo>
                    <a:pt x="483" y="260"/>
                  </a:lnTo>
                  <a:lnTo>
                    <a:pt x="316" y="279"/>
                  </a:lnTo>
                  <a:lnTo>
                    <a:pt x="167" y="260"/>
                  </a:lnTo>
                  <a:lnTo>
                    <a:pt x="0" y="205"/>
                  </a:lnTo>
                  <a:lnTo>
                    <a:pt x="0" y="223"/>
                  </a:lnTo>
                  <a:lnTo>
                    <a:pt x="446" y="372"/>
                  </a:lnTo>
                  <a:lnTo>
                    <a:pt x="910" y="520"/>
                  </a:lnTo>
                  <a:lnTo>
                    <a:pt x="1839" y="799"/>
                  </a:lnTo>
                  <a:lnTo>
                    <a:pt x="2767" y="1040"/>
                  </a:lnTo>
                  <a:lnTo>
                    <a:pt x="3714" y="1245"/>
                  </a:lnTo>
                  <a:lnTo>
                    <a:pt x="4661" y="1449"/>
                  </a:lnTo>
                  <a:lnTo>
                    <a:pt x="6537" y="1857"/>
                  </a:lnTo>
                  <a:lnTo>
                    <a:pt x="7484" y="2062"/>
                  </a:lnTo>
                  <a:lnTo>
                    <a:pt x="8413" y="2303"/>
                  </a:lnTo>
                  <a:lnTo>
                    <a:pt x="8468" y="2340"/>
                  </a:lnTo>
                  <a:lnTo>
                    <a:pt x="8506" y="2396"/>
                  </a:lnTo>
                  <a:lnTo>
                    <a:pt x="9174" y="1876"/>
                  </a:lnTo>
                  <a:lnTo>
                    <a:pt x="9843" y="1356"/>
                  </a:lnTo>
                  <a:lnTo>
                    <a:pt x="9657" y="1245"/>
                  </a:lnTo>
                  <a:lnTo>
                    <a:pt x="9508" y="1115"/>
                  </a:lnTo>
                  <a:lnTo>
                    <a:pt x="9360" y="947"/>
                  </a:lnTo>
                  <a:lnTo>
                    <a:pt x="9267" y="762"/>
                  </a:lnTo>
                  <a:lnTo>
                    <a:pt x="9118" y="817"/>
                  </a:lnTo>
                  <a:lnTo>
                    <a:pt x="8988" y="836"/>
                  </a:lnTo>
                  <a:lnTo>
                    <a:pt x="8840" y="836"/>
                  </a:lnTo>
                  <a:lnTo>
                    <a:pt x="8710" y="817"/>
                  </a:lnTo>
                  <a:lnTo>
                    <a:pt x="8580" y="799"/>
                  </a:lnTo>
                  <a:lnTo>
                    <a:pt x="8450" y="743"/>
                  </a:lnTo>
                  <a:lnTo>
                    <a:pt x="8338" y="669"/>
                  </a:lnTo>
                  <a:lnTo>
                    <a:pt x="8246" y="576"/>
                  </a:lnTo>
                  <a:lnTo>
                    <a:pt x="8153" y="669"/>
                  </a:lnTo>
                  <a:lnTo>
                    <a:pt x="8041" y="762"/>
                  </a:lnTo>
                  <a:lnTo>
                    <a:pt x="7911" y="855"/>
                  </a:lnTo>
                  <a:lnTo>
                    <a:pt x="7800" y="910"/>
                  </a:lnTo>
                  <a:lnTo>
                    <a:pt x="7800" y="1003"/>
                  </a:lnTo>
                  <a:lnTo>
                    <a:pt x="7781" y="1077"/>
                  </a:lnTo>
                  <a:lnTo>
                    <a:pt x="7763" y="1152"/>
                  </a:lnTo>
                  <a:lnTo>
                    <a:pt x="7726" y="1226"/>
                  </a:lnTo>
                  <a:lnTo>
                    <a:pt x="7670" y="1300"/>
                  </a:lnTo>
                  <a:lnTo>
                    <a:pt x="7614" y="1356"/>
                  </a:lnTo>
                  <a:lnTo>
                    <a:pt x="7484" y="1467"/>
                  </a:lnTo>
                  <a:lnTo>
                    <a:pt x="7298" y="1542"/>
                  </a:lnTo>
                  <a:lnTo>
                    <a:pt x="7113" y="1616"/>
                  </a:lnTo>
                  <a:lnTo>
                    <a:pt x="6909" y="1653"/>
                  </a:lnTo>
                  <a:lnTo>
                    <a:pt x="6463" y="1653"/>
                  </a:lnTo>
                  <a:lnTo>
                    <a:pt x="6259" y="1616"/>
                  </a:lnTo>
                  <a:lnTo>
                    <a:pt x="6054" y="1542"/>
                  </a:lnTo>
                  <a:lnTo>
                    <a:pt x="5869" y="1449"/>
                  </a:lnTo>
                  <a:lnTo>
                    <a:pt x="5701" y="1337"/>
                  </a:lnTo>
                  <a:lnTo>
                    <a:pt x="5627" y="1263"/>
                  </a:lnTo>
                  <a:lnTo>
                    <a:pt x="5571" y="1189"/>
                  </a:lnTo>
                  <a:lnTo>
                    <a:pt x="5516" y="1115"/>
                  </a:lnTo>
                  <a:lnTo>
                    <a:pt x="5479" y="1022"/>
                  </a:lnTo>
                  <a:lnTo>
                    <a:pt x="5441" y="929"/>
                  </a:lnTo>
                  <a:lnTo>
                    <a:pt x="5423" y="817"/>
                  </a:lnTo>
                  <a:lnTo>
                    <a:pt x="5274" y="910"/>
                  </a:lnTo>
                  <a:lnTo>
                    <a:pt x="5089" y="985"/>
                  </a:lnTo>
                  <a:lnTo>
                    <a:pt x="4921" y="1022"/>
                  </a:lnTo>
                  <a:lnTo>
                    <a:pt x="4736" y="1003"/>
                  </a:lnTo>
                  <a:lnTo>
                    <a:pt x="4606" y="985"/>
                  </a:lnTo>
                  <a:lnTo>
                    <a:pt x="4494" y="947"/>
                  </a:lnTo>
                  <a:lnTo>
                    <a:pt x="4401" y="873"/>
                  </a:lnTo>
                  <a:lnTo>
                    <a:pt x="4309" y="799"/>
                  </a:lnTo>
                  <a:lnTo>
                    <a:pt x="4234" y="706"/>
                  </a:lnTo>
                  <a:lnTo>
                    <a:pt x="4179" y="613"/>
                  </a:lnTo>
                  <a:lnTo>
                    <a:pt x="4123" y="502"/>
                  </a:lnTo>
                  <a:lnTo>
                    <a:pt x="4104" y="390"/>
                  </a:lnTo>
                  <a:lnTo>
                    <a:pt x="3919" y="520"/>
                  </a:lnTo>
                  <a:lnTo>
                    <a:pt x="3714" y="632"/>
                  </a:lnTo>
                  <a:lnTo>
                    <a:pt x="3473" y="725"/>
                  </a:lnTo>
                  <a:lnTo>
                    <a:pt x="3250" y="780"/>
                  </a:lnTo>
                  <a:lnTo>
                    <a:pt x="3009" y="799"/>
                  </a:lnTo>
                  <a:lnTo>
                    <a:pt x="2767" y="780"/>
                  </a:lnTo>
                  <a:lnTo>
                    <a:pt x="2544" y="743"/>
                  </a:lnTo>
                  <a:lnTo>
                    <a:pt x="2433" y="706"/>
                  </a:lnTo>
                  <a:lnTo>
                    <a:pt x="2322" y="650"/>
                  </a:lnTo>
                  <a:lnTo>
                    <a:pt x="2154" y="539"/>
                  </a:lnTo>
                  <a:lnTo>
                    <a:pt x="2006" y="390"/>
                  </a:lnTo>
                  <a:lnTo>
                    <a:pt x="1894" y="223"/>
                  </a:lnTo>
                  <a:lnTo>
                    <a:pt x="1802" y="38"/>
                  </a:lnTo>
                  <a:lnTo>
                    <a:pt x="1709" y="112"/>
                  </a:lnTo>
                  <a:lnTo>
                    <a:pt x="1597" y="149"/>
                  </a:lnTo>
                  <a:lnTo>
                    <a:pt x="1467" y="168"/>
                  </a:lnTo>
                  <a:lnTo>
                    <a:pt x="1356" y="168"/>
                  </a:lnTo>
                  <a:lnTo>
                    <a:pt x="1226" y="149"/>
                  </a:lnTo>
                  <a:lnTo>
                    <a:pt x="1115" y="112"/>
                  </a:lnTo>
                  <a:lnTo>
                    <a:pt x="1003" y="75"/>
                  </a:lnTo>
                  <a:lnTo>
                    <a:pt x="8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7153415" y="1084360"/>
              <a:ext cx="16277" cy="16277"/>
            </a:xfrm>
            <a:custGeom>
              <a:avLst/>
              <a:gdLst/>
              <a:ahLst/>
              <a:cxnLst/>
              <a:rect l="l" t="t" r="r" b="b"/>
              <a:pathLst>
                <a:path w="558" h="558" extrusionOk="0">
                  <a:moveTo>
                    <a:pt x="111" y="0"/>
                  </a:moveTo>
                  <a:lnTo>
                    <a:pt x="93" y="19"/>
                  </a:lnTo>
                  <a:lnTo>
                    <a:pt x="74" y="19"/>
                  </a:lnTo>
                  <a:lnTo>
                    <a:pt x="19" y="130"/>
                  </a:lnTo>
                  <a:lnTo>
                    <a:pt x="0" y="241"/>
                  </a:lnTo>
                  <a:lnTo>
                    <a:pt x="19" y="353"/>
                  </a:lnTo>
                  <a:lnTo>
                    <a:pt x="56" y="409"/>
                  </a:lnTo>
                  <a:lnTo>
                    <a:pt x="93" y="446"/>
                  </a:lnTo>
                  <a:lnTo>
                    <a:pt x="130" y="483"/>
                  </a:lnTo>
                  <a:lnTo>
                    <a:pt x="186" y="520"/>
                  </a:lnTo>
                  <a:lnTo>
                    <a:pt x="241" y="539"/>
                  </a:lnTo>
                  <a:lnTo>
                    <a:pt x="297" y="557"/>
                  </a:lnTo>
                  <a:lnTo>
                    <a:pt x="371" y="539"/>
                  </a:lnTo>
                  <a:lnTo>
                    <a:pt x="427" y="539"/>
                  </a:lnTo>
                  <a:lnTo>
                    <a:pt x="483" y="501"/>
                  </a:lnTo>
                  <a:lnTo>
                    <a:pt x="520" y="464"/>
                  </a:lnTo>
                  <a:lnTo>
                    <a:pt x="539" y="427"/>
                  </a:lnTo>
                  <a:lnTo>
                    <a:pt x="557" y="409"/>
                  </a:lnTo>
                  <a:lnTo>
                    <a:pt x="539" y="353"/>
                  </a:lnTo>
                  <a:lnTo>
                    <a:pt x="483" y="316"/>
                  </a:lnTo>
                  <a:lnTo>
                    <a:pt x="446" y="316"/>
                  </a:lnTo>
                  <a:lnTo>
                    <a:pt x="427" y="334"/>
                  </a:lnTo>
                  <a:lnTo>
                    <a:pt x="353" y="334"/>
                  </a:lnTo>
                  <a:lnTo>
                    <a:pt x="297" y="353"/>
                  </a:lnTo>
                  <a:lnTo>
                    <a:pt x="260" y="334"/>
                  </a:lnTo>
                  <a:lnTo>
                    <a:pt x="204" y="316"/>
                  </a:lnTo>
                  <a:lnTo>
                    <a:pt x="167" y="279"/>
                  </a:lnTo>
                  <a:lnTo>
                    <a:pt x="149" y="223"/>
                  </a:lnTo>
                  <a:lnTo>
                    <a:pt x="149" y="167"/>
                  </a:lnTo>
                  <a:lnTo>
                    <a:pt x="186" y="111"/>
                  </a:lnTo>
                  <a:lnTo>
                    <a:pt x="186" y="56"/>
                  </a:lnTo>
                  <a:lnTo>
                    <a:pt x="167" y="19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6798029" y="1394904"/>
              <a:ext cx="367309" cy="147921"/>
            </a:xfrm>
            <a:custGeom>
              <a:avLst/>
              <a:gdLst/>
              <a:ahLst/>
              <a:cxnLst/>
              <a:rect l="l" t="t" r="r" b="b"/>
              <a:pathLst>
                <a:path w="12592" h="5071" extrusionOk="0">
                  <a:moveTo>
                    <a:pt x="9880" y="3826"/>
                  </a:moveTo>
                  <a:lnTo>
                    <a:pt x="10270" y="4123"/>
                  </a:lnTo>
                  <a:lnTo>
                    <a:pt x="10456" y="4253"/>
                  </a:lnTo>
                  <a:lnTo>
                    <a:pt x="10549" y="4309"/>
                  </a:lnTo>
                  <a:lnTo>
                    <a:pt x="10623" y="4383"/>
                  </a:lnTo>
                  <a:lnTo>
                    <a:pt x="10642" y="4420"/>
                  </a:lnTo>
                  <a:lnTo>
                    <a:pt x="10642" y="4439"/>
                  </a:lnTo>
                  <a:lnTo>
                    <a:pt x="10623" y="4495"/>
                  </a:lnTo>
                  <a:lnTo>
                    <a:pt x="10586" y="4532"/>
                  </a:lnTo>
                  <a:lnTo>
                    <a:pt x="10549" y="4532"/>
                  </a:lnTo>
                  <a:lnTo>
                    <a:pt x="10530" y="4513"/>
                  </a:lnTo>
                  <a:lnTo>
                    <a:pt x="10437" y="4457"/>
                  </a:lnTo>
                  <a:lnTo>
                    <a:pt x="10345" y="4383"/>
                  </a:lnTo>
                  <a:lnTo>
                    <a:pt x="10177" y="4235"/>
                  </a:lnTo>
                  <a:lnTo>
                    <a:pt x="10010" y="4068"/>
                  </a:lnTo>
                  <a:lnTo>
                    <a:pt x="9825" y="3900"/>
                  </a:lnTo>
                  <a:lnTo>
                    <a:pt x="9806" y="3882"/>
                  </a:lnTo>
                  <a:lnTo>
                    <a:pt x="9825" y="3845"/>
                  </a:lnTo>
                  <a:lnTo>
                    <a:pt x="9843" y="3826"/>
                  </a:lnTo>
                  <a:close/>
                  <a:moveTo>
                    <a:pt x="10400" y="3919"/>
                  </a:moveTo>
                  <a:lnTo>
                    <a:pt x="10716" y="4142"/>
                  </a:lnTo>
                  <a:lnTo>
                    <a:pt x="10883" y="4272"/>
                  </a:lnTo>
                  <a:lnTo>
                    <a:pt x="11032" y="4402"/>
                  </a:lnTo>
                  <a:lnTo>
                    <a:pt x="11050" y="4439"/>
                  </a:lnTo>
                  <a:lnTo>
                    <a:pt x="11050" y="4457"/>
                  </a:lnTo>
                  <a:lnTo>
                    <a:pt x="11032" y="4532"/>
                  </a:lnTo>
                  <a:lnTo>
                    <a:pt x="10976" y="4569"/>
                  </a:lnTo>
                  <a:lnTo>
                    <a:pt x="10939" y="4569"/>
                  </a:lnTo>
                  <a:lnTo>
                    <a:pt x="10920" y="4550"/>
                  </a:lnTo>
                  <a:lnTo>
                    <a:pt x="10605" y="4290"/>
                  </a:lnTo>
                  <a:lnTo>
                    <a:pt x="10326" y="4012"/>
                  </a:lnTo>
                  <a:lnTo>
                    <a:pt x="10307" y="3975"/>
                  </a:lnTo>
                  <a:lnTo>
                    <a:pt x="10326" y="3938"/>
                  </a:lnTo>
                  <a:lnTo>
                    <a:pt x="10363" y="3919"/>
                  </a:lnTo>
                  <a:close/>
                  <a:moveTo>
                    <a:pt x="94" y="1"/>
                  </a:moveTo>
                  <a:lnTo>
                    <a:pt x="38" y="186"/>
                  </a:lnTo>
                  <a:lnTo>
                    <a:pt x="1" y="372"/>
                  </a:lnTo>
                  <a:lnTo>
                    <a:pt x="316" y="558"/>
                  </a:lnTo>
                  <a:lnTo>
                    <a:pt x="651" y="725"/>
                  </a:lnTo>
                  <a:lnTo>
                    <a:pt x="1319" y="1059"/>
                  </a:lnTo>
                  <a:lnTo>
                    <a:pt x="2025" y="1338"/>
                  </a:lnTo>
                  <a:lnTo>
                    <a:pt x="2731" y="1616"/>
                  </a:lnTo>
                  <a:lnTo>
                    <a:pt x="3436" y="1858"/>
                  </a:lnTo>
                  <a:lnTo>
                    <a:pt x="4161" y="2080"/>
                  </a:lnTo>
                  <a:lnTo>
                    <a:pt x="5609" y="2526"/>
                  </a:lnTo>
                  <a:lnTo>
                    <a:pt x="6315" y="2749"/>
                  </a:lnTo>
                  <a:lnTo>
                    <a:pt x="7039" y="2990"/>
                  </a:lnTo>
                  <a:lnTo>
                    <a:pt x="7745" y="3250"/>
                  </a:lnTo>
                  <a:lnTo>
                    <a:pt x="8432" y="3529"/>
                  </a:lnTo>
                  <a:lnTo>
                    <a:pt x="9100" y="3845"/>
                  </a:lnTo>
                  <a:lnTo>
                    <a:pt x="9435" y="4030"/>
                  </a:lnTo>
                  <a:lnTo>
                    <a:pt x="9750" y="4198"/>
                  </a:lnTo>
                  <a:lnTo>
                    <a:pt x="10085" y="4402"/>
                  </a:lnTo>
                  <a:lnTo>
                    <a:pt x="10400" y="4606"/>
                  </a:lnTo>
                  <a:lnTo>
                    <a:pt x="10697" y="4829"/>
                  </a:lnTo>
                  <a:lnTo>
                    <a:pt x="10994" y="5052"/>
                  </a:lnTo>
                  <a:lnTo>
                    <a:pt x="11050" y="5070"/>
                  </a:lnTo>
                  <a:lnTo>
                    <a:pt x="11812" y="4550"/>
                  </a:lnTo>
                  <a:lnTo>
                    <a:pt x="12592" y="4068"/>
                  </a:lnTo>
                  <a:lnTo>
                    <a:pt x="12536" y="3975"/>
                  </a:lnTo>
                  <a:lnTo>
                    <a:pt x="12480" y="3975"/>
                  </a:lnTo>
                  <a:lnTo>
                    <a:pt x="12443" y="4012"/>
                  </a:lnTo>
                  <a:lnTo>
                    <a:pt x="12406" y="4049"/>
                  </a:lnTo>
                  <a:lnTo>
                    <a:pt x="12369" y="4030"/>
                  </a:lnTo>
                  <a:lnTo>
                    <a:pt x="11607" y="3789"/>
                  </a:lnTo>
                  <a:lnTo>
                    <a:pt x="10827" y="3585"/>
                  </a:lnTo>
                  <a:lnTo>
                    <a:pt x="10047" y="3399"/>
                  </a:lnTo>
                  <a:lnTo>
                    <a:pt x="9249" y="3213"/>
                  </a:lnTo>
                  <a:lnTo>
                    <a:pt x="7633" y="2860"/>
                  </a:lnTo>
                  <a:lnTo>
                    <a:pt x="6835" y="2693"/>
                  </a:lnTo>
                  <a:lnTo>
                    <a:pt x="6036" y="2508"/>
                  </a:lnTo>
                  <a:lnTo>
                    <a:pt x="5238" y="2303"/>
                  </a:lnTo>
                  <a:lnTo>
                    <a:pt x="4439" y="2080"/>
                  </a:lnTo>
                  <a:lnTo>
                    <a:pt x="3678" y="1820"/>
                  </a:lnTo>
                  <a:lnTo>
                    <a:pt x="2916" y="1542"/>
                  </a:lnTo>
                  <a:lnTo>
                    <a:pt x="2545" y="1393"/>
                  </a:lnTo>
                  <a:lnTo>
                    <a:pt x="2173" y="1226"/>
                  </a:lnTo>
                  <a:lnTo>
                    <a:pt x="1802" y="1059"/>
                  </a:lnTo>
                  <a:lnTo>
                    <a:pt x="1449" y="873"/>
                  </a:lnTo>
                  <a:lnTo>
                    <a:pt x="1096" y="669"/>
                  </a:lnTo>
                  <a:lnTo>
                    <a:pt x="762" y="465"/>
                  </a:lnTo>
                  <a:lnTo>
                    <a:pt x="409" y="24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6786653" y="1360775"/>
              <a:ext cx="369467" cy="143575"/>
            </a:xfrm>
            <a:custGeom>
              <a:avLst/>
              <a:gdLst/>
              <a:ahLst/>
              <a:cxnLst/>
              <a:rect l="l" t="t" r="r" b="b"/>
              <a:pathLst>
                <a:path w="12666" h="4922" extrusionOk="0">
                  <a:moveTo>
                    <a:pt x="1" y="1"/>
                  </a:moveTo>
                  <a:lnTo>
                    <a:pt x="112" y="353"/>
                  </a:lnTo>
                  <a:lnTo>
                    <a:pt x="168" y="539"/>
                  </a:lnTo>
                  <a:lnTo>
                    <a:pt x="205" y="706"/>
                  </a:lnTo>
                  <a:lnTo>
                    <a:pt x="205" y="743"/>
                  </a:lnTo>
                  <a:lnTo>
                    <a:pt x="205" y="762"/>
                  </a:lnTo>
                  <a:lnTo>
                    <a:pt x="558" y="1003"/>
                  </a:lnTo>
                  <a:lnTo>
                    <a:pt x="911" y="1208"/>
                  </a:lnTo>
                  <a:lnTo>
                    <a:pt x="1282" y="1412"/>
                  </a:lnTo>
                  <a:lnTo>
                    <a:pt x="1654" y="1616"/>
                  </a:lnTo>
                  <a:lnTo>
                    <a:pt x="2396" y="1969"/>
                  </a:lnTo>
                  <a:lnTo>
                    <a:pt x="3158" y="2285"/>
                  </a:lnTo>
                  <a:lnTo>
                    <a:pt x="3919" y="2582"/>
                  </a:lnTo>
                  <a:lnTo>
                    <a:pt x="4699" y="2842"/>
                  </a:lnTo>
                  <a:lnTo>
                    <a:pt x="5479" y="3065"/>
                  </a:lnTo>
                  <a:lnTo>
                    <a:pt x="6278" y="3288"/>
                  </a:lnTo>
                  <a:lnTo>
                    <a:pt x="7076" y="3492"/>
                  </a:lnTo>
                  <a:lnTo>
                    <a:pt x="7856" y="3678"/>
                  </a:lnTo>
                  <a:lnTo>
                    <a:pt x="9472" y="4068"/>
                  </a:lnTo>
                  <a:lnTo>
                    <a:pt x="10270" y="4253"/>
                  </a:lnTo>
                  <a:lnTo>
                    <a:pt x="11069" y="4458"/>
                  </a:lnTo>
                  <a:lnTo>
                    <a:pt x="11867" y="4680"/>
                  </a:lnTo>
                  <a:lnTo>
                    <a:pt x="12666" y="4922"/>
                  </a:lnTo>
                  <a:lnTo>
                    <a:pt x="12647" y="4773"/>
                  </a:lnTo>
                  <a:lnTo>
                    <a:pt x="12629" y="4606"/>
                  </a:lnTo>
                  <a:lnTo>
                    <a:pt x="12554" y="4606"/>
                  </a:lnTo>
                  <a:lnTo>
                    <a:pt x="11756" y="4383"/>
                  </a:lnTo>
                  <a:lnTo>
                    <a:pt x="10939" y="4198"/>
                  </a:lnTo>
                  <a:lnTo>
                    <a:pt x="9267" y="3826"/>
                  </a:lnTo>
                  <a:lnTo>
                    <a:pt x="7596" y="3455"/>
                  </a:lnTo>
                  <a:lnTo>
                    <a:pt x="6760" y="3269"/>
                  </a:lnTo>
                  <a:lnTo>
                    <a:pt x="5943" y="3046"/>
                  </a:lnTo>
                  <a:lnTo>
                    <a:pt x="5126" y="2805"/>
                  </a:lnTo>
                  <a:lnTo>
                    <a:pt x="4346" y="2545"/>
                  </a:lnTo>
                  <a:lnTo>
                    <a:pt x="3548" y="2248"/>
                  </a:lnTo>
                  <a:lnTo>
                    <a:pt x="3176" y="2081"/>
                  </a:lnTo>
                  <a:lnTo>
                    <a:pt x="2786" y="1895"/>
                  </a:lnTo>
                  <a:lnTo>
                    <a:pt x="2415" y="1709"/>
                  </a:lnTo>
                  <a:lnTo>
                    <a:pt x="2062" y="1505"/>
                  </a:lnTo>
                  <a:lnTo>
                    <a:pt x="1691" y="1301"/>
                  </a:lnTo>
                  <a:lnTo>
                    <a:pt x="1338" y="1078"/>
                  </a:lnTo>
                  <a:lnTo>
                    <a:pt x="985" y="836"/>
                  </a:lnTo>
                  <a:lnTo>
                    <a:pt x="651" y="576"/>
                  </a:lnTo>
                  <a:lnTo>
                    <a:pt x="316" y="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7123077" y="1097341"/>
              <a:ext cx="18990" cy="17385"/>
            </a:xfrm>
            <a:custGeom>
              <a:avLst/>
              <a:gdLst/>
              <a:ahLst/>
              <a:cxnLst/>
              <a:rect l="l" t="t" r="r" b="b"/>
              <a:pathLst>
                <a:path w="651" h="596" extrusionOk="0">
                  <a:moveTo>
                    <a:pt x="93" y="1"/>
                  </a:moveTo>
                  <a:lnTo>
                    <a:pt x="74" y="38"/>
                  </a:lnTo>
                  <a:lnTo>
                    <a:pt x="37" y="94"/>
                  </a:lnTo>
                  <a:lnTo>
                    <a:pt x="19" y="149"/>
                  </a:lnTo>
                  <a:lnTo>
                    <a:pt x="0" y="279"/>
                  </a:lnTo>
                  <a:lnTo>
                    <a:pt x="19" y="354"/>
                  </a:lnTo>
                  <a:lnTo>
                    <a:pt x="37" y="409"/>
                  </a:lnTo>
                  <a:lnTo>
                    <a:pt x="74" y="465"/>
                  </a:lnTo>
                  <a:lnTo>
                    <a:pt x="130" y="502"/>
                  </a:lnTo>
                  <a:lnTo>
                    <a:pt x="186" y="558"/>
                  </a:lnTo>
                  <a:lnTo>
                    <a:pt x="241" y="576"/>
                  </a:lnTo>
                  <a:lnTo>
                    <a:pt x="316" y="595"/>
                  </a:lnTo>
                  <a:lnTo>
                    <a:pt x="446" y="595"/>
                  </a:lnTo>
                  <a:lnTo>
                    <a:pt x="501" y="576"/>
                  </a:lnTo>
                  <a:lnTo>
                    <a:pt x="557" y="539"/>
                  </a:lnTo>
                  <a:lnTo>
                    <a:pt x="613" y="502"/>
                  </a:lnTo>
                  <a:lnTo>
                    <a:pt x="650" y="465"/>
                  </a:lnTo>
                  <a:lnTo>
                    <a:pt x="650" y="446"/>
                  </a:lnTo>
                  <a:lnTo>
                    <a:pt x="650" y="409"/>
                  </a:lnTo>
                  <a:lnTo>
                    <a:pt x="631" y="372"/>
                  </a:lnTo>
                  <a:lnTo>
                    <a:pt x="576" y="335"/>
                  </a:lnTo>
                  <a:lnTo>
                    <a:pt x="539" y="335"/>
                  </a:lnTo>
                  <a:lnTo>
                    <a:pt x="501" y="354"/>
                  </a:lnTo>
                  <a:lnTo>
                    <a:pt x="427" y="391"/>
                  </a:lnTo>
                  <a:lnTo>
                    <a:pt x="353" y="391"/>
                  </a:lnTo>
                  <a:lnTo>
                    <a:pt x="279" y="372"/>
                  </a:lnTo>
                  <a:lnTo>
                    <a:pt x="223" y="354"/>
                  </a:lnTo>
                  <a:lnTo>
                    <a:pt x="186" y="298"/>
                  </a:lnTo>
                  <a:lnTo>
                    <a:pt x="149" y="224"/>
                  </a:lnTo>
                  <a:lnTo>
                    <a:pt x="149" y="149"/>
                  </a:lnTo>
                  <a:lnTo>
                    <a:pt x="167" y="75"/>
                  </a:lnTo>
                  <a:lnTo>
                    <a:pt x="167" y="38"/>
                  </a:lnTo>
                  <a:lnTo>
                    <a:pt x="149" y="19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7119285" y="1085964"/>
              <a:ext cx="18435" cy="14673"/>
            </a:xfrm>
            <a:custGeom>
              <a:avLst/>
              <a:gdLst/>
              <a:ahLst/>
              <a:cxnLst/>
              <a:rect l="l" t="t" r="r" b="b"/>
              <a:pathLst>
                <a:path w="632" h="503" extrusionOk="0">
                  <a:moveTo>
                    <a:pt x="111" y="1"/>
                  </a:moveTo>
                  <a:lnTo>
                    <a:pt x="19" y="19"/>
                  </a:lnTo>
                  <a:lnTo>
                    <a:pt x="0" y="38"/>
                  </a:lnTo>
                  <a:lnTo>
                    <a:pt x="19" y="56"/>
                  </a:lnTo>
                  <a:lnTo>
                    <a:pt x="130" y="38"/>
                  </a:lnTo>
                  <a:lnTo>
                    <a:pt x="204" y="56"/>
                  </a:lnTo>
                  <a:lnTo>
                    <a:pt x="279" y="94"/>
                  </a:lnTo>
                  <a:lnTo>
                    <a:pt x="353" y="131"/>
                  </a:lnTo>
                  <a:lnTo>
                    <a:pt x="409" y="186"/>
                  </a:lnTo>
                  <a:lnTo>
                    <a:pt x="464" y="261"/>
                  </a:lnTo>
                  <a:lnTo>
                    <a:pt x="483" y="354"/>
                  </a:lnTo>
                  <a:lnTo>
                    <a:pt x="501" y="446"/>
                  </a:lnTo>
                  <a:lnTo>
                    <a:pt x="539" y="484"/>
                  </a:lnTo>
                  <a:lnTo>
                    <a:pt x="576" y="502"/>
                  </a:lnTo>
                  <a:lnTo>
                    <a:pt x="613" y="484"/>
                  </a:lnTo>
                  <a:lnTo>
                    <a:pt x="631" y="465"/>
                  </a:lnTo>
                  <a:lnTo>
                    <a:pt x="631" y="446"/>
                  </a:lnTo>
                  <a:lnTo>
                    <a:pt x="613" y="335"/>
                  </a:lnTo>
                  <a:lnTo>
                    <a:pt x="576" y="242"/>
                  </a:lnTo>
                  <a:lnTo>
                    <a:pt x="501" y="168"/>
                  </a:lnTo>
                  <a:lnTo>
                    <a:pt x="427" y="94"/>
                  </a:lnTo>
                  <a:lnTo>
                    <a:pt x="334" y="56"/>
                  </a:lnTo>
                  <a:lnTo>
                    <a:pt x="223" y="19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7092740" y="1431747"/>
              <a:ext cx="35762" cy="30891"/>
            </a:xfrm>
            <a:custGeom>
              <a:avLst/>
              <a:gdLst/>
              <a:ahLst/>
              <a:cxnLst/>
              <a:rect l="l" t="t" r="r" b="b"/>
              <a:pathLst>
                <a:path w="1226" h="1059" extrusionOk="0">
                  <a:moveTo>
                    <a:pt x="130" y="0"/>
                  </a:moveTo>
                  <a:lnTo>
                    <a:pt x="93" y="93"/>
                  </a:lnTo>
                  <a:lnTo>
                    <a:pt x="19" y="167"/>
                  </a:lnTo>
                  <a:lnTo>
                    <a:pt x="0" y="390"/>
                  </a:lnTo>
                  <a:lnTo>
                    <a:pt x="0" y="483"/>
                  </a:lnTo>
                  <a:lnTo>
                    <a:pt x="19" y="595"/>
                  </a:lnTo>
                  <a:lnTo>
                    <a:pt x="74" y="706"/>
                  </a:lnTo>
                  <a:lnTo>
                    <a:pt x="130" y="817"/>
                  </a:lnTo>
                  <a:lnTo>
                    <a:pt x="204" y="892"/>
                  </a:lnTo>
                  <a:lnTo>
                    <a:pt x="297" y="985"/>
                  </a:lnTo>
                  <a:lnTo>
                    <a:pt x="316" y="1022"/>
                  </a:lnTo>
                  <a:lnTo>
                    <a:pt x="316" y="1059"/>
                  </a:lnTo>
                  <a:lnTo>
                    <a:pt x="464" y="1059"/>
                  </a:lnTo>
                  <a:lnTo>
                    <a:pt x="613" y="1040"/>
                  </a:lnTo>
                  <a:lnTo>
                    <a:pt x="743" y="1022"/>
                  </a:lnTo>
                  <a:lnTo>
                    <a:pt x="873" y="966"/>
                  </a:lnTo>
                  <a:lnTo>
                    <a:pt x="984" y="892"/>
                  </a:lnTo>
                  <a:lnTo>
                    <a:pt x="1077" y="817"/>
                  </a:lnTo>
                  <a:lnTo>
                    <a:pt x="1170" y="706"/>
                  </a:lnTo>
                  <a:lnTo>
                    <a:pt x="1226" y="576"/>
                  </a:lnTo>
                  <a:lnTo>
                    <a:pt x="1077" y="576"/>
                  </a:lnTo>
                  <a:lnTo>
                    <a:pt x="966" y="539"/>
                  </a:lnTo>
                  <a:lnTo>
                    <a:pt x="873" y="502"/>
                  </a:lnTo>
                  <a:lnTo>
                    <a:pt x="780" y="446"/>
                  </a:lnTo>
                  <a:lnTo>
                    <a:pt x="706" y="390"/>
                  </a:lnTo>
                  <a:lnTo>
                    <a:pt x="632" y="316"/>
                  </a:lnTo>
                  <a:lnTo>
                    <a:pt x="594" y="223"/>
                  </a:lnTo>
                  <a:lnTo>
                    <a:pt x="557" y="130"/>
                  </a:lnTo>
                  <a:lnTo>
                    <a:pt x="427" y="130"/>
                  </a:lnTo>
                  <a:lnTo>
                    <a:pt x="316" y="112"/>
                  </a:lnTo>
                  <a:lnTo>
                    <a:pt x="223" y="56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7109513" y="1261099"/>
              <a:ext cx="14673" cy="17356"/>
            </a:xfrm>
            <a:custGeom>
              <a:avLst/>
              <a:gdLst/>
              <a:ahLst/>
              <a:cxnLst/>
              <a:rect l="l" t="t" r="r" b="b"/>
              <a:pathLst>
                <a:path w="503" h="595" extrusionOk="0">
                  <a:moveTo>
                    <a:pt x="316" y="1"/>
                  </a:moveTo>
                  <a:lnTo>
                    <a:pt x="224" y="38"/>
                  </a:lnTo>
                  <a:lnTo>
                    <a:pt x="131" y="93"/>
                  </a:lnTo>
                  <a:lnTo>
                    <a:pt x="75" y="186"/>
                  </a:lnTo>
                  <a:lnTo>
                    <a:pt x="19" y="279"/>
                  </a:lnTo>
                  <a:lnTo>
                    <a:pt x="1" y="372"/>
                  </a:lnTo>
                  <a:lnTo>
                    <a:pt x="1" y="465"/>
                  </a:lnTo>
                  <a:lnTo>
                    <a:pt x="38" y="576"/>
                  </a:lnTo>
                  <a:lnTo>
                    <a:pt x="75" y="595"/>
                  </a:lnTo>
                  <a:lnTo>
                    <a:pt x="112" y="595"/>
                  </a:lnTo>
                  <a:lnTo>
                    <a:pt x="149" y="576"/>
                  </a:lnTo>
                  <a:lnTo>
                    <a:pt x="149" y="521"/>
                  </a:lnTo>
                  <a:lnTo>
                    <a:pt x="149" y="465"/>
                  </a:lnTo>
                  <a:lnTo>
                    <a:pt x="168" y="391"/>
                  </a:lnTo>
                  <a:lnTo>
                    <a:pt x="186" y="335"/>
                  </a:lnTo>
                  <a:lnTo>
                    <a:pt x="205" y="279"/>
                  </a:lnTo>
                  <a:lnTo>
                    <a:pt x="242" y="242"/>
                  </a:lnTo>
                  <a:lnTo>
                    <a:pt x="298" y="205"/>
                  </a:lnTo>
                  <a:lnTo>
                    <a:pt x="354" y="186"/>
                  </a:lnTo>
                  <a:lnTo>
                    <a:pt x="428" y="168"/>
                  </a:lnTo>
                  <a:lnTo>
                    <a:pt x="465" y="168"/>
                  </a:lnTo>
                  <a:lnTo>
                    <a:pt x="484" y="149"/>
                  </a:lnTo>
                  <a:lnTo>
                    <a:pt x="502" y="112"/>
                  </a:lnTo>
                  <a:lnTo>
                    <a:pt x="502" y="93"/>
                  </a:lnTo>
                  <a:lnTo>
                    <a:pt x="484" y="1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9"/>
            <p:cNvSpPr/>
            <p:nvPr/>
          </p:nvSpPr>
          <p:spPr>
            <a:xfrm>
              <a:off x="7098691" y="1509195"/>
              <a:ext cx="21702" cy="18990"/>
            </a:xfrm>
            <a:custGeom>
              <a:avLst/>
              <a:gdLst/>
              <a:ahLst/>
              <a:cxnLst/>
              <a:rect l="l" t="t" r="r" b="b"/>
              <a:pathLst>
                <a:path w="744" h="651" extrusionOk="0">
                  <a:moveTo>
                    <a:pt x="56" y="1"/>
                  </a:moveTo>
                  <a:lnTo>
                    <a:pt x="19" y="20"/>
                  </a:lnTo>
                  <a:lnTo>
                    <a:pt x="0" y="57"/>
                  </a:lnTo>
                  <a:lnTo>
                    <a:pt x="19" y="94"/>
                  </a:lnTo>
                  <a:lnTo>
                    <a:pt x="298" y="372"/>
                  </a:lnTo>
                  <a:lnTo>
                    <a:pt x="613" y="632"/>
                  </a:lnTo>
                  <a:lnTo>
                    <a:pt x="632" y="651"/>
                  </a:lnTo>
                  <a:lnTo>
                    <a:pt x="669" y="651"/>
                  </a:lnTo>
                  <a:lnTo>
                    <a:pt x="725" y="614"/>
                  </a:lnTo>
                  <a:lnTo>
                    <a:pt x="743" y="539"/>
                  </a:lnTo>
                  <a:lnTo>
                    <a:pt x="743" y="521"/>
                  </a:lnTo>
                  <a:lnTo>
                    <a:pt x="725" y="484"/>
                  </a:lnTo>
                  <a:lnTo>
                    <a:pt x="576" y="354"/>
                  </a:lnTo>
                  <a:lnTo>
                    <a:pt x="409" y="224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9"/>
            <p:cNvSpPr/>
            <p:nvPr/>
          </p:nvSpPr>
          <p:spPr>
            <a:xfrm>
              <a:off x="6943211" y="1381369"/>
              <a:ext cx="173912" cy="61782"/>
            </a:xfrm>
            <a:custGeom>
              <a:avLst/>
              <a:gdLst/>
              <a:ahLst/>
              <a:cxnLst/>
              <a:rect l="l" t="t" r="r" b="b"/>
              <a:pathLst>
                <a:path w="5962" h="2118" extrusionOk="0">
                  <a:moveTo>
                    <a:pt x="1096" y="1300"/>
                  </a:moveTo>
                  <a:lnTo>
                    <a:pt x="1338" y="1430"/>
                  </a:lnTo>
                  <a:lnTo>
                    <a:pt x="1579" y="1505"/>
                  </a:lnTo>
                  <a:lnTo>
                    <a:pt x="1839" y="1523"/>
                  </a:lnTo>
                  <a:lnTo>
                    <a:pt x="2118" y="1523"/>
                  </a:lnTo>
                  <a:lnTo>
                    <a:pt x="2155" y="1542"/>
                  </a:lnTo>
                  <a:lnTo>
                    <a:pt x="2173" y="1579"/>
                  </a:lnTo>
                  <a:lnTo>
                    <a:pt x="2155" y="1616"/>
                  </a:lnTo>
                  <a:lnTo>
                    <a:pt x="2118" y="1653"/>
                  </a:lnTo>
                  <a:lnTo>
                    <a:pt x="1988" y="1672"/>
                  </a:lnTo>
                  <a:lnTo>
                    <a:pt x="1839" y="1672"/>
                  </a:lnTo>
                  <a:lnTo>
                    <a:pt x="1691" y="1653"/>
                  </a:lnTo>
                  <a:lnTo>
                    <a:pt x="1561" y="1616"/>
                  </a:lnTo>
                  <a:lnTo>
                    <a:pt x="1431" y="1579"/>
                  </a:lnTo>
                  <a:lnTo>
                    <a:pt x="1301" y="1523"/>
                  </a:lnTo>
                  <a:lnTo>
                    <a:pt x="1171" y="1449"/>
                  </a:lnTo>
                  <a:lnTo>
                    <a:pt x="1059" y="1356"/>
                  </a:lnTo>
                  <a:lnTo>
                    <a:pt x="1041" y="1337"/>
                  </a:lnTo>
                  <a:lnTo>
                    <a:pt x="1041" y="1319"/>
                  </a:lnTo>
                  <a:lnTo>
                    <a:pt x="1078" y="1300"/>
                  </a:lnTo>
                  <a:close/>
                  <a:moveTo>
                    <a:pt x="56" y="0"/>
                  </a:moveTo>
                  <a:lnTo>
                    <a:pt x="93" y="37"/>
                  </a:lnTo>
                  <a:lnTo>
                    <a:pt x="93" y="56"/>
                  </a:lnTo>
                  <a:lnTo>
                    <a:pt x="93" y="93"/>
                  </a:lnTo>
                  <a:lnTo>
                    <a:pt x="19" y="223"/>
                  </a:lnTo>
                  <a:lnTo>
                    <a:pt x="1" y="353"/>
                  </a:lnTo>
                  <a:lnTo>
                    <a:pt x="1" y="427"/>
                  </a:lnTo>
                  <a:lnTo>
                    <a:pt x="19" y="483"/>
                  </a:lnTo>
                  <a:lnTo>
                    <a:pt x="56" y="539"/>
                  </a:lnTo>
                  <a:lnTo>
                    <a:pt x="112" y="613"/>
                  </a:lnTo>
                  <a:lnTo>
                    <a:pt x="168" y="650"/>
                  </a:lnTo>
                  <a:lnTo>
                    <a:pt x="223" y="669"/>
                  </a:lnTo>
                  <a:lnTo>
                    <a:pt x="279" y="687"/>
                  </a:lnTo>
                  <a:lnTo>
                    <a:pt x="335" y="687"/>
                  </a:lnTo>
                  <a:lnTo>
                    <a:pt x="465" y="650"/>
                  </a:lnTo>
                  <a:lnTo>
                    <a:pt x="576" y="613"/>
                  </a:lnTo>
                  <a:lnTo>
                    <a:pt x="632" y="613"/>
                  </a:lnTo>
                  <a:lnTo>
                    <a:pt x="669" y="650"/>
                  </a:lnTo>
                  <a:lnTo>
                    <a:pt x="706" y="632"/>
                  </a:lnTo>
                  <a:lnTo>
                    <a:pt x="762" y="632"/>
                  </a:lnTo>
                  <a:lnTo>
                    <a:pt x="799" y="669"/>
                  </a:lnTo>
                  <a:lnTo>
                    <a:pt x="799" y="706"/>
                  </a:lnTo>
                  <a:lnTo>
                    <a:pt x="781" y="892"/>
                  </a:lnTo>
                  <a:lnTo>
                    <a:pt x="799" y="1077"/>
                  </a:lnTo>
                  <a:lnTo>
                    <a:pt x="836" y="1263"/>
                  </a:lnTo>
                  <a:lnTo>
                    <a:pt x="911" y="1412"/>
                  </a:lnTo>
                  <a:lnTo>
                    <a:pt x="1022" y="1560"/>
                  </a:lnTo>
                  <a:lnTo>
                    <a:pt x="1152" y="1690"/>
                  </a:lnTo>
                  <a:lnTo>
                    <a:pt x="1301" y="1783"/>
                  </a:lnTo>
                  <a:lnTo>
                    <a:pt x="1486" y="1857"/>
                  </a:lnTo>
                  <a:lnTo>
                    <a:pt x="1672" y="1894"/>
                  </a:lnTo>
                  <a:lnTo>
                    <a:pt x="1858" y="1894"/>
                  </a:lnTo>
                  <a:lnTo>
                    <a:pt x="2025" y="1876"/>
                  </a:lnTo>
                  <a:lnTo>
                    <a:pt x="2192" y="1820"/>
                  </a:lnTo>
                  <a:lnTo>
                    <a:pt x="2359" y="1765"/>
                  </a:lnTo>
                  <a:lnTo>
                    <a:pt x="2526" y="1690"/>
                  </a:lnTo>
                  <a:lnTo>
                    <a:pt x="2861" y="1542"/>
                  </a:lnTo>
                  <a:lnTo>
                    <a:pt x="2898" y="1542"/>
                  </a:lnTo>
                  <a:lnTo>
                    <a:pt x="2953" y="1560"/>
                  </a:lnTo>
                  <a:lnTo>
                    <a:pt x="2953" y="1542"/>
                  </a:lnTo>
                  <a:lnTo>
                    <a:pt x="2972" y="1523"/>
                  </a:lnTo>
                  <a:lnTo>
                    <a:pt x="2972" y="1505"/>
                  </a:lnTo>
                  <a:lnTo>
                    <a:pt x="3028" y="1505"/>
                  </a:lnTo>
                  <a:lnTo>
                    <a:pt x="3065" y="1523"/>
                  </a:lnTo>
                  <a:lnTo>
                    <a:pt x="3083" y="1560"/>
                  </a:lnTo>
                  <a:lnTo>
                    <a:pt x="3120" y="1690"/>
                  </a:lnTo>
                  <a:lnTo>
                    <a:pt x="3158" y="1820"/>
                  </a:lnTo>
                  <a:lnTo>
                    <a:pt x="3232" y="1913"/>
                  </a:lnTo>
                  <a:lnTo>
                    <a:pt x="3325" y="2006"/>
                  </a:lnTo>
                  <a:lnTo>
                    <a:pt x="3436" y="2062"/>
                  </a:lnTo>
                  <a:lnTo>
                    <a:pt x="3566" y="2099"/>
                  </a:lnTo>
                  <a:lnTo>
                    <a:pt x="3696" y="2117"/>
                  </a:lnTo>
                  <a:lnTo>
                    <a:pt x="3826" y="2099"/>
                  </a:lnTo>
                  <a:lnTo>
                    <a:pt x="3919" y="2062"/>
                  </a:lnTo>
                  <a:lnTo>
                    <a:pt x="4012" y="2024"/>
                  </a:lnTo>
                  <a:lnTo>
                    <a:pt x="4160" y="1913"/>
                  </a:lnTo>
                  <a:lnTo>
                    <a:pt x="4290" y="1783"/>
                  </a:lnTo>
                  <a:lnTo>
                    <a:pt x="4420" y="1635"/>
                  </a:lnTo>
                  <a:lnTo>
                    <a:pt x="4420" y="1616"/>
                  </a:lnTo>
                  <a:lnTo>
                    <a:pt x="4439" y="1597"/>
                  </a:lnTo>
                  <a:lnTo>
                    <a:pt x="4476" y="1579"/>
                  </a:lnTo>
                  <a:lnTo>
                    <a:pt x="4513" y="1560"/>
                  </a:lnTo>
                  <a:lnTo>
                    <a:pt x="4588" y="1579"/>
                  </a:lnTo>
                  <a:lnTo>
                    <a:pt x="4606" y="1597"/>
                  </a:lnTo>
                  <a:lnTo>
                    <a:pt x="4643" y="1635"/>
                  </a:lnTo>
                  <a:lnTo>
                    <a:pt x="4643" y="1672"/>
                  </a:lnTo>
                  <a:lnTo>
                    <a:pt x="4643" y="1709"/>
                  </a:lnTo>
                  <a:lnTo>
                    <a:pt x="4606" y="1746"/>
                  </a:lnTo>
                  <a:lnTo>
                    <a:pt x="4718" y="1820"/>
                  </a:lnTo>
                  <a:lnTo>
                    <a:pt x="4755" y="1839"/>
                  </a:lnTo>
                  <a:lnTo>
                    <a:pt x="4829" y="1839"/>
                  </a:lnTo>
                  <a:lnTo>
                    <a:pt x="4922" y="1820"/>
                  </a:lnTo>
                  <a:lnTo>
                    <a:pt x="4996" y="1765"/>
                  </a:lnTo>
                  <a:lnTo>
                    <a:pt x="5052" y="1690"/>
                  </a:lnTo>
                  <a:lnTo>
                    <a:pt x="5089" y="1616"/>
                  </a:lnTo>
                  <a:lnTo>
                    <a:pt x="5145" y="1579"/>
                  </a:lnTo>
                  <a:lnTo>
                    <a:pt x="5145" y="1560"/>
                  </a:lnTo>
                  <a:lnTo>
                    <a:pt x="5163" y="1542"/>
                  </a:lnTo>
                  <a:lnTo>
                    <a:pt x="5200" y="1523"/>
                  </a:lnTo>
                  <a:lnTo>
                    <a:pt x="5238" y="1542"/>
                  </a:lnTo>
                  <a:lnTo>
                    <a:pt x="5330" y="1616"/>
                  </a:lnTo>
                  <a:lnTo>
                    <a:pt x="5460" y="1653"/>
                  </a:lnTo>
                  <a:lnTo>
                    <a:pt x="5590" y="1653"/>
                  </a:lnTo>
                  <a:lnTo>
                    <a:pt x="5702" y="1635"/>
                  </a:lnTo>
                  <a:lnTo>
                    <a:pt x="5813" y="1560"/>
                  </a:lnTo>
                  <a:lnTo>
                    <a:pt x="5887" y="1486"/>
                  </a:lnTo>
                  <a:lnTo>
                    <a:pt x="5925" y="1375"/>
                  </a:lnTo>
                  <a:lnTo>
                    <a:pt x="5962" y="1263"/>
                  </a:lnTo>
                  <a:lnTo>
                    <a:pt x="5052" y="1263"/>
                  </a:lnTo>
                  <a:lnTo>
                    <a:pt x="4625" y="1226"/>
                  </a:lnTo>
                  <a:lnTo>
                    <a:pt x="4198" y="1189"/>
                  </a:lnTo>
                  <a:lnTo>
                    <a:pt x="3789" y="1133"/>
                  </a:lnTo>
                  <a:lnTo>
                    <a:pt x="3399" y="1059"/>
                  </a:lnTo>
                  <a:lnTo>
                    <a:pt x="3046" y="985"/>
                  </a:lnTo>
                  <a:lnTo>
                    <a:pt x="2731" y="910"/>
                  </a:lnTo>
                  <a:lnTo>
                    <a:pt x="2062" y="725"/>
                  </a:lnTo>
                  <a:lnTo>
                    <a:pt x="1393" y="520"/>
                  </a:lnTo>
                  <a:lnTo>
                    <a:pt x="725" y="260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9"/>
            <p:cNvSpPr/>
            <p:nvPr/>
          </p:nvSpPr>
          <p:spPr>
            <a:xfrm>
              <a:off x="6796950" y="1411707"/>
              <a:ext cx="318011" cy="146288"/>
            </a:xfrm>
            <a:custGeom>
              <a:avLst/>
              <a:gdLst/>
              <a:ahLst/>
              <a:cxnLst/>
              <a:rect l="l" t="t" r="r" b="b"/>
              <a:pathLst>
                <a:path w="10902" h="5015" extrusionOk="0">
                  <a:moveTo>
                    <a:pt x="1" y="0"/>
                  </a:moveTo>
                  <a:lnTo>
                    <a:pt x="131" y="353"/>
                  </a:lnTo>
                  <a:lnTo>
                    <a:pt x="223" y="725"/>
                  </a:lnTo>
                  <a:lnTo>
                    <a:pt x="223" y="762"/>
                  </a:lnTo>
                  <a:lnTo>
                    <a:pt x="205" y="799"/>
                  </a:lnTo>
                  <a:lnTo>
                    <a:pt x="688" y="1003"/>
                  </a:lnTo>
                  <a:lnTo>
                    <a:pt x="1171" y="1189"/>
                  </a:lnTo>
                  <a:lnTo>
                    <a:pt x="1208" y="1189"/>
                  </a:lnTo>
                  <a:lnTo>
                    <a:pt x="1263" y="1226"/>
                  </a:lnTo>
                  <a:lnTo>
                    <a:pt x="1858" y="1467"/>
                  </a:lnTo>
                  <a:lnTo>
                    <a:pt x="2470" y="1672"/>
                  </a:lnTo>
                  <a:lnTo>
                    <a:pt x="3715" y="2099"/>
                  </a:lnTo>
                  <a:lnTo>
                    <a:pt x="4940" y="2507"/>
                  </a:lnTo>
                  <a:lnTo>
                    <a:pt x="6166" y="2916"/>
                  </a:lnTo>
                  <a:lnTo>
                    <a:pt x="7392" y="3362"/>
                  </a:lnTo>
                  <a:lnTo>
                    <a:pt x="7986" y="3603"/>
                  </a:lnTo>
                  <a:lnTo>
                    <a:pt x="8599" y="3844"/>
                  </a:lnTo>
                  <a:lnTo>
                    <a:pt x="9174" y="4104"/>
                  </a:lnTo>
                  <a:lnTo>
                    <a:pt x="9769" y="4401"/>
                  </a:lnTo>
                  <a:lnTo>
                    <a:pt x="10326" y="4699"/>
                  </a:lnTo>
                  <a:lnTo>
                    <a:pt x="10901" y="5014"/>
                  </a:lnTo>
                  <a:lnTo>
                    <a:pt x="10901" y="4884"/>
                  </a:lnTo>
                  <a:lnTo>
                    <a:pt x="10901" y="4754"/>
                  </a:lnTo>
                  <a:lnTo>
                    <a:pt x="10901" y="4736"/>
                  </a:lnTo>
                  <a:lnTo>
                    <a:pt x="10604" y="4513"/>
                  </a:lnTo>
                  <a:lnTo>
                    <a:pt x="10289" y="4290"/>
                  </a:lnTo>
                  <a:lnTo>
                    <a:pt x="9973" y="4086"/>
                  </a:lnTo>
                  <a:lnTo>
                    <a:pt x="9657" y="3900"/>
                  </a:lnTo>
                  <a:lnTo>
                    <a:pt x="9323" y="3714"/>
                  </a:lnTo>
                  <a:lnTo>
                    <a:pt x="8989" y="3547"/>
                  </a:lnTo>
                  <a:lnTo>
                    <a:pt x="8320" y="3250"/>
                  </a:lnTo>
                  <a:lnTo>
                    <a:pt x="7633" y="2972"/>
                  </a:lnTo>
                  <a:lnTo>
                    <a:pt x="6927" y="2712"/>
                  </a:lnTo>
                  <a:lnTo>
                    <a:pt x="6222" y="2489"/>
                  </a:lnTo>
                  <a:lnTo>
                    <a:pt x="5497" y="2266"/>
                  </a:lnTo>
                  <a:lnTo>
                    <a:pt x="4068" y="1820"/>
                  </a:lnTo>
                  <a:lnTo>
                    <a:pt x="3362" y="1597"/>
                  </a:lnTo>
                  <a:lnTo>
                    <a:pt x="2656" y="1337"/>
                  </a:lnTo>
                  <a:lnTo>
                    <a:pt x="1969" y="1059"/>
                  </a:lnTo>
                  <a:lnTo>
                    <a:pt x="1301" y="743"/>
                  </a:lnTo>
                  <a:lnTo>
                    <a:pt x="966" y="576"/>
                  </a:lnTo>
                  <a:lnTo>
                    <a:pt x="651" y="390"/>
                  </a:lnTo>
                  <a:lnTo>
                    <a:pt x="316" y="2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22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7092740" y="1185809"/>
              <a:ext cx="17881" cy="17910"/>
            </a:xfrm>
            <a:custGeom>
              <a:avLst/>
              <a:gdLst/>
              <a:ahLst/>
              <a:cxnLst/>
              <a:rect l="l" t="t" r="r" b="b"/>
              <a:pathLst>
                <a:path w="613" h="614" extrusionOk="0">
                  <a:moveTo>
                    <a:pt x="56" y="0"/>
                  </a:moveTo>
                  <a:lnTo>
                    <a:pt x="37" y="19"/>
                  </a:lnTo>
                  <a:lnTo>
                    <a:pt x="19" y="37"/>
                  </a:lnTo>
                  <a:lnTo>
                    <a:pt x="0" y="149"/>
                  </a:lnTo>
                  <a:lnTo>
                    <a:pt x="19" y="260"/>
                  </a:lnTo>
                  <a:lnTo>
                    <a:pt x="56" y="372"/>
                  </a:lnTo>
                  <a:lnTo>
                    <a:pt x="130" y="465"/>
                  </a:lnTo>
                  <a:lnTo>
                    <a:pt x="204" y="539"/>
                  </a:lnTo>
                  <a:lnTo>
                    <a:pt x="297" y="595"/>
                  </a:lnTo>
                  <a:lnTo>
                    <a:pt x="409" y="613"/>
                  </a:lnTo>
                  <a:lnTo>
                    <a:pt x="557" y="613"/>
                  </a:lnTo>
                  <a:lnTo>
                    <a:pt x="594" y="576"/>
                  </a:lnTo>
                  <a:lnTo>
                    <a:pt x="594" y="557"/>
                  </a:lnTo>
                  <a:lnTo>
                    <a:pt x="613" y="520"/>
                  </a:lnTo>
                  <a:lnTo>
                    <a:pt x="594" y="483"/>
                  </a:lnTo>
                  <a:lnTo>
                    <a:pt x="594" y="465"/>
                  </a:lnTo>
                  <a:lnTo>
                    <a:pt x="557" y="446"/>
                  </a:lnTo>
                  <a:lnTo>
                    <a:pt x="520" y="446"/>
                  </a:lnTo>
                  <a:lnTo>
                    <a:pt x="446" y="427"/>
                  </a:lnTo>
                  <a:lnTo>
                    <a:pt x="372" y="427"/>
                  </a:lnTo>
                  <a:lnTo>
                    <a:pt x="316" y="390"/>
                  </a:lnTo>
                  <a:lnTo>
                    <a:pt x="260" y="335"/>
                  </a:lnTo>
                  <a:lnTo>
                    <a:pt x="204" y="279"/>
                  </a:lnTo>
                  <a:lnTo>
                    <a:pt x="167" y="223"/>
                  </a:lnTo>
                  <a:lnTo>
                    <a:pt x="149" y="149"/>
                  </a:lnTo>
                  <a:lnTo>
                    <a:pt x="149" y="75"/>
                  </a:lnTo>
                  <a:lnTo>
                    <a:pt x="149" y="37"/>
                  </a:lnTo>
                  <a:lnTo>
                    <a:pt x="149" y="19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7084047" y="1506511"/>
              <a:ext cx="24415" cy="20594"/>
            </a:xfrm>
            <a:custGeom>
              <a:avLst/>
              <a:gdLst/>
              <a:ahLst/>
              <a:cxnLst/>
              <a:rect l="l" t="t" r="r" b="b"/>
              <a:pathLst>
                <a:path w="837" h="706" extrusionOk="0">
                  <a:moveTo>
                    <a:pt x="38" y="0"/>
                  </a:moveTo>
                  <a:lnTo>
                    <a:pt x="20" y="19"/>
                  </a:lnTo>
                  <a:lnTo>
                    <a:pt x="1" y="56"/>
                  </a:lnTo>
                  <a:lnTo>
                    <a:pt x="20" y="74"/>
                  </a:lnTo>
                  <a:lnTo>
                    <a:pt x="205" y="242"/>
                  </a:lnTo>
                  <a:lnTo>
                    <a:pt x="372" y="409"/>
                  </a:lnTo>
                  <a:lnTo>
                    <a:pt x="540" y="557"/>
                  </a:lnTo>
                  <a:lnTo>
                    <a:pt x="632" y="631"/>
                  </a:lnTo>
                  <a:lnTo>
                    <a:pt x="725" y="687"/>
                  </a:lnTo>
                  <a:lnTo>
                    <a:pt x="744" y="706"/>
                  </a:lnTo>
                  <a:lnTo>
                    <a:pt x="781" y="706"/>
                  </a:lnTo>
                  <a:lnTo>
                    <a:pt x="818" y="669"/>
                  </a:lnTo>
                  <a:lnTo>
                    <a:pt x="837" y="613"/>
                  </a:lnTo>
                  <a:lnTo>
                    <a:pt x="837" y="594"/>
                  </a:lnTo>
                  <a:lnTo>
                    <a:pt x="818" y="557"/>
                  </a:lnTo>
                  <a:lnTo>
                    <a:pt x="744" y="483"/>
                  </a:lnTo>
                  <a:lnTo>
                    <a:pt x="651" y="427"/>
                  </a:lnTo>
                  <a:lnTo>
                    <a:pt x="465" y="297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7086760" y="1296308"/>
              <a:ext cx="20623" cy="7088"/>
            </a:xfrm>
            <a:custGeom>
              <a:avLst/>
              <a:gdLst/>
              <a:ahLst/>
              <a:cxnLst/>
              <a:rect l="l" t="t" r="r" b="b"/>
              <a:pathLst>
                <a:path w="707" h="243" extrusionOk="0">
                  <a:moveTo>
                    <a:pt x="354" y="1"/>
                  </a:moveTo>
                  <a:lnTo>
                    <a:pt x="317" y="19"/>
                  </a:lnTo>
                  <a:lnTo>
                    <a:pt x="298" y="56"/>
                  </a:lnTo>
                  <a:lnTo>
                    <a:pt x="298" y="94"/>
                  </a:lnTo>
                  <a:lnTo>
                    <a:pt x="187" y="75"/>
                  </a:lnTo>
                  <a:lnTo>
                    <a:pt x="57" y="56"/>
                  </a:lnTo>
                  <a:lnTo>
                    <a:pt x="19" y="56"/>
                  </a:lnTo>
                  <a:lnTo>
                    <a:pt x="1" y="75"/>
                  </a:lnTo>
                  <a:lnTo>
                    <a:pt x="1" y="112"/>
                  </a:lnTo>
                  <a:lnTo>
                    <a:pt x="19" y="149"/>
                  </a:lnTo>
                  <a:lnTo>
                    <a:pt x="168" y="205"/>
                  </a:lnTo>
                  <a:lnTo>
                    <a:pt x="317" y="242"/>
                  </a:lnTo>
                  <a:lnTo>
                    <a:pt x="484" y="224"/>
                  </a:lnTo>
                  <a:lnTo>
                    <a:pt x="632" y="186"/>
                  </a:lnTo>
                  <a:lnTo>
                    <a:pt x="669" y="168"/>
                  </a:lnTo>
                  <a:lnTo>
                    <a:pt x="688" y="149"/>
                  </a:lnTo>
                  <a:lnTo>
                    <a:pt x="707" y="94"/>
                  </a:lnTo>
                  <a:lnTo>
                    <a:pt x="669" y="38"/>
                  </a:lnTo>
                  <a:lnTo>
                    <a:pt x="651" y="19"/>
                  </a:lnTo>
                  <a:lnTo>
                    <a:pt x="614" y="19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7080809" y="1271396"/>
              <a:ext cx="17356" cy="17910"/>
            </a:xfrm>
            <a:custGeom>
              <a:avLst/>
              <a:gdLst/>
              <a:ahLst/>
              <a:cxnLst/>
              <a:rect l="l" t="t" r="r" b="b"/>
              <a:pathLst>
                <a:path w="595" h="614" extrusionOk="0">
                  <a:moveTo>
                    <a:pt x="446" y="0"/>
                  </a:moveTo>
                  <a:lnTo>
                    <a:pt x="38" y="19"/>
                  </a:lnTo>
                  <a:lnTo>
                    <a:pt x="19" y="19"/>
                  </a:lnTo>
                  <a:lnTo>
                    <a:pt x="1" y="56"/>
                  </a:lnTo>
                  <a:lnTo>
                    <a:pt x="19" y="75"/>
                  </a:lnTo>
                  <a:lnTo>
                    <a:pt x="38" y="93"/>
                  </a:lnTo>
                  <a:lnTo>
                    <a:pt x="409" y="112"/>
                  </a:lnTo>
                  <a:lnTo>
                    <a:pt x="428" y="223"/>
                  </a:lnTo>
                  <a:lnTo>
                    <a:pt x="446" y="316"/>
                  </a:lnTo>
                  <a:lnTo>
                    <a:pt x="446" y="539"/>
                  </a:lnTo>
                  <a:lnTo>
                    <a:pt x="465" y="558"/>
                  </a:lnTo>
                  <a:lnTo>
                    <a:pt x="465" y="595"/>
                  </a:lnTo>
                  <a:lnTo>
                    <a:pt x="521" y="613"/>
                  </a:lnTo>
                  <a:lnTo>
                    <a:pt x="576" y="595"/>
                  </a:lnTo>
                  <a:lnTo>
                    <a:pt x="595" y="558"/>
                  </a:lnTo>
                  <a:lnTo>
                    <a:pt x="595" y="539"/>
                  </a:lnTo>
                  <a:lnTo>
                    <a:pt x="595" y="409"/>
                  </a:lnTo>
                  <a:lnTo>
                    <a:pt x="576" y="279"/>
                  </a:lnTo>
                  <a:lnTo>
                    <a:pt x="539" y="149"/>
                  </a:lnTo>
                  <a:lnTo>
                    <a:pt x="483" y="38"/>
                  </a:lnTo>
                  <a:lnTo>
                    <a:pt x="465" y="19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7071591" y="1437173"/>
              <a:ext cx="22782" cy="24386"/>
            </a:xfrm>
            <a:custGeom>
              <a:avLst/>
              <a:gdLst/>
              <a:ahLst/>
              <a:cxnLst/>
              <a:rect l="l" t="t" r="r" b="b"/>
              <a:pathLst>
                <a:path w="781" h="836" extrusionOk="0">
                  <a:moveTo>
                    <a:pt x="131" y="0"/>
                  </a:moveTo>
                  <a:lnTo>
                    <a:pt x="1" y="130"/>
                  </a:lnTo>
                  <a:lnTo>
                    <a:pt x="57" y="279"/>
                  </a:lnTo>
                  <a:lnTo>
                    <a:pt x="112" y="390"/>
                  </a:lnTo>
                  <a:lnTo>
                    <a:pt x="205" y="501"/>
                  </a:lnTo>
                  <a:lnTo>
                    <a:pt x="298" y="594"/>
                  </a:lnTo>
                  <a:lnTo>
                    <a:pt x="409" y="669"/>
                  </a:lnTo>
                  <a:lnTo>
                    <a:pt x="521" y="743"/>
                  </a:lnTo>
                  <a:lnTo>
                    <a:pt x="651" y="799"/>
                  </a:lnTo>
                  <a:lnTo>
                    <a:pt x="781" y="836"/>
                  </a:lnTo>
                  <a:lnTo>
                    <a:pt x="781" y="836"/>
                  </a:lnTo>
                  <a:lnTo>
                    <a:pt x="725" y="761"/>
                  </a:lnTo>
                  <a:lnTo>
                    <a:pt x="651" y="687"/>
                  </a:lnTo>
                  <a:lnTo>
                    <a:pt x="595" y="594"/>
                  </a:lnTo>
                  <a:lnTo>
                    <a:pt x="558" y="520"/>
                  </a:lnTo>
                  <a:lnTo>
                    <a:pt x="521" y="409"/>
                  </a:lnTo>
                  <a:lnTo>
                    <a:pt x="502" y="316"/>
                  </a:lnTo>
                  <a:lnTo>
                    <a:pt x="484" y="223"/>
                  </a:lnTo>
                  <a:lnTo>
                    <a:pt x="502" y="130"/>
                  </a:lnTo>
                  <a:lnTo>
                    <a:pt x="335" y="130"/>
                  </a:lnTo>
                  <a:lnTo>
                    <a:pt x="261" y="93"/>
                  </a:lnTo>
                  <a:lnTo>
                    <a:pt x="187" y="56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9"/>
            <p:cNvSpPr/>
            <p:nvPr/>
          </p:nvSpPr>
          <p:spPr>
            <a:xfrm>
              <a:off x="6915587" y="1486996"/>
              <a:ext cx="168486" cy="62861"/>
            </a:xfrm>
            <a:custGeom>
              <a:avLst/>
              <a:gdLst/>
              <a:ahLst/>
              <a:cxnLst/>
              <a:rect l="l" t="t" r="r" b="b"/>
              <a:pathLst>
                <a:path w="5776" h="2155" extrusionOk="0">
                  <a:moveTo>
                    <a:pt x="1" y="1"/>
                  </a:moveTo>
                  <a:lnTo>
                    <a:pt x="688" y="372"/>
                  </a:lnTo>
                  <a:lnTo>
                    <a:pt x="1375" y="725"/>
                  </a:lnTo>
                  <a:lnTo>
                    <a:pt x="2080" y="1041"/>
                  </a:lnTo>
                  <a:lnTo>
                    <a:pt x="2786" y="1338"/>
                  </a:lnTo>
                  <a:lnTo>
                    <a:pt x="3510" y="1579"/>
                  </a:lnTo>
                  <a:lnTo>
                    <a:pt x="4253" y="1802"/>
                  </a:lnTo>
                  <a:lnTo>
                    <a:pt x="4996" y="2006"/>
                  </a:lnTo>
                  <a:lnTo>
                    <a:pt x="5776" y="2155"/>
                  </a:lnTo>
                  <a:lnTo>
                    <a:pt x="5070" y="1820"/>
                  </a:lnTo>
                  <a:lnTo>
                    <a:pt x="4365" y="1505"/>
                  </a:lnTo>
                  <a:lnTo>
                    <a:pt x="3659" y="1226"/>
                  </a:lnTo>
                  <a:lnTo>
                    <a:pt x="2935" y="966"/>
                  </a:lnTo>
                  <a:lnTo>
                    <a:pt x="1468" y="4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6973549" y="1419291"/>
              <a:ext cx="33079" cy="10851"/>
            </a:xfrm>
            <a:custGeom>
              <a:avLst/>
              <a:gdLst/>
              <a:ahLst/>
              <a:cxnLst/>
              <a:rect l="l" t="t" r="r" b="b"/>
              <a:pathLst>
                <a:path w="1134" h="372" extrusionOk="0">
                  <a:moveTo>
                    <a:pt x="38" y="0"/>
                  </a:moveTo>
                  <a:lnTo>
                    <a:pt x="1" y="19"/>
                  </a:lnTo>
                  <a:lnTo>
                    <a:pt x="1" y="37"/>
                  </a:lnTo>
                  <a:lnTo>
                    <a:pt x="19" y="56"/>
                  </a:lnTo>
                  <a:lnTo>
                    <a:pt x="131" y="149"/>
                  </a:lnTo>
                  <a:lnTo>
                    <a:pt x="261" y="223"/>
                  </a:lnTo>
                  <a:lnTo>
                    <a:pt x="391" y="279"/>
                  </a:lnTo>
                  <a:lnTo>
                    <a:pt x="521" y="316"/>
                  </a:lnTo>
                  <a:lnTo>
                    <a:pt x="651" y="353"/>
                  </a:lnTo>
                  <a:lnTo>
                    <a:pt x="799" y="372"/>
                  </a:lnTo>
                  <a:lnTo>
                    <a:pt x="948" y="372"/>
                  </a:lnTo>
                  <a:lnTo>
                    <a:pt x="1078" y="353"/>
                  </a:lnTo>
                  <a:lnTo>
                    <a:pt x="1115" y="316"/>
                  </a:lnTo>
                  <a:lnTo>
                    <a:pt x="1133" y="279"/>
                  </a:lnTo>
                  <a:lnTo>
                    <a:pt x="1115" y="242"/>
                  </a:lnTo>
                  <a:lnTo>
                    <a:pt x="1078" y="223"/>
                  </a:lnTo>
                  <a:lnTo>
                    <a:pt x="799" y="223"/>
                  </a:lnTo>
                  <a:lnTo>
                    <a:pt x="539" y="205"/>
                  </a:lnTo>
                  <a:lnTo>
                    <a:pt x="298" y="130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6959459" y="1236712"/>
              <a:ext cx="24940" cy="10880"/>
            </a:xfrm>
            <a:custGeom>
              <a:avLst/>
              <a:gdLst/>
              <a:ahLst/>
              <a:cxnLst/>
              <a:rect l="l" t="t" r="r" b="b"/>
              <a:pathLst>
                <a:path w="855" h="373" extrusionOk="0">
                  <a:moveTo>
                    <a:pt x="335" y="1"/>
                  </a:moveTo>
                  <a:lnTo>
                    <a:pt x="224" y="20"/>
                  </a:lnTo>
                  <a:lnTo>
                    <a:pt x="112" y="57"/>
                  </a:lnTo>
                  <a:lnTo>
                    <a:pt x="19" y="131"/>
                  </a:lnTo>
                  <a:lnTo>
                    <a:pt x="19" y="150"/>
                  </a:lnTo>
                  <a:lnTo>
                    <a:pt x="1" y="168"/>
                  </a:lnTo>
                  <a:lnTo>
                    <a:pt x="19" y="205"/>
                  </a:lnTo>
                  <a:lnTo>
                    <a:pt x="56" y="242"/>
                  </a:lnTo>
                  <a:lnTo>
                    <a:pt x="75" y="242"/>
                  </a:lnTo>
                  <a:lnTo>
                    <a:pt x="112" y="224"/>
                  </a:lnTo>
                  <a:lnTo>
                    <a:pt x="186" y="187"/>
                  </a:lnTo>
                  <a:lnTo>
                    <a:pt x="261" y="168"/>
                  </a:lnTo>
                  <a:lnTo>
                    <a:pt x="354" y="150"/>
                  </a:lnTo>
                  <a:lnTo>
                    <a:pt x="428" y="168"/>
                  </a:lnTo>
                  <a:lnTo>
                    <a:pt x="502" y="187"/>
                  </a:lnTo>
                  <a:lnTo>
                    <a:pt x="576" y="224"/>
                  </a:lnTo>
                  <a:lnTo>
                    <a:pt x="632" y="280"/>
                  </a:lnTo>
                  <a:lnTo>
                    <a:pt x="706" y="335"/>
                  </a:lnTo>
                  <a:lnTo>
                    <a:pt x="725" y="354"/>
                  </a:lnTo>
                  <a:lnTo>
                    <a:pt x="762" y="372"/>
                  </a:lnTo>
                  <a:lnTo>
                    <a:pt x="818" y="354"/>
                  </a:lnTo>
                  <a:lnTo>
                    <a:pt x="836" y="298"/>
                  </a:lnTo>
                  <a:lnTo>
                    <a:pt x="855" y="261"/>
                  </a:lnTo>
                  <a:lnTo>
                    <a:pt x="836" y="224"/>
                  </a:lnTo>
                  <a:lnTo>
                    <a:pt x="762" y="131"/>
                  </a:lnTo>
                  <a:lnTo>
                    <a:pt x="688" y="57"/>
                  </a:lnTo>
                  <a:lnTo>
                    <a:pt x="576" y="2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6951875" y="1539007"/>
              <a:ext cx="31445" cy="14118"/>
            </a:xfrm>
            <a:custGeom>
              <a:avLst/>
              <a:gdLst/>
              <a:ahLst/>
              <a:cxnLst/>
              <a:rect l="l" t="t" r="r" b="b"/>
              <a:pathLst>
                <a:path w="1078" h="484" extrusionOk="0">
                  <a:moveTo>
                    <a:pt x="19" y="0"/>
                  </a:moveTo>
                  <a:lnTo>
                    <a:pt x="1" y="37"/>
                  </a:lnTo>
                  <a:lnTo>
                    <a:pt x="1" y="75"/>
                  </a:lnTo>
                  <a:lnTo>
                    <a:pt x="38" y="112"/>
                  </a:lnTo>
                  <a:lnTo>
                    <a:pt x="502" y="279"/>
                  </a:lnTo>
                  <a:lnTo>
                    <a:pt x="966" y="465"/>
                  </a:lnTo>
                  <a:lnTo>
                    <a:pt x="1004" y="483"/>
                  </a:lnTo>
                  <a:lnTo>
                    <a:pt x="1022" y="483"/>
                  </a:lnTo>
                  <a:lnTo>
                    <a:pt x="1041" y="465"/>
                  </a:lnTo>
                  <a:lnTo>
                    <a:pt x="1059" y="427"/>
                  </a:lnTo>
                  <a:lnTo>
                    <a:pt x="1078" y="409"/>
                  </a:lnTo>
                  <a:lnTo>
                    <a:pt x="1059" y="372"/>
                  </a:lnTo>
                  <a:lnTo>
                    <a:pt x="1041" y="353"/>
                  </a:lnTo>
                  <a:lnTo>
                    <a:pt x="1022" y="335"/>
                  </a:lnTo>
                  <a:lnTo>
                    <a:pt x="539" y="167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6949162" y="1213434"/>
              <a:ext cx="20623" cy="16831"/>
            </a:xfrm>
            <a:custGeom>
              <a:avLst/>
              <a:gdLst/>
              <a:ahLst/>
              <a:cxnLst/>
              <a:rect l="l" t="t" r="r" b="b"/>
              <a:pathLst>
                <a:path w="707" h="577" extrusionOk="0">
                  <a:moveTo>
                    <a:pt x="131" y="0"/>
                  </a:moveTo>
                  <a:lnTo>
                    <a:pt x="94" y="19"/>
                  </a:lnTo>
                  <a:lnTo>
                    <a:pt x="57" y="56"/>
                  </a:lnTo>
                  <a:lnTo>
                    <a:pt x="19" y="112"/>
                  </a:lnTo>
                  <a:lnTo>
                    <a:pt x="1" y="223"/>
                  </a:lnTo>
                  <a:lnTo>
                    <a:pt x="19" y="335"/>
                  </a:lnTo>
                  <a:lnTo>
                    <a:pt x="94" y="428"/>
                  </a:lnTo>
                  <a:lnTo>
                    <a:pt x="131" y="483"/>
                  </a:lnTo>
                  <a:lnTo>
                    <a:pt x="205" y="520"/>
                  </a:lnTo>
                  <a:lnTo>
                    <a:pt x="261" y="539"/>
                  </a:lnTo>
                  <a:lnTo>
                    <a:pt x="335" y="558"/>
                  </a:lnTo>
                  <a:lnTo>
                    <a:pt x="484" y="576"/>
                  </a:lnTo>
                  <a:lnTo>
                    <a:pt x="632" y="558"/>
                  </a:lnTo>
                  <a:lnTo>
                    <a:pt x="669" y="539"/>
                  </a:lnTo>
                  <a:lnTo>
                    <a:pt x="688" y="520"/>
                  </a:lnTo>
                  <a:lnTo>
                    <a:pt x="707" y="465"/>
                  </a:lnTo>
                  <a:lnTo>
                    <a:pt x="669" y="409"/>
                  </a:lnTo>
                  <a:lnTo>
                    <a:pt x="651" y="390"/>
                  </a:lnTo>
                  <a:lnTo>
                    <a:pt x="447" y="390"/>
                  </a:lnTo>
                  <a:lnTo>
                    <a:pt x="354" y="372"/>
                  </a:lnTo>
                  <a:lnTo>
                    <a:pt x="279" y="353"/>
                  </a:lnTo>
                  <a:lnTo>
                    <a:pt x="205" y="298"/>
                  </a:lnTo>
                  <a:lnTo>
                    <a:pt x="149" y="242"/>
                  </a:lnTo>
                  <a:lnTo>
                    <a:pt x="149" y="168"/>
                  </a:lnTo>
                  <a:lnTo>
                    <a:pt x="149" y="112"/>
                  </a:lnTo>
                  <a:lnTo>
                    <a:pt x="168" y="75"/>
                  </a:lnTo>
                  <a:lnTo>
                    <a:pt x="168" y="38"/>
                  </a:lnTo>
                  <a:lnTo>
                    <a:pt x="149" y="1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6930201" y="1540087"/>
              <a:ext cx="39059" cy="18990"/>
            </a:xfrm>
            <a:custGeom>
              <a:avLst/>
              <a:gdLst/>
              <a:ahLst/>
              <a:cxnLst/>
              <a:rect l="l" t="t" r="r" b="b"/>
              <a:pathLst>
                <a:path w="1339" h="651" extrusionOk="0">
                  <a:moveTo>
                    <a:pt x="20" y="0"/>
                  </a:moveTo>
                  <a:lnTo>
                    <a:pt x="1" y="19"/>
                  </a:lnTo>
                  <a:lnTo>
                    <a:pt x="1" y="38"/>
                  </a:lnTo>
                  <a:lnTo>
                    <a:pt x="20" y="75"/>
                  </a:lnTo>
                  <a:lnTo>
                    <a:pt x="317" y="223"/>
                  </a:lnTo>
                  <a:lnTo>
                    <a:pt x="614" y="372"/>
                  </a:lnTo>
                  <a:lnTo>
                    <a:pt x="1227" y="650"/>
                  </a:lnTo>
                  <a:lnTo>
                    <a:pt x="1282" y="650"/>
                  </a:lnTo>
                  <a:lnTo>
                    <a:pt x="1319" y="632"/>
                  </a:lnTo>
                  <a:lnTo>
                    <a:pt x="1338" y="613"/>
                  </a:lnTo>
                  <a:lnTo>
                    <a:pt x="1338" y="576"/>
                  </a:lnTo>
                  <a:lnTo>
                    <a:pt x="1338" y="558"/>
                  </a:lnTo>
                  <a:lnTo>
                    <a:pt x="1319" y="520"/>
                  </a:lnTo>
                  <a:lnTo>
                    <a:pt x="1282" y="502"/>
                  </a:lnTo>
                  <a:lnTo>
                    <a:pt x="669" y="242"/>
                  </a:lnTo>
                  <a:lnTo>
                    <a:pt x="354" y="112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9"/>
            <p:cNvSpPr/>
            <p:nvPr/>
          </p:nvSpPr>
          <p:spPr>
            <a:xfrm>
              <a:off x="6878219" y="1364042"/>
              <a:ext cx="82901" cy="56356"/>
            </a:xfrm>
            <a:custGeom>
              <a:avLst/>
              <a:gdLst/>
              <a:ahLst/>
              <a:cxnLst/>
              <a:rect l="l" t="t" r="r" b="b"/>
              <a:pathLst>
                <a:path w="2842" h="1932" extrusionOk="0">
                  <a:moveTo>
                    <a:pt x="1133" y="0"/>
                  </a:moveTo>
                  <a:lnTo>
                    <a:pt x="1114" y="37"/>
                  </a:lnTo>
                  <a:lnTo>
                    <a:pt x="1170" y="74"/>
                  </a:lnTo>
                  <a:lnTo>
                    <a:pt x="1189" y="111"/>
                  </a:lnTo>
                  <a:lnTo>
                    <a:pt x="1170" y="149"/>
                  </a:lnTo>
                  <a:lnTo>
                    <a:pt x="1152" y="223"/>
                  </a:lnTo>
                  <a:lnTo>
                    <a:pt x="1096" y="297"/>
                  </a:lnTo>
                  <a:lnTo>
                    <a:pt x="1059" y="353"/>
                  </a:lnTo>
                  <a:lnTo>
                    <a:pt x="1003" y="390"/>
                  </a:lnTo>
                  <a:lnTo>
                    <a:pt x="873" y="464"/>
                  </a:lnTo>
                  <a:lnTo>
                    <a:pt x="724" y="483"/>
                  </a:lnTo>
                  <a:lnTo>
                    <a:pt x="576" y="464"/>
                  </a:lnTo>
                  <a:lnTo>
                    <a:pt x="427" y="427"/>
                  </a:lnTo>
                  <a:lnTo>
                    <a:pt x="316" y="334"/>
                  </a:lnTo>
                  <a:lnTo>
                    <a:pt x="260" y="297"/>
                  </a:lnTo>
                  <a:lnTo>
                    <a:pt x="204" y="223"/>
                  </a:lnTo>
                  <a:lnTo>
                    <a:pt x="130" y="297"/>
                  </a:lnTo>
                  <a:lnTo>
                    <a:pt x="37" y="353"/>
                  </a:lnTo>
                  <a:lnTo>
                    <a:pt x="19" y="409"/>
                  </a:lnTo>
                  <a:lnTo>
                    <a:pt x="0" y="464"/>
                  </a:lnTo>
                  <a:lnTo>
                    <a:pt x="0" y="520"/>
                  </a:lnTo>
                  <a:lnTo>
                    <a:pt x="0" y="576"/>
                  </a:lnTo>
                  <a:lnTo>
                    <a:pt x="19" y="631"/>
                  </a:lnTo>
                  <a:lnTo>
                    <a:pt x="93" y="724"/>
                  </a:lnTo>
                  <a:lnTo>
                    <a:pt x="186" y="780"/>
                  </a:lnTo>
                  <a:lnTo>
                    <a:pt x="279" y="817"/>
                  </a:lnTo>
                  <a:lnTo>
                    <a:pt x="372" y="836"/>
                  </a:lnTo>
                  <a:lnTo>
                    <a:pt x="576" y="854"/>
                  </a:lnTo>
                  <a:lnTo>
                    <a:pt x="594" y="836"/>
                  </a:lnTo>
                  <a:lnTo>
                    <a:pt x="613" y="799"/>
                  </a:lnTo>
                  <a:lnTo>
                    <a:pt x="650" y="817"/>
                  </a:lnTo>
                  <a:lnTo>
                    <a:pt x="669" y="836"/>
                  </a:lnTo>
                  <a:lnTo>
                    <a:pt x="687" y="854"/>
                  </a:lnTo>
                  <a:lnTo>
                    <a:pt x="706" y="854"/>
                  </a:lnTo>
                  <a:lnTo>
                    <a:pt x="724" y="873"/>
                  </a:lnTo>
                  <a:lnTo>
                    <a:pt x="743" y="891"/>
                  </a:lnTo>
                  <a:lnTo>
                    <a:pt x="762" y="947"/>
                  </a:lnTo>
                  <a:lnTo>
                    <a:pt x="743" y="1003"/>
                  </a:lnTo>
                  <a:lnTo>
                    <a:pt x="724" y="1040"/>
                  </a:lnTo>
                  <a:lnTo>
                    <a:pt x="706" y="1040"/>
                  </a:lnTo>
                  <a:lnTo>
                    <a:pt x="632" y="1059"/>
                  </a:lnTo>
                  <a:lnTo>
                    <a:pt x="613" y="1189"/>
                  </a:lnTo>
                  <a:lnTo>
                    <a:pt x="632" y="1300"/>
                  </a:lnTo>
                  <a:lnTo>
                    <a:pt x="669" y="1411"/>
                  </a:lnTo>
                  <a:lnTo>
                    <a:pt x="706" y="1523"/>
                  </a:lnTo>
                  <a:lnTo>
                    <a:pt x="780" y="1634"/>
                  </a:lnTo>
                  <a:lnTo>
                    <a:pt x="873" y="1727"/>
                  </a:lnTo>
                  <a:lnTo>
                    <a:pt x="966" y="1801"/>
                  </a:lnTo>
                  <a:lnTo>
                    <a:pt x="1077" y="1857"/>
                  </a:lnTo>
                  <a:lnTo>
                    <a:pt x="1189" y="1894"/>
                  </a:lnTo>
                  <a:lnTo>
                    <a:pt x="1300" y="1913"/>
                  </a:lnTo>
                  <a:lnTo>
                    <a:pt x="1393" y="1931"/>
                  </a:lnTo>
                  <a:lnTo>
                    <a:pt x="1486" y="1913"/>
                  </a:lnTo>
                  <a:lnTo>
                    <a:pt x="1579" y="1894"/>
                  </a:lnTo>
                  <a:lnTo>
                    <a:pt x="1672" y="1839"/>
                  </a:lnTo>
                  <a:lnTo>
                    <a:pt x="1746" y="1764"/>
                  </a:lnTo>
                  <a:lnTo>
                    <a:pt x="1802" y="1671"/>
                  </a:lnTo>
                  <a:lnTo>
                    <a:pt x="1802" y="1634"/>
                  </a:lnTo>
                  <a:lnTo>
                    <a:pt x="1820" y="1616"/>
                  </a:lnTo>
                  <a:lnTo>
                    <a:pt x="1839" y="1616"/>
                  </a:lnTo>
                  <a:lnTo>
                    <a:pt x="1857" y="1597"/>
                  </a:lnTo>
                  <a:lnTo>
                    <a:pt x="1913" y="1597"/>
                  </a:lnTo>
                  <a:lnTo>
                    <a:pt x="1950" y="1616"/>
                  </a:lnTo>
                  <a:lnTo>
                    <a:pt x="1987" y="1634"/>
                  </a:lnTo>
                  <a:lnTo>
                    <a:pt x="2006" y="1671"/>
                  </a:lnTo>
                  <a:lnTo>
                    <a:pt x="2024" y="1746"/>
                  </a:lnTo>
                  <a:lnTo>
                    <a:pt x="2117" y="1801"/>
                  </a:lnTo>
                  <a:lnTo>
                    <a:pt x="2210" y="1839"/>
                  </a:lnTo>
                  <a:lnTo>
                    <a:pt x="2303" y="1876"/>
                  </a:lnTo>
                  <a:lnTo>
                    <a:pt x="2507" y="1876"/>
                  </a:lnTo>
                  <a:lnTo>
                    <a:pt x="2619" y="1857"/>
                  </a:lnTo>
                  <a:lnTo>
                    <a:pt x="2711" y="1820"/>
                  </a:lnTo>
                  <a:lnTo>
                    <a:pt x="2823" y="1764"/>
                  </a:lnTo>
                  <a:lnTo>
                    <a:pt x="2823" y="1579"/>
                  </a:lnTo>
                  <a:lnTo>
                    <a:pt x="2841" y="1393"/>
                  </a:lnTo>
                  <a:lnTo>
                    <a:pt x="2841" y="1393"/>
                  </a:lnTo>
                  <a:lnTo>
                    <a:pt x="2767" y="1449"/>
                  </a:lnTo>
                  <a:lnTo>
                    <a:pt x="2693" y="1486"/>
                  </a:lnTo>
                  <a:lnTo>
                    <a:pt x="2600" y="1504"/>
                  </a:lnTo>
                  <a:lnTo>
                    <a:pt x="2507" y="1486"/>
                  </a:lnTo>
                  <a:lnTo>
                    <a:pt x="2414" y="1467"/>
                  </a:lnTo>
                  <a:lnTo>
                    <a:pt x="2321" y="1449"/>
                  </a:lnTo>
                  <a:lnTo>
                    <a:pt x="2229" y="1393"/>
                  </a:lnTo>
                  <a:lnTo>
                    <a:pt x="2173" y="1337"/>
                  </a:lnTo>
                  <a:lnTo>
                    <a:pt x="2099" y="1244"/>
                  </a:lnTo>
                  <a:lnTo>
                    <a:pt x="2062" y="1151"/>
                  </a:lnTo>
                  <a:lnTo>
                    <a:pt x="2043" y="1059"/>
                  </a:lnTo>
                  <a:lnTo>
                    <a:pt x="2024" y="947"/>
                  </a:lnTo>
                  <a:lnTo>
                    <a:pt x="2043" y="836"/>
                  </a:lnTo>
                  <a:lnTo>
                    <a:pt x="2080" y="743"/>
                  </a:lnTo>
                  <a:lnTo>
                    <a:pt x="2136" y="650"/>
                  </a:lnTo>
                  <a:lnTo>
                    <a:pt x="2210" y="594"/>
                  </a:lnTo>
                  <a:lnTo>
                    <a:pt x="2266" y="576"/>
                  </a:lnTo>
                  <a:lnTo>
                    <a:pt x="1690" y="297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8DB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9"/>
            <p:cNvSpPr/>
            <p:nvPr/>
          </p:nvSpPr>
          <p:spPr>
            <a:xfrm>
              <a:off x="6794791" y="1255148"/>
              <a:ext cx="116476" cy="117030"/>
            </a:xfrm>
            <a:custGeom>
              <a:avLst/>
              <a:gdLst/>
              <a:ahLst/>
              <a:cxnLst/>
              <a:rect l="l" t="t" r="r" b="b"/>
              <a:pathLst>
                <a:path w="3993" h="4012" extrusionOk="0">
                  <a:moveTo>
                    <a:pt x="762" y="2693"/>
                  </a:moveTo>
                  <a:lnTo>
                    <a:pt x="780" y="2712"/>
                  </a:lnTo>
                  <a:lnTo>
                    <a:pt x="780" y="2730"/>
                  </a:lnTo>
                  <a:lnTo>
                    <a:pt x="780" y="2805"/>
                  </a:lnTo>
                  <a:lnTo>
                    <a:pt x="780" y="2879"/>
                  </a:lnTo>
                  <a:lnTo>
                    <a:pt x="799" y="2935"/>
                  </a:lnTo>
                  <a:lnTo>
                    <a:pt x="836" y="2990"/>
                  </a:lnTo>
                  <a:lnTo>
                    <a:pt x="892" y="3046"/>
                  </a:lnTo>
                  <a:lnTo>
                    <a:pt x="947" y="3083"/>
                  </a:lnTo>
                  <a:lnTo>
                    <a:pt x="1003" y="3102"/>
                  </a:lnTo>
                  <a:lnTo>
                    <a:pt x="1077" y="3120"/>
                  </a:lnTo>
                  <a:lnTo>
                    <a:pt x="1115" y="3139"/>
                  </a:lnTo>
                  <a:lnTo>
                    <a:pt x="1133" y="3176"/>
                  </a:lnTo>
                  <a:lnTo>
                    <a:pt x="1115" y="3213"/>
                  </a:lnTo>
                  <a:lnTo>
                    <a:pt x="1077" y="3232"/>
                  </a:lnTo>
                  <a:lnTo>
                    <a:pt x="985" y="3213"/>
                  </a:lnTo>
                  <a:lnTo>
                    <a:pt x="892" y="3195"/>
                  </a:lnTo>
                  <a:lnTo>
                    <a:pt x="817" y="3139"/>
                  </a:lnTo>
                  <a:lnTo>
                    <a:pt x="762" y="3065"/>
                  </a:lnTo>
                  <a:lnTo>
                    <a:pt x="725" y="2990"/>
                  </a:lnTo>
                  <a:lnTo>
                    <a:pt x="687" y="2897"/>
                  </a:lnTo>
                  <a:lnTo>
                    <a:pt x="687" y="2805"/>
                  </a:lnTo>
                  <a:lnTo>
                    <a:pt x="706" y="2712"/>
                  </a:lnTo>
                  <a:lnTo>
                    <a:pt x="725" y="2693"/>
                  </a:lnTo>
                  <a:close/>
                  <a:moveTo>
                    <a:pt x="1319" y="0"/>
                  </a:moveTo>
                  <a:lnTo>
                    <a:pt x="1300" y="38"/>
                  </a:lnTo>
                  <a:lnTo>
                    <a:pt x="1282" y="56"/>
                  </a:lnTo>
                  <a:lnTo>
                    <a:pt x="1245" y="38"/>
                  </a:lnTo>
                  <a:lnTo>
                    <a:pt x="1207" y="19"/>
                  </a:lnTo>
                  <a:lnTo>
                    <a:pt x="1152" y="19"/>
                  </a:lnTo>
                  <a:lnTo>
                    <a:pt x="1040" y="38"/>
                  </a:lnTo>
                  <a:lnTo>
                    <a:pt x="929" y="93"/>
                  </a:lnTo>
                  <a:lnTo>
                    <a:pt x="892" y="112"/>
                  </a:lnTo>
                  <a:lnTo>
                    <a:pt x="873" y="168"/>
                  </a:lnTo>
                  <a:lnTo>
                    <a:pt x="855" y="223"/>
                  </a:lnTo>
                  <a:lnTo>
                    <a:pt x="855" y="279"/>
                  </a:lnTo>
                  <a:lnTo>
                    <a:pt x="873" y="335"/>
                  </a:lnTo>
                  <a:lnTo>
                    <a:pt x="910" y="372"/>
                  </a:lnTo>
                  <a:lnTo>
                    <a:pt x="1022" y="446"/>
                  </a:lnTo>
                  <a:lnTo>
                    <a:pt x="1133" y="502"/>
                  </a:lnTo>
                  <a:lnTo>
                    <a:pt x="1152" y="520"/>
                  </a:lnTo>
                  <a:lnTo>
                    <a:pt x="1170" y="576"/>
                  </a:lnTo>
                  <a:lnTo>
                    <a:pt x="1152" y="613"/>
                  </a:lnTo>
                  <a:lnTo>
                    <a:pt x="1133" y="650"/>
                  </a:lnTo>
                  <a:lnTo>
                    <a:pt x="1022" y="687"/>
                  </a:lnTo>
                  <a:lnTo>
                    <a:pt x="929" y="669"/>
                  </a:lnTo>
                  <a:lnTo>
                    <a:pt x="836" y="632"/>
                  </a:lnTo>
                  <a:lnTo>
                    <a:pt x="762" y="557"/>
                  </a:lnTo>
                  <a:lnTo>
                    <a:pt x="539" y="613"/>
                  </a:lnTo>
                  <a:lnTo>
                    <a:pt x="335" y="706"/>
                  </a:lnTo>
                  <a:lnTo>
                    <a:pt x="242" y="762"/>
                  </a:lnTo>
                  <a:lnTo>
                    <a:pt x="167" y="836"/>
                  </a:lnTo>
                  <a:lnTo>
                    <a:pt x="93" y="910"/>
                  </a:lnTo>
                  <a:lnTo>
                    <a:pt x="37" y="1003"/>
                  </a:lnTo>
                  <a:lnTo>
                    <a:pt x="0" y="1096"/>
                  </a:lnTo>
                  <a:lnTo>
                    <a:pt x="0" y="1170"/>
                  </a:lnTo>
                  <a:lnTo>
                    <a:pt x="19" y="1245"/>
                  </a:lnTo>
                  <a:lnTo>
                    <a:pt x="56" y="1319"/>
                  </a:lnTo>
                  <a:lnTo>
                    <a:pt x="112" y="1375"/>
                  </a:lnTo>
                  <a:lnTo>
                    <a:pt x="167" y="1412"/>
                  </a:lnTo>
                  <a:lnTo>
                    <a:pt x="242" y="1467"/>
                  </a:lnTo>
                  <a:lnTo>
                    <a:pt x="316" y="1486"/>
                  </a:lnTo>
                  <a:lnTo>
                    <a:pt x="446" y="1523"/>
                  </a:lnTo>
                  <a:lnTo>
                    <a:pt x="595" y="1523"/>
                  </a:lnTo>
                  <a:lnTo>
                    <a:pt x="873" y="1505"/>
                  </a:lnTo>
                  <a:lnTo>
                    <a:pt x="910" y="1505"/>
                  </a:lnTo>
                  <a:lnTo>
                    <a:pt x="947" y="1523"/>
                  </a:lnTo>
                  <a:lnTo>
                    <a:pt x="966" y="1560"/>
                  </a:lnTo>
                  <a:lnTo>
                    <a:pt x="985" y="1579"/>
                  </a:lnTo>
                  <a:lnTo>
                    <a:pt x="966" y="1653"/>
                  </a:lnTo>
                  <a:lnTo>
                    <a:pt x="966" y="1690"/>
                  </a:lnTo>
                  <a:lnTo>
                    <a:pt x="929" y="1709"/>
                  </a:lnTo>
                  <a:lnTo>
                    <a:pt x="910" y="1746"/>
                  </a:lnTo>
                  <a:lnTo>
                    <a:pt x="762" y="1876"/>
                  </a:lnTo>
                  <a:lnTo>
                    <a:pt x="650" y="2006"/>
                  </a:lnTo>
                  <a:lnTo>
                    <a:pt x="557" y="2173"/>
                  </a:lnTo>
                  <a:lnTo>
                    <a:pt x="483" y="2340"/>
                  </a:lnTo>
                  <a:lnTo>
                    <a:pt x="465" y="2526"/>
                  </a:lnTo>
                  <a:lnTo>
                    <a:pt x="465" y="2712"/>
                  </a:lnTo>
                  <a:lnTo>
                    <a:pt x="502" y="2879"/>
                  </a:lnTo>
                  <a:lnTo>
                    <a:pt x="576" y="3046"/>
                  </a:lnTo>
                  <a:lnTo>
                    <a:pt x="669" y="3195"/>
                  </a:lnTo>
                  <a:lnTo>
                    <a:pt x="799" y="3306"/>
                  </a:lnTo>
                  <a:lnTo>
                    <a:pt x="929" y="3380"/>
                  </a:lnTo>
                  <a:lnTo>
                    <a:pt x="1077" y="3436"/>
                  </a:lnTo>
                  <a:lnTo>
                    <a:pt x="1245" y="3473"/>
                  </a:lnTo>
                  <a:lnTo>
                    <a:pt x="1560" y="3473"/>
                  </a:lnTo>
                  <a:lnTo>
                    <a:pt x="1727" y="3436"/>
                  </a:lnTo>
                  <a:lnTo>
                    <a:pt x="1802" y="3399"/>
                  </a:lnTo>
                  <a:lnTo>
                    <a:pt x="1839" y="3399"/>
                  </a:lnTo>
                  <a:lnTo>
                    <a:pt x="1857" y="3417"/>
                  </a:lnTo>
                  <a:lnTo>
                    <a:pt x="1876" y="3454"/>
                  </a:lnTo>
                  <a:lnTo>
                    <a:pt x="1913" y="3492"/>
                  </a:lnTo>
                  <a:lnTo>
                    <a:pt x="1913" y="3529"/>
                  </a:lnTo>
                  <a:lnTo>
                    <a:pt x="1895" y="3566"/>
                  </a:lnTo>
                  <a:lnTo>
                    <a:pt x="1876" y="3603"/>
                  </a:lnTo>
                  <a:lnTo>
                    <a:pt x="1857" y="3603"/>
                  </a:lnTo>
                  <a:lnTo>
                    <a:pt x="1913" y="3659"/>
                  </a:lnTo>
                  <a:lnTo>
                    <a:pt x="1969" y="3714"/>
                  </a:lnTo>
                  <a:lnTo>
                    <a:pt x="2117" y="3789"/>
                  </a:lnTo>
                  <a:lnTo>
                    <a:pt x="2266" y="3863"/>
                  </a:lnTo>
                  <a:lnTo>
                    <a:pt x="2377" y="3900"/>
                  </a:lnTo>
                  <a:lnTo>
                    <a:pt x="2544" y="3937"/>
                  </a:lnTo>
                  <a:lnTo>
                    <a:pt x="2693" y="3937"/>
                  </a:lnTo>
                  <a:lnTo>
                    <a:pt x="2860" y="3882"/>
                  </a:lnTo>
                  <a:lnTo>
                    <a:pt x="3009" y="3807"/>
                  </a:lnTo>
                  <a:lnTo>
                    <a:pt x="2990" y="3770"/>
                  </a:lnTo>
                  <a:lnTo>
                    <a:pt x="3009" y="3733"/>
                  </a:lnTo>
                  <a:lnTo>
                    <a:pt x="3027" y="3696"/>
                  </a:lnTo>
                  <a:lnTo>
                    <a:pt x="3083" y="3696"/>
                  </a:lnTo>
                  <a:lnTo>
                    <a:pt x="3102" y="3733"/>
                  </a:lnTo>
                  <a:lnTo>
                    <a:pt x="3176" y="3826"/>
                  </a:lnTo>
                  <a:lnTo>
                    <a:pt x="3269" y="3919"/>
                  </a:lnTo>
                  <a:lnTo>
                    <a:pt x="3362" y="3974"/>
                  </a:lnTo>
                  <a:lnTo>
                    <a:pt x="3492" y="4012"/>
                  </a:lnTo>
                  <a:lnTo>
                    <a:pt x="3603" y="3993"/>
                  </a:lnTo>
                  <a:lnTo>
                    <a:pt x="3714" y="3956"/>
                  </a:lnTo>
                  <a:lnTo>
                    <a:pt x="3807" y="3882"/>
                  </a:lnTo>
                  <a:lnTo>
                    <a:pt x="3882" y="3789"/>
                  </a:lnTo>
                  <a:lnTo>
                    <a:pt x="3937" y="3770"/>
                  </a:lnTo>
                  <a:lnTo>
                    <a:pt x="3974" y="3770"/>
                  </a:lnTo>
                  <a:lnTo>
                    <a:pt x="3993" y="3733"/>
                  </a:lnTo>
                  <a:lnTo>
                    <a:pt x="3622" y="3529"/>
                  </a:lnTo>
                  <a:lnTo>
                    <a:pt x="3269" y="3287"/>
                  </a:lnTo>
                  <a:lnTo>
                    <a:pt x="2916" y="3046"/>
                  </a:lnTo>
                  <a:lnTo>
                    <a:pt x="2563" y="2786"/>
                  </a:lnTo>
                  <a:lnTo>
                    <a:pt x="2414" y="2656"/>
                  </a:lnTo>
                  <a:lnTo>
                    <a:pt x="2284" y="2526"/>
                  </a:lnTo>
                  <a:lnTo>
                    <a:pt x="2155" y="2377"/>
                  </a:lnTo>
                  <a:lnTo>
                    <a:pt x="2043" y="2210"/>
                  </a:lnTo>
                  <a:lnTo>
                    <a:pt x="1932" y="2062"/>
                  </a:lnTo>
                  <a:lnTo>
                    <a:pt x="1839" y="1895"/>
                  </a:lnTo>
                  <a:lnTo>
                    <a:pt x="1672" y="1542"/>
                  </a:lnTo>
                  <a:lnTo>
                    <a:pt x="1560" y="1170"/>
                  </a:lnTo>
                  <a:lnTo>
                    <a:pt x="1449" y="799"/>
                  </a:lnTo>
                  <a:lnTo>
                    <a:pt x="1393" y="409"/>
                  </a:lnTo>
                  <a:lnTo>
                    <a:pt x="1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9"/>
            <p:cNvSpPr/>
            <p:nvPr/>
          </p:nvSpPr>
          <p:spPr>
            <a:xfrm>
              <a:off x="6793712" y="1342893"/>
              <a:ext cx="115951" cy="84010"/>
            </a:xfrm>
            <a:custGeom>
              <a:avLst/>
              <a:gdLst/>
              <a:ahLst/>
              <a:cxnLst/>
              <a:rect l="l" t="t" r="r" b="b"/>
              <a:pathLst>
                <a:path w="3975" h="2880" extrusionOk="0">
                  <a:moveTo>
                    <a:pt x="316" y="1"/>
                  </a:moveTo>
                  <a:lnTo>
                    <a:pt x="112" y="279"/>
                  </a:lnTo>
                  <a:lnTo>
                    <a:pt x="37" y="372"/>
                  </a:lnTo>
                  <a:lnTo>
                    <a:pt x="19" y="372"/>
                  </a:lnTo>
                  <a:lnTo>
                    <a:pt x="0" y="354"/>
                  </a:lnTo>
                  <a:lnTo>
                    <a:pt x="19" y="446"/>
                  </a:lnTo>
                  <a:lnTo>
                    <a:pt x="37" y="539"/>
                  </a:lnTo>
                  <a:lnTo>
                    <a:pt x="93" y="651"/>
                  </a:lnTo>
                  <a:lnTo>
                    <a:pt x="167" y="744"/>
                  </a:lnTo>
                  <a:lnTo>
                    <a:pt x="242" y="836"/>
                  </a:lnTo>
                  <a:lnTo>
                    <a:pt x="334" y="911"/>
                  </a:lnTo>
                  <a:lnTo>
                    <a:pt x="539" y="1096"/>
                  </a:lnTo>
                  <a:lnTo>
                    <a:pt x="780" y="1245"/>
                  </a:lnTo>
                  <a:lnTo>
                    <a:pt x="1003" y="1394"/>
                  </a:lnTo>
                  <a:lnTo>
                    <a:pt x="1393" y="1616"/>
                  </a:lnTo>
                  <a:lnTo>
                    <a:pt x="1690" y="1802"/>
                  </a:lnTo>
                  <a:lnTo>
                    <a:pt x="2006" y="1988"/>
                  </a:lnTo>
                  <a:lnTo>
                    <a:pt x="2637" y="2322"/>
                  </a:lnTo>
                  <a:lnTo>
                    <a:pt x="3306" y="2619"/>
                  </a:lnTo>
                  <a:lnTo>
                    <a:pt x="3974" y="2879"/>
                  </a:lnTo>
                  <a:lnTo>
                    <a:pt x="3974" y="2861"/>
                  </a:lnTo>
                  <a:lnTo>
                    <a:pt x="3881" y="2824"/>
                  </a:lnTo>
                  <a:lnTo>
                    <a:pt x="3733" y="2749"/>
                  </a:lnTo>
                  <a:lnTo>
                    <a:pt x="3603" y="2638"/>
                  </a:lnTo>
                  <a:lnTo>
                    <a:pt x="3510" y="2526"/>
                  </a:lnTo>
                  <a:lnTo>
                    <a:pt x="3417" y="2396"/>
                  </a:lnTo>
                  <a:lnTo>
                    <a:pt x="3361" y="2248"/>
                  </a:lnTo>
                  <a:lnTo>
                    <a:pt x="3324" y="2099"/>
                  </a:lnTo>
                  <a:lnTo>
                    <a:pt x="3324" y="1951"/>
                  </a:lnTo>
                  <a:lnTo>
                    <a:pt x="3361" y="1802"/>
                  </a:lnTo>
                  <a:lnTo>
                    <a:pt x="3213" y="1784"/>
                  </a:lnTo>
                  <a:lnTo>
                    <a:pt x="3064" y="1746"/>
                  </a:lnTo>
                  <a:lnTo>
                    <a:pt x="2934" y="1691"/>
                  </a:lnTo>
                  <a:lnTo>
                    <a:pt x="2823" y="1616"/>
                  </a:lnTo>
                  <a:lnTo>
                    <a:pt x="2749" y="1524"/>
                  </a:lnTo>
                  <a:lnTo>
                    <a:pt x="2711" y="1412"/>
                  </a:lnTo>
                  <a:lnTo>
                    <a:pt x="2600" y="1505"/>
                  </a:lnTo>
                  <a:lnTo>
                    <a:pt x="2489" y="1561"/>
                  </a:lnTo>
                  <a:lnTo>
                    <a:pt x="2359" y="1598"/>
                  </a:lnTo>
                  <a:lnTo>
                    <a:pt x="2080" y="1598"/>
                  </a:lnTo>
                  <a:lnTo>
                    <a:pt x="1932" y="1579"/>
                  </a:lnTo>
                  <a:lnTo>
                    <a:pt x="1783" y="1542"/>
                  </a:lnTo>
                  <a:lnTo>
                    <a:pt x="1653" y="1486"/>
                  </a:lnTo>
                  <a:lnTo>
                    <a:pt x="1523" y="1412"/>
                  </a:lnTo>
                  <a:lnTo>
                    <a:pt x="1412" y="1338"/>
                  </a:lnTo>
                  <a:lnTo>
                    <a:pt x="1319" y="1245"/>
                  </a:lnTo>
                  <a:lnTo>
                    <a:pt x="1244" y="1152"/>
                  </a:lnTo>
                  <a:lnTo>
                    <a:pt x="1207" y="1041"/>
                  </a:lnTo>
                  <a:lnTo>
                    <a:pt x="1170" y="948"/>
                  </a:lnTo>
                  <a:lnTo>
                    <a:pt x="1189" y="836"/>
                  </a:lnTo>
                  <a:lnTo>
                    <a:pt x="1226" y="725"/>
                  </a:lnTo>
                  <a:lnTo>
                    <a:pt x="1096" y="688"/>
                  </a:lnTo>
                  <a:lnTo>
                    <a:pt x="966" y="651"/>
                  </a:lnTo>
                  <a:lnTo>
                    <a:pt x="836" y="595"/>
                  </a:lnTo>
                  <a:lnTo>
                    <a:pt x="724" y="521"/>
                  </a:lnTo>
                  <a:lnTo>
                    <a:pt x="613" y="428"/>
                  </a:lnTo>
                  <a:lnTo>
                    <a:pt x="520" y="335"/>
                  </a:lnTo>
                  <a:lnTo>
                    <a:pt x="427" y="242"/>
                  </a:lnTo>
                  <a:lnTo>
                    <a:pt x="372" y="131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9"/>
            <p:cNvSpPr/>
            <p:nvPr/>
          </p:nvSpPr>
          <p:spPr>
            <a:xfrm>
              <a:off x="6876031" y="1309843"/>
              <a:ext cx="21702" cy="16306"/>
            </a:xfrm>
            <a:custGeom>
              <a:avLst/>
              <a:gdLst/>
              <a:ahLst/>
              <a:cxnLst/>
              <a:rect l="l" t="t" r="r" b="b"/>
              <a:pathLst>
                <a:path w="744" h="559" extrusionOk="0">
                  <a:moveTo>
                    <a:pt x="19" y="1"/>
                  </a:moveTo>
                  <a:lnTo>
                    <a:pt x="1" y="20"/>
                  </a:lnTo>
                  <a:lnTo>
                    <a:pt x="1" y="38"/>
                  </a:lnTo>
                  <a:lnTo>
                    <a:pt x="38" y="150"/>
                  </a:lnTo>
                  <a:lnTo>
                    <a:pt x="94" y="261"/>
                  </a:lnTo>
                  <a:lnTo>
                    <a:pt x="168" y="335"/>
                  </a:lnTo>
                  <a:lnTo>
                    <a:pt x="261" y="410"/>
                  </a:lnTo>
                  <a:lnTo>
                    <a:pt x="354" y="484"/>
                  </a:lnTo>
                  <a:lnTo>
                    <a:pt x="447" y="521"/>
                  </a:lnTo>
                  <a:lnTo>
                    <a:pt x="558" y="558"/>
                  </a:lnTo>
                  <a:lnTo>
                    <a:pt x="707" y="558"/>
                  </a:lnTo>
                  <a:lnTo>
                    <a:pt x="725" y="540"/>
                  </a:lnTo>
                  <a:lnTo>
                    <a:pt x="744" y="484"/>
                  </a:lnTo>
                  <a:lnTo>
                    <a:pt x="725" y="447"/>
                  </a:lnTo>
                  <a:lnTo>
                    <a:pt x="707" y="428"/>
                  </a:lnTo>
                  <a:lnTo>
                    <a:pt x="669" y="410"/>
                  </a:lnTo>
                  <a:lnTo>
                    <a:pt x="577" y="410"/>
                  </a:lnTo>
                  <a:lnTo>
                    <a:pt x="484" y="391"/>
                  </a:lnTo>
                  <a:lnTo>
                    <a:pt x="391" y="354"/>
                  </a:lnTo>
                  <a:lnTo>
                    <a:pt x="317" y="317"/>
                  </a:lnTo>
                  <a:lnTo>
                    <a:pt x="242" y="242"/>
                  </a:lnTo>
                  <a:lnTo>
                    <a:pt x="168" y="187"/>
                  </a:lnTo>
                  <a:lnTo>
                    <a:pt x="112" y="112"/>
                  </a:lnTo>
                  <a:lnTo>
                    <a:pt x="75" y="20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9"/>
            <p:cNvSpPr/>
            <p:nvPr/>
          </p:nvSpPr>
          <p:spPr>
            <a:xfrm>
              <a:off x="6861971" y="1308239"/>
              <a:ext cx="31445" cy="27653"/>
            </a:xfrm>
            <a:custGeom>
              <a:avLst/>
              <a:gdLst/>
              <a:ahLst/>
              <a:cxnLst/>
              <a:rect l="l" t="t" r="r" b="b"/>
              <a:pathLst>
                <a:path w="1078" h="948" extrusionOk="0">
                  <a:moveTo>
                    <a:pt x="19" y="0"/>
                  </a:moveTo>
                  <a:lnTo>
                    <a:pt x="0" y="19"/>
                  </a:lnTo>
                  <a:lnTo>
                    <a:pt x="0" y="56"/>
                  </a:lnTo>
                  <a:lnTo>
                    <a:pt x="74" y="205"/>
                  </a:lnTo>
                  <a:lnTo>
                    <a:pt x="186" y="353"/>
                  </a:lnTo>
                  <a:lnTo>
                    <a:pt x="297" y="483"/>
                  </a:lnTo>
                  <a:lnTo>
                    <a:pt x="409" y="613"/>
                  </a:lnTo>
                  <a:lnTo>
                    <a:pt x="557" y="725"/>
                  </a:lnTo>
                  <a:lnTo>
                    <a:pt x="687" y="817"/>
                  </a:lnTo>
                  <a:lnTo>
                    <a:pt x="854" y="892"/>
                  </a:lnTo>
                  <a:lnTo>
                    <a:pt x="1003" y="947"/>
                  </a:lnTo>
                  <a:lnTo>
                    <a:pt x="1059" y="947"/>
                  </a:lnTo>
                  <a:lnTo>
                    <a:pt x="1077" y="910"/>
                  </a:lnTo>
                  <a:lnTo>
                    <a:pt x="1077" y="873"/>
                  </a:lnTo>
                  <a:lnTo>
                    <a:pt x="1059" y="836"/>
                  </a:lnTo>
                  <a:lnTo>
                    <a:pt x="780" y="687"/>
                  </a:lnTo>
                  <a:lnTo>
                    <a:pt x="631" y="595"/>
                  </a:lnTo>
                  <a:lnTo>
                    <a:pt x="501" y="502"/>
                  </a:lnTo>
                  <a:lnTo>
                    <a:pt x="390" y="390"/>
                  </a:lnTo>
                  <a:lnTo>
                    <a:pt x="279" y="260"/>
                  </a:lnTo>
                  <a:lnTo>
                    <a:pt x="74" y="19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9"/>
            <p:cNvSpPr/>
            <p:nvPr/>
          </p:nvSpPr>
          <p:spPr>
            <a:xfrm>
              <a:off x="6851120" y="1370518"/>
              <a:ext cx="20623" cy="11960"/>
            </a:xfrm>
            <a:custGeom>
              <a:avLst/>
              <a:gdLst/>
              <a:ahLst/>
              <a:cxnLst/>
              <a:rect l="l" t="t" r="r" b="b"/>
              <a:pathLst>
                <a:path w="707" h="410" extrusionOk="0">
                  <a:moveTo>
                    <a:pt x="56" y="1"/>
                  </a:moveTo>
                  <a:lnTo>
                    <a:pt x="38" y="57"/>
                  </a:lnTo>
                  <a:lnTo>
                    <a:pt x="19" y="94"/>
                  </a:lnTo>
                  <a:lnTo>
                    <a:pt x="1" y="187"/>
                  </a:lnTo>
                  <a:lnTo>
                    <a:pt x="19" y="224"/>
                  </a:lnTo>
                  <a:lnTo>
                    <a:pt x="38" y="279"/>
                  </a:lnTo>
                  <a:lnTo>
                    <a:pt x="75" y="298"/>
                  </a:lnTo>
                  <a:lnTo>
                    <a:pt x="112" y="335"/>
                  </a:lnTo>
                  <a:lnTo>
                    <a:pt x="149" y="354"/>
                  </a:lnTo>
                  <a:lnTo>
                    <a:pt x="149" y="409"/>
                  </a:lnTo>
                  <a:lnTo>
                    <a:pt x="316" y="391"/>
                  </a:lnTo>
                  <a:lnTo>
                    <a:pt x="465" y="354"/>
                  </a:lnTo>
                  <a:lnTo>
                    <a:pt x="595" y="298"/>
                  </a:lnTo>
                  <a:lnTo>
                    <a:pt x="651" y="242"/>
                  </a:lnTo>
                  <a:lnTo>
                    <a:pt x="706" y="187"/>
                  </a:lnTo>
                  <a:lnTo>
                    <a:pt x="576" y="187"/>
                  </a:lnTo>
                  <a:lnTo>
                    <a:pt x="428" y="168"/>
                  </a:lnTo>
                  <a:lnTo>
                    <a:pt x="298" y="112"/>
                  </a:lnTo>
                  <a:lnTo>
                    <a:pt x="168" y="75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9"/>
            <p:cNvSpPr/>
            <p:nvPr/>
          </p:nvSpPr>
          <p:spPr>
            <a:xfrm>
              <a:off x="6835426" y="1362933"/>
              <a:ext cx="13564" cy="18465"/>
            </a:xfrm>
            <a:custGeom>
              <a:avLst/>
              <a:gdLst/>
              <a:ahLst/>
              <a:cxnLst/>
              <a:rect l="l" t="t" r="r" b="b"/>
              <a:pathLst>
                <a:path w="465" h="633" extrusionOk="0">
                  <a:moveTo>
                    <a:pt x="316" y="1"/>
                  </a:moveTo>
                  <a:lnTo>
                    <a:pt x="167" y="38"/>
                  </a:lnTo>
                  <a:lnTo>
                    <a:pt x="19" y="57"/>
                  </a:lnTo>
                  <a:lnTo>
                    <a:pt x="0" y="168"/>
                  </a:lnTo>
                  <a:lnTo>
                    <a:pt x="0" y="261"/>
                  </a:lnTo>
                  <a:lnTo>
                    <a:pt x="37" y="354"/>
                  </a:lnTo>
                  <a:lnTo>
                    <a:pt x="93" y="428"/>
                  </a:lnTo>
                  <a:lnTo>
                    <a:pt x="167" y="502"/>
                  </a:lnTo>
                  <a:lnTo>
                    <a:pt x="260" y="558"/>
                  </a:lnTo>
                  <a:lnTo>
                    <a:pt x="372" y="595"/>
                  </a:lnTo>
                  <a:lnTo>
                    <a:pt x="464" y="632"/>
                  </a:lnTo>
                  <a:lnTo>
                    <a:pt x="464" y="632"/>
                  </a:lnTo>
                  <a:lnTo>
                    <a:pt x="427" y="577"/>
                  </a:lnTo>
                  <a:lnTo>
                    <a:pt x="409" y="521"/>
                  </a:lnTo>
                  <a:lnTo>
                    <a:pt x="372" y="465"/>
                  </a:lnTo>
                  <a:lnTo>
                    <a:pt x="372" y="391"/>
                  </a:lnTo>
                  <a:lnTo>
                    <a:pt x="372" y="335"/>
                  </a:lnTo>
                  <a:lnTo>
                    <a:pt x="390" y="261"/>
                  </a:lnTo>
                  <a:lnTo>
                    <a:pt x="427" y="205"/>
                  </a:lnTo>
                  <a:lnTo>
                    <a:pt x="464" y="168"/>
                  </a:lnTo>
                  <a:lnTo>
                    <a:pt x="372" y="75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9"/>
            <p:cNvSpPr/>
            <p:nvPr/>
          </p:nvSpPr>
          <p:spPr>
            <a:xfrm>
              <a:off x="6814832" y="1333704"/>
              <a:ext cx="13039" cy="15723"/>
            </a:xfrm>
            <a:custGeom>
              <a:avLst/>
              <a:gdLst/>
              <a:ahLst/>
              <a:cxnLst/>
              <a:rect l="l" t="t" r="r" b="b"/>
              <a:pathLst>
                <a:path w="447" h="539" extrusionOk="0">
                  <a:moveTo>
                    <a:pt x="38" y="0"/>
                  </a:moveTo>
                  <a:lnTo>
                    <a:pt x="19" y="19"/>
                  </a:lnTo>
                  <a:lnTo>
                    <a:pt x="0" y="112"/>
                  </a:lnTo>
                  <a:lnTo>
                    <a:pt x="0" y="204"/>
                  </a:lnTo>
                  <a:lnTo>
                    <a:pt x="38" y="297"/>
                  </a:lnTo>
                  <a:lnTo>
                    <a:pt x="75" y="372"/>
                  </a:lnTo>
                  <a:lnTo>
                    <a:pt x="130" y="446"/>
                  </a:lnTo>
                  <a:lnTo>
                    <a:pt x="205" y="502"/>
                  </a:lnTo>
                  <a:lnTo>
                    <a:pt x="298" y="520"/>
                  </a:lnTo>
                  <a:lnTo>
                    <a:pt x="390" y="539"/>
                  </a:lnTo>
                  <a:lnTo>
                    <a:pt x="428" y="520"/>
                  </a:lnTo>
                  <a:lnTo>
                    <a:pt x="446" y="483"/>
                  </a:lnTo>
                  <a:lnTo>
                    <a:pt x="428" y="446"/>
                  </a:lnTo>
                  <a:lnTo>
                    <a:pt x="390" y="427"/>
                  </a:lnTo>
                  <a:lnTo>
                    <a:pt x="316" y="409"/>
                  </a:lnTo>
                  <a:lnTo>
                    <a:pt x="260" y="390"/>
                  </a:lnTo>
                  <a:lnTo>
                    <a:pt x="205" y="353"/>
                  </a:lnTo>
                  <a:lnTo>
                    <a:pt x="149" y="297"/>
                  </a:lnTo>
                  <a:lnTo>
                    <a:pt x="112" y="242"/>
                  </a:lnTo>
                  <a:lnTo>
                    <a:pt x="93" y="186"/>
                  </a:lnTo>
                  <a:lnTo>
                    <a:pt x="93" y="112"/>
                  </a:lnTo>
                  <a:lnTo>
                    <a:pt x="93" y="37"/>
                  </a:lnTo>
                  <a:lnTo>
                    <a:pt x="93" y="19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9"/>
          <p:cNvGrpSpPr/>
          <p:nvPr/>
        </p:nvGrpSpPr>
        <p:grpSpPr>
          <a:xfrm>
            <a:off x="4138584" y="1123900"/>
            <a:ext cx="862907" cy="477735"/>
            <a:chOff x="4147350" y="1123900"/>
            <a:chExt cx="862907" cy="477735"/>
          </a:xfrm>
        </p:grpSpPr>
        <p:sp>
          <p:nvSpPr>
            <p:cNvPr id="1267" name="Google Shape;1267;p29"/>
            <p:cNvSpPr/>
            <p:nvPr/>
          </p:nvSpPr>
          <p:spPr>
            <a:xfrm>
              <a:off x="4147350" y="1123900"/>
              <a:ext cx="862907" cy="477735"/>
            </a:xfrm>
            <a:custGeom>
              <a:avLst/>
              <a:gdLst/>
              <a:ahLst/>
              <a:cxnLst/>
              <a:rect l="l" t="t" r="r" b="b"/>
              <a:pathLst>
                <a:path w="25795" h="14281" extrusionOk="0">
                  <a:moveTo>
                    <a:pt x="11013" y="279"/>
                  </a:moveTo>
                  <a:lnTo>
                    <a:pt x="11198" y="316"/>
                  </a:lnTo>
                  <a:lnTo>
                    <a:pt x="11384" y="353"/>
                  </a:lnTo>
                  <a:lnTo>
                    <a:pt x="11533" y="446"/>
                  </a:lnTo>
                  <a:lnTo>
                    <a:pt x="11607" y="501"/>
                  </a:lnTo>
                  <a:lnTo>
                    <a:pt x="11663" y="576"/>
                  </a:lnTo>
                  <a:lnTo>
                    <a:pt x="11718" y="650"/>
                  </a:lnTo>
                  <a:lnTo>
                    <a:pt x="11774" y="724"/>
                  </a:lnTo>
                  <a:lnTo>
                    <a:pt x="11811" y="817"/>
                  </a:lnTo>
                  <a:lnTo>
                    <a:pt x="11830" y="929"/>
                  </a:lnTo>
                  <a:lnTo>
                    <a:pt x="11848" y="1040"/>
                  </a:lnTo>
                  <a:lnTo>
                    <a:pt x="11867" y="1170"/>
                  </a:lnTo>
                  <a:lnTo>
                    <a:pt x="11867" y="1226"/>
                  </a:lnTo>
                  <a:lnTo>
                    <a:pt x="11904" y="1281"/>
                  </a:lnTo>
                  <a:lnTo>
                    <a:pt x="11941" y="1300"/>
                  </a:lnTo>
                  <a:lnTo>
                    <a:pt x="12053" y="1300"/>
                  </a:lnTo>
                  <a:lnTo>
                    <a:pt x="12108" y="1281"/>
                  </a:lnTo>
                  <a:lnTo>
                    <a:pt x="12127" y="1226"/>
                  </a:lnTo>
                  <a:lnTo>
                    <a:pt x="12146" y="1170"/>
                  </a:lnTo>
                  <a:lnTo>
                    <a:pt x="12146" y="1114"/>
                  </a:lnTo>
                  <a:lnTo>
                    <a:pt x="12257" y="1021"/>
                  </a:lnTo>
                  <a:lnTo>
                    <a:pt x="12368" y="947"/>
                  </a:lnTo>
                  <a:lnTo>
                    <a:pt x="12498" y="891"/>
                  </a:lnTo>
                  <a:lnTo>
                    <a:pt x="12628" y="873"/>
                  </a:lnTo>
                  <a:lnTo>
                    <a:pt x="12721" y="891"/>
                  </a:lnTo>
                  <a:lnTo>
                    <a:pt x="12814" y="929"/>
                  </a:lnTo>
                  <a:lnTo>
                    <a:pt x="12888" y="966"/>
                  </a:lnTo>
                  <a:lnTo>
                    <a:pt x="12963" y="1021"/>
                  </a:lnTo>
                  <a:lnTo>
                    <a:pt x="13018" y="1096"/>
                  </a:lnTo>
                  <a:lnTo>
                    <a:pt x="13055" y="1170"/>
                  </a:lnTo>
                  <a:lnTo>
                    <a:pt x="13130" y="1356"/>
                  </a:lnTo>
                  <a:lnTo>
                    <a:pt x="13148" y="1393"/>
                  </a:lnTo>
                  <a:lnTo>
                    <a:pt x="13185" y="1430"/>
                  </a:lnTo>
                  <a:lnTo>
                    <a:pt x="13204" y="1467"/>
                  </a:lnTo>
                  <a:lnTo>
                    <a:pt x="13241" y="1486"/>
                  </a:lnTo>
                  <a:lnTo>
                    <a:pt x="13278" y="1486"/>
                  </a:lnTo>
                  <a:lnTo>
                    <a:pt x="13315" y="1467"/>
                  </a:lnTo>
                  <a:lnTo>
                    <a:pt x="13445" y="1411"/>
                  </a:lnTo>
                  <a:lnTo>
                    <a:pt x="13575" y="1374"/>
                  </a:lnTo>
                  <a:lnTo>
                    <a:pt x="13705" y="1374"/>
                  </a:lnTo>
                  <a:lnTo>
                    <a:pt x="13817" y="1411"/>
                  </a:lnTo>
                  <a:lnTo>
                    <a:pt x="13928" y="1467"/>
                  </a:lnTo>
                  <a:lnTo>
                    <a:pt x="14003" y="1560"/>
                  </a:lnTo>
                  <a:lnTo>
                    <a:pt x="14077" y="1653"/>
                  </a:lnTo>
                  <a:lnTo>
                    <a:pt x="14095" y="1783"/>
                  </a:lnTo>
                  <a:lnTo>
                    <a:pt x="13130" y="2321"/>
                  </a:lnTo>
                  <a:lnTo>
                    <a:pt x="12647" y="2600"/>
                  </a:lnTo>
                  <a:lnTo>
                    <a:pt x="12164" y="2878"/>
                  </a:lnTo>
                  <a:lnTo>
                    <a:pt x="12090" y="2618"/>
                  </a:lnTo>
                  <a:lnTo>
                    <a:pt x="11997" y="2358"/>
                  </a:lnTo>
                  <a:lnTo>
                    <a:pt x="11848" y="2117"/>
                  </a:lnTo>
                  <a:lnTo>
                    <a:pt x="11663" y="1894"/>
                  </a:lnTo>
                  <a:lnTo>
                    <a:pt x="11570" y="1801"/>
                  </a:lnTo>
                  <a:lnTo>
                    <a:pt x="11458" y="1709"/>
                  </a:lnTo>
                  <a:lnTo>
                    <a:pt x="11347" y="1634"/>
                  </a:lnTo>
                  <a:lnTo>
                    <a:pt x="11236" y="1560"/>
                  </a:lnTo>
                  <a:lnTo>
                    <a:pt x="11106" y="1504"/>
                  </a:lnTo>
                  <a:lnTo>
                    <a:pt x="10957" y="1467"/>
                  </a:lnTo>
                  <a:lnTo>
                    <a:pt x="10827" y="1449"/>
                  </a:lnTo>
                  <a:lnTo>
                    <a:pt x="10678" y="1430"/>
                  </a:lnTo>
                  <a:lnTo>
                    <a:pt x="10400" y="1430"/>
                  </a:lnTo>
                  <a:lnTo>
                    <a:pt x="10251" y="1467"/>
                  </a:lnTo>
                  <a:lnTo>
                    <a:pt x="10121" y="1504"/>
                  </a:lnTo>
                  <a:lnTo>
                    <a:pt x="9991" y="1560"/>
                  </a:lnTo>
                  <a:lnTo>
                    <a:pt x="9880" y="1634"/>
                  </a:lnTo>
                  <a:lnTo>
                    <a:pt x="9750" y="1709"/>
                  </a:lnTo>
                  <a:lnTo>
                    <a:pt x="9657" y="1801"/>
                  </a:lnTo>
                  <a:lnTo>
                    <a:pt x="9546" y="1894"/>
                  </a:lnTo>
                  <a:lnTo>
                    <a:pt x="9471" y="2006"/>
                  </a:lnTo>
                  <a:lnTo>
                    <a:pt x="9379" y="2117"/>
                  </a:lnTo>
                  <a:lnTo>
                    <a:pt x="9323" y="2228"/>
                  </a:lnTo>
                  <a:lnTo>
                    <a:pt x="9267" y="2358"/>
                  </a:lnTo>
                  <a:lnTo>
                    <a:pt x="9249" y="2488"/>
                  </a:lnTo>
                  <a:lnTo>
                    <a:pt x="9230" y="2637"/>
                  </a:lnTo>
                  <a:lnTo>
                    <a:pt x="9211" y="2786"/>
                  </a:lnTo>
                  <a:lnTo>
                    <a:pt x="9081" y="2804"/>
                  </a:lnTo>
                  <a:lnTo>
                    <a:pt x="8951" y="2860"/>
                  </a:lnTo>
                  <a:lnTo>
                    <a:pt x="8821" y="2916"/>
                  </a:lnTo>
                  <a:lnTo>
                    <a:pt x="8691" y="2971"/>
                  </a:lnTo>
                  <a:lnTo>
                    <a:pt x="8691" y="2860"/>
                  </a:lnTo>
                  <a:lnTo>
                    <a:pt x="8691" y="2730"/>
                  </a:lnTo>
                  <a:lnTo>
                    <a:pt x="8673" y="2618"/>
                  </a:lnTo>
                  <a:lnTo>
                    <a:pt x="8636" y="2488"/>
                  </a:lnTo>
                  <a:lnTo>
                    <a:pt x="8580" y="2377"/>
                  </a:lnTo>
                  <a:lnTo>
                    <a:pt x="8506" y="2284"/>
                  </a:lnTo>
                  <a:lnTo>
                    <a:pt x="8413" y="2191"/>
                  </a:lnTo>
                  <a:lnTo>
                    <a:pt x="8320" y="2099"/>
                  </a:lnTo>
                  <a:lnTo>
                    <a:pt x="8246" y="2043"/>
                  </a:lnTo>
                  <a:lnTo>
                    <a:pt x="8153" y="2006"/>
                  </a:lnTo>
                  <a:lnTo>
                    <a:pt x="7967" y="1950"/>
                  </a:lnTo>
                  <a:lnTo>
                    <a:pt x="8060" y="1746"/>
                  </a:lnTo>
                  <a:lnTo>
                    <a:pt x="8171" y="1560"/>
                  </a:lnTo>
                  <a:lnTo>
                    <a:pt x="8301" y="1411"/>
                  </a:lnTo>
                  <a:lnTo>
                    <a:pt x="8469" y="1319"/>
                  </a:lnTo>
                  <a:lnTo>
                    <a:pt x="8654" y="1244"/>
                  </a:lnTo>
                  <a:lnTo>
                    <a:pt x="8840" y="1207"/>
                  </a:lnTo>
                  <a:lnTo>
                    <a:pt x="9063" y="1207"/>
                  </a:lnTo>
                  <a:lnTo>
                    <a:pt x="9267" y="1244"/>
                  </a:lnTo>
                  <a:lnTo>
                    <a:pt x="9286" y="1281"/>
                  </a:lnTo>
                  <a:lnTo>
                    <a:pt x="9286" y="1300"/>
                  </a:lnTo>
                  <a:lnTo>
                    <a:pt x="9341" y="1319"/>
                  </a:lnTo>
                  <a:lnTo>
                    <a:pt x="9416" y="1319"/>
                  </a:lnTo>
                  <a:lnTo>
                    <a:pt x="9434" y="1300"/>
                  </a:lnTo>
                  <a:lnTo>
                    <a:pt x="9453" y="1263"/>
                  </a:lnTo>
                  <a:lnTo>
                    <a:pt x="9453" y="1244"/>
                  </a:lnTo>
                  <a:lnTo>
                    <a:pt x="9490" y="1207"/>
                  </a:lnTo>
                  <a:lnTo>
                    <a:pt x="9490" y="1151"/>
                  </a:lnTo>
                  <a:lnTo>
                    <a:pt x="9583" y="984"/>
                  </a:lnTo>
                  <a:lnTo>
                    <a:pt x="9713" y="817"/>
                  </a:lnTo>
                  <a:lnTo>
                    <a:pt x="9861" y="687"/>
                  </a:lnTo>
                  <a:lnTo>
                    <a:pt x="10028" y="557"/>
                  </a:lnTo>
                  <a:lnTo>
                    <a:pt x="10214" y="464"/>
                  </a:lnTo>
                  <a:lnTo>
                    <a:pt x="10418" y="371"/>
                  </a:lnTo>
                  <a:lnTo>
                    <a:pt x="10623" y="316"/>
                  </a:lnTo>
                  <a:lnTo>
                    <a:pt x="10827" y="297"/>
                  </a:lnTo>
                  <a:lnTo>
                    <a:pt x="11013" y="279"/>
                  </a:lnTo>
                  <a:close/>
                  <a:moveTo>
                    <a:pt x="10604" y="1709"/>
                  </a:moveTo>
                  <a:lnTo>
                    <a:pt x="10734" y="1727"/>
                  </a:lnTo>
                  <a:lnTo>
                    <a:pt x="10864" y="1746"/>
                  </a:lnTo>
                  <a:lnTo>
                    <a:pt x="10976" y="1783"/>
                  </a:lnTo>
                  <a:lnTo>
                    <a:pt x="11106" y="1839"/>
                  </a:lnTo>
                  <a:lnTo>
                    <a:pt x="11198" y="1894"/>
                  </a:lnTo>
                  <a:lnTo>
                    <a:pt x="11310" y="1969"/>
                  </a:lnTo>
                  <a:lnTo>
                    <a:pt x="11403" y="2043"/>
                  </a:lnTo>
                  <a:lnTo>
                    <a:pt x="11496" y="2136"/>
                  </a:lnTo>
                  <a:lnTo>
                    <a:pt x="11644" y="2340"/>
                  </a:lnTo>
                  <a:lnTo>
                    <a:pt x="11774" y="2563"/>
                  </a:lnTo>
                  <a:lnTo>
                    <a:pt x="11848" y="2804"/>
                  </a:lnTo>
                  <a:lnTo>
                    <a:pt x="11904" y="3064"/>
                  </a:lnTo>
                  <a:lnTo>
                    <a:pt x="11347" y="3417"/>
                  </a:lnTo>
                  <a:lnTo>
                    <a:pt x="11328" y="3454"/>
                  </a:lnTo>
                  <a:lnTo>
                    <a:pt x="11310" y="3491"/>
                  </a:lnTo>
                  <a:lnTo>
                    <a:pt x="11310" y="3528"/>
                  </a:lnTo>
                  <a:lnTo>
                    <a:pt x="11328" y="3547"/>
                  </a:lnTo>
                  <a:lnTo>
                    <a:pt x="11124" y="3547"/>
                  </a:lnTo>
                  <a:lnTo>
                    <a:pt x="10901" y="3584"/>
                  </a:lnTo>
                  <a:lnTo>
                    <a:pt x="10678" y="3640"/>
                  </a:lnTo>
                  <a:lnTo>
                    <a:pt x="10474" y="3733"/>
                  </a:lnTo>
                  <a:lnTo>
                    <a:pt x="10456" y="3603"/>
                  </a:lnTo>
                  <a:lnTo>
                    <a:pt x="10437" y="3491"/>
                  </a:lnTo>
                  <a:lnTo>
                    <a:pt x="10381" y="3361"/>
                  </a:lnTo>
                  <a:lnTo>
                    <a:pt x="10326" y="3250"/>
                  </a:lnTo>
                  <a:lnTo>
                    <a:pt x="10233" y="3138"/>
                  </a:lnTo>
                  <a:lnTo>
                    <a:pt x="10140" y="3046"/>
                  </a:lnTo>
                  <a:lnTo>
                    <a:pt x="10047" y="2953"/>
                  </a:lnTo>
                  <a:lnTo>
                    <a:pt x="9936" y="2897"/>
                  </a:lnTo>
                  <a:lnTo>
                    <a:pt x="9806" y="2823"/>
                  </a:lnTo>
                  <a:lnTo>
                    <a:pt x="9657" y="2786"/>
                  </a:lnTo>
                  <a:lnTo>
                    <a:pt x="9527" y="2767"/>
                  </a:lnTo>
                  <a:lnTo>
                    <a:pt x="9379" y="2767"/>
                  </a:lnTo>
                  <a:lnTo>
                    <a:pt x="9434" y="2544"/>
                  </a:lnTo>
                  <a:lnTo>
                    <a:pt x="9527" y="2358"/>
                  </a:lnTo>
                  <a:lnTo>
                    <a:pt x="9657" y="2173"/>
                  </a:lnTo>
                  <a:lnTo>
                    <a:pt x="9806" y="2006"/>
                  </a:lnTo>
                  <a:lnTo>
                    <a:pt x="9973" y="1894"/>
                  </a:lnTo>
                  <a:lnTo>
                    <a:pt x="10158" y="1783"/>
                  </a:lnTo>
                  <a:lnTo>
                    <a:pt x="10381" y="1727"/>
                  </a:lnTo>
                  <a:lnTo>
                    <a:pt x="10493" y="1709"/>
                  </a:lnTo>
                  <a:close/>
                  <a:moveTo>
                    <a:pt x="13743" y="3231"/>
                  </a:moveTo>
                  <a:lnTo>
                    <a:pt x="13928" y="3324"/>
                  </a:lnTo>
                  <a:lnTo>
                    <a:pt x="14114" y="3380"/>
                  </a:lnTo>
                  <a:lnTo>
                    <a:pt x="14244" y="3417"/>
                  </a:lnTo>
                  <a:lnTo>
                    <a:pt x="14374" y="3473"/>
                  </a:lnTo>
                  <a:lnTo>
                    <a:pt x="14430" y="3528"/>
                  </a:lnTo>
                  <a:lnTo>
                    <a:pt x="14467" y="3584"/>
                  </a:lnTo>
                  <a:lnTo>
                    <a:pt x="14485" y="3640"/>
                  </a:lnTo>
                  <a:lnTo>
                    <a:pt x="14467" y="3714"/>
                  </a:lnTo>
                  <a:lnTo>
                    <a:pt x="14430" y="3770"/>
                  </a:lnTo>
                  <a:lnTo>
                    <a:pt x="14374" y="3826"/>
                  </a:lnTo>
                  <a:lnTo>
                    <a:pt x="14300" y="3844"/>
                  </a:lnTo>
                  <a:lnTo>
                    <a:pt x="14225" y="3863"/>
                  </a:lnTo>
                  <a:lnTo>
                    <a:pt x="14151" y="3863"/>
                  </a:lnTo>
                  <a:lnTo>
                    <a:pt x="14077" y="3844"/>
                  </a:lnTo>
                  <a:lnTo>
                    <a:pt x="14003" y="3807"/>
                  </a:lnTo>
                  <a:lnTo>
                    <a:pt x="13947" y="3751"/>
                  </a:lnTo>
                  <a:lnTo>
                    <a:pt x="13873" y="3640"/>
                  </a:lnTo>
                  <a:lnTo>
                    <a:pt x="13817" y="3510"/>
                  </a:lnTo>
                  <a:lnTo>
                    <a:pt x="13780" y="3380"/>
                  </a:lnTo>
                  <a:lnTo>
                    <a:pt x="13743" y="3231"/>
                  </a:lnTo>
                  <a:close/>
                  <a:moveTo>
                    <a:pt x="17902" y="1634"/>
                  </a:moveTo>
                  <a:lnTo>
                    <a:pt x="17995" y="1671"/>
                  </a:lnTo>
                  <a:lnTo>
                    <a:pt x="18070" y="1709"/>
                  </a:lnTo>
                  <a:lnTo>
                    <a:pt x="18162" y="1764"/>
                  </a:lnTo>
                  <a:lnTo>
                    <a:pt x="18218" y="1839"/>
                  </a:lnTo>
                  <a:lnTo>
                    <a:pt x="18274" y="1931"/>
                  </a:lnTo>
                  <a:lnTo>
                    <a:pt x="18292" y="2024"/>
                  </a:lnTo>
                  <a:lnTo>
                    <a:pt x="18311" y="2117"/>
                  </a:lnTo>
                  <a:lnTo>
                    <a:pt x="18311" y="2210"/>
                  </a:lnTo>
                  <a:lnTo>
                    <a:pt x="18274" y="2414"/>
                  </a:lnTo>
                  <a:lnTo>
                    <a:pt x="18274" y="2451"/>
                  </a:lnTo>
                  <a:lnTo>
                    <a:pt x="18292" y="2488"/>
                  </a:lnTo>
                  <a:lnTo>
                    <a:pt x="18348" y="2563"/>
                  </a:lnTo>
                  <a:lnTo>
                    <a:pt x="18385" y="2581"/>
                  </a:lnTo>
                  <a:lnTo>
                    <a:pt x="18422" y="2581"/>
                  </a:lnTo>
                  <a:lnTo>
                    <a:pt x="18459" y="2563"/>
                  </a:lnTo>
                  <a:lnTo>
                    <a:pt x="18497" y="2544"/>
                  </a:lnTo>
                  <a:lnTo>
                    <a:pt x="18534" y="2470"/>
                  </a:lnTo>
                  <a:lnTo>
                    <a:pt x="18571" y="2396"/>
                  </a:lnTo>
                  <a:lnTo>
                    <a:pt x="18589" y="2396"/>
                  </a:lnTo>
                  <a:lnTo>
                    <a:pt x="18924" y="2173"/>
                  </a:lnTo>
                  <a:lnTo>
                    <a:pt x="19091" y="2080"/>
                  </a:lnTo>
                  <a:lnTo>
                    <a:pt x="19184" y="2024"/>
                  </a:lnTo>
                  <a:lnTo>
                    <a:pt x="19277" y="2006"/>
                  </a:lnTo>
                  <a:lnTo>
                    <a:pt x="19388" y="1987"/>
                  </a:lnTo>
                  <a:lnTo>
                    <a:pt x="19518" y="1987"/>
                  </a:lnTo>
                  <a:lnTo>
                    <a:pt x="19629" y="2024"/>
                  </a:lnTo>
                  <a:lnTo>
                    <a:pt x="19741" y="2080"/>
                  </a:lnTo>
                  <a:lnTo>
                    <a:pt x="19834" y="2154"/>
                  </a:lnTo>
                  <a:lnTo>
                    <a:pt x="19908" y="2247"/>
                  </a:lnTo>
                  <a:lnTo>
                    <a:pt x="19927" y="2358"/>
                  </a:lnTo>
                  <a:lnTo>
                    <a:pt x="19927" y="2433"/>
                  </a:lnTo>
                  <a:lnTo>
                    <a:pt x="19908" y="2507"/>
                  </a:lnTo>
                  <a:lnTo>
                    <a:pt x="19908" y="2563"/>
                  </a:lnTo>
                  <a:lnTo>
                    <a:pt x="19927" y="2600"/>
                  </a:lnTo>
                  <a:lnTo>
                    <a:pt x="19964" y="2637"/>
                  </a:lnTo>
                  <a:lnTo>
                    <a:pt x="20019" y="2656"/>
                  </a:lnTo>
                  <a:lnTo>
                    <a:pt x="19964" y="2786"/>
                  </a:lnTo>
                  <a:lnTo>
                    <a:pt x="19908" y="2934"/>
                  </a:lnTo>
                  <a:lnTo>
                    <a:pt x="19889" y="3064"/>
                  </a:lnTo>
                  <a:lnTo>
                    <a:pt x="19889" y="3213"/>
                  </a:lnTo>
                  <a:lnTo>
                    <a:pt x="19759" y="3176"/>
                  </a:lnTo>
                  <a:lnTo>
                    <a:pt x="19648" y="3157"/>
                  </a:lnTo>
                  <a:lnTo>
                    <a:pt x="19518" y="3157"/>
                  </a:lnTo>
                  <a:lnTo>
                    <a:pt x="19407" y="3176"/>
                  </a:lnTo>
                  <a:lnTo>
                    <a:pt x="19295" y="3213"/>
                  </a:lnTo>
                  <a:lnTo>
                    <a:pt x="19184" y="3250"/>
                  </a:lnTo>
                  <a:lnTo>
                    <a:pt x="19072" y="3324"/>
                  </a:lnTo>
                  <a:lnTo>
                    <a:pt x="18979" y="3398"/>
                  </a:lnTo>
                  <a:lnTo>
                    <a:pt x="18887" y="3491"/>
                  </a:lnTo>
                  <a:lnTo>
                    <a:pt x="18812" y="3584"/>
                  </a:lnTo>
                  <a:lnTo>
                    <a:pt x="18757" y="3696"/>
                  </a:lnTo>
                  <a:lnTo>
                    <a:pt x="18719" y="3807"/>
                  </a:lnTo>
                  <a:lnTo>
                    <a:pt x="18682" y="3918"/>
                  </a:lnTo>
                  <a:lnTo>
                    <a:pt x="18682" y="4048"/>
                  </a:lnTo>
                  <a:lnTo>
                    <a:pt x="18701" y="4178"/>
                  </a:lnTo>
                  <a:lnTo>
                    <a:pt x="18738" y="4308"/>
                  </a:lnTo>
                  <a:lnTo>
                    <a:pt x="18589" y="4271"/>
                  </a:lnTo>
                  <a:lnTo>
                    <a:pt x="18422" y="4271"/>
                  </a:lnTo>
                  <a:lnTo>
                    <a:pt x="18274" y="4290"/>
                  </a:lnTo>
                  <a:lnTo>
                    <a:pt x="18125" y="4346"/>
                  </a:lnTo>
                  <a:lnTo>
                    <a:pt x="17977" y="4438"/>
                  </a:lnTo>
                  <a:lnTo>
                    <a:pt x="17847" y="4568"/>
                  </a:lnTo>
                  <a:lnTo>
                    <a:pt x="17754" y="4698"/>
                  </a:lnTo>
                  <a:lnTo>
                    <a:pt x="17680" y="4866"/>
                  </a:lnTo>
                  <a:lnTo>
                    <a:pt x="17568" y="4754"/>
                  </a:lnTo>
                  <a:lnTo>
                    <a:pt x="17438" y="4661"/>
                  </a:lnTo>
                  <a:lnTo>
                    <a:pt x="17290" y="4587"/>
                  </a:lnTo>
                  <a:lnTo>
                    <a:pt x="17122" y="4550"/>
                  </a:lnTo>
                  <a:lnTo>
                    <a:pt x="17290" y="4271"/>
                  </a:lnTo>
                  <a:lnTo>
                    <a:pt x="17401" y="3937"/>
                  </a:lnTo>
                  <a:lnTo>
                    <a:pt x="17512" y="3603"/>
                  </a:lnTo>
                  <a:lnTo>
                    <a:pt x="17568" y="3231"/>
                  </a:lnTo>
                  <a:lnTo>
                    <a:pt x="17605" y="2860"/>
                  </a:lnTo>
                  <a:lnTo>
                    <a:pt x="17587" y="2488"/>
                  </a:lnTo>
                  <a:lnTo>
                    <a:pt x="17568" y="2303"/>
                  </a:lnTo>
                  <a:lnTo>
                    <a:pt x="17531" y="2136"/>
                  </a:lnTo>
                  <a:lnTo>
                    <a:pt x="17475" y="1969"/>
                  </a:lnTo>
                  <a:lnTo>
                    <a:pt x="17420" y="1801"/>
                  </a:lnTo>
                  <a:lnTo>
                    <a:pt x="17494" y="1746"/>
                  </a:lnTo>
                  <a:lnTo>
                    <a:pt x="17568" y="1690"/>
                  </a:lnTo>
                  <a:lnTo>
                    <a:pt x="17642" y="1671"/>
                  </a:lnTo>
                  <a:lnTo>
                    <a:pt x="17735" y="1653"/>
                  </a:lnTo>
                  <a:lnTo>
                    <a:pt x="17810" y="1634"/>
                  </a:lnTo>
                  <a:close/>
                  <a:moveTo>
                    <a:pt x="15507" y="1374"/>
                  </a:moveTo>
                  <a:lnTo>
                    <a:pt x="15507" y="1411"/>
                  </a:lnTo>
                  <a:lnTo>
                    <a:pt x="15544" y="1430"/>
                  </a:lnTo>
                  <a:lnTo>
                    <a:pt x="15748" y="1597"/>
                  </a:lnTo>
                  <a:lnTo>
                    <a:pt x="15915" y="1764"/>
                  </a:lnTo>
                  <a:lnTo>
                    <a:pt x="16082" y="1931"/>
                  </a:lnTo>
                  <a:lnTo>
                    <a:pt x="16194" y="2136"/>
                  </a:lnTo>
                  <a:lnTo>
                    <a:pt x="16305" y="2340"/>
                  </a:lnTo>
                  <a:lnTo>
                    <a:pt x="16380" y="2544"/>
                  </a:lnTo>
                  <a:lnTo>
                    <a:pt x="16454" y="2767"/>
                  </a:lnTo>
                  <a:lnTo>
                    <a:pt x="16472" y="2990"/>
                  </a:lnTo>
                  <a:lnTo>
                    <a:pt x="16491" y="3213"/>
                  </a:lnTo>
                  <a:lnTo>
                    <a:pt x="16454" y="3436"/>
                  </a:lnTo>
                  <a:lnTo>
                    <a:pt x="16417" y="3640"/>
                  </a:lnTo>
                  <a:lnTo>
                    <a:pt x="16342" y="3863"/>
                  </a:lnTo>
                  <a:lnTo>
                    <a:pt x="16250" y="4067"/>
                  </a:lnTo>
                  <a:lnTo>
                    <a:pt x="16120" y="4271"/>
                  </a:lnTo>
                  <a:lnTo>
                    <a:pt x="15971" y="4476"/>
                  </a:lnTo>
                  <a:lnTo>
                    <a:pt x="15804" y="4661"/>
                  </a:lnTo>
                  <a:lnTo>
                    <a:pt x="15767" y="4698"/>
                  </a:lnTo>
                  <a:lnTo>
                    <a:pt x="15767" y="4754"/>
                  </a:lnTo>
                  <a:lnTo>
                    <a:pt x="15785" y="4791"/>
                  </a:lnTo>
                  <a:lnTo>
                    <a:pt x="15804" y="4828"/>
                  </a:lnTo>
                  <a:lnTo>
                    <a:pt x="15637" y="4828"/>
                  </a:lnTo>
                  <a:lnTo>
                    <a:pt x="15562" y="4698"/>
                  </a:lnTo>
                  <a:lnTo>
                    <a:pt x="15451" y="4606"/>
                  </a:lnTo>
                  <a:lnTo>
                    <a:pt x="15321" y="4550"/>
                  </a:lnTo>
                  <a:lnTo>
                    <a:pt x="15191" y="4494"/>
                  </a:lnTo>
                  <a:lnTo>
                    <a:pt x="15043" y="4476"/>
                  </a:lnTo>
                  <a:lnTo>
                    <a:pt x="14913" y="4494"/>
                  </a:lnTo>
                  <a:lnTo>
                    <a:pt x="14764" y="4531"/>
                  </a:lnTo>
                  <a:lnTo>
                    <a:pt x="14634" y="4587"/>
                  </a:lnTo>
                  <a:lnTo>
                    <a:pt x="14578" y="4438"/>
                  </a:lnTo>
                  <a:lnTo>
                    <a:pt x="14485" y="4290"/>
                  </a:lnTo>
                  <a:lnTo>
                    <a:pt x="14374" y="4160"/>
                  </a:lnTo>
                  <a:lnTo>
                    <a:pt x="14244" y="4048"/>
                  </a:lnTo>
                  <a:lnTo>
                    <a:pt x="14318" y="4048"/>
                  </a:lnTo>
                  <a:lnTo>
                    <a:pt x="14393" y="4011"/>
                  </a:lnTo>
                  <a:lnTo>
                    <a:pt x="14467" y="3974"/>
                  </a:lnTo>
                  <a:lnTo>
                    <a:pt x="14541" y="3937"/>
                  </a:lnTo>
                  <a:lnTo>
                    <a:pt x="14597" y="3881"/>
                  </a:lnTo>
                  <a:lnTo>
                    <a:pt x="14634" y="3807"/>
                  </a:lnTo>
                  <a:lnTo>
                    <a:pt x="14653" y="3733"/>
                  </a:lnTo>
                  <a:lnTo>
                    <a:pt x="14671" y="3658"/>
                  </a:lnTo>
                  <a:lnTo>
                    <a:pt x="14671" y="3566"/>
                  </a:lnTo>
                  <a:lnTo>
                    <a:pt x="14634" y="3491"/>
                  </a:lnTo>
                  <a:lnTo>
                    <a:pt x="14597" y="3436"/>
                  </a:lnTo>
                  <a:lnTo>
                    <a:pt x="14541" y="3361"/>
                  </a:lnTo>
                  <a:lnTo>
                    <a:pt x="14467" y="3306"/>
                  </a:lnTo>
                  <a:lnTo>
                    <a:pt x="14374" y="3268"/>
                  </a:lnTo>
                  <a:lnTo>
                    <a:pt x="14188" y="3194"/>
                  </a:lnTo>
                  <a:lnTo>
                    <a:pt x="13984" y="3138"/>
                  </a:lnTo>
                  <a:lnTo>
                    <a:pt x="13798" y="3064"/>
                  </a:lnTo>
                  <a:lnTo>
                    <a:pt x="13761" y="3046"/>
                  </a:lnTo>
                  <a:lnTo>
                    <a:pt x="13724" y="3064"/>
                  </a:lnTo>
                  <a:lnTo>
                    <a:pt x="13687" y="3083"/>
                  </a:lnTo>
                  <a:lnTo>
                    <a:pt x="13631" y="3101"/>
                  </a:lnTo>
                  <a:lnTo>
                    <a:pt x="13613" y="3101"/>
                  </a:lnTo>
                  <a:lnTo>
                    <a:pt x="13613" y="3120"/>
                  </a:lnTo>
                  <a:lnTo>
                    <a:pt x="13594" y="3306"/>
                  </a:lnTo>
                  <a:lnTo>
                    <a:pt x="13631" y="3510"/>
                  </a:lnTo>
                  <a:lnTo>
                    <a:pt x="13668" y="3677"/>
                  </a:lnTo>
                  <a:lnTo>
                    <a:pt x="13724" y="3770"/>
                  </a:lnTo>
                  <a:lnTo>
                    <a:pt x="13761" y="3844"/>
                  </a:lnTo>
                  <a:lnTo>
                    <a:pt x="13594" y="3826"/>
                  </a:lnTo>
                  <a:lnTo>
                    <a:pt x="13408" y="3826"/>
                  </a:lnTo>
                  <a:lnTo>
                    <a:pt x="13204" y="3881"/>
                  </a:lnTo>
                  <a:lnTo>
                    <a:pt x="13018" y="3956"/>
                  </a:lnTo>
                  <a:lnTo>
                    <a:pt x="12851" y="4067"/>
                  </a:lnTo>
                  <a:lnTo>
                    <a:pt x="12703" y="4216"/>
                  </a:lnTo>
                  <a:lnTo>
                    <a:pt x="12573" y="4383"/>
                  </a:lnTo>
                  <a:lnTo>
                    <a:pt x="12480" y="4568"/>
                  </a:lnTo>
                  <a:lnTo>
                    <a:pt x="12406" y="4754"/>
                  </a:lnTo>
                  <a:lnTo>
                    <a:pt x="12350" y="4958"/>
                  </a:lnTo>
                  <a:lnTo>
                    <a:pt x="12238" y="4903"/>
                  </a:lnTo>
                  <a:lnTo>
                    <a:pt x="12108" y="4847"/>
                  </a:lnTo>
                  <a:lnTo>
                    <a:pt x="12164" y="4717"/>
                  </a:lnTo>
                  <a:lnTo>
                    <a:pt x="12201" y="4568"/>
                  </a:lnTo>
                  <a:lnTo>
                    <a:pt x="12201" y="4420"/>
                  </a:lnTo>
                  <a:lnTo>
                    <a:pt x="12183" y="4271"/>
                  </a:lnTo>
                  <a:lnTo>
                    <a:pt x="12127" y="4141"/>
                  </a:lnTo>
                  <a:lnTo>
                    <a:pt x="12071" y="3993"/>
                  </a:lnTo>
                  <a:lnTo>
                    <a:pt x="11978" y="3881"/>
                  </a:lnTo>
                  <a:lnTo>
                    <a:pt x="11867" y="3770"/>
                  </a:lnTo>
                  <a:lnTo>
                    <a:pt x="11756" y="3696"/>
                  </a:lnTo>
                  <a:lnTo>
                    <a:pt x="11644" y="3640"/>
                  </a:lnTo>
                  <a:lnTo>
                    <a:pt x="11533" y="3603"/>
                  </a:lnTo>
                  <a:lnTo>
                    <a:pt x="11421" y="3566"/>
                  </a:lnTo>
                  <a:lnTo>
                    <a:pt x="11440" y="3566"/>
                  </a:lnTo>
                  <a:lnTo>
                    <a:pt x="12053" y="3231"/>
                  </a:lnTo>
                  <a:lnTo>
                    <a:pt x="12108" y="3231"/>
                  </a:lnTo>
                  <a:lnTo>
                    <a:pt x="12146" y="3213"/>
                  </a:lnTo>
                  <a:lnTo>
                    <a:pt x="12183" y="3194"/>
                  </a:lnTo>
                  <a:lnTo>
                    <a:pt x="12201" y="3157"/>
                  </a:lnTo>
                  <a:lnTo>
                    <a:pt x="14151" y="2080"/>
                  </a:lnTo>
                  <a:lnTo>
                    <a:pt x="14207" y="2136"/>
                  </a:lnTo>
                  <a:lnTo>
                    <a:pt x="14281" y="2136"/>
                  </a:lnTo>
                  <a:lnTo>
                    <a:pt x="14318" y="2117"/>
                  </a:lnTo>
                  <a:lnTo>
                    <a:pt x="14355" y="2099"/>
                  </a:lnTo>
                  <a:lnTo>
                    <a:pt x="14374" y="2061"/>
                  </a:lnTo>
                  <a:lnTo>
                    <a:pt x="14393" y="2024"/>
                  </a:lnTo>
                  <a:lnTo>
                    <a:pt x="14411" y="1950"/>
                  </a:lnTo>
                  <a:lnTo>
                    <a:pt x="14931" y="1671"/>
                  </a:lnTo>
                  <a:lnTo>
                    <a:pt x="15507" y="1374"/>
                  </a:lnTo>
                  <a:close/>
                  <a:moveTo>
                    <a:pt x="21375" y="2154"/>
                  </a:moveTo>
                  <a:lnTo>
                    <a:pt x="21561" y="2191"/>
                  </a:lnTo>
                  <a:lnTo>
                    <a:pt x="21709" y="2247"/>
                  </a:lnTo>
                  <a:lnTo>
                    <a:pt x="21784" y="2284"/>
                  </a:lnTo>
                  <a:lnTo>
                    <a:pt x="21858" y="2340"/>
                  </a:lnTo>
                  <a:lnTo>
                    <a:pt x="21914" y="2396"/>
                  </a:lnTo>
                  <a:lnTo>
                    <a:pt x="21969" y="2470"/>
                  </a:lnTo>
                  <a:lnTo>
                    <a:pt x="22006" y="2563"/>
                  </a:lnTo>
                  <a:lnTo>
                    <a:pt x="22044" y="2656"/>
                  </a:lnTo>
                  <a:lnTo>
                    <a:pt x="22081" y="2748"/>
                  </a:lnTo>
                  <a:lnTo>
                    <a:pt x="22099" y="2878"/>
                  </a:lnTo>
                  <a:lnTo>
                    <a:pt x="22118" y="2916"/>
                  </a:lnTo>
                  <a:lnTo>
                    <a:pt x="22136" y="2953"/>
                  </a:lnTo>
                  <a:lnTo>
                    <a:pt x="22174" y="2971"/>
                  </a:lnTo>
                  <a:lnTo>
                    <a:pt x="22211" y="2990"/>
                  </a:lnTo>
                  <a:lnTo>
                    <a:pt x="22248" y="2990"/>
                  </a:lnTo>
                  <a:lnTo>
                    <a:pt x="22285" y="2971"/>
                  </a:lnTo>
                  <a:lnTo>
                    <a:pt x="22304" y="2953"/>
                  </a:lnTo>
                  <a:lnTo>
                    <a:pt x="22341" y="2916"/>
                  </a:lnTo>
                  <a:lnTo>
                    <a:pt x="22415" y="2823"/>
                  </a:lnTo>
                  <a:lnTo>
                    <a:pt x="22526" y="2748"/>
                  </a:lnTo>
                  <a:lnTo>
                    <a:pt x="22582" y="2730"/>
                  </a:lnTo>
                  <a:lnTo>
                    <a:pt x="22656" y="2711"/>
                  </a:lnTo>
                  <a:lnTo>
                    <a:pt x="22712" y="2711"/>
                  </a:lnTo>
                  <a:lnTo>
                    <a:pt x="22786" y="2730"/>
                  </a:lnTo>
                  <a:lnTo>
                    <a:pt x="22842" y="2767"/>
                  </a:lnTo>
                  <a:lnTo>
                    <a:pt x="22898" y="2804"/>
                  </a:lnTo>
                  <a:lnTo>
                    <a:pt x="22935" y="2841"/>
                  </a:lnTo>
                  <a:lnTo>
                    <a:pt x="22954" y="2897"/>
                  </a:lnTo>
                  <a:lnTo>
                    <a:pt x="22991" y="3027"/>
                  </a:lnTo>
                  <a:lnTo>
                    <a:pt x="23009" y="3138"/>
                  </a:lnTo>
                  <a:lnTo>
                    <a:pt x="23009" y="3194"/>
                  </a:lnTo>
                  <a:lnTo>
                    <a:pt x="23028" y="3231"/>
                  </a:lnTo>
                  <a:lnTo>
                    <a:pt x="23065" y="3250"/>
                  </a:lnTo>
                  <a:lnTo>
                    <a:pt x="23102" y="3250"/>
                  </a:lnTo>
                  <a:lnTo>
                    <a:pt x="23139" y="3268"/>
                  </a:lnTo>
                  <a:lnTo>
                    <a:pt x="23176" y="3250"/>
                  </a:lnTo>
                  <a:lnTo>
                    <a:pt x="23195" y="3231"/>
                  </a:lnTo>
                  <a:lnTo>
                    <a:pt x="23232" y="3194"/>
                  </a:lnTo>
                  <a:lnTo>
                    <a:pt x="23381" y="3101"/>
                  </a:lnTo>
                  <a:lnTo>
                    <a:pt x="23548" y="3046"/>
                  </a:lnTo>
                  <a:lnTo>
                    <a:pt x="23641" y="3027"/>
                  </a:lnTo>
                  <a:lnTo>
                    <a:pt x="23826" y="3027"/>
                  </a:lnTo>
                  <a:lnTo>
                    <a:pt x="23919" y="3064"/>
                  </a:lnTo>
                  <a:lnTo>
                    <a:pt x="23994" y="3101"/>
                  </a:lnTo>
                  <a:lnTo>
                    <a:pt x="24049" y="3157"/>
                  </a:lnTo>
                  <a:lnTo>
                    <a:pt x="24105" y="3213"/>
                  </a:lnTo>
                  <a:lnTo>
                    <a:pt x="24161" y="3268"/>
                  </a:lnTo>
                  <a:lnTo>
                    <a:pt x="24216" y="3417"/>
                  </a:lnTo>
                  <a:lnTo>
                    <a:pt x="24253" y="3584"/>
                  </a:lnTo>
                  <a:lnTo>
                    <a:pt x="24142" y="3677"/>
                  </a:lnTo>
                  <a:lnTo>
                    <a:pt x="24049" y="3807"/>
                  </a:lnTo>
                  <a:lnTo>
                    <a:pt x="23994" y="3937"/>
                  </a:lnTo>
                  <a:lnTo>
                    <a:pt x="23956" y="4067"/>
                  </a:lnTo>
                  <a:lnTo>
                    <a:pt x="23864" y="3993"/>
                  </a:lnTo>
                  <a:lnTo>
                    <a:pt x="23752" y="3937"/>
                  </a:lnTo>
                  <a:lnTo>
                    <a:pt x="23641" y="3900"/>
                  </a:lnTo>
                  <a:lnTo>
                    <a:pt x="23529" y="3863"/>
                  </a:lnTo>
                  <a:lnTo>
                    <a:pt x="23418" y="3863"/>
                  </a:lnTo>
                  <a:lnTo>
                    <a:pt x="23288" y="3844"/>
                  </a:lnTo>
                  <a:lnTo>
                    <a:pt x="23176" y="3863"/>
                  </a:lnTo>
                  <a:lnTo>
                    <a:pt x="23065" y="3900"/>
                  </a:lnTo>
                  <a:lnTo>
                    <a:pt x="23009" y="3788"/>
                  </a:lnTo>
                  <a:lnTo>
                    <a:pt x="22954" y="3696"/>
                  </a:lnTo>
                  <a:lnTo>
                    <a:pt x="22879" y="3603"/>
                  </a:lnTo>
                  <a:lnTo>
                    <a:pt x="22805" y="3510"/>
                  </a:lnTo>
                  <a:lnTo>
                    <a:pt x="22619" y="3380"/>
                  </a:lnTo>
                  <a:lnTo>
                    <a:pt x="22415" y="3268"/>
                  </a:lnTo>
                  <a:lnTo>
                    <a:pt x="22211" y="3194"/>
                  </a:lnTo>
                  <a:lnTo>
                    <a:pt x="21969" y="3157"/>
                  </a:lnTo>
                  <a:lnTo>
                    <a:pt x="21746" y="3176"/>
                  </a:lnTo>
                  <a:lnTo>
                    <a:pt x="21616" y="3194"/>
                  </a:lnTo>
                  <a:lnTo>
                    <a:pt x="21505" y="3213"/>
                  </a:lnTo>
                  <a:lnTo>
                    <a:pt x="21375" y="3268"/>
                  </a:lnTo>
                  <a:lnTo>
                    <a:pt x="21264" y="3343"/>
                  </a:lnTo>
                  <a:lnTo>
                    <a:pt x="21152" y="3417"/>
                  </a:lnTo>
                  <a:lnTo>
                    <a:pt x="21041" y="3491"/>
                  </a:lnTo>
                  <a:lnTo>
                    <a:pt x="20948" y="3603"/>
                  </a:lnTo>
                  <a:lnTo>
                    <a:pt x="20874" y="3696"/>
                  </a:lnTo>
                  <a:lnTo>
                    <a:pt x="20799" y="3807"/>
                  </a:lnTo>
                  <a:lnTo>
                    <a:pt x="20744" y="3918"/>
                  </a:lnTo>
                  <a:lnTo>
                    <a:pt x="20651" y="4178"/>
                  </a:lnTo>
                  <a:lnTo>
                    <a:pt x="20595" y="4438"/>
                  </a:lnTo>
                  <a:lnTo>
                    <a:pt x="20577" y="4717"/>
                  </a:lnTo>
                  <a:lnTo>
                    <a:pt x="20614" y="4977"/>
                  </a:lnTo>
                  <a:lnTo>
                    <a:pt x="20614" y="4977"/>
                  </a:lnTo>
                  <a:lnTo>
                    <a:pt x="20317" y="4940"/>
                  </a:lnTo>
                  <a:lnTo>
                    <a:pt x="20317" y="4921"/>
                  </a:lnTo>
                  <a:lnTo>
                    <a:pt x="20168" y="4736"/>
                  </a:lnTo>
                  <a:lnTo>
                    <a:pt x="20075" y="4661"/>
                  </a:lnTo>
                  <a:lnTo>
                    <a:pt x="19982" y="4587"/>
                  </a:lnTo>
                  <a:lnTo>
                    <a:pt x="19889" y="4531"/>
                  </a:lnTo>
                  <a:lnTo>
                    <a:pt x="19778" y="4476"/>
                  </a:lnTo>
                  <a:lnTo>
                    <a:pt x="19667" y="4457"/>
                  </a:lnTo>
                  <a:lnTo>
                    <a:pt x="19462" y="4457"/>
                  </a:lnTo>
                  <a:lnTo>
                    <a:pt x="19369" y="4494"/>
                  </a:lnTo>
                  <a:lnTo>
                    <a:pt x="19295" y="4531"/>
                  </a:lnTo>
                  <a:lnTo>
                    <a:pt x="19221" y="4606"/>
                  </a:lnTo>
                  <a:lnTo>
                    <a:pt x="19147" y="4531"/>
                  </a:lnTo>
                  <a:lnTo>
                    <a:pt x="19072" y="4457"/>
                  </a:lnTo>
                  <a:lnTo>
                    <a:pt x="18887" y="4364"/>
                  </a:lnTo>
                  <a:lnTo>
                    <a:pt x="18905" y="4327"/>
                  </a:lnTo>
                  <a:lnTo>
                    <a:pt x="18905" y="4290"/>
                  </a:lnTo>
                  <a:lnTo>
                    <a:pt x="18905" y="4178"/>
                  </a:lnTo>
                  <a:lnTo>
                    <a:pt x="18887" y="4048"/>
                  </a:lnTo>
                  <a:lnTo>
                    <a:pt x="18905" y="3937"/>
                  </a:lnTo>
                  <a:lnTo>
                    <a:pt x="18942" y="3844"/>
                  </a:lnTo>
                  <a:lnTo>
                    <a:pt x="18979" y="3733"/>
                  </a:lnTo>
                  <a:lnTo>
                    <a:pt x="19035" y="3640"/>
                  </a:lnTo>
                  <a:lnTo>
                    <a:pt x="19109" y="3547"/>
                  </a:lnTo>
                  <a:lnTo>
                    <a:pt x="19221" y="3491"/>
                  </a:lnTo>
                  <a:lnTo>
                    <a:pt x="19314" y="3436"/>
                  </a:lnTo>
                  <a:lnTo>
                    <a:pt x="19407" y="3417"/>
                  </a:lnTo>
                  <a:lnTo>
                    <a:pt x="19499" y="3398"/>
                  </a:lnTo>
                  <a:lnTo>
                    <a:pt x="19592" y="3398"/>
                  </a:lnTo>
                  <a:lnTo>
                    <a:pt x="19704" y="3417"/>
                  </a:lnTo>
                  <a:lnTo>
                    <a:pt x="19797" y="3454"/>
                  </a:lnTo>
                  <a:lnTo>
                    <a:pt x="19982" y="3547"/>
                  </a:lnTo>
                  <a:lnTo>
                    <a:pt x="20001" y="3584"/>
                  </a:lnTo>
                  <a:lnTo>
                    <a:pt x="20075" y="3584"/>
                  </a:lnTo>
                  <a:lnTo>
                    <a:pt x="20112" y="3566"/>
                  </a:lnTo>
                  <a:lnTo>
                    <a:pt x="20149" y="3528"/>
                  </a:lnTo>
                  <a:lnTo>
                    <a:pt x="20168" y="3473"/>
                  </a:lnTo>
                  <a:lnTo>
                    <a:pt x="20168" y="3436"/>
                  </a:lnTo>
                  <a:lnTo>
                    <a:pt x="20149" y="3417"/>
                  </a:lnTo>
                  <a:lnTo>
                    <a:pt x="20112" y="3380"/>
                  </a:lnTo>
                  <a:lnTo>
                    <a:pt x="20112" y="3287"/>
                  </a:lnTo>
                  <a:lnTo>
                    <a:pt x="20131" y="3176"/>
                  </a:lnTo>
                  <a:lnTo>
                    <a:pt x="20168" y="2990"/>
                  </a:lnTo>
                  <a:lnTo>
                    <a:pt x="20242" y="2804"/>
                  </a:lnTo>
                  <a:lnTo>
                    <a:pt x="20354" y="2656"/>
                  </a:lnTo>
                  <a:lnTo>
                    <a:pt x="20502" y="2507"/>
                  </a:lnTo>
                  <a:lnTo>
                    <a:pt x="20651" y="2396"/>
                  </a:lnTo>
                  <a:lnTo>
                    <a:pt x="20837" y="2284"/>
                  </a:lnTo>
                  <a:lnTo>
                    <a:pt x="21022" y="2210"/>
                  </a:lnTo>
                  <a:lnTo>
                    <a:pt x="21208" y="2173"/>
                  </a:lnTo>
                  <a:lnTo>
                    <a:pt x="21375" y="2154"/>
                  </a:lnTo>
                  <a:close/>
                  <a:moveTo>
                    <a:pt x="16287" y="1170"/>
                  </a:moveTo>
                  <a:lnTo>
                    <a:pt x="16435" y="1226"/>
                  </a:lnTo>
                  <a:lnTo>
                    <a:pt x="16565" y="1300"/>
                  </a:lnTo>
                  <a:lnTo>
                    <a:pt x="16695" y="1411"/>
                  </a:lnTo>
                  <a:lnTo>
                    <a:pt x="16844" y="1579"/>
                  </a:lnTo>
                  <a:lnTo>
                    <a:pt x="16974" y="1764"/>
                  </a:lnTo>
                  <a:lnTo>
                    <a:pt x="17067" y="1931"/>
                  </a:lnTo>
                  <a:lnTo>
                    <a:pt x="17160" y="2099"/>
                  </a:lnTo>
                  <a:lnTo>
                    <a:pt x="17234" y="2266"/>
                  </a:lnTo>
                  <a:lnTo>
                    <a:pt x="17290" y="2451"/>
                  </a:lnTo>
                  <a:lnTo>
                    <a:pt x="17327" y="2618"/>
                  </a:lnTo>
                  <a:lnTo>
                    <a:pt x="17345" y="2804"/>
                  </a:lnTo>
                  <a:lnTo>
                    <a:pt x="17364" y="2990"/>
                  </a:lnTo>
                  <a:lnTo>
                    <a:pt x="17364" y="3176"/>
                  </a:lnTo>
                  <a:lnTo>
                    <a:pt x="17345" y="3361"/>
                  </a:lnTo>
                  <a:lnTo>
                    <a:pt x="17308" y="3547"/>
                  </a:lnTo>
                  <a:lnTo>
                    <a:pt x="17271" y="3714"/>
                  </a:lnTo>
                  <a:lnTo>
                    <a:pt x="17215" y="3900"/>
                  </a:lnTo>
                  <a:lnTo>
                    <a:pt x="17160" y="4067"/>
                  </a:lnTo>
                  <a:lnTo>
                    <a:pt x="17085" y="4234"/>
                  </a:lnTo>
                  <a:lnTo>
                    <a:pt x="16992" y="4401"/>
                  </a:lnTo>
                  <a:lnTo>
                    <a:pt x="16900" y="4568"/>
                  </a:lnTo>
                  <a:lnTo>
                    <a:pt x="16844" y="4568"/>
                  </a:lnTo>
                  <a:lnTo>
                    <a:pt x="16751" y="4606"/>
                  </a:lnTo>
                  <a:lnTo>
                    <a:pt x="16677" y="4661"/>
                  </a:lnTo>
                  <a:lnTo>
                    <a:pt x="16584" y="4717"/>
                  </a:lnTo>
                  <a:lnTo>
                    <a:pt x="16510" y="4773"/>
                  </a:lnTo>
                  <a:lnTo>
                    <a:pt x="16454" y="4847"/>
                  </a:lnTo>
                  <a:lnTo>
                    <a:pt x="16398" y="4940"/>
                  </a:lnTo>
                  <a:lnTo>
                    <a:pt x="16342" y="5033"/>
                  </a:lnTo>
                  <a:lnTo>
                    <a:pt x="16305" y="5125"/>
                  </a:lnTo>
                  <a:lnTo>
                    <a:pt x="16175" y="4977"/>
                  </a:lnTo>
                  <a:lnTo>
                    <a:pt x="16027" y="4884"/>
                  </a:lnTo>
                  <a:lnTo>
                    <a:pt x="15934" y="4847"/>
                  </a:lnTo>
                  <a:lnTo>
                    <a:pt x="15971" y="4828"/>
                  </a:lnTo>
                  <a:lnTo>
                    <a:pt x="16175" y="4624"/>
                  </a:lnTo>
                  <a:lnTo>
                    <a:pt x="16342" y="4420"/>
                  </a:lnTo>
                  <a:lnTo>
                    <a:pt x="16472" y="4197"/>
                  </a:lnTo>
                  <a:lnTo>
                    <a:pt x="16584" y="3956"/>
                  </a:lnTo>
                  <a:lnTo>
                    <a:pt x="16677" y="3714"/>
                  </a:lnTo>
                  <a:lnTo>
                    <a:pt x="16714" y="3473"/>
                  </a:lnTo>
                  <a:lnTo>
                    <a:pt x="16751" y="3231"/>
                  </a:lnTo>
                  <a:lnTo>
                    <a:pt x="16732" y="2971"/>
                  </a:lnTo>
                  <a:lnTo>
                    <a:pt x="16714" y="2730"/>
                  </a:lnTo>
                  <a:lnTo>
                    <a:pt x="16640" y="2488"/>
                  </a:lnTo>
                  <a:lnTo>
                    <a:pt x="16565" y="2266"/>
                  </a:lnTo>
                  <a:lnTo>
                    <a:pt x="16435" y="2043"/>
                  </a:lnTo>
                  <a:lnTo>
                    <a:pt x="16287" y="1820"/>
                  </a:lnTo>
                  <a:lnTo>
                    <a:pt x="16120" y="1634"/>
                  </a:lnTo>
                  <a:lnTo>
                    <a:pt x="15915" y="1449"/>
                  </a:lnTo>
                  <a:lnTo>
                    <a:pt x="15692" y="1281"/>
                  </a:lnTo>
                  <a:lnTo>
                    <a:pt x="15730" y="1263"/>
                  </a:lnTo>
                  <a:lnTo>
                    <a:pt x="15934" y="1207"/>
                  </a:lnTo>
                  <a:lnTo>
                    <a:pt x="16120" y="1170"/>
                  </a:lnTo>
                  <a:close/>
                  <a:moveTo>
                    <a:pt x="3213" y="2916"/>
                  </a:moveTo>
                  <a:lnTo>
                    <a:pt x="3380" y="2953"/>
                  </a:lnTo>
                  <a:lnTo>
                    <a:pt x="3547" y="3027"/>
                  </a:lnTo>
                  <a:lnTo>
                    <a:pt x="3696" y="3138"/>
                  </a:lnTo>
                  <a:lnTo>
                    <a:pt x="3826" y="3268"/>
                  </a:lnTo>
                  <a:lnTo>
                    <a:pt x="3919" y="3417"/>
                  </a:lnTo>
                  <a:lnTo>
                    <a:pt x="3956" y="3454"/>
                  </a:lnTo>
                  <a:lnTo>
                    <a:pt x="3993" y="3473"/>
                  </a:lnTo>
                  <a:lnTo>
                    <a:pt x="4067" y="3473"/>
                  </a:lnTo>
                  <a:lnTo>
                    <a:pt x="3863" y="3640"/>
                  </a:lnTo>
                  <a:lnTo>
                    <a:pt x="3659" y="3844"/>
                  </a:lnTo>
                  <a:lnTo>
                    <a:pt x="3473" y="4067"/>
                  </a:lnTo>
                  <a:lnTo>
                    <a:pt x="3306" y="4327"/>
                  </a:lnTo>
                  <a:lnTo>
                    <a:pt x="3157" y="4587"/>
                  </a:lnTo>
                  <a:lnTo>
                    <a:pt x="3027" y="4866"/>
                  </a:lnTo>
                  <a:lnTo>
                    <a:pt x="2935" y="5125"/>
                  </a:lnTo>
                  <a:lnTo>
                    <a:pt x="2879" y="5404"/>
                  </a:lnTo>
                  <a:lnTo>
                    <a:pt x="2767" y="5293"/>
                  </a:lnTo>
                  <a:lnTo>
                    <a:pt x="2619" y="5200"/>
                  </a:lnTo>
                  <a:lnTo>
                    <a:pt x="2452" y="5144"/>
                  </a:lnTo>
                  <a:lnTo>
                    <a:pt x="2285" y="5107"/>
                  </a:lnTo>
                  <a:lnTo>
                    <a:pt x="2099" y="5088"/>
                  </a:lnTo>
                  <a:lnTo>
                    <a:pt x="1932" y="5107"/>
                  </a:lnTo>
                  <a:lnTo>
                    <a:pt x="1765" y="5163"/>
                  </a:lnTo>
                  <a:lnTo>
                    <a:pt x="1597" y="5218"/>
                  </a:lnTo>
                  <a:lnTo>
                    <a:pt x="1449" y="5311"/>
                  </a:lnTo>
                  <a:lnTo>
                    <a:pt x="1319" y="5423"/>
                  </a:lnTo>
                  <a:lnTo>
                    <a:pt x="1300" y="5348"/>
                  </a:lnTo>
                  <a:lnTo>
                    <a:pt x="1282" y="5274"/>
                  </a:lnTo>
                  <a:lnTo>
                    <a:pt x="1207" y="5144"/>
                  </a:lnTo>
                  <a:lnTo>
                    <a:pt x="1207" y="5107"/>
                  </a:lnTo>
                  <a:lnTo>
                    <a:pt x="1207" y="5070"/>
                  </a:lnTo>
                  <a:lnTo>
                    <a:pt x="1189" y="4977"/>
                  </a:lnTo>
                  <a:lnTo>
                    <a:pt x="1170" y="4866"/>
                  </a:lnTo>
                  <a:lnTo>
                    <a:pt x="1170" y="4773"/>
                  </a:lnTo>
                  <a:lnTo>
                    <a:pt x="1170" y="4661"/>
                  </a:lnTo>
                  <a:lnTo>
                    <a:pt x="1207" y="4568"/>
                  </a:lnTo>
                  <a:lnTo>
                    <a:pt x="1263" y="4476"/>
                  </a:lnTo>
                  <a:lnTo>
                    <a:pt x="1337" y="4401"/>
                  </a:lnTo>
                  <a:lnTo>
                    <a:pt x="1412" y="4346"/>
                  </a:lnTo>
                  <a:lnTo>
                    <a:pt x="1486" y="4308"/>
                  </a:lnTo>
                  <a:lnTo>
                    <a:pt x="1560" y="4290"/>
                  </a:lnTo>
                  <a:lnTo>
                    <a:pt x="1635" y="4271"/>
                  </a:lnTo>
                  <a:lnTo>
                    <a:pt x="1690" y="4290"/>
                  </a:lnTo>
                  <a:lnTo>
                    <a:pt x="1820" y="4327"/>
                  </a:lnTo>
                  <a:lnTo>
                    <a:pt x="1950" y="4383"/>
                  </a:lnTo>
                  <a:lnTo>
                    <a:pt x="1987" y="4550"/>
                  </a:lnTo>
                  <a:lnTo>
                    <a:pt x="2025" y="4606"/>
                  </a:lnTo>
                  <a:lnTo>
                    <a:pt x="2099" y="4606"/>
                  </a:lnTo>
                  <a:lnTo>
                    <a:pt x="2136" y="4568"/>
                  </a:lnTo>
                  <a:lnTo>
                    <a:pt x="2173" y="4606"/>
                  </a:lnTo>
                  <a:lnTo>
                    <a:pt x="2210" y="4624"/>
                  </a:lnTo>
                  <a:lnTo>
                    <a:pt x="2247" y="4624"/>
                  </a:lnTo>
                  <a:lnTo>
                    <a:pt x="2285" y="4606"/>
                  </a:lnTo>
                  <a:lnTo>
                    <a:pt x="2322" y="4587"/>
                  </a:lnTo>
                  <a:lnTo>
                    <a:pt x="2340" y="4568"/>
                  </a:lnTo>
                  <a:lnTo>
                    <a:pt x="2359" y="4531"/>
                  </a:lnTo>
                  <a:lnTo>
                    <a:pt x="2359" y="4476"/>
                  </a:lnTo>
                  <a:lnTo>
                    <a:pt x="2322" y="4383"/>
                  </a:lnTo>
                  <a:lnTo>
                    <a:pt x="2266" y="4308"/>
                  </a:lnTo>
                  <a:lnTo>
                    <a:pt x="2210" y="4234"/>
                  </a:lnTo>
                  <a:lnTo>
                    <a:pt x="2136" y="4178"/>
                  </a:lnTo>
                  <a:lnTo>
                    <a:pt x="2136" y="4011"/>
                  </a:lnTo>
                  <a:lnTo>
                    <a:pt x="2155" y="3844"/>
                  </a:lnTo>
                  <a:lnTo>
                    <a:pt x="2210" y="3677"/>
                  </a:lnTo>
                  <a:lnTo>
                    <a:pt x="2266" y="3528"/>
                  </a:lnTo>
                  <a:lnTo>
                    <a:pt x="2340" y="3380"/>
                  </a:lnTo>
                  <a:lnTo>
                    <a:pt x="2433" y="3250"/>
                  </a:lnTo>
                  <a:lnTo>
                    <a:pt x="2545" y="3138"/>
                  </a:lnTo>
                  <a:lnTo>
                    <a:pt x="2675" y="3027"/>
                  </a:lnTo>
                  <a:lnTo>
                    <a:pt x="2860" y="2953"/>
                  </a:lnTo>
                  <a:lnTo>
                    <a:pt x="3027" y="2916"/>
                  </a:lnTo>
                  <a:close/>
                  <a:moveTo>
                    <a:pt x="6871" y="3008"/>
                  </a:moveTo>
                  <a:lnTo>
                    <a:pt x="7020" y="3046"/>
                  </a:lnTo>
                  <a:lnTo>
                    <a:pt x="7150" y="3083"/>
                  </a:lnTo>
                  <a:lnTo>
                    <a:pt x="7299" y="3138"/>
                  </a:lnTo>
                  <a:lnTo>
                    <a:pt x="7429" y="3194"/>
                  </a:lnTo>
                  <a:lnTo>
                    <a:pt x="7540" y="3287"/>
                  </a:lnTo>
                  <a:lnTo>
                    <a:pt x="7633" y="3361"/>
                  </a:lnTo>
                  <a:lnTo>
                    <a:pt x="7726" y="3454"/>
                  </a:lnTo>
                  <a:lnTo>
                    <a:pt x="7800" y="3566"/>
                  </a:lnTo>
                  <a:lnTo>
                    <a:pt x="7856" y="3658"/>
                  </a:lnTo>
                  <a:lnTo>
                    <a:pt x="7911" y="3770"/>
                  </a:lnTo>
                  <a:lnTo>
                    <a:pt x="7949" y="3900"/>
                  </a:lnTo>
                  <a:lnTo>
                    <a:pt x="8004" y="4141"/>
                  </a:lnTo>
                  <a:lnTo>
                    <a:pt x="8023" y="4383"/>
                  </a:lnTo>
                  <a:lnTo>
                    <a:pt x="8004" y="4643"/>
                  </a:lnTo>
                  <a:lnTo>
                    <a:pt x="7967" y="4903"/>
                  </a:lnTo>
                  <a:lnTo>
                    <a:pt x="7819" y="4773"/>
                  </a:lnTo>
                  <a:lnTo>
                    <a:pt x="7651" y="4661"/>
                  </a:lnTo>
                  <a:lnTo>
                    <a:pt x="7559" y="4643"/>
                  </a:lnTo>
                  <a:lnTo>
                    <a:pt x="7466" y="4606"/>
                  </a:lnTo>
                  <a:lnTo>
                    <a:pt x="7261" y="4606"/>
                  </a:lnTo>
                  <a:lnTo>
                    <a:pt x="7113" y="4643"/>
                  </a:lnTo>
                  <a:lnTo>
                    <a:pt x="6983" y="4698"/>
                  </a:lnTo>
                  <a:lnTo>
                    <a:pt x="6853" y="4791"/>
                  </a:lnTo>
                  <a:lnTo>
                    <a:pt x="6760" y="4903"/>
                  </a:lnTo>
                  <a:lnTo>
                    <a:pt x="6667" y="5033"/>
                  </a:lnTo>
                  <a:lnTo>
                    <a:pt x="6612" y="5163"/>
                  </a:lnTo>
                  <a:lnTo>
                    <a:pt x="6574" y="5311"/>
                  </a:lnTo>
                  <a:lnTo>
                    <a:pt x="6574" y="5460"/>
                  </a:lnTo>
                  <a:lnTo>
                    <a:pt x="6296" y="5088"/>
                  </a:lnTo>
                  <a:lnTo>
                    <a:pt x="6017" y="4717"/>
                  </a:lnTo>
                  <a:lnTo>
                    <a:pt x="5720" y="4346"/>
                  </a:lnTo>
                  <a:lnTo>
                    <a:pt x="5404" y="3993"/>
                  </a:lnTo>
                  <a:lnTo>
                    <a:pt x="5460" y="3863"/>
                  </a:lnTo>
                  <a:lnTo>
                    <a:pt x="5534" y="3751"/>
                  </a:lnTo>
                  <a:lnTo>
                    <a:pt x="5627" y="3621"/>
                  </a:lnTo>
                  <a:lnTo>
                    <a:pt x="5720" y="3510"/>
                  </a:lnTo>
                  <a:lnTo>
                    <a:pt x="5813" y="3417"/>
                  </a:lnTo>
                  <a:lnTo>
                    <a:pt x="5924" y="3306"/>
                  </a:lnTo>
                  <a:lnTo>
                    <a:pt x="6054" y="3231"/>
                  </a:lnTo>
                  <a:lnTo>
                    <a:pt x="6184" y="3157"/>
                  </a:lnTo>
                  <a:lnTo>
                    <a:pt x="6314" y="3101"/>
                  </a:lnTo>
                  <a:lnTo>
                    <a:pt x="6444" y="3064"/>
                  </a:lnTo>
                  <a:lnTo>
                    <a:pt x="6574" y="3027"/>
                  </a:lnTo>
                  <a:lnTo>
                    <a:pt x="6723" y="3008"/>
                  </a:lnTo>
                  <a:close/>
                  <a:moveTo>
                    <a:pt x="22081" y="3454"/>
                  </a:moveTo>
                  <a:lnTo>
                    <a:pt x="22266" y="3510"/>
                  </a:lnTo>
                  <a:lnTo>
                    <a:pt x="22434" y="3603"/>
                  </a:lnTo>
                  <a:lnTo>
                    <a:pt x="22582" y="3714"/>
                  </a:lnTo>
                  <a:lnTo>
                    <a:pt x="22712" y="3863"/>
                  </a:lnTo>
                  <a:lnTo>
                    <a:pt x="22768" y="3956"/>
                  </a:lnTo>
                  <a:lnTo>
                    <a:pt x="22805" y="4048"/>
                  </a:lnTo>
                  <a:lnTo>
                    <a:pt x="22712" y="4141"/>
                  </a:lnTo>
                  <a:lnTo>
                    <a:pt x="22638" y="4271"/>
                  </a:lnTo>
                  <a:lnTo>
                    <a:pt x="22582" y="4420"/>
                  </a:lnTo>
                  <a:lnTo>
                    <a:pt x="22545" y="4568"/>
                  </a:lnTo>
                  <a:lnTo>
                    <a:pt x="22526" y="4736"/>
                  </a:lnTo>
                  <a:lnTo>
                    <a:pt x="22545" y="4884"/>
                  </a:lnTo>
                  <a:lnTo>
                    <a:pt x="22582" y="5033"/>
                  </a:lnTo>
                  <a:lnTo>
                    <a:pt x="22656" y="5163"/>
                  </a:lnTo>
                  <a:lnTo>
                    <a:pt x="22526" y="5181"/>
                  </a:lnTo>
                  <a:lnTo>
                    <a:pt x="22415" y="5200"/>
                  </a:lnTo>
                  <a:lnTo>
                    <a:pt x="22304" y="5255"/>
                  </a:lnTo>
                  <a:lnTo>
                    <a:pt x="22192" y="5311"/>
                  </a:lnTo>
                  <a:lnTo>
                    <a:pt x="22099" y="5385"/>
                  </a:lnTo>
                  <a:lnTo>
                    <a:pt x="22006" y="5478"/>
                  </a:lnTo>
                  <a:lnTo>
                    <a:pt x="21914" y="5571"/>
                  </a:lnTo>
                  <a:lnTo>
                    <a:pt x="21858" y="5683"/>
                  </a:lnTo>
                  <a:lnTo>
                    <a:pt x="21616" y="5460"/>
                  </a:lnTo>
                  <a:lnTo>
                    <a:pt x="21356" y="5274"/>
                  </a:lnTo>
                  <a:lnTo>
                    <a:pt x="21059" y="5125"/>
                  </a:lnTo>
                  <a:lnTo>
                    <a:pt x="20911" y="5070"/>
                  </a:lnTo>
                  <a:lnTo>
                    <a:pt x="20762" y="5014"/>
                  </a:lnTo>
                  <a:lnTo>
                    <a:pt x="20762" y="4791"/>
                  </a:lnTo>
                  <a:lnTo>
                    <a:pt x="20799" y="4587"/>
                  </a:lnTo>
                  <a:lnTo>
                    <a:pt x="20837" y="4364"/>
                  </a:lnTo>
                  <a:lnTo>
                    <a:pt x="20911" y="4160"/>
                  </a:lnTo>
                  <a:lnTo>
                    <a:pt x="21022" y="3974"/>
                  </a:lnTo>
                  <a:lnTo>
                    <a:pt x="21152" y="3807"/>
                  </a:lnTo>
                  <a:lnTo>
                    <a:pt x="21301" y="3658"/>
                  </a:lnTo>
                  <a:lnTo>
                    <a:pt x="21394" y="3584"/>
                  </a:lnTo>
                  <a:lnTo>
                    <a:pt x="21505" y="3528"/>
                  </a:lnTo>
                  <a:lnTo>
                    <a:pt x="21691" y="3473"/>
                  </a:lnTo>
                  <a:lnTo>
                    <a:pt x="21876" y="3454"/>
                  </a:lnTo>
                  <a:close/>
                  <a:moveTo>
                    <a:pt x="6407" y="1430"/>
                  </a:moveTo>
                  <a:lnTo>
                    <a:pt x="6612" y="1467"/>
                  </a:lnTo>
                  <a:lnTo>
                    <a:pt x="6686" y="1486"/>
                  </a:lnTo>
                  <a:lnTo>
                    <a:pt x="6779" y="1523"/>
                  </a:lnTo>
                  <a:lnTo>
                    <a:pt x="6853" y="1579"/>
                  </a:lnTo>
                  <a:lnTo>
                    <a:pt x="6909" y="1634"/>
                  </a:lnTo>
                  <a:lnTo>
                    <a:pt x="6983" y="1709"/>
                  </a:lnTo>
                  <a:lnTo>
                    <a:pt x="7020" y="1801"/>
                  </a:lnTo>
                  <a:lnTo>
                    <a:pt x="7076" y="1894"/>
                  </a:lnTo>
                  <a:lnTo>
                    <a:pt x="7113" y="2006"/>
                  </a:lnTo>
                  <a:lnTo>
                    <a:pt x="7131" y="2117"/>
                  </a:lnTo>
                  <a:lnTo>
                    <a:pt x="7131" y="2247"/>
                  </a:lnTo>
                  <a:lnTo>
                    <a:pt x="7150" y="2303"/>
                  </a:lnTo>
                  <a:lnTo>
                    <a:pt x="7169" y="2340"/>
                  </a:lnTo>
                  <a:lnTo>
                    <a:pt x="7206" y="2377"/>
                  </a:lnTo>
                  <a:lnTo>
                    <a:pt x="7299" y="2377"/>
                  </a:lnTo>
                  <a:lnTo>
                    <a:pt x="7354" y="2358"/>
                  </a:lnTo>
                  <a:lnTo>
                    <a:pt x="7391" y="2321"/>
                  </a:lnTo>
                  <a:lnTo>
                    <a:pt x="7410" y="2266"/>
                  </a:lnTo>
                  <a:lnTo>
                    <a:pt x="7596" y="2210"/>
                  </a:lnTo>
                  <a:lnTo>
                    <a:pt x="7781" y="2191"/>
                  </a:lnTo>
                  <a:lnTo>
                    <a:pt x="7874" y="2191"/>
                  </a:lnTo>
                  <a:lnTo>
                    <a:pt x="7967" y="2228"/>
                  </a:lnTo>
                  <a:lnTo>
                    <a:pt x="8060" y="2247"/>
                  </a:lnTo>
                  <a:lnTo>
                    <a:pt x="8134" y="2303"/>
                  </a:lnTo>
                  <a:lnTo>
                    <a:pt x="8227" y="2377"/>
                  </a:lnTo>
                  <a:lnTo>
                    <a:pt x="8301" y="2470"/>
                  </a:lnTo>
                  <a:lnTo>
                    <a:pt x="8339" y="2563"/>
                  </a:lnTo>
                  <a:lnTo>
                    <a:pt x="8376" y="2656"/>
                  </a:lnTo>
                  <a:lnTo>
                    <a:pt x="8394" y="2748"/>
                  </a:lnTo>
                  <a:lnTo>
                    <a:pt x="8413" y="2860"/>
                  </a:lnTo>
                  <a:lnTo>
                    <a:pt x="8413" y="3064"/>
                  </a:lnTo>
                  <a:lnTo>
                    <a:pt x="8413" y="3120"/>
                  </a:lnTo>
                  <a:lnTo>
                    <a:pt x="8450" y="3157"/>
                  </a:lnTo>
                  <a:lnTo>
                    <a:pt x="8487" y="3176"/>
                  </a:lnTo>
                  <a:lnTo>
                    <a:pt x="8543" y="3194"/>
                  </a:lnTo>
                  <a:lnTo>
                    <a:pt x="8561" y="3213"/>
                  </a:lnTo>
                  <a:lnTo>
                    <a:pt x="8599" y="3231"/>
                  </a:lnTo>
                  <a:lnTo>
                    <a:pt x="8673" y="3231"/>
                  </a:lnTo>
                  <a:lnTo>
                    <a:pt x="8914" y="3101"/>
                  </a:lnTo>
                  <a:lnTo>
                    <a:pt x="9044" y="3064"/>
                  </a:lnTo>
                  <a:lnTo>
                    <a:pt x="9193" y="3027"/>
                  </a:lnTo>
                  <a:lnTo>
                    <a:pt x="9323" y="3008"/>
                  </a:lnTo>
                  <a:lnTo>
                    <a:pt x="9453" y="3008"/>
                  </a:lnTo>
                  <a:lnTo>
                    <a:pt x="9601" y="3046"/>
                  </a:lnTo>
                  <a:lnTo>
                    <a:pt x="9731" y="3083"/>
                  </a:lnTo>
                  <a:lnTo>
                    <a:pt x="9861" y="3157"/>
                  </a:lnTo>
                  <a:lnTo>
                    <a:pt x="9954" y="3250"/>
                  </a:lnTo>
                  <a:lnTo>
                    <a:pt x="10047" y="3343"/>
                  </a:lnTo>
                  <a:lnTo>
                    <a:pt x="10103" y="3454"/>
                  </a:lnTo>
                  <a:lnTo>
                    <a:pt x="10140" y="3566"/>
                  </a:lnTo>
                  <a:lnTo>
                    <a:pt x="10177" y="3696"/>
                  </a:lnTo>
                  <a:lnTo>
                    <a:pt x="10214" y="3956"/>
                  </a:lnTo>
                  <a:lnTo>
                    <a:pt x="10233" y="4011"/>
                  </a:lnTo>
                  <a:lnTo>
                    <a:pt x="10288" y="4048"/>
                  </a:lnTo>
                  <a:lnTo>
                    <a:pt x="10344" y="4048"/>
                  </a:lnTo>
                  <a:lnTo>
                    <a:pt x="10381" y="4030"/>
                  </a:lnTo>
                  <a:lnTo>
                    <a:pt x="10400" y="4011"/>
                  </a:lnTo>
                  <a:lnTo>
                    <a:pt x="10418" y="3974"/>
                  </a:lnTo>
                  <a:lnTo>
                    <a:pt x="10678" y="3863"/>
                  </a:lnTo>
                  <a:lnTo>
                    <a:pt x="10827" y="3826"/>
                  </a:lnTo>
                  <a:lnTo>
                    <a:pt x="10957" y="3807"/>
                  </a:lnTo>
                  <a:lnTo>
                    <a:pt x="11087" y="3788"/>
                  </a:lnTo>
                  <a:lnTo>
                    <a:pt x="11236" y="3788"/>
                  </a:lnTo>
                  <a:lnTo>
                    <a:pt x="11366" y="3826"/>
                  </a:lnTo>
                  <a:lnTo>
                    <a:pt x="11496" y="3881"/>
                  </a:lnTo>
                  <a:lnTo>
                    <a:pt x="11626" y="3956"/>
                  </a:lnTo>
                  <a:lnTo>
                    <a:pt x="11737" y="4048"/>
                  </a:lnTo>
                  <a:lnTo>
                    <a:pt x="11830" y="4141"/>
                  </a:lnTo>
                  <a:lnTo>
                    <a:pt x="11886" y="4271"/>
                  </a:lnTo>
                  <a:lnTo>
                    <a:pt x="11923" y="4401"/>
                  </a:lnTo>
                  <a:lnTo>
                    <a:pt x="11923" y="4531"/>
                  </a:lnTo>
                  <a:lnTo>
                    <a:pt x="11904" y="4661"/>
                  </a:lnTo>
                  <a:lnTo>
                    <a:pt x="11848" y="4810"/>
                  </a:lnTo>
                  <a:lnTo>
                    <a:pt x="11718" y="4828"/>
                  </a:lnTo>
                  <a:lnTo>
                    <a:pt x="11588" y="4847"/>
                  </a:lnTo>
                  <a:lnTo>
                    <a:pt x="11458" y="4921"/>
                  </a:lnTo>
                  <a:lnTo>
                    <a:pt x="11347" y="5014"/>
                  </a:lnTo>
                  <a:lnTo>
                    <a:pt x="11254" y="5125"/>
                  </a:lnTo>
                  <a:lnTo>
                    <a:pt x="11198" y="5237"/>
                  </a:lnTo>
                  <a:lnTo>
                    <a:pt x="11143" y="5367"/>
                  </a:lnTo>
                  <a:lnTo>
                    <a:pt x="11124" y="5497"/>
                  </a:lnTo>
                  <a:lnTo>
                    <a:pt x="11124" y="5627"/>
                  </a:lnTo>
                  <a:lnTo>
                    <a:pt x="11161" y="5757"/>
                  </a:lnTo>
                  <a:lnTo>
                    <a:pt x="11031" y="5701"/>
                  </a:lnTo>
                  <a:lnTo>
                    <a:pt x="10994" y="5534"/>
                  </a:lnTo>
                  <a:lnTo>
                    <a:pt x="10938" y="5385"/>
                  </a:lnTo>
                  <a:lnTo>
                    <a:pt x="10846" y="5237"/>
                  </a:lnTo>
                  <a:lnTo>
                    <a:pt x="10734" y="5125"/>
                  </a:lnTo>
                  <a:lnTo>
                    <a:pt x="10604" y="5014"/>
                  </a:lnTo>
                  <a:lnTo>
                    <a:pt x="10474" y="4940"/>
                  </a:lnTo>
                  <a:lnTo>
                    <a:pt x="10326" y="4866"/>
                  </a:lnTo>
                  <a:lnTo>
                    <a:pt x="10177" y="4828"/>
                  </a:lnTo>
                  <a:lnTo>
                    <a:pt x="10010" y="4810"/>
                  </a:lnTo>
                  <a:lnTo>
                    <a:pt x="9861" y="4810"/>
                  </a:lnTo>
                  <a:lnTo>
                    <a:pt x="9713" y="4828"/>
                  </a:lnTo>
                  <a:lnTo>
                    <a:pt x="9564" y="4884"/>
                  </a:lnTo>
                  <a:lnTo>
                    <a:pt x="9416" y="4958"/>
                  </a:lnTo>
                  <a:lnTo>
                    <a:pt x="9304" y="5051"/>
                  </a:lnTo>
                  <a:lnTo>
                    <a:pt x="9193" y="5163"/>
                  </a:lnTo>
                  <a:lnTo>
                    <a:pt x="9100" y="5311"/>
                  </a:lnTo>
                  <a:lnTo>
                    <a:pt x="9007" y="5218"/>
                  </a:lnTo>
                  <a:lnTo>
                    <a:pt x="8896" y="5125"/>
                  </a:lnTo>
                  <a:lnTo>
                    <a:pt x="8766" y="5070"/>
                  </a:lnTo>
                  <a:lnTo>
                    <a:pt x="8636" y="5033"/>
                  </a:lnTo>
                  <a:lnTo>
                    <a:pt x="8506" y="5033"/>
                  </a:lnTo>
                  <a:lnTo>
                    <a:pt x="8357" y="5051"/>
                  </a:lnTo>
                  <a:lnTo>
                    <a:pt x="8246" y="5088"/>
                  </a:lnTo>
                  <a:lnTo>
                    <a:pt x="8134" y="5181"/>
                  </a:lnTo>
                  <a:lnTo>
                    <a:pt x="8116" y="5125"/>
                  </a:lnTo>
                  <a:lnTo>
                    <a:pt x="8153" y="5088"/>
                  </a:lnTo>
                  <a:lnTo>
                    <a:pt x="8246" y="4940"/>
                  </a:lnTo>
                  <a:lnTo>
                    <a:pt x="8301" y="4791"/>
                  </a:lnTo>
                  <a:lnTo>
                    <a:pt x="8339" y="4624"/>
                  </a:lnTo>
                  <a:lnTo>
                    <a:pt x="8357" y="4457"/>
                  </a:lnTo>
                  <a:lnTo>
                    <a:pt x="8357" y="4290"/>
                  </a:lnTo>
                  <a:lnTo>
                    <a:pt x="8339" y="4123"/>
                  </a:lnTo>
                  <a:lnTo>
                    <a:pt x="8301" y="3974"/>
                  </a:lnTo>
                  <a:lnTo>
                    <a:pt x="8246" y="3807"/>
                  </a:lnTo>
                  <a:lnTo>
                    <a:pt x="8171" y="3640"/>
                  </a:lnTo>
                  <a:lnTo>
                    <a:pt x="8097" y="3491"/>
                  </a:lnTo>
                  <a:lnTo>
                    <a:pt x="7986" y="3361"/>
                  </a:lnTo>
                  <a:lnTo>
                    <a:pt x="7874" y="3231"/>
                  </a:lnTo>
                  <a:lnTo>
                    <a:pt x="7763" y="3101"/>
                  </a:lnTo>
                  <a:lnTo>
                    <a:pt x="7633" y="3008"/>
                  </a:lnTo>
                  <a:lnTo>
                    <a:pt x="7484" y="2916"/>
                  </a:lnTo>
                  <a:lnTo>
                    <a:pt x="7354" y="2841"/>
                  </a:lnTo>
                  <a:lnTo>
                    <a:pt x="7187" y="2786"/>
                  </a:lnTo>
                  <a:lnTo>
                    <a:pt x="7020" y="2748"/>
                  </a:lnTo>
                  <a:lnTo>
                    <a:pt x="6871" y="2730"/>
                  </a:lnTo>
                  <a:lnTo>
                    <a:pt x="6704" y="2730"/>
                  </a:lnTo>
                  <a:lnTo>
                    <a:pt x="6537" y="2748"/>
                  </a:lnTo>
                  <a:lnTo>
                    <a:pt x="6389" y="2786"/>
                  </a:lnTo>
                  <a:lnTo>
                    <a:pt x="6240" y="2841"/>
                  </a:lnTo>
                  <a:lnTo>
                    <a:pt x="6092" y="2897"/>
                  </a:lnTo>
                  <a:lnTo>
                    <a:pt x="5943" y="2971"/>
                  </a:lnTo>
                  <a:lnTo>
                    <a:pt x="5813" y="3064"/>
                  </a:lnTo>
                  <a:lnTo>
                    <a:pt x="5683" y="3176"/>
                  </a:lnTo>
                  <a:lnTo>
                    <a:pt x="5572" y="3287"/>
                  </a:lnTo>
                  <a:lnTo>
                    <a:pt x="5460" y="3417"/>
                  </a:lnTo>
                  <a:lnTo>
                    <a:pt x="5386" y="3547"/>
                  </a:lnTo>
                  <a:lnTo>
                    <a:pt x="5312" y="3696"/>
                  </a:lnTo>
                  <a:lnTo>
                    <a:pt x="5237" y="3844"/>
                  </a:lnTo>
                  <a:lnTo>
                    <a:pt x="4866" y="3510"/>
                  </a:lnTo>
                  <a:lnTo>
                    <a:pt x="4680" y="3343"/>
                  </a:lnTo>
                  <a:lnTo>
                    <a:pt x="4476" y="3213"/>
                  </a:lnTo>
                  <a:lnTo>
                    <a:pt x="4439" y="3194"/>
                  </a:lnTo>
                  <a:lnTo>
                    <a:pt x="4402" y="3213"/>
                  </a:lnTo>
                  <a:lnTo>
                    <a:pt x="4383" y="3250"/>
                  </a:lnTo>
                  <a:lnTo>
                    <a:pt x="4402" y="3287"/>
                  </a:lnTo>
                  <a:lnTo>
                    <a:pt x="4402" y="3306"/>
                  </a:lnTo>
                  <a:lnTo>
                    <a:pt x="4346" y="3306"/>
                  </a:lnTo>
                  <a:lnTo>
                    <a:pt x="4234" y="3361"/>
                  </a:lnTo>
                  <a:lnTo>
                    <a:pt x="4123" y="3436"/>
                  </a:lnTo>
                  <a:lnTo>
                    <a:pt x="4160" y="3380"/>
                  </a:lnTo>
                  <a:lnTo>
                    <a:pt x="4160" y="3324"/>
                  </a:lnTo>
                  <a:lnTo>
                    <a:pt x="4123" y="3194"/>
                  </a:lnTo>
                  <a:lnTo>
                    <a:pt x="4067" y="3083"/>
                  </a:lnTo>
                  <a:lnTo>
                    <a:pt x="4012" y="2990"/>
                  </a:lnTo>
                  <a:lnTo>
                    <a:pt x="3919" y="2916"/>
                  </a:lnTo>
                  <a:lnTo>
                    <a:pt x="3937" y="2823"/>
                  </a:lnTo>
                  <a:lnTo>
                    <a:pt x="3974" y="2730"/>
                  </a:lnTo>
                  <a:lnTo>
                    <a:pt x="4012" y="2656"/>
                  </a:lnTo>
                  <a:lnTo>
                    <a:pt x="4067" y="2581"/>
                  </a:lnTo>
                  <a:lnTo>
                    <a:pt x="4123" y="2526"/>
                  </a:lnTo>
                  <a:lnTo>
                    <a:pt x="4179" y="2488"/>
                  </a:lnTo>
                  <a:lnTo>
                    <a:pt x="4253" y="2451"/>
                  </a:lnTo>
                  <a:lnTo>
                    <a:pt x="4327" y="2414"/>
                  </a:lnTo>
                  <a:lnTo>
                    <a:pt x="4402" y="2396"/>
                  </a:lnTo>
                  <a:lnTo>
                    <a:pt x="4494" y="2396"/>
                  </a:lnTo>
                  <a:lnTo>
                    <a:pt x="4569" y="2414"/>
                  </a:lnTo>
                  <a:lnTo>
                    <a:pt x="4643" y="2433"/>
                  </a:lnTo>
                  <a:lnTo>
                    <a:pt x="4717" y="2470"/>
                  </a:lnTo>
                  <a:lnTo>
                    <a:pt x="4792" y="2507"/>
                  </a:lnTo>
                  <a:lnTo>
                    <a:pt x="4866" y="2581"/>
                  </a:lnTo>
                  <a:lnTo>
                    <a:pt x="4940" y="2656"/>
                  </a:lnTo>
                  <a:lnTo>
                    <a:pt x="4977" y="2693"/>
                  </a:lnTo>
                  <a:lnTo>
                    <a:pt x="5070" y="2693"/>
                  </a:lnTo>
                  <a:lnTo>
                    <a:pt x="5107" y="2674"/>
                  </a:lnTo>
                  <a:lnTo>
                    <a:pt x="5126" y="2637"/>
                  </a:lnTo>
                  <a:lnTo>
                    <a:pt x="5126" y="2600"/>
                  </a:lnTo>
                  <a:lnTo>
                    <a:pt x="5107" y="2563"/>
                  </a:lnTo>
                  <a:lnTo>
                    <a:pt x="5033" y="2433"/>
                  </a:lnTo>
                  <a:lnTo>
                    <a:pt x="5033" y="2358"/>
                  </a:lnTo>
                  <a:lnTo>
                    <a:pt x="5033" y="2284"/>
                  </a:lnTo>
                  <a:lnTo>
                    <a:pt x="5052" y="2191"/>
                  </a:lnTo>
                  <a:lnTo>
                    <a:pt x="5089" y="2117"/>
                  </a:lnTo>
                  <a:lnTo>
                    <a:pt x="5163" y="1969"/>
                  </a:lnTo>
                  <a:lnTo>
                    <a:pt x="5293" y="1839"/>
                  </a:lnTo>
                  <a:lnTo>
                    <a:pt x="5460" y="1709"/>
                  </a:lnTo>
                  <a:lnTo>
                    <a:pt x="5627" y="1597"/>
                  </a:lnTo>
                  <a:lnTo>
                    <a:pt x="5813" y="1523"/>
                  </a:lnTo>
                  <a:lnTo>
                    <a:pt x="6017" y="1467"/>
                  </a:lnTo>
                  <a:lnTo>
                    <a:pt x="6222" y="1430"/>
                  </a:lnTo>
                  <a:close/>
                  <a:moveTo>
                    <a:pt x="13724" y="4123"/>
                  </a:moveTo>
                  <a:lnTo>
                    <a:pt x="13891" y="4178"/>
                  </a:lnTo>
                  <a:lnTo>
                    <a:pt x="14021" y="4271"/>
                  </a:lnTo>
                  <a:lnTo>
                    <a:pt x="14151" y="4401"/>
                  </a:lnTo>
                  <a:lnTo>
                    <a:pt x="14244" y="4550"/>
                  </a:lnTo>
                  <a:lnTo>
                    <a:pt x="14337" y="4698"/>
                  </a:lnTo>
                  <a:lnTo>
                    <a:pt x="14393" y="4884"/>
                  </a:lnTo>
                  <a:lnTo>
                    <a:pt x="14393" y="4921"/>
                  </a:lnTo>
                  <a:lnTo>
                    <a:pt x="14430" y="4958"/>
                  </a:lnTo>
                  <a:lnTo>
                    <a:pt x="14467" y="4977"/>
                  </a:lnTo>
                  <a:lnTo>
                    <a:pt x="14504" y="4977"/>
                  </a:lnTo>
                  <a:lnTo>
                    <a:pt x="14541" y="4958"/>
                  </a:lnTo>
                  <a:lnTo>
                    <a:pt x="14578" y="4958"/>
                  </a:lnTo>
                  <a:lnTo>
                    <a:pt x="14615" y="4921"/>
                  </a:lnTo>
                  <a:lnTo>
                    <a:pt x="14634" y="4884"/>
                  </a:lnTo>
                  <a:lnTo>
                    <a:pt x="14634" y="4847"/>
                  </a:lnTo>
                  <a:lnTo>
                    <a:pt x="14745" y="4773"/>
                  </a:lnTo>
                  <a:lnTo>
                    <a:pt x="14857" y="4736"/>
                  </a:lnTo>
                  <a:lnTo>
                    <a:pt x="14968" y="4717"/>
                  </a:lnTo>
                  <a:lnTo>
                    <a:pt x="15098" y="4736"/>
                  </a:lnTo>
                  <a:lnTo>
                    <a:pt x="15173" y="4754"/>
                  </a:lnTo>
                  <a:lnTo>
                    <a:pt x="15247" y="4810"/>
                  </a:lnTo>
                  <a:lnTo>
                    <a:pt x="15303" y="4866"/>
                  </a:lnTo>
                  <a:lnTo>
                    <a:pt x="15358" y="4921"/>
                  </a:lnTo>
                  <a:lnTo>
                    <a:pt x="15228" y="4996"/>
                  </a:lnTo>
                  <a:lnTo>
                    <a:pt x="15117" y="5070"/>
                  </a:lnTo>
                  <a:lnTo>
                    <a:pt x="14875" y="5255"/>
                  </a:lnTo>
                  <a:lnTo>
                    <a:pt x="14671" y="5441"/>
                  </a:lnTo>
                  <a:lnTo>
                    <a:pt x="14467" y="5590"/>
                  </a:lnTo>
                  <a:lnTo>
                    <a:pt x="13371" y="6388"/>
                  </a:lnTo>
                  <a:lnTo>
                    <a:pt x="12276" y="7205"/>
                  </a:lnTo>
                  <a:lnTo>
                    <a:pt x="12220" y="7001"/>
                  </a:lnTo>
                  <a:lnTo>
                    <a:pt x="12146" y="6815"/>
                  </a:lnTo>
                  <a:lnTo>
                    <a:pt x="12053" y="6630"/>
                  </a:lnTo>
                  <a:lnTo>
                    <a:pt x="11941" y="6444"/>
                  </a:lnTo>
                  <a:lnTo>
                    <a:pt x="11811" y="6277"/>
                  </a:lnTo>
                  <a:lnTo>
                    <a:pt x="11681" y="6128"/>
                  </a:lnTo>
                  <a:lnTo>
                    <a:pt x="11533" y="5998"/>
                  </a:lnTo>
                  <a:lnTo>
                    <a:pt x="11366" y="5868"/>
                  </a:lnTo>
                  <a:lnTo>
                    <a:pt x="11366" y="5850"/>
                  </a:lnTo>
                  <a:lnTo>
                    <a:pt x="11347" y="5738"/>
                  </a:lnTo>
                  <a:lnTo>
                    <a:pt x="11347" y="5627"/>
                  </a:lnTo>
                  <a:lnTo>
                    <a:pt x="11366" y="5515"/>
                  </a:lnTo>
                  <a:lnTo>
                    <a:pt x="11403" y="5423"/>
                  </a:lnTo>
                  <a:lnTo>
                    <a:pt x="11440" y="5330"/>
                  </a:lnTo>
                  <a:lnTo>
                    <a:pt x="11514" y="5237"/>
                  </a:lnTo>
                  <a:lnTo>
                    <a:pt x="11588" y="5163"/>
                  </a:lnTo>
                  <a:lnTo>
                    <a:pt x="11681" y="5107"/>
                  </a:lnTo>
                  <a:lnTo>
                    <a:pt x="11774" y="5088"/>
                  </a:lnTo>
                  <a:lnTo>
                    <a:pt x="11960" y="5088"/>
                  </a:lnTo>
                  <a:lnTo>
                    <a:pt x="12034" y="5125"/>
                  </a:lnTo>
                  <a:lnTo>
                    <a:pt x="12108" y="5163"/>
                  </a:lnTo>
                  <a:lnTo>
                    <a:pt x="12183" y="5200"/>
                  </a:lnTo>
                  <a:lnTo>
                    <a:pt x="12313" y="5330"/>
                  </a:lnTo>
                  <a:lnTo>
                    <a:pt x="12331" y="5385"/>
                  </a:lnTo>
                  <a:lnTo>
                    <a:pt x="12368" y="5423"/>
                  </a:lnTo>
                  <a:lnTo>
                    <a:pt x="12387" y="5441"/>
                  </a:lnTo>
                  <a:lnTo>
                    <a:pt x="12424" y="5478"/>
                  </a:lnTo>
                  <a:lnTo>
                    <a:pt x="12461" y="5478"/>
                  </a:lnTo>
                  <a:lnTo>
                    <a:pt x="12498" y="5497"/>
                  </a:lnTo>
                  <a:lnTo>
                    <a:pt x="12536" y="5478"/>
                  </a:lnTo>
                  <a:lnTo>
                    <a:pt x="12573" y="5460"/>
                  </a:lnTo>
                  <a:lnTo>
                    <a:pt x="12591" y="5423"/>
                  </a:lnTo>
                  <a:lnTo>
                    <a:pt x="12610" y="5385"/>
                  </a:lnTo>
                  <a:lnTo>
                    <a:pt x="12610" y="5348"/>
                  </a:lnTo>
                  <a:lnTo>
                    <a:pt x="12573" y="5255"/>
                  </a:lnTo>
                  <a:lnTo>
                    <a:pt x="12536" y="5163"/>
                  </a:lnTo>
                  <a:lnTo>
                    <a:pt x="12573" y="4996"/>
                  </a:lnTo>
                  <a:lnTo>
                    <a:pt x="12628" y="4828"/>
                  </a:lnTo>
                  <a:lnTo>
                    <a:pt x="12703" y="4680"/>
                  </a:lnTo>
                  <a:lnTo>
                    <a:pt x="12795" y="4531"/>
                  </a:lnTo>
                  <a:lnTo>
                    <a:pt x="12907" y="4401"/>
                  </a:lnTo>
                  <a:lnTo>
                    <a:pt x="13037" y="4290"/>
                  </a:lnTo>
                  <a:lnTo>
                    <a:pt x="13185" y="4216"/>
                  </a:lnTo>
                  <a:lnTo>
                    <a:pt x="13353" y="4141"/>
                  </a:lnTo>
                  <a:lnTo>
                    <a:pt x="13445" y="4123"/>
                  </a:lnTo>
                  <a:close/>
                  <a:moveTo>
                    <a:pt x="4773" y="3770"/>
                  </a:moveTo>
                  <a:lnTo>
                    <a:pt x="5293" y="4383"/>
                  </a:lnTo>
                  <a:lnTo>
                    <a:pt x="5813" y="4996"/>
                  </a:lnTo>
                  <a:lnTo>
                    <a:pt x="6314" y="5608"/>
                  </a:lnTo>
                  <a:lnTo>
                    <a:pt x="6556" y="5943"/>
                  </a:lnTo>
                  <a:lnTo>
                    <a:pt x="6779" y="6277"/>
                  </a:lnTo>
                  <a:lnTo>
                    <a:pt x="6630" y="6370"/>
                  </a:lnTo>
                  <a:lnTo>
                    <a:pt x="6500" y="6518"/>
                  </a:lnTo>
                  <a:lnTo>
                    <a:pt x="6444" y="6425"/>
                  </a:lnTo>
                  <a:lnTo>
                    <a:pt x="6370" y="6333"/>
                  </a:lnTo>
                  <a:lnTo>
                    <a:pt x="6296" y="6277"/>
                  </a:lnTo>
                  <a:lnTo>
                    <a:pt x="6184" y="6221"/>
                  </a:lnTo>
                  <a:lnTo>
                    <a:pt x="6073" y="6184"/>
                  </a:lnTo>
                  <a:lnTo>
                    <a:pt x="5962" y="6165"/>
                  </a:lnTo>
                  <a:lnTo>
                    <a:pt x="5850" y="6147"/>
                  </a:lnTo>
                  <a:lnTo>
                    <a:pt x="5739" y="6184"/>
                  </a:lnTo>
                  <a:lnTo>
                    <a:pt x="5572" y="6240"/>
                  </a:lnTo>
                  <a:lnTo>
                    <a:pt x="5404" y="6333"/>
                  </a:lnTo>
                  <a:lnTo>
                    <a:pt x="5274" y="6444"/>
                  </a:lnTo>
                  <a:lnTo>
                    <a:pt x="5126" y="6574"/>
                  </a:lnTo>
                  <a:lnTo>
                    <a:pt x="5014" y="6723"/>
                  </a:lnTo>
                  <a:lnTo>
                    <a:pt x="4922" y="6890"/>
                  </a:lnTo>
                  <a:lnTo>
                    <a:pt x="4866" y="7057"/>
                  </a:lnTo>
                  <a:lnTo>
                    <a:pt x="4810" y="7243"/>
                  </a:lnTo>
                  <a:lnTo>
                    <a:pt x="4773" y="7205"/>
                  </a:lnTo>
                  <a:lnTo>
                    <a:pt x="4662" y="7168"/>
                  </a:lnTo>
                  <a:lnTo>
                    <a:pt x="4550" y="7150"/>
                  </a:lnTo>
                  <a:lnTo>
                    <a:pt x="4420" y="7150"/>
                  </a:lnTo>
                  <a:lnTo>
                    <a:pt x="4309" y="7168"/>
                  </a:lnTo>
                  <a:lnTo>
                    <a:pt x="4142" y="6964"/>
                  </a:lnTo>
                  <a:lnTo>
                    <a:pt x="4012" y="6741"/>
                  </a:lnTo>
                  <a:lnTo>
                    <a:pt x="3919" y="6537"/>
                  </a:lnTo>
                  <a:lnTo>
                    <a:pt x="3863" y="6314"/>
                  </a:lnTo>
                  <a:lnTo>
                    <a:pt x="3845" y="6091"/>
                  </a:lnTo>
                  <a:lnTo>
                    <a:pt x="3845" y="5887"/>
                  </a:lnTo>
                  <a:lnTo>
                    <a:pt x="3863" y="5664"/>
                  </a:lnTo>
                  <a:lnTo>
                    <a:pt x="3919" y="5441"/>
                  </a:lnTo>
                  <a:lnTo>
                    <a:pt x="3974" y="5218"/>
                  </a:lnTo>
                  <a:lnTo>
                    <a:pt x="4067" y="4996"/>
                  </a:lnTo>
                  <a:lnTo>
                    <a:pt x="4160" y="4791"/>
                  </a:lnTo>
                  <a:lnTo>
                    <a:pt x="4272" y="4568"/>
                  </a:lnTo>
                  <a:lnTo>
                    <a:pt x="4513" y="4160"/>
                  </a:lnTo>
                  <a:lnTo>
                    <a:pt x="4773" y="3770"/>
                  </a:lnTo>
                  <a:close/>
                  <a:moveTo>
                    <a:pt x="7429" y="4866"/>
                  </a:moveTo>
                  <a:lnTo>
                    <a:pt x="7559" y="4903"/>
                  </a:lnTo>
                  <a:lnTo>
                    <a:pt x="7651" y="4958"/>
                  </a:lnTo>
                  <a:lnTo>
                    <a:pt x="7744" y="5033"/>
                  </a:lnTo>
                  <a:lnTo>
                    <a:pt x="7819" y="5144"/>
                  </a:lnTo>
                  <a:lnTo>
                    <a:pt x="7874" y="5255"/>
                  </a:lnTo>
                  <a:lnTo>
                    <a:pt x="7911" y="5367"/>
                  </a:lnTo>
                  <a:lnTo>
                    <a:pt x="7949" y="5497"/>
                  </a:lnTo>
                  <a:lnTo>
                    <a:pt x="7967" y="5534"/>
                  </a:lnTo>
                  <a:lnTo>
                    <a:pt x="7986" y="5553"/>
                  </a:lnTo>
                  <a:lnTo>
                    <a:pt x="8023" y="5571"/>
                  </a:lnTo>
                  <a:lnTo>
                    <a:pt x="8060" y="5571"/>
                  </a:lnTo>
                  <a:lnTo>
                    <a:pt x="8097" y="5553"/>
                  </a:lnTo>
                  <a:lnTo>
                    <a:pt x="8134" y="5534"/>
                  </a:lnTo>
                  <a:lnTo>
                    <a:pt x="8153" y="5497"/>
                  </a:lnTo>
                  <a:lnTo>
                    <a:pt x="8171" y="5460"/>
                  </a:lnTo>
                  <a:lnTo>
                    <a:pt x="8171" y="5423"/>
                  </a:lnTo>
                  <a:lnTo>
                    <a:pt x="8283" y="5330"/>
                  </a:lnTo>
                  <a:lnTo>
                    <a:pt x="8413" y="5293"/>
                  </a:lnTo>
                  <a:lnTo>
                    <a:pt x="8543" y="5274"/>
                  </a:lnTo>
                  <a:lnTo>
                    <a:pt x="8673" y="5293"/>
                  </a:lnTo>
                  <a:lnTo>
                    <a:pt x="8784" y="5348"/>
                  </a:lnTo>
                  <a:lnTo>
                    <a:pt x="8877" y="5423"/>
                  </a:lnTo>
                  <a:lnTo>
                    <a:pt x="8933" y="5553"/>
                  </a:lnTo>
                  <a:lnTo>
                    <a:pt x="8989" y="5701"/>
                  </a:lnTo>
                  <a:lnTo>
                    <a:pt x="9007" y="5738"/>
                  </a:lnTo>
                  <a:lnTo>
                    <a:pt x="9026" y="5775"/>
                  </a:lnTo>
                  <a:lnTo>
                    <a:pt x="9081" y="5794"/>
                  </a:lnTo>
                  <a:lnTo>
                    <a:pt x="9119" y="5794"/>
                  </a:lnTo>
                  <a:lnTo>
                    <a:pt x="9156" y="5775"/>
                  </a:lnTo>
                  <a:lnTo>
                    <a:pt x="9193" y="5757"/>
                  </a:lnTo>
                  <a:lnTo>
                    <a:pt x="9230" y="5720"/>
                  </a:lnTo>
                  <a:lnTo>
                    <a:pt x="9230" y="5664"/>
                  </a:lnTo>
                  <a:lnTo>
                    <a:pt x="9211" y="5534"/>
                  </a:lnTo>
                  <a:lnTo>
                    <a:pt x="9286" y="5423"/>
                  </a:lnTo>
                  <a:lnTo>
                    <a:pt x="9397" y="5330"/>
                  </a:lnTo>
                  <a:lnTo>
                    <a:pt x="9490" y="5237"/>
                  </a:lnTo>
                  <a:lnTo>
                    <a:pt x="9601" y="5181"/>
                  </a:lnTo>
                  <a:lnTo>
                    <a:pt x="9713" y="5125"/>
                  </a:lnTo>
                  <a:lnTo>
                    <a:pt x="9824" y="5088"/>
                  </a:lnTo>
                  <a:lnTo>
                    <a:pt x="9936" y="5070"/>
                  </a:lnTo>
                  <a:lnTo>
                    <a:pt x="10047" y="5070"/>
                  </a:lnTo>
                  <a:lnTo>
                    <a:pt x="10158" y="5088"/>
                  </a:lnTo>
                  <a:lnTo>
                    <a:pt x="10270" y="5125"/>
                  </a:lnTo>
                  <a:lnTo>
                    <a:pt x="10363" y="5163"/>
                  </a:lnTo>
                  <a:lnTo>
                    <a:pt x="10456" y="5218"/>
                  </a:lnTo>
                  <a:lnTo>
                    <a:pt x="10548" y="5311"/>
                  </a:lnTo>
                  <a:lnTo>
                    <a:pt x="10641" y="5404"/>
                  </a:lnTo>
                  <a:lnTo>
                    <a:pt x="10716" y="5515"/>
                  </a:lnTo>
                  <a:lnTo>
                    <a:pt x="10771" y="5627"/>
                  </a:lnTo>
                  <a:lnTo>
                    <a:pt x="10511" y="5608"/>
                  </a:lnTo>
                  <a:lnTo>
                    <a:pt x="10251" y="5627"/>
                  </a:lnTo>
                  <a:lnTo>
                    <a:pt x="10121" y="5645"/>
                  </a:lnTo>
                  <a:lnTo>
                    <a:pt x="9991" y="5701"/>
                  </a:lnTo>
                  <a:lnTo>
                    <a:pt x="9880" y="5738"/>
                  </a:lnTo>
                  <a:lnTo>
                    <a:pt x="9750" y="5813"/>
                  </a:lnTo>
                  <a:lnTo>
                    <a:pt x="9639" y="5887"/>
                  </a:lnTo>
                  <a:lnTo>
                    <a:pt x="9546" y="5980"/>
                  </a:lnTo>
                  <a:lnTo>
                    <a:pt x="9453" y="6073"/>
                  </a:lnTo>
                  <a:lnTo>
                    <a:pt x="9360" y="6165"/>
                  </a:lnTo>
                  <a:lnTo>
                    <a:pt x="9286" y="6277"/>
                  </a:lnTo>
                  <a:lnTo>
                    <a:pt x="9230" y="6388"/>
                  </a:lnTo>
                  <a:lnTo>
                    <a:pt x="9174" y="6518"/>
                  </a:lnTo>
                  <a:lnTo>
                    <a:pt x="9137" y="6648"/>
                  </a:lnTo>
                  <a:lnTo>
                    <a:pt x="9119" y="6760"/>
                  </a:lnTo>
                  <a:lnTo>
                    <a:pt x="9119" y="6890"/>
                  </a:lnTo>
                  <a:lnTo>
                    <a:pt x="9137" y="7038"/>
                  </a:lnTo>
                  <a:lnTo>
                    <a:pt x="9156" y="7168"/>
                  </a:lnTo>
                  <a:lnTo>
                    <a:pt x="8989" y="7150"/>
                  </a:lnTo>
                  <a:lnTo>
                    <a:pt x="8821" y="7168"/>
                  </a:lnTo>
                  <a:lnTo>
                    <a:pt x="8673" y="7224"/>
                  </a:lnTo>
                  <a:lnTo>
                    <a:pt x="8524" y="7317"/>
                  </a:lnTo>
                  <a:lnTo>
                    <a:pt x="8487" y="7131"/>
                  </a:lnTo>
                  <a:lnTo>
                    <a:pt x="8431" y="6927"/>
                  </a:lnTo>
                  <a:lnTo>
                    <a:pt x="8339" y="6760"/>
                  </a:lnTo>
                  <a:lnTo>
                    <a:pt x="8246" y="6593"/>
                  </a:lnTo>
                  <a:lnTo>
                    <a:pt x="8116" y="6425"/>
                  </a:lnTo>
                  <a:lnTo>
                    <a:pt x="7967" y="6314"/>
                  </a:lnTo>
                  <a:lnTo>
                    <a:pt x="7800" y="6203"/>
                  </a:lnTo>
                  <a:lnTo>
                    <a:pt x="7614" y="6147"/>
                  </a:lnTo>
                  <a:lnTo>
                    <a:pt x="7466" y="6110"/>
                  </a:lnTo>
                  <a:lnTo>
                    <a:pt x="7336" y="6110"/>
                  </a:lnTo>
                  <a:lnTo>
                    <a:pt x="7187" y="6128"/>
                  </a:lnTo>
                  <a:lnTo>
                    <a:pt x="7039" y="6165"/>
                  </a:lnTo>
                  <a:lnTo>
                    <a:pt x="6704" y="5664"/>
                  </a:lnTo>
                  <a:lnTo>
                    <a:pt x="6723" y="5627"/>
                  </a:lnTo>
                  <a:lnTo>
                    <a:pt x="6742" y="5590"/>
                  </a:lnTo>
                  <a:lnTo>
                    <a:pt x="6742" y="5460"/>
                  </a:lnTo>
                  <a:lnTo>
                    <a:pt x="6779" y="5348"/>
                  </a:lnTo>
                  <a:lnTo>
                    <a:pt x="6816" y="5218"/>
                  </a:lnTo>
                  <a:lnTo>
                    <a:pt x="6871" y="5107"/>
                  </a:lnTo>
                  <a:lnTo>
                    <a:pt x="6964" y="5014"/>
                  </a:lnTo>
                  <a:lnTo>
                    <a:pt x="7057" y="4940"/>
                  </a:lnTo>
                  <a:lnTo>
                    <a:pt x="7169" y="4884"/>
                  </a:lnTo>
                  <a:lnTo>
                    <a:pt x="7299" y="4866"/>
                  </a:lnTo>
                  <a:close/>
                  <a:moveTo>
                    <a:pt x="4476" y="3380"/>
                  </a:moveTo>
                  <a:lnTo>
                    <a:pt x="4699" y="3658"/>
                  </a:lnTo>
                  <a:lnTo>
                    <a:pt x="4680" y="3658"/>
                  </a:lnTo>
                  <a:lnTo>
                    <a:pt x="4532" y="3844"/>
                  </a:lnTo>
                  <a:lnTo>
                    <a:pt x="4364" y="4048"/>
                  </a:lnTo>
                  <a:lnTo>
                    <a:pt x="4234" y="4253"/>
                  </a:lnTo>
                  <a:lnTo>
                    <a:pt x="4086" y="4476"/>
                  </a:lnTo>
                  <a:lnTo>
                    <a:pt x="3974" y="4698"/>
                  </a:lnTo>
                  <a:lnTo>
                    <a:pt x="3863" y="4921"/>
                  </a:lnTo>
                  <a:lnTo>
                    <a:pt x="3789" y="5163"/>
                  </a:lnTo>
                  <a:lnTo>
                    <a:pt x="3715" y="5404"/>
                  </a:lnTo>
                  <a:lnTo>
                    <a:pt x="3659" y="5645"/>
                  </a:lnTo>
                  <a:lnTo>
                    <a:pt x="3640" y="5887"/>
                  </a:lnTo>
                  <a:lnTo>
                    <a:pt x="3640" y="6110"/>
                  </a:lnTo>
                  <a:lnTo>
                    <a:pt x="3677" y="6351"/>
                  </a:lnTo>
                  <a:lnTo>
                    <a:pt x="3733" y="6593"/>
                  </a:lnTo>
                  <a:lnTo>
                    <a:pt x="3826" y="6815"/>
                  </a:lnTo>
                  <a:lnTo>
                    <a:pt x="3937" y="7038"/>
                  </a:lnTo>
                  <a:lnTo>
                    <a:pt x="4104" y="7243"/>
                  </a:lnTo>
                  <a:lnTo>
                    <a:pt x="4012" y="7298"/>
                  </a:lnTo>
                  <a:lnTo>
                    <a:pt x="3937" y="7373"/>
                  </a:lnTo>
                  <a:lnTo>
                    <a:pt x="3937" y="7298"/>
                  </a:lnTo>
                  <a:lnTo>
                    <a:pt x="3919" y="7205"/>
                  </a:lnTo>
                  <a:lnTo>
                    <a:pt x="3845" y="7038"/>
                  </a:lnTo>
                  <a:lnTo>
                    <a:pt x="3733" y="6890"/>
                  </a:lnTo>
                  <a:lnTo>
                    <a:pt x="3603" y="6778"/>
                  </a:lnTo>
                  <a:lnTo>
                    <a:pt x="3510" y="6723"/>
                  </a:lnTo>
                  <a:lnTo>
                    <a:pt x="3417" y="6685"/>
                  </a:lnTo>
                  <a:lnTo>
                    <a:pt x="3306" y="6667"/>
                  </a:lnTo>
                  <a:lnTo>
                    <a:pt x="3195" y="6667"/>
                  </a:lnTo>
                  <a:lnTo>
                    <a:pt x="3232" y="6537"/>
                  </a:lnTo>
                  <a:lnTo>
                    <a:pt x="3250" y="6407"/>
                  </a:lnTo>
                  <a:lnTo>
                    <a:pt x="3250" y="6277"/>
                  </a:lnTo>
                  <a:lnTo>
                    <a:pt x="3250" y="6128"/>
                  </a:lnTo>
                  <a:lnTo>
                    <a:pt x="3213" y="5998"/>
                  </a:lnTo>
                  <a:lnTo>
                    <a:pt x="3176" y="5868"/>
                  </a:lnTo>
                  <a:lnTo>
                    <a:pt x="3139" y="5757"/>
                  </a:lnTo>
                  <a:lnTo>
                    <a:pt x="3065" y="5627"/>
                  </a:lnTo>
                  <a:lnTo>
                    <a:pt x="3287" y="5033"/>
                  </a:lnTo>
                  <a:lnTo>
                    <a:pt x="3417" y="4736"/>
                  </a:lnTo>
                  <a:lnTo>
                    <a:pt x="3566" y="4457"/>
                  </a:lnTo>
                  <a:lnTo>
                    <a:pt x="3677" y="4308"/>
                  </a:lnTo>
                  <a:lnTo>
                    <a:pt x="3770" y="4178"/>
                  </a:lnTo>
                  <a:lnTo>
                    <a:pt x="3993" y="3937"/>
                  </a:lnTo>
                  <a:lnTo>
                    <a:pt x="4216" y="3696"/>
                  </a:lnTo>
                  <a:lnTo>
                    <a:pt x="4439" y="3436"/>
                  </a:lnTo>
                  <a:lnTo>
                    <a:pt x="4476" y="3380"/>
                  </a:lnTo>
                  <a:close/>
                  <a:moveTo>
                    <a:pt x="20335" y="5237"/>
                  </a:moveTo>
                  <a:lnTo>
                    <a:pt x="20484" y="5255"/>
                  </a:lnTo>
                  <a:lnTo>
                    <a:pt x="20614" y="5293"/>
                  </a:lnTo>
                  <a:lnTo>
                    <a:pt x="20762" y="5330"/>
                  </a:lnTo>
                  <a:lnTo>
                    <a:pt x="20892" y="5385"/>
                  </a:lnTo>
                  <a:lnTo>
                    <a:pt x="21041" y="5441"/>
                  </a:lnTo>
                  <a:lnTo>
                    <a:pt x="21282" y="5590"/>
                  </a:lnTo>
                  <a:lnTo>
                    <a:pt x="21524" y="5775"/>
                  </a:lnTo>
                  <a:lnTo>
                    <a:pt x="21709" y="5980"/>
                  </a:lnTo>
                  <a:lnTo>
                    <a:pt x="21728" y="5998"/>
                  </a:lnTo>
                  <a:lnTo>
                    <a:pt x="21709" y="6128"/>
                  </a:lnTo>
                  <a:lnTo>
                    <a:pt x="21709" y="6277"/>
                  </a:lnTo>
                  <a:lnTo>
                    <a:pt x="21746" y="6407"/>
                  </a:lnTo>
                  <a:lnTo>
                    <a:pt x="21802" y="6537"/>
                  </a:lnTo>
                  <a:lnTo>
                    <a:pt x="21691" y="6555"/>
                  </a:lnTo>
                  <a:lnTo>
                    <a:pt x="21579" y="6574"/>
                  </a:lnTo>
                  <a:lnTo>
                    <a:pt x="21486" y="6611"/>
                  </a:lnTo>
                  <a:lnTo>
                    <a:pt x="21394" y="6648"/>
                  </a:lnTo>
                  <a:lnTo>
                    <a:pt x="21301" y="6723"/>
                  </a:lnTo>
                  <a:lnTo>
                    <a:pt x="21227" y="6797"/>
                  </a:lnTo>
                  <a:lnTo>
                    <a:pt x="21152" y="6871"/>
                  </a:lnTo>
                  <a:lnTo>
                    <a:pt x="21078" y="6964"/>
                  </a:lnTo>
                  <a:lnTo>
                    <a:pt x="21022" y="7131"/>
                  </a:lnTo>
                  <a:lnTo>
                    <a:pt x="20985" y="7298"/>
                  </a:lnTo>
                  <a:lnTo>
                    <a:pt x="21004" y="7465"/>
                  </a:lnTo>
                  <a:lnTo>
                    <a:pt x="21041" y="7651"/>
                  </a:lnTo>
                  <a:lnTo>
                    <a:pt x="20892" y="7558"/>
                  </a:lnTo>
                  <a:lnTo>
                    <a:pt x="20725" y="7484"/>
                  </a:lnTo>
                  <a:lnTo>
                    <a:pt x="20577" y="7428"/>
                  </a:lnTo>
                  <a:lnTo>
                    <a:pt x="20409" y="7391"/>
                  </a:lnTo>
                  <a:lnTo>
                    <a:pt x="20224" y="7373"/>
                  </a:lnTo>
                  <a:lnTo>
                    <a:pt x="20057" y="7391"/>
                  </a:lnTo>
                  <a:lnTo>
                    <a:pt x="19908" y="7428"/>
                  </a:lnTo>
                  <a:lnTo>
                    <a:pt x="19741" y="7465"/>
                  </a:lnTo>
                  <a:lnTo>
                    <a:pt x="19722" y="7447"/>
                  </a:lnTo>
                  <a:lnTo>
                    <a:pt x="19611" y="7354"/>
                  </a:lnTo>
                  <a:lnTo>
                    <a:pt x="19499" y="7243"/>
                  </a:lnTo>
                  <a:lnTo>
                    <a:pt x="19407" y="7113"/>
                  </a:lnTo>
                  <a:lnTo>
                    <a:pt x="19332" y="6983"/>
                  </a:lnTo>
                  <a:lnTo>
                    <a:pt x="19258" y="6853"/>
                  </a:lnTo>
                  <a:lnTo>
                    <a:pt x="19202" y="6704"/>
                  </a:lnTo>
                  <a:lnTo>
                    <a:pt x="19147" y="6555"/>
                  </a:lnTo>
                  <a:lnTo>
                    <a:pt x="19128" y="6407"/>
                  </a:lnTo>
                  <a:lnTo>
                    <a:pt x="19109" y="6258"/>
                  </a:lnTo>
                  <a:lnTo>
                    <a:pt x="19109" y="6110"/>
                  </a:lnTo>
                  <a:lnTo>
                    <a:pt x="19147" y="5980"/>
                  </a:lnTo>
                  <a:lnTo>
                    <a:pt x="19184" y="5850"/>
                  </a:lnTo>
                  <a:lnTo>
                    <a:pt x="19258" y="5720"/>
                  </a:lnTo>
                  <a:lnTo>
                    <a:pt x="19351" y="5590"/>
                  </a:lnTo>
                  <a:lnTo>
                    <a:pt x="19481" y="5497"/>
                  </a:lnTo>
                  <a:lnTo>
                    <a:pt x="19611" y="5404"/>
                  </a:lnTo>
                  <a:lnTo>
                    <a:pt x="19759" y="5330"/>
                  </a:lnTo>
                  <a:lnTo>
                    <a:pt x="19889" y="5293"/>
                  </a:lnTo>
                  <a:lnTo>
                    <a:pt x="20038" y="5255"/>
                  </a:lnTo>
                  <a:lnTo>
                    <a:pt x="20187" y="5237"/>
                  </a:lnTo>
                  <a:close/>
                  <a:moveTo>
                    <a:pt x="18627" y="4587"/>
                  </a:moveTo>
                  <a:lnTo>
                    <a:pt x="18738" y="4624"/>
                  </a:lnTo>
                  <a:lnTo>
                    <a:pt x="18831" y="4661"/>
                  </a:lnTo>
                  <a:lnTo>
                    <a:pt x="18924" y="4717"/>
                  </a:lnTo>
                  <a:lnTo>
                    <a:pt x="19017" y="4810"/>
                  </a:lnTo>
                  <a:lnTo>
                    <a:pt x="19091" y="4903"/>
                  </a:lnTo>
                  <a:lnTo>
                    <a:pt x="19109" y="4921"/>
                  </a:lnTo>
                  <a:lnTo>
                    <a:pt x="19128" y="4958"/>
                  </a:lnTo>
                  <a:lnTo>
                    <a:pt x="19147" y="4977"/>
                  </a:lnTo>
                  <a:lnTo>
                    <a:pt x="19184" y="4996"/>
                  </a:lnTo>
                  <a:lnTo>
                    <a:pt x="19221" y="4977"/>
                  </a:lnTo>
                  <a:lnTo>
                    <a:pt x="19277" y="4958"/>
                  </a:lnTo>
                  <a:lnTo>
                    <a:pt x="19332" y="4903"/>
                  </a:lnTo>
                  <a:lnTo>
                    <a:pt x="19351" y="4847"/>
                  </a:lnTo>
                  <a:lnTo>
                    <a:pt x="19332" y="4791"/>
                  </a:lnTo>
                  <a:lnTo>
                    <a:pt x="19407" y="4736"/>
                  </a:lnTo>
                  <a:lnTo>
                    <a:pt x="19499" y="4698"/>
                  </a:lnTo>
                  <a:lnTo>
                    <a:pt x="19667" y="4698"/>
                  </a:lnTo>
                  <a:lnTo>
                    <a:pt x="19778" y="4736"/>
                  </a:lnTo>
                  <a:lnTo>
                    <a:pt x="19852" y="4791"/>
                  </a:lnTo>
                  <a:lnTo>
                    <a:pt x="19945" y="4866"/>
                  </a:lnTo>
                  <a:lnTo>
                    <a:pt x="20019" y="4940"/>
                  </a:lnTo>
                  <a:lnTo>
                    <a:pt x="19797" y="4996"/>
                  </a:lnTo>
                  <a:lnTo>
                    <a:pt x="19611" y="5051"/>
                  </a:lnTo>
                  <a:lnTo>
                    <a:pt x="19407" y="5163"/>
                  </a:lnTo>
                  <a:lnTo>
                    <a:pt x="19239" y="5293"/>
                  </a:lnTo>
                  <a:lnTo>
                    <a:pt x="19109" y="5441"/>
                  </a:lnTo>
                  <a:lnTo>
                    <a:pt x="18998" y="5571"/>
                  </a:lnTo>
                  <a:lnTo>
                    <a:pt x="18924" y="5720"/>
                  </a:lnTo>
                  <a:lnTo>
                    <a:pt x="18868" y="5868"/>
                  </a:lnTo>
                  <a:lnTo>
                    <a:pt x="18831" y="6035"/>
                  </a:lnTo>
                  <a:lnTo>
                    <a:pt x="18812" y="6184"/>
                  </a:lnTo>
                  <a:lnTo>
                    <a:pt x="18812" y="6333"/>
                  </a:lnTo>
                  <a:lnTo>
                    <a:pt x="18849" y="6500"/>
                  </a:lnTo>
                  <a:lnTo>
                    <a:pt x="18887" y="6648"/>
                  </a:lnTo>
                  <a:lnTo>
                    <a:pt x="18942" y="6797"/>
                  </a:lnTo>
                  <a:lnTo>
                    <a:pt x="19017" y="6945"/>
                  </a:lnTo>
                  <a:lnTo>
                    <a:pt x="19091" y="7094"/>
                  </a:lnTo>
                  <a:lnTo>
                    <a:pt x="19202" y="7224"/>
                  </a:lnTo>
                  <a:lnTo>
                    <a:pt x="19314" y="7354"/>
                  </a:lnTo>
                  <a:lnTo>
                    <a:pt x="19444" y="7465"/>
                  </a:lnTo>
                  <a:lnTo>
                    <a:pt x="19574" y="7558"/>
                  </a:lnTo>
                  <a:lnTo>
                    <a:pt x="19407" y="7688"/>
                  </a:lnTo>
                  <a:lnTo>
                    <a:pt x="19332" y="7781"/>
                  </a:lnTo>
                  <a:lnTo>
                    <a:pt x="19258" y="7855"/>
                  </a:lnTo>
                  <a:lnTo>
                    <a:pt x="19128" y="7744"/>
                  </a:lnTo>
                  <a:lnTo>
                    <a:pt x="18979" y="7633"/>
                  </a:lnTo>
                  <a:lnTo>
                    <a:pt x="18905" y="7614"/>
                  </a:lnTo>
                  <a:lnTo>
                    <a:pt x="18812" y="7577"/>
                  </a:lnTo>
                  <a:lnTo>
                    <a:pt x="18534" y="7577"/>
                  </a:lnTo>
                  <a:lnTo>
                    <a:pt x="18441" y="7614"/>
                  </a:lnTo>
                  <a:lnTo>
                    <a:pt x="18348" y="7651"/>
                  </a:lnTo>
                  <a:lnTo>
                    <a:pt x="18255" y="7707"/>
                  </a:lnTo>
                  <a:lnTo>
                    <a:pt x="18218" y="7540"/>
                  </a:lnTo>
                  <a:lnTo>
                    <a:pt x="18144" y="7391"/>
                  </a:lnTo>
                  <a:lnTo>
                    <a:pt x="18032" y="7261"/>
                  </a:lnTo>
                  <a:lnTo>
                    <a:pt x="17902" y="7150"/>
                  </a:lnTo>
                  <a:lnTo>
                    <a:pt x="17810" y="7094"/>
                  </a:lnTo>
                  <a:lnTo>
                    <a:pt x="17717" y="7075"/>
                  </a:lnTo>
                  <a:lnTo>
                    <a:pt x="17605" y="7057"/>
                  </a:lnTo>
                  <a:lnTo>
                    <a:pt x="17512" y="7038"/>
                  </a:lnTo>
                  <a:lnTo>
                    <a:pt x="17401" y="7057"/>
                  </a:lnTo>
                  <a:lnTo>
                    <a:pt x="17308" y="7075"/>
                  </a:lnTo>
                  <a:lnTo>
                    <a:pt x="17197" y="7113"/>
                  </a:lnTo>
                  <a:lnTo>
                    <a:pt x="17122" y="7168"/>
                  </a:lnTo>
                  <a:lnTo>
                    <a:pt x="17122" y="7150"/>
                  </a:lnTo>
                  <a:lnTo>
                    <a:pt x="17085" y="6983"/>
                  </a:lnTo>
                  <a:lnTo>
                    <a:pt x="17048" y="6778"/>
                  </a:lnTo>
                  <a:lnTo>
                    <a:pt x="16937" y="6314"/>
                  </a:lnTo>
                  <a:lnTo>
                    <a:pt x="16844" y="6073"/>
                  </a:lnTo>
                  <a:lnTo>
                    <a:pt x="16751" y="5850"/>
                  </a:lnTo>
                  <a:lnTo>
                    <a:pt x="16640" y="5608"/>
                  </a:lnTo>
                  <a:lnTo>
                    <a:pt x="16528" y="5404"/>
                  </a:lnTo>
                  <a:lnTo>
                    <a:pt x="16528" y="5311"/>
                  </a:lnTo>
                  <a:lnTo>
                    <a:pt x="16547" y="5218"/>
                  </a:lnTo>
                  <a:lnTo>
                    <a:pt x="16584" y="5125"/>
                  </a:lnTo>
                  <a:lnTo>
                    <a:pt x="16640" y="5051"/>
                  </a:lnTo>
                  <a:lnTo>
                    <a:pt x="16695" y="4977"/>
                  </a:lnTo>
                  <a:lnTo>
                    <a:pt x="16751" y="4921"/>
                  </a:lnTo>
                  <a:lnTo>
                    <a:pt x="16825" y="4866"/>
                  </a:lnTo>
                  <a:lnTo>
                    <a:pt x="16918" y="4828"/>
                  </a:lnTo>
                  <a:lnTo>
                    <a:pt x="17048" y="4810"/>
                  </a:lnTo>
                  <a:lnTo>
                    <a:pt x="17178" y="4828"/>
                  </a:lnTo>
                  <a:lnTo>
                    <a:pt x="17290" y="4866"/>
                  </a:lnTo>
                  <a:lnTo>
                    <a:pt x="17382" y="4940"/>
                  </a:lnTo>
                  <a:lnTo>
                    <a:pt x="17475" y="5033"/>
                  </a:lnTo>
                  <a:lnTo>
                    <a:pt x="17531" y="5125"/>
                  </a:lnTo>
                  <a:lnTo>
                    <a:pt x="17587" y="5237"/>
                  </a:lnTo>
                  <a:lnTo>
                    <a:pt x="17624" y="5348"/>
                  </a:lnTo>
                  <a:lnTo>
                    <a:pt x="17642" y="5404"/>
                  </a:lnTo>
                  <a:lnTo>
                    <a:pt x="17680" y="5423"/>
                  </a:lnTo>
                  <a:lnTo>
                    <a:pt x="17698" y="5497"/>
                  </a:lnTo>
                  <a:lnTo>
                    <a:pt x="17717" y="5534"/>
                  </a:lnTo>
                  <a:lnTo>
                    <a:pt x="17791" y="5534"/>
                  </a:lnTo>
                  <a:lnTo>
                    <a:pt x="17828" y="5497"/>
                  </a:lnTo>
                  <a:lnTo>
                    <a:pt x="17847" y="5460"/>
                  </a:lnTo>
                  <a:lnTo>
                    <a:pt x="17847" y="5441"/>
                  </a:lnTo>
                  <a:lnTo>
                    <a:pt x="17847" y="5385"/>
                  </a:lnTo>
                  <a:lnTo>
                    <a:pt x="17865" y="5330"/>
                  </a:lnTo>
                  <a:lnTo>
                    <a:pt x="17847" y="5200"/>
                  </a:lnTo>
                  <a:lnTo>
                    <a:pt x="17865" y="5088"/>
                  </a:lnTo>
                  <a:lnTo>
                    <a:pt x="17902" y="4996"/>
                  </a:lnTo>
                  <a:lnTo>
                    <a:pt x="17958" y="4903"/>
                  </a:lnTo>
                  <a:lnTo>
                    <a:pt x="18014" y="4810"/>
                  </a:lnTo>
                  <a:lnTo>
                    <a:pt x="18088" y="4754"/>
                  </a:lnTo>
                  <a:lnTo>
                    <a:pt x="18162" y="4680"/>
                  </a:lnTo>
                  <a:lnTo>
                    <a:pt x="18255" y="4643"/>
                  </a:lnTo>
                  <a:lnTo>
                    <a:pt x="18348" y="4606"/>
                  </a:lnTo>
                  <a:lnTo>
                    <a:pt x="18441" y="4587"/>
                  </a:lnTo>
                  <a:close/>
                  <a:moveTo>
                    <a:pt x="24811" y="3714"/>
                  </a:moveTo>
                  <a:lnTo>
                    <a:pt x="24941" y="3751"/>
                  </a:lnTo>
                  <a:lnTo>
                    <a:pt x="25052" y="3788"/>
                  </a:lnTo>
                  <a:lnTo>
                    <a:pt x="25126" y="3863"/>
                  </a:lnTo>
                  <a:lnTo>
                    <a:pt x="25201" y="3956"/>
                  </a:lnTo>
                  <a:lnTo>
                    <a:pt x="25256" y="4067"/>
                  </a:lnTo>
                  <a:lnTo>
                    <a:pt x="25293" y="4160"/>
                  </a:lnTo>
                  <a:lnTo>
                    <a:pt x="25312" y="4290"/>
                  </a:lnTo>
                  <a:lnTo>
                    <a:pt x="25331" y="4401"/>
                  </a:lnTo>
                  <a:lnTo>
                    <a:pt x="25256" y="4438"/>
                  </a:lnTo>
                  <a:lnTo>
                    <a:pt x="25201" y="4494"/>
                  </a:lnTo>
                  <a:lnTo>
                    <a:pt x="25071" y="4791"/>
                  </a:lnTo>
                  <a:lnTo>
                    <a:pt x="24903" y="5070"/>
                  </a:lnTo>
                  <a:lnTo>
                    <a:pt x="24736" y="5348"/>
                  </a:lnTo>
                  <a:lnTo>
                    <a:pt x="24551" y="5608"/>
                  </a:lnTo>
                  <a:lnTo>
                    <a:pt x="24346" y="5850"/>
                  </a:lnTo>
                  <a:lnTo>
                    <a:pt x="24142" y="6091"/>
                  </a:lnTo>
                  <a:lnTo>
                    <a:pt x="23919" y="6314"/>
                  </a:lnTo>
                  <a:lnTo>
                    <a:pt x="23696" y="6537"/>
                  </a:lnTo>
                  <a:lnTo>
                    <a:pt x="23455" y="6741"/>
                  </a:lnTo>
                  <a:lnTo>
                    <a:pt x="23195" y="6927"/>
                  </a:lnTo>
                  <a:lnTo>
                    <a:pt x="22935" y="7113"/>
                  </a:lnTo>
                  <a:lnTo>
                    <a:pt x="22675" y="7280"/>
                  </a:lnTo>
                  <a:lnTo>
                    <a:pt x="22396" y="7447"/>
                  </a:lnTo>
                  <a:lnTo>
                    <a:pt x="22118" y="7614"/>
                  </a:lnTo>
                  <a:lnTo>
                    <a:pt x="21524" y="7893"/>
                  </a:lnTo>
                  <a:lnTo>
                    <a:pt x="21486" y="7855"/>
                  </a:lnTo>
                  <a:lnTo>
                    <a:pt x="21412" y="7781"/>
                  </a:lnTo>
                  <a:lnTo>
                    <a:pt x="21356" y="7688"/>
                  </a:lnTo>
                  <a:lnTo>
                    <a:pt x="21319" y="7595"/>
                  </a:lnTo>
                  <a:lnTo>
                    <a:pt x="21282" y="7503"/>
                  </a:lnTo>
                  <a:lnTo>
                    <a:pt x="21264" y="7391"/>
                  </a:lnTo>
                  <a:lnTo>
                    <a:pt x="21264" y="7298"/>
                  </a:lnTo>
                  <a:lnTo>
                    <a:pt x="21282" y="7187"/>
                  </a:lnTo>
                  <a:lnTo>
                    <a:pt x="21319" y="7094"/>
                  </a:lnTo>
                  <a:lnTo>
                    <a:pt x="21375" y="7020"/>
                  </a:lnTo>
                  <a:lnTo>
                    <a:pt x="21431" y="6945"/>
                  </a:lnTo>
                  <a:lnTo>
                    <a:pt x="21486" y="6890"/>
                  </a:lnTo>
                  <a:lnTo>
                    <a:pt x="21561" y="6834"/>
                  </a:lnTo>
                  <a:lnTo>
                    <a:pt x="21728" y="6760"/>
                  </a:lnTo>
                  <a:lnTo>
                    <a:pt x="21895" y="6704"/>
                  </a:lnTo>
                  <a:lnTo>
                    <a:pt x="21914" y="6723"/>
                  </a:lnTo>
                  <a:lnTo>
                    <a:pt x="21951" y="6760"/>
                  </a:lnTo>
                  <a:lnTo>
                    <a:pt x="22025" y="6760"/>
                  </a:lnTo>
                  <a:lnTo>
                    <a:pt x="22062" y="6741"/>
                  </a:lnTo>
                  <a:lnTo>
                    <a:pt x="22099" y="6723"/>
                  </a:lnTo>
                  <a:lnTo>
                    <a:pt x="22118" y="6685"/>
                  </a:lnTo>
                  <a:lnTo>
                    <a:pt x="22136" y="6648"/>
                  </a:lnTo>
                  <a:lnTo>
                    <a:pt x="22118" y="6611"/>
                  </a:lnTo>
                  <a:lnTo>
                    <a:pt x="22044" y="6388"/>
                  </a:lnTo>
                  <a:lnTo>
                    <a:pt x="22025" y="6277"/>
                  </a:lnTo>
                  <a:lnTo>
                    <a:pt x="22006" y="6165"/>
                  </a:lnTo>
                  <a:lnTo>
                    <a:pt x="22006" y="6054"/>
                  </a:lnTo>
                  <a:lnTo>
                    <a:pt x="22025" y="5943"/>
                  </a:lnTo>
                  <a:lnTo>
                    <a:pt x="22062" y="5831"/>
                  </a:lnTo>
                  <a:lnTo>
                    <a:pt x="22118" y="5720"/>
                  </a:lnTo>
                  <a:lnTo>
                    <a:pt x="22192" y="5627"/>
                  </a:lnTo>
                  <a:lnTo>
                    <a:pt x="22285" y="5553"/>
                  </a:lnTo>
                  <a:lnTo>
                    <a:pt x="22378" y="5497"/>
                  </a:lnTo>
                  <a:lnTo>
                    <a:pt x="22471" y="5441"/>
                  </a:lnTo>
                  <a:lnTo>
                    <a:pt x="22582" y="5404"/>
                  </a:lnTo>
                  <a:lnTo>
                    <a:pt x="22694" y="5385"/>
                  </a:lnTo>
                  <a:lnTo>
                    <a:pt x="22916" y="5367"/>
                  </a:lnTo>
                  <a:lnTo>
                    <a:pt x="22972" y="5348"/>
                  </a:lnTo>
                  <a:lnTo>
                    <a:pt x="22991" y="5311"/>
                  </a:lnTo>
                  <a:lnTo>
                    <a:pt x="23028" y="5293"/>
                  </a:lnTo>
                  <a:lnTo>
                    <a:pt x="23046" y="5255"/>
                  </a:lnTo>
                  <a:lnTo>
                    <a:pt x="23046" y="5218"/>
                  </a:lnTo>
                  <a:lnTo>
                    <a:pt x="23028" y="5181"/>
                  </a:lnTo>
                  <a:lnTo>
                    <a:pt x="22898" y="4977"/>
                  </a:lnTo>
                  <a:lnTo>
                    <a:pt x="22842" y="4866"/>
                  </a:lnTo>
                  <a:lnTo>
                    <a:pt x="22805" y="4736"/>
                  </a:lnTo>
                  <a:lnTo>
                    <a:pt x="22805" y="4606"/>
                  </a:lnTo>
                  <a:lnTo>
                    <a:pt x="22842" y="4476"/>
                  </a:lnTo>
                  <a:lnTo>
                    <a:pt x="22916" y="4346"/>
                  </a:lnTo>
                  <a:lnTo>
                    <a:pt x="22991" y="4234"/>
                  </a:lnTo>
                  <a:lnTo>
                    <a:pt x="23065" y="4216"/>
                  </a:lnTo>
                  <a:lnTo>
                    <a:pt x="23121" y="4160"/>
                  </a:lnTo>
                  <a:lnTo>
                    <a:pt x="23251" y="4123"/>
                  </a:lnTo>
                  <a:lnTo>
                    <a:pt x="23381" y="4104"/>
                  </a:lnTo>
                  <a:lnTo>
                    <a:pt x="23511" y="4123"/>
                  </a:lnTo>
                  <a:lnTo>
                    <a:pt x="23641" y="4160"/>
                  </a:lnTo>
                  <a:lnTo>
                    <a:pt x="23771" y="4234"/>
                  </a:lnTo>
                  <a:lnTo>
                    <a:pt x="23882" y="4308"/>
                  </a:lnTo>
                  <a:lnTo>
                    <a:pt x="23994" y="4401"/>
                  </a:lnTo>
                  <a:lnTo>
                    <a:pt x="24086" y="4513"/>
                  </a:lnTo>
                  <a:lnTo>
                    <a:pt x="24123" y="4531"/>
                  </a:lnTo>
                  <a:lnTo>
                    <a:pt x="24161" y="4531"/>
                  </a:lnTo>
                  <a:lnTo>
                    <a:pt x="24198" y="4513"/>
                  </a:lnTo>
                  <a:lnTo>
                    <a:pt x="24216" y="4476"/>
                  </a:lnTo>
                  <a:lnTo>
                    <a:pt x="24272" y="4438"/>
                  </a:lnTo>
                  <a:lnTo>
                    <a:pt x="24291" y="4401"/>
                  </a:lnTo>
                  <a:lnTo>
                    <a:pt x="24291" y="4364"/>
                  </a:lnTo>
                  <a:lnTo>
                    <a:pt x="24291" y="4123"/>
                  </a:lnTo>
                  <a:lnTo>
                    <a:pt x="24291" y="4011"/>
                  </a:lnTo>
                  <a:lnTo>
                    <a:pt x="24346" y="3900"/>
                  </a:lnTo>
                  <a:lnTo>
                    <a:pt x="24476" y="3900"/>
                  </a:lnTo>
                  <a:lnTo>
                    <a:pt x="24513" y="3863"/>
                  </a:lnTo>
                  <a:lnTo>
                    <a:pt x="24551" y="3788"/>
                  </a:lnTo>
                  <a:lnTo>
                    <a:pt x="24551" y="3733"/>
                  </a:lnTo>
                  <a:lnTo>
                    <a:pt x="24681" y="3714"/>
                  </a:lnTo>
                  <a:close/>
                  <a:moveTo>
                    <a:pt x="10474" y="5887"/>
                  </a:moveTo>
                  <a:lnTo>
                    <a:pt x="10623" y="5905"/>
                  </a:lnTo>
                  <a:lnTo>
                    <a:pt x="10790" y="5943"/>
                  </a:lnTo>
                  <a:lnTo>
                    <a:pt x="10920" y="5980"/>
                  </a:lnTo>
                  <a:lnTo>
                    <a:pt x="11031" y="6017"/>
                  </a:lnTo>
                  <a:lnTo>
                    <a:pt x="11143" y="6073"/>
                  </a:lnTo>
                  <a:lnTo>
                    <a:pt x="11254" y="6147"/>
                  </a:lnTo>
                  <a:lnTo>
                    <a:pt x="11440" y="6295"/>
                  </a:lnTo>
                  <a:lnTo>
                    <a:pt x="11607" y="6481"/>
                  </a:lnTo>
                  <a:lnTo>
                    <a:pt x="11737" y="6704"/>
                  </a:lnTo>
                  <a:lnTo>
                    <a:pt x="11867" y="6927"/>
                  </a:lnTo>
                  <a:lnTo>
                    <a:pt x="11941" y="7168"/>
                  </a:lnTo>
                  <a:lnTo>
                    <a:pt x="12016" y="7410"/>
                  </a:lnTo>
                  <a:lnTo>
                    <a:pt x="11143" y="8097"/>
                  </a:lnTo>
                  <a:lnTo>
                    <a:pt x="11124" y="8060"/>
                  </a:lnTo>
                  <a:lnTo>
                    <a:pt x="10994" y="7985"/>
                  </a:lnTo>
                  <a:lnTo>
                    <a:pt x="10883" y="7930"/>
                  </a:lnTo>
                  <a:lnTo>
                    <a:pt x="10734" y="7893"/>
                  </a:lnTo>
                  <a:lnTo>
                    <a:pt x="10604" y="7874"/>
                  </a:lnTo>
                  <a:lnTo>
                    <a:pt x="10456" y="7874"/>
                  </a:lnTo>
                  <a:lnTo>
                    <a:pt x="10307" y="7893"/>
                  </a:lnTo>
                  <a:lnTo>
                    <a:pt x="10177" y="7948"/>
                  </a:lnTo>
                  <a:lnTo>
                    <a:pt x="10066" y="8023"/>
                  </a:lnTo>
                  <a:lnTo>
                    <a:pt x="10028" y="7874"/>
                  </a:lnTo>
                  <a:lnTo>
                    <a:pt x="9973" y="7744"/>
                  </a:lnTo>
                  <a:lnTo>
                    <a:pt x="9898" y="7633"/>
                  </a:lnTo>
                  <a:lnTo>
                    <a:pt x="9824" y="7521"/>
                  </a:lnTo>
                  <a:lnTo>
                    <a:pt x="9731" y="7428"/>
                  </a:lnTo>
                  <a:lnTo>
                    <a:pt x="9620" y="7354"/>
                  </a:lnTo>
                  <a:lnTo>
                    <a:pt x="9509" y="7280"/>
                  </a:lnTo>
                  <a:lnTo>
                    <a:pt x="9379" y="7224"/>
                  </a:lnTo>
                  <a:lnTo>
                    <a:pt x="9379" y="7075"/>
                  </a:lnTo>
                  <a:lnTo>
                    <a:pt x="9379" y="6927"/>
                  </a:lnTo>
                  <a:lnTo>
                    <a:pt x="9397" y="6778"/>
                  </a:lnTo>
                  <a:lnTo>
                    <a:pt x="9434" y="6648"/>
                  </a:lnTo>
                  <a:lnTo>
                    <a:pt x="9490" y="6518"/>
                  </a:lnTo>
                  <a:lnTo>
                    <a:pt x="9546" y="6388"/>
                  </a:lnTo>
                  <a:lnTo>
                    <a:pt x="9620" y="6295"/>
                  </a:lnTo>
                  <a:lnTo>
                    <a:pt x="9713" y="6184"/>
                  </a:lnTo>
                  <a:lnTo>
                    <a:pt x="9824" y="6110"/>
                  </a:lnTo>
                  <a:lnTo>
                    <a:pt x="9936" y="6035"/>
                  </a:lnTo>
                  <a:lnTo>
                    <a:pt x="10047" y="5980"/>
                  </a:lnTo>
                  <a:lnTo>
                    <a:pt x="10177" y="5924"/>
                  </a:lnTo>
                  <a:lnTo>
                    <a:pt x="10326" y="5905"/>
                  </a:lnTo>
                  <a:lnTo>
                    <a:pt x="10474" y="5887"/>
                  </a:lnTo>
                  <a:close/>
                  <a:moveTo>
                    <a:pt x="17531" y="7280"/>
                  </a:moveTo>
                  <a:lnTo>
                    <a:pt x="17624" y="7298"/>
                  </a:lnTo>
                  <a:lnTo>
                    <a:pt x="17717" y="7317"/>
                  </a:lnTo>
                  <a:lnTo>
                    <a:pt x="17791" y="7373"/>
                  </a:lnTo>
                  <a:lnTo>
                    <a:pt x="17865" y="7447"/>
                  </a:lnTo>
                  <a:lnTo>
                    <a:pt x="17940" y="7521"/>
                  </a:lnTo>
                  <a:lnTo>
                    <a:pt x="17977" y="7614"/>
                  </a:lnTo>
                  <a:lnTo>
                    <a:pt x="17995" y="7707"/>
                  </a:lnTo>
                  <a:lnTo>
                    <a:pt x="17995" y="7818"/>
                  </a:lnTo>
                  <a:lnTo>
                    <a:pt x="17995" y="7911"/>
                  </a:lnTo>
                  <a:lnTo>
                    <a:pt x="17958" y="8023"/>
                  </a:lnTo>
                  <a:lnTo>
                    <a:pt x="17921" y="8115"/>
                  </a:lnTo>
                  <a:lnTo>
                    <a:pt x="17921" y="8152"/>
                  </a:lnTo>
                  <a:lnTo>
                    <a:pt x="17921" y="8190"/>
                  </a:lnTo>
                  <a:lnTo>
                    <a:pt x="17940" y="8227"/>
                  </a:lnTo>
                  <a:lnTo>
                    <a:pt x="17958" y="8245"/>
                  </a:lnTo>
                  <a:lnTo>
                    <a:pt x="18032" y="8264"/>
                  </a:lnTo>
                  <a:lnTo>
                    <a:pt x="18107" y="8245"/>
                  </a:lnTo>
                  <a:lnTo>
                    <a:pt x="18125" y="8245"/>
                  </a:lnTo>
                  <a:lnTo>
                    <a:pt x="18162" y="8208"/>
                  </a:lnTo>
                  <a:lnTo>
                    <a:pt x="18200" y="8152"/>
                  </a:lnTo>
                  <a:lnTo>
                    <a:pt x="18218" y="8078"/>
                  </a:lnTo>
                  <a:lnTo>
                    <a:pt x="18330" y="7967"/>
                  </a:lnTo>
                  <a:lnTo>
                    <a:pt x="18441" y="7893"/>
                  </a:lnTo>
                  <a:lnTo>
                    <a:pt x="18571" y="7837"/>
                  </a:lnTo>
                  <a:lnTo>
                    <a:pt x="18701" y="7837"/>
                  </a:lnTo>
                  <a:lnTo>
                    <a:pt x="18831" y="7855"/>
                  </a:lnTo>
                  <a:lnTo>
                    <a:pt x="18942" y="7911"/>
                  </a:lnTo>
                  <a:lnTo>
                    <a:pt x="19035" y="8004"/>
                  </a:lnTo>
                  <a:lnTo>
                    <a:pt x="19128" y="8152"/>
                  </a:lnTo>
                  <a:lnTo>
                    <a:pt x="19147" y="8190"/>
                  </a:lnTo>
                  <a:lnTo>
                    <a:pt x="19202" y="8227"/>
                  </a:lnTo>
                  <a:lnTo>
                    <a:pt x="19239" y="8245"/>
                  </a:lnTo>
                  <a:lnTo>
                    <a:pt x="19295" y="8227"/>
                  </a:lnTo>
                  <a:lnTo>
                    <a:pt x="19332" y="8208"/>
                  </a:lnTo>
                  <a:lnTo>
                    <a:pt x="19369" y="8171"/>
                  </a:lnTo>
                  <a:lnTo>
                    <a:pt x="19388" y="8134"/>
                  </a:lnTo>
                  <a:lnTo>
                    <a:pt x="19369" y="8078"/>
                  </a:lnTo>
                  <a:lnTo>
                    <a:pt x="19351" y="8023"/>
                  </a:lnTo>
                  <a:lnTo>
                    <a:pt x="19555" y="7874"/>
                  </a:lnTo>
                  <a:lnTo>
                    <a:pt x="19778" y="7763"/>
                  </a:lnTo>
                  <a:lnTo>
                    <a:pt x="20001" y="7688"/>
                  </a:lnTo>
                  <a:lnTo>
                    <a:pt x="20112" y="7670"/>
                  </a:lnTo>
                  <a:lnTo>
                    <a:pt x="20224" y="7670"/>
                  </a:lnTo>
                  <a:lnTo>
                    <a:pt x="20335" y="7688"/>
                  </a:lnTo>
                  <a:lnTo>
                    <a:pt x="20447" y="7707"/>
                  </a:lnTo>
                  <a:lnTo>
                    <a:pt x="20539" y="7725"/>
                  </a:lnTo>
                  <a:lnTo>
                    <a:pt x="20651" y="7781"/>
                  </a:lnTo>
                  <a:lnTo>
                    <a:pt x="20762" y="7837"/>
                  </a:lnTo>
                  <a:lnTo>
                    <a:pt x="20855" y="7893"/>
                  </a:lnTo>
                  <a:lnTo>
                    <a:pt x="20967" y="7985"/>
                  </a:lnTo>
                  <a:lnTo>
                    <a:pt x="21059" y="8078"/>
                  </a:lnTo>
                  <a:lnTo>
                    <a:pt x="20521" y="8264"/>
                  </a:lnTo>
                  <a:lnTo>
                    <a:pt x="19982" y="8431"/>
                  </a:lnTo>
                  <a:lnTo>
                    <a:pt x="19425" y="8580"/>
                  </a:lnTo>
                  <a:lnTo>
                    <a:pt x="18849" y="8710"/>
                  </a:lnTo>
                  <a:lnTo>
                    <a:pt x="18292" y="8821"/>
                  </a:lnTo>
                  <a:lnTo>
                    <a:pt x="17717" y="8932"/>
                  </a:lnTo>
                  <a:lnTo>
                    <a:pt x="17141" y="9007"/>
                  </a:lnTo>
                  <a:lnTo>
                    <a:pt x="16584" y="9062"/>
                  </a:lnTo>
                  <a:lnTo>
                    <a:pt x="16714" y="8877"/>
                  </a:lnTo>
                  <a:lnTo>
                    <a:pt x="16825" y="8691"/>
                  </a:lnTo>
                  <a:lnTo>
                    <a:pt x="16918" y="8487"/>
                  </a:lnTo>
                  <a:lnTo>
                    <a:pt x="16992" y="8282"/>
                  </a:lnTo>
                  <a:lnTo>
                    <a:pt x="17048" y="8060"/>
                  </a:lnTo>
                  <a:lnTo>
                    <a:pt x="17104" y="7855"/>
                  </a:lnTo>
                  <a:lnTo>
                    <a:pt x="17122" y="7633"/>
                  </a:lnTo>
                  <a:lnTo>
                    <a:pt x="17122" y="7391"/>
                  </a:lnTo>
                  <a:lnTo>
                    <a:pt x="17290" y="7317"/>
                  </a:lnTo>
                  <a:lnTo>
                    <a:pt x="17364" y="7298"/>
                  </a:lnTo>
                  <a:lnTo>
                    <a:pt x="17457" y="7280"/>
                  </a:lnTo>
                  <a:close/>
                  <a:moveTo>
                    <a:pt x="762" y="5144"/>
                  </a:moveTo>
                  <a:lnTo>
                    <a:pt x="818" y="5163"/>
                  </a:lnTo>
                  <a:lnTo>
                    <a:pt x="873" y="5181"/>
                  </a:lnTo>
                  <a:lnTo>
                    <a:pt x="929" y="5218"/>
                  </a:lnTo>
                  <a:lnTo>
                    <a:pt x="966" y="5274"/>
                  </a:lnTo>
                  <a:lnTo>
                    <a:pt x="1022" y="5367"/>
                  </a:lnTo>
                  <a:lnTo>
                    <a:pt x="1040" y="5460"/>
                  </a:lnTo>
                  <a:lnTo>
                    <a:pt x="1040" y="5571"/>
                  </a:lnTo>
                  <a:lnTo>
                    <a:pt x="1022" y="5683"/>
                  </a:lnTo>
                  <a:lnTo>
                    <a:pt x="1003" y="5720"/>
                  </a:lnTo>
                  <a:lnTo>
                    <a:pt x="1022" y="5757"/>
                  </a:lnTo>
                  <a:lnTo>
                    <a:pt x="1040" y="5794"/>
                  </a:lnTo>
                  <a:lnTo>
                    <a:pt x="1078" y="5813"/>
                  </a:lnTo>
                  <a:lnTo>
                    <a:pt x="1096" y="5850"/>
                  </a:lnTo>
                  <a:lnTo>
                    <a:pt x="1133" y="5868"/>
                  </a:lnTo>
                  <a:lnTo>
                    <a:pt x="1170" y="5850"/>
                  </a:lnTo>
                  <a:lnTo>
                    <a:pt x="1207" y="5831"/>
                  </a:lnTo>
                  <a:lnTo>
                    <a:pt x="1319" y="5683"/>
                  </a:lnTo>
                  <a:lnTo>
                    <a:pt x="1467" y="5553"/>
                  </a:lnTo>
                  <a:lnTo>
                    <a:pt x="1635" y="5460"/>
                  </a:lnTo>
                  <a:lnTo>
                    <a:pt x="1802" y="5385"/>
                  </a:lnTo>
                  <a:lnTo>
                    <a:pt x="1987" y="5348"/>
                  </a:lnTo>
                  <a:lnTo>
                    <a:pt x="2173" y="5348"/>
                  </a:lnTo>
                  <a:lnTo>
                    <a:pt x="2359" y="5385"/>
                  </a:lnTo>
                  <a:lnTo>
                    <a:pt x="2452" y="5404"/>
                  </a:lnTo>
                  <a:lnTo>
                    <a:pt x="2526" y="5460"/>
                  </a:lnTo>
                  <a:lnTo>
                    <a:pt x="2675" y="5571"/>
                  </a:lnTo>
                  <a:lnTo>
                    <a:pt x="2805" y="5701"/>
                  </a:lnTo>
                  <a:lnTo>
                    <a:pt x="2879" y="5850"/>
                  </a:lnTo>
                  <a:lnTo>
                    <a:pt x="2935" y="5998"/>
                  </a:lnTo>
                  <a:lnTo>
                    <a:pt x="2972" y="6184"/>
                  </a:lnTo>
                  <a:lnTo>
                    <a:pt x="2972" y="6351"/>
                  </a:lnTo>
                  <a:lnTo>
                    <a:pt x="2953" y="6537"/>
                  </a:lnTo>
                  <a:lnTo>
                    <a:pt x="2897" y="6704"/>
                  </a:lnTo>
                  <a:lnTo>
                    <a:pt x="2897" y="6741"/>
                  </a:lnTo>
                  <a:lnTo>
                    <a:pt x="2805" y="6797"/>
                  </a:lnTo>
                  <a:lnTo>
                    <a:pt x="2786" y="6834"/>
                  </a:lnTo>
                  <a:lnTo>
                    <a:pt x="2767" y="6853"/>
                  </a:lnTo>
                  <a:lnTo>
                    <a:pt x="2786" y="6908"/>
                  </a:lnTo>
                  <a:lnTo>
                    <a:pt x="2823" y="6945"/>
                  </a:lnTo>
                  <a:lnTo>
                    <a:pt x="2879" y="6945"/>
                  </a:lnTo>
                  <a:lnTo>
                    <a:pt x="3027" y="6890"/>
                  </a:lnTo>
                  <a:lnTo>
                    <a:pt x="3176" y="6871"/>
                  </a:lnTo>
                  <a:lnTo>
                    <a:pt x="3325" y="6908"/>
                  </a:lnTo>
                  <a:lnTo>
                    <a:pt x="3399" y="6927"/>
                  </a:lnTo>
                  <a:lnTo>
                    <a:pt x="3473" y="6964"/>
                  </a:lnTo>
                  <a:lnTo>
                    <a:pt x="3529" y="7020"/>
                  </a:lnTo>
                  <a:lnTo>
                    <a:pt x="3585" y="7075"/>
                  </a:lnTo>
                  <a:lnTo>
                    <a:pt x="3622" y="7150"/>
                  </a:lnTo>
                  <a:lnTo>
                    <a:pt x="3640" y="7205"/>
                  </a:lnTo>
                  <a:lnTo>
                    <a:pt x="3659" y="7354"/>
                  </a:lnTo>
                  <a:lnTo>
                    <a:pt x="3677" y="7503"/>
                  </a:lnTo>
                  <a:lnTo>
                    <a:pt x="3696" y="7558"/>
                  </a:lnTo>
                  <a:lnTo>
                    <a:pt x="3733" y="7595"/>
                  </a:lnTo>
                  <a:lnTo>
                    <a:pt x="3789" y="7614"/>
                  </a:lnTo>
                  <a:lnTo>
                    <a:pt x="3826" y="7595"/>
                  </a:lnTo>
                  <a:lnTo>
                    <a:pt x="3845" y="7633"/>
                  </a:lnTo>
                  <a:lnTo>
                    <a:pt x="3882" y="7651"/>
                  </a:lnTo>
                  <a:lnTo>
                    <a:pt x="3919" y="7651"/>
                  </a:lnTo>
                  <a:lnTo>
                    <a:pt x="3956" y="7633"/>
                  </a:lnTo>
                  <a:lnTo>
                    <a:pt x="4012" y="7558"/>
                  </a:lnTo>
                  <a:lnTo>
                    <a:pt x="4086" y="7503"/>
                  </a:lnTo>
                  <a:lnTo>
                    <a:pt x="4179" y="7447"/>
                  </a:lnTo>
                  <a:lnTo>
                    <a:pt x="4272" y="7410"/>
                  </a:lnTo>
                  <a:lnTo>
                    <a:pt x="4364" y="7391"/>
                  </a:lnTo>
                  <a:lnTo>
                    <a:pt x="4550" y="7391"/>
                  </a:lnTo>
                  <a:lnTo>
                    <a:pt x="4643" y="7428"/>
                  </a:lnTo>
                  <a:lnTo>
                    <a:pt x="4736" y="7484"/>
                  </a:lnTo>
                  <a:lnTo>
                    <a:pt x="4810" y="7558"/>
                  </a:lnTo>
                  <a:lnTo>
                    <a:pt x="4847" y="7633"/>
                  </a:lnTo>
                  <a:lnTo>
                    <a:pt x="4884" y="7725"/>
                  </a:lnTo>
                  <a:lnTo>
                    <a:pt x="4903" y="7818"/>
                  </a:lnTo>
                  <a:lnTo>
                    <a:pt x="4903" y="7911"/>
                  </a:lnTo>
                  <a:lnTo>
                    <a:pt x="4884" y="8097"/>
                  </a:lnTo>
                  <a:lnTo>
                    <a:pt x="4884" y="8152"/>
                  </a:lnTo>
                  <a:lnTo>
                    <a:pt x="4903" y="8190"/>
                  </a:lnTo>
                  <a:lnTo>
                    <a:pt x="4940" y="8227"/>
                  </a:lnTo>
                  <a:lnTo>
                    <a:pt x="4977" y="8245"/>
                  </a:lnTo>
                  <a:lnTo>
                    <a:pt x="5052" y="8245"/>
                  </a:lnTo>
                  <a:lnTo>
                    <a:pt x="5070" y="8227"/>
                  </a:lnTo>
                  <a:lnTo>
                    <a:pt x="5107" y="8190"/>
                  </a:lnTo>
                  <a:lnTo>
                    <a:pt x="5163" y="8097"/>
                  </a:lnTo>
                  <a:lnTo>
                    <a:pt x="5182" y="7985"/>
                  </a:lnTo>
                  <a:lnTo>
                    <a:pt x="5200" y="7874"/>
                  </a:lnTo>
                  <a:lnTo>
                    <a:pt x="5182" y="7763"/>
                  </a:lnTo>
                  <a:lnTo>
                    <a:pt x="5144" y="7651"/>
                  </a:lnTo>
                  <a:lnTo>
                    <a:pt x="5107" y="7558"/>
                  </a:lnTo>
                  <a:lnTo>
                    <a:pt x="5052" y="7447"/>
                  </a:lnTo>
                  <a:lnTo>
                    <a:pt x="4977" y="7373"/>
                  </a:lnTo>
                  <a:lnTo>
                    <a:pt x="4996" y="7261"/>
                  </a:lnTo>
                  <a:lnTo>
                    <a:pt x="5033" y="7150"/>
                  </a:lnTo>
                  <a:lnTo>
                    <a:pt x="5144" y="6945"/>
                  </a:lnTo>
                  <a:lnTo>
                    <a:pt x="5293" y="6760"/>
                  </a:lnTo>
                  <a:lnTo>
                    <a:pt x="5460" y="6611"/>
                  </a:lnTo>
                  <a:lnTo>
                    <a:pt x="5572" y="6518"/>
                  </a:lnTo>
                  <a:lnTo>
                    <a:pt x="5702" y="6463"/>
                  </a:lnTo>
                  <a:lnTo>
                    <a:pt x="5850" y="6425"/>
                  </a:lnTo>
                  <a:lnTo>
                    <a:pt x="5980" y="6407"/>
                  </a:lnTo>
                  <a:lnTo>
                    <a:pt x="6110" y="6444"/>
                  </a:lnTo>
                  <a:lnTo>
                    <a:pt x="6166" y="6463"/>
                  </a:lnTo>
                  <a:lnTo>
                    <a:pt x="6222" y="6518"/>
                  </a:lnTo>
                  <a:lnTo>
                    <a:pt x="6259" y="6555"/>
                  </a:lnTo>
                  <a:lnTo>
                    <a:pt x="6277" y="6630"/>
                  </a:lnTo>
                  <a:lnTo>
                    <a:pt x="6296" y="6704"/>
                  </a:lnTo>
                  <a:lnTo>
                    <a:pt x="6314" y="6797"/>
                  </a:lnTo>
                  <a:lnTo>
                    <a:pt x="6333" y="6834"/>
                  </a:lnTo>
                  <a:lnTo>
                    <a:pt x="6352" y="6871"/>
                  </a:lnTo>
                  <a:lnTo>
                    <a:pt x="6352" y="6964"/>
                  </a:lnTo>
                  <a:lnTo>
                    <a:pt x="6370" y="7001"/>
                  </a:lnTo>
                  <a:lnTo>
                    <a:pt x="6407" y="7020"/>
                  </a:lnTo>
                  <a:lnTo>
                    <a:pt x="6444" y="7020"/>
                  </a:lnTo>
                  <a:lnTo>
                    <a:pt x="6482" y="7001"/>
                  </a:lnTo>
                  <a:lnTo>
                    <a:pt x="6574" y="6834"/>
                  </a:lnTo>
                  <a:lnTo>
                    <a:pt x="6667" y="6704"/>
                  </a:lnTo>
                  <a:lnTo>
                    <a:pt x="6797" y="6574"/>
                  </a:lnTo>
                  <a:lnTo>
                    <a:pt x="6946" y="6481"/>
                  </a:lnTo>
                  <a:lnTo>
                    <a:pt x="7094" y="6425"/>
                  </a:lnTo>
                  <a:lnTo>
                    <a:pt x="7261" y="6388"/>
                  </a:lnTo>
                  <a:lnTo>
                    <a:pt x="7429" y="6407"/>
                  </a:lnTo>
                  <a:lnTo>
                    <a:pt x="7614" y="6444"/>
                  </a:lnTo>
                  <a:lnTo>
                    <a:pt x="7781" y="6537"/>
                  </a:lnTo>
                  <a:lnTo>
                    <a:pt x="7911" y="6648"/>
                  </a:lnTo>
                  <a:lnTo>
                    <a:pt x="8023" y="6797"/>
                  </a:lnTo>
                  <a:lnTo>
                    <a:pt x="8097" y="6945"/>
                  </a:lnTo>
                  <a:lnTo>
                    <a:pt x="8153" y="7113"/>
                  </a:lnTo>
                  <a:lnTo>
                    <a:pt x="8190" y="7280"/>
                  </a:lnTo>
                  <a:lnTo>
                    <a:pt x="8227" y="7633"/>
                  </a:lnTo>
                  <a:lnTo>
                    <a:pt x="8246" y="7688"/>
                  </a:lnTo>
                  <a:lnTo>
                    <a:pt x="8264" y="7725"/>
                  </a:lnTo>
                  <a:lnTo>
                    <a:pt x="8301" y="7744"/>
                  </a:lnTo>
                  <a:lnTo>
                    <a:pt x="8339" y="7763"/>
                  </a:lnTo>
                  <a:lnTo>
                    <a:pt x="8376" y="7763"/>
                  </a:lnTo>
                  <a:lnTo>
                    <a:pt x="8431" y="7744"/>
                  </a:lnTo>
                  <a:lnTo>
                    <a:pt x="8469" y="7725"/>
                  </a:lnTo>
                  <a:lnTo>
                    <a:pt x="8487" y="7670"/>
                  </a:lnTo>
                  <a:lnTo>
                    <a:pt x="8487" y="7633"/>
                  </a:lnTo>
                  <a:lnTo>
                    <a:pt x="8599" y="7558"/>
                  </a:lnTo>
                  <a:lnTo>
                    <a:pt x="8691" y="7521"/>
                  </a:lnTo>
                  <a:lnTo>
                    <a:pt x="8803" y="7484"/>
                  </a:lnTo>
                  <a:lnTo>
                    <a:pt x="8914" y="7447"/>
                  </a:lnTo>
                  <a:lnTo>
                    <a:pt x="9119" y="7447"/>
                  </a:lnTo>
                  <a:lnTo>
                    <a:pt x="9230" y="7465"/>
                  </a:lnTo>
                  <a:lnTo>
                    <a:pt x="9323" y="7484"/>
                  </a:lnTo>
                  <a:lnTo>
                    <a:pt x="9416" y="7540"/>
                  </a:lnTo>
                  <a:lnTo>
                    <a:pt x="9490" y="7595"/>
                  </a:lnTo>
                  <a:lnTo>
                    <a:pt x="9564" y="7651"/>
                  </a:lnTo>
                  <a:lnTo>
                    <a:pt x="9639" y="7744"/>
                  </a:lnTo>
                  <a:lnTo>
                    <a:pt x="9694" y="7837"/>
                  </a:lnTo>
                  <a:lnTo>
                    <a:pt x="9731" y="7930"/>
                  </a:lnTo>
                  <a:lnTo>
                    <a:pt x="9768" y="8060"/>
                  </a:lnTo>
                  <a:lnTo>
                    <a:pt x="9787" y="8190"/>
                  </a:lnTo>
                  <a:lnTo>
                    <a:pt x="9806" y="8227"/>
                  </a:lnTo>
                  <a:lnTo>
                    <a:pt x="9824" y="8282"/>
                  </a:lnTo>
                  <a:lnTo>
                    <a:pt x="9861" y="8301"/>
                  </a:lnTo>
                  <a:lnTo>
                    <a:pt x="9917" y="8320"/>
                  </a:lnTo>
                  <a:lnTo>
                    <a:pt x="9954" y="8320"/>
                  </a:lnTo>
                  <a:lnTo>
                    <a:pt x="9991" y="8301"/>
                  </a:lnTo>
                  <a:lnTo>
                    <a:pt x="10028" y="8282"/>
                  </a:lnTo>
                  <a:lnTo>
                    <a:pt x="10066" y="8245"/>
                  </a:lnTo>
                  <a:lnTo>
                    <a:pt x="10177" y="8190"/>
                  </a:lnTo>
                  <a:lnTo>
                    <a:pt x="10288" y="8171"/>
                  </a:lnTo>
                  <a:lnTo>
                    <a:pt x="10418" y="8152"/>
                  </a:lnTo>
                  <a:lnTo>
                    <a:pt x="10530" y="8134"/>
                  </a:lnTo>
                  <a:lnTo>
                    <a:pt x="10641" y="8152"/>
                  </a:lnTo>
                  <a:lnTo>
                    <a:pt x="10753" y="8190"/>
                  </a:lnTo>
                  <a:lnTo>
                    <a:pt x="10864" y="8227"/>
                  </a:lnTo>
                  <a:lnTo>
                    <a:pt x="10976" y="8320"/>
                  </a:lnTo>
                  <a:lnTo>
                    <a:pt x="11050" y="8394"/>
                  </a:lnTo>
                  <a:lnTo>
                    <a:pt x="11106" y="8487"/>
                  </a:lnTo>
                  <a:lnTo>
                    <a:pt x="11143" y="8580"/>
                  </a:lnTo>
                  <a:lnTo>
                    <a:pt x="11180" y="8691"/>
                  </a:lnTo>
                  <a:lnTo>
                    <a:pt x="11180" y="8784"/>
                  </a:lnTo>
                  <a:lnTo>
                    <a:pt x="11180" y="8895"/>
                  </a:lnTo>
                  <a:lnTo>
                    <a:pt x="11143" y="9118"/>
                  </a:lnTo>
                  <a:lnTo>
                    <a:pt x="10010" y="9025"/>
                  </a:lnTo>
                  <a:lnTo>
                    <a:pt x="8896" y="8895"/>
                  </a:lnTo>
                  <a:lnTo>
                    <a:pt x="7781" y="8747"/>
                  </a:lnTo>
                  <a:lnTo>
                    <a:pt x="6667" y="8580"/>
                  </a:lnTo>
                  <a:lnTo>
                    <a:pt x="5813" y="8431"/>
                  </a:lnTo>
                  <a:lnTo>
                    <a:pt x="4977" y="8264"/>
                  </a:lnTo>
                  <a:lnTo>
                    <a:pt x="4346" y="8115"/>
                  </a:lnTo>
                  <a:lnTo>
                    <a:pt x="3733" y="7948"/>
                  </a:lnTo>
                  <a:lnTo>
                    <a:pt x="2879" y="7670"/>
                  </a:lnTo>
                  <a:lnTo>
                    <a:pt x="2396" y="7503"/>
                  </a:lnTo>
                  <a:lnTo>
                    <a:pt x="1913" y="7317"/>
                  </a:lnTo>
                  <a:lnTo>
                    <a:pt x="1672" y="7205"/>
                  </a:lnTo>
                  <a:lnTo>
                    <a:pt x="1449" y="7075"/>
                  </a:lnTo>
                  <a:lnTo>
                    <a:pt x="1245" y="6945"/>
                  </a:lnTo>
                  <a:lnTo>
                    <a:pt x="1040" y="6797"/>
                  </a:lnTo>
                  <a:lnTo>
                    <a:pt x="873" y="6648"/>
                  </a:lnTo>
                  <a:lnTo>
                    <a:pt x="725" y="6481"/>
                  </a:lnTo>
                  <a:lnTo>
                    <a:pt x="595" y="6314"/>
                  </a:lnTo>
                  <a:lnTo>
                    <a:pt x="502" y="6110"/>
                  </a:lnTo>
                  <a:lnTo>
                    <a:pt x="465" y="6054"/>
                  </a:lnTo>
                  <a:lnTo>
                    <a:pt x="409" y="6035"/>
                  </a:lnTo>
                  <a:lnTo>
                    <a:pt x="353" y="6035"/>
                  </a:lnTo>
                  <a:lnTo>
                    <a:pt x="298" y="6073"/>
                  </a:lnTo>
                  <a:lnTo>
                    <a:pt x="260" y="5943"/>
                  </a:lnTo>
                  <a:lnTo>
                    <a:pt x="242" y="5831"/>
                  </a:lnTo>
                  <a:lnTo>
                    <a:pt x="223" y="5701"/>
                  </a:lnTo>
                  <a:lnTo>
                    <a:pt x="242" y="5571"/>
                  </a:lnTo>
                  <a:lnTo>
                    <a:pt x="260" y="5460"/>
                  </a:lnTo>
                  <a:lnTo>
                    <a:pt x="316" y="5348"/>
                  </a:lnTo>
                  <a:lnTo>
                    <a:pt x="409" y="5255"/>
                  </a:lnTo>
                  <a:lnTo>
                    <a:pt x="520" y="5200"/>
                  </a:lnTo>
                  <a:lnTo>
                    <a:pt x="632" y="5144"/>
                  </a:lnTo>
                  <a:close/>
                  <a:moveTo>
                    <a:pt x="15544" y="5218"/>
                  </a:moveTo>
                  <a:lnTo>
                    <a:pt x="15655" y="5237"/>
                  </a:lnTo>
                  <a:lnTo>
                    <a:pt x="15785" y="5293"/>
                  </a:lnTo>
                  <a:lnTo>
                    <a:pt x="15952" y="5404"/>
                  </a:lnTo>
                  <a:lnTo>
                    <a:pt x="16120" y="5553"/>
                  </a:lnTo>
                  <a:lnTo>
                    <a:pt x="16231" y="5664"/>
                  </a:lnTo>
                  <a:lnTo>
                    <a:pt x="16305" y="5794"/>
                  </a:lnTo>
                  <a:lnTo>
                    <a:pt x="16380" y="5924"/>
                  </a:lnTo>
                  <a:lnTo>
                    <a:pt x="16454" y="6073"/>
                  </a:lnTo>
                  <a:lnTo>
                    <a:pt x="16565" y="6388"/>
                  </a:lnTo>
                  <a:lnTo>
                    <a:pt x="16658" y="6667"/>
                  </a:lnTo>
                  <a:lnTo>
                    <a:pt x="16732" y="7001"/>
                  </a:lnTo>
                  <a:lnTo>
                    <a:pt x="16770" y="7317"/>
                  </a:lnTo>
                  <a:lnTo>
                    <a:pt x="16770" y="7633"/>
                  </a:lnTo>
                  <a:lnTo>
                    <a:pt x="16732" y="7948"/>
                  </a:lnTo>
                  <a:lnTo>
                    <a:pt x="16658" y="8245"/>
                  </a:lnTo>
                  <a:lnTo>
                    <a:pt x="16547" y="8542"/>
                  </a:lnTo>
                  <a:lnTo>
                    <a:pt x="16398" y="8821"/>
                  </a:lnTo>
                  <a:lnTo>
                    <a:pt x="16212" y="9100"/>
                  </a:lnTo>
                  <a:lnTo>
                    <a:pt x="15618" y="9137"/>
                  </a:lnTo>
                  <a:lnTo>
                    <a:pt x="15043" y="9174"/>
                  </a:lnTo>
                  <a:lnTo>
                    <a:pt x="15043" y="9174"/>
                  </a:lnTo>
                  <a:lnTo>
                    <a:pt x="15210" y="8970"/>
                  </a:lnTo>
                  <a:lnTo>
                    <a:pt x="15377" y="8747"/>
                  </a:lnTo>
                  <a:lnTo>
                    <a:pt x="15525" y="8505"/>
                  </a:lnTo>
                  <a:lnTo>
                    <a:pt x="15655" y="8264"/>
                  </a:lnTo>
                  <a:lnTo>
                    <a:pt x="15767" y="8023"/>
                  </a:lnTo>
                  <a:lnTo>
                    <a:pt x="15860" y="7763"/>
                  </a:lnTo>
                  <a:lnTo>
                    <a:pt x="15934" y="7503"/>
                  </a:lnTo>
                  <a:lnTo>
                    <a:pt x="15971" y="7243"/>
                  </a:lnTo>
                  <a:lnTo>
                    <a:pt x="15990" y="7001"/>
                  </a:lnTo>
                  <a:lnTo>
                    <a:pt x="15971" y="6741"/>
                  </a:lnTo>
                  <a:lnTo>
                    <a:pt x="15915" y="6500"/>
                  </a:lnTo>
                  <a:lnTo>
                    <a:pt x="15841" y="6277"/>
                  </a:lnTo>
                  <a:lnTo>
                    <a:pt x="15730" y="6054"/>
                  </a:lnTo>
                  <a:lnTo>
                    <a:pt x="15562" y="5850"/>
                  </a:lnTo>
                  <a:lnTo>
                    <a:pt x="15358" y="5645"/>
                  </a:lnTo>
                  <a:lnTo>
                    <a:pt x="15117" y="5478"/>
                  </a:lnTo>
                  <a:lnTo>
                    <a:pt x="15340" y="5293"/>
                  </a:lnTo>
                  <a:lnTo>
                    <a:pt x="15451" y="5255"/>
                  </a:lnTo>
                  <a:lnTo>
                    <a:pt x="15544" y="5218"/>
                  </a:lnTo>
                  <a:close/>
                  <a:moveTo>
                    <a:pt x="12053" y="8487"/>
                  </a:moveTo>
                  <a:lnTo>
                    <a:pt x="12146" y="8505"/>
                  </a:lnTo>
                  <a:lnTo>
                    <a:pt x="12201" y="8561"/>
                  </a:lnTo>
                  <a:lnTo>
                    <a:pt x="12257" y="8635"/>
                  </a:lnTo>
                  <a:lnTo>
                    <a:pt x="12294" y="8710"/>
                  </a:lnTo>
                  <a:lnTo>
                    <a:pt x="12313" y="8821"/>
                  </a:lnTo>
                  <a:lnTo>
                    <a:pt x="12294" y="8932"/>
                  </a:lnTo>
                  <a:lnTo>
                    <a:pt x="12257" y="9155"/>
                  </a:lnTo>
                  <a:lnTo>
                    <a:pt x="12257" y="9174"/>
                  </a:lnTo>
                  <a:lnTo>
                    <a:pt x="11941" y="9155"/>
                  </a:lnTo>
                  <a:lnTo>
                    <a:pt x="11867" y="8951"/>
                  </a:lnTo>
                  <a:lnTo>
                    <a:pt x="11848" y="8858"/>
                  </a:lnTo>
                  <a:lnTo>
                    <a:pt x="11848" y="8747"/>
                  </a:lnTo>
                  <a:lnTo>
                    <a:pt x="11867" y="8672"/>
                  </a:lnTo>
                  <a:lnTo>
                    <a:pt x="11904" y="8580"/>
                  </a:lnTo>
                  <a:lnTo>
                    <a:pt x="11960" y="8524"/>
                  </a:lnTo>
                  <a:lnTo>
                    <a:pt x="12016" y="8505"/>
                  </a:lnTo>
                  <a:lnTo>
                    <a:pt x="12053" y="8487"/>
                  </a:lnTo>
                  <a:close/>
                  <a:moveTo>
                    <a:pt x="14950" y="5590"/>
                  </a:moveTo>
                  <a:lnTo>
                    <a:pt x="15191" y="5775"/>
                  </a:lnTo>
                  <a:lnTo>
                    <a:pt x="15303" y="5887"/>
                  </a:lnTo>
                  <a:lnTo>
                    <a:pt x="15395" y="5980"/>
                  </a:lnTo>
                  <a:lnTo>
                    <a:pt x="15544" y="6203"/>
                  </a:lnTo>
                  <a:lnTo>
                    <a:pt x="15637" y="6425"/>
                  </a:lnTo>
                  <a:lnTo>
                    <a:pt x="15711" y="6648"/>
                  </a:lnTo>
                  <a:lnTo>
                    <a:pt x="15748" y="6890"/>
                  </a:lnTo>
                  <a:lnTo>
                    <a:pt x="15730" y="7131"/>
                  </a:lnTo>
                  <a:lnTo>
                    <a:pt x="15692" y="7373"/>
                  </a:lnTo>
                  <a:lnTo>
                    <a:pt x="15637" y="7633"/>
                  </a:lnTo>
                  <a:lnTo>
                    <a:pt x="15544" y="7874"/>
                  </a:lnTo>
                  <a:lnTo>
                    <a:pt x="15433" y="8115"/>
                  </a:lnTo>
                  <a:lnTo>
                    <a:pt x="15321" y="8357"/>
                  </a:lnTo>
                  <a:lnTo>
                    <a:pt x="15173" y="8580"/>
                  </a:lnTo>
                  <a:lnTo>
                    <a:pt x="15024" y="8784"/>
                  </a:lnTo>
                  <a:lnTo>
                    <a:pt x="14857" y="8988"/>
                  </a:lnTo>
                  <a:lnTo>
                    <a:pt x="14671" y="9192"/>
                  </a:lnTo>
                  <a:lnTo>
                    <a:pt x="13464" y="9211"/>
                  </a:lnTo>
                  <a:lnTo>
                    <a:pt x="12461" y="9174"/>
                  </a:lnTo>
                  <a:lnTo>
                    <a:pt x="12498" y="9025"/>
                  </a:lnTo>
                  <a:lnTo>
                    <a:pt x="12498" y="8858"/>
                  </a:lnTo>
                  <a:lnTo>
                    <a:pt x="12498" y="8691"/>
                  </a:lnTo>
                  <a:lnTo>
                    <a:pt x="12480" y="8617"/>
                  </a:lnTo>
                  <a:lnTo>
                    <a:pt x="12443" y="8542"/>
                  </a:lnTo>
                  <a:lnTo>
                    <a:pt x="12368" y="8450"/>
                  </a:lnTo>
                  <a:lnTo>
                    <a:pt x="12276" y="8357"/>
                  </a:lnTo>
                  <a:lnTo>
                    <a:pt x="12164" y="8301"/>
                  </a:lnTo>
                  <a:lnTo>
                    <a:pt x="12034" y="8301"/>
                  </a:lnTo>
                  <a:lnTo>
                    <a:pt x="11923" y="8320"/>
                  </a:lnTo>
                  <a:lnTo>
                    <a:pt x="11811" y="8394"/>
                  </a:lnTo>
                  <a:lnTo>
                    <a:pt x="11737" y="8487"/>
                  </a:lnTo>
                  <a:lnTo>
                    <a:pt x="11700" y="8580"/>
                  </a:lnTo>
                  <a:lnTo>
                    <a:pt x="11663" y="8728"/>
                  </a:lnTo>
                  <a:lnTo>
                    <a:pt x="11681" y="8877"/>
                  </a:lnTo>
                  <a:lnTo>
                    <a:pt x="11718" y="9007"/>
                  </a:lnTo>
                  <a:lnTo>
                    <a:pt x="11774" y="9155"/>
                  </a:lnTo>
                  <a:lnTo>
                    <a:pt x="11440" y="9137"/>
                  </a:lnTo>
                  <a:lnTo>
                    <a:pt x="11458" y="9007"/>
                  </a:lnTo>
                  <a:lnTo>
                    <a:pt x="11477" y="8895"/>
                  </a:lnTo>
                  <a:lnTo>
                    <a:pt x="11477" y="8765"/>
                  </a:lnTo>
                  <a:lnTo>
                    <a:pt x="11458" y="8654"/>
                  </a:lnTo>
                  <a:lnTo>
                    <a:pt x="11440" y="8542"/>
                  </a:lnTo>
                  <a:lnTo>
                    <a:pt x="11384" y="8412"/>
                  </a:lnTo>
                  <a:lnTo>
                    <a:pt x="11328" y="8320"/>
                  </a:lnTo>
                  <a:lnTo>
                    <a:pt x="11273" y="8208"/>
                  </a:lnTo>
                  <a:lnTo>
                    <a:pt x="12201" y="7577"/>
                  </a:lnTo>
                  <a:lnTo>
                    <a:pt x="13130" y="6927"/>
                  </a:lnTo>
                  <a:lnTo>
                    <a:pt x="14950" y="5590"/>
                  </a:lnTo>
                  <a:close/>
                  <a:moveTo>
                    <a:pt x="25368" y="5107"/>
                  </a:moveTo>
                  <a:lnTo>
                    <a:pt x="25386" y="5367"/>
                  </a:lnTo>
                  <a:lnTo>
                    <a:pt x="25386" y="5608"/>
                  </a:lnTo>
                  <a:lnTo>
                    <a:pt x="25349" y="6110"/>
                  </a:lnTo>
                  <a:lnTo>
                    <a:pt x="25256" y="6593"/>
                  </a:lnTo>
                  <a:lnTo>
                    <a:pt x="25145" y="7057"/>
                  </a:lnTo>
                  <a:lnTo>
                    <a:pt x="24996" y="7521"/>
                  </a:lnTo>
                  <a:lnTo>
                    <a:pt x="24811" y="7967"/>
                  </a:lnTo>
                  <a:lnTo>
                    <a:pt x="24588" y="8412"/>
                  </a:lnTo>
                  <a:lnTo>
                    <a:pt x="24346" y="8840"/>
                  </a:lnTo>
                  <a:lnTo>
                    <a:pt x="24068" y="9248"/>
                  </a:lnTo>
                  <a:lnTo>
                    <a:pt x="23771" y="9657"/>
                  </a:lnTo>
                  <a:lnTo>
                    <a:pt x="23455" y="10028"/>
                  </a:lnTo>
                  <a:lnTo>
                    <a:pt x="23121" y="10400"/>
                  </a:lnTo>
                  <a:lnTo>
                    <a:pt x="22768" y="10771"/>
                  </a:lnTo>
                  <a:lnTo>
                    <a:pt x="22396" y="11105"/>
                  </a:lnTo>
                  <a:lnTo>
                    <a:pt x="22025" y="11421"/>
                  </a:lnTo>
                  <a:lnTo>
                    <a:pt x="21635" y="11737"/>
                  </a:lnTo>
                  <a:lnTo>
                    <a:pt x="21189" y="12052"/>
                  </a:lnTo>
                  <a:lnTo>
                    <a:pt x="20725" y="12331"/>
                  </a:lnTo>
                  <a:lnTo>
                    <a:pt x="20261" y="12591"/>
                  </a:lnTo>
                  <a:lnTo>
                    <a:pt x="19778" y="12814"/>
                  </a:lnTo>
                  <a:lnTo>
                    <a:pt x="19295" y="13018"/>
                  </a:lnTo>
                  <a:lnTo>
                    <a:pt x="18794" y="13204"/>
                  </a:lnTo>
                  <a:lnTo>
                    <a:pt x="18292" y="13352"/>
                  </a:lnTo>
                  <a:lnTo>
                    <a:pt x="17772" y="13482"/>
                  </a:lnTo>
                  <a:lnTo>
                    <a:pt x="17252" y="13575"/>
                  </a:lnTo>
                  <a:lnTo>
                    <a:pt x="16732" y="13668"/>
                  </a:lnTo>
                  <a:lnTo>
                    <a:pt x="16212" y="13742"/>
                  </a:lnTo>
                  <a:lnTo>
                    <a:pt x="15674" y="13779"/>
                  </a:lnTo>
                  <a:lnTo>
                    <a:pt x="15135" y="13817"/>
                  </a:lnTo>
                  <a:lnTo>
                    <a:pt x="14597" y="13835"/>
                  </a:lnTo>
                  <a:lnTo>
                    <a:pt x="14077" y="13835"/>
                  </a:lnTo>
                  <a:lnTo>
                    <a:pt x="13538" y="13817"/>
                  </a:lnTo>
                  <a:lnTo>
                    <a:pt x="12517" y="13779"/>
                  </a:lnTo>
                  <a:lnTo>
                    <a:pt x="11496" y="13687"/>
                  </a:lnTo>
                  <a:lnTo>
                    <a:pt x="10474" y="13575"/>
                  </a:lnTo>
                  <a:lnTo>
                    <a:pt x="9973" y="13501"/>
                  </a:lnTo>
                  <a:lnTo>
                    <a:pt x="9471" y="13408"/>
                  </a:lnTo>
                  <a:lnTo>
                    <a:pt x="8970" y="13315"/>
                  </a:lnTo>
                  <a:lnTo>
                    <a:pt x="8469" y="13204"/>
                  </a:lnTo>
                  <a:lnTo>
                    <a:pt x="7967" y="13074"/>
                  </a:lnTo>
                  <a:lnTo>
                    <a:pt x="7484" y="12925"/>
                  </a:lnTo>
                  <a:lnTo>
                    <a:pt x="7020" y="12777"/>
                  </a:lnTo>
                  <a:lnTo>
                    <a:pt x="6537" y="12609"/>
                  </a:lnTo>
                  <a:lnTo>
                    <a:pt x="6073" y="12424"/>
                  </a:lnTo>
                  <a:lnTo>
                    <a:pt x="5627" y="12238"/>
                  </a:lnTo>
                  <a:lnTo>
                    <a:pt x="5182" y="12015"/>
                  </a:lnTo>
                  <a:lnTo>
                    <a:pt x="4754" y="11792"/>
                  </a:lnTo>
                  <a:lnTo>
                    <a:pt x="4346" y="11551"/>
                  </a:lnTo>
                  <a:lnTo>
                    <a:pt x="3937" y="11291"/>
                  </a:lnTo>
                  <a:lnTo>
                    <a:pt x="3547" y="10994"/>
                  </a:lnTo>
                  <a:lnTo>
                    <a:pt x="3176" y="10697"/>
                  </a:lnTo>
                  <a:lnTo>
                    <a:pt x="2805" y="10381"/>
                  </a:lnTo>
                  <a:lnTo>
                    <a:pt x="2470" y="10028"/>
                  </a:lnTo>
                  <a:lnTo>
                    <a:pt x="2136" y="9675"/>
                  </a:lnTo>
                  <a:lnTo>
                    <a:pt x="1839" y="9285"/>
                  </a:lnTo>
                  <a:lnTo>
                    <a:pt x="1542" y="8895"/>
                  </a:lnTo>
                  <a:lnTo>
                    <a:pt x="1282" y="8468"/>
                  </a:lnTo>
                  <a:lnTo>
                    <a:pt x="1040" y="8023"/>
                  </a:lnTo>
                  <a:lnTo>
                    <a:pt x="818" y="7540"/>
                  </a:lnTo>
                  <a:lnTo>
                    <a:pt x="613" y="7057"/>
                  </a:lnTo>
                  <a:lnTo>
                    <a:pt x="428" y="6537"/>
                  </a:lnTo>
                  <a:lnTo>
                    <a:pt x="520" y="6667"/>
                  </a:lnTo>
                  <a:lnTo>
                    <a:pt x="613" y="6778"/>
                  </a:lnTo>
                  <a:lnTo>
                    <a:pt x="818" y="7001"/>
                  </a:lnTo>
                  <a:lnTo>
                    <a:pt x="1059" y="7224"/>
                  </a:lnTo>
                  <a:lnTo>
                    <a:pt x="1337" y="7410"/>
                  </a:lnTo>
                  <a:lnTo>
                    <a:pt x="1635" y="7577"/>
                  </a:lnTo>
                  <a:lnTo>
                    <a:pt x="1950" y="7744"/>
                  </a:lnTo>
                  <a:lnTo>
                    <a:pt x="2285" y="7893"/>
                  </a:lnTo>
                  <a:lnTo>
                    <a:pt x="2637" y="8023"/>
                  </a:lnTo>
                  <a:lnTo>
                    <a:pt x="2990" y="8134"/>
                  </a:lnTo>
                  <a:lnTo>
                    <a:pt x="3343" y="8245"/>
                  </a:lnTo>
                  <a:lnTo>
                    <a:pt x="4030" y="8412"/>
                  </a:lnTo>
                  <a:lnTo>
                    <a:pt x="4662" y="8561"/>
                  </a:lnTo>
                  <a:lnTo>
                    <a:pt x="5200" y="8672"/>
                  </a:lnTo>
                  <a:lnTo>
                    <a:pt x="6222" y="8877"/>
                  </a:lnTo>
                  <a:lnTo>
                    <a:pt x="7243" y="9062"/>
                  </a:lnTo>
                  <a:lnTo>
                    <a:pt x="8283" y="9230"/>
                  </a:lnTo>
                  <a:lnTo>
                    <a:pt x="9304" y="9360"/>
                  </a:lnTo>
                  <a:lnTo>
                    <a:pt x="10344" y="9471"/>
                  </a:lnTo>
                  <a:lnTo>
                    <a:pt x="11403" y="9545"/>
                  </a:lnTo>
                  <a:lnTo>
                    <a:pt x="12424" y="9601"/>
                  </a:lnTo>
                  <a:lnTo>
                    <a:pt x="13464" y="9620"/>
                  </a:lnTo>
                  <a:lnTo>
                    <a:pt x="14225" y="9620"/>
                  </a:lnTo>
                  <a:lnTo>
                    <a:pt x="15005" y="9601"/>
                  </a:lnTo>
                  <a:lnTo>
                    <a:pt x="15841" y="9564"/>
                  </a:lnTo>
                  <a:lnTo>
                    <a:pt x="16677" y="9490"/>
                  </a:lnTo>
                  <a:lnTo>
                    <a:pt x="17550" y="9397"/>
                  </a:lnTo>
                  <a:lnTo>
                    <a:pt x="18404" y="9267"/>
                  </a:lnTo>
                  <a:lnTo>
                    <a:pt x="19277" y="9081"/>
                  </a:lnTo>
                  <a:lnTo>
                    <a:pt x="19704" y="8988"/>
                  </a:lnTo>
                  <a:lnTo>
                    <a:pt x="20131" y="8877"/>
                  </a:lnTo>
                  <a:lnTo>
                    <a:pt x="20539" y="8747"/>
                  </a:lnTo>
                  <a:lnTo>
                    <a:pt x="20948" y="8598"/>
                  </a:lnTo>
                  <a:lnTo>
                    <a:pt x="21356" y="8450"/>
                  </a:lnTo>
                  <a:lnTo>
                    <a:pt x="21746" y="8282"/>
                  </a:lnTo>
                  <a:lnTo>
                    <a:pt x="22136" y="8115"/>
                  </a:lnTo>
                  <a:lnTo>
                    <a:pt x="22508" y="7911"/>
                  </a:lnTo>
                  <a:lnTo>
                    <a:pt x="22879" y="7707"/>
                  </a:lnTo>
                  <a:lnTo>
                    <a:pt x="23214" y="7484"/>
                  </a:lnTo>
                  <a:lnTo>
                    <a:pt x="23548" y="7243"/>
                  </a:lnTo>
                  <a:lnTo>
                    <a:pt x="23864" y="7001"/>
                  </a:lnTo>
                  <a:lnTo>
                    <a:pt x="24161" y="6723"/>
                  </a:lnTo>
                  <a:lnTo>
                    <a:pt x="24439" y="6444"/>
                  </a:lnTo>
                  <a:lnTo>
                    <a:pt x="24718" y="6128"/>
                  </a:lnTo>
                  <a:lnTo>
                    <a:pt x="24959" y="5813"/>
                  </a:lnTo>
                  <a:lnTo>
                    <a:pt x="25163" y="5460"/>
                  </a:lnTo>
                  <a:lnTo>
                    <a:pt x="25368" y="5107"/>
                  </a:lnTo>
                  <a:close/>
                  <a:moveTo>
                    <a:pt x="10734" y="0"/>
                  </a:moveTo>
                  <a:lnTo>
                    <a:pt x="10511" y="37"/>
                  </a:lnTo>
                  <a:lnTo>
                    <a:pt x="10288" y="93"/>
                  </a:lnTo>
                  <a:lnTo>
                    <a:pt x="10066" y="186"/>
                  </a:lnTo>
                  <a:lnTo>
                    <a:pt x="9861" y="297"/>
                  </a:lnTo>
                  <a:lnTo>
                    <a:pt x="9676" y="446"/>
                  </a:lnTo>
                  <a:lnTo>
                    <a:pt x="9527" y="613"/>
                  </a:lnTo>
                  <a:lnTo>
                    <a:pt x="9397" y="799"/>
                  </a:lnTo>
                  <a:lnTo>
                    <a:pt x="9360" y="891"/>
                  </a:lnTo>
                  <a:lnTo>
                    <a:pt x="9323" y="1003"/>
                  </a:lnTo>
                  <a:lnTo>
                    <a:pt x="9193" y="966"/>
                  </a:lnTo>
                  <a:lnTo>
                    <a:pt x="9063" y="947"/>
                  </a:lnTo>
                  <a:lnTo>
                    <a:pt x="8933" y="929"/>
                  </a:lnTo>
                  <a:lnTo>
                    <a:pt x="8821" y="947"/>
                  </a:lnTo>
                  <a:lnTo>
                    <a:pt x="8691" y="966"/>
                  </a:lnTo>
                  <a:lnTo>
                    <a:pt x="8561" y="1003"/>
                  </a:lnTo>
                  <a:lnTo>
                    <a:pt x="8450" y="1040"/>
                  </a:lnTo>
                  <a:lnTo>
                    <a:pt x="8339" y="1114"/>
                  </a:lnTo>
                  <a:lnTo>
                    <a:pt x="8227" y="1170"/>
                  </a:lnTo>
                  <a:lnTo>
                    <a:pt x="8134" y="1263"/>
                  </a:lnTo>
                  <a:lnTo>
                    <a:pt x="8060" y="1356"/>
                  </a:lnTo>
                  <a:lnTo>
                    <a:pt x="7967" y="1449"/>
                  </a:lnTo>
                  <a:lnTo>
                    <a:pt x="7911" y="1560"/>
                  </a:lnTo>
                  <a:lnTo>
                    <a:pt x="7856" y="1671"/>
                  </a:lnTo>
                  <a:lnTo>
                    <a:pt x="7819" y="1801"/>
                  </a:lnTo>
                  <a:lnTo>
                    <a:pt x="7800" y="1931"/>
                  </a:lnTo>
                  <a:lnTo>
                    <a:pt x="7707" y="1931"/>
                  </a:lnTo>
                  <a:lnTo>
                    <a:pt x="7596" y="1950"/>
                  </a:lnTo>
                  <a:lnTo>
                    <a:pt x="7503" y="1987"/>
                  </a:lnTo>
                  <a:lnTo>
                    <a:pt x="7410" y="2024"/>
                  </a:lnTo>
                  <a:lnTo>
                    <a:pt x="7391" y="1894"/>
                  </a:lnTo>
                  <a:lnTo>
                    <a:pt x="7354" y="1783"/>
                  </a:lnTo>
                  <a:lnTo>
                    <a:pt x="7299" y="1671"/>
                  </a:lnTo>
                  <a:lnTo>
                    <a:pt x="7224" y="1560"/>
                  </a:lnTo>
                  <a:lnTo>
                    <a:pt x="7150" y="1467"/>
                  </a:lnTo>
                  <a:lnTo>
                    <a:pt x="7039" y="1393"/>
                  </a:lnTo>
                  <a:lnTo>
                    <a:pt x="6946" y="1319"/>
                  </a:lnTo>
                  <a:lnTo>
                    <a:pt x="6834" y="1263"/>
                  </a:lnTo>
                  <a:lnTo>
                    <a:pt x="6704" y="1207"/>
                  </a:lnTo>
                  <a:lnTo>
                    <a:pt x="6593" y="1170"/>
                  </a:lnTo>
                  <a:lnTo>
                    <a:pt x="6463" y="1133"/>
                  </a:lnTo>
                  <a:lnTo>
                    <a:pt x="6073" y="1133"/>
                  </a:lnTo>
                  <a:lnTo>
                    <a:pt x="5943" y="1151"/>
                  </a:lnTo>
                  <a:lnTo>
                    <a:pt x="5813" y="1189"/>
                  </a:lnTo>
                  <a:lnTo>
                    <a:pt x="5683" y="1263"/>
                  </a:lnTo>
                  <a:lnTo>
                    <a:pt x="5534" y="1356"/>
                  </a:lnTo>
                  <a:lnTo>
                    <a:pt x="5367" y="1467"/>
                  </a:lnTo>
                  <a:lnTo>
                    <a:pt x="5219" y="1597"/>
                  </a:lnTo>
                  <a:lnTo>
                    <a:pt x="5070" y="1746"/>
                  </a:lnTo>
                  <a:lnTo>
                    <a:pt x="4940" y="1913"/>
                  </a:lnTo>
                  <a:lnTo>
                    <a:pt x="4847" y="2080"/>
                  </a:lnTo>
                  <a:lnTo>
                    <a:pt x="4810" y="2173"/>
                  </a:lnTo>
                  <a:lnTo>
                    <a:pt x="4792" y="2247"/>
                  </a:lnTo>
                  <a:lnTo>
                    <a:pt x="4624" y="2191"/>
                  </a:lnTo>
                  <a:lnTo>
                    <a:pt x="4476" y="2191"/>
                  </a:lnTo>
                  <a:lnTo>
                    <a:pt x="4309" y="2210"/>
                  </a:lnTo>
                  <a:lnTo>
                    <a:pt x="4142" y="2266"/>
                  </a:lnTo>
                  <a:lnTo>
                    <a:pt x="4012" y="2358"/>
                  </a:lnTo>
                  <a:lnTo>
                    <a:pt x="3882" y="2470"/>
                  </a:lnTo>
                  <a:lnTo>
                    <a:pt x="3807" y="2618"/>
                  </a:lnTo>
                  <a:lnTo>
                    <a:pt x="3770" y="2693"/>
                  </a:lnTo>
                  <a:lnTo>
                    <a:pt x="3752" y="2786"/>
                  </a:lnTo>
                  <a:lnTo>
                    <a:pt x="3622" y="2711"/>
                  </a:lnTo>
                  <a:lnTo>
                    <a:pt x="3492" y="2674"/>
                  </a:lnTo>
                  <a:lnTo>
                    <a:pt x="3343" y="2637"/>
                  </a:lnTo>
                  <a:lnTo>
                    <a:pt x="3213" y="2618"/>
                  </a:lnTo>
                  <a:lnTo>
                    <a:pt x="3065" y="2618"/>
                  </a:lnTo>
                  <a:lnTo>
                    <a:pt x="2916" y="2637"/>
                  </a:lnTo>
                  <a:lnTo>
                    <a:pt x="2786" y="2674"/>
                  </a:lnTo>
                  <a:lnTo>
                    <a:pt x="2656" y="2711"/>
                  </a:lnTo>
                  <a:lnTo>
                    <a:pt x="2470" y="2823"/>
                  </a:lnTo>
                  <a:lnTo>
                    <a:pt x="2303" y="2953"/>
                  </a:lnTo>
                  <a:lnTo>
                    <a:pt x="2173" y="3101"/>
                  </a:lnTo>
                  <a:lnTo>
                    <a:pt x="2080" y="3268"/>
                  </a:lnTo>
                  <a:lnTo>
                    <a:pt x="2006" y="3454"/>
                  </a:lnTo>
                  <a:lnTo>
                    <a:pt x="1950" y="3658"/>
                  </a:lnTo>
                  <a:lnTo>
                    <a:pt x="1913" y="3863"/>
                  </a:lnTo>
                  <a:lnTo>
                    <a:pt x="1913" y="4067"/>
                  </a:lnTo>
                  <a:lnTo>
                    <a:pt x="1765" y="4030"/>
                  </a:lnTo>
                  <a:lnTo>
                    <a:pt x="1616" y="4011"/>
                  </a:lnTo>
                  <a:lnTo>
                    <a:pt x="1467" y="4030"/>
                  </a:lnTo>
                  <a:lnTo>
                    <a:pt x="1337" y="4086"/>
                  </a:lnTo>
                  <a:lnTo>
                    <a:pt x="1226" y="4160"/>
                  </a:lnTo>
                  <a:lnTo>
                    <a:pt x="1133" y="4234"/>
                  </a:lnTo>
                  <a:lnTo>
                    <a:pt x="1059" y="4346"/>
                  </a:lnTo>
                  <a:lnTo>
                    <a:pt x="1003" y="4457"/>
                  </a:lnTo>
                  <a:lnTo>
                    <a:pt x="966" y="4568"/>
                  </a:lnTo>
                  <a:lnTo>
                    <a:pt x="948" y="4698"/>
                  </a:lnTo>
                  <a:lnTo>
                    <a:pt x="948" y="4828"/>
                  </a:lnTo>
                  <a:lnTo>
                    <a:pt x="966" y="4940"/>
                  </a:lnTo>
                  <a:lnTo>
                    <a:pt x="873" y="4903"/>
                  </a:lnTo>
                  <a:lnTo>
                    <a:pt x="762" y="4884"/>
                  </a:lnTo>
                  <a:lnTo>
                    <a:pt x="669" y="4884"/>
                  </a:lnTo>
                  <a:lnTo>
                    <a:pt x="558" y="4903"/>
                  </a:lnTo>
                  <a:lnTo>
                    <a:pt x="446" y="4940"/>
                  </a:lnTo>
                  <a:lnTo>
                    <a:pt x="353" y="4977"/>
                  </a:lnTo>
                  <a:lnTo>
                    <a:pt x="279" y="5033"/>
                  </a:lnTo>
                  <a:lnTo>
                    <a:pt x="205" y="5088"/>
                  </a:lnTo>
                  <a:lnTo>
                    <a:pt x="149" y="5163"/>
                  </a:lnTo>
                  <a:lnTo>
                    <a:pt x="93" y="5255"/>
                  </a:lnTo>
                  <a:lnTo>
                    <a:pt x="56" y="5330"/>
                  </a:lnTo>
                  <a:lnTo>
                    <a:pt x="38" y="5423"/>
                  </a:lnTo>
                  <a:lnTo>
                    <a:pt x="0" y="5608"/>
                  </a:lnTo>
                  <a:lnTo>
                    <a:pt x="19" y="5794"/>
                  </a:lnTo>
                  <a:lnTo>
                    <a:pt x="75" y="5980"/>
                  </a:lnTo>
                  <a:lnTo>
                    <a:pt x="168" y="6147"/>
                  </a:lnTo>
                  <a:lnTo>
                    <a:pt x="149" y="6184"/>
                  </a:lnTo>
                  <a:lnTo>
                    <a:pt x="130" y="6240"/>
                  </a:lnTo>
                  <a:lnTo>
                    <a:pt x="168" y="6537"/>
                  </a:lnTo>
                  <a:lnTo>
                    <a:pt x="205" y="6815"/>
                  </a:lnTo>
                  <a:lnTo>
                    <a:pt x="242" y="7094"/>
                  </a:lnTo>
                  <a:lnTo>
                    <a:pt x="316" y="7373"/>
                  </a:lnTo>
                  <a:lnTo>
                    <a:pt x="372" y="7633"/>
                  </a:lnTo>
                  <a:lnTo>
                    <a:pt x="465" y="7893"/>
                  </a:lnTo>
                  <a:lnTo>
                    <a:pt x="539" y="8134"/>
                  </a:lnTo>
                  <a:lnTo>
                    <a:pt x="650" y="8394"/>
                  </a:lnTo>
                  <a:lnTo>
                    <a:pt x="873" y="8858"/>
                  </a:lnTo>
                  <a:lnTo>
                    <a:pt x="1133" y="9304"/>
                  </a:lnTo>
                  <a:lnTo>
                    <a:pt x="1430" y="9731"/>
                  </a:lnTo>
                  <a:lnTo>
                    <a:pt x="1765" y="10140"/>
                  </a:lnTo>
                  <a:lnTo>
                    <a:pt x="2117" y="10511"/>
                  </a:lnTo>
                  <a:lnTo>
                    <a:pt x="2489" y="10864"/>
                  </a:lnTo>
                  <a:lnTo>
                    <a:pt x="2897" y="11198"/>
                  </a:lnTo>
                  <a:lnTo>
                    <a:pt x="3325" y="11514"/>
                  </a:lnTo>
                  <a:lnTo>
                    <a:pt x="3789" y="11811"/>
                  </a:lnTo>
                  <a:lnTo>
                    <a:pt x="4253" y="12071"/>
                  </a:lnTo>
                  <a:lnTo>
                    <a:pt x="4754" y="12331"/>
                  </a:lnTo>
                  <a:lnTo>
                    <a:pt x="5256" y="12572"/>
                  </a:lnTo>
                  <a:lnTo>
                    <a:pt x="5776" y="12777"/>
                  </a:lnTo>
                  <a:lnTo>
                    <a:pt x="6296" y="12981"/>
                  </a:lnTo>
                  <a:lnTo>
                    <a:pt x="6834" y="13167"/>
                  </a:lnTo>
                  <a:lnTo>
                    <a:pt x="7391" y="13334"/>
                  </a:lnTo>
                  <a:lnTo>
                    <a:pt x="7930" y="13482"/>
                  </a:lnTo>
                  <a:lnTo>
                    <a:pt x="8487" y="13612"/>
                  </a:lnTo>
                  <a:lnTo>
                    <a:pt x="9044" y="13742"/>
                  </a:lnTo>
                  <a:lnTo>
                    <a:pt x="9601" y="13835"/>
                  </a:lnTo>
                  <a:lnTo>
                    <a:pt x="10140" y="13947"/>
                  </a:lnTo>
                  <a:lnTo>
                    <a:pt x="10697" y="14021"/>
                  </a:lnTo>
                  <a:lnTo>
                    <a:pt x="11774" y="14151"/>
                  </a:lnTo>
                  <a:lnTo>
                    <a:pt x="12795" y="14225"/>
                  </a:lnTo>
                  <a:lnTo>
                    <a:pt x="13761" y="14281"/>
                  </a:lnTo>
                  <a:lnTo>
                    <a:pt x="14838" y="14281"/>
                  </a:lnTo>
                  <a:lnTo>
                    <a:pt x="15395" y="14262"/>
                  </a:lnTo>
                  <a:lnTo>
                    <a:pt x="15934" y="14225"/>
                  </a:lnTo>
                  <a:lnTo>
                    <a:pt x="16472" y="14169"/>
                  </a:lnTo>
                  <a:lnTo>
                    <a:pt x="16992" y="14095"/>
                  </a:lnTo>
                  <a:lnTo>
                    <a:pt x="17531" y="14002"/>
                  </a:lnTo>
                  <a:lnTo>
                    <a:pt x="18051" y="13891"/>
                  </a:lnTo>
                  <a:lnTo>
                    <a:pt x="18571" y="13742"/>
                  </a:lnTo>
                  <a:lnTo>
                    <a:pt x="19072" y="13594"/>
                  </a:lnTo>
                  <a:lnTo>
                    <a:pt x="19592" y="13408"/>
                  </a:lnTo>
                  <a:lnTo>
                    <a:pt x="20075" y="13185"/>
                  </a:lnTo>
                  <a:lnTo>
                    <a:pt x="20558" y="12944"/>
                  </a:lnTo>
                  <a:lnTo>
                    <a:pt x="21022" y="12684"/>
                  </a:lnTo>
                  <a:lnTo>
                    <a:pt x="21486" y="12387"/>
                  </a:lnTo>
                  <a:lnTo>
                    <a:pt x="21932" y="12071"/>
                  </a:lnTo>
                  <a:lnTo>
                    <a:pt x="22341" y="11737"/>
                  </a:lnTo>
                  <a:lnTo>
                    <a:pt x="22749" y="11384"/>
                  </a:lnTo>
                  <a:lnTo>
                    <a:pt x="23139" y="11012"/>
                  </a:lnTo>
                  <a:lnTo>
                    <a:pt x="23511" y="10622"/>
                  </a:lnTo>
                  <a:lnTo>
                    <a:pt x="23882" y="10214"/>
                  </a:lnTo>
                  <a:lnTo>
                    <a:pt x="24216" y="9787"/>
                  </a:lnTo>
                  <a:lnTo>
                    <a:pt x="24532" y="9341"/>
                  </a:lnTo>
                  <a:lnTo>
                    <a:pt x="24811" y="8895"/>
                  </a:lnTo>
                  <a:lnTo>
                    <a:pt x="25071" y="8412"/>
                  </a:lnTo>
                  <a:lnTo>
                    <a:pt x="25293" y="7930"/>
                  </a:lnTo>
                  <a:lnTo>
                    <a:pt x="25479" y="7428"/>
                  </a:lnTo>
                  <a:lnTo>
                    <a:pt x="25628" y="6927"/>
                  </a:lnTo>
                  <a:lnTo>
                    <a:pt x="25683" y="6667"/>
                  </a:lnTo>
                  <a:lnTo>
                    <a:pt x="25721" y="6407"/>
                  </a:lnTo>
                  <a:lnTo>
                    <a:pt x="25758" y="6147"/>
                  </a:lnTo>
                  <a:lnTo>
                    <a:pt x="25776" y="5868"/>
                  </a:lnTo>
                  <a:lnTo>
                    <a:pt x="25795" y="5608"/>
                  </a:lnTo>
                  <a:lnTo>
                    <a:pt x="25795" y="5330"/>
                  </a:lnTo>
                  <a:lnTo>
                    <a:pt x="25776" y="5070"/>
                  </a:lnTo>
                  <a:lnTo>
                    <a:pt x="25739" y="4791"/>
                  </a:lnTo>
                  <a:lnTo>
                    <a:pt x="25721" y="4717"/>
                  </a:lnTo>
                  <a:lnTo>
                    <a:pt x="25683" y="4661"/>
                  </a:lnTo>
                  <a:lnTo>
                    <a:pt x="25646" y="4624"/>
                  </a:lnTo>
                  <a:lnTo>
                    <a:pt x="25591" y="4606"/>
                  </a:lnTo>
                  <a:lnTo>
                    <a:pt x="25572" y="4550"/>
                  </a:lnTo>
                  <a:lnTo>
                    <a:pt x="25553" y="4513"/>
                  </a:lnTo>
                  <a:lnTo>
                    <a:pt x="25591" y="4420"/>
                  </a:lnTo>
                  <a:lnTo>
                    <a:pt x="25609" y="4327"/>
                  </a:lnTo>
                  <a:lnTo>
                    <a:pt x="25609" y="4216"/>
                  </a:lnTo>
                  <a:lnTo>
                    <a:pt x="25591" y="4123"/>
                  </a:lnTo>
                  <a:lnTo>
                    <a:pt x="25572" y="4030"/>
                  </a:lnTo>
                  <a:lnTo>
                    <a:pt x="25535" y="3937"/>
                  </a:lnTo>
                  <a:lnTo>
                    <a:pt x="25442" y="3751"/>
                  </a:lnTo>
                  <a:lnTo>
                    <a:pt x="25312" y="3603"/>
                  </a:lnTo>
                  <a:lnTo>
                    <a:pt x="25238" y="3547"/>
                  </a:lnTo>
                  <a:lnTo>
                    <a:pt x="25163" y="3491"/>
                  </a:lnTo>
                  <a:lnTo>
                    <a:pt x="25071" y="3436"/>
                  </a:lnTo>
                  <a:lnTo>
                    <a:pt x="24978" y="3398"/>
                  </a:lnTo>
                  <a:lnTo>
                    <a:pt x="24866" y="3380"/>
                  </a:lnTo>
                  <a:lnTo>
                    <a:pt x="24662" y="3380"/>
                  </a:lnTo>
                  <a:lnTo>
                    <a:pt x="24551" y="3417"/>
                  </a:lnTo>
                  <a:lnTo>
                    <a:pt x="24476" y="3231"/>
                  </a:lnTo>
                  <a:lnTo>
                    <a:pt x="24383" y="3064"/>
                  </a:lnTo>
                  <a:lnTo>
                    <a:pt x="24328" y="2990"/>
                  </a:lnTo>
                  <a:lnTo>
                    <a:pt x="24253" y="2916"/>
                  </a:lnTo>
                  <a:lnTo>
                    <a:pt x="24179" y="2860"/>
                  </a:lnTo>
                  <a:lnTo>
                    <a:pt x="24086" y="2823"/>
                  </a:lnTo>
                  <a:lnTo>
                    <a:pt x="23994" y="2786"/>
                  </a:lnTo>
                  <a:lnTo>
                    <a:pt x="23882" y="2748"/>
                  </a:lnTo>
                  <a:lnTo>
                    <a:pt x="23641" y="2748"/>
                  </a:lnTo>
                  <a:lnTo>
                    <a:pt x="23529" y="2767"/>
                  </a:lnTo>
                  <a:lnTo>
                    <a:pt x="23436" y="2804"/>
                  </a:lnTo>
                  <a:lnTo>
                    <a:pt x="23325" y="2860"/>
                  </a:lnTo>
                  <a:lnTo>
                    <a:pt x="23251" y="2934"/>
                  </a:lnTo>
                  <a:lnTo>
                    <a:pt x="23176" y="2786"/>
                  </a:lnTo>
                  <a:lnTo>
                    <a:pt x="23102" y="2674"/>
                  </a:lnTo>
                  <a:lnTo>
                    <a:pt x="22972" y="2563"/>
                  </a:lnTo>
                  <a:lnTo>
                    <a:pt x="22916" y="2526"/>
                  </a:lnTo>
                  <a:lnTo>
                    <a:pt x="22842" y="2507"/>
                  </a:lnTo>
                  <a:lnTo>
                    <a:pt x="22712" y="2488"/>
                  </a:lnTo>
                  <a:lnTo>
                    <a:pt x="22564" y="2507"/>
                  </a:lnTo>
                  <a:lnTo>
                    <a:pt x="22452" y="2563"/>
                  </a:lnTo>
                  <a:lnTo>
                    <a:pt x="22341" y="2637"/>
                  </a:lnTo>
                  <a:lnTo>
                    <a:pt x="22304" y="2526"/>
                  </a:lnTo>
                  <a:lnTo>
                    <a:pt x="22266" y="2414"/>
                  </a:lnTo>
                  <a:lnTo>
                    <a:pt x="22211" y="2321"/>
                  </a:lnTo>
                  <a:lnTo>
                    <a:pt x="22136" y="2247"/>
                  </a:lnTo>
                  <a:lnTo>
                    <a:pt x="22062" y="2154"/>
                  </a:lnTo>
                  <a:lnTo>
                    <a:pt x="21988" y="2080"/>
                  </a:lnTo>
                  <a:lnTo>
                    <a:pt x="21895" y="2024"/>
                  </a:lnTo>
                  <a:lnTo>
                    <a:pt x="21784" y="1969"/>
                  </a:lnTo>
                  <a:lnTo>
                    <a:pt x="21579" y="1894"/>
                  </a:lnTo>
                  <a:lnTo>
                    <a:pt x="21356" y="1857"/>
                  </a:lnTo>
                  <a:lnTo>
                    <a:pt x="21115" y="1876"/>
                  </a:lnTo>
                  <a:lnTo>
                    <a:pt x="21004" y="1894"/>
                  </a:lnTo>
                  <a:lnTo>
                    <a:pt x="20892" y="1913"/>
                  </a:lnTo>
                  <a:lnTo>
                    <a:pt x="20707" y="1987"/>
                  </a:lnTo>
                  <a:lnTo>
                    <a:pt x="20539" y="2099"/>
                  </a:lnTo>
                  <a:lnTo>
                    <a:pt x="20354" y="2228"/>
                  </a:lnTo>
                  <a:lnTo>
                    <a:pt x="20205" y="2396"/>
                  </a:lnTo>
                  <a:lnTo>
                    <a:pt x="20205" y="2284"/>
                  </a:lnTo>
                  <a:lnTo>
                    <a:pt x="20168" y="2173"/>
                  </a:lnTo>
                  <a:lnTo>
                    <a:pt x="20112" y="2080"/>
                  </a:lnTo>
                  <a:lnTo>
                    <a:pt x="20057" y="1987"/>
                  </a:lnTo>
                  <a:lnTo>
                    <a:pt x="19964" y="1894"/>
                  </a:lnTo>
                  <a:lnTo>
                    <a:pt x="19889" y="1839"/>
                  </a:lnTo>
                  <a:lnTo>
                    <a:pt x="19778" y="1783"/>
                  </a:lnTo>
                  <a:lnTo>
                    <a:pt x="19667" y="1746"/>
                  </a:lnTo>
                  <a:lnTo>
                    <a:pt x="19537" y="1709"/>
                  </a:lnTo>
                  <a:lnTo>
                    <a:pt x="19388" y="1709"/>
                  </a:lnTo>
                  <a:lnTo>
                    <a:pt x="19239" y="1746"/>
                  </a:lnTo>
                  <a:lnTo>
                    <a:pt x="19109" y="1783"/>
                  </a:lnTo>
                  <a:lnTo>
                    <a:pt x="18961" y="1857"/>
                  </a:lnTo>
                  <a:lnTo>
                    <a:pt x="18831" y="1931"/>
                  </a:lnTo>
                  <a:lnTo>
                    <a:pt x="18719" y="2024"/>
                  </a:lnTo>
                  <a:lnTo>
                    <a:pt x="18608" y="2117"/>
                  </a:lnTo>
                  <a:lnTo>
                    <a:pt x="18589" y="2024"/>
                  </a:lnTo>
                  <a:lnTo>
                    <a:pt x="18571" y="1931"/>
                  </a:lnTo>
                  <a:lnTo>
                    <a:pt x="18534" y="1839"/>
                  </a:lnTo>
                  <a:lnTo>
                    <a:pt x="18478" y="1746"/>
                  </a:lnTo>
                  <a:lnTo>
                    <a:pt x="18422" y="1671"/>
                  </a:lnTo>
                  <a:lnTo>
                    <a:pt x="18348" y="1597"/>
                  </a:lnTo>
                  <a:lnTo>
                    <a:pt x="18292" y="1523"/>
                  </a:lnTo>
                  <a:lnTo>
                    <a:pt x="18200" y="1467"/>
                  </a:lnTo>
                  <a:lnTo>
                    <a:pt x="18088" y="1430"/>
                  </a:lnTo>
                  <a:lnTo>
                    <a:pt x="17977" y="1393"/>
                  </a:lnTo>
                  <a:lnTo>
                    <a:pt x="17735" y="1393"/>
                  </a:lnTo>
                  <a:lnTo>
                    <a:pt x="17624" y="1430"/>
                  </a:lnTo>
                  <a:lnTo>
                    <a:pt x="17512" y="1467"/>
                  </a:lnTo>
                  <a:lnTo>
                    <a:pt x="17420" y="1523"/>
                  </a:lnTo>
                  <a:lnTo>
                    <a:pt x="17327" y="1597"/>
                  </a:lnTo>
                  <a:lnTo>
                    <a:pt x="17252" y="1486"/>
                  </a:lnTo>
                  <a:lnTo>
                    <a:pt x="17160" y="1356"/>
                  </a:lnTo>
                  <a:lnTo>
                    <a:pt x="17067" y="1244"/>
                  </a:lnTo>
                  <a:lnTo>
                    <a:pt x="16955" y="1151"/>
                  </a:lnTo>
                  <a:lnTo>
                    <a:pt x="16844" y="1059"/>
                  </a:lnTo>
                  <a:lnTo>
                    <a:pt x="16714" y="984"/>
                  </a:lnTo>
                  <a:lnTo>
                    <a:pt x="16584" y="910"/>
                  </a:lnTo>
                  <a:lnTo>
                    <a:pt x="16435" y="836"/>
                  </a:lnTo>
                  <a:lnTo>
                    <a:pt x="16342" y="817"/>
                  </a:lnTo>
                  <a:lnTo>
                    <a:pt x="16250" y="799"/>
                  </a:lnTo>
                  <a:lnTo>
                    <a:pt x="16064" y="817"/>
                  </a:lnTo>
                  <a:lnTo>
                    <a:pt x="15878" y="854"/>
                  </a:lnTo>
                  <a:lnTo>
                    <a:pt x="15692" y="929"/>
                  </a:lnTo>
                  <a:lnTo>
                    <a:pt x="15507" y="1021"/>
                  </a:lnTo>
                  <a:lnTo>
                    <a:pt x="15340" y="1133"/>
                  </a:lnTo>
                  <a:lnTo>
                    <a:pt x="14987" y="1319"/>
                  </a:lnTo>
                  <a:lnTo>
                    <a:pt x="14393" y="1634"/>
                  </a:lnTo>
                  <a:lnTo>
                    <a:pt x="14355" y="1504"/>
                  </a:lnTo>
                  <a:lnTo>
                    <a:pt x="14281" y="1374"/>
                  </a:lnTo>
                  <a:lnTo>
                    <a:pt x="14170" y="1263"/>
                  </a:lnTo>
                  <a:lnTo>
                    <a:pt x="14058" y="1189"/>
                  </a:lnTo>
                  <a:lnTo>
                    <a:pt x="13984" y="1151"/>
                  </a:lnTo>
                  <a:lnTo>
                    <a:pt x="13891" y="1114"/>
                  </a:lnTo>
                  <a:lnTo>
                    <a:pt x="13724" y="1096"/>
                  </a:lnTo>
                  <a:lnTo>
                    <a:pt x="13557" y="1114"/>
                  </a:lnTo>
                  <a:lnTo>
                    <a:pt x="13408" y="1170"/>
                  </a:lnTo>
                  <a:lnTo>
                    <a:pt x="13353" y="1059"/>
                  </a:lnTo>
                  <a:lnTo>
                    <a:pt x="13297" y="947"/>
                  </a:lnTo>
                  <a:lnTo>
                    <a:pt x="13223" y="854"/>
                  </a:lnTo>
                  <a:lnTo>
                    <a:pt x="13148" y="761"/>
                  </a:lnTo>
                  <a:lnTo>
                    <a:pt x="13037" y="687"/>
                  </a:lnTo>
                  <a:lnTo>
                    <a:pt x="12944" y="631"/>
                  </a:lnTo>
                  <a:lnTo>
                    <a:pt x="12814" y="594"/>
                  </a:lnTo>
                  <a:lnTo>
                    <a:pt x="12703" y="576"/>
                  </a:lnTo>
                  <a:lnTo>
                    <a:pt x="12536" y="594"/>
                  </a:lnTo>
                  <a:lnTo>
                    <a:pt x="12387" y="631"/>
                  </a:lnTo>
                  <a:lnTo>
                    <a:pt x="12238" y="706"/>
                  </a:lnTo>
                  <a:lnTo>
                    <a:pt x="12127" y="799"/>
                  </a:lnTo>
                  <a:lnTo>
                    <a:pt x="12090" y="687"/>
                  </a:lnTo>
                  <a:lnTo>
                    <a:pt x="12053" y="594"/>
                  </a:lnTo>
                  <a:lnTo>
                    <a:pt x="11997" y="501"/>
                  </a:lnTo>
                  <a:lnTo>
                    <a:pt x="11941" y="409"/>
                  </a:lnTo>
                  <a:lnTo>
                    <a:pt x="11793" y="279"/>
                  </a:lnTo>
                  <a:lnTo>
                    <a:pt x="11607" y="167"/>
                  </a:lnTo>
                  <a:lnTo>
                    <a:pt x="11421" y="74"/>
                  </a:lnTo>
                  <a:lnTo>
                    <a:pt x="11198" y="19"/>
                  </a:lnTo>
                  <a:lnTo>
                    <a:pt x="109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9"/>
            <p:cNvSpPr/>
            <p:nvPr/>
          </p:nvSpPr>
          <p:spPr>
            <a:xfrm>
              <a:off x="4161635" y="1294714"/>
              <a:ext cx="834974" cy="292040"/>
            </a:xfrm>
            <a:custGeom>
              <a:avLst/>
              <a:gdLst/>
              <a:ahLst/>
              <a:cxnLst/>
              <a:rect l="l" t="t" r="r" b="b"/>
              <a:pathLst>
                <a:path w="24960" h="8730" extrusionOk="0">
                  <a:moveTo>
                    <a:pt x="21561" y="3381"/>
                  </a:moveTo>
                  <a:lnTo>
                    <a:pt x="21598" y="3399"/>
                  </a:lnTo>
                  <a:lnTo>
                    <a:pt x="21617" y="3418"/>
                  </a:lnTo>
                  <a:lnTo>
                    <a:pt x="21635" y="3455"/>
                  </a:lnTo>
                  <a:lnTo>
                    <a:pt x="21635" y="3492"/>
                  </a:lnTo>
                  <a:lnTo>
                    <a:pt x="21635" y="3529"/>
                  </a:lnTo>
                  <a:lnTo>
                    <a:pt x="21617" y="3548"/>
                  </a:lnTo>
                  <a:lnTo>
                    <a:pt x="21505" y="3659"/>
                  </a:lnTo>
                  <a:lnTo>
                    <a:pt x="21394" y="3752"/>
                  </a:lnTo>
                  <a:lnTo>
                    <a:pt x="21245" y="3826"/>
                  </a:lnTo>
                  <a:lnTo>
                    <a:pt x="21115" y="3882"/>
                  </a:lnTo>
                  <a:lnTo>
                    <a:pt x="20967" y="3938"/>
                  </a:lnTo>
                  <a:lnTo>
                    <a:pt x="20818" y="3975"/>
                  </a:lnTo>
                  <a:lnTo>
                    <a:pt x="20670" y="4012"/>
                  </a:lnTo>
                  <a:lnTo>
                    <a:pt x="20521" y="4031"/>
                  </a:lnTo>
                  <a:lnTo>
                    <a:pt x="20502" y="4031"/>
                  </a:lnTo>
                  <a:lnTo>
                    <a:pt x="20484" y="4012"/>
                  </a:lnTo>
                  <a:lnTo>
                    <a:pt x="20465" y="3975"/>
                  </a:lnTo>
                  <a:lnTo>
                    <a:pt x="20465" y="3919"/>
                  </a:lnTo>
                  <a:lnTo>
                    <a:pt x="20502" y="3901"/>
                  </a:lnTo>
                  <a:lnTo>
                    <a:pt x="20781" y="3808"/>
                  </a:lnTo>
                  <a:lnTo>
                    <a:pt x="21022" y="3696"/>
                  </a:lnTo>
                  <a:lnTo>
                    <a:pt x="21264" y="3566"/>
                  </a:lnTo>
                  <a:lnTo>
                    <a:pt x="21487" y="3399"/>
                  </a:lnTo>
                  <a:lnTo>
                    <a:pt x="21524" y="3381"/>
                  </a:lnTo>
                  <a:close/>
                  <a:moveTo>
                    <a:pt x="21969" y="3641"/>
                  </a:moveTo>
                  <a:lnTo>
                    <a:pt x="22007" y="3659"/>
                  </a:lnTo>
                  <a:lnTo>
                    <a:pt x="22044" y="3678"/>
                  </a:lnTo>
                  <a:lnTo>
                    <a:pt x="22062" y="3715"/>
                  </a:lnTo>
                  <a:lnTo>
                    <a:pt x="22062" y="3752"/>
                  </a:lnTo>
                  <a:lnTo>
                    <a:pt x="22062" y="3789"/>
                  </a:lnTo>
                  <a:lnTo>
                    <a:pt x="22025" y="3826"/>
                  </a:lnTo>
                  <a:lnTo>
                    <a:pt x="21932" y="3919"/>
                  </a:lnTo>
                  <a:lnTo>
                    <a:pt x="21839" y="3994"/>
                  </a:lnTo>
                  <a:lnTo>
                    <a:pt x="21709" y="4068"/>
                  </a:lnTo>
                  <a:lnTo>
                    <a:pt x="21579" y="4124"/>
                  </a:lnTo>
                  <a:lnTo>
                    <a:pt x="21449" y="4179"/>
                  </a:lnTo>
                  <a:lnTo>
                    <a:pt x="21319" y="4216"/>
                  </a:lnTo>
                  <a:lnTo>
                    <a:pt x="21189" y="4235"/>
                  </a:lnTo>
                  <a:lnTo>
                    <a:pt x="21078" y="4254"/>
                  </a:lnTo>
                  <a:lnTo>
                    <a:pt x="21041" y="4254"/>
                  </a:lnTo>
                  <a:lnTo>
                    <a:pt x="21022" y="4235"/>
                  </a:lnTo>
                  <a:lnTo>
                    <a:pt x="21004" y="4179"/>
                  </a:lnTo>
                  <a:lnTo>
                    <a:pt x="21004" y="4142"/>
                  </a:lnTo>
                  <a:lnTo>
                    <a:pt x="21041" y="4105"/>
                  </a:lnTo>
                  <a:lnTo>
                    <a:pt x="21282" y="4012"/>
                  </a:lnTo>
                  <a:lnTo>
                    <a:pt x="21505" y="3919"/>
                  </a:lnTo>
                  <a:lnTo>
                    <a:pt x="21709" y="3789"/>
                  </a:lnTo>
                  <a:lnTo>
                    <a:pt x="21895" y="3659"/>
                  </a:lnTo>
                  <a:lnTo>
                    <a:pt x="21932" y="3641"/>
                  </a:lnTo>
                  <a:close/>
                  <a:moveTo>
                    <a:pt x="4736" y="6148"/>
                  </a:moveTo>
                  <a:lnTo>
                    <a:pt x="5033" y="6203"/>
                  </a:lnTo>
                  <a:lnTo>
                    <a:pt x="5330" y="6278"/>
                  </a:lnTo>
                  <a:lnTo>
                    <a:pt x="5925" y="6445"/>
                  </a:lnTo>
                  <a:lnTo>
                    <a:pt x="5962" y="6463"/>
                  </a:lnTo>
                  <a:lnTo>
                    <a:pt x="5999" y="6501"/>
                  </a:lnTo>
                  <a:lnTo>
                    <a:pt x="5999" y="6556"/>
                  </a:lnTo>
                  <a:lnTo>
                    <a:pt x="5999" y="6593"/>
                  </a:lnTo>
                  <a:lnTo>
                    <a:pt x="5980" y="6631"/>
                  </a:lnTo>
                  <a:lnTo>
                    <a:pt x="5962" y="6668"/>
                  </a:lnTo>
                  <a:lnTo>
                    <a:pt x="5906" y="6686"/>
                  </a:lnTo>
                  <a:lnTo>
                    <a:pt x="5869" y="6668"/>
                  </a:lnTo>
                  <a:lnTo>
                    <a:pt x="5275" y="6482"/>
                  </a:lnTo>
                  <a:lnTo>
                    <a:pt x="4996" y="6371"/>
                  </a:lnTo>
                  <a:lnTo>
                    <a:pt x="4717" y="6241"/>
                  </a:lnTo>
                  <a:lnTo>
                    <a:pt x="4699" y="6222"/>
                  </a:lnTo>
                  <a:lnTo>
                    <a:pt x="4699" y="6185"/>
                  </a:lnTo>
                  <a:lnTo>
                    <a:pt x="4717" y="6166"/>
                  </a:lnTo>
                  <a:lnTo>
                    <a:pt x="4736" y="6148"/>
                  </a:lnTo>
                  <a:close/>
                  <a:moveTo>
                    <a:pt x="3882" y="6018"/>
                  </a:moveTo>
                  <a:lnTo>
                    <a:pt x="4235" y="6203"/>
                  </a:lnTo>
                  <a:lnTo>
                    <a:pt x="4606" y="6371"/>
                  </a:lnTo>
                  <a:lnTo>
                    <a:pt x="5330" y="6668"/>
                  </a:lnTo>
                  <a:lnTo>
                    <a:pt x="5349" y="6686"/>
                  </a:lnTo>
                  <a:lnTo>
                    <a:pt x="5367" y="6723"/>
                  </a:lnTo>
                  <a:lnTo>
                    <a:pt x="5367" y="6779"/>
                  </a:lnTo>
                  <a:lnTo>
                    <a:pt x="5330" y="6816"/>
                  </a:lnTo>
                  <a:lnTo>
                    <a:pt x="5293" y="6835"/>
                  </a:lnTo>
                  <a:lnTo>
                    <a:pt x="5275" y="6816"/>
                  </a:lnTo>
                  <a:lnTo>
                    <a:pt x="5070" y="6761"/>
                  </a:lnTo>
                  <a:lnTo>
                    <a:pt x="4885" y="6686"/>
                  </a:lnTo>
                  <a:lnTo>
                    <a:pt x="4532" y="6519"/>
                  </a:lnTo>
                  <a:lnTo>
                    <a:pt x="4179" y="6315"/>
                  </a:lnTo>
                  <a:lnTo>
                    <a:pt x="3845" y="6092"/>
                  </a:lnTo>
                  <a:lnTo>
                    <a:pt x="3826" y="6073"/>
                  </a:lnTo>
                  <a:lnTo>
                    <a:pt x="3826" y="6036"/>
                  </a:lnTo>
                  <a:lnTo>
                    <a:pt x="3845" y="6018"/>
                  </a:lnTo>
                  <a:close/>
                  <a:moveTo>
                    <a:pt x="24941" y="1"/>
                  </a:moveTo>
                  <a:lnTo>
                    <a:pt x="24736" y="354"/>
                  </a:lnTo>
                  <a:lnTo>
                    <a:pt x="24532" y="707"/>
                  </a:lnTo>
                  <a:lnTo>
                    <a:pt x="24291" y="1022"/>
                  </a:lnTo>
                  <a:lnTo>
                    <a:pt x="24012" y="1338"/>
                  </a:lnTo>
                  <a:lnTo>
                    <a:pt x="23734" y="1617"/>
                  </a:lnTo>
                  <a:lnTo>
                    <a:pt x="23437" y="1895"/>
                  </a:lnTo>
                  <a:lnTo>
                    <a:pt x="23121" y="2137"/>
                  </a:lnTo>
                  <a:lnTo>
                    <a:pt x="22787" y="2378"/>
                  </a:lnTo>
                  <a:lnTo>
                    <a:pt x="22452" y="2601"/>
                  </a:lnTo>
                  <a:lnTo>
                    <a:pt x="22081" y="2805"/>
                  </a:lnTo>
                  <a:lnTo>
                    <a:pt x="21709" y="3009"/>
                  </a:lnTo>
                  <a:lnTo>
                    <a:pt x="21319" y="3176"/>
                  </a:lnTo>
                  <a:lnTo>
                    <a:pt x="20929" y="3344"/>
                  </a:lnTo>
                  <a:lnTo>
                    <a:pt x="20521" y="3492"/>
                  </a:lnTo>
                  <a:lnTo>
                    <a:pt x="20112" y="3641"/>
                  </a:lnTo>
                  <a:lnTo>
                    <a:pt x="19704" y="3771"/>
                  </a:lnTo>
                  <a:lnTo>
                    <a:pt x="19277" y="3882"/>
                  </a:lnTo>
                  <a:lnTo>
                    <a:pt x="18850" y="3975"/>
                  </a:lnTo>
                  <a:lnTo>
                    <a:pt x="17977" y="4161"/>
                  </a:lnTo>
                  <a:lnTo>
                    <a:pt x="17123" y="4291"/>
                  </a:lnTo>
                  <a:lnTo>
                    <a:pt x="16250" y="4384"/>
                  </a:lnTo>
                  <a:lnTo>
                    <a:pt x="15414" y="4458"/>
                  </a:lnTo>
                  <a:lnTo>
                    <a:pt x="14578" y="4495"/>
                  </a:lnTo>
                  <a:lnTo>
                    <a:pt x="13798" y="4514"/>
                  </a:lnTo>
                  <a:lnTo>
                    <a:pt x="13037" y="4514"/>
                  </a:lnTo>
                  <a:lnTo>
                    <a:pt x="11997" y="4495"/>
                  </a:lnTo>
                  <a:lnTo>
                    <a:pt x="10976" y="4439"/>
                  </a:lnTo>
                  <a:lnTo>
                    <a:pt x="9917" y="4365"/>
                  </a:lnTo>
                  <a:lnTo>
                    <a:pt x="8877" y="4254"/>
                  </a:lnTo>
                  <a:lnTo>
                    <a:pt x="7856" y="4124"/>
                  </a:lnTo>
                  <a:lnTo>
                    <a:pt x="6816" y="3956"/>
                  </a:lnTo>
                  <a:lnTo>
                    <a:pt x="5795" y="3771"/>
                  </a:lnTo>
                  <a:lnTo>
                    <a:pt x="4773" y="3566"/>
                  </a:lnTo>
                  <a:lnTo>
                    <a:pt x="4235" y="3455"/>
                  </a:lnTo>
                  <a:lnTo>
                    <a:pt x="3603" y="3306"/>
                  </a:lnTo>
                  <a:lnTo>
                    <a:pt x="2916" y="3139"/>
                  </a:lnTo>
                  <a:lnTo>
                    <a:pt x="2563" y="3028"/>
                  </a:lnTo>
                  <a:lnTo>
                    <a:pt x="2210" y="2917"/>
                  </a:lnTo>
                  <a:lnTo>
                    <a:pt x="1858" y="2787"/>
                  </a:lnTo>
                  <a:lnTo>
                    <a:pt x="1523" y="2638"/>
                  </a:lnTo>
                  <a:lnTo>
                    <a:pt x="1208" y="2471"/>
                  </a:lnTo>
                  <a:lnTo>
                    <a:pt x="910" y="2304"/>
                  </a:lnTo>
                  <a:lnTo>
                    <a:pt x="632" y="2118"/>
                  </a:lnTo>
                  <a:lnTo>
                    <a:pt x="391" y="1895"/>
                  </a:lnTo>
                  <a:lnTo>
                    <a:pt x="186" y="1672"/>
                  </a:lnTo>
                  <a:lnTo>
                    <a:pt x="93" y="1561"/>
                  </a:lnTo>
                  <a:lnTo>
                    <a:pt x="1" y="1431"/>
                  </a:lnTo>
                  <a:lnTo>
                    <a:pt x="186" y="1951"/>
                  </a:lnTo>
                  <a:lnTo>
                    <a:pt x="391" y="2434"/>
                  </a:lnTo>
                  <a:lnTo>
                    <a:pt x="613" y="2917"/>
                  </a:lnTo>
                  <a:lnTo>
                    <a:pt x="855" y="3362"/>
                  </a:lnTo>
                  <a:lnTo>
                    <a:pt x="1115" y="3789"/>
                  </a:lnTo>
                  <a:lnTo>
                    <a:pt x="1412" y="4179"/>
                  </a:lnTo>
                  <a:lnTo>
                    <a:pt x="1709" y="4569"/>
                  </a:lnTo>
                  <a:lnTo>
                    <a:pt x="2043" y="4922"/>
                  </a:lnTo>
                  <a:lnTo>
                    <a:pt x="2378" y="5275"/>
                  </a:lnTo>
                  <a:lnTo>
                    <a:pt x="2749" y="5591"/>
                  </a:lnTo>
                  <a:lnTo>
                    <a:pt x="3120" y="5888"/>
                  </a:lnTo>
                  <a:lnTo>
                    <a:pt x="3510" y="6185"/>
                  </a:lnTo>
                  <a:lnTo>
                    <a:pt x="3919" y="6445"/>
                  </a:lnTo>
                  <a:lnTo>
                    <a:pt x="4327" y="6686"/>
                  </a:lnTo>
                  <a:lnTo>
                    <a:pt x="4755" y="6909"/>
                  </a:lnTo>
                  <a:lnTo>
                    <a:pt x="5200" y="7132"/>
                  </a:lnTo>
                  <a:lnTo>
                    <a:pt x="5646" y="7318"/>
                  </a:lnTo>
                  <a:lnTo>
                    <a:pt x="6110" y="7503"/>
                  </a:lnTo>
                  <a:lnTo>
                    <a:pt x="6593" y="7671"/>
                  </a:lnTo>
                  <a:lnTo>
                    <a:pt x="7057" y="7819"/>
                  </a:lnTo>
                  <a:lnTo>
                    <a:pt x="7540" y="7968"/>
                  </a:lnTo>
                  <a:lnTo>
                    <a:pt x="8042" y="8098"/>
                  </a:lnTo>
                  <a:lnTo>
                    <a:pt x="8543" y="8209"/>
                  </a:lnTo>
                  <a:lnTo>
                    <a:pt x="9044" y="8302"/>
                  </a:lnTo>
                  <a:lnTo>
                    <a:pt x="9546" y="8395"/>
                  </a:lnTo>
                  <a:lnTo>
                    <a:pt x="10047" y="8469"/>
                  </a:lnTo>
                  <a:lnTo>
                    <a:pt x="11069" y="8581"/>
                  </a:lnTo>
                  <a:lnTo>
                    <a:pt x="12090" y="8673"/>
                  </a:lnTo>
                  <a:lnTo>
                    <a:pt x="13111" y="8711"/>
                  </a:lnTo>
                  <a:lnTo>
                    <a:pt x="13650" y="8729"/>
                  </a:lnTo>
                  <a:lnTo>
                    <a:pt x="14170" y="8729"/>
                  </a:lnTo>
                  <a:lnTo>
                    <a:pt x="14708" y="8711"/>
                  </a:lnTo>
                  <a:lnTo>
                    <a:pt x="15247" y="8673"/>
                  </a:lnTo>
                  <a:lnTo>
                    <a:pt x="15785" y="8636"/>
                  </a:lnTo>
                  <a:lnTo>
                    <a:pt x="16305" y="8562"/>
                  </a:lnTo>
                  <a:lnTo>
                    <a:pt x="16825" y="8469"/>
                  </a:lnTo>
                  <a:lnTo>
                    <a:pt x="17345" y="8376"/>
                  </a:lnTo>
                  <a:lnTo>
                    <a:pt x="17865" y="8246"/>
                  </a:lnTo>
                  <a:lnTo>
                    <a:pt x="18367" y="8098"/>
                  </a:lnTo>
                  <a:lnTo>
                    <a:pt x="18868" y="7912"/>
                  </a:lnTo>
                  <a:lnTo>
                    <a:pt x="19351" y="7708"/>
                  </a:lnTo>
                  <a:lnTo>
                    <a:pt x="19834" y="7485"/>
                  </a:lnTo>
                  <a:lnTo>
                    <a:pt x="20298" y="7225"/>
                  </a:lnTo>
                  <a:lnTo>
                    <a:pt x="20762" y="6946"/>
                  </a:lnTo>
                  <a:lnTo>
                    <a:pt x="21208" y="6631"/>
                  </a:lnTo>
                  <a:lnTo>
                    <a:pt x="21598" y="6315"/>
                  </a:lnTo>
                  <a:lnTo>
                    <a:pt x="21969" y="5999"/>
                  </a:lnTo>
                  <a:lnTo>
                    <a:pt x="22341" y="5665"/>
                  </a:lnTo>
                  <a:lnTo>
                    <a:pt x="22694" y="5294"/>
                  </a:lnTo>
                  <a:lnTo>
                    <a:pt x="23028" y="4922"/>
                  </a:lnTo>
                  <a:lnTo>
                    <a:pt x="23344" y="4551"/>
                  </a:lnTo>
                  <a:lnTo>
                    <a:pt x="23641" y="4142"/>
                  </a:lnTo>
                  <a:lnTo>
                    <a:pt x="23919" y="3734"/>
                  </a:lnTo>
                  <a:lnTo>
                    <a:pt x="24161" y="3306"/>
                  </a:lnTo>
                  <a:lnTo>
                    <a:pt x="24384" y="2861"/>
                  </a:lnTo>
                  <a:lnTo>
                    <a:pt x="24569" y="2415"/>
                  </a:lnTo>
                  <a:lnTo>
                    <a:pt x="24718" y="1951"/>
                  </a:lnTo>
                  <a:lnTo>
                    <a:pt x="24829" y="1487"/>
                  </a:lnTo>
                  <a:lnTo>
                    <a:pt x="24922" y="1004"/>
                  </a:lnTo>
                  <a:lnTo>
                    <a:pt x="24959" y="502"/>
                  </a:lnTo>
                  <a:lnTo>
                    <a:pt x="24959" y="261"/>
                  </a:lnTo>
                  <a:lnTo>
                    <a:pt x="24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9"/>
            <p:cNvSpPr/>
            <p:nvPr/>
          </p:nvSpPr>
          <p:spPr>
            <a:xfrm>
              <a:off x="4858673" y="1248146"/>
              <a:ext cx="136085" cy="139798"/>
            </a:xfrm>
            <a:custGeom>
              <a:avLst/>
              <a:gdLst/>
              <a:ahLst/>
              <a:cxnLst/>
              <a:rect l="l" t="t" r="r" b="b"/>
              <a:pathLst>
                <a:path w="4068" h="4179" extrusionOk="0">
                  <a:moveTo>
                    <a:pt x="1412" y="1969"/>
                  </a:moveTo>
                  <a:lnTo>
                    <a:pt x="1449" y="1987"/>
                  </a:lnTo>
                  <a:lnTo>
                    <a:pt x="1486" y="2024"/>
                  </a:lnTo>
                  <a:lnTo>
                    <a:pt x="1505" y="2061"/>
                  </a:lnTo>
                  <a:lnTo>
                    <a:pt x="1505" y="2099"/>
                  </a:lnTo>
                  <a:lnTo>
                    <a:pt x="1505" y="2136"/>
                  </a:lnTo>
                  <a:lnTo>
                    <a:pt x="1486" y="2173"/>
                  </a:lnTo>
                  <a:lnTo>
                    <a:pt x="1356" y="2303"/>
                  </a:lnTo>
                  <a:lnTo>
                    <a:pt x="1245" y="2451"/>
                  </a:lnTo>
                  <a:lnTo>
                    <a:pt x="1189" y="2619"/>
                  </a:lnTo>
                  <a:lnTo>
                    <a:pt x="1133" y="2786"/>
                  </a:lnTo>
                  <a:lnTo>
                    <a:pt x="1115" y="2823"/>
                  </a:lnTo>
                  <a:lnTo>
                    <a:pt x="1096" y="2841"/>
                  </a:lnTo>
                  <a:lnTo>
                    <a:pt x="1078" y="2860"/>
                  </a:lnTo>
                  <a:lnTo>
                    <a:pt x="1041" y="2860"/>
                  </a:lnTo>
                  <a:lnTo>
                    <a:pt x="985" y="2823"/>
                  </a:lnTo>
                  <a:lnTo>
                    <a:pt x="966" y="2804"/>
                  </a:lnTo>
                  <a:lnTo>
                    <a:pt x="948" y="2767"/>
                  </a:lnTo>
                  <a:lnTo>
                    <a:pt x="948" y="2656"/>
                  </a:lnTo>
                  <a:lnTo>
                    <a:pt x="966" y="2544"/>
                  </a:lnTo>
                  <a:lnTo>
                    <a:pt x="985" y="2433"/>
                  </a:lnTo>
                  <a:lnTo>
                    <a:pt x="1041" y="2321"/>
                  </a:lnTo>
                  <a:lnTo>
                    <a:pt x="1096" y="2229"/>
                  </a:lnTo>
                  <a:lnTo>
                    <a:pt x="1152" y="2136"/>
                  </a:lnTo>
                  <a:lnTo>
                    <a:pt x="1245" y="2043"/>
                  </a:lnTo>
                  <a:lnTo>
                    <a:pt x="1338" y="1987"/>
                  </a:lnTo>
                  <a:lnTo>
                    <a:pt x="1375" y="1969"/>
                  </a:lnTo>
                  <a:close/>
                  <a:moveTo>
                    <a:pt x="3418" y="0"/>
                  </a:moveTo>
                  <a:lnTo>
                    <a:pt x="3288" y="19"/>
                  </a:lnTo>
                  <a:lnTo>
                    <a:pt x="3288" y="74"/>
                  </a:lnTo>
                  <a:lnTo>
                    <a:pt x="3250" y="149"/>
                  </a:lnTo>
                  <a:lnTo>
                    <a:pt x="3213" y="186"/>
                  </a:lnTo>
                  <a:lnTo>
                    <a:pt x="3083" y="186"/>
                  </a:lnTo>
                  <a:lnTo>
                    <a:pt x="3028" y="297"/>
                  </a:lnTo>
                  <a:lnTo>
                    <a:pt x="3028" y="409"/>
                  </a:lnTo>
                  <a:lnTo>
                    <a:pt x="3028" y="650"/>
                  </a:lnTo>
                  <a:lnTo>
                    <a:pt x="3028" y="687"/>
                  </a:lnTo>
                  <a:lnTo>
                    <a:pt x="3009" y="724"/>
                  </a:lnTo>
                  <a:lnTo>
                    <a:pt x="2953" y="762"/>
                  </a:lnTo>
                  <a:lnTo>
                    <a:pt x="2935" y="799"/>
                  </a:lnTo>
                  <a:lnTo>
                    <a:pt x="2898" y="817"/>
                  </a:lnTo>
                  <a:lnTo>
                    <a:pt x="2860" y="817"/>
                  </a:lnTo>
                  <a:lnTo>
                    <a:pt x="2823" y="799"/>
                  </a:lnTo>
                  <a:lnTo>
                    <a:pt x="2731" y="687"/>
                  </a:lnTo>
                  <a:lnTo>
                    <a:pt x="2619" y="594"/>
                  </a:lnTo>
                  <a:lnTo>
                    <a:pt x="2508" y="520"/>
                  </a:lnTo>
                  <a:lnTo>
                    <a:pt x="2378" y="446"/>
                  </a:lnTo>
                  <a:lnTo>
                    <a:pt x="2248" y="409"/>
                  </a:lnTo>
                  <a:lnTo>
                    <a:pt x="2118" y="390"/>
                  </a:lnTo>
                  <a:lnTo>
                    <a:pt x="1988" y="409"/>
                  </a:lnTo>
                  <a:lnTo>
                    <a:pt x="1858" y="446"/>
                  </a:lnTo>
                  <a:lnTo>
                    <a:pt x="1802" y="502"/>
                  </a:lnTo>
                  <a:lnTo>
                    <a:pt x="1728" y="520"/>
                  </a:lnTo>
                  <a:lnTo>
                    <a:pt x="1653" y="632"/>
                  </a:lnTo>
                  <a:lnTo>
                    <a:pt x="1579" y="762"/>
                  </a:lnTo>
                  <a:lnTo>
                    <a:pt x="1542" y="892"/>
                  </a:lnTo>
                  <a:lnTo>
                    <a:pt x="1542" y="1022"/>
                  </a:lnTo>
                  <a:lnTo>
                    <a:pt x="1579" y="1152"/>
                  </a:lnTo>
                  <a:lnTo>
                    <a:pt x="1635" y="1263"/>
                  </a:lnTo>
                  <a:lnTo>
                    <a:pt x="1765" y="1467"/>
                  </a:lnTo>
                  <a:lnTo>
                    <a:pt x="1783" y="1504"/>
                  </a:lnTo>
                  <a:lnTo>
                    <a:pt x="1783" y="1541"/>
                  </a:lnTo>
                  <a:lnTo>
                    <a:pt x="1765" y="1579"/>
                  </a:lnTo>
                  <a:lnTo>
                    <a:pt x="1728" y="1597"/>
                  </a:lnTo>
                  <a:lnTo>
                    <a:pt x="1709" y="1634"/>
                  </a:lnTo>
                  <a:lnTo>
                    <a:pt x="1653" y="1653"/>
                  </a:lnTo>
                  <a:lnTo>
                    <a:pt x="1431" y="1671"/>
                  </a:lnTo>
                  <a:lnTo>
                    <a:pt x="1319" y="1690"/>
                  </a:lnTo>
                  <a:lnTo>
                    <a:pt x="1208" y="1727"/>
                  </a:lnTo>
                  <a:lnTo>
                    <a:pt x="1115" y="1783"/>
                  </a:lnTo>
                  <a:lnTo>
                    <a:pt x="1022" y="1839"/>
                  </a:lnTo>
                  <a:lnTo>
                    <a:pt x="929" y="1913"/>
                  </a:lnTo>
                  <a:lnTo>
                    <a:pt x="855" y="2006"/>
                  </a:lnTo>
                  <a:lnTo>
                    <a:pt x="799" y="2117"/>
                  </a:lnTo>
                  <a:lnTo>
                    <a:pt x="762" y="2229"/>
                  </a:lnTo>
                  <a:lnTo>
                    <a:pt x="743" y="2340"/>
                  </a:lnTo>
                  <a:lnTo>
                    <a:pt x="743" y="2451"/>
                  </a:lnTo>
                  <a:lnTo>
                    <a:pt x="762" y="2563"/>
                  </a:lnTo>
                  <a:lnTo>
                    <a:pt x="781" y="2674"/>
                  </a:lnTo>
                  <a:lnTo>
                    <a:pt x="855" y="2897"/>
                  </a:lnTo>
                  <a:lnTo>
                    <a:pt x="873" y="2934"/>
                  </a:lnTo>
                  <a:lnTo>
                    <a:pt x="855" y="2971"/>
                  </a:lnTo>
                  <a:lnTo>
                    <a:pt x="836" y="3009"/>
                  </a:lnTo>
                  <a:lnTo>
                    <a:pt x="799" y="3027"/>
                  </a:lnTo>
                  <a:lnTo>
                    <a:pt x="762" y="3046"/>
                  </a:lnTo>
                  <a:lnTo>
                    <a:pt x="688" y="3046"/>
                  </a:lnTo>
                  <a:lnTo>
                    <a:pt x="651" y="3009"/>
                  </a:lnTo>
                  <a:lnTo>
                    <a:pt x="632" y="2990"/>
                  </a:lnTo>
                  <a:lnTo>
                    <a:pt x="465" y="3046"/>
                  </a:lnTo>
                  <a:lnTo>
                    <a:pt x="298" y="3120"/>
                  </a:lnTo>
                  <a:lnTo>
                    <a:pt x="223" y="3176"/>
                  </a:lnTo>
                  <a:lnTo>
                    <a:pt x="168" y="3231"/>
                  </a:lnTo>
                  <a:lnTo>
                    <a:pt x="112" y="3306"/>
                  </a:lnTo>
                  <a:lnTo>
                    <a:pt x="56" y="3380"/>
                  </a:lnTo>
                  <a:lnTo>
                    <a:pt x="19" y="3473"/>
                  </a:lnTo>
                  <a:lnTo>
                    <a:pt x="1" y="3584"/>
                  </a:lnTo>
                  <a:lnTo>
                    <a:pt x="1" y="3677"/>
                  </a:lnTo>
                  <a:lnTo>
                    <a:pt x="19" y="3789"/>
                  </a:lnTo>
                  <a:lnTo>
                    <a:pt x="56" y="3881"/>
                  </a:lnTo>
                  <a:lnTo>
                    <a:pt x="93" y="3974"/>
                  </a:lnTo>
                  <a:lnTo>
                    <a:pt x="149" y="4067"/>
                  </a:lnTo>
                  <a:lnTo>
                    <a:pt x="223" y="4141"/>
                  </a:lnTo>
                  <a:lnTo>
                    <a:pt x="261" y="4179"/>
                  </a:lnTo>
                  <a:lnTo>
                    <a:pt x="855" y="3900"/>
                  </a:lnTo>
                  <a:lnTo>
                    <a:pt x="1133" y="3733"/>
                  </a:lnTo>
                  <a:lnTo>
                    <a:pt x="1412" y="3566"/>
                  </a:lnTo>
                  <a:lnTo>
                    <a:pt x="1672" y="3399"/>
                  </a:lnTo>
                  <a:lnTo>
                    <a:pt x="1932" y="3213"/>
                  </a:lnTo>
                  <a:lnTo>
                    <a:pt x="2192" y="3027"/>
                  </a:lnTo>
                  <a:lnTo>
                    <a:pt x="2433" y="2823"/>
                  </a:lnTo>
                  <a:lnTo>
                    <a:pt x="2656" y="2600"/>
                  </a:lnTo>
                  <a:lnTo>
                    <a:pt x="2879" y="2377"/>
                  </a:lnTo>
                  <a:lnTo>
                    <a:pt x="3083" y="2136"/>
                  </a:lnTo>
                  <a:lnTo>
                    <a:pt x="3288" y="1894"/>
                  </a:lnTo>
                  <a:lnTo>
                    <a:pt x="3473" y="1634"/>
                  </a:lnTo>
                  <a:lnTo>
                    <a:pt x="3640" y="1356"/>
                  </a:lnTo>
                  <a:lnTo>
                    <a:pt x="3808" y="1077"/>
                  </a:lnTo>
                  <a:lnTo>
                    <a:pt x="3938" y="780"/>
                  </a:lnTo>
                  <a:lnTo>
                    <a:pt x="3993" y="724"/>
                  </a:lnTo>
                  <a:lnTo>
                    <a:pt x="4068" y="687"/>
                  </a:lnTo>
                  <a:lnTo>
                    <a:pt x="4049" y="576"/>
                  </a:lnTo>
                  <a:lnTo>
                    <a:pt x="4030" y="446"/>
                  </a:lnTo>
                  <a:lnTo>
                    <a:pt x="3993" y="353"/>
                  </a:lnTo>
                  <a:lnTo>
                    <a:pt x="3938" y="242"/>
                  </a:lnTo>
                  <a:lnTo>
                    <a:pt x="3863" y="149"/>
                  </a:lnTo>
                  <a:lnTo>
                    <a:pt x="3789" y="74"/>
                  </a:lnTo>
                  <a:lnTo>
                    <a:pt x="3678" y="37"/>
                  </a:lnTo>
                  <a:lnTo>
                    <a:pt x="35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9"/>
            <p:cNvSpPr/>
            <p:nvPr/>
          </p:nvSpPr>
          <p:spPr>
            <a:xfrm>
              <a:off x="4779154" y="1195959"/>
              <a:ext cx="179573" cy="94436"/>
            </a:xfrm>
            <a:custGeom>
              <a:avLst/>
              <a:gdLst/>
              <a:ahLst/>
              <a:cxnLst/>
              <a:rect l="l" t="t" r="r" b="b"/>
              <a:pathLst>
                <a:path w="5368" h="2823" extrusionOk="0">
                  <a:moveTo>
                    <a:pt x="2489" y="0"/>
                  </a:moveTo>
                  <a:lnTo>
                    <a:pt x="2322" y="19"/>
                  </a:lnTo>
                  <a:lnTo>
                    <a:pt x="2136" y="56"/>
                  </a:lnTo>
                  <a:lnTo>
                    <a:pt x="1951" y="130"/>
                  </a:lnTo>
                  <a:lnTo>
                    <a:pt x="1765" y="242"/>
                  </a:lnTo>
                  <a:lnTo>
                    <a:pt x="1616" y="353"/>
                  </a:lnTo>
                  <a:lnTo>
                    <a:pt x="1468" y="502"/>
                  </a:lnTo>
                  <a:lnTo>
                    <a:pt x="1356" y="650"/>
                  </a:lnTo>
                  <a:lnTo>
                    <a:pt x="1282" y="836"/>
                  </a:lnTo>
                  <a:lnTo>
                    <a:pt x="1245" y="1022"/>
                  </a:lnTo>
                  <a:lnTo>
                    <a:pt x="1226" y="1133"/>
                  </a:lnTo>
                  <a:lnTo>
                    <a:pt x="1226" y="1226"/>
                  </a:lnTo>
                  <a:lnTo>
                    <a:pt x="1263" y="1263"/>
                  </a:lnTo>
                  <a:lnTo>
                    <a:pt x="1282" y="1282"/>
                  </a:lnTo>
                  <a:lnTo>
                    <a:pt x="1282" y="1319"/>
                  </a:lnTo>
                  <a:lnTo>
                    <a:pt x="1263" y="1374"/>
                  </a:lnTo>
                  <a:lnTo>
                    <a:pt x="1226" y="1412"/>
                  </a:lnTo>
                  <a:lnTo>
                    <a:pt x="1189" y="1430"/>
                  </a:lnTo>
                  <a:lnTo>
                    <a:pt x="1115" y="1430"/>
                  </a:lnTo>
                  <a:lnTo>
                    <a:pt x="1096" y="1393"/>
                  </a:lnTo>
                  <a:lnTo>
                    <a:pt x="911" y="1300"/>
                  </a:lnTo>
                  <a:lnTo>
                    <a:pt x="818" y="1263"/>
                  </a:lnTo>
                  <a:lnTo>
                    <a:pt x="706" y="1244"/>
                  </a:lnTo>
                  <a:lnTo>
                    <a:pt x="613" y="1244"/>
                  </a:lnTo>
                  <a:lnTo>
                    <a:pt x="521" y="1263"/>
                  </a:lnTo>
                  <a:lnTo>
                    <a:pt x="428" y="1282"/>
                  </a:lnTo>
                  <a:lnTo>
                    <a:pt x="335" y="1337"/>
                  </a:lnTo>
                  <a:lnTo>
                    <a:pt x="223" y="1393"/>
                  </a:lnTo>
                  <a:lnTo>
                    <a:pt x="149" y="1486"/>
                  </a:lnTo>
                  <a:lnTo>
                    <a:pt x="93" y="1579"/>
                  </a:lnTo>
                  <a:lnTo>
                    <a:pt x="56" y="1690"/>
                  </a:lnTo>
                  <a:lnTo>
                    <a:pt x="19" y="1783"/>
                  </a:lnTo>
                  <a:lnTo>
                    <a:pt x="1" y="1894"/>
                  </a:lnTo>
                  <a:lnTo>
                    <a:pt x="19" y="2024"/>
                  </a:lnTo>
                  <a:lnTo>
                    <a:pt x="19" y="2136"/>
                  </a:lnTo>
                  <a:lnTo>
                    <a:pt x="19" y="2173"/>
                  </a:lnTo>
                  <a:lnTo>
                    <a:pt x="1" y="2210"/>
                  </a:lnTo>
                  <a:lnTo>
                    <a:pt x="186" y="2303"/>
                  </a:lnTo>
                  <a:lnTo>
                    <a:pt x="261" y="2377"/>
                  </a:lnTo>
                  <a:lnTo>
                    <a:pt x="335" y="2452"/>
                  </a:lnTo>
                  <a:lnTo>
                    <a:pt x="409" y="2377"/>
                  </a:lnTo>
                  <a:lnTo>
                    <a:pt x="483" y="2340"/>
                  </a:lnTo>
                  <a:lnTo>
                    <a:pt x="576" y="2303"/>
                  </a:lnTo>
                  <a:lnTo>
                    <a:pt x="781" y="2303"/>
                  </a:lnTo>
                  <a:lnTo>
                    <a:pt x="892" y="2322"/>
                  </a:lnTo>
                  <a:lnTo>
                    <a:pt x="1003" y="2377"/>
                  </a:lnTo>
                  <a:lnTo>
                    <a:pt x="1096" y="2433"/>
                  </a:lnTo>
                  <a:lnTo>
                    <a:pt x="1189" y="2507"/>
                  </a:lnTo>
                  <a:lnTo>
                    <a:pt x="1282" y="2582"/>
                  </a:lnTo>
                  <a:lnTo>
                    <a:pt x="1431" y="2767"/>
                  </a:lnTo>
                  <a:lnTo>
                    <a:pt x="1431" y="2786"/>
                  </a:lnTo>
                  <a:lnTo>
                    <a:pt x="1728" y="2823"/>
                  </a:lnTo>
                  <a:lnTo>
                    <a:pt x="1691" y="2563"/>
                  </a:lnTo>
                  <a:lnTo>
                    <a:pt x="1709" y="2284"/>
                  </a:lnTo>
                  <a:lnTo>
                    <a:pt x="1765" y="2024"/>
                  </a:lnTo>
                  <a:lnTo>
                    <a:pt x="1858" y="1764"/>
                  </a:lnTo>
                  <a:lnTo>
                    <a:pt x="1913" y="1653"/>
                  </a:lnTo>
                  <a:lnTo>
                    <a:pt x="1988" y="1542"/>
                  </a:lnTo>
                  <a:lnTo>
                    <a:pt x="2062" y="1449"/>
                  </a:lnTo>
                  <a:lnTo>
                    <a:pt x="2155" y="1337"/>
                  </a:lnTo>
                  <a:lnTo>
                    <a:pt x="2266" y="1263"/>
                  </a:lnTo>
                  <a:lnTo>
                    <a:pt x="2378" y="1189"/>
                  </a:lnTo>
                  <a:lnTo>
                    <a:pt x="2489" y="1114"/>
                  </a:lnTo>
                  <a:lnTo>
                    <a:pt x="2619" y="1059"/>
                  </a:lnTo>
                  <a:lnTo>
                    <a:pt x="2730" y="1040"/>
                  </a:lnTo>
                  <a:lnTo>
                    <a:pt x="2860" y="1022"/>
                  </a:lnTo>
                  <a:lnTo>
                    <a:pt x="3083" y="1003"/>
                  </a:lnTo>
                  <a:lnTo>
                    <a:pt x="3325" y="1040"/>
                  </a:lnTo>
                  <a:lnTo>
                    <a:pt x="3529" y="1114"/>
                  </a:lnTo>
                  <a:lnTo>
                    <a:pt x="3733" y="1226"/>
                  </a:lnTo>
                  <a:lnTo>
                    <a:pt x="3919" y="1356"/>
                  </a:lnTo>
                  <a:lnTo>
                    <a:pt x="3993" y="1449"/>
                  </a:lnTo>
                  <a:lnTo>
                    <a:pt x="4068" y="1542"/>
                  </a:lnTo>
                  <a:lnTo>
                    <a:pt x="4123" y="1634"/>
                  </a:lnTo>
                  <a:lnTo>
                    <a:pt x="4179" y="1746"/>
                  </a:lnTo>
                  <a:lnTo>
                    <a:pt x="4290" y="1709"/>
                  </a:lnTo>
                  <a:lnTo>
                    <a:pt x="4402" y="1690"/>
                  </a:lnTo>
                  <a:lnTo>
                    <a:pt x="4532" y="1709"/>
                  </a:lnTo>
                  <a:lnTo>
                    <a:pt x="4643" y="1709"/>
                  </a:lnTo>
                  <a:lnTo>
                    <a:pt x="4755" y="1746"/>
                  </a:lnTo>
                  <a:lnTo>
                    <a:pt x="4866" y="1783"/>
                  </a:lnTo>
                  <a:lnTo>
                    <a:pt x="4978" y="1839"/>
                  </a:lnTo>
                  <a:lnTo>
                    <a:pt x="5070" y="1913"/>
                  </a:lnTo>
                  <a:lnTo>
                    <a:pt x="5108" y="1783"/>
                  </a:lnTo>
                  <a:lnTo>
                    <a:pt x="5163" y="1653"/>
                  </a:lnTo>
                  <a:lnTo>
                    <a:pt x="5256" y="1523"/>
                  </a:lnTo>
                  <a:lnTo>
                    <a:pt x="5367" y="1430"/>
                  </a:lnTo>
                  <a:lnTo>
                    <a:pt x="5330" y="1263"/>
                  </a:lnTo>
                  <a:lnTo>
                    <a:pt x="5275" y="1114"/>
                  </a:lnTo>
                  <a:lnTo>
                    <a:pt x="5219" y="1059"/>
                  </a:lnTo>
                  <a:lnTo>
                    <a:pt x="5163" y="1003"/>
                  </a:lnTo>
                  <a:lnTo>
                    <a:pt x="5108" y="947"/>
                  </a:lnTo>
                  <a:lnTo>
                    <a:pt x="5033" y="910"/>
                  </a:lnTo>
                  <a:lnTo>
                    <a:pt x="4940" y="873"/>
                  </a:lnTo>
                  <a:lnTo>
                    <a:pt x="4755" y="873"/>
                  </a:lnTo>
                  <a:lnTo>
                    <a:pt x="4662" y="892"/>
                  </a:lnTo>
                  <a:lnTo>
                    <a:pt x="4495" y="947"/>
                  </a:lnTo>
                  <a:lnTo>
                    <a:pt x="4346" y="1040"/>
                  </a:lnTo>
                  <a:lnTo>
                    <a:pt x="4309" y="1077"/>
                  </a:lnTo>
                  <a:lnTo>
                    <a:pt x="4290" y="1096"/>
                  </a:lnTo>
                  <a:lnTo>
                    <a:pt x="4253" y="1114"/>
                  </a:lnTo>
                  <a:lnTo>
                    <a:pt x="4216" y="1096"/>
                  </a:lnTo>
                  <a:lnTo>
                    <a:pt x="4179" y="1096"/>
                  </a:lnTo>
                  <a:lnTo>
                    <a:pt x="4142" y="1077"/>
                  </a:lnTo>
                  <a:lnTo>
                    <a:pt x="4123" y="1040"/>
                  </a:lnTo>
                  <a:lnTo>
                    <a:pt x="4123" y="984"/>
                  </a:lnTo>
                  <a:lnTo>
                    <a:pt x="4105" y="873"/>
                  </a:lnTo>
                  <a:lnTo>
                    <a:pt x="4068" y="743"/>
                  </a:lnTo>
                  <a:lnTo>
                    <a:pt x="4049" y="687"/>
                  </a:lnTo>
                  <a:lnTo>
                    <a:pt x="4012" y="650"/>
                  </a:lnTo>
                  <a:lnTo>
                    <a:pt x="3956" y="613"/>
                  </a:lnTo>
                  <a:lnTo>
                    <a:pt x="3900" y="576"/>
                  </a:lnTo>
                  <a:lnTo>
                    <a:pt x="3826" y="557"/>
                  </a:lnTo>
                  <a:lnTo>
                    <a:pt x="3770" y="557"/>
                  </a:lnTo>
                  <a:lnTo>
                    <a:pt x="3696" y="576"/>
                  </a:lnTo>
                  <a:lnTo>
                    <a:pt x="3640" y="594"/>
                  </a:lnTo>
                  <a:lnTo>
                    <a:pt x="3529" y="669"/>
                  </a:lnTo>
                  <a:lnTo>
                    <a:pt x="3455" y="762"/>
                  </a:lnTo>
                  <a:lnTo>
                    <a:pt x="3418" y="799"/>
                  </a:lnTo>
                  <a:lnTo>
                    <a:pt x="3399" y="817"/>
                  </a:lnTo>
                  <a:lnTo>
                    <a:pt x="3362" y="836"/>
                  </a:lnTo>
                  <a:lnTo>
                    <a:pt x="3325" y="836"/>
                  </a:lnTo>
                  <a:lnTo>
                    <a:pt x="3288" y="817"/>
                  </a:lnTo>
                  <a:lnTo>
                    <a:pt x="3250" y="799"/>
                  </a:lnTo>
                  <a:lnTo>
                    <a:pt x="3232" y="762"/>
                  </a:lnTo>
                  <a:lnTo>
                    <a:pt x="3213" y="724"/>
                  </a:lnTo>
                  <a:lnTo>
                    <a:pt x="3195" y="594"/>
                  </a:lnTo>
                  <a:lnTo>
                    <a:pt x="3158" y="502"/>
                  </a:lnTo>
                  <a:lnTo>
                    <a:pt x="3120" y="409"/>
                  </a:lnTo>
                  <a:lnTo>
                    <a:pt x="3083" y="316"/>
                  </a:lnTo>
                  <a:lnTo>
                    <a:pt x="3028" y="242"/>
                  </a:lnTo>
                  <a:lnTo>
                    <a:pt x="2972" y="186"/>
                  </a:lnTo>
                  <a:lnTo>
                    <a:pt x="2898" y="130"/>
                  </a:lnTo>
                  <a:lnTo>
                    <a:pt x="2823" y="93"/>
                  </a:lnTo>
                  <a:lnTo>
                    <a:pt x="2675" y="37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0E8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9"/>
            <p:cNvSpPr/>
            <p:nvPr/>
          </p:nvSpPr>
          <p:spPr>
            <a:xfrm>
              <a:off x="4890353" y="1313983"/>
              <a:ext cx="18666" cy="29840"/>
            </a:xfrm>
            <a:custGeom>
              <a:avLst/>
              <a:gdLst/>
              <a:ahLst/>
              <a:cxnLst/>
              <a:rect l="l" t="t" r="r" b="b"/>
              <a:pathLst>
                <a:path w="558" h="892" extrusionOk="0">
                  <a:moveTo>
                    <a:pt x="428" y="1"/>
                  </a:moveTo>
                  <a:lnTo>
                    <a:pt x="391" y="19"/>
                  </a:lnTo>
                  <a:lnTo>
                    <a:pt x="298" y="75"/>
                  </a:lnTo>
                  <a:lnTo>
                    <a:pt x="205" y="168"/>
                  </a:lnTo>
                  <a:lnTo>
                    <a:pt x="149" y="261"/>
                  </a:lnTo>
                  <a:lnTo>
                    <a:pt x="94" y="353"/>
                  </a:lnTo>
                  <a:lnTo>
                    <a:pt x="38" y="465"/>
                  </a:lnTo>
                  <a:lnTo>
                    <a:pt x="19" y="576"/>
                  </a:lnTo>
                  <a:lnTo>
                    <a:pt x="1" y="688"/>
                  </a:lnTo>
                  <a:lnTo>
                    <a:pt x="1" y="799"/>
                  </a:lnTo>
                  <a:lnTo>
                    <a:pt x="19" y="836"/>
                  </a:lnTo>
                  <a:lnTo>
                    <a:pt x="38" y="855"/>
                  </a:lnTo>
                  <a:lnTo>
                    <a:pt x="94" y="892"/>
                  </a:lnTo>
                  <a:lnTo>
                    <a:pt x="131" y="892"/>
                  </a:lnTo>
                  <a:lnTo>
                    <a:pt x="149" y="873"/>
                  </a:lnTo>
                  <a:lnTo>
                    <a:pt x="168" y="855"/>
                  </a:lnTo>
                  <a:lnTo>
                    <a:pt x="186" y="818"/>
                  </a:lnTo>
                  <a:lnTo>
                    <a:pt x="242" y="651"/>
                  </a:lnTo>
                  <a:lnTo>
                    <a:pt x="298" y="483"/>
                  </a:lnTo>
                  <a:lnTo>
                    <a:pt x="409" y="335"/>
                  </a:lnTo>
                  <a:lnTo>
                    <a:pt x="539" y="205"/>
                  </a:lnTo>
                  <a:lnTo>
                    <a:pt x="558" y="168"/>
                  </a:lnTo>
                  <a:lnTo>
                    <a:pt x="558" y="131"/>
                  </a:lnTo>
                  <a:lnTo>
                    <a:pt x="558" y="93"/>
                  </a:lnTo>
                  <a:lnTo>
                    <a:pt x="539" y="56"/>
                  </a:lnTo>
                  <a:lnTo>
                    <a:pt x="502" y="1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9"/>
            <p:cNvSpPr/>
            <p:nvPr/>
          </p:nvSpPr>
          <p:spPr>
            <a:xfrm>
              <a:off x="4841912" y="1239449"/>
              <a:ext cx="68343" cy="74566"/>
            </a:xfrm>
            <a:custGeom>
              <a:avLst/>
              <a:gdLst/>
              <a:ahLst/>
              <a:cxnLst/>
              <a:rect l="l" t="t" r="r" b="b"/>
              <a:pathLst>
                <a:path w="2043" h="2229" extrusionOk="0">
                  <a:moveTo>
                    <a:pt x="1467" y="409"/>
                  </a:moveTo>
                  <a:lnTo>
                    <a:pt x="1486" y="427"/>
                  </a:lnTo>
                  <a:lnTo>
                    <a:pt x="1504" y="464"/>
                  </a:lnTo>
                  <a:lnTo>
                    <a:pt x="1523" y="502"/>
                  </a:lnTo>
                  <a:lnTo>
                    <a:pt x="1523" y="539"/>
                  </a:lnTo>
                  <a:lnTo>
                    <a:pt x="1504" y="576"/>
                  </a:lnTo>
                  <a:lnTo>
                    <a:pt x="1486" y="613"/>
                  </a:lnTo>
                  <a:lnTo>
                    <a:pt x="1449" y="632"/>
                  </a:lnTo>
                  <a:lnTo>
                    <a:pt x="1263" y="669"/>
                  </a:lnTo>
                  <a:lnTo>
                    <a:pt x="1337" y="780"/>
                  </a:lnTo>
                  <a:lnTo>
                    <a:pt x="1374" y="892"/>
                  </a:lnTo>
                  <a:lnTo>
                    <a:pt x="1374" y="929"/>
                  </a:lnTo>
                  <a:lnTo>
                    <a:pt x="1374" y="966"/>
                  </a:lnTo>
                  <a:lnTo>
                    <a:pt x="1337" y="1003"/>
                  </a:lnTo>
                  <a:lnTo>
                    <a:pt x="1300" y="1022"/>
                  </a:lnTo>
                  <a:lnTo>
                    <a:pt x="1263" y="1022"/>
                  </a:lnTo>
                  <a:lnTo>
                    <a:pt x="1226" y="1003"/>
                  </a:lnTo>
                  <a:lnTo>
                    <a:pt x="1189" y="984"/>
                  </a:lnTo>
                  <a:lnTo>
                    <a:pt x="1170" y="947"/>
                  </a:lnTo>
                  <a:lnTo>
                    <a:pt x="1133" y="854"/>
                  </a:lnTo>
                  <a:lnTo>
                    <a:pt x="1077" y="780"/>
                  </a:lnTo>
                  <a:lnTo>
                    <a:pt x="1003" y="836"/>
                  </a:lnTo>
                  <a:lnTo>
                    <a:pt x="947" y="910"/>
                  </a:lnTo>
                  <a:lnTo>
                    <a:pt x="892" y="984"/>
                  </a:lnTo>
                  <a:lnTo>
                    <a:pt x="854" y="1059"/>
                  </a:lnTo>
                  <a:lnTo>
                    <a:pt x="836" y="1096"/>
                  </a:lnTo>
                  <a:lnTo>
                    <a:pt x="817" y="1114"/>
                  </a:lnTo>
                  <a:lnTo>
                    <a:pt x="762" y="1114"/>
                  </a:lnTo>
                  <a:lnTo>
                    <a:pt x="724" y="1077"/>
                  </a:lnTo>
                  <a:lnTo>
                    <a:pt x="724" y="1059"/>
                  </a:lnTo>
                  <a:lnTo>
                    <a:pt x="724" y="1022"/>
                  </a:lnTo>
                  <a:lnTo>
                    <a:pt x="743" y="929"/>
                  </a:lnTo>
                  <a:lnTo>
                    <a:pt x="799" y="817"/>
                  </a:lnTo>
                  <a:lnTo>
                    <a:pt x="854" y="724"/>
                  </a:lnTo>
                  <a:lnTo>
                    <a:pt x="929" y="632"/>
                  </a:lnTo>
                  <a:lnTo>
                    <a:pt x="873" y="594"/>
                  </a:lnTo>
                  <a:lnTo>
                    <a:pt x="780" y="576"/>
                  </a:lnTo>
                  <a:lnTo>
                    <a:pt x="743" y="557"/>
                  </a:lnTo>
                  <a:lnTo>
                    <a:pt x="724" y="539"/>
                  </a:lnTo>
                  <a:lnTo>
                    <a:pt x="724" y="483"/>
                  </a:lnTo>
                  <a:lnTo>
                    <a:pt x="762" y="446"/>
                  </a:lnTo>
                  <a:lnTo>
                    <a:pt x="799" y="427"/>
                  </a:lnTo>
                  <a:lnTo>
                    <a:pt x="817" y="427"/>
                  </a:lnTo>
                  <a:lnTo>
                    <a:pt x="966" y="464"/>
                  </a:lnTo>
                  <a:lnTo>
                    <a:pt x="1077" y="520"/>
                  </a:lnTo>
                  <a:lnTo>
                    <a:pt x="1244" y="446"/>
                  </a:lnTo>
                  <a:lnTo>
                    <a:pt x="1319" y="427"/>
                  </a:lnTo>
                  <a:lnTo>
                    <a:pt x="1412" y="409"/>
                  </a:lnTo>
                  <a:close/>
                  <a:moveTo>
                    <a:pt x="1114" y="0"/>
                  </a:moveTo>
                  <a:lnTo>
                    <a:pt x="929" y="19"/>
                  </a:lnTo>
                  <a:lnTo>
                    <a:pt x="743" y="74"/>
                  </a:lnTo>
                  <a:lnTo>
                    <a:pt x="632" y="130"/>
                  </a:lnTo>
                  <a:lnTo>
                    <a:pt x="539" y="204"/>
                  </a:lnTo>
                  <a:lnTo>
                    <a:pt x="390" y="353"/>
                  </a:lnTo>
                  <a:lnTo>
                    <a:pt x="260" y="520"/>
                  </a:lnTo>
                  <a:lnTo>
                    <a:pt x="149" y="706"/>
                  </a:lnTo>
                  <a:lnTo>
                    <a:pt x="75" y="910"/>
                  </a:lnTo>
                  <a:lnTo>
                    <a:pt x="37" y="1133"/>
                  </a:lnTo>
                  <a:lnTo>
                    <a:pt x="0" y="1337"/>
                  </a:lnTo>
                  <a:lnTo>
                    <a:pt x="0" y="1560"/>
                  </a:lnTo>
                  <a:lnTo>
                    <a:pt x="149" y="1616"/>
                  </a:lnTo>
                  <a:lnTo>
                    <a:pt x="297" y="1671"/>
                  </a:lnTo>
                  <a:lnTo>
                    <a:pt x="594" y="1820"/>
                  </a:lnTo>
                  <a:lnTo>
                    <a:pt x="854" y="2006"/>
                  </a:lnTo>
                  <a:lnTo>
                    <a:pt x="1096" y="2229"/>
                  </a:lnTo>
                  <a:lnTo>
                    <a:pt x="1152" y="2117"/>
                  </a:lnTo>
                  <a:lnTo>
                    <a:pt x="1244" y="2024"/>
                  </a:lnTo>
                  <a:lnTo>
                    <a:pt x="1337" y="1931"/>
                  </a:lnTo>
                  <a:lnTo>
                    <a:pt x="1430" y="1857"/>
                  </a:lnTo>
                  <a:lnTo>
                    <a:pt x="1542" y="1801"/>
                  </a:lnTo>
                  <a:lnTo>
                    <a:pt x="1653" y="1746"/>
                  </a:lnTo>
                  <a:lnTo>
                    <a:pt x="1764" y="1727"/>
                  </a:lnTo>
                  <a:lnTo>
                    <a:pt x="1894" y="1709"/>
                  </a:lnTo>
                  <a:lnTo>
                    <a:pt x="1820" y="1579"/>
                  </a:lnTo>
                  <a:lnTo>
                    <a:pt x="1783" y="1430"/>
                  </a:lnTo>
                  <a:lnTo>
                    <a:pt x="1764" y="1282"/>
                  </a:lnTo>
                  <a:lnTo>
                    <a:pt x="1783" y="1114"/>
                  </a:lnTo>
                  <a:lnTo>
                    <a:pt x="1820" y="966"/>
                  </a:lnTo>
                  <a:lnTo>
                    <a:pt x="1876" y="817"/>
                  </a:lnTo>
                  <a:lnTo>
                    <a:pt x="1950" y="687"/>
                  </a:lnTo>
                  <a:lnTo>
                    <a:pt x="2043" y="594"/>
                  </a:lnTo>
                  <a:lnTo>
                    <a:pt x="2006" y="502"/>
                  </a:lnTo>
                  <a:lnTo>
                    <a:pt x="1950" y="409"/>
                  </a:lnTo>
                  <a:lnTo>
                    <a:pt x="1820" y="260"/>
                  </a:lnTo>
                  <a:lnTo>
                    <a:pt x="1672" y="149"/>
                  </a:lnTo>
                  <a:lnTo>
                    <a:pt x="1504" y="56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rgbClr val="5A8D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9"/>
            <p:cNvSpPr/>
            <p:nvPr/>
          </p:nvSpPr>
          <p:spPr>
            <a:xfrm>
              <a:off x="4864259" y="1416485"/>
              <a:ext cx="35460" cy="20540"/>
            </a:xfrm>
            <a:custGeom>
              <a:avLst/>
              <a:gdLst/>
              <a:ahLst/>
              <a:cxnLst/>
              <a:rect l="l" t="t" r="r" b="b"/>
              <a:pathLst>
                <a:path w="1060" h="614" extrusionOk="0">
                  <a:moveTo>
                    <a:pt x="929" y="1"/>
                  </a:moveTo>
                  <a:lnTo>
                    <a:pt x="892" y="19"/>
                  </a:lnTo>
                  <a:lnTo>
                    <a:pt x="706" y="149"/>
                  </a:lnTo>
                  <a:lnTo>
                    <a:pt x="502" y="279"/>
                  </a:lnTo>
                  <a:lnTo>
                    <a:pt x="279" y="372"/>
                  </a:lnTo>
                  <a:lnTo>
                    <a:pt x="38" y="465"/>
                  </a:lnTo>
                  <a:lnTo>
                    <a:pt x="1" y="502"/>
                  </a:lnTo>
                  <a:lnTo>
                    <a:pt x="1" y="539"/>
                  </a:lnTo>
                  <a:lnTo>
                    <a:pt x="19" y="595"/>
                  </a:lnTo>
                  <a:lnTo>
                    <a:pt x="38" y="614"/>
                  </a:lnTo>
                  <a:lnTo>
                    <a:pt x="75" y="614"/>
                  </a:lnTo>
                  <a:lnTo>
                    <a:pt x="186" y="595"/>
                  </a:lnTo>
                  <a:lnTo>
                    <a:pt x="316" y="576"/>
                  </a:lnTo>
                  <a:lnTo>
                    <a:pt x="446" y="539"/>
                  </a:lnTo>
                  <a:lnTo>
                    <a:pt x="576" y="484"/>
                  </a:lnTo>
                  <a:lnTo>
                    <a:pt x="706" y="428"/>
                  </a:lnTo>
                  <a:lnTo>
                    <a:pt x="836" y="354"/>
                  </a:lnTo>
                  <a:lnTo>
                    <a:pt x="929" y="279"/>
                  </a:lnTo>
                  <a:lnTo>
                    <a:pt x="1022" y="186"/>
                  </a:lnTo>
                  <a:lnTo>
                    <a:pt x="1059" y="149"/>
                  </a:lnTo>
                  <a:lnTo>
                    <a:pt x="1059" y="112"/>
                  </a:lnTo>
                  <a:lnTo>
                    <a:pt x="1059" y="75"/>
                  </a:lnTo>
                  <a:lnTo>
                    <a:pt x="1041" y="38"/>
                  </a:lnTo>
                  <a:lnTo>
                    <a:pt x="1004" y="19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9"/>
            <p:cNvSpPr/>
            <p:nvPr/>
          </p:nvSpPr>
          <p:spPr>
            <a:xfrm>
              <a:off x="4866133" y="1253098"/>
              <a:ext cx="26762" cy="23651"/>
            </a:xfrm>
            <a:custGeom>
              <a:avLst/>
              <a:gdLst/>
              <a:ahLst/>
              <a:cxnLst/>
              <a:rect l="l" t="t" r="r" b="b"/>
              <a:pathLst>
                <a:path w="800" h="707" extrusionOk="0">
                  <a:moveTo>
                    <a:pt x="688" y="1"/>
                  </a:moveTo>
                  <a:lnTo>
                    <a:pt x="595" y="19"/>
                  </a:lnTo>
                  <a:lnTo>
                    <a:pt x="520" y="38"/>
                  </a:lnTo>
                  <a:lnTo>
                    <a:pt x="353" y="112"/>
                  </a:lnTo>
                  <a:lnTo>
                    <a:pt x="242" y="56"/>
                  </a:lnTo>
                  <a:lnTo>
                    <a:pt x="93" y="19"/>
                  </a:lnTo>
                  <a:lnTo>
                    <a:pt x="75" y="19"/>
                  </a:lnTo>
                  <a:lnTo>
                    <a:pt x="38" y="38"/>
                  </a:lnTo>
                  <a:lnTo>
                    <a:pt x="0" y="75"/>
                  </a:lnTo>
                  <a:lnTo>
                    <a:pt x="0" y="131"/>
                  </a:lnTo>
                  <a:lnTo>
                    <a:pt x="19" y="149"/>
                  </a:lnTo>
                  <a:lnTo>
                    <a:pt x="56" y="168"/>
                  </a:lnTo>
                  <a:lnTo>
                    <a:pt x="149" y="186"/>
                  </a:lnTo>
                  <a:lnTo>
                    <a:pt x="205" y="224"/>
                  </a:lnTo>
                  <a:lnTo>
                    <a:pt x="130" y="316"/>
                  </a:lnTo>
                  <a:lnTo>
                    <a:pt x="75" y="409"/>
                  </a:lnTo>
                  <a:lnTo>
                    <a:pt x="19" y="521"/>
                  </a:lnTo>
                  <a:lnTo>
                    <a:pt x="0" y="614"/>
                  </a:lnTo>
                  <a:lnTo>
                    <a:pt x="0" y="651"/>
                  </a:lnTo>
                  <a:lnTo>
                    <a:pt x="0" y="669"/>
                  </a:lnTo>
                  <a:lnTo>
                    <a:pt x="38" y="706"/>
                  </a:lnTo>
                  <a:lnTo>
                    <a:pt x="93" y="706"/>
                  </a:lnTo>
                  <a:lnTo>
                    <a:pt x="112" y="688"/>
                  </a:lnTo>
                  <a:lnTo>
                    <a:pt x="130" y="651"/>
                  </a:lnTo>
                  <a:lnTo>
                    <a:pt x="168" y="576"/>
                  </a:lnTo>
                  <a:lnTo>
                    <a:pt x="223" y="502"/>
                  </a:lnTo>
                  <a:lnTo>
                    <a:pt x="279" y="428"/>
                  </a:lnTo>
                  <a:lnTo>
                    <a:pt x="353" y="372"/>
                  </a:lnTo>
                  <a:lnTo>
                    <a:pt x="409" y="446"/>
                  </a:lnTo>
                  <a:lnTo>
                    <a:pt x="446" y="539"/>
                  </a:lnTo>
                  <a:lnTo>
                    <a:pt x="465" y="576"/>
                  </a:lnTo>
                  <a:lnTo>
                    <a:pt x="502" y="595"/>
                  </a:lnTo>
                  <a:lnTo>
                    <a:pt x="539" y="614"/>
                  </a:lnTo>
                  <a:lnTo>
                    <a:pt x="576" y="614"/>
                  </a:lnTo>
                  <a:lnTo>
                    <a:pt x="613" y="595"/>
                  </a:lnTo>
                  <a:lnTo>
                    <a:pt x="650" y="558"/>
                  </a:lnTo>
                  <a:lnTo>
                    <a:pt x="650" y="521"/>
                  </a:lnTo>
                  <a:lnTo>
                    <a:pt x="650" y="484"/>
                  </a:lnTo>
                  <a:lnTo>
                    <a:pt x="613" y="372"/>
                  </a:lnTo>
                  <a:lnTo>
                    <a:pt x="539" y="261"/>
                  </a:lnTo>
                  <a:lnTo>
                    <a:pt x="725" y="224"/>
                  </a:lnTo>
                  <a:lnTo>
                    <a:pt x="762" y="205"/>
                  </a:lnTo>
                  <a:lnTo>
                    <a:pt x="780" y="168"/>
                  </a:lnTo>
                  <a:lnTo>
                    <a:pt x="799" y="131"/>
                  </a:lnTo>
                  <a:lnTo>
                    <a:pt x="799" y="94"/>
                  </a:lnTo>
                  <a:lnTo>
                    <a:pt x="780" y="56"/>
                  </a:lnTo>
                  <a:lnTo>
                    <a:pt x="762" y="19"/>
                  </a:lnTo>
                  <a:lnTo>
                    <a:pt x="743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9"/>
            <p:cNvSpPr/>
            <p:nvPr/>
          </p:nvSpPr>
          <p:spPr>
            <a:xfrm>
              <a:off x="4846261" y="1407787"/>
              <a:ext cx="39173" cy="21778"/>
            </a:xfrm>
            <a:custGeom>
              <a:avLst/>
              <a:gdLst/>
              <a:ahLst/>
              <a:cxnLst/>
              <a:rect l="l" t="t" r="r" b="b"/>
              <a:pathLst>
                <a:path w="1171" h="651" extrusionOk="0">
                  <a:moveTo>
                    <a:pt x="1059" y="1"/>
                  </a:moveTo>
                  <a:lnTo>
                    <a:pt x="1022" y="19"/>
                  </a:lnTo>
                  <a:lnTo>
                    <a:pt x="799" y="186"/>
                  </a:lnTo>
                  <a:lnTo>
                    <a:pt x="557" y="316"/>
                  </a:lnTo>
                  <a:lnTo>
                    <a:pt x="316" y="428"/>
                  </a:lnTo>
                  <a:lnTo>
                    <a:pt x="37" y="521"/>
                  </a:lnTo>
                  <a:lnTo>
                    <a:pt x="0" y="539"/>
                  </a:lnTo>
                  <a:lnTo>
                    <a:pt x="0" y="595"/>
                  </a:lnTo>
                  <a:lnTo>
                    <a:pt x="19" y="632"/>
                  </a:lnTo>
                  <a:lnTo>
                    <a:pt x="37" y="651"/>
                  </a:lnTo>
                  <a:lnTo>
                    <a:pt x="56" y="651"/>
                  </a:lnTo>
                  <a:lnTo>
                    <a:pt x="205" y="632"/>
                  </a:lnTo>
                  <a:lnTo>
                    <a:pt x="353" y="595"/>
                  </a:lnTo>
                  <a:lnTo>
                    <a:pt x="502" y="558"/>
                  </a:lnTo>
                  <a:lnTo>
                    <a:pt x="650" y="502"/>
                  </a:lnTo>
                  <a:lnTo>
                    <a:pt x="780" y="446"/>
                  </a:lnTo>
                  <a:lnTo>
                    <a:pt x="929" y="372"/>
                  </a:lnTo>
                  <a:lnTo>
                    <a:pt x="1040" y="279"/>
                  </a:lnTo>
                  <a:lnTo>
                    <a:pt x="1152" y="168"/>
                  </a:lnTo>
                  <a:lnTo>
                    <a:pt x="1170" y="149"/>
                  </a:lnTo>
                  <a:lnTo>
                    <a:pt x="1170" y="112"/>
                  </a:lnTo>
                  <a:lnTo>
                    <a:pt x="1170" y="75"/>
                  </a:lnTo>
                  <a:lnTo>
                    <a:pt x="1152" y="38"/>
                  </a:lnTo>
                  <a:lnTo>
                    <a:pt x="1133" y="19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9"/>
            <p:cNvSpPr/>
            <p:nvPr/>
          </p:nvSpPr>
          <p:spPr>
            <a:xfrm>
              <a:off x="4786614" y="1299063"/>
              <a:ext cx="90121" cy="80821"/>
            </a:xfrm>
            <a:custGeom>
              <a:avLst/>
              <a:gdLst/>
              <a:ahLst/>
              <a:cxnLst/>
              <a:rect l="l" t="t" r="r" b="b"/>
              <a:pathLst>
                <a:path w="2694" h="2416" extrusionOk="0">
                  <a:moveTo>
                    <a:pt x="836" y="242"/>
                  </a:moveTo>
                  <a:lnTo>
                    <a:pt x="873" y="261"/>
                  </a:lnTo>
                  <a:lnTo>
                    <a:pt x="910" y="279"/>
                  </a:lnTo>
                  <a:lnTo>
                    <a:pt x="929" y="317"/>
                  </a:lnTo>
                  <a:lnTo>
                    <a:pt x="929" y="354"/>
                  </a:lnTo>
                  <a:lnTo>
                    <a:pt x="929" y="391"/>
                  </a:lnTo>
                  <a:lnTo>
                    <a:pt x="892" y="428"/>
                  </a:lnTo>
                  <a:lnTo>
                    <a:pt x="762" y="595"/>
                  </a:lnTo>
                  <a:lnTo>
                    <a:pt x="910" y="632"/>
                  </a:lnTo>
                  <a:lnTo>
                    <a:pt x="1059" y="688"/>
                  </a:lnTo>
                  <a:lnTo>
                    <a:pt x="1208" y="781"/>
                  </a:lnTo>
                  <a:lnTo>
                    <a:pt x="1319" y="892"/>
                  </a:lnTo>
                  <a:lnTo>
                    <a:pt x="1338" y="929"/>
                  </a:lnTo>
                  <a:lnTo>
                    <a:pt x="1338" y="967"/>
                  </a:lnTo>
                  <a:lnTo>
                    <a:pt x="1338" y="1004"/>
                  </a:lnTo>
                  <a:lnTo>
                    <a:pt x="1300" y="1041"/>
                  </a:lnTo>
                  <a:lnTo>
                    <a:pt x="1282" y="1059"/>
                  </a:lnTo>
                  <a:lnTo>
                    <a:pt x="1245" y="1078"/>
                  </a:lnTo>
                  <a:lnTo>
                    <a:pt x="1208" y="1059"/>
                  </a:lnTo>
                  <a:lnTo>
                    <a:pt x="1170" y="1041"/>
                  </a:lnTo>
                  <a:lnTo>
                    <a:pt x="1040" y="948"/>
                  </a:lnTo>
                  <a:lnTo>
                    <a:pt x="929" y="874"/>
                  </a:lnTo>
                  <a:lnTo>
                    <a:pt x="799" y="818"/>
                  </a:lnTo>
                  <a:lnTo>
                    <a:pt x="669" y="799"/>
                  </a:lnTo>
                  <a:lnTo>
                    <a:pt x="650" y="948"/>
                  </a:lnTo>
                  <a:lnTo>
                    <a:pt x="650" y="1097"/>
                  </a:lnTo>
                  <a:lnTo>
                    <a:pt x="650" y="1134"/>
                  </a:lnTo>
                  <a:lnTo>
                    <a:pt x="632" y="1152"/>
                  </a:lnTo>
                  <a:lnTo>
                    <a:pt x="595" y="1189"/>
                  </a:lnTo>
                  <a:lnTo>
                    <a:pt x="539" y="1189"/>
                  </a:lnTo>
                  <a:lnTo>
                    <a:pt x="483" y="1152"/>
                  </a:lnTo>
                  <a:lnTo>
                    <a:pt x="446" y="1078"/>
                  </a:lnTo>
                  <a:lnTo>
                    <a:pt x="428" y="985"/>
                  </a:lnTo>
                  <a:lnTo>
                    <a:pt x="409" y="892"/>
                  </a:lnTo>
                  <a:lnTo>
                    <a:pt x="428" y="799"/>
                  </a:lnTo>
                  <a:lnTo>
                    <a:pt x="335" y="799"/>
                  </a:lnTo>
                  <a:lnTo>
                    <a:pt x="298" y="781"/>
                  </a:lnTo>
                  <a:lnTo>
                    <a:pt x="279" y="762"/>
                  </a:lnTo>
                  <a:lnTo>
                    <a:pt x="260" y="725"/>
                  </a:lnTo>
                  <a:lnTo>
                    <a:pt x="260" y="707"/>
                  </a:lnTo>
                  <a:lnTo>
                    <a:pt x="279" y="669"/>
                  </a:lnTo>
                  <a:lnTo>
                    <a:pt x="298" y="651"/>
                  </a:lnTo>
                  <a:lnTo>
                    <a:pt x="335" y="632"/>
                  </a:lnTo>
                  <a:lnTo>
                    <a:pt x="465" y="595"/>
                  </a:lnTo>
                  <a:lnTo>
                    <a:pt x="520" y="484"/>
                  </a:lnTo>
                  <a:lnTo>
                    <a:pt x="595" y="391"/>
                  </a:lnTo>
                  <a:lnTo>
                    <a:pt x="669" y="317"/>
                  </a:lnTo>
                  <a:lnTo>
                    <a:pt x="762" y="261"/>
                  </a:lnTo>
                  <a:lnTo>
                    <a:pt x="799" y="242"/>
                  </a:lnTo>
                  <a:close/>
                  <a:moveTo>
                    <a:pt x="1078" y="1"/>
                  </a:moveTo>
                  <a:lnTo>
                    <a:pt x="929" y="19"/>
                  </a:lnTo>
                  <a:lnTo>
                    <a:pt x="780" y="57"/>
                  </a:lnTo>
                  <a:lnTo>
                    <a:pt x="650" y="94"/>
                  </a:lnTo>
                  <a:lnTo>
                    <a:pt x="502" y="168"/>
                  </a:lnTo>
                  <a:lnTo>
                    <a:pt x="372" y="261"/>
                  </a:lnTo>
                  <a:lnTo>
                    <a:pt x="242" y="354"/>
                  </a:lnTo>
                  <a:lnTo>
                    <a:pt x="149" y="484"/>
                  </a:lnTo>
                  <a:lnTo>
                    <a:pt x="75" y="614"/>
                  </a:lnTo>
                  <a:lnTo>
                    <a:pt x="38" y="744"/>
                  </a:lnTo>
                  <a:lnTo>
                    <a:pt x="0" y="874"/>
                  </a:lnTo>
                  <a:lnTo>
                    <a:pt x="0" y="1022"/>
                  </a:lnTo>
                  <a:lnTo>
                    <a:pt x="19" y="1171"/>
                  </a:lnTo>
                  <a:lnTo>
                    <a:pt x="38" y="1319"/>
                  </a:lnTo>
                  <a:lnTo>
                    <a:pt x="93" y="1468"/>
                  </a:lnTo>
                  <a:lnTo>
                    <a:pt x="149" y="1617"/>
                  </a:lnTo>
                  <a:lnTo>
                    <a:pt x="223" y="1747"/>
                  </a:lnTo>
                  <a:lnTo>
                    <a:pt x="298" y="1877"/>
                  </a:lnTo>
                  <a:lnTo>
                    <a:pt x="390" y="2007"/>
                  </a:lnTo>
                  <a:lnTo>
                    <a:pt x="502" y="2118"/>
                  </a:lnTo>
                  <a:lnTo>
                    <a:pt x="613" y="2211"/>
                  </a:lnTo>
                  <a:lnTo>
                    <a:pt x="632" y="2229"/>
                  </a:lnTo>
                  <a:lnTo>
                    <a:pt x="799" y="2192"/>
                  </a:lnTo>
                  <a:lnTo>
                    <a:pt x="948" y="2155"/>
                  </a:lnTo>
                  <a:lnTo>
                    <a:pt x="1115" y="2137"/>
                  </a:lnTo>
                  <a:lnTo>
                    <a:pt x="1300" y="2155"/>
                  </a:lnTo>
                  <a:lnTo>
                    <a:pt x="1468" y="2192"/>
                  </a:lnTo>
                  <a:lnTo>
                    <a:pt x="1616" y="2248"/>
                  </a:lnTo>
                  <a:lnTo>
                    <a:pt x="1783" y="2322"/>
                  </a:lnTo>
                  <a:lnTo>
                    <a:pt x="1932" y="2415"/>
                  </a:lnTo>
                  <a:lnTo>
                    <a:pt x="1895" y="2229"/>
                  </a:lnTo>
                  <a:lnTo>
                    <a:pt x="1876" y="2062"/>
                  </a:lnTo>
                  <a:lnTo>
                    <a:pt x="1913" y="1895"/>
                  </a:lnTo>
                  <a:lnTo>
                    <a:pt x="1969" y="1728"/>
                  </a:lnTo>
                  <a:lnTo>
                    <a:pt x="2043" y="1635"/>
                  </a:lnTo>
                  <a:lnTo>
                    <a:pt x="2118" y="1561"/>
                  </a:lnTo>
                  <a:lnTo>
                    <a:pt x="2192" y="1487"/>
                  </a:lnTo>
                  <a:lnTo>
                    <a:pt x="2285" y="1412"/>
                  </a:lnTo>
                  <a:lnTo>
                    <a:pt x="2377" y="1375"/>
                  </a:lnTo>
                  <a:lnTo>
                    <a:pt x="2470" y="1338"/>
                  </a:lnTo>
                  <a:lnTo>
                    <a:pt x="2582" y="1319"/>
                  </a:lnTo>
                  <a:lnTo>
                    <a:pt x="2693" y="1301"/>
                  </a:lnTo>
                  <a:lnTo>
                    <a:pt x="2637" y="1171"/>
                  </a:lnTo>
                  <a:lnTo>
                    <a:pt x="2600" y="1041"/>
                  </a:lnTo>
                  <a:lnTo>
                    <a:pt x="2600" y="892"/>
                  </a:lnTo>
                  <a:lnTo>
                    <a:pt x="2619" y="762"/>
                  </a:lnTo>
                  <a:lnTo>
                    <a:pt x="2600" y="744"/>
                  </a:lnTo>
                  <a:lnTo>
                    <a:pt x="2415" y="539"/>
                  </a:lnTo>
                  <a:lnTo>
                    <a:pt x="2173" y="354"/>
                  </a:lnTo>
                  <a:lnTo>
                    <a:pt x="1932" y="205"/>
                  </a:lnTo>
                  <a:lnTo>
                    <a:pt x="1783" y="149"/>
                  </a:lnTo>
                  <a:lnTo>
                    <a:pt x="1653" y="94"/>
                  </a:lnTo>
                  <a:lnTo>
                    <a:pt x="1505" y="57"/>
                  </a:lnTo>
                  <a:lnTo>
                    <a:pt x="1375" y="19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5A8D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9"/>
            <p:cNvSpPr/>
            <p:nvPr/>
          </p:nvSpPr>
          <p:spPr>
            <a:xfrm>
              <a:off x="4795312" y="1307158"/>
              <a:ext cx="36062" cy="31713"/>
            </a:xfrm>
            <a:custGeom>
              <a:avLst/>
              <a:gdLst/>
              <a:ahLst/>
              <a:cxnLst/>
              <a:rect l="l" t="t" r="r" b="b"/>
              <a:pathLst>
                <a:path w="1078" h="948" extrusionOk="0">
                  <a:moveTo>
                    <a:pt x="539" y="0"/>
                  </a:moveTo>
                  <a:lnTo>
                    <a:pt x="502" y="19"/>
                  </a:lnTo>
                  <a:lnTo>
                    <a:pt x="409" y="75"/>
                  </a:lnTo>
                  <a:lnTo>
                    <a:pt x="335" y="149"/>
                  </a:lnTo>
                  <a:lnTo>
                    <a:pt x="260" y="242"/>
                  </a:lnTo>
                  <a:lnTo>
                    <a:pt x="205" y="353"/>
                  </a:lnTo>
                  <a:lnTo>
                    <a:pt x="75" y="390"/>
                  </a:lnTo>
                  <a:lnTo>
                    <a:pt x="38" y="409"/>
                  </a:lnTo>
                  <a:lnTo>
                    <a:pt x="19" y="427"/>
                  </a:lnTo>
                  <a:lnTo>
                    <a:pt x="0" y="465"/>
                  </a:lnTo>
                  <a:lnTo>
                    <a:pt x="0" y="483"/>
                  </a:lnTo>
                  <a:lnTo>
                    <a:pt x="19" y="520"/>
                  </a:lnTo>
                  <a:lnTo>
                    <a:pt x="38" y="539"/>
                  </a:lnTo>
                  <a:lnTo>
                    <a:pt x="75" y="557"/>
                  </a:lnTo>
                  <a:lnTo>
                    <a:pt x="168" y="557"/>
                  </a:lnTo>
                  <a:lnTo>
                    <a:pt x="149" y="650"/>
                  </a:lnTo>
                  <a:lnTo>
                    <a:pt x="168" y="743"/>
                  </a:lnTo>
                  <a:lnTo>
                    <a:pt x="186" y="836"/>
                  </a:lnTo>
                  <a:lnTo>
                    <a:pt x="223" y="910"/>
                  </a:lnTo>
                  <a:lnTo>
                    <a:pt x="279" y="947"/>
                  </a:lnTo>
                  <a:lnTo>
                    <a:pt x="335" y="947"/>
                  </a:lnTo>
                  <a:lnTo>
                    <a:pt x="372" y="910"/>
                  </a:lnTo>
                  <a:lnTo>
                    <a:pt x="390" y="892"/>
                  </a:lnTo>
                  <a:lnTo>
                    <a:pt x="390" y="855"/>
                  </a:lnTo>
                  <a:lnTo>
                    <a:pt x="390" y="706"/>
                  </a:lnTo>
                  <a:lnTo>
                    <a:pt x="409" y="557"/>
                  </a:lnTo>
                  <a:lnTo>
                    <a:pt x="539" y="576"/>
                  </a:lnTo>
                  <a:lnTo>
                    <a:pt x="669" y="632"/>
                  </a:lnTo>
                  <a:lnTo>
                    <a:pt x="780" y="706"/>
                  </a:lnTo>
                  <a:lnTo>
                    <a:pt x="910" y="799"/>
                  </a:lnTo>
                  <a:lnTo>
                    <a:pt x="948" y="817"/>
                  </a:lnTo>
                  <a:lnTo>
                    <a:pt x="985" y="836"/>
                  </a:lnTo>
                  <a:lnTo>
                    <a:pt x="1022" y="817"/>
                  </a:lnTo>
                  <a:lnTo>
                    <a:pt x="1040" y="799"/>
                  </a:lnTo>
                  <a:lnTo>
                    <a:pt x="1078" y="762"/>
                  </a:lnTo>
                  <a:lnTo>
                    <a:pt x="1078" y="725"/>
                  </a:lnTo>
                  <a:lnTo>
                    <a:pt x="1078" y="687"/>
                  </a:lnTo>
                  <a:lnTo>
                    <a:pt x="1059" y="650"/>
                  </a:lnTo>
                  <a:lnTo>
                    <a:pt x="948" y="539"/>
                  </a:lnTo>
                  <a:lnTo>
                    <a:pt x="799" y="446"/>
                  </a:lnTo>
                  <a:lnTo>
                    <a:pt x="650" y="390"/>
                  </a:lnTo>
                  <a:lnTo>
                    <a:pt x="502" y="353"/>
                  </a:lnTo>
                  <a:lnTo>
                    <a:pt x="632" y="186"/>
                  </a:lnTo>
                  <a:lnTo>
                    <a:pt x="669" y="149"/>
                  </a:lnTo>
                  <a:lnTo>
                    <a:pt x="669" y="112"/>
                  </a:lnTo>
                  <a:lnTo>
                    <a:pt x="669" y="75"/>
                  </a:lnTo>
                  <a:lnTo>
                    <a:pt x="650" y="37"/>
                  </a:lnTo>
                  <a:lnTo>
                    <a:pt x="613" y="19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9"/>
            <p:cNvSpPr/>
            <p:nvPr/>
          </p:nvSpPr>
          <p:spPr>
            <a:xfrm>
              <a:off x="4702110" y="1367408"/>
              <a:ext cx="149767" cy="59679"/>
            </a:xfrm>
            <a:custGeom>
              <a:avLst/>
              <a:gdLst/>
              <a:ahLst/>
              <a:cxnLst/>
              <a:rect l="l" t="t" r="r" b="b"/>
              <a:pathLst>
                <a:path w="4477" h="1784" extrusionOk="0">
                  <a:moveTo>
                    <a:pt x="874" y="1"/>
                  </a:moveTo>
                  <a:lnTo>
                    <a:pt x="781" y="19"/>
                  </a:lnTo>
                  <a:lnTo>
                    <a:pt x="707" y="38"/>
                  </a:lnTo>
                  <a:lnTo>
                    <a:pt x="539" y="112"/>
                  </a:lnTo>
                  <a:lnTo>
                    <a:pt x="539" y="354"/>
                  </a:lnTo>
                  <a:lnTo>
                    <a:pt x="521" y="576"/>
                  </a:lnTo>
                  <a:lnTo>
                    <a:pt x="465" y="781"/>
                  </a:lnTo>
                  <a:lnTo>
                    <a:pt x="409" y="1003"/>
                  </a:lnTo>
                  <a:lnTo>
                    <a:pt x="335" y="1208"/>
                  </a:lnTo>
                  <a:lnTo>
                    <a:pt x="242" y="1412"/>
                  </a:lnTo>
                  <a:lnTo>
                    <a:pt x="131" y="1598"/>
                  </a:lnTo>
                  <a:lnTo>
                    <a:pt x="1" y="1783"/>
                  </a:lnTo>
                  <a:lnTo>
                    <a:pt x="558" y="1728"/>
                  </a:lnTo>
                  <a:lnTo>
                    <a:pt x="1134" y="1653"/>
                  </a:lnTo>
                  <a:lnTo>
                    <a:pt x="1709" y="1542"/>
                  </a:lnTo>
                  <a:lnTo>
                    <a:pt x="2266" y="1431"/>
                  </a:lnTo>
                  <a:lnTo>
                    <a:pt x="2842" y="1301"/>
                  </a:lnTo>
                  <a:lnTo>
                    <a:pt x="3399" y="1152"/>
                  </a:lnTo>
                  <a:lnTo>
                    <a:pt x="3938" y="985"/>
                  </a:lnTo>
                  <a:lnTo>
                    <a:pt x="4476" y="799"/>
                  </a:lnTo>
                  <a:lnTo>
                    <a:pt x="4384" y="706"/>
                  </a:lnTo>
                  <a:lnTo>
                    <a:pt x="4272" y="614"/>
                  </a:lnTo>
                  <a:lnTo>
                    <a:pt x="4179" y="558"/>
                  </a:lnTo>
                  <a:lnTo>
                    <a:pt x="4068" y="502"/>
                  </a:lnTo>
                  <a:lnTo>
                    <a:pt x="3956" y="446"/>
                  </a:lnTo>
                  <a:lnTo>
                    <a:pt x="3864" y="428"/>
                  </a:lnTo>
                  <a:lnTo>
                    <a:pt x="3752" y="409"/>
                  </a:lnTo>
                  <a:lnTo>
                    <a:pt x="3641" y="391"/>
                  </a:lnTo>
                  <a:lnTo>
                    <a:pt x="3529" y="391"/>
                  </a:lnTo>
                  <a:lnTo>
                    <a:pt x="3418" y="409"/>
                  </a:lnTo>
                  <a:lnTo>
                    <a:pt x="3195" y="484"/>
                  </a:lnTo>
                  <a:lnTo>
                    <a:pt x="2972" y="595"/>
                  </a:lnTo>
                  <a:lnTo>
                    <a:pt x="2768" y="744"/>
                  </a:lnTo>
                  <a:lnTo>
                    <a:pt x="2786" y="799"/>
                  </a:lnTo>
                  <a:lnTo>
                    <a:pt x="2805" y="855"/>
                  </a:lnTo>
                  <a:lnTo>
                    <a:pt x="2786" y="892"/>
                  </a:lnTo>
                  <a:lnTo>
                    <a:pt x="2749" y="929"/>
                  </a:lnTo>
                  <a:lnTo>
                    <a:pt x="2712" y="948"/>
                  </a:lnTo>
                  <a:lnTo>
                    <a:pt x="2656" y="966"/>
                  </a:lnTo>
                  <a:lnTo>
                    <a:pt x="2619" y="948"/>
                  </a:lnTo>
                  <a:lnTo>
                    <a:pt x="2564" y="911"/>
                  </a:lnTo>
                  <a:lnTo>
                    <a:pt x="2545" y="873"/>
                  </a:lnTo>
                  <a:lnTo>
                    <a:pt x="2452" y="725"/>
                  </a:lnTo>
                  <a:lnTo>
                    <a:pt x="2359" y="632"/>
                  </a:lnTo>
                  <a:lnTo>
                    <a:pt x="2248" y="576"/>
                  </a:lnTo>
                  <a:lnTo>
                    <a:pt x="2118" y="558"/>
                  </a:lnTo>
                  <a:lnTo>
                    <a:pt x="1988" y="558"/>
                  </a:lnTo>
                  <a:lnTo>
                    <a:pt x="1858" y="614"/>
                  </a:lnTo>
                  <a:lnTo>
                    <a:pt x="1747" y="688"/>
                  </a:lnTo>
                  <a:lnTo>
                    <a:pt x="1635" y="799"/>
                  </a:lnTo>
                  <a:lnTo>
                    <a:pt x="1617" y="873"/>
                  </a:lnTo>
                  <a:lnTo>
                    <a:pt x="1579" y="929"/>
                  </a:lnTo>
                  <a:lnTo>
                    <a:pt x="1542" y="966"/>
                  </a:lnTo>
                  <a:lnTo>
                    <a:pt x="1524" y="966"/>
                  </a:lnTo>
                  <a:lnTo>
                    <a:pt x="1449" y="985"/>
                  </a:lnTo>
                  <a:lnTo>
                    <a:pt x="1375" y="966"/>
                  </a:lnTo>
                  <a:lnTo>
                    <a:pt x="1357" y="948"/>
                  </a:lnTo>
                  <a:lnTo>
                    <a:pt x="1338" y="911"/>
                  </a:lnTo>
                  <a:lnTo>
                    <a:pt x="1338" y="873"/>
                  </a:lnTo>
                  <a:lnTo>
                    <a:pt x="1338" y="836"/>
                  </a:lnTo>
                  <a:lnTo>
                    <a:pt x="1375" y="744"/>
                  </a:lnTo>
                  <a:lnTo>
                    <a:pt x="1412" y="632"/>
                  </a:lnTo>
                  <a:lnTo>
                    <a:pt x="1412" y="539"/>
                  </a:lnTo>
                  <a:lnTo>
                    <a:pt x="1412" y="428"/>
                  </a:lnTo>
                  <a:lnTo>
                    <a:pt x="1394" y="335"/>
                  </a:lnTo>
                  <a:lnTo>
                    <a:pt x="1357" y="242"/>
                  </a:lnTo>
                  <a:lnTo>
                    <a:pt x="1282" y="168"/>
                  </a:lnTo>
                  <a:lnTo>
                    <a:pt x="1208" y="94"/>
                  </a:lnTo>
                  <a:lnTo>
                    <a:pt x="1134" y="38"/>
                  </a:lnTo>
                  <a:lnTo>
                    <a:pt x="1041" y="19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D0E8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9"/>
            <p:cNvSpPr/>
            <p:nvPr/>
          </p:nvSpPr>
          <p:spPr>
            <a:xfrm>
              <a:off x="4720142" y="1178563"/>
              <a:ext cx="96945" cy="108118"/>
            </a:xfrm>
            <a:custGeom>
              <a:avLst/>
              <a:gdLst/>
              <a:ahLst/>
              <a:cxnLst/>
              <a:rect l="l" t="t" r="r" b="b"/>
              <a:pathLst>
                <a:path w="2898" h="3232" extrusionOk="0">
                  <a:moveTo>
                    <a:pt x="688" y="0"/>
                  </a:moveTo>
                  <a:lnTo>
                    <a:pt x="613" y="19"/>
                  </a:lnTo>
                  <a:lnTo>
                    <a:pt x="520" y="37"/>
                  </a:lnTo>
                  <a:lnTo>
                    <a:pt x="446" y="56"/>
                  </a:lnTo>
                  <a:lnTo>
                    <a:pt x="372" y="112"/>
                  </a:lnTo>
                  <a:lnTo>
                    <a:pt x="298" y="167"/>
                  </a:lnTo>
                  <a:lnTo>
                    <a:pt x="353" y="335"/>
                  </a:lnTo>
                  <a:lnTo>
                    <a:pt x="409" y="502"/>
                  </a:lnTo>
                  <a:lnTo>
                    <a:pt x="446" y="669"/>
                  </a:lnTo>
                  <a:lnTo>
                    <a:pt x="465" y="854"/>
                  </a:lnTo>
                  <a:lnTo>
                    <a:pt x="483" y="1226"/>
                  </a:lnTo>
                  <a:lnTo>
                    <a:pt x="446" y="1597"/>
                  </a:lnTo>
                  <a:lnTo>
                    <a:pt x="390" y="1969"/>
                  </a:lnTo>
                  <a:lnTo>
                    <a:pt x="279" y="2303"/>
                  </a:lnTo>
                  <a:lnTo>
                    <a:pt x="168" y="2637"/>
                  </a:lnTo>
                  <a:lnTo>
                    <a:pt x="0" y="2916"/>
                  </a:lnTo>
                  <a:lnTo>
                    <a:pt x="168" y="2953"/>
                  </a:lnTo>
                  <a:lnTo>
                    <a:pt x="316" y="3027"/>
                  </a:lnTo>
                  <a:lnTo>
                    <a:pt x="446" y="3120"/>
                  </a:lnTo>
                  <a:lnTo>
                    <a:pt x="558" y="3232"/>
                  </a:lnTo>
                  <a:lnTo>
                    <a:pt x="632" y="3064"/>
                  </a:lnTo>
                  <a:lnTo>
                    <a:pt x="725" y="2934"/>
                  </a:lnTo>
                  <a:lnTo>
                    <a:pt x="855" y="2804"/>
                  </a:lnTo>
                  <a:lnTo>
                    <a:pt x="1003" y="2712"/>
                  </a:lnTo>
                  <a:lnTo>
                    <a:pt x="1152" y="2656"/>
                  </a:lnTo>
                  <a:lnTo>
                    <a:pt x="1300" y="2637"/>
                  </a:lnTo>
                  <a:lnTo>
                    <a:pt x="1467" y="2637"/>
                  </a:lnTo>
                  <a:lnTo>
                    <a:pt x="1616" y="2674"/>
                  </a:lnTo>
                  <a:lnTo>
                    <a:pt x="1579" y="2544"/>
                  </a:lnTo>
                  <a:lnTo>
                    <a:pt x="1560" y="2414"/>
                  </a:lnTo>
                  <a:lnTo>
                    <a:pt x="1560" y="2284"/>
                  </a:lnTo>
                  <a:lnTo>
                    <a:pt x="1597" y="2173"/>
                  </a:lnTo>
                  <a:lnTo>
                    <a:pt x="1635" y="2062"/>
                  </a:lnTo>
                  <a:lnTo>
                    <a:pt x="1690" y="1950"/>
                  </a:lnTo>
                  <a:lnTo>
                    <a:pt x="1765" y="1857"/>
                  </a:lnTo>
                  <a:lnTo>
                    <a:pt x="1857" y="1764"/>
                  </a:lnTo>
                  <a:lnTo>
                    <a:pt x="1950" y="1690"/>
                  </a:lnTo>
                  <a:lnTo>
                    <a:pt x="2062" y="1616"/>
                  </a:lnTo>
                  <a:lnTo>
                    <a:pt x="2173" y="1579"/>
                  </a:lnTo>
                  <a:lnTo>
                    <a:pt x="2285" y="1542"/>
                  </a:lnTo>
                  <a:lnTo>
                    <a:pt x="2396" y="1523"/>
                  </a:lnTo>
                  <a:lnTo>
                    <a:pt x="2526" y="1523"/>
                  </a:lnTo>
                  <a:lnTo>
                    <a:pt x="2637" y="1542"/>
                  </a:lnTo>
                  <a:lnTo>
                    <a:pt x="2767" y="1579"/>
                  </a:lnTo>
                  <a:lnTo>
                    <a:pt x="2767" y="1430"/>
                  </a:lnTo>
                  <a:lnTo>
                    <a:pt x="2786" y="1300"/>
                  </a:lnTo>
                  <a:lnTo>
                    <a:pt x="2842" y="1152"/>
                  </a:lnTo>
                  <a:lnTo>
                    <a:pt x="2897" y="1022"/>
                  </a:lnTo>
                  <a:lnTo>
                    <a:pt x="2842" y="1003"/>
                  </a:lnTo>
                  <a:lnTo>
                    <a:pt x="2805" y="966"/>
                  </a:lnTo>
                  <a:lnTo>
                    <a:pt x="2786" y="929"/>
                  </a:lnTo>
                  <a:lnTo>
                    <a:pt x="2786" y="873"/>
                  </a:lnTo>
                  <a:lnTo>
                    <a:pt x="2805" y="799"/>
                  </a:lnTo>
                  <a:lnTo>
                    <a:pt x="2805" y="724"/>
                  </a:lnTo>
                  <a:lnTo>
                    <a:pt x="2786" y="613"/>
                  </a:lnTo>
                  <a:lnTo>
                    <a:pt x="2712" y="520"/>
                  </a:lnTo>
                  <a:lnTo>
                    <a:pt x="2619" y="446"/>
                  </a:lnTo>
                  <a:lnTo>
                    <a:pt x="2507" y="390"/>
                  </a:lnTo>
                  <a:lnTo>
                    <a:pt x="2396" y="353"/>
                  </a:lnTo>
                  <a:lnTo>
                    <a:pt x="2266" y="353"/>
                  </a:lnTo>
                  <a:lnTo>
                    <a:pt x="2155" y="372"/>
                  </a:lnTo>
                  <a:lnTo>
                    <a:pt x="2062" y="390"/>
                  </a:lnTo>
                  <a:lnTo>
                    <a:pt x="1969" y="446"/>
                  </a:lnTo>
                  <a:lnTo>
                    <a:pt x="1802" y="539"/>
                  </a:lnTo>
                  <a:lnTo>
                    <a:pt x="1467" y="762"/>
                  </a:lnTo>
                  <a:lnTo>
                    <a:pt x="1449" y="762"/>
                  </a:lnTo>
                  <a:lnTo>
                    <a:pt x="1412" y="836"/>
                  </a:lnTo>
                  <a:lnTo>
                    <a:pt x="1375" y="910"/>
                  </a:lnTo>
                  <a:lnTo>
                    <a:pt x="1337" y="929"/>
                  </a:lnTo>
                  <a:lnTo>
                    <a:pt x="1300" y="947"/>
                  </a:lnTo>
                  <a:lnTo>
                    <a:pt x="1263" y="947"/>
                  </a:lnTo>
                  <a:lnTo>
                    <a:pt x="1226" y="929"/>
                  </a:lnTo>
                  <a:lnTo>
                    <a:pt x="1170" y="854"/>
                  </a:lnTo>
                  <a:lnTo>
                    <a:pt x="1152" y="817"/>
                  </a:lnTo>
                  <a:lnTo>
                    <a:pt x="1152" y="780"/>
                  </a:lnTo>
                  <a:lnTo>
                    <a:pt x="1189" y="576"/>
                  </a:lnTo>
                  <a:lnTo>
                    <a:pt x="1189" y="483"/>
                  </a:lnTo>
                  <a:lnTo>
                    <a:pt x="1170" y="390"/>
                  </a:lnTo>
                  <a:lnTo>
                    <a:pt x="1152" y="297"/>
                  </a:lnTo>
                  <a:lnTo>
                    <a:pt x="1096" y="205"/>
                  </a:lnTo>
                  <a:lnTo>
                    <a:pt x="1040" y="130"/>
                  </a:lnTo>
                  <a:lnTo>
                    <a:pt x="948" y="75"/>
                  </a:lnTo>
                  <a:lnTo>
                    <a:pt x="873" y="37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9"/>
            <p:cNvSpPr/>
            <p:nvPr/>
          </p:nvSpPr>
          <p:spPr>
            <a:xfrm>
              <a:off x="4700270" y="1277318"/>
              <a:ext cx="116816" cy="109390"/>
            </a:xfrm>
            <a:custGeom>
              <a:avLst/>
              <a:gdLst/>
              <a:ahLst/>
              <a:cxnLst/>
              <a:rect l="l" t="t" r="r" b="b"/>
              <a:pathLst>
                <a:path w="3492" h="3270" extrusionOk="0">
                  <a:moveTo>
                    <a:pt x="2024" y="187"/>
                  </a:moveTo>
                  <a:lnTo>
                    <a:pt x="2061" y="242"/>
                  </a:lnTo>
                  <a:lnTo>
                    <a:pt x="2061" y="298"/>
                  </a:lnTo>
                  <a:lnTo>
                    <a:pt x="2061" y="335"/>
                  </a:lnTo>
                  <a:lnTo>
                    <a:pt x="2024" y="354"/>
                  </a:lnTo>
                  <a:lnTo>
                    <a:pt x="1876" y="447"/>
                  </a:lnTo>
                  <a:lnTo>
                    <a:pt x="1820" y="502"/>
                  </a:lnTo>
                  <a:lnTo>
                    <a:pt x="1746" y="558"/>
                  </a:lnTo>
                  <a:lnTo>
                    <a:pt x="1634" y="688"/>
                  </a:lnTo>
                  <a:lnTo>
                    <a:pt x="1542" y="837"/>
                  </a:lnTo>
                  <a:lnTo>
                    <a:pt x="1523" y="855"/>
                  </a:lnTo>
                  <a:lnTo>
                    <a:pt x="1504" y="874"/>
                  </a:lnTo>
                  <a:lnTo>
                    <a:pt x="1449" y="874"/>
                  </a:lnTo>
                  <a:lnTo>
                    <a:pt x="1412" y="837"/>
                  </a:lnTo>
                  <a:lnTo>
                    <a:pt x="1412" y="781"/>
                  </a:lnTo>
                  <a:lnTo>
                    <a:pt x="1430" y="688"/>
                  </a:lnTo>
                  <a:lnTo>
                    <a:pt x="1467" y="595"/>
                  </a:lnTo>
                  <a:lnTo>
                    <a:pt x="1523" y="502"/>
                  </a:lnTo>
                  <a:lnTo>
                    <a:pt x="1597" y="410"/>
                  </a:lnTo>
                  <a:lnTo>
                    <a:pt x="1690" y="335"/>
                  </a:lnTo>
                  <a:lnTo>
                    <a:pt x="1764" y="261"/>
                  </a:lnTo>
                  <a:lnTo>
                    <a:pt x="1857" y="224"/>
                  </a:lnTo>
                  <a:lnTo>
                    <a:pt x="1950" y="187"/>
                  </a:lnTo>
                  <a:close/>
                  <a:moveTo>
                    <a:pt x="1913" y="1"/>
                  </a:moveTo>
                  <a:lnTo>
                    <a:pt x="1820" y="20"/>
                  </a:lnTo>
                  <a:lnTo>
                    <a:pt x="1727" y="57"/>
                  </a:lnTo>
                  <a:lnTo>
                    <a:pt x="1634" y="94"/>
                  </a:lnTo>
                  <a:lnTo>
                    <a:pt x="1560" y="168"/>
                  </a:lnTo>
                  <a:lnTo>
                    <a:pt x="1486" y="224"/>
                  </a:lnTo>
                  <a:lnTo>
                    <a:pt x="1430" y="317"/>
                  </a:lnTo>
                  <a:lnTo>
                    <a:pt x="1374" y="410"/>
                  </a:lnTo>
                  <a:lnTo>
                    <a:pt x="1337" y="502"/>
                  </a:lnTo>
                  <a:lnTo>
                    <a:pt x="1319" y="614"/>
                  </a:lnTo>
                  <a:lnTo>
                    <a:pt x="1337" y="744"/>
                  </a:lnTo>
                  <a:lnTo>
                    <a:pt x="1319" y="799"/>
                  </a:lnTo>
                  <a:lnTo>
                    <a:pt x="1319" y="855"/>
                  </a:lnTo>
                  <a:lnTo>
                    <a:pt x="1319" y="874"/>
                  </a:lnTo>
                  <a:lnTo>
                    <a:pt x="1300" y="911"/>
                  </a:lnTo>
                  <a:lnTo>
                    <a:pt x="1263" y="948"/>
                  </a:lnTo>
                  <a:lnTo>
                    <a:pt x="1189" y="948"/>
                  </a:lnTo>
                  <a:lnTo>
                    <a:pt x="1170" y="911"/>
                  </a:lnTo>
                  <a:lnTo>
                    <a:pt x="1152" y="837"/>
                  </a:lnTo>
                  <a:lnTo>
                    <a:pt x="1114" y="818"/>
                  </a:lnTo>
                  <a:lnTo>
                    <a:pt x="1096" y="762"/>
                  </a:lnTo>
                  <a:lnTo>
                    <a:pt x="1059" y="651"/>
                  </a:lnTo>
                  <a:lnTo>
                    <a:pt x="1003" y="539"/>
                  </a:lnTo>
                  <a:lnTo>
                    <a:pt x="947" y="447"/>
                  </a:lnTo>
                  <a:lnTo>
                    <a:pt x="854" y="354"/>
                  </a:lnTo>
                  <a:lnTo>
                    <a:pt x="762" y="280"/>
                  </a:lnTo>
                  <a:lnTo>
                    <a:pt x="650" y="242"/>
                  </a:lnTo>
                  <a:lnTo>
                    <a:pt x="520" y="224"/>
                  </a:lnTo>
                  <a:lnTo>
                    <a:pt x="390" y="242"/>
                  </a:lnTo>
                  <a:lnTo>
                    <a:pt x="297" y="280"/>
                  </a:lnTo>
                  <a:lnTo>
                    <a:pt x="223" y="335"/>
                  </a:lnTo>
                  <a:lnTo>
                    <a:pt x="167" y="391"/>
                  </a:lnTo>
                  <a:lnTo>
                    <a:pt x="112" y="465"/>
                  </a:lnTo>
                  <a:lnTo>
                    <a:pt x="56" y="539"/>
                  </a:lnTo>
                  <a:lnTo>
                    <a:pt x="19" y="632"/>
                  </a:lnTo>
                  <a:lnTo>
                    <a:pt x="0" y="725"/>
                  </a:lnTo>
                  <a:lnTo>
                    <a:pt x="0" y="818"/>
                  </a:lnTo>
                  <a:lnTo>
                    <a:pt x="112" y="1022"/>
                  </a:lnTo>
                  <a:lnTo>
                    <a:pt x="223" y="1264"/>
                  </a:lnTo>
                  <a:lnTo>
                    <a:pt x="316" y="1487"/>
                  </a:lnTo>
                  <a:lnTo>
                    <a:pt x="409" y="1728"/>
                  </a:lnTo>
                  <a:lnTo>
                    <a:pt x="520" y="2192"/>
                  </a:lnTo>
                  <a:lnTo>
                    <a:pt x="557" y="2397"/>
                  </a:lnTo>
                  <a:lnTo>
                    <a:pt x="594" y="2564"/>
                  </a:lnTo>
                  <a:lnTo>
                    <a:pt x="594" y="2582"/>
                  </a:lnTo>
                  <a:lnTo>
                    <a:pt x="669" y="2527"/>
                  </a:lnTo>
                  <a:lnTo>
                    <a:pt x="780" y="2489"/>
                  </a:lnTo>
                  <a:lnTo>
                    <a:pt x="873" y="2471"/>
                  </a:lnTo>
                  <a:lnTo>
                    <a:pt x="984" y="2452"/>
                  </a:lnTo>
                  <a:lnTo>
                    <a:pt x="1077" y="2471"/>
                  </a:lnTo>
                  <a:lnTo>
                    <a:pt x="1189" y="2489"/>
                  </a:lnTo>
                  <a:lnTo>
                    <a:pt x="1282" y="2508"/>
                  </a:lnTo>
                  <a:lnTo>
                    <a:pt x="1374" y="2564"/>
                  </a:lnTo>
                  <a:lnTo>
                    <a:pt x="1504" y="2675"/>
                  </a:lnTo>
                  <a:lnTo>
                    <a:pt x="1616" y="2805"/>
                  </a:lnTo>
                  <a:lnTo>
                    <a:pt x="1690" y="2954"/>
                  </a:lnTo>
                  <a:lnTo>
                    <a:pt x="1727" y="3121"/>
                  </a:lnTo>
                  <a:lnTo>
                    <a:pt x="1820" y="3065"/>
                  </a:lnTo>
                  <a:lnTo>
                    <a:pt x="1913" y="3028"/>
                  </a:lnTo>
                  <a:lnTo>
                    <a:pt x="2006" y="2991"/>
                  </a:lnTo>
                  <a:lnTo>
                    <a:pt x="2284" y="2991"/>
                  </a:lnTo>
                  <a:lnTo>
                    <a:pt x="2377" y="3028"/>
                  </a:lnTo>
                  <a:lnTo>
                    <a:pt x="2451" y="3047"/>
                  </a:lnTo>
                  <a:lnTo>
                    <a:pt x="2600" y="3158"/>
                  </a:lnTo>
                  <a:lnTo>
                    <a:pt x="2730" y="3269"/>
                  </a:lnTo>
                  <a:lnTo>
                    <a:pt x="2804" y="3195"/>
                  </a:lnTo>
                  <a:lnTo>
                    <a:pt x="2879" y="3102"/>
                  </a:lnTo>
                  <a:lnTo>
                    <a:pt x="3046" y="2972"/>
                  </a:lnTo>
                  <a:lnTo>
                    <a:pt x="2916" y="2879"/>
                  </a:lnTo>
                  <a:lnTo>
                    <a:pt x="2786" y="2768"/>
                  </a:lnTo>
                  <a:lnTo>
                    <a:pt x="2674" y="2638"/>
                  </a:lnTo>
                  <a:lnTo>
                    <a:pt x="2563" y="2508"/>
                  </a:lnTo>
                  <a:lnTo>
                    <a:pt x="2489" y="2359"/>
                  </a:lnTo>
                  <a:lnTo>
                    <a:pt x="2414" y="2211"/>
                  </a:lnTo>
                  <a:lnTo>
                    <a:pt x="2359" y="2062"/>
                  </a:lnTo>
                  <a:lnTo>
                    <a:pt x="2321" y="1914"/>
                  </a:lnTo>
                  <a:lnTo>
                    <a:pt x="2284" y="1747"/>
                  </a:lnTo>
                  <a:lnTo>
                    <a:pt x="2284" y="1598"/>
                  </a:lnTo>
                  <a:lnTo>
                    <a:pt x="2303" y="1449"/>
                  </a:lnTo>
                  <a:lnTo>
                    <a:pt x="2340" y="1282"/>
                  </a:lnTo>
                  <a:lnTo>
                    <a:pt x="2396" y="1134"/>
                  </a:lnTo>
                  <a:lnTo>
                    <a:pt x="2470" y="985"/>
                  </a:lnTo>
                  <a:lnTo>
                    <a:pt x="2581" y="855"/>
                  </a:lnTo>
                  <a:lnTo>
                    <a:pt x="2711" y="707"/>
                  </a:lnTo>
                  <a:lnTo>
                    <a:pt x="2879" y="577"/>
                  </a:lnTo>
                  <a:lnTo>
                    <a:pt x="3083" y="465"/>
                  </a:lnTo>
                  <a:lnTo>
                    <a:pt x="3269" y="410"/>
                  </a:lnTo>
                  <a:lnTo>
                    <a:pt x="3491" y="354"/>
                  </a:lnTo>
                  <a:lnTo>
                    <a:pt x="3417" y="280"/>
                  </a:lnTo>
                  <a:lnTo>
                    <a:pt x="3324" y="205"/>
                  </a:lnTo>
                  <a:lnTo>
                    <a:pt x="3250" y="150"/>
                  </a:lnTo>
                  <a:lnTo>
                    <a:pt x="3139" y="112"/>
                  </a:lnTo>
                  <a:lnTo>
                    <a:pt x="2971" y="112"/>
                  </a:lnTo>
                  <a:lnTo>
                    <a:pt x="2879" y="150"/>
                  </a:lnTo>
                  <a:lnTo>
                    <a:pt x="2804" y="205"/>
                  </a:lnTo>
                  <a:lnTo>
                    <a:pt x="2823" y="261"/>
                  </a:lnTo>
                  <a:lnTo>
                    <a:pt x="2804" y="317"/>
                  </a:lnTo>
                  <a:lnTo>
                    <a:pt x="2749" y="372"/>
                  </a:lnTo>
                  <a:lnTo>
                    <a:pt x="2693" y="391"/>
                  </a:lnTo>
                  <a:lnTo>
                    <a:pt x="2656" y="410"/>
                  </a:lnTo>
                  <a:lnTo>
                    <a:pt x="2619" y="391"/>
                  </a:lnTo>
                  <a:lnTo>
                    <a:pt x="2600" y="372"/>
                  </a:lnTo>
                  <a:lnTo>
                    <a:pt x="2581" y="335"/>
                  </a:lnTo>
                  <a:lnTo>
                    <a:pt x="2563" y="317"/>
                  </a:lnTo>
                  <a:lnTo>
                    <a:pt x="2489" y="224"/>
                  </a:lnTo>
                  <a:lnTo>
                    <a:pt x="2396" y="131"/>
                  </a:lnTo>
                  <a:lnTo>
                    <a:pt x="2303" y="75"/>
                  </a:lnTo>
                  <a:lnTo>
                    <a:pt x="2210" y="38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9"/>
            <p:cNvSpPr/>
            <p:nvPr/>
          </p:nvSpPr>
          <p:spPr>
            <a:xfrm>
              <a:off x="4747473" y="1283540"/>
              <a:ext cx="21778" cy="23015"/>
            </a:xfrm>
            <a:custGeom>
              <a:avLst/>
              <a:gdLst/>
              <a:ahLst/>
              <a:cxnLst/>
              <a:rect l="l" t="t" r="r" b="b"/>
              <a:pathLst>
                <a:path w="651" h="688" extrusionOk="0">
                  <a:moveTo>
                    <a:pt x="539" y="1"/>
                  </a:moveTo>
                  <a:lnTo>
                    <a:pt x="446" y="38"/>
                  </a:lnTo>
                  <a:lnTo>
                    <a:pt x="353" y="75"/>
                  </a:lnTo>
                  <a:lnTo>
                    <a:pt x="279" y="149"/>
                  </a:lnTo>
                  <a:lnTo>
                    <a:pt x="186" y="224"/>
                  </a:lnTo>
                  <a:lnTo>
                    <a:pt x="112" y="316"/>
                  </a:lnTo>
                  <a:lnTo>
                    <a:pt x="56" y="409"/>
                  </a:lnTo>
                  <a:lnTo>
                    <a:pt x="19" y="502"/>
                  </a:lnTo>
                  <a:lnTo>
                    <a:pt x="1" y="595"/>
                  </a:lnTo>
                  <a:lnTo>
                    <a:pt x="1" y="651"/>
                  </a:lnTo>
                  <a:lnTo>
                    <a:pt x="38" y="688"/>
                  </a:lnTo>
                  <a:lnTo>
                    <a:pt x="93" y="688"/>
                  </a:lnTo>
                  <a:lnTo>
                    <a:pt x="112" y="669"/>
                  </a:lnTo>
                  <a:lnTo>
                    <a:pt x="131" y="651"/>
                  </a:lnTo>
                  <a:lnTo>
                    <a:pt x="223" y="502"/>
                  </a:lnTo>
                  <a:lnTo>
                    <a:pt x="335" y="372"/>
                  </a:lnTo>
                  <a:lnTo>
                    <a:pt x="409" y="316"/>
                  </a:lnTo>
                  <a:lnTo>
                    <a:pt x="465" y="261"/>
                  </a:lnTo>
                  <a:lnTo>
                    <a:pt x="613" y="168"/>
                  </a:lnTo>
                  <a:lnTo>
                    <a:pt x="650" y="149"/>
                  </a:lnTo>
                  <a:lnTo>
                    <a:pt x="650" y="112"/>
                  </a:lnTo>
                  <a:lnTo>
                    <a:pt x="650" y="56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9"/>
            <p:cNvSpPr/>
            <p:nvPr/>
          </p:nvSpPr>
          <p:spPr>
            <a:xfrm>
              <a:off x="4672303" y="1163007"/>
              <a:ext cx="55933" cy="132372"/>
            </a:xfrm>
            <a:custGeom>
              <a:avLst/>
              <a:gdLst/>
              <a:ahLst/>
              <a:cxnLst/>
              <a:rect l="l" t="t" r="r" b="b"/>
              <a:pathLst>
                <a:path w="1672" h="3957" extrusionOk="0">
                  <a:moveTo>
                    <a:pt x="428" y="1"/>
                  </a:moveTo>
                  <a:lnTo>
                    <a:pt x="242" y="38"/>
                  </a:lnTo>
                  <a:lnTo>
                    <a:pt x="38" y="94"/>
                  </a:lnTo>
                  <a:lnTo>
                    <a:pt x="0" y="112"/>
                  </a:lnTo>
                  <a:lnTo>
                    <a:pt x="223" y="280"/>
                  </a:lnTo>
                  <a:lnTo>
                    <a:pt x="428" y="465"/>
                  </a:lnTo>
                  <a:lnTo>
                    <a:pt x="595" y="651"/>
                  </a:lnTo>
                  <a:lnTo>
                    <a:pt x="743" y="874"/>
                  </a:lnTo>
                  <a:lnTo>
                    <a:pt x="873" y="1097"/>
                  </a:lnTo>
                  <a:lnTo>
                    <a:pt x="948" y="1319"/>
                  </a:lnTo>
                  <a:lnTo>
                    <a:pt x="1022" y="1561"/>
                  </a:lnTo>
                  <a:lnTo>
                    <a:pt x="1040" y="1802"/>
                  </a:lnTo>
                  <a:lnTo>
                    <a:pt x="1059" y="2062"/>
                  </a:lnTo>
                  <a:lnTo>
                    <a:pt x="1022" y="2304"/>
                  </a:lnTo>
                  <a:lnTo>
                    <a:pt x="985" y="2545"/>
                  </a:lnTo>
                  <a:lnTo>
                    <a:pt x="892" y="2787"/>
                  </a:lnTo>
                  <a:lnTo>
                    <a:pt x="780" y="3028"/>
                  </a:lnTo>
                  <a:lnTo>
                    <a:pt x="650" y="3251"/>
                  </a:lnTo>
                  <a:lnTo>
                    <a:pt x="483" y="3455"/>
                  </a:lnTo>
                  <a:lnTo>
                    <a:pt x="279" y="3659"/>
                  </a:lnTo>
                  <a:lnTo>
                    <a:pt x="242" y="3678"/>
                  </a:lnTo>
                  <a:lnTo>
                    <a:pt x="335" y="3715"/>
                  </a:lnTo>
                  <a:lnTo>
                    <a:pt x="483" y="3808"/>
                  </a:lnTo>
                  <a:lnTo>
                    <a:pt x="613" y="3956"/>
                  </a:lnTo>
                  <a:lnTo>
                    <a:pt x="650" y="3864"/>
                  </a:lnTo>
                  <a:lnTo>
                    <a:pt x="706" y="3771"/>
                  </a:lnTo>
                  <a:lnTo>
                    <a:pt x="762" y="3678"/>
                  </a:lnTo>
                  <a:lnTo>
                    <a:pt x="818" y="3604"/>
                  </a:lnTo>
                  <a:lnTo>
                    <a:pt x="892" y="3548"/>
                  </a:lnTo>
                  <a:lnTo>
                    <a:pt x="985" y="3492"/>
                  </a:lnTo>
                  <a:lnTo>
                    <a:pt x="1059" y="3437"/>
                  </a:lnTo>
                  <a:lnTo>
                    <a:pt x="1152" y="3399"/>
                  </a:lnTo>
                  <a:lnTo>
                    <a:pt x="1208" y="3399"/>
                  </a:lnTo>
                  <a:lnTo>
                    <a:pt x="1300" y="3232"/>
                  </a:lnTo>
                  <a:lnTo>
                    <a:pt x="1393" y="3065"/>
                  </a:lnTo>
                  <a:lnTo>
                    <a:pt x="1468" y="2898"/>
                  </a:lnTo>
                  <a:lnTo>
                    <a:pt x="1523" y="2731"/>
                  </a:lnTo>
                  <a:lnTo>
                    <a:pt x="1579" y="2545"/>
                  </a:lnTo>
                  <a:lnTo>
                    <a:pt x="1616" y="2378"/>
                  </a:lnTo>
                  <a:lnTo>
                    <a:pt x="1653" y="2192"/>
                  </a:lnTo>
                  <a:lnTo>
                    <a:pt x="1672" y="2007"/>
                  </a:lnTo>
                  <a:lnTo>
                    <a:pt x="1672" y="1821"/>
                  </a:lnTo>
                  <a:lnTo>
                    <a:pt x="1653" y="1635"/>
                  </a:lnTo>
                  <a:lnTo>
                    <a:pt x="1635" y="1449"/>
                  </a:lnTo>
                  <a:lnTo>
                    <a:pt x="1598" y="1282"/>
                  </a:lnTo>
                  <a:lnTo>
                    <a:pt x="1542" y="1097"/>
                  </a:lnTo>
                  <a:lnTo>
                    <a:pt x="1468" y="930"/>
                  </a:lnTo>
                  <a:lnTo>
                    <a:pt x="1375" y="762"/>
                  </a:lnTo>
                  <a:lnTo>
                    <a:pt x="1282" y="595"/>
                  </a:lnTo>
                  <a:lnTo>
                    <a:pt x="1152" y="410"/>
                  </a:lnTo>
                  <a:lnTo>
                    <a:pt x="1003" y="242"/>
                  </a:lnTo>
                  <a:lnTo>
                    <a:pt x="873" y="131"/>
                  </a:lnTo>
                  <a:lnTo>
                    <a:pt x="743" y="57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9"/>
            <p:cNvSpPr/>
            <p:nvPr/>
          </p:nvSpPr>
          <p:spPr>
            <a:xfrm>
              <a:off x="4650558" y="1298461"/>
              <a:ext cx="57806" cy="132338"/>
            </a:xfrm>
            <a:custGeom>
              <a:avLst/>
              <a:gdLst/>
              <a:ahLst/>
              <a:cxnLst/>
              <a:rect l="l" t="t" r="r" b="b"/>
              <a:pathLst>
                <a:path w="1728" h="3956" extrusionOk="0">
                  <a:moveTo>
                    <a:pt x="502" y="0"/>
                  </a:moveTo>
                  <a:lnTo>
                    <a:pt x="409" y="37"/>
                  </a:lnTo>
                  <a:lnTo>
                    <a:pt x="298" y="75"/>
                  </a:lnTo>
                  <a:lnTo>
                    <a:pt x="75" y="260"/>
                  </a:lnTo>
                  <a:lnTo>
                    <a:pt x="316" y="427"/>
                  </a:lnTo>
                  <a:lnTo>
                    <a:pt x="520" y="632"/>
                  </a:lnTo>
                  <a:lnTo>
                    <a:pt x="688" y="836"/>
                  </a:lnTo>
                  <a:lnTo>
                    <a:pt x="799" y="1059"/>
                  </a:lnTo>
                  <a:lnTo>
                    <a:pt x="873" y="1282"/>
                  </a:lnTo>
                  <a:lnTo>
                    <a:pt x="929" y="1523"/>
                  </a:lnTo>
                  <a:lnTo>
                    <a:pt x="948" y="1783"/>
                  </a:lnTo>
                  <a:lnTo>
                    <a:pt x="929" y="2025"/>
                  </a:lnTo>
                  <a:lnTo>
                    <a:pt x="892" y="2285"/>
                  </a:lnTo>
                  <a:lnTo>
                    <a:pt x="818" y="2545"/>
                  </a:lnTo>
                  <a:lnTo>
                    <a:pt x="725" y="2805"/>
                  </a:lnTo>
                  <a:lnTo>
                    <a:pt x="613" y="3046"/>
                  </a:lnTo>
                  <a:lnTo>
                    <a:pt x="483" y="3287"/>
                  </a:lnTo>
                  <a:lnTo>
                    <a:pt x="335" y="3529"/>
                  </a:lnTo>
                  <a:lnTo>
                    <a:pt x="168" y="3752"/>
                  </a:lnTo>
                  <a:lnTo>
                    <a:pt x="1" y="3956"/>
                  </a:lnTo>
                  <a:lnTo>
                    <a:pt x="1" y="3956"/>
                  </a:lnTo>
                  <a:lnTo>
                    <a:pt x="576" y="3919"/>
                  </a:lnTo>
                  <a:lnTo>
                    <a:pt x="1170" y="3882"/>
                  </a:lnTo>
                  <a:lnTo>
                    <a:pt x="1356" y="3603"/>
                  </a:lnTo>
                  <a:lnTo>
                    <a:pt x="1505" y="3324"/>
                  </a:lnTo>
                  <a:lnTo>
                    <a:pt x="1616" y="3027"/>
                  </a:lnTo>
                  <a:lnTo>
                    <a:pt x="1690" y="2730"/>
                  </a:lnTo>
                  <a:lnTo>
                    <a:pt x="1728" y="2415"/>
                  </a:lnTo>
                  <a:lnTo>
                    <a:pt x="1728" y="2099"/>
                  </a:lnTo>
                  <a:lnTo>
                    <a:pt x="1690" y="1783"/>
                  </a:lnTo>
                  <a:lnTo>
                    <a:pt x="1616" y="1449"/>
                  </a:lnTo>
                  <a:lnTo>
                    <a:pt x="1523" y="1170"/>
                  </a:lnTo>
                  <a:lnTo>
                    <a:pt x="1412" y="855"/>
                  </a:lnTo>
                  <a:lnTo>
                    <a:pt x="1338" y="706"/>
                  </a:lnTo>
                  <a:lnTo>
                    <a:pt x="1263" y="576"/>
                  </a:lnTo>
                  <a:lnTo>
                    <a:pt x="1189" y="446"/>
                  </a:lnTo>
                  <a:lnTo>
                    <a:pt x="1078" y="335"/>
                  </a:lnTo>
                  <a:lnTo>
                    <a:pt x="910" y="186"/>
                  </a:lnTo>
                  <a:lnTo>
                    <a:pt x="743" y="75"/>
                  </a:lnTo>
                  <a:lnTo>
                    <a:pt x="613" y="19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9"/>
            <p:cNvSpPr/>
            <p:nvPr/>
          </p:nvSpPr>
          <p:spPr>
            <a:xfrm>
              <a:off x="4529423" y="1169865"/>
              <a:ext cx="169638" cy="119927"/>
            </a:xfrm>
            <a:custGeom>
              <a:avLst/>
              <a:gdLst/>
              <a:ahLst/>
              <a:cxnLst/>
              <a:rect l="l" t="t" r="r" b="b"/>
              <a:pathLst>
                <a:path w="5071" h="3585" extrusionOk="0">
                  <a:moveTo>
                    <a:pt x="3956" y="854"/>
                  </a:moveTo>
                  <a:lnTo>
                    <a:pt x="4049" y="873"/>
                  </a:lnTo>
                  <a:lnTo>
                    <a:pt x="4123" y="892"/>
                  </a:lnTo>
                  <a:lnTo>
                    <a:pt x="4179" y="910"/>
                  </a:lnTo>
                  <a:lnTo>
                    <a:pt x="4234" y="947"/>
                  </a:lnTo>
                  <a:lnTo>
                    <a:pt x="4290" y="1003"/>
                  </a:lnTo>
                  <a:lnTo>
                    <a:pt x="4309" y="1040"/>
                  </a:lnTo>
                  <a:lnTo>
                    <a:pt x="4327" y="1096"/>
                  </a:lnTo>
                  <a:lnTo>
                    <a:pt x="4309" y="1170"/>
                  </a:lnTo>
                  <a:lnTo>
                    <a:pt x="4290" y="1226"/>
                  </a:lnTo>
                  <a:lnTo>
                    <a:pt x="4234" y="1300"/>
                  </a:lnTo>
                  <a:lnTo>
                    <a:pt x="4179" y="1337"/>
                  </a:lnTo>
                  <a:lnTo>
                    <a:pt x="4123" y="1374"/>
                  </a:lnTo>
                  <a:lnTo>
                    <a:pt x="4049" y="1412"/>
                  </a:lnTo>
                  <a:lnTo>
                    <a:pt x="3882" y="1449"/>
                  </a:lnTo>
                  <a:lnTo>
                    <a:pt x="3733" y="1449"/>
                  </a:lnTo>
                  <a:lnTo>
                    <a:pt x="3622" y="1412"/>
                  </a:lnTo>
                  <a:lnTo>
                    <a:pt x="3492" y="1356"/>
                  </a:lnTo>
                  <a:lnTo>
                    <a:pt x="3399" y="1282"/>
                  </a:lnTo>
                  <a:lnTo>
                    <a:pt x="3306" y="1189"/>
                  </a:lnTo>
                  <a:lnTo>
                    <a:pt x="3250" y="1189"/>
                  </a:lnTo>
                  <a:lnTo>
                    <a:pt x="3213" y="1152"/>
                  </a:lnTo>
                  <a:lnTo>
                    <a:pt x="3194" y="1096"/>
                  </a:lnTo>
                  <a:lnTo>
                    <a:pt x="3213" y="1059"/>
                  </a:lnTo>
                  <a:lnTo>
                    <a:pt x="3250" y="1040"/>
                  </a:lnTo>
                  <a:lnTo>
                    <a:pt x="3436" y="966"/>
                  </a:lnTo>
                  <a:lnTo>
                    <a:pt x="3640" y="892"/>
                  </a:lnTo>
                  <a:lnTo>
                    <a:pt x="3844" y="873"/>
                  </a:lnTo>
                  <a:lnTo>
                    <a:pt x="3956" y="854"/>
                  </a:lnTo>
                  <a:close/>
                  <a:moveTo>
                    <a:pt x="4086" y="0"/>
                  </a:moveTo>
                  <a:lnTo>
                    <a:pt x="3510" y="297"/>
                  </a:lnTo>
                  <a:lnTo>
                    <a:pt x="2990" y="576"/>
                  </a:lnTo>
                  <a:lnTo>
                    <a:pt x="2972" y="650"/>
                  </a:lnTo>
                  <a:lnTo>
                    <a:pt x="2953" y="687"/>
                  </a:lnTo>
                  <a:lnTo>
                    <a:pt x="2934" y="725"/>
                  </a:lnTo>
                  <a:lnTo>
                    <a:pt x="2897" y="743"/>
                  </a:lnTo>
                  <a:lnTo>
                    <a:pt x="2860" y="762"/>
                  </a:lnTo>
                  <a:lnTo>
                    <a:pt x="2786" y="762"/>
                  </a:lnTo>
                  <a:lnTo>
                    <a:pt x="2730" y="706"/>
                  </a:lnTo>
                  <a:lnTo>
                    <a:pt x="780" y="1783"/>
                  </a:lnTo>
                  <a:lnTo>
                    <a:pt x="762" y="1820"/>
                  </a:lnTo>
                  <a:lnTo>
                    <a:pt x="725" y="1839"/>
                  </a:lnTo>
                  <a:lnTo>
                    <a:pt x="687" y="1857"/>
                  </a:lnTo>
                  <a:lnTo>
                    <a:pt x="632" y="1857"/>
                  </a:lnTo>
                  <a:lnTo>
                    <a:pt x="19" y="2192"/>
                  </a:lnTo>
                  <a:lnTo>
                    <a:pt x="0" y="2192"/>
                  </a:lnTo>
                  <a:lnTo>
                    <a:pt x="112" y="2229"/>
                  </a:lnTo>
                  <a:lnTo>
                    <a:pt x="223" y="2266"/>
                  </a:lnTo>
                  <a:lnTo>
                    <a:pt x="335" y="2322"/>
                  </a:lnTo>
                  <a:lnTo>
                    <a:pt x="446" y="2396"/>
                  </a:lnTo>
                  <a:lnTo>
                    <a:pt x="557" y="2507"/>
                  </a:lnTo>
                  <a:lnTo>
                    <a:pt x="650" y="2619"/>
                  </a:lnTo>
                  <a:lnTo>
                    <a:pt x="706" y="2767"/>
                  </a:lnTo>
                  <a:lnTo>
                    <a:pt x="762" y="2897"/>
                  </a:lnTo>
                  <a:lnTo>
                    <a:pt x="780" y="3046"/>
                  </a:lnTo>
                  <a:lnTo>
                    <a:pt x="780" y="3194"/>
                  </a:lnTo>
                  <a:lnTo>
                    <a:pt x="743" y="3343"/>
                  </a:lnTo>
                  <a:lnTo>
                    <a:pt x="687" y="3473"/>
                  </a:lnTo>
                  <a:lnTo>
                    <a:pt x="817" y="3529"/>
                  </a:lnTo>
                  <a:lnTo>
                    <a:pt x="929" y="3584"/>
                  </a:lnTo>
                  <a:lnTo>
                    <a:pt x="985" y="3380"/>
                  </a:lnTo>
                  <a:lnTo>
                    <a:pt x="1059" y="3194"/>
                  </a:lnTo>
                  <a:lnTo>
                    <a:pt x="1152" y="3009"/>
                  </a:lnTo>
                  <a:lnTo>
                    <a:pt x="1282" y="2842"/>
                  </a:lnTo>
                  <a:lnTo>
                    <a:pt x="1430" y="2693"/>
                  </a:lnTo>
                  <a:lnTo>
                    <a:pt x="1597" y="2582"/>
                  </a:lnTo>
                  <a:lnTo>
                    <a:pt x="1783" y="2507"/>
                  </a:lnTo>
                  <a:lnTo>
                    <a:pt x="1987" y="2452"/>
                  </a:lnTo>
                  <a:lnTo>
                    <a:pt x="2173" y="2452"/>
                  </a:lnTo>
                  <a:lnTo>
                    <a:pt x="2340" y="2470"/>
                  </a:lnTo>
                  <a:lnTo>
                    <a:pt x="2303" y="2396"/>
                  </a:lnTo>
                  <a:lnTo>
                    <a:pt x="2247" y="2303"/>
                  </a:lnTo>
                  <a:lnTo>
                    <a:pt x="2210" y="2136"/>
                  </a:lnTo>
                  <a:lnTo>
                    <a:pt x="2173" y="1932"/>
                  </a:lnTo>
                  <a:lnTo>
                    <a:pt x="2192" y="1746"/>
                  </a:lnTo>
                  <a:lnTo>
                    <a:pt x="2192" y="1727"/>
                  </a:lnTo>
                  <a:lnTo>
                    <a:pt x="2210" y="1727"/>
                  </a:lnTo>
                  <a:lnTo>
                    <a:pt x="2266" y="1709"/>
                  </a:lnTo>
                  <a:lnTo>
                    <a:pt x="2303" y="1690"/>
                  </a:lnTo>
                  <a:lnTo>
                    <a:pt x="2340" y="1672"/>
                  </a:lnTo>
                  <a:lnTo>
                    <a:pt x="2377" y="1690"/>
                  </a:lnTo>
                  <a:lnTo>
                    <a:pt x="2563" y="1764"/>
                  </a:lnTo>
                  <a:lnTo>
                    <a:pt x="2767" y="1820"/>
                  </a:lnTo>
                  <a:lnTo>
                    <a:pt x="2953" y="1894"/>
                  </a:lnTo>
                  <a:lnTo>
                    <a:pt x="3046" y="1932"/>
                  </a:lnTo>
                  <a:lnTo>
                    <a:pt x="3120" y="1987"/>
                  </a:lnTo>
                  <a:lnTo>
                    <a:pt x="3176" y="2062"/>
                  </a:lnTo>
                  <a:lnTo>
                    <a:pt x="3213" y="2117"/>
                  </a:lnTo>
                  <a:lnTo>
                    <a:pt x="3250" y="2192"/>
                  </a:lnTo>
                  <a:lnTo>
                    <a:pt x="3250" y="2284"/>
                  </a:lnTo>
                  <a:lnTo>
                    <a:pt x="3232" y="2359"/>
                  </a:lnTo>
                  <a:lnTo>
                    <a:pt x="3213" y="2433"/>
                  </a:lnTo>
                  <a:lnTo>
                    <a:pt x="3176" y="2507"/>
                  </a:lnTo>
                  <a:lnTo>
                    <a:pt x="3120" y="2563"/>
                  </a:lnTo>
                  <a:lnTo>
                    <a:pt x="3046" y="2600"/>
                  </a:lnTo>
                  <a:lnTo>
                    <a:pt x="2972" y="2637"/>
                  </a:lnTo>
                  <a:lnTo>
                    <a:pt x="2897" y="2674"/>
                  </a:lnTo>
                  <a:lnTo>
                    <a:pt x="2823" y="2674"/>
                  </a:lnTo>
                  <a:lnTo>
                    <a:pt x="2953" y="2786"/>
                  </a:lnTo>
                  <a:lnTo>
                    <a:pt x="3064" y="2916"/>
                  </a:lnTo>
                  <a:lnTo>
                    <a:pt x="3157" y="3064"/>
                  </a:lnTo>
                  <a:lnTo>
                    <a:pt x="3213" y="3213"/>
                  </a:lnTo>
                  <a:lnTo>
                    <a:pt x="3343" y="3157"/>
                  </a:lnTo>
                  <a:lnTo>
                    <a:pt x="3492" y="3120"/>
                  </a:lnTo>
                  <a:lnTo>
                    <a:pt x="3622" y="3102"/>
                  </a:lnTo>
                  <a:lnTo>
                    <a:pt x="3770" y="3120"/>
                  </a:lnTo>
                  <a:lnTo>
                    <a:pt x="3900" y="3176"/>
                  </a:lnTo>
                  <a:lnTo>
                    <a:pt x="4030" y="3232"/>
                  </a:lnTo>
                  <a:lnTo>
                    <a:pt x="4141" y="3324"/>
                  </a:lnTo>
                  <a:lnTo>
                    <a:pt x="4216" y="3454"/>
                  </a:lnTo>
                  <a:lnTo>
                    <a:pt x="4383" y="3454"/>
                  </a:lnTo>
                  <a:lnTo>
                    <a:pt x="4364" y="3417"/>
                  </a:lnTo>
                  <a:lnTo>
                    <a:pt x="4346" y="3380"/>
                  </a:lnTo>
                  <a:lnTo>
                    <a:pt x="4346" y="3324"/>
                  </a:lnTo>
                  <a:lnTo>
                    <a:pt x="4383" y="3287"/>
                  </a:lnTo>
                  <a:lnTo>
                    <a:pt x="4550" y="3102"/>
                  </a:lnTo>
                  <a:lnTo>
                    <a:pt x="4699" y="2897"/>
                  </a:lnTo>
                  <a:lnTo>
                    <a:pt x="4829" y="2693"/>
                  </a:lnTo>
                  <a:lnTo>
                    <a:pt x="4921" y="2489"/>
                  </a:lnTo>
                  <a:lnTo>
                    <a:pt x="4996" y="2266"/>
                  </a:lnTo>
                  <a:lnTo>
                    <a:pt x="5033" y="2062"/>
                  </a:lnTo>
                  <a:lnTo>
                    <a:pt x="5070" y="1839"/>
                  </a:lnTo>
                  <a:lnTo>
                    <a:pt x="5051" y="1616"/>
                  </a:lnTo>
                  <a:lnTo>
                    <a:pt x="5033" y="1393"/>
                  </a:lnTo>
                  <a:lnTo>
                    <a:pt x="4959" y="1170"/>
                  </a:lnTo>
                  <a:lnTo>
                    <a:pt x="4884" y="966"/>
                  </a:lnTo>
                  <a:lnTo>
                    <a:pt x="4773" y="762"/>
                  </a:lnTo>
                  <a:lnTo>
                    <a:pt x="4661" y="557"/>
                  </a:lnTo>
                  <a:lnTo>
                    <a:pt x="4494" y="390"/>
                  </a:lnTo>
                  <a:lnTo>
                    <a:pt x="4327" y="223"/>
                  </a:lnTo>
                  <a:lnTo>
                    <a:pt x="4123" y="56"/>
                  </a:lnTo>
                  <a:lnTo>
                    <a:pt x="4086" y="37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9"/>
            <p:cNvSpPr/>
            <p:nvPr/>
          </p:nvSpPr>
          <p:spPr>
            <a:xfrm>
              <a:off x="4636273" y="1198434"/>
              <a:ext cx="37935" cy="19904"/>
            </a:xfrm>
            <a:custGeom>
              <a:avLst/>
              <a:gdLst/>
              <a:ahLst/>
              <a:cxnLst/>
              <a:rect l="l" t="t" r="r" b="b"/>
              <a:pathLst>
                <a:path w="1134" h="595" extrusionOk="0">
                  <a:moveTo>
                    <a:pt x="799" y="186"/>
                  </a:moveTo>
                  <a:lnTo>
                    <a:pt x="873" y="223"/>
                  </a:lnTo>
                  <a:lnTo>
                    <a:pt x="910" y="260"/>
                  </a:lnTo>
                  <a:lnTo>
                    <a:pt x="910" y="279"/>
                  </a:lnTo>
                  <a:lnTo>
                    <a:pt x="910" y="316"/>
                  </a:lnTo>
                  <a:lnTo>
                    <a:pt x="836" y="372"/>
                  </a:lnTo>
                  <a:lnTo>
                    <a:pt x="780" y="409"/>
                  </a:lnTo>
                  <a:lnTo>
                    <a:pt x="688" y="428"/>
                  </a:lnTo>
                  <a:lnTo>
                    <a:pt x="539" y="428"/>
                  </a:lnTo>
                  <a:lnTo>
                    <a:pt x="465" y="409"/>
                  </a:lnTo>
                  <a:lnTo>
                    <a:pt x="390" y="372"/>
                  </a:lnTo>
                  <a:lnTo>
                    <a:pt x="316" y="335"/>
                  </a:lnTo>
                  <a:lnTo>
                    <a:pt x="260" y="298"/>
                  </a:lnTo>
                  <a:lnTo>
                    <a:pt x="428" y="242"/>
                  </a:lnTo>
                  <a:lnTo>
                    <a:pt x="595" y="205"/>
                  </a:lnTo>
                  <a:lnTo>
                    <a:pt x="688" y="186"/>
                  </a:lnTo>
                  <a:close/>
                  <a:moveTo>
                    <a:pt x="762" y="0"/>
                  </a:moveTo>
                  <a:lnTo>
                    <a:pt x="650" y="19"/>
                  </a:lnTo>
                  <a:lnTo>
                    <a:pt x="446" y="38"/>
                  </a:lnTo>
                  <a:lnTo>
                    <a:pt x="242" y="112"/>
                  </a:lnTo>
                  <a:lnTo>
                    <a:pt x="56" y="186"/>
                  </a:lnTo>
                  <a:lnTo>
                    <a:pt x="19" y="205"/>
                  </a:lnTo>
                  <a:lnTo>
                    <a:pt x="0" y="242"/>
                  </a:lnTo>
                  <a:lnTo>
                    <a:pt x="19" y="298"/>
                  </a:lnTo>
                  <a:lnTo>
                    <a:pt x="56" y="335"/>
                  </a:lnTo>
                  <a:lnTo>
                    <a:pt x="112" y="335"/>
                  </a:lnTo>
                  <a:lnTo>
                    <a:pt x="205" y="428"/>
                  </a:lnTo>
                  <a:lnTo>
                    <a:pt x="298" y="502"/>
                  </a:lnTo>
                  <a:lnTo>
                    <a:pt x="428" y="558"/>
                  </a:lnTo>
                  <a:lnTo>
                    <a:pt x="539" y="595"/>
                  </a:lnTo>
                  <a:lnTo>
                    <a:pt x="688" y="595"/>
                  </a:lnTo>
                  <a:lnTo>
                    <a:pt x="855" y="558"/>
                  </a:lnTo>
                  <a:lnTo>
                    <a:pt x="929" y="520"/>
                  </a:lnTo>
                  <a:lnTo>
                    <a:pt x="985" y="483"/>
                  </a:lnTo>
                  <a:lnTo>
                    <a:pt x="1040" y="446"/>
                  </a:lnTo>
                  <a:lnTo>
                    <a:pt x="1096" y="372"/>
                  </a:lnTo>
                  <a:lnTo>
                    <a:pt x="1115" y="316"/>
                  </a:lnTo>
                  <a:lnTo>
                    <a:pt x="1133" y="242"/>
                  </a:lnTo>
                  <a:lnTo>
                    <a:pt x="1115" y="186"/>
                  </a:lnTo>
                  <a:lnTo>
                    <a:pt x="1096" y="149"/>
                  </a:lnTo>
                  <a:lnTo>
                    <a:pt x="1040" y="93"/>
                  </a:lnTo>
                  <a:lnTo>
                    <a:pt x="985" y="56"/>
                  </a:lnTo>
                  <a:lnTo>
                    <a:pt x="929" y="38"/>
                  </a:lnTo>
                  <a:lnTo>
                    <a:pt x="855" y="1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9"/>
            <p:cNvSpPr/>
            <p:nvPr/>
          </p:nvSpPr>
          <p:spPr>
            <a:xfrm>
              <a:off x="4644971" y="1204657"/>
              <a:ext cx="21778" cy="8096"/>
            </a:xfrm>
            <a:custGeom>
              <a:avLst/>
              <a:gdLst/>
              <a:ahLst/>
              <a:cxnLst/>
              <a:rect l="l" t="t" r="r" b="b"/>
              <a:pathLst>
                <a:path w="651" h="242" extrusionOk="0">
                  <a:moveTo>
                    <a:pt x="428" y="0"/>
                  </a:moveTo>
                  <a:lnTo>
                    <a:pt x="335" y="19"/>
                  </a:lnTo>
                  <a:lnTo>
                    <a:pt x="168" y="56"/>
                  </a:lnTo>
                  <a:lnTo>
                    <a:pt x="0" y="112"/>
                  </a:lnTo>
                  <a:lnTo>
                    <a:pt x="56" y="149"/>
                  </a:lnTo>
                  <a:lnTo>
                    <a:pt x="130" y="186"/>
                  </a:lnTo>
                  <a:lnTo>
                    <a:pt x="205" y="223"/>
                  </a:lnTo>
                  <a:lnTo>
                    <a:pt x="279" y="242"/>
                  </a:lnTo>
                  <a:lnTo>
                    <a:pt x="428" y="242"/>
                  </a:lnTo>
                  <a:lnTo>
                    <a:pt x="520" y="223"/>
                  </a:lnTo>
                  <a:lnTo>
                    <a:pt x="576" y="186"/>
                  </a:lnTo>
                  <a:lnTo>
                    <a:pt x="650" y="130"/>
                  </a:lnTo>
                  <a:lnTo>
                    <a:pt x="650" y="93"/>
                  </a:lnTo>
                  <a:lnTo>
                    <a:pt x="650" y="74"/>
                  </a:lnTo>
                  <a:lnTo>
                    <a:pt x="613" y="37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9"/>
            <p:cNvSpPr/>
            <p:nvPr/>
          </p:nvSpPr>
          <p:spPr>
            <a:xfrm>
              <a:off x="4526914" y="1261795"/>
              <a:ext cx="134245" cy="103168"/>
            </a:xfrm>
            <a:custGeom>
              <a:avLst/>
              <a:gdLst/>
              <a:ahLst/>
              <a:cxnLst/>
              <a:rect l="l" t="t" r="r" b="b"/>
              <a:pathLst>
                <a:path w="4013" h="3084" extrusionOk="0">
                  <a:moveTo>
                    <a:pt x="2155" y="224"/>
                  </a:moveTo>
                  <a:lnTo>
                    <a:pt x="2248" y="261"/>
                  </a:lnTo>
                  <a:lnTo>
                    <a:pt x="2359" y="316"/>
                  </a:lnTo>
                  <a:lnTo>
                    <a:pt x="2434" y="391"/>
                  </a:lnTo>
                  <a:lnTo>
                    <a:pt x="2527" y="465"/>
                  </a:lnTo>
                  <a:lnTo>
                    <a:pt x="2582" y="558"/>
                  </a:lnTo>
                  <a:lnTo>
                    <a:pt x="2619" y="669"/>
                  </a:lnTo>
                  <a:lnTo>
                    <a:pt x="2638" y="781"/>
                  </a:lnTo>
                  <a:lnTo>
                    <a:pt x="2619" y="892"/>
                  </a:lnTo>
                  <a:lnTo>
                    <a:pt x="2601" y="929"/>
                  </a:lnTo>
                  <a:lnTo>
                    <a:pt x="2582" y="948"/>
                  </a:lnTo>
                  <a:lnTo>
                    <a:pt x="2508" y="966"/>
                  </a:lnTo>
                  <a:lnTo>
                    <a:pt x="2471" y="966"/>
                  </a:lnTo>
                  <a:lnTo>
                    <a:pt x="2452" y="948"/>
                  </a:lnTo>
                  <a:lnTo>
                    <a:pt x="2434" y="929"/>
                  </a:lnTo>
                  <a:lnTo>
                    <a:pt x="2415" y="892"/>
                  </a:lnTo>
                  <a:lnTo>
                    <a:pt x="2397" y="725"/>
                  </a:lnTo>
                  <a:lnTo>
                    <a:pt x="2378" y="651"/>
                  </a:lnTo>
                  <a:lnTo>
                    <a:pt x="2341" y="576"/>
                  </a:lnTo>
                  <a:lnTo>
                    <a:pt x="2285" y="521"/>
                  </a:lnTo>
                  <a:lnTo>
                    <a:pt x="2229" y="446"/>
                  </a:lnTo>
                  <a:lnTo>
                    <a:pt x="2174" y="409"/>
                  </a:lnTo>
                  <a:lnTo>
                    <a:pt x="2099" y="354"/>
                  </a:lnTo>
                  <a:lnTo>
                    <a:pt x="2062" y="335"/>
                  </a:lnTo>
                  <a:lnTo>
                    <a:pt x="2062" y="316"/>
                  </a:lnTo>
                  <a:lnTo>
                    <a:pt x="2062" y="279"/>
                  </a:lnTo>
                  <a:lnTo>
                    <a:pt x="2099" y="224"/>
                  </a:lnTo>
                  <a:close/>
                  <a:moveTo>
                    <a:pt x="2099" y="1"/>
                  </a:moveTo>
                  <a:lnTo>
                    <a:pt x="2007" y="19"/>
                  </a:lnTo>
                  <a:lnTo>
                    <a:pt x="1839" y="94"/>
                  </a:lnTo>
                  <a:lnTo>
                    <a:pt x="1691" y="168"/>
                  </a:lnTo>
                  <a:lnTo>
                    <a:pt x="1561" y="279"/>
                  </a:lnTo>
                  <a:lnTo>
                    <a:pt x="1449" y="409"/>
                  </a:lnTo>
                  <a:lnTo>
                    <a:pt x="1357" y="558"/>
                  </a:lnTo>
                  <a:lnTo>
                    <a:pt x="1282" y="706"/>
                  </a:lnTo>
                  <a:lnTo>
                    <a:pt x="1227" y="874"/>
                  </a:lnTo>
                  <a:lnTo>
                    <a:pt x="1190" y="1041"/>
                  </a:lnTo>
                  <a:lnTo>
                    <a:pt x="1227" y="1133"/>
                  </a:lnTo>
                  <a:lnTo>
                    <a:pt x="1264" y="1226"/>
                  </a:lnTo>
                  <a:lnTo>
                    <a:pt x="1264" y="1263"/>
                  </a:lnTo>
                  <a:lnTo>
                    <a:pt x="1245" y="1301"/>
                  </a:lnTo>
                  <a:lnTo>
                    <a:pt x="1227" y="1338"/>
                  </a:lnTo>
                  <a:lnTo>
                    <a:pt x="1190" y="1356"/>
                  </a:lnTo>
                  <a:lnTo>
                    <a:pt x="1152" y="1375"/>
                  </a:lnTo>
                  <a:lnTo>
                    <a:pt x="1115" y="1356"/>
                  </a:lnTo>
                  <a:lnTo>
                    <a:pt x="1078" y="1356"/>
                  </a:lnTo>
                  <a:lnTo>
                    <a:pt x="1041" y="1319"/>
                  </a:lnTo>
                  <a:lnTo>
                    <a:pt x="1022" y="1301"/>
                  </a:lnTo>
                  <a:lnTo>
                    <a:pt x="985" y="1263"/>
                  </a:lnTo>
                  <a:lnTo>
                    <a:pt x="967" y="1208"/>
                  </a:lnTo>
                  <a:lnTo>
                    <a:pt x="837" y="1078"/>
                  </a:lnTo>
                  <a:lnTo>
                    <a:pt x="762" y="1041"/>
                  </a:lnTo>
                  <a:lnTo>
                    <a:pt x="688" y="1003"/>
                  </a:lnTo>
                  <a:lnTo>
                    <a:pt x="614" y="966"/>
                  </a:lnTo>
                  <a:lnTo>
                    <a:pt x="428" y="966"/>
                  </a:lnTo>
                  <a:lnTo>
                    <a:pt x="335" y="985"/>
                  </a:lnTo>
                  <a:lnTo>
                    <a:pt x="242" y="1041"/>
                  </a:lnTo>
                  <a:lnTo>
                    <a:pt x="168" y="1115"/>
                  </a:lnTo>
                  <a:lnTo>
                    <a:pt x="94" y="1208"/>
                  </a:lnTo>
                  <a:lnTo>
                    <a:pt x="57" y="1301"/>
                  </a:lnTo>
                  <a:lnTo>
                    <a:pt x="20" y="1393"/>
                  </a:lnTo>
                  <a:lnTo>
                    <a:pt x="1" y="1505"/>
                  </a:lnTo>
                  <a:lnTo>
                    <a:pt x="1" y="1616"/>
                  </a:lnTo>
                  <a:lnTo>
                    <a:pt x="20" y="1728"/>
                  </a:lnTo>
                  <a:lnTo>
                    <a:pt x="20" y="1746"/>
                  </a:lnTo>
                  <a:lnTo>
                    <a:pt x="187" y="1876"/>
                  </a:lnTo>
                  <a:lnTo>
                    <a:pt x="335" y="2006"/>
                  </a:lnTo>
                  <a:lnTo>
                    <a:pt x="465" y="2155"/>
                  </a:lnTo>
                  <a:lnTo>
                    <a:pt x="595" y="2322"/>
                  </a:lnTo>
                  <a:lnTo>
                    <a:pt x="707" y="2508"/>
                  </a:lnTo>
                  <a:lnTo>
                    <a:pt x="800" y="2693"/>
                  </a:lnTo>
                  <a:lnTo>
                    <a:pt x="874" y="2879"/>
                  </a:lnTo>
                  <a:lnTo>
                    <a:pt x="930" y="3083"/>
                  </a:lnTo>
                  <a:lnTo>
                    <a:pt x="2025" y="2266"/>
                  </a:lnTo>
                  <a:lnTo>
                    <a:pt x="3121" y="1468"/>
                  </a:lnTo>
                  <a:lnTo>
                    <a:pt x="3325" y="1319"/>
                  </a:lnTo>
                  <a:lnTo>
                    <a:pt x="3529" y="1133"/>
                  </a:lnTo>
                  <a:lnTo>
                    <a:pt x="3771" y="948"/>
                  </a:lnTo>
                  <a:lnTo>
                    <a:pt x="3882" y="874"/>
                  </a:lnTo>
                  <a:lnTo>
                    <a:pt x="4012" y="799"/>
                  </a:lnTo>
                  <a:lnTo>
                    <a:pt x="3957" y="744"/>
                  </a:lnTo>
                  <a:lnTo>
                    <a:pt x="3901" y="688"/>
                  </a:lnTo>
                  <a:lnTo>
                    <a:pt x="3827" y="632"/>
                  </a:lnTo>
                  <a:lnTo>
                    <a:pt x="3752" y="614"/>
                  </a:lnTo>
                  <a:lnTo>
                    <a:pt x="3622" y="595"/>
                  </a:lnTo>
                  <a:lnTo>
                    <a:pt x="3511" y="614"/>
                  </a:lnTo>
                  <a:lnTo>
                    <a:pt x="3399" y="651"/>
                  </a:lnTo>
                  <a:lnTo>
                    <a:pt x="3288" y="725"/>
                  </a:lnTo>
                  <a:lnTo>
                    <a:pt x="3288" y="762"/>
                  </a:lnTo>
                  <a:lnTo>
                    <a:pt x="3269" y="799"/>
                  </a:lnTo>
                  <a:lnTo>
                    <a:pt x="3232" y="836"/>
                  </a:lnTo>
                  <a:lnTo>
                    <a:pt x="3195" y="836"/>
                  </a:lnTo>
                  <a:lnTo>
                    <a:pt x="3158" y="855"/>
                  </a:lnTo>
                  <a:lnTo>
                    <a:pt x="3121" y="855"/>
                  </a:lnTo>
                  <a:lnTo>
                    <a:pt x="3084" y="836"/>
                  </a:lnTo>
                  <a:lnTo>
                    <a:pt x="3047" y="799"/>
                  </a:lnTo>
                  <a:lnTo>
                    <a:pt x="3047" y="762"/>
                  </a:lnTo>
                  <a:lnTo>
                    <a:pt x="2991" y="576"/>
                  </a:lnTo>
                  <a:lnTo>
                    <a:pt x="2898" y="428"/>
                  </a:lnTo>
                  <a:lnTo>
                    <a:pt x="2805" y="279"/>
                  </a:lnTo>
                  <a:lnTo>
                    <a:pt x="2675" y="149"/>
                  </a:lnTo>
                  <a:lnTo>
                    <a:pt x="2545" y="56"/>
                  </a:lnTo>
                  <a:lnTo>
                    <a:pt x="23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9"/>
            <p:cNvSpPr/>
            <p:nvPr/>
          </p:nvSpPr>
          <p:spPr>
            <a:xfrm>
              <a:off x="4524438" y="1310872"/>
              <a:ext cx="149767" cy="121198"/>
            </a:xfrm>
            <a:custGeom>
              <a:avLst/>
              <a:gdLst/>
              <a:ahLst/>
              <a:cxnLst/>
              <a:rect l="l" t="t" r="r" b="b"/>
              <a:pathLst>
                <a:path w="4477" h="3623" extrusionOk="0">
                  <a:moveTo>
                    <a:pt x="3511" y="1004"/>
                  </a:moveTo>
                  <a:lnTo>
                    <a:pt x="3603" y="1022"/>
                  </a:lnTo>
                  <a:lnTo>
                    <a:pt x="3678" y="1059"/>
                  </a:lnTo>
                  <a:lnTo>
                    <a:pt x="3733" y="1096"/>
                  </a:lnTo>
                  <a:lnTo>
                    <a:pt x="3789" y="1171"/>
                  </a:lnTo>
                  <a:lnTo>
                    <a:pt x="3808" y="1245"/>
                  </a:lnTo>
                  <a:lnTo>
                    <a:pt x="3789" y="1338"/>
                  </a:lnTo>
                  <a:lnTo>
                    <a:pt x="3752" y="1412"/>
                  </a:lnTo>
                  <a:lnTo>
                    <a:pt x="3678" y="1486"/>
                  </a:lnTo>
                  <a:lnTo>
                    <a:pt x="3603" y="1542"/>
                  </a:lnTo>
                  <a:lnTo>
                    <a:pt x="3511" y="1579"/>
                  </a:lnTo>
                  <a:lnTo>
                    <a:pt x="3436" y="1616"/>
                  </a:lnTo>
                  <a:lnTo>
                    <a:pt x="3269" y="1672"/>
                  </a:lnTo>
                  <a:lnTo>
                    <a:pt x="3121" y="1672"/>
                  </a:lnTo>
                  <a:lnTo>
                    <a:pt x="2972" y="1654"/>
                  </a:lnTo>
                  <a:lnTo>
                    <a:pt x="2842" y="1598"/>
                  </a:lnTo>
                  <a:lnTo>
                    <a:pt x="2712" y="1524"/>
                  </a:lnTo>
                  <a:lnTo>
                    <a:pt x="2656" y="1524"/>
                  </a:lnTo>
                  <a:lnTo>
                    <a:pt x="2601" y="1505"/>
                  </a:lnTo>
                  <a:lnTo>
                    <a:pt x="2563" y="1449"/>
                  </a:lnTo>
                  <a:lnTo>
                    <a:pt x="2563" y="1412"/>
                  </a:lnTo>
                  <a:lnTo>
                    <a:pt x="2582" y="1394"/>
                  </a:lnTo>
                  <a:lnTo>
                    <a:pt x="2601" y="1375"/>
                  </a:lnTo>
                  <a:lnTo>
                    <a:pt x="2619" y="1338"/>
                  </a:lnTo>
                  <a:lnTo>
                    <a:pt x="2656" y="1319"/>
                  </a:lnTo>
                  <a:lnTo>
                    <a:pt x="2786" y="1189"/>
                  </a:lnTo>
                  <a:lnTo>
                    <a:pt x="2935" y="1096"/>
                  </a:lnTo>
                  <a:lnTo>
                    <a:pt x="3083" y="1041"/>
                  </a:lnTo>
                  <a:lnTo>
                    <a:pt x="3251" y="1004"/>
                  </a:lnTo>
                  <a:close/>
                  <a:moveTo>
                    <a:pt x="1821" y="2118"/>
                  </a:moveTo>
                  <a:lnTo>
                    <a:pt x="1839" y="2174"/>
                  </a:lnTo>
                  <a:lnTo>
                    <a:pt x="1858" y="2155"/>
                  </a:lnTo>
                  <a:lnTo>
                    <a:pt x="1876" y="2155"/>
                  </a:lnTo>
                  <a:lnTo>
                    <a:pt x="2081" y="2174"/>
                  </a:lnTo>
                  <a:lnTo>
                    <a:pt x="2303" y="2211"/>
                  </a:lnTo>
                  <a:lnTo>
                    <a:pt x="2396" y="2248"/>
                  </a:lnTo>
                  <a:lnTo>
                    <a:pt x="2489" y="2285"/>
                  </a:lnTo>
                  <a:lnTo>
                    <a:pt x="2582" y="2359"/>
                  </a:lnTo>
                  <a:lnTo>
                    <a:pt x="2656" y="2434"/>
                  </a:lnTo>
                  <a:lnTo>
                    <a:pt x="2693" y="2489"/>
                  </a:lnTo>
                  <a:lnTo>
                    <a:pt x="2731" y="2563"/>
                  </a:lnTo>
                  <a:lnTo>
                    <a:pt x="2749" y="2638"/>
                  </a:lnTo>
                  <a:lnTo>
                    <a:pt x="2749" y="2712"/>
                  </a:lnTo>
                  <a:lnTo>
                    <a:pt x="2749" y="2805"/>
                  </a:lnTo>
                  <a:lnTo>
                    <a:pt x="2731" y="2879"/>
                  </a:lnTo>
                  <a:lnTo>
                    <a:pt x="2693" y="2953"/>
                  </a:lnTo>
                  <a:lnTo>
                    <a:pt x="2656" y="3009"/>
                  </a:lnTo>
                  <a:lnTo>
                    <a:pt x="2601" y="3083"/>
                  </a:lnTo>
                  <a:lnTo>
                    <a:pt x="2526" y="3121"/>
                  </a:lnTo>
                  <a:lnTo>
                    <a:pt x="2433" y="3139"/>
                  </a:lnTo>
                  <a:lnTo>
                    <a:pt x="2359" y="3139"/>
                  </a:lnTo>
                  <a:lnTo>
                    <a:pt x="2266" y="3121"/>
                  </a:lnTo>
                  <a:lnTo>
                    <a:pt x="2192" y="3083"/>
                  </a:lnTo>
                  <a:lnTo>
                    <a:pt x="2118" y="3046"/>
                  </a:lnTo>
                  <a:lnTo>
                    <a:pt x="2043" y="2991"/>
                  </a:lnTo>
                  <a:lnTo>
                    <a:pt x="1951" y="2898"/>
                  </a:lnTo>
                  <a:lnTo>
                    <a:pt x="1895" y="2823"/>
                  </a:lnTo>
                  <a:lnTo>
                    <a:pt x="1821" y="2731"/>
                  </a:lnTo>
                  <a:lnTo>
                    <a:pt x="1783" y="2619"/>
                  </a:lnTo>
                  <a:lnTo>
                    <a:pt x="1728" y="2526"/>
                  </a:lnTo>
                  <a:lnTo>
                    <a:pt x="1709" y="2415"/>
                  </a:lnTo>
                  <a:lnTo>
                    <a:pt x="1691" y="2304"/>
                  </a:lnTo>
                  <a:lnTo>
                    <a:pt x="1691" y="2192"/>
                  </a:lnTo>
                  <a:lnTo>
                    <a:pt x="1691" y="2155"/>
                  </a:lnTo>
                  <a:lnTo>
                    <a:pt x="1709" y="2136"/>
                  </a:lnTo>
                  <a:lnTo>
                    <a:pt x="1765" y="2118"/>
                  </a:lnTo>
                  <a:close/>
                  <a:moveTo>
                    <a:pt x="3678" y="1"/>
                  </a:moveTo>
                  <a:lnTo>
                    <a:pt x="1858" y="1338"/>
                  </a:lnTo>
                  <a:lnTo>
                    <a:pt x="929" y="1988"/>
                  </a:lnTo>
                  <a:lnTo>
                    <a:pt x="1" y="2619"/>
                  </a:lnTo>
                  <a:lnTo>
                    <a:pt x="56" y="2731"/>
                  </a:lnTo>
                  <a:lnTo>
                    <a:pt x="112" y="2823"/>
                  </a:lnTo>
                  <a:lnTo>
                    <a:pt x="168" y="2953"/>
                  </a:lnTo>
                  <a:lnTo>
                    <a:pt x="186" y="3065"/>
                  </a:lnTo>
                  <a:lnTo>
                    <a:pt x="205" y="3176"/>
                  </a:lnTo>
                  <a:lnTo>
                    <a:pt x="205" y="3306"/>
                  </a:lnTo>
                  <a:lnTo>
                    <a:pt x="186" y="3418"/>
                  </a:lnTo>
                  <a:lnTo>
                    <a:pt x="168" y="3548"/>
                  </a:lnTo>
                  <a:lnTo>
                    <a:pt x="502" y="3566"/>
                  </a:lnTo>
                  <a:lnTo>
                    <a:pt x="446" y="3418"/>
                  </a:lnTo>
                  <a:lnTo>
                    <a:pt x="409" y="3288"/>
                  </a:lnTo>
                  <a:lnTo>
                    <a:pt x="391" y="3139"/>
                  </a:lnTo>
                  <a:lnTo>
                    <a:pt x="428" y="2991"/>
                  </a:lnTo>
                  <a:lnTo>
                    <a:pt x="465" y="2898"/>
                  </a:lnTo>
                  <a:lnTo>
                    <a:pt x="539" y="2805"/>
                  </a:lnTo>
                  <a:lnTo>
                    <a:pt x="651" y="2731"/>
                  </a:lnTo>
                  <a:lnTo>
                    <a:pt x="762" y="2712"/>
                  </a:lnTo>
                  <a:lnTo>
                    <a:pt x="892" y="2712"/>
                  </a:lnTo>
                  <a:lnTo>
                    <a:pt x="1004" y="2768"/>
                  </a:lnTo>
                  <a:lnTo>
                    <a:pt x="1096" y="2861"/>
                  </a:lnTo>
                  <a:lnTo>
                    <a:pt x="1171" y="2953"/>
                  </a:lnTo>
                  <a:lnTo>
                    <a:pt x="1208" y="3028"/>
                  </a:lnTo>
                  <a:lnTo>
                    <a:pt x="1226" y="3102"/>
                  </a:lnTo>
                  <a:lnTo>
                    <a:pt x="1226" y="3269"/>
                  </a:lnTo>
                  <a:lnTo>
                    <a:pt x="1226" y="3436"/>
                  </a:lnTo>
                  <a:lnTo>
                    <a:pt x="1189" y="3585"/>
                  </a:lnTo>
                  <a:lnTo>
                    <a:pt x="2192" y="3622"/>
                  </a:lnTo>
                  <a:lnTo>
                    <a:pt x="3399" y="3603"/>
                  </a:lnTo>
                  <a:lnTo>
                    <a:pt x="3585" y="3399"/>
                  </a:lnTo>
                  <a:lnTo>
                    <a:pt x="3752" y="3195"/>
                  </a:lnTo>
                  <a:lnTo>
                    <a:pt x="3901" y="2991"/>
                  </a:lnTo>
                  <a:lnTo>
                    <a:pt x="4049" y="2768"/>
                  </a:lnTo>
                  <a:lnTo>
                    <a:pt x="4161" y="2526"/>
                  </a:lnTo>
                  <a:lnTo>
                    <a:pt x="4272" y="2285"/>
                  </a:lnTo>
                  <a:lnTo>
                    <a:pt x="4365" y="2044"/>
                  </a:lnTo>
                  <a:lnTo>
                    <a:pt x="4420" y="1784"/>
                  </a:lnTo>
                  <a:lnTo>
                    <a:pt x="4458" y="1542"/>
                  </a:lnTo>
                  <a:lnTo>
                    <a:pt x="4476" y="1301"/>
                  </a:lnTo>
                  <a:lnTo>
                    <a:pt x="4439" y="1059"/>
                  </a:lnTo>
                  <a:lnTo>
                    <a:pt x="4365" y="836"/>
                  </a:lnTo>
                  <a:lnTo>
                    <a:pt x="4272" y="614"/>
                  </a:lnTo>
                  <a:lnTo>
                    <a:pt x="4123" y="391"/>
                  </a:lnTo>
                  <a:lnTo>
                    <a:pt x="4031" y="298"/>
                  </a:lnTo>
                  <a:lnTo>
                    <a:pt x="3919" y="186"/>
                  </a:lnTo>
                  <a:lnTo>
                    <a:pt x="36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9"/>
            <p:cNvSpPr/>
            <p:nvPr/>
          </p:nvSpPr>
          <p:spPr>
            <a:xfrm>
              <a:off x="4610180" y="1344426"/>
              <a:ext cx="41648" cy="22413"/>
            </a:xfrm>
            <a:custGeom>
              <a:avLst/>
              <a:gdLst/>
              <a:ahLst/>
              <a:cxnLst/>
              <a:rect l="l" t="t" r="r" b="b"/>
              <a:pathLst>
                <a:path w="1245" h="670" extrusionOk="0">
                  <a:moveTo>
                    <a:pt x="743" y="186"/>
                  </a:moveTo>
                  <a:lnTo>
                    <a:pt x="892" y="205"/>
                  </a:lnTo>
                  <a:lnTo>
                    <a:pt x="948" y="223"/>
                  </a:lnTo>
                  <a:lnTo>
                    <a:pt x="985" y="242"/>
                  </a:lnTo>
                  <a:lnTo>
                    <a:pt x="966" y="298"/>
                  </a:lnTo>
                  <a:lnTo>
                    <a:pt x="910" y="372"/>
                  </a:lnTo>
                  <a:lnTo>
                    <a:pt x="855" y="428"/>
                  </a:lnTo>
                  <a:lnTo>
                    <a:pt x="780" y="446"/>
                  </a:lnTo>
                  <a:lnTo>
                    <a:pt x="688" y="465"/>
                  </a:lnTo>
                  <a:lnTo>
                    <a:pt x="613" y="483"/>
                  </a:lnTo>
                  <a:lnTo>
                    <a:pt x="446" y="465"/>
                  </a:lnTo>
                  <a:lnTo>
                    <a:pt x="279" y="409"/>
                  </a:lnTo>
                  <a:lnTo>
                    <a:pt x="353" y="335"/>
                  </a:lnTo>
                  <a:lnTo>
                    <a:pt x="428" y="279"/>
                  </a:lnTo>
                  <a:lnTo>
                    <a:pt x="520" y="242"/>
                  </a:lnTo>
                  <a:lnTo>
                    <a:pt x="613" y="205"/>
                  </a:lnTo>
                  <a:lnTo>
                    <a:pt x="743" y="186"/>
                  </a:lnTo>
                  <a:close/>
                  <a:moveTo>
                    <a:pt x="688" y="1"/>
                  </a:moveTo>
                  <a:lnTo>
                    <a:pt x="520" y="38"/>
                  </a:lnTo>
                  <a:lnTo>
                    <a:pt x="372" y="93"/>
                  </a:lnTo>
                  <a:lnTo>
                    <a:pt x="223" y="186"/>
                  </a:lnTo>
                  <a:lnTo>
                    <a:pt x="93" y="316"/>
                  </a:lnTo>
                  <a:lnTo>
                    <a:pt x="56" y="335"/>
                  </a:lnTo>
                  <a:lnTo>
                    <a:pt x="38" y="372"/>
                  </a:lnTo>
                  <a:lnTo>
                    <a:pt x="19" y="391"/>
                  </a:lnTo>
                  <a:lnTo>
                    <a:pt x="0" y="409"/>
                  </a:lnTo>
                  <a:lnTo>
                    <a:pt x="0" y="446"/>
                  </a:lnTo>
                  <a:lnTo>
                    <a:pt x="38" y="502"/>
                  </a:lnTo>
                  <a:lnTo>
                    <a:pt x="93" y="521"/>
                  </a:lnTo>
                  <a:lnTo>
                    <a:pt x="149" y="521"/>
                  </a:lnTo>
                  <a:lnTo>
                    <a:pt x="279" y="595"/>
                  </a:lnTo>
                  <a:lnTo>
                    <a:pt x="409" y="651"/>
                  </a:lnTo>
                  <a:lnTo>
                    <a:pt x="558" y="669"/>
                  </a:lnTo>
                  <a:lnTo>
                    <a:pt x="706" y="669"/>
                  </a:lnTo>
                  <a:lnTo>
                    <a:pt x="873" y="613"/>
                  </a:lnTo>
                  <a:lnTo>
                    <a:pt x="948" y="576"/>
                  </a:lnTo>
                  <a:lnTo>
                    <a:pt x="1040" y="539"/>
                  </a:lnTo>
                  <a:lnTo>
                    <a:pt x="1115" y="483"/>
                  </a:lnTo>
                  <a:lnTo>
                    <a:pt x="1189" y="409"/>
                  </a:lnTo>
                  <a:lnTo>
                    <a:pt x="1226" y="335"/>
                  </a:lnTo>
                  <a:lnTo>
                    <a:pt x="1245" y="242"/>
                  </a:lnTo>
                  <a:lnTo>
                    <a:pt x="1226" y="168"/>
                  </a:lnTo>
                  <a:lnTo>
                    <a:pt x="1170" y="93"/>
                  </a:lnTo>
                  <a:lnTo>
                    <a:pt x="1115" y="56"/>
                  </a:lnTo>
                  <a:lnTo>
                    <a:pt x="1040" y="19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9"/>
            <p:cNvSpPr/>
            <p:nvPr/>
          </p:nvSpPr>
          <p:spPr>
            <a:xfrm>
              <a:off x="4619480" y="1350648"/>
              <a:ext cx="23651" cy="9969"/>
            </a:xfrm>
            <a:custGeom>
              <a:avLst/>
              <a:gdLst/>
              <a:ahLst/>
              <a:cxnLst/>
              <a:rect l="l" t="t" r="r" b="b"/>
              <a:pathLst>
                <a:path w="707" h="298" extrusionOk="0">
                  <a:moveTo>
                    <a:pt x="465" y="0"/>
                  </a:moveTo>
                  <a:lnTo>
                    <a:pt x="335" y="19"/>
                  </a:lnTo>
                  <a:lnTo>
                    <a:pt x="242" y="56"/>
                  </a:lnTo>
                  <a:lnTo>
                    <a:pt x="150" y="93"/>
                  </a:lnTo>
                  <a:lnTo>
                    <a:pt x="75" y="149"/>
                  </a:lnTo>
                  <a:lnTo>
                    <a:pt x="1" y="223"/>
                  </a:lnTo>
                  <a:lnTo>
                    <a:pt x="168" y="279"/>
                  </a:lnTo>
                  <a:lnTo>
                    <a:pt x="335" y="297"/>
                  </a:lnTo>
                  <a:lnTo>
                    <a:pt x="410" y="279"/>
                  </a:lnTo>
                  <a:lnTo>
                    <a:pt x="502" y="260"/>
                  </a:lnTo>
                  <a:lnTo>
                    <a:pt x="577" y="242"/>
                  </a:lnTo>
                  <a:lnTo>
                    <a:pt x="632" y="186"/>
                  </a:lnTo>
                  <a:lnTo>
                    <a:pt x="688" y="112"/>
                  </a:lnTo>
                  <a:lnTo>
                    <a:pt x="707" y="56"/>
                  </a:lnTo>
                  <a:lnTo>
                    <a:pt x="670" y="37"/>
                  </a:lnTo>
                  <a:lnTo>
                    <a:pt x="614" y="1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9"/>
            <p:cNvSpPr/>
            <p:nvPr/>
          </p:nvSpPr>
          <p:spPr>
            <a:xfrm>
              <a:off x="4607069" y="1231988"/>
              <a:ext cx="24889" cy="21142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1" y="0"/>
                  </a:moveTo>
                  <a:lnTo>
                    <a:pt x="38" y="149"/>
                  </a:lnTo>
                  <a:lnTo>
                    <a:pt x="75" y="279"/>
                  </a:lnTo>
                  <a:lnTo>
                    <a:pt x="131" y="409"/>
                  </a:lnTo>
                  <a:lnTo>
                    <a:pt x="205" y="520"/>
                  </a:lnTo>
                  <a:lnTo>
                    <a:pt x="261" y="576"/>
                  </a:lnTo>
                  <a:lnTo>
                    <a:pt x="335" y="613"/>
                  </a:lnTo>
                  <a:lnTo>
                    <a:pt x="409" y="632"/>
                  </a:lnTo>
                  <a:lnTo>
                    <a:pt x="483" y="632"/>
                  </a:lnTo>
                  <a:lnTo>
                    <a:pt x="558" y="613"/>
                  </a:lnTo>
                  <a:lnTo>
                    <a:pt x="632" y="595"/>
                  </a:lnTo>
                  <a:lnTo>
                    <a:pt x="688" y="539"/>
                  </a:lnTo>
                  <a:lnTo>
                    <a:pt x="725" y="483"/>
                  </a:lnTo>
                  <a:lnTo>
                    <a:pt x="743" y="409"/>
                  </a:lnTo>
                  <a:lnTo>
                    <a:pt x="725" y="353"/>
                  </a:lnTo>
                  <a:lnTo>
                    <a:pt x="688" y="297"/>
                  </a:lnTo>
                  <a:lnTo>
                    <a:pt x="632" y="242"/>
                  </a:lnTo>
                  <a:lnTo>
                    <a:pt x="502" y="186"/>
                  </a:lnTo>
                  <a:lnTo>
                    <a:pt x="372" y="149"/>
                  </a:lnTo>
                  <a:lnTo>
                    <a:pt x="186" y="9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9"/>
            <p:cNvSpPr/>
            <p:nvPr/>
          </p:nvSpPr>
          <p:spPr>
            <a:xfrm>
              <a:off x="4595895" y="1269256"/>
              <a:ext cx="19269" cy="24889"/>
            </a:xfrm>
            <a:custGeom>
              <a:avLst/>
              <a:gdLst/>
              <a:ahLst/>
              <a:cxnLst/>
              <a:rect l="l" t="t" r="r" b="b"/>
              <a:pathLst>
                <a:path w="576" h="744" extrusionOk="0">
                  <a:moveTo>
                    <a:pt x="37" y="1"/>
                  </a:moveTo>
                  <a:lnTo>
                    <a:pt x="0" y="56"/>
                  </a:lnTo>
                  <a:lnTo>
                    <a:pt x="0" y="93"/>
                  </a:lnTo>
                  <a:lnTo>
                    <a:pt x="0" y="112"/>
                  </a:lnTo>
                  <a:lnTo>
                    <a:pt x="37" y="131"/>
                  </a:lnTo>
                  <a:lnTo>
                    <a:pt x="112" y="186"/>
                  </a:lnTo>
                  <a:lnTo>
                    <a:pt x="167" y="223"/>
                  </a:lnTo>
                  <a:lnTo>
                    <a:pt x="223" y="298"/>
                  </a:lnTo>
                  <a:lnTo>
                    <a:pt x="279" y="353"/>
                  </a:lnTo>
                  <a:lnTo>
                    <a:pt x="316" y="428"/>
                  </a:lnTo>
                  <a:lnTo>
                    <a:pt x="335" y="502"/>
                  </a:lnTo>
                  <a:lnTo>
                    <a:pt x="353" y="669"/>
                  </a:lnTo>
                  <a:lnTo>
                    <a:pt x="372" y="706"/>
                  </a:lnTo>
                  <a:lnTo>
                    <a:pt x="390" y="725"/>
                  </a:lnTo>
                  <a:lnTo>
                    <a:pt x="409" y="743"/>
                  </a:lnTo>
                  <a:lnTo>
                    <a:pt x="446" y="743"/>
                  </a:lnTo>
                  <a:lnTo>
                    <a:pt x="520" y="725"/>
                  </a:lnTo>
                  <a:lnTo>
                    <a:pt x="539" y="706"/>
                  </a:lnTo>
                  <a:lnTo>
                    <a:pt x="557" y="669"/>
                  </a:lnTo>
                  <a:lnTo>
                    <a:pt x="576" y="558"/>
                  </a:lnTo>
                  <a:lnTo>
                    <a:pt x="557" y="446"/>
                  </a:lnTo>
                  <a:lnTo>
                    <a:pt x="520" y="335"/>
                  </a:lnTo>
                  <a:lnTo>
                    <a:pt x="465" y="242"/>
                  </a:lnTo>
                  <a:lnTo>
                    <a:pt x="372" y="168"/>
                  </a:lnTo>
                  <a:lnTo>
                    <a:pt x="297" y="93"/>
                  </a:lnTo>
                  <a:lnTo>
                    <a:pt x="186" y="38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9"/>
            <p:cNvSpPr/>
            <p:nvPr/>
          </p:nvSpPr>
          <p:spPr>
            <a:xfrm>
              <a:off x="4580975" y="1381693"/>
              <a:ext cx="35460" cy="34222"/>
            </a:xfrm>
            <a:custGeom>
              <a:avLst/>
              <a:gdLst/>
              <a:ahLst/>
              <a:cxnLst/>
              <a:rect l="l" t="t" r="r" b="b"/>
              <a:pathLst>
                <a:path w="1060" h="1023" extrusionOk="0">
                  <a:moveTo>
                    <a:pt x="186" y="187"/>
                  </a:moveTo>
                  <a:lnTo>
                    <a:pt x="316" y="205"/>
                  </a:lnTo>
                  <a:lnTo>
                    <a:pt x="446" y="242"/>
                  </a:lnTo>
                  <a:lnTo>
                    <a:pt x="576" y="279"/>
                  </a:lnTo>
                  <a:lnTo>
                    <a:pt x="706" y="354"/>
                  </a:lnTo>
                  <a:lnTo>
                    <a:pt x="781" y="428"/>
                  </a:lnTo>
                  <a:lnTo>
                    <a:pt x="836" y="521"/>
                  </a:lnTo>
                  <a:lnTo>
                    <a:pt x="836" y="576"/>
                  </a:lnTo>
                  <a:lnTo>
                    <a:pt x="836" y="632"/>
                  </a:lnTo>
                  <a:lnTo>
                    <a:pt x="836" y="688"/>
                  </a:lnTo>
                  <a:lnTo>
                    <a:pt x="799" y="744"/>
                  </a:lnTo>
                  <a:lnTo>
                    <a:pt x="762" y="781"/>
                  </a:lnTo>
                  <a:lnTo>
                    <a:pt x="706" y="799"/>
                  </a:lnTo>
                  <a:lnTo>
                    <a:pt x="632" y="799"/>
                  </a:lnTo>
                  <a:lnTo>
                    <a:pt x="576" y="762"/>
                  </a:lnTo>
                  <a:lnTo>
                    <a:pt x="465" y="669"/>
                  </a:lnTo>
                  <a:lnTo>
                    <a:pt x="372" y="576"/>
                  </a:lnTo>
                  <a:lnTo>
                    <a:pt x="261" y="391"/>
                  </a:lnTo>
                  <a:lnTo>
                    <a:pt x="168" y="187"/>
                  </a:lnTo>
                  <a:close/>
                  <a:moveTo>
                    <a:pt x="75" y="1"/>
                  </a:moveTo>
                  <a:lnTo>
                    <a:pt x="19" y="19"/>
                  </a:lnTo>
                  <a:lnTo>
                    <a:pt x="1" y="38"/>
                  </a:lnTo>
                  <a:lnTo>
                    <a:pt x="1" y="75"/>
                  </a:lnTo>
                  <a:lnTo>
                    <a:pt x="1" y="187"/>
                  </a:lnTo>
                  <a:lnTo>
                    <a:pt x="19" y="298"/>
                  </a:lnTo>
                  <a:lnTo>
                    <a:pt x="38" y="409"/>
                  </a:lnTo>
                  <a:lnTo>
                    <a:pt x="93" y="502"/>
                  </a:lnTo>
                  <a:lnTo>
                    <a:pt x="131" y="614"/>
                  </a:lnTo>
                  <a:lnTo>
                    <a:pt x="205" y="706"/>
                  </a:lnTo>
                  <a:lnTo>
                    <a:pt x="261" y="781"/>
                  </a:lnTo>
                  <a:lnTo>
                    <a:pt x="353" y="874"/>
                  </a:lnTo>
                  <a:lnTo>
                    <a:pt x="428" y="929"/>
                  </a:lnTo>
                  <a:lnTo>
                    <a:pt x="502" y="966"/>
                  </a:lnTo>
                  <a:lnTo>
                    <a:pt x="576" y="1004"/>
                  </a:lnTo>
                  <a:lnTo>
                    <a:pt x="669" y="1022"/>
                  </a:lnTo>
                  <a:lnTo>
                    <a:pt x="743" y="1022"/>
                  </a:lnTo>
                  <a:lnTo>
                    <a:pt x="836" y="1004"/>
                  </a:lnTo>
                  <a:lnTo>
                    <a:pt x="911" y="966"/>
                  </a:lnTo>
                  <a:lnTo>
                    <a:pt x="966" y="892"/>
                  </a:lnTo>
                  <a:lnTo>
                    <a:pt x="1003" y="836"/>
                  </a:lnTo>
                  <a:lnTo>
                    <a:pt x="1041" y="762"/>
                  </a:lnTo>
                  <a:lnTo>
                    <a:pt x="1059" y="688"/>
                  </a:lnTo>
                  <a:lnTo>
                    <a:pt x="1059" y="595"/>
                  </a:lnTo>
                  <a:lnTo>
                    <a:pt x="1059" y="521"/>
                  </a:lnTo>
                  <a:lnTo>
                    <a:pt x="1041" y="446"/>
                  </a:lnTo>
                  <a:lnTo>
                    <a:pt x="1003" y="372"/>
                  </a:lnTo>
                  <a:lnTo>
                    <a:pt x="966" y="317"/>
                  </a:lnTo>
                  <a:lnTo>
                    <a:pt x="892" y="242"/>
                  </a:lnTo>
                  <a:lnTo>
                    <a:pt x="799" y="168"/>
                  </a:lnTo>
                  <a:lnTo>
                    <a:pt x="706" y="131"/>
                  </a:lnTo>
                  <a:lnTo>
                    <a:pt x="613" y="94"/>
                  </a:lnTo>
                  <a:lnTo>
                    <a:pt x="391" y="57"/>
                  </a:lnTo>
                  <a:lnTo>
                    <a:pt x="186" y="38"/>
                  </a:lnTo>
                  <a:lnTo>
                    <a:pt x="168" y="38"/>
                  </a:lnTo>
                  <a:lnTo>
                    <a:pt x="149" y="57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9"/>
            <p:cNvSpPr/>
            <p:nvPr/>
          </p:nvSpPr>
          <p:spPr>
            <a:xfrm>
              <a:off x="4586562" y="1387915"/>
              <a:ext cx="22413" cy="20540"/>
            </a:xfrm>
            <a:custGeom>
              <a:avLst/>
              <a:gdLst/>
              <a:ahLst/>
              <a:cxnLst/>
              <a:rect l="l" t="t" r="r" b="b"/>
              <a:pathLst>
                <a:path w="670" h="614" extrusionOk="0">
                  <a:moveTo>
                    <a:pt x="1" y="1"/>
                  </a:moveTo>
                  <a:lnTo>
                    <a:pt x="94" y="205"/>
                  </a:lnTo>
                  <a:lnTo>
                    <a:pt x="205" y="390"/>
                  </a:lnTo>
                  <a:lnTo>
                    <a:pt x="298" y="483"/>
                  </a:lnTo>
                  <a:lnTo>
                    <a:pt x="409" y="576"/>
                  </a:lnTo>
                  <a:lnTo>
                    <a:pt x="465" y="613"/>
                  </a:lnTo>
                  <a:lnTo>
                    <a:pt x="539" y="613"/>
                  </a:lnTo>
                  <a:lnTo>
                    <a:pt x="595" y="595"/>
                  </a:lnTo>
                  <a:lnTo>
                    <a:pt x="632" y="558"/>
                  </a:lnTo>
                  <a:lnTo>
                    <a:pt x="669" y="502"/>
                  </a:lnTo>
                  <a:lnTo>
                    <a:pt x="669" y="446"/>
                  </a:lnTo>
                  <a:lnTo>
                    <a:pt x="669" y="390"/>
                  </a:lnTo>
                  <a:lnTo>
                    <a:pt x="669" y="335"/>
                  </a:lnTo>
                  <a:lnTo>
                    <a:pt x="614" y="242"/>
                  </a:lnTo>
                  <a:lnTo>
                    <a:pt x="539" y="168"/>
                  </a:lnTo>
                  <a:lnTo>
                    <a:pt x="409" y="93"/>
                  </a:lnTo>
                  <a:lnTo>
                    <a:pt x="279" y="56"/>
                  </a:lnTo>
                  <a:lnTo>
                    <a:pt x="149" y="19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9"/>
            <p:cNvSpPr/>
            <p:nvPr/>
          </p:nvSpPr>
          <p:spPr>
            <a:xfrm>
              <a:off x="4413874" y="1133200"/>
              <a:ext cx="205030" cy="90121"/>
            </a:xfrm>
            <a:custGeom>
              <a:avLst/>
              <a:gdLst/>
              <a:ahLst/>
              <a:cxnLst/>
              <a:rect l="l" t="t" r="r" b="b"/>
              <a:pathLst>
                <a:path w="6129" h="2694" extrusionOk="0">
                  <a:moveTo>
                    <a:pt x="3046" y="1"/>
                  </a:moveTo>
                  <a:lnTo>
                    <a:pt x="2860" y="19"/>
                  </a:lnTo>
                  <a:lnTo>
                    <a:pt x="2656" y="38"/>
                  </a:lnTo>
                  <a:lnTo>
                    <a:pt x="2451" y="93"/>
                  </a:lnTo>
                  <a:lnTo>
                    <a:pt x="2247" y="186"/>
                  </a:lnTo>
                  <a:lnTo>
                    <a:pt x="2061" y="279"/>
                  </a:lnTo>
                  <a:lnTo>
                    <a:pt x="1894" y="409"/>
                  </a:lnTo>
                  <a:lnTo>
                    <a:pt x="1746" y="539"/>
                  </a:lnTo>
                  <a:lnTo>
                    <a:pt x="1616" y="706"/>
                  </a:lnTo>
                  <a:lnTo>
                    <a:pt x="1523" y="873"/>
                  </a:lnTo>
                  <a:lnTo>
                    <a:pt x="1523" y="929"/>
                  </a:lnTo>
                  <a:lnTo>
                    <a:pt x="1486" y="966"/>
                  </a:lnTo>
                  <a:lnTo>
                    <a:pt x="1486" y="985"/>
                  </a:lnTo>
                  <a:lnTo>
                    <a:pt x="1467" y="1022"/>
                  </a:lnTo>
                  <a:lnTo>
                    <a:pt x="1449" y="1041"/>
                  </a:lnTo>
                  <a:lnTo>
                    <a:pt x="1374" y="1041"/>
                  </a:lnTo>
                  <a:lnTo>
                    <a:pt x="1319" y="1022"/>
                  </a:lnTo>
                  <a:lnTo>
                    <a:pt x="1319" y="1003"/>
                  </a:lnTo>
                  <a:lnTo>
                    <a:pt x="1300" y="966"/>
                  </a:lnTo>
                  <a:lnTo>
                    <a:pt x="1096" y="929"/>
                  </a:lnTo>
                  <a:lnTo>
                    <a:pt x="873" y="929"/>
                  </a:lnTo>
                  <a:lnTo>
                    <a:pt x="687" y="966"/>
                  </a:lnTo>
                  <a:lnTo>
                    <a:pt x="502" y="1041"/>
                  </a:lnTo>
                  <a:lnTo>
                    <a:pt x="334" y="1133"/>
                  </a:lnTo>
                  <a:lnTo>
                    <a:pt x="204" y="1282"/>
                  </a:lnTo>
                  <a:lnTo>
                    <a:pt x="93" y="1468"/>
                  </a:lnTo>
                  <a:lnTo>
                    <a:pt x="0" y="1672"/>
                  </a:lnTo>
                  <a:lnTo>
                    <a:pt x="186" y="1728"/>
                  </a:lnTo>
                  <a:lnTo>
                    <a:pt x="279" y="1765"/>
                  </a:lnTo>
                  <a:lnTo>
                    <a:pt x="353" y="1821"/>
                  </a:lnTo>
                  <a:lnTo>
                    <a:pt x="446" y="1913"/>
                  </a:lnTo>
                  <a:lnTo>
                    <a:pt x="539" y="2006"/>
                  </a:lnTo>
                  <a:lnTo>
                    <a:pt x="613" y="2099"/>
                  </a:lnTo>
                  <a:lnTo>
                    <a:pt x="669" y="2210"/>
                  </a:lnTo>
                  <a:lnTo>
                    <a:pt x="706" y="2340"/>
                  </a:lnTo>
                  <a:lnTo>
                    <a:pt x="724" y="2452"/>
                  </a:lnTo>
                  <a:lnTo>
                    <a:pt x="724" y="2582"/>
                  </a:lnTo>
                  <a:lnTo>
                    <a:pt x="724" y="2693"/>
                  </a:lnTo>
                  <a:lnTo>
                    <a:pt x="854" y="2638"/>
                  </a:lnTo>
                  <a:lnTo>
                    <a:pt x="984" y="2582"/>
                  </a:lnTo>
                  <a:lnTo>
                    <a:pt x="1114" y="2526"/>
                  </a:lnTo>
                  <a:lnTo>
                    <a:pt x="1244" y="2508"/>
                  </a:lnTo>
                  <a:lnTo>
                    <a:pt x="1263" y="2359"/>
                  </a:lnTo>
                  <a:lnTo>
                    <a:pt x="1282" y="2210"/>
                  </a:lnTo>
                  <a:lnTo>
                    <a:pt x="1300" y="2080"/>
                  </a:lnTo>
                  <a:lnTo>
                    <a:pt x="1356" y="1950"/>
                  </a:lnTo>
                  <a:lnTo>
                    <a:pt x="1412" y="1839"/>
                  </a:lnTo>
                  <a:lnTo>
                    <a:pt x="1504" y="1728"/>
                  </a:lnTo>
                  <a:lnTo>
                    <a:pt x="1579" y="1616"/>
                  </a:lnTo>
                  <a:lnTo>
                    <a:pt x="1690" y="1523"/>
                  </a:lnTo>
                  <a:lnTo>
                    <a:pt x="1783" y="1431"/>
                  </a:lnTo>
                  <a:lnTo>
                    <a:pt x="1913" y="1356"/>
                  </a:lnTo>
                  <a:lnTo>
                    <a:pt x="2024" y="1282"/>
                  </a:lnTo>
                  <a:lnTo>
                    <a:pt x="2154" y="1226"/>
                  </a:lnTo>
                  <a:lnTo>
                    <a:pt x="2284" y="1189"/>
                  </a:lnTo>
                  <a:lnTo>
                    <a:pt x="2433" y="1152"/>
                  </a:lnTo>
                  <a:lnTo>
                    <a:pt x="2711" y="1152"/>
                  </a:lnTo>
                  <a:lnTo>
                    <a:pt x="2860" y="1171"/>
                  </a:lnTo>
                  <a:lnTo>
                    <a:pt x="2990" y="1189"/>
                  </a:lnTo>
                  <a:lnTo>
                    <a:pt x="3139" y="1226"/>
                  </a:lnTo>
                  <a:lnTo>
                    <a:pt x="3269" y="1282"/>
                  </a:lnTo>
                  <a:lnTo>
                    <a:pt x="3380" y="1356"/>
                  </a:lnTo>
                  <a:lnTo>
                    <a:pt x="3491" y="1431"/>
                  </a:lnTo>
                  <a:lnTo>
                    <a:pt x="3603" y="1523"/>
                  </a:lnTo>
                  <a:lnTo>
                    <a:pt x="3696" y="1616"/>
                  </a:lnTo>
                  <a:lnTo>
                    <a:pt x="3881" y="1839"/>
                  </a:lnTo>
                  <a:lnTo>
                    <a:pt x="4030" y="2080"/>
                  </a:lnTo>
                  <a:lnTo>
                    <a:pt x="4123" y="2340"/>
                  </a:lnTo>
                  <a:lnTo>
                    <a:pt x="4197" y="2600"/>
                  </a:lnTo>
                  <a:lnTo>
                    <a:pt x="4680" y="2322"/>
                  </a:lnTo>
                  <a:lnTo>
                    <a:pt x="5163" y="2043"/>
                  </a:lnTo>
                  <a:lnTo>
                    <a:pt x="6128" y="1505"/>
                  </a:lnTo>
                  <a:lnTo>
                    <a:pt x="6110" y="1375"/>
                  </a:lnTo>
                  <a:lnTo>
                    <a:pt x="6036" y="1282"/>
                  </a:lnTo>
                  <a:lnTo>
                    <a:pt x="5961" y="1189"/>
                  </a:lnTo>
                  <a:lnTo>
                    <a:pt x="5850" y="1133"/>
                  </a:lnTo>
                  <a:lnTo>
                    <a:pt x="5738" y="1096"/>
                  </a:lnTo>
                  <a:lnTo>
                    <a:pt x="5608" y="1096"/>
                  </a:lnTo>
                  <a:lnTo>
                    <a:pt x="5478" y="1133"/>
                  </a:lnTo>
                  <a:lnTo>
                    <a:pt x="5348" y="1189"/>
                  </a:lnTo>
                  <a:lnTo>
                    <a:pt x="5311" y="1208"/>
                  </a:lnTo>
                  <a:lnTo>
                    <a:pt x="5274" y="1208"/>
                  </a:lnTo>
                  <a:lnTo>
                    <a:pt x="5237" y="1189"/>
                  </a:lnTo>
                  <a:lnTo>
                    <a:pt x="5218" y="1152"/>
                  </a:lnTo>
                  <a:lnTo>
                    <a:pt x="5181" y="1115"/>
                  </a:lnTo>
                  <a:lnTo>
                    <a:pt x="5163" y="1078"/>
                  </a:lnTo>
                  <a:lnTo>
                    <a:pt x="5088" y="892"/>
                  </a:lnTo>
                  <a:lnTo>
                    <a:pt x="5051" y="818"/>
                  </a:lnTo>
                  <a:lnTo>
                    <a:pt x="4996" y="743"/>
                  </a:lnTo>
                  <a:lnTo>
                    <a:pt x="4921" y="688"/>
                  </a:lnTo>
                  <a:lnTo>
                    <a:pt x="4847" y="651"/>
                  </a:lnTo>
                  <a:lnTo>
                    <a:pt x="4754" y="613"/>
                  </a:lnTo>
                  <a:lnTo>
                    <a:pt x="4661" y="595"/>
                  </a:lnTo>
                  <a:lnTo>
                    <a:pt x="4531" y="613"/>
                  </a:lnTo>
                  <a:lnTo>
                    <a:pt x="4401" y="669"/>
                  </a:lnTo>
                  <a:lnTo>
                    <a:pt x="4290" y="743"/>
                  </a:lnTo>
                  <a:lnTo>
                    <a:pt x="4179" y="836"/>
                  </a:lnTo>
                  <a:lnTo>
                    <a:pt x="4179" y="892"/>
                  </a:lnTo>
                  <a:lnTo>
                    <a:pt x="4160" y="948"/>
                  </a:lnTo>
                  <a:lnTo>
                    <a:pt x="4141" y="1003"/>
                  </a:lnTo>
                  <a:lnTo>
                    <a:pt x="4086" y="1022"/>
                  </a:lnTo>
                  <a:lnTo>
                    <a:pt x="3974" y="1022"/>
                  </a:lnTo>
                  <a:lnTo>
                    <a:pt x="3937" y="1003"/>
                  </a:lnTo>
                  <a:lnTo>
                    <a:pt x="3900" y="948"/>
                  </a:lnTo>
                  <a:lnTo>
                    <a:pt x="3900" y="892"/>
                  </a:lnTo>
                  <a:lnTo>
                    <a:pt x="3881" y="762"/>
                  </a:lnTo>
                  <a:lnTo>
                    <a:pt x="3863" y="651"/>
                  </a:lnTo>
                  <a:lnTo>
                    <a:pt x="3844" y="539"/>
                  </a:lnTo>
                  <a:lnTo>
                    <a:pt x="3807" y="446"/>
                  </a:lnTo>
                  <a:lnTo>
                    <a:pt x="3751" y="372"/>
                  </a:lnTo>
                  <a:lnTo>
                    <a:pt x="3696" y="298"/>
                  </a:lnTo>
                  <a:lnTo>
                    <a:pt x="3640" y="223"/>
                  </a:lnTo>
                  <a:lnTo>
                    <a:pt x="3566" y="168"/>
                  </a:lnTo>
                  <a:lnTo>
                    <a:pt x="3417" y="75"/>
                  </a:lnTo>
                  <a:lnTo>
                    <a:pt x="3231" y="38"/>
                  </a:lnTo>
                  <a:lnTo>
                    <a:pt x="3046" y="1"/>
                  </a:lnTo>
                  <a:close/>
                </a:path>
              </a:pathLst>
            </a:custGeom>
            <a:solidFill>
              <a:srgbClr val="D0E8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9"/>
            <p:cNvSpPr/>
            <p:nvPr/>
          </p:nvSpPr>
          <p:spPr>
            <a:xfrm>
              <a:off x="4543708" y="1407787"/>
              <a:ext cx="15555" cy="23015"/>
            </a:xfrm>
            <a:custGeom>
              <a:avLst/>
              <a:gdLst/>
              <a:ahLst/>
              <a:cxnLst/>
              <a:rect l="l" t="t" r="r" b="b"/>
              <a:pathLst>
                <a:path w="465" h="688" extrusionOk="0">
                  <a:moveTo>
                    <a:pt x="205" y="1"/>
                  </a:moveTo>
                  <a:lnTo>
                    <a:pt x="168" y="19"/>
                  </a:lnTo>
                  <a:lnTo>
                    <a:pt x="112" y="38"/>
                  </a:lnTo>
                  <a:lnTo>
                    <a:pt x="56" y="94"/>
                  </a:lnTo>
                  <a:lnTo>
                    <a:pt x="19" y="186"/>
                  </a:lnTo>
                  <a:lnTo>
                    <a:pt x="0" y="261"/>
                  </a:lnTo>
                  <a:lnTo>
                    <a:pt x="0" y="372"/>
                  </a:lnTo>
                  <a:lnTo>
                    <a:pt x="19" y="465"/>
                  </a:lnTo>
                  <a:lnTo>
                    <a:pt x="93" y="669"/>
                  </a:lnTo>
                  <a:lnTo>
                    <a:pt x="409" y="688"/>
                  </a:lnTo>
                  <a:lnTo>
                    <a:pt x="409" y="669"/>
                  </a:lnTo>
                  <a:lnTo>
                    <a:pt x="446" y="446"/>
                  </a:lnTo>
                  <a:lnTo>
                    <a:pt x="465" y="335"/>
                  </a:lnTo>
                  <a:lnTo>
                    <a:pt x="446" y="224"/>
                  </a:lnTo>
                  <a:lnTo>
                    <a:pt x="409" y="149"/>
                  </a:lnTo>
                  <a:lnTo>
                    <a:pt x="353" y="75"/>
                  </a:lnTo>
                  <a:lnTo>
                    <a:pt x="298" y="19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9"/>
            <p:cNvSpPr/>
            <p:nvPr/>
          </p:nvSpPr>
          <p:spPr>
            <a:xfrm>
              <a:off x="4278421" y="1171705"/>
              <a:ext cx="267787" cy="144782"/>
            </a:xfrm>
            <a:custGeom>
              <a:avLst/>
              <a:gdLst/>
              <a:ahLst/>
              <a:cxnLst/>
              <a:rect l="l" t="t" r="r" b="b"/>
              <a:pathLst>
                <a:path w="8005" h="4328" extrusionOk="0">
                  <a:moveTo>
                    <a:pt x="5331" y="1969"/>
                  </a:moveTo>
                  <a:lnTo>
                    <a:pt x="5461" y="1988"/>
                  </a:lnTo>
                  <a:lnTo>
                    <a:pt x="5572" y="2044"/>
                  </a:lnTo>
                  <a:lnTo>
                    <a:pt x="5665" y="2118"/>
                  </a:lnTo>
                  <a:lnTo>
                    <a:pt x="5758" y="2229"/>
                  </a:lnTo>
                  <a:lnTo>
                    <a:pt x="5813" y="2341"/>
                  </a:lnTo>
                  <a:lnTo>
                    <a:pt x="5850" y="2471"/>
                  </a:lnTo>
                  <a:lnTo>
                    <a:pt x="5869" y="2601"/>
                  </a:lnTo>
                  <a:lnTo>
                    <a:pt x="5850" y="2657"/>
                  </a:lnTo>
                  <a:lnTo>
                    <a:pt x="5813" y="2712"/>
                  </a:lnTo>
                  <a:lnTo>
                    <a:pt x="5776" y="2749"/>
                  </a:lnTo>
                  <a:lnTo>
                    <a:pt x="5721" y="2768"/>
                  </a:lnTo>
                  <a:lnTo>
                    <a:pt x="5665" y="2749"/>
                  </a:lnTo>
                  <a:lnTo>
                    <a:pt x="5646" y="2694"/>
                  </a:lnTo>
                  <a:lnTo>
                    <a:pt x="5628" y="2601"/>
                  </a:lnTo>
                  <a:lnTo>
                    <a:pt x="5628" y="2527"/>
                  </a:lnTo>
                  <a:lnTo>
                    <a:pt x="5628" y="2434"/>
                  </a:lnTo>
                  <a:lnTo>
                    <a:pt x="5591" y="2359"/>
                  </a:lnTo>
                  <a:lnTo>
                    <a:pt x="5535" y="2285"/>
                  </a:lnTo>
                  <a:lnTo>
                    <a:pt x="5479" y="2211"/>
                  </a:lnTo>
                  <a:lnTo>
                    <a:pt x="5405" y="2155"/>
                  </a:lnTo>
                  <a:lnTo>
                    <a:pt x="5312" y="2118"/>
                  </a:lnTo>
                  <a:lnTo>
                    <a:pt x="5293" y="2099"/>
                  </a:lnTo>
                  <a:lnTo>
                    <a:pt x="5275" y="2081"/>
                  </a:lnTo>
                  <a:lnTo>
                    <a:pt x="5256" y="2025"/>
                  </a:lnTo>
                  <a:lnTo>
                    <a:pt x="5293" y="1988"/>
                  </a:lnTo>
                  <a:lnTo>
                    <a:pt x="5312" y="1969"/>
                  </a:lnTo>
                  <a:close/>
                  <a:moveTo>
                    <a:pt x="2304" y="1"/>
                  </a:moveTo>
                  <a:lnTo>
                    <a:pt x="2099" y="38"/>
                  </a:lnTo>
                  <a:lnTo>
                    <a:pt x="1895" y="94"/>
                  </a:lnTo>
                  <a:lnTo>
                    <a:pt x="1709" y="168"/>
                  </a:lnTo>
                  <a:lnTo>
                    <a:pt x="1542" y="280"/>
                  </a:lnTo>
                  <a:lnTo>
                    <a:pt x="1375" y="410"/>
                  </a:lnTo>
                  <a:lnTo>
                    <a:pt x="1245" y="540"/>
                  </a:lnTo>
                  <a:lnTo>
                    <a:pt x="1171" y="688"/>
                  </a:lnTo>
                  <a:lnTo>
                    <a:pt x="1134" y="762"/>
                  </a:lnTo>
                  <a:lnTo>
                    <a:pt x="1115" y="855"/>
                  </a:lnTo>
                  <a:lnTo>
                    <a:pt x="1115" y="929"/>
                  </a:lnTo>
                  <a:lnTo>
                    <a:pt x="1115" y="1004"/>
                  </a:lnTo>
                  <a:lnTo>
                    <a:pt x="1189" y="1134"/>
                  </a:lnTo>
                  <a:lnTo>
                    <a:pt x="1208" y="1171"/>
                  </a:lnTo>
                  <a:lnTo>
                    <a:pt x="1208" y="1208"/>
                  </a:lnTo>
                  <a:lnTo>
                    <a:pt x="1189" y="1245"/>
                  </a:lnTo>
                  <a:lnTo>
                    <a:pt x="1152" y="1264"/>
                  </a:lnTo>
                  <a:lnTo>
                    <a:pt x="1059" y="1264"/>
                  </a:lnTo>
                  <a:lnTo>
                    <a:pt x="1022" y="1227"/>
                  </a:lnTo>
                  <a:lnTo>
                    <a:pt x="948" y="1152"/>
                  </a:lnTo>
                  <a:lnTo>
                    <a:pt x="874" y="1078"/>
                  </a:lnTo>
                  <a:lnTo>
                    <a:pt x="799" y="1041"/>
                  </a:lnTo>
                  <a:lnTo>
                    <a:pt x="725" y="1004"/>
                  </a:lnTo>
                  <a:lnTo>
                    <a:pt x="651" y="985"/>
                  </a:lnTo>
                  <a:lnTo>
                    <a:pt x="576" y="967"/>
                  </a:lnTo>
                  <a:lnTo>
                    <a:pt x="484" y="967"/>
                  </a:lnTo>
                  <a:lnTo>
                    <a:pt x="409" y="985"/>
                  </a:lnTo>
                  <a:lnTo>
                    <a:pt x="335" y="1022"/>
                  </a:lnTo>
                  <a:lnTo>
                    <a:pt x="261" y="1059"/>
                  </a:lnTo>
                  <a:lnTo>
                    <a:pt x="205" y="1097"/>
                  </a:lnTo>
                  <a:lnTo>
                    <a:pt x="149" y="1152"/>
                  </a:lnTo>
                  <a:lnTo>
                    <a:pt x="94" y="1227"/>
                  </a:lnTo>
                  <a:lnTo>
                    <a:pt x="56" y="1301"/>
                  </a:lnTo>
                  <a:lnTo>
                    <a:pt x="19" y="1394"/>
                  </a:lnTo>
                  <a:lnTo>
                    <a:pt x="1" y="1487"/>
                  </a:lnTo>
                  <a:lnTo>
                    <a:pt x="94" y="1561"/>
                  </a:lnTo>
                  <a:lnTo>
                    <a:pt x="149" y="1654"/>
                  </a:lnTo>
                  <a:lnTo>
                    <a:pt x="205" y="1765"/>
                  </a:lnTo>
                  <a:lnTo>
                    <a:pt x="242" y="1895"/>
                  </a:lnTo>
                  <a:lnTo>
                    <a:pt x="242" y="1951"/>
                  </a:lnTo>
                  <a:lnTo>
                    <a:pt x="205" y="2007"/>
                  </a:lnTo>
                  <a:lnTo>
                    <a:pt x="316" y="1932"/>
                  </a:lnTo>
                  <a:lnTo>
                    <a:pt x="428" y="1877"/>
                  </a:lnTo>
                  <a:lnTo>
                    <a:pt x="484" y="1877"/>
                  </a:lnTo>
                  <a:lnTo>
                    <a:pt x="484" y="1858"/>
                  </a:lnTo>
                  <a:lnTo>
                    <a:pt x="465" y="1821"/>
                  </a:lnTo>
                  <a:lnTo>
                    <a:pt x="484" y="1784"/>
                  </a:lnTo>
                  <a:lnTo>
                    <a:pt x="521" y="1765"/>
                  </a:lnTo>
                  <a:lnTo>
                    <a:pt x="558" y="1784"/>
                  </a:lnTo>
                  <a:lnTo>
                    <a:pt x="762" y="1914"/>
                  </a:lnTo>
                  <a:lnTo>
                    <a:pt x="948" y="2081"/>
                  </a:lnTo>
                  <a:lnTo>
                    <a:pt x="1319" y="2415"/>
                  </a:lnTo>
                  <a:lnTo>
                    <a:pt x="1394" y="2267"/>
                  </a:lnTo>
                  <a:lnTo>
                    <a:pt x="1468" y="2118"/>
                  </a:lnTo>
                  <a:lnTo>
                    <a:pt x="1542" y="1988"/>
                  </a:lnTo>
                  <a:lnTo>
                    <a:pt x="1654" y="1858"/>
                  </a:lnTo>
                  <a:lnTo>
                    <a:pt x="1765" y="1747"/>
                  </a:lnTo>
                  <a:lnTo>
                    <a:pt x="1895" y="1635"/>
                  </a:lnTo>
                  <a:lnTo>
                    <a:pt x="2025" y="1542"/>
                  </a:lnTo>
                  <a:lnTo>
                    <a:pt x="2174" y="1468"/>
                  </a:lnTo>
                  <a:lnTo>
                    <a:pt x="2322" y="1412"/>
                  </a:lnTo>
                  <a:lnTo>
                    <a:pt x="2471" y="1357"/>
                  </a:lnTo>
                  <a:lnTo>
                    <a:pt x="2619" y="1319"/>
                  </a:lnTo>
                  <a:lnTo>
                    <a:pt x="2786" y="1301"/>
                  </a:lnTo>
                  <a:lnTo>
                    <a:pt x="2953" y="1301"/>
                  </a:lnTo>
                  <a:lnTo>
                    <a:pt x="3102" y="1319"/>
                  </a:lnTo>
                  <a:lnTo>
                    <a:pt x="3269" y="1357"/>
                  </a:lnTo>
                  <a:lnTo>
                    <a:pt x="3436" y="1412"/>
                  </a:lnTo>
                  <a:lnTo>
                    <a:pt x="3566" y="1487"/>
                  </a:lnTo>
                  <a:lnTo>
                    <a:pt x="3715" y="1579"/>
                  </a:lnTo>
                  <a:lnTo>
                    <a:pt x="3845" y="1672"/>
                  </a:lnTo>
                  <a:lnTo>
                    <a:pt x="3956" y="1802"/>
                  </a:lnTo>
                  <a:lnTo>
                    <a:pt x="4068" y="1932"/>
                  </a:lnTo>
                  <a:lnTo>
                    <a:pt x="4179" y="2062"/>
                  </a:lnTo>
                  <a:lnTo>
                    <a:pt x="4253" y="2211"/>
                  </a:lnTo>
                  <a:lnTo>
                    <a:pt x="4328" y="2378"/>
                  </a:lnTo>
                  <a:lnTo>
                    <a:pt x="4383" y="2545"/>
                  </a:lnTo>
                  <a:lnTo>
                    <a:pt x="4421" y="2694"/>
                  </a:lnTo>
                  <a:lnTo>
                    <a:pt x="4439" y="2861"/>
                  </a:lnTo>
                  <a:lnTo>
                    <a:pt x="4439" y="3028"/>
                  </a:lnTo>
                  <a:lnTo>
                    <a:pt x="4421" y="3195"/>
                  </a:lnTo>
                  <a:lnTo>
                    <a:pt x="4383" y="3362"/>
                  </a:lnTo>
                  <a:lnTo>
                    <a:pt x="4328" y="3511"/>
                  </a:lnTo>
                  <a:lnTo>
                    <a:pt x="4235" y="3659"/>
                  </a:lnTo>
                  <a:lnTo>
                    <a:pt x="4198" y="3696"/>
                  </a:lnTo>
                  <a:lnTo>
                    <a:pt x="4216" y="3752"/>
                  </a:lnTo>
                  <a:lnTo>
                    <a:pt x="4328" y="3659"/>
                  </a:lnTo>
                  <a:lnTo>
                    <a:pt x="4439" y="3622"/>
                  </a:lnTo>
                  <a:lnTo>
                    <a:pt x="4588" y="3604"/>
                  </a:lnTo>
                  <a:lnTo>
                    <a:pt x="4718" y="3604"/>
                  </a:lnTo>
                  <a:lnTo>
                    <a:pt x="4848" y="3641"/>
                  </a:lnTo>
                  <a:lnTo>
                    <a:pt x="4978" y="3696"/>
                  </a:lnTo>
                  <a:lnTo>
                    <a:pt x="5089" y="3789"/>
                  </a:lnTo>
                  <a:lnTo>
                    <a:pt x="5182" y="3882"/>
                  </a:lnTo>
                  <a:lnTo>
                    <a:pt x="5275" y="3734"/>
                  </a:lnTo>
                  <a:lnTo>
                    <a:pt x="5386" y="3622"/>
                  </a:lnTo>
                  <a:lnTo>
                    <a:pt x="5498" y="3529"/>
                  </a:lnTo>
                  <a:lnTo>
                    <a:pt x="5646" y="3455"/>
                  </a:lnTo>
                  <a:lnTo>
                    <a:pt x="5795" y="3399"/>
                  </a:lnTo>
                  <a:lnTo>
                    <a:pt x="5943" y="3381"/>
                  </a:lnTo>
                  <a:lnTo>
                    <a:pt x="6092" y="3381"/>
                  </a:lnTo>
                  <a:lnTo>
                    <a:pt x="6259" y="3399"/>
                  </a:lnTo>
                  <a:lnTo>
                    <a:pt x="6408" y="3437"/>
                  </a:lnTo>
                  <a:lnTo>
                    <a:pt x="6556" y="3511"/>
                  </a:lnTo>
                  <a:lnTo>
                    <a:pt x="6686" y="3585"/>
                  </a:lnTo>
                  <a:lnTo>
                    <a:pt x="6816" y="3696"/>
                  </a:lnTo>
                  <a:lnTo>
                    <a:pt x="6928" y="3808"/>
                  </a:lnTo>
                  <a:lnTo>
                    <a:pt x="7020" y="3956"/>
                  </a:lnTo>
                  <a:lnTo>
                    <a:pt x="7076" y="4105"/>
                  </a:lnTo>
                  <a:lnTo>
                    <a:pt x="7113" y="4272"/>
                  </a:lnTo>
                  <a:lnTo>
                    <a:pt x="7243" y="4328"/>
                  </a:lnTo>
                  <a:lnTo>
                    <a:pt x="7206" y="4198"/>
                  </a:lnTo>
                  <a:lnTo>
                    <a:pt x="7206" y="4068"/>
                  </a:lnTo>
                  <a:lnTo>
                    <a:pt x="7225" y="3938"/>
                  </a:lnTo>
                  <a:lnTo>
                    <a:pt x="7280" y="3808"/>
                  </a:lnTo>
                  <a:lnTo>
                    <a:pt x="7336" y="3696"/>
                  </a:lnTo>
                  <a:lnTo>
                    <a:pt x="7429" y="3585"/>
                  </a:lnTo>
                  <a:lnTo>
                    <a:pt x="7540" y="3492"/>
                  </a:lnTo>
                  <a:lnTo>
                    <a:pt x="7670" y="3418"/>
                  </a:lnTo>
                  <a:lnTo>
                    <a:pt x="7800" y="3399"/>
                  </a:lnTo>
                  <a:lnTo>
                    <a:pt x="7930" y="3381"/>
                  </a:lnTo>
                  <a:lnTo>
                    <a:pt x="7986" y="3232"/>
                  </a:lnTo>
                  <a:lnTo>
                    <a:pt x="8005" y="3102"/>
                  </a:lnTo>
                  <a:lnTo>
                    <a:pt x="8005" y="2972"/>
                  </a:lnTo>
                  <a:lnTo>
                    <a:pt x="7968" y="2842"/>
                  </a:lnTo>
                  <a:lnTo>
                    <a:pt x="7912" y="2712"/>
                  </a:lnTo>
                  <a:lnTo>
                    <a:pt x="7819" y="2619"/>
                  </a:lnTo>
                  <a:lnTo>
                    <a:pt x="7708" y="2527"/>
                  </a:lnTo>
                  <a:lnTo>
                    <a:pt x="7578" y="2452"/>
                  </a:lnTo>
                  <a:lnTo>
                    <a:pt x="7448" y="2397"/>
                  </a:lnTo>
                  <a:lnTo>
                    <a:pt x="7318" y="2359"/>
                  </a:lnTo>
                  <a:lnTo>
                    <a:pt x="7169" y="2359"/>
                  </a:lnTo>
                  <a:lnTo>
                    <a:pt x="7039" y="2378"/>
                  </a:lnTo>
                  <a:lnTo>
                    <a:pt x="6909" y="2397"/>
                  </a:lnTo>
                  <a:lnTo>
                    <a:pt x="6760" y="2434"/>
                  </a:lnTo>
                  <a:lnTo>
                    <a:pt x="6500" y="2545"/>
                  </a:lnTo>
                  <a:lnTo>
                    <a:pt x="6482" y="2582"/>
                  </a:lnTo>
                  <a:lnTo>
                    <a:pt x="6463" y="2601"/>
                  </a:lnTo>
                  <a:lnTo>
                    <a:pt x="6426" y="2619"/>
                  </a:lnTo>
                  <a:lnTo>
                    <a:pt x="6370" y="2619"/>
                  </a:lnTo>
                  <a:lnTo>
                    <a:pt x="6315" y="2582"/>
                  </a:lnTo>
                  <a:lnTo>
                    <a:pt x="6296" y="2527"/>
                  </a:lnTo>
                  <a:lnTo>
                    <a:pt x="6259" y="2267"/>
                  </a:lnTo>
                  <a:lnTo>
                    <a:pt x="6222" y="2137"/>
                  </a:lnTo>
                  <a:lnTo>
                    <a:pt x="6185" y="2025"/>
                  </a:lnTo>
                  <a:lnTo>
                    <a:pt x="6129" y="1914"/>
                  </a:lnTo>
                  <a:lnTo>
                    <a:pt x="6036" y="1821"/>
                  </a:lnTo>
                  <a:lnTo>
                    <a:pt x="5943" y="1728"/>
                  </a:lnTo>
                  <a:lnTo>
                    <a:pt x="5813" y="1654"/>
                  </a:lnTo>
                  <a:lnTo>
                    <a:pt x="5683" y="1617"/>
                  </a:lnTo>
                  <a:lnTo>
                    <a:pt x="5535" y="1579"/>
                  </a:lnTo>
                  <a:lnTo>
                    <a:pt x="5405" y="1579"/>
                  </a:lnTo>
                  <a:lnTo>
                    <a:pt x="5275" y="1598"/>
                  </a:lnTo>
                  <a:lnTo>
                    <a:pt x="5126" y="1635"/>
                  </a:lnTo>
                  <a:lnTo>
                    <a:pt x="4996" y="1672"/>
                  </a:lnTo>
                  <a:lnTo>
                    <a:pt x="4755" y="1802"/>
                  </a:lnTo>
                  <a:lnTo>
                    <a:pt x="4681" y="1802"/>
                  </a:lnTo>
                  <a:lnTo>
                    <a:pt x="4643" y="1784"/>
                  </a:lnTo>
                  <a:lnTo>
                    <a:pt x="4625" y="1765"/>
                  </a:lnTo>
                  <a:lnTo>
                    <a:pt x="4569" y="1747"/>
                  </a:lnTo>
                  <a:lnTo>
                    <a:pt x="4532" y="1728"/>
                  </a:lnTo>
                  <a:lnTo>
                    <a:pt x="4495" y="1691"/>
                  </a:lnTo>
                  <a:lnTo>
                    <a:pt x="4495" y="1635"/>
                  </a:lnTo>
                  <a:lnTo>
                    <a:pt x="4495" y="1431"/>
                  </a:lnTo>
                  <a:lnTo>
                    <a:pt x="4476" y="1319"/>
                  </a:lnTo>
                  <a:lnTo>
                    <a:pt x="4458" y="1227"/>
                  </a:lnTo>
                  <a:lnTo>
                    <a:pt x="4421" y="1134"/>
                  </a:lnTo>
                  <a:lnTo>
                    <a:pt x="4383" y="1041"/>
                  </a:lnTo>
                  <a:lnTo>
                    <a:pt x="4309" y="948"/>
                  </a:lnTo>
                  <a:lnTo>
                    <a:pt x="4216" y="874"/>
                  </a:lnTo>
                  <a:lnTo>
                    <a:pt x="4142" y="818"/>
                  </a:lnTo>
                  <a:lnTo>
                    <a:pt x="4049" y="799"/>
                  </a:lnTo>
                  <a:lnTo>
                    <a:pt x="3956" y="762"/>
                  </a:lnTo>
                  <a:lnTo>
                    <a:pt x="3863" y="762"/>
                  </a:lnTo>
                  <a:lnTo>
                    <a:pt x="3678" y="781"/>
                  </a:lnTo>
                  <a:lnTo>
                    <a:pt x="3492" y="837"/>
                  </a:lnTo>
                  <a:lnTo>
                    <a:pt x="3473" y="892"/>
                  </a:lnTo>
                  <a:lnTo>
                    <a:pt x="3436" y="929"/>
                  </a:lnTo>
                  <a:lnTo>
                    <a:pt x="3381" y="948"/>
                  </a:lnTo>
                  <a:lnTo>
                    <a:pt x="3288" y="948"/>
                  </a:lnTo>
                  <a:lnTo>
                    <a:pt x="3251" y="911"/>
                  </a:lnTo>
                  <a:lnTo>
                    <a:pt x="3232" y="874"/>
                  </a:lnTo>
                  <a:lnTo>
                    <a:pt x="3213" y="818"/>
                  </a:lnTo>
                  <a:lnTo>
                    <a:pt x="3213" y="688"/>
                  </a:lnTo>
                  <a:lnTo>
                    <a:pt x="3195" y="577"/>
                  </a:lnTo>
                  <a:lnTo>
                    <a:pt x="3158" y="465"/>
                  </a:lnTo>
                  <a:lnTo>
                    <a:pt x="3102" y="372"/>
                  </a:lnTo>
                  <a:lnTo>
                    <a:pt x="3065" y="280"/>
                  </a:lnTo>
                  <a:lnTo>
                    <a:pt x="2991" y="205"/>
                  </a:lnTo>
                  <a:lnTo>
                    <a:pt x="2935" y="150"/>
                  </a:lnTo>
                  <a:lnTo>
                    <a:pt x="2861" y="94"/>
                  </a:lnTo>
                  <a:lnTo>
                    <a:pt x="2768" y="57"/>
                  </a:lnTo>
                  <a:lnTo>
                    <a:pt x="2694" y="38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9"/>
            <p:cNvSpPr/>
            <p:nvPr/>
          </p:nvSpPr>
          <p:spPr>
            <a:xfrm>
              <a:off x="4461077" y="1320808"/>
              <a:ext cx="88248" cy="73963"/>
            </a:xfrm>
            <a:custGeom>
              <a:avLst/>
              <a:gdLst/>
              <a:ahLst/>
              <a:cxnLst/>
              <a:rect l="l" t="t" r="r" b="b"/>
              <a:pathLst>
                <a:path w="2638" h="2211" extrusionOk="0">
                  <a:moveTo>
                    <a:pt x="1300" y="205"/>
                  </a:moveTo>
                  <a:lnTo>
                    <a:pt x="1338" y="224"/>
                  </a:lnTo>
                  <a:lnTo>
                    <a:pt x="1393" y="261"/>
                  </a:lnTo>
                  <a:lnTo>
                    <a:pt x="1412" y="335"/>
                  </a:lnTo>
                  <a:lnTo>
                    <a:pt x="1393" y="354"/>
                  </a:lnTo>
                  <a:lnTo>
                    <a:pt x="1375" y="391"/>
                  </a:lnTo>
                  <a:lnTo>
                    <a:pt x="1263" y="484"/>
                  </a:lnTo>
                  <a:lnTo>
                    <a:pt x="1152" y="577"/>
                  </a:lnTo>
                  <a:lnTo>
                    <a:pt x="1226" y="632"/>
                  </a:lnTo>
                  <a:lnTo>
                    <a:pt x="1319" y="707"/>
                  </a:lnTo>
                  <a:lnTo>
                    <a:pt x="1375" y="799"/>
                  </a:lnTo>
                  <a:lnTo>
                    <a:pt x="1430" y="892"/>
                  </a:lnTo>
                  <a:lnTo>
                    <a:pt x="1430" y="948"/>
                  </a:lnTo>
                  <a:lnTo>
                    <a:pt x="1430" y="985"/>
                  </a:lnTo>
                  <a:lnTo>
                    <a:pt x="1393" y="1004"/>
                  </a:lnTo>
                  <a:lnTo>
                    <a:pt x="1356" y="1022"/>
                  </a:lnTo>
                  <a:lnTo>
                    <a:pt x="1319" y="1041"/>
                  </a:lnTo>
                  <a:lnTo>
                    <a:pt x="1282" y="1041"/>
                  </a:lnTo>
                  <a:lnTo>
                    <a:pt x="1245" y="1022"/>
                  </a:lnTo>
                  <a:lnTo>
                    <a:pt x="1208" y="985"/>
                  </a:lnTo>
                  <a:lnTo>
                    <a:pt x="1133" y="874"/>
                  </a:lnTo>
                  <a:lnTo>
                    <a:pt x="1040" y="762"/>
                  </a:lnTo>
                  <a:lnTo>
                    <a:pt x="985" y="874"/>
                  </a:lnTo>
                  <a:lnTo>
                    <a:pt x="966" y="1004"/>
                  </a:lnTo>
                  <a:lnTo>
                    <a:pt x="966" y="1041"/>
                  </a:lnTo>
                  <a:lnTo>
                    <a:pt x="948" y="1059"/>
                  </a:lnTo>
                  <a:lnTo>
                    <a:pt x="892" y="1078"/>
                  </a:lnTo>
                  <a:lnTo>
                    <a:pt x="836" y="1059"/>
                  </a:lnTo>
                  <a:lnTo>
                    <a:pt x="818" y="1041"/>
                  </a:lnTo>
                  <a:lnTo>
                    <a:pt x="799" y="1004"/>
                  </a:lnTo>
                  <a:lnTo>
                    <a:pt x="818" y="818"/>
                  </a:lnTo>
                  <a:lnTo>
                    <a:pt x="873" y="632"/>
                  </a:lnTo>
                  <a:lnTo>
                    <a:pt x="743" y="577"/>
                  </a:lnTo>
                  <a:lnTo>
                    <a:pt x="595" y="521"/>
                  </a:lnTo>
                  <a:lnTo>
                    <a:pt x="576" y="521"/>
                  </a:lnTo>
                  <a:lnTo>
                    <a:pt x="558" y="502"/>
                  </a:lnTo>
                  <a:lnTo>
                    <a:pt x="558" y="447"/>
                  </a:lnTo>
                  <a:lnTo>
                    <a:pt x="576" y="391"/>
                  </a:lnTo>
                  <a:lnTo>
                    <a:pt x="595" y="391"/>
                  </a:lnTo>
                  <a:lnTo>
                    <a:pt x="632" y="372"/>
                  </a:lnTo>
                  <a:lnTo>
                    <a:pt x="799" y="409"/>
                  </a:lnTo>
                  <a:lnTo>
                    <a:pt x="966" y="465"/>
                  </a:lnTo>
                  <a:lnTo>
                    <a:pt x="1022" y="372"/>
                  </a:lnTo>
                  <a:lnTo>
                    <a:pt x="1096" y="317"/>
                  </a:lnTo>
                  <a:lnTo>
                    <a:pt x="1170" y="261"/>
                  </a:lnTo>
                  <a:lnTo>
                    <a:pt x="1263" y="224"/>
                  </a:lnTo>
                  <a:lnTo>
                    <a:pt x="1300" y="205"/>
                  </a:lnTo>
                  <a:close/>
                  <a:moveTo>
                    <a:pt x="1096" y="1"/>
                  </a:moveTo>
                  <a:lnTo>
                    <a:pt x="948" y="19"/>
                  </a:lnTo>
                  <a:lnTo>
                    <a:pt x="799" y="38"/>
                  </a:lnTo>
                  <a:lnTo>
                    <a:pt x="669" y="94"/>
                  </a:lnTo>
                  <a:lnTo>
                    <a:pt x="558" y="149"/>
                  </a:lnTo>
                  <a:lnTo>
                    <a:pt x="446" y="224"/>
                  </a:lnTo>
                  <a:lnTo>
                    <a:pt x="335" y="298"/>
                  </a:lnTo>
                  <a:lnTo>
                    <a:pt x="242" y="409"/>
                  </a:lnTo>
                  <a:lnTo>
                    <a:pt x="168" y="502"/>
                  </a:lnTo>
                  <a:lnTo>
                    <a:pt x="112" y="632"/>
                  </a:lnTo>
                  <a:lnTo>
                    <a:pt x="56" y="762"/>
                  </a:lnTo>
                  <a:lnTo>
                    <a:pt x="19" y="892"/>
                  </a:lnTo>
                  <a:lnTo>
                    <a:pt x="1" y="1041"/>
                  </a:lnTo>
                  <a:lnTo>
                    <a:pt x="1" y="1189"/>
                  </a:lnTo>
                  <a:lnTo>
                    <a:pt x="1" y="1338"/>
                  </a:lnTo>
                  <a:lnTo>
                    <a:pt x="131" y="1394"/>
                  </a:lnTo>
                  <a:lnTo>
                    <a:pt x="242" y="1468"/>
                  </a:lnTo>
                  <a:lnTo>
                    <a:pt x="353" y="1542"/>
                  </a:lnTo>
                  <a:lnTo>
                    <a:pt x="446" y="1635"/>
                  </a:lnTo>
                  <a:lnTo>
                    <a:pt x="520" y="1747"/>
                  </a:lnTo>
                  <a:lnTo>
                    <a:pt x="595" y="1858"/>
                  </a:lnTo>
                  <a:lnTo>
                    <a:pt x="650" y="1988"/>
                  </a:lnTo>
                  <a:lnTo>
                    <a:pt x="688" y="2137"/>
                  </a:lnTo>
                  <a:lnTo>
                    <a:pt x="799" y="2062"/>
                  </a:lnTo>
                  <a:lnTo>
                    <a:pt x="929" y="2007"/>
                  </a:lnTo>
                  <a:lnTo>
                    <a:pt x="1078" y="1988"/>
                  </a:lnTo>
                  <a:lnTo>
                    <a:pt x="1226" y="1988"/>
                  </a:lnTo>
                  <a:lnTo>
                    <a:pt x="1356" y="2007"/>
                  </a:lnTo>
                  <a:lnTo>
                    <a:pt x="1505" y="2044"/>
                  </a:lnTo>
                  <a:lnTo>
                    <a:pt x="1616" y="2099"/>
                  </a:lnTo>
                  <a:lnTo>
                    <a:pt x="1746" y="2174"/>
                  </a:lnTo>
                  <a:lnTo>
                    <a:pt x="1765" y="2211"/>
                  </a:lnTo>
                  <a:lnTo>
                    <a:pt x="2638" y="1524"/>
                  </a:lnTo>
                  <a:lnTo>
                    <a:pt x="2563" y="1282"/>
                  </a:lnTo>
                  <a:lnTo>
                    <a:pt x="2489" y="1041"/>
                  </a:lnTo>
                  <a:lnTo>
                    <a:pt x="2359" y="818"/>
                  </a:lnTo>
                  <a:lnTo>
                    <a:pt x="2229" y="595"/>
                  </a:lnTo>
                  <a:lnTo>
                    <a:pt x="2062" y="409"/>
                  </a:lnTo>
                  <a:lnTo>
                    <a:pt x="1876" y="261"/>
                  </a:lnTo>
                  <a:lnTo>
                    <a:pt x="1765" y="187"/>
                  </a:lnTo>
                  <a:lnTo>
                    <a:pt x="1653" y="131"/>
                  </a:lnTo>
                  <a:lnTo>
                    <a:pt x="1542" y="94"/>
                  </a:lnTo>
                  <a:lnTo>
                    <a:pt x="1412" y="57"/>
                  </a:lnTo>
                  <a:lnTo>
                    <a:pt x="1245" y="19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9"/>
            <p:cNvSpPr/>
            <p:nvPr/>
          </p:nvSpPr>
          <p:spPr>
            <a:xfrm>
              <a:off x="4461077" y="1181039"/>
              <a:ext cx="84534" cy="67741"/>
            </a:xfrm>
            <a:custGeom>
              <a:avLst/>
              <a:gdLst/>
              <a:ahLst/>
              <a:cxnLst/>
              <a:rect l="l" t="t" r="r" b="b"/>
              <a:pathLst>
                <a:path w="2527" h="2025" extrusionOk="0">
                  <a:moveTo>
                    <a:pt x="985" y="446"/>
                  </a:moveTo>
                  <a:lnTo>
                    <a:pt x="1022" y="465"/>
                  </a:lnTo>
                  <a:lnTo>
                    <a:pt x="1096" y="520"/>
                  </a:lnTo>
                  <a:lnTo>
                    <a:pt x="1189" y="576"/>
                  </a:lnTo>
                  <a:lnTo>
                    <a:pt x="1338" y="520"/>
                  </a:lnTo>
                  <a:lnTo>
                    <a:pt x="1486" y="465"/>
                  </a:lnTo>
                  <a:lnTo>
                    <a:pt x="1523" y="465"/>
                  </a:lnTo>
                  <a:lnTo>
                    <a:pt x="1560" y="483"/>
                  </a:lnTo>
                  <a:lnTo>
                    <a:pt x="1579" y="502"/>
                  </a:lnTo>
                  <a:lnTo>
                    <a:pt x="1598" y="539"/>
                  </a:lnTo>
                  <a:lnTo>
                    <a:pt x="1598" y="576"/>
                  </a:lnTo>
                  <a:lnTo>
                    <a:pt x="1598" y="595"/>
                  </a:lnTo>
                  <a:lnTo>
                    <a:pt x="1560" y="632"/>
                  </a:lnTo>
                  <a:lnTo>
                    <a:pt x="1523" y="650"/>
                  </a:lnTo>
                  <a:lnTo>
                    <a:pt x="1412" y="688"/>
                  </a:lnTo>
                  <a:lnTo>
                    <a:pt x="1319" y="725"/>
                  </a:lnTo>
                  <a:lnTo>
                    <a:pt x="1375" y="818"/>
                  </a:lnTo>
                  <a:lnTo>
                    <a:pt x="1412" y="929"/>
                  </a:lnTo>
                  <a:lnTo>
                    <a:pt x="1412" y="1022"/>
                  </a:lnTo>
                  <a:lnTo>
                    <a:pt x="1393" y="1115"/>
                  </a:lnTo>
                  <a:lnTo>
                    <a:pt x="1356" y="1170"/>
                  </a:lnTo>
                  <a:lnTo>
                    <a:pt x="1319" y="1189"/>
                  </a:lnTo>
                  <a:lnTo>
                    <a:pt x="1263" y="1189"/>
                  </a:lnTo>
                  <a:lnTo>
                    <a:pt x="1245" y="1170"/>
                  </a:lnTo>
                  <a:lnTo>
                    <a:pt x="1226" y="1152"/>
                  </a:lnTo>
                  <a:lnTo>
                    <a:pt x="1170" y="1003"/>
                  </a:lnTo>
                  <a:lnTo>
                    <a:pt x="1133" y="873"/>
                  </a:lnTo>
                  <a:lnTo>
                    <a:pt x="1115" y="855"/>
                  </a:lnTo>
                  <a:lnTo>
                    <a:pt x="1040" y="910"/>
                  </a:lnTo>
                  <a:lnTo>
                    <a:pt x="966" y="1003"/>
                  </a:lnTo>
                  <a:lnTo>
                    <a:pt x="948" y="1022"/>
                  </a:lnTo>
                  <a:lnTo>
                    <a:pt x="910" y="1040"/>
                  </a:lnTo>
                  <a:lnTo>
                    <a:pt x="855" y="1022"/>
                  </a:lnTo>
                  <a:lnTo>
                    <a:pt x="818" y="985"/>
                  </a:lnTo>
                  <a:lnTo>
                    <a:pt x="818" y="966"/>
                  </a:lnTo>
                  <a:lnTo>
                    <a:pt x="836" y="929"/>
                  </a:lnTo>
                  <a:lnTo>
                    <a:pt x="910" y="818"/>
                  </a:lnTo>
                  <a:lnTo>
                    <a:pt x="1022" y="706"/>
                  </a:lnTo>
                  <a:lnTo>
                    <a:pt x="966" y="669"/>
                  </a:lnTo>
                  <a:lnTo>
                    <a:pt x="910" y="632"/>
                  </a:lnTo>
                  <a:lnTo>
                    <a:pt x="892" y="595"/>
                  </a:lnTo>
                  <a:lnTo>
                    <a:pt x="873" y="558"/>
                  </a:lnTo>
                  <a:lnTo>
                    <a:pt x="873" y="539"/>
                  </a:lnTo>
                  <a:lnTo>
                    <a:pt x="892" y="502"/>
                  </a:lnTo>
                  <a:lnTo>
                    <a:pt x="910" y="465"/>
                  </a:lnTo>
                  <a:lnTo>
                    <a:pt x="948" y="446"/>
                  </a:lnTo>
                  <a:close/>
                  <a:moveTo>
                    <a:pt x="1115" y="1"/>
                  </a:moveTo>
                  <a:lnTo>
                    <a:pt x="1003" y="19"/>
                  </a:lnTo>
                  <a:lnTo>
                    <a:pt x="780" y="75"/>
                  </a:lnTo>
                  <a:lnTo>
                    <a:pt x="595" y="186"/>
                  </a:lnTo>
                  <a:lnTo>
                    <a:pt x="428" y="298"/>
                  </a:lnTo>
                  <a:lnTo>
                    <a:pt x="279" y="465"/>
                  </a:lnTo>
                  <a:lnTo>
                    <a:pt x="149" y="650"/>
                  </a:lnTo>
                  <a:lnTo>
                    <a:pt x="56" y="836"/>
                  </a:lnTo>
                  <a:lnTo>
                    <a:pt x="1" y="1059"/>
                  </a:lnTo>
                  <a:lnTo>
                    <a:pt x="149" y="1059"/>
                  </a:lnTo>
                  <a:lnTo>
                    <a:pt x="279" y="1078"/>
                  </a:lnTo>
                  <a:lnTo>
                    <a:pt x="428" y="1115"/>
                  </a:lnTo>
                  <a:lnTo>
                    <a:pt x="558" y="1189"/>
                  </a:lnTo>
                  <a:lnTo>
                    <a:pt x="669" y="1245"/>
                  </a:lnTo>
                  <a:lnTo>
                    <a:pt x="762" y="1338"/>
                  </a:lnTo>
                  <a:lnTo>
                    <a:pt x="855" y="1430"/>
                  </a:lnTo>
                  <a:lnTo>
                    <a:pt x="948" y="1542"/>
                  </a:lnTo>
                  <a:lnTo>
                    <a:pt x="1003" y="1653"/>
                  </a:lnTo>
                  <a:lnTo>
                    <a:pt x="1059" y="1783"/>
                  </a:lnTo>
                  <a:lnTo>
                    <a:pt x="1078" y="1895"/>
                  </a:lnTo>
                  <a:lnTo>
                    <a:pt x="1096" y="2025"/>
                  </a:lnTo>
                  <a:lnTo>
                    <a:pt x="1300" y="1932"/>
                  </a:lnTo>
                  <a:lnTo>
                    <a:pt x="1523" y="1876"/>
                  </a:lnTo>
                  <a:lnTo>
                    <a:pt x="1746" y="1839"/>
                  </a:lnTo>
                  <a:lnTo>
                    <a:pt x="1950" y="1839"/>
                  </a:lnTo>
                  <a:lnTo>
                    <a:pt x="1932" y="1820"/>
                  </a:lnTo>
                  <a:lnTo>
                    <a:pt x="1932" y="1783"/>
                  </a:lnTo>
                  <a:lnTo>
                    <a:pt x="1950" y="1746"/>
                  </a:lnTo>
                  <a:lnTo>
                    <a:pt x="1969" y="1709"/>
                  </a:lnTo>
                  <a:lnTo>
                    <a:pt x="2526" y="1356"/>
                  </a:lnTo>
                  <a:lnTo>
                    <a:pt x="2470" y="1096"/>
                  </a:lnTo>
                  <a:lnTo>
                    <a:pt x="2396" y="855"/>
                  </a:lnTo>
                  <a:lnTo>
                    <a:pt x="2266" y="632"/>
                  </a:lnTo>
                  <a:lnTo>
                    <a:pt x="2118" y="428"/>
                  </a:lnTo>
                  <a:lnTo>
                    <a:pt x="2025" y="335"/>
                  </a:lnTo>
                  <a:lnTo>
                    <a:pt x="1932" y="261"/>
                  </a:lnTo>
                  <a:lnTo>
                    <a:pt x="1820" y="186"/>
                  </a:lnTo>
                  <a:lnTo>
                    <a:pt x="1728" y="131"/>
                  </a:lnTo>
                  <a:lnTo>
                    <a:pt x="1598" y="75"/>
                  </a:lnTo>
                  <a:lnTo>
                    <a:pt x="1486" y="38"/>
                  </a:lnTo>
                  <a:lnTo>
                    <a:pt x="1356" y="19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5A8D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9"/>
            <p:cNvSpPr/>
            <p:nvPr/>
          </p:nvSpPr>
          <p:spPr>
            <a:xfrm>
              <a:off x="4313848" y="1337601"/>
              <a:ext cx="207506" cy="91359"/>
            </a:xfrm>
            <a:custGeom>
              <a:avLst/>
              <a:gdLst/>
              <a:ahLst/>
              <a:cxnLst/>
              <a:rect l="l" t="t" r="r" b="b"/>
              <a:pathLst>
                <a:path w="6203" h="2731" extrusionOk="0">
                  <a:moveTo>
                    <a:pt x="4104" y="1300"/>
                  </a:moveTo>
                  <a:lnTo>
                    <a:pt x="4216" y="1356"/>
                  </a:lnTo>
                  <a:lnTo>
                    <a:pt x="4309" y="1430"/>
                  </a:lnTo>
                  <a:lnTo>
                    <a:pt x="4402" y="1542"/>
                  </a:lnTo>
                  <a:lnTo>
                    <a:pt x="4457" y="1653"/>
                  </a:lnTo>
                  <a:lnTo>
                    <a:pt x="4476" y="1764"/>
                  </a:lnTo>
                  <a:lnTo>
                    <a:pt x="4476" y="1839"/>
                  </a:lnTo>
                  <a:lnTo>
                    <a:pt x="4457" y="1894"/>
                  </a:lnTo>
                  <a:lnTo>
                    <a:pt x="4439" y="1932"/>
                  </a:lnTo>
                  <a:lnTo>
                    <a:pt x="4402" y="1987"/>
                  </a:lnTo>
                  <a:lnTo>
                    <a:pt x="4346" y="2006"/>
                  </a:lnTo>
                  <a:lnTo>
                    <a:pt x="4290" y="2006"/>
                  </a:lnTo>
                  <a:lnTo>
                    <a:pt x="4253" y="1969"/>
                  </a:lnTo>
                  <a:lnTo>
                    <a:pt x="4234" y="1913"/>
                  </a:lnTo>
                  <a:lnTo>
                    <a:pt x="4234" y="1764"/>
                  </a:lnTo>
                  <a:lnTo>
                    <a:pt x="4234" y="1690"/>
                  </a:lnTo>
                  <a:lnTo>
                    <a:pt x="4216" y="1616"/>
                  </a:lnTo>
                  <a:lnTo>
                    <a:pt x="4160" y="1542"/>
                  </a:lnTo>
                  <a:lnTo>
                    <a:pt x="4104" y="1505"/>
                  </a:lnTo>
                  <a:lnTo>
                    <a:pt x="3974" y="1430"/>
                  </a:lnTo>
                  <a:lnTo>
                    <a:pt x="3937" y="1393"/>
                  </a:lnTo>
                  <a:lnTo>
                    <a:pt x="3937" y="1356"/>
                  </a:lnTo>
                  <a:lnTo>
                    <a:pt x="3956" y="1319"/>
                  </a:lnTo>
                  <a:lnTo>
                    <a:pt x="3993" y="1300"/>
                  </a:lnTo>
                  <a:close/>
                  <a:moveTo>
                    <a:pt x="2284" y="0"/>
                  </a:moveTo>
                  <a:lnTo>
                    <a:pt x="2117" y="37"/>
                  </a:lnTo>
                  <a:lnTo>
                    <a:pt x="1969" y="93"/>
                  </a:lnTo>
                  <a:lnTo>
                    <a:pt x="1820" y="186"/>
                  </a:lnTo>
                  <a:lnTo>
                    <a:pt x="1690" y="316"/>
                  </a:lnTo>
                  <a:lnTo>
                    <a:pt x="1597" y="446"/>
                  </a:lnTo>
                  <a:lnTo>
                    <a:pt x="1505" y="613"/>
                  </a:lnTo>
                  <a:lnTo>
                    <a:pt x="1467" y="632"/>
                  </a:lnTo>
                  <a:lnTo>
                    <a:pt x="1430" y="632"/>
                  </a:lnTo>
                  <a:lnTo>
                    <a:pt x="1393" y="613"/>
                  </a:lnTo>
                  <a:lnTo>
                    <a:pt x="1375" y="576"/>
                  </a:lnTo>
                  <a:lnTo>
                    <a:pt x="1375" y="483"/>
                  </a:lnTo>
                  <a:lnTo>
                    <a:pt x="1356" y="446"/>
                  </a:lnTo>
                  <a:lnTo>
                    <a:pt x="1337" y="409"/>
                  </a:lnTo>
                  <a:lnTo>
                    <a:pt x="1319" y="316"/>
                  </a:lnTo>
                  <a:lnTo>
                    <a:pt x="1300" y="242"/>
                  </a:lnTo>
                  <a:lnTo>
                    <a:pt x="1282" y="167"/>
                  </a:lnTo>
                  <a:lnTo>
                    <a:pt x="1245" y="130"/>
                  </a:lnTo>
                  <a:lnTo>
                    <a:pt x="1189" y="75"/>
                  </a:lnTo>
                  <a:lnTo>
                    <a:pt x="1133" y="56"/>
                  </a:lnTo>
                  <a:lnTo>
                    <a:pt x="1003" y="19"/>
                  </a:lnTo>
                  <a:lnTo>
                    <a:pt x="873" y="37"/>
                  </a:lnTo>
                  <a:lnTo>
                    <a:pt x="725" y="75"/>
                  </a:lnTo>
                  <a:lnTo>
                    <a:pt x="595" y="130"/>
                  </a:lnTo>
                  <a:lnTo>
                    <a:pt x="483" y="223"/>
                  </a:lnTo>
                  <a:lnTo>
                    <a:pt x="316" y="372"/>
                  </a:lnTo>
                  <a:lnTo>
                    <a:pt x="167" y="557"/>
                  </a:lnTo>
                  <a:lnTo>
                    <a:pt x="56" y="762"/>
                  </a:lnTo>
                  <a:lnTo>
                    <a:pt x="19" y="873"/>
                  </a:lnTo>
                  <a:lnTo>
                    <a:pt x="0" y="985"/>
                  </a:lnTo>
                  <a:lnTo>
                    <a:pt x="75" y="1059"/>
                  </a:lnTo>
                  <a:lnTo>
                    <a:pt x="130" y="1170"/>
                  </a:lnTo>
                  <a:lnTo>
                    <a:pt x="167" y="1263"/>
                  </a:lnTo>
                  <a:lnTo>
                    <a:pt x="205" y="1375"/>
                  </a:lnTo>
                  <a:lnTo>
                    <a:pt x="223" y="1486"/>
                  </a:lnTo>
                  <a:lnTo>
                    <a:pt x="205" y="1597"/>
                  </a:lnTo>
                  <a:lnTo>
                    <a:pt x="186" y="1709"/>
                  </a:lnTo>
                  <a:lnTo>
                    <a:pt x="130" y="1802"/>
                  </a:lnTo>
                  <a:lnTo>
                    <a:pt x="93" y="1839"/>
                  </a:lnTo>
                  <a:lnTo>
                    <a:pt x="75" y="1857"/>
                  </a:lnTo>
                  <a:lnTo>
                    <a:pt x="0" y="1857"/>
                  </a:lnTo>
                  <a:lnTo>
                    <a:pt x="0" y="1876"/>
                  </a:lnTo>
                  <a:lnTo>
                    <a:pt x="836" y="2043"/>
                  </a:lnTo>
                  <a:lnTo>
                    <a:pt x="1690" y="2192"/>
                  </a:lnTo>
                  <a:lnTo>
                    <a:pt x="2804" y="2359"/>
                  </a:lnTo>
                  <a:lnTo>
                    <a:pt x="3919" y="2507"/>
                  </a:lnTo>
                  <a:lnTo>
                    <a:pt x="5033" y="2637"/>
                  </a:lnTo>
                  <a:lnTo>
                    <a:pt x="6166" y="2730"/>
                  </a:lnTo>
                  <a:lnTo>
                    <a:pt x="6203" y="2507"/>
                  </a:lnTo>
                  <a:lnTo>
                    <a:pt x="6203" y="2396"/>
                  </a:lnTo>
                  <a:lnTo>
                    <a:pt x="6203" y="2303"/>
                  </a:lnTo>
                  <a:lnTo>
                    <a:pt x="6166" y="2192"/>
                  </a:lnTo>
                  <a:lnTo>
                    <a:pt x="6129" y="2099"/>
                  </a:lnTo>
                  <a:lnTo>
                    <a:pt x="6073" y="2006"/>
                  </a:lnTo>
                  <a:lnTo>
                    <a:pt x="5999" y="1932"/>
                  </a:lnTo>
                  <a:lnTo>
                    <a:pt x="5887" y="1839"/>
                  </a:lnTo>
                  <a:lnTo>
                    <a:pt x="5776" y="1802"/>
                  </a:lnTo>
                  <a:lnTo>
                    <a:pt x="5664" y="1764"/>
                  </a:lnTo>
                  <a:lnTo>
                    <a:pt x="5553" y="1746"/>
                  </a:lnTo>
                  <a:lnTo>
                    <a:pt x="5441" y="1764"/>
                  </a:lnTo>
                  <a:lnTo>
                    <a:pt x="5311" y="1783"/>
                  </a:lnTo>
                  <a:lnTo>
                    <a:pt x="5200" y="1802"/>
                  </a:lnTo>
                  <a:lnTo>
                    <a:pt x="5089" y="1857"/>
                  </a:lnTo>
                  <a:lnTo>
                    <a:pt x="5051" y="1894"/>
                  </a:lnTo>
                  <a:lnTo>
                    <a:pt x="5014" y="1913"/>
                  </a:lnTo>
                  <a:lnTo>
                    <a:pt x="4977" y="1932"/>
                  </a:lnTo>
                  <a:lnTo>
                    <a:pt x="4940" y="1932"/>
                  </a:lnTo>
                  <a:lnTo>
                    <a:pt x="4884" y="1913"/>
                  </a:lnTo>
                  <a:lnTo>
                    <a:pt x="4847" y="1894"/>
                  </a:lnTo>
                  <a:lnTo>
                    <a:pt x="4829" y="1839"/>
                  </a:lnTo>
                  <a:lnTo>
                    <a:pt x="4810" y="1802"/>
                  </a:lnTo>
                  <a:lnTo>
                    <a:pt x="4791" y="1672"/>
                  </a:lnTo>
                  <a:lnTo>
                    <a:pt x="4754" y="1542"/>
                  </a:lnTo>
                  <a:lnTo>
                    <a:pt x="4717" y="1449"/>
                  </a:lnTo>
                  <a:lnTo>
                    <a:pt x="4662" y="1356"/>
                  </a:lnTo>
                  <a:lnTo>
                    <a:pt x="4587" y="1263"/>
                  </a:lnTo>
                  <a:lnTo>
                    <a:pt x="4513" y="1207"/>
                  </a:lnTo>
                  <a:lnTo>
                    <a:pt x="4439" y="1152"/>
                  </a:lnTo>
                  <a:lnTo>
                    <a:pt x="4346" y="1096"/>
                  </a:lnTo>
                  <a:lnTo>
                    <a:pt x="4253" y="1077"/>
                  </a:lnTo>
                  <a:lnTo>
                    <a:pt x="4142" y="1059"/>
                  </a:lnTo>
                  <a:lnTo>
                    <a:pt x="3937" y="1059"/>
                  </a:lnTo>
                  <a:lnTo>
                    <a:pt x="3826" y="1096"/>
                  </a:lnTo>
                  <a:lnTo>
                    <a:pt x="3714" y="1133"/>
                  </a:lnTo>
                  <a:lnTo>
                    <a:pt x="3622" y="1170"/>
                  </a:lnTo>
                  <a:lnTo>
                    <a:pt x="3510" y="1245"/>
                  </a:lnTo>
                  <a:lnTo>
                    <a:pt x="3510" y="1282"/>
                  </a:lnTo>
                  <a:lnTo>
                    <a:pt x="3492" y="1337"/>
                  </a:lnTo>
                  <a:lnTo>
                    <a:pt x="3454" y="1356"/>
                  </a:lnTo>
                  <a:lnTo>
                    <a:pt x="3399" y="1375"/>
                  </a:lnTo>
                  <a:lnTo>
                    <a:pt x="3362" y="1375"/>
                  </a:lnTo>
                  <a:lnTo>
                    <a:pt x="3324" y="1356"/>
                  </a:lnTo>
                  <a:lnTo>
                    <a:pt x="3287" y="1337"/>
                  </a:lnTo>
                  <a:lnTo>
                    <a:pt x="3269" y="1300"/>
                  </a:lnTo>
                  <a:lnTo>
                    <a:pt x="3250" y="1245"/>
                  </a:lnTo>
                  <a:lnTo>
                    <a:pt x="3213" y="892"/>
                  </a:lnTo>
                  <a:lnTo>
                    <a:pt x="3176" y="725"/>
                  </a:lnTo>
                  <a:lnTo>
                    <a:pt x="3120" y="557"/>
                  </a:lnTo>
                  <a:lnTo>
                    <a:pt x="3046" y="409"/>
                  </a:lnTo>
                  <a:lnTo>
                    <a:pt x="2934" y="260"/>
                  </a:lnTo>
                  <a:lnTo>
                    <a:pt x="2804" y="149"/>
                  </a:lnTo>
                  <a:lnTo>
                    <a:pt x="2637" y="56"/>
                  </a:lnTo>
                  <a:lnTo>
                    <a:pt x="2452" y="19"/>
                  </a:lnTo>
                  <a:lnTo>
                    <a:pt x="2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9"/>
            <p:cNvSpPr/>
            <p:nvPr/>
          </p:nvSpPr>
          <p:spPr>
            <a:xfrm>
              <a:off x="4488409" y="1195959"/>
              <a:ext cx="26126" cy="24889"/>
            </a:xfrm>
            <a:custGeom>
              <a:avLst/>
              <a:gdLst/>
              <a:ahLst/>
              <a:cxnLst/>
              <a:rect l="l" t="t" r="r" b="b"/>
              <a:pathLst>
                <a:path w="781" h="744" extrusionOk="0">
                  <a:moveTo>
                    <a:pt x="131" y="0"/>
                  </a:moveTo>
                  <a:lnTo>
                    <a:pt x="93" y="19"/>
                  </a:lnTo>
                  <a:lnTo>
                    <a:pt x="75" y="56"/>
                  </a:lnTo>
                  <a:lnTo>
                    <a:pt x="56" y="93"/>
                  </a:lnTo>
                  <a:lnTo>
                    <a:pt x="56" y="112"/>
                  </a:lnTo>
                  <a:lnTo>
                    <a:pt x="75" y="149"/>
                  </a:lnTo>
                  <a:lnTo>
                    <a:pt x="93" y="186"/>
                  </a:lnTo>
                  <a:lnTo>
                    <a:pt x="149" y="223"/>
                  </a:lnTo>
                  <a:lnTo>
                    <a:pt x="205" y="260"/>
                  </a:lnTo>
                  <a:lnTo>
                    <a:pt x="93" y="372"/>
                  </a:lnTo>
                  <a:lnTo>
                    <a:pt x="19" y="483"/>
                  </a:lnTo>
                  <a:lnTo>
                    <a:pt x="1" y="520"/>
                  </a:lnTo>
                  <a:lnTo>
                    <a:pt x="1" y="539"/>
                  </a:lnTo>
                  <a:lnTo>
                    <a:pt x="38" y="576"/>
                  </a:lnTo>
                  <a:lnTo>
                    <a:pt x="93" y="594"/>
                  </a:lnTo>
                  <a:lnTo>
                    <a:pt x="131" y="576"/>
                  </a:lnTo>
                  <a:lnTo>
                    <a:pt x="149" y="557"/>
                  </a:lnTo>
                  <a:lnTo>
                    <a:pt x="223" y="464"/>
                  </a:lnTo>
                  <a:lnTo>
                    <a:pt x="298" y="409"/>
                  </a:lnTo>
                  <a:lnTo>
                    <a:pt x="316" y="427"/>
                  </a:lnTo>
                  <a:lnTo>
                    <a:pt x="353" y="557"/>
                  </a:lnTo>
                  <a:lnTo>
                    <a:pt x="409" y="706"/>
                  </a:lnTo>
                  <a:lnTo>
                    <a:pt x="428" y="724"/>
                  </a:lnTo>
                  <a:lnTo>
                    <a:pt x="446" y="743"/>
                  </a:lnTo>
                  <a:lnTo>
                    <a:pt x="502" y="743"/>
                  </a:lnTo>
                  <a:lnTo>
                    <a:pt x="539" y="724"/>
                  </a:lnTo>
                  <a:lnTo>
                    <a:pt x="576" y="669"/>
                  </a:lnTo>
                  <a:lnTo>
                    <a:pt x="595" y="576"/>
                  </a:lnTo>
                  <a:lnTo>
                    <a:pt x="595" y="483"/>
                  </a:lnTo>
                  <a:lnTo>
                    <a:pt x="558" y="372"/>
                  </a:lnTo>
                  <a:lnTo>
                    <a:pt x="502" y="279"/>
                  </a:lnTo>
                  <a:lnTo>
                    <a:pt x="595" y="242"/>
                  </a:lnTo>
                  <a:lnTo>
                    <a:pt x="706" y="204"/>
                  </a:lnTo>
                  <a:lnTo>
                    <a:pt x="743" y="186"/>
                  </a:lnTo>
                  <a:lnTo>
                    <a:pt x="781" y="149"/>
                  </a:lnTo>
                  <a:lnTo>
                    <a:pt x="781" y="130"/>
                  </a:lnTo>
                  <a:lnTo>
                    <a:pt x="781" y="93"/>
                  </a:lnTo>
                  <a:lnTo>
                    <a:pt x="762" y="56"/>
                  </a:lnTo>
                  <a:lnTo>
                    <a:pt x="743" y="37"/>
                  </a:lnTo>
                  <a:lnTo>
                    <a:pt x="706" y="19"/>
                  </a:lnTo>
                  <a:lnTo>
                    <a:pt x="669" y="19"/>
                  </a:lnTo>
                  <a:lnTo>
                    <a:pt x="521" y="74"/>
                  </a:lnTo>
                  <a:lnTo>
                    <a:pt x="372" y="130"/>
                  </a:lnTo>
                  <a:lnTo>
                    <a:pt x="279" y="74"/>
                  </a:lnTo>
                  <a:lnTo>
                    <a:pt x="205" y="19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9"/>
            <p:cNvSpPr/>
            <p:nvPr/>
          </p:nvSpPr>
          <p:spPr>
            <a:xfrm>
              <a:off x="4479711" y="1327666"/>
              <a:ext cx="29237" cy="29204"/>
            </a:xfrm>
            <a:custGeom>
              <a:avLst/>
              <a:gdLst/>
              <a:ahLst/>
              <a:cxnLst/>
              <a:rect l="l" t="t" r="r" b="b"/>
              <a:pathLst>
                <a:path w="874" h="873" extrusionOk="0">
                  <a:moveTo>
                    <a:pt x="743" y="0"/>
                  </a:moveTo>
                  <a:lnTo>
                    <a:pt x="706" y="19"/>
                  </a:lnTo>
                  <a:lnTo>
                    <a:pt x="613" y="56"/>
                  </a:lnTo>
                  <a:lnTo>
                    <a:pt x="539" y="112"/>
                  </a:lnTo>
                  <a:lnTo>
                    <a:pt x="465" y="167"/>
                  </a:lnTo>
                  <a:lnTo>
                    <a:pt x="409" y="260"/>
                  </a:lnTo>
                  <a:lnTo>
                    <a:pt x="242" y="204"/>
                  </a:lnTo>
                  <a:lnTo>
                    <a:pt x="75" y="167"/>
                  </a:lnTo>
                  <a:lnTo>
                    <a:pt x="38" y="186"/>
                  </a:lnTo>
                  <a:lnTo>
                    <a:pt x="19" y="186"/>
                  </a:lnTo>
                  <a:lnTo>
                    <a:pt x="1" y="242"/>
                  </a:lnTo>
                  <a:lnTo>
                    <a:pt x="1" y="297"/>
                  </a:lnTo>
                  <a:lnTo>
                    <a:pt x="19" y="316"/>
                  </a:lnTo>
                  <a:lnTo>
                    <a:pt x="38" y="316"/>
                  </a:lnTo>
                  <a:lnTo>
                    <a:pt x="186" y="372"/>
                  </a:lnTo>
                  <a:lnTo>
                    <a:pt x="316" y="427"/>
                  </a:lnTo>
                  <a:lnTo>
                    <a:pt x="261" y="613"/>
                  </a:lnTo>
                  <a:lnTo>
                    <a:pt x="242" y="799"/>
                  </a:lnTo>
                  <a:lnTo>
                    <a:pt x="261" y="836"/>
                  </a:lnTo>
                  <a:lnTo>
                    <a:pt x="279" y="854"/>
                  </a:lnTo>
                  <a:lnTo>
                    <a:pt x="335" y="873"/>
                  </a:lnTo>
                  <a:lnTo>
                    <a:pt x="391" y="854"/>
                  </a:lnTo>
                  <a:lnTo>
                    <a:pt x="409" y="836"/>
                  </a:lnTo>
                  <a:lnTo>
                    <a:pt x="409" y="799"/>
                  </a:lnTo>
                  <a:lnTo>
                    <a:pt x="428" y="669"/>
                  </a:lnTo>
                  <a:lnTo>
                    <a:pt x="483" y="557"/>
                  </a:lnTo>
                  <a:lnTo>
                    <a:pt x="576" y="669"/>
                  </a:lnTo>
                  <a:lnTo>
                    <a:pt x="651" y="780"/>
                  </a:lnTo>
                  <a:lnTo>
                    <a:pt x="688" y="817"/>
                  </a:lnTo>
                  <a:lnTo>
                    <a:pt x="725" y="836"/>
                  </a:lnTo>
                  <a:lnTo>
                    <a:pt x="762" y="836"/>
                  </a:lnTo>
                  <a:lnTo>
                    <a:pt x="799" y="817"/>
                  </a:lnTo>
                  <a:lnTo>
                    <a:pt x="836" y="799"/>
                  </a:lnTo>
                  <a:lnTo>
                    <a:pt x="873" y="780"/>
                  </a:lnTo>
                  <a:lnTo>
                    <a:pt x="873" y="743"/>
                  </a:lnTo>
                  <a:lnTo>
                    <a:pt x="873" y="687"/>
                  </a:lnTo>
                  <a:lnTo>
                    <a:pt x="818" y="594"/>
                  </a:lnTo>
                  <a:lnTo>
                    <a:pt x="762" y="502"/>
                  </a:lnTo>
                  <a:lnTo>
                    <a:pt x="669" y="427"/>
                  </a:lnTo>
                  <a:lnTo>
                    <a:pt x="595" y="372"/>
                  </a:lnTo>
                  <a:lnTo>
                    <a:pt x="706" y="279"/>
                  </a:lnTo>
                  <a:lnTo>
                    <a:pt x="818" y="186"/>
                  </a:lnTo>
                  <a:lnTo>
                    <a:pt x="836" y="149"/>
                  </a:lnTo>
                  <a:lnTo>
                    <a:pt x="855" y="130"/>
                  </a:lnTo>
                  <a:lnTo>
                    <a:pt x="836" y="56"/>
                  </a:lnTo>
                  <a:lnTo>
                    <a:pt x="781" y="1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9"/>
            <p:cNvSpPr/>
            <p:nvPr/>
          </p:nvSpPr>
          <p:spPr>
            <a:xfrm>
              <a:off x="4371623" y="1286651"/>
              <a:ext cx="136085" cy="82026"/>
            </a:xfrm>
            <a:custGeom>
              <a:avLst/>
              <a:gdLst/>
              <a:ahLst/>
              <a:cxnLst/>
              <a:rect l="l" t="t" r="r" b="b"/>
              <a:pathLst>
                <a:path w="4068" h="2452" extrusionOk="0">
                  <a:moveTo>
                    <a:pt x="595" y="1"/>
                  </a:moveTo>
                  <a:lnTo>
                    <a:pt x="465" y="19"/>
                  </a:lnTo>
                  <a:lnTo>
                    <a:pt x="353" y="75"/>
                  </a:lnTo>
                  <a:lnTo>
                    <a:pt x="260" y="149"/>
                  </a:lnTo>
                  <a:lnTo>
                    <a:pt x="167" y="242"/>
                  </a:lnTo>
                  <a:lnTo>
                    <a:pt x="112" y="353"/>
                  </a:lnTo>
                  <a:lnTo>
                    <a:pt x="75" y="483"/>
                  </a:lnTo>
                  <a:lnTo>
                    <a:pt x="38" y="595"/>
                  </a:lnTo>
                  <a:lnTo>
                    <a:pt x="38" y="725"/>
                  </a:lnTo>
                  <a:lnTo>
                    <a:pt x="19" y="762"/>
                  </a:lnTo>
                  <a:lnTo>
                    <a:pt x="0" y="799"/>
                  </a:lnTo>
                  <a:lnTo>
                    <a:pt x="335" y="1300"/>
                  </a:lnTo>
                  <a:lnTo>
                    <a:pt x="483" y="1263"/>
                  </a:lnTo>
                  <a:lnTo>
                    <a:pt x="632" y="1245"/>
                  </a:lnTo>
                  <a:lnTo>
                    <a:pt x="762" y="1245"/>
                  </a:lnTo>
                  <a:lnTo>
                    <a:pt x="910" y="1282"/>
                  </a:lnTo>
                  <a:lnTo>
                    <a:pt x="1096" y="1338"/>
                  </a:lnTo>
                  <a:lnTo>
                    <a:pt x="1263" y="1449"/>
                  </a:lnTo>
                  <a:lnTo>
                    <a:pt x="1412" y="1560"/>
                  </a:lnTo>
                  <a:lnTo>
                    <a:pt x="1542" y="1728"/>
                  </a:lnTo>
                  <a:lnTo>
                    <a:pt x="1635" y="1895"/>
                  </a:lnTo>
                  <a:lnTo>
                    <a:pt x="1727" y="2062"/>
                  </a:lnTo>
                  <a:lnTo>
                    <a:pt x="1783" y="2266"/>
                  </a:lnTo>
                  <a:lnTo>
                    <a:pt x="1820" y="2452"/>
                  </a:lnTo>
                  <a:lnTo>
                    <a:pt x="1969" y="2359"/>
                  </a:lnTo>
                  <a:lnTo>
                    <a:pt x="2117" y="2303"/>
                  </a:lnTo>
                  <a:lnTo>
                    <a:pt x="2285" y="2285"/>
                  </a:lnTo>
                  <a:lnTo>
                    <a:pt x="2452" y="2303"/>
                  </a:lnTo>
                  <a:lnTo>
                    <a:pt x="2433" y="2173"/>
                  </a:lnTo>
                  <a:lnTo>
                    <a:pt x="2415" y="2025"/>
                  </a:lnTo>
                  <a:lnTo>
                    <a:pt x="2415" y="1895"/>
                  </a:lnTo>
                  <a:lnTo>
                    <a:pt x="2433" y="1783"/>
                  </a:lnTo>
                  <a:lnTo>
                    <a:pt x="2470" y="1653"/>
                  </a:lnTo>
                  <a:lnTo>
                    <a:pt x="2526" y="1523"/>
                  </a:lnTo>
                  <a:lnTo>
                    <a:pt x="2582" y="1412"/>
                  </a:lnTo>
                  <a:lnTo>
                    <a:pt x="2656" y="1300"/>
                  </a:lnTo>
                  <a:lnTo>
                    <a:pt x="2749" y="1208"/>
                  </a:lnTo>
                  <a:lnTo>
                    <a:pt x="2842" y="1115"/>
                  </a:lnTo>
                  <a:lnTo>
                    <a:pt x="2935" y="1022"/>
                  </a:lnTo>
                  <a:lnTo>
                    <a:pt x="3046" y="948"/>
                  </a:lnTo>
                  <a:lnTo>
                    <a:pt x="3176" y="873"/>
                  </a:lnTo>
                  <a:lnTo>
                    <a:pt x="3287" y="836"/>
                  </a:lnTo>
                  <a:lnTo>
                    <a:pt x="3417" y="780"/>
                  </a:lnTo>
                  <a:lnTo>
                    <a:pt x="3547" y="762"/>
                  </a:lnTo>
                  <a:lnTo>
                    <a:pt x="3807" y="743"/>
                  </a:lnTo>
                  <a:lnTo>
                    <a:pt x="4067" y="762"/>
                  </a:lnTo>
                  <a:lnTo>
                    <a:pt x="4012" y="650"/>
                  </a:lnTo>
                  <a:lnTo>
                    <a:pt x="3937" y="539"/>
                  </a:lnTo>
                  <a:lnTo>
                    <a:pt x="3844" y="446"/>
                  </a:lnTo>
                  <a:lnTo>
                    <a:pt x="3752" y="353"/>
                  </a:lnTo>
                  <a:lnTo>
                    <a:pt x="3659" y="298"/>
                  </a:lnTo>
                  <a:lnTo>
                    <a:pt x="3566" y="260"/>
                  </a:lnTo>
                  <a:lnTo>
                    <a:pt x="3454" y="223"/>
                  </a:lnTo>
                  <a:lnTo>
                    <a:pt x="3343" y="205"/>
                  </a:lnTo>
                  <a:lnTo>
                    <a:pt x="3232" y="205"/>
                  </a:lnTo>
                  <a:lnTo>
                    <a:pt x="3120" y="223"/>
                  </a:lnTo>
                  <a:lnTo>
                    <a:pt x="3009" y="260"/>
                  </a:lnTo>
                  <a:lnTo>
                    <a:pt x="2897" y="316"/>
                  </a:lnTo>
                  <a:lnTo>
                    <a:pt x="2786" y="372"/>
                  </a:lnTo>
                  <a:lnTo>
                    <a:pt x="2693" y="465"/>
                  </a:lnTo>
                  <a:lnTo>
                    <a:pt x="2582" y="558"/>
                  </a:lnTo>
                  <a:lnTo>
                    <a:pt x="2507" y="669"/>
                  </a:lnTo>
                  <a:lnTo>
                    <a:pt x="2526" y="799"/>
                  </a:lnTo>
                  <a:lnTo>
                    <a:pt x="2526" y="855"/>
                  </a:lnTo>
                  <a:lnTo>
                    <a:pt x="2489" y="892"/>
                  </a:lnTo>
                  <a:lnTo>
                    <a:pt x="2452" y="910"/>
                  </a:lnTo>
                  <a:lnTo>
                    <a:pt x="2415" y="929"/>
                  </a:lnTo>
                  <a:lnTo>
                    <a:pt x="2377" y="929"/>
                  </a:lnTo>
                  <a:lnTo>
                    <a:pt x="2322" y="910"/>
                  </a:lnTo>
                  <a:lnTo>
                    <a:pt x="2303" y="873"/>
                  </a:lnTo>
                  <a:lnTo>
                    <a:pt x="2285" y="836"/>
                  </a:lnTo>
                  <a:lnTo>
                    <a:pt x="2229" y="688"/>
                  </a:lnTo>
                  <a:lnTo>
                    <a:pt x="2173" y="558"/>
                  </a:lnTo>
                  <a:lnTo>
                    <a:pt x="2080" y="483"/>
                  </a:lnTo>
                  <a:lnTo>
                    <a:pt x="1969" y="428"/>
                  </a:lnTo>
                  <a:lnTo>
                    <a:pt x="1839" y="409"/>
                  </a:lnTo>
                  <a:lnTo>
                    <a:pt x="1709" y="428"/>
                  </a:lnTo>
                  <a:lnTo>
                    <a:pt x="1579" y="465"/>
                  </a:lnTo>
                  <a:lnTo>
                    <a:pt x="1467" y="558"/>
                  </a:lnTo>
                  <a:lnTo>
                    <a:pt x="1467" y="595"/>
                  </a:lnTo>
                  <a:lnTo>
                    <a:pt x="1449" y="632"/>
                  </a:lnTo>
                  <a:lnTo>
                    <a:pt x="1430" y="669"/>
                  </a:lnTo>
                  <a:lnTo>
                    <a:pt x="1393" y="688"/>
                  </a:lnTo>
                  <a:lnTo>
                    <a:pt x="1356" y="706"/>
                  </a:lnTo>
                  <a:lnTo>
                    <a:pt x="1319" y="706"/>
                  </a:lnTo>
                  <a:lnTo>
                    <a:pt x="1282" y="688"/>
                  </a:lnTo>
                  <a:lnTo>
                    <a:pt x="1263" y="669"/>
                  </a:lnTo>
                  <a:lnTo>
                    <a:pt x="1245" y="632"/>
                  </a:lnTo>
                  <a:lnTo>
                    <a:pt x="1207" y="502"/>
                  </a:lnTo>
                  <a:lnTo>
                    <a:pt x="1170" y="390"/>
                  </a:lnTo>
                  <a:lnTo>
                    <a:pt x="1115" y="279"/>
                  </a:lnTo>
                  <a:lnTo>
                    <a:pt x="1040" y="168"/>
                  </a:lnTo>
                  <a:lnTo>
                    <a:pt x="947" y="93"/>
                  </a:lnTo>
                  <a:lnTo>
                    <a:pt x="855" y="38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8DB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9"/>
            <p:cNvSpPr/>
            <p:nvPr/>
          </p:nvSpPr>
          <p:spPr>
            <a:xfrm>
              <a:off x="4454253" y="1237575"/>
              <a:ext cx="20540" cy="26729"/>
            </a:xfrm>
            <a:custGeom>
              <a:avLst/>
              <a:gdLst/>
              <a:ahLst/>
              <a:cxnLst/>
              <a:rect l="l" t="t" r="r" b="b"/>
              <a:pathLst>
                <a:path w="614" h="799" extrusionOk="0">
                  <a:moveTo>
                    <a:pt x="56" y="0"/>
                  </a:moveTo>
                  <a:lnTo>
                    <a:pt x="37" y="19"/>
                  </a:lnTo>
                  <a:lnTo>
                    <a:pt x="0" y="56"/>
                  </a:lnTo>
                  <a:lnTo>
                    <a:pt x="19" y="112"/>
                  </a:lnTo>
                  <a:lnTo>
                    <a:pt x="37" y="130"/>
                  </a:lnTo>
                  <a:lnTo>
                    <a:pt x="56" y="149"/>
                  </a:lnTo>
                  <a:lnTo>
                    <a:pt x="149" y="186"/>
                  </a:lnTo>
                  <a:lnTo>
                    <a:pt x="223" y="242"/>
                  </a:lnTo>
                  <a:lnTo>
                    <a:pt x="279" y="316"/>
                  </a:lnTo>
                  <a:lnTo>
                    <a:pt x="335" y="390"/>
                  </a:lnTo>
                  <a:lnTo>
                    <a:pt x="372" y="465"/>
                  </a:lnTo>
                  <a:lnTo>
                    <a:pt x="372" y="558"/>
                  </a:lnTo>
                  <a:lnTo>
                    <a:pt x="372" y="632"/>
                  </a:lnTo>
                  <a:lnTo>
                    <a:pt x="390" y="725"/>
                  </a:lnTo>
                  <a:lnTo>
                    <a:pt x="409" y="780"/>
                  </a:lnTo>
                  <a:lnTo>
                    <a:pt x="465" y="799"/>
                  </a:lnTo>
                  <a:lnTo>
                    <a:pt x="520" y="780"/>
                  </a:lnTo>
                  <a:lnTo>
                    <a:pt x="557" y="743"/>
                  </a:lnTo>
                  <a:lnTo>
                    <a:pt x="594" y="688"/>
                  </a:lnTo>
                  <a:lnTo>
                    <a:pt x="613" y="632"/>
                  </a:lnTo>
                  <a:lnTo>
                    <a:pt x="594" y="502"/>
                  </a:lnTo>
                  <a:lnTo>
                    <a:pt x="557" y="372"/>
                  </a:lnTo>
                  <a:lnTo>
                    <a:pt x="502" y="260"/>
                  </a:lnTo>
                  <a:lnTo>
                    <a:pt x="409" y="149"/>
                  </a:lnTo>
                  <a:lnTo>
                    <a:pt x="316" y="75"/>
                  </a:lnTo>
                  <a:lnTo>
                    <a:pt x="205" y="19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9"/>
            <p:cNvSpPr/>
            <p:nvPr/>
          </p:nvSpPr>
          <p:spPr>
            <a:xfrm>
              <a:off x="4445555" y="1381091"/>
              <a:ext cx="18031" cy="23617"/>
            </a:xfrm>
            <a:custGeom>
              <a:avLst/>
              <a:gdLst/>
              <a:ahLst/>
              <a:cxnLst/>
              <a:rect l="l" t="t" r="r" b="b"/>
              <a:pathLst>
                <a:path w="539" h="706" extrusionOk="0">
                  <a:moveTo>
                    <a:pt x="56" y="0"/>
                  </a:moveTo>
                  <a:lnTo>
                    <a:pt x="19" y="19"/>
                  </a:lnTo>
                  <a:lnTo>
                    <a:pt x="0" y="56"/>
                  </a:lnTo>
                  <a:lnTo>
                    <a:pt x="0" y="93"/>
                  </a:lnTo>
                  <a:lnTo>
                    <a:pt x="37" y="130"/>
                  </a:lnTo>
                  <a:lnTo>
                    <a:pt x="167" y="205"/>
                  </a:lnTo>
                  <a:lnTo>
                    <a:pt x="223" y="242"/>
                  </a:lnTo>
                  <a:lnTo>
                    <a:pt x="279" y="316"/>
                  </a:lnTo>
                  <a:lnTo>
                    <a:pt x="297" y="390"/>
                  </a:lnTo>
                  <a:lnTo>
                    <a:pt x="297" y="464"/>
                  </a:lnTo>
                  <a:lnTo>
                    <a:pt x="297" y="613"/>
                  </a:lnTo>
                  <a:lnTo>
                    <a:pt x="316" y="669"/>
                  </a:lnTo>
                  <a:lnTo>
                    <a:pt x="353" y="706"/>
                  </a:lnTo>
                  <a:lnTo>
                    <a:pt x="409" y="706"/>
                  </a:lnTo>
                  <a:lnTo>
                    <a:pt x="465" y="687"/>
                  </a:lnTo>
                  <a:lnTo>
                    <a:pt x="502" y="632"/>
                  </a:lnTo>
                  <a:lnTo>
                    <a:pt x="520" y="594"/>
                  </a:lnTo>
                  <a:lnTo>
                    <a:pt x="539" y="539"/>
                  </a:lnTo>
                  <a:lnTo>
                    <a:pt x="539" y="464"/>
                  </a:lnTo>
                  <a:lnTo>
                    <a:pt x="520" y="353"/>
                  </a:lnTo>
                  <a:lnTo>
                    <a:pt x="465" y="242"/>
                  </a:lnTo>
                  <a:lnTo>
                    <a:pt x="372" y="130"/>
                  </a:lnTo>
                  <a:lnTo>
                    <a:pt x="279" y="56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9"/>
            <p:cNvSpPr/>
            <p:nvPr/>
          </p:nvSpPr>
          <p:spPr>
            <a:xfrm>
              <a:off x="4328133" y="1224528"/>
              <a:ext cx="87612" cy="82026"/>
            </a:xfrm>
            <a:custGeom>
              <a:avLst/>
              <a:gdLst/>
              <a:ahLst/>
              <a:cxnLst/>
              <a:rect l="l" t="t" r="r" b="b"/>
              <a:pathLst>
                <a:path w="2619" h="2452" extrusionOk="0">
                  <a:moveTo>
                    <a:pt x="1486" y="298"/>
                  </a:moveTo>
                  <a:lnTo>
                    <a:pt x="1542" y="316"/>
                  </a:lnTo>
                  <a:lnTo>
                    <a:pt x="1597" y="353"/>
                  </a:lnTo>
                  <a:lnTo>
                    <a:pt x="1690" y="465"/>
                  </a:lnTo>
                  <a:lnTo>
                    <a:pt x="1839" y="428"/>
                  </a:lnTo>
                  <a:lnTo>
                    <a:pt x="1895" y="446"/>
                  </a:lnTo>
                  <a:lnTo>
                    <a:pt x="1969" y="446"/>
                  </a:lnTo>
                  <a:lnTo>
                    <a:pt x="2006" y="465"/>
                  </a:lnTo>
                  <a:lnTo>
                    <a:pt x="2025" y="483"/>
                  </a:lnTo>
                  <a:lnTo>
                    <a:pt x="2043" y="539"/>
                  </a:lnTo>
                  <a:lnTo>
                    <a:pt x="2025" y="595"/>
                  </a:lnTo>
                  <a:lnTo>
                    <a:pt x="2006" y="632"/>
                  </a:lnTo>
                  <a:lnTo>
                    <a:pt x="1969" y="632"/>
                  </a:lnTo>
                  <a:lnTo>
                    <a:pt x="1839" y="669"/>
                  </a:lnTo>
                  <a:lnTo>
                    <a:pt x="1913" y="818"/>
                  </a:lnTo>
                  <a:lnTo>
                    <a:pt x="1932" y="873"/>
                  </a:lnTo>
                  <a:lnTo>
                    <a:pt x="1913" y="910"/>
                  </a:lnTo>
                  <a:lnTo>
                    <a:pt x="1895" y="948"/>
                  </a:lnTo>
                  <a:lnTo>
                    <a:pt x="1876" y="985"/>
                  </a:lnTo>
                  <a:lnTo>
                    <a:pt x="1839" y="1003"/>
                  </a:lnTo>
                  <a:lnTo>
                    <a:pt x="1765" y="1003"/>
                  </a:lnTo>
                  <a:lnTo>
                    <a:pt x="1727" y="966"/>
                  </a:lnTo>
                  <a:lnTo>
                    <a:pt x="1653" y="855"/>
                  </a:lnTo>
                  <a:lnTo>
                    <a:pt x="1579" y="743"/>
                  </a:lnTo>
                  <a:lnTo>
                    <a:pt x="1505" y="799"/>
                  </a:lnTo>
                  <a:lnTo>
                    <a:pt x="1430" y="873"/>
                  </a:lnTo>
                  <a:lnTo>
                    <a:pt x="1300" y="1003"/>
                  </a:lnTo>
                  <a:lnTo>
                    <a:pt x="1282" y="1022"/>
                  </a:lnTo>
                  <a:lnTo>
                    <a:pt x="1208" y="1022"/>
                  </a:lnTo>
                  <a:lnTo>
                    <a:pt x="1170" y="985"/>
                  </a:lnTo>
                  <a:lnTo>
                    <a:pt x="1170" y="929"/>
                  </a:lnTo>
                  <a:lnTo>
                    <a:pt x="1226" y="836"/>
                  </a:lnTo>
                  <a:lnTo>
                    <a:pt x="1282" y="743"/>
                  </a:lnTo>
                  <a:lnTo>
                    <a:pt x="1375" y="650"/>
                  </a:lnTo>
                  <a:lnTo>
                    <a:pt x="1467" y="576"/>
                  </a:lnTo>
                  <a:lnTo>
                    <a:pt x="1430" y="465"/>
                  </a:lnTo>
                  <a:lnTo>
                    <a:pt x="1412" y="390"/>
                  </a:lnTo>
                  <a:lnTo>
                    <a:pt x="1430" y="335"/>
                  </a:lnTo>
                  <a:lnTo>
                    <a:pt x="1449" y="298"/>
                  </a:lnTo>
                  <a:close/>
                  <a:moveTo>
                    <a:pt x="1319" y="0"/>
                  </a:moveTo>
                  <a:lnTo>
                    <a:pt x="1170" y="19"/>
                  </a:lnTo>
                  <a:lnTo>
                    <a:pt x="1040" y="56"/>
                  </a:lnTo>
                  <a:lnTo>
                    <a:pt x="910" y="93"/>
                  </a:lnTo>
                  <a:lnTo>
                    <a:pt x="780" y="149"/>
                  </a:lnTo>
                  <a:lnTo>
                    <a:pt x="650" y="223"/>
                  </a:lnTo>
                  <a:lnTo>
                    <a:pt x="520" y="298"/>
                  </a:lnTo>
                  <a:lnTo>
                    <a:pt x="409" y="409"/>
                  </a:lnTo>
                  <a:lnTo>
                    <a:pt x="316" y="502"/>
                  </a:lnTo>
                  <a:lnTo>
                    <a:pt x="223" y="613"/>
                  </a:lnTo>
                  <a:lnTo>
                    <a:pt x="130" y="743"/>
                  </a:lnTo>
                  <a:lnTo>
                    <a:pt x="56" y="855"/>
                  </a:lnTo>
                  <a:lnTo>
                    <a:pt x="0" y="985"/>
                  </a:lnTo>
                  <a:lnTo>
                    <a:pt x="316" y="1338"/>
                  </a:lnTo>
                  <a:lnTo>
                    <a:pt x="613" y="1709"/>
                  </a:lnTo>
                  <a:lnTo>
                    <a:pt x="892" y="2080"/>
                  </a:lnTo>
                  <a:lnTo>
                    <a:pt x="1170" y="2452"/>
                  </a:lnTo>
                  <a:lnTo>
                    <a:pt x="1170" y="2303"/>
                  </a:lnTo>
                  <a:lnTo>
                    <a:pt x="1208" y="2155"/>
                  </a:lnTo>
                  <a:lnTo>
                    <a:pt x="1263" y="2025"/>
                  </a:lnTo>
                  <a:lnTo>
                    <a:pt x="1356" y="1895"/>
                  </a:lnTo>
                  <a:lnTo>
                    <a:pt x="1449" y="1783"/>
                  </a:lnTo>
                  <a:lnTo>
                    <a:pt x="1579" y="1690"/>
                  </a:lnTo>
                  <a:lnTo>
                    <a:pt x="1709" y="1635"/>
                  </a:lnTo>
                  <a:lnTo>
                    <a:pt x="1857" y="1598"/>
                  </a:lnTo>
                  <a:lnTo>
                    <a:pt x="2062" y="1598"/>
                  </a:lnTo>
                  <a:lnTo>
                    <a:pt x="2155" y="1635"/>
                  </a:lnTo>
                  <a:lnTo>
                    <a:pt x="2247" y="1653"/>
                  </a:lnTo>
                  <a:lnTo>
                    <a:pt x="2415" y="1765"/>
                  </a:lnTo>
                  <a:lnTo>
                    <a:pt x="2563" y="1895"/>
                  </a:lnTo>
                  <a:lnTo>
                    <a:pt x="2600" y="1635"/>
                  </a:lnTo>
                  <a:lnTo>
                    <a:pt x="2619" y="1375"/>
                  </a:lnTo>
                  <a:lnTo>
                    <a:pt x="2600" y="1133"/>
                  </a:lnTo>
                  <a:lnTo>
                    <a:pt x="2545" y="892"/>
                  </a:lnTo>
                  <a:lnTo>
                    <a:pt x="2507" y="762"/>
                  </a:lnTo>
                  <a:lnTo>
                    <a:pt x="2452" y="650"/>
                  </a:lnTo>
                  <a:lnTo>
                    <a:pt x="2396" y="558"/>
                  </a:lnTo>
                  <a:lnTo>
                    <a:pt x="2322" y="446"/>
                  </a:lnTo>
                  <a:lnTo>
                    <a:pt x="2229" y="353"/>
                  </a:lnTo>
                  <a:lnTo>
                    <a:pt x="2136" y="279"/>
                  </a:lnTo>
                  <a:lnTo>
                    <a:pt x="2025" y="186"/>
                  </a:lnTo>
                  <a:lnTo>
                    <a:pt x="1895" y="130"/>
                  </a:lnTo>
                  <a:lnTo>
                    <a:pt x="1746" y="75"/>
                  </a:lnTo>
                  <a:lnTo>
                    <a:pt x="1616" y="38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5A8D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9"/>
            <p:cNvSpPr/>
            <p:nvPr/>
          </p:nvSpPr>
          <p:spPr>
            <a:xfrm>
              <a:off x="4367274" y="1234464"/>
              <a:ext cx="29237" cy="24253"/>
            </a:xfrm>
            <a:custGeom>
              <a:avLst/>
              <a:gdLst/>
              <a:ahLst/>
              <a:cxnLst/>
              <a:rect l="l" t="t" r="r" b="b"/>
              <a:pathLst>
                <a:path w="874" h="725" extrusionOk="0">
                  <a:moveTo>
                    <a:pt x="279" y="1"/>
                  </a:moveTo>
                  <a:lnTo>
                    <a:pt x="260" y="38"/>
                  </a:lnTo>
                  <a:lnTo>
                    <a:pt x="242" y="93"/>
                  </a:lnTo>
                  <a:lnTo>
                    <a:pt x="260" y="168"/>
                  </a:lnTo>
                  <a:lnTo>
                    <a:pt x="297" y="279"/>
                  </a:lnTo>
                  <a:lnTo>
                    <a:pt x="205" y="353"/>
                  </a:lnTo>
                  <a:lnTo>
                    <a:pt x="112" y="446"/>
                  </a:lnTo>
                  <a:lnTo>
                    <a:pt x="56" y="539"/>
                  </a:lnTo>
                  <a:lnTo>
                    <a:pt x="0" y="632"/>
                  </a:lnTo>
                  <a:lnTo>
                    <a:pt x="0" y="688"/>
                  </a:lnTo>
                  <a:lnTo>
                    <a:pt x="38" y="725"/>
                  </a:lnTo>
                  <a:lnTo>
                    <a:pt x="112" y="725"/>
                  </a:lnTo>
                  <a:lnTo>
                    <a:pt x="130" y="706"/>
                  </a:lnTo>
                  <a:lnTo>
                    <a:pt x="260" y="576"/>
                  </a:lnTo>
                  <a:lnTo>
                    <a:pt x="335" y="502"/>
                  </a:lnTo>
                  <a:lnTo>
                    <a:pt x="409" y="446"/>
                  </a:lnTo>
                  <a:lnTo>
                    <a:pt x="483" y="558"/>
                  </a:lnTo>
                  <a:lnTo>
                    <a:pt x="557" y="669"/>
                  </a:lnTo>
                  <a:lnTo>
                    <a:pt x="595" y="706"/>
                  </a:lnTo>
                  <a:lnTo>
                    <a:pt x="669" y="706"/>
                  </a:lnTo>
                  <a:lnTo>
                    <a:pt x="706" y="688"/>
                  </a:lnTo>
                  <a:lnTo>
                    <a:pt x="725" y="651"/>
                  </a:lnTo>
                  <a:lnTo>
                    <a:pt x="743" y="613"/>
                  </a:lnTo>
                  <a:lnTo>
                    <a:pt x="762" y="576"/>
                  </a:lnTo>
                  <a:lnTo>
                    <a:pt x="743" y="521"/>
                  </a:lnTo>
                  <a:lnTo>
                    <a:pt x="669" y="372"/>
                  </a:lnTo>
                  <a:lnTo>
                    <a:pt x="799" y="335"/>
                  </a:lnTo>
                  <a:lnTo>
                    <a:pt x="836" y="335"/>
                  </a:lnTo>
                  <a:lnTo>
                    <a:pt x="855" y="298"/>
                  </a:lnTo>
                  <a:lnTo>
                    <a:pt x="873" y="242"/>
                  </a:lnTo>
                  <a:lnTo>
                    <a:pt x="855" y="186"/>
                  </a:lnTo>
                  <a:lnTo>
                    <a:pt x="836" y="168"/>
                  </a:lnTo>
                  <a:lnTo>
                    <a:pt x="799" y="149"/>
                  </a:lnTo>
                  <a:lnTo>
                    <a:pt x="725" y="149"/>
                  </a:lnTo>
                  <a:lnTo>
                    <a:pt x="669" y="131"/>
                  </a:lnTo>
                  <a:lnTo>
                    <a:pt x="520" y="168"/>
                  </a:lnTo>
                  <a:lnTo>
                    <a:pt x="427" y="56"/>
                  </a:lnTo>
                  <a:lnTo>
                    <a:pt x="372" y="19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9"/>
            <p:cNvSpPr/>
            <p:nvPr/>
          </p:nvSpPr>
          <p:spPr>
            <a:xfrm>
              <a:off x="4275945" y="1249986"/>
              <a:ext cx="98183" cy="116214"/>
            </a:xfrm>
            <a:custGeom>
              <a:avLst/>
              <a:gdLst/>
              <a:ahLst/>
              <a:cxnLst/>
              <a:rect l="l" t="t" r="r" b="b"/>
              <a:pathLst>
                <a:path w="2935" h="3474" extrusionOk="0">
                  <a:moveTo>
                    <a:pt x="1300" y="1449"/>
                  </a:moveTo>
                  <a:lnTo>
                    <a:pt x="1486" y="1505"/>
                  </a:lnTo>
                  <a:lnTo>
                    <a:pt x="1653" y="1616"/>
                  </a:lnTo>
                  <a:lnTo>
                    <a:pt x="1728" y="1616"/>
                  </a:lnTo>
                  <a:lnTo>
                    <a:pt x="1765" y="1654"/>
                  </a:lnTo>
                  <a:lnTo>
                    <a:pt x="1783" y="1672"/>
                  </a:lnTo>
                  <a:lnTo>
                    <a:pt x="1783" y="1709"/>
                  </a:lnTo>
                  <a:lnTo>
                    <a:pt x="1783" y="1746"/>
                  </a:lnTo>
                  <a:lnTo>
                    <a:pt x="1765" y="1784"/>
                  </a:lnTo>
                  <a:lnTo>
                    <a:pt x="1728" y="1821"/>
                  </a:lnTo>
                  <a:lnTo>
                    <a:pt x="1560" y="1932"/>
                  </a:lnTo>
                  <a:lnTo>
                    <a:pt x="1412" y="2044"/>
                  </a:lnTo>
                  <a:lnTo>
                    <a:pt x="1319" y="2118"/>
                  </a:lnTo>
                  <a:lnTo>
                    <a:pt x="1226" y="2155"/>
                  </a:lnTo>
                  <a:lnTo>
                    <a:pt x="1133" y="2192"/>
                  </a:lnTo>
                  <a:lnTo>
                    <a:pt x="1040" y="2211"/>
                  </a:lnTo>
                  <a:lnTo>
                    <a:pt x="892" y="2211"/>
                  </a:lnTo>
                  <a:lnTo>
                    <a:pt x="762" y="2155"/>
                  </a:lnTo>
                  <a:lnTo>
                    <a:pt x="706" y="2118"/>
                  </a:lnTo>
                  <a:lnTo>
                    <a:pt x="650" y="2081"/>
                  </a:lnTo>
                  <a:lnTo>
                    <a:pt x="613" y="2006"/>
                  </a:lnTo>
                  <a:lnTo>
                    <a:pt x="595" y="1951"/>
                  </a:lnTo>
                  <a:lnTo>
                    <a:pt x="576" y="1858"/>
                  </a:lnTo>
                  <a:lnTo>
                    <a:pt x="595" y="1784"/>
                  </a:lnTo>
                  <a:lnTo>
                    <a:pt x="613" y="1709"/>
                  </a:lnTo>
                  <a:lnTo>
                    <a:pt x="669" y="1654"/>
                  </a:lnTo>
                  <a:lnTo>
                    <a:pt x="706" y="1598"/>
                  </a:lnTo>
                  <a:lnTo>
                    <a:pt x="780" y="1561"/>
                  </a:lnTo>
                  <a:lnTo>
                    <a:pt x="910" y="1486"/>
                  </a:lnTo>
                  <a:lnTo>
                    <a:pt x="1022" y="1449"/>
                  </a:lnTo>
                  <a:close/>
                  <a:moveTo>
                    <a:pt x="929" y="1"/>
                  </a:moveTo>
                  <a:lnTo>
                    <a:pt x="669" y="391"/>
                  </a:lnTo>
                  <a:lnTo>
                    <a:pt x="428" y="799"/>
                  </a:lnTo>
                  <a:lnTo>
                    <a:pt x="316" y="1022"/>
                  </a:lnTo>
                  <a:lnTo>
                    <a:pt x="223" y="1227"/>
                  </a:lnTo>
                  <a:lnTo>
                    <a:pt x="130" y="1449"/>
                  </a:lnTo>
                  <a:lnTo>
                    <a:pt x="75" y="1672"/>
                  </a:lnTo>
                  <a:lnTo>
                    <a:pt x="19" y="1895"/>
                  </a:lnTo>
                  <a:lnTo>
                    <a:pt x="1" y="2118"/>
                  </a:lnTo>
                  <a:lnTo>
                    <a:pt x="1" y="2322"/>
                  </a:lnTo>
                  <a:lnTo>
                    <a:pt x="19" y="2545"/>
                  </a:lnTo>
                  <a:lnTo>
                    <a:pt x="75" y="2768"/>
                  </a:lnTo>
                  <a:lnTo>
                    <a:pt x="168" y="2972"/>
                  </a:lnTo>
                  <a:lnTo>
                    <a:pt x="298" y="3195"/>
                  </a:lnTo>
                  <a:lnTo>
                    <a:pt x="465" y="3399"/>
                  </a:lnTo>
                  <a:lnTo>
                    <a:pt x="576" y="3381"/>
                  </a:lnTo>
                  <a:lnTo>
                    <a:pt x="706" y="3381"/>
                  </a:lnTo>
                  <a:lnTo>
                    <a:pt x="818" y="3399"/>
                  </a:lnTo>
                  <a:lnTo>
                    <a:pt x="929" y="3436"/>
                  </a:lnTo>
                  <a:lnTo>
                    <a:pt x="966" y="3474"/>
                  </a:lnTo>
                  <a:lnTo>
                    <a:pt x="1022" y="3288"/>
                  </a:lnTo>
                  <a:lnTo>
                    <a:pt x="1078" y="3121"/>
                  </a:lnTo>
                  <a:lnTo>
                    <a:pt x="1170" y="2954"/>
                  </a:lnTo>
                  <a:lnTo>
                    <a:pt x="1282" y="2805"/>
                  </a:lnTo>
                  <a:lnTo>
                    <a:pt x="1430" y="2675"/>
                  </a:lnTo>
                  <a:lnTo>
                    <a:pt x="1560" y="2564"/>
                  </a:lnTo>
                  <a:lnTo>
                    <a:pt x="1728" y="2471"/>
                  </a:lnTo>
                  <a:lnTo>
                    <a:pt x="1895" y="2415"/>
                  </a:lnTo>
                  <a:lnTo>
                    <a:pt x="2006" y="2378"/>
                  </a:lnTo>
                  <a:lnTo>
                    <a:pt x="2118" y="2396"/>
                  </a:lnTo>
                  <a:lnTo>
                    <a:pt x="2229" y="2415"/>
                  </a:lnTo>
                  <a:lnTo>
                    <a:pt x="2340" y="2452"/>
                  </a:lnTo>
                  <a:lnTo>
                    <a:pt x="2452" y="2508"/>
                  </a:lnTo>
                  <a:lnTo>
                    <a:pt x="2526" y="2564"/>
                  </a:lnTo>
                  <a:lnTo>
                    <a:pt x="2600" y="2656"/>
                  </a:lnTo>
                  <a:lnTo>
                    <a:pt x="2656" y="2749"/>
                  </a:lnTo>
                  <a:lnTo>
                    <a:pt x="2786" y="2601"/>
                  </a:lnTo>
                  <a:lnTo>
                    <a:pt x="2935" y="2508"/>
                  </a:lnTo>
                  <a:lnTo>
                    <a:pt x="2712" y="2174"/>
                  </a:lnTo>
                  <a:lnTo>
                    <a:pt x="2470" y="1839"/>
                  </a:lnTo>
                  <a:lnTo>
                    <a:pt x="1969" y="1227"/>
                  </a:lnTo>
                  <a:lnTo>
                    <a:pt x="1449" y="614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9"/>
            <p:cNvSpPr/>
            <p:nvPr/>
          </p:nvSpPr>
          <p:spPr>
            <a:xfrm>
              <a:off x="4318799" y="1500353"/>
              <a:ext cx="43522" cy="18064"/>
            </a:xfrm>
            <a:custGeom>
              <a:avLst/>
              <a:gdLst/>
              <a:ahLst/>
              <a:cxnLst/>
              <a:rect l="l" t="t" r="r" b="b"/>
              <a:pathLst>
                <a:path w="1301" h="540" extrusionOk="0">
                  <a:moveTo>
                    <a:pt x="38" y="1"/>
                  </a:moveTo>
                  <a:lnTo>
                    <a:pt x="19" y="19"/>
                  </a:lnTo>
                  <a:lnTo>
                    <a:pt x="1" y="38"/>
                  </a:lnTo>
                  <a:lnTo>
                    <a:pt x="1" y="75"/>
                  </a:lnTo>
                  <a:lnTo>
                    <a:pt x="19" y="94"/>
                  </a:lnTo>
                  <a:lnTo>
                    <a:pt x="298" y="224"/>
                  </a:lnTo>
                  <a:lnTo>
                    <a:pt x="577" y="335"/>
                  </a:lnTo>
                  <a:lnTo>
                    <a:pt x="1171" y="521"/>
                  </a:lnTo>
                  <a:lnTo>
                    <a:pt x="1208" y="539"/>
                  </a:lnTo>
                  <a:lnTo>
                    <a:pt x="1264" y="521"/>
                  </a:lnTo>
                  <a:lnTo>
                    <a:pt x="1282" y="484"/>
                  </a:lnTo>
                  <a:lnTo>
                    <a:pt x="1301" y="446"/>
                  </a:lnTo>
                  <a:lnTo>
                    <a:pt x="1301" y="409"/>
                  </a:lnTo>
                  <a:lnTo>
                    <a:pt x="1301" y="354"/>
                  </a:lnTo>
                  <a:lnTo>
                    <a:pt x="1264" y="316"/>
                  </a:lnTo>
                  <a:lnTo>
                    <a:pt x="1227" y="298"/>
                  </a:lnTo>
                  <a:lnTo>
                    <a:pt x="632" y="131"/>
                  </a:lnTo>
                  <a:lnTo>
                    <a:pt x="335" y="56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9"/>
            <p:cNvSpPr/>
            <p:nvPr/>
          </p:nvSpPr>
          <p:spPr>
            <a:xfrm>
              <a:off x="4289628" y="1496004"/>
              <a:ext cx="51584" cy="27364"/>
            </a:xfrm>
            <a:custGeom>
              <a:avLst/>
              <a:gdLst/>
              <a:ahLst/>
              <a:cxnLst/>
              <a:rect l="l" t="t" r="r" b="b"/>
              <a:pathLst>
                <a:path w="1542" h="818" extrusionOk="0">
                  <a:moveTo>
                    <a:pt x="19" y="1"/>
                  </a:moveTo>
                  <a:lnTo>
                    <a:pt x="0" y="19"/>
                  </a:lnTo>
                  <a:lnTo>
                    <a:pt x="0" y="56"/>
                  </a:lnTo>
                  <a:lnTo>
                    <a:pt x="19" y="75"/>
                  </a:lnTo>
                  <a:lnTo>
                    <a:pt x="353" y="298"/>
                  </a:lnTo>
                  <a:lnTo>
                    <a:pt x="706" y="502"/>
                  </a:lnTo>
                  <a:lnTo>
                    <a:pt x="1059" y="669"/>
                  </a:lnTo>
                  <a:lnTo>
                    <a:pt x="1244" y="744"/>
                  </a:lnTo>
                  <a:lnTo>
                    <a:pt x="1449" y="799"/>
                  </a:lnTo>
                  <a:lnTo>
                    <a:pt x="1467" y="818"/>
                  </a:lnTo>
                  <a:lnTo>
                    <a:pt x="1504" y="799"/>
                  </a:lnTo>
                  <a:lnTo>
                    <a:pt x="1541" y="762"/>
                  </a:lnTo>
                  <a:lnTo>
                    <a:pt x="1541" y="706"/>
                  </a:lnTo>
                  <a:lnTo>
                    <a:pt x="1523" y="669"/>
                  </a:lnTo>
                  <a:lnTo>
                    <a:pt x="1504" y="651"/>
                  </a:lnTo>
                  <a:lnTo>
                    <a:pt x="780" y="354"/>
                  </a:lnTo>
                  <a:lnTo>
                    <a:pt x="409" y="186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9"/>
            <p:cNvSpPr/>
            <p:nvPr/>
          </p:nvSpPr>
          <p:spPr>
            <a:xfrm>
              <a:off x="4295215" y="1298461"/>
              <a:ext cx="40411" cy="25491"/>
            </a:xfrm>
            <a:custGeom>
              <a:avLst/>
              <a:gdLst/>
              <a:ahLst/>
              <a:cxnLst/>
              <a:rect l="l" t="t" r="r" b="b"/>
              <a:pathLst>
                <a:path w="1208" h="762" extrusionOk="0">
                  <a:moveTo>
                    <a:pt x="836" y="205"/>
                  </a:moveTo>
                  <a:lnTo>
                    <a:pt x="947" y="242"/>
                  </a:lnTo>
                  <a:lnTo>
                    <a:pt x="799" y="353"/>
                  </a:lnTo>
                  <a:lnTo>
                    <a:pt x="632" y="465"/>
                  </a:lnTo>
                  <a:lnTo>
                    <a:pt x="557" y="520"/>
                  </a:lnTo>
                  <a:lnTo>
                    <a:pt x="483" y="539"/>
                  </a:lnTo>
                  <a:lnTo>
                    <a:pt x="390" y="539"/>
                  </a:lnTo>
                  <a:lnTo>
                    <a:pt x="316" y="520"/>
                  </a:lnTo>
                  <a:lnTo>
                    <a:pt x="260" y="465"/>
                  </a:lnTo>
                  <a:lnTo>
                    <a:pt x="242" y="427"/>
                  </a:lnTo>
                  <a:lnTo>
                    <a:pt x="242" y="372"/>
                  </a:lnTo>
                  <a:lnTo>
                    <a:pt x="279" y="335"/>
                  </a:lnTo>
                  <a:lnTo>
                    <a:pt x="409" y="260"/>
                  </a:lnTo>
                  <a:lnTo>
                    <a:pt x="520" y="223"/>
                  </a:lnTo>
                  <a:lnTo>
                    <a:pt x="632" y="205"/>
                  </a:lnTo>
                  <a:close/>
                  <a:moveTo>
                    <a:pt x="446" y="0"/>
                  </a:moveTo>
                  <a:lnTo>
                    <a:pt x="334" y="37"/>
                  </a:lnTo>
                  <a:lnTo>
                    <a:pt x="204" y="112"/>
                  </a:lnTo>
                  <a:lnTo>
                    <a:pt x="130" y="149"/>
                  </a:lnTo>
                  <a:lnTo>
                    <a:pt x="93" y="205"/>
                  </a:lnTo>
                  <a:lnTo>
                    <a:pt x="37" y="260"/>
                  </a:lnTo>
                  <a:lnTo>
                    <a:pt x="19" y="335"/>
                  </a:lnTo>
                  <a:lnTo>
                    <a:pt x="0" y="409"/>
                  </a:lnTo>
                  <a:lnTo>
                    <a:pt x="19" y="502"/>
                  </a:lnTo>
                  <a:lnTo>
                    <a:pt x="37" y="557"/>
                  </a:lnTo>
                  <a:lnTo>
                    <a:pt x="74" y="632"/>
                  </a:lnTo>
                  <a:lnTo>
                    <a:pt x="130" y="669"/>
                  </a:lnTo>
                  <a:lnTo>
                    <a:pt x="186" y="706"/>
                  </a:lnTo>
                  <a:lnTo>
                    <a:pt x="316" y="762"/>
                  </a:lnTo>
                  <a:lnTo>
                    <a:pt x="464" y="762"/>
                  </a:lnTo>
                  <a:lnTo>
                    <a:pt x="557" y="743"/>
                  </a:lnTo>
                  <a:lnTo>
                    <a:pt x="650" y="706"/>
                  </a:lnTo>
                  <a:lnTo>
                    <a:pt x="743" y="669"/>
                  </a:lnTo>
                  <a:lnTo>
                    <a:pt x="836" y="595"/>
                  </a:lnTo>
                  <a:lnTo>
                    <a:pt x="984" y="483"/>
                  </a:lnTo>
                  <a:lnTo>
                    <a:pt x="1152" y="372"/>
                  </a:lnTo>
                  <a:lnTo>
                    <a:pt x="1189" y="335"/>
                  </a:lnTo>
                  <a:lnTo>
                    <a:pt x="1207" y="297"/>
                  </a:lnTo>
                  <a:lnTo>
                    <a:pt x="1207" y="260"/>
                  </a:lnTo>
                  <a:lnTo>
                    <a:pt x="1207" y="223"/>
                  </a:lnTo>
                  <a:lnTo>
                    <a:pt x="1189" y="205"/>
                  </a:lnTo>
                  <a:lnTo>
                    <a:pt x="1152" y="167"/>
                  </a:lnTo>
                  <a:lnTo>
                    <a:pt x="1077" y="167"/>
                  </a:lnTo>
                  <a:lnTo>
                    <a:pt x="910" y="56"/>
                  </a:lnTo>
                  <a:lnTo>
                    <a:pt x="724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9"/>
            <p:cNvSpPr/>
            <p:nvPr/>
          </p:nvSpPr>
          <p:spPr>
            <a:xfrm>
              <a:off x="4303277" y="1305285"/>
              <a:ext cx="23651" cy="11207"/>
            </a:xfrm>
            <a:custGeom>
              <a:avLst/>
              <a:gdLst/>
              <a:ahLst/>
              <a:cxnLst/>
              <a:rect l="l" t="t" r="r" b="b"/>
              <a:pathLst>
                <a:path w="707" h="335" extrusionOk="0">
                  <a:moveTo>
                    <a:pt x="391" y="1"/>
                  </a:moveTo>
                  <a:lnTo>
                    <a:pt x="279" y="19"/>
                  </a:lnTo>
                  <a:lnTo>
                    <a:pt x="168" y="56"/>
                  </a:lnTo>
                  <a:lnTo>
                    <a:pt x="38" y="131"/>
                  </a:lnTo>
                  <a:lnTo>
                    <a:pt x="1" y="168"/>
                  </a:lnTo>
                  <a:lnTo>
                    <a:pt x="1" y="223"/>
                  </a:lnTo>
                  <a:lnTo>
                    <a:pt x="19" y="261"/>
                  </a:lnTo>
                  <a:lnTo>
                    <a:pt x="75" y="316"/>
                  </a:lnTo>
                  <a:lnTo>
                    <a:pt x="149" y="335"/>
                  </a:lnTo>
                  <a:lnTo>
                    <a:pt x="242" y="335"/>
                  </a:lnTo>
                  <a:lnTo>
                    <a:pt x="316" y="316"/>
                  </a:lnTo>
                  <a:lnTo>
                    <a:pt x="391" y="261"/>
                  </a:lnTo>
                  <a:lnTo>
                    <a:pt x="558" y="149"/>
                  </a:lnTo>
                  <a:lnTo>
                    <a:pt x="706" y="38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9"/>
            <p:cNvSpPr/>
            <p:nvPr/>
          </p:nvSpPr>
          <p:spPr>
            <a:xfrm>
              <a:off x="4154810" y="1295985"/>
              <a:ext cx="159067" cy="104372"/>
            </a:xfrm>
            <a:custGeom>
              <a:avLst/>
              <a:gdLst/>
              <a:ahLst/>
              <a:cxnLst/>
              <a:rect l="l" t="t" r="r" b="b"/>
              <a:pathLst>
                <a:path w="4755" h="3120" extrusionOk="0">
                  <a:moveTo>
                    <a:pt x="1950" y="316"/>
                  </a:moveTo>
                  <a:lnTo>
                    <a:pt x="1987" y="334"/>
                  </a:lnTo>
                  <a:lnTo>
                    <a:pt x="2080" y="390"/>
                  </a:lnTo>
                  <a:lnTo>
                    <a:pt x="2173" y="483"/>
                  </a:lnTo>
                  <a:lnTo>
                    <a:pt x="2247" y="576"/>
                  </a:lnTo>
                  <a:lnTo>
                    <a:pt x="2322" y="687"/>
                  </a:lnTo>
                  <a:lnTo>
                    <a:pt x="2377" y="799"/>
                  </a:lnTo>
                  <a:lnTo>
                    <a:pt x="2396" y="910"/>
                  </a:lnTo>
                  <a:lnTo>
                    <a:pt x="2396" y="1040"/>
                  </a:lnTo>
                  <a:lnTo>
                    <a:pt x="2377" y="1151"/>
                  </a:lnTo>
                  <a:lnTo>
                    <a:pt x="2377" y="1189"/>
                  </a:lnTo>
                  <a:lnTo>
                    <a:pt x="2340" y="1207"/>
                  </a:lnTo>
                  <a:lnTo>
                    <a:pt x="2284" y="1226"/>
                  </a:lnTo>
                  <a:lnTo>
                    <a:pt x="2229" y="1189"/>
                  </a:lnTo>
                  <a:lnTo>
                    <a:pt x="2210" y="1170"/>
                  </a:lnTo>
                  <a:lnTo>
                    <a:pt x="2192" y="1133"/>
                  </a:lnTo>
                  <a:lnTo>
                    <a:pt x="2192" y="929"/>
                  </a:lnTo>
                  <a:lnTo>
                    <a:pt x="2136" y="761"/>
                  </a:lnTo>
                  <a:lnTo>
                    <a:pt x="2117" y="669"/>
                  </a:lnTo>
                  <a:lnTo>
                    <a:pt x="2062" y="594"/>
                  </a:lnTo>
                  <a:lnTo>
                    <a:pt x="1987" y="520"/>
                  </a:lnTo>
                  <a:lnTo>
                    <a:pt x="1913" y="446"/>
                  </a:lnTo>
                  <a:lnTo>
                    <a:pt x="1894" y="427"/>
                  </a:lnTo>
                  <a:lnTo>
                    <a:pt x="1876" y="409"/>
                  </a:lnTo>
                  <a:lnTo>
                    <a:pt x="1894" y="353"/>
                  </a:lnTo>
                  <a:lnTo>
                    <a:pt x="1932" y="316"/>
                  </a:lnTo>
                  <a:close/>
                  <a:moveTo>
                    <a:pt x="409" y="0"/>
                  </a:moveTo>
                  <a:lnTo>
                    <a:pt x="297" y="56"/>
                  </a:lnTo>
                  <a:lnTo>
                    <a:pt x="186" y="111"/>
                  </a:lnTo>
                  <a:lnTo>
                    <a:pt x="93" y="204"/>
                  </a:lnTo>
                  <a:lnTo>
                    <a:pt x="37" y="316"/>
                  </a:lnTo>
                  <a:lnTo>
                    <a:pt x="19" y="427"/>
                  </a:lnTo>
                  <a:lnTo>
                    <a:pt x="0" y="557"/>
                  </a:lnTo>
                  <a:lnTo>
                    <a:pt x="19" y="687"/>
                  </a:lnTo>
                  <a:lnTo>
                    <a:pt x="37" y="799"/>
                  </a:lnTo>
                  <a:lnTo>
                    <a:pt x="75" y="929"/>
                  </a:lnTo>
                  <a:lnTo>
                    <a:pt x="130" y="891"/>
                  </a:lnTo>
                  <a:lnTo>
                    <a:pt x="186" y="891"/>
                  </a:lnTo>
                  <a:lnTo>
                    <a:pt x="242" y="910"/>
                  </a:lnTo>
                  <a:lnTo>
                    <a:pt x="279" y="966"/>
                  </a:lnTo>
                  <a:lnTo>
                    <a:pt x="372" y="1170"/>
                  </a:lnTo>
                  <a:lnTo>
                    <a:pt x="502" y="1337"/>
                  </a:lnTo>
                  <a:lnTo>
                    <a:pt x="650" y="1504"/>
                  </a:lnTo>
                  <a:lnTo>
                    <a:pt x="817" y="1653"/>
                  </a:lnTo>
                  <a:lnTo>
                    <a:pt x="1022" y="1801"/>
                  </a:lnTo>
                  <a:lnTo>
                    <a:pt x="1226" y="1931"/>
                  </a:lnTo>
                  <a:lnTo>
                    <a:pt x="1449" y="2061"/>
                  </a:lnTo>
                  <a:lnTo>
                    <a:pt x="1690" y="2173"/>
                  </a:lnTo>
                  <a:lnTo>
                    <a:pt x="2173" y="2359"/>
                  </a:lnTo>
                  <a:lnTo>
                    <a:pt x="2656" y="2526"/>
                  </a:lnTo>
                  <a:lnTo>
                    <a:pt x="3510" y="2804"/>
                  </a:lnTo>
                  <a:lnTo>
                    <a:pt x="4123" y="2971"/>
                  </a:lnTo>
                  <a:lnTo>
                    <a:pt x="4754" y="3120"/>
                  </a:lnTo>
                  <a:lnTo>
                    <a:pt x="4754" y="3101"/>
                  </a:lnTo>
                  <a:lnTo>
                    <a:pt x="4717" y="3083"/>
                  </a:lnTo>
                  <a:lnTo>
                    <a:pt x="4680" y="3046"/>
                  </a:lnTo>
                  <a:lnTo>
                    <a:pt x="4661" y="3008"/>
                  </a:lnTo>
                  <a:lnTo>
                    <a:pt x="4661" y="2953"/>
                  </a:lnTo>
                  <a:lnTo>
                    <a:pt x="4680" y="2767"/>
                  </a:lnTo>
                  <a:lnTo>
                    <a:pt x="4680" y="2674"/>
                  </a:lnTo>
                  <a:lnTo>
                    <a:pt x="4661" y="2581"/>
                  </a:lnTo>
                  <a:lnTo>
                    <a:pt x="4624" y="2489"/>
                  </a:lnTo>
                  <a:lnTo>
                    <a:pt x="4587" y="2414"/>
                  </a:lnTo>
                  <a:lnTo>
                    <a:pt x="4513" y="2340"/>
                  </a:lnTo>
                  <a:lnTo>
                    <a:pt x="4420" y="2284"/>
                  </a:lnTo>
                  <a:lnTo>
                    <a:pt x="4327" y="2247"/>
                  </a:lnTo>
                  <a:lnTo>
                    <a:pt x="4141" y="2247"/>
                  </a:lnTo>
                  <a:lnTo>
                    <a:pt x="4049" y="2266"/>
                  </a:lnTo>
                  <a:lnTo>
                    <a:pt x="3956" y="2303"/>
                  </a:lnTo>
                  <a:lnTo>
                    <a:pt x="3863" y="2359"/>
                  </a:lnTo>
                  <a:lnTo>
                    <a:pt x="3789" y="2414"/>
                  </a:lnTo>
                  <a:lnTo>
                    <a:pt x="3733" y="2489"/>
                  </a:lnTo>
                  <a:lnTo>
                    <a:pt x="3696" y="2507"/>
                  </a:lnTo>
                  <a:lnTo>
                    <a:pt x="3659" y="2507"/>
                  </a:lnTo>
                  <a:lnTo>
                    <a:pt x="3622" y="2489"/>
                  </a:lnTo>
                  <a:lnTo>
                    <a:pt x="3603" y="2451"/>
                  </a:lnTo>
                  <a:lnTo>
                    <a:pt x="3566" y="2470"/>
                  </a:lnTo>
                  <a:lnTo>
                    <a:pt x="3510" y="2451"/>
                  </a:lnTo>
                  <a:lnTo>
                    <a:pt x="3473" y="2414"/>
                  </a:lnTo>
                  <a:lnTo>
                    <a:pt x="3454" y="2359"/>
                  </a:lnTo>
                  <a:lnTo>
                    <a:pt x="3436" y="2210"/>
                  </a:lnTo>
                  <a:lnTo>
                    <a:pt x="3417" y="2061"/>
                  </a:lnTo>
                  <a:lnTo>
                    <a:pt x="3399" y="2006"/>
                  </a:lnTo>
                  <a:lnTo>
                    <a:pt x="3362" y="1931"/>
                  </a:lnTo>
                  <a:lnTo>
                    <a:pt x="3306" y="1876"/>
                  </a:lnTo>
                  <a:lnTo>
                    <a:pt x="3250" y="1820"/>
                  </a:lnTo>
                  <a:lnTo>
                    <a:pt x="3176" y="1783"/>
                  </a:lnTo>
                  <a:lnTo>
                    <a:pt x="3102" y="1764"/>
                  </a:lnTo>
                  <a:lnTo>
                    <a:pt x="2953" y="1727"/>
                  </a:lnTo>
                  <a:lnTo>
                    <a:pt x="2804" y="1746"/>
                  </a:lnTo>
                  <a:lnTo>
                    <a:pt x="2656" y="1801"/>
                  </a:lnTo>
                  <a:lnTo>
                    <a:pt x="2600" y="1801"/>
                  </a:lnTo>
                  <a:lnTo>
                    <a:pt x="2563" y="1764"/>
                  </a:lnTo>
                  <a:lnTo>
                    <a:pt x="2544" y="1709"/>
                  </a:lnTo>
                  <a:lnTo>
                    <a:pt x="2563" y="1690"/>
                  </a:lnTo>
                  <a:lnTo>
                    <a:pt x="2582" y="1653"/>
                  </a:lnTo>
                  <a:lnTo>
                    <a:pt x="2674" y="1597"/>
                  </a:lnTo>
                  <a:lnTo>
                    <a:pt x="2674" y="1560"/>
                  </a:lnTo>
                  <a:lnTo>
                    <a:pt x="2730" y="1393"/>
                  </a:lnTo>
                  <a:lnTo>
                    <a:pt x="2749" y="1207"/>
                  </a:lnTo>
                  <a:lnTo>
                    <a:pt x="2749" y="1040"/>
                  </a:lnTo>
                  <a:lnTo>
                    <a:pt x="2712" y="854"/>
                  </a:lnTo>
                  <a:lnTo>
                    <a:pt x="2656" y="706"/>
                  </a:lnTo>
                  <a:lnTo>
                    <a:pt x="2582" y="557"/>
                  </a:lnTo>
                  <a:lnTo>
                    <a:pt x="2452" y="427"/>
                  </a:lnTo>
                  <a:lnTo>
                    <a:pt x="2303" y="316"/>
                  </a:lnTo>
                  <a:lnTo>
                    <a:pt x="2229" y="260"/>
                  </a:lnTo>
                  <a:lnTo>
                    <a:pt x="2136" y="241"/>
                  </a:lnTo>
                  <a:lnTo>
                    <a:pt x="1950" y="204"/>
                  </a:lnTo>
                  <a:lnTo>
                    <a:pt x="1764" y="204"/>
                  </a:lnTo>
                  <a:lnTo>
                    <a:pt x="1579" y="241"/>
                  </a:lnTo>
                  <a:lnTo>
                    <a:pt x="1412" y="316"/>
                  </a:lnTo>
                  <a:lnTo>
                    <a:pt x="1244" y="409"/>
                  </a:lnTo>
                  <a:lnTo>
                    <a:pt x="1096" y="539"/>
                  </a:lnTo>
                  <a:lnTo>
                    <a:pt x="984" y="687"/>
                  </a:lnTo>
                  <a:lnTo>
                    <a:pt x="947" y="706"/>
                  </a:lnTo>
                  <a:lnTo>
                    <a:pt x="910" y="724"/>
                  </a:lnTo>
                  <a:lnTo>
                    <a:pt x="873" y="706"/>
                  </a:lnTo>
                  <a:lnTo>
                    <a:pt x="855" y="669"/>
                  </a:lnTo>
                  <a:lnTo>
                    <a:pt x="817" y="650"/>
                  </a:lnTo>
                  <a:lnTo>
                    <a:pt x="799" y="613"/>
                  </a:lnTo>
                  <a:lnTo>
                    <a:pt x="780" y="576"/>
                  </a:lnTo>
                  <a:lnTo>
                    <a:pt x="799" y="539"/>
                  </a:lnTo>
                  <a:lnTo>
                    <a:pt x="817" y="427"/>
                  </a:lnTo>
                  <a:lnTo>
                    <a:pt x="817" y="316"/>
                  </a:lnTo>
                  <a:lnTo>
                    <a:pt x="799" y="223"/>
                  </a:lnTo>
                  <a:lnTo>
                    <a:pt x="743" y="130"/>
                  </a:lnTo>
                  <a:lnTo>
                    <a:pt x="706" y="74"/>
                  </a:lnTo>
                  <a:lnTo>
                    <a:pt x="650" y="37"/>
                  </a:lnTo>
                  <a:lnTo>
                    <a:pt x="595" y="19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D0E8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9"/>
            <p:cNvSpPr/>
            <p:nvPr/>
          </p:nvSpPr>
          <p:spPr>
            <a:xfrm>
              <a:off x="4249852" y="1236940"/>
              <a:ext cx="54695" cy="133609"/>
            </a:xfrm>
            <a:custGeom>
              <a:avLst/>
              <a:gdLst/>
              <a:ahLst/>
              <a:cxnLst/>
              <a:rect l="l" t="t" r="r" b="b"/>
              <a:pathLst>
                <a:path w="1635" h="3994" extrusionOk="0">
                  <a:moveTo>
                    <a:pt x="1412" y="1"/>
                  </a:moveTo>
                  <a:lnTo>
                    <a:pt x="1375" y="57"/>
                  </a:lnTo>
                  <a:lnTo>
                    <a:pt x="1152" y="317"/>
                  </a:lnTo>
                  <a:lnTo>
                    <a:pt x="929" y="558"/>
                  </a:lnTo>
                  <a:lnTo>
                    <a:pt x="706" y="799"/>
                  </a:lnTo>
                  <a:lnTo>
                    <a:pt x="613" y="929"/>
                  </a:lnTo>
                  <a:lnTo>
                    <a:pt x="502" y="1078"/>
                  </a:lnTo>
                  <a:lnTo>
                    <a:pt x="353" y="1357"/>
                  </a:lnTo>
                  <a:lnTo>
                    <a:pt x="223" y="1654"/>
                  </a:lnTo>
                  <a:lnTo>
                    <a:pt x="1" y="2248"/>
                  </a:lnTo>
                  <a:lnTo>
                    <a:pt x="75" y="2378"/>
                  </a:lnTo>
                  <a:lnTo>
                    <a:pt x="112" y="2489"/>
                  </a:lnTo>
                  <a:lnTo>
                    <a:pt x="149" y="2619"/>
                  </a:lnTo>
                  <a:lnTo>
                    <a:pt x="186" y="2749"/>
                  </a:lnTo>
                  <a:lnTo>
                    <a:pt x="186" y="2898"/>
                  </a:lnTo>
                  <a:lnTo>
                    <a:pt x="186" y="3028"/>
                  </a:lnTo>
                  <a:lnTo>
                    <a:pt x="168" y="3158"/>
                  </a:lnTo>
                  <a:lnTo>
                    <a:pt x="131" y="3288"/>
                  </a:lnTo>
                  <a:lnTo>
                    <a:pt x="242" y="3288"/>
                  </a:lnTo>
                  <a:lnTo>
                    <a:pt x="353" y="3306"/>
                  </a:lnTo>
                  <a:lnTo>
                    <a:pt x="446" y="3344"/>
                  </a:lnTo>
                  <a:lnTo>
                    <a:pt x="539" y="3399"/>
                  </a:lnTo>
                  <a:lnTo>
                    <a:pt x="669" y="3511"/>
                  </a:lnTo>
                  <a:lnTo>
                    <a:pt x="781" y="3659"/>
                  </a:lnTo>
                  <a:lnTo>
                    <a:pt x="855" y="3826"/>
                  </a:lnTo>
                  <a:lnTo>
                    <a:pt x="873" y="3919"/>
                  </a:lnTo>
                  <a:lnTo>
                    <a:pt x="873" y="3994"/>
                  </a:lnTo>
                  <a:lnTo>
                    <a:pt x="948" y="3919"/>
                  </a:lnTo>
                  <a:lnTo>
                    <a:pt x="1040" y="3864"/>
                  </a:lnTo>
                  <a:lnTo>
                    <a:pt x="873" y="3659"/>
                  </a:lnTo>
                  <a:lnTo>
                    <a:pt x="762" y="3436"/>
                  </a:lnTo>
                  <a:lnTo>
                    <a:pt x="669" y="3214"/>
                  </a:lnTo>
                  <a:lnTo>
                    <a:pt x="613" y="2972"/>
                  </a:lnTo>
                  <a:lnTo>
                    <a:pt x="576" y="2731"/>
                  </a:lnTo>
                  <a:lnTo>
                    <a:pt x="576" y="2508"/>
                  </a:lnTo>
                  <a:lnTo>
                    <a:pt x="595" y="2266"/>
                  </a:lnTo>
                  <a:lnTo>
                    <a:pt x="651" y="2025"/>
                  </a:lnTo>
                  <a:lnTo>
                    <a:pt x="725" y="1784"/>
                  </a:lnTo>
                  <a:lnTo>
                    <a:pt x="799" y="1542"/>
                  </a:lnTo>
                  <a:lnTo>
                    <a:pt x="910" y="1319"/>
                  </a:lnTo>
                  <a:lnTo>
                    <a:pt x="1022" y="1097"/>
                  </a:lnTo>
                  <a:lnTo>
                    <a:pt x="1170" y="874"/>
                  </a:lnTo>
                  <a:lnTo>
                    <a:pt x="1300" y="669"/>
                  </a:lnTo>
                  <a:lnTo>
                    <a:pt x="1468" y="465"/>
                  </a:lnTo>
                  <a:lnTo>
                    <a:pt x="1616" y="279"/>
                  </a:lnTo>
                  <a:lnTo>
                    <a:pt x="1635" y="279"/>
                  </a:lnTo>
                  <a:lnTo>
                    <a:pt x="1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9"/>
            <p:cNvSpPr/>
            <p:nvPr/>
          </p:nvSpPr>
          <p:spPr>
            <a:xfrm>
              <a:off x="4186491" y="1221417"/>
              <a:ext cx="96945" cy="83899"/>
            </a:xfrm>
            <a:custGeom>
              <a:avLst/>
              <a:gdLst/>
              <a:ahLst/>
              <a:cxnLst/>
              <a:rect l="l" t="t" r="r" b="b"/>
              <a:pathLst>
                <a:path w="2898" h="2508" extrusionOk="0">
                  <a:moveTo>
                    <a:pt x="1857" y="1"/>
                  </a:moveTo>
                  <a:lnTo>
                    <a:pt x="1690" y="38"/>
                  </a:lnTo>
                  <a:lnTo>
                    <a:pt x="1505" y="112"/>
                  </a:lnTo>
                  <a:lnTo>
                    <a:pt x="1375" y="223"/>
                  </a:lnTo>
                  <a:lnTo>
                    <a:pt x="1263" y="335"/>
                  </a:lnTo>
                  <a:lnTo>
                    <a:pt x="1170" y="465"/>
                  </a:lnTo>
                  <a:lnTo>
                    <a:pt x="1096" y="613"/>
                  </a:lnTo>
                  <a:lnTo>
                    <a:pt x="1040" y="762"/>
                  </a:lnTo>
                  <a:lnTo>
                    <a:pt x="985" y="929"/>
                  </a:lnTo>
                  <a:lnTo>
                    <a:pt x="966" y="1096"/>
                  </a:lnTo>
                  <a:lnTo>
                    <a:pt x="966" y="1263"/>
                  </a:lnTo>
                  <a:lnTo>
                    <a:pt x="1040" y="1319"/>
                  </a:lnTo>
                  <a:lnTo>
                    <a:pt x="1096" y="1393"/>
                  </a:lnTo>
                  <a:lnTo>
                    <a:pt x="1152" y="1468"/>
                  </a:lnTo>
                  <a:lnTo>
                    <a:pt x="1189" y="1561"/>
                  </a:lnTo>
                  <a:lnTo>
                    <a:pt x="1189" y="1616"/>
                  </a:lnTo>
                  <a:lnTo>
                    <a:pt x="1170" y="1653"/>
                  </a:lnTo>
                  <a:lnTo>
                    <a:pt x="1152" y="1672"/>
                  </a:lnTo>
                  <a:lnTo>
                    <a:pt x="1115" y="1691"/>
                  </a:lnTo>
                  <a:lnTo>
                    <a:pt x="1077" y="1709"/>
                  </a:lnTo>
                  <a:lnTo>
                    <a:pt x="1040" y="1709"/>
                  </a:lnTo>
                  <a:lnTo>
                    <a:pt x="1003" y="1691"/>
                  </a:lnTo>
                  <a:lnTo>
                    <a:pt x="966" y="1653"/>
                  </a:lnTo>
                  <a:lnTo>
                    <a:pt x="929" y="1691"/>
                  </a:lnTo>
                  <a:lnTo>
                    <a:pt x="855" y="1691"/>
                  </a:lnTo>
                  <a:lnTo>
                    <a:pt x="817" y="1635"/>
                  </a:lnTo>
                  <a:lnTo>
                    <a:pt x="780" y="1468"/>
                  </a:lnTo>
                  <a:lnTo>
                    <a:pt x="650" y="1412"/>
                  </a:lnTo>
                  <a:lnTo>
                    <a:pt x="520" y="1375"/>
                  </a:lnTo>
                  <a:lnTo>
                    <a:pt x="465" y="1356"/>
                  </a:lnTo>
                  <a:lnTo>
                    <a:pt x="390" y="1375"/>
                  </a:lnTo>
                  <a:lnTo>
                    <a:pt x="316" y="1393"/>
                  </a:lnTo>
                  <a:lnTo>
                    <a:pt x="242" y="1431"/>
                  </a:lnTo>
                  <a:lnTo>
                    <a:pt x="167" y="1486"/>
                  </a:lnTo>
                  <a:lnTo>
                    <a:pt x="93" y="1561"/>
                  </a:lnTo>
                  <a:lnTo>
                    <a:pt x="37" y="1653"/>
                  </a:lnTo>
                  <a:lnTo>
                    <a:pt x="0" y="1746"/>
                  </a:lnTo>
                  <a:lnTo>
                    <a:pt x="0" y="1858"/>
                  </a:lnTo>
                  <a:lnTo>
                    <a:pt x="0" y="1951"/>
                  </a:lnTo>
                  <a:lnTo>
                    <a:pt x="19" y="2062"/>
                  </a:lnTo>
                  <a:lnTo>
                    <a:pt x="37" y="2155"/>
                  </a:lnTo>
                  <a:lnTo>
                    <a:pt x="37" y="2192"/>
                  </a:lnTo>
                  <a:lnTo>
                    <a:pt x="37" y="2229"/>
                  </a:lnTo>
                  <a:lnTo>
                    <a:pt x="112" y="2359"/>
                  </a:lnTo>
                  <a:lnTo>
                    <a:pt x="130" y="2433"/>
                  </a:lnTo>
                  <a:lnTo>
                    <a:pt x="149" y="2508"/>
                  </a:lnTo>
                  <a:lnTo>
                    <a:pt x="279" y="2396"/>
                  </a:lnTo>
                  <a:lnTo>
                    <a:pt x="427" y="2303"/>
                  </a:lnTo>
                  <a:lnTo>
                    <a:pt x="595" y="2248"/>
                  </a:lnTo>
                  <a:lnTo>
                    <a:pt x="762" y="2192"/>
                  </a:lnTo>
                  <a:lnTo>
                    <a:pt x="929" y="2173"/>
                  </a:lnTo>
                  <a:lnTo>
                    <a:pt x="1115" y="2192"/>
                  </a:lnTo>
                  <a:lnTo>
                    <a:pt x="1282" y="2229"/>
                  </a:lnTo>
                  <a:lnTo>
                    <a:pt x="1449" y="2285"/>
                  </a:lnTo>
                  <a:lnTo>
                    <a:pt x="1597" y="2378"/>
                  </a:lnTo>
                  <a:lnTo>
                    <a:pt x="1709" y="2489"/>
                  </a:lnTo>
                  <a:lnTo>
                    <a:pt x="1765" y="2210"/>
                  </a:lnTo>
                  <a:lnTo>
                    <a:pt x="1857" y="1951"/>
                  </a:lnTo>
                  <a:lnTo>
                    <a:pt x="1987" y="1672"/>
                  </a:lnTo>
                  <a:lnTo>
                    <a:pt x="2136" y="1412"/>
                  </a:lnTo>
                  <a:lnTo>
                    <a:pt x="2303" y="1152"/>
                  </a:lnTo>
                  <a:lnTo>
                    <a:pt x="2489" y="929"/>
                  </a:lnTo>
                  <a:lnTo>
                    <a:pt x="2693" y="725"/>
                  </a:lnTo>
                  <a:lnTo>
                    <a:pt x="2897" y="558"/>
                  </a:lnTo>
                  <a:lnTo>
                    <a:pt x="2823" y="558"/>
                  </a:lnTo>
                  <a:lnTo>
                    <a:pt x="2786" y="539"/>
                  </a:lnTo>
                  <a:lnTo>
                    <a:pt x="2749" y="502"/>
                  </a:lnTo>
                  <a:lnTo>
                    <a:pt x="2656" y="353"/>
                  </a:lnTo>
                  <a:lnTo>
                    <a:pt x="2526" y="223"/>
                  </a:lnTo>
                  <a:lnTo>
                    <a:pt x="2377" y="112"/>
                  </a:lnTo>
                  <a:lnTo>
                    <a:pt x="2210" y="38"/>
                  </a:lnTo>
                  <a:lnTo>
                    <a:pt x="20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9"/>
            <p:cNvSpPr/>
            <p:nvPr/>
          </p:nvSpPr>
          <p:spPr>
            <a:xfrm>
              <a:off x="4217536" y="1306523"/>
              <a:ext cx="17429" cy="30475"/>
            </a:xfrm>
            <a:custGeom>
              <a:avLst/>
              <a:gdLst/>
              <a:ahLst/>
              <a:cxnLst/>
              <a:rect l="l" t="t" r="r" b="b"/>
              <a:pathLst>
                <a:path w="521" h="911" extrusionOk="0">
                  <a:moveTo>
                    <a:pt x="57" y="1"/>
                  </a:moveTo>
                  <a:lnTo>
                    <a:pt x="19" y="38"/>
                  </a:lnTo>
                  <a:lnTo>
                    <a:pt x="1" y="94"/>
                  </a:lnTo>
                  <a:lnTo>
                    <a:pt x="19" y="112"/>
                  </a:lnTo>
                  <a:lnTo>
                    <a:pt x="38" y="131"/>
                  </a:lnTo>
                  <a:lnTo>
                    <a:pt x="112" y="205"/>
                  </a:lnTo>
                  <a:lnTo>
                    <a:pt x="187" y="279"/>
                  </a:lnTo>
                  <a:lnTo>
                    <a:pt x="242" y="354"/>
                  </a:lnTo>
                  <a:lnTo>
                    <a:pt x="261" y="446"/>
                  </a:lnTo>
                  <a:lnTo>
                    <a:pt x="317" y="614"/>
                  </a:lnTo>
                  <a:lnTo>
                    <a:pt x="317" y="818"/>
                  </a:lnTo>
                  <a:lnTo>
                    <a:pt x="335" y="855"/>
                  </a:lnTo>
                  <a:lnTo>
                    <a:pt x="354" y="874"/>
                  </a:lnTo>
                  <a:lnTo>
                    <a:pt x="409" y="911"/>
                  </a:lnTo>
                  <a:lnTo>
                    <a:pt x="465" y="892"/>
                  </a:lnTo>
                  <a:lnTo>
                    <a:pt x="502" y="874"/>
                  </a:lnTo>
                  <a:lnTo>
                    <a:pt x="502" y="836"/>
                  </a:lnTo>
                  <a:lnTo>
                    <a:pt x="521" y="725"/>
                  </a:lnTo>
                  <a:lnTo>
                    <a:pt x="521" y="595"/>
                  </a:lnTo>
                  <a:lnTo>
                    <a:pt x="502" y="484"/>
                  </a:lnTo>
                  <a:lnTo>
                    <a:pt x="447" y="372"/>
                  </a:lnTo>
                  <a:lnTo>
                    <a:pt x="372" y="261"/>
                  </a:lnTo>
                  <a:lnTo>
                    <a:pt x="298" y="168"/>
                  </a:lnTo>
                  <a:lnTo>
                    <a:pt x="205" y="75"/>
                  </a:lnTo>
                  <a:lnTo>
                    <a:pt x="112" y="19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7" name="Google Shape;1317;p29"/>
          <p:cNvSpPr/>
          <p:nvPr/>
        </p:nvSpPr>
        <p:spPr>
          <a:xfrm>
            <a:off x="912810" y="3555800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8" name="Google Shape;1318;p29"/>
          <p:cNvSpPr txBox="1">
            <a:spLocks noGrp="1"/>
          </p:cNvSpPr>
          <p:nvPr>
            <p:ph type="body" idx="4294967295"/>
          </p:nvPr>
        </p:nvSpPr>
        <p:spPr>
          <a:xfrm>
            <a:off x="1048346" y="3598307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PIZZA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319" name="Google Shape;1319;p29"/>
          <p:cNvSpPr/>
          <p:nvPr/>
        </p:nvSpPr>
        <p:spPr>
          <a:xfrm>
            <a:off x="3579466" y="3555800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0" name="Google Shape;1320;p29"/>
          <p:cNvSpPr txBox="1">
            <a:spLocks noGrp="1"/>
          </p:cNvSpPr>
          <p:nvPr>
            <p:ph type="body" idx="4294967295"/>
          </p:nvPr>
        </p:nvSpPr>
        <p:spPr>
          <a:xfrm>
            <a:off x="3715003" y="3598307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MEAT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321" name="Google Shape;1321;p29"/>
          <p:cNvSpPr/>
          <p:nvPr/>
        </p:nvSpPr>
        <p:spPr>
          <a:xfrm>
            <a:off x="6246466" y="3555800"/>
            <a:ext cx="1837073" cy="377515"/>
          </a:xfrm>
          <a:custGeom>
            <a:avLst/>
            <a:gdLst/>
            <a:ahLst/>
            <a:cxnLst/>
            <a:rect l="l" t="t" r="r" b="b"/>
            <a:pathLst>
              <a:path w="42268" h="8686" extrusionOk="0">
                <a:moveTo>
                  <a:pt x="20982" y="518"/>
                </a:moveTo>
                <a:lnTo>
                  <a:pt x="26076" y="608"/>
                </a:lnTo>
                <a:lnTo>
                  <a:pt x="31169" y="715"/>
                </a:lnTo>
                <a:lnTo>
                  <a:pt x="36245" y="858"/>
                </a:lnTo>
                <a:lnTo>
                  <a:pt x="41339" y="1037"/>
                </a:lnTo>
                <a:lnTo>
                  <a:pt x="40999" y="1537"/>
                </a:lnTo>
                <a:lnTo>
                  <a:pt x="40660" y="2002"/>
                </a:lnTo>
                <a:lnTo>
                  <a:pt x="40284" y="2449"/>
                </a:lnTo>
                <a:lnTo>
                  <a:pt x="39891" y="2895"/>
                </a:lnTo>
                <a:lnTo>
                  <a:pt x="39480" y="3306"/>
                </a:lnTo>
                <a:lnTo>
                  <a:pt x="39051" y="3700"/>
                </a:lnTo>
                <a:lnTo>
                  <a:pt x="38604" y="4093"/>
                </a:lnTo>
                <a:lnTo>
                  <a:pt x="38140" y="4486"/>
                </a:lnTo>
                <a:lnTo>
                  <a:pt x="38104" y="4540"/>
                </a:lnTo>
                <a:lnTo>
                  <a:pt x="38086" y="4593"/>
                </a:lnTo>
                <a:lnTo>
                  <a:pt x="38050" y="4665"/>
                </a:lnTo>
                <a:lnTo>
                  <a:pt x="38032" y="4736"/>
                </a:lnTo>
                <a:lnTo>
                  <a:pt x="38050" y="4808"/>
                </a:lnTo>
                <a:lnTo>
                  <a:pt x="38104" y="4879"/>
                </a:lnTo>
                <a:lnTo>
                  <a:pt x="38980" y="5737"/>
                </a:lnTo>
                <a:lnTo>
                  <a:pt x="39873" y="6595"/>
                </a:lnTo>
                <a:lnTo>
                  <a:pt x="40785" y="7417"/>
                </a:lnTo>
                <a:lnTo>
                  <a:pt x="41249" y="7828"/>
                </a:lnTo>
                <a:lnTo>
                  <a:pt x="41732" y="8221"/>
                </a:lnTo>
                <a:lnTo>
                  <a:pt x="36567" y="8257"/>
                </a:lnTo>
                <a:lnTo>
                  <a:pt x="26255" y="8257"/>
                </a:lnTo>
                <a:lnTo>
                  <a:pt x="21090" y="8239"/>
                </a:lnTo>
                <a:lnTo>
                  <a:pt x="18534" y="8203"/>
                </a:lnTo>
                <a:lnTo>
                  <a:pt x="15978" y="8150"/>
                </a:lnTo>
                <a:lnTo>
                  <a:pt x="10831" y="8043"/>
                </a:lnTo>
                <a:lnTo>
                  <a:pt x="8275" y="7989"/>
                </a:lnTo>
                <a:lnTo>
                  <a:pt x="5702" y="7971"/>
                </a:lnTo>
                <a:lnTo>
                  <a:pt x="3146" y="7971"/>
                </a:lnTo>
                <a:lnTo>
                  <a:pt x="1859" y="8007"/>
                </a:lnTo>
                <a:lnTo>
                  <a:pt x="590" y="8043"/>
                </a:lnTo>
                <a:lnTo>
                  <a:pt x="1002" y="7649"/>
                </a:lnTo>
                <a:lnTo>
                  <a:pt x="1413" y="7256"/>
                </a:lnTo>
                <a:lnTo>
                  <a:pt x="1788" y="6845"/>
                </a:lnTo>
                <a:lnTo>
                  <a:pt x="2163" y="6398"/>
                </a:lnTo>
                <a:lnTo>
                  <a:pt x="2503" y="5952"/>
                </a:lnTo>
                <a:lnTo>
                  <a:pt x="2842" y="5505"/>
                </a:lnTo>
                <a:lnTo>
                  <a:pt x="3182" y="5040"/>
                </a:lnTo>
                <a:lnTo>
                  <a:pt x="3486" y="4575"/>
                </a:lnTo>
                <a:lnTo>
                  <a:pt x="3504" y="4522"/>
                </a:lnTo>
                <a:lnTo>
                  <a:pt x="3521" y="4468"/>
                </a:lnTo>
                <a:lnTo>
                  <a:pt x="3557" y="4450"/>
                </a:lnTo>
                <a:lnTo>
                  <a:pt x="3575" y="4415"/>
                </a:lnTo>
                <a:lnTo>
                  <a:pt x="3575" y="4361"/>
                </a:lnTo>
                <a:lnTo>
                  <a:pt x="3575" y="4325"/>
                </a:lnTo>
                <a:lnTo>
                  <a:pt x="3271" y="3825"/>
                </a:lnTo>
                <a:lnTo>
                  <a:pt x="2950" y="3324"/>
                </a:lnTo>
                <a:lnTo>
                  <a:pt x="2610" y="2842"/>
                </a:lnTo>
                <a:lnTo>
                  <a:pt x="2253" y="2377"/>
                </a:lnTo>
                <a:lnTo>
                  <a:pt x="1877" y="1912"/>
                </a:lnTo>
                <a:lnTo>
                  <a:pt x="1502" y="1448"/>
                </a:lnTo>
                <a:lnTo>
                  <a:pt x="751" y="554"/>
                </a:lnTo>
                <a:lnTo>
                  <a:pt x="2002" y="590"/>
                </a:lnTo>
                <a:lnTo>
                  <a:pt x="3271" y="608"/>
                </a:lnTo>
                <a:lnTo>
                  <a:pt x="5791" y="626"/>
                </a:lnTo>
                <a:lnTo>
                  <a:pt x="8329" y="608"/>
                </a:lnTo>
                <a:lnTo>
                  <a:pt x="10867" y="590"/>
                </a:lnTo>
                <a:lnTo>
                  <a:pt x="15925" y="518"/>
                </a:lnTo>
                <a:close/>
                <a:moveTo>
                  <a:pt x="8186" y="0"/>
                </a:moveTo>
                <a:lnTo>
                  <a:pt x="6899" y="18"/>
                </a:lnTo>
                <a:lnTo>
                  <a:pt x="5630" y="54"/>
                </a:lnTo>
                <a:lnTo>
                  <a:pt x="4344" y="89"/>
                </a:lnTo>
                <a:lnTo>
                  <a:pt x="3075" y="143"/>
                </a:lnTo>
                <a:lnTo>
                  <a:pt x="1806" y="197"/>
                </a:lnTo>
                <a:lnTo>
                  <a:pt x="537" y="286"/>
                </a:lnTo>
                <a:lnTo>
                  <a:pt x="483" y="286"/>
                </a:lnTo>
                <a:lnTo>
                  <a:pt x="465" y="304"/>
                </a:lnTo>
                <a:lnTo>
                  <a:pt x="412" y="375"/>
                </a:lnTo>
                <a:lnTo>
                  <a:pt x="358" y="393"/>
                </a:lnTo>
                <a:lnTo>
                  <a:pt x="322" y="429"/>
                </a:lnTo>
                <a:lnTo>
                  <a:pt x="269" y="465"/>
                </a:lnTo>
                <a:lnTo>
                  <a:pt x="233" y="501"/>
                </a:lnTo>
                <a:lnTo>
                  <a:pt x="215" y="554"/>
                </a:lnTo>
                <a:lnTo>
                  <a:pt x="215" y="608"/>
                </a:lnTo>
                <a:lnTo>
                  <a:pt x="233" y="679"/>
                </a:lnTo>
                <a:lnTo>
                  <a:pt x="251" y="733"/>
                </a:lnTo>
                <a:lnTo>
                  <a:pt x="948" y="1644"/>
                </a:lnTo>
                <a:lnTo>
                  <a:pt x="1663" y="2574"/>
                </a:lnTo>
                <a:lnTo>
                  <a:pt x="2038" y="3020"/>
                </a:lnTo>
                <a:lnTo>
                  <a:pt x="2413" y="3467"/>
                </a:lnTo>
                <a:lnTo>
                  <a:pt x="2807" y="3896"/>
                </a:lnTo>
                <a:lnTo>
                  <a:pt x="3218" y="4289"/>
                </a:lnTo>
                <a:lnTo>
                  <a:pt x="3182" y="4325"/>
                </a:lnTo>
                <a:lnTo>
                  <a:pt x="3128" y="4361"/>
                </a:lnTo>
                <a:lnTo>
                  <a:pt x="2789" y="4879"/>
                </a:lnTo>
                <a:lnTo>
                  <a:pt x="2413" y="5362"/>
                </a:lnTo>
                <a:lnTo>
                  <a:pt x="2038" y="5844"/>
                </a:lnTo>
                <a:lnTo>
                  <a:pt x="1645" y="6309"/>
                </a:lnTo>
                <a:lnTo>
                  <a:pt x="841" y="7238"/>
                </a:lnTo>
                <a:lnTo>
                  <a:pt x="19" y="8168"/>
                </a:lnTo>
                <a:lnTo>
                  <a:pt x="1" y="8203"/>
                </a:lnTo>
                <a:lnTo>
                  <a:pt x="1" y="8257"/>
                </a:lnTo>
                <a:lnTo>
                  <a:pt x="1" y="8293"/>
                </a:lnTo>
                <a:lnTo>
                  <a:pt x="19" y="8329"/>
                </a:lnTo>
                <a:lnTo>
                  <a:pt x="54" y="8364"/>
                </a:lnTo>
                <a:lnTo>
                  <a:pt x="90" y="8382"/>
                </a:lnTo>
                <a:lnTo>
                  <a:pt x="144" y="8382"/>
                </a:lnTo>
                <a:lnTo>
                  <a:pt x="179" y="8364"/>
                </a:lnTo>
                <a:lnTo>
                  <a:pt x="251" y="8311"/>
                </a:lnTo>
                <a:lnTo>
                  <a:pt x="305" y="8329"/>
                </a:lnTo>
                <a:lnTo>
                  <a:pt x="1591" y="8418"/>
                </a:lnTo>
                <a:lnTo>
                  <a:pt x="2896" y="8489"/>
                </a:lnTo>
                <a:lnTo>
                  <a:pt x="4183" y="8543"/>
                </a:lnTo>
                <a:lnTo>
                  <a:pt x="5487" y="8597"/>
                </a:lnTo>
                <a:lnTo>
                  <a:pt x="8097" y="8650"/>
                </a:lnTo>
                <a:lnTo>
                  <a:pt x="10688" y="8668"/>
                </a:lnTo>
                <a:lnTo>
                  <a:pt x="13297" y="8686"/>
                </a:lnTo>
                <a:lnTo>
                  <a:pt x="15907" y="8668"/>
                </a:lnTo>
                <a:lnTo>
                  <a:pt x="21090" y="8668"/>
                </a:lnTo>
                <a:lnTo>
                  <a:pt x="26290" y="8686"/>
                </a:lnTo>
                <a:lnTo>
                  <a:pt x="31491" y="8668"/>
                </a:lnTo>
                <a:lnTo>
                  <a:pt x="41875" y="8614"/>
                </a:lnTo>
                <a:lnTo>
                  <a:pt x="41946" y="8614"/>
                </a:lnTo>
                <a:lnTo>
                  <a:pt x="42000" y="8579"/>
                </a:lnTo>
                <a:lnTo>
                  <a:pt x="42036" y="8525"/>
                </a:lnTo>
                <a:lnTo>
                  <a:pt x="42071" y="8471"/>
                </a:lnTo>
                <a:lnTo>
                  <a:pt x="42107" y="8489"/>
                </a:lnTo>
                <a:lnTo>
                  <a:pt x="42161" y="8471"/>
                </a:lnTo>
                <a:lnTo>
                  <a:pt x="42197" y="8436"/>
                </a:lnTo>
                <a:lnTo>
                  <a:pt x="42232" y="8400"/>
                </a:lnTo>
                <a:lnTo>
                  <a:pt x="42250" y="8346"/>
                </a:lnTo>
                <a:lnTo>
                  <a:pt x="42268" y="8311"/>
                </a:lnTo>
                <a:lnTo>
                  <a:pt x="42250" y="8257"/>
                </a:lnTo>
                <a:lnTo>
                  <a:pt x="42232" y="8203"/>
                </a:lnTo>
                <a:lnTo>
                  <a:pt x="41803" y="7739"/>
                </a:lnTo>
                <a:lnTo>
                  <a:pt x="41357" y="7274"/>
                </a:lnTo>
                <a:lnTo>
                  <a:pt x="40910" y="6809"/>
                </a:lnTo>
                <a:lnTo>
                  <a:pt x="40445" y="6363"/>
                </a:lnTo>
                <a:lnTo>
                  <a:pt x="39498" y="5505"/>
                </a:lnTo>
                <a:lnTo>
                  <a:pt x="38551" y="4647"/>
                </a:lnTo>
                <a:lnTo>
                  <a:pt x="38801" y="4486"/>
                </a:lnTo>
                <a:lnTo>
                  <a:pt x="39051" y="4307"/>
                </a:lnTo>
                <a:lnTo>
                  <a:pt x="39516" y="3932"/>
                </a:lnTo>
                <a:lnTo>
                  <a:pt x="39963" y="3539"/>
                </a:lnTo>
                <a:lnTo>
                  <a:pt x="40391" y="3110"/>
                </a:lnTo>
                <a:lnTo>
                  <a:pt x="40785" y="2645"/>
                </a:lnTo>
                <a:lnTo>
                  <a:pt x="41160" y="2181"/>
                </a:lnTo>
                <a:lnTo>
                  <a:pt x="41517" y="1680"/>
                </a:lnTo>
                <a:lnTo>
                  <a:pt x="41821" y="1180"/>
                </a:lnTo>
                <a:lnTo>
                  <a:pt x="41857" y="1108"/>
                </a:lnTo>
                <a:lnTo>
                  <a:pt x="41857" y="1037"/>
                </a:lnTo>
                <a:lnTo>
                  <a:pt x="41857" y="983"/>
                </a:lnTo>
                <a:lnTo>
                  <a:pt x="41821" y="929"/>
                </a:lnTo>
                <a:lnTo>
                  <a:pt x="41785" y="894"/>
                </a:lnTo>
                <a:lnTo>
                  <a:pt x="41750" y="858"/>
                </a:lnTo>
                <a:lnTo>
                  <a:pt x="41696" y="840"/>
                </a:lnTo>
                <a:lnTo>
                  <a:pt x="41625" y="822"/>
                </a:lnTo>
                <a:lnTo>
                  <a:pt x="41607" y="733"/>
                </a:lnTo>
                <a:lnTo>
                  <a:pt x="41571" y="679"/>
                </a:lnTo>
                <a:lnTo>
                  <a:pt x="41517" y="626"/>
                </a:lnTo>
                <a:lnTo>
                  <a:pt x="41428" y="608"/>
                </a:lnTo>
                <a:lnTo>
                  <a:pt x="36317" y="411"/>
                </a:lnTo>
                <a:lnTo>
                  <a:pt x="31205" y="268"/>
                </a:lnTo>
                <a:lnTo>
                  <a:pt x="28650" y="215"/>
                </a:lnTo>
                <a:lnTo>
                  <a:pt x="26094" y="179"/>
                </a:lnTo>
                <a:lnTo>
                  <a:pt x="23538" y="143"/>
                </a:lnTo>
                <a:lnTo>
                  <a:pt x="20982" y="125"/>
                </a:lnTo>
                <a:lnTo>
                  <a:pt x="18427" y="89"/>
                </a:lnTo>
                <a:lnTo>
                  <a:pt x="15871" y="54"/>
                </a:lnTo>
                <a:lnTo>
                  <a:pt x="13315" y="18"/>
                </a:lnTo>
                <a:lnTo>
                  <a:pt x="1074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29"/>
          <p:cNvSpPr txBox="1">
            <a:spLocks noGrp="1"/>
          </p:cNvSpPr>
          <p:nvPr>
            <p:ph type="body" idx="4294967295"/>
          </p:nvPr>
        </p:nvSpPr>
        <p:spPr>
          <a:xfrm>
            <a:off x="6382003" y="3598307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SODA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323" name="Google Shape;1323;p29"/>
          <p:cNvSpPr/>
          <p:nvPr/>
        </p:nvSpPr>
        <p:spPr>
          <a:xfrm>
            <a:off x="718325" y="4345800"/>
            <a:ext cx="2186274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29"/>
          <p:cNvSpPr txBox="1">
            <a:spLocks noGrp="1"/>
          </p:cNvSpPr>
          <p:nvPr>
            <p:ph type="body" idx="4294967295"/>
          </p:nvPr>
        </p:nvSpPr>
        <p:spPr>
          <a:xfrm>
            <a:off x="708182" y="4055356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Neptune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25" name="Google Shape;1325;p29"/>
          <p:cNvSpPr txBox="1">
            <a:spLocks noGrp="1"/>
          </p:cNvSpPr>
          <p:nvPr>
            <p:ph type="body" idx="4294967295"/>
          </p:nvPr>
        </p:nvSpPr>
        <p:spPr>
          <a:xfrm>
            <a:off x="2232182" y="402440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$10.50</a:t>
            </a:r>
            <a:endParaRPr/>
          </a:p>
        </p:txBody>
      </p:sp>
      <p:sp>
        <p:nvSpPr>
          <p:cNvPr id="1326" name="Google Shape;1326;p29"/>
          <p:cNvSpPr txBox="1">
            <a:spLocks noGrp="1"/>
          </p:cNvSpPr>
          <p:nvPr>
            <p:ph type="body" idx="4294967295"/>
          </p:nvPr>
        </p:nvSpPr>
        <p:spPr>
          <a:xfrm>
            <a:off x="708182" y="4355630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Mercury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27" name="Google Shape;1327;p29"/>
          <p:cNvSpPr txBox="1">
            <a:spLocks noGrp="1"/>
          </p:cNvSpPr>
          <p:nvPr>
            <p:ph type="body" idx="4294967295"/>
          </p:nvPr>
        </p:nvSpPr>
        <p:spPr>
          <a:xfrm>
            <a:off x="2232182" y="435563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$12.50</a:t>
            </a:r>
            <a:endParaRPr/>
          </a:p>
        </p:txBody>
      </p:sp>
      <p:cxnSp>
        <p:nvCxnSpPr>
          <p:cNvPr id="1328" name="Google Shape;1328;p29"/>
          <p:cNvCxnSpPr/>
          <p:nvPr/>
        </p:nvCxnSpPr>
        <p:spPr>
          <a:xfrm>
            <a:off x="1648682" y="4211366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9"/>
          <p:cNvCxnSpPr/>
          <p:nvPr/>
        </p:nvCxnSpPr>
        <p:spPr>
          <a:xfrm>
            <a:off x="1648682" y="4542596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330" name="Google Shape;1330;p29"/>
          <p:cNvSpPr/>
          <p:nvPr/>
        </p:nvSpPr>
        <p:spPr>
          <a:xfrm>
            <a:off x="3493634" y="4345800"/>
            <a:ext cx="2186274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29"/>
          <p:cNvSpPr txBox="1">
            <a:spLocks noGrp="1"/>
          </p:cNvSpPr>
          <p:nvPr>
            <p:ph type="body" idx="4294967295"/>
          </p:nvPr>
        </p:nvSpPr>
        <p:spPr>
          <a:xfrm>
            <a:off x="3432332" y="4055356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Mars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32" name="Google Shape;1332;p29"/>
          <p:cNvSpPr txBox="1">
            <a:spLocks noGrp="1"/>
          </p:cNvSpPr>
          <p:nvPr>
            <p:ph type="body" idx="4294967295"/>
          </p:nvPr>
        </p:nvSpPr>
        <p:spPr>
          <a:xfrm>
            <a:off x="4956332" y="402440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$11.50</a:t>
            </a:r>
            <a:endParaRPr/>
          </a:p>
        </p:txBody>
      </p:sp>
      <p:sp>
        <p:nvSpPr>
          <p:cNvPr id="1333" name="Google Shape;1333;p29"/>
          <p:cNvSpPr txBox="1">
            <a:spLocks noGrp="1"/>
          </p:cNvSpPr>
          <p:nvPr>
            <p:ph type="body" idx="4294967295"/>
          </p:nvPr>
        </p:nvSpPr>
        <p:spPr>
          <a:xfrm>
            <a:off x="3432332" y="4355630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Venus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34" name="Google Shape;1334;p29"/>
          <p:cNvSpPr txBox="1">
            <a:spLocks noGrp="1"/>
          </p:cNvSpPr>
          <p:nvPr>
            <p:ph type="body" idx="4294967295"/>
          </p:nvPr>
        </p:nvSpPr>
        <p:spPr>
          <a:xfrm>
            <a:off x="4956332" y="435563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$22.50</a:t>
            </a:r>
            <a:endParaRPr/>
          </a:p>
        </p:txBody>
      </p:sp>
      <p:cxnSp>
        <p:nvCxnSpPr>
          <p:cNvPr id="1335" name="Google Shape;1335;p29"/>
          <p:cNvCxnSpPr/>
          <p:nvPr/>
        </p:nvCxnSpPr>
        <p:spPr>
          <a:xfrm>
            <a:off x="4372832" y="4211366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336" name="Google Shape;1336;p29"/>
          <p:cNvCxnSpPr/>
          <p:nvPr/>
        </p:nvCxnSpPr>
        <p:spPr>
          <a:xfrm>
            <a:off x="4372832" y="4542596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337" name="Google Shape;1337;p29"/>
          <p:cNvSpPr/>
          <p:nvPr/>
        </p:nvSpPr>
        <p:spPr>
          <a:xfrm>
            <a:off x="6249536" y="4345800"/>
            <a:ext cx="2186274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" name="Google Shape;1338;p29"/>
          <p:cNvSpPr txBox="1">
            <a:spLocks noGrp="1"/>
          </p:cNvSpPr>
          <p:nvPr>
            <p:ph type="body" idx="4294967295"/>
          </p:nvPr>
        </p:nvSpPr>
        <p:spPr>
          <a:xfrm>
            <a:off x="6137432" y="4055356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Pluto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39" name="Google Shape;1339;p29"/>
          <p:cNvSpPr txBox="1">
            <a:spLocks noGrp="1"/>
          </p:cNvSpPr>
          <p:nvPr>
            <p:ph type="body" idx="4294967295"/>
          </p:nvPr>
        </p:nvSpPr>
        <p:spPr>
          <a:xfrm>
            <a:off x="7661432" y="402440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$2.50</a:t>
            </a:r>
            <a:endParaRPr/>
          </a:p>
        </p:txBody>
      </p:sp>
      <p:cxnSp>
        <p:nvCxnSpPr>
          <p:cNvPr id="1340" name="Google Shape;1340;p29"/>
          <p:cNvCxnSpPr/>
          <p:nvPr/>
        </p:nvCxnSpPr>
        <p:spPr>
          <a:xfrm>
            <a:off x="7238832" y="4144475"/>
            <a:ext cx="363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1" name="Google Shape;1341;p29"/>
          <p:cNvSpPr txBox="1">
            <a:spLocks noGrp="1"/>
          </p:cNvSpPr>
          <p:nvPr>
            <p:ph type="body" idx="4294967295"/>
          </p:nvPr>
        </p:nvSpPr>
        <p:spPr>
          <a:xfrm>
            <a:off x="6137432" y="4355630"/>
            <a:ext cx="940500" cy="183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Uranus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42" name="Google Shape;1342;p29"/>
          <p:cNvSpPr txBox="1">
            <a:spLocks noGrp="1"/>
          </p:cNvSpPr>
          <p:nvPr>
            <p:ph type="body" idx="4294967295"/>
          </p:nvPr>
        </p:nvSpPr>
        <p:spPr>
          <a:xfrm>
            <a:off x="7661432" y="4355630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$1.50</a:t>
            </a:r>
            <a:endParaRPr/>
          </a:p>
        </p:txBody>
      </p:sp>
      <p:cxnSp>
        <p:nvCxnSpPr>
          <p:cNvPr id="1343" name="Google Shape;1343;p29"/>
          <p:cNvCxnSpPr/>
          <p:nvPr/>
        </p:nvCxnSpPr>
        <p:spPr>
          <a:xfrm>
            <a:off x="7077932" y="4211366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344" name="Google Shape;1344;p29"/>
          <p:cNvCxnSpPr/>
          <p:nvPr/>
        </p:nvCxnSpPr>
        <p:spPr>
          <a:xfrm>
            <a:off x="7077932" y="4542596"/>
            <a:ext cx="5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1345" name="Google Shape;1345;p29"/>
          <p:cNvGrpSpPr/>
          <p:nvPr/>
        </p:nvGrpSpPr>
        <p:grpSpPr>
          <a:xfrm>
            <a:off x="1399887" y="2932830"/>
            <a:ext cx="862919" cy="549658"/>
            <a:chOff x="1343625" y="2932830"/>
            <a:chExt cx="862919" cy="549658"/>
          </a:xfrm>
        </p:grpSpPr>
        <p:sp>
          <p:nvSpPr>
            <p:cNvPr id="1346" name="Google Shape;1346;p29"/>
            <p:cNvSpPr/>
            <p:nvPr/>
          </p:nvSpPr>
          <p:spPr>
            <a:xfrm>
              <a:off x="1343625" y="2932830"/>
              <a:ext cx="862919" cy="549658"/>
            </a:xfrm>
            <a:custGeom>
              <a:avLst/>
              <a:gdLst/>
              <a:ahLst/>
              <a:cxnLst/>
              <a:rect l="l" t="t" r="r" b="b"/>
              <a:pathLst>
                <a:path w="21431" h="13651" extrusionOk="0">
                  <a:moveTo>
                    <a:pt x="8599" y="7150"/>
                  </a:moveTo>
                  <a:lnTo>
                    <a:pt x="8821" y="7206"/>
                  </a:lnTo>
                  <a:lnTo>
                    <a:pt x="9063" y="7280"/>
                  </a:lnTo>
                  <a:lnTo>
                    <a:pt x="9286" y="7373"/>
                  </a:lnTo>
                  <a:lnTo>
                    <a:pt x="9527" y="7485"/>
                  </a:lnTo>
                  <a:lnTo>
                    <a:pt x="9341" y="7670"/>
                  </a:lnTo>
                  <a:lnTo>
                    <a:pt x="9174" y="7875"/>
                  </a:lnTo>
                  <a:lnTo>
                    <a:pt x="9156" y="7856"/>
                  </a:lnTo>
                  <a:lnTo>
                    <a:pt x="9137" y="7837"/>
                  </a:lnTo>
                  <a:lnTo>
                    <a:pt x="8803" y="7689"/>
                  </a:lnTo>
                  <a:lnTo>
                    <a:pt x="8450" y="7559"/>
                  </a:lnTo>
                  <a:lnTo>
                    <a:pt x="8079" y="7466"/>
                  </a:lnTo>
                  <a:lnTo>
                    <a:pt x="7726" y="7373"/>
                  </a:lnTo>
                  <a:lnTo>
                    <a:pt x="7819" y="7299"/>
                  </a:lnTo>
                  <a:lnTo>
                    <a:pt x="7930" y="7243"/>
                  </a:lnTo>
                  <a:lnTo>
                    <a:pt x="8041" y="7206"/>
                  </a:lnTo>
                  <a:lnTo>
                    <a:pt x="8153" y="7169"/>
                  </a:lnTo>
                  <a:lnTo>
                    <a:pt x="8264" y="7150"/>
                  </a:lnTo>
                  <a:close/>
                  <a:moveTo>
                    <a:pt x="7596" y="7503"/>
                  </a:moveTo>
                  <a:lnTo>
                    <a:pt x="8320" y="7782"/>
                  </a:lnTo>
                  <a:lnTo>
                    <a:pt x="9044" y="8060"/>
                  </a:lnTo>
                  <a:lnTo>
                    <a:pt x="8877" y="8283"/>
                  </a:lnTo>
                  <a:lnTo>
                    <a:pt x="8710" y="8525"/>
                  </a:lnTo>
                  <a:lnTo>
                    <a:pt x="7949" y="8265"/>
                  </a:lnTo>
                  <a:lnTo>
                    <a:pt x="7187" y="8005"/>
                  </a:lnTo>
                  <a:lnTo>
                    <a:pt x="7521" y="7559"/>
                  </a:lnTo>
                  <a:lnTo>
                    <a:pt x="7596" y="7503"/>
                  </a:lnTo>
                  <a:close/>
                  <a:moveTo>
                    <a:pt x="9973" y="279"/>
                  </a:moveTo>
                  <a:lnTo>
                    <a:pt x="10214" y="316"/>
                  </a:lnTo>
                  <a:lnTo>
                    <a:pt x="10456" y="372"/>
                  </a:lnTo>
                  <a:lnTo>
                    <a:pt x="10716" y="446"/>
                  </a:lnTo>
                  <a:lnTo>
                    <a:pt x="10976" y="558"/>
                  </a:lnTo>
                  <a:lnTo>
                    <a:pt x="11217" y="706"/>
                  </a:lnTo>
                  <a:lnTo>
                    <a:pt x="11236" y="762"/>
                  </a:lnTo>
                  <a:lnTo>
                    <a:pt x="11291" y="818"/>
                  </a:lnTo>
                  <a:lnTo>
                    <a:pt x="11533" y="1004"/>
                  </a:lnTo>
                  <a:lnTo>
                    <a:pt x="11737" y="1208"/>
                  </a:lnTo>
                  <a:lnTo>
                    <a:pt x="11886" y="1412"/>
                  </a:lnTo>
                  <a:lnTo>
                    <a:pt x="11997" y="1635"/>
                  </a:lnTo>
                  <a:lnTo>
                    <a:pt x="12071" y="1858"/>
                  </a:lnTo>
                  <a:lnTo>
                    <a:pt x="12090" y="2081"/>
                  </a:lnTo>
                  <a:lnTo>
                    <a:pt x="12090" y="2303"/>
                  </a:lnTo>
                  <a:lnTo>
                    <a:pt x="12053" y="2526"/>
                  </a:lnTo>
                  <a:lnTo>
                    <a:pt x="11997" y="2749"/>
                  </a:lnTo>
                  <a:lnTo>
                    <a:pt x="11886" y="2972"/>
                  </a:lnTo>
                  <a:lnTo>
                    <a:pt x="11774" y="3176"/>
                  </a:lnTo>
                  <a:lnTo>
                    <a:pt x="11626" y="3362"/>
                  </a:lnTo>
                  <a:lnTo>
                    <a:pt x="11458" y="3548"/>
                  </a:lnTo>
                  <a:lnTo>
                    <a:pt x="11254" y="3733"/>
                  </a:lnTo>
                  <a:lnTo>
                    <a:pt x="11050" y="3882"/>
                  </a:lnTo>
                  <a:lnTo>
                    <a:pt x="10827" y="4012"/>
                  </a:lnTo>
                  <a:lnTo>
                    <a:pt x="10177" y="4346"/>
                  </a:lnTo>
                  <a:lnTo>
                    <a:pt x="9527" y="4681"/>
                  </a:lnTo>
                  <a:lnTo>
                    <a:pt x="8877" y="4996"/>
                  </a:lnTo>
                  <a:lnTo>
                    <a:pt x="8561" y="5182"/>
                  </a:lnTo>
                  <a:lnTo>
                    <a:pt x="8246" y="5368"/>
                  </a:lnTo>
                  <a:lnTo>
                    <a:pt x="7670" y="5720"/>
                  </a:lnTo>
                  <a:lnTo>
                    <a:pt x="7113" y="6092"/>
                  </a:lnTo>
                  <a:lnTo>
                    <a:pt x="6574" y="6482"/>
                  </a:lnTo>
                  <a:lnTo>
                    <a:pt x="6054" y="6872"/>
                  </a:lnTo>
                  <a:lnTo>
                    <a:pt x="5534" y="7299"/>
                  </a:lnTo>
                  <a:lnTo>
                    <a:pt x="5033" y="7745"/>
                  </a:lnTo>
                  <a:lnTo>
                    <a:pt x="4550" y="8209"/>
                  </a:lnTo>
                  <a:lnTo>
                    <a:pt x="4086" y="8673"/>
                  </a:lnTo>
                  <a:lnTo>
                    <a:pt x="3974" y="8673"/>
                  </a:lnTo>
                  <a:lnTo>
                    <a:pt x="4012" y="8450"/>
                  </a:lnTo>
                  <a:lnTo>
                    <a:pt x="4030" y="8227"/>
                  </a:lnTo>
                  <a:lnTo>
                    <a:pt x="4030" y="8005"/>
                  </a:lnTo>
                  <a:lnTo>
                    <a:pt x="4030" y="7782"/>
                  </a:lnTo>
                  <a:lnTo>
                    <a:pt x="4012" y="7559"/>
                  </a:lnTo>
                  <a:lnTo>
                    <a:pt x="3974" y="7336"/>
                  </a:lnTo>
                  <a:lnTo>
                    <a:pt x="3919" y="7113"/>
                  </a:lnTo>
                  <a:lnTo>
                    <a:pt x="3844" y="6909"/>
                  </a:lnTo>
                  <a:lnTo>
                    <a:pt x="3770" y="6723"/>
                  </a:lnTo>
                  <a:lnTo>
                    <a:pt x="3659" y="6538"/>
                  </a:lnTo>
                  <a:lnTo>
                    <a:pt x="3529" y="6370"/>
                  </a:lnTo>
                  <a:lnTo>
                    <a:pt x="3380" y="6222"/>
                  </a:lnTo>
                  <a:lnTo>
                    <a:pt x="3213" y="6092"/>
                  </a:lnTo>
                  <a:lnTo>
                    <a:pt x="3009" y="5999"/>
                  </a:lnTo>
                  <a:lnTo>
                    <a:pt x="2805" y="5906"/>
                  </a:lnTo>
                  <a:lnTo>
                    <a:pt x="2563" y="5850"/>
                  </a:lnTo>
                  <a:lnTo>
                    <a:pt x="2340" y="5832"/>
                  </a:lnTo>
                  <a:lnTo>
                    <a:pt x="2117" y="5850"/>
                  </a:lnTo>
                  <a:lnTo>
                    <a:pt x="1857" y="5888"/>
                  </a:lnTo>
                  <a:lnTo>
                    <a:pt x="1616" y="5943"/>
                  </a:lnTo>
                  <a:lnTo>
                    <a:pt x="1375" y="6018"/>
                  </a:lnTo>
                  <a:lnTo>
                    <a:pt x="1133" y="6110"/>
                  </a:lnTo>
                  <a:lnTo>
                    <a:pt x="892" y="6240"/>
                  </a:lnTo>
                  <a:lnTo>
                    <a:pt x="669" y="6370"/>
                  </a:lnTo>
                  <a:lnTo>
                    <a:pt x="669" y="6370"/>
                  </a:lnTo>
                  <a:lnTo>
                    <a:pt x="836" y="6055"/>
                  </a:lnTo>
                  <a:lnTo>
                    <a:pt x="985" y="5758"/>
                  </a:lnTo>
                  <a:lnTo>
                    <a:pt x="1170" y="5442"/>
                  </a:lnTo>
                  <a:lnTo>
                    <a:pt x="1356" y="5163"/>
                  </a:lnTo>
                  <a:lnTo>
                    <a:pt x="1542" y="4866"/>
                  </a:lnTo>
                  <a:lnTo>
                    <a:pt x="1746" y="4588"/>
                  </a:lnTo>
                  <a:lnTo>
                    <a:pt x="1969" y="4328"/>
                  </a:lnTo>
                  <a:lnTo>
                    <a:pt x="2192" y="4068"/>
                  </a:lnTo>
                  <a:lnTo>
                    <a:pt x="2433" y="3808"/>
                  </a:lnTo>
                  <a:lnTo>
                    <a:pt x="2693" y="3566"/>
                  </a:lnTo>
                  <a:lnTo>
                    <a:pt x="2953" y="3343"/>
                  </a:lnTo>
                  <a:lnTo>
                    <a:pt x="3213" y="3121"/>
                  </a:lnTo>
                  <a:lnTo>
                    <a:pt x="3492" y="2916"/>
                  </a:lnTo>
                  <a:lnTo>
                    <a:pt x="3789" y="2712"/>
                  </a:lnTo>
                  <a:lnTo>
                    <a:pt x="4104" y="2526"/>
                  </a:lnTo>
                  <a:lnTo>
                    <a:pt x="4420" y="2359"/>
                  </a:lnTo>
                  <a:lnTo>
                    <a:pt x="4773" y="2173"/>
                  </a:lnTo>
                  <a:lnTo>
                    <a:pt x="5126" y="2025"/>
                  </a:lnTo>
                  <a:lnTo>
                    <a:pt x="5850" y="1709"/>
                  </a:lnTo>
                  <a:lnTo>
                    <a:pt x="6574" y="1412"/>
                  </a:lnTo>
                  <a:lnTo>
                    <a:pt x="7280" y="1078"/>
                  </a:lnTo>
                  <a:lnTo>
                    <a:pt x="7763" y="855"/>
                  </a:lnTo>
                  <a:lnTo>
                    <a:pt x="8246" y="651"/>
                  </a:lnTo>
                  <a:lnTo>
                    <a:pt x="8729" y="465"/>
                  </a:lnTo>
                  <a:lnTo>
                    <a:pt x="8970" y="391"/>
                  </a:lnTo>
                  <a:lnTo>
                    <a:pt x="9230" y="335"/>
                  </a:lnTo>
                  <a:lnTo>
                    <a:pt x="9471" y="298"/>
                  </a:lnTo>
                  <a:lnTo>
                    <a:pt x="9713" y="279"/>
                  </a:lnTo>
                  <a:close/>
                  <a:moveTo>
                    <a:pt x="7057" y="8172"/>
                  </a:moveTo>
                  <a:lnTo>
                    <a:pt x="7837" y="8450"/>
                  </a:lnTo>
                  <a:lnTo>
                    <a:pt x="8599" y="8729"/>
                  </a:lnTo>
                  <a:lnTo>
                    <a:pt x="8413" y="9082"/>
                  </a:lnTo>
                  <a:lnTo>
                    <a:pt x="8413" y="9156"/>
                  </a:lnTo>
                  <a:lnTo>
                    <a:pt x="7466" y="9007"/>
                  </a:lnTo>
                  <a:lnTo>
                    <a:pt x="6537" y="8896"/>
                  </a:lnTo>
                  <a:lnTo>
                    <a:pt x="7057" y="8172"/>
                  </a:lnTo>
                  <a:close/>
                  <a:moveTo>
                    <a:pt x="19109" y="9750"/>
                  </a:moveTo>
                  <a:lnTo>
                    <a:pt x="19351" y="10029"/>
                  </a:lnTo>
                  <a:lnTo>
                    <a:pt x="18924" y="10437"/>
                  </a:lnTo>
                  <a:lnTo>
                    <a:pt x="18775" y="10289"/>
                  </a:lnTo>
                  <a:lnTo>
                    <a:pt x="18627" y="10122"/>
                  </a:lnTo>
                  <a:lnTo>
                    <a:pt x="18719" y="10010"/>
                  </a:lnTo>
                  <a:lnTo>
                    <a:pt x="18849" y="9917"/>
                  </a:lnTo>
                  <a:lnTo>
                    <a:pt x="18979" y="9825"/>
                  </a:lnTo>
                  <a:lnTo>
                    <a:pt x="19109" y="9750"/>
                  </a:lnTo>
                  <a:close/>
                  <a:moveTo>
                    <a:pt x="18979" y="11663"/>
                  </a:moveTo>
                  <a:lnTo>
                    <a:pt x="19054" y="11682"/>
                  </a:lnTo>
                  <a:lnTo>
                    <a:pt x="19128" y="11682"/>
                  </a:lnTo>
                  <a:lnTo>
                    <a:pt x="19258" y="11719"/>
                  </a:lnTo>
                  <a:lnTo>
                    <a:pt x="19481" y="11756"/>
                  </a:lnTo>
                  <a:lnTo>
                    <a:pt x="19239" y="12239"/>
                  </a:lnTo>
                  <a:lnTo>
                    <a:pt x="19221" y="12276"/>
                  </a:lnTo>
                  <a:lnTo>
                    <a:pt x="19221" y="12313"/>
                  </a:lnTo>
                  <a:lnTo>
                    <a:pt x="18868" y="12146"/>
                  </a:lnTo>
                  <a:lnTo>
                    <a:pt x="18868" y="11923"/>
                  </a:lnTo>
                  <a:lnTo>
                    <a:pt x="18887" y="11774"/>
                  </a:lnTo>
                  <a:lnTo>
                    <a:pt x="18887" y="11737"/>
                  </a:lnTo>
                  <a:lnTo>
                    <a:pt x="18887" y="11700"/>
                  </a:lnTo>
                  <a:lnTo>
                    <a:pt x="18905" y="11682"/>
                  </a:lnTo>
                  <a:lnTo>
                    <a:pt x="18979" y="11663"/>
                  </a:lnTo>
                  <a:close/>
                  <a:moveTo>
                    <a:pt x="2247" y="6092"/>
                  </a:moveTo>
                  <a:lnTo>
                    <a:pt x="2396" y="6110"/>
                  </a:lnTo>
                  <a:lnTo>
                    <a:pt x="2563" y="6129"/>
                  </a:lnTo>
                  <a:lnTo>
                    <a:pt x="2712" y="6166"/>
                  </a:lnTo>
                  <a:lnTo>
                    <a:pt x="2916" y="6240"/>
                  </a:lnTo>
                  <a:lnTo>
                    <a:pt x="3083" y="6333"/>
                  </a:lnTo>
                  <a:lnTo>
                    <a:pt x="3232" y="6445"/>
                  </a:lnTo>
                  <a:lnTo>
                    <a:pt x="3343" y="6556"/>
                  </a:lnTo>
                  <a:lnTo>
                    <a:pt x="3455" y="6705"/>
                  </a:lnTo>
                  <a:lnTo>
                    <a:pt x="3547" y="6853"/>
                  </a:lnTo>
                  <a:lnTo>
                    <a:pt x="3603" y="7020"/>
                  </a:lnTo>
                  <a:lnTo>
                    <a:pt x="3659" y="7188"/>
                  </a:lnTo>
                  <a:lnTo>
                    <a:pt x="3696" y="7355"/>
                  </a:lnTo>
                  <a:lnTo>
                    <a:pt x="3733" y="7540"/>
                  </a:lnTo>
                  <a:lnTo>
                    <a:pt x="3752" y="7912"/>
                  </a:lnTo>
                  <a:lnTo>
                    <a:pt x="3770" y="8655"/>
                  </a:lnTo>
                  <a:lnTo>
                    <a:pt x="3752" y="8655"/>
                  </a:lnTo>
                  <a:lnTo>
                    <a:pt x="3714" y="8673"/>
                  </a:lnTo>
                  <a:lnTo>
                    <a:pt x="3696" y="8710"/>
                  </a:lnTo>
                  <a:lnTo>
                    <a:pt x="3696" y="8747"/>
                  </a:lnTo>
                  <a:lnTo>
                    <a:pt x="3733" y="8785"/>
                  </a:lnTo>
                  <a:lnTo>
                    <a:pt x="4049" y="8840"/>
                  </a:lnTo>
                  <a:lnTo>
                    <a:pt x="4104" y="8877"/>
                  </a:lnTo>
                  <a:lnTo>
                    <a:pt x="4142" y="8877"/>
                  </a:lnTo>
                  <a:lnTo>
                    <a:pt x="4160" y="8859"/>
                  </a:lnTo>
                  <a:lnTo>
                    <a:pt x="5182" y="9045"/>
                  </a:lnTo>
                  <a:lnTo>
                    <a:pt x="6222" y="9212"/>
                  </a:lnTo>
                  <a:lnTo>
                    <a:pt x="8264" y="9527"/>
                  </a:lnTo>
                  <a:lnTo>
                    <a:pt x="9304" y="9695"/>
                  </a:lnTo>
                  <a:lnTo>
                    <a:pt x="10326" y="9880"/>
                  </a:lnTo>
                  <a:lnTo>
                    <a:pt x="11347" y="10085"/>
                  </a:lnTo>
                  <a:lnTo>
                    <a:pt x="12368" y="10307"/>
                  </a:lnTo>
                  <a:lnTo>
                    <a:pt x="13241" y="10530"/>
                  </a:lnTo>
                  <a:lnTo>
                    <a:pt x="14133" y="10772"/>
                  </a:lnTo>
                  <a:lnTo>
                    <a:pt x="15005" y="11050"/>
                  </a:lnTo>
                  <a:lnTo>
                    <a:pt x="15878" y="11329"/>
                  </a:lnTo>
                  <a:lnTo>
                    <a:pt x="16732" y="11626"/>
                  </a:lnTo>
                  <a:lnTo>
                    <a:pt x="17587" y="11960"/>
                  </a:lnTo>
                  <a:lnTo>
                    <a:pt x="18441" y="12294"/>
                  </a:lnTo>
                  <a:lnTo>
                    <a:pt x="19277" y="12666"/>
                  </a:lnTo>
                  <a:lnTo>
                    <a:pt x="19277" y="12666"/>
                  </a:lnTo>
                  <a:lnTo>
                    <a:pt x="18311" y="12313"/>
                  </a:lnTo>
                  <a:lnTo>
                    <a:pt x="17327" y="11997"/>
                  </a:lnTo>
                  <a:lnTo>
                    <a:pt x="16342" y="11719"/>
                  </a:lnTo>
                  <a:lnTo>
                    <a:pt x="15340" y="11459"/>
                  </a:lnTo>
                  <a:lnTo>
                    <a:pt x="14318" y="11236"/>
                  </a:lnTo>
                  <a:lnTo>
                    <a:pt x="13315" y="11013"/>
                  </a:lnTo>
                  <a:lnTo>
                    <a:pt x="12294" y="10827"/>
                  </a:lnTo>
                  <a:lnTo>
                    <a:pt x="11291" y="10642"/>
                  </a:lnTo>
                  <a:lnTo>
                    <a:pt x="8710" y="10215"/>
                  </a:lnTo>
                  <a:lnTo>
                    <a:pt x="7410" y="9992"/>
                  </a:lnTo>
                  <a:lnTo>
                    <a:pt x="6129" y="9769"/>
                  </a:lnTo>
                  <a:lnTo>
                    <a:pt x="5590" y="9676"/>
                  </a:lnTo>
                  <a:lnTo>
                    <a:pt x="4792" y="9527"/>
                  </a:lnTo>
                  <a:lnTo>
                    <a:pt x="3807" y="9323"/>
                  </a:lnTo>
                  <a:lnTo>
                    <a:pt x="3287" y="9193"/>
                  </a:lnTo>
                  <a:lnTo>
                    <a:pt x="2767" y="9045"/>
                  </a:lnTo>
                  <a:lnTo>
                    <a:pt x="2266" y="8877"/>
                  </a:lnTo>
                  <a:lnTo>
                    <a:pt x="1802" y="8710"/>
                  </a:lnTo>
                  <a:lnTo>
                    <a:pt x="1356" y="8506"/>
                  </a:lnTo>
                  <a:lnTo>
                    <a:pt x="1170" y="8395"/>
                  </a:lnTo>
                  <a:lnTo>
                    <a:pt x="985" y="8283"/>
                  </a:lnTo>
                  <a:lnTo>
                    <a:pt x="836" y="8153"/>
                  </a:lnTo>
                  <a:lnTo>
                    <a:pt x="687" y="8042"/>
                  </a:lnTo>
                  <a:lnTo>
                    <a:pt x="558" y="7912"/>
                  </a:lnTo>
                  <a:lnTo>
                    <a:pt x="465" y="7763"/>
                  </a:lnTo>
                  <a:lnTo>
                    <a:pt x="390" y="7633"/>
                  </a:lnTo>
                  <a:lnTo>
                    <a:pt x="353" y="7485"/>
                  </a:lnTo>
                  <a:lnTo>
                    <a:pt x="335" y="7318"/>
                  </a:lnTo>
                  <a:lnTo>
                    <a:pt x="335" y="7169"/>
                  </a:lnTo>
                  <a:lnTo>
                    <a:pt x="390" y="7058"/>
                  </a:lnTo>
                  <a:lnTo>
                    <a:pt x="483" y="6928"/>
                  </a:lnTo>
                  <a:lnTo>
                    <a:pt x="595" y="6816"/>
                  </a:lnTo>
                  <a:lnTo>
                    <a:pt x="706" y="6686"/>
                  </a:lnTo>
                  <a:lnTo>
                    <a:pt x="836" y="6593"/>
                  </a:lnTo>
                  <a:lnTo>
                    <a:pt x="985" y="6500"/>
                  </a:lnTo>
                  <a:lnTo>
                    <a:pt x="1133" y="6408"/>
                  </a:lnTo>
                  <a:lnTo>
                    <a:pt x="1282" y="6333"/>
                  </a:lnTo>
                  <a:lnTo>
                    <a:pt x="1430" y="6259"/>
                  </a:lnTo>
                  <a:lnTo>
                    <a:pt x="1597" y="6203"/>
                  </a:lnTo>
                  <a:lnTo>
                    <a:pt x="1746" y="6166"/>
                  </a:lnTo>
                  <a:lnTo>
                    <a:pt x="1913" y="6129"/>
                  </a:lnTo>
                  <a:lnTo>
                    <a:pt x="2080" y="6110"/>
                  </a:lnTo>
                  <a:lnTo>
                    <a:pt x="2247" y="6092"/>
                  </a:lnTo>
                  <a:close/>
                  <a:moveTo>
                    <a:pt x="12034" y="3511"/>
                  </a:moveTo>
                  <a:lnTo>
                    <a:pt x="12981" y="4235"/>
                  </a:lnTo>
                  <a:lnTo>
                    <a:pt x="13928" y="4940"/>
                  </a:lnTo>
                  <a:lnTo>
                    <a:pt x="13613" y="5330"/>
                  </a:lnTo>
                  <a:lnTo>
                    <a:pt x="13613" y="5368"/>
                  </a:lnTo>
                  <a:lnTo>
                    <a:pt x="13613" y="5405"/>
                  </a:lnTo>
                  <a:lnTo>
                    <a:pt x="13613" y="5442"/>
                  </a:lnTo>
                  <a:lnTo>
                    <a:pt x="13631" y="5479"/>
                  </a:lnTo>
                  <a:lnTo>
                    <a:pt x="13743" y="5553"/>
                  </a:lnTo>
                  <a:lnTo>
                    <a:pt x="13854" y="5646"/>
                  </a:lnTo>
                  <a:lnTo>
                    <a:pt x="13965" y="5702"/>
                  </a:lnTo>
                  <a:lnTo>
                    <a:pt x="14095" y="5758"/>
                  </a:lnTo>
                  <a:lnTo>
                    <a:pt x="14225" y="5795"/>
                  </a:lnTo>
                  <a:lnTo>
                    <a:pt x="14504" y="5795"/>
                  </a:lnTo>
                  <a:lnTo>
                    <a:pt x="14634" y="5758"/>
                  </a:lnTo>
                  <a:lnTo>
                    <a:pt x="14671" y="5739"/>
                  </a:lnTo>
                  <a:lnTo>
                    <a:pt x="14690" y="5720"/>
                  </a:lnTo>
                  <a:lnTo>
                    <a:pt x="14708" y="5683"/>
                  </a:lnTo>
                  <a:lnTo>
                    <a:pt x="14708" y="5646"/>
                  </a:lnTo>
                  <a:lnTo>
                    <a:pt x="14690" y="5609"/>
                  </a:lnTo>
                  <a:lnTo>
                    <a:pt x="14671" y="5572"/>
                  </a:lnTo>
                  <a:lnTo>
                    <a:pt x="14653" y="5553"/>
                  </a:lnTo>
                  <a:lnTo>
                    <a:pt x="14393" y="5553"/>
                  </a:lnTo>
                  <a:lnTo>
                    <a:pt x="14207" y="5535"/>
                  </a:lnTo>
                  <a:lnTo>
                    <a:pt x="14040" y="5479"/>
                  </a:lnTo>
                  <a:lnTo>
                    <a:pt x="13947" y="5423"/>
                  </a:lnTo>
                  <a:lnTo>
                    <a:pt x="13873" y="5368"/>
                  </a:lnTo>
                  <a:lnTo>
                    <a:pt x="14058" y="5070"/>
                  </a:lnTo>
                  <a:lnTo>
                    <a:pt x="14615" y="5498"/>
                  </a:lnTo>
                  <a:lnTo>
                    <a:pt x="15154" y="5943"/>
                  </a:lnTo>
                  <a:lnTo>
                    <a:pt x="15692" y="6389"/>
                  </a:lnTo>
                  <a:lnTo>
                    <a:pt x="16212" y="6853"/>
                  </a:lnTo>
                  <a:lnTo>
                    <a:pt x="16640" y="7262"/>
                  </a:lnTo>
                  <a:lnTo>
                    <a:pt x="17067" y="7670"/>
                  </a:lnTo>
                  <a:lnTo>
                    <a:pt x="17977" y="8562"/>
                  </a:lnTo>
                  <a:lnTo>
                    <a:pt x="18478" y="9082"/>
                  </a:lnTo>
                  <a:lnTo>
                    <a:pt x="18979" y="9602"/>
                  </a:lnTo>
                  <a:lnTo>
                    <a:pt x="18812" y="9695"/>
                  </a:lnTo>
                  <a:lnTo>
                    <a:pt x="18664" y="9787"/>
                  </a:lnTo>
                  <a:lnTo>
                    <a:pt x="18515" y="9917"/>
                  </a:lnTo>
                  <a:lnTo>
                    <a:pt x="18404" y="10047"/>
                  </a:lnTo>
                  <a:lnTo>
                    <a:pt x="18367" y="10085"/>
                  </a:lnTo>
                  <a:lnTo>
                    <a:pt x="18367" y="10122"/>
                  </a:lnTo>
                  <a:lnTo>
                    <a:pt x="18367" y="10159"/>
                  </a:lnTo>
                  <a:lnTo>
                    <a:pt x="18404" y="10196"/>
                  </a:lnTo>
                  <a:lnTo>
                    <a:pt x="18608" y="10437"/>
                  </a:lnTo>
                  <a:lnTo>
                    <a:pt x="18849" y="10660"/>
                  </a:lnTo>
                  <a:lnTo>
                    <a:pt x="18887" y="10679"/>
                  </a:lnTo>
                  <a:lnTo>
                    <a:pt x="18942" y="10697"/>
                  </a:lnTo>
                  <a:lnTo>
                    <a:pt x="18979" y="10679"/>
                  </a:lnTo>
                  <a:lnTo>
                    <a:pt x="19017" y="10660"/>
                  </a:lnTo>
                  <a:lnTo>
                    <a:pt x="19481" y="10196"/>
                  </a:lnTo>
                  <a:lnTo>
                    <a:pt x="19759" y="10549"/>
                  </a:lnTo>
                  <a:lnTo>
                    <a:pt x="20038" y="10902"/>
                  </a:lnTo>
                  <a:lnTo>
                    <a:pt x="20279" y="11273"/>
                  </a:lnTo>
                  <a:lnTo>
                    <a:pt x="20484" y="11663"/>
                  </a:lnTo>
                  <a:lnTo>
                    <a:pt x="20688" y="12034"/>
                  </a:lnTo>
                  <a:lnTo>
                    <a:pt x="20836" y="12424"/>
                  </a:lnTo>
                  <a:lnTo>
                    <a:pt x="20948" y="12814"/>
                  </a:lnTo>
                  <a:lnTo>
                    <a:pt x="21022" y="13204"/>
                  </a:lnTo>
                  <a:lnTo>
                    <a:pt x="20224" y="12796"/>
                  </a:lnTo>
                  <a:lnTo>
                    <a:pt x="19388" y="12387"/>
                  </a:lnTo>
                  <a:lnTo>
                    <a:pt x="19425" y="12350"/>
                  </a:lnTo>
                  <a:lnTo>
                    <a:pt x="19592" y="12053"/>
                  </a:lnTo>
                  <a:lnTo>
                    <a:pt x="19741" y="11737"/>
                  </a:lnTo>
                  <a:lnTo>
                    <a:pt x="19759" y="11682"/>
                  </a:lnTo>
                  <a:lnTo>
                    <a:pt x="19741" y="11644"/>
                  </a:lnTo>
                  <a:lnTo>
                    <a:pt x="19722" y="11589"/>
                  </a:lnTo>
                  <a:lnTo>
                    <a:pt x="19685" y="11570"/>
                  </a:lnTo>
                  <a:lnTo>
                    <a:pt x="19165" y="11496"/>
                  </a:lnTo>
                  <a:lnTo>
                    <a:pt x="18979" y="11477"/>
                  </a:lnTo>
                  <a:lnTo>
                    <a:pt x="18887" y="11477"/>
                  </a:lnTo>
                  <a:lnTo>
                    <a:pt x="18794" y="11496"/>
                  </a:lnTo>
                  <a:lnTo>
                    <a:pt x="18757" y="11552"/>
                  </a:lnTo>
                  <a:lnTo>
                    <a:pt x="18719" y="11607"/>
                  </a:lnTo>
                  <a:lnTo>
                    <a:pt x="18701" y="11663"/>
                  </a:lnTo>
                  <a:lnTo>
                    <a:pt x="18701" y="11737"/>
                  </a:lnTo>
                  <a:lnTo>
                    <a:pt x="18719" y="12090"/>
                  </a:lnTo>
                  <a:lnTo>
                    <a:pt x="17939" y="11756"/>
                  </a:lnTo>
                  <a:lnTo>
                    <a:pt x="17141" y="11440"/>
                  </a:lnTo>
                  <a:lnTo>
                    <a:pt x="16342" y="11143"/>
                  </a:lnTo>
                  <a:lnTo>
                    <a:pt x="15544" y="10864"/>
                  </a:lnTo>
                  <a:lnTo>
                    <a:pt x="14875" y="10642"/>
                  </a:lnTo>
                  <a:lnTo>
                    <a:pt x="14225" y="10437"/>
                  </a:lnTo>
                  <a:lnTo>
                    <a:pt x="13557" y="10252"/>
                  </a:lnTo>
                  <a:lnTo>
                    <a:pt x="12870" y="10066"/>
                  </a:lnTo>
                  <a:lnTo>
                    <a:pt x="12201" y="9899"/>
                  </a:lnTo>
                  <a:lnTo>
                    <a:pt x="11514" y="9732"/>
                  </a:lnTo>
                  <a:lnTo>
                    <a:pt x="10158" y="9453"/>
                  </a:lnTo>
                  <a:lnTo>
                    <a:pt x="9397" y="9305"/>
                  </a:lnTo>
                  <a:lnTo>
                    <a:pt x="8636" y="9175"/>
                  </a:lnTo>
                  <a:lnTo>
                    <a:pt x="8877" y="8766"/>
                  </a:lnTo>
                  <a:lnTo>
                    <a:pt x="8896" y="8729"/>
                  </a:lnTo>
                  <a:lnTo>
                    <a:pt x="8896" y="8710"/>
                  </a:lnTo>
                  <a:lnTo>
                    <a:pt x="9100" y="8395"/>
                  </a:lnTo>
                  <a:lnTo>
                    <a:pt x="9323" y="8097"/>
                  </a:lnTo>
                  <a:lnTo>
                    <a:pt x="9564" y="7800"/>
                  </a:lnTo>
                  <a:lnTo>
                    <a:pt x="9824" y="7522"/>
                  </a:lnTo>
                  <a:lnTo>
                    <a:pt x="9861" y="7485"/>
                  </a:lnTo>
                  <a:lnTo>
                    <a:pt x="9861" y="7410"/>
                  </a:lnTo>
                  <a:lnTo>
                    <a:pt x="9843" y="7355"/>
                  </a:lnTo>
                  <a:lnTo>
                    <a:pt x="9806" y="7318"/>
                  </a:lnTo>
                  <a:lnTo>
                    <a:pt x="9323" y="7058"/>
                  </a:lnTo>
                  <a:lnTo>
                    <a:pt x="9063" y="6928"/>
                  </a:lnTo>
                  <a:lnTo>
                    <a:pt x="8803" y="6816"/>
                  </a:lnTo>
                  <a:lnTo>
                    <a:pt x="8673" y="6760"/>
                  </a:lnTo>
                  <a:lnTo>
                    <a:pt x="8543" y="6742"/>
                  </a:lnTo>
                  <a:lnTo>
                    <a:pt x="8413" y="6723"/>
                  </a:lnTo>
                  <a:lnTo>
                    <a:pt x="8283" y="6705"/>
                  </a:lnTo>
                  <a:lnTo>
                    <a:pt x="8153" y="6723"/>
                  </a:lnTo>
                  <a:lnTo>
                    <a:pt x="8023" y="6760"/>
                  </a:lnTo>
                  <a:lnTo>
                    <a:pt x="7893" y="6816"/>
                  </a:lnTo>
                  <a:lnTo>
                    <a:pt x="7781" y="6890"/>
                  </a:lnTo>
                  <a:lnTo>
                    <a:pt x="7559" y="7058"/>
                  </a:lnTo>
                  <a:lnTo>
                    <a:pt x="7336" y="7280"/>
                  </a:lnTo>
                  <a:lnTo>
                    <a:pt x="7150" y="7522"/>
                  </a:lnTo>
                  <a:lnTo>
                    <a:pt x="6946" y="7782"/>
                  </a:lnTo>
                  <a:lnTo>
                    <a:pt x="6779" y="8060"/>
                  </a:lnTo>
                  <a:lnTo>
                    <a:pt x="6611" y="8339"/>
                  </a:lnTo>
                  <a:lnTo>
                    <a:pt x="6333" y="8877"/>
                  </a:lnTo>
                  <a:lnTo>
                    <a:pt x="5887" y="8822"/>
                  </a:lnTo>
                  <a:lnTo>
                    <a:pt x="5980" y="8692"/>
                  </a:lnTo>
                  <a:lnTo>
                    <a:pt x="6036" y="8562"/>
                  </a:lnTo>
                  <a:lnTo>
                    <a:pt x="6073" y="8395"/>
                  </a:lnTo>
                  <a:lnTo>
                    <a:pt x="6092" y="8246"/>
                  </a:lnTo>
                  <a:lnTo>
                    <a:pt x="6092" y="8227"/>
                  </a:lnTo>
                  <a:lnTo>
                    <a:pt x="6073" y="8190"/>
                  </a:lnTo>
                  <a:lnTo>
                    <a:pt x="6017" y="8153"/>
                  </a:lnTo>
                  <a:lnTo>
                    <a:pt x="5850" y="8116"/>
                  </a:lnTo>
                  <a:lnTo>
                    <a:pt x="5646" y="8097"/>
                  </a:lnTo>
                  <a:lnTo>
                    <a:pt x="5553" y="8097"/>
                  </a:lnTo>
                  <a:lnTo>
                    <a:pt x="5460" y="8116"/>
                  </a:lnTo>
                  <a:lnTo>
                    <a:pt x="5367" y="8153"/>
                  </a:lnTo>
                  <a:lnTo>
                    <a:pt x="5293" y="8190"/>
                  </a:lnTo>
                  <a:lnTo>
                    <a:pt x="5182" y="8302"/>
                  </a:lnTo>
                  <a:lnTo>
                    <a:pt x="5144" y="8376"/>
                  </a:lnTo>
                  <a:lnTo>
                    <a:pt x="5126" y="8432"/>
                  </a:lnTo>
                  <a:lnTo>
                    <a:pt x="5107" y="8506"/>
                  </a:lnTo>
                  <a:lnTo>
                    <a:pt x="5107" y="8580"/>
                  </a:lnTo>
                  <a:lnTo>
                    <a:pt x="5126" y="8636"/>
                  </a:lnTo>
                  <a:lnTo>
                    <a:pt x="5163" y="8710"/>
                  </a:lnTo>
                  <a:lnTo>
                    <a:pt x="5200" y="8747"/>
                  </a:lnTo>
                  <a:lnTo>
                    <a:pt x="5237" y="8729"/>
                  </a:lnTo>
                  <a:lnTo>
                    <a:pt x="5256" y="8692"/>
                  </a:lnTo>
                  <a:lnTo>
                    <a:pt x="5256" y="8655"/>
                  </a:lnTo>
                  <a:lnTo>
                    <a:pt x="5237" y="8599"/>
                  </a:lnTo>
                  <a:lnTo>
                    <a:pt x="5237" y="8525"/>
                  </a:lnTo>
                  <a:lnTo>
                    <a:pt x="5256" y="8469"/>
                  </a:lnTo>
                  <a:lnTo>
                    <a:pt x="5293" y="8432"/>
                  </a:lnTo>
                  <a:lnTo>
                    <a:pt x="5330" y="8376"/>
                  </a:lnTo>
                  <a:lnTo>
                    <a:pt x="5386" y="8339"/>
                  </a:lnTo>
                  <a:lnTo>
                    <a:pt x="5497" y="8302"/>
                  </a:lnTo>
                  <a:lnTo>
                    <a:pt x="5609" y="8283"/>
                  </a:lnTo>
                  <a:lnTo>
                    <a:pt x="5702" y="8283"/>
                  </a:lnTo>
                  <a:lnTo>
                    <a:pt x="5906" y="8320"/>
                  </a:lnTo>
                  <a:lnTo>
                    <a:pt x="5869" y="8450"/>
                  </a:lnTo>
                  <a:lnTo>
                    <a:pt x="5832" y="8562"/>
                  </a:lnTo>
                  <a:lnTo>
                    <a:pt x="5776" y="8673"/>
                  </a:lnTo>
                  <a:lnTo>
                    <a:pt x="5720" y="8785"/>
                  </a:lnTo>
                  <a:lnTo>
                    <a:pt x="5702" y="8803"/>
                  </a:lnTo>
                  <a:lnTo>
                    <a:pt x="5033" y="8747"/>
                  </a:lnTo>
                  <a:lnTo>
                    <a:pt x="4364" y="8692"/>
                  </a:lnTo>
                  <a:lnTo>
                    <a:pt x="5274" y="7912"/>
                  </a:lnTo>
                  <a:lnTo>
                    <a:pt x="5739" y="7522"/>
                  </a:lnTo>
                  <a:lnTo>
                    <a:pt x="6222" y="7150"/>
                  </a:lnTo>
                  <a:lnTo>
                    <a:pt x="6704" y="6779"/>
                  </a:lnTo>
                  <a:lnTo>
                    <a:pt x="7187" y="6426"/>
                  </a:lnTo>
                  <a:lnTo>
                    <a:pt x="7689" y="6092"/>
                  </a:lnTo>
                  <a:lnTo>
                    <a:pt x="8209" y="5758"/>
                  </a:lnTo>
                  <a:lnTo>
                    <a:pt x="8617" y="5516"/>
                  </a:lnTo>
                  <a:lnTo>
                    <a:pt x="9044" y="5293"/>
                  </a:lnTo>
                  <a:lnTo>
                    <a:pt x="9936" y="4885"/>
                  </a:lnTo>
                  <a:lnTo>
                    <a:pt x="10381" y="4662"/>
                  </a:lnTo>
                  <a:lnTo>
                    <a:pt x="10827" y="4439"/>
                  </a:lnTo>
                  <a:lnTo>
                    <a:pt x="11236" y="4198"/>
                  </a:lnTo>
                  <a:lnTo>
                    <a:pt x="11626" y="3938"/>
                  </a:lnTo>
                  <a:lnTo>
                    <a:pt x="11756" y="3845"/>
                  </a:lnTo>
                  <a:lnTo>
                    <a:pt x="11848" y="3733"/>
                  </a:lnTo>
                  <a:lnTo>
                    <a:pt x="12034" y="3511"/>
                  </a:lnTo>
                  <a:close/>
                  <a:moveTo>
                    <a:pt x="9787" y="1"/>
                  </a:moveTo>
                  <a:lnTo>
                    <a:pt x="9453" y="19"/>
                  </a:lnTo>
                  <a:lnTo>
                    <a:pt x="9119" y="56"/>
                  </a:lnTo>
                  <a:lnTo>
                    <a:pt x="8784" y="149"/>
                  </a:lnTo>
                  <a:lnTo>
                    <a:pt x="8264" y="316"/>
                  </a:lnTo>
                  <a:lnTo>
                    <a:pt x="7744" y="502"/>
                  </a:lnTo>
                  <a:lnTo>
                    <a:pt x="7224" y="725"/>
                  </a:lnTo>
                  <a:lnTo>
                    <a:pt x="6704" y="966"/>
                  </a:lnTo>
                  <a:lnTo>
                    <a:pt x="5683" y="1449"/>
                  </a:lnTo>
                  <a:lnTo>
                    <a:pt x="4699" y="1913"/>
                  </a:lnTo>
                  <a:lnTo>
                    <a:pt x="4309" y="2099"/>
                  </a:lnTo>
                  <a:lnTo>
                    <a:pt x="3937" y="2303"/>
                  </a:lnTo>
                  <a:lnTo>
                    <a:pt x="3584" y="2526"/>
                  </a:lnTo>
                  <a:lnTo>
                    <a:pt x="3232" y="2768"/>
                  </a:lnTo>
                  <a:lnTo>
                    <a:pt x="2897" y="3009"/>
                  </a:lnTo>
                  <a:lnTo>
                    <a:pt x="2582" y="3288"/>
                  </a:lnTo>
                  <a:lnTo>
                    <a:pt x="2285" y="3566"/>
                  </a:lnTo>
                  <a:lnTo>
                    <a:pt x="1987" y="3863"/>
                  </a:lnTo>
                  <a:lnTo>
                    <a:pt x="1709" y="4179"/>
                  </a:lnTo>
                  <a:lnTo>
                    <a:pt x="1449" y="4513"/>
                  </a:lnTo>
                  <a:lnTo>
                    <a:pt x="1207" y="4848"/>
                  </a:lnTo>
                  <a:lnTo>
                    <a:pt x="1003" y="5200"/>
                  </a:lnTo>
                  <a:lnTo>
                    <a:pt x="799" y="5572"/>
                  </a:lnTo>
                  <a:lnTo>
                    <a:pt x="613" y="5943"/>
                  </a:lnTo>
                  <a:lnTo>
                    <a:pt x="446" y="6333"/>
                  </a:lnTo>
                  <a:lnTo>
                    <a:pt x="298" y="6723"/>
                  </a:lnTo>
                  <a:lnTo>
                    <a:pt x="168" y="6928"/>
                  </a:lnTo>
                  <a:lnTo>
                    <a:pt x="112" y="7039"/>
                  </a:lnTo>
                  <a:lnTo>
                    <a:pt x="75" y="7132"/>
                  </a:lnTo>
                  <a:lnTo>
                    <a:pt x="38" y="7262"/>
                  </a:lnTo>
                  <a:lnTo>
                    <a:pt x="19" y="7373"/>
                  </a:lnTo>
                  <a:lnTo>
                    <a:pt x="0" y="7485"/>
                  </a:lnTo>
                  <a:lnTo>
                    <a:pt x="0" y="7615"/>
                  </a:lnTo>
                  <a:lnTo>
                    <a:pt x="19" y="7652"/>
                  </a:lnTo>
                  <a:lnTo>
                    <a:pt x="56" y="7670"/>
                  </a:lnTo>
                  <a:lnTo>
                    <a:pt x="112" y="7670"/>
                  </a:lnTo>
                  <a:lnTo>
                    <a:pt x="130" y="7763"/>
                  </a:lnTo>
                  <a:lnTo>
                    <a:pt x="168" y="7856"/>
                  </a:lnTo>
                  <a:lnTo>
                    <a:pt x="260" y="8042"/>
                  </a:lnTo>
                  <a:lnTo>
                    <a:pt x="372" y="8209"/>
                  </a:lnTo>
                  <a:lnTo>
                    <a:pt x="520" y="8376"/>
                  </a:lnTo>
                  <a:lnTo>
                    <a:pt x="706" y="8506"/>
                  </a:lnTo>
                  <a:lnTo>
                    <a:pt x="910" y="8636"/>
                  </a:lnTo>
                  <a:lnTo>
                    <a:pt x="1115" y="8747"/>
                  </a:lnTo>
                  <a:lnTo>
                    <a:pt x="1337" y="8840"/>
                  </a:lnTo>
                  <a:lnTo>
                    <a:pt x="1727" y="8989"/>
                  </a:lnTo>
                  <a:lnTo>
                    <a:pt x="2099" y="9119"/>
                  </a:lnTo>
                  <a:lnTo>
                    <a:pt x="2879" y="9360"/>
                  </a:lnTo>
                  <a:lnTo>
                    <a:pt x="3677" y="9565"/>
                  </a:lnTo>
                  <a:lnTo>
                    <a:pt x="4476" y="9732"/>
                  </a:lnTo>
                  <a:lnTo>
                    <a:pt x="5293" y="9899"/>
                  </a:lnTo>
                  <a:lnTo>
                    <a:pt x="6092" y="10047"/>
                  </a:lnTo>
                  <a:lnTo>
                    <a:pt x="7689" y="10307"/>
                  </a:lnTo>
                  <a:lnTo>
                    <a:pt x="11068" y="10902"/>
                  </a:lnTo>
                  <a:lnTo>
                    <a:pt x="12740" y="11199"/>
                  </a:lnTo>
                  <a:lnTo>
                    <a:pt x="13575" y="11366"/>
                  </a:lnTo>
                  <a:lnTo>
                    <a:pt x="14411" y="11552"/>
                  </a:lnTo>
                  <a:lnTo>
                    <a:pt x="15247" y="11737"/>
                  </a:lnTo>
                  <a:lnTo>
                    <a:pt x="16064" y="11942"/>
                  </a:lnTo>
                  <a:lnTo>
                    <a:pt x="16900" y="12164"/>
                  </a:lnTo>
                  <a:lnTo>
                    <a:pt x="17717" y="12424"/>
                  </a:lnTo>
                  <a:lnTo>
                    <a:pt x="18515" y="12684"/>
                  </a:lnTo>
                  <a:lnTo>
                    <a:pt x="19314" y="12982"/>
                  </a:lnTo>
                  <a:lnTo>
                    <a:pt x="20112" y="13297"/>
                  </a:lnTo>
                  <a:lnTo>
                    <a:pt x="20911" y="13650"/>
                  </a:lnTo>
                  <a:lnTo>
                    <a:pt x="21022" y="13650"/>
                  </a:lnTo>
                  <a:lnTo>
                    <a:pt x="21059" y="13613"/>
                  </a:lnTo>
                  <a:lnTo>
                    <a:pt x="21096" y="13557"/>
                  </a:lnTo>
                  <a:lnTo>
                    <a:pt x="21134" y="13594"/>
                  </a:lnTo>
                  <a:lnTo>
                    <a:pt x="21189" y="13632"/>
                  </a:lnTo>
                  <a:lnTo>
                    <a:pt x="21301" y="13632"/>
                  </a:lnTo>
                  <a:lnTo>
                    <a:pt x="21356" y="13613"/>
                  </a:lnTo>
                  <a:lnTo>
                    <a:pt x="21394" y="13576"/>
                  </a:lnTo>
                  <a:lnTo>
                    <a:pt x="21431" y="13520"/>
                  </a:lnTo>
                  <a:lnTo>
                    <a:pt x="21431" y="13464"/>
                  </a:lnTo>
                  <a:lnTo>
                    <a:pt x="21412" y="13186"/>
                  </a:lnTo>
                  <a:lnTo>
                    <a:pt x="21356" y="12926"/>
                  </a:lnTo>
                  <a:lnTo>
                    <a:pt x="21301" y="12666"/>
                  </a:lnTo>
                  <a:lnTo>
                    <a:pt x="21208" y="12406"/>
                  </a:lnTo>
                  <a:lnTo>
                    <a:pt x="21115" y="12146"/>
                  </a:lnTo>
                  <a:lnTo>
                    <a:pt x="21004" y="11886"/>
                  </a:lnTo>
                  <a:lnTo>
                    <a:pt x="20874" y="11644"/>
                  </a:lnTo>
                  <a:lnTo>
                    <a:pt x="20744" y="11403"/>
                  </a:lnTo>
                  <a:lnTo>
                    <a:pt x="20428" y="10920"/>
                  </a:lnTo>
                  <a:lnTo>
                    <a:pt x="20094" y="10456"/>
                  </a:lnTo>
                  <a:lnTo>
                    <a:pt x="19722" y="9992"/>
                  </a:lnTo>
                  <a:lnTo>
                    <a:pt x="19351" y="9565"/>
                  </a:lnTo>
                  <a:lnTo>
                    <a:pt x="19332" y="9527"/>
                  </a:lnTo>
                  <a:lnTo>
                    <a:pt x="19295" y="9509"/>
                  </a:lnTo>
                  <a:lnTo>
                    <a:pt x="18608" y="8785"/>
                  </a:lnTo>
                  <a:lnTo>
                    <a:pt x="17958" y="8097"/>
                  </a:lnTo>
                  <a:lnTo>
                    <a:pt x="17308" y="7429"/>
                  </a:lnTo>
                  <a:lnTo>
                    <a:pt x="16621" y="6779"/>
                  </a:lnTo>
                  <a:lnTo>
                    <a:pt x="15934" y="6129"/>
                  </a:lnTo>
                  <a:lnTo>
                    <a:pt x="15228" y="5516"/>
                  </a:lnTo>
                  <a:lnTo>
                    <a:pt x="14485" y="4922"/>
                  </a:lnTo>
                  <a:lnTo>
                    <a:pt x="13743" y="4346"/>
                  </a:lnTo>
                  <a:lnTo>
                    <a:pt x="12963" y="3808"/>
                  </a:lnTo>
                  <a:lnTo>
                    <a:pt x="12183" y="3306"/>
                  </a:lnTo>
                  <a:lnTo>
                    <a:pt x="12257" y="3139"/>
                  </a:lnTo>
                  <a:lnTo>
                    <a:pt x="12331" y="2953"/>
                  </a:lnTo>
                  <a:lnTo>
                    <a:pt x="12387" y="2768"/>
                  </a:lnTo>
                  <a:lnTo>
                    <a:pt x="12424" y="2582"/>
                  </a:lnTo>
                  <a:lnTo>
                    <a:pt x="12424" y="2396"/>
                  </a:lnTo>
                  <a:lnTo>
                    <a:pt x="12424" y="2192"/>
                  </a:lnTo>
                  <a:lnTo>
                    <a:pt x="12405" y="2006"/>
                  </a:lnTo>
                  <a:lnTo>
                    <a:pt x="12368" y="1821"/>
                  </a:lnTo>
                  <a:lnTo>
                    <a:pt x="12313" y="1635"/>
                  </a:lnTo>
                  <a:lnTo>
                    <a:pt x="12238" y="1449"/>
                  </a:lnTo>
                  <a:lnTo>
                    <a:pt x="12145" y="1282"/>
                  </a:lnTo>
                  <a:lnTo>
                    <a:pt x="12034" y="1115"/>
                  </a:lnTo>
                  <a:lnTo>
                    <a:pt x="11923" y="948"/>
                  </a:lnTo>
                  <a:lnTo>
                    <a:pt x="11774" y="799"/>
                  </a:lnTo>
                  <a:lnTo>
                    <a:pt x="11626" y="651"/>
                  </a:lnTo>
                  <a:lnTo>
                    <a:pt x="11458" y="539"/>
                  </a:lnTo>
                  <a:lnTo>
                    <a:pt x="11403" y="521"/>
                  </a:lnTo>
                  <a:lnTo>
                    <a:pt x="11384" y="484"/>
                  </a:lnTo>
                  <a:lnTo>
                    <a:pt x="11068" y="316"/>
                  </a:lnTo>
                  <a:lnTo>
                    <a:pt x="10771" y="168"/>
                  </a:lnTo>
                  <a:lnTo>
                    <a:pt x="10456" y="75"/>
                  </a:lnTo>
                  <a:lnTo>
                    <a:pt x="10121" y="1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9"/>
            <p:cNvSpPr/>
            <p:nvPr/>
          </p:nvSpPr>
          <p:spPr>
            <a:xfrm>
              <a:off x="1969450" y="3277531"/>
              <a:ext cx="220652" cy="186991"/>
            </a:xfrm>
            <a:custGeom>
              <a:avLst/>
              <a:gdLst/>
              <a:ahLst/>
              <a:cxnLst/>
              <a:rect l="l" t="t" r="r" b="b"/>
              <a:pathLst>
                <a:path w="5480" h="4644" extrusionOk="0">
                  <a:moveTo>
                    <a:pt x="2434" y="1"/>
                  </a:moveTo>
                  <a:lnTo>
                    <a:pt x="2211" y="224"/>
                  </a:lnTo>
                  <a:lnTo>
                    <a:pt x="2211" y="242"/>
                  </a:lnTo>
                  <a:lnTo>
                    <a:pt x="1969" y="1579"/>
                  </a:lnTo>
                  <a:lnTo>
                    <a:pt x="1895" y="1969"/>
                  </a:lnTo>
                  <a:lnTo>
                    <a:pt x="1877" y="2081"/>
                  </a:lnTo>
                  <a:lnTo>
                    <a:pt x="1839" y="2174"/>
                  </a:lnTo>
                  <a:lnTo>
                    <a:pt x="1802" y="2266"/>
                  </a:lnTo>
                  <a:lnTo>
                    <a:pt x="1747" y="2322"/>
                  </a:lnTo>
                  <a:lnTo>
                    <a:pt x="1691" y="2359"/>
                  </a:lnTo>
                  <a:lnTo>
                    <a:pt x="1635" y="2378"/>
                  </a:lnTo>
                  <a:lnTo>
                    <a:pt x="1524" y="2378"/>
                  </a:lnTo>
                  <a:lnTo>
                    <a:pt x="1301" y="2341"/>
                  </a:lnTo>
                  <a:lnTo>
                    <a:pt x="94" y="2155"/>
                  </a:lnTo>
                  <a:lnTo>
                    <a:pt x="57" y="2155"/>
                  </a:lnTo>
                  <a:lnTo>
                    <a:pt x="1" y="2303"/>
                  </a:lnTo>
                  <a:lnTo>
                    <a:pt x="799" y="2582"/>
                  </a:lnTo>
                  <a:lnTo>
                    <a:pt x="1598" y="2879"/>
                  </a:lnTo>
                  <a:lnTo>
                    <a:pt x="2396" y="3195"/>
                  </a:lnTo>
                  <a:lnTo>
                    <a:pt x="3176" y="3529"/>
                  </a:lnTo>
                  <a:lnTo>
                    <a:pt x="3158" y="3176"/>
                  </a:lnTo>
                  <a:lnTo>
                    <a:pt x="3158" y="3102"/>
                  </a:lnTo>
                  <a:lnTo>
                    <a:pt x="3176" y="3046"/>
                  </a:lnTo>
                  <a:lnTo>
                    <a:pt x="3214" y="2991"/>
                  </a:lnTo>
                  <a:lnTo>
                    <a:pt x="3251" y="2935"/>
                  </a:lnTo>
                  <a:lnTo>
                    <a:pt x="3344" y="2916"/>
                  </a:lnTo>
                  <a:lnTo>
                    <a:pt x="3436" y="2916"/>
                  </a:lnTo>
                  <a:lnTo>
                    <a:pt x="3622" y="2935"/>
                  </a:lnTo>
                  <a:lnTo>
                    <a:pt x="4142" y="3009"/>
                  </a:lnTo>
                  <a:lnTo>
                    <a:pt x="4179" y="3028"/>
                  </a:lnTo>
                  <a:lnTo>
                    <a:pt x="4198" y="3083"/>
                  </a:lnTo>
                  <a:lnTo>
                    <a:pt x="4216" y="3121"/>
                  </a:lnTo>
                  <a:lnTo>
                    <a:pt x="4198" y="3176"/>
                  </a:lnTo>
                  <a:lnTo>
                    <a:pt x="4049" y="3492"/>
                  </a:lnTo>
                  <a:lnTo>
                    <a:pt x="3882" y="3789"/>
                  </a:lnTo>
                  <a:lnTo>
                    <a:pt x="3845" y="3826"/>
                  </a:lnTo>
                  <a:lnTo>
                    <a:pt x="4681" y="4235"/>
                  </a:lnTo>
                  <a:lnTo>
                    <a:pt x="5479" y="4643"/>
                  </a:lnTo>
                  <a:lnTo>
                    <a:pt x="5405" y="4253"/>
                  </a:lnTo>
                  <a:lnTo>
                    <a:pt x="5293" y="3863"/>
                  </a:lnTo>
                  <a:lnTo>
                    <a:pt x="5145" y="3473"/>
                  </a:lnTo>
                  <a:lnTo>
                    <a:pt x="4941" y="3102"/>
                  </a:lnTo>
                  <a:lnTo>
                    <a:pt x="4736" y="2712"/>
                  </a:lnTo>
                  <a:lnTo>
                    <a:pt x="4495" y="2341"/>
                  </a:lnTo>
                  <a:lnTo>
                    <a:pt x="4216" y="1988"/>
                  </a:lnTo>
                  <a:lnTo>
                    <a:pt x="3938" y="1635"/>
                  </a:lnTo>
                  <a:lnTo>
                    <a:pt x="3474" y="2099"/>
                  </a:lnTo>
                  <a:lnTo>
                    <a:pt x="3436" y="2118"/>
                  </a:lnTo>
                  <a:lnTo>
                    <a:pt x="3399" y="2136"/>
                  </a:lnTo>
                  <a:lnTo>
                    <a:pt x="3344" y="2118"/>
                  </a:lnTo>
                  <a:lnTo>
                    <a:pt x="3306" y="2099"/>
                  </a:lnTo>
                  <a:lnTo>
                    <a:pt x="3065" y="1876"/>
                  </a:lnTo>
                  <a:lnTo>
                    <a:pt x="2861" y="1635"/>
                  </a:lnTo>
                  <a:lnTo>
                    <a:pt x="2824" y="1598"/>
                  </a:lnTo>
                  <a:lnTo>
                    <a:pt x="2824" y="1561"/>
                  </a:lnTo>
                  <a:lnTo>
                    <a:pt x="2824" y="1524"/>
                  </a:lnTo>
                  <a:lnTo>
                    <a:pt x="2861" y="1486"/>
                  </a:lnTo>
                  <a:lnTo>
                    <a:pt x="2972" y="1356"/>
                  </a:lnTo>
                  <a:lnTo>
                    <a:pt x="3121" y="1226"/>
                  </a:lnTo>
                  <a:lnTo>
                    <a:pt x="3269" y="1134"/>
                  </a:lnTo>
                  <a:lnTo>
                    <a:pt x="3436" y="1041"/>
                  </a:lnTo>
                  <a:lnTo>
                    <a:pt x="2935" y="521"/>
                  </a:lnTo>
                  <a:lnTo>
                    <a:pt x="24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9"/>
            <p:cNvSpPr/>
            <p:nvPr/>
          </p:nvSpPr>
          <p:spPr>
            <a:xfrm>
              <a:off x="2103328" y="3402430"/>
              <a:ext cx="24682" cy="26172"/>
            </a:xfrm>
            <a:custGeom>
              <a:avLst/>
              <a:gdLst/>
              <a:ahLst/>
              <a:cxnLst/>
              <a:rect l="l" t="t" r="r" b="b"/>
              <a:pathLst>
                <a:path w="613" h="650" extrusionOk="0">
                  <a:moveTo>
                    <a:pt x="111" y="0"/>
                  </a:moveTo>
                  <a:lnTo>
                    <a:pt x="37" y="19"/>
                  </a:lnTo>
                  <a:lnTo>
                    <a:pt x="19" y="37"/>
                  </a:lnTo>
                  <a:lnTo>
                    <a:pt x="19" y="74"/>
                  </a:lnTo>
                  <a:lnTo>
                    <a:pt x="19" y="111"/>
                  </a:lnTo>
                  <a:lnTo>
                    <a:pt x="0" y="260"/>
                  </a:lnTo>
                  <a:lnTo>
                    <a:pt x="0" y="483"/>
                  </a:lnTo>
                  <a:lnTo>
                    <a:pt x="353" y="650"/>
                  </a:lnTo>
                  <a:lnTo>
                    <a:pt x="353" y="613"/>
                  </a:lnTo>
                  <a:lnTo>
                    <a:pt x="371" y="576"/>
                  </a:lnTo>
                  <a:lnTo>
                    <a:pt x="613" y="93"/>
                  </a:lnTo>
                  <a:lnTo>
                    <a:pt x="390" y="56"/>
                  </a:lnTo>
                  <a:lnTo>
                    <a:pt x="260" y="19"/>
                  </a:lnTo>
                  <a:lnTo>
                    <a:pt x="186" y="19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9"/>
            <p:cNvSpPr/>
            <p:nvPr/>
          </p:nvSpPr>
          <p:spPr>
            <a:xfrm>
              <a:off x="2093584" y="3325405"/>
              <a:ext cx="29192" cy="27702"/>
            </a:xfrm>
            <a:custGeom>
              <a:avLst/>
              <a:gdLst/>
              <a:ahLst/>
              <a:cxnLst/>
              <a:rect l="l" t="t" r="r" b="b"/>
              <a:pathLst>
                <a:path w="725" h="688" extrusionOk="0">
                  <a:moveTo>
                    <a:pt x="483" y="0"/>
                  </a:moveTo>
                  <a:lnTo>
                    <a:pt x="353" y="75"/>
                  </a:lnTo>
                  <a:lnTo>
                    <a:pt x="223" y="167"/>
                  </a:lnTo>
                  <a:lnTo>
                    <a:pt x="93" y="260"/>
                  </a:lnTo>
                  <a:lnTo>
                    <a:pt x="1" y="372"/>
                  </a:lnTo>
                  <a:lnTo>
                    <a:pt x="149" y="539"/>
                  </a:lnTo>
                  <a:lnTo>
                    <a:pt x="298" y="687"/>
                  </a:lnTo>
                  <a:lnTo>
                    <a:pt x="725" y="279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9"/>
            <p:cNvSpPr/>
            <p:nvPr/>
          </p:nvSpPr>
          <p:spPr>
            <a:xfrm>
              <a:off x="1752628" y="3208760"/>
              <a:ext cx="314832" cy="161543"/>
            </a:xfrm>
            <a:custGeom>
              <a:avLst/>
              <a:gdLst/>
              <a:ahLst/>
              <a:cxnLst/>
              <a:rect l="l" t="t" r="r" b="b"/>
              <a:pathLst>
                <a:path w="7819" h="4012" extrusionOk="0">
                  <a:moveTo>
                    <a:pt x="5070" y="1412"/>
                  </a:moveTo>
                  <a:lnTo>
                    <a:pt x="5089" y="1430"/>
                  </a:lnTo>
                  <a:lnTo>
                    <a:pt x="5107" y="1467"/>
                  </a:lnTo>
                  <a:lnTo>
                    <a:pt x="5107" y="1504"/>
                  </a:lnTo>
                  <a:lnTo>
                    <a:pt x="5107" y="1542"/>
                  </a:lnTo>
                  <a:lnTo>
                    <a:pt x="5052" y="1634"/>
                  </a:lnTo>
                  <a:lnTo>
                    <a:pt x="5033" y="1709"/>
                  </a:lnTo>
                  <a:lnTo>
                    <a:pt x="5014" y="1802"/>
                  </a:lnTo>
                  <a:lnTo>
                    <a:pt x="5033" y="1894"/>
                  </a:lnTo>
                  <a:lnTo>
                    <a:pt x="5014" y="1950"/>
                  </a:lnTo>
                  <a:lnTo>
                    <a:pt x="4977" y="1969"/>
                  </a:lnTo>
                  <a:lnTo>
                    <a:pt x="4940" y="1969"/>
                  </a:lnTo>
                  <a:lnTo>
                    <a:pt x="4903" y="1932"/>
                  </a:lnTo>
                  <a:lnTo>
                    <a:pt x="4884" y="1820"/>
                  </a:lnTo>
                  <a:lnTo>
                    <a:pt x="4884" y="1690"/>
                  </a:lnTo>
                  <a:lnTo>
                    <a:pt x="4884" y="1579"/>
                  </a:lnTo>
                  <a:lnTo>
                    <a:pt x="4922" y="1467"/>
                  </a:lnTo>
                  <a:lnTo>
                    <a:pt x="4959" y="1430"/>
                  </a:lnTo>
                  <a:lnTo>
                    <a:pt x="4996" y="1412"/>
                  </a:lnTo>
                  <a:close/>
                  <a:moveTo>
                    <a:pt x="5386" y="1579"/>
                  </a:moveTo>
                  <a:lnTo>
                    <a:pt x="5423" y="1597"/>
                  </a:lnTo>
                  <a:lnTo>
                    <a:pt x="5442" y="1634"/>
                  </a:lnTo>
                  <a:lnTo>
                    <a:pt x="5386" y="1950"/>
                  </a:lnTo>
                  <a:lnTo>
                    <a:pt x="5330" y="2266"/>
                  </a:lnTo>
                  <a:lnTo>
                    <a:pt x="5312" y="2284"/>
                  </a:lnTo>
                  <a:lnTo>
                    <a:pt x="5293" y="2303"/>
                  </a:lnTo>
                  <a:lnTo>
                    <a:pt x="5256" y="2284"/>
                  </a:lnTo>
                  <a:lnTo>
                    <a:pt x="5256" y="2247"/>
                  </a:lnTo>
                  <a:lnTo>
                    <a:pt x="5274" y="1932"/>
                  </a:lnTo>
                  <a:lnTo>
                    <a:pt x="5330" y="1634"/>
                  </a:lnTo>
                  <a:lnTo>
                    <a:pt x="5349" y="1597"/>
                  </a:lnTo>
                  <a:lnTo>
                    <a:pt x="5386" y="1579"/>
                  </a:lnTo>
                  <a:close/>
                  <a:moveTo>
                    <a:pt x="4365" y="2080"/>
                  </a:moveTo>
                  <a:lnTo>
                    <a:pt x="4457" y="2117"/>
                  </a:lnTo>
                  <a:lnTo>
                    <a:pt x="4550" y="2154"/>
                  </a:lnTo>
                  <a:lnTo>
                    <a:pt x="4662" y="2192"/>
                  </a:lnTo>
                  <a:lnTo>
                    <a:pt x="4736" y="2266"/>
                  </a:lnTo>
                  <a:lnTo>
                    <a:pt x="4810" y="2340"/>
                  </a:lnTo>
                  <a:lnTo>
                    <a:pt x="4847" y="2414"/>
                  </a:lnTo>
                  <a:lnTo>
                    <a:pt x="4866" y="2507"/>
                  </a:lnTo>
                  <a:lnTo>
                    <a:pt x="4866" y="2600"/>
                  </a:lnTo>
                  <a:lnTo>
                    <a:pt x="4810" y="2712"/>
                  </a:lnTo>
                  <a:lnTo>
                    <a:pt x="4680" y="2879"/>
                  </a:lnTo>
                  <a:lnTo>
                    <a:pt x="4625" y="2934"/>
                  </a:lnTo>
                  <a:lnTo>
                    <a:pt x="4550" y="2990"/>
                  </a:lnTo>
                  <a:lnTo>
                    <a:pt x="4457" y="3027"/>
                  </a:lnTo>
                  <a:lnTo>
                    <a:pt x="4365" y="3064"/>
                  </a:lnTo>
                  <a:lnTo>
                    <a:pt x="4272" y="3064"/>
                  </a:lnTo>
                  <a:lnTo>
                    <a:pt x="4160" y="3046"/>
                  </a:lnTo>
                  <a:lnTo>
                    <a:pt x="4067" y="3009"/>
                  </a:lnTo>
                  <a:lnTo>
                    <a:pt x="3975" y="2934"/>
                  </a:lnTo>
                  <a:lnTo>
                    <a:pt x="3900" y="2879"/>
                  </a:lnTo>
                  <a:lnTo>
                    <a:pt x="3826" y="2786"/>
                  </a:lnTo>
                  <a:lnTo>
                    <a:pt x="3752" y="2712"/>
                  </a:lnTo>
                  <a:lnTo>
                    <a:pt x="3715" y="2619"/>
                  </a:lnTo>
                  <a:lnTo>
                    <a:pt x="3696" y="2600"/>
                  </a:lnTo>
                  <a:lnTo>
                    <a:pt x="3659" y="2563"/>
                  </a:lnTo>
                  <a:lnTo>
                    <a:pt x="3659" y="2526"/>
                  </a:lnTo>
                  <a:lnTo>
                    <a:pt x="3659" y="2507"/>
                  </a:lnTo>
                  <a:lnTo>
                    <a:pt x="3696" y="2414"/>
                  </a:lnTo>
                  <a:lnTo>
                    <a:pt x="3752" y="2322"/>
                  </a:lnTo>
                  <a:lnTo>
                    <a:pt x="3826" y="2247"/>
                  </a:lnTo>
                  <a:lnTo>
                    <a:pt x="3900" y="2192"/>
                  </a:lnTo>
                  <a:lnTo>
                    <a:pt x="3993" y="2136"/>
                  </a:lnTo>
                  <a:lnTo>
                    <a:pt x="4086" y="2099"/>
                  </a:lnTo>
                  <a:lnTo>
                    <a:pt x="4179" y="2080"/>
                  </a:lnTo>
                  <a:close/>
                  <a:moveTo>
                    <a:pt x="6054" y="0"/>
                  </a:moveTo>
                  <a:lnTo>
                    <a:pt x="5906" y="167"/>
                  </a:lnTo>
                  <a:lnTo>
                    <a:pt x="5980" y="260"/>
                  </a:lnTo>
                  <a:lnTo>
                    <a:pt x="6036" y="372"/>
                  </a:lnTo>
                  <a:lnTo>
                    <a:pt x="6054" y="427"/>
                  </a:lnTo>
                  <a:lnTo>
                    <a:pt x="6036" y="483"/>
                  </a:lnTo>
                  <a:lnTo>
                    <a:pt x="5962" y="576"/>
                  </a:lnTo>
                  <a:lnTo>
                    <a:pt x="5720" y="929"/>
                  </a:lnTo>
                  <a:lnTo>
                    <a:pt x="5702" y="966"/>
                  </a:lnTo>
                  <a:lnTo>
                    <a:pt x="5664" y="984"/>
                  </a:lnTo>
                  <a:lnTo>
                    <a:pt x="5627" y="984"/>
                  </a:lnTo>
                  <a:lnTo>
                    <a:pt x="5590" y="966"/>
                  </a:lnTo>
                  <a:lnTo>
                    <a:pt x="5349" y="780"/>
                  </a:lnTo>
                  <a:lnTo>
                    <a:pt x="5126" y="595"/>
                  </a:lnTo>
                  <a:lnTo>
                    <a:pt x="5107" y="613"/>
                  </a:lnTo>
                  <a:lnTo>
                    <a:pt x="5089" y="632"/>
                  </a:lnTo>
                  <a:lnTo>
                    <a:pt x="5033" y="632"/>
                  </a:lnTo>
                  <a:lnTo>
                    <a:pt x="4996" y="595"/>
                  </a:lnTo>
                  <a:lnTo>
                    <a:pt x="4977" y="557"/>
                  </a:lnTo>
                  <a:lnTo>
                    <a:pt x="4977" y="539"/>
                  </a:lnTo>
                  <a:lnTo>
                    <a:pt x="4996" y="427"/>
                  </a:lnTo>
                  <a:lnTo>
                    <a:pt x="4736" y="353"/>
                  </a:lnTo>
                  <a:lnTo>
                    <a:pt x="4550" y="613"/>
                  </a:lnTo>
                  <a:lnTo>
                    <a:pt x="4327" y="873"/>
                  </a:lnTo>
                  <a:lnTo>
                    <a:pt x="3882" y="1374"/>
                  </a:lnTo>
                  <a:lnTo>
                    <a:pt x="3863" y="1374"/>
                  </a:lnTo>
                  <a:lnTo>
                    <a:pt x="3826" y="1393"/>
                  </a:lnTo>
                  <a:lnTo>
                    <a:pt x="3807" y="1412"/>
                  </a:lnTo>
                  <a:lnTo>
                    <a:pt x="3752" y="1393"/>
                  </a:lnTo>
                  <a:lnTo>
                    <a:pt x="3715" y="1393"/>
                  </a:lnTo>
                  <a:lnTo>
                    <a:pt x="3417" y="1189"/>
                  </a:lnTo>
                  <a:lnTo>
                    <a:pt x="3120" y="984"/>
                  </a:lnTo>
                  <a:lnTo>
                    <a:pt x="2823" y="762"/>
                  </a:lnTo>
                  <a:lnTo>
                    <a:pt x="2545" y="520"/>
                  </a:lnTo>
                  <a:lnTo>
                    <a:pt x="2229" y="929"/>
                  </a:lnTo>
                  <a:lnTo>
                    <a:pt x="2266" y="929"/>
                  </a:lnTo>
                  <a:lnTo>
                    <a:pt x="2303" y="966"/>
                  </a:lnTo>
                  <a:lnTo>
                    <a:pt x="2452" y="1189"/>
                  </a:lnTo>
                  <a:lnTo>
                    <a:pt x="2600" y="1430"/>
                  </a:lnTo>
                  <a:lnTo>
                    <a:pt x="2656" y="1542"/>
                  </a:lnTo>
                  <a:lnTo>
                    <a:pt x="2675" y="1597"/>
                  </a:lnTo>
                  <a:lnTo>
                    <a:pt x="2675" y="1653"/>
                  </a:lnTo>
                  <a:lnTo>
                    <a:pt x="2656" y="1727"/>
                  </a:lnTo>
                  <a:lnTo>
                    <a:pt x="2619" y="1783"/>
                  </a:lnTo>
                  <a:lnTo>
                    <a:pt x="2507" y="1876"/>
                  </a:lnTo>
                  <a:lnTo>
                    <a:pt x="2377" y="1950"/>
                  </a:lnTo>
                  <a:lnTo>
                    <a:pt x="2322" y="2006"/>
                  </a:lnTo>
                  <a:lnTo>
                    <a:pt x="2285" y="2062"/>
                  </a:lnTo>
                  <a:lnTo>
                    <a:pt x="2266" y="2080"/>
                  </a:lnTo>
                  <a:lnTo>
                    <a:pt x="2192" y="2080"/>
                  </a:lnTo>
                  <a:lnTo>
                    <a:pt x="1950" y="1802"/>
                  </a:lnTo>
                  <a:lnTo>
                    <a:pt x="1709" y="1504"/>
                  </a:lnTo>
                  <a:lnTo>
                    <a:pt x="1672" y="1504"/>
                  </a:lnTo>
                  <a:lnTo>
                    <a:pt x="1653" y="1467"/>
                  </a:lnTo>
                  <a:lnTo>
                    <a:pt x="1635" y="1430"/>
                  </a:lnTo>
                  <a:lnTo>
                    <a:pt x="1672" y="1412"/>
                  </a:lnTo>
                  <a:lnTo>
                    <a:pt x="1152" y="1393"/>
                  </a:lnTo>
                  <a:lnTo>
                    <a:pt x="1115" y="1430"/>
                  </a:lnTo>
                  <a:lnTo>
                    <a:pt x="1078" y="1449"/>
                  </a:lnTo>
                  <a:lnTo>
                    <a:pt x="1040" y="1430"/>
                  </a:lnTo>
                  <a:lnTo>
                    <a:pt x="1003" y="1393"/>
                  </a:lnTo>
                  <a:lnTo>
                    <a:pt x="985" y="1319"/>
                  </a:lnTo>
                  <a:lnTo>
                    <a:pt x="762" y="1393"/>
                  </a:lnTo>
                  <a:lnTo>
                    <a:pt x="688" y="2099"/>
                  </a:lnTo>
                  <a:lnTo>
                    <a:pt x="669" y="2136"/>
                  </a:lnTo>
                  <a:lnTo>
                    <a:pt x="650" y="2173"/>
                  </a:lnTo>
                  <a:lnTo>
                    <a:pt x="632" y="2192"/>
                  </a:lnTo>
                  <a:lnTo>
                    <a:pt x="595" y="2192"/>
                  </a:lnTo>
                  <a:lnTo>
                    <a:pt x="335" y="2210"/>
                  </a:lnTo>
                  <a:lnTo>
                    <a:pt x="205" y="2192"/>
                  </a:lnTo>
                  <a:lnTo>
                    <a:pt x="75" y="2173"/>
                  </a:lnTo>
                  <a:lnTo>
                    <a:pt x="0" y="2600"/>
                  </a:lnTo>
                  <a:lnTo>
                    <a:pt x="1356" y="2879"/>
                  </a:lnTo>
                  <a:lnTo>
                    <a:pt x="2043" y="3046"/>
                  </a:lnTo>
                  <a:lnTo>
                    <a:pt x="2712" y="3213"/>
                  </a:lnTo>
                  <a:lnTo>
                    <a:pt x="3399" y="3399"/>
                  </a:lnTo>
                  <a:lnTo>
                    <a:pt x="4067" y="3584"/>
                  </a:lnTo>
                  <a:lnTo>
                    <a:pt x="4717" y="3789"/>
                  </a:lnTo>
                  <a:lnTo>
                    <a:pt x="5386" y="4011"/>
                  </a:lnTo>
                  <a:lnTo>
                    <a:pt x="5442" y="3863"/>
                  </a:lnTo>
                  <a:lnTo>
                    <a:pt x="5404" y="3826"/>
                  </a:lnTo>
                  <a:lnTo>
                    <a:pt x="5386" y="3789"/>
                  </a:lnTo>
                  <a:lnTo>
                    <a:pt x="5386" y="3752"/>
                  </a:lnTo>
                  <a:lnTo>
                    <a:pt x="5404" y="3714"/>
                  </a:lnTo>
                  <a:lnTo>
                    <a:pt x="5386" y="3677"/>
                  </a:lnTo>
                  <a:lnTo>
                    <a:pt x="5386" y="3659"/>
                  </a:lnTo>
                  <a:lnTo>
                    <a:pt x="5590" y="2359"/>
                  </a:lnTo>
                  <a:lnTo>
                    <a:pt x="5590" y="2340"/>
                  </a:lnTo>
                  <a:lnTo>
                    <a:pt x="5590" y="2303"/>
                  </a:lnTo>
                  <a:lnTo>
                    <a:pt x="5627" y="1857"/>
                  </a:lnTo>
                  <a:lnTo>
                    <a:pt x="5683" y="1634"/>
                  </a:lnTo>
                  <a:lnTo>
                    <a:pt x="5720" y="1542"/>
                  </a:lnTo>
                  <a:lnTo>
                    <a:pt x="5757" y="1486"/>
                  </a:lnTo>
                  <a:lnTo>
                    <a:pt x="5813" y="1430"/>
                  </a:lnTo>
                  <a:lnTo>
                    <a:pt x="5869" y="1393"/>
                  </a:lnTo>
                  <a:lnTo>
                    <a:pt x="5924" y="1393"/>
                  </a:lnTo>
                  <a:lnTo>
                    <a:pt x="5980" y="1374"/>
                  </a:lnTo>
                  <a:lnTo>
                    <a:pt x="6092" y="1393"/>
                  </a:lnTo>
                  <a:lnTo>
                    <a:pt x="6240" y="1430"/>
                  </a:lnTo>
                  <a:lnTo>
                    <a:pt x="6872" y="1597"/>
                  </a:lnTo>
                  <a:lnTo>
                    <a:pt x="7503" y="1783"/>
                  </a:lnTo>
                  <a:lnTo>
                    <a:pt x="7540" y="1802"/>
                  </a:lnTo>
                  <a:lnTo>
                    <a:pt x="7577" y="1839"/>
                  </a:lnTo>
                  <a:lnTo>
                    <a:pt x="7596" y="1876"/>
                  </a:lnTo>
                  <a:lnTo>
                    <a:pt x="7596" y="1932"/>
                  </a:lnTo>
                  <a:lnTo>
                    <a:pt x="7819" y="1709"/>
                  </a:lnTo>
                  <a:lnTo>
                    <a:pt x="6909" y="817"/>
                  </a:lnTo>
                  <a:lnTo>
                    <a:pt x="6482" y="409"/>
                  </a:lnTo>
                  <a:lnTo>
                    <a:pt x="60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9"/>
            <p:cNvSpPr/>
            <p:nvPr/>
          </p:nvSpPr>
          <p:spPr>
            <a:xfrm>
              <a:off x="1969450" y="3264083"/>
              <a:ext cx="89026" cy="109199"/>
            </a:xfrm>
            <a:custGeom>
              <a:avLst/>
              <a:gdLst/>
              <a:ahLst/>
              <a:cxnLst/>
              <a:rect l="l" t="t" r="r" b="b"/>
              <a:pathLst>
                <a:path w="2211" h="2712" extrusionOk="0">
                  <a:moveTo>
                    <a:pt x="781" y="316"/>
                  </a:moveTo>
                  <a:lnTo>
                    <a:pt x="911" y="353"/>
                  </a:lnTo>
                  <a:lnTo>
                    <a:pt x="1134" y="428"/>
                  </a:lnTo>
                  <a:lnTo>
                    <a:pt x="1914" y="650"/>
                  </a:lnTo>
                  <a:lnTo>
                    <a:pt x="1839" y="1040"/>
                  </a:lnTo>
                  <a:lnTo>
                    <a:pt x="1505" y="985"/>
                  </a:lnTo>
                  <a:lnTo>
                    <a:pt x="1152" y="948"/>
                  </a:lnTo>
                  <a:lnTo>
                    <a:pt x="465" y="910"/>
                  </a:lnTo>
                  <a:lnTo>
                    <a:pt x="521" y="595"/>
                  </a:lnTo>
                  <a:lnTo>
                    <a:pt x="539" y="483"/>
                  </a:lnTo>
                  <a:lnTo>
                    <a:pt x="558" y="409"/>
                  </a:lnTo>
                  <a:lnTo>
                    <a:pt x="595" y="372"/>
                  </a:lnTo>
                  <a:lnTo>
                    <a:pt x="669" y="335"/>
                  </a:lnTo>
                  <a:lnTo>
                    <a:pt x="725" y="316"/>
                  </a:lnTo>
                  <a:close/>
                  <a:moveTo>
                    <a:pt x="428" y="1040"/>
                  </a:moveTo>
                  <a:lnTo>
                    <a:pt x="1115" y="1189"/>
                  </a:lnTo>
                  <a:lnTo>
                    <a:pt x="1449" y="1245"/>
                  </a:lnTo>
                  <a:lnTo>
                    <a:pt x="1802" y="1263"/>
                  </a:lnTo>
                  <a:lnTo>
                    <a:pt x="1784" y="1356"/>
                  </a:lnTo>
                  <a:lnTo>
                    <a:pt x="1747" y="1653"/>
                  </a:lnTo>
                  <a:lnTo>
                    <a:pt x="1728" y="1653"/>
                  </a:lnTo>
                  <a:lnTo>
                    <a:pt x="1394" y="1616"/>
                  </a:lnTo>
                  <a:lnTo>
                    <a:pt x="1059" y="1598"/>
                  </a:lnTo>
                  <a:lnTo>
                    <a:pt x="391" y="1579"/>
                  </a:lnTo>
                  <a:lnTo>
                    <a:pt x="354" y="1598"/>
                  </a:lnTo>
                  <a:lnTo>
                    <a:pt x="317" y="1635"/>
                  </a:lnTo>
                  <a:lnTo>
                    <a:pt x="428" y="1040"/>
                  </a:lnTo>
                  <a:close/>
                  <a:moveTo>
                    <a:pt x="298" y="1709"/>
                  </a:moveTo>
                  <a:lnTo>
                    <a:pt x="317" y="1765"/>
                  </a:lnTo>
                  <a:lnTo>
                    <a:pt x="354" y="1783"/>
                  </a:lnTo>
                  <a:lnTo>
                    <a:pt x="391" y="1802"/>
                  </a:lnTo>
                  <a:lnTo>
                    <a:pt x="1041" y="1876"/>
                  </a:lnTo>
                  <a:lnTo>
                    <a:pt x="1357" y="1895"/>
                  </a:lnTo>
                  <a:lnTo>
                    <a:pt x="1709" y="1895"/>
                  </a:lnTo>
                  <a:lnTo>
                    <a:pt x="1691" y="2062"/>
                  </a:lnTo>
                  <a:lnTo>
                    <a:pt x="1635" y="2210"/>
                  </a:lnTo>
                  <a:lnTo>
                    <a:pt x="1579" y="2285"/>
                  </a:lnTo>
                  <a:lnTo>
                    <a:pt x="1524" y="2340"/>
                  </a:lnTo>
                  <a:lnTo>
                    <a:pt x="1449" y="2378"/>
                  </a:lnTo>
                  <a:lnTo>
                    <a:pt x="1375" y="2415"/>
                  </a:lnTo>
                  <a:lnTo>
                    <a:pt x="1189" y="2433"/>
                  </a:lnTo>
                  <a:lnTo>
                    <a:pt x="967" y="2415"/>
                  </a:lnTo>
                  <a:lnTo>
                    <a:pt x="744" y="2396"/>
                  </a:lnTo>
                  <a:lnTo>
                    <a:pt x="539" y="2340"/>
                  </a:lnTo>
                  <a:lnTo>
                    <a:pt x="168" y="2266"/>
                  </a:lnTo>
                  <a:lnTo>
                    <a:pt x="298" y="1709"/>
                  </a:lnTo>
                  <a:close/>
                  <a:moveTo>
                    <a:pt x="595" y="0"/>
                  </a:moveTo>
                  <a:lnTo>
                    <a:pt x="539" y="19"/>
                  </a:lnTo>
                  <a:lnTo>
                    <a:pt x="484" y="19"/>
                  </a:lnTo>
                  <a:lnTo>
                    <a:pt x="428" y="56"/>
                  </a:lnTo>
                  <a:lnTo>
                    <a:pt x="372" y="112"/>
                  </a:lnTo>
                  <a:lnTo>
                    <a:pt x="335" y="168"/>
                  </a:lnTo>
                  <a:lnTo>
                    <a:pt x="298" y="260"/>
                  </a:lnTo>
                  <a:lnTo>
                    <a:pt x="242" y="483"/>
                  </a:lnTo>
                  <a:lnTo>
                    <a:pt x="205" y="929"/>
                  </a:lnTo>
                  <a:lnTo>
                    <a:pt x="205" y="966"/>
                  </a:lnTo>
                  <a:lnTo>
                    <a:pt x="205" y="985"/>
                  </a:lnTo>
                  <a:lnTo>
                    <a:pt x="1" y="2285"/>
                  </a:lnTo>
                  <a:lnTo>
                    <a:pt x="1" y="2303"/>
                  </a:lnTo>
                  <a:lnTo>
                    <a:pt x="19" y="2340"/>
                  </a:lnTo>
                  <a:lnTo>
                    <a:pt x="1" y="2378"/>
                  </a:lnTo>
                  <a:lnTo>
                    <a:pt x="1" y="2415"/>
                  </a:lnTo>
                  <a:lnTo>
                    <a:pt x="19" y="2452"/>
                  </a:lnTo>
                  <a:lnTo>
                    <a:pt x="57" y="2489"/>
                  </a:lnTo>
                  <a:lnTo>
                    <a:pt x="94" y="2489"/>
                  </a:lnTo>
                  <a:lnTo>
                    <a:pt x="1301" y="2675"/>
                  </a:lnTo>
                  <a:lnTo>
                    <a:pt x="1524" y="2712"/>
                  </a:lnTo>
                  <a:lnTo>
                    <a:pt x="1635" y="2712"/>
                  </a:lnTo>
                  <a:lnTo>
                    <a:pt x="1691" y="2693"/>
                  </a:lnTo>
                  <a:lnTo>
                    <a:pt x="1747" y="2656"/>
                  </a:lnTo>
                  <a:lnTo>
                    <a:pt x="1802" y="2600"/>
                  </a:lnTo>
                  <a:lnTo>
                    <a:pt x="1839" y="2508"/>
                  </a:lnTo>
                  <a:lnTo>
                    <a:pt x="1877" y="2415"/>
                  </a:lnTo>
                  <a:lnTo>
                    <a:pt x="1895" y="2303"/>
                  </a:lnTo>
                  <a:lnTo>
                    <a:pt x="1969" y="1913"/>
                  </a:lnTo>
                  <a:lnTo>
                    <a:pt x="2211" y="576"/>
                  </a:lnTo>
                  <a:lnTo>
                    <a:pt x="2211" y="558"/>
                  </a:lnTo>
                  <a:lnTo>
                    <a:pt x="2211" y="502"/>
                  </a:lnTo>
                  <a:lnTo>
                    <a:pt x="2192" y="465"/>
                  </a:lnTo>
                  <a:lnTo>
                    <a:pt x="2155" y="428"/>
                  </a:lnTo>
                  <a:lnTo>
                    <a:pt x="2118" y="409"/>
                  </a:lnTo>
                  <a:lnTo>
                    <a:pt x="1487" y="223"/>
                  </a:lnTo>
                  <a:lnTo>
                    <a:pt x="855" y="56"/>
                  </a:lnTo>
                  <a:lnTo>
                    <a:pt x="707" y="19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9"/>
            <p:cNvSpPr/>
            <p:nvPr/>
          </p:nvSpPr>
          <p:spPr>
            <a:xfrm>
              <a:off x="1988173" y="3276806"/>
              <a:ext cx="58344" cy="29192"/>
            </a:xfrm>
            <a:custGeom>
              <a:avLst/>
              <a:gdLst/>
              <a:ahLst/>
              <a:cxnLst/>
              <a:rect l="l" t="t" r="r" b="b"/>
              <a:pathLst>
                <a:path w="1449" h="725" extrusionOk="0">
                  <a:moveTo>
                    <a:pt x="260" y="0"/>
                  </a:moveTo>
                  <a:lnTo>
                    <a:pt x="204" y="19"/>
                  </a:lnTo>
                  <a:lnTo>
                    <a:pt x="130" y="56"/>
                  </a:lnTo>
                  <a:lnTo>
                    <a:pt x="93" y="93"/>
                  </a:lnTo>
                  <a:lnTo>
                    <a:pt x="74" y="167"/>
                  </a:lnTo>
                  <a:lnTo>
                    <a:pt x="56" y="279"/>
                  </a:lnTo>
                  <a:lnTo>
                    <a:pt x="0" y="594"/>
                  </a:lnTo>
                  <a:lnTo>
                    <a:pt x="687" y="632"/>
                  </a:lnTo>
                  <a:lnTo>
                    <a:pt x="1040" y="669"/>
                  </a:lnTo>
                  <a:lnTo>
                    <a:pt x="1374" y="724"/>
                  </a:lnTo>
                  <a:lnTo>
                    <a:pt x="1449" y="334"/>
                  </a:lnTo>
                  <a:lnTo>
                    <a:pt x="669" y="112"/>
                  </a:lnTo>
                  <a:lnTo>
                    <a:pt x="446" y="37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9"/>
            <p:cNvSpPr/>
            <p:nvPr/>
          </p:nvSpPr>
          <p:spPr>
            <a:xfrm>
              <a:off x="1982173" y="3305957"/>
              <a:ext cx="59874" cy="24723"/>
            </a:xfrm>
            <a:custGeom>
              <a:avLst/>
              <a:gdLst/>
              <a:ahLst/>
              <a:cxnLst/>
              <a:rect l="l" t="t" r="r" b="b"/>
              <a:pathLst>
                <a:path w="1487" h="614" extrusionOk="0">
                  <a:moveTo>
                    <a:pt x="112" y="0"/>
                  </a:moveTo>
                  <a:lnTo>
                    <a:pt x="1" y="595"/>
                  </a:lnTo>
                  <a:lnTo>
                    <a:pt x="38" y="558"/>
                  </a:lnTo>
                  <a:lnTo>
                    <a:pt x="75" y="539"/>
                  </a:lnTo>
                  <a:lnTo>
                    <a:pt x="743" y="558"/>
                  </a:lnTo>
                  <a:lnTo>
                    <a:pt x="1078" y="576"/>
                  </a:lnTo>
                  <a:lnTo>
                    <a:pt x="1412" y="613"/>
                  </a:lnTo>
                  <a:lnTo>
                    <a:pt x="1431" y="613"/>
                  </a:lnTo>
                  <a:lnTo>
                    <a:pt x="1468" y="316"/>
                  </a:lnTo>
                  <a:lnTo>
                    <a:pt x="1486" y="223"/>
                  </a:lnTo>
                  <a:lnTo>
                    <a:pt x="1133" y="205"/>
                  </a:lnTo>
                  <a:lnTo>
                    <a:pt x="799" y="14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9"/>
            <p:cNvSpPr/>
            <p:nvPr/>
          </p:nvSpPr>
          <p:spPr>
            <a:xfrm>
              <a:off x="1976214" y="3332854"/>
              <a:ext cx="62089" cy="29232"/>
            </a:xfrm>
            <a:custGeom>
              <a:avLst/>
              <a:gdLst/>
              <a:ahLst/>
              <a:cxnLst/>
              <a:rect l="l" t="t" r="r" b="b"/>
              <a:pathLst>
                <a:path w="1542" h="726" extrusionOk="0">
                  <a:moveTo>
                    <a:pt x="130" y="1"/>
                  </a:moveTo>
                  <a:lnTo>
                    <a:pt x="0" y="558"/>
                  </a:lnTo>
                  <a:lnTo>
                    <a:pt x="371" y="632"/>
                  </a:lnTo>
                  <a:lnTo>
                    <a:pt x="576" y="688"/>
                  </a:lnTo>
                  <a:lnTo>
                    <a:pt x="799" y="707"/>
                  </a:lnTo>
                  <a:lnTo>
                    <a:pt x="1021" y="725"/>
                  </a:lnTo>
                  <a:lnTo>
                    <a:pt x="1207" y="707"/>
                  </a:lnTo>
                  <a:lnTo>
                    <a:pt x="1281" y="670"/>
                  </a:lnTo>
                  <a:lnTo>
                    <a:pt x="1356" y="632"/>
                  </a:lnTo>
                  <a:lnTo>
                    <a:pt x="1411" y="577"/>
                  </a:lnTo>
                  <a:lnTo>
                    <a:pt x="1467" y="502"/>
                  </a:lnTo>
                  <a:lnTo>
                    <a:pt x="1523" y="354"/>
                  </a:lnTo>
                  <a:lnTo>
                    <a:pt x="1541" y="187"/>
                  </a:lnTo>
                  <a:lnTo>
                    <a:pt x="1189" y="187"/>
                  </a:lnTo>
                  <a:lnTo>
                    <a:pt x="873" y="168"/>
                  </a:lnTo>
                  <a:lnTo>
                    <a:pt x="223" y="94"/>
                  </a:lnTo>
                  <a:lnTo>
                    <a:pt x="186" y="75"/>
                  </a:lnTo>
                  <a:lnTo>
                    <a:pt x="149" y="57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9"/>
            <p:cNvSpPr/>
            <p:nvPr/>
          </p:nvSpPr>
          <p:spPr>
            <a:xfrm>
              <a:off x="1519338" y="3074157"/>
              <a:ext cx="477100" cy="239335"/>
            </a:xfrm>
            <a:custGeom>
              <a:avLst/>
              <a:gdLst/>
              <a:ahLst/>
              <a:cxnLst/>
              <a:rect l="l" t="t" r="r" b="b"/>
              <a:pathLst>
                <a:path w="11849" h="5944" extrusionOk="0">
                  <a:moveTo>
                    <a:pt x="5850" y="1913"/>
                  </a:moveTo>
                  <a:lnTo>
                    <a:pt x="5943" y="1932"/>
                  </a:lnTo>
                  <a:lnTo>
                    <a:pt x="6036" y="1969"/>
                  </a:lnTo>
                  <a:lnTo>
                    <a:pt x="6110" y="2006"/>
                  </a:lnTo>
                  <a:lnTo>
                    <a:pt x="6203" y="2062"/>
                  </a:lnTo>
                  <a:lnTo>
                    <a:pt x="6259" y="2118"/>
                  </a:lnTo>
                  <a:lnTo>
                    <a:pt x="6333" y="2192"/>
                  </a:lnTo>
                  <a:lnTo>
                    <a:pt x="6389" y="2285"/>
                  </a:lnTo>
                  <a:lnTo>
                    <a:pt x="6426" y="2378"/>
                  </a:lnTo>
                  <a:lnTo>
                    <a:pt x="6444" y="2470"/>
                  </a:lnTo>
                  <a:lnTo>
                    <a:pt x="6463" y="2563"/>
                  </a:lnTo>
                  <a:lnTo>
                    <a:pt x="6463" y="2656"/>
                  </a:lnTo>
                  <a:lnTo>
                    <a:pt x="6444" y="2749"/>
                  </a:lnTo>
                  <a:lnTo>
                    <a:pt x="6426" y="2842"/>
                  </a:lnTo>
                  <a:lnTo>
                    <a:pt x="6370" y="2898"/>
                  </a:lnTo>
                  <a:lnTo>
                    <a:pt x="6314" y="2953"/>
                  </a:lnTo>
                  <a:lnTo>
                    <a:pt x="6240" y="2990"/>
                  </a:lnTo>
                  <a:lnTo>
                    <a:pt x="5999" y="2990"/>
                  </a:lnTo>
                  <a:lnTo>
                    <a:pt x="5924" y="2953"/>
                  </a:lnTo>
                  <a:lnTo>
                    <a:pt x="5832" y="2898"/>
                  </a:lnTo>
                  <a:lnTo>
                    <a:pt x="5757" y="2823"/>
                  </a:lnTo>
                  <a:lnTo>
                    <a:pt x="5683" y="2749"/>
                  </a:lnTo>
                  <a:lnTo>
                    <a:pt x="5609" y="2638"/>
                  </a:lnTo>
                  <a:lnTo>
                    <a:pt x="5516" y="2433"/>
                  </a:lnTo>
                  <a:lnTo>
                    <a:pt x="5460" y="2229"/>
                  </a:lnTo>
                  <a:lnTo>
                    <a:pt x="5479" y="2192"/>
                  </a:lnTo>
                  <a:lnTo>
                    <a:pt x="5497" y="2173"/>
                  </a:lnTo>
                  <a:lnTo>
                    <a:pt x="5479" y="2136"/>
                  </a:lnTo>
                  <a:lnTo>
                    <a:pt x="5460" y="2099"/>
                  </a:lnTo>
                  <a:lnTo>
                    <a:pt x="5460" y="2062"/>
                  </a:lnTo>
                  <a:lnTo>
                    <a:pt x="5497" y="2043"/>
                  </a:lnTo>
                  <a:lnTo>
                    <a:pt x="5590" y="1969"/>
                  </a:lnTo>
                  <a:lnTo>
                    <a:pt x="5683" y="1932"/>
                  </a:lnTo>
                  <a:lnTo>
                    <a:pt x="5776" y="1913"/>
                  </a:lnTo>
                  <a:close/>
                  <a:moveTo>
                    <a:pt x="6909" y="3956"/>
                  </a:moveTo>
                  <a:lnTo>
                    <a:pt x="6946" y="3993"/>
                  </a:lnTo>
                  <a:lnTo>
                    <a:pt x="7094" y="4179"/>
                  </a:lnTo>
                  <a:lnTo>
                    <a:pt x="7169" y="4290"/>
                  </a:lnTo>
                  <a:lnTo>
                    <a:pt x="7224" y="4402"/>
                  </a:lnTo>
                  <a:lnTo>
                    <a:pt x="7224" y="4457"/>
                  </a:lnTo>
                  <a:lnTo>
                    <a:pt x="7187" y="4495"/>
                  </a:lnTo>
                  <a:lnTo>
                    <a:pt x="7150" y="4513"/>
                  </a:lnTo>
                  <a:lnTo>
                    <a:pt x="7132" y="4513"/>
                  </a:lnTo>
                  <a:lnTo>
                    <a:pt x="7094" y="4495"/>
                  </a:lnTo>
                  <a:lnTo>
                    <a:pt x="7020" y="4383"/>
                  </a:lnTo>
                  <a:lnTo>
                    <a:pt x="6964" y="4272"/>
                  </a:lnTo>
                  <a:lnTo>
                    <a:pt x="6853" y="4049"/>
                  </a:lnTo>
                  <a:lnTo>
                    <a:pt x="6853" y="3993"/>
                  </a:lnTo>
                  <a:lnTo>
                    <a:pt x="6872" y="3975"/>
                  </a:lnTo>
                  <a:lnTo>
                    <a:pt x="6909" y="3956"/>
                  </a:lnTo>
                  <a:close/>
                  <a:moveTo>
                    <a:pt x="7670" y="1"/>
                  </a:moveTo>
                  <a:lnTo>
                    <a:pt x="7484" y="223"/>
                  </a:lnTo>
                  <a:lnTo>
                    <a:pt x="7392" y="335"/>
                  </a:lnTo>
                  <a:lnTo>
                    <a:pt x="7262" y="428"/>
                  </a:lnTo>
                  <a:lnTo>
                    <a:pt x="6872" y="688"/>
                  </a:lnTo>
                  <a:lnTo>
                    <a:pt x="6463" y="929"/>
                  </a:lnTo>
                  <a:lnTo>
                    <a:pt x="6017" y="1152"/>
                  </a:lnTo>
                  <a:lnTo>
                    <a:pt x="5572" y="1375"/>
                  </a:lnTo>
                  <a:lnTo>
                    <a:pt x="4680" y="1783"/>
                  </a:lnTo>
                  <a:lnTo>
                    <a:pt x="4253" y="2006"/>
                  </a:lnTo>
                  <a:lnTo>
                    <a:pt x="3845" y="2248"/>
                  </a:lnTo>
                  <a:lnTo>
                    <a:pt x="3325" y="2582"/>
                  </a:lnTo>
                  <a:lnTo>
                    <a:pt x="2823" y="2916"/>
                  </a:lnTo>
                  <a:lnTo>
                    <a:pt x="2340" y="3269"/>
                  </a:lnTo>
                  <a:lnTo>
                    <a:pt x="1858" y="3640"/>
                  </a:lnTo>
                  <a:lnTo>
                    <a:pt x="1375" y="4012"/>
                  </a:lnTo>
                  <a:lnTo>
                    <a:pt x="910" y="4402"/>
                  </a:lnTo>
                  <a:lnTo>
                    <a:pt x="0" y="5182"/>
                  </a:lnTo>
                  <a:lnTo>
                    <a:pt x="669" y="5237"/>
                  </a:lnTo>
                  <a:lnTo>
                    <a:pt x="1338" y="5293"/>
                  </a:lnTo>
                  <a:lnTo>
                    <a:pt x="1356" y="5275"/>
                  </a:lnTo>
                  <a:lnTo>
                    <a:pt x="1412" y="5163"/>
                  </a:lnTo>
                  <a:lnTo>
                    <a:pt x="1468" y="5052"/>
                  </a:lnTo>
                  <a:lnTo>
                    <a:pt x="1505" y="4940"/>
                  </a:lnTo>
                  <a:lnTo>
                    <a:pt x="1542" y="4810"/>
                  </a:lnTo>
                  <a:lnTo>
                    <a:pt x="1338" y="4773"/>
                  </a:lnTo>
                  <a:lnTo>
                    <a:pt x="1245" y="4773"/>
                  </a:lnTo>
                  <a:lnTo>
                    <a:pt x="1133" y="4792"/>
                  </a:lnTo>
                  <a:lnTo>
                    <a:pt x="1022" y="4829"/>
                  </a:lnTo>
                  <a:lnTo>
                    <a:pt x="966" y="4866"/>
                  </a:lnTo>
                  <a:lnTo>
                    <a:pt x="929" y="4922"/>
                  </a:lnTo>
                  <a:lnTo>
                    <a:pt x="892" y="4959"/>
                  </a:lnTo>
                  <a:lnTo>
                    <a:pt x="873" y="5015"/>
                  </a:lnTo>
                  <a:lnTo>
                    <a:pt x="873" y="5089"/>
                  </a:lnTo>
                  <a:lnTo>
                    <a:pt x="892" y="5145"/>
                  </a:lnTo>
                  <a:lnTo>
                    <a:pt x="892" y="5182"/>
                  </a:lnTo>
                  <a:lnTo>
                    <a:pt x="873" y="5219"/>
                  </a:lnTo>
                  <a:lnTo>
                    <a:pt x="836" y="5237"/>
                  </a:lnTo>
                  <a:lnTo>
                    <a:pt x="799" y="5200"/>
                  </a:lnTo>
                  <a:lnTo>
                    <a:pt x="762" y="5126"/>
                  </a:lnTo>
                  <a:lnTo>
                    <a:pt x="743" y="5070"/>
                  </a:lnTo>
                  <a:lnTo>
                    <a:pt x="743" y="4996"/>
                  </a:lnTo>
                  <a:lnTo>
                    <a:pt x="762" y="4922"/>
                  </a:lnTo>
                  <a:lnTo>
                    <a:pt x="780" y="4866"/>
                  </a:lnTo>
                  <a:lnTo>
                    <a:pt x="818" y="4792"/>
                  </a:lnTo>
                  <a:lnTo>
                    <a:pt x="929" y="4680"/>
                  </a:lnTo>
                  <a:lnTo>
                    <a:pt x="1003" y="4643"/>
                  </a:lnTo>
                  <a:lnTo>
                    <a:pt x="1096" y="4606"/>
                  </a:lnTo>
                  <a:lnTo>
                    <a:pt x="1189" y="4587"/>
                  </a:lnTo>
                  <a:lnTo>
                    <a:pt x="1282" y="4587"/>
                  </a:lnTo>
                  <a:lnTo>
                    <a:pt x="1486" y="4606"/>
                  </a:lnTo>
                  <a:lnTo>
                    <a:pt x="1653" y="4643"/>
                  </a:lnTo>
                  <a:lnTo>
                    <a:pt x="1709" y="4680"/>
                  </a:lnTo>
                  <a:lnTo>
                    <a:pt x="1728" y="4717"/>
                  </a:lnTo>
                  <a:lnTo>
                    <a:pt x="1728" y="4736"/>
                  </a:lnTo>
                  <a:lnTo>
                    <a:pt x="1709" y="4885"/>
                  </a:lnTo>
                  <a:lnTo>
                    <a:pt x="1672" y="5052"/>
                  </a:lnTo>
                  <a:lnTo>
                    <a:pt x="1616" y="5182"/>
                  </a:lnTo>
                  <a:lnTo>
                    <a:pt x="1523" y="5312"/>
                  </a:lnTo>
                  <a:lnTo>
                    <a:pt x="1969" y="5367"/>
                  </a:lnTo>
                  <a:lnTo>
                    <a:pt x="2247" y="4829"/>
                  </a:lnTo>
                  <a:lnTo>
                    <a:pt x="2415" y="4550"/>
                  </a:lnTo>
                  <a:lnTo>
                    <a:pt x="2582" y="4272"/>
                  </a:lnTo>
                  <a:lnTo>
                    <a:pt x="2786" y="4012"/>
                  </a:lnTo>
                  <a:lnTo>
                    <a:pt x="2972" y="3770"/>
                  </a:lnTo>
                  <a:lnTo>
                    <a:pt x="3195" y="3548"/>
                  </a:lnTo>
                  <a:lnTo>
                    <a:pt x="3417" y="3380"/>
                  </a:lnTo>
                  <a:lnTo>
                    <a:pt x="3529" y="3306"/>
                  </a:lnTo>
                  <a:lnTo>
                    <a:pt x="3659" y="3250"/>
                  </a:lnTo>
                  <a:lnTo>
                    <a:pt x="3789" y="3213"/>
                  </a:lnTo>
                  <a:lnTo>
                    <a:pt x="3919" y="3195"/>
                  </a:lnTo>
                  <a:lnTo>
                    <a:pt x="4049" y="3213"/>
                  </a:lnTo>
                  <a:lnTo>
                    <a:pt x="4179" y="3232"/>
                  </a:lnTo>
                  <a:lnTo>
                    <a:pt x="4309" y="3250"/>
                  </a:lnTo>
                  <a:lnTo>
                    <a:pt x="4439" y="3306"/>
                  </a:lnTo>
                  <a:lnTo>
                    <a:pt x="4699" y="3418"/>
                  </a:lnTo>
                  <a:lnTo>
                    <a:pt x="4959" y="3548"/>
                  </a:lnTo>
                  <a:lnTo>
                    <a:pt x="5442" y="3808"/>
                  </a:lnTo>
                  <a:lnTo>
                    <a:pt x="5479" y="3845"/>
                  </a:lnTo>
                  <a:lnTo>
                    <a:pt x="5497" y="3900"/>
                  </a:lnTo>
                  <a:lnTo>
                    <a:pt x="5497" y="3975"/>
                  </a:lnTo>
                  <a:lnTo>
                    <a:pt x="5460" y="4012"/>
                  </a:lnTo>
                  <a:lnTo>
                    <a:pt x="5200" y="4290"/>
                  </a:lnTo>
                  <a:lnTo>
                    <a:pt x="4959" y="4587"/>
                  </a:lnTo>
                  <a:lnTo>
                    <a:pt x="4736" y="4885"/>
                  </a:lnTo>
                  <a:lnTo>
                    <a:pt x="4532" y="5200"/>
                  </a:lnTo>
                  <a:lnTo>
                    <a:pt x="4532" y="5219"/>
                  </a:lnTo>
                  <a:lnTo>
                    <a:pt x="4513" y="5256"/>
                  </a:lnTo>
                  <a:lnTo>
                    <a:pt x="4272" y="5665"/>
                  </a:lnTo>
                  <a:lnTo>
                    <a:pt x="5033" y="5795"/>
                  </a:lnTo>
                  <a:lnTo>
                    <a:pt x="5794" y="5943"/>
                  </a:lnTo>
                  <a:lnTo>
                    <a:pt x="5869" y="5516"/>
                  </a:lnTo>
                  <a:lnTo>
                    <a:pt x="5757" y="5479"/>
                  </a:lnTo>
                  <a:lnTo>
                    <a:pt x="5739" y="5460"/>
                  </a:lnTo>
                  <a:lnTo>
                    <a:pt x="5720" y="5442"/>
                  </a:lnTo>
                  <a:lnTo>
                    <a:pt x="5683" y="5423"/>
                  </a:lnTo>
                  <a:lnTo>
                    <a:pt x="5664" y="5386"/>
                  </a:lnTo>
                  <a:lnTo>
                    <a:pt x="5646" y="5015"/>
                  </a:lnTo>
                  <a:lnTo>
                    <a:pt x="5627" y="4643"/>
                  </a:lnTo>
                  <a:lnTo>
                    <a:pt x="5627" y="4606"/>
                  </a:lnTo>
                  <a:lnTo>
                    <a:pt x="5664" y="4587"/>
                  </a:lnTo>
                  <a:lnTo>
                    <a:pt x="5683" y="4550"/>
                  </a:lnTo>
                  <a:lnTo>
                    <a:pt x="5924" y="4550"/>
                  </a:lnTo>
                  <a:lnTo>
                    <a:pt x="6110" y="4569"/>
                  </a:lnTo>
                  <a:lnTo>
                    <a:pt x="6296" y="4587"/>
                  </a:lnTo>
                  <a:lnTo>
                    <a:pt x="6500" y="4643"/>
                  </a:lnTo>
                  <a:lnTo>
                    <a:pt x="6537" y="4680"/>
                  </a:lnTo>
                  <a:lnTo>
                    <a:pt x="6556" y="4699"/>
                  </a:lnTo>
                  <a:lnTo>
                    <a:pt x="6556" y="4736"/>
                  </a:lnTo>
                  <a:lnTo>
                    <a:pt x="6779" y="4662"/>
                  </a:lnTo>
                  <a:lnTo>
                    <a:pt x="6723" y="4513"/>
                  </a:lnTo>
                  <a:lnTo>
                    <a:pt x="6667" y="4402"/>
                  </a:lnTo>
                  <a:lnTo>
                    <a:pt x="6574" y="4309"/>
                  </a:lnTo>
                  <a:lnTo>
                    <a:pt x="6444" y="4235"/>
                  </a:lnTo>
                  <a:lnTo>
                    <a:pt x="6407" y="4216"/>
                  </a:lnTo>
                  <a:lnTo>
                    <a:pt x="6407" y="4198"/>
                  </a:lnTo>
                  <a:lnTo>
                    <a:pt x="6407" y="4142"/>
                  </a:lnTo>
                  <a:lnTo>
                    <a:pt x="6444" y="4105"/>
                  </a:lnTo>
                  <a:lnTo>
                    <a:pt x="6482" y="4105"/>
                  </a:lnTo>
                  <a:lnTo>
                    <a:pt x="6574" y="4142"/>
                  </a:lnTo>
                  <a:lnTo>
                    <a:pt x="6667" y="4198"/>
                  </a:lnTo>
                  <a:lnTo>
                    <a:pt x="6742" y="4272"/>
                  </a:lnTo>
                  <a:lnTo>
                    <a:pt x="6816" y="4346"/>
                  </a:lnTo>
                  <a:lnTo>
                    <a:pt x="6872" y="4420"/>
                  </a:lnTo>
                  <a:lnTo>
                    <a:pt x="6909" y="4513"/>
                  </a:lnTo>
                  <a:lnTo>
                    <a:pt x="6946" y="4606"/>
                  </a:lnTo>
                  <a:lnTo>
                    <a:pt x="6946" y="4717"/>
                  </a:lnTo>
                  <a:lnTo>
                    <a:pt x="6946" y="4736"/>
                  </a:lnTo>
                  <a:lnTo>
                    <a:pt x="7466" y="4755"/>
                  </a:lnTo>
                  <a:lnTo>
                    <a:pt x="7466" y="4736"/>
                  </a:lnTo>
                  <a:lnTo>
                    <a:pt x="7484" y="4699"/>
                  </a:lnTo>
                  <a:lnTo>
                    <a:pt x="7522" y="4680"/>
                  </a:lnTo>
                  <a:lnTo>
                    <a:pt x="7967" y="4290"/>
                  </a:lnTo>
                  <a:lnTo>
                    <a:pt x="7986" y="4272"/>
                  </a:lnTo>
                  <a:lnTo>
                    <a:pt x="8023" y="4272"/>
                  </a:lnTo>
                  <a:lnTo>
                    <a:pt x="8339" y="3863"/>
                  </a:lnTo>
                  <a:lnTo>
                    <a:pt x="8060" y="3603"/>
                  </a:lnTo>
                  <a:lnTo>
                    <a:pt x="7800" y="3343"/>
                  </a:lnTo>
                  <a:lnTo>
                    <a:pt x="7559" y="3083"/>
                  </a:lnTo>
                  <a:lnTo>
                    <a:pt x="7336" y="2786"/>
                  </a:lnTo>
                  <a:lnTo>
                    <a:pt x="7317" y="2768"/>
                  </a:lnTo>
                  <a:lnTo>
                    <a:pt x="7317" y="2730"/>
                  </a:lnTo>
                  <a:lnTo>
                    <a:pt x="7354" y="2693"/>
                  </a:lnTo>
                  <a:lnTo>
                    <a:pt x="7336" y="2656"/>
                  </a:lnTo>
                  <a:lnTo>
                    <a:pt x="7317" y="2619"/>
                  </a:lnTo>
                  <a:lnTo>
                    <a:pt x="7317" y="2582"/>
                  </a:lnTo>
                  <a:lnTo>
                    <a:pt x="7317" y="2545"/>
                  </a:lnTo>
                  <a:lnTo>
                    <a:pt x="7522" y="2266"/>
                  </a:lnTo>
                  <a:lnTo>
                    <a:pt x="7763" y="2006"/>
                  </a:lnTo>
                  <a:lnTo>
                    <a:pt x="8023" y="1765"/>
                  </a:lnTo>
                  <a:lnTo>
                    <a:pt x="8301" y="1560"/>
                  </a:lnTo>
                  <a:lnTo>
                    <a:pt x="8339" y="1542"/>
                  </a:lnTo>
                  <a:lnTo>
                    <a:pt x="8431" y="1542"/>
                  </a:lnTo>
                  <a:lnTo>
                    <a:pt x="8469" y="1579"/>
                  </a:lnTo>
                  <a:lnTo>
                    <a:pt x="8933" y="2062"/>
                  </a:lnTo>
                  <a:lnTo>
                    <a:pt x="9434" y="2526"/>
                  </a:lnTo>
                  <a:lnTo>
                    <a:pt x="9954" y="2953"/>
                  </a:lnTo>
                  <a:lnTo>
                    <a:pt x="10493" y="3362"/>
                  </a:lnTo>
                  <a:lnTo>
                    <a:pt x="10530" y="3399"/>
                  </a:lnTo>
                  <a:lnTo>
                    <a:pt x="10549" y="3455"/>
                  </a:lnTo>
                  <a:lnTo>
                    <a:pt x="10549" y="3510"/>
                  </a:lnTo>
                  <a:lnTo>
                    <a:pt x="10530" y="3566"/>
                  </a:lnTo>
                  <a:lnTo>
                    <a:pt x="10549" y="3622"/>
                  </a:lnTo>
                  <a:lnTo>
                    <a:pt x="10530" y="3696"/>
                  </a:lnTo>
                  <a:lnTo>
                    <a:pt x="10790" y="3770"/>
                  </a:lnTo>
                  <a:lnTo>
                    <a:pt x="10846" y="3678"/>
                  </a:lnTo>
                  <a:lnTo>
                    <a:pt x="10901" y="3585"/>
                  </a:lnTo>
                  <a:lnTo>
                    <a:pt x="10976" y="3510"/>
                  </a:lnTo>
                  <a:lnTo>
                    <a:pt x="11068" y="3455"/>
                  </a:lnTo>
                  <a:lnTo>
                    <a:pt x="11161" y="3418"/>
                  </a:lnTo>
                  <a:lnTo>
                    <a:pt x="11273" y="3380"/>
                  </a:lnTo>
                  <a:lnTo>
                    <a:pt x="11366" y="3380"/>
                  </a:lnTo>
                  <a:lnTo>
                    <a:pt x="11477" y="3399"/>
                  </a:lnTo>
                  <a:lnTo>
                    <a:pt x="11588" y="3455"/>
                  </a:lnTo>
                  <a:lnTo>
                    <a:pt x="11700" y="3510"/>
                  </a:lnTo>
                  <a:lnTo>
                    <a:pt x="11848" y="3343"/>
                  </a:lnTo>
                  <a:lnTo>
                    <a:pt x="11328" y="2879"/>
                  </a:lnTo>
                  <a:lnTo>
                    <a:pt x="10790" y="2433"/>
                  </a:lnTo>
                  <a:lnTo>
                    <a:pt x="10251" y="1988"/>
                  </a:lnTo>
                  <a:lnTo>
                    <a:pt x="9694" y="1560"/>
                  </a:lnTo>
                  <a:lnTo>
                    <a:pt x="9509" y="1858"/>
                  </a:lnTo>
                  <a:lnTo>
                    <a:pt x="9583" y="1913"/>
                  </a:lnTo>
                  <a:lnTo>
                    <a:pt x="9676" y="1969"/>
                  </a:lnTo>
                  <a:lnTo>
                    <a:pt x="9843" y="2025"/>
                  </a:lnTo>
                  <a:lnTo>
                    <a:pt x="10029" y="2043"/>
                  </a:lnTo>
                  <a:lnTo>
                    <a:pt x="10289" y="2043"/>
                  </a:lnTo>
                  <a:lnTo>
                    <a:pt x="10307" y="2062"/>
                  </a:lnTo>
                  <a:lnTo>
                    <a:pt x="10326" y="2099"/>
                  </a:lnTo>
                  <a:lnTo>
                    <a:pt x="10344" y="2136"/>
                  </a:lnTo>
                  <a:lnTo>
                    <a:pt x="10344" y="2173"/>
                  </a:lnTo>
                  <a:lnTo>
                    <a:pt x="10326" y="2210"/>
                  </a:lnTo>
                  <a:lnTo>
                    <a:pt x="10307" y="2229"/>
                  </a:lnTo>
                  <a:lnTo>
                    <a:pt x="10270" y="2248"/>
                  </a:lnTo>
                  <a:lnTo>
                    <a:pt x="10140" y="2285"/>
                  </a:lnTo>
                  <a:lnTo>
                    <a:pt x="9861" y="2285"/>
                  </a:lnTo>
                  <a:lnTo>
                    <a:pt x="9731" y="2248"/>
                  </a:lnTo>
                  <a:lnTo>
                    <a:pt x="9601" y="2192"/>
                  </a:lnTo>
                  <a:lnTo>
                    <a:pt x="9490" y="2136"/>
                  </a:lnTo>
                  <a:lnTo>
                    <a:pt x="9379" y="2043"/>
                  </a:lnTo>
                  <a:lnTo>
                    <a:pt x="9267" y="1969"/>
                  </a:lnTo>
                  <a:lnTo>
                    <a:pt x="9249" y="1932"/>
                  </a:lnTo>
                  <a:lnTo>
                    <a:pt x="9249" y="1895"/>
                  </a:lnTo>
                  <a:lnTo>
                    <a:pt x="9249" y="1858"/>
                  </a:lnTo>
                  <a:lnTo>
                    <a:pt x="9249" y="1820"/>
                  </a:lnTo>
                  <a:lnTo>
                    <a:pt x="9564" y="1430"/>
                  </a:lnTo>
                  <a:lnTo>
                    <a:pt x="8617" y="725"/>
                  </a:lnTo>
                  <a:lnTo>
                    <a:pt x="76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9"/>
            <p:cNvSpPr/>
            <p:nvPr/>
          </p:nvSpPr>
          <p:spPr>
            <a:xfrm>
              <a:off x="1953022" y="3210249"/>
              <a:ext cx="43406" cy="38171"/>
            </a:xfrm>
            <a:custGeom>
              <a:avLst/>
              <a:gdLst/>
              <a:ahLst/>
              <a:cxnLst/>
              <a:rect l="l" t="t" r="r" b="b"/>
              <a:pathLst>
                <a:path w="1078" h="948" extrusionOk="0">
                  <a:moveTo>
                    <a:pt x="502" y="186"/>
                  </a:moveTo>
                  <a:lnTo>
                    <a:pt x="613" y="205"/>
                  </a:lnTo>
                  <a:lnTo>
                    <a:pt x="706" y="242"/>
                  </a:lnTo>
                  <a:lnTo>
                    <a:pt x="780" y="298"/>
                  </a:lnTo>
                  <a:lnTo>
                    <a:pt x="855" y="390"/>
                  </a:lnTo>
                  <a:lnTo>
                    <a:pt x="632" y="706"/>
                  </a:lnTo>
                  <a:lnTo>
                    <a:pt x="205" y="409"/>
                  </a:lnTo>
                  <a:lnTo>
                    <a:pt x="186" y="409"/>
                  </a:lnTo>
                  <a:lnTo>
                    <a:pt x="260" y="316"/>
                  </a:lnTo>
                  <a:lnTo>
                    <a:pt x="335" y="260"/>
                  </a:lnTo>
                  <a:lnTo>
                    <a:pt x="409" y="205"/>
                  </a:lnTo>
                  <a:lnTo>
                    <a:pt x="502" y="186"/>
                  </a:lnTo>
                  <a:close/>
                  <a:moveTo>
                    <a:pt x="502" y="0"/>
                  </a:moveTo>
                  <a:lnTo>
                    <a:pt x="390" y="38"/>
                  </a:lnTo>
                  <a:lnTo>
                    <a:pt x="297" y="75"/>
                  </a:lnTo>
                  <a:lnTo>
                    <a:pt x="205" y="130"/>
                  </a:lnTo>
                  <a:lnTo>
                    <a:pt x="130" y="205"/>
                  </a:lnTo>
                  <a:lnTo>
                    <a:pt x="75" y="298"/>
                  </a:lnTo>
                  <a:lnTo>
                    <a:pt x="19" y="390"/>
                  </a:lnTo>
                  <a:lnTo>
                    <a:pt x="0" y="502"/>
                  </a:lnTo>
                  <a:lnTo>
                    <a:pt x="0" y="520"/>
                  </a:lnTo>
                  <a:lnTo>
                    <a:pt x="19" y="558"/>
                  </a:lnTo>
                  <a:lnTo>
                    <a:pt x="56" y="595"/>
                  </a:lnTo>
                  <a:lnTo>
                    <a:pt x="112" y="595"/>
                  </a:lnTo>
                  <a:lnTo>
                    <a:pt x="130" y="576"/>
                  </a:lnTo>
                  <a:lnTo>
                    <a:pt x="149" y="558"/>
                  </a:lnTo>
                  <a:lnTo>
                    <a:pt x="372" y="743"/>
                  </a:lnTo>
                  <a:lnTo>
                    <a:pt x="613" y="929"/>
                  </a:lnTo>
                  <a:lnTo>
                    <a:pt x="650" y="947"/>
                  </a:lnTo>
                  <a:lnTo>
                    <a:pt x="687" y="947"/>
                  </a:lnTo>
                  <a:lnTo>
                    <a:pt x="725" y="929"/>
                  </a:lnTo>
                  <a:lnTo>
                    <a:pt x="743" y="892"/>
                  </a:lnTo>
                  <a:lnTo>
                    <a:pt x="985" y="539"/>
                  </a:lnTo>
                  <a:lnTo>
                    <a:pt x="1059" y="446"/>
                  </a:lnTo>
                  <a:lnTo>
                    <a:pt x="1077" y="390"/>
                  </a:lnTo>
                  <a:lnTo>
                    <a:pt x="1059" y="335"/>
                  </a:lnTo>
                  <a:lnTo>
                    <a:pt x="1003" y="223"/>
                  </a:lnTo>
                  <a:lnTo>
                    <a:pt x="929" y="130"/>
                  </a:lnTo>
                  <a:lnTo>
                    <a:pt x="817" y="75"/>
                  </a:lnTo>
                  <a:lnTo>
                    <a:pt x="706" y="19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9"/>
            <p:cNvSpPr/>
            <p:nvPr/>
          </p:nvSpPr>
          <p:spPr>
            <a:xfrm>
              <a:off x="1960511" y="3217739"/>
              <a:ext cx="26937" cy="20978"/>
            </a:xfrm>
            <a:custGeom>
              <a:avLst/>
              <a:gdLst/>
              <a:ahLst/>
              <a:cxnLst/>
              <a:rect l="l" t="t" r="r" b="b"/>
              <a:pathLst>
                <a:path w="669" h="521" extrusionOk="0">
                  <a:moveTo>
                    <a:pt x="316" y="0"/>
                  </a:moveTo>
                  <a:lnTo>
                    <a:pt x="223" y="19"/>
                  </a:lnTo>
                  <a:lnTo>
                    <a:pt x="149" y="74"/>
                  </a:lnTo>
                  <a:lnTo>
                    <a:pt x="74" y="130"/>
                  </a:lnTo>
                  <a:lnTo>
                    <a:pt x="0" y="223"/>
                  </a:lnTo>
                  <a:lnTo>
                    <a:pt x="19" y="223"/>
                  </a:lnTo>
                  <a:lnTo>
                    <a:pt x="446" y="520"/>
                  </a:lnTo>
                  <a:lnTo>
                    <a:pt x="669" y="204"/>
                  </a:lnTo>
                  <a:lnTo>
                    <a:pt x="594" y="112"/>
                  </a:lnTo>
                  <a:lnTo>
                    <a:pt x="520" y="56"/>
                  </a:lnTo>
                  <a:lnTo>
                    <a:pt x="427" y="19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9"/>
            <p:cNvSpPr/>
            <p:nvPr/>
          </p:nvSpPr>
          <p:spPr>
            <a:xfrm>
              <a:off x="1357073" y="3178078"/>
              <a:ext cx="762740" cy="264742"/>
            </a:xfrm>
            <a:custGeom>
              <a:avLst/>
              <a:gdLst/>
              <a:ahLst/>
              <a:cxnLst/>
              <a:rect l="l" t="t" r="r" b="b"/>
              <a:pathLst>
                <a:path w="18943" h="6575" extrusionOk="0">
                  <a:moveTo>
                    <a:pt x="186" y="1357"/>
                  </a:moveTo>
                  <a:lnTo>
                    <a:pt x="186" y="1375"/>
                  </a:lnTo>
                  <a:lnTo>
                    <a:pt x="186" y="1394"/>
                  </a:lnTo>
                  <a:lnTo>
                    <a:pt x="168" y="1412"/>
                  </a:lnTo>
                  <a:lnTo>
                    <a:pt x="149" y="1394"/>
                  </a:lnTo>
                  <a:lnTo>
                    <a:pt x="131" y="1375"/>
                  </a:lnTo>
                  <a:lnTo>
                    <a:pt x="149" y="1357"/>
                  </a:lnTo>
                  <a:close/>
                  <a:moveTo>
                    <a:pt x="1913" y="1"/>
                  </a:moveTo>
                  <a:lnTo>
                    <a:pt x="1746" y="19"/>
                  </a:lnTo>
                  <a:lnTo>
                    <a:pt x="1579" y="38"/>
                  </a:lnTo>
                  <a:lnTo>
                    <a:pt x="1412" y="75"/>
                  </a:lnTo>
                  <a:lnTo>
                    <a:pt x="1263" y="112"/>
                  </a:lnTo>
                  <a:lnTo>
                    <a:pt x="1096" y="168"/>
                  </a:lnTo>
                  <a:lnTo>
                    <a:pt x="948" y="242"/>
                  </a:lnTo>
                  <a:lnTo>
                    <a:pt x="799" y="317"/>
                  </a:lnTo>
                  <a:lnTo>
                    <a:pt x="651" y="409"/>
                  </a:lnTo>
                  <a:lnTo>
                    <a:pt x="502" y="502"/>
                  </a:lnTo>
                  <a:lnTo>
                    <a:pt x="372" y="595"/>
                  </a:lnTo>
                  <a:lnTo>
                    <a:pt x="261" y="725"/>
                  </a:lnTo>
                  <a:lnTo>
                    <a:pt x="149" y="837"/>
                  </a:lnTo>
                  <a:lnTo>
                    <a:pt x="56" y="967"/>
                  </a:lnTo>
                  <a:lnTo>
                    <a:pt x="1" y="1078"/>
                  </a:lnTo>
                  <a:lnTo>
                    <a:pt x="1" y="1227"/>
                  </a:lnTo>
                  <a:lnTo>
                    <a:pt x="19" y="1394"/>
                  </a:lnTo>
                  <a:lnTo>
                    <a:pt x="56" y="1542"/>
                  </a:lnTo>
                  <a:lnTo>
                    <a:pt x="131" y="1672"/>
                  </a:lnTo>
                  <a:lnTo>
                    <a:pt x="224" y="1821"/>
                  </a:lnTo>
                  <a:lnTo>
                    <a:pt x="353" y="1951"/>
                  </a:lnTo>
                  <a:lnTo>
                    <a:pt x="502" y="2062"/>
                  </a:lnTo>
                  <a:lnTo>
                    <a:pt x="651" y="2192"/>
                  </a:lnTo>
                  <a:lnTo>
                    <a:pt x="836" y="2304"/>
                  </a:lnTo>
                  <a:lnTo>
                    <a:pt x="1022" y="2415"/>
                  </a:lnTo>
                  <a:lnTo>
                    <a:pt x="1468" y="2619"/>
                  </a:lnTo>
                  <a:lnTo>
                    <a:pt x="1932" y="2786"/>
                  </a:lnTo>
                  <a:lnTo>
                    <a:pt x="2433" y="2954"/>
                  </a:lnTo>
                  <a:lnTo>
                    <a:pt x="2953" y="3102"/>
                  </a:lnTo>
                  <a:lnTo>
                    <a:pt x="3473" y="3232"/>
                  </a:lnTo>
                  <a:lnTo>
                    <a:pt x="4458" y="3436"/>
                  </a:lnTo>
                  <a:lnTo>
                    <a:pt x="5256" y="3585"/>
                  </a:lnTo>
                  <a:lnTo>
                    <a:pt x="5795" y="3678"/>
                  </a:lnTo>
                  <a:lnTo>
                    <a:pt x="7076" y="3901"/>
                  </a:lnTo>
                  <a:lnTo>
                    <a:pt x="8376" y="4124"/>
                  </a:lnTo>
                  <a:lnTo>
                    <a:pt x="10957" y="4551"/>
                  </a:lnTo>
                  <a:lnTo>
                    <a:pt x="11960" y="4736"/>
                  </a:lnTo>
                  <a:lnTo>
                    <a:pt x="12981" y="4922"/>
                  </a:lnTo>
                  <a:lnTo>
                    <a:pt x="13984" y="5145"/>
                  </a:lnTo>
                  <a:lnTo>
                    <a:pt x="15006" y="5368"/>
                  </a:lnTo>
                  <a:lnTo>
                    <a:pt x="16008" y="5628"/>
                  </a:lnTo>
                  <a:lnTo>
                    <a:pt x="16993" y="5906"/>
                  </a:lnTo>
                  <a:lnTo>
                    <a:pt x="17977" y="6222"/>
                  </a:lnTo>
                  <a:lnTo>
                    <a:pt x="18943" y="6575"/>
                  </a:lnTo>
                  <a:lnTo>
                    <a:pt x="18943" y="6575"/>
                  </a:lnTo>
                  <a:lnTo>
                    <a:pt x="18107" y="6203"/>
                  </a:lnTo>
                  <a:lnTo>
                    <a:pt x="17253" y="5869"/>
                  </a:lnTo>
                  <a:lnTo>
                    <a:pt x="16398" y="5535"/>
                  </a:lnTo>
                  <a:lnTo>
                    <a:pt x="15544" y="5238"/>
                  </a:lnTo>
                  <a:lnTo>
                    <a:pt x="14671" y="4959"/>
                  </a:lnTo>
                  <a:lnTo>
                    <a:pt x="13799" y="4681"/>
                  </a:lnTo>
                  <a:lnTo>
                    <a:pt x="12907" y="4439"/>
                  </a:lnTo>
                  <a:lnTo>
                    <a:pt x="12034" y="4216"/>
                  </a:lnTo>
                  <a:lnTo>
                    <a:pt x="11013" y="3994"/>
                  </a:lnTo>
                  <a:lnTo>
                    <a:pt x="9992" y="3789"/>
                  </a:lnTo>
                  <a:lnTo>
                    <a:pt x="8970" y="3604"/>
                  </a:lnTo>
                  <a:lnTo>
                    <a:pt x="7930" y="3436"/>
                  </a:lnTo>
                  <a:lnTo>
                    <a:pt x="5888" y="3121"/>
                  </a:lnTo>
                  <a:lnTo>
                    <a:pt x="4848" y="2954"/>
                  </a:lnTo>
                  <a:lnTo>
                    <a:pt x="3826" y="2768"/>
                  </a:lnTo>
                  <a:lnTo>
                    <a:pt x="3808" y="2786"/>
                  </a:lnTo>
                  <a:lnTo>
                    <a:pt x="3770" y="2786"/>
                  </a:lnTo>
                  <a:lnTo>
                    <a:pt x="3715" y="2749"/>
                  </a:lnTo>
                  <a:lnTo>
                    <a:pt x="3399" y="2694"/>
                  </a:lnTo>
                  <a:lnTo>
                    <a:pt x="3362" y="2656"/>
                  </a:lnTo>
                  <a:lnTo>
                    <a:pt x="3362" y="2619"/>
                  </a:lnTo>
                  <a:lnTo>
                    <a:pt x="3380" y="2582"/>
                  </a:lnTo>
                  <a:lnTo>
                    <a:pt x="3418" y="2564"/>
                  </a:lnTo>
                  <a:lnTo>
                    <a:pt x="3436" y="2564"/>
                  </a:lnTo>
                  <a:lnTo>
                    <a:pt x="3418" y="1821"/>
                  </a:lnTo>
                  <a:lnTo>
                    <a:pt x="3399" y="1449"/>
                  </a:lnTo>
                  <a:lnTo>
                    <a:pt x="3362" y="1264"/>
                  </a:lnTo>
                  <a:lnTo>
                    <a:pt x="3325" y="1097"/>
                  </a:lnTo>
                  <a:lnTo>
                    <a:pt x="3269" y="929"/>
                  </a:lnTo>
                  <a:lnTo>
                    <a:pt x="3213" y="762"/>
                  </a:lnTo>
                  <a:lnTo>
                    <a:pt x="3121" y="614"/>
                  </a:lnTo>
                  <a:lnTo>
                    <a:pt x="3009" y="465"/>
                  </a:lnTo>
                  <a:lnTo>
                    <a:pt x="2898" y="354"/>
                  </a:lnTo>
                  <a:lnTo>
                    <a:pt x="2749" y="242"/>
                  </a:lnTo>
                  <a:lnTo>
                    <a:pt x="2582" y="149"/>
                  </a:lnTo>
                  <a:lnTo>
                    <a:pt x="2378" y="75"/>
                  </a:lnTo>
                  <a:lnTo>
                    <a:pt x="2229" y="38"/>
                  </a:lnTo>
                  <a:lnTo>
                    <a:pt x="2062" y="19"/>
                  </a:lnTo>
                  <a:lnTo>
                    <a:pt x="1913" y="1"/>
                  </a:lnTo>
                  <a:close/>
                </a:path>
              </a:pathLst>
            </a:custGeom>
            <a:solidFill>
              <a:srgbClr val="E5B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9"/>
            <p:cNvSpPr/>
            <p:nvPr/>
          </p:nvSpPr>
          <p:spPr>
            <a:xfrm>
              <a:off x="1964216" y="3272296"/>
              <a:ext cx="7530" cy="29192"/>
            </a:xfrm>
            <a:custGeom>
              <a:avLst/>
              <a:gdLst/>
              <a:ahLst/>
              <a:cxnLst/>
              <a:rect l="l" t="t" r="r" b="b"/>
              <a:pathLst>
                <a:path w="187" h="725" extrusionOk="0">
                  <a:moveTo>
                    <a:pt x="131" y="1"/>
                  </a:moveTo>
                  <a:lnTo>
                    <a:pt x="94" y="19"/>
                  </a:lnTo>
                  <a:lnTo>
                    <a:pt x="75" y="56"/>
                  </a:lnTo>
                  <a:lnTo>
                    <a:pt x="19" y="354"/>
                  </a:lnTo>
                  <a:lnTo>
                    <a:pt x="1" y="669"/>
                  </a:lnTo>
                  <a:lnTo>
                    <a:pt x="1" y="706"/>
                  </a:lnTo>
                  <a:lnTo>
                    <a:pt x="38" y="725"/>
                  </a:lnTo>
                  <a:lnTo>
                    <a:pt x="57" y="706"/>
                  </a:lnTo>
                  <a:lnTo>
                    <a:pt x="75" y="688"/>
                  </a:lnTo>
                  <a:lnTo>
                    <a:pt x="131" y="372"/>
                  </a:lnTo>
                  <a:lnTo>
                    <a:pt x="187" y="56"/>
                  </a:lnTo>
                  <a:lnTo>
                    <a:pt x="168" y="19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9"/>
            <p:cNvSpPr/>
            <p:nvPr/>
          </p:nvSpPr>
          <p:spPr>
            <a:xfrm>
              <a:off x="1949278" y="3265572"/>
              <a:ext cx="9019" cy="22468"/>
            </a:xfrm>
            <a:custGeom>
              <a:avLst/>
              <a:gdLst/>
              <a:ahLst/>
              <a:cxnLst/>
              <a:rect l="l" t="t" r="r" b="b"/>
              <a:pathLst>
                <a:path w="224" h="558" extrusionOk="0">
                  <a:moveTo>
                    <a:pt x="112" y="1"/>
                  </a:moveTo>
                  <a:lnTo>
                    <a:pt x="75" y="19"/>
                  </a:lnTo>
                  <a:lnTo>
                    <a:pt x="38" y="56"/>
                  </a:lnTo>
                  <a:lnTo>
                    <a:pt x="0" y="168"/>
                  </a:lnTo>
                  <a:lnTo>
                    <a:pt x="0" y="279"/>
                  </a:lnTo>
                  <a:lnTo>
                    <a:pt x="0" y="409"/>
                  </a:lnTo>
                  <a:lnTo>
                    <a:pt x="19" y="521"/>
                  </a:lnTo>
                  <a:lnTo>
                    <a:pt x="56" y="558"/>
                  </a:lnTo>
                  <a:lnTo>
                    <a:pt x="93" y="558"/>
                  </a:lnTo>
                  <a:lnTo>
                    <a:pt x="130" y="539"/>
                  </a:lnTo>
                  <a:lnTo>
                    <a:pt x="149" y="483"/>
                  </a:lnTo>
                  <a:lnTo>
                    <a:pt x="130" y="391"/>
                  </a:lnTo>
                  <a:lnTo>
                    <a:pt x="149" y="298"/>
                  </a:lnTo>
                  <a:lnTo>
                    <a:pt x="168" y="223"/>
                  </a:lnTo>
                  <a:lnTo>
                    <a:pt x="223" y="131"/>
                  </a:lnTo>
                  <a:lnTo>
                    <a:pt x="223" y="93"/>
                  </a:lnTo>
                  <a:lnTo>
                    <a:pt x="223" y="56"/>
                  </a:lnTo>
                  <a:lnTo>
                    <a:pt x="205" y="19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9"/>
            <p:cNvSpPr/>
            <p:nvPr/>
          </p:nvSpPr>
          <p:spPr>
            <a:xfrm>
              <a:off x="1899914" y="3292509"/>
              <a:ext cx="48640" cy="39661"/>
            </a:xfrm>
            <a:custGeom>
              <a:avLst/>
              <a:gdLst/>
              <a:ahLst/>
              <a:cxnLst/>
              <a:rect l="l" t="t" r="r" b="b"/>
              <a:pathLst>
                <a:path w="1208" h="985" extrusionOk="0">
                  <a:moveTo>
                    <a:pt x="577" y="204"/>
                  </a:moveTo>
                  <a:lnTo>
                    <a:pt x="707" y="223"/>
                  </a:lnTo>
                  <a:lnTo>
                    <a:pt x="818" y="260"/>
                  </a:lnTo>
                  <a:lnTo>
                    <a:pt x="911" y="334"/>
                  </a:lnTo>
                  <a:lnTo>
                    <a:pt x="985" y="446"/>
                  </a:lnTo>
                  <a:lnTo>
                    <a:pt x="929" y="576"/>
                  </a:lnTo>
                  <a:lnTo>
                    <a:pt x="855" y="669"/>
                  </a:lnTo>
                  <a:lnTo>
                    <a:pt x="799" y="724"/>
                  </a:lnTo>
                  <a:lnTo>
                    <a:pt x="762" y="762"/>
                  </a:lnTo>
                  <a:lnTo>
                    <a:pt x="688" y="780"/>
                  </a:lnTo>
                  <a:lnTo>
                    <a:pt x="558" y="780"/>
                  </a:lnTo>
                  <a:lnTo>
                    <a:pt x="484" y="743"/>
                  </a:lnTo>
                  <a:lnTo>
                    <a:pt x="372" y="669"/>
                  </a:lnTo>
                  <a:lnTo>
                    <a:pt x="168" y="464"/>
                  </a:lnTo>
                  <a:lnTo>
                    <a:pt x="261" y="353"/>
                  </a:lnTo>
                  <a:lnTo>
                    <a:pt x="354" y="279"/>
                  </a:lnTo>
                  <a:lnTo>
                    <a:pt x="465" y="223"/>
                  </a:lnTo>
                  <a:lnTo>
                    <a:pt x="577" y="204"/>
                  </a:lnTo>
                  <a:close/>
                  <a:moveTo>
                    <a:pt x="521" y="0"/>
                  </a:moveTo>
                  <a:lnTo>
                    <a:pt x="428" y="19"/>
                  </a:lnTo>
                  <a:lnTo>
                    <a:pt x="335" y="56"/>
                  </a:lnTo>
                  <a:lnTo>
                    <a:pt x="242" y="112"/>
                  </a:lnTo>
                  <a:lnTo>
                    <a:pt x="168" y="167"/>
                  </a:lnTo>
                  <a:lnTo>
                    <a:pt x="94" y="242"/>
                  </a:lnTo>
                  <a:lnTo>
                    <a:pt x="38" y="334"/>
                  </a:lnTo>
                  <a:lnTo>
                    <a:pt x="1" y="427"/>
                  </a:lnTo>
                  <a:lnTo>
                    <a:pt x="1" y="446"/>
                  </a:lnTo>
                  <a:lnTo>
                    <a:pt x="1" y="483"/>
                  </a:lnTo>
                  <a:lnTo>
                    <a:pt x="38" y="520"/>
                  </a:lnTo>
                  <a:lnTo>
                    <a:pt x="57" y="539"/>
                  </a:lnTo>
                  <a:lnTo>
                    <a:pt x="94" y="632"/>
                  </a:lnTo>
                  <a:lnTo>
                    <a:pt x="168" y="706"/>
                  </a:lnTo>
                  <a:lnTo>
                    <a:pt x="242" y="799"/>
                  </a:lnTo>
                  <a:lnTo>
                    <a:pt x="317" y="854"/>
                  </a:lnTo>
                  <a:lnTo>
                    <a:pt x="409" y="929"/>
                  </a:lnTo>
                  <a:lnTo>
                    <a:pt x="502" y="966"/>
                  </a:lnTo>
                  <a:lnTo>
                    <a:pt x="614" y="984"/>
                  </a:lnTo>
                  <a:lnTo>
                    <a:pt x="707" y="984"/>
                  </a:lnTo>
                  <a:lnTo>
                    <a:pt x="799" y="947"/>
                  </a:lnTo>
                  <a:lnTo>
                    <a:pt x="892" y="910"/>
                  </a:lnTo>
                  <a:lnTo>
                    <a:pt x="967" y="854"/>
                  </a:lnTo>
                  <a:lnTo>
                    <a:pt x="1022" y="799"/>
                  </a:lnTo>
                  <a:lnTo>
                    <a:pt x="1152" y="632"/>
                  </a:lnTo>
                  <a:lnTo>
                    <a:pt x="1208" y="520"/>
                  </a:lnTo>
                  <a:lnTo>
                    <a:pt x="1208" y="427"/>
                  </a:lnTo>
                  <a:lnTo>
                    <a:pt x="1189" y="334"/>
                  </a:lnTo>
                  <a:lnTo>
                    <a:pt x="1152" y="260"/>
                  </a:lnTo>
                  <a:lnTo>
                    <a:pt x="1078" y="186"/>
                  </a:lnTo>
                  <a:lnTo>
                    <a:pt x="1004" y="112"/>
                  </a:lnTo>
                  <a:lnTo>
                    <a:pt x="892" y="74"/>
                  </a:lnTo>
                  <a:lnTo>
                    <a:pt x="799" y="37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9"/>
            <p:cNvSpPr/>
            <p:nvPr/>
          </p:nvSpPr>
          <p:spPr>
            <a:xfrm>
              <a:off x="1813950" y="3136204"/>
              <a:ext cx="130136" cy="129412"/>
            </a:xfrm>
            <a:custGeom>
              <a:avLst/>
              <a:gdLst/>
              <a:ahLst/>
              <a:cxnLst/>
              <a:rect l="l" t="t" r="r" b="b"/>
              <a:pathLst>
                <a:path w="3232" h="3214" extrusionOk="0">
                  <a:moveTo>
                    <a:pt x="1059" y="409"/>
                  </a:moveTo>
                  <a:lnTo>
                    <a:pt x="1114" y="465"/>
                  </a:lnTo>
                  <a:lnTo>
                    <a:pt x="1226" y="558"/>
                  </a:lnTo>
                  <a:lnTo>
                    <a:pt x="1319" y="632"/>
                  </a:lnTo>
                  <a:lnTo>
                    <a:pt x="1412" y="725"/>
                  </a:lnTo>
                  <a:lnTo>
                    <a:pt x="1374" y="762"/>
                  </a:lnTo>
                  <a:lnTo>
                    <a:pt x="984" y="1152"/>
                  </a:lnTo>
                  <a:lnTo>
                    <a:pt x="594" y="1542"/>
                  </a:lnTo>
                  <a:lnTo>
                    <a:pt x="594" y="1561"/>
                  </a:lnTo>
                  <a:lnTo>
                    <a:pt x="167" y="1152"/>
                  </a:lnTo>
                  <a:lnTo>
                    <a:pt x="186" y="1134"/>
                  </a:lnTo>
                  <a:lnTo>
                    <a:pt x="483" y="781"/>
                  </a:lnTo>
                  <a:lnTo>
                    <a:pt x="650" y="614"/>
                  </a:lnTo>
                  <a:lnTo>
                    <a:pt x="743" y="539"/>
                  </a:lnTo>
                  <a:lnTo>
                    <a:pt x="836" y="484"/>
                  </a:lnTo>
                  <a:lnTo>
                    <a:pt x="966" y="409"/>
                  </a:lnTo>
                  <a:close/>
                  <a:moveTo>
                    <a:pt x="1597" y="929"/>
                  </a:moveTo>
                  <a:lnTo>
                    <a:pt x="1913" y="1208"/>
                  </a:lnTo>
                  <a:lnTo>
                    <a:pt x="2229" y="1468"/>
                  </a:lnTo>
                  <a:lnTo>
                    <a:pt x="1987" y="1635"/>
                  </a:lnTo>
                  <a:lnTo>
                    <a:pt x="1764" y="1821"/>
                  </a:lnTo>
                  <a:lnTo>
                    <a:pt x="1579" y="2044"/>
                  </a:lnTo>
                  <a:lnTo>
                    <a:pt x="1412" y="2267"/>
                  </a:lnTo>
                  <a:lnTo>
                    <a:pt x="1059" y="1969"/>
                  </a:lnTo>
                  <a:lnTo>
                    <a:pt x="706" y="1672"/>
                  </a:lnTo>
                  <a:lnTo>
                    <a:pt x="1133" y="1319"/>
                  </a:lnTo>
                  <a:lnTo>
                    <a:pt x="1542" y="985"/>
                  </a:lnTo>
                  <a:lnTo>
                    <a:pt x="1579" y="948"/>
                  </a:lnTo>
                  <a:lnTo>
                    <a:pt x="1597" y="929"/>
                  </a:lnTo>
                  <a:close/>
                  <a:moveTo>
                    <a:pt x="2433" y="1635"/>
                  </a:moveTo>
                  <a:lnTo>
                    <a:pt x="2972" y="2044"/>
                  </a:lnTo>
                  <a:lnTo>
                    <a:pt x="2786" y="2248"/>
                  </a:lnTo>
                  <a:lnTo>
                    <a:pt x="2619" y="2452"/>
                  </a:lnTo>
                  <a:lnTo>
                    <a:pt x="2284" y="2898"/>
                  </a:lnTo>
                  <a:lnTo>
                    <a:pt x="1913" y="2638"/>
                  </a:lnTo>
                  <a:lnTo>
                    <a:pt x="1542" y="2359"/>
                  </a:lnTo>
                  <a:lnTo>
                    <a:pt x="1727" y="2174"/>
                  </a:lnTo>
                  <a:lnTo>
                    <a:pt x="1913" y="1988"/>
                  </a:lnTo>
                  <a:lnTo>
                    <a:pt x="2154" y="1802"/>
                  </a:lnTo>
                  <a:lnTo>
                    <a:pt x="2414" y="1654"/>
                  </a:lnTo>
                  <a:lnTo>
                    <a:pt x="2433" y="1635"/>
                  </a:lnTo>
                  <a:close/>
                  <a:moveTo>
                    <a:pt x="1022" y="1"/>
                  </a:moveTo>
                  <a:lnTo>
                    <a:pt x="984" y="19"/>
                  </a:lnTo>
                  <a:lnTo>
                    <a:pt x="706" y="224"/>
                  </a:lnTo>
                  <a:lnTo>
                    <a:pt x="446" y="465"/>
                  </a:lnTo>
                  <a:lnTo>
                    <a:pt x="205" y="725"/>
                  </a:lnTo>
                  <a:lnTo>
                    <a:pt x="0" y="1004"/>
                  </a:lnTo>
                  <a:lnTo>
                    <a:pt x="0" y="1041"/>
                  </a:lnTo>
                  <a:lnTo>
                    <a:pt x="0" y="1078"/>
                  </a:lnTo>
                  <a:lnTo>
                    <a:pt x="19" y="1115"/>
                  </a:lnTo>
                  <a:lnTo>
                    <a:pt x="37" y="1152"/>
                  </a:lnTo>
                  <a:lnTo>
                    <a:pt x="0" y="1189"/>
                  </a:lnTo>
                  <a:lnTo>
                    <a:pt x="0" y="1227"/>
                  </a:lnTo>
                  <a:lnTo>
                    <a:pt x="19" y="1245"/>
                  </a:lnTo>
                  <a:lnTo>
                    <a:pt x="242" y="1542"/>
                  </a:lnTo>
                  <a:lnTo>
                    <a:pt x="483" y="1802"/>
                  </a:lnTo>
                  <a:lnTo>
                    <a:pt x="743" y="2062"/>
                  </a:lnTo>
                  <a:lnTo>
                    <a:pt x="1022" y="2322"/>
                  </a:lnTo>
                  <a:lnTo>
                    <a:pt x="1300" y="2564"/>
                  </a:lnTo>
                  <a:lnTo>
                    <a:pt x="1597" y="2786"/>
                  </a:lnTo>
                  <a:lnTo>
                    <a:pt x="1894" y="2991"/>
                  </a:lnTo>
                  <a:lnTo>
                    <a:pt x="2192" y="3195"/>
                  </a:lnTo>
                  <a:lnTo>
                    <a:pt x="2229" y="3195"/>
                  </a:lnTo>
                  <a:lnTo>
                    <a:pt x="2284" y="3214"/>
                  </a:lnTo>
                  <a:lnTo>
                    <a:pt x="2303" y="3195"/>
                  </a:lnTo>
                  <a:lnTo>
                    <a:pt x="2340" y="3176"/>
                  </a:lnTo>
                  <a:lnTo>
                    <a:pt x="2359" y="3176"/>
                  </a:lnTo>
                  <a:lnTo>
                    <a:pt x="2804" y="2675"/>
                  </a:lnTo>
                  <a:lnTo>
                    <a:pt x="3027" y="2415"/>
                  </a:lnTo>
                  <a:lnTo>
                    <a:pt x="3213" y="2155"/>
                  </a:lnTo>
                  <a:lnTo>
                    <a:pt x="3232" y="2081"/>
                  </a:lnTo>
                  <a:lnTo>
                    <a:pt x="3213" y="2025"/>
                  </a:lnTo>
                  <a:lnTo>
                    <a:pt x="3232" y="1969"/>
                  </a:lnTo>
                  <a:lnTo>
                    <a:pt x="3232" y="1914"/>
                  </a:lnTo>
                  <a:lnTo>
                    <a:pt x="3213" y="1858"/>
                  </a:lnTo>
                  <a:lnTo>
                    <a:pt x="3176" y="1821"/>
                  </a:lnTo>
                  <a:lnTo>
                    <a:pt x="2637" y="1412"/>
                  </a:lnTo>
                  <a:lnTo>
                    <a:pt x="2117" y="985"/>
                  </a:lnTo>
                  <a:lnTo>
                    <a:pt x="1616" y="521"/>
                  </a:lnTo>
                  <a:lnTo>
                    <a:pt x="1152" y="38"/>
                  </a:lnTo>
                  <a:lnTo>
                    <a:pt x="1114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9"/>
            <p:cNvSpPr/>
            <p:nvPr/>
          </p:nvSpPr>
          <p:spPr>
            <a:xfrm>
              <a:off x="1906638" y="3300723"/>
              <a:ext cx="32977" cy="23233"/>
            </a:xfrm>
            <a:custGeom>
              <a:avLst/>
              <a:gdLst/>
              <a:ahLst/>
              <a:cxnLst/>
              <a:rect l="l" t="t" r="r" b="b"/>
              <a:pathLst>
                <a:path w="819" h="577" extrusionOk="0">
                  <a:moveTo>
                    <a:pt x="410" y="0"/>
                  </a:moveTo>
                  <a:lnTo>
                    <a:pt x="298" y="19"/>
                  </a:lnTo>
                  <a:lnTo>
                    <a:pt x="187" y="75"/>
                  </a:lnTo>
                  <a:lnTo>
                    <a:pt x="94" y="149"/>
                  </a:lnTo>
                  <a:lnTo>
                    <a:pt x="1" y="260"/>
                  </a:lnTo>
                  <a:lnTo>
                    <a:pt x="205" y="465"/>
                  </a:lnTo>
                  <a:lnTo>
                    <a:pt x="317" y="539"/>
                  </a:lnTo>
                  <a:lnTo>
                    <a:pt x="391" y="576"/>
                  </a:lnTo>
                  <a:lnTo>
                    <a:pt x="521" y="576"/>
                  </a:lnTo>
                  <a:lnTo>
                    <a:pt x="595" y="558"/>
                  </a:lnTo>
                  <a:lnTo>
                    <a:pt x="632" y="520"/>
                  </a:lnTo>
                  <a:lnTo>
                    <a:pt x="688" y="465"/>
                  </a:lnTo>
                  <a:lnTo>
                    <a:pt x="762" y="372"/>
                  </a:lnTo>
                  <a:lnTo>
                    <a:pt x="818" y="242"/>
                  </a:lnTo>
                  <a:lnTo>
                    <a:pt x="744" y="130"/>
                  </a:lnTo>
                  <a:lnTo>
                    <a:pt x="651" y="56"/>
                  </a:lnTo>
                  <a:lnTo>
                    <a:pt x="540" y="19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9"/>
            <p:cNvSpPr/>
            <p:nvPr/>
          </p:nvSpPr>
          <p:spPr>
            <a:xfrm>
              <a:off x="1875997" y="3202036"/>
              <a:ext cx="57619" cy="50855"/>
            </a:xfrm>
            <a:custGeom>
              <a:avLst/>
              <a:gdLst/>
              <a:ahLst/>
              <a:cxnLst/>
              <a:rect l="l" t="t" r="r" b="b"/>
              <a:pathLst>
                <a:path w="1431" h="1263" extrusionOk="0">
                  <a:moveTo>
                    <a:pt x="892" y="0"/>
                  </a:moveTo>
                  <a:lnTo>
                    <a:pt x="873" y="19"/>
                  </a:lnTo>
                  <a:lnTo>
                    <a:pt x="613" y="167"/>
                  </a:lnTo>
                  <a:lnTo>
                    <a:pt x="372" y="353"/>
                  </a:lnTo>
                  <a:lnTo>
                    <a:pt x="186" y="539"/>
                  </a:lnTo>
                  <a:lnTo>
                    <a:pt x="1" y="724"/>
                  </a:lnTo>
                  <a:lnTo>
                    <a:pt x="372" y="1003"/>
                  </a:lnTo>
                  <a:lnTo>
                    <a:pt x="743" y="1263"/>
                  </a:lnTo>
                  <a:lnTo>
                    <a:pt x="1078" y="817"/>
                  </a:lnTo>
                  <a:lnTo>
                    <a:pt x="1245" y="613"/>
                  </a:lnTo>
                  <a:lnTo>
                    <a:pt x="1431" y="409"/>
                  </a:lnTo>
                  <a:lnTo>
                    <a:pt x="8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9"/>
            <p:cNvSpPr/>
            <p:nvPr/>
          </p:nvSpPr>
          <p:spPr>
            <a:xfrm>
              <a:off x="1842336" y="3173609"/>
              <a:ext cx="61364" cy="53875"/>
            </a:xfrm>
            <a:custGeom>
              <a:avLst/>
              <a:gdLst/>
              <a:ahLst/>
              <a:cxnLst/>
              <a:rect l="l" t="t" r="r" b="b"/>
              <a:pathLst>
                <a:path w="1524" h="1338" extrusionOk="0">
                  <a:moveTo>
                    <a:pt x="892" y="0"/>
                  </a:moveTo>
                  <a:lnTo>
                    <a:pt x="874" y="19"/>
                  </a:lnTo>
                  <a:lnTo>
                    <a:pt x="837" y="56"/>
                  </a:lnTo>
                  <a:lnTo>
                    <a:pt x="428" y="390"/>
                  </a:lnTo>
                  <a:lnTo>
                    <a:pt x="1" y="743"/>
                  </a:lnTo>
                  <a:lnTo>
                    <a:pt x="354" y="1040"/>
                  </a:lnTo>
                  <a:lnTo>
                    <a:pt x="707" y="1338"/>
                  </a:lnTo>
                  <a:lnTo>
                    <a:pt x="874" y="1115"/>
                  </a:lnTo>
                  <a:lnTo>
                    <a:pt x="1059" y="892"/>
                  </a:lnTo>
                  <a:lnTo>
                    <a:pt x="1282" y="706"/>
                  </a:lnTo>
                  <a:lnTo>
                    <a:pt x="1524" y="539"/>
                  </a:lnTo>
                  <a:lnTo>
                    <a:pt x="1208" y="279"/>
                  </a:lnTo>
                  <a:lnTo>
                    <a:pt x="8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9"/>
            <p:cNvSpPr/>
            <p:nvPr/>
          </p:nvSpPr>
          <p:spPr>
            <a:xfrm>
              <a:off x="1820674" y="3152672"/>
              <a:ext cx="50130" cy="46385"/>
            </a:xfrm>
            <a:custGeom>
              <a:avLst/>
              <a:gdLst/>
              <a:ahLst/>
              <a:cxnLst/>
              <a:rect l="l" t="t" r="r" b="b"/>
              <a:pathLst>
                <a:path w="1245" h="1152" extrusionOk="0">
                  <a:moveTo>
                    <a:pt x="799" y="0"/>
                  </a:moveTo>
                  <a:lnTo>
                    <a:pt x="669" y="75"/>
                  </a:lnTo>
                  <a:lnTo>
                    <a:pt x="576" y="130"/>
                  </a:lnTo>
                  <a:lnTo>
                    <a:pt x="483" y="205"/>
                  </a:lnTo>
                  <a:lnTo>
                    <a:pt x="316" y="372"/>
                  </a:lnTo>
                  <a:lnTo>
                    <a:pt x="19" y="725"/>
                  </a:lnTo>
                  <a:lnTo>
                    <a:pt x="0" y="743"/>
                  </a:lnTo>
                  <a:lnTo>
                    <a:pt x="427" y="1152"/>
                  </a:lnTo>
                  <a:lnTo>
                    <a:pt x="427" y="1133"/>
                  </a:lnTo>
                  <a:lnTo>
                    <a:pt x="817" y="743"/>
                  </a:lnTo>
                  <a:lnTo>
                    <a:pt x="1207" y="353"/>
                  </a:lnTo>
                  <a:lnTo>
                    <a:pt x="1245" y="316"/>
                  </a:lnTo>
                  <a:lnTo>
                    <a:pt x="1152" y="223"/>
                  </a:lnTo>
                  <a:lnTo>
                    <a:pt x="1059" y="149"/>
                  </a:lnTo>
                  <a:lnTo>
                    <a:pt x="947" y="56"/>
                  </a:lnTo>
                  <a:lnTo>
                    <a:pt x="8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9"/>
            <p:cNvSpPr/>
            <p:nvPr/>
          </p:nvSpPr>
          <p:spPr>
            <a:xfrm>
              <a:off x="1818419" y="3246125"/>
              <a:ext cx="41916" cy="46426"/>
            </a:xfrm>
            <a:custGeom>
              <a:avLst/>
              <a:gdLst/>
              <a:ahLst/>
              <a:cxnLst/>
              <a:rect l="l" t="t" r="r" b="b"/>
              <a:pathLst>
                <a:path w="1041" h="1153" extrusionOk="0">
                  <a:moveTo>
                    <a:pt x="576" y="186"/>
                  </a:moveTo>
                  <a:lnTo>
                    <a:pt x="688" y="335"/>
                  </a:lnTo>
                  <a:lnTo>
                    <a:pt x="781" y="502"/>
                  </a:lnTo>
                  <a:lnTo>
                    <a:pt x="836" y="576"/>
                  </a:lnTo>
                  <a:lnTo>
                    <a:pt x="855" y="651"/>
                  </a:lnTo>
                  <a:lnTo>
                    <a:pt x="855" y="725"/>
                  </a:lnTo>
                  <a:lnTo>
                    <a:pt x="836" y="781"/>
                  </a:lnTo>
                  <a:lnTo>
                    <a:pt x="799" y="836"/>
                  </a:lnTo>
                  <a:lnTo>
                    <a:pt x="725" y="892"/>
                  </a:lnTo>
                  <a:lnTo>
                    <a:pt x="613" y="1022"/>
                  </a:lnTo>
                  <a:lnTo>
                    <a:pt x="205" y="502"/>
                  </a:lnTo>
                  <a:lnTo>
                    <a:pt x="576" y="186"/>
                  </a:lnTo>
                  <a:close/>
                  <a:moveTo>
                    <a:pt x="558" y="1"/>
                  </a:moveTo>
                  <a:lnTo>
                    <a:pt x="539" y="19"/>
                  </a:lnTo>
                  <a:lnTo>
                    <a:pt x="94" y="409"/>
                  </a:lnTo>
                  <a:lnTo>
                    <a:pt x="56" y="428"/>
                  </a:lnTo>
                  <a:lnTo>
                    <a:pt x="38" y="465"/>
                  </a:lnTo>
                  <a:lnTo>
                    <a:pt x="38" y="484"/>
                  </a:lnTo>
                  <a:lnTo>
                    <a:pt x="1" y="502"/>
                  </a:lnTo>
                  <a:lnTo>
                    <a:pt x="19" y="539"/>
                  </a:lnTo>
                  <a:lnTo>
                    <a:pt x="38" y="576"/>
                  </a:lnTo>
                  <a:lnTo>
                    <a:pt x="75" y="576"/>
                  </a:lnTo>
                  <a:lnTo>
                    <a:pt x="316" y="874"/>
                  </a:lnTo>
                  <a:lnTo>
                    <a:pt x="558" y="1152"/>
                  </a:lnTo>
                  <a:lnTo>
                    <a:pt x="632" y="1152"/>
                  </a:lnTo>
                  <a:lnTo>
                    <a:pt x="651" y="1134"/>
                  </a:lnTo>
                  <a:lnTo>
                    <a:pt x="688" y="1078"/>
                  </a:lnTo>
                  <a:lnTo>
                    <a:pt x="743" y="1022"/>
                  </a:lnTo>
                  <a:lnTo>
                    <a:pt x="873" y="948"/>
                  </a:lnTo>
                  <a:lnTo>
                    <a:pt x="985" y="855"/>
                  </a:lnTo>
                  <a:lnTo>
                    <a:pt x="1022" y="799"/>
                  </a:lnTo>
                  <a:lnTo>
                    <a:pt x="1041" y="725"/>
                  </a:lnTo>
                  <a:lnTo>
                    <a:pt x="1041" y="669"/>
                  </a:lnTo>
                  <a:lnTo>
                    <a:pt x="1022" y="614"/>
                  </a:lnTo>
                  <a:lnTo>
                    <a:pt x="966" y="502"/>
                  </a:lnTo>
                  <a:lnTo>
                    <a:pt x="818" y="261"/>
                  </a:lnTo>
                  <a:lnTo>
                    <a:pt x="669" y="38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9"/>
            <p:cNvSpPr/>
            <p:nvPr/>
          </p:nvSpPr>
          <p:spPr>
            <a:xfrm>
              <a:off x="1826633" y="3253614"/>
              <a:ext cx="26213" cy="33702"/>
            </a:xfrm>
            <a:custGeom>
              <a:avLst/>
              <a:gdLst/>
              <a:ahLst/>
              <a:cxnLst/>
              <a:rect l="l" t="t" r="r" b="b"/>
              <a:pathLst>
                <a:path w="651" h="837" extrusionOk="0">
                  <a:moveTo>
                    <a:pt x="372" y="0"/>
                  </a:moveTo>
                  <a:lnTo>
                    <a:pt x="1" y="316"/>
                  </a:lnTo>
                  <a:lnTo>
                    <a:pt x="409" y="836"/>
                  </a:lnTo>
                  <a:lnTo>
                    <a:pt x="521" y="706"/>
                  </a:lnTo>
                  <a:lnTo>
                    <a:pt x="595" y="650"/>
                  </a:lnTo>
                  <a:lnTo>
                    <a:pt x="632" y="595"/>
                  </a:lnTo>
                  <a:lnTo>
                    <a:pt x="651" y="539"/>
                  </a:lnTo>
                  <a:lnTo>
                    <a:pt x="651" y="465"/>
                  </a:lnTo>
                  <a:lnTo>
                    <a:pt x="632" y="390"/>
                  </a:lnTo>
                  <a:lnTo>
                    <a:pt x="577" y="316"/>
                  </a:lnTo>
                  <a:lnTo>
                    <a:pt x="484" y="149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9"/>
            <p:cNvSpPr/>
            <p:nvPr/>
          </p:nvSpPr>
          <p:spPr>
            <a:xfrm>
              <a:off x="1795227" y="3233442"/>
              <a:ext cx="15019" cy="22468"/>
            </a:xfrm>
            <a:custGeom>
              <a:avLst/>
              <a:gdLst/>
              <a:ahLst/>
              <a:cxnLst/>
              <a:rect l="l" t="t" r="r" b="b"/>
              <a:pathLst>
                <a:path w="373" h="558" extrusionOk="0">
                  <a:moveTo>
                    <a:pt x="57" y="0"/>
                  </a:moveTo>
                  <a:lnTo>
                    <a:pt x="20" y="19"/>
                  </a:lnTo>
                  <a:lnTo>
                    <a:pt x="1" y="37"/>
                  </a:lnTo>
                  <a:lnTo>
                    <a:pt x="1" y="93"/>
                  </a:lnTo>
                  <a:lnTo>
                    <a:pt x="112" y="316"/>
                  </a:lnTo>
                  <a:lnTo>
                    <a:pt x="168" y="427"/>
                  </a:lnTo>
                  <a:lnTo>
                    <a:pt x="242" y="539"/>
                  </a:lnTo>
                  <a:lnTo>
                    <a:pt x="280" y="557"/>
                  </a:lnTo>
                  <a:lnTo>
                    <a:pt x="298" y="557"/>
                  </a:lnTo>
                  <a:lnTo>
                    <a:pt x="335" y="539"/>
                  </a:lnTo>
                  <a:lnTo>
                    <a:pt x="372" y="501"/>
                  </a:lnTo>
                  <a:lnTo>
                    <a:pt x="372" y="446"/>
                  </a:lnTo>
                  <a:lnTo>
                    <a:pt x="317" y="334"/>
                  </a:lnTo>
                  <a:lnTo>
                    <a:pt x="242" y="223"/>
                  </a:lnTo>
                  <a:lnTo>
                    <a:pt x="94" y="37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9"/>
            <p:cNvSpPr/>
            <p:nvPr/>
          </p:nvSpPr>
          <p:spPr>
            <a:xfrm>
              <a:off x="1777310" y="3042751"/>
              <a:ext cx="31447" cy="32937"/>
            </a:xfrm>
            <a:custGeom>
              <a:avLst/>
              <a:gdLst/>
              <a:ahLst/>
              <a:cxnLst/>
              <a:rect l="l" t="t" r="r" b="b"/>
              <a:pathLst>
                <a:path w="781" h="818" extrusionOk="0">
                  <a:moveTo>
                    <a:pt x="650" y="1"/>
                  </a:moveTo>
                  <a:lnTo>
                    <a:pt x="613" y="19"/>
                  </a:lnTo>
                  <a:lnTo>
                    <a:pt x="576" y="38"/>
                  </a:lnTo>
                  <a:lnTo>
                    <a:pt x="539" y="75"/>
                  </a:lnTo>
                  <a:lnTo>
                    <a:pt x="465" y="261"/>
                  </a:lnTo>
                  <a:lnTo>
                    <a:pt x="353" y="428"/>
                  </a:lnTo>
                  <a:lnTo>
                    <a:pt x="205" y="576"/>
                  </a:lnTo>
                  <a:lnTo>
                    <a:pt x="37" y="688"/>
                  </a:lnTo>
                  <a:lnTo>
                    <a:pt x="19" y="706"/>
                  </a:lnTo>
                  <a:lnTo>
                    <a:pt x="0" y="725"/>
                  </a:lnTo>
                  <a:lnTo>
                    <a:pt x="0" y="762"/>
                  </a:lnTo>
                  <a:lnTo>
                    <a:pt x="37" y="818"/>
                  </a:lnTo>
                  <a:lnTo>
                    <a:pt x="93" y="818"/>
                  </a:lnTo>
                  <a:lnTo>
                    <a:pt x="205" y="762"/>
                  </a:lnTo>
                  <a:lnTo>
                    <a:pt x="316" y="706"/>
                  </a:lnTo>
                  <a:lnTo>
                    <a:pt x="427" y="632"/>
                  </a:lnTo>
                  <a:lnTo>
                    <a:pt x="520" y="558"/>
                  </a:lnTo>
                  <a:lnTo>
                    <a:pt x="595" y="465"/>
                  </a:lnTo>
                  <a:lnTo>
                    <a:pt x="669" y="372"/>
                  </a:lnTo>
                  <a:lnTo>
                    <a:pt x="725" y="261"/>
                  </a:lnTo>
                  <a:lnTo>
                    <a:pt x="762" y="149"/>
                  </a:lnTo>
                  <a:lnTo>
                    <a:pt x="780" y="93"/>
                  </a:lnTo>
                  <a:lnTo>
                    <a:pt x="762" y="56"/>
                  </a:lnTo>
                  <a:lnTo>
                    <a:pt x="725" y="19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9"/>
            <p:cNvSpPr/>
            <p:nvPr/>
          </p:nvSpPr>
          <p:spPr>
            <a:xfrm>
              <a:off x="1786289" y="3024068"/>
              <a:ext cx="17958" cy="28427"/>
            </a:xfrm>
            <a:custGeom>
              <a:avLst/>
              <a:gdLst/>
              <a:ahLst/>
              <a:cxnLst/>
              <a:rect l="l" t="t" r="r" b="b"/>
              <a:pathLst>
                <a:path w="446" h="706" extrusionOk="0">
                  <a:moveTo>
                    <a:pt x="297" y="0"/>
                  </a:moveTo>
                  <a:lnTo>
                    <a:pt x="260" y="19"/>
                  </a:lnTo>
                  <a:lnTo>
                    <a:pt x="242" y="56"/>
                  </a:lnTo>
                  <a:lnTo>
                    <a:pt x="112" y="335"/>
                  </a:lnTo>
                  <a:lnTo>
                    <a:pt x="0" y="613"/>
                  </a:lnTo>
                  <a:lnTo>
                    <a:pt x="0" y="669"/>
                  </a:lnTo>
                  <a:lnTo>
                    <a:pt x="19" y="706"/>
                  </a:lnTo>
                  <a:lnTo>
                    <a:pt x="56" y="706"/>
                  </a:lnTo>
                  <a:lnTo>
                    <a:pt x="93" y="687"/>
                  </a:lnTo>
                  <a:lnTo>
                    <a:pt x="260" y="427"/>
                  </a:lnTo>
                  <a:lnTo>
                    <a:pt x="427" y="167"/>
                  </a:lnTo>
                  <a:lnTo>
                    <a:pt x="446" y="130"/>
                  </a:lnTo>
                  <a:lnTo>
                    <a:pt x="427" y="75"/>
                  </a:lnTo>
                  <a:lnTo>
                    <a:pt x="409" y="37"/>
                  </a:lnTo>
                  <a:lnTo>
                    <a:pt x="390" y="19"/>
                  </a:lnTo>
                  <a:lnTo>
                    <a:pt x="353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9"/>
            <p:cNvSpPr/>
            <p:nvPr/>
          </p:nvSpPr>
          <p:spPr>
            <a:xfrm>
              <a:off x="1370521" y="2944063"/>
              <a:ext cx="459907" cy="338025"/>
            </a:xfrm>
            <a:custGeom>
              <a:avLst/>
              <a:gdLst/>
              <a:ahLst/>
              <a:cxnLst/>
              <a:rect l="l" t="t" r="r" b="b"/>
              <a:pathLst>
                <a:path w="11422" h="8395" extrusionOk="0">
                  <a:moveTo>
                    <a:pt x="10679" y="1987"/>
                  </a:moveTo>
                  <a:lnTo>
                    <a:pt x="10716" y="2006"/>
                  </a:lnTo>
                  <a:lnTo>
                    <a:pt x="10735" y="2024"/>
                  </a:lnTo>
                  <a:lnTo>
                    <a:pt x="10753" y="2062"/>
                  </a:lnTo>
                  <a:lnTo>
                    <a:pt x="10772" y="2117"/>
                  </a:lnTo>
                  <a:lnTo>
                    <a:pt x="10753" y="2154"/>
                  </a:lnTo>
                  <a:lnTo>
                    <a:pt x="10586" y="2414"/>
                  </a:lnTo>
                  <a:lnTo>
                    <a:pt x="10419" y="2674"/>
                  </a:lnTo>
                  <a:lnTo>
                    <a:pt x="10382" y="2693"/>
                  </a:lnTo>
                  <a:lnTo>
                    <a:pt x="10345" y="2693"/>
                  </a:lnTo>
                  <a:lnTo>
                    <a:pt x="10326" y="2656"/>
                  </a:lnTo>
                  <a:lnTo>
                    <a:pt x="10326" y="2600"/>
                  </a:lnTo>
                  <a:lnTo>
                    <a:pt x="10438" y="2322"/>
                  </a:lnTo>
                  <a:lnTo>
                    <a:pt x="10568" y="2043"/>
                  </a:lnTo>
                  <a:lnTo>
                    <a:pt x="10586" y="2006"/>
                  </a:lnTo>
                  <a:lnTo>
                    <a:pt x="10623" y="1987"/>
                  </a:lnTo>
                  <a:close/>
                  <a:moveTo>
                    <a:pt x="10790" y="2452"/>
                  </a:moveTo>
                  <a:lnTo>
                    <a:pt x="10828" y="2470"/>
                  </a:lnTo>
                  <a:lnTo>
                    <a:pt x="10865" y="2507"/>
                  </a:lnTo>
                  <a:lnTo>
                    <a:pt x="10883" y="2544"/>
                  </a:lnTo>
                  <a:lnTo>
                    <a:pt x="10865" y="2600"/>
                  </a:lnTo>
                  <a:lnTo>
                    <a:pt x="10828" y="2712"/>
                  </a:lnTo>
                  <a:lnTo>
                    <a:pt x="10772" y="2823"/>
                  </a:lnTo>
                  <a:lnTo>
                    <a:pt x="10698" y="2916"/>
                  </a:lnTo>
                  <a:lnTo>
                    <a:pt x="10623" y="3009"/>
                  </a:lnTo>
                  <a:lnTo>
                    <a:pt x="10530" y="3083"/>
                  </a:lnTo>
                  <a:lnTo>
                    <a:pt x="10419" y="3157"/>
                  </a:lnTo>
                  <a:lnTo>
                    <a:pt x="10308" y="3213"/>
                  </a:lnTo>
                  <a:lnTo>
                    <a:pt x="10196" y="3269"/>
                  </a:lnTo>
                  <a:lnTo>
                    <a:pt x="10140" y="3269"/>
                  </a:lnTo>
                  <a:lnTo>
                    <a:pt x="10103" y="3213"/>
                  </a:lnTo>
                  <a:lnTo>
                    <a:pt x="10103" y="3176"/>
                  </a:lnTo>
                  <a:lnTo>
                    <a:pt x="10122" y="3157"/>
                  </a:lnTo>
                  <a:lnTo>
                    <a:pt x="10140" y="3139"/>
                  </a:lnTo>
                  <a:lnTo>
                    <a:pt x="10308" y="3027"/>
                  </a:lnTo>
                  <a:lnTo>
                    <a:pt x="10456" y="2879"/>
                  </a:lnTo>
                  <a:lnTo>
                    <a:pt x="10568" y="2712"/>
                  </a:lnTo>
                  <a:lnTo>
                    <a:pt x="10642" y="2526"/>
                  </a:lnTo>
                  <a:lnTo>
                    <a:pt x="10679" y="2489"/>
                  </a:lnTo>
                  <a:lnTo>
                    <a:pt x="10716" y="2470"/>
                  </a:lnTo>
                  <a:lnTo>
                    <a:pt x="10753" y="2452"/>
                  </a:lnTo>
                  <a:close/>
                  <a:moveTo>
                    <a:pt x="1617" y="4773"/>
                  </a:moveTo>
                  <a:lnTo>
                    <a:pt x="1747" y="4791"/>
                  </a:lnTo>
                  <a:lnTo>
                    <a:pt x="1877" y="4829"/>
                  </a:lnTo>
                  <a:lnTo>
                    <a:pt x="2007" y="4866"/>
                  </a:lnTo>
                  <a:lnTo>
                    <a:pt x="2118" y="4921"/>
                  </a:lnTo>
                  <a:lnTo>
                    <a:pt x="2211" y="5014"/>
                  </a:lnTo>
                  <a:lnTo>
                    <a:pt x="2229" y="5033"/>
                  </a:lnTo>
                  <a:lnTo>
                    <a:pt x="2248" y="5070"/>
                  </a:lnTo>
                  <a:lnTo>
                    <a:pt x="2229" y="5144"/>
                  </a:lnTo>
                  <a:lnTo>
                    <a:pt x="2174" y="5181"/>
                  </a:lnTo>
                  <a:lnTo>
                    <a:pt x="2118" y="5181"/>
                  </a:lnTo>
                  <a:lnTo>
                    <a:pt x="1914" y="5107"/>
                  </a:lnTo>
                  <a:lnTo>
                    <a:pt x="1821" y="5051"/>
                  </a:lnTo>
                  <a:lnTo>
                    <a:pt x="1709" y="5014"/>
                  </a:lnTo>
                  <a:lnTo>
                    <a:pt x="1598" y="4996"/>
                  </a:lnTo>
                  <a:lnTo>
                    <a:pt x="1487" y="4977"/>
                  </a:lnTo>
                  <a:lnTo>
                    <a:pt x="1264" y="4959"/>
                  </a:lnTo>
                  <a:lnTo>
                    <a:pt x="1227" y="4959"/>
                  </a:lnTo>
                  <a:lnTo>
                    <a:pt x="1208" y="4940"/>
                  </a:lnTo>
                  <a:lnTo>
                    <a:pt x="1171" y="4884"/>
                  </a:lnTo>
                  <a:lnTo>
                    <a:pt x="1189" y="4829"/>
                  </a:lnTo>
                  <a:lnTo>
                    <a:pt x="1208" y="4810"/>
                  </a:lnTo>
                  <a:lnTo>
                    <a:pt x="1227" y="4810"/>
                  </a:lnTo>
                  <a:lnTo>
                    <a:pt x="1487" y="4773"/>
                  </a:lnTo>
                  <a:close/>
                  <a:moveTo>
                    <a:pt x="1431" y="5200"/>
                  </a:moveTo>
                  <a:lnTo>
                    <a:pt x="1691" y="5219"/>
                  </a:lnTo>
                  <a:lnTo>
                    <a:pt x="1821" y="5237"/>
                  </a:lnTo>
                  <a:lnTo>
                    <a:pt x="1951" y="5274"/>
                  </a:lnTo>
                  <a:lnTo>
                    <a:pt x="1988" y="5293"/>
                  </a:lnTo>
                  <a:lnTo>
                    <a:pt x="2025" y="5330"/>
                  </a:lnTo>
                  <a:lnTo>
                    <a:pt x="2025" y="5349"/>
                  </a:lnTo>
                  <a:lnTo>
                    <a:pt x="2025" y="5386"/>
                  </a:lnTo>
                  <a:lnTo>
                    <a:pt x="2007" y="5423"/>
                  </a:lnTo>
                  <a:lnTo>
                    <a:pt x="1988" y="5441"/>
                  </a:lnTo>
                  <a:lnTo>
                    <a:pt x="1951" y="5460"/>
                  </a:lnTo>
                  <a:lnTo>
                    <a:pt x="1914" y="5460"/>
                  </a:lnTo>
                  <a:lnTo>
                    <a:pt x="1672" y="5423"/>
                  </a:lnTo>
                  <a:lnTo>
                    <a:pt x="1431" y="5404"/>
                  </a:lnTo>
                  <a:lnTo>
                    <a:pt x="1189" y="5404"/>
                  </a:lnTo>
                  <a:lnTo>
                    <a:pt x="929" y="5441"/>
                  </a:lnTo>
                  <a:lnTo>
                    <a:pt x="911" y="5441"/>
                  </a:lnTo>
                  <a:lnTo>
                    <a:pt x="892" y="5423"/>
                  </a:lnTo>
                  <a:lnTo>
                    <a:pt x="855" y="5386"/>
                  </a:lnTo>
                  <a:lnTo>
                    <a:pt x="855" y="5349"/>
                  </a:lnTo>
                  <a:lnTo>
                    <a:pt x="874" y="5330"/>
                  </a:lnTo>
                  <a:lnTo>
                    <a:pt x="911" y="5311"/>
                  </a:lnTo>
                  <a:lnTo>
                    <a:pt x="1171" y="5237"/>
                  </a:lnTo>
                  <a:lnTo>
                    <a:pt x="1431" y="5200"/>
                  </a:lnTo>
                  <a:close/>
                  <a:moveTo>
                    <a:pt x="9045" y="0"/>
                  </a:moveTo>
                  <a:lnTo>
                    <a:pt x="8803" y="19"/>
                  </a:lnTo>
                  <a:lnTo>
                    <a:pt x="8562" y="56"/>
                  </a:lnTo>
                  <a:lnTo>
                    <a:pt x="8302" y="112"/>
                  </a:lnTo>
                  <a:lnTo>
                    <a:pt x="8061" y="186"/>
                  </a:lnTo>
                  <a:lnTo>
                    <a:pt x="7578" y="372"/>
                  </a:lnTo>
                  <a:lnTo>
                    <a:pt x="7095" y="576"/>
                  </a:lnTo>
                  <a:lnTo>
                    <a:pt x="6612" y="799"/>
                  </a:lnTo>
                  <a:lnTo>
                    <a:pt x="5906" y="1133"/>
                  </a:lnTo>
                  <a:lnTo>
                    <a:pt x="5182" y="1430"/>
                  </a:lnTo>
                  <a:lnTo>
                    <a:pt x="4458" y="1746"/>
                  </a:lnTo>
                  <a:lnTo>
                    <a:pt x="4105" y="1894"/>
                  </a:lnTo>
                  <a:lnTo>
                    <a:pt x="3752" y="2080"/>
                  </a:lnTo>
                  <a:lnTo>
                    <a:pt x="3436" y="2247"/>
                  </a:lnTo>
                  <a:lnTo>
                    <a:pt x="3121" y="2433"/>
                  </a:lnTo>
                  <a:lnTo>
                    <a:pt x="2824" y="2637"/>
                  </a:lnTo>
                  <a:lnTo>
                    <a:pt x="2545" y="2842"/>
                  </a:lnTo>
                  <a:lnTo>
                    <a:pt x="2285" y="3064"/>
                  </a:lnTo>
                  <a:lnTo>
                    <a:pt x="2025" y="3287"/>
                  </a:lnTo>
                  <a:lnTo>
                    <a:pt x="1765" y="3529"/>
                  </a:lnTo>
                  <a:lnTo>
                    <a:pt x="1524" y="3789"/>
                  </a:lnTo>
                  <a:lnTo>
                    <a:pt x="1301" y="4049"/>
                  </a:lnTo>
                  <a:lnTo>
                    <a:pt x="1078" y="4309"/>
                  </a:lnTo>
                  <a:lnTo>
                    <a:pt x="874" y="4587"/>
                  </a:lnTo>
                  <a:lnTo>
                    <a:pt x="688" y="4884"/>
                  </a:lnTo>
                  <a:lnTo>
                    <a:pt x="502" y="5163"/>
                  </a:lnTo>
                  <a:lnTo>
                    <a:pt x="317" y="5479"/>
                  </a:lnTo>
                  <a:lnTo>
                    <a:pt x="168" y="5776"/>
                  </a:lnTo>
                  <a:lnTo>
                    <a:pt x="1" y="6091"/>
                  </a:lnTo>
                  <a:lnTo>
                    <a:pt x="1" y="6091"/>
                  </a:lnTo>
                  <a:lnTo>
                    <a:pt x="224" y="5961"/>
                  </a:lnTo>
                  <a:lnTo>
                    <a:pt x="465" y="5831"/>
                  </a:lnTo>
                  <a:lnTo>
                    <a:pt x="707" y="5739"/>
                  </a:lnTo>
                  <a:lnTo>
                    <a:pt x="948" y="5664"/>
                  </a:lnTo>
                  <a:lnTo>
                    <a:pt x="1189" y="5609"/>
                  </a:lnTo>
                  <a:lnTo>
                    <a:pt x="1449" y="5571"/>
                  </a:lnTo>
                  <a:lnTo>
                    <a:pt x="1672" y="5553"/>
                  </a:lnTo>
                  <a:lnTo>
                    <a:pt x="1895" y="5571"/>
                  </a:lnTo>
                  <a:lnTo>
                    <a:pt x="2137" y="5627"/>
                  </a:lnTo>
                  <a:lnTo>
                    <a:pt x="2341" y="5720"/>
                  </a:lnTo>
                  <a:lnTo>
                    <a:pt x="2545" y="5813"/>
                  </a:lnTo>
                  <a:lnTo>
                    <a:pt x="2712" y="5943"/>
                  </a:lnTo>
                  <a:lnTo>
                    <a:pt x="2861" y="6091"/>
                  </a:lnTo>
                  <a:lnTo>
                    <a:pt x="2991" y="6259"/>
                  </a:lnTo>
                  <a:lnTo>
                    <a:pt x="3102" y="6444"/>
                  </a:lnTo>
                  <a:lnTo>
                    <a:pt x="3176" y="6630"/>
                  </a:lnTo>
                  <a:lnTo>
                    <a:pt x="3251" y="6834"/>
                  </a:lnTo>
                  <a:lnTo>
                    <a:pt x="3306" y="7057"/>
                  </a:lnTo>
                  <a:lnTo>
                    <a:pt x="3344" y="7280"/>
                  </a:lnTo>
                  <a:lnTo>
                    <a:pt x="3362" y="7503"/>
                  </a:lnTo>
                  <a:lnTo>
                    <a:pt x="3362" y="7726"/>
                  </a:lnTo>
                  <a:lnTo>
                    <a:pt x="3362" y="7948"/>
                  </a:lnTo>
                  <a:lnTo>
                    <a:pt x="3344" y="8171"/>
                  </a:lnTo>
                  <a:lnTo>
                    <a:pt x="3306" y="8394"/>
                  </a:lnTo>
                  <a:lnTo>
                    <a:pt x="3418" y="8394"/>
                  </a:lnTo>
                  <a:lnTo>
                    <a:pt x="3882" y="7930"/>
                  </a:lnTo>
                  <a:lnTo>
                    <a:pt x="4365" y="7466"/>
                  </a:lnTo>
                  <a:lnTo>
                    <a:pt x="4866" y="7020"/>
                  </a:lnTo>
                  <a:lnTo>
                    <a:pt x="5386" y="6593"/>
                  </a:lnTo>
                  <a:lnTo>
                    <a:pt x="5906" y="6203"/>
                  </a:lnTo>
                  <a:lnTo>
                    <a:pt x="6445" y="5813"/>
                  </a:lnTo>
                  <a:lnTo>
                    <a:pt x="7002" y="5441"/>
                  </a:lnTo>
                  <a:lnTo>
                    <a:pt x="7578" y="5089"/>
                  </a:lnTo>
                  <a:lnTo>
                    <a:pt x="7893" y="4903"/>
                  </a:lnTo>
                  <a:lnTo>
                    <a:pt x="8209" y="4717"/>
                  </a:lnTo>
                  <a:lnTo>
                    <a:pt x="8859" y="4402"/>
                  </a:lnTo>
                  <a:lnTo>
                    <a:pt x="9509" y="4067"/>
                  </a:lnTo>
                  <a:lnTo>
                    <a:pt x="10159" y="3733"/>
                  </a:lnTo>
                  <a:lnTo>
                    <a:pt x="10382" y="3603"/>
                  </a:lnTo>
                  <a:lnTo>
                    <a:pt x="10586" y="3454"/>
                  </a:lnTo>
                  <a:lnTo>
                    <a:pt x="10790" y="3269"/>
                  </a:lnTo>
                  <a:lnTo>
                    <a:pt x="10958" y="3083"/>
                  </a:lnTo>
                  <a:lnTo>
                    <a:pt x="11106" y="2897"/>
                  </a:lnTo>
                  <a:lnTo>
                    <a:pt x="11218" y="2693"/>
                  </a:lnTo>
                  <a:lnTo>
                    <a:pt x="11329" y="2470"/>
                  </a:lnTo>
                  <a:lnTo>
                    <a:pt x="11385" y="2247"/>
                  </a:lnTo>
                  <a:lnTo>
                    <a:pt x="11422" y="2024"/>
                  </a:lnTo>
                  <a:lnTo>
                    <a:pt x="11422" y="1802"/>
                  </a:lnTo>
                  <a:lnTo>
                    <a:pt x="11403" y="1579"/>
                  </a:lnTo>
                  <a:lnTo>
                    <a:pt x="11329" y="1356"/>
                  </a:lnTo>
                  <a:lnTo>
                    <a:pt x="11218" y="1133"/>
                  </a:lnTo>
                  <a:lnTo>
                    <a:pt x="11069" y="929"/>
                  </a:lnTo>
                  <a:lnTo>
                    <a:pt x="10865" y="725"/>
                  </a:lnTo>
                  <a:lnTo>
                    <a:pt x="10623" y="539"/>
                  </a:lnTo>
                  <a:lnTo>
                    <a:pt x="10568" y="483"/>
                  </a:lnTo>
                  <a:lnTo>
                    <a:pt x="10549" y="427"/>
                  </a:lnTo>
                  <a:lnTo>
                    <a:pt x="10308" y="279"/>
                  </a:lnTo>
                  <a:lnTo>
                    <a:pt x="10048" y="167"/>
                  </a:lnTo>
                  <a:lnTo>
                    <a:pt x="9788" y="93"/>
                  </a:lnTo>
                  <a:lnTo>
                    <a:pt x="9546" y="37"/>
                  </a:lnTo>
                  <a:lnTo>
                    <a:pt x="9305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9"/>
            <p:cNvSpPr/>
            <p:nvPr/>
          </p:nvSpPr>
          <p:spPr>
            <a:xfrm>
              <a:off x="1777310" y="3239401"/>
              <a:ext cx="21703" cy="27702"/>
            </a:xfrm>
            <a:custGeom>
              <a:avLst/>
              <a:gdLst/>
              <a:ahLst/>
              <a:cxnLst/>
              <a:rect l="l" t="t" r="r" b="b"/>
              <a:pathLst>
                <a:path w="539" h="688" extrusionOk="0">
                  <a:moveTo>
                    <a:pt x="37" y="1"/>
                  </a:moveTo>
                  <a:lnTo>
                    <a:pt x="0" y="38"/>
                  </a:lnTo>
                  <a:lnTo>
                    <a:pt x="0" y="94"/>
                  </a:lnTo>
                  <a:lnTo>
                    <a:pt x="0" y="112"/>
                  </a:lnTo>
                  <a:lnTo>
                    <a:pt x="37" y="131"/>
                  </a:lnTo>
                  <a:lnTo>
                    <a:pt x="167" y="205"/>
                  </a:lnTo>
                  <a:lnTo>
                    <a:pt x="260" y="298"/>
                  </a:lnTo>
                  <a:lnTo>
                    <a:pt x="316" y="409"/>
                  </a:lnTo>
                  <a:lnTo>
                    <a:pt x="372" y="558"/>
                  </a:lnTo>
                  <a:lnTo>
                    <a:pt x="390" y="632"/>
                  </a:lnTo>
                  <a:lnTo>
                    <a:pt x="427" y="669"/>
                  </a:lnTo>
                  <a:lnTo>
                    <a:pt x="465" y="688"/>
                  </a:lnTo>
                  <a:lnTo>
                    <a:pt x="502" y="669"/>
                  </a:lnTo>
                  <a:lnTo>
                    <a:pt x="539" y="632"/>
                  </a:lnTo>
                  <a:lnTo>
                    <a:pt x="539" y="613"/>
                  </a:lnTo>
                  <a:lnTo>
                    <a:pt x="539" y="502"/>
                  </a:lnTo>
                  <a:lnTo>
                    <a:pt x="502" y="409"/>
                  </a:lnTo>
                  <a:lnTo>
                    <a:pt x="465" y="316"/>
                  </a:lnTo>
                  <a:lnTo>
                    <a:pt x="409" y="242"/>
                  </a:lnTo>
                  <a:lnTo>
                    <a:pt x="335" y="168"/>
                  </a:lnTo>
                  <a:lnTo>
                    <a:pt x="260" y="94"/>
                  </a:lnTo>
                  <a:lnTo>
                    <a:pt x="167" y="3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9"/>
            <p:cNvSpPr/>
            <p:nvPr/>
          </p:nvSpPr>
          <p:spPr>
            <a:xfrm>
              <a:off x="1745904" y="3257358"/>
              <a:ext cx="37406" cy="40426"/>
            </a:xfrm>
            <a:custGeom>
              <a:avLst/>
              <a:gdLst/>
              <a:ahLst/>
              <a:cxnLst/>
              <a:rect l="l" t="t" r="r" b="b"/>
              <a:pathLst>
                <a:path w="929" h="1004" extrusionOk="0">
                  <a:moveTo>
                    <a:pt x="205" y="205"/>
                  </a:moveTo>
                  <a:lnTo>
                    <a:pt x="465" y="223"/>
                  </a:lnTo>
                  <a:lnTo>
                    <a:pt x="743" y="260"/>
                  </a:lnTo>
                  <a:lnTo>
                    <a:pt x="669" y="817"/>
                  </a:lnTo>
                  <a:lnTo>
                    <a:pt x="557" y="817"/>
                  </a:lnTo>
                  <a:lnTo>
                    <a:pt x="427" y="799"/>
                  </a:lnTo>
                  <a:lnTo>
                    <a:pt x="316" y="780"/>
                  </a:lnTo>
                  <a:lnTo>
                    <a:pt x="186" y="743"/>
                  </a:lnTo>
                  <a:lnTo>
                    <a:pt x="167" y="743"/>
                  </a:lnTo>
                  <a:lnTo>
                    <a:pt x="205" y="205"/>
                  </a:lnTo>
                  <a:close/>
                  <a:moveTo>
                    <a:pt x="56" y="0"/>
                  </a:moveTo>
                  <a:lnTo>
                    <a:pt x="37" y="37"/>
                  </a:lnTo>
                  <a:lnTo>
                    <a:pt x="0" y="56"/>
                  </a:lnTo>
                  <a:lnTo>
                    <a:pt x="0" y="93"/>
                  </a:lnTo>
                  <a:lnTo>
                    <a:pt x="19" y="465"/>
                  </a:lnTo>
                  <a:lnTo>
                    <a:pt x="37" y="836"/>
                  </a:lnTo>
                  <a:lnTo>
                    <a:pt x="56" y="873"/>
                  </a:lnTo>
                  <a:lnTo>
                    <a:pt x="93" y="892"/>
                  </a:lnTo>
                  <a:lnTo>
                    <a:pt x="112" y="910"/>
                  </a:lnTo>
                  <a:lnTo>
                    <a:pt x="130" y="929"/>
                  </a:lnTo>
                  <a:lnTo>
                    <a:pt x="242" y="966"/>
                  </a:lnTo>
                  <a:lnTo>
                    <a:pt x="372" y="985"/>
                  </a:lnTo>
                  <a:lnTo>
                    <a:pt x="502" y="1003"/>
                  </a:lnTo>
                  <a:lnTo>
                    <a:pt x="762" y="985"/>
                  </a:lnTo>
                  <a:lnTo>
                    <a:pt x="799" y="985"/>
                  </a:lnTo>
                  <a:lnTo>
                    <a:pt x="817" y="966"/>
                  </a:lnTo>
                  <a:lnTo>
                    <a:pt x="836" y="929"/>
                  </a:lnTo>
                  <a:lnTo>
                    <a:pt x="855" y="892"/>
                  </a:lnTo>
                  <a:lnTo>
                    <a:pt x="929" y="186"/>
                  </a:lnTo>
                  <a:lnTo>
                    <a:pt x="929" y="149"/>
                  </a:lnTo>
                  <a:lnTo>
                    <a:pt x="910" y="130"/>
                  </a:lnTo>
                  <a:lnTo>
                    <a:pt x="873" y="93"/>
                  </a:lnTo>
                  <a:lnTo>
                    <a:pt x="669" y="37"/>
                  </a:lnTo>
                  <a:lnTo>
                    <a:pt x="483" y="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9"/>
            <p:cNvSpPr/>
            <p:nvPr/>
          </p:nvSpPr>
          <p:spPr>
            <a:xfrm>
              <a:off x="1739180" y="3151182"/>
              <a:ext cx="40386" cy="43406"/>
            </a:xfrm>
            <a:custGeom>
              <a:avLst/>
              <a:gdLst/>
              <a:ahLst/>
              <a:cxnLst/>
              <a:rect l="l" t="t" r="r" b="b"/>
              <a:pathLst>
                <a:path w="1003" h="1078" extrusionOk="0">
                  <a:moveTo>
                    <a:pt x="427" y="186"/>
                  </a:moveTo>
                  <a:lnTo>
                    <a:pt x="539" y="223"/>
                  </a:lnTo>
                  <a:lnTo>
                    <a:pt x="650" y="316"/>
                  </a:lnTo>
                  <a:lnTo>
                    <a:pt x="743" y="427"/>
                  </a:lnTo>
                  <a:lnTo>
                    <a:pt x="817" y="595"/>
                  </a:lnTo>
                  <a:lnTo>
                    <a:pt x="836" y="669"/>
                  </a:lnTo>
                  <a:lnTo>
                    <a:pt x="836" y="762"/>
                  </a:lnTo>
                  <a:lnTo>
                    <a:pt x="817" y="836"/>
                  </a:lnTo>
                  <a:lnTo>
                    <a:pt x="762" y="873"/>
                  </a:lnTo>
                  <a:lnTo>
                    <a:pt x="706" y="910"/>
                  </a:lnTo>
                  <a:lnTo>
                    <a:pt x="669" y="929"/>
                  </a:lnTo>
                  <a:lnTo>
                    <a:pt x="613" y="929"/>
                  </a:lnTo>
                  <a:lnTo>
                    <a:pt x="557" y="910"/>
                  </a:lnTo>
                  <a:lnTo>
                    <a:pt x="464" y="836"/>
                  </a:lnTo>
                  <a:lnTo>
                    <a:pt x="372" y="725"/>
                  </a:lnTo>
                  <a:lnTo>
                    <a:pt x="223" y="465"/>
                  </a:lnTo>
                  <a:lnTo>
                    <a:pt x="149" y="353"/>
                  </a:lnTo>
                  <a:lnTo>
                    <a:pt x="93" y="279"/>
                  </a:lnTo>
                  <a:lnTo>
                    <a:pt x="130" y="279"/>
                  </a:lnTo>
                  <a:lnTo>
                    <a:pt x="167" y="260"/>
                  </a:lnTo>
                  <a:lnTo>
                    <a:pt x="223" y="223"/>
                  </a:lnTo>
                  <a:lnTo>
                    <a:pt x="279" y="186"/>
                  </a:lnTo>
                  <a:close/>
                  <a:moveTo>
                    <a:pt x="316" y="0"/>
                  </a:moveTo>
                  <a:lnTo>
                    <a:pt x="223" y="19"/>
                  </a:lnTo>
                  <a:lnTo>
                    <a:pt x="130" y="56"/>
                  </a:lnTo>
                  <a:lnTo>
                    <a:pt x="37" y="130"/>
                  </a:lnTo>
                  <a:lnTo>
                    <a:pt x="0" y="149"/>
                  </a:lnTo>
                  <a:lnTo>
                    <a:pt x="0" y="186"/>
                  </a:lnTo>
                  <a:lnTo>
                    <a:pt x="19" y="223"/>
                  </a:lnTo>
                  <a:lnTo>
                    <a:pt x="37" y="260"/>
                  </a:lnTo>
                  <a:lnTo>
                    <a:pt x="19" y="279"/>
                  </a:lnTo>
                  <a:lnTo>
                    <a:pt x="0" y="316"/>
                  </a:lnTo>
                  <a:lnTo>
                    <a:pt x="56" y="520"/>
                  </a:lnTo>
                  <a:lnTo>
                    <a:pt x="149" y="725"/>
                  </a:lnTo>
                  <a:lnTo>
                    <a:pt x="223" y="836"/>
                  </a:lnTo>
                  <a:lnTo>
                    <a:pt x="297" y="910"/>
                  </a:lnTo>
                  <a:lnTo>
                    <a:pt x="372" y="985"/>
                  </a:lnTo>
                  <a:lnTo>
                    <a:pt x="464" y="1040"/>
                  </a:lnTo>
                  <a:lnTo>
                    <a:pt x="539" y="1077"/>
                  </a:lnTo>
                  <a:lnTo>
                    <a:pt x="780" y="1077"/>
                  </a:lnTo>
                  <a:lnTo>
                    <a:pt x="854" y="1040"/>
                  </a:lnTo>
                  <a:lnTo>
                    <a:pt x="910" y="985"/>
                  </a:lnTo>
                  <a:lnTo>
                    <a:pt x="966" y="929"/>
                  </a:lnTo>
                  <a:lnTo>
                    <a:pt x="984" y="836"/>
                  </a:lnTo>
                  <a:lnTo>
                    <a:pt x="1003" y="743"/>
                  </a:lnTo>
                  <a:lnTo>
                    <a:pt x="1003" y="650"/>
                  </a:lnTo>
                  <a:lnTo>
                    <a:pt x="984" y="557"/>
                  </a:lnTo>
                  <a:lnTo>
                    <a:pt x="966" y="465"/>
                  </a:lnTo>
                  <a:lnTo>
                    <a:pt x="929" y="372"/>
                  </a:lnTo>
                  <a:lnTo>
                    <a:pt x="873" y="279"/>
                  </a:lnTo>
                  <a:lnTo>
                    <a:pt x="799" y="205"/>
                  </a:lnTo>
                  <a:lnTo>
                    <a:pt x="743" y="149"/>
                  </a:lnTo>
                  <a:lnTo>
                    <a:pt x="650" y="93"/>
                  </a:lnTo>
                  <a:lnTo>
                    <a:pt x="576" y="56"/>
                  </a:lnTo>
                  <a:lnTo>
                    <a:pt x="483" y="19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9"/>
            <p:cNvSpPr/>
            <p:nvPr/>
          </p:nvSpPr>
          <p:spPr>
            <a:xfrm>
              <a:off x="1752628" y="3265572"/>
              <a:ext cx="23233" cy="24723"/>
            </a:xfrm>
            <a:custGeom>
              <a:avLst/>
              <a:gdLst/>
              <a:ahLst/>
              <a:cxnLst/>
              <a:rect l="l" t="t" r="r" b="b"/>
              <a:pathLst>
                <a:path w="577" h="614" extrusionOk="0">
                  <a:moveTo>
                    <a:pt x="38" y="1"/>
                  </a:moveTo>
                  <a:lnTo>
                    <a:pt x="0" y="539"/>
                  </a:lnTo>
                  <a:lnTo>
                    <a:pt x="19" y="539"/>
                  </a:lnTo>
                  <a:lnTo>
                    <a:pt x="149" y="576"/>
                  </a:lnTo>
                  <a:lnTo>
                    <a:pt x="260" y="595"/>
                  </a:lnTo>
                  <a:lnTo>
                    <a:pt x="390" y="613"/>
                  </a:lnTo>
                  <a:lnTo>
                    <a:pt x="502" y="613"/>
                  </a:lnTo>
                  <a:lnTo>
                    <a:pt x="576" y="56"/>
                  </a:lnTo>
                  <a:lnTo>
                    <a:pt x="298" y="19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9"/>
            <p:cNvSpPr/>
            <p:nvPr/>
          </p:nvSpPr>
          <p:spPr>
            <a:xfrm>
              <a:off x="1742924" y="3158671"/>
              <a:ext cx="29917" cy="29917"/>
            </a:xfrm>
            <a:custGeom>
              <a:avLst/>
              <a:gdLst/>
              <a:ahLst/>
              <a:cxnLst/>
              <a:rect l="l" t="t" r="r" b="b"/>
              <a:pathLst>
                <a:path w="743" h="743" extrusionOk="0">
                  <a:moveTo>
                    <a:pt x="186" y="0"/>
                  </a:moveTo>
                  <a:lnTo>
                    <a:pt x="130" y="37"/>
                  </a:lnTo>
                  <a:lnTo>
                    <a:pt x="74" y="74"/>
                  </a:lnTo>
                  <a:lnTo>
                    <a:pt x="37" y="93"/>
                  </a:lnTo>
                  <a:lnTo>
                    <a:pt x="0" y="93"/>
                  </a:lnTo>
                  <a:lnTo>
                    <a:pt x="56" y="167"/>
                  </a:lnTo>
                  <a:lnTo>
                    <a:pt x="130" y="279"/>
                  </a:lnTo>
                  <a:lnTo>
                    <a:pt x="279" y="539"/>
                  </a:lnTo>
                  <a:lnTo>
                    <a:pt x="371" y="650"/>
                  </a:lnTo>
                  <a:lnTo>
                    <a:pt x="464" y="724"/>
                  </a:lnTo>
                  <a:lnTo>
                    <a:pt x="520" y="743"/>
                  </a:lnTo>
                  <a:lnTo>
                    <a:pt x="576" y="743"/>
                  </a:lnTo>
                  <a:lnTo>
                    <a:pt x="613" y="724"/>
                  </a:lnTo>
                  <a:lnTo>
                    <a:pt x="669" y="687"/>
                  </a:lnTo>
                  <a:lnTo>
                    <a:pt x="724" y="650"/>
                  </a:lnTo>
                  <a:lnTo>
                    <a:pt x="743" y="576"/>
                  </a:lnTo>
                  <a:lnTo>
                    <a:pt x="743" y="483"/>
                  </a:lnTo>
                  <a:lnTo>
                    <a:pt x="724" y="409"/>
                  </a:lnTo>
                  <a:lnTo>
                    <a:pt x="650" y="241"/>
                  </a:lnTo>
                  <a:lnTo>
                    <a:pt x="557" y="130"/>
                  </a:lnTo>
                  <a:lnTo>
                    <a:pt x="446" y="37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9"/>
            <p:cNvSpPr/>
            <p:nvPr/>
          </p:nvSpPr>
          <p:spPr>
            <a:xfrm>
              <a:off x="1654665" y="3220718"/>
              <a:ext cx="72598" cy="29192"/>
            </a:xfrm>
            <a:custGeom>
              <a:avLst/>
              <a:gdLst/>
              <a:ahLst/>
              <a:cxnLst/>
              <a:rect l="l" t="t" r="r" b="b"/>
              <a:pathLst>
                <a:path w="1803" h="725" extrusionOk="0">
                  <a:moveTo>
                    <a:pt x="539" y="0"/>
                  </a:moveTo>
                  <a:lnTo>
                    <a:pt x="428" y="19"/>
                  </a:lnTo>
                  <a:lnTo>
                    <a:pt x="316" y="56"/>
                  </a:lnTo>
                  <a:lnTo>
                    <a:pt x="205" y="93"/>
                  </a:lnTo>
                  <a:lnTo>
                    <a:pt x="94" y="149"/>
                  </a:lnTo>
                  <a:lnTo>
                    <a:pt x="1" y="223"/>
                  </a:lnTo>
                  <a:lnTo>
                    <a:pt x="354" y="316"/>
                  </a:lnTo>
                  <a:lnTo>
                    <a:pt x="725" y="409"/>
                  </a:lnTo>
                  <a:lnTo>
                    <a:pt x="1078" y="539"/>
                  </a:lnTo>
                  <a:lnTo>
                    <a:pt x="1412" y="687"/>
                  </a:lnTo>
                  <a:lnTo>
                    <a:pt x="1431" y="706"/>
                  </a:lnTo>
                  <a:lnTo>
                    <a:pt x="1449" y="725"/>
                  </a:lnTo>
                  <a:lnTo>
                    <a:pt x="1616" y="520"/>
                  </a:lnTo>
                  <a:lnTo>
                    <a:pt x="1802" y="335"/>
                  </a:lnTo>
                  <a:lnTo>
                    <a:pt x="1561" y="223"/>
                  </a:lnTo>
                  <a:lnTo>
                    <a:pt x="1338" y="130"/>
                  </a:lnTo>
                  <a:lnTo>
                    <a:pt x="1096" y="56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9"/>
            <p:cNvSpPr/>
            <p:nvPr/>
          </p:nvSpPr>
          <p:spPr>
            <a:xfrm>
              <a:off x="1633003" y="3234931"/>
              <a:ext cx="74812" cy="41151"/>
            </a:xfrm>
            <a:custGeom>
              <a:avLst/>
              <a:gdLst/>
              <a:ahLst/>
              <a:cxnLst/>
              <a:rect l="l" t="t" r="r" b="b"/>
              <a:pathLst>
                <a:path w="1858" h="1022" extrusionOk="0">
                  <a:moveTo>
                    <a:pt x="409" y="0"/>
                  </a:moveTo>
                  <a:lnTo>
                    <a:pt x="334" y="56"/>
                  </a:lnTo>
                  <a:lnTo>
                    <a:pt x="0" y="502"/>
                  </a:lnTo>
                  <a:lnTo>
                    <a:pt x="762" y="762"/>
                  </a:lnTo>
                  <a:lnTo>
                    <a:pt x="1523" y="1022"/>
                  </a:lnTo>
                  <a:lnTo>
                    <a:pt x="1690" y="780"/>
                  </a:lnTo>
                  <a:lnTo>
                    <a:pt x="1857" y="557"/>
                  </a:lnTo>
                  <a:lnTo>
                    <a:pt x="1133" y="279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9"/>
            <p:cNvSpPr/>
            <p:nvPr/>
          </p:nvSpPr>
          <p:spPr>
            <a:xfrm>
              <a:off x="1606831" y="3261828"/>
              <a:ext cx="83026" cy="39661"/>
            </a:xfrm>
            <a:custGeom>
              <a:avLst/>
              <a:gdLst/>
              <a:ahLst/>
              <a:cxnLst/>
              <a:rect l="l" t="t" r="r" b="b"/>
              <a:pathLst>
                <a:path w="2062" h="985" extrusionOk="0">
                  <a:moveTo>
                    <a:pt x="520" y="1"/>
                  </a:moveTo>
                  <a:lnTo>
                    <a:pt x="0" y="725"/>
                  </a:lnTo>
                  <a:lnTo>
                    <a:pt x="929" y="836"/>
                  </a:lnTo>
                  <a:lnTo>
                    <a:pt x="1876" y="985"/>
                  </a:lnTo>
                  <a:lnTo>
                    <a:pt x="1876" y="911"/>
                  </a:lnTo>
                  <a:lnTo>
                    <a:pt x="2062" y="558"/>
                  </a:lnTo>
                  <a:lnTo>
                    <a:pt x="1300" y="27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9"/>
            <p:cNvSpPr/>
            <p:nvPr/>
          </p:nvSpPr>
          <p:spPr>
            <a:xfrm>
              <a:off x="1417630" y="3136204"/>
              <a:ext cx="43406" cy="16509"/>
            </a:xfrm>
            <a:custGeom>
              <a:avLst/>
              <a:gdLst/>
              <a:ahLst/>
              <a:cxnLst/>
              <a:rect l="l" t="t" r="r" b="b"/>
              <a:pathLst>
                <a:path w="1078" h="410" extrusionOk="0">
                  <a:moveTo>
                    <a:pt x="317" y="1"/>
                  </a:moveTo>
                  <a:lnTo>
                    <a:pt x="57" y="38"/>
                  </a:lnTo>
                  <a:lnTo>
                    <a:pt x="38" y="38"/>
                  </a:lnTo>
                  <a:lnTo>
                    <a:pt x="19" y="57"/>
                  </a:lnTo>
                  <a:lnTo>
                    <a:pt x="1" y="112"/>
                  </a:lnTo>
                  <a:lnTo>
                    <a:pt x="38" y="168"/>
                  </a:lnTo>
                  <a:lnTo>
                    <a:pt x="57" y="187"/>
                  </a:lnTo>
                  <a:lnTo>
                    <a:pt x="94" y="187"/>
                  </a:lnTo>
                  <a:lnTo>
                    <a:pt x="317" y="205"/>
                  </a:lnTo>
                  <a:lnTo>
                    <a:pt x="428" y="224"/>
                  </a:lnTo>
                  <a:lnTo>
                    <a:pt x="539" y="242"/>
                  </a:lnTo>
                  <a:lnTo>
                    <a:pt x="651" y="279"/>
                  </a:lnTo>
                  <a:lnTo>
                    <a:pt x="744" y="335"/>
                  </a:lnTo>
                  <a:lnTo>
                    <a:pt x="948" y="409"/>
                  </a:lnTo>
                  <a:lnTo>
                    <a:pt x="1004" y="409"/>
                  </a:lnTo>
                  <a:lnTo>
                    <a:pt x="1059" y="372"/>
                  </a:lnTo>
                  <a:lnTo>
                    <a:pt x="1078" y="298"/>
                  </a:lnTo>
                  <a:lnTo>
                    <a:pt x="1059" y="261"/>
                  </a:lnTo>
                  <a:lnTo>
                    <a:pt x="1041" y="242"/>
                  </a:lnTo>
                  <a:lnTo>
                    <a:pt x="948" y="149"/>
                  </a:lnTo>
                  <a:lnTo>
                    <a:pt x="837" y="94"/>
                  </a:lnTo>
                  <a:lnTo>
                    <a:pt x="707" y="57"/>
                  </a:lnTo>
                  <a:lnTo>
                    <a:pt x="577" y="19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9"/>
            <p:cNvSpPr/>
            <p:nvPr/>
          </p:nvSpPr>
          <p:spPr>
            <a:xfrm>
              <a:off x="1404947" y="3153437"/>
              <a:ext cx="47150" cy="10509"/>
            </a:xfrm>
            <a:custGeom>
              <a:avLst/>
              <a:gdLst/>
              <a:ahLst/>
              <a:cxnLst/>
              <a:rect l="l" t="t" r="r" b="b"/>
              <a:pathLst>
                <a:path w="1171" h="261" extrusionOk="0">
                  <a:moveTo>
                    <a:pt x="576" y="0"/>
                  </a:moveTo>
                  <a:lnTo>
                    <a:pt x="316" y="37"/>
                  </a:lnTo>
                  <a:lnTo>
                    <a:pt x="56" y="111"/>
                  </a:lnTo>
                  <a:lnTo>
                    <a:pt x="19" y="130"/>
                  </a:lnTo>
                  <a:lnTo>
                    <a:pt x="0" y="149"/>
                  </a:lnTo>
                  <a:lnTo>
                    <a:pt x="0" y="186"/>
                  </a:lnTo>
                  <a:lnTo>
                    <a:pt x="37" y="223"/>
                  </a:lnTo>
                  <a:lnTo>
                    <a:pt x="56" y="241"/>
                  </a:lnTo>
                  <a:lnTo>
                    <a:pt x="74" y="241"/>
                  </a:lnTo>
                  <a:lnTo>
                    <a:pt x="334" y="204"/>
                  </a:lnTo>
                  <a:lnTo>
                    <a:pt x="576" y="204"/>
                  </a:lnTo>
                  <a:lnTo>
                    <a:pt x="817" y="223"/>
                  </a:lnTo>
                  <a:lnTo>
                    <a:pt x="1059" y="260"/>
                  </a:lnTo>
                  <a:lnTo>
                    <a:pt x="1096" y="260"/>
                  </a:lnTo>
                  <a:lnTo>
                    <a:pt x="1133" y="241"/>
                  </a:lnTo>
                  <a:lnTo>
                    <a:pt x="1152" y="223"/>
                  </a:lnTo>
                  <a:lnTo>
                    <a:pt x="1170" y="186"/>
                  </a:lnTo>
                  <a:lnTo>
                    <a:pt x="1170" y="149"/>
                  </a:lnTo>
                  <a:lnTo>
                    <a:pt x="1170" y="130"/>
                  </a:lnTo>
                  <a:lnTo>
                    <a:pt x="1133" y="93"/>
                  </a:lnTo>
                  <a:lnTo>
                    <a:pt x="1096" y="74"/>
                  </a:lnTo>
                  <a:lnTo>
                    <a:pt x="966" y="37"/>
                  </a:lnTo>
                  <a:lnTo>
                    <a:pt x="836" y="19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9"/>
            <p:cNvSpPr/>
            <p:nvPr/>
          </p:nvSpPr>
          <p:spPr>
            <a:xfrm>
              <a:off x="1362308" y="3232677"/>
              <a:ext cx="2295" cy="2295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9" y="1"/>
                  </a:moveTo>
                  <a:lnTo>
                    <a:pt x="1" y="19"/>
                  </a:lnTo>
                  <a:lnTo>
                    <a:pt x="19" y="38"/>
                  </a:lnTo>
                  <a:lnTo>
                    <a:pt x="38" y="56"/>
                  </a:lnTo>
                  <a:lnTo>
                    <a:pt x="56" y="38"/>
                  </a:lnTo>
                  <a:lnTo>
                    <a:pt x="56" y="19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" name="Google Shape;1384;p29"/>
          <p:cNvGrpSpPr/>
          <p:nvPr/>
        </p:nvGrpSpPr>
        <p:grpSpPr>
          <a:xfrm>
            <a:off x="4156827" y="2855778"/>
            <a:ext cx="682352" cy="549641"/>
            <a:chOff x="4234839" y="2855778"/>
            <a:chExt cx="682352" cy="549641"/>
          </a:xfrm>
        </p:grpSpPr>
        <p:sp>
          <p:nvSpPr>
            <p:cNvPr id="1385" name="Google Shape;1385;p29"/>
            <p:cNvSpPr/>
            <p:nvPr/>
          </p:nvSpPr>
          <p:spPr>
            <a:xfrm rot="5400000">
              <a:off x="4301194" y="2789423"/>
              <a:ext cx="549641" cy="682352"/>
            </a:xfrm>
            <a:custGeom>
              <a:avLst/>
              <a:gdLst/>
              <a:ahLst/>
              <a:cxnLst/>
              <a:rect l="l" t="t" r="r" b="b"/>
              <a:pathLst>
                <a:path w="16695" h="20726" extrusionOk="0">
                  <a:moveTo>
                    <a:pt x="4661" y="558"/>
                  </a:moveTo>
                  <a:lnTo>
                    <a:pt x="4903" y="576"/>
                  </a:lnTo>
                  <a:lnTo>
                    <a:pt x="5274" y="632"/>
                  </a:lnTo>
                  <a:lnTo>
                    <a:pt x="5664" y="706"/>
                  </a:lnTo>
                  <a:lnTo>
                    <a:pt x="6036" y="799"/>
                  </a:lnTo>
                  <a:lnTo>
                    <a:pt x="6426" y="911"/>
                  </a:lnTo>
                  <a:lnTo>
                    <a:pt x="6797" y="1041"/>
                  </a:lnTo>
                  <a:lnTo>
                    <a:pt x="7150" y="1208"/>
                  </a:lnTo>
                  <a:lnTo>
                    <a:pt x="7521" y="1375"/>
                  </a:lnTo>
                  <a:lnTo>
                    <a:pt x="7874" y="1579"/>
                  </a:lnTo>
                  <a:lnTo>
                    <a:pt x="8227" y="1784"/>
                  </a:lnTo>
                  <a:lnTo>
                    <a:pt x="8580" y="2006"/>
                  </a:lnTo>
                  <a:lnTo>
                    <a:pt x="8914" y="2266"/>
                  </a:lnTo>
                  <a:lnTo>
                    <a:pt x="9248" y="2508"/>
                  </a:lnTo>
                  <a:lnTo>
                    <a:pt x="9564" y="2786"/>
                  </a:lnTo>
                  <a:lnTo>
                    <a:pt x="9880" y="3065"/>
                  </a:lnTo>
                  <a:lnTo>
                    <a:pt x="10195" y="3362"/>
                  </a:lnTo>
                  <a:lnTo>
                    <a:pt x="10492" y="3659"/>
                  </a:lnTo>
                  <a:lnTo>
                    <a:pt x="10790" y="3975"/>
                  </a:lnTo>
                  <a:lnTo>
                    <a:pt x="11068" y="4309"/>
                  </a:lnTo>
                  <a:lnTo>
                    <a:pt x="11328" y="4643"/>
                  </a:lnTo>
                  <a:lnTo>
                    <a:pt x="11588" y="4978"/>
                  </a:lnTo>
                  <a:lnTo>
                    <a:pt x="11848" y="5312"/>
                  </a:lnTo>
                  <a:lnTo>
                    <a:pt x="12090" y="5665"/>
                  </a:lnTo>
                  <a:lnTo>
                    <a:pt x="12312" y="6018"/>
                  </a:lnTo>
                  <a:lnTo>
                    <a:pt x="12535" y="6389"/>
                  </a:lnTo>
                  <a:lnTo>
                    <a:pt x="12739" y="6742"/>
                  </a:lnTo>
                  <a:lnTo>
                    <a:pt x="12925" y="7113"/>
                  </a:lnTo>
                  <a:lnTo>
                    <a:pt x="13092" y="7466"/>
                  </a:lnTo>
                  <a:lnTo>
                    <a:pt x="13259" y="7838"/>
                  </a:lnTo>
                  <a:lnTo>
                    <a:pt x="13408" y="8209"/>
                  </a:lnTo>
                  <a:lnTo>
                    <a:pt x="13557" y="8562"/>
                  </a:lnTo>
                  <a:lnTo>
                    <a:pt x="13668" y="8915"/>
                  </a:lnTo>
                  <a:lnTo>
                    <a:pt x="13779" y="9267"/>
                  </a:lnTo>
                  <a:lnTo>
                    <a:pt x="13872" y="9657"/>
                  </a:lnTo>
                  <a:lnTo>
                    <a:pt x="13947" y="10066"/>
                  </a:lnTo>
                  <a:lnTo>
                    <a:pt x="14021" y="10493"/>
                  </a:lnTo>
                  <a:lnTo>
                    <a:pt x="14058" y="10920"/>
                  </a:lnTo>
                  <a:lnTo>
                    <a:pt x="14077" y="11366"/>
                  </a:lnTo>
                  <a:lnTo>
                    <a:pt x="14077" y="11830"/>
                  </a:lnTo>
                  <a:lnTo>
                    <a:pt x="14077" y="12294"/>
                  </a:lnTo>
                  <a:lnTo>
                    <a:pt x="14039" y="12759"/>
                  </a:lnTo>
                  <a:lnTo>
                    <a:pt x="13984" y="13242"/>
                  </a:lnTo>
                  <a:lnTo>
                    <a:pt x="13909" y="13706"/>
                  </a:lnTo>
                  <a:lnTo>
                    <a:pt x="13835" y="14189"/>
                  </a:lnTo>
                  <a:lnTo>
                    <a:pt x="13724" y="14653"/>
                  </a:lnTo>
                  <a:lnTo>
                    <a:pt x="13594" y="15117"/>
                  </a:lnTo>
                  <a:lnTo>
                    <a:pt x="13464" y="15581"/>
                  </a:lnTo>
                  <a:lnTo>
                    <a:pt x="13297" y="16027"/>
                  </a:lnTo>
                  <a:lnTo>
                    <a:pt x="13111" y="16473"/>
                  </a:lnTo>
                  <a:lnTo>
                    <a:pt x="12907" y="16900"/>
                  </a:lnTo>
                  <a:lnTo>
                    <a:pt x="12702" y="17309"/>
                  </a:lnTo>
                  <a:lnTo>
                    <a:pt x="12461" y="17717"/>
                  </a:lnTo>
                  <a:lnTo>
                    <a:pt x="12201" y="18089"/>
                  </a:lnTo>
                  <a:lnTo>
                    <a:pt x="11941" y="18441"/>
                  </a:lnTo>
                  <a:lnTo>
                    <a:pt x="11644" y="18776"/>
                  </a:lnTo>
                  <a:lnTo>
                    <a:pt x="11328" y="19091"/>
                  </a:lnTo>
                  <a:lnTo>
                    <a:pt x="11012" y="19370"/>
                  </a:lnTo>
                  <a:lnTo>
                    <a:pt x="10660" y="19630"/>
                  </a:lnTo>
                  <a:lnTo>
                    <a:pt x="10288" y="19853"/>
                  </a:lnTo>
                  <a:lnTo>
                    <a:pt x="9898" y="20038"/>
                  </a:lnTo>
                  <a:lnTo>
                    <a:pt x="9508" y="20187"/>
                  </a:lnTo>
                  <a:lnTo>
                    <a:pt x="9081" y="20317"/>
                  </a:lnTo>
                  <a:lnTo>
                    <a:pt x="8635" y="20391"/>
                  </a:lnTo>
                  <a:lnTo>
                    <a:pt x="8171" y="20428"/>
                  </a:lnTo>
                  <a:lnTo>
                    <a:pt x="7688" y="20410"/>
                  </a:lnTo>
                  <a:lnTo>
                    <a:pt x="7670" y="20354"/>
                  </a:lnTo>
                  <a:lnTo>
                    <a:pt x="7633" y="20336"/>
                  </a:lnTo>
                  <a:lnTo>
                    <a:pt x="7595" y="20317"/>
                  </a:lnTo>
                  <a:lnTo>
                    <a:pt x="7317" y="20243"/>
                  </a:lnTo>
                  <a:lnTo>
                    <a:pt x="7057" y="20168"/>
                  </a:lnTo>
                  <a:lnTo>
                    <a:pt x="6815" y="20076"/>
                  </a:lnTo>
                  <a:lnTo>
                    <a:pt x="6574" y="19964"/>
                  </a:lnTo>
                  <a:lnTo>
                    <a:pt x="6351" y="19834"/>
                  </a:lnTo>
                  <a:lnTo>
                    <a:pt x="6147" y="19704"/>
                  </a:lnTo>
                  <a:lnTo>
                    <a:pt x="5943" y="19574"/>
                  </a:lnTo>
                  <a:lnTo>
                    <a:pt x="5757" y="19426"/>
                  </a:lnTo>
                  <a:lnTo>
                    <a:pt x="5590" y="19277"/>
                  </a:lnTo>
                  <a:lnTo>
                    <a:pt x="5423" y="19110"/>
                  </a:lnTo>
                  <a:lnTo>
                    <a:pt x="5274" y="18924"/>
                  </a:lnTo>
                  <a:lnTo>
                    <a:pt x="5126" y="18738"/>
                  </a:lnTo>
                  <a:lnTo>
                    <a:pt x="4996" y="18553"/>
                  </a:lnTo>
                  <a:lnTo>
                    <a:pt x="4884" y="18367"/>
                  </a:lnTo>
                  <a:lnTo>
                    <a:pt x="4773" y="18163"/>
                  </a:lnTo>
                  <a:lnTo>
                    <a:pt x="4661" y="17940"/>
                  </a:lnTo>
                  <a:lnTo>
                    <a:pt x="4494" y="17513"/>
                  </a:lnTo>
                  <a:lnTo>
                    <a:pt x="4346" y="17049"/>
                  </a:lnTo>
                  <a:lnTo>
                    <a:pt x="4234" y="16566"/>
                  </a:lnTo>
                  <a:lnTo>
                    <a:pt x="4160" y="16083"/>
                  </a:lnTo>
                  <a:lnTo>
                    <a:pt x="4104" y="15581"/>
                  </a:lnTo>
                  <a:lnTo>
                    <a:pt x="4067" y="15080"/>
                  </a:lnTo>
                  <a:lnTo>
                    <a:pt x="4048" y="14560"/>
                  </a:lnTo>
                  <a:lnTo>
                    <a:pt x="4067" y="14059"/>
                  </a:lnTo>
                  <a:lnTo>
                    <a:pt x="4086" y="13743"/>
                  </a:lnTo>
                  <a:lnTo>
                    <a:pt x="4104" y="13427"/>
                  </a:lnTo>
                  <a:lnTo>
                    <a:pt x="4178" y="12777"/>
                  </a:lnTo>
                  <a:lnTo>
                    <a:pt x="4253" y="12109"/>
                  </a:lnTo>
                  <a:lnTo>
                    <a:pt x="4327" y="11422"/>
                  </a:lnTo>
                  <a:lnTo>
                    <a:pt x="4346" y="11087"/>
                  </a:lnTo>
                  <a:lnTo>
                    <a:pt x="4346" y="10753"/>
                  </a:lnTo>
                  <a:lnTo>
                    <a:pt x="4327" y="10419"/>
                  </a:lnTo>
                  <a:lnTo>
                    <a:pt x="4308" y="10103"/>
                  </a:lnTo>
                  <a:lnTo>
                    <a:pt x="4253" y="9787"/>
                  </a:lnTo>
                  <a:lnTo>
                    <a:pt x="4160" y="9472"/>
                  </a:lnTo>
                  <a:lnTo>
                    <a:pt x="4048" y="9175"/>
                  </a:lnTo>
                  <a:lnTo>
                    <a:pt x="3918" y="8878"/>
                  </a:lnTo>
                  <a:lnTo>
                    <a:pt x="3751" y="8599"/>
                  </a:lnTo>
                  <a:lnTo>
                    <a:pt x="3547" y="8358"/>
                  </a:lnTo>
                  <a:lnTo>
                    <a:pt x="3343" y="8116"/>
                  </a:lnTo>
                  <a:lnTo>
                    <a:pt x="3101" y="7893"/>
                  </a:lnTo>
                  <a:lnTo>
                    <a:pt x="2860" y="7689"/>
                  </a:lnTo>
                  <a:lnTo>
                    <a:pt x="2619" y="7485"/>
                  </a:lnTo>
                  <a:lnTo>
                    <a:pt x="2117" y="7095"/>
                  </a:lnTo>
                  <a:lnTo>
                    <a:pt x="1857" y="6890"/>
                  </a:lnTo>
                  <a:lnTo>
                    <a:pt x="1616" y="6686"/>
                  </a:lnTo>
                  <a:lnTo>
                    <a:pt x="1393" y="6482"/>
                  </a:lnTo>
                  <a:lnTo>
                    <a:pt x="1189" y="6240"/>
                  </a:lnTo>
                  <a:lnTo>
                    <a:pt x="984" y="5999"/>
                  </a:lnTo>
                  <a:lnTo>
                    <a:pt x="817" y="5739"/>
                  </a:lnTo>
                  <a:lnTo>
                    <a:pt x="669" y="5442"/>
                  </a:lnTo>
                  <a:lnTo>
                    <a:pt x="557" y="5108"/>
                  </a:lnTo>
                  <a:lnTo>
                    <a:pt x="483" y="4848"/>
                  </a:lnTo>
                  <a:lnTo>
                    <a:pt x="446" y="4606"/>
                  </a:lnTo>
                  <a:lnTo>
                    <a:pt x="409" y="4346"/>
                  </a:lnTo>
                  <a:lnTo>
                    <a:pt x="409" y="4105"/>
                  </a:lnTo>
                  <a:lnTo>
                    <a:pt x="409" y="3863"/>
                  </a:lnTo>
                  <a:lnTo>
                    <a:pt x="427" y="3641"/>
                  </a:lnTo>
                  <a:lnTo>
                    <a:pt x="464" y="3418"/>
                  </a:lnTo>
                  <a:lnTo>
                    <a:pt x="520" y="3195"/>
                  </a:lnTo>
                  <a:lnTo>
                    <a:pt x="594" y="2972"/>
                  </a:lnTo>
                  <a:lnTo>
                    <a:pt x="669" y="2768"/>
                  </a:lnTo>
                  <a:lnTo>
                    <a:pt x="780" y="2582"/>
                  </a:lnTo>
                  <a:lnTo>
                    <a:pt x="891" y="2378"/>
                  </a:lnTo>
                  <a:lnTo>
                    <a:pt x="1003" y="2192"/>
                  </a:lnTo>
                  <a:lnTo>
                    <a:pt x="1151" y="2025"/>
                  </a:lnTo>
                  <a:lnTo>
                    <a:pt x="1281" y="1858"/>
                  </a:lnTo>
                  <a:lnTo>
                    <a:pt x="1449" y="1691"/>
                  </a:lnTo>
                  <a:lnTo>
                    <a:pt x="1616" y="1542"/>
                  </a:lnTo>
                  <a:lnTo>
                    <a:pt x="1783" y="1412"/>
                  </a:lnTo>
                  <a:lnTo>
                    <a:pt x="1969" y="1282"/>
                  </a:lnTo>
                  <a:lnTo>
                    <a:pt x="2173" y="1152"/>
                  </a:lnTo>
                  <a:lnTo>
                    <a:pt x="2359" y="1041"/>
                  </a:lnTo>
                  <a:lnTo>
                    <a:pt x="2581" y="948"/>
                  </a:lnTo>
                  <a:lnTo>
                    <a:pt x="2786" y="855"/>
                  </a:lnTo>
                  <a:lnTo>
                    <a:pt x="3009" y="781"/>
                  </a:lnTo>
                  <a:lnTo>
                    <a:pt x="3231" y="706"/>
                  </a:lnTo>
                  <a:lnTo>
                    <a:pt x="3454" y="651"/>
                  </a:lnTo>
                  <a:lnTo>
                    <a:pt x="3696" y="614"/>
                  </a:lnTo>
                  <a:lnTo>
                    <a:pt x="3937" y="576"/>
                  </a:lnTo>
                  <a:lnTo>
                    <a:pt x="4160" y="558"/>
                  </a:lnTo>
                  <a:close/>
                  <a:moveTo>
                    <a:pt x="6221" y="391"/>
                  </a:moveTo>
                  <a:lnTo>
                    <a:pt x="6667" y="428"/>
                  </a:lnTo>
                  <a:lnTo>
                    <a:pt x="7094" y="502"/>
                  </a:lnTo>
                  <a:lnTo>
                    <a:pt x="7540" y="595"/>
                  </a:lnTo>
                  <a:lnTo>
                    <a:pt x="7967" y="706"/>
                  </a:lnTo>
                  <a:lnTo>
                    <a:pt x="8394" y="836"/>
                  </a:lnTo>
                  <a:lnTo>
                    <a:pt x="8821" y="985"/>
                  </a:lnTo>
                  <a:lnTo>
                    <a:pt x="9230" y="1152"/>
                  </a:lnTo>
                  <a:lnTo>
                    <a:pt x="9620" y="1338"/>
                  </a:lnTo>
                  <a:lnTo>
                    <a:pt x="10028" y="1524"/>
                  </a:lnTo>
                  <a:lnTo>
                    <a:pt x="10418" y="1746"/>
                  </a:lnTo>
                  <a:lnTo>
                    <a:pt x="10790" y="1988"/>
                  </a:lnTo>
                  <a:lnTo>
                    <a:pt x="11161" y="2248"/>
                  </a:lnTo>
                  <a:lnTo>
                    <a:pt x="11514" y="2508"/>
                  </a:lnTo>
                  <a:lnTo>
                    <a:pt x="11867" y="2786"/>
                  </a:lnTo>
                  <a:lnTo>
                    <a:pt x="12220" y="3084"/>
                  </a:lnTo>
                  <a:lnTo>
                    <a:pt x="12535" y="3399"/>
                  </a:lnTo>
                  <a:lnTo>
                    <a:pt x="12869" y="3715"/>
                  </a:lnTo>
                  <a:lnTo>
                    <a:pt x="13167" y="4049"/>
                  </a:lnTo>
                  <a:lnTo>
                    <a:pt x="13464" y="4402"/>
                  </a:lnTo>
                  <a:lnTo>
                    <a:pt x="13742" y="4755"/>
                  </a:lnTo>
                  <a:lnTo>
                    <a:pt x="14021" y="5126"/>
                  </a:lnTo>
                  <a:lnTo>
                    <a:pt x="14281" y="5498"/>
                  </a:lnTo>
                  <a:lnTo>
                    <a:pt x="14522" y="5869"/>
                  </a:lnTo>
                  <a:lnTo>
                    <a:pt x="14745" y="6259"/>
                  </a:lnTo>
                  <a:lnTo>
                    <a:pt x="14968" y="6668"/>
                  </a:lnTo>
                  <a:lnTo>
                    <a:pt x="15172" y="7076"/>
                  </a:lnTo>
                  <a:lnTo>
                    <a:pt x="15358" y="7485"/>
                  </a:lnTo>
                  <a:lnTo>
                    <a:pt x="15525" y="7893"/>
                  </a:lnTo>
                  <a:lnTo>
                    <a:pt x="15674" y="8320"/>
                  </a:lnTo>
                  <a:lnTo>
                    <a:pt x="15822" y="8748"/>
                  </a:lnTo>
                  <a:lnTo>
                    <a:pt x="15934" y="9175"/>
                  </a:lnTo>
                  <a:lnTo>
                    <a:pt x="16045" y="9602"/>
                  </a:lnTo>
                  <a:lnTo>
                    <a:pt x="16138" y="10085"/>
                  </a:lnTo>
                  <a:lnTo>
                    <a:pt x="16212" y="10586"/>
                  </a:lnTo>
                  <a:lnTo>
                    <a:pt x="16268" y="11087"/>
                  </a:lnTo>
                  <a:lnTo>
                    <a:pt x="16305" y="11607"/>
                  </a:lnTo>
                  <a:lnTo>
                    <a:pt x="16324" y="12127"/>
                  </a:lnTo>
                  <a:lnTo>
                    <a:pt x="16305" y="12647"/>
                  </a:lnTo>
                  <a:lnTo>
                    <a:pt x="16286" y="13186"/>
                  </a:lnTo>
                  <a:lnTo>
                    <a:pt x="16231" y="13706"/>
                  </a:lnTo>
                  <a:lnTo>
                    <a:pt x="16175" y="14226"/>
                  </a:lnTo>
                  <a:lnTo>
                    <a:pt x="16082" y="14746"/>
                  </a:lnTo>
                  <a:lnTo>
                    <a:pt x="15971" y="15266"/>
                  </a:lnTo>
                  <a:lnTo>
                    <a:pt x="15841" y="15767"/>
                  </a:lnTo>
                  <a:lnTo>
                    <a:pt x="15674" y="16250"/>
                  </a:lnTo>
                  <a:lnTo>
                    <a:pt x="15506" y="16733"/>
                  </a:lnTo>
                  <a:lnTo>
                    <a:pt x="15302" y="17197"/>
                  </a:lnTo>
                  <a:lnTo>
                    <a:pt x="15079" y="17643"/>
                  </a:lnTo>
                  <a:lnTo>
                    <a:pt x="14875" y="18014"/>
                  </a:lnTo>
                  <a:lnTo>
                    <a:pt x="14634" y="18367"/>
                  </a:lnTo>
                  <a:lnTo>
                    <a:pt x="14374" y="18683"/>
                  </a:lnTo>
                  <a:lnTo>
                    <a:pt x="14095" y="18943"/>
                  </a:lnTo>
                  <a:lnTo>
                    <a:pt x="13798" y="19203"/>
                  </a:lnTo>
                  <a:lnTo>
                    <a:pt x="13501" y="19426"/>
                  </a:lnTo>
                  <a:lnTo>
                    <a:pt x="13185" y="19611"/>
                  </a:lnTo>
                  <a:lnTo>
                    <a:pt x="12851" y="19778"/>
                  </a:lnTo>
                  <a:lnTo>
                    <a:pt x="12498" y="19927"/>
                  </a:lnTo>
                  <a:lnTo>
                    <a:pt x="12145" y="20038"/>
                  </a:lnTo>
                  <a:lnTo>
                    <a:pt x="11792" y="20150"/>
                  </a:lnTo>
                  <a:lnTo>
                    <a:pt x="11402" y="20224"/>
                  </a:lnTo>
                  <a:lnTo>
                    <a:pt x="11031" y="20298"/>
                  </a:lnTo>
                  <a:lnTo>
                    <a:pt x="10641" y="20354"/>
                  </a:lnTo>
                  <a:lnTo>
                    <a:pt x="10251" y="20391"/>
                  </a:lnTo>
                  <a:lnTo>
                    <a:pt x="9861" y="20428"/>
                  </a:lnTo>
                  <a:lnTo>
                    <a:pt x="10084" y="20336"/>
                  </a:lnTo>
                  <a:lnTo>
                    <a:pt x="10307" y="20224"/>
                  </a:lnTo>
                  <a:lnTo>
                    <a:pt x="10511" y="20113"/>
                  </a:lnTo>
                  <a:lnTo>
                    <a:pt x="10715" y="19983"/>
                  </a:lnTo>
                  <a:lnTo>
                    <a:pt x="11124" y="19704"/>
                  </a:lnTo>
                  <a:lnTo>
                    <a:pt x="11495" y="19407"/>
                  </a:lnTo>
                  <a:lnTo>
                    <a:pt x="11848" y="19054"/>
                  </a:lnTo>
                  <a:lnTo>
                    <a:pt x="12182" y="18683"/>
                  </a:lnTo>
                  <a:lnTo>
                    <a:pt x="12498" y="18274"/>
                  </a:lnTo>
                  <a:lnTo>
                    <a:pt x="12795" y="17866"/>
                  </a:lnTo>
                  <a:lnTo>
                    <a:pt x="13074" y="17420"/>
                  </a:lnTo>
                  <a:lnTo>
                    <a:pt x="13315" y="16974"/>
                  </a:lnTo>
                  <a:lnTo>
                    <a:pt x="13538" y="16491"/>
                  </a:lnTo>
                  <a:lnTo>
                    <a:pt x="13742" y="16027"/>
                  </a:lnTo>
                  <a:lnTo>
                    <a:pt x="13928" y="15544"/>
                  </a:lnTo>
                  <a:lnTo>
                    <a:pt x="14095" y="15062"/>
                  </a:lnTo>
                  <a:lnTo>
                    <a:pt x="14225" y="14579"/>
                  </a:lnTo>
                  <a:lnTo>
                    <a:pt x="14337" y="14096"/>
                  </a:lnTo>
                  <a:lnTo>
                    <a:pt x="14411" y="13743"/>
                  </a:lnTo>
                  <a:lnTo>
                    <a:pt x="14467" y="13372"/>
                  </a:lnTo>
                  <a:lnTo>
                    <a:pt x="14522" y="13000"/>
                  </a:lnTo>
                  <a:lnTo>
                    <a:pt x="14559" y="12647"/>
                  </a:lnTo>
                  <a:lnTo>
                    <a:pt x="14578" y="12276"/>
                  </a:lnTo>
                  <a:lnTo>
                    <a:pt x="14578" y="11923"/>
                  </a:lnTo>
                  <a:lnTo>
                    <a:pt x="14578" y="11552"/>
                  </a:lnTo>
                  <a:lnTo>
                    <a:pt x="14541" y="11199"/>
                  </a:lnTo>
                  <a:lnTo>
                    <a:pt x="14522" y="10846"/>
                  </a:lnTo>
                  <a:lnTo>
                    <a:pt x="14467" y="10475"/>
                  </a:lnTo>
                  <a:lnTo>
                    <a:pt x="14411" y="10122"/>
                  </a:lnTo>
                  <a:lnTo>
                    <a:pt x="14337" y="9787"/>
                  </a:lnTo>
                  <a:lnTo>
                    <a:pt x="14262" y="9435"/>
                  </a:lnTo>
                  <a:lnTo>
                    <a:pt x="14169" y="9082"/>
                  </a:lnTo>
                  <a:lnTo>
                    <a:pt x="14077" y="8748"/>
                  </a:lnTo>
                  <a:lnTo>
                    <a:pt x="13965" y="8395"/>
                  </a:lnTo>
                  <a:lnTo>
                    <a:pt x="13705" y="7726"/>
                  </a:lnTo>
                  <a:lnTo>
                    <a:pt x="13408" y="7076"/>
                  </a:lnTo>
                  <a:lnTo>
                    <a:pt x="13074" y="6445"/>
                  </a:lnTo>
                  <a:lnTo>
                    <a:pt x="12702" y="5813"/>
                  </a:lnTo>
                  <a:lnTo>
                    <a:pt x="12294" y="5219"/>
                  </a:lnTo>
                  <a:lnTo>
                    <a:pt x="11848" y="4625"/>
                  </a:lnTo>
                  <a:lnTo>
                    <a:pt x="11384" y="4068"/>
                  </a:lnTo>
                  <a:lnTo>
                    <a:pt x="10882" y="3529"/>
                  </a:lnTo>
                  <a:lnTo>
                    <a:pt x="10418" y="3065"/>
                  </a:lnTo>
                  <a:lnTo>
                    <a:pt x="9917" y="2601"/>
                  </a:lnTo>
                  <a:lnTo>
                    <a:pt x="9360" y="2155"/>
                  </a:lnTo>
                  <a:lnTo>
                    <a:pt x="8784" y="1728"/>
                  </a:lnTo>
                  <a:lnTo>
                    <a:pt x="8171" y="1319"/>
                  </a:lnTo>
                  <a:lnTo>
                    <a:pt x="7855" y="1134"/>
                  </a:lnTo>
                  <a:lnTo>
                    <a:pt x="7540" y="966"/>
                  </a:lnTo>
                  <a:lnTo>
                    <a:pt x="7205" y="799"/>
                  </a:lnTo>
                  <a:lnTo>
                    <a:pt x="6890" y="651"/>
                  </a:lnTo>
                  <a:lnTo>
                    <a:pt x="6555" y="521"/>
                  </a:lnTo>
                  <a:lnTo>
                    <a:pt x="6221" y="391"/>
                  </a:lnTo>
                  <a:close/>
                  <a:moveTo>
                    <a:pt x="5850" y="1"/>
                  </a:moveTo>
                  <a:lnTo>
                    <a:pt x="5311" y="19"/>
                  </a:lnTo>
                  <a:lnTo>
                    <a:pt x="4773" y="75"/>
                  </a:lnTo>
                  <a:lnTo>
                    <a:pt x="4346" y="57"/>
                  </a:lnTo>
                  <a:lnTo>
                    <a:pt x="3937" y="75"/>
                  </a:lnTo>
                  <a:lnTo>
                    <a:pt x="3529" y="112"/>
                  </a:lnTo>
                  <a:lnTo>
                    <a:pt x="3120" y="205"/>
                  </a:lnTo>
                  <a:lnTo>
                    <a:pt x="2711" y="316"/>
                  </a:lnTo>
                  <a:lnTo>
                    <a:pt x="2303" y="484"/>
                  </a:lnTo>
                  <a:lnTo>
                    <a:pt x="1913" y="706"/>
                  </a:lnTo>
                  <a:lnTo>
                    <a:pt x="1523" y="966"/>
                  </a:lnTo>
                  <a:lnTo>
                    <a:pt x="1319" y="1134"/>
                  </a:lnTo>
                  <a:lnTo>
                    <a:pt x="1114" y="1319"/>
                  </a:lnTo>
                  <a:lnTo>
                    <a:pt x="929" y="1524"/>
                  </a:lnTo>
                  <a:lnTo>
                    <a:pt x="761" y="1728"/>
                  </a:lnTo>
                  <a:lnTo>
                    <a:pt x="613" y="1969"/>
                  </a:lnTo>
                  <a:lnTo>
                    <a:pt x="464" y="2192"/>
                  </a:lnTo>
                  <a:lnTo>
                    <a:pt x="353" y="2434"/>
                  </a:lnTo>
                  <a:lnTo>
                    <a:pt x="242" y="2694"/>
                  </a:lnTo>
                  <a:lnTo>
                    <a:pt x="167" y="2935"/>
                  </a:lnTo>
                  <a:lnTo>
                    <a:pt x="93" y="3213"/>
                  </a:lnTo>
                  <a:lnTo>
                    <a:pt x="56" y="3473"/>
                  </a:lnTo>
                  <a:lnTo>
                    <a:pt x="19" y="3733"/>
                  </a:lnTo>
                  <a:lnTo>
                    <a:pt x="0" y="4012"/>
                  </a:lnTo>
                  <a:lnTo>
                    <a:pt x="19" y="4291"/>
                  </a:lnTo>
                  <a:lnTo>
                    <a:pt x="37" y="4569"/>
                  </a:lnTo>
                  <a:lnTo>
                    <a:pt x="74" y="4829"/>
                  </a:lnTo>
                  <a:lnTo>
                    <a:pt x="167" y="5163"/>
                  </a:lnTo>
                  <a:lnTo>
                    <a:pt x="279" y="5479"/>
                  </a:lnTo>
                  <a:lnTo>
                    <a:pt x="409" y="5758"/>
                  </a:lnTo>
                  <a:lnTo>
                    <a:pt x="557" y="6018"/>
                  </a:lnTo>
                  <a:lnTo>
                    <a:pt x="743" y="6259"/>
                  </a:lnTo>
                  <a:lnTo>
                    <a:pt x="929" y="6482"/>
                  </a:lnTo>
                  <a:lnTo>
                    <a:pt x="1133" y="6705"/>
                  </a:lnTo>
                  <a:lnTo>
                    <a:pt x="1337" y="6909"/>
                  </a:lnTo>
                  <a:lnTo>
                    <a:pt x="1801" y="7280"/>
                  </a:lnTo>
                  <a:lnTo>
                    <a:pt x="2266" y="7670"/>
                  </a:lnTo>
                  <a:lnTo>
                    <a:pt x="2730" y="8079"/>
                  </a:lnTo>
                  <a:lnTo>
                    <a:pt x="2971" y="8302"/>
                  </a:lnTo>
                  <a:lnTo>
                    <a:pt x="3194" y="8525"/>
                  </a:lnTo>
                  <a:lnTo>
                    <a:pt x="3380" y="8766"/>
                  </a:lnTo>
                  <a:lnTo>
                    <a:pt x="3529" y="9026"/>
                  </a:lnTo>
                  <a:lnTo>
                    <a:pt x="3658" y="9286"/>
                  </a:lnTo>
                  <a:lnTo>
                    <a:pt x="3751" y="9546"/>
                  </a:lnTo>
                  <a:lnTo>
                    <a:pt x="3826" y="9825"/>
                  </a:lnTo>
                  <a:lnTo>
                    <a:pt x="3881" y="10103"/>
                  </a:lnTo>
                  <a:lnTo>
                    <a:pt x="3900" y="10382"/>
                  </a:lnTo>
                  <a:lnTo>
                    <a:pt x="3918" y="10679"/>
                  </a:lnTo>
                  <a:lnTo>
                    <a:pt x="3918" y="10957"/>
                  </a:lnTo>
                  <a:lnTo>
                    <a:pt x="3900" y="11255"/>
                  </a:lnTo>
                  <a:lnTo>
                    <a:pt x="3844" y="11849"/>
                  </a:lnTo>
                  <a:lnTo>
                    <a:pt x="3788" y="12424"/>
                  </a:lnTo>
                  <a:lnTo>
                    <a:pt x="3733" y="13000"/>
                  </a:lnTo>
                  <a:lnTo>
                    <a:pt x="3658" y="13947"/>
                  </a:lnTo>
                  <a:lnTo>
                    <a:pt x="3640" y="14449"/>
                  </a:lnTo>
                  <a:lnTo>
                    <a:pt x="3640" y="14932"/>
                  </a:lnTo>
                  <a:lnTo>
                    <a:pt x="3658" y="15414"/>
                  </a:lnTo>
                  <a:lnTo>
                    <a:pt x="3696" y="15897"/>
                  </a:lnTo>
                  <a:lnTo>
                    <a:pt x="3751" y="16380"/>
                  </a:lnTo>
                  <a:lnTo>
                    <a:pt x="3844" y="16844"/>
                  </a:lnTo>
                  <a:lnTo>
                    <a:pt x="3918" y="17179"/>
                  </a:lnTo>
                  <a:lnTo>
                    <a:pt x="4011" y="17513"/>
                  </a:lnTo>
                  <a:lnTo>
                    <a:pt x="4141" y="17810"/>
                  </a:lnTo>
                  <a:lnTo>
                    <a:pt x="4271" y="18107"/>
                  </a:lnTo>
                  <a:lnTo>
                    <a:pt x="4420" y="18404"/>
                  </a:lnTo>
                  <a:lnTo>
                    <a:pt x="4587" y="18664"/>
                  </a:lnTo>
                  <a:lnTo>
                    <a:pt x="4773" y="18924"/>
                  </a:lnTo>
                  <a:lnTo>
                    <a:pt x="4977" y="19166"/>
                  </a:lnTo>
                  <a:lnTo>
                    <a:pt x="5181" y="19388"/>
                  </a:lnTo>
                  <a:lnTo>
                    <a:pt x="5423" y="19593"/>
                  </a:lnTo>
                  <a:lnTo>
                    <a:pt x="5664" y="19778"/>
                  </a:lnTo>
                  <a:lnTo>
                    <a:pt x="5924" y="19964"/>
                  </a:lnTo>
                  <a:lnTo>
                    <a:pt x="6203" y="20113"/>
                  </a:lnTo>
                  <a:lnTo>
                    <a:pt x="6500" y="20261"/>
                  </a:lnTo>
                  <a:lnTo>
                    <a:pt x="6797" y="20373"/>
                  </a:lnTo>
                  <a:lnTo>
                    <a:pt x="7113" y="20484"/>
                  </a:lnTo>
                  <a:lnTo>
                    <a:pt x="7113" y="20521"/>
                  </a:lnTo>
                  <a:lnTo>
                    <a:pt x="7113" y="20558"/>
                  </a:lnTo>
                  <a:lnTo>
                    <a:pt x="7150" y="20596"/>
                  </a:lnTo>
                  <a:lnTo>
                    <a:pt x="7205" y="20633"/>
                  </a:lnTo>
                  <a:lnTo>
                    <a:pt x="7595" y="20688"/>
                  </a:lnTo>
                  <a:lnTo>
                    <a:pt x="7985" y="20726"/>
                  </a:lnTo>
                  <a:lnTo>
                    <a:pt x="8357" y="20726"/>
                  </a:lnTo>
                  <a:lnTo>
                    <a:pt x="8710" y="20707"/>
                  </a:lnTo>
                  <a:lnTo>
                    <a:pt x="9137" y="20707"/>
                  </a:lnTo>
                  <a:lnTo>
                    <a:pt x="9582" y="20726"/>
                  </a:lnTo>
                  <a:lnTo>
                    <a:pt x="10010" y="20707"/>
                  </a:lnTo>
                  <a:lnTo>
                    <a:pt x="10437" y="20688"/>
                  </a:lnTo>
                  <a:lnTo>
                    <a:pt x="10864" y="20633"/>
                  </a:lnTo>
                  <a:lnTo>
                    <a:pt x="11291" y="20577"/>
                  </a:lnTo>
                  <a:lnTo>
                    <a:pt x="11718" y="20484"/>
                  </a:lnTo>
                  <a:lnTo>
                    <a:pt x="12127" y="20373"/>
                  </a:lnTo>
                  <a:lnTo>
                    <a:pt x="12517" y="20243"/>
                  </a:lnTo>
                  <a:lnTo>
                    <a:pt x="12907" y="20094"/>
                  </a:lnTo>
                  <a:lnTo>
                    <a:pt x="13278" y="19908"/>
                  </a:lnTo>
                  <a:lnTo>
                    <a:pt x="13649" y="19686"/>
                  </a:lnTo>
                  <a:lnTo>
                    <a:pt x="13984" y="19444"/>
                  </a:lnTo>
                  <a:lnTo>
                    <a:pt x="14318" y="19184"/>
                  </a:lnTo>
                  <a:lnTo>
                    <a:pt x="14615" y="18868"/>
                  </a:lnTo>
                  <a:lnTo>
                    <a:pt x="14912" y="18534"/>
                  </a:lnTo>
                  <a:lnTo>
                    <a:pt x="15209" y="18107"/>
                  </a:lnTo>
                  <a:lnTo>
                    <a:pt x="15469" y="17661"/>
                  </a:lnTo>
                  <a:lnTo>
                    <a:pt x="15711" y="17179"/>
                  </a:lnTo>
                  <a:lnTo>
                    <a:pt x="15915" y="16677"/>
                  </a:lnTo>
                  <a:lnTo>
                    <a:pt x="16101" y="16176"/>
                  </a:lnTo>
                  <a:lnTo>
                    <a:pt x="16268" y="15637"/>
                  </a:lnTo>
                  <a:lnTo>
                    <a:pt x="16398" y="15099"/>
                  </a:lnTo>
                  <a:lnTo>
                    <a:pt x="16509" y="14560"/>
                  </a:lnTo>
                  <a:lnTo>
                    <a:pt x="16584" y="14003"/>
                  </a:lnTo>
                  <a:lnTo>
                    <a:pt x="16639" y="13464"/>
                  </a:lnTo>
                  <a:lnTo>
                    <a:pt x="16676" y="12907"/>
                  </a:lnTo>
                  <a:lnTo>
                    <a:pt x="16695" y="12350"/>
                  </a:lnTo>
                  <a:lnTo>
                    <a:pt x="16695" y="11812"/>
                  </a:lnTo>
                  <a:lnTo>
                    <a:pt x="16676" y="11273"/>
                  </a:lnTo>
                  <a:lnTo>
                    <a:pt x="16621" y="10753"/>
                  </a:lnTo>
                  <a:lnTo>
                    <a:pt x="16565" y="10252"/>
                  </a:lnTo>
                  <a:lnTo>
                    <a:pt x="16472" y="9750"/>
                  </a:lnTo>
                  <a:lnTo>
                    <a:pt x="16361" y="9249"/>
                  </a:lnTo>
                  <a:lnTo>
                    <a:pt x="16212" y="8729"/>
                  </a:lnTo>
                  <a:lnTo>
                    <a:pt x="16064" y="8228"/>
                  </a:lnTo>
                  <a:lnTo>
                    <a:pt x="15878" y="7726"/>
                  </a:lnTo>
                  <a:lnTo>
                    <a:pt x="15674" y="7243"/>
                  </a:lnTo>
                  <a:lnTo>
                    <a:pt x="15451" y="6760"/>
                  </a:lnTo>
                  <a:lnTo>
                    <a:pt x="15191" y="6278"/>
                  </a:lnTo>
                  <a:lnTo>
                    <a:pt x="14931" y="5813"/>
                  </a:lnTo>
                  <a:lnTo>
                    <a:pt x="14634" y="5349"/>
                  </a:lnTo>
                  <a:lnTo>
                    <a:pt x="14337" y="4903"/>
                  </a:lnTo>
                  <a:lnTo>
                    <a:pt x="14002" y="4458"/>
                  </a:lnTo>
                  <a:lnTo>
                    <a:pt x="13668" y="4031"/>
                  </a:lnTo>
                  <a:lnTo>
                    <a:pt x="13297" y="3622"/>
                  </a:lnTo>
                  <a:lnTo>
                    <a:pt x="12925" y="3232"/>
                  </a:lnTo>
                  <a:lnTo>
                    <a:pt x="12535" y="2861"/>
                  </a:lnTo>
                  <a:lnTo>
                    <a:pt x="12127" y="2489"/>
                  </a:lnTo>
                  <a:lnTo>
                    <a:pt x="11718" y="2155"/>
                  </a:lnTo>
                  <a:lnTo>
                    <a:pt x="11291" y="1839"/>
                  </a:lnTo>
                  <a:lnTo>
                    <a:pt x="10845" y="1542"/>
                  </a:lnTo>
                  <a:lnTo>
                    <a:pt x="10381" y="1264"/>
                  </a:lnTo>
                  <a:lnTo>
                    <a:pt x="9917" y="1022"/>
                  </a:lnTo>
                  <a:lnTo>
                    <a:pt x="9434" y="799"/>
                  </a:lnTo>
                  <a:lnTo>
                    <a:pt x="8951" y="595"/>
                  </a:lnTo>
                  <a:lnTo>
                    <a:pt x="8450" y="428"/>
                  </a:lnTo>
                  <a:lnTo>
                    <a:pt x="7948" y="279"/>
                  </a:lnTo>
                  <a:lnTo>
                    <a:pt x="7428" y="168"/>
                  </a:lnTo>
                  <a:lnTo>
                    <a:pt x="6908" y="75"/>
                  </a:lnTo>
                  <a:lnTo>
                    <a:pt x="6388" y="19"/>
                  </a:lnTo>
                  <a:lnTo>
                    <a:pt x="58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9"/>
            <p:cNvSpPr/>
            <p:nvPr/>
          </p:nvSpPr>
          <p:spPr>
            <a:xfrm rot="5400000">
              <a:off x="4346726" y="2767101"/>
              <a:ext cx="450018" cy="654236"/>
            </a:xfrm>
            <a:custGeom>
              <a:avLst/>
              <a:gdLst/>
              <a:ahLst/>
              <a:cxnLst/>
              <a:rect l="l" t="t" r="r" b="b"/>
              <a:pathLst>
                <a:path w="13669" h="19872" extrusionOk="0">
                  <a:moveTo>
                    <a:pt x="3900" y="94"/>
                  </a:moveTo>
                  <a:lnTo>
                    <a:pt x="4198" y="112"/>
                  </a:lnTo>
                  <a:lnTo>
                    <a:pt x="4495" y="149"/>
                  </a:lnTo>
                  <a:lnTo>
                    <a:pt x="4792" y="187"/>
                  </a:lnTo>
                  <a:lnTo>
                    <a:pt x="5089" y="261"/>
                  </a:lnTo>
                  <a:lnTo>
                    <a:pt x="5386" y="335"/>
                  </a:lnTo>
                  <a:lnTo>
                    <a:pt x="5683" y="447"/>
                  </a:lnTo>
                  <a:lnTo>
                    <a:pt x="5980" y="558"/>
                  </a:lnTo>
                  <a:lnTo>
                    <a:pt x="6277" y="688"/>
                  </a:lnTo>
                  <a:lnTo>
                    <a:pt x="6575" y="837"/>
                  </a:lnTo>
                  <a:lnTo>
                    <a:pt x="6872" y="985"/>
                  </a:lnTo>
                  <a:lnTo>
                    <a:pt x="7429" y="1319"/>
                  </a:lnTo>
                  <a:lnTo>
                    <a:pt x="7986" y="1691"/>
                  </a:lnTo>
                  <a:lnTo>
                    <a:pt x="8506" y="2081"/>
                  </a:lnTo>
                  <a:lnTo>
                    <a:pt x="9007" y="2489"/>
                  </a:lnTo>
                  <a:lnTo>
                    <a:pt x="9490" y="2916"/>
                  </a:lnTo>
                  <a:lnTo>
                    <a:pt x="9917" y="3325"/>
                  </a:lnTo>
                  <a:lnTo>
                    <a:pt x="10307" y="3715"/>
                  </a:lnTo>
                  <a:lnTo>
                    <a:pt x="10734" y="4179"/>
                  </a:lnTo>
                  <a:lnTo>
                    <a:pt x="11124" y="4681"/>
                  </a:lnTo>
                  <a:lnTo>
                    <a:pt x="11477" y="5201"/>
                  </a:lnTo>
                  <a:lnTo>
                    <a:pt x="11812" y="5739"/>
                  </a:lnTo>
                  <a:lnTo>
                    <a:pt x="12090" y="6296"/>
                  </a:lnTo>
                  <a:lnTo>
                    <a:pt x="12350" y="6872"/>
                  </a:lnTo>
                  <a:lnTo>
                    <a:pt x="12554" y="7448"/>
                  </a:lnTo>
                  <a:lnTo>
                    <a:pt x="12740" y="8061"/>
                  </a:lnTo>
                  <a:lnTo>
                    <a:pt x="12907" y="8655"/>
                  </a:lnTo>
                  <a:lnTo>
                    <a:pt x="13019" y="9286"/>
                  </a:lnTo>
                  <a:lnTo>
                    <a:pt x="13111" y="9899"/>
                  </a:lnTo>
                  <a:lnTo>
                    <a:pt x="13167" y="10530"/>
                  </a:lnTo>
                  <a:lnTo>
                    <a:pt x="13186" y="11162"/>
                  </a:lnTo>
                  <a:lnTo>
                    <a:pt x="13167" y="11793"/>
                  </a:lnTo>
                  <a:lnTo>
                    <a:pt x="13130" y="12406"/>
                  </a:lnTo>
                  <a:lnTo>
                    <a:pt x="13056" y="13037"/>
                  </a:lnTo>
                  <a:lnTo>
                    <a:pt x="12981" y="13576"/>
                  </a:lnTo>
                  <a:lnTo>
                    <a:pt x="12851" y="14133"/>
                  </a:lnTo>
                  <a:lnTo>
                    <a:pt x="12703" y="14709"/>
                  </a:lnTo>
                  <a:lnTo>
                    <a:pt x="12499" y="15284"/>
                  </a:lnTo>
                  <a:lnTo>
                    <a:pt x="12276" y="15860"/>
                  </a:lnTo>
                  <a:lnTo>
                    <a:pt x="12034" y="16436"/>
                  </a:lnTo>
                  <a:lnTo>
                    <a:pt x="11886" y="16696"/>
                  </a:lnTo>
                  <a:lnTo>
                    <a:pt x="11737" y="16974"/>
                  </a:lnTo>
                  <a:lnTo>
                    <a:pt x="11570" y="17216"/>
                  </a:lnTo>
                  <a:lnTo>
                    <a:pt x="11403" y="17476"/>
                  </a:lnTo>
                  <a:lnTo>
                    <a:pt x="11236" y="17717"/>
                  </a:lnTo>
                  <a:lnTo>
                    <a:pt x="11050" y="17940"/>
                  </a:lnTo>
                  <a:lnTo>
                    <a:pt x="10846" y="18144"/>
                  </a:lnTo>
                  <a:lnTo>
                    <a:pt x="10642" y="18349"/>
                  </a:lnTo>
                  <a:lnTo>
                    <a:pt x="10419" y="18534"/>
                  </a:lnTo>
                  <a:lnTo>
                    <a:pt x="10196" y="18701"/>
                  </a:lnTo>
                  <a:lnTo>
                    <a:pt x="9973" y="18869"/>
                  </a:lnTo>
                  <a:lnTo>
                    <a:pt x="9732" y="18999"/>
                  </a:lnTo>
                  <a:lnTo>
                    <a:pt x="9472" y="19110"/>
                  </a:lnTo>
                  <a:lnTo>
                    <a:pt x="9212" y="19203"/>
                  </a:lnTo>
                  <a:lnTo>
                    <a:pt x="8933" y="19277"/>
                  </a:lnTo>
                  <a:lnTo>
                    <a:pt x="8655" y="19333"/>
                  </a:lnTo>
                  <a:lnTo>
                    <a:pt x="8376" y="19370"/>
                  </a:lnTo>
                  <a:lnTo>
                    <a:pt x="8060" y="19370"/>
                  </a:lnTo>
                  <a:lnTo>
                    <a:pt x="7763" y="19351"/>
                  </a:lnTo>
                  <a:lnTo>
                    <a:pt x="7429" y="19296"/>
                  </a:lnTo>
                  <a:lnTo>
                    <a:pt x="7392" y="19333"/>
                  </a:lnTo>
                  <a:lnTo>
                    <a:pt x="7355" y="19351"/>
                  </a:lnTo>
                  <a:lnTo>
                    <a:pt x="7317" y="19351"/>
                  </a:lnTo>
                  <a:lnTo>
                    <a:pt x="6983" y="19240"/>
                  </a:lnTo>
                  <a:lnTo>
                    <a:pt x="6667" y="19110"/>
                  </a:lnTo>
                  <a:lnTo>
                    <a:pt x="6370" y="18961"/>
                  </a:lnTo>
                  <a:lnTo>
                    <a:pt x="6110" y="18794"/>
                  </a:lnTo>
                  <a:lnTo>
                    <a:pt x="5832" y="18609"/>
                  </a:lnTo>
                  <a:lnTo>
                    <a:pt x="5590" y="18404"/>
                  </a:lnTo>
                  <a:lnTo>
                    <a:pt x="5368" y="18181"/>
                  </a:lnTo>
                  <a:lnTo>
                    <a:pt x="5163" y="17940"/>
                  </a:lnTo>
                  <a:lnTo>
                    <a:pt x="4959" y="17680"/>
                  </a:lnTo>
                  <a:lnTo>
                    <a:pt x="4792" y="17420"/>
                  </a:lnTo>
                  <a:lnTo>
                    <a:pt x="4625" y="17142"/>
                  </a:lnTo>
                  <a:lnTo>
                    <a:pt x="4476" y="16844"/>
                  </a:lnTo>
                  <a:lnTo>
                    <a:pt x="4365" y="16547"/>
                  </a:lnTo>
                  <a:lnTo>
                    <a:pt x="4253" y="16232"/>
                  </a:lnTo>
                  <a:lnTo>
                    <a:pt x="4160" y="15897"/>
                  </a:lnTo>
                  <a:lnTo>
                    <a:pt x="4086" y="15563"/>
                  </a:lnTo>
                  <a:lnTo>
                    <a:pt x="4030" y="15136"/>
                  </a:lnTo>
                  <a:lnTo>
                    <a:pt x="4012" y="14690"/>
                  </a:lnTo>
                  <a:lnTo>
                    <a:pt x="4012" y="14226"/>
                  </a:lnTo>
                  <a:lnTo>
                    <a:pt x="4030" y="13780"/>
                  </a:lnTo>
                  <a:lnTo>
                    <a:pt x="4086" y="13335"/>
                  </a:lnTo>
                  <a:lnTo>
                    <a:pt x="4142" y="12870"/>
                  </a:lnTo>
                  <a:lnTo>
                    <a:pt x="4272" y="11979"/>
                  </a:lnTo>
                  <a:lnTo>
                    <a:pt x="4328" y="11533"/>
                  </a:lnTo>
                  <a:lnTo>
                    <a:pt x="4365" y="11088"/>
                  </a:lnTo>
                  <a:lnTo>
                    <a:pt x="4383" y="10642"/>
                  </a:lnTo>
                  <a:lnTo>
                    <a:pt x="4383" y="10196"/>
                  </a:lnTo>
                  <a:lnTo>
                    <a:pt x="4346" y="9769"/>
                  </a:lnTo>
                  <a:lnTo>
                    <a:pt x="4272" y="9323"/>
                  </a:lnTo>
                  <a:lnTo>
                    <a:pt x="4216" y="9119"/>
                  </a:lnTo>
                  <a:lnTo>
                    <a:pt x="4142" y="8915"/>
                  </a:lnTo>
                  <a:lnTo>
                    <a:pt x="4068" y="8692"/>
                  </a:lnTo>
                  <a:lnTo>
                    <a:pt x="3975" y="8488"/>
                  </a:lnTo>
                  <a:lnTo>
                    <a:pt x="3808" y="8172"/>
                  </a:lnTo>
                  <a:lnTo>
                    <a:pt x="3603" y="7893"/>
                  </a:lnTo>
                  <a:lnTo>
                    <a:pt x="3380" y="7633"/>
                  </a:lnTo>
                  <a:lnTo>
                    <a:pt x="3139" y="7373"/>
                  </a:lnTo>
                  <a:lnTo>
                    <a:pt x="2879" y="7151"/>
                  </a:lnTo>
                  <a:lnTo>
                    <a:pt x="2619" y="6909"/>
                  </a:lnTo>
                  <a:lnTo>
                    <a:pt x="2081" y="6482"/>
                  </a:lnTo>
                  <a:lnTo>
                    <a:pt x="1802" y="6259"/>
                  </a:lnTo>
                  <a:lnTo>
                    <a:pt x="1561" y="6018"/>
                  </a:lnTo>
                  <a:lnTo>
                    <a:pt x="1319" y="5795"/>
                  </a:lnTo>
                  <a:lnTo>
                    <a:pt x="1096" y="5535"/>
                  </a:lnTo>
                  <a:lnTo>
                    <a:pt x="892" y="5256"/>
                  </a:lnTo>
                  <a:lnTo>
                    <a:pt x="706" y="4978"/>
                  </a:lnTo>
                  <a:lnTo>
                    <a:pt x="576" y="4662"/>
                  </a:lnTo>
                  <a:lnTo>
                    <a:pt x="521" y="4495"/>
                  </a:lnTo>
                  <a:lnTo>
                    <a:pt x="465" y="4309"/>
                  </a:lnTo>
                  <a:lnTo>
                    <a:pt x="409" y="4068"/>
                  </a:lnTo>
                  <a:lnTo>
                    <a:pt x="391" y="3826"/>
                  </a:lnTo>
                  <a:lnTo>
                    <a:pt x="372" y="3585"/>
                  </a:lnTo>
                  <a:lnTo>
                    <a:pt x="372" y="3362"/>
                  </a:lnTo>
                  <a:lnTo>
                    <a:pt x="391" y="3121"/>
                  </a:lnTo>
                  <a:lnTo>
                    <a:pt x="428" y="2879"/>
                  </a:lnTo>
                  <a:lnTo>
                    <a:pt x="483" y="2656"/>
                  </a:lnTo>
                  <a:lnTo>
                    <a:pt x="558" y="2434"/>
                  </a:lnTo>
                  <a:lnTo>
                    <a:pt x="632" y="2211"/>
                  </a:lnTo>
                  <a:lnTo>
                    <a:pt x="725" y="2007"/>
                  </a:lnTo>
                  <a:lnTo>
                    <a:pt x="836" y="1802"/>
                  </a:lnTo>
                  <a:lnTo>
                    <a:pt x="966" y="1598"/>
                  </a:lnTo>
                  <a:lnTo>
                    <a:pt x="1115" y="1412"/>
                  </a:lnTo>
                  <a:lnTo>
                    <a:pt x="1263" y="1227"/>
                  </a:lnTo>
                  <a:lnTo>
                    <a:pt x="1431" y="1059"/>
                  </a:lnTo>
                  <a:lnTo>
                    <a:pt x="1616" y="911"/>
                  </a:lnTo>
                  <a:lnTo>
                    <a:pt x="1895" y="707"/>
                  </a:lnTo>
                  <a:lnTo>
                    <a:pt x="2155" y="539"/>
                  </a:lnTo>
                  <a:lnTo>
                    <a:pt x="2433" y="409"/>
                  </a:lnTo>
                  <a:lnTo>
                    <a:pt x="2731" y="298"/>
                  </a:lnTo>
                  <a:lnTo>
                    <a:pt x="3009" y="205"/>
                  </a:lnTo>
                  <a:lnTo>
                    <a:pt x="3306" y="149"/>
                  </a:lnTo>
                  <a:lnTo>
                    <a:pt x="3603" y="112"/>
                  </a:lnTo>
                  <a:lnTo>
                    <a:pt x="3900" y="94"/>
                  </a:lnTo>
                  <a:close/>
                  <a:moveTo>
                    <a:pt x="3752" y="1"/>
                  </a:moveTo>
                  <a:lnTo>
                    <a:pt x="3529" y="19"/>
                  </a:lnTo>
                  <a:lnTo>
                    <a:pt x="3288" y="57"/>
                  </a:lnTo>
                  <a:lnTo>
                    <a:pt x="3046" y="94"/>
                  </a:lnTo>
                  <a:lnTo>
                    <a:pt x="2823" y="149"/>
                  </a:lnTo>
                  <a:lnTo>
                    <a:pt x="2601" y="224"/>
                  </a:lnTo>
                  <a:lnTo>
                    <a:pt x="2378" y="298"/>
                  </a:lnTo>
                  <a:lnTo>
                    <a:pt x="2173" y="391"/>
                  </a:lnTo>
                  <a:lnTo>
                    <a:pt x="1951" y="484"/>
                  </a:lnTo>
                  <a:lnTo>
                    <a:pt x="1765" y="595"/>
                  </a:lnTo>
                  <a:lnTo>
                    <a:pt x="1561" y="725"/>
                  </a:lnTo>
                  <a:lnTo>
                    <a:pt x="1375" y="855"/>
                  </a:lnTo>
                  <a:lnTo>
                    <a:pt x="1208" y="985"/>
                  </a:lnTo>
                  <a:lnTo>
                    <a:pt x="1041" y="1134"/>
                  </a:lnTo>
                  <a:lnTo>
                    <a:pt x="873" y="1301"/>
                  </a:lnTo>
                  <a:lnTo>
                    <a:pt x="743" y="1468"/>
                  </a:lnTo>
                  <a:lnTo>
                    <a:pt x="595" y="1635"/>
                  </a:lnTo>
                  <a:lnTo>
                    <a:pt x="483" y="1821"/>
                  </a:lnTo>
                  <a:lnTo>
                    <a:pt x="372" y="2025"/>
                  </a:lnTo>
                  <a:lnTo>
                    <a:pt x="261" y="2211"/>
                  </a:lnTo>
                  <a:lnTo>
                    <a:pt x="186" y="2415"/>
                  </a:lnTo>
                  <a:lnTo>
                    <a:pt x="112" y="2638"/>
                  </a:lnTo>
                  <a:lnTo>
                    <a:pt x="56" y="2861"/>
                  </a:lnTo>
                  <a:lnTo>
                    <a:pt x="19" y="3084"/>
                  </a:lnTo>
                  <a:lnTo>
                    <a:pt x="1" y="3306"/>
                  </a:lnTo>
                  <a:lnTo>
                    <a:pt x="1" y="3548"/>
                  </a:lnTo>
                  <a:lnTo>
                    <a:pt x="1" y="3789"/>
                  </a:lnTo>
                  <a:lnTo>
                    <a:pt x="38" y="4049"/>
                  </a:lnTo>
                  <a:lnTo>
                    <a:pt x="75" y="4291"/>
                  </a:lnTo>
                  <a:lnTo>
                    <a:pt x="149" y="4551"/>
                  </a:lnTo>
                  <a:lnTo>
                    <a:pt x="261" y="4885"/>
                  </a:lnTo>
                  <a:lnTo>
                    <a:pt x="409" y="5182"/>
                  </a:lnTo>
                  <a:lnTo>
                    <a:pt x="576" y="5442"/>
                  </a:lnTo>
                  <a:lnTo>
                    <a:pt x="781" y="5683"/>
                  </a:lnTo>
                  <a:lnTo>
                    <a:pt x="985" y="5925"/>
                  </a:lnTo>
                  <a:lnTo>
                    <a:pt x="1208" y="6129"/>
                  </a:lnTo>
                  <a:lnTo>
                    <a:pt x="1449" y="6333"/>
                  </a:lnTo>
                  <a:lnTo>
                    <a:pt x="1709" y="6538"/>
                  </a:lnTo>
                  <a:lnTo>
                    <a:pt x="2211" y="6928"/>
                  </a:lnTo>
                  <a:lnTo>
                    <a:pt x="2452" y="7132"/>
                  </a:lnTo>
                  <a:lnTo>
                    <a:pt x="2693" y="7336"/>
                  </a:lnTo>
                  <a:lnTo>
                    <a:pt x="2935" y="7559"/>
                  </a:lnTo>
                  <a:lnTo>
                    <a:pt x="3139" y="7801"/>
                  </a:lnTo>
                  <a:lnTo>
                    <a:pt x="3343" y="8042"/>
                  </a:lnTo>
                  <a:lnTo>
                    <a:pt x="3510" y="8321"/>
                  </a:lnTo>
                  <a:lnTo>
                    <a:pt x="3640" y="8618"/>
                  </a:lnTo>
                  <a:lnTo>
                    <a:pt x="3752" y="8915"/>
                  </a:lnTo>
                  <a:lnTo>
                    <a:pt x="3845" y="9230"/>
                  </a:lnTo>
                  <a:lnTo>
                    <a:pt x="3900" y="9546"/>
                  </a:lnTo>
                  <a:lnTo>
                    <a:pt x="3919" y="9862"/>
                  </a:lnTo>
                  <a:lnTo>
                    <a:pt x="3938" y="10196"/>
                  </a:lnTo>
                  <a:lnTo>
                    <a:pt x="3938" y="10530"/>
                  </a:lnTo>
                  <a:lnTo>
                    <a:pt x="3919" y="10865"/>
                  </a:lnTo>
                  <a:lnTo>
                    <a:pt x="3845" y="11552"/>
                  </a:lnTo>
                  <a:lnTo>
                    <a:pt x="3770" y="12220"/>
                  </a:lnTo>
                  <a:lnTo>
                    <a:pt x="3696" y="12870"/>
                  </a:lnTo>
                  <a:lnTo>
                    <a:pt x="3678" y="13186"/>
                  </a:lnTo>
                  <a:lnTo>
                    <a:pt x="3659" y="13502"/>
                  </a:lnTo>
                  <a:lnTo>
                    <a:pt x="3640" y="14003"/>
                  </a:lnTo>
                  <a:lnTo>
                    <a:pt x="3659" y="14523"/>
                  </a:lnTo>
                  <a:lnTo>
                    <a:pt x="3696" y="15024"/>
                  </a:lnTo>
                  <a:lnTo>
                    <a:pt x="3752" y="15526"/>
                  </a:lnTo>
                  <a:lnTo>
                    <a:pt x="3826" y="16009"/>
                  </a:lnTo>
                  <a:lnTo>
                    <a:pt x="3938" y="16492"/>
                  </a:lnTo>
                  <a:lnTo>
                    <a:pt x="4086" y="16956"/>
                  </a:lnTo>
                  <a:lnTo>
                    <a:pt x="4253" y="17383"/>
                  </a:lnTo>
                  <a:lnTo>
                    <a:pt x="4365" y="17606"/>
                  </a:lnTo>
                  <a:lnTo>
                    <a:pt x="4476" y="17810"/>
                  </a:lnTo>
                  <a:lnTo>
                    <a:pt x="4588" y="17996"/>
                  </a:lnTo>
                  <a:lnTo>
                    <a:pt x="4718" y="18181"/>
                  </a:lnTo>
                  <a:lnTo>
                    <a:pt x="4866" y="18367"/>
                  </a:lnTo>
                  <a:lnTo>
                    <a:pt x="5015" y="18553"/>
                  </a:lnTo>
                  <a:lnTo>
                    <a:pt x="5182" y="18720"/>
                  </a:lnTo>
                  <a:lnTo>
                    <a:pt x="5349" y="18869"/>
                  </a:lnTo>
                  <a:lnTo>
                    <a:pt x="5535" y="19017"/>
                  </a:lnTo>
                  <a:lnTo>
                    <a:pt x="5739" y="19147"/>
                  </a:lnTo>
                  <a:lnTo>
                    <a:pt x="5943" y="19277"/>
                  </a:lnTo>
                  <a:lnTo>
                    <a:pt x="6166" y="19407"/>
                  </a:lnTo>
                  <a:lnTo>
                    <a:pt x="6407" y="19519"/>
                  </a:lnTo>
                  <a:lnTo>
                    <a:pt x="6649" y="19611"/>
                  </a:lnTo>
                  <a:lnTo>
                    <a:pt x="6909" y="19686"/>
                  </a:lnTo>
                  <a:lnTo>
                    <a:pt x="7187" y="19760"/>
                  </a:lnTo>
                  <a:lnTo>
                    <a:pt x="7225" y="19779"/>
                  </a:lnTo>
                  <a:lnTo>
                    <a:pt x="7262" y="19797"/>
                  </a:lnTo>
                  <a:lnTo>
                    <a:pt x="7280" y="19853"/>
                  </a:lnTo>
                  <a:lnTo>
                    <a:pt x="7763" y="19871"/>
                  </a:lnTo>
                  <a:lnTo>
                    <a:pt x="8227" y="19834"/>
                  </a:lnTo>
                  <a:lnTo>
                    <a:pt x="8673" y="19760"/>
                  </a:lnTo>
                  <a:lnTo>
                    <a:pt x="9100" y="19630"/>
                  </a:lnTo>
                  <a:lnTo>
                    <a:pt x="9490" y="19481"/>
                  </a:lnTo>
                  <a:lnTo>
                    <a:pt x="9880" y="19296"/>
                  </a:lnTo>
                  <a:lnTo>
                    <a:pt x="10252" y="19073"/>
                  </a:lnTo>
                  <a:lnTo>
                    <a:pt x="10604" y="18813"/>
                  </a:lnTo>
                  <a:lnTo>
                    <a:pt x="10920" y="18534"/>
                  </a:lnTo>
                  <a:lnTo>
                    <a:pt x="11236" y="18219"/>
                  </a:lnTo>
                  <a:lnTo>
                    <a:pt x="11533" y="17884"/>
                  </a:lnTo>
                  <a:lnTo>
                    <a:pt x="11793" y="17532"/>
                  </a:lnTo>
                  <a:lnTo>
                    <a:pt x="12053" y="17160"/>
                  </a:lnTo>
                  <a:lnTo>
                    <a:pt x="12294" y="16752"/>
                  </a:lnTo>
                  <a:lnTo>
                    <a:pt x="12499" y="16343"/>
                  </a:lnTo>
                  <a:lnTo>
                    <a:pt x="12703" y="15916"/>
                  </a:lnTo>
                  <a:lnTo>
                    <a:pt x="12889" y="15470"/>
                  </a:lnTo>
                  <a:lnTo>
                    <a:pt x="13056" y="15024"/>
                  </a:lnTo>
                  <a:lnTo>
                    <a:pt x="13186" y="14560"/>
                  </a:lnTo>
                  <a:lnTo>
                    <a:pt x="13316" y="14096"/>
                  </a:lnTo>
                  <a:lnTo>
                    <a:pt x="13427" y="13632"/>
                  </a:lnTo>
                  <a:lnTo>
                    <a:pt x="13501" y="13149"/>
                  </a:lnTo>
                  <a:lnTo>
                    <a:pt x="13576" y="12685"/>
                  </a:lnTo>
                  <a:lnTo>
                    <a:pt x="13631" y="12202"/>
                  </a:lnTo>
                  <a:lnTo>
                    <a:pt x="13669" y="11737"/>
                  </a:lnTo>
                  <a:lnTo>
                    <a:pt x="13669" y="11273"/>
                  </a:lnTo>
                  <a:lnTo>
                    <a:pt x="13669" y="10809"/>
                  </a:lnTo>
                  <a:lnTo>
                    <a:pt x="13650" y="10363"/>
                  </a:lnTo>
                  <a:lnTo>
                    <a:pt x="13613" y="9936"/>
                  </a:lnTo>
                  <a:lnTo>
                    <a:pt x="13539" y="9509"/>
                  </a:lnTo>
                  <a:lnTo>
                    <a:pt x="13464" y="9100"/>
                  </a:lnTo>
                  <a:lnTo>
                    <a:pt x="13371" y="8710"/>
                  </a:lnTo>
                  <a:lnTo>
                    <a:pt x="13260" y="8358"/>
                  </a:lnTo>
                  <a:lnTo>
                    <a:pt x="13149" y="8005"/>
                  </a:lnTo>
                  <a:lnTo>
                    <a:pt x="13000" y="7652"/>
                  </a:lnTo>
                  <a:lnTo>
                    <a:pt x="12851" y="7281"/>
                  </a:lnTo>
                  <a:lnTo>
                    <a:pt x="12684" y="6909"/>
                  </a:lnTo>
                  <a:lnTo>
                    <a:pt x="12517" y="6556"/>
                  </a:lnTo>
                  <a:lnTo>
                    <a:pt x="12331" y="6185"/>
                  </a:lnTo>
                  <a:lnTo>
                    <a:pt x="12127" y="5832"/>
                  </a:lnTo>
                  <a:lnTo>
                    <a:pt x="11904" y="5461"/>
                  </a:lnTo>
                  <a:lnTo>
                    <a:pt x="11682" y="5108"/>
                  </a:lnTo>
                  <a:lnTo>
                    <a:pt x="11440" y="4755"/>
                  </a:lnTo>
                  <a:lnTo>
                    <a:pt x="11180" y="4421"/>
                  </a:lnTo>
                  <a:lnTo>
                    <a:pt x="10920" y="4086"/>
                  </a:lnTo>
                  <a:lnTo>
                    <a:pt x="10660" y="3752"/>
                  </a:lnTo>
                  <a:lnTo>
                    <a:pt x="10382" y="3418"/>
                  </a:lnTo>
                  <a:lnTo>
                    <a:pt x="10084" y="3102"/>
                  </a:lnTo>
                  <a:lnTo>
                    <a:pt x="9787" y="2805"/>
                  </a:lnTo>
                  <a:lnTo>
                    <a:pt x="9472" y="2508"/>
                  </a:lnTo>
                  <a:lnTo>
                    <a:pt x="9156" y="2229"/>
                  </a:lnTo>
                  <a:lnTo>
                    <a:pt x="8840" y="1951"/>
                  </a:lnTo>
                  <a:lnTo>
                    <a:pt x="8506" y="1709"/>
                  </a:lnTo>
                  <a:lnTo>
                    <a:pt x="8172" y="1449"/>
                  </a:lnTo>
                  <a:lnTo>
                    <a:pt x="7819" y="1227"/>
                  </a:lnTo>
                  <a:lnTo>
                    <a:pt x="7466" y="1022"/>
                  </a:lnTo>
                  <a:lnTo>
                    <a:pt x="7113" y="818"/>
                  </a:lnTo>
                  <a:lnTo>
                    <a:pt x="6742" y="651"/>
                  </a:lnTo>
                  <a:lnTo>
                    <a:pt x="6389" y="484"/>
                  </a:lnTo>
                  <a:lnTo>
                    <a:pt x="6018" y="354"/>
                  </a:lnTo>
                  <a:lnTo>
                    <a:pt x="5628" y="242"/>
                  </a:lnTo>
                  <a:lnTo>
                    <a:pt x="5256" y="149"/>
                  </a:lnTo>
                  <a:lnTo>
                    <a:pt x="4866" y="75"/>
                  </a:lnTo>
                  <a:lnTo>
                    <a:pt x="4495" y="19"/>
                  </a:lnTo>
                  <a:lnTo>
                    <a:pt x="4253" y="1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9"/>
            <p:cNvSpPr/>
            <p:nvPr/>
          </p:nvSpPr>
          <p:spPr>
            <a:xfrm rot="5400000">
              <a:off x="4375763" y="2782707"/>
              <a:ext cx="400469" cy="617527"/>
            </a:xfrm>
            <a:custGeom>
              <a:avLst/>
              <a:gdLst/>
              <a:ahLst/>
              <a:cxnLst/>
              <a:rect l="l" t="t" r="r" b="b"/>
              <a:pathLst>
                <a:path w="12164" h="18757" extrusionOk="0">
                  <a:moveTo>
                    <a:pt x="1189" y="2303"/>
                  </a:moveTo>
                  <a:lnTo>
                    <a:pt x="1244" y="2358"/>
                  </a:lnTo>
                  <a:lnTo>
                    <a:pt x="1244" y="2377"/>
                  </a:lnTo>
                  <a:lnTo>
                    <a:pt x="1244" y="2414"/>
                  </a:lnTo>
                  <a:lnTo>
                    <a:pt x="1189" y="2656"/>
                  </a:lnTo>
                  <a:lnTo>
                    <a:pt x="1133" y="2860"/>
                  </a:lnTo>
                  <a:lnTo>
                    <a:pt x="1133" y="3083"/>
                  </a:lnTo>
                  <a:lnTo>
                    <a:pt x="1133" y="3213"/>
                  </a:lnTo>
                  <a:lnTo>
                    <a:pt x="1152" y="3324"/>
                  </a:lnTo>
                  <a:lnTo>
                    <a:pt x="1152" y="3361"/>
                  </a:lnTo>
                  <a:lnTo>
                    <a:pt x="1133" y="3398"/>
                  </a:lnTo>
                  <a:lnTo>
                    <a:pt x="1114" y="3417"/>
                  </a:lnTo>
                  <a:lnTo>
                    <a:pt x="1077" y="3436"/>
                  </a:lnTo>
                  <a:lnTo>
                    <a:pt x="1040" y="3454"/>
                  </a:lnTo>
                  <a:lnTo>
                    <a:pt x="1022" y="3436"/>
                  </a:lnTo>
                  <a:lnTo>
                    <a:pt x="984" y="3417"/>
                  </a:lnTo>
                  <a:lnTo>
                    <a:pt x="966" y="3380"/>
                  </a:lnTo>
                  <a:lnTo>
                    <a:pt x="929" y="3120"/>
                  </a:lnTo>
                  <a:lnTo>
                    <a:pt x="910" y="2990"/>
                  </a:lnTo>
                  <a:lnTo>
                    <a:pt x="929" y="2860"/>
                  </a:lnTo>
                  <a:lnTo>
                    <a:pt x="929" y="2711"/>
                  </a:lnTo>
                  <a:lnTo>
                    <a:pt x="966" y="2581"/>
                  </a:lnTo>
                  <a:lnTo>
                    <a:pt x="1003" y="2470"/>
                  </a:lnTo>
                  <a:lnTo>
                    <a:pt x="1077" y="2340"/>
                  </a:lnTo>
                  <a:lnTo>
                    <a:pt x="1096" y="2321"/>
                  </a:lnTo>
                  <a:lnTo>
                    <a:pt x="1133" y="2303"/>
                  </a:lnTo>
                  <a:close/>
                  <a:moveTo>
                    <a:pt x="1393" y="2451"/>
                  </a:moveTo>
                  <a:lnTo>
                    <a:pt x="1430" y="2470"/>
                  </a:lnTo>
                  <a:lnTo>
                    <a:pt x="1449" y="2507"/>
                  </a:lnTo>
                  <a:lnTo>
                    <a:pt x="1467" y="2544"/>
                  </a:lnTo>
                  <a:lnTo>
                    <a:pt x="1467" y="3083"/>
                  </a:lnTo>
                  <a:lnTo>
                    <a:pt x="1486" y="3361"/>
                  </a:lnTo>
                  <a:lnTo>
                    <a:pt x="1504" y="3621"/>
                  </a:lnTo>
                  <a:lnTo>
                    <a:pt x="1504" y="3658"/>
                  </a:lnTo>
                  <a:lnTo>
                    <a:pt x="1486" y="3677"/>
                  </a:lnTo>
                  <a:lnTo>
                    <a:pt x="1430" y="3714"/>
                  </a:lnTo>
                  <a:lnTo>
                    <a:pt x="1374" y="3696"/>
                  </a:lnTo>
                  <a:lnTo>
                    <a:pt x="1356" y="3677"/>
                  </a:lnTo>
                  <a:lnTo>
                    <a:pt x="1356" y="3658"/>
                  </a:lnTo>
                  <a:lnTo>
                    <a:pt x="1300" y="3361"/>
                  </a:lnTo>
                  <a:lnTo>
                    <a:pt x="1282" y="3083"/>
                  </a:lnTo>
                  <a:lnTo>
                    <a:pt x="1282" y="2804"/>
                  </a:lnTo>
                  <a:lnTo>
                    <a:pt x="1300" y="2507"/>
                  </a:lnTo>
                  <a:lnTo>
                    <a:pt x="1300" y="2488"/>
                  </a:lnTo>
                  <a:lnTo>
                    <a:pt x="1319" y="2470"/>
                  </a:lnTo>
                  <a:lnTo>
                    <a:pt x="1393" y="2451"/>
                  </a:lnTo>
                  <a:close/>
                  <a:moveTo>
                    <a:pt x="3269" y="1244"/>
                  </a:moveTo>
                  <a:lnTo>
                    <a:pt x="3436" y="1263"/>
                  </a:lnTo>
                  <a:lnTo>
                    <a:pt x="3603" y="1281"/>
                  </a:lnTo>
                  <a:lnTo>
                    <a:pt x="3770" y="1319"/>
                  </a:lnTo>
                  <a:lnTo>
                    <a:pt x="3919" y="1393"/>
                  </a:lnTo>
                  <a:lnTo>
                    <a:pt x="4067" y="1467"/>
                  </a:lnTo>
                  <a:lnTo>
                    <a:pt x="4216" y="1541"/>
                  </a:lnTo>
                  <a:lnTo>
                    <a:pt x="4346" y="1653"/>
                  </a:lnTo>
                  <a:lnTo>
                    <a:pt x="4457" y="1764"/>
                  </a:lnTo>
                  <a:lnTo>
                    <a:pt x="4569" y="1894"/>
                  </a:lnTo>
                  <a:lnTo>
                    <a:pt x="4661" y="2043"/>
                  </a:lnTo>
                  <a:lnTo>
                    <a:pt x="4736" y="2191"/>
                  </a:lnTo>
                  <a:lnTo>
                    <a:pt x="4810" y="2358"/>
                  </a:lnTo>
                  <a:lnTo>
                    <a:pt x="4847" y="2544"/>
                  </a:lnTo>
                  <a:lnTo>
                    <a:pt x="4866" y="2711"/>
                  </a:lnTo>
                  <a:lnTo>
                    <a:pt x="4884" y="2897"/>
                  </a:lnTo>
                  <a:lnTo>
                    <a:pt x="4866" y="3064"/>
                  </a:lnTo>
                  <a:lnTo>
                    <a:pt x="4847" y="3250"/>
                  </a:lnTo>
                  <a:lnTo>
                    <a:pt x="4810" y="3417"/>
                  </a:lnTo>
                  <a:lnTo>
                    <a:pt x="4754" y="3584"/>
                  </a:lnTo>
                  <a:lnTo>
                    <a:pt x="4680" y="3751"/>
                  </a:lnTo>
                  <a:lnTo>
                    <a:pt x="4606" y="3918"/>
                  </a:lnTo>
                  <a:lnTo>
                    <a:pt x="4494" y="4067"/>
                  </a:lnTo>
                  <a:lnTo>
                    <a:pt x="4383" y="4197"/>
                  </a:lnTo>
                  <a:lnTo>
                    <a:pt x="4253" y="4327"/>
                  </a:lnTo>
                  <a:lnTo>
                    <a:pt x="4123" y="4438"/>
                  </a:lnTo>
                  <a:lnTo>
                    <a:pt x="3974" y="4531"/>
                  </a:lnTo>
                  <a:lnTo>
                    <a:pt x="3807" y="4606"/>
                  </a:lnTo>
                  <a:lnTo>
                    <a:pt x="3677" y="4661"/>
                  </a:lnTo>
                  <a:lnTo>
                    <a:pt x="3547" y="4680"/>
                  </a:lnTo>
                  <a:lnTo>
                    <a:pt x="3417" y="4717"/>
                  </a:lnTo>
                  <a:lnTo>
                    <a:pt x="3157" y="4717"/>
                  </a:lnTo>
                  <a:lnTo>
                    <a:pt x="3027" y="4698"/>
                  </a:lnTo>
                  <a:lnTo>
                    <a:pt x="2897" y="4661"/>
                  </a:lnTo>
                  <a:lnTo>
                    <a:pt x="2767" y="4624"/>
                  </a:lnTo>
                  <a:lnTo>
                    <a:pt x="2656" y="4568"/>
                  </a:lnTo>
                  <a:lnTo>
                    <a:pt x="2544" y="4513"/>
                  </a:lnTo>
                  <a:lnTo>
                    <a:pt x="2433" y="4438"/>
                  </a:lnTo>
                  <a:lnTo>
                    <a:pt x="2340" y="4346"/>
                  </a:lnTo>
                  <a:lnTo>
                    <a:pt x="2247" y="4253"/>
                  </a:lnTo>
                  <a:lnTo>
                    <a:pt x="2173" y="4160"/>
                  </a:lnTo>
                  <a:lnTo>
                    <a:pt x="2099" y="4048"/>
                  </a:lnTo>
                  <a:lnTo>
                    <a:pt x="2043" y="3937"/>
                  </a:lnTo>
                  <a:lnTo>
                    <a:pt x="1969" y="3937"/>
                  </a:lnTo>
                  <a:lnTo>
                    <a:pt x="1932" y="3900"/>
                  </a:lnTo>
                  <a:lnTo>
                    <a:pt x="1913" y="3881"/>
                  </a:lnTo>
                  <a:lnTo>
                    <a:pt x="1820" y="3714"/>
                  </a:lnTo>
                  <a:lnTo>
                    <a:pt x="1746" y="3566"/>
                  </a:lnTo>
                  <a:lnTo>
                    <a:pt x="1690" y="3398"/>
                  </a:lnTo>
                  <a:lnTo>
                    <a:pt x="1653" y="3231"/>
                  </a:lnTo>
                  <a:lnTo>
                    <a:pt x="1634" y="3064"/>
                  </a:lnTo>
                  <a:lnTo>
                    <a:pt x="1616" y="2878"/>
                  </a:lnTo>
                  <a:lnTo>
                    <a:pt x="1634" y="2711"/>
                  </a:lnTo>
                  <a:lnTo>
                    <a:pt x="1672" y="2544"/>
                  </a:lnTo>
                  <a:lnTo>
                    <a:pt x="1709" y="2377"/>
                  </a:lnTo>
                  <a:lnTo>
                    <a:pt x="1764" y="2210"/>
                  </a:lnTo>
                  <a:lnTo>
                    <a:pt x="1839" y="2061"/>
                  </a:lnTo>
                  <a:lnTo>
                    <a:pt x="1932" y="1913"/>
                  </a:lnTo>
                  <a:lnTo>
                    <a:pt x="2043" y="1783"/>
                  </a:lnTo>
                  <a:lnTo>
                    <a:pt x="2154" y="1653"/>
                  </a:lnTo>
                  <a:lnTo>
                    <a:pt x="2303" y="1541"/>
                  </a:lnTo>
                  <a:lnTo>
                    <a:pt x="2452" y="1449"/>
                  </a:lnTo>
                  <a:lnTo>
                    <a:pt x="2600" y="1374"/>
                  </a:lnTo>
                  <a:lnTo>
                    <a:pt x="2767" y="1319"/>
                  </a:lnTo>
                  <a:lnTo>
                    <a:pt x="2934" y="1263"/>
                  </a:lnTo>
                  <a:lnTo>
                    <a:pt x="3101" y="1244"/>
                  </a:lnTo>
                  <a:close/>
                  <a:moveTo>
                    <a:pt x="8933" y="3937"/>
                  </a:moveTo>
                  <a:lnTo>
                    <a:pt x="8988" y="3956"/>
                  </a:lnTo>
                  <a:lnTo>
                    <a:pt x="9007" y="4011"/>
                  </a:lnTo>
                  <a:lnTo>
                    <a:pt x="9007" y="4048"/>
                  </a:lnTo>
                  <a:lnTo>
                    <a:pt x="9007" y="4086"/>
                  </a:lnTo>
                  <a:lnTo>
                    <a:pt x="8840" y="4420"/>
                  </a:lnTo>
                  <a:lnTo>
                    <a:pt x="8654" y="4754"/>
                  </a:lnTo>
                  <a:lnTo>
                    <a:pt x="8468" y="5088"/>
                  </a:lnTo>
                  <a:lnTo>
                    <a:pt x="8264" y="5404"/>
                  </a:lnTo>
                  <a:lnTo>
                    <a:pt x="8060" y="5720"/>
                  </a:lnTo>
                  <a:lnTo>
                    <a:pt x="7818" y="6017"/>
                  </a:lnTo>
                  <a:lnTo>
                    <a:pt x="7596" y="6314"/>
                  </a:lnTo>
                  <a:lnTo>
                    <a:pt x="7354" y="6593"/>
                  </a:lnTo>
                  <a:lnTo>
                    <a:pt x="7094" y="6871"/>
                  </a:lnTo>
                  <a:lnTo>
                    <a:pt x="6816" y="7131"/>
                  </a:lnTo>
                  <a:lnTo>
                    <a:pt x="6537" y="7391"/>
                  </a:lnTo>
                  <a:lnTo>
                    <a:pt x="6258" y="7633"/>
                  </a:lnTo>
                  <a:lnTo>
                    <a:pt x="5961" y="7855"/>
                  </a:lnTo>
                  <a:lnTo>
                    <a:pt x="5646" y="8078"/>
                  </a:lnTo>
                  <a:lnTo>
                    <a:pt x="5330" y="8282"/>
                  </a:lnTo>
                  <a:lnTo>
                    <a:pt x="4996" y="8468"/>
                  </a:lnTo>
                  <a:lnTo>
                    <a:pt x="4959" y="8487"/>
                  </a:lnTo>
                  <a:lnTo>
                    <a:pt x="4921" y="8468"/>
                  </a:lnTo>
                  <a:lnTo>
                    <a:pt x="4903" y="8450"/>
                  </a:lnTo>
                  <a:lnTo>
                    <a:pt x="4884" y="8431"/>
                  </a:lnTo>
                  <a:lnTo>
                    <a:pt x="4810" y="8394"/>
                  </a:lnTo>
                  <a:lnTo>
                    <a:pt x="4773" y="8338"/>
                  </a:lnTo>
                  <a:lnTo>
                    <a:pt x="4754" y="8301"/>
                  </a:lnTo>
                  <a:lnTo>
                    <a:pt x="4754" y="8264"/>
                  </a:lnTo>
                  <a:lnTo>
                    <a:pt x="4773" y="8227"/>
                  </a:lnTo>
                  <a:lnTo>
                    <a:pt x="4810" y="8190"/>
                  </a:lnTo>
                  <a:lnTo>
                    <a:pt x="5386" y="7633"/>
                  </a:lnTo>
                  <a:lnTo>
                    <a:pt x="5980" y="7075"/>
                  </a:lnTo>
                  <a:lnTo>
                    <a:pt x="6537" y="6500"/>
                  </a:lnTo>
                  <a:lnTo>
                    <a:pt x="7076" y="5905"/>
                  </a:lnTo>
                  <a:lnTo>
                    <a:pt x="7280" y="5645"/>
                  </a:lnTo>
                  <a:lnTo>
                    <a:pt x="7466" y="5385"/>
                  </a:lnTo>
                  <a:lnTo>
                    <a:pt x="7874" y="4828"/>
                  </a:lnTo>
                  <a:lnTo>
                    <a:pt x="8097" y="4568"/>
                  </a:lnTo>
                  <a:lnTo>
                    <a:pt x="8320" y="4327"/>
                  </a:lnTo>
                  <a:lnTo>
                    <a:pt x="8580" y="4104"/>
                  </a:lnTo>
                  <a:lnTo>
                    <a:pt x="8710" y="4030"/>
                  </a:lnTo>
                  <a:lnTo>
                    <a:pt x="8858" y="3937"/>
                  </a:lnTo>
                  <a:close/>
                  <a:moveTo>
                    <a:pt x="10697" y="9954"/>
                  </a:moveTo>
                  <a:lnTo>
                    <a:pt x="10753" y="9972"/>
                  </a:lnTo>
                  <a:lnTo>
                    <a:pt x="10790" y="9991"/>
                  </a:lnTo>
                  <a:lnTo>
                    <a:pt x="10808" y="10028"/>
                  </a:lnTo>
                  <a:lnTo>
                    <a:pt x="10808" y="10084"/>
                  </a:lnTo>
                  <a:lnTo>
                    <a:pt x="10790" y="10121"/>
                  </a:lnTo>
                  <a:lnTo>
                    <a:pt x="10530" y="10604"/>
                  </a:lnTo>
                  <a:lnTo>
                    <a:pt x="10270" y="11087"/>
                  </a:lnTo>
                  <a:lnTo>
                    <a:pt x="10233" y="11105"/>
                  </a:lnTo>
                  <a:lnTo>
                    <a:pt x="10195" y="11124"/>
                  </a:lnTo>
                  <a:lnTo>
                    <a:pt x="10140" y="11124"/>
                  </a:lnTo>
                  <a:lnTo>
                    <a:pt x="10121" y="11105"/>
                  </a:lnTo>
                  <a:lnTo>
                    <a:pt x="10103" y="11068"/>
                  </a:lnTo>
                  <a:lnTo>
                    <a:pt x="10084" y="11031"/>
                  </a:lnTo>
                  <a:lnTo>
                    <a:pt x="10103" y="10994"/>
                  </a:lnTo>
                  <a:lnTo>
                    <a:pt x="10344" y="10492"/>
                  </a:lnTo>
                  <a:lnTo>
                    <a:pt x="10585" y="10010"/>
                  </a:lnTo>
                  <a:lnTo>
                    <a:pt x="10623" y="9972"/>
                  </a:lnTo>
                  <a:lnTo>
                    <a:pt x="10660" y="9954"/>
                  </a:lnTo>
                  <a:close/>
                  <a:moveTo>
                    <a:pt x="10121" y="10140"/>
                  </a:moveTo>
                  <a:lnTo>
                    <a:pt x="10158" y="10158"/>
                  </a:lnTo>
                  <a:lnTo>
                    <a:pt x="10195" y="10177"/>
                  </a:lnTo>
                  <a:lnTo>
                    <a:pt x="10195" y="10232"/>
                  </a:lnTo>
                  <a:lnTo>
                    <a:pt x="10158" y="10362"/>
                  </a:lnTo>
                  <a:lnTo>
                    <a:pt x="10103" y="10492"/>
                  </a:lnTo>
                  <a:lnTo>
                    <a:pt x="10047" y="10604"/>
                  </a:lnTo>
                  <a:lnTo>
                    <a:pt x="9973" y="10734"/>
                  </a:lnTo>
                  <a:lnTo>
                    <a:pt x="9805" y="10957"/>
                  </a:lnTo>
                  <a:lnTo>
                    <a:pt x="9620" y="11161"/>
                  </a:lnTo>
                  <a:lnTo>
                    <a:pt x="9583" y="11180"/>
                  </a:lnTo>
                  <a:lnTo>
                    <a:pt x="9564" y="11180"/>
                  </a:lnTo>
                  <a:lnTo>
                    <a:pt x="9527" y="11161"/>
                  </a:lnTo>
                  <a:lnTo>
                    <a:pt x="9508" y="11124"/>
                  </a:lnTo>
                  <a:lnTo>
                    <a:pt x="9508" y="11105"/>
                  </a:lnTo>
                  <a:lnTo>
                    <a:pt x="9527" y="11087"/>
                  </a:lnTo>
                  <a:lnTo>
                    <a:pt x="9713" y="10882"/>
                  </a:lnTo>
                  <a:lnTo>
                    <a:pt x="9861" y="10641"/>
                  </a:lnTo>
                  <a:lnTo>
                    <a:pt x="9973" y="10418"/>
                  </a:lnTo>
                  <a:lnTo>
                    <a:pt x="10084" y="10177"/>
                  </a:lnTo>
                  <a:lnTo>
                    <a:pt x="10121" y="10140"/>
                  </a:lnTo>
                  <a:close/>
                  <a:moveTo>
                    <a:pt x="10548" y="7985"/>
                  </a:moveTo>
                  <a:lnTo>
                    <a:pt x="10604" y="8023"/>
                  </a:lnTo>
                  <a:lnTo>
                    <a:pt x="10623" y="8060"/>
                  </a:lnTo>
                  <a:lnTo>
                    <a:pt x="10623" y="8097"/>
                  </a:lnTo>
                  <a:lnTo>
                    <a:pt x="10604" y="8301"/>
                  </a:lnTo>
                  <a:lnTo>
                    <a:pt x="10567" y="8505"/>
                  </a:lnTo>
                  <a:lnTo>
                    <a:pt x="10511" y="8710"/>
                  </a:lnTo>
                  <a:lnTo>
                    <a:pt x="10437" y="8895"/>
                  </a:lnTo>
                  <a:lnTo>
                    <a:pt x="10344" y="9100"/>
                  </a:lnTo>
                  <a:lnTo>
                    <a:pt x="10233" y="9304"/>
                  </a:lnTo>
                  <a:lnTo>
                    <a:pt x="10121" y="9490"/>
                  </a:lnTo>
                  <a:lnTo>
                    <a:pt x="9991" y="9675"/>
                  </a:lnTo>
                  <a:lnTo>
                    <a:pt x="9713" y="10047"/>
                  </a:lnTo>
                  <a:lnTo>
                    <a:pt x="9415" y="10381"/>
                  </a:lnTo>
                  <a:lnTo>
                    <a:pt x="9118" y="10697"/>
                  </a:lnTo>
                  <a:lnTo>
                    <a:pt x="8840" y="10994"/>
                  </a:lnTo>
                  <a:lnTo>
                    <a:pt x="8431" y="11365"/>
                  </a:lnTo>
                  <a:lnTo>
                    <a:pt x="8023" y="11737"/>
                  </a:lnTo>
                  <a:lnTo>
                    <a:pt x="7596" y="12071"/>
                  </a:lnTo>
                  <a:lnTo>
                    <a:pt x="7168" y="12405"/>
                  </a:lnTo>
                  <a:lnTo>
                    <a:pt x="6723" y="12721"/>
                  </a:lnTo>
                  <a:lnTo>
                    <a:pt x="6258" y="13018"/>
                  </a:lnTo>
                  <a:lnTo>
                    <a:pt x="5330" y="13612"/>
                  </a:lnTo>
                  <a:lnTo>
                    <a:pt x="5293" y="13612"/>
                  </a:lnTo>
                  <a:lnTo>
                    <a:pt x="5256" y="13594"/>
                  </a:lnTo>
                  <a:lnTo>
                    <a:pt x="5256" y="13538"/>
                  </a:lnTo>
                  <a:lnTo>
                    <a:pt x="5274" y="13519"/>
                  </a:lnTo>
                  <a:lnTo>
                    <a:pt x="5330" y="13482"/>
                  </a:lnTo>
                  <a:lnTo>
                    <a:pt x="5256" y="13482"/>
                  </a:lnTo>
                  <a:lnTo>
                    <a:pt x="5181" y="13445"/>
                  </a:lnTo>
                  <a:lnTo>
                    <a:pt x="5163" y="13408"/>
                  </a:lnTo>
                  <a:lnTo>
                    <a:pt x="5144" y="13371"/>
                  </a:lnTo>
                  <a:lnTo>
                    <a:pt x="5144" y="13315"/>
                  </a:lnTo>
                  <a:lnTo>
                    <a:pt x="5144" y="13278"/>
                  </a:lnTo>
                  <a:lnTo>
                    <a:pt x="5330" y="12925"/>
                  </a:lnTo>
                  <a:lnTo>
                    <a:pt x="5534" y="12591"/>
                  </a:lnTo>
                  <a:lnTo>
                    <a:pt x="5757" y="12294"/>
                  </a:lnTo>
                  <a:lnTo>
                    <a:pt x="5998" y="11997"/>
                  </a:lnTo>
                  <a:lnTo>
                    <a:pt x="6258" y="11737"/>
                  </a:lnTo>
                  <a:lnTo>
                    <a:pt x="6518" y="11458"/>
                  </a:lnTo>
                  <a:lnTo>
                    <a:pt x="7094" y="10938"/>
                  </a:lnTo>
                  <a:lnTo>
                    <a:pt x="10418" y="8004"/>
                  </a:lnTo>
                  <a:lnTo>
                    <a:pt x="10474" y="7985"/>
                  </a:lnTo>
                  <a:close/>
                  <a:moveTo>
                    <a:pt x="11254" y="12275"/>
                  </a:moveTo>
                  <a:lnTo>
                    <a:pt x="11291" y="12294"/>
                  </a:lnTo>
                  <a:lnTo>
                    <a:pt x="11328" y="12349"/>
                  </a:lnTo>
                  <a:lnTo>
                    <a:pt x="11310" y="12405"/>
                  </a:lnTo>
                  <a:lnTo>
                    <a:pt x="11087" y="12814"/>
                  </a:lnTo>
                  <a:lnTo>
                    <a:pt x="10845" y="13204"/>
                  </a:lnTo>
                  <a:lnTo>
                    <a:pt x="10567" y="13594"/>
                  </a:lnTo>
                  <a:lnTo>
                    <a:pt x="10288" y="13965"/>
                  </a:lnTo>
                  <a:lnTo>
                    <a:pt x="9973" y="14318"/>
                  </a:lnTo>
                  <a:lnTo>
                    <a:pt x="9657" y="14652"/>
                  </a:lnTo>
                  <a:lnTo>
                    <a:pt x="9304" y="14968"/>
                  </a:lnTo>
                  <a:lnTo>
                    <a:pt x="8951" y="15265"/>
                  </a:lnTo>
                  <a:lnTo>
                    <a:pt x="8580" y="15544"/>
                  </a:lnTo>
                  <a:lnTo>
                    <a:pt x="8190" y="15804"/>
                  </a:lnTo>
                  <a:lnTo>
                    <a:pt x="7781" y="16026"/>
                  </a:lnTo>
                  <a:lnTo>
                    <a:pt x="7373" y="16231"/>
                  </a:lnTo>
                  <a:lnTo>
                    <a:pt x="6946" y="16416"/>
                  </a:lnTo>
                  <a:lnTo>
                    <a:pt x="6500" y="16565"/>
                  </a:lnTo>
                  <a:lnTo>
                    <a:pt x="6054" y="16695"/>
                  </a:lnTo>
                  <a:lnTo>
                    <a:pt x="5590" y="16788"/>
                  </a:lnTo>
                  <a:lnTo>
                    <a:pt x="5553" y="16788"/>
                  </a:lnTo>
                  <a:lnTo>
                    <a:pt x="5534" y="16769"/>
                  </a:lnTo>
                  <a:lnTo>
                    <a:pt x="5534" y="16732"/>
                  </a:lnTo>
                  <a:lnTo>
                    <a:pt x="5571" y="16714"/>
                  </a:lnTo>
                  <a:lnTo>
                    <a:pt x="5998" y="16565"/>
                  </a:lnTo>
                  <a:lnTo>
                    <a:pt x="6444" y="16416"/>
                  </a:lnTo>
                  <a:lnTo>
                    <a:pt x="6853" y="16249"/>
                  </a:lnTo>
                  <a:lnTo>
                    <a:pt x="7280" y="16064"/>
                  </a:lnTo>
                  <a:lnTo>
                    <a:pt x="7670" y="15859"/>
                  </a:lnTo>
                  <a:lnTo>
                    <a:pt x="8078" y="15636"/>
                  </a:lnTo>
                  <a:lnTo>
                    <a:pt x="8468" y="15376"/>
                  </a:lnTo>
                  <a:lnTo>
                    <a:pt x="8840" y="15116"/>
                  </a:lnTo>
                  <a:lnTo>
                    <a:pt x="9155" y="14856"/>
                  </a:lnTo>
                  <a:lnTo>
                    <a:pt x="9471" y="14578"/>
                  </a:lnTo>
                  <a:lnTo>
                    <a:pt x="9768" y="14281"/>
                  </a:lnTo>
                  <a:lnTo>
                    <a:pt x="10047" y="13965"/>
                  </a:lnTo>
                  <a:lnTo>
                    <a:pt x="10270" y="13742"/>
                  </a:lnTo>
                  <a:lnTo>
                    <a:pt x="10604" y="13334"/>
                  </a:lnTo>
                  <a:lnTo>
                    <a:pt x="10771" y="13129"/>
                  </a:lnTo>
                  <a:lnTo>
                    <a:pt x="10901" y="12925"/>
                  </a:lnTo>
                  <a:lnTo>
                    <a:pt x="10994" y="12758"/>
                  </a:lnTo>
                  <a:lnTo>
                    <a:pt x="11013" y="12684"/>
                  </a:lnTo>
                  <a:lnTo>
                    <a:pt x="11013" y="12628"/>
                  </a:lnTo>
                  <a:lnTo>
                    <a:pt x="10994" y="12684"/>
                  </a:lnTo>
                  <a:lnTo>
                    <a:pt x="10975" y="12739"/>
                  </a:lnTo>
                  <a:lnTo>
                    <a:pt x="10864" y="12888"/>
                  </a:lnTo>
                  <a:lnTo>
                    <a:pt x="10697" y="13092"/>
                  </a:lnTo>
                  <a:lnTo>
                    <a:pt x="10493" y="13297"/>
                  </a:lnTo>
                  <a:lnTo>
                    <a:pt x="10121" y="13687"/>
                  </a:lnTo>
                  <a:lnTo>
                    <a:pt x="9880" y="13909"/>
                  </a:lnTo>
                  <a:lnTo>
                    <a:pt x="9620" y="14132"/>
                  </a:lnTo>
                  <a:lnTo>
                    <a:pt x="9323" y="14355"/>
                  </a:lnTo>
                  <a:lnTo>
                    <a:pt x="8747" y="14745"/>
                  </a:lnTo>
                  <a:lnTo>
                    <a:pt x="7986" y="15246"/>
                  </a:lnTo>
                  <a:lnTo>
                    <a:pt x="7206" y="15729"/>
                  </a:lnTo>
                  <a:lnTo>
                    <a:pt x="6426" y="16175"/>
                  </a:lnTo>
                  <a:lnTo>
                    <a:pt x="5646" y="16621"/>
                  </a:lnTo>
                  <a:lnTo>
                    <a:pt x="5590" y="16639"/>
                  </a:lnTo>
                  <a:lnTo>
                    <a:pt x="5534" y="16621"/>
                  </a:lnTo>
                  <a:lnTo>
                    <a:pt x="5497" y="16602"/>
                  </a:lnTo>
                  <a:lnTo>
                    <a:pt x="5478" y="16565"/>
                  </a:lnTo>
                  <a:lnTo>
                    <a:pt x="5460" y="16528"/>
                  </a:lnTo>
                  <a:lnTo>
                    <a:pt x="5460" y="16491"/>
                  </a:lnTo>
                  <a:lnTo>
                    <a:pt x="5460" y="16435"/>
                  </a:lnTo>
                  <a:lnTo>
                    <a:pt x="5516" y="16416"/>
                  </a:lnTo>
                  <a:lnTo>
                    <a:pt x="7076" y="15488"/>
                  </a:lnTo>
                  <a:lnTo>
                    <a:pt x="7837" y="15024"/>
                  </a:lnTo>
                  <a:lnTo>
                    <a:pt x="8617" y="14541"/>
                  </a:lnTo>
                  <a:lnTo>
                    <a:pt x="8970" y="14281"/>
                  </a:lnTo>
                  <a:lnTo>
                    <a:pt x="9304" y="14021"/>
                  </a:lnTo>
                  <a:lnTo>
                    <a:pt x="9620" y="13724"/>
                  </a:lnTo>
                  <a:lnTo>
                    <a:pt x="9935" y="13427"/>
                  </a:lnTo>
                  <a:lnTo>
                    <a:pt x="10548" y="12851"/>
                  </a:lnTo>
                  <a:lnTo>
                    <a:pt x="10864" y="12554"/>
                  </a:lnTo>
                  <a:lnTo>
                    <a:pt x="11198" y="12294"/>
                  </a:lnTo>
                  <a:lnTo>
                    <a:pt x="11235" y="12275"/>
                  </a:lnTo>
                  <a:close/>
                  <a:moveTo>
                    <a:pt x="3287" y="0"/>
                  </a:moveTo>
                  <a:lnTo>
                    <a:pt x="3046" y="19"/>
                  </a:lnTo>
                  <a:lnTo>
                    <a:pt x="2823" y="37"/>
                  </a:lnTo>
                  <a:lnTo>
                    <a:pt x="2581" y="93"/>
                  </a:lnTo>
                  <a:lnTo>
                    <a:pt x="2359" y="167"/>
                  </a:lnTo>
                  <a:lnTo>
                    <a:pt x="2136" y="241"/>
                  </a:lnTo>
                  <a:lnTo>
                    <a:pt x="1913" y="334"/>
                  </a:lnTo>
                  <a:lnTo>
                    <a:pt x="1709" y="446"/>
                  </a:lnTo>
                  <a:lnTo>
                    <a:pt x="1504" y="557"/>
                  </a:lnTo>
                  <a:lnTo>
                    <a:pt x="1319" y="687"/>
                  </a:lnTo>
                  <a:lnTo>
                    <a:pt x="1133" y="836"/>
                  </a:lnTo>
                  <a:lnTo>
                    <a:pt x="966" y="984"/>
                  </a:lnTo>
                  <a:lnTo>
                    <a:pt x="799" y="1151"/>
                  </a:lnTo>
                  <a:lnTo>
                    <a:pt x="650" y="1319"/>
                  </a:lnTo>
                  <a:lnTo>
                    <a:pt x="520" y="1504"/>
                  </a:lnTo>
                  <a:lnTo>
                    <a:pt x="390" y="1690"/>
                  </a:lnTo>
                  <a:lnTo>
                    <a:pt x="297" y="1894"/>
                  </a:lnTo>
                  <a:lnTo>
                    <a:pt x="204" y="2099"/>
                  </a:lnTo>
                  <a:lnTo>
                    <a:pt x="130" y="2303"/>
                  </a:lnTo>
                  <a:lnTo>
                    <a:pt x="56" y="2507"/>
                  </a:lnTo>
                  <a:lnTo>
                    <a:pt x="19" y="2730"/>
                  </a:lnTo>
                  <a:lnTo>
                    <a:pt x="0" y="2971"/>
                  </a:lnTo>
                  <a:lnTo>
                    <a:pt x="0" y="3194"/>
                  </a:lnTo>
                  <a:lnTo>
                    <a:pt x="19" y="3417"/>
                  </a:lnTo>
                  <a:lnTo>
                    <a:pt x="56" y="3658"/>
                  </a:lnTo>
                  <a:lnTo>
                    <a:pt x="112" y="3900"/>
                  </a:lnTo>
                  <a:lnTo>
                    <a:pt x="204" y="4141"/>
                  </a:lnTo>
                  <a:lnTo>
                    <a:pt x="297" y="4383"/>
                  </a:lnTo>
                  <a:lnTo>
                    <a:pt x="427" y="4624"/>
                  </a:lnTo>
                  <a:lnTo>
                    <a:pt x="539" y="4773"/>
                  </a:lnTo>
                  <a:lnTo>
                    <a:pt x="650" y="4921"/>
                  </a:lnTo>
                  <a:lnTo>
                    <a:pt x="762" y="5051"/>
                  </a:lnTo>
                  <a:lnTo>
                    <a:pt x="892" y="5181"/>
                  </a:lnTo>
                  <a:lnTo>
                    <a:pt x="1170" y="5423"/>
                  </a:lnTo>
                  <a:lnTo>
                    <a:pt x="1467" y="5645"/>
                  </a:lnTo>
                  <a:lnTo>
                    <a:pt x="2062" y="6091"/>
                  </a:lnTo>
                  <a:lnTo>
                    <a:pt x="2359" y="6314"/>
                  </a:lnTo>
                  <a:lnTo>
                    <a:pt x="2619" y="6574"/>
                  </a:lnTo>
                  <a:lnTo>
                    <a:pt x="2934" y="6927"/>
                  </a:lnTo>
                  <a:lnTo>
                    <a:pt x="3213" y="7298"/>
                  </a:lnTo>
                  <a:lnTo>
                    <a:pt x="3473" y="7707"/>
                  </a:lnTo>
                  <a:lnTo>
                    <a:pt x="3584" y="7930"/>
                  </a:lnTo>
                  <a:lnTo>
                    <a:pt x="3677" y="8134"/>
                  </a:lnTo>
                  <a:lnTo>
                    <a:pt x="3789" y="8431"/>
                  </a:lnTo>
                  <a:lnTo>
                    <a:pt x="3863" y="8710"/>
                  </a:lnTo>
                  <a:lnTo>
                    <a:pt x="3937" y="8988"/>
                  </a:lnTo>
                  <a:lnTo>
                    <a:pt x="3974" y="9267"/>
                  </a:lnTo>
                  <a:lnTo>
                    <a:pt x="3993" y="9545"/>
                  </a:lnTo>
                  <a:lnTo>
                    <a:pt x="4011" y="9824"/>
                  </a:lnTo>
                  <a:lnTo>
                    <a:pt x="4011" y="10102"/>
                  </a:lnTo>
                  <a:lnTo>
                    <a:pt x="3993" y="10400"/>
                  </a:lnTo>
                  <a:lnTo>
                    <a:pt x="3919" y="10957"/>
                  </a:lnTo>
                  <a:lnTo>
                    <a:pt x="3844" y="11532"/>
                  </a:lnTo>
                  <a:lnTo>
                    <a:pt x="3751" y="12089"/>
                  </a:lnTo>
                  <a:lnTo>
                    <a:pt x="3677" y="12684"/>
                  </a:lnTo>
                  <a:lnTo>
                    <a:pt x="3640" y="13129"/>
                  </a:lnTo>
                  <a:lnTo>
                    <a:pt x="3640" y="13594"/>
                  </a:lnTo>
                  <a:lnTo>
                    <a:pt x="3640" y="14058"/>
                  </a:lnTo>
                  <a:lnTo>
                    <a:pt x="3677" y="14522"/>
                  </a:lnTo>
                  <a:lnTo>
                    <a:pt x="3751" y="14986"/>
                  </a:lnTo>
                  <a:lnTo>
                    <a:pt x="3844" y="15432"/>
                  </a:lnTo>
                  <a:lnTo>
                    <a:pt x="3974" y="15859"/>
                  </a:lnTo>
                  <a:lnTo>
                    <a:pt x="4123" y="16268"/>
                  </a:lnTo>
                  <a:lnTo>
                    <a:pt x="4327" y="16676"/>
                  </a:lnTo>
                  <a:lnTo>
                    <a:pt x="4550" y="17048"/>
                  </a:lnTo>
                  <a:lnTo>
                    <a:pt x="4680" y="17233"/>
                  </a:lnTo>
                  <a:lnTo>
                    <a:pt x="4810" y="17401"/>
                  </a:lnTo>
                  <a:lnTo>
                    <a:pt x="4959" y="17568"/>
                  </a:lnTo>
                  <a:lnTo>
                    <a:pt x="5107" y="17735"/>
                  </a:lnTo>
                  <a:lnTo>
                    <a:pt x="5274" y="17883"/>
                  </a:lnTo>
                  <a:lnTo>
                    <a:pt x="5441" y="18013"/>
                  </a:lnTo>
                  <a:lnTo>
                    <a:pt x="5627" y="18162"/>
                  </a:lnTo>
                  <a:lnTo>
                    <a:pt x="5831" y="18292"/>
                  </a:lnTo>
                  <a:lnTo>
                    <a:pt x="6036" y="18403"/>
                  </a:lnTo>
                  <a:lnTo>
                    <a:pt x="6240" y="18515"/>
                  </a:lnTo>
                  <a:lnTo>
                    <a:pt x="6463" y="18608"/>
                  </a:lnTo>
                  <a:lnTo>
                    <a:pt x="6704" y="18682"/>
                  </a:lnTo>
                  <a:lnTo>
                    <a:pt x="6704" y="18701"/>
                  </a:lnTo>
                  <a:lnTo>
                    <a:pt x="6946" y="18738"/>
                  </a:lnTo>
                  <a:lnTo>
                    <a:pt x="7168" y="18756"/>
                  </a:lnTo>
                  <a:lnTo>
                    <a:pt x="7614" y="18756"/>
                  </a:lnTo>
                  <a:lnTo>
                    <a:pt x="7837" y="18738"/>
                  </a:lnTo>
                  <a:lnTo>
                    <a:pt x="8041" y="18719"/>
                  </a:lnTo>
                  <a:lnTo>
                    <a:pt x="8227" y="18682"/>
                  </a:lnTo>
                  <a:lnTo>
                    <a:pt x="8431" y="18645"/>
                  </a:lnTo>
                  <a:lnTo>
                    <a:pt x="8617" y="18589"/>
                  </a:lnTo>
                  <a:lnTo>
                    <a:pt x="8803" y="18515"/>
                  </a:lnTo>
                  <a:lnTo>
                    <a:pt x="9155" y="18348"/>
                  </a:lnTo>
                  <a:lnTo>
                    <a:pt x="9471" y="18162"/>
                  </a:lnTo>
                  <a:lnTo>
                    <a:pt x="9787" y="17921"/>
                  </a:lnTo>
                  <a:lnTo>
                    <a:pt x="10065" y="17661"/>
                  </a:lnTo>
                  <a:lnTo>
                    <a:pt x="10344" y="17382"/>
                  </a:lnTo>
                  <a:lnTo>
                    <a:pt x="10585" y="17066"/>
                  </a:lnTo>
                  <a:lnTo>
                    <a:pt x="10808" y="16714"/>
                  </a:lnTo>
                  <a:lnTo>
                    <a:pt x="11013" y="16361"/>
                  </a:lnTo>
                  <a:lnTo>
                    <a:pt x="11198" y="15971"/>
                  </a:lnTo>
                  <a:lnTo>
                    <a:pt x="11365" y="15581"/>
                  </a:lnTo>
                  <a:lnTo>
                    <a:pt x="11514" y="15154"/>
                  </a:lnTo>
                  <a:lnTo>
                    <a:pt x="11662" y="14726"/>
                  </a:lnTo>
                  <a:lnTo>
                    <a:pt x="11774" y="14299"/>
                  </a:lnTo>
                  <a:lnTo>
                    <a:pt x="11867" y="13854"/>
                  </a:lnTo>
                  <a:lnTo>
                    <a:pt x="11960" y="13389"/>
                  </a:lnTo>
                  <a:lnTo>
                    <a:pt x="12034" y="12944"/>
                  </a:lnTo>
                  <a:lnTo>
                    <a:pt x="12090" y="12479"/>
                  </a:lnTo>
                  <a:lnTo>
                    <a:pt x="12127" y="12034"/>
                  </a:lnTo>
                  <a:lnTo>
                    <a:pt x="12145" y="11569"/>
                  </a:lnTo>
                  <a:lnTo>
                    <a:pt x="12164" y="11124"/>
                  </a:lnTo>
                  <a:lnTo>
                    <a:pt x="12164" y="10697"/>
                  </a:lnTo>
                  <a:lnTo>
                    <a:pt x="12164" y="10270"/>
                  </a:lnTo>
                  <a:lnTo>
                    <a:pt x="12127" y="9861"/>
                  </a:lnTo>
                  <a:lnTo>
                    <a:pt x="12108" y="9452"/>
                  </a:lnTo>
                  <a:lnTo>
                    <a:pt x="12052" y="9081"/>
                  </a:lnTo>
                  <a:lnTo>
                    <a:pt x="11997" y="8710"/>
                  </a:lnTo>
                  <a:lnTo>
                    <a:pt x="11922" y="8375"/>
                  </a:lnTo>
                  <a:lnTo>
                    <a:pt x="11755" y="7707"/>
                  </a:lnTo>
                  <a:lnTo>
                    <a:pt x="11551" y="7038"/>
                  </a:lnTo>
                  <a:lnTo>
                    <a:pt x="11440" y="6723"/>
                  </a:lnTo>
                  <a:lnTo>
                    <a:pt x="11291" y="6407"/>
                  </a:lnTo>
                  <a:lnTo>
                    <a:pt x="11161" y="6091"/>
                  </a:lnTo>
                  <a:lnTo>
                    <a:pt x="11013" y="5775"/>
                  </a:lnTo>
                  <a:lnTo>
                    <a:pt x="10845" y="5478"/>
                  </a:lnTo>
                  <a:lnTo>
                    <a:pt x="10678" y="5163"/>
                  </a:lnTo>
                  <a:lnTo>
                    <a:pt x="10493" y="4884"/>
                  </a:lnTo>
                  <a:lnTo>
                    <a:pt x="10307" y="4587"/>
                  </a:lnTo>
                  <a:lnTo>
                    <a:pt x="10103" y="4308"/>
                  </a:lnTo>
                  <a:lnTo>
                    <a:pt x="9880" y="4048"/>
                  </a:lnTo>
                  <a:lnTo>
                    <a:pt x="9657" y="3770"/>
                  </a:lnTo>
                  <a:lnTo>
                    <a:pt x="9415" y="3510"/>
                  </a:lnTo>
                  <a:lnTo>
                    <a:pt x="8914" y="3008"/>
                  </a:lnTo>
                  <a:lnTo>
                    <a:pt x="8338" y="2488"/>
                  </a:lnTo>
                  <a:lnTo>
                    <a:pt x="7707" y="1969"/>
                  </a:lnTo>
                  <a:lnTo>
                    <a:pt x="7391" y="1727"/>
                  </a:lnTo>
                  <a:lnTo>
                    <a:pt x="7057" y="1486"/>
                  </a:lnTo>
                  <a:lnTo>
                    <a:pt x="6704" y="1244"/>
                  </a:lnTo>
                  <a:lnTo>
                    <a:pt x="6370" y="1040"/>
                  </a:lnTo>
                  <a:lnTo>
                    <a:pt x="6017" y="836"/>
                  </a:lnTo>
                  <a:lnTo>
                    <a:pt x="5664" y="650"/>
                  </a:lnTo>
                  <a:lnTo>
                    <a:pt x="5311" y="483"/>
                  </a:lnTo>
                  <a:lnTo>
                    <a:pt x="4959" y="334"/>
                  </a:lnTo>
                  <a:lnTo>
                    <a:pt x="4606" y="204"/>
                  </a:lnTo>
                  <a:lnTo>
                    <a:pt x="4253" y="93"/>
                  </a:lnTo>
                  <a:lnTo>
                    <a:pt x="4011" y="37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9"/>
            <p:cNvSpPr/>
            <p:nvPr/>
          </p:nvSpPr>
          <p:spPr>
            <a:xfrm rot="5400000">
              <a:off x="4367533" y="2775069"/>
              <a:ext cx="421869" cy="634647"/>
            </a:xfrm>
            <a:custGeom>
              <a:avLst/>
              <a:gdLst/>
              <a:ahLst/>
              <a:cxnLst/>
              <a:rect l="l" t="t" r="r" b="b"/>
              <a:pathLst>
                <a:path w="12814" h="19277" extrusionOk="0">
                  <a:moveTo>
                    <a:pt x="4067" y="335"/>
                  </a:moveTo>
                  <a:lnTo>
                    <a:pt x="4308" y="372"/>
                  </a:lnTo>
                  <a:lnTo>
                    <a:pt x="4550" y="428"/>
                  </a:lnTo>
                  <a:lnTo>
                    <a:pt x="4903" y="539"/>
                  </a:lnTo>
                  <a:lnTo>
                    <a:pt x="5256" y="669"/>
                  </a:lnTo>
                  <a:lnTo>
                    <a:pt x="5608" y="818"/>
                  </a:lnTo>
                  <a:lnTo>
                    <a:pt x="5961" y="985"/>
                  </a:lnTo>
                  <a:lnTo>
                    <a:pt x="6314" y="1171"/>
                  </a:lnTo>
                  <a:lnTo>
                    <a:pt x="6667" y="1375"/>
                  </a:lnTo>
                  <a:lnTo>
                    <a:pt x="7001" y="1579"/>
                  </a:lnTo>
                  <a:lnTo>
                    <a:pt x="7354" y="1821"/>
                  </a:lnTo>
                  <a:lnTo>
                    <a:pt x="7688" y="2062"/>
                  </a:lnTo>
                  <a:lnTo>
                    <a:pt x="8004" y="2304"/>
                  </a:lnTo>
                  <a:lnTo>
                    <a:pt x="8635" y="2823"/>
                  </a:lnTo>
                  <a:lnTo>
                    <a:pt x="9211" y="3343"/>
                  </a:lnTo>
                  <a:lnTo>
                    <a:pt x="9712" y="3845"/>
                  </a:lnTo>
                  <a:lnTo>
                    <a:pt x="9954" y="4105"/>
                  </a:lnTo>
                  <a:lnTo>
                    <a:pt x="10177" y="4383"/>
                  </a:lnTo>
                  <a:lnTo>
                    <a:pt x="10400" y="4643"/>
                  </a:lnTo>
                  <a:lnTo>
                    <a:pt x="10604" y="4922"/>
                  </a:lnTo>
                  <a:lnTo>
                    <a:pt x="10790" y="5219"/>
                  </a:lnTo>
                  <a:lnTo>
                    <a:pt x="10975" y="5498"/>
                  </a:lnTo>
                  <a:lnTo>
                    <a:pt x="11142" y="5813"/>
                  </a:lnTo>
                  <a:lnTo>
                    <a:pt x="11310" y="6110"/>
                  </a:lnTo>
                  <a:lnTo>
                    <a:pt x="11458" y="6426"/>
                  </a:lnTo>
                  <a:lnTo>
                    <a:pt x="11588" y="6742"/>
                  </a:lnTo>
                  <a:lnTo>
                    <a:pt x="11737" y="7058"/>
                  </a:lnTo>
                  <a:lnTo>
                    <a:pt x="11848" y="7373"/>
                  </a:lnTo>
                  <a:lnTo>
                    <a:pt x="12052" y="8042"/>
                  </a:lnTo>
                  <a:lnTo>
                    <a:pt x="12219" y="8710"/>
                  </a:lnTo>
                  <a:lnTo>
                    <a:pt x="12294" y="9045"/>
                  </a:lnTo>
                  <a:lnTo>
                    <a:pt x="12349" y="9416"/>
                  </a:lnTo>
                  <a:lnTo>
                    <a:pt x="12405" y="9787"/>
                  </a:lnTo>
                  <a:lnTo>
                    <a:pt x="12424" y="10196"/>
                  </a:lnTo>
                  <a:lnTo>
                    <a:pt x="12461" y="10605"/>
                  </a:lnTo>
                  <a:lnTo>
                    <a:pt x="12461" y="11032"/>
                  </a:lnTo>
                  <a:lnTo>
                    <a:pt x="12461" y="11459"/>
                  </a:lnTo>
                  <a:lnTo>
                    <a:pt x="12442" y="11904"/>
                  </a:lnTo>
                  <a:lnTo>
                    <a:pt x="12424" y="12369"/>
                  </a:lnTo>
                  <a:lnTo>
                    <a:pt x="12387" y="12814"/>
                  </a:lnTo>
                  <a:lnTo>
                    <a:pt x="12331" y="13279"/>
                  </a:lnTo>
                  <a:lnTo>
                    <a:pt x="12257" y="13724"/>
                  </a:lnTo>
                  <a:lnTo>
                    <a:pt x="12164" y="14189"/>
                  </a:lnTo>
                  <a:lnTo>
                    <a:pt x="12071" y="14634"/>
                  </a:lnTo>
                  <a:lnTo>
                    <a:pt x="11959" y="15061"/>
                  </a:lnTo>
                  <a:lnTo>
                    <a:pt x="11811" y="15489"/>
                  </a:lnTo>
                  <a:lnTo>
                    <a:pt x="11662" y="15916"/>
                  </a:lnTo>
                  <a:lnTo>
                    <a:pt x="11495" y="16306"/>
                  </a:lnTo>
                  <a:lnTo>
                    <a:pt x="11310" y="16696"/>
                  </a:lnTo>
                  <a:lnTo>
                    <a:pt x="11105" y="17049"/>
                  </a:lnTo>
                  <a:lnTo>
                    <a:pt x="10882" y="17401"/>
                  </a:lnTo>
                  <a:lnTo>
                    <a:pt x="10641" y="17717"/>
                  </a:lnTo>
                  <a:lnTo>
                    <a:pt x="10362" y="17996"/>
                  </a:lnTo>
                  <a:lnTo>
                    <a:pt x="10084" y="18256"/>
                  </a:lnTo>
                  <a:lnTo>
                    <a:pt x="9768" y="18497"/>
                  </a:lnTo>
                  <a:lnTo>
                    <a:pt x="9452" y="18683"/>
                  </a:lnTo>
                  <a:lnTo>
                    <a:pt x="9100" y="18850"/>
                  </a:lnTo>
                  <a:lnTo>
                    <a:pt x="8914" y="18924"/>
                  </a:lnTo>
                  <a:lnTo>
                    <a:pt x="8728" y="18980"/>
                  </a:lnTo>
                  <a:lnTo>
                    <a:pt x="8524" y="19017"/>
                  </a:lnTo>
                  <a:lnTo>
                    <a:pt x="8338" y="19054"/>
                  </a:lnTo>
                  <a:lnTo>
                    <a:pt x="8134" y="19073"/>
                  </a:lnTo>
                  <a:lnTo>
                    <a:pt x="7911" y="19091"/>
                  </a:lnTo>
                  <a:lnTo>
                    <a:pt x="7465" y="19091"/>
                  </a:lnTo>
                  <a:lnTo>
                    <a:pt x="7243" y="19073"/>
                  </a:lnTo>
                  <a:lnTo>
                    <a:pt x="7001" y="19036"/>
                  </a:lnTo>
                  <a:lnTo>
                    <a:pt x="7001" y="19017"/>
                  </a:lnTo>
                  <a:lnTo>
                    <a:pt x="6760" y="18943"/>
                  </a:lnTo>
                  <a:lnTo>
                    <a:pt x="6537" y="18850"/>
                  </a:lnTo>
                  <a:lnTo>
                    <a:pt x="6333" y="18738"/>
                  </a:lnTo>
                  <a:lnTo>
                    <a:pt x="6128" y="18627"/>
                  </a:lnTo>
                  <a:lnTo>
                    <a:pt x="5924" y="18497"/>
                  </a:lnTo>
                  <a:lnTo>
                    <a:pt x="5738" y="18348"/>
                  </a:lnTo>
                  <a:lnTo>
                    <a:pt x="5571" y="18218"/>
                  </a:lnTo>
                  <a:lnTo>
                    <a:pt x="5404" y="18070"/>
                  </a:lnTo>
                  <a:lnTo>
                    <a:pt x="5256" y="17903"/>
                  </a:lnTo>
                  <a:lnTo>
                    <a:pt x="5107" y="17736"/>
                  </a:lnTo>
                  <a:lnTo>
                    <a:pt x="4977" y="17568"/>
                  </a:lnTo>
                  <a:lnTo>
                    <a:pt x="4847" y="17383"/>
                  </a:lnTo>
                  <a:lnTo>
                    <a:pt x="4624" y="17011"/>
                  </a:lnTo>
                  <a:lnTo>
                    <a:pt x="4420" y="16603"/>
                  </a:lnTo>
                  <a:lnTo>
                    <a:pt x="4271" y="16194"/>
                  </a:lnTo>
                  <a:lnTo>
                    <a:pt x="4141" y="15767"/>
                  </a:lnTo>
                  <a:lnTo>
                    <a:pt x="4048" y="15321"/>
                  </a:lnTo>
                  <a:lnTo>
                    <a:pt x="3974" y="14857"/>
                  </a:lnTo>
                  <a:lnTo>
                    <a:pt x="3937" y="14393"/>
                  </a:lnTo>
                  <a:lnTo>
                    <a:pt x="3937" y="13929"/>
                  </a:lnTo>
                  <a:lnTo>
                    <a:pt x="3937" y="13464"/>
                  </a:lnTo>
                  <a:lnTo>
                    <a:pt x="3974" y="13019"/>
                  </a:lnTo>
                  <a:lnTo>
                    <a:pt x="4048" y="12424"/>
                  </a:lnTo>
                  <a:lnTo>
                    <a:pt x="4141" y="11867"/>
                  </a:lnTo>
                  <a:lnTo>
                    <a:pt x="4216" y="11292"/>
                  </a:lnTo>
                  <a:lnTo>
                    <a:pt x="4290" y="10735"/>
                  </a:lnTo>
                  <a:lnTo>
                    <a:pt x="4308" y="10437"/>
                  </a:lnTo>
                  <a:lnTo>
                    <a:pt x="4308" y="10159"/>
                  </a:lnTo>
                  <a:lnTo>
                    <a:pt x="4290" y="9880"/>
                  </a:lnTo>
                  <a:lnTo>
                    <a:pt x="4271" y="9602"/>
                  </a:lnTo>
                  <a:lnTo>
                    <a:pt x="4234" y="9323"/>
                  </a:lnTo>
                  <a:lnTo>
                    <a:pt x="4160" y="9045"/>
                  </a:lnTo>
                  <a:lnTo>
                    <a:pt x="4086" y="8766"/>
                  </a:lnTo>
                  <a:lnTo>
                    <a:pt x="3974" y="8469"/>
                  </a:lnTo>
                  <a:lnTo>
                    <a:pt x="3881" y="8265"/>
                  </a:lnTo>
                  <a:lnTo>
                    <a:pt x="3770" y="8042"/>
                  </a:lnTo>
                  <a:lnTo>
                    <a:pt x="3510" y="7633"/>
                  </a:lnTo>
                  <a:lnTo>
                    <a:pt x="3231" y="7262"/>
                  </a:lnTo>
                  <a:lnTo>
                    <a:pt x="2916" y="6909"/>
                  </a:lnTo>
                  <a:lnTo>
                    <a:pt x="2656" y="6649"/>
                  </a:lnTo>
                  <a:lnTo>
                    <a:pt x="2359" y="6426"/>
                  </a:lnTo>
                  <a:lnTo>
                    <a:pt x="1764" y="5980"/>
                  </a:lnTo>
                  <a:lnTo>
                    <a:pt x="1467" y="5758"/>
                  </a:lnTo>
                  <a:lnTo>
                    <a:pt x="1189" y="5516"/>
                  </a:lnTo>
                  <a:lnTo>
                    <a:pt x="1059" y="5386"/>
                  </a:lnTo>
                  <a:lnTo>
                    <a:pt x="947" y="5256"/>
                  </a:lnTo>
                  <a:lnTo>
                    <a:pt x="836" y="5108"/>
                  </a:lnTo>
                  <a:lnTo>
                    <a:pt x="724" y="4959"/>
                  </a:lnTo>
                  <a:lnTo>
                    <a:pt x="594" y="4718"/>
                  </a:lnTo>
                  <a:lnTo>
                    <a:pt x="501" y="4476"/>
                  </a:lnTo>
                  <a:lnTo>
                    <a:pt x="409" y="4235"/>
                  </a:lnTo>
                  <a:lnTo>
                    <a:pt x="353" y="3993"/>
                  </a:lnTo>
                  <a:lnTo>
                    <a:pt x="316" y="3752"/>
                  </a:lnTo>
                  <a:lnTo>
                    <a:pt x="297" y="3529"/>
                  </a:lnTo>
                  <a:lnTo>
                    <a:pt x="297" y="3306"/>
                  </a:lnTo>
                  <a:lnTo>
                    <a:pt x="316" y="3065"/>
                  </a:lnTo>
                  <a:lnTo>
                    <a:pt x="353" y="2842"/>
                  </a:lnTo>
                  <a:lnTo>
                    <a:pt x="427" y="2638"/>
                  </a:lnTo>
                  <a:lnTo>
                    <a:pt x="501" y="2434"/>
                  </a:lnTo>
                  <a:lnTo>
                    <a:pt x="594" y="2229"/>
                  </a:lnTo>
                  <a:lnTo>
                    <a:pt x="687" y="2025"/>
                  </a:lnTo>
                  <a:lnTo>
                    <a:pt x="817" y="1839"/>
                  </a:lnTo>
                  <a:lnTo>
                    <a:pt x="947" y="1654"/>
                  </a:lnTo>
                  <a:lnTo>
                    <a:pt x="1096" y="1486"/>
                  </a:lnTo>
                  <a:lnTo>
                    <a:pt x="1263" y="1319"/>
                  </a:lnTo>
                  <a:lnTo>
                    <a:pt x="1430" y="1171"/>
                  </a:lnTo>
                  <a:lnTo>
                    <a:pt x="1616" y="1022"/>
                  </a:lnTo>
                  <a:lnTo>
                    <a:pt x="1801" y="892"/>
                  </a:lnTo>
                  <a:lnTo>
                    <a:pt x="2006" y="781"/>
                  </a:lnTo>
                  <a:lnTo>
                    <a:pt x="2210" y="669"/>
                  </a:lnTo>
                  <a:lnTo>
                    <a:pt x="2433" y="576"/>
                  </a:lnTo>
                  <a:lnTo>
                    <a:pt x="2656" y="502"/>
                  </a:lnTo>
                  <a:lnTo>
                    <a:pt x="2878" y="428"/>
                  </a:lnTo>
                  <a:lnTo>
                    <a:pt x="3120" y="372"/>
                  </a:lnTo>
                  <a:lnTo>
                    <a:pt x="3343" y="354"/>
                  </a:lnTo>
                  <a:lnTo>
                    <a:pt x="3584" y="335"/>
                  </a:lnTo>
                  <a:close/>
                  <a:moveTo>
                    <a:pt x="3528" y="1"/>
                  </a:moveTo>
                  <a:lnTo>
                    <a:pt x="3231" y="19"/>
                  </a:lnTo>
                  <a:lnTo>
                    <a:pt x="2934" y="56"/>
                  </a:lnTo>
                  <a:lnTo>
                    <a:pt x="2637" y="112"/>
                  </a:lnTo>
                  <a:lnTo>
                    <a:pt x="2359" y="205"/>
                  </a:lnTo>
                  <a:lnTo>
                    <a:pt x="2061" y="316"/>
                  </a:lnTo>
                  <a:lnTo>
                    <a:pt x="1783" y="446"/>
                  </a:lnTo>
                  <a:lnTo>
                    <a:pt x="1523" y="614"/>
                  </a:lnTo>
                  <a:lnTo>
                    <a:pt x="1244" y="818"/>
                  </a:lnTo>
                  <a:lnTo>
                    <a:pt x="1059" y="966"/>
                  </a:lnTo>
                  <a:lnTo>
                    <a:pt x="891" y="1134"/>
                  </a:lnTo>
                  <a:lnTo>
                    <a:pt x="743" y="1319"/>
                  </a:lnTo>
                  <a:lnTo>
                    <a:pt x="594" y="1505"/>
                  </a:lnTo>
                  <a:lnTo>
                    <a:pt x="464" y="1709"/>
                  </a:lnTo>
                  <a:lnTo>
                    <a:pt x="353" y="1914"/>
                  </a:lnTo>
                  <a:lnTo>
                    <a:pt x="260" y="2118"/>
                  </a:lnTo>
                  <a:lnTo>
                    <a:pt x="186" y="2341"/>
                  </a:lnTo>
                  <a:lnTo>
                    <a:pt x="111" y="2563"/>
                  </a:lnTo>
                  <a:lnTo>
                    <a:pt x="56" y="2786"/>
                  </a:lnTo>
                  <a:lnTo>
                    <a:pt x="19" y="3028"/>
                  </a:lnTo>
                  <a:lnTo>
                    <a:pt x="0" y="3269"/>
                  </a:lnTo>
                  <a:lnTo>
                    <a:pt x="0" y="3492"/>
                  </a:lnTo>
                  <a:lnTo>
                    <a:pt x="19" y="3733"/>
                  </a:lnTo>
                  <a:lnTo>
                    <a:pt x="37" y="3975"/>
                  </a:lnTo>
                  <a:lnTo>
                    <a:pt x="93" y="4216"/>
                  </a:lnTo>
                  <a:lnTo>
                    <a:pt x="149" y="4402"/>
                  </a:lnTo>
                  <a:lnTo>
                    <a:pt x="204" y="4569"/>
                  </a:lnTo>
                  <a:lnTo>
                    <a:pt x="334" y="4885"/>
                  </a:lnTo>
                  <a:lnTo>
                    <a:pt x="520" y="5163"/>
                  </a:lnTo>
                  <a:lnTo>
                    <a:pt x="724" y="5442"/>
                  </a:lnTo>
                  <a:lnTo>
                    <a:pt x="947" y="5702"/>
                  </a:lnTo>
                  <a:lnTo>
                    <a:pt x="1189" y="5925"/>
                  </a:lnTo>
                  <a:lnTo>
                    <a:pt x="1430" y="6166"/>
                  </a:lnTo>
                  <a:lnTo>
                    <a:pt x="1709" y="6389"/>
                  </a:lnTo>
                  <a:lnTo>
                    <a:pt x="2247" y="6816"/>
                  </a:lnTo>
                  <a:lnTo>
                    <a:pt x="2507" y="7058"/>
                  </a:lnTo>
                  <a:lnTo>
                    <a:pt x="2767" y="7280"/>
                  </a:lnTo>
                  <a:lnTo>
                    <a:pt x="3008" y="7540"/>
                  </a:lnTo>
                  <a:lnTo>
                    <a:pt x="3231" y="7800"/>
                  </a:lnTo>
                  <a:lnTo>
                    <a:pt x="3436" y="8079"/>
                  </a:lnTo>
                  <a:lnTo>
                    <a:pt x="3603" y="8395"/>
                  </a:lnTo>
                  <a:lnTo>
                    <a:pt x="3696" y="8599"/>
                  </a:lnTo>
                  <a:lnTo>
                    <a:pt x="3770" y="8822"/>
                  </a:lnTo>
                  <a:lnTo>
                    <a:pt x="3844" y="9026"/>
                  </a:lnTo>
                  <a:lnTo>
                    <a:pt x="3900" y="9230"/>
                  </a:lnTo>
                  <a:lnTo>
                    <a:pt x="3974" y="9676"/>
                  </a:lnTo>
                  <a:lnTo>
                    <a:pt x="4011" y="10103"/>
                  </a:lnTo>
                  <a:lnTo>
                    <a:pt x="4011" y="10549"/>
                  </a:lnTo>
                  <a:lnTo>
                    <a:pt x="3993" y="10995"/>
                  </a:lnTo>
                  <a:lnTo>
                    <a:pt x="3956" y="11440"/>
                  </a:lnTo>
                  <a:lnTo>
                    <a:pt x="3900" y="11886"/>
                  </a:lnTo>
                  <a:lnTo>
                    <a:pt x="3770" y="12777"/>
                  </a:lnTo>
                  <a:lnTo>
                    <a:pt x="3714" y="13242"/>
                  </a:lnTo>
                  <a:lnTo>
                    <a:pt x="3658" y="13687"/>
                  </a:lnTo>
                  <a:lnTo>
                    <a:pt x="3640" y="14133"/>
                  </a:lnTo>
                  <a:lnTo>
                    <a:pt x="3640" y="14597"/>
                  </a:lnTo>
                  <a:lnTo>
                    <a:pt x="3658" y="15043"/>
                  </a:lnTo>
                  <a:lnTo>
                    <a:pt x="3714" y="15470"/>
                  </a:lnTo>
                  <a:lnTo>
                    <a:pt x="3788" y="15804"/>
                  </a:lnTo>
                  <a:lnTo>
                    <a:pt x="3881" y="16139"/>
                  </a:lnTo>
                  <a:lnTo>
                    <a:pt x="3993" y="16454"/>
                  </a:lnTo>
                  <a:lnTo>
                    <a:pt x="4104" y="16751"/>
                  </a:lnTo>
                  <a:lnTo>
                    <a:pt x="4253" y="17049"/>
                  </a:lnTo>
                  <a:lnTo>
                    <a:pt x="4420" y="17327"/>
                  </a:lnTo>
                  <a:lnTo>
                    <a:pt x="4587" y="17587"/>
                  </a:lnTo>
                  <a:lnTo>
                    <a:pt x="4791" y="17847"/>
                  </a:lnTo>
                  <a:lnTo>
                    <a:pt x="4996" y="18088"/>
                  </a:lnTo>
                  <a:lnTo>
                    <a:pt x="5218" y="18311"/>
                  </a:lnTo>
                  <a:lnTo>
                    <a:pt x="5460" y="18516"/>
                  </a:lnTo>
                  <a:lnTo>
                    <a:pt x="5738" y="18701"/>
                  </a:lnTo>
                  <a:lnTo>
                    <a:pt x="5998" y="18868"/>
                  </a:lnTo>
                  <a:lnTo>
                    <a:pt x="6295" y="19017"/>
                  </a:lnTo>
                  <a:lnTo>
                    <a:pt x="6611" y="19147"/>
                  </a:lnTo>
                  <a:lnTo>
                    <a:pt x="6945" y="19258"/>
                  </a:lnTo>
                  <a:lnTo>
                    <a:pt x="6983" y="19258"/>
                  </a:lnTo>
                  <a:lnTo>
                    <a:pt x="7020" y="19240"/>
                  </a:lnTo>
                  <a:lnTo>
                    <a:pt x="7057" y="19203"/>
                  </a:lnTo>
                  <a:lnTo>
                    <a:pt x="7391" y="19258"/>
                  </a:lnTo>
                  <a:lnTo>
                    <a:pt x="7688" y="19277"/>
                  </a:lnTo>
                  <a:lnTo>
                    <a:pt x="8004" y="19277"/>
                  </a:lnTo>
                  <a:lnTo>
                    <a:pt x="8283" y="19240"/>
                  </a:lnTo>
                  <a:lnTo>
                    <a:pt x="8561" y="19184"/>
                  </a:lnTo>
                  <a:lnTo>
                    <a:pt x="8840" y="19110"/>
                  </a:lnTo>
                  <a:lnTo>
                    <a:pt x="9100" y="19017"/>
                  </a:lnTo>
                  <a:lnTo>
                    <a:pt x="9360" y="18906"/>
                  </a:lnTo>
                  <a:lnTo>
                    <a:pt x="9601" y="18776"/>
                  </a:lnTo>
                  <a:lnTo>
                    <a:pt x="9824" y="18608"/>
                  </a:lnTo>
                  <a:lnTo>
                    <a:pt x="10047" y="18441"/>
                  </a:lnTo>
                  <a:lnTo>
                    <a:pt x="10270" y="18256"/>
                  </a:lnTo>
                  <a:lnTo>
                    <a:pt x="10474" y="18051"/>
                  </a:lnTo>
                  <a:lnTo>
                    <a:pt x="10678" y="17847"/>
                  </a:lnTo>
                  <a:lnTo>
                    <a:pt x="10864" y="17624"/>
                  </a:lnTo>
                  <a:lnTo>
                    <a:pt x="11031" y="17383"/>
                  </a:lnTo>
                  <a:lnTo>
                    <a:pt x="11198" y="17123"/>
                  </a:lnTo>
                  <a:lnTo>
                    <a:pt x="11365" y="16881"/>
                  </a:lnTo>
                  <a:lnTo>
                    <a:pt x="11514" y="16603"/>
                  </a:lnTo>
                  <a:lnTo>
                    <a:pt x="11662" y="16343"/>
                  </a:lnTo>
                  <a:lnTo>
                    <a:pt x="11904" y="15767"/>
                  </a:lnTo>
                  <a:lnTo>
                    <a:pt x="12127" y="15191"/>
                  </a:lnTo>
                  <a:lnTo>
                    <a:pt x="12331" y="14616"/>
                  </a:lnTo>
                  <a:lnTo>
                    <a:pt x="12479" y="14040"/>
                  </a:lnTo>
                  <a:lnTo>
                    <a:pt x="12609" y="13483"/>
                  </a:lnTo>
                  <a:lnTo>
                    <a:pt x="12684" y="12944"/>
                  </a:lnTo>
                  <a:lnTo>
                    <a:pt x="12758" y="12313"/>
                  </a:lnTo>
                  <a:lnTo>
                    <a:pt x="12795" y="11700"/>
                  </a:lnTo>
                  <a:lnTo>
                    <a:pt x="12814" y="11069"/>
                  </a:lnTo>
                  <a:lnTo>
                    <a:pt x="12795" y="10437"/>
                  </a:lnTo>
                  <a:lnTo>
                    <a:pt x="12739" y="9806"/>
                  </a:lnTo>
                  <a:lnTo>
                    <a:pt x="12647" y="9193"/>
                  </a:lnTo>
                  <a:lnTo>
                    <a:pt x="12535" y="8562"/>
                  </a:lnTo>
                  <a:lnTo>
                    <a:pt x="12368" y="7968"/>
                  </a:lnTo>
                  <a:lnTo>
                    <a:pt x="12182" y="7355"/>
                  </a:lnTo>
                  <a:lnTo>
                    <a:pt x="11978" y="6779"/>
                  </a:lnTo>
                  <a:lnTo>
                    <a:pt x="11718" y="6203"/>
                  </a:lnTo>
                  <a:lnTo>
                    <a:pt x="11440" y="5646"/>
                  </a:lnTo>
                  <a:lnTo>
                    <a:pt x="11105" y="5108"/>
                  </a:lnTo>
                  <a:lnTo>
                    <a:pt x="10752" y="4588"/>
                  </a:lnTo>
                  <a:lnTo>
                    <a:pt x="10362" y="4086"/>
                  </a:lnTo>
                  <a:lnTo>
                    <a:pt x="9935" y="3622"/>
                  </a:lnTo>
                  <a:lnTo>
                    <a:pt x="9545" y="3232"/>
                  </a:lnTo>
                  <a:lnTo>
                    <a:pt x="9118" y="2823"/>
                  </a:lnTo>
                  <a:lnTo>
                    <a:pt x="8635" y="2396"/>
                  </a:lnTo>
                  <a:lnTo>
                    <a:pt x="8134" y="1988"/>
                  </a:lnTo>
                  <a:lnTo>
                    <a:pt x="7614" y="1598"/>
                  </a:lnTo>
                  <a:lnTo>
                    <a:pt x="7057" y="1226"/>
                  </a:lnTo>
                  <a:lnTo>
                    <a:pt x="6500" y="892"/>
                  </a:lnTo>
                  <a:lnTo>
                    <a:pt x="6203" y="744"/>
                  </a:lnTo>
                  <a:lnTo>
                    <a:pt x="5905" y="595"/>
                  </a:lnTo>
                  <a:lnTo>
                    <a:pt x="5608" y="465"/>
                  </a:lnTo>
                  <a:lnTo>
                    <a:pt x="5311" y="354"/>
                  </a:lnTo>
                  <a:lnTo>
                    <a:pt x="5014" y="242"/>
                  </a:lnTo>
                  <a:lnTo>
                    <a:pt x="4717" y="168"/>
                  </a:lnTo>
                  <a:lnTo>
                    <a:pt x="4420" y="94"/>
                  </a:lnTo>
                  <a:lnTo>
                    <a:pt x="4123" y="56"/>
                  </a:lnTo>
                  <a:lnTo>
                    <a:pt x="3826" y="19"/>
                  </a:lnTo>
                  <a:lnTo>
                    <a:pt x="35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9"/>
            <p:cNvSpPr/>
            <p:nvPr/>
          </p:nvSpPr>
          <p:spPr>
            <a:xfrm rot="5400000">
              <a:off x="4408176" y="2897033"/>
              <a:ext cx="332616" cy="659734"/>
            </a:xfrm>
            <a:custGeom>
              <a:avLst/>
              <a:gdLst/>
              <a:ahLst/>
              <a:cxnLst/>
              <a:rect l="l" t="t" r="r" b="b"/>
              <a:pathLst>
                <a:path w="10103" h="20039" extrusionOk="0">
                  <a:moveTo>
                    <a:pt x="8190" y="16714"/>
                  </a:moveTo>
                  <a:lnTo>
                    <a:pt x="8208" y="16733"/>
                  </a:lnTo>
                  <a:lnTo>
                    <a:pt x="8246" y="16751"/>
                  </a:lnTo>
                  <a:lnTo>
                    <a:pt x="8264" y="16789"/>
                  </a:lnTo>
                  <a:lnTo>
                    <a:pt x="8264" y="16826"/>
                  </a:lnTo>
                  <a:lnTo>
                    <a:pt x="8264" y="16863"/>
                  </a:lnTo>
                  <a:lnTo>
                    <a:pt x="8153" y="17104"/>
                  </a:lnTo>
                  <a:lnTo>
                    <a:pt x="8041" y="17346"/>
                  </a:lnTo>
                  <a:lnTo>
                    <a:pt x="7781" y="17810"/>
                  </a:lnTo>
                  <a:lnTo>
                    <a:pt x="7763" y="17828"/>
                  </a:lnTo>
                  <a:lnTo>
                    <a:pt x="7726" y="17847"/>
                  </a:lnTo>
                  <a:lnTo>
                    <a:pt x="7670" y="17828"/>
                  </a:lnTo>
                  <a:lnTo>
                    <a:pt x="7651" y="17791"/>
                  </a:lnTo>
                  <a:lnTo>
                    <a:pt x="7633" y="17773"/>
                  </a:lnTo>
                  <a:lnTo>
                    <a:pt x="7651" y="17736"/>
                  </a:lnTo>
                  <a:lnTo>
                    <a:pt x="7856" y="17253"/>
                  </a:lnTo>
                  <a:lnTo>
                    <a:pt x="7967" y="16993"/>
                  </a:lnTo>
                  <a:lnTo>
                    <a:pt x="8097" y="16770"/>
                  </a:lnTo>
                  <a:lnTo>
                    <a:pt x="8116" y="16733"/>
                  </a:lnTo>
                  <a:lnTo>
                    <a:pt x="8153" y="16714"/>
                  </a:lnTo>
                  <a:close/>
                  <a:moveTo>
                    <a:pt x="8413" y="17067"/>
                  </a:moveTo>
                  <a:lnTo>
                    <a:pt x="8450" y="17104"/>
                  </a:lnTo>
                  <a:lnTo>
                    <a:pt x="8468" y="17141"/>
                  </a:lnTo>
                  <a:lnTo>
                    <a:pt x="8468" y="17160"/>
                  </a:lnTo>
                  <a:lnTo>
                    <a:pt x="8413" y="17364"/>
                  </a:lnTo>
                  <a:lnTo>
                    <a:pt x="8338" y="17550"/>
                  </a:lnTo>
                  <a:lnTo>
                    <a:pt x="8246" y="17717"/>
                  </a:lnTo>
                  <a:lnTo>
                    <a:pt x="8153" y="17903"/>
                  </a:lnTo>
                  <a:lnTo>
                    <a:pt x="8041" y="18051"/>
                  </a:lnTo>
                  <a:lnTo>
                    <a:pt x="7911" y="18218"/>
                  </a:lnTo>
                  <a:lnTo>
                    <a:pt x="7633" y="18497"/>
                  </a:lnTo>
                  <a:lnTo>
                    <a:pt x="7596" y="18516"/>
                  </a:lnTo>
                  <a:lnTo>
                    <a:pt x="7577" y="18516"/>
                  </a:lnTo>
                  <a:lnTo>
                    <a:pt x="7521" y="18497"/>
                  </a:lnTo>
                  <a:lnTo>
                    <a:pt x="7503" y="18460"/>
                  </a:lnTo>
                  <a:lnTo>
                    <a:pt x="7503" y="18423"/>
                  </a:lnTo>
                  <a:lnTo>
                    <a:pt x="7521" y="18404"/>
                  </a:lnTo>
                  <a:lnTo>
                    <a:pt x="7744" y="18088"/>
                  </a:lnTo>
                  <a:lnTo>
                    <a:pt x="7948" y="17773"/>
                  </a:lnTo>
                  <a:lnTo>
                    <a:pt x="8301" y="17104"/>
                  </a:lnTo>
                  <a:lnTo>
                    <a:pt x="8320" y="17086"/>
                  </a:lnTo>
                  <a:lnTo>
                    <a:pt x="8357" y="17067"/>
                  </a:lnTo>
                  <a:close/>
                  <a:moveTo>
                    <a:pt x="0" y="1"/>
                  </a:moveTo>
                  <a:lnTo>
                    <a:pt x="334" y="131"/>
                  </a:lnTo>
                  <a:lnTo>
                    <a:pt x="669" y="261"/>
                  </a:lnTo>
                  <a:lnTo>
                    <a:pt x="984" y="409"/>
                  </a:lnTo>
                  <a:lnTo>
                    <a:pt x="1319" y="576"/>
                  </a:lnTo>
                  <a:lnTo>
                    <a:pt x="1634" y="744"/>
                  </a:lnTo>
                  <a:lnTo>
                    <a:pt x="1950" y="929"/>
                  </a:lnTo>
                  <a:lnTo>
                    <a:pt x="2563" y="1338"/>
                  </a:lnTo>
                  <a:lnTo>
                    <a:pt x="3139" y="1765"/>
                  </a:lnTo>
                  <a:lnTo>
                    <a:pt x="3696" y="2211"/>
                  </a:lnTo>
                  <a:lnTo>
                    <a:pt x="4197" y="2675"/>
                  </a:lnTo>
                  <a:lnTo>
                    <a:pt x="4661" y="3139"/>
                  </a:lnTo>
                  <a:lnTo>
                    <a:pt x="5163" y="3678"/>
                  </a:lnTo>
                  <a:lnTo>
                    <a:pt x="5627" y="4235"/>
                  </a:lnTo>
                  <a:lnTo>
                    <a:pt x="6073" y="4829"/>
                  </a:lnTo>
                  <a:lnTo>
                    <a:pt x="6481" y="5423"/>
                  </a:lnTo>
                  <a:lnTo>
                    <a:pt x="6853" y="6055"/>
                  </a:lnTo>
                  <a:lnTo>
                    <a:pt x="7187" y="6686"/>
                  </a:lnTo>
                  <a:lnTo>
                    <a:pt x="7484" y="7336"/>
                  </a:lnTo>
                  <a:lnTo>
                    <a:pt x="7744" y="8005"/>
                  </a:lnTo>
                  <a:lnTo>
                    <a:pt x="7856" y="8358"/>
                  </a:lnTo>
                  <a:lnTo>
                    <a:pt x="7948" y="8692"/>
                  </a:lnTo>
                  <a:lnTo>
                    <a:pt x="8041" y="9045"/>
                  </a:lnTo>
                  <a:lnTo>
                    <a:pt x="8116" y="9397"/>
                  </a:lnTo>
                  <a:lnTo>
                    <a:pt x="8190" y="9732"/>
                  </a:lnTo>
                  <a:lnTo>
                    <a:pt x="8246" y="10085"/>
                  </a:lnTo>
                  <a:lnTo>
                    <a:pt x="8301" y="10456"/>
                  </a:lnTo>
                  <a:lnTo>
                    <a:pt x="8320" y="10809"/>
                  </a:lnTo>
                  <a:lnTo>
                    <a:pt x="8357" y="11162"/>
                  </a:lnTo>
                  <a:lnTo>
                    <a:pt x="8357" y="11533"/>
                  </a:lnTo>
                  <a:lnTo>
                    <a:pt x="8357" y="11886"/>
                  </a:lnTo>
                  <a:lnTo>
                    <a:pt x="8338" y="12257"/>
                  </a:lnTo>
                  <a:lnTo>
                    <a:pt x="8301" y="12610"/>
                  </a:lnTo>
                  <a:lnTo>
                    <a:pt x="8246" y="12982"/>
                  </a:lnTo>
                  <a:lnTo>
                    <a:pt x="8190" y="13353"/>
                  </a:lnTo>
                  <a:lnTo>
                    <a:pt x="8116" y="13706"/>
                  </a:lnTo>
                  <a:lnTo>
                    <a:pt x="8004" y="14189"/>
                  </a:lnTo>
                  <a:lnTo>
                    <a:pt x="7874" y="14672"/>
                  </a:lnTo>
                  <a:lnTo>
                    <a:pt x="7707" y="15154"/>
                  </a:lnTo>
                  <a:lnTo>
                    <a:pt x="7521" y="15637"/>
                  </a:lnTo>
                  <a:lnTo>
                    <a:pt x="7317" y="16101"/>
                  </a:lnTo>
                  <a:lnTo>
                    <a:pt x="7094" y="16584"/>
                  </a:lnTo>
                  <a:lnTo>
                    <a:pt x="6853" y="17030"/>
                  </a:lnTo>
                  <a:lnTo>
                    <a:pt x="6574" y="17476"/>
                  </a:lnTo>
                  <a:lnTo>
                    <a:pt x="6277" y="17884"/>
                  </a:lnTo>
                  <a:lnTo>
                    <a:pt x="5961" y="18293"/>
                  </a:lnTo>
                  <a:lnTo>
                    <a:pt x="5627" y="18664"/>
                  </a:lnTo>
                  <a:lnTo>
                    <a:pt x="5274" y="19017"/>
                  </a:lnTo>
                  <a:lnTo>
                    <a:pt x="4903" y="19314"/>
                  </a:lnTo>
                  <a:lnTo>
                    <a:pt x="4494" y="19593"/>
                  </a:lnTo>
                  <a:lnTo>
                    <a:pt x="4290" y="19723"/>
                  </a:lnTo>
                  <a:lnTo>
                    <a:pt x="4086" y="19834"/>
                  </a:lnTo>
                  <a:lnTo>
                    <a:pt x="3863" y="19946"/>
                  </a:lnTo>
                  <a:lnTo>
                    <a:pt x="3640" y="20038"/>
                  </a:lnTo>
                  <a:lnTo>
                    <a:pt x="4030" y="20001"/>
                  </a:lnTo>
                  <a:lnTo>
                    <a:pt x="4420" y="19964"/>
                  </a:lnTo>
                  <a:lnTo>
                    <a:pt x="4810" y="19908"/>
                  </a:lnTo>
                  <a:lnTo>
                    <a:pt x="5181" y="19834"/>
                  </a:lnTo>
                  <a:lnTo>
                    <a:pt x="5571" y="19760"/>
                  </a:lnTo>
                  <a:lnTo>
                    <a:pt x="5924" y="19648"/>
                  </a:lnTo>
                  <a:lnTo>
                    <a:pt x="6277" y="19537"/>
                  </a:lnTo>
                  <a:lnTo>
                    <a:pt x="6630" y="19388"/>
                  </a:lnTo>
                  <a:lnTo>
                    <a:pt x="6964" y="19221"/>
                  </a:lnTo>
                  <a:lnTo>
                    <a:pt x="7280" y="19036"/>
                  </a:lnTo>
                  <a:lnTo>
                    <a:pt x="7577" y="18813"/>
                  </a:lnTo>
                  <a:lnTo>
                    <a:pt x="7874" y="18553"/>
                  </a:lnTo>
                  <a:lnTo>
                    <a:pt x="8153" y="18293"/>
                  </a:lnTo>
                  <a:lnTo>
                    <a:pt x="8413" y="17977"/>
                  </a:lnTo>
                  <a:lnTo>
                    <a:pt x="8654" y="17624"/>
                  </a:lnTo>
                  <a:lnTo>
                    <a:pt x="8858" y="17253"/>
                  </a:lnTo>
                  <a:lnTo>
                    <a:pt x="9081" y="16807"/>
                  </a:lnTo>
                  <a:lnTo>
                    <a:pt x="9285" y="16343"/>
                  </a:lnTo>
                  <a:lnTo>
                    <a:pt x="9453" y="15860"/>
                  </a:lnTo>
                  <a:lnTo>
                    <a:pt x="9620" y="15377"/>
                  </a:lnTo>
                  <a:lnTo>
                    <a:pt x="9750" y="14876"/>
                  </a:lnTo>
                  <a:lnTo>
                    <a:pt x="9861" y="14356"/>
                  </a:lnTo>
                  <a:lnTo>
                    <a:pt x="9954" y="13836"/>
                  </a:lnTo>
                  <a:lnTo>
                    <a:pt x="10010" y="13316"/>
                  </a:lnTo>
                  <a:lnTo>
                    <a:pt x="10065" y="12796"/>
                  </a:lnTo>
                  <a:lnTo>
                    <a:pt x="10084" y="12257"/>
                  </a:lnTo>
                  <a:lnTo>
                    <a:pt x="10103" y="11737"/>
                  </a:lnTo>
                  <a:lnTo>
                    <a:pt x="10084" y="11217"/>
                  </a:lnTo>
                  <a:lnTo>
                    <a:pt x="10047" y="10697"/>
                  </a:lnTo>
                  <a:lnTo>
                    <a:pt x="9991" y="10196"/>
                  </a:lnTo>
                  <a:lnTo>
                    <a:pt x="9917" y="9695"/>
                  </a:lnTo>
                  <a:lnTo>
                    <a:pt x="9824" y="9212"/>
                  </a:lnTo>
                  <a:lnTo>
                    <a:pt x="9713" y="8785"/>
                  </a:lnTo>
                  <a:lnTo>
                    <a:pt x="9601" y="8358"/>
                  </a:lnTo>
                  <a:lnTo>
                    <a:pt x="9453" y="7930"/>
                  </a:lnTo>
                  <a:lnTo>
                    <a:pt x="9304" y="7503"/>
                  </a:lnTo>
                  <a:lnTo>
                    <a:pt x="9137" y="7095"/>
                  </a:lnTo>
                  <a:lnTo>
                    <a:pt x="8951" y="6686"/>
                  </a:lnTo>
                  <a:lnTo>
                    <a:pt x="8747" y="6278"/>
                  </a:lnTo>
                  <a:lnTo>
                    <a:pt x="8524" y="5869"/>
                  </a:lnTo>
                  <a:lnTo>
                    <a:pt x="8301" y="5479"/>
                  </a:lnTo>
                  <a:lnTo>
                    <a:pt x="8060" y="5108"/>
                  </a:lnTo>
                  <a:lnTo>
                    <a:pt x="7800" y="4736"/>
                  </a:lnTo>
                  <a:lnTo>
                    <a:pt x="7521" y="4365"/>
                  </a:lnTo>
                  <a:lnTo>
                    <a:pt x="7243" y="4012"/>
                  </a:lnTo>
                  <a:lnTo>
                    <a:pt x="6946" y="3659"/>
                  </a:lnTo>
                  <a:lnTo>
                    <a:pt x="6648" y="3325"/>
                  </a:lnTo>
                  <a:lnTo>
                    <a:pt x="6314" y="3009"/>
                  </a:lnTo>
                  <a:lnTo>
                    <a:pt x="5999" y="2694"/>
                  </a:lnTo>
                  <a:lnTo>
                    <a:pt x="5646" y="2396"/>
                  </a:lnTo>
                  <a:lnTo>
                    <a:pt x="5293" y="2118"/>
                  </a:lnTo>
                  <a:lnTo>
                    <a:pt x="4940" y="1858"/>
                  </a:lnTo>
                  <a:lnTo>
                    <a:pt x="4569" y="1598"/>
                  </a:lnTo>
                  <a:lnTo>
                    <a:pt x="4197" y="1356"/>
                  </a:lnTo>
                  <a:lnTo>
                    <a:pt x="3807" y="1134"/>
                  </a:lnTo>
                  <a:lnTo>
                    <a:pt x="3399" y="948"/>
                  </a:lnTo>
                  <a:lnTo>
                    <a:pt x="3009" y="762"/>
                  </a:lnTo>
                  <a:lnTo>
                    <a:pt x="2600" y="595"/>
                  </a:lnTo>
                  <a:lnTo>
                    <a:pt x="2173" y="446"/>
                  </a:lnTo>
                  <a:lnTo>
                    <a:pt x="1746" y="316"/>
                  </a:lnTo>
                  <a:lnTo>
                    <a:pt x="1319" y="205"/>
                  </a:lnTo>
                  <a:lnTo>
                    <a:pt x="873" y="112"/>
                  </a:lnTo>
                  <a:lnTo>
                    <a:pt x="446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9"/>
            <p:cNvSpPr/>
            <p:nvPr/>
          </p:nvSpPr>
          <p:spPr>
            <a:xfrm rot="5400000">
              <a:off x="4732807" y="2941065"/>
              <a:ext cx="107657" cy="114340"/>
            </a:xfrm>
            <a:custGeom>
              <a:avLst/>
              <a:gdLst/>
              <a:ahLst/>
              <a:cxnLst/>
              <a:rect l="l" t="t" r="r" b="b"/>
              <a:pathLst>
                <a:path w="3270" h="3473" extrusionOk="0">
                  <a:moveTo>
                    <a:pt x="1635" y="316"/>
                  </a:moveTo>
                  <a:lnTo>
                    <a:pt x="1784" y="335"/>
                  </a:lnTo>
                  <a:lnTo>
                    <a:pt x="1914" y="353"/>
                  </a:lnTo>
                  <a:lnTo>
                    <a:pt x="2044" y="390"/>
                  </a:lnTo>
                  <a:lnTo>
                    <a:pt x="2174" y="427"/>
                  </a:lnTo>
                  <a:lnTo>
                    <a:pt x="2285" y="483"/>
                  </a:lnTo>
                  <a:lnTo>
                    <a:pt x="2396" y="557"/>
                  </a:lnTo>
                  <a:lnTo>
                    <a:pt x="2508" y="632"/>
                  </a:lnTo>
                  <a:lnTo>
                    <a:pt x="2601" y="725"/>
                  </a:lnTo>
                  <a:lnTo>
                    <a:pt x="2694" y="836"/>
                  </a:lnTo>
                  <a:lnTo>
                    <a:pt x="2768" y="947"/>
                  </a:lnTo>
                  <a:lnTo>
                    <a:pt x="2824" y="1077"/>
                  </a:lnTo>
                  <a:lnTo>
                    <a:pt x="2879" y="1207"/>
                  </a:lnTo>
                  <a:lnTo>
                    <a:pt x="2916" y="1337"/>
                  </a:lnTo>
                  <a:lnTo>
                    <a:pt x="2935" y="1467"/>
                  </a:lnTo>
                  <a:lnTo>
                    <a:pt x="2954" y="1597"/>
                  </a:lnTo>
                  <a:lnTo>
                    <a:pt x="2954" y="1727"/>
                  </a:lnTo>
                  <a:lnTo>
                    <a:pt x="2916" y="1987"/>
                  </a:lnTo>
                  <a:lnTo>
                    <a:pt x="2842" y="2247"/>
                  </a:lnTo>
                  <a:lnTo>
                    <a:pt x="2731" y="2470"/>
                  </a:lnTo>
                  <a:lnTo>
                    <a:pt x="2656" y="2582"/>
                  </a:lnTo>
                  <a:lnTo>
                    <a:pt x="2582" y="2693"/>
                  </a:lnTo>
                  <a:lnTo>
                    <a:pt x="2489" y="2786"/>
                  </a:lnTo>
                  <a:lnTo>
                    <a:pt x="2396" y="2879"/>
                  </a:lnTo>
                  <a:lnTo>
                    <a:pt x="2266" y="2972"/>
                  </a:lnTo>
                  <a:lnTo>
                    <a:pt x="2136" y="3046"/>
                  </a:lnTo>
                  <a:lnTo>
                    <a:pt x="1988" y="3102"/>
                  </a:lnTo>
                  <a:lnTo>
                    <a:pt x="1839" y="3139"/>
                  </a:lnTo>
                  <a:lnTo>
                    <a:pt x="1691" y="3157"/>
                  </a:lnTo>
                  <a:lnTo>
                    <a:pt x="1561" y="3157"/>
                  </a:lnTo>
                  <a:lnTo>
                    <a:pt x="1412" y="3139"/>
                  </a:lnTo>
                  <a:lnTo>
                    <a:pt x="1282" y="3102"/>
                  </a:lnTo>
                  <a:lnTo>
                    <a:pt x="1134" y="3064"/>
                  </a:lnTo>
                  <a:lnTo>
                    <a:pt x="1004" y="2990"/>
                  </a:lnTo>
                  <a:lnTo>
                    <a:pt x="892" y="2916"/>
                  </a:lnTo>
                  <a:lnTo>
                    <a:pt x="781" y="2804"/>
                  </a:lnTo>
                  <a:lnTo>
                    <a:pt x="688" y="2693"/>
                  </a:lnTo>
                  <a:lnTo>
                    <a:pt x="595" y="2582"/>
                  </a:lnTo>
                  <a:lnTo>
                    <a:pt x="539" y="2433"/>
                  </a:lnTo>
                  <a:lnTo>
                    <a:pt x="484" y="2284"/>
                  </a:lnTo>
                  <a:lnTo>
                    <a:pt x="447" y="2247"/>
                  </a:lnTo>
                  <a:lnTo>
                    <a:pt x="409" y="2247"/>
                  </a:lnTo>
                  <a:lnTo>
                    <a:pt x="354" y="2006"/>
                  </a:lnTo>
                  <a:lnTo>
                    <a:pt x="317" y="1783"/>
                  </a:lnTo>
                  <a:lnTo>
                    <a:pt x="317" y="1542"/>
                  </a:lnTo>
                  <a:lnTo>
                    <a:pt x="354" y="1319"/>
                  </a:lnTo>
                  <a:lnTo>
                    <a:pt x="428" y="1096"/>
                  </a:lnTo>
                  <a:lnTo>
                    <a:pt x="539" y="892"/>
                  </a:lnTo>
                  <a:lnTo>
                    <a:pt x="595" y="799"/>
                  </a:lnTo>
                  <a:lnTo>
                    <a:pt x="688" y="706"/>
                  </a:lnTo>
                  <a:lnTo>
                    <a:pt x="762" y="632"/>
                  </a:lnTo>
                  <a:lnTo>
                    <a:pt x="874" y="539"/>
                  </a:lnTo>
                  <a:lnTo>
                    <a:pt x="985" y="483"/>
                  </a:lnTo>
                  <a:lnTo>
                    <a:pt x="1115" y="409"/>
                  </a:lnTo>
                  <a:lnTo>
                    <a:pt x="1245" y="372"/>
                  </a:lnTo>
                  <a:lnTo>
                    <a:pt x="1375" y="335"/>
                  </a:lnTo>
                  <a:lnTo>
                    <a:pt x="1505" y="316"/>
                  </a:lnTo>
                  <a:close/>
                  <a:moveTo>
                    <a:pt x="1486" y="0"/>
                  </a:moveTo>
                  <a:lnTo>
                    <a:pt x="1319" y="19"/>
                  </a:lnTo>
                  <a:lnTo>
                    <a:pt x="1152" y="75"/>
                  </a:lnTo>
                  <a:lnTo>
                    <a:pt x="985" y="130"/>
                  </a:lnTo>
                  <a:lnTo>
                    <a:pt x="837" y="205"/>
                  </a:lnTo>
                  <a:lnTo>
                    <a:pt x="688" y="297"/>
                  </a:lnTo>
                  <a:lnTo>
                    <a:pt x="539" y="409"/>
                  </a:lnTo>
                  <a:lnTo>
                    <a:pt x="428" y="539"/>
                  </a:lnTo>
                  <a:lnTo>
                    <a:pt x="317" y="669"/>
                  </a:lnTo>
                  <a:lnTo>
                    <a:pt x="224" y="817"/>
                  </a:lnTo>
                  <a:lnTo>
                    <a:pt x="149" y="966"/>
                  </a:lnTo>
                  <a:lnTo>
                    <a:pt x="94" y="1133"/>
                  </a:lnTo>
                  <a:lnTo>
                    <a:pt x="57" y="1300"/>
                  </a:lnTo>
                  <a:lnTo>
                    <a:pt x="19" y="1467"/>
                  </a:lnTo>
                  <a:lnTo>
                    <a:pt x="1" y="1634"/>
                  </a:lnTo>
                  <a:lnTo>
                    <a:pt x="19" y="1820"/>
                  </a:lnTo>
                  <a:lnTo>
                    <a:pt x="38" y="1987"/>
                  </a:lnTo>
                  <a:lnTo>
                    <a:pt x="75" y="2154"/>
                  </a:lnTo>
                  <a:lnTo>
                    <a:pt x="131" y="2322"/>
                  </a:lnTo>
                  <a:lnTo>
                    <a:pt x="205" y="2470"/>
                  </a:lnTo>
                  <a:lnTo>
                    <a:pt x="298" y="2637"/>
                  </a:lnTo>
                  <a:lnTo>
                    <a:pt x="317" y="2656"/>
                  </a:lnTo>
                  <a:lnTo>
                    <a:pt x="354" y="2693"/>
                  </a:lnTo>
                  <a:lnTo>
                    <a:pt x="428" y="2693"/>
                  </a:lnTo>
                  <a:lnTo>
                    <a:pt x="484" y="2804"/>
                  </a:lnTo>
                  <a:lnTo>
                    <a:pt x="558" y="2916"/>
                  </a:lnTo>
                  <a:lnTo>
                    <a:pt x="632" y="3009"/>
                  </a:lnTo>
                  <a:lnTo>
                    <a:pt x="725" y="3102"/>
                  </a:lnTo>
                  <a:lnTo>
                    <a:pt x="818" y="3194"/>
                  </a:lnTo>
                  <a:lnTo>
                    <a:pt x="929" y="3269"/>
                  </a:lnTo>
                  <a:lnTo>
                    <a:pt x="1041" y="3324"/>
                  </a:lnTo>
                  <a:lnTo>
                    <a:pt x="1152" y="3380"/>
                  </a:lnTo>
                  <a:lnTo>
                    <a:pt x="1282" y="3417"/>
                  </a:lnTo>
                  <a:lnTo>
                    <a:pt x="1412" y="3454"/>
                  </a:lnTo>
                  <a:lnTo>
                    <a:pt x="1542" y="3473"/>
                  </a:lnTo>
                  <a:lnTo>
                    <a:pt x="1802" y="3473"/>
                  </a:lnTo>
                  <a:lnTo>
                    <a:pt x="1932" y="3436"/>
                  </a:lnTo>
                  <a:lnTo>
                    <a:pt x="2062" y="3417"/>
                  </a:lnTo>
                  <a:lnTo>
                    <a:pt x="2192" y="3362"/>
                  </a:lnTo>
                  <a:lnTo>
                    <a:pt x="2359" y="3287"/>
                  </a:lnTo>
                  <a:lnTo>
                    <a:pt x="2508" y="3194"/>
                  </a:lnTo>
                  <a:lnTo>
                    <a:pt x="2638" y="3083"/>
                  </a:lnTo>
                  <a:lnTo>
                    <a:pt x="2768" y="2953"/>
                  </a:lnTo>
                  <a:lnTo>
                    <a:pt x="2879" y="2823"/>
                  </a:lnTo>
                  <a:lnTo>
                    <a:pt x="2991" y="2674"/>
                  </a:lnTo>
                  <a:lnTo>
                    <a:pt x="3065" y="2507"/>
                  </a:lnTo>
                  <a:lnTo>
                    <a:pt x="3139" y="2340"/>
                  </a:lnTo>
                  <a:lnTo>
                    <a:pt x="3195" y="2173"/>
                  </a:lnTo>
                  <a:lnTo>
                    <a:pt x="3232" y="2006"/>
                  </a:lnTo>
                  <a:lnTo>
                    <a:pt x="3251" y="1820"/>
                  </a:lnTo>
                  <a:lnTo>
                    <a:pt x="3269" y="1653"/>
                  </a:lnTo>
                  <a:lnTo>
                    <a:pt x="3251" y="1467"/>
                  </a:lnTo>
                  <a:lnTo>
                    <a:pt x="3232" y="1300"/>
                  </a:lnTo>
                  <a:lnTo>
                    <a:pt x="3195" y="1114"/>
                  </a:lnTo>
                  <a:lnTo>
                    <a:pt x="3121" y="947"/>
                  </a:lnTo>
                  <a:lnTo>
                    <a:pt x="3046" y="799"/>
                  </a:lnTo>
                  <a:lnTo>
                    <a:pt x="2954" y="650"/>
                  </a:lnTo>
                  <a:lnTo>
                    <a:pt x="2842" y="520"/>
                  </a:lnTo>
                  <a:lnTo>
                    <a:pt x="2731" y="409"/>
                  </a:lnTo>
                  <a:lnTo>
                    <a:pt x="2601" y="297"/>
                  </a:lnTo>
                  <a:lnTo>
                    <a:pt x="2452" y="223"/>
                  </a:lnTo>
                  <a:lnTo>
                    <a:pt x="2304" y="149"/>
                  </a:lnTo>
                  <a:lnTo>
                    <a:pt x="2155" y="75"/>
                  </a:lnTo>
                  <a:lnTo>
                    <a:pt x="1988" y="37"/>
                  </a:lnTo>
                  <a:lnTo>
                    <a:pt x="1821" y="19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9"/>
            <p:cNvSpPr/>
            <p:nvPr/>
          </p:nvSpPr>
          <p:spPr>
            <a:xfrm rot="5400000">
              <a:off x="4743210" y="2951436"/>
              <a:ext cx="86850" cy="93599"/>
            </a:xfrm>
            <a:custGeom>
              <a:avLst/>
              <a:gdLst/>
              <a:ahLst/>
              <a:cxnLst/>
              <a:rect l="l" t="t" r="r" b="b"/>
              <a:pathLst>
                <a:path w="2638" h="2843" extrusionOk="0">
                  <a:moveTo>
                    <a:pt x="1356" y="335"/>
                  </a:moveTo>
                  <a:lnTo>
                    <a:pt x="1449" y="354"/>
                  </a:lnTo>
                  <a:lnTo>
                    <a:pt x="1560" y="391"/>
                  </a:lnTo>
                  <a:lnTo>
                    <a:pt x="1635" y="428"/>
                  </a:lnTo>
                  <a:lnTo>
                    <a:pt x="1802" y="521"/>
                  </a:lnTo>
                  <a:lnTo>
                    <a:pt x="1950" y="669"/>
                  </a:lnTo>
                  <a:lnTo>
                    <a:pt x="2080" y="837"/>
                  </a:lnTo>
                  <a:lnTo>
                    <a:pt x="2173" y="1004"/>
                  </a:lnTo>
                  <a:lnTo>
                    <a:pt x="2229" y="1189"/>
                  </a:lnTo>
                  <a:lnTo>
                    <a:pt x="2266" y="1394"/>
                  </a:lnTo>
                  <a:lnTo>
                    <a:pt x="2248" y="1598"/>
                  </a:lnTo>
                  <a:lnTo>
                    <a:pt x="2210" y="1802"/>
                  </a:lnTo>
                  <a:lnTo>
                    <a:pt x="2118" y="1969"/>
                  </a:lnTo>
                  <a:lnTo>
                    <a:pt x="2006" y="2137"/>
                  </a:lnTo>
                  <a:lnTo>
                    <a:pt x="1858" y="2267"/>
                  </a:lnTo>
                  <a:lnTo>
                    <a:pt x="1690" y="2378"/>
                  </a:lnTo>
                  <a:lnTo>
                    <a:pt x="1505" y="2452"/>
                  </a:lnTo>
                  <a:lnTo>
                    <a:pt x="1338" y="2471"/>
                  </a:lnTo>
                  <a:lnTo>
                    <a:pt x="1189" y="2471"/>
                  </a:lnTo>
                  <a:lnTo>
                    <a:pt x="1059" y="2452"/>
                  </a:lnTo>
                  <a:lnTo>
                    <a:pt x="929" y="2397"/>
                  </a:lnTo>
                  <a:lnTo>
                    <a:pt x="799" y="2322"/>
                  </a:lnTo>
                  <a:lnTo>
                    <a:pt x="706" y="2248"/>
                  </a:lnTo>
                  <a:lnTo>
                    <a:pt x="613" y="2137"/>
                  </a:lnTo>
                  <a:lnTo>
                    <a:pt x="539" y="2007"/>
                  </a:lnTo>
                  <a:lnTo>
                    <a:pt x="483" y="2025"/>
                  </a:lnTo>
                  <a:lnTo>
                    <a:pt x="428" y="2025"/>
                  </a:lnTo>
                  <a:lnTo>
                    <a:pt x="391" y="2007"/>
                  </a:lnTo>
                  <a:lnTo>
                    <a:pt x="353" y="1951"/>
                  </a:lnTo>
                  <a:lnTo>
                    <a:pt x="335" y="1728"/>
                  </a:lnTo>
                  <a:lnTo>
                    <a:pt x="316" y="1487"/>
                  </a:lnTo>
                  <a:lnTo>
                    <a:pt x="353" y="1245"/>
                  </a:lnTo>
                  <a:lnTo>
                    <a:pt x="409" y="1022"/>
                  </a:lnTo>
                  <a:lnTo>
                    <a:pt x="521" y="799"/>
                  </a:lnTo>
                  <a:lnTo>
                    <a:pt x="595" y="707"/>
                  </a:lnTo>
                  <a:lnTo>
                    <a:pt x="669" y="614"/>
                  </a:lnTo>
                  <a:lnTo>
                    <a:pt x="743" y="540"/>
                  </a:lnTo>
                  <a:lnTo>
                    <a:pt x="836" y="484"/>
                  </a:lnTo>
                  <a:lnTo>
                    <a:pt x="948" y="410"/>
                  </a:lnTo>
                  <a:lnTo>
                    <a:pt x="1059" y="372"/>
                  </a:lnTo>
                  <a:lnTo>
                    <a:pt x="1152" y="354"/>
                  </a:lnTo>
                  <a:lnTo>
                    <a:pt x="1263" y="335"/>
                  </a:lnTo>
                  <a:close/>
                  <a:moveTo>
                    <a:pt x="1189" y="1"/>
                  </a:moveTo>
                  <a:lnTo>
                    <a:pt x="1059" y="20"/>
                  </a:lnTo>
                  <a:lnTo>
                    <a:pt x="929" y="57"/>
                  </a:lnTo>
                  <a:lnTo>
                    <a:pt x="799" y="94"/>
                  </a:lnTo>
                  <a:lnTo>
                    <a:pt x="669" y="168"/>
                  </a:lnTo>
                  <a:lnTo>
                    <a:pt x="558" y="224"/>
                  </a:lnTo>
                  <a:lnTo>
                    <a:pt x="446" y="317"/>
                  </a:lnTo>
                  <a:lnTo>
                    <a:pt x="372" y="391"/>
                  </a:lnTo>
                  <a:lnTo>
                    <a:pt x="279" y="484"/>
                  </a:lnTo>
                  <a:lnTo>
                    <a:pt x="223" y="577"/>
                  </a:lnTo>
                  <a:lnTo>
                    <a:pt x="112" y="781"/>
                  </a:lnTo>
                  <a:lnTo>
                    <a:pt x="38" y="1004"/>
                  </a:lnTo>
                  <a:lnTo>
                    <a:pt x="1" y="1227"/>
                  </a:lnTo>
                  <a:lnTo>
                    <a:pt x="1" y="1468"/>
                  </a:lnTo>
                  <a:lnTo>
                    <a:pt x="38" y="1691"/>
                  </a:lnTo>
                  <a:lnTo>
                    <a:pt x="93" y="1932"/>
                  </a:lnTo>
                  <a:lnTo>
                    <a:pt x="131" y="1932"/>
                  </a:lnTo>
                  <a:lnTo>
                    <a:pt x="168" y="1969"/>
                  </a:lnTo>
                  <a:lnTo>
                    <a:pt x="223" y="2118"/>
                  </a:lnTo>
                  <a:lnTo>
                    <a:pt x="279" y="2267"/>
                  </a:lnTo>
                  <a:lnTo>
                    <a:pt x="372" y="2378"/>
                  </a:lnTo>
                  <a:lnTo>
                    <a:pt x="465" y="2489"/>
                  </a:lnTo>
                  <a:lnTo>
                    <a:pt x="576" y="2601"/>
                  </a:lnTo>
                  <a:lnTo>
                    <a:pt x="688" y="2675"/>
                  </a:lnTo>
                  <a:lnTo>
                    <a:pt x="818" y="2749"/>
                  </a:lnTo>
                  <a:lnTo>
                    <a:pt x="966" y="2787"/>
                  </a:lnTo>
                  <a:lnTo>
                    <a:pt x="1096" y="2824"/>
                  </a:lnTo>
                  <a:lnTo>
                    <a:pt x="1245" y="2842"/>
                  </a:lnTo>
                  <a:lnTo>
                    <a:pt x="1375" y="2842"/>
                  </a:lnTo>
                  <a:lnTo>
                    <a:pt x="1523" y="2824"/>
                  </a:lnTo>
                  <a:lnTo>
                    <a:pt x="1672" y="2787"/>
                  </a:lnTo>
                  <a:lnTo>
                    <a:pt x="1820" y="2731"/>
                  </a:lnTo>
                  <a:lnTo>
                    <a:pt x="1950" y="2657"/>
                  </a:lnTo>
                  <a:lnTo>
                    <a:pt x="2080" y="2564"/>
                  </a:lnTo>
                  <a:lnTo>
                    <a:pt x="2173" y="2471"/>
                  </a:lnTo>
                  <a:lnTo>
                    <a:pt x="2266" y="2378"/>
                  </a:lnTo>
                  <a:lnTo>
                    <a:pt x="2340" y="2267"/>
                  </a:lnTo>
                  <a:lnTo>
                    <a:pt x="2415" y="2155"/>
                  </a:lnTo>
                  <a:lnTo>
                    <a:pt x="2526" y="1932"/>
                  </a:lnTo>
                  <a:lnTo>
                    <a:pt x="2600" y="1672"/>
                  </a:lnTo>
                  <a:lnTo>
                    <a:pt x="2638" y="1412"/>
                  </a:lnTo>
                  <a:lnTo>
                    <a:pt x="2638" y="1282"/>
                  </a:lnTo>
                  <a:lnTo>
                    <a:pt x="2619" y="1152"/>
                  </a:lnTo>
                  <a:lnTo>
                    <a:pt x="2600" y="1022"/>
                  </a:lnTo>
                  <a:lnTo>
                    <a:pt x="2563" y="892"/>
                  </a:lnTo>
                  <a:lnTo>
                    <a:pt x="2508" y="762"/>
                  </a:lnTo>
                  <a:lnTo>
                    <a:pt x="2452" y="632"/>
                  </a:lnTo>
                  <a:lnTo>
                    <a:pt x="2378" y="521"/>
                  </a:lnTo>
                  <a:lnTo>
                    <a:pt x="2285" y="410"/>
                  </a:lnTo>
                  <a:lnTo>
                    <a:pt x="2192" y="317"/>
                  </a:lnTo>
                  <a:lnTo>
                    <a:pt x="2080" y="242"/>
                  </a:lnTo>
                  <a:lnTo>
                    <a:pt x="1969" y="168"/>
                  </a:lnTo>
                  <a:lnTo>
                    <a:pt x="1858" y="112"/>
                  </a:lnTo>
                  <a:lnTo>
                    <a:pt x="1728" y="75"/>
                  </a:lnTo>
                  <a:lnTo>
                    <a:pt x="1598" y="38"/>
                  </a:lnTo>
                  <a:lnTo>
                    <a:pt x="1468" y="20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9"/>
            <p:cNvSpPr/>
            <p:nvPr/>
          </p:nvSpPr>
          <p:spPr>
            <a:xfrm rot="5400000">
              <a:off x="4755128" y="2962169"/>
              <a:ext cx="64232" cy="70322"/>
            </a:xfrm>
            <a:custGeom>
              <a:avLst/>
              <a:gdLst/>
              <a:ahLst/>
              <a:cxnLst/>
              <a:rect l="l" t="t" r="r" b="b"/>
              <a:pathLst>
                <a:path w="1951" h="2136" extrusionOk="0">
                  <a:moveTo>
                    <a:pt x="947" y="297"/>
                  </a:moveTo>
                  <a:lnTo>
                    <a:pt x="1096" y="316"/>
                  </a:lnTo>
                  <a:lnTo>
                    <a:pt x="1226" y="353"/>
                  </a:lnTo>
                  <a:lnTo>
                    <a:pt x="1356" y="427"/>
                  </a:lnTo>
                  <a:lnTo>
                    <a:pt x="1467" y="539"/>
                  </a:lnTo>
                  <a:lnTo>
                    <a:pt x="1560" y="669"/>
                  </a:lnTo>
                  <a:lnTo>
                    <a:pt x="1634" y="799"/>
                  </a:lnTo>
                  <a:lnTo>
                    <a:pt x="1672" y="947"/>
                  </a:lnTo>
                  <a:lnTo>
                    <a:pt x="1690" y="1096"/>
                  </a:lnTo>
                  <a:lnTo>
                    <a:pt x="1690" y="1244"/>
                  </a:lnTo>
                  <a:lnTo>
                    <a:pt x="1653" y="1374"/>
                  </a:lnTo>
                  <a:lnTo>
                    <a:pt x="1597" y="1504"/>
                  </a:lnTo>
                  <a:lnTo>
                    <a:pt x="1523" y="1634"/>
                  </a:lnTo>
                  <a:lnTo>
                    <a:pt x="1412" y="1727"/>
                  </a:lnTo>
                  <a:lnTo>
                    <a:pt x="1282" y="1820"/>
                  </a:lnTo>
                  <a:lnTo>
                    <a:pt x="1133" y="1876"/>
                  </a:lnTo>
                  <a:lnTo>
                    <a:pt x="1003" y="1894"/>
                  </a:lnTo>
                  <a:lnTo>
                    <a:pt x="854" y="1894"/>
                  </a:lnTo>
                  <a:lnTo>
                    <a:pt x="724" y="1857"/>
                  </a:lnTo>
                  <a:lnTo>
                    <a:pt x="594" y="1802"/>
                  </a:lnTo>
                  <a:lnTo>
                    <a:pt x="464" y="1709"/>
                  </a:lnTo>
                  <a:lnTo>
                    <a:pt x="372" y="1597"/>
                  </a:lnTo>
                  <a:lnTo>
                    <a:pt x="297" y="1486"/>
                  </a:lnTo>
                  <a:lnTo>
                    <a:pt x="316" y="1189"/>
                  </a:lnTo>
                  <a:lnTo>
                    <a:pt x="316" y="1040"/>
                  </a:lnTo>
                  <a:lnTo>
                    <a:pt x="353" y="892"/>
                  </a:lnTo>
                  <a:lnTo>
                    <a:pt x="390" y="743"/>
                  </a:lnTo>
                  <a:lnTo>
                    <a:pt x="446" y="613"/>
                  </a:lnTo>
                  <a:lnTo>
                    <a:pt x="539" y="502"/>
                  </a:lnTo>
                  <a:lnTo>
                    <a:pt x="669" y="409"/>
                  </a:lnTo>
                  <a:lnTo>
                    <a:pt x="743" y="353"/>
                  </a:lnTo>
                  <a:lnTo>
                    <a:pt x="817" y="334"/>
                  </a:lnTo>
                  <a:lnTo>
                    <a:pt x="947" y="297"/>
                  </a:lnTo>
                  <a:close/>
                  <a:moveTo>
                    <a:pt x="947" y="0"/>
                  </a:moveTo>
                  <a:lnTo>
                    <a:pt x="836" y="19"/>
                  </a:lnTo>
                  <a:lnTo>
                    <a:pt x="743" y="37"/>
                  </a:lnTo>
                  <a:lnTo>
                    <a:pt x="632" y="75"/>
                  </a:lnTo>
                  <a:lnTo>
                    <a:pt x="520" y="149"/>
                  </a:lnTo>
                  <a:lnTo>
                    <a:pt x="427" y="205"/>
                  </a:lnTo>
                  <a:lnTo>
                    <a:pt x="353" y="279"/>
                  </a:lnTo>
                  <a:lnTo>
                    <a:pt x="279" y="372"/>
                  </a:lnTo>
                  <a:lnTo>
                    <a:pt x="205" y="464"/>
                  </a:lnTo>
                  <a:lnTo>
                    <a:pt x="93" y="687"/>
                  </a:lnTo>
                  <a:lnTo>
                    <a:pt x="37" y="910"/>
                  </a:lnTo>
                  <a:lnTo>
                    <a:pt x="0" y="1152"/>
                  </a:lnTo>
                  <a:lnTo>
                    <a:pt x="19" y="1393"/>
                  </a:lnTo>
                  <a:lnTo>
                    <a:pt x="37" y="1616"/>
                  </a:lnTo>
                  <a:lnTo>
                    <a:pt x="75" y="1672"/>
                  </a:lnTo>
                  <a:lnTo>
                    <a:pt x="112" y="1690"/>
                  </a:lnTo>
                  <a:lnTo>
                    <a:pt x="167" y="1690"/>
                  </a:lnTo>
                  <a:lnTo>
                    <a:pt x="223" y="1672"/>
                  </a:lnTo>
                  <a:lnTo>
                    <a:pt x="297" y="1802"/>
                  </a:lnTo>
                  <a:lnTo>
                    <a:pt x="390" y="1913"/>
                  </a:lnTo>
                  <a:lnTo>
                    <a:pt x="483" y="1987"/>
                  </a:lnTo>
                  <a:lnTo>
                    <a:pt x="613" y="2062"/>
                  </a:lnTo>
                  <a:lnTo>
                    <a:pt x="743" y="2117"/>
                  </a:lnTo>
                  <a:lnTo>
                    <a:pt x="873" y="2136"/>
                  </a:lnTo>
                  <a:lnTo>
                    <a:pt x="1022" y="2136"/>
                  </a:lnTo>
                  <a:lnTo>
                    <a:pt x="1189" y="2117"/>
                  </a:lnTo>
                  <a:lnTo>
                    <a:pt x="1374" y="2043"/>
                  </a:lnTo>
                  <a:lnTo>
                    <a:pt x="1542" y="1932"/>
                  </a:lnTo>
                  <a:lnTo>
                    <a:pt x="1690" y="1802"/>
                  </a:lnTo>
                  <a:lnTo>
                    <a:pt x="1802" y="1634"/>
                  </a:lnTo>
                  <a:lnTo>
                    <a:pt x="1894" y="1467"/>
                  </a:lnTo>
                  <a:lnTo>
                    <a:pt x="1932" y="1263"/>
                  </a:lnTo>
                  <a:lnTo>
                    <a:pt x="1950" y="1059"/>
                  </a:lnTo>
                  <a:lnTo>
                    <a:pt x="1913" y="854"/>
                  </a:lnTo>
                  <a:lnTo>
                    <a:pt x="1857" y="669"/>
                  </a:lnTo>
                  <a:lnTo>
                    <a:pt x="1764" y="502"/>
                  </a:lnTo>
                  <a:lnTo>
                    <a:pt x="1634" y="334"/>
                  </a:lnTo>
                  <a:lnTo>
                    <a:pt x="1486" y="186"/>
                  </a:lnTo>
                  <a:lnTo>
                    <a:pt x="1319" y="93"/>
                  </a:lnTo>
                  <a:lnTo>
                    <a:pt x="1244" y="56"/>
                  </a:lnTo>
                  <a:lnTo>
                    <a:pt x="1133" y="1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9"/>
            <p:cNvSpPr/>
            <p:nvPr/>
          </p:nvSpPr>
          <p:spPr>
            <a:xfrm rot="5400000">
              <a:off x="4763375" y="2971634"/>
              <a:ext cx="45894" cy="52610"/>
            </a:xfrm>
            <a:custGeom>
              <a:avLst/>
              <a:gdLst/>
              <a:ahLst/>
              <a:cxnLst/>
              <a:rect l="l" t="t" r="r" b="b"/>
              <a:pathLst>
                <a:path w="1394" h="1598" extrusionOk="0">
                  <a:moveTo>
                    <a:pt x="650" y="0"/>
                  </a:moveTo>
                  <a:lnTo>
                    <a:pt x="520" y="37"/>
                  </a:lnTo>
                  <a:lnTo>
                    <a:pt x="446" y="56"/>
                  </a:lnTo>
                  <a:lnTo>
                    <a:pt x="372" y="112"/>
                  </a:lnTo>
                  <a:lnTo>
                    <a:pt x="242" y="205"/>
                  </a:lnTo>
                  <a:lnTo>
                    <a:pt x="149" y="316"/>
                  </a:lnTo>
                  <a:lnTo>
                    <a:pt x="93" y="446"/>
                  </a:lnTo>
                  <a:lnTo>
                    <a:pt x="56" y="595"/>
                  </a:lnTo>
                  <a:lnTo>
                    <a:pt x="19" y="743"/>
                  </a:lnTo>
                  <a:lnTo>
                    <a:pt x="19" y="892"/>
                  </a:lnTo>
                  <a:lnTo>
                    <a:pt x="0" y="1189"/>
                  </a:lnTo>
                  <a:lnTo>
                    <a:pt x="75" y="1300"/>
                  </a:lnTo>
                  <a:lnTo>
                    <a:pt x="167" y="1412"/>
                  </a:lnTo>
                  <a:lnTo>
                    <a:pt x="297" y="1505"/>
                  </a:lnTo>
                  <a:lnTo>
                    <a:pt x="427" y="1560"/>
                  </a:lnTo>
                  <a:lnTo>
                    <a:pt x="557" y="1597"/>
                  </a:lnTo>
                  <a:lnTo>
                    <a:pt x="706" y="1597"/>
                  </a:lnTo>
                  <a:lnTo>
                    <a:pt x="836" y="1579"/>
                  </a:lnTo>
                  <a:lnTo>
                    <a:pt x="985" y="1523"/>
                  </a:lnTo>
                  <a:lnTo>
                    <a:pt x="1115" y="1430"/>
                  </a:lnTo>
                  <a:lnTo>
                    <a:pt x="1226" y="1337"/>
                  </a:lnTo>
                  <a:lnTo>
                    <a:pt x="1300" y="1207"/>
                  </a:lnTo>
                  <a:lnTo>
                    <a:pt x="1356" y="1077"/>
                  </a:lnTo>
                  <a:lnTo>
                    <a:pt x="1393" y="947"/>
                  </a:lnTo>
                  <a:lnTo>
                    <a:pt x="1393" y="799"/>
                  </a:lnTo>
                  <a:lnTo>
                    <a:pt x="1375" y="650"/>
                  </a:lnTo>
                  <a:lnTo>
                    <a:pt x="1337" y="502"/>
                  </a:lnTo>
                  <a:lnTo>
                    <a:pt x="1263" y="372"/>
                  </a:lnTo>
                  <a:lnTo>
                    <a:pt x="1170" y="242"/>
                  </a:lnTo>
                  <a:lnTo>
                    <a:pt x="1059" y="130"/>
                  </a:lnTo>
                  <a:lnTo>
                    <a:pt x="929" y="56"/>
                  </a:lnTo>
                  <a:lnTo>
                    <a:pt x="799" y="19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9"/>
            <p:cNvSpPr/>
            <p:nvPr/>
          </p:nvSpPr>
          <p:spPr>
            <a:xfrm rot="5400000">
              <a:off x="4784478" y="2907731"/>
              <a:ext cx="11029" cy="37960"/>
            </a:xfrm>
            <a:custGeom>
              <a:avLst/>
              <a:gdLst/>
              <a:ahLst/>
              <a:cxnLst/>
              <a:rect l="l" t="t" r="r" b="b"/>
              <a:pathLst>
                <a:path w="335" h="1153" extrusionOk="0">
                  <a:moveTo>
                    <a:pt x="223" y="1"/>
                  </a:moveTo>
                  <a:lnTo>
                    <a:pt x="186" y="19"/>
                  </a:lnTo>
                  <a:lnTo>
                    <a:pt x="167" y="38"/>
                  </a:lnTo>
                  <a:lnTo>
                    <a:pt x="93" y="168"/>
                  </a:lnTo>
                  <a:lnTo>
                    <a:pt x="56" y="279"/>
                  </a:lnTo>
                  <a:lnTo>
                    <a:pt x="19" y="409"/>
                  </a:lnTo>
                  <a:lnTo>
                    <a:pt x="19" y="558"/>
                  </a:lnTo>
                  <a:lnTo>
                    <a:pt x="0" y="688"/>
                  </a:lnTo>
                  <a:lnTo>
                    <a:pt x="19" y="818"/>
                  </a:lnTo>
                  <a:lnTo>
                    <a:pt x="56" y="1078"/>
                  </a:lnTo>
                  <a:lnTo>
                    <a:pt x="74" y="1115"/>
                  </a:lnTo>
                  <a:lnTo>
                    <a:pt x="112" y="1134"/>
                  </a:lnTo>
                  <a:lnTo>
                    <a:pt x="130" y="1152"/>
                  </a:lnTo>
                  <a:lnTo>
                    <a:pt x="167" y="1134"/>
                  </a:lnTo>
                  <a:lnTo>
                    <a:pt x="204" y="1115"/>
                  </a:lnTo>
                  <a:lnTo>
                    <a:pt x="223" y="1096"/>
                  </a:lnTo>
                  <a:lnTo>
                    <a:pt x="242" y="1059"/>
                  </a:lnTo>
                  <a:lnTo>
                    <a:pt x="242" y="1022"/>
                  </a:lnTo>
                  <a:lnTo>
                    <a:pt x="223" y="911"/>
                  </a:lnTo>
                  <a:lnTo>
                    <a:pt x="223" y="781"/>
                  </a:lnTo>
                  <a:lnTo>
                    <a:pt x="223" y="558"/>
                  </a:lnTo>
                  <a:lnTo>
                    <a:pt x="279" y="354"/>
                  </a:lnTo>
                  <a:lnTo>
                    <a:pt x="334" y="112"/>
                  </a:lnTo>
                  <a:lnTo>
                    <a:pt x="334" y="75"/>
                  </a:lnTo>
                  <a:lnTo>
                    <a:pt x="334" y="56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9"/>
            <p:cNvSpPr/>
            <p:nvPr/>
          </p:nvSpPr>
          <p:spPr>
            <a:xfrm rot="5400000">
              <a:off x="4779573" y="2916291"/>
              <a:ext cx="7375" cy="41614"/>
            </a:xfrm>
            <a:custGeom>
              <a:avLst/>
              <a:gdLst/>
              <a:ahLst/>
              <a:cxnLst/>
              <a:rect l="l" t="t" r="r" b="b"/>
              <a:pathLst>
                <a:path w="224" h="1264" extrusionOk="0">
                  <a:moveTo>
                    <a:pt x="112" y="0"/>
                  </a:moveTo>
                  <a:lnTo>
                    <a:pt x="38" y="19"/>
                  </a:lnTo>
                  <a:lnTo>
                    <a:pt x="19" y="37"/>
                  </a:lnTo>
                  <a:lnTo>
                    <a:pt x="19" y="56"/>
                  </a:lnTo>
                  <a:lnTo>
                    <a:pt x="1" y="353"/>
                  </a:lnTo>
                  <a:lnTo>
                    <a:pt x="1" y="632"/>
                  </a:lnTo>
                  <a:lnTo>
                    <a:pt x="19" y="910"/>
                  </a:lnTo>
                  <a:lnTo>
                    <a:pt x="75" y="1207"/>
                  </a:lnTo>
                  <a:lnTo>
                    <a:pt x="75" y="1226"/>
                  </a:lnTo>
                  <a:lnTo>
                    <a:pt x="93" y="1245"/>
                  </a:lnTo>
                  <a:lnTo>
                    <a:pt x="149" y="1263"/>
                  </a:lnTo>
                  <a:lnTo>
                    <a:pt x="205" y="1226"/>
                  </a:lnTo>
                  <a:lnTo>
                    <a:pt x="223" y="1207"/>
                  </a:lnTo>
                  <a:lnTo>
                    <a:pt x="223" y="1170"/>
                  </a:lnTo>
                  <a:lnTo>
                    <a:pt x="205" y="910"/>
                  </a:lnTo>
                  <a:lnTo>
                    <a:pt x="186" y="632"/>
                  </a:lnTo>
                  <a:lnTo>
                    <a:pt x="186" y="93"/>
                  </a:lnTo>
                  <a:lnTo>
                    <a:pt x="168" y="56"/>
                  </a:lnTo>
                  <a:lnTo>
                    <a:pt x="149" y="1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9"/>
            <p:cNvSpPr/>
            <p:nvPr/>
          </p:nvSpPr>
          <p:spPr>
            <a:xfrm rot="5400000">
              <a:off x="4610252" y="3042847"/>
              <a:ext cx="140019" cy="149830"/>
            </a:xfrm>
            <a:custGeom>
              <a:avLst/>
              <a:gdLst/>
              <a:ahLst/>
              <a:cxnLst/>
              <a:rect l="l" t="t" r="r" b="b"/>
              <a:pathLst>
                <a:path w="4253" h="4551" extrusionOk="0">
                  <a:moveTo>
                    <a:pt x="3863" y="410"/>
                  </a:moveTo>
                  <a:lnTo>
                    <a:pt x="3584" y="911"/>
                  </a:lnTo>
                  <a:lnTo>
                    <a:pt x="3269" y="1375"/>
                  </a:lnTo>
                  <a:lnTo>
                    <a:pt x="2953" y="1821"/>
                  </a:lnTo>
                  <a:lnTo>
                    <a:pt x="2600" y="2248"/>
                  </a:lnTo>
                  <a:lnTo>
                    <a:pt x="2229" y="2675"/>
                  </a:lnTo>
                  <a:lnTo>
                    <a:pt x="1839" y="3065"/>
                  </a:lnTo>
                  <a:lnTo>
                    <a:pt x="1412" y="3437"/>
                  </a:lnTo>
                  <a:lnTo>
                    <a:pt x="984" y="3789"/>
                  </a:lnTo>
                  <a:lnTo>
                    <a:pt x="1337" y="3455"/>
                  </a:lnTo>
                  <a:lnTo>
                    <a:pt x="1672" y="3102"/>
                  </a:lnTo>
                  <a:lnTo>
                    <a:pt x="1987" y="2731"/>
                  </a:lnTo>
                  <a:lnTo>
                    <a:pt x="2303" y="2359"/>
                  </a:lnTo>
                  <a:lnTo>
                    <a:pt x="2489" y="2137"/>
                  </a:lnTo>
                  <a:lnTo>
                    <a:pt x="2656" y="1895"/>
                  </a:lnTo>
                  <a:lnTo>
                    <a:pt x="3027" y="1357"/>
                  </a:lnTo>
                  <a:lnTo>
                    <a:pt x="3232" y="1097"/>
                  </a:lnTo>
                  <a:lnTo>
                    <a:pt x="3436" y="837"/>
                  </a:lnTo>
                  <a:lnTo>
                    <a:pt x="3640" y="614"/>
                  </a:lnTo>
                  <a:lnTo>
                    <a:pt x="3863" y="410"/>
                  </a:lnTo>
                  <a:close/>
                  <a:moveTo>
                    <a:pt x="4104" y="1"/>
                  </a:moveTo>
                  <a:lnTo>
                    <a:pt x="3956" y="94"/>
                  </a:lnTo>
                  <a:lnTo>
                    <a:pt x="3826" y="168"/>
                  </a:lnTo>
                  <a:lnTo>
                    <a:pt x="3566" y="391"/>
                  </a:lnTo>
                  <a:lnTo>
                    <a:pt x="3343" y="632"/>
                  </a:lnTo>
                  <a:lnTo>
                    <a:pt x="3120" y="892"/>
                  </a:lnTo>
                  <a:lnTo>
                    <a:pt x="2712" y="1449"/>
                  </a:lnTo>
                  <a:lnTo>
                    <a:pt x="2526" y="1709"/>
                  </a:lnTo>
                  <a:lnTo>
                    <a:pt x="2322" y="1969"/>
                  </a:lnTo>
                  <a:lnTo>
                    <a:pt x="1783" y="2564"/>
                  </a:lnTo>
                  <a:lnTo>
                    <a:pt x="1226" y="3139"/>
                  </a:lnTo>
                  <a:lnTo>
                    <a:pt x="632" y="3697"/>
                  </a:lnTo>
                  <a:lnTo>
                    <a:pt x="56" y="4254"/>
                  </a:lnTo>
                  <a:lnTo>
                    <a:pt x="19" y="4291"/>
                  </a:lnTo>
                  <a:lnTo>
                    <a:pt x="0" y="4328"/>
                  </a:lnTo>
                  <a:lnTo>
                    <a:pt x="0" y="4365"/>
                  </a:lnTo>
                  <a:lnTo>
                    <a:pt x="19" y="4402"/>
                  </a:lnTo>
                  <a:lnTo>
                    <a:pt x="56" y="4458"/>
                  </a:lnTo>
                  <a:lnTo>
                    <a:pt x="130" y="4495"/>
                  </a:lnTo>
                  <a:lnTo>
                    <a:pt x="149" y="4514"/>
                  </a:lnTo>
                  <a:lnTo>
                    <a:pt x="167" y="4532"/>
                  </a:lnTo>
                  <a:lnTo>
                    <a:pt x="205" y="4551"/>
                  </a:lnTo>
                  <a:lnTo>
                    <a:pt x="242" y="4532"/>
                  </a:lnTo>
                  <a:lnTo>
                    <a:pt x="576" y="4346"/>
                  </a:lnTo>
                  <a:lnTo>
                    <a:pt x="892" y="4142"/>
                  </a:lnTo>
                  <a:lnTo>
                    <a:pt x="1207" y="3919"/>
                  </a:lnTo>
                  <a:lnTo>
                    <a:pt x="1504" y="3697"/>
                  </a:lnTo>
                  <a:lnTo>
                    <a:pt x="1783" y="3455"/>
                  </a:lnTo>
                  <a:lnTo>
                    <a:pt x="2062" y="3195"/>
                  </a:lnTo>
                  <a:lnTo>
                    <a:pt x="2340" y="2935"/>
                  </a:lnTo>
                  <a:lnTo>
                    <a:pt x="2600" y="2657"/>
                  </a:lnTo>
                  <a:lnTo>
                    <a:pt x="2842" y="2378"/>
                  </a:lnTo>
                  <a:lnTo>
                    <a:pt x="3064" y="2081"/>
                  </a:lnTo>
                  <a:lnTo>
                    <a:pt x="3306" y="1784"/>
                  </a:lnTo>
                  <a:lnTo>
                    <a:pt x="3510" y="1468"/>
                  </a:lnTo>
                  <a:lnTo>
                    <a:pt x="3714" y="1152"/>
                  </a:lnTo>
                  <a:lnTo>
                    <a:pt x="3900" y="818"/>
                  </a:lnTo>
                  <a:lnTo>
                    <a:pt x="4086" y="484"/>
                  </a:lnTo>
                  <a:lnTo>
                    <a:pt x="4253" y="150"/>
                  </a:lnTo>
                  <a:lnTo>
                    <a:pt x="4253" y="112"/>
                  </a:lnTo>
                  <a:lnTo>
                    <a:pt x="4253" y="75"/>
                  </a:lnTo>
                  <a:lnTo>
                    <a:pt x="4234" y="20"/>
                  </a:lnTo>
                  <a:lnTo>
                    <a:pt x="4179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9"/>
            <p:cNvSpPr/>
            <p:nvPr/>
          </p:nvSpPr>
          <p:spPr>
            <a:xfrm rot="5400000">
              <a:off x="4638663" y="3071885"/>
              <a:ext cx="94784" cy="111311"/>
            </a:xfrm>
            <a:custGeom>
              <a:avLst/>
              <a:gdLst/>
              <a:ahLst/>
              <a:cxnLst/>
              <a:rect l="l" t="t" r="r" b="b"/>
              <a:pathLst>
                <a:path w="2879" h="3381" extrusionOk="0">
                  <a:moveTo>
                    <a:pt x="2879" y="1"/>
                  </a:moveTo>
                  <a:lnTo>
                    <a:pt x="2656" y="205"/>
                  </a:lnTo>
                  <a:lnTo>
                    <a:pt x="2452" y="428"/>
                  </a:lnTo>
                  <a:lnTo>
                    <a:pt x="2248" y="688"/>
                  </a:lnTo>
                  <a:lnTo>
                    <a:pt x="2043" y="948"/>
                  </a:lnTo>
                  <a:lnTo>
                    <a:pt x="1672" y="1486"/>
                  </a:lnTo>
                  <a:lnTo>
                    <a:pt x="1505" y="1728"/>
                  </a:lnTo>
                  <a:lnTo>
                    <a:pt x="1319" y="1950"/>
                  </a:lnTo>
                  <a:lnTo>
                    <a:pt x="1003" y="2322"/>
                  </a:lnTo>
                  <a:lnTo>
                    <a:pt x="688" y="2693"/>
                  </a:lnTo>
                  <a:lnTo>
                    <a:pt x="353" y="3046"/>
                  </a:lnTo>
                  <a:lnTo>
                    <a:pt x="0" y="3380"/>
                  </a:lnTo>
                  <a:lnTo>
                    <a:pt x="428" y="3028"/>
                  </a:lnTo>
                  <a:lnTo>
                    <a:pt x="855" y="2656"/>
                  </a:lnTo>
                  <a:lnTo>
                    <a:pt x="1245" y="2266"/>
                  </a:lnTo>
                  <a:lnTo>
                    <a:pt x="1616" y="1839"/>
                  </a:lnTo>
                  <a:lnTo>
                    <a:pt x="1969" y="1412"/>
                  </a:lnTo>
                  <a:lnTo>
                    <a:pt x="2285" y="966"/>
                  </a:lnTo>
                  <a:lnTo>
                    <a:pt x="2600" y="502"/>
                  </a:lnTo>
                  <a:lnTo>
                    <a:pt x="28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9"/>
            <p:cNvSpPr/>
            <p:nvPr/>
          </p:nvSpPr>
          <p:spPr>
            <a:xfrm rot="5400000">
              <a:off x="4439036" y="3058139"/>
              <a:ext cx="180382" cy="185288"/>
            </a:xfrm>
            <a:custGeom>
              <a:avLst/>
              <a:gdLst/>
              <a:ahLst/>
              <a:cxnLst/>
              <a:rect l="l" t="t" r="r" b="b"/>
              <a:pathLst>
                <a:path w="5479" h="5628" extrusionOk="0">
                  <a:moveTo>
                    <a:pt x="5014" y="502"/>
                  </a:moveTo>
                  <a:lnTo>
                    <a:pt x="5051" y="520"/>
                  </a:lnTo>
                  <a:lnTo>
                    <a:pt x="5070" y="539"/>
                  </a:lnTo>
                  <a:lnTo>
                    <a:pt x="5089" y="576"/>
                  </a:lnTo>
                  <a:lnTo>
                    <a:pt x="5089" y="632"/>
                  </a:lnTo>
                  <a:lnTo>
                    <a:pt x="5070" y="743"/>
                  </a:lnTo>
                  <a:lnTo>
                    <a:pt x="5051" y="836"/>
                  </a:lnTo>
                  <a:lnTo>
                    <a:pt x="4959" y="1040"/>
                  </a:lnTo>
                  <a:lnTo>
                    <a:pt x="4847" y="1263"/>
                  </a:lnTo>
                  <a:lnTo>
                    <a:pt x="4699" y="1486"/>
                  </a:lnTo>
                  <a:lnTo>
                    <a:pt x="4364" y="1876"/>
                  </a:lnTo>
                  <a:lnTo>
                    <a:pt x="4086" y="2192"/>
                  </a:lnTo>
                  <a:lnTo>
                    <a:pt x="3844" y="2489"/>
                  </a:lnTo>
                  <a:lnTo>
                    <a:pt x="3566" y="2767"/>
                  </a:lnTo>
                  <a:lnTo>
                    <a:pt x="3287" y="3046"/>
                  </a:lnTo>
                  <a:lnTo>
                    <a:pt x="3009" y="3306"/>
                  </a:lnTo>
                  <a:lnTo>
                    <a:pt x="2674" y="3603"/>
                  </a:lnTo>
                  <a:lnTo>
                    <a:pt x="2340" y="3882"/>
                  </a:lnTo>
                  <a:lnTo>
                    <a:pt x="1653" y="4420"/>
                  </a:lnTo>
                  <a:lnTo>
                    <a:pt x="947" y="4940"/>
                  </a:lnTo>
                  <a:lnTo>
                    <a:pt x="223" y="5460"/>
                  </a:lnTo>
                  <a:lnTo>
                    <a:pt x="242" y="5423"/>
                  </a:lnTo>
                  <a:lnTo>
                    <a:pt x="427" y="5052"/>
                  </a:lnTo>
                  <a:lnTo>
                    <a:pt x="632" y="4717"/>
                  </a:lnTo>
                  <a:lnTo>
                    <a:pt x="873" y="4402"/>
                  </a:lnTo>
                  <a:lnTo>
                    <a:pt x="1133" y="4104"/>
                  </a:lnTo>
                  <a:lnTo>
                    <a:pt x="1412" y="3807"/>
                  </a:lnTo>
                  <a:lnTo>
                    <a:pt x="1690" y="3529"/>
                  </a:lnTo>
                  <a:lnTo>
                    <a:pt x="2303" y="2990"/>
                  </a:lnTo>
                  <a:lnTo>
                    <a:pt x="3863" y="1597"/>
                  </a:lnTo>
                  <a:lnTo>
                    <a:pt x="4494" y="1022"/>
                  </a:lnTo>
                  <a:lnTo>
                    <a:pt x="4661" y="836"/>
                  </a:lnTo>
                  <a:lnTo>
                    <a:pt x="4866" y="632"/>
                  </a:lnTo>
                  <a:lnTo>
                    <a:pt x="4959" y="539"/>
                  </a:lnTo>
                  <a:lnTo>
                    <a:pt x="5014" y="502"/>
                  </a:lnTo>
                  <a:close/>
                  <a:moveTo>
                    <a:pt x="5330" y="0"/>
                  </a:moveTo>
                  <a:lnTo>
                    <a:pt x="5274" y="19"/>
                  </a:lnTo>
                  <a:lnTo>
                    <a:pt x="1950" y="2953"/>
                  </a:lnTo>
                  <a:lnTo>
                    <a:pt x="1374" y="3473"/>
                  </a:lnTo>
                  <a:lnTo>
                    <a:pt x="1114" y="3752"/>
                  </a:lnTo>
                  <a:lnTo>
                    <a:pt x="854" y="4012"/>
                  </a:lnTo>
                  <a:lnTo>
                    <a:pt x="613" y="4309"/>
                  </a:lnTo>
                  <a:lnTo>
                    <a:pt x="390" y="4606"/>
                  </a:lnTo>
                  <a:lnTo>
                    <a:pt x="186" y="4940"/>
                  </a:lnTo>
                  <a:lnTo>
                    <a:pt x="0" y="5293"/>
                  </a:lnTo>
                  <a:lnTo>
                    <a:pt x="0" y="5330"/>
                  </a:lnTo>
                  <a:lnTo>
                    <a:pt x="0" y="5386"/>
                  </a:lnTo>
                  <a:lnTo>
                    <a:pt x="19" y="5423"/>
                  </a:lnTo>
                  <a:lnTo>
                    <a:pt x="37" y="5460"/>
                  </a:lnTo>
                  <a:lnTo>
                    <a:pt x="112" y="5497"/>
                  </a:lnTo>
                  <a:lnTo>
                    <a:pt x="186" y="5497"/>
                  </a:lnTo>
                  <a:lnTo>
                    <a:pt x="130" y="5534"/>
                  </a:lnTo>
                  <a:lnTo>
                    <a:pt x="112" y="5553"/>
                  </a:lnTo>
                  <a:lnTo>
                    <a:pt x="112" y="5609"/>
                  </a:lnTo>
                  <a:lnTo>
                    <a:pt x="149" y="5627"/>
                  </a:lnTo>
                  <a:lnTo>
                    <a:pt x="186" y="5627"/>
                  </a:lnTo>
                  <a:lnTo>
                    <a:pt x="1114" y="5033"/>
                  </a:lnTo>
                  <a:lnTo>
                    <a:pt x="1579" y="4736"/>
                  </a:lnTo>
                  <a:lnTo>
                    <a:pt x="2024" y="4420"/>
                  </a:lnTo>
                  <a:lnTo>
                    <a:pt x="2452" y="4086"/>
                  </a:lnTo>
                  <a:lnTo>
                    <a:pt x="2879" y="3752"/>
                  </a:lnTo>
                  <a:lnTo>
                    <a:pt x="3287" y="3380"/>
                  </a:lnTo>
                  <a:lnTo>
                    <a:pt x="3696" y="3009"/>
                  </a:lnTo>
                  <a:lnTo>
                    <a:pt x="3974" y="2712"/>
                  </a:lnTo>
                  <a:lnTo>
                    <a:pt x="4271" y="2396"/>
                  </a:lnTo>
                  <a:lnTo>
                    <a:pt x="4569" y="2062"/>
                  </a:lnTo>
                  <a:lnTo>
                    <a:pt x="4847" y="1690"/>
                  </a:lnTo>
                  <a:lnTo>
                    <a:pt x="4977" y="1505"/>
                  </a:lnTo>
                  <a:lnTo>
                    <a:pt x="5089" y="1319"/>
                  </a:lnTo>
                  <a:lnTo>
                    <a:pt x="5200" y="1115"/>
                  </a:lnTo>
                  <a:lnTo>
                    <a:pt x="5293" y="910"/>
                  </a:lnTo>
                  <a:lnTo>
                    <a:pt x="5367" y="725"/>
                  </a:lnTo>
                  <a:lnTo>
                    <a:pt x="5423" y="520"/>
                  </a:lnTo>
                  <a:lnTo>
                    <a:pt x="5460" y="316"/>
                  </a:lnTo>
                  <a:lnTo>
                    <a:pt x="5479" y="112"/>
                  </a:lnTo>
                  <a:lnTo>
                    <a:pt x="5479" y="75"/>
                  </a:lnTo>
                  <a:lnTo>
                    <a:pt x="5460" y="38"/>
                  </a:lnTo>
                  <a:lnTo>
                    <a:pt x="5404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9"/>
            <p:cNvSpPr/>
            <p:nvPr/>
          </p:nvSpPr>
          <p:spPr>
            <a:xfrm rot="5400000">
              <a:off x="4443628" y="3066387"/>
              <a:ext cx="160201" cy="163296"/>
            </a:xfrm>
            <a:custGeom>
              <a:avLst/>
              <a:gdLst/>
              <a:ahLst/>
              <a:cxnLst/>
              <a:rect l="l" t="t" r="r" b="b"/>
              <a:pathLst>
                <a:path w="4866" h="4960" extrusionOk="0">
                  <a:moveTo>
                    <a:pt x="4791" y="1"/>
                  </a:moveTo>
                  <a:lnTo>
                    <a:pt x="4736" y="38"/>
                  </a:lnTo>
                  <a:lnTo>
                    <a:pt x="4643" y="131"/>
                  </a:lnTo>
                  <a:lnTo>
                    <a:pt x="4438" y="335"/>
                  </a:lnTo>
                  <a:lnTo>
                    <a:pt x="4271" y="521"/>
                  </a:lnTo>
                  <a:lnTo>
                    <a:pt x="3640" y="1096"/>
                  </a:lnTo>
                  <a:lnTo>
                    <a:pt x="2080" y="2489"/>
                  </a:lnTo>
                  <a:lnTo>
                    <a:pt x="1467" y="3028"/>
                  </a:lnTo>
                  <a:lnTo>
                    <a:pt x="1189" y="3306"/>
                  </a:lnTo>
                  <a:lnTo>
                    <a:pt x="910" y="3603"/>
                  </a:lnTo>
                  <a:lnTo>
                    <a:pt x="650" y="3901"/>
                  </a:lnTo>
                  <a:lnTo>
                    <a:pt x="409" y="4216"/>
                  </a:lnTo>
                  <a:lnTo>
                    <a:pt x="204" y="4551"/>
                  </a:lnTo>
                  <a:lnTo>
                    <a:pt x="19" y="4922"/>
                  </a:lnTo>
                  <a:lnTo>
                    <a:pt x="0" y="4959"/>
                  </a:lnTo>
                  <a:lnTo>
                    <a:pt x="724" y="4439"/>
                  </a:lnTo>
                  <a:lnTo>
                    <a:pt x="1430" y="3919"/>
                  </a:lnTo>
                  <a:lnTo>
                    <a:pt x="2117" y="3381"/>
                  </a:lnTo>
                  <a:lnTo>
                    <a:pt x="2451" y="3102"/>
                  </a:lnTo>
                  <a:lnTo>
                    <a:pt x="2786" y="2805"/>
                  </a:lnTo>
                  <a:lnTo>
                    <a:pt x="3064" y="2545"/>
                  </a:lnTo>
                  <a:lnTo>
                    <a:pt x="3343" y="2266"/>
                  </a:lnTo>
                  <a:lnTo>
                    <a:pt x="3621" y="1988"/>
                  </a:lnTo>
                  <a:lnTo>
                    <a:pt x="3863" y="1691"/>
                  </a:lnTo>
                  <a:lnTo>
                    <a:pt x="4141" y="1375"/>
                  </a:lnTo>
                  <a:lnTo>
                    <a:pt x="4476" y="985"/>
                  </a:lnTo>
                  <a:lnTo>
                    <a:pt x="4624" y="762"/>
                  </a:lnTo>
                  <a:lnTo>
                    <a:pt x="4736" y="539"/>
                  </a:lnTo>
                  <a:lnTo>
                    <a:pt x="4828" y="335"/>
                  </a:lnTo>
                  <a:lnTo>
                    <a:pt x="4847" y="242"/>
                  </a:lnTo>
                  <a:lnTo>
                    <a:pt x="4866" y="131"/>
                  </a:lnTo>
                  <a:lnTo>
                    <a:pt x="4866" y="75"/>
                  </a:lnTo>
                  <a:lnTo>
                    <a:pt x="4847" y="38"/>
                  </a:lnTo>
                  <a:lnTo>
                    <a:pt x="4828" y="19"/>
                  </a:lnTo>
                  <a:lnTo>
                    <a:pt x="47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9"/>
            <p:cNvSpPr/>
            <p:nvPr/>
          </p:nvSpPr>
          <p:spPr>
            <a:xfrm rot="5400000">
              <a:off x="4525852" y="3215874"/>
              <a:ext cx="23902" cy="38552"/>
            </a:xfrm>
            <a:custGeom>
              <a:avLst/>
              <a:gdLst/>
              <a:ahLst/>
              <a:cxnLst/>
              <a:rect l="l" t="t" r="r" b="b"/>
              <a:pathLst>
                <a:path w="726" h="1171" extrusionOk="0">
                  <a:moveTo>
                    <a:pt x="577" y="1"/>
                  </a:moveTo>
                  <a:lnTo>
                    <a:pt x="540" y="19"/>
                  </a:lnTo>
                  <a:lnTo>
                    <a:pt x="502" y="57"/>
                  </a:lnTo>
                  <a:lnTo>
                    <a:pt x="261" y="539"/>
                  </a:lnTo>
                  <a:lnTo>
                    <a:pt x="20" y="1041"/>
                  </a:lnTo>
                  <a:lnTo>
                    <a:pt x="1" y="1078"/>
                  </a:lnTo>
                  <a:lnTo>
                    <a:pt x="20" y="1115"/>
                  </a:lnTo>
                  <a:lnTo>
                    <a:pt x="38" y="1152"/>
                  </a:lnTo>
                  <a:lnTo>
                    <a:pt x="57" y="1171"/>
                  </a:lnTo>
                  <a:lnTo>
                    <a:pt x="112" y="1171"/>
                  </a:lnTo>
                  <a:lnTo>
                    <a:pt x="150" y="1152"/>
                  </a:lnTo>
                  <a:lnTo>
                    <a:pt x="187" y="1134"/>
                  </a:lnTo>
                  <a:lnTo>
                    <a:pt x="447" y="651"/>
                  </a:lnTo>
                  <a:lnTo>
                    <a:pt x="707" y="168"/>
                  </a:lnTo>
                  <a:lnTo>
                    <a:pt x="725" y="131"/>
                  </a:lnTo>
                  <a:lnTo>
                    <a:pt x="725" y="75"/>
                  </a:lnTo>
                  <a:lnTo>
                    <a:pt x="707" y="38"/>
                  </a:lnTo>
                  <a:lnTo>
                    <a:pt x="670" y="19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9"/>
            <p:cNvSpPr/>
            <p:nvPr/>
          </p:nvSpPr>
          <p:spPr>
            <a:xfrm rot="5400000">
              <a:off x="4522493" y="3198457"/>
              <a:ext cx="22651" cy="34272"/>
            </a:xfrm>
            <a:custGeom>
              <a:avLst/>
              <a:gdLst/>
              <a:ahLst/>
              <a:cxnLst/>
              <a:rect l="l" t="t" r="r" b="b"/>
              <a:pathLst>
                <a:path w="688" h="1041" extrusionOk="0">
                  <a:moveTo>
                    <a:pt x="613" y="1"/>
                  </a:moveTo>
                  <a:lnTo>
                    <a:pt x="576" y="38"/>
                  </a:lnTo>
                  <a:lnTo>
                    <a:pt x="465" y="279"/>
                  </a:lnTo>
                  <a:lnTo>
                    <a:pt x="353" y="502"/>
                  </a:lnTo>
                  <a:lnTo>
                    <a:pt x="205" y="743"/>
                  </a:lnTo>
                  <a:lnTo>
                    <a:pt x="19" y="948"/>
                  </a:lnTo>
                  <a:lnTo>
                    <a:pt x="0" y="966"/>
                  </a:lnTo>
                  <a:lnTo>
                    <a:pt x="0" y="985"/>
                  </a:lnTo>
                  <a:lnTo>
                    <a:pt x="19" y="1022"/>
                  </a:lnTo>
                  <a:lnTo>
                    <a:pt x="56" y="1041"/>
                  </a:lnTo>
                  <a:lnTo>
                    <a:pt x="75" y="1041"/>
                  </a:lnTo>
                  <a:lnTo>
                    <a:pt x="112" y="1022"/>
                  </a:lnTo>
                  <a:lnTo>
                    <a:pt x="297" y="818"/>
                  </a:lnTo>
                  <a:lnTo>
                    <a:pt x="465" y="595"/>
                  </a:lnTo>
                  <a:lnTo>
                    <a:pt x="539" y="465"/>
                  </a:lnTo>
                  <a:lnTo>
                    <a:pt x="595" y="353"/>
                  </a:lnTo>
                  <a:lnTo>
                    <a:pt x="650" y="223"/>
                  </a:lnTo>
                  <a:lnTo>
                    <a:pt x="687" y="93"/>
                  </a:lnTo>
                  <a:lnTo>
                    <a:pt x="687" y="38"/>
                  </a:lnTo>
                  <a:lnTo>
                    <a:pt x="650" y="19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9"/>
            <p:cNvSpPr/>
            <p:nvPr/>
          </p:nvSpPr>
          <p:spPr>
            <a:xfrm rot="5400000">
              <a:off x="4309714" y="3093301"/>
              <a:ext cx="193255" cy="148579"/>
            </a:xfrm>
            <a:custGeom>
              <a:avLst/>
              <a:gdLst/>
              <a:ahLst/>
              <a:cxnLst/>
              <a:rect l="l" t="t" r="r" b="b"/>
              <a:pathLst>
                <a:path w="5870" h="4513" extrusionOk="0">
                  <a:moveTo>
                    <a:pt x="5776" y="0"/>
                  </a:moveTo>
                  <a:lnTo>
                    <a:pt x="5739" y="19"/>
                  </a:lnTo>
                  <a:lnTo>
                    <a:pt x="5405" y="279"/>
                  </a:lnTo>
                  <a:lnTo>
                    <a:pt x="5089" y="576"/>
                  </a:lnTo>
                  <a:lnTo>
                    <a:pt x="4476" y="1152"/>
                  </a:lnTo>
                  <a:lnTo>
                    <a:pt x="4161" y="1449"/>
                  </a:lnTo>
                  <a:lnTo>
                    <a:pt x="3845" y="1746"/>
                  </a:lnTo>
                  <a:lnTo>
                    <a:pt x="3511" y="2006"/>
                  </a:lnTo>
                  <a:lnTo>
                    <a:pt x="3158" y="2266"/>
                  </a:lnTo>
                  <a:lnTo>
                    <a:pt x="2378" y="2749"/>
                  </a:lnTo>
                  <a:lnTo>
                    <a:pt x="1617" y="3213"/>
                  </a:lnTo>
                  <a:lnTo>
                    <a:pt x="57" y="4141"/>
                  </a:lnTo>
                  <a:lnTo>
                    <a:pt x="1" y="4160"/>
                  </a:lnTo>
                  <a:lnTo>
                    <a:pt x="1" y="4216"/>
                  </a:lnTo>
                  <a:lnTo>
                    <a:pt x="1" y="4253"/>
                  </a:lnTo>
                  <a:lnTo>
                    <a:pt x="19" y="4290"/>
                  </a:lnTo>
                  <a:lnTo>
                    <a:pt x="38" y="4327"/>
                  </a:lnTo>
                  <a:lnTo>
                    <a:pt x="75" y="4346"/>
                  </a:lnTo>
                  <a:lnTo>
                    <a:pt x="131" y="4364"/>
                  </a:lnTo>
                  <a:lnTo>
                    <a:pt x="187" y="4346"/>
                  </a:lnTo>
                  <a:lnTo>
                    <a:pt x="967" y="3900"/>
                  </a:lnTo>
                  <a:lnTo>
                    <a:pt x="1747" y="3454"/>
                  </a:lnTo>
                  <a:lnTo>
                    <a:pt x="2527" y="2971"/>
                  </a:lnTo>
                  <a:lnTo>
                    <a:pt x="3288" y="2470"/>
                  </a:lnTo>
                  <a:lnTo>
                    <a:pt x="3864" y="2080"/>
                  </a:lnTo>
                  <a:lnTo>
                    <a:pt x="4161" y="1857"/>
                  </a:lnTo>
                  <a:lnTo>
                    <a:pt x="4421" y="1634"/>
                  </a:lnTo>
                  <a:lnTo>
                    <a:pt x="4662" y="1412"/>
                  </a:lnTo>
                  <a:lnTo>
                    <a:pt x="5034" y="1022"/>
                  </a:lnTo>
                  <a:lnTo>
                    <a:pt x="5238" y="817"/>
                  </a:lnTo>
                  <a:lnTo>
                    <a:pt x="5405" y="613"/>
                  </a:lnTo>
                  <a:lnTo>
                    <a:pt x="5516" y="464"/>
                  </a:lnTo>
                  <a:lnTo>
                    <a:pt x="5535" y="409"/>
                  </a:lnTo>
                  <a:lnTo>
                    <a:pt x="5554" y="353"/>
                  </a:lnTo>
                  <a:lnTo>
                    <a:pt x="5554" y="409"/>
                  </a:lnTo>
                  <a:lnTo>
                    <a:pt x="5535" y="483"/>
                  </a:lnTo>
                  <a:lnTo>
                    <a:pt x="5442" y="650"/>
                  </a:lnTo>
                  <a:lnTo>
                    <a:pt x="5312" y="854"/>
                  </a:lnTo>
                  <a:lnTo>
                    <a:pt x="5145" y="1059"/>
                  </a:lnTo>
                  <a:lnTo>
                    <a:pt x="4811" y="1467"/>
                  </a:lnTo>
                  <a:lnTo>
                    <a:pt x="4588" y="1690"/>
                  </a:lnTo>
                  <a:lnTo>
                    <a:pt x="4309" y="2006"/>
                  </a:lnTo>
                  <a:lnTo>
                    <a:pt x="4012" y="2303"/>
                  </a:lnTo>
                  <a:lnTo>
                    <a:pt x="3696" y="2581"/>
                  </a:lnTo>
                  <a:lnTo>
                    <a:pt x="3381" y="2841"/>
                  </a:lnTo>
                  <a:lnTo>
                    <a:pt x="3009" y="3101"/>
                  </a:lnTo>
                  <a:lnTo>
                    <a:pt x="2619" y="3361"/>
                  </a:lnTo>
                  <a:lnTo>
                    <a:pt x="2211" y="3584"/>
                  </a:lnTo>
                  <a:lnTo>
                    <a:pt x="1821" y="3789"/>
                  </a:lnTo>
                  <a:lnTo>
                    <a:pt x="1394" y="3974"/>
                  </a:lnTo>
                  <a:lnTo>
                    <a:pt x="985" y="4141"/>
                  </a:lnTo>
                  <a:lnTo>
                    <a:pt x="539" y="4290"/>
                  </a:lnTo>
                  <a:lnTo>
                    <a:pt x="112" y="4439"/>
                  </a:lnTo>
                  <a:lnTo>
                    <a:pt x="75" y="4457"/>
                  </a:lnTo>
                  <a:lnTo>
                    <a:pt x="75" y="4494"/>
                  </a:lnTo>
                  <a:lnTo>
                    <a:pt x="94" y="4513"/>
                  </a:lnTo>
                  <a:lnTo>
                    <a:pt x="131" y="4513"/>
                  </a:lnTo>
                  <a:lnTo>
                    <a:pt x="595" y="4420"/>
                  </a:lnTo>
                  <a:lnTo>
                    <a:pt x="1041" y="4290"/>
                  </a:lnTo>
                  <a:lnTo>
                    <a:pt x="1487" y="4141"/>
                  </a:lnTo>
                  <a:lnTo>
                    <a:pt x="1914" y="3956"/>
                  </a:lnTo>
                  <a:lnTo>
                    <a:pt x="2322" y="3751"/>
                  </a:lnTo>
                  <a:lnTo>
                    <a:pt x="2731" y="3529"/>
                  </a:lnTo>
                  <a:lnTo>
                    <a:pt x="3121" y="3269"/>
                  </a:lnTo>
                  <a:lnTo>
                    <a:pt x="3492" y="2990"/>
                  </a:lnTo>
                  <a:lnTo>
                    <a:pt x="3845" y="2693"/>
                  </a:lnTo>
                  <a:lnTo>
                    <a:pt x="4198" y="2377"/>
                  </a:lnTo>
                  <a:lnTo>
                    <a:pt x="4514" y="2043"/>
                  </a:lnTo>
                  <a:lnTo>
                    <a:pt x="4829" y="1690"/>
                  </a:lnTo>
                  <a:lnTo>
                    <a:pt x="5108" y="1319"/>
                  </a:lnTo>
                  <a:lnTo>
                    <a:pt x="5386" y="929"/>
                  </a:lnTo>
                  <a:lnTo>
                    <a:pt x="5628" y="539"/>
                  </a:lnTo>
                  <a:lnTo>
                    <a:pt x="5851" y="130"/>
                  </a:lnTo>
                  <a:lnTo>
                    <a:pt x="5869" y="74"/>
                  </a:lnTo>
                  <a:lnTo>
                    <a:pt x="5832" y="19"/>
                  </a:lnTo>
                  <a:lnTo>
                    <a:pt x="57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9"/>
            <p:cNvSpPr/>
            <p:nvPr/>
          </p:nvSpPr>
          <p:spPr>
            <a:xfrm rot="5400000">
              <a:off x="4324988" y="3303614"/>
              <a:ext cx="20840" cy="37334"/>
            </a:xfrm>
            <a:custGeom>
              <a:avLst/>
              <a:gdLst/>
              <a:ahLst/>
              <a:cxnLst/>
              <a:rect l="l" t="t" r="r" b="b"/>
              <a:pathLst>
                <a:path w="633" h="1134" extrusionOk="0">
                  <a:moveTo>
                    <a:pt x="521" y="0"/>
                  </a:moveTo>
                  <a:lnTo>
                    <a:pt x="484" y="19"/>
                  </a:lnTo>
                  <a:lnTo>
                    <a:pt x="465" y="56"/>
                  </a:lnTo>
                  <a:lnTo>
                    <a:pt x="335" y="279"/>
                  </a:lnTo>
                  <a:lnTo>
                    <a:pt x="224" y="539"/>
                  </a:lnTo>
                  <a:lnTo>
                    <a:pt x="19" y="1022"/>
                  </a:lnTo>
                  <a:lnTo>
                    <a:pt x="1" y="1059"/>
                  </a:lnTo>
                  <a:lnTo>
                    <a:pt x="19" y="1077"/>
                  </a:lnTo>
                  <a:lnTo>
                    <a:pt x="38" y="1114"/>
                  </a:lnTo>
                  <a:lnTo>
                    <a:pt x="94" y="1133"/>
                  </a:lnTo>
                  <a:lnTo>
                    <a:pt x="131" y="1114"/>
                  </a:lnTo>
                  <a:lnTo>
                    <a:pt x="149" y="1096"/>
                  </a:lnTo>
                  <a:lnTo>
                    <a:pt x="409" y="632"/>
                  </a:lnTo>
                  <a:lnTo>
                    <a:pt x="521" y="390"/>
                  </a:lnTo>
                  <a:lnTo>
                    <a:pt x="632" y="149"/>
                  </a:lnTo>
                  <a:lnTo>
                    <a:pt x="632" y="112"/>
                  </a:lnTo>
                  <a:lnTo>
                    <a:pt x="632" y="75"/>
                  </a:lnTo>
                  <a:lnTo>
                    <a:pt x="614" y="37"/>
                  </a:lnTo>
                  <a:lnTo>
                    <a:pt x="576" y="19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9"/>
            <p:cNvSpPr/>
            <p:nvPr/>
          </p:nvSpPr>
          <p:spPr>
            <a:xfrm rot="5400000">
              <a:off x="4302683" y="3299646"/>
              <a:ext cx="31836" cy="47705"/>
            </a:xfrm>
            <a:custGeom>
              <a:avLst/>
              <a:gdLst/>
              <a:ahLst/>
              <a:cxnLst/>
              <a:rect l="l" t="t" r="r" b="b"/>
              <a:pathLst>
                <a:path w="967" h="1449" extrusionOk="0">
                  <a:moveTo>
                    <a:pt x="855" y="0"/>
                  </a:moveTo>
                  <a:lnTo>
                    <a:pt x="818" y="19"/>
                  </a:lnTo>
                  <a:lnTo>
                    <a:pt x="799" y="37"/>
                  </a:lnTo>
                  <a:lnTo>
                    <a:pt x="446" y="706"/>
                  </a:lnTo>
                  <a:lnTo>
                    <a:pt x="242" y="1021"/>
                  </a:lnTo>
                  <a:lnTo>
                    <a:pt x="19" y="1337"/>
                  </a:lnTo>
                  <a:lnTo>
                    <a:pt x="1" y="1356"/>
                  </a:lnTo>
                  <a:lnTo>
                    <a:pt x="1" y="1393"/>
                  </a:lnTo>
                  <a:lnTo>
                    <a:pt x="19" y="1430"/>
                  </a:lnTo>
                  <a:lnTo>
                    <a:pt x="75" y="1449"/>
                  </a:lnTo>
                  <a:lnTo>
                    <a:pt x="94" y="1449"/>
                  </a:lnTo>
                  <a:lnTo>
                    <a:pt x="131" y="1430"/>
                  </a:lnTo>
                  <a:lnTo>
                    <a:pt x="409" y="1151"/>
                  </a:lnTo>
                  <a:lnTo>
                    <a:pt x="539" y="984"/>
                  </a:lnTo>
                  <a:lnTo>
                    <a:pt x="651" y="836"/>
                  </a:lnTo>
                  <a:lnTo>
                    <a:pt x="744" y="650"/>
                  </a:lnTo>
                  <a:lnTo>
                    <a:pt x="836" y="483"/>
                  </a:lnTo>
                  <a:lnTo>
                    <a:pt x="911" y="297"/>
                  </a:lnTo>
                  <a:lnTo>
                    <a:pt x="966" y="93"/>
                  </a:lnTo>
                  <a:lnTo>
                    <a:pt x="966" y="74"/>
                  </a:lnTo>
                  <a:lnTo>
                    <a:pt x="948" y="37"/>
                  </a:lnTo>
                  <a:lnTo>
                    <a:pt x="9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29"/>
          <p:cNvGrpSpPr/>
          <p:nvPr/>
        </p:nvGrpSpPr>
        <p:grpSpPr>
          <a:xfrm>
            <a:off x="7014082" y="2834253"/>
            <a:ext cx="301840" cy="625172"/>
            <a:chOff x="4127075" y="-4463600"/>
            <a:chExt cx="1255575" cy="2600550"/>
          </a:xfrm>
        </p:grpSpPr>
        <p:sp>
          <p:nvSpPr>
            <p:cNvPr id="1406" name="Google Shape;1406;p29"/>
            <p:cNvSpPr/>
            <p:nvPr/>
          </p:nvSpPr>
          <p:spPr>
            <a:xfrm>
              <a:off x="4132400" y="-3429400"/>
              <a:ext cx="1199025" cy="380375"/>
            </a:xfrm>
            <a:custGeom>
              <a:avLst/>
              <a:gdLst/>
              <a:ahLst/>
              <a:cxnLst/>
              <a:rect l="l" t="t" r="r" b="b"/>
              <a:pathLst>
                <a:path w="47961" h="15215" extrusionOk="0">
                  <a:moveTo>
                    <a:pt x="25363" y="3500"/>
                  </a:moveTo>
                  <a:lnTo>
                    <a:pt x="25827" y="3538"/>
                  </a:lnTo>
                  <a:lnTo>
                    <a:pt x="25788" y="3693"/>
                  </a:lnTo>
                  <a:lnTo>
                    <a:pt x="25769" y="3848"/>
                  </a:lnTo>
                  <a:lnTo>
                    <a:pt x="25788" y="4022"/>
                  </a:lnTo>
                  <a:lnTo>
                    <a:pt x="25846" y="4215"/>
                  </a:lnTo>
                  <a:lnTo>
                    <a:pt x="25595" y="3867"/>
                  </a:lnTo>
                  <a:lnTo>
                    <a:pt x="25363" y="3500"/>
                  </a:lnTo>
                  <a:close/>
                  <a:moveTo>
                    <a:pt x="36111" y="1"/>
                  </a:moveTo>
                  <a:lnTo>
                    <a:pt x="35415" y="39"/>
                  </a:lnTo>
                  <a:lnTo>
                    <a:pt x="34719" y="78"/>
                  </a:lnTo>
                  <a:lnTo>
                    <a:pt x="34023" y="155"/>
                  </a:lnTo>
                  <a:lnTo>
                    <a:pt x="33327" y="233"/>
                  </a:lnTo>
                  <a:lnTo>
                    <a:pt x="31916" y="407"/>
                  </a:lnTo>
                  <a:lnTo>
                    <a:pt x="31742" y="291"/>
                  </a:lnTo>
                  <a:lnTo>
                    <a:pt x="31549" y="213"/>
                  </a:lnTo>
                  <a:lnTo>
                    <a:pt x="31336" y="155"/>
                  </a:lnTo>
                  <a:lnTo>
                    <a:pt x="31085" y="136"/>
                  </a:lnTo>
                  <a:lnTo>
                    <a:pt x="26832" y="136"/>
                  </a:lnTo>
                  <a:lnTo>
                    <a:pt x="26639" y="155"/>
                  </a:lnTo>
                  <a:lnTo>
                    <a:pt x="26445" y="194"/>
                  </a:lnTo>
                  <a:lnTo>
                    <a:pt x="26291" y="233"/>
                  </a:lnTo>
                  <a:lnTo>
                    <a:pt x="26136" y="310"/>
                  </a:lnTo>
                  <a:lnTo>
                    <a:pt x="26001" y="407"/>
                  </a:lnTo>
                  <a:lnTo>
                    <a:pt x="25885" y="523"/>
                  </a:lnTo>
                  <a:lnTo>
                    <a:pt x="25788" y="639"/>
                  </a:lnTo>
                  <a:lnTo>
                    <a:pt x="25691" y="774"/>
                  </a:lnTo>
                  <a:lnTo>
                    <a:pt x="25034" y="677"/>
                  </a:lnTo>
                  <a:lnTo>
                    <a:pt x="24396" y="561"/>
                  </a:lnTo>
                  <a:lnTo>
                    <a:pt x="23758" y="407"/>
                  </a:lnTo>
                  <a:lnTo>
                    <a:pt x="23449" y="291"/>
                  </a:lnTo>
                  <a:lnTo>
                    <a:pt x="23140" y="194"/>
                  </a:lnTo>
                  <a:lnTo>
                    <a:pt x="22908" y="117"/>
                  </a:lnTo>
                  <a:lnTo>
                    <a:pt x="22695" y="97"/>
                  </a:lnTo>
                  <a:lnTo>
                    <a:pt x="22483" y="117"/>
                  </a:lnTo>
                  <a:lnTo>
                    <a:pt x="22309" y="175"/>
                  </a:lnTo>
                  <a:lnTo>
                    <a:pt x="22115" y="252"/>
                  </a:lnTo>
                  <a:lnTo>
                    <a:pt x="21961" y="368"/>
                  </a:lnTo>
                  <a:lnTo>
                    <a:pt x="21825" y="503"/>
                  </a:lnTo>
                  <a:lnTo>
                    <a:pt x="21690" y="658"/>
                  </a:lnTo>
                  <a:lnTo>
                    <a:pt x="21593" y="832"/>
                  </a:lnTo>
                  <a:lnTo>
                    <a:pt x="21516" y="1025"/>
                  </a:lnTo>
                  <a:lnTo>
                    <a:pt x="21458" y="1219"/>
                  </a:lnTo>
                  <a:lnTo>
                    <a:pt x="21419" y="1431"/>
                  </a:lnTo>
                  <a:lnTo>
                    <a:pt x="21419" y="1625"/>
                  </a:lnTo>
                  <a:lnTo>
                    <a:pt x="21439" y="1837"/>
                  </a:lnTo>
                  <a:lnTo>
                    <a:pt x="21477" y="2031"/>
                  </a:lnTo>
                  <a:lnTo>
                    <a:pt x="21574" y="2224"/>
                  </a:lnTo>
                  <a:lnTo>
                    <a:pt x="22019" y="3132"/>
                  </a:lnTo>
                  <a:lnTo>
                    <a:pt x="22483" y="4022"/>
                  </a:lnTo>
                  <a:lnTo>
                    <a:pt x="22715" y="4447"/>
                  </a:lnTo>
                  <a:lnTo>
                    <a:pt x="22966" y="4872"/>
                  </a:lnTo>
                  <a:lnTo>
                    <a:pt x="23217" y="5297"/>
                  </a:lnTo>
                  <a:lnTo>
                    <a:pt x="23488" y="5703"/>
                  </a:lnTo>
                  <a:lnTo>
                    <a:pt x="23082" y="5858"/>
                  </a:lnTo>
                  <a:lnTo>
                    <a:pt x="22657" y="5993"/>
                  </a:lnTo>
                  <a:lnTo>
                    <a:pt x="22231" y="6090"/>
                  </a:lnTo>
                  <a:lnTo>
                    <a:pt x="21825" y="6187"/>
                  </a:lnTo>
                  <a:lnTo>
                    <a:pt x="21400" y="6245"/>
                  </a:lnTo>
                  <a:lnTo>
                    <a:pt x="20975" y="6303"/>
                  </a:lnTo>
                  <a:lnTo>
                    <a:pt x="20549" y="6322"/>
                  </a:lnTo>
                  <a:lnTo>
                    <a:pt x="20124" y="6341"/>
                  </a:lnTo>
                  <a:lnTo>
                    <a:pt x="19699" y="6341"/>
                  </a:lnTo>
                  <a:lnTo>
                    <a:pt x="19274" y="6322"/>
                  </a:lnTo>
                  <a:lnTo>
                    <a:pt x="18848" y="6283"/>
                  </a:lnTo>
                  <a:lnTo>
                    <a:pt x="18404" y="6245"/>
                  </a:lnTo>
                  <a:lnTo>
                    <a:pt x="17534" y="6109"/>
                  </a:lnTo>
                  <a:lnTo>
                    <a:pt x="16625" y="5935"/>
                  </a:lnTo>
                  <a:lnTo>
                    <a:pt x="16509" y="5201"/>
                  </a:lnTo>
                  <a:lnTo>
                    <a:pt x="16355" y="4466"/>
                  </a:lnTo>
                  <a:lnTo>
                    <a:pt x="16181" y="3751"/>
                  </a:lnTo>
                  <a:lnTo>
                    <a:pt x="15968" y="3016"/>
                  </a:lnTo>
                  <a:lnTo>
                    <a:pt x="15910" y="2862"/>
                  </a:lnTo>
                  <a:lnTo>
                    <a:pt x="15852" y="2746"/>
                  </a:lnTo>
                  <a:lnTo>
                    <a:pt x="15775" y="2610"/>
                  </a:lnTo>
                  <a:lnTo>
                    <a:pt x="15697" y="2514"/>
                  </a:lnTo>
                  <a:lnTo>
                    <a:pt x="15601" y="2417"/>
                  </a:lnTo>
                  <a:lnTo>
                    <a:pt x="15504" y="2340"/>
                  </a:lnTo>
                  <a:lnTo>
                    <a:pt x="15388" y="2262"/>
                  </a:lnTo>
                  <a:lnTo>
                    <a:pt x="15291" y="2185"/>
                  </a:lnTo>
                  <a:lnTo>
                    <a:pt x="15214" y="1895"/>
                  </a:lnTo>
                  <a:lnTo>
                    <a:pt x="15156" y="1683"/>
                  </a:lnTo>
                  <a:lnTo>
                    <a:pt x="15059" y="1489"/>
                  </a:lnTo>
                  <a:lnTo>
                    <a:pt x="14943" y="1315"/>
                  </a:lnTo>
                  <a:lnTo>
                    <a:pt x="14808" y="1180"/>
                  </a:lnTo>
                  <a:lnTo>
                    <a:pt x="14653" y="1083"/>
                  </a:lnTo>
                  <a:lnTo>
                    <a:pt x="14499" y="1006"/>
                  </a:lnTo>
                  <a:lnTo>
                    <a:pt x="14325" y="948"/>
                  </a:lnTo>
                  <a:lnTo>
                    <a:pt x="14151" y="909"/>
                  </a:lnTo>
                  <a:lnTo>
                    <a:pt x="13958" y="909"/>
                  </a:lnTo>
                  <a:lnTo>
                    <a:pt x="13784" y="929"/>
                  </a:lnTo>
                  <a:lnTo>
                    <a:pt x="13590" y="967"/>
                  </a:lnTo>
                  <a:lnTo>
                    <a:pt x="13416" y="1025"/>
                  </a:lnTo>
                  <a:lnTo>
                    <a:pt x="13242" y="1103"/>
                  </a:lnTo>
                  <a:lnTo>
                    <a:pt x="13088" y="1199"/>
                  </a:lnTo>
                  <a:lnTo>
                    <a:pt x="12933" y="1335"/>
                  </a:lnTo>
                  <a:lnTo>
                    <a:pt x="12798" y="1470"/>
                  </a:lnTo>
                  <a:lnTo>
                    <a:pt x="12604" y="1470"/>
                  </a:lnTo>
                  <a:lnTo>
                    <a:pt x="12411" y="1489"/>
                  </a:lnTo>
                  <a:lnTo>
                    <a:pt x="11676" y="1605"/>
                  </a:lnTo>
                  <a:lnTo>
                    <a:pt x="10923" y="1721"/>
                  </a:lnTo>
                  <a:lnTo>
                    <a:pt x="9395" y="1915"/>
                  </a:lnTo>
                  <a:lnTo>
                    <a:pt x="8603" y="2031"/>
                  </a:lnTo>
                  <a:lnTo>
                    <a:pt x="7830" y="2146"/>
                  </a:lnTo>
                  <a:lnTo>
                    <a:pt x="7056" y="2282"/>
                  </a:lnTo>
                  <a:lnTo>
                    <a:pt x="6283" y="2436"/>
                  </a:lnTo>
                  <a:lnTo>
                    <a:pt x="5529" y="2610"/>
                  </a:lnTo>
                  <a:lnTo>
                    <a:pt x="5162" y="2726"/>
                  </a:lnTo>
                  <a:lnTo>
                    <a:pt x="4795" y="2842"/>
                  </a:lnTo>
                  <a:lnTo>
                    <a:pt x="4427" y="2978"/>
                  </a:lnTo>
                  <a:lnTo>
                    <a:pt x="4079" y="3113"/>
                  </a:lnTo>
                  <a:lnTo>
                    <a:pt x="3751" y="3268"/>
                  </a:lnTo>
                  <a:lnTo>
                    <a:pt x="3403" y="3422"/>
                  </a:lnTo>
                  <a:lnTo>
                    <a:pt x="3074" y="3616"/>
                  </a:lnTo>
                  <a:lnTo>
                    <a:pt x="2765" y="3809"/>
                  </a:lnTo>
                  <a:lnTo>
                    <a:pt x="2456" y="4022"/>
                  </a:lnTo>
                  <a:lnTo>
                    <a:pt x="2166" y="4234"/>
                  </a:lnTo>
                  <a:lnTo>
                    <a:pt x="1876" y="4486"/>
                  </a:lnTo>
                  <a:lnTo>
                    <a:pt x="1605" y="4756"/>
                  </a:lnTo>
                  <a:lnTo>
                    <a:pt x="1354" y="5027"/>
                  </a:lnTo>
                  <a:lnTo>
                    <a:pt x="1102" y="5336"/>
                  </a:lnTo>
                  <a:lnTo>
                    <a:pt x="928" y="5587"/>
                  </a:lnTo>
                  <a:lnTo>
                    <a:pt x="754" y="5858"/>
                  </a:lnTo>
                  <a:lnTo>
                    <a:pt x="619" y="6129"/>
                  </a:lnTo>
                  <a:lnTo>
                    <a:pt x="484" y="6399"/>
                  </a:lnTo>
                  <a:lnTo>
                    <a:pt x="368" y="6689"/>
                  </a:lnTo>
                  <a:lnTo>
                    <a:pt x="271" y="6960"/>
                  </a:lnTo>
                  <a:lnTo>
                    <a:pt x="174" y="7250"/>
                  </a:lnTo>
                  <a:lnTo>
                    <a:pt x="116" y="7559"/>
                  </a:lnTo>
                  <a:lnTo>
                    <a:pt x="58" y="7849"/>
                  </a:lnTo>
                  <a:lnTo>
                    <a:pt x="20" y="8139"/>
                  </a:lnTo>
                  <a:lnTo>
                    <a:pt x="0" y="8448"/>
                  </a:lnTo>
                  <a:lnTo>
                    <a:pt x="0" y="8738"/>
                  </a:lnTo>
                  <a:lnTo>
                    <a:pt x="0" y="9048"/>
                  </a:lnTo>
                  <a:lnTo>
                    <a:pt x="39" y="9338"/>
                  </a:lnTo>
                  <a:lnTo>
                    <a:pt x="58" y="9647"/>
                  </a:lnTo>
                  <a:lnTo>
                    <a:pt x="116" y="9937"/>
                  </a:lnTo>
                  <a:lnTo>
                    <a:pt x="194" y="10227"/>
                  </a:lnTo>
                  <a:lnTo>
                    <a:pt x="271" y="10517"/>
                  </a:lnTo>
                  <a:lnTo>
                    <a:pt x="348" y="10807"/>
                  </a:lnTo>
                  <a:lnTo>
                    <a:pt x="464" y="11077"/>
                  </a:lnTo>
                  <a:lnTo>
                    <a:pt x="580" y="11367"/>
                  </a:lnTo>
                  <a:lnTo>
                    <a:pt x="716" y="11619"/>
                  </a:lnTo>
                  <a:lnTo>
                    <a:pt x="870" y="11889"/>
                  </a:lnTo>
                  <a:lnTo>
                    <a:pt x="1025" y="12141"/>
                  </a:lnTo>
                  <a:lnTo>
                    <a:pt x="1199" y="12392"/>
                  </a:lnTo>
                  <a:lnTo>
                    <a:pt x="1373" y="12624"/>
                  </a:lnTo>
                  <a:lnTo>
                    <a:pt x="1566" y="12856"/>
                  </a:lnTo>
                  <a:lnTo>
                    <a:pt x="1779" y="13069"/>
                  </a:lnTo>
                  <a:lnTo>
                    <a:pt x="1992" y="13281"/>
                  </a:lnTo>
                  <a:lnTo>
                    <a:pt x="2224" y="13475"/>
                  </a:lnTo>
                  <a:lnTo>
                    <a:pt x="2456" y="13649"/>
                  </a:lnTo>
                  <a:lnTo>
                    <a:pt x="2707" y="13823"/>
                  </a:lnTo>
                  <a:lnTo>
                    <a:pt x="2997" y="13977"/>
                  </a:lnTo>
                  <a:lnTo>
                    <a:pt x="3306" y="14151"/>
                  </a:lnTo>
                  <a:lnTo>
                    <a:pt x="3596" y="14286"/>
                  </a:lnTo>
                  <a:lnTo>
                    <a:pt x="3925" y="14422"/>
                  </a:lnTo>
                  <a:lnTo>
                    <a:pt x="4253" y="14538"/>
                  </a:lnTo>
                  <a:lnTo>
                    <a:pt x="4582" y="14634"/>
                  </a:lnTo>
                  <a:lnTo>
                    <a:pt x="4911" y="14731"/>
                  </a:lnTo>
                  <a:lnTo>
                    <a:pt x="5259" y="14828"/>
                  </a:lnTo>
                  <a:lnTo>
                    <a:pt x="5974" y="14963"/>
                  </a:lnTo>
                  <a:lnTo>
                    <a:pt x="6689" y="15079"/>
                  </a:lnTo>
                  <a:lnTo>
                    <a:pt x="7424" y="15156"/>
                  </a:lnTo>
                  <a:lnTo>
                    <a:pt x="8178" y="15195"/>
                  </a:lnTo>
                  <a:lnTo>
                    <a:pt x="8912" y="15214"/>
                  </a:lnTo>
                  <a:lnTo>
                    <a:pt x="9666" y="15214"/>
                  </a:lnTo>
                  <a:lnTo>
                    <a:pt x="10420" y="15195"/>
                  </a:lnTo>
                  <a:lnTo>
                    <a:pt x="11155" y="15176"/>
                  </a:lnTo>
                  <a:lnTo>
                    <a:pt x="12566" y="15098"/>
                  </a:lnTo>
                  <a:lnTo>
                    <a:pt x="13880" y="15021"/>
                  </a:lnTo>
                  <a:lnTo>
                    <a:pt x="14982" y="14963"/>
                  </a:lnTo>
                  <a:lnTo>
                    <a:pt x="16084" y="14886"/>
                  </a:lnTo>
                  <a:lnTo>
                    <a:pt x="18288" y="14712"/>
                  </a:lnTo>
                  <a:lnTo>
                    <a:pt x="22676" y="14306"/>
                  </a:lnTo>
                  <a:lnTo>
                    <a:pt x="24880" y="14112"/>
                  </a:lnTo>
                  <a:lnTo>
                    <a:pt x="25981" y="14035"/>
                  </a:lnTo>
                  <a:lnTo>
                    <a:pt x="27083" y="13958"/>
                  </a:lnTo>
                  <a:lnTo>
                    <a:pt x="28185" y="13900"/>
                  </a:lnTo>
                  <a:lnTo>
                    <a:pt x="29287" y="13861"/>
                  </a:lnTo>
                  <a:lnTo>
                    <a:pt x="30389" y="13842"/>
                  </a:lnTo>
                  <a:lnTo>
                    <a:pt x="34893" y="13842"/>
                  </a:lnTo>
                  <a:lnTo>
                    <a:pt x="35744" y="13823"/>
                  </a:lnTo>
                  <a:lnTo>
                    <a:pt x="36614" y="13784"/>
                  </a:lnTo>
                  <a:lnTo>
                    <a:pt x="37464" y="13726"/>
                  </a:lnTo>
                  <a:lnTo>
                    <a:pt x="38334" y="13649"/>
                  </a:lnTo>
                  <a:lnTo>
                    <a:pt x="39165" y="13533"/>
                  </a:lnTo>
                  <a:lnTo>
                    <a:pt x="40016" y="13397"/>
                  </a:lnTo>
                  <a:lnTo>
                    <a:pt x="40847" y="13204"/>
                  </a:lnTo>
                  <a:lnTo>
                    <a:pt x="41253" y="13088"/>
                  </a:lnTo>
                  <a:lnTo>
                    <a:pt x="41659" y="12972"/>
                  </a:lnTo>
                  <a:lnTo>
                    <a:pt x="42046" y="12856"/>
                  </a:lnTo>
                  <a:lnTo>
                    <a:pt x="42452" y="12701"/>
                  </a:lnTo>
                  <a:lnTo>
                    <a:pt x="42838" y="12547"/>
                  </a:lnTo>
                  <a:lnTo>
                    <a:pt x="43225" y="12392"/>
                  </a:lnTo>
                  <a:lnTo>
                    <a:pt x="43611" y="12199"/>
                  </a:lnTo>
                  <a:lnTo>
                    <a:pt x="43998" y="12005"/>
                  </a:lnTo>
                  <a:lnTo>
                    <a:pt x="44365" y="11793"/>
                  </a:lnTo>
                  <a:lnTo>
                    <a:pt x="44733" y="11580"/>
                  </a:lnTo>
                  <a:lnTo>
                    <a:pt x="45003" y="11387"/>
                  </a:lnTo>
                  <a:lnTo>
                    <a:pt x="45255" y="11213"/>
                  </a:lnTo>
                  <a:lnTo>
                    <a:pt x="45506" y="11000"/>
                  </a:lnTo>
                  <a:lnTo>
                    <a:pt x="45738" y="10807"/>
                  </a:lnTo>
                  <a:lnTo>
                    <a:pt x="45970" y="10594"/>
                  </a:lnTo>
                  <a:lnTo>
                    <a:pt x="46182" y="10362"/>
                  </a:lnTo>
                  <a:lnTo>
                    <a:pt x="46395" y="10150"/>
                  </a:lnTo>
                  <a:lnTo>
                    <a:pt x="46588" y="9918"/>
                  </a:lnTo>
                  <a:lnTo>
                    <a:pt x="46782" y="9666"/>
                  </a:lnTo>
                  <a:lnTo>
                    <a:pt x="46956" y="9415"/>
                  </a:lnTo>
                  <a:lnTo>
                    <a:pt x="47110" y="9164"/>
                  </a:lnTo>
                  <a:lnTo>
                    <a:pt x="47265" y="8912"/>
                  </a:lnTo>
                  <a:lnTo>
                    <a:pt x="47400" y="8642"/>
                  </a:lnTo>
                  <a:lnTo>
                    <a:pt x="47536" y="8390"/>
                  </a:lnTo>
                  <a:lnTo>
                    <a:pt x="47632" y="8120"/>
                  </a:lnTo>
                  <a:lnTo>
                    <a:pt x="47729" y="7830"/>
                  </a:lnTo>
                  <a:lnTo>
                    <a:pt x="47806" y="7559"/>
                  </a:lnTo>
                  <a:lnTo>
                    <a:pt x="47864" y="7269"/>
                  </a:lnTo>
                  <a:lnTo>
                    <a:pt x="47922" y="6999"/>
                  </a:lnTo>
                  <a:lnTo>
                    <a:pt x="47961" y="6709"/>
                  </a:lnTo>
                  <a:lnTo>
                    <a:pt x="47961" y="6419"/>
                  </a:lnTo>
                  <a:lnTo>
                    <a:pt x="47961" y="6129"/>
                  </a:lnTo>
                  <a:lnTo>
                    <a:pt x="47961" y="5839"/>
                  </a:lnTo>
                  <a:lnTo>
                    <a:pt x="47922" y="5549"/>
                  </a:lnTo>
                  <a:lnTo>
                    <a:pt x="47864" y="5278"/>
                  </a:lnTo>
                  <a:lnTo>
                    <a:pt x="47787" y="4988"/>
                  </a:lnTo>
                  <a:lnTo>
                    <a:pt x="47710" y="4698"/>
                  </a:lnTo>
                  <a:lnTo>
                    <a:pt x="47594" y="4408"/>
                  </a:lnTo>
                  <a:lnTo>
                    <a:pt x="47458" y="4118"/>
                  </a:lnTo>
                  <a:lnTo>
                    <a:pt x="47323" y="3828"/>
                  </a:lnTo>
                  <a:lnTo>
                    <a:pt x="47149" y="3558"/>
                  </a:lnTo>
                  <a:lnTo>
                    <a:pt x="46956" y="3268"/>
                  </a:lnTo>
                  <a:lnTo>
                    <a:pt x="46762" y="3016"/>
                  </a:lnTo>
                  <a:lnTo>
                    <a:pt x="46550" y="2784"/>
                  </a:lnTo>
                  <a:lnTo>
                    <a:pt x="46318" y="2552"/>
                  </a:lnTo>
                  <a:lnTo>
                    <a:pt x="46086" y="2340"/>
                  </a:lnTo>
                  <a:lnTo>
                    <a:pt x="45854" y="2146"/>
                  </a:lnTo>
                  <a:lnTo>
                    <a:pt x="45603" y="1953"/>
                  </a:lnTo>
                  <a:lnTo>
                    <a:pt x="45332" y="1779"/>
                  </a:lnTo>
                  <a:lnTo>
                    <a:pt x="45061" y="1625"/>
                  </a:lnTo>
                  <a:lnTo>
                    <a:pt x="44771" y="1470"/>
                  </a:lnTo>
                  <a:lnTo>
                    <a:pt x="44481" y="1335"/>
                  </a:lnTo>
                  <a:lnTo>
                    <a:pt x="44191" y="1199"/>
                  </a:lnTo>
                  <a:lnTo>
                    <a:pt x="43882" y="1083"/>
                  </a:lnTo>
                  <a:lnTo>
                    <a:pt x="43263" y="871"/>
                  </a:lnTo>
                  <a:lnTo>
                    <a:pt x="42626" y="697"/>
                  </a:lnTo>
                  <a:lnTo>
                    <a:pt x="41968" y="542"/>
                  </a:lnTo>
                  <a:lnTo>
                    <a:pt x="41311" y="426"/>
                  </a:lnTo>
                  <a:lnTo>
                    <a:pt x="40654" y="329"/>
                  </a:lnTo>
                  <a:lnTo>
                    <a:pt x="39977" y="252"/>
                  </a:lnTo>
                  <a:lnTo>
                    <a:pt x="39339" y="175"/>
                  </a:lnTo>
                  <a:lnTo>
                    <a:pt x="38682" y="117"/>
                  </a:lnTo>
                  <a:lnTo>
                    <a:pt x="37464" y="39"/>
                  </a:lnTo>
                  <a:lnTo>
                    <a:pt x="367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9"/>
            <p:cNvSpPr/>
            <p:nvPr/>
          </p:nvSpPr>
          <p:spPr>
            <a:xfrm>
              <a:off x="4154625" y="-3181475"/>
              <a:ext cx="1218850" cy="1315025"/>
            </a:xfrm>
            <a:custGeom>
              <a:avLst/>
              <a:gdLst/>
              <a:ahLst/>
              <a:cxnLst/>
              <a:rect l="l" t="t" r="r" b="b"/>
              <a:pathLst>
                <a:path w="48754" h="52601" extrusionOk="0">
                  <a:moveTo>
                    <a:pt x="46125" y="1"/>
                  </a:moveTo>
                  <a:lnTo>
                    <a:pt x="46009" y="39"/>
                  </a:lnTo>
                  <a:lnTo>
                    <a:pt x="45893" y="78"/>
                  </a:lnTo>
                  <a:lnTo>
                    <a:pt x="45796" y="136"/>
                  </a:lnTo>
                  <a:lnTo>
                    <a:pt x="45719" y="213"/>
                  </a:lnTo>
                  <a:lnTo>
                    <a:pt x="45641" y="291"/>
                  </a:lnTo>
                  <a:lnTo>
                    <a:pt x="45583" y="387"/>
                  </a:lnTo>
                  <a:lnTo>
                    <a:pt x="45525" y="484"/>
                  </a:lnTo>
                  <a:lnTo>
                    <a:pt x="45467" y="639"/>
                  </a:lnTo>
                  <a:lnTo>
                    <a:pt x="45371" y="793"/>
                  </a:lnTo>
                  <a:lnTo>
                    <a:pt x="45274" y="909"/>
                  </a:lnTo>
                  <a:lnTo>
                    <a:pt x="45139" y="1045"/>
                  </a:lnTo>
                  <a:lnTo>
                    <a:pt x="44984" y="1141"/>
                  </a:lnTo>
                  <a:lnTo>
                    <a:pt x="44830" y="1238"/>
                  </a:lnTo>
                  <a:lnTo>
                    <a:pt x="44656" y="1334"/>
                  </a:lnTo>
                  <a:lnTo>
                    <a:pt x="44462" y="1412"/>
                  </a:lnTo>
                  <a:lnTo>
                    <a:pt x="44095" y="1547"/>
                  </a:lnTo>
                  <a:lnTo>
                    <a:pt x="43708" y="1663"/>
                  </a:lnTo>
                  <a:lnTo>
                    <a:pt x="43051" y="1818"/>
                  </a:lnTo>
                  <a:lnTo>
                    <a:pt x="42297" y="1992"/>
                  </a:lnTo>
                  <a:lnTo>
                    <a:pt x="41543" y="2127"/>
                  </a:lnTo>
                  <a:lnTo>
                    <a:pt x="40770" y="2224"/>
                  </a:lnTo>
                  <a:lnTo>
                    <a:pt x="39997" y="2301"/>
                  </a:lnTo>
                  <a:lnTo>
                    <a:pt x="39823" y="2320"/>
                  </a:lnTo>
                  <a:lnTo>
                    <a:pt x="39668" y="2398"/>
                  </a:lnTo>
                  <a:lnTo>
                    <a:pt x="39552" y="2494"/>
                  </a:lnTo>
                  <a:lnTo>
                    <a:pt x="39455" y="2610"/>
                  </a:lnTo>
                  <a:lnTo>
                    <a:pt x="37194" y="2630"/>
                  </a:lnTo>
                  <a:lnTo>
                    <a:pt x="34951" y="2649"/>
                  </a:lnTo>
                  <a:lnTo>
                    <a:pt x="32690" y="2707"/>
                  </a:lnTo>
                  <a:lnTo>
                    <a:pt x="30447" y="2784"/>
                  </a:lnTo>
                  <a:lnTo>
                    <a:pt x="29094" y="2842"/>
                  </a:lnTo>
                  <a:lnTo>
                    <a:pt x="27760" y="2958"/>
                  </a:lnTo>
                  <a:lnTo>
                    <a:pt x="26426" y="3094"/>
                  </a:lnTo>
                  <a:lnTo>
                    <a:pt x="25112" y="3229"/>
                  </a:lnTo>
                  <a:lnTo>
                    <a:pt x="22444" y="3558"/>
                  </a:lnTo>
                  <a:lnTo>
                    <a:pt x="21110" y="3693"/>
                  </a:lnTo>
                  <a:lnTo>
                    <a:pt x="19776" y="3828"/>
                  </a:lnTo>
                  <a:lnTo>
                    <a:pt x="19680" y="3751"/>
                  </a:lnTo>
                  <a:lnTo>
                    <a:pt x="19583" y="3654"/>
                  </a:lnTo>
                  <a:lnTo>
                    <a:pt x="19467" y="3596"/>
                  </a:lnTo>
                  <a:lnTo>
                    <a:pt x="19351" y="3538"/>
                  </a:lnTo>
                  <a:lnTo>
                    <a:pt x="19216" y="3480"/>
                  </a:lnTo>
                  <a:lnTo>
                    <a:pt x="19100" y="3461"/>
                  </a:lnTo>
                  <a:lnTo>
                    <a:pt x="18965" y="3442"/>
                  </a:lnTo>
                  <a:lnTo>
                    <a:pt x="18829" y="3442"/>
                  </a:lnTo>
                  <a:lnTo>
                    <a:pt x="18153" y="3519"/>
                  </a:lnTo>
                  <a:lnTo>
                    <a:pt x="17476" y="3596"/>
                  </a:lnTo>
                  <a:lnTo>
                    <a:pt x="17147" y="3635"/>
                  </a:lnTo>
                  <a:lnTo>
                    <a:pt x="16471" y="3635"/>
                  </a:lnTo>
                  <a:lnTo>
                    <a:pt x="16142" y="3596"/>
                  </a:lnTo>
                  <a:lnTo>
                    <a:pt x="15833" y="3577"/>
                  </a:lnTo>
                  <a:lnTo>
                    <a:pt x="15698" y="3577"/>
                  </a:lnTo>
                  <a:lnTo>
                    <a:pt x="15543" y="3596"/>
                  </a:lnTo>
                  <a:lnTo>
                    <a:pt x="15408" y="3616"/>
                  </a:lnTo>
                  <a:lnTo>
                    <a:pt x="15272" y="3654"/>
                  </a:lnTo>
                  <a:lnTo>
                    <a:pt x="15156" y="3712"/>
                  </a:lnTo>
                  <a:lnTo>
                    <a:pt x="15021" y="3770"/>
                  </a:lnTo>
                  <a:lnTo>
                    <a:pt x="13745" y="3616"/>
                  </a:lnTo>
                  <a:lnTo>
                    <a:pt x="12431" y="3442"/>
                  </a:lnTo>
                  <a:lnTo>
                    <a:pt x="11116" y="3287"/>
                  </a:lnTo>
                  <a:lnTo>
                    <a:pt x="10459" y="3210"/>
                  </a:lnTo>
                  <a:lnTo>
                    <a:pt x="9802" y="3152"/>
                  </a:lnTo>
                  <a:lnTo>
                    <a:pt x="9164" y="3113"/>
                  </a:lnTo>
                  <a:lnTo>
                    <a:pt x="8506" y="3074"/>
                  </a:lnTo>
                  <a:lnTo>
                    <a:pt x="7868" y="3074"/>
                  </a:lnTo>
                  <a:lnTo>
                    <a:pt x="7250" y="3094"/>
                  </a:lnTo>
                  <a:lnTo>
                    <a:pt x="6631" y="3132"/>
                  </a:lnTo>
                  <a:lnTo>
                    <a:pt x="6013" y="3210"/>
                  </a:lnTo>
                  <a:lnTo>
                    <a:pt x="5413" y="3326"/>
                  </a:lnTo>
                  <a:lnTo>
                    <a:pt x="4814" y="3461"/>
                  </a:lnTo>
                  <a:lnTo>
                    <a:pt x="4080" y="3364"/>
                  </a:lnTo>
                  <a:lnTo>
                    <a:pt x="3345" y="3229"/>
                  </a:lnTo>
                  <a:lnTo>
                    <a:pt x="2978" y="3152"/>
                  </a:lnTo>
                  <a:lnTo>
                    <a:pt x="2610" y="3074"/>
                  </a:lnTo>
                  <a:lnTo>
                    <a:pt x="2243" y="2958"/>
                  </a:lnTo>
                  <a:lnTo>
                    <a:pt x="1895" y="2842"/>
                  </a:lnTo>
                  <a:lnTo>
                    <a:pt x="1741" y="2804"/>
                  </a:lnTo>
                  <a:lnTo>
                    <a:pt x="1605" y="2784"/>
                  </a:lnTo>
                  <a:lnTo>
                    <a:pt x="1470" y="2765"/>
                  </a:lnTo>
                  <a:lnTo>
                    <a:pt x="1335" y="2765"/>
                  </a:lnTo>
                  <a:lnTo>
                    <a:pt x="1296" y="2668"/>
                  </a:lnTo>
                  <a:lnTo>
                    <a:pt x="1238" y="2591"/>
                  </a:lnTo>
                  <a:lnTo>
                    <a:pt x="1180" y="2494"/>
                  </a:lnTo>
                  <a:lnTo>
                    <a:pt x="1103" y="2436"/>
                  </a:lnTo>
                  <a:lnTo>
                    <a:pt x="1006" y="2378"/>
                  </a:lnTo>
                  <a:lnTo>
                    <a:pt x="909" y="2320"/>
                  </a:lnTo>
                  <a:lnTo>
                    <a:pt x="813" y="2301"/>
                  </a:lnTo>
                  <a:lnTo>
                    <a:pt x="561" y="2301"/>
                  </a:lnTo>
                  <a:lnTo>
                    <a:pt x="426" y="2340"/>
                  </a:lnTo>
                  <a:lnTo>
                    <a:pt x="310" y="2417"/>
                  </a:lnTo>
                  <a:lnTo>
                    <a:pt x="194" y="2494"/>
                  </a:lnTo>
                  <a:lnTo>
                    <a:pt x="117" y="2610"/>
                  </a:lnTo>
                  <a:lnTo>
                    <a:pt x="39" y="2726"/>
                  </a:lnTo>
                  <a:lnTo>
                    <a:pt x="1" y="2842"/>
                  </a:lnTo>
                  <a:lnTo>
                    <a:pt x="1" y="2997"/>
                  </a:lnTo>
                  <a:lnTo>
                    <a:pt x="20" y="3210"/>
                  </a:lnTo>
                  <a:lnTo>
                    <a:pt x="97" y="3403"/>
                  </a:lnTo>
                  <a:lnTo>
                    <a:pt x="175" y="3596"/>
                  </a:lnTo>
                  <a:lnTo>
                    <a:pt x="271" y="3751"/>
                  </a:lnTo>
                  <a:lnTo>
                    <a:pt x="252" y="3944"/>
                  </a:lnTo>
                  <a:lnTo>
                    <a:pt x="233" y="4118"/>
                  </a:lnTo>
                  <a:lnTo>
                    <a:pt x="233" y="4311"/>
                  </a:lnTo>
                  <a:lnTo>
                    <a:pt x="252" y="4485"/>
                  </a:lnTo>
                  <a:lnTo>
                    <a:pt x="291" y="4659"/>
                  </a:lnTo>
                  <a:lnTo>
                    <a:pt x="349" y="4833"/>
                  </a:lnTo>
                  <a:lnTo>
                    <a:pt x="426" y="5007"/>
                  </a:lnTo>
                  <a:lnTo>
                    <a:pt x="542" y="5162"/>
                  </a:lnTo>
                  <a:lnTo>
                    <a:pt x="465" y="5800"/>
                  </a:lnTo>
                  <a:lnTo>
                    <a:pt x="445" y="6419"/>
                  </a:lnTo>
                  <a:lnTo>
                    <a:pt x="445" y="7037"/>
                  </a:lnTo>
                  <a:lnTo>
                    <a:pt x="484" y="7656"/>
                  </a:lnTo>
                  <a:lnTo>
                    <a:pt x="561" y="8274"/>
                  </a:lnTo>
                  <a:lnTo>
                    <a:pt x="639" y="8874"/>
                  </a:lnTo>
                  <a:lnTo>
                    <a:pt x="832" y="10111"/>
                  </a:lnTo>
                  <a:lnTo>
                    <a:pt x="755" y="10575"/>
                  </a:lnTo>
                  <a:lnTo>
                    <a:pt x="697" y="11039"/>
                  </a:lnTo>
                  <a:lnTo>
                    <a:pt x="677" y="11329"/>
                  </a:lnTo>
                  <a:lnTo>
                    <a:pt x="677" y="11638"/>
                  </a:lnTo>
                  <a:lnTo>
                    <a:pt x="697" y="12315"/>
                  </a:lnTo>
                  <a:lnTo>
                    <a:pt x="697" y="12953"/>
                  </a:lnTo>
                  <a:lnTo>
                    <a:pt x="697" y="13436"/>
                  </a:lnTo>
                  <a:lnTo>
                    <a:pt x="677" y="13764"/>
                  </a:lnTo>
                  <a:lnTo>
                    <a:pt x="697" y="14074"/>
                  </a:lnTo>
                  <a:lnTo>
                    <a:pt x="716" y="14383"/>
                  </a:lnTo>
                  <a:lnTo>
                    <a:pt x="774" y="14692"/>
                  </a:lnTo>
                  <a:lnTo>
                    <a:pt x="619" y="15678"/>
                  </a:lnTo>
                  <a:lnTo>
                    <a:pt x="523" y="16664"/>
                  </a:lnTo>
                  <a:lnTo>
                    <a:pt x="445" y="17650"/>
                  </a:lnTo>
                  <a:lnTo>
                    <a:pt x="407" y="18655"/>
                  </a:lnTo>
                  <a:lnTo>
                    <a:pt x="407" y="19641"/>
                  </a:lnTo>
                  <a:lnTo>
                    <a:pt x="407" y="20646"/>
                  </a:lnTo>
                  <a:lnTo>
                    <a:pt x="445" y="21652"/>
                  </a:lnTo>
                  <a:lnTo>
                    <a:pt x="503" y="22637"/>
                  </a:lnTo>
                  <a:lnTo>
                    <a:pt x="639" y="24648"/>
                  </a:lnTo>
                  <a:lnTo>
                    <a:pt x="793" y="26639"/>
                  </a:lnTo>
                  <a:lnTo>
                    <a:pt x="909" y="28630"/>
                  </a:lnTo>
                  <a:lnTo>
                    <a:pt x="967" y="29635"/>
                  </a:lnTo>
                  <a:lnTo>
                    <a:pt x="987" y="30621"/>
                  </a:lnTo>
                  <a:lnTo>
                    <a:pt x="1045" y="32960"/>
                  </a:lnTo>
                  <a:lnTo>
                    <a:pt x="1122" y="35299"/>
                  </a:lnTo>
                  <a:lnTo>
                    <a:pt x="1199" y="36459"/>
                  </a:lnTo>
                  <a:lnTo>
                    <a:pt x="1257" y="37638"/>
                  </a:lnTo>
                  <a:lnTo>
                    <a:pt x="1354" y="38798"/>
                  </a:lnTo>
                  <a:lnTo>
                    <a:pt x="1470" y="39958"/>
                  </a:lnTo>
                  <a:lnTo>
                    <a:pt x="1528" y="40519"/>
                  </a:lnTo>
                  <a:lnTo>
                    <a:pt x="1605" y="41060"/>
                  </a:lnTo>
                  <a:lnTo>
                    <a:pt x="1779" y="42162"/>
                  </a:lnTo>
                  <a:lnTo>
                    <a:pt x="1779" y="42877"/>
                  </a:lnTo>
                  <a:lnTo>
                    <a:pt x="1779" y="43612"/>
                  </a:lnTo>
                  <a:lnTo>
                    <a:pt x="1818" y="45062"/>
                  </a:lnTo>
                  <a:lnTo>
                    <a:pt x="1934" y="48000"/>
                  </a:lnTo>
                  <a:lnTo>
                    <a:pt x="1934" y="48522"/>
                  </a:lnTo>
                  <a:lnTo>
                    <a:pt x="1972" y="49044"/>
                  </a:lnTo>
                  <a:lnTo>
                    <a:pt x="1992" y="49198"/>
                  </a:lnTo>
                  <a:lnTo>
                    <a:pt x="2030" y="49334"/>
                  </a:lnTo>
                  <a:lnTo>
                    <a:pt x="2069" y="49450"/>
                  </a:lnTo>
                  <a:lnTo>
                    <a:pt x="2146" y="49566"/>
                  </a:lnTo>
                  <a:lnTo>
                    <a:pt x="2204" y="49662"/>
                  </a:lnTo>
                  <a:lnTo>
                    <a:pt x="2301" y="49759"/>
                  </a:lnTo>
                  <a:lnTo>
                    <a:pt x="2398" y="49836"/>
                  </a:lnTo>
                  <a:lnTo>
                    <a:pt x="2494" y="49894"/>
                  </a:lnTo>
                  <a:lnTo>
                    <a:pt x="2610" y="49952"/>
                  </a:lnTo>
                  <a:lnTo>
                    <a:pt x="2707" y="49991"/>
                  </a:lnTo>
                  <a:lnTo>
                    <a:pt x="2823" y="50030"/>
                  </a:lnTo>
                  <a:lnTo>
                    <a:pt x="2958" y="50030"/>
                  </a:lnTo>
                  <a:lnTo>
                    <a:pt x="3074" y="50049"/>
                  </a:lnTo>
                  <a:lnTo>
                    <a:pt x="3190" y="50030"/>
                  </a:lnTo>
                  <a:lnTo>
                    <a:pt x="3306" y="50010"/>
                  </a:lnTo>
                  <a:lnTo>
                    <a:pt x="3422" y="49991"/>
                  </a:lnTo>
                  <a:lnTo>
                    <a:pt x="3500" y="50049"/>
                  </a:lnTo>
                  <a:lnTo>
                    <a:pt x="4060" y="50339"/>
                  </a:lnTo>
                  <a:lnTo>
                    <a:pt x="4621" y="50610"/>
                  </a:lnTo>
                  <a:lnTo>
                    <a:pt x="5181" y="50861"/>
                  </a:lnTo>
                  <a:lnTo>
                    <a:pt x="5781" y="51074"/>
                  </a:lnTo>
                  <a:lnTo>
                    <a:pt x="5935" y="51112"/>
                  </a:lnTo>
                  <a:lnTo>
                    <a:pt x="6109" y="51132"/>
                  </a:lnTo>
                  <a:lnTo>
                    <a:pt x="6245" y="51112"/>
                  </a:lnTo>
                  <a:lnTo>
                    <a:pt x="6380" y="51074"/>
                  </a:lnTo>
                  <a:lnTo>
                    <a:pt x="7347" y="51325"/>
                  </a:lnTo>
                  <a:lnTo>
                    <a:pt x="8332" y="51576"/>
                  </a:lnTo>
                  <a:lnTo>
                    <a:pt x="9318" y="51770"/>
                  </a:lnTo>
                  <a:lnTo>
                    <a:pt x="10304" y="51963"/>
                  </a:lnTo>
                  <a:lnTo>
                    <a:pt x="11309" y="52098"/>
                  </a:lnTo>
                  <a:lnTo>
                    <a:pt x="12334" y="52233"/>
                  </a:lnTo>
                  <a:lnTo>
                    <a:pt x="13339" y="52349"/>
                  </a:lnTo>
                  <a:lnTo>
                    <a:pt x="14364" y="52427"/>
                  </a:lnTo>
                  <a:lnTo>
                    <a:pt x="15388" y="52504"/>
                  </a:lnTo>
                  <a:lnTo>
                    <a:pt x="16393" y="52543"/>
                  </a:lnTo>
                  <a:lnTo>
                    <a:pt x="17418" y="52581"/>
                  </a:lnTo>
                  <a:lnTo>
                    <a:pt x="18423" y="52581"/>
                  </a:lnTo>
                  <a:lnTo>
                    <a:pt x="19428" y="52601"/>
                  </a:lnTo>
                  <a:lnTo>
                    <a:pt x="20414" y="52581"/>
                  </a:lnTo>
                  <a:lnTo>
                    <a:pt x="22386" y="52523"/>
                  </a:lnTo>
                  <a:lnTo>
                    <a:pt x="24687" y="52446"/>
                  </a:lnTo>
                  <a:lnTo>
                    <a:pt x="26968" y="52330"/>
                  </a:lnTo>
                  <a:lnTo>
                    <a:pt x="28108" y="52253"/>
                  </a:lnTo>
                  <a:lnTo>
                    <a:pt x="29249" y="52156"/>
                  </a:lnTo>
                  <a:lnTo>
                    <a:pt x="30389" y="52059"/>
                  </a:lnTo>
                  <a:lnTo>
                    <a:pt x="31510" y="51944"/>
                  </a:lnTo>
                  <a:lnTo>
                    <a:pt x="32651" y="51808"/>
                  </a:lnTo>
                  <a:lnTo>
                    <a:pt x="33772" y="51673"/>
                  </a:lnTo>
                  <a:lnTo>
                    <a:pt x="34893" y="51499"/>
                  </a:lnTo>
                  <a:lnTo>
                    <a:pt x="36015" y="51306"/>
                  </a:lnTo>
                  <a:lnTo>
                    <a:pt x="37136" y="51093"/>
                  </a:lnTo>
                  <a:lnTo>
                    <a:pt x="38257" y="50842"/>
                  </a:lnTo>
                  <a:lnTo>
                    <a:pt x="39359" y="50571"/>
                  </a:lnTo>
                  <a:lnTo>
                    <a:pt x="40461" y="50281"/>
                  </a:lnTo>
                  <a:lnTo>
                    <a:pt x="41099" y="50300"/>
                  </a:lnTo>
                  <a:lnTo>
                    <a:pt x="41717" y="50300"/>
                  </a:lnTo>
                  <a:lnTo>
                    <a:pt x="42355" y="50262"/>
                  </a:lnTo>
                  <a:lnTo>
                    <a:pt x="42993" y="50204"/>
                  </a:lnTo>
                  <a:lnTo>
                    <a:pt x="43438" y="50126"/>
                  </a:lnTo>
                  <a:lnTo>
                    <a:pt x="43863" y="50030"/>
                  </a:lnTo>
                  <a:lnTo>
                    <a:pt x="44269" y="49914"/>
                  </a:lnTo>
                  <a:lnTo>
                    <a:pt x="44675" y="49778"/>
                  </a:lnTo>
                  <a:lnTo>
                    <a:pt x="45061" y="49604"/>
                  </a:lnTo>
                  <a:lnTo>
                    <a:pt x="45429" y="49411"/>
                  </a:lnTo>
                  <a:lnTo>
                    <a:pt x="45796" y="49218"/>
                  </a:lnTo>
                  <a:lnTo>
                    <a:pt x="46125" y="48967"/>
                  </a:lnTo>
                  <a:lnTo>
                    <a:pt x="46453" y="48715"/>
                  </a:lnTo>
                  <a:lnTo>
                    <a:pt x="46743" y="48445"/>
                  </a:lnTo>
                  <a:lnTo>
                    <a:pt x="47033" y="48135"/>
                  </a:lnTo>
                  <a:lnTo>
                    <a:pt x="47304" y="47826"/>
                  </a:lnTo>
                  <a:lnTo>
                    <a:pt x="47555" y="47478"/>
                  </a:lnTo>
                  <a:lnTo>
                    <a:pt x="47806" y="47111"/>
                  </a:lnTo>
                  <a:lnTo>
                    <a:pt x="48019" y="46743"/>
                  </a:lnTo>
                  <a:lnTo>
                    <a:pt x="48212" y="46337"/>
                  </a:lnTo>
                  <a:lnTo>
                    <a:pt x="48328" y="46047"/>
                  </a:lnTo>
                  <a:lnTo>
                    <a:pt x="48444" y="45738"/>
                  </a:lnTo>
                  <a:lnTo>
                    <a:pt x="48522" y="45429"/>
                  </a:lnTo>
                  <a:lnTo>
                    <a:pt x="48599" y="45100"/>
                  </a:lnTo>
                  <a:lnTo>
                    <a:pt x="48657" y="44791"/>
                  </a:lnTo>
                  <a:lnTo>
                    <a:pt x="48696" y="44462"/>
                  </a:lnTo>
                  <a:lnTo>
                    <a:pt x="48734" y="43805"/>
                  </a:lnTo>
                  <a:lnTo>
                    <a:pt x="48734" y="43148"/>
                  </a:lnTo>
                  <a:lnTo>
                    <a:pt x="48715" y="42491"/>
                  </a:lnTo>
                  <a:lnTo>
                    <a:pt x="48657" y="41195"/>
                  </a:lnTo>
                  <a:lnTo>
                    <a:pt x="48638" y="40325"/>
                  </a:lnTo>
                  <a:lnTo>
                    <a:pt x="48638" y="39475"/>
                  </a:lnTo>
                  <a:lnTo>
                    <a:pt x="48715" y="37754"/>
                  </a:lnTo>
                  <a:lnTo>
                    <a:pt x="48734" y="36904"/>
                  </a:lnTo>
                  <a:lnTo>
                    <a:pt x="48754" y="36053"/>
                  </a:lnTo>
                  <a:lnTo>
                    <a:pt x="48734" y="35609"/>
                  </a:lnTo>
                  <a:lnTo>
                    <a:pt x="48715" y="35183"/>
                  </a:lnTo>
                  <a:lnTo>
                    <a:pt x="48676" y="34758"/>
                  </a:lnTo>
                  <a:lnTo>
                    <a:pt x="48638" y="34333"/>
                  </a:lnTo>
                  <a:lnTo>
                    <a:pt x="48676" y="34236"/>
                  </a:lnTo>
                  <a:lnTo>
                    <a:pt x="48696" y="34120"/>
                  </a:lnTo>
                  <a:lnTo>
                    <a:pt x="48715" y="34004"/>
                  </a:lnTo>
                  <a:lnTo>
                    <a:pt x="48715" y="33888"/>
                  </a:lnTo>
                  <a:lnTo>
                    <a:pt x="48696" y="32999"/>
                  </a:lnTo>
                  <a:lnTo>
                    <a:pt x="48657" y="32110"/>
                  </a:lnTo>
                  <a:lnTo>
                    <a:pt x="48599" y="31240"/>
                  </a:lnTo>
                  <a:lnTo>
                    <a:pt x="48522" y="30351"/>
                  </a:lnTo>
                  <a:lnTo>
                    <a:pt x="48560" y="29655"/>
                  </a:lnTo>
                  <a:lnTo>
                    <a:pt x="48560" y="28959"/>
                  </a:lnTo>
                  <a:lnTo>
                    <a:pt x="48522" y="28263"/>
                  </a:lnTo>
                  <a:lnTo>
                    <a:pt x="48464" y="27567"/>
                  </a:lnTo>
                  <a:lnTo>
                    <a:pt x="48406" y="26890"/>
                  </a:lnTo>
                  <a:lnTo>
                    <a:pt x="48309" y="26194"/>
                  </a:lnTo>
                  <a:lnTo>
                    <a:pt x="48193" y="25498"/>
                  </a:lnTo>
                  <a:lnTo>
                    <a:pt x="48077" y="24803"/>
                  </a:lnTo>
                  <a:lnTo>
                    <a:pt x="48193" y="24745"/>
                  </a:lnTo>
                  <a:lnTo>
                    <a:pt x="48309" y="24667"/>
                  </a:lnTo>
                  <a:lnTo>
                    <a:pt x="48406" y="24590"/>
                  </a:lnTo>
                  <a:lnTo>
                    <a:pt x="48483" y="24474"/>
                  </a:lnTo>
                  <a:lnTo>
                    <a:pt x="48560" y="24358"/>
                  </a:lnTo>
                  <a:lnTo>
                    <a:pt x="48599" y="24223"/>
                  </a:lnTo>
                  <a:lnTo>
                    <a:pt x="48638" y="24068"/>
                  </a:lnTo>
                  <a:lnTo>
                    <a:pt x="48638" y="23894"/>
                  </a:lnTo>
                  <a:lnTo>
                    <a:pt x="48541" y="22811"/>
                  </a:lnTo>
                  <a:lnTo>
                    <a:pt x="48425" y="21748"/>
                  </a:lnTo>
                  <a:lnTo>
                    <a:pt x="48290" y="20685"/>
                  </a:lnTo>
                  <a:lnTo>
                    <a:pt x="48135" y="19622"/>
                  </a:lnTo>
                  <a:lnTo>
                    <a:pt x="47806" y="17495"/>
                  </a:lnTo>
                  <a:lnTo>
                    <a:pt x="47652" y="16432"/>
                  </a:lnTo>
                  <a:lnTo>
                    <a:pt x="47517" y="15369"/>
                  </a:lnTo>
                  <a:lnTo>
                    <a:pt x="47517" y="15195"/>
                  </a:lnTo>
                  <a:lnTo>
                    <a:pt x="47517" y="15040"/>
                  </a:lnTo>
                  <a:lnTo>
                    <a:pt x="47517" y="14924"/>
                  </a:lnTo>
                  <a:lnTo>
                    <a:pt x="47478" y="14789"/>
                  </a:lnTo>
                  <a:lnTo>
                    <a:pt x="47439" y="14673"/>
                  </a:lnTo>
                  <a:lnTo>
                    <a:pt x="47323" y="13513"/>
                  </a:lnTo>
                  <a:lnTo>
                    <a:pt x="47265" y="12914"/>
                  </a:lnTo>
                  <a:lnTo>
                    <a:pt x="47246" y="12334"/>
                  </a:lnTo>
                  <a:lnTo>
                    <a:pt x="47227" y="12179"/>
                  </a:lnTo>
                  <a:lnTo>
                    <a:pt x="47188" y="12025"/>
                  </a:lnTo>
                  <a:lnTo>
                    <a:pt x="47130" y="11909"/>
                  </a:lnTo>
                  <a:lnTo>
                    <a:pt x="47072" y="11793"/>
                  </a:lnTo>
                  <a:lnTo>
                    <a:pt x="46995" y="10439"/>
                  </a:lnTo>
                  <a:lnTo>
                    <a:pt x="46937" y="9086"/>
                  </a:lnTo>
                  <a:lnTo>
                    <a:pt x="46917" y="8622"/>
                  </a:lnTo>
                  <a:lnTo>
                    <a:pt x="46840" y="8178"/>
                  </a:lnTo>
                  <a:lnTo>
                    <a:pt x="46879" y="7617"/>
                  </a:lnTo>
                  <a:lnTo>
                    <a:pt x="46879" y="7057"/>
                  </a:lnTo>
                  <a:lnTo>
                    <a:pt x="46917" y="6979"/>
                  </a:lnTo>
                  <a:lnTo>
                    <a:pt x="46956" y="6883"/>
                  </a:lnTo>
                  <a:lnTo>
                    <a:pt x="46975" y="6786"/>
                  </a:lnTo>
                  <a:lnTo>
                    <a:pt x="46995" y="6689"/>
                  </a:lnTo>
                  <a:lnTo>
                    <a:pt x="46995" y="5916"/>
                  </a:lnTo>
                  <a:lnTo>
                    <a:pt x="47033" y="5123"/>
                  </a:lnTo>
                  <a:lnTo>
                    <a:pt x="47072" y="3577"/>
                  </a:lnTo>
                  <a:lnTo>
                    <a:pt x="47072" y="2804"/>
                  </a:lnTo>
                  <a:lnTo>
                    <a:pt x="47033" y="2030"/>
                  </a:lnTo>
                  <a:lnTo>
                    <a:pt x="46975" y="1257"/>
                  </a:lnTo>
                  <a:lnTo>
                    <a:pt x="46937" y="871"/>
                  </a:lnTo>
                  <a:lnTo>
                    <a:pt x="46879" y="484"/>
                  </a:lnTo>
                  <a:lnTo>
                    <a:pt x="46840" y="368"/>
                  </a:lnTo>
                  <a:lnTo>
                    <a:pt x="46782" y="252"/>
                  </a:lnTo>
                  <a:lnTo>
                    <a:pt x="46724" y="175"/>
                  </a:lnTo>
                  <a:lnTo>
                    <a:pt x="46627" y="97"/>
                  </a:lnTo>
                  <a:lnTo>
                    <a:pt x="46550" y="59"/>
                  </a:lnTo>
                  <a:lnTo>
                    <a:pt x="46434" y="20"/>
                  </a:lnTo>
                  <a:lnTo>
                    <a:pt x="46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9"/>
            <p:cNvSpPr/>
            <p:nvPr/>
          </p:nvSpPr>
          <p:spPr>
            <a:xfrm>
              <a:off x="4476975" y="-2886200"/>
              <a:ext cx="601700" cy="621525"/>
            </a:xfrm>
            <a:custGeom>
              <a:avLst/>
              <a:gdLst/>
              <a:ahLst/>
              <a:cxnLst/>
              <a:rect l="l" t="t" r="r" b="b"/>
              <a:pathLst>
                <a:path w="24068" h="24861" extrusionOk="0">
                  <a:moveTo>
                    <a:pt x="12585" y="1"/>
                  </a:moveTo>
                  <a:lnTo>
                    <a:pt x="12179" y="20"/>
                  </a:lnTo>
                  <a:lnTo>
                    <a:pt x="11754" y="78"/>
                  </a:lnTo>
                  <a:lnTo>
                    <a:pt x="11348" y="136"/>
                  </a:lnTo>
                  <a:lnTo>
                    <a:pt x="10942" y="233"/>
                  </a:lnTo>
                  <a:lnTo>
                    <a:pt x="10555" y="330"/>
                  </a:lnTo>
                  <a:lnTo>
                    <a:pt x="10149" y="426"/>
                  </a:lnTo>
                  <a:lnTo>
                    <a:pt x="9763" y="562"/>
                  </a:lnTo>
                  <a:lnTo>
                    <a:pt x="9395" y="697"/>
                  </a:lnTo>
                  <a:lnTo>
                    <a:pt x="9009" y="832"/>
                  </a:lnTo>
                  <a:lnTo>
                    <a:pt x="8642" y="987"/>
                  </a:lnTo>
                  <a:lnTo>
                    <a:pt x="8274" y="1161"/>
                  </a:lnTo>
                  <a:lnTo>
                    <a:pt x="7907" y="1354"/>
                  </a:lnTo>
                  <a:lnTo>
                    <a:pt x="7540" y="1547"/>
                  </a:lnTo>
                  <a:lnTo>
                    <a:pt x="7192" y="1741"/>
                  </a:lnTo>
                  <a:lnTo>
                    <a:pt x="6844" y="1953"/>
                  </a:lnTo>
                  <a:lnTo>
                    <a:pt x="6496" y="2185"/>
                  </a:lnTo>
                  <a:lnTo>
                    <a:pt x="6148" y="2417"/>
                  </a:lnTo>
                  <a:lnTo>
                    <a:pt x="5491" y="2920"/>
                  </a:lnTo>
                  <a:lnTo>
                    <a:pt x="4872" y="3461"/>
                  </a:lnTo>
                  <a:lnTo>
                    <a:pt x="4273" y="4022"/>
                  </a:lnTo>
                  <a:lnTo>
                    <a:pt x="3693" y="4621"/>
                  </a:lnTo>
                  <a:lnTo>
                    <a:pt x="3152" y="5259"/>
                  </a:lnTo>
                  <a:lnTo>
                    <a:pt x="2649" y="5916"/>
                  </a:lnTo>
                  <a:lnTo>
                    <a:pt x="2185" y="6593"/>
                  </a:lnTo>
                  <a:lnTo>
                    <a:pt x="1760" y="7289"/>
                  </a:lnTo>
                  <a:lnTo>
                    <a:pt x="1373" y="8023"/>
                  </a:lnTo>
                  <a:lnTo>
                    <a:pt x="1199" y="8391"/>
                  </a:lnTo>
                  <a:lnTo>
                    <a:pt x="1044" y="8758"/>
                  </a:lnTo>
                  <a:lnTo>
                    <a:pt x="890" y="9125"/>
                  </a:lnTo>
                  <a:lnTo>
                    <a:pt x="735" y="9512"/>
                  </a:lnTo>
                  <a:lnTo>
                    <a:pt x="600" y="9899"/>
                  </a:lnTo>
                  <a:lnTo>
                    <a:pt x="484" y="10266"/>
                  </a:lnTo>
                  <a:lnTo>
                    <a:pt x="387" y="10652"/>
                  </a:lnTo>
                  <a:lnTo>
                    <a:pt x="291" y="11039"/>
                  </a:lnTo>
                  <a:lnTo>
                    <a:pt x="213" y="11445"/>
                  </a:lnTo>
                  <a:lnTo>
                    <a:pt x="136" y="11832"/>
                  </a:lnTo>
                  <a:lnTo>
                    <a:pt x="78" y="12218"/>
                  </a:lnTo>
                  <a:lnTo>
                    <a:pt x="39" y="12605"/>
                  </a:lnTo>
                  <a:lnTo>
                    <a:pt x="20" y="13011"/>
                  </a:lnTo>
                  <a:lnTo>
                    <a:pt x="1" y="13397"/>
                  </a:lnTo>
                  <a:lnTo>
                    <a:pt x="1" y="13803"/>
                  </a:lnTo>
                  <a:lnTo>
                    <a:pt x="20" y="14190"/>
                  </a:lnTo>
                  <a:lnTo>
                    <a:pt x="39" y="14577"/>
                  </a:lnTo>
                  <a:lnTo>
                    <a:pt x="97" y="14983"/>
                  </a:lnTo>
                  <a:lnTo>
                    <a:pt x="155" y="15369"/>
                  </a:lnTo>
                  <a:lnTo>
                    <a:pt x="233" y="15756"/>
                  </a:lnTo>
                  <a:lnTo>
                    <a:pt x="310" y="16143"/>
                  </a:lnTo>
                  <a:lnTo>
                    <a:pt x="426" y="16529"/>
                  </a:lnTo>
                  <a:lnTo>
                    <a:pt x="542" y="16916"/>
                  </a:lnTo>
                  <a:lnTo>
                    <a:pt x="677" y="17302"/>
                  </a:lnTo>
                  <a:lnTo>
                    <a:pt x="851" y="17670"/>
                  </a:lnTo>
                  <a:lnTo>
                    <a:pt x="1025" y="18037"/>
                  </a:lnTo>
                  <a:lnTo>
                    <a:pt x="1199" y="18424"/>
                  </a:lnTo>
                  <a:lnTo>
                    <a:pt x="1412" y="18772"/>
                  </a:lnTo>
                  <a:lnTo>
                    <a:pt x="1644" y="19139"/>
                  </a:lnTo>
                  <a:lnTo>
                    <a:pt x="1895" y="19506"/>
                  </a:lnTo>
                  <a:lnTo>
                    <a:pt x="2146" y="19854"/>
                  </a:lnTo>
                  <a:lnTo>
                    <a:pt x="2436" y="20202"/>
                  </a:lnTo>
                  <a:lnTo>
                    <a:pt x="2842" y="20666"/>
                  </a:lnTo>
                  <a:lnTo>
                    <a:pt x="3267" y="21053"/>
                  </a:lnTo>
                  <a:lnTo>
                    <a:pt x="3441" y="21323"/>
                  </a:lnTo>
                  <a:lnTo>
                    <a:pt x="3635" y="21594"/>
                  </a:lnTo>
                  <a:lnTo>
                    <a:pt x="3828" y="21845"/>
                  </a:lnTo>
                  <a:lnTo>
                    <a:pt x="4041" y="22077"/>
                  </a:lnTo>
                  <a:lnTo>
                    <a:pt x="4253" y="22309"/>
                  </a:lnTo>
                  <a:lnTo>
                    <a:pt x="4466" y="22522"/>
                  </a:lnTo>
                  <a:lnTo>
                    <a:pt x="4698" y="22734"/>
                  </a:lnTo>
                  <a:lnTo>
                    <a:pt x="4930" y="22928"/>
                  </a:lnTo>
                  <a:lnTo>
                    <a:pt x="5162" y="23102"/>
                  </a:lnTo>
                  <a:lnTo>
                    <a:pt x="5413" y="23276"/>
                  </a:lnTo>
                  <a:lnTo>
                    <a:pt x="5897" y="23604"/>
                  </a:lnTo>
                  <a:lnTo>
                    <a:pt x="6418" y="23875"/>
                  </a:lnTo>
                  <a:lnTo>
                    <a:pt x="6960" y="24126"/>
                  </a:lnTo>
                  <a:lnTo>
                    <a:pt x="7520" y="24320"/>
                  </a:lnTo>
                  <a:lnTo>
                    <a:pt x="8100" y="24494"/>
                  </a:lnTo>
                  <a:lnTo>
                    <a:pt x="8680" y="24610"/>
                  </a:lnTo>
                  <a:lnTo>
                    <a:pt x="9279" y="24706"/>
                  </a:lnTo>
                  <a:lnTo>
                    <a:pt x="9879" y="24764"/>
                  </a:lnTo>
                  <a:lnTo>
                    <a:pt x="10497" y="24784"/>
                  </a:lnTo>
                  <a:lnTo>
                    <a:pt x="11116" y="24784"/>
                  </a:lnTo>
                  <a:lnTo>
                    <a:pt x="11754" y="24745"/>
                  </a:lnTo>
                  <a:lnTo>
                    <a:pt x="11986" y="24803"/>
                  </a:lnTo>
                  <a:lnTo>
                    <a:pt x="12218" y="24842"/>
                  </a:lnTo>
                  <a:lnTo>
                    <a:pt x="12643" y="24861"/>
                  </a:lnTo>
                  <a:lnTo>
                    <a:pt x="13068" y="24842"/>
                  </a:lnTo>
                  <a:lnTo>
                    <a:pt x="13474" y="24784"/>
                  </a:lnTo>
                  <a:lnTo>
                    <a:pt x="13880" y="24706"/>
                  </a:lnTo>
                  <a:lnTo>
                    <a:pt x="14267" y="24610"/>
                  </a:lnTo>
                  <a:lnTo>
                    <a:pt x="14654" y="24474"/>
                  </a:lnTo>
                  <a:lnTo>
                    <a:pt x="15021" y="24300"/>
                  </a:lnTo>
                  <a:lnTo>
                    <a:pt x="15388" y="24107"/>
                  </a:lnTo>
                  <a:lnTo>
                    <a:pt x="15697" y="24049"/>
                  </a:lnTo>
                  <a:lnTo>
                    <a:pt x="16007" y="23991"/>
                  </a:lnTo>
                  <a:lnTo>
                    <a:pt x="16316" y="23894"/>
                  </a:lnTo>
                  <a:lnTo>
                    <a:pt x="16625" y="23798"/>
                  </a:lnTo>
                  <a:lnTo>
                    <a:pt x="16915" y="23701"/>
                  </a:lnTo>
                  <a:lnTo>
                    <a:pt x="17225" y="23566"/>
                  </a:lnTo>
                  <a:lnTo>
                    <a:pt x="17495" y="23430"/>
                  </a:lnTo>
                  <a:lnTo>
                    <a:pt x="17785" y="23295"/>
                  </a:lnTo>
                  <a:lnTo>
                    <a:pt x="18056" y="23121"/>
                  </a:lnTo>
                  <a:lnTo>
                    <a:pt x="18326" y="22947"/>
                  </a:lnTo>
                  <a:lnTo>
                    <a:pt x="18597" y="22754"/>
                  </a:lnTo>
                  <a:lnTo>
                    <a:pt x="18848" y="22541"/>
                  </a:lnTo>
                  <a:lnTo>
                    <a:pt x="19080" y="22328"/>
                  </a:lnTo>
                  <a:lnTo>
                    <a:pt x="19312" y="22097"/>
                  </a:lnTo>
                  <a:lnTo>
                    <a:pt x="19544" y="21845"/>
                  </a:lnTo>
                  <a:lnTo>
                    <a:pt x="19757" y="21575"/>
                  </a:lnTo>
                  <a:lnTo>
                    <a:pt x="19834" y="21478"/>
                  </a:lnTo>
                  <a:lnTo>
                    <a:pt x="19892" y="21381"/>
                  </a:lnTo>
                  <a:lnTo>
                    <a:pt x="20221" y="21111"/>
                  </a:lnTo>
                  <a:lnTo>
                    <a:pt x="20530" y="20821"/>
                  </a:lnTo>
                  <a:lnTo>
                    <a:pt x="20859" y="20531"/>
                  </a:lnTo>
                  <a:lnTo>
                    <a:pt x="21149" y="20241"/>
                  </a:lnTo>
                  <a:lnTo>
                    <a:pt x="21439" y="19931"/>
                  </a:lnTo>
                  <a:lnTo>
                    <a:pt x="21729" y="19622"/>
                  </a:lnTo>
                  <a:lnTo>
                    <a:pt x="21999" y="19293"/>
                  </a:lnTo>
                  <a:lnTo>
                    <a:pt x="22251" y="18965"/>
                  </a:lnTo>
                  <a:lnTo>
                    <a:pt x="22483" y="18636"/>
                  </a:lnTo>
                  <a:lnTo>
                    <a:pt x="22695" y="18308"/>
                  </a:lnTo>
                  <a:lnTo>
                    <a:pt x="22889" y="17940"/>
                  </a:lnTo>
                  <a:lnTo>
                    <a:pt x="23063" y="17592"/>
                  </a:lnTo>
                  <a:lnTo>
                    <a:pt x="23237" y="17206"/>
                  </a:lnTo>
                  <a:lnTo>
                    <a:pt x="23372" y="16838"/>
                  </a:lnTo>
                  <a:lnTo>
                    <a:pt x="23507" y="16432"/>
                  </a:lnTo>
                  <a:lnTo>
                    <a:pt x="23623" y="16027"/>
                  </a:lnTo>
                  <a:lnTo>
                    <a:pt x="23739" y="15621"/>
                  </a:lnTo>
                  <a:lnTo>
                    <a:pt x="23816" y="15215"/>
                  </a:lnTo>
                  <a:lnTo>
                    <a:pt x="23894" y="14789"/>
                  </a:lnTo>
                  <a:lnTo>
                    <a:pt x="23952" y="14364"/>
                  </a:lnTo>
                  <a:lnTo>
                    <a:pt x="24010" y="13939"/>
                  </a:lnTo>
                  <a:lnTo>
                    <a:pt x="24029" y="13513"/>
                  </a:lnTo>
                  <a:lnTo>
                    <a:pt x="24048" y="13069"/>
                  </a:lnTo>
                  <a:lnTo>
                    <a:pt x="24068" y="12624"/>
                  </a:lnTo>
                  <a:lnTo>
                    <a:pt x="24048" y="12199"/>
                  </a:lnTo>
                  <a:lnTo>
                    <a:pt x="24029" y="11754"/>
                  </a:lnTo>
                  <a:lnTo>
                    <a:pt x="24010" y="11329"/>
                  </a:lnTo>
                  <a:lnTo>
                    <a:pt x="23952" y="10884"/>
                  </a:lnTo>
                  <a:lnTo>
                    <a:pt x="23913" y="10459"/>
                  </a:lnTo>
                  <a:lnTo>
                    <a:pt x="23836" y="10034"/>
                  </a:lnTo>
                  <a:lnTo>
                    <a:pt x="23758" y="9609"/>
                  </a:lnTo>
                  <a:lnTo>
                    <a:pt x="23681" y="9183"/>
                  </a:lnTo>
                  <a:lnTo>
                    <a:pt x="23565" y="8777"/>
                  </a:lnTo>
                  <a:lnTo>
                    <a:pt x="23468" y="8371"/>
                  </a:lnTo>
                  <a:lnTo>
                    <a:pt x="23353" y="7965"/>
                  </a:lnTo>
                  <a:lnTo>
                    <a:pt x="23217" y="7579"/>
                  </a:lnTo>
                  <a:lnTo>
                    <a:pt x="23082" y="7192"/>
                  </a:lnTo>
                  <a:lnTo>
                    <a:pt x="22927" y="6825"/>
                  </a:lnTo>
                  <a:lnTo>
                    <a:pt x="22773" y="6458"/>
                  </a:lnTo>
                  <a:lnTo>
                    <a:pt x="22599" y="6110"/>
                  </a:lnTo>
                  <a:lnTo>
                    <a:pt x="22405" y="5742"/>
                  </a:lnTo>
                  <a:lnTo>
                    <a:pt x="22193" y="5375"/>
                  </a:lnTo>
                  <a:lnTo>
                    <a:pt x="21980" y="5027"/>
                  </a:lnTo>
                  <a:lnTo>
                    <a:pt x="21729" y="4679"/>
                  </a:lnTo>
                  <a:lnTo>
                    <a:pt x="21477" y="4350"/>
                  </a:lnTo>
                  <a:lnTo>
                    <a:pt x="21207" y="4022"/>
                  </a:lnTo>
                  <a:lnTo>
                    <a:pt x="20917" y="3693"/>
                  </a:lnTo>
                  <a:lnTo>
                    <a:pt x="20627" y="3384"/>
                  </a:lnTo>
                  <a:lnTo>
                    <a:pt x="20318" y="3094"/>
                  </a:lnTo>
                  <a:lnTo>
                    <a:pt x="20008" y="2804"/>
                  </a:lnTo>
                  <a:lnTo>
                    <a:pt x="19680" y="2514"/>
                  </a:lnTo>
                  <a:lnTo>
                    <a:pt x="19332" y="2263"/>
                  </a:lnTo>
                  <a:lnTo>
                    <a:pt x="18984" y="2011"/>
                  </a:lnTo>
                  <a:lnTo>
                    <a:pt x="18616" y="1760"/>
                  </a:lnTo>
                  <a:lnTo>
                    <a:pt x="18249" y="1528"/>
                  </a:lnTo>
                  <a:lnTo>
                    <a:pt x="17882" y="1315"/>
                  </a:lnTo>
                  <a:lnTo>
                    <a:pt x="17495" y="1122"/>
                  </a:lnTo>
                  <a:lnTo>
                    <a:pt x="17109" y="948"/>
                  </a:lnTo>
                  <a:lnTo>
                    <a:pt x="16722" y="774"/>
                  </a:lnTo>
                  <a:lnTo>
                    <a:pt x="16316" y="620"/>
                  </a:lnTo>
                  <a:lnTo>
                    <a:pt x="15910" y="484"/>
                  </a:lnTo>
                  <a:lnTo>
                    <a:pt x="15504" y="349"/>
                  </a:lnTo>
                  <a:lnTo>
                    <a:pt x="15098" y="252"/>
                  </a:lnTo>
                  <a:lnTo>
                    <a:pt x="14692" y="156"/>
                  </a:lnTo>
                  <a:lnTo>
                    <a:pt x="14267" y="98"/>
                  </a:lnTo>
                  <a:lnTo>
                    <a:pt x="13842" y="40"/>
                  </a:lnTo>
                  <a:lnTo>
                    <a:pt x="13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9"/>
            <p:cNvSpPr/>
            <p:nvPr/>
          </p:nvSpPr>
          <p:spPr>
            <a:xfrm>
              <a:off x="4127075" y="-3432300"/>
              <a:ext cx="1212100" cy="259550"/>
            </a:xfrm>
            <a:custGeom>
              <a:avLst/>
              <a:gdLst/>
              <a:ahLst/>
              <a:cxnLst/>
              <a:rect l="l" t="t" r="r" b="b"/>
              <a:pathLst>
                <a:path w="48484" h="10382" extrusionOk="0">
                  <a:moveTo>
                    <a:pt x="27335" y="1"/>
                  </a:moveTo>
                  <a:lnTo>
                    <a:pt x="27277" y="20"/>
                  </a:lnTo>
                  <a:lnTo>
                    <a:pt x="27219" y="59"/>
                  </a:lnTo>
                  <a:lnTo>
                    <a:pt x="27161" y="97"/>
                  </a:lnTo>
                  <a:lnTo>
                    <a:pt x="27122" y="155"/>
                  </a:lnTo>
                  <a:lnTo>
                    <a:pt x="27103" y="213"/>
                  </a:lnTo>
                  <a:lnTo>
                    <a:pt x="27084" y="329"/>
                  </a:lnTo>
                  <a:lnTo>
                    <a:pt x="27103" y="465"/>
                  </a:lnTo>
                  <a:lnTo>
                    <a:pt x="27122" y="523"/>
                  </a:lnTo>
                  <a:lnTo>
                    <a:pt x="27161" y="581"/>
                  </a:lnTo>
                  <a:lnTo>
                    <a:pt x="27219" y="619"/>
                  </a:lnTo>
                  <a:lnTo>
                    <a:pt x="27277" y="658"/>
                  </a:lnTo>
                  <a:lnTo>
                    <a:pt x="27335" y="677"/>
                  </a:lnTo>
                  <a:lnTo>
                    <a:pt x="27412" y="697"/>
                  </a:lnTo>
                  <a:lnTo>
                    <a:pt x="29481" y="774"/>
                  </a:lnTo>
                  <a:lnTo>
                    <a:pt x="31530" y="813"/>
                  </a:lnTo>
                  <a:lnTo>
                    <a:pt x="33598" y="832"/>
                  </a:lnTo>
                  <a:lnTo>
                    <a:pt x="37097" y="832"/>
                  </a:lnTo>
                  <a:lnTo>
                    <a:pt x="37832" y="851"/>
                  </a:lnTo>
                  <a:lnTo>
                    <a:pt x="38566" y="871"/>
                  </a:lnTo>
                  <a:lnTo>
                    <a:pt x="39282" y="909"/>
                  </a:lnTo>
                  <a:lnTo>
                    <a:pt x="40016" y="948"/>
                  </a:lnTo>
                  <a:lnTo>
                    <a:pt x="40731" y="1045"/>
                  </a:lnTo>
                  <a:lnTo>
                    <a:pt x="41447" y="1141"/>
                  </a:lnTo>
                  <a:lnTo>
                    <a:pt x="42046" y="1257"/>
                  </a:lnTo>
                  <a:lnTo>
                    <a:pt x="42607" y="1393"/>
                  </a:lnTo>
                  <a:lnTo>
                    <a:pt x="43186" y="1567"/>
                  </a:lnTo>
                  <a:lnTo>
                    <a:pt x="43728" y="1779"/>
                  </a:lnTo>
                  <a:lnTo>
                    <a:pt x="44269" y="1992"/>
                  </a:lnTo>
                  <a:lnTo>
                    <a:pt x="44810" y="2262"/>
                  </a:lnTo>
                  <a:lnTo>
                    <a:pt x="45313" y="2552"/>
                  </a:lnTo>
                  <a:lnTo>
                    <a:pt x="45816" y="2881"/>
                  </a:lnTo>
                  <a:lnTo>
                    <a:pt x="46395" y="3268"/>
                  </a:lnTo>
                  <a:lnTo>
                    <a:pt x="46724" y="3519"/>
                  </a:lnTo>
                  <a:lnTo>
                    <a:pt x="47072" y="3790"/>
                  </a:lnTo>
                  <a:lnTo>
                    <a:pt x="47227" y="3925"/>
                  </a:lnTo>
                  <a:lnTo>
                    <a:pt x="47362" y="4080"/>
                  </a:lnTo>
                  <a:lnTo>
                    <a:pt x="47497" y="4234"/>
                  </a:lnTo>
                  <a:lnTo>
                    <a:pt x="47594" y="4389"/>
                  </a:lnTo>
                  <a:lnTo>
                    <a:pt x="47671" y="4544"/>
                  </a:lnTo>
                  <a:lnTo>
                    <a:pt x="47729" y="4679"/>
                  </a:lnTo>
                  <a:lnTo>
                    <a:pt x="47729" y="4834"/>
                  </a:lnTo>
                  <a:lnTo>
                    <a:pt x="47710" y="4988"/>
                  </a:lnTo>
                  <a:lnTo>
                    <a:pt x="47594" y="5259"/>
                  </a:lnTo>
                  <a:lnTo>
                    <a:pt x="47459" y="5529"/>
                  </a:lnTo>
                  <a:lnTo>
                    <a:pt x="47304" y="5742"/>
                  </a:lnTo>
                  <a:lnTo>
                    <a:pt x="47111" y="5955"/>
                  </a:lnTo>
                  <a:lnTo>
                    <a:pt x="46879" y="6129"/>
                  </a:lnTo>
                  <a:lnTo>
                    <a:pt x="46647" y="6283"/>
                  </a:lnTo>
                  <a:lnTo>
                    <a:pt x="46395" y="6438"/>
                  </a:lnTo>
                  <a:lnTo>
                    <a:pt x="46144" y="6554"/>
                  </a:lnTo>
                  <a:lnTo>
                    <a:pt x="45854" y="6670"/>
                  </a:lnTo>
                  <a:lnTo>
                    <a:pt x="45584" y="6767"/>
                  </a:lnTo>
                  <a:lnTo>
                    <a:pt x="45004" y="6941"/>
                  </a:lnTo>
                  <a:lnTo>
                    <a:pt x="43902" y="7211"/>
                  </a:lnTo>
                  <a:lnTo>
                    <a:pt x="42684" y="7540"/>
                  </a:lnTo>
                  <a:lnTo>
                    <a:pt x="41466" y="7830"/>
                  </a:lnTo>
                  <a:lnTo>
                    <a:pt x="40229" y="8101"/>
                  </a:lnTo>
                  <a:lnTo>
                    <a:pt x="38992" y="8332"/>
                  </a:lnTo>
                  <a:lnTo>
                    <a:pt x="37754" y="8564"/>
                  </a:lnTo>
                  <a:lnTo>
                    <a:pt x="36517" y="8758"/>
                  </a:lnTo>
                  <a:lnTo>
                    <a:pt x="35280" y="8932"/>
                  </a:lnTo>
                  <a:lnTo>
                    <a:pt x="34043" y="9086"/>
                  </a:lnTo>
                  <a:lnTo>
                    <a:pt x="32786" y="9222"/>
                  </a:lnTo>
                  <a:lnTo>
                    <a:pt x="31549" y="9338"/>
                  </a:lnTo>
                  <a:lnTo>
                    <a:pt x="30293" y="9454"/>
                  </a:lnTo>
                  <a:lnTo>
                    <a:pt x="29055" y="9531"/>
                  </a:lnTo>
                  <a:lnTo>
                    <a:pt x="27799" y="9589"/>
                  </a:lnTo>
                  <a:lnTo>
                    <a:pt x="26542" y="9647"/>
                  </a:lnTo>
                  <a:lnTo>
                    <a:pt x="25286" y="9666"/>
                  </a:lnTo>
                  <a:lnTo>
                    <a:pt x="24029" y="9686"/>
                  </a:lnTo>
                  <a:lnTo>
                    <a:pt x="22773" y="9705"/>
                  </a:lnTo>
                  <a:lnTo>
                    <a:pt x="21516" y="9686"/>
                  </a:lnTo>
                  <a:lnTo>
                    <a:pt x="19003" y="9647"/>
                  </a:lnTo>
                  <a:lnTo>
                    <a:pt x="16471" y="9570"/>
                  </a:lnTo>
                  <a:lnTo>
                    <a:pt x="13958" y="9434"/>
                  </a:lnTo>
                  <a:lnTo>
                    <a:pt x="11445" y="9299"/>
                  </a:lnTo>
                  <a:lnTo>
                    <a:pt x="8951" y="9125"/>
                  </a:lnTo>
                  <a:lnTo>
                    <a:pt x="3944" y="8758"/>
                  </a:lnTo>
                  <a:lnTo>
                    <a:pt x="3306" y="8719"/>
                  </a:lnTo>
                  <a:lnTo>
                    <a:pt x="2997" y="8680"/>
                  </a:lnTo>
                  <a:lnTo>
                    <a:pt x="2688" y="8642"/>
                  </a:lnTo>
                  <a:lnTo>
                    <a:pt x="2379" y="8564"/>
                  </a:lnTo>
                  <a:lnTo>
                    <a:pt x="2089" y="8468"/>
                  </a:lnTo>
                  <a:lnTo>
                    <a:pt x="1799" y="8352"/>
                  </a:lnTo>
                  <a:lnTo>
                    <a:pt x="1644" y="8255"/>
                  </a:lnTo>
                  <a:lnTo>
                    <a:pt x="1509" y="8159"/>
                  </a:lnTo>
                  <a:lnTo>
                    <a:pt x="1277" y="7965"/>
                  </a:lnTo>
                  <a:lnTo>
                    <a:pt x="1083" y="7772"/>
                  </a:lnTo>
                  <a:lnTo>
                    <a:pt x="929" y="7559"/>
                  </a:lnTo>
                  <a:lnTo>
                    <a:pt x="832" y="7327"/>
                  </a:lnTo>
                  <a:lnTo>
                    <a:pt x="793" y="7095"/>
                  </a:lnTo>
                  <a:lnTo>
                    <a:pt x="774" y="6844"/>
                  </a:lnTo>
                  <a:lnTo>
                    <a:pt x="774" y="6573"/>
                  </a:lnTo>
                  <a:lnTo>
                    <a:pt x="832" y="6264"/>
                  </a:lnTo>
                  <a:lnTo>
                    <a:pt x="871" y="6109"/>
                  </a:lnTo>
                  <a:lnTo>
                    <a:pt x="929" y="5955"/>
                  </a:lnTo>
                  <a:lnTo>
                    <a:pt x="987" y="5800"/>
                  </a:lnTo>
                  <a:lnTo>
                    <a:pt x="1083" y="5684"/>
                  </a:lnTo>
                  <a:lnTo>
                    <a:pt x="1161" y="5549"/>
                  </a:lnTo>
                  <a:lnTo>
                    <a:pt x="1277" y="5452"/>
                  </a:lnTo>
                  <a:lnTo>
                    <a:pt x="1509" y="5239"/>
                  </a:lnTo>
                  <a:lnTo>
                    <a:pt x="1760" y="5066"/>
                  </a:lnTo>
                  <a:lnTo>
                    <a:pt x="2031" y="4911"/>
                  </a:lnTo>
                  <a:lnTo>
                    <a:pt x="2611" y="4621"/>
                  </a:lnTo>
                  <a:lnTo>
                    <a:pt x="3248" y="4312"/>
                  </a:lnTo>
                  <a:lnTo>
                    <a:pt x="3867" y="4022"/>
                  </a:lnTo>
                  <a:lnTo>
                    <a:pt x="4524" y="3751"/>
                  </a:lnTo>
                  <a:lnTo>
                    <a:pt x="5162" y="3500"/>
                  </a:lnTo>
                  <a:lnTo>
                    <a:pt x="5800" y="3268"/>
                  </a:lnTo>
                  <a:lnTo>
                    <a:pt x="6419" y="3074"/>
                  </a:lnTo>
                  <a:lnTo>
                    <a:pt x="7057" y="2881"/>
                  </a:lnTo>
                  <a:lnTo>
                    <a:pt x="7695" y="2707"/>
                  </a:lnTo>
                  <a:lnTo>
                    <a:pt x="8333" y="2533"/>
                  </a:lnTo>
                  <a:lnTo>
                    <a:pt x="8970" y="2378"/>
                  </a:lnTo>
                  <a:lnTo>
                    <a:pt x="10266" y="2108"/>
                  </a:lnTo>
                  <a:lnTo>
                    <a:pt x="11561" y="1876"/>
                  </a:lnTo>
                  <a:lnTo>
                    <a:pt x="12856" y="1683"/>
                  </a:lnTo>
                  <a:lnTo>
                    <a:pt x="14171" y="1509"/>
                  </a:lnTo>
                  <a:lnTo>
                    <a:pt x="15485" y="1335"/>
                  </a:lnTo>
                  <a:lnTo>
                    <a:pt x="15562" y="1335"/>
                  </a:lnTo>
                  <a:lnTo>
                    <a:pt x="15620" y="1296"/>
                  </a:lnTo>
                  <a:lnTo>
                    <a:pt x="15678" y="1257"/>
                  </a:lnTo>
                  <a:lnTo>
                    <a:pt x="15736" y="1199"/>
                  </a:lnTo>
                  <a:lnTo>
                    <a:pt x="15775" y="1141"/>
                  </a:lnTo>
                  <a:lnTo>
                    <a:pt x="15794" y="1083"/>
                  </a:lnTo>
                  <a:lnTo>
                    <a:pt x="15814" y="967"/>
                  </a:lnTo>
                  <a:lnTo>
                    <a:pt x="15794" y="832"/>
                  </a:lnTo>
                  <a:lnTo>
                    <a:pt x="15775" y="774"/>
                  </a:lnTo>
                  <a:lnTo>
                    <a:pt x="15736" y="735"/>
                  </a:lnTo>
                  <a:lnTo>
                    <a:pt x="15678" y="697"/>
                  </a:lnTo>
                  <a:lnTo>
                    <a:pt x="15620" y="658"/>
                  </a:lnTo>
                  <a:lnTo>
                    <a:pt x="15562" y="639"/>
                  </a:lnTo>
                  <a:lnTo>
                    <a:pt x="15485" y="658"/>
                  </a:lnTo>
                  <a:lnTo>
                    <a:pt x="14209" y="793"/>
                  </a:lnTo>
                  <a:lnTo>
                    <a:pt x="12933" y="967"/>
                  </a:lnTo>
                  <a:lnTo>
                    <a:pt x="11657" y="1161"/>
                  </a:lnTo>
                  <a:lnTo>
                    <a:pt x="10401" y="1373"/>
                  </a:lnTo>
                  <a:lnTo>
                    <a:pt x="9144" y="1625"/>
                  </a:lnTo>
                  <a:lnTo>
                    <a:pt x="8507" y="1779"/>
                  </a:lnTo>
                  <a:lnTo>
                    <a:pt x="7888" y="1934"/>
                  </a:lnTo>
                  <a:lnTo>
                    <a:pt x="7269" y="2089"/>
                  </a:lnTo>
                  <a:lnTo>
                    <a:pt x="6651" y="2262"/>
                  </a:lnTo>
                  <a:lnTo>
                    <a:pt x="6051" y="2456"/>
                  </a:lnTo>
                  <a:lnTo>
                    <a:pt x="5433" y="2668"/>
                  </a:lnTo>
                  <a:lnTo>
                    <a:pt x="4853" y="2862"/>
                  </a:lnTo>
                  <a:lnTo>
                    <a:pt x="4292" y="3094"/>
                  </a:lnTo>
                  <a:lnTo>
                    <a:pt x="3712" y="3326"/>
                  </a:lnTo>
                  <a:lnTo>
                    <a:pt x="3152" y="3577"/>
                  </a:lnTo>
                  <a:lnTo>
                    <a:pt x="2611" y="3828"/>
                  </a:lnTo>
                  <a:lnTo>
                    <a:pt x="2050" y="4118"/>
                  </a:lnTo>
                  <a:lnTo>
                    <a:pt x="1528" y="4408"/>
                  </a:lnTo>
                  <a:lnTo>
                    <a:pt x="987" y="4737"/>
                  </a:lnTo>
                  <a:lnTo>
                    <a:pt x="851" y="4834"/>
                  </a:lnTo>
                  <a:lnTo>
                    <a:pt x="716" y="4969"/>
                  </a:lnTo>
                  <a:lnTo>
                    <a:pt x="581" y="5124"/>
                  </a:lnTo>
                  <a:lnTo>
                    <a:pt x="465" y="5297"/>
                  </a:lnTo>
                  <a:lnTo>
                    <a:pt x="349" y="5491"/>
                  </a:lnTo>
                  <a:lnTo>
                    <a:pt x="252" y="5684"/>
                  </a:lnTo>
                  <a:lnTo>
                    <a:pt x="175" y="5897"/>
                  </a:lnTo>
                  <a:lnTo>
                    <a:pt x="117" y="6109"/>
                  </a:lnTo>
                  <a:lnTo>
                    <a:pt x="59" y="6322"/>
                  </a:lnTo>
                  <a:lnTo>
                    <a:pt x="20" y="6554"/>
                  </a:lnTo>
                  <a:lnTo>
                    <a:pt x="1" y="6767"/>
                  </a:lnTo>
                  <a:lnTo>
                    <a:pt x="20" y="6979"/>
                  </a:lnTo>
                  <a:lnTo>
                    <a:pt x="39" y="7192"/>
                  </a:lnTo>
                  <a:lnTo>
                    <a:pt x="78" y="7385"/>
                  </a:lnTo>
                  <a:lnTo>
                    <a:pt x="136" y="7579"/>
                  </a:lnTo>
                  <a:lnTo>
                    <a:pt x="213" y="7733"/>
                  </a:lnTo>
                  <a:lnTo>
                    <a:pt x="349" y="7965"/>
                  </a:lnTo>
                  <a:lnTo>
                    <a:pt x="503" y="8178"/>
                  </a:lnTo>
                  <a:lnTo>
                    <a:pt x="677" y="8352"/>
                  </a:lnTo>
                  <a:lnTo>
                    <a:pt x="851" y="8526"/>
                  </a:lnTo>
                  <a:lnTo>
                    <a:pt x="1045" y="8680"/>
                  </a:lnTo>
                  <a:lnTo>
                    <a:pt x="1238" y="8796"/>
                  </a:lnTo>
                  <a:lnTo>
                    <a:pt x="1451" y="8912"/>
                  </a:lnTo>
                  <a:lnTo>
                    <a:pt x="1663" y="9009"/>
                  </a:lnTo>
                  <a:lnTo>
                    <a:pt x="1876" y="9106"/>
                  </a:lnTo>
                  <a:lnTo>
                    <a:pt x="2108" y="9183"/>
                  </a:lnTo>
                  <a:lnTo>
                    <a:pt x="2340" y="9241"/>
                  </a:lnTo>
                  <a:lnTo>
                    <a:pt x="2572" y="9299"/>
                  </a:lnTo>
                  <a:lnTo>
                    <a:pt x="3055" y="9376"/>
                  </a:lnTo>
                  <a:lnTo>
                    <a:pt x="3558" y="9415"/>
                  </a:lnTo>
                  <a:lnTo>
                    <a:pt x="6341" y="9628"/>
                  </a:lnTo>
                  <a:lnTo>
                    <a:pt x="9106" y="9821"/>
                  </a:lnTo>
                  <a:lnTo>
                    <a:pt x="11909" y="10014"/>
                  </a:lnTo>
                  <a:lnTo>
                    <a:pt x="14731" y="10169"/>
                  </a:lnTo>
                  <a:lnTo>
                    <a:pt x="17553" y="10285"/>
                  </a:lnTo>
                  <a:lnTo>
                    <a:pt x="18965" y="10324"/>
                  </a:lnTo>
                  <a:lnTo>
                    <a:pt x="20376" y="10362"/>
                  </a:lnTo>
                  <a:lnTo>
                    <a:pt x="21748" y="10382"/>
                  </a:lnTo>
                  <a:lnTo>
                    <a:pt x="23140" y="10382"/>
                  </a:lnTo>
                  <a:lnTo>
                    <a:pt x="24513" y="10362"/>
                  </a:lnTo>
                  <a:lnTo>
                    <a:pt x="25904" y="10343"/>
                  </a:lnTo>
                  <a:lnTo>
                    <a:pt x="27277" y="10285"/>
                  </a:lnTo>
                  <a:lnTo>
                    <a:pt x="28669" y="10227"/>
                  </a:lnTo>
                  <a:lnTo>
                    <a:pt x="30041" y="10150"/>
                  </a:lnTo>
                  <a:lnTo>
                    <a:pt x="31433" y="10034"/>
                  </a:lnTo>
                  <a:lnTo>
                    <a:pt x="32806" y="9918"/>
                  </a:lnTo>
                  <a:lnTo>
                    <a:pt x="34178" y="9763"/>
                  </a:lnTo>
                  <a:lnTo>
                    <a:pt x="35551" y="9589"/>
                  </a:lnTo>
                  <a:lnTo>
                    <a:pt x="36923" y="9396"/>
                  </a:lnTo>
                  <a:lnTo>
                    <a:pt x="38276" y="9164"/>
                  </a:lnTo>
                  <a:lnTo>
                    <a:pt x="39649" y="8912"/>
                  </a:lnTo>
                  <a:lnTo>
                    <a:pt x="41002" y="8642"/>
                  </a:lnTo>
                  <a:lnTo>
                    <a:pt x="42336" y="8332"/>
                  </a:lnTo>
                  <a:lnTo>
                    <a:pt x="43592" y="8023"/>
                  </a:lnTo>
                  <a:lnTo>
                    <a:pt x="44830" y="7675"/>
                  </a:lnTo>
                  <a:lnTo>
                    <a:pt x="45448" y="7521"/>
                  </a:lnTo>
                  <a:lnTo>
                    <a:pt x="46067" y="7327"/>
                  </a:lnTo>
                  <a:lnTo>
                    <a:pt x="46376" y="7231"/>
                  </a:lnTo>
                  <a:lnTo>
                    <a:pt x="46666" y="7095"/>
                  </a:lnTo>
                  <a:lnTo>
                    <a:pt x="46937" y="6941"/>
                  </a:lnTo>
                  <a:lnTo>
                    <a:pt x="47207" y="6767"/>
                  </a:lnTo>
                  <a:lnTo>
                    <a:pt x="47459" y="6535"/>
                  </a:lnTo>
                  <a:lnTo>
                    <a:pt x="47729" y="6264"/>
                  </a:lnTo>
                  <a:lnTo>
                    <a:pt x="47981" y="5955"/>
                  </a:lnTo>
                  <a:lnTo>
                    <a:pt x="48097" y="5781"/>
                  </a:lnTo>
                  <a:lnTo>
                    <a:pt x="48213" y="5607"/>
                  </a:lnTo>
                  <a:lnTo>
                    <a:pt x="48309" y="5413"/>
                  </a:lnTo>
                  <a:lnTo>
                    <a:pt x="48387" y="5239"/>
                  </a:lnTo>
                  <a:lnTo>
                    <a:pt x="48425" y="5046"/>
                  </a:lnTo>
                  <a:lnTo>
                    <a:pt x="48464" y="4872"/>
                  </a:lnTo>
                  <a:lnTo>
                    <a:pt x="48483" y="4679"/>
                  </a:lnTo>
                  <a:lnTo>
                    <a:pt x="48464" y="4505"/>
                  </a:lnTo>
                  <a:lnTo>
                    <a:pt x="48406" y="4312"/>
                  </a:lnTo>
                  <a:lnTo>
                    <a:pt x="48329" y="4157"/>
                  </a:lnTo>
                  <a:lnTo>
                    <a:pt x="48213" y="4002"/>
                  </a:lnTo>
                  <a:lnTo>
                    <a:pt x="48097" y="3848"/>
                  </a:lnTo>
                  <a:lnTo>
                    <a:pt x="47961" y="3712"/>
                  </a:lnTo>
                  <a:lnTo>
                    <a:pt x="47807" y="3577"/>
                  </a:lnTo>
                  <a:lnTo>
                    <a:pt x="47497" y="3326"/>
                  </a:lnTo>
                  <a:lnTo>
                    <a:pt x="47207" y="3074"/>
                  </a:lnTo>
                  <a:lnTo>
                    <a:pt x="46647" y="2630"/>
                  </a:lnTo>
                  <a:lnTo>
                    <a:pt x="46067" y="2204"/>
                  </a:lnTo>
                  <a:lnTo>
                    <a:pt x="45506" y="1857"/>
                  </a:lnTo>
                  <a:lnTo>
                    <a:pt x="44926" y="1547"/>
                  </a:lnTo>
                  <a:lnTo>
                    <a:pt x="44327" y="1257"/>
                  </a:lnTo>
                  <a:lnTo>
                    <a:pt x="43728" y="1006"/>
                  </a:lnTo>
                  <a:lnTo>
                    <a:pt x="43341" y="890"/>
                  </a:lnTo>
                  <a:lnTo>
                    <a:pt x="42955" y="774"/>
                  </a:lnTo>
                  <a:lnTo>
                    <a:pt x="42568" y="658"/>
                  </a:lnTo>
                  <a:lnTo>
                    <a:pt x="42162" y="581"/>
                  </a:lnTo>
                  <a:lnTo>
                    <a:pt x="41369" y="426"/>
                  </a:lnTo>
                  <a:lnTo>
                    <a:pt x="40557" y="310"/>
                  </a:lnTo>
                  <a:lnTo>
                    <a:pt x="39746" y="252"/>
                  </a:lnTo>
                  <a:lnTo>
                    <a:pt x="38934" y="194"/>
                  </a:lnTo>
                  <a:lnTo>
                    <a:pt x="38122" y="175"/>
                  </a:lnTo>
                  <a:lnTo>
                    <a:pt x="37329" y="155"/>
                  </a:lnTo>
                  <a:lnTo>
                    <a:pt x="34835" y="136"/>
                  </a:lnTo>
                  <a:lnTo>
                    <a:pt x="32361" y="117"/>
                  </a:lnTo>
                  <a:lnTo>
                    <a:pt x="29887" y="78"/>
                  </a:lnTo>
                  <a:lnTo>
                    <a:pt x="28650" y="59"/>
                  </a:lnTo>
                  <a:lnTo>
                    <a:pt x="2741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9"/>
            <p:cNvSpPr/>
            <p:nvPr/>
          </p:nvSpPr>
          <p:spPr>
            <a:xfrm>
              <a:off x="4656275" y="-3432300"/>
              <a:ext cx="164825" cy="24200"/>
            </a:xfrm>
            <a:custGeom>
              <a:avLst/>
              <a:gdLst/>
              <a:ahLst/>
              <a:cxnLst/>
              <a:rect l="l" t="t" r="r" b="b"/>
              <a:pathLst>
                <a:path w="6593" h="968" extrusionOk="0">
                  <a:moveTo>
                    <a:pt x="5510" y="1"/>
                  </a:moveTo>
                  <a:lnTo>
                    <a:pt x="4775" y="20"/>
                  </a:lnTo>
                  <a:lnTo>
                    <a:pt x="3287" y="97"/>
                  </a:lnTo>
                  <a:lnTo>
                    <a:pt x="1798" y="175"/>
                  </a:lnTo>
                  <a:lnTo>
                    <a:pt x="329" y="271"/>
                  </a:lnTo>
                  <a:lnTo>
                    <a:pt x="252" y="291"/>
                  </a:lnTo>
                  <a:lnTo>
                    <a:pt x="174" y="310"/>
                  </a:lnTo>
                  <a:lnTo>
                    <a:pt x="116" y="349"/>
                  </a:lnTo>
                  <a:lnTo>
                    <a:pt x="78" y="407"/>
                  </a:lnTo>
                  <a:lnTo>
                    <a:pt x="39" y="465"/>
                  </a:lnTo>
                  <a:lnTo>
                    <a:pt x="20" y="523"/>
                  </a:lnTo>
                  <a:lnTo>
                    <a:pt x="0" y="658"/>
                  </a:lnTo>
                  <a:lnTo>
                    <a:pt x="20" y="774"/>
                  </a:lnTo>
                  <a:lnTo>
                    <a:pt x="39" y="832"/>
                  </a:lnTo>
                  <a:lnTo>
                    <a:pt x="78" y="890"/>
                  </a:lnTo>
                  <a:lnTo>
                    <a:pt x="116" y="929"/>
                  </a:lnTo>
                  <a:lnTo>
                    <a:pt x="174" y="948"/>
                  </a:lnTo>
                  <a:lnTo>
                    <a:pt x="252" y="967"/>
                  </a:lnTo>
                  <a:lnTo>
                    <a:pt x="329" y="967"/>
                  </a:lnTo>
                  <a:lnTo>
                    <a:pt x="1798" y="871"/>
                  </a:lnTo>
                  <a:lnTo>
                    <a:pt x="3287" y="774"/>
                  </a:lnTo>
                  <a:lnTo>
                    <a:pt x="4775" y="716"/>
                  </a:lnTo>
                  <a:lnTo>
                    <a:pt x="5510" y="697"/>
                  </a:lnTo>
                  <a:lnTo>
                    <a:pt x="6244" y="697"/>
                  </a:lnTo>
                  <a:lnTo>
                    <a:pt x="6322" y="677"/>
                  </a:lnTo>
                  <a:lnTo>
                    <a:pt x="6399" y="658"/>
                  </a:lnTo>
                  <a:lnTo>
                    <a:pt x="6457" y="639"/>
                  </a:lnTo>
                  <a:lnTo>
                    <a:pt x="6496" y="581"/>
                  </a:lnTo>
                  <a:lnTo>
                    <a:pt x="6534" y="542"/>
                  </a:lnTo>
                  <a:lnTo>
                    <a:pt x="6554" y="484"/>
                  </a:lnTo>
                  <a:lnTo>
                    <a:pt x="6592" y="349"/>
                  </a:lnTo>
                  <a:lnTo>
                    <a:pt x="6554" y="213"/>
                  </a:lnTo>
                  <a:lnTo>
                    <a:pt x="6534" y="155"/>
                  </a:lnTo>
                  <a:lnTo>
                    <a:pt x="6496" y="117"/>
                  </a:lnTo>
                  <a:lnTo>
                    <a:pt x="6457" y="59"/>
                  </a:lnTo>
                  <a:lnTo>
                    <a:pt x="6399" y="39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9"/>
            <p:cNvSpPr/>
            <p:nvPr/>
          </p:nvSpPr>
          <p:spPr>
            <a:xfrm>
              <a:off x="4128525" y="-3313900"/>
              <a:ext cx="1208225" cy="229600"/>
            </a:xfrm>
            <a:custGeom>
              <a:avLst/>
              <a:gdLst/>
              <a:ahLst/>
              <a:cxnLst/>
              <a:rect l="l" t="t" r="r" b="b"/>
              <a:pathLst>
                <a:path w="48329" h="9184" extrusionOk="0">
                  <a:moveTo>
                    <a:pt x="47710" y="1"/>
                  </a:moveTo>
                  <a:lnTo>
                    <a:pt x="47594" y="59"/>
                  </a:lnTo>
                  <a:lnTo>
                    <a:pt x="47555" y="98"/>
                  </a:lnTo>
                  <a:lnTo>
                    <a:pt x="47497" y="156"/>
                  </a:lnTo>
                  <a:lnTo>
                    <a:pt x="47478" y="214"/>
                  </a:lnTo>
                  <a:lnTo>
                    <a:pt x="47459" y="272"/>
                  </a:lnTo>
                  <a:lnTo>
                    <a:pt x="47459" y="349"/>
                  </a:lnTo>
                  <a:lnTo>
                    <a:pt x="47459" y="426"/>
                  </a:lnTo>
                  <a:lnTo>
                    <a:pt x="47536" y="716"/>
                  </a:lnTo>
                  <a:lnTo>
                    <a:pt x="47575" y="1025"/>
                  </a:lnTo>
                  <a:lnTo>
                    <a:pt x="47613" y="1335"/>
                  </a:lnTo>
                  <a:lnTo>
                    <a:pt x="47633" y="1663"/>
                  </a:lnTo>
                  <a:lnTo>
                    <a:pt x="47633" y="2282"/>
                  </a:lnTo>
                  <a:lnTo>
                    <a:pt x="47613" y="2901"/>
                  </a:lnTo>
                  <a:lnTo>
                    <a:pt x="47575" y="3403"/>
                  </a:lnTo>
                  <a:lnTo>
                    <a:pt x="47536" y="3906"/>
                  </a:lnTo>
                  <a:lnTo>
                    <a:pt x="47497" y="4157"/>
                  </a:lnTo>
                  <a:lnTo>
                    <a:pt x="47439" y="4389"/>
                  </a:lnTo>
                  <a:lnTo>
                    <a:pt x="47362" y="4621"/>
                  </a:lnTo>
                  <a:lnTo>
                    <a:pt x="47246" y="4853"/>
                  </a:lnTo>
                  <a:lnTo>
                    <a:pt x="47149" y="5027"/>
                  </a:lnTo>
                  <a:lnTo>
                    <a:pt x="47014" y="5201"/>
                  </a:lnTo>
                  <a:lnTo>
                    <a:pt x="46879" y="5375"/>
                  </a:lnTo>
                  <a:lnTo>
                    <a:pt x="46724" y="5510"/>
                  </a:lnTo>
                  <a:lnTo>
                    <a:pt x="46550" y="5665"/>
                  </a:lnTo>
                  <a:lnTo>
                    <a:pt x="46376" y="5781"/>
                  </a:lnTo>
                  <a:lnTo>
                    <a:pt x="46009" y="6013"/>
                  </a:lnTo>
                  <a:lnTo>
                    <a:pt x="45622" y="6226"/>
                  </a:lnTo>
                  <a:lnTo>
                    <a:pt x="45216" y="6400"/>
                  </a:lnTo>
                  <a:lnTo>
                    <a:pt x="44810" y="6554"/>
                  </a:lnTo>
                  <a:lnTo>
                    <a:pt x="44404" y="6670"/>
                  </a:lnTo>
                  <a:lnTo>
                    <a:pt x="43921" y="6825"/>
                  </a:lnTo>
                  <a:lnTo>
                    <a:pt x="43418" y="6941"/>
                  </a:lnTo>
                  <a:lnTo>
                    <a:pt x="42916" y="7057"/>
                  </a:lnTo>
                  <a:lnTo>
                    <a:pt x="42413" y="7153"/>
                  </a:lnTo>
                  <a:lnTo>
                    <a:pt x="41911" y="7250"/>
                  </a:lnTo>
                  <a:lnTo>
                    <a:pt x="41408" y="7327"/>
                  </a:lnTo>
                  <a:lnTo>
                    <a:pt x="40383" y="7443"/>
                  </a:lnTo>
                  <a:lnTo>
                    <a:pt x="39340" y="7540"/>
                  </a:lnTo>
                  <a:lnTo>
                    <a:pt x="38315" y="7598"/>
                  </a:lnTo>
                  <a:lnTo>
                    <a:pt x="36266" y="7695"/>
                  </a:lnTo>
                  <a:lnTo>
                    <a:pt x="29848" y="7946"/>
                  </a:lnTo>
                  <a:lnTo>
                    <a:pt x="26639" y="8043"/>
                  </a:lnTo>
                  <a:lnTo>
                    <a:pt x="23449" y="8139"/>
                  </a:lnTo>
                  <a:lnTo>
                    <a:pt x="21748" y="8197"/>
                  </a:lnTo>
                  <a:lnTo>
                    <a:pt x="20066" y="8275"/>
                  </a:lnTo>
                  <a:lnTo>
                    <a:pt x="16703" y="8410"/>
                  </a:lnTo>
                  <a:lnTo>
                    <a:pt x="15021" y="8468"/>
                  </a:lnTo>
                  <a:lnTo>
                    <a:pt x="13339" y="8487"/>
                  </a:lnTo>
                  <a:lnTo>
                    <a:pt x="11657" y="8487"/>
                  </a:lnTo>
                  <a:lnTo>
                    <a:pt x="10807" y="8468"/>
                  </a:lnTo>
                  <a:lnTo>
                    <a:pt x="9976" y="8449"/>
                  </a:lnTo>
                  <a:lnTo>
                    <a:pt x="9048" y="8410"/>
                  </a:lnTo>
                  <a:lnTo>
                    <a:pt x="8120" y="8333"/>
                  </a:lnTo>
                  <a:lnTo>
                    <a:pt x="7192" y="8255"/>
                  </a:lnTo>
                  <a:lnTo>
                    <a:pt x="6264" y="8159"/>
                  </a:lnTo>
                  <a:lnTo>
                    <a:pt x="5336" y="8043"/>
                  </a:lnTo>
                  <a:lnTo>
                    <a:pt x="4408" y="7869"/>
                  </a:lnTo>
                  <a:lnTo>
                    <a:pt x="3500" y="7675"/>
                  </a:lnTo>
                  <a:lnTo>
                    <a:pt x="2591" y="7443"/>
                  </a:lnTo>
                  <a:lnTo>
                    <a:pt x="2417" y="7385"/>
                  </a:lnTo>
                  <a:lnTo>
                    <a:pt x="2243" y="7327"/>
                  </a:lnTo>
                  <a:lnTo>
                    <a:pt x="2069" y="7231"/>
                  </a:lnTo>
                  <a:lnTo>
                    <a:pt x="1915" y="7153"/>
                  </a:lnTo>
                  <a:lnTo>
                    <a:pt x="1779" y="7057"/>
                  </a:lnTo>
                  <a:lnTo>
                    <a:pt x="1644" y="6941"/>
                  </a:lnTo>
                  <a:lnTo>
                    <a:pt x="1528" y="6825"/>
                  </a:lnTo>
                  <a:lnTo>
                    <a:pt x="1431" y="6689"/>
                  </a:lnTo>
                  <a:lnTo>
                    <a:pt x="1335" y="6573"/>
                  </a:lnTo>
                  <a:lnTo>
                    <a:pt x="1238" y="6419"/>
                  </a:lnTo>
                  <a:lnTo>
                    <a:pt x="1083" y="6129"/>
                  </a:lnTo>
                  <a:lnTo>
                    <a:pt x="967" y="5820"/>
                  </a:lnTo>
                  <a:lnTo>
                    <a:pt x="871" y="5472"/>
                  </a:lnTo>
                  <a:lnTo>
                    <a:pt x="793" y="5124"/>
                  </a:lnTo>
                  <a:lnTo>
                    <a:pt x="755" y="4776"/>
                  </a:lnTo>
                  <a:lnTo>
                    <a:pt x="716" y="4408"/>
                  </a:lnTo>
                  <a:lnTo>
                    <a:pt x="697" y="4041"/>
                  </a:lnTo>
                  <a:lnTo>
                    <a:pt x="697" y="3326"/>
                  </a:lnTo>
                  <a:lnTo>
                    <a:pt x="697" y="2649"/>
                  </a:lnTo>
                  <a:lnTo>
                    <a:pt x="697" y="2572"/>
                  </a:lnTo>
                  <a:lnTo>
                    <a:pt x="658" y="2495"/>
                  </a:lnTo>
                  <a:lnTo>
                    <a:pt x="639" y="2437"/>
                  </a:lnTo>
                  <a:lnTo>
                    <a:pt x="581" y="2398"/>
                  </a:lnTo>
                  <a:lnTo>
                    <a:pt x="542" y="2359"/>
                  </a:lnTo>
                  <a:lnTo>
                    <a:pt x="484" y="2321"/>
                  </a:lnTo>
                  <a:lnTo>
                    <a:pt x="349" y="2301"/>
                  </a:lnTo>
                  <a:lnTo>
                    <a:pt x="213" y="2321"/>
                  </a:lnTo>
                  <a:lnTo>
                    <a:pt x="155" y="2359"/>
                  </a:lnTo>
                  <a:lnTo>
                    <a:pt x="117" y="2398"/>
                  </a:lnTo>
                  <a:lnTo>
                    <a:pt x="59" y="2437"/>
                  </a:lnTo>
                  <a:lnTo>
                    <a:pt x="39" y="2495"/>
                  </a:lnTo>
                  <a:lnTo>
                    <a:pt x="1" y="2572"/>
                  </a:lnTo>
                  <a:lnTo>
                    <a:pt x="1" y="2649"/>
                  </a:lnTo>
                  <a:lnTo>
                    <a:pt x="1" y="3828"/>
                  </a:lnTo>
                  <a:lnTo>
                    <a:pt x="20" y="4447"/>
                  </a:lnTo>
                  <a:lnTo>
                    <a:pt x="78" y="5066"/>
                  </a:lnTo>
                  <a:lnTo>
                    <a:pt x="117" y="5375"/>
                  </a:lnTo>
                  <a:lnTo>
                    <a:pt x="175" y="5665"/>
                  </a:lnTo>
                  <a:lnTo>
                    <a:pt x="252" y="5955"/>
                  </a:lnTo>
                  <a:lnTo>
                    <a:pt x="349" y="6245"/>
                  </a:lnTo>
                  <a:lnTo>
                    <a:pt x="465" y="6515"/>
                  </a:lnTo>
                  <a:lnTo>
                    <a:pt x="600" y="6786"/>
                  </a:lnTo>
                  <a:lnTo>
                    <a:pt x="774" y="7037"/>
                  </a:lnTo>
                  <a:lnTo>
                    <a:pt x="967" y="7269"/>
                  </a:lnTo>
                  <a:lnTo>
                    <a:pt x="1083" y="7385"/>
                  </a:lnTo>
                  <a:lnTo>
                    <a:pt x="1199" y="7501"/>
                  </a:lnTo>
                  <a:lnTo>
                    <a:pt x="1451" y="7695"/>
                  </a:lnTo>
                  <a:lnTo>
                    <a:pt x="1741" y="7869"/>
                  </a:lnTo>
                  <a:lnTo>
                    <a:pt x="2031" y="7985"/>
                  </a:lnTo>
                  <a:lnTo>
                    <a:pt x="2340" y="8101"/>
                  </a:lnTo>
                  <a:lnTo>
                    <a:pt x="2649" y="8178"/>
                  </a:lnTo>
                  <a:lnTo>
                    <a:pt x="3287" y="8333"/>
                  </a:lnTo>
                  <a:lnTo>
                    <a:pt x="4118" y="8507"/>
                  </a:lnTo>
                  <a:lnTo>
                    <a:pt x="4950" y="8642"/>
                  </a:lnTo>
                  <a:lnTo>
                    <a:pt x="5781" y="8777"/>
                  </a:lnTo>
                  <a:lnTo>
                    <a:pt x="6612" y="8874"/>
                  </a:lnTo>
                  <a:lnTo>
                    <a:pt x="7521" y="8971"/>
                  </a:lnTo>
                  <a:lnTo>
                    <a:pt x="8410" y="9048"/>
                  </a:lnTo>
                  <a:lnTo>
                    <a:pt x="9318" y="9106"/>
                  </a:lnTo>
                  <a:lnTo>
                    <a:pt x="10227" y="9145"/>
                  </a:lnTo>
                  <a:lnTo>
                    <a:pt x="11136" y="9164"/>
                  </a:lnTo>
                  <a:lnTo>
                    <a:pt x="12044" y="9183"/>
                  </a:lnTo>
                  <a:lnTo>
                    <a:pt x="13861" y="9164"/>
                  </a:lnTo>
                  <a:lnTo>
                    <a:pt x="15678" y="9125"/>
                  </a:lnTo>
                  <a:lnTo>
                    <a:pt x="17495" y="9048"/>
                  </a:lnTo>
                  <a:lnTo>
                    <a:pt x="21130" y="8913"/>
                  </a:lnTo>
                  <a:lnTo>
                    <a:pt x="23159" y="8835"/>
                  </a:lnTo>
                  <a:lnTo>
                    <a:pt x="25209" y="8797"/>
                  </a:lnTo>
                  <a:lnTo>
                    <a:pt x="29287" y="8700"/>
                  </a:lnTo>
                  <a:lnTo>
                    <a:pt x="30911" y="8642"/>
                  </a:lnTo>
                  <a:lnTo>
                    <a:pt x="32535" y="8565"/>
                  </a:lnTo>
                  <a:lnTo>
                    <a:pt x="35802" y="8410"/>
                  </a:lnTo>
                  <a:lnTo>
                    <a:pt x="37986" y="8313"/>
                  </a:lnTo>
                  <a:lnTo>
                    <a:pt x="39088" y="8236"/>
                  </a:lnTo>
                  <a:lnTo>
                    <a:pt x="40190" y="8159"/>
                  </a:lnTo>
                  <a:lnTo>
                    <a:pt x="41292" y="8043"/>
                  </a:lnTo>
                  <a:lnTo>
                    <a:pt x="41833" y="7965"/>
                  </a:lnTo>
                  <a:lnTo>
                    <a:pt x="42394" y="7869"/>
                  </a:lnTo>
                  <a:lnTo>
                    <a:pt x="42935" y="7772"/>
                  </a:lnTo>
                  <a:lnTo>
                    <a:pt x="43457" y="7656"/>
                  </a:lnTo>
                  <a:lnTo>
                    <a:pt x="43998" y="7521"/>
                  </a:lnTo>
                  <a:lnTo>
                    <a:pt x="44520" y="7366"/>
                  </a:lnTo>
                  <a:lnTo>
                    <a:pt x="44984" y="7211"/>
                  </a:lnTo>
                  <a:lnTo>
                    <a:pt x="45468" y="7037"/>
                  </a:lnTo>
                  <a:lnTo>
                    <a:pt x="45931" y="6844"/>
                  </a:lnTo>
                  <a:lnTo>
                    <a:pt x="46376" y="6593"/>
                  </a:lnTo>
                  <a:lnTo>
                    <a:pt x="46589" y="6477"/>
                  </a:lnTo>
                  <a:lnTo>
                    <a:pt x="46801" y="6322"/>
                  </a:lnTo>
                  <a:lnTo>
                    <a:pt x="47014" y="6187"/>
                  </a:lnTo>
                  <a:lnTo>
                    <a:pt x="47188" y="6013"/>
                  </a:lnTo>
                  <a:lnTo>
                    <a:pt x="47381" y="5839"/>
                  </a:lnTo>
                  <a:lnTo>
                    <a:pt x="47536" y="5665"/>
                  </a:lnTo>
                  <a:lnTo>
                    <a:pt x="47691" y="5452"/>
                  </a:lnTo>
                  <a:lnTo>
                    <a:pt x="47826" y="5240"/>
                  </a:lnTo>
                  <a:lnTo>
                    <a:pt x="47961" y="5008"/>
                  </a:lnTo>
                  <a:lnTo>
                    <a:pt x="48058" y="4737"/>
                  </a:lnTo>
                  <a:lnTo>
                    <a:pt x="48135" y="4486"/>
                  </a:lnTo>
                  <a:lnTo>
                    <a:pt x="48193" y="4196"/>
                  </a:lnTo>
                  <a:lnTo>
                    <a:pt x="48232" y="3925"/>
                  </a:lnTo>
                  <a:lnTo>
                    <a:pt x="48251" y="3654"/>
                  </a:lnTo>
                  <a:lnTo>
                    <a:pt x="48290" y="3094"/>
                  </a:lnTo>
                  <a:lnTo>
                    <a:pt x="48329" y="2379"/>
                  </a:lnTo>
                  <a:lnTo>
                    <a:pt x="48329" y="2031"/>
                  </a:lnTo>
                  <a:lnTo>
                    <a:pt x="48329" y="1663"/>
                  </a:lnTo>
                  <a:lnTo>
                    <a:pt x="48309" y="1296"/>
                  </a:lnTo>
                  <a:lnTo>
                    <a:pt x="48271" y="948"/>
                  </a:lnTo>
                  <a:lnTo>
                    <a:pt x="48213" y="581"/>
                  </a:lnTo>
                  <a:lnTo>
                    <a:pt x="48135" y="233"/>
                  </a:lnTo>
                  <a:lnTo>
                    <a:pt x="48116" y="156"/>
                  </a:lnTo>
                  <a:lnTo>
                    <a:pt x="48077" y="98"/>
                  </a:lnTo>
                  <a:lnTo>
                    <a:pt x="48019" y="59"/>
                  </a:lnTo>
                  <a:lnTo>
                    <a:pt x="47961" y="20"/>
                  </a:lnTo>
                  <a:lnTo>
                    <a:pt x="4790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9"/>
            <p:cNvSpPr/>
            <p:nvPr/>
          </p:nvSpPr>
          <p:spPr>
            <a:xfrm>
              <a:off x="4232450" y="-3208050"/>
              <a:ext cx="21750" cy="68175"/>
            </a:xfrm>
            <a:custGeom>
              <a:avLst/>
              <a:gdLst/>
              <a:ahLst/>
              <a:cxnLst/>
              <a:rect l="l" t="t" r="r" b="b"/>
              <a:pathLst>
                <a:path w="870" h="2727" extrusionOk="0">
                  <a:moveTo>
                    <a:pt x="348" y="0"/>
                  </a:moveTo>
                  <a:lnTo>
                    <a:pt x="290" y="20"/>
                  </a:lnTo>
                  <a:lnTo>
                    <a:pt x="213" y="39"/>
                  </a:lnTo>
                  <a:lnTo>
                    <a:pt x="155" y="58"/>
                  </a:lnTo>
                  <a:lnTo>
                    <a:pt x="116" y="116"/>
                  </a:lnTo>
                  <a:lnTo>
                    <a:pt x="77" y="155"/>
                  </a:lnTo>
                  <a:lnTo>
                    <a:pt x="39" y="213"/>
                  </a:lnTo>
                  <a:lnTo>
                    <a:pt x="19" y="271"/>
                  </a:lnTo>
                  <a:lnTo>
                    <a:pt x="0" y="348"/>
                  </a:lnTo>
                  <a:lnTo>
                    <a:pt x="19" y="890"/>
                  </a:lnTo>
                  <a:lnTo>
                    <a:pt x="77" y="1412"/>
                  </a:lnTo>
                  <a:lnTo>
                    <a:pt x="135" y="1953"/>
                  </a:lnTo>
                  <a:lnTo>
                    <a:pt x="213" y="2475"/>
                  </a:lnTo>
                  <a:lnTo>
                    <a:pt x="232" y="2533"/>
                  </a:lnTo>
                  <a:lnTo>
                    <a:pt x="251" y="2591"/>
                  </a:lnTo>
                  <a:lnTo>
                    <a:pt x="309" y="2649"/>
                  </a:lnTo>
                  <a:lnTo>
                    <a:pt x="367" y="2687"/>
                  </a:lnTo>
                  <a:lnTo>
                    <a:pt x="425" y="2707"/>
                  </a:lnTo>
                  <a:lnTo>
                    <a:pt x="503" y="2726"/>
                  </a:lnTo>
                  <a:lnTo>
                    <a:pt x="638" y="2726"/>
                  </a:lnTo>
                  <a:lnTo>
                    <a:pt x="696" y="2687"/>
                  </a:lnTo>
                  <a:lnTo>
                    <a:pt x="754" y="2649"/>
                  </a:lnTo>
                  <a:lnTo>
                    <a:pt x="812" y="2610"/>
                  </a:lnTo>
                  <a:lnTo>
                    <a:pt x="831" y="2552"/>
                  </a:lnTo>
                  <a:lnTo>
                    <a:pt x="870" y="2436"/>
                  </a:lnTo>
                  <a:lnTo>
                    <a:pt x="870" y="2301"/>
                  </a:lnTo>
                  <a:lnTo>
                    <a:pt x="831" y="2050"/>
                  </a:lnTo>
                  <a:lnTo>
                    <a:pt x="831" y="1934"/>
                  </a:lnTo>
                  <a:lnTo>
                    <a:pt x="812" y="1876"/>
                  </a:lnTo>
                  <a:lnTo>
                    <a:pt x="812" y="1856"/>
                  </a:lnTo>
                  <a:lnTo>
                    <a:pt x="754" y="1392"/>
                  </a:lnTo>
                  <a:lnTo>
                    <a:pt x="715" y="870"/>
                  </a:lnTo>
                  <a:lnTo>
                    <a:pt x="696" y="348"/>
                  </a:lnTo>
                  <a:lnTo>
                    <a:pt x="696" y="290"/>
                  </a:lnTo>
                  <a:lnTo>
                    <a:pt x="677" y="213"/>
                  </a:lnTo>
                  <a:lnTo>
                    <a:pt x="638" y="155"/>
                  </a:lnTo>
                  <a:lnTo>
                    <a:pt x="599" y="97"/>
                  </a:lnTo>
                  <a:lnTo>
                    <a:pt x="541" y="58"/>
                  </a:lnTo>
                  <a:lnTo>
                    <a:pt x="483" y="20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9"/>
            <p:cNvSpPr/>
            <p:nvPr/>
          </p:nvSpPr>
          <p:spPr>
            <a:xfrm>
              <a:off x="4375975" y="-3200800"/>
              <a:ext cx="21775" cy="79775"/>
            </a:xfrm>
            <a:custGeom>
              <a:avLst/>
              <a:gdLst/>
              <a:ahLst/>
              <a:cxnLst/>
              <a:rect l="l" t="t" r="r" b="b"/>
              <a:pathLst>
                <a:path w="871" h="3191" extrusionOk="0">
                  <a:moveTo>
                    <a:pt x="252" y="0"/>
                  </a:moveTo>
                  <a:lnTo>
                    <a:pt x="194" y="39"/>
                  </a:lnTo>
                  <a:lnTo>
                    <a:pt x="136" y="58"/>
                  </a:lnTo>
                  <a:lnTo>
                    <a:pt x="78" y="116"/>
                  </a:lnTo>
                  <a:lnTo>
                    <a:pt x="58" y="174"/>
                  </a:lnTo>
                  <a:lnTo>
                    <a:pt x="20" y="232"/>
                  </a:lnTo>
                  <a:lnTo>
                    <a:pt x="0" y="290"/>
                  </a:lnTo>
                  <a:lnTo>
                    <a:pt x="0" y="368"/>
                  </a:lnTo>
                  <a:lnTo>
                    <a:pt x="20" y="426"/>
                  </a:lnTo>
                  <a:lnTo>
                    <a:pt x="58" y="735"/>
                  </a:lnTo>
                  <a:lnTo>
                    <a:pt x="78" y="1025"/>
                  </a:lnTo>
                  <a:lnTo>
                    <a:pt x="97" y="1644"/>
                  </a:lnTo>
                  <a:lnTo>
                    <a:pt x="97" y="1953"/>
                  </a:lnTo>
                  <a:lnTo>
                    <a:pt x="116" y="2281"/>
                  </a:lnTo>
                  <a:lnTo>
                    <a:pt x="136" y="2610"/>
                  </a:lnTo>
                  <a:lnTo>
                    <a:pt x="194" y="2919"/>
                  </a:lnTo>
                  <a:lnTo>
                    <a:pt x="213" y="2997"/>
                  </a:lnTo>
                  <a:lnTo>
                    <a:pt x="252" y="3055"/>
                  </a:lnTo>
                  <a:lnTo>
                    <a:pt x="310" y="3093"/>
                  </a:lnTo>
                  <a:lnTo>
                    <a:pt x="368" y="3132"/>
                  </a:lnTo>
                  <a:lnTo>
                    <a:pt x="426" y="3171"/>
                  </a:lnTo>
                  <a:lnTo>
                    <a:pt x="484" y="3171"/>
                  </a:lnTo>
                  <a:lnTo>
                    <a:pt x="561" y="3190"/>
                  </a:lnTo>
                  <a:lnTo>
                    <a:pt x="619" y="3171"/>
                  </a:lnTo>
                  <a:lnTo>
                    <a:pt x="696" y="3151"/>
                  </a:lnTo>
                  <a:lnTo>
                    <a:pt x="754" y="3113"/>
                  </a:lnTo>
                  <a:lnTo>
                    <a:pt x="793" y="3055"/>
                  </a:lnTo>
                  <a:lnTo>
                    <a:pt x="832" y="2997"/>
                  </a:lnTo>
                  <a:lnTo>
                    <a:pt x="851" y="2939"/>
                  </a:lnTo>
                  <a:lnTo>
                    <a:pt x="870" y="2881"/>
                  </a:lnTo>
                  <a:lnTo>
                    <a:pt x="870" y="2803"/>
                  </a:lnTo>
                  <a:lnTo>
                    <a:pt x="870" y="2745"/>
                  </a:lnTo>
                  <a:lnTo>
                    <a:pt x="812" y="2436"/>
                  </a:lnTo>
                  <a:lnTo>
                    <a:pt x="793" y="2146"/>
                  </a:lnTo>
                  <a:lnTo>
                    <a:pt x="793" y="1547"/>
                  </a:lnTo>
                  <a:lnTo>
                    <a:pt x="793" y="1218"/>
                  </a:lnTo>
                  <a:lnTo>
                    <a:pt x="774" y="890"/>
                  </a:lnTo>
                  <a:lnTo>
                    <a:pt x="735" y="561"/>
                  </a:lnTo>
                  <a:lnTo>
                    <a:pt x="677" y="252"/>
                  </a:lnTo>
                  <a:lnTo>
                    <a:pt x="658" y="174"/>
                  </a:lnTo>
                  <a:lnTo>
                    <a:pt x="619" y="116"/>
                  </a:lnTo>
                  <a:lnTo>
                    <a:pt x="580" y="78"/>
                  </a:lnTo>
                  <a:lnTo>
                    <a:pt x="522" y="39"/>
                  </a:lnTo>
                  <a:lnTo>
                    <a:pt x="464" y="20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9"/>
            <p:cNvSpPr/>
            <p:nvPr/>
          </p:nvSpPr>
          <p:spPr>
            <a:xfrm>
              <a:off x="4484700" y="-3189700"/>
              <a:ext cx="19850" cy="49825"/>
            </a:xfrm>
            <a:custGeom>
              <a:avLst/>
              <a:gdLst/>
              <a:ahLst/>
              <a:cxnLst/>
              <a:rect l="l" t="t" r="r" b="b"/>
              <a:pathLst>
                <a:path w="794" h="1993" extrusionOk="0">
                  <a:moveTo>
                    <a:pt x="349" y="1"/>
                  </a:moveTo>
                  <a:lnTo>
                    <a:pt x="271" y="20"/>
                  </a:lnTo>
                  <a:lnTo>
                    <a:pt x="213" y="40"/>
                  </a:lnTo>
                  <a:lnTo>
                    <a:pt x="155" y="78"/>
                  </a:lnTo>
                  <a:lnTo>
                    <a:pt x="97" y="117"/>
                  </a:lnTo>
                  <a:lnTo>
                    <a:pt x="59" y="156"/>
                  </a:lnTo>
                  <a:lnTo>
                    <a:pt x="20" y="214"/>
                  </a:lnTo>
                  <a:lnTo>
                    <a:pt x="1" y="291"/>
                  </a:lnTo>
                  <a:lnTo>
                    <a:pt x="1" y="349"/>
                  </a:lnTo>
                  <a:lnTo>
                    <a:pt x="1" y="697"/>
                  </a:lnTo>
                  <a:lnTo>
                    <a:pt x="20" y="1045"/>
                  </a:lnTo>
                  <a:lnTo>
                    <a:pt x="40" y="1393"/>
                  </a:lnTo>
                  <a:lnTo>
                    <a:pt x="97" y="1741"/>
                  </a:lnTo>
                  <a:lnTo>
                    <a:pt x="136" y="1799"/>
                  </a:lnTo>
                  <a:lnTo>
                    <a:pt x="155" y="1857"/>
                  </a:lnTo>
                  <a:lnTo>
                    <a:pt x="213" y="1915"/>
                  </a:lnTo>
                  <a:lnTo>
                    <a:pt x="271" y="1953"/>
                  </a:lnTo>
                  <a:lnTo>
                    <a:pt x="329" y="1973"/>
                  </a:lnTo>
                  <a:lnTo>
                    <a:pt x="387" y="1992"/>
                  </a:lnTo>
                  <a:lnTo>
                    <a:pt x="523" y="1992"/>
                  </a:lnTo>
                  <a:lnTo>
                    <a:pt x="600" y="1953"/>
                  </a:lnTo>
                  <a:lnTo>
                    <a:pt x="658" y="1915"/>
                  </a:lnTo>
                  <a:lnTo>
                    <a:pt x="697" y="1876"/>
                  </a:lnTo>
                  <a:lnTo>
                    <a:pt x="735" y="1818"/>
                  </a:lnTo>
                  <a:lnTo>
                    <a:pt x="774" y="1760"/>
                  </a:lnTo>
                  <a:lnTo>
                    <a:pt x="774" y="1702"/>
                  </a:lnTo>
                  <a:lnTo>
                    <a:pt x="793" y="1625"/>
                  </a:lnTo>
                  <a:lnTo>
                    <a:pt x="774" y="1567"/>
                  </a:lnTo>
                  <a:lnTo>
                    <a:pt x="735" y="1412"/>
                  </a:lnTo>
                  <a:lnTo>
                    <a:pt x="735" y="1354"/>
                  </a:lnTo>
                  <a:lnTo>
                    <a:pt x="716" y="1296"/>
                  </a:lnTo>
                  <a:lnTo>
                    <a:pt x="735" y="1335"/>
                  </a:lnTo>
                  <a:lnTo>
                    <a:pt x="697" y="1026"/>
                  </a:lnTo>
                  <a:lnTo>
                    <a:pt x="697" y="349"/>
                  </a:lnTo>
                  <a:lnTo>
                    <a:pt x="677" y="291"/>
                  </a:lnTo>
                  <a:lnTo>
                    <a:pt x="658" y="233"/>
                  </a:lnTo>
                  <a:lnTo>
                    <a:pt x="639" y="156"/>
                  </a:lnTo>
                  <a:lnTo>
                    <a:pt x="581" y="117"/>
                  </a:lnTo>
                  <a:lnTo>
                    <a:pt x="542" y="59"/>
                  </a:lnTo>
                  <a:lnTo>
                    <a:pt x="484" y="40"/>
                  </a:lnTo>
                  <a:lnTo>
                    <a:pt x="407" y="20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9"/>
            <p:cNvSpPr/>
            <p:nvPr/>
          </p:nvSpPr>
          <p:spPr>
            <a:xfrm>
              <a:off x="4639850" y="-3189700"/>
              <a:ext cx="19350" cy="63825"/>
            </a:xfrm>
            <a:custGeom>
              <a:avLst/>
              <a:gdLst/>
              <a:ahLst/>
              <a:cxnLst/>
              <a:rect l="l" t="t" r="r" b="b"/>
              <a:pathLst>
                <a:path w="774" h="2553" extrusionOk="0">
                  <a:moveTo>
                    <a:pt x="329" y="1"/>
                  </a:moveTo>
                  <a:lnTo>
                    <a:pt x="271" y="20"/>
                  </a:lnTo>
                  <a:lnTo>
                    <a:pt x="213" y="40"/>
                  </a:lnTo>
                  <a:lnTo>
                    <a:pt x="155" y="78"/>
                  </a:lnTo>
                  <a:lnTo>
                    <a:pt x="97" y="117"/>
                  </a:lnTo>
                  <a:lnTo>
                    <a:pt x="58" y="156"/>
                  </a:lnTo>
                  <a:lnTo>
                    <a:pt x="19" y="214"/>
                  </a:lnTo>
                  <a:lnTo>
                    <a:pt x="0" y="291"/>
                  </a:lnTo>
                  <a:lnTo>
                    <a:pt x="0" y="349"/>
                  </a:lnTo>
                  <a:lnTo>
                    <a:pt x="0" y="852"/>
                  </a:lnTo>
                  <a:lnTo>
                    <a:pt x="0" y="1335"/>
                  </a:lnTo>
                  <a:lnTo>
                    <a:pt x="39" y="1818"/>
                  </a:lnTo>
                  <a:lnTo>
                    <a:pt x="97" y="2301"/>
                  </a:lnTo>
                  <a:lnTo>
                    <a:pt x="116" y="2359"/>
                  </a:lnTo>
                  <a:lnTo>
                    <a:pt x="155" y="2417"/>
                  </a:lnTo>
                  <a:lnTo>
                    <a:pt x="193" y="2475"/>
                  </a:lnTo>
                  <a:lnTo>
                    <a:pt x="251" y="2514"/>
                  </a:lnTo>
                  <a:lnTo>
                    <a:pt x="329" y="2533"/>
                  </a:lnTo>
                  <a:lnTo>
                    <a:pt x="387" y="2553"/>
                  </a:lnTo>
                  <a:lnTo>
                    <a:pt x="464" y="2553"/>
                  </a:lnTo>
                  <a:lnTo>
                    <a:pt x="522" y="2533"/>
                  </a:lnTo>
                  <a:lnTo>
                    <a:pt x="599" y="2514"/>
                  </a:lnTo>
                  <a:lnTo>
                    <a:pt x="638" y="2475"/>
                  </a:lnTo>
                  <a:lnTo>
                    <a:pt x="696" y="2437"/>
                  </a:lnTo>
                  <a:lnTo>
                    <a:pt x="735" y="2379"/>
                  </a:lnTo>
                  <a:lnTo>
                    <a:pt x="773" y="2263"/>
                  </a:lnTo>
                  <a:lnTo>
                    <a:pt x="773" y="2108"/>
                  </a:lnTo>
                  <a:lnTo>
                    <a:pt x="754" y="2108"/>
                  </a:lnTo>
                  <a:lnTo>
                    <a:pt x="754" y="2050"/>
                  </a:lnTo>
                  <a:lnTo>
                    <a:pt x="735" y="1915"/>
                  </a:lnTo>
                  <a:lnTo>
                    <a:pt x="715" y="1721"/>
                  </a:lnTo>
                  <a:lnTo>
                    <a:pt x="696" y="1258"/>
                  </a:lnTo>
                  <a:lnTo>
                    <a:pt x="677" y="349"/>
                  </a:lnTo>
                  <a:lnTo>
                    <a:pt x="677" y="291"/>
                  </a:lnTo>
                  <a:lnTo>
                    <a:pt x="657" y="233"/>
                  </a:lnTo>
                  <a:lnTo>
                    <a:pt x="619" y="156"/>
                  </a:lnTo>
                  <a:lnTo>
                    <a:pt x="580" y="117"/>
                  </a:lnTo>
                  <a:lnTo>
                    <a:pt x="522" y="59"/>
                  </a:lnTo>
                  <a:lnTo>
                    <a:pt x="464" y="40"/>
                  </a:lnTo>
                  <a:lnTo>
                    <a:pt x="406" y="20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9"/>
            <p:cNvSpPr/>
            <p:nvPr/>
          </p:nvSpPr>
          <p:spPr>
            <a:xfrm>
              <a:off x="4782900" y="-3182450"/>
              <a:ext cx="17425" cy="38225"/>
            </a:xfrm>
            <a:custGeom>
              <a:avLst/>
              <a:gdLst/>
              <a:ahLst/>
              <a:cxnLst/>
              <a:rect l="l" t="t" r="r" b="b"/>
              <a:pathLst>
                <a:path w="697" h="1529" extrusionOk="0">
                  <a:moveTo>
                    <a:pt x="290" y="1"/>
                  </a:moveTo>
                  <a:lnTo>
                    <a:pt x="213" y="20"/>
                  </a:lnTo>
                  <a:lnTo>
                    <a:pt x="155" y="59"/>
                  </a:lnTo>
                  <a:lnTo>
                    <a:pt x="116" y="98"/>
                  </a:lnTo>
                  <a:lnTo>
                    <a:pt x="58" y="156"/>
                  </a:lnTo>
                  <a:lnTo>
                    <a:pt x="39" y="214"/>
                  </a:lnTo>
                  <a:lnTo>
                    <a:pt x="19" y="272"/>
                  </a:lnTo>
                  <a:lnTo>
                    <a:pt x="0" y="349"/>
                  </a:lnTo>
                  <a:lnTo>
                    <a:pt x="0" y="1180"/>
                  </a:lnTo>
                  <a:lnTo>
                    <a:pt x="19" y="1238"/>
                  </a:lnTo>
                  <a:lnTo>
                    <a:pt x="39" y="1315"/>
                  </a:lnTo>
                  <a:lnTo>
                    <a:pt x="58" y="1373"/>
                  </a:lnTo>
                  <a:lnTo>
                    <a:pt x="97" y="1412"/>
                  </a:lnTo>
                  <a:lnTo>
                    <a:pt x="155" y="1470"/>
                  </a:lnTo>
                  <a:lnTo>
                    <a:pt x="213" y="1489"/>
                  </a:lnTo>
                  <a:lnTo>
                    <a:pt x="290" y="1509"/>
                  </a:lnTo>
                  <a:lnTo>
                    <a:pt x="348" y="1528"/>
                  </a:lnTo>
                  <a:lnTo>
                    <a:pt x="425" y="1509"/>
                  </a:lnTo>
                  <a:lnTo>
                    <a:pt x="483" y="1489"/>
                  </a:lnTo>
                  <a:lnTo>
                    <a:pt x="541" y="1470"/>
                  </a:lnTo>
                  <a:lnTo>
                    <a:pt x="599" y="1412"/>
                  </a:lnTo>
                  <a:lnTo>
                    <a:pt x="638" y="1373"/>
                  </a:lnTo>
                  <a:lnTo>
                    <a:pt x="677" y="1315"/>
                  </a:lnTo>
                  <a:lnTo>
                    <a:pt x="696" y="1238"/>
                  </a:lnTo>
                  <a:lnTo>
                    <a:pt x="696" y="1180"/>
                  </a:lnTo>
                  <a:lnTo>
                    <a:pt x="696" y="349"/>
                  </a:lnTo>
                  <a:lnTo>
                    <a:pt x="696" y="272"/>
                  </a:lnTo>
                  <a:lnTo>
                    <a:pt x="677" y="214"/>
                  </a:lnTo>
                  <a:lnTo>
                    <a:pt x="638" y="156"/>
                  </a:lnTo>
                  <a:lnTo>
                    <a:pt x="599" y="98"/>
                  </a:lnTo>
                  <a:lnTo>
                    <a:pt x="541" y="59"/>
                  </a:lnTo>
                  <a:lnTo>
                    <a:pt x="483" y="20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9"/>
            <p:cNvSpPr/>
            <p:nvPr/>
          </p:nvSpPr>
          <p:spPr>
            <a:xfrm>
              <a:off x="4963625" y="-3203225"/>
              <a:ext cx="19375" cy="63350"/>
            </a:xfrm>
            <a:custGeom>
              <a:avLst/>
              <a:gdLst/>
              <a:ahLst/>
              <a:cxnLst/>
              <a:rect l="l" t="t" r="r" b="b"/>
              <a:pathLst>
                <a:path w="775" h="2534" extrusionOk="0">
                  <a:moveTo>
                    <a:pt x="368" y="1"/>
                  </a:moveTo>
                  <a:lnTo>
                    <a:pt x="291" y="20"/>
                  </a:lnTo>
                  <a:lnTo>
                    <a:pt x="233" y="59"/>
                  </a:lnTo>
                  <a:lnTo>
                    <a:pt x="194" y="97"/>
                  </a:lnTo>
                  <a:lnTo>
                    <a:pt x="136" y="155"/>
                  </a:lnTo>
                  <a:lnTo>
                    <a:pt x="117" y="213"/>
                  </a:lnTo>
                  <a:lnTo>
                    <a:pt x="98" y="271"/>
                  </a:lnTo>
                  <a:lnTo>
                    <a:pt x="78" y="349"/>
                  </a:lnTo>
                  <a:lnTo>
                    <a:pt x="78" y="1257"/>
                  </a:lnTo>
                  <a:lnTo>
                    <a:pt x="40" y="1683"/>
                  </a:lnTo>
                  <a:lnTo>
                    <a:pt x="20" y="1915"/>
                  </a:lnTo>
                  <a:lnTo>
                    <a:pt x="20" y="2011"/>
                  </a:lnTo>
                  <a:lnTo>
                    <a:pt x="1" y="2088"/>
                  </a:lnTo>
                  <a:lnTo>
                    <a:pt x="1" y="2108"/>
                  </a:lnTo>
                  <a:lnTo>
                    <a:pt x="1" y="2243"/>
                  </a:lnTo>
                  <a:lnTo>
                    <a:pt x="40" y="2359"/>
                  </a:lnTo>
                  <a:lnTo>
                    <a:pt x="78" y="2417"/>
                  </a:lnTo>
                  <a:lnTo>
                    <a:pt x="117" y="2475"/>
                  </a:lnTo>
                  <a:lnTo>
                    <a:pt x="175" y="2494"/>
                  </a:lnTo>
                  <a:lnTo>
                    <a:pt x="252" y="2533"/>
                  </a:lnTo>
                  <a:lnTo>
                    <a:pt x="368" y="2533"/>
                  </a:lnTo>
                  <a:lnTo>
                    <a:pt x="446" y="2514"/>
                  </a:lnTo>
                  <a:lnTo>
                    <a:pt x="504" y="2494"/>
                  </a:lnTo>
                  <a:lnTo>
                    <a:pt x="562" y="2456"/>
                  </a:lnTo>
                  <a:lnTo>
                    <a:pt x="620" y="2417"/>
                  </a:lnTo>
                  <a:lnTo>
                    <a:pt x="658" y="2359"/>
                  </a:lnTo>
                  <a:lnTo>
                    <a:pt x="678" y="2282"/>
                  </a:lnTo>
                  <a:lnTo>
                    <a:pt x="736" y="1799"/>
                  </a:lnTo>
                  <a:lnTo>
                    <a:pt x="755" y="1315"/>
                  </a:lnTo>
                  <a:lnTo>
                    <a:pt x="774" y="832"/>
                  </a:lnTo>
                  <a:lnTo>
                    <a:pt x="774" y="349"/>
                  </a:lnTo>
                  <a:lnTo>
                    <a:pt x="774" y="271"/>
                  </a:lnTo>
                  <a:lnTo>
                    <a:pt x="755" y="213"/>
                  </a:lnTo>
                  <a:lnTo>
                    <a:pt x="716" y="155"/>
                  </a:lnTo>
                  <a:lnTo>
                    <a:pt x="678" y="97"/>
                  </a:lnTo>
                  <a:lnTo>
                    <a:pt x="620" y="59"/>
                  </a:lnTo>
                  <a:lnTo>
                    <a:pt x="562" y="20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9"/>
            <p:cNvSpPr/>
            <p:nvPr/>
          </p:nvSpPr>
          <p:spPr>
            <a:xfrm>
              <a:off x="5076725" y="-3214825"/>
              <a:ext cx="26600" cy="61400"/>
            </a:xfrm>
            <a:custGeom>
              <a:avLst/>
              <a:gdLst/>
              <a:ahLst/>
              <a:cxnLst/>
              <a:rect l="l" t="t" r="r" b="b"/>
              <a:pathLst>
                <a:path w="1064" h="2456" extrusionOk="0">
                  <a:moveTo>
                    <a:pt x="252" y="1"/>
                  </a:moveTo>
                  <a:lnTo>
                    <a:pt x="194" y="39"/>
                  </a:lnTo>
                  <a:lnTo>
                    <a:pt x="136" y="78"/>
                  </a:lnTo>
                  <a:lnTo>
                    <a:pt x="78" y="117"/>
                  </a:lnTo>
                  <a:lnTo>
                    <a:pt x="39" y="175"/>
                  </a:lnTo>
                  <a:lnTo>
                    <a:pt x="0" y="291"/>
                  </a:lnTo>
                  <a:lnTo>
                    <a:pt x="20" y="445"/>
                  </a:lnTo>
                  <a:lnTo>
                    <a:pt x="78" y="890"/>
                  </a:lnTo>
                  <a:lnTo>
                    <a:pt x="155" y="1315"/>
                  </a:lnTo>
                  <a:lnTo>
                    <a:pt x="252" y="1760"/>
                  </a:lnTo>
                  <a:lnTo>
                    <a:pt x="387" y="2185"/>
                  </a:lnTo>
                  <a:lnTo>
                    <a:pt x="406" y="2263"/>
                  </a:lnTo>
                  <a:lnTo>
                    <a:pt x="445" y="2321"/>
                  </a:lnTo>
                  <a:lnTo>
                    <a:pt x="484" y="2359"/>
                  </a:lnTo>
                  <a:lnTo>
                    <a:pt x="542" y="2398"/>
                  </a:lnTo>
                  <a:lnTo>
                    <a:pt x="600" y="2437"/>
                  </a:lnTo>
                  <a:lnTo>
                    <a:pt x="677" y="2456"/>
                  </a:lnTo>
                  <a:lnTo>
                    <a:pt x="735" y="2456"/>
                  </a:lnTo>
                  <a:lnTo>
                    <a:pt x="812" y="2437"/>
                  </a:lnTo>
                  <a:lnTo>
                    <a:pt x="870" y="2417"/>
                  </a:lnTo>
                  <a:lnTo>
                    <a:pt x="928" y="2379"/>
                  </a:lnTo>
                  <a:lnTo>
                    <a:pt x="967" y="2321"/>
                  </a:lnTo>
                  <a:lnTo>
                    <a:pt x="1025" y="2263"/>
                  </a:lnTo>
                  <a:lnTo>
                    <a:pt x="1044" y="2205"/>
                  </a:lnTo>
                  <a:lnTo>
                    <a:pt x="1064" y="2147"/>
                  </a:lnTo>
                  <a:lnTo>
                    <a:pt x="1064" y="2069"/>
                  </a:lnTo>
                  <a:lnTo>
                    <a:pt x="1044" y="2011"/>
                  </a:lnTo>
                  <a:lnTo>
                    <a:pt x="928" y="1586"/>
                  </a:lnTo>
                  <a:lnTo>
                    <a:pt x="832" y="1141"/>
                  </a:lnTo>
                  <a:lnTo>
                    <a:pt x="754" y="697"/>
                  </a:lnTo>
                  <a:lnTo>
                    <a:pt x="677" y="252"/>
                  </a:lnTo>
                  <a:lnTo>
                    <a:pt x="658" y="194"/>
                  </a:lnTo>
                  <a:lnTo>
                    <a:pt x="619" y="136"/>
                  </a:lnTo>
                  <a:lnTo>
                    <a:pt x="580" y="78"/>
                  </a:lnTo>
                  <a:lnTo>
                    <a:pt x="522" y="39"/>
                  </a:lnTo>
                  <a:lnTo>
                    <a:pt x="445" y="20"/>
                  </a:lnTo>
                  <a:lnTo>
                    <a:pt x="38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9"/>
            <p:cNvSpPr/>
            <p:nvPr/>
          </p:nvSpPr>
          <p:spPr>
            <a:xfrm>
              <a:off x="5234275" y="-3247200"/>
              <a:ext cx="19350" cy="58975"/>
            </a:xfrm>
            <a:custGeom>
              <a:avLst/>
              <a:gdLst/>
              <a:ahLst/>
              <a:cxnLst/>
              <a:rect l="l" t="t" r="r" b="b"/>
              <a:pathLst>
                <a:path w="774" h="2359" extrusionOk="0">
                  <a:moveTo>
                    <a:pt x="232" y="1"/>
                  </a:moveTo>
                  <a:lnTo>
                    <a:pt x="174" y="39"/>
                  </a:lnTo>
                  <a:lnTo>
                    <a:pt x="116" y="78"/>
                  </a:lnTo>
                  <a:lnTo>
                    <a:pt x="78" y="117"/>
                  </a:lnTo>
                  <a:lnTo>
                    <a:pt x="39" y="175"/>
                  </a:lnTo>
                  <a:lnTo>
                    <a:pt x="20" y="233"/>
                  </a:lnTo>
                  <a:lnTo>
                    <a:pt x="0" y="291"/>
                  </a:lnTo>
                  <a:lnTo>
                    <a:pt x="0" y="445"/>
                  </a:lnTo>
                  <a:lnTo>
                    <a:pt x="20" y="542"/>
                  </a:lnTo>
                  <a:lnTo>
                    <a:pt x="20" y="581"/>
                  </a:lnTo>
                  <a:lnTo>
                    <a:pt x="39" y="793"/>
                  </a:lnTo>
                  <a:lnTo>
                    <a:pt x="58" y="1199"/>
                  </a:lnTo>
                  <a:lnTo>
                    <a:pt x="78" y="2011"/>
                  </a:lnTo>
                  <a:lnTo>
                    <a:pt x="78" y="2069"/>
                  </a:lnTo>
                  <a:lnTo>
                    <a:pt x="97" y="2146"/>
                  </a:lnTo>
                  <a:lnTo>
                    <a:pt x="136" y="2204"/>
                  </a:lnTo>
                  <a:lnTo>
                    <a:pt x="174" y="2262"/>
                  </a:lnTo>
                  <a:lnTo>
                    <a:pt x="232" y="2301"/>
                  </a:lnTo>
                  <a:lnTo>
                    <a:pt x="290" y="2340"/>
                  </a:lnTo>
                  <a:lnTo>
                    <a:pt x="348" y="2359"/>
                  </a:lnTo>
                  <a:lnTo>
                    <a:pt x="426" y="2359"/>
                  </a:lnTo>
                  <a:lnTo>
                    <a:pt x="503" y="2340"/>
                  </a:lnTo>
                  <a:lnTo>
                    <a:pt x="561" y="2320"/>
                  </a:lnTo>
                  <a:lnTo>
                    <a:pt x="619" y="2301"/>
                  </a:lnTo>
                  <a:lnTo>
                    <a:pt x="677" y="2243"/>
                  </a:lnTo>
                  <a:lnTo>
                    <a:pt x="716" y="2204"/>
                  </a:lnTo>
                  <a:lnTo>
                    <a:pt x="754" y="2146"/>
                  </a:lnTo>
                  <a:lnTo>
                    <a:pt x="774" y="2088"/>
                  </a:lnTo>
                  <a:lnTo>
                    <a:pt x="774" y="2011"/>
                  </a:lnTo>
                  <a:lnTo>
                    <a:pt x="774" y="1566"/>
                  </a:lnTo>
                  <a:lnTo>
                    <a:pt x="754" y="1122"/>
                  </a:lnTo>
                  <a:lnTo>
                    <a:pt x="716" y="697"/>
                  </a:lnTo>
                  <a:lnTo>
                    <a:pt x="677" y="252"/>
                  </a:lnTo>
                  <a:lnTo>
                    <a:pt x="638" y="194"/>
                  </a:lnTo>
                  <a:lnTo>
                    <a:pt x="619" y="136"/>
                  </a:lnTo>
                  <a:lnTo>
                    <a:pt x="561" y="78"/>
                  </a:lnTo>
                  <a:lnTo>
                    <a:pt x="503" y="39"/>
                  </a:lnTo>
                  <a:lnTo>
                    <a:pt x="445" y="20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9"/>
            <p:cNvSpPr/>
            <p:nvPr/>
          </p:nvSpPr>
          <p:spPr>
            <a:xfrm>
              <a:off x="4352300" y="-4463600"/>
              <a:ext cx="630700" cy="1199025"/>
            </a:xfrm>
            <a:custGeom>
              <a:avLst/>
              <a:gdLst/>
              <a:ahLst/>
              <a:cxnLst/>
              <a:rect l="l" t="t" r="r" b="b"/>
              <a:pathLst>
                <a:path w="25228" h="47961" extrusionOk="0">
                  <a:moveTo>
                    <a:pt x="23565" y="0"/>
                  </a:moveTo>
                  <a:lnTo>
                    <a:pt x="23487" y="19"/>
                  </a:lnTo>
                  <a:lnTo>
                    <a:pt x="22018" y="599"/>
                  </a:lnTo>
                  <a:lnTo>
                    <a:pt x="20549" y="1160"/>
                  </a:lnTo>
                  <a:lnTo>
                    <a:pt x="17611" y="2300"/>
                  </a:lnTo>
                  <a:lnTo>
                    <a:pt x="16142" y="2880"/>
                  </a:lnTo>
                  <a:lnTo>
                    <a:pt x="14692" y="3480"/>
                  </a:lnTo>
                  <a:lnTo>
                    <a:pt x="13242" y="4118"/>
                  </a:lnTo>
                  <a:lnTo>
                    <a:pt x="11811" y="4794"/>
                  </a:lnTo>
                  <a:lnTo>
                    <a:pt x="10903" y="5239"/>
                  </a:lnTo>
                  <a:lnTo>
                    <a:pt x="9994" y="5703"/>
                  </a:lnTo>
                  <a:lnTo>
                    <a:pt x="9105" y="6186"/>
                  </a:lnTo>
                  <a:lnTo>
                    <a:pt x="8216" y="6689"/>
                  </a:lnTo>
                  <a:lnTo>
                    <a:pt x="7346" y="7191"/>
                  </a:lnTo>
                  <a:lnTo>
                    <a:pt x="6495" y="7752"/>
                  </a:lnTo>
                  <a:lnTo>
                    <a:pt x="5645" y="8312"/>
                  </a:lnTo>
                  <a:lnTo>
                    <a:pt x="4833" y="8912"/>
                  </a:lnTo>
                  <a:lnTo>
                    <a:pt x="4195" y="9414"/>
                  </a:lnTo>
                  <a:lnTo>
                    <a:pt x="3557" y="9936"/>
                  </a:lnTo>
                  <a:lnTo>
                    <a:pt x="2938" y="10478"/>
                  </a:lnTo>
                  <a:lnTo>
                    <a:pt x="2359" y="11077"/>
                  </a:lnTo>
                  <a:lnTo>
                    <a:pt x="2088" y="11367"/>
                  </a:lnTo>
                  <a:lnTo>
                    <a:pt x="1817" y="11676"/>
                  </a:lnTo>
                  <a:lnTo>
                    <a:pt x="1566" y="12005"/>
                  </a:lnTo>
                  <a:lnTo>
                    <a:pt x="1315" y="12333"/>
                  </a:lnTo>
                  <a:lnTo>
                    <a:pt x="1083" y="12662"/>
                  </a:lnTo>
                  <a:lnTo>
                    <a:pt x="870" y="13010"/>
                  </a:lnTo>
                  <a:lnTo>
                    <a:pt x="677" y="13377"/>
                  </a:lnTo>
                  <a:lnTo>
                    <a:pt x="503" y="13744"/>
                  </a:lnTo>
                  <a:lnTo>
                    <a:pt x="387" y="13957"/>
                  </a:lnTo>
                  <a:lnTo>
                    <a:pt x="309" y="14189"/>
                  </a:lnTo>
                  <a:lnTo>
                    <a:pt x="174" y="14653"/>
                  </a:lnTo>
                  <a:lnTo>
                    <a:pt x="77" y="15117"/>
                  </a:lnTo>
                  <a:lnTo>
                    <a:pt x="19" y="15562"/>
                  </a:lnTo>
                  <a:lnTo>
                    <a:pt x="0" y="16026"/>
                  </a:lnTo>
                  <a:lnTo>
                    <a:pt x="19" y="16509"/>
                  </a:lnTo>
                  <a:lnTo>
                    <a:pt x="58" y="16992"/>
                  </a:lnTo>
                  <a:lnTo>
                    <a:pt x="97" y="17475"/>
                  </a:lnTo>
                  <a:lnTo>
                    <a:pt x="174" y="18171"/>
                  </a:lnTo>
                  <a:lnTo>
                    <a:pt x="290" y="18867"/>
                  </a:lnTo>
                  <a:lnTo>
                    <a:pt x="522" y="20278"/>
                  </a:lnTo>
                  <a:lnTo>
                    <a:pt x="793" y="21651"/>
                  </a:lnTo>
                  <a:lnTo>
                    <a:pt x="1083" y="23043"/>
                  </a:lnTo>
                  <a:lnTo>
                    <a:pt x="1469" y="24841"/>
                  </a:lnTo>
                  <a:lnTo>
                    <a:pt x="1895" y="26638"/>
                  </a:lnTo>
                  <a:lnTo>
                    <a:pt x="2339" y="28417"/>
                  </a:lnTo>
                  <a:lnTo>
                    <a:pt x="2784" y="30215"/>
                  </a:lnTo>
                  <a:lnTo>
                    <a:pt x="3267" y="31993"/>
                  </a:lnTo>
                  <a:lnTo>
                    <a:pt x="3750" y="33772"/>
                  </a:lnTo>
                  <a:lnTo>
                    <a:pt x="4717" y="37329"/>
                  </a:lnTo>
                  <a:lnTo>
                    <a:pt x="5664" y="40692"/>
                  </a:lnTo>
                  <a:lnTo>
                    <a:pt x="6611" y="44036"/>
                  </a:lnTo>
                  <a:lnTo>
                    <a:pt x="7153" y="45873"/>
                  </a:lnTo>
                  <a:lnTo>
                    <a:pt x="7404" y="46781"/>
                  </a:lnTo>
                  <a:lnTo>
                    <a:pt x="7617" y="47709"/>
                  </a:lnTo>
                  <a:lnTo>
                    <a:pt x="7636" y="47787"/>
                  </a:lnTo>
                  <a:lnTo>
                    <a:pt x="7675" y="47845"/>
                  </a:lnTo>
                  <a:lnTo>
                    <a:pt x="7733" y="47883"/>
                  </a:lnTo>
                  <a:lnTo>
                    <a:pt x="7771" y="47922"/>
                  </a:lnTo>
                  <a:lnTo>
                    <a:pt x="7829" y="47941"/>
                  </a:lnTo>
                  <a:lnTo>
                    <a:pt x="7907" y="47961"/>
                  </a:lnTo>
                  <a:lnTo>
                    <a:pt x="8023" y="47941"/>
                  </a:lnTo>
                  <a:lnTo>
                    <a:pt x="8139" y="47883"/>
                  </a:lnTo>
                  <a:lnTo>
                    <a:pt x="8197" y="47845"/>
                  </a:lnTo>
                  <a:lnTo>
                    <a:pt x="8235" y="47787"/>
                  </a:lnTo>
                  <a:lnTo>
                    <a:pt x="8274" y="47729"/>
                  </a:lnTo>
                  <a:lnTo>
                    <a:pt x="8293" y="47671"/>
                  </a:lnTo>
                  <a:lnTo>
                    <a:pt x="8293" y="47593"/>
                  </a:lnTo>
                  <a:lnTo>
                    <a:pt x="8293" y="47516"/>
                  </a:lnTo>
                  <a:lnTo>
                    <a:pt x="8042" y="46453"/>
                  </a:lnTo>
                  <a:lnTo>
                    <a:pt x="7771" y="45390"/>
                  </a:lnTo>
                  <a:lnTo>
                    <a:pt x="7481" y="44326"/>
                  </a:lnTo>
                  <a:lnTo>
                    <a:pt x="7172" y="43263"/>
                  </a:lnTo>
                  <a:lnTo>
                    <a:pt x="6534" y="41156"/>
                  </a:lnTo>
                  <a:lnTo>
                    <a:pt x="5915" y="39049"/>
                  </a:lnTo>
                  <a:lnTo>
                    <a:pt x="4949" y="35589"/>
                  </a:lnTo>
                  <a:lnTo>
                    <a:pt x="4021" y="32128"/>
                  </a:lnTo>
                  <a:lnTo>
                    <a:pt x="3557" y="30408"/>
                  </a:lnTo>
                  <a:lnTo>
                    <a:pt x="3112" y="28668"/>
                  </a:lnTo>
                  <a:lnTo>
                    <a:pt x="2687" y="26928"/>
                  </a:lnTo>
                  <a:lnTo>
                    <a:pt x="2262" y="25189"/>
                  </a:lnTo>
                  <a:lnTo>
                    <a:pt x="1914" y="23642"/>
                  </a:lnTo>
                  <a:lnTo>
                    <a:pt x="1585" y="22096"/>
                  </a:lnTo>
                  <a:lnTo>
                    <a:pt x="1276" y="20549"/>
                  </a:lnTo>
                  <a:lnTo>
                    <a:pt x="1005" y="18983"/>
                  </a:lnTo>
                  <a:lnTo>
                    <a:pt x="851" y="18036"/>
                  </a:lnTo>
                  <a:lnTo>
                    <a:pt x="773" y="17553"/>
                  </a:lnTo>
                  <a:lnTo>
                    <a:pt x="715" y="17069"/>
                  </a:lnTo>
                  <a:lnTo>
                    <a:pt x="677" y="16567"/>
                  </a:lnTo>
                  <a:lnTo>
                    <a:pt x="657" y="16084"/>
                  </a:lnTo>
                  <a:lnTo>
                    <a:pt x="677" y="15600"/>
                  </a:lnTo>
                  <a:lnTo>
                    <a:pt x="735" y="15136"/>
                  </a:lnTo>
                  <a:lnTo>
                    <a:pt x="812" y="14788"/>
                  </a:lnTo>
                  <a:lnTo>
                    <a:pt x="909" y="14460"/>
                  </a:lnTo>
                  <a:lnTo>
                    <a:pt x="1044" y="14131"/>
                  </a:lnTo>
                  <a:lnTo>
                    <a:pt x="1179" y="13802"/>
                  </a:lnTo>
                  <a:lnTo>
                    <a:pt x="1353" y="13474"/>
                  </a:lnTo>
                  <a:lnTo>
                    <a:pt x="1547" y="13165"/>
                  </a:lnTo>
                  <a:lnTo>
                    <a:pt x="1740" y="12855"/>
                  </a:lnTo>
                  <a:lnTo>
                    <a:pt x="1972" y="12565"/>
                  </a:lnTo>
                  <a:lnTo>
                    <a:pt x="2204" y="12275"/>
                  </a:lnTo>
                  <a:lnTo>
                    <a:pt x="2436" y="11985"/>
                  </a:lnTo>
                  <a:lnTo>
                    <a:pt x="2938" y="11463"/>
                  </a:lnTo>
                  <a:lnTo>
                    <a:pt x="3460" y="10961"/>
                  </a:lnTo>
                  <a:lnTo>
                    <a:pt x="3982" y="10497"/>
                  </a:lnTo>
                  <a:lnTo>
                    <a:pt x="4717" y="9878"/>
                  </a:lnTo>
                  <a:lnTo>
                    <a:pt x="5471" y="9298"/>
                  </a:lnTo>
                  <a:lnTo>
                    <a:pt x="6244" y="8738"/>
                  </a:lnTo>
                  <a:lnTo>
                    <a:pt x="7056" y="8196"/>
                  </a:lnTo>
                  <a:lnTo>
                    <a:pt x="7868" y="7694"/>
                  </a:lnTo>
                  <a:lnTo>
                    <a:pt x="8699" y="7211"/>
                  </a:lnTo>
                  <a:lnTo>
                    <a:pt x="9530" y="6727"/>
                  </a:lnTo>
                  <a:lnTo>
                    <a:pt x="10381" y="6283"/>
                  </a:lnTo>
                  <a:lnTo>
                    <a:pt x="11193" y="5877"/>
                  </a:lnTo>
                  <a:lnTo>
                    <a:pt x="12005" y="5471"/>
                  </a:lnTo>
                  <a:lnTo>
                    <a:pt x="12817" y="5084"/>
                  </a:lnTo>
                  <a:lnTo>
                    <a:pt x="13648" y="4717"/>
                  </a:lnTo>
                  <a:lnTo>
                    <a:pt x="15291" y="4002"/>
                  </a:lnTo>
                  <a:lnTo>
                    <a:pt x="16953" y="3306"/>
                  </a:lnTo>
                  <a:lnTo>
                    <a:pt x="18635" y="2648"/>
                  </a:lnTo>
                  <a:lnTo>
                    <a:pt x="20317" y="1991"/>
                  </a:lnTo>
                  <a:lnTo>
                    <a:pt x="21999" y="1334"/>
                  </a:lnTo>
                  <a:lnTo>
                    <a:pt x="23373" y="797"/>
                  </a:lnTo>
                  <a:lnTo>
                    <a:pt x="23449" y="1025"/>
                  </a:lnTo>
                  <a:lnTo>
                    <a:pt x="23623" y="1624"/>
                  </a:lnTo>
                  <a:lnTo>
                    <a:pt x="23777" y="2242"/>
                  </a:lnTo>
                  <a:lnTo>
                    <a:pt x="23893" y="2842"/>
                  </a:lnTo>
                  <a:lnTo>
                    <a:pt x="24029" y="3460"/>
                  </a:lnTo>
                  <a:lnTo>
                    <a:pt x="24183" y="4060"/>
                  </a:lnTo>
                  <a:lnTo>
                    <a:pt x="24338" y="4659"/>
                  </a:lnTo>
                  <a:lnTo>
                    <a:pt x="24436" y="4934"/>
                  </a:lnTo>
                  <a:lnTo>
                    <a:pt x="22888" y="5471"/>
                  </a:lnTo>
                  <a:lnTo>
                    <a:pt x="20994" y="6128"/>
                  </a:lnTo>
                  <a:lnTo>
                    <a:pt x="19119" y="6843"/>
                  </a:lnTo>
                  <a:lnTo>
                    <a:pt x="18171" y="7211"/>
                  </a:lnTo>
                  <a:lnTo>
                    <a:pt x="17243" y="7597"/>
                  </a:lnTo>
                  <a:lnTo>
                    <a:pt x="16316" y="7984"/>
                  </a:lnTo>
                  <a:lnTo>
                    <a:pt x="15388" y="8390"/>
                  </a:lnTo>
                  <a:lnTo>
                    <a:pt x="14479" y="8815"/>
                  </a:lnTo>
                  <a:lnTo>
                    <a:pt x="13590" y="9260"/>
                  </a:lnTo>
                  <a:lnTo>
                    <a:pt x="12681" y="9704"/>
                  </a:lnTo>
                  <a:lnTo>
                    <a:pt x="11811" y="10188"/>
                  </a:lnTo>
                  <a:lnTo>
                    <a:pt x="10942" y="10671"/>
                  </a:lnTo>
                  <a:lnTo>
                    <a:pt x="10072" y="11193"/>
                  </a:lnTo>
                  <a:lnTo>
                    <a:pt x="9395" y="11618"/>
                  </a:lnTo>
                  <a:lnTo>
                    <a:pt x="8738" y="12063"/>
                  </a:lnTo>
                  <a:lnTo>
                    <a:pt x="8061" y="12546"/>
                  </a:lnTo>
                  <a:lnTo>
                    <a:pt x="7423" y="13049"/>
                  </a:lnTo>
                  <a:lnTo>
                    <a:pt x="7114" y="13300"/>
                  </a:lnTo>
                  <a:lnTo>
                    <a:pt x="6824" y="13570"/>
                  </a:lnTo>
                  <a:lnTo>
                    <a:pt x="6534" y="13860"/>
                  </a:lnTo>
                  <a:lnTo>
                    <a:pt x="6244" y="14150"/>
                  </a:lnTo>
                  <a:lnTo>
                    <a:pt x="5973" y="14440"/>
                  </a:lnTo>
                  <a:lnTo>
                    <a:pt x="5722" y="14750"/>
                  </a:lnTo>
                  <a:lnTo>
                    <a:pt x="5471" y="15059"/>
                  </a:lnTo>
                  <a:lnTo>
                    <a:pt x="5239" y="15388"/>
                  </a:lnTo>
                  <a:lnTo>
                    <a:pt x="5104" y="15620"/>
                  </a:lnTo>
                  <a:lnTo>
                    <a:pt x="4968" y="15852"/>
                  </a:lnTo>
                  <a:lnTo>
                    <a:pt x="4852" y="16064"/>
                  </a:lnTo>
                  <a:lnTo>
                    <a:pt x="4756" y="16296"/>
                  </a:lnTo>
                  <a:lnTo>
                    <a:pt x="4659" y="16528"/>
                  </a:lnTo>
                  <a:lnTo>
                    <a:pt x="4582" y="16760"/>
                  </a:lnTo>
                  <a:lnTo>
                    <a:pt x="4524" y="16992"/>
                  </a:lnTo>
                  <a:lnTo>
                    <a:pt x="4466" y="17243"/>
                  </a:lnTo>
                  <a:lnTo>
                    <a:pt x="4388" y="17707"/>
                  </a:lnTo>
                  <a:lnTo>
                    <a:pt x="4350" y="18210"/>
                  </a:lnTo>
                  <a:lnTo>
                    <a:pt x="4369" y="18713"/>
                  </a:lnTo>
                  <a:lnTo>
                    <a:pt x="4408" y="19235"/>
                  </a:lnTo>
                  <a:lnTo>
                    <a:pt x="4485" y="19679"/>
                  </a:lnTo>
                  <a:lnTo>
                    <a:pt x="4562" y="20143"/>
                  </a:lnTo>
                  <a:lnTo>
                    <a:pt x="4659" y="20588"/>
                  </a:lnTo>
                  <a:lnTo>
                    <a:pt x="4775" y="21032"/>
                  </a:lnTo>
                  <a:lnTo>
                    <a:pt x="5007" y="21922"/>
                  </a:lnTo>
                  <a:lnTo>
                    <a:pt x="5258" y="22811"/>
                  </a:lnTo>
                  <a:lnTo>
                    <a:pt x="5664" y="24106"/>
                  </a:lnTo>
                  <a:lnTo>
                    <a:pt x="6070" y="25401"/>
                  </a:lnTo>
                  <a:lnTo>
                    <a:pt x="6495" y="26696"/>
                  </a:lnTo>
                  <a:lnTo>
                    <a:pt x="6940" y="27972"/>
                  </a:lnTo>
                  <a:lnTo>
                    <a:pt x="7965" y="30911"/>
                  </a:lnTo>
                  <a:lnTo>
                    <a:pt x="9028" y="33830"/>
                  </a:lnTo>
                  <a:lnTo>
                    <a:pt x="10110" y="36749"/>
                  </a:lnTo>
                  <a:lnTo>
                    <a:pt x="11212" y="39648"/>
                  </a:lnTo>
                  <a:lnTo>
                    <a:pt x="11947" y="41601"/>
                  </a:lnTo>
                  <a:lnTo>
                    <a:pt x="12701" y="43572"/>
                  </a:lnTo>
                  <a:lnTo>
                    <a:pt x="13068" y="44539"/>
                  </a:lnTo>
                  <a:lnTo>
                    <a:pt x="13474" y="45506"/>
                  </a:lnTo>
                  <a:lnTo>
                    <a:pt x="13880" y="46472"/>
                  </a:lnTo>
                  <a:lnTo>
                    <a:pt x="14324" y="47419"/>
                  </a:lnTo>
                  <a:lnTo>
                    <a:pt x="14363" y="47477"/>
                  </a:lnTo>
                  <a:lnTo>
                    <a:pt x="14402" y="47535"/>
                  </a:lnTo>
                  <a:lnTo>
                    <a:pt x="14460" y="47574"/>
                  </a:lnTo>
                  <a:lnTo>
                    <a:pt x="14518" y="47593"/>
                  </a:lnTo>
                  <a:lnTo>
                    <a:pt x="14634" y="47593"/>
                  </a:lnTo>
                  <a:lnTo>
                    <a:pt x="14750" y="47555"/>
                  </a:lnTo>
                  <a:lnTo>
                    <a:pt x="14866" y="47458"/>
                  </a:lnTo>
                  <a:lnTo>
                    <a:pt x="14904" y="47400"/>
                  </a:lnTo>
                  <a:lnTo>
                    <a:pt x="14924" y="47342"/>
                  </a:lnTo>
                  <a:lnTo>
                    <a:pt x="14943" y="47284"/>
                  </a:lnTo>
                  <a:lnTo>
                    <a:pt x="14943" y="47207"/>
                  </a:lnTo>
                  <a:lnTo>
                    <a:pt x="14943" y="47149"/>
                  </a:lnTo>
                  <a:lnTo>
                    <a:pt x="14924" y="47071"/>
                  </a:lnTo>
                  <a:lnTo>
                    <a:pt x="14556" y="46298"/>
                  </a:lnTo>
                  <a:lnTo>
                    <a:pt x="14228" y="45525"/>
                  </a:lnTo>
                  <a:lnTo>
                    <a:pt x="13919" y="44732"/>
                  </a:lnTo>
                  <a:lnTo>
                    <a:pt x="13590" y="43959"/>
                  </a:lnTo>
                  <a:lnTo>
                    <a:pt x="12391" y="40789"/>
                  </a:lnTo>
                  <a:lnTo>
                    <a:pt x="11328" y="38024"/>
                  </a:lnTo>
                  <a:lnTo>
                    <a:pt x="10284" y="35260"/>
                  </a:lnTo>
                  <a:lnTo>
                    <a:pt x="9260" y="32476"/>
                  </a:lnTo>
                  <a:lnTo>
                    <a:pt x="8254" y="29693"/>
                  </a:lnTo>
                  <a:lnTo>
                    <a:pt x="7443" y="27334"/>
                  </a:lnTo>
                  <a:lnTo>
                    <a:pt x="7037" y="26155"/>
                  </a:lnTo>
                  <a:lnTo>
                    <a:pt x="6631" y="24976"/>
                  </a:lnTo>
                  <a:lnTo>
                    <a:pt x="6263" y="23797"/>
                  </a:lnTo>
                  <a:lnTo>
                    <a:pt x="5896" y="22598"/>
                  </a:lnTo>
                  <a:lnTo>
                    <a:pt x="5587" y="21400"/>
                  </a:lnTo>
                  <a:lnTo>
                    <a:pt x="5297" y="20182"/>
                  </a:lnTo>
                  <a:lnTo>
                    <a:pt x="5200" y="19795"/>
                  </a:lnTo>
                  <a:lnTo>
                    <a:pt x="5142" y="19389"/>
                  </a:lnTo>
                  <a:lnTo>
                    <a:pt x="5084" y="18983"/>
                  </a:lnTo>
                  <a:lnTo>
                    <a:pt x="5046" y="18577"/>
                  </a:lnTo>
                  <a:lnTo>
                    <a:pt x="5026" y="18171"/>
                  </a:lnTo>
                  <a:lnTo>
                    <a:pt x="5065" y="17765"/>
                  </a:lnTo>
                  <a:lnTo>
                    <a:pt x="5123" y="17359"/>
                  </a:lnTo>
                  <a:lnTo>
                    <a:pt x="5162" y="17166"/>
                  </a:lnTo>
                  <a:lnTo>
                    <a:pt x="5220" y="16973"/>
                  </a:lnTo>
                  <a:lnTo>
                    <a:pt x="5355" y="16625"/>
                  </a:lnTo>
                  <a:lnTo>
                    <a:pt x="5509" y="16296"/>
                  </a:lnTo>
                  <a:lnTo>
                    <a:pt x="5683" y="15987"/>
                  </a:lnTo>
                  <a:lnTo>
                    <a:pt x="5877" y="15678"/>
                  </a:lnTo>
                  <a:lnTo>
                    <a:pt x="6089" y="15368"/>
                  </a:lnTo>
                  <a:lnTo>
                    <a:pt x="6321" y="15078"/>
                  </a:lnTo>
                  <a:lnTo>
                    <a:pt x="6553" y="14808"/>
                  </a:lnTo>
                  <a:lnTo>
                    <a:pt x="6824" y="14537"/>
                  </a:lnTo>
                  <a:lnTo>
                    <a:pt x="7075" y="14266"/>
                  </a:lnTo>
                  <a:lnTo>
                    <a:pt x="7365" y="14015"/>
                  </a:lnTo>
                  <a:lnTo>
                    <a:pt x="7926" y="13532"/>
                  </a:lnTo>
                  <a:lnTo>
                    <a:pt x="8506" y="13087"/>
                  </a:lnTo>
                  <a:lnTo>
                    <a:pt x="9086" y="12662"/>
                  </a:lnTo>
                  <a:lnTo>
                    <a:pt x="9994" y="12063"/>
                  </a:lnTo>
                  <a:lnTo>
                    <a:pt x="10903" y="11483"/>
                  </a:lnTo>
                  <a:lnTo>
                    <a:pt x="11850" y="10922"/>
                  </a:lnTo>
                  <a:lnTo>
                    <a:pt x="12797" y="10400"/>
                  </a:lnTo>
                  <a:lnTo>
                    <a:pt x="13783" y="9898"/>
                  </a:lnTo>
                  <a:lnTo>
                    <a:pt x="14769" y="9414"/>
                  </a:lnTo>
                  <a:lnTo>
                    <a:pt x="15755" y="8950"/>
                  </a:lnTo>
                  <a:lnTo>
                    <a:pt x="16760" y="8506"/>
                  </a:lnTo>
                  <a:lnTo>
                    <a:pt x="17785" y="8100"/>
                  </a:lnTo>
                  <a:lnTo>
                    <a:pt x="18809" y="7694"/>
                  </a:lnTo>
                  <a:lnTo>
                    <a:pt x="19834" y="7288"/>
                  </a:lnTo>
                  <a:lnTo>
                    <a:pt x="20858" y="6921"/>
                  </a:lnTo>
                  <a:lnTo>
                    <a:pt x="22927" y="6186"/>
                  </a:lnTo>
                  <a:lnTo>
                    <a:pt x="24976" y="5490"/>
                  </a:lnTo>
                  <a:lnTo>
                    <a:pt x="25092" y="5432"/>
                  </a:lnTo>
                  <a:lnTo>
                    <a:pt x="25150" y="5374"/>
                  </a:lnTo>
                  <a:lnTo>
                    <a:pt x="25189" y="5316"/>
                  </a:lnTo>
                  <a:lnTo>
                    <a:pt x="25208" y="5258"/>
                  </a:lnTo>
                  <a:lnTo>
                    <a:pt x="25227" y="5200"/>
                  </a:lnTo>
                  <a:lnTo>
                    <a:pt x="25227" y="5142"/>
                  </a:lnTo>
                  <a:lnTo>
                    <a:pt x="25208" y="5065"/>
                  </a:lnTo>
                  <a:lnTo>
                    <a:pt x="25015" y="4466"/>
                  </a:lnTo>
                  <a:lnTo>
                    <a:pt x="24841" y="3866"/>
                  </a:lnTo>
                  <a:lnTo>
                    <a:pt x="24705" y="3267"/>
                  </a:lnTo>
                  <a:lnTo>
                    <a:pt x="24570" y="2668"/>
                  </a:lnTo>
                  <a:lnTo>
                    <a:pt x="24435" y="2049"/>
                  </a:lnTo>
                  <a:lnTo>
                    <a:pt x="24299" y="1450"/>
                  </a:lnTo>
                  <a:lnTo>
                    <a:pt x="24125" y="851"/>
                  </a:lnTo>
                  <a:lnTo>
                    <a:pt x="23913" y="251"/>
                  </a:lnTo>
                  <a:lnTo>
                    <a:pt x="23855" y="135"/>
                  </a:lnTo>
                  <a:lnTo>
                    <a:pt x="23758" y="39"/>
                  </a:lnTo>
                  <a:lnTo>
                    <a:pt x="23700" y="19"/>
                  </a:lnTo>
                  <a:lnTo>
                    <a:pt x="2362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9"/>
            <p:cNvSpPr/>
            <p:nvPr/>
          </p:nvSpPr>
          <p:spPr>
            <a:xfrm>
              <a:off x="4374050" y="-4133050"/>
              <a:ext cx="114075" cy="89425"/>
            </a:xfrm>
            <a:custGeom>
              <a:avLst/>
              <a:gdLst/>
              <a:ahLst/>
              <a:cxnLst/>
              <a:rect l="l" t="t" r="r" b="b"/>
              <a:pathLst>
                <a:path w="4563" h="3577" extrusionOk="0">
                  <a:moveTo>
                    <a:pt x="309" y="1"/>
                  </a:moveTo>
                  <a:lnTo>
                    <a:pt x="232" y="20"/>
                  </a:lnTo>
                  <a:lnTo>
                    <a:pt x="174" y="39"/>
                  </a:lnTo>
                  <a:lnTo>
                    <a:pt x="135" y="78"/>
                  </a:lnTo>
                  <a:lnTo>
                    <a:pt x="39" y="175"/>
                  </a:lnTo>
                  <a:lnTo>
                    <a:pt x="0" y="290"/>
                  </a:lnTo>
                  <a:lnTo>
                    <a:pt x="0" y="368"/>
                  </a:lnTo>
                  <a:lnTo>
                    <a:pt x="0" y="426"/>
                  </a:lnTo>
                  <a:lnTo>
                    <a:pt x="19" y="484"/>
                  </a:lnTo>
                  <a:lnTo>
                    <a:pt x="39" y="542"/>
                  </a:lnTo>
                  <a:lnTo>
                    <a:pt x="97" y="600"/>
                  </a:lnTo>
                  <a:lnTo>
                    <a:pt x="155" y="658"/>
                  </a:lnTo>
                  <a:lnTo>
                    <a:pt x="657" y="986"/>
                  </a:lnTo>
                  <a:lnTo>
                    <a:pt x="1160" y="1334"/>
                  </a:lnTo>
                  <a:lnTo>
                    <a:pt x="1624" y="1702"/>
                  </a:lnTo>
                  <a:lnTo>
                    <a:pt x="2107" y="2088"/>
                  </a:lnTo>
                  <a:lnTo>
                    <a:pt x="2571" y="2456"/>
                  </a:lnTo>
                  <a:lnTo>
                    <a:pt x="3054" y="2842"/>
                  </a:lnTo>
                  <a:lnTo>
                    <a:pt x="3538" y="3190"/>
                  </a:lnTo>
                  <a:lnTo>
                    <a:pt x="4040" y="3519"/>
                  </a:lnTo>
                  <a:lnTo>
                    <a:pt x="4118" y="3557"/>
                  </a:lnTo>
                  <a:lnTo>
                    <a:pt x="4176" y="3577"/>
                  </a:lnTo>
                  <a:lnTo>
                    <a:pt x="4253" y="3577"/>
                  </a:lnTo>
                  <a:lnTo>
                    <a:pt x="4311" y="3557"/>
                  </a:lnTo>
                  <a:lnTo>
                    <a:pt x="4369" y="3538"/>
                  </a:lnTo>
                  <a:lnTo>
                    <a:pt x="4427" y="3499"/>
                  </a:lnTo>
                  <a:lnTo>
                    <a:pt x="4504" y="3383"/>
                  </a:lnTo>
                  <a:lnTo>
                    <a:pt x="4543" y="3267"/>
                  </a:lnTo>
                  <a:lnTo>
                    <a:pt x="4562" y="3210"/>
                  </a:lnTo>
                  <a:lnTo>
                    <a:pt x="4562" y="3152"/>
                  </a:lnTo>
                  <a:lnTo>
                    <a:pt x="4543" y="3074"/>
                  </a:lnTo>
                  <a:lnTo>
                    <a:pt x="4504" y="3016"/>
                  </a:lnTo>
                  <a:lnTo>
                    <a:pt x="4466" y="2958"/>
                  </a:lnTo>
                  <a:lnTo>
                    <a:pt x="4388" y="2920"/>
                  </a:lnTo>
                  <a:lnTo>
                    <a:pt x="3886" y="2591"/>
                  </a:lnTo>
                  <a:lnTo>
                    <a:pt x="3402" y="2243"/>
                  </a:lnTo>
                  <a:lnTo>
                    <a:pt x="2919" y="1856"/>
                  </a:lnTo>
                  <a:lnTo>
                    <a:pt x="2455" y="1489"/>
                  </a:lnTo>
                  <a:lnTo>
                    <a:pt x="1972" y="1102"/>
                  </a:lnTo>
                  <a:lnTo>
                    <a:pt x="1508" y="735"/>
                  </a:lnTo>
                  <a:lnTo>
                    <a:pt x="1005" y="387"/>
                  </a:lnTo>
                  <a:lnTo>
                    <a:pt x="503" y="59"/>
                  </a:lnTo>
                  <a:lnTo>
                    <a:pt x="445" y="20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9"/>
            <p:cNvSpPr/>
            <p:nvPr/>
          </p:nvSpPr>
          <p:spPr>
            <a:xfrm>
              <a:off x="4422375" y="-4188150"/>
              <a:ext cx="93775" cy="98150"/>
            </a:xfrm>
            <a:custGeom>
              <a:avLst/>
              <a:gdLst/>
              <a:ahLst/>
              <a:cxnLst/>
              <a:rect l="l" t="t" r="r" b="b"/>
              <a:pathLst>
                <a:path w="3751" h="3926" extrusionOk="0">
                  <a:moveTo>
                    <a:pt x="251" y="1"/>
                  </a:moveTo>
                  <a:lnTo>
                    <a:pt x="193" y="39"/>
                  </a:lnTo>
                  <a:lnTo>
                    <a:pt x="135" y="78"/>
                  </a:lnTo>
                  <a:lnTo>
                    <a:pt x="58" y="175"/>
                  </a:lnTo>
                  <a:lnTo>
                    <a:pt x="0" y="291"/>
                  </a:lnTo>
                  <a:lnTo>
                    <a:pt x="0" y="349"/>
                  </a:lnTo>
                  <a:lnTo>
                    <a:pt x="0" y="426"/>
                  </a:lnTo>
                  <a:lnTo>
                    <a:pt x="19" y="484"/>
                  </a:lnTo>
                  <a:lnTo>
                    <a:pt x="58" y="542"/>
                  </a:lnTo>
                  <a:lnTo>
                    <a:pt x="97" y="600"/>
                  </a:lnTo>
                  <a:lnTo>
                    <a:pt x="174" y="639"/>
                  </a:lnTo>
                  <a:lnTo>
                    <a:pt x="406" y="774"/>
                  </a:lnTo>
                  <a:lnTo>
                    <a:pt x="619" y="929"/>
                  </a:lnTo>
                  <a:lnTo>
                    <a:pt x="831" y="1103"/>
                  </a:lnTo>
                  <a:lnTo>
                    <a:pt x="1044" y="1277"/>
                  </a:lnTo>
                  <a:lnTo>
                    <a:pt x="1431" y="1663"/>
                  </a:lnTo>
                  <a:lnTo>
                    <a:pt x="1798" y="2069"/>
                  </a:lnTo>
                  <a:lnTo>
                    <a:pt x="2146" y="2475"/>
                  </a:lnTo>
                  <a:lnTo>
                    <a:pt x="2455" y="2881"/>
                  </a:lnTo>
                  <a:lnTo>
                    <a:pt x="3093" y="3751"/>
                  </a:lnTo>
                  <a:lnTo>
                    <a:pt x="3190" y="3848"/>
                  </a:lnTo>
                  <a:lnTo>
                    <a:pt x="3306" y="3906"/>
                  </a:lnTo>
                  <a:lnTo>
                    <a:pt x="3364" y="3925"/>
                  </a:lnTo>
                  <a:lnTo>
                    <a:pt x="3441" y="3925"/>
                  </a:lnTo>
                  <a:lnTo>
                    <a:pt x="3499" y="3906"/>
                  </a:lnTo>
                  <a:lnTo>
                    <a:pt x="3576" y="3867"/>
                  </a:lnTo>
                  <a:lnTo>
                    <a:pt x="3615" y="3828"/>
                  </a:lnTo>
                  <a:lnTo>
                    <a:pt x="3673" y="3790"/>
                  </a:lnTo>
                  <a:lnTo>
                    <a:pt x="3712" y="3732"/>
                  </a:lnTo>
                  <a:lnTo>
                    <a:pt x="3731" y="3654"/>
                  </a:lnTo>
                  <a:lnTo>
                    <a:pt x="3750" y="3596"/>
                  </a:lnTo>
                  <a:lnTo>
                    <a:pt x="3750" y="3519"/>
                  </a:lnTo>
                  <a:lnTo>
                    <a:pt x="3731" y="3461"/>
                  </a:lnTo>
                  <a:lnTo>
                    <a:pt x="3692" y="3403"/>
                  </a:lnTo>
                  <a:lnTo>
                    <a:pt x="3016" y="2475"/>
                  </a:lnTo>
                  <a:lnTo>
                    <a:pt x="2648" y="2011"/>
                  </a:lnTo>
                  <a:lnTo>
                    <a:pt x="2281" y="1567"/>
                  </a:lnTo>
                  <a:lnTo>
                    <a:pt x="1895" y="1141"/>
                  </a:lnTo>
                  <a:lnTo>
                    <a:pt x="1682" y="929"/>
                  </a:lnTo>
                  <a:lnTo>
                    <a:pt x="1469" y="716"/>
                  </a:lnTo>
                  <a:lnTo>
                    <a:pt x="1237" y="523"/>
                  </a:lnTo>
                  <a:lnTo>
                    <a:pt x="1005" y="349"/>
                  </a:lnTo>
                  <a:lnTo>
                    <a:pt x="773" y="194"/>
                  </a:lnTo>
                  <a:lnTo>
                    <a:pt x="522" y="39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9"/>
            <p:cNvSpPr/>
            <p:nvPr/>
          </p:nvSpPr>
          <p:spPr>
            <a:xfrm>
              <a:off x="4482775" y="-4252900"/>
              <a:ext cx="81700" cy="118900"/>
            </a:xfrm>
            <a:custGeom>
              <a:avLst/>
              <a:gdLst/>
              <a:ahLst/>
              <a:cxnLst/>
              <a:rect l="l" t="t" r="r" b="b"/>
              <a:pathLst>
                <a:path w="3268" h="4756" extrusionOk="0">
                  <a:moveTo>
                    <a:pt x="213" y="0"/>
                  </a:moveTo>
                  <a:lnTo>
                    <a:pt x="155" y="39"/>
                  </a:lnTo>
                  <a:lnTo>
                    <a:pt x="97" y="78"/>
                  </a:lnTo>
                  <a:lnTo>
                    <a:pt x="59" y="136"/>
                  </a:lnTo>
                  <a:lnTo>
                    <a:pt x="20" y="194"/>
                  </a:lnTo>
                  <a:lnTo>
                    <a:pt x="1" y="252"/>
                  </a:lnTo>
                  <a:lnTo>
                    <a:pt x="1" y="387"/>
                  </a:lnTo>
                  <a:lnTo>
                    <a:pt x="39" y="503"/>
                  </a:lnTo>
                  <a:lnTo>
                    <a:pt x="155" y="793"/>
                  </a:lnTo>
                  <a:lnTo>
                    <a:pt x="310" y="1044"/>
                  </a:lnTo>
                  <a:lnTo>
                    <a:pt x="619" y="1566"/>
                  </a:lnTo>
                  <a:lnTo>
                    <a:pt x="967" y="2069"/>
                  </a:lnTo>
                  <a:lnTo>
                    <a:pt x="1334" y="2552"/>
                  </a:lnTo>
                  <a:lnTo>
                    <a:pt x="1682" y="3035"/>
                  </a:lnTo>
                  <a:lnTo>
                    <a:pt x="2030" y="3519"/>
                  </a:lnTo>
                  <a:lnTo>
                    <a:pt x="2340" y="4041"/>
                  </a:lnTo>
                  <a:lnTo>
                    <a:pt x="2494" y="4311"/>
                  </a:lnTo>
                  <a:lnTo>
                    <a:pt x="2630" y="4582"/>
                  </a:lnTo>
                  <a:lnTo>
                    <a:pt x="2649" y="4640"/>
                  </a:lnTo>
                  <a:lnTo>
                    <a:pt x="2707" y="4679"/>
                  </a:lnTo>
                  <a:lnTo>
                    <a:pt x="2765" y="4717"/>
                  </a:lnTo>
                  <a:lnTo>
                    <a:pt x="2823" y="4737"/>
                  </a:lnTo>
                  <a:lnTo>
                    <a:pt x="2900" y="4756"/>
                  </a:lnTo>
                  <a:lnTo>
                    <a:pt x="2978" y="4756"/>
                  </a:lnTo>
                  <a:lnTo>
                    <a:pt x="3035" y="4737"/>
                  </a:lnTo>
                  <a:lnTo>
                    <a:pt x="3093" y="4698"/>
                  </a:lnTo>
                  <a:lnTo>
                    <a:pt x="3151" y="4659"/>
                  </a:lnTo>
                  <a:lnTo>
                    <a:pt x="3209" y="4621"/>
                  </a:lnTo>
                  <a:lnTo>
                    <a:pt x="3229" y="4563"/>
                  </a:lnTo>
                  <a:lnTo>
                    <a:pt x="3248" y="4485"/>
                  </a:lnTo>
                  <a:lnTo>
                    <a:pt x="3267" y="4369"/>
                  </a:lnTo>
                  <a:lnTo>
                    <a:pt x="3229" y="4234"/>
                  </a:lnTo>
                  <a:lnTo>
                    <a:pt x="3093" y="3963"/>
                  </a:lnTo>
                  <a:lnTo>
                    <a:pt x="2939" y="3693"/>
                  </a:lnTo>
                  <a:lnTo>
                    <a:pt x="2630" y="3171"/>
                  </a:lnTo>
                  <a:lnTo>
                    <a:pt x="2282" y="2687"/>
                  </a:lnTo>
                  <a:lnTo>
                    <a:pt x="1934" y="2204"/>
                  </a:lnTo>
                  <a:lnTo>
                    <a:pt x="1566" y="1702"/>
                  </a:lnTo>
                  <a:lnTo>
                    <a:pt x="1218" y="1218"/>
                  </a:lnTo>
                  <a:lnTo>
                    <a:pt x="909" y="696"/>
                  </a:lnTo>
                  <a:lnTo>
                    <a:pt x="754" y="426"/>
                  </a:lnTo>
                  <a:lnTo>
                    <a:pt x="638" y="155"/>
                  </a:lnTo>
                  <a:lnTo>
                    <a:pt x="600" y="97"/>
                  </a:lnTo>
                  <a:lnTo>
                    <a:pt x="542" y="58"/>
                  </a:lnTo>
                  <a:lnTo>
                    <a:pt x="484" y="20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9"/>
            <p:cNvSpPr/>
            <p:nvPr/>
          </p:nvSpPr>
          <p:spPr>
            <a:xfrm>
              <a:off x="4360025" y="-4044600"/>
              <a:ext cx="112150" cy="37700"/>
            </a:xfrm>
            <a:custGeom>
              <a:avLst/>
              <a:gdLst/>
              <a:ahLst/>
              <a:cxnLst/>
              <a:rect l="l" t="t" r="r" b="b"/>
              <a:pathLst>
                <a:path w="4486" h="1508" extrusionOk="0">
                  <a:moveTo>
                    <a:pt x="290" y="0"/>
                  </a:moveTo>
                  <a:lnTo>
                    <a:pt x="174" y="39"/>
                  </a:lnTo>
                  <a:lnTo>
                    <a:pt x="116" y="58"/>
                  </a:lnTo>
                  <a:lnTo>
                    <a:pt x="58" y="116"/>
                  </a:lnTo>
                  <a:lnTo>
                    <a:pt x="39" y="174"/>
                  </a:lnTo>
                  <a:lnTo>
                    <a:pt x="0" y="232"/>
                  </a:lnTo>
                  <a:lnTo>
                    <a:pt x="0" y="309"/>
                  </a:lnTo>
                  <a:lnTo>
                    <a:pt x="0" y="367"/>
                  </a:lnTo>
                  <a:lnTo>
                    <a:pt x="20" y="445"/>
                  </a:lnTo>
                  <a:lnTo>
                    <a:pt x="39" y="503"/>
                  </a:lnTo>
                  <a:lnTo>
                    <a:pt x="78" y="561"/>
                  </a:lnTo>
                  <a:lnTo>
                    <a:pt x="116" y="599"/>
                  </a:lnTo>
                  <a:lnTo>
                    <a:pt x="174" y="638"/>
                  </a:lnTo>
                  <a:lnTo>
                    <a:pt x="252" y="657"/>
                  </a:lnTo>
                  <a:lnTo>
                    <a:pt x="1199" y="812"/>
                  </a:lnTo>
                  <a:lnTo>
                    <a:pt x="2166" y="967"/>
                  </a:lnTo>
                  <a:lnTo>
                    <a:pt x="2649" y="1063"/>
                  </a:lnTo>
                  <a:lnTo>
                    <a:pt x="3113" y="1179"/>
                  </a:lnTo>
                  <a:lnTo>
                    <a:pt x="3577" y="1334"/>
                  </a:lnTo>
                  <a:lnTo>
                    <a:pt x="4041" y="1489"/>
                  </a:lnTo>
                  <a:lnTo>
                    <a:pt x="4099" y="1508"/>
                  </a:lnTo>
                  <a:lnTo>
                    <a:pt x="4176" y="1508"/>
                  </a:lnTo>
                  <a:lnTo>
                    <a:pt x="4234" y="1489"/>
                  </a:lnTo>
                  <a:lnTo>
                    <a:pt x="4292" y="1469"/>
                  </a:lnTo>
                  <a:lnTo>
                    <a:pt x="4350" y="1431"/>
                  </a:lnTo>
                  <a:lnTo>
                    <a:pt x="4408" y="1373"/>
                  </a:lnTo>
                  <a:lnTo>
                    <a:pt x="4447" y="1315"/>
                  </a:lnTo>
                  <a:lnTo>
                    <a:pt x="4466" y="1257"/>
                  </a:lnTo>
                  <a:lnTo>
                    <a:pt x="4485" y="1179"/>
                  </a:lnTo>
                  <a:lnTo>
                    <a:pt x="4466" y="1121"/>
                  </a:lnTo>
                  <a:lnTo>
                    <a:pt x="4466" y="1044"/>
                  </a:lnTo>
                  <a:lnTo>
                    <a:pt x="4427" y="986"/>
                  </a:lnTo>
                  <a:lnTo>
                    <a:pt x="4350" y="889"/>
                  </a:lnTo>
                  <a:lnTo>
                    <a:pt x="4215" y="831"/>
                  </a:lnTo>
                  <a:lnTo>
                    <a:pt x="3770" y="657"/>
                  </a:lnTo>
                  <a:lnTo>
                    <a:pt x="3306" y="522"/>
                  </a:lnTo>
                  <a:lnTo>
                    <a:pt x="2823" y="406"/>
                  </a:lnTo>
                  <a:lnTo>
                    <a:pt x="2359" y="290"/>
                  </a:lnTo>
                  <a:lnTo>
                    <a:pt x="1392" y="135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9"/>
            <p:cNvSpPr/>
            <p:nvPr/>
          </p:nvSpPr>
          <p:spPr>
            <a:xfrm>
              <a:off x="4371625" y="-3957125"/>
              <a:ext cx="107300" cy="24175"/>
            </a:xfrm>
            <a:custGeom>
              <a:avLst/>
              <a:gdLst/>
              <a:ahLst/>
              <a:cxnLst/>
              <a:rect l="l" t="t" r="r" b="b"/>
              <a:pathLst>
                <a:path w="4292" h="967" extrusionOk="0">
                  <a:moveTo>
                    <a:pt x="3983" y="0"/>
                  </a:moveTo>
                  <a:lnTo>
                    <a:pt x="3847" y="19"/>
                  </a:lnTo>
                  <a:lnTo>
                    <a:pt x="2977" y="135"/>
                  </a:lnTo>
                  <a:lnTo>
                    <a:pt x="2107" y="213"/>
                  </a:lnTo>
                  <a:lnTo>
                    <a:pt x="1218" y="251"/>
                  </a:lnTo>
                  <a:lnTo>
                    <a:pt x="329" y="271"/>
                  </a:lnTo>
                  <a:lnTo>
                    <a:pt x="252" y="290"/>
                  </a:lnTo>
                  <a:lnTo>
                    <a:pt x="194" y="309"/>
                  </a:lnTo>
                  <a:lnTo>
                    <a:pt x="136" y="348"/>
                  </a:lnTo>
                  <a:lnTo>
                    <a:pt x="78" y="387"/>
                  </a:lnTo>
                  <a:lnTo>
                    <a:pt x="58" y="445"/>
                  </a:lnTo>
                  <a:lnTo>
                    <a:pt x="20" y="503"/>
                  </a:lnTo>
                  <a:lnTo>
                    <a:pt x="0" y="619"/>
                  </a:lnTo>
                  <a:lnTo>
                    <a:pt x="20" y="754"/>
                  </a:lnTo>
                  <a:lnTo>
                    <a:pt x="58" y="812"/>
                  </a:lnTo>
                  <a:lnTo>
                    <a:pt x="78" y="870"/>
                  </a:lnTo>
                  <a:lnTo>
                    <a:pt x="136" y="909"/>
                  </a:lnTo>
                  <a:lnTo>
                    <a:pt x="194" y="947"/>
                  </a:lnTo>
                  <a:lnTo>
                    <a:pt x="252" y="967"/>
                  </a:lnTo>
                  <a:lnTo>
                    <a:pt x="329" y="967"/>
                  </a:lnTo>
                  <a:lnTo>
                    <a:pt x="1257" y="947"/>
                  </a:lnTo>
                  <a:lnTo>
                    <a:pt x="2185" y="889"/>
                  </a:lnTo>
                  <a:lnTo>
                    <a:pt x="3113" y="812"/>
                  </a:lnTo>
                  <a:lnTo>
                    <a:pt x="4041" y="677"/>
                  </a:lnTo>
                  <a:lnTo>
                    <a:pt x="4099" y="657"/>
                  </a:lnTo>
                  <a:lnTo>
                    <a:pt x="4157" y="619"/>
                  </a:lnTo>
                  <a:lnTo>
                    <a:pt x="4215" y="580"/>
                  </a:lnTo>
                  <a:lnTo>
                    <a:pt x="4253" y="522"/>
                  </a:lnTo>
                  <a:lnTo>
                    <a:pt x="4273" y="445"/>
                  </a:lnTo>
                  <a:lnTo>
                    <a:pt x="4292" y="387"/>
                  </a:lnTo>
                  <a:lnTo>
                    <a:pt x="4292" y="309"/>
                  </a:lnTo>
                  <a:lnTo>
                    <a:pt x="4273" y="251"/>
                  </a:lnTo>
                  <a:lnTo>
                    <a:pt x="4253" y="193"/>
                  </a:lnTo>
                  <a:lnTo>
                    <a:pt x="4215" y="135"/>
                  </a:lnTo>
                  <a:lnTo>
                    <a:pt x="4176" y="77"/>
                  </a:lnTo>
                  <a:lnTo>
                    <a:pt x="4118" y="39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9"/>
            <p:cNvSpPr/>
            <p:nvPr/>
          </p:nvSpPr>
          <p:spPr>
            <a:xfrm>
              <a:off x="4389975" y="-3906400"/>
              <a:ext cx="107325" cy="35800"/>
            </a:xfrm>
            <a:custGeom>
              <a:avLst/>
              <a:gdLst/>
              <a:ahLst/>
              <a:cxnLst/>
              <a:rect l="l" t="t" r="r" b="b"/>
              <a:pathLst>
                <a:path w="4293" h="1432" extrusionOk="0">
                  <a:moveTo>
                    <a:pt x="3944" y="1"/>
                  </a:moveTo>
                  <a:lnTo>
                    <a:pt x="3867" y="20"/>
                  </a:lnTo>
                  <a:lnTo>
                    <a:pt x="2997" y="252"/>
                  </a:lnTo>
                  <a:lnTo>
                    <a:pt x="2127" y="503"/>
                  </a:lnTo>
                  <a:lnTo>
                    <a:pt x="1683" y="600"/>
                  </a:lnTo>
                  <a:lnTo>
                    <a:pt x="1238" y="677"/>
                  </a:lnTo>
                  <a:lnTo>
                    <a:pt x="794" y="716"/>
                  </a:lnTo>
                  <a:lnTo>
                    <a:pt x="349" y="735"/>
                  </a:lnTo>
                  <a:lnTo>
                    <a:pt x="272" y="755"/>
                  </a:lnTo>
                  <a:lnTo>
                    <a:pt x="194" y="774"/>
                  </a:lnTo>
                  <a:lnTo>
                    <a:pt x="136" y="813"/>
                  </a:lnTo>
                  <a:lnTo>
                    <a:pt x="98" y="851"/>
                  </a:lnTo>
                  <a:lnTo>
                    <a:pt x="59" y="909"/>
                  </a:lnTo>
                  <a:lnTo>
                    <a:pt x="20" y="967"/>
                  </a:lnTo>
                  <a:lnTo>
                    <a:pt x="1" y="1083"/>
                  </a:lnTo>
                  <a:lnTo>
                    <a:pt x="20" y="1219"/>
                  </a:lnTo>
                  <a:lnTo>
                    <a:pt x="59" y="1277"/>
                  </a:lnTo>
                  <a:lnTo>
                    <a:pt x="98" y="1335"/>
                  </a:lnTo>
                  <a:lnTo>
                    <a:pt x="136" y="1373"/>
                  </a:lnTo>
                  <a:lnTo>
                    <a:pt x="194" y="1412"/>
                  </a:lnTo>
                  <a:lnTo>
                    <a:pt x="272" y="1431"/>
                  </a:lnTo>
                  <a:lnTo>
                    <a:pt x="349" y="1431"/>
                  </a:lnTo>
                  <a:lnTo>
                    <a:pt x="813" y="1412"/>
                  </a:lnTo>
                  <a:lnTo>
                    <a:pt x="1277" y="1354"/>
                  </a:lnTo>
                  <a:lnTo>
                    <a:pt x="1760" y="1277"/>
                  </a:lnTo>
                  <a:lnTo>
                    <a:pt x="2224" y="1180"/>
                  </a:lnTo>
                  <a:lnTo>
                    <a:pt x="2669" y="1064"/>
                  </a:lnTo>
                  <a:lnTo>
                    <a:pt x="3133" y="948"/>
                  </a:lnTo>
                  <a:lnTo>
                    <a:pt x="4041" y="677"/>
                  </a:lnTo>
                  <a:lnTo>
                    <a:pt x="4118" y="658"/>
                  </a:lnTo>
                  <a:lnTo>
                    <a:pt x="4176" y="619"/>
                  </a:lnTo>
                  <a:lnTo>
                    <a:pt x="4215" y="561"/>
                  </a:lnTo>
                  <a:lnTo>
                    <a:pt x="4254" y="523"/>
                  </a:lnTo>
                  <a:lnTo>
                    <a:pt x="4273" y="445"/>
                  </a:lnTo>
                  <a:lnTo>
                    <a:pt x="4292" y="387"/>
                  </a:lnTo>
                  <a:lnTo>
                    <a:pt x="4273" y="271"/>
                  </a:lnTo>
                  <a:lnTo>
                    <a:pt x="4215" y="136"/>
                  </a:lnTo>
                  <a:lnTo>
                    <a:pt x="4176" y="98"/>
                  </a:lnTo>
                  <a:lnTo>
                    <a:pt x="4138" y="59"/>
                  </a:lnTo>
                  <a:lnTo>
                    <a:pt x="4080" y="20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9"/>
            <p:cNvSpPr/>
            <p:nvPr/>
          </p:nvSpPr>
          <p:spPr>
            <a:xfrm>
              <a:off x="4467800" y="-3355925"/>
              <a:ext cx="312225" cy="96675"/>
            </a:xfrm>
            <a:custGeom>
              <a:avLst/>
              <a:gdLst/>
              <a:ahLst/>
              <a:cxnLst/>
              <a:rect l="l" t="t" r="r" b="b"/>
              <a:pathLst>
                <a:path w="12489" h="3867" extrusionOk="0">
                  <a:moveTo>
                    <a:pt x="8680" y="0"/>
                  </a:moveTo>
                  <a:lnTo>
                    <a:pt x="8622" y="39"/>
                  </a:lnTo>
                  <a:lnTo>
                    <a:pt x="8564" y="77"/>
                  </a:lnTo>
                  <a:lnTo>
                    <a:pt x="8525" y="116"/>
                  </a:lnTo>
                  <a:lnTo>
                    <a:pt x="8467" y="251"/>
                  </a:lnTo>
                  <a:lnTo>
                    <a:pt x="8467" y="367"/>
                  </a:lnTo>
                  <a:lnTo>
                    <a:pt x="8467" y="445"/>
                  </a:lnTo>
                  <a:lnTo>
                    <a:pt x="8487" y="503"/>
                  </a:lnTo>
                  <a:lnTo>
                    <a:pt x="8525" y="561"/>
                  </a:lnTo>
                  <a:lnTo>
                    <a:pt x="8564" y="599"/>
                  </a:lnTo>
                  <a:lnTo>
                    <a:pt x="8622" y="657"/>
                  </a:lnTo>
                  <a:lnTo>
                    <a:pt x="8699" y="677"/>
                  </a:lnTo>
                  <a:lnTo>
                    <a:pt x="8912" y="735"/>
                  </a:lnTo>
                  <a:lnTo>
                    <a:pt x="9125" y="773"/>
                  </a:lnTo>
                  <a:lnTo>
                    <a:pt x="9337" y="793"/>
                  </a:lnTo>
                  <a:lnTo>
                    <a:pt x="9569" y="793"/>
                  </a:lnTo>
                  <a:lnTo>
                    <a:pt x="10014" y="773"/>
                  </a:lnTo>
                  <a:lnTo>
                    <a:pt x="10458" y="773"/>
                  </a:lnTo>
                  <a:lnTo>
                    <a:pt x="10632" y="793"/>
                  </a:lnTo>
                  <a:lnTo>
                    <a:pt x="10864" y="831"/>
                  </a:lnTo>
                  <a:lnTo>
                    <a:pt x="11116" y="889"/>
                  </a:lnTo>
                  <a:lnTo>
                    <a:pt x="11367" y="967"/>
                  </a:lnTo>
                  <a:lnTo>
                    <a:pt x="11483" y="1025"/>
                  </a:lnTo>
                  <a:lnTo>
                    <a:pt x="11580" y="1083"/>
                  </a:lnTo>
                  <a:lnTo>
                    <a:pt x="11657" y="1141"/>
                  </a:lnTo>
                  <a:lnTo>
                    <a:pt x="11715" y="1218"/>
                  </a:lnTo>
                  <a:lnTo>
                    <a:pt x="11754" y="1295"/>
                  </a:lnTo>
                  <a:lnTo>
                    <a:pt x="11773" y="1392"/>
                  </a:lnTo>
                  <a:lnTo>
                    <a:pt x="11754" y="1489"/>
                  </a:lnTo>
                  <a:lnTo>
                    <a:pt x="11696" y="1585"/>
                  </a:lnTo>
                  <a:lnTo>
                    <a:pt x="11560" y="1759"/>
                  </a:lnTo>
                  <a:lnTo>
                    <a:pt x="11386" y="1933"/>
                  </a:lnTo>
                  <a:lnTo>
                    <a:pt x="11174" y="2069"/>
                  </a:lnTo>
                  <a:lnTo>
                    <a:pt x="10961" y="2204"/>
                  </a:lnTo>
                  <a:lnTo>
                    <a:pt x="10729" y="2300"/>
                  </a:lnTo>
                  <a:lnTo>
                    <a:pt x="10497" y="2397"/>
                  </a:lnTo>
                  <a:lnTo>
                    <a:pt x="10052" y="2552"/>
                  </a:lnTo>
                  <a:lnTo>
                    <a:pt x="9453" y="2726"/>
                  </a:lnTo>
                  <a:lnTo>
                    <a:pt x="8873" y="2842"/>
                  </a:lnTo>
                  <a:lnTo>
                    <a:pt x="8255" y="2938"/>
                  </a:lnTo>
                  <a:lnTo>
                    <a:pt x="7655" y="3016"/>
                  </a:lnTo>
                  <a:lnTo>
                    <a:pt x="6805" y="3093"/>
                  </a:lnTo>
                  <a:lnTo>
                    <a:pt x="5935" y="3132"/>
                  </a:lnTo>
                  <a:lnTo>
                    <a:pt x="5084" y="3151"/>
                  </a:lnTo>
                  <a:lnTo>
                    <a:pt x="3441" y="3151"/>
                  </a:lnTo>
                  <a:lnTo>
                    <a:pt x="3035" y="3132"/>
                  </a:lnTo>
                  <a:lnTo>
                    <a:pt x="2629" y="3093"/>
                  </a:lnTo>
                  <a:lnTo>
                    <a:pt x="2243" y="3054"/>
                  </a:lnTo>
                  <a:lnTo>
                    <a:pt x="1856" y="2977"/>
                  </a:lnTo>
                  <a:lnTo>
                    <a:pt x="1489" y="2861"/>
                  </a:lnTo>
                  <a:lnTo>
                    <a:pt x="1295" y="2784"/>
                  </a:lnTo>
                  <a:lnTo>
                    <a:pt x="1121" y="2706"/>
                  </a:lnTo>
                  <a:lnTo>
                    <a:pt x="909" y="2571"/>
                  </a:lnTo>
                  <a:lnTo>
                    <a:pt x="831" y="2494"/>
                  </a:lnTo>
                  <a:lnTo>
                    <a:pt x="773" y="2416"/>
                  </a:lnTo>
                  <a:lnTo>
                    <a:pt x="735" y="2358"/>
                  </a:lnTo>
                  <a:lnTo>
                    <a:pt x="696" y="2281"/>
                  </a:lnTo>
                  <a:lnTo>
                    <a:pt x="696" y="2223"/>
                  </a:lnTo>
                  <a:lnTo>
                    <a:pt x="696" y="2146"/>
                  </a:lnTo>
                  <a:lnTo>
                    <a:pt x="716" y="2088"/>
                  </a:lnTo>
                  <a:lnTo>
                    <a:pt x="754" y="2030"/>
                  </a:lnTo>
                  <a:lnTo>
                    <a:pt x="851" y="1895"/>
                  </a:lnTo>
                  <a:lnTo>
                    <a:pt x="986" y="1779"/>
                  </a:lnTo>
                  <a:lnTo>
                    <a:pt x="1160" y="1663"/>
                  </a:lnTo>
                  <a:lnTo>
                    <a:pt x="1353" y="1547"/>
                  </a:lnTo>
                  <a:lnTo>
                    <a:pt x="1566" y="1450"/>
                  </a:lnTo>
                  <a:lnTo>
                    <a:pt x="1991" y="1276"/>
                  </a:lnTo>
                  <a:lnTo>
                    <a:pt x="2397" y="1141"/>
                  </a:lnTo>
                  <a:lnTo>
                    <a:pt x="2687" y="1044"/>
                  </a:lnTo>
                  <a:lnTo>
                    <a:pt x="2765" y="1025"/>
                  </a:lnTo>
                  <a:lnTo>
                    <a:pt x="2823" y="986"/>
                  </a:lnTo>
                  <a:lnTo>
                    <a:pt x="2861" y="947"/>
                  </a:lnTo>
                  <a:lnTo>
                    <a:pt x="2900" y="889"/>
                  </a:lnTo>
                  <a:lnTo>
                    <a:pt x="2919" y="831"/>
                  </a:lnTo>
                  <a:lnTo>
                    <a:pt x="2939" y="754"/>
                  </a:lnTo>
                  <a:lnTo>
                    <a:pt x="2919" y="638"/>
                  </a:lnTo>
                  <a:lnTo>
                    <a:pt x="2861" y="522"/>
                  </a:lnTo>
                  <a:lnTo>
                    <a:pt x="2823" y="464"/>
                  </a:lnTo>
                  <a:lnTo>
                    <a:pt x="2784" y="425"/>
                  </a:lnTo>
                  <a:lnTo>
                    <a:pt x="2726" y="387"/>
                  </a:lnTo>
                  <a:lnTo>
                    <a:pt x="2649" y="367"/>
                  </a:lnTo>
                  <a:lnTo>
                    <a:pt x="2571" y="367"/>
                  </a:lnTo>
                  <a:lnTo>
                    <a:pt x="2494" y="387"/>
                  </a:lnTo>
                  <a:lnTo>
                    <a:pt x="2107" y="483"/>
                  </a:lnTo>
                  <a:lnTo>
                    <a:pt x="1663" y="619"/>
                  </a:lnTo>
                  <a:lnTo>
                    <a:pt x="1431" y="715"/>
                  </a:lnTo>
                  <a:lnTo>
                    <a:pt x="1199" y="812"/>
                  </a:lnTo>
                  <a:lnTo>
                    <a:pt x="967" y="909"/>
                  </a:lnTo>
                  <a:lnTo>
                    <a:pt x="754" y="1044"/>
                  </a:lnTo>
                  <a:lnTo>
                    <a:pt x="561" y="1179"/>
                  </a:lnTo>
                  <a:lnTo>
                    <a:pt x="387" y="1315"/>
                  </a:lnTo>
                  <a:lnTo>
                    <a:pt x="232" y="1489"/>
                  </a:lnTo>
                  <a:lnTo>
                    <a:pt x="116" y="1663"/>
                  </a:lnTo>
                  <a:lnTo>
                    <a:pt x="39" y="1856"/>
                  </a:lnTo>
                  <a:lnTo>
                    <a:pt x="0" y="1953"/>
                  </a:lnTo>
                  <a:lnTo>
                    <a:pt x="0" y="2069"/>
                  </a:lnTo>
                  <a:lnTo>
                    <a:pt x="0" y="2184"/>
                  </a:lnTo>
                  <a:lnTo>
                    <a:pt x="0" y="2300"/>
                  </a:lnTo>
                  <a:lnTo>
                    <a:pt x="20" y="2416"/>
                  </a:lnTo>
                  <a:lnTo>
                    <a:pt x="58" y="2552"/>
                  </a:lnTo>
                  <a:lnTo>
                    <a:pt x="155" y="2745"/>
                  </a:lnTo>
                  <a:lnTo>
                    <a:pt x="271" y="2919"/>
                  </a:lnTo>
                  <a:lnTo>
                    <a:pt x="426" y="3074"/>
                  </a:lnTo>
                  <a:lnTo>
                    <a:pt x="580" y="3209"/>
                  </a:lnTo>
                  <a:lnTo>
                    <a:pt x="773" y="3325"/>
                  </a:lnTo>
                  <a:lnTo>
                    <a:pt x="986" y="3422"/>
                  </a:lnTo>
                  <a:lnTo>
                    <a:pt x="1199" y="3518"/>
                  </a:lnTo>
                  <a:lnTo>
                    <a:pt x="1431" y="3576"/>
                  </a:lnTo>
                  <a:lnTo>
                    <a:pt x="1663" y="3634"/>
                  </a:lnTo>
                  <a:lnTo>
                    <a:pt x="1895" y="3692"/>
                  </a:lnTo>
                  <a:lnTo>
                    <a:pt x="2378" y="3750"/>
                  </a:lnTo>
                  <a:lnTo>
                    <a:pt x="2823" y="3789"/>
                  </a:lnTo>
                  <a:lnTo>
                    <a:pt x="3229" y="3808"/>
                  </a:lnTo>
                  <a:lnTo>
                    <a:pt x="4330" y="3866"/>
                  </a:lnTo>
                  <a:lnTo>
                    <a:pt x="5452" y="3847"/>
                  </a:lnTo>
                  <a:lnTo>
                    <a:pt x="6553" y="3808"/>
                  </a:lnTo>
                  <a:lnTo>
                    <a:pt x="7114" y="3770"/>
                  </a:lnTo>
                  <a:lnTo>
                    <a:pt x="7655" y="3712"/>
                  </a:lnTo>
                  <a:lnTo>
                    <a:pt x="8390" y="3615"/>
                  </a:lnTo>
                  <a:lnTo>
                    <a:pt x="9105" y="3499"/>
                  </a:lnTo>
                  <a:lnTo>
                    <a:pt x="9472" y="3441"/>
                  </a:lnTo>
                  <a:lnTo>
                    <a:pt x="9820" y="3344"/>
                  </a:lnTo>
                  <a:lnTo>
                    <a:pt x="10168" y="3248"/>
                  </a:lnTo>
                  <a:lnTo>
                    <a:pt x="10516" y="3132"/>
                  </a:lnTo>
                  <a:lnTo>
                    <a:pt x="11019" y="2919"/>
                  </a:lnTo>
                  <a:lnTo>
                    <a:pt x="11290" y="2803"/>
                  </a:lnTo>
                  <a:lnTo>
                    <a:pt x="11541" y="2648"/>
                  </a:lnTo>
                  <a:lnTo>
                    <a:pt x="11773" y="2494"/>
                  </a:lnTo>
                  <a:lnTo>
                    <a:pt x="11986" y="2320"/>
                  </a:lnTo>
                  <a:lnTo>
                    <a:pt x="12179" y="2107"/>
                  </a:lnTo>
                  <a:lnTo>
                    <a:pt x="12333" y="1895"/>
                  </a:lnTo>
                  <a:lnTo>
                    <a:pt x="12411" y="1759"/>
                  </a:lnTo>
                  <a:lnTo>
                    <a:pt x="12449" y="1624"/>
                  </a:lnTo>
                  <a:lnTo>
                    <a:pt x="12469" y="1508"/>
                  </a:lnTo>
                  <a:lnTo>
                    <a:pt x="12488" y="1373"/>
                  </a:lnTo>
                  <a:lnTo>
                    <a:pt x="12469" y="1257"/>
                  </a:lnTo>
                  <a:lnTo>
                    <a:pt x="12430" y="1141"/>
                  </a:lnTo>
                  <a:lnTo>
                    <a:pt x="12391" y="1044"/>
                  </a:lnTo>
                  <a:lnTo>
                    <a:pt x="12333" y="928"/>
                  </a:lnTo>
                  <a:lnTo>
                    <a:pt x="12275" y="831"/>
                  </a:lnTo>
                  <a:lnTo>
                    <a:pt x="12198" y="735"/>
                  </a:lnTo>
                  <a:lnTo>
                    <a:pt x="12005" y="561"/>
                  </a:lnTo>
                  <a:lnTo>
                    <a:pt x="11792" y="425"/>
                  </a:lnTo>
                  <a:lnTo>
                    <a:pt x="11541" y="309"/>
                  </a:lnTo>
                  <a:lnTo>
                    <a:pt x="11386" y="232"/>
                  </a:lnTo>
                  <a:lnTo>
                    <a:pt x="11212" y="193"/>
                  </a:lnTo>
                  <a:lnTo>
                    <a:pt x="11058" y="155"/>
                  </a:lnTo>
                  <a:lnTo>
                    <a:pt x="10884" y="135"/>
                  </a:lnTo>
                  <a:lnTo>
                    <a:pt x="10555" y="116"/>
                  </a:lnTo>
                  <a:lnTo>
                    <a:pt x="9550" y="116"/>
                  </a:lnTo>
                  <a:lnTo>
                    <a:pt x="9202" y="97"/>
                  </a:lnTo>
                  <a:lnTo>
                    <a:pt x="9047" y="58"/>
                  </a:lnTo>
                  <a:lnTo>
                    <a:pt x="8893" y="19"/>
                  </a:lnTo>
                  <a:lnTo>
                    <a:pt x="881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9"/>
            <p:cNvSpPr/>
            <p:nvPr/>
          </p:nvSpPr>
          <p:spPr>
            <a:xfrm>
              <a:off x="4146900" y="-3247200"/>
              <a:ext cx="1235750" cy="1384150"/>
            </a:xfrm>
            <a:custGeom>
              <a:avLst/>
              <a:gdLst/>
              <a:ahLst/>
              <a:cxnLst/>
              <a:rect l="l" t="t" r="r" b="b"/>
              <a:pathLst>
                <a:path w="49430" h="55366" extrusionOk="0">
                  <a:moveTo>
                    <a:pt x="47362" y="1"/>
                  </a:moveTo>
                  <a:lnTo>
                    <a:pt x="47226" y="39"/>
                  </a:lnTo>
                  <a:lnTo>
                    <a:pt x="47168" y="59"/>
                  </a:lnTo>
                  <a:lnTo>
                    <a:pt x="47130" y="97"/>
                  </a:lnTo>
                  <a:lnTo>
                    <a:pt x="47072" y="136"/>
                  </a:lnTo>
                  <a:lnTo>
                    <a:pt x="47033" y="194"/>
                  </a:lnTo>
                  <a:lnTo>
                    <a:pt x="47014" y="271"/>
                  </a:lnTo>
                  <a:lnTo>
                    <a:pt x="46994" y="349"/>
                  </a:lnTo>
                  <a:lnTo>
                    <a:pt x="46975" y="909"/>
                  </a:lnTo>
                  <a:lnTo>
                    <a:pt x="46956" y="1489"/>
                  </a:lnTo>
                  <a:lnTo>
                    <a:pt x="46956" y="2649"/>
                  </a:lnTo>
                  <a:lnTo>
                    <a:pt x="46994" y="3809"/>
                  </a:lnTo>
                  <a:lnTo>
                    <a:pt x="47052" y="4949"/>
                  </a:lnTo>
                  <a:lnTo>
                    <a:pt x="47130" y="6863"/>
                  </a:lnTo>
                  <a:lnTo>
                    <a:pt x="47207" y="8777"/>
                  </a:lnTo>
                  <a:lnTo>
                    <a:pt x="47420" y="12605"/>
                  </a:lnTo>
                  <a:lnTo>
                    <a:pt x="47961" y="22173"/>
                  </a:lnTo>
                  <a:lnTo>
                    <a:pt x="48212" y="26968"/>
                  </a:lnTo>
                  <a:lnTo>
                    <a:pt x="48425" y="31762"/>
                  </a:lnTo>
                  <a:lnTo>
                    <a:pt x="48599" y="35647"/>
                  </a:lnTo>
                  <a:lnTo>
                    <a:pt x="48676" y="37600"/>
                  </a:lnTo>
                  <a:lnTo>
                    <a:pt x="48734" y="39533"/>
                  </a:lnTo>
                  <a:lnTo>
                    <a:pt x="48773" y="41485"/>
                  </a:lnTo>
                  <a:lnTo>
                    <a:pt x="48753" y="43438"/>
                  </a:lnTo>
                  <a:lnTo>
                    <a:pt x="48734" y="44404"/>
                  </a:lnTo>
                  <a:lnTo>
                    <a:pt x="48715" y="45371"/>
                  </a:lnTo>
                  <a:lnTo>
                    <a:pt x="48657" y="46357"/>
                  </a:lnTo>
                  <a:lnTo>
                    <a:pt x="48599" y="47323"/>
                  </a:lnTo>
                  <a:lnTo>
                    <a:pt x="48560" y="47787"/>
                  </a:lnTo>
                  <a:lnTo>
                    <a:pt x="48502" y="48232"/>
                  </a:lnTo>
                  <a:lnTo>
                    <a:pt x="48425" y="48638"/>
                  </a:lnTo>
                  <a:lnTo>
                    <a:pt x="48367" y="48831"/>
                  </a:lnTo>
                  <a:lnTo>
                    <a:pt x="48309" y="49024"/>
                  </a:lnTo>
                  <a:lnTo>
                    <a:pt x="48231" y="49218"/>
                  </a:lnTo>
                  <a:lnTo>
                    <a:pt x="48154" y="49392"/>
                  </a:lnTo>
                  <a:lnTo>
                    <a:pt x="48038" y="49566"/>
                  </a:lnTo>
                  <a:lnTo>
                    <a:pt x="47922" y="49740"/>
                  </a:lnTo>
                  <a:lnTo>
                    <a:pt x="47787" y="49914"/>
                  </a:lnTo>
                  <a:lnTo>
                    <a:pt x="47652" y="50088"/>
                  </a:lnTo>
                  <a:lnTo>
                    <a:pt x="47478" y="50242"/>
                  </a:lnTo>
                  <a:lnTo>
                    <a:pt x="47284" y="50397"/>
                  </a:lnTo>
                  <a:lnTo>
                    <a:pt x="47052" y="50590"/>
                  </a:lnTo>
                  <a:lnTo>
                    <a:pt x="46801" y="50745"/>
                  </a:lnTo>
                  <a:lnTo>
                    <a:pt x="46279" y="51074"/>
                  </a:lnTo>
                  <a:lnTo>
                    <a:pt x="45757" y="51344"/>
                  </a:lnTo>
                  <a:lnTo>
                    <a:pt x="45196" y="51596"/>
                  </a:lnTo>
                  <a:lnTo>
                    <a:pt x="44636" y="51827"/>
                  </a:lnTo>
                  <a:lnTo>
                    <a:pt x="44075" y="52021"/>
                  </a:lnTo>
                  <a:lnTo>
                    <a:pt x="43495" y="52214"/>
                  </a:lnTo>
                  <a:lnTo>
                    <a:pt x="42935" y="52388"/>
                  </a:lnTo>
                  <a:lnTo>
                    <a:pt x="42065" y="52620"/>
                  </a:lnTo>
                  <a:lnTo>
                    <a:pt x="41195" y="52852"/>
                  </a:lnTo>
                  <a:lnTo>
                    <a:pt x="40306" y="53065"/>
                  </a:lnTo>
                  <a:lnTo>
                    <a:pt x="39417" y="53239"/>
                  </a:lnTo>
                  <a:lnTo>
                    <a:pt x="38527" y="53413"/>
                  </a:lnTo>
                  <a:lnTo>
                    <a:pt x="37638" y="53567"/>
                  </a:lnTo>
                  <a:lnTo>
                    <a:pt x="36749" y="53703"/>
                  </a:lnTo>
                  <a:lnTo>
                    <a:pt x="35840" y="53838"/>
                  </a:lnTo>
                  <a:lnTo>
                    <a:pt x="34951" y="53954"/>
                  </a:lnTo>
                  <a:lnTo>
                    <a:pt x="34042" y="54051"/>
                  </a:lnTo>
                  <a:lnTo>
                    <a:pt x="32245" y="54225"/>
                  </a:lnTo>
                  <a:lnTo>
                    <a:pt x="30447" y="54360"/>
                  </a:lnTo>
                  <a:lnTo>
                    <a:pt x="28649" y="54476"/>
                  </a:lnTo>
                  <a:lnTo>
                    <a:pt x="26677" y="54573"/>
                  </a:lnTo>
                  <a:lnTo>
                    <a:pt x="24725" y="54631"/>
                  </a:lnTo>
                  <a:lnTo>
                    <a:pt x="22753" y="54669"/>
                  </a:lnTo>
                  <a:lnTo>
                    <a:pt x="20801" y="54669"/>
                  </a:lnTo>
                  <a:lnTo>
                    <a:pt x="18829" y="54650"/>
                  </a:lnTo>
                  <a:lnTo>
                    <a:pt x="16876" y="54592"/>
                  </a:lnTo>
                  <a:lnTo>
                    <a:pt x="14905" y="54476"/>
                  </a:lnTo>
                  <a:lnTo>
                    <a:pt x="12952" y="54341"/>
                  </a:lnTo>
                  <a:lnTo>
                    <a:pt x="11406" y="54205"/>
                  </a:lnTo>
                  <a:lnTo>
                    <a:pt x="9879" y="54051"/>
                  </a:lnTo>
                  <a:lnTo>
                    <a:pt x="9105" y="53954"/>
                  </a:lnTo>
                  <a:lnTo>
                    <a:pt x="8351" y="53838"/>
                  </a:lnTo>
                  <a:lnTo>
                    <a:pt x="7578" y="53703"/>
                  </a:lnTo>
                  <a:lnTo>
                    <a:pt x="6824" y="53567"/>
                  </a:lnTo>
                  <a:lnTo>
                    <a:pt x="5877" y="53374"/>
                  </a:lnTo>
                  <a:lnTo>
                    <a:pt x="5394" y="53258"/>
                  </a:lnTo>
                  <a:lnTo>
                    <a:pt x="4911" y="53142"/>
                  </a:lnTo>
                  <a:lnTo>
                    <a:pt x="4427" y="52987"/>
                  </a:lnTo>
                  <a:lnTo>
                    <a:pt x="3963" y="52813"/>
                  </a:lnTo>
                  <a:lnTo>
                    <a:pt x="3519" y="52601"/>
                  </a:lnTo>
                  <a:lnTo>
                    <a:pt x="3306" y="52485"/>
                  </a:lnTo>
                  <a:lnTo>
                    <a:pt x="3113" y="52369"/>
                  </a:lnTo>
                  <a:lnTo>
                    <a:pt x="2900" y="52233"/>
                  </a:lnTo>
                  <a:lnTo>
                    <a:pt x="2745" y="52079"/>
                  </a:lnTo>
                  <a:lnTo>
                    <a:pt x="2629" y="51924"/>
                  </a:lnTo>
                  <a:lnTo>
                    <a:pt x="2571" y="51847"/>
                  </a:lnTo>
                  <a:lnTo>
                    <a:pt x="2552" y="51769"/>
                  </a:lnTo>
                  <a:lnTo>
                    <a:pt x="2513" y="51499"/>
                  </a:lnTo>
                  <a:lnTo>
                    <a:pt x="2475" y="51132"/>
                  </a:lnTo>
                  <a:lnTo>
                    <a:pt x="2436" y="50416"/>
                  </a:lnTo>
                  <a:lnTo>
                    <a:pt x="2301" y="48715"/>
                  </a:lnTo>
                  <a:lnTo>
                    <a:pt x="2165" y="46589"/>
                  </a:lnTo>
                  <a:lnTo>
                    <a:pt x="2050" y="44482"/>
                  </a:lnTo>
                  <a:lnTo>
                    <a:pt x="1856" y="40229"/>
                  </a:lnTo>
                  <a:lnTo>
                    <a:pt x="1663" y="35241"/>
                  </a:lnTo>
                  <a:lnTo>
                    <a:pt x="1489" y="30254"/>
                  </a:lnTo>
                  <a:lnTo>
                    <a:pt x="1354" y="25266"/>
                  </a:lnTo>
                  <a:lnTo>
                    <a:pt x="1218" y="20279"/>
                  </a:lnTo>
                  <a:lnTo>
                    <a:pt x="1044" y="13068"/>
                  </a:lnTo>
                  <a:lnTo>
                    <a:pt x="928" y="9454"/>
                  </a:lnTo>
                  <a:lnTo>
                    <a:pt x="870" y="7656"/>
                  </a:lnTo>
                  <a:lnTo>
                    <a:pt x="793" y="5839"/>
                  </a:lnTo>
                  <a:lnTo>
                    <a:pt x="754" y="5123"/>
                  </a:lnTo>
                  <a:lnTo>
                    <a:pt x="696" y="4408"/>
                  </a:lnTo>
                  <a:lnTo>
                    <a:pt x="677" y="4331"/>
                  </a:lnTo>
                  <a:lnTo>
                    <a:pt x="658" y="4273"/>
                  </a:lnTo>
                  <a:lnTo>
                    <a:pt x="619" y="4215"/>
                  </a:lnTo>
                  <a:lnTo>
                    <a:pt x="561" y="4157"/>
                  </a:lnTo>
                  <a:lnTo>
                    <a:pt x="503" y="4137"/>
                  </a:lnTo>
                  <a:lnTo>
                    <a:pt x="445" y="4099"/>
                  </a:lnTo>
                  <a:lnTo>
                    <a:pt x="329" y="4079"/>
                  </a:lnTo>
                  <a:lnTo>
                    <a:pt x="194" y="4099"/>
                  </a:lnTo>
                  <a:lnTo>
                    <a:pt x="136" y="4118"/>
                  </a:lnTo>
                  <a:lnTo>
                    <a:pt x="97" y="4157"/>
                  </a:lnTo>
                  <a:lnTo>
                    <a:pt x="58" y="4215"/>
                  </a:lnTo>
                  <a:lnTo>
                    <a:pt x="20" y="4273"/>
                  </a:lnTo>
                  <a:lnTo>
                    <a:pt x="0" y="4331"/>
                  </a:lnTo>
                  <a:lnTo>
                    <a:pt x="0" y="4408"/>
                  </a:lnTo>
                  <a:lnTo>
                    <a:pt x="97" y="5433"/>
                  </a:lnTo>
                  <a:lnTo>
                    <a:pt x="136" y="6457"/>
                  </a:lnTo>
                  <a:lnTo>
                    <a:pt x="194" y="8506"/>
                  </a:lnTo>
                  <a:lnTo>
                    <a:pt x="310" y="12315"/>
                  </a:lnTo>
                  <a:lnTo>
                    <a:pt x="426" y="16142"/>
                  </a:lnTo>
                  <a:lnTo>
                    <a:pt x="677" y="26214"/>
                  </a:lnTo>
                  <a:lnTo>
                    <a:pt x="832" y="31240"/>
                  </a:lnTo>
                  <a:lnTo>
                    <a:pt x="1006" y="36285"/>
                  </a:lnTo>
                  <a:lnTo>
                    <a:pt x="1199" y="40983"/>
                  </a:lnTo>
                  <a:lnTo>
                    <a:pt x="1296" y="43322"/>
                  </a:lnTo>
                  <a:lnTo>
                    <a:pt x="1431" y="45680"/>
                  </a:lnTo>
                  <a:lnTo>
                    <a:pt x="1528" y="47613"/>
                  </a:lnTo>
                  <a:lnTo>
                    <a:pt x="1663" y="49566"/>
                  </a:lnTo>
                  <a:lnTo>
                    <a:pt x="1702" y="50184"/>
                  </a:lnTo>
                  <a:lnTo>
                    <a:pt x="1721" y="50861"/>
                  </a:lnTo>
                  <a:lnTo>
                    <a:pt x="1740" y="51190"/>
                  </a:lnTo>
                  <a:lnTo>
                    <a:pt x="1779" y="51518"/>
                  </a:lnTo>
                  <a:lnTo>
                    <a:pt x="1837" y="51827"/>
                  </a:lnTo>
                  <a:lnTo>
                    <a:pt x="1934" y="52117"/>
                  </a:lnTo>
                  <a:lnTo>
                    <a:pt x="2011" y="52272"/>
                  </a:lnTo>
                  <a:lnTo>
                    <a:pt x="2107" y="52427"/>
                  </a:lnTo>
                  <a:lnTo>
                    <a:pt x="2223" y="52562"/>
                  </a:lnTo>
                  <a:lnTo>
                    <a:pt x="2359" y="52697"/>
                  </a:lnTo>
                  <a:lnTo>
                    <a:pt x="2494" y="52813"/>
                  </a:lnTo>
                  <a:lnTo>
                    <a:pt x="2649" y="52929"/>
                  </a:lnTo>
                  <a:lnTo>
                    <a:pt x="2977" y="53123"/>
                  </a:lnTo>
                  <a:lnTo>
                    <a:pt x="3325" y="53297"/>
                  </a:lnTo>
                  <a:lnTo>
                    <a:pt x="3673" y="53432"/>
                  </a:lnTo>
                  <a:lnTo>
                    <a:pt x="4350" y="53664"/>
                  </a:lnTo>
                  <a:lnTo>
                    <a:pt x="4968" y="53857"/>
                  </a:lnTo>
                  <a:lnTo>
                    <a:pt x="5606" y="54012"/>
                  </a:lnTo>
                  <a:lnTo>
                    <a:pt x="6244" y="54167"/>
                  </a:lnTo>
                  <a:lnTo>
                    <a:pt x="6902" y="54283"/>
                  </a:lnTo>
                  <a:lnTo>
                    <a:pt x="7540" y="54399"/>
                  </a:lnTo>
                  <a:lnTo>
                    <a:pt x="8197" y="54515"/>
                  </a:lnTo>
                  <a:lnTo>
                    <a:pt x="9492" y="54688"/>
                  </a:lnTo>
                  <a:lnTo>
                    <a:pt x="10439" y="54804"/>
                  </a:lnTo>
                  <a:lnTo>
                    <a:pt x="11367" y="54901"/>
                  </a:lnTo>
                  <a:lnTo>
                    <a:pt x="13262" y="55075"/>
                  </a:lnTo>
                  <a:lnTo>
                    <a:pt x="15156" y="55210"/>
                  </a:lnTo>
                  <a:lnTo>
                    <a:pt x="17050" y="55288"/>
                  </a:lnTo>
                  <a:lnTo>
                    <a:pt x="18945" y="55346"/>
                  </a:lnTo>
                  <a:lnTo>
                    <a:pt x="20859" y="55365"/>
                  </a:lnTo>
                  <a:lnTo>
                    <a:pt x="22753" y="55365"/>
                  </a:lnTo>
                  <a:lnTo>
                    <a:pt x="24648" y="55326"/>
                  </a:lnTo>
                  <a:lnTo>
                    <a:pt x="26581" y="55268"/>
                  </a:lnTo>
                  <a:lnTo>
                    <a:pt x="28533" y="55172"/>
                  </a:lnTo>
                  <a:lnTo>
                    <a:pt x="30486" y="55056"/>
                  </a:lnTo>
                  <a:lnTo>
                    <a:pt x="32438" y="54901"/>
                  </a:lnTo>
                  <a:lnTo>
                    <a:pt x="33405" y="54804"/>
                  </a:lnTo>
                  <a:lnTo>
                    <a:pt x="34390" y="54708"/>
                  </a:lnTo>
                  <a:lnTo>
                    <a:pt x="35357" y="54573"/>
                  </a:lnTo>
                  <a:lnTo>
                    <a:pt x="36324" y="54457"/>
                  </a:lnTo>
                  <a:lnTo>
                    <a:pt x="37290" y="54302"/>
                  </a:lnTo>
                  <a:lnTo>
                    <a:pt x="38257" y="54147"/>
                  </a:lnTo>
                  <a:lnTo>
                    <a:pt x="39204" y="53973"/>
                  </a:lnTo>
                  <a:lnTo>
                    <a:pt x="40170" y="53780"/>
                  </a:lnTo>
                  <a:lnTo>
                    <a:pt x="40886" y="53625"/>
                  </a:lnTo>
                  <a:lnTo>
                    <a:pt x="41601" y="53451"/>
                  </a:lnTo>
                  <a:lnTo>
                    <a:pt x="42316" y="53277"/>
                  </a:lnTo>
                  <a:lnTo>
                    <a:pt x="43031" y="53084"/>
                  </a:lnTo>
                  <a:lnTo>
                    <a:pt x="43727" y="52871"/>
                  </a:lnTo>
                  <a:lnTo>
                    <a:pt x="44423" y="52620"/>
                  </a:lnTo>
                  <a:lnTo>
                    <a:pt x="45119" y="52369"/>
                  </a:lnTo>
                  <a:lnTo>
                    <a:pt x="45796" y="52079"/>
                  </a:lnTo>
                  <a:lnTo>
                    <a:pt x="46240" y="51866"/>
                  </a:lnTo>
                  <a:lnTo>
                    <a:pt x="46666" y="51634"/>
                  </a:lnTo>
                  <a:lnTo>
                    <a:pt x="47110" y="51383"/>
                  </a:lnTo>
                  <a:lnTo>
                    <a:pt x="47516" y="51093"/>
                  </a:lnTo>
                  <a:lnTo>
                    <a:pt x="47922" y="50784"/>
                  </a:lnTo>
                  <a:lnTo>
                    <a:pt x="48096" y="50629"/>
                  </a:lnTo>
                  <a:lnTo>
                    <a:pt x="48270" y="50455"/>
                  </a:lnTo>
                  <a:lnTo>
                    <a:pt x="48444" y="50262"/>
                  </a:lnTo>
                  <a:lnTo>
                    <a:pt x="48599" y="50068"/>
                  </a:lnTo>
                  <a:lnTo>
                    <a:pt x="48734" y="49856"/>
                  </a:lnTo>
                  <a:lnTo>
                    <a:pt x="48850" y="49643"/>
                  </a:lnTo>
                  <a:lnTo>
                    <a:pt x="48947" y="49430"/>
                  </a:lnTo>
                  <a:lnTo>
                    <a:pt x="49024" y="49218"/>
                  </a:lnTo>
                  <a:lnTo>
                    <a:pt x="49101" y="49005"/>
                  </a:lnTo>
                  <a:lnTo>
                    <a:pt x="49140" y="48773"/>
                  </a:lnTo>
                  <a:lnTo>
                    <a:pt x="49198" y="48329"/>
                  </a:lnTo>
                  <a:lnTo>
                    <a:pt x="49256" y="47865"/>
                  </a:lnTo>
                  <a:lnTo>
                    <a:pt x="49314" y="47149"/>
                  </a:lnTo>
                  <a:lnTo>
                    <a:pt x="49353" y="46434"/>
                  </a:lnTo>
                  <a:lnTo>
                    <a:pt x="49391" y="44984"/>
                  </a:lnTo>
                  <a:lnTo>
                    <a:pt x="49430" y="42993"/>
                  </a:lnTo>
                  <a:lnTo>
                    <a:pt x="49411" y="41002"/>
                  </a:lnTo>
                  <a:lnTo>
                    <a:pt x="49372" y="39011"/>
                  </a:lnTo>
                  <a:lnTo>
                    <a:pt x="49314" y="37020"/>
                  </a:lnTo>
                  <a:lnTo>
                    <a:pt x="49237" y="34565"/>
                  </a:lnTo>
                  <a:lnTo>
                    <a:pt x="49140" y="32129"/>
                  </a:lnTo>
                  <a:lnTo>
                    <a:pt x="48908" y="27238"/>
                  </a:lnTo>
                  <a:lnTo>
                    <a:pt x="48657" y="22347"/>
                  </a:lnTo>
                  <a:lnTo>
                    <a:pt x="48386" y="17476"/>
                  </a:lnTo>
                  <a:lnTo>
                    <a:pt x="48154" y="13648"/>
                  </a:lnTo>
                  <a:lnTo>
                    <a:pt x="47942" y="9840"/>
                  </a:lnTo>
                  <a:lnTo>
                    <a:pt x="47845" y="7926"/>
                  </a:lnTo>
                  <a:lnTo>
                    <a:pt x="47768" y="6013"/>
                  </a:lnTo>
                  <a:lnTo>
                    <a:pt x="47690" y="4099"/>
                  </a:lnTo>
                  <a:lnTo>
                    <a:pt x="47652" y="2185"/>
                  </a:lnTo>
                  <a:lnTo>
                    <a:pt x="47652" y="1257"/>
                  </a:lnTo>
                  <a:lnTo>
                    <a:pt x="47671" y="812"/>
                  </a:lnTo>
                  <a:lnTo>
                    <a:pt x="47690" y="349"/>
                  </a:lnTo>
                  <a:lnTo>
                    <a:pt x="47690" y="271"/>
                  </a:lnTo>
                  <a:lnTo>
                    <a:pt x="47671" y="194"/>
                  </a:lnTo>
                  <a:lnTo>
                    <a:pt x="47632" y="136"/>
                  </a:lnTo>
                  <a:lnTo>
                    <a:pt x="47594" y="97"/>
                  </a:lnTo>
                  <a:lnTo>
                    <a:pt x="47555" y="59"/>
                  </a:lnTo>
                  <a:lnTo>
                    <a:pt x="47497" y="39"/>
                  </a:lnTo>
                  <a:lnTo>
                    <a:pt x="4736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9"/>
            <p:cNvSpPr/>
            <p:nvPr/>
          </p:nvSpPr>
          <p:spPr>
            <a:xfrm>
              <a:off x="4470700" y="-2894400"/>
              <a:ext cx="619575" cy="643750"/>
            </a:xfrm>
            <a:custGeom>
              <a:avLst/>
              <a:gdLst/>
              <a:ahLst/>
              <a:cxnLst/>
              <a:rect l="l" t="t" r="r" b="b"/>
              <a:pathLst>
                <a:path w="24783" h="25750" extrusionOk="0">
                  <a:moveTo>
                    <a:pt x="13725" y="696"/>
                  </a:moveTo>
                  <a:lnTo>
                    <a:pt x="14209" y="716"/>
                  </a:lnTo>
                  <a:lnTo>
                    <a:pt x="14692" y="774"/>
                  </a:lnTo>
                  <a:lnTo>
                    <a:pt x="15156" y="851"/>
                  </a:lnTo>
                  <a:lnTo>
                    <a:pt x="15639" y="948"/>
                  </a:lnTo>
                  <a:lnTo>
                    <a:pt x="16103" y="1083"/>
                  </a:lnTo>
                  <a:lnTo>
                    <a:pt x="16490" y="1218"/>
                  </a:lnTo>
                  <a:lnTo>
                    <a:pt x="16857" y="1354"/>
                  </a:lnTo>
                  <a:lnTo>
                    <a:pt x="17224" y="1528"/>
                  </a:lnTo>
                  <a:lnTo>
                    <a:pt x="17572" y="1701"/>
                  </a:lnTo>
                  <a:lnTo>
                    <a:pt x="17939" y="1895"/>
                  </a:lnTo>
                  <a:lnTo>
                    <a:pt x="18268" y="2107"/>
                  </a:lnTo>
                  <a:lnTo>
                    <a:pt x="18597" y="2320"/>
                  </a:lnTo>
                  <a:lnTo>
                    <a:pt x="18925" y="2571"/>
                  </a:lnTo>
                  <a:lnTo>
                    <a:pt x="19235" y="2803"/>
                  </a:lnTo>
                  <a:lnTo>
                    <a:pt x="19544" y="3074"/>
                  </a:lnTo>
                  <a:lnTo>
                    <a:pt x="19834" y="3345"/>
                  </a:lnTo>
                  <a:lnTo>
                    <a:pt x="20124" y="3615"/>
                  </a:lnTo>
                  <a:lnTo>
                    <a:pt x="20395" y="3925"/>
                  </a:lnTo>
                  <a:lnTo>
                    <a:pt x="20665" y="4215"/>
                  </a:lnTo>
                  <a:lnTo>
                    <a:pt x="20916" y="4524"/>
                  </a:lnTo>
                  <a:lnTo>
                    <a:pt x="21148" y="4852"/>
                  </a:lnTo>
                  <a:lnTo>
                    <a:pt x="21593" y="5471"/>
                  </a:lnTo>
                  <a:lnTo>
                    <a:pt x="21999" y="6109"/>
                  </a:lnTo>
                  <a:lnTo>
                    <a:pt x="22366" y="6766"/>
                  </a:lnTo>
                  <a:lnTo>
                    <a:pt x="22695" y="7462"/>
                  </a:lnTo>
                  <a:lnTo>
                    <a:pt x="23004" y="8158"/>
                  </a:lnTo>
                  <a:lnTo>
                    <a:pt x="23275" y="8873"/>
                  </a:lnTo>
                  <a:lnTo>
                    <a:pt x="23507" y="9589"/>
                  </a:lnTo>
                  <a:lnTo>
                    <a:pt x="23700" y="10323"/>
                  </a:lnTo>
                  <a:lnTo>
                    <a:pt x="23835" y="10922"/>
                  </a:lnTo>
                  <a:lnTo>
                    <a:pt x="23951" y="11522"/>
                  </a:lnTo>
                  <a:lnTo>
                    <a:pt x="24048" y="12140"/>
                  </a:lnTo>
                  <a:lnTo>
                    <a:pt x="24106" y="12759"/>
                  </a:lnTo>
                  <a:lnTo>
                    <a:pt x="24125" y="13378"/>
                  </a:lnTo>
                  <a:lnTo>
                    <a:pt x="24106" y="13996"/>
                  </a:lnTo>
                  <a:lnTo>
                    <a:pt x="24087" y="14305"/>
                  </a:lnTo>
                  <a:lnTo>
                    <a:pt x="24048" y="14615"/>
                  </a:lnTo>
                  <a:lnTo>
                    <a:pt x="23990" y="14905"/>
                  </a:lnTo>
                  <a:lnTo>
                    <a:pt x="23932" y="15214"/>
                  </a:lnTo>
                  <a:lnTo>
                    <a:pt x="23797" y="15678"/>
                  </a:lnTo>
                  <a:lnTo>
                    <a:pt x="23661" y="16123"/>
                  </a:lnTo>
                  <a:lnTo>
                    <a:pt x="23488" y="16587"/>
                  </a:lnTo>
                  <a:lnTo>
                    <a:pt x="23314" y="17031"/>
                  </a:lnTo>
                  <a:lnTo>
                    <a:pt x="23120" y="17476"/>
                  </a:lnTo>
                  <a:lnTo>
                    <a:pt x="22927" y="17901"/>
                  </a:lnTo>
                  <a:lnTo>
                    <a:pt x="22695" y="18326"/>
                  </a:lnTo>
                  <a:lnTo>
                    <a:pt x="22463" y="18732"/>
                  </a:lnTo>
                  <a:lnTo>
                    <a:pt x="22192" y="19138"/>
                  </a:lnTo>
                  <a:lnTo>
                    <a:pt x="21922" y="19544"/>
                  </a:lnTo>
                  <a:lnTo>
                    <a:pt x="21651" y="19931"/>
                  </a:lnTo>
                  <a:lnTo>
                    <a:pt x="21361" y="20317"/>
                  </a:lnTo>
                  <a:lnTo>
                    <a:pt x="21052" y="20685"/>
                  </a:lnTo>
                  <a:lnTo>
                    <a:pt x="20723" y="21033"/>
                  </a:lnTo>
                  <a:lnTo>
                    <a:pt x="20395" y="21381"/>
                  </a:lnTo>
                  <a:lnTo>
                    <a:pt x="20047" y="21709"/>
                  </a:lnTo>
                  <a:lnTo>
                    <a:pt x="19679" y="22019"/>
                  </a:lnTo>
                  <a:lnTo>
                    <a:pt x="19312" y="22328"/>
                  </a:lnTo>
                  <a:lnTo>
                    <a:pt x="18945" y="22618"/>
                  </a:lnTo>
                  <a:lnTo>
                    <a:pt x="18558" y="22908"/>
                  </a:lnTo>
                  <a:lnTo>
                    <a:pt x="18152" y="23159"/>
                  </a:lnTo>
                  <a:lnTo>
                    <a:pt x="17746" y="23410"/>
                  </a:lnTo>
                  <a:lnTo>
                    <a:pt x="17321" y="23642"/>
                  </a:lnTo>
                  <a:lnTo>
                    <a:pt x="16915" y="23874"/>
                  </a:lnTo>
                  <a:lnTo>
                    <a:pt x="16470" y="24068"/>
                  </a:lnTo>
                  <a:lnTo>
                    <a:pt x="16026" y="24242"/>
                  </a:lnTo>
                  <a:lnTo>
                    <a:pt x="15581" y="24416"/>
                  </a:lnTo>
                  <a:lnTo>
                    <a:pt x="15136" y="24570"/>
                  </a:lnTo>
                  <a:lnTo>
                    <a:pt x="14673" y="24686"/>
                  </a:lnTo>
                  <a:lnTo>
                    <a:pt x="14189" y="24802"/>
                  </a:lnTo>
                  <a:lnTo>
                    <a:pt x="13725" y="24899"/>
                  </a:lnTo>
                  <a:lnTo>
                    <a:pt x="13242" y="24957"/>
                  </a:lnTo>
                  <a:lnTo>
                    <a:pt x="12759" y="25015"/>
                  </a:lnTo>
                  <a:lnTo>
                    <a:pt x="12275" y="25034"/>
                  </a:lnTo>
                  <a:lnTo>
                    <a:pt x="11773" y="25034"/>
                  </a:lnTo>
                  <a:lnTo>
                    <a:pt x="11290" y="25015"/>
                  </a:lnTo>
                  <a:lnTo>
                    <a:pt x="10806" y="24976"/>
                  </a:lnTo>
                  <a:lnTo>
                    <a:pt x="10323" y="24918"/>
                  </a:lnTo>
                  <a:lnTo>
                    <a:pt x="9840" y="24841"/>
                  </a:lnTo>
                  <a:lnTo>
                    <a:pt x="9356" y="24725"/>
                  </a:lnTo>
                  <a:lnTo>
                    <a:pt x="8873" y="24609"/>
                  </a:lnTo>
                  <a:lnTo>
                    <a:pt x="8409" y="24454"/>
                  </a:lnTo>
                  <a:lnTo>
                    <a:pt x="7945" y="24300"/>
                  </a:lnTo>
                  <a:lnTo>
                    <a:pt x="7501" y="24106"/>
                  </a:lnTo>
                  <a:lnTo>
                    <a:pt x="7056" y="23913"/>
                  </a:lnTo>
                  <a:lnTo>
                    <a:pt x="6611" y="23681"/>
                  </a:lnTo>
                  <a:lnTo>
                    <a:pt x="6186" y="23449"/>
                  </a:lnTo>
                  <a:lnTo>
                    <a:pt x="5761" y="23178"/>
                  </a:lnTo>
                  <a:lnTo>
                    <a:pt x="5355" y="22908"/>
                  </a:lnTo>
                  <a:lnTo>
                    <a:pt x="4968" y="22618"/>
                  </a:lnTo>
                  <a:lnTo>
                    <a:pt x="4582" y="22328"/>
                  </a:lnTo>
                  <a:lnTo>
                    <a:pt x="4214" y="21999"/>
                  </a:lnTo>
                  <a:lnTo>
                    <a:pt x="3847" y="21651"/>
                  </a:lnTo>
                  <a:lnTo>
                    <a:pt x="3518" y="21303"/>
                  </a:lnTo>
                  <a:lnTo>
                    <a:pt x="3190" y="20936"/>
                  </a:lnTo>
                  <a:lnTo>
                    <a:pt x="2881" y="20569"/>
                  </a:lnTo>
                  <a:lnTo>
                    <a:pt x="2591" y="20163"/>
                  </a:lnTo>
                  <a:lnTo>
                    <a:pt x="2320" y="19757"/>
                  </a:lnTo>
                  <a:lnTo>
                    <a:pt x="2069" y="19351"/>
                  </a:lnTo>
                  <a:lnTo>
                    <a:pt x="1837" y="18906"/>
                  </a:lnTo>
                  <a:lnTo>
                    <a:pt x="1605" y="18481"/>
                  </a:lnTo>
                  <a:lnTo>
                    <a:pt x="1431" y="18017"/>
                  </a:lnTo>
                  <a:lnTo>
                    <a:pt x="1257" y="17553"/>
                  </a:lnTo>
                  <a:lnTo>
                    <a:pt x="1102" y="17089"/>
                  </a:lnTo>
                  <a:lnTo>
                    <a:pt x="967" y="16529"/>
                  </a:lnTo>
                  <a:lnTo>
                    <a:pt x="851" y="15968"/>
                  </a:lnTo>
                  <a:lnTo>
                    <a:pt x="773" y="15407"/>
                  </a:lnTo>
                  <a:lnTo>
                    <a:pt x="715" y="14847"/>
                  </a:lnTo>
                  <a:lnTo>
                    <a:pt x="696" y="14267"/>
                  </a:lnTo>
                  <a:lnTo>
                    <a:pt x="696" y="13687"/>
                  </a:lnTo>
                  <a:lnTo>
                    <a:pt x="715" y="13107"/>
                  </a:lnTo>
                  <a:lnTo>
                    <a:pt x="773" y="12527"/>
                  </a:lnTo>
                  <a:lnTo>
                    <a:pt x="851" y="11966"/>
                  </a:lnTo>
                  <a:lnTo>
                    <a:pt x="947" y="11386"/>
                  </a:lnTo>
                  <a:lnTo>
                    <a:pt x="1083" y="10806"/>
                  </a:lnTo>
                  <a:lnTo>
                    <a:pt x="1237" y="10246"/>
                  </a:lnTo>
                  <a:lnTo>
                    <a:pt x="1411" y="9666"/>
                  </a:lnTo>
                  <a:lnTo>
                    <a:pt x="1605" y="9125"/>
                  </a:lnTo>
                  <a:lnTo>
                    <a:pt x="1837" y="8564"/>
                  </a:lnTo>
                  <a:lnTo>
                    <a:pt x="2069" y="8023"/>
                  </a:lnTo>
                  <a:lnTo>
                    <a:pt x="2339" y="7501"/>
                  </a:lnTo>
                  <a:lnTo>
                    <a:pt x="2629" y="6979"/>
                  </a:lnTo>
                  <a:lnTo>
                    <a:pt x="2939" y="6476"/>
                  </a:lnTo>
                  <a:lnTo>
                    <a:pt x="3267" y="5993"/>
                  </a:lnTo>
                  <a:lnTo>
                    <a:pt x="3615" y="5529"/>
                  </a:lnTo>
                  <a:lnTo>
                    <a:pt x="3982" y="5065"/>
                  </a:lnTo>
                  <a:lnTo>
                    <a:pt x="4350" y="4640"/>
                  </a:lnTo>
                  <a:lnTo>
                    <a:pt x="4756" y="4215"/>
                  </a:lnTo>
                  <a:lnTo>
                    <a:pt x="5181" y="3828"/>
                  </a:lnTo>
                  <a:lnTo>
                    <a:pt x="5626" y="3441"/>
                  </a:lnTo>
                  <a:lnTo>
                    <a:pt x="6070" y="3093"/>
                  </a:lnTo>
                  <a:lnTo>
                    <a:pt x="6553" y="2765"/>
                  </a:lnTo>
                  <a:lnTo>
                    <a:pt x="7037" y="2475"/>
                  </a:lnTo>
                  <a:lnTo>
                    <a:pt x="7539" y="2204"/>
                  </a:lnTo>
                  <a:lnTo>
                    <a:pt x="8061" y="1953"/>
                  </a:lnTo>
                  <a:lnTo>
                    <a:pt x="8583" y="1740"/>
                  </a:lnTo>
                  <a:lnTo>
                    <a:pt x="9028" y="1566"/>
                  </a:lnTo>
                  <a:lnTo>
                    <a:pt x="9492" y="1392"/>
                  </a:lnTo>
                  <a:lnTo>
                    <a:pt x="9956" y="1238"/>
                  </a:lnTo>
                  <a:lnTo>
                    <a:pt x="10420" y="1122"/>
                  </a:lnTo>
                  <a:lnTo>
                    <a:pt x="10884" y="986"/>
                  </a:lnTo>
                  <a:lnTo>
                    <a:pt x="11348" y="890"/>
                  </a:lnTo>
                  <a:lnTo>
                    <a:pt x="11831" y="812"/>
                  </a:lnTo>
                  <a:lnTo>
                    <a:pt x="12295" y="754"/>
                  </a:lnTo>
                  <a:lnTo>
                    <a:pt x="12778" y="716"/>
                  </a:lnTo>
                  <a:lnTo>
                    <a:pt x="13242" y="696"/>
                  </a:lnTo>
                  <a:close/>
                  <a:moveTo>
                    <a:pt x="12952" y="0"/>
                  </a:moveTo>
                  <a:lnTo>
                    <a:pt x="12507" y="39"/>
                  </a:lnTo>
                  <a:lnTo>
                    <a:pt x="12044" y="78"/>
                  </a:lnTo>
                  <a:lnTo>
                    <a:pt x="11580" y="136"/>
                  </a:lnTo>
                  <a:lnTo>
                    <a:pt x="11116" y="213"/>
                  </a:lnTo>
                  <a:lnTo>
                    <a:pt x="10671" y="329"/>
                  </a:lnTo>
                  <a:lnTo>
                    <a:pt x="10091" y="464"/>
                  </a:lnTo>
                  <a:lnTo>
                    <a:pt x="9511" y="658"/>
                  </a:lnTo>
                  <a:lnTo>
                    <a:pt x="8951" y="851"/>
                  </a:lnTo>
                  <a:lnTo>
                    <a:pt x="8390" y="1064"/>
                  </a:lnTo>
                  <a:lnTo>
                    <a:pt x="7907" y="1276"/>
                  </a:lnTo>
                  <a:lnTo>
                    <a:pt x="7404" y="1489"/>
                  </a:lnTo>
                  <a:lnTo>
                    <a:pt x="6940" y="1740"/>
                  </a:lnTo>
                  <a:lnTo>
                    <a:pt x="6476" y="2011"/>
                  </a:lnTo>
                  <a:lnTo>
                    <a:pt x="6012" y="2301"/>
                  </a:lnTo>
                  <a:lnTo>
                    <a:pt x="5587" y="2610"/>
                  </a:lnTo>
                  <a:lnTo>
                    <a:pt x="5162" y="2939"/>
                  </a:lnTo>
                  <a:lnTo>
                    <a:pt x="4756" y="3287"/>
                  </a:lnTo>
                  <a:lnTo>
                    <a:pt x="4369" y="3654"/>
                  </a:lnTo>
                  <a:lnTo>
                    <a:pt x="3982" y="4041"/>
                  </a:lnTo>
                  <a:lnTo>
                    <a:pt x="3615" y="4447"/>
                  </a:lnTo>
                  <a:lnTo>
                    <a:pt x="3267" y="4852"/>
                  </a:lnTo>
                  <a:lnTo>
                    <a:pt x="2939" y="5278"/>
                  </a:lnTo>
                  <a:lnTo>
                    <a:pt x="2629" y="5722"/>
                  </a:lnTo>
                  <a:lnTo>
                    <a:pt x="2320" y="6186"/>
                  </a:lnTo>
                  <a:lnTo>
                    <a:pt x="2049" y="6650"/>
                  </a:lnTo>
                  <a:lnTo>
                    <a:pt x="1779" y="7134"/>
                  </a:lnTo>
                  <a:lnTo>
                    <a:pt x="1527" y="7617"/>
                  </a:lnTo>
                  <a:lnTo>
                    <a:pt x="1295" y="8100"/>
                  </a:lnTo>
                  <a:lnTo>
                    <a:pt x="1083" y="8622"/>
                  </a:lnTo>
                  <a:lnTo>
                    <a:pt x="889" y="9125"/>
                  </a:lnTo>
                  <a:lnTo>
                    <a:pt x="715" y="9647"/>
                  </a:lnTo>
                  <a:lnTo>
                    <a:pt x="561" y="10169"/>
                  </a:lnTo>
                  <a:lnTo>
                    <a:pt x="426" y="10690"/>
                  </a:lnTo>
                  <a:lnTo>
                    <a:pt x="290" y="11212"/>
                  </a:lnTo>
                  <a:lnTo>
                    <a:pt x="194" y="11754"/>
                  </a:lnTo>
                  <a:lnTo>
                    <a:pt x="116" y="12276"/>
                  </a:lnTo>
                  <a:lnTo>
                    <a:pt x="58" y="12817"/>
                  </a:lnTo>
                  <a:lnTo>
                    <a:pt x="20" y="13358"/>
                  </a:lnTo>
                  <a:lnTo>
                    <a:pt x="0" y="13880"/>
                  </a:lnTo>
                  <a:lnTo>
                    <a:pt x="20" y="14421"/>
                  </a:lnTo>
                  <a:lnTo>
                    <a:pt x="39" y="14943"/>
                  </a:lnTo>
                  <a:lnTo>
                    <a:pt x="97" y="15465"/>
                  </a:lnTo>
                  <a:lnTo>
                    <a:pt x="174" y="15987"/>
                  </a:lnTo>
                  <a:lnTo>
                    <a:pt x="271" y="16509"/>
                  </a:lnTo>
                  <a:lnTo>
                    <a:pt x="387" y="17012"/>
                  </a:lnTo>
                  <a:lnTo>
                    <a:pt x="542" y="17514"/>
                  </a:lnTo>
                  <a:lnTo>
                    <a:pt x="715" y="17998"/>
                  </a:lnTo>
                  <a:lnTo>
                    <a:pt x="909" y="18481"/>
                  </a:lnTo>
                  <a:lnTo>
                    <a:pt x="1121" y="18964"/>
                  </a:lnTo>
                  <a:lnTo>
                    <a:pt x="1373" y="19409"/>
                  </a:lnTo>
                  <a:lnTo>
                    <a:pt x="1624" y="19873"/>
                  </a:lnTo>
                  <a:lnTo>
                    <a:pt x="1895" y="20298"/>
                  </a:lnTo>
                  <a:lnTo>
                    <a:pt x="2204" y="20723"/>
                  </a:lnTo>
                  <a:lnTo>
                    <a:pt x="2513" y="21149"/>
                  </a:lnTo>
                  <a:lnTo>
                    <a:pt x="2842" y="21535"/>
                  </a:lnTo>
                  <a:lnTo>
                    <a:pt x="3190" y="21922"/>
                  </a:lnTo>
                  <a:lnTo>
                    <a:pt x="3557" y="22289"/>
                  </a:lnTo>
                  <a:lnTo>
                    <a:pt x="3944" y="22656"/>
                  </a:lnTo>
                  <a:lnTo>
                    <a:pt x="4330" y="22985"/>
                  </a:lnTo>
                  <a:lnTo>
                    <a:pt x="4736" y="23314"/>
                  </a:lnTo>
                  <a:lnTo>
                    <a:pt x="5162" y="23604"/>
                  </a:lnTo>
                  <a:lnTo>
                    <a:pt x="5606" y="23894"/>
                  </a:lnTo>
                  <a:lnTo>
                    <a:pt x="6051" y="24164"/>
                  </a:lnTo>
                  <a:lnTo>
                    <a:pt x="6495" y="24416"/>
                  </a:lnTo>
                  <a:lnTo>
                    <a:pt x="6959" y="24648"/>
                  </a:lnTo>
                  <a:lnTo>
                    <a:pt x="7443" y="24860"/>
                  </a:lnTo>
                  <a:lnTo>
                    <a:pt x="7926" y="25054"/>
                  </a:lnTo>
                  <a:lnTo>
                    <a:pt x="8429" y="25208"/>
                  </a:lnTo>
                  <a:lnTo>
                    <a:pt x="8931" y="25363"/>
                  </a:lnTo>
                  <a:lnTo>
                    <a:pt x="9434" y="25479"/>
                  </a:lnTo>
                  <a:lnTo>
                    <a:pt x="9956" y="25576"/>
                  </a:lnTo>
                  <a:lnTo>
                    <a:pt x="10458" y="25653"/>
                  </a:lnTo>
                  <a:lnTo>
                    <a:pt x="11000" y="25711"/>
                  </a:lnTo>
                  <a:lnTo>
                    <a:pt x="11502" y="25730"/>
                  </a:lnTo>
                  <a:lnTo>
                    <a:pt x="12024" y="25749"/>
                  </a:lnTo>
                  <a:lnTo>
                    <a:pt x="12527" y="25730"/>
                  </a:lnTo>
                  <a:lnTo>
                    <a:pt x="13029" y="25691"/>
                  </a:lnTo>
                  <a:lnTo>
                    <a:pt x="13532" y="25633"/>
                  </a:lnTo>
                  <a:lnTo>
                    <a:pt x="14035" y="25537"/>
                  </a:lnTo>
                  <a:lnTo>
                    <a:pt x="14518" y="25440"/>
                  </a:lnTo>
                  <a:lnTo>
                    <a:pt x="15001" y="25324"/>
                  </a:lnTo>
                  <a:lnTo>
                    <a:pt x="15484" y="25170"/>
                  </a:lnTo>
                  <a:lnTo>
                    <a:pt x="15948" y="25015"/>
                  </a:lnTo>
                  <a:lnTo>
                    <a:pt x="16412" y="24841"/>
                  </a:lnTo>
                  <a:lnTo>
                    <a:pt x="16876" y="24628"/>
                  </a:lnTo>
                  <a:lnTo>
                    <a:pt x="17321" y="24416"/>
                  </a:lnTo>
                  <a:lnTo>
                    <a:pt x="17766" y="24184"/>
                  </a:lnTo>
                  <a:lnTo>
                    <a:pt x="18210" y="23932"/>
                  </a:lnTo>
                  <a:lnTo>
                    <a:pt x="18616" y="23681"/>
                  </a:lnTo>
                  <a:lnTo>
                    <a:pt x="19041" y="23391"/>
                  </a:lnTo>
                  <a:lnTo>
                    <a:pt x="19447" y="23101"/>
                  </a:lnTo>
                  <a:lnTo>
                    <a:pt x="19834" y="22792"/>
                  </a:lnTo>
                  <a:lnTo>
                    <a:pt x="20221" y="22463"/>
                  </a:lnTo>
                  <a:lnTo>
                    <a:pt x="20588" y="22135"/>
                  </a:lnTo>
                  <a:lnTo>
                    <a:pt x="20955" y="21767"/>
                  </a:lnTo>
                  <a:lnTo>
                    <a:pt x="21303" y="21419"/>
                  </a:lnTo>
                  <a:lnTo>
                    <a:pt x="21632" y="21033"/>
                  </a:lnTo>
                  <a:lnTo>
                    <a:pt x="21960" y="20646"/>
                  </a:lnTo>
                  <a:lnTo>
                    <a:pt x="22270" y="20240"/>
                  </a:lnTo>
                  <a:lnTo>
                    <a:pt x="22560" y="19834"/>
                  </a:lnTo>
                  <a:lnTo>
                    <a:pt x="22830" y="19409"/>
                  </a:lnTo>
                  <a:lnTo>
                    <a:pt x="23101" y="18984"/>
                  </a:lnTo>
                  <a:lnTo>
                    <a:pt x="23333" y="18539"/>
                  </a:lnTo>
                  <a:lnTo>
                    <a:pt x="23565" y="18094"/>
                  </a:lnTo>
                  <a:lnTo>
                    <a:pt x="23797" y="17630"/>
                  </a:lnTo>
                  <a:lnTo>
                    <a:pt x="24087" y="16915"/>
                  </a:lnTo>
                  <a:lnTo>
                    <a:pt x="24222" y="16567"/>
                  </a:lnTo>
                  <a:lnTo>
                    <a:pt x="24338" y="16200"/>
                  </a:lnTo>
                  <a:lnTo>
                    <a:pt x="24435" y="15852"/>
                  </a:lnTo>
                  <a:lnTo>
                    <a:pt x="24531" y="15504"/>
                  </a:lnTo>
                  <a:lnTo>
                    <a:pt x="24609" y="15137"/>
                  </a:lnTo>
                  <a:lnTo>
                    <a:pt x="24667" y="14789"/>
                  </a:lnTo>
                  <a:lnTo>
                    <a:pt x="24725" y="14421"/>
                  </a:lnTo>
                  <a:lnTo>
                    <a:pt x="24763" y="14054"/>
                  </a:lnTo>
                  <a:lnTo>
                    <a:pt x="24783" y="13687"/>
                  </a:lnTo>
                  <a:lnTo>
                    <a:pt x="24783" y="13320"/>
                  </a:lnTo>
                  <a:lnTo>
                    <a:pt x="24783" y="12952"/>
                  </a:lnTo>
                  <a:lnTo>
                    <a:pt x="24763" y="12566"/>
                  </a:lnTo>
                  <a:lnTo>
                    <a:pt x="24744" y="12179"/>
                  </a:lnTo>
                  <a:lnTo>
                    <a:pt x="24686" y="11792"/>
                  </a:lnTo>
                  <a:lnTo>
                    <a:pt x="24570" y="11000"/>
                  </a:lnTo>
                  <a:lnTo>
                    <a:pt x="24396" y="10227"/>
                  </a:lnTo>
                  <a:lnTo>
                    <a:pt x="24183" y="9434"/>
                  </a:lnTo>
                  <a:lnTo>
                    <a:pt x="23932" y="8680"/>
                  </a:lnTo>
                  <a:lnTo>
                    <a:pt x="23661" y="7926"/>
                  </a:lnTo>
                  <a:lnTo>
                    <a:pt x="23333" y="7172"/>
                  </a:lnTo>
                  <a:lnTo>
                    <a:pt x="22985" y="6457"/>
                  </a:lnTo>
                  <a:lnTo>
                    <a:pt x="22598" y="5761"/>
                  </a:lnTo>
                  <a:lnTo>
                    <a:pt x="22366" y="5394"/>
                  </a:lnTo>
                  <a:lnTo>
                    <a:pt x="22134" y="5046"/>
                  </a:lnTo>
                  <a:lnTo>
                    <a:pt x="21902" y="4698"/>
                  </a:lnTo>
                  <a:lnTo>
                    <a:pt x="21651" y="4350"/>
                  </a:lnTo>
                  <a:lnTo>
                    <a:pt x="21400" y="4021"/>
                  </a:lnTo>
                  <a:lnTo>
                    <a:pt x="21129" y="3693"/>
                  </a:lnTo>
                  <a:lnTo>
                    <a:pt x="20839" y="3383"/>
                  </a:lnTo>
                  <a:lnTo>
                    <a:pt x="20549" y="3074"/>
                  </a:lnTo>
                  <a:lnTo>
                    <a:pt x="20240" y="2784"/>
                  </a:lnTo>
                  <a:lnTo>
                    <a:pt x="19931" y="2494"/>
                  </a:lnTo>
                  <a:lnTo>
                    <a:pt x="19621" y="2223"/>
                  </a:lnTo>
                  <a:lnTo>
                    <a:pt x="19293" y="1953"/>
                  </a:lnTo>
                  <a:lnTo>
                    <a:pt x="18945" y="1721"/>
                  </a:lnTo>
                  <a:lnTo>
                    <a:pt x="18597" y="1489"/>
                  </a:lnTo>
                  <a:lnTo>
                    <a:pt x="18229" y="1257"/>
                  </a:lnTo>
                  <a:lnTo>
                    <a:pt x="17862" y="1064"/>
                  </a:lnTo>
                  <a:lnTo>
                    <a:pt x="17437" y="851"/>
                  </a:lnTo>
                  <a:lnTo>
                    <a:pt x="17012" y="677"/>
                  </a:lnTo>
                  <a:lnTo>
                    <a:pt x="16567" y="522"/>
                  </a:lnTo>
                  <a:lnTo>
                    <a:pt x="16142" y="387"/>
                  </a:lnTo>
                  <a:lnTo>
                    <a:pt x="15697" y="271"/>
                  </a:lnTo>
                  <a:lnTo>
                    <a:pt x="15233" y="174"/>
                  </a:lnTo>
                  <a:lnTo>
                    <a:pt x="14789" y="97"/>
                  </a:lnTo>
                  <a:lnTo>
                    <a:pt x="14344" y="39"/>
                  </a:lnTo>
                  <a:lnTo>
                    <a:pt x="13880" y="20"/>
                  </a:lnTo>
                  <a:lnTo>
                    <a:pt x="1341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9"/>
            <p:cNvSpPr/>
            <p:nvPr/>
          </p:nvSpPr>
          <p:spPr>
            <a:xfrm>
              <a:off x="4170575" y="-2930650"/>
              <a:ext cx="153225" cy="17425"/>
            </a:xfrm>
            <a:custGeom>
              <a:avLst/>
              <a:gdLst/>
              <a:ahLst/>
              <a:cxnLst/>
              <a:rect l="l" t="t" r="r" b="b"/>
              <a:pathLst>
                <a:path w="6129" h="697" extrusionOk="0">
                  <a:moveTo>
                    <a:pt x="329" y="1"/>
                  </a:moveTo>
                  <a:lnTo>
                    <a:pt x="252" y="20"/>
                  </a:lnTo>
                  <a:lnTo>
                    <a:pt x="194" y="39"/>
                  </a:lnTo>
                  <a:lnTo>
                    <a:pt x="136" y="78"/>
                  </a:lnTo>
                  <a:lnTo>
                    <a:pt x="78" y="116"/>
                  </a:lnTo>
                  <a:lnTo>
                    <a:pt x="39" y="174"/>
                  </a:lnTo>
                  <a:lnTo>
                    <a:pt x="20" y="232"/>
                  </a:lnTo>
                  <a:lnTo>
                    <a:pt x="1" y="348"/>
                  </a:lnTo>
                  <a:lnTo>
                    <a:pt x="20" y="484"/>
                  </a:lnTo>
                  <a:lnTo>
                    <a:pt x="39" y="542"/>
                  </a:lnTo>
                  <a:lnTo>
                    <a:pt x="78" y="600"/>
                  </a:lnTo>
                  <a:lnTo>
                    <a:pt x="136" y="638"/>
                  </a:lnTo>
                  <a:lnTo>
                    <a:pt x="194" y="677"/>
                  </a:lnTo>
                  <a:lnTo>
                    <a:pt x="252" y="696"/>
                  </a:lnTo>
                  <a:lnTo>
                    <a:pt x="5877" y="696"/>
                  </a:lnTo>
                  <a:lnTo>
                    <a:pt x="5935" y="677"/>
                  </a:lnTo>
                  <a:lnTo>
                    <a:pt x="5993" y="638"/>
                  </a:lnTo>
                  <a:lnTo>
                    <a:pt x="6032" y="600"/>
                  </a:lnTo>
                  <a:lnTo>
                    <a:pt x="6071" y="542"/>
                  </a:lnTo>
                  <a:lnTo>
                    <a:pt x="6109" y="484"/>
                  </a:lnTo>
                  <a:lnTo>
                    <a:pt x="6129" y="348"/>
                  </a:lnTo>
                  <a:lnTo>
                    <a:pt x="6109" y="232"/>
                  </a:lnTo>
                  <a:lnTo>
                    <a:pt x="6071" y="174"/>
                  </a:lnTo>
                  <a:lnTo>
                    <a:pt x="6032" y="116"/>
                  </a:lnTo>
                  <a:lnTo>
                    <a:pt x="5993" y="78"/>
                  </a:lnTo>
                  <a:lnTo>
                    <a:pt x="5935" y="39"/>
                  </a:lnTo>
                  <a:lnTo>
                    <a:pt x="5877" y="20"/>
                  </a:lnTo>
                  <a:lnTo>
                    <a:pt x="578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9"/>
            <p:cNvSpPr/>
            <p:nvPr/>
          </p:nvSpPr>
          <p:spPr>
            <a:xfrm>
              <a:off x="4265300" y="-2847050"/>
              <a:ext cx="146450" cy="17425"/>
            </a:xfrm>
            <a:custGeom>
              <a:avLst/>
              <a:gdLst/>
              <a:ahLst/>
              <a:cxnLst/>
              <a:rect l="l" t="t" r="r" b="b"/>
              <a:pathLst>
                <a:path w="5858" h="697" extrusionOk="0">
                  <a:moveTo>
                    <a:pt x="252" y="1"/>
                  </a:moveTo>
                  <a:lnTo>
                    <a:pt x="194" y="20"/>
                  </a:lnTo>
                  <a:lnTo>
                    <a:pt x="136" y="59"/>
                  </a:lnTo>
                  <a:lnTo>
                    <a:pt x="78" y="97"/>
                  </a:lnTo>
                  <a:lnTo>
                    <a:pt x="39" y="155"/>
                  </a:lnTo>
                  <a:lnTo>
                    <a:pt x="20" y="213"/>
                  </a:lnTo>
                  <a:lnTo>
                    <a:pt x="1" y="349"/>
                  </a:lnTo>
                  <a:lnTo>
                    <a:pt x="20" y="465"/>
                  </a:lnTo>
                  <a:lnTo>
                    <a:pt x="39" y="523"/>
                  </a:lnTo>
                  <a:lnTo>
                    <a:pt x="78" y="581"/>
                  </a:lnTo>
                  <a:lnTo>
                    <a:pt x="136" y="619"/>
                  </a:lnTo>
                  <a:lnTo>
                    <a:pt x="194" y="658"/>
                  </a:lnTo>
                  <a:lnTo>
                    <a:pt x="252" y="677"/>
                  </a:lnTo>
                  <a:lnTo>
                    <a:pt x="329" y="697"/>
                  </a:lnTo>
                  <a:lnTo>
                    <a:pt x="5510" y="697"/>
                  </a:lnTo>
                  <a:lnTo>
                    <a:pt x="5587" y="677"/>
                  </a:lnTo>
                  <a:lnTo>
                    <a:pt x="5665" y="658"/>
                  </a:lnTo>
                  <a:lnTo>
                    <a:pt x="5723" y="619"/>
                  </a:lnTo>
                  <a:lnTo>
                    <a:pt x="5761" y="581"/>
                  </a:lnTo>
                  <a:lnTo>
                    <a:pt x="5800" y="523"/>
                  </a:lnTo>
                  <a:lnTo>
                    <a:pt x="5839" y="465"/>
                  </a:lnTo>
                  <a:lnTo>
                    <a:pt x="5858" y="349"/>
                  </a:lnTo>
                  <a:lnTo>
                    <a:pt x="5839" y="213"/>
                  </a:lnTo>
                  <a:lnTo>
                    <a:pt x="5800" y="155"/>
                  </a:lnTo>
                  <a:lnTo>
                    <a:pt x="5761" y="97"/>
                  </a:lnTo>
                  <a:lnTo>
                    <a:pt x="5723" y="59"/>
                  </a:lnTo>
                  <a:lnTo>
                    <a:pt x="5665" y="20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9"/>
            <p:cNvSpPr/>
            <p:nvPr/>
          </p:nvSpPr>
          <p:spPr>
            <a:xfrm>
              <a:off x="4258525" y="-2685150"/>
              <a:ext cx="148400" cy="16950"/>
            </a:xfrm>
            <a:custGeom>
              <a:avLst/>
              <a:gdLst/>
              <a:ahLst/>
              <a:cxnLst/>
              <a:rect l="l" t="t" r="r" b="b"/>
              <a:pathLst>
                <a:path w="5936" h="678" extrusionOk="0">
                  <a:moveTo>
                    <a:pt x="252" y="1"/>
                  </a:moveTo>
                  <a:lnTo>
                    <a:pt x="175" y="20"/>
                  </a:lnTo>
                  <a:lnTo>
                    <a:pt x="117" y="59"/>
                  </a:lnTo>
                  <a:lnTo>
                    <a:pt x="78" y="97"/>
                  </a:lnTo>
                  <a:lnTo>
                    <a:pt x="40" y="155"/>
                  </a:lnTo>
                  <a:lnTo>
                    <a:pt x="20" y="213"/>
                  </a:lnTo>
                  <a:lnTo>
                    <a:pt x="1" y="329"/>
                  </a:lnTo>
                  <a:lnTo>
                    <a:pt x="20" y="465"/>
                  </a:lnTo>
                  <a:lnTo>
                    <a:pt x="40" y="523"/>
                  </a:lnTo>
                  <a:lnTo>
                    <a:pt x="78" y="581"/>
                  </a:lnTo>
                  <a:lnTo>
                    <a:pt x="117" y="619"/>
                  </a:lnTo>
                  <a:lnTo>
                    <a:pt x="175" y="658"/>
                  </a:lnTo>
                  <a:lnTo>
                    <a:pt x="252" y="677"/>
                  </a:lnTo>
                  <a:lnTo>
                    <a:pt x="5684" y="677"/>
                  </a:lnTo>
                  <a:lnTo>
                    <a:pt x="5742" y="658"/>
                  </a:lnTo>
                  <a:lnTo>
                    <a:pt x="5800" y="619"/>
                  </a:lnTo>
                  <a:lnTo>
                    <a:pt x="5858" y="581"/>
                  </a:lnTo>
                  <a:lnTo>
                    <a:pt x="5897" y="523"/>
                  </a:lnTo>
                  <a:lnTo>
                    <a:pt x="5916" y="465"/>
                  </a:lnTo>
                  <a:lnTo>
                    <a:pt x="5936" y="329"/>
                  </a:lnTo>
                  <a:lnTo>
                    <a:pt x="5916" y="213"/>
                  </a:lnTo>
                  <a:lnTo>
                    <a:pt x="5897" y="155"/>
                  </a:lnTo>
                  <a:lnTo>
                    <a:pt x="5858" y="97"/>
                  </a:lnTo>
                  <a:lnTo>
                    <a:pt x="5800" y="59"/>
                  </a:lnTo>
                  <a:lnTo>
                    <a:pt x="5742" y="20"/>
                  </a:lnTo>
                  <a:lnTo>
                    <a:pt x="568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9"/>
            <p:cNvSpPr/>
            <p:nvPr/>
          </p:nvSpPr>
          <p:spPr>
            <a:xfrm>
              <a:off x="5127950" y="-2964975"/>
              <a:ext cx="206375" cy="16950"/>
            </a:xfrm>
            <a:custGeom>
              <a:avLst/>
              <a:gdLst/>
              <a:ahLst/>
              <a:cxnLst/>
              <a:rect l="l" t="t" r="r" b="b"/>
              <a:pathLst>
                <a:path w="8255" h="678" extrusionOk="0">
                  <a:moveTo>
                    <a:pt x="252" y="1"/>
                  </a:moveTo>
                  <a:lnTo>
                    <a:pt x="194" y="20"/>
                  </a:lnTo>
                  <a:lnTo>
                    <a:pt x="136" y="59"/>
                  </a:lnTo>
                  <a:lnTo>
                    <a:pt x="78" y="98"/>
                  </a:lnTo>
                  <a:lnTo>
                    <a:pt x="39" y="156"/>
                  </a:lnTo>
                  <a:lnTo>
                    <a:pt x="20" y="214"/>
                  </a:lnTo>
                  <a:lnTo>
                    <a:pt x="1" y="349"/>
                  </a:lnTo>
                  <a:lnTo>
                    <a:pt x="20" y="465"/>
                  </a:lnTo>
                  <a:lnTo>
                    <a:pt x="39" y="523"/>
                  </a:lnTo>
                  <a:lnTo>
                    <a:pt x="78" y="581"/>
                  </a:lnTo>
                  <a:lnTo>
                    <a:pt x="136" y="620"/>
                  </a:lnTo>
                  <a:lnTo>
                    <a:pt x="175" y="658"/>
                  </a:lnTo>
                  <a:lnTo>
                    <a:pt x="252" y="678"/>
                  </a:lnTo>
                  <a:lnTo>
                    <a:pt x="8004" y="678"/>
                  </a:lnTo>
                  <a:lnTo>
                    <a:pt x="8062" y="658"/>
                  </a:lnTo>
                  <a:lnTo>
                    <a:pt x="8120" y="620"/>
                  </a:lnTo>
                  <a:lnTo>
                    <a:pt x="8158" y="581"/>
                  </a:lnTo>
                  <a:lnTo>
                    <a:pt x="8197" y="523"/>
                  </a:lnTo>
                  <a:lnTo>
                    <a:pt x="8236" y="465"/>
                  </a:lnTo>
                  <a:lnTo>
                    <a:pt x="8255" y="349"/>
                  </a:lnTo>
                  <a:lnTo>
                    <a:pt x="8236" y="214"/>
                  </a:lnTo>
                  <a:lnTo>
                    <a:pt x="8197" y="156"/>
                  </a:lnTo>
                  <a:lnTo>
                    <a:pt x="8158" y="98"/>
                  </a:lnTo>
                  <a:lnTo>
                    <a:pt x="8120" y="59"/>
                  </a:lnTo>
                  <a:lnTo>
                    <a:pt x="8062" y="20"/>
                  </a:lnTo>
                  <a:lnTo>
                    <a:pt x="800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9"/>
            <p:cNvSpPr/>
            <p:nvPr/>
          </p:nvSpPr>
          <p:spPr>
            <a:xfrm>
              <a:off x="5215900" y="-2872650"/>
              <a:ext cx="86050" cy="17425"/>
            </a:xfrm>
            <a:custGeom>
              <a:avLst/>
              <a:gdLst/>
              <a:ahLst/>
              <a:cxnLst/>
              <a:rect l="l" t="t" r="r" b="b"/>
              <a:pathLst>
                <a:path w="3442" h="697" extrusionOk="0">
                  <a:moveTo>
                    <a:pt x="252" y="0"/>
                  </a:moveTo>
                  <a:lnTo>
                    <a:pt x="175" y="39"/>
                  </a:lnTo>
                  <a:lnTo>
                    <a:pt x="117" y="58"/>
                  </a:lnTo>
                  <a:lnTo>
                    <a:pt x="78" y="116"/>
                  </a:lnTo>
                  <a:lnTo>
                    <a:pt x="39" y="155"/>
                  </a:lnTo>
                  <a:lnTo>
                    <a:pt x="20" y="213"/>
                  </a:lnTo>
                  <a:lnTo>
                    <a:pt x="1" y="348"/>
                  </a:lnTo>
                  <a:lnTo>
                    <a:pt x="20" y="484"/>
                  </a:lnTo>
                  <a:lnTo>
                    <a:pt x="39" y="542"/>
                  </a:lnTo>
                  <a:lnTo>
                    <a:pt x="78" y="580"/>
                  </a:lnTo>
                  <a:lnTo>
                    <a:pt x="117" y="638"/>
                  </a:lnTo>
                  <a:lnTo>
                    <a:pt x="175" y="658"/>
                  </a:lnTo>
                  <a:lnTo>
                    <a:pt x="252" y="677"/>
                  </a:lnTo>
                  <a:lnTo>
                    <a:pt x="329" y="696"/>
                  </a:lnTo>
                  <a:lnTo>
                    <a:pt x="3094" y="696"/>
                  </a:lnTo>
                  <a:lnTo>
                    <a:pt x="3190" y="677"/>
                  </a:lnTo>
                  <a:lnTo>
                    <a:pt x="3248" y="658"/>
                  </a:lnTo>
                  <a:lnTo>
                    <a:pt x="3306" y="638"/>
                  </a:lnTo>
                  <a:lnTo>
                    <a:pt x="3345" y="580"/>
                  </a:lnTo>
                  <a:lnTo>
                    <a:pt x="3384" y="542"/>
                  </a:lnTo>
                  <a:lnTo>
                    <a:pt x="3422" y="484"/>
                  </a:lnTo>
                  <a:lnTo>
                    <a:pt x="3442" y="348"/>
                  </a:lnTo>
                  <a:lnTo>
                    <a:pt x="3422" y="213"/>
                  </a:lnTo>
                  <a:lnTo>
                    <a:pt x="3384" y="155"/>
                  </a:lnTo>
                  <a:lnTo>
                    <a:pt x="3345" y="116"/>
                  </a:lnTo>
                  <a:lnTo>
                    <a:pt x="3306" y="58"/>
                  </a:lnTo>
                  <a:lnTo>
                    <a:pt x="3248" y="39"/>
                  </a:lnTo>
                  <a:lnTo>
                    <a:pt x="319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9"/>
            <p:cNvSpPr/>
            <p:nvPr/>
          </p:nvSpPr>
          <p:spPr>
            <a:xfrm>
              <a:off x="5127950" y="-2749900"/>
              <a:ext cx="171600" cy="16925"/>
            </a:xfrm>
            <a:custGeom>
              <a:avLst/>
              <a:gdLst/>
              <a:ahLst/>
              <a:cxnLst/>
              <a:rect l="l" t="t" r="r" b="b"/>
              <a:pathLst>
                <a:path w="6864" h="677" extrusionOk="0">
                  <a:moveTo>
                    <a:pt x="252" y="0"/>
                  </a:moveTo>
                  <a:lnTo>
                    <a:pt x="194" y="20"/>
                  </a:lnTo>
                  <a:lnTo>
                    <a:pt x="136" y="58"/>
                  </a:lnTo>
                  <a:lnTo>
                    <a:pt x="78" y="97"/>
                  </a:lnTo>
                  <a:lnTo>
                    <a:pt x="39" y="155"/>
                  </a:lnTo>
                  <a:lnTo>
                    <a:pt x="20" y="213"/>
                  </a:lnTo>
                  <a:lnTo>
                    <a:pt x="1" y="348"/>
                  </a:lnTo>
                  <a:lnTo>
                    <a:pt x="20" y="464"/>
                  </a:lnTo>
                  <a:lnTo>
                    <a:pt x="39" y="522"/>
                  </a:lnTo>
                  <a:lnTo>
                    <a:pt x="78" y="580"/>
                  </a:lnTo>
                  <a:lnTo>
                    <a:pt x="136" y="619"/>
                  </a:lnTo>
                  <a:lnTo>
                    <a:pt x="175" y="658"/>
                  </a:lnTo>
                  <a:lnTo>
                    <a:pt x="252" y="677"/>
                  </a:lnTo>
                  <a:lnTo>
                    <a:pt x="6612" y="677"/>
                  </a:lnTo>
                  <a:lnTo>
                    <a:pt x="6670" y="658"/>
                  </a:lnTo>
                  <a:lnTo>
                    <a:pt x="6728" y="619"/>
                  </a:lnTo>
                  <a:lnTo>
                    <a:pt x="6786" y="580"/>
                  </a:lnTo>
                  <a:lnTo>
                    <a:pt x="6824" y="522"/>
                  </a:lnTo>
                  <a:lnTo>
                    <a:pt x="6844" y="464"/>
                  </a:lnTo>
                  <a:lnTo>
                    <a:pt x="6863" y="348"/>
                  </a:lnTo>
                  <a:lnTo>
                    <a:pt x="6844" y="213"/>
                  </a:lnTo>
                  <a:lnTo>
                    <a:pt x="6824" y="155"/>
                  </a:lnTo>
                  <a:lnTo>
                    <a:pt x="6786" y="97"/>
                  </a:lnTo>
                  <a:lnTo>
                    <a:pt x="6728" y="58"/>
                  </a:lnTo>
                  <a:lnTo>
                    <a:pt x="6670" y="20"/>
                  </a:lnTo>
                  <a:lnTo>
                    <a:pt x="661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9"/>
            <p:cNvSpPr/>
            <p:nvPr/>
          </p:nvSpPr>
          <p:spPr>
            <a:xfrm>
              <a:off x="4304450" y="-2116325"/>
              <a:ext cx="206375" cy="17425"/>
            </a:xfrm>
            <a:custGeom>
              <a:avLst/>
              <a:gdLst/>
              <a:ahLst/>
              <a:cxnLst/>
              <a:rect l="l" t="t" r="r" b="b"/>
              <a:pathLst>
                <a:path w="8255" h="697" extrusionOk="0">
                  <a:moveTo>
                    <a:pt x="271" y="1"/>
                  </a:moveTo>
                  <a:lnTo>
                    <a:pt x="194" y="20"/>
                  </a:lnTo>
                  <a:lnTo>
                    <a:pt x="136" y="59"/>
                  </a:lnTo>
                  <a:lnTo>
                    <a:pt x="97" y="97"/>
                  </a:lnTo>
                  <a:lnTo>
                    <a:pt x="58" y="155"/>
                  </a:lnTo>
                  <a:lnTo>
                    <a:pt x="20" y="213"/>
                  </a:lnTo>
                  <a:lnTo>
                    <a:pt x="0" y="349"/>
                  </a:lnTo>
                  <a:lnTo>
                    <a:pt x="20" y="464"/>
                  </a:lnTo>
                  <a:lnTo>
                    <a:pt x="58" y="522"/>
                  </a:lnTo>
                  <a:lnTo>
                    <a:pt x="97" y="580"/>
                  </a:lnTo>
                  <a:lnTo>
                    <a:pt x="136" y="619"/>
                  </a:lnTo>
                  <a:lnTo>
                    <a:pt x="194" y="658"/>
                  </a:lnTo>
                  <a:lnTo>
                    <a:pt x="271" y="677"/>
                  </a:lnTo>
                  <a:lnTo>
                    <a:pt x="348" y="696"/>
                  </a:lnTo>
                  <a:lnTo>
                    <a:pt x="7926" y="696"/>
                  </a:lnTo>
                  <a:lnTo>
                    <a:pt x="8003" y="677"/>
                  </a:lnTo>
                  <a:lnTo>
                    <a:pt x="8081" y="658"/>
                  </a:lnTo>
                  <a:lnTo>
                    <a:pt x="8139" y="619"/>
                  </a:lnTo>
                  <a:lnTo>
                    <a:pt x="8177" y="580"/>
                  </a:lnTo>
                  <a:lnTo>
                    <a:pt x="8216" y="522"/>
                  </a:lnTo>
                  <a:lnTo>
                    <a:pt x="8235" y="464"/>
                  </a:lnTo>
                  <a:lnTo>
                    <a:pt x="8255" y="349"/>
                  </a:lnTo>
                  <a:lnTo>
                    <a:pt x="8235" y="213"/>
                  </a:lnTo>
                  <a:lnTo>
                    <a:pt x="8216" y="155"/>
                  </a:lnTo>
                  <a:lnTo>
                    <a:pt x="8177" y="97"/>
                  </a:lnTo>
                  <a:lnTo>
                    <a:pt x="8139" y="59"/>
                  </a:lnTo>
                  <a:lnTo>
                    <a:pt x="8081" y="20"/>
                  </a:lnTo>
                  <a:lnTo>
                    <a:pt x="800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9"/>
            <p:cNvSpPr/>
            <p:nvPr/>
          </p:nvSpPr>
          <p:spPr>
            <a:xfrm>
              <a:off x="5185450" y="-2345400"/>
              <a:ext cx="116500" cy="17425"/>
            </a:xfrm>
            <a:custGeom>
              <a:avLst/>
              <a:gdLst/>
              <a:ahLst/>
              <a:cxnLst/>
              <a:rect l="l" t="t" r="r" b="b"/>
              <a:pathLst>
                <a:path w="4660" h="697" extrusionOk="0">
                  <a:moveTo>
                    <a:pt x="272" y="1"/>
                  </a:moveTo>
                  <a:lnTo>
                    <a:pt x="194" y="20"/>
                  </a:lnTo>
                  <a:lnTo>
                    <a:pt x="136" y="59"/>
                  </a:lnTo>
                  <a:lnTo>
                    <a:pt x="98" y="117"/>
                  </a:lnTo>
                  <a:lnTo>
                    <a:pt x="59" y="155"/>
                  </a:lnTo>
                  <a:lnTo>
                    <a:pt x="20" y="213"/>
                  </a:lnTo>
                  <a:lnTo>
                    <a:pt x="1" y="349"/>
                  </a:lnTo>
                  <a:lnTo>
                    <a:pt x="20" y="465"/>
                  </a:lnTo>
                  <a:lnTo>
                    <a:pt x="59" y="523"/>
                  </a:lnTo>
                  <a:lnTo>
                    <a:pt x="98" y="581"/>
                  </a:lnTo>
                  <a:lnTo>
                    <a:pt x="136" y="619"/>
                  </a:lnTo>
                  <a:lnTo>
                    <a:pt x="194" y="658"/>
                  </a:lnTo>
                  <a:lnTo>
                    <a:pt x="272" y="677"/>
                  </a:lnTo>
                  <a:lnTo>
                    <a:pt x="349" y="696"/>
                  </a:lnTo>
                  <a:lnTo>
                    <a:pt x="4312" y="696"/>
                  </a:lnTo>
                  <a:lnTo>
                    <a:pt x="4408" y="677"/>
                  </a:lnTo>
                  <a:lnTo>
                    <a:pt x="4466" y="658"/>
                  </a:lnTo>
                  <a:lnTo>
                    <a:pt x="4524" y="619"/>
                  </a:lnTo>
                  <a:lnTo>
                    <a:pt x="4563" y="581"/>
                  </a:lnTo>
                  <a:lnTo>
                    <a:pt x="4602" y="523"/>
                  </a:lnTo>
                  <a:lnTo>
                    <a:pt x="4640" y="465"/>
                  </a:lnTo>
                  <a:lnTo>
                    <a:pt x="4660" y="349"/>
                  </a:lnTo>
                  <a:lnTo>
                    <a:pt x="4640" y="213"/>
                  </a:lnTo>
                  <a:lnTo>
                    <a:pt x="4602" y="155"/>
                  </a:lnTo>
                  <a:lnTo>
                    <a:pt x="4563" y="117"/>
                  </a:lnTo>
                  <a:lnTo>
                    <a:pt x="4524" y="59"/>
                  </a:lnTo>
                  <a:lnTo>
                    <a:pt x="4466" y="20"/>
                  </a:lnTo>
                  <a:lnTo>
                    <a:pt x="440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p49"/>
          <p:cNvSpPr txBox="1">
            <a:spLocks noGrp="1"/>
          </p:cNvSpPr>
          <p:nvPr>
            <p:ph type="title"/>
          </p:nvPr>
        </p:nvSpPr>
        <p:spPr>
          <a:xfrm>
            <a:off x="2321700" y="530350"/>
            <a:ext cx="4500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COMBO PACKAGE</a:t>
            </a:r>
            <a:endParaRPr/>
          </a:p>
        </p:txBody>
      </p:sp>
      <p:sp>
        <p:nvSpPr>
          <p:cNvPr id="1755" name="Google Shape;1755;p49"/>
          <p:cNvSpPr/>
          <p:nvPr/>
        </p:nvSpPr>
        <p:spPr>
          <a:xfrm>
            <a:off x="1253623" y="1176135"/>
            <a:ext cx="2769603" cy="3515130"/>
          </a:xfrm>
          <a:custGeom>
            <a:avLst/>
            <a:gdLst/>
            <a:ahLst/>
            <a:cxnLst/>
            <a:rect l="l" t="t" r="r" b="b"/>
            <a:pathLst>
              <a:path w="26595" h="33690" extrusionOk="0">
                <a:moveTo>
                  <a:pt x="26201" y="144"/>
                </a:moveTo>
                <a:lnTo>
                  <a:pt x="26201" y="144"/>
                </a:lnTo>
                <a:lnTo>
                  <a:pt x="24807" y="179"/>
                </a:lnTo>
                <a:lnTo>
                  <a:pt x="24807" y="179"/>
                </a:lnTo>
                <a:lnTo>
                  <a:pt x="24718" y="90"/>
                </a:lnTo>
                <a:lnTo>
                  <a:pt x="24628" y="19"/>
                </a:lnTo>
                <a:lnTo>
                  <a:pt x="24521" y="1"/>
                </a:lnTo>
                <a:lnTo>
                  <a:pt x="24396" y="19"/>
                </a:lnTo>
                <a:lnTo>
                  <a:pt x="24396" y="19"/>
                </a:lnTo>
                <a:lnTo>
                  <a:pt x="24306" y="36"/>
                </a:lnTo>
                <a:lnTo>
                  <a:pt x="24217" y="90"/>
                </a:lnTo>
                <a:lnTo>
                  <a:pt x="24146" y="144"/>
                </a:lnTo>
                <a:lnTo>
                  <a:pt x="24092" y="197"/>
                </a:lnTo>
                <a:lnTo>
                  <a:pt x="24092" y="197"/>
                </a:lnTo>
                <a:lnTo>
                  <a:pt x="22680" y="251"/>
                </a:lnTo>
                <a:lnTo>
                  <a:pt x="21286" y="322"/>
                </a:lnTo>
                <a:lnTo>
                  <a:pt x="18480" y="483"/>
                </a:lnTo>
                <a:lnTo>
                  <a:pt x="15692" y="626"/>
                </a:lnTo>
                <a:lnTo>
                  <a:pt x="14298" y="698"/>
                </a:lnTo>
                <a:lnTo>
                  <a:pt x="12886" y="751"/>
                </a:lnTo>
                <a:lnTo>
                  <a:pt x="12886" y="751"/>
                </a:lnTo>
                <a:lnTo>
                  <a:pt x="11260" y="787"/>
                </a:lnTo>
                <a:lnTo>
                  <a:pt x="9616" y="841"/>
                </a:lnTo>
                <a:lnTo>
                  <a:pt x="6345" y="876"/>
                </a:lnTo>
                <a:lnTo>
                  <a:pt x="6345" y="876"/>
                </a:lnTo>
                <a:lnTo>
                  <a:pt x="5863" y="876"/>
                </a:lnTo>
                <a:lnTo>
                  <a:pt x="5398" y="859"/>
                </a:lnTo>
                <a:lnTo>
                  <a:pt x="4451" y="805"/>
                </a:lnTo>
                <a:lnTo>
                  <a:pt x="3486" y="751"/>
                </a:lnTo>
                <a:lnTo>
                  <a:pt x="3003" y="733"/>
                </a:lnTo>
                <a:lnTo>
                  <a:pt x="2538" y="733"/>
                </a:lnTo>
                <a:lnTo>
                  <a:pt x="2538" y="733"/>
                </a:lnTo>
                <a:lnTo>
                  <a:pt x="2449" y="465"/>
                </a:lnTo>
                <a:lnTo>
                  <a:pt x="2342" y="197"/>
                </a:lnTo>
                <a:lnTo>
                  <a:pt x="2342" y="197"/>
                </a:lnTo>
                <a:lnTo>
                  <a:pt x="2288" y="108"/>
                </a:lnTo>
                <a:lnTo>
                  <a:pt x="2199" y="36"/>
                </a:lnTo>
                <a:lnTo>
                  <a:pt x="2092" y="1"/>
                </a:lnTo>
                <a:lnTo>
                  <a:pt x="1984" y="1"/>
                </a:lnTo>
                <a:lnTo>
                  <a:pt x="1877" y="19"/>
                </a:lnTo>
                <a:lnTo>
                  <a:pt x="1788" y="72"/>
                </a:lnTo>
                <a:lnTo>
                  <a:pt x="1698" y="144"/>
                </a:lnTo>
                <a:lnTo>
                  <a:pt x="1645" y="251"/>
                </a:lnTo>
                <a:lnTo>
                  <a:pt x="1645" y="251"/>
                </a:lnTo>
                <a:lnTo>
                  <a:pt x="1555" y="519"/>
                </a:lnTo>
                <a:lnTo>
                  <a:pt x="1484" y="823"/>
                </a:lnTo>
                <a:lnTo>
                  <a:pt x="1484" y="823"/>
                </a:lnTo>
                <a:lnTo>
                  <a:pt x="1144" y="876"/>
                </a:lnTo>
                <a:lnTo>
                  <a:pt x="823" y="948"/>
                </a:lnTo>
                <a:lnTo>
                  <a:pt x="483" y="1037"/>
                </a:lnTo>
                <a:lnTo>
                  <a:pt x="161" y="1145"/>
                </a:lnTo>
                <a:lnTo>
                  <a:pt x="161" y="1145"/>
                </a:lnTo>
                <a:lnTo>
                  <a:pt x="90" y="1198"/>
                </a:lnTo>
                <a:lnTo>
                  <a:pt x="36" y="1252"/>
                </a:lnTo>
                <a:lnTo>
                  <a:pt x="1" y="1341"/>
                </a:lnTo>
                <a:lnTo>
                  <a:pt x="1" y="1431"/>
                </a:lnTo>
                <a:lnTo>
                  <a:pt x="18" y="1520"/>
                </a:lnTo>
                <a:lnTo>
                  <a:pt x="54" y="1591"/>
                </a:lnTo>
                <a:lnTo>
                  <a:pt x="108" y="1645"/>
                </a:lnTo>
                <a:lnTo>
                  <a:pt x="197" y="1699"/>
                </a:lnTo>
                <a:lnTo>
                  <a:pt x="197" y="1699"/>
                </a:lnTo>
                <a:lnTo>
                  <a:pt x="501" y="1770"/>
                </a:lnTo>
                <a:lnTo>
                  <a:pt x="787" y="1824"/>
                </a:lnTo>
                <a:lnTo>
                  <a:pt x="1091" y="1877"/>
                </a:lnTo>
                <a:lnTo>
                  <a:pt x="1395" y="1895"/>
                </a:lnTo>
                <a:lnTo>
                  <a:pt x="1395" y="1895"/>
                </a:lnTo>
                <a:lnTo>
                  <a:pt x="1412" y="2163"/>
                </a:lnTo>
                <a:lnTo>
                  <a:pt x="1430" y="2431"/>
                </a:lnTo>
                <a:lnTo>
                  <a:pt x="1520" y="2968"/>
                </a:lnTo>
                <a:lnTo>
                  <a:pt x="1609" y="3486"/>
                </a:lnTo>
                <a:lnTo>
                  <a:pt x="1734" y="3986"/>
                </a:lnTo>
                <a:lnTo>
                  <a:pt x="1734" y="3986"/>
                </a:lnTo>
                <a:lnTo>
                  <a:pt x="1788" y="4254"/>
                </a:lnTo>
                <a:lnTo>
                  <a:pt x="1841" y="4522"/>
                </a:lnTo>
                <a:lnTo>
                  <a:pt x="1913" y="5094"/>
                </a:lnTo>
                <a:lnTo>
                  <a:pt x="1966" y="5666"/>
                </a:lnTo>
                <a:lnTo>
                  <a:pt x="1984" y="6238"/>
                </a:lnTo>
                <a:lnTo>
                  <a:pt x="1984" y="7382"/>
                </a:lnTo>
                <a:lnTo>
                  <a:pt x="1984" y="8508"/>
                </a:lnTo>
                <a:lnTo>
                  <a:pt x="1984" y="8508"/>
                </a:lnTo>
                <a:lnTo>
                  <a:pt x="2020" y="10688"/>
                </a:lnTo>
                <a:lnTo>
                  <a:pt x="2038" y="12851"/>
                </a:lnTo>
                <a:lnTo>
                  <a:pt x="2038" y="13941"/>
                </a:lnTo>
                <a:lnTo>
                  <a:pt x="2020" y="15031"/>
                </a:lnTo>
                <a:lnTo>
                  <a:pt x="2002" y="16121"/>
                </a:lnTo>
                <a:lnTo>
                  <a:pt x="1966" y="17194"/>
                </a:lnTo>
                <a:lnTo>
                  <a:pt x="1966" y="17194"/>
                </a:lnTo>
                <a:lnTo>
                  <a:pt x="1913" y="18266"/>
                </a:lnTo>
                <a:lnTo>
                  <a:pt x="1895" y="19320"/>
                </a:lnTo>
                <a:lnTo>
                  <a:pt x="1859" y="21447"/>
                </a:lnTo>
                <a:lnTo>
                  <a:pt x="1823" y="25701"/>
                </a:lnTo>
                <a:lnTo>
                  <a:pt x="1823" y="25701"/>
                </a:lnTo>
                <a:lnTo>
                  <a:pt x="1823" y="29972"/>
                </a:lnTo>
                <a:lnTo>
                  <a:pt x="1823" y="29972"/>
                </a:lnTo>
                <a:lnTo>
                  <a:pt x="1823" y="32099"/>
                </a:lnTo>
                <a:lnTo>
                  <a:pt x="1823" y="32099"/>
                </a:lnTo>
                <a:lnTo>
                  <a:pt x="1806" y="32671"/>
                </a:lnTo>
                <a:lnTo>
                  <a:pt x="1806" y="32671"/>
                </a:lnTo>
                <a:lnTo>
                  <a:pt x="912" y="32742"/>
                </a:lnTo>
                <a:lnTo>
                  <a:pt x="912" y="32742"/>
                </a:lnTo>
                <a:lnTo>
                  <a:pt x="876" y="32760"/>
                </a:lnTo>
                <a:lnTo>
                  <a:pt x="858" y="32796"/>
                </a:lnTo>
                <a:lnTo>
                  <a:pt x="876" y="32832"/>
                </a:lnTo>
                <a:lnTo>
                  <a:pt x="894" y="32850"/>
                </a:lnTo>
                <a:lnTo>
                  <a:pt x="894" y="32850"/>
                </a:lnTo>
                <a:lnTo>
                  <a:pt x="1126" y="32903"/>
                </a:lnTo>
                <a:lnTo>
                  <a:pt x="1359" y="32957"/>
                </a:lnTo>
                <a:lnTo>
                  <a:pt x="1841" y="33010"/>
                </a:lnTo>
                <a:lnTo>
                  <a:pt x="1841" y="33010"/>
                </a:lnTo>
                <a:lnTo>
                  <a:pt x="1877" y="33153"/>
                </a:lnTo>
                <a:lnTo>
                  <a:pt x="1931" y="33296"/>
                </a:lnTo>
                <a:lnTo>
                  <a:pt x="2020" y="33439"/>
                </a:lnTo>
                <a:lnTo>
                  <a:pt x="2127" y="33582"/>
                </a:lnTo>
                <a:lnTo>
                  <a:pt x="2127" y="33582"/>
                </a:lnTo>
                <a:lnTo>
                  <a:pt x="2199" y="33636"/>
                </a:lnTo>
                <a:lnTo>
                  <a:pt x="2252" y="33672"/>
                </a:lnTo>
                <a:lnTo>
                  <a:pt x="2324" y="33690"/>
                </a:lnTo>
                <a:lnTo>
                  <a:pt x="2395" y="33690"/>
                </a:lnTo>
                <a:lnTo>
                  <a:pt x="2449" y="33672"/>
                </a:lnTo>
                <a:lnTo>
                  <a:pt x="2520" y="33654"/>
                </a:lnTo>
                <a:lnTo>
                  <a:pt x="2574" y="33600"/>
                </a:lnTo>
                <a:lnTo>
                  <a:pt x="2628" y="33547"/>
                </a:lnTo>
                <a:lnTo>
                  <a:pt x="2628" y="33547"/>
                </a:lnTo>
                <a:lnTo>
                  <a:pt x="2735" y="33422"/>
                </a:lnTo>
                <a:lnTo>
                  <a:pt x="2806" y="33296"/>
                </a:lnTo>
                <a:lnTo>
                  <a:pt x="2860" y="33171"/>
                </a:lnTo>
                <a:lnTo>
                  <a:pt x="2896" y="33046"/>
                </a:lnTo>
                <a:lnTo>
                  <a:pt x="2896" y="33046"/>
                </a:lnTo>
                <a:lnTo>
                  <a:pt x="3646" y="33046"/>
                </a:lnTo>
                <a:lnTo>
                  <a:pt x="3646" y="33046"/>
                </a:lnTo>
                <a:lnTo>
                  <a:pt x="6953" y="33064"/>
                </a:lnTo>
                <a:lnTo>
                  <a:pt x="6953" y="33064"/>
                </a:lnTo>
                <a:lnTo>
                  <a:pt x="8579" y="33064"/>
                </a:lnTo>
                <a:lnTo>
                  <a:pt x="10188" y="33046"/>
                </a:lnTo>
                <a:lnTo>
                  <a:pt x="11796" y="32993"/>
                </a:lnTo>
                <a:lnTo>
                  <a:pt x="13405" y="32939"/>
                </a:lnTo>
                <a:lnTo>
                  <a:pt x="13405" y="32939"/>
                </a:lnTo>
                <a:lnTo>
                  <a:pt x="16443" y="32814"/>
                </a:lnTo>
                <a:lnTo>
                  <a:pt x="17962" y="32742"/>
                </a:lnTo>
                <a:lnTo>
                  <a:pt x="19463" y="32653"/>
                </a:lnTo>
                <a:lnTo>
                  <a:pt x="19463" y="32653"/>
                </a:lnTo>
                <a:lnTo>
                  <a:pt x="20303" y="32599"/>
                </a:lnTo>
                <a:lnTo>
                  <a:pt x="21125" y="32528"/>
                </a:lnTo>
                <a:lnTo>
                  <a:pt x="22769" y="32367"/>
                </a:lnTo>
                <a:lnTo>
                  <a:pt x="22769" y="32367"/>
                </a:lnTo>
                <a:lnTo>
                  <a:pt x="24021" y="32242"/>
                </a:lnTo>
                <a:lnTo>
                  <a:pt x="24021" y="32242"/>
                </a:lnTo>
                <a:lnTo>
                  <a:pt x="24038" y="32510"/>
                </a:lnTo>
                <a:lnTo>
                  <a:pt x="24056" y="32778"/>
                </a:lnTo>
                <a:lnTo>
                  <a:pt x="24056" y="32778"/>
                </a:lnTo>
                <a:lnTo>
                  <a:pt x="24074" y="32867"/>
                </a:lnTo>
                <a:lnTo>
                  <a:pt x="24110" y="32939"/>
                </a:lnTo>
                <a:lnTo>
                  <a:pt x="24146" y="32993"/>
                </a:lnTo>
                <a:lnTo>
                  <a:pt x="24199" y="33046"/>
                </a:lnTo>
                <a:lnTo>
                  <a:pt x="24253" y="33082"/>
                </a:lnTo>
                <a:lnTo>
                  <a:pt x="24324" y="33100"/>
                </a:lnTo>
                <a:lnTo>
                  <a:pt x="24396" y="33118"/>
                </a:lnTo>
                <a:lnTo>
                  <a:pt x="24467" y="33118"/>
                </a:lnTo>
                <a:lnTo>
                  <a:pt x="24539" y="33100"/>
                </a:lnTo>
                <a:lnTo>
                  <a:pt x="24610" y="33082"/>
                </a:lnTo>
                <a:lnTo>
                  <a:pt x="24664" y="33046"/>
                </a:lnTo>
                <a:lnTo>
                  <a:pt x="24735" y="33010"/>
                </a:lnTo>
                <a:lnTo>
                  <a:pt x="24789" y="32957"/>
                </a:lnTo>
                <a:lnTo>
                  <a:pt x="24825" y="32885"/>
                </a:lnTo>
                <a:lnTo>
                  <a:pt x="24861" y="32814"/>
                </a:lnTo>
                <a:lnTo>
                  <a:pt x="24878" y="32742"/>
                </a:lnTo>
                <a:lnTo>
                  <a:pt x="24878" y="32742"/>
                </a:lnTo>
                <a:lnTo>
                  <a:pt x="24896" y="32564"/>
                </a:lnTo>
                <a:lnTo>
                  <a:pt x="24896" y="32403"/>
                </a:lnTo>
                <a:lnTo>
                  <a:pt x="24878" y="32099"/>
                </a:lnTo>
                <a:lnTo>
                  <a:pt x="24878" y="32099"/>
                </a:lnTo>
                <a:lnTo>
                  <a:pt x="25164" y="32010"/>
                </a:lnTo>
                <a:lnTo>
                  <a:pt x="25432" y="31920"/>
                </a:lnTo>
                <a:lnTo>
                  <a:pt x="26022" y="31706"/>
                </a:lnTo>
                <a:lnTo>
                  <a:pt x="26022" y="31706"/>
                </a:lnTo>
                <a:lnTo>
                  <a:pt x="26094" y="31670"/>
                </a:lnTo>
                <a:lnTo>
                  <a:pt x="26129" y="31616"/>
                </a:lnTo>
                <a:lnTo>
                  <a:pt x="26165" y="31563"/>
                </a:lnTo>
                <a:lnTo>
                  <a:pt x="26183" y="31491"/>
                </a:lnTo>
                <a:lnTo>
                  <a:pt x="26165" y="31438"/>
                </a:lnTo>
                <a:lnTo>
                  <a:pt x="26129" y="31384"/>
                </a:lnTo>
                <a:lnTo>
                  <a:pt x="26076" y="31348"/>
                </a:lnTo>
                <a:lnTo>
                  <a:pt x="26004" y="31330"/>
                </a:lnTo>
                <a:lnTo>
                  <a:pt x="26004" y="31330"/>
                </a:lnTo>
                <a:lnTo>
                  <a:pt x="25718" y="31295"/>
                </a:lnTo>
                <a:lnTo>
                  <a:pt x="25450" y="31241"/>
                </a:lnTo>
                <a:lnTo>
                  <a:pt x="25164" y="31205"/>
                </a:lnTo>
                <a:lnTo>
                  <a:pt x="24896" y="31170"/>
                </a:lnTo>
                <a:lnTo>
                  <a:pt x="24896" y="31170"/>
                </a:lnTo>
                <a:lnTo>
                  <a:pt x="24950" y="30812"/>
                </a:lnTo>
                <a:lnTo>
                  <a:pt x="24986" y="30437"/>
                </a:lnTo>
                <a:lnTo>
                  <a:pt x="24986" y="30437"/>
                </a:lnTo>
                <a:lnTo>
                  <a:pt x="25003" y="29919"/>
                </a:lnTo>
                <a:lnTo>
                  <a:pt x="25021" y="29382"/>
                </a:lnTo>
                <a:lnTo>
                  <a:pt x="25003" y="28328"/>
                </a:lnTo>
                <a:lnTo>
                  <a:pt x="25003" y="28328"/>
                </a:lnTo>
                <a:lnTo>
                  <a:pt x="25003" y="27220"/>
                </a:lnTo>
                <a:lnTo>
                  <a:pt x="25003" y="26112"/>
                </a:lnTo>
                <a:lnTo>
                  <a:pt x="24968" y="23896"/>
                </a:lnTo>
                <a:lnTo>
                  <a:pt x="24968" y="23896"/>
                </a:lnTo>
                <a:lnTo>
                  <a:pt x="24896" y="19553"/>
                </a:lnTo>
                <a:lnTo>
                  <a:pt x="24878" y="17372"/>
                </a:lnTo>
                <a:lnTo>
                  <a:pt x="24861" y="15210"/>
                </a:lnTo>
                <a:lnTo>
                  <a:pt x="24861" y="15210"/>
                </a:lnTo>
                <a:lnTo>
                  <a:pt x="24825" y="10867"/>
                </a:lnTo>
                <a:lnTo>
                  <a:pt x="24807" y="8704"/>
                </a:lnTo>
                <a:lnTo>
                  <a:pt x="24807" y="6524"/>
                </a:lnTo>
                <a:lnTo>
                  <a:pt x="24807" y="6524"/>
                </a:lnTo>
                <a:lnTo>
                  <a:pt x="24807" y="5470"/>
                </a:lnTo>
                <a:lnTo>
                  <a:pt x="24825" y="4933"/>
                </a:lnTo>
                <a:lnTo>
                  <a:pt x="24861" y="4415"/>
                </a:lnTo>
                <a:lnTo>
                  <a:pt x="24861" y="4415"/>
                </a:lnTo>
                <a:lnTo>
                  <a:pt x="24914" y="3879"/>
                </a:lnTo>
                <a:lnTo>
                  <a:pt x="24986" y="3361"/>
                </a:lnTo>
                <a:lnTo>
                  <a:pt x="25039" y="2842"/>
                </a:lnTo>
                <a:lnTo>
                  <a:pt x="25057" y="2574"/>
                </a:lnTo>
                <a:lnTo>
                  <a:pt x="25057" y="2306"/>
                </a:lnTo>
                <a:lnTo>
                  <a:pt x="25057" y="2306"/>
                </a:lnTo>
                <a:lnTo>
                  <a:pt x="25075" y="1824"/>
                </a:lnTo>
                <a:lnTo>
                  <a:pt x="25057" y="1448"/>
                </a:lnTo>
                <a:lnTo>
                  <a:pt x="25039" y="1055"/>
                </a:lnTo>
                <a:lnTo>
                  <a:pt x="25039" y="1055"/>
                </a:lnTo>
                <a:lnTo>
                  <a:pt x="26129" y="1037"/>
                </a:lnTo>
                <a:lnTo>
                  <a:pt x="26129" y="1037"/>
                </a:lnTo>
                <a:lnTo>
                  <a:pt x="26237" y="1019"/>
                </a:lnTo>
                <a:lnTo>
                  <a:pt x="26326" y="984"/>
                </a:lnTo>
                <a:lnTo>
                  <a:pt x="26397" y="948"/>
                </a:lnTo>
                <a:lnTo>
                  <a:pt x="26469" y="894"/>
                </a:lnTo>
                <a:lnTo>
                  <a:pt x="26523" y="823"/>
                </a:lnTo>
                <a:lnTo>
                  <a:pt x="26558" y="751"/>
                </a:lnTo>
                <a:lnTo>
                  <a:pt x="26576" y="662"/>
                </a:lnTo>
                <a:lnTo>
                  <a:pt x="26594" y="591"/>
                </a:lnTo>
                <a:lnTo>
                  <a:pt x="26594" y="501"/>
                </a:lnTo>
                <a:lnTo>
                  <a:pt x="26576" y="430"/>
                </a:lnTo>
                <a:lnTo>
                  <a:pt x="26558" y="358"/>
                </a:lnTo>
                <a:lnTo>
                  <a:pt x="26523" y="287"/>
                </a:lnTo>
                <a:lnTo>
                  <a:pt x="26469" y="233"/>
                </a:lnTo>
                <a:lnTo>
                  <a:pt x="26397" y="179"/>
                </a:lnTo>
                <a:lnTo>
                  <a:pt x="26308" y="162"/>
                </a:lnTo>
                <a:lnTo>
                  <a:pt x="26201" y="144"/>
                </a:lnTo>
                <a:lnTo>
                  <a:pt x="26201" y="144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49"/>
          <p:cNvSpPr/>
          <p:nvPr/>
        </p:nvSpPr>
        <p:spPr>
          <a:xfrm>
            <a:off x="1931701" y="2633606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extrusionOk="0">
                <a:moveTo>
                  <a:pt x="3953" y="0"/>
                </a:moveTo>
                <a:lnTo>
                  <a:pt x="3277" y="20"/>
                </a:lnTo>
                <a:lnTo>
                  <a:pt x="2582" y="40"/>
                </a:lnTo>
                <a:lnTo>
                  <a:pt x="1907" y="80"/>
                </a:lnTo>
                <a:lnTo>
                  <a:pt x="1212" y="139"/>
                </a:lnTo>
                <a:lnTo>
                  <a:pt x="1053" y="1331"/>
                </a:lnTo>
                <a:lnTo>
                  <a:pt x="854" y="2522"/>
                </a:lnTo>
                <a:lnTo>
                  <a:pt x="457" y="4886"/>
                </a:lnTo>
                <a:lnTo>
                  <a:pt x="0" y="7647"/>
                </a:lnTo>
                <a:lnTo>
                  <a:pt x="0" y="7647"/>
                </a:lnTo>
                <a:lnTo>
                  <a:pt x="1669" y="7428"/>
                </a:lnTo>
                <a:lnTo>
                  <a:pt x="2681" y="7309"/>
                </a:lnTo>
                <a:lnTo>
                  <a:pt x="3714" y="7190"/>
                </a:lnTo>
                <a:lnTo>
                  <a:pt x="4747" y="7110"/>
                </a:lnTo>
                <a:lnTo>
                  <a:pt x="5780" y="7051"/>
                </a:lnTo>
                <a:lnTo>
                  <a:pt x="6773" y="7011"/>
                </a:lnTo>
                <a:lnTo>
                  <a:pt x="7786" y="6971"/>
                </a:lnTo>
                <a:lnTo>
                  <a:pt x="8779" y="6951"/>
                </a:lnTo>
                <a:lnTo>
                  <a:pt x="9772" y="6951"/>
                </a:lnTo>
                <a:lnTo>
                  <a:pt x="11778" y="6971"/>
                </a:lnTo>
                <a:lnTo>
                  <a:pt x="13784" y="7031"/>
                </a:lnTo>
                <a:lnTo>
                  <a:pt x="15790" y="7110"/>
                </a:lnTo>
                <a:lnTo>
                  <a:pt x="17795" y="7210"/>
                </a:lnTo>
                <a:lnTo>
                  <a:pt x="21787" y="7428"/>
                </a:lnTo>
                <a:lnTo>
                  <a:pt x="23356" y="7488"/>
                </a:lnTo>
                <a:lnTo>
                  <a:pt x="24925" y="7547"/>
                </a:lnTo>
                <a:lnTo>
                  <a:pt x="25084" y="6475"/>
                </a:lnTo>
                <a:lnTo>
                  <a:pt x="25323" y="4628"/>
                </a:lnTo>
                <a:lnTo>
                  <a:pt x="25541" y="2761"/>
                </a:lnTo>
                <a:lnTo>
                  <a:pt x="25740" y="914"/>
                </a:lnTo>
                <a:lnTo>
                  <a:pt x="23674" y="914"/>
                </a:lnTo>
                <a:lnTo>
                  <a:pt x="21629" y="874"/>
                </a:lnTo>
                <a:lnTo>
                  <a:pt x="19781" y="795"/>
                </a:lnTo>
                <a:lnTo>
                  <a:pt x="17915" y="675"/>
                </a:lnTo>
                <a:lnTo>
                  <a:pt x="14221" y="417"/>
                </a:lnTo>
                <a:lnTo>
                  <a:pt x="12334" y="298"/>
                </a:lnTo>
                <a:lnTo>
                  <a:pt x="10447" y="179"/>
                </a:lnTo>
                <a:lnTo>
                  <a:pt x="8560" y="80"/>
                </a:lnTo>
                <a:lnTo>
                  <a:pt x="6673" y="40"/>
                </a:lnTo>
                <a:lnTo>
                  <a:pt x="5323" y="20"/>
                </a:lnTo>
                <a:lnTo>
                  <a:pt x="3953" y="0"/>
                </a:lnTo>
                <a:close/>
              </a:path>
            </a:pathLst>
          </a:custGeom>
          <a:solidFill>
            <a:srgbClr val="5F8195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49"/>
          <p:cNvSpPr/>
          <p:nvPr/>
        </p:nvSpPr>
        <p:spPr>
          <a:xfrm flipH="1">
            <a:off x="2063723" y="3899575"/>
            <a:ext cx="1149403" cy="292649"/>
          </a:xfrm>
          <a:custGeom>
            <a:avLst/>
            <a:gdLst/>
            <a:ahLst/>
            <a:cxnLst/>
            <a:rect l="l" t="t" r="r" b="b"/>
            <a:pathLst>
              <a:path w="261674" h="177363" extrusionOk="0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758" name="Google Shape;1758;p49"/>
          <p:cNvSpPr/>
          <p:nvPr/>
        </p:nvSpPr>
        <p:spPr>
          <a:xfrm rot="82058" flipH="1">
            <a:off x="2088003" y="1401088"/>
            <a:ext cx="1100844" cy="1047115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9" name="Google Shape;1759;p49"/>
          <p:cNvGrpSpPr/>
          <p:nvPr/>
        </p:nvGrpSpPr>
        <p:grpSpPr>
          <a:xfrm>
            <a:off x="7978404" y="3021470"/>
            <a:ext cx="584571" cy="437000"/>
            <a:chOff x="-185923" y="3957700"/>
            <a:chExt cx="429800" cy="321300"/>
          </a:xfrm>
        </p:grpSpPr>
        <p:sp>
          <p:nvSpPr>
            <p:cNvPr id="1760" name="Google Shape;1760;p49"/>
            <p:cNvSpPr/>
            <p:nvPr/>
          </p:nvSpPr>
          <p:spPr>
            <a:xfrm>
              <a:off x="-156548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9"/>
            <p:cNvSpPr/>
            <p:nvPr/>
          </p:nvSpPr>
          <p:spPr>
            <a:xfrm>
              <a:off x="-156548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9"/>
            <p:cNvSpPr/>
            <p:nvPr/>
          </p:nvSpPr>
          <p:spPr>
            <a:xfrm>
              <a:off x="-185923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9"/>
            <p:cNvSpPr/>
            <p:nvPr/>
          </p:nvSpPr>
          <p:spPr>
            <a:xfrm>
              <a:off x="-185923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9"/>
            <p:cNvSpPr/>
            <p:nvPr/>
          </p:nvSpPr>
          <p:spPr>
            <a:xfrm>
              <a:off x="-139473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9"/>
            <p:cNvSpPr/>
            <p:nvPr/>
          </p:nvSpPr>
          <p:spPr>
            <a:xfrm>
              <a:off x="-139473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9"/>
            <p:cNvSpPr/>
            <p:nvPr/>
          </p:nvSpPr>
          <p:spPr>
            <a:xfrm>
              <a:off x="58577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9"/>
            <p:cNvSpPr/>
            <p:nvPr/>
          </p:nvSpPr>
          <p:spPr>
            <a:xfrm>
              <a:off x="58577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9"/>
            <p:cNvSpPr/>
            <p:nvPr/>
          </p:nvSpPr>
          <p:spPr>
            <a:xfrm>
              <a:off x="80852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9"/>
            <p:cNvSpPr/>
            <p:nvPr/>
          </p:nvSpPr>
          <p:spPr>
            <a:xfrm>
              <a:off x="80852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9"/>
            <p:cNvSpPr/>
            <p:nvPr/>
          </p:nvSpPr>
          <p:spPr>
            <a:xfrm>
              <a:off x="112602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9"/>
            <p:cNvSpPr/>
            <p:nvPr/>
          </p:nvSpPr>
          <p:spPr>
            <a:xfrm>
              <a:off x="112602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2" name="Google Shape;1772;p49"/>
          <p:cNvGrpSpPr/>
          <p:nvPr/>
        </p:nvGrpSpPr>
        <p:grpSpPr>
          <a:xfrm>
            <a:off x="4353541" y="2204054"/>
            <a:ext cx="427309" cy="735372"/>
            <a:chOff x="1075250" y="4381550"/>
            <a:chExt cx="314175" cy="540675"/>
          </a:xfrm>
        </p:grpSpPr>
        <p:sp>
          <p:nvSpPr>
            <p:cNvPr id="1773" name="Google Shape;1773;p49"/>
            <p:cNvSpPr/>
            <p:nvPr/>
          </p:nvSpPr>
          <p:spPr>
            <a:xfrm>
              <a:off x="1152000" y="4535075"/>
              <a:ext cx="105700" cy="55000"/>
            </a:xfrm>
            <a:custGeom>
              <a:avLst/>
              <a:gdLst/>
              <a:ahLst/>
              <a:cxnLst/>
              <a:rect l="l" t="t" r="r" b="b"/>
              <a:pathLst>
                <a:path w="4228" h="2200" extrusionOk="0">
                  <a:moveTo>
                    <a:pt x="3318" y="1"/>
                  </a:move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9"/>
            <p:cNvSpPr/>
            <p:nvPr/>
          </p:nvSpPr>
          <p:spPr>
            <a:xfrm>
              <a:off x="1152000" y="4535075"/>
              <a:ext cx="105700" cy="55000"/>
            </a:xfrm>
            <a:custGeom>
              <a:avLst/>
              <a:gdLst/>
              <a:ahLst/>
              <a:cxnLst/>
              <a:rect l="l" t="t" r="r" b="b"/>
              <a:pathLst>
                <a:path w="4228" h="2200" fill="none" extrusionOk="0">
                  <a:moveTo>
                    <a:pt x="3356" y="1"/>
                  </a:moveTo>
                  <a:lnTo>
                    <a:pt x="3356" y="1"/>
                  </a:lnTo>
                  <a:lnTo>
                    <a:pt x="3318" y="1"/>
                  </a:lnTo>
                  <a:lnTo>
                    <a:pt x="3318" y="1"/>
                  </a:ln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9"/>
            <p:cNvSpPr/>
            <p:nvPr/>
          </p:nvSpPr>
          <p:spPr>
            <a:xfrm>
              <a:off x="1190875" y="4381550"/>
              <a:ext cx="45975" cy="183400"/>
            </a:xfrm>
            <a:custGeom>
              <a:avLst/>
              <a:gdLst/>
              <a:ahLst/>
              <a:cxnLst/>
              <a:rect l="l" t="t" r="r" b="b"/>
              <a:pathLst>
                <a:path w="1839" h="7336" extrusionOk="0">
                  <a:moveTo>
                    <a:pt x="872" y="1"/>
                  </a:move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9"/>
            <p:cNvSpPr/>
            <p:nvPr/>
          </p:nvSpPr>
          <p:spPr>
            <a:xfrm>
              <a:off x="1190875" y="4381550"/>
              <a:ext cx="45975" cy="183400"/>
            </a:xfrm>
            <a:custGeom>
              <a:avLst/>
              <a:gdLst/>
              <a:ahLst/>
              <a:cxnLst/>
              <a:rect l="l" t="t" r="r" b="b"/>
              <a:pathLst>
                <a:path w="1839" h="7336" fill="none" extrusionOk="0">
                  <a:moveTo>
                    <a:pt x="872" y="1"/>
                  </a:moveTo>
                  <a:lnTo>
                    <a:pt x="872" y="1"/>
                  </a:ln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lnTo>
                    <a:pt x="872" y="1"/>
                  </a:lnTo>
                  <a:lnTo>
                    <a:pt x="872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9"/>
            <p:cNvSpPr/>
            <p:nvPr/>
          </p:nvSpPr>
          <p:spPr>
            <a:xfrm>
              <a:off x="1075250" y="4518500"/>
              <a:ext cx="314175" cy="403725"/>
            </a:xfrm>
            <a:custGeom>
              <a:avLst/>
              <a:gdLst/>
              <a:ahLst/>
              <a:cxnLst/>
              <a:rect l="l" t="t" r="r" b="b"/>
              <a:pathLst>
                <a:path w="12567" h="16149" extrusionOk="0">
                  <a:moveTo>
                    <a:pt x="8662" y="0"/>
                  </a:move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9"/>
            <p:cNvSpPr/>
            <p:nvPr/>
          </p:nvSpPr>
          <p:spPr>
            <a:xfrm>
              <a:off x="1075250" y="4518500"/>
              <a:ext cx="314175" cy="403725"/>
            </a:xfrm>
            <a:custGeom>
              <a:avLst/>
              <a:gdLst/>
              <a:ahLst/>
              <a:cxnLst/>
              <a:rect l="l" t="t" r="r" b="b"/>
              <a:pathLst>
                <a:path w="12567" h="16149" fill="none" extrusionOk="0">
                  <a:moveTo>
                    <a:pt x="8984" y="0"/>
                  </a:moveTo>
                  <a:lnTo>
                    <a:pt x="8984" y="0"/>
                  </a:lnTo>
                  <a:lnTo>
                    <a:pt x="8662" y="0"/>
                  </a:ln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108" y="16149"/>
                  </a:lnTo>
                  <a:lnTo>
                    <a:pt x="7108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58" y="11012"/>
                  </a:lnTo>
                  <a:lnTo>
                    <a:pt x="4758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92" y="6596"/>
                  </a:lnTo>
                  <a:lnTo>
                    <a:pt x="2692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349" y="1517"/>
                  </a:lnTo>
                  <a:lnTo>
                    <a:pt x="10349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702" y="4208"/>
                  </a:lnTo>
                  <a:lnTo>
                    <a:pt x="1043" y="4208"/>
                  </a:lnTo>
                  <a:lnTo>
                    <a:pt x="1043" y="4208"/>
                  </a:lnTo>
                  <a:lnTo>
                    <a:pt x="1119" y="4208"/>
                  </a:lnTo>
                  <a:lnTo>
                    <a:pt x="1119" y="4208"/>
                  </a:lnTo>
                  <a:lnTo>
                    <a:pt x="1175" y="4208"/>
                  </a:lnTo>
                  <a:lnTo>
                    <a:pt x="1175" y="4208"/>
                  </a:lnTo>
                  <a:lnTo>
                    <a:pt x="1289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lnTo>
                    <a:pt x="8984" y="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49"/>
          <p:cNvGrpSpPr/>
          <p:nvPr/>
        </p:nvGrpSpPr>
        <p:grpSpPr>
          <a:xfrm>
            <a:off x="152407" y="69932"/>
            <a:ext cx="636765" cy="391233"/>
            <a:chOff x="83000" y="3680738"/>
            <a:chExt cx="468175" cy="287650"/>
          </a:xfrm>
        </p:grpSpPr>
        <p:sp>
          <p:nvSpPr>
            <p:cNvPr id="1780" name="Google Shape;1780;p49"/>
            <p:cNvSpPr/>
            <p:nvPr/>
          </p:nvSpPr>
          <p:spPr>
            <a:xfrm>
              <a:off x="83000" y="368073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9"/>
            <p:cNvSpPr/>
            <p:nvPr/>
          </p:nvSpPr>
          <p:spPr>
            <a:xfrm>
              <a:off x="137500" y="372766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9"/>
            <p:cNvSpPr/>
            <p:nvPr/>
          </p:nvSpPr>
          <p:spPr>
            <a:xfrm>
              <a:off x="92475" y="368881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9"/>
            <p:cNvSpPr/>
            <p:nvPr/>
          </p:nvSpPr>
          <p:spPr>
            <a:xfrm>
              <a:off x="83000" y="368073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9"/>
            <p:cNvSpPr/>
            <p:nvPr/>
          </p:nvSpPr>
          <p:spPr>
            <a:xfrm>
              <a:off x="168300" y="374518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9"/>
            <p:cNvSpPr/>
            <p:nvPr/>
          </p:nvSpPr>
          <p:spPr>
            <a:xfrm>
              <a:off x="168300" y="374518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C5D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6" name="Google Shape;1786;p49"/>
          <p:cNvSpPr txBox="1">
            <a:spLocks noGrp="1"/>
          </p:cNvSpPr>
          <p:nvPr>
            <p:ph type="body" idx="4294967295"/>
          </p:nvPr>
        </p:nvSpPr>
        <p:spPr>
          <a:xfrm>
            <a:off x="2044125" y="2697314"/>
            <a:ext cx="1188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CHIPS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1787" name="Google Shape;1787;p49"/>
          <p:cNvGrpSpPr/>
          <p:nvPr/>
        </p:nvGrpSpPr>
        <p:grpSpPr>
          <a:xfrm>
            <a:off x="2152378" y="1432026"/>
            <a:ext cx="972095" cy="985261"/>
            <a:chOff x="2152604" y="1432026"/>
            <a:chExt cx="972095" cy="985261"/>
          </a:xfrm>
        </p:grpSpPr>
        <p:sp>
          <p:nvSpPr>
            <p:cNvPr id="1788" name="Google Shape;1788;p49"/>
            <p:cNvSpPr/>
            <p:nvPr/>
          </p:nvSpPr>
          <p:spPr>
            <a:xfrm rot="-9153091">
              <a:off x="2283460" y="1554028"/>
              <a:ext cx="710383" cy="741256"/>
            </a:xfrm>
            <a:custGeom>
              <a:avLst/>
              <a:gdLst/>
              <a:ahLst/>
              <a:cxnLst/>
              <a:rect l="l" t="t" r="r" b="b"/>
              <a:pathLst>
                <a:path w="29959" h="31261" extrusionOk="0">
                  <a:moveTo>
                    <a:pt x="22448" y="12887"/>
                  </a:moveTo>
                  <a:lnTo>
                    <a:pt x="23002" y="13358"/>
                  </a:lnTo>
                  <a:lnTo>
                    <a:pt x="23584" y="13774"/>
                  </a:lnTo>
                  <a:lnTo>
                    <a:pt x="24194" y="14162"/>
                  </a:lnTo>
                  <a:lnTo>
                    <a:pt x="24803" y="14550"/>
                  </a:lnTo>
                  <a:lnTo>
                    <a:pt x="25441" y="14882"/>
                  </a:lnTo>
                  <a:lnTo>
                    <a:pt x="26078" y="15215"/>
                  </a:lnTo>
                  <a:lnTo>
                    <a:pt x="27381" y="15824"/>
                  </a:lnTo>
                  <a:lnTo>
                    <a:pt x="27076" y="16323"/>
                  </a:lnTo>
                  <a:lnTo>
                    <a:pt x="26771" y="16822"/>
                  </a:lnTo>
                  <a:lnTo>
                    <a:pt x="26411" y="17321"/>
                  </a:lnTo>
                  <a:lnTo>
                    <a:pt x="26051" y="17792"/>
                  </a:lnTo>
                  <a:lnTo>
                    <a:pt x="25385" y="17404"/>
                  </a:lnTo>
                  <a:lnTo>
                    <a:pt x="24748" y="17016"/>
                  </a:lnTo>
                  <a:lnTo>
                    <a:pt x="24138" y="16573"/>
                  </a:lnTo>
                  <a:lnTo>
                    <a:pt x="23529" y="16129"/>
                  </a:lnTo>
                  <a:lnTo>
                    <a:pt x="22947" y="15658"/>
                  </a:lnTo>
                  <a:lnTo>
                    <a:pt x="22392" y="15159"/>
                  </a:lnTo>
                  <a:lnTo>
                    <a:pt x="21866" y="14633"/>
                  </a:lnTo>
                  <a:lnTo>
                    <a:pt x="21367" y="14051"/>
                  </a:lnTo>
                  <a:lnTo>
                    <a:pt x="21672" y="13829"/>
                  </a:lnTo>
                  <a:lnTo>
                    <a:pt x="21949" y="13580"/>
                  </a:lnTo>
                  <a:lnTo>
                    <a:pt x="22198" y="13275"/>
                  </a:lnTo>
                  <a:lnTo>
                    <a:pt x="22420" y="12914"/>
                  </a:lnTo>
                  <a:lnTo>
                    <a:pt x="22448" y="12887"/>
                  </a:lnTo>
                  <a:close/>
                  <a:moveTo>
                    <a:pt x="15603" y="13552"/>
                  </a:moveTo>
                  <a:lnTo>
                    <a:pt x="15880" y="14217"/>
                  </a:lnTo>
                  <a:lnTo>
                    <a:pt x="16129" y="14882"/>
                  </a:lnTo>
                  <a:lnTo>
                    <a:pt x="16600" y="16212"/>
                  </a:lnTo>
                  <a:lnTo>
                    <a:pt x="16988" y="17542"/>
                  </a:lnTo>
                  <a:lnTo>
                    <a:pt x="17321" y="18873"/>
                  </a:lnTo>
                  <a:lnTo>
                    <a:pt x="17321" y="18873"/>
                  </a:lnTo>
                  <a:lnTo>
                    <a:pt x="17044" y="18512"/>
                  </a:lnTo>
                  <a:lnTo>
                    <a:pt x="16739" y="18180"/>
                  </a:lnTo>
                  <a:lnTo>
                    <a:pt x="16462" y="17875"/>
                  </a:lnTo>
                  <a:lnTo>
                    <a:pt x="16212" y="17598"/>
                  </a:lnTo>
                  <a:lnTo>
                    <a:pt x="13607" y="14245"/>
                  </a:lnTo>
                  <a:lnTo>
                    <a:pt x="14078" y="14023"/>
                  </a:lnTo>
                  <a:lnTo>
                    <a:pt x="14577" y="13829"/>
                  </a:lnTo>
                  <a:lnTo>
                    <a:pt x="15104" y="13663"/>
                  </a:lnTo>
                  <a:lnTo>
                    <a:pt x="15603" y="13552"/>
                  </a:lnTo>
                  <a:close/>
                  <a:moveTo>
                    <a:pt x="20951" y="14272"/>
                  </a:moveTo>
                  <a:lnTo>
                    <a:pt x="21450" y="14882"/>
                  </a:lnTo>
                  <a:lnTo>
                    <a:pt x="21977" y="15436"/>
                  </a:lnTo>
                  <a:lnTo>
                    <a:pt x="22559" y="15991"/>
                  </a:lnTo>
                  <a:lnTo>
                    <a:pt x="23141" y="16489"/>
                  </a:lnTo>
                  <a:lnTo>
                    <a:pt x="23778" y="16961"/>
                  </a:lnTo>
                  <a:lnTo>
                    <a:pt x="24443" y="17376"/>
                  </a:lnTo>
                  <a:lnTo>
                    <a:pt x="25136" y="17764"/>
                  </a:lnTo>
                  <a:lnTo>
                    <a:pt x="25857" y="18097"/>
                  </a:lnTo>
                  <a:lnTo>
                    <a:pt x="25801" y="18291"/>
                  </a:lnTo>
                  <a:lnTo>
                    <a:pt x="25773" y="18512"/>
                  </a:lnTo>
                  <a:lnTo>
                    <a:pt x="25773" y="18734"/>
                  </a:lnTo>
                  <a:lnTo>
                    <a:pt x="25801" y="18956"/>
                  </a:lnTo>
                  <a:lnTo>
                    <a:pt x="24997" y="18512"/>
                  </a:lnTo>
                  <a:lnTo>
                    <a:pt x="24221" y="18069"/>
                  </a:lnTo>
                  <a:lnTo>
                    <a:pt x="23529" y="17570"/>
                  </a:lnTo>
                  <a:lnTo>
                    <a:pt x="22863" y="17071"/>
                  </a:lnTo>
                  <a:lnTo>
                    <a:pt x="22559" y="16767"/>
                  </a:lnTo>
                  <a:lnTo>
                    <a:pt x="22254" y="16489"/>
                  </a:lnTo>
                  <a:lnTo>
                    <a:pt x="21949" y="16185"/>
                  </a:lnTo>
                  <a:lnTo>
                    <a:pt x="21672" y="15852"/>
                  </a:lnTo>
                  <a:lnTo>
                    <a:pt x="21395" y="15519"/>
                  </a:lnTo>
                  <a:lnTo>
                    <a:pt x="21118" y="15159"/>
                  </a:lnTo>
                  <a:lnTo>
                    <a:pt x="20868" y="14771"/>
                  </a:lnTo>
                  <a:lnTo>
                    <a:pt x="20619" y="14383"/>
                  </a:lnTo>
                  <a:lnTo>
                    <a:pt x="20951" y="14272"/>
                  </a:lnTo>
                  <a:close/>
                  <a:moveTo>
                    <a:pt x="27880" y="15852"/>
                  </a:moveTo>
                  <a:lnTo>
                    <a:pt x="27935" y="16018"/>
                  </a:lnTo>
                  <a:lnTo>
                    <a:pt x="27990" y="16185"/>
                  </a:lnTo>
                  <a:lnTo>
                    <a:pt x="28018" y="16517"/>
                  </a:lnTo>
                  <a:lnTo>
                    <a:pt x="28018" y="16822"/>
                  </a:lnTo>
                  <a:lnTo>
                    <a:pt x="28018" y="16905"/>
                  </a:lnTo>
                  <a:lnTo>
                    <a:pt x="27547" y="17404"/>
                  </a:lnTo>
                  <a:lnTo>
                    <a:pt x="27104" y="17930"/>
                  </a:lnTo>
                  <a:lnTo>
                    <a:pt x="26632" y="18457"/>
                  </a:lnTo>
                  <a:lnTo>
                    <a:pt x="26161" y="18984"/>
                  </a:lnTo>
                  <a:lnTo>
                    <a:pt x="26134" y="18568"/>
                  </a:lnTo>
                  <a:lnTo>
                    <a:pt x="26134" y="18152"/>
                  </a:lnTo>
                  <a:lnTo>
                    <a:pt x="26189" y="18152"/>
                  </a:lnTo>
                  <a:lnTo>
                    <a:pt x="26272" y="18124"/>
                  </a:lnTo>
                  <a:lnTo>
                    <a:pt x="26716" y="17598"/>
                  </a:lnTo>
                  <a:lnTo>
                    <a:pt x="27131" y="17044"/>
                  </a:lnTo>
                  <a:lnTo>
                    <a:pt x="27519" y="16462"/>
                  </a:lnTo>
                  <a:lnTo>
                    <a:pt x="27880" y="15852"/>
                  </a:lnTo>
                  <a:close/>
                  <a:moveTo>
                    <a:pt x="13302" y="14383"/>
                  </a:moveTo>
                  <a:lnTo>
                    <a:pt x="15464" y="17155"/>
                  </a:lnTo>
                  <a:lnTo>
                    <a:pt x="15935" y="17820"/>
                  </a:lnTo>
                  <a:lnTo>
                    <a:pt x="16434" y="18512"/>
                  </a:lnTo>
                  <a:lnTo>
                    <a:pt x="16683" y="18873"/>
                  </a:lnTo>
                  <a:lnTo>
                    <a:pt x="16961" y="19178"/>
                  </a:lnTo>
                  <a:lnTo>
                    <a:pt x="17238" y="19482"/>
                  </a:lnTo>
                  <a:lnTo>
                    <a:pt x="17515" y="19732"/>
                  </a:lnTo>
                  <a:lnTo>
                    <a:pt x="17543" y="19760"/>
                  </a:lnTo>
                  <a:lnTo>
                    <a:pt x="17515" y="19787"/>
                  </a:lnTo>
                  <a:lnTo>
                    <a:pt x="17543" y="19870"/>
                  </a:lnTo>
                  <a:lnTo>
                    <a:pt x="17570" y="19898"/>
                  </a:lnTo>
                  <a:lnTo>
                    <a:pt x="17709" y="20535"/>
                  </a:lnTo>
                  <a:lnTo>
                    <a:pt x="17016" y="19843"/>
                  </a:lnTo>
                  <a:lnTo>
                    <a:pt x="16379" y="19150"/>
                  </a:lnTo>
                  <a:lnTo>
                    <a:pt x="15741" y="18429"/>
                  </a:lnTo>
                  <a:lnTo>
                    <a:pt x="15132" y="17681"/>
                  </a:lnTo>
                  <a:lnTo>
                    <a:pt x="13940" y="16212"/>
                  </a:lnTo>
                  <a:lnTo>
                    <a:pt x="12720" y="14688"/>
                  </a:lnTo>
                  <a:lnTo>
                    <a:pt x="12748" y="14688"/>
                  </a:lnTo>
                  <a:lnTo>
                    <a:pt x="13302" y="14383"/>
                  </a:lnTo>
                  <a:close/>
                  <a:moveTo>
                    <a:pt x="11030" y="554"/>
                  </a:moveTo>
                  <a:lnTo>
                    <a:pt x="11446" y="582"/>
                  </a:lnTo>
                  <a:lnTo>
                    <a:pt x="11834" y="638"/>
                  </a:lnTo>
                  <a:lnTo>
                    <a:pt x="12222" y="748"/>
                  </a:lnTo>
                  <a:lnTo>
                    <a:pt x="12554" y="887"/>
                  </a:lnTo>
                  <a:lnTo>
                    <a:pt x="12887" y="1081"/>
                  </a:lnTo>
                  <a:lnTo>
                    <a:pt x="13219" y="1303"/>
                  </a:lnTo>
                  <a:lnTo>
                    <a:pt x="13496" y="1524"/>
                  </a:lnTo>
                  <a:lnTo>
                    <a:pt x="13801" y="1802"/>
                  </a:lnTo>
                  <a:lnTo>
                    <a:pt x="14078" y="2079"/>
                  </a:lnTo>
                  <a:lnTo>
                    <a:pt x="14605" y="2688"/>
                  </a:lnTo>
                  <a:lnTo>
                    <a:pt x="15603" y="3963"/>
                  </a:lnTo>
                  <a:lnTo>
                    <a:pt x="16434" y="5044"/>
                  </a:lnTo>
                  <a:lnTo>
                    <a:pt x="17265" y="6125"/>
                  </a:lnTo>
                  <a:lnTo>
                    <a:pt x="18873" y="8342"/>
                  </a:lnTo>
                  <a:lnTo>
                    <a:pt x="20452" y="10531"/>
                  </a:lnTo>
                  <a:lnTo>
                    <a:pt x="21256" y="11640"/>
                  </a:lnTo>
                  <a:lnTo>
                    <a:pt x="22088" y="12720"/>
                  </a:lnTo>
                  <a:lnTo>
                    <a:pt x="21921" y="12942"/>
                  </a:lnTo>
                  <a:lnTo>
                    <a:pt x="21755" y="13108"/>
                  </a:lnTo>
                  <a:lnTo>
                    <a:pt x="21589" y="13275"/>
                  </a:lnTo>
                  <a:lnTo>
                    <a:pt x="21422" y="13413"/>
                  </a:lnTo>
                  <a:lnTo>
                    <a:pt x="21228" y="13524"/>
                  </a:lnTo>
                  <a:lnTo>
                    <a:pt x="21062" y="13635"/>
                  </a:lnTo>
                  <a:lnTo>
                    <a:pt x="20896" y="13690"/>
                  </a:lnTo>
                  <a:lnTo>
                    <a:pt x="20702" y="13746"/>
                  </a:lnTo>
                  <a:lnTo>
                    <a:pt x="20536" y="13774"/>
                  </a:lnTo>
                  <a:lnTo>
                    <a:pt x="20342" y="13801"/>
                  </a:lnTo>
                  <a:lnTo>
                    <a:pt x="19981" y="13801"/>
                  </a:lnTo>
                  <a:lnTo>
                    <a:pt x="19593" y="13746"/>
                  </a:lnTo>
                  <a:lnTo>
                    <a:pt x="19233" y="13663"/>
                  </a:lnTo>
                  <a:lnTo>
                    <a:pt x="18457" y="13413"/>
                  </a:lnTo>
                  <a:lnTo>
                    <a:pt x="17681" y="13164"/>
                  </a:lnTo>
                  <a:lnTo>
                    <a:pt x="17265" y="13053"/>
                  </a:lnTo>
                  <a:lnTo>
                    <a:pt x="16877" y="12970"/>
                  </a:lnTo>
                  <a:lnTo>
                    <a:pt x="16462" y="12914"/>
                  </a:lnTo>
                  <a:lnTo>
                    <a:pt x="16046" y="12914"/>
                  </a:lnTo>
                  <a:lnTo>
                    <a:pt x="15520" y="12998"/>
                  </a:lnTo>
                  <a:lnTo>
                    <a:pt x="14993" y="13108"/>
                  </a:lnTo>
                  <a:lnTo>
                    <a:pt x="14494" y="13275"/>
                  </a:lnTo>
                  <a:lnTo>
                    <a:pt x="13968" y="13469"/>
                  </a:lnTo>
                  <a:lnTo>
                    <a:pt x="13469" y="13663"/>
                  </a:lnTo>
                  <a:lnTo>
                    <a:pt x="12998" y="13912"/>
                  </a:lnTo>
                  <a:lnTo>
                    <a:pt x="12055" y="14411"/>
                  </a:lnTo>
                  <a:lnTo>
                    <a:pt x="11723" y="14633"/>
                  </a:lnTo>
                  <a:lnTo>
                    <a:pt x="11363" y="14854"/>
                  </a:lnTo>
                  <a:lnTo>
                    <a:pt x="11030" y="15104"/>
                  </a:lnTo>
                  <a:lnTo>
                    <a:pt x="10725" y="15353"/>
                  </a:lnTo>
                  <a:lnTo>
                    <a:pt x="10420" y="15630"/>
                  </a:lnTo>
                  <a:lnTo>
                    <a:pt x="10171" y="15963"/>
                  </a:lnTo>
                  <a:lnTo>
                    <a:pt x="9921" y="16295"/>
                  </a:lnTo>
                  <a:lnTo>
                    <a:pt x="9755" y="16683"/>
                  </a:lnTo>
                  <a:lnTo>
                    <a:pt x="9672" y="16877"/>
                  </a:lnTo>
                  <a:lnTo>
                    <a:pt x="9617" y="17071"/>
                  </a:lnTo>
                  <a:lnTo>
                    <a:pt x="9561" y="17459"/>
                  </a:lnTo>
                  <a:lnTo>
                    <a:pt x="9533" y="17847"/>
                  </a:lnTo>
                  <a:lnTo>
                    <a:pt x="9561" y="18263"/>
                  </a:lnTo>
                  <a:lnTo>
                    <a:pt x="9533" y="18928"/>
                  </a:lnTo>
                  <a:lnTo>
                    <a:pt x="9506" y="19261"/>
                  </a:lnTo>
                  <a:lnTo>
                    <a:pt x="9478" y="19566"/>
                  </a:lnTo>
                  <a:lnTo>
                    <a:pt x="9423" y="19843"/>
                  </a:lnTo>
                  <a:lnTo>
                    <a:pt x="9339" y="20120"/>
                  </a:lnTo>
                  <a:lnTo>
                    <a:pt x="9256" y="20397"/>
                  </a:lnTo>
                  <a:lnTo>
                    <a:pt x="9145" y="20646"/>
                  </a:lnTo>
                  <a:lnTo>
                    <a:pt x="8979" y="20868"/>
                  </a:lnTo>
                  <a:lnTo>
                    <a:pt x="8813" y="21090"/>
                  </a:lnTo>
                  <a:lnTo>
                    <a:pt x="8619" y="21284"/>
                  </a:lnTo>
                  <a:lnTo>
                    <a:pt x="8397" y="21450"/>
                  </a:lnTo>
                  <a:lnTo>
                    <a:pt x="8120" y="21589"/>
                  </a:lnTo>
                  <a:lnTo>
                    <a:pt x="7815" y="21727"/>
                  </a:lnTo>
                  <a:lnTo>
                    <a:pt x="7483" y="21810"/>
                  </a:lnTo>
                  <a:lnTo>
                    <a:pt x="7122" y="21866"/>
                  </a:lnTo>
                  <a:lnTo>
                    <a:pt x="6319" y="20646"/>
                  </a:lnTo>
                  <a:lnTo>
                    <a:pt x="5543" y="19427"/>
                  </a:lnTo>
                  <a:lnTo>
                    <a:pt x="4822" y="18152"/>
                  </a:lnTo>
                  <a:lnTo>
                    <a:pt x="4129" y="16877"/>
                  </a:lnTo>
                  <a:lnTo>
                    <a:pt x="3464" y="15575"/>
                  </a:lnTo>
                  <a:lnTo>
                    <a:pt x="2827" y="14272"/>
                  </a:lnTo>
                  <a:lnTo>
                    <a:pt x="2245" y="12942"/>
                  </a:lnTo>
                  <a:lnTo>
                    <a:pt x="1691" y="11584"/>
                  </a:lnTo>
                  <a:lnTo>
                    <a:pt x="1136" y="10254"/>
                  </a:lnTo>
                  <a:lnTo>
                    <a:pt x="887" y="9561"/>
                  </a:lnTo>
                  <a:lnTo>
                    <a:pt x="776" y="9201"/>
                  </a:lnTo>
                  <a:lnTo>
                    <a:pt x="665" y="8841"/>
                  </a:lnTo>
                  <a:lnTo>
                    <a:pt x="610" y="8480"/>
                  </a:lnTo>
                  <a:lnTo>
                    <a:pt x="554" y="8120"/>
                  </a:lnTo>
                  <a:lnTo>
                    <a:pt x="527" y="7760"/>
                  </a:lnTo>
                  <a:lnTo>
                    <a:pt x="527" y="7400"/>
                  </a:lnTo>
                  <a:lnTo>
                    <a:pt x="554" y="7067"/>
                  </a:lnTo>
                  <a:lnTo>
                    <a:pt x="638" y="6707"/>
                  </a:lnTo>
                  <a:lnTo>
                    <a:pt x="748" y="6374"/>
                  </a:lnTo>
                  <a:lnTo>
                    <a:pt x="915" y="6014"/>
                  </a:lnTo>
                  <a:lnTo>
                    <a:pt x="1109" y="5737"/>
                  </a:lnTo>
                  <a:lnTo>
                    <a:pt x="1303" y="5432"/>
                  </a:lnTo>
                  <a:lnTo>
                    <a:pt x="1524" y="5155"/>
                  </a:lnTo>
                  <a:lnTo>
                    <a:pt x="1774" y="4905"/>
                  </a:lnTo>
                  <a:lnTo>
                    <a:pt x="2051" y="4628"/>
                  </a:lnTo>
                  <a:lnTo>
                    <a:pt x="2328" y="4379"/>
                  </a:lnTo>
                  <a:lnTo>
                    <a:pt x="2938" y="3935"/>
                  </a:lnTo>
                  <a:lnTo>
                    <a:pt x="3575" y="3492"/>
                  </a:lnTo>
                  <a:lnTo>
                    <a:pt x="4213" y="3104"/>
                  </a:lnTo>
                  <a:lnTo>
                    <a:pt x="4850" y="2744"/>
                  </a:lnTo>
                  <a:lnTo>
                    <a:pt x="5460" y="2439"/>
                  </a:lnTo>
                  <a:lnTo>
                    <a:pt x="6679" y="1857"/>
                  </a:lnTo>
                  <a:lnTo>
                    <a:pt x="7289" y="1552"/>
                  </a:lnTo>
                  <a:lnTo>
                    <a:pt x="7954" y="1303"/>
                  </a:lnTo>
                  <a:lnTo>
                    <a:pt x="8619" y="1053"/>
                  </a:lnTo>
                  <a:lnTo>
                    <a:pt x="9256" y="859"/>
                  </a:lnTo>
                  <a:lnTo>
                    <a:pt x="9921" y="693"/>
                  </a:lnTo>
                  <a:lnTo>
                    <a:pt x="10587" y="582"/>
                  </a:lnTo>
                  <a:lnTo>
                    <a:pt x="11030" y="554"/>
                  </a:lnTo>
                  <a:close/>
                  <a:moveTo>
                    <a:pt x="19095" y="14328"/>
                  </a:moveTo>
                  <a:lnTo>
                    <a:pt x="19288" y="14383"/>
                  </a:lnTo>
                  <a:lnTo>
                    <a:pt x="19676" y="14439"/>
                  </a:lnTo>
                  <a:lnTo>
                    <a:pt x="20037" y="14439"/>
                  </a:lnTo>
                  <a:lnTo>
                    <a:pt x="20508" y="15492"/>
                  </a:lnTo>
                  <a:lnTo>
                    <a:pt x="20951" y="16517"/>
                  </a:lnTo>
                  <a:lnTo>
                    <a:pt x="21339" y="17570"/>
                  </a:lnTo>
                  <a:lnTo>
                    <a:pt x="21533" y="18124"/>
                  </a:lnTo>
                  <a:lnTo>
                    <a:pt x="21672" y="18679"/>
                  </a:lnTo>
                  <a:lnTo>
                    <a:pt x="21921" y="19593"/>
                  </a:lnTo>
                  <a:lnTo>
                    <a:pt x="22088" y="20563"/>
                  </a:lnTo>
                  <a:lnTo>
                    <a:pt x="22143" y="20951"/>
                  </a:lnTo>
                  <a:lnTo>
                    <a:pt x="22171" y="21339"/>
                  </a:lnTo>
                  <a:lnTo>
                    <a:pt x="22171" y="21755"/>
                  </a:lnTo>
                  <a:lnTo>
                    <a:pt x="22171" y="22171"/>
                  </a:lnTo>
                  <a:lnTo>
                    <a:pt x="22143" y="22337"/>
                  </a:lnTo>
                  <a:lnTo>
                    <a:pt x="22115" y="22503"/>
                  </a:lnTo>
                  <a:lnTo>
                    <a:pt x="22060" y="22642"/>
                  </a:lnTo>
                  <a:lnTo>
                    <a:pt x="22004" y="22725"/>
                  </a:lnTo>
                  <a:lnTo>
                    <a:pt x="21894" y="22780"/>
                  </a:lnTo>
                  <a:lnTo>
                    <a:pt x="21810" y="22780"/>
                  </a:lnTo>
                  <a:lnTo>
                    <a:pt x="21783" y="22254"/>
                  </a:lnTo>
                  <a:lnTo>
                    <a:pt x="21755" y="21699"/>
                  </a:lnTo>
                  <a:lnTo>
                    <a:pt x="21700" y="21173"/>
                  </a:lnTo>
                  <a:lnTo>
                    <a:pt x="21589" y="20619"/>
                  </a:lnTo>
                  <a:lnTo>
                    <a:pt x="21478" y="20064"/>
                  </a:lnTo>
                  <a:lnTo>
                    <a:pt x="21312" y="19538"/>
                  </a:lnTo>
                  <a:lnTo>
                    <a:pt x="21145" y="18984"/>
                  </a:lnTo>
                  <a:lnTo>
                    <a:pt x="20979" y="18429"/>
                  </a:lnTo>
                  <a:lnTo>
                    <a:pt x="20536" y="17376"/>
                  </a:lnTo>
                  <a:lnTo>
                    <a:pt x="20092" y="16323"/>
                  </a:lnTo>
                  <a:lnTo>
                    <a:pt x="19593" y="15298"/>
                  </a:lnTo>
                  <a:lnTo>
                    <a:pt x="19095" y="14328"/>
                  </a:lnTo>
                  <a:close/>
                  <a:moveTo>
                    <a:pt x="16462" y="13496"/>
                  </a:moveTo>
                  <a:lnTo>
                    <a:pt x="16822" y="13524"/>
                  </a:lnTo>
                  <a:lnTo>
                    <a:pt x="17155" y="13607"/>
                  </a:lnTo>
                  <a:lnTo>
                    <a:pt x="17459" y="13718"/>
                  </a:lnTo>
                  <a:lnTo>
                    <a:pt x="18069" y="13968"/>
                  </a:lnTo>
                  <a:lnTo>
                    <a:pt x="18707" y="14217"/>
                  </a:lnTo>
                  <a:lnTo>
                    <a:pt x="19288" y="15630"/>
                  </a:lnTo>
                  <a:lnTo>
                    <a:pt x="19870" y="17071"/>
                  </a:lnTo>
                  <a:lnTo>
                    <a:pt x="20425" y="18512"/>
                  </a:lnTo>
                  <a:lnTo>
                    <a:pt x="20674" y="19261"/>
                  </a:lnTo>
                  <a:lnTo>
                    <a:pt x="20924" y="19981"/>
                  </a:lnTo>
                  <a:lnTo>
                    <a:pt x="21118" y="20646"/>
                  </a:lnTo>
                  <a:lnTo>
                    <a:pt x="21228" y="21034"/>
                  </a:lnTo>
                  <a:lnTo>
                    <a:pt x="21312" y="21422"/>
                  </a:lnTo>
                  <a:lnTo>
                    <a:pt x="21367" y="21838"/>
                  </a:lnTo>
                  <a:lnTo>
                    <a:pt x="21339" y="22032"/>
                  </a:lnTo>
                  <a:lnTo>
                    <a:pt x="21339" y="22198"/>
                  </a:lnTo>
                  <a:lnTo>
                    <a:pt x="21284" y="22365"/>
                  </a:lnTo>
                  <a:lnTo>
                    <a:pt x="21201" y="22531"/>
                  </a:lnTo>
                  <a:lnTo>
                    <a:pt x="21090" y="22669"/>
                  </a:lnTo>
                  <a:lnTo>
                    <a:pt x="20951" y="22780"/>
                  </a:lnTo>
                  <a:lnTo>
                    <a:pt x="20785" y="22863"/>
                  </a:lnTo>
                  <a:lnTo>
                    <a:pt x="20508" y="22919"/>
                  </a:lnTo>
                  <a:lnTo>
                    <a:pt x="20175" y="22974"/>
                  </a:lnTo>
                  <a:lnTo>
                    <a:pt x="19843" y="23002"/>
                  </a:lnTo>
                  <a:lnTo>
                    <a:pt x="19122" y="23030"/>
                  </a:lnTo>
                  <a:lnTo>
                    <a:pt x="18513" y="23057"/>
                  </a:lnTo>
                  <a:lnTo>
                    <a:pt x="18485" y="22448"/>
                  </a:lnTo>
                  <a:lnTo>
                    <a:pt x="18429" y="21838"/>
                  </a:lnTo>
                  <a:lnTo>
                    <a:pt x="18374" y="21228"/>
                  </a:lnTo>
                  <a:lnTo>
                    <a:pt x="18291" y="20591"/>
                  </a:lnTo>
                  <a:lnTo>
                    <a:pt x="18180" y="19981"/>
                  </a:lnTo>
                  <a:lnTo>
                    <a:pt x="18069" y="19372"/>
                  </a:lnTo>
                  <a:lnTo>
                    <a:pt x="17764" y="18180"/>
                  </a:lnTo>
                  <a:lnTo>
                    <a:pt x="17404" y="16961"/>
                  </a:lnTo>
                  <a:lnTo>
                    <a:pt x="17016" y="15797"/>
                  </a:lnTo>
                  <a:lnTo>
                    <a:pt x="16545" y="14633"/>
                  </a:lnTo>
                  <a:lnTo>
                    <a:pt x="16074" y="13496"/>
                  </a:lnTo>
                  <a:close/>
                  <a:moveTo>
                    <a:pt x="21118" y="15935"/>
                  </a:moveTo>
                  <a:lnTo>
                    <a:pt x="21561" y="16517"/>
                  </a:lnTo>
                  <a:lnTo>
                    <a:pt x="22088" y="17071"/>
                  </a:lnTo>
                  <a:lnTo>
                    <a:pt x="22614" y="17570"/>
                  </a:lnTo>
                  <a:lnTo>
                    <a:pt x="23224" y="18041"/>
                  </a:lnTo>
                  <a:lnTo>
                    <a:pt x="23529" y="18263"/>
                  </a:lnTo>
                  <a:lnTo>
                    <a:pt x="23833" y="18457"/>
                  </a:lnTo>
                  <a:lnTo>
                    <a:pt x="24166" y="18623"/>
                  </a:lnTo>
                  <a:lnTo>
                    <a:pt x="24471" y="18790"/>
                  </a:lnTo>
                  <a:lnTo>
                    <a:pt x="24831" y="18928"/>
                  </a:lnTo>
                  <a:lnTo>
                    <a:pt x="25164" y="19067"/>
                  </a:lnTo>
                  <a:lnTo>
                    <a:pt x="25496" y="19178"/>
                  </a:lnTo>
                  <a:lnTo>
                    <a:pt x="25857" y="19261"/>
                  </a:lnTo>
                  <a:lnTo>
                    <a:pt x="25884" y="19399"/>
                  </a:lnTo>
                  <a:lnTo>
                    <a:pt x="25940" y="19510"/>
                  </a:lnTo>
                  <a:lnTo>
                    <a:pt x="26023" y="19566"/>
                  </a:lnTo>
                  <a:lnTo>
                    <a:pt x="26106" y="19566"/>
                  </a:lnTo>
                  <a:lnTo>
                    <a:pt x="26217" y="19538"/>
                  </a:lnTo>
                  <a:lnTo>
                    <a:pt x="26799" y="18928"/>
                  </a:lnTo>
                  <a:lnTo>
                    <a:pt x="27048" y="19205"/>
                  </a:lnTo>
                  <a:lnTo>
                    <a:pt x="27298" y="19482"/>
                  </a:lnTo>
                  <a:lnTo>
                    <a:pt x="27575" y="19732"/>
                  </a:lnTo>
                  <a:lnTo>
                    <a:pt x="27880" y="19954"/>
                  </a:lnTo>
                  <a:lnTo>
                    <a:pt x="28212" y="20148"/>
                  </a:lnTo>
                  <a:lnTo>
                    <a:pt x="28517" y="20341"/>
                  </a:lnTo>
                  <a:lnTo>
                    <a:pt x="28850" y="20508"/>
                  </a:lnTo>
                  <a:lnTo>
                    <a:pt x="29182" y="20674"/>
                  </a:lnTo>
                  <a:lnTo>
                    <a:pt x="29154" y="20702"/>
                  </a:lnTo>
                  <a:lnTo>
                    <a:pt x="28960" y="21090"/>
                  </a:lnTo>
                  <a:lnTo>
                    <a:pt x="28711" y="21478"/>
                  </a:lnTo>
                  <a:lnTo>
                    <a:pt x="28489" y="21810"/>
                  </a:lnTo>
                  <a:lnTo>
                    <a:pt x="28240" y="22171"/>
                  </a:lnTo>
                  <a:lnTo>
                    <a:pt x="27990" y="22503"/>
                  </a:lnTo>
                  <a:lnTo>
                    <a:pt x="27713" y="22808"/>
                  </a:lnTo>
                  <a:lnTo>
                    <a:pt x="27104" y="23445"/>
                  </a:lnTo>
                  <a:lnTo>
                    <a:pt x="25884" y="22697"/>
                  </a:lnTo>
                  <a:lnTo>
                    <a:pt x="25275" y="22309"/>
                  </a:lnTo>
                  <a:lnTo>
                    <a:pt x="24693" y="21893"/>
                  </a:lnTo>
                  <a:lnTo>
                    <a:pt x="24138" y="21478"/>
                  </a:lnTo>
                  <a:lnTo>
                    <a:pt x="23584" y="21034"/>
                  </a:lnTo>
                  <a:lnTo>
                    <a:pt x="23057" y="20535"/>
                  </a:lnTo>
                  <a:lnTo>
                    <a:pt x="22531" y="20009"/>
                  </a:lnTo>
                  <a:lnTo>
                    <a:pt x="22476" y="19981"/>
                  </a:lnTo>
                  <a:lnTo>
                    <a:pt x="22420" y="19954"/>
                  </a:lnTo>
                  <a:lnTo>
                    <a:pt x="22365" y="19954"/>
                  </a:lnTo>
                  <a:lnTo>
                    <a:pt x="22309" y="19981"/>
                  </a:lnTo>
                  <a:lnTo>
                    <a:pt x="22115" y="18928"/>
                  </a:lnTo>
                  <a:lnTo>
                    <a:pt x="21838" y="17903"/>
                  </a:lnTo>
                  <a:lnTo>
                    <a:pt x="21506" y="16905"/>
                  </a:lnTo>
                  <a:lnTo>
                    <a:pt x="21312" y="16434"/>
                  </a:lnTo>
                  <a:lnTo>
                    <a:pt x="21118" y="15935"/>
                  </a:lnTo>
                  <a:close/>
                  <a:moveTo>
                    <a:pt x="21755" y="23141"/>
                  </a:moveTo>
                  <a:lnTo>
                    <a:pt x="21977" y="23279"/>
                  </a:lnTo>
                  <a:lnTo>
                    <a:pt x="22198" y="23445"/>
                  </a:lnTo>
                  <a:lnTo>
                    <a:pt x="22032" y="23501"/>
                  </a:lnTo>
                  <a:lnTo>
                    <a:pt x="21838" y="23528"/>
                  </a:lnTo>
                  <a:lnTo>
                    <a:pt x="21478" y="23584"/>
                  </a:lnTo>
                  <a:lnTo>
                    <a:pt x="20757" y="23639"/>
                  </a:lnTo>
                  <a:lnTo>
                    <a:pt x="19787" y="23695"/>
                  </a:lnTo>
                  <a:lnTo>
                    <a:pt x="18817" y="23722"/>
                  </a:lnTo>
                  <a:lnTo>
                    <a:pt x="18790" y="23722"/>
                  </a:lnTo>
                  <a:lnTo>
                    <a:pt x="18596" y="23445"/>
                  </a:lnTo>
                  <a:lnTo>
                    <a:pt x="19344" y="23334"/>
                  </a:lnTo>
                  <a:lnTo>
                    <a:pt x="20064" y="23251"/>
                  </a:lnTo>
                  <a:lnTo>
                    <a:pt x="20813" y="23196"/>
                  </a:lnTo>
                  <a:lnTo>
                    <a:pt x="21672" y="23196"/>
                  </a:lnTo>
                  <a:lnTo>
                    <a:pt x="21755" y="23141"/>
                  </a:lnTo>
                  <a:close/>
                  <a:moveTo>
                    <a:pt x="22420" y="20452"/>
                  </a:moveTo>
                  <a:lnTo>
                    <a:pt x="22863" y="20979"/>
                  </a:lnTo>
                  <a:lnTo>
                    <a:pt x="23362" y="21478"/>
                  </a:lnTo>
                  <a:lnTo>
                    <a:pt x="23889" y="21921"/>
                  </a:lnTo>
                  <a:lnTo>
                    <a:pt x="24443" y="22365"/>
                  </a:lnTo>
                  <a:lnTo>
                    <a:pt x="25025" y="22753"/>
                  </a:lnTo>
                  <a:lnTo>
                    <a:pt x="25635" y="23113"/>
                  </a:lnTo>
                  <a:lnTo>
                    <a:pt x="26272" y="23418"/>
                  </a:lnTo>
                  <a:lnTo>
                    <a:pt x="26910" y="23667"/>
                  </a:lnTo>
                  <a:lnTo>
                    <a:pt x="26854" y="23695"/>
                  </a:lnTo>
                  <a:lnTo>
                    <a:pt x="26826" y="23722"/>
                  </a:lnTo>
                  <a:lnTo>
                    <a:pt x="26826" y="23778"/>
                  </a:lnTo>
                  <a:lnTo>
                    <a:pt x="26826" y="23861"/>
                  </a:lnTo>
                  <a:lnTo>
                    <a:pt x="26937" y="24110"/>
                  </a:lnTo>
                  <a:lnTo>
                    <a:pt x="25829" y="23556"/>
                  </a:lnTo>
                  <a:lnTo>
                    <a:pt x="24748" y="22947"/>
                  </a:lnTo>
                  <a:lnTo>
                    <a:pt x="24194" y="22614"/>
                  </a:lnTo>
                  <a:lnTo>
                    <a:pt x="23695" y="22281"/>
                  </a:lnTo>
                  <a:lnTo>
                    <a:pt x="23168" y="21921"/>
                  </a:lnTo>
                  <a:lnTo>
                    <a:pt x="22670" y="21533"/>
                  </a:lnTo>
                  <a:lnTo>
                    <a:pt x="22614" y="21505"/>
                  </a:lnTo>
                  <a:lnTo>
                    <a:pt x="22531" y="21505"/>
                  </a:lnTo>
                  <a:lnTo>
                    <a:pt x="22420" y="20452"/>
                  </a:lnTo>
                  <a:close/>
                  <a:moveTo>
                    <a:pt x="29348" y="20785"/>
                  </a:moveTo>
                  <a:lnTo>
                    <a:pt x="29459" y="20951"/>
                  </a:lnTo>
                  <a:lnTo>
                    <a:pt x="29570" y="21145"/>
                  </a:lnTo>
                  <a:lnTo>
                    <a:pt x="29598" y="21284"/>
                  </a:lnTo>
                  <a:lnTo>
                    <a:pt x="29625" y="21422"/>
                  </a:lnTo>
                  <a:lnTo>
                    <a:pt x="29653" y="21755"/>
                  </a:lnTo>
                  <a:lnTo>
                    <a:pt x="29653" y="21783"/>
                  </a:lnTo>
                  <a:lnTo>
                    <a:pt x="29709" y="21838"/>
                  </a:lnTo>
                  <a:lnTo>
                    <a:pt x="29598" y="22060"/>
                  </a:lnTo>
                  <a:lnTo>
                    <a:pt x="29459" y="22309"/>
                  </a:lnTo>
                  <a:lnTo>
                    <a:pt x="29321" y="22531"/>
                  </a:lnTo>
                  <a:lnTo>
                    <a:pt x="29154" y="22753"/>
                  </a:lnTo>
                  <a:lnTo>
                    <a:pt x="28794" y="23168"/>
                  </a:lnTo>
                  <a:lnTo>
                    <a:pt x="28462" y="23556"/>
                  </a:lnTo>
                  <a:lnTo>
                    <a:pt x="28101" y="23972"/>
                  </a:lnTo>
                  <a:lnTo>
                    <a:pt x="27907" y="24166"/>
                  </a:lnTo>
                  <a:lnTo>
                    <a:pt x="27796" y="24249"/>
                  </a:lnTo>
                  <a:lnTo>
                    <a:pt x="27686" y="24304"/>
                  </a:lnTo>
                  <a:lnTo>
                    <a:pt x="27575" y="24360"/>
                  </a:lnTo>
                  <a:lnTo>
                    <a:pt x="27492" y="24332"/>
                  </a:lnTo>
                  <a:lnTo>
                    <a:pt x="27408" y="24277"/>
                  </a:lnTo>
                  <a:lnTo>
                    <a:pt x="27325" y="24221"/>
                  </a:lnTo>
                  <a:lnTo>
                    <a:pt x="27214" y="24000"/>
                  </a:lnTo>
                  <a:lnTo>
                    <a:pt x="27131" y="23750"/>
                  </a:lnTo>
                  <a:lnTo>
                    <a:pt x="27214" y="23778"/>
                  </a:lnTo>
                  <a:lnTo>
                    <a:pt x="27270" y="23778"/>
                  </a:lnTo>
                  <a:lnTo>
                    <a:pt x="27325" y="23750"/>
                  </a:lnTo>
                  <a:lnTo>
                    <a:pt x="27686" y="23473"/>
                  </a:lnTo>
                  <a:lnTo>
                    <a:pt x="28018" y="23168"/>
                  </a:lnTo>
                  <a:lnTo>
                    <a:pt x="28323" y="22836"/>
                  </a:lnTo>
                  <a:lnTo>
                    <a:pt x="28600" y="22448"/>
                  </a:lnTo>
                  <a:lnTo>
                    <a:pt x="28850" y="22060"/>
                  </a:lnTo>
                  <a:lnTo>
                    <a:pt x="29071" y="21644"/>
                  </a:lnTo>
                  <a:lnTo>
                    <a:pt x="29238" y="21228"/>
                  </a:lnTo>
                  <a:lnTo>
                    <a:pt x="29348" y="20813"/>
                  </a:lnTo>
                  <a:lnTo>
                    <a:pt x="29348" y="20785"/>
                  </a:lnTo>
                  <a:close/>
                  <a:moveTo>
                    <a:pt x="12499" y="14827"/>
                  </a:moveTo>
                  <a:lnTo>
                    <a:pt x="12887" y="15519"/>
                  </a:lnTo>
                  <a:lnTo>
                    <a:pt x="13330" y="16185"/>
                  </a:lnTo>
                  <a:lnTo>
                    <a:pt x="13774" y="16850"/>
                  </a:lnTo>
                  <a:lnTo>
                    <a:pt x="14272" y="17515"/>
                  </a:lnTo>
                  <a:lnTo>
                    <a:pt x="14771" y="18152"/>
                  </a:lnTo>
                  <a:lnTo>
                    <a:pt x="15326" y="18762"/>
                  </a:lnTo>
                  <a:lnTo>
                    <a:pt x="15852" y="19344"/>
                  </a:lnTo>
                  <a:lnTo>
                    <a:pt x="16434" y="19926"/>
                  </a:lnTo>
                  <a:lnTo>
                    <a:pt x="16794" y="21173"/>
                  </a:lnTo>
                  <a:lnTo>
                    <a:pt x="17155" y="22420"/>
                  </a:lnTo>
                  <a:lnTo>
                    <a:pt x="17459" y="23667"/>
                  </a:lnTo>
                  <a:lnTo>
                    <a:pt x="17737" y="24942"/>
                  </a:lnTo>
                  <a:lnTo>
                    <a:pt x="16905" y="24997"/>
                  </a:lnTo>
                  <a:lnTo>
                    <a:pt x="16074" y="25053"/>
                  </a:lnTo>
                  <a:lnTo>
                    <a:pt x="14439" y="25219"/>
                  </a:lnTo>
                  <a:lnTo>
                    <a:pt x="14383" y="25219"/>
                  </a:lnTo>
                  <a:lnTo>
                    <a:pt x="14272" y="24582"/>
                  </a:lnTo>
                  <a:lnTo>
                    <a:pt x="14162" y="23944"/>
                  </a:lnTo>
                  <a:lnTo>
                    <a:pt x="13884" y="22642"/>
                  </a:lnTo>
                  <a:lnTo>
                    <a:pt x="13496" y="20785"/>
                  </a:lnTo>
                  <a:lnTo>
                    <a:pt x="13247" y="19870"/>
                  </a:lnTo>
                  <a:lnTo>
                    <a:pt x="12998" y="18956"/>
                  </a:lnTo>
                  <a:lnTo>
                    <a:pt x="12720" y="18041"/>
                  </a:lnTo>
                  <a:lnTo>
                    <a:pt x="12388" y="17155"/>
                  </a:lnTo>
                  <a:lnTo>
                    <a:pt x="12000" y="16295"/>
                  </a:lnTo>
                  <a:lnTo>
                    <a:pt x="11778" y="15880"/>
                  </a:lnTo>
                  <a:lnTo>
                    <a:pt x="11557" y="15464"/>
                  </a:lnTo>
                  <a:lnTo>
                    <a:pt x="12000" y="15131"/>
                  </a:lnTo>
                  <a:lnTo>
                    <a:pt x="12499" y="14827"/>
                  </a:lnTo>
                  <a:close/>
                  <a:moveTo>
                    <a:pt x="16961" y="20452"/>
                  </a:moveTo>
                  <a:lnTo>
                    <a:pt x="17681" y="21117"/>
                  </a:lnTo>
                  <a:lnTo>
                    <a:pt x="17737" y="21173"/>
                  </a:lnTo>
                  <a:lnTo>
                    <a:pt x="17820" y="21173"/>
                  </a:lnTo>
                  <a:lnTo>
                    <a:pt x="18208" y="23251"/>
                  </a:lnTo>
                  <a:lnTo>
                    <a:pt x="18208" y="23334"/>
                  </a:lnTo>
                  <a:lnTo>
                    <a:pt x="18235" y="23390"/>
                  </a:lnTo>
                  <a:lnTo>
                    <a:pt x="18235" y="23445"/>
                  </a:lnTo>
                  <a:lnTo>
                    <a:pt x="18263" y="23501"/>
                  </a:lnTo>
                  <a:lnTo>
                    <a:pt x="18623" y="23916"/>
                  </a:lnTo>
                  <a:lnTo>
                    <a:pt x="18623" y="23972"/>
                  </a:lnTo>
                  <a:lnTo>
                    <a:pt x="18651" y="24055"/>
                  </a:lnTo>
                  <a:lnTo>
                    <a:pt x="18707" y="24083"/>
                  </a:lnTo>
                  <a:lnTo>
                    <a:pt x="18790" y="24110"/>
                  </a:lnTo>
                  <a:lnTo>
                    <a:pt x="18845" y="24110"/>
                  </a:lnTo>
                  <a:lnTo>
                    <a:pt x="18984" y="24665"/>
                  </a:lnTo>
                  <a:lnTo>
                    <a:pt x="19067" y="24970"/>
                  </a:lnTo>
                  <a:lnTo>
                    <a:pt x="19095" y="25136"/>
                  </a:lnTo>
                  <a:lnTo>
                    <a:pt x="19067" y="25219"/>
                  </a:lnTo>
                  <a:lnTo>
                    <a:pt x="19039" y="25274"/>
                  </a:lnTo>
                  <a:lnTo>
                    <a:pt x="18984" y="25302"/>
                  </a:lnTo>
                  <a:lnTo>
                    <a:pt x="18762" y="25302"/>
                  </a:lnTo>
                  <a:lnTo>
                    <a:pt x="18623" y="25274"/>
                  </a:lnTo>
                  <a:lnTo>
                    <a:pt x="18346" y="25164"/>
                  </a:lnTo>
                  <a:lnTo>
                    <a:pt x="18097" y="25053"/>
                  </a:lnTo>
                  <a:lnTo>
                    <a:pt x="18014" y="24471"/>
                  </a:lnTo>
                  <a:lnTo>
                    <a:pt x="17931" y="23889"/>
                  </a:lnTo>
                  <a:lnTo>
                    <a:pt x="17820" y="23307"/>
                  </a:lnTo>
                  <a:lnTo>
                    <a:pt x="17709" y="22725"/>
                  </a:lnTo>
                  <a:lnTo>
                    <a:pt x="17543" y="22143"/>
                  </a:lnTo>
                  <a:lnTo>
                    <a:pt x="17376" y="21561"/>
                  </a:lnTo>
                  <a:lnTo>
                    <a:pt x="17182" y="21007"/>
                  </a:lnTo>
                  <a:lnTo>
                    <a:pt x="16961" y="20452"/>
                  </a:lnTo>
                  <a:close/>
                  <a:moveTo>
                    <a:pt x="22254" y="23778"/>
                  </a:moveTo>
                  <a:lnTo>
                    <a:pt x="22503" y="24027"/>
                  </a:lnTo>
                  <a:lnTo>
                    <a:pt x="22753" y="24277"/>
                  </a:lnTo>
                  <a:lnTo>
                    <a:pt x="23251" y="24776"/>
                  </a:lnTo>
                  <a:lnTo>
                    <a:pt x="23390" y="24859"/>
                  </a:lnTo>
                  <a:lnTo>
                    <a:pt x="23501" y="24997"/>
                  </a:lnTo>
                  <a:lnTo>
                    <a:pt x="23556" y="25108"/>
                  </a:lnTo>
                  <a:lnTo>
                    <a:pt x="23556" y="25136"/>
                  </a:lnTo>
                  <a:lnTo>
                    <a:pt x="23556" y="25164"/>
                  </a:lnTo>
                  <a:lnTo>
                    <a:pt x="23473" y="25219"/>
                  </a:lnTo>
                  <a:lnTo>
                    <a:pt x="23362" y="25247"/>
                  </a:lnTo>
                  <a:lnTo>
                    <a:pt x="22947" y="25385"/>
                  </a:lnTo>
                  <a:lnTo>
                    <a:pt x="22808" y="25191"/>
                  </a:lnTo>
                  <a:lnTo>
                    <a:pt x="22642" y="24997"/>
                  </a:lnTo>
                  <a:lnTo>
                    <a:pt x="22282" y="24637"/>
                  </a:lnTo>
                  <a:lnTo>
                    <a:pt x="21866" y="24277"/>
                  </a:lnTo>
                  <a:lnTo>
                    <a:pt x="21450" y="23972"/>
                  </a:lnTo>
                  <a:lnTo>
                    <a:pt x="21866" y="23916"/>
                  </a:lnTo>
                  <a:lnTo>
                    <a:pt x="22060" y="23861"/>
                  </a:lnTo>
                  <a:lnTo>
                    <a:pt x="22254" y="23778"/>
                  </a:lnTo>
                  <a:close/>
                  <a:moveTo>
                    <a:pt x="10781" y="16212"/>
                  </a:moveTo>
                  <a:lnTo>
                    <a:pt x="11113" y="16877"/>
                  </a:lnTo>
                  <a:lnTo>
                    <a:pt x="11418" y="17542"/>
                  </a:lnTo>
                  <a:lnTo>
                    <a:pt x="11695" y="18235"/>
                  </a:lnTo>
                  <a:lnTo>
                    <a:pt x="11945" y="18928"/>
                  </a:lnTo>
                  <a:lnTo>
                    <a:pt x="12166" y="19649"/>
                  </a:lnTo>
                  <a:lnTo>
                    <a:pt x="12360" y="20341"/>
                  </a:lnTo>
                  <a:lnTo>
                    <a:pt x="12526" y="21090"/>
                  </a:lnTo>
                  <a:lnTo>
                    <a:pt x="12693" y="21810"/>
                  </a:lnTo>
                  <a:lnTo>
                    <a:pt x="12831" y="22531"/>
                  </a:lnTo>
                  <a:lnTo>
                    <a:pt x="12942" y="23279"/>
                  </a:lnTo>
                  <a:lnTo>
                    <a:pt x="13025" y="24027"/>
                  </a:lnTo>
                  <a:lnTo>
                    <a:pt x="13081" y="24776"/>
                  </a:lnTo>
                  <a:lnTo>
                    <a:pt x="13108" y="25524"/>
                  </a:lnTo>
                  <a:lnTo>
                    <a:pt x="13108" y="26244"/>
                  </a:lnTo>
                  <a:lnTo>
                    <a:pt x="13108" y="26993"/>
                  </a:lnTo>
                  <a:lnTo>
                    <a:pt x="13081" y="27741"/>
                  </a:lnTo>
                  <a:lnTo>
                    <a:pt x="13081" y="27824"/>
                  </a:lnTo>
                  <a:lnTo>
                    <a:pt x="12998" y="27824"/>
                  </a:lnTo>
                  <a:lnTo>
                    <a:pt x="12914" y="27879"/>
                  </a:lnTo>
                  <a:lnTo>
                    <a:pt x="11473" y="27741"/>
                  </a:lnTo>
                  <a:lnTo>
                    <a:pt x="10032" y="27602"/>
                  </a:lnTo>
                  <a:lnTo>
                    <a:pt x="10199" y="27131"/>
                  </a:lnTo>
                  <a:lnTo>
                    <a:pt x="10337" y="26688"/>
                  </a:lnTo>
                  <a:lnTo>
                    <a:pt x="10448" y="26217"/>
                  </a:lnTo>
                  <a:lnTo>
                    <a:pt x="10559" y="25746"/>
                  </a:lnTo>
                  <a:lnTo>
                    <a:pt x="10670" y="25274"/>
                  </a:lnTo>
                  <a:lnTo>
                    <a:pt x="10725" y="24803"/>
                  </a:lnTo>
                  <a:lnTo>
                    <a:pt x="10781" y="24332"/>
                  </a:lnTo>
                  <a:lnTo>
                    <a:pt x="10808" y="23861"/>
                  </a:lnTo>
                  <a:lnTo>
                    <a:pt x="10808" y="23390"/>
                  </a:lnTo>
                  <a:lnTo>
                    <a:pt x="10781" y="22947"/>
                  </a:lnTo>
                  <a:lnTo>
                    <a:pt x="10725" y="22475"/>
                  </a:lnTo>
                  <a:lnTo>
                    <a:pt x="10642" y="22032"/>
                  </a:lnTo>
                  <a:lnTo>
                    <a:pt x="10531" y="21589"/>
                  </a:lnTo>
                  <a:lnTo>
                    <a:pt x="10393" y="21173"/>
                  </a:lnTo>
                  <a:lnTo>
                    <a:pt x="10226" y="20757"/>
                  </a:lnTo>
                  <a:lnTo>
                    <a:pt x="10005" y="20369"/>
                  </a:lnTo>
                  <a:lnTo>
                    <a:pt x="10032" y="20314"/>
                  </a:lnTo>
                  <a:lnTo>
                    <a:pt x="10088" y="20064"/>
                  </a:lnTo>
                  <a:lnTo>
                    <a:pt x="10143" y="19843"/>
                  </a:lnTo>
                  <a:lnTo>
                    <a:pt x="10171" y="19593"/>
                  </a:lnTo>
                  <a:lnTo>
                    <a:pt x="10171" y="19372"/>
                  </a:lnTo>
                  <a:lnTo>
                    <a:pt x="10143" y="18429"/>
                  </a:lnTo>
                  <a:lnTo>
                    <a:pt x="10143" y="18069"/>
                  </a:lnTo>
                  <a:lnTo>
                    <a:pt x="10171" y="17764"/>
                  </a:lnTo>
                  <a:lnTo>
                    <a:pt x="10226" y="17459"/>
                  </a:lnTo>
                  <a:lnTo>
                    <a:pt x="10309" y="17182"/>
                  </a:lnTo>
                  <a:lnTo>
                    <a:pt x="10393" y="16905"/>
                  </a:lnTo>
                  <a:lnTo>
                    <a:pt x="10503" y="16656"/>
                  </a:lnTo>
                  <a:lnTo>
                    <a:pt x="10642" y="16434"/>
                  </a:lnTo>
                  <a:lnTo>
                    <a:pt x="10781" y="16212"/>
                  </a:lnTo>
                  <a:close/>
                  <a:moveTo>
                    <a:pt x="23639" y="25496"/>
                  </a:moveTo>
                  <a:lnTo>
                    <a:pt x="23279" y="25940"/>
                  </a:lnTo>
                  <a:lnTo>
                    <a:pt x="22863" y="26383"/>
                  </a:lnTo>
                  <a:lnTo>
                    <a:pt x="22420" y="26854"/>
                  </a:lnTo>
                  <a:lnTo>
                    <a:pt x="21949" y="27270"/>
                  </a:lnTo>
                  <a:lnTo>
                    <a:pt x="21700" y="27464"/>
                  </a:lnTo>
                  <a:lnTo>
                    <a:pt x="21450" y="27630"/>
                  </a:lnTo>
                  <a:lnTo>
                    <a:pt x="21173" y="27769"/>
                  </a:lnTo>
                  <a:lnTo>
                    <a:pt x="20924" y="27907"/>
                  </a:lnTo>
                  <a:lnTo>
                    <a:pt x="20646" y="27990"/>
                  </a:lnTo>
                  <a:lnTo>
                    <a:pt x="20369" y="28018"/>
                  </a:lnTo>
                  <a:lnTo>
                    <a:pt x="20120" y="28046"/>
                  </a:lnTo>
                  <a:lnTo>
                    <a:pt x="19843" y="27990"/>
                  </a:lnTo>
                  <a:lnTo>
                    <a:pt x="20231" y="27796"/>
                  </a:lnTo>
                  <a:lnTo>
                    <a:pt x="20674" y="27575"/>
                  </a:lnTo>
                  <a:lnTo>
                    <a:pt x="21118" y="27297"/>
                  </a:lnTo>
                  <a:lnTo>
                    <a:pt x="21533" y="27020"/>
                  </a:lnTo>
                  <a:lnTo>
                    <a:pt x="21949" y="26715"/>
                  </a:lnTo>
                  <a:lnTo>
                    <a:pt x="22309" y="26383"/>
                  </a:lnTo>
                  <a:lnTo>
                    <a:pt x="22642" y="26050"/>
                  </a:lnTo>
                  <a:lnTo>
                    <a:pt x="22891" y="25718"/>
                  </a:lnTo>
                  <a:lnTo>
                    <a:pt x="23251" y="25635"/>
                  </a:lnTo>
                  <a:lnTo>
                    <a:pt x="23445" y="25579"/>
                  </a:lnTo>
                  <a:lnTo>
                    <a:pt x="23639" y="25496"/>
                  </a:lnTo>
                  <a:close/>
                  <a:moveTo>
                    <a:pt x="11363" y="15603"/>
                  </a:moveTo>
                  <a:lnTo>
                    <a:pt x="11723" y="16406"/>
                  </a:lnTo>
                  <a:lnTo>
                    <a:pt x="12028" y="17238"/>
                  </a:lnTo>
                  <a:lnTo>
                    <a:pt x="12333" y="18097"/>
                  </a:lnTo>
                  <a:lnTo>
                    <a:pt x="12610" y="18928"/>
                  </a:lnTo>
                  <a:lnTo>
                    <a:pt x="12859" y="19787"/>
                  </a:lnTo>
                  <a:lnTo>
                    <a:pt x="13081" y="20646"/>
                  </a:lnTo>
                  <a:lnTo>
                    <a:pt x="13302" y="21505"/>
                  </a:lnTo>
                  <a:lnTo>
                    <a:pt x="13469" y="22392"/>
                  </a:lnTo>
                  <a:lnTo>
                    <a:pt x="13774" y="23889"/>
                  </a:lnTo>
                  <a:lnTo>
                    <a:pt x="13912" y="24665"/>
                  </a:lnTo>
                  <a:lnTo>
                    <a:pt x="13995" y="25413"/>
                  </a:lnTo>
                  <a:lnTo>
                    <a:pt x="14051" y="26189"/>
                  </a:lnTo>
                  <a:lnTo>
                    <a:pt x="14078" y="26937"/>
                  </a:lnTo>
                  <a:lnTo>
                    <a:pt x="14023" y="27713"/>
                  </a:lnTo>
                  <a:lnTo>
                    <a:pt x="13995" y="28101"/>
                  </a:lnTo>
                  <a:lnTo>
                    <a:pt x="13912" y="28489"/>
                  </a:lnTo>
                  <a:lnTo>
                    <a:pt x="13829" y="28351"/>
                  </a:lnTo>
                  <a:lnTo>
                    <a:pt x="13718" y="28240"/>
                  </a:lnTo>
                  <a:lnTo>
                    <a:pt x="13552" y="28101"/>
                  </a:lnTo>
                  <a:lnTo>
                    <a:pt x="13358" y="27963"/>
                  </a:lnTo>
                  <a:lnTo>
                    <a:pt x="13413" y="27935"/>
                  </a:lnTo>
                  <a:lnTo>
                    <a:pt x="13469" y="27907"/>
                  </a:lnTo>
                  <a:lnTo>
                    <a:pt x="13524" y="27852"/>
                  </a:lnTo>
                  <a:lnTo>
                    <a:pt x="13524" y="27769"/>
                  </a:lnTo>
                  <a:lnTo>
                    <a:pt x="13580" y="27048"/>
                  </a:lnTo>
                  <a:lnTo>
                    <a:pt x="13580" y="26300"/>
                  </a:lnTo>
                  <a:lnTo>
                    <a:pt x="13580" y="25524"/>
                  </a:lnTo>
                  <a:lnTo>
                    <a:pt x="13580" y="24748"/>
                  </a:lnTo>
                  <a:lnTo>
                    <a:pt x="13524" y="23972"/>
                  </a:lnTo>
                  <a:lnTo>
                    <a:pt x="13441" y="23196"/>
                  </a:lnTo>
                  <a:lnTo>
                    <a:pt x="13330" y="22420"/>
                  </a:lnTo>
                  <a:lnTo>
                    <a:pt x="13192" y="21644"/>
                  </a:lnTo>
                  <a:lnTo>
                    <a:pt x="13053" y="20896"/>
                  </a:lnTo>
                  <a:lnTo>
                    <a:pt x="12859" y="20120"/>
                  </a:lnTo>
                  <a:lnTo>
                    <a:pt x="12610" y="19372"/>
                  </a:lnTo>
                  <a:lnTo>
                    <a:pt x="12360" y="18651"/>
                  </a:lnTo>
                  <a:lnTo>
                    <a:pt x="12055" y="17958"/>
                  </a:lnTo>
                  <a:lnTo>
                    <a:pt x="11723" y="17265"/>
                  </a:lnTo>
                  <a:lnTo>
                    <a:pt x="11363" y="16628"/>
                  </a:lnTo>
                  <a:lnTo>
                    <a:pt x="10947" y="16018"/>
                  </a:lnTo>
                  <a:lnTo>
                    <a:pt x="11141" y="15797"/>
                  </a:lnTo>
                  <a:lnTo>
                    <a:pt x="11363" y="15603"/>
                  </a:lnTo>
                  <a:close/>
                  <a:moveTo>
                    <a:pt x="9339" y="21422"/>
                  </a:moveTo>
                  <a:lnTo>
                    <a:pt x="9395" y="21949"/>
                  </a:lnTo>
                  <a:lnTo>
                    <a:pt x="9450" y="22448"/>
                  </a:lnTo>
                  <a:lnTo>
                    <a:pt x="9478" y="22919"/>
                  </a:lnTo>
                  <a:lnTo>
                    <a:pt x="9478" y="23418"/>
                  </a:lnTo>
                  <a:lnTo>
                    <a:pt x="9450" y="23889"/>
                  </a:lnTo>
                  <a:lnTo>
                    <a:pt x="9395" y="24360"/>
                  </a:lnTo>
                  <a:lnTo>
                    <a:pt x="9339" y="24831"/>
                  </a:lnTo>
                  <a:lnTo>
                    <a:pt x="9229" y="25302"/>
                  </a:lnTo>
                  <a:lnTo>
                    <a:pt x="9145" y="25746"/>
                  </a:lnTo>
                  <a:lnTo>
                    <a:pt x="9007" y="26217"/>
                  </a:lnTo>
                  <a:lnTo>
                    <a:pt x="8702" y="27103"/>
                  </a:lnTo>
                  <a:lnTo>
                    <a:pt x="8342" y="28018"/>
                  </a:lnTo>
                  <a:lnTo>
                    <a:pt x="7926" y="28932"/>
                  </a:lnTo>
                  <a:lnTo>
                    <a:pt x="7233" y="28600"/>
                  </a:lnTo>
                  <a:lnTo>
                    <a:pt x="6540" y="28212"/>
                  </a:lnTo>
                  <a:lnTo>
                    <a:pt x="5155" y="27464"/>
                  </a:lnTo>
                  <a:lnTo>
                    <a:pt x="5404" y="27242"/>
                  </a:lnTo>
                  <a:lnTo>
                    <a:pt x="5626" y="26993"/>
                  </a:lnTo>
                  <a:lnTo>
                    <a:pt x="5820" y="26715"/>
                  </a:lnTo>
                  <a:lnTo>
                    <a:pt x="6014" y="26438"/>
                  </a:lnTo>
                  <a:lnTo>
                    <a:pt x="6180" y="26133"/>
                  </a:lnTo>
                  <a:lnTo>
                    <a:pt x="6346" y="25829"/>
                  </a:lnTo>
                  <a:lnTo>
                    <a:pt x="6485" y="25496"/>
                  </a:lnTo>
                  <a:lnTo>
                    <a:pt x="6624" y="25164"/>
                  </a:lnTo>
                  <a:lnTo>
                    <a:pt x="6734" y="24831"/>
                  </a:lnTo>
                  <a:lnTo>
                    <a:pt x="6818" y="24498"/>
                  </a:lnTo>
                  <a:lnTo>
                    <a:pt x="6901" y="24138"/>
                  </a:lnTo>
                  <a:lnTo>
                    <a:pt x="6956" y="23806"/>
                  </a:lnTo>
                  <a:lnTo>
                    <a:pt x="6984" y="23445"/>
                  </a:lnTo>
                  <a:lnTo>
                    <a:pt x="7012" y="23113"/>
                  </a:lnTo>
                  <a:lnTo>
                    <a:pt x="7039" y="22780"/>
                  </a:lnTo>
                  <a:lnTo>
                    <a:pt x="7012" y="22420"/>
                  </a:lnTo>
                  <a:lnTo>
                    <a:pt x="7150" y="22448"/>
                  </a:lnTo>
                  <a:lnTo>
                    <a:pt x="7455" y="22420"/>
                  </a:lnTo>
                  <a:lnTo>
                    <a:pt x="7760" y="22337"/>
                  </a:lnTo>
                  <a:lnTo>
                    <a:pt x="8065" y="22254"/>
                  </a:lnTo>
                  <a:lnTo>
                    <a:pt x="8342" y="22143"/>
                  </a:lnTo>
                  <a:lnTo>
                    <a:pt x="8619" y="22004"/>
                  </a:lnTo>
                  <a:lnTo>
                    <a:pt x="8868" y="21838"/>
                  </a:lnTo>
                  <a:lnTo>
                    <a:pt x="9118" y="21644"/>
                  </a:lnTo>
                  <a:lnTo>
                    <a:pt x="9339" y="21422"/>
                  </a:lnTo>
                  <a:close/>
                  <a:moveTo>
                    <a:pt x="17792" y="25219"/>
                  </a:moveTo>
                  <a:lnTo>
                    <a:pt x="18125" y="25413"/>
                  </a:lnTo>
                  <a:lnTo>
                    <a:pt x="18485" y="25524"/>
                  </a:lnTo>
                  <a:lnTo>
                    <a:pt x="17515" y="25635"/>
                  </a:lnTo>
                  <a:lnTo>
                    <a:pt x="16573" y="25773"/>
                  </a:lnTo>
                  <a:lnTo>
                    <a:pt x="15630" y="25884"/>
                  </a:lnTo>
                  <a:lnTo>
                    <a:pt x="15159" y="25940"/>
                  </a:lnTo>
                  <a:lnTo>
                    <a:pt x="14660" y="25940"/>
                  </a:lnTo>
                  <a:lnTo>
                    <a:pt x="14577" y="25967"/>
                  </a:lnTo>
                  <a:lnTo>
                    <a:pt x="14522" y="25995"/>
                  </a:lnTo>
                  <a:lnTo>
                    <a:pt x="14466" y="26078"/>
                  </a:lnTo>
                  <a:lnTo>
                    <a:pt x="14466" y="26133"/>
                  </a:lnTo>
                  <a:lnTo>
                    <a:pt x="14494" y="26189"/>
                  </a:lnTo>
                  <a:lnTo>
                    <a:pt x="14522" y="26244"/>
                  </a:lnTo>
                  <a:lnTo>
                    <a:pt x="14577" y="26272"/>
                  </a:lnTo>
                  <a:lnTo>
                    <a:pt x="14633" y="26300"/>
                  </a:lnTo>
                  <a:lnTo>
                    <a:pt x="14827" y="26355"/>
                  </a:lnTo>
                  <a:lnTo>
                    <a:pt x="15464" y="26355"/>
                  </a:lnTo>
                  <a:lnTo>
                    <a:pt x="15880" y="26327"/>
                  </a:lnTo>
                  <a:lnTo>
                    <a:pt x="16295" y="26244"/>
                  </a:lnTo>
                  <a:lnTo>
                    <a:pt x="16323" y="26826"/>
                  </a:lnTo>
                  <a:lnTo>
                    <a:pt x="16379" y="27408"/>
                  </a:lnTo>
                  <a:lnTo>
                    <a:pt x="16406" y="28157"/>
                  </a:lnTo>
                  <a:lnTo>
                    <a:pt x="16434" y="28545"/>
                  </a:lnTo>
                  <a:lnTo>
                    <a:pt x="16462" y="28739"/>
                  </a:lnTo>
                  <a:lnTo>
                    <a:pt x="16462" y="28877"/>
                  </a:lnTo>
                  <a:lnTo>
                    <a:pt x="16434" y="29043"/>
                  </a:lnTo>
                  <a:lnTo>
                    <a:pt x="16379" y="29182"/>
                  </a:lnTo>
                  <a:lnTo>
                    <a:pt x="16268" y="29320"/>
                  </a:lnTo>
                  <a:lnTo>
                    <a:pt x="16129" y="29459"/>
                  </a:lnTo>
                  <a:lnTo>
                    <a:pt x="15963" y="29570"/>
                  </a:lnTo>
                  <a:lnTo>
                    <a:pt x="15769" y="29681"/>
                  </a:lnTo>
                  <a:lnTo>
                    <a:pt x="15547" y="29764"/>
                  </a:lnTo>
                  <a:lnTo>
                    <a:pt x="15326" y="29819"/>
                  </a:lnTo>
                  <a:lnTo>
                    <a:pt x="14827" y="29930"/>
                  </a:lnTo>
                  <a:lnTo>
                    <a:pt x="14300" y="30013"/>
                  </a:lnTo>
                  <a:lnTo>
                    <a:pt x="13746" y="30041"/>
                  </a:lnTo>
                  <a:lnTo>
                    <a:pt x="12277" y="30041"/>
                  </a:lnTo>
                  <a:lnTo>
                    <a:pt x="12277" y="30013"/>
                  </a:lnTo>
                  <a:lnTo>
                    <a:pt x="12305" y="29819"/>
                  </a:lnTo>
                  <a:lnTo>
                    <a:pt x="12305" y="29598"/>
                  </a:lnTo>
                  <a:lnTo>
                    <a:pt x="12249" y="29404"/>
                  </a:lnTo>
                  <a:lnTo>
                    <a:pt x="12194" y="29210"/>
                  </a:lnTo>
                  <a:lnTo>
                    <a:pt x="12416" y="29237"/>
                  </a:lnTo>
                  <a:lnTo>
                    <a:pt x="12831" y="29265"/>
                  </a:lnTo>
                  <a:lnTo>
                    <a:pt x="13524" y="29265"/>
                  </a:lnTo>
                  <a:lnTo>
                    <a:pt x="13746" y="29237"/>
                  </a:lnTo>
                  <a:lnTo>
                    <a:pt x="13940" y="29154"/>
                  </a:lnTo>
                  <a:lnTo>
                    <a:pt x="14106" y="29043"/>
                  </a:lnTo>
                  <a:lnTo>
                    <a:pt x="14162" y="29016"/>
                  </a:lnTo>
                  <a:lnTo>
                    <a:pt x="14162" y="28960"/>
                  </a:lnTo>
                  <a:lnTo>
                    <a:pt x="14162" y="28849"/>
                  </a:lnTo>
                  <a:lnTo>
                    <a:pt x="14134" y="28766"/>
                  </a:lnTo>
                  <a:lnTo>
                    <a:pt x="14217" y="28739"/>
                  </a:lnTo>
                  <a:lnTo>
                    <a:pt x="14272" y="28711"/>
                  </a:lnTo>
                  <a:lnTo>
                    <a:pt x="14272" y="28655"/>
                  </a:lnTo>
                  <a:lnTo>
                    <a:pt x="14411" y="28018"/>
                  </a:lnTo>
                  <a:lnTo>
                    <a:pt x="14466" y="27381"/>
                  </a:lnTo>
                  <a:lnTo>
                    <a:pt x="14494" y="26771"/>
                  </a:lnTo>
                  <a:lnTo>
                    <a:pt x="14466" y="26133"/>
                  </a:lnTo>
                  <a:lnTo>
                    <a:pt x="14411" y="25607"/>
                  </a:lnTo>
                  <a:lnTo>
                    <a:pt x="14522" y="25607"/>
                  </a:lnTo>
                  <a:lnTo>
                    <a:pt x="16157" y="25441"/>
                  </a:lnTo>
                  <a:lnTo>
                    <a:pt x="16961" y="25358"/>
                  </a:lnTo>
                  <a:lnTo>
                    <a:pt x="17792" y="25219"/>
                  </a:lnTo>
                  <a:close/>
                  <a:moveTo>
                    <a:pt x="5044" y="27769"/>
                  </a:moveTo>
                  <a:lnTo>
                    <a:pt x="5349" y="28018"/>
                  </a:lnTo>
                  <a:lnTo>
                    <a:pt x="5654" y="28240"/>
                  </a:lnTo>
                  <a:lnTo>
                    <a:pt x="6291" y="28655"/>
                  </a:lnTo>
                  <a:lnTo>
                    <a:pt x="6984" y="29043"/>
                  </a:lnTo>
                  <a:lnTo>
                    <a:pt x="7649" y="29348"/>
                  </a:lnTo>
                  <a:lnTo>
                    <a:pt x="7677" y="29404"/>
                  </a:lnTo>
                  <a:lnTo>
                    <a:pt x="7843" y="29764"/>
                  </a:lnTo>
                  <a:lnTo>
                    <a:pt x="8037" y="30124"/>
                  </a:lnTo>
                  <a:lnTo>
                    <a:pt x="7344" y="29708"/>
                  </a:lnTo>
                  <a:lnTo>
                    <a:pt x="6651" y="29320"/>
                  </a:lnTo>
                  <a:lnTo>
                    <a:pt x="5210" y="28572"/>
                  </a:lnTo>
                  <a:lnTo>
                    <a:pt x="5183" y="28378"/>
                  </a:lnTo>
                  <a:lnTo>
                    <a:pt x="5155" y="28184"/>
                  </a:lnTo>
                  <a:lnTo>
                    <a:pt x="5044" y="27769"/>
                  </a:lnTo>
                  <a:close/>
                  <a:moveTo>
                    <a:pt x="9866" y="20674"/>
                  </a:moveTo>
                  <a:lnTo>
                    <a:pt x="10088" y="21256"/>
                  </a:lnTo>
                  <a:lnTo>
                    <a:pt x="10254" y="21838"/>
                  </a:lnTo>
                  <a:lnTo>
                    <a:pt x="10365" y="22448"/>
                  </a:lnTo>
                  <a:lnTo>
                    <a:pt x="10420" y="23057"/>
                  </a:lnTo>
                  <a:lnTo>
                    <a:pt x="10448" y="23667"/>
                  </a:lnTo>
                  <a:lnTo>
                    <a:pt x="10420" y="24304"/>
                  </a:lnTo>
                  <a:lnTo>
                    <a:pt x="10337" y="24914"/>
                  </a:lnTo>
                  <a:lnTo>
                    <a:pt x="10254" y="25552"/>
                  </a:lnTo>
                  <a:lnTo>
                    <a:pt x="10115" y="26161"/>
                  </a:lnTo>
                  <a:lnTo>
                    <a:pt x="9921" y="26771"/>
                  </a:lnTo>
                  <a:lnTo>
                    <a:pt x="9727" y="27381"/>
                  </a:lnTo>
                  <a:lnTo>
                    <a:pt x="9506" y="27963"/>
                  </a:lnTo>
                  <a:lnTo>
                    <a:pt x="9256" y="28545"/>
                  </a:lnTo>
                  <a:lnTo>
                    <a:pt x="8979" y="29099"/>
                  </a:lnTo>
                  <a:lnTo>
                    <a:pt x="8702" y="29625"/>
                  </a:lnTo>
                  <a:lnTo>
                    <a:pt x="8397" y="30152"/>
                  </a:lnTo>
                  <a:lnTo>
                    <a:pt x="8037" y="29376"/>
                  </a:lnTo>
                  <a:lnTo>
                    <a:pt x="8065" y="29320"/>
                  </a:lnTo>
                  <a:lnTo>
                    <a:pt x="8092" y="29265"/>
                  </a:lnTo>
                  <a:lnTo>
                    <a:pt x="8425" y="28822"/>
                  </a:lnTo>
                  <a:lnTo>
                    <a:pt x="8702" y="28378"/>
                  </a:lnTo>
                  <a:lnTo>
                    <a:pt x="8979" y="27907"/>
                  </a:lnTo>
                  <a:lnTo>
                    <a:pt x="9201" y="27408"/>
                  </a:lnTo>
                  <a:lnTo>
                    <a:pt x="9395" y="26909"/>
                  </a:lnTo>
                  <a:lnTo>
                    <a:pt x="9561" y="26383"/>
                  </a:lnTo>
                  <a:lnTo>
                    <a:pt x="9700" y="25856"/>
                  </a:lnTo>
                  <a:lnTo>
                    <a:pt x="9811" y="25302"/>
                  </a:lnTo>
                  <a:lnTo>
                    <a:pt x="9866" y="24776"/>
                  </a:lnTo>
                  <a:lnTo>
                    <a:pt x="9921" y="24221"/>
                  </a:lnTo>
                  <a:lnTo>
                    <a:pt x="9949" y="23667"/>
                  </a:lnTo>
                  <a:lnTo>
                    <a:pt x="9949" y="23113"/>
                  </a:lnTo>
                  <a:lnTo>
                    <a:pt x="9921" y="22586"/>
                  </a:lnTo>
                  <a:lnTo>
                    <a:pt x="9866" y="22032"/>
                  </a:lnTo>
                  <a:lnTo>
                    <a:pt x="9783" y="21505"/>
                  </a:lnTo>
                  <a:lnTo>
                    <a:pt x="9672" y="21007"/>
                  </a:lnTo>
                  <a:lnTo>
                    <a:pt x="9866" y="20674"/>
                  </a:lnTo>
                  <a:close/>
                  <a:moveTo>
                    <a:pt x="11418" y="29154"/>
                  </a:moveTo>
                  <a:lnTo>
                    <a:pt x="11972" y="29210"/>
                  </a:lnTo>
                  <a:lnTo>
                    <a:pt x="12000" y="29404"/>
                  </a:lnTo>
                  <a:lnTo>
                    <a:pt x="12028" y="29598"/>
                  </a:lnTo>
                  <a:lnTo>
                    <a:pt x="12000" y="29792"/>
                  </a:lnTo>
                  <a:lnTo>
                    <a:pt x="12000" y="29986"/>
                  </a:lnTo>
                  <a:lnTo>
                    <a:pt x="12000" y="30041"/>
                  </a:lnTo>
                  <a:lnTo>
                    <a:pt x="12000" y="30069"/>
                  </a:lnTo>
                  <a:lnTo>
                    <a:pt x="11972" y="30124"/>
                  </a:lnTo>
                  <a:lnTo>
                    <a:pt x="11945" y="30152"/>
                  </a:lnTo>
                  <a:lnTo>
                    <a:pt x="11917" y="30263"/>
                  </a:lnTo>
                  <a:lnTo>
                    <a:pt x="11917" y="30318"/>
                  </a:lnTo>
                  <a:lnTo>
                    <a:pt x="11972" y="30346"/>
                  </a:lnTo>
                  <a:lnTo>
                    <a:pt x="12000" y="30374"/>
                  </a:lnTo>
                  <a:lnTo>
                    <a:pt x="12055" y="30401"/>
                  </a:lnTo>
                  <a:lnTo>
                    <a:pt x="12139" y="30401"/>
                  </a:lnTo>
                  <a:lnTo>
                    <a:pt x="11778" y="30623"/>
                  </a:lnTo>
                  <a:lnTo>
                    <a:pt x="11418" y="30872"/>
                  </a:lnTo>
                  <a:lnTo>
                    <a:pt x="11446" y="30429"/>
                  </a:lnTo>
                  <a:lnTo>
                    <a:pt x="11446" y="30013"/>
                  </a:lnTo>
                  <a:lnTo>
                    <a:pt x="11418" y="29154"/>
                  </a:lnTo>
                  <a:close/>
                  <a:moveTo>
                    <a:pt x="16157" y="30013"/>
                  </a:moveTo>
                  <a:lnTo>
                    <a:pt x="15852" y="30263"/>
                  </a:lnTo>
                  <a:lnTo>
                    <a:pt x="15492" y="30512"/>
                  </a:lnTo>
                  <a:lnTo>
                    <a:pt x="15464" y="30540"/>
                  </a:lnTo>
                  <a:lnTo>
                    <a:pt x="13663" y="30734"/>
                  </a:lnTo>
                  <a:lnTo>
                    <a:pt x="11889" y="30872"/>
                  </a:lnTo>
                  <a:lnTo>
                    <a:pt x="12388" y="30429"/>
                  </a:lnTo>
                  <a:lnTo>
                    <a:pt x="12416" y="30401"/>
                  </a:lnTo>
                  <a:lnTo>
                    <a:pt x="13524" y="30346"/>
                  </a:lnTo>
                  <a:lnTo>
                    <a:pt x="14633" y="30235"/>
                  </a:lnTo>
                  <a:lnTo>
                    <a:pt x="15326" y="30152"/>
                  </a:lnTo>
                  <a:lnTo>
                    <a:pt x="15741" y="30096"/>
                  </a:lnTo>
                  <a:lnTo>
                    <a:pt x="16157" y="30013"/>
                  </a:lnTo>
                  <a:close/>
                  <a:moveTo>
                    <a:pt x="11030" y="0"/>
                  </a:moveTo>
                  <a:lnTo>
                    <a:pt x="10393" y="28"/>
                  </a:lnTo>
                  <a:lnTo>
                    <a:pt x="9755" y="139"/>
                  </a:lnTo>
                  <a:lnTo>
                    <a:pt x="9118" y="277"/>
                  </a:lnTo>
                  <a:lnTo>
                    <a:pt x="8453" y="471"/>
                  </a:lnTo>
                  <a:lnTo>
                    <a:pt x="7815" y="693"/>
                  </a:lnTo>
                  <a:lnTo>
                    <a:pt x="7178" y="942"/>
                  </a:lnTo>
                  <a:lnTo>
                    <a:pt x="6568" y="1220"/>
                  </a:lnTo>
                  <a:lnTo>
                    <a:pt x="5958" y="1524"/>
                  </a:lnTo>
                  <a:lnTo>
                    <a:pt x="5404" y="1802"/>
                  </a:lnTo>
                  <a:lnTo>
                    <a:pt x="4351" y="2384"/>
                  </a:lnTo>
                  <a:lnTo>
                    <a:pt x="3852" y="2688"/>
                  </a:lnTo>
                  <a:lnTo>
                    <a:pt x="3326" y="2993"/>
                  </a:lnTo>
                  <a:lnTo>
                    <a:pt x="2855" y="3326"/>
                  </a:lnTo>
                  <a:lnTo>
                    <a:pt x="2383" y="3686"/>
                  </a:lnTo>
                  <a:lnTo>
                    <a:pt x="1968" y="4046"/>
                  </a:lnTo>
                  <a:lnTo>
                    <a:pt x="1552" y="4407"/>
                  </a:lnTo>
                  <a:lnTo>
                    <a:pt x="1192" y="4795"/>
                  </a:lnTo>
                  <a:lnTo>
                    <a:pt x="859" y="5210"/>
                  </a:lnTo>
                  <a:lnTo>
                    <a:pt x="582" y="5654"/>
                  </a:lnTo>
                  <a:lnTo>
                    <a:pt x="360" y="6097"/>
                  </a:lnTo>
                  <a:lnTo>
                    <a:pt x="194" y="6596"/>
                  </a:lnTo>
                  <a:lnTo>
                    <a:pt x="83" y="7095"/>
                  </a:lnTo>
                  <a:lnTo>
                    <a:pt x="28" y="7372"/>
                  </a:lnTo>
                  <a:lnTo>
                    <a:pt x="0" y="7621"/>
                  </a:lnTo>
                  <a:lnTo>
                    <a:pt x="0" y="7898"/>
                  </a:lnTo>
                  <a:lnTo>
                    <a:pt x="28" y="8203"/>
                  </a:lnTo>
                  <a:lnTo>
                    <a:pt x="56" y="8480"/>
                  </a:lnTo>
                  <a:lnTo>
                    <a:pt x="111" y="8785"/>
                  </a:lnTo>
                  <a:lnTo>
                    <a:pt x="166" y="9090"/>
                  </a:lnTo>
                  <a:lnTo>
                    <a:pt x="250" y="9423"/>
                  </a:lnTo>
                  <a:lnTo>
                    <a:pt x="527" y="10254"/>
                  </a:lnTo>
                  <a:lnTo>
                    <a:pt x="832" y="11113"/>
                  </a:lnTo>
                  <a:lnTo>
                    <a:pt x="1136" y="11972"/>
                  </a:lnTo>
                  <a:lnTo>
                    <a:pt x="1469" y="12804"/>
                  </a:lnTo>
                  <a:lnTo>
                    <a:pt x="1829" y="13635"/>
                  </a:lnTo>
                  <a:lnTo>
                    <a:pt x="2217" y="14466"/>
                  </a:lnTo>
                  <a:lnTo>
                    <a:pt x="2605" y="15270"/>
                  </a:lnTo>
                  <a:lnTo>
                    <a:pt x="3021" y="16101"/>
                  </a:lnTo>
                  <a:lnTo>
                    <a:pt x="3880" y="17709"/>
                  </a:lnTo>
                  <a:lnTo>
                    <a:pt x="4767" y="19288"/>
                  </a:lnTo>
                  <a:lnTo>
                    <a:pt x="5709" y="20813"/>
                  </a:lnTo>
                  <a:lnTo>
                    <a:pt x="6707" y="22337"/>
                  </a:lnTo>
                  <a:lnTo>
                    <a:pt x="6762" y="22392"/>
                  </a:lnTo>
                  <a:lnTo>
                    <a:pt x="6624" y="23002"/>
                  </a:lnTo>
                  <a:lnTo>
                    <a:pt x="6540" y="23639"/>
                  </a:lnTo>
                  <a:lnTo>
                    <a:pt x="6430" y="24249"/>
                  </a:lnTo>
                  <a:lnTo>
                    <a:pt x="6263" y="24859"/>
                  </a:lnTo>
                  <a:lnTo>
                    <a:pt x="6152" y="25247"/>
                  </a:lnTo>
                  <a:lnTo>
                    <a:pt x="6014" y="25579"/>
                  </a:lnTo>
                  <a:lnTo>
                    <a:pt x="5848" y="25940"/>
                  </a:lnTo>
                  <a:lnTo>
                    <a:pt x="5654" y="26272"/>
                  </a:lnTo>
                  <a:lnTo>
                    <a:pt x="5460" y="26577"/>
                  </a:lnTo>
                  <a:lnTo>
                    <a:pt x="5238" y="26882"/>
                  </a:lnTo>
                  <a:lnTo>
                    <a:pt x="4961" y="27159"/>
                  </a:lnTo>
                  <a:lnTo>
                    <a:pt x="4684" y="27408"/>
                  </a:lnTo>
                  <a:lnTo>
                    <a:pt x="4628" y="27491"/>
                  </a:lnTo>
                  <a:lnTo>
                    <a:pt x="4628" y="27575"/>
                  </a:lnTo>
                  <a:lnTo>
                    <a:pt x="4656" y="27630"/>
                  </a:lnTo>
                  <a:lnTo>
                    <a:pt x="4711" y="27685"/>
                  </a:lnTo>
                  <a:lnTo>
                    <a:pt x="4739" y="28101"/>
                  </a:lnTo>
                  <a:lnTo>
                    <a:pt x="4822" y="28517"/>
                  </a:lnTo>
                  <a:lnTo>
                    <a:pt x="4767" y="28572"/>
                  </a:lnTo>
                  <a:lnTo>
                    <a:pt x="4739" y="28683"/>
                  </a:lnTo>
                  <a:lnTo>
                    <a:pt x="4767" y="28766"/>
                  </a:lnTo>
                  <a:lnTo>
                    <a:pt x="4822" y="28822"/>
                  </a:lnTo>
                  <a:lnTo>
                    <a:pt x="5654" y="29293"/>
                  </a:lnTo>
                  <a:lnTo>
                    <a:pt x="6485" y="29764"/>
                  </a:lnTo>
                  <a:lnTo>
                    <a:pt x="7344" y="30180"/>
                  </a:lnTo>
                  <a:lnTo>
                    <a:pt x="8231" y="30568"/>
                  </a:lnTo>
                  <a:lnTo>
                    <a:pt x="8286" y="30595"/>
                  </a:lnTo>
                  <a:lnTo>
                    <a:pt x="8342" y="30568"/>
                  </a:lnTo>
                  <a:lnTo>
                    <a:pt x="8370" y="30540"/>
                  </a:lnTo>
                  <a:lnTo>
                    <a:pt x="8397" y="30484"/>
                  </a:lnTo>
                  <a:lnTo>
                    <a:pt x="8508" y="30484"/>
                  </a:lnTo>
                  <a:lnTo>
                    <a:pt x="8564" y="30457"/>
                  </a:lnTo>
                  <a:lnTo>
                    <a:pt x="8591" y="30429"/>
                  </a:lnTo>
                  <a:lnTo>
                    <a:pt x="8868" y="30013"/>
                  </a:lnTo>
                  <a:lnTo>
                    <a:pt x="9118" y="29570"/>
                  </a:lnTo>
                  <a:lnTo>
                    <a:pt x="9367" y="29099"/>
                  </a:lnTo>
                  <a:lnTo>
                    <a:pt x="9589" y="28628"/>
                  </a:lnTo>
                  <a:lnTo>
                    <a:pt x="9866" y="28018"/>
                  </a:lnTo>
                  <a:lnTo>
                    <a:pt x="9921" y="28046"/>
                  </a:lnTo>
                  <a:lnTo>
                    <a:pt x="9977" y="28073"/>
                  </a:lnTo>
                  <a:lnTo>
                    <a:pt x="10725" y="28157"/>
                  </a:lnTo>
                  <a:lnTo>
                    <a:pt x="11473" y="28240"/>
                  </a:lnTo>
                  <a:lnTo>
                    <a:pt x="12222" y="28240"/>
                  </a:lnTo>
                  <a:lnTo>
                    <a:pt x="12970" y="28212"/>
                  </a:lnTo>
                  <a:lnTo>
                    <a:pt x="12998" y="28240"/>
                  </a:lnTo>
                  <a:lnTo>
                    <a:pt x="13247" y="28378"/>
                  </a:lnTo>
                  <a:lnTo>
                    <a:pt x="13496" y="28572"/>
                  </a:lnTo>
                  <a:lnTo>
                    <a:pt x="13663" y="28711"/>
                  </a:lnTo>
                  <a:lnTo>
                    <a:pt x="13746" y="28794"/>
                  </a:lnTo>
                  <a:lnTo>
                    <a:pt x="13829" y="28822"/>
                  </a:lnTo>
                  <a:lnTo>
                    <a:pt x="13635" y="28877"/>
                  </a:lnTo>
                  <a:lnTo>
                    <a:pt x="13386" y="28877"/>
                  </a:lnTo>
                  <a:lnTo>
                    <a:pt x="12776" y="28849"/>
                  </a:lnTo>
                  <a:lnTo>
                    <a:pt x="11806" y="28739"/>
                  </a:lnTo>
                  <a:lnTo>
                    <a:pt x="10808" y="28655"/>
                  </a:lnTo>
                  <a:lnTo>
                    <a:pt x="9838" y="28545"/>
                  </a:lnTo>
                  <a:lnTo>
                    <a:pt x="9783" y="28545"/>
                  </a:lnTo>
                  <a:lnTo>
                    <a:pt x="9727" y="28572"/>
                  </a:lnTo>
                  <a:lnTo>
                    <a:pt x="9672" y="28600"/>
                  </a:lnTo>
                  <a:lnTo>
                    <a:pt x="9644" y="28655"/>
                  </a:lnTo>
                  <a:lnTo>
                    <a:pt x="9617" y="28739"/>
                  </a:lnTo>
                  <a:lnTo>
                    <a:pt x="9644" y="28849"/>
                  </a:lnTo>
                  <a:lnTo>
                    <a:pt x="9700" y="28905"/>
                  </a:lnTo>
                  <a:lnTo>
                    <a:pt x="9811" y="28960"/>
                  </a:lnTo>
                  <a:lnTo>
                    <a:pt x="10448" y="29071"/>
                  </a:lnTo>
                  <a:lnTo>
                    <a:pt x="11113" y="29154"/>
                  </a:lnTo>
                  <a:lnTo>
                    <a:pt x="11113" y="30096"/>
                  </a:lnTo>
                  <a:lnTo>
                    <a:pt x="11141" y="30568"/>
                  </a:lnTo>
                  <a:lnTo>
                    <a:pt x="11196" y="31039"/>
                  </a:lnTo>
                  <a:lnTo>
                    <a:pt x="11224" y="31122"/>
                  </a:lnTo>
                  <a:lnTo>
                    <a:pt x="11252" y="31177"/>
                  </a:lnTo>
                  <a:lnTo>
                    <a:pt x="11279" y="31233"/>
                  </a:lnTo>
                  <a:lnTo>
                    <a:pt x="11307" y="31260"/>
                  </a:lnTo>
                  <a:lnTo>
                    <a:pt x="11390" y="31260"/>
                  </a:lnTo>
                  <a:lnTo>
                    <a:pt x="12443" y="31233"/>
                  </a:lnTo>
                  <a:lnTo>
                    <a:pt x="13469" y="31150"/>
                  </a:lnTo>
                  <a:lnTo>
                    <a:pt x="14522" y="30983"/>
                  </a:lnTo>
                  <a:lnTo>
                    <a:pt x="15547" y="30789"/>
                  </a:lnTo>
                  <a:lnTo>
                    <a:pt x="15630" y="30789"/>
                  </a:lnTo>
                  <a:lnTo>
                    <a:pt x="15963" y="30568"/>
                  </a:lnTo>
                  <a:lnTo>
                    <a:pt x="16295" y="30346"/>
                  </a:lnTo>
                  <a:lnTo>
                    <a:pt x="16462" y="30207"/>
                  </a:lnTo>
                  <a:lnTo>
                    <a:pt x="16600" y="30041"/>
                  </a:lnTo>
                  <a:lnTo>
                    <a:pt x="16739" y="29902"/>
                  </a:lnTo>
                  <a:lnTo>
                    <a:pt x="16850" y="29736"/>
                  </a:lnTo>
                  <a:lnTo>
                    <a:pt x="16850" y="29681"/>
                  </a:lnTo>
                  <a:lnTo>
                    <a:pt x="16850" y="29625"/>
                  </a:lnTo>
                  <a:lnTo>
                    <a:pt x="16822" y="29570"/>
                  </a:lnTo>
                  <a:lnTo>
                    <a:pt x="16767" y="29570"/>
                  </a:lnTo>
                  <a:lnTo>
                    <a:pt x="16794" y="29376"/>
                  </a:lnTo>
                  <a:lnTo>
                    <a:pt x="16794" y="29210"/>
                  </a:lnTo>
                  <a:lnTo>
                    <a:pt x="16794" y="28849"/>
                  </a:lnTo>
                  <a:lnTo>
                    <a:pt x="16739" y="28184"/>
                  </a:lnTo>
                  <a:lnTo>
                    <a:pt x="16683" y="27519"/>
                  </a:lnTo>
                  <a:lnTo>
                    <a:pt x="16600" y="26882"/>
                  </a:lnTo>
                  <a:lnTo>
                    <a:pt x="16462" y="26244"/>
                  </a:lnTo>
                  <a:lnTo>
                    <a:pt x="16739" y="26189"/>
                  </a:lnTo>
                  <a:lnTo>
                    <a:pt x="17653" y="26023"/>
                  </a:lnTo>
                  <a:lnTo>
                    <a:pt x="18346" y="25856"/>
                  </a:lnTo>
                  <a:lnTo>
                    <a:pt x="18707" y="25773"/>
                  </a:lnTo>
                  <a:lnTo>
                    <a:pt x="19039" y="25635"/>
                  </a:lnTo>
                  <a:lnTo>
                    <a:pt x="19205" y="25607"/>
                  </a:lnTo>
                  <a:lnTo>
                    <a:pt x="19261" y="25579"/>
                  </a:lnTo>
                  <a:lnTo>
                    <a:pt x="19316" y="25524"/>
                  </a:lnTo>
                  <a:lnTo>
                    <a:pt x="19372" y="25441"/>
                  </a:lnTo>
                  <a:lnTo>
                    <a:pt x="19399" y="25385"/>
                  </a:lnTo>
                  <a:lnTo>
                    <a:pt x="19399" y="25219"/>
                  </a:lnTo>
                  <a:lnTo>
                    <a:pt x="19372" y="25025"/>
                  </a:lnTo>
                  <a:lnTo>
                    <a:pt x="19344" y="24886"/>
                  </a:lnTo>
                  <a:lnTo>
                    <a:pt x="19261" y="24471"/>
                  </a:lnTo>
                  <a:lnTo>
                    <a:pt x="19122" y="24110"/>
                  </a:lnTo>
                  <a:lnTo>
                    <a:pt x="19981" y="24083"/>
                  </a:lnTo>
                  <a:lnTo>
                    <a:pt x="20813" y="24027"/>
                  </a:lnTo>
                  <a:lnTo>
                    <a:pt x="21173" y="24000"/>
                  </a:lnTo>
                  <a:lnTo>
                    <a:pt x="21450" y="24304"/>
                  </a:lnTo>
                  <a:lnTo>
                    <a:pt x="21810" y="24637"/>
                  </a:lnTo>
                  <a:lnTo>
                    <a:pt x="22115" y="24970"/>
                  </a:lnTo>
                  <a:lnTo>
                    <a:pt x="22226" y="25108"/>
                  </a:lnTo>
                  <a:lnTo>
                    <a:pt x="22309" y="25274"/>
                  </a:lnTo>
                  <a:lnTo>
                    <a:pt x="22337" y="25385"/>
                  </a:lnTo>
                  <a:lnTo>
                    <a:pt x="22337" y="25496"/>
                  </a:lnTo>
                  <a:lnTo>
                    <a:pt x="22337" y="25607"/>
                  </a:lnTo>
                  <a:lnTo>
                    <a:pt x="22282" y="25718"/>
                  </a:lnTo>
                  <a:lnTo>
                    <a:pt x="22171" y="25912"/>
                  </a:lnTo>
                  <a:lnTo>
                    <a:pt x="21977" y="26078"/>
                  </a:lnTo>
                  <a:lnTo>
                    <a:pt x="21783" y="26272"/>
                  </a:lnTo>
                  <a:lnTo>
                    <a:pt x="21561" y="26411"/>
                  </a:lnTo>
                  <a:lnTo>
                    <a:pt x="21173" y="26688"/>
                  </a:lnTo>
                  <a:lnTo>
                    <a:pt x="20757" y="26993"/>
                  </a:lnTo>
                  <a:lnTo>
                    <a:pt x="20314" y="27297"/>
                  </a:lnTo>
                  <a:lnTo>
                    <a:pt x="20092" y="27436"/>
                  </a:lnTo>
                  <a:lnTo>
                    <a:pt x="19843" y="27519"/>
                  </a:lnTo>
                  <a:lnTo>
                    <a:pt x="19621" y="27575"/>
                  </a:lnTo>
                  <a:lnTo>
                    <a:pt x="19372" y="27575"/>
                  </a:lnTo>
                  <a:lnTo>
                    <a:pt x="19261" y="27547"/>
                  </a:lnTo>
                  <a:lnTo>
                    <a:pt x="19150" y="27491"/>
                  </a:lnTo>
                  <a:lnTo>
                    <a:pt x="18928" y="27381"/>
                  </a:lnTo>
                  <a:lnTo>
                    <a:pt x="18707" y="27187"/>
                  </a:lnTo>
                  <a:lnTo>
                    <a:pt x="18485" y="26993"/>
                  </a:lnTo>
                  <a:lnTo>
                    <a:pt x="18097" y="26521"/>
                  </a:lnTo>
                  <a:lnTo>
                    <a:pt x="17764" y="26133"/>
                  </a:lnTo>
                  <a:lnTo>
                    <a:pt x="17709" y="26106"/>
                  </a:lnTo>
                  <a:lnTo>
                    <a:pt x="17653" y="26078"/>
                  </a:lnTo>
                  <a:lnTo>
                    <a:pt x="17598" y="26106"/>
                  </a:lnTo>
                  <a:lnTo>
                    <a:pt x="17543" y="26161"/>
                  </a:lnTo>
                  <a:lnTo>
                    <a:pt x="17543" y="26244"/>
                  </a:lnTo>
                  <a:lnTo>
                    <a:pt x="17570" y="26300"/>
                  </a:lnTo>
                  <a:lnTo>
                    <a:pt x="17903" y="26743"/>
                  </a:lnTo>
                  <a:lnTo>
                    <a:pt x="18263" y="27242"/>
                  </a:lnTo>
                  <a:lnTo>
                    <a:pt x="18457" y="27491"/>
                  </a:lnTo>
                  <a:lnTo>
                    <a:pt x="18651" y="27713"/>
                  </a:lnTo>
                  <a:lnTo>
                    <a:pt x="18845" y="27907"/>
                  </a:lnTo>
                  <a:lnTo>
                    <a:pt x="19067" y="28073"/>
                  </a:lnTo>
                  <a:lnTo>
                    <a:pt x="19205" y="28157"/>
                  </a:lnTo>
                  <a:lnTo>
                    <a:pt x="19288" y="28184"/>
                  </a:lnTo>
                  <a:lnTo>
                    <a:pt x="19399" y="28184"/>
                  </a:lnTo>
                  <a:lnTo>
                    <a:pt x="19510" y="28157"/>
                  </a:lnTo>
                  <a:lnTo>
                    <a:pt x="19676" y="28240"/>
                  </a:lnTo>
                  <a:lnTo>
                    <a:pt x="19815" y="28323"/>
                  </a:lnTo>
                  <a:lnTo>
                    <a:pt x="19981" y="28378"/>
                  </a:lnTo>
                  <a:lnTo>
                    <a:pt x="20120" y="28406"/>
                  </a:lnTo>
                  <a:lnTo>
                    <a:pt x="20452" y="28406"/>
                  </a:lnTo>
                  <a:lnTo>
                    <a:pt x="20785" y="28323"/>
                  </a:lnTo>
                  <a:lnTo>
                    <a:pt x="21118" y="28212"/>
                  </a:lnTo>
                  <a:lnTo>
                    <a:pt x="21450" y="28046"/>
                  </a:lnTo>
                  <a:lnTo>
                    <a:pt x="21755" y="27824"/>
                  </a:lnTo>
                  <a:lnTo>
                    <a:pt x="22088" y="27575"/>
                  </a:lnTo>
                  <a:lnTo>
                    <a:pt x="22392" y="27297"/>
                  </a:lnTo>
                  <a:lnTo>
                    <a:pt x="22697" y="27020"/>
                  </a:lnTo>
                  <a:lnTo>
                    <a:pt x="22974" y="26715"/>
                  </a:lnTo>
                  <a:lnTo>
                    <a:pt x="23251" y="26411"/>
                  </a:lnTo>
                  <a:lnTo>
                    <a:pt x="23695" y="25856"/>
                  </a:lnTo>
                  <a:lnTo>
                    <a:pt x="24000" y="25358"/>
                  </a:lnTo>
                  <a:lnTo>
                    <a:pt x="24027" y="25302"/>
                  </a:lnTo>
                  <a:lnTo>
                    <a:pt x="24000" y="25247"/>
                  </a:lnTo>
                  <a:lnTo>
                    <a:pt x="23972" y="25219"/>
                  </a:lnTo>
                  <a:lnTo>
                    <a:pt x="23917" y="25219"/>
                  </a:lnTo>
                  <a:lnTo>
                    <a:pt x="23944" y="25136"/>
                  </a:lnTo>
                  <a:lnTo>
                    <a:pt x="23917" y="25025"/>
                  </a:lnTo>
                  <a:lnTo>
                    <a:pt x="23889" y="24942"/>
                  </a:lnTo>
                  <a:lnTo>
                    <a:pt x="23806" y="24831"/>
                  </a:lnTo>
                  <a:lnTo>
                    <a:pt x="23639" y="24637"/>
                  </a:lnTo>
                  <a:lnTo>
                    <a:pt x="23251" y="24332"/>
                  </a:lnTo>
                  <a:lnTo>
                    <a:pt x="22863" y="24000"/>
                  </a:lnTo>
                  <a:lnTo>
                    <a:pt x="22642" y="23833"/>
                  </a:lnTo>
                  <a:lnTo>
                    <a:pt x="22448" y="23667"/>
                  </a:lnTo>
                  <a:lnTo>
                    <a:pt x="22476" y="23584"/>
                  </a:lnTo>
                  <a:lnTo>
                    <a:pt x="22531" y="23556"/>
                  </a:lnTo>
                  <a:lnTo>
                    <a:pt x="22614" y="23556"/>
                  </a:lnTo>
                  <a:lnTo>
                    <a:pt x="22642" y="23501"/>
                  </a:lnTo>
                  <a:lnTo>
                    <a:pt x="22670" y="23418"/>
                  </a:lnTo>
                  <a:lnTo>
                    <a:pt x="22642" y="22669"/>
                  </a:lnTo>
                  <a:lnTo>
                    <a:pt x="22586" y="21921"/>
                  </a:lnTo>
                  <a:lnTo>
                    <a:pt x="23085" y="22337"/>
                  </a:lnTo>
                  <a:lnTo>
                    <a:pt x="23639" y="22725"/>
                  </a:lnTo>
                  <a:lnTo>
                    <a:pt x="24166" y="23085"/>
                  </a:lnTo>
                  <a:lnTo>
                    <a:pt x="24720" y="23418"/>
                  </a:lnTo>
                  <a:lnTo>
                    <a:pt x="25302" y="23722"/>
                  </a:lnTo>
                  <a:lnTo>
                    <a:pt x="25884" y="24027"/>
                  </a:lnTo>
                  <a:lnTo>
                    <a:pt x="26494" y="24277"/>
                  </a:lnTo>
                  <a:lnTo>
                    <a:pt x="27104" y="24498"/>
                  </a:lnTo>
                  <a:lnTo>
                    <a:pt x="27159" y="24582"/>
                  </a:lnTo>
                  <a:lnTo>
                    <a:pt x="27242" y="24665"/>
                  </a:lnTo>
                  <a:lnTo>
                    <a:pt x="27325" y="24748"/>
                  </a:lnTo>
                  <a:lnTo>
                    <a:pt x="27436" y="24776"/>
                  </a:lnTo>
                  <a:lnTo>
                    <a:pt x="27547" y="24776"/>
                  </a:lnTo>
                  <a:lnTo>
                    <a:pt x="27686" y="24748"/>
                  </a:lnTo>
                  <a:lnTo>
                    <a:pt x="27824" y="24665"/>
                  </a:lnTo>
                  <a:lnTo>
                    <a:pt x="27963" y="24554"/>
                  </a:lnTo>
                  <a:lnTo>
                    <a:pt x="28184" y="24332"/>
                  </a:lnTo>
                  <a:lnTo>
                    <a:pt x="28351" y="24138"/>
                  </a:lnTo>
                  <a:lnTo>
                    <a:pt x="28656" y="23806"/>
                  </a:lnTo>
                  <a:lnTo>
                    <a:pt x="28960" y="23473"/>
                  </a:lnTo>
                  <a:lnTo>
                    <a:pt x="29238" y="23113"/>
                  </a:lnTo>
                  <a:lnTo>
                    <a:pt x="29487" y="22753"/>
                  </a:lnTo>
                  <a:lnTo>
                    <a:pt x="29653" y="22503"/>
                  </a:lnTo>
                  <a:lnTo>
                    <a:pt x="29819" y="22226"/>
                  </a:lnTo>
                  <a:lnTo>
                    <a:pt x="29875" y="22060"/>
                  </a:lnTo>
                  <a:lnTo>
                    <a:pt x="29930" y="21921"/>
                  </a:lnTo>
                  <a:lnTo>
                    <a:pt x="29958" y="21783"/>
                  </a:lnTo>
                  <a:lnTo>
                    <a:pt x="29958" y="21616"/>
                  </a:lnTo>
                  <a:lnTo>
                    <a:pt x="29958" y="21478"/>
                  </a:lnTo>
                  <a:lnTo>
                    <a:pt x="29930" y="21311"/>
                  </a:lnTo>
                  <a:lnTo>
                    <a:pt x="29903" y="21145"/>
                  </a:lnTo>
                  <a:lnTo>
                    <a:pt x="29847" y="20979"/>
                  </a:lnTo>
                  <a:lnTo>
                    <a:pt x="29764" y="20813"/>
                  </a:lnTo>
                  <a:lnTo>
                    <a:pt x="29653" y="20702"/>
                  </a:lnTo>
                  <a:lnTo>
                    <a:pt x="29542" y="20619"/>
                  </a:lnTo>
                  <a:lnTo>
                    <a:pt x="29404" y="20563"/>
                  </a:lnTo>
                  <a:lnTo>
                    <a:pt x="29376" y="20563"/>
                  </a:lnTo>
                  <a:lnTo>
                    <a:pt x="29404" y="20508"/>
                  </a:lnTo>
                  <a:lnTo>
                    <a:pt x="29404" y="20452"/>
                  </a:lnTo>
                  <a:lnTo>
                    <a:pt x="29376" y="20397"/>
                  </a:lnTo>
                  <a:lnTo>
                    <a:pt x="29321" y="20369"/>
                  </a:lnTo>
                  <a:lnTo>
                    <a:pt x="28711" y="19981"/>
                  </a:lnTo>
                  <a:lnTo>
                    <a:pt x="28129" y="19593"/>
                  </a:lnTo>
                  <a:lnTo>
                    <a:pt x="26993" y="18734"/>
                  </a:lnTo>
                  <a:lnTo>
                    <a:pt x="27353" y="18346"/>
                  </a:lnTo>
                  <a:lnTo>
                    <a:pt x="27686" y="17930"/>
                  </a:lnTo>
                  <a:lnTo>
                    <a:pt x="27990" y="17487"/>
                  </a:lnTo>
                  <a:lnTo>
                    <a:pt x="28212" y="17016"/>
                  </a:lnTo>
                  <a:lnTo>
                    <a:pt x="28268" y="17016"/>
                  </a:lnTo>
                  <a:lnTo>
                    <a:pt x="28323" y="16988"/>
                  </a:lnTo>
                  <a:lnTo>
                    <a:pt x="28351" y="16961"/>
                  </a:lnTo>
                  <a:lnTo>
                    <a:pt x="28378" y="16905"/>
                  </a:lnTo>
                  <a:lnTo>
                    <a:pt x="28378" y="16739"/>
                  </a:lnTo>
                  <a:lnTo>
                    <a:pt x="28406" y="16545"/>
                  </a:lnTo>
                  <a:lnTo>
                    <a:pt x="28378" y="16351"/>
                  </a:lnTo>
                  <a:lnTo>
                    <a:pt x="28351" y="16157"/>
                  </a:lnTo>
                  <a:lnTo>
                    <a:pt x="28295" y="15963"/>
                  </a:lnTo>
                  <a:lnTo>
                    <a:pt x="28212" y="15797"/>
                  </a:lnTo>
                  <a:lnTo>
                    <a:pt x="28101" y="15630"/>
                  </a:lnTo>
                  <a:lnTo>
                    <a:pt x="27963" y="15519"/>
                  </a:lnTo>
                  <a:lnTo>
                    <a:pt x="27907" y="15519"/>
                  </a:lnTo>
                  <a:lnTo>
                    <a:pt x="27824" y="15547"/>
                  </a:lnTo>
                  <a:lnTo>
                    <a:pt x="27769" y="15519"/>
                  </a:lnTo>
                  <a:lnTo>
                    <a:pt x="27076" y="15187"/>
                  </a:lnTo>
                  <a:lnTo>
                    <a:pt x="26383" y="14827"/>
                  </a:lnTo>
                  <a:lnTo>
                    <a:pt x="25053" y="14051"/>
                  </a:lnTo>
                  <a:lnTo>
                    <a:pt x="23750" y="13275"/>
                  </a:lnTo>
                  <a:lnTo>
                    <a:pt x="22420" y="12526"/>
                  </a:lnTo>
                  <a:lnTo>
                    <a:pt x="21977" y="11778"/>
                  </a:lnTo>
                  <a:lnTo>
                    <a:pt x="21533" y="11058"/>
                  </a:lnTo>
                  <a:lnTo>
                    <a:pt x="21062" y="10365"/>
                  </a:lnTo>
                  <a:lnTo>
                    <a:pt x="20563" y="9644"/>
                  </a:lnTo>
                  <a:lnTo>
                    <a:pt x="19566" y="8259"/>
                  </a:lnTo>
                  <a:lnTo>
                    <a:pt x="18568" y="6901"/>
                  </a:lnTo>
                  <a:lnTo>
                    <a:pt x="17459" y="5404"/>
                  </a:lnTo>
                  <a:lnTo>
                    <a:pt x="16351" y="3880"/>
                  </a:lnTo>
                  <a:lnTo>
                    <a:pt x="15769" y="3132"/>
                  </a:lnTo>
                  <a:lnTo>
                    <a:pt x="15159" y="2384"/>
                  </a:lnTo>
                  <a:lnTo>
                    <a:pt x="14550" y="1718"/>
                  </a:lnTo>
                  <a:lnTo>
                    <a:pt x="13884" y="1053"/>
                  </a:lnTo>
                  <a:lnTo>
                    <a:pt x="13635" y="859"/>
                  </a:lnTo>
                  <a:lnTo>
                    <a:pt x="13386" y="665"/>
                  </a:lnTo>
                  <a:lnTo>
                    <a:pt x="13108" y="499"/>
                  </a:lnTo>
                  <a:lnTo>
                    <a:pt x="12831" y="360"/>
                  </a:lnTo>
                  <a:lnTo>
                    <a:pt x="12554" y="250"/>
                  </a:lnTo>
                  <a:lnTo>
                    <a:pt x="12277" y="167"/>
                  </a:lnTo>
                  <a:lnTo>
                    <a:pt x="11972" y="111"/>
                  </a:lnTo>
                  <a:lnTo>
                    <a:pt x="11667" y="56"/>
                  </a:lnTo>
                  <a:lnTo>
                    <a:pt x="11363" y="28"/>
                  </a:lnTo>
                  <a:lnTo>
                    <a:pt x="11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9"/>
            <p:cNvSpPr/>
            <p:nvPr/>
          </p:nvSpPr>
          <p:spPr>
            <a:xfrm rot="-9153091">
              <a:off x="2926217" y="1708713"/>
              <a:ext cx="70993" cy="55889"/>
            </a:xfrm>
            <a:custGeom>
              <a:avLst/>
              <a:gdLst/>
              <a:ahLst/>
              <a:cxnLst/>
              <a:rect l="l" t="t" r="r" b="b"/>
              <a:pathLst>
                <a:path w="2994" h="2357" extrusionOk="0">
                  <a:moveTo>
                    <a:pt x="1" y="1"/>
                  </a:moveTo>
                  <a:lnTo>
                    <a:pt x="112" y="416"/>
                  </a:lnTo>
                  <a:lnTo>
                    <a:pt x="140" y="610"/>
                  </a:lnTo>
                  <a:lnTo>
                    <a:pt x="167" y="804"/>
                  </a:lnTo>
                  <a:lnTo>
                    <a:pt x="1608" y="1552"/>
                  </a:lnTo>
                  <a:lnTo>
                    <a:pt x="2301" y="1940"/>
                  </a:lnTo>
                  <a:lnTo>
                    <a:pt x="2994" y="2356"/>
                  </a:lnTo>
                  <a:lnTo>
                    <a:pt x="2800" y="1996"/>
                  </a:lnTo>
                  <a:lnTo>
                    <a:pt x="2634" y="1636"/>
                  </a:lnTo>
                  <a:lnTo>
                    <a:pt x="2606" y="1580"/>
                  </a:lnTo>
                  <a:lnTo>
                    <a:pt x="1941" y="1275"/>
                  </a:lnTo>
                  <a:lnTo>
                    <a:pt x="1248" y="887"/>
                  </a:lnTo>
                  <a:lnTo>
                    <a:pt x="611" y="472"/>
                  </a:lnTo>
                  <a:lnTo>
                    <a:pt x="306" y="2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9"/>
            <p:cNvSpPr/>
            <p:nvPr/>
          </p:nvSpPr>
          <p:spPr>
            <a:xfrm rot="-9153091">
              <a:off x="2852916" y="1718442"/>
              <a:ext cx="102554" cy="178100"/>
            </a:xfrm>
            <a:custGeom>
              <a:avLst/>
              <a:gdLst/>
              <a:ahLst/>
              <a:cxnLst/>
              <a:rect l="l" t="t" r="r" b="b"/>
              <a:pathLst>
                <a:path w="4325" h="7511" extrusionOk="0">
                  <a:moveTo>
                    <a:pt x="4185" y="0"/>
                  </a:moveTo>
                  <a:lnTo>
                    <a:pt x="3964" y="222"/>
                  </a:lnTo>
                  <a:lnTo>
                    <a:pt x="3714" y="416"/>
                  </a:lnTo>
                  <a:lnTo>
                    <a:pt x="3465" y="582"/>
                  </a:lnTo>
                  <a:lnTo>
                    <a:pt x="3188" y="721"/>
                  </a:lnTo>
                  <a:lnTo>
                    <a:pt x="2911" y="832"/>
                  </a:lnTo>
                  <a:lnTo>
                    <a:pt x="2606" y="915"/>
                  </a:lnTo>
                  <a:lnTo>
                    <a:pt x="2301" y="998"/>
                  </a:lnTo>
                  <a:lnTo>
                    <a:pt x="1996" y="1026"/>
                  </a:lnTo>
                  <a:lnTo>
                    <a:pt x="1858" y="998"/>
                  </a:lnTo>
                  <a:lnTo>
                    <a:pt x="1885" y="1358"/>
                  </a:lnTo>
                  <a:lnTo>
                    <a:pt x="1858" y="1691"/>
                  </a:lnTo>
                  <a:lnTo>
                    <a:pt x="1830" y="2023"/>
                  </a:lnTo>
                  <a:lnTo>
                    <a:pt x="1802" y="2384"/>
                  </a:lnTo>
                  <a:lnTo>
                    <a:pt x="1747" y="2716"/>
                  </a:lnTo>
                  <a:lnTo>
                    <a:pt x="1664" y="3076"/>
                  </a:lnTo>
                  <a:lnTo>
                    <a:pt x="1580" y="3409"/>
                  </a:lnTo>
                  <a:lnTo>
                    <a:pt x="1470" y="3742"/>
                  </a:lnTo>
                  <a:lnTo>
                    <a:pt x="1331" y="4074"/>
                  </a:lnTo>
                  <a:lnTo>
                    <a:pt x="1192" y="4407"/>
                  </a:lnTo>
                  <a:lnTo>
                    <a:pt x="1026" y="4711"/>
                  </a:lnTo>
                  <a:lnTo>
                    <a:pt x="860" y="5016"/>
                  </a:lnTo>
                  <a:lnTo>
                    <a:pt x="666" y="5293"/>
                  </a:lnTo>
                  <a:lnTo>
                    <a:pt x="472" y="5571"/>
                  </a:lnTo>
                  <a:lnTo>
                    <a:pt x="250" y="5820"/>
                  </a:lnTo>
                  <a:lnTo>
                    <a:pt x="1" y="6042"/>
                  </a:lnTo>
                  <a:lnTo>
                    <a:pt x="1386" y="6790"/>
                  </a:lnTo>
                  <a:lnTo>
                    <a:pt x="2079" y="7178"/>
                  </a:lnTo>
                  <a:lnTo>
                    <a:pt x="2772" y="7510"/>
                  </a:lnTo>
                  <a:lnTo>
                    <a:pt x="3188" y="6596"/>
                  </a:lnTo>
                  <a:lnTo>
                    <a:pt x="3548" y="5681"/>
                  </a:lnTo>
                  <a:lnTo>
                    <a:pt x="3853" y="4795"/>
                  </a:lnTo>
                  <a:lnTo>
                    <a:pt x="3991" y="4324"/>
                  </a:lnTo>
                  <a:lnTo>
                    <a:pt x="4075" y="3880"/>
                  </a:lnTo>
                  <a:lnTo>
                    <a:pt x="4185" y="3409"/>
                  </a:lnTo>
                  <a:lnTo>
                    <a:pt x="4241" y="2938"/>
                  </a:lnTo>
                  <a:lnTo>
                    <a:pt x="4296" y="2467"/>
                  </a:lnTo>
                  <a:lnTo>
                    <a:pt x="4324" y="1996"/>
                  </a:lnTo>
                  <a:lnTo>
                    <a:pt x="4324" y="1497"/>
                  </a:lnTo>
                  <a:lnTo>
                    <a:pt x="4296" y="1026"/>
                  </a:lnTo>
                  <a:lnTo>
                    <a:pt x="4241" y="527"/>
                  </a:lnTo>
                  <a:lnTo>
                    <a:pt x="41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9"/>
            <p:cNvSpPr/>
            <p:nvPr/>
          </p:nvSpPr>
          <p:spPr>
            <a:xfrm rot="-9153091">
              <a:off x="2837627" y="1669122"/>
              <a:ext cx="57217" cy="224741"/>
            </a:xfrm>
            <a:custGeom>
              <a:avLst/>
              <a:gdLst/>
              <a:ahLst/>
              <a:cxnLst/>
              <a:rect l="l" t="t" r="r" b="b"/>
              <a:pathLst>
                <a:path w="2413" h="9478" extrusionOk="0">
                  <a:moveTo>
                    <a:pt x="1830" y="0"/>
                  </a:moveTo>
                  <a:lnTo>
                    <a:pt x="1636" y="333"/>
                  </a:lnTo>
                  <a:lnTo>
                    <a:pt x="1747" y="831"/>
                  </a:lnTo>
                  <a:lnTo>
                    <a:pt x="1830" y="1358"/>
                  </a:lnTo>
                  <a:lnTo>
                    <a:pt x="1885" y="1912"/>
                  </a:lnTo>
                  <a:lnTo>
                    <a:pt x="1913" y="2439"/>
                  </a:lnTo>
                  <a:lnTo>
                    <a:pt x="1913" y="2993"/>
                  </a:lnTo>
                  <a:lnTo>
                    <a:pt x="1885" y="3547"/>
                  </a:lnTo>
                  <a:lnTo>
                    <a:pt x="1830" y="4102"/>
                  </a:lnTo>
                  <a:lnTo>
                    <a:pt x="1775" y="4628"/>
                  </a:lnTo>
                  <a:lnTo>
                    <a:pt x="1664" y="5182"/>
                  </a:lnTo>
                  <a:lnTo>
                    <a:pt x="1525" y="5709"/>
                  </a:lnTo>
                  <a:lnTo>
                    <a:pt x="1359" y="6235"/>
                  </a:lnTo>
                  <a:lnTo>
                    <a:pt x="1165" y="6734"/>
                  </a:lnTo>
                  <a:lnTo>
                    <a:pt x="943" y="7233"/>
                  </a:lnTo>
                  <a:lnTo>
                    <a:pt x="666" y="7704"/>
                  </a:lnTo>
                  <a:lnTo>
                    <a:pt x="389" y="8148"/>
                  </a:lnTo>
                  <a:lnTo>
                    <a:pt x="56" y="8591"/>
                  </a:lnTo>
                  <a:lnTo>
                    <a:pt x="29" y="8646"/>
                  </a:lnTo>
                  <a:lnTo>
                    <a:pt x="1" y="8702"/>
                  </a:lnTo>
                  <a:lnTo>
                    <a:pt x="361" y="9478"/>
                  </a:lnTo>
                  <a:lnTo>
                    <a:pt x="666" y="8951"/>
                  </a:lnTo>
                  <a:lnTo>
                    <a:pt x="943" y="8425"/>
                  </a:lnTo>
                  <a:lnTo>
                    <a:pt x="1220" y="7871"/>
                  </a:lnTo>
                  <a:lnTo>
                    <a:pt x="1470" y="7289"/>
                  </a:lnTo>
                  <a:lnTo>
                    <a:pt x="1691" y="6707"/>
                  </a:lnTo>
                  <a:lnTo>
                    <a:pt x="1885" y="6097"/>
                  </a:lnTo>
                  <a:lnTo>
                    <a:pt x="2079" y="5487"/>
                  </a:lnTo>
                  <a:lnTo>
                    <a:pt x="2218" y="4878"/>
                  </a:lnTo>
                  <a:lnTo>
                    <a:pt x="2301" y="4240"/>
                  </a:lnTo>
                  <a:lnTo>
                    <a:pt x="2384" y="3630"/>
                  </a:lnTo>
                  <a:lnTo>
                    <a:pt x="2412" y="2993"/>
                  </a:lnTo>
                  <a:lnTo>
                    <a:pt x="2384" y="2383"/>
                  </a:lnTo>
                  <a:lnTo>
                    <a:pt x="2329" y="1774"/>
                  </a:lnTo>
                  <a:lnTo>
                    <a:pt x="2218" y="1164"/>
                  </a:lnTo>
                  <a:lnTo>
                    <a:pt x="2052" y="582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9"/>
            <p:cNvSpPr/>
            <p:nvPr/>
          </p:nvSpPr>
          <p:spPr>
            <a:xfrm rot="-9153091">
              <a:off x="2797189" y="1680462"/>
              <a:ext cx="100586" cy="20416"/>
            </a:xfrm>
            <a:custGeom>
              <a:avLst/>
              <a:gdLst/>
              <a:ahLst/>
              <a:cxnLst/>
              <a:rect l="l" t="t" r="r" b="b"/>
              <a:pathLst>
                <a:path w="4242" h="861" extrusionOk="0">
                  <a:moveTo>
                    <a:pt x="278" y="1"/>
                  </a:moveTo>
                  <a:lnTo>
                    <a:pt x="1" y="611"/>
                  </a:lnTo>
                  <a:lnTo>
                    <a:pt x="56" y="638"/>
                  </a:lnTo>
                  <a:lnTo>
                    <a:pt x="84" y="583"/>
                  </a:lnTo>
                  <a:lnTo>
                    <a:pt x="139" y="555"/>
                  </a:lnTo>
                  <a:lnTo>
                    <a:pt x="195" y="528"/>
                  </a:lnTo>
                  <a:lnTo>
                    <a:pt x="250" y="528"/>
                  </a:lnTo>
                  <a:lnTo>
                    <a:pt x="1220" y="638"/>
                  </a:lnTo>
                  <a:lnTo>
                    <a:pt x="2218" y="722"/>
                  </a:lnTo>
                  <a:lnTo>
                    <a:pt x="3188" y="832"/>
                  </a:lnTo>
                  <a:lnTo>
                    <a:pt x="3798" y="860"/>
                  </a:lnTo>
                  <a:lnTo>
                    <a:pt x="4047" y="860"/>
                  </a:lnTo>
                  <a:lnTo>
                    <a:pt x="4241" y="805"/>
                  </a:lnTo>
                  <a:lnTo>
                    <a:pt x="4158" y="777"/>
                  </a:lnTo>
                  <a:lnTo>
                    <a:pt x="4075" y="694"/>
                  </a:lnTo>
                  <a:lnTo>
                    <a:pt x="3908" y="555"/>
                  </a:lnTo>
                  <a:lnTo>
                    <a:pt x="3659" y="361"/>
                  </a:lnTo>
                  <a:lnTo>
                    <a:pt x="3410" y="223"/>
                  </a:lnTo>
                  <a:lnTo>
                    <a:pt x="3382" y="195"/>
                  </a:lnTo>
                  <a:lnTo>
                    <a:pt x="2634" y="223"/>
                  </a:lnTo>
                  <a:lnTo>
                    <a:pt x="1885" y="223"/>
                  </a:lnTo>
                  <a:lnTo>
                    <a:pt x="1137" y="140"/>
                  </a:lnTo>
                  <a:lnTo>
                    <a:pt x="389" y="56"/>
                  </a:lnTo>
                  <a:lnTo>
                    <a:pt x="333" y="29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9"/>
            <p:cNvSpPr/>
            <p:nvPr/>
          </p:nvSpPr>
          <p:spPr>
            <a:xfrm rot="-9153091">
              <a:off x="2411974" y="1805142"/>
              <a:ext cx="511275" cy="505347"/>
            </a:xfrm>
            <a:custGeom>
              <a:avLst/>
              <a:gdLst/>
              <a:ahLst/>
              <a:cxnLst/>
              <a:rect l="l" t="t" r="r" b="b"/>
              <a:pathLst>
                <a:path w="21562" h="21312" extrusionOk="0">
                  <a:moveTo>
                    <a:pt x="11419" y="610"/>
                  </a:moveTo>
                  <a:lnTo>
                    <a:pt x="11668" y="666"/>
                  </a:lnTo>
                  <a:lnTo>
                    <a:pt x="11945" y="721"/>
                  </a:lnTo>
                  <a:lnTo>
                    <a:pt x="12194" y="832"/>
                  </a:lnTo>
                  <a:lnTo>
                    <a:pt x="12416" y="943"/>
                  </a:lnTo>
                  <a:lnTo>
                    <a:pt x="12610" y="1109"/>
                  </a:lnTo>
                  <a:lnTo>
                    <a:pt x="12666" y="1137"/>
                  </a:lnTo>
                  <a:lnTo>
                    <a:pt x="12666" y="1192"/>
                  </a:lnTo>
                  <a:lnTo>
                    <a:pt x="12638" y="1275"/>
                  </a:lnTo>
                  <a:lnTo>
                    <a:pt x="12582" y="1303"/>
                  </a:lnTo>
                  <a:lnTo>
                    <a:pt x="12499" y="1303"/>
                  </a:lnTo>
                  <a:lnTo>
                    <a:pt x="12278" y="1164"/>
                  </a:lnTo>
                  <a:lnTo>
                    <a:pt x="12056" y="1081"/>
                  </a:lnTo>
                  <a:lnTo>
                    <a:pt x="11834" y="998"/>
                  </a:lnTo>
                  <a:lnTo>
                    <a:pt x="11640" y="970"/>
                  </a:lnTo>
                  <a:lnTo>
                    <a:pt x="11419" y="915"/>
                  </a:lnTo>
                  <a:lnTo>
                    <a:pt x="10698" y="915"/>
                  </a:lnTo>
                  <a:lnTo>
                    <a:pt x="10615" y="887"/>
                  </a:lnTo>
                  <a:lnTo>
                    <a:pt x="10559" y="832"/>
                  </a:lnTo>
                  <a:lnTo>
                    <a:pt x="10559" y="749"/>
                  </a:lnTo>
                  <a:lnTo>
                    <a:pt x="10587" y="721"/>
                  </a:lnTo>
                  <a:lnTo>
                    <a:pt x="10643" y="693"/>
                  </a:lnTo>
                  <a:lnTo>
                    <a:pt x="10892" y="638"/>
                  </a:lnTo>
                  <a:lnTo>
                    <a:pt x="11141" y="610"/>
                  </a:lnTo>
                  <a:close/>
                  <a:moveTo>
                    <a:pt x="11335" y="1220"/>
                  </a:moveTo>
                  <a:lnTo>
                    <a:pt x="11502" y="1275"/>
                  </a:lnTo>
                  <a:lnTo>
                    <a:pt x="11668" y="1331"/>
                  </a:lnTo>
                  <a:lnTo>
                    <a:pt x="11834" y="1386"/>
                  </a:lnTo>
                  <a:lnTo>
                    <a:pt x="11862" y="1414"/>
                  </a:lnTo>
                  <a:lnTo>
                    <a:pt x="11862" y="1469"/>
                  </a:lnTo>
                  <a:lnTo>
                    <a:pt x="11862" y="1552"/>
                  </a:lnTo>
                  <a:lnTo>
                    <a:pt x="11807" y="1608"/>
                  </a:lnTo>
                  <a:lnTo>
                    <a:pt x="11723" y="1608"/>
                  </a:lnTo>
                  <a:lnTo>
                    <a:pt x="11446" y="1525"/>
                  </a:lnTo>
                  <a:lnTo>
                    <a:pt x="11169" y="1497"/>
                  </a:lnTo>
                  <a:lnTo>
                    <a:pt x="10920" y="1497"/>
                  </a:lnTo>
                  <a:lnTo>
                    <a:pt x="10643" y="1580"/>
                  </a:lnTo>
                  <a:lnTo>
                    <a:pt x="10532" y="1580"/>
                  </a:lnTo>
                  <a:lnTo>
                    <a:pt x="10476" y="1525"/>
                  </a:lnTo>
                  <a:lnTo>
                    <a:pt x="10449" y="1469"/>
                  </a:lnTo>
                  <a:lnTo>
                    <a:pt x="10449" y="1414"/>
                  </a:lnTo>
                  <a:lnTo>
                    <a:pt x="10476" y="1386"/>
                  </a:lnTo>
                  <a:lnTo>
                    <a:pt x="10532" y="1331"/>
                  </a:lnTo>
                  <a:lnTo>
                    <a:pt x="10698" y="1275"/>
                  </a:lnTo>
                  <a:lnTo>
                    <a:pt x="10837" y="1220"/>
                  </a:lnTo>
                  <a:close/>
                  <a:moveTo>
                    <a:pt x="8758" y="15686"/>
                  </a:moveTo>
                  <a:lnTo>
                    <a:pt x="8786" y="15714"/>
                  </a:lnTo>
                  <a:lnTo>
                    <a:pt x="8813" y="15769"/>
                  </a:lnTo>
                  <a:lnTo>
                    <a:pt x="8730" y="16074"/>
                  </a:lnTo>
                  <a:lnTo>
                    <a:pt x="8703" y="16379"/>
                  </a:lnTo>
                  <a:lnTo>
                    <a:pt x="8730" y="16628"/>
                  </a:lnTo>
                  <a:lnTo>
                    <a:pt x="8758" y="16905"/>
                  </a:lnTo>
                  <a:lnTo>
                    <a:pt x="8758" y="16933"/>
                  </a:lnTo>
                  <a:lnTo>
                    <a:pt x="8730" y="16961"/>
                  </a:lnTo>
                  <a:lnTo>
                    <a:pt x="8675" y="17016"/>
                  </a:lnTo>
                  <a:lnTo>
                    <a:pt x="8592" y="17016"/>
                  </a:lnTo>
                  <a:lnTo>
                    <a:pt x="8564" y="16988"/>
                  </a:lnTo>
                  <a:lnTo>
                    <a:pt x="8536" y="16961"/>
                  </a:lnTo>
                  <a:lnTo>
                    <a:pt x="8509" y="16795"/>
                  </a:lnTo>
                  <a:lnTo>
                    <a:pt x="8509" y="16656"/>
                  </a:lnTo>
                  <a:lnTo>
                    <a:pt x="8509" y="16323"/>
                  </a:lnTo>
                  <a:lnTo>
                    <a:pt x="8592" y="16019"/>
                  </a:lnTo>
                  <a:lnTo>
                    <a:pt x="8675" y="15714"/>
                  </a:lnTo>
                  <a:lnTo>
                    <a:pt x="8730" y="15686"/>
                  </a:lnTo>
                  <a:close/>
                  <a:moveTo>
                    <a:pt x="8176" y="16102"/>
                  </a:moveTo>
                  <a:lnTo>
                    <a:pt x="8232" y="16129"/>
                  </a:lnTo>
                  <a:lnTo>
                    <a:pt x="8259" y="16157"/>
                  </a:lnTo>
                  <a:lnTo>
                    <a:pt x="8259" y="16213"/>
                  </a:lnTo>
                  <a:lnTo>
                    <a:pt x="8259" y="16268"/>
                  </a:lnTo>
                  <a:lnTo>
                    <a:pt x="8204" y="16545"/>
                  </a:lnTo>
                  <a:lnTo>
                    <a:pt x="8176" y="16795"/>
                  </a:lnTo>
                  <a:lnTo>
                    <a:pt x="8204" y="17072"/>
                  </a:lnTo>
                  <a:lnTo>
                    <a:pt x="8232" y="17349"/>
                  </a:lnTo>
                  <a:lnTo>
                    <a:pt x="8204" y="17404"/>
                  </a:lnTo>
                  <a:lnTo>
                    <a:pt x="8204" y="17460"/>
                  </a:lnTo>
                  <a:lnTo>
                    <a:pt x="8121" y="17515"/>
                  </a:lnTo>
                  <a:lnTo>
                    <a:pt x="8065" y="17543"/>
                  </a:lnTo>
                  <a:lnTo>
                    <a:pt x="8010" y="17515"/>
                  </a:lnTo>
                  <a:lnTo>
                    <a:pt x="7954" y="17487"/>
                  </a:lnTo>
                  <a:lnTo>
                    <a:pt x="7927" y="17460"/>
                  </a:lnTo>
                  <a:lnTo>
                    <a:pt x="7899" y="17293"/>
                  </a:lnTo>
                  <a:lnTo>
                    <a:pt x="7871" y="17127"/>
                  </a:lnTo>
                  <a:lnTo>
                    <a:pt x="7844" y="16822"/>
                  </a:lnTo>
                  <a:lnTo>
                    <a:pt x="7899" y="16490"/>
                  </a:lnTo>
                  <a:lnTo>
                    <a:pt x="8010" y="16185"/>
                  </a:lnTo>
                  <a:lnTo>
                    <a:pt x="8038" y="16129"/>
                  </a:lnTo>
                  <a:lnTo>
                    <a:pt x="8093" y="16102"/>
                  </a:lnTo>
                  <a:close/>
                  <a:moveTo>
                    <a:pt x="10504" y="0"/>
                  </a:moveTo>
                  <a:lnTo>
                    <a:pt x="10061" y="28"/>
                  </a:lnTo>
                  <a:lnTo>
                    <a:pt x="9395" y="139"/>
                  </a:lnTo>
                  <a:lnTo>
                    <a:pt x="8730" y="305"/>
                  </a:lnTo>
                  <a:lnTo>
                    <a:pt x="8093" y="499"/>
                  </a:lnTo>
                  <a:lnTo>
                    <a:pt x="7428" y="749"/>
                  </a:lnTo>
                  <a:lnTo>
                    <a:pt x="6763" y="998"/>
                  </a:lnTo>
                  <a:lnTo>
                    <a:pt x="6153" y="1303"/>
                  </a:lnTo>
                  <a:lnTo>
                    <a:pt x="4934" y="1885"/>
                  </a:lnTo>
                  <a:lnTo>
                    <a:pt x="4324" y="2190"/>
                  </a:lnTo>
                  <a:lnTo>
                    <a:pt x="3687" y="2550"/>
                  </a:lnTo>
                  <a:lnTo>
                    <a:pt x="3049" y="2938"/>
                  </a:lnTo>
                  <a:lnTo>
                    <a:pt x="2412" y="3381"/>
                  </a:lnTo>
                  <a:lnTo>
                    <a:pt x="1802" y="3825"/>
                  </a:lnTo>
                  <a:lnTo>
                    <a:pt x="1525" y="4074"/>
                  </a:lnTo>
                  <a:lnTo>
                    <a:pt x="1248" y="4351"/>
                  </a:lnTo>
                  <a:lnTo>
                    <a:pt x="998" y="4601"/>
                  </a:lnTo>
                  <a:lnTo>
                    <a:pt x="777" y="4878"/>
                  </a:lnTo>
                  <a:lnTo>
                    <a:pt x="583" y="5183"/>
                  </a:lnTo>
                  <a:lnTo>
                    <a:pt x="389" y="5460"/>
                  </a:lnTo>
                  <a:lnTo>
                    <a:pt x="222" y="5820"/>
                  </a:lnTo>
                  <a:lnTo>
                    <a:pt x="112" y="6153"/>
                  </a:lnTo>
                  <a:lnTo>
                    <a:pt x="28" y="6513"/>
                  </a:lnTo>
                  <a:lnTo>
                    <a:pt x="1" y="6846"/>
                  </a:lnTo>
                  <a:lnTo>
                    <a:pt x="1" y="7206"/>
                  </a:lnTo>
                  <a:lnTo>
                    <a:pt x="28" y="7566"/>
                  </a:lnTo>
                  <a:lnTo>
                    <a:pt x="84" y="7926"/>
                  </a:lnTo>
                  <a:lnTo>
                    <a:pt x="139" y="8287"/>
                  </a:lnTo>
                  <a:lnTo>
                    <a:pt x="250" y="8647"/>
                  </a:lnTo>
                  <a:lnTo>
                    <a:pt x="361" y="9007"/>
                  </a:lnTo>
                  <a:lnTo>
                    <a:pt x="610" y="9700"/>
                  </a:lnTo>
                  <a:lnTo>
                    <a:pt x="1165" y="11030"/>
                  </a:lnTo>
                  <a:lnTo>
                    <a:pt x="1719" y="12388"/>
                  </a:lnTo>
                  <a:lnTo>
                    <a:pt x="2301" y="13718"/>
                  </a:lnTo>
                  <a:lnTo>
                    <a:pt x="2938" y="15021"/>
                  </a:lnTo>
                  <a:lnTo>
                    <a:pt x="3603" y="16323"/>
                  </a:lnTo>
                  <a:lnTo>
                    <a:pt x="4296" y="17598"/>
                  </a:lnTo>
                  <a:lnTo>
                    <a:pt x="5017" y="18873"/>
                  </a:lnTo>
                  <a:lnTo>
                    <a:pt x="5793" y="20092"/>
                  </a:lnTo>
                  <a:lnTo>
                    <a:pt x="6596" y="21312"/>
                  </a:lnTo>
                  <a:lnTo>
                    <a:pt x="6957" y="21256"/>
                  </a:lnTo>
                  <a:lnTo>
                    <a:pt x="7289" y="21173"/>
                  </a:lnTo>
                  <a:lnTo>
                    <a:pt x="7594" y="21035"/>
                  </a:lnTo>
                  <a:lnTo>
                    <a:pt x="7871" y="20896"/>
                  </a:lnTo>
                  <a:lnTo>
                    <a:pt x="8093" y="20730"/>
                  </a:lnTo>
                  <a:lnTo>
                    <a:pt x="8287" y="20536"/>
                  </a:lnTo>
                  <a:lnTo>
                    <a:pt x="8453" y="20314"/>
                  </a:lnTo>
                  <a:lnTo>
                    <a:pt x="8619" y="20092"/>
                  </a:lnTo>
                  <a:lnTo>
                    <a:pt x="8730" y="19843"/>
                  </a:lnTo>
                  <a:lnTo>
                    <a:pt x="8813" y="19566"/>
                  </a:lnTo>
                  <a:lnTo>
                    <a:pt x="8897" y="19289"/>
                  </a:lnTo>
                  <a:lnTo>
                    <a:pt x="8952" y="19012"/>
                  </a:lnTo>
                  <a:lnTo>
                    <a:pt x="8980" y="18707"/>
                  </a:lnTo>
                  <a:lnTo>
                    <a:pt x="9007" y="18374"/>
                  </a:lnTo>
                  <a:lnTo>
                    <a:pt x="9035" y="17709"/>
                  </a:lnTo>
                  <a:lnTo>
                    <a:pt x="9007" y="17293"/>
                  </a:lnTo>
                  <a:lnTo>
                    <a:pt x="9035" y="16905"/>
                  </a:lnTo>
                  <a:lnTo>
                    <a:pt x="9091" y="16517"/>
                  </a:lnTo>
                  <a:lnTo>
                    <a:pt x="9146" y="16323"/>
                  </a:lnTo>
                  <a:lnTo>
                    <a:pt x="9229" y="16129"/>
                  </a:lnTo>
                  <a:lnTo>
                    <a:pt x="9395" y="15741"/>
                  </a:lnTo>
                  <a:lnTo>
                    <a:pt x="9645" y="15409"/>
                  </a:lnTo>
                  <a:lnTo>
                    <a:pt x="9894" y="15076"/>
                  </a:lnTo>
                  <a:lnTo>
                    <a:pt x="10199" y="14799"/>
                  </a:lnTo>
                  <a:lnTo>
                    <a:pt x="10504" y="14550"/>
                  </a:lnTo>
                  <a:lnTo>
                    <a:pt x="10837" y="14300"/>
                  </a:lnTo>
                  <a:lnTo>
                    <a:pt x="11197" y="14079"/>
                  </a:lnTo>
                  <a:lnTo>
                    <a:pt x="11529" y="13857"/>
                  </a:lnTo>
                  <a:lnTo>
                    <a:pt x="12472" y="13358"/>
                  </a:lnTo>
                  <a:lnTo>
                    <a:pt x="12943" y="13109"/>
                  </a:lnTo>
                  <a:lnTo>
                    <a:pt x="13442" y="12915"/>
                  </a:lnTo>
                  <a:lnTo>
                    <a:pt x="13968" y="12721"/>
                  </a:lnTo>
                  <a:lnTo>
                    <a:pt x="14467" y="12554"/>
                  </a:lnTo>
                  <a:lnTo>
                    <a:pt x="14994" y="12444"/>
                  </a:lnTo>
                  <a:lnTo>
                    <a:pt x="15520" y="12360"/>
                  </a:lnTo>
                  <a:lnTo>
                    <a:pt x="15936" y="12360"/>
                  </a:lnTo>
                  <a:lnTo>
                    <a:pt x="16351" y="12416"/>
                  </a:lnTo>
                  <a:lnTo>
                    <a:pt x="16739" y="12499"/>
                  </a:lnTo>
                  <a:lnTo>
                    <a:pt x="17155" y="12610"/>
                  </a:lnTo>
                  <a:lnTo>
                    <a:pt x="17931" y="12859"/>
                  </a:lnTo>
                  <a:lnTo>
                    <a:pt x="18707" y="13109"/>
                  </a:lnTo>
                  <a:lnTo>
                    <a:pt x="19067" y="13192"/>
                  </a:lnTo>
                  <a:lnTo>
                    <a:pt x="19455" y="13247"/>
                  </a:lnTo>
                  <a:lnTo>
                    <a:pt x="19816" y="13247"/>
                  </a:lnTo>
                  <a:lnTo>
                    <a:pt x="20010" y="13220"/>
                  </a:lnTo>
                  <a:lnTo>
                    <a:pt x="20176" y="13192"/>
                  </a:lnTo>
                  <a:lnTo>
                    <a:pt x="20370" y="13136"/>
                  </a:lnTo>
                  <a:lnTo>
                    <a:pt x="20536" y="13081"/>
                  </a:lnTo>
                  <a:lnTo>
                    <a:pt x="20702" y="12970"/>
                  </a:lnTo>
                  <a:lnTo>
                    <a:pt x="20896" y="12859"/>
                  </a:lnTo>
                  <a:lnTo>
                    <a:pt x="21063" y="12721"/>
                  </a:lnTo>
                  <a:lnTo>
                    <a:pt x="21229" y="12554"/>
                  </a:lnTo>
                  <a:lnTo>
                    <a:pt x="21395" y="12388"/>
                  </a:lnTo>
                  <a:lnTo>
                    <a:pt x="21562" y="12166"/>
                  </a:lnTo>
                  <a:lnTo>
                    <a:pt x="20730" y="11086"/>
                  </a:lnTo>
                  <a:lnTo>
                    <a:pt x="19926" y="9977"/>
                  </a:lnTo>
                  <a:lnTo>
                    <a:pt x="18347" y="7788"/>
                  </a:lnTo>
                  <a:lnTo>
                    <a:pt x="16739" y="5571"/>
                  </a:lnTo>
                  <a:lnTo>
                    <a:pt x="15908" y="4490"/>
                  </a:lnTo>
                  <a:lnTo>
                    <a:pt x="15077" y="3409"/>
                  </a:lnTo>
                  <a:lnTo>
                    <a:pt x="14079" y="2134"/>
                  </a:lnTo>
                  <a:lnTo>
                    <a:pt x="13552" y="1525"/>
                  </a:lnTo>
                  <a:lnTo>
                    <a:pt x="13275" y="1248"/>
                  </a:lnTo>
                  <a:lnTo>
                    <a:pt x="12970" y="970"/>
                  </a:lnTo>
                  <a:lnTo>
                    <a:pt x="12693" y="749"/>
                  </a:lnTo>
                  <a:lnTo>
                    <a:pt x="12361" y="527"/>
                  </a:lnTo>
                  <a:lnTo>
                    <a:pt x="12028" y="333"/>
                  </a:lnTo>
                  <a:lnTo>
                    <a:pt x="11696" y="194"/>
                  </a:lnTo>
                  <a:lnTo>
                    <a:pt x="11308" y="84"/>
                  </a:lnTo>
                  <a:lnTo>
                    <a:pt x="10920" y="28"/>
                  </a:lnTo>
                  <a:lnTo>
                    <a:pt x="105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9"/>
            <p:cNvSpPr/>
            <p:nvPr/>
          </p:nvSpPr>
          <p:spPr>
            <a:xfrm rot="-9153091">
              <a:off x="2854580" y="1636585"/>
              <a:ext cx="17120" cy="40761"/>
            </a:xfrm>
            <a:custGeom>
              <a:avLst/>
              <a:gdLst/>
              <a:ahLst/>
              <a:cxnLst/>
              <a:rect l="l" t="t" r="r" b="b"/>
              <a:pathLst>
                <a:path w="722" h="1719" extrusionOk="0">
                  <a:moveTo>
                    <a:pt x="1" y="0"/>
                  </a:moveTo>
                  <a:lnTo>
                    <a:pt x="29" y="859"/>
                  </a:lnTo>
                  <a:lnTo>
                    <a:pt x="29" y="1275"/>
                  </a:lnTo>
                  <a:lnTo>
                    <a:pt x="1" y="1718"/>
                  </a:lnTo>
                  <a:lnTo>
                    <a:pt x="361" y="1469"/>
                  </a:lnTo>
                  <a:lnTo>
                    <a:pt x="722" y="1247"/>
                  </a:lnTo>
                  <a:lnTo>
                    <a:pt x="638" y="1247"/>
                  </a:lnTo>
                  <a:lnTo>
                    <a:pt x="583" y="1220"/>
                  </a:lnTo>
                  <a:lnTo>
                    <a:pt x="555" y="1192"/>
                  </a:lnTo>
                  <a:lnTo>
                    <a:pt x="500" y="1164"/>
                  </a:lnTo>
                  <a:lnTo>
                    <a:pt x="500" y="1109"/>
                  </a:lnTo>
                  <a:lnTo>
                    <a:pt x="528" y="998"/>
                  </a:lnTo>
                  <a:lnTo>
                    <a:pt x="555" y="970"/>
                  </a:lnTo>
                  <a:lnTo>
                    <a:pt x="583" y="915"/>
                  </a:lnTo>
                  <a:lnTo>
                    <a:pt x="583" y="887"/>
                  </a:lnTo>
                  <a:lnTo>
                    <a:pt x="583" y="832"/>
                  </a:lnTo>
                  <a:lnTo>
                    <a:pt x="583" y="638"/>
                  </a:lnTo>
                  <a:lnTo>
                    <a:pt x="611" y="444"/>
                  </a:lnTo>
                  <a:lnTo>
                    <a:pt x="583" y="250"/>
                  </a:lnTo>
                  <a:lnTo>
                    <a:pt x="555" y="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9"/>
            <p:cNvSpPr/>
            <p:nvPr/>
          </p:nvSpPr>
          <p:spPr>
            <a:xfrm rot="-9153091">
              <a:off x="2769991" y="1613193"/>
              <a:ext cx="101202" cy="20392"/>
            </a:xfrm>
            <a:custGeom>
              <a:avLst/>
              <a:gdLst/>
              <a:ahLst/>
              <a:cxnLst/>
              <a:rect l="l" t="t" r="r" b="b"/>
              <a:pathLst>
                <a:path w="4268" h="860" extrusionOk="0">
                  <a:moveTo>
                    <a:pt x="4268" y="0"/>
                  </a:moveTo>
                  <a:lnTo>
                    <a:pt x="3852" y="83"/>
                  </a:lnTo>
                  <a:lnTo>
                    <a:pt x="3437" y="139"/>
                  </a:lnTo>
                  <a:lnTo>
                    <a:pt x="2744" y="222"/>
                  </a:lnTo>
                  <a:lnTo>
                    <a:pt x="1635" y="333"/>
                  </a:lnTo>
                  <a:lnTo>
                    <a:pt x="527" y="388"/>
                  </a:lnTo>
                  <a:lnTo>
                    <a:pt x="499" y="416"/>
                  </a:lnTo>
                  <a:lnTo>
                    <a:pt x="0" y="859"/>
                  </a:lnTo>
                  <a:lnTo>
                    <a:pt x="1774" y="721"/>
                  </a:lnTo>
                  <a:lnTo>
                    <a:pt x="3575" y="527"/>
                  </a:lnTo>
                  <a:lnTo>
                    <a:pt x="3603" y="499"/>
                  </a:lnTo>
                  <a:lnTo>
                    <a:pt x="3963" y="250"/>
                  </a:lnTo>
                  <a:lnTo>
                    <a:pt x="4268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9"/>
            <p:cNvSpPr/>
            <p:nvPr/>
          </p:nvSpPr>
          <p:spPr>
            <a:xfrm rot="-9153091">
              <a:off x="2737834" y="1623289"/>
              <a:ext cx="101226" cy="92690"/>
            </a:xfrm>
            <a:custGeom>
              <a:avLst/>
              <a:gdLst/>
              <a:ahLst/>
              <a:cxnLst/>
              <a:rect l="l" t="t" r="r" b="b"/>
              <a:pathLst>
                <a:path w="4269" h="3909" extrusionOk="0">
                  <a:moveTo>
                    <a:pt x="2273" y="0"/>
                  </a:moveTo>
                  <a:lnTo>
                    <a:pt x="2301" y="638"/>
                  </a:lnTo>
                  <a:lnTo>
                    <a:pt x="2273" y="1248"/>
                  </a:lnTo>
                  <a:lnTo>
                    <a:pt x="2218" y="1885"/>
                  </a:lnTo>
                  <a:lnTo>
                    <a:pt x="2079" y="2522"/>
                  </a:lnTo>
                  <a:lnTo>
                    <a:pt x="2079" y="2578"/>
                  </a:lnTo>
                  <a:lnTo>
                    <a:pt x="2024" y="2606"/>
                  </a:lnTo>
                  <a:lnTo>
                    <a:pt x="1941" y="2633"/>
                  </a:lnTo>
                  <a:lnTo>
                    <a:pt x="1969" y="2716"/>
                  </a:lnTo>
                  <a:lnTo>
                    <a:pt x="1969" y="2827"/>
                  </a:lnTo>
                  <a:lnTo>
                    <a:pt x="1969" y="2883"/>
                  </a:lnTo>
                  <a:lnTo>
                    <a:pt x="1913" y="2910"/>
                  </a:lnTo>
                  <a:lnTo>
                    <a:pt x="1747" y="3021"/>
                  </a:lnTo>
                  <a:lnTo>
                    <a:pt x="1553" y="3104"/>
                  </a:lnTo>
                  <a:lnTo>
                    <a:pt x="1331" y="3132"/>
                  </a:lnTo>
                  <a:lnTo>
                    <a:pt x="638" y="3132"/>
                  </a:lnTo>
                  <a:lnTo>
                    <a:pt x="223" y="3104"/>
                  </a:lnTo>
                  <a:lnTo>
                    <a:pt x="1" y="3077"/>
                  </a:lnTo>
                  <a:lnTo>
                    <a:pt x="56" y="3271"/>
                  </a:lnTo>
                  <a:lnTo>
                    <a:pt x="112" y="3465"/>
                  </a:lnTo>
                  <a:lnTo>
                    <a:pt x="112" y="3686"/>
                  </a:lnTo>
                  <a:lnTo>
                    <a:pt x="84" y="3880"/>
                  </a:lnTo>
                  <a:lnTo>
                    <a:pt x="84" y="3908"/>
                  </a:lnTo>
                  <a:lnTo>
                    <a:pt x="1553" y="3908"/>
                  </a:lnTo>
                  <a:lnTo>
                    <a:pt x="2107" y="3880"/>
                  </a:lnTo>
                  <a:lnTo>
                    <a:pt x="2634" y="3797"/>
                  </a:lnTo>
                  <a:lnTo>
                    <a:pt x="3133" y="3686"/>
                  </a:lnTo>
                  <a:lnTo>
                    <a:pt x="3354" y="3631"/>
                  </a:lnTo>
                  <a:lnTo>
                    <a:pt x="3576" y="3548"/>
                  </a:lnTo>
                  <a:lnTo>
                    <a:pt x="3770" y="3437"/>
                  </a:lnTo>
                  <a:lnTo>
                    <a:pt x="3936" y="3326"/>
                  </a:lnTo>
                  <a:lnTo>
                    <a:pt x="4075" y="3187"/>
                  </a:lnTo>
                  <a:lnTo>
                    <a:pt x="4186" y="3049"/>
                  </a:lnTo>
                  <a:lnTo>
                    <a:pt x="4241" y="2910"/>
                  </a:lnTo>
                  <a:lnTo>
                    <a:pt x="4269" y="2744"/>
                  </a:lnTo>
                  <a:lnTo>
                    <a:pt x="4269" y="2606"/>
                  </a:lnTo>
                  <a:lnTo>
                    <a:pt x="4241" y="2412"/>
                  </a:lnTo>
                  <a:lnTo>
                    <a:pt x="4213" y="2024"/>
                  </a:lnTo>
                  <a:lnTo>
                    <a:pt x="4186" y="1275"/>
                  </a:lnTo>
                  <a:lnTo>
                    <a:pt x="4130" y="693"/>
                  </a:lnTo>
                  <a:lnTo>
                    <a:pt x="4102" y="111"/>
                  </a:lnTo>
                  <a:lnTo>
                    <a:pt x="3687" y="194"/>
                  </a:lnTo>
                  <a:lnTo>
                    <a:pt x="3271" y="222"/>
                  </a:lnTo>
                  <a:lnTo>
                    <a:pt x="2634" y="222"/>
                  </a:lnTo>
                  <a:lnTo>
                    <a:pt x="2440" y="167"/>
                  </a:lnTo>
                  <a:lnTo>
                    <a:pt x="2384" y="139"/>
                  </a:lnTo>
                  <a:lnTo>
                    <a:pt x="2329" y="111"/>
                  </a:lnTo>
                  <a:lnTo>
                    <a:pt x="2301" y="56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9"/>
            <p:cNvSpPr/>
            <p:nvPr/>
          </p:nvSpPr>
          <p:spPr>
            <a:xfrm rot="-9153091">
              <a:off x="2822974" y="1726250"/>
              <a:ext cx="12520" cy="27624"/>
            </a:xfrm>
            <a:custGeom>
              <a:avLst/>
              <a:gdLst/>
              <a:ahLst/>
              <a:cxnLst/>
              <a:rect l="l" t="t" r="r" b="b"/>
              <a:pathLst>
                <a:path w="528" h="1165" extrusionOk="0">
                  <a:moveTo>
                    <a:pt x="416" y="0"/>
                  </a:moveTo>
                  <a:lnTo>
                    <a:pt x="361" y="28"/>
                  </a:lnTo>
                  <a:lnTo>
                    <a:pt x="333" y="56"/>
                  </a:lnTo>
                  <a:lnTo>
                    <a:pt x="305" y="111"/>
                  </a:lnTo>
                  <a:lnTo>
                    <a:pt x="250" y="333"/>
                  </a:lnTo>
                  <a:lnTo>
                    <a:pt x="195" y="582"/>
                  </a:lnTo>
                  <a:lnTo>
                    <a:pt x="111" y="804"/>
                  </a:lnTo>
                  <a:lnTo>
                    <a:pt x="28" y="1026"/>
                  </a:lnTo>
                  <a:lnTo>
                    <a:pt x="1" y="1081"/>
                  </a:lnTo>
                  <a:lnTo>
                    <a:pt x="28" y="1109"/>
                  </a:lnTo>
                  <a:lnTo>
                    <a:pt x="84" y="1164"/>
                  </a:lnTo>
                  <a:lnTo>
                    <a:pt x="167" y="1164"/>
                  </a:lnTo>
                  <a:lnTo>
                    <a:pt x="222" y="1137"/>
                  </a:lnTo>
                  <a:lnTo>
                    <a:pt x="250" y="1109"/>
                  </a:lnTo>
                  <a:lnTo>
                    <a:pt x="333" y="859"/>
                  </a:lnTo>
                  <a:lnTo>
                    <a:pt x="416" y="610"/>
                  </a:lnTo>
                  <a:lnTo>
                    <a:pt x="472" y="361"/>
                  </a:lnTo>
                  <a:lnTo>
                    <a:pt x="527" y="111"/>
                  </a:lnTo>
                  <a:lnTo>
                    <a:pt x="527" y="84"/>
                  </a:lnTo>
                  <a:lnTo>
                    <a:pt x="499" y="28"/>
                  </a:lnTo>
                  <a:lnTo>
                    <a:pt x="416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9"/>
            <p:cNvSpPr/>
            <p:nvPr/>
          </p:nvSpPr>
          <p:spPr>
            <a:xfrm rot="-9153091">
              <a:off x="2822050" y="1741429"/>
              <a:ext cx="10528" cy="37488"/>
            </a:xfrm>
            <a:custGeom>
              <a:avLst/>
              <a:gdLst/>
              <a:ahLst/>
              <a:cxnLst/>
              <a:rect l="l" t="t" r="r" b="b"/>
              <a:pathLst>
                <a:path w="444" h="1581" extrusionOk="0">
                  <a:moveTo>
                    <a:pt x="250" y="1"/>
                  </a:moveTo>
                  <a:lnTo>
                    <a:pt x="167" y="28"/>
                  </a:lnTo>
                  <a:lnTo>
                    <a:pt x="139" y="56"/>
                  </a:lnTo>
                  <a:lnTo>
                    <a:pt x="139" y="139"/>
                  </a:lnTo>
                  <a:lnTo>
                    <a:pt x="167" y="306"/>
                  </a:lnTo>
                  <a:lnTo>
                    <a:pt x="194" y="472"/>
                  </a:lnTo>
                  <a:lnTo>
                    <a:pt x="222" y="638"/>
                  </a:lnTo>
                  <a:lnTo>
                    <a:pt x="194" y="804"/>
                  </a:lnTo>
                  <a:lnTo>
                    <a:pt x="139" y="1109"/>
                  </a:lnTo>
                  <a:lnTo>
                    <a:pt x="0" y="1414"/>
                  </a:lnTo>
                  <a:lnTo>
                    <a:pt x="0" y="1469"/>
                  </a:lnTo>
                  <a:lnTo>
                    <a:pt x="0" y="1497"/>
                  </a:lnTo>
                  <a:lnTo>
                    <a:pt x="56" y="1553"/>
                  </a:lnTo>
                  <a:lnTo>
                    <a:pt x="139" y="1580"/>
                  </a:lnTo>
                  <a:lnTo>
                    <a:pt x="167" y="1553"/>
                  </a:lnTo>
                  <a:lnTo>
                    <a:pt x="222" y="1525"/>
                  </a:lnTo>
                  <a:lnTo>
                    <a:pt x="305" y="1359"/>
                  </a:lnTo>
                  <a:lnTo>
                    <a:pt x="361" y="1192"/>
                  </a:lnTo>
                  <a:lnTo>
                    <a:pt x="416" y="998"/>
                  </a:lnTo>
                  <a:lnTo>
                    <a:pt x="444" y="804"/>
                  </a:lnTo>
                  <a:lnTo>
                    <a:pt x="416" y="610"/>
                  </a:lnTo>
                  <a:lnTo>
                    <a:pt x="416" y="416"/>
                  </a:lnTo>
                  <a:lnTo>
                    <a:pt x="361" y="250"/>
                  </a:lnTo>
                  <a:lnTo>
                    <a:pt x="278" y="56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9"/>
            <p:cNvSpPr/>
            <p:nvPr/>
          </p:nvSpPr>
          <p:spPr>
            <a:xfrm rot="-9153091">
              <a:off x="2743935" y="1688728"/>
              <a:ext cx="73625" cy="276670"/>
            </a:xfrm>
            <a:custGeom>
              <a:avLst/>
              <a:gdLst/>
              <a:ahLst/>
              <a:cxnLst/>
              <a:rect l="l" t="t" r="r" b="b"/>
              <a:pathLst>
                <a:path w="3105" h="11668" extrusionOk="0">
                  <a:moveTo>
                    <a:pt x="1137" y="8453"/>
                  </a:moveTo>
                  <a:lnTo>
                    <a:pt x="1165" y="8508"/>
                  </a:lnTo>
                  <a:lnTo>
                    <a:pt x="1248" y="8702"/>
                  </a:lnTo>
                  <a:lnTo>
                    <a:pt x="1303" y="8868"/>
                  </a:lnTo>
                  <a:lnTo>
                    <a:pt x="1303" y="9062"/>
                  </a:lnTo>
                  <a:lnTo>
                    <a:pt x="1331" y="9256"/>
                  </a:lnTo>
                  <a:lnTo>
                    <a:pt x="1303" y="9450"/>
                  </a:lnTo>
                  <a:lnTo>
                    <a:pt x="1248" y="9644"/>
                  </a:lnTo>
                  <a:lnTo>
                    <a:pt x="1192" y="9811"/>
                  </a:lnTo>
                  <a:lnTo>
                    <a:pt x="1109" y="9977"/>
                  </a:lnTo>
                  <a:lnTo>
                    <a:pt x="1054" y="10005"/>
                  </a:lnTo>
                  <a:lnTo>
                    <a:pt x="1026" y="10032"/>
                  </a:lnTo>
                  <a:lnTo>
                    <a:pt x="943" y="10005"/>
                  </a:lnTo>
                  <a:lnTo>
                    <a:pt x="887" y="9949"/>
                  </a:lnTo>
                  <a:lnTo>
                    <a:pt x="887" y="9921"/>
                  </a:lnTo>
                  <a:lnTo>
                    <a:pt x="887" y="9866"/>
                  </a:lnTo>
                  <a:lnTo>
                    <a:pt x="1026" y="9561"/>
                  </a:lnTo>
                  <a:lnTo>
                    <a:pt x="1081" y="9256"/>
                  </a:lnTo>
                  <a:lnTo>
                    <a:pt x="1109" y="9090"/>
                  </a:lnTo>
                  <a:lnTo>
                    <a:pt x="1081" y="8924"/>
                  </a:lnTo>
                  <a:lnTo>
                    <a:pt x="1054" y="8758"/>
                  </a:lnTo>
                  <a:lnTo>
                    <a:pt x="1026" y="8591"/>
                  </a:lnTo>
                  <a:lnTo>
                    <a:pt x="1026" y="8508"/>
                  </a:lnTo>
                  <a:lnTo>
                    <a:pt x="1054" y="8480"/>
                  </a:lnTo>
                  <a:lnTo>
                    <a:pt x="1137" y="8453"/>
                  </a:lnTo>
                  <a:close/>
                  <a:moveTo>
                    <a:pt x="1580" y="9450"/>
                  </a:moveTo>
                  <a:lnTo>
                    <a:pt x="1663" y="9478"/>
                  </a:lnTo>
                  <a:lnTo>
                    <a:pt x="1691" y="9534"/>
                  </a:lnTo>
                  <a:lnTo>
                    <a:pt x="1691" y="9561"/>
                  </a:lnTo>
                  <a:lnTo>
                    <a:pt x="1636" y="9811"/>
                  </a:lnTo>
                  <a:lnTo>
                    <a:pt x="1580" y="10060"/>
                  </a:lnTo>
                  <a:lnTo>
                    <a:pt x="1497" y="10309"/>
                  </a:lnTo>
                  <a:lnTo>
                    <a:pt x="1414" y="10559"/>
                  </a:lnTo>
                  <a:lnTo>
                    <a:pt x="1386" y="10587"/>
                  </a:lnTo>
                  <a:lnTo>
                    <a:pt x="1331" y="10614"/>
                  </a:lnTo>
                  <a:lnTo>
                    <a:pt x="1248" y="10614"/>
                  </a:lnTo>
                  <a:lnTo>
                    <a:pt x="1192" y="10559"/>
                  </a:lnTo>
                  <a:lnTo>
                    <a:pt x="1165" y="10531"/>
                  </a:lnTo>
                  <a:lnTo>
                    <a:pt x="1192" y="10476"/>
                  </a:lnTo>
                  <a:lnTo>
                    <a:pt x="1275" y="10254"/>
                  </a:lnTo>
                  <a:lnTo>
                    <a:pt x="1359" y="10032"/>
                  </a:lnTo>
                  <a:lnTo>
                    <a:pt x="1414" y="9783"/>
                  </a:lnTo>
                  <a:lnTo>
                    <a:pt x="1469" y="9561"/>
                  </a:lnTo>
                  <a:lnTo>
                    <a:pt x="1497" y="9506"/>
                  </a:lnTo>
                  <a:lnTo>
                    <a:pt x="1525" y="9478"/>
                  </a:lnTo>
                  <a:lnTo>
                    <a:pt x="1580" y="9450"/>
                  </a:lnTo>
                  <a:close/>
                  <a:moveTo>
                    <a:pt x="777" y="0"/>
                  </a:moveTo>
                  <a:lnTo>
                    <a:pt x="638" y="222"/>
                  </a:lnTo>
                  <a:lnTo>
                    <a:pt x="499" y="444"/>
                  </a:lnTo>
                  <a:lnTo>
                    <a:pt x="389" y="693"/>
                  </a:lnTo>
                  <a:lnTo>
                    <a:pt x="305" y="970"/>
                  </a:lnTo>
                  <a:lnTo>
                    <a:pt x="222" y="1247"/>
                  </a:lnTo>
                  <a:lnTo>
                    <a:pt x="167" y="1552"/>
                  </a:lnTo>
                  <a:lnTo>
                    <a:pt x="139" y="1857"/>
                  </a:lnTo>
                  <a:lnTo>
                    <a:pt x="139" y="2217"/>
                  </a:lnTo>
                  <a:lnTo>
                    <a:pt x="167" y="3160"/>
                  </a:lnTo>
                  <a:lnTo>
                    <a:pt x="167" y="3381"/>
                  </a:lnTo>
                  <a:lnTo>
                    <a:pt x="139" y="3631"/>
                  </a:lnTo>
                  <a:lnTo>
                    <a:pt x="84" y="3852"/>
                  </a:lnTo>
                  <a:lnTo>
                    <a:pt x="28" y="4102"/>
                  </a:lnTo>
                  <a:lnTo>
                    <a:pt x="1" y="4157"/>
                  </a:lnTo>
                  <a:lnTo>
                    <a:pt x="222" y="4545"/>
                  </a:lnTo>
                  <a:lnTo>
                    <a:pt x="389" y="4961"/>
                  </a:lnTo>
                  <a:lnTo>
                    <a:pt x="527" y="5377"/>
                  </a:lnTo>
                  <a:lnTo>
                    <a:pt x="638" y="5820"/>
                  </a:lnTo>
                  <a:lnTo>
                    <a:pt x="721" y="6263"/>
                  </a:lnTo>
                  <a:lnTo>
                    <a:pt x="777" y="6735"/>
                  </a:lnTo>
                  <a:lnTo>
                    <a:pt x="804" y="7178"/>
                  </a:lnTo>
                  <a:lnTo>
                    <a:pt x="804" y="7649"/>
                  </a:lnTo>
                  <a:lnTo>
                    <a:pt x="777" y="8120"/>
                  </a:lnTo>
                  <a:lnTo>
                    <a:pt x="721" y="8591"/>
                  </a:lnTo>
                  <a:lnTo>
                    <a:pt x="666" y="9062"/>
                  </a:lnTo>
                  <a:lnTo>
                    <a:pt x="555" y="9534"/>
                  </a:lnTo>
                  <a:lnTo>
                    <a:pt x="444" y="10005"/>
                  </a:lnTo>
                  <a:lnTo>
                    <a:pt x="333" y="10476"/>
                  </a:lnTo>
                  <a:lnTo>
                    <a:pt x="195" y="10919"/>
                  </a:lnTo>
                  <a:lnTo>
                    <a:pt x="28" y="11390"/>
                  </a:lnTo>
                  <a:lnTo>
                    <a:pt x="1469" y="11529"/>
                  </a:lnTo>
                  <a:lnTo>
                    <a:pt x="2910" y="11667"/>
                  </a:lnTo>
                  <a:lnTo>
                    <a:pt x="2994" y="11612"/>
                  </a:lnTo>
                  <a:lnTo>
                    <a:pt x="3077" y="11612"/>
                  </a:lnTo>
                  <a:lnTo>
                    <a:pt x="3077" y="11529"/>
                  </a:lnTo>
                  <a:lnTo>
                    <a:pt x="3104" y="10781"/>
                  </a:lnTo>
                  <a:lnTo>
                    <a:pt x="3104" y="10032"/>
                  </a:lnTo>
                  <a:lnTo>
                    <a:pt x="3104" y="9312"/>
                  </a:lnTo>
                  <a:lnTo>
                    <a:pt x="3077" y="8564"/>
                  </a:lnTo>
                  <a:lnTo>
                    <a:pt x="3021" y="7815"/>
                  </a:lnTo>
                  <a:lnTo>
                    <a:pt x="2938" y="7067"/>
                  </a:lnTo>
                  <a:lnTo>
                    <a:pt x="2827" y="6319"/>
                  </a:lnTo>
                  <a:lnTo>
                    <a:pt x="2689" y="5598"/>
                  </a:lnTo>
                  <a:lnTo>
                    <a:pt x="2522" y="4878"/>
                  </a:lnTo>
                  <a:lnTo>
                    <a:pt x="2356" y="4129"/>
                  </a:lnTo>
                  <a:lnTo>
                    <a:pt x="2162" y="3437"/>
                  </a:lnTo>
                  <a:lnTo>
                    <a:pt x="1941" y="2716"/>
                  </a:lnTo>
                  <a:lnTo>
                    <a:pt x="1691" y="2023"/>
                  </a:lnTo>
                  <a:lnTo>
                    <a:pt x="1414" y="1330"/>
                  </a:lnTo>
                  <a:lnTo>
                    <a:pt x="1109" y="665"/>
                  </a:lnTo>
                  <a:lnTo>
                    <a:pt x="7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9"/>
            <p:cNvSpPr/>
            <p:nvPr/>
          </p:nvSpPr>
          <p:spPr>
            <a:xfrm rot="-9153091">
              <a:off x="2787448" y="1940791"/>
              <a:ext cx="9888" cy="34192"/>
            </a:xfrm>
            <a:custGeom>
              <a:avLst/>
              <a:gdLst/>
              <a:ahLst/>
              <a:cxnLst/>
              <a:rect l="l" t="t" r="r" b="b"/>
              <a:pathLst>
                <a:path w="417" h="1442" extrusionOk="0">
                  <a:moveTo>
                    <a:pt x="250" y="1"/>
                  </a:moveTo>
                  <a:lnTo>
                    <a:pt x="195" y="28"/>
                  </a:lnTo>
                  <a:lnTo>
                    <a:pt x="167" y="84"/>
                  </a:lnTo>
                  <a:lnTo>
                    <a:pt x="56" y="389"/>
                  </a:lnTo>
                  <a:lnTo>
                    <a:pt x="1" y="721"/>
                  </a:lnTo>
                  <a:lnTo>
                    <a:pt x="28" y="1026"/>
                  </a:lnTo>
                  <a:lnTo>
                    <a:pt x="56" y="1192"/>
                  </a:lnTo>
                  <a:lnTo>
                    <a:pt x="84" y="1359"/>
                  </a:lnTo>
                  <a:lnTo>
                    <a:pt x="111" y="1386"/>
                  </a:lnTo>
                  <a:lnTo>
                    <a:pt x="167" y="1414"/>
                  </a:lnTo>
                  <a:lnTo>
                    <a:pt x="222" y="1442"/>
                  </a:lnTo>
                  <a:lnTo>
                    <a:pt x="278" y="1414"/>
                  </a:lnTo>
                  <a:lnTo>
                    <a:pt x="361" y="1359"/>
                  </a:lnTo>
                  <a:lnTo>
                    <a:pt x="361" y="1303"/>
                  </a:lnTo>
                  <a:lnTo>
                    <a:pt x="389" y="1248"/>
                  </a:lnTo>
                  <a:lnTo>
                    <a:pt x="361" y="971"/>
                  </a:lnTo>
                  <a:lnTo>
                    <a:pt x="333" y="694"/>
                  </a:lnTo>
                  <a:lnTo>
                    <a:pt x="361" y="444"/>
                  </a:lnTo>
                  <a:lnTo>
                    <a:pt x="416" y="167"/>
                  </a:lnTo>
                  <a:lnTo>
                    <a:pt x="416" y="112"/>
                  </a:lnTo>
                  <a:lnTo>
                    <a:pt x="416" y="56"/>
                  </a:lnTo>
                  <a:lnTo>
                    <a:pt x="389" y="28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9"/>
            <p:cNvSpPr/>
            <p:nvPr/>
          </p:nvSpPr>
          <p:spPr>
            <a:xfrm rot="-9153091">
              <a:off x="2723486" y="1663818"/>
              <a:ext cx="74289" cy="305598"/>
            </a:xfrm>
            <a:custGeom>
              <a:avLst/>
              <a:gdLst/>
              <a:ahLst/>
              <a:cxnLst/>
              <a:rect l="l" t="t" r="r" b="b"/>
              <a:pathLst>
                <a:path w="3133" h="12888" extrusionOk="0">
                  <a:moveTo>
                    <a:pt x="417" y="1"/>
                  </a:moveTo>
                  <a:lnTo>
                    <a:pt x="195" y="195"/>
                  </a:lnTo>
                  <a:lnTo>
                    <a:pt x="1" y="416"/>
                  </a:lnTo>
                  <a:lnTo>
                    <a:pt x="417" y="1026"/>
                  </a:lnTo>
                  <a:lnTo>
                    <a:pt x="777" y="1663"/>
                  </a:lnTo>
                  <a:lnTo>
                    <a:pt x="1109" y="2356"/>
                  </a:lnTo>
                  <a:lnTo>
                    <a:pt x="1414" y="3049"/>
                  </a:lnTo>
                  <a:lnTo>
                    <a:pt x="1664" y="3770"/>
                  </a:lnTo>
                  <a:lnTo>
                    <a:pt x="1913" y="4518"/>
                  </a:lnTo>
                  <a:lnTo>
                    <a:pt x="2107" y="5294"/>
                  </a:lnTo>
                  <a:lnTo>
                    <a:pt x="2246" y="6042"/>
                  </a:lnTo>
                  <a:lnTo>
                    <a:pt x="2384" y="6818"/>
                  </a:lnTo>
                  <a:lnTo>
                    <a:pt x="2495" y="7594"/>
                  </a:lnTo>
                  <a:lnTo>
                    <a:pt x="2578" y="8370"/>
                  </a:lnTo>
                  <a:lnTo>
                    <a:pt x="2634" y="9146"/>
                  </a:lnTo>
                  <a:lnTo>
                    <a:pt x="2634" y="9922"/>
                  </a:lnTo>
                  <a:lnTo>
                    <a:pt x="2634" y="10698"/>
                  </a:lnTo>
                  <a:lnTo>
                    <a:pt x="2634" y="11446"/>
                  </a:lnTo>
                  <a:lnTo>
                    <a:pt x="2578" y="12167"/>
                  </a:lnTo>
                  <a:lnTo>
                    <a:pt x="2578" y="12250"/>
                  </a:lnTo>
                  <a:lnTo>
                    <a:pt x="2523" y="12305"/>
                  </a:lnTo>
                  <a:lnTo>
                    <a:pt x="2467" y="12333"/>
                  </a:lnTo>
                  <a:lnTo>
                    <a:pt x="2412" y="12361"/>
                  </a:lnTo>
                  <a:lnTo>
                    <a:pt x="2606" y="12499"/>
                  </a:lnTo>
                  <a:lnTo>
                    <a:pt x="2772" y="12638"/>
                  </a:lnTo>
                  <a:lnTo>
                    <a:pt x="2883" y="12749"/>
                  </a:lnTo>
                  <a:lnTo>
                    <a:pt x="2966" y="12887"/>
                  </a:lnTo>
                  <a:lnTo>
                    <a:pt x="3049" y="12499"/>
                  </a:lnTo>
                  <a:lnTo>
                    <a:pt x="3077" y="12111"/>
                  </a:lnTo>
                  <a:lnTo>
                    <a:pt x="3132" y="11335"/>
                  </a:lnTo>
                  <a:lnTo>
                    <a:pt x="3105" y="10587"/>
                  </a:lnTo>
                  <a:lnTo>
                    <a:pt x="3049" y="9811"/>
                  </a:lnTo>
                  <a:lnTo>
                    <a:pt x="2966" y="9063"/>
                  </a:lnTo>
                  <a:lnTo>
                    <a:pt x="2828" y="8287"/>
                  </a:lnTo>
                  <a:lnTo>
                    <a:pt x="2523" y="6790"/>
                  </a:lnTo>
                  <a:lnTo>
                    <a:pt x="2356" y="5903"/>
                  </a:lnTo>
                  <a:lnTo>
                    <a:pt x="2135" y="5044"/>
                  </a:lnTo>
                  <a:lnTo>
                    <a:pt x="1913" y="4185"/>
                  </a:lnTo>
                  <a:lnTo>
                    <a:pt x="1664" y="3326"/>
                  </a:lnTo>
                  <a:lnTo>
                    <a:pt x="1387" y="2495"/>
                  </a:lnTo>
                  <a:lnTo>
                    <a:pt x="1082" y="1636"/>
                  </a:lnTo>
                  <a:lnTo>
                    <a:pt x="777" y="804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9"/>
            <p:cNvSpPr/>
            <p:nvPr/>
          </p:nvSpPr>
          <p:spPr>
            <a:xfrm rot="-9153091">
              <a:off x="2770790" y="1945347"/>
              <a:ext cx="7256" cy="31584"/>
            </a:xfrm>
            <a:custGeom>
              <a:avLst/>
              <a:gdLst/>
              <a:ahLst/>
              <a:cxnLst/>
              <a:rect l="l" t="t" r="r" b="b"/>
              <a:pathLst>
                <a:path w="306" h="1332" extrusionOk="0">
                  <a:moveTo>
                    <a:pt x="222" y="1"/>
                  </a:moveTo>
                  <a:lnTo>
                    <a:pt x="167" y="29"/>
                  </a:lnTo>
                  <a:lnTo>
                    <a:pt x="84" y="334"/>
                  </a:lnTo>
                  <a:lnTo>
                    <a:pt x="1" y="638"/>
                  </a:lnTo>
                  <a:lnTo>
                    <a:pt x="1" y="971"/>
                  </a:lnTo>
                  <a:lnTo>
                    <a:pt x="1" y="1110"/>
                  </a:lnTo>
                  <a:lnTo>
                    <a:pt x="28" y="1276"/>
                  </a:lnTo>
                  <a:lnTo>
                    <a:pt x="56" y="1303"/>
                  </a:lnTo>
                  <a:lnTo>
                    <a:pt x="84" y="1331"/>
                  </a:lnTo>
                  <a:lnTo>
                    <a:pt x="167" y="1331"/>
                  </a:lnTo>
                  <a:lnTo>
                    <a:pt x="222" y="1276"/>
                  </a:lnTo>
                  <a:lnTo>
                    <a:pt x="250" y="1248"/>
                  </a:lnTo>
                  <a:lnTo>
                    <a:pt x="250" y="1220"/>
                  </a:lnTo>
                  <a:lnTo>
                    <a:pt x="222" y="943"/>
                  </a:lnTo>
                  <a:lnTo>
                    <a:pt x="195" y="694"/>
                  </a:lnTo>
                  <a:lnTo>
                    <a:pt x="222" y="389"/>
                  </a:lnTo>
                  <a:lnTo>
                    <a:pt x="305" y="84"/>
                  </a:lnTo>
                  <a:lnTo>
                    <a:pt x="27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9"/>
            <p:cNvSpPr/>
            <p:nvPr/>
          </p:nvSpPr>
          <p:spPr>
            <a:xfrm rot="-9153091">
              <a:off x="2669164" y="1686353"/>
              <a:ext cx="96626" cy="21720"/>
            </a:xfrm>
            <a:custGeom>
              <a:avLst/>
              <a:gdLst/>
              <a:ahLst/>
              <a:cxnLst/>
              <a:rect l="l" t="t" r="r" b="b"/>
              <a:pathLst>
                <a:path w="4075" h="916" extrusionOk="0">
                  <a:moveTo>
                    <a:pt x="3382" y="1"/>
                  </a:moveTo>
                  <a:lnTo>
                    <a:pt x="2551" y="140"/>
                  </a:lnTo>
                  <a:lnTo>
                    <a:pt x="1747" y="223"/>
                  </a:lnTo>
                  <a:lnTo>
                    <a:pt x="112" y="389"/>
                  </a:lnTo>
                  <a:lnTo>
                    <a:pt x="1" y="389"/>
                  </a:lnTo>
                  <a:lnTo>
                    <a:pt x="56" y="915"/>
                  </a:lnTo>
                  <a:lnTo>
                    <a:pt x="56" y="860"/>
                  </a:lnTo>
                  <a:lnTo>
                    <a:pt x="112" y="777"/>
                  </a:lnTo>
                  <a:lnTo>
                    <a:pt x="167" y="749"/>
                  </a:lnTo>
                  <a:lnTo>
                    <a:pt x="250" y="722"/>
                  </a:lnTo>
                  <a:lnTo>
                    <a:pt x="749" y="722"/>
                  </a:lnTo>
                  <a:lnTo>
                    <a:pt x="1220" y="666"/>
                  </a:lnTo>
                  <a:lnTo>
                    <a:pt x="2163" y="555"/>
                  </a:lnTo>
                  <a:lnTo>
                    <a:pt x="3105" y="417"/>
                  </a:lnTo>
                  <a:lnTo>
                    <a:pt x="4075" y="306"/>
                  </a:lnTo>
                  <a:lnTo>
                    <a:pt x="3715" y="195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9"/>
            <p:cNvSpPr/>
            <p:nvPr/>
          </p:nvSpPr>
          <p:spPr>
            <a:xfrm rot="-9153091">
              <a:off x="2620328" y="1712656"/>
              <a:ext cx="146563" cy="246437"/>
            </a:xfrm>
            <a:custGeom>
              <a:avLst/>
              <a:gdLst/>
              <a:ahLst/>
              <a:cxnLst/>
              <a:rect l="l" t="t" r="r" b="b"/>
              <a:pathLst>
                <a:path w="6181" h="10393" extrusionOk="0">
                  <a:moveTo>
                    <a:pt x="943" y="1"/>
                  </a:moveTo>
                  <a:lnTo>
                    <a:pt x="444" y="305"/>
                  </a:lnTo>
                  <a:lnTo>
                    <a:pt x="1" y="638"/>
                  </a:lnTo>
                  <a:lnTo>
                    <a:pt x="222" y="1054"/>
                  </a:lnTo>
                  <a:lnTo>
                    <a:pt x="444" y="1469"/>
                  </a:lnTo>
                  <a:lnTo>
                    <a:pt x="832" y="2329"/>
                  </a:lnTo>
                  <a:lnTo>
                    <a:pt x="1164" y="3215"/>
                  </a:lnTo>
                  <a:lnTo>
                    <a:pt x="1442" y="4130"/>
                  </a:lnTo>
                  <a:lnTo>
                    <a:pt x="1691" y="5044"/>
                  </a:lnTo>
                  <a:lnTo>
                    <a:pt x="1940" y="5959"/>
                  </a:lnTo>
                  <a:lnTo>
                    <a:pt x="2328" y="7816"/>
                  </a:lnTo>
                  <a:lnTo>
                    <a:pt x="2606" y="9118"/>
                  </a:lnTo>
                  <a:lnTo>
                    <a:pt x="2716" y="9756"/>
                  </a:lnTo>
                  <a:lnTo>
                    <a:pt x="2827" y="10393"/>
                  </a:lnTo>
                  <a:lnTo>
                    <a:pt x="2883" y="10393"/>
                  </a:lnTo>
                  <a:lnTo>
                    <a:pt x="4518" y="10227"/>
                  </a:lnTo>
                  <a:lnTo>
                    <a:pt x="5349" y="10171"/>
                  </a:lnTo>
                  <a:lnTo>
                    <a:pt x="6181" y="10116"/>
                  </a:lnTo>
                  <a:lnTo>
                    <a:pt x="5903" y="8841"/>
                  </a:lnTo>
                  <a:lnTo>
                    <a:pt x="5599" y="7594"/>
                  </a:lnTo>
                  <a:lnTo>
                    <a:pt x="5238" y="6347"/>
                  </a:lnTo>
                  <a:lnTo>
                    <a:pt x="4878" y="5100"/>
                  </a:lnTo>
                  <a:lnTo>
                    <a:pt x="4296" y="4518"/>
                  </a:lnTo>
                  <a:lnTo>
                    <a:pt x="3770" y="3936"/>
                  </a:lnTo>
                  <a:lnTo>
                    <a:pt x="3215" y="3326"/>
                  </a:lnTo>
                  <a:lnTo>
                    <a:pt x="2716" y="2689"/>
                  </a:lnTo>
                  <a:lnTo>
                    <a:pt x="2218" y="2024"/>
                  </a:lnTo>
                  <a:lnTo>
                    <a:pt x="1774" y="1359"/>
                  </a:lnTo>
                  <a:lnTo>
                    <a:pt x="1331" y="693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9"/>
            <p:cNvSpPr/>
            <p:nvPr/>
          </p:nvSpPr>
          <p:spPr>
            <a:xfrm rot="-9153091">
              <a:off x="2588505" y="1613716"/>
              <a:ext cx="111066" cy="84794"/>
            </a:xfrm>
            <a:custGeom>
              <a:avLst/>
              <a:gdLst/>
              <a:ahLst/>
              <a:cxnLst/>
              <a:rect l="l" t="t" r="r" b="b"/>
              <a:pathLst>
                <a:path w="4684" h="3576" extrusionOk="0">
                  <a:moveTo>
                    <a:pt x="3520" y="1"/>
                  </a:moveTo>
                  <a:lnTo>
                    <a:pt x="3160" y="28"/>
                  </a:lnTo>
                  <a:lnTo>
                    <a:pt x="2328" y="84"/>
                  </a:lnTo>
                  <a:lnTo>
                    <a:pt x="1469" y="111"/>
                  </a:lnTo>
                  <a:lnTo>
                    <a:pt x="1608" y="472"/>
                  </a:lnTo>
                  <a:lnTo>
                    <a:pt x="1691" y="887"/>
                  </a:lnTo>
                  <a:lnTo>
                    <a:pt x="1719" y="1026"/>
                  </a:lnTo>
                  <a:lnTo>
                    <a:pt x="1746" y="1220"/>
                  </a:lnTo>
                  <a:lnTo>
                    <a:pt x="1746" y="1386"/>
                  </a:lnTo>
                  <a:lnTo>
                    <a:pt x="1719" y="1442"/>
                  </a:lnTo>
                  <a:lnTo>
                    <a:pt x="1663" y="1525"/>
                  </a:lnTo>
                  <a:lnTo>
                    <a:pt x="1608" y="1580"/>
                  </a:lnTo>
                  <a:lnTo>
                    <a:pt x="1552" y="1608"/>
                  </a:lnTo>
                  <a:lnTo>
                    <a:pt x="1386" y="1636"/>
                  </a:lnTo>
                  <a:lnTo>
                    <a:pt x="1054" y="1774"/>
                  </a:lnTo>
                  <a:lnTo>
                    <a:pt x="693" y="1857"/>
                  </a:lnTo>
                  <a:lnTo>
                    <a:pt x="0" y="2024"/>
                  </a:lnTo>
                  <a:lnTo>
                    <a:pt x="0" y="2079"/>
                  </a:lnTo>
                  <a:lnTo>
                    <a:pt x="56" y="2107"/>
                  </a:lnTo>
                  <a:lnTo>
                    <a:pt x="111" y="2134"/>
                  </a:lnTo>
                  <a:lnTo>
                    <a:pt x="444" y="2522"/>
                  </a:lnTo>
                  <a:lnTo>
                    <a:pt x="832" y="2994"/>
                  </a:lnTo>
                  <a:lnTo>
                    <a:pt x="1054" y="3188"/>
                  </a:lnTo>
                  <a:lnTo>
                    <a:pt x="1275" y="3382"/>
                  </a:lnTo>
                  <a:lnTo>
                    <a:pt x="1497" y="3492"/>
                  </a:lnTo>
                  <a:lnTo>
                    <a:pt x="1608" y="3548"/>
                  </a:lnTo>
                  <a:lnTo>
                    <a:pt x="1719" y="3576"/>
                  </a:lnTo>
                  <a:lnTo>
                    <a:pt x="1968" y="3576"/>
                  </a:lnTo>
                  <a:lnTo>
                    <a:pt x="2190" y="3520"/>
                  </a:lnTo>
                  <a:lnTo>
                    <a:pt x="2439" y="3437"/>
                  </a:lnTo>
                  <a:lnTo>
                    <a:pt x="2661" y="3298"/>
                  </a:lnTo>
                  <a:lnTo>
                    <a:pt x="3104" y="2994"/>
                  </a:lnTo>
                  <a:lnTo>
                    <a:pt x="3520" y="2689"/>
                  </a:lnTo>
                  <a:lnTo>
                    <a:pt x="3908" y="2412"/>
                  </a:lnTo>
                  <a:lnTo>
                    <a:pt x="4130" y="2273"/>
                  </a:lnTo>
                  <a:lnTo>
                    <a:pt x="4324" y="2079"/>
                  </a:lnTo>
                  <a:lnTo>
                    <a:pt x="4518" y="1913"/>
                  </a:lnTo>
                  <a:lnTo>
                    <a:pt x="4629" y="1719"/>
                  </a:lnTo>
                  <a:lnTo>
                    <a:pt x="4684" y="1608"/>
                  </a:lnTo>
                  <a:lnTo>
                    <a:pt x="4684" y="1497"/>
                  </a:lnTo>
                  <a:lnTo>
                    <a:pt x="4684" y="1386"/>
                  </a:lnTo>
                  <a:lnTo>
                    <a:pt x="4656" y="1275"/>
                  </a:lnTo>
                  <a:lnTo>
                    <a:pt x="4573" y="1109"/>
                  </a:lnTo>
                  <a:lnTo>
                    <a:pt x="4462" y="971"/>
                  </a:lnTo>
                  <a:lnTo>
                    <a:pt x="4157" y="638"/>
                  </a:lnTo>
                  <a:lnTo>
                    <a:pt x="3797" y="305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9"/>
            <p:cNvSpPr/>
            <p:nvPr/>
          </p:nvSpPr>
          <p:spPr>
            <a:xfrm rot="-9153091">
              <a:off x="2594493" y="1810652"/>
              <a:ext cx="118298" cy="145899"/>
            </a:xfrm>
            <a:custGeom>
              <a:avLst/>
              <a:gdLst/>
              <a:ahLst/>
              <a:cxnLst/>
              <a:rect l="l" t="t" r="r" b="b"/>
              <a:pathLst>
                <a:path w="4989" h="6153" extrusionOk="0">
                  <a:moveTo>
                    <a:pt x="582" y="0"/>
                  </a:moveTo>
                  <a:lnTo>
                    <a:pt x="28" y="305"/>
                  </a:lnTo>
                  <a:lnTo>
                    <a:pt x="0" y="305"/>
                  </a:lnTo>
                  <a:lnTo>
                    <a:pt x="1220" y="1829"/>
                  </a:lnTo>
                  <a:lnTo>
                    <a:pt x="2412" y="3298"/>
                  </a:lnTo>
                  <a:lnTo>
                    <a:pt x="3021" y="4046"/>
                  </a:lnTo>
                  <a:lnTo>
                    <a:pt x="3659" y="4767"/>
                  </a:lnTo>
                  <a:lnTo>
                    <a:pt x="4296" y="5460"/>
                  </a:lnTo>
                  <a:lnTo>
                    <a:pt x="4989" y="6152"/>
                  </a:lnTo>
                  <a:lnTo>
                    <a:pt x="4850" y="5515"/>
                  </a:lnTo>
                  <a:lnTo>
                    <a:pt x="4823" y="5487"/>
                  </a:lnTo>
                  <a:lnTo>
                    <a:pt x="4795" y="5404"/>
                  </a:lnTo>
                  <a:lnTo>
                    <a:pt x="4823" y="5377"/>
                  </a:lnTo>
                  <a:lnTo>
                    <a:pt x="4795" y="5349"/>
                  </a:lnTo>
                  <a:lnTo>
                    <a:pt x="4518" y="5099"/>
                  </a:lnTo>
                  <a:lnTo>
                    <a:pt x="4241" y="4795"/>
                  </a:lnTo>
                  <a:lnTo>
                    <a:pt x="3963" y="4490"/>
                  </a:lnTo>
                  <a:lnTo>
                    <a:pt x="3714" y="4129"/>
                  </a:lnTo>
                  <a:lnTo>
                    <a:pt x="3215" y="3437"/>
                  </a:lnTo>
                  <a:lnTo>
                    <a:pt x="2744" y="2772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9"/>
            <p:cNvSpPr/>
            <p:nvPr/>
          </p:nvSpPr>
          <p:spPr>
            <a:xfrm rot="-9153091">
              <a:off x="2628335" y="1681332"/>
              <a:ext cx="50625" cy="115026"/>
            </a:xfrm>
            <a:custGeom>
              <a:avLst/>
              <a:gdLst/>
              <a:ahLst/>
              <a:cxnLst/>
              <a:rect l="l" t="t" r="r" b="b"/>
              <a:pathLst>
                <a:path w="2135" h="4851" extrusionOk="0">
                  <a:moveTo>
                    <a:pt x="1" y="0"/>
                  </a:moveTo>
                  <a:lnTo>
                    <a:pt x="222" y="555"/>
                  </a:lnTo>
                  <a:lnTo>
                    <a:pt x="416" y="1109"/>
                  </a:lnTo>
                  <a:lnTo>
                    <a:pt x="583" y="1691"/>
                  </a:lnTo>
                  <a:lnTo>
                    <a:pt x="749" y="2273"/>
                  </a:lnTo>
                  <a:lnTo>
                    <a:pt x="860" y="2855"/>
                  </a:lnTo>
                  <a:lnTo>
                    <a:pt x="971" y="3437"/>
                  </a:lnTo>
                  <a:lnTo>
                    <a:pt x="1054" y="4019"/>
                  </a:lnTo>
                  <a:lnTo>
                    <a:pt x="1137" y="4601"/>
                  </a:lnTo>
                  <a:lnTo>
                    <a:pt x="1386" y="4712"/>
                  </a:lnTo>
                  <a:lnTo>
                    <a:pt x="1663" y="4822"/>
                  </a:lnTo>
                  <a:lnTo>
                    <a:pt x="1802" y="4850"/>
                  </a:lnTo>
                  <a:lnTo>
                    <a:pt x="2024" y="4850"/>
                  </a:lnTo>
                  <a:lnTo>
                    <a:pt x="2079" y="4822"/>
                  </a:lnTo>
                  <a:lnTo>
                    <a:pt x="2107" y="4767"/>
                  </a:lnTo>
                  <a:lnTo>
                    <a:pt x="2135" y="4684"/>
                  </a:lnTo>
                  <a:lnTo>
                    <a:pt x="2107" y="4518"/>
                  </a:lnTo>
                  <a:lnTo>
                    <a:pt x="2024" y="4213"/>
                  </a:lnTo>
                  <a:lnTo>
                    <a:pt x="1885" y="3658"/>
                  </a:lnTo>
                  <a:lnTo>
                    <a:pt x="1830" y="3658"/>
                  </a:lnTo>
                  <a:lnTo>
                    <a:pt x="1747" y="3631"/>
                  </a:lnTo>
                  <a:lnTo>
                    <a:pt x="1691" y="3603"/>
                  </a:lnTo>
                  <a:lnTo>
                    <a:pt x="1663" y="3520"/>
                  </a:lnTo>
                  <a:lnTo>
                    <a:pt x="1663" y="3464"/>
                  </a:lnTo>
                  <a:lnTo>
                    <a:pt x="1303" y="3049"/>
                  </a:lnTo>
                  <a:lnTo>
                    <a:pt x="1275" y="2993"/>
                  </a:lnTo>
                  <a:lnTo>
                    <a:pt x="1275" y="2938"/>
                  </a:lnTo>
                  <a:lnTo>
                    <a:pt x="1248" y="2882"/>
                  </a:lnTo>
                  <a:lnTo>
                    <a:pt x="1248" y="2799"/>
                  </a:lnTo>
                  <a:lnTo>
                    <a:pt x="860" y="721"/>
                  </a:lnTo>
                  <a:lnTo>
                    <a:pt x="777" y="721"/>
                  </a:lnTo>
                  <a:lnTo>
                    <a:pt x="721" y="6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9"/>
            <p:cNvSpPr/>
            <p:nvPr/>
          </p:nvSpPr>
          <p:spPr>
            <a:xfrm rot="-9153091">
              <a:off x="2573017" y="1586092"/>
              <a:ext cx="90058" cy="60465"/>
            </a:xfrm>
            <a:custGeom>
              <a:avLst/>
              <a:gdLst/>
              <a:ahLst/>
              <a:cxnLst/>
              <a:rect l="l" t="t" r="r" b="b"/>
              <a:pathLst>
                <a:path w="3798" h="2550" extrusionOk="0">
                  <a:moveTo>
                    <a:pt x="3797" y="0"/>
                  </a:moveTo>
                  <a:lnTo>
                    <a:pt x="3603" y="83"/>
                  </a:lnTo>
                  <a:lnTo>
                    <a:pt x="3409" y="139"/>
                  </a:lnTo>
                  <a:lnTo>
                    <a:pt x="3049" y="222"/>
                  </a:lnTo>
                  <a:lnTo>
                    <a:pt x="2800" y="554"/>
                  </a:lnTo>
                  <a:lnTo>
                    <a:pt x="2467" y="887"/>
                  </a:lnTo>
                  <a:lnTo>
                    <a:pt x="2107" y="1219"/>
                  </a:lnTo>
                  <a:lnTo>
                    <a:pt x="1691" y="1524"/>
                  </a:lnTo>
                  <a:lnTo>
                    <a:pt x="1276" y="1801"/>
                  </a:lnTo>
                  <a:lnTo>
                    <a:pt x="832" y="2079"/>
                  </a:lnTo>
                  <a:lnTo>
                    <a:pt x="389" y="2300"/>
                  </a:lnTo>
                  <a:lnTo>
                    <a:pt x="1" y="2494"/>
                  </a:lnTo>
                  <a:lnTo>
                    <a:pt x="278" y="2550"/>
                  </a:lnTo>
                  <a:lnTo>
                    <a:pt x="527" y="2522"/>
                  </a:lnTo>
                  <a:lnTo>
                    <a:pt x="804" y="2494"/>
                  </a:lnTo>
                  <a:lnTo>
                    <a:pt x="1082" y="2411"/>
                  </a:lnTo>
                  <a:lnTo>
                    <a:pt x="1331" y="2273"/>
                  </a:lnTo>
                  <a:lnTo>
                    <a:pt x="1608" y="2134"/>
                  </a:lnTo>
                  <a:lnTo>
                    <a:pt x="1858" y="1968"/>
                  </a:lnTo>
                  <a:lnTo>
                    <a:pt x="2107" y="1774"/>
                  </a:lnTo>
                  <a:lnTo>
                    <a:pt x="2578" y="1358"/>
                  </a:lnTo>
                  <a:lnTo>
                    <a:pt x="3021" y="887"/>
                  </a:lnTo>
                  <a:lnTo>
                    <a:pt x="3437" y="444"/>
                  </a:lnTo>
                  <a:lnTo>
                    <a:pt x="3797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9"/>
            <p:cNvSpPr/>
            <p:nvPr/>
          </p:nvSpPr>
          <p:spPr>
            <a:xfrm rot="-9153091">
              <a:off x="2590724" y="1844032"/>
              <a:ext cx="88066" cy="126194"/>
            </a:xfrm>
            <a:custGeom>
              <a:avLst/>
              <a:gdLst/>
              <a:ahLst/>
              <a:cxnLst/>
              <a:rect l="l" t="t" r="r" b="b"/>
              <a:pathLst>
                <a:path w="3714" h="5322" extrusionOk="0">
                  <a:moveTo>
                    <a:pt x="1996" y="1"/>
                  </a:moveTo>
                  <a:lnTo>
                    <a:pt x="1497" y="112"/>
                  </a:lnTo>
                  <a:lnTo>
                    <a:pt x="970" y="278"/>
                  </a:lnTo>
                  <a:lnTo>
                    <a:pt x="471" y="472"/>
                  </a:lnTo>
                  <a:lnTo>
                    <a:pt x="0" y="694"/>
                  </a:lnTo>
                  <a:lnTo>
                    <a:pt x="2605" y="4047"/>
                  </a:lnTo>
                  <a:lnTo>
                    <a:pt x="2855" y="4324"/>
                  </a:lnTo>
                  <a:lnTo>
                    <a:pt x="3132" y="4629"/>
                  </a:lnTo>
                  <a:lnTo>
                    <a:pt x="3437" y="4961"/>
                  </a:lnTo>
                  <a:lnTo>
                    <a:pt x="3714" y="5322"/>
                  </a:lnTo>
                  <a:lnTo>
                    <a:pt x="3714" y="5322"/>
                  </a:lnTo>
                  <a:lnTo>
                    <a:pt x="3381" y="3991"/>
                  </a:lnTo>
                  <a:lnTo>
                    <a:pt x="2993" y="2661"/>
                  </a:lnTo>
                  <a:lnTo>
                    <a:pt x="2522" y="1331"/>
                  </a:lnTo>
                  <a:lnTo>
                    <a:pt x="2273" y="666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9"/>
            <p:cNvSpPr/>
            <p:nvPr/>
          </p:nvSpPr>
          <p:spPr>
            <a:xfrm rot="-9153091">
              <a:off x="2567105" y="1694376"/>
              <a:ext cx="85457" cy="13824"/>
            </a:xfrm>
            <a:custGeom>
              <a:avLst/>
              <a:gdLst/>
              <a:ahLst/>
              <a:cxnLst/>
              <a:rect l="l" t="t" r="r" b="b"/>
              <a:pathLst>
                <a:path w="3604" h="583" extrusionOk="0">
                  <a:moveTo>
                    <a:pt x="3160" y="1"/>
                  </a:moveTo>
                  <a:lnTo>
                    <a:pt x="3077" y="56"/>
                  </a:lnTo>
                  <a:lnTo>
                    <a:pt x="2218" y="56"/>
                  </a:lnTo>
                  <a:lnTo>
                    <a:pt x="1469" y="111"/>
                  </a:lnTo>
                  <a:lnTo>
                    <a:pt x="749" y="194"/>
                  </a:lnTo>
                  <a:lnTo>
                    <a:pt x="1" y="305"/>
                  </a:lnTo>
                  <a:lnTo>
                    <a:pt x="195" y="582"/>
                  </a:lnTo>
                  <a:lnTo>
                    <a:pt x="222" y="582"/>
                  </a:lnTo>
                  <a:lnTo>
                    <a:pt x="1192" y="555"/>
                  </a:lnTo>
                  <a:lnTo>
                    <a:pt x="2162" y="499"/>
                  </a:lnTo>
                  <a:lnTo>
                    <a:pt x="2883" y="444"/>
                  </a:lnTo>
                  <a:lnTo>
                    <a:pt x="3243" y="388"/>
                  </a:lnTo>
                  <a:lnTo>
                    <a:pt x="3437" y="361"/>
                  </a:lnTo>
                  <a:lnTo>
                    <a:pt x="3603" y="305"/>
                  </a:lnTo>
                  <a:lnTo>
                    <a:pt x="3382" y="139"/>
                  </a:lnTo>
                  <a:lnTo>
                    <a:pt x="3160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9"/>
            <p:cNvSpPr/>
            <p:nvPr/>
          </p:nvSpPr>
          <p:spPr>
            <a:xfrm rot="-9153091">
              <a:off x="2526043" y="1714727"/>
              <a:ext cx="125531" cy="226733"/>
            </a:xfrm>
            <a:custGeom>
              <a:avLst/>
              <a:gdLst/>
              <a:ahLst/>
              <a:cxnLst/>
              <a:rect l="l" t="t" r="r" b="b"/>
              <a:pathLst>
                <a:path w="5294" h="9562" extrusionOk="0">
                  <a:moveTo>
                    <a:pt x="1082" y="1386"/>
                  </a:moveTo>
                  <a:lnTo>
                    <a:pt x="1137" y="1414"/>
                  </a:lnTo>
                  <a:lnTo>
                    <a:pt x="1359" y="1802"/>
                  </a:lnTo>
                  <a:lnTo>
                    <a:pt x="1553" y="2217"/>
                  </a:lnTo>
                  <a:lnTo>
                    <a:pt x="1691" y="2661"/>
                  </a:lnTo>
                  <a:lnTo>
                    <a:pt x="1719" y="2883"/>
                  </a:lnTo>
                  <a:lnTo>
                    <a:pt x="1747" y="3104"/>
                  </a:lnTo>
                  <a:lnTo>
                    <a:pt x="1747" y="3160"/>
                  </a:lnTo>
                  <a:lnTo>
                    <a:pt x="1747" y="3187"/>
                  </a:lnTo>
                  <a:lnTo>
                    <a:pt x="1664" y="3215"/>
                  </a:lnTo>
                  <a:lnTo>
                    <a:pt x="1580" y="3215"/>
                  </a:lnTo>
                  <a:lnTo>
                    <a:pt x="1553" y="3187"/>
                  </a:lnTo>
                  <a:lnTo>
                    <a:pt x="1553" y="3132"/>
                  </a:lnTo>
                  <a:lnTo>
                    <a:pt x="1331" y="2301"/>
                  </a:lnTo>
                  <a:lnTo>
                    <a:pt x="1192" y="1885"/>
                  </a:lnTo>
                  <a:lnTo>
                    <a:pt x="998" y="1469"/>
                  </a:lnTo>
                  <a:lnTo>
                    <a:pt x="998" y="1414"/>
                  </a:lnTo>
                  <a:lnTo>
                    <a:pt x="1054" y="1386"/>
                  </a:lnTo>
                  <a:close/>
                  <a:moveTo>
                    <a:pt x="1858" y="2134"/>
                  </a:moveTo>
                  <a:lnTo>
                    <a:pt x="1913" y="2162"/>
                  </a:lnTo>
                  <a:lnTo>
                    <a:pt x="2052" y="2356"/>
                  </a:lnTo>
                  <a:lnTo>
                    <a:pt x="2162" y="2578"/>
                  </a:lnTo>
                  <a:lnTo>
                    <a:pt x="2246" y="2827"/>
                  </a:lnTo>
                  <a:lnTo>
                    <a:pt x="2301" y="3049"/>
                  </a:lnTo>
                  <a:lnTo>
                    <a:pt x="2301" y="3104"/>
                  </a:lnTo>
                  <a:lnTo>
                    <a:pt x="2273" y="3160"/>
                  </a:lnTo>
                  <a:lnTo>
                    <a:pt x="2246" y="3187"/>
                  </a:lnTo>
                  <a:lnTo>
                    <a:pt x="2190" y="3215"/>
                  </a:lnTo>
                  <a:lnTo>
                    <a:pt x="2135" y="3215"/>
                  </a:lnTo>
                  <a:lnTo>
                    <a:pt x="2107" y="3187"/>
                  </a:lnTo>
                  <a:lnTo>
                    <a:pt x="2052" y="3160"/>
                  </a:lnTo>
                  <a:lnTo>
                    <a:pt x="2052" y="3104"/>
                  </a:lnTo>
                  <a:lnTo>
                    <a:pt x="2024" y="2883"/>
                  </a:lnTo>
                  <a:lnTo>
                    <a:pt x="1941" y="2661"/>
                  </a:lnTo>
                  <a:lnTo>
                    <a:pt x="1885" y="2439"/>
                  </a:lnTo>
                  <a:lnTo>
                    <a:pt x="1774" y="2245"/>
                  </a:lnTo>
                  <a:lnTo>
                    <a:pt x="1774" y="2190"/>
                  </a:lnTo>
                  <a:lnTo>
                    <a:pt x="1802" y="2134"/>
                  </a:lnTo>
                  <a:close/>
                  <a:moveTo>
                    <a:pt x="1" y="0"/>
                  </a:moveTo>
                  <a:lnTo>
                    <a:pt x="472" y="1137"/>
                  </a:lnTo>
                  <a:lnTo>
                    <a:pt x="943" y="2301"/>
                  </a:lnTo>
                  <a:lnTo>
                    <a:pt x="1331" y="3465"/>
                  </a:lnTo>
                  <a:lnTo>
                    <a:pt x="1691" y="4684"/>
                  </a:lnTo>
                  <a:lnTo>
                    <a:pt x="1996" y="5876"/>
                  </a:lnTo>
                  <a:lnTo>
                    <a:pt x="2107" y="6485"/>
                  </a:lnTo>
                  <a:lnTo>
                    <a:pt x="2218" y="7095"/>
                  </a:lnTo>
                  <a:lnTo>
                    <a:pt x="2301" y="7732"/>
                  </a:lnTo>
                  <a:lnTo>
                    <a:pt x="2356" y="8342"/>
                  </a:lnTo>
                  <a:lnTo>
                    <a:pt x="2412" y="8952"/>
                  </a:lnTo>
                  <a:lnTo>
                    <a:pt x="2440" y="9561"/>
                  </a:lnTo>
                  <a:lnTo>
                    <a:pt x="3049" y="9534"/>
                  </a:lnTo>
                  <a:lnTo>
                    <a:pt x="3770" y="9506"/>
                  </a:lnTo>
                  <a:lnTo>
                    <a:pt x="4102" y="9478"/>
                  </a:lnTo>
                  <a:lnTo>
                    <a:pt x="4435" y="9423"/>
                  </a:lnTo>
                  <a:lnTo>
                    <a:pt x="4712" y="9367"/>
                  </a:lnTo>
                  <a:lnTo>
                    <a:pt x="4878" y="9284"/>
                  </a:lnTo>
                  <a:lnTo>
                    <a:pt x="5017" y="9173"/>
                  </a:lnTo>
                  <a:lnTo>
                    <a:pt x="5128" y="9035"/>
                  </a:lnTo>
                  <a:lnTo>
                    <a:pt x="5211" y="8869"/>
                  </a:lnTo>
                  <a:lnTo>
                    <a:pt x="5266" y="8702"/>
                  </a:lnTo>
                  <a:lnTo>
                    <a:pt x="5266" y="8536"/>
                  </a:lnTo>
                  <a:lnTo>
                    <a:pt x="5294" y="8342"/>
                  </a:lnTo>
                  <a:lnTo>
                    <a:pt x="5239" y="7926"/>
                  </a:lnTo>
                  <a:lnTo>
                    <a:pt x="5155" y="7538"/>
                  </a:lnTo>
                  <a:lnTo>
                    <a:pt x="5045" y="7150"/>
                  </a:lnTo>
                  <a:lnTo>
                    <a:pt x="4851" y="6485"/>
                  </a:lnTo>
                  <a:lnTo>
                    <a:pt x="4601" y="5765"/>
                  </a:lnTo>
                  <a:lnTo>
                    <a:pt x="4352" y="5016"/>
                  </a:lnTo>
                  <a:lnTo>
                    <a:pt x="3797" y="3575"/>
                  </a:lnTo>
                  <a:lnTo>
                    <a:pt x="3215" y="2134"/>
                  </a:lnTo>
                  <a:lnTo>
                    <a:pt x="2634" y="721"/>
                  </a:lnTo>
                  <a:lnTo>
                    <a:pt x="1996" y="472"/>
                  </a:lnTo>
                  <a:lnTo>
                    <a:pt x="1386" y="222"/>
                  </a:lnTo>
                  <a:lnTo>
                    <a:pt x="1082" y="111"/>
                  </a:lnTo>
                  <a:lnTo>
                    <a:pt x="749" y="28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9"/>
            <p:cNvSpPr/>
            <p:nvPr/>
          </p:nvSpPr>
          <p:spPr>
            <a:xfrm rot="-9153091">
              <a:off x="2579636" y="1872512"/>
              <a:ext cx="17760" cy="43393"/>
            </a:xfrm>
            <a:custGeom>
              <a:avLst/>
              <a:gdLst/>
              <a:ahLst/>
              <a:cxnLst/>
              <a:rect l="l" t="t" r="r" b="b"/>
              <a:pathLst>
                <a:path w="749" h="1830" extrusionOk="0">
                  <a:moveTo>
                    <a:pt x="56" y="0"/>
                  </a:moveTo>
                  <a:lnTo>
                    <a:pt x="0" y="28"/>
                  </a:lnTo>
                  <a:lnTo>
                    <a:pt x="0" y="83"/>
                  </a:lnTo>
                  <a:lnTo>
                    <a:pt x="194" y="499"/>
                  </a:lnTo>
                  <a:lnTo>
                    <a:pt x="333" y="915"/>
                  </a:lnTo>
                  <a:lnTo>
                    <a:pt x="555" y="1746"/>
                  </a:lnTo>
                  <a:lnTo>
                    <a:pt x="555" y="1801"/>
                  </a:lnTo>
                  <a:lnTo>
                    <a:pt x="582" y="1829"/>
                  </a:lnTo>
                  <a:lnTo>
                    <a:pt x="666" y="1829"/>
                  </a:lnTo>
                  <a:lnTo>
                    <a:pt x="749" y="1801"/>
                  </a:lnTo>
                  <a:lnTo>
                    <a:pt x="749" y="1774"/>
                  </a:lnTo>
                  <a:lnTo>
                    <a:pt x="749" y="1718"/>
                  </a:lnTo>
                  <a:lnTo>
                    <a:pt x="721" y="1497"/>
                  </a:lnTo>
                  <a:lnTo>
                    <a:pt x="693" y="1275"/>
                  </a:lnTo>
                  <a:lnTo>
                    <a:pt x="555" y="831"/>
                  </a:lnTo>
                  <a:lnTo>
                    <a:pt x="361" y="416"/>
                  </a:lnTo>
                  <a:lnTo>
                    <a:pt x="139" y="2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9"/>
            <p:cNvSpPr/>
            <p:nvPr/>
          </p:nvSpPr>
          <p:spPr>
            <a:xfrm rot="-9153091">
              <a:off x="2541935" y="2243621"/>
              <a:ext cx="33529" cy="9224"/>
            </a:xfrm>
            <a:custGeom>
              <a:avLst/>
              <a:gdLst/>
              <a:ahLst/>
              <a:cxnLst/>
              <a:rect l="l" t="t" r="r" b="b"/>
              <a:pathLst>
                <a:path w="1414" h="389" extrusionOk="0">
                  <a:moveTo>
                    <a:pt x="389" y="1"/>
                  </a:moveTo>
                  <a:lnTo>
                    <a:pt x="250" y="56"/>
                  </a:lnTo>
                  <a:lnTo>
                    <a:pt x="84" y="112"/>
                  </a:lnTo>
                  <a:lnTo>
                    <a:pt x="28" y="167"/>
                  </a:lnTo>
                  <a:lnTo>
                    <a:pt x="1" y="195"/>
                  </a:lnTo>
                  <a:lnTo>
                    <a:pt x="1" y="250"/>
                  </a:lnTo>
                  <a:lnTo>
                    <a:pt x="28" y="306"/>
                  </a:lnTo>
                  <a:lnTo>
                    <a:pt x="84" y="361"/>
                  </a:lnTo>
                  <a:lnTo>
                    <a:pt x="195" y="361"/>
                  </a:lnTo>
                  <a:lnTo>
                    <a:pt x="472" y="278"/>
                  </a:lnTo>
                  <a:lnTo>
                    <a:pt x="721" y="278"/>
                  </a:lnTo>
                  <a:lnTo>
                    <a:pt x="998" y="306"/>
                  </a:lnTo>
                  <a:lnTo>
                    <a:pt x="1275" y="389"/>
                  </a:lnTo>
                  <a:lnTo>
                    <a:pt x="1359" y="389"/>
                  </a:lnTo>
                  <a:lnTo>
                    <a:pt x="1414" y="333"/>
                  </a:lnTo>
                  <a:lnTo>
                    <a:pt x="1414" y="250"/>
                  </a:lnTo>
                  <a:lnTo>
                    <a:pt x="1414" y="195"/>
                  </a:lnTo>
                  <a:lnTo>
                    <a:pt x="1386" y="167"/>
                  </a:lnTo>
                  <a:lnTo>
                    <a:pt x="1220" y="112"/>
                  </a:lnTo>
                  <a:lnTo>
                    <a:pt x="1054" y="56"/>
                  </a:lnTo>
                  <a:lnTo>
                    <a:pt x="887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9"/>
            <p:cNvSpPr/>
            <p:nvPr/>
          </p:nvSpPr>
          <p:spPr>
            <a:xfrm rot="-9153091">
              <a:off x="2572360" y="1866243"/>
              <a:ext cx="12496" cy="25656"/>
            </a:xfrm>
            <a:custGeom>
              <a:avLst/>
              <a:gdLst/>
              <a:ahLst/>
              <a:cxnLst/>
              <a:rect l="l" t="t" r="r" b="b"/>
              <a:pathLst>
                <a:path w="527" h="1082" extrusionOk="0">
                  <a:moveTo>
                    <a:pt x="28" y="0"/>
                  </a:moveTo>
                  <a:lnTo>
                    <a:pt x="0" y="56"/>
                  </a:lnTo>
                  <a:lnTo>
                    <a:pt x="0" y="111"/>
                  </a:lnTo>
                  <a:lnTo>
                    <a:pt x="111" y="305"/>
                  </a:lnTo>
                  <a:lnTo>
                    <a:pt x="167" y="527"/>
                  </a:lnTo>
                  <a:lnTo>
                    <a:pt x="250" y="749"/>
                  </a:lnTo>
                  <a:lnTo>
                    <a:pt x="278" y="970"/>
                  </a:lnTo>
                  <a:lnTo>
                    <a:pt x="278" y="1026"/>
                  </a:lnTo>
                  <a:lnTo>
                    <a:pt x="333" y="1053"/>
                  </a:lnTo>
                  <a:lnTo>
                    <a:pt x="361" y="1081"/>
                  </a:lnTo>
                  <a:lnTo>
                    <a:pt x="416" y="1081"/>
                  </a:lnTo>
                  <a:lnTo>
                    <a:pt x="472" y="1053"/>
                  </a:lnTo>
                  <a:lnTo>
                    <a:pt x="499" y="1026"/>
                  </a:lnTo>
                  <a:lnTo>
                    <a:pt x="527" y="970"/>
                  </a:lnTo>
                  <a:lnTo>
                    <a:pt x="527" y="915"/>
                  </a:lnTo>
                  <a:lnTo>
                    <a:pt x="472" y="693"/>
                  </a:lnTo>
                  <a:lnTo>
                    <a:pt x="388" y="444"/>
                  </a:lnTo>
                  <a:lnTo>
                    <a:pt x="278" y="222"/>
                  </a:lnTo>
                  <a:lnTo>
                    <a:pt x="139" y="2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9"/>
            <p:cNvSpPr/>
            <p:nvPr/>
          </p:nvSpPr>
          <p:spPr>
            <a:xfrm rot="-9153091">
              <a:off x="2519098" y="2244634"/>
              <a:ext cx="49961" cy="16432"/>
            </a:xfrm>
            <a:custGeom>
              <a:avLst/>
              <a:gdLst/>
              <a:ahLst/>
              <a:cxnLst/>
              <a:rect l="l" t="t" r="r" b="b"/>
              <a:pathLst>
                <a:path w="2107" h="693" extrusionOk="0">
                  <a:moveTo>
                    <a:pt x="582" y="0"/>
                  </a:moveTo>
                  <a:lnTo>
                    <a:pt x="333" y="28"/>
                  </a:lnTo>
                  <a:lnTo>
                    <a:pt x="84" y="83"/>
                  </a:lnTo>
                  <a:lnTo>
                    <a:pt x="28" y="111"/>
                  </a:lnTo>
                  <a:lnTo>
                    <a:pt x="0" y="139"/>
                  </a:lnTo>
                  <a:lnTo>
                    <a:pt x="0" y="222"/>
                  </a:lnTo>
                  <a:lnTo>
                    <a:pt x="56" y="277"/>
                  </a:lnTo>
                  <a:lnTo>
                    <a:pt x="139" y="305"/>
                  </a:lnTo>
                  <a:lnTo>
                    <a:pt x="860" y="305"/>
                  </a:lnTo>
                  <a:lnTo>
                    <a:pt x="1081" y="360"/>
                  </a:lnTo>
                  <a:lnTo>
                    <a:pt x="1275" y="388"/>
                  </a:lnTo>
                  <a:lnTo>
                    <a:pt x="1497" y="471"/>
                  </a:lnTo>
                  <a:lnTo>
                    <a:pt x="1719" y="554"/>
                  </a:lnTo>
                  <a:lnTo>
                    <a:pt x="1940" y="693"/>
                  </a:lnTo>
                  <a:lnTo>
                    <a:pt x="2023" y="693"/>
                  </a:lnTo>
                  <a:lnTo>
                    <a:pt x="2079" y="665"/>
                  </a:lnTo>
                  <a:lnTo>
                    <a:pt x="2107" y="582"/>
                  </a:lnTo>
                  <a:lnTo>
                    <a:pt x="2107" y="527"/>
                  </a:lnTo>
                  <a:lnTo>
                    <a:pt x="2051" y="499"/>
                  </a:lnTo>
                  <a:lnTo>
                    <a:pt x="1857" y="333"/>
                  </a:lnTo>
                  <a:lnTo>
                    <a:pt x="1635" y="222"/>
                  </a:lnTo>
                  <a:lnTo>
                    <a:pt x="1386" y="111"/>
                  </a:lnTo>
                  <a:lnTo>
                    <a:pt x="1109" y="56"/>
                  </a:lnTo>
                  <a:lnTo>
                    <a:pt x="860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9"/>
            <p:cNvSpPr/>
            <p:nvPr/>
          </p:nvSpPr>
          <p:spPr>
            <a:xfrm rot="-9153091">
              <a:off x="2553090" y="1634994"/>
              <a:ext cx="49961" cy="38152"/>
            </a:xfrm>
            <a:custGeom>
              <a:avLst/>
              <a:gdLst/>
              <a:ahLst/>
              <a:cxnLst/>
              <a:rect l="l" t="t" r="r" b="b"/>
              <a:pathLst>
                <a:path w="2107" h="1609" extrusionOk="0">
                  <a:moveTo>
                    <a:pt x="804" y="1"/>
                  </a:moveTo>
                  <a:lnTo>
                    <a:pt x="610" y="84"/>
                  </a:lnTo>
                  <a:lnTo>
                    <a:pt x="416" y="139"/>
                  </a:lnTo>
                  <a:lnTo>
                    <a:pt x="0" y="195"/>
                  </a:lnTo>
                  <a:lnTo>
                    <a:pt x="416" y="500"/>
                  </a:lnTo>
                  <a:lnTo>
                    <a:pt x="832" y="860"/>
                  </a:lnTo>
                  <a:lnTo>
                    <a:pt x="1192" y="1220"/>
                  </a:lnTo>
                  <a:lnTo>
                    <a:pt x="1358" y="1414"/>
                  </a:lnTo>
                  <a:lnTo>
                    <a:pt x="1497" y="1608"/>
                  </a:lnTo>
                  <a:lnTo>
                    <a:pt x="1912" y="1470"/>
                  </a:lnTo>
                  <a:lnTo>
                    <a:pt x="2023" y="1442"/>
                  </a:lnTo>
                  <a:lnTo>
                    <a:pt x="2106" y="1387"/>
                  </a:lnTo>
                  <a:lnTo>
                    <a:pt x="2106" y="1359"/>
                  </a:lnTo>
                  <a:lnTo>
                    <a:pt x="2106" y="1331"/>
                  </a:lnTo>
                  <a:lnTo>
                    <a:pt x="2051" y="1220"/>
                  </a:lnTo>
                  <a:lnTo>
                    <a:pt x="1940" y="1082"/>
                  </a:lnTo>
                  <a:lnTo>
                    <a:pt x="1801" y="999"/>
                  </a:lnTo>
                  <a:lnTo>
                    <a:pt x="1303" y="500"/>
                  </a:lnTo>
                  <a:lnTo>
                    <a:pt x="1053" y="250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9"/>
            <p:cNvSpPr/>
            <p:nvPr/>
          </p:nvSpPr>
          <p:spPr>
            <a:xfrm rot="-9153091">
              <a:off x="2515104" y="1701136"/>
              <a:ext cx="72961" cy="200460"/>
            </a:xfrm>
            <a:custGeom>
              <a:avLst/>
              <a:gdLst/>
              <a:ahLst/>
              <a:cxnLst/>
              <a:rect l="l" t="t" r="r" b="b"/>
              <a:pathLst>
                <a:path w="3077" h="8454" extrusionOk="0">
                  <a:moveTo>
                    <a:pt x="1" y="1"/>
                  </a:moveTo>
                  <a:lnTo>
                    <a:pt x="499" y="971"/>
                  </a:lnTo>
                  <a:lnTo>
                    <a:pt x="998" y="1996"/>
                  </a:lnTo>
                  <a:lnTo>
                    <a:pt x="1442" y="3049"/>
                  </a:lnTo>
                  <a:lnTo>
                    <a:pt x="1885" y="4102"/>
                  </a:lnTo>
                  <a:lnTo>
                    <a:pt x="2051" y="4657"/>
                  </a:lnTo>
                  <a:lnTo>
                    <a:pt x="2218" y="5211"/>
                  </a:lnTo>
                  <a:lnTo>
                    <a:pt x="2384" y="5737"/>
                  </a:lnTo>
                  <a:lnTo>
                    <a:pt x="2495" y="6292"/>
                  </a:lnTo>
                  <a:lnTo>
                    <a:pt x="2606" y="6846"/>
                  </a:lnTo>
                  <a:lnTo>
                    <a:pt x="2661" y="7372"/>
                  </a:lnTo>
                  <a:lnTo>
                    <a:pt x="2689" y="7927"/>
                  </a:lnTo>
                  <a:lnTo>
                    <a:pt x="2716" y="8453"/>
                  </a:lnTo>
                  <a:lnTo>
                    <a:pt x="2800" y="8453"/>
                  </a:lnTo>
                  <a:lnTo>
                    <a:pt x="2910" y="8398"/>
                  </a:lnTo>
                  <a:lnTo>
                    <a:pt x="2966" y="8315"/>
                  </a:lnTo>
                  <a:lnTo>
                    <a:pt x="3021" y="8176"/>
                  </a:lnTo>
                  <a:lnTo>
                    <a:pt x="3049" y="8010"/>
                  </a:lnTo>
                  <a:lnTo>
                    <a:pt x="3077" y="7844"/>
                  </a:lnTo>
                  <a:lnTo>
                    <a:pt x="3077" y="7428"/>
                  </a:lnTo>
                  <a:lnTo>
                    <a:pt x="3077" y="7012"/>
                  </a:lnTo>
                  <a:lnTo>
                    <a:pt x="3049" y="6624"/>
                  </a:lnTo>
                  <a:lnTo>
                    <a:pt x="2994" y="6236"/>
                  </a:lnTo>
                  <a:lnTo>
                    <a:pt x="2827" y="5266"/>
                  </a:lnTo>
                  <a:lnTo>
                    <a:pt x="2578" y="4352"/>
                  </a:lnTo>
                  <a:lnTo>
                    <a:pt x="2439" y="3797"/>
                  </a:lnTo>
                  <a:lnTo>
                    <a:pt x="2245" y="3243"/>
                  </a:lnTo>
                  <a:lnTo>
                    <a:pt x="1857" y="2190"/>
                  </a:lnTo>
                  <a:lnTo>
                    <a:pt x="1414" y="1165"/>
                  </a:lnTo>
                  <a:lnTo>
                    <a:pt x="943" y="112"/>
                  </a:lnTo>
                  <a:lnTo>
                    <a:pt x="582" y="112"/>
                  </a:lnTo>
                  <a:lnTo>
                    <a:pt x="194" y="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9"/>
            <p:cNvSpPr/>
            <p:nvPr/>
          </p:nvSpPr>
          <p:spPr>
            <a:xfrm rot="-9153091">
              <a:off x="2453594" y="1635317"/>
              <a:ext cx="107130" cy="86762"/>
            </a:xfrm>
            <a:custGeom>
              <a:avLst/>
              <a:gdLst/>
              <a:ahLst/>
              <a:cxnLst/>
              <a:rect l="l" t="t" r="r" b="b"/>
              <a:pathLst>
                <a:path w="4518" h="3659" extrusionOk="0">
                  <a:moveTo>
                    <a:pt x="0" y="0"/>
                  </a:moveTo>
                  <a:lnTo>
                    <a:pt x="111" y="1053"/>
                  </a:lnTo>
                  <a:lnTo>
                    <a:pt x="194" y="1053"/>
                  </a:lnTo>
                  <a:lnTo>
                    <a:pt x="250" y="1081"/>
                  </a:lnTo>
                  <a:lnTo>
                    <a:pt x="748" y="1469"/>
                  </a:lnTo>
                  <a:lnTo>
                    <a:pt x="1275" y="1829"/>
                  </a:lnTo>
                  <a:lnTo>
                    <a:pt x="1774" y="2162"/>
                  </a:lnTo>
                  <a:lnTo>
                    <a:pt x="2328" y="2495"/>
                  </a:lnTo>
                  <a:lnTo>
                    <a:pt x="3409" y="3104"/>
                  </a:lnTo>
                  <a:lnTo>
                    <a:pt x="4517" y="3658"/>
                  </a:lnTo>
                  <a:lnTo>
                    <a:pt x="4406" y="3409"/>
                  </a:lnTo>
                  <a:lnTo>
                    <a:pt x="4406" y="3326"/>
                  </a:lnTo>
                  <a:lnTo>
                    <a:pt x="4406" y="3270"/>
                  </a:lnTo>
                  <a:lnTo>
                    <a:pt x="4434" y="3243"/>
                  </a:lnTo>
                  <a:lnTo>
                    <a:pt x="4490" y="3215"/>
                  </a:lnTo>
                  <a:lnTo>
                    <a:pt x="3852" y="2966"/>
                  </a:lnTo>
                  <a:lnTo>
                    <a:pt x="3215" y="2661"/>
                  </a:lnTo>
                  <a:lnTo>
                    <a:pt x="2605" y="2301"/>
                  </a:lnTo>
                  <a:lnTo>
                    <a:pt x="2023" y="1913"/>
                  </a:lnTo>
                  <a:lnTo>
                    <a:pt x="1469" y="1469"/>
                  </a:lnTo>
                  <a:lnTo>
                    <a:pt x="942" y="1026"/>
                  </a:lnTo>
                  <a:lnTo>
                    <a:pt x="443" y="5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9"/>
            <p:cNvSpPr/>
            <p:nvPr/>
          </p:nvSpPr>
          <p:spPr>
            <a:xfrm rot="-9153091">
              <a:off x="2373310" y="1639027"/>
              <a:ext cx="191260" cy="178100"/>
            </a:xfrm>
            <a:custGeom>
              <a:avLst/>
              <a:gdLst/>
              <a:ahLst/>
              <a:cxnLst/>
              <a:rect l="l" t="t" r="r" b="b"/>
              <a:pathLst>
                <a:path w="8066" h="7511" extrusionOk="0">
                  <a:moveTo>
                    <a:pt x="6319" y="4102"/>
                  </a:moveTo>
                  <a:lnTo>
                    <a:pt x="6624" y="4240"/>
                  </a:lnTo>
                  <a:lnTo>
                    <a:pt x="6929" y="4434"/>
                  </a:lnTo>
                  <a:lnTo>
                    <a:pt x="7206" y="4656"/>
                  </a:lnTo>
                  <a:lnTo>
                    <a:pt x="7455" y="4878"/>
                  </a:lnTo>
                  <a:lnTo>
                    <a:pt x="7483" y="4905"/>
                  </a:lnTo>
                  <a:lnTo>
                    <a:pt x="7483" y="4961"/>
                  </a:lnTo>
                  <a:lnTo>
                    <a:pt x="7455" y="5016"/>
                  </a:lnTo>
                  <a:lnTo>
                    <a:pt x="7372" y="5044"/>
                  </a:lnTo>
                  <a:lnTo>
                    <a:pt x="7289" y="5044"/>
                  </a:lnTo>
                  <a:lnTo>
                    <a:pt x="7012" y="4878"/>
                  </a:lnTo>
                  <a:lnTo>
                    <a:pt x="6735" y="4684"/>
                  </a:lnTo>
                  <a:lnTo>
                    <a:pt x="6458" y="4490"/>
                  </a:lnTo>
                  <a:lnTo>
                    <a:pt x="6208" y="4240"/>
                  </a:lnTo>
                  <a:lnTo>
                    <a:pt x="6181" y="4185"/>
                  </a:lnTo>
                  <a:lnTo>
                    <a:pt x="6208" y="4129"/>
                  </a:lnTo>
                  <a:lnTo>
                    <a:pt x="6264" y="4102"/>
                  </a:lnTo>
                  <a:close/>
                  <a:moveTo>
                    <a:pt x="5737" y="4323"/>
                  </a:moveTo>
                  <a:lnTo>
                    <a:pt x="5765" y="4351"/>
                  </a:lnTo>
                  <a:lnTo>
                    <a:pt x="6181" y="4794"/>
                  </a:lnTo>
                  <a:lnTo>
                    <a:pt x="6402" y="4988"/>
                  </a:lnTo>
                  <a:lnTo>
                    <a:pt x="6652" y="5182"/>
                  </a:lnTo>
                  <a:lnTo>
                    <a:pt x="6707" y="5210"/>
                  </a:lnTo>
                  <a:lnTo>
                    <a:pt x="6707" y="5238"/>
                  </a:lnTo>
                  <a:lnTo>
                    <a:pt x="6679" y="5321"/>
                  </a:lnTo>
                  <a:lnTo>
                    <a:pt x="6624" y="5349"/>
                  </a:lnTo>
                  <a:lnTo>
                    <a:pt x="6541" y="5349"/>
                  </a:lnTo>
                  <a:lnTo>
                    <a:pt x="6264" y="5182"/>
                  </a:lnTo>
                  <a:lnTo>
                    <a:pt x="6014" y="4988"/>
                  </a:lnTo>
                  <a:lnTo>
                    <a:pt x="5765" y="4739"/>
                  </a:lnTo>
                  <a:lnTo>
                    <a:pt x="5571" y="4490"/>
                  </a:lnTo>
                  <a:lnTo>
                    <a:pt x="5543" y="4434"/>
                  </a:lnTo>
                  <a:lnTo>
                    <a:pt x="5543" y="4406"/>
                  </a:lnTo>
                  <a:lnTo>
                    <a:pt x="5599" y="4323"/>
                  </a:lnTo>
                  <a:close/>
                  <a:moveTo>
                    <a:pt x="1" y="0"/>
                  </a:moveTo>
                  <a:lnTo>
                    <a:pt x="195" y="499"/>
                  </a:lnTo>
                  <a:lnTo>
                    <a:pt x="389" y="970"/>
                  </a:lnTo>
                  <a:lnTo>
                    <a:pt x="721" y="1968"/>
                  </a:lnTo>
                  <a:lnTo>
                    <a:pt x="998" y="2993"/>
                  </a:lnTo>
                  <a:lnTo>
                    <a:pt x="1192" y="4046"/>
                  </a:lnTo>
                  <a:lnTo>
                    <a:pt x="1248" y="4019"/>
                  </a:lnTo>
                  <a:lnTo>
                    <a:pt x="1303" y="4019"/>
                  </a:lnTo>
                  <a:lnTo>
                    <a:pt x="1359" y="4046"/>
                  </a:lnTo>
                  <a:lnTo>
                    <a:pt x="1414" y="4074"/>
                  </a:lnTo>
                  <a:lnTo>
                    <a:pt x="1940" y="4600"/>
                  </a:lnTo>
                  <a:lnTo>
                    <a:pt x="2467" y="5099"/>
                  </a:lnTo>
                  <a:lnTo>
                    <a:pt x="3021" y="5543"/>
                  </a:lnTo>
                  <a:lnTo>
                    <a:pt x="3576" y="5958"/>
                  </a:lnTo>
                  <a:lnTo>
                    <a:pt x="4158" y="6374"/>
                  </a:lnTo>
                  <a:lnTo>
                    <a:pt x="4767" y="6762"/>
                  </a:lnTo>
                  <a:lnTo>
                    <a:pt x="5987" y="7510"/>
                  </a:lnTo>
                  <a:lnTo>
                    <a:pt x="6596" y="6873"/>
                  </a:lnTo>
                  <a:lnTo>
                    <a:pt x="6873" y="6568"/>
                  </a:lnTo>
                  <a:lnTo>
                    <a:pt x="7123" y="6236"/>
                  </a:lnTo>
                  <a:lnTo>
                    <a:pt x="7372" y="5875"/>
                  </a:lnTo>
                  <a:lnTo>
                    <a:pt x="7594" y="5543"/>
                  </a:lnTo>
                  <a:lnTo>
                    <a:pt x="7843" y="5155"/>
                  </a:lnTo>
                  <a:lnTo>
                    <a:pt x="8037" y="4767"/>
                  </a:lnTo>
                  <a:lnTo>
                    <a:pt x="8065" y="4739"/>
                  </a:lnTo>
                  <a:lnTo>
                    <a:pt x="7733" y="4573"/>
                  </a:lnTo>
                  <a:lnTo>
                    <a:pt x="7400" y="4406"/>
                  </a:lnTo>
                  <a:lnTo>
                    <a:pt x="7095" y="4213"/>
                  </a:lnTo>
                  <a:lnTo>
                    <a:pt x="6763" y="4019"/>
                  </a:lnTo>
                  <a:lnTo>
                    <a:pt x="6458" y="3797"/>
                  </a:lnTo>
                  <a:lnTo>
                    <a:pt x="6181" y="3547"/>
                  </a:lnTo>
                  <a:lnTo>
                    <a:pt x="5931" y="3270"/>
                  </a:lnTo>
                  <a:lnTo>
                    <a:pt x="5682" y="2993"/>
                  </a:lnTo>
                  <a:lnTo>
                    <a:pt x="5100" y="3603"/>
                  </a:lnTo>
                  <a:lnTo>
                    <a:pt x="4989" y="3631"/>
                  </a:lnTo>
                  <a:lnTo>
                    <a:pt x="4906" y="3631"/>
                  </a:lnTo>
                  <a:lnTo>
                    <a:pt x="4823" y="3575"/>
                  </a:lnTo>
                  <a:lnTo>
                    <a:pt x="4767" y="3464"/>
                  </a:lnTo>
                  <a:lnTo>
                    <a:pt x="4740" y="3326"/>
                  </a:lnTo>
                  <a:lnTo>
                    <a:pt x="4379" y="3243"/>
                  </a:lnTo>
                  <a:lnTo>
                    <a:pt x="4047" y="3132"/>
                  </a:lnTo>
                  <a:lnTo>
                    <a:pt x="3714" y="2993"/>
                  </a:lnTo>
                  <a:lnTo>
                    <a:pt x="3354" y="2855"/>
                  </a:lnTo>
                  <a:lnTo>
                    <a:pt x="3049" y="2688"/>
                  </a:lnTo>
                  <a:lnTo>
                    <a:pt x="2716" y="2522"/>
                  </a:lnTo>
                  <a:lnTo>
                    <a:pt x="2412" y="2328"/>
                  </a:lnTo>
                  <a:lnTo>
                    <a:pt x="2107" y="2106"/>
                  </a:lnTo>
                  <a:lnTo>
                    <a:pt x="1497" y="1635"/>
                  </a:lnTo>
                  <a:lnTo>
                    <a:pt x="971" y="1136"/>
                  </a:lnTo>
                  <a:lnTo>
                    <a:pt x="444" y="5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9"/>
            <p:cNvSpPr/>
            <p:nvPr/>
          </p:nvSpPr>
          <p:spPr>
            <a:xfrm rot="-9153091">
              <a:off x="2413449" y="1758186"/>
              <a:ext cx="124226" cy="111066"/>
            </a:xfrm>
            <a:custGeom>
              <a:avLst/>
              <a:gdLst/>
              <a:ahLst/>
              <a:cxnLst/>
              <a:rect l="l" t="t" r="r" b="b"/>
              <a:pathLst>
                <a:path w="5239" h="4684" extrusionOk="0">
                  <a:moveTo>
                    <a:pt x="333" y="0"/>
                  </a:moveTo>
                  <a:lnTo>
                    <a:pt x="1" y="111"/>
                  </a:lnTo>
                  <a:lnTo>
                    <a:pt x="250" y="499"/>
                  </a:lnTo>
                  <a:lnTo>
                    <a:pt x="500" y="887"/>
                  </a:lnTo>
                  <a:lnTo>
                    <a:pt x="777" y="1247"/>
                  </a:lnTo>
                  <a:lnTo>
                    <a:pt x="1054" y="1580"/>
                  </a:lnTo>
                  <a:lnTo>
                    <a:pt x="1331" y="1913"/>
                  </a:lnTo>
                  <a:lnTo>
                    <a:pt x="1636" y="2217"/>
                  </a:lnTo>
                  <a:lnTo>
                    <a:pt x="1941" y="2495"/>
                  </a:lnTo>
                  <a:lnTo>
                    <a:pt x="2245" y="2799"/>
                  </a:lnTo>
                  <a:lnTo>
                    <a:pt x="2911" y="3298"/>
                  </a:lnTo>
                  <a:lnTo>
                    <a:pt x="3603" y="3797"/>
                  </a:lnTo>
                  <a:lnTo>
                    <a:pt x="4379" y="4240"/>
                  </a:lnTo>
                  <a:lnTo>
                    <a:pt x="5183" y="4684"/>
                  </a:lnTo>
                  <a:lnTo>
                    <a:pt x="5155" y="4462"/>
                  </a:lnTo>
                  <a:lnTo>
                    <a:pt x="5155" y="4240"/>
                  </a:lnTo>
                  <a:lnTo>
                    <a:pt x="5183" y="4019"/>
                  </a:lnTo>
                  <a:lnTo>
                    <a:pt x="5239" y="3825"/>
                  </a:lnTo>
                  <a:lnTo>
                    <a:pt x="4518" y="3492"/>
                  </a:lnTo>
                  <a:lnTo>
                    <a:pt x="3825" y="3104"/>
                  </a:lnTo>
                  <a:lnTo>
                    <a:pt x="3160" y="2689"/>
                  </a:lnTo>
                  <a:lnTo>
                    <a:pt x="2523" y="2217"/>
                  </a:lnTo>
                  <a:lnTo>
                    <a:pt x="1941" y="1719"/>
                  </a:lnTo>
                  <a:lnTo>
                    <a:pt x="1359" y="1164"/>
                  </a:lnTo>
                  <a:lnTo>
                    <a:pt x="832" y="610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9"/>
            <p:cNvSpPr/>
            <p:nvPr/>
          </p:nvSpPr>
          <p:spPr>
            <a:xfrm rot="-9153091">
              <a:off x="2366411" y="1769971"/>
              <a:ext cx="142627" cy="116330"/>
            </a:xfrm>
            <a:custGeom>
              <a:avLst/>
              <a:gdLst/>
              <a:ahLst/>
              <a:cxnLst/>
              <a:rect l="l" t="t" r="r" b="b"/>
              <a:pathLst>
                <a:path w="6015" h="4906" extrusionOk="0">
                  <a:moveTo>
                    <a:pt x="1082" y="1"/>
                  </a:moveTo>
                  <a:lnTo>
                    <a:pt x="1054" y="28"/>
                  </a:lnTo>
                  <a:lnTo>
                    <a:pt x="832" y="389"/>
                  </a:lnTo>
                  <a:lnTo>
                    <a:pt x="583" y="694"/>
                  </a:lnTo>
                  <a:lnTo>
                    <a:pt x="306" y="943"/>
                  </a:lnTo>
                  <a:lnTo>
                    <a:pt x="1" y="1165"/>
                  </a:lnTo>
                  <a:lnTo>
                    <a:pt x="500" y="1747"/>
                  </a:lnTo>
                  <a:lnTo>
                    <a:pt x="1026" y="2273"/>
                  </a:lnTo>
                  <a:lnTo>
                    <a:pt x="1581" y="2772"/>
                  </a:lnTo>
                  <a:lnTo>
                    <a:pt x="2163" y="3243"/>
                  </a:lnTo>
                  <a:lnTo>
                    <a:pt x="2772" y="3687"/>
                  </a:lnTo>
                  <a:lnTo>
                    <a:pt x="3382" y="4130"/>
                  </a:lnTo>
                  <a:lnTo>
                    <a:pt x="4019" y="4518"/>
                  </a:lnTo>
                  <a:lnTo>
                    <a:pt x="4685" y="4906"/>
                  </a:lnTo>
                  <a:lnTo>
                    <a:pt x="5045" y="4435"/>
                  </a:lnTo>
                  <a:lnTo>
                    <a:pt x="5405" y="3936"/>
                  </a:lnTo>
                  <a:lnTo>
                    <a:pt x="5710" y="3437"/>
                  </a:lnTo>
                  <a:lnTo>
                    <a:pt x="6015" y="2938"/>
                  </a:lnTo>
                  <a:lnTo>
                    <a:pt x="4712" y="2329"/>
                  </a:lnTo>
                  <a:lnTo>
                    <a:pt x="4075" y="1996"/>
                  </a:lnTo>
                  <a:lnTo>
                    <a:pt x="3437" y="1664"/>
                  </a:lnTo>
                  <a:lnTo>
                    <a:pt x="2828" y="1276"/>
                  </a:lnTo>
                  <a:lnTo>
                    <a:pt x="2218" y="888"/>
                  </a:lnTo>
                  <a:lnTo>
                    <a:pt x="1636" y="47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9"/>
            <p:cNvSpPr/>
            <p:nvPr/>
          </p:nvSpPr>
          <p:spPr>
            <a:xfrm rot="-9153091">
              <a:off x="2401040" y="1589309"/>
              <a:ext cx="61129" cy="84794"/>
            </a:xfrm>
            <a:custGeom>
              <a:avLst/>
              <a:gdLst/>
              <a:ahLst/>
              <a:cxnLst/>
              <a:rect l="l" t="t" r="r" b="b"/>
              <a:pathLst>
                <a:path w="2578" h="3576" extrusionOk="0">
                  <a:moveTo>
                    <a:pt x="2217" y="1"/>
                  </a:moveTo>
                  <a:lnTo>
                    <a:pt x="2217" y="29"/>
                  </a:lnTo>
                  <a:lnTo>
                    <a:pt x="2107" y="444"/>
                  </a:lnTo>
                  <a:lnTo>
                    <a:pt x="1940" y="860"/>
                  </a:lnTo>
                  <a:lnTo>
                    <a:pt x="1719" y="1276"/>
                  </a:lnTo>
                  <a:lnTo>
                    <a:pt x="1469" y="1664"/>
                  </a:lnTo>
                  <a:lnTo>
                    <a:pt x="1192" y="2052"/>
                  </a:lnTo>
                  <a:lnTo>
                    <a:pt x="887" y="2384"/>
                  </a:lnTo>
                  <a:lnTo>
                    <a:pt x="555" y="2689"/>
                  </a:lnTo>
                  <a:lnTo>
                    <a:pt x="194" y="2966"/>
                  </a:lnTo>
                  <a:lnTo>
                    <a:pt x="139" y="2994"/>
                  </a:lnTo>
                  <a:lnTo>
                    <a:pt x="83" y="2994"/>
                  </a:lnTo>
                  <a:lnTo>
                    <a:pt x="0" y="2966"/>
                  </a:lnTo>
                  <a:lnTo>
                    <a:pt x="83" y="3216"/>
                  </a:lnTo>
                  <a:lnTo>
                    <a:pt x="194" y="3437"/>
                  </a:lnTo>
                  <a:lnTo>
                    <a:pt x="277" y="3493"/>
                  </a:lnTo>
                  <a:lnTo>
                    <a:pt x="361" y="3548"/>
                  </a:lnTo>
                  <a:lnTo>
                    <a:pt x="444" y="3576"/>
                  </a:lnTo>
                  <a:lnTo>
                    <a:pt x="555" y="3520"/>
                  </a:lnTo>
                  <a:lnTo>
                    <a:pt x="665" y="3465"/>
                  </a:lnTo>
                  <a:lnTo>
                    <a:pt x="776" y="3382"/>
                  </a:lnTo>
                  <a:lnTo>
                    <a:pt x="970" y="3188"/>
                  </a:lnTo>
                  <a:lnTo>
                    <a:pt x="1331" y="2772"/>
                  </a:lnTo>
                  <a:lnTo>
                    <a:pt x="1663" y="2384"/>
                  </a:lnTo>
                  <a:lnTo>
                    <a:pt x="2023" y="1969"/>
                  </a:lnTo>
                  <a:lnTo>
                    <a:pt x="2190" y="1747"/>
                  </a:lnTo>
                  <a:lnTo>
                    <a:pt x="2328" y="1525"/>
                  </a:lnTo>
                  <a:lnTo>
                    <a:pt x="2467" y="1276"/>
                  </a:lnTo>
                  <a:lnTo>
                    <a:pt x="2578" y="1054"/>
                  </a:lnTo>
                  <a:lnTo>
                    <a:pt x="2522" y="999"/>
                  </a:lnTo>
                  <a:lnTo>
                    <a:pt x="2522" y="971"/>
                  </a:lnTo>
                  <a:lnTo>
                    <a:pt x="2494" y="638"/>
                  </a:lnTo>
                  <a:lnTo>
                    <a:pt x="2467" y="500"/>
                  </a:lnTo>
                  <a:lnTo>
                    <a:pt x="2439" y="361"/>
                  </a:lnTo>
                  <a:lnTo>
                    <a:pt x="2328" y="167"/>
                  </a:lnTo>
                  <a:lnTo>
                    <a:pt x="2217" y="1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9"/>
            <p:cNvSpPr/>
            <p:nvPr/>
          </p:nvSpPr>
          <p:spPr>
            <a:xfrm rot="-9153091">
              <a:off x="2422887" y="1670309"/>
              <a:ext cx="27624" cy="24328"/>
            </a:xfrm>
            <a:custGeom>
              <a:avLst/>
              <a:gdLst/>
              <a:ahLst/>
              <a:cxnLst/>
              <a:rect l="l" t="t" r="r" b="b"/>
              <a:pathLst>
                <a:path w="1165" h="1026" extrusionOk="0">
                  <a:moveTo>
                    <a:pt x="56" y="0"/>
                  </a:moveTo>
                  <a:lnTo>
                    <a:pt x="0" y="83"/>
                  </a:lnTo>
                  <a:lnTo>
                    <a:pt x="0" y="111"/>
                  </a:lnTo>
                  <a:lnTo>
                    <a:pt x="28" y="167"/>
                  </a:lnTo>
                  <a:lnTo>
                    <a:pt x="222" y="416"/>
                  </a:lnTo>
                  <a:lnTo>
                    <a:pt x="471" y="665"/>
                  </a:lnTo>
                  <a:lnTo>
                    <a:pt x="721" y="859"/>
                  </a:lnTo>
                  <a:lnTo>
                    <a:pt x="998" y="1026"/>
                  </a:lnTo>
                  <a:lnTo>
                    <a:pt x="1081" y="1026"/>
                  </a:lnTo>
                  <a:lnTo>
                    <a:pt x="1136" y="998"/>
                  </a:lnTo>
                  <a:lnTo>
                    <a:pt x="1164" y="915"/>
                  </a:lnTo>
                  <a:lnTo>
                    <a:pt x="1164" y="887"/>
                  </a:lnTo>
                  <a:lnTo>
                    <a:pt x="1109" y="859"/>
                  </a:lnTo>
                  <a:lnTo>
                    <a:pt x="859" y="665"/>
                  </a:lnTo>
                  <a:lnTo>
                    <a:pt x="638" y="471"/>
                  </a:lnTo>
                  <a:lnTo>
                    <a:pt x="222" y="28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9"/>
            <p:cNvSpPr/>
            <p:nvPr/>
          </p:nvSpPr>
          <p:spPr>
            <a:xfrm rot="-9153091">
              <a:off x="2381205" y="1717723"/>
              <a:ext cx="44721" cy="74266"/>
            </a:xfrm>
            <a:custGeom>
              <a:avLst/>
              <a:gdLst/>
              <a:ahLst/>
              <a:cxnLst/>
              <a:rect l="l" t="t" r="r" b="b"/>
              <a:pathLst>
                <a:path w="1886" h="3132" extrusionOk="0">
                  <a:moveTo>
                    <a:pt x="1747" y="0"/>
                  </a:moveTo>
                  <a:lnTo>
                    <a:pt x="1386" y="610"/>
                  </a:lnTo>
                  <a:lnTo>
                    <a:pt x="998" y="1192"/>
                  </a:lnTo>
                  <a:lnTo>
                    <a:pt x="583" y="1746"/>
                  </a:lnTo>
                  <a:lnTo>
                    <a:pt x="139" y="2272"/>
                  </a:lnTo>
                  <a:lnTo>
                    <a:pt x="56" y="2300"/>
                  </a:lnTo>
                  <a:lnTo>
                    <a:pt x="1" y="2300"/>
                  </a:lnTo>
                  <a:lnTo>
                    <a:pt x="1" y="2716"/>
                  </a:lnTo>
                  <a:lnTo>
                    <a:pt x="28" y="3132"/>
                  </a:lnTo>
                  <a:lnTo>
                    <a:pt x="499" y="2605"/>
                  </a:lnTo>
                  <a:lnTo>
                    <a:pt x="971" y="2078"/>
                  </a:lnTo>
                  <a:lnTo>
                    <a:pt x="1414" y="1552"/>
                  </a:lnTo>
                  <a:lnTo>
                    <a:pt x="1885" y="1053"/>
                  </a:lnTo>
                  <a:lnTo>
                    <a:pt x="1885" y="970"/>
                  </a:lnTo>
                  <a:lnTo>
                    <a:pt x="1885" y="665"/>
                  </a:lnTo>
                  <a:lnTo>
                    <a:pt x="1857" y="333"/>
                  </a:lnTo>
                  <a:lnTo>
                    <a:pt x="1802" y="166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F6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9"/>
            <p:cNvSpPr/>
            <p:nvPr/>
          </p:nvSpPr>
          <p:spPr>
            <a:xfrm rot="-9153091">
              <a:off x="2403492" y="1669117"/>
              <a:ext cx="30920" cy="22360"/>
            </a:xfrm>
            <a:custGeom>
              <a:avLst/>
              <a:gdLst/>
              <a:ahLst/>
              <a:cxnLst/>
              <a:rect l="l" t="t" r="r" b="b"/>
              <a:pathLst>
                <a:path w="1304" h="943" extrusionOk="0">
                  <a:moveTo>
                    <a:pt x="84" y="1"/>
                  </a:moveTo>
                  <a:lnTo>
                    <a:pt x="28" y="28"/>
                  </a:lnTo>
                  <a:lnTo>
                    <a:pt x="1" y="84"/>
                  </a:lnTo>
                  <a:lnTo>
                    <a:pt x="28" y="139"/>
                  </a:lnTo>
                  <a:lnTo>
                    <a:pt x="278" y="389"/>
                  </a:lnTo>
                  <a:lnTo>
                    <a:pt x="555" y="583"/>
                  </a:lnTo>
                  <a:lnTo>
                    <a:pt x="832" y="777"/>
                  </a:lnTo>
                  <a:lnTo>
                    <a:pt x="1109" y="943"/>
                  </a:lnTo>
                  <a:lnTo>
                    <a:pt x="1192" y="943"/>
                  </a:lnTo>
                  <a:lnTo>
                    <a:pt x="1275" y="915"/>
                  </a:lnTo>
                  <a:lnTo>
                    <a:pt x="1303" y="860"/>
                  </a:lnTo>
                  <a:lnTo>
                    <a:pt x="1303" y="804"/>
                  </a:lnTo>
                  <a:lnTo>
                    <a:pt x="1275" y="777"/>
                  </a:lnTo>
                  <a:lnTo>
                    <a:pt x="1026" y="555"/>
                  </a:lnTo>
                  <a:lnTo>
                    <a:pt x="749" y="333"/>
                  </a:lnTo>
                  <a:lnTo>
                    <a:pt x="444" y="139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6" name="Google Shape;1826;p49"/>
          <p:cNvSpPr txBox="1">
            <a:spLocks noGrp="1"/>
          </p:cNvSpPr>
          <p:nvPr>
            <p:ph type="body" idx="4294967295"/>
          </p:nvPr>
        </p:nvSpPr>
        <p:spPr>
          <a:xfrm>
            <a:off x="2011875" y="3237400"/>
            <a:ext cx="12531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</a:t>
            </a:r>
            <a:endParaRPr/>
          </a:p>
        </p:txBody>
      </p:sp>
      <p:sp>
        <p:nvSpPr>
          <p:cNvPr id="1827" name="Google Shape;1827;p49"/>
          <p:cNvSpPr txBox="1">
            <a:spLocks noGrp="1"/>
          </p:cNvSpPr>
          <p:nvPr>
            <p:ph type="body" idx="4294967295"/>
          </p:nvPr>
        </p:nvSpPr>
        <p:spPr>
          <a:xfrm>
            <a:off x="2268675" y="3954399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$12.50</a:t>
            </a:r>
            <a:endParaRPr b="1"/>
          </a:p>
        </p:txBody>
      </p:sp>
      <p:sp>
        <p:nvSpPr>
          <p:cNvPr id="1828" name="Google Shape;1828;p49"/>
          <p:cNvSpPr/>
          <p:nvPr/>
        </p:nvSpPr>
        <p:spPr>
          <a:xfrm>
            <a:off x="5120773" y="1176135"/>
            <a:ext cx="2769603" cy="3515130"/>
          </a:xfrm>
          <a:custGeom>
            <a:avLst/>
            <a:gdLst/>
            <a:ahLst/>
            <a:cxnLst/>
            <a:rect l="l" t="t" r="r" b="b"/>
            <a:pathLst>
              <a:path w="26595" h="33690" extrusionOk="0">
                <a:moveTo>
                  <a:pt x="26201" y="144"/>
                </a:moveTo>
                <a:lnTo>
                  <a:pt x="26201" y="144"/>
                </a:lnTo>
                <a:lnTo>
                  <a:pt x="24807" y="179"/>
                </a:lnTo>
                <a:lnTo>
                  <a:pt x="24807" y="179"/>
                </a:lnTo>
                <a:lnTo>
                  <a:pt x="24718" y="90"/>
                </a:lnTo>
                <a:lnTo>
                  <a:pt x="24628" y="19"/>
                </a:lnTo>
                <a:lnTo>
                  <a:pt x="24521" y="1"/>
                </a:lnTo>
                <a:lnTo>
                  <a:pt x="24396" y="19"/>
                </a:lnTo>
                <a:lnTo>
                  <a:pt x="24396" y="19"/>
                </a:lnTo>
                <a:lnTo>
                  <a:pt x="24306" y="36"/>
                </a:lnTo>
                <a:lnTo>
                  <a:pt x="24217" y="90"/>
                </a:lnTo>
                <a:lnTo>
                  <a:pt x="24146" y="144"/>
                </a:lnTo>
                <a:lnTo>
                  <a:pt x="24092" y="197"/>
                </a:lnTo>
                <a:lnTo>
                  <a:pt x="24092" y="197"/>
                </a:lnTo>
                <a:lnTo>
                  <a:pt x="22680" y="251"/>
                </a:lnTo>
                <a:lnTo>
                  <a:pt x="21286" y="322"/>
                </a:lnTo>
                <a:lnTo>
                  <a:pt x="18480" y="483"/>
                </a:lnTo>
                <a:lnTo>
                  <a:pt x="15692" y="626"/>
                </a:lnTo>
                <a:lnTo>
                  <a:pt x="14298" y="698"/>
                </a:lnTo>
                <a:lnTo>
                  <a:pt x="12886" y="751"/>
                </a:lnTo>
                <a:lnTo>
                  <a:pt x="12886" y="751"/>
                </a:lnTo>
                <a:lnTo>
                  <a:pt x="11260" y="787"/>
                </a:lnTo>
                <a:lnTo>
                  <a:pt x="9616" y="841"/>
                </a:lnTo>
                <a:lnTo>
                  <a:pt x="6345" y="876"/>
                </a:lnTo>
                <a:lnTo>
                  <a:pt x="6345" y="876"/>
                </a:lnTo>
                <a:lnTo>
                  <a:pt x="5863" y="876"/>
                </a:lnTo>
                <a:lnTo>
                  <a:pt x="5398" y="859"/>
                </a:lnTo>
                <a:lnTo>
                  <a:pt x="4451" y="805"/>
                </a:lnTo>
                <a:lnTo>
                  <a:pt x="3486" y="751"/>
                </a:lnTo>
                <a:lnTo>
                  <a:pt x="3003" y="733"/>
                </a:lnTo>
                <a:lnTo>
                  <a:pt x="2538" y="733"/>
                </a:lnTo>
                <a:lnTo>
                  <a:pt x="2538" y="733"/>
                </a:lnTo>
                <a:lnTo>
                  <a:pt x="2449" y="465"/>
                </a:lnTo>
                <a:lnTo>
                  <a:pt x="2342" y="197"/>
                </a:lnTo>
                <a:lnTo>
                  <a:pt x="2342" y="197"/>
                </a:lnTo>
                <a:lnTo>
                  <a:pt x="2288" y="108"/>
                </a:lnTo>
                <a:lnTo>
                  <a:pt x="2199" y="36"/>
                </a:lnTo>
                <a:lnTo>
                  <a:pt x="2092" y="1"/>
                </a:lnTo>
                <a:lnTo>
                  <a:pt x="1984" y="1"/>
                </a:lnTo>
                <a:lnTo>
                  <a:pt x="1877" y="19"/>
                </a:lnTo>
                <a:lnTo>
                  <a:pt x="1788" y="72"/>
                </a:lnTo>
                <a:lnTo>
                  <a:pt x="1698" y="144"/>
                </a:lnTo>
                <a:lnTo>
                  <a:pt x="1645" y="251"/>
                </a:lnTo>
                <a:lnTo>
                  <a:pt x="1645" y="251"/>
                </a:lnTo>
                <a:lnTo>
                  <a:pt x="1555" y="519"/>
                </a:lnTo>
                <a:lnTo>
                  <a:pt x="1484" y="823"/>
                </a:lnTo>
                <a:lnTo>
                  <a:pt x="1484" y="823"/>
                </a:lnTo>
                <a:lnTo>
                  <a:pt x="1144" y="876"/>
                </a:lnTo>
                <a:lnTo>
                  <a:pt x="823" y="948"/>
                </a:lnTo>
                <a:lnTo>
                  <a:pt x="483" y="1037"/>
                </a:lnTo>
                <a:lnTo>
                  <a:pt x="161" y="1145"/>
                </a:lnTo>
                <a:lnTo>
                  <a:pt x="161" y="1145"/>
                </a:lnTo>
                <a:lnTo>
                  <a:pt x="90" y="1198"/>
                </a:lnTo>
                <a:lnTo>
                  <a:pt x="36" y="1252"/>
                </a:lnTo>
                <a:lnTo>
                  <a:pt x="1" y="1341"/>
                </a:lnTo>
                <a:lnTo>
                  <a:pt x="1" y="1431"/>
                </a:lnTo>
                <a:lnTo>
                  <a:pt x="18" y="1520"/>
                </a:lnTo>
                <a:lnTo>
                  <a:pt x="54" y="1591"/>
                </a:lnTo>
                <a:lnTo>
                  <a:pt x="108" y="1645"/>
                </a:lnTo>
                <a:lnTo>
                  <a:pt x="197" y="1699"/>
                </a:lnTo>
                <a:lnTo>
                  <a:pt x="197" y="1699"/>
                </a:lnTo>
                <a:lnTo>
                  <a:pt x="501" y="1770"/>
                </a:lnTo>
                <a:lnTo>
                  <a:pt x="787" y="1824"/>
                </a:lnTo>
                <a:lnTo>
                  <a:pt x="1091" y="1877"/>
                </a:lnTo>
                <a:lnTo>
                  <a:pt x="1395" y="1895"/>
                </a:lnTo>
                <a:lnTo>
                  <a:pt x="1395" y="1895"/>
                </a:lnTo>
                <a:lnTo>
                  <a:pt x="1412" y="2163"/>
                </a:lnTo>
                <a:lnTo>
                  <a:pt x="1430" y="2431"/>
                </a:lnTo>
                <a:lnTo>
                  <a:pt x="1520" y="2968"/>
                </a:lnTo>
                <a:lnTo>
                  <a:pt x="1609" y="3486"/>
                </a:lnTo>
                <a:lnTo>
                  <a:pt x="1734" y="3986"/>
                </a:lnTo>
                <a:lnTo>
                  <a:pt x="1734" y="3986"/>
                </a:lnTo>
                <a:lnTo>
                  <a:pt x="1788" y="4254"/>
                </a:lnTo>
                <a:lnTo>
                  <a:pt x="1841" y="4522"/>
                </a:lnTo>
                <a:lnTo>
                  <a:pt x="1913" y="5094"/>
                </a:lnTo>
                <a:lnTo>
                  <a:pt x="1966" y="5666"/>
                </a:lnTo>
                <a:lnTo>
                  <a:pt x="1984" y="6238"/>
                </a:lnTo>
                <a:lnTo>
                  <a:pt x="1984" y="7382"/>
                </a:lnTo>
                <a:lnTo>
                  <a:pt x="1984" y="8508"/>
                </a:lnTo>
                <a:lnTo>
                  <a:pt x="1984" y="8508"/>
                </a:lnTo>
                <a:lnTo>
                  <a:pt x="2020" y="10688"/>
                </a:lnTo>
                <a:lnTo>
                  <a:pt x="2038" y="12851"/>
                </a:lnTo>
                <a:lnTo>
                  <a:pt x="2038" y="13941"/>
                </a:lnTo>
                <a:lnTo>
                  <a:pt x="2020" y="15031"/>
                </a:lnTo>
                <a:lnTo>
                  <a:pt x="2002" y="16121"/>
                </a:lnTo>
                <a:lnTo>
                  <a:pt x="1966" y="17194"/>
                </a:lnTo>
                <a:lnTo>
                  <a:pt x="1966" y="17194"/>
                </a:lnTo>
                <a:lnTo>
                  <a:pt x="1913" y="18266"/>
                </a:lnTo>
                <a:lnTo>
                  <a:pt x="1895" y="19320"/>
                </a:lnTo>
                <a:lnTo>
                  <a:pt x="1859" y="21447"/>
                </a:lnTo>
                <a:lnTo>
                  <a:pt x="1823" y="25701"/>
                </a:lnTo>
                <a:lnTo>
                  <a:pt x="1823" y="25701"/>
                </a:lnTo>
                <a:lnTo>
                  <a:pt x="1823" y="29972"/>
                </a:lnTo>
                <a:lnTo>
                  <a:pt x="1823" y="29972"/>
                </a:lnTo>
                <a:lnTo>
                  <a:pt x="1823" y="32099"/>
                </a:lnTo>
                <a:lnTo>
                  <a:pt x="1823" y="32099"/>
                </a:lnTo>
                <a:lnTo>
                  <a:pt x="1806" y="32671"/>
                </a:lnTo>
                <a:lnTo>
                  <a:pt x="1806" y="32671"/>
                </a:lnTo>
                <a:lnTo>
                  <a:pt x="912" y="32742"/>
                </a:lnTo>
                <a:lnTo>
                  <a:pt x="912" y="32742"/>
                </a:lnTo>
                <a:lnTo>
                  <a:pt x="876" y="32760"/>
                </a:lnTo>
                <a:lnTo>
                  <a:pt x="858" y="32796"/>
                </a:lnTo>
                <a:lnTo>
                  <a:pt x="876" y="32832"/>
                </a:lnTo>
                <a:lnTo>
                  <a:pt x="894" y="32850"/>
                </a:lnTo>
                <a:lnTo>
                  <a:pt x="894" y="32850"/>
                </a:lnTo>
                <a:lnTo>
                  <a:pt x="1126" y="32903"/>
                </a:lnTo>
                <a:lnTo>
                  <a:pt x="1359" y="32957"/>
                </a:lnTo>
                <a:lnTo>
                  <a:pt x="1841" y="33010"/>
                </a:lnTo>
                <a:lnTo>
                  <a:pt x="1841" y="33010"/>
                </a:lnTo>
                <a:lnTo>
                  <a:pt x="1877" y="33153"/>
                </a:lnTo>
                <a:lnTo>
                  <a:pt x="1931" y="33296"/>
                </a:lnTo>
                <a:lnTo>
                  <a:pt x="2020" y="33439"/>
                </a:lnTo>
                <a:lnTo>
                  <a:pt x="2127" y="33582"/>
                </a:lnTo>
                <a:lnTo>
                  <a:pt x="2127" y="33582"/>
                </a:lnTo>
                <a:lnTo>
                  <a:pt x="2199" y="33636"/>
                </a:lnTo>
                <a:lnTo>
                  <a:pt x="2252" y="33672"/>
                </a:lnTo>
                <a:lnTo>
                  <a:pt x="2324" y="33690"/>
                </a:lnTo>
                <a:lnTo>
                  <a:pt x="2395" y="33690"/>
                </a:lnTo>
                <a:lnTo>
                  <a:pt x="2449" y="33672"/>
                </a:lnTo>
                <a:lnTo>
                  <a:pt x="2520" y="33654"/>
                </a:lnTo>
                <a:lnTo>
                  <a:pt x="2574" y="33600"/>
                </a:lnTo>
                <a:lnTo>
                  <a:pt x="2628" y="33547"/>
                </a:lnTo>
                <a:lnTo>
                  <a:pt x="2628" y="33547"/>
                </a:lnTo>
                <a:lnTo>
                  <a:pt x="2735" y="33422"/>
                </a:lnTo>
                <a:lnTo>
                  <a:pt x="2806" y="33296"/>
                </a:lnTo>
                <a:lnTo>
                  <a:pt x="2860" y="33171"/>
                </a:lnTo>
                <a:lnTo>
                  <a:pt x="2896" y="33046"/>
                </a:lnTo>
                <a:lnTo>
                  <a:pt x="2896" y="33046"/>
                </a:lnTo>
                <a:lnTo>
                  <a:pt x="3646" y="33046"/>
                </a:lnTo>
                <a:lnTo>
                  <a:pt x="3646" y="33046"/>
                </a:lnTo>
                <a:lnTo>
                  <a:pt x="6953" y="33064"/>
                </a:lnTo>
                <a:lnTo>
                  <a:pt x="6953" y="33064"/>
                </a:lnTo>
                <a:lnTo>
                  <a:pt x="8579" y="33064"/>
                </a:lnTo>
                <a:lnTo>
                  <a:pt x="10188" y="33046"/>
                </a:lnTo>
                <a:lnTo>
                  <a:pt x="11796" y="32993"/>
                </a:lnTo>
                <a:lnTo>
                  <a:pt x="13405" y="32939"/>
                </a:lnTo>
                <a:lnTo>
                  <a:pt x="13405" y="32939"/>
                </a:lnTo>
                <a:lnTo>
                  <a:pt x="16443" y="32814"/>
                </a:lnTo>
                <a:lnTo>
                  <a:pt x="17962" y="32742"/>
                </a:lnTo>
                <a:lnTo>
                  <a:pt x="19463" y="32653"/>
                </a:lnTo>
                <a:lnTo>
                  <a:pt x="19463" y="32653"/>
                </a:lnTo>
                <a:lnTo>
                  <a:pt x="20303" y="32599"/>
                </a:lnTo>
                <a:lnTo>
                  <a:pt x="21125" y="32528"/>
                </a:lnTo>
                <a:lnTo>
                  <a:pt x="22769" y="32367"/>
                </a:lnTo>
                <a:lnTo>
                  <a:pt x="22769" y="32367"/>
                </a:lnTo>
                <a:lnTo>
                  <a:pt x="24021" y="32242"/>
                </a:lnTo>
                <a:lnTo>
                  <a:pt x="24021" y="32242"/>
                </a:lnTo>
                <a:lnTo>
                  <a:pt x="24038" y="32510"/>
                </a:lnTo>
                <a:lnTo>
                  <a:pt x="24056" y="32778"/>
                </a:lnTo>
                <a:lnTo>
                  <a:pt x="24056" y="32778"/>
                </a:lnTo>
                <a:lnTo>
                  <a:pt x="24074" y="32867"/>
                </a:lnTo>
                <a:lnTo>
                  <a:pt x="24110" y="32939"/>
                </a:lnTo>
                <a:lnTo>
                  <a:pt x="24146" y="32993"/>
                </a:lnTo>
                <a:lnTo>
                  <a:pt x="24199" y="33046"/>
                </a:lnTo>
                <a:lnTo>
                  <a:pt x="24253" y="33082"/>
                </a:lnTo>
                <a:lnTo>
                  <a:pt x="24324" y="33100"/>
                </a:lnTo>
                <a:lnTo>
                  <a:pt x="24396" y="33118"/>
                </a:lnTo>
                <a:lnTo>
                  <a:pt x="24467" y="33118"/>
                </a:lnTo>
                <a:lnTo>
                  <a:pt x="24539" y="33100"/>
                </a:lnTo>
                <a:lnTo>
                  <a:pt x="24610" y="33082"/>
                </a:lnTo>
                <a:lnTo>
                  <a:pt x="24664" y="33046"/>
                </a:lnTo>
                <a:lnTo>
                  <a:pt x="24735" y="33010"/>
                </a:lnTo>
                <a:lnTo>
                  <a:pt x="24789" y="32957"/>
                </a:lnTo>
                <a:lnTo>
                  <a:pt x="24825" y="32885"/>
                </a:lnTo>
                <a:lnTo>
                  <a:pt x="24861" y="32814"/>
                </a:lnTo>
                <a:lnTo>
                  <a:pt x="24878" y="32742"/>
                </a:lnTo>
                <a:lnTo>
                  <a:pt x="24878" y="32742"/>
                </a:lnTo>
                <a:lnTo>
                  <a:pt x="24896" y="32564"/>
                </a:lnTo>
                <a:lnTo>
                  <a:pt x="24896" y="32403"/>
                </a:lnTo>
                <a:lnTo>
                  <a:pt x="24878" y="32099"/>
                </a:lnTo>
                <a:lnTo>
                  <a:pt x="24878" y="32099"/>
                </a:lnTo>
                <a:lnTo>
                  <a:pt x="25164" y="32010"/>
                </a:lnTo>
                <a:lnTo>
                  <a:pt x="25432" y="31920"/>
                </a:lnTo>
                <a:lnTo>
                  <a:pt x="26022" y="31706"/>
                </a:lnTo>
                <a:lnTo>
                  <a:pt x="26022" y="31706"/>
                </a:lnTo>
                <a:lnTo>
                  <a:pt x="26094" y="31670"/>
                </a:lnTo>
                <a:lnTo>
                  <a:pt x="26129" y="31616"/>
                </a:lnTo>
                <a:lnTo>
                  <a:pt x="26165" y="31563"/>
                </a:lnTo>
                <a:lnTo>
                  <a:pt x="26183" y="31491"/>
                </a:lnTo>
                <a:lnTo>
                  <a:pt x="26165" y="31438"/>
                </a:lnTo>
                <a:lnTo>
                  <a:pt x="26129" y="31384"/>
                </a:lnTo>
                <a:lnTo>
                  <a:pt x="26076" y="31348"/>
                </a:lnTo>
                <a:lnTo>
                  <a:pt x="26004" y="31330"/>
                </a:lnTo>
                <a:lnTo>
                  <a:pt x="26004" y="31330"/>
                </a:lnTo>
                <a:lnTo>
                  <a:pt x="25718" y="31295"/>
                </a:lnTo>
                <a:lnTo>
                  <a:pt x="25450" y="31241"/>
                </a:lnTo>
                <a:lnTo>
                  <a:pt x="25164" y="31205"/>
                </a:lnTo>
                <a:lnTo>
                  <a:pt x="24896" y="31170"/>
                </a:lnTo>
                <a:lnTo>
                  <a:pt x="24896" y="31170"/>
                </a:lnTo>
                <a:lnTo>
                  <a:pt x="24950" y="30812"/>
                </a:lnTo>
                <a:lnTo>
                  <a:pt x="24986" y="30437"/>
                </a:lnTo>
                <a:lnTo>
                  <a:pt x="24986" y="30437"/>
                </a:lnTo>
                <a:lnTo>
                  <a:pt x="25003" y="29919"/>
                </a:lnTo>
                <a:lnTo>
                  <a:pt x="25021" y="29382"/>
                </a:lnTo>
                <a:lnTo>
                  <a:pt x="25003" y="28328"/>
                </a:lnTo>
                <a:lnTo>
                  <a:pt x="25003" y="28328"/>
                </a:lnTo>
                <a:lnTo>
                  <a:pt x="25003" y="27220"/>
                </a:lnTo>
                <a:lnTo>
                  <a:pt x="25003" y="26112"/>
                </a:lnTo>
                <a:lnTo>
                  <a:pt x="24968" y="23896"/>
                </a:lnTo>
                <a:lnTo>
                  <a:pt x="24968" y="23896"/>
                </a:lnTo>
                <a:lnTo>
                  <a:pt x="24896" y="19553"/>
                </a:lnTo>
                <a:lnTo>
                  <a:pt x="24878" y="17372"/>
                </a:lnTo>
                <a:lnTo>
                  <a:pt x="24861" y="15210"/>
                </a:lnTo>
                <a:lnTo>
                  <a:pt x="24861" y="15210"/>
                </a:lnTo>
                <a:lnTo>
                  <a:pt x="24825" y="10867"/>
                </a:lnTo>
                <a:lnTo>
                  <a:pt x="24807" y="8704"/>
                </a:lnTo>
                <a:lnTo>
                  <a:pt x="24807" y="6524"/>
                </a:lnTo>
                <a:lnTo>
                  <a:pt x="24807" y="6524"/>
                </a:lnTo>
                <a:lnTo>
                  <a:pt x="24807" y="5470"/>
                </a:lnTo>
                <a:lnTo>
                  <a:pt x="24825" y="4933"/>
                </a:lnTo>
                <a:lnTo>
                  <a:pt x="24861" y="4415"/>
                </a:lnTo>
                <a:lnTo>
                  <a:pt x="24861" y="4415"/>
                </a:lnTo>
                <a:lnTo>
                  <a:pt x="24914" y="3879"/>
                </a:lnTo>
                <a:lnTo>
                  <a:pt x="24986" y="3361"/>
                </a:lnTo>
                <a:lnTo>
                  <a:pt x="25039" y="2842"/>
                </a:lnTo>
                <a:lnTo>
                  <a:pt x="25057" y="2574"/>
                </a:lnTo>
                <a:lnTo>
                  <a:pt x="25057" y="2306"/>
                </a:lnTo>
                <a:lnTo>
                  <a:pt x="25057" y="2306"/>
                </a:lnTo>
                <a:lnTo>
                  <a:pt x="25075" y="1824"/>
                </a:lnTo>
                <a:lnTo>
                  <a:pt x="25057" y="1448"/>
                </a:lnTo>
                <a:lnTo>
                  <a:pt x="25039" y="1055"/>
                </a:lnTo>
                <a:lnTo>
                  <a:pt x="25039" y="1055"/>
                </a:lnTo>
                <a:lnTo>
                  <a:pt x="26129" y="1037"/>
                </a:lnTo>
                <a:lnTo>
                  <a:pt x="26129" y="1037"/>
                </a:lnTo>
                <a:lnTo>
                  <a:pt x="26237" y="1019"/>
                </a:lnTo>
                <a:lnTo>
                  <a:pt x="26326" y="984"/>
                </a:lnTo>
                <a:lnTo>
                  <a:pt x="26397" y="948"/>
                </a:lnTo>
                <a:lnTo>
                  <a:pt x="26469" y="894"/>
                </a:lnTo>
                <a:lnTo>
                  <a:pt x="26523" y="823"/>
                </a:lnTo>
                <a:lnTo>
                  <a:pt x="26558" y="751"/>
                </a:lnTo>
                <a:lnTo>
                  <a:pt x="26576" y="662"/>
                </a:lnTo>
                <a:lnTo>
                  <a:pt x="26594" y="591"/>
                </a:lnTo>
                <a:lnTo>
                  <a:pt x="26594" y="501"/>
                </a:lnTo>
                <a:lnTo>
                  <a:pt x="26576" y="430"/>
                </a:lnTo>
                <a:lnTo>
                  <a:pt x="26558" y="358"/>
                </a:lnTo>
                <a:lnTo>
                  <a:pt x="26523" y="287"/>
                </a:lnTo>
                <a:lnTo>
                  <a:pt x="26469" y="233"/>
                </a:lnTo>
                <a:lnTo>
                  <a:pt x="26397" y="179"/>
                </a:lnTo>
                <a:lnTo>
                  <a:pt x="26308" y="162"/>
                </a:lnTo>
                <a:lnTo>
                  <a:pt x="26201" y="144"/>
                </a:lnTo>
                <a:lnTo>
                  <a:pt x="26201" y="144"/>
                </a:lnTo>
                <a:close/>
              </a:path>
            </a:pathLst>
          </a:custGeom>
          <a:solidFill>
            <a:srgbClr val="D3E6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9" name="Google Shape;1829;p49"/>
          <p:cNvSpPr/>
          <p:nvPr/>
        </p:nvSpPr>
        <p:spPr>
          <a:xfrm>
            <a:off x="5798851" y="2633606"/>
            <a:ext cx="1413448" cy="419916"/>
          </a:xfrm>
          <a:custGeom>
            <a:avLst/>
            <a:gdLst/>
            <a:ahLst/>
            <a:cxnLst/>
            <a:rect l="l" t="t" r="r" b="b"/>
            <a:pathLst>
              <a:path w="25740" h="7647" extrusionOk="0">
                <a:moveTo>
                  <a:pt x="3953" y="0"/>
                </a:moveTo>
                <a:lnTo>
                  <a:pt x="3277" y="20"/>
                </a:lnTo>
                <a:lnTo>
                  <a:pt x="2582" y="40"/>
                </a:lnTo>
                <a:lnTo>
                  <a:pt x="1907" y="80"/>
                </a:lnTo>
                <a:lnTo>
                  <a:pt x="1212" y="139"/>
                </a:lnTo>
                <a:lnTo>
                  <a:pt x="1053" y="1331"/>
                </a:lnTo>
                <a:lnTo>
                  <a:pt x="854" y="2522"/>
                </a:lnTo>
                <a:lnTo>
                  <a:pt x="457" y="4886"/>
                </a:lnTo>
                <a:lnTo>
                  <a:pt x="0" y="7647"/>
                </a:lnTo>
                <a:lnTo>
                  <a:pt x="0" y="7647"/>
                </a:lnTo>
                <a:lnTo>
                  <a:pt x="1669" y="7428"/>
                </a:lnTo>
                <a:lnTo>
                  <a:pt x="2681" y="7309"/>
                </a:lnTo>
                <a:lnTo>
                  <a:pt x="3714" y="7190"/>
                </a:lnTo>
                <a:lnTo>
                  <a:pt x="4747" y="7110"/>
                </a:lnTo>
                <a:lnTo>
                  <a:pt x="5780" y="7051"/>
                </a:lnTo>
                <a:lnTo>
                  <a:pt x="6773" y="7011"/>
                </a:lnTo>
                <a:lnTo>
                  <a:pt x="7786" y="6971"/>
                </a:lnTo>
                <a:lnTo>
                  <a:pt x="8779" y="6951"/>
                </a:lnTo>
                <a:lnTo>
                  <a:pt x="9772" y="6951"/>
                </a:lnTo>
                <a:lnTo>
                  <a:pt x="11778" y="6971"/>
                </a:lnTo>
                <a:lnTo>
                  <a:pt x="13784" y="7031"/>
                </a:lnTo>
                <a:lnTo>
                  <a:pt x="15790" y="7110"/>
                </a:lnTo>
                <a:lnTo>
                  <a:pt x="17795" y="7210"/>
                </a:lnTo>
                <a:lnTo>
                  <a:pt x="21787" y="7428"/>
                </a:lnTo>
                <a:lnTo>
                  <a:pt x="23356" y="7488"/>
                </a:lnTo>
                <a:lnTo>
                  <a:pt x="24925" y="7547"/>
                </a:lnTo>
                <a:lnTo>
                  <a:pt x="25084" y="6475"/>
                </a:lnTo>
                <a:lnTo>
                  <a:pt x="25323" y="4628"/>
                </a:lnTo>
                <a:lnTo>
                  <a:pt x="25541" y="2761"/>
                </a:lnTo>
                <a:lnTo>
                  <a:pt x="25740" y="914"/>
                </a:lnTo>
                <a:lnTo>
                  <a:pt x="23674" y="914"/>
                </a:lnTo>
                <a:lnTo>
                  <a:pt x="21629" y="874"/>
                </a:lnTo>
                <a:lnTo>
                  <a:pt x="19781" y="795"/>
                </a:lnTo>
                <a:lnTo>
                  <a:pt x="17915" y="675"/>
                </a:lnTo>
                <a:lnTo>
                  <a:pt x="14221" y="417"/>
                </a:lnTo>
                <a:lnTo>
                  <a:pt x="12334" y="298"/>
                </a:lnTo>
                <a:lnTo>
                  <a:pt x="10447" y="179"/>
                </a:lnTo>
                <a:lnTo>
                  <a:pt x="8560" y="80"/>
                </a:lnTo>
                <a:lnTo>
                  <a:pt x="6673" y="40"/>
                </a:lnTo>
                <a:lnTo>
                  <a:pt x="5323" y="20"/>
                </a:lnTo>
                <a:lnTo>
                  <a:pt x="3953" y="0"/>
                </a:lnTo>
                <a:close/>
              </a:path>
            </a:pathLst>
          </a:custGeom>
          <a:solidFill>
            <a:srgbClr val="5F8195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49"/>
          <p:cNvSpPr/>
          <p:nvPr/>
        </p:nvSpPr>
        <p:spPr>
          <a:xfrm flipH="1">
            <a:off x="5930873" y="3899575"/>
            <a:ext cx="1149403" cy="292649"/>
          </a:xfrm>
          <a:custGeom>
            <a:avLst/>
            <a:gdLst/>
            <a:ahLst/>
            <a:cxnLst/>
            <a:rect l="l" t="t" r="r" b="b"/>
            <a:pathLst>
              <a:path w="261674" h="177363" extrusionOk="0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831" name="Google Shape;1831;p49"/>
          <p:cNvSpPr/>
          <p:nvPr/>
        </p:nvSpPr>
        <p:spPr>
          <a:xfrm rot="82058" flipH="1">
            <a:off x="5955153" y="1401088"/>
            <a:ext cx="1100844" cy="1047115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49"/>
          <p:cNvGrpSpPr/>
          <p:nvPr/>
        </p:nvGrpSpPr>
        <p:grpSpPr>
          <a:xfrm>
            <a:off x="5950656" y="1654648"/>
            <a:ext cx="1109838" cy="540020"/>
            <a:chOff x="880249" y="344611"/>
            <a:chExt cx="850125" cy="413650"/>
          </a:xfrm>
        </p:grpSpPr>
        <p:sp>
          <p:nvSpPr>
            <p:cNvPr id="1833" name="Google Shape;1833;p49"/>
            <p:cNvSpPr/>
            <p:nvPr/>
          </p:nvSpPr>
          <p:spPr>
            <a:xfrm>
              <a:off x="880249" y="344611"/>
              <a:ext cx="850125" cy="413650"/>
            </a:xfrm>
            <a:custGeom>
              <a:avLst/>
              <a:gdLst/>
              <a:ahLst/>
              <a:cxnLst/>
              <a:rect l="l" t="t" r="r" b="b"/>
              <a:pathLst>
                <a:path w="34005" h="16546" extrusionOk="0">
                  <a:moveTo>
                    <a:pt x="29154" y="998"/>
                  </a:moveTo>
                  <a:lnTo>
                    <a:pt x="29265" y="1026"/>
                  </a:lnTo>
                  <a:lnTo>
                    <a:pt x="29404" y="1054"/>
                  </a:lnTo>
                  <a:lnTo>
                    <a:pt x="29487" y="1109"/>
                  </a:lnTo>
                  <a:lnTo>
                    <a:pt x="29598" y="1192"/>
                  </a:lnTo>
                  <a:lnTo>
                    <a:pt x="29653" y="1303"/>
                  </a:lnTo>
                  <a:lnTo>
                    <a:pt x="29708" y="1414"/>
                  </a:lnTo>
                  <a:lnTo>
                    <a:pt x="29681" y="1497"/>
                  </a:lnTo>
                  <a:lnTo>
                    <a:pt x="29653" y="1552"/>
                  </a:lnTo>
                  <a:lnTo>
                    <a:pt x="29653" y="1663"/>
                  </a:lnTo>
                  <a:lnTo>
                    <a:pt x="29681" y="1746"/>
                  </a:lnTo>
                  <a:lnTo>
                    <a:pt x="29736" y="1802"/>
                  </a:lnTo>
                  <a:lnTo>
                    <a:pt x="29792" y="1829"/>
                  </a:lnTo>
                  <a:lnTo>
                    <a:pt x="29847" y="1857"/>
                  </a:lnTo>
                  <a:lnTo>
                    <a:pt x="29902" y="1857"/>
                  </a:lnTo>
                  <a:lnTo>
                    <a:pt x="29958" y="1829"/>
                  </a:lnTo>
                  <a:lnTo>
                    <a:pt x="29986" y="1774"/>
                  </a:lnTo>
                  <a:lnTo>
                    <a:pt x="30013" y="1608"/>
                  </a:lnTo>
                  <a:lnTo>
                    <a:pt x="30152" y="1552"/>
                  </a:lnTo>
                  <a:lnTo>
                    <a:pt x="30290" y="1497"/>
                  </a:lnTo>
                  <a:lnTo>
                    <a:pt x="30457" y="1469"/>
                  </a:lnTo>
                  <a:lnTo>
                    <a:pt x="30623" y="1469"/>
                  </a:lnTo>
                  <a:lnTo>
                    <a:pt x="30983" y="1497"/>
                  </a:lnTo>
                  <a:lnTo>
                    <a:pt x="31233" y="1525"/>
                  </a:lnTo>
                  <a:lnTo>
                    <a:pt x="31565" y="1608"/>
                  </a:lnTo>
                  <a:lnTo>
                    <a:pt x="31870" y="1746"/>
                  </a:lnTo>
                  <a:lnTo>
                    <a:pt x="32147" y="1913"/>
                  </a:lnTo>
                  <a:lnTo>
                    <a:pt x="32286" y="2023"/>
                  </a:lnTo>
                  <a:lnTo>
                    <a:pt x="32397" y="2134"/>
                  </a:lnTo>
                  <a:lnTo>
                    <a:pt x="32563" y="2384"/>
                  </a:lnTo>
                  <a:lnTo>
                    <a:pt x="32674" y="2661"/>
                  </a:lnTo>
                  <a:lnTo>
                    <a:pt x="32757" y="2938"/>
                  </a:lnTo>
                  <a:lnTo>
                    <a:pt x="32757" y="3215"/>
                  </a:lnTo>
                  <a:lnTo>
                    <a:pt x="32701" y="3465"/>
                  </a:lnTo>
                  <a:lnTo>
                    <a:pt x="32591" y="3742"/>
                  </a:lnTo>
                  <a:lnTo>
                    <a:pt x="32424" y="3963"/>
                  </a:lnTo>
                  <a:lnTo>
                    <a:pt x="32203" y="4157"/>
                  </a:lnTo>
                  <a:lnTo>
                    <a:pt x="32175" y="4240"/>
                  </a:lnTo>
                  <a:lnTo>
                    <a:pt x="32147" y="4296"/>
                  </a:lnTo>
                  <a:lnTo>
                    <a:pt x="32147" y="4351"/>
                  </a:lnTo>
                  <a:lnTo>
                    <a:pt x="32175" y="4407"/>
                  </a:lnTo>
                  <a:lnTo>
                    <a:pt x="32230" y="4462"/>
                  </a:lnTo>
                  <a:lnTo>
                    <a:pt x="32314" y="4490"/>
                  </a:lnTo>
                  <a:lnTo>
                    <a:pt x="32369" y="4490"/>
                  </a:lnTo>
                  <a:lnTo>
                    <a:pt x="32452" y="4462"/>
                  </a:lnTo>
                  <a:lnTo>
                    <a:pt x="32480" y="4434"/>
                  </a:lnTo>
                  <a:lnTo>
                    <a:pt x="32701" y="4545"/>
                  </a:lnTo>
                  <a:lnTo>
                    <a:pt x="32923" y="4684"/>
                  </a:lnTo>
                  <a:lnTo>
                    <a:pt x="33006" y="4767"/>
                  </a:lnTo>
                  <a:lnTo>
                    <a:pt x="33089" y="4878"/>
                  </a:lnTo>
                  <a:lnTo>
                    <a:pt x="33145" y="4989"/>
                  </a:lnTo>
                  <a:lnTo>
                    <a:pt x="33173" y="5127"/>
                  </a:lnTo>
                  <a:lnTo>
                    <a:pt x="33173" y="5294"/>
                  </a:lnTo>
                  <a:lnTo>
                    <a:pt x="33145" y="5460"/>
                  </a:lnTo>
                  <a:lnTo>
                    <a:pt x="33089" y="5598"/>
                  </a:lnTo>
                  <a:lnTo>
                    <a:pt x="33006" y="5709"/>
                  </a:lnTo>
                  <a:lnTo>
                    <a:pt x="32895" y="5820"/>
                  </a:lnTo>
                  <a:lnTo>
                    <a:pt x="32785" y="5903"/>
                  </a:lnTo>
                  <a:lnTo>
                    <a:pt x="32535" y="6042"/>
                  </a:lnTo>
                  <a:lnTo>
                    <a:pt x="32508" y="6097"/>
                  </a:lnTo>
                  <a:lnTo>
                    <a:pt x="32508" y="6180"/>
                  </a:lnTo>
                  <a:lnTo>
                    <a:pt x="32535" y="6264"/>
                  </a:lnTo>
                  <a:lnTo>
                    <a:pt x="32591" y="6291"/>
                  </a:lnTo>
                  <a:lnTo>
                    <a:pt x="32618" y="6291"/>
                  </a:lnTo>
                  <a:lnTo>
                    <a:pt x="32812" y="6264"/>
                  </a:lnTo>
                  <a:lnTo>
                    <a:pt x="33089" y="6458"/>
                  </a:lnTo>
                  <a:lnTo>
                    <a:pt x="33256" y="6596"/>
                  </a:lnTo>
                  <a:lnTo>
                    <a:pt x="33367" y="6707"/>
                  </a:lnTo>
                  <a:lnTo>
                    <a:pt x="33477" y="6846"/>
                  </a:lnTo>
                  <a:lnTo>
                    <a:pt x="33588" y="7012"/>
                  </a:lnTo>
                  <a:lnTo>
                    <a:pt x="33644" y="7178"/>
                  </a:lnTo>
                  <a:lnTo>
                    <a:pt x="33671" y="7344"/>
                  </a:lnTo>
                  <a:lnTo>
                    <a:pt x="33671" y="7511"/>
                  </a:lnTo>
                  <a:lnTo>
                    <a:pt x="33644" y="7677"/>
                  </a:lnTo>
                  <a:lnTo>
                    <a:pt x="33616" y="7815"/>
                  </a:lnTo>
                  <a:lnTo>
                    <a:pt x="33533" y="7926"/>
                  </a:lnTo>
                  <a:lnTo>
                    <a:pt x="33422" y="8037"/>
                  </a:lnTo>
                  <a:lnTo>
                    <a:pt x="33311" y="8148"/>
                  </a:lnTo>
                  <a:lnTo>
                    <a:pt x="33173" y="8203"/>
                  </a:lnTo>
                  <a:lnTo>
                    <a:pt x="33034" y="8259"/>
                  </a:lnTo>
                  <a:lnTo>
                    <a:pt x="32951" y="8120"/>
                  </a:lnTo>
                  <a:lnTo>
                    <a:pt x="32840" y="7954"/>
                  </a:lnTo>
                  <a:lnTo>
                    <a:pt x="32591" y="7677"/>
                  </a:lnTo>
                  <a:lnTo>
                    <a:pt x="32314" y="7427"/>
                  </a:lnTo>
                  <a:lnTo>
                    <a:pt x="32009" y="7178"/>
                  </a:lnTo>
                  <a:lnTo>
                    <a:pt x="31704" y="6984"/>
                  </a:lnTo>
                  <a:lnTo>
                    <a:pt x="31399" y="6790"/>
                  </a:lnTo>
                  <a:lnTo>
                    <a:pt x="31066" y="6596"/>
                  </a:lnTo>
                  <a:lnTo>
                    <a:pt x="30706" y="6430"/>
                  </a:lnTo>
                  <a:lnTo>
                    <a:pt x="30013" y="6153"/>
                  </a:lnTo>
                  <a:lnTo>
                    <a:pt x="30235" y="5488"/>
                  </a:lnTo>
                  <a:lnTo>
                    <a:pt x="30872" y="5765"/>
                  </a:lnTo>
                  <a:lnTo>
                    <a:pt x="30734" y="6291"/>
                  </a:lnTo>
                  <a:lnTo>
                    <a:pt x="30734" y="6347"/>
                  </a:lnTo>
                  <a:lnTo>
                    <a:pt x="30734" y="6374"/>
                  </a:lnTo>
                  <a:lnTo>
                    <a:pt x="30789" y="6430"/>
                  </a:lnTo>
                  <a:lnTo>
                    <a:pt x="30928" y="6430"/>
                  </a:lnTo>
                  <a:lnTo>
                    <a:pt x="30956" y="6374"/>
                  </a:lnTo>
                  <a:lnTo>
                    <a:pt x="31122" y="5737"/>
                  </a:lnTo>
                  <a:lnTo>
                    <a:pt x="31122" y="5654"/>
                  </a:lnTo>
                  <a:lnTo>
                    <a:pt x="31094" y="5598"/>
                  </a:lnTo>
                  <a:lnTo>
                    <a:pt x="31066" y="5571"/>
                  </a:lnTo>
                  <a:lnTo>
                    <a:pt x="30207" y="5210"/>
                  </a:lnTo>
                  <a:lnTo>
                    <a:pt x="30096" y="5210"/>
                  </a:lnTo>
                  <a:lnTo>
                    <a:pt x="30069" y="5238"/>
                  </a:lnTo>
                  <a:lnTo>
                    <a:pt x="30041" y="5266"/>
                  </a:lnTo>
                  <a:lnTo>
                    <a:pt x="29792" y="6070"/>
                  </a:lnTo>
                  <a:lnTo>
                    <a:pt x="28988" y="5848"/>
                  </a:lnTo>
                  <a:lnTo>
                    <a:pt x="28157" y="5654"/>
                  </a:lnTo>
                  <a:lnTo>
                    <a:pt x="27325" y="5515"/>
                  </a:lnTo>
                  <a:lnTo>
                    <a:pt x="26521" y="5432"/>
                  </a:lnTo>
                  <a:lnTo>
                    <a:pt x="26937" y="4961"/>
                  </a:lnTo>
                  <a:lnTo>
                    <a:pt x="27325" y="4462"/>
                  </a:lnTo>
                  <a:lnTo>
                    <a:pt x="27685" y="3908"/>
                  </a:lnTo>
                  <a:lnTo>
                    <a:pt x="28046" y="3354"/>
                  </a:lnTo>
                  <a:lnTo>
                    <a:pt x="28323" y="2772"/>
                  </a:lnTo>
                  <a:lnTo>
                    <a:pt x="28572" y="2217"/>
                  </a:lnTo>
                  <a:lnTo>
                    <a:pt x="28766" y="1635"/>
                  </a:lnTo>
                  <a:lnTo>
                    <a:pt x="28822" y="1358"/>
                  </a:lnTo>
                  <a:lnTo>
                    <a:pt x="28877" y="1081"/>
                  </a:lnTo>
                  <a:lnTo>
                    <a:pt x="29016" y="1026"/>
                  </a:lnTo>
                  <a:lnTo>
                    <a:pt x="29154" y="998"/>
                  </a:lnTo>
                  <a:close/>
                  <a:moveTo>
                    <a:pt x="5709" y="7261"/>
                  </a:moveTo>
                  <a:lnTo>
                    <a:pt x="6180" y="7289"/>
                  </a:lnTo>
                  <a:lnTo>
                    <a:pt x="6679" y="7372"/>
                  </a:lnTo>
                  <a:lnTo>
                    <a:pt x="7593" y="7538"/>
                  </a:lnTo>
                  <a:lnTo>
                    <a:pt x="8896" y="7843"/>
                  </a:lnTo>
                  <a:lnTo>
                    <a:pt x="10808" y="8203"/>
                  </a:lnTo>
                  <a:lnTo>
                    <a:pt x="11750" y="8370"/>
                  </a:lnTo>
                  <a:lnTo>
                    <a:pt x="12693" y="8508"/>
                  </a:lnTo>
                  <a:lnTo>
                    <a:pt x="14217" y="8702"/>
                  </a:lnTo>
                  <a:lnTo>
                    <a:pt x="13801" y="9035"/>
                  </a:lnTo>
                  <a:lnTo>
                    <a:pt x="13413" y="9367"/>
                  </a:lnTo>
                  <a:lnTo>
                    <a:pt x="13025" y="9728"/>
                  </a:lnTo>
                  <a:lnTo>
                    <a:pt x="12665" y="10088"/>
                  </a:lnTo>
                  <a:lnTo>
                    <a:pt x="11972" y="10864"/>
                  </a:lnTo>
                  <a:lnTo>
                    <a:pt x="11307" y="11640"/>
                  </a:lnTo>
                  <a:lnTo>
                    <a:pt x="10919" y="12111"/>
                  </a:lnTo>
                  <a:lnTo>
                    <a:pt x="10337" y="12831"/>
                  </a:lnTo>
                  <a:lnTo>
                    <a:pt x="9977" y="13247"/>
                  </a:lnTo>
                  <a:lnTo>
                    <a:pt x="9589" y="13663"/>
                  </a:lnTo>
                  <a:lnTo>
                    <a:pt x="9173" y="14051"/>
                  </a:lnTo>
                  <a:lnTo>
                    <a:pt x="8757" y="14439"/>
                  </a:lnTo>
                  <a:lnTo>
                    <a:pt x="8314" y="14799"/>
                  </a:lnTo>
                  <a:lnTo>
                    <a:pt x="7871" y="15076"/>
                  </a:lnTo>
                  <a:lnTo>
                    <a:pt x="7677" y="15187"/>
                  </a:lnTo>
                  <a:lnTo>
                    <a:pt x="7455" y="15270"/>
                  </a:lnTo>
                  <a:lnTo>
                    <a:pt x="7261" y="15353"/>
                  </a:lnTo>
                  <a:lnTo>
                    <a:pt x="7039" y="15381"/>
                  </a:lnTo>
                  <a:lnTo>
                    <a:pt x="6845" y="15409"/>
                  </a:lnTo>
                  <a:lnTo>
                    <a:pt x="6679" y="15381"/>
                  </a:lnTo>
                  <a:lnTo>
                    <a:pt x="6485" y="15326"/>
                  </a:lnTo>
                  <a:lnTo>
                    <a:pt x="6319" y="15243"/>
                  </a:lnTo>
                  <a:lnTo>
                    <a:pt x="6152" y="15132"/>
                  </a:lnTo>
                  <a:lnTo>
                    <a:pt x="6014" y="14965"/>
                  </a:lnTo>
                  <a:lnTo>
                    <a:pt x="5875" y="14771"/>
                  </a:lnTo>
                  <a:lnTo>
                    <a:pt x="5737" y="14522"/>
                  </a:lnTo>
                  <a:lnTo>
                    <a:pt x="5737" y="14439"/>
                  </a:lnTo>
                  <a:lnTo>
                    <a:pt x="5709" y="14383"/>
                  </a:lnTo>
                  <a:lnTo>
                    <a:pt x="5626" y="14356"/>
                  </a:lnTo>
                  <a:lnTo>
                    <a:pt x="5570" y="14383"/>
                  </a:lnTo>
                  <a:lnTo>
                    <a:pt x="5404" y="14522"/>
                  </a:lnTo>
                  <a:lnTo>
                    <a:pt x="5238" y="14633"/>
                  </a:lnTo>
                  <a:lnTo>
                    <a:pt x="5072" y="14716"/>
                  </a:lnTo>
                  <a:lnTo>
                    <a:pt x="4878" y="14771"/>
                  </a:lnTo>
                  <a:lnTo>
                    <a:pt x="4684" y="14799"/>
                  </a:lnTo>
                  <a:lnTo>
                    <a:pt x="4490" y="14799"/>
                  </a:lnTo>
                  <a:lnTo>
                    <a:pt x="4296" y="14744"/>
                  </a:lnTo>
                  <a:lnTo>
                    <a:pt x="4129" y="14633"/>
                  </a:lnTo>
                  <a:lnTo>
                    <a:pt x="3963" y="14522"/>
                  </a:lnTo>
                  <a:lnTo>
                    <a:pt x="3852" y="14356"/>
                  </a:lnTo>
                  <a:lnTo>
                    <a:pt x="3769" y="14189"/>
                  </a:lnTo>
                  <a:lnTo>
                    <a:pt x="3741" y="14023"/>
                  </a:lnTo>
                  <a:lnTo>
                    <a:pt x="3714" y="13857"/>
                  </a:lnTo>
                  <a:lnTo>
                    <a:pt x="3741" y="13663"/>
                  </a:lnTo>
                  <a:lnTo>
                    <a:pt x="3797" y="13469"/>
                  </a:lnTo>
                  <a:lnTo>
                    <a:pt x="3852" y="13303"/>
                  </a:lnTo>
                  <a:lnTo>
                    <a:pt x="3852" y="13275"/>
                  </a:lnTo>
                  <a:lnTo>
                    <a:pt x="3880" y="13247"/>
                  </a:lnTo>
                  <a:lnTo>
                    <a:pt x="3908" y="13164"/>
                  </a:lnTo>
                  <a:lnTo>
                    <a:pt x="3880" y="13081"/>
                  </a:lnTo>
                  <a:lnTo>
                    <a:pt x="3852" y="13025"/>
                  </a:lnTo>
                  <a:lnTo>
                    <a:pt x="3797" y="12998"/>
                  </a:lnTo>
                  <a:lnTo>
                    <a:pt x="3714" y="12970"/>
                  </a:lnTo>
                  <a:lnTo>
                    <a:pt x="3658" y="12970"/>
                  </a:lnTo>
                  <a:lnTo>
                    <a:pt x="3575" y="12998"/>
                  </a:lnTo>
                  <a:lnTo>
                    <a:pt x="3520" y="13053"/>
                  </a:lnTo>
                  <a:lnTo>
                    <a:pt x="3464" y="13164"/>
                  </a:lnTo>
                  <a:lnTo>
                    <a:pt x="3187" y="13192"/>
                  </a:lnTo>
                  <a:lnTo>
                    <a:pt x="2882" y="13164"/>
                  </a:lnTo>
                  <a:lnTo>
                    <a:pt x="2605" y="13136"/>
                  </a:lnTo>
                  <a:lnTo>
                    <a:pt x="2356" y="13025"/>
                  </a:lnTo>
                  <a:lnTo>
                    <a:pt x="2106" y="12887"/>
                  </a:lnTo>
                  <a:lnTo>
                    <a:pt x="1912" y="12721"/>
                  </a:lnTo>
                  <a:lnTo>
                    <a:pt x="1746" y="12499"/>
                  </a:lnTo>
                  <a:lnTo>
                    <a:pt x="1663" y="12360"/>
                  </a:lnTo>
                  <a:lnTo>
                    <a:pt x="1635" y="12222"/>
                  </a:lnTo>
                  <a:lnTo>
                    <a:pt x="1580" y="12083"/>
                  </a:lnTo>
                  <a:lnTo>
                    <a:pt x="1552" y="11917"/>
                  </a:lnTo>
                  <a:lnTo>
                    <a:pt x="1580" y="11640"/>
                  </a:lnTo>
                  <a:lnTo>
                    <a:pt x="1635" y="11390"/>
                  </a:lnTo>
                  <a:lnTo>
                    <a:pt x="1746" y="11141"/>
                  </a:lnTo>
                  <a:lnTo>
                    <a:pt x="1912" y="10919"/>
                  </a:lnTo>
                  <a:lnTo>
                    <a:pt x="2078" y="10698"/>
                  </a:lnTo>
                  <a:lnTo>
                    <a:pt x="2300" y="10531"/>
                  </a:lnTo>
                  <a:lnTo>
                    <a:pt x="2550" y="10365"/>
                  </a:lnTo>
                  <a:lnTo>
                    <a:pt x="2605" y="10282"/>
                  </a:lnTo>
                  <a:lnTo>
                    <a:pt x="2605" y="10199"/>
                  </a:lnTo>
                  <a:lnTo>
                    <a:pt x="2550" y="10116"/>
                  </a:lnTo>
                  <a:lnTo>
                    <a:pt x="2494" y="10060"/>
                  </a:lnTo>
                  <a:lnTo>
                    <a:pt x="2356" y="9894"/>
                  </a:lnTo>
                  <a:lnTo>
                    <a:pt x="2245" y="9700"/>
                  </a:lnTo>
                  <a:lnTo>
                    <a:pt x="2189" y="9617"/>
                  </a:lnTo>
                  <a:lnTo>
                    <a:pt x="2162" y="9506"/>
                  </a:lnTo>
                  <a:lnTo>
                    <a:pt x="2162" y="9395"/>
                  </a:lnTo>
                  <a:lnTo>
                    <a:pt x="2189" y="9284"/>
                  </a:lnTo>
                  <a:lnTo>
                    <a:pt x="2245" y="9146"/>
                  </a:lnTo>
                  <a:lnTo>
                    <a:pt x="2328" y="9063"/>
                  </a:lnTo>
                  <a:lnTo>
                    <a:pt x="2411" y="8979"/>
                  </a:lnTo>
                  <a:lnTo>
                    <a:pt x="2522" y="8952"/>
                  </a:lnTo>
                  <a:lnTo>
                    <a:pt x="2744" y="8896"/>
                  </a:lnTo>
                  <a:lnTo>
                    <a:pt x="2993" y="8896"/>
                  </a:lnTo>
                  <a:lnTo>
                    <a:pt x="3076" y="8869"/>
                  </a:lnTo>
                  <a:lnTo>
                    <a:pt x="3159" y="8785"/>
                  </a:lnTo>
                  <a:lnTo>
                    <a:pt x="3159" y="8924"/>
                  </a:lnTo>
                  <a:lnTo>
                    <a:pt x="3187" y="8979"/>
                  </a:lnTo>
                  <a:lnTo>
                    <a:pt x="3215" y="9035"/>
                  </a:lnTo>
                  <a:lnTo>
                    <a:pt x="3381" y="9035"/>
                  </a:lnTo>
                  <a:lnTo>
                    <a:pt x="3409" y="8979"/>
                  </a:lnTo>
                  <a:lnTo>
                    <a:pt x="3436" y="8952"/>
                  </a:lnTo>
                  <a:lnTo>
                    <a:pt x="3464" y="8869"/>
                  </a:lnTo>
                  <a:lnTo>
                    <a:pt x="3436" y="8647"/>
                  </a:lnTo>
                  <a:lnTo>
                    <a:pt x="3464" y="8425"/>
                  </a:lnTo>
                  <a:lnTo>
                    <a:pt x="3520" y="8231"/>
                  </a:lnTo>
                  <a:lnTo>
                    <a:pt x="3575" y="8037"/>
                  </a:lnTo>
                  <a:lnTo>
                    <a:pt x="3686" y="7899"/>
                  </a:lnTo>
                  <a:lnTo>
                    <a:pt x="3797" y="7760"/>
                  </a:lnTo>
                  <a:lnTo>
                    <a:pt x="3935" y="7649"/>
                  </a:lnTo>
                  <a:lnTo>
                    <a:pt x="4074" y="7538"/>
                  </a:lnTo>
                  <a:lnTo>
                    <a:pt x="4240" y="7455"/>
                  </a:lnTo>
                  <a:lnTo>
                    <a:pt x="4406" y="7400"/>
                  </a:lnTo>
                  <a:lnTo>
                    <a:pt x="4822" y="7289"/>
                  </a:lnTo>
                  <a:lnTo>
                    <a:pt x="5238" y="7261"/>
                  </a:lnTo>
                  <a:close/>
                  <a:moveTo>
                    <a:pt x="27852" y="416"/>
                  </a:moveTo>
                  <a:lnTo>
                    <a:pt x="27990" y="472"/>
                  </a:lnTo>
                  <a:lnTo>
                    <a:pt x="28073" y="555"/>
                  </a:lnTo>
                  <a:lnTo>
                    <a:pt x="28157" y="693"/>
                  </a:lnTo>
                  <a:lnTo>
                    <a:pt x="28184" y="860"/>
                  </a:lnTo>
                  <a:lnTo>
                    <a:pt x="28212" y="1109"/>
                  </a:lnTo>
                  <a:lnTo>
                    <a:pt x="28184" y="1414"/>
                  </a:lnTo>
                  <a:lnTo>
                    <a:pt x="28046" y="1829"/>
                  </a:lnTo>
                  <a:lnTo>
                    <a:pt x="27852" y="2245"/>
                  </a:lnTo>
                  <a:lnTo>
                    <a:pt x="27658" y="2689"/>
                  </a:lnTo>
                  <a:lnTo>
                    <a:pt x="27436" y="3104"/>
                  </a:lnTo>
                  <a:lnTo>
                    <a:pt x="27187" y="3520"/>
                  </a:lnTo>
                  <a:lnTo>
                    <a:pt x="26937" y="3908"/>
                  </a:lnTo>
                  <a:lnTo>
                    <a:pt x="26688" y="4324"/>
                  </a:lnTo>
                  <a:lnTo>
                    <a:pt x="26411" y="4684"/>
                  </a:lnTo>
                  <a:lnTo>
                    <a:pt x="26106" y="5072"/>
                  </a:lnTo>
                  <a:lnTo>
                    <a:pt x="25773" y="5404"/>
                  </a:lnTo>
                  <a:lnTo>
                    <a:pt x="25690" y="5432"/>
                  </a:lnTo>
                  <a:lnTo>
                    <a:pt x="25635" y="5488"/>
                  </a:lnTo>
                  <a:lnTo>
                    <a:pt x="25607" y="5543"/>
                  </a:lnTo>
                  <a:lnTo>
                    <a:pt x="25579" y="5598"/>
                  </a:lnTo>
                  <a:lnTo>
                    <a:pt x="25330" y="5848"/>
                  </a:lnTo>
                  <a:lnTo>
                    <a:pt x="24970" y="6180"/>
                  </a:lnTo>
                  <a:lnTo>
                    <a:pt x="24582" y="6485"/>
                  </a:lnTo>
                  <a:lnTo>
                    <a:pt x="24194" y="6735"/>
                  </a:lnTo>
                  <a:lnTo>
                    <a:pt x="23778" y="6984"/>
                  </a:lnTo>
                  <a:lnTo>
                    <a:pt x="23362" y="7206"/>
                  </a:lnTo>
                  <a:lnTo>
                    <a:pt x="22946" y="7400"/>
                  </a:lnTo>
                  <a:lnTo>
                    <a:pt x="22503" y="7594"/>
                  </a:lnTo>
                  <a:lnTo>
                    <a:pt x="22060" y="7760"/>
                  </a:lnTo>
                  <a:lnTo>
                    <a:pt x="21616" y="7899"/>
                  </a:lnTo>
                  <a:lnTo>
                    <a:pt x="21145" y="8009"/>
                  </a:lnTo>
                  <a:lnTo>
                    <a:pt x="20674" y="8120"/>
                  </a:lnTo>
                  <a:lnTo>
                    <a:pt x="20203" y="8203"/>
                  </a:lnTo>
                  <a:lnTo>
                    <a:pt x="19233" y="8314"/>
                  </a:lnTo>
                  <a:lnTo>
                    <a:pt x="18263" y="8370"/>
                  </a:lnTo>
                  <a:lnTo>
                    <a:pt x="17265" y="8397"/>
                  </a:lnTo>
                  <a:lnTo>
                    <a:pt x="16268" y="8342"/>
                  </a:lnTo>
                  <a:lnTo>
                    <a:pt x="15298" y="8287"/>
                  </a:lnTo>
                  <a:lnTo>
                    <a:pt x="14300" y="8176"/>
                  </a:lnTo>
                  <a:lnTo>
                    <a:pt x="13330" y="8065"/>
                  </a:lnTo>
                  <a:lnTo>
                    <a:pt x="12360" y="7926"/>
                  </a:lnTo>
                  <a:lnTo>
                    <a:pt x="10531" y="7621"/>
                  </a:lnTo>
                  <a:lnTo>
                    <a:pt x="10032" y="7511"/>
                  </a:lnTo>
                  <a:lnTo>
                    <a:pt x="9367" y="7372"/>
                  </a:lnTo>
                  <a:lnTo>
                    <a:pt x="8591" y="7206"/>
                  </a:lnTo>
                  <a:lnTo>
                    <a:pt x="7732" y="7040"/>
                  </a:lnTo>
                  <a:lnTo>
                    <a:pt x="6845" y="6901"/>
                  </a:lnTo>
                  <a:lnTo>
                    <a:pt x="6402" y="6846"/>
                  </a:lnTo>
                  <a:lnTo>
                    <a:pt x="5958" y="6818"/>
                  </a:lnTo>
                  <a:lnTo>
                    <a:pt x="5155" y="6818"/>
                  </a:lnTo>
                  <a:lnTo>
                    <a:pt x="4767" y="6873"/>
                  </a:lnTo>
                  <a:lnTo>
                    <a:pt x="4406" y="6956"/>
                  </a:lnTo>
                  <a:lnTo>
                    <a:pt x="4129" y="7040"/>
                  </a:lnTo>
                  <a:lnTo>
                    <a:pt x="3880" y="7178"/>
                  </a:lnTo>
                  <a:lnTo>
                    <a:pt x="3658" y="7317"/>
                  </a:lnTo>
                  <a:lnTo>
                    <a:pt x="3464" y="7511"/>
                  </a:lnTo>
                  <a:lnTo>
                    <a:pt x="3326" y="7705"/>
                  </a:lnTo>
                  <a:lnTo>
                    <a:pt x="3215" y="7982"/>
                  </a:lnTo>
                  <a:lnTo>
                    <a:pt x="3159" y="8259"/>
                  </a:lnTo>
                  <a:lnTo>
                    <a:pt x="3132" y="8591"/>
                  </a:lnTo>
                  <a:lnTo>
                    <a:pt x="3104" y="8564"/>
                  </a:lnTo>
                  <a:lnTo>
                    <a:pt x="2938" y="8481"/>
                  </a:lnTo>
                  <a:lnTo>
                    <a:pt x="2550" y="8481"/>
                  </a:lnTo>
                  <a:lnTo>
                    <a:pt x="2383" y="8564"/>
                  </a:lnTo>
                  <a:lnTo>
                    <a:pt x="2217" y="8647"/>
                  </a:lnTo>
                  <a:lnTo>
                    <a:pt x="2051" y="8785"/>
                  </a:lnTo>
                  <a:lnTo>
                    <a:pt x="1940" y="8924"/>
                  </a:lnTo>
                  <a:lnTo>
                    <a:pt x="1829" y="9090"/>
                  </a:lnTo>
                  <a:lnTo>
                    <a:pt x="1801" y="9229"/>
                  </a:lnTo>
                  <a:lnTo>
                    <a:pt x="1774" y="9367"/>
                  </a:lnTo>
                  <a:lnTo>
                    <a:pt x="1774" y="9506"/>
                  </a:lnTo>
                  <a:lnTo>
                    <a:pt x="1801" y="9672"/>
                  </a:lnTo>
                  <a:lnTo>
                    <a:pt x="1857" y="9811"/>
                  </a:lnTo>
                  <a:lnTo>
                    <a:pt x="1912" y="9949"/>
                  </a:lnTo>
                  <a:lnTo>
                    <a:pt x="1995" y="10060"/>
                  </a:lnTo>
                  <a:lnTo>
                    <a:pt x="2106" y="10143"/>
                  </a:lnTo>
                  <a:lnTo>
                    <a:pt x="1968" y="10226"/>
                  </a:lnTo>
                  <a:lnTo>
                    <a:pt x="1829" y="10337"/>
                  </a:lnTo>
                  <a:lnTo>
                    <a:pt x="1691" y="10448"/>
                  </a:lnTo>
                  <a:lnTo>
                    <a:pt x="1580" y="10559"/>
                  </a:lnTo>
                  <a:lnTo>
                    <a:pt x="1386" y="10836"/>
                  </a:lnTo>
                  <a:lnTo>
                    <a:pt x="1219" y="11169"/>
                  </a:lnTo>
                  <a:lnTo>
                    <a:pt x="1136" y="11501"/>
                  </a:lnTo>
                  <a:lnTo>
                    <a:pt x="1109" y="11834"/>
                  </a:lnTo>
                  <a:lnTo>
                    <a:pt x="1136" y="12194"/>
                  </a:lnTo>
                  <a:lnTo>
                    <a:pt x="1192" y="12360"/>
                  </a:lnTo>
                  <a:lnTo>
                    <a:pt x="1247" y="12499"/>
                  </a:lnTo>
                  <a:lnTo>
                    <a:pt x="1386" y="12776"/>
                  </a:lnTo>
                  <a:lnTo>
                    <a:pt x="1607" y="13025"/>
                  </a:lnTo>
                  <a:lnTo>
                    <a:pt x="1829" y="13219"/>
                  </a:lnTo>
                  <a:lnTo>
                    <a:pt x="2106" y="13386"/>
                  </a:lnTo>
                  <a:lnTo>
                    <a:pt x="2383" y="13497"/>
                  </a:lnTo>
                  <a:lnTo>
                    <a:pt x="2688" y="13552"/>
                  </a:lnTo>
                  <a:lnTo>
                    <a:pt x="2993" y="13580"/>
                  </a:lnTo>
                  <a:lnTo>
                    <a:pt x="3298" y="13552"/>
                  </a:lnTo>
                  <a:lnTo>
                    <a:pt x="3270" y="13746"/>
                  </a:lnTo>
                  <a:lnTo>
                    <a:pt x="3270" y="13968"/>
                  </a:lnTo>
                  <a:lnTo>
                    <a:pt x="3298" y="14162"/>
                  </a:lnTo>
                  <a:lnTo>
                    <a:pt x="3381" y="14383"/>
                  </a:lnTo>
                  <a:lnTo>
                    <a:pt x="3464" y="14577"/>
                  </a:lnTo>
                  <a:lnTo>
                    <a:pt x="3603" y="14744"/>
                  </a:lnTo>
                  <a:lnTo>
                    <a:pt x="3741" y="14910"/>
                  </a:lnTo>
                  <a:lnTo>
                    <a:pt x="3908" y="15021"/>
                  </a:lnTo>
                  <a:lnTo>
                    <a:pt x="4129" y="15132"/>
                  </a:lnTo>
                  <a:lnTo>
                    <a:pt x="4323" y="15187"/>
                  </a:lnTo>
                  <a:lnTo>
                    <a:pt x="4767" y="15187"/>
                  </a:lnTo>
                  <a:lnTo>
                    <a:pt x="4988" y="15132"/>
                  </a:lnTo>
                  <a:lnTo>
                    <a:pt x="5182" y="15049"/>
                  </a:lnTo>
                  <a:lnTo>
                    <a:pt x="5376" y="14938"/>
                  </a:lnTo>
                  <a:lnTo>
                    <a:pt x="5543" y="14799"/>
                  </a:lnTo>
                  <a:lnTo>
                    <a:pt x="5626" y="15021"/>
                  </a:lnTo>
                  <a:lnTo>
                    <a:pt x="5737" y="15187"/>
                  </a:lnTo>
                  <a:lnTo>
                    <a:pt x="5875" y="15353"/>
                  </a:lnTo>
                  <a:lnTo>
                    <a:pt x="6041" y="15492"/>
                  </a:lnTo>
                  <a:lnTo>
                    <a:pt x="6208" y="15575"/>
                  </a:lnTo>
                  <a:lnTo>
                    <a:pt x="6402" y="15658"/>
                  </a:lnTo>
                  <a:lnTo>
                    <a:pt x="6596" y="15714"/>
                  </a:lnTo>
                  <a:lnTo>
                    <a:pt x="6817" y="15741"/>
                  </a:lnTo>
                  <a:lnTo>
                    <a:pt x="7039" y="15741"/>
                  </a:lnTo>
                  <a:lnTo>
                    <a:pt x="7261" y="15714"/>
                  </a:lnTo>
                  <a:lnTo>
                    <a:pt x="7483" y="15686"/>
                  </a:lnTo>
                  <a:lnTo>
                    <a:pt x="7704" y="15630"/>
                  </a:lnTo>
                  <a:lnTo>
                    <a:pt x="8148" y="15492"/>
                  </a:lnTo>
                  <a:lnTo>
                    <a:pt x="8536" y="15270"/>
                  </a:lnTo>
                  <a:lnTo>
                    <a:pt x="8979" y="14993"/>
                  </a:lnTo>
                  <a:lnTo>
                    <a:pt x="9395" y="14633"/>
                  </a:lnTo>
                  <a:lnTo>
                    <a:pt x="9810" y="14245"/>
                  </a:lnTo>
                  <a:lnTo>
                    <a:pt x="10171" y="13829"/>
                  </a:lnTo>
                  <a:lnTo>
                    <a:pt x="10891" y="12970"/>
                  </a:lnTo>
                  <a:lnTo>
                    <a:pt x="11750" y="11889"/>
                  </a:lnTo>
                  <a:lnTo>
                    <a:pt x="12637" y="10836"/>
                  </a:lnTo>
                  <a:lnTo>
                    <a:pt x="13552" y="9839"/>
                  </a:lnTo>
                  <a:lnTo>
                    <a:pt x="14023" y="9340"/>
                  </a:lnTo>
                  <a:lnTo>
                    <a:pt x="14522" y="8869"/>
                  </a:lnTo>
                  <a:lnTo>
                    <a:pt x="14577" y="8813"/>
                  </a:lnTo>
                  <a:lnTo>
                    <a:pt x="14577" y="8730"/>
                  </a:lnTo>
                  <a:lnTo>
                    <a:pt x="15963" y="8841"/>
                  </a:lnTo>
                  <a:lnTo>
                    <a:pt x="16656" y="8896"/>
                  </a:lnTo>
                  <a:lnTo>
                    <a:pt x="18014" y="8896"/>
                  </a:lnTo>
                  <a:lnTo>
                    <a:pt x="18706" y="8869"/>
                  </a:lnTo>
                  <a:lnTo>
                    <a:pt x="19399" y="8841"/>
                  </a:lnTo>
                  <a:lnTo>
                    <a:pt x="20092" y="8758"/>
                  </a:lnTo>
                  <a:lnTo>
                    <a:pt x="20868" y="8647"/>
                  </a:lnTo>
                  <a:lnTo>
                    <a:pt x="21616" y="8481"/>
                  </a:lnTo>
                  <a:lnTo>
                    <a:pt x="22365" y="8259"/>
                  </a:lnTo>
                  <a:lnTo>
                    <a:pt x="23085" y="7982"/>
                  </a:lnTo>
                  <a:lnTo>
                    <a:pt x="23778" y="7649"/>
                  </a:lnTo>
                  <a:lnTo>
                    <a:pt x="24110" y="7455"/>
                  </a:lnTo>
                  <a:lnTo>
                    <a:pt x="24443" y="7261"/>
                  </a:lnTo>
                  <a:lnTo>
                    <a:pt x="24776" y="7040"/>
                  </a:lnTo>
                  <a:lnTo>
                    <a:pt x="25080" y="6818"/>
                  </a:lnTo>
                  <a:lnTo>
                    <a:pt x="25385" y="6568"/>
                  </a:lnTo>
                  <a:lnTo>
                    <a:pt x="25690" y="6291"/>
                  </a:lnTo>
                  <a:lnTo>
                    <a:pt x="26189" y="5820"/>
                  </a:lnTo>
                  <a:lnTo>
                    <a:pt x="26882" y="5876"/>
                  </a:lnTo>
                  <a:lnTo>
                    <a:pt x="27658" y="5986"/>
                  </a:lnTo>
                  <a:lnTo>
                    <a:pt x="28461" y="6125"/>
                  </a:lnTo>
                  <a:lnTo>
                    <a:pt x="29265" y="6319"/>
                  </a:lnTo>
                  <a:lnTo>
                    <a:pt x="29653" y="6430"/>
                  </a:lnTo>
                  <a:lnTo>
                    <a:pt x="30041" y="6568"/>
                  </a:lnTo>
                  <a:lnTo>
                    <a:pt x="30401" y="6707"/>
                  </a:lnTo>
                  <a:lnTo>
                    <a:pt x="30734" y="6873"/>
                  </a:lnTo>
                  <a:lnTo>
                    <a:pt x="31066" y="7067"/>
                  </a:lnTo>
                  <a:lnTo>
                    <a:pt x="31371" y="7261"/>
                  </a:lnTo>
                  <a:lnTo>
                    <a:pt x="31648" y="7483"/>
                  </a:lnTo>
                  <a:lnTo>
                    <a:pt x="31870" y="7732"/>
                  </a:lnTo>
                  <a:lnTo>
                    <a:pt x="32009" y="7899"/>
                  </a:lnTo>
                  <a:lnTo>
                    <a:pt x="32120" y="8093"/>
                  </a:lnTo>
                  <a:lnTo>
                    <a:pt x="32175" y="8314"/>
                  </a:lnTo>
                  <a:lnTo>
                    <a:pt x="32203" y="8508"/>
                  </a:lnTo>
                  <a:lnTo>
                    <a:pt x="32175" y="8675"/>
                  </a:lnTo>
                  <a:lnTo>
                    <a:pt x="32120" y="8869"/>
                  </a:lnTo>
                  <a:lnTo>
                    <a:pt x="32009" y="9007"/>
                  </a:lnTo>
                  <a:lnTo>
                    <a:pt x="31842" y="9146"/>
                  </a:lnTo>
                  <a:lnTo>
                    <a:pt x="31732" y="9229"/>
                  </a:lnTo>
                  <a:lnTo>
                    <a:pt x="31593" y="9257"/>
                  </a:lnTo>
                  <a:lnTo>
                    <a:pt x="31233" y="9312"/>
                  </a:lnTo>
                  <a:lnTo>
                    <a:pt x="30845" y="9367"/>
                  </a:lnTo>
                  <a:lnTo>
                    <a:pt x="30568" y="9395"/>
                  </a:lnTo>
                  <a:lnTo>
                    <a:pt x="29099" y="9700"/>
                  </a:lnTo>
                  <a:lnTo>
                    <a:pt x="27658" y="10005"/>
                  </a:lnTo>
                  <a:lnTo>
                    <a:pt x="26355" y="10337"/>
                  </a:lnTo>
                  <a:lnTo>
                    <a:pt x="25080" y="10670"/>
                  </a:lnTo>
                  <a:lnTo>
                    <a:pt x="23778" y="11002"/>
                  </a:lnTo>
                  <a:lnTo>
                    <a:pt x="22503" y="11390"/>
                  </a:lnTo>
                  <a:lnTo>
                    <a:pt x="21228" y="11778"/>
                  </a:lnTo>
                  <a:lnTo>
                    <a:pt x="19981" y="12166"/>
                  </a:lnTo>
                  <a:lnTo>
                    <a:pt x="18706" y="12610"/>
                  </a:lnTo>
                  <a:lnTo>
                    <a:pt x="17459" y="13053"/>
                  </a:lnTo>
                  <a:lnTo>
                    <a:pt x="16517" y="13441"/>
                  </a:lnTo>
                  <a:lnTo>
                    <a:pt x="15547" y="13829"/>
                  </a:lnTo>
                  <a:lnTo>
                    <a:pt x="13607" y="14688"/>
                  </a:lnTo>
                  <a:lnTo>
                    <a:pt x="12609" y="15076"/>
                  </a:lnTo>
                  <a:lnTo>
                    <a:pt x="11612" y="15437"/>
                  </a:lnTo>
                  <a:lnTo>
                    <a:pt x="11113" y="15603"/>
                  </a:lnTo>
                  <a:lnTo>
                    <a:pt x="10586" y="15741"/>
                  </a:lnTo>
                  <a:lnTo>
                    <a:pt x="10088" y="15852"/>
                  </a:lnTo>
                  <a:lnTo>
                    <a:pt x="9589" y="15963"/>
                  </a:lnTo>
                  <a:lnTo>
                    <a:pt x="8924" y="16046"/>
                  </a:lnTo>
                  <a:lnTo>
                    <a:pt x="8259" y="16102"/>
                  </a:lnTo>
                  <a:lnTo>
                    <a:pt x="7593" y="16102"/>
                  </a:lnTo>
                  <a:lnTo>
                    <a:pt x="6901" y="16074"/>
                  </a:lnTo>
                  <a:lnTo>
                    <a:pt x="6235" y="15963"/>
                  </a:lnTo>
                  <a:lnTo>
                    <a:pt x="5543" y="15824"/>
                  </a:lnTo>
                  <a:lnTo>
                    <a:pt x="4794" y="15630"/>
                  </a:lnTo>
                  <a:lnTo>
                    <a:pt x="4074" y="15381"/>
                  </a:lnTo>
                  <a:lnTo>
                    <a:pt x="3381" y="15104"/>
                  </a:lnTo>
                  <a:lnTo>
                    <a:pt x="2716" y="14771"/>
                  </a:lnTo>
                  <a:lnTo>
                    <a:pt x="2078" y="14411"/>
                  </a:lnTo>
                  <a:lnTo>
                    <a:pt x="1801" y="14217"/>
                  </a:lnTo>
                  <a:lnTo>
                    <a:pt x="1524" y="13995"/>
                  </a:lnTo>
                  <a:lnTo>
                    <a:pt x="1303" y="13801"/>
                  </a:lnTo>
                  <a:lnTo>
                    <a:pt x="1136" y="13635"/>
                  </a:lnTo>
                  <a:lnTo>
                    <a:pt x="970" y="13413"/>
                  </a:lnTo>
                  <a:lnTo>
                    <a:pt x="831" y="13219"/>
                  </a:lnTo>
                  <a:lnTo>
                    <a:pt x="721" y="13025"/>
                  </a:lnTo>
                  <a:lnTo>
                    <a:pt x="610" y="12804"/>
                  </a:lnTo>
                  <a:lnTo>
                    <a:pt x="554" y="12582"/>
                  </a:lnTo>
                  <a:lnTo>
                    <a:pt x="499" y="12388"/>
                  </a:lnTo>
                  <a:lnTo>
                    <a:pt x="443" y="12166"/>
                  </a:lnTo>
                  <a:lnTo>
                    <a:pt x="443" y="11945"/>
                  </a:lnTo>
                  <a:lnTo>
                    <a:pt x="471" y="11474"/>
                  </a:lnTo>
                  <a:lnTo>
                    <a:pt x="527" y="11030"/>
                  </a:lnTo>
                  <a:lnTo>
                    <a:pt x="665" y="10559"/>
                  </a:lnTo>
                  <a:lnTo>
                    <a:pt x="859" y="10116"/>
                  </a:lnTo>
                  <a:lnTo>
                    <a:pt x="1081" y="9672"/>
                  </a:lnTo>
                  <a:lnTo>
                    <a:pt x="1330" y="9229"/>
                  </a:lnTo>
                  <a:lnTo>
                    <a:pt x="1607" y="8785"/>
                  </a:lnTo>
                  <a:lnTo>
                    <a:pt x="1885" y="8370"/>
                  </a:lnTo>
                  <a:lnTo>
                    <a:pt x="2189" y="7982"/>
                  </a:lnTo>
                  <a:lnTo>
                    <a:pt x="2771" y="7233"/>
                  </a:lnTo>
                  <a:lnTo>
                    <a:pt x="4351" y="6762"/>
                  </a:lnTo>
                  <a:lnTo>
                    <a:pt x="6041" y="6264"/>
                  </a:lnTo>
                  <a:lnTo>
                    <a:pt x="7760" y="5765"/>
                  </a:lnTo>
                  <a:lnTo>
                    <a:pt x="11168" y="4850"/>
                  </a:lnTo>
                  <a:lnTo>
                    <a:pt x="14605" y="3991"/>
                  </a:lnTo>
                  <a:lnTo>
                    <a:pt x="18041" y="3077"/>
                  </a:lnTo>
                  <a:lnTo>
                    <a:pt x="25773" y="998"/>
                  </a:lnTo>
                  <a:lnTo>
                    <a:pt x="26161" y="860"/>
                  </a:lnTo>
                  <a:lnTo>
                    <a:pt x="26632" y="666"/>
                  </a:lnTo>
                  <a:lnTo>
                    <a:pt x="26882" y="610"/>
                  </a:lnTo>
                  <a:lnTo>
                    <a:pt x="27103" y="555"/>
                  </a:lnTo>
                  <a:lnTo>
                    <a:pt x="27325" y="527"/>
                  </a:lnTo>
                  <a:lnTo>
                    <a:pt x="27519" y="527"/>
                  </a:lnTo>
                  <a:lnTo>
                    <a:pt x="27713" y="444"/>
                  </a:lnTo>
                  <a:lnTo>
                    <a:pt x="27852" y="416"/>
                  </a:lnTo>
                  <a:close/>
                  <a:moveTo>
                    <a:pt x="28101" y="0"/>
                  </a:moveTo>
                  <a:lnTo>
                    <a:pt x="27796" y="28"/>
                  </a:lnTo>
                  <a:lnTo>
                    <a:pt x="27103" y="194"/>
                  </a:lnTo>
                  <a:lnTo>
                    <a:pt x="24997" y="749"/>
                  </a:lnTo>
                  <a:lnTo>
                    <a:pt x="22891" y="1331"/>
                  </a:lnTo>
                  <a:lnTo>
                    <a:pt x="18679" y="2495"/>
                  </a:lnTo>
                  <a:lnTo>
                    <a:pt x="16711" y="2993"/>
                  </a:lnTo>
                  <a:lnTo>
                    <a:pt x="14716" y="3492"/>
                  </a:lnTo>
                  <a:lnTo>
                    <a:pt x="10725" y="4490"/>
                  </a:lnTo>
                  <a:lnTo>
                    <a:pt x="8757" y="5016"/>
                  </a:lnTo>
                  <a:lnTo>
                    <a:pt x="6790" y="5571"/>
                  </a:lnTo>
                  <a:lnTo>
                    <a:pt x="4822" y="6180"/>
                  </a:lnTo>
                  <a:lnTo>
                    <a:pt x="3852" y="6513"/>
                  </a:lnTo>
                  <a:lnTo>
                    <a:pt x="2910" y="6846"/>
                  </a:lnTo>
                  <a:lnTo>
                    <a:pt x="2854" y="6846"/>
                  </a:lnTo>
                  <a:lnTo>
                    <a:pt x="2827" y="6873"/>
                  </a:lnTo>
                  <a:lnTo>
                    <a:pt x="2799" y="6901"/>
                  </a:lnTo>
                  <a:lnTo>
                    <a:pt x="2300" y="7067"/>
                  </a:lnTo>
                  <a:lnTo>
                    <a:pt x="2245" y="7095"/>
                  </a:lnTo>
                  <a:lnTo>
                    <a:pt x="2217" y="7150"/>
                  </a:lnTo>
                  <a:lnTo>
                    <a:pt x="2217" y="7233"/>
                  </a:lnTo>
                  <a:lnTo>
                    <a:pt x="2245" y="7317"/>
                  </a:lnTo>
                  <a:lnTo>
                    <a:pt x="2328" y="7344"/>
                  </a:lnTo>
                  <a:lnTo>
                    <a:pt x="1885" y="7843"/>
                  </a:lnTo>
                  <a:lnTo>
                    <a:pt x="1441" y="8397"/>
                  </a:lnTo>
                  <a:lnTo>
                    <a:pt x="1025" y="8979"/>
                  </a:lnTo>
                  <a:lnTo>
                    <a:pt x="665" y="9589"/>
                  </a:lnTo>
                  <a:lnTo>
                    <a:pt x="499" y="9894"/>
                  </a:lnTo>
                  <a:lnTo>
                    <a:pt x="360" y="10226"/>
                  </a:lnTo>
                  <a:lnTo>
                    <a:pt x="222" y="10559"/>
                  </a:lnTo>
                  <a:lnTo>
                    <a:pt x="139" y="10864"/>
                  </a:lnTo>
                  <a:lnTo>
                    <a:pt x="55" y="11196"/>
                  </a:lnTo>
                  <a:lnTo>
                    <a:pt x="0" y="11529"/>
                  </a:lnTo>
                  <a:lnTo>
                    <a:pt x="0" y="11862"/>
                  </a:lnTo>
                  <a:lnTo>
                    <a:pt x="0" y="12166"/>
                  </a:lnTo>
                  <a:lnTo>
                    <a:pt x="55" y="12444"/>
                  </a:lnTo>
                  <a:lnTo>
                    <a:pt x="111" y="12693"/>
                  </a:lnTo>
                  <a:lnTo>
                    <a:pt x="194" y="12942"/>
                  </a:lnTo>
                  <a:lnTo>
                    <a:pt x="305" y="13164"/>
                  </a:lnTo>
                  <a:lnTo>
                    <a:pt x="416" y="13386"/>
                  </a:lnTo>
                  <a:lnTo>
                    <a:pt x="582" y="13607"/>
                  </a:lnTo>
                  <a:lnTo>
                    <a:pt x="721" y="13801"/>
                  </a:lnTo>
                  <a:lnTo>
                    <a:pt x="915" y="13995"/>
                  </a:lnTo>
                  <a:lnTo>
                    <a:pt x="1303" y="14328"/>
                  </a:lnTo>
                  <a:lnTo>
                    <a:pt x="1718" y="14633"/>
                  </a:lnTo>
                  <a:lnTo>
                    <a:pt x="2162" y="14910"/>
                  </a:lnTo>
                  <a:lnTo>
                    <a:pt x="2605" y="15159"/>
                  </a:lnTo>
                  <a:lnTo>
                    <a:pt x="3353" y="15492"/>
                  </a:lnTo>
                  <a:lnTo>
                    <a:pt x="4129" y="15824"/>
                  </a:lnTo>
                  <a:lnTo>
                    <a:pt x="4905" y="16074"/>
                  </a:lnTo>
                  <a:lnTo>
                    <a:pt x="5709" y="16296"/>
                  </a:lnTo>
                  <a:lnTo>
                    <a:pt x="6513" y="16434"/>
                  </a:lnTo>
                  <a:lnTo>
                    <a:pt x="6928" y="16490"/>
                  </a:lnTo>
                  <a:lnTo>
                    <a:pt x="7316" y="16517"/>
                  </a:lnTo>
                  <a:lnTo>
                    <a:pt x="7732" y="16545"/>
                  </a:lnTo>
                  <a:lnTo>
                    <a:pt x="8148" y="16545"/>
                  </a:lnTo>
                  <a:lnTo>
                    <a:pt x="8536" y="16517"/>
                  </a:lnTo>
                  <a:lnTo>
                    <a:pt x="8951" y="16490"/>
                  </a:lnTo>
                  <a:lnTo>
                    <a:pt x="9422" y="16434"/>
                  </a:lnTo>
                  <a:lnTo>
                    <a:pt x="9894" y="16323"/>
                  </a:lnTo>
                  <a:lnTo>
                    <a:pt x="10337" y="16240"/>
                  </a:lnTo>
                  <a:lnTo>
                    <a:pt x="10808" y="16102"/>
                  </a:lnTo>
                  <a:lnTo>
                    <a:pt x="11695" y="15824"/>
                  </a:lnTo>
                  <a:lnTo>
                    <a:pt x="12609" y="15492"/>
                  </a:lnTo>
                  <a:lnTo>
                    <a:pt x="13496" y="15159"/>
                  </a:lnTo>
                  <a:lnTo>
                    <a:pt x="14355" y="14771"/>
                  </a:lnTo>
                  <a:lnTo>
                    <a:pt x="15242" y="14411"/>
                  </a:lnTo>
                  <a:lnTo>
                    <a:pt x="16101" y="14079"/>
                  </a:lnTo>
                  <a:lnTo>
                    <a:pt x="18263" y="13275"/>
                  </a:lnTo>
                  <a:lnTo>
                    <a:pt x="20425" y="12527"/>
                  </a:lnTo>
                  <a:lnTo>
                    <a:pt x="22642" y="11834"/>
                  </a:lnTo>
                  <a:lnTo>
                    <a:pt x="24831" y="11224"/>
                  </a:lnTo>
                  <a:lnTo>
                    <a:pt x="26909" y="10698"/>
                  </a:lnTo>
                  <a:lnTo>
                    <a:pt x="29016" y="10199"/>
                  </a:lnTo>
                  <a:lnTo>
                    <a:pt x="29431" y="10143"/>
                  </a:lnTo>
                  <a:lnTo>
                    <a:pt x="29875" y="10060"/>
                  </a:lnTo>
                  <a:lnTo>
                    <a:pt x="30872" y="9949"/>
                  </a:lnTo>
                  <a:lnTo>
                    <a:pt x="31344" y="9894"/>
                  </a:lnTo>
                  <a:lnTo>
                    <a:pt x="31815" y="9783"/>
                  </a:lnTo>
                  <a:lnTo>
                    <a:pt x="32230" y="9645"/>
                  </a:lnTo>
                  <a:lnTo>
                    <a:pt x="32424" y="9589"/>
                  </a:lnTo>
                  <a:lnTo>
                    <a:pt x="32591" y="9478"/>
                  </a:lnTo>
                  <a:lnTo>
                    <a:pt x="32729" y="9395"/>
                  </a:lnTo>
                  <a:lnTo>
                    <a:pt x="32868" y="9284"/>
                  </a:lnTo>
                  <a:lnTo>
                    <a:pt x="32951" y="9201"/>
                  </a:lnTo>
                  <a:lnTo>
                    <a:pt x="33034" y="9090"/>
                  </a:lnTo>
                  <a:lnTo>
                    <a:pt x="33089" y="8979"/>
                  </a:lnTo>
                  <a:lnTo>
                    <a:pt x="33117" y="8869"/>
                  </a:lnTo>
                  <a:lnTo>
                    <a:pt x="33145" y="8758"/>
                  </a:lnTo>
                  <a:lnTo>
                    <a:pt x="33145" y="8619"/>
                  </a:lnTo>
                  <a:lnTo>
                    <a:pt x="33311" y="8591"/>
                  </a:lnTo>
                  <a:lnTo>
                    <a:pt x="33477" y="8481"/>
                  </a:lnTo>
                  <a:lnTo>
                    <a:pt x="33616" y="8370"/>
                  </a:lnTo>
                  <a:lnTo>
                    <a:pt x="33755" y="8231"/>
                  </a:lnTo>
                  <a:lnTo>
                    <a:pt x="33865" y="8065"/>
                  </a:lnTo>
                  <a:lnTo>
                    <a:pt x="33949" y="7871"/>
                  </a:lnTo>
                  <a:lnTo>
                    <a:pt x="33976" y="7705"/>
                  </a:lnTo>
                  <a:lnTo>
                    <a:pt x="34004" y="7511"/>
                  </a:lnTo>
                  <a:lnTo>
                    <a:pt x="34004" y="7289"/>
                  </a:lnTo>
                  <a:lnTo>
                    <a:pt x="33949" y="7095"/>
                  </a:lnTo>
                  <a:lnTo>
                    <a:pt x="33838" y="6873"/>
                  </a:lnTo>
                  <a:lnTo>
                    <a:pt x="33727" y="6707"/>
                  </a:lnTo>
                  <a:lnTo>
                    <a:pt x="33588" y="6541"/>
                  </a:lnTo>
                  <a:lnTo>
                    <a:pt x="33422" y="6374"/>
                  </a:lnTo>
                  <a:lnTo>
                    <a:pt x="33228" y="6236"/>
                  </a:lnTo>
                  <a:lnTo>
                    <a:pt x="33062" y="6125"/>
                  </a:lnTo>
                  <a:lnTo>
                    <a:pt x="33173" y="6042"/>
                  </a:lnTo>
                  <a:lnTo>
                    <a:pt x="33256" y="5931"/>
                  </a:lnTo>
                  <a:lnTo>
                    <a:pt x="33339" y="5792"/>
                  </a:lnTo>
                  <a:lnTo>
                    <a:pt x="33422" y="5654"/>
                  </a:lnTo>
                  <a:lnTo>
                    <a:pt x="33477" y="5515"/>
                  </a:lnTo>
                  <a:lnTo>
                    <a:pt x="33505" y="5377"/>
                  </a:lnTo>
                  <a:lnTo>
                    <a:pt x="33505" y="5210"/>
                  </a:lnTo>
                  <a:lnTo>
                    <a:pt x="33505" y="5072"/>
                  </a:lnTo>
                  <a:lnTo>
                    <a:pt x="33477" y="4933"/>
                  </a:lnTo>
                  <a:lnTo>
                    <a:pt x="33422" y="4795"/>
                  </a:lnTo>
                  <a:lnTo>
                    <a:pt x="33367" y="4656"/>
                  </a:lnTo>
                  <a:lnTo>
                    <a:pt x="33283" y="4518"/>
                  </a:lnTo>
                  <a:lnTo>
                    <a:pt x="33173" y="4407"/>
                  </a:lnTo>
                  <a:lnTo>
                    <a:pt x="33062" y="4296"/>
                  </a:lnTo>
                  <a:lnTo>
                    <a:pt x="32923" y="4213"/>
                  </a:lnTo>
                  <a:lnTo>
                    <a:pt x="32785" y="4157"/>
                  </a:lnTo>
                  <a:lnTo>
                    <a:pt x="32895" y="3991"/>
                  </a:lnTo>
                  <a:lnTo>
                    <a:pt x="32979" y="3853"/>
                  </a:lnTo>
                  <a:lnTo>
                    <a:pt x="33034" y="3659"/>
                  </a:lnTo>
                  <a:lnTo>
                    <a:pt x="33089" y="3492"/>
                  </a:lnTo>
                  <a:lnTo>
                    <a:pt x="33117" y="3298"/>
                  </a:lnTo>
                  <a:lnTo>
                    <a:pt x="33117" y="3132"/>
                  </a:lnTo>
                  <a:lnTo>
                    <a:pt x="33117" y="2938"/>
                  </a:lnTo>
                  <a:lnTo>
                    <a:pt x="33089" y="2744"/>
                  </a:lnTo>
                  <a:lnTo>
                    <a:pt x="33034" y="2578"/>
                  </a:lnTo>
                  <a:lnTo>
                    <a:pt x="32979" y="2384"/>
                  </a:lnTo>
                  <a:lnTo>
                    <a:pt x="32895" y="2217"/>
                  </a:lnTo>
                  <a:lnTo>
                    <a:pt x="32812" y="2051"/>
                  </a:lnTo>
                  <a:lnTo>
                    <a:pt x="32701" y="1885"/>
                  </a:lnTo>
                  <a:lnTo>
                    <a:pt x="32563" y="1746"/>
                  </a:lnTo>
                  <a:lnTo>
                    <a:pt x="32424" y="1608"/>
                  </a:lnTo>
                  <a:lnTo>
                    <a:pt x="32286" y="1497"/>
                  </a:lnTo>
                  <a:lnTo>
                    <a:pt x="32064" y="1386"/>
                  </a:lnTo>
                  <a:lnTo>
                    <a:pt x="31842" y="1275"/>
                  </a:lnTo>
                  <a:lnTo>
                    <a:pt x="31593" y="1192"/>
                  </a:lnTo>
                  <a:lnTo>
                    <a:pt x="31344" y="1137"/>
                  </a:lnTo>
                  <a:lnTo>
                    <a:pt x="31094" y="1081"/>
                  </a:lnTo>
                  <a:lnTo>
                    <a:pt x="30595" y="1081"/>
                  </a:lnTo>
                  <a:lnTo>
                    <a:pt x="30346" y="1109"/>
                  </a:lnTo>
                  <a:lnTo>
                    <a:pt x="30152" y="1164"/>
                  </a:lnTo>
                  <a:lnTo>
                    <a:pt x="29986" y="1220"/>
                  </a:lnTo>
                  <a:lnTo>
                    <a:pt x="29902" y="1054"/>
                  </a:lnTo>
                  <a:lnTo>
                    <a:pt x="29819" y="943"/>
                  </a:lnTo>
                  <a:lnTo>
                    <a:pt x="29681" y="832"/>
                  </a:lnTo>
                  <a:lnTo>
                    <a:pt x="29542" y="749"/>
                  </a:lnTo>
                  <a:lnTo>
                    <a:pt x="29404" y="693"/>
                  </a:lnTo>
                  <a:lnTo>
                    <a:pt x="29237" y="666"/>
                  </a:lnTo>
                  <a:lnTo>
                    <a:pt x="29071" y="666"/>
                  </a:lnTo>
                  <a:lnTo>
                    <a:pt x="28905" y="721"/>
                  </a:lnTo>
                  <a:lnTo>
                    <a:pt x="28905" y="555"/>
                  </a:lnTo>
                  <a:lnTo>
                    <a:pt x="28877" y="388"/>
                  </a:lnTo>
                  <a:lnTo>
                    <a:pt x="28822" y="278"/>
                  </a:lnTo>
                  <a:lnTo>
                    <a:pt x="28766" y="194"/>
                  </a:lnTo>
                  <a:lnTo>
                    <a:pt x="28683" y="111"/>
                  </a:lnTo>
                  <a:lnTo>
                    <a:pt x="28572" y="56"/>
                  </a:lnTo>
                  <a:lnTo>
                    <a:pt x="28489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9"/>
            <p:cNvSpPr/>
            <p:nvPr/>
          </p:nvSpPr>
          <p:spPr>
            <a:xfrm>
              <a:off x="1543274" y="369561"/>
              <a:ext cx="178775" cy="181525"/>
            </a:xfrm>
            <a:custGeom>
              <a:avLst/>
              <a:gdLst/>
              <a:ahLst/>
              <a:cxnLst/>
              <a:rect l="l" t="t" r="r" b="b"/>
              <a:pathLst>
                <a:path w="7151" h="7261" extrusionOk="0">
                  <a:moveTo>
                    <a:pt x="4518" y="1192"/>
                  </a:moveTo>
                  <a:lnTo>
                    <a:pt x="4629" y="1219"/>
                  </a:lnTo>
                  <a:lnTo>
                    <a:pt x="4712" y="1275"/>
                  </a:lnTo>
                  <a:lnTo>
                    <a:pt x="4767" y="1358"/>
                  </a:lnTo>
                  <a:lnTo>
                    <a:pt x="4878" y="1552"/>
                  </a:lnTo>
                  <a:lnTo>
                    <a:pt x="5127" y="2134"/>
                  </a:lnTo>
                  <a:lnTo>
                    <a:pt x="5127" y="2217"/>
                  </a:lnTo>
                  <a:lnTo>
                    <a:pt x="5100" y="2245"/>
                  </a:lnTo>
                  <a:lnTo>
                    <a:pt x="4933" y="2356"/>
                  </a:lnTo>
                  <a:lnTo>
                    <a:pt x="4739" y="2383"/>
                  </a:lnTo>
                  <a:lnTo>
                    <a:pt x="4545" y="2383"/>
                  </a:lnTo>
                  <a:lnTo>
                    <a:pt x="4379" y="2300"/>
                  </a:lnTo>
                  <a:lnTo>
                    <a:pt x="4213" y="2217"/>
                  </a:lnTo>
                  <a:lnTo>
                    <a:pt x="4074" y="2079"/>
                  </a:lnTo>
                  <a:lnTo>
                    <a:pt x="3963" y="1912"/>
                  </a:lnTo>
                  <a:lnTo>
                    <a:pt x="3908" y="1746"/>
                  </a:lnTo>
                  <a:lnTo>
                    <a:pt x="3880" y="1746"/>
                  </a:lnTo>
                  <a:lnTo>
                    <a:pt x="3825" y="1774"/>
                  </a:lnTo>
                  <a:lnTo>
                    <a:pt x="3797" y="1746"/>
                  </a:lnTo>
                  <a:lnTo>
                    <a:pt x="3742" y="1718"/>
                  </a:lnTo>
                  <a:lnTo>
                    <a:pt x="3714" y="1635"/>
                  </a:lnTo>
                  <a:lnTo>
                    <a:pt x="3742" y="1607"/>
                  </a:lnTo>
                  <a:lnTo>
                    <a:pt x="3769" y="1580"/>
                  </a:lnTo>
                  <a:lnTo>
                    <a:pt x="3936" y="1441"/>
                  </a:lnTo>
                  <a:lnTo>
                    <a:pt x="4157" y="1303"/>
                  </a:lnTo>
                  <a:lnTo>
                    <a:pt x="4296" y="1247"/>
                  </a:lnTo>
                  <a:lnTo>
                    <a:pt x="4407" y="1219"/>
                  </a:lnTo>
                  <a:lnTo>
                    <a:pt x="4518" y="1192"/>
                  </a:lnTo>
                  <a:close/>
                  <a:moveTo>
                    <a:pt x="2661" y="2162"/>
                  </a:moveTo>
                  <a:lnTo>
                    <a:pt x="2744" y="2189"/>
                  </a:lnTo>
                  <a:lnTo>
                    <a:pt x="3548" y="2605"/>
                  </a:lnTo>
                  <a:lnTo>
                    <a:pt x="3603" y="2661"/>
                  </a:lnTo>
                  <a:lnTo>
                    <a:pt x="3631" y="2716"/>
                  </a:lnTo>
                  <a:lnTo>
                    <a:pt x="3603" y="2855"/>
                  </a:lnTo>
                  <a:lnTo>
                    <a:pt x="3548" y="2965"/>
                  </a:lnTo>
                  <a:lnTo>
                    <a:pt x="3492" y="3049"/>
                  </a:lnTo>
                  <a:lnTo>
                    <a:pt x="3409" y="3132"/>
                  </a:lnTo>
                  <a:lnTo>
                    <a:pt x="3243" y="3270"/>
                  </a:lnTo>
                  <a:lnTo>
                    <a:pt x="3021" y="3353"/>
                  </a:lnTo>
                  <a:lnTo>
                    <a:pt x="2827" y="3381"/>
                  </a:lnTo>
                  <a:lnTo>
                    <a:pt x="2716" y="3353"/>
                  </a:lnTo>
                  <a:lnTo>
                    <a:pt x="2606" y="3326"/>
                  </a:lnTo>
                  <a:lnTo>
                    <a:pt x="2495" y="3270"/>
                  </a:lnTo>
                  <a:lnTo>
                    <a:pt x="2412" y="3215"/>
                  </a:lnTo>
                  <a:lnTo>
                    <a:pt x="2328" y="3132"/>
                  </a:lnTo>
                  <a:lnTo>
                    <a:pt x="2245" y="3021"/>
                  </a:lnTo>
                  <a:lnTo>
                    <a:pt x="2245" y="2965"/>
                  </a:lnTo>
                  <a:lnTo>
                    <a:pt x="2273" y="2910"/>
                  </a:lnTo>
                  <a:lnTo>
                    <a:pt x="2356" y="2771"/>
                  </a:lnTo>
                  <a:lnTo>
                    <a:pt x="2439" y="2633"/>
                  </a:lnTo>
                  <a:lnTo>
                    <a:pt x="2578" y="2356"/>
                  </a:lnTo>
                  <a:lnTo>
                    <a:pt x="2578" y="2273"/>
                  </a:lnTo>
                  <a:lnTo>
                    <a:pt x="2606" y="2217"/>
                  </a:lnTo>
                  <a:lnTo>
                    <a:pt x="2661" y="2162"/>
                  </a:lnTo>
                  <a:close/>
                  <a:moveTo>
                    <a:pt x="2633" y="0"/>
                  </a:moveTo>
                  <a:lnTo>
                    <a:pt x="2495" y="28"/>
                  </a:lnTo>
                  <a:lnTo>
                    <a:pt x="2356" y="83"/>
                  </a:lnTo>
                  <a:lnTo>
                    <a:pt x="2301" y="360"/>
                  </a:lnTo>
                  <a:lnTo>
                    <a:pt x="2245" y="637"/>
                  </a:lnTo>
                  <a:lnTo>
                    <a:pt x="2051" y="1219"/>
                  </a:lnTo>
                  <a:lnTo>
                    <a:pt x="1802" y="1774"/>
                  </a:lnTo>
                  <a:lnTo>
                    <a:pt x="1525" y="2356"/>
                  </a:lnTo>
                  <a:lnTo>
                    <a:pt x="1164" y="2910"/>
                  </a:lnTo>
                  <a:lnTo>
                    <a:pt x="804" y="3464"/>
                  </a:lnTo>
                  <a:lnTo>
                    <a:pt x="416" y="3963"/>
                  </a:lnTo>
                  <a:lnTo>
                    <a:pt x="0" y="4434"/>
                  </a:lnTo>
                  <a:lnTo>
                    <a:pt x="804" y="4517"/>
                  </a:lnTo>
                  <a:lnTo>
                    <a:pt x="1636" y="4656"/>
                  </a:lnTo>
                  <a:lnTo>
                    <a:pt x="2467" y="4850"/>
                  </a:lnTo>
                  <a:lnTo>
                    <a:pt x="3271" y="5072"/>
                  </a:lnTo>
                  <a:lnTo>
                    <a:pt x="3520" y="4268"/>
                  </a:lnTo>
                  <a:lnTo>
                    <a:pt x="3548" y="4240"/>
                  </a:lnTo>
                  <a:lnTo>
                    <a:pt x="3575" y="4212"/>
                  </a:lnTo>
                  <a:lnTo>
                    <a:pt x="3686" y="4212"/>
                  </a:lnTo>
                  <a:lnTo>
                    <a:pt x="4545" y="4573"/>
                  </a:lnTo>
                  <a:lnTo>
                    <a:pt x="4573" y="4600"/>
                  </a:lnTo>
                  <a:lnTo>
                    <a:pt x="4601" y="4656"/>
                  </a:lnTo>
                  <a:lnTo>
                    <a:pt x="4601" y="4739"/>
                  </a:lnTo>
                  <a:lnTo>
                    <a:pt x="4435" y="5376"/>
                  </a:lnTo>
                  <a:lnTo>
                    <a:pt x="4407" y="5432"/>
                  </a:lnTo>
                  <a:lnTo>
                    <a:pt x="4268" y="5432"/>
                  </a:lnTo>
                  <a:lnTo>
                    <a:pt x="4213" y="5376"/>
                  </a:lnTo>
                  <a:lnTo>
                    <a:pt x="4213" y="5349"/>
                  </a:lnTo>
                  <a:lnTo>
                    <a:pt x="4213" y="5293"/>
                  </a:lnTo>
                  <a:lnTo>
                    <a:pt x="4351" y="4767"/>
                  </a:lnTo>
                  <a:lnTo>
                    <a:pt x="3714" y="4490"/>
                  </a:lnTo>
                  <a:lnTo>
                    <a:pt x="3492" y="5155"/>
                  </a:lnTo>
                  <a:lnTo>
                    <a:pt x="4185" y="5432"/>
                  </a:lnTo>
                  <a:lnTo>
                    <a:pt x="4545" y="5598"/>
                  </a:lnTo>
                  <a:lnTo>
                    <a:pt x="4878" y="5792"/>
                  </a:lnTo>
                  <a:lnTo>
                    <a:pt x="5183" y="5986"/>
                  </a:lnTo>
                  <a:lnTo>
                    <a:pt x="5488" y="6180"/>
                  </a:lnTo>
                  <a:lnTo>
                    <a:pt x="5793" y="6429"/>
                  </a:lnTo>
                  <a:lnTo>
                    <a:pt x="6070" y="6679"/>
                  </a:lnTo>
                  <a:lnTo>
                    <a:pt x="6319" y="6956"/>
                  </a:lnTo>
                  <a:lnTo>
                    <a:pt x="6430" y="7122"/>
                  </a:lnTo>
                  <a:lnTo>
                    <a:pt x="6513" y="7261"/>
                  </a:lnTo>
                  <a:lnTo>
                    <a:pt x="6652" y="7205"/>
                  </a:lnTo>
                  <a:lnTo>
                    <a:pt x="6790" y="7150"/>
                  </a:lnTo>
                  <a:lnTo>
                    <a:pt x="6901" y="7039"/>
                  </a:lnTo>
                  <a:lnTo>
                    <a:pt x="7012" y="6928"/>
                  </a:lnTo>
                  <a:lnTo>
                    <a:pt x="7095" y="6817"/>
                  </a:lnTo>
                  <a:lnTo>
                    <a:pt x="7123" y="6679"/>
                  </a:lnTo>
                  <a:lnTo>
                    <a:pt x="7150" y="6513"/>
                  </a:lnTo>
                  <a:lnTo>
                    <a:pt x="7150" y="6346"/>
                  </a:lnTo>
                  <a:lnTo>
                    <a:pt x="7123" y="6180"/>
                  </a:lnTo>
                  <a:lnTo>
                    <a:pt x="7067" y="6014"/>
                  </a:lnTo>
                  <a:lnTo>
                    <a:pt x="6956" y="5848"/>
                  </a:lnTo>
                  <a:lnTo>
                    <a:pt x="6846" y="5709"/>
                  </a:lnTo>
                  <a:lnTo>
                    <a:pt x="6735" y="5598"/>
                  </a:lnTo>
                  <a:lnTo>
                    <a:pt x="6568" y="5460"/>
                  </a:lnTo>
                  <a:lnTo>
                    <a:pt x="6291" y="5266"/>
                  </a:lnTo>
                  <a:lnTo>
                    <a:pt x="6097" y="5293"/>
                  </a:lnTo>
                  <a:lnTo>
                    <a:pt x="6070" y="5293"/>
                  </a:lnTo>
                  <a:lnTo>
                    <a:pt x="6014" y="5266"/>
                  </a:lnTo>
                  <a:lnTo>
                    <a:pt x="5987" y="5182"/>
                  </a:lnTo>
                  <a:lnTo>
                    <a:pt x="5987" y="5099"/>
                  </a:lnTo>
                  <a:lnTo>
                    <a:pt x="6014" y="5044"/>
                  </a:lnTo>
                  <a:lnTo>
                    <a:pt x="6264" y="4905"/>
                  </a:lnTo>
                  <a:lnTo>
                    <a:pt x="6374" y="4822"/>
                  </a:lnTo>
                  <a:lnTo>
                    <a:pt x="6485" y="4711"/>
                  </a:lnTo>
                  <a:lnTo>
                    <a:pt x="6568" y="4600"/>
                  </a:lnTo>
                  <a:lnTo>
                    <a:pt x="6624" y="4462"/>
                  </a:lnTo>
                  <a:lnTo>
                    <a:pt x="6652" y="4296"/>
                  </a:lnTo>
                  <a:lnTo>
                    <a:pt x="6652" y="4129"/>
                  </a:lnTo>
                  <a:lnTo>
                    <a:pt x="6624" y="3991"/>
                  </a:lnTo>
                  <a:lnTo>
                    <a:pt x="6568" y="3880"/>
                  </a:lnTo>
                  <a:lnTo>
                    <a:pt x="6485" y="3769"/>
                  </a:lnTo>
                  <a:lnTo>
                    <a:pt x="6402" y="3686"/>
                  </a:lnTo>
                  <a:lnTo>
                    <a:pt x="6180" y="3547"/>
                  </a:lnTo>
                  <a:lnTo>
                    <a:pt x="5959" y="3436"/>
                  </a:lnTo>
                  <a:lnTo>
                    <a:pt x="5931" y="3464"/>
                  </a:lnTo>
                  <a:lnTo>
                    <a:pt x="5848" y="3492"/>
                  </a:lnTo>
                  <a:lnTo>
                    <a:pt x="5793" y="3492"/>
                  </a:lnTo>
                  <a:lnTo>
                    <a:pt x="5709" y="3464"/>
                  </a:lnTo>
                  <a:lnTo>
                    <a:pt x="5654" y="3409"/>
                  </a:lnTo>
                  <a:lnTo>
                    <a:pt x="5626" y="3353"/>
                  </a:lnTo>
                  <a:lnTo>
                    <a:pt x="5626" y="3298"/>
                  </a:lnTo>
                  <a:lnTo>
                    <a:pt x="5654" y="3242"/>
                  </a:lnTo>
                  <a:lnTo>
                    <a:pt x="5682" y="3159"/>
                  </a:lnTo>
                  <a:lnTo>
                    <a:pt x="5903" y="2965"/>
                  </a:lnTo>
                  <a:lnTo>
                    <a:pt x="6070" y="2744"/>
                  </a:lnTo>
                  <a:lnTo>
                    <a:pt x="6180" y="2467"/>
                  </a:lnTo>
                  <a:lnTo>
                    <a:pt x="6236" y="2217"/>
                  </a:lnTo>
                  <a:lnTo>
                    <a:pt x="6236" y="1940"/>
                  </a:lnTo>
                  <a:lnTo>
                    <a:pt x="6153" y="1663"/>
                  </a:lnTo>
                  <a:lnTo>
                    <a:pt x="6042" y="1386"/>
                  </a:lnTo>
                  <a:lnTo>
                    <a:pt x="5876" y="1136"/>
                  </a:lnTo>
                  <a:lnTo>
                    <a:pt x="5765" y="1025"/>
                  </a:lnTo>
                  <a:lnTo>
                    <a:pt x="5626" y="915"/>
                  </a:lnTo>
                  <a:lnTo>
                    <a:pt x="5349" y="748"/>
                  </a:lnTo>
                  <a:lnTo>
                    <a:pt x="5044" y="610"/>
                  </a:lnTo>
                  <a:lnTo>
                    <a:pt x="4712" y="527"/>
                  </a:lnTo>
                  <a:lnTo>
                    <a:pt x="4462" y="499"/>
                  </a:lnTo>
                  <a:lnTo>
                    <a:pt x="4102" y="471"/>
                  </a:lnTo>
                  <a:lnTo>
                    <a:pt x="3936" y="471"/>
                  </a:lnTo>
                  <a:lnTo>
                    <a:pt x="3769" y="499"/>
                  </a:lnTo>
                  <a:lnTo>
                    <a:pt x="3631" y="554"/>
                  </a:lnTo>
                  <a:lnTo>
                    <a:pt x="3492" y="610"/>
                  </a:lnTo>
                  <a:lnTo>
                    <a:pt x="3465" y="776"/>
                  </a:lnTo>
                  <a:lnTo>
                    <a:pt x="3437" y="831"/>
                  </a:lnTo>
                  <a:lnTo>
                    <a:pt x="3381" y="859"/>
                  </a:lnTo>
                  <a:lnTo>
                    <a:pt x="3326" y="859"/>
                  </a:lnTo>
                  <a:lnTo>
                    <a:pt x="3271" y="831"/>
                  </a:lnTo>
                  <a:lnTo>
                    <a:pt x="3215" y="804"/>
                  </a:lnTo>
                  <a:lnTo>
                    <a:pt x="3160" y="748"/>
                  </a:lnTo>
                  <a:lnTo>
                    <a:pt x="3132" y="665"/>
                  </a:lnTo>
                  <a:lnTo>
                    <a:pt x="3132" y="554"/>
                  </a:lnTo>
                  <a:lnTo>
                    <a:pt x="3160" y="499"/>
                  </a:lnTo>
                  <a:lnTo>
                    <a:pt x="3187" y="416"/>
                  </a:lnTo>
                  <a:lnTo>
                    <a:pt x="3132" y="305"/>
                  </a:lnTo>
                  <a:lnTo>
                    <a:pt x="3077" y="194"/>
                  </a:lnTo>
                  <a:lnTo>
                    <a:pt x="2966" y="111"/>
                  </a:lnTo>
                  <a:lnTo>
                    <a:pt x="2883" y="56"/>
                  </a:lnTo>
                  <a:lnTo>
                    <a:pt x="2744" y="28"/>
                  </a:lnTo>
                  <a:lnTo>
                    <a:pt x="26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9"/>
            <p:cNvSpPr/>
            <p:nvPr/>
          </p:nvSpPr>
          <p:spPr>
            <a:xfrm>
              <a:off x="1113724" y="490111"/>
              <a:ext cx="571600" cy="253600"/>
            </a:xfrm>
            <a:custGeom>
              <a:avLst/>
              <a:gdLst/>
              <a:ahLst/>
              <a:cxnLst/>
              <a:rect l="l" t="t" r="r" b="b"/>
              <a:pathLst>
                <a:path w="22864" h="10144" extrusionOk="0">
                  <a:moveTo>
                    <a:pt x="14023" y="2771"/>
                  </a:moveTo>
                  <a:lnTo>
                    <a:pt x="14079" y="2799"/>
                  </a:lnTo>
                  <a:lnTo>
                    <a:pt x="14106" y="2855"/>
                  </a:lnTo>
                  <a:lnTo>
                    <a:pt x="14079" y="2910"/>
                  </a:lnTo>
                  <a:lnTo>
                    <a:pt x="13940" y="3076"/>
                  </a:lnTo>
                  <a:lnTo>
                    <a:pt x="13774" y="3187"/>
                  </a:lnTo>
                  <a:lnTo>
                    <a:pt x="13580" y="3298"/>
                  </a:lnTo>
                  <a:lnTo>
                    <a:pt x="13386" y="3381"/>
                  </a:lnTo>
                  <a:lnTo>
                    <a:pt x="13164" y="3437"/>
                  </a:lnTo>
                  <a:lnTo>
                    <a:pt x="12942" y="3464"/>
                  </a:lnTo>
                  <a:lnTo>
                    <a:pt x="12748" y="3464"/>
                  </a:lnTo>
                  <a:lnTo>
                    <a:pt x="12527" y="3437"/>
                  </a:lnTo>
                  <a:lnTo>
                    <a:pt x="12471" y="3381"/>
                  </a:lnTo>
                  <a:lnTo>
                    <a:pt x="12471" y="3326"/>
                  </a:lnTo>
                  <a:lnTo>
                    <a:pt x="12499" y="3270"/>
                  </a:lnTo>
                  <a:lnTo>
                    <a:pt x="12554" y="3243"/>
                  </a:lnTo>
                  <a:lnTo>
                    <a:pt x="12748" y="3270"/>
                  </a:lnTo>
                  <a:lnTo>
                    <a:pt x="12942" y="3243"/>
                  </a:lnTo>
                  <a:lnTo>
                    <a:pt x="13136" y="3215"/>
                  </a:lnTo>
                  <a:lnTo>
                    <a:pt x="13330" y="3159"/>
                  </a:lnTo>
                  <a:lnTo>
                    <a:pt x="13497" y="3076"/>
                  </a:lnTo>
                  <a:lnTo>
                    <a:pt x="13635" y="2993"/>
                  </a:lnTo>
                  <a:lnTo>
                    <a:pt x="13940" y="2799"/>
                  </a:lnTo>
                  <a:lnTo>
                    <a:pt x="14023" y="2771"/>
                  </a:lnTo>
                  <a:close/>
                  <a:moveTo>
                    <a:pt x="14522" y="3187"/>
                  </a:moveTo>
                  <a:lnTo>
                    <a:pt x="14550" y="3215"/>
                  </a:lnTo>
                  <a:lnTo>
                    <a:pt x="14605" y="3243"/>
                  </a:lnTo>
                  <a:lnTo>
                    <a:pt x="14633" y="3298"/>
                  </a:lnTo>
                  <a:lnTo>
                    <a:pt x="14633" y="3353"/>
                  </a:lnTo>
                  <a:lnTo>
                    <a:pt x="14633" y="3409"/>
                  </a:lnTo>
                  <a:lnTo>
                    <a:pt x="14577" y="3464"/>
                  </a:lnTo>
                  <a:lnTo>
                    <a:pt x="14467" y="3547"/>
                  </a:lnTo>
                  <a:lnTo>
                    <a:pt x="14300" y="3658"/>
                  </a:lnTo>
                  <a:lnTo>
                    <a:pt x="13995" y="3769"/>
                  </a:lnTo>
                  <a:lnTo>
                    <a:pt x="13829" y="3825"/>
                  </a:lnTo>
                  <a:lnTo>
                    <a:pt x="13663" y="3852"/>
                  </a:lnTo>
                  <a:lnTo>
                    <a:pt x="13497" y="3880"/>
                  </a:lnTo>
                  <a:lnTo>
                    <a:pt x="13358" y="3852"/>
                  </a:lnTo>
                  <a:lnTo>
                    <a:pt x="13303" y="3852"/>
                  </a:lnTo>
                  <a:lnTo>
                    <a:pt x="13275" y="3825"/>
                  </a:lnTo>
                  <a:lnTo>
                    <a:pt x="13247" y="3769"/>
                  </a:lnTo>
                  <a:lnTo>
                    <a:pt x="13275" y="3686"/>
                  </a:lnTo>
                  <a:lnTo>
                    <a:pt x="13330" y="3658"/>
                  </a:lnTo>
                  <a:lnTo>
                    <a:pt x="13635" y="3603"/>
                  </a:lnTo>
                  <a:lnTo>
                    <a:pt x="13912" y="3520"/>
                  </a:lnTo>
                  <a:lnTo>
                    <a:pt x="14162" y="3381"/>
                  </a:lnTo>
                  <a:lnTo>
                    <a:pt x="14411" y="3215"/>
                  </a:lnTo>
                  <a:lnTo>
                    <a:pt x="14467" y="3187"/>
                  </a:lnTo>
                  <a:close/>
                  <a:moveTo>
                    <a:pt x="16850" y="0"/>
                  </a:moveTo>
                  <a:lnTo>
                    <a:pt x="16351" y="471"/>
                  </a:lnTo>
                  <a:lnTo>
                    <a:pt x="16046" y="748"/>
                  </a:lnTo>
                  <a:lnTo>
                    <a:pt x="15741" y="998"/>
                  </a:lnTo>
                  <a:lnTo>
                    <a:pt x="15437" y="1220"/>
                  </a:lnTo>
                  <a:lnTo>
                    <a:pt x="15104" y="1441"/>
                  </a:lnTo>
                  <a:lnTo>
                    <a:pt x="14771" y="1635"/>
                  </a:lnTo>
                  <a:lnTo>
                    <a:pt x="14439" y="1829"/>
                  </a:lnTo>
                  <a:lnTo>
                    <a:pt x="13746" y="2162"/>
                  </a:lnTo>
                  <a:lnTo>
                    <a:pt x="13026" y="2439"/>
                  </a:lnTo>
                  <a:lnTo>
                    <a:pt x="12277" y="2661"/>
                  </a:lnTo>
                  <a:lnTo>
                    <a:pt x="11529" y="2827"/>
                  </a:lnTo>
                  <a:lnTo>
                    <a:pt x="10753" y="2938"/>
                  </a:lnTo>
                  <a:lnTo>
                    <a:pt x="10060" y="3021"/>
                  </a:lnTo>
                  <a:lnTo>
                    <a:pt x="9367" y="3049"/>
                  </a:lnTo>
                  <a:lnTo>
                    <a:pt x="8675" y="3076"/>
                  </a:lnTo>
                  <a:lnTo>
                    <a:pt x="7317" y="3076"/>
                  </a:lnTo>
                  <a:lnTo>
                    <a:pt x="6624" y="3021"/>
                  </a:lnTo>
                  <a:lnTo>
                    <a:pt x="5238" y="2910"/>
                  </a:lnTo>
                  <a:lnTo>
                    <a:pt x="5238" y="2993"/>
                  </a:lnTo>
                  <a:lnTo>
                    <a:pt x="5183" y="3049"/>
                  </a:lnTo>
                  <a:lnTo>
                    <a:pt x="4684" y="3520"/>
                  </a:lnTo>
                  <a:lnTo>
                    <a:pt x="4213" y="4019"/>
                  </a:lnTo>
                  <a:lnTo>
                    <a:pt x="3298" y="5016"/>
                  </a:lnTo>
                  <a:lnTo>
                    <a:pt x="2411" y="6069"/>
                  </a:lnTo>
                  <a:lnTo>
                    <a:pt x="1552" y="7150"/>
                  </a:lnTo>
                  <a:lnTo>
                    <a:pt x="832" y="8009"/>
                  </a:lnTo>
                  <a:lnTo>
                    <a:pt x="471" y="8425"/>
                  </a:lnTo>
                  <a:lnTo>
                    <a:pt x="56" y="8813"/>
                  </a:lnTo>
                  <a:lnTo>
                    <a:pt x="222" y="8979"/>
                  </a:lnTo>
                  <a:lnTo>
                    <a:pt x="250" y="8951"/>
                  </a:lnTo>
                  <a:lnTo>
                    <a:pt x="388" y="8951"/>
                  </a:lnTo>
                  <a:lnTo>
                    <a:pt x="444" y="9007"/>
                  </a:lnTo>
                  <a:lnTo>
                    <a:pt x="444" y="9062"/>
                  </a:lnTo>
                  <a:lnTo>
                    <a:pt x="444" y="9118"/>
                  </a:lnTo>
                  <a:lnTo>
                    <a:pt x="361" y="9256"/>
                  </a:lnTo>
                  <a:lnTo>
                    <a:pt x="250" y="9395"/>
                  </a:lnTo>
                  <a:lnTo>
                    <a:pt x="111" y="9506"/>
                  </a:lnTo>
                  <a:lnTo>
                    <a:pt x="0" y="9617"/>
                  </a:lnTo>
                  <a:lnTo>
                    <a:pt x="111" y="9783"/>
                  </a:lnTo>
                  <a:lnTo>
                    <a:pt x="333" y="9617"/>
                  </a:lnTo>
                  <a:lnTo>
                    <a:pt x="527" y="9478"/>
                  </a:lnTo>
                  <a:lnTo>
                    <a:pt x="721" y="9284"/>
                  </a:lnTo>
                  <a:lnTo>
                    <a:pt x="887" y="9090"/>
                  </a:lnTo>
                  <a:lnTo>
                    <a:pt x="943" y="9062"/>
                  </a:lnTo>
                  <a:lnTo>
                    <a:pt x="998" y="9062"/>
                  </a:lnTo>
                  <a:lnTo>
                    <a:pt x="1053" y="9118"/>
                  </a:lnTo>
                  <a:lnTo>
                    <a:pt x="1109" y="9173"/>
                  </a:lnTo>
                  <a:lnTo>
                    <a:pt x="1109" y="9229"/>
                  </a:lnTo>
                  <a:lnTo>
                    <a:pt x="1081" y="9284"/>
                  </a:lnTo>
                  <a:lnTo>
                    <a:pt x="998" y="9395"/>
                  </a:lnTo>
                  <a:lnTo>
                    <a:pt x="915" y="9478"/>
                  </a:lnTo>
                  <a:lnTo>
                    <a:pt x="693" y="9672"/>
                  </a:lnTo>
                  <a:lnTo>
                    <a:pt x="444" y="9810"/>
                  </a:lnTo>
                  <a:lnTo>
                    <a:pt x="222" y="9949"/>
                  </a:lnTo>
                  <a:lnTo>
                    <a:pt x="250" y="10143"/>
                  </a:lnTo>
                  <a:lnTo>
                    <a:pt x="749" y="10032"/>
                  </a:lnTo>
                  <a:lnTo>
                    <a:pt x="1247" y="9921"/>
                  </a:lnTo>
                  <a:lnTo>
                    <a:pt x="1774" y="9783"/>
                  </a:lnTo>
                  <a:lnTo>
                    <a:pt x="2273" y="9617"/>
                  </a:lnTo>
                  <a:lnTo>
                    <a:pt x="3270" y="9256"/>
                  </a:lnTo>
                  <a:lnTo>
                    <a:pt x="4268" y="8868"/>
                  </a:lnTo>
                  <a:lnTo>
                    <a:pt x="6208" y="8009"/>
                  </a:lnTo>
                  <a:lnTo>
                    <a:pt x="7178" y="7621"/>
                  </a:lnTo>
                  <a:lnTo>
                    <a:pt x="8120" y="7233"/>
                  </a:lnTo>
                  <a:lnTo>
                    <a:pt x="9367" y="6790"/>
                  </a:lnTo>
                  <a:lnTo>
                    <a:pt x="10642" y="6346"/>
                  </a:lnTo>
                  <a:lnTo>
                    <a:pt x="11889" y="5958"/>
                  </a:lnTo>
                  <a:lnTo>
                    <a:pt x="13164" y="5570"/>
                  </a:lnTo>
                  <a:lnTo>
                    <a:pt x="14439" y="5182"/>
                  </a:lnTo>
                  <a:lnTo>
                    <a:pt x="15741" y="4850"/>
                  </a:lnTo>
                  <a:lnTo>
                    <a:pt x="17016" y="4517"/>
                  </a:lnTo>
                  <a:lnTo>
                    <a:pt x="18319" y="4185"/>
                  </a:lnTo>
                  <a:lnTo>
                    <a:pt x="19760" y="3880"/>
                  </a:lnTo>
                  <a:lnTo>
                    <a:pt x="21229" y="3575"/>
                  </a:lnTo>
                  <a:lnTo>
                    <a:pt x="21506" y="3547"/>
                  </a:lnTo>
                  <a:lnTo>
                    <a:pt x="21894" y="3492"/>
                  </a:lnTo>
                  <a:lnTo>
                    <a:pt x="22254" y="3437"/>
                  </a:lnTo>
                  <a:lnTo>
                    <a:pt x="22393" y="3409"/>
                  </a:lnTo>
                  <a:lnTo>
                    <a:pt x="22503" y="3326"/>
                  </a:lnTo>
                  <a:lnTo>
                    <a:pt x="22670" y="3187"/>
                  </a:lnTo>
                  <a:lnTo>
                    <a:pt x="22781" y="3049"/>
                  </a:lnTo>
                  <a:lnTo>
                    <a:pt x="22836" y="2855"/>
                  </a:lnTo>
                  <a:lnTo>
                    <a:pt x="22864" y="2688"/>
                  </a:lnTo>
                  <a:lnTo>
                    <a:pt x="22836" y="2494"/>
                  </a:lnTo>
                  <a:lnTo>
                    <a:pt x="22781" y="2273"/>
                  </a:lnTo>
                  <a:lnTo>
                    <a:pt x="22670" y="2079"/>
                  </a:lnTo>
                  <a:lnTo>
                    <a:pt x="22531" y="1912"/>
                  </a:lnTo>
                  <a:lnTo>
                    <a:pt x="22309" y="1663"/>
                  </a:lnTo>
                  <a:lnTo>
                    <a:pt x="22032" y="1441"/>
                  </a:lnTo>
                  <a:lnTo>
                    <a:pt x="21727" y="1247"/>
                  </a:lnTo>
                  <a:lnTo>
                    <a:pt x="21395" y="1053"/>
                  </a:lnTo>
                  <a:lnTo>
                    <a:pt x="21062" y="887"/>
                  </a:lnTo>
                  <a:lnTo>
                    <a:pt x="20702" y="748"/>
                  </a:lnTo>
                  <a:lnTo>
                    <a:pt x="20314" y="610"/>
                  </a:lnTo>
                  <a:lnTo>
                    <a:pt x="19926" y="499"/>
                  </a:lnTo>
                  <a:lnTo>
                    <a:pt x="19122" y="305"/>
                  </a:lnTo>
                  <a:lnTo>
                    <a:pt x="18319" y="166"/>
                  </a:lnTo>
                  <a:lnTo>
                    <a:pt x="17543" y="56"/>
                  </a:lnTo>
                  <a:lnTo>
                    <a:pt x="16850" y="0"/>
                  </a:lnTo>
                  <a:close/>
                </a:path>
              </a:pathLst>
            </a:custGeom>
            <a:solidFill>
              <a:srgbClr val="E5B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9"/>
            <p:cNvSpPr/>
            <p:nvPr/>
          </p:nvSpPr>
          <p:spPr>
            <a:xfrm>
              <a:off x="1636124" y="399336"/>
              <a:ext cx="35350" cy="29825"/>
            </a:xfrm>
            <a:custGeom>
              <a:avLst/>
              <a:gdLst/>
              <a:ahLst/>
              <a:cxnLst/>
              <a:rect l="l" t="t" r="r" b="b"/>
              <a:pathLst>
                <a:path w="1414" h="1193" extrusionOk="0">
                  <a:moveTo>
                    <a:pt x="776" y="278"/>
                  </a:moveTo>
                  <a:lnTo>
                    <a:pt x="859" y="306"/>
                  </a:lnTo>
                  <a:lnTo>
                    <a:pt x="942" y="361"/>
                  </a:lnTo>
                  <a:lnTo>
                    <a:pt x="970" y="416"/>
                  </a:lnTo>
                  <a:lnTo>
                    <a:pt x="1025" y="500"/>
                  </a:lnTo>
                  <a:lnTo>
                    <a:pt x="1081" y="694"/>
                  </a:lnTo>
                  <a:lnTo>
                    <a:pt x="1219" y="943"/>
                  </a:lnTo>
                  <a:lnTo>
                    <a:pt x="1081" y="998"/>
                  </a:lnTo>
                  <a:lnTo>
                    <a:pt x="776" y="998"/>
                  </a:lnTo>
                  <a:lnTo>
                    <a:pt x="637" y="943"/>
                  </a:lnTo>
                  <a:lnTo>
                    <a:pt x="527" y="860"/>
                  </a:lnTo>
                  <a:lnTo>
                    <a:pt x="416" y="749"/>
                  </a:lnTo>
                  <a:lnTo>
                    <a:pt x="360" y="610"/>
                  </a:lnTo>
                  <a:lnTo>
                    <a:pt x="305" y="472"/>
                  </a:lnTo>
                  <a:lnTo>
                    <a:pt x="471" y="361"/>
                  </a:lnTo>
                  <a:lnTo>
                    <a:pt x="637" y="306"/>
                  </a:lnTo>
                  <a:lnTo>
                    <a:pt x="721" y="278"/>
                  </a:lnTo>
                  <a:close/>
                  <a:moveTo>
                    <a:pt x="804" y="1"/>
                  </a:moveTo>
                  <a:lnTo>
                    <a:pt x="693" y="28"/>
                  </a:lnTo>
                  <a:lnTo>
                    <a:pt x="582" y="56"/>
                  </a:lnTo>
                  <a:lnTo>
                    <a:pt x="443" y="112"/>
                  </a:lnTo>
                  <a:lnTo>
                    <a:pt x="222" y="250"/>
                  </a:lnTo>
                  <a:lnTo>
                    <a:pt x="55" y="389"/>
                  </a:lnTo>
                  <a:lnTo>
                    <a:pt x="28" y="416"/>
                  </a:lnTo>
                  <a:lnTo>
                    <a:pt x="0" y="444"/>
                  </a:lnTo>
                  <a:lnTo>
                    <a:pt x="28" y="527"/>
                  </a:lnTo>
                  <a:lnTo>
                    <a:pt x="83" y="555"/>
                  </a:lnTo>
                  <a:lnTo>
                    <a:pt x="111" y="583"/>
                  </a:lnTo>
                  <a:lnTo>
                    <a:pt x="166" y="555"/>
                  </a:lnTo>
                  <a:lnTo>
                    <a:pt x="194" y="555"/>
                  </a:lnTo>
                  <a:lnTo>
                    <a:pt x="249" y="721"/>
                  </a:lnTo>
                  <a:lnTo>
                    <a:pt x="360" y="888"/>
                  </a:lnTo>
                  <a:lnTo>
                    <a:pt x="499" y="1026"/>
                  </a:lnTo>
                  <a:lnTo>
                    <a:pt x="665" y="1109"/>
                  </a:lnTo>
                  <a:lnTo>
                    <a:pt x="831" y="1192"/>
                  </a:lnTo>
                  <a:lnTo>
                    <a:pt x="1025" y="1192"/>
                  </a:lnTo>
                  <a:lnTo>
                    <a:pt x="1219" y="1165"/>
                  </a:lnTo>
                  <a:lnTo>
                    <a:pt x="1386" y="1054"/>
                  </a:lnTo>
                  <a:lnTo>
                    <a:pt x="1413" y="1026"/>
                  </a:lnTo>
                  <a:lnTo>
                    <a:pt x="1413" y="943"/>
                  </a:lnTo>
                  <a:lnTo>
                    <a:pt x="1164" y="361"/>
                  </a:lnTo>
                  <a:lnTo>
                    <a:pt x="1053" y="167"/>
                  </a:lnTo>
                  <a:lnTo>
                    <a:pt x="998" y="84"/>
                  </a:lnTo>
                  <a:lnTo>
                    <a:pt x="915" y="28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9"/>
            <p:cNvSpPr/>
            <p:nvPr/>
          </p:nvSpPr>
          <p:spPr>
            <a:xfrm>
              <a:off x="1643724" y="406261"/>
              <a:ext cx="22900" cy="18050"/>
            </a:xfrm>
            <a:custGeom>
              <a:avLst/>
              <a:gdLst/>
              <a:ahLst/>
              <a:cxnLst/>
              <a:rect l="l" t="t" r="r" b="b"/>
              <a:pathLst>
                <a:path w="916" h="722" extrusionOk="0">
                  <a:moveTo>
                    <a:pt x="417" y="1"/>
                  </a:moveTo>
                  <a:lnTo>
                    <a:pt x="333" y="29"/>
                  </a:lnTo>
                  <a:lnTo>
                    <a:pt x="167" y="84"/>
                  </a:lnTo>
                  <a:lnTo>
                    <a:pt x="1" y="195"/>
                  </a:lnTo>
                  <a:lnTo>
                    <a:pt x="56" y="333"/>
                  </a:lnTo>
                  <a:lnTo>
                    <a:pt x="112" y="472"/>
                  </a:lnTo>
                  <a:lnTo>
                    <a:pt x="223" y="583"/>
                  </a:lnTo>
                  <a:lnTo>
                    <a:pt x="333" y="666"/>
                  </a:lnTo>
                  <a:lnTo>
                    <a:pt x="472" y="721"/>
                  </a:lnTo>
                  <a:lnTo>
                    <a:pt x="777" y="721"/>
                  </a:lnTo>
                  <a:lnTo>
                    <a:pt x="915" y="666"/>
                  </a:lnTo>
                  <a:lnTo>
                    <a:pt x="777" y="417"/>
                  </a:lnTo>
                  <a:lnTo>
                    <a:pt x="721" y="223"/>
                  </a:lnTo>
                  <a:lnTo>
                    <a:pt x="666" y="139"/>
                  </a:lnTo>
                  <a:lnTo>
                    <a:pt x="638" y="84"/>
                  </a:lnTo>
                  <a:lnTo>
                    <a:pt x="555" y="29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9"/>
            <p:cNvSpPr/>
            <p:nvPr/>
          </p:nvSpPr>
          <p:spPr>
            <a:xfrm>
              <a:off x="1599399" y="423586"/>
              <a:ext cx="34650" cy="30525"/>
            </a:xfrm>
            <a:custGeom>
              <a:avLst/>
              <a:gdLst/>
              <a:ahLst/>
              <a:cxnLst/>
              <a:rect l="l" t="t" r="r" b="b"/>
              <a:pathLst>
                <a:path w="1386" h="1221" extrusionOk="0">
                  <a:moveTo>
                    <a:pt x="444" y="278"/>
                  </a:moveTo>
                  <a:lnTo>
                    <a:pt x="1109" y="610"/>
                  </a:lnTo>
                  <a:lnTo>
                    <a:pt x="1053" y="721"/>
                  </a:lnTo>
                  <a:lnTo>
                    <a:pt x="998" y="804"/>
                  </a:lnTo>
                  <a:lnTo>
                    <a:pt x="915" y="860"/>
                  </a:lnTo>
                  <a:lnTo>
                    <a:pt x="832" y="915"/>
                  </a:lnTo>
                  <a:lnTo>
                    <a:pt x="748" y="971"/>
                  </a:lnTo>
                  <a:lnTo>
                    <a:pt x="527" y="971"/>
                  </a:lnTo>
                  <a:lnTo>
                    <a:pt x="416" y="915"/>
                  </a:lnTo>
                  <a:lnTo>
                    <a:pt x="333" y="860"/>
                  </a:lnTo>
                  <a:lnTo>
                    <a:pt x="277" y="832"/>
                  </a:lnTo>
                  <a:lnTo>
                    <a:pt x="250" y="777"/>
                  </a:lnTo>
                  <a:lnTo>
                    <a:pt x="277" y="694"/>
                  </a:lnTo>
                  <a:lnTo>
                    <a:pt x="333" y="610"/>
                  </a:lnTo>
                  <a:lnTo>
                    <a:pt x="444" y="278"/>
                  </a:lnTo>
                  <a:close/>
                  <a:moveTo>
                    <a:pt x="416" y="1"/>
                  </a:moveTo>
                  <a:lnTo>
                    <a:pt x="361" y="56"/>
                  </a:lnTo>
                  <a:lnTo>
                    <a:pt x="333" y="112"/>
                  </a:lnTo>
                  <a:lnTo>
                    <a:pt x="333" y="195"/>
                  </a:lnTo>
                  <a:lnTo>
                    <a:pt x="194" y="472"/>
                  </a:lnTo>
                  <a:lnTo>
                    <a:pt x="111" y="610"/>
                  </a:lnTo>
                  <a:lnTo>
                    <a:pt x="28" y="749"/>
                  </a:lnTo>
                  <a:lnTo>
                    <a:pt x="0" y="804"/>
                  </a:lnTo>
                  <a:lnTo>
                    <a:pt x="0" y="860"/>
                  </a:lnTo>
                  <a:lnTo>
                    <a:pt x="83" y="971"/>
                  </a:lnTo>
                  <a:lnTo>
                    <a:pt x="167" y="1054"/>
                  </a:lnTo>
                  <a:lnTo>
                    <a:pt x="250" y="1109"/>
                  </a:lnTo>
                  <a:lnTo>
                    <a:pt x="361" y="1165"/>
                  </a:lnTo>
                  <a:lnTo>
                    <a:pt x="471" y="1192"/>
                  </a:lnTo>
                  <a:lnTo>
                    <a:pt x="582" y="1220"/>
                  </a:lnTo>
                  <a:lnTo>
                    <a:pt x="776" y="1192"/>
                  </a:lnTo>
                  <a:lnTo>
                    <a:pt x="998" y="1109"/>
                  </a:lnTo>
                  <a:lnTo>
                    <a:pt x="1164" y="971"/>
                  </a:lnTo>
                  <a:lnTo>
                    <a:pt x="1247" y="888"/>
                  </a:lnTo>
                  <a:lnTo>
                    <a:pt x="1303" y="804"/>
                  </a:lnTo>
                  <a:lnTo>
                    <a:pt x="1358" y="694"/>
                  </a:lnTo>
                  <a:lnTo>
                    <a:pt x="1386" y="555"/>
                  </a:lnTo>
                  <a:lnTo>
                    <a:pt x="1358" y="500"/>
                  </a:lnTo>
                  <a:lnTo>
                    <a:pt x="1303" y="444"/>
                  </a:lnTo>
                  <a:lnTo>
                    <a:pt x="499" y="28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9"/>
            <p:cNvSpPr/>
            <p:nvPr/>
          </p:nvSpPr>
          <p:spPr>
            <a:xfrm>
              <a:off x="1605624" y="430511"/>
              <a:ext cx="21500" cy="17350"/>
            </a:xfrm>
            <a:custGeom>
              <a:avLst/>
              <a:gdLst/>
              <a:ahLst/>
              <a:cxnLst/>
              <a:rect l="l" t="t" r="r" b="b"/>
              <a:pathLst>
                <a:path w="860" h="694" extrusionOk="0">
                  <a:moveTo>
                    <a:pt x="195" y="1"/>
                  </a:moveTo>
                  <a:lnTo>
                    <a:pt x="84" y="333"/>
                  </a:lnTo>
                  <a:lnTo>
                    <a:pt x="28" y="417"/>
                  </a:lnTo>
                  <a:lnTo>
                    <a:pt x="1" y="500"/>
                  </a:lnTo>
                  <a:lnTo>
                    <a:pt x="28" y="555"/>
                  </a:lnTo>
                  <a:lnTo>
                    <a:pt x="84" y="583"/>
                  </a:lnTo>
                  <a:lnTo>
                    <a:pt x="167" y="638"/>
                  </a:lnTo>
                  <a:lnTo>
                    <a:pt x="278" y="694"/>
                  </a:lnTo>
                  <a:lnTo>
                    <a:pt x="499" y="694"/>
                  </a:lnTo>
                  <a:lnTo>
                    <a:pt x="583" y="638"/>
                  </a:lnTo>
                  <a:lnTo>
                    <a:pt x="666" y="583"/>
                  </a:lnTo>
                  <a:lnTo>
                    <a:pt x="749" y="527"/>
                  </a:lnTo>
                  <a:lnTo>
                    <a:pt x="804" y="444"/>
                  </a:lnTo>
                  <a:lnTo>
                    <a:pt x="860" y="333"/>
                  </a:lnTo>
                  <a:lnTo>
                    <a:pt x="1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9"/>
            <p:cNvSpPr/>
            <p:nvPr/>
          </p:nvSpPr>
          <p:spPr>
            <a:xfrm>
              <a:off x="1444899" y="569786"/>
              <a:ext cx="34650" cy="17325"/>
            </a:xfrm>
            <a:custGeom>
              <a:avLst/>
              <a:gdLst/>
              <a:ahLst/>
              <a:cxnLst/>
              <a:rect l="l" t="t" r="r" b="b"/>
              <a:pathLst>
                <a:path w="1386" h="693" extrusionOk="0">
                  <a:moveTo>
                    <a:pt x="1220" y="0"/>
                  </a:moveTo>
                  <a:lnTo>
                    <a:pt x="1164" y="28"/>
                  </a:lnTo>
                  <a:lnTo>
                    <a:pt x="915" y="194"/>
                  </a:lnTo>
                  <a:lnTo>
                    <a:pt x="665" y="333"/>
                  </a:lnTo>
                  <a:lnTo>
                    <a:pt x="388" y="416"/>
                  </a:lnTo>
                  <a:lnTo>
                    <a:pt x="83" y="471"/>
                  </a:lnTo>
                  <a:lnTo>
                    <a:pt x="28" y="499"/>
                  </a:lnTo>
                  <a:lnTo>
                    <a:pt x="0" y="582"/>
                  </a:lnTo>
                  <a:lnTo>
                    <a:pt x="28" y="638"/>
                  </a:lnTo>
                  <a:lnTo>
                    <a:pt x="56" y="665"/>
                  </a:lnTo>
                  <a:lnTo>
                    <a:pt x="111" y="665"/>
                  </a:lnTo>
                  <a:lnTo>
                    <a:pt x="250" y="693"/>
                  </a:lnTo>
                  <a:lnTo>
                    <a:pt x="416" y="665"/>
                  </a:lnTo>
                  <a:lnTo>
                    <a:pt x="582" y="638"/>
                  </a:lnTo>
                  <a:lnTo>
                    <a:pt x="748" y="582"/>
                  </a:lnTo>
                  <a:lnTo>
                    <a:pt x="1053" y="471"/>
                  </a:lnTo>
                  <a:lnTo>
                    <a:pt x="1220" y="360"/>
                  </a:lnTo>
                  <a:lnTo>
                    <a:pt x="1330" y="277"/>
                  </a:lnTo>
                  <a:lnTo>
                    <a:pt x="1386" y="222"/>
                  </a:lnTo>
                  <a:lnTo>
                    <a:pt x="1386" y="166"/>
                  </a:lnTo>
                  <a:lnTo>
                    <a:pt x="1386" y="111"/>
                  </a:lnTo>
                  <a:lnTo>
                    <a:pt x="1358" y="56"/>
                  </a:lnTo>
                  <a:lnTo>
                    <a:pt x="1303" y="28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9"/>
            <p:cNvSpPr/>
            <p:nvPr/>
          </p:nvSpPr>
          <p:spPr>
            <a:xfrm>
              <a:off x="1425499" y="559386"/>
              <a:ext cx="40900" cy="17350"/>
            </a:xfrm>
            <a:custGeom>
              <a:avLst/>
              <a:gdLst/>
              <a:ahLst/>
              <a:cxnLst/>
              <a:rect l="l" t="t" r="r" b="b"/>
              <a:pathLst>
                <a:path w="1636" h="694" extrusionOk="0">
                  <a:moveTo>
                    <a:pt x="1552" y="0"/>
                  </a:moveTo>
                  <a:lnTo>
                    <a:pt x="1469" y="28"/>
                  </a:lnTo>
                  <a:lnTo>
                    <a:pt x="1164" y="222"/>
                  </a:lnTo>
                  <a:lnTo>
                    <a:pt x="1026" y="305"/>
                  </a:lnTo>
                  <a:lnTo>
                    <a:pt x="859" y="388"/>
                  </a:lnTo>
                  <a:lnTo>
                    <a:pt x="665" y="444"/>
                  </a:lnTo>
                  <a:lnTo>
                    <a:pt x="471" y="472"/>
                  </a:lnTo>
                  <a:lnTo>
                    <a:pt x="277" y="499"/>
                  </a:lnTo>
                  <a:lnTo>
                    <a:pt x="83" y="472"/>
                  </a:lnTo>
                  <a:lnTo>
                    <a:pt x="28" y="499"/>
                  </a:lnTo>
                  <a:lnTo>
                    <a:pt x="0" y="555"/>
                  </a:lnTo>
                  <a:lnTo>
                    <a:pt x="0" y="610"/>
                  </a:lnTo>
                  <a:lnTo>
                    <a:pt x="56" y="666"/>
                  </a:lnTo>
                  <a:lnTo>
                    <a:pt x="277" y="693"/>
                  </a:lnTo>
                  <a:lnTo>
                    <a:pt x="471" y="693"/>
                  </a:lnTo>
                  <a:lnTo>
                    <a:pt x="693" y="666"/>
                  </a:lnTo>
                  <a:lnTo>
                    <a:pt x="915" y="610"/>
                  </a:lnTo>
                  <a:lnTo>
                    <a:pt x="1109" y="527"/>
                  </a:lnTo>
                  <a:lnTo>
                    <a:pt x="1303" y="416"/>
                  </a:lnTo>
                  <a:lnTo>
                    <a:pt x="1469" y="305"/>
                  </a:lnTo>
                  <a:lnTo>
                    <a:pt x="1608" y="139"/>
                  </a:lnTo>
                  <a:lnTo>
                    <a:pt x="1635" y="84"/>
                  </a:lnTo>
                  <a:lnTo>
                    <a:pt x="1608" y="28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9"/>
            <p:cNvSpPr/>
            <p:nvPr/>
          </p:nvSpPr>
          <p:spPr>
            <a:xfrm>
              <a:off x="988999" y="355011"/>
              <a:ext cx="596550" cy="199550"/>
            </a:xfrm>
            <a:custGeom>
              <a:avLst/>
              <a:gdLst/>
              <a:ahLst/>
              <a:cxnLst/>
              <a:rect l="l" t="t" r="r" b="b"/>
              <a:pathLst>
                <a:path w="23862" h="7982" extrusionOk="0">
                  <a:moveTo>
                    <a:pt x="22726" y="804"/>
                  </a:moveTo>
                  <a:lnTo>
                    <a:pt x="22753" y="859"/>
                  </a:lnTo>
                  <a:lnTo>
                    <a:pt x="22753" y="1109"/>
                  </a:lnTo>
                  <a:lnTo>
                    <a:pt x="22726" y="1330"/>
                  </a:lnTo>
                  <a:lnTo>
                    <a:pt x="22643" y="1552"/>
                  </a:lnTo>
                  <a:lnTo>
                    <a:pt x="22532" y="1774"/>
                  </a:lnTo>
                  <a:lnTo>
                    <a:pt x="22504" y="1829"/>
                  </a:lnTo>
                  <a:lnTo>
                    <a:pt x="22449" y="1857"/>
                  </a:lnTo>
                  <a:lnTo>
                    <a:pt x="22393" y="1829"/>
                  </a:lnTo>
                  <a:lnTo>
                    <a:pt x="22338" y="1801"/>
                  </a:lnTo>
                  <a:lnTo>
                    <a:pt x="22310" y="1774"/>
                  </a:lnTo>
                  <a:lnTo>
                    <a:pt x="22282" y="1718"/>
                  </a:lnTo>
                  <a:lnTo>
                    <a:pt x="22282" y="1691"/>
                  </a:lnTo>
                  <a:lnTo>
                    <a:pt x="22310" y="1635"/>
                  </a:lnTo>
                  <a:lnTo>
                    <a:pt x="22421" y="1441"/>
                  </a:lnTo>
                  <a:lnTo>
                    <a:pt x="22504" y="1247"/>
                  </a:lnTo>
                  <a:lnTo>
                    <a:pt x="22559" y="1053"/>
                  </a:lnTo>
                  <a:lnTo>
                    <a:pt x="22615" y="859"/>
                  </a:lnTo>
                  <a:lnTo>
                    <a:pt x="22643" y="804"/>
                  </a:lnTo>
                  <a:close/>
                  <a:moveTo>
                    <a:pt x="23335" y="582"/>
                  </a:moveTo>
                  <a:lnTo>
                    <a:pt x="23363" y="638"/>
                  </a:lnTo>
                  <a:lnTo>
                    <a:pt x="23335" y="942"/>
                  </a:lnTo>
                  <a:lnTo>
                    <a:pt x="23280" y="1247"/>
                  </a:lnTo>
                  <a:lnTo>
                    <a:pt x="23225" y="1552"/>
                  </a:lnTo>
                  <a:lnTo>
                    <a:pt x="23114" y="1829"/>
                  </a:lnTo>
                  <a:lnTo>
                    <a:pt x="23086" y="1885"/>
                  </a:lnTo>
                  <a:lnTo>
                    <a:pt x="22975" y="1885"/>
                  </a:lnTo>
                  <a:lnTo>
                    <a:pt x="22920" y="1857"/>
                  </a:lnTo>
                  <a:lnTo>
                    <a:pt x="22920" y="1801"/>
                  </a:lnTo>
                  <a:lnTo>
                    <a:pt x="22920" y="1774"/>
                  </a:lnTo>
                  <a:lnTo>
                    <a:pt x="23114" y="1192"/>
                  </a:lnTo>
                  <a:lnTo>
                    <a:pt x="23169" y="915"/>
                  </a:lnTo>
                  <a:lnTo>
                    <a:pt x="23225" y="610"/>
                  </a:lnTo>
                  <a:lnTo>
                    <a:pt x="23252" y="582"/>
                  </a:lnTo>
                  <a:close/>
                  <a:moveTo>
                    <a:pt x="23502" y="0"/>
                  </a:moveTo>
                  <a:lnTo>
                    <a:pt x="23363" y="28"/>
                  </a:lnTo>
                  <a:lnTo>
                    <a:pt x="23169" y="111"/>
                  </a:lnTo>
                  <a:lnTo>
                    <a:pt x="22975" y="111"/>
                  </a:lnTo>
                  <a:lnTo>
                    <a:pt x="22753" y="139"/>
                  </a:lnTo>
                  <a:lnTo>
                    <a:pt x="22532" y="194"/>
                  </a:lnTo>
                  <a:lnTo>
                    <a:pt x="22282" y="250"/>
                  </a:lnTo>
                  <a:lnTo>
                    <a:pt x="21811" y="444"/>
                  </a:lnTo>
                  <a:lnTo>
                    <a:pt x="21423" y="582"/>
                  </a:lnTo>
                  <a:lnTo>
                    <a:pt x="13691" y="2661"/>
                  </a:lnTo>
                  <a:lnTo>
                    <a:pt x="10255" y="3575"/>
                  </a:lnTo>
                  <a:lnTo>
                    <a:pt x="6818" y="4434"/>
                  </a:lnTo>
                  <a:lnTo>
                    <a:pt x="3410" y="5349"/>
                  </a:lnTo>
                  <a:lnTo>
                    <a:pt x="1691" y="5848"/>
                  </a:lnTo>
                  <a:lnTo>
                    <a:pt x="1" y="6346"/>
                  </a:lnTo>
                  <a:lnTo>
                    <a:pt x="56" y="6540"/>
                  </a:lnTo>
                  <a:lnTo>
                    <a:pt x="417" y="6457"/>
                  </a:lnTo>
                  <a:lnTo>
                    <a:pt x="805" y="6402"/>
                  </a:lnTo>
                  <a:lnTo>
                    <a:pt x="1608" y="6402"/>
                  </a:lnTo>
                  <a:lnTo>
                    <a:pt x="2052" y="6430"/>
                  </a:lnTo>
                  <a:lnTo>
                    <a:pt x="2495" y="6485"/>
                  </a:lnTo>
                  <a:lnTo>
                    <a:pt x="3382" y="6624"/>
                  </a:lnTo>
                  <a:lnTo>
                    <a:pt x="4241" y="6790"/>
                  </a:lnTo>
                  <a:lnTo>
                    <a:pt x="5017" y="6956"/>
                  </a:lnTo>
                  <a:lnTo>
                    <a:pt x="5682" y="7095"/>
                  </a:lnTo>
                  <a:lnTo>
                    <a:pt x="6181" y="7205"/>
                  </a:lnTo>
                  <a:lnTo>
                    <a:pt x="8010" y="7510"/>
                  </a:lnTo>
                  <a:lnTo>
                    <a:pt x="8980" y="7649"/>
                  </a:lnTo>
                  <a:lnTo>
                    <a:pt x="9950" y="7760"/>
                  </a:lnTo>
                  <a:lnTo>
                    <a:pt x="10948" y="7871"/>
                  </a:lnTo>
                  <a:lnTo>
                    <a:pt x="11918" y="7926"/>
                  </a:lnTo>
                  <a:lnTo>
                    <a:pt x="12915" y="7981"/>
                  </a:lnTo>
                  <a:lnTo>
                    <a:pt x="13913" y="7954"/>
                  </a:lnTo>
                  <a:lnTo>
                    <a:pt x="14883" y="7898"/>
                  </a:lnTo>
                  <a:lnTo>
                    <a:pt x="15853" y="7787"/>
                  </a:lnTo>
                  <a:lnTo>
                    <a:pt x="16324" y="7704"/>
                  </a:lnTo>
                  <a:lnTo>
                    <a:pt x="16795" y="7593"/>
                  </a:lnTo>
                  <a:lnTo>
                    <a:pt x="17266" y="7483"/>
                  </a:lnTo>
                  <a:lnTo>
                    <a:pt x="17710" y="7344"/>
                  </a:lnTo>
                  <a:lnTo>
                    <a:pt x="18153" y="7178"/>
                  </a:lnTo>
                  <a:lnTo>
                    <a:pt x="18596" y="6984"/>
                  </a:lnTo>
                  <a:lnTo>
                    <a:pt x="19012" y="6790"/>
                  </a:lnTo>
                  <a:lnTo>
                    <a:pt x="19428" y="6568"/>
                  </a:lnTo>
                  <a:lnTo>
                    <a:pt x="19844" y="6319"/>
                  </a:lnTo>
                  <a:lnTo>
                    <a:pt x="20232" y="6069"/>
                  </a:lnTo>
                  <a:lnTo>
                    <a:pt x="20620" y="5764"/>
                  </a:lnTo>
                  <a:lnTo>
                    <a:pt x="20980" y="5432"/>
                  </a:lnTo>
                  <a:lnTo>
                    <a:pt x="21229" y="5182"/>
                  </a:lnTo>
                  <a:lnTo>
                    <a:pt x="21257" y="5127"/>
                  </a:lnTo>
                  <a:lnTo>
                    <a:pt x="21285" y="5072"/>
                  </a:lnTo>
                  <a:lnTo>
                    <a:pt x="21340" y="5016"/>
                  </a:lnTo>
                  <a:lnTo>
                    <a:pt x="21423" y="4988"/>
                  </a:lnTo>
                  <a:lnTo>
                    <a:pt x="21756" y="4656"/>
                  </a:lnTo>
                  <a:lnTo>
                    <a:pt x="22061" y="4268"/>
                  </a:lnTo>
                  <a:lnTo>
                    <a:pt x="22338" y="3908"/>
                  </a:lnTo>
                  <a:lnTo>
                    <a:pt x="22587" y="3492"/>
                  </a:lnTo>
                  <a:lnTo>
                    <a:pt x="22837" y="3104"/>
                  </a:lnTo>
                  <a:lnTo>
                    <a:pt x="23086" y="2688"/>
                  </a:lnTo>
                  <a:lnTo>
                    <a:pt x="23308" y="2273"/>
                  </a:lnTo>
                  <a:lnTo>
                    <a:pt x="23502" y="1829"/>
                  </a:lnTo>
                  <a:lnTo>
                    <a:pt x="23696" y="1413"/>
                  </a:lnTo>
                  <a:lnTo>
                    <a:pt x="23834" y="998"/>
                  </a:lnTo>
                  <a:lnTo>
                    <a:pt x="23862" y="693"/>
                  </a:lnTo>
                  <a:lnTo>
                    <a:pt x="23834" y="444"/>
                  </a:lnTo>
                  <a:lnTo>
                    <a:pt x="23807" y="277"/>
                  </a:lnTo>
                  <a:lnTo>
                    <a:pt x="23723" y="139"/>
                  </a:lnTo>
                  <a:lnTo>
                    <a:pt x="23640" y="56"/>
                  </a:lnTo>
                  <a:lnTo>
                    <a:pt x="23502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9"/>
            <p:cNvSpPr/>
            <p:nvPr/>
          </p:nvSpPr>
          <p:spPr>
            <a:xfrm>
              <a:off x="1561974" y="369561"/>
              <a:ext cx="11125" cy="32575"/>
            </a:xfrm>
            <a:custGeom>
              <a:avLst/>
              <a:gdLst/>
              <a:ahLst/>
              <a:cxnLst/>
              <a:rect l="l" t="t" r="r" b="b"/>
              <a:pathLst>
                <a:path w="445" h="1303" extrusionOk="0">
                  <a:moveTo>
                    <a:pt x="333" y="0"/>
                  </a:moveTo>
                  <a:lnTo>
                    <a:pt x="306" y="28"/>
                  </a:lnTo>
                  <a:lnTo>
                    <a:pt x="250" y="333"/>
                  </a:lnTo>
                  <a:lnTo>
                    <a:pt x="195" y="610"/>
                  </a:lnTo>
                  <a:lnTo>
                    <a:pt x="1" y="1192"/>
                  </a:lnTo>
                  <a:lnTo>
                    <a:pt x="1" y="1219"/>
                  </a:lnTo>
                  <a:lnTo>
                    <a:pt x="1" y="1275"/>
                  </a:lnTo>
                  <a:lnTo>
                    <a:pt x="56" y="1303"/>
                  </a:lnTo>
                  <a:lnTo>
                    <a:pt x="167" y="1303"/>
                  </a:lnTo>
                  <a:lnTo>
                    <a:pt x="195" y="1247"/>
                  </a:lnTo>
                  <a:lnTo>
                    <a:pt x="306" y="970"/>
                  </a:lnTo>
                  <a:lnTo>
                    <a:pt x="361" y="665"/>
                  </a:lnTo>
                  <a:lnTo>
                    <a:pt x="416" y="360"/>
                  </a:lnTo>
                  <a:lnTo>
                    <a:pt x="444" y="56"/>
                  </a:lnTo>
                  <a:lnTo>
                    <a:pt x="416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9"/>
            <p:cNvSpPr/>
            <p:nvPr/>
          </p:nvSpPr>
          <p:spPr>
            <a:xfrm>
              <a:off x="1546049" y="375086"/>
              <a:ext cx="11800" cy="26350"/>
            </a:xfrm>
            <a:custGeom>
              <a:avLst/>
              <a:gdLst/>
              <a:ahLst/>
              <a:cxnLst/>
              <a:rect l="l" t="t" r="r" b="b"/>
              <a:pathLst>
                <a:path w="472" h="1054" extrusionOk="0">
                  <a:moveTo>
                    <a:pt x="361" y="1"/>
                  </a:moveTo>
                  <a:lnTo>
                    <a:pt x="333" y="56"/>
                  </a:lnTo>
                  <a:lnTo>
                    <a:pt x="277" y="250"/>
                  </a:lnTo>
                  <a:lnTo>
                    <a:pt x="222" y="444"/>
                  </a:lnTo>
                  <a:lnTo>
                    <a:pt x="139" y="638"/>
                  </a:lnTo>
                  <a:lnTo>
                    <a:pt x="28" y="832"/>
                  </a:lnTo>
                  <a:lnTo>
                    <a:pt x="0" y="888"/>
                  </a:lnTo>
                  <a:lnTo>
                    <a:pt x="0" y="915"/>
                  </a:lnTo>
                  <a:lnTo>
                    <a:pt x="28" y="971"/>
                  </a:lnTo>
                  <a:lnTo>
                    <a:pt x="56" y="998"/>
                  </a:lnTo>
                  <a:lnTo>
                    <a:pt x="111" y="1026"/>
                  </a:lnTo>
                  <a:lnTo>
                    <a:pt x="167" y="1054"/>
                  </a:lnTo>
                  <a:lnTo>
                    <a:pt x="222" y="1026"/>
                  </a:lnTo>
                  <a:lnTo>
                    <a:pt x="250" y="971"/>
                  </a:lnTo>
                  <a:lnTo>
                    <a:pt x="361" y="749"/>
                  </a:lnTo>
                  <a:lnTo>
                    <a:pt x="444" y="527"/>
                  </a:lnTo>
                  <a:lnTo>
                    <a:pt x="471" y="306"/>
                  </a:lnTo>
                  <a:lnTo>
                    <a:pt x="471" y="56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9"/>
            <p:cNvSpPr/>
            <p:nvPr/>
          </p:nvSpPr>
          <p:spPr>
            <a:xfrm>
              <a:off x="1115099" y="716661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888" y="0"/>
                  </a:moveTo>
                  <a:lnTo>
                    <a:pt x="832" y="28"/>
                  </a:lnTo>
                  <a:lnTo>
                    <a:pt x="666" y="222"/>
                  </a:lnTo>
                  <a:lnTo>
                    <a:pt x="472" y="416"/>
                  </a:lnTo>
                  <a:lnTo>
                    <a:pt x="278" y="555"/>
                  </a:lnTo>
                  <a:lnTo>
                    <a:pt x="56" y="721"/>
                  </a:lnTo>
                  <a:lnTo>
                    <a:pt x="28" y="748"/>
                  </a:lnTo>
                  <a:lnTo>
                    <a:pt x="1" y="776"/>
                  </a:lnTo>
                  <a:lnTo>
                    <a:pt x="28" y="832"/>
                  </a:lnTo>
                  <a:lnTo>
                    <a:pt x="84" y="887"/>
                  </a:lnTo>
                  <a:lnTo>
                    <a:pt x="167" y="887"/>
                  </a:lnTo>
                  <a:lnTo>
                    <a:pt x="389" y="748"/>
                  </a:lnTo>
                  <a:lnTo>
                    <a:pt x="638" y="610"/>
                  </a:lnTo>
                  <a:lnTo>
                    <a:pt x="860" y="416"/>
                  </a:lnTo>
                  <a:lnTo>
                    <a:pt x="943" y="333"/>
                  </a:lnTo>
                  <a:lnTo>
                    <a:pt x="1026" y="222"/>
                  </a:lnTo>
                  <a:lnTo>
                    <a:pt x="1054" y="167"/>
                  </a:lnTo>
                  <a:lnTo>
                    <a:pt x="1054" y="111"/>
                  </a:lnTo>
                  <a:lnTo>
                    <a:pt x="998" y="56"/>
                  </a:lnTo>
                  <a:lnTo>
                    <a:pt x="943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9"/>
            <p:cNvSpPr/>
            <p:nvPr/>
          </p:nvSpPr>
          <p:spPr>
            <a:xfrm>
              <a:off x="891324" y="513661"/>
              <a:ext cx="228650" cy="233500"/>
            </a:xfrm>
            <a:custGeom>
              <a:avLst/>
              <a:gdLst/>
              <a:ahLst/>
              <a:cxnLst/>
              <a:rect l="l" t="t" r="r" b="b"/>
              <a:pathLst>
                <a:path w="9146" h="9340" extrusionOk="0">
                  <a:moveTo>
                    <a:pt x="3908" y="0"/>
                  </a:moveTo>
                  <a:lnTo>
                    <a:pt x="2328" y="471"/>
                  </a:lnTo>
                  <a:lnTo>
                    <a:pt x="1746" y="1220"/>
                  </a:lnTo>
                  <a:lnTo>
                    <a:pt x="1442" y="1608"/>
                  </a:lnTo>
                  <a:lnTo>
                    <a:pt x="1164" y="2023"/>
                  </a:lnTo>
                  <a:lnTo>
                    <a:pt x="887" y="2467"/>
                  </a:lnTo>
                  <a:lnTo>
                    <a:pt x="638" y="2910"/>
                  </a:lnTo>
                  <a:lnTo>
                    <a:pt x="416" y="3354"/>
                  </a:lnTo>
                  <a:lnTo>
                    <a:pt x="222" y="3797"/>
                  </a:lnTo>
                  <a:lnTo>
                    <a:pt x="84" y="4268"/>
                  </a:lnTo>
                  <a:lnTo>
                    <a:pt x="28" y="4712"/>
                  </a:lnTo>
                  <a:lnTo>
                    <a:pt x="0" y="5183"/>
                  </a:lnTo>
                  <a:lnTo>
                    <a:pt x="0" y="5404"/>
                  </a:lnTo>
                  <a:lnTo>
                    <a:pt x="56" y="5626"/>
                  </a:lnTo>
                  <a:lnTo>
                    <a:pt x="111" y="5820"/>
                  </a:lnTo>
                  <a:lnTo>
                    <a:pt x="167" y="6042"/>
                  </a:lnTo>
                  <a:lnTo>
                    <a:pt x="278" y="6263"/>
                  </a:lnTo>
                  <a:lnTo>
                    <a:pt x="388" y="6457"/>
                  </a:lnTo>
                  <a:lnTo>
                    <a:pt x="527" y="6651"/>
                  </a:lnTo>
                  <a:lnTo>
                    <a:pt x="693" y="6873"/>
                  </a:lnTo>
                  <a:lnTo>
                    <a:pt x="860" y="7039"/>
                  </a:lnTo>
                  <a:lnTo>
                    <a:pt x="1081" y="7233"/>
                  </a:lnTo>
                  <a:lnTo>
                    <a:pt x="1358" y="7455"/>
                  </a:lnTo>
                  <a:lnTo>
                    <a:pt x="1635" y="7649"/>
                  </a:lnTo>
                  <a:lnTo>
                    <a:pt x="2273" y="8009"/>
                  </a:lnTo>
                  <a:lnTo>
                    <a:pt x="2938" y="8342"/>
                  </a:lnTo>
                  <a:lnTo>
                    <a:pt x="3631" y="8619"/>
                  </a:lnTo>
                  <a:lnTo>
                    <a:pt x="4351" y="8868"/>
                  </a:lnTo>
                  <a:lnTo>
                    <a:pt x="5100" y="9062"/>
                  </a:lnTo>
                  <a:lnTo>
                    <a:pt x="5792" y="9201"/>
                  </a:lnTo>
                  <a:lnTo>
                    <a:pt x="6458" y="9312"/>
                  </a:lnTo>
                  <a:lnTo>
                    <a:pt x="7150" y="9340"/>
                  </a:lnTo>
                  <a:lnTo>
                    <a:pt x="7816" y="9340"/>
                  </a:lnTo>
                  <a:lnTo>
                    <a:pt x="8481" y="9284"/>
                  </a:lnTo>
                  <a:lnTo>
                    <a:pt x="9146" y="9201"/>
                  </a:lnTo>
                  <a:lnTo>
                    <a:pt x="9118" y="9007"/>
                  </a:lnTo>
                  <a:lnTo>
                    <a:pt x="9035" y="9007"/>
                  </a:lnTo>
                  <a:lnTo>
                    <a:pt x="8979" y="8952"/>
                  </a:lnTo>
                  <a:lnTo>
                    <a:pt x="8952" y="8896"/>
                  </a:lnTo>
                  <a:lnTo>
                    <a:pt x="8979" y="8868"/>
                  </a:lnTo>
                  <a:lnTo>
                    <a:pt x="9007" y="8841"/>
                  </a:lnTo>
                  <a:lnTo>
                    <a:pt x="8896" y="8675"/>
                  </a:lnTo>
                  <a:lnTo>
                    <a:pt x="8730" y="8758"/>
                  </a:lnTo>
                  <a:lnTo>
                    <a:pt x="8536" y="8841"/>
                  </a:lnTo>
                  <a:lnTo>
                    <a:pt x="8342" y="8924"/>
                  </a:lnTo>
                  <a:lnTo>
                    <a:pt x="8148" y="8952"/>
                  </a:lnTo>
                  <a:lnTo>
                    <a:pt x="8120" y="8952"/>
                  </a:lnTo>
                  <a:lnTo>
                    <a:pt x="8093" y="8924"/>
                  </a:lnTo>
                  <a:lnTo>
                    <a:pt x="8037" y="8868"/>
                  </a:lnTo>
                  <a:lnTo>
                    <a:pt x="8065" y="8813"/>
                  </a:lnTo>
                  <a:lnTo>
                    <a:pt x="8120" y="8758"/>
                  </a:lnTo>
                  <a:lnTo>
                    <a:pt x="8287" y="8702"/>
                  </a:lnTo>
                  <a:lnTo>
                    <a:pt x="8425" y="8647"/>
                  </a:lnTo>
                  <a:lnTo>
                    <a:pt x="8675" y="8481"/>
                  </a:lnTo>
                  <a:lnTo>
                    <a:pt x="8896" y="8287"/>
                  </a:lnTo>
                  <a:lnTo>
                    <a:pt x="9118" y="8037"/>
                  </a:lnTo>
                  <a:lnTo>
                    <a:pt x="8952" y="7871"/>
                  </a:lnTo>
                  <a:lnTo>
                    <a:pt x="8536" y="8231"/>
                  </a:lnTo>
                  <a:lnTo>
                    <a:pt x="8093" y="8508"/>
                  </a:lnTo>
                  <a:lnTo>
                    <a:pt x="7705" y="8730"/>
                  </a:lnTo>
                  <a:lnTo>
                    <a:pt x="7261" y="8868"/>
                  </a:lnTo>
                  <a:lnTo>
                    <a:pt x="7040" y="8924"/>
                  </a:lnTo>
                  <a:lnTo>
                    <a:pt x="6818" y="8952"/>
                  </a:lnTo>
                  <a:lnTo>
                    <a:pt x="6596" y="8979"/>
                  </a:lnTo>
                  <a:lnTo>
                    <a:pt x="6374" y="8979"/>
                  </a:lnTo>
                  <a:lnTo>
                    <a:pt x="6153" y="8952"/>
                  </a:lnTo>
                  <a:lnTo>
                    <a:pt x="5959" y="8896"/>
                  </a:lnTo>
                  <a:lnTo>
                    <a:pt x="5765" y="8813"/>
                  </a:lnTo>
                  <a:lnTo>
                    <a:pt x="5598" y="8730"/>
                  </a:lnTo>
                  <a:lnTo>
                    <a:pt x="5432" y="8591"/>
                  </a:lnTo>
                  <a:lnTo>
                    <a:pt x="5294" y="8425"/>
                  </a:lnTo>
                  <a:lnTo>
                    <a:pt x="5183" y="8259"/>
                  </a:lnTo>
                  <a:lnTo>
                    <a:pt x="5100" y="8037"/>
                  </a:lnTo>
                  <a:lnTo>
                    <a:pt x="4933" y="8176"/>
                  </a:lnTo>
                  <a:lnTo>
                    <a:pt x="4739" y="8287"/>
                  </a:lnTo>
                  <a:lnTo>
                    <a:pt x="4545" y="8370"/>
                  </a:lnTo>
                  <a:lnTo>
                    <a:pt x="4324" y="8425"/>
                  </a:lnTo>
                  <a:lnTo>
                    <a:pt x="3880" y="8425"/>
                  </a:lnTo>
                  <a:lnTo>
                    <a:pt x="3686" y="8370"/>
                  </a:lnTo>
                  <a:lnTo>
                    <a:pt x="3465" y="8259"/>
                  </a:lnTo>
                  <a:lnTo>
                    <a:pt x="3298" y="8148"/>
                  </a:lnTo>
                  <a:lnTo>
                    <a:pt x="3160" y="7982"/>
                  </a:lnTo>
                  <a:lnTo>
                    <a:pt x="3021" y="7815"/>
                  </a:lnTo>
                  <a:lnTo>
                    <a:pt x="2938" y="7621"/>
                  </a:lnTo>
                  <a:lnTo>
                    <a:pt x="2855" y="7400"/>
                  </a:lnTo>
                  <a:lnTo>
                    <a:pt x="2827" y="7206"/>
                  </a:lnTo>
                  <a:lnTo>
                    <a:pt x="2827" y="6984"/>
                  </a:lnTo>
                  <a:lnTo>
                    <a:pt x="2855" y="6790"/>
                  </a:lnTo>
                  <a:lnTo>
                    <a:pt x="2550" y="6818"/>
                  </a:lnTo>
                  <a:lnTo>
                    <a:pt x="2245" y="6790"/>
                  </a:lnTo>
                  <a:lnTo>
                    <a:pt x="1940" y="6735"/>
                  </a:lnTo>
                  <a:lnTo>
                    <a:pt x="1663" y="6624"/>
                  </a:lnTo>
                  <a:lnTo>
                    <a:pt x="1386" y="6457"/>
                  </a:lnTo>
                  <a:lnTo>
                    <a:pt x="1164" y="6263"/>
                  </a:lnTo>
                  <a:lnTo>
                    <a:pt x="943" y="6014"/>
                  </a:lnTo>
                  <a:lnTo>
                    <a:pt x="804" y="5737"/>
                  </a:lnTo>
                  <a:lnTo>
                    <a:pt x="749" y="5598"/>
                  </a:lnTo>
                  <a:lnTo>
                    <a:pt x="693" y="5432"/>
                  </a:lnTo>
                  <a:lnTo>
                    <a:pt x="666" y="5072"/>
                  </a:lnTo>
                  <a:lnTo>
                    <a:pt x="693" y="4739"/>
                  </a:lnTo>
                  <a:lnTo>
                    <a:pt x="776" y="4407"/>
                  </a:lnTo>
                  <a:lnTo>
                    <a:pt x="943" y="4074"/>
                  </a:lnTo>
                  <a:lnTo>
                    <a:pt x="1137" y="3797"/>
                  </a:lnTo>
                  <a:lnTo>
                    <a:pt x="1248" y="3686"/>
                  </a:lnTo>
                  <a:lnTo>
                    <a:pt x="1386" y="3575"/>
                  </a:lnTo>
                  <a:lnTo>
                    <a:pt x="1525" y="3464"/>
                  </a:lnTo>
                  <a:lnTo>
                    <a:pt x="1663" y="3381"/>
                  </a:lnTo>
                  <a:lnTo>
                    <a:pt x="1552" y="3298"/>
                  </a:lnTo>
                  <a:lnTo>
                    <a:pt x="1469" y="3187"/>
                  </a:lnTo>
                  <a:lnTo>
                    <a:pt x="1414" y="3049"/>
                  </a:lnTo>
                  <a:lnTo>
                    <a:pt x="1358" y="2910"/>
                  </a:lnTo>
                  <a:lnTo>
                    <a:pt x="1331" y="2744"/>
                  </a:lnTo>
                  <a:lnTo>
                    <a:pt x="1331" y="2605"/>
                  </a:lnTo>
                  <a:lnTo>
                    <a:pt x="1358" y="2467"/>
                  </a:lnTo>
                  <a:lnTo>
                    <a:pt x="1386" y="2328"/>
                  </a:lnTo>
                  <a:lnTo>
                    <a:pt x="1497" y="2162"/>
                  </a:lnTo>
                  <a:lnTo>
                    <a:pt x="1608" y="2023"/>
                  </a:lnTo>
                  <a:lnTo>
                    <a:pt x="1774" y="1885"/>
                  </a:lnTo>
                  <a:lnTo>
                    <a:pt x="1940" y="1802"/>
                  </a:lnTo>
                  <a:lnTo>
                    <a:pt x="2107" y="1719"/>
                  </a:lnTo>
                  <a:lnTo>
                    <a:pt x="2495" y="1719"/>
                  </a:lnTo>
                  <a:lnTo>
                    <a:pt x="2661" y="1802"/>
                  </a:lnTo>
                  <a:lnTo>
                    <a:pt x="2689" y="1829"/>
                  </a:lnTo>
                  <a:lnTo>
                    <a:pt x="2716" y="1497"/>
                  </a:lnTo>
                  <a:lnTo>
                    <a:pt x="2772" y="1220"/>
                  </a:lnTo>
                  <a:lnTo>
                    <a:pt x="2883" y="943"/>
                  </a:lnTo>
                  <a:lnTo>
                    <a:pt x="3021" y="749"/>
                  </a:lnTo>
                  <a:lnTo>
                    <a:pt x="3215" y="555"/>
                  </a:lnTo>
                  <a:lnTo>
                    <a:pt x="3437" y="416"/>
                  </a:lnTo>
                  <a:lnTo>
                    <a:pt x="3686" y="278"/>
                  </a:lnTo>
                  <a:lnTo>
                    <a:pt x="3963" y="194"/>
                  </a:lnTo>
                  <a:lnTo>
                    <a:pt x="3908" y="0"/>
                  </a:lnTo>
                  <a:close/>
                </a:path>
              </a:pathLst>
            </a:custGeom>
            <a:solidFill>
              <a:srgbClr val="ECC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9"/>
            <p:cNvSpPr/>
            <p:nvPr/>
          </p:nvSpPr>
          <p:spPr>
            <a:xfrm>
              <a:off x="1092249" y="713886"/>
              <a:ext cx="32575" cy="23575"/>
            </a:xfrm>
            <a:custGeom>
              <a:avLst/>
              <a:gdLst/>
              <a:ahLst/>
              <a:cxnLst/>
              <a:rect l="l" t="t" r="r" b="b"/>
              <a:pathLst>
                <a:path w="1303" h="943" extrusionOk="0">
                  <a:moveTo>
                    <a:pt x="1109" y="0"/>
                  </a:moveTo>
                  <a:lnTo>
                    <a:pt x="1081" y="28"/>
                  </a:lnTo>
                  <a:lnTo>
                    <a:pt x="859" y="278"/>
                  </a:lnTo>
                  <a:lnTo>
                    <a:pt x="638" y="472"/>
                  </a:lnTo>
                  <a:lnTo>
                    <a:pt x="388" y="638"/>
                  </a:lnTo>
                  <a:lnTo>
                    <a:pt x="250" y="693"/>
                  </a:lnTo>
                  <a:lnTo>
                    <a:pt x="83" y="749"/>
                  </a:lnTo>
                  <a:lnTo>
                    <a:pt x="28" y="804"/>
                  </a:lnTo>
                  <a:lnTo>
                    <a:pt x="0" y="859"/>
                  </a:lnTo>
                  <a:lnTo>
                    <a:pt x="56" y="915"/>
                  </a:lnTo>
                  <a:lnTo>
                    <a:pt x="83" y="943"/>
                  </a:lnTo>
                  <a:lnTo>
                    <a:pt x="111" y="943"/>
                  </a:lnTo>
                  <a:lnTo>
                    <a:pt x="305" y="915"/>
                  </a:lnTo>
                  <a:lnTo>
                    <a:pt x="499" y="832"/>
                  </a:lnTo>
                  <a:lnTo>
                    <a:pt x="693" y="749"/>
                  </a:lnTo>
                  <a:lnTo>
                    <a:pt x="859" y="666"/>
                  </a:lnTo>
                  <a:lnTo>
                    <a:pt x="970" y="555"/>
                  </a:lnTo>
                  <a:lnTo>
                    <a:pt x="1109" y="444"/>
                  </a:lnTo>
                  <a:lnTo>
                    <a:pt x="1220" y="305"/>
                  </a:lnTo>
                  <a:lnTo>
                    <a:pt x="1303" y="167"/>
                  </a:lnTo>
                  <a:lnTo>
                    <a:pt x="1303" y="111"/>
                  </a:lnTo>
                  <a:lnTo>
                    <a:pt x="1303" y="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9"/>
            <p:cNvSpPr/>
            <p:nvPr/>
          </p:nvSpPr>
          <p:spPr>
            <a:xfrm>
              <a:off x="919024" y="526136"/>
              <a:ext cx="316650" cy="203700"/>
            </a:xfrm>
            <a:custGeom>
              <a:avLst/>
              <a:gdLst/>
              <a:ahLst/>
              <a:cxnLst/>
              <a:rect l="l" t="t" r="r" b="b"/>
              <a:pathLst>
                <a:path w="12666" h="8148" extrusionOk="0">
                  <a:moveTo>
                    <a:pt x="4490" y="416"/>
                  </a:moveTo>
                  <a:lnTo>
                    <a:pt x="4546" y="444"/>
                  </a:lnTo>
                  <a:lnTo>
                    <a:pt x="4684" y="693"/>
                  </a:lnTo>
                  <a:lnTo>
                    <a:pt x="4795" y="998"/>
                  </a:lnTo>
                  <a:lnTo>
                    <a:pt x="4851" y="1303"/>
                  </a:lnTo>
                  <a:lnTo>
                    <a:pt x="4851" y="1441"/>
                  </a:lnTo>
                  <a:lnTo>
                    <a:pt x="4823" y="1608"/>
                  </a:lnTo>
                  <a:lnTo>
                    <a:pt x="4795" y="1635"/>
                  </a:lnTo>
                  <a:lnTo>
                    <a:pt x="4768" y="1691"/>
                  </a:lnTo>
                  <a:lnTo>
                    <a:pt x="4684" y="1691"/>
                  </a:lnTo>
                  <a:lnTo>
                    <a:pt x="4601" y="1663"/>
                  </a:lnTo>
                  <a:lnTo>
                    <a:pt x="4601" y="1635"/>
                  </a:lnTo>
                  <a:lnTo>
                    <a:pt x="4601" y="1580"/>
                  </a:lnTo>
                  <a:lnTo>
                    <a:pt x="4601" y="1303"/>
                  </a:lnTo>
                  <a:lnTo>
                    <a:pt x="4601" y="1053"/>
                  </a:lnTo>
                  <a:lnTo>
                    <a:pt x="4546" y="804"/>
                  </a:lnTo>
                  <a:lnTo>
                    <a:pt x="4407" y="554"/>
                  </a:lnTo>
                  <a:lnTo>
                    <a:pt x="4407" y="471"/>
                  </a:lnTo>
                  <a:lnTo>
                    <a:pt x="4435" y="444"/>
                  </a:lnTo>
                  <a:lnTo>
                    <a:pt x="4490" y="416"/>
                  </a:lnTo>
                  <a:close/>
                  <a:moveTo>
                    <a:pt x="5211" y="693"/>
                  </a:moveTo>
                  <a:lnTo>
                    <a:pt x="5266" y="721"/>
                  </a:lnTo>
                  <a:lnTo>
                    <a:pt x="5322" y="832"/>
                  </a:lnTo>
                  <a:lnTo>
                    <a:pt x="5377" y="970"/>
                  </a:lnTo>
                  <a:lnTo>
                    <a:pt x="5433" y="1109"/>
                  </a:lnTo>
                  <a:lnTo>
                    <a:pt x="5433" y="1247"/>
                  </a:lnTo>
                  <a:lnTo>
                    <a:pt x="5433" y="1386"/>
                  </a:lnTo>
                  <a:lnTo>
                    <a:pt x="5433" y="1524"/>
                  </a:lnTo>
                  <a:lnTo>
                    <a:pt x="5377" y="1663"/>
                  </a:lnTo>
                  <a:lnTo>
                    <a:pt x="5322" y="1802"/>
                  </a:lnTo>
                  <a:lnTo>
                    <a:pt x="5266" y="1829"/>
                  </a:lnTo>
                  <a:lnTo>
                    <a:pt x="5239" y="1857"/>
                  </a:lnTo>
                  <a:lnTo>
                    <a:pt x="5128" y="1829"/>
                  </a:lnTo>
                  <a:lnTo>
                    <a:pt x="5072" y="1774"/>
                  </a:lnTo>
                  <a:lnTo>
                    <a:pt x="5045" y="1718"/>
                  </a:lnTo>
                  <a:lnTo>
                    <a:pt x="5072" y="1663"/>
                  </a:lnTo>
                  <a:lnTo>
                    <a:pt x="5156" y="1441"/>
                  </a:lnTo>
                  <a:lnTo>
                    <a:pt x="5183" y="1247"/>
                  </a:lnTo>
                  <a:lnTo>
                    <a:pt x="5183" y="1026"/>
                  </a:lnTo>
                  <a:lnTo>
                    <a:pt x="5100" y="804"/>
                  </a:lnTo>
                  <a:lnTo>
                    <a:pt x="5100" y="748"/>
                  </a:lnTo>
                  <a:lnTo>
                    <a:pt x="5156" y="721"/>
                  </a:lnTo>
                  <a:lnTo>
                    <a:pt x="5211" y="693"/>
                  </a:lnTo>
                  <a:close/>
                  <a:moveTo>
                    <a:pt x="3715" y="776"/>
                  </a:moveTo>
                  <a:lnTo>
                    <a:pt x="3825" y="804"/>
                  </a:lnTo>
                  <a:lnTo>
                    <a:pt x="3936" y="859"/>
                  </a:lnTo>
                  <a:lnTo>
                    <a:pt x="4019" y="915"/>
                  </a:lnTo>
                  <a:lnTo>
                    <a:pt x="4130" y="998"/>
                  </a:lnTo>
                  <a:lnTo>
                    <a:pt x="4213" y="1109"/>
                  </a:lnTo>
                  <a:lnTo>
                    <a:pt x="4269" y="1247"/>
                  </a:lnTo>
                  <a:lnTo>
                    <a:pt x="4324" y="1414"/>
                  </a:lnTo>
                  <a:lnTo>
                    <a:pt x="4352" y="1552"/>
                  </a:lnTo>
                  <a:lnTo>
                    <a:pt x="4324" y="1857"/>
                  </a:lnTo>
                  <a:lnTo>
                    <a:pt x="4296" y="2162"/>
                  </a:lnTo>
                  <a:lnTo>
                    <a:pt x="4241" y="2245"/>
                  </a:lnTo>
                  <a:lnTo>
                    <a:pt x="4213" y="2300"/>
                  </a:lnTo>
                  <a:lnTo>
                    <a:pt x="4158" y="2300"/>
                  </a:lnTo>
                  <a:lnTo>
                    <a:pt x="3327" y="2356"/>
                  </a:lnTo>
                  <a:lnTo>
                    <a:pt x="3105" y="2356"/>
                  </a:lnTo>
                  <a:lnTo>
                    <a:pt x="2994" y="2328"/>
                  </a:lnTo>
                  <a:lnTo>
                    <a:pt x="2883" y="2245"/>
                  </a:lnTo>
                  <a:lnTo>
                    <a:pt x="2828" y="2162"/>
                  </a:lnTo>
                  <a:lnTo>
                    <a:pt x="2828" y="2051"/>
                  </a:lnTo>
                  <a:lnTo>
                    <a:pt x="2828" y="1829"/>
                  </a:lnTo>
                  <a:lnTo>
                    <a:pt x="2883" y="1053"/>
                  </a:lnTo>
                  <a:lnTo>
                    <a:pt x="2911" y="970"/>
                  </a:lnTo>
                  <a:lnTo>
                    <a:pt x="2939" y="942"/>
                  </a:lnTo>
                  <a:lnTo>
                    <a:pt x="2994" y="915"/>
                  </a:lnTo>
                  <a:lnTo>
                    <a:pt x="3105" y="915"/>
                  </a:lnTo>
                  <a:lnTo>
                    <a:pt x="3160" y="970"/>
                  </a:lnTo>
                  <a:lnTo>
                    <a:pt x="3188" y="998"/>
                  </a:lnTo>
                  <a:lnTo>
                    <a:pt x="3188" y="1053"/>
                  </a:lnTo>
                  <a:lnTo>
                    <a:pt x="3160" y="1524"/>
                  </a:lnTo>
                  <a:lnTo>
                    <a:pt x="3105" y="1774"/>
                  </a:lnTo>
                  <a:lnTo>
                    <a:pt x="3105" y="1912"/>
                  </a:lnTo>
                  <a:lnTo>
                    <a:pt x="3105" y="1996"/>
                  </a:lnTo>
                  <a:lnTo>
                    <a:pt x="3160" y="2023"/>
                  </a:lnTo>
                  <a:lnTo>
                    <a:pt x="3216" y="2051"/>
                  </a:lnTo>
                  <a:lnTo>
                    <a:pt x="3382" y="2051"/>
                  </a:lnTo>
                  <a:lnTo>
                    <a:pt x="3659" y="2023"/>
                  </a:lnTo>
                  <a:lnTo>
                    <a:pt x="4019" y="1996"/>
                  </a:lnTo>
                  <a:lnTo>
                    <a:pt x="4047" y="1691"/>
                  </a:lnTo>
                  <a:lnTo>
                    <a:pt x="4047" y="1552"/>
                  </a:lnTo>
                  <a:lnTo>
                    <a:pt x="3992" y="1386"/>
                  </a:lnTo>
                  <a:lnTo>
                    <a:pt x="3908" y="1220"/>
                  </a:lnTo>
                  <a:lnTo>
                    <a:pt x="3853" y="1164"/>
                  </a:lnTo>
                  <a:lnTo>
                    <a:pt x="3770" y="1109"/>
                  </a:lnTo>
                  <a:lnTo>
                    <a:pt x="3687" y="1081"/>
                  </a:lnTo>
                  <a:lnTo>
                    <a:pt x="3604" y="1053"/>
                  </a:lnTo>
                  <a:lnTo>
                    <a:pt x="3521" y="1081"/>
                  </a:lnTo>
                  <a:lnTo>
                    <a:pt x="3437" y="1109"/>
                  </a:lnTo>
                  <a:lnTo>
                    <a:pt x="3327" y="1109"/>
                  </a:lnTo>
                  <a:lnTo>
                    <a:pt x="3271" y="1053"/>
                  </a:lnTo>
                  <a:lnTo>
                    <a:pt x="3243" y="970"/>
                  </a:lnTo>
                  <a:lnTo>
                    <a:pt x="3271" y="915"/>
                  </a:lnTo>
                  <a:lnTo>
                    <a:pt x="3299" y="887"/>
                  </a:lnTo>
                  <a:lnTo>
                    <a:pt x="3410" y="832"/>
                  </a:lnTo>
                  <a:lnTo>
                    <a:pt x="3493" y="776"/>
                  </a:lnTo>
                  <a:close/>
                  <a:moveTo>
                    <a:pt x="9146" y="1912"/>
                  </a:moveTo>
                  <a:lnTo>
                    <a:pt x="9202" y="1968"/>
                  </a:lnTo>
                  <a:lnTo>
                    <a:pt x="9285" y="2217"/>
                  </a:lnTo>
                  <a:lnTo>
                    <a:pt x="9340" y="2439"/>
                  </a:lnTo>
                  <a:lnTo>
                    <a:pt x="9368" y="2661"/>
                  </a:lnTo>
                  <a:lnTo>
                    <a:pt x="9368" y="2910"/>
                  </a:lnTo>
                  <a:lnTo>
                    <a:pt x="9368" y="2965"/>
                  </a:lnTo>
                  <a:lnTo>
                    <a:pt x="9340" y="2993"/>
                  </a:lnTo>
                  <a:lnTo>
                    <a:pt x="9257" y="3021"/>
                  </a:lnTo>
                  <a:lnTo>
                    <a:pt x="8869" y="3049"/>
                  </a:lnTo>
                  <a:lnTo>
                    <a:pt x="8509" y="3159"/>
                  </a:lnTo>
                  <a:lnTo>
                    <a:pt x="8398" y="3159"/>
                  </a:lnTo>
                  <a:lnTo>
                    <a:pt x="8370" y="3132"/>
                  </a:lnTo>
                  <a:lnTo>
                    <a:pt x="8343" y="3076"/>
                  </a:lnTo>
                  <a:lnTo>
                    <a:pt x="8287" y="2799"/>
                  </a:lnTo>
                  <a:lnTo>
                    <a:pt x="8287" y="2550"/>
                  </a:lnTo>
                  <a:lnTo>
                    <a:pt x="8315" y="2273"/>
                  </a:lnTo>
                  <a:lnTo>
                    <a:pt x="8370" y="2023"/>
                  </a:lnTo>
                  <a:lnTo>
                    <a:pt x="8398" y="1968"/>
                  </a:lnTo>
                  <a:lnTo>
                    <a:pt x="8509" y="1968"/>
                  </a:lnTo>
                  <a:lnTo>
                    <a:pt x="8537" y="1996"/>
                  </a:lnTo>
                  <a:lnTo>
                    <a:pt x="8564" y="1996"/>
                  </a:lnTo>
                  <a:lnTo>
                    <a:pt x="9091" y="1912"/>
                  </a:lnTo>
                  <a:close/>
                  <a:moveTo>
                    <a:pt x="2052" y="2855"/>
                  </a:moveTo>
                  <a:lnTo>
                    <a:pt x="2772" y="3049"/>
                  </a:lnTo>
                  <a:lnTo>
                    <a:pt x="2855" y="3104"/>
                  </a:lnTo>
                  <a:lnTo>
                    <a:pt x="2855" y="3187"/>
                  </a:lnTo>
                  <a:lnTo>
                    <a:pt x="2828" y="3686"/>
                  </a:lnTo>
                  <a:lnTo>
                    <a:pt x="2828" y="4157"/>
                  </a:lnTo>
                  <a:lnTo>
                    <a:pt x="2800" y="4240"/>
                  </a:lnTo>
                  <a:lnTo>
                    <a:pt x="2772" y="4296"/>
                  </a:lnTo>
                  <a:lnTo>
                    <a:pt x="2689" y="4323"/>
                  </a:lnTo>
                  <a:lnTo>
                    <a:pt x="2606" y="4296"/>
                  </a:lnTo>
                  <a:lnTo>
                    <a:pt x="2412" y="4185"/>
                  </a:lnTo>
                  <a:lnTo>
                    <a:pt x="2218" y="4129"/>
                  </a:lnTo>
                  <a:lnTo>
                    <a:pt x="1996" y="4157"/>
                  </a:lnTo>
                  <a:lnTo>
                    <a:pt x="1775" y="4213"/>
                  </a:lnTo>
                  <a:lnTo>
                    <a:pt x="1719" y="4213"/>
                  </a:lnTo>
                  <a:lnTo>
                    <a:pt x="1664" y="4185"/>
                  </a:lnTo>
                  <a:lnTo>
                    <a:pt x="1608" y="4129"/>
                  </a:lnTo>
                  <a:lnTo>
                    <a:pt x="1608" y="4074"/>
                  </a:lnTo>
                  <a:lnTo>
                    <a:pt x="1691" y="3021"/>
                  </a:lnTo>
                  <a:lnTo>
                    <a:pt x="1719" y="2938"/>
                  </a:lnTo>
                  <a:lnTo>
                    <a:pt x="1775" y="2910"/>
                  </a:lnTo>
                  <a:lnTo>
                    <a:pt x="1858" y="2910"/>
                  </a:lnTo>
                  <a:lnTo>
                    <a:pt x="1913" y="2938"/>
                  </a:lnTo>
                  <a:lnTo>
                    <a:pt x="1913" y="2910"/>
                  </a:lnTo>
                  <a:lnTo>
                    <a:pt x="1941" y="2882"/>
                  </a:lnTo>
                  <a:lnTo>
                    <a:pt x="1996" y="2855"/>
                  </a:lnTo>
                  <a:close/>
                  <a:moveTo>
                    <a:pt x="7567" y="3603"/>
                  </a:moveTo>
                  <a:lnTo>
                    <a:pt x="7761" y="3631"/>
                  </a:lnTo>
                  <a:lnTo>
                    <a:pt x="7955" y="3686"/>
                  </a:lnTo>
                  <a:lnTo>
                    <a:pt x="8121" y="3769"/>
                  </a:lnTo>
                  <a:lnTo>
                    <a:pt x="8315" y="3852"/>
                  </a:lnTo>
                  <a:lnTo>
                    <a:pt x="8343" y="3908"/>
                  </a:lnTo>
                  <a:lnTo>
                    <a:pt x="8343" y="3963"/>
                  </a:lnTo>
                  <a:lnTo>
                    <a:pt x="8176" y="4407"/>
                  </a:lnTo>
                  <a:lnTo>
                    <a:pt x="8065" y="4822"/>
                  </a:lnTo>
                  <a:lnTo>
                    <a:pt x="8038" y="4878"/>
                  </a:lnTo>
                  <a:lnTo>
                    <a:pt x="8010" y="4933"/>
                  </a:lnTo>
                  <a:lnTo>
                    <a:pt x="7955" y="4961"/>
                  </a:lnTo>
                  <a:lnTo>
                    <a:pt x="7899" y="4933"/>
                  </a:lnTo>
                  <a:lnTo>
                    <a:pt x="7151" y="4628"/>
                  </a:lnTo>
                  <a:lnTo>
                    <a:pt x="7096" y="4573"/>
                  </a:lnTo>
                  <a:lnTo>
                    <a:pt x="7068" y="4545"/>
                  </a:lnTo>
                  <a:lnTo>
                    <a:pt x="7068" y="4490"/>
                  </a:lnTo>
                  <a:lnTo>
                    <a:pt x="7151" y="4268"/>
                  </a:lnTo>
                  <a:lnTo>
                    <a:pt x="7234" y="4074"/>
                  </a:lnTo>
                  <a:lnTo>
                    <a:pt x="7345" y="3880"/>
                  </a:lnTo>
                  <a:lnTo>
                    <a:pt x="7511" y="3714"/>
                  </a:lnTo>
                  <a:lnTo>
                    <a:pt x="7483" y="3658"/>
                  </a:lnTo>
                  <a:lnTo>
                    <a:pt x="7483" y="3631"/>
                  </a:lnTo>
                  <a:lnTo>
                    <a:pt x="7511" y="3603"/>
                  </a:lnTo>
                  <a:close/>
                  <a:moveTo>
                    <a:pt x="4241" y="4213"/>
                  </a:moveTo>
                  <a:lnTo>
                    <a:pt x="4546" y="4296"/>
                  </a:lnTo>
                  <a:lnTo>
                    <a:pt x="4823" y="4351"/>
                  </a:lnTo>
                  <a:lnTo>
                    <a:pt x="4989" y="4379"/>
                  </a:lnTo>
                  <a:lnTo>
                    <a:pt x="5072" y="4407"/>
                  </a:lnTo>
                  <a:lnTo>
                    <a:pt x="5156" y="4462"/>
                  </a:lnTo>
                  <a:lnTo>
                    <a:pt x="5183" y="4517"/>
                  </a:lnTo>
                  <a:lnTo>
                    <a:pt x="5211" y="4573"/>
                  </a:lnTo>
                  <a:lnTo>
                    <a:pt x="5211" y="4739"/>
                  </a:lnTo>
                  <a:lnTo>
                    <a:pt x="5183" y="4878"/>
                  </a:lnTo>
                  <a:lnTo>
                    <a:pt x="5128" y="5016"/>
                  </a:lnTo>
                  <a:lnTo>
                    <a:pt x="5045" y="5155"/>
                  </a:lnTo>
                  <a:lnTo>
                    <a:pt x="4906" y="5293"/>
                  </a:lnTo>
                  <a:lnTo>
                    <a:pt x="4768" y="5377"/>
                  </a:lnTo>
                  <a:lnTo>
                    <a:pt x="4629" y="5432"/>
                  </a:lnTo>
                  <a:lnTo>
                    <a:pt x="4296" y="5432"/>
                  </a:lnTo>
                  <a:lnTo>
                    <a:pt x="4130" y="5404"/>
                  </a:lnTo>
                  <a:lnTo>
                    <a:pt x="3964" y="5349"/>
                  </a:lnTo>
                  <a:lnTo>
                    <a:pt x="3908" y="5293"/>
                  </a:lnTo>
                  <a:lnTo>
                    <a:pt x="3881" y="5238"/>
                  </a:lnTo>
                  <a:lnTo>
                    <a:pt x="3908" y="4795"/>
                  </a:lnTo>
                  <a:lnTo>
                    <a:pt x="3964" y="4323"/>
                  </a:lnTo>
                  <a:lnTo>
                    <a:pt x="3992" y="4268"/>
                  </a:lnTo>
                  <a:lnTo>
                    <a:pt x="4019" y="4240"/>
                  </a:lnTo>
                  <a:lnTo>
                    <a:pt x="4130" y="4240"/>
                  </a:lnTo>
                  <a:lnTo>
                    <a:pt x="4186" y="4213"/>
                  </a:lnTo>
                  <a:close/>
                  <a:moveTo>
                    <a:pt x="3687" y="0"/>
                  </a:moveTo>
                  <a:lnTo>
                    <a:pt x="3271" y="28"/>
                  </a:lnTo>
                  <a:lnTo>
                    <a:pt x="2855" y="139"/>
                  </a:lnTo>
                  <a:lnTo>
                    <a:pt x="2689" y="194"/>
                  </a:lnTo>
                  <a:lnTo>
                    <a:pt x="2523" y="277"/>
                  </a:lnTo>
                  <a:lnTo>
                    <a:pt x="2384" y="388"/>
                  </a:lnTo>
                  <a:lnTo>
                    <a:pt x="2246" y="499"/>
                  </a:lnTo>
                  <a:lnTo>
                    <a:pt x="2135" y="638"/>
                  </a:lnTo>
                  <a:lnTo>
                    <a:pt x="2024" y="776"/>
                  </a:lnTo>
                  <a:lnTo>
                    <a:pt x="1969" y="970"/>
                  </a:lnTo>
                  <a:lnTo>
                    <a:pt x="1913" y="1164"/>
                  </a:lnTo>
                  <a:lnTo>
                    <a:pt x="1885" y="1386"/>
                  </a:lnTo>
                  <a:lnTo>
                    <a:pt x="1913" y="1608"/>
                  </a:lnTo>
                  <a:lnTo>
                    <a:pt x="1885" y="1691"/>
                  </a:lnTo>
                  <a:lnTo>
                    <a:pt x="1858" y="1718"/>
                  </a:lnTo>
                  <a:lnTo>
                    <a:pt x="1830" y="1774"/>
                  </a:lnTo>
                  <a:lnTo>
                    <a:pt x="1664" y="1774"/>
                  </a:lnTo>
                  <a:lnTo>
                    <a:pt x="1636" y="1718"/>
                  </a:lnTo>
                  <a:lnTo>
                    <a:pt x="1608" y="1663"/>
                  </a:lnTo>
                  <a:lnTo>
                    <a:pt x="1608" y="1524"/>
                  </a:lnTo>
                  <a:lnTo>
                    <a:pt x="1525" y="1608"/>
                  </a:lnTo>
                  <a:lnTo>
                    <a:pt x="1442" y="1635"/>
                  </a:lnTo>
                  <a:lnTo>
                    <a:pt x="1193" y="1635"/>
                  </a:lnTo>
                  <a:lnTo>
                    <a:pt x="971" y="1691"/>
                  </a:lnTo>
                  <a:lnTo>
                    <a:pt x="860" y="1718"/>
                  </a:lnTo>
                  <a:lnTo>
                    <a:pt x="777" y="1802"/>
                  </a:lnTo>
                  <a:lnTo>
                    <a:pt x="694" y="1885"/>
                  </a:lnTo>
                  <a:lnTo>
                    <a:pt x="638" y="2023"/>
                  </a:lnTo>
                  <a:lnTo>
                    <a:pt x="611" y="2134"/>
                  </a:lnTo>
                  <a:lnTo>
                    <a:pt x="611" y="2245"/>
                  </a:lnTo>
                  <a:lnTo>
                    <a:pt x="638" y="2356"/>
                  </a:lnTo>
                  <a:lnTo>
                    <a:pt x="694" y="2439"/>
                  </a:lnTo>
                  <a:lnTo>
                    <a:pt x="805" y="2633"/>
                  </a:lnTo>
                  <a:lnTo>
                    <a:pt x="943" y="2799"/>
                  </a:lnTo>
                  <a:lnTo>
                    <a:pt x="999" y="2855"/>
                  </a:lnTo>
                  <a:lnTo>
                    <a:pt x="1054" y="2938"/>
                  </a:lnTo>
                  <a:lnTo>
                    <a:pt x="1054" y="3021"/>
                  </a:lnTo>
                  <a:lnTo>
                    <a:pt x="999" y="3104"/>
                  </a:lnTo>
                  <a:lnTo>
                    <a:pt x="749" y="3270"/>
                  </a:lnTo>
                  <a:lnTo>
                    <a:pt x="527" y="3437"/>
                  </a:lnTo>
                  <a:lnTo>
                    <a:pt x="361" y="3658"/>
                  </a:lnTo>
                  <a:lnTo>
                    <a:pt x="195" y="3880"/>
                  </a:lnTo>
                  <a:lnTo>
                    <a:pt x="84" y="4129"/>
                  </a:lnTo>
                  <a:lnTo>
                    <a:pt x="29" y="4379"/>
                  </a:lnTo>
                  <a:lnTo>
                    <a:pt x="1" y="4656"/>
                  </a:lnTo>
                  <a:lnTo>
                    <a:pt x="29" y="4822"/>
                  </a:lnTo>
                  <a:lnTo>
                    <a:pt x="84" y="4961"/>
                  </a:lnTo>
                  <a:lnTo>
                    <a:pt x="112" y="5099"/>
                  </a:lnTo>
                  <a:lnTo>
                    <a:pt x="195" y="5238"/>
                  </a:lnTo>
                  <a:lnTo>
                    <a:pt x="361" y="5460"/>
                  </a:lnTo>
                  <a:lnTo>
                    <a:pt x="555" y="5626"/>
                  </a:lnTo>
                  <a:lnTo>
                    <a:pt x="805" y="5764"/>
                  </a:lnTo>
                  <a:lnTo>
                    <a:pt x="1054" y="5875"/>
                  </a:lnTo>
                  <a:lnTo>
                    <a:pt x="1331" y="5903"/>
                  </a:lnTo>
                  <a:lnTo>
                    <a:pt x="1636" y="5931"/>
                  </a:lnTo>
                  <a:lnTo>
                    <a:pt x="1913" y="5903"/>
                  </a:lnTo>
                  <a:lnTo>
                    <a:pt x="1969" y="5792"/>
                  </a:lnTo>
                  <a:lnTo>
                    <a:pt x="2024" y="5737"/>
                  </a:lnTo>
                  <a:lnTo>
                    <a:pt x="2107" y="5709"/>
                  </a:lnTo>
                  <a:lnTo>
                    <a:pt x="2163" y="5709"/>
                  </a:lnTo>
                  <a:lnTo>
                    <a:pt x="2246" y="5737"/>
                  </a:lnTo>
                  <a:lnTo>
                    <a:pt x="2301" y="5764"/>
                  </a:lnTo>
                  <a:lnTo>
                    <a:pt x="2329" y="5820"/>
                  </a:lnTo>
                  <a:lnTo>
                    <a:pt x="2357" y="5903"/>
                  </a:lnTo>
                  <a:lnTo>
                    <a:pt x="2329" y="5986"/>
                  </a:lnTo>
                  <a:lnTo>
                    <a:pt x="2301" y="6014"/>
                  </a:lnTo>
                  <a:lnTo>
                    <a:pt x="2301" y="6042"/>
                  </a:lnTo>
                  <a:lnTo>
                    <a:pt x="2246" y="6208"/>
                  </a:lnTo>
                  <a:lnTo>
                    <a:pt x="2190" y="6402"/>
                  </a:lnTo>
                  <a:lnTo>
                    <a:pt x="2163" y="6596"/>
                  </a:lnTo>
                  <a:lnTo>
                    <a:pt x="2190" y="6762"/>
                  </a:lnTo>
                  <a:lnTo>
                    <a:pt x="2218" y="6928"/>
                  </a:lnTo>
                  <a:lnTo>
                    <a:pt x="2301" y="7095"/>
                  </a:lnTo>
                  <a:lnTo>
                    <a:pt x="2412" y="7261"/>
                  </a:lnTo>
                  <a:lnTo>
                    <a:pt x="2578" y="7372"/>
                  </a:lnTo>
                  <a:lnTo>
                    <a:pt x="2745" y="7483"/>
                  </a:lnTo>
                  <a:lnTo>
                    <a:pt x="2939" y="7538"/>
                  </a:lnTo>
                  <a:lnTo>
                    <a:pt x="3133" y="7538"/>
                  </a:lnTo>
                  <a:lnTo>
                    <a:pt x="3327" y="7510"/>
                  </a:lnTo>
                  <a:lnTo>
                    <a:pt x="3521" y="7455"/>
                  </a:lnTo>
                  <a:lnTo>
                    <a:pt x="3687" y="7372"/>
                  </a:lnTo>
                  <a:lnTo>
                    <a:pt x="3853" y="7261"/>
                  </a:lnTo>
                  <a:lnTo>
                    <a:pt x="4019" y="7122"/>
                  </a:lnTo>
                  <a:lnTo>
                    <a:pt x="4075" y="7095"/>
                  </a:lnTo>
                  <a:lnTo>
                    <a:pt x="4158" y="7122"/>
                  </a:lnTo>
                  <a:lnTo>
                    <a:pt x="4186" y="7178"/>
                  </a:lnTo>
                  <a:lnTo>
                    <a:pt x="4186" y="7261"/>
                  </a:lnTo>
                  <a:lnTo>
                    <a:pt x="4324" y="7510"/>
                  </a:lnTo>
                  <a:lnTo>
                    <a:pt x="4463" y="7704"/>
                  </a:lnTo>
                  <a:lnTo>
                    <a:pt x="4601" y="7871"/>
                  </a:lnTo>
                  <a:lnTo>
                    <a:pt x="4768" y="7982"/>
                  </a:lnTo>
                  <a:lnTo>
                    <a:pt x="4934" y="8065"/>
                  </a:lnTo>
                  <a:lnTo>
                    <a:pt x="5128" y="8120"/>
                  </a:lnTo>
                  <a:lnTo>
                    <a:pt x="5294" y="8148"/>
                  </a:lnTo>
                  <a:lnTo>
                    <a:pt x="5488" y="8120"/>
                  </a:lnTo>
                  <a:lnTo>
                    <a:pt x="5710" y="8092"/>
                  </a:lnTo>
                  <a:lnTo>
                    <a:pt x="5904" y="8009"/>
                  </a:lnTo>
                  <a:lnTo>
                    <a:pt x="6126" y="7926"/>
                  </a:lnTo>
                  <a:lnTo>
                    <a:pt x="6320" y="7815"/>
                  </a:lnTo>
                  <a:lnTo>
                    <a:pt x="6763" y="7538"/>
                  </a:lnTo>
                  <a:lnTo>
                    <a:pt x="7206" y="7178"/>
                  </a:lnTo>
                  <a:lnTo>
                    <a:pt x="7622" y="6790"/>
                  </a:lnTo>
                  <a:lnTo>
                    <a:pt x="8038" y="6402"/>
                  </a:lnTo>
                  <a:lnTo>
                    <a:pt x="8426" y="5986"/>
                  </a:lnTo>
                  <a:lnTo>
                    <a:pt x="8786" y="5570"/>
                  </a:lnTo>
                  <a:lnTo>
                    <a:pt x="9368" y="4850"/>
                  </a:lnTo>
                  <a:lnTo>
                    <a:pt x="9756" y="4379"/>
                  </a:lnTo>
                  <a:lnTo>
                    <a:pt x="10421" y="3603"/>
                  </a:lnTo>
                  <a:lnTo>
                    <a:pt x="11114" y="2827"/>
                  </a:lnTo>
                  <a:lnTo>
                    <a:pt x="11474" y="2467"/>
                  </a:lnTo>
                  <a:lnTo>
                    <a:pt x="11862" y="2106"/>
                  </a:lnTo>
                  <a:lnTo>
                    <a:pt x="12250" y="1774"/>
                  </a:lnTo>
                  <a:lnTo>
                    <a:pt x="12666" y="1441"/>
                  </a:lnTo>
                  <a:lnTo>
                    <a:pt x="11142" y="1247"/>
                  </a:lnTo>
                  <a:lnTo>
                    <a:pt x="10199" y="1109"/>
                  </a:lnTo>
                  <a:lnTo>
                    <a:pt x="9257" y="942"/>
                  </a:lnTo>
                  <a:lnTo>
                    <a:pt x="7345" y="582"/>
                  </a:lnTo>
                  <a:lnTo>
                    <a:pt x="6042" y="277"/>
                  </a:lnTo>
                  <a:lnTo>
                    <a:pt x="5128" y="111"/>
                  </a:lnTo>
                  <a:lnTo>
                    <a:pt x="4629" y="28"/>
                  </a:lnTo>
                  <a:lnTo>
                    <a:pt x="41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9"/>
            <p:cNvSpPr/>
            <p:nvPr/>
          </p:nvSpPr>
          <p:spPr>
            <a:xfrm>
              <a:off x="1095699" y="616186"/>
              <a:ext cx="31900" cy="33975"/>
            </a:xfrm>
            <a:custGeom>
              <a:avLst/>
              <a:gdLst/>
              <a:ahLst/>
              <a:cxnLst/>
              <a:rect l="l" t="t" r="r" b="b"/>
              <a:pathLst>
                <a:path w="1276" h="1359" extrusionOk="0">
                  <a:moveTo>
                    <a:pt x="638" y="195"/>
                  </a:moveTo>
                  <a:lnTo>
                    <a:pt x="832" y="278"/>
                  </a:lnTo>
                  <a:lnTo>
                    <a:pt x="1026" y="361"/>
                  </a:lnTo>
                  <a:lnTo>
                    <a:pt x="888" y="694"/>
                  </a:lnTo>
                  <a:lnTo>
                    <a:pt x="777" y="1054"/>
                  </a:lnTo>
                  <a:lnTo>
                    <a:pt x="306" y="832"/>
                  </a:lnTo>
                  <a:lnTo>
                    <a:pt x="444" y="555"/>
                  </a:lnTo>
                  <a:lnTo>
                    <a:pt x="610" y="250"/>
                  </a:lnTo>
                  <a:lnTo>
                    <a:pt x="638" y="223"/>
                  </a:lnTo>
                  <a:lnTo>
                    <a:pt x="638" y="195"/>
                  </a:lnTo>
                  <a:close/>
                  <a:moveTo>
                    <a:pt x="444" y="1"/>
                  </a:moveTo>
                  <a:lnTo>
                    <a:pt x="416" y="29"/>
                  </a:lnTo>
                  <a:lnTo>
                    <a:pt x="416" y="56"/>
                  </a:lnTo>
                  <a:lnTo>
                    <a:pt x="444" y="112"/>
                  </a:lnTo>
                  <a:lnTo>
                    <a:pt x="278" y="278"/>
                  </a:lnTo>
                  <a:lnTo>
                    <a:pt x="167" y="472"/>
                  </a:lnTo>
                  <a:lnTo>
                    <a:pt x="84" y="666"/>
                  </a:lnTo>
                  <a:lnTo>
                    <a:pt x="1" y="888"/>
                  </a:lnTo>
                  <a:lnTo>
                    <a:pt x="1" y="943"/>
                  </a:lnTo>
                  <a:lnTo>
                    <a:pt x="29" y="971"/>
                  </a:lnTo>
                  <a:lnTo>
                    <a:pt x="84" y="1026"/>
                  </a:lnTo>
                  <a:lnTo>
                    <a:pt x="832" y="1331"/>
                  </a:lnTo>
                  <a:lnTo>
                    <a:pt x="888" y="1359"/>
                  </a:lnTo>
                  <a:lnTo>
                    <a:pt x="943" y="1331"/>
                  </a:lnTo>
                  <a:lnTo>
                    <a:pt x="971" y="1276"/>
                  </a:lnTo>
                  <a:lnTo>
                    <a:pt x="998" y="1220"/>
                  </a:lnTo>
                  <a:lnTo>
                    <a:pt x="1109" y="805"/>
                  </a:lnTo>
                  <a:lnTo>
                    <a:pt x="1276" y="361"/>
                  </a:lnTo>
                  <a:lnTo>
                    <a:pt x="1276" y="306"/>
                  </a:lnTo>
                  <a:lnTo>
                    <a:pt x="1248" y="250"/>
                  </a:lnTo>
                  <a:lnTo>
                    <a:pt x="1054" y="167"/>
                  </a:lnTo>
                  <a:lnTo>
                    <a:pt x="888" y="84"/>
                  </a:lnTo>
                  <a:lnTo>
                    <a:pt x="694" y="29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9"/>
            <p:cNvSpPr/>
            <p:nvPr/>
          </p:nvSpPr>
          <p:spPr>
            <a:xfrm>
              <a:off x="1126199" y="573936"/>
              <a:ext cx="27025" cy="31200"/>
            </a:xfrm>
            <a:custGeom>
              <a:avLst/>
              <a:gdLst/>
              <a:ahLst/>
              <a:cxnLst/>
              <a:rect l="l" t="t" r="r" b="b"/>
              <a:pathLst>
                <a:path w="1081" h="1248" extrusionOk="0">
                  <a:moveTo>
                    <a:pt x="721" y="222"/>
                  </a:moveTo>
                  <a:lnTo>
                    <a:pt x="804" y="555"/>
                  </a:lnTo>
                  <a:lnTo>
                    <a:pt x="832" y="887"/>
                  </a:lnTo>
                  <a:lnTo>
                    <a:pt x="554" y="915"/>
                  </a:lnTo>
                  <a:lnTo>
                    <a:pt x="277" y="970"/>
                  </a:lnTo>
                  <a:lnTo>
                    <a:pt x="250" y="610"/>
                  </a:lnTo>
                  <a:lnTo>
                    <a:pt x="250" y="250"/>
                  </a:lnTo>
                  <a:lnTo>
                    <a:pt x="305" y="278"/>
                  </a:lnTo>
                  <a:lnTo>
                    <a:pt x="721" y="222"/>
                  </a:lnTo>
                  <a:close/>
                  <a:moveTo>
                    <a:pt x="804" y="0"/>
                  </a:moveTo>
                  <a:lnTo>
                    <a:pt x="277" y="84"/>
                  </a:lnTo>
                  <a:lnTo>
                    <a:pt x="250" y="84"/>
                  </a:lnTo>
                  <a:lnTo>
                    <a:pt x="222" y="56"/>
                  </a:lnTo>
                  <a:lnTo>
                    <a:pt x="111" y="56"/>
                  </a:lnTo>
                  <a:lnTo>
                    <a:pt x="83" y="111"/>
                  </a:lnTo>
                  <a:lnTo>
                    <a:pt x="28" y="361"/>
                  </a:lnTo>
                  <a:lnTo>
                    <a:pt x="0" y="638"/>
                  </a:lnTo>
                  <a:lnTo>
                    <a:pt x="0" y="887"/>
                  </a:lnTo>
                  <a:lnTo>
                    <a:pt x="56" y="1164"/>
                  </a:lnTo>
                  <a:lnTo>
                    <a:pt x="83" y="1220"/>
                  </a:lnTo>
                  <a:lnTo>
                    <a:pt x="111" y="1247"/>
                  </a:lnTo>
                  <a:lnTo>
                    <a:pt x="222" y="1247"/>
                  </a:lnTo>
                  <a:lnTo>
                    <a:pt x="582" y="1137"/>
                  </a:lnTo>
                  <a:lnTo>
                    <a:pt x="970" y="1109"/>
                  </a:lnTo>
                  <a:lnTo>
                    <a:pt x="1053" y="1081"/>
                  </a:lnTo>
                  <a:lnTo>
                    <a:pt x="1081" y="1053"/>
                  </a:lnTo>
                  <a:lnTo>
                    <a:pt x="1081" y="998"/>
                  </a:lnTo>
                  <a:lnTo>
                    <a:pt x="1081" y="749"/>
                  </a:lnTo>
                  <a:lnTo>
                    <a:pt x="1053" y="527"/>
                  </a:lnTo>
                  <a:lnTo>
                    <a:pt x="998" y="305"/>
                  </a:lnTo>
                  <a:lnTo>
                    <a:pt x="915" y="56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9"/>
            <p:cNvSpPr/>
            <p:nvPr/>
          </p:nvSpPr>
          <p:spPr>
            <a:xfrm>
              <a:off x="1103324" y="621036"/>
              <a:ext cx="18050" cy="21500"/>
            </a:xfrm>
            <a:custGeom>
              <a:avLst/>
              <a:gdLst/>
              <a:ahLst/>
              <a:cxnLst/>
              <a:rect l="l" t="t" r="r" b="b"/>
              <a:pathLst>
                <a:path w="722" h="860" extrusionOk="0">
                  <a:moveTo>
                    <a:pt x="333" y="1"/>
                  </a:moveTo>
                  <a:lnTo>
                    <a:pt x="333" y="29"/>
                  </a:lnTo>
                  <a:lnTo>
                    <a:pt x="305" y="56"/>
                  </a:lnTo>
                  <a:lnTo>
                    <a:pt x="139" y="361"/>
                  </a:lnTo>
                  <a:lnTo>
                    <a:pt x="1" y="638"/>
                  </a:lnTo>
                  <a:lnTo>
                    <a:pt x="472" y="860"/>
                  </a:lnTo>
                  <a:lnTo>
                    <a:pt x="583" y="500"/>
                  </a:lnTo>
                  <a:lnTo>
                    <a:pt x="721" y="167"/>
                  </a:lnTo>
                  <a:lnTo>
                    <a:pt x="527" y="84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9"/>
            <p:cNvSpPr/>
            <p:nvPr/>
          </p:nvSpPr>
          <p:spPr>
            <a:xfrm>
              <a:off x="1132424" y="579486"/>
              <a:ext cx="14575" cy="18725"/>
            </a:xfrm>
            <a:custGeom>
              <a:avLst/>
              <a:gdLst/>
              <a:ahLst/>
              <a:cxnLst/>
              <a:rect l="l" t="t" r="r" b="b"/>
              <a:pathLst>
                <a:path w="583" h="749" extrusionOk="0">
                  <a:moveTo>
                    <a:pt x="472" y="0"/>
                  </a:moveTo>
                  <a:lnTo>
                    <a:pt x="56" y="56"/>
                  </a:lnTo>
                  <a:lnTo>
                    <a:pt x="1" y="28"/>
                  </a:lnTo>
                  <a:lnTo>
                    <a:pt x="1" y="388"/>
                  </a:lnTo>
                  <a:lnTo>
                    <a:pt x="28" y="748"/>
                  </a:lnTo>
                  <a:lnTo>
                    <a:pt x="305" y="693"/>
                  </a:lnTo>
                  <a:lnTo>
                    <a:pt x="583" y="665"/>
                  </a:lnTo>
                  <a:lnTo>
                    <a:pt x="555" y="333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9"/>
            <p:cNvSpPr/>
            <p:nvPr/>
          </p:nvSpPr>
          <p:spPr>
            <a:xfrm>
              <a:off x="1016024" y="631436"/>
              <a:ext cx="33300" cy="30500"/>
            </a:xfrm>
            <a:custGeom>
              <a:avLst/>
              <a:gdLst/>
              <a:ahLst/>
              <a:cxnLst/>
              <a:rect l="l" t="t" r="r" b="b"/>
              <a:pathLst>
                <a:path w="1332" h="1220" extrusionOk="0">
                  <a:moveTo>
                    <a:pt x="306" y="222"/>
                  </a:moveTo>
                  <a:lnTo>
                    <a:pt x="610" y="278"/>
                  </a:lnTo>
                  <a:lnTo>
                    <a:pt x="888" y="333"/>
                  </a:lnTo>
                  <a:lnTo>
                    <a:pt x="1026" y="361"/>
                  </a:lnTo>
                  <a:lnTo>
                    <a:pt x="1082" y="389"/>
                  </a:lnTo>
                  <a:lnTo>
                    <a:pt x="1109" y="444"/>
                  </a:lnTo>
                  <a:lnTo>
                    <a:pt x="1137" y="499"/>
                  </a:lnTo>
                  <a:lnTo>
                    <a:pt x="1109" y="583"/>
                  </a:lnTo>
                  <a:lnTo>
                    <a:pt x="1082" y="693"/>
                  </a:lnTo>
                  <a:lnTo>
                    <a:pt x="998" y="804"/>
                  </a:lnTo>
                  <a:lnTo>
                    <a:pt x="915" y="887"/>
                  </a:lnTo>
                  <a:lnTo>
                    <a:pt x="832" y="943"/>
                  </a:lnTo>
                  <a:lnTo>
                    <a:pt x="721" y="998"/>
                  </a:lnTo>
                  <a:lnTo>
                    <a:pt x="472" y="998"/>
                  </a:lnTo>
                  <a:lnTo>
                    <a:pt x="250" y="971"/>
                  </a:lnTo>
                  <a:lnTo>
                    <a:pt x="278" y="583"/>
                  </a:lnTo>
                  <a:lnTo>
                    <a:pt x="306" y="222"/>
                  </a:lnTo>
                  <a:close/>
                  <a:moveTo>
                    <a:pt x="306" y="1"/>
                  </a:moveTo>
                  <a:lnTo>
                    <a:pt x="250" y="28"/>
                  </a:lnTo>
                  <a:lnTo>
                    <a:pt x="139" y="28"/>
                  </a:lnTo>
                  <a:lnTo>
                    <a:pt x="112" y="56"/>
                  </a:lnTo>
                  <a:lnTo>
                    <a:pt x="84" y="111"/>
                  </a:lnTo>
                  <a:lnTo>
                    <a:pt x="28" y="583"/>
                  </a:lnTo>
                  <a:lnTo>
                    <a:pt x="1" y="1026"/>
                  </a:lnTo>
                  <a:lnTo>
                    <a:pt x="28" y="1081"/>
                  </a:lnTo>
                  <a:lnTo>
                    <a:pt x="84" y="1137"/>
                  </a:lnTo>
                  <a:lnTo>
                    <a:pt x="250" y="1192"/>
                  </a:lnTo>
                  <a:lnTo>
                    <a:pt x="416" y="1220"/>
                  </a:lnTo>
                  <a:lnTo>
                    <a:pt x="749" y="1220"/>
                  </a:lnTo>
                  <a:lnTo>
                    <a:pt x="888" y="1165"/>
                  </a:lnTo>
                  <a:lnTo>
                    <a:pt x="1026" y="1081"/>
                  </a:lnTo>
                  <a:lnTo>
                    <a:pt x="1165" y="943"/>
                  </a:lnTo>
                  <a:lnTo>
                    <a:pt x="1248" y="804"/>
                  </a:lnTo>
                  <a:lnTo>
                    <a:pt x="1303" y="666"/>
                  </a:lnTo>
                  <a:lnTo>
                    <a:pt x="1331" y="527"/>
                  </a:lnTo>
                  <a:lnTo>
                    <a:pt x="1331" y="361"/>
                  </a:lnTo>
                  <a:lnTo>
                    <a:pt x="1303" y="305"/>
                  </a:lnTo>
                  <a:lnTo>
                    <a:pt x="1276" y="250"/>
                  </a:lnTo>
                  <a:lnTo>
                    <a:pt x="1192" y="195"/>
                  </a:lnTo>
                  <a:lnTo>
                    <a:pt x="1109" y="167"/>
                  </a:lnTo>
                  <a:lnTo>
                    <a:pt x="943" y="139"/>
                  </a:lnTo>
                  <a:lnTo>
                    <a:pt x="666" y="84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9"/>
            <p:cNvSpPr/>
            <p:nvPr/>
          </p:nvSpPr>
          <p:spPr>
            <a:xfrm>
              <a:off x="1022274" y="636986"/>
              <a:ext cx="22200" cy="19425"/>
            </a:xfrm>
            <a:custGeom>
              <a:avLst/>
              <a:gdLst/>
              <a:ahLst/>
              <a:cxnLst/>
              <a:rect l="l" t="t" r="r" b="b"/>
              <a:pathLst>
                <a:path w="888" h="777" extrusionOk="0">
                  <a:moveTo>
                    <a:pt x="56" y="0"/>
                  </a:moveTo>
                  <a:lnTo>
                    <a:pt x="28" y="361"/>
                  </a:lnTo>
                  <a:lnTo>
                    <a:pt x="0" y="749"/>
                  </a:lnTo>
                  <a:lnTo>
                    <a:pt x="222" y="776"/>
                  </a:lnTo>
                  <a:lnTo>
                    <a:pt x="471" y="776"/>
                  </a:lnTo>
                  <a:lnTo>
                    <a:pt x="582" y="721"/>
                  </a:lnTo>
                  <a:lnTo>
                    <a:pt x="665" y="665"/>
                  </a:lnTo>
                  <a:lnTo>
                    <a:pt x="748" y="582"/>
                  </a:lnTo>
                  <a:lnTo>
                    <a:pt x="832" y="471"/>
                  </a:lnTo>
                  <a:lnTo>
                    <a:pt x="859" y="361"/>
                  </a:lnTo>
                  <a:lnTo>
                    <a:pt x="887" y="277"/>
                  </a:lnTo>
                  <a:lnTo>
                    <a:pt x="859" y="222"/>
                  </a:lnTo>
                  <a:lnTo>
                    <a:pt x="832" y="167"/>
                  </a:lnTo>
                  <a:lnTo>
                    <a:pt x="776" y="139"/>
                  </a:lnTo>
                  <a:lnTo>
                    <a:pt x="638" y="111"/>
                  </a:lnTo>
                  <a:lnTo>
                    <a:pt x="360" y="56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9"/>
            <p:cNvSpPr/>
            <p:nvPr/>
          </p:nvSpPr>
          <p:spPr>
            <a:xfrm>
              <a:off x="1045124" y="543461"/>
              <a:ext cx="9725" cy="29100"/>
            </a:xfrm>
            <a:custGeom>
              <a:avLst/>
              <a:gdLst/>
              <a:ahLst/>
              <a:cxnLst/>
              <a:rect l="l" t="t" r="r" b="b"/>
              <a:pathLst>
                <a:path w="389" h="1164" extrusionOk="0">
                  <a:moveTo>
                    <a:pt x="167" y="0"/>
                  </a:moveTo>
                  <a:lnTo>
                    <a:pt x="112" y="28"/>
                  </a:lnTo>
                  <a:lnTo>
                    <a:pt x="56" y="55"/>
                  </a:lnTo>
                  <a:lnTo>
                    <a:pt x="56" y="111"/>
                  </a:lnTo>
                  <a:lnTo>
                    <a:pt x="139" y="333"/>
                  </a:lnTo>
                  <a:lnTo>
                    <a:pt x="139" y="554"/>
                  </a:lnTo>
                  <a:lnTo>
                    <a:pt x="112" y="748"/>
                  </a:lnTo>
                  <a:lnTo>
                    <a:pt x="28" y="970"/>
                  </a:lnTo>
                  <a:lnTo>
                    <a:pt x="1" y="1025"/>
                  </a:lnTo>
                  <a:lnTo>
                    <a:pt x="28" y="1081"/>
                  </a:lnTo>
                  <a:lnTo>
                    <a:pt x="84" y="1136"/>
                  </a:lnTo>
                  <a:lnTo>
                    <a:pt x="195" y="1164"/>
                  </a:lnTo>
                  <a:lnTo>
                    <a:pt x="222" y="1136"/>
                  </a:lnTo>
                  <a:lnTo>
                    <a:pt x="278" y="1109"/>
                  </a:lnTo>
                  <a:lnTo>
                    <a:pt x="333" y="970"/>
                  </a:lnTo>
                  <a:lnTo>
                    <a:pt x="389" y="831"/>
                  </a:lnTo>
                  <a:lnTo>
                    <a:pt x="389" y="693"/>
                  </a:lnTo>
                  <a:lnTo>
                    <a:pt x="389" y="554"/>
                  </a:lnTo>
                  <a:lnTo>
                    <a:pt x="389" y="416"/>
                  </a:lnTo>
                  <a:lnTo>
                    <a:pt x="333" y="277"/>
                  </a:lnTo>
                  <a:lnTo>
                    <a:pt x="278" y="139"/>
                  </a:lnTo>
                  <a:lnTo>
                    <a:pt x="222" y="28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9"/>
            <p:cNvSpPr/>
            <p:nvPr/>
          </p:nvSpPr>
          <p:spPr>
            <a:xfrm>
              <a:off x="1029199" y="536511"/>
              <a:ext cx="11100" cy="31900"/>
            </a:xfrm>
            <a:custGeom>
              <a:avLst/>
              <a:gdLst/>
              <a:ahLst/>
              <a:cxnLst/>
              <a:rect l="l" t="t" r="r" b="b"/>
              <a:pathLst>
                <a:path w="444" h="1276" extrusionOk="0">
                  <a:moveTo>
                    <a:pt x="83" y="1"/>
                  </a:moveTo>
                  <a:lnTo>
                    <a:pt x="28" y="29"/>
                  </a:lnTo>
                  <a:lnTo>
                    <a:pt x="0" y="56"/>
                  </a:lnTo>
                  <a:lnTo>
                    <a:pt x="0" y="139"/>
                  </a:lnTo>
                  <a:lnTo>
                    <a:pt x="139" y="389"/>
                  </a:lnTo>
                  <a:lnTo>
                    <a:pt x="194" y="638"/>
                  </a:lnTo>
                  <a:lnTo>
                    <a:pt x="194" y="888"/>
                  </a:lnTo>
                  <a:lnTo>
                    <a:pt x="194" y="1165"/>
                  </a:lnTo>
                  <a:lnTo>
                    <a:pt x="194" y="1220"/>
                  </a:lnTo>
                  <a:lnTo>
                    <a:pt x="194" y="1248"/>
                  </a:lnTo>
                  <a:lnTo>
                    <a:pt x="277" y="1276"/>
                  </a:lnTo>
                  <a:lnTo>
                    <a:pt x="361" y="1276"/>
                  </a:lnTo>
                  <a:lnTo>
                    <a:pt x="388" y="1220"/>
                  </a:lnTo>
                  <a:lnTo>
                    <a:pt x="416" y="1193"/>
                  </a:lnTo>
                  <a:lnTo>
                    <a:pt x="444" y="1026"/>
                  </a:lnTo>
                  <a:lnTo>
                    <a:pt x="444" y="888"/>
                  </a:lnTo>
                  <a:lnTo>
                    <a:pt x="388" y="583"/>
                  </a:lnTo>
                  <a:lnTo>
                    <a:pt x="277" y="278"/>
                  </a:lnTo>
                  <a:lnTo>
                    <a:pt x="139" y="29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9"/>
            <p:cNvSpPr/>
            <p:nvPr/>
          </p:nvSpPr>
          <p:spPr>
            <a:xfrm>
              <a:off x="989699" y="545536"/>
              <a:ext cx="38125" cy="39500"/>
            </a:xfrm>
            <a:custGeom>
              <a:avLst/>
              <a:gdLst/>
              <a:ahLst/>
              <a:cxnLst/>
              <a:rect l="l" t="t" r="r" b="b"/>
              <a:pathLst>
                <a:path w="1525" h="1580" extrusionOk="0">
                  <a:moveTo>
                    <a:pt x="666" y="0"/>
                  </a:moveTo>
                  <a:lnTo>
                    <a:pt x="583" y="56"/>
                  </a:lnTo>
                  <a:lnTo>
                    <a:pt x="472" y="111"/>
                  </a:lnTo>
                  <a:lnTo>
                    <a:pt x="444" y="139"/>
                  </a:lnTo>
                  <a:lnTo>
                    <a:pt x="416" y="194"/>
                  </a:lnTo>
                  <a:lnTo>
                    <a:pt x="444" y="277"/>
                  </a:lnTo>
                  <a:lnTo>
                    <a:pt x="500" y="333"/>
                  </a:lnTo>
                  <a:lnTo>
                    <a:pt x="610" y="333"/>
                  </a:lnTo>
                  <a:lnTo>
                    <a:pt x="694" y="305"/>
                  </a:lnTo>
                  <a:lnTo>
                    <a:pt x="777" y="277"/>
                  </a:lnTo>
                  <a:lnTo>
                    <a:pt x="860" y="305"/>
                  </a:lnTo>
                  <a:lnTo>
                    <a:pt x="943" y="333"/>
                  </a:lnTo>
                  <a:lnTo>
                    <a:pt x="1026" y="388"/>
                  </a:lnTo>
                  <a:lnTo>
                    <a:pt x="1081" y="444"/>
                  </a:lnTo>
                  <a:lnTo>
                    <a:pt x="1165" y="610"/>
                  </a:lnTo>
                  <a:lnTo>
                    <a:pt x="1220" y="776"/>
                  </a:lnTo>
                  <a:lnTo>
                    <a:pt x="1220" y="915"/>
                  </a:lnTo>
                  <a:lnTo>
                    <a:pt x="1192" y="1220"/>
                  </a:lnTo>
                  <a:lnTo>
                    <a:pt x="832" y="1247"/>
                  </a:lnTo>
                  <a:lnTo>
                    <a:pt x="555" y="1275"/>
                  </a:lnTo>
                  <a:lnTo>
                    <a:pt x="389" y="1275"/>
                  </a:lnTo>
                  <a:lnTo>
                    <a:pt x="333" y="1247"/>
                  </a:lnTo>
                  <a:lnTo>
                    <a:pt x="278" y="1220"/>
                  </a:lnTo>
                  <a:lnTo>
                    <a:pt x="278" y="1136"/>
                  </a:lnTo>
                  <a:lnTo>
                    <a:pt x="278" y="998"/>
                  </a:lnTo>
                  <a:lnTo>
                    <a:pt x="333" y="748"/>
                  </a:lnTo>
                  <a:lnTo>
                    <a:pt x="361" y="277"/>
                  </a:lnTo>
                  <a:lnTo>
                    <a:pt x="361" y="222"/>
                  </a:lnTo>
                  <a:lnTo>
                    <a:pt x="333" y="194"/>
                  </a:lnTo>
                  <a:lnTo>
                    <a:pt x="278" y="139"/>
                  </a:lnTo>
                  <a:lnTo>
                    <a:pt x="167" y="139"/>
                  </a:lnTo>
                  <a:lnTo>
                    <a:pt x="112" y="166"/>
                  </a:lnTo>
                  <a:lnTo>
                    <a:pt x="84" y="194"/>
                  </a:lnTo>
                  <a:lnTo>
                    <a:pt x="56" y="277"/>
                  </a:lnTo>
                  <a:lnTo>
                    <a:pt x="1" y="1053"/>
                  </a:lnTo>
                  <a:lnTo>
                    <a:pt x="1" y="1275"/>
                  </a:lnTo>
                  <a:lnTo>
                    <a:pt x="1" y="1386"/>
                  </a:lnTo>
                  <a:lnTo>
                    <a:pt x="56" y="1469"/>
                  </a:lnTo>
                  <a:lnTo>
                    <a:pt x="167" y="1552"/>
                  </a:lnTo>
                  <a:lnTo>
                    <a:pt x="278" y="1580"/>
                  </a:lnTo>
                  <a:lnTo>
                    <a:pt x="500" y="1580"/>
                  </a:lnTo>
                  <a:lnTo>
                    <a:pt x="1331" y="1524"/>
                  </a:lnTo>
                  <a:lnTo>
                    <a:pt x="1386" y="1524"/>
                  </a:lnTo>
                  <a:lnTo>
                    <a:pt x="1414" y="1469"/>
                  </a:lnTo>
                  <a:lnTo>
                    <a:pt x="1469" y="1386"/>
                  </a:lnTo>
                  <a:lnTo>
                    <a:pt x="1497" y="1081"/>
                  </a:lnTo>
                  <a:lnTo>
                    <a:pt x="1525" y="776"/>
                  </a:lnTo>
                  <a:lnTo>
                    <a:pt x="1497" y="638"/>
                  </a:lnTo>
                  <a:lnTo>
                    <a:pt x="1442" y="471"/>
                  </a:lnTo>
                  <a:lnTo>
                    <a:pt x="1386" y="333"/>
                  </a:lnTo>
                  <a:lnTo>
                    <a:pt x="1303" y="222"/>
                  </a:lnTo>
                  <a:lnTo>
                    <a:pt x="1192" y="139"/>
                  </a:lnTo>
                  <a:lnTo>
                    <a:pt x="1109" y="83"/>
                  </a:lnTo>
                  <a:lnTo>
                    <a:pt x="998" y="28"/>
                  </a:lnTo>
                  <a:lnTo>
                    <a:pt x="888" y="0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9"/>
            <p:cNvSpPr/>
            <p:nvPr/>
          </p:nvSpPr>
          <p:spPr>
            <a:xfrm>
              <a:off x="959224" y="597486"/>
              <a:ext cx="31200" cy="36750"/>
            </a:xfrm>
            <a:custGeom>
              <a:avLst/>
              <a:gdLst/>
              <a:ahLst/>
              <a:cxnLst/>
              <a:rect l="l" t="t" r="r" b="b"/>
              <a:pathLst>
                <a:path w="1248" h="1470" extrusionOk="0">
                  <a:moveTo>
                    <a:pt x="361" y="167"/>
                  </a:moveTo>
                  <a:lnTo>
                    <a:pt x="998" y="416"/>
                  </a:lnTo>
                  <a:lnTo>
                    <a:pt x="970" y="749"/>
                  </a:lnTo>
                  <a:lnTo>
                    <a:pt x="970" y="1109"/>
                  </a:lnTo>
                  <a:lnTo>
                    <a:pt x="804" y="1054"/>
                  </a:lnTo>
                  <a:lnTo>
                    <a:pt x="610" y="1026"/>
                  </a:lnTo>
                  <a:lnTo>
                    <a:pt x="444" y="1026"/>
                  </a:lnTo>
                  <a:lnTo>
                    <a:pt x="277" y="1054"/>
                  </a:lnTo>
                  <a:lnTo>
                    <a:pt x="361" y="195"/>
                  </a:lnTo>
                  <a:lnTo>
                    <a:pt x="333" y="167"/>
                  </a:lnTo>
                  <a:close/>
                  <a:moveTo>
                    <a:pt x="388" y="1"/>
                  </a:moveTo>
                  <a:lnTo>
                    <a:pt x="333" y="28"/>
                  </a:lnTo>
                  <a:lnTo>
                    <a:pt x="305" y="56"/>
                  </a:lnTo>
                  <a:lnTo>
                    <a:pt x="305" y="84"/>
                  </a:lnTo>
                  <a:lnTo>
                    <a:pt x="250" y="56"/>
                  </a:lnTo>
                  <a:lnTo>
                    <a:pt x="167" y="56"/>
                  </a:lnTo>
                  <a:lnTo>
                    <a:pt x="111" y="84"/>
                  </a:lnTo>
                  <a:lnTo>
                    <a:pt x="83" y="167"/>
                  </a:lnTo>
                  <a:lnTo>
                    <a:pt x="0" y="1220"/>
                  </a:lnTo>
                  <a:lnTo>
                    <a:pt x="0" y="1275"/>
                  </a:lnTo>
                  <a:lnTo>
                    <a:pt x="56" y="1331"/>
                  </a:lnTo>
                  <a:lnTo>
                    <a:pt x="111" y="1359"/>
                  </a:lnTo>
                  <a:lnTo>
                    <a:pt x="167" y="1359"/>
                  </a:lnTo>
                  <a:lnTo>
                    <a:pt x="388" y="1303"/>
                  </a:lnTo>
                  <a:lnTo>
                    <a:pt x="610" y="1275"/>
                  </a:lnTo>
                  <a:lnTo>
                    <a:pt x="804" y="1331"/>
                  </a:lnTo>
                  <a:lnTo>
                    <a:pt x="998" y="1442"/>
                  </a:lnTo>
                  <a:lnTo>
                    <a:pt x="1081" y="1469"/>
                  </a:lnTo>
                  <a:lnTo>
                    <a:pt x="1164" y="1442"/>
                  </a:lnTo>
                  <a:lnTo>
                    <a:pt x="1192" y="1386"/>
                  </a:lnTo>
                  <a:lnTo>
                    <a:pt x="1220" y="1303"/>
                  </a:lnTo>
                  <a:lnTo>
                    <a:pt x="1220" y="832"/>
                  </a:lnTo>
                  <a:lnTo>
                    <a:pt x="1247" y="333"/>
                  </a:lnTo>
                  <a:lnTo>
                    <a:pt x="1247" y="250"/>
                  </a:lnTo>
                  <a:lnTo>
                    <a:pt x="1164" y="195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1D1E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9"/>
            <p:cNvSpPr/>
            <p:nvPr/>
          </p:nvSpPr>
          <p:spPr>
            <a:xfrm>
              <a:off x="966149" y="601636"/>
              <a:ext cx="18025" cy="23600"/>
            </a:xfrm>
            <a:custGeom>
              <a:avLst/>
              <a:gdLst/>
              <a:ahLst/>
              <a:cxnLst/>
              <a:rect l="l" t="t" r="r" b="b"/>
              <a:pathLst>
                <a:path w="721" h="944" extrusionOk="0">
                  <a:moveTo>
                    <a:pt x="56" y="1"/>
                  </a:moveTo>
                  <a:lnTo>
                    <a:pt x="84" y="29"/>
                  </a:lnTo>
                  <a:lnTo>
                    <a:pt x="0" y="888"/>
                  </a:lnTo>
                  <a:lnTo>
                    <a:pt x="167" y="860"/>
                  </a:lnTo>
                  <a:lnTo>
                    <a:pt x="333" y="860"/>
                  </a:lnTo>
                  <a:lnTo>
                    <a:pt x="527" y="888"/>
                  </a:lnTo>
                  <a:lnTo>
                    <a:pt x="693" y="943"/>
                  </a:lnTo>
                  <a:lnTo>
                    <a:pt x="693" y="583"/>
                  </a:lnTo>
                  <a:lnTo>
                    <a:pt x="721" y="250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0" name="Google Shape;1860;p49"/>
          <p:cNvSpPr txBox="1">
            <a:spLocks noGrp="1"/>
          </p:cNvSpPr>
          <p:nvPr>
            <p:ph type="body" idx="4294967295"/>
          </p:nvPr>
        </p:nvSpPr>
        <p:spPr>
          <a:xfrm>
            <a:off x="5819775" y="2697314"/>
            <a:ext cx="1371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BURRITO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861" name="Google Shape;1861;p49"/>
          <p:cNvSpPr txBox="1">
            <a:spLocks noGrp="1"/>
          </p:cNvSpPr>
          <p:nvPr>
            <p:ph type="body" idx="4294967295"/>
          </p:nvPr>
        </p:nvSpPr>
        <p:spPr>
          <a:xfrm>
            <a:off x="5879025" y="3237400"/>
            <a:ext cx="12531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big planet</a:t>
            </a:r>
            <a:endParaRPr/>
          </a:p>
        </p:txBody>
      </p:sp>
      <p:sp>
        <p:nvSpPr>
          <p:cNvPr id="1862" name="Google Shape;1862;p49"/>
          <p:cNvSpPr txBox="1">
            <a:spLocks noGrp="1"/>
          </p:cNvSpPr>
          <p:nvPr>
            <p:ph type="body" idx="4294967295"/>
          </p:nvPr>
        </p:nvSpPr>
        <p:spPr>
          <a:xfrm>
            <a:off x="6135825" y="3954399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$10.50</a:t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51"/>
          <p:cNvSpPr/>
          <p:nvPr/>
        </p:nvSpPr>
        <p:spPr>
          <a:xfrm rot="5400000">
            <a:off x="1281684" y="2718405"/>
            <a:ext cx="1330793" cy="2023388"/>
          </a:xfrm>
          <a:custGeom>
            <a:avLst/>
            <a:gdLst/>
            <a:ahLst/>
            <a:cxnLst/>
            <a:rect l="l" t="t" r="r" b="b"/>
            <a:pathLst>
              <a:path w="46140" h="70153" extrusionOk="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4" name="Google Shape;1874;p51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MENÚ</a:t>
            </a:r>
            <a:endParaRPr/>
          </a:p>
        </p:txBody>
      </p:sp>
      <p:sp>
        <p:nvSpPr>
          <p:cNvPr id="1875" name="Google Shape;1875;p51"/>
          <p:cNvSpPr/>
          <p:nvPr/>
        </p:nvSpPr>
        <p:spPr>
          <a:xfrm>
            <a:off x="1163437" y="1217425"/>
            <a:ext cx="1567275" cy="333225"/>
          </a:xfrm>
          <a:custGeom>
            <a:avLst/>
            <a:gdLst/>
            <a:ahLst/>
            <a:cxnLst/>
            <a:rect l="l" t="t" r="r" b="b"/>
            <a:pathLst>
              <a:path w="62691" h="13329" extrusionOk="0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6" name="Google Shape;1876;p51"/>
          <p:cNvSpPr txBox="1">
            <a:spLocks noGrp="1"/>
          </p:cNvSpPr>
          <p:nvPr>
            <p:ph type="body" idx="4294967295"/>
          </p:nvPr>
        </p:nvSpPr>
        <p:spPr>
          <a:xfrm>
            <a:off x="1164075" y="1235542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PIZZAS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877" name="Google Shape;1877;p51"/>
          <p:cNvSpPr/>
          <p:nvPr/>
        </p:nvSpPr>
        <p:spPr>
          <a:xfrm>
            <a:off x="877641" y="2022958"/>
            <a:ext cx="2145988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8" name="Google Shape;1878;p51"/>
          <p:cNvSpPr txBox="1">
            <a:spLocks noGrp="1"/>
          </p:cNvSpPr>
          <p:nvPr>
            <p:ph type="body" idx="4294967295"/>
          </p:nvPr>
        </p:nvSpPr>
        <p:spPr>
          <a:xfrm>
            <a:off x="799167" y="171935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Mercury</a:t>
            </a:r>
            <a:endParaRPr b="1"/>
          </a:p>
        </p:txBody>
      </p:sp>
      <p:sp>
        <p:nvSpPr>
          <p:cNvPr id="1879" name="Google Shape;1879;p51"/>
          <p:cNvSpPr/>
          <p:nvPr/>
        </p:nvSpPr>
        <p:spPr>
          <a:xfrm rot="5400000">
            <a:off x="6528481" y="2872036"/>
            <a:ext cx="1330793" cy="2023388"/>
          </a:xfrm>
          <a:custGeom>
            <a:avLst/>
            <a:gdLst/>
            <a:ahLst/>
            <a:cxnLst/>
            <a:rect l="l" t="t" r="r" b="b"/>
            <a:pathLst>
              <a:path w="46140" h="70153" extrusionOk="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0" name="Google Shape;1880;p51"/>
          <p:cNvSpPr/>
          <p:nvPr/>
        </p:nvSpPr>
        <p:spPr>
          <a:xfrm rot="5400000">
            <a:off x="3960246" y="915836"/>
            <a:ext cx="1330793" cy="2023388"/>
          </a:xfrm>
          <a:custGeom>
            <a:avLst/>
            <a:gdLst/>
            <a:ahLst/>
            <a:cxnLst/>
            <a:rect l="l" t="t" r="r" b="b"/>
            <a:pathLst>
              <a:path w="46140" h="70153" extrusionOk="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1" name="Google Shape;1881;p51"/>
          <p:cNvGrpSpPr/>
          <p:nvPr/>
        </p:nvGrpSpPr>
        <p:grpSpPr>
          <a:xfrm>
            <a:off x="3931951" y="1509108"/>
            <a:ext cx="1387385" cy="836844"/>
            <a:chOff x="3871950" y="1322041"/>
            <a:chExt cx="1375964" cy="829956"/>
          </a:xfrm>
        </p:grpSpPr>
        <p:sp>
          <p:nvSpPr>
            <p:cNvPr id="1882" name="Google Shape;1882;p51"/>
            <p:cNvSpPr/>
            <p:nvPr/>
          </p:nvSpPr>
          <p:spPr>
            <a:xfrm>
              <a:off x="4008804" y="1327818"/>
              <a:ext cx="1112313" cy="390508"/>
            </a:xfrm>
            <a:custGeom>
              <a:avLst/>
              <a:gdLst/>
              <a:ahLst/>
              <a:cxnLst/>
              <a:rect l="l" t="t" r="r" b="b"/>
              <a:pathLst>
                <a:path w="19255" h="6760" extrusionOk="0">
                  <a:moveTo>
                    <a:pt x="17260" y="1"/>
                  </a:moveTo>
                  <a:lnTo>
                    <a:pt x="16836" y="26"/>
                  </a:lnTo>
                  <a:lnTo>
                    <a:pt x="16412" y="75"/>
                  </a:lnTo>
                  <a:lnTo>
                    <a:pt x="16013" y="150"/>
                  </a:lnTo>
                  <a:lnTo>
                    <a:pt x="15613" y="275"/>
                  </a:lnTo>
                  <a:lnTo>
                    <a:pt x="15115" y="499"/>
                  </a:lnTo>
                  <a:lnTo>
                    <a:pt x="14641" y="724"/>
                  </a:lnTo>
                  <a:lnTo>
                    <a:pt x="13693" y="1223"/>
                  </a:lnTo>
                  <a:lnTo>
                    <a:pt x="13344" y="1397"/>
                  </a:lnTo>
                  <a:lnTo>
                    <a:pt x="12970" y="1547"/>
                  </a:lnTo>
                  <a:lnTo>
                    <a:pt x="12222" y="1821"/>
                  </a:lnTo>
                  <a:lnTo>
                    <a:pt x="11473" y="2071"/>
                  </a:lnTo>
                  <a:lnTo>
                    <a:pt x="10700" y="2295"/>
                  </a:lnTo>
                  <a:lnTo>
                    <a:pt x="10027" y="2495"/>
                  </a:lnTo>
                  <a:lnTo>
                    <a:pt x="9328" y="2669"/>
                  </a:lnTo>
                  <a:lnTo>
                    <a:pt x="8630" y="2794"/>
                  </a:lnTo>
                  <a:lnTo>
                    <a:pt x="8281" y="2819"/>
                  </a:lnTo>
                  <a:lnTo>
                    <a:pt x="7907" y="2844"/>
                  </a:lnTo>
                  <a:lnTo>
                    <a:pt x="7508" y="2844"/>
                  </a:lnTo>
                  <a:lnTo>
                    <a:pt x="7084" y="2819"/>
                  </a:lnTo>
                  <a:lnTo>
                    <a:pt x="6685" y="2769"/>
                  </a:lnTo>
                  <a:lnTo>
                    <a:pt x="6261" y="2719"/>
                  </a:lnTo>
                  <a:lnTo>
                    <a:pt x="5438" y="2569"/>
                  </a:lnTo>
                  <a:lnTo>
                    <a:pt x="4615" y="2445"/>
                  </a:lnTo>
                  <a:lnTo>
                    <a:pt x="4216" y="2395"/>
                  </a:lnTo>
                  <a:lnTo>
                    <a:pt x="3792" y="2370"/>
                  </a:lnTo>
                  <a:lnTo>
                    <a:pt x="3368" y="2370"/>
                  </a:lnTo>
                  <a:lnTo>
                    <a:pt x="2944" y="2395"/>
                  </a:lnTo>
                  <a:lnTo>
                    <a:pt x="2545" y="2445"/>
                  </a:lnTo>
                  <a:lnTo>
                    <a:pt x="2146" y="2545"/>
                  </a:lnTo>
                  <a:lnTo>
                    <a:pt x="1747" y="2669"/>
                  </a:lnTo>
                  <a:lnTo>
                    <a:pt x="1372" y="2844"/>
                  </a:lnTo>
                  <a:lnTo>
                    <a:pt x="1223" y="2944"/>
                  </a:lnTo>
                  <a:lnTo>
                    <a:pt x="1073" y="3068"/>
                  </a:lnTo>
                  <a:lnTo>
                    <a:pt x="774" y="3343"/>
                  </a:lnTo>
                  <a:lnTo>
                    <a:pt x="500" y="3692"/>
                  </a:lnTo>
                  <a:lnTo>
                    <a:pt x="375" y="3866"/>
                  </a:lnTo>
                  <a:lnTo>
                    <a:pt x="275" y="4041"/>
                  </a:lnTo>
                  <a:lnTo>
                    <a:pt x="175" y="4240"/>
                  </a:lnTo>
                  <a:lnTo>
                    <a:pt x="101" y="4440"/>
                  </a:lnTo>
                  <a:lnTo>
                    <a:pt x="51" y="4640"/>
                  </a:lnTo>
                  <a:lnTo>
                    <a:pt x="26" y="4839"/>
                  </a:lnTo>
                  <a:lnTo>
                    <a:pt x="1" y="5064"/>
                  </a:lnTo>
                  <a:lnTo>
                    <a:pt x="26" y="5263"/>
                  </a:lnTo>
                  <a:lnTo>
                    <a:pt x="76" y="5463"/>
                  </a:lnTo>
                  <a:lnTo>
                    <a:pt x="125" y="5637"/>
                  </a:lnTo>
                  <a:lnTo>
                    <a:pt x="225" y="5837"/>
                  </a:lnTo>
                  <a:lnTo>
                    <a:pt x="350" y="5986"/>
                  </a:lnTo>
                  <a:lnTo>
                    <a:pt x="524" y="6111"/>
                  </a:lnTo>
                  <a:lnTo>
                    <a:pt x="699" y="6236"/>
                  </a:lnTo>
                  <a:lnTo>
                    <a:pt x="899" y="6335"/>
                  </a:lnTo>
                  <a:lnTo>
                    <a:pt x="1123" y="6410"/>
                  </a:lnTo>
                  <a:lnTo>
                    <a:pt x="1372" y="6485"/>
                  </a:lnTo>
                  <a:lnTo>
                    <a:pt x="1597" y="6535"/>
                  </a:lnTo>
                  <a:lnTo>
                    <a:pt x="2096" y="6635"/>
                  </a:lnTo>
                  <a:lnTo>
                    <a:pt x="2595" y="6685"/>
                  </a:lnTo>
                  <a:lnTo>
                    <a:pt x="3443" y="6710"/>
                  </a:lnTo>
                  <a:lnTo>
                    <a:pt x="4839" y="6759"/>
                  </a:lnTo>
                  <a:lnTo>
                    <a:pt x="6236" y="6759"/>
                  </a:lnTo>
                  <a:lnTo>
                    <a:pt x="6909" y="6735"/>
                  </a:lnTo>
                  <a:lnTo>
                    <a:pt x="7608" y="6685"/>
                  </a:lnTo>
                  <a:lnTo>
                    <a:pt x="8306" y="6635"/>
                  </a:lnTo>
                  <a:lnTo>
                    <a:pt x="9004" y="6560"/>
                  </a:lnTo>
                  <a:lnTo>
                    <a:pt x="9678" y="6460"/>
                  </a:lnTo>
                  <a:lnTo>
                    <a:pt x="10376" y="6335"/>
                  </a:lnTo>
                  <a:lnTo>
                    <a:pt x="11049" y="6211"/>
                  </a:lnTo>
                  <a:lnTo>
                    <a:pt x="11698" y="6036"/>
                  </a:lnTo>
                  <a:lnTo>
                    <a:pt x="12371" y="5862"/>
                  </a:lnTo>
                  <a:lnTo>
                    <a:pt x="13020" y="5637"/>
                  </a:lnTo>
                  <a:lnTo>
                    <a:pt x="13668" y="5388"/>
                  </a:lnTo>
                  <a:lnTo>
                    <a:pt x="14292" y="5113"/>
                  </a:lnTo>
                  <a:lnTo>
                    <a:pt x="14840" y="4839"/>
                  </a:lnTo>
                  <a:lnTo>
                    <a:pt x="15364" y="4565"/>
                  </a:lnTo>
                  <a:lnTo>
                    <a:pt x="15863" y="4265"/>
                  </a:lnTo>
                  <a:lnTo>
                    <a:pt x="16362" y="3966"/>
                  </a:lnTo>
                  <a:lnTo>
                    <a:pt x="17359" y="3318"/>
                  </a:lnTo>
                  <a:lnTo>
                    <a:pt x="18332" y="2644"/>
                  </a:lnTo>
                  <a:lnTo>
                    <a:pt x="18606" y="2470"/>
                  </a:lnTo>
                  <a:lnTo>
                    <a:pt x="18856" y="2245"/>
                  </a:lnTo>
                  <a:lnTo>
                    <a:pt x="18980" y="2121"/>
                  </a:lnTo>
                  <a:lnTo>
                    <a:pt x="19080" y="1996"/>
                  </a:lnTo>
                  <a:lnTo>
                    <a:pt x="19155" y="1871"/>
                  </a:lnTo>
                  <a:lnTo>
                    <a:pt x="19205" y="1697"/>
                  </a:lnTo>
                  <a:lnTo>
                    <a:pt x="19255" y="1522"/>
                  </a:lnTo>
                  <a:lnTo>
                    <a:pt x="19255" y="1347"/>
                  </a:lnTo>
                  <a:lnTo>
                    <a:pt x="19205" y="1173"/>
                  </a:lnTo>
                  <a:lnTo>
                    <a:pt x="19155" y="973"/>
                  </a:lnTo>
                  <a:lnTo>
                    <a:pt x="19080" y="824"/>
                  </a:lnTo>
                  <a:lnTo>
                    <a:pt x="18955" y="649"/>
                  </a:lnTo>
                  <a:lnTo>
                    <a:pt x="18831" y="524"/>
                  </a:lnTo>
                  <a:lnTo>
                    <a:pt x="18681" y="400"/>
                  </a:lnTo>
                  <a:lnTo>
                    <a:pt x="18531" y="300"/>
                  </a:lnTo>
                  <a:lnTo>
                    <a:pt x="18382" y="200"/>
                  </a:lnTo>
                  <a:lnTo>
                    <a:pt x="18207" y="150"/>
                  </a:lnTo>
                  <a:lnTo>
                    <a:pt x="18008" y="100"/>
                  </a:lnTo>
                  <a:lnTo>
                    <a:pt x="17634" y="26"/>
                  </a:lnTo>
                  <a:lnTo>
                    <a:pt x="17260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1"/>
            <p:cNvSpPr/>
            <p:nvPr/>
          </p:nvSpPr>
          <p:spPr>
            <a:xfrm>
              <a:off x="4013137" y="1376807"/>
              <a:ext cx="1096485" cy="341521"/>
            </a:xfrm>
            <a:custGeom>
              <a:avLst/>
              <a:gdLst/>
              <a:ahLst/>
              <a:cxnLst/>
              <a:rect l="l" t="t" r="r" b="b"/>
              <a:pathLst>
                <a:path w="18981" h="5912" extrusionOk="0">
                  <a:moveTo>
                    <a:pt x="16561" y="1"/>
                  </a:moveTo>
                  <a:lnTo>
                    <a:pt x="16212" y="26"/>
                  </a:lnTo>
                  <a:lnTo>
                    <a:pt x="15863" y="75"/>
                  </a:lnTo>
                  <a:lnTo>
                    <a:pt x="15464" y="200"/>
                  </a:lnTo>
                  <a:lnTo>
                    <a:pt x="15090" y="350"/>
                  </a:lnTo>
                  <a:lnTo>
                    <a:pt x="14715" y="524"/>
                  </a:lnTo>
                  <a:lnTo>
                    <a:pt x="14341" y="724"/>
                  </a:lnTo>
                  <a:lnTo>
                    <a:pt x="13618" y="1148"/>
                  </a:lnTo>
                  <a:lnTo>
                    <a:pt x="12895" y="1547"/>
                  </a:lnTo>
                  <a:lnTo>
                    <a:pt x="12546" y="1746"/>
                  </a:lnTo>
                  <a:lnTo>
                    <a:pt x="12172" y="1896"/>
                  </a:lnTo>
                  <a:lnTo>
                    <a:pt x="11797" y="2071"/>
                  </a:lnTo>
                  <a:lnTo>
                    <a:pt x="11423" y="2195"/>
                  </a:lnTo>
                  <a:lnTo>
                    <a:pt x="11049" y="2320"/>
                  </a:lnTo>
                  <a:lnTo>
                    <a:pt x="10675" y="2445"/>
                  </a:lnTo>
                  <a:lnTo>
                    <a:pt x="9902" y="2619"/>
                  </a:lnTo>
                  <a:lnTo>
                    <a:pt x="9104" y="2744"/>
                  </a:lnTo>
                  <a:lnTo>
                    <a:pt x="8705" y="2769"/>
                  </a:lnTo>
                  <a:lnTo>
                    <a:pt x="8331" y="2794"/>
                  </a:lnTo>
                  <a:lnTo>
                    <a:pt x="7932" y="2819"/>
                  </a:lnTo>
                  <a:lnTo>
                    <a:pt x="7533" y="2819"/>
                  </a:lnTo>
                  <a:lnTo>
                    <a:pt x="7134" y="2794"/>
                  </a:lnTo>
                  <a:lnTo>
                    <a:pt x="6734" y="2744"/>
                  </a:lnTo>
                  <a:lnTo>
                    <a:pt x="5911" y="2619"/>
                  </a:lnTo>
                  <a:lnTo>
                    <a:pt x="5088" y="2495"/>
                  </a:lnTo>
                  <a:lnTo>
                    <a:pt x="4265" y="2370"/>
                  </a:lnTo>
                  <a:lnTo>
                    <a:pt x="3866" y="2320"/>
                  </a:lnTo>
                  <a:lnTo>
                    <a:pt x="3018" y="2320"/>
                  </a:lnTo>
                  <a:lnTo>
                    <a:pt x="2594" y="2370"/>
                  </a:lnTo>
                  <a:lnTo>
                    <a:pt x="2195" y="2445"/>
                  </a:lnTo>
                  <a:lnTo>
                    <a:pt x="1796" y="2569"/>
                  </a:lnTo>
                  <a:lnTo>
                    <a:pt x="1422" y="2744"/>
                  </a:lnTo>
                  <a:lnTo>
                    <a:pt x="1073" y="2944"/>
                  </a:lnTo>
                  <a:lnTo>
                    <a:pt x="898" y="3068"/>
                  </a:lnTo>
                  <a:lnTo>
                    <a:pt x="749" y="3218"/>
                  </a:lnTo>
                  <a:lnTo>
                    <a:pt x="599" y="3343"/>
                  </a:lnTo>
                  <a:lnTo>
                    <a:pt x="474" y="3517"/>
                  </a:lnTo>
                  <a:lnTo>
                    <a:pt x="300" y="3767"/>
                  </a:lnTo>
                  <a:lnTo>
                    <a:pt x="175" y="4041"/>
                  </a:lnTo>
                  <a:lnTo>
                    <a:pt x="75" y="4315"/>
                  </a:lnTo>
                  <a:lnTo>
                    <a:pt x="1" y="4615"/>
                  </a:lnTo>
                  <a:lnTo>
                    <a:pt x="50" y="4789"/>
                  </a:lnTo>
                  <a:lnTo>
                    <a:pt x="150" y="4989"/>
                  </a:lnTo>
                  <a:lnTo>
                    <a:pt x="275" y="5138"/>
                  </a:lnTo>
                  <a:lnTo>
                    <a:pt x="449" y="5263"/>
                  </a:lnTo>
                  <a:lnTo>
                    <a:pt x="624" y="5388"/>
                  </a:lnTo>
                  <a:lnTo>
                    <a:pt x="824" y="5487"/>
                  </a:lnTo>
                  <a:lnTo>
                    <a:pt x="1048" y="5562"/>
                  </a:lnTo>
                  <a:lnTo>
                    <a:pt x="1297" y="5637"/>
                  </a:lnTo>
                  <a:lnTo>
                    <a:pt x="1522" y="5687"/>
                  </a:lnTo>
                  <a:lnTo>
                    <a:pt x="2021" y="5787"/>
                  </a:lnTo>
                  <a:lnTo>
                    <a:pt x="2520" y="5837"/>
                  </a:lnTo>
                  <a:lnTo>
                    <a:pt x="3368" y="5862"/>
                  </a:lnTo>
                  <a:lnTo>
                    <a:pt x="4764" y="5911"/>
                  </a:lnTo>
                  <a:lnTo>
                    <a:pt x="6161" y="5911"/>
                  </a:lnTo>
                  <a:lnTo>
                    <a:pt x="6834" y="5887"/>
                  </a:lnTo>
                  <a:lnTo>
                    <a:pt x="7533" y="5837"/>
                  </a:lnTo>
                  <a:lnTo>
                    <a:pt x="8231" y="5787"/>
                  </a:lnTo>
                  <a:lnTo>
                    <a:pt x="8929" y="5712"/>
                  </a:lnTo>
                  <a:lnTo>
                    <a:pt x="9603" y="5612"/>
                  </a:lnTo>
                  <a:lnTo>
                    <a:pt x="10301" y="5487"/>
                  </a:lnTo>
                  <a:lnTo>
                    <a:pt x="10974" y="5363"/>
                  </a:lnTo>
                  <a:lnTo>
                    <a:pt x="11623" y="5188"/>
                  </a:lnTo>
                  <a:lnTo>
                    <a:pt x="12296" y="5014"/>
                  </a:lnTo>
                  <a:lnTo>
                    <a:pt x="12945" y="4789"/>
                  </a:lnTo>
                  <a:lnTo>
                    <a:pt x="13593" y="4540"/>
                  </a:lnTo>
                  <a:lnTo>
                    <a:pt x="14217" y="4265"/>
                  </a:lnTo>
                  <a:lnTo>
                    <a:pt x="14765" y="3991"/>
                  </a:lnTo>
                  <a:lnTo>
                    <a:pt x="15289" y="3717"/>
                  </a:lnTo>
                  <a:lnTo>
                    <a:pt x="15788" y="3417"/>
                  </a:lnTo>
                  <a:lnTo>
                    <a:pt x="16287" y="3118"/>
                  </a:lnTo>
                  <a:lnTo>
                    <a:pt x="17284" y="2470"/>
                  </a:lnTo>
                  <a:lnTo>
                    <a:pt x="18257" y="1796"/>
                  </a:lnTo>
                  <a:lnTo>
                    <a:pt x="18656" y="1522"/>
                  </a:lnTo>
                  <a:lnTo>
                    <a:pt x="18831" y="1347"/>
                  </a:lnTo>
                  <a:lnTo>
                    <a:pt x="18980" y="1173"/>
                  </a:lnTo>
                  <a:lnTo>
                    <a:pt x="18880" y="1173"/>
                  </a:lnTo>
                  <a:lnTo>
                    <a:pt x="18781" y="1148"/>
                  </a:lnTo>
                  <a:lnTo>
                    <a:pt x="18706" y="1098"/>
                  </a:lnTo>
                  <a:lnTo>
                    <a:pt x="18606" y="1023"/>
                  </a:lnTo>
                  <a:lnTo>
                    <a:pt x="18432" y="799"/>
                  </a:lnTo>
                  <a:lnTo>
                    <a:pt x="18357" y="699"/>
                  </a:lnTo>
                  <a:lnTo>
                    <a:pt x="18257" y="599"/>
                  </a:lnTo>
                  <a:lnTo>
                    <a:pt x="18033" y="425"/>
                  </a:lnTo>
                  <a:lnTo>
                    <a:pt x="17783" y="275"/>
                  </a:lnTo>
                  <a:lnTo>
                    <a:pt x="17509" y="150"/>
                  </a:lnTo>
                  <a:lnTo>
                    <a:pt x="17234" y="75"/>
                  </a:lnTo>
                  <a:lnTo>
                    <a:pt x="16885" y="26"/>
                  </a:lnTo>
                  <a:lnTo>
                    <a:pt x="16561" y="1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1"/>
            <p:cNvSpPr/>
            <p:nvPr/>
          </p:nvSpPr>
          <p:spPr>
            <a:xfrm>
              <a:off x="4003027" y="1322041"/>
              <a:ext cx="1123867" cy="402062"/>
            </a:xfrm>
            <a:custGeom>
              <a:avLst/>
              <a:gdLst/>
              <a:ahLst/>
              <a:cxnLst/>
              <a:rect l="l" t="t" r="r" b="b"/>
              <a:pathLst>
                <a:path w="19455" h="6960" extrusionOk="0">
                  <a:moveTo>
                    <a:pt x="17360" y="200"/>
                  </a:moveTo>
                  <a:lnTo>
                    <a:pt x="17784" y="225"/>
                  </a:lnTo>
                  <a:lnTo>
                    <a:pt x="18133" y="300"/>
                  </a:lnTo>
                  <a:lnTo>
                    <a:pt x="18457" y="425"/>
                  </a:lnTo>
                  <a:lnTo>
                    <a:pt x="18607" y="500"/>
                  </a:lnTo>
                  <a:lnTo>
                    <a:pt x="18731" y="574"/>
                  </a:lnTo>
                  <a:lnTo>
                    <a:pt x="18856" y="699"/>
                  </a:lnTo>
                  <a:lnTo>
                    <a:pt x="18956" y="799"/>
                  </a:lnTo>
                  <a:lnTo>
                    <a:pt x="19055" y="949"/>
                  </a:lnTo>
                  <a:lnTo>
                    <a:pt x="19155" y="1098"/>
                  </a:lnTo>
                  <a:lnTo>
                    <a:pt x="19205" y="1273"/>
                  </a:lnTo>
                  <a:lnTo>
                    <a:pt x="19230" y="1422"/>
                  </a:lnTo>
                  <a:lnTo>
                    <a:pt x="19230" y="1597"/>
                  </a:lnTo>
                  <a:lnTo>
                    <a:pt x="19205" y="1772"/>
                  </a:lnTo>
                  <a:lnTo>
                    <a:pt x="19155" y="1921"/>
                  </a:lnTo>
                  <a:lnTo>
                    <a:pt x="19080" y="2046"/>
                  </a:lnTo>
                  <a:lnTo>
                    <a:pt x="18981" y="2146"/>
                  </a:lnTo>
                  <a:lnTo>
                    <a:pt x="18881" y="2270"/>
                  </a:lnTo>
                  <a:lnTo>
                    <a:pt x="18656" y="2470"/>
                  </a:lnTo>
                  <a:lnTo>
                    <a:pt x="18382" y="2669"/>
                  </a:lnTo>
                  <a:lnTo>
                    <a:pt x="17409" y="3318"/>
                  </a:lnTo>
                  <a:lnTo>
                    <a:pt x="16412" y="3966"/>
                  </a:lnTo>
                  <a:lnTo>
                    <a:pt x="15913" y="4266"/>
                  </a:lnTo>
                  <a:lnTo>
                    <a:pt x="15414" y="4565"/>
                  </a:lnTo>
                  <a:lnTo>
                    <a:pt x="14890" y="4864"/>
                  </a:lnTo>
                  <a:lnTo>
                    <a:pt x="14367" y="5114"/>
                  </a:lnTo>
                  <a:lnTo>
                    <a:pt x="13668" y="5413"/>
                  </a:lnTo>
                  <a:lnTo>
                    <a:pt x="12995" y="5662"/>
                  </a:lnTo>
                  <a:lnTo>
                    <a:pt x="12297" y="5887"/>
                  </a:lnTo>
                  <a:lnTo>
                    <a:pt x="11598" y="6086"/>
                  </a:lnTo>
                  <a:lnTo>
                    <a:pt x="10900" y="6236"/>
                  </a:lnTo>
                  <a:lnTo>
                    <a:pt x="10202" y="6386"/>
                  </a:lnTo>
                  <a:lnTo>
                    <a:pt x="9503" y="6485"/>
                  </a:lnTo>
                  <a:lnTo>
                    <a:pt x="8805" y="6585"/>
                  </a:lnTo>
                  <a:lnTo>
                    <a:pt x="8107" y="6660"/>
                  </a:lnTo>
                  <a:lnTo>
                    <a:pt x="7408" y="6710"/>
                  </a:lnTo>
                  <a:lnTo>
                    <a:pt x="6735" y="6735"/>
                  </a:lnTo>
                  <a:lnTo>
                    <a:pt x="4765" y="6735"/>
                  </a:lnTo>
                  <a:lnTo>
                    <a:pt x="3543" y="6710"/>
                  </a:lnTo>
                  <a:lnTo>
                    <a:pt x="3368" y="6710"/>
                  </a:lnTo>
                  <a:lnTo>
                    <a:pt x="2570" y="6660"/>
                  </a:lnTo>
                  <a:lnTo>
                    <a:pt x="2096" y="6610"/>
                  </a:lnTo>
                  <a:lnTo>
                    <a:pt x="1647" y="6535"/>
                  </a:lnTo>
                  <a:lnTo>
                    <a:pt x="1223" y="6411"/>
                  </a:lnTo>
                  <a:lnTo>
                    <a:pt x="1024" y="6336"/>
                  </a:lnTo>
                  <a:lnTo>
                    <a:pt x="849" y="6236"/>
                  </a:lnTo>
                  <a:lnTo>
                    <a:pt x="674" y="6136"/>
                  </a:lnTo>
                  <a:lnTo>
                    <a:pt x="525" y="6012"/>
                  </a:lnTo>
                  <a:lnTo>
                    <a:pt x="425" y="5862"/>
                  </a:lnTo>
                  <a:lnTo>
                    <a:pt x="325" y="5712"/>
                  </a:lnTo>
                  <a:lnTo>
                    <a:pt x="275" y="5513"/>
                  </a:lnTo>
                  <a:lnTo>
                    <a:pt x="225" y="5338"/>
                  </a:lnTo>
                  <a:lnTo>
                    <a:pt x="225" y="5139"/>
                  </a:lnTo>
                  <a:lnTo>
                    <a:pt x="225" y="4939"/>
                  </a:lnTo>
                  <a:lnTo>
                    <a:pt x="275" y="4740"/>
                  </a:lnTo>
                  <a:lnTo>
                    <a:pt x="325" y="4565"/>
                  </a:lnTo>
                  <a:lnTo>
                    <a:pt x="400" y="4365"/>
                  </a:lnTo>
                  <a:lnTo>
                    <a:pt x="475" y="4166"/>
                  </a:lnTo>
                  <a:lnTo>
                    <a:pt x="699" y="3817"/>
                  </a:lnTo>
                  <a:lnTo>
                    <a:pt x="974" y="3517"/>
                  </a:lnTo>
                  <a:lnTo>
                    <a:pt x="1248" y="3243"/>
                  </a:lnTo>
                  <a:lnTo>
                    <a:pt x="1522" y="3044"/>
                  </a:lnTo>
                  <a:lnTo>
                    <a:pt x="1847" y="2894"/>
                  </a:lnTo>
                  <a:lnTo>
                    <a:pt x="2171" y="2769"/>
                  </a:lnTo>
                  <a:lnTo>
                    <a:pt x="2520" y="2669"/>
                  </a:lnTo>
                  <a:lnTo>
                    <a:pt x="2894" y="2620"/>
                  </a:lnTo>
                  <a:lnTo>
                    <a:pt x="3318" y="2595"/>
                  </a:lnTo>
                  <a:lnTo>
                    <a:pt x="3742" y="2570"/>
                  </a:lnTo>
                  <a:lnTo>
                    <a:pt x="4216" y="2595"/>
                  </a:lnTo>
                  <a:lnTo>
                    <a:pt x="4715" y="2669"/>
                  </a:lnTo>
                  <a:lnTo>
                    <a:pt x="5687" y="2819"/>
                  </a:lnTo>
                  <a:lnTo>
                    <a:pt x="6261" y="2919"/>
                  </a:lnTo>
                  <a:lnTo>
                    <a:pt x="6835" y="2994"/>
                  </a:lnTo>
                  <a:lnTo>
                    <a:pt x="7433" y="3044"/>
                  </a:lnTo>
                  <a:lnTo>
                    <a:pt x="8356" y="3044"/>
                  </a:lnTo>
                  <a:lnTo>
                    <a:pt x="8705" y="2994"/>
                  </a:lnTo>
                  <a:lnTo>
                    <a:pt x="9404" y="2869"/>
                  </a:lnTo>
                  <a:lnTo>
                    <a:pt x="10102" y="2694"/>
                  </a:lnTo>
                  <a:lnTo>
                    <a:pt x="10825" y="2495"/>
                  </a:lnTo>
                  <a:lnTo>
                    <a:pt x="11623" y="2270"/>
                  </a:lnTo>
                  <a:lnTo>
                    <a:pt x="12371" y="2021"/>
                  </a:lnTo>
                  <a:lnTo>
                    <a:pt x="13120" y="1747"/>
                  </a:lnTo>
                  <a:lnTo>
                    <a:pt x="13494" y="1597"/>
                  </a:lnTo>
                  <a:lnTo>
                    <a:pt x="13843" y="1422"/>
                  </a:lnTo>
                  <a:lnTo>
                    <a:pt x="14466" y="1098"/>
                  </a:lnTo>
                  <a:lnTo>
                    <a:pt x="15090" y="774"/>
                  </a:lnTo>
                  <a:lnTo>
                    <a:pt x="15414" y="624"/>
                  </a:lnTo>
                  <a:lnTo>
                    <a:pt x="15738" y="475"/>
                  </a:lnTo>
                  <a:lnTo>
                    <a:pt x="16137" y="375"/>
                  </a:lnTo>
                  <a:lnTo>
                    <a:pt x="16536" y="275"/>
                  </a:lnTo>
                  <a:lnTo>
                    <a:pt x="16960" y="225"/>
                  </a:lnTo>
                  <a:lnTo>
                    <a:pt x="17360" y="200"/>
                  </a:lnTo>
                  <a:close/>
                  <a:moveTo>
                    <a:pt x="16936" y="1"/>
                  </a:moveTo>
                  <a:lnTo>
                    <a:pt x="16512" y="51"/>
                  </a:lnTo>
                  <a:lnTo>
                    <a:pt x="16088" y="150"/>
                  </a:lnTo>
                  <a:lnTo>
                    <a:pt x="15664" y="275"/>
                  </a:lnTo>
                  <a:lnTo>
                    <a:pt x="15339" y="425"/>
                  </a:lnTo>
                  <a:lnTo>
                    <a:pt x="15015" y="574"/>
                  </a:lnTo>
                  <a:lnTo>
                    <a:pt x="14367" y="899"/>
                  </a:lnTo>
                  <a:lnTo>
                    <a:pt x="13743" y="1223"/>
                  </a:lnTo>
                  <a:lnTo>
                    <a:pt x="13045" y="1547"/>
                  </a:lnTo>
                  <a:lnTo>
                    <a:pt x="12297" y="1822"/>
                  </a:lnTo>
                  <a:lnTo>
                    <a:pt x="11548" y="2071"/>
                  </a:lnTo>
                  <a:lnTo>
                    <a:pt x="10775" y="2295"/>
                  </a:lnTo>
                  <a:lnTo>
                    <a:pt x="10052" y="2495"/>
                  </a:lnTo>
                  <a:lnTo>
                    <a:pt x="9379" y="2669"/>
                  </a:lnTo>
                  <a:lnTo>
                    <a:pt x="8680" y="2769"/>
                  </a:lnTo>
                  <a:lnTo>
                    <a:pt x="8356" y="2819"/>
                  </a:lnTo>
                  <a:lnTo>
                    <a:pt x="8007" y="2844"/>
                  </a:lnTo>
                  <a:lnTo>
                    <a:pt x="7433" y="2819"/>
                  </a:lnTo>
                  <a:lnTo>
                    <a:pt x="6860" y="2769"/>
                  </a:lnTo>
                  <a:lnTo>
                    <a:pt x="6286" y="2694"/>
                  </a:lnTo>
                  <a:lnTo>
                    <a:pt x="5737" y="2595"/>
                  </a:lnTo>
                  <a:lnTo>
                    <a:pt x="4740" y="2445"/>
                  </a:lnTo>
                  <a:lnTo>
                    <a:pt x="4216" y="2395"/>
                  </a:lnTo>
                  <a:lnTo>
                    <a:pt x="3742" y="2370"/>
                  </a:lnTo>
                  <a:lnTo>
                    <a:pt x="3293" y="2370"/>
                  </a:lnTo>
                  <a:lnTo>
                    <a:pt x="2869" y="2395"/>
                  </a:lnTo>
                  <a:lnTo>
                    <a:pt x="2470" y="2470"/>
                  </a:lnTo>
                  <a:lnTo>
                    <a:pt x="2096" y="2570"/>
                  </a:lnTo>
                  <a:lnTo>
                    <a:pt x="1747" y="2694"/>
                  </a:lnTo>
                  <a:lnTo>
                    <a:pt x="1423" y="2869"/>
                  </a:lnTo>
                  <a:lnTo>
                    <a:pt x="1273" y="2969"/>
                  </a:lnTo>
                  <a:lnTo>
                    <a:pt x="1098" y="3069"/>
                  </a:lnTo>
                  <a:lnTo>
                    <a:pt x="799" y="3368"/>
                  </a:lnTo>
                  <a:lnTo>
                    <a:pt x="649" y="3542"/>
                  </a:lnTo>
                  <a:lnTo>
                    <a:pt x="525" y="3717"/>
                  </a:lnTo>
                  <a:lnTo>
                    <a:pt x="400" y="3892"/>
                  </a:lnTo>
                  <a:lnTo>
                    <a:pt x="275" y="4091"/>
                  </a:lnTo>
                  <a:lnTo>
                    <a:pt x="176" y="4291"/>
                  </a:lnTo>
                  <a:lnTo>
                    <a:pt x="101" y="4515"/>
                  </a:lnTo>
                  <a:lnTo>
                    <a:pt x="51" y="4715"/>
                  </a:lnTo>
                  <a:lnTo>
                    <a:pt x="26" y="4939"/>
                  </a:lnTo>
                  <a:lnTo>
                    <a:pt x="1" y="5164"/>
                  </a:lnTo>
                  <a:lnTo>
                    <a:pt x="26" y="5363"/>
                  </a:lnTo>
                  <a:lnTo>
                    <a:pt x="51" y="5588"/>
                  </a:lnTo>
                  <a:lnTo>
                    <a:pt x="126" y="5787"/>
                  </a:lnTo>
                  <a:lnTo>
                    <a:pt x="250" y="6012"/>
                  </a:lnTo>
                  <a:lnTo>
                    <a:pt x="425" y="6186"/>
                  </a:lnTo>
                  <a:lnTo>
                    <a:pt x="624" y="6361"/>
                  </a:lnTo>
                  <a:lnTo>
                    <a:pt x="849" y="6485"/>
                  </a:lnTo>
                  <a:lnTo>
                    <a:pt x="1148" y="6610"/>
                  </a:lnTo>
                  <a:lnTo>
                    <a:pt x="1472" y="6710"/>
                  </a:lnTo>
                  <a:lnTo>
                    <a:pt x="1797" y="6785"/>
                  </a:lnTo>
                  <a:lnTo>
                    <a:pt x="2146" y="6835"/>
                  </a:lnTo>
                  <a:lnTo>
                    <a:pt x="2794" y="6884"/>
                  </a:lnTo>
                  <a:lnTo>
                    <a:pt x="3368" y="6909"/>
                  </a:lnTo>
                  <a:lnTo>
                    <a:pt x="3543" y="6934"/>
                  </a:lnTo>
                  <a:lnTo>
                    <a:pt x="4765" y="6959"/>
                  </a:lnTo>
                  <a:lnTo>
                    <a:pt x="6086" y="6959"/>
                  </a:lnTo>
                  <a:lnTo>
                    <a:pt x="6760" y="6934"/>
                  </a:lnTo>
                  <a:lnTo>
                    <a:pt x="7433" y="6909"/>
                  </a:lnTo>
                  <a:lnTo>
                    <a:pt x="8132" y="6859"/>
                  </a:lnTo>
                  <a:lnTo>
                    <a:pt x="8830" y="6785"/>
                  </a:lnTo>
                  <a:lnTo>
                    <a:pt x="9528" y="6710"/>
                  </a:lnTo>
                  <a:lnTo>
                    <a:pt x="10252" y="6585"/>
                  </a:lnTo>
                  <a:lnTo>
                    <a:pt x="10950" y="6460"/>
                  </a:lnTo>
                  <a:lnTo>
                    <a:pt x="11673" y="6286"/>
                  </a:lnTo>
                  <a:lnTo>
                    <a:pt x="12371" y="6086"/>
                  </a:lnTo>
                  <a:lnTo>
                    <a:pt x="13070" y="5862"/>
                  </a:lnTo>
                  <a:lnTo>
                    <a:pt x="13768" y="5612"/>
                  </a:lnTo>
                  <a:lnTo>
                    <a:pt x="14442" y="5313"/>
                  </a:lnTo>
                  <a:lnTo>
                    <a:pt x="14990" y="5039"/>
                  </a:lnTo>
                  <a:lnTo>
                    <a:pt x="15514" y="4764"/>
                  </a:lnTo>
                  <a:lnTo>
                    <a:pt x="16013" y="4465"/>
                  </a:lnTo>
                  <a:lnTo>
                    <a:pt x="16536" y="4166"/>
                  </a:lnTo>
                  <a:lnTo>
                    <a:pt x="17534" y="3517"/>
                  </a:lnTo>
                  <a:lnTo>
                    <a:pt x="18507" y="2844"/>
                  </a:lnTo>
                  <a:lnTo>
                    <a:pt x="18781" y="2620"/>
                  </a:lnTo>
                  <a:lnTo>
                    <a:pt x="19055" y="2395"/>
                  </a:lnTo>
                  <a:lnTo>
                    <a:pt x="19180" y="2270"/>
                  </a:lnTo>
                  <a:lnTo>
                    <a:pt x="19280" y="2146"/>
                  </a:lnTo>
                  <a:lnTo>
                    <a:pt x="19355" y="1996"/>
                  </a:lnTo>
                  <a:lnTo>
                    <a:pt x="19405" y="1846"/>
                  </a:lnTo>
                  <a:lnTo>
                    <a:pt x="19455" y="1647"/>
                  </a:lnTo>
                  <a:lnTo>
                    <a:pt x="19455" y="1447"/>
                  </a:lnTo>
                  <a:lnTo>
                    <a:pt x="19430" y="1273"/>
                  </a:lnTo>
                  <a:lnTo>
                    <a:pt x="19380" y="1073"/>
                  </a:lnTo>
                  <a:lnTo>
                    <a:pt x="19280" y="874"/>
                  </a:lnTo>
                  <a:lnTo>
                    <a:pt x="19155" y="699"/>
                  </a:lnTo>
                  <a:lnTo>
                    <a:pt x="19031" y="550"/>
                  </a:lnTo>
                  <a:lnTo>
                    <a:pt x="18856" y="400"/>
                  </a:lnTo>
                  <a:lnTo>
                    <a:pt x="18706" y="325"/>
                  </a:lnTo>
                  <a:lnTo>
                    <a:pt x="18557" y="225"/>
                  </a:lnTo>
                  <a:lnTo>
                    <a:pt x="18382" y="150"/>
                  </a:lnTo>
                  <a:lnTo>
                    <a:pt x="18208" y="101"/>
                  </a:lnTo>
                  <a:lnTo>
                    <a:pt x="17808" y="26"/>
                  </a:lnTo>
                  <a:lnTo>
                    <a:pt x="17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1"/>
            <p:cNvSpPr/>
            <p:nvPr/>
          </p:nvSpPr>
          <p:spPr>
            <a:xfrm>
              <a:off x="3877727" y="1366755"/>
              <a:ext cx="1364411" cy="610891"/>
            </a:xfrm>
            <a:custGeom>
              <a:avLst/>
              <a:gdLst/>
              <a:ahLst/>
              <a:cxnLst/>
              <a:rect l="l" t="t" r="r" b="b"/>
              <a:pathLst>
                <a:path w="23619" h="10575" extrusionOk="0">
                  <a:moveTo>
                    <a:pt x="22222" y="0"/>
                  </a:moveTo>
                  <a:lnTo>
                    <a:pt x="21948" y="50"/>
                  </a:lnTo>
                  <a:lnTo>
                    <a:pt x="21673" y="100"/>
                  </a:lnTo>
                  <a:lnTo>
                    <a:pt x="21399" y="200"/>
                  </a:lnTo>
                  <a:lnTo>
                    <a:pt x="21150" y="299"/>
                  </a:lnTo>
                  <a:lnTo>
                    <a:pt x="20800" y="474"/>
                  </a:lnTo>
                  <a:lnTo>
                    <a:pt x="20451" y="648"/>
                  </a:lnTo>
                  <a:lnTo>
                    <a:pt x="19753" y="1072"/>
                  </a:lnTo>
                  <a:lnTo>
                    <a:pt x="19080" y="1496"/>
                  </a:lnTo>
                  <a:lnTo>
                    <a:pt x="18406" y="1920"/>
                  </a:lnTo>
                  <a:lnTo>
                    <a:pt x="17658" y="2344"/>
                  </a:lnTo>
                  <a:lnTo>
                    <a:pt x="16885" y="2743"/>
                  </a:lnTo>
                  <a:lnTo>
                    <a:pt x="16087" y="3093"/>
                  </a:lnTo>
                  <a:lnTo>
                    <a:pt x="15289" y="3392"/>
                  </a:lnTo>
                  <a:lnTo>
                    <a:pt x="14466" y="3666"/>
                  </a:lnTo>
                  <a:lnTo>
                    <a:pt x="13618" y="3891"/>
                  </a:lnTo>
                  <a:lnTo>
                    <a:pt x="12795" y="4065"/>
                  </a:lnTo>
                  <a:lnTo>
                    <a:pt x="11922" y="4190"/>
                  </a:lnTo>
                  <a:lnTo>
                    <a:pt x="10974" y="4290"/>
                  </a:lnTo>
                  <a:lnTo>
                    <a:pt x="10001" y="4340"/>
                  </a:lnTo>
                  <a:lnTo>
                    <a:pt x="9029" y="4340"/>
                  </a:lnTo>
                  <a:lnTo>
                    <a:pt x="8081" y="4315"/>
                  </a:lnTo>
                  <a:lnTo>
                    <a:pt x="7108" y="4265"/>
                  </a:lnTo>
                  <a:lnTo>
                    <a:pt x="6136" y="4165"/>
                  </a:lnTo>
                  <a:lnTo>
                    <a:pt x="4215" y="3941"/>
                  </a:lnTo>
                  <a:lnTo>
                    <a:pt x="3641" y="3891"/>
                  </a:lnTo>
                  <a:lnTo>
                    <a:pt x="3068" y="3841"/>
                  </a:lnTo>
                  <a:lnTo>
                    <a:pt x="2769" y="3841"/>
                  </a:lnTo>
                  <a:lnTo>
                    <a:pt x="2494" y="3866"/>
                  </a:lnTo>
                  <a:lnTo>
                    <a:pt x="2195" y="3916"/>
                  </a:lnTo>
                  <a:lnTo>
                    <a:pt x="1921" y="3990"/>
                  </a:lnTo>
                  <a:lnTo>
                    <a:pt x="1671" y="4065"/>
                  </a:lnTo>
                  <a:lnTo>
                    <a:pt x="1447" y="4190"/>
                  </a:lnTo>
                  <a:lnTo>
                    <a:pt x="1222" y="4315"/>
                  </a:lnTo>
                  <a:lnTo>
                    <a:pt x="1023" y="4489"/>
                  </a:lnTo>
                  <a:lnTo>
                    <a:pt x="823" y="4664"/>
                  </a:lnTo>
                  <a:lnTo>
                    <a:pt x="649" y="4863"/>
                  </a:lnTo>
                  <a:lnTo>
                    <a:pt x="499" y="5063"/>
                  </a:lnTo>
                  <a:lnTo>
                    <a:pt x="374" y="5287"/>
                  </a:lnTo>
                  <a:lnTo>
                    <a:pt x="250" y="5512"/>
                  </a:lnTo>
                  <a:lnTo>
                    <a:pt x="150" y="5761"/>
                  </a:lnTo>
                  <a:lnTo>
                    <a:pt x="75" y="6011"/>
                  </a:lnTo>
                  <a:lnTo>
                    <a:pt x="25" y="6285"/>
                  </a:lnTo>
                  <a:lnTo>
                    <a:pt x="0" y="6534"/>
                  </a:lnTo>
                  <a:lnTo>
                    <a:pt x="0" y="6784"/>
                  </a:lnTo>
                  <a:lnTo>
                    <a:pt x="25" y="7058"/>
                  </a:lnTo>
                  <a:lnTo>
                    <a:pt x="75" y="7308"/>
                  </a:lnTo>
                  <a:lnTo>
                    <a:pt x="200" y="7632"/>
                  </a:lnTo>
                  <a:lnTo>
                    <a:pt x="349" y="7931"/>
                  </a:lnTo>
                  <a:lnTo>
                    <a:pt x="524" y="8230"/>
                  </a:lnTo>
                  <a:lnTo>
                    <a:pt x="748" y="8505"/>
                  </a:lnTo>
                  <a:lnTo>
                    <a:pt x="973" y="8754"/>
                  </a:lnTo>
                  <a:lnTo>
                    <a:pt x="1247" y="8979"/>
                  </a:lnTo>
                  <a:lnTo>
                    <a:pt x="1522" y="9178"/>
                  </a:lnTo>
                  <a:lnTo>
                    <a:pt x="1821" y="9378"/>
                  </a:lnTo>
                  <a:lnTo>
                    <a:pt x="2120" y="9527"/>
                  </a:lnTo>
                  <a:lnTo>
                    <a:pt x="2444" y="9677"/>
                  </a:lnTo>
                  <a:lnTo>
                    <a:pt x="2769" y="9802"/>
                  </a:lnTo>
                  <a:lnTo>
                    <a:pt x="3093" y="9901"/>
                  </a:lnTo>
                  <a:lnTo>
                    <a:pt x="3766" y="10076"/>
                  </a:lnTo>
                  <a:lnTo>
                    <a:pt x="4440" y="10201"/>
                  </a:lnTo>
                  <a:lnTo>
                    <a:pt x="5312" y="10350"/>
                  </a:lnTo>
                  <a:lnTo>
                    <a:pt x="6185" y="10450"/>
                  </a:lnTo>
                  <a:lnTo>
                    <a:pt x="7058" y="10525"/>
                  </a:lnTo>
                  <a:lnTo>
                    <a:pt x="7956" y="10575"/>
                  </a:lnTo>
                  <a:lnTo>
                    <a:pt x="8829" y="10575"/>
                  </a:lnTo>
                  <a:lnTo>
                    <a:pt x="9677" y="10550"/>
                  </a:lnTo>
                  <a:lnTo>
                    <a:pt x="10550" y="10475"/>
                  </a:lnTo>
                  <a:lnTo>
                    <a:pt x="11398" y="10375"/>
                  </a:lnTo>
                  <a:lnTo>
                    <a:pt x="12271" y="10226"/>
                  </a:lnTo>
                  <a:lnTo>
                    <a:pt x="13119" y="10051"/>
                  </a:lnTo>
                  <a:lnTo>
                    <a:pt x="13942" y="9827"/>
                  </a:lnTo>
                  <a:lnTo>
                    <a:pt x="14790" y="9577"/>
                  </a:lnTo>
                  <a:lnTo>
                    <a:pt x="15613" y="9303"/>
                  </a:lnTo>
                  <a:lnTo>
                    <a:pt x="16436" y="8979"/>
                  </a:lnTo>
                  <a:lnTo>
                    <a:pt x="17234" y="8604"/>
                  </a:lnTo>
                  <a:lnTo>
                    <a:pt x="18032" y="8205"/>
                  </a:lnTo>
                  <a:lnTo>
                    <a:pt x="18506" y="7956"/>
                  </a:lnTo>
                  <a:lnTo>
                    <a:pt x="18980" y="7682"/>
                  </a:lnTo>
                  <a:lnTo>
                    <a:pt x="19429" y="7407"/>
                  </a:lnTo>
                  <a:lnTo>
                    <a:pt x="19878" y="7108"/>
                  </a:lnTo>
                  <a:lnTo>
                    <a:pt x="20302" y="6809"/>
                  </a:lnTo>
                  <a:lnTo>
                    <a:pt x="20726" y="6460"/>
                  </a:lnTo>
                  <a:lnTo>
                    <a:pt x="21125" y="6110"/>
                  </a:lnTo>
                  <a:lnTo>
                    <a:pt x="21499" y="5736"/>
                  </a:lnTo>
                  <a:lnTo>
                    <a:pt x="21848" y="5362"/>
                  </a:lnTo>
                  <a:lnTo>
                    <a:pt x="22197" y="4938"/>
                  </a:lnTo>
                  <a:lnTo>
                    <a:pt x="22496" y="4489"/>
                  </a:lnTo>
                  <a:lnTo>
                    <a:pt x="22796" y="4040"/>
                  </a:lnTo>
                  <a:lnTo>
                    <a:pt x="23020" y="3566"/>
                  </a:lnTo>
                  <a:lnTo>
                    <a:pt x="23245" y="3093"/>
                  </a:lnTo>
                  <a:lnTo>
                    <a:pt x="23419" y="2594"/>
                  </a:lnTo>
                  <a:lnTo>
                    <a:pt x="23544" y="2070"/>
                  </a:lnTo>
                  <a:lnTo>
                    <a:pt x="23569" y="1846"/>
                  </a:lnTo>
                  <a:lnTo>
                    <a:pt x="23594" y="1596"/>
                  </a:lnTo>
                  <a:lnTo>
                    <a:pt x="23619" y="1347"/>
                  </a:lnTo>
                  <a:lnTo>
                    <a:pt x="23594" y="1122"/>
                  </a:lnTo>
                  <a:lnTo>
                    <a:pt x="23544" y="898"/>
                  </a:lnTo>
                  <a:lnTo>
                    <a:pt x="23469" y="673"/>
                  </a:lnTo>
                  <a:lnTo>
                    <a:pt x="23344" y="474"/>
                  </a:lnTo>
                  <a:lnTo>
                    <a:pt x="23195" y="299"/>
                  </a:lnTo>
                  <a:lnTo>
                    <a:pt x="23095" y="224"/>
                  </a:lnTo>
                  <a:lnTo>
                    <a:pt x="22970" y="150"/>
                  </a:lnTo>
                  <a:lnTo>
                    <a:pt x="22746" y="50"/>
                  </a:lnTo>
                  <a:lnTo>
                    <a:pt x="224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1"/>
            <p:cNvSpPr/>
            <p:nvPr/>
          </p:nvSpPr>
          <p:spPr>
            <a:xfrm>
              <a:off x="3877727" y="1510833"/>
              <a:ext cx="1328421" cy="466819"/>
            </a:xfrm>
            <a:custGeom>
              <a:avLst/>
              <a:gdLst/>
              <a:ahLst/>
              <a:cxnLst/>
              <a:rect l="l" t="t" r="r" b="b"/>
              <a:pathLst>
                <a:path w="22996" h="8081" extrusionOk="0">
                  <a:moveTo>
                    <a:pt x="20352" y="0"/>
                  </a:moveTo>
                  <a:lnTo>
                    <a:pt x="20052" y="50"/>
                  </a:lnTo>
                  <a:lnTo>
                    <a:pt x="19728" y="100"/>
                  </a:lnTo>
                  <a:lnTo>
                    <a:pt x="19429" y="150"/>
                  </a:lnTo>
                  <a:lnTo>
                    <a:pt x="19129" y="249"/>
                  </a:lnTo>
                  <a:lnTo>
                    <a:pt x="18531" y="449"/>
                  </a:lnTo>
                  <a:lnTo>
                    <a:pt x="17932" y="698"/>
                  </a:lnTo>
                  <a:lnTo>
                    <a:pt x="17334" y="998"/>
                  </a:lnTo>
                  <a:lnTo>
                    <a:pt x="16162" y="1571"/>
                  </a:lnTo>
                  <a:lnTo>
                    <a:pt x="15613" y="1846"/>
                  </a:lnTo>
                  <a:lnTo>
                    <a:pt x="15039" y="2095"/>
                  </a:lnTo>
                  <a:lnTo>
                    <a:pt x="14466" y="2320"/>
                  </a:lnTo>
                  <a:lnTo>
                    <a:pt x="13892" y="2544"/>
                  </a:lnTo>
                  <a:lnTo>
                    <a:pt x="13318" y="2744"/>
                  </a:lnTo>
                  <a:lnTo>
                    <a:pt x="12720" y="2918"/>
                  </a:lnTo>
                  <a:lnTo>
                    <a:pt x="12121" y="3093"/>
                  </a:lnTo>
                  <a:lnTo>
                    <a:pt x="11523" y="3242"/>
                  </a:lnTo>
                  <a:lnTo>
                    <a:pt x="10924" y="3392"/>
                  </a:lnTo>
                  <a:lnTo>
                    <a:pt x="10301" y="3517"/>
                  </a:lnTo>
                  <a:lnTo>
                    <a:pt x="9702" y="3616"/>
                  </a:lnTo>
                  <a:lnTo>
                    <a:pt x="9078" y="3691"/>
                  </a:lnTo>
                  <a:lnTo>
                    <a:pt x="8480" y="3766"/>
                  </a:lnTo>
                  <a:lnTo>
                    <a:pt x="7856" y="3816"/>
                  </a:lnTo>
                  <a:lnTo>
                    <a:pt x="7233" y="3841"/>
                  </a:lnTo>
                  <a:lnTo>
                    <a:pt x="6609" y="3866"/>
                  </a:lnTo>
                  <a:lnTo>
                    <a:pt x="6086" y="3866"/>
                  </a:lnTo>
                  <a:lnTo>
                    <a:pt x="5562" y="3816"/>
                  </a:lnTo>
                  <a:lnTo>
                    <a:pt x="5038" y="3766"/>
                  </a:lnTo>
                  <a:lnTo>
                    <a:pt x="4539" y="3641"/>
                  </a:lnTo>
                  <a:lnTo>
                    <a:pt x="4290" y="3567"/>
                  </a:lnTo>
                  <a:lnTo>
                    <a:pt x="4041" y="3492"/>
                  </a:lnTo>
                  <a:lnTo>
                    <a:pt x="3816" y="3392"/>
                  </a:lnTo>
                  <a:lnTo>
                    <a:pt x="3592" y="3267"/>
                  </a:lnTo>
                  <a:lnTo>
                    <a:pt x="3367" y="3143"/>
                  </a:lnTo>
                  <a:lnTo>
                    <a:pt x="3168" y="2993"/>
                  </a:lnTo>
                  <a:lnTo>
                    <a:pt x="2968" y="2818"/>
                  </a:lnTo>
                  <a:lnTo>
                    <a:pt x="2793" y="2644"/>
                  </a:lnTo>
                  <a:lnTo>
                    <a:pt x="2719" y="2544"/>
                  </a:lnTo>
                  <a:lnTo>
                    <a:pt x="2644" y="2494"/>
                  </a:lnTo>
                  <a:lnTo>
                    <a:pt x="2594" y="2469"/>
                  </a:lnTo>
                  <a:lnTo>
                    <a:pt x="2519" y="2469"/>
                  </a:lnTo>
                  <a:lnTo>
                    <a:pt x="2444" y="2494"/>
                  </a:lnTo>
                  <a:lnTo>
                    <a:pt x="2394" y="2519"/>
                  </a:lnTo>
                  <a:lnTo>
                    <a:pt x="2345" y="2594"/>
                  </a:lnTo>
                  <a:lnTo>
                    <a:pt x="2270" y="2744"/>
                  </a:lnTo>
                  <a:lnTo>
                    <a:pt x="2245" y="2893"/>
                  </a:lnTo>
                  <a:lnTo>
                    <a:pt x="2295" y="3217"/>
                  </a:lnTo>
                  <a:lnTo>
                    <a:pt x="2320" y="3392"/>
                  </a:lnTo>
                  <a:lnTo>
                    <a:pt x="2295" y="3542"/>
                  </a:lnTo>
                  <a:lnTo>
                    <a:pt x="2220" y="3641"/>
                  </a:lnTo>
                  <a:lnTo>
                    <a:pt x="2145" y="3716"/>
                  </a:lnTo>
                  <a:lnTo>
                    <a:pt x="2020" y="3791"/>
                  </a:lnTo>
                  <a:lnTo>
                    <a:pt x="1896" y="3816"/>
                  </a:lnTo>
                  <a:lnTo>
                    <a:pt x="1771" y="3816"/>
                  </a:lnTo>
                  <a:lnTo>
                    <a:pt x="1646" y="3766"/>
                  </a:lnTo>
                  <a:lnTo>
                    <a:pt x="1522" y="3716"/>
                  </a:lnTo>
                  <a:lnTo>
                    <a:pt x="1422" y="3641"/>
                  </a:lnTo>
                  <a:lnTo>
                    <a:pt x="1347" y="3542"/>
                  </a:lnTo>
                  <a:lnTo>
                    <a:pt x="1297" y="3442"/>
                  </a:lnTo>
                  <a:lnTo>
                    <a:pt x="1247" y="3317"/>
                  </a:lnTo>
                  <a:lnTo>
                    <a:pt x="1222" y="3192"/>
                  </a:lnTo>
                  <a:lnTo>
                    <a:pt x="1247" y="2918"/>
                  </a:lnTo>
                  <a:lnTo>
                    <a:pt x="1297" y="2669"/>
                  </a:lnTo>
                  <a:lnTo>
                    <a:pt x="1372" y="2444"/>
                  </a:lnTo>
                  <a:lnTo>
                    <a:pt x="1397" y="2320"/>
                  </a:lnTo>
                  <a:lnTo>
                    <a:pt x="1372" y="2195"/>
                  </a:lnTo>
                  <a:lnTo>
                    <a:pt x="1347" y="2095"/>
                  </a:lnTo>
                  <a:lnTo>
                    <a:pt x="1297" y="2020"/>
                  </a:lnTo>
                  <a:lnTo>
                    <a:pt x="1222" y="1945"/>
                  </a:lnTo>
                  <a:lnTo>
                    <a:pt x="1147" y="1896"/>
                  </a:lnTo>
                  <a:lnTo>
                    <a:pt x="973" y="2020"/>
                  </a:lnTo>
                  <a:lnTo>
                    <a:pt x="848" y="2170"/>
                  </a:lnTo>
                  <a:lnTo>
                    <a:pt x="574" y="2469"/>
                  </a:lnTo>
                  <a:lnTo>
                    <a:pt x="349" y="2818"/>
                  </a:lnTo>
                  <a:lnTo>
                    <a:pt x="175" y="3192"/>
                  </a:lnTo>
                  <a:lnTo>
                    <a:pt x="50" y="3591"/>
                  </a:lnTo>
                  <a:lnTo>
                    <a:pt x="25" y="3791"/>
                  </a:lnTo>
                  <a:lnTo>
                    <a:pt x="0" y="3991"/>
                  </a:lnTo>
                  <a:lnTo>
                    <a:pt x="0" y="4215"/>
                  </a:lnTo>
                  <a:lnTo>
                    <a:pt x="0" y="4415"/>
                  </a:lnTo>
                  <a:lnTo>
                    <a:pt x="50" y="4614"/>
                  </a:lnTo>
                  <a:lnTo>
                    <a:pt x="75" y="4814"/>
                  </a:lnTo>
                  <a:lnTo>
                    <a:pt x="200" y="5138"/>
                  </a:lnTo>
                  <a:lnTo>
                    <a:pt x="349" y="5437"/>
                  </a:lnTo>
                  <a:lnTo>
                    <a:pt x="524" y="5736"/>
                  </a:lnTo>
                  <a:lnTo>
                    <a:pt x="748" y="6011"/>
                  </a:lnTo>
                  <a:lnTo>
                    <a:pt x="973" y="6260"/>
                  </a:lnTo>
                  <a:lnTo>
                    <a:pt x="1247" y="6485"/>
                  </a:lnTo>
                  <a:lnTo>
                    <a:pt x="1522" y="6684"/>
                  </a:lnTo>
                  <a:lnTo>
                    <a:pt x="1821" y="6884"/>
                  </a:lnTo>
                  <a:lnTo>
                    <a:pt x="2120" y="7033"/>
                  </a:lnTo>
                  <a:lnTo>
                    <a:pt x="2444" y="7183"/>
                  </a:lnTo>
                  <a:lnTo>
                    <a:pt x="2769" y="7308"/>
                  </a:lnTo>
                  <a:lnTo>
                    <a:pt x="3093" y="7407"/>
                  </a:lnTo>
                  <a:lnTo>
                    <a:pt x="3766" y="7582"/>
                  </a:lnTo>
                  <a:lnTo>
                    <a:pt x="4440" y="7707"/>
                  </a:lnTo>
                  <a:lnTo>
                    <a:pt x="5312" y="7856"/>
                  </a:lnTo>
                  <a:lnTo>
                    <a:pt x="6185" y="7956"/>
                  </a:lnTo>
                  <a:lnTo>
                    <a:pt x="7058" y="8031"/>
                  </a:lnTo>
                  <a:lnTo>
                    <a:pt x="7956" y="8081"/>
                  </a:lnTo>
                  <a:lnTo>
                    <a:pt x="8829" y="8081"/>
                  </a:lnTo>
                  <a:lnTo>
                    <a:pt x="9677" y="8056"/>
                  </a:lnTo>
                  <a:lnTo>
                    <a:pt x="10550" y="7981"/>
                  </a:lnTo>
                  <a:lnTo>
                    <a:pt x="11398" y="7881"/>
                  </a:lnTo>
                  <a:lnTo>
                    <a:pt x="12271" y="7732"/>
                  </a:lnTo>
                  <a:lnTo>
                    <a:pt x="13119" y="7557"/>
                  </a:lnTo>
                  <a:lnTo>
                    <a:pt x="13942" y="7333"/>
                  </a:lnTo>
                  <a:lnTo>
                    <a:pt x="14790" y="7083"/>
                  </a:lnTo>
                  <a:lnTo>
                    <a:pt x="15613" y="6809"/>
                  </a:lnTo>
                  <a:lnTo>
                    <a:pt x="16436" y="6485"/>
                  </a:lnTo>
                  <a:lnTo>
                    <a:pt x="17234" y="6110"/>
                  </a:lnTo>
                  <a:lnTo>
                    <a:pt x="18032" y="5711"/>
                  </a:lnTo>
                  <a:lnTo>
                    <a:pt x="18506" y="5462"/>
                  </a:lnTo>
                  <a:lnTo>
                    <a:pt x="18980" y="5188"/>
                  </a:lnTo>
                  <a:lnTo>
                    <a:pt x="19429" y="4913"/>
                  </a:lnTo>
                  <a:lnTo>
                    <a:pt x="19878" y="4614"/>
                  </a:lnTo>
                  <a:lnTo>
                    <a:pt x="20302" y="4315"/>
                  </a:lnTo>
                  <a:lnTo>
                    <a:pt x="20726" y="3966"/>
                  </a:lnTo>
                  <a:lnTo>
                    <a:pt x="21125" y="3616"/>
                  </a:lnTo>
                  <a:lnTo>
                    <a:pt x="21499" y="3242"/>
                  </a:lnTo>
                  <a:lnTo>
                    <a:pt x="21923" y="2768"/>
                  </a:lnTo>
                  <a:lnTo>
                    <a:pt x="22322" y="2270"/>
                  </a:lnTo>
                  <a:lnTo>
                    <a:pt x="22671" y="1721"/>
                  </a:lnTo>
                  <a:lnTo>
                    <a:pt x="22995" y="1147"/>
                  </a:lnTo>
                  <a:lnTo>
                    <a:pt x="22821" y="923"/>
                  </a:lnTo>
                  <a:lnTo>
                    <a:pt x="22621" y="698"/>
                  </a:lnTo>
                  <a:lnTo>
                    <a:pt x="22447" y="549"/>
                  </a:lnTo>
                  <a:lnTo>
                    <a:pt x="22272" y="424"/>
                  </a:lnTo>
                  <a:lnTo>
                    <a:pt x="22072" y="324"/>
                  </a:lnTo>
                  <a:lnTo>
                    <a:pt x="21873" y="225"/>
                  </a:lnTo>
                  <a:lnTo>
                    <a:pt x="21648" y="150"/>
                  </a:lnTo>
                  <a:lnTo>
                    <a:pt x="21449" y="100"/>
                  </a:lnTo>
                  <a:lnTo>
                    <a:pt x="21224" y="50"/>
                  </a:lnTo>
                  <a:lnTo>
                    <a:pt x="21000" y="25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rgbClr val="683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1"/>
            <p:cNvSpPr/>
            <p:nvPr/>
          </p:nvSpPr>
          <p:spPr>
            <a:xfrm>
              <a:off x="3871950" y="1360978"/>
              <a:ext cx="1375964" cy="622445"/>
            </a:xfrm>
            <a:custGeom>
              <a:avLst/>
              <a:gdLst/>
              <a:ahLst/>
              <a:cxnLst/>
              <a:rect l="l" t="t" r="r" b="b"/>
              <a:pathLst>
                <a:path w="23819" h="10775" extrusionOk="0">
                  <a:moveTo>
                    <a:pt x="22547" y="225"/>
                  </a:moveTo>
                  <a:lnTo>
                    <a:pt x="22771" y="250"/>
                  </a:lnTo>
                  <a:lnTo>
                    <a:pt x="22995" y="324"/>
                  </a:lnTo>
                  <a:lnTo>
                    <a:pt x="23120" y="399"/>
                  </a:lnTo>
                  <a:lnTo>
                    <a:pt x="23220" y="499"/>
                  </a:lnTo>
                  <a:lnTo>
                    <a:pt x="23370" y="674"/>
                  </a:lnTo>
                  <a:lnTo>
                    <a:pt x="23494" y="873"/>
                  </a:lnTo>
                  <a:lnTo>
                    <a:pt x="23544" y="1098"/>
                  </a:lnTo>
                  <a:lnTo>
                    <a:pt x="23594" y="1322"/>
                  </a:lnTo>
                  <a:lnTo>
                    <a:pt x="23594" y="1547"/>
                  </a:lnTo>
                  <a:lnTo>
                    <a:pt x="23594" y="1771"/>
                  </a:lnTo>
                  <a:lnTo>
                    <a:pt x="23544" y="2145"/>
                  </a:lnTo>
                  <a:lnTo>
                    <a:pt x="23419" y="2619"/>
                  </a:lnTo>
                  <a:lnTo>
                    <a:pt x="23270" y="3093"/>
                  </a:lnTo>
                  <a:lnTo>
                    <a:pt x="23070" y="3567"/>
                  </a:lnTo>
                  <a:lnTo>
                    <a:pt x="22821" y="4041"/>
                  </a:lnTo>
                  <a:lnTo>
                    <a:pt x="22547" y="4490"/>
                  </a:lnTo>
                  <a:lnTo>
                    <a:pt x="22247" y="4914"/>
                  </a:lnTo>
                  <a:lnTo>
                    <a:pt x="21898" y="5362"/>
                  </a:lnTo>
                  <a:lnTo>
                    <a:pt x="21524" y="5761"/>
                  </a:lnTo>
                  <a:lnTo>
                    <a:pt x="21175" y="6111"/>
                  </a:lnTo>
                  <a:lnTo>
                    <a:pt x="20826" y="6435"/>
                  </a:lnTo>
                  <a:lnTo>
                    <a:pt x="20427" y="6734"/>
                  </a:lnTo>
                  <a:lnTo>
                    <a:pt x="20028" y="7058"/>
                  </a:lnTo>
                  <a:lnTo>
                    <a:pt x="19579" y="7358"/>
                  </a:lnTo>
                  <a:lnTo>
                    <a:pt x="19105" y="7632"/>
                  </a:lnTo>
                  <a:lnTo>
                    <a:pt x="18606" y="7931"/>
                  </a:lnTo>
                  <a:lnTo>
                    <a:pt x="18082" y="8206"/>
                  </a:lnTo>
                  <a:lnTo>
                    <a:pt x="17309" y="8605"/>
                  </a:lnTo>
                  <a:lnTo>
                    <a:pt x="16511" y="8954"/>
                  </a:lnTo>
                  <a:lnTo>
                    <a:pt x="15713" y="9278"/>
                  </a:lnTo>
                  <a:lnTo>
                    <a:pt x="14890" y="9552"/>
                  </a:lnTo>
                  <a:lnTo>
                    <a:pt x="14067" y="9802"/>
                  </a:lnTo>
                  <a:lnTo>
                    <a:pt x="13244" y="10026"/>
                  </a:lnTo>
                  <a:lnTo>
                    <a:pt x="12396" y="10201"/>
                  </a:lnTo>
                  <a:lnTo>
                    <a:pt x="11548" y="10351"/>
                  </a:lnTo>
                  <a:lnTo>
                    <a:pt x="10675" y="10450"/>
                  </a:lnTo>
                  <a:lnTo>
                    <a:pt x="9827" y="10525"/>
                  </a:lnTo>
                  <a:lnTo>
                    <a:pt x="8954" y="10550"/>
                  </a:lnTo>
                  <a:lnTo>
                    <a:pt x="8081" y="10575"/>
                  </a:lnTo>
                  <a:lnTo>
                    <a:pt x="7208" y="10525"/>
                  </a:lnTo>
                  <a:lnTo>
                    <a:pt x="6310" y="10450"/>
                  </a:lnTo>
                  <a:lnTo>
                    <a:pt x="5437" y="10351"/>
                  </a:lnTo>
                  <a:lnTo>
                    <a:pt x="4564" y="10201"/>
                  </a:lnTo>
                  <a:lnTo>
                    <a:pt x="3916" y="10076"/>
                  </a:lnTo>
                  <a:lnTo>
                    <a:pt x="3268" y="9902"/>
                  </a:lnTo>
                  <a:lnTo>
                    <a:pt x="2918" y="9802"/>
                  </a:lnTo>
                  <a:lnTo>
                    <a:pt x="2594" y="9677"/>
                  </a:lnTo>
                  <a:lnTo>
                    <a:pt x="2270" y="9528"/>
                  </a:lnTo>
                  <a:lnTo>
                    <a:pt x="1971" y="9378"/>
                  </a:lnTo>
                  <a:lnTo>
                    <a:pt x="1671" y="9178"/>
                  </a:lnTo>
                  <a:lnTo>
                    <a:pt x="1372" y="8979"/>
                  </a:lnTo>
                  <a:lnTo>
                    <a:pt x="1123" y="8729"/>
                  </a:lnTo>
                  <a:lnTo>
                    <a:pt x="898" y="8480"/>
                  </a:lnTo>
                  <a:lnTo>
                    <a:pt x="699" y="8231"/>
                  </a:lnTo>
                  <a:lnTo>
                    <a:pt x="524" y="7956"/>
                  </a:lnTo>
                  <a:lnTo>
                    <a:pt x="399" y="7682"/>
                  </a:lnTo>
                  <a:lnTo>
                    <a:pt x="300" y="7383"/>
                  </a:lnTo>
                  <a:lnTo>
                    <a:pt x="225" y="7133"/>
                  </a:lnTo>
                  <a:lnTo>
                    <a:pt x="200" y="6884"/>
                  </a:lnTo>
                  <a:lnTo>
                    <a:pt x="200" y="6634"/>
                  </a:lnTo>
                  <a:lnTo>
                    <a:pt x="225" y="6385"/>
                  </a:lnTo>
                  <a:lnTo>
                    <a:pt x="275" y="6136"/>
                  </a:lnTo>
                  <a:lnTo>
                    <a:pt x="350" y="5911"/>
                  </a:lnTo>
                  <a:lnTo>
                    <a:pt x="449" y="5662"/>
                  </a:lnTo>
                  <a:lnTo>
                    <a:pt x="574" y="5437"/>
                  </a:lnTo>
                  <a:lnTo>
                    <a:pt x="699" y="5238"/>
                  </a:lnTo>
                  <a:lnTo>
                    <a:pt x="848" y="5013"/>
                  </a:lnTo>
                  <a:lnTo>
                    <a:pt x="1023" y="4839"/>
                  </a:lnTo>
                  <a:lnTo>
                    <a:pt x="1198" y="4664"/>
                  </a:lnTo>
                  <a:lnTo>
                    <a:pt x="1397" y="4514"/>
                  </a:lnTo>
                  <a:lnTo>
                    <a:pt x="1597" y="4365"/>
                  </a:lnTo>
                  <a:lnTo>
                    <a:pt x="1821" y="4265"/>
                  </a:lnTo>
                  <a:lnTo>
                    <a:pt x="2070" y="4190"/>
                  </a:lnTo>
                  <a:lnTo>
                    <a:pt x="2320" y="4115"/>
                  </a:lnTo>
                  <a:lnTo>
                    <a:pt x="2594" y="4066"/>
                  </a:lnTo>
                  <a:lnTo>
                    <a:pt x="2893" y="4066"/>
                  </a:lnTo>
                  <a:lnTo>
                    <a:pt x="3168" y="4041"/>
                  </a:lnTo>
                  <a:lnTo>
                    <a:pt x="3741" y="4090"/>
                  </a:lnTo>
                  <a:lnTo>
                    <a:pt x="4290" y="4165"/>
                  </a:lnTo>
                  <a:lnTo>
                    <a:pt x="6211" y="4365"/>
                  </a:lnTo>
                  <a:lnTo>
                    <a:pt x="7158" y="4465"/>
                  </a:lnTo>
                  <a:lnTo>
                    <a:pt x="8131" y="4514"/>
                  </a:lnTo>
                  <a:lnTo>
                    <a:pt x="9104" y="4564"/>
                  </a:lnTo>
                  <a:lnTo>
                    <a:pt x="10101" y="4539"/>
                  </a:lnTo>
                  <a:lnTo>
                    <a:pt x="11074" y="4514"/>
                  </a:lnTo>
                  <a:lnTo>
                    <a:pt x="12047" y="4415"/>
                  </a:lnTo>
                  <a:lnTo>
                    <a:pt x="12895" y="4265"/>
                  </a:lnTo>
                  <a:lnTo>
                    <a:pt x="13743" y="4090"/>
                  </a:lnTo>
                  <a:lnTo>
                    <a:pt x="14591" y="3866"/>
                  </a:lnTo>
                  <a:lnTo>
                    <a:pt x="15414" y="3592"/>
                  </a:lnTo>
                  <a:lnTo>
                    <a:pt x="16237" y="3292"/>
                  </a:lnTo>
                  <a:lnTo>
                    <a:pt x="17035" y="2943"/>
                  </a:lnTo>
                  <a:lnTo>
                    <a:pt x="17808" y="2544"/>
                  </a:lnTo>
                  <a:lnTo>
                    <a:pt x="18581" y="2120"/>
                  </a:lnTo>
                  <a:lnTo>
                    <a:pt x="19404" y="1596"/>
                  </a:lnTo>
                  <a:lnTo>
                    <a:pt x="20327" y="998"/>
                  </a:lnTo>
                  <a:lnTo>
                    <a:pt x="20801" y="748"/>
                  </a:lnTo>
                  <a:lnTo>
                    <a:pt x="21300" y="499"/>
                  </a:lnTo>
                  <a:lnTo>
                    <a:pt x="21624" y="374"/>
                  </a:lnTo>
                  <a:lnTo>
                    <a:pt x="21823" y="300"/>
                  </a:lnTo>
                  <a:lnTo>
                    <a:pt x="22048" y="250"/>
                  </a:lnTo>
                  <a:lnTo>
                    <a:pt x="22297" y="225"/>
                  </a:lnTo>
                  <a:close/>
                  <a:moveTo>
                    <a:pt x="22197" y="0"/>
                  </a:moveTo>
                  <a:lnTo>
                    <a:pt x="21898" y="50"/>
                  </a:lnTo>
                  <a:lnTo>
                    <a:pt x="21624" y="125"/>
                  </a:lnTo>
                  <a:lnTo>
                    <a:pt x="21399" y="225"/>
                  </a:lnTo>
                  <a:lnTo>
                    <a:pt x="21200" y="300"/>
                  </a:lnTo>
                  <a:lnTo>
                    <a:pt x="20701" y="549"/>
                  </a:lnTo>
                  <a:lnTo>
                    <a:pt x="20227" y="823"/>
                  </a:lnTo>
                  <a:lnTo>
                    <a:pt x="19304" y="1397"/>
                  </a:lnTo>
                  <a:lnTo>
                    <a:pt x="18456" y="1946"/>
                  </a:lnTo>
                  <a:lnTo>
                    <a:pt x="17708" y="2370"/>
                  </a:lnTo>
                  <a:lnTo>
                    <a:pt x="16935" y="2744"/>
                  </a:lnTo>
                  <a:lnTo>
                    <a:pt x="16162" y="3093"/>
                  </a:lnTo>
                  <a:lnTo>
                    <a:pt x="15364" y="3392"/>
                  </a:lnTo>
                  <a:lnTo>
                    <a:pt x="14541" y="3666"/>
                  </a:lnTo>
                  <a:lnTo>
                    <a:pt x="13693" y="3891"/>
                  </a:lnTo>
                  <a:lnTo>
                    <a:pt x="12870" y="4066"/>
                  </a:lnTo>
                  <a:lnTo>
                    <a:pt x="12022" y="4190"/>
                  </a:lnTo>
                  <a:lnTo>
                    <a:pt x="11049" y="4290"/>
                  </a:lnTo>
                  <a:lnTo>
                    <a:pt x="10076" y="4340"/>
                  </a:lnTo>
                  <a:lnTo>
                    <a:pt x="9104" y="4340"/>
                  </a:lnTo>
                  <a:lnTo>
                    <a:pt x="8131" y="4315"/>
                  </a:lnTo>
                  <a:lnTo>
                    <a:pt x="7183" y="4240"/>
                  </a:lnTo>
                  <a:lnTo>
                    <a:pt x="6211" y="4165"/>
                  </a:lnTo>
                  <a:lnTo>
                    <a:pt x="4315" y="3941"/>
                  </a:lnTo>
                  <a:lnTo>
                    <a:pt x="3741" y="3866"/>
                  </a:lnTo>
                  <a:lnTo>
                    <a:pt x="3168" y="3841"/>
                  </a:lnTo>
                  <a:lnTo>
                    <a:pt x="2869" y="3841"/>
                  </a:lnTo>
                  <a:lnTo>
                    <a:pt x="2569" y="3866"/>
                  </a:lnTo>
                  <a:lnTo>
                    <a:pt x="2295" y="3916"/>
                  </a:lnTo>
                  <a:lnTo>
                    <a:pt x="1996" y="3966"/>
                  </a:lnTo>
                  <a:lnTo>
                    <a:pt x="1746" y="4066"/>
                  </a:lnTo>
                  <a:lnTo>
                    <a:pt x="1497" y="4190"/>
                  </a:lnTo>
                  <a:lnTo>
                    <a:pt x="1272" y="4340"/>
                  </a:lnTo>
                  <a:lnTo>
                    <a:pt x="1048" y="4490"/>
                  </a:lnTo>
                  <a:lnTo>
                    <a:pt x="848" y="4689"/>
                  </a:lnTo>
                  <a:lnTo>
                    <a:pt x="674" y="4889"/>
                  </a:lnTo>
                  <a:lnTo>
                    <a:pt x="499" y="5113"/>
                  </a:lnTo>
                  <a:lnTo>
                    <a:pt x="375" y="5338"/>
                  </a:lnTo>
                  <a:lnTo>
                    <a:pt x="250" y="5587"/>
                  </a:lnTo>
                  <a:lnTo>
                    <a:pt x="150" y="5836"/>
                  </a:lnTo>
                  <a:lnTo>
                    <a:pt x="75" y="6086"/>
                  </a:lnTo>
                  <a:lnTo>
                    <a:pt x="25" y="6360"/>
                  </a:lnTo>
                  <a:lnTo>
                    <a:pt x="0" y="6634"/>
                  </a:lnTo>
                  <a:lnTo>
                    <a:pt x="0" y="6909"/>
                  </a:lnTo>
                  <a:lnTo>
                    <a:pt x="25" y="7158"/>
                  </a:lnTo>
                  <a:lnTo>
                    <a:pt x="75" y="7433"/>
                  </a:lnTo>
                  <a:lnTo>
                    <a:pt x="175" y="7757"/>
                  </a:lnTo>
                  <a:lnTo>
                    <a:pt x="325" y="8056"/>
                  </a:lnTo>
                  <a:lnTo>
                    <a:pt x="499" y="8330"/>
                  </a:lnTo>
                  <a:lnTo>
                    <a:pt x="724" y="8630"/>
                  </a:lnTo>
                  <a:lnTo>
                    <a:pt x="973" y="8879"/>
                  </a:lnTo>
                  <a:lnTo>
                    <a:pt x="1247" y="9128"/>
                  </a:lnTo>
                  <a:lnTo>
                    <a:pt x="1547" y="9353"/>
                  </a:lnTo>
                  <a:lnTo>
                    <a:pt x="1871" y="9552"/>
                  </a:lnTo>
                  <a:lnTo>
                    <a:pt x="2145" y="9702"/>
                  </a:lnTo>
                  <a:lnTo>
                    <a:pt x="2420" y="9852"/>
                  </a:lnTo>
                  <a:lnTo>
                    <a:pt x="2719" y="9952"/>
                  </a:lnTo>
                  <a:lnTo>
                    <a:pt x="3342" y="10151"/>
                  </a:lnTo>
                  <a:lnTo>
                    <a:pt x="3941" y="10301"/>
                  </a:lnTo>
                  <a:lnTo>
                    <a:pt x="4515" y="10425"/>
                  </a:lnTo>
                  <a:lnTo>
                    <a:pt x="5412" y="10550"/>
                  </a:lnTo>
                  <a:lnTo>
                    <a:pt x="6310" y="10675"/>
                  </a:lnTo>
                  <a:lnTo>
                    <a:pt x="7183" y="10750"/>
                  </a:lnTo>
                  <a:lnTo>
                    <a:pt x="8081" y="10775"/>
                  </a:lnTo>
                  <a:lnTo>
                    <a:pt x="8954" y="10775"/>
                  </a:lnTo>
                  <a:lnTo>
                    <a:pt x="9827" y="10750"/>
                  </a:lnTo>
                  <a:lnTo>
                    <a:pt x="10700" y="10675"/>
                  </a:lnTo>
                  <a:lnTo>
                    <a:pt x="11573" y="10550"/>
                  </a:lnTo>
                  <a:lnTo>
                    <a:pt x="12421" y="10425"/>
                  </a:lnTo>
                  <a:lnTo>
                    <a:pt x="13294" y="10226"/>
                  </a:lnTo>
                  <a:lnTo>
                    <a:pt x="14117" y="10026"/>
                  </a:lnTo>
                  <a:lnTo>
                    <a:pt x="14965" y="9777"/>
                  </a:lnTo>
                  <a:lnTo>
                    <a:pt x="15788" y="9478"/>
                  </a:lnTo>
                  <a:lnTo>
                    <a:pt x="16611" y="9153"/>
                  </a:lnTo>
                  <a:lnTo>
                    <a:pt x="17409" y="8804"/>
                  </a:lnTo>
                  <a:lnTo>
                    <a:pt x="18182" y="8405"/>
                  </a:lnTo>
                  <a:lnTo>
                    <a:pt x="18731" y="8131"/>
                  </a:lnTo>
                  <a:lnTo>
                    <a:pt x="19229" y="7832"/>
                  </a:lnTo>
                  <a:lnTo>
                    <a:pt x="19703" y="7532"/>
                  </a:lnTo>
                  <a:lnTo>
                    <a:pt x="20152" y="7208"/>
                  </a:lnTo>
                  <a:lnTo>
                    <a:pt x="20576" y="6909"/>
                  </a:lnTo>
                  <a:lnTo>
                    <a:pt x="20975" y="6585"/>
                  </a:lnTo>
                  <a:lnTo>
                    <a:pt x="21324" y="6260"/>
                  </a:lnTo>
                  <a:lnTo>
                    <a:pt x="21674" y="5911"/>
                  </a:lnTo>
                  <a:lnTo>
                    <a:pt x="22073" y="5487"/>
                  </a:lnTo>
                  <a:lnTo>
                    <a:pt x="22422" y="5063"/>
                  </a:lnTo>
                  <a:lnTo>
                    <a:pt x="22746" y="4589"/>
                  </a:lnTo>
                  <a:lnTo>
                    <a:pt x="23020" y="4140"/>
                  </a:lnTo>
                  <a:lnTo>
                    <a:pt x="23270" y="3666"/>
                  </a:lnTo>
                  <a:lnTo>
                    <a:pt x="23469" y="3168"/>
                  </a:lnTo>
                  <a:lnTo>
                    <a:pt x="23619" y="2694"/>
                  </a:lnTo>
                  <a:lnTo>
                    <a:pt x="23744" y="2195"/>
                  </a:lnTo>
                  <a:lnTo>
                    <a:pt x="23794" y="1971"/>
                  </a:lnTo>
                  <a:lnTo>
                    <a:pt x="23819" y="1721"/>
                  </a:lnTo>
                  <a:lnTo>
                    <a:pt x="23819" y="1472"/>
                  </a:lnTo>
                  <a:lnTo>
                    <a:pt x="23794" y="1222"/>
                  </a:lnTo>
                  <a:lnTo>
                    <a:pt x="23744" y="973"/>
                  </a:lnTo>
                  <a:lnTo>
                    <a:pt x="23669" y="748"/>
                  </a:lnTo>
                  <a:lnTo>
                    <a:pt x="23544" y="524"/>
                  </a:lnTo>
                  <a:lnTo>
                    <a:pt x="23370" y="324"/>
                  </a:lnTo>
                  <a:lnTo>
                    <a:pt x="23245" y="225"/>
                  </a:lnTo>
                  <a:lnTo>
                    <a:pt x="23095" y="150"/>
                  </a:lnTo>
                  <a:lnTo>
                    <a:pt x="22946" y="75"/>
                  </a:lnTo>
                  <a:lnTo>
                    <a:pt x="22821" y="50"/>
                  </a:lnTo>
                  <a:lnTo>
                    <a:pt x="226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1"/>
            <p:cNvSpPr/>
            <p:nvPr/>
          </p:nvSpPr>
          <p:spPr>
            <a:xfrm>
              <a:off x="4033298" y="1579983"/>
              <a:ext cx="1129643" cy="566237"/>
            </a:xfrm>
            <a:custGeom>
              <a:avLst/>
              <a:gdLst/>
              <a:ahLst/>
              <a:cxnLst/>
              <a:rect l="l" t="t" r="r" b="b"/>
              <a:pathLst>
                <a:path w="19555" h="9802" extrusionOk="0">
                  <a:moveTo>
                    <a:pt x="17235" y="0"/>
                  </a:moveTo>
                  <a:lnTo>
                    <a:pt x="16786" y="50"/>
                  </a:lnTo>
                  <a:lnTo>
                    <a:pt x="16337" y="175"/>
                  </a:lnTo>
                  <a:lnTo>
                    <a:pt x="15888" y="299"/>
                  </a:lnTo>
                  <a:lnTo>
                    <a:pt x="15464" y="449"/>
                  </a:lnTo>
                  <a:lnTo>
                    <a:pt x="12147" y="1646"/>
                  </a:lnTo>
                  <a:lnTo>
                    <a:pt x="8855" y="2843"/>
                  </a:lnTo>
                  <a:lnTo>
                    <a:pt x="8206" y="3068"/>
                  </a:lnTo>
                  <a:lnTo>
                    <a:pt x="7558" y="3267"/>
                  </a:lnTo>
                  <a:lnTo>
                    <a:pt x="6909" y="3417"/>
                  </a:lnTo>
                  <a:lnTo>
                    <a:pt x="6236" y="3542"/>
                  </a:lnTo>
                  <a:lnTo>
                    <a:pt x="5587" y="3642"/>
                  </a:lnTo>
                  <a:lnTo>
                    <a:pt x="4914" y="3666"/>
                  </a:lnTo>
                  <a:lnTo>
                    <a:pt x="4241" y="3666"/>
                  </a:lnTo>
                  <a:lnTo>
                    <a:pt x="3567" y="3592"/>
                  </a:lnTo>
                  <a:lnTo>
                    <a:pt x="2844" y="3467"/>
                  </a:lnTo>
                  <a:lnTo>
                    <a:pt x="2470" y="3442"/>
                  </a:lnTo>
                  <a:lnTo>
                    <a:pt x="2096" y="3442"/>
                  </a:lnTo>
                  <a:lnTo>
                    <a:pt x="1896" y="3467"/>
                  </a:lnTo>
                  <a:lnTo>
                    <a:pt x="1697" y="3517"/>
                  </a:lnTo>
                  <a:lnTo>
                    <a:pt x="1497" y="3567"/>
                  </a:lnTo>
                  <a:lnTo>
                    <a:pt x="1323" y="3642"/>
                  </a:lnTo>
                  <a:lnTo>
                    <a:pt x="1123" y="3741"/>
                  </a:lnTo>
                  <a:lnTo>
                    <a:pt x="948" y="3866"/>
                  </a:lnTo>
                  <a:lnTo>
                    <a:pt x="799" y="3991"/>
                  </a:lnTo>
                  <a:lnTo>
                    <a:pt x="624" y="4115"/>
                  </a:lnTo>
                  <a:lnTo>
                    <a:pt x="500" y="4290"/>
                  </a:lnTo>
                  <a:lnTo>
                    <a:pt x="375" y="4440"/>
                  </a:lnTo>
                  <a:lnTo>
                    <a:pt x="250" y="4614"/>
                  </a:lnTo>
                  <a:lnTo>
                    <a:pt x="175" y="4789"/>
                  </a:lnTo>
                  <a:lnTo>
                    <a:pt x="100" y="4988"/>
                  </a:lnTo>
                  <a:lnTo>
                    <a:pt x="26" y="5188"/>
                  </a:lnTo>
                  <a:lnTo>
                    <a:pt x="1" y="5387"/>
                  </a:lnTo>
                  <a:lnTo>
                    <a:pt x="1" y="5587"/>
                  </a:lnTo>
                  <a:lnTo>
                    <a:pt x="1" y="5811"/>
                  </a:lnTo>
                  <a:lnTo>
                    <a:pt x="51" y="6036"/>
                  </a:lnTo>
                  <a:lnTo>
                    <a:pt x="100" y="6260"/>
                  </a:lnTo>
                  <a:lnTo>
                    <a:pt x="175" y="6460"/>
                  </a:lnTo>
                  <a:lnTo>
                    <a:pt x="275" y="6659"/>
                  </a:lnTo>
                  <a:lnTo>
                    <a:pt x="400" y="6859"/>
                  </a:lnTo>
                  <a:lnTo>
                    <a:pt x="549" y="7033"/>
                  </a:lnTo>
                  <a:lnTo>
                    <a:pt x="699" y="7208"/>
                  </a:lnTo>
                  <a:lnTo>
                    <a:pt x="1023" y="7557"/>
                  </a:lnTo>
                  <a:lnTo>
                    <a:pt x="1397" y="7856"/>
                  </a:lnTo>
                  <a:lnTo>
                    <a:pt x="1796" y="8131"/>
                  </a:lnTo>
                  <a:lnTo>
                    <a:pt x="2195" y="8355"/>
                  </a:lnTo>
                  <a:lnTo>
                    <a:pt x="2744" y="8630"/>
                  </a:lnTo>
                  <a:lnTo>
                    <a:pt x="3268" y="8879"/>
                  </a:lnTo>
                  <a:lnTo>
                    <a:pt x="3842" y="9103"/>
                  </a:lnTo>
                  <a:lnTo>
                    <a:pt x="4390" y="9303"/>
                  </a:lnTo>
                  <a:lnTo>
                    <a:pt x="4964" y="9478"/>
                  </a:lnTo>
                  <a:lnTo>
                    <a:pt x="5538" y="9602"/>
                  </a:lnTo>
                  <a:lnTo>
                    <a:pt x="6136" y="9702"/>
                  </a:lnTo>
                  <a:lnTo>
                    <a:pt x="6735" y="9777"/>
                  </a:lnTo>
                  <a:lnTo>
                    <a:pt x="7358" y="9802"/>
                  </a:lnTo>
                  <a:lnTo>
                    <a:pt x="7982" y="9802"/>
                  </a:lnTo>
                  <a:lnTo>
                    <a:pt x="8630" y="9752"/>
                  </a:lnTo>
                  <a:lnTo>
                    <a:pt x="9254" y="9677"/>
                  </a:lnTo>
                  <a:lnTo>
                    <a:pt x="9877" y="9577"/>
                  </a:lnTo>
                  <a:lnTo>
                    <a:pt x="10501" y="9453"/>
                  </a:lnTo>
                  <a:lnTo>
                    <a:pt x="11124" y="9303"/>
                  </a:lnTo>
                  <a:lnTo>
                    <a:pt x="11748" y="9153"/>
                  </a:lnTo>
                  <a:lnTo>
                    <a:pt x="12346" y="8979"/>
                  </a:lnTo>
                  <a:lnTo>
                    <a:pt x="12945" y="8779"/>
                  </a:lnTo>
                  <a:lnTo>
                    <a:pt x="13518" y="8580"/>
                  </a:lnTo>
                  <a:lnTo>
                    <a:pt x="14117" y="8355"/>
                  </a:lnTo>
                  <a:lnTo>
                    <a:pt x="14691" y="8106"/>
                  </a:lnTo>
                  <a:lnTo>
                    <a:pt x="15239" y="7832"/>
                  </a:lnTo>
                  <a:lnTo>
                    <a:pt x="15788" y="7507"/>
                  </a:lnTo>
                  <a:lnTo>
                    <a:pt x="16312" y="7183"/>
                  </a:lnTo>
                  <a:lnTo>
                    <a:pt x="16811" y="6809"/>
                  </a:lnTo>
                  <a:lnTo>
                    <a:pt x="17284" y="6410"/>
                  </a:lnTo>
                  <a:lnTo>
                    <a:pt x="17733" y="5961"/>
                  </a:lnTo>
                  <a:lnTo>
                    <a:pt x="18157" y="5487"/>
                  </a:lnTo>
                  <a:lnTo>
                    <a:pt x="18531" y="4988"/>
                  </a:lnTo>
                  <a:lnTo>
                    <a:pt x="18856" y="4465"/>
                  </a:lnTo>
                  <a:lnTo>
                    <a:pt x="19005" y="4190"/>
                  </a:lnTo>
                  <a:lnTo>
                    <a:pt x="19130" y="3916"/>
                  </a:lnTo>
                  <a:lnTo>
                    <a:pt x="19255" y="3617"/>
                  </a:lnTo>
                  <a:lnTo>
                    <a:pt x="19355" y="3317"/>
                  </a:lnTo>
                  <a:lnTo>
                    <a:pt x="19454" y="2968"/>
                  </a:lnTo>
                  <a:lnTo>
                    <a:pt x="19529" y="2594"/>
                  </a:lnTo>
                  <a:lnTo>
                    <a:pt x="19554" y="2195"/>
                  </a:lnTo>
                  <a:lnTo>
                    <a:pt x="19529" y="1821"/>
                  </a:lnTo>
                  <a:lnTo>
                    <a:pt x="19479" y="1447"/>
                  </a:lnTo>
                  <a:lnTo>
                    <a:pt x="19404" y="1272"/>
                  </a:lnTo>
                  <a:lnTo>
                    <a:pt x="19355" y="1123"/>
                  </a:lnTo>
                  <a:lnTo>
                    <a:pt x="19280" y="948"/>
                  </a:lnTo>
                  <a:lnTo>
                    <a:pt x="19180" y="798"/>
                  </a:lnTo>
                  <a:lnTo>
                    <a:pt x="19055" y="649"/>
                  </a:lnTo>
                  <a:lnTo>
                    <a:pt x="18931" y="524"/>
                  </a:lnTo>
                  <a:lnTo>
                    <a:pt x="18756" y="374"/>
                  </a:lnTo>
                  <a:lnTo>
                    <a:pt x="18556" y="250"/>
                  </a:lnTo>
                  <a:lnTo>
                    <a:pt x="18357" y="175"/>
                  </a:lnTo>
                  <a:lnTo>
                    <a:pt x="18132" y="100"/>
                  </a:lnTo>
                  <a:lnTo>
                    <a:pt x="17908" y="50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1"/>
            <p:cNvSpPr/>
            <p:nvPr/>
          </p:nvSpPr>
          <p:spPr>
            <a:xfrm>
              <a:off x="4033298" y="1582872"/>
              <a:ext cx="1129643" cy="563349"/>
            </a:xfrm>
            <a:custGeom>
              <a:avLst/>
              <a:gdLst/>
              <a:ahLst/>
              <a:cxnLst/>
              <a:rect l="l" t="t" r="r" b="b"/>
              <a:pathLst>
                <a:path w="19555" h="9752" extrusionOk="0">
                  <a:moveTo>
                    <a:pt x="18008" y="0"/>
                  </a:moveTo>
                  <a:lnTo>
                    <a:pt x="18207" y="299"/>
                  </a:lnTo>
                  <a:lnTo>
                    <a:pt x="18357" y="624"/>
                  </a:lnTo>
                  <a:lnTo>
                    <a:pt x="18507" y="973"/>
                  </a:lnTo>
                  <a:lnTo>
                    <a:pt x="18581" y="1347"/>
                  </a:lnTo>
                  <a:lnTo>
                    <a:pt x="18606" y="1621"/>
                  </a:lnTo>
                  <a:lnTo>
                    <a:pt x="18606" y="1920"/>
                  </a:lnTo>
                  <a:lnTo>
                    <a:pt x="18581" y="2195"/>
                  </a:lnTo>
                  <a:lnTo>
                    <a:pt x="18556" y="2469"/>
                  </a:lnTo>
                  <a:lnTo>
                    <a:pt x="18507" y="2744"/>
                  </a:lnTo>
                  <a:lnTo>
                    <a:pt x="18432" y="3018"/>
                  </a:lnTo>
                  <a:lnTo>
                    <a:pt x="18332" y="3292"/>
                  </a:lnTo>
                  <a:lnTo>
                    <a:pt x="18232" y="3567"/>
                  </a:lnTo>
                  <a:lnTo>
                    <a:pt x="18033" y="4040"/>
                  </a:lnTo>
                  <a:lnTo>
                    <a:pt x="17758" y="4489"/>
                  </a:lnTo>
                  <a:lnTo>
                    <a:pt x="17459" y="4913"/>
                  </a:lnTo>
                  <a:lnTo>
                    <a:pt x="17135" y="5312"/>
                  </a:lnTo>
                  <a:lnTo>
                    <a:pt x="16786" y="5687"/>
                  </a:lnTo>
                  <a:lnTo>
                    <a:pt x="16412" y="6061"/>
                  </a:lnTo>
                  <a:lnTo>
                    <a:pt x="15988" y="6385"/>
                  </a:lnTo>
                  <a:lnTo>
                    <a:pt x="15564" y="6684"/>
                  </a:lnTo>
                  <a:lnTo>
                    <a:pt x="15140" y="6958"/>
                  </a:lnTo>
                  <a:lnTo>
                    <a:pt x="14666" y="7208"/>
                  </a:lnTo>
                  <a:lnTo>
                    <a:pt x="14217" y="7432"/>
                  </a:lnTo>
                  <a:lnTo>
                    <a:pt x="13718" y="7657"/>
                  </a:lnTo>
                  <a:lnTo>
                    <a:pt x="13244" y="7831"/>
                  </a:lnTo>
                  <a:lnTo>
                    <a:pt x="12745" y="8006"/>
                  </a:lnTo>
                  <a:lnTo>
                    <a:pt x="12246" y="8156"/>
                  </a:lnTo>
                  <a:lnTo>
                    <a:pt x="11748" y="8280"/>
                  </a:lnTo>
                  <a:lnTo>
                    <a:pt x="10925" y="8480"/>
                  </a:lnTo>
                  <a:lnTo>
                    <a:pt x="10127" y="8629"/>
                  </a:lnTo>
                  <a:lnTo>
                    <a:pt x="9304" y="8729"/>
                  </a:lnTo>
                  <a:lnTo>
                    <a:pt x="8480" y="8804"/>
                  </a:lnTo>
                  <a:lnTo>
                    <a:pt x="6834" y="8804"/>
                  </a:lnTo>
                  <a:lnTo>
                    <a:pt x="6011" y="8729"/>
                  </a:lnTo>
                  <a:lnTo>
                    <a:pt x="5188" y="8605"/>
                  </a:lnTo>
                  <a:lnTo>
                    <a:pt x="4665" y="8505"/>
                  </a:lnTo>
                  <a:lnTo>
                    <a:pt x="4141" y="8355"/>
                  </a:lnTo>
                  <a:lnTo>
                    <a:pt x="3891" y="8255"/>
                  </a:lnTo>
                  <a:lnTo>
                    <a:pt x="3642" y="8156"/>
                  </a:lnTo>
                  <a:lnTo>
                    <a:pt x="3393" y="8031"/>
                  </a:lnTo>
                  <a:lnTo>
                    <a:pt x="3168" y="7906"/>
                  </a:lnTo>
                  <a:lnTo>
                    <a:pt x="2944" y="7757"/>
                  </a:lnTo>
                  <a:lnTo>
                    <a:pt x="2719" y="7582"/>
                  </a:lnTo>
                  <a:lnTo>
                    <a:pt x="2520" y="7382"/>
                  </a:lnTo>
                  <a:lnTo>
                    <a:pt x="2345" y="7183"/>
                  </a:lnTo>
                  <a:lnTo>
                    <a:pt x="2195" y="6958"/>
                  </a:lnTo>
                  <a:lnTo>
                    <a:pt x="2071" y="6709"/>
                  </a:lnTo>
                  <a:lnTo>
                    <a:pt x="1971" y="6460"/>
                  </a:lnTo>
                  <a:lnTo>
                    <a:pt x="1896" y="6210"/>
                  </a:lnTo>
                  <a:lnTo>
                    <a:pt x="1871" y="5986"/>
                  </a:lnTo>
                  <a:lnTo>
                    <a:pt x="1871" y="5761"/>
                  </a:lnTo>
                  <a:lnTo>
                    <a:pt x="1871" y="5287"/>
                  </a:lnTo>
                  <a:lnTo>
                    <a:pt x="1896" y="4839"/>
                  </a:lnTo>
                  <a:lnTo>
                    <a:pt x="1921" y="4614"/>
                  </a:lnTo>
                  <a:lnTo>
                    <a:pt x="1896" y="4365"/>
                  </a:lnTo>
                  <a:lnTo>
                    <a:pt x="1846" y="4140"/>
                  </a:lnTo>
                  <a:lnTo>
                    <a:pt x="1796" y="3916"/>
                  </a:lnTo>
                  <a:lnTo>
                    <a:pt x="1697" y="3691"/>
                  </a:lnTo>
                  <a:lnTo>
                    <a:pt x="1547" y="3517"/>
                  </a:lnTo>
                  <a:lnTo>
                    <a:pt x="1248" y="3641"/>
                  </a:lnTo>
                  <a:lnTo>
                    <a:pt x="948" y="3816"/>
                  </a:lnTo>
                  <a:lnTo>
                    <a:pt x="674" y="4040"/>
                  </a:lnTo>
                  <a:lnTo>
                    <a:pt x="450" y="4290"/>
                  </a:lnTo>
                  <a:lnTo>
                    <a:pt x="250" y="4564"/>
                  </a:lnTo>
                  <a:lnTo>
                    <a:pt x="125" y="4863"/>
                  </a:lnTo>
                  <a:lnTo>
                    <a:pt x="26" y="5188"/>
                  </a:lnTo>
                  <a:lnTo>
                    <a:pt x="1" y="5362"/>
                  </a:lnTo>
                  <a:lnTo>
                    <a:pt x="1" y="5537"/>
                  </a:lnTo>
                  <a:lnTo>
                    <a:pt x="1" y="5761"/>
                  </a:lnTo>
                  <a:lnTo>
                    <a:pt x="51" y="5986"/>
                  </a:lnTo>
                  <a:lnTo>
                    <a:pt x="100" y="6210"/>
                  </a:lnTo>
                  <a:lnTo>
                    <a:pt x="175" y="6410"/>
                  </a:lnTo>
                  <a:lnTo>
                    <a:pt x="275" y="6609"/>
                  </a:lnTo>
                  <a:lnTo>
                    <a:pt x="400" y="6809"/>
                  </a:lnTo>
                  <a:lnTo>
                    <a:pt x="549" y="6983"/>
                  </a:lnTo>
                  <a:lnTo>
                    <a:pt x="699" y="7158"/>
                  </a:lnTo>
                  <a:lnTo>
                    <a:pt x="1023" y="7507"/>
                  </a:lnTo>
                  <a:lnTo>
                    <a:pt x="1397" y="7806"/>
                  </a:lnTo>
                  <a:lnTo>
                    <a:pt x="1796" y="8081"/>
                  </a:lnTo>
                  <a:lnTo>
                    <a:pt x="2195" y="8305"/>
                  </a:lnTo>
                  <a:lnTo>
                    <a:pt x="2744" y="8580"/>
                  </a:lnTo>
                  <a:lnTo>
                    <a:pt x="3268" y="8829"/>
                  </a:lnTo>
                  <a:lnTo>
                    <a:pt x="3842" y="9053"/>
                  </a:lnTo>
                  <a:lnTo>
                    <a:pt x="4390" y="9253"/>
                  </a:lnTo>
                  <a:lnTo>
                    <a:pt x="4964" y="9428"/>
                  </a:lnTo>
                  <a:lnTo>
                    <a:pt x="5538" y="9552"/>
                  </a:lnTo>
                  <a:lnTo>
                    <a:pt x="6136" y="9652"/>
                  </a:lnTo>
                  <a:lnTo>
                    <a:pt x="6735" y="9727"/>
                  </a:lnTo>
                  <a:lnTo>
                    <a:pt x="7358" y="9752"/>
                  </a:lnTo>
                  <a:lnTo>
                    <a:pt x="7982" y="9752"/>
                  </a:lnTo>
                  <a:lnTo>
                    <a:pt x="8630" y="9702"/>
                  </a:lnTo>
                  <a:lnTo>
                    <a:pt x="9254" y="9627"/>
                  </a:lnTo>
                  <a:lnTo>
                    <a:pt x="9877" y="9527"/>
                  </a:lnTo>
                  <a:lnTo>
                    <a:pt x="10501" y="9403"/>
                  </a:lnTo>
                  <a:lnTo>
                    <a:pt x="11124" y="9253"/>
                  </a:lnTo>
                  <a:lnTo>
                    <a:pt x="11748" y="9103"/>
                  </a:lnTo>
                  <a:lnTo>
                    <a:pt x="12346" y="8929"/>
                  </a:lnTo>
                  <a:lnTo>
                    <a:pt x="12945" y="8729"/>
                  </a:lnTo>
                  <a:lnTo>
                    <a:pt x="13518" y="8530"/>
                  </a:lnTo>
                  <a:lnTo>
                    <a:pt x="14117" y="8305"/>
                  </a:lnTo>
                  <a:lnTo>
                    <a:pt x="14691" y="8056"/>
                  </a:lnTo>
                  <a:lnTo>
                    <a:pt x="15239" y="7782"/>
                  </a:lnTo>
                  <a:lnTo>
                    <a:pt x="15788" y="7457"/>
                  </a:lnTo>
                  <a:lnTo>
                    <a:pt x="16312" y="7133"/>
                  </a:lnTo>
                  <a:lnTo>
                    <a:pt x="16811" y="6759"/>
                  </a:lnTo>
                  <a:lnTo>
                    <a:pt x="17284" y="6360"/>
                  </a:lnTo>
                  <a:lnTo>
                    <a:pt x="17733" y="5911"/>
                  </a:lnTo>
                  <a:lnTo>
                    <a:pt x="18157" y="5437"/>
                  </a:lnTo>
                  <a:lnTo>
                    <a:pt x="18531" y="4938"/>
                  </a:lnTo>
                  <a:lnTo>
                    <a:pt x="18856" y="4415"/>
                  </a:lnTo>
                  <a:lnTo>
                    <a:pt x="19005" y="4140"/>
                  </a:lnTo>
                  <a:lnTo>
                    <a:pt x="19130" y="3866"/>
                  </a:lnTo>
                  <a:lnTo>
                    <a:pt x="19255" y="3567"/>
                  </a:lnTo>
                  <a:lnTo>
                    <a:pt x="19355" y="3267"/>
                  </a:lnTo>
                  <a:lnTo>
                    <a:pt x="19454" y="2918"/>
                  </a:lnTo>
                  <a:lnTo>
                    <a:pt x="19529" y="2544"/>
                  </a:lnTo>
                  <a:lnTo>
                    <a:pt x="19554" y="2145"/>
                  </a:lnTo>
                  <a:lnTo>
                    <a:pt x="19529" y="1771"/>
                  </a:lnTo>
                  <a:lnTo>
                    <a:pt x="19479" y="1397"/>
                  </a:lnTo>
                  <a:lnTo>
                    <a:pt x="19404" y="1222"/>
                  </a:lnTo>
                  <a:lnTo>
                    <a:pt x="19355" y="1073"/>
                  </a:lnTo>
                  <a:lnTo>
                    <a:pt x="19280" y="898"/>
                  </a:lnTo>
                  <a:lnTo>
                    <a:pt x="19180" y="748"/>
                  </a:lnTo>
                  <a:lnTo>
                    <a:pt x="19055" y="599"/>
                  </a:lnTo>
                  <a:lnTo>
                    <a:pt x="18931" y="474"/>
                  </a:lnTo>
                  <a:lnTo>
                    <a:pt x="18731" y="299"/>
                  </a:lnTo>
                  <a:lnTo>
                    <a:pt x="18507" y="175"/>
                  </a:lnTo>
                  <a:lnTo>
                    <a:pt x="18257" y="75"/>
                  </a:lnTo>
                  <a:lnTo>
                    <a:pt x="18008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1"/>
            <p:cNvSpPr/>
            <p:nvPr/>
          </p:nvSpPr>
          <p:spPr>
            <a:xfrm>
              <a:off x="4026135" y="1572762"/>
              <a:ext cx="1142526" cy="579235"/>
            </a:xfrm>
            <a:custGeom>
              <a:avLst/>
              <a:gdLst/>
              <a:ahLst/>
              <a:cxnLst/>
              <a:rect l="l" t="t" r="r" b="b"/>
              <a:pathLst>
                <a:path w="19778" h="10027" extrusionOk="0">
                  <a:moveTo>
                    <a:pt x="17683" y="225"/>
                  </a:moveTo>
                  <a:lnTo>
                    <a:pt x="18007" y="275"/>
                  </a:lnTo>
                  <a:lnTo>
                    <a:pt x="18306" y="350"/>
                  </a:lnTo>
                  <a:lnTo>
                    <a:pt x="18581" y="449"/>
                  </a:lnTo>
                  <a:lnTo>
                    <a:pt x="18805" y="574"/>
                  </a:lnTo>
                  <a:lnTo>
                    <a:pt x="18980" y="724"/>
                  </a:lnTo>
                  <a:lnTo>
                    <a:pt x="19104" y="848"/>
                  </a:lnTo>
                  <a:lnTo>
                    <a:pt x="19229" y="998"/>
                  </a:lnTo>
                  <a:lnTo>
                    <a:pt x="19304" y="1148"/>
                  </a:lnTo>
                  <a:lnTo>
                    <a:pt x="19379" y="1297"/>
                  </a:lnTo>
                  <a:lnTo>
                    <a:pt x="19454" y="1472"/>
                  </a:lnTo>
                  <a:lnTo>
                    <a:pt x="19503" y="1647"/>
                  </a:lnTo>
                  <a:lnTo>
                    <a:pt x="19553" y="1996"/>
                  </a:lnTo>
                  <a:lnTo>
                    <a:pt x="19553" y="2370"/>
                  </a:lnTo>
                  <a:lnTo>
                    <a:pt x="19528" y="2719"/>
                  </a:lnTo>
                  <a:lnTo>
                    <a:pt x="19454" y="3093"/>
                  </a:lnTo>
                  <a:lnTo>
                    <a:pt x="19379" y="3417"/>
                  </a:lnTo>
                  <a:lnTo>
                    <a:pt x="19179" y="3966"/>
                  </a:lnTo>
                  <a:lnTo>
                    <a:pt x="18905" y="4490"/>
                  </a:lnTo>
                  <a:lnTo>
                    <a:pt x="18606" y="4989"/>
                  </a:lnTo>
                  <a:lnTo>
                    <a:pt x="18256" y="5487"/>
                  </a:lnTo>
                  <a:lnTo>
                    <a:pt x="17857" y="5961"/>
                  </a:lnTo>
                  <a:lnTo>
                    <a:pt x="17408" y="6410"/>
                  </a:lnTo>
                  <a:lnTo>
                    <a:pt x="16910" y="6834"/>
                  </a:lnTo>
                  <a:lnTo>
                    <a:pt x="16361" y="7208"/>
                  </a:lnTo>
                  <a:lnTo>
                    <a:pt x="15912" y="7508"/>
                  </a:lnTo>
                  <a:lnTo>
                    <a:pt x="15438" y="7782"/>
                  </a:lnTo>
                  <a:lnTo>
                    <a:pt x="14914" y="8056"/>
                  </a:lnTo>
                  <a:lnTo>
                    <a:pt x="14391" y="8306"/>
                  </a:lnTo>
                  <a:lnTo>
                    <a:pt x="13792" y="8530"/>
                  </a:lnTo>
                  <a:lnTo>
                    <a:pt x="13194" y="8755"/>
                  </a:lnTo>
                  <a:lnTo>
                    <a:pt x="12520" y="8979"/>
                  </a:lnTo>
                  <a:lnTo>
                    <a:pt x="11822" y="9179"/>
                  </a:lnTo>
                  <a:lnTo>
                    <a:pt x="11123" y="9353"/>
                  </a:lnTo>
                  <a:lnTo>
                    <a:pt x="10425" y="9503"/>
                  </a:lnTo>
                  <a:lnTo>
                    <a:pt x="9777" y="9628"/>
                  </a:lnTo>
                  <a:lnTo>
                    <a:pt x="9153" y="9727"/>
                  </a:lnTo>
                  <a:lnTo>
                    <a:pt x="8555" y="9777"/>
                  </a:lnTo>
                  <a:lnTo>
                    <a:pt x="7956" y="9827"/>
                  </a:lnTo>
                  <a:lnTo>
                    <a:pt x="7407" y="9827"/>
                  </a:lnTo>
                  <a:lnTo>
                    <a:pt x="6859" y="9802"/>
                  </a:lnTo>
                  <a:lnTo>
                    <a:pt x="6310" y="9727"/>
                  </a:lnTo>
                  <a:lnTo>
                    <a:pt x="5736" y="9628"/>
                  </a:lnTo>
                  <a:lnTo>
                    <a:pt x="5188" y="9503"/>
                  </a:lnTo>
                  <a:lnTo>
                    <a:pt x="4614" y="9353"/>
                  </a:lnTo>
                  <a:lnTo>
                    <a:pt x="4065" y="9154"/>
                  </a:lnTo>
                  <a:lnTo>
                    <a:pt x="3492" y="8929"/>
                  </a:lnTo>
                  <a:lnTo>
                    <a:pt x="2943" y="8680"/>
                  </a:lnTo>
                  <a:lnTo>
                    <a:pt x="2369" y="8381"/>
                  </a:lnTo>
                  <a:lnTo>
                    <a:pt x="1995" y="8181"/>
                  </a:lnTo>
                  <a:lnTo>
                    <a:pt x="1621" y="7932"/>
                  </a:lnTo>
                  <a:lnTo>
                    <a:pt x="1272" y="7632"/>
                  </a:lnTo>
                  <a:lnTo>
                    <a:pt x="923" y="7308"/>
                  </a:lnTo>
                  <a:lnTo>
                    <a:pt x="773" y="7133"/>
                  </a:lnTo>
                  <a:lnTo>
                    <a:pt x="648" y="6959"/>
                  </a:lnTo>
                  <a:lnTo>
                    <a:pt x="524" y="6784"/>
                  </a:lnTo>
                  <a:lnTo>
                    <a:pt x="424" y="6585"/>
                  </a:lnTo>
                  <a:lnTo>
                    <a:pt x="349" y="6360"/>
                  </a:lnTo>
                  <a:lnTo>
                    <a:pt x="274" y="6161"/>
                  </a:lnTo>
                  <a:lnTo>
                    <a:pt x="224" y="5936"/>
                  </a:lnTo>
                  <a:lnTo>
                    <a:pt x="224" y="5712"/>
                  </a:lnTo>
                  <a:lnTo>
                    <a:pt x="224" y="5512"/>
                  </a:lnTo>
                  <a:lnTo>
                    <a:pt x="274" y="5338"/>
                  </a:lnTo>
                  <a:lnTo>
                    <a:pt x="324" y="5163"/>
                  </a:lnTo>
                  <a:lnTo>
                    <a:pt x="374" y="4964"/>
                  </a:lnTo>
                  <a:lnTo>
                    <a:pt x="474" y="4814"/>
                  </a:lnTo>
                  <a:lnTo>
                    <a:pt x="574" y="4639"/>
                  </a:lnTo>
                  <a:lnTo>
                    <a:pt x="698" y="4490"/>
                  </a:lnTo>
                  <a:lnTo>
                    <a:pt x="823" y="4340"/>
                  </a:lnTo>
                  <a:lnTo>
                    <a:pt x="973" y="4215"/>
                  </a:lnTo>
                  <a:lnTo>
                    <a:pt x="1122" y="4091"/>
                  </a:lnTo>
                  <a:lnTo>
                    <a:pt x="1297" y="3966"/>
                  </a:lnTo>
                  <a:lnTo>
                    <a:pt x="1472" y="3891"/>
                  </a:lnTo>
                  <a:lnTo>
                    <a:pt x="1646" y="3791"/>
                  </a:lnTo>
                  <a:lnTo>
                    <a:pt x="1846" y="3742"/>
                  </a:lnTo>
                  <a:lnTo>
                    <a:pt x="2045" y="3692"/>
                  </a:lnTo>
                  <a:lnTo>
                    <a:pt x="2245" y="3667"/>
                  </a:lnTo>
                  <a:lnTo>
                    <a:pt x="2519" y="3667"/>
                  </a:lnTo>
                  <a:lnTo>
                    <a:pt x="2793" y="3692"/>
                  </a:lnTo>
                  <a:lnTo>
                    <a:pt x="3342" y="3767"/>
                  </a:lnTo>
                  <a:lnTo>
                    <a:pt x="3666" y="3816"/>
                  </a:lnTo>
                  <a:lnTo>
                    <a:pt x="4265" y="3891"/>
                  </a:lnTo>
                  <a:lnTo>
                    <a:pt x="4888" y="3891"/>
                  </a:lnTo>
                  <a:lnTo>
                    <a:pt x="5512" y="3866"/>
                  </a:lnTo>
                  <a:lnTo>
                    <a:pt x="6160" y="3816"/>
                  </a:lnTo>
                  <a:lnTo>
                    <a:pt x="6834" y="3692"/>
                  </a:lnTo>
                  <a:lnTo>
                    <a:pt x="7532" y="3542"/>
                  </a:lnTo>
                  <a:lnTo>
                    <a:pt x="8255" y="3318"/>
                  </a:lnTo>
                  <a:lnTo>
                    <a:pt x="9004" y="3068"/>
                  </a:lnTo>
                  <a:lnTo>
                    <a:pt x="11722" y="2071"/>
                  </a:lnTo>
                  <a:lnTo>
                    <a:pt x="13667" y="1372"/>
                  </a:lnTo>
                  <a:lnTo>
                    <a:pt x="15613" y="674"/>
                  </a:lnTo>
                  <a:lnTo>
                    <a:pt x="16037" y="524"/>
                  </a:lnTo>
                  <a:lnTo>
                    <a:pt x="16461" y="400"/>
                  </a:lnTo>
                  <a:lnTo>
                    <a:pt x="16910" y="300"/>
                  </a:lnTo>
                  <a:lnTo>
                    <a:pt x="17359" y="225"/>
                  </a:lnTo>
                  <a:close/>
                  <a:moveTo>
                    <a:pt x="17608" y="0"/>
                  </a:moveTo>
                  <a:lnTo>
                    <a:pt x="17334" y="25"/>
                  </a:lnTo>
                  <a:lnTo>
                    <a:pt x="17109" y="50"/>
                  </a:lnTo>
                  <a:lnTo>
                    <a:pt x="16860" y="75"/>
                  </a:lnTo>
                  <a:lnTo>
                    <a:pt x="16411" y="200"/>
                  </a:lnTo>
                  <a:lnTo>
                    <a:pt x="15962" y="325"/>
                  </a:lnTo>
                  <a:lnTo>
                    <a:pt x="15538" y="474"/>
                  </a:lnTo>
                  <a:lnTo>
                    <a:pt x="13593" y="1173"/>
                  </a:lnTo>
                  <a:lnTo>
                    <a:pt x="11672" y="1871"/>
                  </a:lnTo>
                  <a:lnTo>
                    <a:pt x="8929" y="2869"/>
                  </a:lnTo>
                  <a:lnTo>
                    <a:pt x="8205" y="3118"/>
                  </a:lnTo>
                  <a:lnTo>
                    <a:pt x="7482" y="3318"/>
                  </a:lnTo>
                  <a:lnTo>
                    <a:pt x="6809" y="3492"/>
                  </a:lnTo>
                  <a:lnTo>
                    <a:pt x="6160" y="3592"/>
                  </a:lnTo>
                  <a:lnTo>
                    <a:pt x="5512" y="3667"/>
                  </a:lnTo>
                  <a:lnTo>
                    <a:pt x="4888" y="3692"/>
                  </a:lnTo>
                  <a:lnTo>
                    <a:pt x="4290" y="3667"/>
                  </a:lnTo>
                  <a:lnTo>
                    <a:pt x="3691" y="3592"/>
                  </a:lnTo>
                  <a:lnTo>
                    <a:pt x="3392" y="3567"/>
                  </a:lnTo>
                  <a:lnTo>
                    <a:pt x="2818" y="3467"/>
                  </a:lnTo>
                  <a:lnTo>
                    <a:pt x="2519" y="3442"/>
                  </a:lnTo>
                  <a:lnTo>
                    <a:pt x="2220" y="3467"/>
                  </a:lnTo>
                  <a:lnTo>
                    <a:pt x="1995" y="3492"/>
                  </a:lnTo>
                  <a:lnTo>
                    <a:pt x="1771" y="3542"/>
                  </a:lnTo>
                  <a:lnTo>
                    <a:pt x="1571" y="3592"/>
                  </a:lnTo>
                  <a:lnTo>
                    <a:pt x="1372" y="3692"/>
                  </a:lnTo>
                  <a:lnTo>
                    <a:pt x="1172" y="3791"/>
                  </a:lnTo>
                  <a:lnTo>
                    <a:pt x="998" y="3916"/>
                  </a:lnTo>
                  <a:lnTo>
                    <a:pt x="823" y="4041"/>
                  </a:lnTo>
                  <a:lnTo>
                    <a:pt x="673" y="4190"/>
                  </a:lnTo>
                  <a:lnTo>
                    <a:pt x="524" y="4340"/>
                  </a:lnTo>
                  <a:lnTo>
                    <a:pt x="399" y="4515"/>
                  </a:lnTo>
                  <a:lnTo>
                    <a:pt x="274" y="4689"/>
                  </a:lnTo>
                  <a:lnTo>
                    <a:pt x="175" y="4889"/>
                  </a:lnTo>
                  <a:lnTo>
                    <a:pt x="100" y="5088"/>
                  </a:lnTo>
                  <a:lnTo>
                    <a:pt x="50" y="5288"/>
                  </a:lnTo>
                  <a:lnTo>
                    <a:pt x="25" y="5487"/>
                  </a:lnTo>
                  <a:lnTo>
                    <a:pt x="0" y="5712"/>
                  </a:lnTo>
                  <a:lnTo>
                    <a:pt x="25" y="5961"/>
                  </a:lnTo>
                  <a:lnTo>
                    <a:pt x="50" y="6186"/>
                  </a:lnTo>
                  <a:lnTo>
                    <a:pt x="125" y="6435"/>
                  </a:lnTo>
                  <a:lnTo>
                    <a:pt x="224" y="6660"/>
                  </a:lnTo>
                  <a:lnTo>
                    <a:pt x="324" y="6859"/>
                  </a:lnTo>
                  <a:lnTo>
                    <a:pt x="449" y="7059"/>
                  </a:lnTo>
                  <a:lnTo>
                    <a:pt x="599" y="7258"/>
                  </a:lnTo>
                  <a:lnTo>
                    <a:pt x="748" y="7433"/>
                  </a:lnTo>
                  <a:lnTo>
                    <a:pt x="1097" y="7782"/>
                  </a:lnTo>
                  <a:lnTo>
                    <a:pt x="1496" y="8081"/>
                  </a:lnTo>
                  <a:lnTo>
                    <a:pt x="1871" y="8356"/>
                  </a:lnTo>
                  <a:lnTo>
                    <a:pt x="2270" y="8580"/>
                  </a:lnTo>
                  <a:lnTo>
                    <a:pt x="2793" y="8854"/>
                  </a:lnTo>
                  <a:lnTo>
                    <a:pt x="3292" y="9079"/>
                  </a:lnTo>
                  <a:lnTo>
                    <a:pt x="3816" y="9303"/>
                  </a:lnTo>
                  <a:lnTo>
                    <a:pt x="4315" y="9478"/>
                  </a:lnTo>
                  <a:lnTo>
                    <a:pt x="4814" y="9628"/>
                  </a:lnTo>
                  <a:lnTo>
                    <a:pt x="5337" y="9777"/>
                  </a:lnTo>
                  <a:lnTo>
                    <a:pt x="5836" y="9877"/>
                  </a:lnTo>
                  <a:lnTo>
                    <a:pt x="6335" y="9952"/>
                  </a:lnTo>
                  <a:lnTo>
                    <a:pt x="6834" y="10002"/>
                  </a:lnTo>
                  <a:lnTo>
                    <a:pt x="7407" y="10027"/>
                  </a:lnTo>
                  <a:lnTo>
                    <a:pt x="7956" y="10027"/>
                  </a:lnTo>
                  <a:lnTo>
                    <a:pt x="8555" y="10002"/>
                  </a:lnTo>
                  <a:lnTo>
                    <a:pt x="9178" y="9952"/>
                  </a:lnTo>
                  <a:lnTo>
                    <a:pt x="9802" y="9852"/>
                  </a:lnTo>
                  <a:lnTo>
                    <a:pt x="10475" y="9727"/>
                  </a:lnTo>
                  <a:lnTo>
                    <a:pt x="11173" y="9578"/>
                  </a:lnTo>
                  <a:lnTo>
                    <a:pt x="11897" y="9378"/>
                  </a:lnTo>
                  <a:lnTo>
                    <a:pt x="12595" y="9179"/>
                  </a:lnTo>
                  <a:lnTo>
                    <a:pt x="13268" y="8954"/>
                  </a:lnTo>
                  <a:lnTo>
                    <a:pt x="13892" y="8730"/>
                  </a:lnTo>
                  <a:lnTo>
                    <a:pt x="14465" y="8505"/>
                  </a:lnTo>
                  <a:lnTo>
                    <a:pt x="15014" y="8231"/>
                  </a:lnTo>
                  <a:lnTo>
                    <a:pt x="15538" y="7981"/>
                  </a:lnTo>
                  <a:lnTo>
                    <a:pt x="16037" y="7682"/>
                  </a:lnTo>
                  <a:lnTo>
                    <a:pt x="16486" y="7408"/>
                  </a:lnTo>
                  <a:lnTo>
                    <a:pt x="17034" y="6984"/>
                  </a:lnTo>
                  <a:lnTo>
                    <a:pt x="17558" y="6560"/>
                  </a:lnTo>
                  <a:lnTo>
                    <a:pt x="18007" y="6086"/>
                  </a:lnTo>
                  <a:lnTo>
                    <a:pt x="18431" y="5612"/>
                  </a:lnTo>
                  <a:lnTo>
                    <a:pt x="18780" y="5113"/>
                  </a:lnTo>
                  <a:lnTo>
                    <a:pt x="19104" y="4590"/>
                  </a:lnTo>
                  <a:lnTo>
                    <a:pt x="19379" y="4041"/>
                  </a:lnTo>
                  <a:lnTo>
                    <a:pt x="19578" y="3492"/>
                  </a:lnTo>
                  <a:lnTo>
                    <a:pt x="19678" y="3118"/>
                  </a:lnTo>
                  <a:lnTo>
                    <a:pt x="19753" y="2744"/>
                  </a:lnTo>
                  <a:lnTo>
                    <a:pt x="19778" y="2345"/>
                  </a:lnTo>
                  <a:lnTo>
                    <a:pt x="19753" y="1946"/>
                  </a:lnTo>
                  <a:lnTo>
                    <a:pt x="19703" y="1572"/>
                  </a:lnTo>
                  <a:lnTo>
                    <a:pt x="19653" y="1372"/>
                  </a:lnTo>
                  <a:lnTo>
                    <a:pt x="19578" y="1198"/>
                  </a:lnTo>
                  <a:lnTo>
                    <a:pt x="19479" y="1023"/>
                  </a:lnTo>
                  <a:lnTo>
                    <a:pt x="19379" y="873"/>
                  </a:lnTo>
                  <a:lnTo>
                    <a:pt x="19279" y="699"/>
                  </a:lnTo>
                  <a:lnTo>
                    <a:pt x="19129" y="574"/>
                  </a:lnTo>
                  <a:lnTo>
                    <a:pt x="18955" y="424"/>
                  </a:lnTo>
                  <a:lnTo>
                    <a:pt x="18780" y="300"/>
                  </a:lnTo>
                  <a:lnTo>
                    <a:pt x="18556" y="200"/>
                  </a:lnTo>
                  <a:lnTo>
                    <a:pt x="18331" y="125"/>
                  </a:lnTo>
                  <a:lnTo>
                    <a:pt x="18107" y="75"/>
                  </a:lnTo>
                  <a:lnTo>
                    <a:pt x="17857" y="25"/>
                  </a:lnTo>
                  <a:lnTo>
                    <a:pt x="176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1"/>
            <p:cNvSpPr/>
            <p:nvPr/>
          </p:nvSpPr>
          <p:spPr>
            <a:xfrm>
              <a:off x="4170210" y="1849421"/>
              <a:ext cx="270872" cy="220441"/>
            </a:xfrm>
            <a:custGeom>
              <a:avLst/>
              <a:gdLst/>
              <a:ahLst/>
              <a:cxnLst/>
              <a:rect l="l" t="t" r="r" b="b"/>
              <a:pathLst>
                <a:path w="4689" h="3816" extrusionOk="0">
                  <a:moveTo>
                    <a:pt x="524" y="0"/>
                  </a:moveTo>
                  <a:lnTo>
                    <a:pt x="349" y="50"/>
                  </a:lnTo>
                  <a:lnTo>
                    <a:pt x="200" y="125"/>
                  </a:lnTo>
                  <a:lnTo>
                    <a:pt x="100" y="249"/>
                  </a:lnTo>
                  <a:lnTo>
                    <a:pt x="25" y="424"/>
                  </a:lnTo>
                  <a:lnTo>
                    <a:pt x="0" y="524"/>
                  </a:lnTo>
                  <a:lnTo>
                    <a:pt x="0" y="624"/>
                  </a:lnTo>
                  <a:lnTo>
                    <a:pt x="25" y="1048"/>
                  </a:lnTo>
                  <a:lnTo>
                    <a:pt x="100" y="1472"/>
                  </a:lnTo>
                  <a:lnTo>
                    <a:pt x="175" y="1696"/>
                  </a:lnTo>
                  <a:lnTo>
                    <a:pt x="249" y="1896"/>
                  </a:lnTo>
                  <a:lnTo>
                    <a:pt x="349" y="2070"/>
                  </a:lnTo>
                  <a:lnTo>
                    <a:pt x="474" y="2270"/>
                  </a:lnTo>
                  <a:lnTo>
                    <a:pt x="624" y="2469"/>
                  </a:lnTo>
                  <a:lnTo>
                    <a:pt x="798" y="2644"/>
                  </a:lnTo>
                  <a:lnTo>
                    <a:pt x="973" y="2818"/>
                  </a:lnTo>
                  <a:lnTo>
                    <a:pt x="1172" y="2968"/>
                  </a:lnTo>
                  <a:lnTo>
                    <a:pt x="1372" y="3118"/>
                  </a:lnTo>
                  <a:lnTo>
                    <a:pt x="1596" y="3242"/>
                  </a:lnTo>
                  <a:lnTo>
                    <a:pt x="2045" y="3467"/>
                  </a:lnTo>
                  <a:lnTo>
                    <a:pt x="2320" y="3567"/>
                  </a:lnTo>
                  <a:lnTo>
                    <a:pt x="2594" y="3641"/>
                  </a:lnTo>
                  <a:lnTo>
                    <a:pt x="2868" y="3716"/>
                  </a:lnTo>
                  <a:lnTo>
                    <a:pt x="3143" y="3766"/>
                  </a:lnTo>
                  <a:lnTo>
                    <a:pt x="3442" y="3791"/>
                  </a:lnTo>
                  <a:lnTo>
                    <a:pt x="3716" y="3816"/>
                  </a:lnTo>
                  <a:lnTo>
                    <a:pt x="3991" y="3791"/>
                  </a:lnTo>
                  <a:lnTo>
                    <a:pt x="4290" y="3741"/>
                  </a:lnTo>
                  <a:lnTo>
                    <a:pt x="4439" y="3691"/>
                  </a:lnTo>
                  <a:lnTo>
                    <a:pt x="4589" y="3616"/>
                  </a:lnTo>
                  <a:lnTo>
                    <a:pt x="4639" y="3567"/>
                  </a:lnTo>
                  <a:lnTo>
                    <a:pt x="4664" y="3492"/>
                  </a:lnTo>
                  <a:lnTo>
                    <a:pt x="4689" y="3442"/>
                  </a:lnTo>
                  <a:lnTo>
                    <a:pt x="4689" y="3367"/>
                  </a:lnTo>
                  <a:lnTo>
                    <a:pt x="4664" y="3292"/>
                  </a:lnTo>
                  <a:lnTo>
                    <a:pt x="4639" y="3242"/>
                  </a:lnTo>
                  <a:lnTo>
                    <a:pt x="4539" y="3143"/>
                  </a:lnTo>
                  <a:lnTo>
                    <a:pt x="4365" y="3018"/>
                  </a:lnTo>
                  <a:lnTo>
                    <a:pt x="4140" y="2943"/>
                  </a:lnTo>
                  <a:lnTo>
                    <a:pt x="3916" y="2868"/>
                  </a:lnTo>
                  <a:lnTo>
                    <a:pt x="3691" y="2793"/>
                  </a:lnTo>
                  <a:lnTo>
                    <a:pt x="3118" y="2644"/>
                  </a:lnTo>
                  <a:lnTo>
                    <a:pt x="2843" y="2544"/>
                  </a:lnTo>
                  <a:lnTo>
                    <a:pt x="2594" y="2444"/>
                  </a:lnTo>
                  <a:lnTo>
                    <a:pt x="2344" y="2320"/>
                  </a:lnTo>
                  <a:lnTo>
                    <a:pt x="2095" y="2170"/>
                  </a:lnTo>
                  <a:lnTo>
                    <a:pt x="1871" y="1995"/>
                  </a:lnTo>
                  <a:lnTo>
                    <a:pt x="1671" y="1796"/>
                  </a:lnTo>
                  <a:lnTo>
                    <a:pt x="1496" y="1521"/>
                  </a:lnTo>
                  <a:lnTo>
                    <a:pt x="1347" y="1247"/>
                  </a:lnTo>
                  <a:lnTo>
                    <a:pt x="1222" y="923"/>
                  </a:lnTo>
                  <a:lnTo>
                    <a:pt x="1122" y="599"/>
                  </a:lnTo>
                  <a:lnTo>
                    <a:pt x="1073" y="424"/>
                  </a:lnTo>
                  <a:lnTo>
                    <a:pt x="998" y="249"/>
                  </a:lnTo>
                  <a:lnTo>
                    <a:pt x="923" y="150"/>
                  </a:lnTo>
                  <a:lnTo>
                    <a:pt x="848" y="100"/>
                  </a:lnTo>
                  <a:lnTo>
                    <a:pt x="773" y="50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1"/>
            <p:cNvSpPr/>
            <p:nvPr/>
          </p:nvSpPr>
          <p:spPr>
            <a:xfrm>
              <a:off x="4979898" y="1601589"/>
              <a:ext cx="105252" cy="80701"/>
            </a:xfrm>
            <a:custGeom>
              <a:avLst/>
              <a:gdLst/>
              <a:ahLst/>
              <a:cxnLst/>
              <a:rect l="l" t="t" r="r" b="b"/>
              <a:pathLst>
                <a:path w="1822" h="1397" extrusionOk="0">
                  <a:moveTo>
                    <a:pt x="874" y="0"/>
                  </a:moveTo>
                  <a:lnTo>
                    <a:pt x="649" y="50"/>
                  </a:lnTo>
                  <a:lnTo>
                    <a:pt x="425" y="150"/>
                  </a:lnTo>
                  <a:lnTo>
                    <a:pt x="225" y="300"/>
                  </a:lnTo>
                  <a:lnTo>
                    <a:pt x="150" y="374"/>
                  </a:lnTo>
                  <a:lnTo>
                    <a:pt x="100" y="474"/>
                  </a:lnTo>
                  <a:lnTo>
                    <a:pt x="26" y="599"/>
                  </a:lnTo>
                  <a:lnTo>
                    <a:pt x="1" y="724"/>
                  </a:lnTo>
                  <a:lnTo>
                    <a:pt x="26" y="873"/>
                  </a:lnTo>
                  <a:lnTo>
                    <a:pt x="100" y="998"/>
                  </a:lnTo>
                  <a:lnTo>
                    <a:pt x="200" y="1098"/>
                  </a:lnTo>
                  <a:lnTo>
                    <a:pt x="325" y="1197"/>
                  </a:lnTo>
                  <a:lnTo>
                    <a:pt x="499" y="1297"/>
                  </a:lnTo>
                  <a:lnTo>
                    <a:pt x="674" y="1347"/>
                  </a:lnTo>
                  <a:lnTo>
                    <a:pt x="849" y="1397"/>
                  </a:lnTo>
                  <a:lnTo>
                    <a:pt x="1048" y="1397"/>
                  </a:lnTo>
                  <a:lnTo>
                    <a:pt x="1223" y="1372"/>
                  </a:lnTo>
                  <a:lnTo>
                    <a:pt x="1422" y="1297"/>
                  </a:lnTo>
                  <a:lnTo>
                    <a:pt x="1572" y="1197"/>
                  </a:lnTo>
                  <a:lnTo>
                    <a:pt x="1697" y="1048"/>
                  </a:lnTo>
                  <a:lnTo>
                    <a:pt x="1771" y="873"/>
                  </a:lnTo>
                  <a:lnTo>
                    <a:pt x="1821" y="699"/>
                  </a:lnTo>
                  <a:lnTo>
                    <a:pt x="1796" y="499"/>
                  </a:lnTo>
                  <a:lnTo>
                    <a:pt x="1771" y="424"/>
                  </a:lnTo>
                  <a:lnTo>
                    <a:pt x="1721" y="325"/>
                  </a:lnTo>
                  <a:lnTo>
                    <a:pt x="1647" y="225"/>
                  </a:lnTo>
                  <a:lnTo>
                    <a:pt x="1572" y="150"/>
                  </a:lnTo>
                  <a:lnTo>
                    <a:pt x="1472" y="100"/>
                  </a:lnTo>
                  <a:lnTo>
                    <a:pt x="1347" y="50"/>
                  </a:lnTo>
                  <a:lnTo>
                    <a:pt x="1248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1"/>
            <p:cNvSpPr/>
            <p:nvPr/>
          </p:nvSpPr>
          <p:spPr>
            <a:xfrm>
              <a:off x="5014502" y="1696678"/>
              <a:ext cx="70650" cy="63429"/>
            </a:xfrm>
            <a:custGeom>
              <a:avLst/>
              <a:gdLst/>
              <a:ahLst/>
              <a:cxnLst/>
              <a:rect l="l" t="t" r="r" b="b"/>
              <a:pathLst>
                <a:path w="1223" h="1098" extrusionOk="0">
                  <a:moveTo>
                    <a:pt x="723" y="0"/>
                  </a:moveTo>
                  <a:lnTo>
                    <a:pt x="574" y="25"/>
                  </a:lnTo>
                  <a:lnTo>
                    <a:pt x="424" y="100"/>
                  </a:lnTo>
                  <a:lnTo>
                    <a:pt x="275" y="175"/>
                  </a:lnTo>
                  <a:lnTo>
                    <a:pt x="175" y="275"/>
                  </a:lnTo>
                  <a:lnTo>
                    <a:pt x="100" y="350"/>
                  </a:lnTo>
                  <a:lnTo>
                    <a:pt x="50" y="449"/>
                  </a:lnTo>
                  <a:lnTo>
                    <a:pt x="25" y="549"/>
                  </a:lnTo>
                  <a:lnTo>
                    <a:pt x="0" y="649"/>
                  </a:lnTo>
                  <a:lnTo>
                    <a:pt x="50" y="774"/>
                  </a:lnTo>
                  <a:lnTo>
                    <a:pt x="125" y="873"/>
                  </a:lnTo>
                  <a:lnTo>
                    <a:pt x="225" y="948"/>
                  </a:lnTo>
                  <a:lnTo>
                    <a:pt x="349" y="1023"/>
                  </a:lnTo>
                  <a:lnTo>
                    <a:pt x="549" y="1098"/>
                  </a:lnTo>
                  <a:lnTo>
                    <a:pt x="748" y="1098"/>
                  </a:lnTo>
                  <a:lnTo>
                    <a:pt x="873" y="1048"/>
                  </a:lnTo>
                  <a:lnTo>
                    <a:pt x="998" y="973"/>
                  </a:lnTo>
                  <a:lnTo>
                    <a:pt x="1098" y="848"/>
                  </a:lnTo>
                  <a:lnTo>
                    <a:pt x="1197" y="699"/>
                  </a:lnTo>
                  <a:lnTo>
                    <a:pt x="1222" y="524"/>
                  </a:lnTo>
                  <a:lnTo>
                    <a:pt x="1197" y="350"/>
                  </a:lnTo>
                  <a:lnTo>
                    <a:pt x="1172" y="275"/>
                  </a:lnTo>
                  <a:lnTo>
                    <a:pt x="1147" y="200"/>
                  </a:lnTo>
                  <a:lnTo>
                    <a:pt x="1073" y="125"/>
                  </a:lnTo>
                  <a:lnTo>
                    <a:pt x="1023" y="75"/>
                  </a:lnTo>
                  <a:lnTo>
                    <a:pt x="898" y="25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1"/>
            <p:cNvSpPr/>
            <p:nvPr/>
          </p:nvSpPr>
          <p:spPr>
            <a:xfrm>
              <a:off x="4020358" y="1611641"/>
              <a:ext cx="484149" cy="63486"/>
            </a:xfrm>
            <a:custGeom>
              <a:avLst/>
              <a:gdLst/>
              <a:ahLst/>
              <a:cxnLst/>
              <a:rect l="l" t="t" r="r" b="b"/>
              <a:pathLst>
                <a:path w="8381" h="1099" extrusionOk="0">
                  <a:moveTo>
                    <a:pt x="349" y="1"/>
                  </a:moveTo>
                  <a:lnTo>
                    <a:pt x="175" y="26"/>
                  </a:lnTo>
                  <a:lnTo>
                    <a:pt x="100" y="51"/>
                  </a:lnTo>
                  <a:lnTo>
                    <a:pt x="50" y="101"/>
                  </a:lnTo>
                  <a:lnTo>
                    <a:pt x="0" y="200"/>
                  </a:lnTo>
                  <a:lnTo>
                    <a:pt x="0" y="250"/>
                  </a:lnTo>
                  <a:lnTo>
                    <a:pt x="0" y="275"/>
                  </a:lnTo>
                  <a:lnTo>
                    <a:pt x="75" y="325"/>
                  </a:lnTo>
                  <a:lnTo>
                    <a:pt x="150" y="375"/>
                  </a:lnTo>
                  <a:lnTo>
                    <a:pt x="324" y="400"/>
                  </a:lnTo>
                  <a:lnTo>
                    <a:pt x="524" y="400"/>
                  </a:lnTo>
                  <a:lnTo>
                    <a:pt x="898" y="375"/>
                  </a:lnTo>
                  <a:lnTo>
                    <a:pt x="1621" y="425"/>
                  </a:lnTo>
                  <a:lnTo>
                    <a:pt x="2345" y="525"/>
                  </a:lnTo>
                  <a:lnTo>
                    <a:pt x="3068" y="649"/>
                  </a:lnTo>
                  <a:lnTo>
                    <a:pt x="4514" y="899"/>
                  </a:lnTo>
                  <a:lnTo>
                    <a:pt x="5238" y="999"/>
                  </a:lnTo>
                  <a:lnTo>
                    <a:pt x="5961" y="1073"/>
                  </a:lnTo>
                  <a:lnTo>
                    <a:pt x="6684" y="1098"/>
                  </a:lnTo>
                  <a:lnTo>
                    <a:pt x="7058" y="1073"/>
                  </a:lnTo>
                  <a:lnTo>
                    <a:pt x="7408" y="1048"/>
                  </a:lnTo>
                  <a:lnTo>
                    <a:pt x="7657" y="1023"/>
                  </a:lnTo>
                  <a:lnTo>
                    <a:pt x="7881" y="974"/>
                  </a:lnTo>
                  <a:lnTo>
                    <a:pt x="8081" y="899"/>
                  </a:lnTo>
                  <a:lnTo>
                    <a:pt x="8280" y="774"/>
                  </a:lnTo>
                  <a:lnTo>
                    <a:pt x="8355" y="699"/>
                  </a:lnTo>
                  <a:lnTo>
                    <a:pt x="8380" y="649"/>
                  </a:lnTo>
                  <a:lnTo>
                    <a:pt x="8380" y="599"/>
                  </a:lnTo>
                  <a:lnTo>
                    <a:pt x="8355" y="550"/>
                  </a:lnTo>
                  <a:lnTo>
                    <a:pt x="8305" y="525"/>
                  </a:lnTo>
                  <a:lnTo>
                    <a:pt x="8181" y="475"/>
                  </a:lnTo>
                  <a:lnTo>
                    <a:pt x="7632" y="475"/>
                  </a:lnTo>
                  <a:lnTo>
                    <a:pt x="7058" y="550"/>
                  </a:lnTo>
                  <a:lnTo>
                    <a:pt x="6634" y="575"/>
                  </a:lnTo>
                  <a:lnTo>
                    <a:pt x="6210" y="599"/>
                  </a:lnTo>
                  <a:lnTo>
                    <a:pt x="5786" y="575"/>
                  </a:lnTo>
                  <a:lnTo>
                    <a:pt x="5362" y="550"/>
                  </a:lnTo>
                  <a:lnTo>
                    <a:pt x="4539" y="475"/>
                  </a:lnTo>
                  <a:lnTo>
                    <a:pt x="3691" y="350"/>
                  </a:lnTo>
                  <a:lnTo>
                    <a:pt x="2195" y="151"/>
                  </a:lnTo>
                  <a:lnTo>
                    <a:pt x="1447" y="51"/>
                  </a:lnTo>
                  <a:lnTo>
                    <a:pt x="699" y="1"/>
                  </a:lnTo>
                  <a:close/>
                </a:path>
              </a:pathLst>
            </a:custGeom>
            <a:solidFill>
              <a:srgbClr val="EA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1"/>
            <p:cNvSpPr/>
            <p:nvPr/>
          </p:nvSpPr>
          <p:spPr>
            <a:xfrm>
              <a:off x="5037551" y="1399857"/>
              <a:ext cx="109527" cy="66317"/>
            </a:xfrm>
            <a:custGeom>
              <a:avLst/>
              <a:gdLst/>
              <a:ahLst/>
              <a:cxnLst/>
              <a:rect l="l" t="t" r="r" b="b"/>
              <a:pathLst>
                <a:path w="1896" h="1148" extrusionOk="0">
                  <a:moveTo>
                    <a:pt x="1522" y="1"/>
                  </a:moveTo>
                  <a:lnTo>
                    <a:pt x="1347" y="26"/>
                  </a:lnTo>
                  <a:lnTo>
                    <a:pt x="1172" y="75"/>
                  </a:lnTo>
                  <a:lnTo>
                    <a:pt x="998" y="125"/>
                  </a:lnTo>
                  <a:lnTo>
                    <a:pt x="898" y="200"/>
                  </a:lnTo>
                  <a:lnTo>
                    <a:pt x="723" y="325"/>
                  </a:lnTo>
                  <a:lnTo>
                    <a:pt x="549" y="450"/>
                  </a:lnTo>
                  <a:lnTo>
                    <a:pt x="374" y="599"/>
                  </a:lnTo>
                  <a:lnTo>
                    <a:pt x="200" y="724"/>
                  </a:lnTo>
                  <a:lnTo>
                    <a:pt x="125" y="799"/>
                  </a:lnTo>
                  <a:lnTo>
                    <a:pt x="50" y="849"/>
                  </a:lnTo>
                  <a:lnTo>
                    <a:pt x="0" y="948"/>
                  </a:lnTo>
                  <a:lnTo>
                    <a:pt x="0" y="998"/>
                  </a:lnTo>
                  <a:lnTo>
                    <a:pt x="0" y="1048"/>
                  </a:lnTo>
                  <a:lnTo>
                    <a:pt x="75" y="1098"/>
                  </a:lnTo>
                  <a:lnTo>
                    <a:pt x="150" y="1148"/>
                  </a:lnTo>
                  <a:lnTo>
                    <a:pt x="275" y="1148"/>
                  </a:lnTo>
                  <a:lnTo>
                    <a:pt x="424" y="1123"/>
                  </a:lnTo>
                  <a:lnTo>
                    <a:pt x="574" y="1073"/>
                  </a:lnTo>
                  <a:lnTo>
                    <a:pt x="699" y="1023"/>
                  </a:lnTo>
                  <a:lnTo>
                    <a:pt x="948" y="849"/>
                  </a:lnTo>
                  <a:lnTo>
                    <a:pt x="1073" y="799"/>
                  </a:lnTo>
                  <a:lnTo>
                    <a:pt x="1222" y="724"/>
                  </a:lnTo>
                  <a:lnTo>
                    <a:pt x="1397" y="674"/>
                  </a:lnTo>
                  <a:lnTo>
                    <a:pt x="1596" y="624"/>
                  </a:lnTo>
                  <a:lnTo>
                    <a:pt x="1671" y="574"/>
                  </a:lnTo>
                  <a:lnTo>
                    <a:pt x="1771" y="499"/>
                  </a:lnTo>
                  <a:lnTo>
                    <a:pt x="1821" y="450"/>
                  </a:lnTo>
                  <a:lnTo>
                    <a:pt x="1871" y="350"/>
                  </a:lnTo>
                  <a:lnTo>
                    <a:pt x="1896" y="250"/>
                  </a:lnTo>
                  <a:lnTo>
                    <a:pt x="1896" y="175"/>
                  </a:lnTo>
                  <a:lnTo>
                    <a:pt x="1871" y="100"/>
                  </a:lnTo>
                  <a:lnTo>
                    <a:pt x="1821" y="51"/>
                  </a:lnTo>
                  <a:lnTo>
                    <a:pt x="1771" y="26"/>
                  </a:lnTo>
                  <a:lnTo>
                    <a:pt x="1696" y="1"/>
                  </a:lnTo>
                  <a:close/>
                </a:path>
              </a:pathLst>
            </a:custGeom>
            <a:solidFill>
              <a:srgbClr val="EA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1"/>
            <p:cNvSpPr/>
            <p:nvPr/>
          </p:nvSpPr>
          <p:spPr>
            <a:xfrm>
              <a:off x="3959816" y="1617418"/>
              <a:ext cx="36105" cy="69205"/>
            </a:xfrm>
            <a:custGeom>
              <a:avLst/>
              <a:gdLst/>
              <a:ahLst/>
              <a:cxnLst/>
              <a:rect l="l" t="t" r="r" b="b"/>
              <a:pathLst>
                <a:path w="625" h="1198" extrusionOk="0">
                  <a:moveTo>
                    <a:pt x="375" y="1"/>
                  </a:moveTo>
                  <a:lnTo>
                    <a:pt x="300" y="26"/>
                  </a:lnTo>
                  <a:lnTo>
                    <a:pt x="225" y="100"/>
                  </a:lnTo>
                  <a:lnTo>
                    <a:pt x="150" y="225"/>
                  </a:lnTo>
                  <a:lnTo>
                    <a:pt x="101" y="400"/>
                  </a:lnTo>
                  <a:lnTo>
                    <a:pt x="51" y="599"/>
                  </a:lnTo>
                  <a:lnTo>
                    <a:pt x="1" y="799"/>
                  </a:lnTo>
                  <a:lnTo>
                    <a:pt x="1" y="973"/>
                  </a:lnTo>
                  <a:lnTo>
                    <a:pt x="26" y="1098"/>
                  </a:lnTo>
                  <a:lnTo>
                    <a:pt x="51" y="1148"/>
                  </a:lnTo>
                  <a:lnTo>
                    <a:pt x="101" y="1173"/>
                  </a:lnTo>
                  <a:lnTo>
                    <a:pt x="150" y="1198"/>
                  </a:lnTo>
                  <a:lnTo>
                    <a:pt x="200" y="1173"/>
                  </a:lnTo>
                  <a:lnTo>
                    <a:pt x="225" y="1148"/>
                  </a:lnTo>
                  <a:lnTo>
                    <a:pt x="275" y="1123"/>
                  </a:lnTo>
                  <a:lnTo>
                    <a:pt x="300" y="1023"/>
                  </a:lnTo>
                  <a:lnTo>
                    <a:pt x="325" y="923"/>
                  </a:lnTo>
                  <a:lnTo>
                    <a:pt x="350" y="749"/>
                  </a:lnTo>
                  <a:lnTo>
                    <a:pt x="400" y="574"/>
                  </a:lnTo>
                  <a:lnTo>
                    <a:pt x="450" y="499"/>
                  </a:lnTo>
                  <a:lnTo>
                    <a:pt x="525" y="400"/>
                  </a:lnTo>
                  <a:lnTo>
                    <a:pt x="574" y="300"/>
                  </a:lnTo>
                  <a:lnTo>
                    <a:pt x="624" y="225"/>
                  </a:lnTo>
                  <a:lnTo>
                    <a:pt x="624" y="175"/>
                  </a:lnTo>
                  <a:lnTo>
                    <a:pt x="599" y="100"/>
                  </a:lnTo>
                  <a:lnTo>
                    <a:pt x="574" y="75"/>
                  </a:lnTo>
                  <a:lnTo>
                    <a:pt x="525" y="26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EA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1"/>
            <p:cNvSpPr/>
            <p:nvPr/>
          </p:nvSpPr>
          <p:spPr>
            <a:xfrm>
              <a:off x="4194704" y="1493502"/>
              <a:ext cx="842886" cy="351631"/>
            </a:xfrm>
            <a:custGeom>
              <a:avLst/>
              <a:gdLst/>
              <a:ahLst/>
              <a:cxnLst/>
              <a:rect l="l" t="t" r="r" b="b"/>
              <a:pathLst>
                <a:path w="14591" h="6087" extrusionOk="0">
                  <a:moveTo>
                    <a:pt x="11398" y="1"/>
                  </a:moveTo>
                  <a:lnTo>
                    <a:pt x="11273" y="26"/>
                  </a:lnTo>
                  <a:lnTo>
                    <a:pt x="11124" y="51"/>
                  </a:lnTo>
                  <a:lnTo>
                    <a:pt x="10974" y="125"/>
                  </a:lnTo>
                  <a:lnTo>
                    <a:pt x="10824" y="225"/>
                  </a:lnTo>
                  <a:lnTo>
                    <a:pt x="10724" y="350"/>
                  </a:lnTo>
                  <a:lnTo>
                    <a:pt x="10625" y="475"/>
                  </a:lnTo>
                  <a:lnTo>
                    <a:pt x="10550" y="624"/>
                  </a:lnTo>
                  <a:lnTo>
                    <a:pt x="10500" y="774"/>
                  </a:lnTo>
                  <a:lnTo>
                    <a:pt x="10450" y="899"/>
                  </a:lnTo>
                  <a:lnTo>
                    <a:pt x="10400" y="1173"/>
                  </a:lnTo>
                  <a:lnTo>
                    <a:pt x="10375" y="1422"/>
                  </a:lnTo>
                  <a:lnTo>
                    <a:pt x="10400" y="1672"/>
                  </a:lnTo>
                  <a:lnTo>
                    <a:pt x="10425" y="1921"/>
                  </a:lnTo>
                  <a:lnTo>
                    <a:pt x="10525" y="2395"/>
                  </a:lnTo>
                  <a:lnTo>
                    <a:pt x="10675" y="2894"/>
                  </a:lnTo>
                  <a:lnTo>
                    <a:pt x="10749" y="3193"/>
                  </a:lnTo>
                  <a:lnTo>
                    <a:pt x="10799" y="3368"/>
                  </a:lnTo>
                  <a:lnTo>
                    <a:pt x="10799" y="3492"/>
                  </a:lnTo>
                  <a:lnTo>
                    <a:pt x="10799" y="3592"/>
                  </a:lnTo>
                  <a:lnTo>
                    <a:pt x="10774" y="3642"/>
                  </a:lnTo>
                  <a:lnTo>
                    <a:pt x="10724" y="3667"/>
                  </a:lnTo>
                  <a:lnTo>
                    <a:pt x="10675" y="3667"/>
                  </a:lnTo>
                  <a:lnTo>
                    <a:pt x="10550" y="3642"/>
                  </a:lnTo>
                  <a:lnTo>
                    <a:pt x="10400" y="3567"/>
                  </a:lnTo>
                  <a:lnTo>
                    <a:pt x="10251" y="3467"/>
                  </a:lnTo>
                  <a:lnTo>
                    <a:pt x="10026" y="3268"/>
                  </a:lnTo>
                  <a:lnTo>
                    <a:pt x="9802" y="3019"/>
                  </a:lnTo>
                  <a:lnTo>
                    <a:pt x="9627" y="2769"/>
                  </a:lnTo>
                  <a:lnTo>
                    <a:pt x="9452" y="2495"/>
                  </a:lnTo>
                  <a:lnTo>
                    <a:pt x="9128" y="1921"/>
                  </a:lnTo>
                  <a:lnTo>
                    <a:pt x="8854" y="1323"/>
                  </a:lnTo>
                  <a:lnTo>
                    <a:pt x="8629" y="849"/>
                  </a:lnTo>
                  <a:lnTo>
                    <a:pt x="8555" y="724"/>
                  </a:lnTo>
                  <a:lnTo>
                    <a:pt x="8480" y="624"/>
                  </a:lnTo>
                  <a:lnTo>
                    <a:pt x="8405" y="549"/>
                  </a:lnTo>
                  <a:lnTo>
                    <a:pt x="8330" y="500"/>
                  </a:lnTo>
                  <a:lnTo>
                    <a:pt x="8181" y="475"/>
                  </a:lnTo>
                  <a:lnTo>
                    <a:pt x="8081" y="475"/>
                  </a:lnTo>
                  <a:lnTo>
                    <a:pt x="7956" y="500"/>
                  </a:lnTo>
                  <a:lnTo>
                    <a:pt x="7881" y="549"/>
                  </a:lnTo>
                  <a:lnTo>
                    <a:pt x="7757" y="674"/>
                  </a:lnTo>
                  <a:lnTo>
                    <a:pt x="7632" y="824"/>
                  </a:lnTo>
                  <a:lnTo>
                    <a:pt x="7557" y="973"/>
                  </a:lnTo>
                  <a:lnTo>
                    <a:pt x="7407" y="1273"/>
                  </a:lnTo>
                  <a:lnTo>
                    <a:pt x="7308" y="1597"/>
                  </a:lnTo>
                  <a:lnTo>
                    <a:pt x="7258" y="1896"/>
                  </a:lnTo>
                  <a:lnTo>
                    <a:pt x="7208" y="2295"/>
                  </a:lnTo>
                  <a:lnTo>
                    <a:pt x="7158" y="2694"/>
                  </a:lnTo>
                  <a:lnTo>
                    <a:pt x="7108" y="3492"/>
                  </a:lnTo>
                  <a:lnTo>
                    <a:pt x="7083" y="4141"/>
                  </a:lnTo>
                  <a:lnTo>
                    <a:pt x="7008" y="4814"/>
                  </a:lnTo>
                  <a:lnTo>
                    <a:pt x="6983" y="4964"/>
                  </a:lnTo>
                  <a:lnTo>
                    <a:pt x="6958" y="4989"/>
                  </a:lnTo>
                  <a:lnTo>
                    <a:pt x="6909" y="4989"/>
                  </a:lnTo>
                  <a:lnTo>
                    <a:pt x="6809" y="4964"/>
                  </a:lnTo>
                  <a:lnTo>
                    <a:pt x="6659" y="4889"/>
                  </a:lnTo>
                  <a:lnTo>
                    <a:pt x="6510" y="4764"/>
                  </a:lnTo>
                  <a:lnTo>
                    <a:pt x="6385" y="4590"/>
                  </a:lnTo>
                  <a:lnTo>
                    <a:pt x="6235" y="4365"/>
                  </a:lnTo>
                  <a:lnTo>
                    <a:pt x="6110" y="4166"/>
                  </a:lnTo>
                  <a:lnTo>
                    <a:pt x="6011" y="3941"/>
                  </a:lnTo>
                  <a:lnTo>
                    <a:pt x="5836" y="3467"/>
                  </a:lnTo>
                  <a:lnTo>
                    <a:pt x="5686" y="2969"/>
                  </a:lnTo>
                  <a:lnTo>
                    <a:pt x="5537" y="2470"/>
                  </a:lnTo>
                  <a:lnTo>
                    <a:pt x="5412" y="2021"/>
                  </a:lnTo>
                  <a:lnTo>
                    <a:pt x="5262" y="1572"/>
                  </a:lnTo>
                  <a:lnTo>
                    <a:pt x="5238" y="1447"/>
                  </a:lnTo>
                  <a:lnTo>
                    <a:pt x="5163" y="1323"/>
                  </a:lnTo>
                  <a:lnTo>
                    <a:pt x="5088" y="1223"/>
                  </a:lnTo>
                  <a:lnTo>
                    <a:pt x="4988" y="1123"/>
                  </a:lnTo>
                  <a:lnTo>
                    <a:pt x="4913" y="1073"/>
                  </a:lnTo>
                  <a:lnTo>
                    <a:pt x="4814" y="1048"/>
                  </a:lnTo>
                  <a:lnTo>
                    <a:pt x="4714" y="1023"/>
                  </a:lnTo>
                  <a:lnTo>
                    <a:pt x="4514" y="1023"/>
                  </a:lnTo>
                  <a:lnTo>
                    <a:pt x="4415" y="1048"/>
                  </a:lnTo>
                  <a:lnTo>
                    <a:pt x="4315" y="1098"/>
                  </a:lnTo>
                  <a:lnTo>
                    <a:pt x="4215" y="1148"/>
                  </a:lnTo>
                  <a:lnTo>
                    <a:pt x="4090" y="1273"/>
                  </a:lnTo>
                  <a:lnTo>
                    <a:pt x="3991" y="1397"/>
                  </a:lnTo>
                  <a:lnTo>
                    <a:pt x="3916" y="1547"/>
                  </a:lnTo>
                  <a:lnTo>
                    <a:pt x="3866" y="1672"/>
                  </a:lnTo>
                  <a:lnTo>
                    <a:pt x="3766" y="1921"/>
                  </a:lnTo>
                  <a:lnTo>
                    <a:pt x="3691" y="2196"/>
                  </a:lnTo>
                  <a:lnTo>
                    <a:pt x="3616" y="2470"/>
                  </a:lnTo>
                  <a:lnTo>
                    <a:pt x="3567" y="2744"/>
                  </a:lnTo>
                  <a:lnTo>
                    <a:pt x="3517" y="3293"/>
                  </a:lnTo>
                  <a:lnTo>
                    <a:pt x="3492" y="3842"/>
                  </a:lnTo>
                  <a:lnTo>
                    <a:pt x="3442" y="4640"/>
                  </a:lnTo>
                  <a:lnTo>
                    <a:pt x="3392" y="5039"/>
                  </a:lnTo>
                  <a:lnTo>
                    <a:pt x="3292" y="5413"/>
                  </a:lnTo>
                  <a:lnTo>
                    <a:pt x="3242" y="5562"/>
                  </a:lnTo>
                  <a:lnTo>
                    <a:pt x="3192" y="5562"/>
                  </a:lnTo>
                  <a:lnTo>
                    <a:pt x="3143" y="5538"/>
                  </a:lnTo>
                  <a:lnTo>
                    <a:pt x="3068" y="5488"/>
                  </a:lnTo>
                  <a:lnTo>
                    <a:pt x="3018" y="5413"/>
                  </a:lnTo>
                  <a:lnTo>
                    <a:pt x="2918" y="5263"/>
                  </a:lnTo>
                  <a:lnTo>
                    <a:pt x="2744" y="4914"/>
                  </a:lnTo>
                  <a:lnTo>
                    <a:pt x="2569" y="4540"/>
                  </a:lnTo>
                  <a:lnTo>
                    <a:pt x="2419" y="4141"/>
                  </a:lnTo>
                  <a:lnTo>
                    <a:pt x="2270" y="3717"/>
                  </a:lnTo>
                  <a:lnTo>
                    <a:pt x="2145" y="3268"/>
                  </a:lnTo>
                  <a:lnTo>
                    <a:pt x="2045" y="2769"/>
                  </a:lnTo>
                  <a:lnTo>
                    <a:pt x="1970" y="2245"/>
                  </a:lnTo>
                  <a:lnTo>
                    <a:pt x="1871" y="1672"/>
                  </a:lnTo>
                  <a:lnTo>
                    <a:pt x="1846" y="1447"/>
                  </a:lnTo>
                  <a:lnTo>
                    <a:pt x="1771" y="1273"/>
                  </a:lnTo>
                  <a:lnTo>
                    <a:pt x="1696" y="1123"/>
                  </a:lnTo>
                  <a:lnTo>
                    <a:pt x="1621" y="1023"/>
                  </a:lnTo>
                  <a:lnTo>
                    <a:pt x="1521" y="949"/>
                  </a:lnTo>
                  <a:lnTo>
                    <a:pt x="1422" y="899"/>
                  </a:lnTo>
                  <a:lnTo>
                    <a:pt x="1347" y="874"/>
                  </a:lnTo>
                  <a:lnTo>
                    <a:pt x="1072" y="874"/>
                  </a:lnTo>
                  <a:lnTo>
                    <a:pt x="998" y="924"/>
                  </a:lnTo>
                  <a:lnTo>
                    <a:pt x="898" y="973"/>
                  </a:lnTo>
                  <a:lnTo>
                    <a:pt x="748" y="1123"/>
                  </a:lnTo>
                  <a:lnTo>
                    <a:pt x="599" y="1323"/>
                  </a:lnTo>
                  <a:lnTo>
                    <a:pt x="399" y="1722"/>
                  </a:lnTo>
                  <a:lnTo>
                    <a:pt x="225" y="2171"/>
                  </a:lnTo>
                  <a:lnTo>
                    <a:pt x="100" y="2595"/>
                  </a:lnTo>
                  <a:lnTo>
                    <a:pt x="25" y="3044"/>
                  </a:lnTo>
                  <a:lnTo>
                    <a:pt x="0" y="3517"/>
                  </a:lnTo>
                  <a:lnTo>
                    <a:pt x="25" y="3966"/>
                  </a:lnTo>
                  <a:lnTo>
                    <a:pt x="100" y="4415"/>
                  </a:lnTo>
                  <a:lnTo>
                    <a:pt x="200" y="4864"/>
                  </a:lnTo>
                  <a:lnTo>
                    <a:pt x="249" y="4964"/>
                  </a:lnTo>
                  <a:lnTo>
                    <a:pt x="349" y="5014"/>
                  </a:lnTo>
                  <a:lnTo>
                    <a:pt x="424" y="5064"/>
                  </a:lnTo>
                  <a:lnTo>
                    <a:pt x="524" y="5039"/>
                  </a:lnTo>
                  <a:lnTo>
                    <a:pt x="624" y="4989"/>
                  </a:lnTo>
                  <a:lnTo>
                    <a:pt x="698" y="4914"/>
                  </a:lnTo>
                  <a:lnTo>
                    <a:pt x="723" y="4814"/>
                  </a:lnTo>
                  <a:lnTo>
                    <a:pt x="698" y="4715"/>
                  </a:lnTo>
                  <a:lnTo>
                    <a:pt x="599" y="4315"/>
                  </a:lnTo>
                  <a:lnTo>
                    <a:pt x="549" y="3916"/>
                  </a:lnTo>
                  <a:lnTo>
                    <a:pt x="524" y="3517"/>
                  </a:lnTo>
                  <a:lnTo>
                    <a:pt x="549" y="3118"/>
                  </a:lnTo>
                  <a:lnTo>
                    <a:pt x="624" y="2719"/>
                  </a:lnTo>
                  <a:lnTo>
                    <a:pt x="723" y="2320"/>
                  </a:lnTo>
                  <a:lnTo>
                    <a:pt x="873" y="1946"/>
                  </a:lnTo>
                  <a:lnTo>
                    <a:pt x="1048" y="1597"/>
                  </a:lnTo>
                  <a:lnTo>
                    <a:pt x="1122" y="1497"/>
                  </a:lnTo>
                  <a:lnTo>
                    <a:pt x="1172" y="1422"/>
                  </a:lnTo>
                  <a:lnTo>
                    <a:pt x="1222" y="1397"/>
                  </a:lnTo>
                  <a:lnTo>
                    <a:pt x="1247" y="1397"/>
                  </a:lnTo>
                  <a:lnTo>
                    <a:pt x="1297" y="1472"/>
                  </a:lnTo>
                  <a:lnTo>
                    <a:pt x="1322" y="1572"/>
                  </a:lnTo>
                  <a:lnTo>
                    <a:pt x="1347" y="1747"/>
                  </a:lnTo>
                  <a:lnTo>
                    <a:pt x="1496" y="2620"/>
                  </a:lnTo>
                  <a:lnTo>
                    <a:pt x="1571" y="3093"/>
                  </a:lnTo>
                  <a:lnTo>
                    <a:pt x="1696" y="3592"/>
                  </a:lnTo>
                  <a:lnTo>
                    <a:pt x="1821" y="4066"/>
                  </a:lnTo>
                  <a:lnTo>
                    <a:pt x="1995" y="4565"/>
                  </a:lnTo>
                  <a:lnTo>
                    <a:pt x="2220" y="5064"/>
                  </a:lnTo>
                  <a:lnTo>
                    <a:pt x="2469" y="5538"/>
                  </a:lnTo>
                  <a:lnTo>
                    <a:pt x="2619" y="5787"/>
                  </a:lnTo>
                  <a:lnTo>
                    <a:pt x="2719" y="5887"/>
                  </a:lnTo>
                  <a:lnTo>
                    <a:pt x="2843" y="5986"/>
                  </a:lnTo>
                  <a:lnTo>
                    <a:pt x="2943" y="6036"/>
                  </a:lnTo>
                  <a:lnTo>
                    <a:pt x="3043" y="6061"/>
                  </a:lnTo>
                  <a:lnTo>
                    <a:pt x="3143" y="6086"/>
                  </a:lnTo>
                  <a:lnTo>
                    <a:pt x="3342" y="6086"/>
                  </a:lnTo>
                  <a:lnTo>
                    <a:pt x="3442" y="6061"/>
                  </a:lnTo>
                  <a:lnTo>
                    <a:pt x="3517" y="6011"/>
                  </a:lnTo>
                  <a:lnTo>
                    <a:pt x="3591" y="5962"/>
                  </a:lnTo>
                  <a:lnTo>
                    <a:pt x="3691" y="5862"/>
                  </a:lnTo>
                  <a:lnTo>
                    <a:pt x="3741" y="5762"/>
                  </a:lnTo>
                  <a:lnTo>
                    <a:pt x="3816" y="5562"/>
                  </a:lnTo>
                  <a:lnTo>
                    <a:pt x="3891" y="5139"/>
                  </a:lnTo>
                  <a:lnTo>
                    <a:pt x="3966" y="4715"/>
                  </a:lnTo>
                  <a:lnTo>
                    <a:pt x="4015" y="3867"/>
                  </a:lnTo>
                  <a:lnTo>
                    <a:pt x="4040" y="3343"/>
                  </a:lnTo>
                  <a:lnTo>
                    <a:pt x="4090" y="2844"/>
                  </a:lnTo>
                  <a:lnTo>
                    <a:pt x="4190" y="2345"/>
                  </a:lnTo>
                  <a:lnTo>
                    <a:pt x="4265" y="2096"/>
                  </a:lnTo>
                  <a:lnTo>
                    <a:pt x="4340" y="1871"/>
                  </a:lnTo>
                  <a:lnTo>
                    <a:pt x="4415" y="1722"/>
                  </a:lnTo>
                  <a:lnTo>
                    <a:pt x="4464" y="1647"/>
                  </a:lnTo>
                  <a:lnTo>
                    <a:pt x="4539" y="1572"/>
                  </a:lnTo>
                  <a:lnTo>
                    <a:pt x="4614" y="1547"/>
                  </a:lnTo>
                  <a:lnTo>
                    <a:pt x="4689" y="1547"/>
                  </a:lnTo>
                  <a:lnTo>
                    <a:pt x="4739" y="1622"/>
                  </a:lnTo>
                  <a:lnTo>
                    <a:pt x="4764" y="1722"/>
                  </a:lnTo>
                  <a:lnTo>
                    <a:pt x="4913" y="2171"/>
                  </a:lnTo>
                  <a:lnTo>
                    <a:pt x="5013" y="2620"/>
                  </a:lnTo>
                  <a:lnTo>
                    <a:pt x="5163" y="3143"/>
                  </a:lnTo>
                  <a:lnTo>
                    <a:pt x="5337" y="3642"/>
                  </a:lnTo>
                  <a:lnTo>
                    <a:pt x="5537" y="4141"/>
                  </a:lnTo>
                  <a:lnTo>
                    <a:pt x="5637" y="4390"/>
                  </a:lnTo>
                  <a:lnTo>
                    <a:pt x="5786" y="4640"/>
                  </a:lnTo>
                  <a:lnTo>
                    <a:pt x="5961" y="4914"/>
                  </a:lnTo>
                  <a:lnTo>
                    <a:pt x="6160" y="5163"/>
                  </a:lnTo>
                  <a:lnTo>
                    <a:pt x="6385" y="5338"/>
                  </a:lnTo>
                  <a:lnTo>
                    <a:pt x="6609" y="5463"/>
                  </a:lnTo>
                  <a:lnTo>
                    <a:pt x="6784" y="5513"/>
                  </a:lnTo>
                  <a:lnTo>
                    <a:pt x="6958" y="5538"/>
                  </a:lnTo>
                  <a:lnTo>
                    <a:pt x="7108" y="5513"/>
                  </a:lnTo>
                  <a:lnTo>
                    <a:pt x="7258" y="5438"/>
                  </a:lnTo>
                  <a:lnTo>
                    <a:pt x="7333" y="5363"/>
                  </a:lnTo>
                  <a:lnTo>
                    <a:pt x="7382" y="5313"/>
                  </a:lnTo>
                  <a:lnTo>
                    <a:pt x="7482" y="5139"/>
                  </a:lnTo>
                  <a:lnTo>
                    <a:pt x="7507" y="4989"/>
                  </a:lnTo>
                  <a:lnTo>
                    <a:pt x="7532" y="4864"/>
                  </a:lnTo>
                  <a:lnTo>
                    <a:pt x="7607" y="4191"/>
                  </a:lnTo>
                  <a:lnTo>
                    <a:pt x="7657" y="3517"/>
                  </a:lnTo>
                  <a:lnTo>
                    <a:pt x="7682" y="2744"/>
                  </a:lnTo>
                  <a:lnTo>
                    <a:pt x="7732" y="2370"/>
                  </a:lnTo>
                  <a:lnTo>
                    <a:pt x="7781" y="1971"/>
                  </a:lnTo>
                  <a:lnTo>
                    <a:pt x="7831" y="1747"/>
                  </a:lnTo>
                  <a:lnTo>
                    <a:pt x="7881" y="1497"/>
                  </a:lnTo>
                  <a:lnTo>
                    <a:pt x="7981" y="1248"/>
                  </a:lnTo>
                  <a:lnTo>
                    <a:pt x="8131" y="1048"/>
                  </a:lnTo>
                  <a:lnTo>
                    <a:pt x="8156" y="1073"/>
                  </a:lnTo>
                  <a:lnTo>
                    <a:pt x="8380" y="1547"/>
                  </a:lnTo>
                  <a:lnTo>
                    <a:pt x="8679" y="2196"/>
                  </a:lnTo>
                  <a:lnTo>
                    <a:pt x="8854" y="2495"/>
                  </a:lnTo>
                  <a:lnTo>
                    <a:pt x="9029" y="2794"/>
                  </a:lnTo>
                  <a:lnTo>
                    <a:pt x="9203" y="3093"/>
                  </a:lnTo>
                  <a:lnTo>
                    <a:pt x="9428" y="3368"/>
                  </a:lnTo>
                  <a:lnTo>
                    <a:pt x="9652" y="3642"/>
                  </a:lnTo>
                  <a:lnTo>
                    <a:pt x="9901" y="3891"/>
                  </a:lnTo>
                  <a:lnTo>
                    <a:pt x="10051" y="3991"/>
                  </a:lnTo>
                  <a:lnTo>
                    <a:pt x="10201" y="4066"/>
                  </a:lnTo>
                  <a:lnTo>
                    <a:pt x="10375" y="4141"/>
                  </a:lnTo>
                  <a:lnTo>
                    <a:pt x="10525" y="4191"/>
                  </a:lnTo>
                  <a:lnTo>
                    <a:pt x="10700" y="4191"/>
                  </a:lnTo>
                  <a:lnTo>
                    <a:pt x="10849" y="4166"/>
                  </a:lnTo>
                  <a:lnTo>
                    <a:pt x="10999" y="4116"/>
                  </a:lnTo>
                  <a:lnTo>
                    <a:pt x="11148" y="3991"/>
                  </a:lnTo>
                  <a:lnTo>
                    <a:pt x="11248" y="3867"/>
                  </a:lnTo>
                  <a:lnTo>
                    <a:pt x="11298" y="3742"/>
                  </a:lnTo>
                  <a:lnTo>
                    <a:pt x="11323" y="3592"/>
                  </a:lnTo>
                  <a:lnTo>
                    <a:pt x="11348" y="3467"/>
                  </a:lnTo>
                  <a:lnTo>
                    <a:pt x="11298" y="3218"/>
                  </a:lnTo>
                  <a:lnTo>
                    <a:pt x="11273" y="3044"/>
                  </a:lnTo>
                  <a:lnTo>
                    <a:pt x="11173" y="2744"/>
                  </a:lnTo>
                  <a:lnTo>
                    <a:pt x="11049" y="2295"/>
                  </a:lnTo>
                  <a:lnTo>
                    <a:pt x="10949" y="1871"/>
                  </a:lnTo>
                  <a:lnTo>
                    <a:pt x="10924" y="1647"/>
                  </a:lnTo>
                  <a:lnTo>
                    <a:pt x="10924" y="1447"/>
                  </a:lnTo>
                  <a:lnTo>
                    <a:pt x="10924" y="1248"/>
                  </a:lnTo>
                  <a:lnTo>
                    <a:pt x="10949" y="1023"/>
                  </a:lnTo>
                  <a:lnTo>
                    <a:pt x="11024" y="874"/>
                  </a:lnTo>
                  <a:lnTo>
                    <a:pt x="11099" y="724"/>
                  </a:lnTo>
                  <a:lnTo>
                    <a:pt x="11223" y="599"/>
                  </a:lnTo>
                  <a:lnTo>
                    <a:pt x="11298" y="549"/>
                  </a:lnTo>
                  <a:lnTo>
                    <a:pt x="11373" y="525"/>
                  </a:lnTo>
                  <a:lnTo>
                    <a:pt x="11423" y="525"/>
                  </a:lnTo>
                  <a:lnTo>
                    <a:pt x="11498" y="549"/>
                  </a:lnTo>
                  <a:lnTo>
                    <a:pt x="11647" y="599"/>
                  </a:lnTo>
                  <a:lnTo>
                    <a:pt x="11772" y="699"/>
                  </a:lnTo>
                  <a:lnTo>
                    <a:pt x="11872" y="799"/>
                  </a:lnTo>
                  <a:lnTo>
                    <a:pt x="11996" y="973"/>
                  </a:lnTo>
                  <a:lnTo>
                    <a:pt x="12096" y="1173"/>
                  </a:lnTo>
                  <a:lnTo>
                    <a:pt x="12296" y="1572"/>
                  </a:lnTo>
                  <a:lnTo>
                    <a:pt x="12395" y="1846"/>
                  </a:lnTo>
                  <a:lnTo>
                    <a:pt x="12545" y="2096"/>
                  </a:lnTo>
                  <a:lnTo>
                    <a:pt x="12720" y="2370"/>
                  </a:lnTo>
                  <a:lnTo>
                    <a:pt x="12919" y="2595"/>
                  </a:lnTo>
                  <a:lnTo>
                    <a:pt x="13119" y="2744"/>
                  </a:lnTo>
                  <a:lnTo>
                    <a:pt x="13243" y="2794"/>
                  </a:lnTo>
                  <a:lnTo>
                    <a:pt x="13368" y="2844"/>
                  </a:lnTo>
                  <a:lnTo>
                    <a:pt x="13493" y="2869"/>
                  </a:lnTo>
                  <a:lnTo>
                    <a:pt x="13767" y="2869"/>
                  </a:lnTo>
                  <a:lnTo>
                    <a:pt x="13892" y="2844"/>
                  </a:lnTo>
                  <a:lnTo>
                    <a:pt x="14017" y="2794"/>
                  </a:lnTo>
                  <a:lnTo>
                    <a:pt x="14141" y="2719"/>
                  </a:lnTo>
                  <a:lnTo>
                    <a:pt x="14266" y="2644"/>
                  </a:lnTo>
                  <a:lnTo>
                    <a:pt x="14341" y="2545"/>
                  </a:lnTo>
                  <a:lnTo>
                    <a:pt x="14441" y="2445"/>
                  </a:lnTo>
                  <a:lnTo>
                    <a:pt x="14515" y="2320"/>
                  </a:lnTo>
                  <a:lnTo>
                    <a:pt x="14565" y="2196"/>
                  </a:lnTo>
                  <a:lnTo>
                    <a:pt x="14590" y="2071"/>
                  </a:lnTo>
                  <a:lnTo>
                    <a:pt x="14590" y="1946"/>
                  </a:lnTo>
                  <a:lnTo>
                    <a:pt x="14590" y="1796"/>
                  </a:lnTo>
                  <a:lnTo>
                    <a:pt x="14590" y="1672"/>
                  </a:lnTo>
                  <a:lnTo>
                    <a:pt x="14540" y="1547"/>
                  </a:lnTo>
                  <a:lnTo>
                    <a:pt x="14490" y="1447"/>
                  </a:lnTo>
                  <a:lnTo>
                    <a:pt x="14391" y="1397"/>
                  </a:lnTo>
                  <a:lnTo>
                    <a:pt x="14291" y="1372"/>
                  </a:lnTo>
                  <a:lnTo>
                    <a:pt x="14191" y="1372"/>
                  </a:lnTo>
                  <a:lnTo>
                    <a:pt x="14116" y="1447"/>
                  </a:lnTo>
                  <a:lnTo>
                    <a:pt x="14042" y="1522"/>
                  </a:lnTo>
                  <a:lnTo>
                    <a:pt x="14017" y="1622"/>
                  </a:lnTo>
                  <a:lnTo>
                    <a:pt x="14042" y="1722"/>
                  </a:lnTo>
                  <a:lnTo>
                    <a:pt x="14066" y="1846"/>
                  </a:lnTo>
                  <a:lnTo>
                    <a:pt x="14066" y="1971"/>
                  </a:lnTo>
                  <a:lnTo>
                    <a:pt x="14042" y="2096"/>
                  </a:lnTo>
                  <a:lnTo>
                    <a:pt x="13967" y="2196"/>
                  </a:lnTo>
                  <a:lnTo>
                    <a:pt x="13867" y="2270"/>
                  </a:lnTo>
                  <a:lnTo>
                    <a:pt x="13742" y="2320"/>
                  </a:lnTo>
                  <a:lnTo>
                    <a:pt x="13618" y="2345"/>
                  </a:lnTo>
                  <a:lnTo>
                    <a:pt x="13493" y="2345"/>
                  </a:lnTo>
                  <a:lnTo>
                    <a:pt x="13368" y="2270"/>
                  </a:lnTo>
                  <a:lnTo>
                    <a:pt x="13243" y="2171"/>
                  </a:lnTo>
                  <a:lnTo>
                    <a:pt x="13119" y="2021"/>
                  </a:lnTo>
                  <a:lnTo>
                    <a:pt x="12994" y="1846"/>
                  </a:lnTo>
                  <a:lnTo>
                    <a:pt x="12869" y="1622"/>
                  </a:lnTo>
                  <a:lnTo>
                    <a:pt x="12770" y="1372"/>
                  </a:lnTo>
                  <a:lnTo>
                    <a:pt x="12545" y="899"/>
                  </a:lnTo>
                  <a:lnTo>
                    <a:pt x="12420" y="674"/>
                  </a:lnTo>
                  <a:lnTo>
                    <a:pt x="12271" y="475"/>
                  </a:lnTo>
                  <a:lnTo>
                    <a:pt x="12171" y="350"/>
                  </a:lnTo>
                  <a:lnTo>
                    <a:pt x="12046" y="250"/>
                  </a:lnTo>
                  <a:lnTo>
                    <a:pt x="11922" y="150"/>
                  </a:lnTo>
                  <a:lnTo>
                    <a:pt x="11797" y="101"/>
                  </a:lnTo>
                  <a:lnTo>
                    <a:pt x="11672" y="51"/>
                  </a:lnTo>
                  <a:lnTo>
                    <a:pt x="11547" y="26"/>
                  </a:lnTo>
                  <a:lnTo>
                    <a:pt x="113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1"/>
            <p:cNvSpPr/>
            <p:nvPr/>
          </p:nvSpPr>
          <p:spPr>
            <a:xfrm>
              <a:off x="4125497" y="1422907"/>
              <a:ext cx="864548" cy="435163"/>
            </a:xfrm>
            <a:custGeom>
              <a:avLst/>
              <a:gdLst/>
              <a:ahLst/>
              <a:cxnLst/>
              <a:rect l="l" t="t" r="r" b="b"/>
              <a:pathLst>
                <a:path w="14966" h="7533" extrusionOk="0">
                  <a:moveTo>
                    <a:pt x="13169" y="1"/>
                  </a:moveTo>
                  <a:lnTo>
                    <a:pt x="13045" y="26"/>
                  </a:lnTo>
                  <a:lnTo>
                    <a:pt x="12945" y="51"/>
                  </a:lnTo>
                  <a:lnTo>
                    <a:pt x="12870" y="125"/>
                  </a:lnTo>
                  <a:lnTo>
                    <a:pt x="12820" y="225"/>
                  </a:lnTo>
                  <a:lnTo>
                    <a:pt x="12820" y="325"/>
                  </a:lnTo>
                  <a:lnTo>
                    <a:pt x="12870" y="425"/>
                  </a:lnTo>
                  <a:lnTo>
                    <a:pt x="12945" y="499"/>
                  </a:lnTo>
                  <a:lnTo>
                    <a:pt x="13045" y="524"/>
                  </a:lnTo>
                  <a:lnTo>
                    <a:pt x="13294" y="524"/>
                  </a:lnTo>
                  <a:lnTo>
                    <a:pt x="13444" y="549"/>
                  </a:lnTo>
                  <a:lnTo>
                    <a:pt x="13593" y="624"/>
                  </a:lnTo>
                  <a:lnTo>
                    <a:pt x="13743" y="749"/>
                  </a:lnTo>
                  <a:lnTo>
                    <a:pt x="13843" y="874"/>
                  </a:lnTo>
                  <a:lnTo>
                    <a:pt x="13943" y="1023"/>
                  </a:lnTo>
                  <a:lnTo>
                    <a:pt x="14042" y="1198"/>
                  </a:lnTo>
                  <a:lnTo>
                    <a:pt x="14142" y="1422"/>
                  </a:lnTo>
                  <a:lnTo>
                    <a:pt x="14267" y="1821"/>
                  </a:lnTo>
                  <a:lnTo>
                    <a:pt x="14367" y="2220"/>
                  </a:lnTo>
                  <a:lnTo>
                    <a:pt x="14416" y="2619"/>
                  </a:lnTo>
                  <a:lnTo>
                    <a:pt x="14441" y="3043"/>
                  </a:lnTo>
                  <a:lnTo>
                    <a:pt x="14441" y="3442"/>
                  </a:lnTo>
                  <a:lnTo>
                    <a:pt x="14392" y="3866"/>
                  </a:lnTo>
                  <a:lnTo>
                    <a:pt x="14317" y="4266"/>
                  </a:lnTo>
                  <a:lnTo>
                    <a:pt x="14192" y="4665"/>
                  </a:lnTo>
                  <a:lnTo>
                    <a:pt x="14117" y="4839"/>
                  </a:lnTo>
                  <a:lnTo>
                    <a:pt x="14017" y="5014"/>
                  </a:lnTo>
                  <a:lnTo>
                    <a:pt x="13943" y="5089"/>
                  </a:lnTo>
                  <a:lnTo>
                    <a:pt x="13893" y="5138"/>
                  </a:lnTo>
                  <a:lnTo>
                    <a:pt x="13818" y="5188"/>
                  </a:lnTo>
                  <a:lnTo>
                    <a:pt x="13743" y="5188"/>
                  </a:lnTo>
                  <a:lnTo>
                    <a:pt x="13668" y="5163"/>
                  </a:lnTo>
                  <a:lnTo>
                    <a:pt x="13593" y="5138"/>
                  </a:lnTo>
                  <a:lnTo>
                    <a:pt x="13519" y="5064"/>
                  </a:lnTo>
                  <a:lnTo>
                    <a:pt x="13419" y="4964"/>
                  </a:lnTo>
                  <a:lnTo>
                    <a:pt x="13294" y="4789"/>
                  </a:lnTo>
                  <a:lnTo>
                    <a:pt x="13169" y="4615"/>
                  </a:lnTo>
                  <a:lnTo>
                    <a:pt x="13070" y="4390"/>
                  </a:lnTo>
                  <a:lnTo>
                    <a:pt x="12970" y="4191"/>
                  </a:lnTo>
                  <a:lnTo>
                    <a:pt x="12820" y="3742"/>
                  </a:lnTo>
                  <a:lnTo>
                    <a:pt x="12696" y="3293"/>
                  </a:lnTo>
                  <a:lnTo>
                    <a:pt x="12596" y="2919"/>
                  </a:lnTo>
                  <a:lnTo>
                    <a:pt x="12471" y="2545"/>
                  </a:lnTo>
                  <a:lnTo>
                    <a:pt x="12322" y="2171"/>
                  </a:lnTo>
                  <a:lnTo>
                    <a:pt x="12147" y="1821"/>
                  </a:lnTo>
                  <a:lnTo>
                    <a:pt x="12047" y="1647"/>
                  </a:lnTo>
                  <a:lnTo>
                    <a:pt x="11947" y="1497"/>
                  </a:lnTo>
                  <a:lnTo>
                    <a:pt x="11798" y="1372"/>
                  </a:lnTo>
                  <a:lnTo>
                    <a:pt x="11648" y="1248"/>
                  </a:lnTo>
                  <a:lnTo>
                    <a:pt x="11498" y="1148"/>
                  </a:lnTo>
                  <a:lnTo>
                    <a:pt x="11324" y="1098"/>
                  </a:lnTo>
                  <a:lnTo>
                    <a:pt x="11149" y="1073"/>
                  </a:lnTo>
                  <a:lnTo>
                    <a:pt x="10950" y="1073"/>
                  </a:lnTo>
                  <a:lnTo>
                    <a:pt x="10775" y="1148"/>
                  </a:lnTo>
                  <a:lnTo>
                    <a:pt x="10601" y="1248"/>
                  </a:lnTo>
                  <a:lnTo>
                    <a:pt x="10476" y="1372"/>
                  </a:lnTo>
                  <a:lnTo>
                    <a:pt x="10351" y="1522"/>
                  </a:lnTo>
                  <a:lnTo>
                    <a:pt x="10276" y="1697"/>
                  </a:lnTo>
                  <a:lnTo>
                    <a:pt x="10202" y="1896"/>
                  </a:lnTo>
                  <a:lnTo>
                    <a:pt x="10152" y="2096"/>
                  </a:lnTo>
                  <a:lnTo>
                    <a:pt x="10152" y="2270"/>
                  </a:lnTo>
                  <a:lnTo>
                    <a:pt x="10152" y="2669"/>
                  </a:lnTo>
                  <a:lnTo>
                    <a:pt x="10202" y="3043"/>
                  </a:lnTo>
                  <a:lnTo>
                    <a:pt x="10301" y="3418"/>
                  </a:lnTo>
                  <a:lnTo>
                    <a:pt x="10376" y="3792"/>
                  </a:lnTo>
                  <a:lnTo>
                    <a:pt x="10476" y="4166"/>
                  </a:lnTo>
                  <a:lnTo>
                    <a:pt x="10551" y="4540"/>
                  </a:lnTo>
                  <a:lnTo>
                    <a:pt x="10601" y="4964"/>
                  </a:lnTo>
                  <a:lnTo>
                    <a:pt x="10601" y="5163"/>
                  </a:lnTo>
                  <a:lnTo>
                    <a:pt x="10576" y="5388"/>
                  </a:lnTo>
                  <a:lnTo>
                    <a:pt x="10551" y="5587"/>
                  </a:lnTo>
                  <a:lnTo>
                    <a:pt x="10476" y="5787"/>
                  </a:lnTo>
                  <a:lnTo>
                    <a:pt x="10376" y="5912"/>
                  </a:lnTo>
                  <a:lnTo>
                    <a:pt x="10276" y="6036"/>
                  </a:lnTo>
                  <a:lnTo>
                    <a:pt x="10177" y="6111"/>
                  </a:lnTo>
                  <a:lnTo>
                    <a:pt x="10052" y="6111"/>
                  </a:lnTo>
                  <a:lnTo>
                    <a:pt x="10002" y="6086"/>
                  </a:lnTo>
                  <a:lnTo>
                    <a:pt x="9927" y="6036"/>
                  </a:lnTo>
                  <a:lnTo>
                    <a:pt x="9778" y="5862"/>
                  </a:lnTo>
                  <a:lnTo>
                    <a:pt x="9653" y="5662"/>
                  </a:lnTo>
                  <a:lnTo>
                    <a:pt x="9528" y="5438"/>
                  </a:lnTo>
                  <a:lnTo>
                    <a:pt x="9354" y="5014"/>
                  </a:lnTo>
                  <a:lnTo>
                    <a:pt x="9204" y="4540"/>
                  </a:lnTo>
                  <a:lnTo>
                    <a:pt x="9079" y="4066"/>
                  </a:lnTo>
                  <a:lnTo>
                    <a:pt x="8855" y="3268"/>
                  </a:lnTo>
                  <a:lnTo>
                    <a:pt x="8705" y="2869"/>
                  </a:lnTo>
                  <a:lnTo>
                    <a:pt x="8531" y="2495"/>
                  </a:lnTo>
                  <a:lnTo>
                    <a:pt x="8456" y="2320"/>
                  </a:lnTo>
                  <a:lnTo>
                    <a:pt x="8331" y="2171"/>
                  </a:lnTo>
                  <a:lnTo>
                    <a:pt x="8231" y="2071"/>
                  </a:lnTo>
                  <a:lnTo>
                    <a:pt x="8107" y="1971"/>
                  </a:lnTo>
                  <a:lnTo>
                    <a:pt x="7982" y="1896"/>
                  </a:lnTo>
                  <a:lnTo>
                    <a:pt x="7857" y="1871"/>
                  </a:lnTo>
                  <a:lnTo>
                    <a:pt x="7732" y="1846"/>
                  </a:lnTo>
                  <a:lnTo>
                    <a:pt x="7608" y="1846"/>
                  </a:lnTo>
                  <a:lnTo>
                    <a:pt x="7433" y="1896"/>
                  </a:lnTo>
                  <a:lnTo>
                    <a:pt x="7259" y="2021"/>
                  </a:lnTo>
                  <a:lnTo>
                    <a:pt x="7109" y="2171"/>
                  </a:lnTo>
                  <a:lnTo>
                    <a:pt x="6984" y="2370"/>
                  </a:lnTo>
                  <a:lnTo>
                    <a:pt x="6884" y="2619"/>
                  </a:lnTo>
                  <a:lnTo>
                    <a:pt x="6785" y="2894"/>
                  </a:lnTo>
                  <a:lnTo>
                    <a:pt x="6735" y="3168"/>
                  </a:lnTo>
                  <a:lnTo>
                    <a:pt x="6735" y="3467"/>
                  </a:lnTo>
                  <a:lnTo>
                    <a:pt x="6735" y="3742"/>
                  </a:lnTo>
                  <a:lnTo>
                    <a:pt x="6735" y="4041"/>
                  </a:lnTo>
                  <a:lnTo>
                    <a:pt x="6810" y="4590"/>
                  </a:lnTo>
                  <a:lnTo>
                    <a:pt x="6835" y="4914"/>
                  </a:lnTo>
                  <a:lnTo>
                    <a:pt x="6860" y="5313"/>
                  </a:lnTo>
                  <a:lnTo>
                    <a:pt x="6884" y="5687"/>
                  </a:lnTo>
                  <a:lnTo>
                    <a:pt x="6884" y="6086"/>
                  </a:lnTo>
                  <a:lnTo>
                    <a:pt x="6884" y="6485"/>
                  </a:lnTo>
                  <a:lnTo>
                    <a:pt x="6860" y="6635"/>
                  </a:lnTo>
                  <a:lnTo>
                    <a:pt x="6835" y="6710"/>
                  </a:lnTo>
                  <a:lnTo>
                    <a:pt x="6810" y="6760"/>
                  </a:lnTo>
                  <a:lnTo>
                    <a:pt x="6785" y="6784"/>
                  </a:lnTo>
                  <a:lnTo>
                    <a:pt x="6760" y="6784"/>
                  </a:lnTo>
                  <a:lnTo>
                    <a:pt x="6685" y="6760"/>
                  </a:lnTo>
                  <a:lnTo>
                    <a:pt x="6585" y="6710"/>
                  </a:lnTo>
                  <a:lnTo>
                    <a:pt x="6510" y="6610"/>
                  </a:lnTo>
                  <a:lnTo>
                    <a:pt x="6336" y="6410"/>
                  </a:lnTo>
                  <a:lnTo>
                    <a:pt x="6211" y="6161"/>
                  </a:lnTo>
                  <a:lnTo>
                    <a:pt x="6086" y="5912"/>
                  </a:lnTo>
                  <a:lnTo>
                    <a:pt x="6012" y="5662"/>
                  </a:lnTo>
                  <a:lnTo>
                    <a:pt x="5937" y="5388"/>
                  </a:lnTo>
                  <a:lnTo>
                    <a:pt x="5887" y="5089"/>
                  </a:lnTo>
                  <a:lnTo>
                    <a:pt x="5787" y="4515"/>
                  </a:lnTo>
                  <a:lnTo>
                    <a:pt x="5712" y="4091"/>
                  </a:lnTo>
                  <a:lnTo>
                    <a:pt x="5637" y="3667"/>
                  </a:lnTo>
                  <a:lnTo>
                    <a:pt x="5538" y="3243"/>
                  </a:lnTo>
                  <a:lnTo>
                    <a:pt x="5388" y="2819"/>
                  </a:lnTo>
                  <a:lnTo>
                    <a:pt x="5313" y="2669"/>
                  </a:lnTo>
                  <a:lnTo>
                    <a:pt x="5213" y="2520"/>
                  </a:lnTo>
                  <a:lnTo>
                    <a:pt x="5089" y="2370"/>
                  </a:lnTo>
                  <a:lnTo>
                    <a:pt x="4989" y="2295"/>
                  </a:lnTo>
                  <a:lnTo>
                    <a:pt x="4889" y="2245"/>
                  </a:lnTo>
                  <a:lnTo>
                    <a:pt x="4715" y="2195"/>
                  </a:lnTo>
                  <a:lnTo>
                    <a:pt x="4540" y="2195"/>
                  </a:lnTo>
                  <a:lnTo>
                    <a:pt x="4365" y="2245"/>
                  </a:lnTo>
                  <a:lnTo>
                    <a:pt x="4191" y="2320"/>
                  </a:lnTo>
                  <a:lnTo>
                    <a:pt x="4041" y="2445"/>
                  </a:lnTo>
                  <a:lnTo>
                    <a:pt x="3892" y="2570"/>
                  </a:lnTo>
                  <a:lnTo>
                    <a:pt x="3792" y="2744"/>
                  </a:lnTo>
                  <a:lnTo>
                    <a:pt x="3692" y="2919"/>
                  </a:lnTo>
                  <a:lnTo>
                    <a:pt x="3567" y="3218"/>
                  </a:lnTo>
                  <a:lnTo>
                    <a:pt x="3493" y="3517"/>
                  </a:lnTo>
                  <a:lnTo>
                    <a:pt x="3443" y="3817"/>
                  </a:lnTo>
                  <a:lnTo>
                    <a:pt x="3418" y="4141"/>
                  </a:lnTo>
                  <a:lnTo>
                    <a:pt x="3418" y="4440"/>
                  </a:lnTo>
                  <a:lnTo>
                    <a:pt x="3418" y="4764"/>
                  </a:lnTo>
                  <a:lnTo>
                    <a:pt x="3468" y="5388"/>
                  </a:lnTo>
                  <a:lnTo>
                    <a:pt x="3493" y="6111"/>
                  </a:lnTo>
                  <a:lnTo>
                    <a:pt x="3493" y="6460"/>
                  </a:lnTo>
                  <a:lnTo>
                    <a:pt x="3468" y="6809"/>
                  </a:lnTo>
                  <a:lnTo>
                    <a:pt x="3443" y="6959"/>
                  </a:lnTo>
                  <a:lnTo>
                    <a:pt x="3418" y="7009"/>
                  </a:lnTo>
                  <a:lnTo>
                    <a:pt x="3393" y="7009"/>
                  </a:lnTo>
                  <a:lnTo>
                    <a:pt x="3343" y="6984"/>
                  </a:lnTo>
                  <a:lnTo>
                    <a:pt x="3268" y="6934"/>
                  </a:lnTo>
                  <a:lnTo>
                    <a:pt x="3193" y="6859"/>
                  </a:lnTo>
                  <a:lnTo>
                    <a:pt x="3143" y="6784"/>
                  </a:lnTo>
                  <a:lnTo>
                    <a:pt x="3019" y="6560"/>
                  </a:lnTo>
                  <a:lnTo>
                    <a:pt x="2919" y="6311"/>
                  </a:lnTo>
                  <a:lnTo>
                    <a:pt x="2844" y="6086"/>
                  </a:lnTo>
                  <a:lnTo>
                    <a:pt x="2769" y="5837"/>
                  </a:lnTo>
                  <a:lnTo>
                    <a:pt x="2670" y="5313"/>
                  </a:lnTo>
                  <a:lnTo>
                    <a:pt x="2595" y="4764"/>
                  </a:lnTo>
                  <a:lnTo>
                    <a:pt x="2545" y="4340"/>
                  </a:lnTo>
                  <a:lnTo>
                    <a:pt x="2470" y="3916"/>
                  </a:lnTo>
                  <a:lnTo>
                    <a:pt x="2370" y="3492"/>
                  </a:lnTo>
                  <a:lnTo>
                    <a:pt x="2246" y="3093"/>
                  </a:lnTo>
                  <a:lnTo>
                    <a:pt x="2146" y="2894"/>
                  </a:lnTo>
                  <a:lnTo>
                    <a:pt x="2071" y="2719"/>
                  </a:lnTo>
                  <a:lnTo>
                    <a:pt x="1971" y="2594"/>
                  </a:lnTo>
                  <a:lnTo>
                    <a:pt x="1871" y="2470"/>
                  </a:lnTo>
                  <a:lnTo>
                    <a:pt x="1747" y="2395"/>
                  </a:lnTo>
                  <a:lnTo>
                    <a:pt x="1647" y="2345"/>
                  </a:lnTo>
                  <a:lnTo>
                    <a:pt x="1472" y="2295"/>
                  </a:lnTo>
                  <a:lnTo>
                    <a:pt x="1273" y="2270"/>
                  </a:lnTo>
                  <a:lnTo>
                    <a:pt x="1098" y="2295"/>
                  </a:lnTo>
                  <a:lnTo>
                    <a:pt x="949" y="2370"/>
                  </a:lnTo>
                  <a:lnTo>
                    <a:pt x="799" y="2470"/>
                  </a:lnTo>
                  <a:lnTo>
                    <a:pt x="674" y="2570"/>
                  </a:lnTo>
                  <a:lnTo>
                    <a:pt x="550" y="2719"/>
                  </a:lnTo>
                  <a:lnTo>
                    <a:pt x="450" y="2869"/>
                  </a:lnTo>
                  <a:lnTo>
                    <a:pt x="350" y="3018"/>
                  </a:lnTo>
                  <a:lnTo>
                    <a:pt x="250" y="3243"/>
                  </a:lnTo>
                  <a:lnTo>
                    <a:pt x="175" y="3442"/>
                  </a:lnTo>
                  <a:lnTo>
                    <a:pt x="101" y="3667"/>
                  </a:lnTo>
                  <a:lnTo>
                    <a:pt x="51" y="3891"/>
                  </a:lnTo>
                  <a:lnTo>
                    <a:pt x="26" y="4141"/>
                  </a:lnTo>
                  <a:lnTo>
                    <a:pt x="1" y="4365"/>
                  </a:lnTo>
                  <a:lnTo>
                    <a:pt x="1" y="4615"/>
                  </a:lnTo>
                  <a:lnTo>
                    <a:pt x="1" y="4839"/>
                  </a:lnTo>
                  <a:lnTo>
                    <a:pt x="51" y="5064"/>
                  </a:lnTo>
                  <a:lnTo>
                    <a:pt x="76" y="5288"/>
                  </a:lnTo>
                  <a:lnTo>
                    <a:pt x="126" y="5537"/>
                  </a:lnTo>
                  <a:lnTo>
                    <a:pt x="200" y="5762"/>
                  </a:lnTo>
                  <a:lnTo>
                    <a:pt x="300" y="5961"/>
                  </a:lnTo>
                  <a:lnTo>
                    <a:pt x="400" y="6186"/>
                  </a:lnTo>
                  <a:lnTo>
                    <a:pt x="500" y="6385"/>
                  </a:lnTo>
                  <a:lnTo>
                    <a:pt x="649" y="6585"/>
                  </a:lnTo>
                  <a:lnTo>
                    <a:pt x="674" y="6635"/>
                  </a:lnTo>
                  <a:lnTo>
                    <a:pt x="749" y="6660"/>
                  </a:lnTo>
                  <a:lnTo>
                    <a:pt x="799" y="6685"/>
                  </a:lnTo>
                  <a:lnTo>
                    <a:pt x="874" y="6685"/>
                  </a:lnTo>
                  <a:lnTo>
                    <a:pt x="949" y="6660"/>
                  </a:lnTo>
                  <a:lnTo>
                    <a:pt x="999" y="6635"/>
                  </a:lnTo>
                  <a:lnTo>
                    <a:pt x="1073" y="6560"/>
                  </a:lnTo>
                  <a:lnTo>
                    <a:pt x="1123" y="6460"/>
                  </a:lnTo>
                  <a:lnTo>
                    <a:pt x="1123" y="6361"/>
                  </a:lnTo>
                  <a:lnTo>
                    <a:pt x="1073" y="6261"/>
                  </a:lnTo>
                  <a:lnTo>
                    <a:pt x="849" y="5937"/>
                  </a:lnTo>
                  <a:lnTo>
                    <a:pt x="699" y="5562"/>
                  </a:lnTo>
                  <a:lnTo>
                    <a:pt x="599" y="5188"/>
                  </a:lnTo>
                  <a:lnTo>
                    <a:pt x="525" y="4789"/>
                  </a:lnTo>
                  <a:lnTo>
                    <a:pt x="525" y="4390"/>
                  </a:lnTo>
                  <a:lnTo>
                    <a:pt x="575" y="4016"/>
                  </a:lnTo>
                  <a:lnTo>
                    <a:pt x="674" y="3617"/>
                  </a:lnTo>
                  <a:lnTo>
                    <a:pt x="824" y="3268"/>
                  </a:lnTo>
                  <a:lnTo>
                    <a:pt x="949" y="3068"/>
                  </a:lnTo>
                  <a:lnTo>
                    <a:pt x="1073" y="2919"/>
                  </a:lnTo>
                  <a:lnTo>
                    <a:pt x="1148" y="2869"/>
                  </a:lnTo>
                  <a:lnTo>
                    <a:pt x="1223" y="2819"/>
                  </a:lnTo>
                  <a:lnTo>
                    <a:pt x="1298" y="2794"/>
                  </a:lnTo>
                  <a:lnTo>
                    <a:pt x="1373" y="2794"/>
                  </a:lnTo>
                  <a:lnTo>
                    <a:pt x="1447" y="2819"/>
                  </a:lnTo>
                  <a:lnTo>
                    <a:pt x="1497" y="2869"/>
                  </a:lnTo>
                  <a:lnTo>
                    <a:pt x="1622" y="2994"/>
                  </a:lnTo>
                  <a:lnTo>
                    <a:pt x="1697" y="3143"/>
                  </a:lnTo>
                  <a:lnTo>
                    <a:pt x="1747" y="3268"/>
                  </a:lnTo>
                  <a:lnTo>
                    <a:pt x="1871" y="3642"/>
                  </a:lnTo>
                  <a:lnTo>
                    <a:pt x="1946" y="4016"/>
                  </a:lnTo>
                  <a:lnTo>
                    <a:pt x="2071" y="4839"/>
                  </a:lnTo>
                  <a:lnTo>
                    <a:pt x="2146" y="5413"/>
                  </a:lnTo>
                  <a:lnTo>
                    <a:pt x="2270" y="5961"/>
                  </a:lnTo>
                  <a:lnTo>
                    <a:pt x="2345" y="6236"/>
                  </a:lnTo>
                  <a:lnTo>
                    <a:pt x="2420" y="6510"/>
                  </a:lnTo>
                  <a:lnTo>
                    <a:pt x="2545" y="6784"/>
                  </a:lnTo>
                  <a:lnTo>
                    <a:pt x="2670" y="7059"/>
                  </a:lnTo>
                  <a:lnTo>
                    <a:pt x="2794" y="7208"/>
                  </a:lnTo>
                  <a:lnTo>
                    <a:pt x="2944" y="7333"/>
                  </a:lnTo>
                  <a:lnTo>
                    <a:pt x="3118" y="7458"/>
                  </a:lnTo>
                  <a:lnTo>
                    <a:pt x="3193" y="7508"/>
                  </a:lnTo>
                  <a:lnTo>
                    <a:pt x="3318" y="7533"/>
                  </a:lnTo>
                  <a:lnTo>
                    <a:pt x="3542" y="7533"/>
                  </a:lnTo>
                  <a:lnTo>
                    <a:pt x="3642" y="7483"/>
                  </a:lnTo>
                  <a:lnTo>
                    <a:pt x="3742" y="7433"/>
                  </a:lnTo>
                  <a:lnTo>
                    <a:pt x="3867" y="7308"/>
                  </a:lnTo>
                  <a:lnTo>
                    <a:pt x="3942" y="7159"/>
                  </a:lnTo>
                  <a:lnTo>
                    <a:pt x="3991" y="7009"/>
                  </a:lnTo>
                  <a:lnTo>
                    <a:pt x="3991" y="6884"/>
                  </a:lnTo>
                  <a:lnTo>
                    <a:pt x="4041" y="6485"/>
                  </a:lnTo>
                  <a:lnTo>
                    <a:pt x="4016" y="6111"/>
                  </a:lnTo>
                  <a:lnTo>
                    <a:pt x="3991" y="5338"/>
                  </a:lnTo>
                  <a:lnTo>
                    <a:pt x="3942" y="4764"/>
                  </a:lnTo>
                  <a:lnTo>
                    <a:pt x="3942" y="4191"/>
                  </a:lnTo>
                  <a:lnTo>
                    <a:pt x="3966" y="3916"/>
                  </a:lnTo>
                  <a:lnTo>
                    <a:pt x="4016" y="3642"/>
                  </a:lnTo>
                  <a:lnTo>
                    <a:pt x="4066" y="3393"/>
                  </a:lnTo>
                  <a:lnTo>
                    <a:pt x="4166" y="3143"/>
                  </a:lnTo>
                  <a:lnTo>
                    <a:pt x="4266" y="2969"/>
                  </a:lnTo>
                  <a:lnTo>
                    <a:pt x="4415" y="2819"/>
                  </a:lnTo>
                  <a:lnTo>
                    <a:pt x="4490" y="2769"/>
                  </a:lnTo>
                  <a:lnTo>
                    <a:pt x="4565" y="2719"/>
                  </a:lnTo>
                  <a:lnTo>
                    <a:pt x="4690" y="2719"/>
                  </a:lnTo>
                  <a:lnTo>
                    <a:pt x="4740" y="2769"/>
                  </a:lnTo>
                  <a:lnTo>
                    <a:pt x="4814" y="2819"/>
                  </a:lnTo>
                  <a:lnTo>
                    <a:pt x="4914" y="3043"/>
                  </a:lnTo>
                  <a:lnTo>
                    <a:pt x="5039" y="3393"/>
                  </a:lnTo>
                  <a:lnTo>
                    <a:pt x="5139" y="3792"/>
                  </a:lnTo>
                  <a:lnTo>
                    <a:pt x="5213" y="4191"/>
                  </a:lnTo>
                  <a:lnTo>
                    <a:pt x="5263" y="4590"/>
                  </a:lnTo>
                  <a:lnTo>
                    <a:pt x="5363" y="5213"/>
                  </a:lnTo>
                  <a:lnTo>
                    <a:pt x="5438" y="5537"/>
                  </a:lnTo>
                  <a:lnTo>
                    <a:pt x="5513" y="5837"/>
                  </a:lnTo>
                  <a:lnTo>
                    <a:pt x="5613" y="6136"/>
                  </a:lnTo>
                  <a:lnTo>
                    <a:pt x="5762" y="6435"/>
                  </a:lnTo>
                  <a:lnTo>
                    <a:pt x="5912" y="6710"/>
                  </a:lnTo>
                  <a:lnTo>
                    <a:pt x="6111" y="6959"/>
                  </a:lnTo>
                  <a:lnTo>
                    <a:pt x="6236" y="7084"/>
                  </a:lnTo>
                  <a:lnTo>
                    <a:pt x="6336" y="7159"/>
                  </a:lnTo>
                  <a:lnTo>
                    <a:pt x="6460" y="7233"/>
                  </a:lnTo>
                  <a:lnTo>
                    <a:pt x="6585" y="7283"/>
                  </a:lnTo>
                  <a:lnTo>
                    <a:pt x="6710" y="7308"/>
                  </a:lnTo>
                  <a:lnTo>
                    <a:pt x="6810" y="7308"/>
                  </a:lnTo>
                  <a:lnTo>
                    <a:pt x="6934" y="7283"/>
                  </a:lnTo>
                  <a:lnTo>
                    <a:pt x="7034" y="7233"/>
                  </a:lnTo>
                  <a:lnTo>
                    <a:pt x="7159" y="7159"/>
                  </a:lnTo>
                  <a:lnTo>
                    <a:pt x="7234" y="7084"/>
                  </a:lnTo>
                  <a:lnTo>
                    <a:pt x="7308" y="6984"/>
                  </a:lnTo>
                  <a:lnTo>
                    <a:pt x="7358" y="6859"/>
                  </a:lnTo>
                  <a:lnTo>
                    <a:pt x="7383" y="6660"/>
                  </a:lnTo>
                  <a:lnTo>
                    <a:pt x="7408" y="6510"/>
                  </a:lnTo>
                  <a:lnTo>
                    <a:pt x="7408" y="6086"/>
                  </a:lnTo>
                  <a:lnTo>
                    <a:pt x="7408" y="5687"/>
                  </a:lnTo>
                  <a:lnTo>
                    <a:pt x="7408" y="5263"/>
                  </a:lnTo>
                  <a:lnTo>
                    <a:pt x="7358" y="4864"/>
                  </a:lnTo>
                  <a:lnTo>
                    <a:pt x="7333" y="4540"/>
                  </a:lnTo>
                  <a:lnTo>
                    <a:pt x="7284" y="4041"/>
                  </a:lnTo>
                  <a:lnTo>
                    <a:pt x="7259" y="3517"/>
                  </a:lnTo>
                  <a:lnTo>
                    <a:pt x="7259" y="3293"/>
                  </a:lnTo>
                  <a:lnTo>
                    <a:pt x="7308" y="3043"/>
                  </a:lnTo>
                  <a:lnTo>
                    <a:pt x="7358" y="2819"/>
                  </a:lnTo>
                  <a:lnTo>
                    <a:pt x="7458" y="2594"/>
                  </a:lnTo>
                  <a:lnTo>
                    <a:pt x="7583" y="2445"/>
                  </a:lnTo>
                  <a:lnTo>
                    <a:pt x="7633" y="2395"/>
                  </a:lnTo>
                  <a:lnTo>
                    <a:pt x="7683" y="2370"/>
                  </a:lnTo>
                  <a:lnTo>
                    <a:pt x="7732" y="2370"/>
                  </a:lnTo>
                  <a:lnTo>
                    <a:pt x="7782" y="2395"/>
                  </a:lnTo>
                  <a:lnTo>
                    <a:pt x="7882" y="2470"/>
                  </a:lnTo>
                  <a:lnTo>
                    <a:pt x="7982" y="2594"/>
                  </a:lnTo>
                  <a:lnTo>
                    <a:pt x="8057" y="2719"/>
                  </a:lnTo>
                  <a:lnTo>
                    <a:pt x="8231" y="3068"/>
                  </a:lnTo>
                  <a:lnTo>
                    <a:pt x="8356" y="3442"/>
                  </a:lnTo>
                  <a:lnTo>
                    <a:pt x="8580" y="4191"/>
                  </a:lnTo>
                  <a:lnTo>
                    <a:pt x="8705" y="4714"/>
                  </a:lnTo>
                  <a:lnTo>
                    <a:pt x="8880" y="5213"/>
                  </a:lnTo>
                  <a:lnTo>
                    <a:pt x="9079" y="5687"/>
                  </a:lnTo>
                  <a:lnTo>
                    <a:pt x="9204" y="5937"/>
                  </a:lnTo>
                  <a:lnTo>
                    <a:pt x="9329" y="6161"/>
                  </a:lnTo>
                  <a:lnTo>
                    <a:pt x="9428" y="6286"/>
                  </a:lnTo>
                  <a:lnTo>
                    <a:pt x="9578" y="6435"/>
                  </a:lnTo>
                  <a:lnTo>
                    <a:pt x="9753" y="6560"/>
                  </a:lnTo>
                  <a:lnTo>
                    <a:pt x="9852" y="6610"/>
                  </a:lnTo>
                  <a:lnTo>
                    <a:pt x="9952" y="6635"/>
                  </a:lnTo>
                  <a:lnTo>
                    <a:pt x="10276" y="6635"/>
                  </a:lnTo>
                  <a:lnTo>
                    <a:pt x="10426" y="6560"/>
                  </a:lnTo>
                  <a:lnTo>
                    <a:pt x="10551" y="6485"/>
                  </a:lnTo>
                  <a:lnTo>
                    <a:pt x="10675" y="6385"/>
                  </a:lnTo>
                  <a:lnTo>
                    <a:pt x="10775" y="6261"/>
                  </a:lnTo>
                  <a:lnTo>
                    <a:pt x="10875" y="6136"/>
                  </a:lnTo>
                  <a:lnTo>
                    <a:pt x="10950" y="6011"/>
                  </a:lnTo>
                  <a:lnTo>
                    <a:pt x="11050" y="5762"/>
                  </a:lnTo>
                  <a:lnTo>
                    <a:pt x="11099" y="5488"/>
                  </a:lnTo>
                  <a:lnTo>
                    <a:pt x="11124" y="5238"/>
                  </a:lnTo>
                  <a:lnTo>
                    <a:pt x="11149" y="4989"/>
                  </a:lnTo>
                  <a:lnTo>
                    <a:pt x="11124" y="4739"/>
                  </a:lnTo>
                  <a:lnTo>
                    <a:pt x="11099" y="4490"/>
                  </a:lnTo>
                  <a:lnTo>
                    <a:pt x="11000" y="4016"/>
                  </a:lnTo>
                  <a:lnTo>
                    <a:pt x="10900" y="3642"/>
                  </a:lnTo>
                  <a:lnTo>
                    <a:pt x="10800" y="3318"/>
                  </a:lnTo>
                  <a:lnTo>
                    <a:pt x="10725" y="2969"/>
                  </a:lnTo>
                  <a:lnTo>
                    <a:pt x="10675" y="2644"/>
                  </a:lnTo>
                  <a:lnTo>
                    <a:pt x="10675" y="2295"/>
                  </a:lnTo>
                  <a:lnTo>
                    <a:pt x="10700" y="2071"/>
                  </a:lnTo>
                  <a:lnTo>
                    <a:pt x="10775" y="1846"/>
                  </a:lnTo>
                  <a:lnTo>
                    <a:pt x="10825" y="1747"/>
                  </a:lnTo>
                  <a:lnTo>
                    <a:pt x="10900" y="1672"/>
                  </a:lnTo>
                  <a:lnTo>
                    <a:pt x="10975" y="1622"/>
                  </a:lnTo>
                  <a:lnTo>
                    <a:pt x="11050" y="1597"/>
                  </a:lnTo>
                  <a:lnTo>
                    <a:pt x="11149" y="1597"/>
                  </a:lnTo>
                  <a:lnTo>
                    <a:pt x="11249" y="1622"/>
                  </a:lnTo>
                  <a:lnTo>
                    <a:pt x="11324" y="1672"/>
                  </a:lnTo>
                  <a:lnTo>
                    <a:pt x="11424" y="1722"/>
                  </a:lnTo>
                  <a:lnTo>
                    <a:pt x="11573" y="1896"/>
                  </a:lnTo>
                  <a:lnTo>
                    <a:pt x="11698" y="2071"/>
                  </a:lnTo>
                  <a:lnTo>
                    <a:pt x="11848" y="2395"/>
                  </a:lnTo>
                  <a:lnTo>
                    <a:pt x="11972" y="2719"/>
                  </a:lnTo>
                  <a:lnTo>
                    <a:pt x="12172" y="3418"/>
                  </a:lnTo>
                  <a:lnTo>
                    <a:pt x="12322" y="3916"/>
                  </a:lnTo>
                  <a:lnTo>
                    <a:pt x="12496" y="4415"/>
                  </a:lnTo>
                  <a:lnTo>
                    <a:pt x="12596" y="4640"/>
                  </a:lnTo>
                  <a:lnTo>
                    <a:pt x="12721" y="4889"/>
                  </a:lnTo>
                  <a:lnTo>
                    <a:pt x="12845" y="5113"/>
                  </a:lnTo>
                  <a:lnTo>
                    <a:pt x="13020" y="5313"/>
                  </a:lnTo>
                  <a:lnTo>
                    <a:pt x="13194" y="5488"/>
                  </a:lnTo>
                  <a:lnTo>
                    <a:pt x="13369" y="5612"/>
                  </a:lnTo>
                  <a:lnTo>
                    <a:pt x="13544" y="5687"/>
                  </a:lnTo>
                  <a:lnTo>
                    <a:pt x="13718" y="5712"/>
                  </a:lnTo>
                  <a:lnTo>
                    <a:pt x="13868" y="5712"/>
                  </a:lnTo>
                  <a:lnTo>
                    <a:pt x="14017" y="5662"/>
                  </a:lnTo>
                  <a:lnTo>
                    <a:pt x="14167" y="5587"/>
                  </a:lnTo>
                  <a:lnTo>
                    <a:pt x="14292" y="5488"/>
                  </a:lnTo>
                  <a:lnTo>
                    <a:pt x="14416" y="5363"/>
                  </a:lnTo>
                  <a:lnTo>
                    <a:pt x="14516" y="5213"/>
                  </a:lnTo>
                  <a:lnTo>
                    <a:pt x="14616" y="5039"/>
                  </a:lnTo>
                  <a:lnTo>
                    <a:pt x="14691" y="4839"/>
                  </a:lnTo>
                  <a:lnTo>
                    <a:pt x="14816" y="4390"/>
                  </a:lnTo>
                  <a:lnTo>
                    <a:pt x="14915" y="3941"/>
                  </a:lnTo>
                  <a:lnTo>
                    <a:pt x="14965" y="3492"/>
                  </a:lnTo>
                  <a:lnTo>
                    <a:pt x="14965" y="3018"/>
                  </a:lnTo>
                  <a:lnTo>
                    <a:pt x="14940" y="2570"/>
                  </a:lnTo>
                  <a:lnTo>
                    <a:pt x="14890" y="2121"/>
                  </a:lnTo>
                  <a:lnTo>
                    <a:pt x="14766" y="1672"/>
                  </a:lnTo>
                  <a:lnTo>
                    <a:pt x="14641" y="1248"/>
                  </a:lnTo>
                  <a:lnTo>
                    <a:pt x="14541" y="1023"/>
                  </a:lnTo>
                  <a:lnTo>
                    <a:pt x="14441" y="799"/>
                  </a:lnTo>
                  <a:lnTo>
                    <a:pt x="14292" y="574"/>
                  </a:lnTo>
                  <a:lnTo>
                    <a:pt x="14092" y="375"/>
                  </a:lnTo>
                  <a:lnTo>
                    <a:pt x="13993" y="275"/>
                  </a:lnTo>
                  <a:lnTo>
                    <a:pt x="13868" y="175"/>
                  </a:lnTo>
                  <a:lnTo>
                    <a:pt x="13718" y="100"/>
                  </a:lnTo>
                  <a:lnTo>
                    <a:pt x="13593" y="51"/>
                  </a:lnTo>
                  <a:lnTo>
                    <a:pt x="13444" y="26"/>
                  </a:lnTo>
                  <a:lnTo>
                    <a:pt x="133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9" name="Google Shape;1899;p51"/>
          <p:cNvGrpSpPr/>
          <p:nvPr/>
        </p:nvGrpSpPr>
        <p:grpSpPr>
          <a:xfrm>
            <a:off x="1301724" y="3112711"/>
            <a:ext cx="1290713" cy="1234776"/>
            <a:chOff x="1349550" y="2721300"/>
            <a:chExt cx="1647789" cy="1576377"/>
          </a:xfrm>
        </p:grpSpPr>
        <p:sp>
          <p:nvSpPr>
            <p:cNvPr id="1900" name="Google Shape;1900;p51"/>
            <p:cNvSpPr/>
            <p:nvPr/>
          </p:nvSpPr>
          <p:spPr>
            <a:xfrm>
              <a:off x="1356700" y="2728450"/>
              <a:ext cx="1633489" cy="1562077"/>
            </a:xfrm>
            <a:custGeom>
              <a:avLst/>
              <a:gdLst/>
              <a:ahLst/>
              <a:cxnLst/>
              <a:rect l="l" t="t" r="r" b="b"/>
              <a:pathLst>
                <a:path w="22846" h="21848" extrusionOk="0">
                  <a:moveTo>
                    <a:pt x="0" y="0"/>
                  </a:moveTo>
                  <a:lnTo>
                    <a:pt x="4340" y="13468"/>
                  </a:lnTo>
                  <a:lnTo>
                    <a:pt x="4739" y="14640"/>
                  </a:lnTo>
                  <a:lnTo>
                    <a:pt x="5163" y="15812"/>
                  </a:lnTo>
                  <a:lnTo>
                    <a:pt x="5388" y="16411"/>
                  </a:lnTo>
                  <a:lnTo>
                    <a:pt x="5637" y="16985"/>
                  </a:lnTo>
                  <a:lnTo>
                    <a:pt x="5911" y="17533"/>
                  </a:lnTo>
                  <a:lnTo>
                    <a:pt x="6186" y="18082"/>
                  </a:lnTo>
                  <a:lnTo>
                    <a:pt x="6510" y="18606"/>
                  </a:lnTo>
                  <a:lnTo>
                    <a:pt x="6884" y="19129"/>
                  </a:lnTo>
                  <a:lnTo>
                    <a:pt x="7258" y="19628"/>
                  </a:lnTo>
                  <a:lnTo>
                    <a:pt x="7682" y="20102"/>
                  </a:lnTo>
                  <a:lnTo>
                    <a:pt x="8131" y="20526"/>
                  </a:lnTo>
                  <a:lnTo>
                    <a:pt x="8605" y="20900"/>
                  </a:lnTo>
                  <a:lnTo>
                    <a:pt x="9129" y="21249"/>
                  </a:lnTo>
                  <a:lnTo>
                    <a:pt x="9403" y="21399"/>
                  </a:lnTo>
                  <a:lnTo>
                    <a:pt x="9677" y="21549"/>
                  </a:lnTo>
                  <a:lnTo>
                    <a:pt x="9927" y="21648"/>
                  </a:lnTo>
                  <a:lnTo>
                    <a:pt x="10201" y="21748"/>
                  </a:lnTo>
                  <a:lnTo>
                    <a:pt x="10450" y="21798"/>
                  </a:lnTo>
                  <a:lnTo>
                    <a:pt x="10725" y="21848"/>
                  </a:lnTo>
                  <a:lnTo>
                    <a:pt x="10999" y="21848"/>
                  </a:lnTo>
                  <a:lnTo>
                    <a:pt x="11249" y="21798"/>
                  </a:lnTo>
                  <a:lnTo>
                    <a:pt x="11498" y="21723"/>
                  </a:lnTo>
                  <a:lnTo>
                    <a:pt x="11697" y="21574"/>
                  </a:lnTo>
                  <a:lnTo>
                    <a:pt x="11847" y="21449"/>
                  </a:lnTo>
                  <a:lnTo>
                    <a:pt x="11947" y="21324"/>
                  </a:lnTo>
                  <a:lnTo>
                    <a:pt x="12171" y="21050"/>
                  </a:lnTo>
                  <a:lnTo>
                    <a:pt x="12371" y="20775"/>
                  </a:lnTo>
                  <a:lnTo>
                    <a:pt x="12496" y="20651"/>
                  </a:lnTo>
                  <a:lnTo>
                    <a:pt x="12645" y="20551"/>
                  </a:lnTo>
                  <a:lnTo>
                    <a:pt x="12845" y="20426"/>
                  </a:lnTo>
                  <a:lnTo>
                    <a:pt x="13044" y="20351"/>
                  </a:lnTo>
                  <a:lnTo>
                    <a:pt x="13269" y="20302"/>
                  </a:lnTo>
                  <a:lnTo>
                    <a:pt x="13468" y="20202"/>
                  </a:lnTo>
                  <a:lnTo>
                    <a:pt x="13718" y="20077"/>
                  </a:lnTo>
                  <a:lnTo>
                    <a:pt x="13942" y="19903"/>
                  </a:lnTo>
                  <a:lnTo>
                    <a:pt x="14117" y="19703"/>
                  </a:lnTo>
                  <a:lnTo>
                    <a:pt x="14291" y="19479"/>
                  </a:lnTo>
                  <a:lnTo>
                    <a:pt x="14640" y="18980"/>
                  </a:lnTo>
                  <a:lnTo>
                    <a:pt x="14965" y="18506"/>
                  </a:lnTo>
                  <a:lnTo>
                    <a:pt x="15264" y="18132"/>
                  </a:lnTo>
                  <a:lnTo>
                    <a:pt x="15588" y="17808"/>
                  </a:lnTo>
                  <a:lnTo>
                    <a:pt x="15962" y="17508"/>
                  </a:lnTo>
                  <a:lnTo>
                    <a:pt x="16336" y="17234"/>
                  </a:lnTo>
                  <a:lnTo>
                    <a:pt x="16735" y="17009"/>
                  </a:lnTo>
                  <a:lnTo>
                    <a:pt x="17159" y="16785"/>
                  </a:lnTo>
                  <a:lnTo>
                    <a:pt x="17608" y="16561"/>
                  </a:lnTo>
                  <a:lnTo>
                    <a:pt x="18032" y="16386"/>
                  </a:lnTo>
                  <a:lnTo>
                    <a:pt x="18731" y="16087"/>
                  </a:lnTo>
                  <a:lnTo>
                    <a:pt x="19080" y="15912"/>
                  </a:lnTo>
                  <a:lnTo>
                    <a:pt x="19404" y="15737"/>
                  </a:lnTo>
                  <a:lnTo>
                    <a:pt x="19728" y="15538"/>
                  </a:lnTo>
                  <a:lnTo>
                    <a:pt x="20003" y="15289"/>
                  </a:lnTo>
                  <a:lnTo>
                    <a:pt x="20252" y="15039"/>
                  </a:lnTo>
                  <a:lnTo>
                    <a:pt x="20352" y="14890"/>
                  </a:lnTo>
                  <a:lnTo>
                    <a:pt x="20452" y="14740"/>
                  </a:lnTo>
                  <a:lnTo>
                    <a:pt x="20601" y="14466"/>
                  </a:lnTo>
                  <a:lnTo>
                    <a:pt x="20701" y="14191"/>
                  </a:lnTo>
                  <a:lnTo>
                    <a:pt x="20876" y="13642"/>
                  </a:lnTo>
                  <a:lnTo>
                    <a:pt x="20975" y="13368"/>
                  </a:lnTo>
                  <a:lnTo>
                    <a:pt x="21100" y="13119"/>
                  </a:lnTo>
                  <a:lnTo>
                    <a:pt x="21225" y="12869"/>
                  </a:lnTo>
                  <a:lnTo>
                    <a:pt x="21424" y="12645"/>
                  </a:lnTo>
                  <a:lnTo>
                    <a:pt x="21649" y="12470"/>
                  </a:lnTo>
                  <a:lnTo>
                    <a:pt x="21898" y="12296"/>
                  </a:lnTo>
                  <a:lnTo>
                    <a:pt x="22123" y="12146"/>
                  </a:lnTo>
                  <a:lnTo>
                    <a:pt x="22347" y="11947"/>
                  </a:lnTo>
                  <a:lnTo>
                    <a:pt x="22447" y="11822"/>
                  </a:lnTo>
                  <a:lnTo>
                    <a:pt x="22522" y="11672"/>
                  </a:lnTo>
                  <a:lnTo>
                    <a:pt x="22596" y="11547"/>
                  </a:lnTo>
                  <a:lnTo>
                    <a:pt x="22671" y="11398"/>
                  </a:lnTo>
                  <a:lnTo>
                    <a:pt x="22746" y="11074"/>
                  </a:lnTo>
                  <a:lnTo>
                    <a:pt x="22796" y="10749"/>
                  </a:lnTo>
                  <a:lnTo>
                    <a:pt x="22846" y="10425"/>
                  </a:lnTo>
                  <a:lnTo>
                    <a:pt x="22846" y="10101"/>
                  </a:lnTo>
                  <a:lnTo>
                    <a:pt x="22796" y="9777"/>
                  </a:lnTo>
                  <a:lnTo>
                    <a:pt x="22746" y="9602"/>
                  </a:lnTo>
                  <a:lnTo>
                    <a:pt x="22696" y="9452"/>
                  </a:lnTo>
                  <a:lnTo>
                    <a:pt x="22596" y="9303"/>
                  </a:lnTo>
                  <a:lnTo>
                    <a:pt x="22472" y="9153"/>
                  </a:lnTo>
                  <a:lnTo>
                    <a:pt x="22347" y="9004"/>
                  </a:lnTo>
                  <a:lnTo>
                    <a:pt x="22197" y="8904"/>
                  </a:lnTo>
                  <a:lnTo>
                    <a:pt x="22023" y="8779"/>
                  </a:lnTo>
                  <a:lnTo>
                    <a:pt x="21848" y="8704"/>
                  </a:lnTo>
                  <a:lnTo>
                    <a:pt x="21499" y="8555"/>
                  </a:lnTo>
                  <a:lnTo>
                    <a:pt x="21125" y="8455"/>
                  </a:lnTo>
                  <a:lnTo>
                    <a:pt x="20751" y="8380"/>
                  </a:lnTo>
                  <a:lnTo>
                    <a:pt x="20377" y="8305"/>
                  </a:lnTo>
                  <a:lnTo>
                    <a:pt x="19978" y="8230"/>
                  </a:lnTo>
                  <a:lnTo>
                    <a:pt x="19529" y="8081"/>
                  </a:lnTo>
                  <a:lnTo>
                    <a:pt x="19080" y="7906"/>
                  </a:lnTo>
                  <a:lnTo>
                    <a:pt x="18631" y="7707"/>
                  </a:lnTo>
                  <a:lnTo>
                    <a:pt x="18207" y="7482"/>
                  </a:lnTo>
                  <a:lnTo>
                    <a:pt x="17359" y="7033"/>
                  </a:lnTo>
                  <a:lnTo>
                    <a:pt x="16935" y="6834"/>
                  </a:lnTo>
                  <a:lnTo>
                    <a:pt x="16486" y="6634"/>
                  </a:lnTo>
                  <a:lnTo>
                    <a:pt x="16112" y="6509"/>
                  </a:lnTo>
                  <a:lnTo>
                    <a:pt x="15738" y="6410"/>
                  </a:lnTo>
                  <a:lnTo>
                    <a:pt x="15364" y="6335"/>
                  </a:lnTo>
                  <a:lnTo>
                    <a:pt x="14990" y="6210"/>
                  </a:lnTo>
                  <a:lnTo>
                    <a:pt x="14591" y="6061"/>
                  </a:lnTo>
                  <a:lnTo>
                    <a:pt x="14167" y="5911"/>
                  </a:lnTo>
                  <a:lnTo>
                    <a:pt x="13344" y="5562"/>
                  </a:lnTo>
                  <a:lnTo>
                    <a:pt x="11573" y="4863"/>
                  </a:lnTo>
                  <a:lnTo>
                    <a:pt x="9802" y="4140"/>
                  </a:lnTo>
                  <a:lnTo>
                    <a:pt x="8081" y="3417"/>
                  </a:lnTo>
                  <a:lnTo>
                    <a:pt x="6360" y="2644"/>
                  </a:lnTo>
                  <a:lnTo>
                    <a:pt x="4639" y="1871"/>
                  </a:lnTo>
                  <a:lnTo>
                    <a:pt x="2943" y="1072"/>
                  </a:lnTo>
                  <a:lnTo>
                    <a:pt x="2245" y="723"/>
                  </a:lnTo>
                  <a:lnTo>
                    <a:pt x="1522" y="399"/>
                  </a:lnTo>
                  <a:lnTo>
                    <a:pt x="1148" y="274"/>
                  </a:lnTo>
                  <a:lnTo>
                    <a:pt x="774" y="150"/>
                  </a:lnTo>
                  <a:lnTo>
                    <a:pt x="399" y="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9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1"/>
            <p:cNvSpPr/>
            <p:nvPr/>
          </p:nvSpPr>
          <p:spPr>
            <a:xfrm>
              <a:off x="1356700" y="2728450"/>
              <a:ext cx="1617473" cy="1481857"/>
            </a:xfrm>
            <a:custGeom>
              <a:avLst/>
              <a:gdLst/>
              <a:ahLst/>
              <a:cxnLst/>
              <a:rect l="l" t="t" r="r" b="b"/>
              <a:pathLst>
                <a:path w="22622" h="20726" extrusionOk="0">
                  <a:moveTo>
                    <a:pt x="0" y="0"/>
                  </a:moveTo>
                  <a:lnTo>
                    <a:pt x="4340" y="13468"/>
                  </a:lnTo>
                  <a:lnTo>
                    <a:pt x="4739" y="14640"/>
                  </a:lnTo>
                  <a:lnTo>
                    <a:pt x="5163" y="15812"/>
                  </a:lnTo>
                  <a:lnTo>
                    <a:pt x="5388" y="16411"/>
                  </a:lnTo>
                  <a:lnTo>
                    <a:pt x="5637" y="16985"/>
                  </a:lnTo>
                  <a:lnTo>
                    <a:pt x="5911" y="17533"/>
                  </a:lnTo>
                  <a:lnTo>
                    <a:pt x="6186" y="18082"/>
                  </a:lnTo>
                  <a:lnTo>
                    <a:pt x="6410" y="18456"/>
                  </a:lnTo>
                  <a:lnTo>
                    <a:pt x="6659" y="18805"/>
                  </a:lnTo>
                  <a:lnTo>
                    <a:pt x="6909" y="19154"/>
                  </a:lnTo>
                  <a:lnTo>
                    <a:pt x="7158" y="19503"/>
                  </a:lnTo>
                  <a:lnTo>
                    <a:pt x="7433" y="19828"/>
                  </a:lnTo>
                  <a:lnTo>
                    <a:pt x="7732" y="20152"/>
                  </a:lnTo>
                  <a:lnTo>
                    <a:pt x="8031" y="20426"/>
                  </a:lnTo>
                  <a:lnTo>
                    <a:pt x="8355" y="20726"/>
                  </a:lnTo>
                  <a:lnTo>
                    <a:pt x="8355" y="20601"/>
                  </a:lnTo>
                  <a:lnTo>
                    <a:pt x="8330" y="20476"/>
                  </a:lnTo>
                  <a:lnTo>
                    <a:pt x="8281" y="20227"/>
                  </a:lnTo>
                  <a:lnTo>
                    <a:pt x="8231" y="19977"/>
                  </a:lnTo>
                  <a:lnTo>
                    <a:pt x="8206" y="19853"/>
                  </a:lnTo>
                  <a:lnTo>
                    <a:pt x="8206" y="19728"/>
                  </a:lnTo>
                  <a:lnTo>
                    <a:pt x="8231" y="19553"/>
                  </a:lnTo>
                  <a:lnTo>
                    <a:pt x="8306" y="19404"/>
                  </a:lnTo>
                  <a:lnTo>
                    <a:pt x="8405" y="19279"/>
                  </a:lnTo>
                  <a:lnTo>
                    <a:pt x="8530" y="19179"/>
                  </a:lnTo>
                  <a:lnTo>
                    <a:pt x="8680" y="19080"/>
                  </a:lnTo>
                  <a:lnTo>
                    <a:pt x="8829" y="19005"/>
                  </a:lnTo>
                  <a:lnTo>
                    <a:pt x="9004" y="18955"/>
                  </a:lnTo>
                  <a:lnTo>
                    <a:pt x="9178" y="18930"/>
                  </a:lnTo>
                  <a:lnTo>
                    <a:pt x="9503" y="18905"/>
                  </a:lnTo>
                  <a:lnTo>
                    <a:pt x="10201" y="18905"/>
                  </a:lnTo>
                  <a:lnTo>
                    <a:pt x="10525" y="18880"/>
                  </a:lnTo>
                  <a:lnTo>
                    <a:pt x="10825" y="18805"/>
                  </a:lnTo>
                  <a:lnTo>
                    <a:pt x="11099" y="18705"/>
                  </a:lnTo>
                  <a:lnTo>
                    <a:pt x="11348" y="18556"/>
                  </a:lnTo>
                  <a:lnTo>
                    <a:pt x="11598" y="18406"/>
                  </a:lnTo>
                  <a:lnTo>
                    <a:pt x="11847" y="18232"/>
                  </a:lnTo>
                  <a:lnTo>
                    <a:pt x="12072" y="18032"/>
                  </a:lnTo>
                  <a:lnTo>
                    <a:pt x="12520" y="17633"/>
                  </a:lnTo>
                  <a:lnTo>
                    <a:pt x="12969" y="17234"/>
                  </a:lnTo>
                  <a:lnTo>
                    <a:pt x="13443" y="16860"/>
                  </a:lnTo>
                  <a:lnTo>
                    <a:pt x="13942" y="16486"/>
                  </a:lnTo>
                  <a:lnTo>
                    <a:pt x="14441" y="16161"/>
                  </a:lnTo>
                  <a:lnTo>
                    <a:pt x="14940" y="15837"/>
                  </a:lnTo>
                  <a:lnTo>
                    <a:pt x="15463" y="15513"/>
                  </a:lnTo>
                  <a:lnTo>
                    <a:pt x="15987" y="15239"/>
                  </a:lnTo>
                  <a:lnTo>
                    <a:pt x="16536" y="14964"/>
                  </a:lnTo>
                  <a:lnTo>
                    <a:pt x="16860" y="14790"/>
                  </a:lnTo>
                  <a:lnTo>
                    <a:pt x="17184" y="14590"/>
                  </a:lnTo>
                  <a:lnTo>
                    <a:pt x="17334" y="14490"/>
                  </a:lnTo>
                  <a:lnTo>
                    <a:pt x="17459" y="14366"/>
                  </a:lnTo>
                  <a:lnTo>
                    <a:pt x="17558" y="14216"/>
                  </a:lnTo>
                  <a:lnTo>
                    <a:pt x="17633" y="14042"/>
                  </a:lnTo>
                  <a:lnTo>
                    <a:pt x="17683" y="13867"/>
                  </a:lnTo>
                  <a:lnTo>
                    <a:pt x="17708" y="13692"/>
                  </a:lnTo>
                  <a:lnTo>
                    <a:pt x="17733" y="13518"/>
                  </a:lnTo>
                  <a:lnTo>
                    <a:pt x="17783" y="13368"/>
                  </a:lnTo>
                  <a:lnTo>
                    <a:pt x="17833" y="13218"/>
                  </a:lnTo>
                  <a:lnTo>
                    <a:pt x="17908" y="13094"/>
                  </a:lnTo>
                  <a:lnTo>
                    <a:pt x="17982" y="12994"/>
                  </a:lnTo>
                  <a:lnTo>
                    <a:pt x="18082" y="12894"/>
                  </a:lnTo>
                  <a:lnTo>
                    <a:pt x="18332" y="12695"/>
                  </a:lnTo>
                  <a:lnTo>
                    <a:pt x="18581" y="12545"/>
                  </a:lnTo>
                  <a:lnTo>
                    <a:pt x="18830" y="12371"/>
                  </a:lnTo>
                  <a:lnTo>
                    <a:pt x="19105" y="12196"/>
                  </a:lnTo>
                  <a:lnTo>
                    <a:pt x="19329" y="12021"/>
                  </a:lnTo>
                  <a:lnTo>
                    <a:pt x="19454" y="11922"/>
                  </a:lnTo>
                  <a:lnTo>
                    <a:pt x="19529" y="11797"/>
                  </a:lnTo>
                  <a:lnTo>
                    <a:pt x="19653" y="11597"/>
                  </a:lnTo>
                  <a:lnTo>
                    <a:pt x="19728" y="11398"/>
                  </a:lnTo>
                  <a:lnTo>
                    <a:pt x="19803" y="11173"/>
                  </a:lnTo>
                  <a:lnTo>
                    <a:pt x="19853" y="10949"/>
                  </a:lnTo>
                  <a:lnTo>
                    <a:pt x="19928" y="10475"/>
                  </a:lnTo>
                  <a:lnTo>
                    <a:pt x="20003" y="10251"/>
                  </a:lnTo>
                  <a:lnTo>
                    <a:pt x="20102" y="10051"/>
                  </a:lnTo>
                  <a:lnTo>
                    <a:pt x="20227" y="9827"/>
                  </a:lnTo>
                  <a:lnTo>
                    <a:pt x="20402" y="9652"/>
                  </a:lnTo>
                  <a:lnTo>
                    <a:pt x="20601" y="9477"/>
                  </a:lnTo>
                  <a:lnTo>
                    <a:pt x="20826" y="9353"/>
                  </a:lnTo>
                  <a:lnTo>
                    <a:pt x="21075" y="9253"/>
                  </a:lnTo>
                  <a:lnTo>
                    <a:pt x="21324" y="9203"/>
                  </a:lnTo>
                  <a:lnTo>
                    <a:pt x="21599" y="9153"/>
                  </a:lnTo>
                  <a:lnTo>
                    <a:pt x="21848" y="9153"/>
                  </a:lnTo>
                  <a:lnTo>
                    <a:pt x="22048" y="9178"/>
                  </a:lnTo>
                  <a:lnTo>
                    <a:pt x="22247" y="9228"/>
                  </a:lnTo>
                  <a:lnTo>
                    <a:pt x="22447" y="9278"/>
                  </a:lnTo>
                  <a:lnTo>
                    <a:pt x="22621" y="9353"/>
                  </a:lnTo>
                  <a:lnTo>
                    <a:pt x="22522" y="9203"/>
                  </a:lnTo>
                  <a:lnTo>
                    <a:pt x="22397" y="9078"/>
                  </a:lnTo>
                  <a:lnTo>
                    <a:pt x="22272" y="8954"/>
                  </a:lnTo>
                  <a:lnTo>
                    <a:pt x="22148" y="8854"/>
                  </a:lnTo>
                  <a:lnTo>
                    <a:pt x="21823" y="8679"/>
                  </a:lnTo>
                  <a:lnTo>
                    <a:pt x="21499" y="8555"/>
                  </a:lnTo>
                  <a:lnTo>
                    <a:pt x="21125" y="8455"/>
                  </a:lnTo>
                  <a:lnTo>
                    <a:pt x="20751" y="8380"/>
                  </a:lnTo>
                  <a:lnTo>
                    <a:pt x="20377" y="8305"/>
                  </a:lnTo>
                  <a:lnTo>
                    <a:pt x="19978" y="8230"/>
                  </a:lnTo>
                  <a:lnTo>
                    <a:pt x="19529" y="8081"/>
                  </a:lnTo>
                  <a:lnTo>
                    <a:pt x="19080" y="7906"/>
                  </a:lnTo>
                  <a:lnTo>
                    <a:pt x="18631" y="7707"/>
                  </a:lnTo>
                  <a:lnTo>
                    <a:pt x="18207" y="7482"/>
                  </a:lnTo>
                  <a:lnTo>
                    <a:pt x="17359" y="7033"/>
                  </a:lnTo>
                  <a:lnTo>
                    <a:pt x="16935" y="6834"/>
                  </a:lnTo>
                  <a:lnTo>
                    <a:pt x="16486" y="6634"/>
                  </a:lnTo>
                  <a:lnTo>
                    <a:pt x="16112" y="6509"/>
                  </a:lnTo>
                  <a:lnTo>
                    <a:pt x="15738" y="6410"/>
                  </a:lnTo>
                  <a:lnTo>
                    <a:pt x="15364" y="6335"/>
                  </a:lnTo>
                  <a:lnTo>
                    <a:pt x="14990" y="6210"/>
                  </a:lnTo>
                  <a:lnTo>
                    <a:pt x="14591" y="6061"/>
                  </a:lnTo>
                  <a:lnTo>
                    <a:pt x="14167" y="5911"/>
                  </a:lnTo>
                  <a:lnTo>
                    <a:pt x="13344" y="5562"/>
                  </a:lnTo>
                  <a:lnTo>
                    <a:pt x="11573" y="4863"/>
                  </a:lnTo>
                  <a:lnTo>
                    <a:pt x="9802" y="4140"/>
                  </a:lnTo>
                  <a:lnTo>
                    <a:pt x="8081" y="3417"/>
                  </a:lnTo>
                  <a:lnTo>
                    <a:pt x="6360" y="2644"/>
                  </a:lnTo>
                  <a:lnTo>
                    <a:pt x="4639" y="1871"/>
                  </a:lnTo>
                  <a:lnTo>
                    <a:pt x="2943" y="1072"/>
                  </a:lnTo>
                  <a:lnTo>
                    <a:pt x="2245" y="723"/>
                  </a:lnTo>
                  <a:lnTo>
                    <a:pt x="1522" y="399"/>
                  </a:lnTo>
                  <a:lnTo>
                    <a:pt x="1148" y="274"/>
                  </a:lnTo>
                  <a:lnTo>
                    <a:pt x="774" y="150"/>
                  </a:lnTo>
                  <a:lnTo>
                    <a:pt x="399" y="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1"/>
            <p:cNvSpPr/>
            <p:nvPr/>
          </p:nvSpPr>
          <p:spPr>
            <a:xfrm>
              <a:off x="1349550" y="2721300"/>
              <a:ext cx="1647789" cy="1576377"/>
            </a:xfrm>
            <a:custGeom>
              <a:avLst/>
              <a:gdLst/>
              <a:ahLst/>
              <a:cxnLst/>
              <a:rect l="l" t="t" r="r" b="b"/>
              <a:pathLst>
                <a:path w="23046" h="22048" extrusionOk="0">
                  <a:moveTo>
                    <a:pt x="275" y="225"/>
                  </a:moveTo>
                  <a:lnTo>
                    <a:pt x="624" y="300"/>
                  </a:lnTo>
                  <a:lnTo>
                    <a:pt x="948" y="399"/>
                  </a:lnTo>
                  <a:lnTo>
                    <a:pt x="1298" y="499"/>
                  </a:lnTo>
                  <a:lnTo>
                    <a:pt x="1622" y="624"/>
                  </a:lnTo>
                  <a:lnTo>
                    <a:pt x="2295" y="923"/>
                  </a:lnTo>
                  <a:lnTo>
                    <a:pt x="2944" y="1222"/>
                  </a:lnTo>
                  <a:lnTo>
                    <a:pt x="2993" y="1247"/>
                  </a:lnTo>
                  <a:lnTo>
                    <a:pt x="4689" y="2070"/>
                  </a:lnTo>
                  <a:lnTo>
                    <a:pt x="6410" y="2843"/>
                  </a:lnTo>
                  <a:lnTo>
                    <a:pt x="8131" y="3617"/>
                  </a:lnTo>
                  <a:lnTo>
                    <a:pt x="9877" y="4340"/>
                  </a:lnTo>
                  <a:lnTo>
                    <a:pt x="11623" y="5063"/>
                  </a:lnTo>
                  <a:lnTo>
                    <a:pt x="13419" y="5762"/>
                  </a:lnTo>
                  <a:lnTo>
                    <a:pt x="14017" y="6011"/>
                  </a:lnTo>
                  <a:lnTo>
                    <a:pt x="14541" y="6210"/>
                  </a:lnTo>
                  <a:lnTo>
                    <a:pt x="15065" y="6410"/>
                  </a:lnTo>
                  <a:lnTo>
                    <a:pt x="15389" y="6510"/>
                  </a:lnTo>
                  <a:lnTo>
                    <a:pt x="15738" y="6609"/>
                  </a:lnTo>
                  <a:lnTo>
                    <a:pt x="16137" y="6709"/>
                  </a:lnTo>
                  <a:lnTo>
                    <a:pt x="16536" y="6834"/>
                  </a:lnTo>
                  <a:lnTo>
                    <a:pt x="16885" y="6984"/>
                  </a:lnTo>
                  <a:lnTo>
                    <a:pt x="17234" y="7158"/>
                  </a:lnTo>
                  <a:lnTo>
                    <a:pt x="17933" y="7507"/>
                  </a:lnTo>
                  <a:lnTo>
                    <a:pt x="18432" y="7782"/>
                  </a:lnTo>
                  <a:lnTo>
                    <a:pt x="18955" y="8031"/>
                  </a:lnTo>
                  <a:lnTo>
                    <a:pt x="19504" y="8256"/>
                  </a:lnTo>
                  <a:lnTo>
                    <a:pt x="19778" y="8355"/>
                  </a:lnTo>
                  <a:lnTo>
                    <a:pt x="20053" y="8430"/>
                  </a:lnTo>
                  <a:lnTo>
                    <a:pt x="20377" y="8505"/>
                  </a:lnTo>
                  <a:lnTo>
                    <a:pt x="20701" y="8580"/>
                  </a:lnTo>
                  <a:lnTo>
                    <a:pt x="21150" y="8655"/>
                  </a:lnTo>
                  <a:lnTo>
                    <a:pt x="21574" y="8754"/>
                  </a:lnTo>
                  <a:lnTo>
                    <a:pt x="21848" y="8854"/>
                  </a:lnTo>
                  <a:lnTo>
                    <a:pt x="21998" y="8929"/>
                  </a:lnTo>
                  <a:lnTo>
                    <a:pt x="22148" y="9029"/>
                  </a:lnTo>
                  <a:lnTo>
                    <a:pt x="22297" y="9153"/>
                  </a:lnTo>
                  <a:lnTo>
                    <a:pt x="22447" y="9278"/>
                  </a:lnTo>
                  <a:lnTo>
                    <a:pt x="22597" y="9428"/>
                  </a:lnTo>
                  <a:lnTo>
                    <a:pt x="22696" y="9602"/>
                  </a:lnTo>
                  <a:lnTo>
                    <a:pt x="22746" y="9752"/>
                  </a:lnTo>
                  <a:lnTo>
                    <a:pt x="22796" y="9902"/>
                  </a:lnTo>
                  <a:lnTo>
                    <a:pt x="22821" y="10226"/>
                  </a:lnTo>
                  <a:lnTo>
                    <a:pt x="22821" y="10525"/>
                  </a:lnTo>
                  <a:lnTo>
                    <a:pt x="22796" y="10824"/>
                  </a:lnTo>
                  <a:lnTo>
                    <a:pt x="22771" y="11049"/>
                  </a:lnTo>
                  <a:lnTo>
                    <a:pt x="22721" y="11273"/>
                  </a:lnTo>
                  <a:lnTo>
                    <a:pt x="22647" y="11473"/>
                  </a:lnTo>
                  <a:lnTo>
                    <a:pt x="22572" y="11647"/>
                  </a:lnTo>
                  <a:lnTo>
                    <a:pt x="22497" y="11822"/>
                  </a:lnTo>
                  <a:lnTo>
                    <a:pt x="22372" y="11972"/>
                  </a:lnTo>
                  <a:lnTo>
                    <a:pt x="22272" y="12071"/>
                  </a:lnTo>
                  <a:lnTo>
                    <a:pt x="22148" y="12171"/>
                  </a:lnTo>
                  <a:lnTo>
                    <a:pt x="21898" y="12321"/>
                  </a:lnTo>
                  <a:lnTo>
                    <a:pt x="21674" y="12495"/>
                  </a:lnTo>
                  <a:lnTo>
                    <a:pt x="21449" y="12670"/>
                  </a:lnTo>
                  <a:lnTo>
                    <a:pt x="21325" y="12795"/>
                  </a:lnTo>
                  <a:lnTo>
                    <a:pt x="21225" y="12944"/>
                  </a:lnTo>
                  <a:lnTo>
                    <a:pt x="21050" y="13269"/>
                  </a:lnTo>
                  <a:lnTo>
                    <a:pt x="20926" y="13593"/>
                  </a:lnTo>
                  <a:lnTo>
                    <a:pt x="20801" y="13917"/>
                  </a:lnTo>
                  <a:lnTo>
                    <a:pt x="20651" y="14366"/>
                  </a:lnTo>
                  <a:lnTo>
                    <a:pt x="20576" y="14590"/>
                  </a:lnTo>
                  <a:lnTo>
                    <a:pt x="20477" y="14790"/>
                  </a:lnTo>
                  <a:lnTo>
                    <a:pt x="20277" y="15064"/>
                  </a:lnTo>
                  <a:lnTo>
                    <a:pt x="20053" y="15289"/>
                  </a:lnTo>
                  <a:lnTo>
                    <a:pt x="19803" y="15513"/>
                  </a:lnTo>
                  <a:lnTo>
                    <a:pt x="19504" y="15713"/>
                  </a:lnTo>
                  <a:lnTo>
                    <a:pt x="19205" y="15887"/>
                  </a:lnTo>
                  <a:lnTo>
                    <a:pt x="18881" y="16037"/>
                  </a:lnTo>
                  <a:lnTo>
                    <a:pt x="18232" y="16311"/>
                  </a:lnTo>
                  <a:lnTo>
                    <a:pt x="18082" y="16386"/>
                  </a:lnTo>
                  <a:lnTo>
                    <a:pt x="17683" y="16561"/>
                  </a:lnTo>
                  <a:lnTo>
                    <a:pt x="17259" y="16760"/>
                  </a:lnTo>
                  <a:lnTo>
                    <a:pt x="16835" y="16985"/>
                  </a:lnTo>
                  <a:lnTo>
                    <a:pt x="16411" y="17234"/>
                  </a:lnTo>
                  <a:lnTo>
                    <a:pt x="16012" y="17508"/>
                  </a:lnTo>
                  <a:lnTo>
                    <a:pt x="15638" y="17808"/>
                  </a:lnTo>
                  <a:lnTo>
                    <a:pt x="15289" y="18157"/>
                  </a:lnTo>
                  <a:lnTo>
                    <a:pt x="14965" y="18531"/>
                  </a:lnTo>
                  <a:lnTo>
                    <a:pt x="14616" y="19030"/>
                  </a:lnTo>
                  <a:lnTo>
                    <a:pt x="14391" y="19404"/>
                  </a:lnTo>
                  <a:lnTo>
                    <a:pt x="14142" y="19728"/>
                  </a:lnTo>
                  <a:lnTo>
                    <a:pt x="14017" y="19878"/>
                  </a:lnTo>
                  <a:lnTo>
                    <a:pt x="13868" y="20003"/>
                  </a:lnTo>
                  <a:lnTo>
                    <a:pt x="13693" y="20127"/>
                  </a:lnTo>
                  <a:lnTo>
                    <a:pt x="13518" y="20202"/>
                  </a:lnTo>
                  <a:lnTo>
                    <a:pt x="13194" y="20327"/>
                  </a:lnTo>
                  <a:lnTo>
                    <a:pt x="12945" y="20427"/>
                  </a:lnTo>
                  <a:lnTo>
                    <a:pt x="12795" y="20476"/>
                  </a:lnTo>
                  <a:lnTo>
                    <a:pt x="12670" y="20551"/>
                  </a:lnTo>
                  <a:lnTo>
                    <a:pt x="12521" y="20676"/>
                  </a:lnTo>
                  <a:lnTo>
                    <a:pt x="12396" y="20801"/>
                  </a:lnTo>
                  <a:lnTo>
                    <a:pt x="12147" y="21125"/>
                  </a:lnTo>
                  <a:lnTo>
                    <a:pt x="11947" y="21374"/>
                  </a:lnTo>
                  <a:lnTo>
                    <a:pt x="11847" y="21499"/>
                  </a:lnTo>
                  <a:lnTo>
                    <a:pt x="11748" y="21599"/>
                  </a:lnTo>
                  <a:lnTo>
                    <a:pt x="11623" y="21674"/>
                  </a:lnTo>
                  <a:lnTo>
                    <a:pt x="11498" y="21748"/>
                  </a:lnTo>
                  <a:lnTo>
                    <a:pt x="11373" y="21773"/>
                  </a:lnTo>
                  <a:lnTo>
                    <a:pt x="11224" y="21823"/>
                  </a:lnTo>
                  <a:lnTo>
                    <a:pt x="10974" y="21848"/>
                  </a:lnTo>
                  <a:lnTo>
                    <a:pt x="10700" y="21823"/>
                  </a:lnTo>
                  <a:lnTo>
                    <a:pt x="10426" y="21773"/>
                  </a:lnTo>
                  <a:lnTo>
                    <a:pt x="10201" y="21698"/>
                  </a:lnTo>
                  <a:lnTo>
                    <a:pt x="9827" y="21549"/>
                  </a:lnTo>
                  <a:lnTo>
                    <a:pt x="9328" y="21275"/>
                  </a:lnTo>
                  <a:lnTo>
                    <a:pt x="8854" y="20975"/>
                  </a:lnTo>
                  <a:lnTo>
                    <a:pt x="8381" y="20601"/>
                  </a:lnTo>
                  <a:lnTo>
                    <a:pt x="7957" y="20202"/>
                  </a:lnTo>
                  <a:lnTo>
                    <a:pt x="7533" y="19753"/>
                  </a:lnTo>
                  <a:lnTo>
                    <a:pt x="7134" y="19254"/>
                  </a:lnTo>
                  <a:lnTo>
                    <a:pt x="6735" y="18706"/>
                  </a:lnTo>
                  <a:lnTo>
                    <a:pt x="6385" y="18132"/>
                  </a:lnTo>
                  <a:lnTo>
                    <a:pt x="6086" y="17583"/>
                  </a:lnTo>
                  <a:lnTo>
                    <a:pt x="5837" y="17010"/>
                  </a:lnTo>
                  <a:lnTo>
                    <a:pt x="5587" y="16461"/>
                  </a:lnTo>
                  <a:lnTo>
                    <a:pt x="5363" y="15862"/>
                  </a:lnTo>
                  <a:lnTo>
                    <a:pt x="4939" y="14690"/>
                  </a:lnTo>
                  <a:lnTo>
                    <a:pt x="4540" y="13518"/>
                  </a:lnTo>
                  <a:lnTo>
                    <a:pt x="275" y="225"/>
                  </a:lnTo>
                  <a:close/>
                  <a:moveTo>
                    <a:pt x="75" y="0"/>
                  </a:moveTo>
                  <a:lnTo>
                    <a:pt x="26" y="25"/>
                  </a:lnTo>
                  <a:lnTo>
                    <a:pt x="1" y="75"/>
                  </a:lnTo>
                  <a:lnTo>
                    <a:pt x="1" y="150"/>
                  </a:lnTo>
                  <a:lnTo>
                    <a:pt x="4340" y="13593"/>
                  </a:lnTo>
                  <a:lnTo>
                    <a:pt x="4739" y="14765"/>
                  </a:lnTo>
                  <a:lnTo>
                    <a:pt x="5163" y="15962"/>
                  </a:lnTo>
                  <a:lnTo>
                    <a:pt x="5388" y="16536"/>
                  </a:lnTo>
                  <a:lnTo>
                    <a:pt x="5637" y="17109"/>
                  </a:lnTo>
                  <a:lnTo>
                    <a:pt x="5912" y="17683"/>
                  </a:lnTo>
                  <a:lnTo>
                    <a:pt x="6211" y="18232"/>
                  </a:lnTo>
                  <a:lnTo>
                    <a:pt x="6560" y="18830"/>
                  </a:lnTo>
                  <a:lnTo>
                    <a:pt x="6959" y="19379"/>
                  </a:lnTo>
                  <a:lnTo>
                    <a:pt x="7358" y="19903"/>
                  </a:lnTo>
                  <a:lnTo>
                    <a:pt x="7807" y="20352"/>
                  </a:lnTo>
                  <a:lnTo>
                    <a:pt x="8256" y="20776"/>
                  </a:lnTo>
                  <a:lnTo>
                    <a:pt x="8730" y="21150"/>
                  </a:lnTo>
                  <a:lnTo>
                    <a:pt x="9229" y="21474"/>
                  </a:lnTo>
                  <a:lnTo>
                    <a:pt x="9727" y="21748"/>
                  </a:lnTo>
                  <a:lnTo>
                    <a:pt x="9902" y="21823"/>
                  </a:lnTo>
                  <a:lnTo>
                    <a:pt x="10151" y="21898"/>
                  </a:lnTo>
                  <a:lnTo>
                    <a:pt x="10401" y="21973"/>
                  </a:lnTo>
                  <a:lnTo>
                    <a:pt x="10700" y="22023"/>
                  </a:lnTo>
                  <a:lnTo>
                    <a:pt x="10999" y="22048"/>
                  </a:lnTo>
                  <a:lnTo>
                    <a:pt x="11299" y="22023"/>
                  </a:lnTo>
                  <a:lnTo>
                    <a:pt x="11448" y="21973"/>
                  </a:lnTo>
                  <a:lnTo>
                    <a:pt x="11598" y="21923"/>
                  </a:lnTo>
                  <a:lnTo>
                    <a:pt x="11748" y="21848"/>
                  </a:lnTo>
                  <a:lnTo>
                    <a:pt x="11872" y="21773"/>
                  </a:lnTo>
                  <a:lnTo>
                    <a:pt x="11997" y="21649"/>
                  </a:lnTo>
                  <a:lnTo>
                    <a:pt x="12122" y="21524"/>
                  </a:lnTo>
                  <a:lnTo>
                    <a:pt x="12321" y="21250"/>
                  </a:lnTo>
                  <a:lnTo>
                    <a:pt x="12546" y="20950"/>
                  </a:lnTo>
                  <a:lnTo>
                    <a:pt x="12670" y="20826"/>
                  </a:lnTo>
                  <a:lnTo>
                    <a:pt x="12795" y="20726"/>
                  </a:lnTo>
                  <a:lnTo>
                    <a:pt x="13020" y="20626"/>
                  </a:lnTo>
                  <a:lnTo>
                    <a:pt x="13269" y="20526"/>
                  </a:lnTo>
                  <a:lnTo>
                    <a:pt x="13444" y="20476"/>
                  </a:lnTo>
                  <a:lnTo>
                    <a:pt x="13618" y="20402"/>
                  </a:lnTo>
                  <a:lnTo>
                    <a:pt x="13818" y="20302"/>
                  </a:lnTo>
                  <a:lnTo>
                    <a:pt x="13992" y="20177"/>
                  </a:lnTo>
                  <a:lnTo>
                    <a:pt x="14142" y="20027"/>
                  </a:lnTo>
                  <a:lnTo>
                    <a:pt x="14291" y="19878"/>
                  </a:lnTo>
                  <a:lnTo>
                    <a:pt x="14566" y="19529"/>
                  </a:lnTo>
                  <a:lnTo>
                    <a:pt x="14815" y="19155"/>
                  </a:lnTo>
                  <a:lnTo>
                    <a:pt x="15139" y="18656"/>
                  </a:lnTo>
                  <a:lnTo>
                    <a:pt x="15439" y="18307"/>
                  </a:lnTo>
                  <a:lnTo>
                    <a:pt x="15788" y="17957"/>
                  </a:lnTo>
                  <a:lnTo>
                    <a:pt x="16162" y="17683"/>
                  </a:lnTo>
                  <a:lnTo>
                    <a:pt x="16536" y="17409"/>
                  </a:lnTo>
                  <a:lnTo>
                    <a:pt x="16935" y="17159"/>
                  </a:lnTo>
                  <a:lnTo>
                    <a:pt x="17359" y="16960"/>
                  </a:lnTo>
                  <a:lnTo>
                    <a:pt x="17758" y="16760"/>
                  </a:lnTo>
                  <a:lnTo>
                    <a:pt x="18182" y="16586"/>
                  </a:lnTo>
                  <a:lnTo>
                    <a:pt x="18307" y="16511"/>
                  </a:lnTo>
                  <a:lnTo>
                    <a:pt x="19005" y="16212"/>
                  </a:lnTo>
                  <a:lnTo>
                    <a:pt x="19329" y="16062"/>
                  </a:lnTo>
                  <a:lnTo>
                    <a:pt x="19654" y="15887"/>
                  </a:lnTo>
                  <a:lnTo>
                    <a:pt x="19953" y="15688"/>
                  </a:lnTo>
                  <a:lnTo>
                    <a:pt x="20202" y="15438"/>
                  </a:lnTo>
                  <a:lnTo>
                    <a:pt x="20452" y="15189"/>
                  </a:lnTo>
                  <a:lnTo>
                    <a:pt x="20651" y="14890"/>
                  </a:lnTo>
                  <a:lnTo>
                    <a:pt x="20776" y="14665"/>
                  </a:lnTo>
                  <a:lnTo>
                    <a:pt x="20851" y="14441"/>
                  </a:lnTo>
                  <a:lnTo>
                    <a:pt x="21000" y="13992"/>
                  </a:lnTo>
                  <a:lnTo>
                    <a:pt x="21125" y="13668"/>
                  </a:lnTo>
                  <a:lnTo>
                    <a:pt x="21225" y="13368"/>
                  </a:lnTo>
                  <a:lnTo>
                    <a:pt x="21400" y="13069"/>
                  </a:lnTo>
                  <a:lnTo>
                    <a:pt x="21474" y="12944"/>
                  </a:lnTo>
                  <a:lnTo>
                    <a:pt x="21599" y="12820"/>
                  </a:lnTo>
                  <a:lnTo>
                    <a:pt x="21799" y="12670"/>
                  </a:lnTo>
                  <a:lnTo>
                    <a:pt x="22023" y="12520"/>
                  </a:lnTo>
                  <a:lnTo>
                    <a:pt x="22272" y="12346"/>
                  </a:lnTo>
                  <a:lnTo>
                    <a:pt x="22397" y="12221"/>
                  </a:lnTo>
                  <a:lnTo>
                    <a:pt x="22522" y="12121"/>
                  </a:lnTo>
                  <a:lnTo>
                    <a:pt x="22647" y="11972"/>
                  </a:lnTo>
                  <a:lnTo>
                    <a:pt x="22721" y="11822"/>
                  </a:lnTo>
                  <a:lnTo>
                    <a:pt x="22796" y="11672"/>
                  </a:lnTo>
                  <a:lnTo>
                    <a:pt x="22871" y="11523"/>
                  </a:lnTo>
                  <a:lnTo>
                    <a:pt x="22946" y="11174"/>
                  </a:lnTo>
                  <a:lnTo>
                    <a:pt x="22996" y="10849"/>
                  </a:lnTo>
                  <a:lnTo>
                    <a:pt x="23046" y="10525"/>
                  </a:lnTo>
                  <a:lnTo>
                    <a:pt x="23046" y="10201"/>
                  </a:lnTo>
                  <a:lnTo>
                    <a:pt x="23021" y="10026"/>
                  </a:lnTo>
                  <a:lnTo>
                    <a:pt x="22996" y="9852"/>
                  </a:lnTo>
                  <a:lnTo>
                    <a:pt x="22946" y="9677"/>
                  </a:lnTo>
                  <a:lnTo>
                    <a:pt x="22896" y="9528"/>
                  </a:lnTo>
                  <a:lnTo>
                    <a:pt x="22796" y="9353"/>
                  </a:lnTo>
                  <a:lnTo>
                    <a:pt x="22696" y="9203"/>
                  </a:lnTo>
                  <a:lnTo>
                    <a:pt x="22547" y="9079"/>
                  </a:lnTo>
                  <a:lnTo>
                    <a:pt x="22397" y="8954"/>
                  </a:lnTo>
                  <a:lnTo>
                    <a:pt x="22248" y="8829"/>
                  </a:lnTo>
                  <a:lnTo>
                    <a:pt x="22048" y="8729"/>
                  </a:lnTo>
                  <a:lnTo>
                    <a:pt x="21848" y="8630"/>
                  </a:lnTo>
                  <a:lnTo>
                    <a:pt x="21624" y="8555"/>
                  </a:lnTo>
                  <a:lnTo>
                    <a:pt x="21200" y="8430"/>
                  </a:lnTo>
                  <a:lnTo>
                    <a:pt x="20751" y="8355"/>
                  </a:lnTo>
                  <a:lnTo>
                    <a:pt x="20128" y="8231"/>
                  </a:lnTo>
                  <a:lnTo>
                    <a:pt x="19828" y="8156"/>
                  </a:lnTo>
                  <a:lnTo>
                    <a:pt x="19579" y="8056"/>
                  </a:lnTo>
                  <a:lnTo>
                    <a:pt x="19030" y="7832"/>
                  </a:lnTo>
                  <a:lnTo>
                    <a:pt x="18531" y="7582"/>
                  </a:lnTo>
                  <a:lnTo>
                    <a:pt x="18033" y="7308"/>
                  </a:lnTo>
                  <a:lnTo>
                    <a:pt x="17334" y="6959"/>
                  </a:lnTo>
                  <a:lnTo>
                    <a:pt x="16985" y="6784"/>
                  </a:lnTo>
                  <a:lnTo>
                    <a:pt x="16636" y="6634"/>
                  </a:lnTo>
                  <a:lnTo>
                    <a:pt x="16212" y="6485"/>
                  </a:lnTo>
                  <a:lnTo>
                    <a:pt x="15788" y="6385"/>
                  </a:lnTo>
                  <a:lnTo>
                    <a:pt x="15464" y="6310"/>
                  </a:lnTo>
                  <a:lnTo>
                    <a:pt x="15139" y="6210"/>
                  </a:lnTo>
                  <a:lnTo>
                    <a:pt x="14616" y="6011"/>
                  </a:lnTo>
                  <a:lnTo>
                    <a:pt x="14092" y="5811"/>
                  </a:lnTo>
                  <a:lnTo>
                    <a:pt x="13493" y="5562"/>
                  </a:lnTo>
                  <a:lnTo>
                    <a:pt x="11723" y="4864"/>
                  </a:lnTo>
                  <a:lnTo>
                    <a:pt x="9952" y="4140"/>
                  </a:lnTo>
                  <a:lnTo>
                    <a:pt x="8231" y="3417"/>
                  </a:lnTo>
                  <a:lnTo>
                    <a:pt x="6510" y="2644"/>
                  </a:lnTo>
                  <a:lnTo>
                    <a:pt x="4789" y="1871"/>
                  </a:lnTo>
                  <a:lnTo>
                    <a:pt x="3093" y="1073"/>
                  </a:lnTo>
                  <a:lnTo>
                    <a:pt x="3018" y="1023"/>
                  </a:lnTo>
                  <a:lnTo>
                    <a:pt x="2320" y="699"/>
                  </a:lnTo>
                  <a:lnTo>
                    <a:pt x="1622" y="399"/>
                  </a:lnTo>
                  <a:lnTo>
                    <a:pt x="1248" y="275"/>
                  </a:lnTo>
                  <a:lnTo>
                    <a:pt x="874" y="150"/>
                  </a:lnTo>
                  <a:lnTo>
                    <a:pt x="499" y="5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1"/>
            <p:cNvSpPr/>
            <p:nvPr/>
          </p:nvSpPr>
          <p:spPr>
            <a:xfrm>
              <a:off x="2683416" y="3286558"/>
              <a:ext cx="105248" cy="340686"/>
            </a:xfrm>
            <a:custGeom>
              <a:avLst/>
              <a:gdLst/>
              <a:ahLst/>
              <a:cxnLst/>
              <a:rect l="l" t="t" r="r" b="b"/>
              <a:pathLst>
                <a:path w="1472" h="4765" extrusionOk="0">
                  <a:moveTo>
                    <a:pt x="599" y="0"/>
                  </a:moveTo>
                  <a:lnTo>
                    <a:pt x="549" y="25"/>
                  </a:lnTo>
                  <a:lnTo>
                    <a:pt x="524" y="50"/>
                  </a:lnTo>
                  <a:lnTo>
                    <a:pt x="499" y="100"/>
                  </a:lnTo>
                  <a:lnTo>
                    <a:pt x="499" y="150"/>
                  </a:lnTo>
                  <a:lnTo>
                    <a:pt x="973" y="1222"/>
                  </a:lnTo>
                  <a:lnTo>
                    <a:pt x="1122" y="1597"/>
                  </a:lnTo>
                  <a:lnTo>
                    <a:pt x="1197" y="1771"/>
                  </a:lnTo>
                  <a:lnTo>
                    <a:pt x="1222" y="1946"/>
                  </a:lnTo>
                  <a:lnTo>
                    <a:pt x="1247" y="2220"/>
                  </a:lnTo>
                  <a:lnTo>
                    <a:pt x="1247" y="2470"/>
                  </a:lnTo>
                  <a:lnTo>
                    <a:pt x="1222" y="2744"/>
                  </a:lnTo>
                  <a:lnTo>
                    <a:pt x="1197" y="3018"/>
                  </a:lnTo>
                  <a:lnTo>
                    <a:pt x="1122" y="3442"/>
                  </a:lnTo>
                  <a:lnTo>
                    <a:pt x="1073" y="3617"/>
                  </a:lnTo>
                  <a:lnTo>
                    <a:pt x="998" y="3791"/>
                  </a:lnTo>
                  <a:lnTo>
                    <a:pt x="873" y="3991"/>
                  </a:lnTo>
                  <a:lnTo>
                    <a:pt x="748" y="4141"/>
                  </a:lnTo>
                  <a:lnTo>
                    <a:pt x="624" y="4240"/>
                  </a:lnTo>
                  <a:lnTo>
                    <a:pt x="449" y="4315"/>
                  </a:lnTo>
                  <a:lnTo>
                    <a:pt x="399" y="4340"/>
                  </a:lnTo>
                  <a:lnTo>
                    <a:pt x="274" y="4365"/>
                  </a:lnTo>
                  <a:lnTo>
                    <a:pt x="150" y="4415"/>
                  </a:lnTo>
                  <a:lnTo>
                    <a:pt x="75" y="4515"/>
                  </a:lnTo>
                  <a:lnTo>
                    <a:pt x="25" y="4565"/>
                  </a:lnTo>
                  <a:lnTo>
                    <a:pt x="0" y="4639"/>
                  </a:lnTo>
                  <a:lnTo>
                    <a:pt x="0" y="4664"/>
                  </a:lnTo>
                  <a:lnTo>
                    <a:pt x="25" y="4714"/>
                  </a:lnTo>
                  <a:lnTo>
                    <a:pt x="50" y="4739"/>
                  </a:lnTo>
                  <a:lnTo>
                    <a:pt x="100" y="4764"/>
                  </a:lnTo>
                  <a:lnTo>
                    <a:pt x="125" y="4764"/>
                  </a:lnTo>
                  <a:lnTo>
                    <a:pt x="175" y="4739"/>
                  </a:lnTo>
                  <a:lnTo>
                    <a:pt x="200" y="4714"/>
                  </a:lnTo>
                  <a:lnTo>
                    <a:pt x="225" y="4664"/>
                  </a:lnTo>
                  <a:lnTo>
                    <a:pt x="249" y="4639"/>
                  </a:lnTo>
                  <a:lnTo>
                    <a:pt x="299" y="4589"/>
                  </a:lnTo>
                  <a:lnTo>
                    <a:pt x="449" y="4540"/>
                  </a:lnTo>
                  <a:lnTo>
                    <a:pt x="524" y="4515"/>
                  </a:lnTo>
                  <a:lnTo>
                    <a:pt x="723" y="4440"/>
                  </a:lnTo>
                  <a:lnTo>
                    <a:pt x="898" y="4290"/>
                  </a:lnTo>
                  <a:lnTo>
                    <a:pt x="1048" y="4116"/>
                  </a:lnTo>
                  <a:lnTo>
                    <a:pt x="1172" y="3891"/>
                  </a:lnTo>
                  <a:lnTo>
                    <a:pt x="1272" y="3692"/>
                  </a:lnTo>
                  <a:lnTo>
                    <a:pt x="1322" y="3492"/>
                  </a:lnTo>
                  <a:lnTo>
                    <a:pt x="1397" y="3043"/>
                  </a:lnTo>
                  <a:lnTo>
                    <a:pt x="1447" y="2769"/>
                  </a:lnTo>
                  <a:lnTo>
                    <a:pt x="1472" y="2470"/>
                  </a:lnTo>
                  <a:lnTo>
                    <a:pt x="1472" y="2195"/>
                  </a:lnTo>
                  <a:lnTo>
                    <a:pt x="1447" y="1921"/>
                  </a:lnTo>
                  <a:lnTo>
                    <a:pt x="1397" y="1721"/>
                  </a:lnTo>
                  <a:lnTo>
                    <a:pt x="1322" y="1522"/>
                  </a:lnTo>
                  <a:lnTo>
                    <a:pt x="1172" y="1148"/>
                  </a:lnTo>
                  <a:lnTo>
                    <a:pt x="698" y="75"/>
                  </a:lnTo>
                  <a:lnTo>
                    <a:pt x="673" y="25"/>
                  </a:lnTo>
                  <a:lnTo>
                    <a:pt x="649" y="2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1"/>
            <p:cNvSpPr/>
            <p:nvPr/>
          </p:nvSpPr>
          <p:spPr>
            <a:xfrm>
              <a:off x="1456582" y="2785505"/>
              <a:ext cx="1171599" cy="1305330"/>
            </a:xfrm>
            <a:custGeom>
              <a:avLst/>
              <a:gdLst/>
              <a:ahLst/>
              <a:cxnLst/>
              <a:rect l="l" t="t" r="r" b="b"/>
              <a:pathLst>
                <a:path w="16386" h="18257" extrusionOk="0">
                  <a:moveTo>
                    <a:pt x="100" y="0"/>
                  </a:moveTo>
                  <a:lnTo>
                    <a:pt x="75" y="25"/>
                  </a:lnTo>
                  <a:lnTo>
                    <a:pt x="25" y="50"/>
                  </a:lnTo>
                  <a:lnTo>
                    <a:pt x="0" y="100"/>
                  </a:lnTo>
                  <a:lnTo>
                    <a:pt x="0" y="150"/>
                  </a:lnTo>
                  <a:lnTo>
                    <a:pt x="25" y="200"/>
                  </a:lnTo>
                  <a:lnTo>
                    <a:pt x="299" y="499"/>
                  </a:lnTo>
                  <a:lnTo>
                    <a:pt x="549" y="848"/>
                  </a:lnTo>
                  <a:lnTo>
                    <a:pt x="773" y="1197"/>
                  </a:lnTo>
                  <a:lnTo>
                    <a:pt x="948" y="1571"/>
                  </a:lnTo>
                  <a:lnTo>
                    <a:pt x="1122" y="1970"/>
                  </a:lnTo>
                  <a:lnTo>
                    <a:pt x="1272" y="2345"/>
                  </a:lnTo>
                  <a:lnTo>
                    <a:pt x="1521" y="3118"/>
                  </a:lnTo>
                  <a:lnTo>
                    <a:pt x="1796" y="4090"/>
                  </a:lnTo>
                  <a:lnTo>
                    <a:pt x="2020" y="5113"/>
                  </a:lnTo>
                  <a:lnTo>
                    <a:pt x="2469" y="7108"/>
                  </a:lnTo>
                  <a:lnTo>
                    <a:pt x="2818" y="8754"/>
                  </a:lnTo>
                  <a:lnTo>
                    <a:pt x="3018" y="9577"/>
                  </a:lnTo>
                  <a:lnTo>
                    <a:pt x="3217" y="10400"/>
                  </a:lnTo>
                  <a:lnTo>
                    <a:pt x="3517" y="11473"/>
                  </a:lnTo>
                  <a:lnTo>
                    <a:pt x="3866" y="12470"/>
                  </a:lnTo>
                  <a:lnTo>
                    <a:pt x="4240" y="13393"/>
                  </a:lnTo>
                  <a:lnTo>
                    <a:pt x="4639" y="14241"/>
                  </a:lnTo>
                  <a:lnTo>
                    <a:pt x="4838" y="14640"/>
                  </a:lnTo>
                  <a:lnTo>
                    <a:pt x="5063" y="15039"/>
                  </a:lnTo>
                  <a:lnTo>
                    <a:pt x="5287" y="15413"/>
                  </a:lnTo>
                  <a:lnTo>
                    <a:pt x="5537" y="15763"/>
                  </a:lnTo>
                  <a:lnTo>
                    <a:pt x="5786" y="16112"/>
                  </a:lnTo>
                  <a:lnTo>
                    <a:pt x="6036" y="16436"/>
                  </a:lnTo>
                  <a:lnTo>
                    <a:pt x="6310" y="16735"/>
                  </a:lnTo>
                  <a:lnTo>
                    <a:pt x="6584" y="17034"/>
                  </a:lnTo>
                  <a:lnTo>
                    <a:pt x="6834" y="17284"/>
                  </a:lnTo>
                  <a:lnTo>
                    <a:pt x="7108" y="17533"/>
                  </a:lnTo>
                  <a:lnTo>
                    <a:pt x="7407" y="17758"/>
                  </a:lnTo>
                  <a:lnTo>
                    <a:pt x="7732" y="17932"/>
                  </a:lnTo>
                  <a:lnTo>
                    <a:pt x="8081" y="18107"/>
                  </a:lnTo>
                  <a:lnTo>
                    <a:pt x="8255" y="18157"/>
                  </a:lnTo>
                  <a:lnTo>
                    <a:pt x="8430" y="18207"/>
                  </a:lnTo>
                  <a:lnTo>
                    <a:pt x="8629" y="18232"/>
                  </a:lnTo>
                  <a:lnTo>
                    <a:pt x="8804" y="18257"/>
                  </a:lnTo>
                  <a:lnTo>
                    <a:pt x="9004" y="18232"/>
                  </a:lnTo>
                  <a:lnTo>
                    <a:pt x="9203" y="18207"/>
                  </a:lnTo>
                  <a:lnTo>
                    <a:pt x="9403" y="18157"/>
                  </a:lnTo>
                  <a:lnTo>
                    <a:pt x="9602" y="18082"/>
                  </a:lnTo>
                  <a:lnTo>
                    <a:pt x="9802" y="18007"/>
                  </a:lnTo>
                  <a:lnTo>
                    <a:pt x="9976" y="17882"/>
                  </a:lnTo>
                  <a:lnTo>
                    <a:pt x="10350" y="17633"/>
                  </a:lnTo>
                  <a:lnTo>
                    <a:pt x="10675" y="17359"/>
                  </a:lnTo>
                  <a:lnTo>
                    <a:pt x="11398" y="16760"/>
                  </a:lnTo>
                  <a:lnTo>
                    <a:pt x="12221" y="16062"/>
                  </a:lnTo>
                  <a:lnTo>
                    <a:pt x="12645" y="15713"/>
                  </a:lnTo>
                  <a:lnTo>
                    <a:pt x="13069" y="15363"/>
                  </a:lnTo>
                  <a:lnTo>
                    <a:pt x="13518" y="15064"/>
                  </a:lnTo>
                  <a:lnTo>
                    <a:pt x="13967" y="14765"/>
                  </a:lnTo>
                  <a:lnTo>
                    <a:pt x="14441" y="14491"/>
                  </a:lnTo>
                  <a:lnTo>
                    <a:pt x="14939" y="14266"/>
                  </a:lnTo>
                  <a:lnTo>
                    <a:pt x="15114" y="14191"/>
                  </a:lnTo>
                  <a:lnTo>
                    <a:pt x="15338" y="14092"/>
                  </a:lnTo>
                  <a:lnTo>
                    <a:pt x="15588" y="13967"/>
                  </a:lnTo>
                  <a:lnTo>
                    <a:pt x="15812" y="13842"/>
                  </a:lnTo>
                  <a:lnTo>
                    <a:pt x="16012" y="13668"/>
                  </a:lnTo>
                  <a:lnTo>
                    <a:pt x="16137" y="13568"/>
                  </a:lnTo>
                  <a:lnTo>
                    <a:pt x="16211" y="13418"/>
                  </a:lnTo>
                  <a:lnTo>
                    <a:pt x="16311" y="13268"/>
                  </a:lnTo>
                  <a:lnTo>
                    <a:pt x="16361" y="13119"/>
                  </a:lnTo>
                  <a:lnTo>
                    <a:pt x="16386" y="12944"/>
                  </a:lnTo>
                  <a:lnTo>
                    <a:pt x="16386" y="12770"/>
                  </a:lnTo>
                  <a:lnTo>
                    <a:pt x="16361" y="12620"/>
                  </a:lnTo>
                  <a:lnTo>
                    <a:pt x="16286" y="12470"/>
                  </a:lnTo>
                  <a:lnTo>
                    <a:pt x="16261" y="12420"/>
                  </a:lnTo>
                  <a:lnTo>
                    <a:pt x="16211" y="12420"/>
                  </a:lnTo>
                  <a:lnTo>
                    <a:pt x="16161" y="12396"/>
                  </a:lnTo>
                  <a:lnTo>
                    <a:pt x="16137" y="12420"/>
                  </a:lnTo>
                  <a:lnTo>
                    <a:pt x="16112" y="12445"/>
                  </a:lnTo>
                  <a:lnTo>
                    <a:pt x="16087" y="12495"/>
                  </a:lnTo>
                  <a:lnTo>
                    <a:pt x="16087" y="12520"/>
                  </a:lnTo>
                  <a:lnTo>
                    <a:pt x="16087" y="12570"/>
                  </a:lnTo>
                  <a:lnTo>
                    <a:pt x="16161" y="12695"/>
                  </a:lnTo>
                  <a:lnTo>
                    <a:pt x="16186" y="12820"/>
                  </a:lnTo>
                  <a:lnTo>
                    <a:pt x="16161" y="12944"/>
                  </a:lnTo>
                  <a:lnTo>
                    <a:pt x="16137" y="13069"/>
                  </a:lnTo>
                  <a:lnTo>
                    <a:pt x="16112" y="13194"/>
                  </a:lnTo>
                  <a:lnTo>
                    <a:pt x="16037" y="13318"/>
                  </a:lnTo>
                  <a:lnTo>
                    <a:pt x="15962" y="13418"/>
                  </a:lnTo>
                  <a:lnTo>
                    <a:pt x="15862" y="13518"/>
                  </a:lnTo>
                  <a:lnTo>
                    <a:pt x="15688" y="13668"/>
                  </a:lnTo>
                  <a:lnTo>
                    <a:pt x="15463" y="13792"/>
                  </a:lnTo>
                  <a:lnTo>
                    <a:pt x="15039" y="13992"/>
                  </a:lnTo>
                  <a:lnTo>
                    <a:pt x="14840" y="14067"/>
                  </a:lnTo>
                  <a:lnTo>
                    <a:pt x="14341" y="14316"/>
                  </a:lnTo>
                  <a:lnTo>
                    <a:pt x="13867" y="14565"/>
                  </a:lnTo>
                  <a:lnTo>
                    <a:pt x="13393" y="14865"/>
                  </a:lnTo>
                  <a:lnTo>
                    <a:pt x="12944" y="15189"/>
                  </a:lnTo>
                  <a:lnTo>
                    <a:pt x="12520" y="15538"/>
                  </a:lnTo>
                  <a:lnTo>
                    <a:pt x="12096" y="15887"/>
                  </a:lnTo>
                  <a:lnTo>
                    <a:pt x="11248" y="16586"/>
                  </a:lnTo>
                  <a:lnTo>
                    <a:pt x="10550" y="17209"/>
                  </a:lnTo>
                  <a:lnTo>
                    <a:pt x="10226" y="17458"/>
                  </a:lnTo>
                  <a:lnTo>
                    <a:pt x="9876" y="17708"/>
                  </a:lnTo>
                  <a:lnTo>
                    <a:pt x="9702" y="17808"/>
                  </a:lnTo>
                  <a:lnTo>
                    <a:pt x="9527" y="17882"/>
                  </a:lnTo>
                  <a:lnTo>
                    <a:pt x="9353" y="17957"/>
                  </a:lnTo>
                  <a:lnTo>
                    <a:pt x="9153" y="18007"/>
                  </a:lnTo>
                  <a:lnTo>
                    <a:pt x="8979" y="18032"/>
                  </a:lnTo>
                  <a:lnTo>
                    <a:pt x="8629" y="18032"/>
                  </a:lnTo>
                  <a:lnTo>
                    <a:pt x="8455" y="17982"/>
                  </a:lnTo>
                  <a:lnTo>
                    <a:pt x="8131" y="17882"/>
                  </a:lnTo>
                  <a:lnTo>
                    <a:pt x="7806" y="17733"/>
                  </a:lnTo>
                  <a:lnTo>
                    <a:pt x="7507" y="17558"/>
                  </a:lnTo>
                  <a:lnTo>
                    <a:pt x="7233" y="17359"/>
                  </a:lnTo>
                  <a:lnTo>
                    <a:pt x="6983" y="17134"/>
                  </a:lnTo>
                  <a:lnTo>
                    <a:pt x="6734" y="16885"/>
                  </a:lnTo>
                  <a:lnTo>
                    <a:pt x="6460" y="16610"/>
                  </a:lnTo>
                  <a:lnTo>
                    <a:pt x="6210" y="16286"/>
                  </a:lnTo>
                  <a:lnTo>
                    <a:pt x="5961" y="15962"/>
                  </a:lnTo>
                  <a:lnTo>
                    <a:pt x="5711" y="15638"/>
                  </a:lnTo>
                  <a:lnTo>
                    <a:pt x="5462" y="15289"/>
                  </a:lnTo>
                  <a:lnTo>
                    <a:pt x="5238" y="14915"/>
                  </a:lnTo>
                  <a:lnTo>
                    <a:pt x="5038" y="14540"/>
                  </a:lnTo>
                  <a:lnTo>
                    <a:pt x="4814" y="14141"/>
                  </a:lnTo>
                  <a:lnTo>
                    <a:pt x="4415" y="13293"/>
                  </a:lnTo>
                  <a:lnTo>
                    <a:pt x="4065" y="12396"/>
                  </a:lnTo>
                  <a:lnTo>
                    <a:pt x="3716" y="11398"/>
                  </a:lnTo>
                  <a:lnTo>
                    <a:pt x="3417" y="10325"/>
                  </a:lnTo>
                  <a:lnTo>
                    <a:pt x="3217" y="9527"/>
                  </a:lnTo>
                  <a:lnTo>
                    <a:pt x="3018" y="8704"/>
                  </a:lnTo>
                  <a:lnTo>
                    <a:pt x="2669" y="7058"/>
                  </a:lnTo>
                  <a:lnTo>
                    <a:pt x="2245" y="5063"/>
                  </a:lnTo>
                  <a:lnTo>
                    <a:pt x="1995" y="4040"/>
                  </a:lnTo>
                  <a:lnTo>
                    <a:pt x="1721" y="3043"/>
                  </a:lnTo>
                  <a:lnTo>
                    <a:pt x="1472" y="2270"/>
                  </a:lnTo>
                  <a:lnTo>
                    <a:pt x="1322" y="1871"/>
                  </a:lnTo>
                  <a:lnTo>
                    <a:pt x="1147" y="1472"/>
                  </a:lnTo>
                  <a:lnTo>
                    <a:pt x="948" y="1098"/>
                  </a:lnTo>
                  <a:lnTo>
                    <a:pt x="723" y="723"/>
                  </a:lnTo>
                  <a:lnTo>
                    <a:pt x="474" y="374"/>
                  </a:lnTo>
                  <a:lnTo>
                    <a:pt x="175" y="50"/>
                  </a:lnTo>
                  <a:lnTo>
                    <a:pt x="150" y="25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1"/>
            <p:cNvSpPr/>
            <p:nvPr/>
          </p:nvSpPr>
          <p:spPr>
            <a:xfrm>
              <a:off x="2305335" y="3293708"/>
              <a:ext cx="351351" cy="392378"/>
            </a:xfrm>
            <a:custGeom>
              <a:avLst/>
              <a:gdLst/>
              <a:ahLst/>
              <a:cxnLst/>
              <a:rect l="l" t="t" r="r" b="b"/>
              <a:pathLst>
                <a:path w="4914" h="5488" extrusionOk="0">
                  <a:moveTo>
                    <a:pt x="1996" y="0"/>
                  </a:moveTo>
                  <a:lnTo>
                    <a:pt x="1722" y="25"/>
                  </a:lnTo>
                  <a:lnTo>
                    <a:pt x="1472" y="100"/>
                  </a:lnTo>
                  <a:lnTo>
                    <a:pt x="1248" y="225"/>
                  </a:lnTo>
                  <a:lnTo>
                    <a:pt x="1023" y="399"/>
                  </a:lnTo>
                  <a:lnTo>
                    <a:pt x="824" y="574"/>
                  </a:lnTo>
                  <a:lnTo>
                    <a:pt x="624" y="773"/>
                  </a:lnTo>
                  <a:lnTo>
                    <a:pt x="475" y="998"/>
                  </a:lnTo>
                  <a:lnTo>
                    <a:pt x="325" y="1247"/>
                  </a:lnTo>
                  <a:lnTo>
                    <a:pt x="200" y="1546"/>
                  </a:lnTo>
                  <a:lnTo>
                    <a:pt x="100" y="1846"/>
                  </a:lnTo>
                  <a:lnTo>
                    <a:pt x="26" y="2170"/>
                  </a:lnTo>
                  <a:lnTo>
                    <a:pt x="1" y="2494"/>
                  </a:lnTo>
                  <a:lnTo>
                    <a:pt x="1" y="2818"/>
                  </a:lnTo>
                  <a:lnTo>
                    <a:pt x="26" y="3143"/>
                  </a:lnTo>
                  <a:lnTo>
                    <a:pt x="76" y="3467"/>
                  </a:lnTo>
                  <a:lnTo>
                    <a:pt x="175" y="3766"/>
                  </a:lnTo>
                  <a:lnTo>
                    <a:pt x="325" y="4065"/>
                  </a:lnTo>
                  <a:lnTo>
                    <a:pt x="475" y="4340"/>
                  </a:lnTo>
                  <a:lnTo>
                    <a:pt x="699" y="4614"/>
                  </a:lnTo>
                  <a:lnTo>
                    <a:pt x="923" y="4839"/>
                  </a:lnTo>
                  <a:lnTo>
                    <a:pt x="1173" y="5038"/>
                  </a:lnTo>
                  <a:lnTo>
                    <a:pt x="1447" y="5213"/>
                  </a:lnTo>
                  <a:lnTo>
                    <a:pt x="1747" y="5337"/>
                  </a:lnTo>
                  <a:lnTo>
                    <a:pt x="2046" y="5437"/>
                  </a:lnTo>
                  <a:lnTo>
                    <a:pt x="2320" y="5462"/>
                  </a:lnTo>
                  <a:lnTo>
                    <a:pt x="2570" y="5487"/>
                  </a:lnTo>
                  <a:lnTo>
                    <a:pt x="2844" y="5462"/>
                  </a:lnTo>
                  <a:lnTo>
                    <a:pt x="3093" y="5412"/>
                  </a:lnTo>
                  <a:lnTo>
                    <a:pt x="3343" y="5337"/>
                  </a:lnTo>
                  <a:lnTo>
                    <a:pt x="3592" y="5238"/>
                  </a:lnTo>
                  <a:lnTo>
                    <a:pt x="3817" y="5113"/>
                  </a:lnTo>
                  <a:lnTo>
                    <a:pt x="4016" y="4963"/>
                  </a:lnTo>
                  <a:lnTo>
                    <a:pt x="4216" y="4814"/>
                  </a:lnTo>
                  <a:lnTo>
                    <a:pt x="4390" y="4614"/>
                  </a:lnTo>
                  <a:lnTo>
                    <a:pt x="4540" y="4415"/>
                  </a:lnTo>
                  <a:lnTo>
                    <a:pt x="4665" y="4190"/>
                  </a:lnTo>
                  <a:lnTo>
                    <a:pt x="4789" y="3966"/>
                  </a:lnTo>
                  <a:lnTo>
                    <a:pt x="4839" y="3716"/>
                  </a:lnTo>
                  <a:lnTo>
                    <a:pt x="4889" y="3442"/>
                  </a:lnTo>
                  <a:lnTo>
                    <a:pt x="4914" y="3193"/>
                  </a:lnTo>
                  <a:lnTo>
                    <a:pt x="4889" y="2943"/>
                  </a:lnTo>
                  <a:lnTo>
                    <a:pt x="4864" y="2694"/>
                  </a:lnTo>
                  <a:lnTo>
                    <a:pt x="4789" y="2469"/>
                  </a:lnTo>
                  <a:lnTo>
                    <a:pt x="4739" y="2245"/>
                  </a:lnTo>
                  <a:lnTo>
                    <a:pt x="4640" y="1995"/>
                  </a:lnTo>
                  <a:lnTo>
                    <a:pt x="4540" y="1796"/>
                  </a:lnTo>
                  <a:lnTo>
                    <a:pt x="4415" y="1571"/>
                  </a:lnTo>
                  <a:lnTo>
                    <a:pt x="4290" y="1372"/>
                  </a:lnTo>
                  <a:lnTo>
                    <a:pt x="4141" y="1172"/>
                  </a:lnTo>
                  <a:lnTo>
                    <a:pt x="3991" y="998"/>
                  </a:lnTo>
                  <a:lnTo>
                    <a:pt x="3817" y="823"/>
                  </a:lnTo>
                  <a:lnTo>
                    <a:pt x="3642" y="674"/>
                  </a:lnTo>
                  <a:lnTo>
                    <a:pt x="3442" y="524"/>
                  </a:lnTo>
                  <a:lnTo>
                    <a:pt x="3243" y="374"/>
                  </a:lnTo>
                  <a:lnTo>
                    <a:pt x="3018" y="275"/>
                  </a:lnTo>
                  <a:lnTo>
                    <a:pt x="2819" y="175"/>
                  </a:lnTo>
                  <a:lnTo>
                    <a:pt x="2619" y="100"/>
                  </a:lnTo>
                  <a:lnTo>
                    <a:pt x="2420" y="50"/>
                  </a:lnTo>
                  <a:lnTo>
                    <a:pt x="21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1"/>
            <p:cNvSpPr/>
            <p:nvPr/>
          </p:nvSpPr>
          <p:spPr>
            <a:xfrm>
              <a:off x="2365965" y="3363203"/>
              <a:ext cx="258687" cy="271119"/>
            </a:xfrm>
            <a:custGeom>
              <a:avLst/>
              <a:gdLst/>
              <a:ahLst/>
              <a:cxnLst/>
              <a:rect l="l" t="t" r="r" b="b"/>
              <a:pathLst>
                <a:path w="3618" h="3792" extrusionOk="0">
                  <a:moveTo>
                    <a:pt x="1547" y="1"/>
                  </a:moveTo>
                  <a:lnTo>
                    <a:pt x="1472" y="26"/>
                  </a:lnTo>
                  <a:lnTo>
                    <a:pt x="1298" y="76"/>
                  </a:lnTo>
                  <a:lnTo>
                    <a:pt x="1173" y="200"/>
                  </a:lnTo>
                  <a:lnTo>
                    <a:pt x="1123" y="250"/>
                  </a:lnTo>
                  <a:lnTo>
                    <a:pt x="1098" y="325"/>
                  </a:lnTo>
                  <a:lnTo>
                    <a:pt x="1048" y="450"/>
                  </a:lnTo>
                  <a:lnTo>
                    <a:pt x="1048" y="550"/>
                  </a:lnTo>
                  <a:lnTo>
                    <a:pt x="1073" y="774"/>
                  </a:lnTo>
                  <a:lnTo>
                    <a:pt x="1098" y="1023"/>
                  </a:lnTo>
                  <a:lnTo>
                    <a:pt x="1098" y="1123"/>
                  </a:lnTo>
                  <a:lnTo>
                    <a:pt x="1098" y="1248"/>
                  </a:lnTo>
                  <a:lnTo>
                    <a:pt x="973" y="1248"/>
                  </a:lnTo>
                  <a:lnTo>
                    <a:pt x="849" y="1198"/>
                  </a:lnTo>
                  <a:lnTo>
                    <a:pt x="724" y="1098"/>
                  </a:lnTo>
                  <a:lnTo>
                    <a:pt x="624" y="1023"/>
                  </a:lnTo>
                  <a:lnTo>
                    <a:pt x="524" y="924"/>
                  </a:lnTo>
                  <a:lnTo>
                    <a:pt x="400" y="849"/>
                  </a:lnTo>
                  <a:lnTo>
                    <a:pt x="275" y="824"/>
                  </a:lnTo>
                  <a:lnTo>
                    <a:pt x="200" y="849"/>
                  </a:lnTo>
                  <a:lnTo>
                    <a:pt x="150" y="874"/>
                  </a:lnTo>
                  <a:lnTo>
                    <a:pt x="75" y="924"/>
                  </a:lnTo>
                  <a:lnTo>
                    <a:pt x="26" y="1023"/>
                  </a:lnTo>
                  <a:lnTo>
                    <a:pt x="1" y="1123"/>
                  </a:lnTo>
                  <a:lnTo>
                    <a:pt x="1" y="1223"/>
                  </a:lnTo>
                  <a:lnTo>
                    <a:pt x="1" y="1373"/>
                  </a:lnTo>
                  <a:lnTo>
                    <a:pt x="1" y="1422"/>
                  </a:lnTo>
                  <a:lnTo>
                    <a:pt x="26" y="1497"/>
                  </a:lnTo>
                  <a:lnTo>
                    <a:pt x="75" y="1572"/>
                  </a:lnTo>
                  <a:lnTo>
                    <a:pt x="125" y="1622"/>
                  </a:lnTo>
                  <a:lnTo>
                    <a:pt x="250" y="1697"/>
                  </a:lnTo>
                  <a:lnTo>
                    <a:pt x="400" y="1722"/>
                  </a:lnTo>
                  <a:lnTo>
                    <a:pt x="549" y="1747"/>
                  </a:lnTo>
                  <a:lnTo>
                    <a:pt x="849" y="1747"/>
                  </a:lnTo>
                  <a:lnTo>
                    <a:pt x="998" y="1797"/>
                  </a:lnTo>
                  <a:lnTo>
                    <a:pt x="1123" y="1846"/>
                  </a:lnTo>
                  <a:lnTo>
                    <a:pt x="499" y="2520"/>
                  </a:lnTo>
                  <a:lnTo>
                    <a:pt x="400" y="2645"/>
                  </a:lnTo>
                  <a:lnTo>
                    <a:pt x="350" y="2769"/>
                  </a:lnTo>
                  <a:lnTo>
                    <a:pt x="325" y="2844"/>
                  </a:lnTo>
                  <a:lnTo>
                    <a:pt x="325" y="2944"/>
                  </a:lnTo>
                  <a:lnTo>
                    <a:pt x="375" y="3044"/>
                  </a:lnTo>
                  <a:lnTo>
                    <a:pt x="425" y="3118"/>
                  </a:lnTo>
                  <a:lnTo>
                    <a:pt x="499" y="3193"/>
                  </a:lnTo>
                  <a:lnTo>
                    <a:pt x="599" y="3243"/>
                  </a:lnTo>
                  <a:lnTo>
                    <a:pt x="699" y="3268"/>
                  </a:lnTo>
                  <a:lnTo>
                    <a:pt x="799" y="3268"/>
                  </a:lnTo>
                  <a:lnTo>
                    <a:pt x="899" y="3243"/>
                  </a:lnTo>
                  <a:lnTo>
                    <a:pt x="973" y="3218"/>
                  </a:lnTo>
                  <a:lnTo>
                    <a:pt x="1073" y="3168"/>
                  </a:lnTo>
                  <a:lnTo>
                    <a:pt x="1148" y="3093"/>
                  </a:lnTo>
                  <a:lnTo>
                    <a:pt x="1273" y="2944"/>
                  </a:lnTo>
                  <a:lnTo>
                    <a:pt x="1347" y="2744"/>
                  </a:lnTo>
                  <a:lnTo>
                    <a:pt x="1397" y="2545"/>
                  </a:lnTo>
                  <a:lnTo>
                    <a:pt x="1447" y="2445"/>
                  </a:lnTo>
                  <a:lnTo>
                    <a:pt x="1497" y="2345"/>
                  </a:lnTo>
                  <a:lnTo>
                    <a:pt x="1597" y="2445"/>
                  </a:lnTo>
                  <a:lnTo>
                    <a:pt x="1697" y="2595"/>
                  </a:lnTo>
                  <a:lnTo>
                    <a:pt x="1747" y="2719"/>
                  </a:lnTo>
                  <a:lnTo>
                    <a:pt x="1771" y="2869"/>
                  </a:lnTo>
                  <a:lnTo>
                    <a:pt x="1821" y="3193"/>
                  </a:lnTo>
                  <a:lnTo>
                    <a:pt x="1871" y="3517"/>
                  </a:lnTo>
                  <a:lnTo>
                    <a:pt x="1921" y="3642"/>
                  </a:lnTo>
                  <a:lnTo>
                    <a:pt x="1996" y="3742"/>
                  </a:lnTo>
                  <a:lnTo>
                    <a:pt x="2046" y="3792"/>
                  </a:lnTo>
                  <a:lnTo>
                    <a:pt x="2220" y="3792"/>
                  </a:lnTo>
                  <a:lnTo>
                    <a:pt x="2345" y="3767"/>
                  </a:lnTo>
                  <a:lnTo>
                    <a:pt x="2445" y="3667"/>
                  </a:lnTo>
                  <a:lnTo>
                    <a:pt x="2495" y="3567"/>
                  </a:lnTo>
                  <a:lnTo>
                    <a:pt x="2520" y="3443"/>
                  </a:lnTo>
                  <a:lnTo>
                    <a:pt x="2545" y="3293"/>
                  </a:lnTo>
                  <a:lnTo>
                    <a:pt x="2545" y="3168"/>
                  </a:lnTo>
                  <a:lnTo>
                    <a:pt x="2495" y="2894"/>
                  </a:lnTo>
                  <a:lnTo>
                    <a:pt x="2395" y="2645"/>
                  </a:lnTo>
                  <a:lnTo>
                    <a:pt x="2295" y="2395"/>
                  </a:lnTo>
                  <a:lnTo>
                    <a:pt x="2146" y="2171"/>
                  </a:lnTo>
                  <a:lnTo>
                    <a:pt x="2071" y="2096"/>
                  </a:lnTo>
                  <a:lnTo>
                    <a:pt x="2071" y="2046"/>
                  </a:lnTo>
                  <a:lnTo>
                    <a:pt x="2071" y="1996"/>
                  </a:lnTo>
                  <a:lnTo>
                    <a:pt x="2071" y="1946"/>
                  </a:lnTo>
                  <a:lnTo>
                    <a:pt x="2121" y="1896"/>
                  </a:lnTo>
                  <a:lnTo>
                    <a:pt x="2195" y="1846"/>
                  </a:lnTo>
                  <a:lnTo>
                    <a:pt x="2445" y="1846"/>
                  </a:lnTo>
                  <a:lnTo>
                    <a:pt x="2644" y="1896"/>
                  </a:lnTo>
                  <a:lnTo>
                    <a:pt x="2819" y="1946"/>
                  </a:lnTo>
                  <a:lnTo>
                    <a:pt x="2994" y="1996"/>
                  </a:lnTo>
                  <a:lnTo>
                    <a:pt x="3193" y="2021"/>
                  </a:lnTo>
                  <a:lnTo>
                    <a:pt x="3293" y="1996"/>
                  </a:lnTo>
                  <a:lnTo>
                    <a:pt x="3393" y="1971"/>
                  </a:lnTo>
                  <a:lnTo>
                    <a:pt x="3467" y="1921"/>
                  </a:lnTo>
                  <a:lnTo>
                    <a:pt x="3542" y="1871"/>
                  </a:lnTo>
                  <a:lnTo>
                    <a:pt x="3592" y="1797"/>
                  </a:lnTo>
                  <a:lnTo>
                    <a:pt x="3617" y="1722"/>
                  </a:lnTo>
                  <a:lnTo>
                    <a:pt x="3617" y="1622"/>
                  </a:lnTo>
                  <a:lnTo>
                    <a:pt x="3592" y="1522"/>
                  </a:lnTo>
                  <a:lnTo>
                    <a:pt x="3542" y="1447"/>
                  </a:lnTo>
                  <a:lnTo>
                    <a:pt x="3467" y="1398"/>
                  </a:lnTo>
                  <a:lnTo>
                    <a:pt x="3393" y="1348"/>
                  </a:lnTo>
                  <a:lnTo>
                    <a:pt x="3293" y="1298"/>
                  </a:lnTo>
                  <a:lnTo>
                    <a:pt x="3093" y="1248"/>
                  </a:lnTo>
                  <a:lnTo>
                    <a:pt x="2944" y="1223"/>
                  </a:lnTo>
                  <a:lnTo>
                    <a:pt x="2794" y="1223"/>
                  </a:lnTo>
                  <a:lnTo>
                    <a:pt x="2520" y="1273"/>
                  </a:lnTo>
                  <a:lnTo>
                    <a:pt x="2245" y="1373"/>
                  </a:lnTo>
                  <a:lnTo>
                    <a:pt x="1971" y="1472"/>
                  </a:lnTo>
                  <a:lnTo>
                    <a:pt x="1846" y="1547"/>
                  </a:lnTo>
                  <a:lnTo>
                    <a:pt x="1722" y="1622"/>
                  </a:lnTo>
                  <a:lnTo>
                    <a:pt x="1672" y="1647"/>
                  </a:lnTo>
                  <a:lnTo>
                    <a:pt x="1622" y="1647"/>
                  </a:lnTo>
                  <a:lnTo>
                    <a:pt x="1547" y="1597"/>
                  </a:lnTo>
                  <a:lnTo>
                    <a:pt x="1497" y="1547"/>
                  </a:lnTo>
                  <a:lnTo>
                    <a:pt x="1472" y="1472"/>
                  </a:lnTo>
                  <a:lnTo>
                    <a:pt x="1472" y="1422"/>
                  </a:lnTo>
                  <a:lnTo>
                    <a:pt x="1497" y="1373"/>
                  </a:lnTo>
                  <a:lnTo>
                    <a:pt x="1522" y="1298"/>
                  </a:lnTo>
                  <a:lnTo>
                    <a:pt x="1622" y="1198"/>
                  </a:lnTo>
                  <a:lnTo>
                    <a:pt x="1722" y="1123"/>
                  </a:lnTo>
                  <a:lnTo>
                    <a:pt x="1846" y="998"/>
                  </a:lnTo>
                  <a:lnTo>
                    <a:pt x="1971" y="824"/>
                  </a:lnTo>
                  <a:lnTo>
                    <a:pt x="2046" y="674"/>
                  </a:lnTo>
                  <a:lnTo>
                    <a:pt x="2046" y="574"/>
                  </a:lnTo>
                  <a:lnTo>
                    <a:pt x="2071" y="475"/>
                  </a:lnTo>
                  <a:lnTo>
                    <a:pt x="2046" y="400"/>
                  </a:lnTo>
                  <a:lnTo>
                    <a:pt x="2021" y="325"/>
                  </a:lnTo>
                  <a:lnTo>
                    <a:pt x="1921" y="175"/>
                  </a:lnTo>
                  <a:lnTo>
                    <a:pt x="1796" y="76"/>
                  </a:lnTo>
                  <a:lnTo>
                    <a:pt x="1722" y="26"/>
                  </a:lnTo>
                  <a:lnTo>
                    <a:pt x="1622" y="26"/>
                  </a:lnTo>
                  <a:lnTo>
                    <a:pt x="15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1"/>
            <p:cNvSpPr/>
            <p:nvPr/>
          </p:nvSpPr>
          <p:spPr>
            <a:xfrm>
              <a:off x="1879135" y="3584345"/>
              <a:ext cx="329972" cy="335323"/>
            </a:xfrm>
            <a:custGeom>
              <a:avLst/>
              <a:gdLst/>
              <a:ahLst/>
              <a:cxnLst/>
              <a:rect l="l" t="t" r="r" b="b"/>
              <a:pathLst>
                <a:path w="4615" h="4690" extrusionOk="0">
                  <a:moveTo>
                    <a:pt x="1547" y="0"/>
                  </a:moveTo>
                  <a:lnTo>
                    <a:pt x="1348" y="25"/>
                  </a:lnTo>
                  <a:lnTo>
                    <a:pt x="1173" y="75"/>
                  </a:lnTo>
                  <a:lnTo>
                    <a:pt x="999" y="125"/>
                  </a:lnTo>
                  <a:lnTo>
                    <a:pt x="774" y="250"/>
                  </a:lnTo>
                  <a:lnTo>
                    <a:pt x="600" y="400"/>
                  </a:lnTo>
                  <a:lnTo>
                    <a:pt x="425" y="574"/>
                  </a:lnTo>
                  <a:lnTo>
                    <a:pt x="300" y="774"/>
                  </a:lnTo>
                  <a:lnTo>
                    <a:pt x="200" y="998"/>
                  </a:lnTo>
                  <a:lnTo>
                    <a:pt x="101" y="1223"/>
                  </a:lnTo>
                  <a:lnTo>
                    <a:pt x="51" y="1472"/>
                  </a:lnTo>
                  <a:lnTo>
                    <a:pt x="1" y="1721"/>
                  </a:lnTo>
                  <a:lnTo>
                    <a:pt x="1" y="2021"/>
                  </a:lnTo>
                  <a:lnTo>
                    <a:pt x="26" y="2295"/>
                  </a:lnTo>
                  <a:lnTo>
                    <a:pt x="51" y="2594"/>
                  </a:lnTo>
                  <a:lnTo>
                    <a:pt x="126" y="2869"/>
                  </a:lnTo>
                  <a:lnTo>
                    <a:pt x="225" y="3143"/>
                  </a:lnTo>
                  <a:lnTo>
                    <a:pt x="350" y="3417"/>
                  </a:lnTo>
                  <a:lnTo>
                    <a:pt x="525" y="3667"/>
                  </a:lnTo>
                  <a:lnTo>
                    <a:pt x="699" y="3891"/>
                  </a:lnTo>
                  <a:lnTo>
                    <a:pt x="924" y="4091"/>
                  </a:lnTo>
                  <a:lnTo>
                    <a:pt x="1148" y="4265"/>
                  </a:lnTo>
                  <a:lnTo>
                    <a:pt x="1398" y="4415"/>
                  </a:lnTo>
                  <a:lnTo>
                    <a:pt x="1672" y="4540"/>
                  </a:lnTo>
                  <a:lnTo>
                    <a:pt x="1946" y="4614"/>
                  </a:lnTo>
                  <a:lnTo>
                    <a:pt x="2221" y="4664"/>
                  </a:lnTo>
                  <a:lnTo>
                    <a:pt x="2520" y="4689"/>
                  </a:lnTo>
                  <a:lnTo>
                    <a:pt x="2819" y="4664"/>
                  </a:lnTo>
                  <a:lnTo>
                    <a:pt x="3044" y="4614"/>
                  </a:lnTo>
                  <a:lnTo>
                    <a:pt x="3268" y="4540"/>
                  </a:lnTo>
                  <a:lnTo>
                    <a:pt x="3493" y="4440"/>
                  </a:lnTo>
                  <a:lnTo>
                    <a:pt x="3692" y="4315"/>
                  </a:lnTo>
                  <a:lnTo>
                    <a:pt x="3867" y="4166"/>
                  </a:lnTo>
                  <a:lnTo>
                    <a:pt x="4041" y="4016"/>
                  </a:lnTo>
                  <a:lnTo>
                    <a:pt x="4191" y="3816"/>
                  </a:lnTo>
                  <a:lnTo>
                    <a:pt x="4316" y="3642"/>
                  </a:lnTo>
                  <a:lnTo>
                    <a:pt x="4415" y="3442"/>
                  </a:lnTo>
                  <a:lnTo>
                    <a:pt x="4515" y="3218"/>
                  </a:lnTo>
                  <a:lnTo>
                    <a:pt x="4565" y="2993"/>
                  </a:lnTo>
                  <a:lnTo>
                    <a:pt x="4615" y="2769"/>
                  </a:lnTo>
                  <a:lnTo>
                    <a:pt x="4615" y="2544"/>
                  </a:lnTo>
                  <a:lnTo>
                    <a:pt x="4590" y="2320"/>
                  </a:lnTo>
                  <a:lnTo>
                    <a:pt x="4540" y="2071"/>
                  </a:lnTo>
                  <a:lnTo>
                    <a:pt x="4465" y="1846"/>
                  </a:lnTo>
                  <a:lnTo>
                    <a:pt x="4366" y="1647"/>
                  </a:lnTo>
                  <a:lnTo>
                    <a:pt x="4266" y="1472"/>
                  </a:lnTo>
                  <a:lnTo>
                    <a:pt x="4141" y="1272"/>
                  </a:lnTo>
                  <a:lnTo>
                    <a:pt x="4016" y="1123"/>
                  </a:lnTo>
                  <a:lnTo>
                    <a:pt x="3867" y="948"/>
                  </a:lnTo>
                  <a:lnTo>
                    <a:pt x="3717" y="799"/>
                  </a:lnTo>
                  <a:lnTo>
                    <a:pt x="3542" y="649"/>
                  </a:lnTo>
                  <a:lnTo>
                    <a:pt x="3368" y="524"/>
                  </a:lnTo>
                  <a:lnTo>
                    <a:pt x="3168" y="424"/>
                  </a:lnTo>
                  <a:lnTo>
                    <a:pt x="2994" y="325"/>
                  </a:lnTo>
                  <a:lnTo>
                    <a:pt x="2794" y="225"/>
                  </a:lnTo>
                  <a:lnTo>
                    <a:pt x="2595" y="150"/>
                  </a:lnTo>
                  <a:lnTo>
                    <a:pt x="2370" y="100"/>
                  </a:lnTo>
                  <a:lnTo>
                    <a:pt x="2171" y="50"/>
                  </a:lnTo>
                  <a:lnTo>
                    <a:pt x="1946" y="25"/>
                  </a:lnTo>
                  <a:lnTo>
                    <a:pt x="17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1"/>
            <p:cNvSpPr/>
            <p:nvPr/>
          </p:nvSpPr>
          <p:spPr>
            <a:xfrm>
              <a:off x="1929112" y="3641400"/>
              <a:ext cx="231874" cy="217638"/>
            </a:xfrm>
            <a:custGeom>
              <a:avLst/>
              <a:gdLst/>
              <a:ahLst/>
              <a:cxnLst/>
              <a:rect l="l" t="t" r="r" b="b"/>
              <a:pathLst>
                <a:path w="3243" h="3044" extrusionOk="0">
                  <a:moveTo>
                    <a:pt x="1023" y="1"/>
                  </a:moveTo>
                  <a:lnTo>
                    <a:pt x="873" y="75"/>
                  </a:lnTo>
                  <a:lnTo>
                    <a:pt x="773" y="175"/>
                  </a:lnTo>
                  <a:lnTo>
                    <a:pt x="699" y="300"/>
                  </a:lnTo>
                  <a:lnTo>
                    <a:pt x="674" y="449"/>
                  </a:lnTo>
                  <a:lnTo>
                    <a:pt x="674" y="549"/>
                  </a:lnTo>
                  <a:lnTo>
                    <a:pt x="699" y="649"/>
                  </a:lnTo>
                  <a:lnTo>
                    <a:pt x="798" y="824"/>
                  </a:lnTo>
                  <a:lnTo>
                    <a:pt x="898" y="1023"/>
                  </a:lnTo>
                  <a:lnTo>
                    <a:pt x="973" y="1198"/>
                  </a:lnTo>
                  <a:lnTo>
                    <a:pt x="873" y="1248"/>
                  </a:lnTo>
                  <a:lnTo>
                    <a:pt x="748" y="1248"/>
                  </a:lnTo>
                  <a:lnTo>
                    <a:pt x="624" y="1223"/>
                  </a:lnTo>
                  <a:lnTo>
                    <a:pt x="499" y="1173"/>
                  </a:lnTo>
                  <a:lnTo>
                    <a:pt x="374" y="1123"/>
                  </a:lnTo>
                  <a:lnTo>
                    <a:pt x="150" y="1123"/>
                  </a:lnTo>
                  <a:lnTo>
                    <a:pt x="100" y="1173"/>
                  </a:lnTo>
                  <a:lnTo>
                    <a:pt x="50" y="1198"/>
                  </a:lnTo>
                  <a:lnTo>
                    <a:pt x="25" y="1273"/>
                  </a:lnTo>
                  <a:lnTo>
                    <a:pt x="0" y="1372"/>
                  </a:lnTo>
                  <a:lnTo>
                    <a:pt x="50" y="1547"/>
                  </a:lnTo>
                  <a:lnTo>
                    <a:pt x="75" y="1672"/>
                  </a:lnTo>
                  <a:lnTo>
                    <a:pt x="175" y="1771"/>
                  </a:lnTo>
                  <a:lnTo>
                    <a:pt x="275" y="1846"/>
                  </a:lnTo>
                  <a:lnTo>
                    <a:pt x="549" y="1846"/>
                  </a:lnTo>
                  <a:lnTo>
                    <a:pt x="674" y="1796"/>
                  </a:lnTo>
                  <a:lnTo>
                    <a:pt x="923" y="1721"/>
                  </a:lnTo>
                  <a:lnTo>
                    <a:pt x="1073" y="1697"/>
                  </a:lnTo>
                  <a:lnTo>
                    <a:pt x="1197" y="1721"/>
                  </a:lnTo>
                  <a:lnTo>
                    <a:pt x="898" y="2470"/>
                  </a:lnTo>
                  <a:lnTo>
                    <a:pt x="848" y="2594"/>
                  </a:lnTo>
                  <a:lnTo>
                    <a:pt x="823" y="2719"/>
                  </a:lnTo>
                  <a:lnTo>
                    <a:pt x="848" y="2819"/>
                  </a:lnTo>
                  <a:lnTo>
                    <a:pt x="898" y="2894"/>
                  </a:lnTo>
                  <a:lnTo>
                    <a:pt x="948" y="2944"/>
                  </a:lnTo>
                  <a:lnTo>
                    <a:pt x="1023" y="2993"/>
                  </a:lnTo>
                  <a:lnTo>
                    <a:pt x="1123" y="3018"/>
                  </a:lnTo>
                  <a:lnTo>
                    <a:pt x="1197" y="3043"/>
                  </a:lnTo>
                  <a:lnTo>
                    <a:pt x="1297" y="3018"/>
                  </a:lnTo>
                  <a:lnTo>
                    <a:pt x="1372" y="2993"/>
                  </a:lnTo>
                  <a:lnTo>
                    <a:pt x="1447" y="2944"/>
                  </a:lnTo>
                  <a:lnTo>
                    <a:pt x="1522" y="2894"/>
                  </a:lnTo>
                  <a:lnTo>
                    <a:pt x="1621" y="2744"/>
                  </a:lnTo>
                  <a:lnTo>
                    <a:pt x="1671" y="2569"/>
                  </a:lnTo>
                  <a:lnTo>
                    <a:pt x="1671" y="2395"/>
                  </a:lnTo>
                  <a:lnTo>
                    <a:pt x="1646" y="2195"/>
                  </a:lnTo>
                  <a:lnTo>
                    <a:pt x="1646" y="2096"/>
                  </a:lnTo>
                  <a:lnTo>
                    <a:pt x="1671" y="1996"/>
                  </a:lnTo>
                  <a:lnTo>
                    <a:pt x="1796" y="2046"/>
                  </a:lnTo>
                  <a:lnTo>
                    <a:pt x="1896" y="2145"/>
                  </a:lnTo>
                  <a:lnTo>
                    <a:pt x="1996" y="2245"/>
                  </a:lnTo>
                  <a:lnTo>
                    <a:pt x="2070" y="2345"/>
                  </a:lnTo>
                  <a:lnTo>
                    <a:pt x="2220" y="2619"/>
                  </a:lnTo>
                  <a:lnTo>
                    <a:pt x="2370" y="2869"/>
                  </a:lnTo>
                  <a:lnTo>
                    <a:pt x="2444" y="2944"/>
                  </a:lnTo>
                  <a:lnTo>
                    <a:pt x="2544" y="3018"/>
                  </a:lnTo>
                  <a:lnTo>
                    <a:pt x="2644" y="3018"/>
                  </a:lnTo>
                  <a:lnTo>
                    <a:pt x="2744" y="2993"/>
                  </a:lnTo>
                  <a:lnTo>
                    <a:pt x="2843" y="2894"/>
                  </a:lnTo>
                  <a:lnTo>
                    <a:pt x="2893" y="2794"/>
                  </a:lnTo>
                  <a:lnTo>
                    <a:pt x="2893" y="2694"/>
                  </a:lnTo>
                  <a:lnTo>
                    <a:pt x="2893" y="2569"/>
                  </a:lnTo>
                  <a:lnTo>
                    <a:pt x="2843" y="2470"/>
                  </a:lnTo>
                  <a:lnTo>
                    <a:pt x="2819" y="2345"/>
                  </a:lnTo>
                  <a:lnTo>
                    <a:pt x="2694" y="2145"/>
                  </a:lnTo>
                  <a:lnTo>
                    <a:pt x="2519" y="1946"/>
                  </a:lnTo>
                  <a:lnTo>
                    <a:pt x="2345" y="1796"/>
                  </a:lnTo>
                  <a:lnTo>
                    <a:pt x="2145" y="1647"/>
                  </a:lnTo>
                  <a:lnTo>
                    <a:pt x="2070" y="1597"/>
                  </a:lnTo>
                  <a:lnTo>
                    <a:pt x="2020" y="1522"/>
                  </a:lnTo>
                  <a:lnTo>
                    <a:pt x="2020" y="1472"/>
                  </a:lnTo>
                  <a:lnTo>
                    <a:pt x="2045" y="1422"/>
                  </a:lnTo>
                  <a:lnTo>
                    <a:pt x="2095" y="1372"/>
                  </a:lnTo>
                  <a:lnTo>
                    <a:pt x="2145" y="1322"/>
                  </a:lnTo>
                  <a:lnTo>
                    <a:pt x="2320" y="1273"/>
                  </a:lnTo>
                  <a:lnTo>
                    <a:pt x="2469" y="1248"/>
                  </a:lnTo>
                  <a:lnTo>
                    <a:pt x="2819" y="1223"/>
                  </a:lnTo>
                  <a:lnTo>
                    <a:pt x="2993" y="1173"/>
                  </a:lnTo>
                  <a:lnTo>
                    <a:pt x="3143" y="1073"/>
                  </a:lnTo>
                  <a:lnTo>
                    <a:pt x="3193" y="998"/>
                  </a:lnTo>
                  <a:lnTo>
                    <a:pt x="3218" y="948"/>
                  </a:lnTo>
                  <a:lnTo>
                    <a:pt x="3243" y="873"/>
                  </a:lnTo>
                  <a:lnTo>
                    <a:pt x="3243" y="774"/>
                  </a:lnTo>
                  <a:lnTo>
                    <a:pt x="3218" y="699"/>
                  </a:lnTo>
                  <a:lnTo>
                    <a:pt x="3168" y="649"/>
                  </a:lnTo>
                  <a:lnTo>
                    <a:pt x="3093" y="599"/>
                  </a:lnTo>
                  <a:lnTo>
                    <a:pt x="3018" y="549"/>
                  </a:lnTo>
                  <a:lnTo>
                    <a:pt x="2819" y="524"/>
                  </a:lnTo>
                  <a:lnTo>
                    <a:pt x="2644" y="549"/>
                  </a:lnTo>
                  <a:lnTo>
                    <a:pt x="2395" y="649"/>
                  </a:lnTo>
                  <a:lnTo>
                    <a:pt x="2170" y="774"/>
                  </a:lnTo>
                  <a:lnTo>
                    <a:pt x="1971" y="923"/>
                  </a:lnTo>
                  <a:lnTo>
                    <a:pt x="1771" y="1123"/>
                  </a:lnTo>
                  <a:lnTo>
                    <a:pt x="1621" y="1322"/>
                  </a:lnTo>
                  <a:lnTo>
                    <a:pt x="1572" y="1347"/>
                  </a:lnTo>
                  <a:lnTo>
                    <a:pt x="1522" y="1372"/>
                  </a:lnTo>
                  <a:lnTo>
                    <a:pt x="1472" y="1372"/>
                  </a:lnTo>
                  <a:lnTo>
                    <a:pt x="1422" y="1322"/>
                  </a:lnTo>
                  <a:lnTo>
                    <a:pt x="1372" y="1273"/>
                  </a:lnTo>
                  <a:lnTo>
                    <a:pt x="1347" y="1223"/>
                  </a:lnTo>
                  <a:lnTo>
                    <a:pt x="1347" y="1123"/>
                  </a:lnTo>
                  <a:lnTo>
                    <a:pt x="1397" y="998"/>
                  </a:lnTo>
                  <a:lnTo>
                    <a:pt x="1447" y="898"/>
                  </a:lnTo>
                  <a:lnTo>
                    <a:pt x="1522" y="749"/>
                  </a:lnTo>
                  <a:lnTo>
                    <a:pt x="1572" y="574"/>
                  </a:lnTo>
                  <a:lnTo>
                    <a:pt x="1572" y="425"/>
                  </a:lnTo>
                  <a:lnTo>
                    <a:pt x="1522" y="250"/>
                  </a:lnTo>
                  <a:lnTo>
                    <a:pt x="1447" y="125"/>
                  </a:lnTo>
                  <a:lnTo>
                    <a:pt x="1322" y="50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1"/>
            <p:cNvSpPr/>
            <p:nvPr/>
          </p:nvSpPr>
          <p:spPr>
            <a:xfrm>
              <a:off x="2002183" y="3245519"/>
              <a:ext cx="271128" cy="258678"/>
            </a:xfrm>
            <a:custGeom>
              <a:avLst/>
              <a:gdLst/>
              <a:ahLst/>
              <a:cxnLst/>
              <a:rect l="l" t="t" r="r" b="b"/>
              <a:pathLst>
                <a:path w="3792" h="3618" extrusionOk="0">
                  <a:moveTo>
                    <a:pt x="2096" y="1"/>
                  </a:moveTo>
                  <a:lnTo>
                    <a:pt x="1871" y="51"/>
                  </a:lnTo>
                  <a:lnTo>
                    <a:pt x="1697" y="150"/>
                  </a:lnTo>
                  <a:lnTo>
                    <a:pt x="1597" y="225"/>
                  </a:lnTo>
                  <a:lnTo>
                    <a:pt x="1547" y="300"/>
                  </a:lnTo>
                  <a:lnTo>
                    <a:pt x="1472" y="400"/>
                  </a:lnTo>
                  <a:lnTo>
                    <a:pt x="1447" y="500"/>
                  </a:lnTo>
                  <a:lnTo>
                    <a:pt x="1422" y="599"/>
                  </a:lnTo>
                  <a:lnTo>
                    <a:pt x="1422" y="699"/>
                  </a:lnTo>
                  <a:lnTo>
                    <a:pt x="1447" y="824"/>
                  </a:lnTo>
                  <a:lnTo>
                    <a:pt x="1472" y="924"/>
                  </a:lnTo>
                  <a:lnTo>
                    <a:pt x="1522" y="998"/>
                  </a:lnTo>
                  <a:lnTo>
                    <a:pt x="1597" y="1073"/>
                  </a:lnTo>
                  <a:lnTo>
                    <a:pt x="1672" y="1148"/>
                  </a:lnTo>
                  <a:lnTo>
                    <a:pt x="1772" y="1198"/>
                  </a:lnTo>
                  <a:lnTo>
                    <a:pt x="1871" y="1098"/>
                  </a:lnTo>
                  <a:lnTo>
                    <a:pt x="1996" y="1023"/>
                  </a:lnTo>
                  <a:lnTo>
                    <a:pt x="2146" y="1023"/>
                  </a:lnTo>
                  <a:lnTo>
                    <a:pt x="2196" y="1048"/>
                  </a:lnTo>
                  <a:lnTo>
                    <a:pt x="2245" y="1098"/>
                  </a:lnTo>
                  <a:lnTo>
                    <a:pt x="2245" y="1173"/>
                  </a:lnTo>
                  <a:lnTo>
                    <a:pt x="2245" y="1248"/>
                  </a:lnTo>
                  <a:lnTo>
                    <a:pt x="2196" y="1323"/>
                  </a:lnTo>
                  <a:lnTo>
                    <a:pt x="2121" y="1372"/>
                  </a:lnTo>
                  <a:lnTo>
                    <a:pt x="2046" y="1372"/>
                  </a:lnTo>
                  <a:lnTo>
                    <a:pt x="1971" y="1397"/>
                  </a:lnTo>
                  <a:lnTo>
                    <a:pt x="1797" y="1372"/>
                  </a:lnTo>
                  <a:lnTo>
                    <a:pt x="1048" y="1248"/>
                  </a:lnTo>
                  <a:lnTo>
                    <a:pt x="300" y="1098"/>
                  </a:lnTo>
                  <a:lnTo>
                    <a:pt x="250" y="1073"/>
                  </a:lnTo>
                  <a:lnTo>
                    <a:pt x="175" y="1098"/>
                  </a:lnTo>
                  <a:lnTo>
                    <a:pt x="126" y="1123"/>
                  </a:lnTo>
                  <a:lnTo>
                    <a:pt x="101" y="1198"/>
                  </a:lnTo>
                  <a:lnTo>
                    <a:pt x="51" y="1372"/>
                  </a:lnTo>
                  <a:lnTo>
                    <a:pt x="26" y="1572"/>
                  </a:lnTo>
                  <a:lnTo>
                    <a:pt x="1" y="1747"/>
                  </a:lnTo>
                  <a:lnTo>
                    <a:pt x="26" y="1946"/>
                  </a:lnTo>
                  <a:lnTo>
                    <a:pt x="76" y="2096"/>
                  </a:lnTo>
                  <a:lnTo>
                    <a:pt x="101" y="2171"/>
                  </a:lnTo>
                  <a:lnTo>
                    <a:pt x="150" y="2220"/>
                  </a:lnTo>
                  <a:lnTo>
                    <a:pt x="225" y="2270"/>
                  </a:lnTo>
                  <a:lnTo>
                    <a:pt x="325" y="2295"/>
                  </a:lnTo>
                  <a:lnTo>
                    <a:pt x="525" y="2320"/>
                  </a:lnTo>
                  <a:lnTo>
                    <a:pt x="1722" y="2420"/>
                  </a:lnTo>
                  <a:lnTo>
                    <a:pt x="1896" y="2445"/>
                  </a:lnTo>
                  <a:lnTo>
                    <a:pt x="2071" y="2470"/>
                  </a:lnTo>
                  <a:lnTo>
                    <a:pt x="2221" y="2545"/>
                  </a:lnTo>
                  <a:lnTo>
                    <a:pt x="2270" y="2620"/>
                  </a:lnTo>
                  <a:lnTo>
                    <a:pt x="2295" y="2669"/>
                  </a:lnTo>
                  <a:lnTo>
                    <a:pt x="2245" y="2744"/>
                  </a:lnTo>
                  <a:lnTo>
                    <a:pt x="2146" y="2794"/>
                  </a:lnTo>
                  <a:lnTo>
                    <a:pt x="2046" y="2819"/>
                  </a:lnTo>
                  <a:lnTo>
                    <a:pt x="1946" y="2794"/>
                  </a:lnTo>
                  <a:lnTo>
                    <a:pt x="1747" y="2719"/>
                  </a:lnTo>
                  <a:lnTo>
                    <a:pt x="1647" y="2669"/>
                  </a:lnTo>
                  <a:lnTo>
                    <a:pt x="1547" y="2644"/>
                  </a:lnTo>
                  <a:lnTo>
                    <a:pt x="1447" y="2644"/>
                  </a:lnTo>
                  <a:lnTo>
                    <a:pt x="1397" y="2669"/>
                  </a:lnTo>
                  <a:lnTo>
                    <a:pt x="1373" y="2719"/>
                  </a:lnTo>
                  <a:lnTo>
                    <a:pt x="1348" y="2794"/>
                  </a:lnTo>
                  <a:lnTo>
                    <a:pt x="1348" y="2919"/>
                  </a:lnTo>
                  <a:lnTo>
                    <a:pt x="1373" y="3019"/>
                  </a:lnTo>
                  <a:lnTo>
                    <a:pt x="1397" y="3143"/>
                  </a:lnTo>
                  <a:lnTo>
                    <a:pt x="1472" y="3243"/>
                  </a:lnTo>
                  <a:lnTo>
                    <a:pt x="1547" y="3318"/>
                  </a:lnTo>
                  <a:lnTo>
                    <a:pt x="1647" y="3393"/>
                  </a:lnTo>
                  <a:lnTo>
                    <a:pt x="1747" y="3467"/>
                  </a:lnTo>
                  <a:lnTo>
                    <a:pt x="1846" y="3517"/>
                  </a:lnTo>
                  <a:lnTo>
                    <a:pt x="2021" y="3567"/>
                  </a:lnTo>
                  <a:lnTo>
                    <a:pt x="2171" y="3592"/>
                  </a:lnTo>
                  <a:lnTo>
                    <a:pt x="2345" y="3617"/>
                  </a:lnTo>
                  <a:lnTo>
                    <a:pt x="2495" y="3592"/>
                  </a:lnTo>
                  <a:lnTo>
                    <a:pt x="2669" y="3567"/>
                  </a:lnTo>
                  <a:lnTo>
                    <a:pt x="2819" y="3492"/>
                  </a:lnTo>
                  <a:lnTo>
                    <a:pt x="2994" y="3443"/>
                  </a:lnTo>
                  <a:lnTo>
                    <a:pt x="3118" y="3343"/>
                  </a:lnTo>
                  <a:lnTo>
                    <a:pt x="3243" y="3243"/>
                  </a:lnTo>
                  <a:lnTo>
                    <a:pt x="3368" y="3118"/>
                  </a:lnTo>
                  <a:lnTo>
                    <a:pt x="3468" y="3019"/>
                  </a:lnTo>
                  <a:lnTo>
                    <a:pt x="3542" y="2869"/>
                  </a:lnTo>
                  <a:lnTo>
                    <a:pt x="3692" y="2595"/>
                  </a:lnTo>
                  <a:lnTo>
                    <a:pt x="3767" y="2295"/>
                  </a:lnTo>
                  <a:lnTo>
                    <a:pt x="3792" y="1996"/>
                  </a:lnTo>
                  <a:lnTo>
                    <a:pt x="3767" y="1672"/>
                  </a:lnTo>
                  <a:lnTo>
                    <a:pt x="3717" y="1372"/>
                  </a:lnTo>
                  <a:lnTo>
                    <a:pt x="3592" y="1073"/>
                  </a:lnTo>
                  <a:lnTo>
                    <a:pt x="3468" y="874"/>
                  </a:lnTo>
                  <a:lnTo>
                    <a:pt x="3318" y="699"/>
                  </a:lnTo>
                  <a:lnTo>
                    <a:pt x="3143" y="500"/>
                  </a:lnTo>
                  <a:lnTo>
                    <a:pt x="2969" y="325"/>
                  </a:lnTo>
                  <a:lnTo>
                    <a:pt x="2744" y="200"/>
                  </a:lnTo>
                  <a:lnTo>
                    <a:pt x="2545" y="76"/>
                  </a:lnTo>
                  <a:lnTo>
                    <a:pt x="2320" y="26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1"/>
            <p:cNvSpPr/>
            <p:nvPr/>
          </p:nvSpPr>
          <p:spPr>
            <a:xfrm>
              <a:off x="1736497" y="3286558"/>
              <a:ext cx="237237" cy="231866"/>
            </a:xfrm>
            <a:custGeom>
              <a:avLst/>
              <a:gdLst/>
              <a:ahLst/>
              <a:cxnLst/>
              <a:rect l="l" t="t" r="r" b="b"/>
              <a:pathLst>
                <a:path w="3318" h="3243" extrusionOk="0">
                  <a:moveTo>
                    <a:pt x="1422" y="0"/>
                  </a:moveTo>
                  <a:lnTo>
                    <a:pt x="1148" y="75"/>
                  </a:lnTo>
                  <a:lnTo>
                    <a:pt x="874" y="175"/>
                  </a:lnTo>
                  <a:lnTo>
                    <a:pt x="649" y="350"/>
                  </a:lnTo>
                  <a:lnTo>
                    <a:pt x="425" y="549"/>
                  </a:lnTo>
                  <a:lnTo>
                    <a:pt x="250" y="774"/>
                  </a:lnTo>
                  <a:lnTo>
                    <a:pt x="125" y="1048"/>
                  </a:lnTo>
                  <a:lnTo>
                    <a:pt x="51" y="1322"/>
                  </a:lnTo>
                  <a:lnTo>
                    <a:pt x="1" y="1597"/>
                  </a:lnTo>
                  <a:lnTo>
                    <a:pt x="26" y="1896"/>
                  </a:lnTo>
                  <a:lnTo>
                    <a:pt x="76" y="2170"/>
                  </a:lnTo>
                  <a:lnTo>
                    <a:pt x="175" y="2420"/>
                  </a:lnTo>
                  <a:lnTo>
                    <a:pt x="275" y="2619"/>
                  </a:lnTo>
                  <a:lnTo>
                    <a:pt x="400" y="2819"/>
                  </a:lnTo>
                  <a:lnTo>
                    <a:pt x="524" y="2918"/>
                  </a:lnTo>
                  <a:lnTo>
                    <a:pt x="649" y="3018"/>
                  </a:lnTo>
                  <a:lnTo>
                    <a:pt x="799" y="3093"/>
                  </a:lnTo>
                  <a:lnTo>
                    <a:pt x="948" y="3143"/>
                  </a:lnTo>
                  <a:lnTo>
                    <a:pt x="1198" y="3218"/>
                  </a:lnTo>
                  <a:lnTo>
                    <a:pt x="1472" y="3243"/>
                  </a:lnTo>
                  <a:lnTo>
                    <a:pt x="1747" y="3243"/>
                  </a:lnTo>
                  <a:lnTo>
                    <a:pt x="1996" y="3218"/>
                  </a:lnTo>
                  <a:lnTo>
                    <a:pt x="2245" y="3143"/>
                  </a:lnTo>
                  <a:lnTo>
                    <a:pt x="2495" y="3043"/>
                  </a:lnTo>
                  <a:lnTo>
                    <a:pt x="2719" y="2893"/>
                  </a:lnTo>
                  <a:lnTo>
                    <a:pt x="2894" y="2719"/>
                  </a:lnTo>
                  <a:lnTo>
                    <a:pt x="3093" y="2494"/>
                  </a:lnTo>
                  <a:lnTo>
                    <a:pt x="3218" y="2245"/>
                  </a:lnTo>
                  <a:lnTo>
                    <a:pt x="3293" y="1996"/>
                  </a:lnTo>
                  <a:lnTo>
                    <a:pt x="3318" y="1721"/>
                  </a:lnTo>
                  <a:lnTo>
                    <a:pt x="3293" y="1472"/>
                  </a:lnTo>
                  <a:lnTo>
                    <a:pt x="3243" y="1222"/>
                  </a:lnTo>
                  <a:lnTo>
                    <a:pt x="3143" y="973"/>
                  </a:lnTo>
                  <a:lnTo>
                    <a:pt x="2994" y="749"/>
                  </a:lnTo>
                  <a:lnTo>
                    <a:pt x="2844" y="549"/>
                  </a:lnTo>
                  <a:lnTo>
                    <a:pt x="2644" y="375"/>
                  </a:lnTo>
                  <a:lnTo>
                    <a:pt x="2445" y="225"/>
                  </a:lnTo>
                  <a:lnTo>
                    <a:pt x="2220" y="100"/>
                  </a:lnTo>
                  <a:lnTo>
                    <a:pt x="1971" y="25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1"/>
            <p:cNvSpPr/>
            <p:nvPr/>
          </p:nvSpPr>
          <p:spPr>
            <a:xfrm>
              <a:off x="1797127" y="3341826"/>
              <a:ext cx="149864" cy="117756"/>
            </a:xfrm>
            <a:custGeom>
              <a:avLst/>
              <a:gdLst/>
              <a:ahLst/>
              <a:cxnLst/>
              <a:rect l="l" t="t" r="r" b="b"/>
              <a:pathLst>
                <a:path w="2096" h="1647" extrusionOk="0">
                  <a:moveTo>
                    <a:pt x="1098" y="1"/>
                  </a:moveTo>
                  <a:lnTo>
                    <a:pt x="1023" y="25"/>
                  </a:lnTo>
                  <a:lnTo>
                    <a:pt x="948" y="50"/>
                  </a:lnTo>
                  <a:lnTo>
                    <a:pt x="899" y="100"/>
                  </a:lnTo>
                  <a:lnTo>
                    <a:pt x="899" y="150"/>
                  </a:lnTo>
                  <a:lnTo>
                    <a:pt x="899" y="250"/>
                  </a:lnTo>
                  <a:lnTo>
                    <a:pt x="899" y="375"/>
                  </a:lnTo>
                  <a:lnTo>
                    <a:pt x="899" y="425"/>
                  </a:lnTo>
                  <a:lnTo>
                    <a:pt x="874" y="474"/>
                  </a:lnTo>
                  <a:lnTo>
                    <a:pt x="799" y="400"/>
                  </a:lnTo>
                  <a:lnTo>
                    <a:pt x="749" y="325"/>
                  </a:lnTo>
                  <a:lnTo>
                    <a:pt x="699" y="225"/>
                  </a:lnTo>
                  <a:lnTo>
                    <a:pt x="624" y="150"/>
                  </a:lnTo>
                  <a:lnTo>
                    <a:pt x="524" y="100"/>
                  </a:lnTo>
                  <a:lnTo>
                    <a:pt x="425" y="75"/>
                  </a:lnTo>
                  <a:lnTo>
                    <a:pt x="350" y="100"/>
                  </a:lnTo>
                  <a:lnTo>
                    <a:pt x="300" y="150"/>
                  </a:lnTo>
                  <a:lnTo>
                    <a:pt x="275" y="175"/>
                  </a:lnTo>
                  <a:lnTo>
                    <a:pt x="275" y="250"/>
                  </a:lnTo>
                  <a:lnTo>
                    <a:pt x="325" y="300"/>
                  </a:lnTo>
                  <a:lnTo>
                    <a:pt x="425" y="425"/>
                  </a:lnTo>
                  <a:lnTo>
                    <a:pt x="549" y="524"/>
                  </a:lnTo>
                  <a:lnTo>
                    <a:pt x="599" y="574"/>
                  </a:lnTo>
                  <a:lnTo>
                    <a:pt x="624" y="649"/>
                  </a:lnTo>
                  <a:lnTo>
                    <a:pt x="624" y="699"/>
                  </a:lnTo>
                  <a:lnTo>
                    <a:pt x="599" y="749"/>
                  </a:lnTo>
                  <a:lnTo>
                    <a:pt x="524" y="824"/>
                  </a:lnTo>
                  <a:lnTo>
                    <a:pt x="425" y="873"/>
                  </a:lnTo>
                  <a:lnTo>
                    <a:pt x="325" y="898"/>
                  </a:lnTo>
                  <a:lnTo>
                    <a:pt x="225" y="923"/>
                  </a:lnTo>
                  <a:lnTo>
                    <a:pt x="100" y="973"/>
                  </a:lnTo>
                  <a:lnTo>
                    <a:pt x="26" y="1048"/>
                  </a:lnTo>
                  <a:lnTo>
                    <a:pt x="1" y="1073"/>
                  </a:lnTo>
                  <a:lnTo>
                    <a:pt x="1" y="1123"/>
                  </a:lnTo>
                  <a:lnTo>
                    <a:pt x="1" y="1198"/>
                  </a:lnTo>
                  <a:lnTo>
                    <a:pt x="26" y="1248"/>
                  </a:lnTo>
                  <a:lnTo>
                    <a:pt x="75" y="1273"/>
                  </a:lnTo>
                  <a:lnTo>
                    <a:pt x="125" y="1297"/>
                  </a:lnTo>
                  <a:lnTo>
                    <a:pt x="250" y="1322"/>
                  </a:lnTo>
                  <a:lnTo>
                    <a:pt x="375" y="1297"/>
                  </a:lnTo>
                  <a:lnTo>
                    <a:pt x="475" y="1248"/>
                  </a:lnTo>
                  <a:lnTo>
                    <a:pt x="574" y="1148"/>
                  </a:lnTo>
                  <a:lnTo>
                    <a:pt x="749" y="998"/>
                  </a:lnTo>
                  <a:lnTo>
                    <a:pt x="824" y="948"/>
                  </a:lnTo>
                  <a:lnTo>
                    <a:pt x="849" y="948"/>
                  </a:lnTo>
                  <a:lnTo>
                    <a:pt x="874" y="973"/>
                  </a:lnTo>
                  <a:lnTo>
                    <a:pt x="899" y="998"/>
                  </a:lnTo>
                  <a:lnTo>
                    <a:pt x="899" y="1048"/>
                  </a:lnTo>
                  <a:lnTo>
                    <a:pt x="899" y="1248"/>
                  </a:lnTo>
                  <a:lnTo>
                    <a:pt x="849" y="1447"/>
                  </a:lnTo>
                  <a:lnTo>
                    <a:pt x="849" y="1547"/>
                  </a:lnTo>
                  <a:lnTo>
                    <a:pt x="849" y="1597"/>
                  </a:lnTo>
                  <a:lnTo>
                    <a:pt x="874" y="1622"/>
                  </a:lnTo>
                  <a:lnTo>
                    <a:pt x="948" y="1647"/>
                  </a:lnTo>
                  <a:lnTo>
                    <a:pt x="1023" y="1647"/>
                  </a:lnTo>
                  <a:lnTo>
                    <a:pt x="1098" y="1622"/>
                  </a:lnTo>
                  <a:lnTo>
                    <a:pt x="1148" y="1572"/>
                  </a:lnTo>
                  <a:lnTo>
                    <a:pt x="1248" y="1447"/>
                  </a:lnTo>
                  <a:lnTo>
                    <a:pt x="1298" y="1297"/>
                  </a:lnTo>
                  <a:lnTo>
                    <a:pt x="1323" y="1198"/>
                  </a:lnTo>
                  <a:lnTo>
                    <a:pt x="1298" y="1123"/>
                  </a:lnTo>
                  <a:lnTo>
                    <a:pt x="1273" y="973"/>
                  </a:lnTo>
                  <a:lnTo>
                    <a:pt x="1298" y="898"/>
                  </a:lnTo>
                  <a:lnTo>
                    <a:pt x="1347" y="849"/>
                  </a:lnTo>
                  <a:lnTo>
                    <a:pt x="1397" y="849"/>
                  </a:lnTo>
                  <a:lnTo>
                    <a:pt x="1447" y="873"/>
                  </a:lnTo>
                  <a:lnTo>
                    <a:pt x="1722" y="948"/>
                  </a:lnTo>
                  <a:lnTo>
                    <a:pt x="1996" y="973"/>
                  </a:lnTo>
                  <a:lnTo>
                    <a:pt x="2046" y="973"/>
                  </a:lnTo>
                  <a:lnTo>
                    <a:pt x="2096" y="948"/>
                  </a:lnTo>
                  <a:lnTo>
                    <a:pt x="2096" y="898"/>
                  </a:lnTo>
                  <a:lnTo>
                    <a:pt x="2071" y="849"/>
                  </a:lnTo>
                  <a:lnTo>
                    <a:pt x="1996" y="724"/>
                  </a:lnTo>
                  <a:lnTo>
                    <a:pt x="1871" y="649"/>
                  </a:lnTo>
                  <a:lnTo>
                    <a:pt x="1771" y="599"/>
                  </a:lnTo>
                  <a:lnTo>
                    <a:pt x="1622" y="549"/>
                  </a:lnTo>
                  <a:lnTo>
                    <a:pt x="1372" y="549"/>
                  </a:lnTo>
                  <a:lnTo>
                    <a:pt x="1248" y="599"/>
                  </a:lnTo>
                  <a:lnTo>
                    <a:pt x="1123" y="649"/>
                  </a:lnTo>
                  <a:lnTo>
                    <a:pt x="1198" y="574"/>
                  </a:lnTo>
                  <a:lnTo>
                    <a:pt x="1148" y="574"/>
                  </a:lnTo>
                  <a:lnTo>
                    <a:pt x="1073" y="549"/>
                  </a:lnTo>
                  <a:lnTo>
                    <a:pt x="1023" y="499"/>
                  </a:lnTo>
                  <a:lnTo>
                    <a:pt x="1023" y="449"/>
                  </a:lnTo>
                  <a:lnTo>
                    <a:pt x="1173" y="425"/>
                  </a:lnTo>
                  <a:lnTo>
                    <a:pt x="1248" y="400"/>
                  </a:lnTo>
                  <a:lnTo>
                    <a:pt x="1323" y="350"/>
                  </a:lnTo>
                  <a:lnTo>
                    <a:pt x="1372" y="300"/>
                  </a:lnTo>
                  <a:lnTo>
                    <a:pt x="1397" y="225"/>
                  </a:lnTo>
                  <a:lnTo>
                    <a:pt x="1397" y="150"/>
                  </a:lnTo>
                  <a:lnTo>
                    <a:pt x="1372" y="100"/>
                  </a:lnTo>
                  <a:lnTo>
                    <a:pt x="1323" y="50"/>
                  </a:lnTo>
                  <a:lnTo>
                    <a:pt x="1273" y="25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1"/>
            <p:cNvSpPr/>
            <p:nvPr/>
          </p:nvSpPr>
          <p:spPr>
            <a:xfrm>
              <a:off x="1861332" y="3040464"/>
              <a:ext cx="148076" cy="144496"/>
            </a:xfrm>
            <a:custGeom>
              <a:avLst/>
              <a:gdLst/>
              <a:ahLst/>
              <a:cxnLst/>
              <a:rect l="l" t="t" r="r" b="b"/>
              <a:pathLst>
                <a:path w="2071" h="2021" extrusionOk="0">
                  <a:moveTo>
                    <a:pt x="699" y="1"/>
                  </a:moveTo>
                  <a:lnTo>
                    <a:pt x="549" y="26"/>
                  </a:lnTo>
                  <a:lnTo>
                    <a:pt x="425" y="100"/>
                  </a:lnTo>
                  <a:lnTo>
                    <a:pt x="300" y="200"/>
                  </a:lnTo>
                  <a:lnTo>
                    <a:pt x="200" y="300"/>
                  </a:lnTo>
                  <a:lnTo>
                    <a:pt x="100" y="425"/>
                  </a:lnTo>
                  <a:lnTo>
                    <a:pt x="50" y="549"/>
                  </a:lnTo>
                  <a:lnTo>
                    <a:pt x="1" y="699"/>
                  </a:lnTo>
                  <a:lnTo>
                    <a:pt x="1" y="849"/>
                  </a:lnTo>
                  <a:lnTo>
                    <a:pt x="25" y="998"/>
                  </a:lnTo>
                  <a:lnTo>
                    <a:pt x="100" y="1148"/>
                  </a:lnTo>
                  <a:lnTo>
                    <a:pt x="150" y="1198"/>
                  </a:lnTo>
                  <a:lnTo>
                    <a:pt x="225" y="1223"/>
                  </a:lnTo>
                  <a:lnTo>
                    <a:pt x="275" y="1248"/>
                  </a:lnTo>
                  <a:lnTo>
                    <a:pt x="350" y="1248"/>
                  </a:lnTo>
                  <a:lnTo>
                    <a:pt x="375" y="1123"/>
                  </a:lnTo>
                  <a:lnTo>
                    <a:pt x="400" y="1048"/>
                  </a:lnTo>
                  <a:lnTo>
                    <a:pt x="449" y="998"/>
                  </a:lnTo>
                  <a:lnTo>
                    <a:pt x="499" y="948"/>
                  </a:lnTo>
                  <a:lnTo>
                    <a:pt x="574" y="923"/>
                  </a:lnTo>
                  <a:lnTo>
                    <a:pt x="649" y="948"/>
                  </a:lnTo>
                  <a:lnTo>
                    <a:pt x="699" y="973"/>
                  </a:lnTo>
                  <a:lnTo>
                    <a:pt x="724" y="1048"/>
                  </a:lnTo>
                  <a:lnTo>
                    <a:pt x="724" y="1123"/>
                  </a:lnTo>
                  <a:lnTo>
                    <a:pt x="649" y="1248"/>
                  </a:lnTo>
                  <a:lnTo>
                    <a:pt x="474" y="1547"/>
                  </a:lnTo>
                  <a:lnTo>
                    <a:pt x="425" y="1647"/>
                  </a:lnTo>
                  <a:lnTo>
                    <a:pt x="425" y="1722"/>
                  </a:lnTo>
                  <a:lnTo>
                    <a:pt x="425" y="1771"/>
                  </a:lnTo>
                  <a:lnTo>
                    <a:pt x="449" y="1796"/>
                  </a:lnTo>
                  <a:lnTo>
                    <a:pt x="499" y="1846"/>
                  </a:lnTo>
                  <a:lnTo>
                    <a:pt x="649" y="1946"/>
                  </a:lnTo>
                  <a:lnTo>
                    <a:pt x="799" y="1996"/>
                  </a:lnTo>
                  <a:lnTo>
                    <a:pt x="898" y="2021"/>
                  </a:lnTo>
                  <a:lnTo>
                    <a:pt x="973" y="1996"/>
                  </a:lnTo>
                  <a:lnTo>
                    <a:pt x="1048" y="1971"/>
                  </a:lnTo>
                  <a:lnTo>
                    <a:pt x="1123" y="1921"/>
                  </a:lnTo>
                  <a:lnTo>
                    <a:pt x="1148" y="1846"/>
                  </a:lnTo>
                  <a:lnTo>
                    <a:pt x="1173" y="1771"/>
                  </a:lnTo>
                  <a:lnTo>
                    <a:pt x="1148" y="1597"/>
                  </a:lnTo>
                  <a:lnTo>
                    <a:pt x="1148" y="1422"/>
                  </a:lnTo>
                  <a:lnTo>
                    <a:pt x="1148" y="1347"/>
                  </a:lnTo>
                  <a:lnTo>
                    <a:pt x="1198" y="1273"/>
                  </a:lnTo>
                  <a:lnTo>
                    <a:pt x="1248" y="1223"/>
                  </a:lnTo>
                  <a:lnTo>
                    <a:pt x="1347" y="1198"/>
                  </a:lnTo>
                  <a:lnTo>
                    <a:pt x="1422" y="1223"/>
                  </a:lnTo>
                  <a:lnTo>
                    <a:pt x="1447" y="1248"/>
                  </a:lnTo>
                  <a:lnTo>
                    <a:pt x="1472" y="1298"/>
                  </a:lnTo>
                  <a:lnTo>
                    <a:pt x="1472" y="1347"/>
                  </a:lnTo>
                  <a:lnTo>
                    <a:pt x="1447" y="1397"/>
                  </a:lnTo>
                  <a:lnTo>
                    <a:pt x="1422" y="1522"/>
                  </a:lnTo>
                  <a:lnTo>
                    <a:pt x="1447" y="1597"/>
                  </a:lnTo>
                  <a:lnTo>
                    <a:pt x="1472" y="1647"/>
                  </a:lnTo>
                  <a:lnTo>
                    <a:pt x="1547" y="1672"/>
                  </a:lnTo>
                  <a:lnTo>
                    <a:pt x="1622" y="1697"/>
                  </a:lnTo>
                  <a:lnTo>
                    <a:pt x="1672" y="1697"/>
                  </a:lnTo>
                  <a:lnTo>
                    <a:pt x="1746" y="1672"/>
                  </a:lnTo>
                  <a:lnTo>
                    <a:pt x="1871" y="1572"/>
                  </a:lnTo>
                  <a:lnTo>
                    <a:pt x="1946" y="1497"/>
                  </a:lnTo>
                  <a:lnTo>
                    <a:pt x="1996" y="1397"/>
                  </a:lnTo>
                  <a:lnTo>
                    <a:pt x="2046" y="1298"/>
                  </a:lnTo>
                  <a:lnTo>
                    <a:pt x="2071" y="1223"/>
                  </a:lnTo>
                  <a:lnTo>
                    <a:pt x="2071" y="1023"/>
                  </a:lnTo>
                  <a:lnTo>
                    <a:pt x="2021" y="824"/>
                  </a:lnTo>
                  <a:lnTo>
                    <a:pt x="1921" y="649"/>
                  </a:lnTo>
                  <a:lnTo>
                    <a:pt x="1821" y="474"/>
                  </a:lnTo>
                  <a:lnTo>
                    <a:pt x="1672" y="325"/>
                  </a:lnTo>
                  <a:lnTo>
                    <a:pt x="1497" y="200"/>
                  </a:lnTo>
                  <a:lnTo>
                    <a:pt x="1322" y="100"/>
                  </a:lnTo>
                  <a:lnTo>
                    <a:pt x="1123" y="26"/>
                  </a:lnTo>
                  <a:lnTo>
                    <a:pt x="8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1"/>
            <p:cNvSpPr/>
            <p:nvPr/>
          </p:nvSpPr>
          <p:spPr>
            <a:xfrm>
              <a:off x="1995105" y="3238440"/>
              <a:ext cx="287144" cy="272834"/>
            </a:xfrm>
            <a:custGeom>
              <a:avLst/>
              <a:gdLst/>
              <a:ahLst/>
              <a:cxnLst/>
              <a:rect l="l" t="t" r="r" b="b"/>
              <a:pathLst>
                <a:path w="4016" h="3816" extrusionOk="0">
                  <a:moveTo>
                    <a:pt x="2195" y="1222"/>
                  </a:moveTo>
                  <a:lnTo>
                    <a:pt x="2245" y="1247"/>
                  </a:lnTo>
                  <a:lnTo>
                    <a:pt x="2245" y="1272"/>
                  </a:lnTo>
                  <a:lnTo>
                    <a:pt x="2245" y="1297"/>
                  </a:lnTo>
                  <a:lnTo>
                    <a:pt x="2220" y="1322"/>
                  </a:lnTo>
                  <a:lnTo>
                    <a:pt x="2170" y="1372"/>
                  </a:lnTo>
                  <a:lnTo>
                    <a:pt x="1945" y="1372"/>
                  </a:lnTo>
                  <a:lnTo>
                    <a:pt x="2045" y="1297"/>
                  </a:lnTo>
                  <a:lnTo>
                    <a:pt x="2120" y="1222"/>
                  </a:lnTo>
                  <a:close/>
                  <a:moveTo>
                    <a:pt x="2394" y="224"/>
                  </a:moveTo>
                  <a:lnTo>
                    <a:pt x="2619" y="299"/>
                  </a:lnTo>
                  <a:lnTo>
                    <a:pt x="2818" y="399"/>
                  </a:lnTo>
                  <a:lnTo>
                    <a:pt x="3018" y="549"/>
                  </a:lnTo>
                  <a:lnTo>
                    <a:pt x="3192" y="698"/>
                  </a:lnTo>
                  <a:lnTo>
                    <a:pt x="3342" y="873"/>
                  </a:lnTo>
                  <a:lnTo>
                    <a:pt x="3492" y="1048"/>
                  </a:lnTo>
                  <a:lnTo>
                    <a:pt x="3591" y="1222"/>
                  </a:lnTo>
                  <a:lnTo>
                    <a:pt x="3716" y="1521"/>
                  </a:lnTo>
                  <a:lnTo>
                    <a:pt x="3766" y="1821"/>
                  </a:lnTo>
                  <a:lnTo>
                    <a:pt x="3791" y="2095"/>
                  </a:lnTo>
                  <a:lnTo>
                    <a:pt x="3766" y="2394"/>
                  </a:lnTo>
                  <a:lnTo>
                    <a:pt x="3691" y="2669"/>
                  </a:lnTo>
                  <a:lnTo>
                    <a:pt x="3542" y="2943"/>
                  </a:lnTo>
                  <a:lnTo>
                    <a:pt x="3367" y="3167"/>
                  </a:lnTo>
                  <a:lnTo>
                    <a:pt x="3168" y="3342"/>
                  </a:lnTo>
                  <a:lnTo>
                    <a:pt x="3018" y="3442"/>
                  </a:lnTo>
                  <a:lnTo>
                    <a:pt x="2893" y="3517"/>
                  </a:lnTo>
                  <a:lnTo>
                    <a:pt x="2744" y="3566"/>
                  </a:lnTo>
                  <a:lnTo>
                    <a:pt x="2594" y="3591"/>
                  </a:lnTo>
                  <a:lnTo>
                    <a:pt x="2270" y="3591"/>
                  </a:lnTo>
                  <a:lnTo>
                    <a:pt x="2120" y="3566"/>
                  </a:lnTo>
                  <a:lnTo>
                    <a:pt x="1995" y="3517"/>
                  </a:lnTo>
                  <a:lnTo>
                    <a:pt x="1821" y="3417"/>
                  </a:lnTo>
                  <a:lnTo>
                    <a:pt x="1671" y="3292"/>
                  </a:lnTo>
                  <a:lnTo>
                    <a:pt x="1621" y="3192"/>
                  </a:lnTo>
                  <a:lnTo>
                    <a:pt x="1571" y="3118"/>
                  </a:lnTo>
                  <a:lnTo>
                    <a:pt x="1546" y="3018"/>
                  </a:lnTo>
                  <a:lnTo>
                    <a:pt x="1546" y="2918"/>
                  </a:lnTo>
                  <a:lnTo>
                    <a:pt x="1571" y="2868"/>
                  </a:lnTo>
                  <a:lnTo>
                    <a:pt x="1571" y="2843"/>
                  </a:lnTo>
                  <a:lnTo>
                    <a:pt x="1621" y="2843"/>
                  </a:lnTo>
                  <a:lnTo>
                    <a:pt x="1721" y="2893"/>
                  </a:lnTo>
                  <a:lnTo>
                    <a:pt x="1821" y="2918"/>
                  </a:lnTo>
                  <a:lnTo>
                    <a:pt x="1995" y="2993"/>
                  </a:lnTo>
                  <a:lnTo>
                    <a:pt x="2145" y="3018"/>
                  </a:lnTo>
                  <a:lnTo>
                    <a:pt x="2295" y="2993"/>
                  </a:lnTo>
                  <a:lnTo>
                    <a:pt x="2419" y="2943"/>
                  </a:lnTo>
                  <a:lnTo>
                    <a:pt x="2469" y="2893"/>
                  </a:lnTo>
                  <a:lnTo>
                    <a:pt x="2494" y="2818"/>
                  </a:lnTo>
                  <a:lnTo>
                    <a:pt x="2519" y="2768"/>
                  </a:lnTo>
                  <a:lnTo>
                    <a:pt x="2494" y="2743"/>
                  </a:lnTo>
                  <a:lnTo>
                    <a:pt x="2444" y="2644"/>
                  </a:lnTo>
                  <a:lnTo>
                    <a:pt x="2394" y="2569"/>
                  </a:lnTo>
                  <a:lnTo>
                    <a:pt x="2320" y="2519"/>
                  </a:lnTo>
                  <a:lnTo>
                    <a:pt x="2220" y="2469"/>
                  </a:lnTo>
                  <a:lnTo>
                    <a:pt x="2045" y="2419"/>
                  </a:lnTo>
                  <a:lnTo>
                    <a:pt x="1846" y="2419"/>
                  </a:lnTo>
                  <a:lnTo>
                    <a:pt x="624" y="2319"/>
                  </a:lnTo>
                  <a:lnTo>
                    <a:pt x="449" y="2295"/>
                  </a:lnTo>
                  <a:lnTo>
                    <a:pt x="374" y="2270"/>
                  </a:lnTo>
                  <a:lnTo>
                    <a:pt x="324" y="2245"/>
                  </a:lnTo>
                  <a:lnTo>
                    <a:pt x="274" y="2145"/>
                  </a:lnTo>
                  <a:lnTo>
                    <a:pt x="225" y="2020"/>
                  </a:lnTo>
                  <a:lnTo>
                    <a:pt x="225" y="1846"/>
                  </a:lnTo>
                  <a:lnTo>
                    <a:pt x="225" y="1671"/>
                  </a:lnTo>
                  <a:lnTo>
                    <a:pt x="249" y="1496"/>
                  </a:lnTo>
                  <a:lnTo>
                    <a:pt x="299" y="1322"/>
                  </a:lnTo>
                  <a:lnTo>
                    <a:pt x="324" y="1297"/>
                  </a:lnTo>
                  <a:lnTo>
                    <a:pt x="324" y="1272"/>
                  </a:lnTo>
                  <a:lnTo>
                    <a:pt x="374" y="1297"/>
                  </a:lnTo>
                  <a:lnTo>
                    <a:pt x="1122" y="1447"/>
                  </a:lnTo>
                  <a:lnTo>
                    <a:pt x="1896" y="1571"/>
                  </a:lnTo>
                  <a:lnTo>
                    <a:pt x="2070" y="1596"/>
                  </a:lnTo>
                  <a:lnTo>
                    <a:pt x="2170" y="1596"/>
                  </a:lnTo>
                  <a:lnTo>
                    <a:pt x="2270" y="1546"/>
                  </a:lnTo>
                  <a:lnTo>
                    <a:pt x="2369" y="1471"/>
                  </a:lnTo>
                  <a:lnTo>
                    <a:pt x="2444" y="1347"/>
                  </a:lnTo>
                  <a:lnTo>
                    <a:pt x="2469" y="1247"/>
                  </a:lnTo>
                  <a:lnTo>
                    <a:pt x="2444" y="1147"/>
                  </a:lnTo>
                  <a:lnTo>
                    <a:pt x="2369" y="1072"/>
                  </a:lnTo>
                  <a:lnTo>
                    <a:pt x="2270" y="1023"/>
                  </a:lnTo>
                  <a:lnTo>
                    <a:pt x="2170" y="998"/>
                  </a:lnTo>
                  <a:lnTo>
                    <a:pt x="2070" y="1023"/>
                  </a:lnTo>
                  <a:lnTo>
                    <a:pt x="1945" y="1072"/>
                  </a:lnTo>
                  <a:lnTo>
                    <a:pt x="1846" y="1172"/>
                  </a:lnTo>
                  <a:lnTo>
                    <a:pt x="1746" y="1097"/>
                  </a:lnTo>
                  <a:lnTo>
                    <a:pt x="1671" y="998"/>
                  </a:lnTo>
                  <a:lnTo>
                    <a:pt x="1646" y="898"/>
                  </a:lnTo>
                  <a:lnTo>
                    <a:pt x="1621" y="798"/>
                  </a:lnTo>
                  <a:lnTo>
                    <a:pt x="1621" y="723"/>
                  </a:lnTo>
                  <a:lnTo>
                    <a:pt x="1646" y="624"/>
                  </a:lnTo>
                  <a:lnTo>
                    <a:pt x="1721" y="474"/>
                  </a:lnTo>
                  <a:lnTo>
                    <a:pt x="1846" y="349"/>
                  </a:lnTo>
                  <a:lnTo>
                    <a:pt x="2020" y="249"/>
                  </a:lnTo>
                  <a:lnTo>
                    <a:pt x="2195" y="224"/>
                  </a:lnTo>
                  <a:close/>
                  <a:moveTo>
                    <a:pt x="2170" y="0"/>
                  </a:moveTo>
                  <a:lnTo>
                    <a:pt x="2045" y="25"/>
                  </a:lnTo>
                  <a:lnTo>
                    <a:pt x="1920" y="50"/>
                  </a:lnTo>
                  <a:lnTo>
                    <a:pt x="1821" y="125"/>
                  </a:lnTo>
                  <a:lnTo>
                    <a:pt x="1721" y="175"/>
                  </a:lnTo>
                  <a:lnTo>
                    <a:pt x="1621" y="274"/>
                  </a:lnTo>
                  <a:lnTo>
                    <a:pt x="1546" y="349"/>
                  </a:lnTo>
                  <a:lnTo>
                    <a:pt x="1472" y="449"/>
                  </a:lnTo>
                  <a:lnTo>
                    <a:pt x="1447" y="574"/>
                  </a:lnTo>
                  <a:lnTo>
                    <a:pt x="1422" y="698"/>
                  </a:lnTo>
                  <a:lnTo>
                    <a:pt x="1422" y="823"/>
                  </a:lnTo>
                  <a:lnTo>
                    <a:pt x="1447" y="973"/>
                  </a:lnTo>
                  <a:lnTo>
                    <a:pt x="1496" y="1097"/>
                  </a:lnTo>
                  <a:lnTo>
                    <a:pt x="1596" y="1247"/>
                  </a:lnTo>
                  <a:lnTo>
                    <a:pt x="1721" y="1347"/>
                  </a:lnTo>
                  <a:lnTo>
                    <a:pt x="1721" y="1347"/>
                  </a:lnTo>
                  <a:lnTo>
                    <a:pt x="1073" y="1222"/>
                  </a:lnTo>
                  <a:lnTo>
                    <a:pt x="424" y="1072"/>
                  </a:lnTo>
                  <a:lnTo>
                    <a:pt x="299" y="1072"/>
                  </a:lnTo>
                  <a:lnTo>
                    <a:pt x="225" y="1097"/>
                  </a:lnTo>
                  <a:lnTo>
                    <a:pt x="175" y="1122"/>
                  </a:lnTo>
                  <a:lnTo>
                    <a:pt x="150" y="1172"/>
                  </a:lnTo>
                  <a:lnTo>
                    <a:pt x="100" y="1247"/>
                  </a:lnTo>
                  <a:lnTo>
                    <a:pt x="50" y="1422"/>
                  </a:lnTo>
                  <a:lnTo>
                    <a:pt x="25" y="1571"/>
                  </a:lnTo>
                  <a:lnTo>
                    <a:pt x="0" y="1746"/>
                  </a:lnTo>
                  <a:lnTo>
                    <a:pt x="0" y="1895"/>
                  </a:lnTo>
                  <a:lnTo>
                    <a:pt x="25" y="2045"/>
                  </a:lnTo>
                  <a:lnTo>
                    <a:pt x="75" y="2220"/>
                  </a:lnTo>
                  <a:lnTo>
                    <a:pt x="100" y="2319"/>
                  </a:lnTo>
                  <a:lnTo>
                    <a:pt x="175" y="2394"/>
                  </a:lnTo>
                  <a:lnTo>
                    <a:pt x="274" y="2469"/>
                  </a:lnTo>
                  <a:lnTo>
                    <a:pt x="399" y="2519"/>
                  </a:lnTo>
                  <a:lnTo>
                    <a:pt x="624" y="2544"/>
                  </a:lnTo>
                  <a:lnTo>
                    <a:pt x="1821" y="2619"/>
                  </a:lnTo>
                  <a:lnTo>
                    <a:pt x="2070" y="2669"/>
                  </a:lnTo>
                  <a:lnTo>
                    <a:pt x="2195" y="2694"/>
                  </a:lnTo>
                  <a:lnTo>
                    <a:pt x="2270" y="2768"/>
                  </a:lnTo>
                  <a:lnTo>
                    <a:pt x="2170" y="2793"/>
                  </a:lnTo>
                  <a:lnTo>
                    <a:pt x="2070" y="2793"/>
                  </a:lnTo>
                  <a:lnTo>
                    <a:pt x="1920" y="2719"/>
                  </a:lnTo>
                  <a:lnTo>
                    <a:pt x="1796" y="2669"/>
                  </a:lnTo>
                  <a:lnTo>
                    <a:pt x="1646" y="2644"/>
                  </a:lnTo>
                  <a:lnTo>
                    <a:pt x="1496" y="2644"/>
                  </a:lnTo>
                  <a:lnTo>
                    <a:pt x="1447" y="2694"/>
                  </a:lnTo>
                  <a:lnTo>
                    <a:pt x="1397" y="2743"/>
                  </a:lnTo>
                  <a:lnTo>
                    <a:pt x="1372" y="2793"/>
                  </a:lnTo>
                  <a:lnTo>
                    <a:pt x="1347" y="2893"/>
                  </a:lnTo>
                  <a:lnTo>
                    <a:pt x="1322" y="3018"/>
                  </a:lnTo>
                  <a:lnTo>
                    <a:pt x="1347" y="3143"/>
                  </a:lnTo>
                  <a:lnTo>
                    <a:pt x="1397" y="3267"/>
                  </a:lnTo>
                  <a:lnTo>
                    <a:pt x="1472" y="3392"/>
                  </a:lnTo>
                  <a:lnTo>
                    <a:pt x="1571" y="3492"/>
                  </a:lnTo>
                  <a:lnTo>
                    <a:pt x="1671" y="3591"/>
                  </a:lnTo>
                  <a:lnTo>
                    <a:pt x="1796" y="3666"/>
                  </a:lnTo>
                  <a:lnTo>
                    <a:pt x="1920" y="3716"/>
                  </a:lnTo>
                  <a:lnTo>
                    <a:pt x="2070" y="3766"/>
                  </a:lnTo>
                  <a:lnTo>
                    <a:pt x="2245" y="3816"/>
                  </a:lnTo>
                  <a:lnTo>
                    <a:pt x="2419" y="3816"/>
                  </a:lnTo>
                  <a:lnTo>
                    <a:pt x="2619" y="3791"/>
                  </a:lnTo>
                  <a:lnTo>
                    <a:pt x="2793" y="3766"/>
                  </a:lnTo>
                  <a:lnTo>
                    <a:pt x="2968" y="3716"/>
                  </a:lnTo>
                  <a:lnTo>
                    <a:pt x="3118" y="3616"/>
                  </a:lnTo>
                  <a:lnTo>
                    <a:pt x="3292" y="3542"/>
                  </a:lnTo>
                  <a:lnTo>
                    <a:pt x="3417" y="3417"/>
                  </a:lnTo>
                  <a:lnTo>
                    <a:pt x="3542" y="3317"/>
                  </a:lnTo>
                  <a:lnTo>
                    <a:pt x="3641" y="3192"/>
                  </a:lnTo>
                  <a:lnTo>
                    <a:pt x="3741" y="3043"/>
                  </a:lnTo>
                  <a:lnTo>
                    <a:pt x="3891" y="2768"/>
                  </a:lnTo>
                  <a:lnTo>
                    <a:pt x="3966" y="2444"/>
                  </a:lnTo>
                  <a:lnTo>
                    <a:pt x="4015" y="2120"/>
                  </a:lnTo>
                  <a:lnTo>
                    <a:pt x="3991" y="1771"/>
                  </a:lnTo>
                  <a:lnTo>
                    <a:pt x="3916" y="1447"/>
                  </a:lnTo>
                  <a:lnTo>
                    <a:pt x="3841" y="1272"/>
                  </a:lnTo>
                  <a:lnTo>
                    <a:pt x="3766" y="1122"/>
                  </a:lnTo>
                  <a:lnTo>
                    <a:pt x="3666" y="923"/>
                  </a:lnTo>
                  <a:lnTo>
                    <a:pt x="3517" y="723"/>
                  </a:lnTo>
                  <a:lnTo>
                    <a:pt x="3317" y="524"/>
                  </a:lnTo>
                  <a:lnTo>
                    <a:pt x="3118" y="349"/>
                  </a:lnTo>
                  <a:lnTo>
                    <a:pt x="2893" y="200"/>
                  </a:lnTo>
                  <a:lnTo>
                    <a:pt x="2669" y="75"/>
                  </a:lnTo>
                  <a:lnTo>
                    <a:pt x="2419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1"/>
            <p:cNvSpPr/>
            <p:nvPr/>
          </p:nvSpPr>
          <p:spPr>
            <a:xfrm>
              <a:off x="1854182" y="3031527"/>
              <a:ext cx="162376" cy="160583"/>
            </a:xfrm>
            <a:custGeom>
              <a:avLst/>
              <a:gdLst/>
              <a:ahLst/>
              <a:cxnLst/>
              <a:rect l="l" t="t" r="r" b="b"/>
              <a:pathLst>
                <a:path w="2271" h="2246" extrusionOk="0">
                  <a:moveTo>
                    <a:pt x="1023" y="225"/>
                  </a:moveTo>
                  <a:lnTo>
                    <a:pt x="1223" y="275"/>
                  </a:lnTo>
                  <a:lnTo>
                    <a:pt x="1397" y="350"/>
                  </a:lnTo>
                  <a:lnTo>
                    <a:pt x="1547" y="425"/>
                  </a:lnTo>
                  <a:lnTo>
                    <a:pt x="1722" y="550"/>
                  </a:lnTo>
                  <a:lnTo>
                    <a:pt x="1871" y="724"/>
                  </a:lnTo>
                  <a:lnTo>
                    <a:pt x="1996" y="949"/>
                  </a:lnTo>
                  <a:lnTo>
                    <a:pt x="2046" y="1048"/>
                  </a:lnTo>
                  <a:lnTo>
                    <a:pt x="2071" y="1173"/>
                  </a:lnTo>
                  <a:lnTo>
                    <a:pt x="2071" y="1273"/>
                  </a:lnTo>
                  <a:lnTo>
                    <a:pt x="2046" y="1373"/>
                  </a:lnTo>
                  <a:lnTo>
                    <a:pt x="1996" y="1497"/>
                  </a:lnTo>
                  <a:lnTo>
                    <a:pt x="1896" y="1622"/>
                  </a:lnTo>
                  <a:lnTo>
                    <a:pt x="1796" y="1697"/>
                  </a:lnTo>
                  <a:lnTo>
                    <a:pt x="1722" y="1722"/>
                  </a:lnTo>
                  <a:lnTo>
                    <a:pt x="1647" y="1697"/>
                  </a:lnTo>
                  <a:lnTo>
                    <a:pt x="1622" y="1647"/>
                  </a:lnTo>
                  <a:lnTo>
                    <a:pt x="1647" y="1572"/>
                  </a:lnTo>
                  <a:lnTo>
                    <a:pt x="1672" y="1497"/>
                  </a:lnTo>
                  <a:lnTo>
                    <a:pt x="1672" y="1373"/>
                  </a:lnTo>
                  <a:lnTo>
                    <a:pt x="1647" y="1323"/>
                  </a:lnTo>
                  <a:lnTo>
                    <a:pt x="1597" y="1273"/>
                  </a:lnTo>
                  <a:lnTo>
                    <a:pt x="1547" y="1248"/>
                  </a:lnTo>
                  <a:lnTo>
                    <a:pt x="1497" y="1223"/>
                  </a:lnTo>
                  <a:lnTo>
                    <a:pt x="1397" y="1223"/>
                  </a:lnTo>
                  <a:lnTo>
                    <a:pt x="1323" y="1248"/>
                  </a:lnTo>
                  <a:lnTo>
                    <a:pt x="1273" y="1298"/>
                  </a:lnTo>
                  <a:lnTo>
                    <a:pt x="1198" y="1348"/>
                  </a:lnTo>
                  <a:lnTo>
                    <a:pt x="1148" y="1447"/>
                  </a:lnTo>
                  <a:lnTo>
                    <a:pt x="1148" y="1547"/>
                  </a:lnTo>
                  <a:lnTo>
                    <a:pt x="1148" y="1747"/>
                  </a:lnTo>
                  <a:lnTo>
                    <a:pt x="1148" y="1871"/>
                  </a:lnTo>
                  <a:lnTo>
                    <a:pt x="1148" y="1921"/>
                  </a:lnTo>
                  <a:lnTo>
                    <a:pt x="1123" y="1971"/>
                  </a:lnTo>
                  <a:lnTo>
                    <a:pt x="1098" y="2021"/>
                  </a:lnTo>
                  <a:lnTo>
                    <a:pt x="924" y="2021"/>
                  </a:lnTo>
                  <a:lnTo>
                    <a:pt x="799" y="1971"/>
                  </a:lnTo>
                  <a:lnTo>
                    <a:pt x="674" y="1871"/>
                  </a:lnTo>
                  <a:lnTo>
                    <a:pt x="624" y="1847"/>
                  </a:lnTo>
                  <a:lnTo>
                    <a:pt x="624" y="1822"/>
                  </a:lnTo>
                  <a:lnTo>
                    <a:pt x="674" y="1747"/>
                  </a:lnTo>
                  <a:lnTo>
                    <a:pt x="849" y="1423"/>
                  </a:lnTo>
                  <a:lnTo>
                    <a:pt x="899" y="1323"/>
                  </a:lnTo>
                  <a:lnTo>
                    <a:pt x="924" y="1198"/>
                  </a:lnTo>
                  <a:lnTo>
                    <a:pt x="924" y="1123"/>
                  </a:lnTo>
                  <a:lnTo>
                    <a:pt x="874" y="1023"/>
                  </a:lnTo>
                  <a:lnTo>
                    <a:pt x="799" y="974"/>
                  </a:lnTo>
                  <a:lnTo>
                    <a:pt x="699" y="949"/>
                  </a:lnTo>
                  <a:lnTo>
                    <a:pt x="574" y="974"/>
                  </a:lnTo>
                  <a:lnTo>
                    <a:pt x="475" y="1048"/>
                  </a:lnTo>
                  <a:lnTo>
                    <a:pt x="400" y="1148"/>
                  </a:lnTo>
                  <a:lnTo>
                    <a:pt x="375" y="1273"/>
                  </a:lnTo>
                  <a:lnTo>
                    <a:pt x="325" y="1248"/>
                  </a:lnTo>
                  <a:lnTo>
                    <a:pt x="275" y="1198"/>
                  </a:lnTo>
                  <a:lnTo>
                    <a:pt x="250" y="1123"/>
                  </a:lnTo>
                  <a:lnTo>
                    <a:pt x="200" y="974"/>
                  </a:lnTo>
                  <a:lnTo>
                    <a:pt x="225" y="849"/>
                  </a:lnTo>
                  <a:lnTo>
                    <a:pt x="250" y="724"/>
                  </a:lnTo>
                  <a:lnTo>
                    <a:pt x="300" y="599"/>
                  </a:lnTo>
                  <a:lnTo>
                    <a:pt x="375" y="500"/>
                  </a:lnTo>
                  <a:lnTo>
                    <a:pt x="475" y="400"/>
                  </a:lnTo>
                  <a:lnTo>
                    <a:pt x="574" y="325"/>
                  </a:lnTo>
                  <a:lnTo>
                    <a:pt x="699" y="250"/>
                  </a:lnTo>
                  <a:lnTo>
                    <a:pt x="824" y="225"/>
                  </a:lnTo>
                  <a:close/>
                  <a:moveTo>
                    <a:pt x="899" y="1"/>
                  </a:moveTo>
                  <a:lnTo>
                    <a:pt x="774" y="26"/>
                  </a:lnTo>
                  <a:lnTo>
                    <a:pt x="649" y="51"/>
                  </a:lnTo>
                  <a:lnTo>
                    <a:pt x="525" y="101"/>
                  </a:lnTo>
                  <a:lnTo>
                    <a:pt x="400" y="175"/>
                  </a:lnTo>
                  <a:lnTo>
                    <a:pt x="300" y="250"/>
                  </a:lnTo>
                  <a:lnTo>
                    <a:pt x="200" y="350"/>
                  </a:lnTo>
                  <a:lnTo>
                    <a:pt x="125" y="475"/>
                  </a:lnTo>
                  <a:lnTo>
                    <a:pt x="76" y="599"/>
                  </a:lnTo>
                  <a:lnTo>
                    <a:pt x="26" y="724"/>
                  </a:lnTo>
                  <a:lnTo>
                    <a:pt x="1" y="849"/>
                  </a:lnTo>
                  <a:lnTo>
                    <a:pt x="1" y="974"/>
                  </a:lnTo>
                  <a:lnTo>
                    <a:pt x="26" y="1098"/>
                  </a:lnTo>
                  <a:lnTo>
                    <a:pt x="51" y="1223"/>
                  </a:lnTo>
                  <a:lnTo>
                    <a:pt x="125" y="1323"/>
                  </a:lnTo>
                  <a:lnTo>
                    <a:pt x="200" y="1398"/>
                  </a:lnTo>
                  <a:lnTo>
                    <a:pt x="250" y="1447"/>
                  </a:lnTo>
                  <a:lnTo>
                    <a:pt x="325" y="1472"/>
                  </a:lnTo>
                  <a:lnTo>
                    <a:pt x="400" y="1497"/>
                  </a:lnTo>
                  <a:lnTo>
                    <a:pt x="475" y="1497"/>
                  </a:lnTo>
                  <a:lnTo>
                    <a:pt x="525" y="1472"/>
                  </a:lnTo>
                  <a:lnTo>
                    <a:pt x="549" y="1398"/>
                  </a:lnTo>
                  <a:lnTo>
                    <a:pt x="574" y="1273"/>
                  </a:lnTo>
                  <a:lnTo>
                    <a:pt x="624" y="1198"/>
                  </a:lnTo>
                  <a:lnTo>
                    <a:pt x="649" y="1173"/>
                  </a:lnTo>
                  <a:lnTo>
                    <a:pt x="699" y="1173"/>
                  </a:lnTo>
                  <a:lnTo>
                    <a:pt x="699" y="1223"/>
                  </a:lnTo>
                  <a:lnTo>
                    <a:pt x="674" y="1323"/>
                  </a:lnTo>
                  <a:lnTo>
                    <a:pt x="475" y="1622"/>
                  </a:lnTo>
                  <a:lnTo>
                    <a:pt x="425" y="1747"/>
                  </a:lnTo>
                  <a:lnTo>
                    <a:pt x="400" y="1847"/>
                  </a:lnTo>
                  <a:lnTo>
                    <a:pt x="425" y="1921"/>
                  </a:lnTo>
                  <a:lnTo>
                    <a:pt x="475" y="1996"/>
                  </a:lnTo>
                  <a:lnTo>
                    <a:pt x="525" y="2046"/>
                  </a:lnTo>
                  <a:lnTo>
                    <a:pt x="699" y="2146"/>
                  </a:lnTo>
                  <a:lnTo>
                    <a:pt x="774" y="2196"/>
                  </a:lnTo>
                  <a:lnTo>
                    <a:pt x="874" y="2246"/>
                  </a:lnTo>
                  <a:lnTo>
                    <a:pt x="1098" y="2246"/>
                  </a:lnTo>
                  <a:lnTo>
                    <a:pt x="1223" y="2196"/>
                  </a:lnTo>
                  <a:lnTo>
                    <a:pt x="1298" y="2096"/>
                  </a:lnTo>
                  <a:lnTo>
                    <a:pt x="1348" y="1996"/>
                  </a:lnTo>
                  <a:lnTo>
                    <a:pt x="1372" y="1896"/>
                  </a:lnTo>
                  <a:lnTo>
                    <a:pt x="1372" y="1722"/>
                  </a:lnTo>
                  <a:lnTo>
                    <a:pt x="1348" y="1572"/>
                  </a:lnTo>
                  <a:lnTo>
                    <a:pt x="1372" y="1522"/>
                  </a:lnTo>
                  <a:lnTo>
                    <a:pt x="1372" y="1472"/>
                  </a:lnTo>
                  <a:lnTo>
                    <a:pt x="1422" y="1447"/>
                  </a:lnTo>
                  <a:lnTo>
                    <a:pt x="1447" y="1447"/>
                  </a:lnTo>
                  <a:lnTo>
                    <a:pt x="1447" y="1497"/>
                  </a:lnTo>
                  <a:lnTo>
                    <a:pt x="1422" y="1647"/>
                  </a:lnTo>
                  <a:lnTo>
                    <a:pt x="1422" y="1747"/>
                  </a:lnTo>
                  <a:lnTo>
                    <a:pt x="1497" y="1847"/>
                  </a:lnTo>
                  <a:lnTo>
                    <a:pt x="1597" y="1896"/>
                  </a:lnTo>
                  <a:lnTo>
                    <a:pt x="1697" y="1921"/>
                  </a:lnTo>
                  <a:lnTo>
                    <a:pt x="1796" y="1921"/>
                  </a:lnTo>
                  <a:lnTo>
                    <a:pt x="1871" y="1896"/>
                  </a:lnTo>
                  <a:lnTo>
                    <a:pt x="1971" y="1847"/>
                  </a:lnTo>
                  <a:lnTo>
                    <a:pt x="2046" y="1772"/>
                  </a:lnTo>
                  <a:lnTo>
                    <a:pt x="2146" y="1647"/>
                  </a:lnTo>
                  <a:lnTo>
                    <a:pt x="2245" y="1472"/>
                  </a:lnTo>
                  <a:lnTo>
                    <a:pt x="2270" y="1323"/>
                  </a:lnTo>
                  <a:lnTo>
                    <a:pt x="2270" y="1148"/>
                  </a:lnTo>
                  <a:lnTo>
                    <a:pt x="2245" y="1023"/>
                  </a:lnTo>
                  <a:lnTo>
                    <a:pt x="2220" y="899"/>
                  </a:lnTo>
                  <a:lnTo>
                    <a:pt x="2146" y="774"/>
                  </a:lnTo>
                  <a:lnTo>
                    <a:pt x="2071" y="649"/>
                  </a:lnTo>
                  <a:lnTo>
                    <a:pt x="1896" y="425"/>
                  </a:lnTo>
                  <a:lnTo>
                    <a:pt x="1796" y="325"/>
                  </a:lnTo>
                  <a:lnTo>
                    <a:pt x="1672" y="250"/>
                  </a:lnTo>
                  <a:lnTo>
                    <a:pt x="1497" y="151"/>
                  </a:lnTo>
                  <a:lnTo>
                    <a:pt x="1273" y="51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1"/>
            <p:cNvSpPr/>
            <p:nvPr/>
          </p:nvSpPr>
          <p:spPr>
            <a:xfrm>
              <a:off x="2148397" y="3124259"/>
              <a:ext cx="87516" cy="69639"/>
            </a:xfrm>
            <a:custGeom>
              <a:avLst/>
              <a:gdLst/>
              <a:ahLst/>
              <a:cxnLst/>
              <a:rect l="l" t="t" r="r" b="b"/>
              <a:pathLst>
                <a:path w="1224" h="974" extrusionOk="0">
                  <a:moveTo>
                    <a:pt x="350" y="1"/>
                  </a:moveTo>
                  <a:lnTo>
                    <a:pt x="275" y="26"/>
                  </a:lnTo>
                  <a:lnTo>
                    <a:pt x="225" y="51"/>
                  </a:lnTo>
                  <a:lnTo>
                    <a:pt x="101" y="150"/>
                  </a:lnTo>
                  <a:lnTo>
                    <a:pt x="26" y="275"/>
                  </a:lnTo>
                  <a:lnTo>
                    <a:pt x="1" y="425"/>
                  </a:lnTo>
                  <a:lnTo>
                    <a:pt x="26" y="574"/>
                  </a:lnTo>
                  <a:lnTo>
                    <a:pt x="101" y="724"/>
                  </a:lnTo>
                  <a:lnTo>
                    <a:pt x="200" y="824"/>
                  </a:lnTo>
                  <a:lnTo>
                    <a:pt x="325" y="924"/>
                  </a:lnTo>
                  <a:lnTo>
                    <a:pt x="475" y="973"/>
                  </a:lnTo>
                  <a:lnTo>
                    <a:pt x="774" y="973"/>
                  </a:lnTo>
                  <a:lnTo>
                    <a:pt x="924" y="924"/>
                  </a:lnTo>
                  <a:lnTo>
                    <a:pt x="1048" y="849"/>
                  </a:lnTo>
                  <a:lnTo>
                    <a:pt x="1173" y="724"/>
                  </a:lnTo>
                  <a:lnTo>
                    <a:pt x="1198" y="649"/>
                  </a:lnTo>
                  <a:lnTo>
                    <a:pt x="1223" y="574"/>
                  </a:lnTo>
                  <a:lnTo>
                    <a:pt x="1223" y="525"/>
                  </a:lnTo>
                  <a:lnTo>
                    <a:pt x="1198" y="450"/>
                  </a:lnTo>
                  <a:lnTo>
                    <a:pt x="1223" y="450"/>
                  </a:lnTo>
                  <a:lnTo>
                    <a:pt x="1098" y="300"/>
                  </a:lnTo>
                  <a:lnTo>
                    <a:pt x="949" y="200"/>
                  </a:lnTo>
                  <a:lnTo>
                    <a:pt x="799" y="101"/>
                  </a:lnTo>
                  <a:lnTo>
                    <a:pt x="624" y="26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1"/>
            <p:cNvSpPr/>
            <p:nvPr/>
          </p:nvSpPr>
          <p:spPr>
            <a:xfrm>
              <a:off x="2148397" y="3124259"/>
              <a:ext cx="87516" cy="69639"/>
            </a:xfrm>
            <a:custGeom>
              <a:avLst/>
              <a:gdLst/>
              <a:ahLst/>
              <a:cxnLst/>
              <a:rect l="l" t="t" r="r" b="b"/>
              <a:pathLst>
                <a:path w="1224" h="974" fill="none" extrusionOk="0">
                  <a:moveTo>
                    <a:pt x="1223" y="450"/>
                  </a:moveTo>
                  <a:lnTo>
                    <a:pt x="1223" y="450"/>
                  </a:lnTo>
                  <a:lnTo>
                    <a:pt x="1098" y="300"/>
                  </a:lnTo>
                  <a:lnTo>
                    <a:pt x="949" y="200"/>
                  </a:lnTo>
                  <a:lnTo>
                    <a:pt x="799" y="101"/>
                  </a:lnTo>
                  <a:lnTo>
                    <a:pt x="624" y="26"/>
                  </a:lnTo>
                  <a:lnTo>
                    <a:pt x="624" y="26"/>
                  </a:lnTo>
                  <a:lnTo>
                    <a:pt x="500" y="1"/>
                  </a:lnTo>
                  <a:lnTo>
                    <a:pt x="350" y="1"/>
                  </a:lnTo>
                  <a:lnTo>
                    <a:pt x="350" y="1"/>
                  </a:lnTo>
                  <a:lnTo>
                    <a:pt x="275" y="26"/>
                  </a:lnTo>
                  <a:lnTo>
                    <a:pt x="225" y="51"/>
                  </a:lnTo>
                  <a:lnTo>
                    <a:pt x="101" y="150"/>
                  </a:lnTo>
                  <a:lnTo>
                    <a:pt x="26" y="275"/>
                  </a:lnTo>
                  <a:lnTo>
                    <a:pt x="1" y="425"/>
                  </a:lnTo>
                  <a:lnTo>
                    <a:pt x="1" y="425"/>
                  </a:lnTo>
                  <a:lnTo>
                    <a:pt x="26" y="574"/>
                  </a:lnTo>
                  <a:lnTo>
                    <a:pt x="101" y="724"/>
                  </a:lnTo>
                  <a:lnTo>
                    <a:pt x="200" y="824"/>
                  </a:lnTo>
                  <a:lnTo>
                    <a:pt x="325" y="924"/>
                  </a:lnTo>
                  <a:lnTo>
                    <a:pt x="325" y="924"/>
                  </a:lnTo>
                  <a:lnTo>
                    <a:pt x="475" y="973"/>
                  </a:lnTo>
                  <a:lnTo>
                    <a:pt x="624" y="973"/>
                  </a:lnTo>
                  <a:lnTo>
                    <a:pt x="774" y="973"/>
                  </a:lnTo>
                  <a:lnTo>
                    <a:pt x="924" y="924"/>
                  </a:lnTo>
                  <a:lnTo>
                    <a:pt x="924" y="924"/>
                  </a:lnTo>
                  <a:lnTo>
                    <a:pt x="1048" y="849"/>
                  </a:lnTo>
                  <a:lnTo>
                    <a:pt x="1173" y="724"/>
                  </a:lnTo>
                  <a:lnTo>
                    <a:pt x="1198" y="649"/>
                  </a:lnTo>
                  <a:lnTo>
                    <a:pt x="1223" y="574"/>
                  </a:lnTo>
                  <a:lnTo>
                    <a:pt x="1223" y="525"/>
                  </a:lnTo>
                  <a:lnTo>
                    <a:pt x="1198" y="4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1"/>
            <p:cNvSpPr/>
            <p:nvPr/>
          </p:nvSpPr>
          <p:spPr>
            <a:xfrm>
              <a:off x="2237554" y="3627172"/>
              <a:ext cx="67853" cy="82079"/>
            </a:xfrm>
            <a:custGeom>
              <a:avLst/>
              <a:gdLst/>
              <a:ahLst/>
              <a:cxnLst/>
              <a:rect l="l" t="t" r="r" b="b"/>
              <a:pathLst>
                <a:path w="949" h="1148" extrusionOk="0">
                  <a:moveTo>
                    <a:pt x="375" y="0"/>
                  </a:moveTo>
                  <a:lnTo>
                    <a:pt x="225" y="50"/>
                  </a:lnTo>
                  <a:lnTo>
                    <a:pt x="101" y="150"/>
                  </a:lnTo>
                  <a:lnTo>
                    <a:pt x="51" y="224"/>
                  </a:lnTo>
                  <a:lnTo>
                    <a:pt x="26" y="299"/>
                  </a:lnTo>
                  <a:lnTo>
                    <a:pt x="1" y="424"/>
                  </a:lnTo>
                  <a:lnTo>
                    <a:pt x="26" y="549"/>
                  </a:lnTo>
                  <a:lnTo>
                    <a:pt x="51" y="673"/>
                  </a:lnTo>
                  <a:lnTo>
                    <a:pt x="101" y="798"/>
                  </a:lnTo>
                  <a:lnTo>
                    <a:pt x="225" y="948"/>
                  </a:lnTo>
                  <a:lnTo>
                    <a:pt x="350" y="1072"/>
                  </a:lnTo>
                  <a:lnTo>
                    <a:pt x="450" y="1122"/>
                  </a:lnTo>
                  <a:lnTo>
                    <a:pt x="525" y="1147"/>
                  </a:lnTo>
                  <a:lnTo>
                    <a:pt x="624" y="1147"/>
                  </a:lnTo>
                  <a:lnTo>
                    <a:pt x="699" y="1122"/>
                  </a:lnTo>
                  <a:lnTo>
                    <a:pt x="799" y="1048"/>
                  </a:lnTo>
                  <a:lnTo>
                    <a:pt x="874" y="973"/>
                  </a:lnTo>
                  <a:lnTo>
                    <a:pt x="924" y="848"/>
                  </a:lnTo>
                  <a:lnTo>
                    <a:pt x="949" y="723"/>
                  </a:lnTo>
                  <a:lnTo>
                    <a:pt x="924" y="624"/>
                  </a:lnTo>
                  <a:lnTo>
                    <a:pt x="899" y="499"/>
                  </a:lnTo>
                  <a:lnTo>
                    <a:pt x="874" y="443"/>
                  </a:lnTo>
                  <a:lnTo>
                    <a:pt x="874" y="424"/>
                  </a:lnTo>
                  <a:lnTo>
                    <a:pt x="874" y="349"/>
                  </a:lnTo>
                  <a:lnTo>
                    <a:pt x="799" y="200"/>
                  </a:lnTo>
                  <a:lnTo>
                    <a:pt x="699" y="75"/>
                  </a:lnTo>
                  <a:lnTo>
                    <a:pt x="624" y="25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2237554" y="3627172"/>
              <a:ext cx="67853" cy="82079"/>
            </a:xfrm>
            <a:custGeom>
              <a:avLst/>
              <a:gdLst/>
              <a:ahLst/>
              <a:cxnLst/>
              <a:rect l="l" t="t" r="r" b="b"/>
              <a:pathLst>
                <a:path w="949" h="1148" fill="none" extrusionOk="0">
                  <a:moveTo>
                    <a:pt x="874" y="499"/>
                  </a:moveTo>
                  <a:lnTo>
                    <a:pt x="874" y="499"/>
                  </a:lnTo>
                  <a:lnTo>
                    <a:pt x="874" y="424"/>
                  </a:lnTo>
                  <a:lnTo>
                    <a:pt x="874" y="349"/>
                  </a:lnTo>
                  <a:lnTo>
                    <a:pt x="799" y="200"/>
                  </a:lnTo>
                  <a:lnTo>
                    <a:pt x="699" y="75"/>
                  </a:lnTo>
                  <a:lnTo>
                    <a:pt x="624" y="25"/>
                  </a:lnTo>
                  <a:lnTo>
                    <a:pt x="550" y="0"/>
                  </a:lnTo>
                  <a:lnTo>
                    <a:pt x="550" y="0"/>
                  </a:lnTo>
                  <a:lnTo>
                    <a:pt x="475" y="0"/>
                  </a:lnTo>
                  <a:lnTo>
                    <a:pt x="375" y="0"/>
                  </a:lnTo>
                  <a:lnTo>
                    <a:pt x="225" y="50"/>
                  </a:lnTo>
                  <a:lnTo>
                    <a:pt x="101" y="150"/>
                  </a:lnTo>
                  <a:lnTo>
                    <a:pt x="51" y="224"/>
                  </a:lnTo>
                  <a:lnTo>
                    <a:pt x="26" y="299"/>
                  </a:lnTo>
                  <a:lnTo>
                    <a:pt x="26" y="299"/>
                  </a:lnTo>
                  <a:lnTo>
                    <a:pt x="1" y="424"/>
                  </a:lnTo>
                  <a:lnTo>
                    <a:pt x="26" y="549"/>
                  </a:lnTo>
                  <a:lnTo>
                    <a:pt x="51" y="673"/>
                  </a:lnTo>
                  <a:lnTo>
                    <a:pt x="101" y="798"/>
                  </a:lnTo>
                  <a:lnTo>
                    <a:pt x="101" y="798"/>
                  </a:lnTo>
                  <a:lnTo>
                    <a:pt x="225" y="948"/>
                  </a:lnTo>
                  <a:lnTo>
                    <a:pt x="350" y="1072"/>
                  </a:lnTo>
                  <a:lnTo>
                    <a:pt x="450" y="1122"/>
                  </a:lnTo>
                  <a:lnTo>
                    <a:pt x="525" y="1147"/>
                  </a:lnTo>
                  <a:lnTo>
                    <a:pt x="624" y="1147"/>
                  </a:lnTo>
                  <a:lnTo>
                    <a:pt x="699" y="1122"/>
                  </a:lnTo>
                  <a:lnTo>
                    <a:pt x="699" y="1122"/>
                  </a:lnTo>
                  <a:lnTo>
                    <a:pt x="799" y="1048"/>
                  </a:lnTo>
                  <a:lnTo>
                    <a:pt x="874" y="973"/>
                  </a:lnTo>
                  <a:lnTo>
                    <a:pt x="924" y="848"/>
                  </a:lnTo>
                  <a:lnTo>
                    <a:pt x="949" y="723"/>
                  </a:lnTo>
                  <a:lnTo>
                    <a:pt x="949" y="723"/>
                  </a:lnTo>
                  <a:lnTo>
                    <a:pt x="924" y="624"/>
                  </a:lnTo>
                  <a:lnTo>
                    <a:pt x="899" y="499"/>
                  </a:lnTo>
                  <a:lnTo>
                    <a:pt x="799" y="2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1"/>
            <p:cNvSpPr/>
            <p:nvPr/>
          </p:nvSpPr>
          <p:spPr>
            <a:xfrm>
              <a:off x="2037861" y="3969501"/>
              <a:ext cx="78578" cy="62489"/>
            </a:xfrm>
            <a:custGeom>
              <a:avLst/>
              <a:gdLst/>
              <a:ahLst/>
              <a:cxnLst/>
              <a:rect l="l" t="t" r="r" b="b"/>
              <a:pathLst>
                <a:path w="1099" h="874" extrusionOk="0">
                  <a:moveTo>
                    <a:pt x="425" y="1"/>
                  </a:moveTo>
                  <a:lnTo>
                    <a:pt x="325" y="26"/>
                  </a:lnTo>
                  <a:lnTo>
                    <a:pt x="200" y="50"/>
                  </a:lnTo>
                  <a:lnTo>
                    <a:pt x="100" y="100"/>
                  </a:lnTo>
                  <a:lnTo>
                    <a:pt x="51" y="150"/>
                  </a:lnTo>
                  <a:lnTo>
                    <a:pt x="1" y="200"/>
                  </a:lnTo>
                  <a:lnTo>
                    <a:pt x="1" y="275"/>
                  </a:lnTo>
                  <a:lnTo>
                    <a:pt x="1" y="350"/>
                  </a:lnTo>
                  <a:lnTo>
                    <a:pt x="51" y="474"/>
                  </a:lnTo>
                  <a:lnTo>
                    <a:pt x="175" y="649"/>
                  </a:lnTo>
                  <a:lnTo>
                    <a:pt x="325" y="774"/>
                  </a:lnTo>
                  <a:lnTo>
                    <a:pt x="425" y="824"/>
                  </a:lnTo>
                  <a:lnTo>
                    <a:pt x="499" y="849"/>
                  </a:lnTo>
                  <a:lnTo>
                    <a:pt x="599" y="874"/>
                  </a:lnTo>
                  <a:lnTo>
                    <a:pt x="699" y="874"/>
                  </a:lnTo>
                  <a:lnTo>
                    <a:pt x="799" y="849"/>
                  </a:lnTo>
                  <a:lnTo>
                    <a:pt x="898" y="799"/>
                  </a:lnTo>
                  <a:lnTo>
                    <a:pt x="973" y="724"/>
                  </a:lnTo>
                  <a:lnTo>
                    <a:pt x="1048" y="649"/>
                  </a:lnTo>
                  <a:lnTo>
                    <a:pt x="1073" y="549"/>
                  </a:lnTo>
                  <a:lnTo>
                    <a:pt x="1098" y="450"/>
                  </a:lnTo>
                  <a:lnTo>
                    <a:pt x="1098" y="375"/>
                  </a:lnTo>
                  <a:lnTo>
                    <a:pt x="1073" y="275"/>
                  </a:lnTo>
                  <a:lnTo>
                    <a:pt x="1023" y="300"/>
                  </a:lnTo>
                  <a:lnTo>
                    <a:pt x="948" y="200"/>
                  </a:lnTo>
                  <a:lnTo>
                    <a:pt x="874" y="125"/>
                  </a:lnTo>
                  <a:lnTo>
                    <a:pt x="774" y="75"/>
                  </a:lnTo>
                  <a:lnTo>
                    <a:pt x="649" y="26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1"/>
            <p:cNvSpPr/>
            <p:nvPr/>
          </p:nvSpPr>
          <p:spPr>
            <a:xfrm>
              <a:off x="2037861" y="3969501"/>
              <a:ext cx="78578" cy="62489"/>
            </a:xfrm>
            <a:custGeom>
              <a:avLst/>
              <a:gdLst/>
              <a:ahLst/>
              <a:cxnLst/>
              <a:rect l="l" t="t" r="r" b="b"/>
              <a:pathLst>
                <a:path w="1099" h="874" fill="none" extrusionOk="0">
                  <a:moveTo>
                    <a:pt x="1023" y="300"/>
                  </a:moveTo>
                  <a:lnTo>
                    <a:pt x="1023" y="300"/>
                  </a:lnTo>
                  <a:lnTo>
                    <a:pt x="948" y="200"/>
                  </a:lnTo>
                  <a:lnTo>
                    <a:pt x="874" y="125"/>
                  </a:lnTo>
                  <a:lnTo>
                    <a:pt x="774" y="75"/>
                  </a:lnTo>
                  <a:lnTo>
                    <a:pt x="649" y="26"/>
                  </a:lnTo>
                  <a:lnTo>
                    <a:pt x="549" y="1"/>
                  </a:lnTo>
                  <a:lnTo>
                    <a:pt x="425" y="1"/>
                  </a:lnTo>
                  <a:lnTo>
                    <a:pt x="325" y="26"/>
                  </a:lnTo>
                  <a:lnTo>
                    <a:pt x="200" y="50"/>
                  </a:lnTo>
                  <a:lnTo>
                    <a:pt x="200" y="50"/>
                  </a:lnTo>
                  <a:lnTo>
                    <a:pt x="100" y="100"/>
                  </a:lnTo>
                  <a:lnTo>
                    <a:pt x="51" y="150"/>
                  </a:lnTo>
                  <a:lnTo>
                    <a:pt x="1" y="200"/>
                  </a:lnTo>
                  <a:lnTo>
                    <a:pt x="1" y="200"/>
                  </a:lnTo>
                  <a:lnTo>
                    <a:pt x="1" y="275"/>
                  </a:lnTo>
                  <a:lnTo>
                    <a:pt x="1" y="350"/>
                  </a:lnTo>
                  <a:lnTo>
                    <a:pt x="51" y="474"/>
                  </a:lnTo>
                  <a:lnTo>
                    <a:pt x="51" y="474"/>
                  </a:lnTo>
                  <a:lnTo>
                    <a:pt x="175" y="649"/>
                  </a:lnTo>
                  <a:lnTo>
                    <a:pt x="325" y="774"/>
                  </a:lnTo>
                  <a:lnTo>
                    <a:pt x="425" y="824"/>
                  </a:lnTo>
                  <a:lnTo>
                    <a:pt x="499" y="849"/>
                  </a:lnTo>
                  <a:lnTo>
                    <a:pt x="599" y="874"/>
                  </a:lnTo>
                  <a:lnTo>
                    <a:pt x="699" y="874"/>
                  </a:lnTo>
                  <a:lnTo>
                    <a:pt x="699" y="874"/>
                  </a:lnTo>
                  <a:lnTo>
                    <a:pt x="799" y="849"/>
                  </a:lnTo>
                  <a:lnTo>
                    <a:pt x="898" y="799"/>
                  </a:lnTo>
                  <a:lnTo>
                    <a:pt x="973" y="724"/>
                  </a:lnTo>
                  <a:lnTo>
                    <a:pt x="1048" y="649"/>
                  </a:lnTo>
                  <a:lnTo>
                    <a:pt x="1073" y="549"/>
                  </a:lnTo>
                  <a:lnTo>
                    <a:pt x="1098" y="450"/>
                  </a:lnTo>
                  <a:lnTo>
                    <a:pt x="1098" y="375"/>
                  </a:lnTo>
                  <a:lnTo>
                    <a:pt x="1073" y="2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1"/>
            <p:cNvSpPr/>
            <p:nvPr/>
          </p:nvSpPr>
          <p:spPr>
            <a:xfrm>
              <a:off x="1784686" y="3587920"/>
              <a:ext cx="64207" cy="67851"/>
            </a:xfrm>
            <a:custGeom>
              <a:avLst/>
              <a:gdLst/>
              <a:ahLst/>
              <a:cxnLst/>
              <a:rect l="l" t="t" r="r" b="b"/>
              <a:pathLst>
                <a:path w="898" h="949" extrusionOk="0">
                  <a:moveTo>
                    <a:pt x="324" y="0"/>
                  </a:moveTo>
                  <a:lnTo>
                    <a:pt x="200" y="25"/>
                  </a:lnTo>
                  <a:lnTo>
                    <a:pt x="100" y="100"/>
                  </a:lnTo>
                  <a:lnTo>
                    <a:pt x="25" y="225"/>
                  </a:lnTo>
                  <a:lnTo>
                    <a:pt x="0" y="374"/>
                  </a:lnTo>
                  <a:lnTo>
                    <a:pt x="0" y="474"/>
                  </a:lnTo>
                  <a:lnTo>
                    <a:pt x="25" y="574"/>
                  </a:lnTo>
                  <a:lnTo>
                    <a:pt x="50" y="649"/>
                  </a:lnTo>
                  <a:lnTo>
                    <a:pt x="100" y="749"/>
                  </a:lnTo>
                  <a:lnTo>
                    <a:pt x="175" y="823"/>
                  </a:lnTo>
                  <a:lnTo>
                    <a:pt x="249" y="873"/>
                  </a:lnTo>
                  <a:lnTo>
                    <a:pt x="324" y="923"/>
                  </a:lnTo>
                  <a:lnTo>
                    <a:pt x="424" y="948"/>
                  </a:lnTo>
                  <a:lnTo>
                    <a:pt x="524" y="948"/>
                  </a:lnTo>
                  <a:lnTo>
                    <a:pt x="624" y="923"/>
                  </a:lnTo>
                  <a:lnTo>
                    <a:pt x="698" y="873"/>
                  </a:lnTo>
                  <a:lnTo>
                    <a:pt x="773" y="823"/>
                  </a:lnTo>
                  <a:lnTo>
                    <a:pt x="848" y="749"/>
                  </a:lnTo>
                  <a:lnTo>
                    <a:pt x="873" y="649"/>
                  </a:lnTo>
                  <a:lnTo>
                    <a:pt x="898" y="574"/>
                  </a:lnTo>
                  <a:lnTo>
                    <a:pt x="873" y="474"/>
                  </a:lnTo>
                  <a:lnTo>
                    <a:pt x="898" y="474"/>
                  </a:lnTo>
                  <a:lnTo>
                    <a:pt x="848" y="350"/>
                  </a:lnTo>
                  <a:lnTo>
                    <a:pt x="773" y="250"/>
                  </a:lnTo>
                  <a:lnTo>
                    <a:pt x="698" y="125"/>
                  </a:lnTo>
                  <a:lnTo>
                    <a:pt x="599" y="50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1"/>
            <p:cNvSpPr/>
            <p:nvPr/>
          </p:nvSpPr>
          <p:spPr>
            <a:xfrm>
              <a:off x="1784686" y="3587920"/>
              <a:ext cx="64207" cy="67851"/>
            </a:xfrm>
            <a:custGeom>
              <a:avLst/>
              <a:gdLst/>
              <a:ahLst/>
              <a:cxnLst/>
              <a:rect l="l" t="t" r="r" b="b"/>
              <a:pathLst>
                <a:path w="898" h="949" fill="none" extrusionOk="0">
                  <a:moveTo>
                    <a:pt x="898" y="474"/>
                  </a:moveTo>
                  <a:lnTo>
                    <a:pt x="898" y="474"/>
                  </a:lnTo>
                  <a:lnTo>
                    <a:pt x="848" y="350"/>
                  </a:lnTo>
                  <a:lnTo>
                    <a:pt x="773" y="250"/>
                  </a:lnTo>
                  <a:lnTo>
                    <a:pt x="698" y="125"/>
                  </a:lnTo>
                  <a:lnTo>
                    <a:pt x="599" y="50"/>
                  </a:lnTo>
                  <a:lnTo>
                    <a:pt x="599" y="50"/>
                  </a:lnTo>
                  <a:lnTo>
                    <a:pt x="474" y="0"/>
                  </a:lnTo>
                  <a:lnTo>
                    <a:pt x="324" y="0"/>
                  </a:lnTo>
                  <a:lnTo>
                    <a:pt x="200" y="25"/>
                  </a:lnTo>
                  <a:lnTo>
                    <a:pt x="100" y="100"/>
                  </a:lnTo>
                  <a:lnTo>
                    <a:pt x="100" y="100"/>
                  </a:lnTo>
                  <a:lnTo>
                    <a:pt x="25" y="225"/>
                  </a:lnTo>
                  <a:lnTo>
                    <a:pt x="0" y="374"/>
                  </a:lnTo>
                  <a:lnTo>
                    <a:pt x="0" y="374"/>
                  </a:lnTo>
                  <a:lnTo>
                    <a:pt x="0" y="474"/>
                  </a:lnTo>
                  <a:lnTo>
                    <a:pt x="25" y="574"/>
                  </a:lnTo>
                  <a:lnTo>
                    <a:pt x="50" y="649"/>
                  </a:lnTo>
                  <a:lnTo>
                    <a:pt x="100" y="749"/>
                  </a:lnTo>
                  <a:lnTo>
                    <a:pt x="175" y="823"/>
                  </a:lnTo>
                  <a:lnTo>
                    <a:pt x="249" y="873"/>
                  </a:lnTo>
                  <a:lnTo>
                    <a:pt x="324" y="923"/>
                  </a:lnTo>
                  <a:lnTo>
                    <a:pt x="424" y="948"/>
                  </a:lnTo>
                  <a:lnTo>
                    <a:pt x="424" y="948"/>
                  </a:lnTo>
                  <a:lnTo>
                    <a:pt x="524" y="948"/>
                  </a:lnTo>
                  <a:lnTo>
                    <a:pt x="624" y="923"/>
                  </a:lnTo>
                  <a:lnTo>
                    <a:pt x="698" y="873"/>
                  </a:lnTo>
                  <a:lnTo>
                    <a:pt x="773" y="823"/>
                  </a:lnTo>
                  <a:lnTo>
                    <a:pt x="848" y="749"/>
                  </a:lnTo>
                  <a:lnTo>
                    <a:pt x="873" y="649"/>
                  </a:lnTo>
                  <a:lnTo>
                    <a:pt x="898" y="574"/>
                  </a:lnTo>
                  <a:lnTo>
                    <a:pt x="873" y="4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1"/>
            <p:cNvSpPr/>
            <p:nvPr/>
          </p:nvSpPr>
          <p:spPr>
            <a:xfrm>
              <a:off x="2141318" y="3117181"/>
              <a:ext cx="101673" cy="85654"/>
            </a:xfrm>
            <a:custGeom>
              <a:avLst/>
              <a:gdLst/>
              <a:ahLst/>
              <a:cxnLst/>
              <a:rect l="l" t="t" r="r" b="b"/>
              <a:pathLst>
                <a:path w="1422" h="1198" extrusionOk="0">
                  <a:moveTo>
                    <a:pt x="574" y="200"/>
                  </a:moveTo>
                  <a:lnTo>
                    <a:pt x="674" y="225"/>
                  </a:lnTo>
                  <a:lnTo>
                    <a:pt x="823" y="274"/>
                  </a:lnTo>
                  <a:lnTo>
                    <a:pt x="948" y="349"/>
                  </a:lnTo>
                  <a:lnTo>
                    <a:pt x="1073" y="449"/>
                  </a:lnTo>
                  <a:lnTo>
                    <a:pt x="1172" y="549"/>
                  </a:lnTo>
                  <a:lnTo>
                    <a:pt x="1197" y="599"/>
                  </a:lnTo>
                  <a:lnTo>
                    <a:pt x="1222" y="649"/>
                  </a:lnTo>
                  <a:lnTo>
                    <a:pt x="1197" y="698"/>
                  </a:lnTo>
                  <a:lnTo>
                    <a:pt x="1172" y="773"/>
                  </a:lnTo>
                  <a:lnTo>
                    <a:pt x="1123" y="848"/>
                  </a:lnTo>
                  <a:lnTo>
                    <a:pt x="1048" y="898"/>
                  </a:lnTo>
                  <a:lnTo>
                    <a:pt x="973" y="923"/>
                  </a:lnTo>
                  <a:lnTo>
                    <a:pt x="848" y="973"/>
                  </a:lnTo>
                  <a:lnTo>
                    <a:pt x="574" y="973"/>
                  </a:lnTo>
                  <a:lnTo>
                    <a:pt x="474" y="923"/>
                  </a:lnTo>
                  <a:lnTo>
                    <a:pt x="374" y="848"/>
                  </a:lnTo>
                  <a:lnTo>
                    <a:pt x="275" y="748"/>
                  </a:lnTo>
                  <a:lnTo>
                    <a:pt x="225" y="649"/>
                  </a:lnTo>
                  <a:lnTo>
                    <a:pt x="200" y="524"/>
                  </a:lnTo>
                  <a:lnTo>
                    <a:pt x="225" y="424"/>
                  </a:lnTo>
                  <a:lnTo>
                    <a:pt x="299" y="324"/>
                  </a:lnTo>
                  <a:lnTo>
                    <a:pt x="374" y="249"/>
                  </a:lnTo>
                  <a:lnTo>
                    <a:pt x="474" y="200"/>
                  </a:lnTo>
                  <a:close/>
                  <a:moveTo>
                    <a:pt x="449" y="0"/>
                  </a:moveTo>
                  <a:lnTo>
                    <a:pt x="299" y="50"/>
                  </a:lnTo>
                  <a:lnTo>
                    <a:pt x="175" y="125"/>
                  </a:lnTo>
                  <a:lnTo>
                    <a:pt x="75" y="249"/>
                  </a:lnTo>
                  <a:lnTo>
                    <a:pt x="0" y="399"/>
                  </a:lnTo>
                  <a:lnTo>
                    <a:pt x="0" y="524"/>
                  </a:lnTo>
                  <a:lnTo>
                    <a:pt x="25" y="698"/>
                  </a:lnTo>
                  <a:lnTo>
                    <a:pt x="100" y="873"/>
                  </a:lnTo>
                  <a:lnTo>
                    <a:pt x="225" y="1023"/>
                  </a:lnTo>
                  <a:lnTo>
                    <a:pt x="374" y="1122"/>
                  </a:lnTo>
                  <a:lnTo>
                    <a:pt x="524" y="1172"/>
                  </a:lnTo>
                  <a:lnTo>
                    <a:pt x="699" y="1197"/>
                  </a:lnTo>
                  <a:lnTo>
                    <a:pt x="873" y="1172"/>
                  </a:lnTo>
                  <a:lnTo>
                    <a:pt x="1048" y="1122"/>
                  </a:lnTo>
                  <a:lnTo>
                    <a:pt x="1172" y="1072"/>
                  </a:lnTo>
                  <a:lnTo>
                    <a:pt x="1272" y="973"/>
                  </a:lnTo>
                  <a:lnTo>
                    <a:pt x="1347" y="898"/>
                  </a:lnTo>
                  <a:lnTo>
                    <a:pt x="1397" y="773"/>
                  </a:lnTo>
                  <a:lnTo>
                    <a:pt x="1422" y="673"/>
                  </a:lnTo>
                  <a:lnTo>
                    <a:pt x="1422" y="599"/>
                  </a:lnTo>
                  <a:lnTo>
                    <a:pt x="1422" y="549"/>
                  </a:lnTo>
                  <a:lnTo>
                    <a:pt x="1422" y="499"/>
                  </a:lnTo>
                  <a:lnTo>
                    <a:pt x="1272" y="324"/>
                  </a:lnTo>
                  <a:lnTo>
                    <a:pt x="1123" y="200"/>
                  </a:lnTo>
                  <a:lnTo>
                    <a:pt x="948" y="100"/>
                  </a:lnTo>
                  <a:lnTo>
                    <a:pt x="748" y="25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1"/>
            <p:cNvSpPr/>
            <p:nvPr/>
          </p:nvSpPr>
          <p:spPr>
            <a:xfrm>
              <a:off x="2230476" y="3618235"/>
              <a:ext cx="82082" cy="98166"/>
            </a:xfrm>
            <a:custGeom>
              <a:avLst/>
              <a:gdLst/>
              <a:ahLst/>
              <a:cxnLst/>
              <a:rect l="l" t="t" r="r" b="b"/>
              <a:pathLst>
                <a:path w="1148" h="1373" extrusionOk="0">
                  <a:moveTo>
                    <a:pt x="624" y="225"/>
                  </a:moveTo>
                  <a:lnTo>
                    <a:pt x="723" y="275"/>
                  </a:lnTo>
                  <a:lnTo>
                    <a:pt x="798" y="349"/>
                  </a:lnTo>
                  <a:lnTo>
                    <a:pt x="773" y="399"/>
                  </a:lnTo>
                  <a:lnTo>
                    <a:pt x="798" y="449"/>
                  </a:lnTo>
                  <a:lnTo>
                    <a:pt x="873" y="574"/>
                  </a:lnTo>
                  <a:lnTo>
                    <a:pt x="873" y="599"/>
                  </a:lnTo>
                  <a:lnTo>
                    <a:pt x="873" y="674"/>
                  </a:lnTo>
                  <a:lnTo>
                    <a:pt x="923" y="724"/>
                  </a:lnTo>
                  <a:lnTo>
                    <a:pt x="923" y="848"/>
                  </a:lnTo>
                  <a:lnTo>
                    <a:pt x="923" y="948"/>
                  </a:lnTo>
                  <a:lnTo>
                    <a:pt x="873" y="1048"/>
                  </a:lnTo>
                  <a:lnTo>
                    <a:pt x="823" y="1098"/>
                  </a:lnTo>
                  <a:lnTo>
                    <a:pt x="773" y="1148"/>
                  </a:lnTo>
                  <a:lnTo>
                    <a:pt x="699" y="1173"/>
                  </a:lnTo>
                  <a:lnTo>
                    <a:pt x="624" y="1148"/>
                  </a:lnTo>
                  <a:lnTo>
                    <a:pt x="499" y="1098"/>
                  </a:lnTo>
                  <a:lnTo>
                    <a:pt x="399" y="998"/>
                  </a:lnTo>
                  <a:lnTo>
                    <a:pt x="299" y="873"/>
                  </a:lnTo>
                  <a:lnTo>
                    <a:pt x="250" y="773"/>
                  </a:lnTo>
                  <a:lnTo>
                    <a:pt x="225" y="674"/>
                  </a:lnTo>
                  <a:lnTo>
                    <a:pt x="225" y="574"/>
                  </a:lnTo>
                  <a:lnTo>
                    <a:pt x="225" y="449"/>
                  </a:lnTo>
                  <a:lnTo>
                    <a:pt x="299" y="349"/>
                  </a:lnTo>
                  <a:lnTo>
                    <a:pt x="374" y="275"/>
                  </a:lnTo>
                  <a:lnTo>
                    <a:pt x="499" y="225"/>
                  </a:lnTo>
                  <a:close/>
                  <a:moveTo>
                    <a:pt x="574" y="0"/>
                  </a:moveTo>
                  <a:lnTo>
                    <a:pt x="474" y="25"/>
                  </a:lnTo>
                  <a:lnTo>
                    <a:pt x="374" y="50"/>
                  </a:lnTo>
                  <a:lnTo>
                    <a:pt x="275" y="75"/>
                  </a:lnTo>
                  <a:lnTo>
                    <a:pt x="200" y="150"/>
                  </a:lnTo>
                  <a:lnTo>
                    <a:pt x="125" y="225"/>
                  </a:lnTo>
                  <a:lnTo>
                    <a:pt x="75" y="300"/>
                  </a:lnTo>
                  <a:lnTo>
                    <a:pt x="25" y="399"/>
                  </a:lnTo>
                  <a:lnTo>
                    <a:pt x="25" y="424"/>
                  </a:lnTo>
                  <a:lnTo>
                    <a:pt x="0" y="549"/>
                  </a:lnTo>
                  <a:lnTo>
                    <a:pt x="0" y="674"/>
                  </a:lnTo>
                  <a:lnTo>
                    <a:pt x="50" y="823"/>
                  </a:lnTo>
                  <a:lnTo>
                    <a:pt x="100" y="973"/>
                  </a:lnTo>
                  <a:lnTo>
                    <a:pt x="175" y="1073"/>
                  </a:lnTo>
                  <a:lnTo>
                    <a:pt x="250" y="1148"/>
                  </a:lnTo>
                  <a:lnTo>
                    <a:pt x="324" y="1247"/>
                  </a:lnTo>
                  <a:lnTo>
                    <a:pt x="424" y="1297"/>
                  </a:lnTo>
                  <a:lnTo>
                    <a:pt x="524" y="1347"/>
                  </a:lnTo>
                  <a:lnTo>
                    <a:pt x="624" y="1372"/>
                  </a:lnTo>
                  <a:lnTo>
                    <a:pt x="723" y="1372"/>
                  </a:lnTo>
                  <a:lnTo>
                    <a:pt x="848" y="1347"/>
                  </a:lnTo>
                  <a:lnTo>
                    <a:pt x="973" y="1272"/>
                  </a:lnTo>
                  <a:lnTo>
                    <a:pt x="1073" y="1148"/>
                  </a:lnTo>
                  <a:lnTo>
                    <a:pt x="1123" y="1023"/>
                  </a:lnTo>
                  <a:lnTo>
                    <a:pt x="1147" y="848"/>
                  </a:lnTo>
                  <a:lnTo>
                    <a:pt x="1123" y="699"/>
                  </a:lnTo>
                  <a:lnTo>
                    <a:pt x="1073" y="524"/>
                  </a:lnTo>
                  <a:lnTo>
                    <a:pt x="1048" y="374"/>
                  </a:lnTo>
                  <a:lnTo>
                    <a:pt x="948" y="225"/>
                  </a:lnTo>
                  <a:lnTo>
                    <a:pt x="823" y="100"/>
                  </a:lnTo>
                  <a:lnTo>
                    <a:pt x="748" y="50"/>
                  </a:lnTo>
                  <a:lnTo>
                    <a:pt x="674" y="25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1"/>
            <p:cNvSpPr/>
            <p:nvPr/>
          </p:nvSpPr>
          <p:spPr>
            <a:xfrm>
              <a:off x="2030711" y="3962351"/>
              <a:ext cx="94594" cy="76788"/>
            </a:xfrm>
            <a:custGeom>
              <a:avLst/>
              <a:gdLst/>
              <a:ahLst/>
              <a:cxnLst/>
              <a:rect l="l" t="t" r="r" b="b"/>
              <a:pathLst>
                <a:path w="1323" h="1074" extrusionOk="0">
                  <a:moveTo>
                    <a:pt x="525" y="200"/>
                  </a:moveTo>
                  <a:lnTo>
                    <a:pt x="624" y="225"/>
                  </a:lnTo>
                  <a:lnTo>
                    <a:pt x="724" y="250"/>
                  </a:lnTo>
                  <a:lnTo>
                    <a:pt x="824" y="275"/>
                  </a:lnTo>
                  <a:lnTo>
                    <a:pt x="899" y="325"/>
                  </a:lnTo>
                  <a:lnTo>
                    <a:pt x="974" y="375"/>
                  </a:lnTo>
                  <a:lnTo>
                    <a:pt x="1048" y="450"/>
                  </a:lnTo>
                  <a:lnTo>
                    <a:pt x="1098" y="500"/>
                  </a:lnTo>
                  <a:lnTo>
                    <a:pt x="1098" y="599"/>
                  </a:lnTo>
                  <a:lnTo>
                    <a:pt x="1073" y="674"/>
                  </a:lnTo>
                  <a:lnTo>
                    <a:pt x="1023" y="749"/>
                  </a:lnTo>
                  <a:lnTo>
                    <a:pt x="949" y="799"/>
                  </a:lnTo>
                  <a:lnTo>
                    <a:pt x="874" y="849"/>
                  </a:lnTo>
                  <a:lnTo>
                    <a:pt x="799" y="874"/>
                  </a:lnTo>
                  <a:lnTo>
                    <a:pt x="699" y="874"/>
                  </a:lnTo>
                  <a:lnTo>
                    <a:pt x="624" y="849"/>
                  </a:lnTo>
                  <a:lnTo>
                    <a:pt x="475" y="774"/>
                  </a:lnTo>
                  <a:lnTo>
                    <a:pt x="350" y="649"/>
                  </a:lnTo>
                  <a:lnTo>
                    <a:pt x="250" y="525"/>
                  </a:lnTo>
                  <a:lnTo>
                    <a:pt x="200" y="425"/>
                  </a:lnTo>
                  <a:lnTo>
                    <a:pt x="200" y="350"/>
                  </a:lnTo>
                  <a:lnTo>
                    <a:pt x="275" y="275"/>
                  </a:lnTo>
                  <a:lnTo>
                    <a:pt x="350" y="250"/>
                  </a:lnTo>
                  <a:lnTo>
                    <a:pt x="425" y="225"/>
                  </a:lnTo>
                  <a:lnTo>
                    <a:pt x="525" y="200"/>
                  </a:lnTo>
                  <a:close/>
                  <a:moveTo>
                    <a:pt x="500" y="1"/>
                  </a:moveTo>
                  <a:lnTo>
                    <a:pt x="375" y="26"/>
                  </a:lnTo>
                  <a:lnTo>
                    <a:pt x="275" y="51"/>
                  </a:lnTo>
                  <a:lnTo>
                    <a:pt x="175" y="101"/>
                  </a:lnTo>
                  <a:lnTo>
                    <a:pt x="101" y="150"/>
                  </a:lnTo>
                  <a:lnTo>
                    <a:pt x="51" y="200"/>
                  </a:lnTo>
                  <a:lnTo>
                    <a:pt x="1" y="275"/>
                  </a:lnTo>
                  <a:lnTo>
                    <a:pt x="1" y="300"/>
                  </a:lnTo>
                  <a:lnTo>
                    <a:pt x="1" y="375"/>
                  </a:lnTo>
                  <a:lnTo>
                    <a:pt x="1" y="450"/>
                  </a:lnTo>
                  <a:lnTo>
                    <a:pt x="51" y="624"/>
                  </a:lnTo>
                  <a:lnTo>
                    <a:pt x="126" y="724"/>
                  </a:lnTo>
                  <a:lnTo>
                    <a:pt x="200" y="824"/>
                  </a:lnTo>
                  <a:lnTo>
                    <a:pt x="300" y="899"/>
                  </a:lnTo>
                  <a:lnTo>
                    <a:pt x="400" y="974"/>
                  </a:lnTo>
                  <a:lnTo>
                    <a:pt x="500" y="1023"/>
                  </a:lnTo>
                  <a:lnTo>
                    <a:pt x="599" y="1073"/>
                  </a:lnTo>
                  <a:lnTo>
                    <a:pt x="824" y="1073"/>
                  </a:lnTo>
                  <a:lnTo>
                    <a:pt x="949" y="1048"/>
                  </a:lnTo>
                  <a:lnTo>
                    <a:pt x="1073" y="974"/>
                  </a:lnTo>
                  <a:lnTo>
                    <a:pt x="1173" y="874"/>
                  </a:lnTo>
                  <a:lnTo>
                    <a:pt x="1248" y="749"/>
                  </a:lnTo>
                  <a:lnTo>
                    <a:pt x="1298" y="649"/>
                  </a:lnTo>
                  <a:lnTo>
                    <a:pt x="1323" y="525"/>
                  </a:lnTo>
                  <a:lnTo>
                    <a:pt x="1298" y="425"/>
                  </a:lnTo>
                  <a:lnTo>
                    <a:pt x="1248" y="325"/>
                  </a:lnTo>
                  <a:lnTo>
                    <a:pt x="1223" y="275"/>
                  </a:lnTo>
                  <a:lnTo>
                    <a:pt x="1173" y="275"/>
                  </a:lnTo>
                  <a:lnTo>
                    <a:pt x="1073" y="175"/>
                  </a:lnTo>
                  <a:lnTo>
                    <a:pt x="974" y="101"/>
                  </a:lnTo>
                  <a:lnTo>
                    <a:pt x="849" y="51"/>
                  </a:lnTo>
                  <a:lnTo>
                    <a:pt x="749" y="26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1"/>
            <p:cNvSpPr/>
            <p:nvPr/>
          </p:nvSpPr>
          <p:spPr>
            <a:xfrm>
              <a:off x="1777537" y="3580770"/>
              <a:ext cx="78507" cy="83867"/>
            </a:xfrm>
            <a:custGeom>
              <a:avLst/>
              <a:gdLst/>
              <a:ahLst/>
              <a:cxnLst/>
              <a:rect l="l" t="t" r="r" b="b"/>
              <a:pathLst>
                <a:path w="1098" h="1173" extrusionOk="0">
                  <a:moveTo>
                    <a:pt x="449" y="200"/>
                  </a:moveTo>
                  <a:lnTo>
                    <a:pt x="549" y="225"/>
                  </a:lnTo>
                  <a:lnTo>
                    <a:pt x="649" y="250"/>
                  </a:lnTo>
                  <a:lnTo>
                    <a:pt x="699" y="300"/>
                  </a:lnTo>
                  <a:lnTo>
                    <a:pt x="773" y="375"/>
                  </a:lnTo>
                  <a:lnTo>
                    <a:pt x="873" y="549"/>
                  </a:lnTo>
                  <a:lnTo>
                    <a:pt x="873" y="599"/>
                  </a:lnTo>
                  <a:lnTo>
                    <a:pt x="873" y="674"/>
                  </a:lnTo>
                  <a:lnTo>
                    <a:pt x="873" y="749"/>
                  </a:lnTo>
                  <a:lnTo>
                    <a:pt x="823" y="824"/>
                  </a:lnTo>
                  <a:lnTo>
                    <a:pt x="749" y="898"/>
                  </a:lnTo>
                  <a:lnTo>
                    <a:pt x="674" y="923"/>
                  </a:lnTo>
                  <a:lnTo>
                    <a:pt x="624" y="948"/>
                  </a:lnTo>
                  <a:lnTo>
                    <a:pt x="549" y="948"/>
                  </a:lnTo>
                  <a:lnTo>
                    <a:pt x="474" y="923"/>
                  </a:lnTo>
                  <a:lnTo>
                    <a:pt x="399" y="898"/>
                  </a:lnTo>
                  <a:lnTo>
                    <a:pt x="300" y="774"/>
                  </a:lnTo>
                  <a:lnTo>
                    <a:pt x="225" y="649"/>
                  </a:lnTo>
                  <a:lnTo>
                    <a:pt x="200" y="474"/>
                  </a:lnTo>
                  <a:lnTo>
                    <a:pt x="225" y="375"/>
                  </a:lnTo>
                  <a:lnTo>
                    <a:pt x="275" y="275"/>
                  </a:lnTo>
                  <a:lnTo>
                    <a:pt x="349" y="225"/>
                  </a:lnTo>
                  <a:lnTo>
                    <a:pt x="449" y="200"/>
                  </a:lnTo>
                  <a:close/>
                  <a:moveTo>
                    <a:pt x="399" y="1"/>
                  </a:moveTo>
                  <a:lnTo>
                    <a:pt x="250" y="50"/>
                  </a:lnTo>
                  <a:lnTo>
                    <a:pt x="175" y="75"/>
                  </a:lnTo>
                  <a:lnTo>
                    <a:pt x="125" y="125"/>
                  </a:lnTo>
                  <a:lnTo>
                    <a:pt x="50" y="225"/>
                  </a:lnTo>
                  <a:lnTo>
                    <a:pt x="25" y="350"/>
                  </a:lnTo>
                  <a:lnTo>
                    <a:pt x="0" y="450"/>
                  </a:lnTo>
                  <a:lnTo>
                    <a:pt x="0" y="574"/>
                  </a:lnTo>
                  <a:lnTo>
                    <a:pt x="25" y="699"/>
                  </a:lnTo>
                  <a:lnTo>
                    <a:pt x="75" y="824"/>
                  </a:lnTo>
                  <a:lnTo>
                    <a:pt x="125" y="923"/>
                  </a:lnTo>
                  <a:lnTo>
                    <a:pt x="200" y="998"/>
                  </a:lnTo>
                  <a:lnTo>
                    <a:pt x="300" y="1073"/>
                  </a:lnTo>
                  <a:lnTo>
                    <a:pt x="399" y="1123"/>
                  </a:lnTo>
                  <a:lnTo>
                    <a:pt x="499" y="1148"/>
                  </a:lnTo>
                  <a:lnTo>
                    <a:pt x="624" y="1173"/>
                  </a:lnTo>
                  <a:lnTo>
                    <a:pt x="773" y="1123"/>
                  </a:lnTo>
                  <a:lnTo>
                    <a:pt x="873" y="1073"/>
                  </a:lnTo>
                  <a:lnTo>
                    <a:pt x="973" y="973"/>
                  </a:lnTo>
                  <a:lnTo>
                    <a:pt x="1023" y="898"/>
                  </a:lnTo>
                  <a:lnTo>
                    <a:pt x="1073" y="799"/>
                  </a:lnTo>
                  <a:lnTo>
                    <a:pt x="1098" y="724"/>
                  </a:lnTo>
                  <a:lnTo>
                    <a:pt x="1098" y="624"/>
                  </a:lnTo>
                  <a:lnTo>
                    <a:pt x="1098" y="549"/>
                  </a:lnTo>
                  <a:lnTo>
                    <a:pt x="1048" y="425"/>
                  </a:lnTo>
                  <a:lnTo>
                    <a:pt x="973" y="300"/>
                  </a:lnTo>
                  <a:lnTo>
                    <a:pt x="873" y="175"/>
                  </a:lnTo>
                  <a:lnTo>
                    <a:pt x="749" y="75"/>
                  </a:lnTo>
                  <a:lnTo>
                    <a:pt x="574" y="1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1624174" y="2969110"/>
              <a:ext cx="208709" cy="210489"/>
            </a:xfrm>
            <a:custGeom>
              <a:avLst/>
              <a:gdLst/>
              <a:ahLst/>
              <a:cxnLst/>
              <a:rect l="l" t="t" r="r" b="b"/>
              <a:pathLst>
                <a:path w="2919" h="2944" extrusionOk="0">
                  <a:moveTo>
                    <a:pt x="1322" y="1"/>
                  </a:moveTo>
                  <a:lnTo>
                    <a:pt x="1148" y="26"/>
                  </a:lnTo>
                  <a:lnTo>
                    <a:pt x="998" y="76"/>
                  </a:lnTo>
                  <a:lnTo>
                    <a:pt x="848" y="126"/>
                  </a:lnTo>
                  <a:lnTo>
                    <a:pt x="699" y="201"/>
                  </a:lnTo>
                  <a:lnTo>
                    <a:pt x="549" y="275"/>
                  </a:lnTo>
                  <a:lnTo>
                    <a:pt x="424" y="375"/>
                  </a:lnTo>
                  <a:lnTo>
                    <a:pt x="325" y="475"/>
                  </a:lnTo>
                  <a:lnTo>
                    <a:pt x="225" y="600"/>
                  </a:lnTo>
                  <a:lnTo>
                    <a:pt x="125" y="824"/>
                  </a:lnTo>
                  <a:lnTo>
                    <a:pt x="50" y="1073"/>
                  </a:lnTo>
                  <a:lnTo>
                    <a:pt x="25" y="1348"/>
                  </a:lnTo>
                  <a:lnTo>
                    <a:pt x="0" y="1622"/>
                  </a:lnTo>
                  <a:lnTo>
                    <a:pt x="25" y="1896"/>
                  </a:lnTo>
                  <a:lnTo>
                    <a:pt x="50" y="2046"/>
                  </a:lnTo>
                  <a:lnTo>
                    <a:pt x="100" y="2196"/>
                  </a:lnTo>
                  <a:lnTo>
                    <a:pt x="150" y="2320"/>
                  </a:lnTo>
                  <a:lnTo>
                    <a:pt x="225" y="2445"/>
                  </a:lnTo>
                  <a:lnTo>
                    <a:pt x="325" y="2545"/>
                  </a:lnTo>
                  <a:lnTo>
                    <a:pt x="449" y="2645"/>
                  </a:lnTo>
                  <a:lnTo>
                    <a:pt x="549" y="2744"/>
                  </a:lnTo>
                  <a:lnTo>
                    <a:pt x="699" y="2794"/>
                  </a:lnTo>
                  <a:lnTo>
                    <a:pt x="823" y="2869"/>
                  </a:lnTo>
                  <a:lnTo>
                    <a:pt x="973" y="2894"/>
                  </a:lnTo>
                  <a:lnTo>
                    <a:pt x="1173" y="2944"/>
                  </a:lnTo>
                  <a:lnTo>
                    <a:pt x="1372" y="2944"/>
                  </a:lnTo>
                  <a:lnTo>
                    <a:pt x="1572" y="2919"/>
                  </a:lnTo>
                  <a:lnTo>
                    <a:pt x="1771" y="2869"/>
                  </a:lnTo>
                  <a:lnTo>
                    <a:pt x="1971" y="2794"/>
                  </a:lnTo>
                  <a:lnTo>
                    <a:pt x="2145" y="2720"/>
                  </a:lnTo>
                  <a:lnTo>
                    <a:pt x="2320" y="2595"/>
                  </a:lnTo>
                  <a:lnTo>
                    <a:pt x="2470" y="2445"/>
                  </a:lnTo>
                  <a:lnTo>
                    <a:pt x="2644" y="2246"/>
                  </a:lnTo>
                  <a:lnTo>
                    <a:pt x="2794" y="1971"/>
                  </a:lnTo>
                  <a:lnTo>
                    <a:pt x="2869" y="1697"/>
                  </a:lnTo>
                  <a:lnTo>
                    <a:pt x="2918" y="1398"/>
                  </a:lnTo>
                  <a:lnTo>
                    <a:pt x="2918" y="1098"/>
                  </a:lnTo>
                  <a:lnTo>
                    <a:pt x="2894" y="949"/>
                  </a:lnTo>
                  <a:lnTo>
                    <a:pt x="2844" y="799"/>
                  </a:lnTo>
                  <a:lnTo>
                    <a:pt x="2794" y="674"/>
                  </a:lnTo>
                  <a:lnTo>
                    <a:pt x="2719" y="550"/>
                  </a:lnTo>
                  <a:lnTo>
                    <a:pt x="2644" y="450"/>
                  </a:lnTo>
                  <a:lnTo>
                    <a:pt x="2544" y="325"/>
                  </a:lnTo>
                  <a:lnTo>
                    <a:pt x="2420" y="250"/>
                  </a:lnTo>
                  <a:lnTo>
                    <a:pt x="2295" y="176"/>
                  </a:lnTo>
                  <a:lnTo>
                    <a:pt x="2145" y="101"/>
                  </a:lnTo>
                  <a:lnTo>
                    <a:pt x="1996" y="51"/>
                  </a:lnTo>
                  <a:lnTo>
                    <a:pt x="1821" y="26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2296397" y="3286558"/>
              <a:ext cx="367438" cy="406606"/>
            </a:xfrm>
            <a:custGeom>
              <a:avLst/>
              <a:gdLst/>
              <a:ahLst/>
              <a:cxnLst/>
              <a:rect l="l" t="t" r="r" b="b"/>
              <a:pathLst>
                <a:path w="5139" h="5687" extrusionOk="0">
                  <a:moveTo>
                    <a:pt x="2121" y="200"/>
                  </a:moveTo>
                  <a:lnTo>
                    <a:pt x="2296" y="225"/>
                  </a:lnTo>
                  <a:lnTo>
                    <a:pt x="2495" y="250"/>
                  </a:lnTo>
                  <a:lnTo>
                    <a:pt x="2695" y="300"/>
                  </a:lnTo>
                  <a:lnTo>
                    <a:pt x="2894" y="375"/>
                  </a:lnTo>
                  <a:lnTo>
                    <a:pt x="3119" y="474"/>
                  </a:lnTo>
                  <a:lnTo>
                    <a:pt x="3318" y="574"/>
                  </a:lnTo>
                  <a:lnTo>
                    <a:pt x="3518" y="699"/>
                  </a:lnTo>
                  <a:lnTo>
                    <a:pt x="3692" y="848"/>
                  </a:lnTo>
                  <a:lnTo>
                    <a:pt x="3867" y="998"/>
                  </a:lnTo>
                  <a:lnTo>
                    <a:pt x="4041" y="1173"/>
                  </a:lnTo>
                  <a:lnTo>
                    <a:pt x="4191" y="1347"/>
                  </a:lnTo>
                  <a:lnTo>
                    <a:pt x="4341" y="1522"/>
                  </a:lnTo>
                  <a:lnTo>
                    <a:pt x="4465" y="1721"/>
                  </a:lnTo>
                  <a:lnTo>
                    <a:pt x="4565" y="1946"/>
                  </a:lnTo>
                  <a:lnTo>
                    <a:pt x="4665" y="2145"/>
                  </a:lnTo>
                  <a:lnTo>
                    <a:pt x="4765" y="2370"/>
                  </a:lnTo>
                  <a:lnTo>
                    <a:pt x="4815" y="2594"/>
                  </a:lnTo>
                  <a:lnTo>
                    <a:pt x="4864" y="2819"/>
                  </a:lnTo>
                  <a:lnTo>
                    <a:pt x="4914" y="3043"/>
                  </a:lnTo>
                  <a:lnTo>
                    <a:pt x="4914" y="3293"/>
                  </a:lnTo>
                  <a:lnTo>
                    <a:pt x="4914" y="3517"/>
                  </a:lnTo>
                  <a:lnTo>
                    <a:pt x="4889" y="3741"/>
                  </a:lnTo>
                  <a:lnTo>
                    <a:pt x="4815" y="3966"/>
                  </a:lnTo>
                  <a:lnTo>
                    <a:pt x="4740" y="4190"/>
                  </a:lnTo>
                  <a:lnTo>
                    <a:pt x="4615" y="4390"/>
                  </a:lnTo>
                  <a:lnTo>
                    <a:pt x="4490" y="4589"/>
                  </a:lnTo>
                  <a:lnTo>
                    <a:pt x="4316" y="4764"/>
                  </a:lnTo>
                  <a:lnTo>
                    <a:pt x="4141" y="4939"/>
                  </a:lnTo>
                  <a:lnTo>
                    <a:pt x="3942" y="5088"/>
                  </a:lnTo>
                  <a:lnTo>
                    <a:pt x="3692" y="5213"/>
                  </a:lnTo>
                  <a:lnTo>
                    <a:pt x="3468" y="5338"/>
                  </a:lnTo>
                  <a:lnTo>
                    <a:pt x="3218" y="5412"/>
                  </a:lnTo>
                  <a:lnTo>
                    <a:pt x="2969" y="5462"/>
                  </a:lnTo>
                  <a:lnTo>
                    <a:pt x="2445" y="5462"/>
                  </a:lnTo>
                  <a:lnTo>
                    <a:pt x="2196" y="5412"/>
                  </a:lnTo>
                  <a:lnTo>
                    <a:pt x="1921" y="5338"/>
                  </a:lnTo>
                  <a:lnTo>
                    <a:pt x="1622" y="5213"/>
                  </a:lnTo>
                  <a:lnTo>
                    <a:pt x="1373" y="5063"/>
                  </a:lnTo>
                  <a:lnTo>
                    <a:pt x="1123" y="4864"/>
                  </a:lnTo>
                  <a:lnTo>
                    <a:pt x="899" y="4639"/>
                  </a:lnTo>
                  <a:lnTo>
                    <a:pt x="699" y="4390"/>
                  </a:lnTo>
                  <a:lnTo>
                    <a:pt x="550" y="4116"/>
                  </a:lnTo>
                  <a:lnTo>
                    <a:pt x="400" y="3841"/>
                  </a:lnTo>
                  <a:lnTo>
                    <a:pt x="325" y="3542"/>
                  </a:lnTo>
                  <a:lnTo>
                    <a:pt x="250" y="3243"/>
                  </a:lnTo>
                  <a:lnTo>
                    <a:pt x="225" y="2943"/>
                  </a:lnTo>
                  <a:lnTo>
                    <a:pt x="225" y="2619"/>
                  </a:lnTo>
                  <a:lnTo>
                    <a:pt x="275" y="2295"/>
                  </a:lnTo>
                  <a:lnTo>
                    <a:pt x="325" y="1996"/>
                  </a:lnTo>
                  <a:lnTo>
                    <a:pt x="425" y="1696"/>
                  </a:lnTo>
                  <a:lnTo>
                    <a:pt x="550" y="1397"/>
                  </a:lnTo>
                  <a:lnTo>
                    <a:pt x="674" y="1173"/>
                  </a:lnTo>
                  <a:lnTo>
                    <a:pt x="824" y="973"/>
                  </a:lnTo>
                  <a:lnTo>
                    <a:pt x="974" y="774"/>
                  </a:lnTo>
                  <a:lnTo>
                    <a:pt x="1173" y="599"/>
                  </a:lnTo>
                  <a:lnTo>
                    <a:pt x="1373" y="449"/>
                  </a:lnTo>
                  <a:lnTo>
                    <a:pt x="1622" y="325"/>
                  </a:lnTo>
                  <a:lnTo>
                    <a:pt x="1872" y="250"/>
                  </a:lnTo>
                  <a:lnTo>
                    <a:pt x="2121" y="200"/>
                  </a:lnTo>
                  <a:close/>
                  <a:moveTo>
                    <a:pt x="2121" y="0"/>
                  </a:moveTo>
                  <a:lnTo>
                    <a:pt x="1822" y="25"/>
                  </a:lnTo>
                  <a:lnTo>
                    <a:pt x="1547" y="125"/>
                  </a:lnTo>
                  <a:lnTo>
                    <a:pt x="1273" y="250"/>
                  </a:lnTo>
                  <a:lnTo>
                    <a:pt x="1048" y="424"/>
                  </a:lnTo>
                  <a:lnTo>
                    <a:pt x="849" y="624"/>
                  </a:lnTo>
                  <a:lnTo>
                    <a:pt x="649" y="848"/>
                  </a:lnTo>
                  <a:lnTo>
                    <a:pt x="500" y="1073"/>
                  </a:lnTo>
                  <a:lnTo>
                    <a:pt x="375" y="1297"/>
                  </a:lnTo>
                  <a:lnTo>
                    <a:pt x="225" y="1622"/>
                  </a:lnTo>
                  <a:lnTo>
                    <a:pt x="101" y="1971"/>
                  </a:lnTo>
                  <a:lnTo>
                    <a:pt x="51" y="2220"/>
                  </a:lnTo>
                  <a:lnTo>
                    <a:pt x="26" y="2470"/>
                  </a:lnTo>
                  <a:lnTo>
                    <a:pt x="1" y="2719"/>
                  </a:lnTo>
                  <a:lnTo>
                    <a:pt x="1" y="2968"/>
                  </a:lnTo>
                  <a:lnTo>
                    <a:pt x="26" y="3218"/>
                  </a:lnTo>
                  <a:lnTo>
                    <a:pt x="76" y="3442"/>
                  </a:lnTo>
                  <a:lnTo>
                    <a:pt x="126" y="3692"/>
                  </a:lnTo>
                  <a:lnTo>
                    <a:pt x="201" y="3916"/>
                  </a:lnTo>
                  <a:lnTo>
                    <a:pt x="350" y="4215"/>
                  </a:lnTo>
                  <a:lnTo>
                    <a:pt x="525" y="4515"/>
                  </a:lnTo>
                  <a:lnTo>
                    <a:pt x="749" y="4789"/>
                  </a:lnTo>
                  <a:lnTo>
                    <a:pt x="974" y="5038"/>
                  </a:lnTo>
                  <a:lnTo>
                    <a:pt x="1248" y="5238"/>
                  </a:lnTo>
                  <a:lnTo>
                    <a:pt x="1522" y="5412"/>
                  </a:lnTo>
                  <a:lnTo>
                    <a:pt x="1847" y="5537"/>
                  </a:lnTo>
                  <a:lnTo>
                    <a:pt x="2146" y="5637"/>
                  </a:lnTo>
                  <a:lnTo>
                    <a:pt x="2445" y="5687"/>
                  </a:lnTo>
                  <a:lnTo>
                    <a:pt x="2720" y="5687"/>
                  </a:lnTo>
                  <a:lnTo>
                    <a:pt x="2994" y="5662"/>
                  </a:lnTo>
                  <a:lnTo>
                    <a:pt x="3268" y="5612"/>
                  </a:lnTo>
                  <a:lnTo>
                    <a:pt x="3543" y="5537"/>
                  </a:lnTo>
                  <a:lnTo>
                    <a:pt x="3792" y="5412"/>
                  </a:lnTo>
                  <a:lnTo>
                    <a:pt x="4041" y="5263"/>
                  </a:lnTo>
                  <a:lnTo>
                    <a:pt x="4291" y="5088"/>
                  </a:lnTo>
                  <a:lnTo>
                    <a:pt x="4490" y="4914"/>
                  </a:lnTo>
                  <a:lnTo>
                    <a:pt x="4665" y="4714"/>
                  </a:lnTo>
                  <a:lnTo>
                    <a:pt x="4815" y="4490"/>
                  </a:lnTo>
                  <a:lnTo>
                    <a:pt x="4939" y="4265"/>
                  </a:lnTo>
                  <a:lnTo>
                    <a:pt x="5014" y="4041"/>
                  </a:lnTo>
                  <a:lnTo>
                    <a:pt x="5089" y="3791"/>
                  </a:lnTo>
                  <a:lnTo>
                    <a:pt x="5139" y="3542"/>
                  </a:lnTo>
                  <a:lnTo>
                    <a:pt x="5139" y="3268"/>
                  </a:lnTo>
                  <a:lnTo>
                    <a:pt x="5114" y="3018"/>
                  </a:lnTo>
                  <a:lnTo>
                    <a:pt x="5089" y="2794"/>
                  </a:lnTo>
                  <a:lnTo>
                    <a:pt x="5039" y="2544"/>
                  </a:lnTo>
                  <a:lnTo>
                    <a:pt x="4964" y="2295"/>
                  </a:lnTo>
                  <a:lnTo>
                    <a:pt x="4864" y="2070"/>
                  </a:lnTo>
                  <a:lnTo>
                    <a:pt x="4765" y="1846"/>
                  </a:lnTo>
                  <a:lnTo>
                    <a:pt x="4640" y="1622"/>
                  </a:lnTo>
                  <a:lnTo>
                    <a:pt x="4515" y="1422"/>
                  </a:lnTo>
                  <a:lnTo>
                    <a:pt x="4366" y="1222"/>
                  </a:lnTo>
                  <a:lnTo>
                    <a:pt x="4191" y="1023"/>
                  </a:lnTo>
                  <a:lnTo>
                    <a:pt x="4016" y="848"/>
                  </a:lnTo>
                  <a:lnTo>
                    <a:pt x="3817" y="674"/>
                  </a:lnTo>
                  <a:lnTo>
                    <a:pt x="3617" y="524"/>
                  </a:lnTo>
                  <a:lnTo>
                    <a:pt x="3418" y="399"/>
                  </a:lnTo>
                  <a:lnTo>
                    <a:pt x="3193" y="275"/>
                  </a:lnTo>
                  <a:lnTo>
                    <a:pt x="2969" y="175"/>
                  </a:lnTo>
                  <a:lnTo>
                    <a:pt x="2744" y="75"/>
                  </a:lnTo>
                  <a:lnTo>
                    <a:pt x="2520" y="25"/>
                  </a:lnTo>
                  <a:lnTo>
                    <a:pt x="2320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1872057" y="3577195"/>
              <a:ext cx="344201" cy="349623"/>
            </a:xfrm>
            <a:custGeom>
              <a:avLst/>
              <a:gdLst/>
              <a:ahLst/>
              <a:cxnLst/>
              <a:rect l="l" t="t" r="r" b="b"/>
              <a:pathLst>
                <a:path w="4814" h="4890" extrusionOk="0">
                  <a:moveTo>
                    <a:pt x="2045" y="225"/>
                  </a:moveTo>
                  <a:lnTo>
                    <a:pt x="2245" y="250"/>
                  </a:lnTo>
                  <a:lnTo>
                    <a:pt x="2444" y="300"/>
                  </a:lnTo>
                  <a:lnTo>
                    <a:pt x="2644" y="350"/>
                  </a:lnTo>
                  <a:lnTo>
                    <a:pt x="3043" y="524"/>
                  </a:lnTo>
                  <a:lnTo>
                    <a:pt x="3392" y="724"/>
                  </a:lnTo>
                  <a:lnTo>
                    <a:pt x="3741" y="973"/>
                  </a:lnTo>
                  <a:lnTo>
                    <a:pt x="4041" y="1273"/>
                  </a:lnTo>
                  <a:lnTo>
                    <a:pt x="4165" y="1447"/>
                  </a:lnTo>
                  <a:lnTo>
                    <a:pt x="4265" y="1622"/>
                  </a:lnTo>
                  <a:lnTo>
                    <a:pt x="4390" y="1796"/>
                  </a:lnTo>
                  <a:lnTo>
                    <a:pt x="4465" y="1996"/>
                  </a:lnTo>
                  <a:lnTo>
                    <a:pt x="4539" y="2195"/>
                  </a:lnTo>
                  <a:lnTo>
                    <a:pt x="4589" y="2395"/>
                  </a:lnTo>
                  <a:lnTo>
                    <a:pt x="4614" y="2595"/>
                  </a:lnTo>
                  <a:lnTo>
                    <a:pt x="4589" y="2794"/>
                  </a:lnTo>
                  <a:lnTo>
                    <a:pt x="4564" y="3019"/>
                  </a:lnTo>
                  <a:lnTo>
                    <a:pt x="4514" y="3218"/>
                  </a:lnTo>
                  <a:lnTo>
                    <a:pt x="4440" y="3418"/>
                  </a:lnTo>
                  <a:lnTo>
                    <a:pt x="4365" y="3617"/>
                  </a:lnTo>
                  <a:lnTo>
                    <a:pt x="4215" y="3817"/>
                  </a:lnTo>
                  <a:lnTo>
                    <a:pt x="4090" y="3991"/>
                  </a:lnTo>
                  <a:lnTo>
                    <a:pt x="3916" y="4166"/>
                  </a:lnTo>
                  <a:lnTo>
                    <a:pt x="3741" y="4315"/>
                  </a:lnTo>
                  <a:lnTo>
                    <a:pt x="3542" y="4440"/>
                  </a:lnTo>
                  <a:lnTo>
                    <a:pt x="3342" y="4540"/>
                  </a:lnTo>
                  <a:lnTo>
                    <a:pt x="3118" y="4615"/>
                  </a:lnTo>
                  <a:lnTo>
                    <a:pt x="2893" y="4665"/>
                  </a:lnTo>
                  <a:lnTo>
                    <a:pt x="2619" y="4690"/>
                  </a:lnTo>
                  <a:lnTo>
                    <a:pt x="2345" y="4665"/>
                  </a:lnTo>
                  <a:lnTo>
                    <a:pt x="2070" y="4615"/>
                  </a:lnTo>
                  <a:lnTo>
                    <a:pt x="1821" y="4540"/>
                  </a:lnTo>
                  <a:lnTo>
                    <a:pt x="1546" y="4415"/>
                  </a:lnTo>
                  <a:lnTo>
                    <a:pt x="1322" y="4290"/>
                  </a:lnTo>
                  <a:lnTo>
                    <a:pt x="1073" y="4116"/>
                  </a:lnTo>
                  <a:lnTo>
                    <a:pt x="873" y="3916"/>
                  </a:lnTo>
                  <a:lnTo>
                    <a:pt x="699" y="3692"/>
                  </a:lnTo>
                  <a:lnTo>
                    <a:pt x="549" y="3467"/>
                  </a:lnTo>
                  <a:lnTo>
                    <a:pt x="449" y="3218"/>
                  </a:lnTo>
                  <a:lnTo>
                    <a:pt x="349" y="2969"/>
                  </a:lnTo>
                  <a:lnTo>
                    <a:pt x="275" y="2694"/>
                  </a:lnTo>
                  <a:lnTo>
                    <a:pt x="225" y="2395"/>
                  </a:lnTo>
                  <a:lnTo>
                    <a:pt x="200" y="2121"/>
                  </a:lnTo>
                  <a:lnTo>
                    <a:pt x="225" y="1821"/>
                  </a:lnTo>
                  <a:lnTo>
                    <a:pt x="250" y="1622"/>
                  </a:lnTo>
                  <a:lnTo>
                    <a:pt x="299" y="1397"/>
                  </a:lnTo>
                  <a:lnTo>
                    <a:pt x="374" y="1173"/>
                  </a:lnTo>
                  <a:lnTo>
                    <a:pt x="474" y="973"/>
                  </a:lnTo>
                  <a:lnTo>
                    <a:pt x="599" y="774"/>
                  </a:lnTo>
                  <a:lnTo>
                    <a:pt x="748" y="599"/>
                  </a:lnTo>
                  <a:lnTo>
                    <a:pt x="923" y="450"/>
                  </a:lnTo>
                  <a:lnTo>
                    <a:pt x="1147" y="325"/>
                  </a:lnTo>
                  <a:lnTo>
                    <a:pt x="1297" y="275"/>
                  </a:lnTo>
                  <a:lnTo>
                    <a:pt x="1447" y="250"/>
                  </a:lnTo>
                  <a:lnTo>
                    <a:pt x="1621" y="225"/>
                  </a:lnTo>
                  <a:close/>
                  <a:moveTo>
                    <a:pt x="1621" y="1"/>
                  </a:moveTo>
                  <a:lnTo>
                    <a:pt x="1397" y="26"/>
                  </a:lnTo>
                  <a:lnTo>
                    <a:pt x="1222" y="76"/>
                  </a:lnTo>
                  <a:lnTo>
                    <a:pt x="1048" y="125"/>
                  </a:lnTo>
                  <a:lnTo>
                    <a:pt x="848" y="225"/>
                  </a:lnTo>
                  <a:lnTo>
                    <a:pt x="699" y="350"/>
                  </a:lnTo>
                  <a:lnTo>
                    <a:pt x="549" y="500"/>
                  </a:lnTo>
                  <a:lnTo>
                    <a:pt x="399" y="674"/>
                  </a:lnTo>
                  <a:lnTo>
                    <a:pt x="299" y="849"/>
                  </a:lnTo>
                  <a:lnTo>
                    <a:pt x="200" y="1023"/>
                  </a:lnTo>
                  <a:lnTo>
                    <a:pt x="125" y="1223"/>
                  </a:lnTo>
                  <a:lnTo>
                    <a:pt x="75" y="1422"/>
                  </a:lnTo>
                  <a:lnTo>
                    <a:pt x="25" y="1622"/>
                  </a:lnTo>
                  <a:lnTo>
                    <a:pt x="0" y="1796"/>
                  </a:lnTo>
                  <a:lnTo>
                    <a:pt x="0" y="2121"/>
                  </a:lnTo>
                  <a:lnTo>
                    <a:pt x="0" y="2420"/>
                  </a:lnTo>
                  <a:lnTo>
                    <a:pt x="50" y="2719"/>
                  </a:lnTo>
                  <a:lnTo>
                    <a:pt x="125" y="3019"/>
                  </a:lnTo>
                  <a:lnTo>
                    <a:pt x="250" y="3318"/>
                  </a:lnTo>
                  <a:lnTo>
                    <a:pt x="374" y="3567"/>
                  </a:lnTo>
                  <a:lnTo>
                    <a:pt x="524" y="3817"/>
                  </a:lnTo>
                  <a:lnTo>
                    <a:pt x="723" y="4066"/>
                  </a:lnTo>
                  <a:lnTo>
                    <a:pt x="948" y="4266"/>
                  </a:lnTo>
                  <a:lnTo>
                    <a:pt x="1197" y="4465"/>
                  </a:lnTo>
                  <a:lnTo>
                    <a:pt x="1447" y="4615"/>
                  </a:lnTo>
                  <a:lnTo>
                    <a:pt x="1746" y="4739"/>
                  </a:lnTo>
                  <a:lnTo>
                    <a:pt x="2020" y="4839"/>
                  </a:lnTo>
                  <a:lnTo>
                    <a:pt x="2320" y="4889"/>
                  </a:lnTo>
                  <a:lnTo>
                    <a:pt x="2619" y="4889"/>
                  </a:lnTo>
                  <a:lnTo>
                    <a:pt x="2918" y="4864"/>
                  </a:lnTo>
                  <a:lnTo>
                    <a:pt x="3168" y="4814"/>
                  </a:lnTo>
                  <a:lnTo>
                    <a:pt x="3417" y="4739"/>
                  </a:lnTo>
                  <a:lnTo>
                    <a:pt x="3641" y="4615"/>
                  </a:lnTo>
                  <a:lnTo>
                    <a:pt x="3866" y="4490"/>
                  </a:lnTo>
                  <a:lnTo>
                    <a:pt x="4065" y="4315"/>
                  </a:lnTo>
                  <a:lnTo>
                    <a:pt x="4240" y="4141"/>
                  </a:lnTo>
                  <a:lnTo>
                    <a:pt x="4390" y="3941"/>
                  </a:lnTo>
                  <a:lnTo>
                    <a:pt x="4539" y="3717"/>
                  </a:lnTo>
                  <a:lnTo>
                    <a:pt x="4639" y="3492"/>
                  </a:lnTo>
                  <a:lnTo>
                    <a:pt x="4739" y="3268"/>
                  </a:lnTo>
                  <a:lnTo>
                    <a:pt x="4789" y="3043"/>
                  </a:lnTo>
                  <a:lnTo>
                    <a:pt x="4814" y="2819"/>
                  </a:lnTo>
                  <a:lnTo>
                    <a:pt x="4814" y="2595"/>
                  </a:lnTo>
                  <a:lnTo>
                    <a:pt x="4789" y="2345"/>
                  </a:lnTo>
                  <a:lnTo>
                    <a:pt x="4739" y="2121"/>
                  </a:lnTo>
                  <a:lnTo>
                    <a:pt x="4664" y="1921"/>
                  </a:lnTo>
                  <a:lnTo>
                    <a:pt x="4564" y="1697"/>
                  </a:lnTo>
                  <a:lnTo>
                    <a:pt x="4465" y="1497"/>
                  </a:lnTo>
                  <a:lnTo>
                    <a:pt x="4340" y="1323"/>
                  </a:lnTo>
                  <a:lnTo>
                    <a:pt x="4190" y="1148"/>
                  </a:lnTo>
                  <a:lnTo>
                    <a:pt x="4041" y="973"/>
                  </a:lnTo>
                  <a:lnTo>
                    <a:pt x="3891" y="824"/>
                  </a:lnTo>
                  <a:lnTo>
                    <a:pt x="3716" y="674"/>
                  </a:lnTo>
                  <a:lnTo>
                    <a:pt x="3517" y="549"/>
                  </a:lnTo>
                  <a:lnTo>
                    <a:pt x="3342" y="425"/>
                  </a:lnTo>
                  <a:lnTo>
                    <a:pt x="3143" y="325"/>
                  </a:lnTo>
                  <a:lnTo>
                    <a:pt x="2918" y="225"/>
                  </a:lnTo>
                  <a:lnTo>
                    <a:pt x="2719" y="150"/>
                  </a:lnTo>
                  <a:lnTo>
                    <a:pt x="2494" y="76"/>
                  </a:lnTo>
                  <a:lnTo>
                    <a:pt x="2270" y="51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1"/>
            <p:cNvSpPr/>
            <p:nvPr/>
          </p:nvSpPr>
          <p:spPr>
            <a:xfrm>
              <a:off x="1729347" y="3277621"/>
              <a:ext cx="251537" cy="249741"/>
            </a:xfrm>
            <a:custGeom>
              <a:avLst/>
              <a:gdLst/>
              <a:ahLst/>
              <a:cxnLst/>
              <a:rect l="l" t="t" r="r" b="b"/>
              <a:pathLst>
                <a:path w="3518" h="3493" extrusionOk="0">
                  <a:moveTo>
                    <a:pt x="1822" y="225"/>
                  </a:moveTo>
                  <a:lnTo>
                    <a:pt x="2071" y="275"/>
                  </a:lnTo>
                  <a:lnTo>
                    <a:pt x="2320" y="350"/>
                  </a:lnTo>
                  <a:lnTo>
                    <a:pt x="2545" y="475"/>
                  </a:lnTo>
                  <a:lnTo>
                    <a:pt x="2744" y="624"/>
                  </a:lnTo>
                  <a:lnTo>
                    <a:pt x="2894" y="799"/>
                  </a:lnTo>
                  <a:lnTo>
                    <a:pt x="3044" y="998"/>
                  </a:lnTo>
                  <a:lnTo>
                    <a:pt x="3143" y="1173"/>
                  </a:lnTo>
                  <a:lnTo>
                    <a:pt x="3218" y="1397"/>
                  </a:lnTo>
                  <a:lnTo>
                    <a:pt x="3293" y="1597"/>
                  </a:lnTo>
                  <a:lnTo>
                    <a:pt x="3293" y="1846"/>
                  </a:lnTo>
                  <a:lnTo>
                    <a:pt x="3293" y="2071"/>
                  </a:lnTo>
                  <a:lnTo>
                    <a:pt x="3218" y="2320"/>
                  </a:lnTo>
                  <a:lnTo>
                    <a:pt x="3094" y="2545"/>
                  </a:lnTo>
                  <a:lnTo>
                    <a:pt x="2919" y="2769"/>
                  </a:lnTo>
                  <a:lnTo>
                    <a:pt x="2744" y="2944"/>
                  </a:lnTo>
                  <a:lnTo>
                    <a:pt x="2545" y="3068"/>
                  </a:lnTo>
                  <a:lnTo>
                    <a:pt x="2320" y="3168"/>
                  </a:lnTo>
                  <a:lnTo>
                    <a:pt x="2096" y="3243"/>
                  </a:lnTo>
                  <a:lnTo>
                    <a:pt x="1847" y="3268"/>
                  </a:lnTo>
                  <a:lnTo>
                    <a:pt x="1597" y="3268"/>
                  </a:lnTo>
                  <a:lnTo>
                    <a:pt x="1348" y="3243"/>
                  </a:lnTo>
                  <a:lnTo>
                    <a:pt x="1098" y="3168"/>
                  </a:lnTo>
                  <a:lnTo>
                    <a:pt x="924" y="3118"/>
                  </a:lnTo>
                  <a:lnTo>
                    <a:pt x="799" y="3043"/>
                  </a:lnTo>
                  <a:lnTo>
                    <a:pt x="674" y="2969"/>
                  </a:lnTo>
                  <a:lnTo>
                    <a:pt x="600" y="2869"/>
                  </a:lnTo>
                  <a:lnTo>
                    <a:pt x="475" y="2694"/>
                  </a:lnTo>
                  <a:lnTo>
                    <a:pt x="375" y="2495"/>
                  </a:lnTo>
                  <a:lnTo>
                    <a:pt x="275" y="2245"/>
                  </a:lnTo>
                  <a:lnTo>
                    <a:pt x="225" y="1996"/>
                  </a:lnTo>
                  <a:lnTo>
                    <a:pt x="200" y="1747"/>
                  </a:lnTo>
                  <a:lnTo>
                    <a:pt x="250" y="1472"/>
                  </a:lnTo>
                  <a:lnTo>
                    <a:pt x="325" y="1198"/>
                  </a:lnTo>
                  <a:lnTo>
                    <a:pt x="450" y="973"/>
                  </a:lnTo>
                  <a:lnTo>
                    <a:pt x="600" y="749"/>
                  </a:lnTo>
                  <a:lnTo>
                    <a:pt x="799" y="549"/>
                  </a:lnTo>
                  <a:lnTo>
                    <a:pt x="1023" y="400"/>
                  </a:lnTo>
                  <a:lnTo>
                    <a:pt x="1273" y="300"/>
                  </a:lnTo>
                  <a:lnTo>
                    <a:pt x="1547" y="225"/>
                  </a:lnTo>
                  <a:close/>
                  <a:moveTo>
                    <a:pt x="1697" y="1"/>
                  </a:moveTo>
                  <a:lnTo>
                    <a:pt x="1522" y="26"/>
                  </a:lnTo>
                  <a:lnTo>
                    <a:pt x="1373" y="51"/>
                  </a:lnTo>
                  <a:lnTo>
                    <a:pt x="1198" y="100"/>
                  </a:lnTo>
                  <a:lnTo>
                    <a:pt x="999" y="175"/>
                  </a:lnTo>
                  <a:lnTo>
                    <a:pt x="799" y="275"/>
                  </a:lnTo>
                  <a:lnTo>
                    <a:pt x="624" y="425"/>
                  </a:lnTo>
                  <a:lnTo>
                    <a:pt x="475" y="574"/>
                  </a:lnTo>
                  <a:lnTo>
                    <a:pt x="325" y="749"/>
                  </a:lnTo>
                  <a:lnTo>
                    <a:pt x="200" y="948"/>
                  </a:lnTo>
                  <a:lnTo>
                    <a:pt x="126" y="1148"/>
                  </a:lnTo>
                  <a:lnTo>
                    <a:pt x="51" y="1372"/>
                  </a:lnTo>
                  <a:lnTo>
                    <a:pt x="26" y="1522"/>
                  </a:lnTo>
                  <a:lnTo>
                    <a:pt x="1" y="1697"/>
                  </a:lnTo>
                  <a:lnTo>
                    <a:pt x="1" y="1871"/>
                  </a:lnTo>
                  <a:lnTo>
                    <a:pt x="26" y="2046"/>
                  </a:lnTo>
                  <a:lnTo>
                    <a:pt x="76" y="2295"/>
                  </a:lnTo>
                  <a:lnTo>
                    <a:pt x="176" y="2595"/>
                  </a:lnTo>
                  <a:lnTo>
                    <a:pt x="275" y="2794"/>
                  </a:lnTo>
                  <a:lnTo>
                    <a:pt x="350" y="2919"/>
                  </a:lnTo>
                  <a:lnTo>
                    <a:pt x="425" y="3018"/>
                  </a:lnTo>
                  <a:lnTo>
                    <a:pt x="550" y="3118"/>
                  </a:lnTo>
                  <a:lnTo>
                    <a:pt x="674" y="3218"/>
                  </a:lnTo>
                  <a:lnTo>
                    <a:pt x="849" y="3318"/>
                  </a:lnTo>
                  <a:lnTo>
                    <a:pt x="1023" y="3393"/>
                  </a:lnTo>
                  <a:lnTo>
                    <a:pt x="1298" y="3467"/>
                  </a:lnTo>
                  <a:lnTo>
                    <a:pt x="1597" y="3492"/>
                  </a:lnTo>
                  <a:lnTo>
                    <a:pt x="1871" y="3492"/>
                  </a:lnTo>
                  <a:lnTo>
                    <a:pt x="2146" y="3442"/>
                  </a:lnTo>
                  <a:lnTo>
                    <a:pt x="2420" y="3368"/>
                  </a:lnTo>
                  <a:lnTo>
                    <a:pt x="2645" y="3243"/>
                  </a:lnTo>
                  <a:lnTo>
                    <a:pt x="2894" y="3093"/>
                  </a:lnTo>
                  <a:lnTo>
                    <a:pt x="3094" y="2919"/>
                  </a:lnTo>
                  <a:lnTo>
                    <a:pt x="3243" y="2694"/>
                  </a:lnTo>
                  <a:lnTo>
                    <a:pt x="3393" y="2445"/>
                  </a:lnTo>
                  <a:lnTo>
                    <a:pt x="3468" y="2195"/>
                  </a:lnTo>
                  <a:lnTo>
                    <a:pt x="3518" y="1946"/>
                  </a:lnTo>
                  <a:lnTo>
                    <a:pt x="3518" y="1672"/>
                  </a:lnTo>
                  <a:lnTo>
                    <a:pt x="3468" y="1397"/>
                  </a:lnTo>
                  <a:lnTo>
                    <a:pt x="3368" y="1123"/>
                  </a:lnTo>
                  <a:lnTo>
                    <a:pt x="3218" y="874"/>
                  </a:lnTo>
                  <a:lnTo>
                    <a:pt x="3069" y="649"/>
                  </a:lnTo>
                  <a:lnTo>
                    <a:pt x="2869" y="475"/>
                  </a:lnTo>
                  <a:lnTo>
                    <a:pt x="2645" y="300"/>
                  </a:lnTo>
                  <a:lnTo>
                    <a:pt x="2395" y="150"/>
                  </a:lnTo>
                  <a:lnTo>
                    <a:pt x="2121" y="51"/>
                  </a:lnTo>
                  <a:lnTo>
                    <a:pt x="1847" y="1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1"/>
            <p:cNvSpPr/>
            <p:nvPr/>
          </p:nvSpPr>
          <p:spPr>
            <a:xfrm>
              <a:off x="1617024" y="2962032"/>
              <a:ext cx="223008" cy="224717"/>
            </a:xfrm>
            <a:custGeom>
              <a:avLst/>
              <a:gdLst/>
              <a:ahLst/>
              <a:cxnLst/>
              <a:rect l="l" t="t" r="r" b="b"/>
              <a:pathLst>
                <a:path w="3119" h="3143" extrusionOk="0">
                  <a:moveTo>
                    <a:pt x="1697" y="200"/>
                  </a:moveTo>
                  <a:lnTo>
                    <a:pt x="1871" y="225"/>
                  </a:lnTo>
                  <a:lnTo>
                    <a:pt x="2021" y="250"/>
                  </a:lnTo>
                  <a:lnTo>
                    <a:pt x="2171" y="300"/>
                  </a:lnTo>
                  <a:lnTo>
                    <a:pt x="2320" y="349"/>
                  </a:lnTo>
                  <a:lnTo>
                    <a:pt x="2445" y="424"/>
                  </a:lnTo>
                  <a:lnTo>
                    <a:pt x="2570" y="524"/>
                  </a:lnTo>
                  <a:lnTo>
                    <a:pt x="2669" y="599"/>
                  </a:lnTo>
                  <a:lnTo>
                    <a:pt x="2744" y="699"/>
                  </a:lnTo>
                  <a:lnTo>
                    <a:pt x="2844" y="898"/>
                  </a:lnTo>
                  <a:lnTo>
                    <a:pt x="2894" y="1098"/>
                  </a:lnTo>
                  <a:lnTo>
                    <a:pt x="2919" y="1297"/>
                  </a:lnTo>
                  <a:lnTo>
                    <a:pt x="2919" y="1547"/>
                  </a:lnTo>
                  <a:lnTo>
                    <a:pt x="2869" y="1796"/>
                  </a:lnTo>
                  <a:lnTo>
                    <a:pt x="2794" y="1995"/>
                  </a:lnTo>
                  <a:lnTo>
                    <a:pt x="2719" y="2170"/>
                  </a:lnTo>
                  <a:lnTo>
                    <a:pt x="2619" y="2345"/>
                  </a:lnTo>
                  <a:lnTo>
                    <a:pt x="2495" y="2469"/>
                  </a:lnTo>
                  <a:lnTo>
                    <a:pt x="2370" y="2619"/>
                  </a:lnTo>
                  <a:lnTo>
                    <a:pt x="2195" y="2719"/>
                  </a:lnTo>
                  <a:lnTo>
                    <a:pt x="2021" y="2794"/>
                  </a:lnTo>
                  <a:lnTo>
                    <a:pt x="1846" y="2868"/>
                  </a:lnTo>
                  <a:lnTo>
                    <a:pt x="1672" y="2918"/>
                  </a:lnTo>
                  <a:lnTo>
                    <a:pt x="1472" y="2943"/>
                  </a:lnTo>
                  <a:lnTo>
                    <a:pt x="1273" y="2918"/>
                  </a:lnTo>
                  <a:lnTo>
                    <a:pt x="1098" y="2893"/>
                  </a:lnTo>
                  <a:lnTo>
                    <a:pt x="948" y="2843"/>
                  </a:lnTo>
                  <a:lnTo>
                    <a:pt x="824" y="2794"/>
                  </a:lnTo>
                  <a:lnTo>
                    <a:pt x="699" y="2744"/>
                  </a:lnTo>
                  <a:lnTo>
                    <a:pt x="599" y="2644"/>
                  </a:lnTo>
                  <a:lnTo>
                    <a:pt x="499" y="2569"/>
                  </a:lnTo>
                  <a:lnTo>
                    <a:pt x="425" y="2469"/>
                  </a:lnTo>
                  <a:lnTo>
                    <a:pt x="350" y="2370"/>
                  </a:lnTo>
                  <a:lnTo>
                    <a:pt x="300" y="2245"/>
                  </a:lnTo>
                  <a:lnTo>
                    <a:pt x="250" y="2120"/>
                  </a:lnTo>
                  <a:lnTo>
                    <a:pt x="225" y="1995"/>
                  </a:lnTo>
                  <a:lnTo>
                    <a:pt x="225" y="1721"/>
                  </a:lnTo>
                  <a:lnTo>
                    <a:pt x="225" y="1472"/>
                  </a:lnTo>
                  <a:lnTo>
                    <a:pt x="250" y="1222"/>
                  </a:lnTo>
                  <a:lnTo>
                    <a:pt x="325" y="998"/>
                  </a:lnTo>
                  <a:lnTo>
                    <a:pt x="350" y="873"/>
                  </a:lnTo>
                  <a:lnTo>
                    <a:pt x="425" y="748"/>
                  </a:lnTo>
                  <a:lnTo>
                    <a:pt x="499" y="649"/>
                  </a:lnTo>
                  <a:lnTo>
                    <a:pt x="574" y="574"/>
                  </a:lnTo>
                  <a:lnTo>
                    <a:pt x="799" y="399"/>
                  </a:lnTo>
                  <a:lnTo>
                    <a:pt x="1048" y="300"/>
                  </a:lnTo>
                  <a:lnTo>
                    <a:pt x="1347" y="225"/>
                  </a:lnTo>
                  <a:lnTo>
                    <a:pt x="1522" y="200"/>
                  </a:lnTo>
                  <a:close/>
                  <a:moveTo>
                    <a:pt x="1323" y="0"/>
                  </a:moveTo>
                  <a:lnTo>
                    <a:pt x="1148" y="50"/>
                  </a:lnTo>
                  <a:lnTo>
                    <a:pt x="973" y="100"/>
                  </a:lnTo>
                  <a:lnTo>
                    <a:pt x="824" y="150"/>
                  </a:lnTo>
                  <a:lnTo>
                    <a:pt x="674" y="225"/>
                  </a:lnTo>
                  <a:lnTo>
                    <a:pt x="549" y="324"/>
                  </a:lnTo>
                  <a:lnTo>
                    <a:pt x="425" y="424"/>
                  </a:lnTo>
                  <a:lnTo>
                    <a:pt x="325" y="524"/>
                  </a:lnTo>
                  <a:lnTo>
                    <a:pt x="250" y="649"/>
                  </a:lnTo>
                  <a:lnTo>
                    <a:pt x="150" y="848"/>
                  </a:lnTo>
                  <a:lnTo>
                    <a:pt x="76" y="1048"/>
                  </a:lnTo>
                  <a:lnTo>
                    <a:pt x="26" y="1222"/>
                  </a:lnTo>
                  <a:lnTo>
                    <a:pt x="26" y="1397"/>
                  </a:lnTo>
                  <a:lnTo>
                    <a:pt x="1" y="1721"/>
                  </a:lnTo>
                  <a:lnTo>
                    <a:pt x="26" y="2020"/>
                  </a:lnTo>
                  <a:lnTo>
                    <a:pt x="51" y="2170"/>
                  </a:lnTo>
                  <a:lnTo>
                    <a:pt x="100" y="2345"/>
                  </a:lnTo>
                  <a:lnTo>
                    <a:pt x="150" y="2469"/>
                  </a:lnTo>
                  <a:lnTo>
                    <a:pt x="225" y="2594"/>
                  </a:lnTo>
                  <a:lnTo>
                    <a:pt x="325" y="2719"/>
                  </a:lnTo>
                  <a:lnTo>
                    <a:pt x="450" y="2819"/>
                  </a:lnTo>
                  <a:lnTo>
                    <a:pt x="574" y="2918"/>
                  </a:lnTo>
                  <a:lnTo>
                    <a:pt x="724" y="2993"/>
                  </a:lnTo>
                  <a:lnTo>
                    <a:pt x="874" y="3043"/>
                  </a:lnTo>
                  <a:lnTo>
                    <a:pt x="1048" y="3093"/>
                  </a:lnTo>
                  <a:lnTo>
                    <a:pt x="1248" y="3143"/>
                  </a:lnTo>
                  <a:lnTo>
                    <a:pt x="1472" y="3143"/>
                  </a:lnTo>
                  <a:lnTo>
                    <a:pt x="1697" y="3118"/>
                  </a:lnTo>
                  <a:lnTo>
                    <a:pt x="1921" y="3068"/>
                  </a:lnTo>
                  <a:lnTo>
                    <a:pt x="2121" y="2993"/>
                  </a:lnTo>
                  <a:lnTo>
                    <a:pt x="2320" y="2893"/>
                  </a:lnTo>
                  <a:lnTo>
                    <a:pt x="2495" y="2769"/>
                  </a:lnTo>
                  <a:lnTo>
                    <a:pt x="2669" y="2619"/>
                  </a:lnTo>
                  <a:lnTo>
                    <a:pt x="2769" y="2494"/>
                  </a:lnTo>
                  <a:lnTo>
                    <a:pt x="2869" y="2345"/>
                  </a:lnTo>
                  <a:lnTo>
                    <a:pt x="2944" y="2195"/>
                  </a:lnTo>
                  <a:lnTo>
                    <a:pt x="3018" y="2020"/>
                  </a:lnTo>
                  <a:lnTo>
                    <a:pt x="3068" y="1846"/>
                  </a:lnTo>
                  <a:lnTo>
                    <a:pt x="3118" y="1646"/>
                  </a:lnTo>
                  <a:lnTo>
                    <a:pt x="3118" y="1472"/>
                  </a:lnTo>
                  <a:lnTo>
                    <a:pt x="3118" y="1297"/>
                  </a:lnTo>
                  <a:lnTo>
                    <a:pt x="3093" y="998"/>
                  </a:lnTo>
                  <a:lnTo>
                    <a:pt x="3018" y="748"/>
                  </a:lnTo>
                  <a:lnTo>
                    <a:pt x="2894" y="549"/>
                  </a:lnTo>
                  <a:lnTo>
                    <a:pt x="2719" y="349"/>
                  </a:lnTo>
                  <a:lnTo>
                    <a:pt x="2570" y="250"/>
                  </a:lnTo>
                  <a:lnTo>
                    <a:pt x="2420" y="175"/>
                  </a:lnTo>
                  <a:lnTo>
                    <a:pt x="2270" y="100"/>
                  </a:lnTo>
                  <a:lnTo>
                    <a:pt x="2096" y="50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1"/>
            <p:cNvSpPr/>
            <p:nvPr/>
          </p:nvSpPr>
          <p:spPr>
            <a:xfrm>
              <a:off x="1679441" y="3011937"/>
              <a:ext cx="117760" cy="114182"/>
            </a:xfrm>
            <a:custGeom>
              <a:avLst/>
              <a:gdLst/>
              <a:ahLst/>
              <a:cxnLst/>
              <a:rect l="l" t="t" r="r" b="b"/>
              <a:pathLst>
                <a:path w="1647" h="1597" extrusionOk="0">
                  <a:moveTo>
                    <a:pt x="624" y="1"/>
                  </a:moveTo>
                  <a:lnTo>
                    <a:pt x="549" y="26"/>
                  </a:lnTo>
                  <a:lnTo>
                    <a:pt x="524" y="50"/>
                  </a:lnTo>
                  <a:lnTo>
                    <a:pt x="524" y="75"/>
                  </a:lnTo>
                  <a:lnTo>
                    <a:pt x="524" y="175"/>
                  </a:lnTo>
                  <a:lnTo>
                    <a:pt x="649" y="499"/>
                  </a:lnTo>
                  <a:lnTo>
                    <a:pt x="574" y="499"/>
                  </a:lnTo>
                  <a:lnTo>
                    <a:pt x="499" y="449"/>
                  </a:lnTo>
                  <a:lnTo>
                    <a:pt x="375" y="325"/>
                  </a:lnTo>
                  <a:lnTo>
                    <a:pt x="300" y="275"/>
                  </a:lnTo>
                  <a:lnTo>
                    <a:pt x="200" y="275"/>
                  </a:lnTo>
                  <a:lnTo>
                    <a:pt x="125" y="300"/>
                  </a:lnTo>
                  <a:lnTo>
                    <a:pt x="100" y="325"/>
                  </a:lnTo>
                  <a:lnTo>
                    <a:pt x="100" y="350"/>
                  </a:lnTo>
                  <a:lnTo>
                    <a:pt x="100" y="400"/>
                  </a:lnTo>
                  <a:lnTo>
                    <a:pt x="125" y="449"/>
                  </a:lnTo>
                  <a:lnTo>
                    <a:pt x="225" y="474"/>
                  </a:lnTo>
                  <a:lnTo>
                    <a:pt x="325" y="524"/>
                  </a:lnTo>
                  <a:lnTo>
                    <a:pt x="375" y="549"/>
                  </a:lnTo>
                  <a:lnTo>
                    <a:pt x="425" y="599"/>
                  </a:lnTo>
                  <a:lnTo>
                    <a:pt x="425" y="624"/>
                  </a:lnTo>
                  <a:lnTo>
                    <a:pt x="450" y="674"/>
                  </a:lnTo>
                  <a:lnTo>
                    <a:pt x="400" y="774"/>
                  </a:lnTo>
                  <a:lnTo>
                    <a:pt x="350" y="849"/>
                  </a:lnTo>
                  <a:lnTo>
                    <a:pt x="250" y="923"/>
                  </a:lnTo>
                  <a:lnTo>
                    <a:pt x="75" y="1023"/>
                  </a:lnTo>
                  <a:lnTo>
                    <a:pt x="26" y="1098"/>
                  </a:lnTo>
                  <a:lnTo>
                    <a:pt x="1" y="1198"/>
                  </a:lnTo>
                  <a:lnTo>
                    <a:pt x="26" y="1273"/>
                  </a:lnTo>
                  <a:lnTo>
                    <a:pt x="75" y="1322"/>
                  </a:lnTo>
                  <a:lnTo>
                    <a:pt x="150" y="1372"/>
                  </a:lnTo>
                  <a:lnTo>
                    <a:pt x="225" y="1372"/>
                  </a:lnTo>
                  <a:lnTo>
                    <a:pt x="300" y="1347"/>
                  </a:lnTo>
                  <a:lnTo>
                    <a:pt x="375" y="1297"/>
                  </a:lnTo>
                  <a:lnTo>
                    <a:pt x="425" y="1248"/>
                  </a:lnTo>
                  <a:lnTo>
                    <a:pt x="450" y="1148"/>
                  </a:lnTo>
                  <a:lnTo>
                    <a:pt x="474" y="1023"/>
                  </a:lnTo>
                  <a:lnTo>
                    <a:pt x="474" y="973"/>
                  </a:lnTo>
                  <a:lnTo>
                    <a:pt x="524" y="923"/>
                  </a:lnTo>
                  <a:lnTo>
                    <a:pt x="574" y="948"/>
                  </a:lnTo>
                  <a:lnTo>
                    <a:pt x="624" y="998"/>
                  </a:lnTo>
                  <a:lnTo>
                    <a:pt x="649" y="1073"/>
                  </a:lnTo>
                  <a:lnTo>
                    <a:pt x="649" y="1148"/>
                  </a:lnTo>
                  <a:lnTo>
                    <a:pt x="624" y="1273"/>
                  </a:lnTo>
                  <a:lnTo>
                    <a:pt x="599" y="1422"/>
                  </a:lnTo>
                  <a:lnTo>
                    <a:pt x="624" y="1497"/>
                  </a:lnTo>
                  <a:lnTo>
                    <a:pt x="674" y="1547"/>
                  </a:lnTo>
                  <a:lnTo>
                    <a:pt x="724" y="1597"/>
                  </a:lnTo>
                  <a:lnTo>
                    <a:pt x="824" y="1597"/>
                  </a:lnTo>
                  <a:lnTo>
                    <a:pt x="874" y="1547"/>
                  </a:lnTo>
                  <a:lnTo>
                    <a:pt x="923" y="1497"/>
                  </a:lnTo>
                  <a:lnTo>
                    <a:pt x="973" y="1422"/>
                  </a:lnTo>
                  <a:lnTo>
                    <a:pt x="998" y="1273"/>
                  </a:lnTo>
                  <a:lnTo>
                    <a:pt x="998" y="1098"/>
                  </a:lnTo>
                  <a:lnTo>
                    <a:pt x="948" y="948"/>
                  </a:lnTo>
                  <a:lnTo>
                    <a:pt x="923" y="849"/>
                  </a:lnTo>
                  <a:lnTo>
                    <a:pt x="898" y="724"/>
                  </a:lnTo>
                  <a:lnTo>
                    <a:pt x="923" y="649"/>
                  </a:lnTo>
                  <a:lnTo>
                    <a:pt x="923" y="599"/>
                  </a:lnTo>
                  <a:lnTo>
                    <a:pt x="973" y="549"/>
                  </a:lnTo>
                  <a:lnTo>
                    <a:pt x="1048" y="524"/>
                  </a:lnTo>
                  <a:lnTo>
                    <a:pt x="1148" y="524"/>
                  </a:lnTo>
                  <a:lnTo>
                    <a:pt x="1322" y="599"/>
                  </a:lnTo>
                  <a:lnTo>
                    <a:pt x="1422" y="624"/>
                  </a:lnTo>
                  <a:lnTo>
                    <a:pt x="1522" y="624"/>
                  </a:lnTo>
                  <a:lnTo>
                    <a:pt x="1597" y="574"/>
                  </a:lnTo>
                  <a:lnTo>
                    <a:pt x="1622" y="549"/>
                  </a:lnTo>
                  <a:lnTo>
                    <a:pt x="1647" y="499"/>
                  </a:lnTo>
                  <a:lnTo>
                    <a:pt x="1622" y="449"/>
                  </a:lnTo>
                  <a:lnTo>
                    <a:pt x="1622" y="425"/>
                  </a:lnTo>
                  <a:lnTo>
                    <a:pt x="1547" y="350"/>
                  </a:lnTo>
                  <a:lnTo>
                    <a:pt x="1472" y="300"/>
                  </a:lnTo>
                  <a:lnTo>
                    <a:pt x="1397" y="275"/>
                  </a:lnTo>
                  <a:lnTo>
                    <a:pt x="1198" y="275"/>
                  </a:lnTo>
                  <a:lnTo>
                    <a:pt x="1023" y="300"/>
                  </a:lnTo>
                  <a:lnTo>
                    <a:pt x="849" y="350"/>
                  </a:lnTo>
                  <a:lnTo>
                    <a:pt x="749" y="400"/>
                  </a:lnTo>
                  <a:lnTo>
                    <a:pt x="799" y="225"/>
                  </a:lnTo>
                  <a:lnTo>
                    <a:pt x="799" y="150"/>
                  </a:lnTo>
                  <a:lnTo>
                    <a:pt x="774" y="75"/>
                  </a:lnTo>
                  <a:lnTo>
                    <a:pt x="699" y="26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1"/>
            <p:cNvSpPr/>
            <p:nvPr/>
          </p:nvSpPr>
          <p:spPr>
            <a:xfrm>
              <a:off x="2357028" y="3356125"/>
              <a:ext cx="274703" cy="287134"/>
            </a:xfrm>
            <a:custGeom>
              <a:avLst/>
              <a:gdLst/>
              <a:ahLst/>
              <a:cxnLst/>
              <a:rect l="l" t="t" r="r" b="b"/>
              <a:pathLst>
                <a:path w="3842" h="4016" extrusionOk="0">
                  <a:moveTo>
                    <a:pt x="1747" y="225"/>
                  </a:moveTo>
                  <a:lnTo>
                    <a:pt x="1872" y="274"/>
                  </a:lnTo>
                  <a:lnTo>
                    <a:pt x="1971" y="349"/>
                  </a:lnTo>
                  <a:lnTo>
                    <a:pt x="2046" y="449"/>
                  </a:lnTo>
                  <a:lnTo>
                    <a:pt x="2071" y="599"/>
                  </a:lnTo>
                  <a:lnTo>
                    <a:pt x="2071" y="673"/>
                  </a:lnTo>
                  <a:lnTo>
                    <a:pt x="2046" y="748"/>
                  </a:lnTo>
                  <a:lnTo>
                    <a:pt x="1996" y="898"/>
                  </a:lnTo>
                  <a:lnTo>
                    <a:pt x="1872" y="1023"/>
                  </a:lnTo>
                  <a:lnTo>
                    <a:pt x="1772" y="1147"/>
                  </a:lnTo>
                  <a:lnTo>
                    <a:pt x="1747" y="1147"/>
                  </a:lnTo>
                  <a:lnTo>
                    <a:pt x="1647" y="1247"/>
                  </a:lnTo>
                  <a:lnTo>
                    <a:pt x="1547" y="1372"/>
                  </a:lnTo>
                  <a:lnTo>
                    <a:pt x="1522" y="1447"/>
                  </a:lnTo>
                  <a:lnTo>
                    <a:pt x="1497" y="1521"/>
                  </a:lnTo>
                  <a:lnTo>
                    <a:pt x="1497" y="1621"/>
                  </a:lnTo>
                  <a:lnTo>
                    <a:pt x="1547" y="1696"/>
                  </a:lnTo>
                  <a:lnTo>
                    <a:pt x="1622" y="1796"/>
                  </a:lnTo>
                  <a:lnTo>
                    <a:pt x="1722" y="1846"/>
                  </a:lnTo>
                  <a:lnTo>
                    <a:pt x="1797" y="1846"/>
                  </a:lnTo>
                  <a:lnTo>
                    <a:pt x="1872" y="1821"/>
                  </a:lnTo>
                  <a:lnTo>
                    <a:pt x="2021" y="1746"/>
                  </a:lnTo>
                  <a:lnTo>
                    <a:pt x="2121" y="1671"/>
                  </a:lnTo>
                  <a:lnTo>
                    <a:pt x="2420" y="1571"/>
                  </a:lnTo>
                  <a:lnTo>
                    <a:pt x="2670" y="1472"/>
                  </a:lnTo>
                  <a:lnTo>
                    <a:pt x="2919" y="1447"/>
                  </a:lnTo>
                  <a:lnTo>
                    <a:pt x="3193" y="1447"/>
                  </a:lnTo>
                  <a:lnTo>
                    <a:pt x="3318" y="1472"/>
                  </a:lnTo>
                  <a:lnTo>
                    <a:pt x="3443" y="1521"/>
                  </a:lnTo>
                  <a:lnTo>
                    <a:pt x="3518" y="1571"/>
                  </a:lnTo>
                  <a:lnTo>
                    <a:pt x="3592" y="1646"/>
                  </a:lnTo>
                  <a:lnTo>
                    <a:pt x="3642" y="1721"/>
                  </a:lnTo>
                  <a:lnTo>
                    <a:pt x="3642" y="1796"/>
                  </a:lnTo>
                  <a:lnTo>
                    <a:pt x="3617" y="1871"/>
                  </a:lnTo>
                  <a:lnTo>
                    <a:pt x="3543" y="1920"/>
                  </a:lnTo>
                  <a:lnTo>
                    <a:pt x="3468" y="1970"/>
                  </a:lnTo>
                  <a:lnTo>
                    <a:pt x="3368" y="1995"/>
                  </a:lnTo>
                  <a:lnTo>
                    <a:pt x="3143" y="1995"/>
                  </a:lnTo>
                  <a:lnTo>
                    <a:pt x="2919" y="1920"/>
                  </a:lnTo>
                  <a:lnTo>
                    <a:pt x="2645" y="1846"/>
                  </a:lnTo>
                  <a:lnTo>
                    <a:pt x="2520" y="1821"/>
                  </a:lnTo>
                  <a:lnTo>
                    <a:pt x="2395" y="1846"/>
                  </a:lnTo>
                  <a:lnTo>
                    <a:pt x="2271" y="1871"/>
                  </a:lnTo>
                  <a:lnTo>
                    <a:pt x="2171" y="1920"/>
                  </a:lnTo>
                  <a:lnTo>
                    <a:pt x="2121" y="1995"/>
                  </a:lnTo>
                  <a:lnTo>
                    <a:pt x="2071" y="2095"/>
                  </a:lnTo>
                  <a:lnTo>
                    <a:pt x="2071" y="2170"/>
                  </a:lnTo>
                  <a:lnTo>
                    <a:pt x="2096" y="2245"/>
                  </a:lnTo>
                  <a:lnTo>
                    <a:pt x="2171" y="2344"/>
                  </a:lnTo>
                  <a:lnTo>
                    <a:pt x="2320" y="2544"/>
                  </a:lnTo>
                  <a:lnTo>
                    <a:pt x="2420" y="2793"/>
                  </a:lnTo>
                  <a:lnTo>
                    <a:pt x="2520" y="3043"/>
                  </a:lnTo>
                  <a:lnTo>
                    <a:pt x="2545" y="3292"/>
                  </a:lnTo>
                  <a:lnTo>
                    <a:pt x="2545" y="3417"/>
                  </a:lnTo>
                  <a:lnTo>
                    <a:pt x="2545" y="3517"/>
                  </a:lnTo>
                  <a:lnTo>
                    <a:pt x="2520" y="3616"/>
                  </a:lnTo>
                  <a:lnTo>
                    <a:pt x="2470" y="3691"/>
                  </a:lnTo>
                  <a:lnTo>
                    <a:pt x="2395" y="3766"/>
                  </a:lnTo>
                  <a:lnTo>
                    <a:pt x="2295" y="3791"/>
                  </a:lnTo>
                  <a:lnTo>
                    <a:pt x="2246" y="3791"/>
                  </a:lnTo>
                  <a:lnTo>
                    <a:pt x="2196" y="3766"/>
                  </a:lnTo>
                  <a:lnTo>
                    <a:pt x="2146" y="3691"/>
                  </a:lnTo>
                  <a:lnTo>
                    <a:pt x="2096" y="3592"/>
                  </a:lnTo>
                  <a:lnTo>
                    <a:pt x="2046" y="3267"/>
                  </a:lnTo>
                  <a:lnTo>
                    <a:pt x="2021" y="3018"/>
                  </a:lnTo>
                  <a:lnTo>
                    <a:pt x="1971" y="2768"/>
                  </a:lnTo>
                  <a:lnTo>
                    <a:pt x="1921" y="2644"/>
                  </a:lnTo>
                  <a:lnTo>
                    <a:pt x="1847" y="2544"/>
                  </a:lnTo>
                  <a:lnTo>
                    <a:pt x="1772" y="2444"/>
                  </a:lnTo>
                  <a:lnTo>
                    <a:pt x="1697" y="2369"/>
                  </a:lnTo>
                  <a:lnTo>
                    <a:pt x="1647" y="2344"/>
                  </a:lnTo>
                  <a:lnTo>
                    <a:pt x="1572" y="2344"/>
                  </a:lnTo>
                  <a:lnTo>
                    <a:pt x="1547" y="2369"/>
                  </a:lnTo>
                  <a:lnTo>
                    <a:pt x="1497" y="2469"/>
                  </a:lnTo>
                  <a:lnTo>
                    <a:pt x="1448" y="2544"/>
                  </a:lnTo>
                  <a:lnTo>
                    <a:pt x="1398" y="2719"/>
                  </a:lnTo>
                  <a:lnTo>
                    <a:pt x="1373" y="2818"/>
                  </a:lnTo>
                  <a:lnTo>
                    <a:pt x="1298" y="2968"/>
                  </a:lnTo>
                  <a:lnTo>
                    <a:pt x="1198" y="3118"/>
                  </a:lnTo>
                  <a:lnTo>
                    <a:pt x="1073" y="3217"/>
                  </a:lnTo>
                  <a:lnTo>
                    <a:pt x="999" y="3242"/>
                  </a:lnTo>
                  <a:lnTo>
                    <a:pt x="899" y="3267"/>
                  </a:lnTo>
                  <a:lnTo>
                    <a:pt x="824" y="3242"/>
                  </a:lnTo>
                  <a:lnTo>
                    <a:pt x="749" y="3217"/>
                  </a:lnTo>
                  <a:lnTo>
                    <a:pt x="674" y="3192"/>
                  </a:lnTo>
                  <a:lnTo>
                    <a:pt x="624" y="3118"/>
                  </a:lnTo>
                  <a:lnTo>
                    <a:pt x="575" y="3018"/>
                  </a:lnTo>
                  <a:lnTo>
                    <a:pt x="550" y="2968"/>
                  </a:lnTo>
                  <a:lnTo>
                    <a:pt x="575" y="2893"/>
                  </a:lnTo>
                  <a:lnTo>
                    <a:pt x="624" y="2793"/>
                  </a:lnTo>
                  <a:lnTo>
                    <a:pt x="699" y="2694"/>
                  </a:lnTo>
                  <a:lnTo>
                    <a:pt x="1323" y="2020"/>
                  </a:lnTo>
                  <a:lnTo>
                    <a:pt x="1348" y="1995"/>
                  </a:lnTo>
                  <a:lnTo>
                    <a:pt x="1348" y="1945"/>
                  </a:lnTo>
                  <a:lnTo>
                    <a:pt x="1348" y="1896"/>
                  </a:lnTo>
                  <a:lnTo>
                    <a:pt x="1323" y="1871"/>
                  </a:lnTo>
                  <a:lnTo>
                    <a:pt x="1173" y="1796"/>
                  </a:lnTo>
                  <a:lnTo>
                    <a:pt x="1048" y="1746"/>
                  </a:lnTo>
                  <a:lnTo>
                    <a:pt x="749" y="1746"/>
                  </a:lnTo>
                  <a:lnTo>
                    <a:pt x="674" y="1721"/>
                  </a:lnTo>
                  <a:lnTo>
                    <a:pt x="550" y="1721"/>
                  </a:lnTo>
                  <a:lnTo>
                    <a:pt x="425" y="1696"/>
                  </a:lnTo>
                  <a:lnTo>
                    <a:pt x="325" y="1646"/>
                  </a:lnTo>
                  <a:lnTo>
                    <a:pt x="250" y="1546"/>
                  </a:lnTo>
                  <a:lnTo>
                    <a:pt x="225" y="1447"/>
                  </a:lnTo>
                  <a:lnTo>
                    <a:pt x="225" y="1322"/>
                  </a:lnTo>
                  <a:lnTo>
                    <a:pt x="250" y="1147"/>
                  </a:lnTo>
                  <a:lnTo>
                    <a:pt x="275" y="1097"/>
                  </a:lnTo>
                  <a:lnTo>
                    <a:pt x="325" y="1048"/>
                  </a:lnTo>
                  <a:lnTo>
                    <a:pt x="400" y="1048"/>
                  </a:lnTo>
                  <a:lnTo>
                    <a:pt x="500" y="1073"/>
                  </a:lnTo>
                  <a:lnTo>
                    <a:pt x="600" y="1122"/>
                  </a:lnTo>
                  <a:lnTo>
                    <a:pt x="674" y="1197"/>
                  </a:lnTo>
                  <a:lnTo>
                    <a:pt x="799" y="1297"/>
                  </a:lnTo>
                  <a:lnTo>
                    <a:pt x="924" y="1397"/>
                  </a:lnTo>
                  <a:lnTo>
                    <a:pt x="1073" y="1447"/>
                  </a:lnTo>
                  <a:lnTo>
                    <a:pt x="1248" y="1447"/>
                  </a:lnTo>
                  <a:lnTo>
                    <a:pt x="1298" y="1422"/>
                  </a:lnTo>
                  <a:lnTo>
                    <a:pt x="1323" y="1372"/>
                  </a:lnTo>
                  <a:lnTo>
                    <a:pt x="1348" y="1147"/>
                  </a:lnTo>
                  <a:lnTo>
                    <a:pt x="1298" y="923"/>
                  </a:lnTo>
                  <a:lnTo>
                    <a:pt x="1273" y="698"/>
                  </a:lnTo>
                  <a:lnTo>
                    <a:pt x="1298" y="574"/>
                  </a:lnTo>
                  <a:lnTo>
                    <a:pt x="1323" y="474"/>
                  </a:lnTo>
                  <a:lnTo>
                    <a:pt x="1373" y="349"/>
                  </a:lnTo>
                  <a:lnTo>
                    <a:pt x="1497" y="274"/>
                  </a:lnTo>
                  <a:lnTo>
                    <a:pt x="1622" y="225"/>
                  </a:lnTo>
                  <a:close/>
                  <a:moveTo>
                    <a:pt x="1672" y="0"/>
                  </a:moveTo>
                  <a:lnTo>
                    <a:pt x="1572" y="25"/>
                  </a:lnTo>
                  <a:lnTo>
                    <a:pt x="1472" y="50"/>
                  </a:lnTo>
                  <a:lnTo>
                    <a:pt x="1373" y="100"/>
                  </a:lnTo>
                  <a:lnTo>
                    <a:pt x="1298" y="150"/>
                  </a:lnTo>
                  <a:lnTo>
                    <a:pt x="1223" y="225"/>
                  </a:lnTo>
                  <a:lnTo>
                    <a:pt x="1148" y="299"/>
                  </a:lnTo>
                  <a:lnTo>
                    <a:pt x="1123" y="399"/>
                  </a:lnTo>
                  <a:lnTo>
                    <a:pt x="1073" y="549"/>
                  </a:lnTo>
                  <a:lnTo>
                    <a:pt x="1073" y="673"/>
                  </a:lnTo>
                  <a:lnTo>
                    <a:pt x="1098" y="948"/>
                  </a:lnTo>
                  <a:lnTo>
                    <a:pt x="1123" y="1097"/>
                  </a:lnTo>
                  <a:lnTo>
                    <a:pt x="1123" y="1247"/>
                  </a:lnTo>
                  <a:lnTo>
                    <a:pt x="1048" y="1197"/>
                  </a:lnTo>
                  <a:lnTo>
                    <a:pt x="974" y="1172"/>
                  </a:lnTo>
                  <a:lnTo>
                    <a:pt x="824" y="1023"/>
                  </a:lnTo>
                  <a:lnTo>
                    <a:pt x="649" y="898"/>
                  </a:lnTo>
                  <a:lnTo>
                    <a:pt x="500" y="848"/>
                  </a:lnTo>
                  <a:lnTo>
                    <a:pt x="350" y="823"/>
                  </a:lnTo>
                  <a:lnTo>
                    <a:pt x="275" y="848"/>
                  </a:lnTo>
                  <a:lnTo>
                    <a:pt x="200" y="873"/>
                  </a:lnTo>
                  <a:lnTo>
                    <a:pt x="151" y="923"/>
                  </a:lnTo>
                  <a:lnTo>
                    <a:pt x="101" y="998"/>
                  </a:lnTo>
                  <a:lnTo>
                    <a:pt x="26" y="1122"/>
                  </a:lnTo>
                  <a:lnTo>
                    <a:pt x="1" y="1297"/>
                  </a:lnTo>
                  <a:lnTo>
                    <a:pt x="1" y="1472"/>
                  </a:lnTo>
                  <a:lnTo>
                    <a:pt x="26" y="1571"/>
                  </a:lnTo>
                  <a:lnTo>
                    <a:pt x="51" y="1646"/>
                  </a:lnTo>
                  <a:lnTo>
                    <a:pt x="151" y="1771"/>
                  </a:lnTo>
                  <a:lnTo>
                    <a:pt x="275" y="1871"/>
                  </a:lnTo>
                  <a:lnTo>
                    <a:pt x="450" y="1920"/>
                  </a:lnTo>
                  <a:lnTo>
                    <a:pt x="674" y="1945"/>
                  </a:lnTo>
                  <a:lnTo>
                    <a:pt x="924" y="1945"/>
                  </a:lnTo>
                  <a:lnTo>
                    <a:pt x="1073" y="1995"/>
                  </a:lnTo>
                  <a:lnTo>
                    <a:pt x="550" y="2544"/>
                  </a:lnTo>
                  <a:lnTo>
                    <a:pt x="450" y="2669"/>
                  </a:lnTo>
                  <a:lnTo>
                    <a:pt x="400" y="2744"/>
                  </a:lnTo>
                  <a:lnTo>
                    <a:pt x="350" y="2818"/>
                  </a:lnTo>
                  <a:lnTo>
                    <a:pt x="350" y="2943"/>
                  </a:lnTo>
                  <a:lnTo>
                    <a:pt x="350" y="3043"/>
                  </a:lnTo>
                  <a:lnTo>
                    <a:pt x="375" y="3143"/>
                  </a:lnTo>
                  <a:lnTo>
                    <a:pt x="450" y="3242"/>
                  </a:lnTo>
                  <a:lnTo>
                    <a:pt x="550" y="3342"/>
                  </a:lnTo>
                  <a:lnTo>
                    <a:pt x="674" y="3417"/>
                  </a:lnTo>
                  <a:lnTo>
                    <a:pt x="799" y="3467"/>
                  </a:lnTo>
                  <a:lnTo>
                    <a:pt x="924" y="3467"/>
                  </a:lnTo>
                  <a:lnTo>
                    <a:pt x="1048" y="3442"/>
                  </a:lnTo>
                  <a:lnTo>
                    <a:pt x="1148" y="3417"/>
                  </a:lnTo>
                  <a:lnTo>
                    <a:pt x="1248" y="3342"/>
                  </a:lnTo>
                  <a:lnTo>
                    <a:pt x="1348" y="3267"/>
                  </a:lnTo>
                  <a:lnTo>
                    <a:pt x="1423" y="3192"/>
                  </a:lnTo>
                  <a:lnTo>
                    <a:pt x="1497" y="3093"/>
                  </a:lnTo>
                  <a:lnTo>
                    <a:pt x="1572" y="2893"/>
                  </a:lnTo>
                  <a:lnTo>
                    <a:pt x="1622" y="2768"/>
                  </a:lnTo>
                  <a:lnTo>
                    <a:pt x="1647" y="2619"/>
                  </a:lnTo>
                  <a:lnTo>
                    <a:pt x="1722" y="2768"/>
                  </a:lnTo>
                  <a:lnTo>
                    <a:pt x="1772" y="2918"/>
                  </a:lnTo>
                  <a:lnTo>
                    <a:pt x="1847" y="3292"/>
                  </a:lnTo>
                  <a:lnTo>
                    <a:pt x="1896" y="3641"/>
                  </a:lnTo>
                  <a:lnTo>
                    <a:pt x="1946" y="3791"/>
                  </a:lnTo>
                  <a:lnTo>
                    <a:pt x="1971" y="3866"/>
                  </a:lnTo>
                  <a:lnTo>
                    <a:pt x="2046" y="3916"/>
                  </a:lnTo>
                  <a:lnTo>
                    <a:pt x="2096" y="3966"/>
                  </a:lnTo>
                  <a:lnTo>
                    <a:pt x="2171" y="3991"/>
                  </a:lnTo>
                  <a:lnTo>
                    <a:pt x="2246" y="4015"/>
                  </a:lnTo>
                  <a:lnTo>
                    <a:pt x="2320" y="4015"/>
                  </a:lnTo>
                  <a:lnTo>
                    <a:pt x="2420" y="3991"/>
                  </a:lnTo>
                  <a:lnTo>
                    <a:pt x="2495" y="3966"/>
                  </a:lnTo>
                  <a:lnTo>
                    <a:pt x="2595" y="3891"/>
                  </a:lnTo>
                  <a:lnTo>
                    <a:pt x="2645" y="3841"/>
                  </a:lnTo>
                  <a:lnTo>
                    <a:pt x="2719" y="3716"/>
                  </a:lnTo>
                  <a:lnTo>
                    <a:pt x="2744" y="3592"/>
                  </a:lnTo>
                  <a:lnTo>
                    <a:pt x="2769" y="3442"/>
                  </a:lnTo>
                  <a:lnTo>
                    <a:pt x="2769" y="3267"/>
                  </a:lnTo>
                  <a:lnTo>
                    <a:pt x="2719" y="2993"/>
                  </a:lnTo>
                  <a:lnTo>
                    <a:pt x="2620" y="2719"/>
                  </a:lnTo>
                  <a:lnTo>
                    <a:pt x="2495" y="2444"/>
                  </a:lnTo>
                  <a:lnTo>
                    <a:pt x="2345" y="2220"/>
                  </a:lnTo>
                  <a:lnTo>
                    <a:pt x="2320" y="2145"/>
                  </a:lnTo>
                  <a:lnTo>
                    <a:pt x="2295" y="2120"/>
                  </a:lnTo>
                  <a:lnTo>
                    <a:pt x="2320" y="2070"/>
                  </a:lnTo>
                  <a:lnTo>
                    <a:pt x="2395" y="2045"/>
                  </a:lnTo>
                  <a:lnTo>
                    <a:pt x="2520" y="2045"/>
                  </a:lnTo>
                  <a:lnTo>
                    <a:pt x="2620" y="2070"/>
                  </a:lnTo>
                  <a:lnTo>
                    <a:pt x="2844" y="2120"/>
                  </a:lnTo>
                  <a:lnTo>
                    <a:pt x="3119" y="2195"/>
                  </a:lnTo>
                  <a:lnTo>
                    <a:pt x="3268" y="2220"/>
                  </a:lnTo>
                  <a:lnTo>
                    <a:pt x="3418" y="2220"/>
                  </a:lnTo>
                  <a:lnTo>
                    <a:pt x="3543" y="2170"/>
                  </a:lnTo>
                  <a:lnTo>
                    <a:pt x="3667" y="2120"/>
                  </a:lnTo>
                  <a:lnTo>
                    <a:pt x="3742" y="2045"/>
                  </a:lnTo>
                  <a:lnTo>
                    <a:pt x="3792" y="1995"/>
                  </a:lnTo>
                  <a:lnTo>
                    <a:pt x="3817" y="1920"/>
                  </a:lnTo>
                  <a:lnTo>
                    <a:pt x="3842" y="1821"/>
                  </a:lnTo>
                  <a:lnTo>
                    <a:pt x="3842" y="1746"/>
                  </a:lnTo>
                  <a:lnTo>
                    <a:pt x="3842" y="1671"/>
                  </a:lnTo>
                  <a:lnTo>
                    <a:pt x="3817" y="1596"/>
                  </a:lnTo>
                  <a:lnTo>
                    <a:pt x="3767" y="1521"/>
                  </a:lnTo>
                  <a:lnTo>
                    <a:pt x="3642" y="1397"/>
                  </a:lnTo>
                  <a:lnTo>
                    <a:pt x="3518" y="1322"/>
                  </a:lnTo>
                  <a:lnTo>
                    <a:pt x="3368" y="1272"/>
                  </a:lnTo>
                  <a:lnTo>
                    <a:pt x="3218" y="1222"/>
                  </a:lnTo>
                  <a:lnTo>
                    <a:pt x="2919" y="1222"/>
                  </a:lnTo>
                  <a:lnTo>
                    <a:pt x="2620" y="1272"/>
                  </a:lnTo>
                  <a:lnTo>
                    <a:pt x="2345" y="1347"/>
                  </a:lnTo>
                  <a:lnTo>
                    <a:pt x="2046" y="1472"/>
                  </a:lnTo>
                  <a:lnTo>
                    <a:pt x="1896" y="1571"/>
                  </a:lnTo>
                  <a:lnTo>
                    <a:pt x="1822" y="1596"/>
                  </a:lnTo>
                  <a:lnTo>
                    <a:pt x="1772" y="1621"/>
                  </a:lnTo>
                  <a:lnTo>
                    <a:pt x="1722" y="1596"/>
                  </a:lnTo>
                  <a:lnTo>
                    <a:pt x="1722" y="1521"/>
                  </a:lnTo>
                  <a:lnTo>
                    <a:pt x="1747" y="1472"/>
                  </a:lnTo>
                  <a:lnTo>
                    <a:pt x="1896" y="1322"/>
                  </a:lnTo>
                  <a:lnTo>
                    <a:pt x="1921" y="1297"/>
                  </a:lnTo>
                  <a:lnTo>
                    <a:pt x="2096" y="1122"/>
                  </a:lnTo>
                  <a:lnTo>
                    <a:pt x="2196" y="948"/>
                  </a:lnTo>
                  <a:lnTo>
                    <a:pt x="2271" y="748"/>
                  </a:lnTo>
                  <a:lnTo>
                    <a:pt x="2295" y="574"/>
                  </a:lnTo>
                  <a:lnTo>
                    <a:pt x="2271" y="474"/>
                  </a:lnTo>
                  <a:lnTo>
                    <a:pt x="2246" y="374"/>
                  </a:lnTo>
                  <a:lnTo>
                    <a:pt x="2196" y="274"/>
                  </a:lnTo>
                  <a:lnTo>
                    <a:pt x="2121" y="200"/>
                  </a:lnTo>
                  <a:lnTo>
                    <a:pt x="2046" y="125"/>
                  </a:lnTo>
                  <a:lnTo>
                    <a:pt x="1971" y="75"/>
                  </a:lnTo>
                  <a:lnTo>
                    <a:pt x="1872" y="25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1"/>
            <p:cNvSpPr/>
            <p:nvPr/>
          </p:nvSpPr>
          <p:spPr>
            <a:xfrm>
              <a:off x="1921963" y="3632462"/>
              <a:ext cx="246174" cy="233725"/>
            </a:xfrm>
            <a:custGeom>
              <a:avLst/>
              <a:gdLst/>
              <a:ahLst/>
              <a:cxnLst/>
              <a:rect l="l" t="t" r="r" b="b"/>
              <a:pathLst>
                <a:path w="3443" h="3269" extrusionOk="0">
                  <a:moveTo>
                    <a:pt x="1272" y="225"/>
                  </a:moveTo>
                  <a:lnTo>
                    <a:pt x="1372" y="275"/>
                  </a:lnTo>
                  <a:lnTo>
                    <a:pt x="1472" y="325"/>
                  </a:lnTo>
                  <a:lnTo>
                    <a:pt x="1547" y="425"/>
                  </a:lnTo>
                  <a:lnTo>
                    <a:pt x="1572" y="574"/>
                  </a:lnTo>
                  <a:lnTo>
                    <a:pt x="1547" y="699"/>
                  </a:lnTo>
                  <a:lnTo>
                    <a:pt x="1522" y="849"/>
                  </a:lnTo>
                  <a:lnTo>
                    <a:pt x="1447" y="974"/>
                  </a:lnTo>
                  <a:lnTo>
                    <a:pt x="1447" y="998"/>
                  </a:lnTo>
                  <a:lnTo>
                    <a:pt x="1397" y="1123"/>
                  </a:lnTo>
                  <a:lnTo>
                    <a:pt x="1347" y="1248"/>
                  </a:lnTo>
                  <a:lnTo>
                    <a:pt x="1347" y="1323"/>
                  </a:lnTo>
                  <a:lnTo>
                    <a:pt x="1347" y="1398"/>
                  </a:lnTo>
                  <a:lnTo>
                    <a:pt x="1397" y="1472"/>
                  </a:lnTo>
                  <a:lnTo>
                    <a:pt x="1447" y="1547"/>
                  </a:lnTo>
                  <a:lnTo>
                    <a:pt x="1547" y="1597"/>
                  </a:lnTo>
                  <a:lnTo>
                    <a:pt x="1647" y="1597"/>
                  </a:lnTo>
                  <a:lnTo>
                    <a:pt x="1721" y="1572"/>
                  </a:lnTo>
                  <a:lnTo>
                    <a:pt x="1796" y="1522"/>
                  </a:lnTo>
                  <a:lnTo>
                    <a:pt x="1896" y="1398"/>
                  </a:lnTo>
                  <a:lnTo>
                    <a:pt x="1946" y="1323"/>
                  </a:lnTo>
                  <a:lnTo>
                    <a:pt x="2145" y="1123"/>
                  </a:lnTo>
                  <a:lnTo>
                    <a:pt x="2345" y="974"/>
                  </a:lnTo>
                  <a:lnTo>
                    <a:pt x="2544" y="874"/>
                  </a:lnTo>
                  <a:lnTo>
                    <a:pt x="2769" y="774"/>
                  </a:lnTo>
                  <a:lnTo>
                    <a:pt x="2968" y="774"/>
                  </a:lnTo>
                  <a:lnTo>
                    <a:pt x="3068" y="799"/>
                  </a:lnTo>
                  <a:lnTo>
                    <a:pt x="3143" y="824"/>
                  </a:lnTo>
                  <a:lnTo>
                    <a:pt x="3218" y="874"/>
                  </a:lnTo>
                  <a:lnTo>
                    <a:pt x="3243" y="924"/>
                  </a:lnTo>
                  <a:lnTo>
                    <a:pt x="3243" y="998"/>
                  </a:lnTo>
                  <a:lnTo>
                    <a:pt x="3193" y="1073"/>
                  </a:lnTo>
                  <a:lnTo>
                    <a:pt x="3143" y="1123"/>
                  </a:lnTo>
                  <a:lnTo>
                    <a:pt x="3068" y="1173"/>
                  </a:lnTo>
                  <a:lnTo>
                    <a:pt x="2993" y="1223"/>
                  </a:lnTo>
                  <a:lnTo>
                    <a:pt x="2894" y="1248"/>
                  </a:lnTo>
                  <a:lnTo>
                    <a:pt x="2694" y="1248"/>
                  </a:lnTo>
                  <a:lnTo>
                    <a:pt x="2445" y="1273"/>
                  </a:lnTo>
                  <a:lnTo>
                    <a:pt x="2320" y="1298"/>
                  </a:lnTo>
                  <a:lnTo>
                    <a:pt x="2195" y="1348"/>
                  </a:lnTo>
                  <a:lnTo>
                    <a:pt x="2120" y="1422"/>
                  </a:lnTo>
                  <a:lnTo>
                    <a:pt x="2046" y="1497"/>
                  </a:lnTo>
                  <a:lnTo>
                    <a:pt x="2021" y="1572"/>
                  </a:lnTo>
                  <a:lnTo>
                    <a:pt x="2021" y="1697"/>
                  </a:lnTo>
                  <a:lnTo>
                    <a:pt x="2046" y="1747"/>
                  </a:lnTo>
                  <a:lnTo>
                    <a:pt x="2096" y="1797"/>
                  </a:lnTo>
                  <a:lnTo>
                    <a:pt x="2195" y="1871"/>
                  </a:lnTo>
                  <a:lnTo>
                    <a:pt x="2395" y="1996"/>
                  </a:lnTo>
                  <a:lnTo>
                    <a:pt x="2544" y="2146"/>
                  </a:lnTo>
                  <a:lnTo>
                    <a:pt x="2694" y="2345"/>
                  </a:lnTo>
                  <a:lnTo>
                    <a:pt x="2819" y="2520"/>
                  </a:lnTo>
                  <a:lnTo>
                    <a:pt x="2894" y="2719"/>
                  </a:lnTo>
                  <a:lnTo>
                    <a:pt x="2894" y="2819"/>
                  </a:lnTo>
                  <a:lnTo>
                    <a:pt x="2894" y="2894"/>
                  </a:lnTo>
                  <a:lnTo>
                    <a:pt x="2844" y="2969"/>
                  </a:lnTo>
                  <a:lnTo>
                    <a:pt x="2769" y="3019"/>
                  </a:lnTo>
                  <a:lnTo>
                    <a:pt x="2719" y="3044"/>
                  </a:lnTo>
                  <a:lnTo>
                    <a:pt x="2669" y="3044"/>
                  </a:lnTo>
                  <a:lnTo>
                    <a:pt x="2619" y="2994"/>
                  </a:lnTo>
                  <a:lnTo>
                    <a:pt x="2569" y="2919"/>
                  </a:lnTo>
                  <a:lnTo>
                    <a:pt x="2395" y="2669"/>
                  </a:lnTo>
                  <a:lnTo>
                    <a:pt x="2295" y="2470"/>
                  </a:lnTo>
                  <a:lnTo>
                    <a:pt x="2170" y="2270"/>
                  </a:lnTo>
                  <a:lnTo>
                    <a:pt x="2096" y="2196"/>
                  </a:lnTo>
                  <a:lnTo>
                    <a:pt x="1996" y="2121"/>
                  </a:lnTo>
                  <a:lnTo>
                    <a:pt x="1921" y="2071"/>
                  </a:lnTo>
                  <a:lnTo>
                    <a:pt x="1796" y="2021"/>
                  </a:lnTo>
                  <a:lnTo>
                    <a:pt x="1746" y="2021"/>
                  </a:lnTo>
                  <a:lnTo>
                    <a:pt x="1721" y="2046"/>
                  </a:lnTo>
                  <a:lnTo>
                    <a:pt x="1696" y="2071"/>
                  </a:lnTo>
                  <a:lnTo>
                    <a:pt x="1672" y="2096"/>
                  </a:lnTo>
                  <a:lnTo>
                    <a:pt x="1647" y="2171"/>
                  </a:lnTo>
                  <a:lnTo>
                    <a:pt x="1647" y="2270"/>
                  </a:lnTo>
                  <a:lnTo>
                    <a:pt x="1672" y="2420"/>
                  </a:lnTo>
                  <a:lnTo>
                    <a:pt x="1672" y="2520"/>
                  </a:lnTo>
                  <a:lnTo>
                    <a:pt x="1672" y="2669"/>
                  </a:lnTo>
                  <a:lnTo>
                    <a:pt x="1622" y="2819"/>
                  </a:lnTo>
                  <a:lnTo>
                    <a:pt x="1547" y="2944"/>
                  </a:lnTo>
                  <a:lnTo>
                    <a:pt x="1497" y="2994"/>
                  </a:lnTo>
                  <a:lnTo>
                    <a:pt x="1422" y="3019"/>
                  </a:lnTo>
                  <a:lnTo>
                    <a:pt x="1372" y="3044"/>
                  </a:lnTo>
                  <a:lnTo>
                    <a:pt x="1223" y="3044"/>
                  </a:lnTo>
                  <a:lnTo>
                    <a:pt x="1148" y="3019"/>
                  </a:lnTo>
                  <a:lnTo>
                    <a:pt x="1073" y="2944"/>
                  </a:lnTo>
                  <a:lnTo>
                    <a:pt x="1048" y="2894"/>
                  </a:lnTo>
                  <a:lnTo>
                    <a:pt x="1048" y="2844"/>
                  </a:lnTo>
                  <a:lnTo>
                    <a:pt x="1048" y="2744"/>
                  </a:lnTo>
                  <a:lnTo>
                    <a:pt x="1098" y="2645"/>
                  </a:lnTo>
                  <a:lnTo>
                    <a:pt x="1397" y="1871"/>
                  </a:lnTo>
                  <a:lnTo>
                    <a:pt x="1397" y="1822"/>
                  </a:lnTo>
                  <a:lnTo>
                    <a:pt x="1397" y="1797"/>
                  </a:lnTo>
                  <a:lnTo>
                    <a:pt x="1372" y="1747"/>
                  </a:lnTo>
                  <a:lnTo>
                    <a:pt x="1322" y="1722"/>
                  </a:lnTo>
                  <a:lnTo>
                    <a:pt x="1048" y="1722"/>
                  </a:lnTo>
                  <a:lnTo>
                    <a:pt x="799" y="1797"/>
                  </a:lnTo>
                  <a:lnTo>
                    <a:pt x="749" y="1822"/>
                  </a:lnTo>
                  <a:lnTo>
                    <a:pt x="649" y="1846"/>
                  </a:lnTo>
                  <a:lnTo>
                    <a:pt x="524" y="1871"/>
                  </a:lnTo>
                  <a:lnTo>
                    <a:pt x="424" y="1871"/>
                  </a:lnTo>
                  <a:lnTo>
                    <a:pt x="325" y="1822"/>
                  </a:lnTo>
                  <a:lnTo>
                    <a:pt x="275" y="1747"/>
                  </a:lnTo>
                  <a:lnTo>
                    <a:pt x="250" y="1622"/>
                  </a:lnTo>
                  <a:lnTo>
                    <a:pt x="225" y="1497"/>
                  </a:lnTo>
                  <a:lnTo>
                    <a:pt x="225" y="1422"/>
                  </a:lnTo>
                  <a:lnTo>
                    <a:pt x="225" y="1398"/>
                  </a:lnTo>
                  <a:lnTo>
                    <a:pt x="300" y="1348"/>
                  </a:lnTo>
                  <a:lnTo>
                    <a:pt x="375" y="1348"/>
                  </a:lnTo>
                  <a:lnTo>
                    <a:pt x="474" y="1373"/>
                  </a:lnTo>
                  <a:lnTo>
                    <a:pt x="574" y="1398"/>
                  </a:lnTo>
                  <a:lnTo>
                    <a:pt x="699" y="1447"/>
                  </a:lnTo>
                  <a:lnTo>
                    <a:pt x="848" y="1472"/>
                  </a:lnTo>
                  <a:lnTo>
                    <a:pt x="998" y="1472"/>
                  </a:lnTo>
                  <a:lnTo>
                    <a:pt x="1073" y="1447"/>
                  </a:lnTo>
                  <a:lnTo>
                    <a:pt x="1123" y="1422"/>
                  </a:lnTo>
                  <a:lnTo>
                    <a:pt x="1173" y="1348"/>
                  </a:lnTo>
                  <a:lnTo>
                    <a:pt x="1173" y="1323"/>
                  </a:lnTo>
                  <a:lnTo>
                    <a:pt x="1123" y="1123"/>
                  </a:lnTo>
                  <a:lnTo>
                    <a:pt x="1023" y="949"/>
                  </a:lnTo>
                  <a:lnTo>
                    <a:pt x="923" y="749"/>
                  </a:lnTo>
                  <a:lnTo>
                    <a:pt x="898" y="674"/>
                  </a:lnTo>
                  <a:lnTo>
                    <a:pt x="873" y="574"/>
                  </a:lnTo>
                  <a:lnTo>
                    <a:pt x="898" y="450"/>
                  </a:lnTo>
                  <a:lnTo>
                    <a:pt x="948" y="350"/>
                  </a:lnTo>
                  <a:lnTo>
                    <a:pt x="1048" y="275"/>
                  </a:lnTo>
                  <a:lnTo>
                    <a:pt x="1148" y="225"/>
                  </a:lnTo>
                  <a:close/>
                  <a:moveTo>
                    <a:pt x="1198" y="1"/>
                  </a:moveTo>
                  <a:lnTo>
                    <a:pt x="1098" y="26"/>
                  </a:lnTo>
                  <a:lnTo>
                    <a:pt x="998" y="51"/>
                  </a:lnTo>
                  <a:lnTo>
                    <a:pt x="923" y="101"/>
                  </a:lnTo>
                  <a:lnTo>
                    <a:pt x="848" y="150"/>
                  </a:lnTo>
                  <a:lnTo>
                    <a:pt x="799" y="225"/>
                  </a:lnTo>
                  <a:lnTo>
                    <a:pt x="724" y="300"/>
                  </a:lnTo>
                  <a:lnTo>
                    <a:pt x="699" y="400"/>
                  </a:lnTo>
                  <a:lnTo>
                    <a:pt x="674" y="475"/>
                  </a:lnTo>
                  <a:lnTo>
                    <a:pt x="674" y="574"/>
                  </a:lnTo>
                  <a:lnTo>
                    <a:pt x="674" y="699"/>
                  </a:lnTo>
                  <a:lnTo>
                    <a:pt x="724" y="824"/>
                  </a:lnTo>
                  <a:lnTo>
                    <a:pt x="824" y="1048"/>
                  </a:lnTo>
                  <a:lnTo>
                    <a:pt x="948" y="1273"/>
                  </a:lnTo>
                  <a:lnTo>
                    <a:pt x="873" y="1273"/>
                  </a:lnTo>
                  <a:lnTo>
                    <a:pt x="799" y="1248"/>
                  </a:lnTo>
                  <a:lnTo>
                    <a:pt x="649" y="1198"/>
                  </a:lnTo>
                  <a:lnTo>
                    <a:pt x="449" y="1148"/>
                  </a:lnTo>
                  <a:lnTo>
                    <a:pt x="300" y="1123"/>
                  </a:lnTo>
                  <a:lnTo>
                    <a:pt x="175" y="1173"/>
                  </a:lnTo>
                  <a:lnTo>
                    <a:pt x="75" y="1273"/>
                  </a:lnTo>
                  <a:lnTo>
                    <a:pt x="1" y="1373"/>
                  </a:lnTo>
                  <a:lnTo>
                    <a:pt x="1" y="1472"/>
                  </a:lnTo>
                  <a:lnTo>
                    <a:pt x="1" y="1547"/>
                  </a:lnTo>
                  <a:lnTo>
                    <a:pt x="25" y="1697"/>
                  </a:lnTo>
                  <a:lnTo>
                    <a:pt x="100" y="1846"/>
                  </a:lnTo>
                  <a:lnTo>
                    <a:pt x="125" y="1921"/>
                  </a:lnTo>
                  <a:lnTo>
                    <a:pt x="200" y="1971"/>
                  </a:lnTo>
                  <a:lnTo>
                    <a:pt x="300" y="2046"/>
                  </a:lnTo>
                  <a:lnTo>
                    <a:pt x="449" y="2096"/>
                  </a:lnTo>
                  <a:lnTo>
                    <a:pt x="624" y="2071"/>
                  </a:lnTo>
                  <a:lnTo>
                    <a:pt x="799" y="2021"/>
                  </a:lnTo>
                  <a:lnTo>
                    <a:pt x="873" y="1996"/>
                  </a:lnTo>
                  <a:lnTo>
                    <a:pt x="1023" y="1971"/>
                  </a:lnTo>
                  <a:lnTo>
                    <a:pt x="1148" y="1921"/>
                  </a:lnTo>
                  <a:lnTo>
                    <a:pt x="1148" y="1921"/>
                  </a:lnTo>
                  <a:lnTo>
                    <a:pt x="898" y="2570"/>
                  </a:lnTo>
                  <a:lnTo>
                    <a:pt x="848" y="2694"/>
                  </a:lnTo>
                  <a:lnTo>
                    <a:pt x="824" y="2844"/>
                  </a:lnTo>
                  <a:lnTo>
                    <a:pt x="848" y="2944"/>
                  </a:lnTo>
                  <a:lnTo>
                    <a:pt x="873" y="3044"/>
                  </a:lnTo>
                  <a:lnTo>
                    <a:pt x="948" y="3118"/>
                  </a:lnTo>
                  <a:lnTo>
                    <a:pt x="1048" y="3193"/>
                  </a:lnTo>
                  <a:lnTo>
                    <a:pt x="1148" y="3243"/>
                  </a:lnTo>
                  <a:lnTo>
                    <a:pt x="1272" y="3268"/>
                  </a:lnTo>
                  <a:lnTo>
                    <a:pt x="1397" y="3268"/>
                  </a:lnTo>
                  <a:lnTo>
                    <a:pt x="1522" y="3218"/>
                  </a:lnTo>
                  <a:lnTo>
                    <a:pt x="1622" y="3168"/>
                  </a:lnTo>
                  <a:lnTo>
                    <a:pt x="1696" y="3093"/>
                  </a:lnTo>
                  <a:lnTo>
                    <a:pt x="1771" y="3019"/>
                  </a:lnTo>
                  <a:lnTo>
                    <a:pt x="1821" y="2919"/>
                  </a:lnTo>
                  <a:lnTo>
                    <a:pt x="1871" y="2719"/>
                  </a:lnTo>
                  <a:lnTo>
                    <a:pt x="1896" y="2495"/>
                  </a:lnTo>
                  <a:lnTo>
                    <a:pt x="1871" y="2395"/>
                  </a:lnTo>
                  <a:lnTo>
                    <a:pt x="1871" y="2295"/>
                  </a:lnTo>
                  <a:lnTo>
                    <a:pt x="1971" y="2370"/>
                  </a:lnTo>
                  <a:lnTo>
                    <a:pt x="2046" y="2495"/>
                  </a:lnTo>
                  <a:lnTo>
                    <a:pt x="2220" y="2769"/>
                  </a:lnTo>
                  <a:lnTo>
                    <a:pt x="2370" y="3044"/>
                  </a:lnTo>
                  <a:lnTo>
                    <a:pt x="2470" y="3168"/>
                  </a:lnTo>
                  <a:lnTo>
                    <a:pt x="2519" y="3193"/>
                  </a:lnTo>
                  <a:lnTo>
                    <a:pt x="2594" y="3243"/>
                  </a:lnTo>
                  <a:lnTo>
                    <a:pt x="2669" y="3268"/>
                  </a:lnTo>
                  <a:lnTo>
                    <a:pt x="2744" y="3268"/>
                  </a:lnTo>
                  <a:lnTo>
                    <a:pt x="2869" y="3218"/>
                  </a:lnTo>
                  <a:lnTo>
                    <a:pt x="2943" y="3168"/>
                  </a:lnTo>
                  <a:lnTo>
                    <a:pt x="3018" y="3118"/>
                  </a:lnTo>
                  <a:lnTo>
                    <a:pt x="3068" y="3044"/>
                  </a:lnTo>
                  <a:lnTo>
                    <a:pt x="3093" y="2944"/>
                  </a:lnTo>
                  <a:lnTo>
                    <a:pt x="3118" y="2844"/>
                  </a:lnTo>
                  <a:lnTo>
                    <a:pt x="3093" y="2719"/>
                  </a:lnTo>
                  <a:lnTo>
                    <a:pt x="3068" y="2570"/>
                  </a:lnTo>
                  <a:lnTo>
                    <a:pt x="2993" y="2420"/>
                  </a:lnTo>
                  <a:lnTo>
                    <a:pt x="2869" y="2221"/>
                  </a:lnTo>
                  <a:lnTo>
                    <a:pt x="2719" y="2021"/>
                  </a:lnTo>
                  <a:lnTo>
                    <a:pt x="2519" y="1822"/>
                  </a:lnTo>
                  <a:lnTo>
                    <a:pt x="2295" y="1672"/>
                  </a:lnTo>
                  <a:lnTo>
                    <a:pt x="2220" y="1622"/>
                  </a:lnTo>
                  <a:lnTo>
                    <a:pt x="2245" y="1597"/>
                  </a:lnTo>
                  <a:lnTo>
                    <a:pt x="2295" y="1547"/>
                  </a:lnTo>
                  <a:lnTo>
                    <a:pt x="2395" y="1522"/>
                  </a:lnTo>
                  <a:lnTo>
                    <a:pt x="2495" y="1497"/>
                  </a:lnTo>
                  <a:lnTo>
                    <a:pt x="2694" y="1472"/>
                  </a:lnTo>
                  <a:lnTo>
                    <a:pt x="2943" y="1447"/>
                  </a:lnTo>
                  <a:lnTo>
                    <a:pt x="3068" y="1422"/>
                  </a:lnTo>
                  <a:lnTo>
                    <a:pt x="3193" y="1348"/>
                  </a:lnTo>
                  <a:lnTo>
                    <a:pt x="3293" y="1273"/>
                  </a:lnTo>
                  <a:lnTo>
                    <a:pt x="3392" y="1173"/>
                  </a:lnTo>
                  <a:lnTo>
                    <a:pt x="3417" y="1098"/>
                  </a:lnTo>
                  <a:lnTo>
                    <a:pt x="3442" y="1048"/>
                  </a:lnTo>
                  <a:lnTo>
                    <a:pt x="3442" y="949"/>
                  </a:lnTo>
                  <a:lnTo>
                    <a:pt x="3442" y="874"/>
                  </a:lnTo>
                  <a:lnTo>
                    <a:pt x="3417" y="799"/>
                  </a:lnTo>
                  <a:lnTo>
                    <a:pt x="3392" y="749"/>
                  </a:lnTo>
                  <a:lnTo>
                    <a:pt x="3343" y="699"/>
                  </a:lnTo>
                  <a:lnTo>
                    <a:pt x="3268" y="649"/>
                  </a:lnTo>
                  <a:lnTo>
                    <a:pt x="3143" y="574"/>
                  </a:lnTo>
                  <a:lnTo>
                    <a:pt x="2993" y="550"/>
                  </a:lnTo>
                  <a:lnTo>
                    <a:pt x="2844" y="550"/>
                  </a:lnTo>
                  <a:lnTo>
                    <a:pt x="2719" y="574"/>
                  </a:lnTo>
                  <a:lnTo>
                    <a:pt x="2445" y="674"/>
                  </a:lnTo>
                  <a:lnTo>
                    <a:pt x="2220" y="799"/>
                  </a:lnTo>
                  <a:lnTo>
                    <a:pt x="2021" y="974"/>
                  </a:lnTo>
                  <a:lnTo>
                    <a:pt x="1796" y="1173"/>
                  </a:lnTo>
                  <a:lnTo>
                    <a:pt x="1696" y="1273"/>
                  </a:lnTo>
                  <a:lnTo>
                    <a:pt x="1672" y="1348"/>
                  </a:lnTo>
                  <a:lnTo>
                    <a:pt x="1622" y="1398"/>
                  </a:lnTo>
                  <a:lnTo>
                    <a:pt x="1572" y="1373"/>
                  </a:lnTo>
                  <a:lnTo>
                    <a:pt x="1547" y="1323"/>
                  </a:lnTo>
                  <a:lnTo>
                    <a:pt x="1572" y="1248"/>
                  </a:lnTo>
                  <a:lnTo>
                    <a:pt x="1647" y="1098"/>
                  </a:lnTo>
                  <a:lnTo>
                    <a:pt x="1647" y="1073"/>
                  </a:lnTo>
                  <a:lnTo>
                    <a:pt x="1746" y="874"/>
                  </a:lnTo>
                  <a:lnTo>
                    <a:pt x="1771" y="674"/>
                  </a:lnTo>
                  <a:lnTo>
                    <a:pt x="1771" y="500"/>
                  </a:lnTo>
                  <a:lnTo>
                    <a:pt x="1721" y="325"/>
                  </a:lnTo>
                  <a:lnTo>
                    <a:pt x="1672" y="250"/>
                  </a:lnTo>
                  <a:lnTo>
                    <a:pt x="1622" y="175"/>
                  </a:lnTo>
                  <a:lnTo>
                    <a:pt x="1547" y="126"/>
                  </a:lnTo>
                  <a:lnTo>
                    <a:pt x="1472" y="76"/>
                  </a:lnTo>
                  <a:lnTo>
                    <a:pt x="1372" y="26"/>
                  </a:lnTo>
                  <a:lnTo>
                    <a:pt x="1297" y="26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1"/>
            <p:cNvSpPr/>
            <p:nvPr/>
          </p:nvSpPr>
          <p:spPr>
            <a:xfrm>
              <a:off x="1788190" y="3334676"/>
              <a:ext cx="165951" cy="133843"/>
            </a:xfrm>
            <a:custGeom>
              <a:avLst/>
              <a:gdLst/>
              <a:ahLst/>
              <a:cxnLst/>
              <a:rect l="l" t="t" r="r" b="b"/>
              <a:pathLst>
                <a:path w="2321" h="1872" extrusionOk="0">
                  <a:moveTo>
                    <a:pt x="1373" y="225"/>
                  </a:moveTo>
                  <a:lnTo>
                    <a:pt x="1423" y="250"/>
                  </a:lnTo>
                  <a:lnTo>
                    <a:pt x="1423" y="300"/>
                  </a:lnTo>
                  <a:lnTo>
                    <a:pt x="1398" y="325"/>
                  </a:lnTo>
                  <a:lnTo>
                    <a:pt x="1373" y="375"/>
                  </a:lnTo>
                  <a:lnTo>
                    <a:pt x="1273" y="425"/>
                  </a:lnTo>
                  <a:lnTo>
                    <a:pt x="1148" y="450"/>
                  </a:lnTo>
                  <a:lnTo>
                    <a:pt x="1123" y="450"/>
                  </a:lnTo>
                  <a:lnTo>
                    <a:pt x="1123" y="375"/>
                  </a:lnTo>
                  <a:lnTo>
                    <a:pt x="1123" y="275"/>
                  </a:lnTo>
                  <a:lnTo>
                    <a:pt x="1148" y="225"/>
                  </a:lnTo>
                  <a:close/>
                  <a:moveTo>
                    <a:pt x="600" y="300"/>
                  </a:moveTo>
                  <a:lnTo>
                    <a:pt x="674" y="325"/>
                  </a:lnTo>
                  <a:lnTo>
                    <a:pt x="774" y="475"/>
                  </a:lnTo>
                  <a:lnTo>
                    <a:pt x="849" y="574"/>
                  </a:lnTo>
                  <a:lnTo>
                    <a:pt x="924" y="649"/>
                  </a:lnTo>
                  <a:lnTo>
                    <a:pt x="974" y="674"/>
                  </a:lnTo>
                  <a:lnTo>
                    <a:pt x="1024" y="674"/>
                  </a:lnTo>
                  <a:lnTo>
                    <a:pt x="1073" y="649"/>
                  </a:lnTo>
                  <a:lnTo>
                    <a:pt x="1098" y="699"/>
                  </a:lnTo>
                  <a:lnTo>
                    <a:pt x="1148" y="749"/>
                  </a:lnTo>
                  <a:lnTo>
                    <a:pt x="1148" y="799"/>
                  </a:lnTo>
                  <a:lnTo>
                    <a:pt x="1173" y="824"/>
                  </a:lnTo>
                  <a:lnTo>
                    <a:pt x="1198" y="849"/>
                  </a:lnTo>
                  <a:lnTo>
                    <a:pt x="1223" y="874"/>
                  </a:lnTo>
                  <a:lnTo>
                    <a:pt x="1273" y="874"/>
                  </a:lnTo>
                  <a:lnTo>
                    <a:pt x="1323" y="849"/>
                  </a:lnTo>
                  <a:lnTo>
                    <a:pt x="1398" y="799"/>
                  </a:lnTo>
                  <a:lnTo>
                    <a:pt x="1522" y="774"/>
                  </a:lnTo>
                  <a:lnTo>
                    <a:pt x="1622" y="749"/>
                  </a:lnTo>
                  <a:lnTo>
                    <a:pt x="1747" y="774"/>
                  </a:lnTo>
                  <a:lnTo>
                    <a:pt x="1847" y="799"/>
                  </a:lnTo>
                  <a:lnTo>
                    <a:pt x="1946" y="849"/>
                  </a:lnTo>
                  <a:lnTo>
                    <a:pt x="2021" y="899"/>
                  </a:lnTo>
                  <a:lnTo>
                    <a:pt x="2071" y="973"/>
                  </a:lnTo>
                  <a:lnTo>
                    <a:pt x="2071" y="973"/>
                  </a:lnTo>
                  <a:lnTo>
                    <a:pt x="1847" y="924"/>
                  </a:lnTo>
                  <a:lnTo>
                    <a:pt x="1622" y="874"/>
                  </a:lnTo>
                  <a:lnTo>
                    <a:pt x="1522" y="849"/>
                  </a:lnTo>
                  <a:lnTo>
                    <a:pt x="1423" y="849"/>
                  </a:lnTo>
                  <a:lnTo>
                    <a:pt x="1373" y="874"/>
                  </a:lnTo>
                  <a:lnTo>
                    <a:pt x="1323" y="924"/>
                  </a:lnTo>
                  <a:lnTo>
                    <a:pt x="1298" y="973"/>
                  </a:lnTo>
                  <a:lnTo>
                    <a:pt x="1298" y="1023"/>
                  </a:lnTo>
                  <a:lnTo>
                    <a:pt x="1298" y="1148"/>
                  </a:lnTo>
                  <a:lnTo>
                    <a:pt x="1323" y="1248"/>
                  </a:lnTo>
                  <a:lnTo>
                    <a:pt x="1323" y="1373"/>
                  </a:lnTo>
                  <a:lnTo>
                    <a:pt x="1298" y="1497"/>
                  </a:lnTo>
                  <a:lnTo>
                    <a:pt x="1198" y="1572"/>
                  </a:lnTo>
                  <a:lnTo>
                    <a:pt x="1098" y="1647"/>
                  </a:lnTo>
                  <a:lnTo>
                    <a:pt x="1073" y="1647"/>
                  </a:lnTo>
                  <a:lnTo>
                    <a:pt x="1098" y="1572"/>
                  </a:lnTo>
                  <a:lnTo>
                    <a:pt x="1123" y="1348"/>
                  </a:lnTo>
                  <a:lnTo>
                    <a:pt x="1123" y="1148"/>
                  </a:lnTo>
                  <a:lnTo>
                    <a:pt x="1123" y="1073"/>
                  </a:lnTo>
                  <a:lnTo>
                    <a:pt x="1098" y="1023"/>
                  </a:lnTo>
                  <a:lnTo>
                    <a:pt x="1073" y="973"/>
                  </a:lnTo>
                  <a:lnTo>
                    <a:pt x="999" y="949"/>
                  </a:lnTo>
                  <a:lnTo>
                    <a:pt x="949" y="949"/>
                  </a:lnTo>
                  <a:lnTo>
                    <a:pt x="874" y="973"/>
                  </a:lnTo>
                  <a:lnTo>
                    <a:pt x="824" y="998"/>
                  </a:lnTo>
                  <a:lnTo>
                    <a:pt x="649" y="1148"/>
                  </a:lnTo>
                  <a:lnTo>
                    <a:pt x="550" y="1248"/>
                  </a:lnTo>
                  <a:lnTo>
                    <a:pt x="450" y="1298"/>
                  </a:lnTo>
                  <a:lnTo>
                    <a:pt x="350" y="1323"/>
                  </a:lnTo>
                  <a:lnTo>
                    <a:pt x="250" y="1298"/>
                  </a:lnTo>
                  <a:lnTo>
                    <a:pt x="225" y="1248"/>
                  </a:lnTo>
                  <a:lnTo>
                    <a:pt x="250" y="1198"/>
                  </a:lnTo>
                  <a:lnTo>
                    <a:pt x="300" y="1173"/>
                  </a:lnTo>
                  <a:lnTo>
                    <a:pt x="475" y="1098"/>
                  </a:lnTo>
                  <a:lnTo>
                    <a:pt x="600" y="1048"/>
                  </a:lnTo>
                  <a:lnTo>
                    <a:pt x="724" y="998"/>
                  </a:lnTo>
                  <a:lnTo>
                    <a:pt x="799" y="924"/>
                  </a:lnTo>
                  <a:lnTo>
                    <a:pt x="849" y="824"/>
                  </a:lnTo>
                  <a:lnTo>
                    <a:pt x="849" y="749"/>
                  </a:lnTo>
                  <a:lnTo>
                    <a:pt x="824" y="649"/>
                  </a:lnTo>
                  <a:lnTo>
                    <a:pt x="774" y="549"/>
                  </a:lnTo>
                  <a:lnTo>
                    <a:pt x="624" y="425"/>
                  </a:lnTo>
                  <a:lnTo>
                    <a:pt x="550" y="375"/>
                  </a:lnTo>
                  <a:lnTo>
                    <a:pt x="525" y="325"/>
                  </a:lnTo>
                  <a:lnTo>
                    <a:pt x="525" y="300"/>
                  </a:lnTo>
                  <a:close/>
                  <a:moveTo>
                    <a:pt x="1123" y="1"/>
                  </a:moveTo>
                  <a:lnTo>
                    <a:pt x="1048" y="26"/>
                  </a:lnTo>
                  <a:lnTo>
                    <a:pt x="999" y="76"/>
                  </a:lnTo>
                  <a:lnTo>
                    <a:pt x="924" y="175"/>
                  </a:lnTo>
                  <a:lnTo>
                    <a:pt x="899" y="275"/>
                  </a:lnTo>
                  <a:lnTo>
                    <a:pt x="824" y="175"/>
                  </a:lnTo>
                  <a:lnTo>
                    <a:pt x="749" y="125"/>
                  </a:lnTo>
                  <a:lnTo>
                    <a:pt x="649" y="76"/>
                  </a:lnTo>
                  <a:lnTo>
                    <a:pt x="475" y="76"/>
                  </a:lnTo>
                  <a:lnTo>
                    <a:pt x="425" y="101"/>
                  </a:lnTo>
                  <a:lnTo>
                    <a:pt x="375" y="150"/>
                  </a:lnTo>
                  <a:lnTo>
                    <a:pt x="325" y="200"/>
                  </a:lnTo>
                  <a:lnTo>
                    <a:pt x="300" y="250"/>
                  </a:lnTo>
                  <a:lnTo>
                    <a:pt x="300" y="325"/>
                  </a:lnTo>
                  <a:lnTo>
                    <a:pt x="300" y="375"/>
                  </a:lnTo>
                  <a:lnTo>
                    <a:pt x="350" y="475"/>
                  </a:lnTo>
                  <a:lnTo>
                    <a:pt x="425" y="549"/>
                  </a:lnTo>
                  <a:lnTo>
                    <a:pt x="500" y="599"/>
                  </a:lnTo>
                  <a:lnTo>
                    <a:pt x="600" y="674"/>
                  </a:lnTo>
                  <a:lnTo>
                    <a:pt x="624" y="724"/>
                  </a:lnTo>
                  <a:lnTo>
                    <a:pt x="649" y="749"/>
                  </a:lnTo>
                  <a:lnTo>
                    <a:pt x="624" y="799"/>
                  </a:lnTo>
                  <a:lnTo>
                    <a:pt x="575" y="849"/>
                  </a:lnTo>
                  <a:lnTo>
                    <a:pt x="425" y="899"/>
                  </a:lnTo>
                  <a:lnTo>
                    <a:pt x="325" y="924"/>
                  </a:lnTo>
                  <a:lnTo>
                    <a:pt x="200" y="973"/>
                  </a:lnTo>
                  <a:lnTo>
                    <a:pt x="101" y="1048"/>
                  </a:lnTo>
                  <a:lnTo>
                    <a:pt x="51" y="1098"/>
                  </a:lnTo>
                  <a:lnTo>
                    <a:pt x="26" y="1173"/>
                  </a:lnTo>
                  <a:lnTo>
                    <a:pt x="1" y="1223"/>
                  </a:lnTo>
                  <a:lnTo>
                    <a:pt x="26" y="1298"/>
                  </a:lnTo>
                  <a:lnTo>
                    <a:pt x="26" y="1348"/>
                  </a:lnTo>
                  <a:lnTo>
                    <a:pt x="76" y="1422"/>
                  </a:lnTo>
                  <a:lnTo>
                    <a:pt x="126" y="1472"/>
                  </a:lnTo>
                  <a:lnTo>
                    <a:pt x="225" y="1522"/>
                  </a:lnTo>
                  <a:lnTo>
                    <a:pt x="325" y="1547"/>
                  </a:lnTo>
                  <a:lnTo>
                    <a:pt x="450" y="1547"/>
                  </a:lnTo>
                  <a:lnTo>
                    <a:pt x="550" y="1497"/>
                  </a:lnTo>
                  <a:lnTo>
                    <a:pt x="674" y="1422"/>
                  </a:lnTo>
                  <a:lnTo>
                    <a:pt x="799" y="1298"/>
                  </a:lnTo>
                  <a:lnTo>
                    <a:pt x="924" y="1198"/>
                  </a:lnTo>
                  <a:lnTo>
                    <a:pt x="899" y="1348"/>
                  </a:lnTo>
                  <a:lnTo>
                    <a:pt x="874" y="1522"/>
                  </a:lnTo>
                  <a:lnTo>
                    <a:pt x="849" y="1647"/>
                  </a:lnTo>
                  <a:lnTo>
                    <a:pt x="874" y="1747"/>
                  </a:lnTo>
                  <a:lnTo>
                    <a:pt x="924" y="1821"/>
                  </a:lnTo>
                  <a:lnTo>
                    <a:pt x="974" y="1846"/>
                  </a:lnTo>
                  <a:lnTo>
                    <a:pt x="1024" y="1871"/>
                  </a:lnTo>
                  <a:lnTo>
                    <a:pt x="1098" y="1871"/>
                  </a:lnTo>
                  <a:lnTo>
                    <a:pt x="1173" y="1846"/>
                  </a:lnTo>
                  <a:lnTo>
                    <a:pt x="1273" y="1797"/>
                  </a:lnTo>
                  <a:lnTo>
                    <a:pt x="1348" y="1747"/>
                  </a:lnTo>
                  <a:lnTo>
                    <a:pt x="1423" y="1672"/>
                  </a:lnTo>
                  <a:lnTo>
                    <a:pt x="1472" y="1597"/>
                  </a:lnTo>
                  <a:lnTo>
                    <a:pt x="1522" y="1497"/>
                  </a:lnTo>
                  <a:lnTo>
                    <a:pt x="1547" y="1397"/>
                  </a:lnTo>
                  <a:lnTo>
                    <a:pt x="1547" y="1298"/>
                  </a:lnTo>
                  <a:lnTo>
                    <a:pt x="1522" y="1198"/>
                  </a:lnTo>
                  <a:lnTo>
                    <a:pt x="1497" y="1048"/>
                  </a:lnTo>
                  <a:lnTo>
                    <a:pt x="1547" y="1073"/>
                  </a:lnTo>
                  <a:lnTo>
                    <a:pt x="1822" y="1148"/>
                  </a:lnTo>
                  <a:lnTo>
                    <a:pt x="2096" y="1173"/>
                  </a:lnTo>
                  <a:lnTo>
                    <a:pt x="2221" y="1173"/>
                  </a:lnTo>
                  <a:lnTo>
                    <a:pt x="2271" y="1148"/>
                  </a:lnTo>
                  <a:lnTo>
                    <a:pt x="2295" y="1098"/>
                  </a:lnTo>
                  <a:lnTo>
                    <a:pt x="2320" y="1023"/>
                  </a:lnTo>
                  <a:lnTo>
                    <a:pt x="2320" y="949"/>
                  </a:lnTo>
                  <a:lnTo>
                    <a:pt x="2295" y="874"/>
                  </a:lnTo>
                  <a:lnTo>
                    <a:pt x="2196" y="774"/>
                  </a:lnTo>
                  <a:lnTo>
                    <a:pt x="2071" y="674"/>
                  </a:lnTo>
                  <a:lnTo>
                    <a:pt x="1921" y="599"/>
                  </a:lnTo>
                  <a:lnTo>
                    <a:pt x="1772" y="549"/>
                  </a:lnTo>
                  <a:lnTo>
                    <a:pt x="1497" y="549"/>
                  </a:lnTo>
                  <a:lnTo>
                    <a:pt x="1572" y="450"/>
                  </a:lnTo>
                  <a:lnTo>
                    <a:pt x="1622" y="350"/>
                  </a:lnTo>
                  <a:lnTo>
                    <a:pt x="1647" y="250"/>
                  </a:lnTo>
                  <a:lnTo>
                    <a:pt x="1597" y="125"/>
                  </a:lnTo>
                  <a:lnTo>
                    <a:pt x="1547" y="76"/>
                  </a:lnTo>
                  <a:lnTo>
                    <a:pt x="1497" y="51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1"/>
            <p:cNvSpPr/>
            <p:nvPr/>
          </p:nvSpPr>
          <p:spPr>
            <a:xfrm>
              <a:off x="1670504" y="3004787"/>
              <a:ext cx="133848" cy="130268"/>
            </a:xfrm>
            <a:custGeom>
              <a:avLst/>
              <a:gdLst/>
              <a:ahLst/>
              <a:cxnLst/>
              <a:rect l="l" t="t" r="r" b="b"/>
              <a:pathLst>
                <a:path w="1872" h="1822" extrusionOk="0">
                  <a:moveTo>
                    <a:pt x="774" y="200"/>
                  </a:moveTo>
                  <a:lnTo>
                    <a:pt x="799" y="225"/>
                  </a:lnTo>
                  <a:lnTo>
                    <a:pt x="824" y="300"/>
                  </a:lnTo>
                  <a:lnTo>
                    <a:pt x="799" y="375"/>
                  </a:lnTo>
                  <a:lnTo>
                    <a:pt x="749" y="225"/>
                  </a:lnTo>
                  <a:lnTo>
                    <a:pt x="749" y="200"/>
                  </a:lnTo>
                  <a:close/>
                  <a:moveTo>
                    <a:pt x="500" y="1073"/>
                  </a:moveTo>
                  <a:lnTo>
                    <a:pt x="475" y="1173"/>
                  </a:lnTo>
                  <a:lnTo>
                    <a:pt x="475" y="1223"/>
                  </a:lnTo>
                  <a:lnTo>
                    <a:pt x="425" y="1323"/>
                  </a:lnTo>
                  <a:lnTo>
                    <a:pt x="375" y="1348"/>
                  </a:lnTo>
                  <a:lnTo>
                    <a:pt x="325" y="1373"/>
                  </a:lnTo>
                  <a:lnTo>
                    <a:pt x="300" y="1373"/>
                  </a:lnTo>
                  <a:lnTo>
                    <a:pt x="250" y="1348"/>
                  </a:lnTo>
                  <a:lnTo>
                    <a:pt x="225" y="1323"/>
                  </a:lnTo>
                  <a:lnTo>
                    <a:pt x="225" y="1298"/>
                  </a:lnTo>
                  <a:lnTo>
                    <a:pt x="250" y="1248"/>
                  </a:lnTo>
                  <a:lnTo>
                    <a:pt x="300" y="1198"/>
                  </a:lnTo>
                  <a:lnTo>
                    <a:pt x="450" y="1098"/>
                  </a:lnTo>
                  <a:lnTo>
                    <a:pt x="500" y="1073"/>
                  </a:lnTo>
                  <a:close/>
                  <a:moveTo>
                    <a:pt x="1323" y="475"/>
                  </a:moveTo>
                  <a:lnTo>
                    <a:pt x="1472" y="500"/>
                  </a:lnTo>
                  <a:lnTo>
                    <a:pt x="1547" y="500"/>
                  </a:lnTo>
                  <a:lnTo>
                    <a:pt x="1622" y="549"/>
                  </a:lnTo>
                  <a:lnTo>
                    <a:pt x="1647" y="574"/>
                  </a:lnTo>
                  <a:lnTo>
                    <a:pt x="1647" y="599"/>
                  </a:lnTo>
                  <a:lnTo>
                    <a:pt x="1597" y="624"/>
                  </a:lnTo>
                  <a:lnTo>
                    <a:pt x="1497" y="599"/>
                  </a:lnTo>
                  <a:lnTo>
                    <a:pt x="1447" y="574"/>
                  </a:lnTo>
                  <a:lnTo>
                    <a:pt x="1373" y="549"/>
                  </a:lnTo>
                  <a:lnTo>
                    <a:pt x="1248" y="525"/>
                  </a:lnTo>
                  <a:lnTo>
                    <a:pt x="1148" y="525"/>
                  </a:lnTo>
                  <a:lnTo>
                    <a:pt x="1023" y="574"/>
                  </a:lnTo>
                  <a:lnTo>
                    <a:pt x="974" y="624"/>
                  </a:lnTo>
                  <a:lnTo>
                    <a:pt x="949" y="699"/>
                  </a:lnTo>
                  <a:lnTo>
                    <a:pt x="924" y="774"/>
                  </a:lnTo>
                  <a:lnTo>
                    <a:pt x="924" y="824"/>
                  </a:lnTo>
                  <a:lnTo>
                    <a:pt x="949" y="973"/>
                  </a:lnTo>
                  <a:lnTo>
                    <a:pt x="974" y="1073"/>
                  </a:lnTo>
                  <a:lnTo>
                    <a:pt x="999" y="1198"/>
                  </a:lnTo>
                  <a:lnTo>
                    <a:pt x="1023" y="1323"/>
                  </a:lnTo>
                  <a:lnTo>
                    <a:pt x="999" y="1472"/>
                  </a:lnTo>
                  <a:lnTo>
                    <a:pt x="974" y="1522"/>
                  </a:lnTo>
                  <a:lnTo>
                    <a:pt x="924" y="1572"/>
                  </a:lnTo>
                  <a:lnTo>
                    <a:pt x="899" y="1597"/>
                  </a:lnTo>
                  <a:lnTo>
                    <a:pt x="874" y="1597"/>
                  </a:lnTo>
                  <a:lnTo>
                    <a:pt x="849" y="1572"/>
                  </a:lnTo>
                  <a:lnTo>
                    <a:pt x="849" y="1522"/>
                  </a:lnTo>
                  <a:lnTo>
                    <a:pt x="849" y="1373"/>
                  </a:lnTo>
                  <a:lnTo>
                    <a:pt x="874" y="1248"/>
                  </a:lnTo>
                  <a:lnTo>
                    <a:pt x="874" y="1148"/>
                  </a:lnTo>
                  <a:lnTo>
                    <a:pt x="824" y="1048"/>
                  </a:lnTo>
                  <a:lnTo>
                    <a:pt x="774" y="949"/>
                  </a:lnTo>
                  <a:lnTo>
                    <a:pt x="674" y="899"/>
                  </a:lnTo>
                  <a:lnTo>
                    <a:pt x="649" y="899"/>
                  </a:lnTo>
                  <a:lnTo>
                    <a:pt x="674" y="824"/>
                  </a:lnTo>
                  <a:lnTo>
                    <a:pt x="674" y="749"/>
                  </a:lnTo>
                  <a:lnTo>
                    <a:pt x="649" y="699"/>
                  </a:lnTo>
                  <a:lnTo>
                    <a:pt x="724" y="724"/>
                  </a:lnTo>
                  <a:lnTo>
                    <a:pt x="799" y="724"/>
                  </a:lnTo>
                  <a:lnTo>
                    <a:pt x="849" y="699"/>
                  </a:lnTo>
                  <a:lnTo>
                    <a:pt x="874" y="674"/>
                  </a:lnTo>
                  <a:lnTo>
                    <a:pt x="874" y="624"/>
                  </a:lnTo>
                  <a:lnTo>
                    <a:pt x="874" y="599"/>
                  </a:lnTo>
                  <a:lnTo>
                    <a:pt x="924" y="599"/>
                  </a:lnTo>
                  <a:lnTo>
                    <a:pt x="974" y="549"/>
                  </a:lnTo>
                  <a:lnTo>
                    <a:pt x="999" y="549"/>
                  </a:lnTo>
                  <a:lnTo>
                    <a:pt x="1148" y="500"/>
                  </a:lnTo>
                  <a:lnTo>
                    <a:pt x="1323" y="475"/>
                  </a:lnTo>
                  <a:close/>
                  <a:moveTo>
                    <a:pt x="699" y="1"/>
                  </a:moveTo>
                  <a:lnTo>
                    <a:pt x="624" y="26"/>
                  </a:lnTo>
                  <a:lnTo>
                    <a:pt x="575" y="76"/>
                  </a:lnTo>
                  <a:lnTo>
                    <a:pt x="550" y="126"/>
                  </a:lnTo>
                  <a:lnTo>
                    <a:pt x="525" y="175"/>
                  </a:lnTo>
                  <a:lnTo>
                    <a:pt x="550" y="250"/>
                  </a:lnTo>
                  <a:lnTo>
                    <a:pt x="550" y="300"/>
                  </a:lnTo>
                  <a:lnTo>
                    <a:pt x="575" y="350"/>
                  </a:lnTo>
                  <a:lnTo>
                    <a:pt x="500" y="300"/>
                  </a:lnTo>
                  <a:lnTo>
                    <a:pt x="400" y="275"/>
                  </a:lnTo>
                  <a:lnTo>
                    <a:pt x="225" y="275"/>
                  </a:lnTo>
                  <a:lnTo>
                    <a:pt x="151" y="325"/>
                  </a:lnTo>
                  <a:lnTo>
                    <a:pt x="126" y="425"/>
                  </a:lnTo>
                  <a:lnTo>
                    <a:pt x="101" y="450"/>
                  </a:lnTo>
                  <a:lnTo>
                    <a:pt x="126" y="549"/>
                  </a:lnTo>
                  <a:lnTo>
                    <a:pt x="175" y="624"/>
                  </a:lnTo>
                  <a:lnTo>
                    <a:pt x="250" y="674"/>
                  </a:lnTo>
                  <a:lnTo>
                    <a:pt x="325" y="699"/>
                  </a:lnTo>
                  <a:lnTo>
                    <a:pt x="400" y="724"/>
                  </a:lnTo>
                  <a:lnTo>
                    <a:pt x="450" y="749"/>
                  </a:lnTo>
                  <a:lnTo>
                    <a:pt x="450" y="774"/>
                  </a:lnTo>
                  <a:lnTo>
                    <a:pt x="400" y="849"/>
                  </a:lnTo>
                  <a:lnTo>
                    <a:pt x="325" y="924"/>
                  </a:lnTo>
                  <a:lnTo>
                    <a:pt x="200" y="998"/>
                  </a:lnTo>
                  <a:lnTo>
                    <a:pt x="126" y="1073"/>
                  </a:lnTo>
                  <a:lnTo>
                    <a:pt x="51" y="1173"/>
                  </a:lnTo>
                  <a:lnTo>
                    <a:pt x="26" y="1223"/>
                  </a:lnTo>
                  <a:lnTo>
                    <a:pt x="1" y="1298"/>
                  </a:lnTo>
                  <a:lnTo>
                    <a:pt x="51" y="1422"/>
                  </a:lnTo>
                  <a:lnTo>
                    <a:pt x="101" y="1497"/>
                  </a:lnTo>
                  <a:lnTo>
                    <a:pt x="225" y="1572"/>
                  </a:lnTo>
                  <a:lnTo>
                    <a:pt x="350" y="1597"/>
                  </a:lnTo>
                  <a:lnTo>
                    <a:pt x="450" y="1572"/>
                  </a:lnTo>
                  <a:lnTo>
                    <a:pt x="525" y="1522"/>
                  </a:lnTo>
                  <a:lnTo>
                    <a:pt x="599" y="1447"/>
                  </a:lnTo>
                  <a:lnTo>
                    <a:pt x="649" y="1373"/>
                  </a:lnTo>
                  <a:lnTo>
                    <a:pt x="624" y="1522"/>
                  </a:lnTo>
                  <a:lnTo>
                    <a:pt x="674" y="1647"/>
                  </a:lnTo>
                  <a:lnTo>
                    <a:pt x="749" y="1772"/>
                  </a:lnTo>
                  <a:lnTo>
                    <a:pt x="824" y="1797"/>
                  </a:lnTo>
                  <a:lnTo>
                    <a:pt x="924" y="1821"/>
                  </a:lnTo>
                  <a:lnTo>
                    <a:pt x="999" y="1797"/>
                  </a:lnTo>
                  <a:lnTo>
                    <a:pt x="1073" y="1722"/>
                  </a:lnTo>
                  <a:lnTo>
                    <a:pt x="1123" y="1672"/>
                  </a:lnTo>
                  <a:lnTo>
                    <a:pt x="1173" y="1597"/>
                  </a:lnTo>
                  <a:lnTo>
                    <a:pt x="1223" y="1422"/>
                  </a:lnTo>
                  <a:lnTo>
                    <a:pt x="1223" y="1223"/>
                  </a:lnTo>
                  <a:lnTo>
                    <a:pt x="1173" y="1023"/>
                  </a:lnTo>
                  <a:lnTo>
                    <a:pt x="1148" y="874"/>
                  </a:lnTo>
                  <a:lnTo>
                    <a:pt x="1123" y="799"/>
                  </a:lnTo>
                  <a:lnTo>
                    <a:pt x="1148" y="749"/>
                  </a:lnTo>
                  <a:lnTo>
                    <a:pt x="1198" y="724"/>
                  </a:lnTo>
                  <a:lnTo>
                    <a:pt x="1248" y="749"/>
                  </a:lnTo>
                  <a:lnTo>
                    <a:pt x="1373" y="774"/>
                  </a:lnTo>
                  <a:lnTo>
                    <a:pt x="1423" y="799"/>
                  </a:lnTo>
                  <a:lnTo>
                    <a:pt x="1497" y="824"/>
                  </a:lnTo>
                  <a:lnTo>
                    <a:pt x="1672" y="824"/>
                  </a:lnTo>
                  <a:lnTo>
                    <a:pt x="1772" y="774"/>
                  </a:lnTo>
                  <a:lnTo>
                    <a:pt x="1846" y="699"/>
                  </a:lnTo>
                  <a:lnTo>
                    <a:pt x="1871" y="599"/>
                  </a:lnTo>
                  <a:lnTo>
                    <a:pt x="1871" y="549"/>
                  </a:lnTo>
                  <a:lnTo>
                    <a:pt x="1846" y="475"/>
                  </a:lnTo>
                  <a:lnTo>
                    <a:pt x="1797" y="425"/>
                  </a:lnTo>
                  <a:lnTo>
                    <a:pt x="1747" y="375"/>
                  </a:lnTo>
                  <a:lnTo>
                    <a:pt x="1647" y="325"/>
                  </a:lnTo>
                  <a:lnTo>
                    <a:pt x="1547" y="275"/>
                  </a:lnTo>
                  <a:lnTo>
                    <a:pt x="1198" y="275"/>
                  </a:lnTo>
                  <a:lnTo>
                    <a:pt x="1023" y="325"/>
                  </a:lnTo>
                  <a:lnTo>
                    <a:pt x="1023" y="225"/>
                  </a:lnTo>
                  <a:lnTo>
                    <a:pt x="999" y="126"/>
                  </a:lnTo>
                  <a:lnTo>
                    <a:pt x="924" y="51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1"/>
            <p:cNvSpPr/>
            <p:nvPr/>
          </p:nvSpPr>
          <p:spPr>
            <a:xfrm>
              <a:off x="2100278" y="3457723"/>
              <a:ext cx="859573" cy="757945"/>
            </a:xfrm>
            <a:custGeom>
              <a:avLst/>
              <a:gdLst/>
              <a:ahLst/>
              <a:cxnLst/>
              <a:rect l="l" t="t" r="r" b="b"/>
              <a:pathLst>
                <a:path w="12022" h="10601" extrusionOk="0">
                  <a:moveTo>
                    <a:pt x="11498" y="1"/>
                  </a:moveTo>
                  <a:lnTo>
                    <a:pt x="11324" y="26"/>
                  </a:lnTo>
                  <a:lnTo>
                    <a:pt x="11174" y="76"/>
                  </a:lnTo>
                  <a:lnTo>
                    <a:pt x="11024" y="150"/>
                  </a:lnTo>
                  <a:lnTo>
                    <a:pt x="10900" y="225"/>
                  </a:lnTo>
                  <a:lnTo>
                    <a:pt x="10800" y="325"/>
                  </a:lnTo>
                  <a:lnTo>
                    <a:pt x="10700" y="450"/>
                  </a:lnTo>
                  <a:lnTo>
                    <a:pt x="10625" y="599"/>
                  </a:lnTo>
                  <a:lnTo>
                    <a:pt x="10500" y="899"/>
                  </a:lnTo>
                  <a:lnTo>
                    <a:pt x="10426" y="1198"/>
                  </a:lnTo>
                  <a:lnTo>
                    <a:pt x="10326" y="1522"/>
                  </a:lnTo>
                  <a:lnTo>
                    <a:pt x="10226" y="1871"/>
                  </a:lnTo>
                  <a:lnTo>
                    <a:pt x="10101" y="2195"/>
                  </a:lnTo>
                  <a:lnTo>
                    <a:pt x="9952" y="2495"/>
                  </a:lnTo>
                  <a:lnTo>
                    <a:pt x="9777" y="2819"/>
                  </a:lnTo>
                  <a:lnTo>
                    <a:pt x="9603" y="3093"/>
                  </a:lnTo>
                  <a:lnTo>
                    <a:pt x="9378" y="3393"/>
                  </a:lnTo>
                  <a:lnTo>
                    <a:pt x="9154" y="3667"/>
                  </a:lnTo>
                  <a:lnTo>
                    <a:pt x="8929" y="3916"/>
                  </a:lnTo>
                  <a:lnTo>
                    <a:pt x="8680" y="4166"/>
                  </a:lnTo>
                  <a:lnTo>
                    <a:pt x="8405" y="4415"/>
                  </a:lnTo>
                  <a:lnTo>
                    <a:pt x="7857" y="4864"/>
                  </a:lnTo>
                  <a:lnTo>
                    <a:pt x="7258" y="5288"/>
                  </a:lnTo>
                  <a:lnTo>
                    <a:pt x="6660" y="5662"/>
                  </a:lnTo>
                  <a:lnTo>
                    <a:pt x="5687" y="6186"/>
                  </a:lnTo>
                  <a:lnTo>
                    <a:pt x="5213" y="6485"/>
                  </a:lnTo>
                  <a:lnTo>
                    <a:pt x="4989" y="6635"/>
                  </a:lnTo>
                  <a:lnTo>
                    <a:pt x="4764" y="6809"/>
                  </a:lnTo>
                  <a:lnTo>
                    <a:pt x="4415" y="7134"/>
                  </a:lnTo>
                  <a:lnTo>
                    <a:pt x="4091" y="7483"/>
                  </a:lnTo>
                  <a:lnTo>
                    <a:pt x="3442" y="8206"/>
                  </a:lnTo>
                  <a:lnTo>
                    <a:pt x="3118" y="8530"/>
                  </a:lnTo>
                  <a:lnTo>
                    <a:pt x="2769" y="8830"/>
                  </a:lnTo>
                  <a:lnTo>
                    <a:pt x="2594" y="8979"/>
                  </a:lnTo>
                  <a:lnTo>
                    <a:pt x="2395" y="9104"/>
                  </a:lnTo>
                  <a:lnTo>
                    <a:pt x="2195" y="9204"/>
                  </a:lnTo>
                  <a:lnTo>
                    <a:pt x="1971" y="9279"/>
                  </a:lnTo>
                  <a:lnTo>
                    <a:pt x="1771" y="9353"/>
                  </a:lnTo>
                  <a:lnTo>
                    <a:pt x="1547" y="9378"/>
                  </a:lnTo>
                  <a:lnTo>
                    <a:pt x="1123" y="9478"/>
                  </a:lnTo>
                  <a:lnTo>
                    <a:pt x="699" y="9553"/>
                  </a:lnTo>
                  <a:lnTo>
                    <a:pt x="499" y="9628"/>
                  </a:lnTo>
                  <a:lnTo>
                    <a:pt x="325" y="9727"/>
                  </a:lnTo>
                  <a:lnTo>
                    <a:pt x="200" y="9802"/>
                  </a:lnTo>
                  <a:lnTo>
                    <a:pt x="100" y="9902"/>
                  </a:lnTo>
                  <a:lnTo>
                    <a:pt x="25" y="10027"/>
                  </a:lnTo>
                  <a:lnTo>
                    <a:pt x="1" y="10176"/>
                  </a:lnTo>
                  <a:lnTo>
                    <a:pt x="1" y="10276"/>
                  </a:lnTo>
                  <a:lnTo>
                    <a:pt x="75" y="10376"/>
                  </a:lnTo>
                  <a:lnTo>
                    <a:pt x="150" y="10451"/>
                  </a:lnTo>
                  <a:lnTo>
                    <a:pt x="275" y="10526"/>
                  </a:lnTo>
                  <a:lnTo>
                    <a:pt x="400" y="10551"/>
                  </a:lnTo>
                  <a:lnTo>
                    <a:pt x="524" y="10575"/>
                  </a:lnTo>
                  <a:lnTo>
                    <a:pt x="649" y="10600"/>
                  </a:lnTo>
                  <a:lnTo>
                    <a:pt x="799" y="10575"/>
                  </a:lnTo>
                  <a:lnTo>
                    <a:pt x="1148" y="10526"/>
                  </a:lnTo>
                  <a:lnTo>
                    <a:pt x="1497" y="10451"/>
                  </a:lnTo>
                  <a:lnTo>
                    <a:pt x="1846" y="10326"/>
                  </a:lnTo>
                  <a:lnTo>
                    <a:pt x="2170" y="10176"/>
                  </a:lnTo>
                  <a:lnTo>
                    <a:pt x="2495" y="9977"/>
                  </a:lnTo>
                  <a:lnTo>
                    <a:pt x="2794" y="9777"/>
                  </a:lnTo>
                  <a:lnTo>
                    <a:pt x="3068" y="9528"/>
                  </a:lnTo>
                  <a:lnTo>
                    <a:pt x="3318" y="9279"/>
                  </a:lnTo>
                  <a:lnTo>
                    <a:pt x="3592" y="8929"/>
                  </a:lnTo>
                  <a:lnTo>
                    <a:pt x="3866" y="8580"/>
                  </a:lnTo>
                  <a:lnTo>
                    <a:pt x="4116" y="8206"/>
                  </a:lnTo>
                  <a:lnTo>
                    <a:pt x="4415" y="7882"/>
                  </a:lnTo>
                  <a:lnTo>
                    <a:pt x="4615" y="7657"/>
                  </a:lnTo>
                  <a:lnTo>
                    <a:pt x="4864" y="7483"/>
                  </a:lnTo>
                  <a:lnTo>
                    <a:pt x="5088" y="7283"/>
                  </a:lnTo>
                  <a:lnTo>
                    <a:pt x="5363" y="7134"/>
                  </a:lnTo>
                  <a:lnTo>
                    <a:pt x="5886" y="6809"/>
                  </a:lnTo>
                  <a:lnTo>
                    <a:pt x="6410" y="6510"/>
                  </a:lnTo>
                  <a:lnTo>
                    <a:pt x="7358" y="5961"/>
                  </a:lnTo>
                  <a:lnTo>
                    <a:pt x="8281" y="5388"/>
                  </a:lnTo>
                  <a:lnTo>
                    <a:pt x="8805" y="5014"/>
                  </a:lnTo>
                  <a:lnTo>
                    <a:pt x="9303" y="4615"/>
                  </a:lnTo>
                  <a:lnTo>
                    <a:pt x="9553" y="4390"/>
                  </a:lnTo>
                  <a:lnTo>
                    <a:pt x="9777" y="4141"/>
                  </a:lnTo>
                  <a:lnTo>
                    <a:pt x="9977" y="3916"/>
                  </a:lnTo>
                  <a:lnTo>
                    <a:pt x="10151" y="3642"/>
                  </a:lnTo>
                  <a:lnTo>
                    <a:pt x="10326" y="3318"/>
                  </a:lnTo>
                  <a:lnTo>
                    <a:pt x="10476" y="2994"/>
                  </a:lnTo>
                  <a:lnTo>
                    <a:pt x="10775" y="2320"/>
                  </a:lnTo>
                  <a:lnTo>
                    <a:pt x="10924" y="1996"/>
                  </a:lnTo>
                  <a:lnTo>
                    <a:pt x="11074" y="1697"/>
                  </a:lnTo>
                  <a:lnTo>
                    <a:pt x="11274" y="1397"/>
                  </a:lnTo>
                  <a:lnTo>
                    <a:pt x="11523" y="1123"/>
                  </a:lnTo>
                  <a:lnTo>
                    <a:pt x="11723" y="923"/>
                  </a:lnTo>
                  <a:lnTo>
                    <a:pt x="11847" y="824"/>
                  </a:lnTo>
                  <a:lnTo>
                    <a:pt x="11922" y="699"/>
                  </a:lnTo>
                  <a:lnTo>
                    <a:pt x="11997" y="549"/>
                  </a:lnTo>
                  <a:lnTo>
                    <a:pt x="12022" y="425"/>
                  </a:lnTo>
                  <a:lnTo>
                    <a:pt x="11997" y="275"/>
                  </a:lnTo>
                  <a:lnTo>
                    <a:pt x="11972" y="225"/>
                  </a:lnTo>
                  <a:lnTo>
                    <a:pt x="11922" y="150"/>
                  </a:lnTo>
                  <a:lnTo>
                    <a:pt x="11797" y="51"/>
                  </a:lnTo>
                  <a:lnTo>
                    <a:pt x="11648" y="26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D88D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8" name="Google Shape;1938;p51"/>
          <p:cNvSpPr txBox="1">
            <a:spLocks noGrp="1"/>
          </p:cNvSpPr>
          <p:nvPr>
            <p:ph type="body" idx="4294967295"/>
          </p:nvPr>
        </p:nvSpPr>
        <p:spPr>
          <a:xfrm>
            <a:off x="2246967" y="1687556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$10.50</a:t>
            </a:r>
            <a:endParaRPr/>
          </a:p>
        </p:txBody>
      </p:sp>
      <p:sp>
        <p:nvSpPr>
          <p:cNvPr id="1939" name="Google Shape;1939;p51"/>
          <p:cNvSpPr txBox="1">
            <a:spLocks noGrp="1"/>
          </p:cNvSpPr>
          <p:nvPr>
            <p:ph type="body" idx="4294967295"/>
          </p:nvPr>
        </p:nvSpPr>
        <p:spPr>
          <a:xfrm>
            <a:off x="799167" y="2045129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Jupiter</a:t>
            </a:r>
            <a:endParaRPr b="1"/>
          </a:p>
        </p:txBody>
      </p:sp>
      <p:sp>
        <p:nvSpPr>
          <p:cNvPr id="1940" name="Google Shape;1940;p51"/>
          <p:cNvSpPr txBox="1">
            <a:spLocks noGrp="1"/>
          </p:cNvSpPr>
          <p:nvPr>
            <p:ph type="body" idx="4294967295"/>
          </p:nvPr>
        </p:nvSpPr>
        <p:spPr>
          <a:xfrm>
            <a:off x="2246967" y="2029232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$5.00</a:t>
            </a:r>
            <a:endParaRPr/>
          </a:p>
        </p:txBody>
      </p:sp>
      <p:sp>
        <p:nvSpPr>
          <p:cNvPr id="1941" name="Google Shape;1941;p51"/>
          <p:cNvSpPr txBox="1">
            <a:spLocks noGrp="1"/>
          </p:cNvSpPr>
          <p:nvPr>
            <p:ph type="body" idx="4294967295"/>
          </p:nvPr>
        </p:nvSpPr>
        <p:spPr>
          <a:xfrm>
            <a:off x="799167" y="2370908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Mars</a:t>
            </a:r>
            <a:endParaRPr b="1"/>
          </a:p>
        </p:txBody>
      </p:sp>
      <p:sp>
        <p:nvSpPr>
          <p:cNvPr id="1942" name="Google Shape;1942;p51"/>
          <p:cNvSpPr txBox="1">
            <a:spLocks noGrp="1"/>
          </p:cNvSpPr>
          <p:nvPr>
            <p:ph type="body" idx="4294967295"/>
          </p:nvPr>
        </p:nvSpPr>
        <p:spPr>
          <a:xfrm>
            <a:off x="2246967" y="2370908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$12.70</a:t>
            </a:r>
            <a:endParaRPr/>
          </a:p>
        </p:txBody>
      </p:sp>
      <p:cxnSp>
        <p:nvCxnSpPr>
          <p:cNvPr id="1943" name="Google Shape;1943;p51"/>
          <p:cNvCxnSpPr/>
          <p:nvPr/>
        </p:nvCxnSpPr>
        <p:spPr>
          <a:xfrm>
            <a:off x="1785255" y="1872250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44" name="Google Shape;1944;p51"/>
          <p:cNvCxnSpPr/>
          <p:nvPr/>
        </p:nvCxnSpPr>
        <p:spPr>
          <a:xfrm rot="10800000" flipH="1">
            <a:off x="1785255" y="2225426"/>
            <a:ext cx="457200" cy="2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45" name="Google Shape;1945;p51"/>
          <p:cNvCxnSpPr/>
          <p:nvPr/>
        </p:nvCxnSpPr>
        <p:spPr>
          <a:xfrm>
            <a:off x="1785255" y="2557108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946" name="Google Shape;1946;p51"/>
          <p:cNvSpPr/>
          <p:nvPr/>
        </p:nvSpPr>
        <p:spPr>
          <a:xfrm>
            <a:off x="3794138" y="2803600"/>
            <a:ext cx="1567275" cy="333225"/>
          </a:xfrm>
          <a:custGeom>
            <a:avLst/>
            <a:gdLst/>
            <a:ahLst/>
            <a:cxnLst/>
            <a:rect l="l" t="t" r="r" b="b"/>
            <a:pathLst>
              <a:path w="62691" h="13329" extrusionOk="0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1"/>
          <p:cNvSpPr txBox="1">
            <a:spLocks noGrp="1"/>
          </p:cNvSpPr>
          <p:nvPr>
            <p:ph type="body" idx="4294967295"/>
          </p:nvPr>
        </p:nvSpPr>
        <p:spPr>
          <a:xfrm>
            <a:off x="3794775" y="2821717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HOT DOGS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948" name="Google Shape;1948;p51"/>
          <p:cNvSpPr/>
          <p:nvPr/>
        </p:nvSpPr>
        <p:spPr>
          <a:xfrm>
            <a:off x="3582265" y="3596686"/>
            <a:ext cx="2145988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9" name="Google Shape;1949;p51"/>
          <p:cNvSpPr txBox="1">
            <a:spLocks noGrp="1"/>
          </p:cNvSpPr>
          <p:nvPr>
            <p:ph type="body" idx="4294967295"/>
          </p:nvPr>
        </p:nvSpPr>
        <p:spPr>
          <a:xfrm>
            <a:off x="3429867" y="3305525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Sun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950" name="Google Shape;1950;p51"/>
          <p:cNvSpPr txBox="1">
            <a:spLocks noGrp="1"/>
          </p:cNvSpPr>
          <p:nvPr>
            <p:ph type="body" idx="4294967295"/>
          </p:nvPr>
        </p:nvSpPr>
        <p:spPr>
          <a:xfrm>
            <a:off x="4877667" y="3270972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$5.50</a:t>
            </a:r>
            <a:endParaRPr/>
          </a:p>
        </p:txBody>
      </p:sp>
      <p:sp>
        <p:nvSpPr>
          <p:cNvPr id="1951" name="Google Shape;1951;p51"/>
          <p:cNvSpPr txBox="1">
            <a:spLocks noGrp="1"/>
          </p:cNvSpPr>
          <p:nvPr>
            <p:ph type="body" idx="4294967295"/>
          </p:nvPr>
        </p:nvSpPr>
        <p:spPr>
          <a:xfrm>
            <a:off x="3429867" y="3624361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Pluto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952" name="Google Shape;1952;p51"/>
          <p:cNvSpPr txBox="1">
            <a:spLocks noGrp="1"/>
          </p:cNvSpPr>
          <p:nvPr>
            <p:ph type="body" idx="4294967295"/>
          </p:nvPr>
        </p:nvSpPr>
        <p:spPr>
          <a:xfrm>
            <a:off x="4877667" y="3607084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$4.30</a:t>
            </a:r>
            <a:endParaRPr/>
          </a:p>
        </p:txBody>
      </p:sp>
      <p:sp>
        <p:nvSpPr>
          <p:cNvPr id="1953" name="Google Shape;1953;p51"/>
          <p:cNvSpPr txBox="1">
            <a:spLocks noGrp="1"/>
          </p:cNvSpPr>
          <p:nvPr>
            <p:ph type="body" idx="4294967295"/>
          </p:nvPr>
        </p:nvSpPr>
        <p:spPr>
          <a:xfrm>
            <a:off x="3429867" y="3943197"/>
            <a:ext cx="940500" cy="1830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Ceres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954" name="Google Shape;1954;p51"/>
          <p:cNvSpPr txBox="1">
            <a:spLocks noGrp="1"/>
          </p:cNvSpPr>
          <p:nvPr>
            <p:ph type="body" idx="4294967295"/>
          </p:nvPr>
        </p:nvSpPr>
        <p:spPr>
          <a:xfrm>
            <a:off x="4877667" y="3943197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$4.50</a:t>
            </a:r>
            <a:endParaRPr/>
          </a:p>
        </p:txBody>
      </p:sp>
      <p:cxnSp>
        <p:nvCxnSpPr>
          <p:cNvPr id="1955" name="Google Shape;1955;p51"/>
          <p:cNvCxnSpPr/>
          <p:nvPr/>
        </p:nvCxnSpPr>
        <p:spPr>
          <a:xfrm>
            <a:off x="4401665" y="3455957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56" name="Google Shape;1956;p51"/>
          <p:cNvCxnSpPr/>
          <p:nvPr/>
        </p:nvCxnSpPr>
        <p:spPr>
          <a:xfrm>
            <a:off x="4401665" y="3793481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57" name="Google Shape;1957;p51"/>
          <p:cNvCxnSpPr/>
          <p:nvPr/>
        </p:nvCxnSpPr>
        <p:spPr>
          <a:xfrm>
            <a:off x="4401665" y="4130090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958" name="Google Shape;1958;p51"/>
          <p:cNvSpPr/>
          <p:nvPr/>
        </p:nvSpPr>
        <p:spPr>
          <a:xfrm>
            <a:off x="6410719" y="1217425"/>
            <a:ext cx="1567275" cy="333225"/>
          </a:xfrm>
          <a:custGeom>
            <a:avLst/>
            <a:gdLst/>
            <a:ahLst/>
            <a:cxnLst/>
            <a:rect l="l" t="t" r="r" b="b"/>
            <a:pathLst>
              <a:path w="62691" h="13329" extrusionOk="0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9" name="Google Shape;1959;p51"/>
          <p:cNvSpPr txBox="1">
            <a:spLocks noGrp="1"/>
          </p:cNvSpPr>
          <p:nvPr>
            <p:ph type="body" idx="4294967295"/>
          </p:nvPr>
        </p:nvSpPr>
        <p:spPr>
          <a:xfrm>
            <a:off x="6411356" y="1235542"/>
            <a:ext cx="1566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atrick Hand"/>
                <a:ea typeface="Patrick Hand"/>
                <a:cs typeface="Patrick Hand"/>
                <a:sym typeface="Patrick Hand"/>
              </a:rPr>
              <a:t>SODAS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1960" name="Google Shape;1960;p51"/>
          <p:cNvGrpSpPr/>
          <p:nvPr/>
        </p:nvGrpSpPr>
        <p:grpSpPr>
          <a:xfrm>
            <a:off x="6683992" y="2847002"/>
            <a:ext cx="1290717" cy="1629770"/>
            <a:chOff x="6630349" y="2618402"/>
            <a:chExt cx="1290717" cy="1629770"/>
          </a:xfrm>
        </p:grpSpPr>
        <p:sp>
          <p:nvSpPr>
            <p:cNvPr id="1961" name="Google Shape;1961;p51"/>
            <p:cNvSpPr/>
            <p:nvPr/>
          </p:nvSpPr>
          <p:spPr>
            <a:xfrm>
              <a:off x="7168350" y="2896775"/>
              <a:ext cx="12375" cy="11650"/>
            </a:xfrm>
            <a:custGeom>
              <a:avLst/>
              <a:gdLst/>
              <a:ahLst/>
              <a:cxnLst/>
              <a:rect l="l" t="t" r="r" b="b"/>
              <a:pathLst>
                <a:path w="495" h="466" extrusionOk="0">
                  <a:moveTo>
                    <a:pt x="1" y="349"/>
                  </a:moveTo>
                  <a:lnTo>
                    <a:pt x="1" y="349"/>
                  </a:lnTo>
                  <a:lnTo>
                    <a:pt x="262" y="1"/>
                  </a:lnTo>
                  <a:lnTo>
                    <a:pt x="262" y="1"/>
                  </a:lnTo>
                  <a:lnTo>
                    <a:pt x="378" y="117"/>
                  </a:lnTo>
                  <a:lnTo>
                    <a:pt x="437" y="175"/>
                  </a:lnTo>
                  <a:lnTo>
                    <a:pt x="495" y="233"/>
                  </a:lnTo>
                  <a:lnTo>
                    <a:pt x="495" y="233"/>
                  </a:lnTo>
                  <a:lnTo>
                    <a:pt x="495" y="291"/>
                  </a:lnTo>
                  <a:lnTo>
                    <a:pt x="466" y="378"/>
                  </a:lnTo>
                  <a:lnTo>
                    <a:pt x="437" y="436"/>
                  </a:lnTo>
                  <a:lnTo>
                    <a:pt x="408" y="465"/>
                  </a:lnTo>
                  <a:lnTo>
                    <a:pt x="408" y="465"/>
                  </a:lnTo>
                  <a:lnTo>
                    <a:pt x="233" y="407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1"/>
            <p:cNvSpPr/>
            <p:nvPr/>
          </p:nvSpPr>
          <p:spPr>
            <a:xfrm rot="-9058615">
              <a:off x="6824856" y="3077266"/>
              <a:ext cx="901703" cy="1009236"/>
            </a:xfrm>
            <a:custGeom>
              <a:avLst/>
              <a:gdLst/>
              <a:ahLst/>
              <a:cxnLst/>
              <a:rect l="l" t="t" r="r" b="b"/>
              <a:pathLst>
                <a:path w="19454" h="21774" extrusionOk="0">
                  <a:moveTo>
                    <a:pt x="6185" y="0"/>
                  </a:moveTo>
                  <a:lnTo>
                    <a:pt x="5861" y="50"/>
                  </a:lnTo>
                  <a:lnTo>
                    <a:pt x="5487" y="100"/>
                  </a:lnTo>
                  <a:lnTo>
                    <a:pt x="5063" y="200"/>
                  </a:lnTo>
                  <a:lnTo>
                    <a:pt x="4589" y="349"/>
                  </a:lnTo>
                  <a:lnTo>
                    <a:pt x="4065" y="524"/>
                  </a:lnTo>
                  <a:lnTo>
                    <a:pt x="3517" y="773"/>
                  </a:lnTo>
                  <a:lnTo>
                    <a:pt x="2968" y="1098"/>
                  </a:lnTo>
                  <a:lnTo>
                    <a:pt x="2394" y="1497"/>
                  </a:lnTo>
                  <a:lnTo>
                    <a:pt x="2095" y="1721"/>
                  </a:lnTo>
                  <a:lnTo>
                    <a:pt x="1796" y="1971"/>
                  </a:lnTo>
                  <a:lnTo>
                    <a:pt x="1496" y="2245"/>
                  </a:lnTo>
                  <a:lnTo>
                    <a:pt x="1197" y="2519"/>
                  </a:lnTo>
                  <a:lnTo>
                    <a:pt x="898" y="2843"/>
                  </a:lnTo>
                  <a:lnTo>
                    <a:pt x="599" y="3193"/>
                  </a:lnTo>
                  <a:lnTo>
                    <a:pt x="299" y="3567"/>
                  </a:lnTo>
                  <a:lnTo>
                    <a:pt x="0" y="3966"/>
                  </a:lnTo>
                  <a:lnTo>
                    <a:pt x="5861" y="17334"/>
                  </a:lnTo>
                  <a:lnTo>
                    <a:pt x="5836" y="17508"/>
                  </a:lnTo>
                  <a:lnTo>
                    <a:pt x="5836" y="17708"/>
                  </a:lnTo>
                  <a:lnTo>
                    <a:pt x="5836" y="17932"/>
                  </a:lnTo>
                  <a:lnTo>
                    <a:pt x="5861" y="18182"/>
                  </a:lnTo>
                  <a:lnTo>
                    <a:pt x="5911" y="18406"/>
                  </a:lnTo>
                  <a:lnTo>
                    <a:pt x="5961" y="18506"/>
                  </a:lnTo>
                  <a:lnTo>
                    <a:pt x="6011" y="18606"/>
                  </a:lnTo>
                  <a:lnTo>
                    <a:pt x="6061" y="18681"/>
                  </a:lnTo>
                  <a:lnTo>
                    <a:pt x="6135" y="18755"/>
                  </a:lnTo>
                  <a:lnTo>
                    <a:pt x="6185" y="19155"/>
                  </a:lnTo>
                  <a:lnTo>
                    <a:pt x="6285" y="19603"/>
                  </a:lnTo>
                  <a:lnTo>
                    <a:pt x="6435" y="20127"/>
                  </a:lnTo>
                  <a:lnTo>
                    <a:pt x="6534" y="20377"/>
                  </a:lnTo>
                  <a:lnTo>
                    <a:pt x="6634" y="20651"/>
                  </a:lnTo>
                  <a:lnTo>
                    <a:pt x="6784" y="20900"/>
                  </a:lnTo>
                  <a:lnTo>
                    <a:pt x="6958" y="21150"/>
                  </a:lnTo>
                  <a:lnTo>
                    <a:pt x="7133" y="21349"/>
                  </a:lnTo>
                  <a:lnTo>
                    <a:pt x="7357" y="21524"/>
                  </a:lnTo>
                  <a:lnTo>
                    <a:pt x="7607" y="21674"/>
                  </a:lnTo>
                  <a:lnTo>
                    <a:pt x="7881" y="21773"/>
                  </a:lnTo>
                  <a:lnTo>
                    <a:pt x="8180" y="21773"/>
                  </a:lnTo>
                  <a:lnTo>
                    <a:pt x="8530" y="21748"/>
                  </a:lnTo>
                  <a:lnTo>
                    <a:pt x="9004" y="21698"/>
                  </a:lnTo>
                  <a:lnTo>
                    <a:pt x="9577" y="21624"/>
                  </a:lnTo>
                  <a:lnTo>
                    <a:pt x="10226" y="21499"/>
                  </a:lnTo>
                  <a:lnTo>
                    <a:pt x="10974" y="21324"/>
                  </a:lnTo>
                  <a:lnTo>
                    <a:pt x="11797" y="21100"/>
                  </a:lnTo>
                  <a:lnTo>
                    <a:pt x="12670" y="20801"/>
                  </a:lnTo>
                  <a:lnTo>
                    <a:pt x="13119" y="20601"/>
                  </a:lnTo>
                  <a:lnTo>
                    <a:pt x="13568" y="20402"/>
                  </a:lnTo>
                  <a:lnTo>
                    <a:pt x="14042" y="20177"/>
                  </a:lnTo>
                  <a:lnTo>
                    <a:pt x="14515" y="19928"/>
                  </a:lnTo>
                  <a:lnTo>
                    <a:pt x="14989" y="19653"/>
                  </a:lnTo>
                  <a:lnTo>
                    <a:pt x="15463" y="19354"/>
                  </a:lnTo>
                  <a:lnTo>
                    <a:pt x="15937" y="19030"/>
                  </a:lnTo>
                  <a:lnTo>
                    <a:pt x="16436" y="18681"/>
                  </a:lnTo>
                  <a:lnTo>
                    <a:pt x="16910" y="18282"/>
                  </a:lnTo>
                  <a:lnTo>
                    <a:pt x="17384" y="17858"/>
                  </a:lnTo>
                  <a:lnTo>
                    <a:pt x="17857" y="17434"/>
                  </a:lnTo>
                  <a:lnTo>
                    <a:pt x="18306" y="16935"/>
                  </a:lnTo>
                  <a:lnTo>
                    <a:pt x="18780" y="16436"/>
                  </a:lnTo>
                  <a:lnTo>
                    <a:pt x="19229" y="15887"/>
                  </a:lnTo>
                  <a:lnTo>
                    <a:pt x="19254" y="15763"/>
                  </a:lnTo>
                  <a:lnTo>
                    <a:pt x="19354" y="15463"/>
                  </a:lnTo>
                  <a:lnTo>
                    <a:pt x="19404" y="15264"/>
                  </a:lnTo>
                  <a:lnTo>
                    <a:pt x="19429" y="15039"/>
                  </a:lnTo>
                  <a:lnTo>
                    <a:pt x="19454" y="14790"/>
                  </a:lnTo>
                  <a:lnTo>
                    <a:pt x="19454" y="14516"/>
                  </a:lnTo>
                  <a:lnTo>
                    <a:pt x="19404" y="14241"/>
                  </a:lnTo>
                  <a:lnTo>
                    <a:pt x="19304" y="13942"/>
                  </a:lnTo>
                  <a:lnTo>
                    <a:pt x="19179" y="13668"/>
                  </a:lnTo>
                  <a:lnTo>
                    <a:pt x="18980" y="13418"/>
                  </a:lnTo>
                  <a:lnTo>
                    <a:pt x="18855" y="13294"/>
                  </a:lnTo>
                  <a:lnTo>
                    <a:pt x="18705" y="13169"/>
                  </a:lnTo>
                  <a:lnTo>
                    <a:pt x="18556" y="13044"/>
                  </a:lnTo>
                  <a:lnTo>
                    <a:pt x="18381" y="12944"/>
                  </a:lnTo>
                  <a:lnTo>
                    <a:pt x="18182" y="12845"/>
                  </a:lnTo>
                  <a:lnTo>
                    <a:pt x="17957" y="12745"/>
                  </a:lnTo>
                  <a:lnTo>
                    <a:pt x="17733" y="12645"/>
                  </a:lnTo>
                  <a:lnTo>
                    <a:pt x="17458" y="12570"/>
                  </a:lnTo>
                  <a:lnTo>
                    <a:pt x="17408" y="12396"/>
                  </a:lnTo>
                  <a:lnTo>
                    <a:pt x="17334" y="12221"/>
                  </a:lnTo>
                  <a:lnTo>
                    <a:pt x="17209" y="12022"/>
                  </a:lnTo>
                  <a:lnTo>
                    <a:pt x="17059" y="11822"/>
                  </a:lnTo>
                  <a:lnTo>
                    <a:pt x="16960" y="11722"/>
                  </a:lnTo>
                  <a:lnTo>
                    <a:pt x="16835" y="11647"/>
                  </a:lnTo>
                  <a:lnTo>
                    <a:pt x="16710" y="11573"/>
                  </a:lnTo>
                  <a:lnTo>
                    <a:pt x="16585" y="11523"/>
                  </a:lnTo>
                  <a:lnTo>
                    <a:pt x="16411" y="11473"/>
                  </a:lnTo>
                  <a:lnTo>
                    <a:pt x="16261" y="11448"/>
                  </a:lnTo>
                  <a:lnTo>
                    <a:pt x="6809" y="25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1"/>
            <p:cNvSpPr/>
            <p:nvPr/>
          </p:nvSpPr>
          <p:spPr>
            <a:xfrm rot="-9058615">
              <a:off x="6824856" y="3077266"/>
              <a:ext cx="901703" cy="1009236"/>
            </a:xfrm>
            <a:custGeom>
              <a:avLst/>
              <a:gdLst/>
              <a:ahLst/>
              <a:cxnLst/>
              <a:rect l="l" t="t" r="r" b="b"/>
              <a:pathLst>
                <a:path w="19454" h="21774" fill="none" extrusionOk="0">
                  <a:moveTo>
                    <a:pt x="19229" y="15887"/>
                  </a:moveTo>
                  <a:lnTo>
                    <a:pt x="19229" y="15887"/>
                  </a:lnTo>
                  <a:lnTo>
                    <a:pt x="19254" y="15763"/>
                  </a:lnTo>
                  <a:lnTo>
                    <a:pt x="19354" y="15463"/>
                  </a:lnTo>
                  <a:lnTo>
                    <a:pt x="19404" y="15264"/>
                  </a:lnTo>
                  <a:lnTo>
                    <a:pt x="19429" y="15039"/>
                  </a:lnTo>
                  <a:lnTo>
                    <a:pt x="19454" y="14790"/>
                  </a:lnTo>
                  <a:lnTo>
                    <a:pt x="19454" y="14516"/>
                  </a:lnTo>
                  <a:lnTo>
                    <a:pt x="19404" y="14241"/>
                  </a:lnTo>
                  <a:lnTo>
                    <a:pt x="19304" y="13942"/>
                  </a:lnTo>
                  <a:lnTo>
                    <a:pt x="19179" y="13668"/>
                  </a:lnTo>
                  <a:lnTo>
                    <a:pt x="18980" y="13418"/>
                  </a:lnTo>
                  <a:lnTo>
                    <a:pt x="18855" y="13294"/>
                  </a:lnTo>
                  <a:lnTo>
                    <a:pt x="18705" y="13169"/>
                  </a:lnTo>
                  <a:lnTo>
                    <a:pt x="18556" y="13044"/>
                  </a:lnTo>
                  <a:lnTo>
                    <a:pt x="18381" y="12944"/>
                  </a:lnTo>
                  <a:lnTo>
                    <a:pt x="18182" y="12845"/>
                  </a:lnTo>
                  <a:lnTo>
                    <a:pt x="17957" y="12745"/>
                  </a:lnTo>
                  <a:lnTo>
                    <a:pt x="17733" y="12645"/>
                  </a:lnTo>
                  <a:lnTo>
                    <a:pt x="17458" y="12570"/>
                  </a:lnTo>
                  <a:lnTo>
                    <a:pt x="17458" y="12570"/>
                  </a:lnTo>
                  <a:lnTo>
                    <a:pt x="17408" y="12396"/>
                  </a:lnTo>
                  <a:lnTo>
                    <a:pt x="17334" y="12221"/>
                  </a:lnTo>
                  <a:lnTo>
                    <a:pt x="17209" y="12022"/>
                  </a:lnTo>
                  <a:lnTo>
                    <a:pt x="17059" y="11822"/>
                  </a:lnTo>
                  <a:lnTo>
                    <a:pt x="16960" y="11722"/>
                  </a:lnTo>
                  <a:lnTo>
                    <a:pt x="16835" y="11647"/>
                  </a:lnTo>
                  <a:lnTo>
                    <a:pt x="16710" y="11573"/>
                  </a:lnTo>
                  <a:lnTo>
                    <a:pt x="16585" y="11523"/>
                  </a:lnTo>
                  <a:lnTo>
                    <a:pt x="16411" y="11473"/>
                  </a:lnTo>
                  <a:lnTo>
                    <a:pt x="16261" y="11448"/>
                  </a:lnTo>
                  <a:lnTo>
                    <a:pt x="6809" y="25"/>
                  </a:lnTo>
                  <a:lnTo>
                    <a:pt x="6809" y="25"/>
                  </a:lnTo>
                  <a:lnTo>
                    <a:pt x="6659" y="0"/>
                  </a:lnTo>
                  <a:lnTo>
                    <a:pt x="6185" y="0"/>
                  </a:lnTo>
                  <a:lnTo>
                    <a:pt x="5861" y="50"/>
                  </a:lnTo>
                  <a:lnTo>
                    <a:pt x="5487" y="100"/>
                  </a:lnTo>
                  <a:lnTo>
                    <a:pt x="5063" y="200"/>
                  </a:lnTo>
                  <a:lnTo>
                    <a:pt x="4589" y="349"/>
                  </a:lnTo>
                  <a:lnTo>
                    <a:pt x="4065" y="524"/>
                  </a:lnTo>
                  <a:lnTo>
                    <a:pt x="3517" y="773"/>
                  </a:lnTo>
                  <a:lnTo>
                    <a:pt x="2968" y="1098"/>
                  </a:lnTo>
                  <a:lnTo>
                    <a:pt x="2394" y="1497"/>
                  </a:lnTo>
                  <a:lnTo>
                    <a:pt x="2095" y="1721"/>
                  </a:lnTo>
                  <a:lnTo>
                    <a:pt x="1796" y="1971"/>
                  </a:lnTo>
                  <a:lnTo>
                    <a:pt x="1496" y="2245"/>
                  </a:lnTo>
                  <a:lnTo>
                    <a:pt x="1197" y="2519"/>
                  </a:lnTo>
                  <a:lnTo>
                    <a:pt x="898" y="2843"/>
                  </a:lnTo>
                  <a:lnTo>
                    <a:pt x="599" y="3193"/>
                  </a:lnTo>
                  <a:lnTo>
                    <a:pt x="299" y="3567"/>
                  </a:lnTo>
                  <a:lnTo>
                    <a:pt x="0" y="3966"/>
                  </a:lnTo>
                  <a:lnTo>
                    <a:pt x="5861" y="17334"/>
                  </a:lnTo>
                  <a:lnTo>
                    <a:pt x="5861" y="17334"/>
                  </a:lnTo>
                  <a:lnTo>
                    <a:pt x="5836" y="17508"/>
                  </a:lnTo>
                  <a:lnTo>
                    <a:pt x="5836" y="17708"/>
                  </a:lnTo>
                  <a:lnTo>
                    <a:pt x="5836" y="17932"/>
                  </a:lnTo>
                  <a:lnTo>
                    <a:pt x="5861" y="18182"/>
                  </a:lnTo>
                  <a:lnTo>
                    <a:pt x="5911" y="18406"/>
                  </a:lnTo>
                  <a:lnTo>
                    <a:pt x="5961" y="18506"/>
                  </a:lnTo>
                  <a:lnTo>
                    <a:pt x="6011" y="18606"/>
                  </a:lnTo>
                  <a:lnTo>
                    <a:pt x="6061" y="18681"/>
                  </a:lnTo>
                  <a:lnTo>
                    <a:pt x="6135" y="18755"/>
                  </a:lnTo>
                  <a:lnTo>
                    <a:pt x="6135" y="18755"/>
                  </a:lnTo>
                  <a:lnTo>
                    <a:pt x="6185" y="19155"/>
                  </a:lnTo>
                  <a:lnTo>
                    <a:pt x="6285" y="19603"/>
                  </a:lnTo>
                  <a:lnTo>
                    <a:pt x="6435" y="20127"/>
                  </a:lnTo>
                  <a:lnTo>
                    <a:pt x="6534" y="20377"/>
                  </a:lnTo>
                  <a:lnTo>
                    <a:pt x="6634" y="20651"/>
                  </a:lnTo>
                  <a:lnTo>
                    <a:pt x="6784" y="20900"/>
                  </a:lnTo>
                  <a:lnTo>
                    <a:pt x="6958" y="21150"/>
                  </a:lnTo>
                  <a:lnTo>
                    <a:pt x="7133" y="21349"/>
                  </a:lnTo>
                  <a:lnTo>
                    <a:pt x="7357" y="21524"/>
                  </a:lnTo>
                  <a:lnTo>
                    <a:pt x="7607" y="21674"/>
                  </a:lnTo>
                  <a:lnTo>
                    <a:pt x="7881" y="21773"/>
                  </a:lnTo>
                  <a:lnTo>
                    <a:pt x="7881" y="21773"/>
                  </a:lnTo>
                  <a:lnTo>
                    <a:pt x="8180" y="21773"/>
                  </a:lnTo>
                  <a:lnTo>
                    <a:pt x="8530" y="21748"/>
                  </a:lnTo>
                  <a:lnTo>
                    <a:pt x="9004" y="21698"/>
                  </a:lnTo>
                  <a:lnTo>
                    <a:pt x="9577" y="21624"/>
                  </a:lnTo>
                  <a:lnTo>
                    <a:pt x="10226" y="21499"/>
                  </a:lnTo>
                  <a:lnTo>
                    <a:pt x="10974" y="21324"/>
                  </a:lnTo>
                  <a:lnTo>
                    <a:pt x="11797" y="21100"/>
                  </a:lnTo>
                  <a:lnTo>
                    <a:pt x="12670" y="20801"/>
                  </a:lnTo>
                  <a:lnTo>
                    <a:pt x="13119" y="20601"/>
                  </a:lnTo>
                  <a:lnTo>
                    <a:pt x="13568" y="20402"/>
                  </a:lnTo>
                  <a:lnTo>
                    <a:pt x="14042" y="20177"/>
                  </a:lnTo>
                  <a:lnTo>
                    <a:pt x="14515" y="19928"/>
                  </a:lnTo>
                  <a:lnTo>
                    <a:pt x="14989" y="19653"/>
                  </a:lnTo>
                  <a:lnTo>
                    <a:pt x="15463" y="19354"/>
                  </a:lnTo>
                  <a:lnTo>
                    <a:pt x="15937" y="19030"/>
                  </a:lnTo>
                  <a:lnTo>
                    <a:pt x="16436" y="18681"/>
                  </a:lnTo>
                  <a:lnTo>
                    <a:pt x="16910" y="18282"/>
                  </a:lnTo>
                  <a:lnTo>
                    <a:pt x="17384" y="17858"/>
                  </a:lnTo>
                  <a:lnTo>
                    <a:pt x="17857" y="17434"/>
                  </a:lnTo>
                  <a:lnTo>
                    <a:pt x="18306" y="16935"/>
                  </a:lnTo>
                  <a:lnTo>
                    <a:pt x="18780" y="16436"/>
                  </a:lnTo>
                  <a:lnTo>
                    <a:pt x="19229" y="158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1"/>
            <p:cNvSpPr/>
            <p:nvPr/>
          </p:nvSpPr>
          <p:spPr>
            <a:xfrm rot="-9058615">
              <a:off x="7020181" y="3381802"/>
              <a:ext cx="557226" cy="469391"/>
            </a:xfrm>
            <a:custGeom>
              <a:avLst/>
              <a:gdLst/>
              <a:ahLst/>
              <a:cxnLst/>
              <a:rect l="l" t="t" r="r" b="b"/>
              <a:pathLst>
                <a:path w="12022" h="10127" extrusionOk="0">
                  <a:moveTo>
                    <a:pt x="8355" y="0"/>
                  </a:moveTo>
                  <a:lnTo>
                    <a:pt x="7906" y="75"/>
                  </a:lnTo>
                  <a:lnTo>
                    <a:pt x="7457" y="150"/>
                  </a:lnTo>
                  <a:lnTo>
                    <a:pt x="7033" y="225"/>
                  </a:lnTo>
                  <a:lnTo>
                    <a:pt x="6609" y="325"/>
                  </a:lnTo>
                  <a:lnTo>
                    <a:pt x="6210" y="449"/>
                  </a:lnTo>
                  <a:lnTo>
                    <a:pt x="5836" y="574"/>
                  </a:lnTo>
                  <a:lnTo>
                    <a:pt x="5462" y="724"/>
                  </a:lnTo>
                  <a:lnTo>
                    <a:pt x="5088" y="873"/>
                  </a:lnTo>
                  <a:lnTo>
                    <a:pt x="4390" y="1197"/>
                  </a:lnTo>
                  <a:lnTo>
                    <a:pt x="3766" y="1572"/>
                  </a:lnTo>
                  <a:lnTo>
                    <a:pt x="3167" y="1971"/>
                  </a:lnTo>
                  <a:lnTo>
                    <a:pt x="2619" y="2370"/>
                  </a:lnTo>
                  <a:lnTo>
                    <a:pt x="2120" y="2769"/>
                  </a:lnTo>
                  <a:lnTo>
                    <a:pt x="1671" y="3193"/>
                  </a:lnTo>
                  <a:lnTo>
                    <a:pt x="1297" y="3592"/>
                  </a:lnTo>
                  <a:lnTo>
                    <a:pt x="923" y="3991"/>
                  </a:lnTo>
                  <a:lnTo>
                    <a:pt x="624" y="4340"/>
                  </a:lnTo>
                  <a:lnTo>
                    <a:pt x="374" y="4689"/>
                  </a:lnTo>
                  <a:lnTo>
                    <a:pt x="0" y="5213"/>
                  </a:lnTo>
                  <a:lnTo>
                    <a:pt x="2145" y="10126"/>
                  </a:lnTo>
                  <a:lnTo>
                    <a:pt x="2719" y="9528"/>
                  </a:lnTo>
                  <a:lnTo>
                    <a:pt x="3342" y="8979"/>
                  </a:lnTo>
                  <a:lnTo>
                    <a:pt x="3991" y="8455"/>
                  </a:lnTo>
                  <a:lnTo>
                    <a:pt x="4639" y="7981"/>
                  </a:lnTo>
                  <a:lnTo>
                    <a:pt x="5312" y="7532"/>
                  </a:lnTo>
                  <a:lnTo>
                    <a:pt x="5986" y="7108"/>
                  </a:lnTo>
                  <a:lnTo>
                    <a:pt x="6659" y="6709"/>
                  </a:lnTo>
                  <a:lnTo>
                    <a:pt x="7357" y="6360"/>
                  </a:lnTo>
                  <a:lnTo>
                    <a:pt x="8006" y="6011"/>
                  </a:lnTo>
                  <a:lnTo>
                    <a:pt x="8679" y="5712"/>
                  </a:lnTo>
                  <a:lnTo>
                    <a:pt x="9303" y="5437"/>
                  </a:lnTo>
                  <a:lnTo>
                    <a:pt x="9926" y="5188"/>
                  </a:lnTo>
                  <a:lnTo>
                    <a:pt x="11049" y="4764"/>
                  </a:lnTo>
                  <a:lnTo>
                    <a:pt x="12021" y="4440"/>
                  </a:lnTo>
                  <a:lnTo>
                    <a:pt x="83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1"/>
            <p:cNvSpPr/>
            <p:nvPr/>
          </p:nvSpPr>
          <p:spPr>
            <a:xfrm rot="-9058615">
              <a:off x="7020181" y="3381802"/>
              <a:ext cx="557226" cy="469391"/>
            </a:xfrm>
            <a:custGeom>
              <a:avLst/>
              <a:gdLst/>
              <a:ahLst/>
              <a:cxnLst/>
              <a:rect l="l" t="t" r="r" b="b"/>
              <a:pathLst>
                <a:path w="12022" h="10127" fill="none" extrusionOk="0">
                  <a:moveTo>
                    <a:pt x="0" y="5213"/>
                  </a:moveTo>
                  <a:lnTo>
                    <a:pt x="2145" y="10126"/>
                  </a:lnTo>
                  <a:lnTo>
                    <a:pt x="2145" y="10126"/>
                  </a:lnTo>
                  <a:lnTo>
                    <a:pt x="2719" y="9528"/>
                  </a:lnTo>
                  <a:lnTo>
                    <a:pt x="3342" y="8979"/>
                  </a:lnTo>
                  <a:lnTo>
                    <a:pt x="3991" y="8455"/>
                  </a:lnTo>
                  <a:lnTo>
                    <a:pt x="4639" y="7981"/>
                  </a:lnTo>
                  <a:lnTo>
                    <a:pt x="5312" y="7532"/>
                  </a:lnTo>
                  <a:lnTo>
                    <a:pt x="5986" y="7108"/>
                  </a:lnTo>
                  <a:lnTo>
                    <a:pt x="6659" y="6709"/>
                  </a:lnTo>
                  <a:lnTo>
                    <a:pt x="7357" y="6360"/>
                  </a:lnTo>
                  <a:lnTo>
                    <a:pt x="8006" y="6011"/>
                  </a:lnTo>
                  <a:lnTo>
                    <a:pt x="8679" y="5712"/>
                  </a:lnTo>
                  <a:lnTo>
                    <a:pt x="9303" y="5437"/>
                  </a:lnTo>
                  <a:lnTo>
                    <a:pt x="9926" y="5188"/>
                  </a:lnTo>
                  <a:lnTo>
                    <a:pt x="11049" y="4764"/>
                  </a:lnTo>
                  <a:lnTo>
                    <a:pt x="12021" y="4440"/>
                  </a:lnTo>
                  <a:lnTo>
                    <a:pt x="8355" y="0"/>
                  </a:lnTo>
                  <a:lnTo>
                    <a:pt x="8355" y="0"/>
                  </a:lnTo>
                  <a:lnTo>
                    <a:pt x="7906" y="75"/>
                  </a:lnTo>
                  <a:lnTo>
                    <a:pt x="7457" y="150"/>
                  </a:lnTo>
                  <a:lnTo>
                    <a:pt x="7033" y="225"/>
                  </a:lnTo>
                  <a:lnTo>
                    <a:pt x="6609" y="325"/>
                  </a:lnTo>
                  <a:lnTo>
                    <a:pt x="6210" y="449"/>
                  </a:lnTo>
                  <a:lnTo>
                    <a:pt x="5836" y="574"/>
                  </a:lnTo>
                  <a:lnTo>
                    <a:pt x="5462" y="724"/>
                  </a:lnTo>
                  <a:lnTo>
                    <a:pt x="5088" y="873"/>
                  </a:lnTo>
                  <a:lnTo>
                    <a:pt x="4390" y="1197"/>
                  </a:lnTo>
                  <a:lnTo>
                    <a:pt x="3766" y="1572"/>
                  </a:lnTo>
                  <a:lnTo>
                    <a:pt x="3167" y="1971"/>
                  </a:lnTo>
                  <a:lnTo>
                    <a:pt x="2619" y="2370"/>
                  </a:lnTo>
                  <a:lnTo>
                    <a:pt x="2120" y="2769"/>
                  </a:lnTo>
                  <a:lnTo>
                    <a:pt x="1671" y="3193"/>
                  </a:lnTo>
                  <a:lnTo>
                    <a:pt x="1297" y="3592"/>
                  </a:lnTo>
                  <a:lnTo>
                    <a:pt x="923" y="3991"/>
                  </a:lnTo>
                  <a:lnTo>
                    <a:pt x="624" y="4340"/>
                  </a:lnTo>
                  <a:lnTo>
                    <a:pt x="374" y="4689"/>
                  </a:lnTo>
                  <a:lnTo>
                    <a:pt x="0" y="52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1"/>
            <p:cNvSpPr/>
            <p:nvPr/>
          </p:nvSpPr>
          <p:spPr>
            <a:xfrm rot="-9058615">
              <a:off x="7163603" y="3526402"/>
              <a:ext cx="319077" cy="287883"/>
            </a:xfrm>
            <a:custGeom>
              <a:avLst/>
              <a:gdLst/>
              <a:ahLst/>
              <a:cxnLst/>
              <a:rect l="l" t="t" r="r" b="b"/>
              <a:pathLst>
                <a:path w="6884" h="6211" extrusionOk="0">
                  <a:moveTo>
                    <a:pt x="5737" y="200"/>
                  </a:moveTo>
                  <a:lnTo>
                    <a:pt x="5811" y="250"/>
                  </a:lnTo>
                  <a:lnTo>
                    <a:pt x="5861" y="325"/>
                  </a:lnTo>
                  <a:lnTo>
                    <a:pt x="5886" y="424"/>
                  </a:lnTo>
                  <a:lnTo>
                    <a:pt x="5911" y="524"/>
                  </a:lnTo>
                  <a:lnTo>
                    <a:pt x="5886" y="624"/>
                  </a:lnTo>
                  <a:lnTo>
                    <a:pt x="5861" y="724"/>
                  </a:lnTo>
                  <a:lnTo>
                    <a:pt x="5787" y="823"/>
                  </a:lnTo>
                  <a:lnTo>
                    <a:pt x="5662" y="1023"/>
                  </a:lnTo>
                  <a:lnTo>
                    <a:pt x="5587" y="1098"/>
                  </a:lnTo>
                  <a:lnTo>
                    <a:pt x="5537" y="948"/>
                  </a:lnTo>
                  <a:lnTo>
                    <a:pt x="5512" y="774"/>
                  </a:lnTo>
                  <a:lnTo>
                    <a:pt x="5512" y="624"/>
                  </a:lnTo>
                  <a:lnTo>
                    <a:pt x="5537" y="449"/>
                  </a:lnTo>
                  <a:lnTo>
                    <a:pt x="5562" y="375"/>
                  </a:lnTo>
                  <a:lnTo>
                    <a:pt x="5612" y="275"/>
                  </a:lnTo>
                  <a:lnTo>
                    <a:pt x="5662" y="225"/>
                  </a:lnTo>
                  <a:lnTo>
                    <a:pt x="5737" y="200"/>
                  </a:lnTo>
                  <a:close/>
                  <a:moveTo>
                    <a:pt x="4515" y="2270"/>
                  </a:moveTo>
                  <a:lnTo>
                    <a:pt x="4614" y="2345"/>
                  </a:lnTo>
                  <a:lnTo>
                    <a:pt x="4689" y="2420"/>
                  </a:lnTo>
                  <a:lnTo>
                    <a:pt x="4739" y="2519"/>
                  </a:lnTo>
                  <a:lnTo>
                    <a:pt x="4789" y="2644"/>
                  </a:lnTo>
                  <a:lnTo>
                    <a:pt x="4789" y="2744"/>
                  </a:lnTo>
                  <a:lnTo>
                    <a:pt x="4764" y="2869"/>
                  </a:lnTo>
                  <a:lnTo>
                    <a:pt x="4714" y="2993"/>
                  </a:lnTo>
                  <a:lnTo>
                    <a:pt x="4639" y="3118"/>
                  </a:lnTo>
                  <a:lnTo>
                    <a:pt x="4564" y="3218"/>
                  </a:lnTo>
                  <a:lnTo>
                    <a:pt x="4515" y="3143"/>
                  </a:lnTo>
                  <a:lnTo>
                    <a:pt x="4465" y="3068"/>
                  </a:lnTo>
                  <a:lnTo>
                    <a:pt x="4390" y="2993"/>
                  </a:lnTo>
                  <a:lnTo>
                    <a:pt x="4315" y="2968"/>
                  </a:lnTo>
                  <a:lnTo>
                    <a:pt x="4240" y="2918"/>
                  </a:lnTo>
                  <a:lnTo>
                    <a:pt x="4066" y="2918"/>
                  </a:lnTo>
                  <a:lnTo>
                    <a:pt x="3991" y="2943"/>
                  </a:lnTo>
                  <a:lnTo>
                    <a:pt x="3991" y="2794"/>
                  </a:lnTo>
                  <a:lnTo>
                    <a:pt x="4041" y="2644"/>
                  </a:lnTo>
                  <a:lnTo>
                    <a:pt x="4091" y="2495"/>
                  </a:lnTo>
                  <a:lnTo>
                    <a:pt x="4165" y="2395"/>
                  </a:lnTo>
                  <a:lnTo>
                    <a:pt x="4265" y="2320"/>
                  </a:lnTo>
                  <a:lnTo>
                    <a:pt x="4365" y="2270"/>
                  </a:lnTo>
                  <a:close/>
                  <a:moveTo>
                    <a:pt x="6136" y="2470"/>
                  </a:moveTo>
                  <a:lnTo>
                    <a:pt x="6211" y="2619"/>
                  </a:lnTo>
                  <a:lnTo>
                    <a:pt x="6260" y="2769"/>
                  </a:lnTo>
                  <a:lnTo>
                    <a:pt x="6260" y="2918"/>
                  </a:lnTo>
                  <a:lnTo>
                    <a:pt x="6235" y="3043"/>
                  </a:lnTo>
                  <a:lnTo>
                    <a:pt x="6161" y="3143"/>
                  </a:lnTo>
                  <a:lnTo>
                    <a:pt x="6061" y="3243"/>
                  </a:lnTo>
                  <a:lnTo>
                    <a:pt x="6036" y="3118"/>
                  </a:lnTo>
                  <a:lnTo>
                    <a:pt x="6011" y="2968"/>
                  </a:lnTo>
                  <a:lnTo>
                    <a:pt x="6036" y="2794"/>
                  </a:lnTo>
                  <a:lnTo>
                    <a:pt x="6086" y="2619"/>
                  </a:lnTo>
                  <a:lnTo>
                    <a:pt x="6136" y="2470"/>
                  </a:lnTo>
                  <a:close/>
                  <a:moveTo>
                    <a:pt x="4240" y="3143"/>
                  </a:moveTo>
                  <a:lnTo>
                    <a:pt x="4290" y="3193"/>
                  </a:lnTo>
                  <a:lnTo>
                    <a:pt x="4340" y="3268"/>
                  </a:lnTo>
                  <a:lnTo>
                    <a:pt x="4390" y="3342"/>
                  </a:lnTo>
                  <a:lnTo>
                    <a:pt x="4390" y="3417"/>
                  </a:lnTo>
                  <a:lnTo>
                    <a:pt x="4340" y="3467"/>
                  </a:lnTo>
                  <a:lnTo>
                    <a:pt x="4315" y="3492"/>
                  </a:lnTo>
                  <a:lnTo>
                    <a:pt x="4290" y="3542"/>
                  </a:lnTo>
                  <a:lnTo>
                    <a:pt x="4215" y="3567"/>
                  </a:lnTo>
                  <a:lnTo>
                    <a:pt x="4165" y="3567"/>
                  </a:lnTo>
                  <a:lnTo>
                    <a:pt x="4116" y="3517"/>
                  </a:lnTo>
                  <a:lnTo>
                    <a:pt x="4066" y="3467"/>
                  </a:lnTo>
                  <a:lnTo>
                    <a:pt x="4016" y="3318"/>
                  </a:lnTo>
                  <a:lnTo>
                    <a:pt x="3991" y="3218"/>
                  </a:lnTo>
                  <a:lnTo>
                    <a:pt x="4016" y="3168"/>
                  </a:lnTo>
                  <a:lnTo>
                    <a:pt x="4066" y="3143"/>
                  </a:lnTo>
                  <a:close/>
                  <a:moveTo>
                    <a:pt x="3218" y="3118"/>
                  </a:moveTo>
                  <a:lnTo>
                    <a:pt x="3268" y="3143"/>
                  </a:lnTo>
                  <a:lnTo>
                    <a:pt x="3367" y="3243"/>
                  </a:lnTo>
                  <a:lnTo>
                    <a:pt x="3442" y="3367"/>
                  </a:lnTo>
                  <a:lnTo>
                    <a:pt x="3467" y="3517"/>
                  </a:lnTo>
                  <a:lnTo>
                    <a:pt x="3467" y="3692"/>
                  </a:lnTo>
                  <a:lnTo>
                    <a:pt x="3442" y="3866"/>
                  </a:lnTo>
                  <a:lnTo>
                    <a:pt x="3367" y="3991"/>
                  </a:lnTo>
                  <a:lnTo>
                    <a:pt x="3268" y="4141"/>
                  </a:lnTo>
                  <a:lnTo>
                    <a:pt x="3143" y="4265"/>
                  </a:lnTo>
                  <a:lnTo>
                    <a:pt x="3018" y="4390"/>
                  </a:lnTo>
                  <a:lnTo>
                    <a:pt x="2993" y="4390"/>
                  </a:lnTo>
                  <a:lnTo>
                    <a:pt x="2968" y="3891"/>
                  </a:lnTo>
                  <a:lnTo>
                    <a:pt x="2993" y="3642"/>
                  </a:lnTo>
                  <a:lnTo>
                    <a:pt x="3018" y="3392"/>
                  </a:lnTo>
                  <a:lnTo>
                    <a:pt x="3043" y="3243"/>
                  </a:lnTo>
                  <a:lnTo>
                    <a:pt x="3093" y="3168"/>
                  </a:lnTo>
                  <a:lnTo>
                    <a:pt x="3168" y="3118"/>
                  </a:lnTo>
                  <a:close/>
                  <a:moveTo>
                    <a:pt x="1771" y="4166"/>
                  </a:moveTo>
                  <a:lnTo>
                    <a:pt x="1846" y="4215"/>
                  </a:lnTo>
                  <a:lnTo>
                    <a:pt x="1921" y="4290"/>
                  </a:lnTo>
                  <a:lnTo>
                    <a:pt x="1921" y="4365"/>
                  </a:lnTo>
                  <a:lnTo>
                    <a:pt x="1921" y="4739"/>
                  </a:lnTo>
                  <a:lnTo>
                    <a:pt x="1896" y="4939"/>
                  </a:lnTo>
                  <a:lnTo>
                    <a:pt x="1846" y="5088"/>
                  </a:lnTo>
                  <a:lnTo>
                    <a:pt x="1696" y="5338"/>
                  </a:lnTo>
                  <a:lnTo>
                    <a:pt x="1671" y="4989"/>
                  </a:lnTo>
                  <a:lnTo>
                    <a:pt x="1621" y="4839"/>
                  </a:lnTo>
                  <a:lnTo>
                    <a:pt x="1547" y="4664"/>
                  </a:lnTo>
                  <a:lnTo>
                    <a:pt x="1572" y="4415"/>
                  </a:lnTo>
                  <a:lnTo>
                    <a:pt x="1597" y="4290"/>
                  </a:lnTo>
                  <a:lnTo>
                    <a:pt x="1621" y="4240"/>
                  </a:lnTo>
                  <a:lnTo>
                    <a:pt x="1671" y="4190"/>
                  </a:lnTo>
                  <a:lnTo>
                    <a:pt x="1721" y="4166"/>
                  </a:lnTo>
                  <a:close/>
                  <a:moveTo>
                    <a:pt x="5662" y="0"/>
                  </a:moveTo>
                  <a:lnTo>
                    <a:pt x="5537" y="50"/>
                  </a:lnTo>
                  <a:lnTo>
                    <a:pt x="5437" y="150"/>
                  </a:lnTo>
                  <a:lnTo>
                    <a:pt x="5363" y="275"/>
                  </a:lnTo>
                  <a:lnTo>
                    <a:pt x="5338" y="400"/>
                  </a:lnTo>
                  <a:lnTo>
                    <a:pt x="5288" y="624"/>
                  </a:lnTo>
                  <a:lnTo>
                    <a:pt x="5313" y="848"/>
                  </a:lnTo>
                  <a:lnTo>
                    <a:pt x="5338" y="1073"/>
                  </a:lnTo>
                  <a:lnTo>
                    <a:pt x="5412" y="1272"/>
                  </a:lnTo>
                  <a:lnTo>
                    <a:pt x="5263" y="1447"/>
                  </a:lnTo>
                  <a:lnTo>
                    <a:pt x="5113" y="1622"/>
                  </a:lnTo>
                  <a:lnTo>
                    <a:pt x="4988" y="1821"/>
                  </a:lnTo>
                  <a:lnTo>
                    <a:pt x="4889" y="2046"/>
                  </a:lnTo>
                  <a:lnTo>
                    <a:pt x="4839" y="2270"/>
                  </a:lnTo>
                  <a:lnTo>
                    <a:pt x="4764" y="2170"/>
                  </a:lnTo>
                  <a:lnTo>
                    <a:pt x="4664" y="2095"/>
                  </a:lnTo>
                  <a:lnTo>
                    <a:pt x="4540" y="2071"/>
                  </a:lnTo>
                  <a:lnTo>
                    <a:pt x="4440" y="2046"/>
                  </a:lnTo>
                  <a:lnTo>
                    <a:pt x="4315" y="2046"/>
                  </a:lnTo>
                  <a:lnTo>
                    <a:pt x="4165" y="2120"/>
                  </a:lnTo>
                  <a:lnTo>
                    <a:pt x="4041" y="2220"/>
                  </a:lnTo>
                  <a:lnTo>
                    <a:pt x="3916" y="2370"/>
                  </a:lnTo>
                  <a:lnTo>
                    <a:pt x="3841" y="2569"/>
                  </a:lnTo>
                  <a:lnTo>
                    <a:pt x="3791" y="2719"/>
                  </a:lnTo>
                  <a:lnTo>
                    <a:pt x="3766" y="2869"/>
                  </a:lnTo>
                  <a:lnTo>
                    <a:pt x="3766" y="3018"/>
                  </a:lnTo>
                  <a:lnTo>
                    <a:pt x="3766" y="3168"/>
                  </a:lnTo>
                  <a:lnTo>
                    <a:pt x="3716" y="3318"/>
                  </a:lnTo>
                  <a:lnTo>
                    <a:pt x="3692" y="3467"/>
                  </a:lnTo>
                  <a:lnTo>
                    <a:pt x="3692" y="3492"/>
                  </a:lnTo>
                  <a:lnTo>
                    <a:pt x="3642" y="3293"/>
                  </a:lnTo>
                  <a:lnTo>
                    <a:pt x="3542" y="3118"/>
                  </a:lnTo>
                  <a:lnTo>
                    <a:pt x="3467" y="3018"/>
                  </a:lnTo>
                  <a:lnTo>
                    <a:pt x="3367" y="2943"/>
                  </a:lnTo>
                  <a:lnTo>
                    <a:pt x="3243" y="2894"/>
                  </a:lnTo>
                  <a:lnTo>
                    <a:pt x="3118" y="2894"/>
                  </a:lnTo>
                  <a:lnTo>
                    <a:pt x="3018" y="2943"/>
                  </a:lnTo>
                  <a:lnTo>
                    <a:pt x="2943" y="3018"/>
                  </a:lnTo>
                  <a:lnTo>
                    <a:pt x="2844" y="3168"/>
                  </a:lnTo>
                  <a:lnTo>
                    <a:pt x="2794" y="3367"/>
                  </a:lnTo>
                  <a:lnTo>
                    <a:pt x="2769" y="3642"/>
                  </a:lnTo>
                  <a:lnTo>
                    <a:pt x="2769" y="3891"/>
                  </a:lnTo>
                  <a:lnTo>
                    <a:pt x="2669" y="3742"/>
                  </a:lnTo>
                  <a:lnTo>
                    <a:pt x="2594" y="3667"/>
                  </a:lnTo>
                  <a:lnTo>
                    <a:pt x="2519" y="3592"/>
                  </a:lnTo>
                  <a:lnTo>
                    <a:pt x="2420" y="3542"/>
                  </a:lnTo>
                  <a:lnTo>
                    <a:pt x="2295" y="3517"/>
                  </a:lnTo>
                  <a:lnTo>
                    <a:pt x="2195" y="3542"/>
                  </a:lnTo>
                  <a:lnTo>
                    <a:pt x="2095" y="3567"/>
                  </a:lnTo>
                  <a:lnTo>
                    <a:pt x="1996" y="3667"/>
                  </a:lnTo>
                  <a:lnTo>
                    <a:pt x="1946" y="3766"/>
                  </a:lnTo>
                  <a:lnTo>
                    <a:pt x="1921" y="3866"/>
                  </a:lnTo>
                  <a:lnTo>
                    <a:pt x="1921" y="3966"/>
                  </a:lnTo>
                  <a:lnTo>
                    <a:pt x="1921" y="4016"/>
                  </a:lnTo>
                  <a:lnTo>
                    <a:pt x="1821" y="3966"/>
                  </a:lnTo>
                  <a:lnTo>
                    <a:pt x="1671" y="3966"/>
                  </a:lnTo>
                  <a:lnTo>
                    <a:pt x="1597" y="3991"/>
                  </a:lnTo>
                  <a:lnTo>
                    <a:pt x="1547" y="4016"/>
                  </a:lnTo>
                  <a:lnTo>
                    <a:pt x="1472" y="4091"/>
                  </a:lnTo>
                  <a:lnTo>
                    <a:pt x="1397" y="4190"/>
                  </a:lnTo>
                  <a:lnTo>
                    <a:pt x="1372" y="4290"/>
                  </a:lnTo>
                  <a:lnTo>
                    <a:pt x="1372" y="4365"/>
                  </a:lnTo>
                  <a:lnTo>
                    <a:pt x="1347" y="4390"/>
                  </a:lnTo>
                  <a:lnTo>
                    <a:pt x="1197" y="4265"/>
                  </a:lnTo>
                  <a:lnTo>
                    <a:pt x="1023" y="4190"/>
                  </a:lnTo>
                  <a:lnTo>
                    <a:pt x="848" y="4141"/>
                  </a:lnTo>
                  <a:lnTo>
                    <a:pt x="749" y="4141"/>
                  </a:lnTo>
                  <a:lnTo>
                    <a:pt x="649" y="4166"/>
                  </a:lnTo>
                  <a:lnTo>
                    <a:pt x="524" y="4190"/>
                  </a:lnTo>
                  <a:lnTo>
                    <a:pt x="424" y="4265"/>
                  </a:lnTo>
                  <a:lnTo>
                    <a:pt x="325" y="4340"/>
                  </a:lnTo>
                  <a:lnTo>
                    <a:pt x="250" y="4415"/>
                  </a:lnTo>
                  <a:lnTo>
                    <a:pt x="125" y="4614"/>
                  </a:lnTo>
                  <a:lnTo>
                    <a:pt x="50" y="4839"/>
                  </a:lnTo>
                  <a:lnTo>
                    <a:pt x="25" y="4964"/>
                  </a:lnTo>
                  <a:lnTo>
                    <a:pt x="0" y="5088"/>
                  </a:lnTo>
                  <a:lnTo>
                    <a:pt x="25" y="5188"/>
                  </a:lnTo>
                  <a:lnTo>
                    <a:pt x="50" y="5288"/>
                  </a:lnTo>
                  <a:lnTo>
                    <a:pt x="125" y="5388"/>
                  </a:lnTo>
                  <a:lnTo>
                    <a:pt x="225" y="5487"/>
                  </a:lnTo>
                  <a:lnTo>
                    <a:pt x="350" y="5537"/>
                  </a:lnTo>
                  <a:lnTo>
                    <a:pt x="424" y="5537"/>
                  </a:lnTo>
                  <a:lnTo>
                    <a:pt x="474" y="5512"/>
                  </a:lnTo>
                  <a:lnTo>
                    <a:pt x="524" y="5512"/>
                  </a:lnTo>
                  <a:lnTo>
                    <a:pt x="549" y="5462"/>
                  </a:lnTo>
                  <a:lnTo>
                    <a:pt x="574" y="5437"/>
                  </a:lnTo>
                  <a:lnTo>
                    <a:pt x="549" y="5388"/>
                  </a:lnTo>
                  <a:lnTo>
                    <a:pt x="549" y="5363"/>
                  </a:lnTo>
                  <a:lnTo>
                    <a:pt x="524" y="5338"/>
                  </a:lnTo>
                  <a:lnTo>
                    <a:pt x="474" y="5313"/>
                  </a:lnTo>
                  <a:lnTo>
                    <a:pt x="374" y="5313"/>
                  </a:lnTo>
                  <a:lnTo>
                    <a:pt x="325" y="5288"/>
                  </a:lnTo>
                  <a:lnTo>
                    <a:pt x="275" y="5238"/>
                  </a:lnTo>
                  <a:lnTo>
                    <a:pt x="250" y="5188"/>
                  </a:lnTo>
                  <a:lnTo>
                    <a:pt x="225" y="5063"/>
                  </a:lnTo>
                  <a:lnTo>
                    <a:pt x="250" y="4889"/>
                  </a:lnTo>
                  <a:lnTo>
                    <a:pt x="325" y="4714"/>
                  </a:lnTo>
                  <a:lnTo>
                    <a:pt x="399" y="4565"/>
                  </a:lnTo>
                  <a:lnTo>
                    <a:pt x="524" y="4440"/>
                  </a:lnTo>
                  <a:lnTo>
                    <a:pt x="599" y="4390"/>
                  </a:lnTo>
                  <a:lnTo>
                    <a:pt x="699" y="4365"/>
                  </a:lnTo>
                  <a:lnTo>
                    <a:pt x="798" y="4340"/>
                  </a:lnTo>
                  <a:lnTo>
                    <a:pt x="873" y="4365"/>
                  </a:lnTo>
                  <a:lnTo>
                    <a:pt x="973" y="4390"/>
                  </a:lnTo>
                  <a:lnTo>
                    <a:pt x="1073" y="4440"/>
                  </a:lnTo>
                  <a:lnTo>
                    <a:pt x="1222" y="4565"/>
                  </a:lnTo>
                  <a:lnTo>
                    <a:pt x="1322" y="4714"/>
                  </a:lnTo>
                  <a:lnTo>
                    <a:pt x="1347" y="4714"/>
                  </a:lnTo>
                  <a:lnTo>
                    <a:pt x="1347" y="4939"/>
                  </a:lnTo>
                  <a:lnTo>
                    <a:pt x="1372" y="5163"/>
                  </a:lnTo>
                  <a:lnTo>
                    <a:pt x="1447" y="5388"/>
                  </a:lnTo>
                  <a:lnTo>
                    <a:pt x="1522" y="5612"/>
                  </a:lnTo>
                  <a:lnTo>
                    <a:pt x="1572" y="5662"/>
                  </a:lnTo>
                  <a:lnTo>
                    <a:pt x="1646" y="5662"/>
                  </a:lnTo>
                  <a:lnTo>
                    <a:pt x="1696" y="5637"/>
                  </a:lnTo>
                  <a:lnTo>
                    <a:pt x="1721" y="5562"/>
                  </a:lnTo>
                  <a:lnTo>
                    <a:pt x="1771" y="5562"/>
                  </a:lnTo>
                  <a:lnTo>
                    <a:pt x="1846" y="5537"/>
                  </a:lnTo>
                  <a:lnTo>
                    <a:pt x="1971" y="5363"/>
                  </a:lnTo>
                  <a:lnTo>
                    <a:pt x="2045" y="5163"/>
                  </a:lnTo>
                  <a:lnTo>
                    <a:pt x="2145" y="4964"/>
                  </a:lnTo>
                  <a:lnTo>
                    <a:pt x="2220" y="4714"/>
                  </a:lnTo>
                  <a:lnTo>
                    <a:pt x="2220" y="4614"/>
                  </a:lnTo>
                  <a:lnTo>
                    <a:pt x="2220" y="4490"/>
                  </a:lnTo>
                  <a:lnTo>
                    <a:pt x="2195" y="4390"/>
                  </a:lnTo>
                  <a:lnTo>
                    <a:pt x="2170" y="4265"/>
                  </a:lnTo>
                  <a:lnTo>
                    <a:pt x="2120" y="4215"/>
                  </a:lnTo>
                  <a:lnTo>
                    <a:pt x="2145" y="3991"/>
                  </a:lnTo>
                  <a:lnTo>
                    <a:pt x="2170" y="3841"/>
                  </a:lnTo>
                  <a:lnTo>
                    <a:pt x="2170" y="3791"/>
                  </a:lnTo>
                  <a:lnTo>
                    <a:pt x="2220" y="3742"/>
                  </a:lnTo>
                  <a:lnTo>
                    <a:pt x="2320" y="3742"/>
                  </a:lnTo>
                  <a:lnTo>
                    <a:pt x="2395" y="3766"/>
                  </a:lnTo>
                  <a:lnTo>
                    <a:pt x="2494" y="3866"/>
                  </a:lnTo>
                  <a:lnTo>
                    <a:pt x="2569" y="4016"/>
                  </a:lnTo>
                  <a:lnTo>
                    <a:pt x="2794" y="4465"/>
                  </a:lnTo>
                  <a:lnTo>
                    <a:pt x="2844" y="4889"/>
                  </a:lnTo>
                  <a:lnTo>
                    <a:pt x="2943" y="5313"/>
                  </a:lnTo>
                  <a:lnTo>
                    <a:pt x="3143" y="6136"/>
                  </a:lnTo>
                  <a:lnTo>
                    <a:pt x="3168" y="6186"/>
                  </a:lnTo>
                  <a:lnTo>
                    <a:pt x="3243" y="6211"/>
                  </a:lnTo>
                  <a:lnTo>
                    <a:pt x="3317" y="6161"/>
                  </a:lnTo>
                  <a:lnTo>
                    <a:pt x="3342" y="6086"/>
                  </a:lnTo>
                  <a:lnTo>
                    <a:pt x="3317" y="5712"/>
                  </a:lnTo>
                  <a:lnTo>
                    <a:pt x="3268" y="5338"/>
                  </a:lnTo>
                  <a:lnTo>
                    <a:pt x="3193" y="4964"/>
                  </a:lnTo>
                  <a:lnTo>
                    <a:pt x="3068" y="4590"/>
                  </a:lnTo>
                  <a:lnTo>
                    <a:pt x="3118" y="4565"/>
                  </a:lnTo>
                  <a:lnTo>
                    <a:pt x="3268" y="4490"/>
                  </a:lnTo>
                  <a:lnTo>
                    <a:pt x="3392" y="4390"/>
                  </a:lnTo>
                  <a:lnTo>
                    <a:pt x="3517" y="4290"/>
                  </a:lnTo>
                  <a:lnTo>
                    <a:pt x="3617" y="4166"/>
                  </a:lnTo>
                  <a:lnTo>
                    <a:pt x="3692" y="4041"/>
                  </a:lnTo>
                  <a:lnTo>
                    <a:pt x="3791" y="3891"/>
                  </a:lnTo>
                  <a:lnTo>
                    <a:pt x="3841" y="3742"/>
                  </a:lnTo>
                  <a:lnTo>
                    <a:pt x="3891" y="3592"/>
                  </a:lnTo>
                  <a:lnTo>
                    <a:pt x="3966" y="3692"/>
                  </a:lnTo>
                  <a:lnTo>
                    <a:pt x="4091" y="3766"/>
                  </a:lnTo>
                  <a:lnTo>
                    <a:pt x="4165" y="3791"/>
                  </a:lnTo>
                  <a:lnTo>
                    <a:pt x="4240" y="3791"/>
                  </a:lnTo>
                  <a:lnTo>
                    <a:pt x="4315" y="3766"/>
                  </a:lnTo>
                  <a:lnTo>
                    <a:pt x="4390" y="3742"/>
                  </a:lnTo>
                  <a:lnTo>
                    <a:pt x="4465" y="3692"/>
                  </a:lnTo>
                  <a:lnTo>
                    <a:pt x="4540" y="3592"/>
                  </a:lnTo>
                  <a:lnTo>
                    <a:pt x="4689" y="3492"/>
                  </a:lnTo>
                  <a:lnTo>
                    <a:pt x="4814" y="3342"/>
                  </a:lnTo>
                  <a:lnTo>
                    <a:pt x="4914" y="3143"/>
                  </a:lnTo>
                  <a:lnTo>
                    <a:pt x="4988" y="2918"/>
                  </a:lnTo>
                  <a:lnTo>
                    <a:pt x="5013" y="2594"/>
                  </a:lnTo>
                  <a:lnTo>
                    <a:pt x="5038" y="2345"/>
                  </a:lnTo>
                  <a:lnTo>
                    <a:pt x="5088" y="2120"/>
                  </a:lnTo>
                  <a:lnTo>
                    <a:pt x="5163" y="1946"/>
                  </a:lnTo>
                  <a:lnTo>
                    <a:pt x="5263" y="1796"/>
                  </a:lnTo>
                  <a:lnTo>
                    <a:pt x="5512" y="1497"/>
                  </a:lnTo>
                  <a:lnTo>
                    <a:pt x="5687" y="1846"/>
                  </a:lnTo>
                  <a:lnTo>
                    <a:pt x="5911" y="2145"/>
                  </a:lnTo>
                  <a:lnTo>
                    <a:pt x="5936" y="2195"/>
                  </a:lnTo>
                  <a:lnTo>
                    <a:pt x="5986" y="2245"/>
                  </a:lnTo>
                  <a:lnTo>
                    <a:pt x="5886" y="2544"/>
                  </a:lnTo>
                  <a:lnTo>
                    <a:pt x="5811" y="2819"/>
                  </a:lnTo>
                  <a:lnTo>
                    <a:pt x="5811" y="3043"/>
                  </a:lnTo>
                  <a:lnTo>
                    <a:pt x="5836" y="3268"/>
                  </a:lnTo>
                  <a:lnTo>
                    <a:pt x="5936" y="3417"/>
                  </a:lnTo>
                  <a:lnTo>
                    <a:pt x="5986" y="3467"/>
                  </a:lnTo>
                  <a:lnTo>
                    <a:pt x="6061" y="3467"/>
                  </a:lnTo>
                  <a:lnTo>
                    <a:pt x="6161" y="3417"/>
                  </a:lnTo>
                  <a:lnTo>
                    <a:pt x="6260" y="3367"/>
                  </a:lnTo>
                  <a:lnTo>
                    <a:pt x="6335" y="3293"/>
                  </a:lnTo>
                  <a:lnTo>
                    <a:pt x="6385" y="3193"/>
                  </a:lnTo>
                  <a:lnTo>
                    <a:pt x="6435" y="3093"/>
                  </a:lnTo>
                  <a:lnTo>
                    <a:pt x="6460" y="2968"/>
                  </a:lnTo>
                  <a:lnTo>
                    <a:pt x="6485" y="2844"/>
                  </a:lnTo>
                  <a:lnTo>
                    <a:pt x="6460" y="2744"/>
                  </a:lnTo>
                  <a:lnTo>
                    <a:pt x="6435" y="2594"/>
                  </a:lnTo>
                  <a:lnTo>
                    <a:pt x="6385" y="2470"/>
                  </a:lnTo>
                  <a:lnTo>
                    <a:pt x="6211" y="2220"/>
                  </a:lnTo>
                  <a:lnTo>
                    <a:pt x="6360" y="1921"/>
                  </a:lnTo>
                  <a:lnTo>
                    <a:pt x="6510" y="1671"/>
                  </a:lnTo>
                  <a:lnTo>
                    <a:pt x="6659" y="1397"/>
                  </a:lnTo>
                  <a:lnTo>
                    <a:pt x="6859" y="1173"/>
                  </a:lnTo>
                  <a:lnTo>
                    <a:pt x="6884" y="1123"/>
                  </a:lnTo>
                  <a:lnTo>
                    <a:pt x="6884" y="1098"/>
                  </a:lnTo>
                  <a:lnTo>
                    <a:pt x="6884" y="1048"/>
                  </a:lnTo>
                  <a:lnTo>
                    <a:pt x="6859" y="1023"/>
                  </a:lnTo>
                  <a:lnTo>
                    <a:pt x="6809" y="998"/>
                  </a:lnTo>
                  <a:lnTo>
                    <a:pt x="6734" y="998"/>
                  </a:lnTo>
                  <a:lnTo>
                    <a:pt x="6709" y="1023"/>
                  </a:lnTo>
                  <a:lnTo>
                    <a:pt x="6510" y="1247"/>
                  </a:lnTo>
                  <a:lnTo>
                    <a:pt x="6360" y="1497"/>
                  </a:lnTo>
                  <a:lnTo>
                    <a:pt x="6211" y="1746"/>
                  </a:lnTo>
                  <a:lnTo>
                    <a:pt x="6086" y="2021"/>
                  </a:lnTo>
                  <a:lnTo>
                    <a:pt x="5861" y="1671"/>
                  </a:lnTo>
                  <a:lnTo>
                    <a:pt x="5762" y="1497"/>
                  </a:lnTo>
                  <a:lnTo>
                    <a:pt x="5662" y="1322"/>
                  </a:lnTo>
                  <a:lnTo>
                    <a:pt x="5811" y="1148"/>
                  </a:lnTo>
                  <a:lnTo>
                    <a:pt x="5986" y="948"/>
                  </a:lnTo>
                  <a:lnTo>
                    <a:pt x="6061" y="823"/>
                  </a:lnTo>
                  <a:lnTo>
                    <a:pt x="6111" y="674"/>
                  </a:lnTo>
                  <a:lnTo>
                    <a:pt x="6111" y="499"/>
                  </a:lnTo>
                  <a:lnTo>
                    <a:pt x="6111" y="350"/>
                  </a:lnTo>
                  <a:lnTo>
                    <a:pt x="6061" y="200"/>
                  </a:lnTo>
                  <a:lnTo>
                    <a:pt x="5961" y="100"/>
                  </a:lnTo>
                  <a:lnTo>
                    <a:pt x="5886" y="25"/>
                  </a:lnTo>
                  <a:lnTo>
                    <a:pt x="5787" y="0"/>
                  </a:lnTo>
                  <a:close/>
                </a:path>
              </a:pathLst>
            </a:custGeom>
            <a:solidFill>
              <a:srgbClr val="F3CA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1"/>
            <p:cNvSpPr/>
            <p:nvPr/>
          </p:nvSpPr>
          <p:spPr>
            <a:xfrm rot="-9058615">
              <a:off x="7163603" y="3526402"/>
              <a:ext cx="319077" cy="287883"/>
            </a:xfrm>
            <a:custGeom>
              <a:avLst/>
              <a:gdLst/>
              <a:ahLst/>
              <a:cxnLst/>
              <a:rect l="l" t="t" r="r" b="b"/>
              <a:pathLst>
                <a:path w="6884" h="6211" fill="none" extrusionOk="0">
                  <a:moveTo>
                    <a:pt x="5662" y="0"/>
                  </a:moveTo>
                  <a:lnTo>
                    <a:pt x="5662" y="0"/>
                  </a:lnTo>
                  <a:lnTo>
                    <a:pt x="5712" y="0"/>
                  </a:lnTo>
                  <a:lnTo>
                    <a:pt x="5787" y="0"/>
                  </a:lnTo>
                  <a:lnTo>
                    <a:pt x="5787" y="0"/>
                  </a:lnTo>
                  <a:lnTo>
                    <a:pt x="5886" y="25"/>
                  </a:lnTo>
                  <a:lnTo>
                    <a:pt x="5961" y="100"/>
                  </a:lnTo>
                  <a:lnTo>
                    <a:pt x="5961" y="100"/>
                  </a:lnTo>
                  <a:lnTo>
                    <a:pt x="6061" y="200"/>
                  </a:lnTo>
                  <a:lnTo>
                    <a:pt x="6111" y="350"/>
                  </a:lnTo>
                  <a:lnTo>
                    <a:pt x="6111" y="499"/>
                  </a:lnTo>
                  <a:lnTo>
                    <a:pt x="6111" y="674"/>
                  </a:lnTo>
                  <a:lnTo>
                    <a:pt x="6111" y="674"/>
                  </a:lnTo>
                  <a:lnTo>
                    <a:pt x="6061" y="823"/>
                  </a:lnTo>
                  <a:lnTo>
                    <a:pt x="5986" y="948"/>
                  </a:lnTo>
                  <a:lnTo>
                    <a:pt x="5811" y="1148"/>
                  </a:lnTo>
                  <a:lnTo>
                    <a:pt x="5811" y="1148"/>
                  </a:lnTo>
                  <a:lnTo>
                    <a:pt x="5662" y="1322"/>
                  </a:lnTo>
                  <a:lnTo>
                    <a:pt x="5662" y="1322"/>
                  </a:lnTo>
                  <a:lnTo>
                    <a:pt x="5762" y="1497"/>
                  </a:lnTo>
                  <a:lnTo>
                    <a:pt x="5861" y="1671"/>
                  </a:lnTo>
                  <a:lnTo>
                    <a:pt x="6086" y="2021"/>
                  </a:lnTo>
                  <a:lnTo>
                    <a:pt x="6086" y="2021"/>
                  </a:lnTo>
                  <a:lnTo>
                    <a:pt x="6211" y="1746"/>
                  </a:lnTo>
                  <a:lnTo>
                    <a:pt x="6360" y="1497"/>
                  </a:lnTo>
                  <a:lnTo>
                    <a:pt x="6510" y="1247"/>
                  </a:lnTo>
                  <a:lnTo>
                    <a:pt x="6709" y="1023"/>
                  </a:lnTo>
                  <a:lnTo>
                    <a:pt x="6709" y="1023"/>
                  </a:lnTo>
                  <a:lnTo>
                    <a:pt x="6734" y="998"/>
                  </a:lnTo>
                  <a:lnTo>
                    <a:pt x="6759" y="998"/>
                  </a:lnTo>
                  <a:lnTo>
                    <a:pt x="6809" y="998"/>
                  </a:lnTo>
                  <a:lnTo>
                    <a:pt x="6859" y="1023"/>
                  </a:lnTo>
                  <a:lnTo>
                    <a:pt x="6859" y="1023"/>
                  </a:lnTo>
                  <a:lnTo>
                    <a:pt x="6884" y="1048"/>
                  </a:lnTo>
                  <a:lnTo>
                    <a:pt x="6884" y="1098"/>
                  </a:lnTo>
                  <a:lnTo>
                    <a:pt x="6884" y="1123"/>
                  </a:lnTo>
                  <a:lnTo>
                    <a:pt x="6859" y="1173"/>
                  </a:lnTo>
                  <a:lnTo>
                    <a:pt x="6859" y="1173"/>
                  </a:lnTo>
                  <a:lnTo>
                    <a:pt x="6659" y="1397"/>
                  </a:lnTo>
                  <a:lnTo>
                    <a:pt x="6510" y="1671"/>
                  </a:lnTo>
                  <a:lnTo>
                    <a:pt x="6360" y="1921"/>
                  </a:lnTo>
                  <a:lnTo>
                    <a:pt x="6211" y="2220"/>
                  </a:lnTo>
                  <a:lnTo>
                    <a:pt x="6211" y="2220"/>
                  </a:lnTo>
                  <a:lnTo>
                    <a:pt x="6385" y="2470"/>
                  </a:lnTo>
                  <a:lnTo>
                    <a:pt x="6435" y="2594"/>
                  </a:lnTo>
                  <a:lnTo>
                    <a:pt x="6460" y="2744"/>
                  </a:lnTo>
                  <a:lnTo>
                    <a:pt x="6460" y="2744"/>
                  </a:lnTo>
                  <a:lnTo>
                    <a:pt x="6485" y="2844"/>
                  </a:lnTo>
                  <a:lnTo>
                    <a:pt x="6460" y="2968"/>
                  </a:lnTo>
                  <a:lnTo>
                    <a:pt x="6435" y="3093"/>
                  </a:lnTo>
                  <a:lnTo>
                    <a:pt x="6385" y="3193"/>
                  </a:lnTo>
                  <a:lnTo>
                    <a:pt x="6335" y="3293"/>
                  </a:lnTo>
                  <a:lnTo>
                    <a:pt x="6260" y="3367"/>
                  </a:lnTo>
                  <a:lnTo>
                    <a:pt x="6161" y="3417"/>
                  </a:lnTo>
                  <a:lnTo>
                    <a:pt x="6061" y="3467"/>
                  </a:lnTo>
                  <a:lnTo>
                    <a:pt x="6061" y="3467"/>
                  </a:lnTo>
                  <a:lnTo>
                    <a:pt x="5986" y="3467"/>
                  </a:lnTo>
                  <a:lnTo>
                    <a:pt x="5936" y="3417"/>
                  </a:lnTo>
                  <a:lnTo>
                    <a:pt x="5936" y="3417"/>
                  </a:lnTo>
                  <a:lnTo>
                    <a:pt x="5836" y="3268"/>
                  </a:lnTo>
                  <a:lnTo>
                    <a:pt x="5811" y="3043"/>
                  </a:lnTo>
                  <a:lnTo>
                    <a:pt x="5811" y="2819"/>
                  </a:lnTo>
                  <a:lnTo>
                    <a:pt x="5886" y="2544"/>
                  </a:lnTo>
                  <a:lnTo>
                    <a:pt x="5886" y="2544"/>
                  </a:lnTo>
                  <a:lnTo>
                    <a:pt x="5986" y="2245"/>
                  </a:lnTo>
                  <a:lnTo>
                    <a:pt x="5986" y="2245"/>
                  </a:lnTo>
                  <a:lnTo>
                    <a:pt x="5936" y="2195"/>
                  </a:lnTo>
                  <a:lnTo>
                    <a:pt x="5911" y="2145"/>
                  </a:lnTo>
                  <a:lnTo>
                    <a:pt x="5911" y="2145"/>
                  </a:lnTo>
                  <a:lnTo>
                    <a:pt x="5687" y="1846"/>
                  </a:lnTo>
                  <a:lnTo>
                    <a:pt x="5512" y="1497"/>
                  </a:lnTo>
                  <a:lnTo>
                    <a:pt x="5512" y="1497"/>
                  </a:lnTo>
                  <a:lnTo>
                    <a:pt x="5263" y="1796"/>
                  </a:lnTo>
                  <a:lnTo>
                    <a:pt x="5163" y="1946"/>
                  </a:lnTo>
                  <a:lnTo>
                    <a:pt x="5088" y="2120"/>
                  </a:lnTo>
                  <a:lnTo>
                    <a:pt x="5088" y="2120"/>
                  </a:lnTo>
                  <a:lnTo>
                    <a:pt x="5038" y="2345"/>
                  </a:lnTo>
                  <a:lnTo>
                    <a:pt x="5013" y="2594"/>
                  </a:lnTo>
                  <a:lnTo>
                    <a:pt x="5013" y="2594"/>
                  </a:lnTo>
                  <a:lnTo>
                    <a:pt x="4988" y="2918"/>
                  </a:lnTo>
                  <a:lnTo>
                    <a:pt x="4988" y="2918"/>
                  </a:lnTo>
                  <a:lnTo>
                    <a:pt x="4914" y="3143"/>
                  </a:lnTo>
                  <a:lnTo>
                    <a:pt x="4814" y="3342"/>
                  </a:lnTo>
                  <a:lnTo>
                    <a:pt x="4689" y="3492"/>
                  </a:lnTo>
                  <a:lnTo>
                    <a:pt x="4540" y="3592"/>
                  </a:lnTo>
                  <a:lnTo>
                    <a:pt x="4540" y="3592"/>
                  </a:lnTo>
                  <a:lnTo>
                    <a:pt x="4465" y="3692"/>
                  </a:lnTo>
                  <a:lnTo>
                    <a:pt x="4390" y="3742"/>
                  </a:lnTo>
                  <a:lnTo>
                    <a:pt x="4390" y="3742"/>
                  </a:lnTo>
                  <a:lnTo>
                    <a:pt x="4315" y="3766"/>
                  </a:lnTo>
                  <a:lnTo>
                    <a:pt x="4240" y="3791"/>
                  </a:lnTo>
                  <a:lnTo>
                    <a:pt x="4165" y="3791"/>
                  </a:lnTo>
                  <a:lnTo>
                    <a:pt x="4091" y="3766"/>
                  </a:lnTo>
                  <a:lnTo>
                    <a:pt x="4091" y="3766"/>
                  </a:lnTo>
                  <a:lnTo>
                    <a:pt x="3966" y="3692"/>
                  </a:lnTo>
                  <a:lnTo>
                    <a:pt x="3891" y="3592"/>
                  </a:lnTo>
                  <a:lnTo>
                    <a:pt x="3891" y="3592"/>
                  </a:lnTo>
                  <a:lnTo>
                    <a:pt x="3841" y="3742"/>
                  </a:lnTo>
                  <a:lnTo>
                    <a:pt x="3791" y="3891"/>
                  </a:lnTo>
                  <a:lnTo>
                    <a:pt x="3692" y="4041"/>
                  </a:lnTo>
                  <a:lnTo>
                    <a:pt x="3617" y="4166"/>
                  </a:lnTo>
                  <a:lnTo>
                    <a:pt x="3517" y="4290"/>
                  </a:lnTo>
                  <a:lnTo>
                    <a:pt x="3392" y="4390"/>
                  </a:lnTo>
                  <a:lnTo>
                    <a:pt x="3268" y="4490"/>
                  </a:lnTo>
                  <a:lnTo>
                    <a:pt x="3118" y="4565"/>
                  </a:lnTo>
                  <a:lnTo>
                    <a:pt x="3118" y="4565"/>
                  </a:lnTo>
                  <a:lnTo>
                    <a:pt x="3068" y="4590"/>
                  </a:lnTo>
                  <a:lnTo>
                    <a:pt x="3068" y="4590"/>
                  </a:lnTo>
                  <a:lnTo>
                    <a:pt x="3193" y="4964"/>
                  </a:lnTo>
                  <a:lnTo>
                    <a:pt x="3268" y="5338"/>
                  </a:lnTo>
                  <a:lnTo>
                    <a:pt x="3317" y="5712"/>
                  </a:lnTo>
                  <a:lnTo>
                    <a:pt x="3342" y="6086"/>
                  </a:lnTo>
                  <a:lnTo>
                    <a:pt x="3342" y="6086"/>
                  </a:lnTo>
                  <a:lnTo>
                    <a:pt x="3317" y="6161"/>
                  </a:lnTo>
                  <a:lnTo>
                    <a:pt x="3243" y="6211"/>
                  </a:lnTo>
                  <a:lnTo>
                    <a:pt x="3243" y="6211"/>
                  </a:lnTo>
                  <a:lnTo>
                    <a:pt x="3168" y="6186"/>
                  </a:lnTo>
                  <a:lnTo>
                    <a:pt x="3143" y="6136"/>
                  </a:lnTo>
                  <a:lnTo>
                    <a:pt x="3143" y="6136"/>
                  </a:lnTo>
                  <a:lnTo>
                    <a:pt x="2943" y="5313"/>
                  </a:lnTo>
                  <a:lnTo>
                    <a:pt x="2844" y="4889"/>
                  </a:lnTo>
                  <a:lnTo>
                    <a:pt x="2794" y="4465"/>
                  </a:lnTo>
                  <a:lnTo>
                    <a:pt x="2794" y="4465"/>
                  </a:lnTo>
                  <a:lnTo>
                    <a:pt x="2569" y="4016"/>
                  </a:lnTo>
                  <a:lnTo>
                    <a:pt x="2569" y="4016"/>
                  </a:lnTo>
                  <a:lnTo>
                    <a:pt x="2494" y="3866"/>
                  </a:lnTo>
                  <a:lnTo>
                    <a:pt x="2395" y="3766"/>
                  </a:lnTo>
                  <a:lnTo>
                    <a:pt x="2395" y="3766"/>
                  </a:lnTo>
                  <a:lnTo>
                    <a:pt x="2320" y="3742"/>
                  </a:lnTo>
                  <a:lnTo>
                    <a:pt x="2245" y="3742"/>
                  </a:lnTo>
                  <a:lnTo>
                    <a:pt x="2220" y="3742"/>
                  </a:lnTo>
                  <a:lnTo>
                    <a:pt x="2220" y="3742"/>
                  </a:lnTo>
                  <a:lnTo>
                    <a:pt x="2170" y="3791"/>
                  </a:lnTo>
                  <a:lnTo>
                    <a:pt x="2170" y="3841"/>
                  </a:lnTo>
                  <a:lnTo>
                    <a:pt x="2145" y="3991"/>
                  </a:lnTo>
                  <a:lnTo>
                    <a:pt x="2145" y="3991"/>
                  </a:lnTo>
                  <a:lnTo>
                    <a:pt x="2120" y="4215"/>
                  </a:lnTo>
                  <a:lnTo>
                    <a:pt x="2120" y="4215"/>
                  </a:lnTo>
                  <a:lnTo>
                    <a:pt x="2170" y="4265"/>
                  </a:lnTo>
                  <a:lnTo>
                    <a:pt x="2170" y="4265"/>
                  </a:lnTo>
                  <a:lnTo>
                    <a:pt x="2195" y="4390"/>
                  </a:lnTo>
                  <a:lnTo>
                    <a:pt x="2220" y="4490"/>
                  </a:lnTo>
                  <a:lnTo>
                    <a:pt x="2220" y="4614"/>
                  </a:lnTo>
                  <a:lnTo>
                    <a:pt x="2220" y="4714"/>
                  </a:lnTo>
                  <a:lnTo>
                    <a:pt x="2145" y="4964"/>
                  </a:lnTo>
                  <a:lnTo>
                    <a:pt x="2045" y="5163"/>
                  </a:lnTo>
                  <a:lnTo>
                    <a:pt x="2045" y="5163"/>
                  </a:lnTo>
                  <a:lnTo>
                    <a:pt x="1971" y="5363"/>
                  </a:lnTo>
                  <a:lnTo>
                    <a:pt x="1846" y="5537"/>
                  </a:lnTo>
                  <a:lnTo>
                    <a:pt x="1846" y="5537"/>
                  </a:lnTo>
                  <a:lnTo>
                    <a:pt x="1771" y="5562"/>
                  </a:lnTo>
                  <a:lnTo>
                    <a:pt x="1721" y="5562"/>
                  </a:lnTo>
                  <a:lnTo>
                    <a:pt x="1721" y="5562"/>
                  </a:lnTo>
                  <a:lnTo>
                    <a:pt x="1721" y="5562"/>
                  </a:lnTo>
                  <a:lnTo>
                    <a:pt x="1696" y="5637"/>
                  </a:lnTo>
                  <a:lnTo>
                    <a:pt x="1646" y="5662"/>
                  </a:lnTo>
                  <a:lnTo>
                    <a:pt x="1646" y="5662"/>
                  </a:lnTo>
                  <a:lnTo>
                    <a:pt x="1646" y="5662"/>
                  </a:lnTo>
                  <a:lnTo>
                    <a:pt x="1572" y="5662"/>
                  </a:lnTo>
                  <a:lnTo>
                    <a:pt x="1522" y="5612"/>
                  </a:lnTo>
                  <a:lnTo>
                    <a:pt x="1522" y="5612"/>
                  </a:lnTo>
                  <a:lnTo>
                    <a:pt x="1447" y="5388"/>
                  </a:lnTo>
                  <a:lnTo>
                    <a:pt x="1372" y="5163"/>
                  </a:lnTo>
                  <a:lnTo>
                    <a:pt x="1347" y="4939"/>
                  </a:lnTo>
                  <a:lnTo>
                    <a:pt x="1347" y="4714"/>
                  </a:lnTo>
                  <a:lnTo>
                    <a:pt x="1322" y="4714"/>
                  </a:lnTo>
                  <a:lnTo>
                    <a:pt x="1322" y="4714"/>
                  </a:lnTo>
                  <a:lnTo>
                    <a:pt x="1222" y="4565"/>
                  </a:lnTo>
                  <a:lnTo>
                    <a:pt x="1073" y="4440"/>
                  </a:lnTo>
                  <a:lnTo>
                    <a:pt x="973" y="4390"/>
                  </a:lnTo>
                  <a:lnTo>
                    <a:pt x="873" y="4365"/>
                  </a:lnTo>
                  <a:lnTo>
                    <a:pt x="798" y="4340"/>
                  </a:lnTo>
                  <a:lnTo>
                    <a:pt x="699" y="4365"/>
                  </a:lnTo>
                  <a:lnTo>
                    <a:pt x="699" y="4365"/>
                  </a:lnTo>
                  <a:lnTo>
                    <a:pt x="699" y="4365"/>
                  </a:lnTo>
                  <a:lnTo>
                    <a:pt x="599" y="4390"/>
                  </a:lnTo>
                  <a:lnTo>
                    <a:pt x="524" y="4440"/>
                  </a:lnTo>
                  <a:lnTo>
                    <a:pt x="399" y="4565"/>
                  </a:lnTo>
                  <a:lnTo>
                    <a:pt x="325" y="4714"/>
                  </a:lnTo>
                  <a:lnTo>
                    <a:pt x="250" y="4889"/>
                  </a:lnTo>
                  <a:lnTo>
                    <a:pt x="250" y="4889"/>
                  </a:lnTo>
                  <a:lnTo>
                    <a:pt x="225" y="5063"/>
                  </a:lnTo>
                  <a:lnTo>
                    <a:pt x="250" y="5188"/>
                  </a:lnTo>
                  <a:lnTo>
                    <a:pt x="250" y="5188"/>
                  </a:lnTo>
                  <a:lnTo>
                    <a:pt x="275" y="5238"/>
                  </a:lnTo>
                  <a:lnTo>
                    <a:pt x="325" y="5288"/>
                  </a:lnTo>
                  <a:lnTo>
                    <a:pt x="374" y="5313"/>
                  </a:lnTo>
                  <a:lnTo>
                    <a:pt x="424" y="5313"/>
                  </a:lnTo>
                  <a:lnTo>
                    <a:pt x="424" y="5313"/>
                  </a:lnTo>
                  <a:lnTo>
                    <a:pt x="474" y="5313"/>
                  </a:lnTo>
                  <a:lnTo>
                    <a:pt x="524" y="5338"/>
                  </a:lnTo>
                  <a:lnTo>
                    <a:pt x="549" y="5363"/>
                  </a:lnTo>
                  <a:lnTo>
                    <a:pt x="549" y="5388"/>
                  </a:lnTo>
                  <a:lnTo>
                    <a:pt x="549" y="5388"/>
                  </a:lnTo>
                  <a:lnTo>
                    <a:pt x="574" y="5437"/>
                  </a:lnTo>
                  <a:lnTo>
                    <a:pt x="549" y="5462"/>
                  </a:lnTo>
                  <a:lnTo>
                    <a:pt x="524" y="5512"/>
                  </a:lnTo>
                  <a:lnTo>
                    <a:pt x="474" y="5512"/>
                  </a:lnTo>
                  <a:lnTo>
                    <a:pt x="474" y="5512"/>
                  </a:lnTo>
                  <a:lnTo>
                    <a:pt x="474" y="5512"/>
                  </a:lnTo>
                  <a:lnTo>
                    <a:pt x="424" y="5537"/>
                  </a:lnTo>
                  <a:lnTo>
                    <a:pt x="350" y="5537"/>
                  </a:lnTo>
                  <a:lnTo>
                    <a:pt x="225" y="5487"/>
                  </a:lnTo>
                  <a:lnTo>
                    <a:pt x="125" y="5388"/>
                  </a:lnTo>
                  <a:lnTo>
                    <a:pt x="50" y="5288"/>
                  </a:lnTo>
                  <a:lnTo>
                    <a:pt x="50" y="5288"/>
                  </a:lnTo>
                  <a:lnTo>
                    <a:pt x="25" y="5188"/>
                  </a:lnTo>
                  <a:lnTo>
                    <a:pt x="0" y="5088"/>
                  </a:lnTo>
                  <a:lnTo>
                    <a:pt x="25" y="4964"/>
                  </a:lnTo>
                  <a:lnTo>
                    <a:pt x="50" y="4839"/>
                  </a:lnTo>
                  <a:lnTo>
                    <a:pt x="50" y="4839"/>
                  </a:lnTo>
                  <a:lnTo>
                    <a:pt x="125" y="4614"/>
                  </a:lnTo>
                  <a:lnTo>
                    <a:pt x="250" y="4415"/>
                  </a:lnTo>
                  <a:lnTo>
                    <a:pt x="325" y="4340"/>
                  </a:lnTo>
                  <a:lnTo>
                    <a:pt x="424" y="4265"/>
                  </a:lnTo>
                  <a:lnTo>
                    <a:pt x="524" y="4190"/>
                  </a:lnTo>
                  <a:lnTo>
                    <a:pt x="649" y="4166"/>
                  </a:lnTo>
                  <a:lnTo>
                    <a:pt x="649" y="4166"/>
                  </a:lnTo>
                  <a:lnTo>
                    <a:pt x="649" y="4166"/>
                  </a:lnTo>
                  <a:lnTo>
                    <a:pt x="749" y="4141"/>
                  </a:lnTo>
                  <a:lnTo>
                    <a:pt x="848" y="4141"/>
                  </a:lnTo>
                  <a:lnTo>
                    <a:pt x="1023" y="4190"/>
                  </a:lnTo>
                  <a:lnTo>
                    <a:pt x="1197" y="4265"/>
                  </a:lnTo>
                  <a:lnTo>
                    <a:pt x="1347" y="4390"/>
                  </a:lnTo>
                  <a:lnTo>
                    <a:pt x="1372" y="4365"/>
                  </a:lnTo>
                  <a:lnTo>
                    <a:pt x="1372" y="4365"/>
                  </a:lnTo>
                  <a:lnTo>
                    <a:pt x="1372" y="4290"/>
                  </a:lnTo>
                  <a:lnTo>
                    <a:pt x="1397" y="4190"/>
                  </a:lnTo>
                  <a:lnTo>
                    <a:pt x="1472" y="4091"/>
                  </a:lnTo>
                  <a:lnTo>
                    <a:pt x="1547" y="4016"/>
                  </a:lnTo>
                  <a:lnTo>
                    <a:pt x="1547" y="4016"/>
                  </a:lnTo>
                  <a:lnTo>
                    <a:pt x="1597" y="3991"/>
                  </a:lnTo>
                  <a:lnTo>
                    <a:pt x="1671" y="3966"/>
                  </a:lnTo>
                  <a:lnTo>
                    <a:pt x="1746" y="3966"/>
                  </a:lnTo>
                  <a:lnTo>
                    <a:pt x="1821" y="3966"/>
                  </a:lnTo>
                  <a:lnTo>
                    <a:pt x="1821" y="3966"/>
                  </a:lnTo>
                  <a:lnTo>
                    <a:pt x="1921" y="4016"/>
                  </a:lnTo>
                  <a:lnTo>
                    <a:pt x="1921" y="4016"/>
                  </a:lnTo>
                  <a:lnTo>
                    <a:pt x="1921" y="3966"/>
                  </a:lnTo>
                  <a:lnTo>
                    <a:pt x="1921" y="3966"/>
                  </a:lnTo>
                  <a:lnTo>
                    <a:pt x="1921" y="3866"/>
                  </a:lnTo>
                  <a:lnTo>
                    <a:pt x="1946" y="3766"/>
                  </a:lnTo>
                  <a:lnTo>
                    <a:pt x="1996" y="3667"/>
                  </a:lnTo>
                  <a:lnTo>
                    <a:pt x="2095" y="3567"/>
                  </a:lnTo>
                  <a:lnTo>
                    <a:pt x="2095" y="3567"/>
                  </a:lnTo>
                  <a:lnTo>
                    <a:pt x="2195" y="3542"/>
                  </a:lnTo>
                  <a:lnTo>
                    <a:pt x="2295" y="3517"/>
                  </a:lnTo>
                  <a:lnTo>
                    <a:pt x="2420" y="3542"/>
                  </a:lnTo>
                  <a:lnTo>
                    <a:pt x="2519" y="3592"/>
                  </a:lnTo>
                  <a:lnTo>
                    <a:pt x="2519" y="3592"/>
                  </a:lnTo>
                  <a:lnTo>
                    <a:pt x="2594" y="3667"/>
                  </a:lnTo>
                  <a:lnTo>
                    <a:pt x="2669" y="3742"/>
                  </a:lnTo>
                  <a:lnTo>
                    <a:pt x="2769" y="3891"/>
                  </a:lnTo>
                  <a:lnTo>
                    <a:pt x="2769" y="3891"/>
                  </a:lnTo>
                  <a:lnTo>
                    <a:pt x="2769" y="3642"/>
                  </a:lnTo>
                  <a:lnTo>
                    <a:pt x="2794" y="3367"/>
                  </a:lnTo>
                  <a:lnTo>
                    <a:pt x="2794" y="3367"/>
                  </a:lnTo>
                  <a:lnTo>
                    <a:pt x="2844" y="3168"/>
                  </a:lnTo>
                  <a:lnTo>
                    <a:pt x="2943" y="3018"/>
                  </a:lnTo>
                  <a:lnTo>
                    <a:pt x="3018" y="2943"/>
                  </a:lnTo>
                  <a:lnTo>
                    <a:pt x="3118" y="2894"/>
                  </a:lnTo>
                  <a:lnTo>
                    <a:pt x="3118" y="2894"/>
                  </a:lnTo>
                  <a:lnTo>
                    <a:pt x="3243" y="2894"/>
                  </a:lnTo>
                  <a:lnTo>
                    <a:pt x="3367" y="2943"/>
                  </a:lnTo>
                  <a:lnTo>
                    <a:pt x="3467" y="3018"/>
                  </a:lnTo>
                  <a:lnTo>
                    <a:pt x="3542" y="3118"/>
                  </a:lnTo>
                  <a:lnTo>
                    <a:pt x="3542" y="3118"/>
                  </a:lnTo>
                  <a:lnTo>
                    <a:pt x="3642" y="3293"/>
                  </a:lnTo>
                  <a:lnTo>
                    <a:pt x="3692" y="3492"/>
                  </a:lnTo>
                  <a:lnTo>
                    <a:pt x="3692" y="3467"/>
                  </a:lnTo>
                  <a:lnTo>
                    <a:pt x="3692" y="3467"/>
                  </a:lnTo>
                  <a:lnTo>
                    <a:pt x="3716" y="3318"/>
                  </a:lnTo>
                  <a:lnTo>
                    <a:pt x="3766" y="3168"/>
                  </a:lnTo>
                  <a:lnTo>
                    <a:pt x="3766" y="3168"/>
                  </a:lnTo>
                  <a:lnTo>
                    <a:pt x="3766" y="3018"/>
                  </a:lnTo>
                  <a:lnTo>
                    <a:pt x="3766" y="2869"/>
                  </a:lnTo>
                  <a:lnTo>
                    <a:pt x="3791" y="2719"/>
                  </a:lnTo>
                  <a:lnTo>
                    <a:pt x="3841" y="2569"/>
                  </a:lnTo>
                  <a:lnTo>
                    <a:pt x="3841" y="2569"/>
                  </a:lnTo>
                  <a:lnTo>
                    <a:pt x="3916" y="2370"/>
                  </a:lnTo>
                  <a:lnTo>
                    <a:pt x="4041" y="2220"/>
                  </a:lnTo>
                  <a:lnTo>
                    <a:pt x="4165" y="2120"/>
                  </a:lnTo>
                  <a:lnTo>
                    <a:pt x="4315" y="2046"/>
                  </a:lnTo>
                  <a:lnTo>
                    <a:pt x="4315" y="2046"/>
                  </a:lnTo>
                  <a:lnTo>
                    <a:pt x="4440" y="2046"/>
                  </a:lnTo>
                  <a:lnTo>
                    <a:pt x="4540" y="2071"/>
                  </a:lnTo>
                  <a:lnTo>
                    <a:pt x="4664" y="2095"/>
                  </a:lnTo>
                  <a:lnTo>
                    <a:pt x="4764" y="2170"/>
                  </a:lnTo>
                  <a:lnTo>
                    <a:pt x="4764" y="2170"/>
                  </a:lnTo>
                  <a:lnTo>
                    <a:pt x="4839" y="2270"/>
                  </a:lnTo>
                  <a:lnTo>
                    <a:pt x="4839" y="2270"/>
                  </a:lnTo>
                  <a:lnTo>
                    <a:pt x="4889" y="2046"/>
                  </a:lnTo>
                  <a:lnTo>
                    <a:pt x="4889" y="2046"/>
                  </a:lnTo>
                  <a:lnTo>
                    <a:pt x="4988" y="1821"/>
                  </a:lnTo>
                  <a:lnTo>
                    <a:pt x="5113" y="1622"/>
                  </a:lnTo>
                  <a:lnTo>
                    <a:pt x="5263" y="1447"/>
                  </a:lnTo>
                  <a:lnTo>
                    <a:pt x="5412" y="1272"/>
                  </a:lnTo>
                  <a:lnTo>
                    <a:pt x="5412" y="1272"/>
                  </a:lnTo>
                  <a:lnTo>
                    <a:pt x="5338" y="1073"/>
                  </a:lnTo>
                  <a:lnTo>
                    <a:pt x="5313" y="848"/>
                  </a:lnTo>
                  <a:lnTo>
                    <a:pt x="5288" y="624"/>
                  </a:lnTo>
                  <a:lnTo>
                    <a:pt x="5338" y="400"/>
                  </a:lnTo>
                  <a:lnTo>
                    <a:pt x="5338" y="400"/>
                  </a:lnTo>
                  <a:lnTo>
                    <a:pt x="5363" y="275"/>
                  </a:lnTo>
                  <a:lnTo>
                    <a:pt x="5437" y="150"/>
                  </a:lnTo>
                  <a:lnTo>
                    <a:pt x="5537" y="50"/>
                  </a:lnTo>
                  <a:lnTo>
                    <a:pt x="5662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1"/>
            <p:cNvSpPr/>
            <p:nvPr/>
          </p:nvSpPr>
          <p:spPr>
            <a:xfrm rot="-9058615">
              <a:off x="7166605" y="3698042"/>
              <a:ext cx="18540" cy="41669"/>
            </a:xfrm>
            <a:custGeom>
              <a:avLst/>
              <a:gdLst/>
              <a:ahLst/>
              <a:cxnLst/>
              <a:rect l="l" t="t" r="r" b="b"/>
              <a:pathLst>
                <a:path w="400" h="899" fill="none" extrusionOk="0">
                  <a:moveTo>
                    <a:pt x="75" y="899"/>
                  </a:moveTo>
                  <a:lnTo>
                    <a:pt x="75" y="899"/>
                  </a:lnTo>
                  <a:lnTo>
                    <a:pt x="150" y="824"/>
                  </a:lnTo>
                  <a:lnTo>
                    <a:pt x="150" y="824"/>
                  </a:lnTo>
                  <a:lnTo>
                    <a:pt x="275" y="624"/>
                  </a:lnTo>
                  <a:lnTo>
                    <a:pt x="349" y="525"/>
                  </a:lnTo>
                  <a:lnTo>
                    <a:pt x="374" y="425"/>
                  </a:lnTo>
                  <a:lnTo>
                    <a:pt x="374" y="425"/>
                  </a:lnTo>
                  <a:lnTo>
                    <a:pt x="399" y="325"/>
                  </a:lnTo>
                  <a:lnTo>
                    <a:pt x="374" y="225"/>
                  </a:lnTo>
                  <a:lnTo>
                    <a:pt x="349" y="126"/>
                  </a:lnTo>
                  <a:lnTo>
                    <a:pt x="299" y="51"/>
                  </a:lnTo>
                  <a:lnTo>
                    <a:pt x="299" y="51"/>
                  </a:lnTo>
                  <a:lnTo>
                    <a:pt x="225" y="1"/>
                  </a:lnTo>
                  <a:lnTo>
                    <a:pt x="225" y="1"/>
                  </a:lnTo>
                  <a:lnTo>
                    <a:pt x="150" y="26"/>
                  </a:lnTo>
                  <a:lnTo>
                    <a:pt x="100" y="76"/>
                  </a:lnTo>
                  <a:lnTo>
                    <a:pt x="50" y="176"/>
                  </a:lnTo>
                  <a:lnTo>
                    <a:pt x="25" y="250"/>
                  </a:lnTo>
                  <a:lnTo>
                    <a:pt x="25" y="250"/>
                  </a:lnTo>
                  <a:lnTo>
                    <a:pt x="0" y="425"/>
                  </a:lnTo>
                  <a:lnTo>
                    <a:pt x="0" y="575"/>
                  </a:lnTo>
                  <a:lnTo>
                    <a:pt x="25" y="749"/>
                  </a:lnTo>
                  <a:lnTo>
                    <a:pt x="75" y="8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1"/>
            <p:cNvSpPr/>
            <p:nvPr/>
          </p:nvSpPr>
          <p:spPr>
            <a:xfrm rot="-9058615">
              <a:off x="7258086" y="3641713"/>
              <a:ext cx="37034" cy="43940"/>
            </a:xfrm>
            <a:custGeom>
              <a:avLst/>
              <a:gdLst/>
              <a:ahLst/>
              <a:cxnLst/>
              <a:rect l="l" t="t" r="r" b="b"/>
              <a:pathLst>
                <a:path w="799" h="948" fill="none" extrusionOk="0">
                  <a:moveTo>
                    <a:pt x="574" y="948"/>
                  </a:moveTo>
                  <a:lnTo>
                    <a:pt x="574" y="948"/>
                  </a:lnTo>
                  <a:lnTo>
                    <a:pt x="649" y="848"/>
                  </a:lnTo>
                  <a:lnTo>
                    <a:pt x="724" y="723"/>
                  </a:lnTo>
                  <a:lnTo>
                    <a:pt x="774" y="599"/>
                  </a:lnTo>
                  <a:lnTo>
                    <a:pt x="799" y="474"/>
                  </a:lnTo>
                  <a:lnTo>
                    <a:pt x="799" y="474"/>
                  </a:lnTo>
                  <a:lnTo>
                    <a:pt x="799" y="374"/>
                  </a:lnTo>
                  <a:lnTo>
                    <a:pt x="749" y="249"/>
                  </a:lnTo>
                  <a:lnTo>
                    <a:pt x="699" y="150"/>
                  </a:lnTo>
                  <a:lnTo>
                    <a:pt x="624" y="75"/>
                  </a:lnTo>
                  <a:lnTo>
                    <a:pt x="624" y="75"/>
                  </a:lnTo>
                  <a:lnTo>
                    <a:pt x="525" y="0"/>
                  </a:lnTo>
                  <a:lnTo>
                    <a:pt x="450" y="0"/>
                  </a:lnTo>
                  <a:lnTo>
                    <a:pt x="375" y="0"/>
                  </a:lnTo>
                  <a:lnTo>
                    <a:pt x="375" y="0"/>
                  </a:lnTo>
                  <a:lnTo>
                    <a:pt x="375" y="0"/>
                  </a:lnTo>
                  <a:lnTo>
                    <a:pt x="275" y="50"/>
                  </a:lnTo>
                  <a:lnTo>
                    <a:pt x="175" y="125"/>
                  </a:lnTo>
                  <a:lnTo>
                    <a:pt x="101" y="225"/>
                  </a:lnTo>
                  <a:lnTo>
                    <a:pt x="51" y="374"/>
                  </a:lnTo>
                  <a:lnTo>
                    <a:pt x="51" y="374"/>
                  </a:lnTo>
                  <a:lnTo>
                    <a:pt x="1" y="524"/>
                  </a:lnTo>
                  <a:lnTo>
                    <a:pt x="1" y="673"/>
                  </a:lnTo>
                  <a:lnTo>
                    <a:pt x="1" y="673"/>
                  </a:lnTo>
                  <a:lnTo>
                    <a:pt x="1" y="673"/>
                  </a:lnTo>
                  <a:lnTo>
                    <a:pt x="76" y="648"/>
                  </a:lnTo>
                  <a:lnTo>
                    <a:pt x="150" y="648"/>
                  </a:lnTo>
                  <a:lnTo>
                    <a:pt x="250" y="648"/>
                  </a:lnTo>
                  <a:lnTo>
                    <a:pt x="325" y="698"/>
                  </a:lnTo>
                  <a:lnTo>
                    <a:pt x="325" y="698"/>
                  </a:lnTo>
                  <a:lnTo>
                    <a:pt x="400" y="723"/>
                  </a:lnTo>
                  <a:lnTo>
                    <a:pt x="475" y="798"/>
                  </a:lnTo>
                  <a:lnTo>
                    <a:pt x="525" y="873"/>
                  </a:lnTo>
                  <a:lnTo>
                    <a:pt x="574" y="9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1"/>
            <p:cNvSpPr/>
            <p:nvPr/>
          </p:nvSpPr>
          <p:spPr>
            <a:xfrm rot="-9058615">
              <a:off x="7335211" y="3619612"/>
              <a:ext cx="23175" cy="58958"/>
            </a:xfrm>
            <a:custGeom>
              <a:avLst/>
              <a:gdLst/>
              <a:ahLst/>
              <a:cxnLst/>
              <a:rect l="l" t="t" r="r" b="b"/>
              <a:pathLst>
                <a:path w="500" h="1272" fill="none" extrusionOk="0">
                  <a:moveTo>
                    <a:pt x="25" y="1272"/>
                  </a:moveTo>
                  <a:lnTo>
                    <a:pt x="50" y="1272"/>
                  </a:lnTo>
                  <a:lnTo>
                    <a:pt x="50" y="1272"/>
                  </a:lnTo>
                  <a:lnTo>
                    <a:pt x="175" y="1147"/>
                  </a:lnTo>
                  <a:lnTo>
                    <a:pt x="300" y="1023"/>
                  </a:lnTo>
                  <a:lnTo>
                    <a:pt x="399" y="873"/>
                  </a:lnTo>
                  <a:lnTo>
                    <a:pt x="474" y="748"/>
                  </a:lnTo>
                  <a:lnTo>
                    <a:pt x="474" y="748"/>
                  </a:lnTo>
                  <a:lnTo>
                    <a:pt x="499" y="574"/>
                  </a:lnTo>
                  <a:lnTo>
                    <a:pt x="499" y="399"/>
                  </a:lnTo>
                  <a:lnTo>
                    <a:pt x="474" y="249"/>
                  </a:lnTo>
                  <a:lnTo>
                    <a:pt x="399" y="125"/>
                  </a:lnTo>
                  <a:lnTo>
                    <a:pt x="399" y="125"/>
                  </a:lnTo>
                  <a:lnTo>
                    <a:pt x="300" y="25"/>
                  </a:lnTo>
                  <a:lnTo>
                    <a:pt x="250" y="0"/>
                  </a:lnTo>
                  <a:lnTo>
                    <a:pt x="200" y="0"/>
                  </a:lnTo>
                  <a:lnTo>
                    <a:pt x="200" y="0"/>
                  </a:lnTo>
                  <a:lnTo>
                    <a:pt x="200" y="0"/>
                  </a:lnTo>
                  <a:lnTo>
                    <a:pt x="125" y="50"/>
                  </a:lnTo>
                  <a:lnTo>
                    <a:pt x="75" y="125"/>
                  </a:lnTo>
                  <a:lnTo>
                    <a:pt x="50" y="274"/>
                  </a:lnTo>
                  <a:lnTo>
                    <a:pt x="50" y="274"/>
                  </a:lnTo>
                  <a:lnTo>
                    <a:pt x="25" y="524"/>
                  </a:lnTo>
                  <a:lnTo>
                    <a:pt x="0" y="773"/>
                  </a:lnTo>
                  <a:lnTo>
                    <a:pt x="25" y="12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1"/>
            <p:cNvSpPr/>
            <p:nvPr/>
          </p:nvSpPr>
          <p:spPr>
            <a:xfrm rot="-9058615">
              <a:off x="7202538" y="3601930"/>
              <a:ext cx="11588" cy="35875"/>
            </a:xfrm>
            <a:custGeom>
              <a:avLst/>
              <a:gdLst/>
              <a:ahLst/>
              <a:cxnLst/>
              <a:rect l="l" t="t" r="r" b="b"/>
              <a:pathLst>
                <a:path w="250" h="774" fill="none" extrusionOk="0">
                  <a:moveTo>
                    <a:pt x="50" y="774"/>
                  </a:moveTo>
                  <a:lnTo>
                    <a:pt x="50" y="774"/>
                  </a:lnTo>
                  <a:lnTo>
                    <a:pt x="150" y="674"/>
                  </a:lnTo>
                  <a:lnTo>
                    <a:pt x="224" y="574"/>
                  </a:lnTo>
                  <a:lnTo>
                    <a:pt x="249" y="449"/>
                  </a:lnTo>
                  <a:lnTo>
                    <a:pt x="249" y="300"/>
                  </a:lnTo>
                  <a:lnTo>
                    <a:pt x="249" y="300"/>
                  </a:lnTo>
                  <a:lnTo>
                    <a:pt x="200" y="150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75" y="150"/>
                  </a:lnTo>
                  <a:lnTo>
                    <a:pt x="75" y="150"/>
                  </a:lnTo>
                  <a:lnTo>
                    <a:pt x="25" y="325"/>
                  </a:lnTo>
                  <a:lnTo>
                    <a:pt x="0" y="499"/>
                  </a:lnTo>
                  <a:lnTo>
                    <a:pt x="25" y="649"/>
                  </a:lnTo>
                  <a:lnTo>
                    <a:pt x="50" y="7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1"/>
            <p:cNvSpPr/>
            <p:nvPr/>
          </p:nvSpPr>
          <p:spPr>
            <a:xfrm rot="-9058615">
              <a:off x="7289148" y="3633575"/>
              <a:ext cx="18540" cy="19699"/>
            </a:xfrm>
            <a:custGeom>
              <a:avLst/>
              <a:gdLst/>
              <a:ahLst/>
              <a:cxnLst/>
              <a:rect l="l" t="t" r="r" b="b"/>
              <a:pathLst>
                <a:path w="400" h="425" fill="none" extrusionOk="0">
                  <a:moveTo>
                    <a:pt x="400" y="275"/>
                  </a:moveTo>
                  <a:lnTo>
                    <a:pt x="400" y="275"/>
                  </a:lnTo>
                  <a:lnTo>
                    <a:pt x="400" y="200"/>
                  </a:lnTo>
                  <a:lnTo>
                    <a:pt x="350" y="126"/>
                  </a:lnTo>
                  <a:lnTo>
                    <a:pt x="300" y="51"/>
                  </a:lnTo>
                  <a:lnTo>
                    <a:pt x="250" y="1"/>
                  </a:lnTo>
                  <a:lnTo>
                    <a:pt x="250" y="1"/>
                  </a:lnTo>
                  <a:lnTo>
                    <a:pt x="150" y="1"/>
                  </a:lnTo>
                  <a:lnTo>
                    <a:pt x="76" y="1"/>
                  </a:lnTo>
                  <a:lnTo>
                    <a:pt x="76" y="1"/>
                  </a:lnTo>
                  <a:lnTo>
                    <a:pt x="26" y="26"/>
                  </a:lnTo>
                  <a:lnTo>
                    <a:pt x="1" y="76"/>
                  </a:lnTo>
                  <a:lnTo>
                    <a:pt x="1" y="76"/>
                  </a:lnTo>
                  <a:lnTo>
                    <a:pt x="26" y="176"/>
                  </a:lnTo>
                  <a:lnTo>
                    <a:pt x="26" y="176"/>
                  </a:lnTo>
                  <a:lnTo>
                    <a:pt x="76" y="325"/>
                  </a:lnTo>
                  <a:lnTo>
                    <a:pt x="126" y="375"/>
                  </a:lnTo>
                  <a:lnTo>
                    <a:pt x="175" y="425"/>
                  </a:lnTo>
                  <a:lnTo>
                    <a:pt x="175" y="425"/>
                  </a:lnTo>
                  <a:lnTo>
                    <a:pt x="225" y="425"/>
                  </a:lnTo>
                  <a:lnTo>
                    <a:pt x="300" y="400"/>
                  </a:lnTo>
                  <a:lnTo>
                    <a:pt x="300" y="400"/>
                  </a:lnTo>
                  <a:lnTo>
                    <a:pt x="300" y="400"/>
                  </a:lnTo>
                  <a:lnTo>
                    <a:pt x="325" y="350"/>
                  </a:lnTo>
                  <a:lnTo>
                    <a:pt x="350" y="325"/>
                  </a:lnTo>
                  <a:lnTo>
                    <a:pt x="350" y="325"/>
                  </a:lnTo>
                  <a:lnTo>
                    <a:pt x="400" y="2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1"/>
            <p:cNvSpPr/>
            <p:nvPr/>
          </p:nvSpPr>
          <p:spPr>
            <a:xfrm rot="-9058615">
              <a:off x="7420710" y="3614859"/>
              <a:ext cx="17381" cy="54369"/>
            </a:xfrm>
            <a:custGeom>
              <a:avLst/>
              <a:gdLst/>
              <a:ahLst/>
              <a:cxnLst/>
              <a:rect l="l" t="t" r="r" b="b"/>
              <a:pathLst>
                <a:path w="375" h="1173" fill="none" extrusionOk="0">
                  <a:moveTo>
                    <a:pt x="375" y="125"/>
                  </a:moveTo>
                  <a:lnTo>
                    <a:pt x="375" y="125"/>
                  </a:lnTo>
                  <a:lnTo>
                    <a:pt x="300" y="50"/>
                  </a:lnTo>
                  <a:lnTo>
                    <a:pt x="225" y="1"/>
                  </a:lnTo>
                  <a:lnTo>
                    <a:pt x="225" y="1"/>
                  </a:lnTo>
                  <a:lnTo>
                    <a:pt x="175" y="1"/>
                  </a:lnTo>
                  <a:lnTo>
                    <a:pt x="125" y="25"/>
                  </a:lnTo>
                  <a:lnTo>
                    <a:pt x="125" y="25"/>
                  </a:lnTo>
                  <a:lnTo>
                    <a:pt x="75" y="75"/>
                  </a:lnTo>
                  <a:lnTo>
                    <a:pt x="51" y="125"/>
                  </a:lnTo>
                  <a:lnTo>
                    <a:pt x="26" y="250"/>
                  </a:lnTo>
                  <a:lnTo>
                    <a:pt x="26" y="250"/>
                  </a:lnTo>
                  <a:lnTo>
                    <a:pt x="1" y="499"/>
                  </a:lnTo>
                  <a:lnTo>
                    <a:pt x="1" y="499"/>
                  </a:lnTo>
                  <a:lnTo>
                    <a:pt x="75" y="674"/>
                  </a:lnTo>
                  <a:lnTo>
                    <a:pt x="125" y="824"/>
                  </a:lnTo>
                  <a:lnTo>
                    <a:pt x="150" y="1173"/>
                  </a:lnTo>
                  <a:lnTo>
                    <a:pt x="150" y="1173"/>
                  </a:lnTo>
                  <a:lnTo>
                    <a:pt x="300" y="923"/>
                  </a:lnTo>
                  <a:lnTo>
                    <a:pt x="300" y="923"/>
                  </a:lnTo>
                  <a:lnTo>
                    <a:pt x="350" y="774"/>
                  </a:lnTo>
                  <a:lnTo>
                    <a:pt x="375" y="574"/>
                  </a:lnTo>
                  <a:lnTo>
                    <a:pt x="375" y="574"/>
                  </a:lnTo>
                  <a:lnTo>
                    <a:pt x="375" y="200"/>
                  </a:lnTo>
                  <a:lnTo>
                    <a:pt x="375" y="200"/>
                  </a:lnTo>
                  <a:lnTo>
                    <a:pt x="375" y="1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1"/>
            <p:cNvSpPr/>
            <p:nvPr/>
          </p:nvSpPr>
          <p:spPr>
            <a:xfrm rot="-9058615">
              <a:off x="7281687" y="3403623"/>
              <a:ext cx="360700" cy="799963"/>
            </a:xfrm>
            <a:custGeom>
              <a:avLst/>
              <a:gdLst/>
              <a:ahLst/>
              <a:cxnLst/>
              <a:rect l="l" t="t" r="r" b="b"/>
              <a:pathLst>
                <a:path w="7782" h="17259" extrusionOk="0">
                  <a:moveTo>
                    <a:pt x="5936" y="0"/>
                  </a:moveTo>
                  <a:lnTo>
                    <a:pt x="5462" y="75"/>
                  </a:lnTo>
                  <a:lnTo>
                    <a:pt x="4913" y="225"/>
                  </a:lnTo>
                  <a:lnTo>
                    <a:pt x="4614" y="299"/>
                  </a:lnTo>
                  <a:lnTo>
                    <a:pt x="4290" y="424"/>
                  </a:lnTo>
                  <a:lnTo>
                    <a:pt x="3966" y="549"/>
                  </a:lnTo>
                  <a:lnTo>
                    <a:pt x="3616" y="699"/>
                  </a:lnTo>
                  <a:lnTo>
                    <a:pt x="3217" y="923"/>
                  </a:lnTo>
                  <a:lnTo>
                    <a:pt x="2843" y="1147"/>
                  </a:lnTo>
                  <a:lnTo>
                    <a:pt x="2419" y="1422"/>
                  </a:lnTo>
                  <a:lnTo>
                    <a:pt x="2020" y="1746"/>
                  </a:lnTo>
                  <a:lnTo>
                    <a:pt x="1596" y="2120"/>
                  </a:lnTo>
                  <a:lnTo>
                    <a:pt x="1172" y="2519"/>
                  </a:lnTo>
                  <a:lnTo>
                    <a:pt x="773" y="2968"/>
                  </a:lnTo>
                  <a:lnTo>
                    <a:pt x="349" y="3467"/>
                  </a:lnTo>
                  <a:lnTo>
                    <a:pt x="324" y="3492"/>
                  </a:lnTo>
                  <a:lnTo>
                    <a:pt x="324" y="3517"/>
                  </a:lnTo>
                  <a:lnTo>
                    <a:pt x="299" y="3517"/>
                  </a:lnTo>
                  <a:lnTo>
                    <a:pt x="299" y="3542"/>
                  </a:lnTo>
                  <a:lnTo>
                    <a:pt x="274" y="3542"/>
                  </a:lnTo>
                  <a:lnTo>
                    <a:pt x="274" y="3567"/>
                  </a:lnTo>
                  <a:lnTo>
                    <a:pt x="249" y="3567"/>
                  </a:lnTo>
                  <a:lnTo>
                    <a:pt x="249" y="3592"/>
                  </a:lnTo>
                  <a:lnTo>
                    <a:pt x="224" y="3617"/>
                  </a:lnTo>
                  <a:lnTo>
                    <a:pt x="224" y="3641"/>
                  </a:lnTo>
                  <a:lnTo>
                    <a:pt x="200" y="3666"/>
                  </a:lnTo>
                  <a:lnTo>
                    <a:pt x="175" y="3691"/>
                  </a:lnTo>
                  <a:lnTo>
                    <a:pt x="150" y="3741"/>
                  </a:lnTo>
                  <a:lnTo>
                    <a:pt x="125" y="3741"/>
                  </a:lnTo>
                  <a:lnTo>
                    <a:pt x="100" y="3791"/>
                  </a:lnTo>
                  <a:lnTo>
                    <a:pt x="100" y="3816"/>
                  </a:lnTo>
                  <a:lnTo>
                    <a:pt x="75" y="3841"/>
                  </a:lnTo>
                  <a:lnTo>
                    <a:pt x="50" y="3841"/>
                  </a:lnTo>
                  <a:lnTo>
                    <a:pt x="50" y="3866"/>
                  </a:lnTo>
                  <a:lnTo>
                    <a:pt x="25" y="3891"/>
                  </a:lnTo>
                  <a:lnTo>
                    <a:pt x="25" y="3916"/>
                  </a:lnTo>
                  <a:lnTo>
                    <a:pt x="0" y="3916"/>
                  </a:lnTo>
                  <a:lnTo>
                    <a:pt x="0" y="3941"/>
                  </a:lnTo>
                  <a:lnTo>
                    <a:pt x="2918" y="10600"/>
                  </a:lnTo>
                  <a:lnTo>
                    <a:pt x="3217" y="10151"/>
                  </a:lnTo>
                  <a:lnTo>
                    <a:pt x="3666" y="9602"/>
                  </a:lnTo>
                  <a:lnTo>
                    <a:pt x="3941" y="9278"/>
                  </a:lnTo>
                  <a:lnTo>
                    <a:pt x="4240" y="8954"/>
                  </a:lnTo>
                  <a:lnTo>
                    <a:pt x="4564" y="8605"/>
                  </a:lnTo>
                  <a:lnTo>
                    <a:pt x="4938" y="8255"/>
                  </a:lnTo>
                  <a:lnTo>
                    <a:pt x="4814" y="7308"/>
                  </a:lnTo>
                  <a:lnTo>
                    <a:pt x="4764" y="6809"/>
                  </a:lnTo>
                  <a:lnTo>
                    <a:pt x="4739" y="6310"/>
                  </a:lnTo>
                  <a:lnTo>
                    <a:pt x="4714" y="5811"/>
                  </a:lnTo>
                  <a:lnTo>
                    <a:pt x="4714" y="5312"/>
                  </a:lnTo>
                  <a:lnTo>
                    <a:pt x="4739" y="4789"/>
                  </a:lnTo>
                  <a:lnTo>
                    <a:pt x="4764" y="4265"/>
                  </a:lnTo>
                  <a:lnTo>
                    <a:pt x="4838" y="3741"/>
                  </a:lnTo>
                  <a:lnTo>
                    <a:pt x="4913" y="3217"/>
                  </a:lnTo>
                  <a:lnTo>
                    <a:pt x="5013" y="2694"/>
                  </a:lnTo>
                  <a:lnTo>
                    <a:pt x="5138" y="2145"/>
                  </a:lnTo>
                  <a:lnTo>
                    <a:pt x="5312" y="1621"/>
                  </a:lnTo>
                  <a:lnTo>
                    <a:pt x="5487" y="1073"/>
                  </a:lnTo>
                  <a:lnTo>
                    <a:pt x="5686" y="549"/>
                  </a:lnTo>
                  <a:lnTo>
                    <a:pt x="5936" y="0"/>
                  </a:lnTo>
                  <a:close/>
                  <a:moveTo>
                    <a:pt x="3542" y="12071"/>
                  </a:moveTo>
                  <a:lnTo>
                    <a:pt x="5063" y="15513"/>
                  </a:lnTo>
                  <a:lnTo>
                    <a:pt x="5064" y="15512"/>
                  </a:lnTo>
                  <a:lnTo>
                    <a:pt x="3542" y="12071"/>
                  </a:lnTo>
                  <a:close/>
                  <a:moveTo>
                    <a:pt x="6884" y="13867"/>
                  </a:moveTo>
                  <a:lnTo>
                    <a:pt x="6410" y="14241"/>
                  </a:lnTo>
                  <a:lnTo>
                    <a:pt x="5936" y="14640"/>
                  </a:lnTo>
                  <a:lnTo>
                    <a:pt x="5487" y="15064"/>
                  </a:lnTo>
                  <a:lnTo>
                    <a:pt x="5064" y="15512"/>
                  </a:lnTo>
                  <a:lnTo>
                    <a:pt x="5836" y="17259"/>
                  </a:lnTo>
                  <a:lnTo>
                    <a:pt x="7781" y="15438"/>
                  </a:lnTo>
                  <a:lnTo>
                    <a:pt x="7532" y="15039"/>
                  </a:lnTo>
                  <a:lnTo>
                    <a:pt x="7233" y="14540"/>
                  </a:lnTo>
                  <a:lnTo>
                    <a:pt x="6884" y="1386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1"/>
            <p:cNvSpPr/>
            <p:nvPr/>
          </p:nvSpPr>
          <p:spPr>
            <a:xfrm rot="-9058615">
              <a:off x="7427716" y="3398918"/>
              <a:ext cx="196572" cy="240466"/>
            </a:xfrm>
            <a:custGeom>
              <a:avLst/>
              <a:gdLst/>
              <a:ahLst/>
              <a:cxnLst/>
              <a:rect l="l" t="t" r="r" b="b"/>
              <a:pathLst>
                <a:path w="4241" h="5188" fill="none" extrusionOk="0">
                  <a:moveTo>
                    <a:pt x="1" y="0"/>
                  </a:moveTo>
                  <a:lnTo>
                    <a:pt x="2295" y="5188"/>
                  </a:lnTo>
                  <a:lnTo>
                    <a:pt x="4240" y="3367"/>
                  </a:lnTo>
                  <a:lnTo>
                    <a:pt x="4240" y="3367"/>
                  </a:lnTo>
                  <a:lnTo>
                    <a:pt x="3991" y="2968"/>
                  </a:lnTo>
                  <a:lnTo>
                    <a:pt x="3692" y="2469"/>
                  </a:lnTo>
                  <a:lnTo>
                    <a:pt x="3343" y="1796"/>
                  </a:lnTo>
                  <a:lnTo>
                    <a:pt x="3343" y="1796"/>
                  </a:lnTo>
                  <a:lnTo>
                    <a:pt x="2869" y="2170"/>
                  </a:lnTo>
                  <a:lnTo>
                    <a:pt x="2395" y="2569"/>
                  </a:lnTo>
                  <a:lnTo>
                    <a:pt x="1946" y="2993"/>
                  </a:lnTo>
                  <a:lnTo>
                    <a:pt x="1522" y="344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1"/>
            <p:cNvSpPr/>
            <p:nvPr/>
          </p:nvSpPr>
          <p:spPr>
            <a:xfrm rot="-9058615">
              <a:off x="7287006" y="3713647"/>
              <a:ext cx="275137" cy="491315"/>
            </a:xfrm>
            <a:custGeom>
              <a:avLst/>
              <a:gdLst/>
              <a:ahLst/>
              <a:cxnLst/>
              <a:rect l="l" t="t" r="r" b="b"/>
              <a:pathLst>
                <a:path w="5936" h="10600" fill="none" extrusionOk="0">
                  <a:moveTo>
                    <a:pt x="5936" y="0"/>
                  </a:moveTo>
                  <a:lnTo>
                    <a:pt x="5936" y="0"/>
                  </a:lnTo>
                  <a:lnTo>
                    <a:pt x="5462" y="75"/>
                  </a:lnTo>
                  <a:lnTo>
                    <a:pt x="4913" y="225"/>
                  </a:lnTo>
                  <a:lnTo>
                    <a:pt x="4614" y="299"/>
                  </a:lnTo>
                  <a:lnTo>
                    <a:pt x="4290" y="424"/>
                  </a:lnTo>
                  <a:lnTo>
                    <a:pt x="3966" y="549"/>
                  </a:lnTo>
                  <a:lnTo>
                    <a:pt x="3616" y="699"/>
                  </a:lnTo>
                  <a:lnTo>
                    <a:pt x="3616" y="699"/>
                  </a:lnTo>
                  <a:lnTo>
                    <a:pt x="3616" y="699"/>
                  </a:lnTo>
                  <a:lnTo>
                    <a:pt x="3616" y="699"/>
                  </a:lnTo>
                  <a:lnTo>
                    <a:pt x="3616" y="699"/>
                  </a:lnTo>
                  <a:lnTo>
                    <a:pt x="3616" y="699"/>
                  </a:lnTo>
                  <a:lnTo>
                    <a:pt x="3217" y="923"/>
                  </a:lnTo>
                  <a:lnTo>
                    <a:pt x="2843" y="1147"/>
                  </a:lnTo>
                  <a:lnTo>
                    <a:pt x="2419" y="1422"/>
                  </a:lnTo>
                  <a:lnTo>
                    <a:pt x="2020" y="1746"/>
                  </a:lnTo>
                  <a:lnTo>
                    <a:pt x="1596" y="2120"/>
                  </a:lnTo>
                  <a:lnTo>
                    <a:pt x="1172" y="2519"/>
                  </a:lnTo>
                  <a:lnTo>
                    <a:pt x="773" y="2968"/>
                  </a:lnTo>
                  <a:lnTo>
                    <a:pt x="349" y="3467"/>
                  </a:lnTo>
                  <a:lnTo>
                    <a:pt x="349" y="3467"/>
                  </a:lnTo>
                  <a:lnTo>
                    <a:pt x="349" y="3467"/>
                  </a:lnTo>
                  <a:lnTo>
                    <a:pt x="349" y="3467"/>
                  </a:lnTo>
                  <a:lnTo>
                    <a:pt x="349" y="3467"/>
                  </a:lnTo>
                  <a:lnTo>
                    <a:pt x="349" y="3467"/>
                  </a:lnTo>
                  <a:lnTo>
                    <a:pt x="324" y="3492"/>
                  </a:lnTo>
                  <a:lnTo>
                    <a:pt x="324" y="3492"/>
                  </a:lnTo>
                  <a:lnTo>
                    <a:pt x="324" y="3492"/>
                  </a:lnTo>
                  <a:lnTo>
                    <a:pt x="324" y="3492"/>
                  </a:lnTo>
                  <a:lnTo>
                    <a:pt x="324" y="3517"/>
                  </a:lnTo>
                  <a:lnTo>
                    <a:pt x="324" y="3517"/>
                  </a:lnTo>
                  <a:lnTo>
                    <a:pt x="324" y="3517"/>
                  </a:lnTo>
                  <a:lnTo>
                    <a:pt x="324" y="3517"/>
                  </a:lnTo>
                  <a:lnTo>
                    <a:pt x="299" y="3517"/>
                  </a:lnTo>
                  <a:lnTo>
                    <a:pt x="299" y="3517"/>
                  </a:lnTo>
                  <a:lnTo>
                    <a:pt x="299" y="3517"/>
                  </a:lnTo>
                  <a:lnTo>
                    <a:pt x="299" y="3517"/>
                  </a:lnTo>
                  <a:lnTo>
                    <a:pt x="299" y="3517"/>
                  </a:lnTo>
                  <a:lnTo>
                    <a:pt x="299" y="3517"/>
                  </a:lnTo>
                  <a:lnTo>
                    <a:pt x="299" y="3517"/>
                  </a:lnTo>
                  <a:lnTo>
                    <a:pt x="299" y="3517"/>
                  </a:lnTo>
                  <a:lnTo>
                    <a:pt x="299" y="3542"/>
                  </a:lnTo>
                  <a:lnTo>
                    <a:pt x="299" y="3542"/>
                  </a:lnTo>
                  <a:lnTo>
                    <a:pt x="299" y="3542"/>
                  </a:lnTo>
                  <a:lnTo>
                    <a:pt x="299" y="3542"/>
                  </a:lnTo>
                  <a:lnTo>
                    <a:pt x="299" y="3542"/>
                  </a:lnTo>
                  <a:lnTo>
                    <a:pt x="299" y="3542"/>
                  </a:lnTo>
                  <a:lnTo>
                    <a:pt x="274" y="3542"/>
                  </a:lnTo>
                  <a:lnTo>
                    <a:pt x="274" y="3542"/>
                  </a:lnTo>
                  <a:lnTo>
                    <a:pt x="274" y="3567"/>
                  </a:lnTo>
                  <a:lnTo>
                    <a:pt x="274" y="3567"/>
                  </a:lnTo>
                  <a:lnTo>
                    <a:pt x="274" y="3567"/>
                  </a:lnTo>
                  <a:lnTo>
                    <a:pt x="274" y="3567"/>
                  </a:lnTo>
                  <a:lnTo>
                    <a:pt x="274" y="3567"/>
                  </a:lnTo>
                  <a:lnTo>
                    <a:pt x="274" y="3567"/>
                  </a:lnTo>
                  <a:lnTo>
                    <a:pt x="274" y="3567"/>
                  </a:lnTo>
                  <a:lnTo>
                    <a:pt x="274" y="3567"/>
                  </a:lnTo>
                  <a:lnTo>
                    <a:pt x="274" y="3567"/>
                  </a:lnTo>
                  <a:lnTo>
                    <a:pt x="274" y="3567"/>
                  </a:lnTo>
                  <a:lnTo>
                    <a:pt x="249" y="3567"/>
                  </a:lnTo>
                  <a:lnTo>
                    <a:pt x="249" y="3567"/>
                  </a:lnTo>
                  <a:lnTo>
                    <a:pt x="249" y="3592"/>
                  </a:lnTo>
                  <a:lnTo>
                    <a:pt x="249" y="3592"/>
                  </a:lnTo>
                  <a:lnTo>
                    <a:pt x="249" y="3592"/>
                  </a:lnTo>
                  <a:lnTo>
                    <a:pt x="249" y="3592"/>
                  </a:lnTo>
                  <a:lnTo>
                    <a:pt x="249" y="3592"/>
                  </a:lnTo>
                  <a:lnTo>
                    <a:pt x="249" y="3592"/>
                  </a:lnTo>
                  <a:lnTo>
                    <a:pt x="224" y="3617"/>
                  </a:lnTo>
                  <a:lnTo>
                    <a:pt x="224" y="3617"/>
                  </a:lnTo>
                  <a:lnTo>
                    <a:pt x="224" y="3617"/>
                  </a:lnTo>
                  <a:lnTo>
                    <a:pt x="224" y="3617"/>
                  </a:lnTo>
                  <a:lnTo>
                    <a:pt x="224" y="3617"/>
                  </a:lnTo>
                  <a:lnTo>
                    <a:pt x="224" y="3617"/>
                  </a:lnTo>
                  <a:lnTo>
                    <a:pt x="224" y="3617"/>
                  </a:lnTo>
                  <a:lnTo>
                    <a:pt x="224" y="3617"/>
                  </a:lnTo>
                  <a:lnTo>
                    <a:pt x="224" y="3641"/>
                  </a:lnTo>
                  <a:lnTo>
                    <a:pt x="224" y="3641"/>
                  </a:lnTo>
                  <a:lnTo>
                    <a:pt x="224" y="3641"/>
                  </a:lnTo>
                  <a:lnTo>
                    <a:pt x="224" y="3641"/>
                  </a:lnTo>
                  <a:lnTo>
                    <a:pt x="224" y="3641"/>
                  </a:lnTo>
                  <a:lnTo>
                    <a:pt x="224" y="3641"/>
                  </a:lnTo>
                  <a:lnTo>
                    <a:pt x="224" y="3641"/>
                  </a:lnTo>
                  <a:lnTo>
                    <a:pt x="224" y="3641"/>
                  </a:lnTo>
                  <a:lnTo>
                    <a:pt x="200" y="3666"/>
                  </a:lnTo>
                  <a:lnTo>
                    <a:pt x="200" y="3666"/>
                  </a:lnTo>
                  <a:lnTo>
                    <a:pt x="200" y="3666"/>
                  </a:lnTo>
                  <a:lnTo>
                    <a:pt x="200" y="3666"/>
                  </a:lnTo>
                  <a:lnTo>
                    <a:pt x="175" y="3691"/>
                  </a:lnTo>
                  <a:lnTo>
                    <a:pt x="175" y="3691"/>
                  </a:lnTo>
                  <a:lnTo>
                    <a:pt x="175" y="3691"/>
                  </a:lnTo>
                  <a:lnTo>
                    <a:pt x="175" y="3691"/>
                  </a:lnTo>
                  <a:lnTo>
                    <a:pt x="175" y="3691"/>
                  </a:lnTo>
                  <a:lnTo>
                    <a:pt x="175" y="3691"/>
                  </a:lnTo>
                  <a:lnTo>
                    <a:pt x="175" y="3691"/>
                  </a:lnTo>
                  <a:lnTo>
                    <a:pt x="175" y="3691"/>
                  </a:lnTo>
                  <a:lnTo>
                    <a:pt x="150" y="3741"/>
                  </a:lnTo>
                  <a:lnTo>
                    <a:pt x="150" y="3741"/>
                  </a:lnTo>
                  <a:lnTo>
                    <a:pt x="150" y="3741"/>
                  </a:lnTo>
                  <a:lnTo>
                    <a:pt x="150" y="3741"/>
                  </a:lnTo>
                  <a:lnTo>
                    <a:pt x="150" y="3741"/>
                  </a:lnTo>
                  <a:lnTo>
                    <a:pt x="150" y="3741"/>
                  </a:lnTo>
                  <a:lnTo>
                    <a:pt x="125" y="3741"/>
                  </a:lnTo>
                  <a:lnTo>
                    <a:pt x="125" y="3741"/>
                  </a:lnTo>
                  <a:lnTo>
                    <a:pt x="100" y="3791"/>
                  </a:lnTo>
                  <a:lnTo>
                    <a:pt x="100" y="3791"/>
                  </a:lnTo>
                  <a:lnTo>
                    <a:pt x="100" y="3791"/>
                  </a:lnTo>
                  <a:lnTo>
                    <a:pt x="100" y="3791"/>
                  </a:lnTo>
                  <a:lnTo>
                    <a:pt x="100" y="3791"/>
                  </a:lnTo>
                  <a:lnTo>
                    <a:pt x="100" y="3791"/>
                  </a:lnTo>
                  <a:lnTo>
                    <a:pt x="100" y="3791"/>
                  </a:lnTo>
                  <a:lnTo>
                    <a:pt x="100" y="3791"/>
                  </a:lnTo>
                  <a:lnTo>
                    <a:pt x="100" y="3816"/>
                  </a:lnTo>
                  <a:lnTo>
                    <a:pt x="100" y="3816"/>
                  </a:lnTo>
                  <a:lnTo>
                    <a:pt x="100" y="3816"/>
                  </a:lnTo>
                  <a:lnTo>
                    <a:pt x="100" y="3816"/>
                  </a:lnTo>
                  <a:lnTo>
                    <a:pt x="75" y="3841"/>
                  </a:lnTo>
                  <a:lnTo>
                    <a:pt x="75" y="3841"/>
                  </a:lnTo>
                  <a:lnTo>
                    <a:pt x="75" y="3841"/>
                  </a:lnTo>
                  <a:lnTo>
                    <a:pt x="75" y="3841"/>
                  </a:lnTo>
                  <a:lnTo>
                    <a:pt x="50" y="3841"/>
                  </a:lnTo>
                  <a:lnTo>
                    <a:pt x="50" y="3841"/>
                  </a:lnTo>
                  <a:lnTo>
                    <a:pt x="50" y="3841"/>
                  </a:lnTo>
                  <a:lnTo>
                    <a:pt x="50" y="3841"/>
                  </a:lnTo>
                  <a:lnTo>
                    <a:pt x="50" y="3866"/>
                  </a:lnTo>
                  <a:lnTo>
                    <a:pt x="50" y="3866"/>
                  </a:lnTo>
                  <a:lnTo>
                    <a:pt x="50" y="3866"/>
                  </a:lnTo>
                  <a:lnTo>
                    <a:pt x="50" y="3866"/>
                  </a:lnTo>
                  <a:lnTo>
                    <a:pt x="50" y="3866"/>
                  </a:lnTo>
                  <a:lnTo>
                    <a:pt x="50" y="3866"/>
                  </a:lnTo>
                  <a:lnTo>
                    <a:pt x="50" y="3866"/>
                  </a:lnTo>
                  <a:lnTo>
                    <a:pt x="50" y="3866"/>
                  </a:lnTo>
                  <a:lnTo>
                    <a:pt x="25" y="3891"/>
                  </a:lnTo>
                  <a:lnTo>
                    <a:pt x="25" y="3891"/>
                  </a:lnTo>
                  <a:lnTo>
                    <a:pt x="25" y="3891"/>
                  </a:lnTo>
                  <a:lnTo>
                    <a:pt x="25" y="3891"/>
                  </a:lnTo>
                  <a:lnTo>
                    <a:pt x="25" y="3891"/>
                  </a:lnTo>
                  <a:lnTo>
                    <a:pt x="25" y="3891"/>
                  </a:lnTo>
                  <a:lnTo>
                    <a:pt x="25" y="3916"/>
                  </a:lnTo>
                  <a:lnTo>
                    <a:pt x="25" y="3916"/>
                  </a:lnTo>
                  <a:lnTo>
                    <a:pt x="25" y="3916"/>
                  </a:lnTo>
                  <a:lnTo>
                    <a:pt x="25" y="3916"/>
                  </a:lnTo>
                  <a:lnTo>
                    <a:pt x="0" y="3916"/>
                  </a:lnTo>
                  <a:lnTo>
                    <a:pt x="0" y="3916"/>
                  </a:lnTo>
                  <a:lnTo>
                    <a:pt x="0" y="3916"/>
                  </a:lnTo>
                  <a:lnTo>
                    <a:pt x="0" y="3916"/>
                  </a:lnTo>
                  <a:lnTo>
                    <a:pt x="0" y="3916"/>
                  </a:lnTo>
                  <a:lnTo>
                    <a:pt x="0" y="3916"/>
                  </a:lnTo>
                  <a:lnTo>
                    <a:pt x="0" y="3941"/>
                  </a:lnTo>
                  <a:lnTo>
                    <a:pt x="0" y="3941"/>
                  </a:lnTo>
                  <a:lnTo>
                    <a:pt x="0" y="3941"/>
                  </a:lnTo>
                  <a:lnTo>
                    <a:pt x="2918" y="10600"/>
                  </a:lnTo>
                  <a:lnTo>
                    <a:pt x="2918" y="10600"/>
                  </a:lnTo>
                  <a:lnTo>
                    <a:pt x="3217" y="10151"/>
                  </a:lnTo>
                  <a:lnTo>
                    <a:pt x="3666" y="9602"/>
                  </a:lnTo>
                  <a:lnTo>
                    <a:pt x="3941" y="9278"/>
                  </a:lnTo>
                  <a:lnTo>
                    <a:pt x="4240" y="8954"/>
                  </a:lnTo>
                  <a:lnTo>
                    <a:pt x="4564" y="8605"/>
                  </a:lnTo>
                  <a:lnTo>
                    <a:pt x="4938" y="8255"/>
                  </a:lnTo>
                  <a:lnTo>
                    <a:pt x="4938" y="8255"/>
                  </a:lnTo>
                  <a:lnTo>
                    <a:pt x="4814" y="7308"/>
                  </a:lnTo>
                  <a:lnTo>
                    <a:pt x="4764" y="6809"/>
                  </a:lnTo>
                  <a:lnTo>
                    <a:pt x="4739" y="6310"/>
                  </a:lnTo>
                  <a:lnTo>
                    <a:pt x="4714" y="5811"/>
                  </a:lnTo>
                  <a:lnTo>
                    <a:pt x="4714" y="5312"/>
                  </a:lnTo>
                  <a:lnTo>
                    <a:pt x="4739" y="4789"/>
                  </a:lnTo>
                  <a:lnTo>
                    <a:pt x="4764" y="4265"/>
                  </a:lnTo>
                  <a:lnTo>
                    <a:pt x="4838" y="3741"/>
                  </a:lnTo>
                  <a:lnTo>
                    <a:pt x="4913" y="3217"/>
                  </a:lnTo>
                  <a:lnTo>
                    <a:pt x="5013" y="2694"/>
                  </a:lnTo>
                  <a:lnTo>
                    <a:pt x="5138" y="2145"/>
                  </a:lnTo>
                  <a:lnTo>
                    <a:pt x="5312" y="1621"/>
                  </a:lnTo>
                  <a:lnTo>
                    <a:pt x="5487" y="1073"/>
                  </a:lnTo>
                  <a:lnTo>
                    <a:pt x="5686" y="549"/>
                  </a:lnTo>
                  <a:lnTo>
                    <a:pt x="59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1"/>
            <p:cNvSpPr/>
            <p:nvPr/>
          </p:nvSpPr>
          <p:spPr>
            <a:xfrm rot="-9058615">
              <a:off x="7402385" y="3480724"/>
              <a:ext cx="183826" cy="336458"/>
            </a:xfrm>
            <a:custGeom>
              <a:avLst/>
              <a:gdLst/>
              <a:ahLst/>
              <a:cxnLst/>
              <a:rect l="l" t="t" r="r" b="b"/>
              <a:pathLst>
                <a:path w="3966" h="7259" extrusionOk="0">
                  <a:moveTo>
                    <a:pt x="2020" y="0"/>
                  </a:moveTo>
                  <a:lnTo>
                    <a:pt x="1646" y="350"/>
                  </a:lnTo>
                  <a:lnTo>
                    <a:pt x="1322" y="699"/>
                  </a:lnTo>
                  <a:lnTo>
                    <a:pt x="1023" y="1023"/>
                  </a:lnTo>
                  <a:lnTo>
                    <a:pt x="748" y="1347"/>
                  </a:lnTo>
                  <a:lnTo>
                    <a:pt x="299" y="1896"/>
                  </a:lnTo>
                  <a:lnTo>
                    <a:pt x="0" y="2345"/>
                  </a:lnTo>
                  <a:lnTo>
                    <a:pt x="624" y="3816"/>
                  </a:lnTo>
                  <a:lnTo>
                    <a:pt x="2145" y="7258"/>
                  </a:lnTo>
                  <a:lnTo>
                    <a:pt x="2569" y="6809"/>
                  </a:lnTo>
                  <a:lnTo>
                    <a:pt x="3018" y="6385"/>
                  </a:lnTo>
                  <a:lnTo>
                    <a:pt x="3492" y="5986"/>
                  </a:lnTo>
                  <a:lnTo>
                    <a:pt x="3966" y="5612"/>
                  </a:lnTo>
                  <a:lnTo>
                    <a:pt x="3591" y="4864"/>
                  </a:lnTo>
                  <a:lnTo>
                    <a:pt x="3192" y="3991"/>
                  </a:lnTo>
                  <a:lnTo>
                    <a:pt x="3093" y="3991"/>
                  </a:lnTo>
                  <a:lnTo>
                    <a:pt x="3068" y="3941"/>
                  </a:lnTo>
                  <a:lnTo>
                    <a:pt x="2993" y="3742"/>
                  </a:lnTo>
                  <a:lnTo>
                    <a:pt x="2943" y="3567"/>
                  </a:lnTo>
                  <a:lnTo>
                    <a:pt x="2918" y="3367"/>
                  </a:lnTo>
                  <a:lnTo>
                    <a:pt x="2893" y="3168"/>
                  </a:lnTo>
                  <a:lnTo>
                    <a:pt x="2793" y="2919"/>
                  </a:lnTo>
                  <a:lnTo>
                    <a:pt x="2694" y="2819"/>
                  </a:lnTo>
                  <a:lnTo>
                    <a:pt x="2594" y="2744"/>
                  </a:lnTo>
                  <a:lnTo>
                    <a:pt x="2469" y="2694"/>
                  </a:lnTo>
                  <a:lnTo>
                    <a:pt x="2344" y="2669"/>
                  </a:lnTo>
                  <a:lnTo>
                    <a:pt x="2245" y="2694"/>
                  </a:lnTo>
                  <a:lnTo>
                    <a:pt x="2145" y="2719"/>
                  </a:lnTo>
                  <a:lnTo>
                    <a:pt x="2070" y="2769"/>
                  </a:lnTo>
                  <a:lnTo>
                    <a:pt x="1945" y="2894"/>
                  </a:lnTo>
                  <a:lnTo>
                    <a:pt x="1871" y="3043"/>
                  </a:lnTo>
                  <a:lnTo>
                    <a:pt x="1796" y="3218"/>
                  </a:lnTo>
                  <a:lnTo>
                    <a:pt x="1771" y="3392"/>
                  </a:lnTo>
                  <a:lnTo>
                    <a:pt x="1796" y="3517"/>
                  </a:lnTo>
                  <a:lnTo>
                    <a:pt x="1871" y="3617"/>
                  </a:lnTo>
                  <a:lnTo>
                    <a:pt x="1896" y="3642"/>
                  </a:lnTo>
                  <a:lnTo>
                    <a:pt x="1995" y="3642"/>
                  </a:lnTo>
                  <a:lnTo>
                    <a:pt x="2070" y="3667"/>
                  </a:lnTo>
                  <a:lnTo>
                    <a:pt x="2095" y="3717"/>
                  </a:lnTo>
                  <a:lnTo>
                    <a:pt x="2120" y="3766"/>
                  </a:lnTo>
                  <a:lnTo>
                    <a:pt x="2095" y="3791"/>
                  </a:lnTo>
                  <a:lnTo>
                    <a:pt x="2070" y="3841"/>
                  </a:lnTo>
                  <a:lnTo>
                    <a:pt x="2020" y="3841"/>
                  </a:lnTo>
                  <a:lnTo>
                    <a:pt x="1945" y="3866"/>
                  </a:lnTo>
                  <a:lnTo>
                    <a:pt x="1846" y="3841"/>
                  </a:lnTo>
                  <a:lnTo>
                    <a:pt x="1746" y="3791"/>
                  </a:lnTo>
                  <a:lnTo>
                    <a:pt x="1646" y="3717"/>
                  </a:lnTo>
                  <a:lnTo>
                    <a:pt x="1596" y="3617"/>
                  </a:lnTo>
                  <a:lnTo>
                    <a:pt x="1571" y="3517"/>
                  </a:lnTo>
                  <a:lnTo>
                    <a:pt x="1546" y="3417"/>
                  </a:lnTo>
                  <a:lnTo>
                    <a:pt x="1571" y="3293"/>
                  </a:lnTo>
                  <a:lnTo>
                    <a:pt x="1596" y="3168"/>
                  </a:lnTo>
                  <a:lnTo>
                    <a:pt x="1671" y="2943"/>
                  </a:lnTo>
                  <a:lnTo>
                    <a:pt x="1796" y="2744"/>
                  </a:lnTo>
                  <a:lnTo>
                    <a:pt x="1871" y="2669"/>
                  </a:lnTo>
                  <a:lnTo>
                    <a:pt x="1970" y="2594"/>
                  </a:lnTo>
                  <a:lnTo>
                    <a:pt x="2070" y="2519"/>
                  </a:lnTo>
                  <a:lnTo>
                    <a:pt x="2195" y="2495"/>
                  </a:lnTo>
                  <a:lnTo>
                    <a:pt x="2344" y="2470"/>
                  </a:lnTo>
                  <a:lnTo>
                    <a:pt x="2519" y="2495"/>
                  </a:lnTo>
                  <a:lnTo>
                    <a:pt x="2669" y="2544"/>
                  </a:lnTo>
                  <a:lnTo>
                    <a:pt x="2669" y="2544"/>
                  </a:lnTo>
                  <a:lnTo>
                    <a:pt x="2494" y="1946"/>
                  </a:lnTo>
                  <a:lnTo>
                    <a:pt x="2320" y="1322"/>
                  </a:lnTo>
                  <a:lnTo>
                    <a:pt x="2170" y="67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1"/>
            <p:cNvSpPr/>
            <p:nvPr/>
          </p:nvSpPr>
          <p:spPr>
            <a:xfrm rot="-9058615">
              <a:off x="7402385" y="3480724"/>
              <a:ext cx="183826" cy="336458"/>
            </a:xfrm>
            <a:custGeom>
              <a:avLst/>
              <a:gdLst/>
              <a:ahLst/>
              <a:cxnLst/>
              <a:rect l="l" t="t" r="r" b="b"/>
              <a:pathLst>
                <a:path w="3966" h="7259" fill="none" extrusionOk="0">
                  <a:moveTo>
                    <a:pt x="2020" y="0"/>
                  </a:moveTo>
                  <a:lnTo>
                    <a:pt x="2020" y="0"/>
                  </a:lnTo>
                  <a:lnTo>
                    <a:pt x="1646" y="350"/>
                  </a:lnTo>
                  <a:lnTo>
                    <a:pt x="1322" y="699"/>
                  </a:lnTo>
                  <a:lnTo>
                    <a:pt x="1023" y="1023"/>
                  </a:lnTo>
                  <a:lnTo>
                    <a:pt x="748" y="1347"/>
                  </a:lnTo>
                  <a:lnTo>
                    <a:pt x="299" y="1896"/>
                  </a:lnTo>
                  <a:lnTo>
                    <a:pt x="0" y="2345"/>
                  </a:lnTo>
                  <a:lnTo>
                    <a:pt x="624" y="3816"/>
                  </a:lnTo>
                  <a:lnTo>
                    <a:pt x="2145" y="7258"/>
                  </a:lnTo>
                  <a:lnTo>
                    <a:pt x="2145" y="7258"/>
                  </a:lnTo>
                  <a:lnTo>
                    <a:pt x="2569" y="6809"/>
                  </a:lnTo>
                  <a:lnTo>
                    <a:pt x="3018" y="6385"/>
                  </a:lnTo>
                  <a:lnTo>
                    <a:pt x="3492" y="5986"/>
                  </a:lnTo>
                  <a:lnTo>
                    <a:pt x="3966" y="5612"/>
                  </a:lnTo>
                  <a:lnTo>
                    <a:pt x="3966" y="5612"/>
                  </a:lnTo>
                  <a:lnTo>
                    <a:pt x="3591" y="4864"/>
                  </a:lnTo>
                  <a:lnTo>
                    <a:pt x="3192" y="3991"/>
                  </a:lnTo>
                  <a:lnTo>
                    <a:pt x="3192" y="3991"/>
                  </a:lnTo>
                  <a:lnTo>
                    <a:pt x="3192" y="3991"/>
                  </a:lnTo>
                  <a:lnTo>
                    <a:pt x="3192" y="3991"/>
                  </a:lnTo>
                  <a:lnTo>
                    <a:pt x="3192" y="3991"/>
                  </a:lnTo>
                  <a:lnTo>
                    <a:pt x="3167" y="3991"/>
                  </a:lnTo>
                  <a:lnTo>
                    <a:pt x="3167" y="3991"/>
                  </a:lnTo>
                  <a:lnTo>
                    <a:pt x="3093" y="3991"/>
                  </a:lnTo>
                  <a:lnTo>
                    <a:pt x="3068" y="3941"/>
                  </a:lnTo>
                  <a:lnTo>
                    <a:pt x="3068" y="3941"/>
                  </a:lnTo>
                  <a:lnTo>
                    <a:pt x="2993" y="3742"/>
                  </a:lnTo>
                  <a:lnTo>
                    <a:pt x="2943" y="3567"/>
                  </a:lnTo>
                  <a:lnTo>
                    <a:pt x="2918" y="3367"/>
                  </a:lnTo>
                  <a:lnTo>
                    <a:pt x="2893" y="3168"/>
                  </a:lnTo>
                  <a:lnTo>
                    <a:pt x="2893" y="3168"/>
                  </a:lnTo>
                  <a:lnTo>
                    <a:pt x="2793" y="2919"/>
                  </a:lnTo>
                  <a:lnTo>
                    <a:pt x="2793" y="2919"/>
                  </a:lnTo>
                  <a:lnTo>
                    <a:pt x="2694" y="2819"/>
                  </a:lnTo>
                  <a:lnTo>
                    <a:pt x="2594" y="2744"/>
                  </a:lnTo>
                  <a:lnTo>
                    <a:pt x="2469" y="2694"/>
                  </a:lnTo>
                  <a:lnTo>
                    <a:pt x="2344" y="2669"/>
                  </a:lnTo>
                  <a:lnTo>
                    <a:pt x="2344" y="2669"/>
                  </a:lnTo>
                  <a:lnTo>
                    <a:pt x="2245" y="2694"/>
                  </a:lnTo>
                  <a:lnTo>
                    <a:pt x="2245" y="2694"/>
                  </a:lnTo>
                  <a:lnTo>
                    <a:pt x="2245" y="2694"/>
                  </a:lnTo>
                  <a:lnTo>
                    <a:pt x="2145" y="2719"/>
                  </a:lnTo>
                  <a:lnTo>
                    <a:pt x="2070" y="2769"/>
                  </a:lnTo>
                  <a:lnTo>
                    <a:pt x="1945" y="2894"/>
                  </a:lnTo>
                  <a:lnTo>
                    <a:pt x="1871" y="3043"/>
                  </a:lnTo>
                  <a:lnTo>
                    <a:pt x="1796" y="3218"/>
                  </a:lnTo>
                  <a:lnTo>
                    <a:pt x="1796" y="3218"/>
                  </a:lnTo>
                  <a:lnTo>
                    <a:pt x="1771" y="3392"/>
                  </a:lnTo>
                  <a:lnTo>
                    <a:pt x="1796" y="3517"/>
                  </a:lnTo>
                  <a:lnTo>
                    <a:pt x="1796" y="3517"/>
                  </a:lnTo>
                  <a:lnTo>
                    <a:pt x="1871" y="3617"/>
                  </a:lnTo>
                  <a:lnTo>
                    <a:pt x="1896" y="3642"/>
                  </a:lnTo>
                  <a:lnTo>
                    <a:pt x="1945" y="3642"/>
                  </a:lnTo>
                  <a:lnTo>
                    <a:pt x="1945" y="3642"/>
                  </a:lnTo>
                  <a:lnTo>
                    <a:pt x="1970" y="3642"/>
                  </a:lnTo>
                  <a:lnTo>
                    <a:pt x="1970" y="3642"/>
                  </a:lnTo>
                  <a:lnTo>
                    <a:pt x="1995" y="3642"/>
                  </a:lnTo>
                  <a:lnTo>
                    <a:pt x="1995" y="3642"/>
                  </a:lnTo>
                  <a:lnTo>
                    <a:pt x="2070" y="3667"/>
                  </a:lnTo>
                  <a:lnTo>
                    <a:pt x="2095" y="3717"/>
                  </a:lnTo>
                  <a:lnTo>
                    <a:pt x="2095" y="3717"/>
                  </a:lnTo>
                  <a:lnTo>
                    <a:pt x="2120" y="3766"/>
                  </a:lnTo>
                  <a:lnTo>
                    <a:pt x="2095" y="3791"/>
                  </a:lnTo>
                  <a:lnTo>
                    <a:pt x="2070" y="3841"/>
                  </a:lnTo>
                  <a:lnTo>
                    <a:pt x="2020" y="3841"/>
                  </a:lnTo>
                  <a:lnTo>
                    <a:pt x="2020" y="3841"/>
                  </a:lnTo>
                  <a:lnTo>
                    <a:pt x="2020" y="3841"/>
                  </a:lnTo>
                  <a:lnTo>
                    <a:pt x="1945" y="3866"/>
                  </a:lnTo>
                  <a:lnTo>
                    <a:pt x="1945" y="3866"/>
                  </a:lnTo>
                  <a:lnTo>
                    <a:pt x="1846" y="3841"/>
                  </a:lnTo>
                  <a:lnTo>
                    <a:pt x="1746" y="3791"/>
                  </a:lnTo>
                  <a:lnTo>
                    <a:pt x="1646" y="3717"/>
                  </a:lnTo>
                  <a:lnTo>
                    <a:pt x="1596" y="3617"/>
                  </a:lnTo>
                  <a:lnTo>
                    <a:pt x="1596" y="3617"/>
                  </a:lnTo>
                  <a:lnTo>
                    <a:pt x="1571" y="3517"/>
                  </a:lnTo>
                  <a:lnTo>
                    <a:pt x="1546" y="3417"/>
                  </a:lnTo>
                  <a:lnTo>
                    <a:pt x="1571" y="3293"/>
                  </a:lnTo>
                  <a:lnTo>
                    <a:pt x="1596" y="3168"/>
                  </a:lnTo>
                  <a:lnTo>
                    <a:pt x="1596" y="3168"/>
                  </a:lnTo>
                  <a:lnTo>
                    <a:pt x="1671" y="2943"/>
                  </a:lnTo>
                  <a:lnTo>
                    <a:pt x="1796" y="2744"/>
                  </a:lnTo>
                  <a:lnTo>
                    <a:pt x="1871" y="2669"/>
                  </a:lnTo>
                  <a:lnTo>
                    <a:pt x="1970" y="2594"/>
                  </a:lnTo>
                  <a:lnTo>
                    <a:pt x="2070" y="2519"/>
                  </a:lnTo>
                  <a:lnTo>
                    <a:pt x="2195" y="2495"/>
                  </a:lnTo>
                  <a:lnTo>
                    <a:pt x="2195" y="2495"/>
                  </a:lnTo>
                  <a:lnTo>
                    <a:pt x="2195" y="2495"/>
                  </a:lnTo>
                  <a:lnTo>
                    <a:pt x="2344" y="2470"/>
                  </a:lnTo>
                  <a:lnTo>
                    <a:pt x="2344" y="2470"/>
                  </a:lnTo>
                  <a:lnTo>
                    <a:pt x="2519" y="2495"/>
                  </a:lnTo>
                  <a:lnTo>
                    <a:pt x="2669" y="2544"/>
                  </a:lnTo>
                  <a:lnTo>
                    <a:pt x="2669" y="2544"/>
                  </a:lnTo>
                  <a:lnTo>
                    <a:pt x="2494" y="1946"/>
                  </a:lnTo>
                  <a:lnTo>
                    <a:pt x="2320" y="1322"/>
                  </a:lnTo>
                  <a:lnTo>
                    <a:pt x="2170" y="674"/>
                  </a:lnTo>
                  <a:lnTo>
                    <a:pt x="20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1"/>
            <p:cNvSpPr/>
            <p:nvPr/>
          </p:nvSpPr>
          <p:spPr>
            <a:xfrm rot="-9058615">
              <a:off x="7443244" y="3608060"/>
              <a:ext cx="13905" cy="38193"/>
            </a:xfrm>
            <a:custGeom>
              <a:avLst/>
              <a:gdLst/>
              <a:ahLst/>
              <a:cxnLst/>
              <a:rect l="l" t="t" r="r" b="b"/>
              <a:pathLst>
                <a:path w="300" h="8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" y="200"/>
                  </a:lnTo>
                  <a:lnTo>
                    <a:pt x="50" y="400"/>
                  </a:lnTo>
                  <a:lnTo>
                    <a:pt x="100" y="575"/>
                  </a:lnTo>
                  <a:lnTo>
                    <a:pt x="175" y="774"/>
                  </a:lnTo>
                  <a:lnTo>
                    <a:pt x="175" y="774"/>
                  </a:lnTo>
                  <a:lnTo>
                    <a:pt x="200" y="824"/>
                  </a:lnTo>
                  <a:lnTo>
                    <a:pt x="274" y="824"/>
                  </a:lnTo>
                  <a:lnTo>
                    <a:pt x="274" y="824"/>
                  </a:lnTo>
                  <a:lnTo>
                    <a:pt x="299" y="824"/>
                  </a:lnTo>
                  <a:lnTo>
                    <a:pt x="299" y="824"/>
                  </a:lnTo>
                  <a:lnTo>
                    <a:pt x="299" y="824"/>
                  </a:lnTo>
                  <a:lnTo>
                    <a:pt x="299" y="824"/>
                  </a:lnTo>
                  <a:lnTo>
                    <a:pt x="299" y="82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1"/>
            <p:cNvSpPr/>
            <p:nvPr/>
          </p:nvSpPr>
          <p:spPr>
            <a:xfrm rot="-9058615">
              <a:off x="6970824" y="3045014"/>
              <a:ext cx="631201" cy="477503"/>
            </a:xfrm>
            <a:custGeom>
              <a:avLst/>
              <a:gdLst/>
              <a:ahLst/>
              <a:cxnLst/>
              <a:rect l="l" t="t" r="r" b="b"/>
              <a:pathLst>
                <a:path w="13618" h="10302" extrusionOk="0">
                  <a:moveTo>
                    <a:pt x="10550" y="1"/>
                  </a:moveTo>
                  <a:lnTo>
                    <a:pt x="9752" y="150"/>
                  </a:lnTo>
                  <a:lnTo>
                    <a:pt x="9103" y="325"/>
                  </a:lnTo>
                  <a:lnTo>
                    <a:pt x="8679" y="450"/>
                  </a:lnTo>
                  <a:lnTo>
                    <a:pt x="7981" y="674"/>
                  </a:lnTo>
                  <a:lnTo>
                    <a:pt x="7033" y="1048"/>
                  </a:lnTo>
                  <a:lnTo>
                    <a:pt x="6460" y="1298"/>
                  </a:lnTo>
                  <a:lnTo>
                    <a:pt x="5861" y="1572"/>
                  </a:lnTo>
                  <a:lnTo>
                    <a:pt x="5238" y="1896"/>
                  </a:lnTo>
                  <a:lnTo>
                    <a:pt x="4564" y="2245"/>
                  </a:lnTo>
                  <a:lnTo>
                    <a:pt x="3891" y="2669"/>
                  </a:lnTo>
                  <a:lnTo>
                    <a:pt x="3168" y="3143"/>
                  </a:lnTo>
                  <a:lnTo>
                    <a:pt x="2444" y="3667"/>
                  </a:lnTo>
                  <a:lnTo>
                    <a:pt x="1721" y="4241"/>
                  </a:lnTo>
                  <a:lnTo>
                    <a:pt x="998" y="4864"/>
                  </a:lnTo>
                  <a:lnTo>
                    <a:pt x="274" y="5563"/>
                  </a:lnTo>
                  <a:lnTo>
                    <a:pt x="0" y="5887"/>
                  </a:lnTo>
                  <a:lnTo>
                    <a:pt x="0" y="6136"/>
                  </a:lnTo>
                  <a:lnTo>
                    <a:pt x="0" y="6336"/>
                  </a:lnTo>
                  <a:lnTo>
                    <a:pt x="0" y="6535"/>
                  </a:lnTo>
                  <a:lnTo>
                    <a:pt x="25" y="6760"/>
                  </a:lnTo>
                  <a:lnTo>
                    <a:pt x="75" y="6984"/>
                  </a:lnTo>
                  <a:lnTo>
                    <a:pt x="175" y="7159"/>
                  </a:lnTo>
                  <a:lnTo>
                    <a:pt x="249" y="7209"/>
                  </a:lnTo>
                  <a:lnTo>
                    <a:pt x="299" y="7283"/>
                  </a:lnTo>
                  <a:lnTo>
                    <a:pt x="349" y="7683"/>
                  </a:lnTo>
                  <a:lnTo>
                    <a:pt x="449" y="8131"/>
                  </a:lnTo>
                  <a:lnTo>
                    <a:pt x="599" y="8655"/>
                  </a:lnTo>
                  <a:lnTo>
                    <a:pt x="698" y="8905"/>
                  </a:lnTo>
                  <a:lnTo>
                    <a:pt x="798" y="9179"/>
                  </a:lnTo>
                  <a:lnTo>
                    <a:pt x="948" y="9428"/>
                  </a:lnTo>
                  <a:lnTo>
                    <a:pt x="1122" y="9678"/>
                  </a:lnTo>
                  <a:lnTo>
                    <a:pt x="1297" y="9877"/>
                  </a:lnTo>
                  <a:lnTo>
                    <a:pt x="1521" y="10052"/>
                  </a:lnTo>
                  <a:lnTo>
                    <a:pt x="1771" y="10202"/>
                  </a:lnTo>
                  <a:lnTo>
                    <a:pt x="2045" y="10301"/>
                  </a:lnTo>
                  <a:lnTo>
                    <a:pt x="2344" y="10301"/>
                  </a:lnTo>
                  <a:lnTo>
                    <a:pt x="2694" y="10276"/>
                  </a:lnTo>
                  <a:lnTo>
                    <a:pt x="3168" y="10226"/>
                  </a:lnTo>
                  <a:lnTo>
                    <a:pt x="3741" y="10152"/>
                  </a:lnTo>
                  <a:lnTo>
                    <a:pt x="4390" y="10027"/>
                  </a:lnTo>
                  <a:lnTo>
                    <a:pt x="5138" y="9852"/>
                  </a:lnTo>
                  <a:lnTo>
                    <a:pt x="5961" y="9628"/>
                  </a:lnTo>
                  <a:lnTo>
                    <a:pt x="6834" y="9329"/>
                  </a:lnTo>
                  <a:lnTo>
                    <a:pt x="7283" y="9129"/>
                  </a:lnTo>
                  <a:lnTo>
                    <a:pt x="7732" y="8930"/>
                  </a:lnTo>
                  <a:lnTo>
                    <a:pt x="8206" y="8705"/>
                  </a:lnTo>
                  <a:lnTo>
                    <a:pt x="8679" y="8456"/>
                  </a:lnTo>
                  <a:lnTo>
                    <a:pt x="9153" y="8181"/>
                  </a:lnTo>
                  <a:lnTo>
                    <a:pt x="9627" y="7882"/>
                  </a:lnTo>
                  <a:lnTo>
                    <a:pt x="10101" y="7558"/>
                  </a:lnTo>
                  <a:lnTo>
                    <a:pt x="10600" y="7209"/>
                  </a:lnTo>
                  <a:lnTo>
                    <a:pt x="11074" y="6810"/>
                  </a:lnTo>
                  <a:lnTo>
                    <a:pt x="11548" y="6386"/>
                  </a:lnTo>
                  <a:lnTo>
                    <a:pt x="12021" y="5962"/>
                  </a:lnTo>
                  <a:lnTo>
                    <a:pt x="12470" y="5463"/>
                  </a:lnTo>
                  <a:lnTo>
                    <a:pt x="12944" y="4964"/>
                  </a:lnTo>
                  <a:lnTo>
                    <a:pt x="13393" y="4415"/>
                  </a:lnTo>
                  <a:lnTo>
                    <a:pt x="13418" y="4291"/>
                  </a:lnTo>
                  <a:lnTo>
                    <a:pt x="13518" y="3991"/>
                  </a:lnTo>
                  <a:lnTo>
                    <a:pt x="13568" y="3792"/>
                  </a:lnTo>
                  <a:lnTo>
                    <a:pt x="13593" y="3567"/>
                  </a:lnTo>
                  <a:lnTo>
                    <a:pt x="13618" y="3318"/>
                  </a:lnTo>
                  <a:lnTo>
                    <a:pt x="13618" y="3044"/>
                  </a:lnTo>
                  <a:lnTo>
                    <a:pt x="13568" y="2769"/>
                  </a:lnTo>
                  <a:lnTo>
                    <a:pt x="13468" y="2470"/>
                  </a:lnTo>
                  <a:lnTo>
                    <a:pt x="13343" y="2196"/>
                  </a:lnTo>
                  <a:lnTo>
                    <a:pt x="13144" y="1946"/>
                  </a:lnTo>
                  <a:lnTo>
                    <a:pt x="13019" y="1822"/>
                  </a:lnTo>
                  <a:lnTo>
                    <a:pt x="12869" y="1697"/>
                  </a:lnTo>
                  <a:lnTo>
                    <a:pt x="12720" y="1572"/>
                  </a:lnTo>
                  <a:lnTo>
                    <a:pt x="12545" y="1472"/>
                  </a:lnTo>
                  <a:lnTo>
                    <a:pt x="12346" y="1373"/>
                  </a:lnTo>
                  <a:lnTo>
                    <a:pt x="12121" y="1273"/>
                  </a:lnTo>
                  <a:lnTo>
                    <a:pt x="11897" y="1173"/>
                  </a:lnTo>
                  <a:lnTo>
                    <a:pt x="11622" y="1098"/>
                  </a:lnTo>
                  <a:lnTo>
                    <a:pt x="11572" y="949"/>
                  </a:lnTo>
                  <a:lnTo>
                    <a:pt x="11498" y="799"/>
                  </a:lnTo>
                  <a:lnTo>
                    <a:pt x="11398" y="599"/>
                  </a:lnTo>
                  <a:lnTo>
                    <a:pt x="11248" y="400"/>
                  </a:lnTo>
                  <a:lnTo>
                    <a:pt x="11074" y="225"/>
                  </a:lnTo>
                  <a:lnTo>
                    <a:pt x="10974" y="150"/>
                  </a:lnTo>
                  <a:lnTo>
                    <a:pt x="10849" y="76"/>
                  </a:lnTo>
                  <a:lnTo>
                    <a:pt x="10700" y="26"/>
                  </a:lnTo>
                  <a:lnTo>
                    <a:pt x="105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1"/>
            <p:cNvSpPr/>
            <p:nvPr/>
          </p:nvSpPr>
          <p:spPr>
            <a:xfrm rot="-9058615">
              <a:off x="7122352" y="3084234"/>
              <a:ext cx="472821" cy="464756"/>
            </a:xfrm>
            <a:custGeom>
              <a:avLst/>
              <a:gdLst/>
              <a:ahLst/>
              <a:cxnLst/>
              <a:rect l="l" t="t" r="r" b="b"/>
              <a:pathLst>
                <a:path w="10201" h="10027" extrusionOk="0">
                  <a:moveTo>
                    <a:pt x="9303" y="0"/>
                  </a:moveTo>
                  <a:lnTo>
                    <a:pt x="9103" y="50"/>
                  </a:lnTo>
                  <a:lnTo>
                    <a:pt x="8679" y="175"/>
                  </a:lnTo>
                  <a:lnTo>
                    <a:pt x="7981" y="399"/>
                  </a:lnTo>
                  <a:lnTo>
                    <a:pt x="7033" y="773"/>
                  </a:lnTo>
                  <a:lnTo>
                    <a:pt x="6460" y="1023"/>
                  </a:lnTo>
                  <a:lnTo>
                    <a:pt x="5861" y="1297"/>
                  </a:lnTo>
                  <a:lnTo>
                    <a:pt x="5238" y="1621"/>
                  </a:lnTo>
                  <a:lnTo>
                    <a:pt x="4564" y="1970"/>
                  </a:lnTo>
                  <a:lnTo>
                    <a:pt x="3891" y="2394"/>
                  </a:lnTo>
                  <a:lnTo>
                    <a:pt x="3168" y="2868"/>
                  </a:lnTo>
                  <a:lnTo>
                    <a:pt x="2444" y="3392"/>
                  </a:lnTo>
                  <a:lnTo>
                    <a:pt x="1721" y="3966"/>
                  </a:lnTo>
                  <a:lnTo>
                    <a:pt x="998" y="4589"/>
                  </a:lnTo>
                  <a:lnTo>
                    <a:pt x="274" y="5288"/>
                  </a:lnTo>
                  <a:lnTo>
                    <a:pt x="0" y="5612"/>
                  </a:lnTo>
                  <a:lnTo>
                    <a:pt x="0" y="5861"/>
                  </a:lnTo>
                  <a:lnTo>
                    <a:pt x="0" y="6061"/>
                  </a:lnTo>
                  <a:lnTo>
                    <a:pt x="0" y="6260"/>
                  </a:lnTo>
                  <a:lnTo>
                    <a:pt x="25" y="6485"/>
                  </a:lnTo>
                  <a:lnTo>
                    <a:pt x="75" y="6709"/>
                  </a:lnTo>
                  <a:lnTo>
                    <a:pt x="175" y="6884"/>
                  </a:lnTo>
                  <a:lnTo>
                    <a:pt x="249" y="6934"/>
                  </a:lnTo>
                  <a:lnTo>
                    <a:pt x="299" y="7008"/>
                  </a:lnTo>
                  <a:lnTo>
                    <a:pt x="349" y="7408"/>
                  </a:lnTo>
                  <a:lnTo>
                    <a:pt x="449" y="7856"/>
                  </a:lnTo>
                  <a:lnTo>
                    <a:pt x="599" y="8380"/>
                  </a:lnTo>
                  <a:lnTo>
                    <a:pt x="698" y="8630"/>
                  </a:lnTo>
                  <a:lnTo>
                    <a:pt x="798" y="8904"/>
                  </a:lnTo>
                  <a:lnTo>
                    <a:pt x="948" y="9153"/>
                  </a:lnTo>
                  <a:lnTo>
                    <a:pt x="1122" y="9403"/>
                  </a:lnTo>
                  <a:lnTo>
                    <a:pt x="1297" y="9602"/>
                  </a:lnTo>
                  <a:lnTo>
                    <a:pt x="1521" y="9777"/>
                  </a:lnTo>
                  <a:lnTo>
                    <a:pt x="1771" y="9927"/>
                  </a:lnTo>
                  <a:lnTo>
                    <a:pt x="2045" y="10026"/>
                  </a:lnTo>
                  <a:lnTo>
                    <a:pt x="2270" y="10026"/>
                  </a:lnTo>
                  <a:lnTo>
                    <a:pt x="2868" y="9976"/>
                  </a:lnTo>
                  <a:lnTo>
                    <a:pt x="3292" y="9951"/>
                  </a:lnTo>
                  <a:lnTo>
                    <a:pt x="3766" y="9877"/>
                  </a:lnTo>
                  <a:lnTo>
                    <a:pt x="4340" y="9777"/>
                  </a:lnTo>
                  <a:lnTo>
                    <a:pt x="4963" y="9627"/>
                  </a:lnTo>
                  <a:lnTo>
                    <a:pt x="4789" y="9527"/>
                  </a:lnTo>
                  <a:lnTo>
                    <a:pt x="4664" y="9428"/>
                  </a:lnTo>
                  <a:lnTo>
                    <a:pt x="4514" y="9303"/>
                  </a:lnTo>
                  <a:lnTo>
                    <a:pt x="4415" y="9153"/>
                  </a:lnTo>
                  <a:lnTo>
                    <a:pt x="4315" y="9004"/>
                  </a:lnTo>
                  <a:lnTo>
                    <a:pt x="4240" y="8829"/>
                  </a:lnTo>
                  <a:lnTo>
                    <a:pt x="4165" y="8655"/>
                  </a:lnTo>
                  <a:lnTo>
                    <a:pt x="4140" y="8480"/>
                  </a:lnTo>
                  <a:lnTo>
                    <a:pt x="4115" y="8280"/>
                  </a:lnTo>
                  <a:lnTo>
                    <a:pt x="4115" y="8056"/>
                  </a:lnTo>
                  <a:lnTo>
                    <a:pt x="4140" y="7832"/>
                  </a:lnTo>
                  <a:lnTo>
                    <a:pt x="4190" y="7632"/>
                  </a:lnTo>
                  <a:lnTo>
                    <a:pt x="4265" y="7432"/>
                  </a:lnTo>
                  <a:lnTo>
                    <a:pt x="4365" y="7233"/>
                  </a:lnTo>
                  <a:lnTo>
                    <a:pt x="4464" y="7033"/>
                  </a:lnTo>
                  <a:lnTo>
                    <a:pt x="4589" y="6859"/>
                  </a:lnTo>
                  <a:lnTo>
                    <a:pt x="4489" y="6709"/>
                  </a:lnTo>
                  <a:lnTo>
                    <a:pt x="4415" y="6535"/>
                  </a:lnTo>
                  <a:lnTo>
                    <a:pt x="4340" y="6385"/>
                  </a:lnTo>
                  <a:lnTo>
                    <a:pt x="4290" y="6210"/>
                  </a:lnTo>
                  <a:lnTo>
                    <a:pt x="4240" y="6036"/>
                  </a:lnTo>
                  <a:lnTo>
                    <a:pt x="4215" y="5836"/>
                  </a:lnTo>
                  <a:lnTo>
                    <a:pt x="4215" y="5487"/>
                  </a:lnTo>
                  <a:lnTo>
                    <a:pt x="4265" y="5113"/>
                  </a:lnTo>
                  <a:lnTo>
                    <a:pt x="4340" y="4739"/>
                  </a:lnTo>
                  <a:lnTo>
                    <a:pt x="4489" y="4390"/>
                  </a:lnTo>
                  <a:lnTo>
                    <a:pt x="4664" y="4065"/>
                  </a:lnTo>
                  <a:lnTo>
                    <a:pt x="4888" y="3766"/>
                  </a:lnTo>
                  <a:lnTo>
                    <a:pt x="5138" y="3492"/>
                  </a:lnTo>
                  <a:lnTo>
                    <a:pt x="5412" y="3242"/>
                  </a:lnTo>
                  <a:lnTo>
                    <a:pt x="5687" y="3018"/>
                  </a:lnTo>
                  <a:lnTo>
                    <a:pt x="5986" y="2794"/>
                  </a:lnTo>
                  <a:lnTo>
                    <a:pt x="6310" y="2594"/>
                  </a:lnTo>
                  <a:lnTo>
                    <a:pt x="6634" y="2419"/>
                  </a:lnTo>
                  <a:lnTo>
                    <a:pt x="6983" y="2245"/>
                  </a:lnTo>
                  <a:lnTo>
                    <a:pt x="7557" y="1995"/>
                  </a:lnTo>
                  <a:lnTo>
                    <a:pt x="8156" y="1771"/>
                  </a:lnTo>
                  <a:lnTo>
                    <a:pt x="8779" y="1547"/>
                  </a:lnTo>
                  <a:lnTo>
                    <a:pt x="9378" y="1372"/>
                  </a:lnTo>
                  <a:lnTo>
                    <a:pt x="9702" y="1297"/>
                  </a:lnTo>
                  <a:lnTo>
                    <a:pt x="9827" y="1247"/>
                  </a:lnTo>
                  <a:lnTo>
                    <a:pt x="9976" y="1147"/>
                  </a:lnTo>
                  <a:lnTo>
                    <a:pt x="10076" y="1048"/>
                  </a:lnTo>
                  <a:lnTo>
                    <a:pt x="10151" y="923"/>
                  </a:lnTo>
                  <a:lnTo>
                    <a:pt x="10201" y="773"/>
                  </a:lnTo>
                  <a:lnTo>
                    <a:pt x="10201" y="699"/>
                  </a:lnTo>
                  <a:lnTo>
                    <a:pt x="10176" y="624"/>
                  </a:lnTo>
                  <a:lnTo>
                    <a:pt x="10101" y="499"/>
                  </a:lnTo>
                  <a:lnTo>
                    <a:pt x="10026" y="424"/>
                  </a:lnTo>
                  <a:lnTo>
                    <a:pt x="9901" y="349"/>
                  </a:lnTo>
                  <a:lnTo>
                    <a:pt x="9777" y="275"/>
                  </a:lnTo>
                  <a:lnTo>
                    <a:pt x="9502" y="175"/>
                  </a:lnTo>
                  <a:lnTo>
                    <a:pt x="9403" y="100"/>
                  </a:lnTo>
                  <a:lnTo>
                    <a:pt x="9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1"/>
            <p:cNvSpPr/>
            <p:nvPr/>
          </p:nvSpPr>
          <p:spPr>
            <a:xfrm rot="-9058615">
              <a:off x="6820221" y="3072631"/>
              <a:ext cx="910973" cy="1018506"/>
            </a:xfrm>
            <a:custGeom>
              <a:avLst/>
              <a:gdLst/>
              <a:ahLst/>
              <a:cxnLst/>
              <a:rect l="l" t="t" r="r" b="b"/>
              <a:pathLst>
                <a:path w="19654" h="21974" extrusionOk="0">
                  <a:moveTo>
                    <a:pt x="6609" y="200"/>
                  </a:moveTo>
                  <a:lnTo>
                    <a:pt x="6859" y="225"/>
                  </a:lnTo>
                  <a:lnTo>
                    <a:pt x="16261" y="11623"/>
                  </a:lnTo>
                  <a:lnTo>
                    <a:pt x="16311" y="11648"/>
                  </a:lnTo>
                  <a:lnTo>
                    <a:pt x="16336" y="11648"/>
                  </a:lnTo>
                  <a:lnTo>
                    <a:pt x="16511" y="11673"/>
                  </a:lnTo>
                  <a:lnTo>
                    <a:pt x="16636" y="11722"/>
                  </a:lnTo>
                  <a:lnTo>
                    <a:pt x="16760" y="11772"/>
                  </a:lnTo>
                  <a:lnTo>
                    <a:pt x="16885" y="11822"/>
                  </a:lnTo>
                  <a:lnTo>
                    <a:pt x="17060" y="11997"/>
                  </a:lnTo>
                  <a:lnTo>
                    <a:pt x="17209" y="12171"/>
                  </a:lnTo>
                  <a:lnTo>
                    <a:pt x="17334" y="12371"/>
                  </a:lnTo>
                  <a:lnTo>
                    <a:pt x="17409" y="12521"/>
                  </a:lnTo>
                  <a:lnTo>
                    <a:pt x="17459" y="12695"/>
                  </a:lnTo>
                  <a:lnTo>
                    <a:pt x="17484" y="12745"/>
                  </a:lnTo>
                  <a:lnTo>
                    <a:pt x="17533" y="12795"/>
                  </a:lnTo>
                  <a:lnTo>
                    <a:pt x="17858" y="12870"/>
                  </a:lnTo>
                  <a:lnTo>
                    <a:pt x="18132" y="12994"/>
                  </a:lnTo>
                  <a:lnTo>
                    <a:pt x="18406" y="13119"/>
                  </a:lnTo>
                  <a:lnTo>
                    <a:pt x="18631" y="13244"/>
                  </a:lnTo>
                  <a:lnTo>
                    <a:pt x="18830" y="13418"/>
                  </a:lnTo>
                  <a:lnTo>
                    <a:pt x="19005" y="13593"/>
                  </a:lnTo>
                  <a:lnTo>
                    <a:pt x="19155" y="13793"/>
                  </a:lnTo>
                  <a:lnTo>
                    <a:pt x="19254" y="13992"/>
                  </a:lnTo>
                  <a:lnTo>
                    <a:pt x="19329" y="14142"/>
                  </a:lnTo>
                  <a:lnTo>
                    <a:pt x="19379" y="14316"/>
                  </a:lnTo>
                  <a:lnTo>
                    <a:pt x="19429" y="14641"/>
                  </a:lnTo>
                  <a:lnTo>
                    <a:pt x="19454" y="14940"/>
                  </a:lnTo>
                  <a:lnTo>
                    <a:pt x="19404" y="15239"/>
                  </a:lnTo>
                  <a:lnTo>
                    <a:pt x="19354" y="15489"/>
                  </a:lnTo>
                  <a:lnTo>
                    <a:pt x="19304" y="15688"/>
                  </a:lnTo>
                  <a:lnTo>
                    <a:pt x="19229" y="15912"/>
                  </a:lnTo>
                  <a:lnTo>
                    <a:pt x="18805" y="16461"/>
                  </a:lnTo>
                  <a:lnTo>
                    <a:pt x="18356" y="16935"/>
                  </a:lnTo>
                  <a:lnTo>
                    <a:pt x="17908" y="17409"/>
                  </a:lnTo>
                  <a:lnTo>
                    <a:pt x="17459" y="17833"/>
                  </a:lnTo>
                  <a:lnTo>
                    <a:pt x="17010" y="18257"/>
                  </a:lnTo>
                  <a:lnTo>
                    <a:pt x="16536" y="18631"/>
                  </a:lnTo>
                  <a:lnTo>
                    <a:pt x="16062" y="18980"/>
                  </a:lnTo>
                  <a:lnTo>
                    <a:pt x="15613" y="19279"/>
                  </a:lnTo>
                  <a:lnTo>
                    <a:pt x="15139" y="19579"/>
                  </a:lnTo>
                  <a:lnTo>
                    <a:pt x="14690" y="19853"/>
                  </a:lnTo>
                  <a:lnTo>
                    <a:pt x="14216" y="20103"/>
                  </a:lnTo>
                  <a:lnTo>
                    <a:pt x="13767" y="20327"/>
                  </a:lnTo>
                  <a:lnTo>
                    <a:pt x="13318" y="20526"/>
                  </a:lnTo>
                  <a:lnTo>
                    <a:pt x="12894" y="20726"/>
                  </a:lnTo>
                  <a:lnTo>
                    <a:pt x="12046" y="21025"/>
                  </a:lnTo>
                  <a:lnTo>
                    <a:pt x="11223" y="21275"/>
                  </a:lnTo>
                  <a:lnTo>
                    <a:pt x="10500" y="21449"/>
                  </a:lnTo>
                  <a:lnTo>
                    <a:pt x="9827" y="21574"/>
                  </a:lnTo>
                  <a:lnTo>
                    <a:pt x="9253" y="21674"/>
                  </a:lnTo>
                  <a:lnTo>
                    <a:pt x="8754" y="21724"/>
                  </a:lnTo>
                  <a:lnTo>
                    <a:pt x="8380" y="21749"/>
                  </a:lnTo>
                  <a:lnTo>
                    <a:pt x="8006" y="21774"/>
                  </a:lnTo>
                  <a:lnTo>
                    <a:pt x="7732" y="21674"/>
                  </a:lnTo>
                  <a:lnTo>
                    <a:pt x="7507" y="21524"/>
                  </a:lnTo>
                  <a:lnTo>
                    <a:pt x="7308" y="21374"/>
                  </a:lnTo>
                  <a:lnTo>
                    <a:pt x="7133" y="21150"/>
                  </a:lnTo>
                  <a:lnTo>
                    <a:pt x="6959" y="20926"/>
                  </a:lnTo>
                  <a:lnTo>
                    <a:pt x="6834" y="20676"/>
                  </a:lnTo>
                  <a:lnTo>
                    <a:pt x="6734" y="20427"/>
                  </a:lnTo>
                  <a:lnTo>
                    <a:pt x="6634" y="20177"/>
                  </a:lnTo>
                  <a:lnTo>
                    <a:pt x="6485" y="19679"/>
                  </a:lnTo>
                  <a:lnTo>
                    <a:pt x="6410" y="19255"/>
                  </a:lnTo>
                  <a:lnTo>
                    <a:pt x="6360" y="18831"/>
                  </a:lnTo>
                  <a:lnTo>
                    <a:pt x="6335" y="18781"/>
                  </a:lnTo>
                  <a:lnTo>
                    <a:pt x="6310" y="18756"/>
                  </a:lnTo>
                  <a:lnTo>
                    <a:pt x="6235" y="18706"/>
                  </a:lnTo>
                  <a:lnTo>
                    <a:pt x="6185" y="18656"/>
                  </a:lnTo>
                  <a:lnTo>
                    <a:pt x="6111" y="18506"/>
                  </a:lnTo>
                  <a:lnTo>
                    <a:pt x="6061" y="18332"/>
                  </a:lnTo>
                  <a:lnTo>
                    <a:pt x="6036" y="18132"/>
                  </a:lnTo>
                  <a:lnTo>
                    <a:pt x="6036" y="17758"/>
                  </a:lnTo>
                  <a:lnTo>
                    <a:pt x="6061" y="17459"/>
                  </a:lnTo>
                  <a:lnTo>
                    <a:pt x="6061" y="17384"/>
                  </a:lnTo>
                  <a:lnTo>
                    <a:pt x="225" y="4066"/>
                  </a:lnTo>
                  <a:lnTo>
                    <a:pt x="524" y="3667"/>
                  </a:lnTo>
                  <a:lnTo>
                    <a:pt x="823" y="3318"/>
                  </a:lnTo>
                  <a:lnTo>
                    <a:pt x="1123" y="2968"/>
                  </a:lnTo>
                  <a:lnTo>
                    <a:pt x="1422" y="2644"/>
                  </a:lnTo>
                  <a:lnTo>
                    <a:pt x="1721" y="2345"/>
                  </a:lnTo>
                  <a:lnTo>
                    <a:pt x="2020" y="2095"/>
                  </a:lnTo>
                  <a:lnTo>
                    <a:pt x="2320" y="1846"/>
                  </a:lnTo>
                  <a:lnTo>
                    <a:pt x="2619" y="1622"/>
                  </a:lnTo>
                  <a:lnTo>
                    <a:pt x="3193" y="1247"/>
                  </a:lnTo>
                  <a:lnTo>
                    <a:pt x="3741" y="948"/>
                  </a:lnTo>
                  <a:lnTo>
                    <a:pt x="4240" y="724"/>
                  </a:lnTo>
                  <a:lnTo>
                    <a:pt x="4689" y="549"/>
                  </a:lnTo>
                  <a:lnTo>
                    <a:pt x="5113" y="424"/>
                  </a:lnTo>
                  <a:lnTo>
                    <a:pt x="5487" y="325"/>
                  </a:lnTo>
                  <a:lnTo>
                    <a:pt x="5836" y="275"/>
                  </a:lnTo>
                  <a:lnTo>
                    <a:pt x="6136" y="225"/>
                  </a:lnTo>
                  <a:lnTo>
                    <a:pt x="6609" y="200"/>
                  </a:lnTo>
                  <a:close/>
                  <a:moveTo>
                    <a:pt x="6435" y="0"/>
                  </a:moveTo>
                  <a:lnTo>
                    <a:pt x="5886" y="50"/>
                  </a:lnTo>
                  <a:lnTo>
                    <a:pt x="5562" y="100"/>
                  </a:lnTo>
                  <a:lnTo>
                    <a:pt x="5188" y="175"/>
                  </a:lnTo>
                  <a:lnTo>
                    <a:pt x="4639" y="350"/>
                  </a:lnTo>
                  <a:lnTo>
                    <a:pt x="4041" y="574"/>
                  </a:lnTo>
                  <a:lnTo>
                    <a:pt x="3741" y="724"/>
                  </a:lnTo>
                  <a:lnTo>
                    <a:pt x="3417" y="873"/>
                  </a:lnTo>
                  <a:lnTo>
                    <a:pt x="3093" y="1073"/>
                  </a:lnTo>
                  <a:lnTo>
                    <a:pt x="2744" y="1272"/>
                  </a:lnTo>
                  <a:lnTo>
                    <a:pt x="2419" y="1522"/>
                  </a:lnTo>
                  <a:lnTo>
                    <a:pt x="2070" y="1771"/>
                  </a:lnTo>
                  <a:lnTo>
                    <a:pt x="1721" y="2071"/>
                  </a:lnTo>
                  <a:lnTo>
                    <a:pt x="1372" y="2395"/>
                  </a:lnTo>
                  <a:lnTo>
                    <a:pt x="1023" y="2744"/>
                  </a:lnTo>
                  <a:lnTo>
                    <a:pt x="699" y="3118"/>
                  </a:lnTo>
                  <a:lnTo>
                    <a:pt x="349" y="3542"/>
                  </a:lnTo>
                  <a:lnTo>
                    <a:pt x="0" y="3991"/>
                  </a:lnTo>
                  <a:lnTo>
                    <a:pt x="0" y="4041"/>
                  </a:lnTo>
                  <a:lnTo>
                    <a:pt x="0" y="4116"/>
                  </a:lnTo>
                  <a:lnTo>
                    <a:pt x="5836" y="17459"/>
                  </a:lnTo>
                  <a:lnTo>
                    <a:pt x="5811" y="17733"/>
                  </a:lnTo>
                  <a:lnTo>
                    <a:pt x="5811" y="17908"/>
                  </a:lnTo>
                  <a:lnTo>
                    <a:pt x="5836" y="18132"/>
                  </a:lnTo>
                  <a:lnTo>
                    <a:pt x="5861" y="18357"/>
                  </a:lnTo>
                  <a:lnTo>
                    <a:pt x="5911" y="18581"/>
                  </a:lnTo>
                  <a:lnTo>
                    <a:pt x="6011" y="18756"/>
                  </a:lnTo>
                  <a:lnTo>
                    <a:pt x="6061" y="18831"/>
                  </a:lnTo>
                  <a:lnTo>
                    <a:pt x="6136" y="18905"/>
                  </a:lnTo>
                  <a:lnTo>
                    <a:pt x="6161" y="19130"/>
                  </a:lnTo>
                  <a:lnTo>
                    <a:pt x="6235" y="19504"/>
                  </a:lnTo>
                  <a:lnTo>
                    <a:pt x="6335" y="19953"/>
                  </a:lnTo>
                  <a:lnTo>
                    <a:pt x="6485" y="20452"/>
                  </a:lnTo>
                  <a:lnTo>
                    <a:pt x="6609" y="20701"/>
                  </a:lnTo>
                  <a:lnTo>
                    <a:pt x="6734" y="20950"/>
                  </a:lnTo>
                  <a:lnTo>
                    <a:pt x="6859" y="21175"/>
                  </a:lnTo>
                  <a:lnTo>
                    <a:pt x="7033" y="21399"/>
                  </a:lnTo>
                  <a:lnTo>
                    <a:pt x="7233" y="21599"/>
                  </a:lnTo>
                  <a:lnTo>
                    <a:pt x="7457" y="21749"/>
                  </a:lnTo>
                  <a:lnTo>
                    <a:pt x="7682" y="21898"/>
                  </a:lnTo>
                  <a:lnTo>
                    <a:pt x="7956" y="21973"/>
                  </a:lnTo>
                  <a:lnTo>
                    <a:pt x="8305" y="21973"/>
                  </a:lnTo>
                  <a:lnTo>
                    <a:pt x="8655" y="21948"/>
                  </a:lnTo>
                  <a:lnTo>
                    <a:pt x="9128" y="21898"/>
                  </a:lnTo>
                  <a:lnTo>
                    <a:pt x="9727" y="21823"/>
                  </a:lnTo>
                  <a:lnTo>
                    <a:pt x="10400" y="21699"/>
                  </a:lnTo>
                  <a:lnTo>
                    <a:pt x="11149" y="21524"/>
                  </a:lnTo>
                  <a:lnTo>
                    <a:pt x="11972" y="21275"/>
                  </a:lnTo>
                  <a:lnTo>
                    <a:pt x="12845" y="20975"/>
                  </a:lnTo>
                  <a:lnTo>
                    <a:pt x="13294" y="20776"/>
                  </a:lnTo>
                  <a:lnTo>
                    <a:pt x="13742" y="20576"/>
                  </a:lnTo>
                  <a:lnTo>
                    <a:pt x="14216" y="20352"/>
                  </a:lnTo>
                  <a:lnTo>
                    <a:pt x="14690" y="20103"/>
                  </a:lnTo>
                  <a:lnTo>
                    <a:pt x="15164" y="19828"/>
                  </a:lnTo>
                  <a:lnTo>
                    <a:pt x="15663" y="19504"/>
                  </a:lnTo>
                  <a:lnTo>
                    <a:pt x="16137" y="19180"/>
                  </a:lnTo>
                  <a:lnTo>
                    <a:pt x="16611" y="18831"/>
                  </a:lnTo>
                  <a:lnTo>
                    <a:pt x="17109" y="18456"/>
                  </a:lnTo>
                  <a:lnTo>
                    <a:pt x="17583" y="18032"/>
                  </a:lnTo>
                  <a:lnTo>
                    <a:pt x="18032" y="17584"/>
                  </a:lnTo>
                  <a:lnTo>
                    <a:pt x="18506" y="17110"/>
                  </a:lnTo>
                  <a:lnTo>
                    <a:pt x="18955" y="16586"/>
                  </a:lnTo>
                  <a:lnTo>
                    <a:pt x="19404" y="16037"/>
                  </a:lnTo>
                  <a:lnTo>
                    <a:pt x="19429" y="16012"/>
                  </a:lnTo>
                  <a:lnTo>
                    <a:pt x="19504" y="15813"/>
                  </a:lnTo>
                  <a:lnTo>
                    <a:pt x="19554" y="15588"/>
                  </a:lnTo>
                  <a:lnTo>
                    <a:pt x="19628" y="15314"/>
                  </a:lnTo>
                  <a:lnTo>
                    <a:pt x="19653" y="14990"/>
                  </a:lnTo>
                  <a:lnTo>
                    <a:pt x="19653" y="14641"/>
                  </a:lnTo>
                  <a:lnTo>
                    <a:pt x="19628" y="14466"/>
                  </a:lnTo>
                  <a:lnTo>
                    <a:pt x="19603" y="14266"/>
                  </a:lnTo>
                  <a:lnTo>
                    <a:pt x="19529" y="14092"/>
                  </a:lnTo>
                  <a:lnTo>
                    <a:pt x="19454" y="13892"/>
                  </a:lnTo>
                  <a:lnTo>
                    <a:pt x="19329" y="13668"/>
                  </a:lnTo>
                  <a:lnTo>
                    <a:pt x="19179" y="13468"/>
                  </a:lnTo>
                  <a:lnTo>
                    <a:pt x="19005" y="13269"/>
                  </a:lnTo>
                  <a:lnTo>
                    <a:pt x="18780" y="13094"/>
                  </a:lnTo>
                  <a:lnTo>
                    <a:pt x="18531" y="12945"/>
                  </a:lnTo>
                  <a:lnTo>
                    <a:pt x="18282" y="12820"/>
                  </a:lnTo>
                  <a:lnTo>
                    <a:pt x="17982" y="12695"/>
                  </a:lnTo>
                  <a:lnTo>
                    <a:pt x="17658" y="12595"/>
                  </a:lnTo>
                  <a:lnTo>
                    <a:pt x="17533" y="12321"/>
                  </a:lnTo>
                  <a:lnTo>
                    <a:pt x="17434" y="12146"/>
                  </a:lnTo>
                  <a:lnTo>
                    <a:pt x="17309" y="11947"/>
                  </a:lnTo>
                  <a:lnTo>
                    <a:pt x="17134" y="11772"/>
                  </a:lnTo>
                  <a:lnTo>
                    <a:pt x="16935" y="11623"/>
                  </a:lnTo>
                  <a:lnTo>
                    <a:pt x="16835" y="11548"/>
                  </a:lnTo>
                  <a:lnTo>
                    <a:pt x="16685" y="11498"/>
                  </a:lnTo>
                  <a:lnTo>
                    <a:pt x="16561" y="11473"/>
                  </a:lnTo>
                  <a:lnTo>
                    <a:pt x="16411" y="11448"/>
                  </a:lnTo>
                  <a:lnTo>
                    <a:pt x="6984" y="50"/>
                  </a:lnTo>
                  <a:lnTo>
                    <a:pt x="6959" y="25"/>
                  </a:lnTo>
                  <a:lnTo>
                    <a:pt x="6934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1"/>
            <p:cNvSpPr/>
            <p:nvPr/>
          </p:nvSpPr>
          <p:spPr>
            <a:xfrm rot="-9058615">
              <a:off x="7023716" y="3029529"/>
              <a:ext cx="530620" cy="315647"/>
            </a:xfrm>
            <a:custGeom>
              <a:avLst/>
              <a:gdLst/>
              <a:ahLst/>
              <a:cxnLst/>
              <a:rect l="l" t="t" r="r" b="b"/>
              <a:pathLst>
                <a:path w="11448" h="6810" extrusionOk="0">
                  <a:moveTo>
                    <a:pt x="9976" y="0"/>
                  </a:moveTo>
                  <a:lnTo>
                    <a:pt x="9652" y="25"/>
                  </a:lnTo>
                  <a:lnTo>
                    <a:pt x="9328" y="75"/>
                  </a:lnTo>
                  <a:lnTo>
                    <a:pt x="8929" y="175"/>
                  </a:lnTo>
                  <a:lnTo>
                    <a:pt x="8355" y="325"/>
                  </a:lnTo>
                  <a:lnTo>
                    <a:pt x="7682" y="574"/>
                  </a:lnTo>
                  <a:lnTo>
                    <a:pt x="6909" y="898"/>
                  </a:lnTo>
                  <a:lnTo>
                    <a:pt x="6061" y="1297"/>
                  </a:lnTo>
                  <a:lnTo>
                    <a:pt x="5288" y="1696"/>
                  </a:lnTo>
                  <a:lnTo>
                    <a:pt x="4564" y="2095"/>
                  </a:lnTo>
                  <a:lnTo>
                    <a:pt x="3916" y="2469"/>
                  </a:lnTo>
                  <a:lnTo>
                    <a:pt x="3317" y="2844"/>
                  </a:lnTo>
                  <a:lnTo>
                    <a:pt x="2769" y="3193"/>
                  </a:lnTo>
                  <a:lnTo>
                    <a:pt x="2270" y="3542"/>
                  </a:lnTo>
                  <a:lnTo>
                    <a:pt x="1821" y="3891"/>
                  </a:lnTo>
                  <a:lnTo>
                    <a:pt x="1422" y="4215"/>
                  </a:lnTo>
                  <a:lnTo>
                    <a:pt x="1073" y="4539"/>
                  </a:lnTo>
                  <a:lnTo>
                    <a:pt x="798" y="4839"/>
                  </a:lnTo>
                  <a:lnTo>
                    <a:pt x="549" y="5113"/>
                  </a:lnTo>
                  <a:lnTo>
                    <a:pt x="349" y="5362"/>
                  </a:lnTo>
                  <a:lnTo>
                    <a:pt x="200" y="5612"/>
                  </a:lnTo>
                  <a:lnTo>
                    <a:pt x="75" y="5836"/>
                  </a:lnTo>
                  <a:lnTo>
                    <a:pt x="25" y="6061"/>
                  </a:lnTo>
                  <a:lnTo>
                    <a:pt x="0" y="6235"/>
                  </a:lnTo>
                  <a:lnTo>
                    <a:pt x="25" y="6385"/>
                  </a:lnTo>
                  <a:lnTo>
                    <a:pt x="100" y="6535"/>
                  </a:lnTo>
                  <a:lnTo>
                    <a:pt x="175" y="6610"/>
                  </a:lnTo>
                  <a:lnTo>
                    <a:pt x="250" y="6684"/>
                  </a:lnTo>
                  <a:lnTo>
                    <a:pt x="324" y="6734"/>
                  </a:lnTo>
                  <a:lnTo>
                    <a:pt x="449" y="6784"/>
                  </a:lnTo>
                  <a:lnTo>
                    <a:pt x="499" y="6809"/>
                  </a:lnTo>
                  <a:lnTo>
                    <a:pt x="524" y="6784"/>
                  </a:lnTo>
                  <a:lnTo>
                    <a:pt x="574" y="6759"/>
                  </a:lnTo>
                  <a:lnTo>
                    <a:pt x="599" y="6734"/>
                  </a:lnTo>
                  <a:lnTo>
                    <a:pt x="599" y="6684"/>
                  </a:lnTo>
                  <a:lnTo>
                    <a:pt x="599" y="6659"/>
                  </a:lnTo>
                  <a:lnTo>
                    <a:pt x="574" y="6610"/>
                  </a:lnTo>
                  <a:lnTo>
                    <a:pt x="524" y="6585"/>
                  </a:lnTo>
                  <a:lnTo>
                    <a:pt x="399" y="6535"/>
                  </a:lnTo>
                  <a:lnTo>
                    <a:pt x="299" y="6460"/>
                  </a:lnTo>
                  <a:lnTo>
                    <a:pt x="250" y="6360"/>
                  </a:lnTo>
                  <a:lnTo>
                    <a:pt x="225" y="6235"/>
                  </a:lnTo>
                  <a:lnTo>
                    <a:pt x="250" y="6061"/>
                  </a:lnTo>
                  <a:lnTo>
                    <a:pt x="299" y="5861"/>
                  </a:lnTo>
                  <a:lnTo>
                    <a:pt x="424" y="5637"/>
                  </a:lnTo>
                  <a:lnTo>
                    <a:pt x="574" y="5412"/>
                  </a:lnTo>
                  <a:lnTo>
                    <a:pt x="798" y="5138"/>
                  </a:lnTo>
                  <a:lnTo>
                    <a:pt x="1048" y="4864"/>
                  </a:lnTo>
                  <a:lnTo>
                    <a:pt x="1347" y="4589"/>
                  </a:lnTo>
                  <a:lnTo>
                    <a:pt x="1696" y="4290"/>
                  </a:lnTo>
                  <a:lnTo>
                    <a:pt x="2095" y="3966"/>
                  </a:lnTo>
                  <a:lnTo>
                    <a:pt x="2544" y="3642"/>
                  </a:lnTo>
                  <a:lnTo>
                    <a:pt x="3018" y="3292"/>
                  </a:lnTo>
                  <a:lnTo>
                    <a:pt x="3567" y="2943"/>
                  </a:lnTo>
                  <a:lnTo>
                    <a:pt x="4140" y="2594"/>
                  </a:lnTo>
                  <a:lnTo>
                    <a:pt x="4764" y="2245"/>
                  </a:lnTo>
                  <a:lnTo>
                    <a:pt x="5437" y="1871"/>
                  </a:lnTo>
                  <a:lnTo>
                    <a:pt x="6161" y="1497"/>
                  </a:lnTo>
                  <a:lnTo>
                    <a:pt x="7158" y="1023"/>
                  </a:lnTo>
                  <a:lnTo>
                    <a:pt x="8031" y="674"/>
                  </a:lnTo>
                  <a:lnTo>
                    <a:pt x="8430" y="524"/>
                  </a:lnTo>
                  <a:lnTo>
                    <a:pt x="8779" y="424"/>
                  </a:lnTo>
                  <a:lnTo>
                    <a:pt x="9103" y="349"/>
                  </a:lnTo>
                  <a:lnTo>
                    <a:pt x="9403" y="275"/>
                  </a:lnTo>
                  <a:lnTo>
                    <a:pt x="9652" y="250"/>
                  </a:lnTo>
                  <a:lnTo>
                    <a:pt x="9902" y="225"/>
                  </a:lnTo>
                  <a:lnTo>
                    <a:pt x="10301" y="225"/>
                  </a:lnTo>
                  <a:lnTo>
                    <a:pt x="10475" y="250"/>
                  </a:lnTo>
                  <a:lnTo>
                    <a:pt x="10625" y="275"/>
                  </a:lnTo>
                  <a:lnTo>
                    <a:pt x="10874" y="374"/>
                  </a:lnTo>
                  <a:lnTo>
                    <a:pt x="10974" y="449"/>
                  </a:lnTo>
                  <a:lnTo>
                    <a:pt x="11049" y="524"/>
                  </a:lnTo>
                  <a:lnTo>
                    <a:pt x="11174" y="674"/>
                  </a:lnTo>
                  <a:lnTo>
                    <a:pt x="11223" y="773"/>
                  </a:lnTo>
                  <a:lnTo>
                    <a:pt x="11223" y="823"/>
                  </a:lnTo>
                  <a:lnTo>
                    <a:pt x="11248" y="873"/>
                  </a:lnTo>
                  <a:lnTo>
                    <a:pt x="11273" y="898"/>
                  </a:lnTo>
                  <a:lnTo>
                    <a:pt x="11298" y="923"/>
                  </a:lnTo>
                  <a:lnTo>
                    <a:pt x="11348" y="923"/>
                  </a:lnTo>
                  <a:lnTo>
                    <a:pt x="11398" y="898"/>
                  </a:lnTo>
                  <a:lnTo>
                    <a:pt x="11423" y="873"/>
                  </a:lnTo>
                  <a:lnTo>
                    <a:pt x="11448" y="848"/>
                  </a:lnTo>
                  <a:lnTo>
                    <a:pt x="11448" y="798"/>
                  </a:lnTo>
                  <a:lnTo>
                    <a:pt x="11423" y="724"/>
                  </a:lnTo>
                  <a:lnTo>
                    <a:pt x="11373" y="574"/>
                  </a:lnTo>
                  <a:lnTo>
                    <a:pt x="11298" y="474"/>
                  </a:lnTo>
                  <a:lnTo>
                    <a:pt x="11223" y="374"/>
                  </a:lnTo>
                  <a:lnTo>
                    <a:pt x="11124" y="275"/>
                  </a:lnTo>
                  <a:lnTo>
                    <a:pt x="10974" y="200"/>
                  </a:lnTo>
                  <a:lnTo>
                    <a:pt x="10824" y="125"/>
                  </a:lnTo>
                  <a:lnTo>
                    <a:pt x="10650" y="75"/>
                  </a:lnTo>
                  <a:lnTo>
                    <a:pt x="10450" y="25"/>
                  </a:lnTo>
                  <a:lnTo>
                    <a:pt x="102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1"/>
            <p:cNvSpPr/>
            <p:nvPr/>
          </p:nvSpPr>
          <p:spPr>
            <a:xfrm rot="-9058615">
              <a:off x="7031049" y="3193464"/>
              <a:ext cx="535302" cy="295994"/>
            </a:xfrm>
            <a:custGeom>
              <a:avLst/>
              <a:gdLst/>
              <a:ahLst/>
              <a:cxnLst/>
              <a:rect l="l" t="t" r="r" b="b"/>
              <a:pathLst>
                <a:path w="11549" h="6386" extrusionOk="0">
                  <a:moveTo>
                    <a:pt x="11423" y="0"/>
                  </a:moveTo>
                  <a:lnTo>
                    <a:pt x="11049" y="50"/>
                  </a:lnTo>
                  <a:lnTo>
                    <a:pt x="10600" y="150"/>
                  </a:lnTo>
                  <a:lnTo>
                    <a:pt x="10027" y="275"/>
                  </a:lnTo>
                  <a:lnTo>
                    <a:pt x="9154" y="524"/>
                  </a:lnTo>
                  <a:lnTo>
                    <a:pt x="8630" y="674"/>
                  </a:lnTo>
                  <a:lnTo>
                    <a:pt x="8081" y="873"/>
                  </a:lnTo>
                  <a:lnTo>
                    <a:pt x="7508" y="1098"/>
                  </a:lnTo>
                  <a:lnTo>
                    <a:pt x="6909" y="1347"/>
                  </a:lnTo>
                  <a:lnTo>
                    <a:pt x="6261" y="1647"/>
                  </a:lnTo>
                  <a:lnTo>
                    <a:pt x="5612" y="1971"/>
                  </a:lnTo>
                  <a:lnTo>
                    <a:pt x="4939" y="2345"/>
                  </a:lnTo>
                  <a:lnTo>
                    <a:pt x="4240" y="2744"/>
                  </a:lnTo>
                  <a:lnTo>
                    <a:pt x="3542" y="3193"/>
                  </a:lnTo>
                  <a:lnTo>
                    <a:pt x="2844" y="3692"/>
                  </a:lnTo>
                  <a:lnTo>
                    <a:pt x="2145" y="4240"/>
                  </a:lnTo>
                  <a:lnTo>
                    <a:pt x="1422" y="4839"/>
                  </a:lnTo>
                  <a:lnTo>
                    <a:pt x="724" y="5487"/>
                  </a:lnTo>
                  <a:lnTo>
                    <a:pt x="26" y="6211"/>
                  </a:lnTo>
                  <a:lnTo>
                    <a:pt x="1" y="6236"/>
                  </a:lnTo>
                  <a:lnTo>
                    <a:pt x="1" y="6285"/>
                  </a:lnTo>
                  <a:lnTo>
                    <a:pt x="26" y="6310"/>
                  </a:lnTo>
                  <a:lnTo>
                    <a:pt x="26" y="6360"/>
                  </a:lnTo>
                  <a:lnTo>
                    <a:pt x="75" y="6385"/>
                  </a:lnTo>
                  <a:lnTo>
                    <a:pt x="150" y="6385"/>
                  </a:lnTo>
                  <a:lnTo>
                    <a:pt x="200" y="6360"/>
                  </a:lnTo>
                  <a:lnTo>
                    <a:pt x="674" y="5861"/>
                  </a:lnTo>
                  <a:lnTo>
                    <a:pt x="1148" y="5388"/>
                  </a:lnTo>
                  <a:lnTo>
                    <a:pt x="1647" y="4939"/>
                  </a:lnTo>
                  <a:lnTo>
                    <a:pt x="2121" y="4540"/>
                  </a:lnTo>
                  <a:lnTo>
                    <a:pt x="2619" y="4141"/>
                  </a:lnTo>
                  <a:lnTo>
                    <a:pt x="3118" y="3766"/>
                  </a:lnTo>
                  <a:lnTo>
                    <a:pt x="3592" y="3417"/>
                  </a:lnTo>
                  <a:lnTo>
                    <a:pt x="4091" y="3118"/>
                  </a:lnTo>
                  <a:lnTo>
                    <a:pt x="4565" y="2794"/>
                  </a:lnTo>
                  <a:lnTo>
                    <a:pt x="5039" y="2519"/>
                  </a:lnTo>
                  <a:lnTo>
                    <a:pt x="5961" y="2021"/>
                  </a:lnTo>
                  <a:lnTo>
                    <a:pt x="6859" y="1597"/>
                  </a:lnTo>
                  <a:lnTo>
                    <a:pt x="7707" y="1247"/>
                  </a:lnTo>
                  <a:lnTo>
                    <a:pt x="8480" y="973"/>
                  </a:lnTo>
                  <a:lnTo>
                    <a:pt x="9204" y="724"/>
                  </a:lnTo>
                  <a:lnTo>
                    <a:pt x="9827" y="549"/>
                  </a:lnTo>
                  <a:lnTo>
                    <a:pt x="10376" y="424"/>
                  </a:lnTo>
                  <a:lnTo>
                    <a:pt x="11149" y="250"/>
                  </a:lnTo>
                  <a:lnTo>
                    <a:pt x="11448" y="225"/>
                  </a:lnTo>
                  <a:lnTo>
                    <a:pt x="11473" y="200"/>
                  </a:lnTo>
                  <a:lnTo>
                    <a:pt x="11523" y="175"/>
                  </a:lnTo>
                  <a:lnTo>
                    <a:pt x="11523" y="150"/>
                  </a:lnTo>
                  <a:lnTo>
                    <a:pt x="11548" y="100"/>
                  </a:lnTo>
                  <a:lnTo>
                    <a:pt x="11523" y="50"/>
                  </a:lnTo>
                  <a:lnTo>
                    <a:pt x="11498" y="25"/>
                  </a:lnTo>
                  <a:lnTo>
                    <a:pt x="11473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1"/>
            <p:cNvSpPr/>
            <p:nvPr/>
          </p:nvSpPr>
          <p:spPr>
            <a:xfrm rot="-9058615">
              <a:off x="7054702" y="3269085"/>
              <a:ext cx="492474" cy="282089"/>
            </a:xfrm>
            <a:custGeom>
              <a:avLst/>
              <a:gdLst/>
              <a:ahLst/>
              <a:cxnLst/>
              <a:rect l="l" t="t" r="r" b="b"/>
              <a:pathLst>
                <a:path w="10625" h="6086" extrusionOk="0">
                  <a:moveTo>
                    <a:pt x="10500" y="0"/>
                  </a:moveTo>
                  <a:lnTo>
                    <a:pt x="10101" y="75"/>
                  </a:lnTo>
                  <a:lnTo>
                    <a:pt x="9403" y="274"/>
                  </a:lnTo>
                  <a:lnTo>
                    <a:pt x="8405" y="599"/>
                  </a:lnTo>
                  <a:lnTo>
                    <a:pt x="7832" y="798"/>
                  </a:lnTo>
                  <a:lnTo>
                    <a:pt x="7183" y="1048"/>
                  </a:lnTo>
                  <a:lnTo>
                    <a:pt x="6510" y="1322"/>
                  </a:lnTo>
                  <a:lnTo>
                    <a:pt x="5811" y="1646"/>
                  </a:lnTo>
                  <a:lnTo>
                    <a:pt x="5088" y="2020"/>
                  </a:lnTo>
                  <a:lnTo>
                    <a:pt x="4340" y="2444"/>
                  </a:lnTo>
                  <a:lnTo>
                    <a:pt x="3592" y="2893"/>
                  </a:lnTo>
                  <a:lnTo>
                    <a:pt x="2844" y="3392"/>
                  </a:lnTo>
                  <a:lnTo>
                    <a:pt x="2120" y="3941"/>
                  </a:lnTo>
                  <a:lnTo>
                    <a:pt x="1397" y="4539"/>
                  </a:lnTo>
                  <a:lnTo>
                    <a:pt x="1048" y="4864"/>
                  </a:lnTo>
                  <a:lnTo>
                    <a:pt x="699" y="5213"/>
                  </a:lnTo>
                  <a:lnTo>
                    <a:pt x="349" y="5562"/>
                  </a:lnTo>
                  <a:lnTo>
                    <a:pt x="25" y="5911"/>
                  </a:lnTo>
                  <a:lnTo>
                    <a:pt x="0" y="5961"/>
                  </a:lnTo>
                  <a:lnTo>
                    <a:pt x="0" y="5986"/>
                  </a:lnTo>
                  <a:lnTo>
                    <a:pt x="25" y="6036"/>
                  </a:lnTo>
                  <a:lnTo>
                    <a:pt x="50" y="6061"/>
                  </a:lnTo>
                  <a:lnTo>
                    <a:pt x="75" y="6086"/>
                  </a:lnTo>
                  <a:lnTo>
                    <a:pt x="150" y="6086"/>
                  </a:lnTo>
                  <a:lnTo>
                    <a:pt x="200" y="6061"/>
                  </a:lnTo>
                  <a:lnTo>
                    <a:pt x="574" y="5637"/>
                  </a:lnTo>
                  <a:lnTo>
                    <a:pt x="973" y="5238"/>
                  </a:lnTo>
                  <a:lnTo>
                    <a:pt x="1372" y="4864"/>
                  </a:lnTo>
                  <a:lnTo>
                    <a:pt x="1771" y="4514"/>
                  </a:lnTo>
                  <a:lnTo>
                    <a:pt x="2195" y="4165"/>
                  </a:lnTo>
                  <a:lnTo>
                    <a:pt x="2619" y="3841"/>
                  </a:lnTo>
                  <a:lnTo>
                    <a:pt x="3043" y="3517"/>
                  </a:lnTo>
                  <a:lnTo>
                    <a:pt x="3467" y="3242"/>
                  </a:lnTo>
                  <a:lnTo>
                    <a:pt x="4340" y="2694"/>
                  </a:lnTo>
                  <a:lnTo>
                    <a:pt x="5188" y="2220"/>
                  </a:lnTo>
                  <a:lnTo>
                    <a:pt x="6011" y="1796"/>
                  </a:lnTo>
                  <a:lnTo>
                    <a:pt x="6809" y="1447"/>
                  </a:lnTo>
                  <a:lnTo>
                    <a:pt x="7582" y="1122"/>
                  </a:lnTo>
                  <a:lnTo>
                    <a:pt x="8281" y="873"/>
                  </a:lnTo>
                  <a:lnTo>
                    <a:pt x="8904" y="649"/>
                  </a:lnTo>
                  <a:lnTo>
                    <a:pt x="9453" y="499"/>
                  </a:lnTo>
                  <a:lnTo>
                    <a:pt x="10226" y="274"/>
                  </a:lnTo>
                  <a:lnTo>
                    <a:pt x="10525" y="200"/>
                  </a:lnTo>
                  <a:lnTo>
                    <a:pt x="10575" y="200"/>
                  </a:lnTo>
                  <a:lnTo>
                    <a:pt x="10600" y="175"/>
                  </a:lnTo>
                  <a:lnTo>
                    <a:pt x="10625" y="125"/>
                  </a:lnTo>
                  <a:lnTo>
                    <a:pt x="10625" y="75"/>
                  </a:lnTo>
                  <a:lnTo>
                    <a:pt x="10600" y="50"/>
                  </a:lnTo>
                  <a:lnTo>
                    <a:pt x="10575" y="25"/>
                  </a:lnTo>
                  <a:lnTo>
                    <a:pt x="10525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1"/>
            <p:cNvSpPr/>
            <p:nvPr/>
          </p:nvSpPr>
          <p:spPr>
            <a:xfrm rot="-9058615">
              <a:off x="7072857" y="3363689"/>
              <a:ext cx="464756" cy="277454"/>
            </a:xfrm>
            <a:custGeom>
              <a:avLst/>
              <a:gdLst/>
              <a:ahLst/>
              <a:cxnLst/>
              <a:rect l="l" t="t" r="r" b="b"/>
              <a:pathLst>
                <a:path w="10027" h="5986" extrusionOk="0">
                  <a:moveTo>
                    <a:pt x="9877" y="0"/>
                  </a:moveTo>
                  <a:lnTo>
                    <a:pt x="9877" y="25"/>
                  </a:lnTo>
                  <a:lnTo>
                    <a:pt x="9552" y="125"/>
                  </a:lnTo>
                  <a:lnTo>
                    <a:pt x="8679" y="449"/>
                  </a:lnTo>
                  <a:lnTo>
                    <a:pt x="7407" y="973"/>
                  </a:lnTo>
                  <a:lnTo>
                    <a:pt x="6684" y="1272"/>
                  </a:lnTo>
                  <a:lnTo>
                    <a:pt x="5886" y="1646"/>
                  </a:lnTo>
                  <a:lnTo>
                    <a:pt x="5088" y="2045"/>
                  </a:lnTo>
                  <a:lnTo>
                    <a:pt x="4265" y="2494"/>
                  </a:lnTo>
                  <a:lnTo>
                    <a:pt x="3442" y="2968"/>
                  </a:lnTo>
                  <a:lnTo>
                    <a:pt x="2644" y="3467"/>
                  </a:lnTo>
                  <a:lnTo>
                    <a:pt x="1871" y="4015"/>
                  </a:lnTo>
                  <a:lnTo>
                    <a:pt x="1521" y="4290"/>
                  </a:lnTo>
                  <a:lnTo>
                    <a:pt x="1172" y="4589"/>
                  </a:lnTo>
                  <a:lnTo>
                    <a:pt x="848" y="4888"/>
                  </a:lnTo>
                  <a:lnTo>
                    <a:pt x="549" y="5188"/>
                  </a:lnTo>
                  <a:lnTo>
                    <a:pt x="274" y="5512"/>
                  </a:lnTo>
                  <a:lnTo>
                    <a:pt x="0" y="5811"/>
                  </a:lnTo>
                  <a:lnTo>
                    <a:pt x="0" y="5861"/>
                  </a:lnTo>
                  <a:lnTo>
                    <a:pt x="0" y="5886"/>
                  </a:lnTo>
                  <a:lnTo>
                    <a:pt x="0" y="5936"/>
                  </a:lnTo>
                  <a:lnTo>
                    <a:pt x="25" y="5961"/>
                  </a:lnTo>
                  <a:lnTo>
                    <a:pt x="75" y="5986"/>
                  </a:lnTo>
                  <a:lnTo>
                    <a:pt x="150" y="5986"/>
                  </a:lnTo>
                  <a:lnTo>
                    <a:pt x="175" y="5936"/>
                  </a:lnTo>
                  <a:lnTo>
                    <a:pt x="424" y="5637"/>
                  </a:lnTo>
                  <a:lnTo>
                    <a:pt x="723" y="5337"/>
                  </a:lnTo>
                  <a:lnTo>
                    <a:pt x="1023" y="5038"/>
                  </a:lnTo>
                  <a:lnTo>
                    <a:pt x="1322" y="4739"/>
                  </a:lnTo>
                  <a:lnTo>
                    <a:pt x="1671" y="4464"/>
                  </a:lnTo>
                  <a:lnTo>
                    <a:pt x="2020" y="4165"/>
                  </a:lnTo>
                  <a:lnTo>
                    <a:pt x="2768" y="3641"/>
                  </a:lnTo>
                  <a:lnTo>
                    <a:pt x="3567" y="3143"/>
                  </a:lnTo>
                  <a:lnTo>
                    <a:pt x="4365" y="2669"/>
                  </a:lnTo>
                  <a:lnTo>
                    <a:pt x="5188" y="2245"/>
                  </a:lnTo>
                  <a:lnTo>
                    <a:pt x="5986" y="1846"/>
                  </a:lnTo>
                  <a:lnTo>
                    <a:pt x="6759" y="1472"/>
                  </a:lnTo>
                  <a:lnTo>
                    <a:pt x="7507" y="1147"/>
                  </a:lnTo>
                  <a:lnTo>
                    <a:pt x="8754" y="649"/>
                  </a:lnTo>
                  <a:lnTo>
                    <a:pt x="9602" y="324"/>
                  </a:lnTo>
                  <a:lnTo>
                    <a:pt x="9951" y="225"/>
                  </a:lnTo>
                  <a:lnTo>
                    <a:pt x="9976" y="200"/>
                  </a:lnTo>
                  <a:lnTo>
                    <a:pt x="10001" y="175"/>
                  </a:lnTo>
                  <a:lnTo>
                    <a:pt x="10026" y="125"/>
                  </a:lnTo>
                  <a:lnTo>
                    <a:pt x="10026" y="75"/>
                  </a:lnTo>
                  <a:lnTo>
                    <a:pt x="10001" y="50"/>
                  </a:lnTo>
                  <a:lnTo>
                    <a:pt x="9976" y="25"/>
                  </a:lnTo>
                  <a:lnTo>
                    <a:pt x="9926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1"/>
            <p:cNvSpPr/>
            <p:nvPr/>
          </p:nvSpPr>
          <p:spPr>
            <a:xfrm rot="-9058615">
              <a:off x="7122242" y="3630232"/>
              <a:ext cx="393099" cy="257848"/>
            </a:xfrm>
            <a:custGeom>
              <a:avLst/>
              <a:gdLst/>
              <a:ahLst/>
              <a:cxnLst/>
              <a:rect l="l" t="t" r="r" b="b"/>
              <a:pathLst>
                <a:path w="8481" h="5563" extrusionOk="0">
                  <a:moveTo>
                    <a:pt x="8355" y="1"/>
                  </a:moveTo>
                  <a:lnTo>
                    <a:pt x="8106" y="51"/>
                  </a:lnTo>
                  <a:lnTo>
                    <a:pt x="7457" y="200"/>
                  </a:lnTo>
                  <a:lnTo>
                    <a:pt x="6759" y="400"/>
                  </a:lnTo>
                  <a:lnTo>
                    <a:pt x="6335" y="525"/>
                  </a:lnTo>
                  <a:lnTo>
                    <a:pt x="5911" y="699"/>
                  </a:lnTo>
                  <a:lnTo>
                    <a:pt x="5437" y="874"/>
                  </a:lnTo>
                  <a:lnTo>
                    <a:pt x="4938" y="1098"/>
                  </a:lnTo>
                  <a:lnTo>
                    <a:pt x="4440" y="1348"/>
                  </a:lnTo>
                  <a:lnTo>
                    <a:pt x="3916" y="1622"/>
                  </a:lnTo>
                  <a:lnTo>
                    <a:pt x="3392" y="1946"/>
                  </a:lnTo>
                  <a:lnTo>
                    <a:pt x="2868" y="2320"/>
                  </a:lnTo>
                  <a:lnTo>
                    <a:pt x="2370" y="2719"/>
                  </a:lnTo>
                  <a:lnTo>
                    <a:pt x="1846" y="3168"/>
                  </a:lnTo>
                  <a:lnTo>
                    <a:pt x="1347" y="3642"/>
                  </a:lnTo>
                  <a:lnTo>
                    <a:pt x="873" y="4166"/>
                  </a:lnTo>
                  <a:lnTo>
                    <a:pt x="424" y="4764"/>
                  </a:lnTo>
                  <a:lnTo>
                    <a:pt x="25" y="5388"/>
                  </a:lnTo>
                  <a:lnTo>
                    <a:pt x="0" y="5438"/>
                  </a:lnTo>
                  <a:lnTo>
                    <a:pt x="0" y="5463"/>
                  </a:lnTo>
                  <a:lnTo>
                    <a:pt x="25" y="5513"/>
                  </a:lnTo>
                  <a:lnTo>
                    <a:pt x="50" y="5538"/>
                  </a:lnTo>
                  <a:lnTo>
                    <a:pt x="100" y="5563"/>
                  </a:lnTo>
                  <a:lnTo>
                    <a:pt x="125" y="5563"/>
                  </a:lnTo>
                  <a:lnTo>
                    <a:pt x="175" y="5538"/>
                  </a:lnTo>
                  <a:lnTo>
                    <a:pt x="200" y="5513"/>
                  </a:lnTo>
                  <a:lnTo>
                    <a:pt x="474" y="5089"/>
                  </a:lnTo>
                  <a:lnTo>
                    <a:pt x="749" y="4690"/>
                  </a:lnTo>
                  <a:lnTo>
                    <a:pt x="1048" y="4315"/>
                  </a:lnTo>
                  <a:lnTo>
                    <a:pt x="1347" y="3966"/>
                  </a:lnTo>
                  <a:lnTo>
                    <a:pt x="1671" y="3642"/>
                  </a:lnTo>
                  <a:lnTo>
                    <a:pt x="1996" y="3318"/>
                  </a:lnTo>
                  <a:lnTo>
                    <a:pt x="2320" y="3044"/>
                  </a:lnTo>
                  <a:lnTo>
                    <a:pt x="2644" y="2769"/>
                  </a:lnTo>
                  <a:lnTo>
                    <a:pt x="2993" y="2495"/>
                  </a:lnTo>
                  <a:lnTo>
                    <a:pt x="3317" y="2270"/>
                  </a:lnTo>
                  <a:lnTo>
                    <a:pt x="4016" y="1821"/>
                  </a:lnTo>
                  <a:lnTo>
                    <a:pt x="4664" y="1472"/>
                  </a:lnTo>
                  <a:lnTo>
                    <a:pt x="5313" y="1148"/>
                  </a:lnTo>
                  <a:lnTo>
                    <a:pt x="5936" y="899"/>
                  </a:lnTo>
                  <a:lnTo>
                    <a:pt x="6510" y="699"/>
                  </a:lnTo>
                  <a:lnTo>
                    <a:pt x="7033" y="525"/>
                  </a:lnTo>
                  <a:lnTo>
                    <a:pt x="7482" y="400"/>
                  </a:lnTo>
                  <a:lnTo>
                    <a:pt x="8131" y="275"/>
                  </a:lnTo>
                  <a:lnTo>
                    <a:pt x="8405" y="225"/>
                  </a:lnTo>
                  <a:lnTo>
                    <a:pt x="8430" y="200"/>
                  </a:lnTo>
                  <a:lnTo>
                    <a:pt x="8455" y="175"/>
                  </a:lnTo>
                  <a:lnTo>
                    <a:pt x="8480" y="150"/>
                  </a:lnTo>
                  <a:lnTo>
                    <a:pt x="8480" y="101"/>
                  </a:lnTo>
                  <a:lnTo>
                    <a:pt x="8480" y="76"/>
                  </a:lnTo>
                  <a:lnTo>
                    <a:pt x="8455" y="26"/>
                  </a:lnTo>
                  <a:lnTo>
                    <a:pt x="8405" y="26"/>
                  </a:lnTo>
                  <a:lnTo>
                    <a:pt x="8355" y="1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1"/>
            <p:cNvSpPr/>
            <p:nvPr/>
          </p:nvSpPr>
          <p:spPr>
            <a:xfrm rot="-9058615">
              <a:off x="7170889" y="2663382"/>
              <a:ext cx="293677" cy="517967"/>
            </a:xfrm>
            <a:custGeom>
              <a:avLst/>
              <a:gdLst/>
              <a:ahLst/>
              <a:cxnLst/>
              <a:rect l="l" t="t" r="r" b="b"/>
              <a:pathLst>
                <a:path w="6336" h="11175" extrusionOk="0">
                  <a:moveTo>
                    <a:pt x="1722" y="1"/>
                  </a:moveTo>
                  <a:lnTo>
                    <a:pt x="1547" y="26"/>
                  </a:lnTo>
                  <a:lnTo>
                    <a:pt x="1348" y="51"/>
                  </a:lnTo>
                  <a:lnTo>
                    <a:pt x="1123" y="126"/>
                  </a:lnTo>
                  <a:lnTo>
                    <a:pt x="849" y="250"/>
                  </a:lnTo>
                  <a:lnTo>
                    <a:pt x="549" y="425"/>
                  </a:lnTo>
                  <a:lnTo>
                    <a:pt x="425" y="525"/>
                  </a:lnTo>
                  <a:lnTo>
                    <a:pt x="275" y="649"/>
                  </a:lnTo>
                  <a:lnTo>
                    <a:pt x="125" y="799"/>
                  </a:lnTo>
                  <a:lnTo>
                    <a:pt x="1" y="974"/>
                  </a:lnTo>
                  <a:lnTo>
                    <a:pt x="4839" y="9329"/>
                  </a:lnTo>
                  <a:lnTo>
                    <a:pt x="1223" y="10226"/>
                  </a:lnTo>
                  <a:lnTo>
                    <a:pt x="1198" y="10326"/>
                  </a:lnTo>
                  <a:lnTo>
                    <a:pt x="1173" y="10426"/>
                  </a:lnTo>
                  <a:lnTo>
                    <a:pt x="1173" y="10551"/>
                  </a:lnTo>
                  <a:lnTo>
                    <a:pt x="1173" y="10675"/>
                  </a:lnTo>
                  <a:lnTo>
                    <a:pt x="1223" y="10850"/>
                  </a:lnTo>
                  <a:lnTo>
                    <a:pt x="1323" y="11000"/>
                  </a:lnTo>
                  <a:lnTo>
                    <a:pt x="1472" y="11174"/>
                  </a:lnTo>
                  <a:lnTo>
                    <a:pt x="6336" y="9952"/>
                  </a:lnTo>
                  <a:lnTo>
                    <a:pt x="17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1"/>
            <p:cNvSpPr/>
            <p:nvPr/>
          </p:nvSpPr>
          <p:spPr>
            <a:xfrm rot="-9058615">
              <a:off x="7208185" y="2693846"/>
              <a:ext cx="250895" cy="487885"/>
            </a:xfrm>
            <a:custGeom>
              <a:avLst/>
              <a:gdLst/>
              <a:ahLst/>
              <a:cxnLst/>
              <a:rect l="l" t="t" r="r" b="b"/>
              <a:pathLst>
                <a:path w="5413" h="10526" extrusionOk="0">
                  <a:moveTo>
                    <a:pt x="949" y="0"/>
                  </a:moveTo>
                  <a:lnTo>
                    <a:pt x="549" y="225"/>
                  </a:lnTo>
                  <a:lnTo>
                    <a:pt x="400" y="325"/>
                  </a:lnTo>
                  <a:lnTo>
                    <a:pt x="275" y="449"/>
                  </a:lnTo>
                  <a:lnTo>
                    <a:pt x="125" y="599"/>
                  </a:lnTo>
                  <a:lnTo>
                    <a:pt x="1" y="774"/>
                  </a:lnTo>
                  <a:lnTo>
                    <a:pt x="4839" y="9129"/>
                  </a:lnTo>
                  <a:lnTo>
                    <a:pt x="1223" y="10026"/>
                  </a:lnTo>
                  <a:lnTo>
                    <a:pt x="1198" y="10176"/>
                  </a:lnTo>
                  <a:lnTo>
                    <a:pt x="1173" y="10326"/>
                  </a:lnTo>
                  <a:lnTo>
                    <a:pt x="1198" y="10525"/>
                  </a:lnTo>
                  <a:lnTo>
                    <a:pt x="5413" y="9478"/>
                  </a:lnTo>
                  <a:lnTo>
                    <a:pt x="9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1"/>
            <p:cNvSpPr/>
            <p:nvPr/>
          </p:nvSpPr>
          <p:spPr>
            <a:xfrm rot="-9058615">
              <a:off x="7166257" y="2658782"/>
              <a:ext cx="302900" cy="527144"/>
            </a:xfrm>
            <a:custGeom>
              <a:avLst/>
              <a:gdLst/>
              <a:ahLst/>
              <a:cxnLst/>
              <a:rect l="l" t="t" r="r" b="b"/>
              <a:pathLst>
                <a:path w="6535" h="11373" extrusionOk="0">
                  <a:moveTo>
                    <a:pt x="1771" y="225"/>
                  </a:moveTo>
                  <a:lnTo>
                    <a:pt x="6285" y="10001"/>
                  </a:lnTo>
                  <a:lnTo>
                    <a:pt x="1596" y="11148"/>
                  </a:lnTo>
                  <a:lnTo>
                    <a:pt x="1496" y="11049"/>
                  </a:lnTo>
                  <a:lnTo>
                    <a:pt x="1447" y="10924"/>
                  </a:lnTo>
                  <a:lnTo>
                    <a:pt x="1397" y="10824"/>
                  </a:lnTo>
                  <a:lnTo>
                    <a:pt x="1372" y="10724"/>
                  </a:lnTo>
                  <a:lnTo>
                    <a:pt x="1372" y="10550"/>
                  </a:lnTo>
                  <a:lnTo>
                    <a:pt x="1422" y="10425"/>
                  </a:lnTo>
                  <a:lnTo>
                    <a:pt x="4963" y="9527"/>
                  </a:lnTo>
                  <a:lnTo>
                    <a:pt x="5013" y="9527"/>
                  </a:lnTo>
                  <a:lnTo>
                    <a:pt x="5038" y="9477"/>
                  </a:lnTo>
                  <a:lnTo>
                    <a:pt x="5038" y="9428"/>
                  </a:lnTo>
                  <a:lnTo>
                    <a:pt x="5038" y="9378"/>
                  </a:lnTo>
                  <a:lnTo>
                    <a:pt x="224" y="1073"/>
                  </a:lnTo>
                  <a:lnTo>
                    <a:pt x="449" y="823"/>
                  </a:lnTo>
                  <a:lnTo>
                    <a:pt x="673" y="649"/>
                  </a:lnTo>
                  <a:lnTo>
                    <a:pt x="898" y="499"/>
                  </a:lnTo>
                  <a:lnTo>
                    <a:pt x="1097" y="374"/>
                  </a:lnTo>
                  <a:lnTo>
                    <a:pt x="1322" y="299"/>
                  </a:lnTo>
                  <a:lnTo>
                    <a:pt x="1496" y="249"/>
                  </a:lnTo>
                  <a:lnTo>
                    <a:pt x="1771" y="225"/>
                  </a:lnTo>
                  <a:close/>
                  <a:moveTo>
                    <a:pt x="1696" y="0"/>
                  </a:moveTo>
                  <a:lnTo>
                    <a:pt x="1397" y="50"/>
                  </a:lnTo>
                  <a:lnTo>
                    <a:pt x="1072" y="150"/>
                  </a:lnTo>
                  <a:lnTo>
                    <a:pt x="898" y="249"/>
                  </a:lnTo>
                  <a:lnTo>
                    <a:pt x="723" y="349"/>
                  </a:lnTo>
                  <a:lnTo>
                    <a:pt x="549" y="474"/>
                  </a:lnTo>
                  <a:lnTo>
                    <a:pt x="349" y="624"/>
                  </a:lnTo>
                  <a:lnTo>
                    <a:pt x="175" y="798"/>
                  </a:lnTo>
                  <a:lnTo>
                    <a:pt x="25" y="998"/>
                  </a:lnTo>
                  <a:lnTo>
                    <a:pt x="0" y="1073"/>
                  </a:lnTo>
                  <a:lnTo>
                    <a:pt x="0" y="1122"/>
                  </a:lnTo>
                  <a:lnTo>
                    <a:pt x="4764" y="9353"/>
                  </a:lnTo>
                  <a:lnTo>
                    <a:pt x="1297" y="10226"/>
                  </a:lnTo>
                  <a:lnTo>
                    <a:pt x="1272" y="10251"/>
                  </a:lnTo>
                  <a:lnTo>
                    <a:pt x="1247" y="10276"/>
                  </a:lnTo>
                  <a:lnTo>
                    <a:pt x="1197" y="10375"/>
                  </a:lnTo>
                  <a:lnTo>
                    <a:pt x="1172" y="10475"/>
                  </a:lnTo>
                  <a:lnTo>
                    <a:pt x="1147" y="10600"/>
                  </a:lnTo>
                  <a:lnTo>
                    <a:pt x="1172" y="10749"/>
                  </a:lnTo>
                  <a:lnTo>
                    <a:pt x="1197" y="10899"/>
                  </a:lnTo>
                  <a:lnTo>
                    <a:pt x="1247" y="11049"/>
                  </a:lnTo>
                  <a:lnTo>
                    <a:pt x="1347" y="11198"/>
                  </a:lnTo>
                  <a:lnTo>
                    <a:pt x="1496" y="11348"/>
                  </a:lnTo>
                  <a:lnTo>
                    <a:pt x="1546" y="11373"/>
                  </a:lnTo>
                  <a:lnTo>
                    <a:pt x="1596" y="11373"/>
                  </a:lnTo>
                  <a:lnTo>
                    <a:pt x="6460" y="10176"/>
                  </a:lnTo>
                  <a:lnTo>
                    <a:pt x="6485" y="10151"/>
                  </a:lnTo>
                  <a:lnTo>
                    <a:pt x="6534" y="10101"/>
                  </a:lnTo>
                  <a:lnTo>
                    <a:pt x="6534" y="10051"/>
                  </a:lnTo>
                  <a:lnTo>
                    <a:pt x="6534" y="10026"/>
                  </a:lnTo>
                  <a:lnTo>
                    <a:pt x="1920" y="50"/>
                  </a:lnTo>
                  <a:lnTo>
                    <a:pt x="18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1"/>
            <p:cNvSpPr/>
            <p:nvPr/>
          </p:nvSpPr>
          <p:spPr>
            <a:xfrm rot="-9058615">
              <a:off x="7460137" y="3378899"/>
              <a:ext cx="41669" cy="52052"/>
            </a:xfrm>
            <a:custGeom>
              <a:avLst/>
              <a:gdLst/>
              <a:ahLst/>
              <a:cxnLst/>
              <a:rect l="l" t="t" r="r" b="b"/>
              <a:pathLst>
                <a:path w="899" h="1123" extrusionOk="0">
                  <a:moveTo>
                    <a:pt x="76" y="0"/>
                  </a:moveTo>
                  <a:lnTo>
                    <a:pt x="1" y="50"/>
                  </a:lnTo>
                  <a:lnTo>
                    <a:pt x="1" y="75"/>
                  </a:lnTo>
                  <a:lnTo>
                    <a:pt x="1" y="125"/>
                  </a:lnTo>
                  <a:lnTo>
                    <a:pt x="51" y="300"/>
                  </a:lnTo>
                  <a:lnTo>
                    <a:pt x="125" y="449"/>
                  </a:lnTo>
                  <a:lnTo>
                    <a:pt x="250" y="649"/>
                  </a:lnTo>
                  <a:lnTo>
                    <a:pt x="400" y="824"/>
                  </a:lnTo>
                  <a:lnTo>
                    <a:pt x="549" y="973"/>
                  </a:lnTo>
                  <a:lnTo>
                    <a:pt x="749" y="1123"/>
                  </a:lnTo>
                  <a:lnTo>
                    <a:pt x="874" y="1123"/>
                  </a:lnTo>
                  <a:lnTo>
                    <a:pt x="899" y="1073"/>
                  </a:lnTo>
                  <a:lnTo>
                    <a:pt x="899" y="1048"/>
                  </a:lnTo>
                  <a:lnTo>
                    <a:pt x="899" y="998"/>
                  </a:lnTo>
                  <a:lnTo>
                    <a:pt x="899" y="973"/>
                  </a:lnTo>
                  <a:lnTo>
                    <a:pt x="874" y="923"/>
                  </a:lnTo>
                  <a:lnTo>
                    <a:pt x="699" y="799"/>
                  </a:lnTo>
                  <a:lnTo>
                    <a:pt x="549" y="674"/>
                  </a:lnTo>
                  <a:lnTo>
                    <a:pt x="425" y="524"/>
                  </a:lnTo>
                  <a:lnTo>
                    <a:pt x="300" y="325"/>
                  </a:lnTo>
                  <a:lnTo>
                    <a:pt x="250" y="225"/>
                  </a:lnTo>
                  <a:lnTo>
                    <a:pt x="200" y="100"/>
                  </a:lnTo>
                  <a:lnTo>
                    <a:pt x="200" y="50"/>
                  </a:lnTo>
                  <a:lnTo>
                    <a:pt x="150" y="2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1"/>
            <p:cNvSpPr/>
            <p:nvPr/>
          </p:nvSpPr>
          <p:spPr>
            <a:xfrm rot="-9058615">
              <a:off x="7484502" y="3373556"/>
              <a:ext cx="45145" cy="52052"/>
            </a:xfrm>
            <a:custGeom>
              <a:avLst/>
              <a:gdLst/>
              <a:ahLst/>
              <a:cxnLst/>
              <a:rect l="l" t="t" r="r" b="b"/>
              <a:pathLst>
                <a:path w="974" h="1123" extrusionOk="0">
                  <a:moveTo>
                    <a:pt x="76" y="1"/>
                  </a:moveTo>
                  <a:lnTo>
                    <a:pt x="51" y="26"/>
                  </a:lnTo>
                  <a:lnTo>
                    <a:pt x="26" y="50"/>
                  </a:lnTo>
                  <a:lnTo>
                    <a:pt x="1" y="75"/>
                  </a:lnTo>
                  <a:lnTo>
                    <a:pt x="26" y="125"/>
                  </a:lnTo>
                  <a:lnTo>
                    <a:pt x="76" y="300"/>
                  </a:lnTo>
                  <a:lnTo>
                    <a:pt x="150" y="450"/>
                  </a:lnTo>
                  <a:lnTo>
                    <a:pt x="225" y="574"/>
                  </a:lnTo>
                  <a:lnTo>
                    <a:pt x="325" y="699"/>
                  </a:lnTo>
                  <a:lnTo>
                    <a:pt x="425" y="824"/>
                  </a:lnTo>
                  <a:lnTo>
                    <a:pt x="550" y="923"/>
                  </a:lnTo>
                  <a:lnTo>
                    <a:pt x="674" y="1023"/>
                  </a:lnTo>
                  <a:lnTo>
                    <a:pt x="824" y="1098"/>
                  </a:lnTo>
                  <a:lnTo>
                    <a:pt x="874" y="1123"/>
                  </a:lnTo>
                  <a:lnTo>
                    <a:pt x="899" y="1098"/>
                  </a:lnTo>
                  <a:lnTo>
                    <a:pt x="949" y="1098"/>
                  </a:lnTo>
                  <a:lnTo>
                    <a:pt x="973" y="1048"/>
                  </a:lnTo>
                  <a:lnTo>
                    <a:pt x="973" y="1023"/>
                  </a:lnTo>
                  <a:lnTo>
                    <a:pt x="973" y="973"/>
                  </a:lnTo>
                  <a:lnTo>
                    <a:pt x="949" y="948"/>
                  </a:lnTo>
                  <a:lnTo>
                    <a:pt x="924" y="898"/>
                  </a:lnTo>
                  <a:lnTo>
                    <a:pt x="674" y="749"/>
                  </a:lnTo>
                  <a:lnTo>
                    <a:pt x="475" y="574"/>
                  </a:lnTo>
                  <a:lnTo>
                    <a:pt x="325" y="325"/>
                  </a:lnTo>
                  <a:lnTo>
                    <a:pt x="225" y="75"/>
                  </a:lnTo>
                  <a:lnTo>
                    <a:pt x="200" y="26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1"/>
            <p:cNvSpPr/>
            <p:nvPr/>
          </p:nvSpPr>
          <p:spPr>
            <a:xfrm rot="-9058615">
              <a:off x="7516107" y="3236383"/>
              <a:ext cx="76339" cy="115644"/>
            </a:xfrm>
            <a:custGeom>
              <a:avLst/>
              <a:gdLst/>
              <a:ahLst/>
              <a:cxnLst/>
              <a:rect l="l" t="t" r="r" b="b"/>
              <a:pathLst>
                <a:path w="1647" h="2495" extrusionOk="0">
                  <a:moveTo>
                    <a:pt x="75" y="0"/>
                  </a:moveTo>
                  <a:lnTo>
                    <a:pt x="25" y="50"/>
                  </a:lnTo>
                  <a:lnTo>
                    <a:pt x="0" y="100"/>
                  </a:lnTo>
                  <a:lnTo>
                    <a:pt x="0" y="349"/>
                  </a:lnTo>
                  <a:lnTo>
                    <a:pt x="50" y="599"/>
                  </a:lnTo>
                  <a:lnTo>
                    <a:pt x="125" y="823"/>
                  </a:lnTo>
                  <a:lnTo>
                    <a:pt x="225" y="1048"/>
                  </a:lnTo>
                  <a:lnTo>
                    <a:pt x="324" y="1272"/>
                  </a:lnTo>
                  <a:lnTo>
                    <a:pt x="449" y="1522"/>
                  </a:lnTo>
                  <a:lnTo>
                    <a:pt x="599" y="1746"/>
                  </a:lnTo>
                  <a:lnTo>
                    <a:pt x="773" y="1971"/>
                  </a:lnTo>
                  <a:lnTo>
                    <a:pt x="823" y="2045"/>
                  </a:lnTo>
                  <a:lnTo>
                    <a:pt x="973" y="2195"/>
                  </a:lnTo>
                  <a:lnTo>
                    <a:pt x="1122" y="2320"/>
                  </a:lnTo>
                  <a:lnTo>
                    <a:pt x="1297" y="2444"/>
                  </a:lnTo>
                  <a:lnTo>
                    <a:pt x="1521" y="2494"/>
                  </a:lnTo>
                  <a:lnTo>
                    <a:pt x="1596" y="2494"/>
                  </a:lnTo>
                  <a:lnTo>
                    <a:pt x="1621" y="2469"/>
                  </a:lnTo>
                  <a:lnTo>
                    <a:pt x="1646" y="2420"/>
                  </a:lnTo>
                  <a:lnTo>
                    <a:pt x="1646" y="2370"/>
                  </a:lnTo>
                  <a:lnTo>
                    <a:pt x="1621" y="2345"/>
                  </a:lnTo>
                  <a:lnTo>
                    <a:pt x="1596" y="2320"/>
                  </a:lnTo>
                  <a:lnTo>
                    <a:pt x="1571" y="2295"/>
                  </a:lnTo>
                  <a:lnTo>
                    <a:pt x="1397" y="2245"/>
                  </a:lnTo>
                  <a:lnTo>
                    <a:pt x="1247" y="2170"/>
                  </a:lnTo>
                  <a:lnTo>
                    <a:pt x="1122" y="2045"/>
                  </a:lnTo>
                  <a:lnTo>
                    <a:pt x="998" y="1896"/>
                  </a:lnTo>
                  <a:lnTo>
                    <a:pt x="948" y="1846"/>
                  </a:lnTo>
                  <a:lnTo>
                    <a:pt x="773" y="1621"/>
                  </a:lnTo>
                  <a:lnTo>
                    <a:pt x="649" y="1397"/>
                  </a:lnTo>
                  <a:lnTo>
                    <a:pt x="424" y="973"/>
                  </a:lnTo>
                  <a:lnTo>
                    <a:pt x="349" y="773"/>
                  </a:lnTo>
                  <a:lnTo>
                    <a:pt x="274" y="574"/>
                  </a:lnTo>
                  <a:lnTo>
                    <a:pt x="225" y="349"/>
                  </a:lnTo>
                  <a:lnTo>
                    <a:pt x="225" y="125"/>
                  </a:lnTo>
                  <a:lnTo>
                    <a:pt x="200" y="75"/>
                  </a:lnTo>
                  <a:lnTo>
                    <a:pt x="175" y="50"/>
                  </a:lnTo>
                  <a:lnTo>
                    <a:pt x="150" y="2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1"/>
            <p:cNvSpPr/>
            <p:nvPr/>
          </p:nvSpPr>
          <p:spPr>
            <a:xfrm rot="-9058615">
              <a:off x="7492055" y="3243836"/>
              <a:ext cx="70592" cy="114486"/>
            </a:xfrm>
            <a:custGeom>
              <a:avLst/>
              <a:gdLst/>
              <a:ahLst/>
              <a:cxnLst/>
              <a:rect l="l" t="t" r="r" b="b"/>
              <a:pathLst>
                <a:path w="1523" h="2470" extrusionOk="0">
                  <a:moveTo>
                    <a:pt x="76" y="0"/>
                  </a:moveTo>
                  <a:lnTo>
                    <a:pt x="51" y="25"/>
                  </a:lnTo>
                  <a:lnTo>
                    <a:pt x="26" y="50"/>
                  </a:lnTo>
                  <a:lnTo>
                    <a:pt x="1" y="100"/>
                  </a:lnTo>
                  <a:lnTo>
                    <a:pt x="1" y="125"/>
                  </a:lnTo>
                  <a:lnTo>
                    <a:pt x="76" y="449"/>
                  </a:lnTo>
                  <a:lnTo>
                    <a:pt x="176" y="798"/>
                  </a:lnTo>
                  <a:lnTo>
                    <a:pt x="325" y="1172"/>
                  </a:lnTo>
                  <a:lnTo>
                    <a:pt x="525" y="1522"/>
                  </a:lnTo>
                  <a:lnTo>
                    <a:pt x="699" y="1821"/>
                  </a:lnTo>
                  <a:lnTo>
                    <a:pt x="874" y="2045"/>
                  </a:lnTo>
                  <a:lnTo>
                    <a:pt x="1073" y="2245"/>
                  </a:lnTo>
                  <a:lnTo>
                    <a:pt x="1348" y="2444"/>
                  </a:lnTo>
                  <a:lnTo>
                    <a:pt x="1398" y="2469"/>
                  </a:lnTo>
                  <a:lnTo>
                    <a:pt x="1423" y="2469"/>
                  </a:lnTo>
                  <a:lnTo>
                    <a:pt x="1472" y="2444"/>
                  </a:lnTo>
                  <a:lnTo>
                    <a:pt x="1497" y="2420"/>
                  </a:lnTo>
                  <a:lnTo>
                    <a:pt x="1522" y="2395"/>
                  </a:lnTo>
                  <a:lnTo>
                    <a:pt x="1522" y="2345"/>
                  </a:lnTo>
                  <a:lnTo>
                    <a:pt x="1497" y="2295"/>
                  </a:lnTo>
                  <a:lnTo>
                    <a:pt x="1472" y="2270"/>
                  </a:lnTo>
                  <a:lnTo>
                    <a:pt x="1223" y="2095"/>
                  </a:lnTo>
                  <a:lnTo>
                    <a:pt x="1023" y="1896"/>
                  </a:lnTo>
                  <a:lnTo>
                    <a:pt x="874" y="1671"/>
                  </a:lnTo>
                  <a:lnTo>
                    <a:pt x="699" y="1422"/>
                  </a:lnTo>
                  <a:lnTo>
                    <a:pt x="550" y="1148"/>
                  </a:lnTo>
                  <a:lnTo>
                    <a:pt x="425" y="848"/>
                  </a:lnTo>
                  <a:lnTo>
                    <a:pt x="325" y="499"/>
                  </a:lnTo>
                  <a:lnTo>
                    <a:pt x="200" y="100"/>
                  </a:lnTo>
                  <a:lnTo>
                    <a:pt x="200" y="50"/>
                  </a:lnTo>
                  <a:lnTo>
                    <a:pt x="151" y="25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3A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1"/>
            <p:cNvSpPr/>
            <p:nvPr/>
          </p:nvSpPr>
          <p:spPr>
            <a:xfrm rot="-9058615">
              <a:off x="7287877" y="3185343"/>
              <a:ext cx="18540" cy="10429"/>
            </a:xfrm>
            <a:custGeom>
              <a:avLst/>
              <a:gdLst/>
              <a:ahLst/>
              <a:cxnLst/>
              <a:rect l="l" t="t" r="r" b="b"/>
              <a:pathLst>
                <a:path w="400" h="225" extrusionOk="0">
                  <a:moveTo>
                    <a:pt x="400" y="0"/>
                  </a:moveTo>
                  <a:lnTo>
                    <a:pt x="200" y="100"/>
                  </a:lnTo>
                  <a:lnTo>
                    <a:pt x="0" y="225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6" name="Google Shape;1996;p51"/>
          <p:cNvGrpSpPr/>
          <p:nvPr/>
        </p:nvGrpSpPr>
        <p:grpSpPr>
          <a:xfrm>
            <a:off x="1349557" y="-37840"/>
            <a:ext cx="5554903" cy="479517"/>
            <a:chOff x="1349557" y="-37840"/>
            <a:chExt cx="5554903" cy="479517"/>
          </a:xfrm>
        </p:grpSpPr>
        <p:grpSp>
          <p:nvGrpSpPr>
            <p:cNvPr id="1997" name="Google Shape;1997;p51"/>
            <p:cNvGrpSpPr/>
            <p:nvPr/>
          </p:nvGrpSpPr>
          <p:grpSpPr>
            <a:xfrm>
              <a:off x="6267695" y="50444"/>
              <a:ext cx="636765" cy="391233"/>
              <a:chOff x="83000" y="3568688"/>
              <a:chExt cx="468175" cy="287650"/>
            </a:xfrm>
          </p:grpSpPr>
          <p:sp>
            <p:nvSpPr>
              <p:cNvPr id="1998" name="Google Shape;1998;p51"/>
              <p:cNvSpPr/>
              <p:nvPr/>
            </p:nvSpPr>
            <p:spPr>
              <a:xfrm>
                <a:off x="83000" y="3568688"/>
                <a:ext cx="468175" cy="287650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11506" extrusionOk="0">
                    <a:moveTo>
                      <a:pt x="16869" y="1877"/>
                    </a:moveTo>
                    <a:lnTo>
                      <a:pt x="17002" y="1896"/>
                    </a:lnTo>
                    <a:lnTo>
                      <a:pt x="17135" y="1934"/>
                    </a:lnTo>
                    <a:lnTo>
                      <a:pt x="17267" y="1972"/>
                    </a:lnTo>
                    <a:lnTo>
                      <a:pt x="17362" y="2048"/>
                    </a:lnTo>
                    <a:lnTo>
                      <a:pt x="17457" y="2143"/>
                    </a:lnTo>
                    <a:lnTo>
                      <a:pt x="17552" y="2237"/>
                    </a:lnTo>
                    <a:lnTo>
                      <a:pt x="17609" y="2351"/>
                    </a:lnTo>
                    <a:lnTo>
                      <a:pt x="17665" y="2465"/>
                    </a:lnTo>
                    <a:lnTo>
                      <a:pt x="17703" y="2598"/>
                    </a:lnTo>
                    <a:lnTo>
                      <a:pt x="17722" y="2730"/>
                    </a:lnTo>
                    <a:lnTo>
                      <a:pt x="17722" y="2863"/>
                    </a:lnTo>
                    <a:lnTo>
                      <a:pt x="17703" y="2996"/>
                    </a:lnTo>
                    <a:lnTo>
                      <a:pt x="17684" y="3128"/>
                    </a:lnTo>
                    <a:lnTo>
                      <a:pt x="17628" y="3261"/>
                    </a:lnTo>
                    <a:lnTo>
                      <a:pt x="17571" y="3394"/>
                    </a:lnTo>
                    <a:lnTo>
                      <a:pt x="17476" y="3507"/>
                    </a:lnTo>
                    <a:lnTo>
                      <a:pt x="17305" y="3507"/>
                    </a:lnTo>
                    <a:lnTo>
                      <a:pt x="17116" y="3545"/>
                    </a:lnTo>
                    <a:lnTo>
                      <a:pt x="16737" y="3621"/>
                    </a:lnTo>
                    <a:lnTo>
                      <a:pt x="16358" y="3735"/>
                    </a:lnTo>
                    <a:lnTo>
                      <a:pt x="15979" y="3867"/>
                    </a:lnTo>
                    <a:lnTo>
                      <a:pt x="15258" y="4171"/>
                    </a:lnTo>
                    <a:lnTo>
                      <a:pt x="14671" y="4417"/>
                    </a:lnTo>
                    <a:lnTo>
                      <a:pt x="13894" y="4720"/>
                    </a:lnTo>
                    <a:lnTo>
                      <a:pt x="13098" y="4986"/>
                    </a:lnTo>
                    <a:lnTo>
                      <a:pt x="12302" y="5251"/>
                    </a:lnTo>
                    <a:lnTo>
                      <a:pt x="11506" y="5497"/>
                    </a:lnTo>
                    <a:lnTo>
                      <a:pt x="10710" y="5725"/>
                    </a:lnTo>
                    <a:lnTo>
                      <a:pt x="9895" y="5933"/>
                    </a:lnTo>
                    <a:lnTo>
                      <a:pt x="9080" y="6142"/>
                    </a:lnTo>
                    <a:lnTo>
                      <a:pt x="8265" y="6331"/>
                    </a:lnTo>
                    <a:lnTo>
                      <a:pt x="7563" y="6464"/>
                    </a:lnTo>
                    <a:lnTo>
                      <a:pt x="6843" y="6616"/>
                    </a:lnTo>
                    <a:lnTo>
                      <a:pt x="6483" y="6691"/>
                    </a:lnTo>
                    <a:lnTo>
                      <a:pt x="6123" y="6786"/>
                    </a:lnTo>
                    <a:lnTo>
                      <a:pt x="5782" y="6900"/>
                    </a:lnTo>
                    <a:lnTo>
                      <a:pt x="5440" y="7033"/>
                    </a:lnTo>
                    <a:lnTo>
                      <a:pt x="5137" y="7203"/>
                    </a:lnTo>
                    <a:lnTo>
                      <a:pt x="4815" y="7374"/>
                    </a:lnTo>
                    <a:lnTo>
                      <a:pt x="4190" y="7753"/>
                    </a:lnTo>
                    <a:lnTo>
                      <a:pt x="3867" y="7923"/>
                    </a:lnTo>
                    <a:lnTo>
                      <a:pt x="3545" y="8056"/>
                    </a:lnTo>
                    <a:lnTo>
                      <a:pt x="3375" y="8113"/>
                    </a:lnTo>
                    <a:lnTo>
                      <a:pt x="3204" y="8170"/>
                    </a:lnTo>
                    <a:lnTo>
                      <a:pt x="3033" y="8208"/>
                    </a:lnTo>
                    <a:lnTo>
                      <a:pt x="2844" y="8227"/>
                    </a:lnTo>
                    <a:lnTo>
                      <a:pt x="2673" y="8132"/>
                    </a:lnTo>
                    <a:lnTo>
                      <a:pt x="2522" y="8018"/>
                    </a:lnTo>
                    <a:lnTo>
                      <a:pt x="2408" y="7886"/>
                    </a:lnTo>
                    <a:lnTo>
                      <a:pt x="2313" y="7753"/>
                    </a:lnTo>
                    <a:lnTo>
                      <a:pt x="2237" y="7601"/>
                    </a:lnTo>
                    <a:lnTo>
                      <a:pt x="2199" y="7450"/>
                    </a:lnTo>
                    <a:lnTo>
                      <a:pt x="2180" y="7298"/>
                    </a:lnTo>
                    <a:lnTo>
                      <a:pt x="2180" y="7127"/>
                    </a:lnTo>
                    <a:lnTo>
                      <a:pt x="2199" y="6976"/>
                    </a:lnTo>
                    <a:lnTo>
                      <a:pt x="2256" y="6824"/>
                    </a:lnTo>
                    <a:lnTo>
                      <a:pt x="2313" y="6654"/>
                    </a:lnTo>
                    <a:lnTo>
                      <a:pt x="2408" y="6521"/>
                    </a:lnTo>
                    <a:lnTo>
                      <a:pt x="2503" y="6369"/>
                    </a:lnTo>
                    <a:lnTo>
                      <a:pt x="2635" y="6256"/>
                    </a:lnTo>
                    <a:lnTo>
                      <a:pt x="2787" y="6123"/>
                    </a:lnTo>
                    <a:lnTo>
                      <a:pt x="2939" y="6028"/>
                    </a:lnTo>
                    <a:lnTo>
                      <a:pt x="3166" y="5914"/>
                    </a:lnTo>
                    <a:lnTo>
                      <a:pt x="3412" y="5839"/>
                    </a:lnTo>
                    <a:lnTo>
                      <a:pt x="3678" y="5763"/>
                    </a:lnTo>
                    <a:lnTo>
                      <a:pt x="3943" y="5725"/>
                    </a:lnTo>
                    <a:lnTo>
                      <a:pt x="4474" y="5649"/>
                    </a:lnTo>
                    <a:lnTo>
                      <a:pt x="4986" y="5573"/>
                    </a:lnTo>
                    <a:lnTo>
                      <a:pt x="6104" y="5384"/>
                    </a:lnTo>
                    <a:lnTo>
                      <a:pt x="7203" y="5156"/>
                    </a:lnTo>
                    <a:lnTo>
                      <a:pt x="8302" y="4910"/>
                    </a:lnTo>
                    <a:lnTo>
                      <a:pt x="9383" y="4626"/>
                    </a:lnTo>
                    <a:lnTo>
                      <a:pt x="10463" y="4303"/>
                    </a:lnTo>
                    <a:lnTo>
                      <a:pt x="11525" y="3962"/>
                    </a:lnTo>
                    <a:lnTo>
                      <a:pt x="12586" y="3583"/>
                    </a:lnTo>
                    <a:lnTo>
                      <a:pt x="13628" y="3185"/>
                    </a:lnTo>
                    <a:lnTo>
                      <a:pt x="14481" y="2825"/>
                    </a:lnTo>
                    <a:lnTo>
                      <a:pt x="15315" y="2465"/>
                    </a:lnTo>
                    <a:lnTo>
                      <a:pt x="15903" y="2181"/>
                    </a:lnTo>
                    <a:lnTo>
                      <a:pt x="16206" y="2048"/>
                    </a:lnTo>
                    <a:lnTo>
                      <a:pt x="16509" y="1934"/>
                    </a:lnTo>
                    <a:lnTo>
                      <a:pt x="16699" y="1896"/>
                    </a:lnTo>
                    <a:lnTo>
                      <a:pt x="16869" y="1877"/>
                    </a:lnTo>
                    <a:close/>
                    <a:moveTo>
                      <a:pt x="12529" y="323"/>
                    </a:moveTo>
                    <a:lnTo>
                      <a:pt x="12984" y="342"/>
                    </a:lnTo>
                    <a:lnTo>
                      <a:pt x="13401" y="399"/>
                    </a:lnTo>
                    <a:lnTo>
                      <a:pt x="13609" y="437"/>
                    </a:lnTo>
                    <a:lnTo>
                      <a:pt x="13818" y="494"/>
                    </a:lnTo>
                    <a:lnTo>
                      <a:pt x="14007" y="569"/>
                    </a:lnTo>
                    <a:lnTo>
                      <a:pt x="14197" y="645"/>
                    </a:lnTo>
                    <a:lnTo>
                      <a:pt x="14386" y="740"/>
                    </a:lnTo>
                    <a:lnTo>
                      <a:pt x="14576" y="854"/>
                    </a:lnTo>
                    <a:lnTo>
                      <a:pt x="14766" y="986"/>
                    </a:lnTo>
                    <a:lnTo>
                      <a:pt x="14936" y="1119"/>
                    </a:lnTo>
                    <a:lnTo>
                      <a:pt x="15088" y="1271"/>
                    </a:lnTo>
                    <a:lnTo>
                      <a:pt x="15258" y="1441"/>
                    </a:lnTo>
                    <a:lnTo>
                      <a:pt x="15410" y="1631"/>
                    </a:lnTo>
                    <a:lnTo>
                      <a:pt x="15543" y="1839"/>
                    </a:lnTo>
                    <a:lnTo>
                      <a:pt x="15581" y="1877"/>
                    </a:lnTo>
                    <a:lnTo>
                      <a:pt x="15618" y="1896"/>
                    </a:lnTo>
                    <a:lnTo>
                      <a:pt x="14955" y="2199"/>
                    </a:lnTo>
                    <a:lnTo>
                      <a:pt x="14311" y="2503"/>
                    </a:lnTo>
                    <a:lnTo>
                      <a:pt x="13647" y="2806"/>
                    </a:lnTo>
                    <a:lnTo>
                      <a:pt x="12984" y="3090"/>
                    </a:lnTo>
                    <a:lnTo>
                      <a:pt x="12074" y="3431"/>
                    </a:lnTo>
                    <a:lnTo>
                      <a:pt x="11145" y="3735"/>
                    </a:lnTo>
                    <a:lnTo>
                      <a:pt x="10217" y="4038"/>
                    </a:lnTo>
                    <a:lnTo>
                      <a:pt x="9288" y="4303"/>
                    </a:lnTo>
                    <a:lnTo>
                      <a:pt x="8416" y="4531"/>
                    </a:lnTo>
                    <a:lnTo>
                      <a:pt x="7544" y="4739"/>
                    </a:lnTo>
                    <a:lnTo>
                      <a:pt x="6672" y="4929"/>
                    </a:lnTo>
                    <a:lnTo>
                      <a:pt x="5801" y="5099"/>
                    </a:lnTo>
                    <a:lnTo>
                      <a:pt x="5023" y="5232"/>
                    </a:lnTo>
                    <a:lnTo>
                      <a:pt x="4265" y="5346"/>
                    </a:lnTo>
                    <a:lnTo>
                      <a:pt x="3886" y="5403"/>
                    </a:lnTo>
                    <a:lnTo>
                      <a:pt x="3507" y="5497"/>
                    </a:lnTo>
                    <a:lnTo>
                      <a:pt x="3128" y="5611"/>
                    </a:lnTo>
                    <a:lnTo>
                      <a:pt x="2768" y="5744"/>
                    </a:lnTo>
                    <a:lnTo>
                      <a:pt x="2579" y="5839"/>
                    </a:lnTo>
                    <a:lnTo>
                      <a:pt x="2408" y="5971"/>
                    </a:lnTo>
                    <a:lnTo>
                      <a:pt x="2256" y="6104"/>
                    </a:lnTo>
                    <a:lnTo>
                      <a:pt x="2143" y="6237"/>
                    </a:lnTo>
                    <a:lnTo>
                      <a:pt x="2029" y="6407"/>
                    </a:lnTo>
                    <a:lnTo>
                      <a:pt x="1953" y="6559"/>
                    </a:lnTo>
                    <a:lnTo>
                      <a:pt x="1896" y="6748"/>
                    </a:lnTo>
                    <a:lnTo>
                      <a:pt x="1858" y="6919"/>
                    </a:lnTo>
                    <a:lnTo>
                      <a:pt x="1839" y="7089"/>
                    </a:lnTo>
                    <a:lnTo>
                      <a:pt x="1858" y="7279"/>
                    </a:lnTo>
                    <a:lnTo>
                      <a:pt x="1877" y="7469"/>
                    </a:lnTo>
                    <a:lnTo>
                      <a:pt x="1934" y="7639"/>
                    </a:lnTo>
                    <a:lnTo>
                      <a:pt x="2010" y="7810"/>
                    </a:lnTo>
                    <a:lnTo>
                      <a:pt x="2105" y="7961"/>
                    </a:lnTo>
                    <a:lnTo>
                      <a:pt x="2218" y="8113"/>
                    </a:lnTo>
                    <a:lnTo>
                      <a:pt x="2351" y="8265"/>
                    </a:lnTo>
                    <a:lnTo>
                      <a:pt x="2313" y="8303"/>
                    </a:lnTo>
                    <a:lnTo>
                      <a:pt x="2313" y="8340"/>
                    </a:lnTo>
                    <a:lnTo>
                      <a:pt x="2313" y="8435"/>
                    </a:lnTo>
                    <a:lnTo>
                      <a:pt x="2332" y="8473"/>
                    </a:lnTo>
                    <a:lnTo>
                      <a:pt x="2370" y="8511"/>
                    </a:lnTo>
                    <a:lnTo>
                      <a:pt x="2408" y="8530"/>
                    </a:lnTo>
                    <a:lnTo>
                      <a:pt x="2465" y="8549"/>
                    </a:lnTo>
                    <a:lnTo>
                      <a:pt x="2692" y="8568"/>
                    </a:lnTo>
                    <a:lnTo>
                      <a:pt x="2806" y="8568"/>
                    </a:lnTo>
                    <a:lnTo>
                      <a:pt x="2863" y="8587"/>
                    </a:lnTo>
                    <a:lnTo>
                      <a:pt x="2920" y="8606"/>
                    </a:lnTo>
                    <a:lnTo>
                      <a:pt x="2977" y="8587"/>
                    </a:lnTo>
                    <a:lnTo>
                      <a:pt x="3033" y="8549"/>
                    </a:lnTo>
                    <a:lnTo>
                      <a:pt x="3242" y="8492"/>
                    </a:lnTo>
                    <a:lnTo>
                      <a:pt x="3450" y="8435"/>
                    </a:lnTo>
                    <a:lnTo>
                      <a:pt x="3659" y="8359"/>
                    </a:lnTo>
                    <a:lnTo>
                      <a:pt x="3867" y="8284"/>
                    </a:lnTo>
                    <a:lnTo>
                      <a:pt x="4265" y="8075"/>
                    </a:lnTo>
                    <a:lnTo>
                      <a:pt x="4663" y="7829"/>
                    </a:lnTo>
                    <a:lnTo>
                      <a:pt x="5080" y="7620"/>
                    </a:lnTo>
                    <a:lnTo>
                      <a:pt x="5478" y="7431"/>
                    </a:lnTo>
                    <a:lnTo>
                      <a:pt x="5895" y="7260"/>
                    </a:lnTo>
                    <a:lnTo>
                      <a:pt x="6312" y="7127"/>
                    </a:lnTo>
                    <a:lnTo>
                      <a:pt x="6729" y="6995"/>
                    </a:lnTo>
                    <a:lnTo>
                      <a:pt x="7165" y="6900"/>
                    </a:lnTo>
                    <a:lnTo>
                      <a:pt x="8056" y="6710"/>
                    </a:lnTo>
                    <a:lnTo>
                      <a:pt x="8947" y="6521"/>
                    </a:lnTo>
                    <a:lnTo>
                      <a:pt x="9838" y="6293"/>
                    </a:lnTo>
                    <a:lnTo>
                      <a:pt x="10710" y="6066"/>
                    </a:lnTo>
                    <a:lnTo>
                      <a:pt x="11600" y="5820"/>
                    </a:lnTo>
                    <a:lnTo>
                      <a:pt x="12472" y="5535"/>
                    </a:lnTo>
                    <a:lnTo>
                      <a:pt x="13325" y="5251"/>
                    </a:lnTo>
                    <a:lnTo>
                      <a:pt x="14197" y="4948"/>
                    </a:lnTo>
                    <a:lnTo>
                      <a:pt x="15050" y="4626"/>
                    </a:lnTo>
                    <a:lnTo>
                      <a:pt x="15581" y="4417"/>
                    </a:lnTo>
                    <a:lnTo>
                      <a:pt x="16168" y="4152"/>
                    </a:lnTo>
                    <a:lnTo>
                      <a:pt x="16490" y="4038"/>
                    </a:lnTo>
                    <a:lnTo>
                      <a:pt x="16794" y="3943"/>
                    </a:lnTo>
                    <a:lnTo>
                      <a:pt x="17097" y="3886"/>
                    </a:lnTo>
                    <a:lnTo>
                      <a:pt x="17381" y="3867"/>
                    </a:lnTo>
                    <a:lnTo>
                      <a:pt x="17533" y="3867"/>
                    </a:lnTo>
                    <a:lnTo>
                      <a:pt x="17703" y="3905"/>
                    </a:lnTo>
                    <a:lnTo>
                      <a:pt x="17855" y="3962"/>
                    </a:lnTo>
                    <a:lnTo>
                      <a:pt x="17988" y="4038"/>
                    </a:lnTo>
                    <a:lnTo>
                      <a:pt x="18101" y="4152"/>
                    </a:lnTo>
                    <a:lnTo>
                      <a:pt x="18215" y="4303"/>
                    </a:lnTo>
                    <a:lnTo>
                      <a:pt x="18291" y="4493"/>
                    </a:lnTo>
                    <a:lnTo>
                      <a:pt x="18367" y="4720"/>
                    </a:lnTo>
                    <a:lnTo>
                      <a:pt x="18405" y="5005"/>
                    </a:lnTo>
                    <a:lnTo>
                      <a:pt x="18405" y="5270"/>
                    </a:lnTo>
                    <a:lnTo>
                      <a:pt x="18367" y="5516"/>
                    </a:lnTo>
                    <a:lnTo>
                      <a:pt x="18310" y="5763"/>
                    </a:lnTo>
                    <a:lnTo>
                      <a:pt x="18215" y="5990"/>
                    </a:lnTo>
                    <a:lnTo>
                      <a:pt x="18101" y="6218"/>
                    </a:lnTo>
                    <a:lnTo>
                      <a:pt x="17969" y="6426"/>
                    </a:lnTo>
                    <a:lnTo>
                      <a:pt x="17817" y="6635"/>
                    </a:lnTo>
                    <a:lnTo>
                      <a:pt x="17628" y="6824"/>
                    </a:lnTo>
                    <a:lnTo>
                      <a:pt x="17438" y="6995"/>
                    </a:lnTo>
                    <a:lnTo>
                      <a:pt x="17230" y="7165"/>
                    </a:lnTo>
                    <a:lnTo>
                      <a:pt x="17021" y="7317"/>
                    </a:lnTo>
                    <a:lnTo>
                      <a:pt x="16813" y="7469"/>
                    </a:lnTo>
                    <a:lnTo>
                      <a:pt x="16358" y="7734"/>
                    </a:lnTo>
                    <a:lnTo>
                      <a:pt x="15941" y="7942"/>
                    </a:lnTo>
                    <a:lnTo>
                      <a:pt x="15069" y="8359"/>
                    </a:lnTo>
                    <a:lnTo>
                      <a:pt x="14197" y="8738"/>
                    </a:lnTo>
                    <a:lnTo>
                      <a:pt x="13325" y="9080"/>
                    </a:lnTo>
                    <a:lnTo>
                      <a:pt x="12415" y="9421"/>
                    </a:lnTo>
                    <a:lnTo>
                      <a:pt x="11525" y="9724"/>
                    </a:lnTo>
                    <a:lnTo>
                      <a:pt x="10615" y="10027"/>
                    </a:lnTo>
                    <a:lnTo>
                      <a:pt x="9705" y="10293"/>
                    </a:lnTo>
                    <a:lnTo>
                      <a:pt x="8795" y="10558"/>
                    </a:lnTo>
                    <a:lnTo>
                      <a:pt x="7942" y="10785"/>
                    </a:lnTo>
                    <a:lnTo>
                      <a:pt x="7525" y="10880"/>
                    </a:lnTo>
                    <a:lnTo>
                      <a:pt x="7089" y="10975"/>
                    </a:lnTo>
                    <a:lnTo>
                      <a:pt x="6653" y="11051"/>
                    </a:lnTo>
                    <a:lnTo>
                      <a:pt x="6218" y="11108"/>
                    </a:lnTo>
                    <a:lnTo>
                      <a:pt x="5782" y="11146"/>
                    </a:lnTo>
                    <a:lnTo>
                      <a:pt x="4891" y="11146"/>
                    </a:lnTo>
                    <a:lnTo>
                      <a:pt x="4436" y="11089"/>
                    </a:lnTo>
                    <a:lnTo>
                      <a:pt x="4000" y="10994"/>
                    </a:lnTo>
                    <a:lnTo>
                      <a:pt x="3773" y="10918"/>
                    </a:lnTo>
                    <a:lnTo>
                      <a:pt x="3564" y="10842"/>
                    </a:lnTo>
                    <a:lnTo>
                      <a:pt x="3356" y="10766"/>
                    </a:lnTo>
                    <a:lnTo>
                      <a:pt x="3147" y="10653"/>
                    </a:lnTo>
                    <a:lnTo>
                      <a:pt x="2939" y="10539"/>
                    </a:lnTo>
                    <a:lnTo>
                      <a:pt x="2730" y="10425"/>
                    </a:lnTo>
                    <a:lnTo>
                      <a:pt x="2541" y="10274"/>
                    </a:lnTo>
                    <a:lnTo>
                      <a:pt x="2351" y="10122"/>
                    </a:lnTo>
                    <a:lnTo>
                      <a:pt x="2162" y="9951"/>
                    </a:lnTo>
                    <a:lnTo>
                      <a:pt x="1972" y="9762"/>
                    </a:lnTo>
                    <a:lnTo>
                      <a:pt x="1688" y="9402"/>
                    </a:lnTo>
                    <a:lnTo>
                      <a:pt x="1365" y="8966"/>
                    </a:lnTo>
                    <a:lnTo>
                      <a:pt x="1043" y="8492"/>
                    </a:lnTo>
                    <a:lnTo>
                      <a:pt x="911" y="8227"/>
                    </a:lnTo>
                    <a:lnTo>
                      <a:pt x="759" y="7961"/>
                    </a:lnTo>
                    <a:lnTo>
                      <a:pt x="645" y="7696"/>
                    </a:lnTo>
                    <a:lnTo>
                      <a:pt x="550" y="7431"/>
                    </a:lnTo>
                    <a:lnTo>
                      <a:pt x="456" y="7165"/>
                    </a:lnTo>
                    <a:lnTo>
                      <a:pt x="399" y="6900"/>
                    </a:lnTo>
                    <a:lnTo>
                      <a:pt x="380" y="6654"/>
                    </a:lnTo>
                    <a:lnTo>
                      <a:pt x="380" y="6407"/>
                    </a:lnTo>
                    <a:lnTo>
                      <a:pt x="418" y="6180"/>
                    </a:lnTo>
                    <a:lnTo>
                      <a:pt x="494" y="5971"/>
                    </a:lnTo>
                    <a:lnTo>
                      <a:pt x="569" y="5801"/>
                    </a:lnTo>
                    <a:lnTo>
                      <a:pt x="683" y="5630"/>
                    </a:lnTo>
                    <a:lnTo>
                      <a:pt x="797" y="5459"/>
                    </a:lnTo>
                    <a:lnTo>
                      <a:pt x="930" y="5289"/>
                    </a:lnTo>
                    <a:lnTo>
                      <a:pt x="1233" y="4967"/>
                    </a:lnTo>
                    <a:lnTo>
                      <a:pt x="1574" y="4644"/>
                    </a:lnTo>
                    <a:lnTo>
                      <a:pt x="1915" y="4360"/>
                    </a:lnTo>
                    <a:lnTo>
                      <a:pt x="2275" y="4095"/>
                    </a:lnTo>
                    <a:lnTo>
                      <a:pt x="2939" y="3602"/>
                    </a:lnTo>
                    <a:lnTo>
                      <a:pt x="3261" y="3394"/>
                    </a:lnTo>
                    <a:lnTo>
                      <a:pt x="3583" y="3185"/>
                    </a:lnTo>
                    <a:lnTo>
                      <a:pt x="4265" y="2806"/>
                    </a:lnTo>
                    <a:lnTo>
                      <a:pt x="4948" y="2465"/>
                    </a:lnTo>
                    <a:lnTo>
                      <a:pt x="5649" y="2143"/>
                    </a:lnTo>
                    <a:lnTo>
                      <a:pt x="6369" y="1858"/>
                    </a:lnTo>
                    <a:lnTo>
                      <a:pt x="7108" y="1593"/>
                    </a:lnTo>
                    <a:lnTo>
                      <a:pt x="7848" y="1366"/>
                    </a:lnTo>
                    <a:lnTo>
                      <a:pt x="8587" y="1138"/>
                    </a:lnTo>
                    <a:lnTo>
                      <a:pt x="9515" y="854"/>
                    </a:lnTo>
                    <a:lnTo>
                      <a:pt x="10008" y="721"/>
                    </a:lnTo>
                    <a:lnTo>
                      <a:pt x="10520" y="588"/>
                    </a:lnTo>
                    <a:lnTo>
                      <a:pt x="11032" y="494"/>
                    </a:lnTo>
                    <a:lnTo>
                      <a:pt x="11525" y="399"/>
                    </a:lnTo>
                    <a:lnTo>
                      <a:pt x="12036" y="342"/>
                    </a:lnTo>
                    <a:lnTo>
                      <a:pt x="12529" y="323"/>
                    </a:lnTo>
                    <a:close/>
                    <a:moveTo>
                      <a:pt x="12567" y="1"/>
                    </a:moveTo>
                    <a:lnTo>
                      <a:pt x="12131" y="20"/>
                    </a:lnTo>
                    <a:lnTo>
                      <a:pt x="11695" y="77"/>
                    </a:lnTo>
                    <a:lnTo>
                      <a:pt x="11240" y="134"/>
                    </a:lnTo>
                    <a:lnTo>
                      <a:pt x="10804" y="228"/>
                    </a:lnTo>
                    <a:lnTo>
                      <a:pt x="10027" y="399"/>
                    </a:lnTo>
                    <a:lnTo>
                      <a:pt x="9250" y="588"/>
                    </a:lnTo>
                    <a:lnTo>
                      <a:pt x="8492" y="816"/>
                    </a:lnTo>
                    <a:lnTo>
                      <a:pt x="7734" y="1043"/>
                    </a:lnTo>
                    <a:lnTo>
                      <a:pt x="6976" y="1290"/>
                    </a:lnTo>
                    <a:lnTo>
                      <a:pt x="6237" y="1555"/>
                    </a:lnTo>
                    <a:lnTo>
                      <a:pt x="5497" y="1858"/>
                    </a:lnTo>
                    <a:lnTo>
                      <a:pt x="4777" y="2181"/>
                    </a:lnTo>
                    <a:lnTo>
                      <a:pt x="4133" y="2503"/>
                    </a:lnTo>
                    <a:lnTo>
                      <a:pt x="3488" y="2844"/>
                    </a:lnTo>
                    <a:lnTo>
                      <a:pt x="2844" y="3242"/>
                    </a:lnTo>
                    <a:lnTo>
                      <a:pt x="2541" y="3450"/>
                    </a:lnTo>
                    <a:lnTo>
                      <a:pt x="2237" y="3678"/>
                    </a:lnTo>
                    <a:lnTo>
                      <a:pt x="1934" y="3905"/>
                    </a:lnTo>
                    <a:lnTo>
                      <a:pt x="1650" y="4152"/>
                    </a:lnTo>
                    <a:lnTo>
                      <a:pt x="1365" y="4398"/>
                    </a:lnTo>
                    <a:lnTo>
                      <a:pt x="1100" y="4663"/>
                    </a:lnTo>
                    <a:lnTo>
                      <a:pt x="854" y="4929"/>
                    </a:lnTo>
                    <a:lnTo>
                      <a:pt x="626" y="5213"/>
                    </a:lnTo>
                    <a:lnTo>
                      <a:pt x="399" y="5497"/>
                    </a:lnTo>
                    <a:lnTo>
                      <a:pt x="209" y="5801"/>
                    </a:lnTo>
                    <a:lnTo>
                      <a:pt x="134" y="5933"/>
                    </a:lnTo>
                    <a:lnTo>
                      <a:pt x="77" y="6066"/>
                    </a:lnTo>
                    <a:lnTo>
                      <a:pt x="39" y="6199"/>
                    </a:lnTo>
                    <a:lnTo>
                      <a:pt x="20" y="6331"/>
                    </a:lnTo>
                    <a:lnTo>
                      <a:pt x="1" y="6483"/>
                    </a:lnTo>
                    <a:lnTo>
                      <a:pt x="1" y="6616"/>
                    </a:lnTo>
                    <a:lnTo>
                      <a:pt x="39" y="6881"/>
                    </a:lnTo>
                    <a:lnTo>
                      <a:pt x="115" y="7165"/>
                    </a:lnTo>
                    <a:lnTo>
                      <a:pt x="209" y="7431"/>
                    </a:lnTo>
                    <a:lnTo>
                      <a:pt x="323" y="7677"/>
                    </a:lnTo>
                    <a:lnTo>
                      <a:pt x="456" y="7923"/>
                    </a:lnTo>
                    <a:lnTo>
                      <a:pt x="835" y="8644"/>
                    </a:lnTo>
                    <a:lnTo>
                      <a:pt x="1043" y="8985"/>
                    </a:lnTo>
                    <a:lnTo>
                      <a:pt x="1252" y="9326"/>
                    </a:lnTo>
                    <a:lnTo>
                      <a:pt x="1479" y="9648"/>
                    </a:lnTo>
                    <a:lnTo>
                      <a:pt x="1745" y="9970"/>
                    </a:lnTo>
                    <a:lnTo>
                      <a:pt x="2010" y="10255"/>
                    </a:lnTo>
                    <a:lnTo>
                      <a:pt x="2313" y="10539"/>
                    </a:lnTo>
                    <a:lnTo>
                      <a:pt x="2465" y="10672"/>
                    </a:lnTo>
                    <a:lnTo>
                      <a:pt x="2635" y="10785"/>
                    </a:lnTo>
                    <a:lnTo>
                      <a:pt x="2958" y="10994"/>
                    </a:lnTo>
                    <a:lnTo>
                      <a:pt x="3318" y="11164"/>
                    </a:lnTo>
                    <a:lnTo>
                      <a:pt x="3697" y="11297"/>
                    </a:lnTo>
                    <a:lnTo>
                      <a:pt x="4057" y="11392"/>
                    </a:lnTo>
                    <a:lnTo>
                      <a:pt x="4455" y="11449"/>
                    </a:lnTo>
                    <a:lnTo>
                      <a:pt x="4853" y="11487"/>
                    </a:lnTo>
                    <a:lnTo>
                      <a:pt x="5251" y="11506"/>
                    </a:lnTo>
                    <a:lnTo>
                      <a:pt x="5592" y="11506"/>
                    </a:lnTo>
                    <a:lnTo>
                      <a:pt x="5952" y="11468"/>
                    </a:lnTo>
                    <a:lnTo>
                      <a:pt x="6312" y="11430"/>
                    </a:lnTo>
                    <a:lnTo>
                      <a:pt x="6653" y="11392"/>
                    </a:lnTo>
                    <a:lnTo>
                      <a:pt x="7336" y="11259"/>
                    </a:lnTo>
                    <a:lnTo>
                      <a:pt x="7999" y="11108"/>
                    </a:lnTo>
                    <a:lnTo>
                      <a:pt x="8909" y="10880"/>
                    </a:lnTo>
                    <a:lnTo>
                      <a:pt x="9800" y="10615"/>
                    </a:lnTo>
                    <a:lnTo>
                      <a:pt x="10691" y="10349"/>
                    </a:lnTo>
                    <a:lnTo>
                      <a:pt x="11562" y="10046"/>
                    </a:lnTo>
                    <a:lnTo>
                      <a:pt x="12434" y="9743"/>
                    </a:lnTo>
                    <a:lnTo>
                      <a:pt x="13306" y="9421"/>
                    </a:lnTo>
                    <a:lnTo>
                      <a:pt x="14178" y="9080"/>
                    </a:lnTo>
                    <a:lnTo>
                      <a:pt x="15031" y="8719"/>
                    </a:lnTo>
                    <a:lnTo>
                      <a:pt x="15694" y="8435"/>
                    </a:lnTo>
                    <a:lnTo>
                      <a:pt x="16016" y="8265"/>
                    </a:lnTo>
                    <a:lnTo>
                      <a:pt x="16358" y="8094"/>
                    </a:lnTo>
                    <a:lnTo>
                      <a:pt x="16680" y="7923"/>
                    </a:lnTo>
                    <a:lnTo>
                      <a:pt x="17002" y="7715"/>
                    </a:lnTo>
                    <a:lnTo>
                      <a:pt x="17286" y="7506"/>
                    </a:lnTo>
                    <a:lnTo>
                      <a:pt x="17571" y="7279"/>
                    </a:lnTo>
                    <a:lnTo>
                      <a:pt x="17836" y="7052"/>
                    </a:lnTo>
                    <a:lnTo>
                      <a:pt x="18082" y="6786"/>
                    </a:lnTo>
                    <a:lnTo>
                      <a:pt x="18291" y="6502"/>
                    </a:lnTo>
                    <a:lnTo>
                      <a:pt x="18443" y="6199"/>
                    </a:lnTo>
                    <a:lnTo>
                      <a:pt x="18518" y="6047"/>
                    </a:lnTo>
                    <a:lnTo>
                      <a:pt x="18575" y="5876"/>
                    </a:lnTo>
                    <a:lnTo>
                      <a:pt x="18632" y="5706"/>
                    </a:lnTo>
                    <a:lnTo>
                      <a:pt x="18670" y="5535"/>
                    </a:lnTo>
                    <a:lnTo>
                      <a:pt x="18708" y="5346"/>
                    </a:lnTo>
                    <a:lnTo>
                      <a:pt x="18708" y="5156"/>
                    </a:lnTo>
                    <a:lnTo>
                      <a:pt x="18727" y="4948"/>
                    </a:lnTo>
                    <a:lnTo>
                      <a:pt x="18708" y="4758"/>
                    </a:lnTo>
                    <a:lnTo>
                      <a:pt x="18670" y="4493"/>
                    </a:lnTo>
                    <a:lnTo>
                      <a:pt x="18613" y="4265"/>
                    </a:lnTo>
                    <a:lnTo>
                      <a:pt x="18537" y="4076"/>
                    </a:lnTo>
                    <a:lnTo>
                      <a:pt x="18424" y="3905"/>
                    </a:lnTo>
                    <a:lnTo>
                      <a:pt x="18310" y="3773"/>
                    </a:lnTo>
                    <a:lnTo>
                      <a:pt x="18177" y="3678"/>
                    </a:lnTo>
                    <a:lnTo>
                      <a:pt x="18026" y="3602"/>
                    </a:lnTo>
                    <a:lnTo>
                      <a:pt x="17874" y="3545"/>
                    </a:lnTo>
                    <a:lnTo>
                      <a:pt x="17969" y="3375"/>
                    </a:lnTo>
                    <a:lnTo>
                      <a:pt x="18045" y="3204"/>
                    </a:lnTo>
                    <a:lnTo>
                      <a:pt x="18082" y="3033"/>
                    </a:lnTo>
                    <a:lnTo>
                      <a:pt x="18101" y="2863"/>
                    </a:lnTo>
                    <a:lnTo>
                      <a:pt x="18082" y="2692"/>
                    </a:lnTo>
                    <a:lnTo>
                      <a:pt x="18045" y="2522"/>
                    </a:lnTo>
                    <a:lnTo>
                      <a:pt x="17988" y="2370"/>
                    </a:lnTo>
                    <a:lnTo>
                      <a:pt x="17912" y="2237"/>
                    </a:lnTo>
                    <a:lnTo>
                      <a:pt x="17817" y="2105"/>
                    </a:lnTo>
                    <a:lnTo>
                      <a:pt x="17684" y="1991"/>
                    </a:lnTo>
                    <a:lnTo>
                      <a:pt x="17552" y="1877"/>
                    </a:lnTo>
                    <a:lnTo>
                      <a:pt x="17419" y="1783"/>
                    </a:lnTo>
                    <a:lnTo>
                      <a:pt x="17248" y="1707"/>
                    </a:lnTo>
                    <a:lnTo>
                      <a:pt x="17078" y="1669"/>
                    </a:lnTo>
                    <a:lnTo>
                      <a:pt x="16888" y="1631"/>
                    </a:lnTo>
                    <a:lnTo>
                      <a:pt x="16699" y="1612"/>
                    </a:lnTo>
                    <a:lnTo>
                      <a:pt x="16452" y="1631"/>
                    </a:lnTo>
                    <a:lnTo>
                      <a:pt x="16187" y="1707"/>
                    </a:lnTo>
                    <a:lnTo>
                      <a:pt x="15846" y="1820"/>
                    </a:lnTo>
                    <a:lnTo>
                      <a:pt x="15846" y="1820"/>
                    </a:lnTo>
                    <a:lnTo>
                      <a:pt x="15865" y="1745"/>
                    </a:lnTo>
                    <a:lnTo>
                      <a:pt x="15827" y="1669"/>
                    </a:lnTo>
                    <a:lnTo>
                      <a:pt x="15675" y="1441"/>
                    </a:lnTo>
                    <a:lnTo>
                      <a:pt x="15524" y="1252"/>
                    </a:lnTo>
                    <a:lnTo>
                      <a:pt x="15334" y="1062"/>
                    </a:lnTo>
                    <a:lnTo>
                      <a:pt x="15164" y="892"/>
                    </a:lnTo>
                    <a:lnTo>
                      <a:pt x="14974" y="740"/>
                    </a:lnTo>
                    <a:lnTo>
                      <a:pt x="14785" y="607"/>
                    </a:lnTo>
                    <a:lnTo>
                      <a:pt x="14576" y="475"/>
                    </a:lnTo>
                    <a:lnTo>
                      <a:pt x="14386" y="380"/>
                    </a:lnTo>
                    <a:lnTo>
                      <a:pt x="14178" y="285"/>
                    </a:lnTo>
                    <a:lnTo>
                      <a:pt x="13951" y="209"/>
                    </a:lnTo>
                    <a:lnTo>
                      <a:pt x="13723" y="153"/>
                    </a:lnTo>
                    <a:lnTo>
                      <a:pt x="13515" y="96"/>
                    </a:lnTo>
                    <a:lnTo>
                      <a:pt x="13287" y="58"/>
                    </a:lnTo>
                    <a:lnTo>
                      <a:pt x="13041" y="39"/>
                    </a:lnTo>
                    <a:lnTo>
                      <a:pt x="12567" y="1"/>
                    </a:lnTo>
                    <a:close/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51"/>
              <p:cNvSpPr/>
              <p:nvPr/>
            </p:nvSpPr>
            <p:spPr>
              <a:xfrm>
                <a:off x="137500" y="3615613"/>
                <a:ext cx="388575" cy="158750"/>
              </a:xfrm>
              <a:custGeom>
                <a:avLst/>
                <a:gdLst/>
                <a:ahLst/>
                <a:cxnLst/>
                <a:rect l="l" t="t" r="r" b="b"/>
                <a:pathLst>
                  <a:path w="15543" h="6350" fill="none" extrusionOk="0">
                    <a:moveTo>
                      <a:pt x="664" y="6350"/>
                    </a:moveTo>
                    <a:lnTo>
                      <a:pt x="664" y="6350"/>
                    </a:lnTo>
                    <a:lnTo>
                      <a:pt x="493" y="6255"/>
                    </a:lnTo>
                    <a:lnTo>
                      <a:pt x="342" y="6141"/>
                    </a:lnTo>
                    <a:lnTo>
                      <a:pt x="228" y="6009"/>
                    </a:lnTo>
                    <a:lnTo>
                      <a:pt x="133" y="5876"/>
                    </a:lnTo>
                    <a:lnTo>
                      <a:pt x="57" y="5724"/>
                    </a:lnTo>
                    <a:lnTo>
                      <a:pt x="19" y="5573"/>
                    </a:lnTo>
                    <a:lnTo>
                      <a:pt x="0" y="5421"/>
                    </a:lnTo>
                    <a:lnTo>
                      <a:pt x="0" y="5250"/>
                    </a:lnTo>
                    <a:lnTo>
                      <a:pt x="19" y="5099"/>
                    </a:lnTo>
                    <a:lnTo>
                      <a:pt x="76" y="4947"/>
                    </a:lnTo>
                    <a:lnTo>
                      <a:pt x="133" y="4777"/>
                    </a:lnTo>
                    <a:lnTo>
                      <a:pt x="228" y="4644"/>
                    </a:lnTo>
                    <a:lnTo>
                      <a:pt x="323" y="4492"/>
                    </a:lnTo>
                    <a:lnTo>
                      <a:pt x="455" y="4379"/>
                    </a:lnTo>
                    <a:lnTo>
                      <a:pt x="607" y="4246"/>
                    </a:lnTo>
                    <a:lnTo>
                      <a:pt x="759" y="4151"/>
                    </a:lnTo>
                    <a:lnTo>
                      <a:pt x="759" y="4151"/>
                    </a:lnTo>
                    <a:lnTo>
                      <a:pt x="986" y="4037"/>
                    </a:lnTo>
                    <a:lnTo>
                      <a:pt x="1232" y="3962"/>
                    </a:lnTo>
                    <a:lnTo>
                      <a:pt x="1498" y="3886"/>
                    </a:lnTo>
                    <a:lnTo>
                      <a:pt x="1763" y="3848"/>
                    </a:lnTo>
                    <a:lnTo>
                      <a:pt x="2294" y="3772"/>
                    </a:lnTo>
                    <a:lnTo>
                      <a:pt x="2806" y="3696"/>
                    </a:lnTo>
                    <a:lnTo>
                      <a:pt x="2806" y="3696"/>
                    </a:lnTo>
                    <a:lnTo>
                      <a:pt x="3924" y="3507"/>
                    </a:lnTo>
                    <a:lnTo>
                      <a:pt x="5023" y="3279"/>
                    </a:lnTo>
                    <a:lnTo>
                      <a:pt x="6122" y="3033"/>
                    </a:lnTo>
                    <a:lnTo>
                      <a:pt x="7203" y="2749"/>
                    </a:lnTo>
                    <a:lnTo>
                      <a:pt x="7203" y="2749"/>
                    </a:lnTo>
                    <a:lnTo>
                      <a:pt x="8283" y="2426"/>
                    </a:lnTo>
                    <a:lnTo>
                      <a:pt x="9345" y="2085"/>
                    </a:lnTo>
                    <a:lnTo>
                      <a:pt x="10406" y="1706"/>
                    </a:lnTo>
                    <a:lnTo>
                      <a:pt x="11448" y="1308"/>
                    </a:lnTo>
                    <a:lnTo>
                      <a:pt x="11448" y="1308"/>
                    </a:lnTo>
                    <a:lnTo>
                      <a:pt x="12301" y="948"/>
                    </a:lnTo>
                    <a:lnTo>
                      <a:pt x="13135" y="588"/>
                    </a:lnTo>
                    <a:lnTo>
                      <a:pt x="13135" y="588"/>
                    </a:lnTo>
                    <a:lnTo>
                      <a:pt x="13723" y="304"/>
                    </a:lnTo>
                    <a:lnTo>
                      <a:pt x="14026" y="171"/>
                    </a:lnTo>
                    <a:lnTo>
                      <a:pt x="14329" y="57"/>
                    </a:lnTo>
                    <a:lnTo>
                      <a:pt x="14329" y="57"/>
                    </a:lnTo>
                    <a:lnTo>
                      <a:pt x="14519" y="19"/>
                    </a:lnTo>
                    <a:lnTo>
                      <a:pt x="14689" y="0"/>
                    </a:lnTo>
                    <a:lnTo>
                      <a:pt x="14689" y="0"/>
                    </a:lnTo>
                    <a:lnTo>
                      <a:pt x="14822" y="19"/>
                    </a:lnTo>
                    <a:lnTo>
                      <a:pt x="14955" y="57"/>
                    </a:lnTo>
                    <a:lnTo>
                      <a:pt x="15087" y="95"/>
                    </a:lnTo>
                    <a:lnTo>
                      <a:pt x="15182" y="171"/>
                    </a:lnTo>
                    <a:lnTo>
                      <a:pt x="15277" y="266"/>
                    </a:lnTo>
                    <a:lnTo>
                      <a:pt x="15372" y="360"/>
                    </a:lnTo>
                    <a:lnTo>
                      <a:pt x="15429" y="474"/>
                    </a:lnTo>
                    <a:lnTo>
                      <a:pt x="15485" y="588"/>
                    </a:lnTo>
                    <a:lnTo>
                      <a:pt x="15523" y="721"/>
                    </a:lnTo>
                    <a:lnTo>
                      <a:pt x="15542" y="853"/>
                    </a:lnTo>
                    <a:lnTo>
                      <a:pt x="15542" y="986"/>
                    </a:lnTo>
                    <a:lnTo>
                      <a:pt x="15523" y="1119"/>
                    </a:lnTo>
                    <a:lnTo>
                      <a:pt x="15504" y="1251"/>
                    </a:lnTo>
                    <a:lnTo>
                      <a:pt x="15448" y="1384"/>
                    </a:lnTo>
                    <a:lnTo>
                      <a:pt x="15391" y="1517"/>
                    </a:lnTo>
                    <a:lnTo>
                      <a:pt x="15296" y="1630"/>
                    </a:lnTo>
                    <a:lnTo>
                      <a:pt x="15296" y="1630"/>
                    </a:lnTo>
                    <a:lnTo>
                      <a:pt x="15125" y="1630"/>
                    </a:lnTo>
                    <a:lnTo>
                      <a:pt x="14936" y="1668"/>
                    </a:lnTo>
                    <a:lnTo>
                      <a:pt x="14557" y="1744"/>
                    </a:lnTo>
                    <a:lnTo>
                      <a:pt x="14178" y="1858"/>
                    </a:lnTo>
                    <a:lnTo>
                      <a:pt x="13799" y="1990"/>
                    </a:lnTo>
                    <a:lnTo>
                      <a:pt x="13078" y="2294"/>
                    </a:lnTo>
                    <a:lnTo>
                      <a:pt x="12491" y="2540"/>
                    </a:lnTo>
                    <a:lnTo>
                      <a:pt x="12491" y="2540"/>
                    </a:lnTo>
                    <a:lnTo>
                      <a:pt x="11714" y="2843"/>
                    </a:lnTo>
                    <a:lnTo>
                      <a:pt x="10918" y="3109"/>
                    </a:lnTo>
                    <a:lnTo>
                      <a:pt x="10122" y="3374"/>
                    </a:lnTo>
                    <a:lnTo>
                      <a:pt x="9326" y="3620"/>
                    </a:lnTo>
                    <a:lnTo>
                      <a:pt x="8530" y="3848"/>
                    </a:lnTo>
                    <a:lnTo>
                      <a:pt x="7715" y="4056"/>
                    </a:lnTo>
                    <a:lnTo>
                      <a:pt x="6900" y="4265"/>
                    </a:lnTo>
                    <a:lnTo>
                      <a:pt x="6085" y="4454"/>
                    </a:lnTo>
                    <a:lnTo>
                      <a:pt x="6085" y="4454"/>
                    </a:lnTo>
                    <a:lnTo>
                      <a:pt x="5383" y="4587"/>
                    </a:lnTo>
                    <a:lnTo>
                      <a:pt x="4663" y="4739"/>
                    </a:lnTo>
                    <a:lnTo>
                      <a:pt x="4303" y="4814"/>
                    </a:lnTo>
                    <a:lnTo>
                      <a:pt x="3943" y="4909"/>
                    </a:lnTo>
                    <a:lnTo>
                      <a:pt x="3602" y="5023"/>
                    </a:lnTo>
                    <a:lnTo>
                      <a:pt x="3260" y="5156"/>
                    </a:lnTo>
                    <a:lnTo>
                      <a:pt x="3260" y="5156"/>
                    </a:lnTo>
                    <a:lnTo>
                      <a:pt x="2957" y="5326"/>
                    </a:lnTo>
                    <a:lnTo>
                      <a:pt x="2635" y="5497"/>
                    </a:lnTo>
                    <a:lnTo>
                      <a:pt x="2010" y="5876"/>
                    </a:lnTo>
                    <a:lnTo>
                      <a:pt x="1687" y="6046"/>
                    </a:lnTo>
                    <a:lnTo>
                      <a:pt x="1365" y="6179"/>
                    </a:lnTo>
                    <a:lnTo>
                      <a:pt x="1195" y="6236"/>
                    </a:lnTo>
                    <a:lnTo>
                      <a:pt x="1024" y="6293"/>
                    </a:lnTo>
                    <a:lnTo>
                      <a:pt x="853" y="6331"/>
                    </a:lnTo>
                    <a:lnTo>
                      <a:pt x="664" y="6350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51"/>
              <p:cNvSpPr/>
              <p:nvPr/>
            </p:nvSpPr>
            <p:spPr>
              <a:xfrm>
                <a:off x="92475" y="3576763"/>
                <a:ext cx="4506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8026" h="10823" fill="none" extrusionOk="0">
                    <a:moveTo>
                      <a:pt x="4986" y="10823"/>
                    </a:moveTo>
                    <a:lnTo>
                      <a:pt x="4986" y="10823"/>
                    </a:lnTo>
                    <a:lnTo>
                      <a:pt x="4512" y="10823"/>
                    </a:lnTo>
                    <a:lnTo>
                      <a:pt x="4057" y="10766"/>
                    </a:lnTo>
                    <a:lnTo>
                      <a:pt x="3621" y="10671"/>
                    </a:lnTo>
                    <a:lnTo>
                      <a:pt x="3394" y="10595"/>
                    </a:lnTo>
                    <a:lnTo>
                      <a:pt x="3185" y="10519"/>
                    </a:lnTo>
                    <a:lnTo>
                      <a:pt x="2977" y="10443"/>
                    </a:lnTo>
                    <a:lnTo>
                      <a:pt x="2768" y="10330"/>
                    </a:lnTo>
                    <a:lnTo>
                      <a:pt x="2560" y="10216"/>
                    </a:lnTo>
                    <a:lnTo>
                      <a:pt x="2351" y="10102"/>
                    </a:lnTo>
                    <a:lnTo>
                      <a:pt x="2162" y="9951"/>
                    </a:lnTo>
                    <a:lnTo>
                      <a:pt x="1972" y="9799"/>
                    </a:lnTo>
                    <a:lnTo>
                      <a:pt x="1783" y="9628"/>
                    </a:lnTo>
                    <a:lnTo>
                      <a:pt x="1593" y="9439"/>
                    </a:lnTo>
                    <a:lnTo>
                      <a:pt x="1593" y="9439"/>
                    </a:lnTo>
                    <a:lnTo>
                      <a:pt x="1309" y="9079"/>
                    </a:lnTo>
                    <a:lnTo>
                      <a:pt x="986" y="8643"/>
                    </a:lnTo>
                    <a:lnTo>
                      <a:pt x="664" y="8169"/>
                    </a:lnTo>
                    <a:lnTo>
                      <a:pt x="532" y="7904"/>
                    </a:lnTo>
                    <a:lnTo>
                      <a:pt x="380" y="7638"/>
                    </a:lnTo>
                    <a:lnTo>
                      <a:pt x="266" y="7373"/>
                    </a:lnTo>
                    <a:lnTo>
                      <a:pt x="171" y="7108"/>
                    </a:lnTo>
                    <a:lnTo>
                      <a:pt x="77" y="6842"/>
                    </a:lnTo>
                    <a:lnTo>
                      <a:pt x="20" y="6577"/>
                    </a:lnTo>
                    <a:lnTo>
                      <a:pt x="1" y="6331"/>
                    </a:lnTo>
                    <a:lnTo>
                      <a:pt x="1" y="6084"/>
                    </a:lnTo>
                    <a:lnTo>
                      <a:pt x="39" y="5857"/>
                    </a:lnTo>
                    <a:lnTo>
                      <a:pt x="115" y="5648"/>
                    </a:lnTo>
                    <a:lnTo>
                      <a:pt x="115" y="5648"/>
                    </a:lnTo>
                    <a:lnTo>
                      <a:pt x="190" y="5478"/>
                    </a:lnTo>
                    <a:lnTo>
                      <a:pt x="304" y="5307"/>
                    </a:lnTo>
                    <a:lnTo>
                      <a:pt x="418" y="5136"/>
                    </a:lnTo>
                    <a:lnTo>
                      <a:pt x="551" y="4966"/>
                    </a:lnTo>
                    <a:lnTo>
                      <a:pt x="854" y="4644"/>
                    </a:lnTo>
                    <a:lnTo>
                      <a:pt x="1195" y="4321"/>
                    </a:lnTo>
                    <a:lnTo>
                      <a:pt x="1536" y="4037"/>
                    </a:lnTo>
                    <a:lnTo>
                      <a:pt x="1896" y="3772"/>
                    </a:lnTo>
                    <a:lnTo>
                      <a:pt x="2560" y="3279"/>
                    </a:lnTo>
                    <a:lnTo>
                      <a:pt x="2560" y="3279"/>
                    </a:lnTo>
                    <a:lnTo>
                      <a:pt x="2882" y="3071"/>
                    </a:lnTo>
                    <a:lnTo>
                      <a:pt x="3204" y="2862"/>
                    </a:lnTo>
                    <a:lnTo>
                      <a:pt x="3886" y="2483"/>
                    </a:lnTo>
                    <a:lnTo>
                      <a:pt x="4569" y="2142"/>
                    </a:lnTo>
                    <a:lnTo>
                      <a:pt x="5270" y="1820"/>
                    </a:lnTo>
                    <a:lnTo>
                      <a:pt x="5990" y="1535"/>
                    </a:lnTo>
                    <a:lnTo>
                      <a:pt x="6729" y="1270"/>
                    </a:lnTo>
                    <a:lnTo>
                      <a:pt x="7469" y="1043"/>
                    </a:lnTo>
                    <a:lnTo>
                      <a:pt x="8208" y="815"/>
                    </a:lnTo>
                    <a:lnTo>
                      <a:pt x="8208" y="815"/>
                    </a:lnTo>
                    <a:lnTo>
                      <a:pt x="9136" y="531"/>
                    </a:lnTo>
                    <a:lnTo>
                      <a:pt x="9629" y="398"/>
                    </a:lnTo>
                    <a:lnTo>
                      <a:pt x="10141" y="265"/>
                    </a:lnTo>
                    <a:lnTo>
                      <a:pt x="10653" y="171"/>
                    </a:lnTo>
                    <a:lnTo>
                      <a:pt x="11146" y="76"/>
                    </a:lnTo>
                    <a:lnTo>
                      <a:pt x="11657" y="19"/>
                    </a:lnTo>
                    <a:lnTo>
                      <a:pt x="12150" y="0"/>
                    </a:lnTo>
                    <a:lnTo>
                      <a:pt x="12150" y="0"/>
                    </a:lnTo>
                    <a:lnTo>
                      <a:pt x="12605" y="19"/>
                    </a:lnTo>
                    <a:lnTo>
                      <a:pt x="13022" y="76"/>
                    </a:lnTo>
                    <a:lnTo>
                      <a:pt x="13230" y="114"/>
                    </a:lnTo>
                    <a:lnTo>
                      <a:pt x="13439" y="171"/>
                    </a:lnTo>
                    <a:lnTo>
                      <a:pt x="13628" y="246"/>
                    </a:lnTo>
                    <a:lnTo>
                      <a:pt x="13818" y="322"/>
                    </a:lnTo>
                    <a:lnTo>
                      <a:pt x="14007" y="417"/>
                    </a:lnTo>
                    <a:lnTo>
                      <a:pt x="14197" y="531"/>
                    </a:lnTo>
                    <a:lnTo>
                      <a:pt x="14387" y="663"/>
                    </a:lnTo>
                    <a:lnTo>
                      <a:pt x="14557" y="796"/>
                    </a:lnTo>
                    <a:lnTo>
                      <a:pt x="14709" y="948"/>
                    </a:lnTo>
                    <a:lnTo>
                      <a:pt x="14879" y="1118"/>
                    </a:lnTo>
                    <a:lnTo>
                      <a:pt x="15031" y="1308"/>
                    </a:lnTo>
                    <a:lnTo>
                      <a:pt x="15164" y="1516"/>
                    </a:lnTo>
                    <a:lnTo>
                      <a:pt x="15164" y="1516"/>
                    </a:lnTo>
                    <a:lnTo>
                      <a:pt x="15202" y="1554"/>
                    </a:lnTo>
                    <a:lnTo>
                      <a:pt x="15239" y="1573"/>
                    </a:lnTo>
                    <a:lnTo>
                      <a:pt x="15239" y="1573"/>
                    </a:lnTo>
                    <a:lnTo>
                      <a:pt x="14576" y="1876"/>
                    </a:lnTo>
                    <a:lnTo>
                      <a:pt x="13932" y="2180"/>
                    </a:lnTo>
                    <a:lnTo>
                      <a:pt x="13268" y="2483"/>
                    </a:lnTo>
                    <a:lnTo>
                      <a:pt x="12605" y="2767"/>
                    </a:lnTo>
                    <a:lnTo>
                      <a:pt x="12605" y="2767"/>
                    </a:lnTo>
                    <a:lnTo>
                      <a:pt x="11695" y="3108"/>
                    </a:lnTo>
                    <a:lnTo>
                      <a:pt x="10766" y="3412"/>
                    </a:lnTo>
                    <a:lnTo>
                      <a:pt x="9838" y="3715"/>
                    </a:lnTo>
                    <a:lnTo>
                      <a:pt x="8909" y="3980"/>
                    </a:lnTo>
                    <a:lnTo>
                      <a:pt x="8909" y="3980"/>
                    </a:lnTo>
                    <a:lnTo>
                      <a:pt x="8037" y="4208"/>
                    </a:lnTo>
                    <a:lnTo>
                      <a:pt x="7165" y="4416"/>
                    </a:lnTo>
                    <a:lnTo>
                      <a:pt x="6293" y="4606"/>
                    </a:lnTo>
                    <a:lnTo>
                      <a:pt x="5422" y="4776"/>
                    </a:lnTo>
                    <a:lnTo>
                      <a:pt x="5422" y="4776"/>
                    </a:lnTo>
                    <a:lnTo>
                      <a:pt x="4644" y="4909"/>
                    </a:lnTo>
                    <a:lnTo>
                      <a:pt x="3886" y="5023"/>
                    </a:lnTo>
                    <a:lnTo>
                      <a:pt x="3507" y="5080"/>
                    </a:lnTo>
                    <a:lnTo>
                      <a:pt x="3128" y="5174"/>
                    </a:lnTo>
                    <a:lnTo>
                      <a:pt x="2749" y="5288"/>
                    </a:lnTo>
                    <a:lnTo>
                      <a:pt x="2389" y="5421"/>
                    </a:lnTo>
                    <a:lnTo>
                      <a:pt x="2389" y="5421"/>
                    </a:lnTo>
                    <a:lnTo>
                      <a:pt x="2200" y="5516"/>
                    </a:lnTo>
                    <a:lnTo>
                      <a:pt x="2029" y="5648"/>
                    </a:lnTo>
                    <a:lnTo>
                      <a:pt x="1877" y="5781"/>
                    </a:lnTo>
                    <a:lnTo>
                      <a:pt x="1764" y="5914"/>
                    </a:lnTo>
                    <a:lnTo>
                      <a:pt x="1650" y="6084"/>
                    </a:lnTo>
                    <a:lnTo>
                      <a:pt x="1574" y="6236"/>
                    </a:lnTo>
                    <a:lnTo>
                      <a:pt x="1517" y="6425"/>
                    </a:lnTo>
                    <a:lnTo>
                      <a:pt x="1479" y="6596"/>
                    </a:lnTo>
                    <a:lnTo>
                      <a:pt x="1460" y="6766"/>
                    </a:lnTo>
                    <a:lnTo>
                      <a:pt x="1479" y="6956"/>
                    </a:lnTo>
                    <a:lnTo>
                      <a:pt x="1498" y="7146"/>
                    </a:lnTo>
                    <a:lnTo>
                      <a:pt x="1555" y="7316"/>
                    </a:lnTo>
                    <a:lnTo>
                      <a:pt x="1631" y="7487"/>
                    </a:lnTo>
                    <a:lnTo>
                      <a:pt x="1726" y="7638"/>
                    </a:lnTo>
                    <a:lnTo>
                      <a:pt x="1839" y="7790"/>
                    </a:lnTo>
                    <a:lnTo>
                      <a:pt x="1972" y="7942"/>
                    </a:lnTo>
                    <a:lnTo>
                      <a:pt x="1972" y="7942"/>
                    </a:lnTo>
                    <a:lnTo>
                      <a:pt x="1934" y="7980"/>
                    </a:lnTo>
                    <a:lnTo>
                      <a:pt x="1934" y="8017"/>
                    </a:lnTo>
                    <a:lnTo>
                      <a:pt x="1934" y="8112"/>
                    </a:lnTo>
                    <a:lnTo>
                      <a:pt x="1953" y="8150"/>
                    </a:lnTo>
                    <a:lnTo>
                      <a:pt x="1991" y="8188"/>
                    </a:lnTo>
                    <a:lnTo>
                      <a:pt x="2029" y="8207"/>
                    </a:lnTo>
                    <a:lnTo>
                      <a:pt x="2086" y="8226"/>
                    </a:lnTo>
                    <a:lnTo>
                      <a:pt x="2086" y="8226"/>
                    </a:lnTo>
                    <a:lnTo>
                      <a:pt x="2313" y="8245"/>
                    </a:lnTo>
                    <a:lnTo>
                      <a:pt x="2313" y="8245"/>
                    </a:lnTo>
                    <a:lnTo>
                      <a:pt x="2427" y="8245"/>
                    </a:lnTo>
                    <a:lnTo>
                      <a:pt x="2427" y="8245"/>
                    </a:lnTo>
                    <a:lnTo>
                      <a:pt x="2484" y="8264"/>
                    </a:lnTo>
                    <a:lnTo>
                      <a:pt x="2484" y="8264"/>
                    </a:lnTo>
                    <a:lnTo>
                      <a:pt x="2541" y="8283"/>
                    </a:lnTo>
                    <a:lnTo>
                      <a:pt x="2541" y="8283"/>
                    </a:lnTo>
                    <a:lnTo>
                      <a:pt x="2598" y="8264"/>
                    </a:lnTo>
                    <a:lnTo>
                      <a:pt x="2654" y="8226"/>
                    </a:lnTo>
                    <a:lnTo>
                      <a:pt x="2654" y="8226"/>
                    </a:lnTo>
                    <a:lnTo>
                      <a:pt x="2863" y="8169"/>
                    </a:lnTo>
                    <a:lnTo>
                      <a:pt x="3071" y="8112"/>
                    </a:lnTo>
                    <a:lnTo>
                      <a:pt x="3280" y="8036"/>
                    </a:lnTo>
                    <a:lnTo>
                      <a:pt x="3488" y="7961"/>
                    </a:lnTo>
                    <a:lnTo>
                      <a:pt x="3886" y="7752"/>
                    </a:lnTo>
                    <a:lnTo>
                      <a:pt x="4284" y="7506"/>
                    </a:lnTo>
                    <a:lnTo>
                      <a:pt x="4284" y="7506"/>
                    </a:lnTo>
                    <a:lnTo>
                      <a:pt x="4701" y="7297"/>
                    </a:lnTo>
                    <a:lnTo>
                      <a:pt x="5099" y="7108"/>
                    </a:lnTo>
                    <a:lnTo>
                      <a:pt x="5516" y="6937"/>
                    </a:lnTo>
                    <a:lnTo>
                      <a:pt x="5933" y="6804"/>
                    </a:lnTo>
                    <a:lnTo>
                      <a:pt x="6350" y="6672"/>
                    </a:lnTo>
                    <a:lnTo>
                      <a:pt x="6786" y="6577"/>
                    </a:lnTo>
                    <a:lnTo>
                      <a:pt x="7677" y="6387"/>
                    </a:lnTo>
                    <a:lnTo>
                      <a:pt x="7677" y="6387"/>
                    </a:lnTo>
                    <a:lnTo>
                      <a:pt x="8568" y="6198"/>
                    </a:lnTo>
                    <a:lnTo>
                      <a:pt x="9459" y="5970"/>
                    </a:lnTo>
                    <a:lnTo>
                      <a:pt x="10331" y="5743"/>
                    </a:lnTo>
                    <a:lnTo>
                      <a:pt x="11221" y="5497"/>
                    </a:lnTo>
                    <a:lnTo>
                      <a:pt x="12093" y="5212"/>
                    </a:lnTo>
                    <a:lnTo>
                      <a:pt x="12946" y="4928"/>
                    </a:lnTo>
                    <a:lnTo>
                      <a:pt x="13818" y="4625"/>
                    </a:lnTo>
                    <a:lnTo>
                      <a:pt x="14671" y="4303"/>
                    </a:lnTo>
                    <a:lnTo>
                      <a:pt x="14671" y="4303"/>
                    </a:lnTo>
                    <a:lnTo>
                      <a:pt x="15202" y="4094"/>
                    </a:lnTo>
                    <a:lnTo>
                      <a:pt x="15789" y="3829"/>
                    </a:lnTo>
                    <a:lnTo>
                      <a:pt x="16111" y="3715"/>
                    </a:lnTo>
                    <a:lnTo>
                      <a:pt x="16415" y="3620"/>
                    </a:lnTo>
                    <a:lnTo>
                      <a:pt x="16718" y="3563"/>
                    </a:lnTo>
                    <a:lnTo>
                      <a:pt x="17002" y="3544"/>
                    </a:lnTo>
                    <a:lnTo>
                      <a:pt x="17002" y="3544"/>
                    </a:lnTo>
                    <a:lnTo>
                      <a:pt x="17116" y="3544"/>
                    </a:lnTo>
                    <a:lnTo>
                      <a:pt x="17116" y="3544"/>
                    </a:lnTo>
                    <a:lnTo>
                      <a:pt x="17135" y="3544"/>
                    </a:lnTo>
                    <a:lnTo>
                      <a:pt x="17135" y="3544"/>
                    </a:lnTo>
                    <a:lnTo>
                      <a:pt x="17154" y="3544"/>
                    </a:lnTo>
                    <a:lnTo>
                      <a:pt x="17154" y="3544"/>
                    </a:lnTo>
                    <a:lnTo>
                      <a:pt x="17324" y="3582"/>
                    </a:lnTo>
                    <a:lnTo>
                      <a:pt x="17476" y="3639"/>
                    </a:lnTo>
                    <a:lnTo>
                      <a:pt x="17609" y="3715"/>
                    </a:lnTo>
                    <a:lnTo>
                      <a:pt x="17722" y="3829"/>
                    </a:lnTo>
                    <a:lnTo>
                      <a:pt x="17836" y="3980"/>
                    </a:lnTo>
                    <a:lnTo>
                      <a:pt x="17912" y="4170"/>
                    </a:lnTo>
                    <a:lnTo>
                      <a:pt x="17988" y="4397"/>
                    </a:lnTo>
                    <a:lnTo>
                      <a:pt x="18026" y="4682"/>
                    </a:lnTo>
                    <a:lnTo>
                      <a:pt x="18026" y="4682"/>
                    </a:lnTo>
                    <a:lnTo>
                      <a:pt x="18026" y="4947"/>
                    </a:lnTo>
                    <a:lnTo>
                      <a:pt x="17988" y="5193"/>
                    </a:lnTo>
                    <a:lnTo>
                      <a:pt x="17931" y="5440"/>
                    </a:lnTo>
                    <a:lnTo>
                      <a:pt x="17836" y="5667"/>
                    </a:lnTo>
                    <a:lnTo>
                      <a:pt x="17722" y="5895"/>
                    </a:lnTo>
                    <a:lnTo>
                      <a:pt x="17590" y="6103"/>
                    </a:lnTo>
                    <a:lnTo>
                      <a:pt x="17438" y="6312"/>
                    </a:lnTo>
                    <a:lnTo>
                      <a:pt x="17249" y="6501"/>
                    </a:lnTo>
                    <a:lnTo>
                      <a:pt x="17059" y="6672"/>
                    </a:lnTo>
                    <a:lnTo>
                      <a:pt x="16851" y="6842"/>
                    </a:lnTo>
                    <a:lnTo>
                      <a:pt x="16642" y="6994"/>
                    </a:lnTo>
                    <a:lnTo>
                      <a:pt x="16434" y="7146"/>
                    </a:lnTo>
                    <a:lnTo>
                      <a:pt x="15979" y="7411"/>
                    </a:lnTo>
                    <a:lnTo>
                      <a:pt x="15562" y="7619"/>
                    </a:lnTo>
                    <a:lnTo>
                      <a:pt x="15562" y="7619"/>
                    </a:lnTo>
                    <a:lnTo>
                      <a:pt x="14690" y="8036"/>
                    </a:lnTo>
                    <a:lnTo>
                      <a:pt x="13818" y="8415"/>
                    </a:lnTo>
                    <a:lnTo>
                      <a:pt x="12946" y="8757"/>
                    </a:lnTo>
                    <a:lnTo>
                      <a:pt x="12036" y="9098"/>
                    </a:lnTo>
                    <a:lnTo>
                      <a:pt x="11146" y="9401"/>
                    </a:lnTo>
                    <a:lnTo>
                      <a:pt x="10236" y="9704"/>
                    </a:lnTo>
                    <a:lnTo>
                      <a:pt x="9326" y="9970"/>
                    </a:lnTo>
                    <a:lnTo>
                      <a:pt x="8416" y="10235"/>
                    </a:lnTo>
                    <a:lnTo>
                      <a:pt x="8416" y="10235"/>
                    </a:lnTo>
                    <a:lnTo>
                      <a:pt x="7563" y="10462"/>
                    </a:lnTo>
                    <a:lnTo>
                      <a:pt x="7146" y="10557"/>
                    </a:lnTo>
                    <a:lnTo>
                      <a:pt x="6710" y="10652"/>
                    </a:lnTo>
                    <a:lnTo>
                      <a:pt x="6274" y="10728"/>
                    </a:lnTo>
                    <a:lnTo>
                      <a:pt x="5839" y="10785"/>
                    </a:lnTo>
                    <a:lnTo>
                      <a:pt x="5403" y="10823"/>
                    </a:lnTo>
                    <a:lnTo>
                      <a:pt x="4986" y="10823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51"/>
              <p:cNvSpPr/>
              <p:nvPr/>
            </p:nvSpPr>
            <p:spPr>
              <a:xfrm>
                <a:off x="83000" y="3568688"/>
                <a:ext cx="468175" cy="287650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11506" fill="none" extrusionOk="0">
                    <a:moveTo>
                      <a:pt x="12567" y="1"/>
                    </a:moveTo>
                    <a:lnTo>
                      <a:pt x="12567" y="1"/>
                    </a:lnTo>
                    <a:lnTo>
                      <a:pt x="12131" y="20"/>
                    </a:lnTo>
                    <a:lnTo>
                      <a:pt x="11695" y="77"/>
                    </a:lnTo>
                    <a:lnTo>
                      <a:pt x="11240" y="134"/>
                    </a:lnTo>
                    <a:lnTo>
                      <a:pt x="10804" y="228"/>
                    </a:lnTo>
                    <a:lnTo>
                      <a:pt x="10804" y="228"/>
                    </a:lnTo>
                    <a:lnTo>
                      <a:pt x="10027" y="399"/>
                    </a:lnTo>
                    <a:lnTo>
                      <a:pt x="9250" y="588"/>
                    </a:lnTo>
                    <a:lnTo>
                      <a:pt x="8492" y="816"/>
                    </a:lnTo>
                    <a:lnTo>
                      <a:pt x="7734" y="1043"/>
                    </a:lnTo>
                    <a:lnTo>
                      <a:pt x="6976" y="1290"/>
                    </a:lnTo>
                    <a:lnTo>
                      <a:pt x="6237" y="1555"/>
                    </a:lnTo>
                    <a:lnTo>
                      <a:pt x="5497" y="1858"/>
                    </a:lnTo>
                    <a:lnTo>
                      <a:pt x="4777" y="2181"/>
                    </a:lnTo>
                    <a:lnTo>
                      <a:pt x="4777" y="2181"/>
                    </a:lnTo>
                    <a:lnTo>
                      <a:pt x="4133" y="2503"/>
                    </a:lnTo>
                    <a:lnTo>
                      <a:pt x="3488" y="2844"/>
                    </a:lnTo>
                    <a:lnTo>
                      <a:pt x="2844" y="3242"/>
                    </a:lnTo>
                    <a:lnTo>
                      <a:pt x="2541" y="3450"/>
                    </a:lnTo>
                    <a:lnTo>
                      <a:pt x="2237" y="3678"/>
                    </a:lnTo>
                    <a:lnTo>
                      <a:pt x="1934" y="3905"/>
                    </a:lnTo>
                    <a:lnTo>
                      <a:pt x="1650" y="4152"/>
                    </a:lnTo>
                    <a:lnTo>
                      <a:pt x="1365" y="4398"/>
                    </a:lnTo>
                    <a:lnTo>
                      <a:pt x="1100" y="4663"/>
                    </a:lnTo>
                    <a:lnTo>
                      <a:pt x="854" y="4929"/>
                    </a:lnTo>
                    <a:lnTo>
                      <a:pt x="626" y="5213"/>
                    </a:lnTo>
                    <a:lnTo>
                      <a:pt x="399" y="5497"/>
                    </a:lnTo>
                    <a:lnTo>
                      <a:pt x="209" y="5801"/>
                    </a:lnTo>
                    <a:lnTo>
                      <a:pt x="209" y="5801"/>
                    </a:lnTo>
                    <a:lnTo>
                      <a:pt x="134" y="5933"/>
                    </a:lnTo>
                    <a:lnTo>
                      <a:pt x="77" y="6066"/>
                    </a:lnTo>
                    <a:lnTo>
                      <a:pt x="39" y="6199"/>
                    </a:lnTo>
                    <a:lnTo>
                      <a:pt x="20" y="6331"/>
                    </a:lnTo>
                    <a:lnTo>
                      <a:pt x="1" y="6483"/>
                    </a:lnTo>
                    <a:lnTo>
                      <a:pt x="1" y="6616"/>
                    </a:lnTo>
                    <a:lnTo>
                      <a:pt x="39" y="6881"/>
                    </a:lnTo>
                    <a:lnTo>
                      <a:pt x="115" y="7165"/>
                    </a:lnTo>
                    <a:lnTo>
                      <a:pt x="209" y="7431"/>
                    </a:lnTo>
                    <a:lnTo>
                      <a:pt x="323" y="7677"/>
                    </a:lnTo>
                    <a:lnTo>
                      <a:pt x="456" y="7923"/>
                    </a:lnTo>
                    <a:lnTo>
                      <a:pt x="456" y="7923"/>
                    </a:lnTo>
                    <a:lnTo>
                      <a:pt x="835" y="8644"/>
                    </a:lnTo>
                    <a:lnTo>
                      <a:pt x="1043" y="8985"/>
                    </a:lnTo>
                    <a:lnTo>
                      <a:pt x="1252" y="9326"/>
                    </a:lnTo>
                    <a:lnTo>
                      <a:pt x="1479" y="9648"/>
                    </a:lnTo>
                    <a:lnTo>
                      <a:pt x="1745" y="9970"/>
                    </a:lnTo>
                    <a:lnTo>
                      <a:pt x="2010" y="10255"/>
                    </a:lnTo>
                    <a:lnTo>
                      <a:pt x="2313" y="10539"/>
                    </a:lnTo>
                    <a:lnTo>
                      <a:pt x="2313" y="10539"/>
                    </a:lnTo>
                    <a:lnTo>
                      <a:pt x="2465" y="10672"/>
                    </a:lnTo>
                    <a:lnTo>
                      <a:pt x="2635" y="10785"/>
                    </a:lnTo>
                    <a:lnTo>
                      <a:pt x="2958" y="10994"/>
                    </a:lnTo>
                    <a:lnTo>
                      <a:pt x="3318" y="11164"/>
                    </a:lnTo>
                    <a:lnTo>
                      <a:pt x="3697" y="11297"/>
                    </a:lnTo>
                    <a:lnTo>
                      <a:pt x="4057" y="11392"/>
                    </a:lnTo>
                    <a:lnTo>
                      <a:pt x="4455" y="11449"/>
                    </a:lnTo>
                    <a:lnTo>
                      <a:pt x="4853" y="11487"/>
                    </a:lnTo>
                    <a:lnTo>
                      <a:pt x="5251" y="11506"/>
                    </a:lnTo>
                    <a:lnTo>
                      <a:pt x="5251" y="11506"/>
                    </a:lnTo>
                    <a:lnTo>
                      <a:pt x="5592" y="11506"/>
                    </a:lnTo>
                    <a:lnTo>
                      <a:pt x="5952" y="11468"/>
                    </a:lnTo>
                    <a:lnTo>
                      <a:pt x="6312" y="11430"/>
                    </a:lnTo>
                    <a:lnTo>
                      <a:pt x="6653" y="11392"/>
                    </a:lnTo>
                    <a:lnTo>
                      <a:pt x="7336" y="11259"/>
                    </a:lnTo>
                    <a:lnTo>
                      <a:pt x="7999" y="11108"/>
                    </a:lnTo>
                    <a:lnTo>
                      <a:pt x="7999" y="11108"/>
                    </a:lnTo>
                    <a:lnTo>
                      <a:pt x="8909" y="10880"/>
                    </a:lnTo>
                    <a:lnTo>
                      <a:pt x="9800" y="10615"/>
                    </a:lnTo>
                    <a:lnTo>
                      <a:pt x="10691" y="10349"/>
                    </a:lnTo>
                    <a:lnTo>
                      <a:pt x="11562" y="10046"/>
                    </a:lnTo>
                    <a:lnTo>
                      <a:pt x="12434" y="9743"/>
                    </a:lnTo>
                    <a:lnTo>
                      <a:pt x="13306" y="9421"/>
                    </a:lnTo>
                    <a:lnTo>
                      <a:pt x="14178" y="9080"/>
                    </a:lnTo>
                    <a:lnTo>
                      <a:pt x="15031" y="8719"/>
                    </a:lnTo>
                    <a:lnTo>
                      <a:pt x="15031" y="8719"/>
                    </a:lnTo>
                    <a:lnTo>
                      <a:pt x="15694" y="8435"/>
                    </a:lnTo>
                    <a:lnTo>
                      <a:pt x="16016" y="8265"/>
                    </a:lnTo>
                    <a:lnTo>
                      <a:pt x="16358" y="8094"/>
                    </a:lnTo>
                    <a:lnTo>
                      <a:pt x="16680" y="7923"/>
                    </a:lnTo>
                    <a:lnTo>
                      <a:pt x="17002" y="7715"/>
                    </a:lnTo>
                    <a:lnTo>
                      <a:pt x="17286" y="7506"/>
                    </a:lnTo>
                    <a:lnTo>
                      <a:pt x="17571" y="7279"/>
                    </a:lnTo>
                    <a:lnTo>
                      <a:pt x="17836" y="7052"/>
                    </a:lnTo>
                    <a:lnTo>
                      <a:pt x="18082" y="6786"/>
                    </a:lnTo>
                    <a:lnTo>
                      <a:pt x="18291" y="6502"/>
                    </a:lnTo>
                    <a:lnTo>
                      <a:pt x="18443" y="6199"/>
                    </a:lnTo>
                    <a:lnTo>
                      <a:pt x="18518" y="6047"/>
                    </a:lnTo>
                    <a:lnTo>
                      <a:pt x="18575" y="5876"/>
                    </a:lnTo>
                    <a:lnTo>
                      <a:pt x="18632" y="5706"/>
                    </a:lnTo>
                    <a:lnTo>
                      <a:pt x="18670" y="5535"/>
                    </a:lnTo>
                    <a:lnTo>
                      <a:pt x="18708" y="5346"/>
                    </a:lnTo>
                    <a:lnTo>
                      <a:pt x="18708" y="5156"/>
                    </a:lnTo>
                    <a:lnTo>
                      <a:pt x="18727" y="4948"/>
                    </a:lnTo>
                    <a:lnTo>
                      <a:pt x="18708" y="4758"/>
                    </a:lnTo>
                    <a:lnTo>
                      <a:pt x="18708" y="4758"/>
                    </a:lnTo>
                    <a:lnTo>
                      <a:pt x="18670" y="4493"/>
                    </a:lnTo>
                    <a:lnTo>
                      <a:pt x="18613" y="4265"/>
                    </a:lnTo>
                    <a:lnTo>
                      <a:pt x="18537" y="4076"/>
                    </a:lnTo>
                    <a:lnTo>
                      <a:pt x="18424" y="3905"/>
                    </a:lnTo>
                    <a:lnTo>
                      <a:pt x="18310" y="3773"/>
                    </a:lnTo>
                    <a:lnTo>
                      <a:pt x="18177" y="3678"/>
                    </a:lnTo>
                    <a:lnTo>
                      <a:pt x="18026" y="3602"/>
                    </a:lnTo>
                    <a:lnTo>
                      <a:pt x="17874" y="3545"/>
                    </a:lnTo>
                    <a:lnTo>
                      <a:pt x="17874" y="3545"/>
                    </a:lnTo>
                    <a:lnTo>
                      <a:pt x="17969" y="3375"/>
                    </a:lnTo>
                    <a:lnTo>
                      <a:pt x="18045" y="3204"/>
                    </a:lnTo>
                    <a:lnTo>
                      <a:pt x="18082" y="3033"/>
                    </a:lnTo>
                    <a:lnTo>
                      <a:pt x="18101" y="2863"/>
                    </a:lnTo>
                    <a:lnTo>
                      <a:pt x="18082" y="2692"/>
                    </a:lnTo>
                    <a:lnTo>
                      <a:pt x="18045" y="2522"/>
                    </a:lnTo>
                    <a:lnTo>
                      <a:pt x="17988" y="2370"/>
                    </a:lnTo>
                    <a:lnTo>
                      <a:pt x="17912" y="2237"/>
                    </a:lnTo>
                    <a:lnTo>
                      <a:pt x="17817" y="2105"/>
                    </a:lnTo>
                    <a:lnTo>
                      <a:pt x="17684" y="1991"/>
                    </a:lnTo>
                    <a:lnTo>
                      <a:pt x="17552" y="1877"/>
                    </a:lnTo>
                    <a:lnTo>
                      <a:pt x="17419" y="1783"/>
                    </a:lnTo>
                    <a:lnTo>
                      <a:pt x="17248" y="1707"/>
                    </a:lnTo>
                    <a:lnTo>
                      <a:pt x="17078" y="1669"/>
                    </a:lnTo>
                    <a:lnTo>
                      <a:pt x="16888" y="1631"/>
                    </a:lnTo>
                    <a:lnTo>
                      <a:pt x="16699" y="1612"/>
                    </a:lnTo>
                    <a:lnTo>
                      <a:pt x="16699" y="1612"/>
                    </a:lnTo>
                    <a:lnTo>
                      <a:pt x="16452" y="1631"/>
                    </a:lnTo>
                    <a:lnTo>
                      <a:pt x="16187" y="1707"/>
                    </a:lnTo>
                    <a:lnTo>
                      <a:pt x="16187" y="1707"/>
                    </a:lnTo>
                    <a:lnTo>
                      <a:pt x="15846" y="1820"/>
                    </a:lnTo>
                    <a:lnTo>
                      <a:pt x="15846" y="1820"/>
                    </a:lnTo>
                    <a:lnTo>
                      <a:pt x="15865" y="1745"/>
                    </a:lnTo>
                    <a:lnTo>
                      <a:pt x="15827" y="1669"/>
                    </a:lnTo>
                    <a:lnTo>
                      <a:pt x="15827" y="1669"/>
                    </a:lnTo>
                    <a:lnTo>
                      <a:pt x="15675" y="1441"/>
                    </a:lnTo>
                    <a:lnTo>
                      <a:pt x="15524" y="1252"/>
                    </a:lnTo>
                    <a:lnTo>
                      <a:pt x="15334" y="1062"/>
                    </a:lnTo>
                    <a:lnTo>
                      <a:pt x="15164" y="892"/>
                    </a:lnTo>
                    <a:lnTo>
                      <a:pt x="14974" y="740"/>
                    </a:lnTo>
                    <a:lnTo>
                      <a:pt x="14785" y="607"/>
                    </a:lnTo>
                    <a:lnTo>
                      <a:pt x="14576" y="475"/>
                    </a:lnTo>
                    <a:lnTo>
                      <a:pt x="14386" y="380"/>
                    </a:lnTo>
                    <a:lnTo>
                      <a:pt x="14178" y="285"/>
                    </a:lnTo>
                    <a:lnTo>
                      <a:pt x="13951" y="209"/>
                    </a:lnTo>
                    <a:lnTo>
                      <a:pt x="13723" y="153"/>
                    </a:lnTo>
                    <a:lnTo>
                      <a:pt x="13515" y="96"/>
                    </a:lnTo>
                    <a:lnTo>
                      <a:pt x="13287" y="58"/>
                    </a:lnTo>
                    <a:lnTo>
                      <a:pt x="13041" y="39"/>
                    </a:lnTo>
                    <a:lnTo>
                      <a:pt x="12567" y="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51"/>
              <p:cNvSpPr/>
              <p:nvPr/>
            </p:nvSpPr>
            <p:spPr>
              <a:xfrm>
                <a:off x="168300" y="3633138"/>
                <a:ext cx="3298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13193" h="4114" extrusionOk="0">
                    <a:moveTo>
                      <a:pt x="13021" y="1"/>
                    </a:moveTo>
                    <a:lnTo>
                      <a:pt x="12946" y="20"/>
                    </a:lnTo>
                    <a:lnTo>
                      <a:pt x="12870" y="76"/>
                    </a:lnTo>
                    <a:lnTo>
                      <a:pt x="12794" y="171"/>
                    </a:lnTo>
                    <a:lnTo>
                      <a:pt x="12718" y="247"/>
                    </a:lnTo>
                    <a:lnTo>
                      <a:pt x="12623" y="304"/>
                    </a:lnTo>
                    <a:lnTo>
                      <a:pt x="12529" y="361"/>
                    </a:lnTo>
                    <a:lnTo>
                      <a:pt x="12434" y="399"/>
                    </a:lnTo>
                    <a:lnTo>
                      <a:pt x="12320" y="418"/>
                    </a:lnTo>
                    <a:lnTo>
                      <a:pt x="12112" y="436"/>
                    </a:lnTo>
                    <a:lnTo>
                      <a:pt x="11903" y="455"/>
                    </a:lnTo>
                    <a:lnTo>
                      <a:pt x="11695" y="474"/>
                    </a:lnTo>
                    <a:lnTo>
                      <a:pt x="11467" y="512"/>
                    </a:lnTo>
                    <a:lnTo>
                      <a:pt x="11373" y="550"/>
                    </a:lnTo>
                    <a:lnTo>
                      <a:pt x="11278" y="588"/>
                    </a:lnTo>
                    <a:lnTo>
                      <a:pt x="11069" y="740"/>
                    </a:lnTo>
                    <a:lnTo>
                      <a:pt x="10880" y="891"/>
                    </a:lnTo>
                    <a:lnTo>
                      <a:pt x="10520" y="1176"/>
                    </a:lnTo>
                    <a:lnTo>
                      <a:pt x="10349" y="1308"/>
                    </a:lnTo>
                    <a:lnTo>
                      <a:pt x="10159" y="1403"/>
                    </a:lnTo>
                    <a:lnTo>
                      <a:pt x="10046" y="1441"/>
                    </a:lnTo>
                    <a:lnTo>
                      <a:pt x="9932" y="1479"/>
                    </a:lnTo>
                    <a:lnTo>
                      <a:pt x="9818" y="1498"/>
                    </a:lnTo>
                    <a:lnTo>
                      <a:pt x="9496" y="1498"/>
                    </a:lnTo>
                    <a:lnTo>
                      <a:pt x="9288" y="1441"/>
                    </a:lnTo>
                    <a:lnTo>
                      <a:pt x="9117" y="1422"/>
                    </a:lnTo>
                    <a:lnTo>
                      <a:pt x="8946" y="1403"/>
                    </a:lnTo>
                    <a:lnTo>
                      <a:pt x="8795" y="1403"/>
                    </a:lnTo>
                    <a:lnTo>
                      <a:pt x="8662" y="1441"/>
                    </a:lnTo>
                    <a:lnTo>
                      <a:pt x="8529" y="1498"/>
                    </a:lnTo>
                    <a:lnTo>
                      <a:pt x="8416" y="1574"/>
                    </a:lnTo>
                    <a:lnTo>
                      <a:pt x="8131" y="1801"/>
                    </a:lnTo>
                    <a:lnTo>
                      <a:pt x="7885" y="2029"/>
                    </a:lnTo>
                    <a:lnTo>
                      <a:pt x="7733" y="2123"/>
                    </a:lnTo>
                    <a:lnTo>
                      <a:pt x="7582" y="2199"/>
                    </a:lnTo>
                    <a:lnTo>
                      <a:pt x="7411" y="2256"/>
                    </a:lnTo>
                    <a:lnTo>
                      <a:pt x="7203" y="2294"/>
                    </a:lnTo>
                    <a:lnTo>
                      <a:pt x="7013" y="2313"/>
                    </a:lnTo>
                    <a:lnTo>
                      <a:pt x="6824" y="2294"/>
                    </a:lnTo>
                    <a:lnTo>
                      <a:pt x="6634" y="2275"/>
                    </a:lnTo>
                    <a:lnTo>
                      <a:pt x="6236" y="2237"/>
                    </a:lnTo>
                    <a:lnTo>
                      <a:pt x="6103" y="2237"/>
                    </a:lnTo>
                    <a:lnTo>
                      <a:pt x="5819" y="2256"/>
                    </a:lnTo>
                    <a:lnTo>
                      <a:pt x="5573" y="2313"/>
                    </a:lnTo>
                    <a:lnTo>
                      <a:pt x="5326" y="2408"/>
                    </a:lnTo>
                    <a:lnTo>
                      <a:pt x="5080" y="2540"/>
                    </a:lnTo>
                    <a:lnTo>
                      <a:pt x="4909" y="2654"/>
                    </a:lnTo>
                    <a:lnTo>
                      <a:pt x="4739" y="2768"/>
                    </a:lnTo>
                    <a:lnTo>
                      <a:pt x="4398" y="3014"/>
                    </a:lnTo>
                    <a:lnTo>
                      <a:pt x="4284" y="3090"/>
                    </a:lnTo>
                    <a:lnTo>
                      <a:pt x="4151" y="3128"/>
                    </a:lnTo>
                    <a:lnTo>
                      <a:pt x="4038" y="3147"/>
                    </a:lnTo>
                    <a:lnTo>
                      <a:pt x="3924" y="3147"/>
                    </a:lnTo>
                    <a:lnTo>
                      <a:pt x="3696" y="3128"/>
                    </a:lnTo>
                    <a:lnTo>
                      <a:pt x="3469" y="3090"/>
                    </a:lnTo>
                    <a:lnTo>
                      <a:pt x="3241" y="3014"/>
                    </a:lnTo>
                    <a:lnTo>
                      <a:pt x="2995" y="2976"/>
                    </a:lnTo>
                    <a:lnTo>
                      <a:pt x="2900" y="2957"/>
                    </a:lnTo>
                    <a:lnTo>
                      <a:pt x="2787" y="2976"/>
                    </a:lnTo>
                    <a:lnTo>
                      <a:pt x="2673" y="2995"/>
                    </a:lnTo>
                    <a:lnTo>
                      <a:pt x="2578" y="3033"/>
                    </a:lnTo>
                    <a:lnTo>
                      <a:pt x="2483" y="3090"/>
                    </a:lnTo>
                    <a:lnTo>
                      <a:pt x="2313" y="3223"/>
                    </a:lnTo>
                    <a:lnTo>
                      <a:pt x="2142" y="3374"/>
                    </a:lnTo>
                    <a:lnTo>
                      <a:pt x="2047" y="3469"/>
                    </a:lnTo>
                    <a:lnTo>
                      <a:pt x="1953" y="3526"/>
                    </a:lnTo>
                    <a:lnTo>
                      <a:pt x="1858" y="3583"/>
                    </a:lnTo>
                    <a:lnTo>
                      <a:pt x="1744" y="3640"/>
                    </a:lnTo>
                    <a:lnTo>
                      <a:pt x="1536" y="3678"/>
                    </a:lnTo>
                    <a:lnTo>
                      <a:pt x="1327" y="3696"/>
                    </a:lnTo>
                    <a:lnTo>
                      <a:pt x="1100" y="3678"/>
                    </a:lnTo>
                    <a:lnTo>
                      <a:pt x="853" y="3659"/>
                    </a:lnTo>
                    <a:lnTo>
                      <a:pt x="607" y="3621"/>
                    </a:lnTo>
                    <a:lnTo>
                      <a:pt x="361" y="3621"/>
                    </a:lnTo>
                    <a:lnTo>
                      <a:pt x="114" y="3640"/>
                    </a:lnTo>
                    <a:lnTo>
                      <a:pt x="57" y="3659"/>
                    </a:lnTo>
                    <a:lnTo>
                      <a:pt x="19" y="3696"/>
                    </a:lnTo>
                    <a:lnTo>
                      <a:pt x="0" y="3753"/>
                    </a:lnTo>
                    <a:lnTo>
                      <a:pt x="0" y="3810"/>
                    </a:lnTo>
                    <a:lnTo>
                      <a:pt x="19" y="3867"/>
                    </a:lnTo>
                    <a:lnTo>
                      <a:pt x="57" y="3905"/>
                    </a:lnTo>
                    <a:lnTo>
                      <a:pt x="114" y="3943"/>
                    </a:lnTo>
                    <a:lnTo>
                      <a:pt x="171" y="3962"/>
                    </a:lnTo>
                    <a:lnTo>
                      <a:pt x="209" y="3943"/>
                    </a:lnTo>
                    <a:lnTo>
                      <a:pt x="474" y="3943"/>
                    </a:lnTo>
                    <a:lnTo>
                      <a:pt x="607" y="3962"/>
                    </a:lnTo>
                    <a:lnTo>
                      <a:pt x="891" y="4019"/>
                    </a:lnTo>
                    <a:lnTo>
                      <a:pt x="1195" y="4076"/>
                    </a:lnTo>
                    <a:lnTo>
                      <a:pt x="1346" y="4095"/>
                    </a:lnTo>
                    <a:lnTo>
                      <a:pt x="1479" y="4113"/>
                    </a:lnTo>
                    <a:lnTo>
                      <a:pt x="1593" y="4095"/>
                    </a:lnTo>
                    <a:lnTo>
                      <a:pt x="1706" y="4095"/>
                    </a:lnTo>
                    <a:lnTo>
                      <a:pt x="1801" y="4057"/>
                    </a:lnTo>
                    <a:lnTo>
                      <a:pt x="1896" y="4000"/>
                    </a:lnTo>
                    <a:lnTo>
                      <a:pt x="2028" y="3924"/>
                    </a:lnTo>
                    <a:lnTo>
                      <a:pt x="2142" y="3829"/>
                    </a:lnTo>
                    <a:lnTo>
                      <a:pt x="2370" y="3621"/>
                    </a:lnTo>
                    <a:lnTo>
                      <a:pt x="2521" y="3488"/>
                    </a:lnTo>
                    <a:lnTo>
                      <a:pt x="2673" y="3412"/>
                    </a:lnTo>
                    <a:lnTo>
                      <a:pt x="2806" y="3355"/>
                    </a:lnTo>
                    <a:lnTo>
                      <a:pt x="3128" y="3355"/>
                    </a:lnTo>
                    <a:lnTo>
                      <a:pt x="3298" y="3393"/>
                    </a:lnTo>
                    <a:lnTo>
                      <a:pt x="3488" y="3431"/>
                    </a:lnTo>
                    <a:lnTo>
                      <a:pt x="3677" y="3469"/>
                    </a:lnTo>
                    <a:lnTo>
                      <a:pt x="3867" y="3488"/>
                    </a:lnTo>
                    <a:lnTo>
                      <a:pt x="4019" y="3469"/>
                    </a:lnTo>
                    <a:lnTo>
                      <a:pt x="4151" y="3450"/>
                    </a:lnTo>
                    <a:lnTo>
                      <a:pt x="4284" y="3412"/>
                    </a:lnTo>
                    <a:lnTo>
                      <a:pt x="4417" y="3374"/>
                    </a:lnTo>
                    <a:lnTo>
                      <a:pt x="4663" y="3242"/>
                    </a:lnTo>
                    <a:lnTo>
                      <a:pt x="4909" y="3071"/>
                    </a:lnTo>
                    <a:lnTo>
                      <a:pt x="5099" y="2938"/>
                    </a:lnTo>
                    <a:lnTo>
                      <a:pt x="5288" y="2825"/>
                    </a:lnTo>
                    <a:lnTo>
                      <a:pt x="5497" y="2749"/>
                    </a:lnTo>
                    <a:lnTo>
                      <a:pt x="5686" y="2692"/>
                    </a:lnTo>
                    <a:lnTo>
                      <a:pt x="5876" y="2654"/>
                    </a:lnTo>
                    <a:lnTo>
                      <a:pt x="6066" y="2635"/>
                    </a:lnTo>
                    <a:lnTo>
                      <a:pt x="6464" y="2616"/>
                    </a:lnTo>
                    <a:lnTo>
                      <a:pt x="7203" y="2635"/>
                    </a:lnTo>
                    <a:lnTo>
                      <a:pt x="7373" y="2616"/>
                    </a:lnTo>
                    <a:lnTo>
                      <a:pt x="7525" y="2597"/>
                    </a:lnTo>
                    <a:lnTo>
                      <a:pt x="7677" y="2540"/>
                    </a:lnTo>
                    <a:lnTo>
                      <a:pt x="7809" y="2483"/>
                    </a:lnTo>
                    <a:lnTo>
                      <a:pt x="7942" y="2408"/>
                    </a:lnTo>
                    <a:lnTo>
                      <a:pt x="8075" y="2313"/>
                    </a:lnTo>
                    <a:lnTo>
                      <a:pt x="8302" y="2104"/>
                    </a:lnTo>
                    <a:lnTo>
                      <a:pt x="8473" y="1953"/>
                    </a:lnTo>
                    <a:lnTo>
                      <a:pt x="8643" y="1877"/>
                    </a:lnTo>
                    <a:lnTo>
                      <a:pt x="8814" y="1820"/>
                    </a:lnTo>
                    <a:lnTo>
                      <a:pt x="8984" y="1801"/>
                    </a:lnTo>
                    <a:lnTo>
                      <a:pt x="9193" y="1820"/>
                    </a:lnTo>
                    <a:lnTo>
                      <a:pt x="9420" y="1858"/>
                    </a:lnTo>
                    <a:lnTo>
                      <a:pt x="9629" y="1896"/>
                    </a:lnTo>
                    <a:lnTo>
                      <a:pt x="9856" y="1915"/>
                    </a:lnTo>
                    <a:lnTo>
                      <a:pt x="9970" y="1915"/>
                    </a:lnTo>
                    <a:lnTo>
                      <a:pt x="10065" y="1896"/>
                    </a:lnTo>
                    <a:lnTo>
                      <a:pt x="10178" y="1858"/>
                    </a:lnTo>
                    <a:lnTo>
                      <a:pt x="10292" y="1801"/>
                    </a:lnTo>
                    <a:lnTo>
                      <a:pt x="10520" y="1650"/>
                    </a:lnTo>
                    <a:lnTo>
                      <a:pt x="10728" y="1498"/>
                    </a:lnTo>
                    <a:lnTo>
                      <a:pt x="11088" y="1176"/>
                    </a:lnTo>
                    <a:lnTo>
                      <a:pt x="11297" y="1043"/>
                    </a:lnTo>
                    <a:lnTo>
                      <a:pt x="11505" y="910"/>
                    </a:lnTo>
                    <a:lnTo>
                      <a:pt x="11619" y="872"/>
                    </a:lnTo>
                    <a:lnTo>
                      <a:pt x="11752" y="835"/>
                    </a:lnTo>
                    <a:lnTo>
                      <a:pt x="11884" y="797"/>
                    </a:lnTo>
                    <a:lnTo>
                      <a:pt x="12036" y="778"/>
                    </a:lnTo>
                    <a:lnTo>
                      <a:pt x="12377" y="740"/>
                    </a:lnTo>
                    <a:lnTo>
                      <a:pt x="12529" y="702"/>
                    </a:lnTo>
                    <a:lnTo>
                      <a:pt x="12680" y="645"/>
                    </a:lnTo>
                    <a:lnTo>
                      <a:pt x="12813" y="569"/>
                    </a:lnTo>
                    <a:lnTo>
                      <a:pt x="12927" y="493"/>
                    </a:lnTo>
                    <a:lnTo>
                      <a:pt x="13059" y="380"/>
                    </a:lnTo>
                    <a:lnTo>
                      <a:pt x="13154" y="247"/>
                    </a:lnTo>
                    <a:lnTo>
                      <a:pt x="13192" y="190"/>
                    </a:lnTo>
                    <a:lnTo>
                      <a:pt x="13192" y="152"/>
                    </a:lnTo>
                    <a:lnTo>
                      <a:pt x="13192" y="114"/>
                    </a:lnTo>
                    <a:lnTo>
                      <a:pt x="13173" y="76"/>
                    </a:lnTo>
                    <a:lnTo>
                      <a:pt x="13097" y="20"/>
                    </a:lnTo>
                    <a:lnTo>
                      <a:pt x="13021" y="1"/>
                    </a:lnTo>
                    <a:close/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51"/>
              <p:cNvSpPr/>
              <p:nvPr/>
            </p:nvSpPr>
            <p:spPr>
              <a:xfrm>
                <a:off x="168300" y="3633138"/>
                <a:ext cx="3298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13193" h="4114" fill="none" extrusionOk="0">
                    <a:moveTo>
                      <a:pt x="13021" y="1"/>
                    </a:moveTo>
                    <a:lnTo>
                      <a:pt x="13021" y="1"/>
                    </a:lnTo>
                    <a:lnTo>
                      <a:pt x="12946" y="20"/>
                    </a:lnTo>
                    <a:lnTo>
                      <a:pt x="12870" y="76"/>
                    </a:lnTo>
                    <a:lnTo>
                      <a:pt x="12870" y="76"/>
                    </a:lnTo>
                    <a:lnTo>
                      <a:pt x="12794" y="171"/>
                    </a:lnTo>
                    <a:lnTo>
                      <a:pt x="12718" y="247"/>
                    </a:lnTo>
                    <a:lnTo>
                      <a:pt x="12623" y="304"/>
                    </a:lnTo>
                    <a:lnTo>
                      <a:pt x="12529" y="361"/>
                    </a:lnTo>
                    <a:lnTo>
                      <a:pt x="12434" y="399"/>
                    </a:lnTo>
                    <a:lnTo>
                      <a:pt x="12320" y="418"/>
                    </a:lnTo>
                    <a:lnTo>
                      <a:pt x="12112" y="436"/>
                    </a:lnTo>
                    <a:lnTo>
                      <a:pt x="11903" y="455"/>
                    </a:lnTo>
                    <a:lnTo>
                      <a:pt x="11695" y="474"/>
                    </a:lnTo>
                    <a:lnTo>
                      <a:pt x="11467" y="512"/>
                    </a:lnTo>
                    <a:lnTo>
                      <a:pt x="11373" y="550"/>
                    </a:lnTo>
                    <a:lnTo>
                      <a:pt x="11278" y="588"/>
                    </a:lnTo>
                    <a:lnTo>
                      <a:pt x="11278" y="588"/>
                    </a:lnTo>
                    <a:lnTo>
                      <a:pt x="11069" y="740"/>
                    </a:lnTo>
                    <a:lnTo>
                      <a:pt x="10880" y="891"/>
                    </a:lnTo>
                    <a:lnTo>
                      <a:pt x="10520" y="1176"/>
                    </a:lnTo>
                    <a:lnTo>
                      <a:pt x="10349" y="1308"/>
                    </a:lnTo>
                    <a:lnTo>
                      <a:pt x="10159" y="1403"/>
                    </a:lnTo>
                    <a:lnTo>
                      <a:pt x="10046" y="1441"/>
                    </a:lnTo>
                    <a:lnTo>
                      <a:pt x="9932" y="1479"/>
                    </a:lnTo>
                    <a:lnTo>
                      <a:pt x="9818" y="1498"/>
                    </a:lnTo>
                    <a:lnTo>
                      <a:pt x="9686" y="1498"/>
                    </a:lnTo>
                    <a:lnTo>
                      <a:pt x="9686" y="1498"/>
                    </a:lnTo>
                    <a:lnTo>
                      <a:pt x="9496" y="1498"/>
                    </a:lnTo>
                    <a:lnTo>
                      <a:pt x="9288" y="1441"/>
                    </a:lnTo>
                    <a:lnTo>
                      <a:pt x="9288" y="1441"/>
                    </a:lnTo>
                    <a:lnTo>
                      <a:pt x="9117" y="1422"/>
                    </a:lnTo>
                    <a:lnTo>
                      <a:pt x="8946" y="1403"/>
                    </a:lnTo>
                    <a:lnTo>
                      <a:pt x="8946" y="1403"/>
                    </a:lnTo>
                    <a:lnTo>
                      <a:pt x="8795" y="1403"/>
                    </a:lnTo>
                    <a:lnTo>
                      <a:pt x="8662" y="1441"/>
                    </a:lnTo>
                    <a:lnTo>
                      <a:pt x="8529" y="1498"/>
                    </a:lnTo>
                    <a:lnTo>
                      <a:pt x="8416" y="1574"/>
                    </a:lnTo>
                    <a:lnTo>
                      <a:pt x="8416" y="1574"/>
                    </a:lnTo>
                    <a:lnTo>
                      <a:pt x="8131" y="1801"/>
                    </a:lnTo>
                    <a:lnTo>
                      <a:pt x="7885" y="2029"/>
                    </a:lnTo>
                    <a:lnTo>
                      <a:pt x="7733" y="2123"/>
                    </a:lnTo>
                    <a:lnTo>
                      <a:pt x="7582" y="2199"/>
                    </a:lnTo>
                    <a:lnTo>
                      <a:pt x="7411" y="2256"/>
                    </a:lnTo>
                    <a:lnTo>
                      <a:pt x="7203" y="2294"/>
                    </a:lnTo>
                    <a:lnTo>
                      <a:pt x="7203" y="2294"/>
                    </a:lnTo>
                    <a:lnTo>
                      <a:pt x="7013" y="2313"/>
                    </a:lnTo>
                    <a:lnTo>
                      <a:pt x="7013" y="2313"/>
                    </a:lnTo>
                    <a:lnTo>
                      <a:pt x="6824" y="2294"/>
                    </a:lnTo>
                    <a:lnTo>
                      <a:pt x="6634" y="2275"/>
                    </a:lnTo>
                    <a:lnTo>
                      <a:pt x="6236" y="2237"/>
                    </a:lnTo>
                    <a:lnTo>
                      <a:pt x="6236" y="2237"/>
                    </a:lnTo>
                    <a:lnTo>
                      <a:pt x="6103" y="2237"/>
                    </a:lnTo>
                    <a:lnTo>
                      <a:pt x="6103" y="2237"/>
                    </a:lnTo>
                    <a:lnTo>
                      <a:pt x="5819" y="2256"/>
                    </a:lnTo>
                    <a:lnTo>
                      <a:pt x="5573" y="2313"/>
                    </a:lnTo>
                    <a:lnTo>
                      <a:pt x="5326" y="2408"/>
                    </a:lnTo>
                    <a:lnTo>
                      <a:pt x="5080" y="2540"/>
                    </a:lnTo>
                    <a:lnTo>
                      <a:pt x="5080" y="2540"/>
                    </a:lnTo>
                    <a:lnTo>
                      <a:pt x="4909" y="2654"/>
                    </a:lnTo>
                    <a:lnTo>
                      <a:pt x="4739" y="2768"/>
                    </a:lnTo>
                    <a:lnTo>
                      <a:pt x="4398" y="3014"/>
                    </a:lnTo>
                    <a:lnTo>
                      <a:pt x="4398" y="3014"/>
                    </a:lnTo>
                    <a:lnTo>
                      <a:pt x="4284" y="3090"/>
                    </a:lnTo>
                    <a:lnTo>
                      <a:pt x="4151" y="3128"/>
                    </a:lnTo>
                    <a:lnTo>
                      <a:pt x="4038" y="3147"/>
                    </a:lnTo>
                    <a:lnTo>
                      <a:pt x="3924" y="3147"/>
                    </a:lnTo>
                    <a:lnTo>
                      <a:pt x="3924" y="3147"/>
                    </a:lnTo>
                    <a:lnTo>
                      <a:pt x="3696" y="3128"/>
                    </a:lnTo>
                    <a:lnTo>
                      <a:pt x="3469" y="3090"/>
                    </a:lnTo>
                    <a:lnTo>
                      <a:pt x="3241" y="3014"/>
                    </a:lnTo>
                    <a:lnTo>
                      <a:pt x="2995" y="2976"/>
                    </a:lnTo>
                    <a:lnTo>
                      <a:pt x="2995" y="2976"/>
                    </a:lnTo>
                    <a:lnTo>
                      <a:pt x="2900" y="2957"/>
                    </a:lnTo>
                    <a:lnTo>
                      <a:pt x="2900" y="2957"/>
                    </a:lnTo>
                    <a:lnTo>
                      <a:pt x="2787" y="2976"/>
                    </a:lnTo>
                    <a:lnTo>
                      <a:pt x="2673" y="2995"/>
                    </a:lnTo>
                    <a:lnTo>
                      <a:pt x="2578" y="3033"/>
                    </a:lnTo>
                    <a:lnTo>
                      <a:pt x="2483" y="3090"/>
                    </a:lnTo>
                    <a:lnTo>
                      <a:pt x="2313" y="3223"/>
                    </a:lnTo>
                    <a:lnTo>
                      <a:pt x="2142" y="3374"/>
                    </a:lnTo>
                    <a:lnTo>
                      <a:pt x="2142" y="3374"/>
                    </a:lnTo>
                    <a:lnTo>
                      <a:pt x="2047" y="3469"/>
                    </a:lnTo>
                    <a:lnTo>
                      <a:pt x="1953" y="3526"/>
                    </a:lnTo>
                    <a:lnTo>
                      <a:pt x="1858" y="3583"/>
                    </a:lnTo>
                    <a:lnTo>
                      <a:pt x="1744" y="3640"/>
                    </a:lnTo>
                    <a:lnTo>
                      <a:pt x="1536" y="3678"/>
                    </a:lnTo>
                    <a:lnTo>
                      <a:pt x="1327" y="3696"/>
                    </a:lnTo>
                    <a:lnTo>
                      <a:pt x="1327" y="3696"/>
                    </a:lnTo>
                    <a:lnTo>
                      <a:pt x="1100" y="3678"/>
                    </a:lnTo>
                    <a:lnTo>
                      <a:pt x="853" y="3659"/>
                    </a:lnTo>
                    <a:lnTo>
                      <a:pt x="853" y="3659"/>
                    </a:lnTo>
                    <a:lnTo>
                      <a:pt x="607" y="3621"/>
                    </a:lnTo>
                    <a:lnTo>
                      <a:pt x="361" y="3621"/>
                    </a:lnTo>
                    <a:lnTo>
                      <a:pt x="361" y="3621"/>
                    </a:lnTo>
                    <a:lnTo>
                      <a:pt x="114" y="3640"/>
                    </a:lnTo>
                    <a:lnTo>
                      <a:pt x="114" y="3640"/>
                    </a:lnTo>
                    <a:lnTo>
                      <a:pt x="57" y="3659"/>
                    </a:lnTo>
                    <a:lnTo>
                      <a:pt x="19" y="3696"/>
                    </a:lnTo>
                    <a:lnTo>
                      <a:pt x="0" y="3753"/>
                    </a:lnTo>
                    <a:lnTo>
                      <a:pt x="0" y="3810"/>
                    </a:lnTo>
                    <a:lnTo>
                      <a:pt x="19" y="3867"/>
                    </a:lnTo>
                    <a:lnTo>
                      <a:pt x="57" y="3905"/>
                    </a:lnTo>
                    <a:lnTo>
                      <a:pt x="114" y="3943"/>
                    </a:lnTo>
                    <a:lnTo>
                      <a:pt x="171" y="3962"/>
                    </a:lnTo>
                    <a:lnTo>
                      <a:pt x="171" y="3962"/>
                    </a:lnTo>
                    <a:lnTo>
                      <a:pt x="209" y="3943"/>
                    </a:lnTo>
                    <a:lnTo>
                      <a:pt x="209" y="3943"/>
                    </a:lnTo>
                    <a:lnTo>
                      <a:pt x="342" y="3943"/>
                    </a:lnTo>
                    <a:lnTo>
                      <a:pt x="342" y="3943"/>
                    </a:lnTo>
                    <a:lnTo>
                      <a:pt x="474" y="3943"/>
                    </a:lnTo>
                    <a:lnTo>
                      <a:pt x="607" y="3962"/>
                    </a:lnTo>
                    <a:lnTo>
                      <a:pt x="891" y="4019"/>
                    </a:lnTo>
                    <a:lnTo>
                      <a:pt x="891" y="4019"/>
                    </a:lnTo>
                    <a:lnTo>
                      <a:pt x="1195" y="4076"/>
                    </a:lnTo>
                    <a:lnTo>
                      <a:pt x="1346" y="4095"/>
                    </a:lnTo>
                    <a:lnTo>
                      <a:pt x="1479" y="4113"/>
                    </a:lnTo>
                    <a:lnTo>
                      <a:pt x="1479" y="4113"/>
                    </a:lnTo>
                    <a:lnTo>
                      <a:pt x="1593" y="4095"/>
                    </a:lnTo>
                    <a:lnTo>
                      <a:pt x="1706" y="4095"/>
                    </a:lnTo>
                    <a:lnTo>
                      <a:pt x="1801" y="4057"/>
                    </a:lnTo>
                    <a:lnTo>
                      <a:pt x="1896" y="4000"/>
                    </a:lnTo>
                    <a:lnTo>
                      <a:pt x="1896" y="4000"/>
                    </a:lnTo>
                    <a:lnTo>
                      <a:pt x="2028" y="3924"/>
                    </a:lnTo>
                    <a:lnTo>
                      <a:pt x="2142" y="3829"/>
                    </a:lnTo>
                    <a:lnTo>
                      <a:pt x="2370" y="3621"/>
                    </a:lnTo>
                    <a:lnTo>
                      <a:pt x="2370" y="3621"/>
                    </a:lnTo>
                    <a:lnTo>
                      <a:pt x="2521" y="3488"/>
                    </a:lnTo>
                    <a:lnTo>
                      <a:pt x="2673" y="3412"/>
                    </a:lnTo>
                    <a:lnTo>
                      <a:pt x="2806" y="3355"/>
                    </a:lnTo>
                    <a:lnTo>
                      <a:pt x="2957" y="3355"/>
                    </a:lnTo>
                    <a:lnTo>
                      <a:pt x="2957" y="3355"/>
                    </a:lnTo>
                    <a:lnTo>
                      <a:pt x="3128" y="3355"/>
                    </a:lnTo>
                    <a:lnTo>
                      <a:pt x="3298" y="3393"/>
                    </a:lnTo>
                    <a:lnTo>
                      <a:pt x="3488" y="3431"/>
                    </a:lnTo>
                    <a:lnTo>
                      <a:pt x="3677" y="3469"/>
                    </a:lnTo>
                    <a:lnTo>
                      <a:pt x="3677" y="3469"/>
                    </a:lnTo>
                    <a:lnTo>
                      <a:pt x="3867" y="3488"/>
                    </a:lnTo>
                    <a:lnTo>
                      <a:pt x="3867" y="3488"/>
                    </a:lnTo>
                    <a:lnTo>
                      <a:pt x="4019" y="3469"/>
                    </a:lnTo>
                    <a:lnTo>
                      <a:pt x="4151" y="3450"/>
                    </a:lnTo>
                    <a:lnTo>
                      <a:pt x="4284" y="3412"/>
                    </a:lnTo>
                    <a:lnTo>
                      <a:pt x="4417" y="3374"/>
                    </a:lnTo>
                    <a:lnTo>
                      <a:pt x="4663" y="3242"/>
                    </a:lnTo>
                    <a:lnTo>
                      <a:pt x="4909" y="3071"/>
                    </a:lnTo>
                    <a:lnTo>
                      <a:pt x="4909" y="3071"/>
                    </a:lnTo>
                    <a:lnTo>
                      <a:pt x="5099" y="2938"/>
                    </a:lnTo>
                    <a:lnTo>
                      <a:pt x="5288" y="2825"/>
                    </a:lnTo>
                    <a:lnTo>
                      <a:pt x="5497" y="2749"/>
                    </a:lnTo>
                    <a:lnTo>
                      <a:pt x="5686" y="2692"/>
                    </a:lnTo>
                    <a:lnTo>
                      <a:pt x="5876" y="2654"/>
                    </a:lnTo>
                    <a:lnTo>
                      <a:pt x="6066" y="2635"/>
                    </a:lnTo>
                    <a:lnTo>
                      <a:pt x="6464" y="2616"/>
                    </a:lnTo>
                    <a:lnTo>
                      <a:pt x="6464" y="2616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203" y="2635"/>
                    </a:lnTo>
                    <a:lnTo>
                      <a:pt x="7373" y="2616"/>
                    </a:lnTo>
                    <a:lnTo>
                      <a:pt x="7525" y="2597"/>
                    </a:lnTo>
                    <a:lnTo>
                      <a:pt x="7677" y="2540"/>
                    </a:lnTo>
                    <a:lnTo>
                      <a:pt x="7809" y="2483"/>
                    </a:lnTo>
                    <a:lnTo>
                      <a:pt x="7942" y="2408"/>
                    </a:lnTo>
                    <a:lnTo>
                      <a:pt x="8075" y="2313"/>
                    </a:lnTo>
                    <a:lnTo>
                      <a:pt x="8302" y="2104"/>
                    </a:lnTo>
                    <a:lnTo>
                      <a:pt x="8302" y="2104"/>
                    </a:lnTo>
                    <a:lnTo>
                      <a:pt x="8473" y="1953"/>
                    </a:lnTo>
                    <a:lnTo>
                      <a:pt x="8643" y="1877"/>
                    </a:lnTo>
                    <a:lnTo>
                      <a:pt x="8814" y="1820"/>
                    </a:lnTo>
                    <a:lnTo>
                      <a:pt x="8984" y="1801"/>
                    </a:lnTo>
                    <a:lnTo>
                      <a:pt x="8984" y="1801"/>
                    </a:lnTo>
                    <a:lnTo>
                      <a:pt x="9193" y="1820"/>
                    </a:lnTo>
                    <a:lnTo>
                      <a:pt x="9420" y="1858"/>
                    </a:lnTo>
                    <a:lnTo>
                      <a:pt x="9420" y="1858"/>
                    </a:lnTo>
                    <a:lnTo>
                      <a:pt x="9629" y="1896"/>
                    </a:lnTo>
                    <a:lnTo>
                      <a:pt x="9856" y="1915"/>
                    </a:lnTo>
                    <a:lnTo>
                      <a:pt x="9856" y="1915"/>
                    </a:lnTo>
                    <a:lnTo>
                      <a:pt x="9970" y="1915"/>
                    </a:lnTo>
                    <a:lnTo>
                      <a:pt x="10065" y="1896"/>
                    </a:lnTo>
                    <a:lnTo>
                      <a:pt x="10178" y="1858"/>
                    </a:lnTo>
                    <a:lnTo>
                      <a:pt x="10292" y="1801"/>
                    </a:lnTo>
                    <a:lnTo>
                      <a:pt x="10292" y="1801"/>
                    </a:lnTo>
                    <a:lnTo>
                      <a:pt x="10520" y="1650"/>
                    </a:lnTo>
                    <a:lnTo>
                      <a:pt x="10728" y="1498"/>
                    </a:lnTo>
                    <a:lnTo>
                      <a:pt x="11088" y="1176"/>
                    </a:lnTo>
                    <a:lnTo>
                      <a:pt x="11297" y="1043"/>
                    </a:lnTo>
                    <a:lnTo>
                      <a:pt x="11505" y="910"/>
                    </a:lnTo>
                    <a:lnTo>
                      <a:pt x="11619" y="872"/>
                    </a:lnTo>
                    <a:lnTo>
                      <a:pt x="11752" y="835"/>
                    </a:lnTo>
                    <a:lnTo>
                      <a:pt x="11884" y="797"/>
                    </a:lnTo>
                    <a:lnTo>
                      <a:pt x="12036" y="778"/>
                    </a:lnTo>
                    <a:lnTo>
                      <a:pt x="12036" y="778"/>
                    </a:lnTo>
                    <a:lnTo>
                      <a:pt x="12377" y="740"/>
                    </a:lnTo>
                    <a:lnTo>
                      <a:pt x="12529" y="702"/>
                    </a:lnTo>
                    <a:lnTo>
                      <a:pt x="12680" y="645"/>
                    </a:lnTo>
                    <a:lnTo>
                      <a:pt x="12813" y="569"/>
                    </a:lnTo>
                    <a:lnTo>
                      <a:pt x="12927" y="493"/>
                    </a:lnTo>
                    <a:lnTo>
                      <a:pt x="13059" y="380"/>
                    </a:lnTo>
                    <a:lnTo>
                      <a:pt x="13154" y="247"/>
                    </a:lnTo>
                    <a:lnTo>
                      <a:pt x="13154" y="247"/>
                    </a:lnTo>
                    <a:lnTo>
                      <a:pt x="13192" y="190"/>
                    </a:lnTo>
                    <a:lnTo>
                      <a:pt x="13192" y="152"/>
                    </a:lnTo>
                    <a:lnTo>
                      <a:pt x="13192" y="114"/>
                    </a:lnTo>
                    <a:lnTo>
                      <a:pt x="13173" y="76"/>
                    </a:lnTo>
                    <a:lnTo>
                      <a:pt x="13097" y="20"/>
                    </a:lnTo>
                    <a:lnTo>
                      <a:pt x="13021" y="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4" name="Google Shape;2004;p51"/>
            <p:cNvGrpSpPr/>
            <p:nvPr/>
          </p:nvGrpSpPr>
          <p:grpSpPr>
            <a:xfrm>
              <a:off x="1349557" y="-37840"/>
              <a:ext cx="864242" cy="434382"/>
              <a:chOff x="-520650" y="4377063"/>
              <a:chExt cx="635425" cy="319375"/>
            </a:xfrm>
          </p:grpSpPr>
          <p:sp>
            <p:nvSpPr>
              <p:cNvPr id="2005" name="Google Shape;2005;p51"/>
              <p:cNvSpPr/>
              <p:nvPr/>
            </p:nvSpPr>
            <p:spPr>
              <a:xfrm>
                <a:off x="-520650" y="4412113"/>
                <a:ext cx="6354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25417" h="11373" extrusionOk="0">
                    <a:moveTo>
                      <a:pt x="12851" y="1"/>
                    </a:moveTo>
                    <a:lnTo>
                      <a:pt x="12490" y="20"/>
                    </a:lnTo>
                    <a:lnTo>
                      <a:pt x="12111" y="76"/>
                    </a:lnTo>
                    <a:lnTo>
                      <a:pt x="11732" y="133"/>
                    </a:lnTo>
                    <a:lnTo>
                      <a:pt x="11353" y="228"/>
                    </a:lnTo>
                    <a:lnTo>
                      <a:pt x="10406" y="437"/>
                    </a:lnTo>
                    <a:lnTo>
                      <a:pt x="9458" y="664"/>
                    </a:lnTo>
                    <a:lnTo>
                      <a:pt x="8529" y="929"/>
                    </a:lnTo>
                    <a:lnTo>
                      <a:pt x="7600" y="1214"/>
                    </a:lnTo>
                    <a:lnTo>
                      <a:pt x="6842" y="1479"/>
                    </a:lnTo>
                    <a:lnTo>
                      <a:pt x="6084" y="1782"/>
                    </a:lnTo>
                    <a:lnTo>
                      <a:pt x="5364" y="2105"/>
                    </a:lnTo>
                    <a:lnTo>
                      <a:pt x="4644" y="2484"/>
                    </a:lnTo>
                    <a:lnTo>
                      <a:pt x="4303" y="2673"/>
                    </a:lnTo>
                    <a:lnTo>
                      <a:pt x="3961" y="2882"/>
                    </a:lnTo>
                    <a:lnTo>
                      <a:pt x="3620" y="3109"/>
                    </a:lnTo>
                    <a:lnTo>
                      <a:pt x="3298" y="3336"/>
                    </a:lnTo>
                    <a:lnTo>
                      <a:pt x="2976" y="3583"/>
                    </a:lnTo>
                    <a:lnTo>
                      <a:pt x="2654" y="3829"/>
                    </a:lnTo>
                    <a:lnTo>
                      <a:pt x="2350" y="4095"/>
                    </a:lnTo>
                    <a:lnTo>
                      <a:pt x="2047" y="4360"/>
                    </a:lnTo>
                    <a:lnTo>
                      <a:pt x="1839" y="4568"/>
                    </a:lnTo>
                    <a:lnTo>
                      <a:pt x="1630" y="4796"/>
                    </a:lnTo>
                    <a:lnTo>
                      <a:pt x="1403" y="5042"/>
                    </a:lnTo>
                    <a:lnTo>
                      <a:pt x="1194" y="5308"/>
                    </a:lnTo>
                    <a:lnTo>
                      <a:pt x="986" y="5592"/>
                    </a:lnTo>
                    <a:lnTo>
                      <a:pt x="777" y="5895"/>
                    </a:lnTo>
                    <a:lnTo>
                      <a:pt x="588" y="6198"/>
                    </a:lnTo>
                    <a:lnTo>
                      <a:pt x="417" y="6521"/>
                    </a:lnTo>
                    <a:lnTo>
                      <a:pt x="284" y="6843"/>
                    </a:lnTo>
                    <a:lnTo>
                      <a:pt x="152" y="7165"/>
                    </a:lnTo>
                    <a:lnTo>
                      <a:pt x="57" y="7487"/>
                    </a:lnTo>
                    <a:lnTo>
                      <a:pt x="19" y="7828"/>
                    </a:lnTo>
                    <a:lnTo>
                      <a:pt x="0" y="8151"/>
                    </a:lnTo>
                    <a:lnTo>
                      <a:pt x="0" y="8302"/>
                    </a:lnTo>
                    <a:lnTo>
                      <a:pt x="19" y="8473"/>
                    </a:lnTo>
                    <a:lnTo>
                      <a:pt x="57" y="8625"/>
                    </a:lnTo>
                    <a:lnTo>
                      <a:pt x="95" y="8795"/>
                    </a:lnTo>
                    <a:lnTo>
                      <a:pt x="152" y="8947"/>
                    </a:lnTo>
                    <a:lnTo>
                      <a:pt x="228" y="9098"/>
                    </a:lnTo>
                    <a:lnTo>
                      <a:pt x="322" y="9231"/>
                    </a:lnTo>
                    <a:lnTo>
                      <a:pt x="417" y="9364"/>
                    </a:lnTo>
                    <a:lnTo>
                      <a:pt x="512" y="9496"/>
                    </a:lnTo>
                    <a:lnTo>
                      <a:pt x="626" y="9610"/>
                    </a:lnTo>
                    <a:lnTo>
                      <a:pt x="891" y="9819"/>
                    </a:lnTo>
                    <a:lnTo>
                      <a:pt x="1175" y="9989"/>
                    </a:lnTo>
                    <a:lnTo>
                      <a:pt x="1478" y="10141"/>
                    </a:lnTo>
                    <a:lnTo>
                      <a:pt x="1801" y="10292"/>
                    </a:lnTo>
                    <a:lnTo>
                      <a:pt x="2388" y="10558"/>
                    </a:lnTo>
                    <a:lnTo>
                      <a:pt x="2786" y="10728"/>
                    </a:lnTo>
                    <a:lnTo>
                      <a:pt x="3165" y="10861"/>
                    </a:lnTo>
                    <a:lnTo>
                      <a:pt x="3544" y="10975"/>
                    </a:lnTo>
                    <a:lnTo>
                      <a:pt x="3942" y="11070"/>
                    </a:lnTo>
                    <a:lnTo>
                      <a:pt x="4340" y="11145"/>
                    </a:lnTo>
                    <a:lnTo>
                      <a:pt x="4738" y="11183"/>
                    </a:lnTo>
                    <a:lnTo>
                      <a:pt x="5136" y="11221"/>
                    </a:lnTo>
                    <a:lnTo>
                      <a:pt x="5553" y="11240"/>
                    </a:lnTo>
                    <a:lnTo>
                      <a:pt x="8036" y="11335"/>
                    </a:lnTo>
                    <a:lnTo>
                      <a:pt x="9287" y="11373"/>
                    </a:lnTo>
                    <a:lnTo>
                      <a:pt x="11277" y="11373"/>
                    </a:lnTo>
                    <a:lnTo>
                      <a:pt x="12017" y="11354"/>
                    </a:lnTo>
                    <a:lnTo>
                      <a:pt x="12756" y="11316"/>
                    </a:lnTo>
                    <a:lnTo>
                      <a:pt x="13476" y="11259"/>
                    </a:lnTo>
                    <a:lnTo>
                      <a:pt x="13893" y="11202"/>
                    </a:lnTo>
                    <a:lnTo>
                      <a:pt x="14291" y="11126"/>
                    </a:lnTo>
                    <a:lnTo>
                      <a:pt x="14708" y="11051"/>
                    </a:lnTo>
                    <a:lnTo>
                      <a:pt x="15125" y="10956"/>
                    </a:lnTo>
                    <a:lnTo>
                      <a:pt x="15921" y="10747"/>
                    </a:lnTo>
                    <a:lnTo>
                      <a:pt x="16736" y="10539"/>
                    </a:lnTo>
                    <a:lnTo>
                      <a:pt x="17608" y="10292"/>
                    </a:lnTo>
                    <a:lnTo>
                      <a:pt x="18461" y="10027"/>
                    </a:lnTo>
                    <a:lnTo>
                      <a:pt x="18878" y="9875"/>
                    </a:lnTo>
                    <a:lnTo>
                      <a:pt x="19295" y="9705"/>
                    </a:lnTo>
                    <a:lnTo>
                      <a:pt x="19693" y="9534"/>
                    </a:lnTo>
                    <a:lnTo>
                      <a:pt x="20110" y="9345"/>
                    </a:lnTo>
                    <a:lnTo>
                      <a:pt x="20451" y="9174"/>
                    </a:lnTo>
                    <a:lnTo>
                      <a:pt x="20792" y="9004"/>
                    </a:lnTo>
                    <a:lnTo>
                      <a:pt x="21133" y="8814"/>
                    </a:lnTo>
                    <a:lnTo>
                      <a:pt x="21474" y="8606"/>
                    </a:lnTo>
                    <a:lnTo>
                      <a:pt x="21797" y="8397"/>
                    </a:lnTo>
                    <a:lnTo>
                      <a:pt x="22119" y="8170"/>
                    </a:lnTo>
                    <a:lnTo>
                      <a:pt x="22441" y="7923"/>
                    </a:lnTo>
                    <a:lnTo>
                      <a:pt x="22744" y="7677"/>
                    </a:lnTo>
                    <a:lnTo>
                      <a:pt x="23047" y="7430"/>
                    </a:lnTo>
                    <a:lnTo>
                      <a:pt x="23332" y="7165"/>
                    </a:lnTo>
                    <a:lnTo>
                      <a:pt x="23616" y="6881"/>
                    </a:lnTo>
                    <a:lnTo>
                      <a:pt x="23900" y="6597"/>
                    </a:lnTo>
                    <a:lnTo>
                      <a:pt x="24147" y="6312"/>
                    </a:lnTo>
                    <a:lnTo>
                      <a:pt x="24393" y="6009"/>
                    </a:lnTo>
                    <a:lnTo>
                      <a:pt x="24640" y="5706"/>
                    </a:lnTo>
                    <a:lnTo>
                      <a:pt x="24848" y="5402"/>
                    </a:lnTo>
                    <a:lnTo>
                      <a:pt x="25019" y="5118"/>
                    </a:lnTo>
                    <a:lnTo>
                      <a:pt x="25170" y="4834"/>
                    </a:lnTo>
                    <a:lnTo>
                      <a:pt x="25284" y="4531"/>
                    </a:lnTo>
                    <a:lnTo>
                      <a:pt x="25360" y="4227"/>
                    </a:lnTo>
                    <a:lnTo>
                      <a:pt x="25398" y="3924"/>
                    </a:lnTo>
                    <a:lnTo>
                      <a:pt x="25417" y="3602"/>
                    </a:lnTo>
                    <a:lnTo>
                      <a:pt x="25379" y="3299"/>
                    </a:lnTo>
                    <a:lnTo>
                      <a:pt x="25341" y="3147"/>
                    </a:lnTo>
                    <a:lnTo>
                      <a:pt x="25303" y="2995"/>
                    </a:lnTo>
                    <a:lnTo>
                      <a:pt x="25246" y="2844"/>
                    </a:lnTo>
                    <a:lnTo>
                      <a:pt x="25170" y="2692"/>
                    </a:lnTo>
                    <a:lnTo>
                      <a:pt x="25075" y="2559"/>
                    </a:lnTo>
                    <a:lnTo>
                      <a:pt x="24981" y="2427"/>
                    </a:lnTo>
                    <a:lnTo>
                      <a:pt x="24772" y="2180"/>
                    </a:lnTo>
                    <a:lnTo>
                      <a:pt x="24526" y="1953"/>
                    </a:lnTo>
                    <a:lnTo>
                      <a:pt x="24242" y="1725"/>
                    </a:lnTo>
                    <a:lnTo>
                      <a:pt x="23976" y="1536"/>
                    </a:lnTo>
                    <a:lnTo>
                      <a:pt x="23692" y="1365"/>
                    </a:lnTo>
                    <a:lnTo>
                      <a:pt x="23427" y="1214"/>
                    </a:lnTo>
                    <a:lnTo>
                      <a:pt x="23142" y="1062"/>
                    </a:lnTo>
                    <a:lnTo>
                      <a:pt x="22858" y="929"/>
                    </a:lnTo>
                    <a:lnTo>
                      <a:pt x="22574" y="816"/>
                    </a:lnTo>
                    <a:lnTo>
                      <a:pt x="22270" y="721"/>
                    </a:lnTo>
                    <a:lnTo>
                      <a:pt x="21967" y="645"/>
                    </a:lnTo>
                    <a:lnTo>
                      <a:pt x="21664" y="588"/>
                    </a:lnTo>
                    <a:lnTo>
                      <a:pt x="21342" y="531"/>
                    </a:lnTo>
                    <a:lnTo>
                      <a:pt x="21038" y="493"/>
                    </a:lnTo>
                    <a:lnTo>
                      <a:pt x="21019" y="493"/>
                    </a:lnTo>
                    <a:lnTo>
                      <a:pt x="20944" y="512"/>
                    </a:lnTo>
                    <a:lnTo>
                      <a:pt x="20906" y="550"/>
                    </a:lnTo>
                    <a:lnTo>
                      <a:pt x="20887" y="588"/>
                    </a:lnTo>
                    <a:lnTo>
                      <a:pt x="20868" y="664"/>
                    </a:lnTo>
                    <a:lnTo>
                      <a:pt x="20887" y="721"/>
                    </a:lnTo>
                    <a:lnTo>
                      <a:pt x="20925" y="759"/>
                    </a:lnTo>
                    <a:lnTo>
                      <a:pt x="20963" y="816"/>
                    </a:lnTo>
                    <a:lnTo>
                      <a:pt x="21038" y="835"/>
                    </a:lnTo>
                    <a:lnTo>
                      <a:pt x="21399" y="873"/>
                    </a:lnTo>
                    <a:lnTo>
                      <a:pt x="21740" y="948"/>
                    </a:lnTo>
                    <a:lnTo>
                      <a:pt x="22100" y="1024"/>
                    </a:lnTo>
                    <a:lnTo>
                      <a:pt x="22441" y="1138"/>
                    </a:lnTo>
                    <a:lnTo>
                      <a:pt x="22763" y="1271"/>
                    </a:lnTo>
                    <a:lnTo>
                      <a:pt x="23085" y="1422"/>
                    </a:lnTo>
                    <a:lnTo>
                      <a:pt x="23408" y="1574"/>
                    </a:lnTo>
                    <a:lnTo>
                      <a:pt x="23730" y="1763"/>
                    </a:lnTo>
                    <a:lnTo>
                      <a:pt x="24052" y="2010"/>
                    </a:lnTo>
                    <a:lnTo>
                      <a:pt x="24374" y="2275"/>
                    </a:lnTo>
                    <a:lnTo>
                      <a:pt x="24640" y="2578"/>
                    </a:lnTo>
                    <a:lnTo>
                      <a:pt x="24772" y="2749"/>
                    </a:lnTo>
                    <a:lnTo>
                      <a:pt x="24886" y="2901"/>
                    </a:lnTo>
                    <a:lnTo>
                      <a:pt x="24962" y="3033"/>
                    </a:lnTo>
                    <a:lnTo>
                      <a:pt x="25019" y="3166"/>
                    </a:lnTo>
                    <a:lnTo>
                      <a:pt x="25057" y="3299"/>
                    </a:lnTo>
                    <a:lnTo>
                      <a:pt x="25094" y="3431"/>
                    </a:lnTo>
                    <a:lnTo>
                      <a:pt x="25094" y="3564"/>
                    </a:lnTo>
                    <a:lnTo>
                      <a:pt x="25094" y="3697"/>
                    </a:lnTo>
                    <a:lnTo>
                      <a:pt x="25075" y="3962"/>
                    </a:lnTo>
                    <a:lnTo>
                      <a:pt x="25019" y="4246"/>
                    </a:lnTo>
                    <a:lnTo>
                      <a:pt x="24924" y="4512"/>
                    </a:lnTo>
                    <a:lnTo>
                      <a:pt x="24810" y="4758"/>
                    </a:lnTo>
                    <a:lnTo>
                      <a:pt x="24696" y="5004"/>
                    </a:lnTo>
                    <a:lnTo>
                      <a:pt x="24526" y="5308"/>
                    </a:lnTo>
                    <a:lnTo>
                      <a:pt x="24336" y="5611"/>
                    </a:lnTo>
                    <a:lnTo>
                      <a:pt x="24128" y="5895"/>
                    </a:lnTo>
                    <a:lnTo>
                      <a:pt x="23900" y="6180"/>
                    </a:lnTo>
                    <a:lnTo>
                      <a:pt x="23654" y="6445"/>
                    </a:lnTo>
                    <a:lnTo>
                      <a:pt x="23389" y="6710"/>
                    </a:lnTo>
                    <a:lnTo>
                      <a:pt x="23123" y="6957"/>
                    </a:lnTo>
                    <a:lnTo>
                      <a:pt x="22839" y="7203"/>
                    </a:lnTo>
                    <a:lnTo>
                      <a:pt x="22536" y="7430"/>
                    </a:lnTo>
                    <a:lnTo>
                      <a:pt x="22251" y="7658"/>
                    </a:lnTo>
                    <a:lnTo>
                      <a:pt x="21645" y="8094"/>
                    </a:lnTo>
                    <a:lnTo>
                      <a:pt x="21019" y="8473"/>
                    </a:lnTo>
                    <a:lnTo>
                      <a:pt x="20432" y="8814"/>
                    </a:lnTo>
                    <a:lnTo>
                      <a:pt x="20091" y="9004"/>
                    </a:lnTo>
                    <a:lnTo>
                      <a:pt x="19750" y="9174"/>
                    </a:lnTo>
                    <a:lnTo>
                      <a:pt x="19048" y="9477"/>
                    </a:lnTo>
                    <a:lnTo>
                      <a:pt x="18328" y="9743"/>
                    </a:lnTo>
                    <a:lnTo>
                      <a:pt x="17589" y="9970"/>
                    </a:lnTo>
                    <a:lnTo>
                      <a:pt x="16850" y="10198"/>
                    </a:lnTo>
                    <a:lnTo>
                      <a:pt x="16092" y="10387"/>
                    </a:lnTo>
                    <a:lnTo>
                      <a:pt x="14594" y="10728"/>
                    </a:lnTo>
                    <a:lnTo>
                      <a:pt x="14196" y="10804"/>
                    </a:lnTo>
                    <a:lnTo>
                      <a:pt x="13798" y="10880"/>
                    </a:lnTo>
                    <a:lnTo>
                      <a:pt x="13400" y="10918"/>
                    </a:lnTo>
                    <a:lnTo>
                      <a:pt x="12983" y="10975"/>
                    </a:lnTo>
                    <a:lnTo>
                      <a:pt x="12168" y="11013"/>
                    </a:lnTo>
                    <a:lnTo>
                      <a:pt x="11334" y="11032"/>
                    </a:lnTo>
                    <a:lnTo>
                      <a:pt x="10519" y="11013"/>
                    </a:lnTo>
                    <a:lnTo>
                      <a:pt x="9704" y="10994"/>
                    </a:lnTo>
                    <a:lnTo>
                      <a:pt x="8074" y="10956"/>
                    </a:lnTo>
                    <a:lnTo>
                      <a:pt x="6520" y="10937"/>
                    </a:lnTo>
                    <a:lnTo>
                      <a:pt x="5743" y="10918"/>
                    </a:lnTo>
                    <a:lnTo>
                      <a:pt x="4985" y="10899"/>
                    </a:lnTo>
                    <a:lnTo>
                      <a:pt x="4549" y="10861"/>
                    </a:lnTo>
                    <a:lnTo>
                      <a:pt x="4132" y="10785"/>
                    </a:lnTo>
                    <a:lnTo>
                      <a:pt x="3734" y="10690"/>
                    </a:lnTo>
                    <a:lnTo>
                      <a:pt x="3336" y="10577"/>
                    </a:lnTo>
                    <a:lnTo>
                      <a:pt x="2938" y="10425"/>
                    </a:lnTo>
                    <a:lnTo>
                      <a:pt x="2540" y="10255"/>
                    </a:lnTo>
                    <a:lnTo>
                      <a:pt x="2161" y="10084"/>
                    </a:lnTo>
                    <a:lnTo>
                      <a:pt x="1782" y="9894"/>
                    </a:lnTo>
                    <a:lnTo>
                      <a:pt x="1384" y="9686"/>
                    </a:lnTo>
                    <a:lnTo>
                      <a:pt x="1175" y="9572"/>
                    </a:lnTo>
                    <a:lnTo>
                      <a:pt x="1005" y="9458"/>
                    </a:lnTo>
                    <a:lnTo>
                      <a:pt x="834" y="9326"/>
                    </a:lnTo>
                    <a:lnTo>
                      <a:pt x="682" y="9155"/>
                    </a:lnTo>
                    <a:lnTo>
                      <a:pt x="550" y="8985"/>
                    </a:lnTo>
                    <a:lnTo>
                      <a:pt x="455" y="8757"/>
                    </a:lnTo>
                    <a:lnTo>
                      <a:pt x="417" y="8568"/>
                    </a:lnTo>
                    <a:lnTo>
                      <a:pt x="379" y="8359"/>
                    </a:lnTo>
                    <a:lnTo>
                      <a:pt x="379" y="8151"/>
                    </a:lnTo>
                    <a:lnTo>
                      <a:pt x="398" y="7942"/>
                    </a:lnTo>
                    <a:lnTo>
                      <a:pt x="417" y="7734"/>
                    </a:lnTo>
                    <a:lnTo>
                      <a:pt x="455" y="7525"/>
                    </a:lnTo>
                    <a:lnTo>
                      <a:pt x="550" y="7146"/>
                    </a:lnTo>
                    <a:lnTo>
                      <a:pt x="682" y="6767"/>
                    </a:lnTo>
                    <a:lnTo>
                      <a:pt x="853" y="6426"/>
                    </a:lnTo>
                    <a:lnTo>
                      <a:pt x="1043" y="6085"/>
                    </a:lnTo>
                    <a:lnTo>
                      <a:pt x="1251" y="5763"/>
                    </a:lnTo>
                    <a:lnTo>
                      <a:pt x="1497" y="5459"/>
                    </a:lnTo>
                    <a:lnTo>
                      <a:pt x="1763" y="5156"/>
                    </a:lnTo>
                    <a:lnTo>
                      <a:pt x="2009" y="4872"/>
                    </a:lnTo>
                    <a:lnTo>
                      <a:pt x="2293" y="4606"/>
                    </a:lnTo>
                    <a:lnTo>
                      <a:pt x="2559" y="4341"/>
                    </a:lnTo>
                    <a:lnTo>
                      <a:pt x="2843" y="4095"/>
                    </a:lnTo>
                    <a:lnTo>
                      <a:pt x="3127" y="3867"/>
                    </a:lnTo>
                    <a:lnTo>
                      <a:pt x="3431" y="3640"/>
                    </a:lnTo>
                    <a:lnTo>
                      <a:pt x="3734" y="3412"/>
                    </a:lnTo>
                    <a:lnTo>
                      <a:pt x="4037" y="3204"/>
                    </a:lnTo>
                    <a:lnTo>
                      <a:pt x="4682" y="2825"/>
                    </a:lnTo>
                    <a:lnTo>
                      <a:pt x="5345" y="2484"/>
                    </a:lnTo>
                    <a:lnTo>
                      <a:pt x="6027" y="2161"/>
                    </a:lnTo>
                    <a:lnTo>
                      <a:pt x="6710" y="1877"/>
                    </a:lnTo>
                    <a:lnTo>
                      <a:pt x="7411" y="1631"/>
                    </a:lnTo>
                    <a:lnTo>
                      <a:pt x="8112" y="1384"/>
                    </a:lnTo>
                    <a:lnTo>
                      <a:pt x="8832" y="1176"/>
                    </a:lnTo>
                    <a:lnTo>
                      <a:pt x="9553" y="986"/>
                    </a:lnTo>
                    <a:lnTo>
                      <a:pt x="10273" y="797"/>
                    </a:lnTo>
                    <a:lnTo>
                      <a:pt x="10879" y="645"/>
                    </a:lnTo>
                    <a:lnTo>
                      <a:pt x="11505" y="493"/>
                    </a:lnTo>
                    <a:lnTo>
                      <a:pt x="11827" y="418"/>
                    </a:lnTo>
                    <a:lnTo>
                      <a:pt x="12149" y="361"/>
                    </a:lnTo>
                    <a:lnTo>
                      <a:pt x="12471" y="323"/>
                    </a:lnTo>
                    <a:lnTo>
                      <a:pt x="13059" y="323"/>
                    </a:lnTo>
                    <a:lnTo>
                      <a:pt x="13324" y="361"/>
                    </a:lnTo>
                    <a:lnTo>
                      <a:pt x="13571" y="418"/>
                    </a:lnTo>
                    <a:lnTo>
                      <a:pt x="13836" y="512"/>
                    </a:lnTo>
                    <a:lnTo>
                      <a:pt x="13893" y="531"/>
                    </a:lnTo>
                    <a:lnTo>
                      <a:pt x="13950" y="512"/>
                    </a:lnTo>
                    <a:lnTo>
                      <a:pt x="14007" y="493"/>
                    </a:lnTo>
                    <a:lnTo>
                      <a:pt x="14045" y="456"/>
                    </a:lnTo>
                    <a:lnTo>
                      <a:pt x="14064" y="399"/>
                    </a:lnTo>
                    <a:lnTo>
                      <a:pt x="14082" y="361"/>
                    </a:lnTo>
                    <a:lnTo>
                      <a:pt x="14082" y="304"/>
                    </a:lnTo>
                    <a:lnTo>
                      <a:pt x="14045" y="266"/>
                    </a:lnTo>
                    <a:lnTo>
                      <a:pt x="13988" y="228"/>
                    </a:lnTo>
                    <a:lnTo>
                      <a:pt x="13703" y="133"/>
                    </a:lnTo>
                    <a:lnTo>
                      <a:pt x="13419" y="58"/>
                    </a:lnTo>
                    <a:lnTo>
                      <a:pt x="13135" y="20"/>
                    </a:lnTo>
                    <a:lnTo>
                      <a:pt x="12851" y="1"/>
                    </a:lnTo>
                    <a:close/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51"/>
              <p:cNvSpPr/>
              <p:nvPr/>
            </p:nvSpPr>
            <p:spPr>
              <a:xfrm>
                <a:off x="-520650" y="4412113"/>
                <a:ext cx="6354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25417" h="11373" fill="none" extrusionOk="0">
                    <a:moveTo>
                      <a:pt x="12851" y="1"/>
                    </a:moveTo>
                    <a:lnTo>
                      <a:pt x="12851" y="1"/>
                    </a:lnTo>
                    <a:lnTo>
                      <a:pt x="12490" y="20"/>
                    </a:lnTo>
                    <a:lnTo>
                      <a:pt x="12111" y="76"/>
                    </a:lnTo>
                    <a:lnTo>
                      <a:pt x="11732" y="133"/>
                    </a:lnTo>
                    <a:lnTo>
                      <a:pt x="11353" y="228"/>
                    </a:lnTo>
                    <a:lnTo>
                      <a:pt x="11353" y="228"/>
                    </a:lnTo>
                    <a:lnTo>
                      <a:pt x="10406" y="437"/>
                    </a:lnTo>
                    <a:lnTo>
                      <a:pt x="9458" y="664"/>
                    </a:lnTo>
                    <a:lnTo>
                      <a:pt x="8529" y="929"/>
                    </a:lnTo>
                    <a:lnTo>
                      <a:pt x="7600" y="1214"/>
                    </a:lnTo>
                    <a:lnTo>
                      <a:pt x="7600" y="1214"/>
                    </a:lnTo>
                    <a:lnTo>
                      <a:pt x="6842" y="1479"/>
                    </a:lnTo>
                    <a:lnTo>
                      <a:pt x="6084" y="1782"/>
                    </a:lnTo>
                    <a:lnTo>
                      <a:pt x="5364" y="2105"/>
                    </a:lnTo>
                    <a:lnTo>
                      <a:pt x="4644" y="2484"/>
                    </a:lnTo>
                    <a:lnTo>
                      <a:pt x="4303" y="2673"/>
                    </a:lnTo>
                    <a:lnTo>
                      <a:pt x="3961" y="2882"/>
                    </a:lnTo>
                    <a:lnTo>
                      <a:pt x="3620" y="3109"/>
                    </a:lnTo>
                    <a:lnTo>
                      <a:pt x="3298" y="3336"/>
                    </a:lnTo>
                    <a:lnTo>
                      <a:pt x="2976" y="3583"/>
                    </a:lnTo>
                    <a:lnTo>
                      <a:pt x="2654" y="3829"/>
                    </a:lnTo>
                    <a:lnTo>
                      <a:pt x="2350" y="4095"/>
                    </a:lnTo>
                    <a:lnTo>
                      <a:pt x="2047" y="4360"/>
                    </a:lnTo>
                    <a:lnTo>
                      <a:pt x="2047" y="4360"/>
                    </a:lnTo>
                    <a:lnTo>
                      <a:pt x="1839" y="4568"/>
                    </a:lnTo>
                    <a:lnTo>
                      <a:pt x="1630" y="4796"/>
                    </a:lnTo>
                    <a:lnTo>
                      <a:pt x="1403" y="5042"/>
                    </a:lnTo>
                    <a:lnTo>
                      <a:pt x="1194" y="5308"/>
                    </a:lnTo>
                    <a:lnTo>
                      <a:pt x="986" y="5592"/>
                    </a:lnTo>
                    <a:lnTo>
                      <a:pt x="777" y="5895"/>
                    </a:lnTo>
                    <a:lnTo>
                      <a:pt x="588" y="6198"/>
                    </a:lnTo>
                    <a:lnTo>
                      <a:pt x="417" y="6521"/>
                    </a:lnTo>
                    <a:lnTo>
                      <a:pt x="284" y="6843"/>
                    </a:lnTo>
                    <a:lnTo>
                      <a:pt x="152" y="7165"/>
                    </a:lnTo>
                    <a:lnTo>
                      <a:pt x="57" y="7487"/>
                    </a:lnTo>
                    <a:lnTo>
                      <a:pt x="19" y="7828"/>
                    </a:lnTo>
                    <a:lnTo>
                      <a:pt x="0" y="8151"/>
                    </a:lnTo>
                    <a:lnTo>
                      <a:pt x="0" y="8302"/>
                    </a:lnTo>
                    <a:lnTo>
                      <a:pt x="19" y="8473"/>
                    </a:lnTo>
                    <a:lnTo>
                      <a:pt x="57" y="8625"/>
                    </a:lnTo>
                    <a:lnTo>
                      <a:pt x="95" y="8795"/>
                    </a:lnTo>
                    <a:lnTo>
                      <a:pt x="152" y="8947"/>
                    </a:lnTo>
                    <a:lnTo>
                      <a:pt x="228" y="9098"/>
                    </a:lnTo>
                    <a:lnTo>
                      <a:pt x="228" y="9098"/>
                    </a:lnTo>
                    <a:lnTo>
                      <a:pt x="322" y="9231"/>
                    </a:lnTo>
                    <a:lnTo>
                      <a:pt x="417" y="9364"/>
                    </a:lnTo>
                    <a:lnTo>
                      <a:pt x="512" y="9496"/>
                    </a:lnTo>
                    <a:lnTo>
                      <a:pt x="626" y="9610"/>
                    </a:lnTo>
                    <a:lnTo>
                      <a:pt x="891" y="9819"/>
                    </a:lnTo>
                    <a:lnTo>
                      <a:pt x="1175" y="9989"/>
                    </a:lnTo>
                    <a:lnTo>
                      <a:pt x="1478" y="10141"/>
                    </a:lnTo>
                    <a:lnTo>
                      <a:pt x="1801" y="10292"/>
                    </a:lnTo>
                    <a:lnTo>
                      <a:pt x="2388" y="10558"/>
                    </a:lnTo>
                    <a:lnTo>
                      <a:pt x="2388" y="10558"/>
                    </a:lnTo>
                    <a:lnTo>
                      <a:pt x="2786" y="10728"/>
                    </a:lnTo>
                    <a:lnTo>
                      <a:pt x="3165" y="10861"/>
                    </a:lnTo>
                    <a:lnTo>
                      <a:pt x="3544" y="10975"/>
                    </a:lnTo>
                    <a:lnTo>
                      <a:pt x="3942" y="11070"/>
                    </a:lnTo>
                    <a:lnTo>
                      <a:pt x="4340" y="11145"/>
                    </a:lnTo>
                    <a:lnTo>
                      <a:pt x="4738" y="11183"/>
                    </a:lnTo>
                    <a:lnTo>
                      <a:pt x="5136" y="11221"/>
                    </a:lnTo>
                    <a:lnTo>
                      <a:pt x="5553" y="11240"/>
                    </a:lnTo>
                    <a:lnTo>
                      <a:pt x="5553" y="11240"/>
                    </a:lnTo>
                    <a:lnTo>
                      <a:pt x="8036" y="11335"/>
                    </a:lnTo>
                    <a:lnTo>
                      <a:pt x="9287" y="11373"/>
                    </a:lnTo>
                    <a:lnTo>
                      <a:pt x="10538" y="11373"/>
                    </a:lnTo>
                    <a:lnTo>
                      <a:pt x="10538" y="11373"/>
                    </a:lnTo>
                    <a:lnTo>
                      <a:pt x="11277" y="11373"/>
                    </a:lnTo>
                    <a:lnTo>
                      <a:pt x="12017" y="11354"/>
                    </a:lnTo>
                    <a:lnTo>
                      <a:pt x="12756" y="11316"/>
                    </a:lnTo>
                    <a:lnTo>
                      <a:pt x="13476" y="11259"/>
                    </a:lnTo>
                    <a:lnTo>
                      <a:pt x="13476" y="11259"/>
                    </a:lnTo>
                    <a:lnTo>
                      <a:pt x="13893" y="11202"/>
                    </a:lnTo>
                    <a:lnTo>
                      <a:pt x="14291" y="11126"/>
                    </a:lnTo>
                    <a:lnTo>
                      <a:pt x="14708" y="11051"/>
                    </a:lnTo>
                    <a:lnTo>
                      <a:pt x="15125" y="10956"/>
                    </a:lnTo>
                    <a:lnTo>
                      <a:pt x="15921" y="10747"/>
                    </a:lnTo>
                    <a:lnTo>
                      <a:pt x="16736" y="10539"/>
                    </a:lnTo>
                    <a:lnTo>
                      <a:pt x="16736" y="10539"/>
                    </a:lnTo>
                    <a:lnTo>
                      <a:pt x="17608" y="10292"/>
                    </a:lnTo>
                    <a:lnTo>
                      <a:pt x="18461" y="10027"/>
                    </a:lnTo>
                    <a:lnTo>
                      <a:pt x="18878" y="9875"/>
                    </a:lnTo>
                    <a:lnTo>
                      <a:pt x="19295" y="9705"/>
                    </a:lnTo>
                    <a:lnTo>
                      <a:pt x="19693" y="9534"/>
                    </a:lnTo>
                    <a:lnTo>
                      <a:pt x="20110" y="9345"/>
                    </a:lnTo>
                    <a:lnTo>
                      <a:pt x="20110" y="9345"/>
                    </a:lnTo>
                    <a:lnTo>
                      <a:pt x="20451" y="9174"/>
                    </a:lnTo>
                    <a:lnTo>
                      <a:pt x="20792" y="9004"/>
                    </a:lnTo>
                    <a:lnTo>
                      <a:pt x="21133" y="8814"/>
                    </a:lnTo>
                    <a:lnTo>
                      <a:pt x="21474" y="8606"/>
                    </a:lnTo>
                    <a:lnTo>
                      <a:pt x="21797" y="8397"/>
                    </a:lnTo>
                    <a:lnTo>
                      <a:pt x="22119" y="8170"/>
                    </a:lnTo>
                    <a:lnTo>
                      <a:pt x="22441" y="7923"/>
                    </a:lnTo>
                    <a:lnTo>
                      <a:pt x="22744" y="7677"/>
                    </a:lnTo>
                    <a:lnTo>
                      <a:pt x="23047" y="7430"/>
                    </a:lnTo>
                    <a:lnTo>
                      <a:pt x="23332" y="7165"/>
                    </a:lnTo>
                    <a:lnTo>
                      <a:pt x="23616" y="6881"/>
                    </a:lnTo>
                    <a:lnTo>
                      <a:pt x="23900" y="6597"/>
                    </a:lnTo>
                    <a:lnTo>
                      <a:pt x="24147" y="6312"/>
                    </a:lnTo>
                    <a:lnTo>
                      <a:pt x="24393" y="6009"/>
                    </a:lnTo>
                    <a:lnTo>
                      <a:pt x="24640" y="5706"/>
                    </a:lnTo>
                    <a:lnTo>
                      <a:pt x="24848" y="5402"/>
                    </a:lnTo>
                    <a:lnTo>
                      <a:pt x="24848" y="5402"/>
                    </a:lnTo>
                    <a:lnTo>
                      <a:pt x="25019" y="5118"/>
                    </a:lnTo>
                    <a:lnTo>
                      <a:pt x="25170" y="4834"/>
                    </a:lnTo>
                    <a:lnTo>
                      <a:pt x="25284" y="4531"/>
                    </a:lnTo>
                    <a:lnTo>
                      <a:pt x="25360" y="4227"/>
                    </a:lnTo>
                    <a:lnTo>
                      <a:pt x="25398" y="3924"/>
                    </a:lnTo>
                    <a:lnTo>
                      <a:pt x="25417" y="3602"/>
                    </a:lnTo>
                    <a:lnTo>
                      <a:pt x="25379" y="3299"/>
                    </a:lnTo>
                    <a:lnTo>
                      <a:pt x="25341" y="3147"/>
                    </a:lnTo>
                    <a:lnTo>
                      <a:pt x="25303" y="2995"/>
                    </a:lnTo>
                    <a:lnTo>
                      <a:pt x="25303" y="2995"/>
                    </a:lnTo>
                    <a:lnTo>
                      <a:pt x="25246" y="2844"/>
                    </a:lnTo>
                    <a:lnTo>
                      <a:pt x="25170" y="2692"/>
                    </a:lnTo>
                    <a:lnTo>
                      <a:pt x="25075" y="2559"/>
                    </a:lnTo>
                    <a:lnTo>
                      <a:pt x="24981" y="2427"/>
                    </a:lnTo>
                    <a:lnTo>
                      <a:pt x="24772" y="2180"/>
                    </a:lnTo>
                    <a:lnTo>
                      <a:pt x="24526" y="1953"/>
                    </a:lnTo>
                    <a:lnTo>
                      <a:pt x="24242" y="1725"/>
                    </a:lnTo>
                    <a:lnTo>
                      <a:pt x="23976" y="1536"/>
                    </a:lnTo>
                    <a:lnTo>
                      <a:pt x="23692" y="1365"/>
                    </a:lnTo>
                    <a:lnTo>
                      <a:pt x="23427" y="1214"/>
                    </a:lnTo>
                    <a:lnTo>
                      <a:pt x="23427" y="1214"/>
                    </a:lnTo>
                    <a:lnTo>
                      <a:pt x="23142" y="1062"/>
                    </a:lnTo>
                    <a:lnTo>
                      <a:pt x="22858" y="929"/>
                    </a:lnTo>
                    <a:lnTo>
                      <a:pt x="22574" y="816"/>
                    </a:lnTo>
                    <a:lnTo>
                      <a:pt x="22270" y="721"/>
                    </a:lnTo>
                    <a:lnTo>
                      <a:pt x="21967" y="645"/>
                    </a:lnTo>
                    <a:lnTo>
                      <a:pt x="21664" y="588"/>
                    </a:lnTo>
                    <a:lnTo>
                      <a:pt x="21342" y="531"/>
                    </a:lnTo>
                    <a:lnTo>
                      <a:pt x="21038" y="493"/>
                    </a:lnTo>
                    <a:lnTo>
                      <a:pt x="21038" y="493"/>
                    </a:lnTo>
                    <a:lnTo>
                      <a:pt x="21019" y="493"/>
                    </a:lnTo>
                    <a:lnTo>
                      <a:pt x="21019" y="493"/>
                    </a:lnTo>
                    <a:lnTo>
                      <a:pt x="20944" y="512"/>
                    </a:lnTo>
                    <a:lnTo>
                      <a:pt x="20906" y="550"/>
                    </a:lnTo>
                    <a:lnTo>
                      <a:pt x="20887" y="588"/>
                    </a:lnTo>
                    <a:lnTo>
                      <a:pt x="20868" y="664"/>
                    </a:lnTo>
                    <a:lnTo>
                      <a:pt x="20887" y="721"/>
                    </a:lnTo>
                    <a:lnTo>
                      <a:pt x="20925" y="759"/>
                    </a:lnTo>
                    <a:lnTo>
                      <a:pt x="20963" y="816"/>
                    </a:lnTo>
                    <a:lnTo>
                      <a:pt x="21038" y="835"/>
                    </a:lnTo>
                    <a:lnTo>
                      <a:pt x="21038" y="835"/>
                    </a:lnTo>
                    <a:lnTo>
                      <a:pt x="21399" y="873"/>
                    </a:lnTo>
                    <a:lnTo>
                      <a:pt x="21740" y="948"/>
                    </a:lnTo>
                    <a:lnTo>
                      <a:pt x="22100" y="1024"/>
                    </a:lnTo>
                    <a:lnTo>
                      <a:pt x="22441" y="1138"/>
                    </a:lnTo>
                    <a:lnTo>
                      <a:pt x="22763" y="1271"/>
                    </a:lnTo>
                    <a:lnTo>
                      <a:pt x="23085" y="1422"/>
                    </a:lnTo>
                    <a:lnTo>
                      <a:pt x="23408" y="1574"/>
                    </a:lnTo>
                    <a:lnTo>
                      <a:pt x="23730" y="1763"/>
                    </a:lnTo>
                    <a:lnTo>
                      <a:pt x="23730" y="1763"/>
                    </a:lnTo>
                    <a:lnTo>
                      <a:pt x="24052" y="2010"/>
                    </a:lnTo>
                    <a:lnTo>
                      <a:pt x="24374" y="2275"/>
                    </a:lnTo>
                    <a:lnTo>
                      <a:pt x="24640" y="2578"/>
                    </a:lnTo>
                    <a:lnTo>
                      <a:pt x="24772" y="2749"/>
                    </a:lnTo>
                    <a:lnTo>
                      <a:pt x="24886" y="2901"/>
                    </a:lnTo>
                    <a:lnTo>
                      <a:pt x="24886" y="2901"/>
                    </a:lnTo>
                    <a:lnTo>
                      <a:pt x="24962" y="3033"/>
                    </a:lnTo>
                    <a:lnTo>
                      <a:pt x="25019" y="3166"/>
                    </a:lnTo>
                    <a:lnTo>
                      <a:pt x="25057" y="3299"/>
                    </a:lnTo>
                    <a:lnTo>
                      <a:pt x="25094" y="3431"/>
                    </a:lnTo>
                    <a:lnTo>
                      <a:pt x="25094" y="3564"/>
                    </a:lnTo>
                    <a:lnTo>
                      <a:pt x="25094" y="3697"/>
                    </a:lnTo>
                    <a:lnTo>
                      <a:pt x="25075" y="3962"/>
                    </a:lnTo>
                    <a:lnTo>
                      <a:pt x="25019" y="4246"/>
                    </a:lnTo>
                    <a:lnTo>
                      <a:pt x="24924" y="4512"/>
                    </a:lnTo>
                    <a:lnTo>
                      <a:pt x="24810" y="4758"/>
                    </a:lnTo>
                    <a:lnTo>
                      <a:pt x="24696" y="5004"/>
                    </a:lnTo>
                    <a:lnTo>
                      <a:pt x="24696" y="5004"/>
                    </a:lnTo>
                    <a:lnTo>
                      <a:pt x="24526" y="5308"/>
                    </a:lnTo>
                    <a:lnTo>
                      <a:pt x="24336" y="5611"/>
                    </a:lnTo>
                    <a:lnTo>
                      <a:pt x="24128" y="5895"/>
                    </a:lnTo>
                    <a:lnTo>
                      <a:pt x="23900" y="6180"/>
                    </a:lnTo>
                    <a:lnTo>
                      <a:pt x="23654" y="6445"/>
                    </a:lnTo>
                    <a:lnTo>
                      <a:pt x="23389" y="6710"/>
                    </a:lnTo>
                    <a:lnTo>
                      <a:pt x="23123" y="6957"/>
                    </a:lnTo>
                    <a:lnTo>
                      <a:pt x="22839" y="7203"/>
                    </a:lnTo>
                    <a:lnTo>
                      <a:pt x="22536" y="7430"/>
                    </a:lnTo>
                    <a:lnTo>
                      <a:pt x="22251" y="7658"/>
                    </a:lnTo>
                    <a:lnTo>
                      <a:pt x="21645" y="8094"/>
                    </a:lnTo>
                    <a:lnTo>
                      <a:pt x="21019" y="8473"/>
                    </a:lnTo>
                    <a:lnTo>
                      <a:pt x="20432" y="8814"/>
                    </a:lnTo>
                    <a:lnTo>
                      <a:pt x="20432" y="8814"/>
                    </a:lnTo>
                    <a:lnTo>
                      <a:pt x="20091" y="9004"/>
                    </a:lnTo>
                    <a:lnTo>
                      <a:pt x="19750" y="9174"/>
                    </a:lnTo>
                    <a:lnTo>
                      <a:pt x="19048" y="9477"/>
                    </a:lnTo>
                    <a:lnTo>
                      <a:pt x="18328" y="9743"/>
                    </a:lnTo>
                    <a:lnTo>
                      <a:pt x="17589" y="9970"/>
                    </a:lnTo>
                    <a:lnTo>
                      <a:pt x="16850" y="10198"/>
                    </a:lnTo>
                    <a:lnTo>
                      <a:pt x="16092" y="10387"/>
                    </a:lnTo>
                    <a:lnTo>
                      <a:pt x="14594" y="10728"/>
                    </a:lnTo>
                    <a:lnTo>
                      <a:pt x="14594" y="10728"/>
                    </a:lnTo>
                    <a:lnTo>
                      <a:pt x="14196" y="10804"/>
                    </a:lnTo>
                    <a:lnTo>
                      <a:pt x="13798" y="10880"/>
                    </a:lnTo>
                    <a:lnTo>
                      <a:pt x="13400" y="10918"/>
                    </a:lnTo>
                    <a:lnTo>
                      <a:pt x="12983" y="10975"/>
                    </a:lnTo>
                    <a:lnTo>
                      <a:pt x="12168" y="11013"/>
                    </a:lnTo>
                    <a:lnTo>
                      <a:pt x="11334" y="11032"/>
                    </a:lnTo>
                    <a:lnTo>
                      <a:pt x="11334" y="11032"/>
                    </a:lnTo>
                    <a:lnTo>
                      <a:pt x="10519" y="11013"/>
                    </a:lnTo>
                    <a:lnTo>
                      <a:pt x="9704" y="10994"/>
                    </a:lnTo>
                    <a:lnTo>
                      <a:pt x="8074" y="10956"/>
                    </a:lnTo>
                    <a:lnTo>
                      <a:pt x="8074" y="10956"/>
                    </a:lnTo>
                    <a:lnTo>
                      <a:pt x="6520" y="10937"/>
                    </a:lnTo>
                    <a:lnTo>
                      <a:pt x="5743" y="10918"/>
                    </a:lnTo>
                    <a:lnTo>
                      <a:pt x="4985" y="10899"/>
                    </a:lnTo>
                    <a:lnTo>
                      <a:pt x="4985" y="10899"/>
                    </a:lnTo>
                    <a:lnTo>
                      <a:pt x="4549" y="10861"/>
                    </a:lnTo>
                    <a:lnTo>
                      <a:pt x="4132" y="10785"/>
                    </a:lnTo>
                    <a:lnTo>
                      <a:pt x="3734" y="10690"/>
                    </a:lnTo>
                    <a:lnTo>
                      <a:pt x="3336" y="10577"/>
                    </a:lnTo>
                    <a:lnTo>
                      <a:pt x="2938" y="10425"/>
                    </a:lnTo>
                    <a:lnTo>
                      <a:pt x="2540" y="10255"/>
                    </a:lnTo>
                    <a:lnTo>
                      <a:pt x="2161" y="10084"/>
                    </a:lnTo>
                    <a:lnTo>
                      <a:pt x="1782" y="9894"/>
                    </a:lnTo>
                    <a:lnTo>
                      <a:pt x="1782" y="9894"/>
                    </a:lnTo>
                    <a:lnTo>
                      <a:pt x="1384" y="9686"/>
                    </a:lnTo>
                    <a:lnTo>
                      <a:pt x="1175" y="9572"/>
                    </a:lnTo>
                    <a:lnTo>
                      <a:pt x="1005" y="9458"/>
                    </a:lnTo>
                    <a:lnTo>
                      <a:pt x="834" y="9326"/>
                    </a:lnTo>
                    <a:lnTo>
                      <a:pt x="682" y="9155"/>
                    </a:lnTo>
                    <a:lnTo>
                      <a:pt x="550" y="8985"/>
                    </a:lnTo>
                    <a:lnTo>
                      <a:pt x="455" y="8757"/>
                    </a:lnTo>
                    <a:lnTo>
                      <a:pt x="455" y="8757"/>
                    </a:lnTo>
                    <a:lnTo>
                      <a:pt x="417" y="8568"/>
                    </a:lnTo>
                    <a:lnTo>
                      <a:pt x="379" y="8359"/>
                    </a:lnTo>
                    <a:lnTo>
                      <a:pt x="379" y="8151"/>
                    </a:lnTo>
                    <a:lnTo>
                      <a:pt x="398" y="7942"/>
                    </a:lnTo>
                    <a:lnTo>
                      <a:pt x="417" y="7734"/>
                    </a:lnTo>
                    <a:lnTo>
                      <a:pt x="455" y="7525"/>
                    </a:lnTo>
                    <a:lnTo>
                      <a:pt x="550" y="7146"/>
                    </a:lnTo>
                    <a:lnTo>
                      <a:pt x="550" y="7146"/>
                    </a:lnTo>
                    <a:lnTo>
                      <a:pt x="682" y="6767"/>
                    </a:lnTo>
                    <a:lnTo>
                      <a:pt x="853" y="6426"/>
                    </a:lnTo>
                    <a:lnTo>
                      <a:pt x="1043" y="6085"/>
                    </a:lnTo>
                    <a:lnTo>
                      <a:pt x="1251" y="5763"/>
                    </a:lnTo>
                    <a:lnTo>
                      <a:pt x="1497" y="5459"/>
                    </a:lnTo>
                    <a:lnTo>
                      <a:pt x="1763" y="5156"/>
                    </a:lnTo>
                    <a:lnTo>
                      <a:pt x="2009" y="4872"/>
                    </a:lnTo>
                    <a:lnTo>
                      <a:pt x="2293" y="4606"/>
                    </a:lnTo>
                    <a:lnTo>
                      <a:pt x="2293" y="4606"/>
                    </a:lnTo>
                    <a:lnTo>
                      <a:pt x="2559" y="4341"/>
                    </a:lnTo>
                    <a:lnTo>
                      <a:pt x="2843" y="4095"/>
                    </a:lnTo>
                    <a:lnTo>
                      <a:pt x="3127" y="3867"/>
                    </a:lnTo>
                    <a:lnTo>
                      <a:pt x="3431" y="3640"/>
                    </a:lnTo>
                    <a:lnTo>
                      <a:pt x="3734" y="3412"/>
                    </a:lnTo>
                    <a:lnTo>
                      <a:pt x="4037" y="3204"/>
                    </a:lnTo>
                    <a:lnTo>
                      <a:pt x="4682" y="2825"/>
                    </a:lnTo>
                    <a:lnTo>
                      <a:pt x="5345" y="2484"/>
                    </a:lnTo>
                    <a:lnTo>
                      <a:pt x="6027" y="2161"/>
                    </a:lnTo>
                    <a:lnTo>
                      <a:pt x="6710" y="1877"/>
                    </a:lnTo>
                    <a:lnTo>
                      <a:pt x="7411" y="1631"/>
                    </a:lnTo>
                    <a:lnTo>
                      <a:pt x="7411" y="1631"/>
                    </a:lnTo>
                    <a:lnTo>
                      <a:pt x="8112" y="1384"/>
                    </a:lnTo>
                    <a:lnTo>
                      <a:pt x="8832" y="1176"/>
                    </a:lnTo>
                    <a:lnTo>
                      <a:pt x="9553" y="986"/>
                    </a:lnTo>
                    <a:lnTo>
                      <a:pt x="10273" y="797"/>
                    </a:lnTo>
                    <a:lnTo>
                      <a:pt x="10273" y="797"/>
                    </a:lnTo>
                    <a:lnTo>
                      <a:pt x="10879" y="645"/>
                    </a:lnTo>
                    <a:lnTo>
                      <a:pt x="11505" y="493"/>
                    </a:lnTo>
                    <a:lnTo>
                      <a:pt x="11827" y="418"/>
                    </a:lnTo>
                    <a:lnTo>
                      <a:pt x="12149" y="361"/>
                    </a:lnTo>
                    <a:lnTo>
                      <a:pt x="12471" y="323"/>
                    </a:lnTo>
                    <a:lnTo>
                      <a:pt x="12775" y="323"/>
                    </a:lnTo>
                    <a:lnTo>
                      <a:pt x="12775" y="323"/>
                    </a:lnTo>
                    <a:lnTo>
                      <a:pt x="13059" y="323"/>
                    </a:lnTo>
                    <a:lnTo>
                      <a:pt x="13324" y="361"/>
                    </a:lnTo>
                    <a:lnTo>
                      <a:pt x="13571" y="418"/>
                    </a:lnTo>
                    <a:lnTo>
                      <a:pt x="13836" y="512"/>
                    </a:lnTo>
                    <a:lnTo>
                      <a:pt x="13836" y="512"/>
                    </a:lnTo>
                    <a:lnTo>
                      <a:pt x="13893" y="531"/>
                    </a:lnTo>
                    <a:lnTo>
                      <a:pt x="13893" y="531"/>
                    </a:lnTo>
                    <a:lnTo>
                      <a:pt x="13950" y="512"/>
                    </a:lnTo>
                    <a:lnTo>
                      <a:pt x="14007" y="493"/>
                    </a:lnTo>
                    <a:lnTo>
                      <a:pt x="14045" y="456"/>
                    </a:lnTo>
                    <a:lnTo>
                      <a:pt x="14064" y="399"/>
                    </a:lnTo>
                    <a:lnTo>
                      <a:pt x="14082" y="361"/>
                    </a:lnTo>
                    <a:lnTo>
                      <a:pt x="14082" y="304"/>
                    </a:lnTo>
                    <a:lnTo>
                      <a:pt x="14045" y="266"/>
                    </a:lnTo>
                    <a:lnTo>
                      <a:pt x="13988" y="228"/>
                    </a:lnTo>
                    <a:lnTo>
                      <a:pt x="13988" y="228"/>
                    </a:lnTo>
                    <a:lnTo>
                      <a:pt x="13703" y="133"/>
                    </a:lnTo>
                    <a:lnTo>
                      <a:pt x="13419" y="58"/>
                    </a:lnTo>
                    <a:lnTo>
                      <a:pt x="13135" y="20"/>
                    </a:lnTo>
                    <a:lnTo>
                      <a:pt x="12851" y="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51"/>
              <p:cNvSpPr/>
              <p:nvPr/>
            </p:nvSpPr>
            <p:spPr>
              <a:xfrm>
                <a:off x="-457175" y="4377063"/>
                <a:ext cx="5070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11430" extrusionOk="0">
                    <a:moveTo>
                      <a:pt x="15524" y="1308"/>
                    </a:moveTo>
                    <a:lnTo>
                      <a:pt x="15618" y="1346"/>
                    </a:lnTo>
                    <a:lnTo>
                      <a:pt x="15808" y="1422"/>
                    </a:lnTo>
                    <a:lnTo>
                      <a:pt x="15979" y="1497"/>
                    </a:lnTo>
                    <a:lnTo>
                      <a:pt x="16073" y="1535"/>
                    </a:lnTo>
                    <a:lnTo>
                      <a:pt x="16206" y="1535"/>
                    </a:lnTo>
                    <a:lnTo>
                      <a:pt x="16396" y="1554"/>
                    </a:lnTo>
                    <a:lnTo>
                      <a:pt x="16604" y="1573"/>
                    </a:lnTo>
                    <a:lnTo>
                      <a:pt x="16794" y="1592"/>
                    </a:lnTo>
                    <a:lnTo>
                      <a:pt x="16964" y="1649"/>
                    </a:lnTo>
                    <a:lnTo>
                      <a:pt x="17154" y="1706"/>
                    </a:lnTo>
                    <a:lnTo>
                      <a:pt x="17343" y="1782"/>
                    </a:lnTo>
                    <a:lnTo>
                      <a:pt x="17514" y="1877"/>
                    </a:lnTo>
                    <a:lnTo>
                      <a:pt x="17684" y="1971"/>
                    </a:lnTo>
                    <a:lnTo>
                      <a:pt x="17609" y="2085"/>
                    </a:lnTo>
                    <a:lnTo>
                      <a:pt x="17305" y="2256"/>
                    </a:lnTo>
                    <a:lnTo>
                      <a:pt x="16964" y="2388"/>
                    </a:lnTo>
                    <a:lnTo>
                      <a:pt x="16623" y="2502"/>
                    </a:lnTo>
                    <a:lnTo>
                      <a:pt x="16263" y="2578"/>
                    </a:lnTo>
                    <a:lnTo>
                      <a:pt x="15884" y="2635"/>
                    </a:lnTo>
                    <a:lnTo>
                      <a:pt x="15524" y="2673"/>
                    </a:lnTo>
                    <a:lnTo>
                      <a:pt x="15164" y="2710"/>
                    </a:lnTo>
                    <a:lnTo>
                      <a:pt x="14822" y="2710"/>
                    </a:lnTo>
                    <a:lnTo>
                      <a:pt x="14709" y="2729"/>
                    </a:lnTo>
                    <a:lnTo>
                      <a:pt x="14424" y="2710"/>
                    </a:lnTo>
                    <a:lnTo>
                      <a:pt x="14140" y="2692"/>
                    </a:lnTo>
                    <a:lnTo>
                      <a:pt x="13856" y="2654"/>
                    </a:lnTo>
                    <a:lnTo>
                      <a:pt x="13590" y="2616"/>
                    </a:lnTo>
                    <a:lnTo>
                      <a:pt x="13306" y="2559"/>
                    </a:lnTo>
                    <a:lnTo>
                      <a:pt x="13041" y="2483"/>
                    </a:lnTo>
                    <a:lnTo>
                      <a:pt x="12510" y="2293"/>
                    </a:lnTo>
                    <a:lnTo>
                      <a:pt x="12567" y="2199"/>
                    </a:lnTo>
                    <a:lnTo>
                      <a:pt x="12624" y="2104"/>
                    </a:lnTo>
                    <a:lnTo>
                      <a:pt x="12700" y="2047"/>
                    </a:lnTo>
                    <a:lnTo>
                      <a:pt x="12775" y="1971"/>
                    </a:lnTo>
                    <a:lnTo>
                      <a:pt x="12870" y="1933"/>
                    </a:lnTo>
                    <a:lnTo>
                      <a:pt x="12965" y="1895"/>
                    </a:lnTo>
                    <a:lnTo>
                      <a:pt x="13155" y="1839"/>
                    </a:lnTo>
                    <a:lnTo>
                      <a:pt x="13363" y="1801"/>
                    </a:lnTo>
                    <a:lnTo>
                      <a:pt x="13590" y="1782"/>
                    </a:lnTo>
                    <a:lnTo>
                      <a:pt x="13799" y="1763"/>
                    </a:lnTo>
                    <a:lnTo>
                      <a:pt x="14007" y="1725"/>
                    </a:lnTo>
                    <a:lnTo>
                      <a:pt x="14178" y="1668"/>
                    </a:lnTo>
                    <a:lnTo>
                      <a:pt x="14349" y="1611"/>
                    </a:lnTo>
                    <a:lnTo>
                      <a:pt x="14690" y="1497"/>
                    </a:lnTo>
                    <a:lnTo>
                      <a:pt x="15050" y="1384"/>
                    </a:lnTo>
                    <a:lnTo>
                      <a:pt x="15220" y="1327"/>
                    </a:lnTo>
                    <a:lnTo>
                      <a:pt x="15391" y="1308"/>
                    </a:lnTo>
                    <a:close/>
                    <a:moveTo>
                      <a:pt x="17912" y="2331"/>
                    </a:moveTo>
                    <a:lnTo>
                      <a:pt x="17779" y="2881"/>
                    </a:lnTo>
                    <a:lnTo>
                      <a:pt x="17628" y="3412"/>
                    </a:lnTo>
                    <a:lnTo>
                      <a:pt x="17476" y="3942"/>
                    </a:lnTo>
                    <a:lnTo>
                      <a:pt x="17438" y="4227"/>
                    </a:lnTo>
                    <a:lnTo>
                      <a:pt x="17400" y="4511"/>
                    </a:lnTo>
                    <a:lnTo>
                      <a:pt x="17040" y="4625"/>
                    </a:lnTo>
                    <a:lnTo>
                      <a:pt x="16680" y="4776"/>
                    </a:lnTo>
                    <a:lnTo>
                      <a:pt x="15998" y="5080"/>
                    </a:lnTo>
                    <a:lnTo>
                      <a:pt x="14955" y="5572"/>
                    </a:lnTo>
                    <a:lnTo>
                      <a:pt x="14633" y="5288"/>
                    </a:lnTo>
                    <a:lnTo>
                      <a:pt x="14330" y="5061"/>
                    </a:lnTo>
                    <a:lnTo>
                      <a:pt x="14007" y="4814"/>
                    </a:lnTo>
                    <a:lnTo>
                      <a:pt x="13837" y="4720"/>
                    </a:lnTo>
                    <a:lnTo>
                      <a:pt x="13666" y="4625"/>
                    </a:lnTo>
                    <a:lnTo>
                      <a:pt x="13496" y="4549"/>
                    </a:lnTo>
                    <a:lnTo>
                      <a:pt x="13325" y="4473"/>
                    </a:lnTo>
                    <a:lnTo>
                      <a:pt x="13192" y="4454"/>
                    </a:lnTo>
                    <a:lnTo>
                      <a:pt x="13079" y="4473"/>
                    </a:lnTo>
                    <a:lnTo>
                      <a:pt x="12946" y="4492"/>
                    </a:lnTo>
                    <a:lnTo>
                      <a:pt x="12681" y="4587"/>
                    </a:lnTo>
                    <a:lnTo>
                      <a:pt x="12131" y="2938"/>
                    </a:lnTo>
                    <a:lnTo>
                      <a:pt x="12093" y="2748"/>
                    </a:lnTo>
                    <a:lnTo>
                      <a:pt x="12055" y="2521"/>
                    </a:lnTo>
                    <a:lnTo>
                      <a:pt x="12396" y="2635"/>
                    </a:lnTo>
                    <a:lnTo>
                      <a:pt x="12643" y="2710"/>
                    </a:lnTo>
                    <a:lnTo>
                      <a:pt x="12927" y="2805"/>
                    </a:lnTo>
                    <a:lnTo>
                      <a:pt x="13192" y="2862"/>
                    </a:lnTo>
                    <a:lnTo>
                      <a:pt x="13458" y="2919"/>
                    </a:lnTo>
                    <a:lnTo>
                      <a:pt x="13742" y="2976"/>
                    </a:lnTo>
                    <a:lnTo>
                      <a:pt x="14311" y="3033"/>
                    </a:lnTo>
                    <a:lnTo>
                      <a:pt x="14860" y="3052"/>
                    </a:lnTo>
                    <a:lnTo>
                      <a:pt x="15107" y="3052"/>
                    </a:lnTo>
                    <a:lnTo>
                      <a:pt x="15372" y="3033"/>
                    </a:lnTo>
                    <a:lnTo>
                      <a:pt x="15694" y="3014"/>
                    </a:lnTo>
                    <a:lnTo>
                      <a:pt x="16073" y="2957"/>
                    </a:lnTo>
                    <a:lnTo>
                      <a:pt x="16471" y="2881"/>
                    </a:lnTo>
                    <a:lnTo>
                      <a:pt x="16869" y="2805"/>
                    </a:lnTo>
                    <a:lnTo>
                      <a:pt x="17248" y="2673"/>
                    </a:lnTo>
                    <a:lnTo>
                      <a:pt x="17419" y="2597"/>
                    </a:lnTo>
                    <a:lnTo>
                      <a:pt x="17609" y="2521"/>
                    </a:lnTo>
                    <a:lnTo>
                      <a:pt x="17760" y="2426"/>
                    </a:lnTo>
                    <a:lnTo>
                      <a:pt x="17912" y="2331"/>
                    </a:lnTo>
                    <a:close/>
                    <a:moveTo>
                      <a:pt x="19314" y="5137"/>
                    </a:moveTo>
                    <a:lnTo>
                      <a:pt x="19333" y="5250"/>
                    </a:lnTo>
                    <a:lnTo>
                      <a:pt x="19333" y="5383"/>
                    </a:lnTo>
                    <a:lnTo>
                      <a:pt x="19314" y="5516"/>
                    </a:lnTo>
                    <a:lnTo>
                      <a:pt x="19276" y="5648"/>
                    </a:lnTo>
                    <a:lnTo>
                      <a:pt x="19258" y="5705"/>
                    </a:lnTo>
                    <a:lnTo>
                      <a:pt x="19276" y="5743"/>
                    </a:lnTo>
                    <a:lnTo>
                      <a:pt x="19295" y="5781"/>
                    </a:lnTo>
                    <a:lnTo>
                      <a:pt x="19333" y="5819"/>
                    </a:lnTo>
                    <a:lnTo>
                      <a:pt x="19030" y="5819"/>
                    </a:lnTo>
                    <a:lnTo>
                      <a:pt x="18120" y="5838"/>
                    </a:lnTo>
                    <a:lnTo>
                      <a:pt x="17665" y="5857"/>
                    </a:lnTo>
                    <a:lnTo>
                      <a:pt x="17192" y="5895"/>
                    </a:lnTo>
                    <a:lnTo>
                      <a:pt x="17192" y="5895"/>
                    </a:lnTo>
                    <a:lnTo>
                      <a:pt x="17722" y="5686"/>
                    </a:lnTo>
                    <a:lnTo>
                      <a:pt x="18253" y="5497"/>
                    </a:lnTo>
                    <a:lnTo>
                      <a:pt x="18784" y="5307"/>
                    </a:lnTo>
                    <a:lnTo>
                      <a:pt x="19314" y="5137"/>
                    </a:lnTo>
                    <a:close/>
                    <a:moveTo>
                      <a:pt x="18878" y="4625"/>
                    </a:moveTo>
                    <a:lnTo>
                      <a:pt x="19030" y="4663"/>
                    </a:lnTo>
                    <a:lnTo>
                      <a:pt x="19144" y="4720"/>
                    </a:lnTo>
                    <a:lnTo>
                      <a:pt x="19239" y="4795"/>
                    </a:lnTo>
                    <a:lnTo>
                      <a:pt x="18310" y="5118"/>
                    </a:lnTo>
                    <a:lnTo>
                      <a:pt x="17400" y="5459"/>
                    </a:lnTo>
                    <a:lnTo>
                      <a:pt x="16490" y="5819"/>
                    </a:lnTo>
                    <a:lnTo>
                      <a:pt x="15618" y="6236"/>
                    </a:lnTo>
                    <a:lnTo>
                      <a:pt x="15429" y="6027"/>
                    </a:lnTo>
                    <a:lnTo>
                      <a:pt x="15220" y="5800"/>
                    </a:lnTo>
                    <a:lnTo>
                      <a:pt x="15637" y="5610"/>
                    </a:lnTo>
                    <a:lnTo>
                      <a:pt x="16206" y="5364"/>
                    </a:lnTo>
                    <a:lnTo>
                      <a:pt x="16850" y="5099"/>
                    </a:lnTo>
                    <a:lnTo>
                      <a:pt x="17192" y="4966"/>
                    </a:lnTo>
                    <a:lnTo>
                      <a:pt x="17533" y="4852"/>
                    </a:lnTo>
                    <a:lnTo>
                      <a:pt x="17609" y="4852"/>
                    </a:lnTo>
                    <a:lnTo>
                      <a:pt x="17646" y="4814"/>
                    </a:lnTo>
                    <a:lnTo>
                      <a:pt x="17950" y="4738"/>
                    </a:lnTo>
                    <a:lnTo>
                      <a:pt x="18215" y="4682"/>
                    </a:lnTo>
                    <a:lnTo>
                      <a:pt x="18480" y="4625"/>
                    </a:lnTo>
                    <a:close/>
                    <a:moveTo>
                      <a:pt x="10368" y="3923"/>
                    </a:moveTo>
                    <a:lnTo>
                      <a:pt x="10539" y="3980"/>
                    </a:lnTo>
                    <a:lnTo>
                      <a:pt x="10691" y="4056"/>
                    </a:lnTo>
                    <a:lnTo>
                      <a:pt x="10804" y="4132"/>
                    </a:lnTo>
                    <a:lnTo>
                      <a:pt x="10880" y="4208"/>
                    </a:lnTo>
                    <a:lnTo>
                      <a:pt x="10918" y="4284"/>
                    </a:lnTo>
                    <a:lnTo>
                      <a:pt x="10918" y="4340"/>
                    </a:lnTo>
                    <a:lnTo>
                      <a:pt x="10899" y="4397"/>
                    </a:lnTo>
                    <a:lnTo>
                      <a:pt x="10842" y="4454"/>
                    </a:lnTo>
                    <a:lnTo>
                      <a:pt x="10766" y="4511"/>
                    </a:lnTo>
                    <a:lnTo>
                      <a:pt x="10577" y="4606"/>
                    </a:lnTo>
                    <a:lnTo>
                      <a:pt x="10349" y="4682"/>
                    </a:lnTo>
                    <a:lnTo>
                      <a:pt x="9932" y="4795"/>
                    </a:lnTo>
                    <a:lnTo>
                      <a:pt x="9080" y="5004"/>
                    </a:lnTo>
                    <a:lnTo>
                      <a:pt x="8227" y="5174"/>
                    </a:lnTo>
                    <a:lnTo>
                      <a:pt x="6502" y="5497"/>
                    </a:lnTo>
                    <a:lnTo>
                      <a:pt x="6142" y="5591"/>
                    </a:lnTo>
                    <a:lnTo>
                      <a:pt x="5820" y="5686"/>
                    </a:lnTo>
                    <a:lnTo>
                      <a:pt x="5497" y="5819"/>
                    </a:lnTo>
                    <a:lnTo>
                      <a:pt x="5175" y="5970"/>
                    </a:lnTo>
                    <a:lnTo>
                      <a:pt x="4872" y="6160"/>
                    </a:lnTo>
                    <a:lnTo>
                      <a:pt x="4644" y="6293"/>
                    </a:lnTo>
                    <a:lnTo>
                      <a:pt x="4550" y="6331"/>
                    </a:lnTo>
                    <a:lnTo>
                      <a:pt x="4436" y="6350"/>
                    </a:lnTo>
                    <a:lnTo>
                      <a:pt x="4417" y="6331"/>
                    </a:lnTo>
                    <a:lnTo>
                      <a:pt x="4360" y="6331"/>
                    </a:lnTo>
                    <a:lnTo>
                      <a:pt x="4303" y="6293"/>
                    </a:lnTo>
                    <a:lnTo>
                      <a:pt x="4284" y="6255"/>
                    </a:lnTo>
                    <a:lnTo>
                      <a:pt x="4246" y="6198"/>
                    </a:lnTo>
                    <a:lnTo>
                      <a:pt x="4190" y="6065"/>
                    </a:lnTo>
                    <a:lnTo>
                      <a:pt x="4133" y="5933"/>
                    </a:lnTo>
                    <a:lnTo>
                      <a:pt x="3962" y="5686"/>
                    </a:lnTo>
                    <a:lnTo>
                      <a:pt x="3943" y="5648"/>
                    </a:lnTo>
                    <a:lnTo>
                      <a:pt x="3905" y="5629"/>
                    </a:lnTo>
                    <a:lnTo>
                      <a:pt x="3829" y="5610"/>
                    </a:lnTo>
                    <a:lnTo>
                      <a:pt x="3810" y="5610"/>
                    </a:lnTo>
                    <a:lnTo>
                      <a:pt x="4133" y="5421"/>
                    </a:lnTo>
                    <a:lnTo>
                      <a:pt x="4474" y="5231"/>
                    </a:lnTo>
                    <a:lnTo>
                      <a:pt x="4474" y="5307"/>
                    </a:lnTo>
                    <a:lnTo>
                      <a:pt x="4493" y="5364"/>
                    </a:lnTo>
                    <a:lnTo>
                      <a:pt x="4550" y="5421"/>
                    </a:lnTo>
                    <a:lnTo>
                      <a:pt x="4625" y="5440"/>
                    </a:lnTo>
                    <a:lnTo>
                      <a:pt x="4663" y="5421"/>
                    </a:lnTo>
                    <a:lnTo>
                      <a:pt x="5592" y="5212"/>
                    </a:lnTo>
                    <a:lnTo>
                      <a:pt x="6502" y="4985"/>
                    </a:lnTo>
                    <a:lnTo>
                      <a:pt x="7412" y="4738"/>
                    </a:lnTo>
                    <a:lnTo>
                      <a:pt x="8321" y="4473"/>
                    </a:lnTo>
                    <a:lnTo>
                      <a:pt x="8719" y="4322"/>
                    </a:lnTo>
                    <a:lnTo>
                      <a:pt x="9212" y="4132"/>
                    </a:lnTo>
                    <a:lnTo>
                      <a:pt x="9459" y="4056"/>
                    </a:lnTo>
                    <a:lnTo>
                      <a:pt x="9705" y="3980"/>
                    </a:lnTo>
                    <a:lnTo>
                      <a:pt x="9951" y="3923"/>
                    </a:lnTo>
                    <a:close/>
                    <a:moveTo>
                      <a:pt x="19921" y="6141"/>
                    </a:moveTo>
                    <a:lnTo>
                      <a:pt x="19921" y="6842"/>
                    </a:lnTo>
                    <a:lnTo>
                      <a:pt x="19352" y="6842"/>
                    </a:lnTo>
                    <a:lnTo>
                      <a:pt x="18954" y="6899"/>
                    </a:lnTo>
                    <a:lnTo>
                      <a:pt x="18556" y="6956"/>
                    </a:lnTo>
                    <a:lnTo>
                      <a:pt x="18158" y="7032"/>
                    </a:lnTo>
                    <a:lnTo>
                      <a:pt x="17362" y="7184"/>
                    </a:lnTo>
                    <a:lnTo>
                      <a:pt x="16964" y="7240"/>
                    </a:lnTo>
                    <a:lnTo>
                      <a:pt x="16566" y="7297"/>
                    </a:lnTo>
                    <a:lnTo>
                      <a:pt x="16509" y="7297"/>
                    </a:lnTo>
                    <a:lnTo>
                      <a:pt x="16471" y="7316"/>
                    </a:lnTo>
                    <a:lnTo>
                      <a:pt x="16433" y="7392"/>
                    </a:lnTo>
                    <a:lnTo>
                      <a:pt x="16130" y="6937"/>
                    </a:lnTo>
                    <a:lnTo>
                      <a:pt x="15827" y="6501"/>
                    </a:lnTo>
                    <a:lnTo>
                      <a:pt x="16035" y="6406"/>
                    </a:lnTo>
                    <a:lnTo>
                      <a:pt x="16111" y="6406"/>
                    </a:lnTo>
                    <a:lnTo>
                      <a:pt x="16452" y="6331"/>
                    </a:lnTo>
                    <a:lnTo>
                      <a:pt x="16813" y="6274"/>
                    </a:lnTo>
                    <a:lnTo>
                      <a:pt x="17154" y="6217"/>
                    </a:lnTo>
                    <a:lnTo>
                      <a:pt x="17514" y="6198"/>
                    </a:lnTo>
                    <a:lnTo>
                      <a:pt x="18253" y="6160"/>
                    </a:lnTo>
                    <a:lnTo>
                      <a:pt x="18973" y="6141"/>
                    </a:lnTo>
                    <a:close/>
                    <a:moveTo>
                      <a:pt x="11259" y="5099"/>
                    </a:moveTo>
                    <a:lnTo>
                      <a:pt x="11430" y="5231"/>
                    </a:lnTo>
                    <a:lnTo>
                      <a:pt x="11619" y="5345"/>
                    </a:lnTo>
                    <a:lnTo>
                      <a:pt x="11828" y="5440"/>
                    </a:lnTo>
                    <a:lnTo>
                      <a:pt x="12055" y="5516"/>
                    </a:lnTo>
                    <a:lnTo>
                      <a:pt x="12510" y="5648"/>
                    </a:lnTo>
                    <a:lnTo>
                      <a:pt x="12719" y="5724"/>
                    </a:lnTo>
                    <a:lnTo>
                      <a:pt x="12908" y="5800"/>
                    </a:lnTo>
                    <a:lnTo>
                      <a:pt x="13211" y="5952"/>
                    </a:lnTo>
                    <a:lnTo>
                      <a:pt x="13496" y="6103"/>
                    </a:lnTo>
                    <a:lnTo>
                      <a:pt x="13780" y="6274"/>
                    </a:lnTo>
                    <a:lnTo>
                      <a:pt x="14045" y="6463"/>
                    </a:lnTo>
                    <a:lnTo>
                      <a:pt x="14311" y="6672"/>
                    </a:lnTo>
                    <a:lnTo>
                      <a:pt x="14557" y="6880"/>
                    </a:lnTo>
                    <a:lnTo>
                      <a:pt x="14785" y="7127"/>
                    </a:lnTo>
                    <a:lnTo>
                      <a:pt x="15012" y="7354"/>
                    </a:lnTo>
                    <a:lnTo>
                      <a:pt x="14709" y="7411"/>
                    </a:lnTo>
                    <a:lnTo>
                      <a:pt x="14405" y="7468"/>
                    </a:lnTo>
                    <a:lnTo>
                      <a:pt x="14121" y="7563"/>
                    </a:lnTo>
                    <a:lnTo>
                      <a:pt x="13837" y="7657"/>
                    </a:lnTo>
                    <a:lnTo>
                      <a:pt x="13799" y="7695"/>
                    </a:lnTo>
                    <a:lnTo>
                      <a:pt x="13761" y="7714"/>
                    </a:lnTo>
                    <a:lnTo>
                      <a:pt x="13534" y="7506"/>
                    </a:lnTo>
                    <a:lnTo>
                      <a:pt x="13249" y="7316"/>
                    </a:lnTo>
                    <a:lnTo>
                      <a:pt x="12965" y="7146"/>
                    </a:lnTo>
                    <a:lnTo>
                      <a:pt x="12662" y="6994"/>
                    </a:lnTo>
                    <a:lnTo>
                      <a:pt x="12358" y="6861"/>
                    </a:lnTo>
                    <a:lnTo>
                      <a:pt x="12036" y="6748"/>
                    </a:lnTo>
                    <a:lnTo>
                      <a:pt x="11430" y="6539"/>
                    </a:lnTo>
                    <a:lnTo>
                      <a:pt x="11127" y="6463"/>
                    </a:lnTo>
                    <a:lnTo>
                      <a:pt x="10823" y="6368"/>
                    </a:lnTo>
                    <a:lnTo>
                      <a:pt x="10501" y="6312"/>
                    </a:lnTo>
                    <a:lnTo>
                      <a:pt x="10198" y="6255"/>
                    </a:lnTo>
                    <a:lnTo>
                      <a:pt x="9876" y="6217"/>
                    </a:lnTo>
                    <a:lnTo>
                      <a:pt x="9553" y="6179"/>
                    </a:lnTo>
                    <a:lnTo>
                      <a:pt x="9250" y="6179"/>
                    </a:lnTo>
                    <a:lnTo>
                      <a:pt x="8928" y="6160"/>
                    </a:lnTo>
                    <a:lnTo>
                      <a:pt x="8833" y="6160"/>
                    </a:lnTo>
                    <a:lnTo>
                      <a:pt x="9023" y="6122"/>
                    </a:lnTo>
                    <a:lnTo>
                      <a:pt x="9686" y="6027"/>
                    </a:lnTo>
                    <a:lnTo>
                      <a:pt x="10027" y="5970"/>
                    </a:lnTo>
                    <a:lnTo>
                      <a:pt x="10330" y="5895"/>
                    </a:lnTo>
                    <a:lnTo>
                      <a:pt x="10482" y="5838"/>
                    </a:lnTo>
                    <a:lnTo>
                      <a:pt x="10634" y="5781"/>
                    </a:lnTo>
                    <a:lnTo>
                      <a:pt x="10766" y="5705"/>
                    </a:lnTo>
                    <a:lnTo>
                      <a:pt x="10880" y="5610"/>
                    </a:lnTo>
                    <a:lnTo>
                      <a:pt x="10994" y="5516"/>
                    </a:lnTo>
                    <a:lnTo>
                      <a:pt x="11108" y="5402"/>
                    </a:lnTo>
                    <a:lnTo>
                      <a:pt x="11183" y="5250"/>
                    </a:lnTo>
                    <a:lnTo>
                      <a:pt x="11259" y="5099"/>
                    </a:lnTo>
                    <a:close/>
                    <a:moveTo>
                      <a:pt x="5289" y="3905"/>
                    </a:moveTo>
                    <a:lnTo>
                      <a:pt x="5346" y="3942"/>
                    </a:lnTo>
                    <a:lnTo>
                      <a:pt x="5403" y="3961"/>
                    </a:lnTo>
                    <a:lnTo>
                      <a:pt x="5440" y="4018"/>
                    </a:lnTo>
                    <a:lnTo>
                      <a:pt x="5516" y="4132"/>
                    </a:lnTo>
                    <a:lnTo>
                      <a:pt x="5554" y="4284"/>
                    </a:lnTo>
                    <a:lnTo>
                      <a:pt x="5592" y="4454"/>
                    </a:lnTo>
                    <a:lnTo>
                      <a:pt x="5611" y="4606"/>
                    </a:lnTo>
                    <a:lnTo>
                      <a:pt x="5630" y="4871"/>
                    </a:lnTo>
                    <a:lnTo>
                      <a:pt x="4815" y="5061"/>
                    </a:lnTo>
                    <a:lnTo>
                      <a:pt x="4967" y="4985"/>
                    </a:lnTo>
                    <a:lnTo>
                      <a:pt x="5024" y="4947"/>
                    </a:lnTo>
                    <a:lnTo>
                      <a:pt x="5042" y="4890"/>
                    </a:lnTo>
                    <a:lnTo>
                      <a:pt x="5061" y="4852"/>
                    </a:lnTo>
                    <a:lnTo>
                      <a:pt x="5042" y="4795"/>
                    </a:lnTo>
                    <a:lnTo>
                      <a:pt x="5024" y="4757"/>
                    </a:lnTo>
                    <a:lnTo>
                      <a:pt x="4986" y="4720"/>
                    </a:lnTo>
                    <a:lnTo>
                      <a:pt x="4929" y="4682"/>
                    </a:lnTo>
                    <a:lnTo>
                      <a:pt x="4872" y="4682"/>
                    </a:lnTo>
                    <a:lnTo>
                      <a:pt x="4796" y="4701"/>
                    </a:lnTo>
                    <a:lnTo>
                      <a:pt x="4474" y="4852"/>
                    </a:lnTo>
                    <a:lnTo>
                      <a:pt x="4171" y="5023"/>
                    </a:lnTo>
                    <a:lnTo>
                      <a:pt x="3848" y="5193"/>
                    </a:lnTo>
                    <a:lnTo>
                      <a:pt x="3545" y="5383"/>
                    </a:lnTo>
                    <a:lnTo>
                      <a:pt x="3261" y="5591"/>
                    </a:lnTo>
                    <a:lnTo>
                      <a:pt x="2977" y="5800"/>
                    </a:lnTo>
                    <a:lnTo>
                      <a:pt x="2692" y="6027"/>
                    </a:lnTo>
                    <a:lnTo>
                      <a:pt x="2427" y="6255"/>
                    </a:lnTo>
                    <a:lnTo>
                      <a:pt x="2180" y="6482"/>
                    </a:lnTo>
                    <a:lnTo>
                      <a:pt x="1953" y="6729"/>
                    </a:lnTo>
                    <a:lnTo>
                      <a:pt x="1745" y="6975"/>
                    </a:lnTo>
                    <a:lnTo>
                      <a:pt x="1536" y="7240"/>
                    </a:lnTo>
                    <a:lnTo>
                      <a:pt x="1441" y="7373"/>
                    </a:lnTo>
                    <a:lnTo>
                      <a:pt x="1347" y="7525"/>
                    </a:lnTo>
                    <a:lnTo>
                      <a:pt x="1271" y="7600"/>
                    </a:lnTo>
                    <a:lnTo>
                      <a:pt x="1214" y="7657"/>
                    </a:lnTo>
                    <a:lnTo>
                      <a:pt x="1138" y="7714"/>
                    </a:lnTo>
                    <a:lnTo>
                      <a:pt x="1062" y="7733"/>
                    </a:lnTo>
                    <a:lnTo>
                      <a:pt x="1005" y="7714"/>
                    </a:lnTo>
                    <a:lnTo>
                      <a:pt x="361" y="7563"/>
                    </a:lnTo>
                    <a:lnTo>
                      <a:pt x="437" y="7373"/>
                    </a:lnTo>
                    <a:lnTo>
                      <a:pt x="532" y="7184"/>
                    </a:lnTo>
                    <a:lnTo>
                      <a:pt x="626" y="7013"/>
                    </a:lnTo>
                    <a:lnTo>
                      <a:pt x="759" y="6842"/>
                    </a:lnTo>
                    <a:lnTo>
                      <a:pt x="911" y="6672"/>
                    </a:lnTo>
                    <a:lnTo>
                      <a:pt x="1062" y="6520"/>
                    </a:lnTo>
                    <a:lnTo>
                      <a:pt x="1384" y="6236"/>
                    </a:lnTo>
                    <a:lnTo>
                      <a:pt x="1745" y="5970"/>
                    </a:lnTo>
                    <a:lnTo>
                      <a:pt x="2124" y="5705"/>
                    </a:lnTo>
                    <a:lnTo>
                      <a:pt x="2806" y="5250"/>
                    </a:lnTo>
                    <a:lnTo>
                      <a:pt x="3412" y="4833"/>
                    </a:lnTo>
                    <a:lnTo>
                      <a:pt x="4057" y="4435"/>
                    </a:lnTo>
                    <a:lnTo>
                      <a:pt x="4284" y="4284"/>
                    </a:lnTo>
                    <a:lnTo>
                      <a:pt x="4531" y="4170"/>
                    </a:lnTo>
                    <a:lnTo>
                      <a:pt x="4777" y="4056"/>
                    </a:lnTo>
                    <a:lnTo>
                      <a:pt x="5024" y="3942"/>
                    </a:lnTo>
                    <a:lnTo>
                      <a:pt x="5118" y="3905"/>
                    </a:lnTo>
                    <a:close/>
                    <a:moveTo>
                      <a:pt x="7033" y="6937"/>
                    </a:moveTo>
                    <a:lnTo>
                      <a:pt x="7829" y="7070"/>
                    </a:lnTo>
                    <a:lnTo>
                      <a:pt x="8606" y="7240"/>
                    </a:lnTo>
                    <a:lnTo>
                      <a:pt x="9383" y="7430"/>
                    </a:lnTo>
                    <a:lnTo>
                      <a:pt x="10141" y="7657"/>
                    </a:lnTo>
                    <a:lnTo>
                      <a:pt x="9932" y="7733"/>
                    </a:lnTo>
                    <a:lnTo>
                      <a:pt x="9743" y="7809"/>
                    </a:lnTo>
                    <a:lnTo>
                      <a:pt x="9610" y="7847"/>
                    </a:lnTo>
                    <a:lnTo>
                      <a:pt x="9553" y="7809"/>
                    </a:lnTo>
                    <a:lnTo>
                      <a:pt x="9440" y="7809"/>
                    </a:lnTo>
                    <a:lnTo>
                      <a:pt x="9402" y="7828"/>
                    </a:lnTo>
                    <a:lnTo>
                      <a:pt x="9345" y="7771"/>
                    </a:lnTo>
                    <a:lnTo>
                      <a:pt x="9307" y="7733"/>
                    </a:lnTo>
                    <a:lnTo>
                      <a:pt x="9250" y="7733"/>
                    </a:lnTo>
                    <a:lnTo>
                      <a:pt x="9174" y="7752"/>
                    </a:lnTo>
                    <a:lnTo>
                      <a:pt x="9136" y="7714"/>
                    </a:lnTo>
                    <a:lnTo>
                      <a:pt x="9080" y="7714"/>
                    </a:lnTo>
                    <a:lnTo>
                      <a:pt x="8795" y="7676"/>
                    </a:lnTo>
                    <a:lnTo>
                      <a:pt x="8549" y="7676"/>
                    </a:lnTo>
                    <a:lnTo>
                      <a:pt x="8302" y="7695"/>
                    </a:lnTo>
                    <a:lnTo>
                      <a:pt x="8246" y="7657"/>
                    </a:lnTo>
                    <a:lnTo>
                      <a:pt x="8170" y="7657"/>
                    </a:lnTo>
                    <a:lnTo>
                      <a:pt x="7393" y="7790"/>
                    </a:lnTo>
                    <a:lnTo>
                      <a:pt x="6635" y="7942"/>
                    </a:lnTo>
                    <a:lnTo>
                      <a:pt x="6616" y="7923"/>
                    </a:lnTo>
                    <a:lnTo>
                      <a:pt x="6521" y="7885"/>
                    </a:lnTo>
                    <a:lnTo>
                      <a:pt x="5933" y="7885"/>
                    </a:lnTo>
                    <a:lnTo>
                      <a:pt x="6976" y="6994"/>
                    </a:lnTo>
                    <a:lnTo>
                      <a:pt x="7033" y="6937"/>
                    </a:lnTo>
                    <a:close/>
                    <a:moveTo>
                      <a:pt x="19921" y="7165"/>
                    </a:moveTo>
                    <a:lnTo>
                      <a:pt x="19883" y="7354"/>
                    </a:lnTo>
                    <a:lnTo>
                      <a:pt x="19845" y="7430"/>
                    </a:lnTo>
                    <a:lnTo>
                      <a:pt x="19807" y="7506"/>
                    </a:lnTo>
                    <a:lnTo>
                      <a:pt x="19750" y="7544"/>
                    </a:lnTo>
                    <a:lnTo>
                      <a:pt x="19675" y="7582"/>
                    </a:lnTo>
                    <a:lnTo>
                      <a:pt x="19580" y="7619"/>
                    </a:lnTo>
                    <a:lnTo>
                      <a:pt x="19447" y="7638"/>
                    </a:lnTo>
                    <a:lnTo>
                      <a:pt x="19087" y="7695"/>
                    </a:lnTo>
                    <a:lnTo>
                      <a:pt x="18708" y="7771"/>
                    </a:lnTo>
                    <a:lnTo>
                      <a:pt x="16869" y="8150"/>
                    </a:lnTo>
                    <a:lnTo>
                      <a:pt x="16566" y="7619"/>
                    </a:lnTo>
                    <a:lnTo>
                      <a:pt x="16964" y="7582"/>
                    </a:lnTo>
                    <a:lnTo>
                      <a:pt x="17362" y="7506"/>
                    </a:lnTo>
                    <a:lnTo>
                      <a:pt x="18158" y="7354"/>
                    </a:lnTo>
                    <a:lnTo>
                      <a:pt x="18556" y="7278"/>
                    </a:lnTo>
                    <a:lnTo>
                      <a:pt x="18973" y="7221"/>
                    </a:lnTo>
                    <a:lnTo>
                      <a:pt x="19371" y="7184"/>
                    </a:lnTo>
                    <a:lnTo>
                      <a:pt x="19769" y="7165"/>
                    </a:lnTo>
                    <a:close/>
                    <a:moveTo>
                      <a:pt x="6578" y="6918"/>
                    </a:moveTo>
                    <a:lnTo>
                      <a:pt x="5649" y="7695"/>
                    </a:lnTo>
                    <a:lnTo>
                      <a:pt x="5611" y="7733"/>
                    </a:lnTo>
                    <a:lnTo>
                      <a:pt x="5592" y="7771"/>
                    </a:lnTo>
                    <a:lnTo>
                      <a:pt x="5592" y="7847"/>
                    </a:lnTo>
                    <a:lnTo>
                      <a:pt x="4398" y="8169"/>
                    </a:lnTo>
                    <a:lnTo>
                      <a:pt x="4493" y="8055"/>
                    </a:lnTo>
                    <a:lnTo>
                      <a:pt x="4607" y="7942"/>
                    </a:lnTo>
                    <a:lnTo>
                      <a:pt x="4834" y="7733"/>
                    </a:lnTo>
                    <a:lnTo>
                      <a:pt x="5099" y="7563"/>
                    </a:lnTo>
                    <a:lnTo>
                      <a:pt x="5384" y="7392"/>
                    </a:lnTo>
                    <a:lnTo>
                      <a:pt x="5687" y="7259"/>
                    </a:lnTo>
                    <a:lnTo>
                      <a:pt x="5990" y="7127"/>
                    </a:lnTo>
                    <a:lnTo>
                      <a:pt x="6578" y="6918"/>
                    </a:lnTo>
                    <a:close/>
                    <a:moveTo>
                      <a:pt x="3678" y="5705"/>
                    </a:moveTo>
                    <a:lnTo>
                      <a:pt x="3659" y="5781"/>
                    </a:lnTo>
                    <a:lnTo>
                      <a:pt x="3678" y="5857"/>
                    </a:lnTo>
                    <a:lnTo>
                      <a:pt x="3735" y="5952"/>
                    </a:lnTo>
                    <a:lnTo>
                      <a:pt x="3792" y="6084"/>
                    </a:lnTo>
                    <a:lnTo>
                      <a:pt x="3905" y="6350"/>
                    </a:lnTo>
                    <a:lnTo>
                      <a:pt x="3735" y="6425"/>
                    </a:lnTo>
                    <a:lnTo>
                      <a:pt x="3583" y="6520"/>
                    </a:lnTo>
                    <a:lnTo>
                      <a:pt x="3450" y="6634"/>
                    </a:lnTo>
                    <a:lnTo>
                      <a:pt x="3318" y="6748"/>
                    </a:lnTo>
                    <a:lnTo>
                      <a:pt x="3052" y="7032"/>
                    </a:lnTo>
                    <a:lnTo>
                      <a:pt x="2825" y="7278"/>
                    </a:lnTo>
                    <a:lnTo>
                      <a:pt x="2560" y="7563"/>
                    </a:lnTo>
                    <a:lnTo>
                      <a:pt x="2332" y="7866"/>
                    </a:lnTo>
                    <a:lnTo>
                      <a:pt x="1858" y="8472"/>
                    </a:lnTo>
                    <a:lnTo>
                      <a:pt x="1839" y="8321"/>
                    </a:lnTo>
                    <a:lnTo>
                      <a:pt x="1782" y="8169"/>
                    </a:lnTo>
                    <a:lnTo>
                      <a:pt x="1707" y="7999"/>
                    </a:lnTo>
                    <a:lnTo>
                      <a:pt x="1631" y="7866"/>
                    </a:lnTo>
                    <a:lnTo>
                      <a:pt x="1593" y="7809"/>
                    </a:lnTo>
                    <a:lnTo>
                      <a:pt x="1536" y="7790"/>
                    </a:lnTo>
                    <a:lnTo>
                      <a:pt x="1764" y="7487"/>
                    </a:lnTo>
                    <a:lnTo>
                      <a:pt x="2010" y="7202"/>
                    </a:lnTo>
                    <a:lnTo>
                      <a:pt x="2256" y="6918"/>
                    </a:lnTo>
                    <a:lnTo>
                      <a:pt x="2522" y="6653"/>
                    </a:lnTo>
                    <a:lnTo>
                      <a:pt x="2787" y="6406"/>
                    </a:lnTo>
                    <a:lnTo>
                      <a:pt x="3071" y="6160"/>
                    </a:lnTo>
                    <a:lnTo>
                      <a:pt x="3375" y="5933"/>
                    </a:lnTo>
                    <a:lnTo>
                      <a:pt x="3678" y="5705"/>
                    </a:lnTo>
                    <a:close/>
                    <a:moveTo>
                      <a:pt x="15088" y="7695"/>
                    </a:moveTo>
                    <a:lnTo>
                      <a:pt x="15069" y="7885"/>
                    </a:lnTo>
                    <a:lnTo>
                      <a:pt x="15031" y="8074"/>
                    </a:lnTo>
                    <a:lnTo>
                      <a:pt x="14993" y="8264"/>
                    </a:lnTo>
                    <a:lnTo>
                      <a:pt x="14936" y="8434"/>
                    </a:lnTo>
                    <a:lnTo>
                      <a:pt x="14159" y="8586"/>
                    </a:lnTo>
                    <a:lnTo>
                      <a:pt x="14159" y="8586"/>
                    </a:lnTo>
                    <a:lnTo>
                      <a:pt x="14197" y="8548"/>
                    </a:lnTo>
                    <a:lnTo>
                      <a:pt x="14216" y="8491"/>
                    </a:lnTo>
                    <a:lnTo>
                      <a:pt x="14235" y="8453"/>
                    </a:lnTo>
                    <a:lnTo>
                      <a:pt x="14235" y="8397"/>
                    </a:lnTo>
                    <a:lnTo>
                      <a:pt x="14121" y="8169"/>
                    </a:lnTo>
                    <a:lnTo>
                      <a:pt x="13970" y="7961"/>
                    </a:lnTo>
                    <a:lnTo>
                      <a:pt x="13988" y="7961"/>
                    </a:lnTo>
                    <a:lnTo>
                      <a:pt x="14273" y="7847"/>
                    </a:lnTo>
                    <a:lnTo>
                      <a:pt x="14538" y="7771"/>
                    </a:lnTo>
                    <a:lnTo>
                      <a:pt x="14803" y="7714"/>
                    </a:lnTo>
                    <a:lnTo>
                      <a:pt x="15088" y="7695"/>
                    </a:lnTo>
                    <a:close/>
                    <a:moveTo>
                      <a:pt x="7506" y="8112"/>
                    </a:moveTo>
                    <a:lnTo>
                      <a:pt x="7431" y="8169"/>
                    </a:lnTo>
                    <a:lnTo>
                      <a:pt x="7108" y="8415"/>
                    </a:lnTo>
                    <a:lnTo>
                      <a:pt x="6786" y="8624"/>
                    </a:lnTo>
                    <a:lnTo>
                      <a:pt x="6786" y="8453"/>
                    </a:lnTo>
                    <a:lnTo>
                      <a:pt x="6786" y="8264"/>
                    </a:lnTo>
                    <a:lnTo>
                      <a:pt x="7506" y="8112"/>
                    </a:lnTo>
                    <a:close/>
                    <a:moveTo>
                      <a:pt x="8833" y="6501"/>
                    </a:moveTo>
                    <a:lnTo>
                      <a:pt x="9402" y="6520"/>
                    </a:lnTo>
                    <a:lnTo>
                      <a:pt x="9970" y="6577"/>
                    </a:lnTo>
                    <a:lnTo>
                      <a:pt x="10520" y="6672"/>
                    </a:lnTo>
                    <a:lnTo>
                      <a:pt x="11089" y="6785"/>
                    </a:lnTo>
                    <a:lnTo>
                      <a:pt x="11373" y="6880"/>
                    </a:lnTo>
                    <a:lnTo>
                      <a:pt x="11790" y="7032"/>
                    </a:lnTo>
                    <a:lnTo>
                      <a:pt x="12302" y="7240"/>
                    </a:lnTo>
                    <a:lnTo>
                      <a:pt x="12813" y="7487"/>
                    </a:lnTo>
                    <a:lnTo>
                      <a:pt x="13060" y="7619"/>
                    </a:lnTo>
                    <a:lnTo>
                      <a:pt x="13287" y="7752"/>
                    </a:lnTo>
                    <a:lnTo>
                      <a:pt x="13458" y="7904"/>
                    </a:lnTo>
                    <a:lnTo>
                      <a:pt x="13609" y="8036"/>
                    </a:lnTo>
                    <a:lnTo>
                      <a:pt x="13666" y="8112"/>
                    </a:lnTo>
                    <a:lnTo>
                      <a:pt x="13704" y="8188"/>
                    </a:lnTo>
                    <a:lnTo>
                      <a:pt x="13723" y="8264"/>
                    </a:lnTo>
                    <a:lnTo>
                      <a:pt x="13742" y="8340"/>
                    </a:lnTo>
                    <a:lnTo>
                      <a:pt x="13723" y="8397"/>
                    </a:lnTo>
                    <a:lnTo>
                      <a:pt x="13704" y="8472"/>
                    </a:lnTo>
                    <a:lnTo>
                      <a:pt x="13647" y="8548"/>
                    </a:lnTo>
                    <a:lnTo>
                      <a:pt x="13590" y="8605"/>
                    </a:lnTo>
                    <a:lnTo>
                      <a:pt x="13553" y="8624"/>
                    </a:lnTo>
                    <a:lnTo>
                      <a:pt x="13496" y="8643"/>
                    </a:lnTo>
                    <a:lnTo>
                      <a:pt x="13477" y="8643"/>
                    </a:lnTo>
                    <a:lnTo>
                      <a:pt x="13458" y="8586"/>
                    </a:lnTo>
                    <a:lnTo>
                      <a:pt x="13439" y="8529"/>
                    </a:lnTo>
                    <a:lnTo>
                      <a:pt x="13401" y="8510"/>
                    </a:lnTo>
                    <a:lnTo>
                      <a:pt x="13344" y="8491"/>
                    </a:lnTo>
                    <a:lnTo>
                      <a:pt x="13287" y="8510"/>
                    </a:lnTo>
                    <a:lnTo>
                      <a:pt x="13173" y="8548"/>
                    </a:lnTo>
                    <a:lnTo>
                      <a:pt x="12832" y="8415"/>
                    </a:lnTo>
                    <a:lnTo>
                      <a:pt x="12510" y="8245"/>
                    </a:lnTo>
                    <a:lnTo>
                      <a:pt x="12055" y="7999"/>
                    </a:lnTo>
                    <a:lnTo>
                      <a:pt x="11354" y="7714"/>
                    </a:lnTo>
                    <a:lnTo>
                      <a:pt x="10634" y="7449"/>
                    </a:lnTo>
                    <a:lnTo>
                      <a:pt x="10198" y="7316"/>
                    </a:lnTo>
                    <a:lnTo>
                      <a:pt x="9743" y="7184"/>
                    </a:lnTo>
                    <a:lnTo>
                      <a:pt x="9307" y="7051"/>
                    </a:lnTo>
                    <a:lnTo>
                      <a:pt x="8852" y="6937"/>
                    </a:lnTo>
                    <a:lnTo>
                      <a:pt x="7942" y="6748"/>
                    </a:lnTo>
                    <a:lnTo>
                      <a:pt x="7033" y="6615"/>
                    </a:lnTo>
                    <a:lnTo>
                      <a:pt x="7203" y="6558"/>
                    </a:lnTo>
                    <a:lnTo>
                      <a:pt x="7260" y="6615"/>
                    </a:lnTo>
                    <a:lnTo>
                      <a:pt x="7336" y="6634"/>
                    </a:lnTo>
                    <a:lnTo>
                      <a:pt x="7374" y="6615"/>
                    </a:lnTo>
                    <a:lnTo>
                      <a:pt x="7734" y="6577"/>
                    </a:lnTo>
                    <a:lnTo>
                      <a:pt x="8113" y="6539"/>
                    </a:lnTo>
                    <a:lnTo>
                      <a:pt x="8473" y="6501"/>
                    </a:lnTo>
                    <a:close/>
                    <a:moveTo>
                      <a:pt x="13363" y="4852"/>
                    </a:moveTo>
                    <a:lnTo>
                      <a:pt x="13515" y="4909"/>
                    </a:lnTo>
                    <a:lnTo>
                      <a:pt x="13837" y="5118"/>
                    </a:lnTo>
                    <a:lnTo>
                      <a:pt x="14159" y="5345"/>
                    </a:lnTo>
                    <a:lnTo>
                      <a:pt x="14481" y="5591"/>
                    </a:lnTo>
                    <a:lnTo>
                      <a:pt x="14785" y="5838"/>
                    </a:lnTo>
                    <a:lnTo>
                      <a:pt x="14822" y="5876"/>
                    </a:lnTo>
                    <a:lnTo>
                      <a:pt x="14860" y="5895"/>
                    </a:lnTo>
                    <a:lnTo>
                      <a:pt x="15050" y="6065"/>
                    </a:lnTo>
                    <a:lnTo>
                      <a:pt x="15220" y="6217"/>
                    </a:lnTo>
                    <a:lnTo>
                      <a:pt x="15372" y="6387"/>
                    </a:lnTo>
                    <a:lnTo>
                      <a:pt x="15353" y="6463"/>
                    </a:lnTo>
                    <a:lnTo>
                      <a:pt x="15391" y="6539"/>
                    </a:lnTo>
                    <a:lnTo>
                      <a:pt x="15448" y="6596"/>
                    </a:lnTo>
                    <a:lnTo>
                      <a:pt x="15486" y="6615"/>
                    </a:lnTo>
                    <a:lnTo>
                      <a:pt x="15562" y="6615"/>
                    </a:lnTo>
                    <a:lnTo>
                      <a:pt x="15732" y="6842"/>
                    </a:lnTo>
                    <a:lnTo>
                      <a:pt x="15903" y="7089"/>
                    </a:lnTo>
                    <a:lnTo>
                      <a:pt x="16206" y="7582"/>
                    </a:lnTo>
                    <a:lnTo>
                      <a:pt x="16490" y="8112"/>
                    </a:lnTo>
                    <a:lnTo>
                      <a:pt x="16756" y="8624"/>
                    </a:lnTo>
                    <a:lnTo>
                      <a:pt x="16509" y="8643"/>
                    </a:lnTo>
                    <a:lnTo>
                      <a:pt x="16377" y="8624"/>
                    </a:lnTo>
                    <a:lnTo>
                      <a:pt x="16244" y="8586"/>
                    </a:lnTo>
                    <a:lnTo>
                      <a:pt x="16130" y="8491"/>
                    </a:lnTo>
                    <a:lnTo>
                      <a:pt x="16016" y="8359"/>
                    </a:lnTo>
                    <a:lnTo>
                      <a:pt x="15884" y="8207"/>
                    </a:lnTo>
                    <a:lnTo>
                      <a:pt x="15732" y="8055"/>
                    </a:lnTo>
                    <a:lnTo>
                      <a:pt x="15581" y="7923"/>
                    </a:lnTo>
                    <a:lnTo>
                      <a:pt x="15410" y="7809"/>
                    </a:lnTo>
                    <a:lnTo>
                      <a:pt x="15410" y="7657"/>
                    </a:lnTo>
                    <a:lnTo>
                      <a:pt x="15467" y="7619"/>
                    </a:lnTo>
                    <a:lnTo>
                      <a:pt x="15505" y="7563"/>
                    </a:lnTo>
                    <a:lnTo>
                      <a:pt x="15505" y="7487"/>
                    </a:lnTo>
                    <a:lnTo>
                      <a:pt x="15486" y="7430"/>
                    </a:lnTo>
                    <a:lnTo>
                      <a:pt x="15410" y="7335"/>
                    </a:lnTo>
                    <a:lnTo>
                      <a:pt x="15391" y="7278"/>
                    </a:lnTo>
                    <a:lnTo>
                      <a:pt x="15372" y="7240"/>
                    </a:lnTo>
                    <a:lnTo>
                      <a:pt x="15334" y="7202"/>
                    </a:lnTo>
                    <a:lnTo>
                      <a:pt x="15296" y="7184"/>
                    </a:lnTo>
                    <a:lnTo>
                      <a:pt x="14993" y="6861"/>
                    </a:lnTo>
                    <a:lnTo>
                      <a:pt x="14671" y="6558"/>
                    </a:lnTo>
                    <a:lnTo>
                      <a:pt x="14330" y="6274"/>
                    </a:lnTo>
                    <a:lnTo>
                      <a:pt x="13970" y="6008"/>
                    </a:lnTo>
                    <a:lnTo>
                      <a:pt x="13704" y="5838"/>
                    </a:lnTo>
                    <a:lnTo>
                      <a:pt x="13420" y="5686"/>
                    </a:lnTo>
                    <a:lnTo>
                      <a:pt x="12851" y="5402"/>
                    </a:lnTo>
                    <a:lnTo>
                      <a:pt x="12719" y="5364"/>
                    </a:lnTo>
                    <a:lnTo>
                      <a:pt x="12548" y="5307"/>
                    </a:lnTo>
                    <a:lnTo>
                      <a:pt x="12188" y="5193"/>
                    </a:lnTo>
                    <a:lnTo>
                      <a:pt x="12586" y="5023"/>
                    </a:lnTo>
                    <a:lnTo>
                      <a:pt x="12662" y="5004"/>
                    </a:lnTo>
                    <a:lnTo>
                      <a:pt x="12738" y="4947"/>
                    </a:lnTo>
                    <a:lnTo>
                      <a:pt x="12984" y="4871"/>
                    </a:lnTo>
                    <a:lnTo>
                      <a:pt x="13098" y="4852"/>
                    </a:lnTo>
                    <a:close/>
                    <a:moveTo>
                      <a:pt x="4076" y="6634"/>
                    </a:moveTo>
                    <a:lnTo>
                      <a:pt x="4133" y="6672"/>
                    </a:lnTo>
                    <a:lnTo>
                      <a:pt x="4190" y="6710"/>
                    </a:lnTo>
                    <a:lnTo>
                      <a:pt x="4265" y="6729"/>
                    </a:lnTo>
                    <a:lnTo>
                      <a:pt x="4379" y="6729"/>
                    </a:lnTo>
                    <a:lnTo>
                      <a:pt x="4607" y="7032"/>
                    </a:lnTo>
                    <a:lnTo>
                      <a:pt x="4815" y="7335"/>
                    </a:lnTo>
                    <a:lnTo>
                      <a:pt x="4569" y="7525"/>
                    </a:lnTo>
                    <a:lnTo>
                      <a:pt x="4341" y="7733"/>
                    </a:lnTo>
                    <a:lnTo>
                      <a:pt x="4152" y="7942"/>
                    </a:lnTo>
                    <a:lnTo>
                      <a:pt x="4057" y="8074"/>
                    </a:lnTo>
                    <a:lnTo>
                      <a:pt x="4000" y="8207"/>
                    </a:lnTo>
                    <a:lnTo>
                      <a:pt x="3981" y="8245"/>
                    </a:lnTo>
                    <a:lnTo>
                      <a:pt x="3981" y="8283"/>
                    </a:lnTo>
                    <a:lnTo>
                      <a:pt x="2920" y="8567"/>
                    </a:lnTo>
                    <a:lnTo>
                      <a:pt x="2029" y="8795"/>
                    </a:lnTo>
                    <a:lnTo>
                      <a:pt x="2484" y="8207"/>
                    </a:lnTo>
                    <a:lnTo>
                      <a:pt x="2939" y="7638"/>
                    </a:lnTo>
                    <a:lnTo>
                      <a:pt x="3185" y="7354"/>
                    </a:lnTo>
                    <a:lnTo>
                      <a:pt x="3450" y="7051"/>
                    </a:lnTo>
                    <a:lnTo>
                      <a:pt x="3602" y="6918"/>
                    </a:lnTo>
                    <a:lnTo>
                      <a:pt x="3754" y="6804"/>
                    </a:lnTo>
                    <a:lnTo>
                      <a:pt x="3905" y="6691"/>
                    </a:lnTo>
                    <a:lnTo>
                      <a:pt x="4076" y="6634"/>
                    </a:lnTo>
                    <a:close/>
                    <a:moveTo>
                      <a:pt x="569" y="7942"/>
                    </a:moveTo>
                    <a:lnTo>
                      <a:pt x="1195" y="8112"/>
                    </a:lnTo>
                    <a:lnTo>
                      <a:pt x="1233" y="8112"/>
                    </a:lnTo>
                    <a:lnTo>
                      <a:pt x="1309" y="8093"/>
                    </a:lnTo>
                    <a:lnTo>
                      <a:pt x="1365" y="8055"/>
                    </a:lnTo>
                    <a:lnTo>
                      <a:pt x="1441" y="8207"/>
                    </a:lnTo>
                    <a:lnTo>
                      <a:pt x="1498" y="8359"/>
                    </a:lnTo>
                    <a:lnTo>
                      <a:pt x="1536" y="8529"/>
                    </a:lnTo>
                    <a:lnTo>
                      <a:pt x="1555" y="8719"/>
                    </a:lnTo>
                    <a:lnTo>
                      <a:pt x="1347" y="8738"/>
                    </a:lnTo>
                    <a:lnTo>
                      <a:pt x="1138" y="8757"/>
                    </a:lnTo>
                    <a:lnTo>
                      <a:pt x="949" y="8814"/>
                    </a:lnTo>
                    <a:lnTo>
                      <a:pt x="759" y="8889"/>
                    </a:lnTo>
                    <a:lnTo>
                      <a:pt x="683" y="8415"/>
                    </a:lnTo>
                    <a:lnTo>
                      <a:pt x="569" y="7942"/>
                    </a:lnTo>
                    <a:close/>
                    <a:moveTo>
                      <a:pt x="15353" y="8188"/>
                    </a:moveTo>
                    <a:lnTo>
                      <a:pt x="15524" y="8378"/>
                    </a:lnTo>
                    <a:lnTo>
                      <a:pt x="15675" y="8586"/>
                    </a:lnTo>
                    <a:lnTo>
                      <a:pt x="15846" y="8757"/>
                    </a:lnTo>
                    <a:lnTo>
                      <a:pt x="15941" y="8851"/>
                    </a:lnTo>
                    <a:lnTo>
                      <a:pt x="16035" y="8927"/>
                    </a:lnTo>
                    <a:lnTo>
                      <a:pt x="15998" y="8984"/>
                    </a:lnTo>
                    <a:lnTo>
                      <a:pt x="15979" y="9098"/>
                    </a:lnTo>
                    <a:lnTo>
                      <a:pt x="15960" y="9193"/>
                    </a:lnTo>
                    <a:lnTo>
                      <a:pt x="15865" y="9382"/>
                    </a:lnTo>
                    <a:lnTo>
                      <a:pt x="15732" y="9174"/>
                    </a:lnTo>
                    <a:lnTo>
                      <a:pt x="15581" y="8984"/>
                    </a:lnTo>
                    <a:lnTo>
                      <a:pt x="15410" y="8795"/>
                    </a:lnTo>
                    <a:lnTo>
                      <a:pt x="15239" y="8624"/>
                    </a:lnTo>
                    <a:lnTo>
                      <a:pt x="15296" y="8415"/>
                    </a:lnTo>
                    <a:lnTo>
                      <a:pt x="15353" y="8188"/>
                    </a:lnTo>
                    <a:close/>
                    <a:moveTo>
                      <a:pt x="16964" y="8927"/>
                    </a:moveTo>
                    <a:lnTo>
                      <a:pt x="16926" y="9079"/>
                    </a:lnTo>
                    <a:lnTo>
                      <a:pt x="16907" y="9230"/>
                    </a:lnTo>
                    <a:lnTo>
                      <a:pt x="16907" y="9363"/>
                    </a:lnTo>
                    <a:lnTo>
                      <a:pt x="16926" y="9515"/>
                    </a:lnTo>
                    <a:lnTo>
                      <a:pt x="16225" y="9401"/>
                    </a:lnTo>
                    <a:lnTo>
                      <a:pt x="16282" y="9212"/>
                    </a:lnTo>
                    <a:lnTo>
                      <a:pt x="16339" y="9003"/>
                    </a:lnTo>
                    <a:lnTo>
                      <a:pt x="16358" y="9003"/>
                    </a:lnTo>
                    <a:lnTo>
                      <a:pt x="16509" y="8984"/>
                    </a:lnTo>
                    <a:lnTo>
                      <a:pt x="16661" y="8965"/>
                    </a:lnTo>
                    <a:lnTo>
                      <a:pt x="16964" y="8927"/>
                    </a:lnTo>
                    <a:close/>
                    <a:moveTo>
                      <a:pt x="10539" y="7790"/>
                    </a:moveTo>
                    <a:lnTo>
                      <a:pt x="11108" y="7999"/>
                    </a:lnTo>
                    <a:lnTo>
                      <a:pt x="11676" y="8226"/>
                    </a:lnTo>
                    <a:lnTo>
                      <a:pt x="12245" y="8453"/>
                    </a:lnTo>
                    <a:lnTo>
                      <a:pt x="12813" y="8719"/>
                    </a:lnTo>
                    <a:lnTo>
                      <a:pt x="12529" y="8870"/>
                    </a:lnTo>
                    <a:lnTo>
                      <a:pt x="12264" y="9022"/>
                    </a:lnTo>
                    <a:lnTo>
                      <a:pt x="11998" y="9193"/>
                    </a:lnTo>
                    <a:lnTo>
                      <a:pt x="11733" y="9382"/>
                    </a:lnTo>
                    <a:lnTo>
                      <a:pt x="11695" y="9420"/>
                    </a:lnTo>
                    <a:lnTo>
                      <a:pt x="11676" y="9458"/>
                    </a:lnTo>
                    <a:lnTo>
                      <a:pt x="11657" y="9496"/>
                    </a:lnTo>
                    <a:lnTo>
                      <a:pt x="11657" y="9534"/>
                    </a:lnTo>
                    <a:lnTo>
                      <a:pt x="11240" y="9344"/>
                    </a:lnTo>
                    <a:lnTo>
                      <a:pt x="10804" y="9193"/>
                    </a:lnTo>
                    <a:lnTo>
                      <a:pt x="10368" y="9041"/>
                    </a:lnTo>
                    <a:lnTo>
                      <a:pt x="9913" y="8908"/>
                    </a:lnTo>
                    <a:lnTo>
                      <a:pt x="10236" y="8776"/>
                    </a:lnTo>
                    <a:lnTo>
                      <a:pt x="10577" y="8662"/>
                    </a:lnTo>
                    <a:lnTo>
                      <a:pt x="10918" y="8548"/>
                    </a:lnTo>
                    <a:lnTo>
                      <a:pt x="11278" y="8453"/>
                    </a:lnTo>
                    <a:lnTo>
                      <a:pt x="11335" y="8415"/>
                    </a:lnTo>
                    <a:lnTo>
                      <a:pt x="11373" y="8378"/>
                    </a:lnTo>
                    <a:lnTo>
                      <a:pt x="11392" y="8321"/>
                    </a:lnTo>
                    <a:lnTo>
                      <a:pt x="11392" y="8264"/>
                    </a:lnTo>
                    <a:lnTo>
                      <a:pt x="11373" y="8226"/>
                    </a:lnTo>
                    <a:lnTo>
                      <a:pt x="11335" y="8169"/>
                    </a:lnTo>
                    <a:lnTo>
                      <a:pt x="11297" y="8131"/>
                    </a:lnTo>
                    <a:lnTo>
                      <a:pt x="11183" y="8131"/>
                    </a:lnTo>
                    <a:lnTo>
                      <a:pt x="10842" y="8226"/>
                    </a:lnTo>
                    <a:lnTo>
                      <a:pt x="10482" y="8340"/>
                    </a:lnTo>
                    <a:lnTo>
                      <a:pt x="10141" y="8472"/>
                    </a:lnTo>
                    <a:lnTo>
                      <a:pt x="9800" y="8605"/>
                    </a:lnTo>
                    <a:lnTo>
                      <a:pt x="9724" y="8397"/>
                    </a:lnTo>
                    <a:lnTo>
                      <a:pt x="9629" y="8188"/>
                    </a:lnTo>
                    <a:lnTo>
                      <a:pt x="9819" y="8112"/>
                    </a:lnTo>
                    <a:lnTo>
                      <a:pt x="10425" y="7904"/>
                    </a:lnTo>
                    <a:lnTo>
                      <a:pt x="10463" y="7885"/>
                    </a:lnTo>
                    <a:lnTo>
                      <a:pt x="10501" y="7847"/>
                    </a:lnTo>
                    <a:lnTo>
                      <a:pt x="10539" y="7790"/>
                    </a:lnTo>
                    <a:close/>
                    <a:moveTo>
                      <a:pt x="14917" y="8776"/>
                    </a:moveTo>
                    <a:lnTo>
                      <a:pt x="15145" y="9003"/>
                    </a:lnTo>
                    <a:lnTo>
                      <a:pt x="15353" y="9230"/>
                    </a:lnTo>
                    <a:lnTo>
                      <a:pt x="15543" y="9477"/>
                    </a:lnTo>
                    <a:lnTo>
                      <a:pt x="15694" y="9761"/>
                    </a:lnTo>
                    <a:lnTo>
                      <a:pt x="15732" y="9799"/>
                    </a:lnTo>
                    <a:lnTo>
                      <a:pt x="15751" y="9818"/>
                    </a:lnTo>
                    <a:lnTo>
                      <a:pt x="15694" y="9951"/>
                    </a:lnTo>
                    <a:lnTo>
                      <a:pt x="15637" y="10083"/>
                    </a:lnTo>
                    <a:lnTo>
                      <a:pt x="14822" y="9856"/>
                    </a:lnTo>
                    <a:lnTo>
                      <a:pt x="13988" y="9647"/>
                    </a:lnTo>
                    <a:lnTo>
                      <a:pt x="13590" y="9553"/>
                    </a:lnTo>
                    <a:lnTo>
                      <a:pt x="13173" y="9477"/>
                    </a:lnTo>
                    <a:lnTo>
                      <a:pt x="12757" y="9420"/>
                    </a:lnTo>
                    <a:lnTo>
                      <a:pt x="12321" y="9363"/>
                    </a:lnTo>
                    <a:lnTo>
                      <a:pt x="12757" y="9117"/>
                    </a:lnTo>
                    <a:lnTo>
                      <a:pt x="13192" y="8908"/>
                    </a:lnTo>
                    <a:lnTo>
                      <a:pt x="13230" y="8927"/>
                    </a:lnTo>
                    <a:lnTo>
                      <a:pt x="13249" y="8984"/>
                    </a:lnTo>
                    <a:lnTo>
                      <a:pt x="13268" y="9022"/>
                    </a:lnTo>
                    <a:lnTo>
                      <a:pt x="13325" y="9060"/>
                    </a:lnTo>
                    <a:lnTo>
                      <a:pt x="13420" y="9060"/>
                    </a:lnTo>
                    <a:lnTo>
                      <a:pt x="13477" y="9041"/>
                    </a:lnTo>
                    <a:lnTo>
                      <a:pt x="13553" y="9060"/>
                    </a:lnTo>
                    <a:lnTo>
                      <a:pt x="13628" y="9060"/>
                    </a:lnTo>
                    <a:lnTo>
                      <a:pt x="13666" y="9022"/>
                    </a:lnTo>
                    <a:lnTo>
                      <a:pt x="13685" y="9003"/>
                    </a:lnTo>
                    <a:lnTo>
                      <a:pt x="14292" y="8889"/>
                    </a:lnTo>
                    <a:lnTo>
                      <a:pt x="14917" y="8776"/>
                    </a:lnTo>
                    <a:close/>
                    <a:moveTo>
                      <a:pt x="8852" y="8017"/>
                    </a:moveTo>
                    <a:lnTo>
                      <a:pt x="8170" y="8605"/>
                    </a:lnTo>
                    <a:lnTo>
                      <a:pt x="7450" y="9136"/>
                    </a:lnTo>
                    <a:lnTo>
                      <a:pt x="6729" y="9629"/>
                    </a:lnTo>
                    <a:lnTo>
                      <a:pt x="5971" y="10102"/>
                    </a:lnTo>
                    <a:lnTo>
                      <a:pt x="5952" y="10121"/>
                    </a:lnTo>
                    <a:lnTo>
                      <a:pt x="5933" y="10102"/>
                    </a:lnTo>
                    <a:lnTo>
                      <a:pt x="5649" y="10027"/>
                    </a:lnTo>
                    <a:lnTo>
                      <a:pt x="5346" y="9989"/>
                    </a:lnTo>
                    <a:lnTo>
                      <a:pt x="5061" y="9951"/>
                    </a:lnTo>
                    <a:lnTo>
                      <a:pt x="4720" y="9951"/>
                    </a:lnTo>
                    <a:lnTo>
                      <a:pt x="5232" y="9761"/>
                    </a:lnTo>
                    <a:lnTo>
                      <a:pt x="5744" y="9553"/>
                    </a:lnTo>
                    <a:lnTo>
                      <a:pt x="6255" y="9325"/>
                    </a:lnTo>
                    <a:lnTo>
                      <a:pt x="6729" y="9041"/>
                    </a:lnTo>
                    <a:lnTo>
                      <a:pt x="7108" y="8814"/>
                    </a:lnTo>
                    <a:lnTo>
                      <a:pt x="7450" y="8567"/>
                    </a:lnTo>
                    <a:lnTo>
                      <a:pt x="7772" y="8340"/>
                    </a:lnTo>
                    <a:lnTo>
                      <a:pt x="7942" y="8245"/>
                    </a:lnTo>
                    <a:lnTo>
                      <a:pt x="8094" y="8169"/>
                    </a:lnTo>
                    <a:lnTo>
                      <a:pt x="8265" y="8093"/>
                    </a:lnTo>
                    <a:lnTo>
                      <a:pt x="8435" y="8055"/>
                    </a:lnTo>
                    <a:lnTo>
                      <a:pt x="8606" y="8036"/>
                    </a:lnTo>
                    <a:lnTo>
                      <a:pt x="8795" y="8017"/>
                    </a:lnTo>
                    <a:close/>
                    <a:moveTo>
                      <a:pt x="9497" y="9155"/>
                    </a:moveTo>
                    <a:lnTo>
                      <a:pt x="9838" y="9230"/>
                    </a:lnTo>
                    <a:lnTo>
                      <a:pt x="10160" y="9325"/>
                    </a:lnTo>
                    <a:lnTo>
                      <a:pt x="10482" y="9420"/>
                    </a:lnTo>
                    <a:lnTo>
                      <a:pt x="10804" y="9534"/>
                    </a:lnTo>
                    <a:lnTo>
                      <a:pt x="11127" y="9666"/>
                    </a:lnTo>
                    <a:lnTo>
                      <a:pt x="11430" y="9799"/>
                    </a:lnTo>
                    <a:lnTo>
                      <a:pt x="11752" y="9951"/>
                    </a:lnTo>
                    <a:lnTo>
                      <a:pt x="12055" y="10102"/>
                    </a:lnTo>
                    <a:lnTo>
                      <a:pt x="11828" y="10368"/>
                    </a:lnTo>
                    <a:lnTo>
                      <a:pt x="11127" y="10102"/>
                    </a:lnTo>
                    <a:lnTo>
                      <a:pt x="10406" y="9875"/>
                    </a:lnTo>
                    <a:lnTo>
                      <a:pt x="9667" y="9685"/>
                    </a:lnTo>
                    <a:lnTo>
                      <a:pt x="8928" y="9553"/>
                    </a:lnTo>
                    <a:lnTo>
                      <a:pt x="9497" y="9155"/>
                    </a:lnTo>
                    <a:close/>
                    <a:moveTo>
                      <a:pt x="5554" y="8188"/>
                    </a:moveTo>
                    <a:lnTo>
                      <a:pt x="5611" y="8378"/>
                    </a:lnTo>
                    <a:lnTo>
                      <a:pt x="5649" y="8548"/>
                    </a:lnTo>
                    <a:lnTo>
                      <a:pt x="5668" y="8719"/>
                    </a:lnTo>
                    <a:lnTo>
                      <a:pt x="5687" y="8927"/>
                    </a:lnTo>
                    <a:lnTo>
                      <a:pt x="5706" y="9003"/>
                    </a:lnTo>
                    <a:lnTo>
                      <a:pt x="5744" y="9041"/>
                    </a:lnTo>
                    <a:lnTo>
                      <a:pt x="5801" y="9079"/>
                    </a:lnTo>
                    <a:lnTo>
                      <a:pt x="5857" y="9098"/>
                    </a:lnTo>
                    <a:lnTo>
                      <a:pt x="5914" y="9079"/>
                    </a:lnTo>
                    <a:lnTo>
                      <a:pt x="5971" y="9041"/>
                    </a:lnTo>
                    <a:lnTo>
                      <a:pt x="6009" y="9003"/>
                    </a:lnTo>
                    <a:lnTo>
                      <a:pt x="6009" y="8927"/>
                    </a:lnTo>
                    <a:lnTo>
                      <a:pt x="6009" y="8738"/>
                    </a:lnTo>
                    <a:lnTo>
                      <a:pt x="5990" y="8567"/>
                    </a:lnTo>
                    <a:lnTo>
                      <a:pt x="5952" y="8397"/>
                    </a:lnTo>
                    <a:lnTo>
                      <a:pt x="5914" y="8226"/>
                    </a:lnTo>
                    <a:lnTo>
                      <a:pt x="6350" y="8207"/>
                    </a:lnTo>
                    <a:lnTo>
                      <a:pt x="6388" y="8264"/>
                    </a:lnTo>
                    <a:lnTo>
                      <a:pt x="6445" y="8302"/>
                    </a:lnTo>
                    <a:lnTo>
                      <a:pt x="6445" y="8340"/>
                    </a:lnTo>
                    <a:lnTo>
                      <a:pt x="6464" y="8662"/>
                    </a:lnTo>
                    <a:lnTo>
                      <a:pt x="6483" y="8738"/>
                    </a:lnTo>
                    <a:lnTo>
                      <a:pt x="6540" y="8795"/>
                    </a:lnTo>
                    <a:lnTo>
                      <a:pt x="6085" y="9041"/>
                    </a:lnTo>
                    <a:lnTo>
                      <a:pt x="5611" y="9268"/>
                    </a:lnTo>
                    <a:lnTo>
                      <a:pt x="5118" y="9458"/>
                    </a:lnTo>
                    <a:lnTo>
                      <a:pt x="4625" y="9629"/>
                    </a:lnTo>
                    <a:lnTo>
                      <a:pt x="4569" y="9629"/>
                    </a:lnTo>
                    <a:lnTo>
                      <a:pt x="4512" y="9647"/>
                    </a:lnTo>
                    <a:lnTo>
                      <a:pt x="3924" y="9875"/>
                    </a:lnTo>
                    <a:lnTo>
                      <a:pt x="3337" y="10083"/>
                    </a:lnTo>
                    <a:lnTo>
                      <a:pt x="2730" y="10292"/>
                    </a:lnTo>
                    <a:lnTo>
                      <a:pt x="2124" y="10481"/>
                    </a:lnTo>
                    <a:lnTo>
                      <a:pt x="1934" y="10519"/>
                    </a:lnTo>
                    <a:lnTo>
                      <a:pt x="1764" y="10538"/>
                    </a:lnTo>
                    <a:lnTo>
                      <a:pt x="1669" y="10519"/>
                    </a:lnTo>
                    <a:lnTo>
                      <a:pt x="1593" y="10519"/>
                    </a:lnTo>
                    <a:lnTo>
                      <a:pt x="1517" y="10481"/>
                    </a:lnTo>
                    <a:lnTo>
                      <a:pt x="1441" y="10444"/>
                    </a:lnTo>
                    <a:lnTo>
                      <a:pt x="1328" y="10349"/>
                    </a:lnTo>
                    <a:lnTo>
                      <a:pt x="1233" y="10216"/>
                    </a:lnTo>
                    <a:lnTo>
                      <a:pt x="1157" y="10064"/>
                    </a:lnTo>
                    <a:lnTo>
                      <a:pt x="1100" y="9913"/>
                    </a:lnTo>
                    <a:lnTo>
                      <a:pt x="986" y="9534"/>
                    </a:lnTo>
                    <a:lnTo>
                      <a:pt x="1233" y="9420"/>
                    </a:lnTo>
                    <a:lnTo>
                      <a:pt x="1479" y="9325"/>
                    </a:lnTo>
                    <a:lnTo>
                      <a:pt x="1726" y="9230"/>
                    </a:lnTo>
                    <a:lnTo>
                      <a:pt x="1972" y="9155"/>
                    </a:lnTo>
                    <a:lnTo>
                      <a:pt x="3014" y="8889"/>
                    </a:lnTo>
                    <a:lnTo>
                      <a:pt x="5554" y="8188"/>
                    </a:lnTo>
                    <a:close/>
                    <a:moveTo>
                      <a:pt x="4796" y="10273"/>
                    </a:moveTo>
                    <a:lnTo>
                      <a:pt x="5175" y="10292"/>
                    </a:lnTo>
                    <a:lnTo>
                      <a:pt x="5554" y="10349"/>
                    </a:lnTo>
                    <a:lnTo>
                      <a:pt x="5611" y="10368"/>
                    </a:lnTo>
                    <a:lnTo>
                      <a:pt x="5668" y="10406"/>
                    </a:lnTo>
                    <a:lnTo>
                      <a:pt x="5687" y="10444"/>
                    </a:lnTo>
                    <a:lnTo>
                      <a:pt x="5706" y="10500"/>
                    </a:lnTo>
                    <a:lnTo>
                      <a:pt x="5744" y="10652"/>
                    </a:lnTo>
                    <a:lnTo>
                      <a:pt x="5744" y="10804"/>
                    </a:lnTo>
                    <a:lnTo>
                      <a:pt x="5459" y="10766"/>
                    </a:lnTo>
                    <a:lnTo>
                      <a:pt x="4910" y="10766"/>
                    </a:lnTo>
                    <a:lnTo>
                      <a:pt x="4625" y="10804"/>
                    </a:lnTo>
                    <a:lnTo>
                      <a:pt x="4607" y="10273"/>
                    </a:lnTo>
                    <a:close/>
                    <a:moveTo>
                      <a:pt x="9212" y="8245"/>
                    </a:moveTo>
                    <a:lnTo>
                      <a:pt x="9288" y="8283"/>
                    </a:lnTo>
                    <a:lnTo>
                      <a:pt x="9326" y="8340"/>
                    </a:lnTo>
                    <a:lnTo>
                      <a:pt x="9383" y="8397"/>
                    </a:lnTo>
                    <a:lnTo>
                      <a:pt x="9421" y="8472"/>
                    </a:lnTo>
                    <a:lnTo>
                      <a:pt x="9421" y="8529"/>
                    </a:lnTo>
                    <a:lnTo>
                      <a:pt x="9421" y="8605"/>
                    </a:lnTo>
                    <a:lnTo>
                      <a:pt x="9383" y="8681"/>
                    </a:lnTo>
                    <a:lnTo>
                      <a:pt x="9307" y="8832"/>
                    </a:lnTo>
                    <a:lnTo>
                      <a:pt x="9155" y="8984"/>
                    </a:lnTo>
                    <a:lnTo>
                      <a:pt x="8966" y="9155"/>
                    </a:lnTo>
                    <a:lnTo>
                      <a:pt x="8738" y="9325"/>
                    </a:lnTo>
                    <a:lnTo>
                      <a:pt x="8492" y="9496"/>
                    </a:lnTo>
                    <a:lnTo>
                      <a:pt x="8208" y="9685"/>
                    </a:lnTo>
                    <a:lnTo>
                      <a:pt x="7620" y="10027"/>
                    </a:lnTo>
                    <a:lnTo>
                      <a:pt x="7033" y="10330"/>
                    </a:lnTo>
                    <a:lnTo>
                      <a:pt x="6483" y="10614"/>
                    </a:lnTo>
                    <a:lnTo>
                      <a:pt x="6047" y="10804"/>
                    </a:lnTo>
                    <a:lnTo>
                      <a:pt x="6047" y="10406"/>
                    </a:lnTo>
                    <a:lnTo>
                      <a:pt x="6085" y="10406"/>
                    </a:lnTo>
                    <a:lnTo>
                      <a:pt x="6123" y="10387"/>
                    </a:lnTo>
                    <a:lnTo>
                      <a:pt x="6559" y="10140"/>
                    </a:lnTo>
                    <a:lnTo>
                      <a:pt x="6976" y="9875"/>
                    </a:lnTo>
                    <a:lnTo>
                      <a:pt x="7393" y="9591"/>
                    </a:lnTo>
                    <a:lnTo>
                      <a:pt x="7791" y="9306"/>
                    </a:lnTo>
                    <a:lnTo>
                      <a:pt x="8151" y="9041"/>
                    </a:lnTo>
                    <a:lnTo>
                      <a:pt x="8492" y="8757"/>
                    </a:lnTo>
                    <a:lnTo>
                      <a:pt x="8644" y="8624"/>
                    </a:lnTo>
                    <a:lnTo>
                      <a:pt x="8814" y="8453"/>
                    </a:lnTo>
                    <a:lnTo>
                      <a:pt x="8909" y="8378"/>
                    </a:lnTo>
                    <a:lnTo>
                      <a:pt x="8985" y="8302"/>
                    </a:lnTo>
                    <a:lnTo>
                      <a:pt x="9080" y="8264"/>
                    </a:lnTo>
                    <a:lnTo>
                      <a:pt x="9155" y="8245"/>
                    </a:lnTo>
                    <a:close/>
                    <a:moveTo>
                      <a:pt x="8530" y="9799"/>
                    </a:moveTo>
                    <a:lnTo>
                      <a:pt x="8606" y="9837"/>
                    </a:lnTo>
                    <a:lnTo>
                      <a:pt x="8985" y="9894"/>
                    </a:lnTo>
                    <a:lnTo>
                      <a:pt x="9383" y="9970"/>
                    </a:lnTo>
                    <a:lnTo>
                      <a:pt x="9781" y="10064"/>
                    </a:lnTo>
                    <a:lnTo>
                      <a:pt x="10160" y="10159"/>
                    </a:lnTo>
                    <a:lnTo>
                      <a:pt x="10539" y="10273"/>
                    </a:lnTo>
                    <a:lnTo>
                      <a:pt x="10918" y="10387"/>
                    </a:lnTo>
                    <a:lnTo>
                      <a:pt x="11297" y="10519"/>
                    </a:lnTo>
                    <a:lnTo>
                      <a:pt x="11676" y="10652"/>
                    </a:lnTo>
                    <a:lnTo>
                      <a:pt x="11525" y="10804"/>
                    </a:lnTo>
                    <a:lnTo>
                      <a:pt x="11411" y="10974"/>
                    </a:lnTo>
                    <a:lnTo>
                      <a:pt x="11373" y="11031"/>
                    </a:lnTo>
                    <a:lnTo>
                      <a:pt x="11316" y="11050"/>
                    </a:lnTo>
                    <a:lnTo>
                      <a:pt x="11259" y="11069"/>
                    </a:lnTo>
                    <a:lnTo>
                      <a:pt x="11183" y="11069"/>
                    </a:lnTo>
                    <a:lnTo>
                      <a:pt x="11032" y="11050"/>
                    </a:lnTo>
                    <a:lnTo>
                      <a:pt x="10842" y="11012"/>
                    </a:lnTo>
                    <a:lnTo>
                      <a:pt x="10653" y="10936"/>
                    </a:lnTo>
                    <a:lnTo>
                      <a:pt x="10463" y="10860"/>
                    </a:lnTo>
                    <a:lnTo>
                      <a:pt x="9876" y="10595"/>
                    </a:lnTo>
                    <a:lnTo>
                      <a:pt x="9402" y="10425"/>
                    </a:lnTo>
                    <a:lnTo>
                      <a:pt x="8928" y="10311"/>
                    </a:lnTo>
                    <a:lnTo>
                      <a:pt x="8435" y="10216"/>
                    </a:lnTo>
                    <a:lnTo>
                      <a:pt x="7942" y="10159"/>
                    </a:lnTo>
                    <a:lnTo>
                      <a:pt x="8530" y="9799"/>
                    </a:lnTo>
                    <a:close/>
                    <a:moveTo>
                      <a:pt x="15183" y="0"/>
                    </a:moveTo>
                    <a:lnTo>
                      <a:pt x="15107" y="19"/>
                    </a:lnTo>
                    <a:lnTo>
                      <a:pt x="15069" y="57"/>
                    </a:lnTo>
                    <a:lnTo>
                      <a:pt x="15031" y="114"/>
                    </a:lnTo>
                    <a:lnTo>
                      <a:pt x="15031" y="171"/>
                    </a:lnTo>
                    <a:lnTo>
                      <a:pt x="15050" y="228"/>
                    </a:lnTo>
                    <a:lnTo>
                      <a:pt x="15069" y="284"/>
                    </a:lnTo>
                    <a:lnTo>
                      <a:pt x="15126" y="322"/>
                    </a:lnTo>
                    <a:lnTo>
                      <a:pt x="15183" y="341"/>
                    </a:lnTo>
                    <a:lnTo>
                      <a:pt x="15524" y="360"/>
                    </a:lnTo>
                    <a:lnTo>
                      <a:pt x="15865" y="417"/>
                    </a:lnTo>
                    <a:lnTo>
                      <a:pt x="16509" y="531"/>
                    </a:lnTo>
                    <a:lnTo>
                      <a:pt x="17059" y="682"/>
                    </a:lnTo>
                    <a:lnTo>
                      <a:pt x="17267" y="758"/>
                    </a:lnTo>
                    <a:lnTo>
                      <a:pt x="17457" y="815"/>
                    </a:lnTo>
                    <a:lnTo>
                      <a:pt x="17609" y="891"/>
                    </a:lnTo>
                    <a:lnTo>
                      <a:pt x="17722" y="986"/>
                    </a:lnTo>
                    <a:lnTo>
                      <a:pt x="17817" y="1080"/>
                    </a:lnTo>
                    <a:lnTo>
                      <a:pt x="17855" y="1213"/>
                    </a:lnTo>
                    <a:lnTo>
                      <a:pt x="17874" y="1346"/>
                    </a:lnTo>
                    <a:lnTo>
                      <a:pt x="17874" y="1497"/>
                    </a:lnTo>
                    <a:lnTo>
                      <a:pt x="17817" y="1668"/>
                    </a:lnTo>
                    <a:lnTo>
                      <a:pt x="17533" y="1516"/>
                    </a:lnTo>
                    <a:lnTo>
                      <a:pt x="17248" y="1384"/>
                    </a:lnTo>
                    <a:lnTo>
                      <a:pt x="16945" y="1270"/>
                    </a:lnTo>
                    <a:lnTo>
                      <a:pt x="16642" y="1175"/>
                    </a:lnTo>
                    <a:lnTo>
                      <a:pt x="16566" y="1156"/>
                    </a:lnTo>
                    <a:lnTo>
                      <a:pt x="16490" y="1156"/>
                    </a:lnTo>
                    <a:lnTo>
                      <a:pt x="16320" y="1175"/>
                    </a:lnTo>
                    <a:lnTo>
                      <a:pt x="16149" y="1194"/>
                    </a:lnTo>
                    <a:lnTo>
                      <a:pt x="16016" y="1175"/>
                    </a:lnTo>
                    <a:lnTo>
                      <a:pt x="15941" y="1137"/>
                    </a:lnTo>
                    <a:lnTo>
                      <a:pt x="15865" y="1099"/>
                    </a:lnTo>
                    <a:lnTo>
                      <a:pt x="15751" y="1043"/>
                    </a:lnTo>
                    <a:lnTo>
                      <a:pt x="15637" y="1005"/>
                    </a:lnTo>
                    <a:lnTo>
                      <a:pt x="15505" y="986"/>
                    </a:lnTo>
                    <a:lnTo>
                      <a:pt x="15201" y="986"/>
                    </a:lnTo>
                    <a:lnTo>
                      <a:pt x="15050" y="1024"/>
                    </a:lnTo>
                    <a:lnTo>
                      <a:pt x="14917" y="1062"/>
                    </a:lnTo>
                    <a:lnTo>
                      <a:pt x="14652" y="1156"/>
                    </a:lnTo>
                    <a:lnTo>
                      <a:pt x="14462" y="1232"/>
                    </a:lnTo>
                    <a:lnTo>
                      <a:pt x="14273" y="1289"/>
                    </a:lnTo>
                    <a:lnTo>
                      <a:pt x="13875" y="1384"/>
                    </a:lnTo>
                    <a:lnTo>
                      <a:pt x="13496" y="1441"/>
                    </a:lnTo>
                    <a:lnTo>
                      <a:pt x="13079" y="1497"/>
                    </a:lnTo>
                    <a:lnTo>
                      <a:pt x="12927" y="1535"/>
                    </a:lnTo>
                    <a:lnTo>
                      <a:pt x="12794" y="1592"/>
                    </a:lnTo>
                    <a:lnTo>
                      <a:pt x="12662" y="1649"/>
                    </a:lnTo>
                    <a:lnTo>
                      <a:pt x="12548" y="1725"/>
                    </a:lnTo>
                    <a:lnTo>
                      <a:pt x="12453" y="1820"/>
                    </a:lnTo>
                    <a:lnTo>
                      <a:pt x="12358" y="1933"/>
                    </a:lnTo>
                    <a:lnTo>
                      <a:pt x="12264" y="2047"/>
                    </a:lnTo>
                    <a:lnTo>
                      <a:pt x="12207" y="2180"/>
                    </a:lnTo>
                    <a:lnTo>
                      <a:pt x="12017" y="2104"/>
                    </a:lnTo>
                    <a:lnTo>
                      <a:pt x="11960" y="2066"/>
                    </a:lnTo>
                    <a:lnTo>
                      <a:pt x="11904" y="1971"/>
                    </a:lnTo>
                    <a:lnTo>
                      <a:pt x="11847" y="1895"/>
                    </a:lnTo>
                    <a:lnTo>
                      <a:pt x="11847" y="1820"/>
                    </a:lnTo>
                    <a:lnTo>
                      <a:pt x="11866" y="1744"/>
                    </a:lnTo>
                    <a:lnTo>
                      <a:pt x="11885" y="1668"/>
                    </a:lnTo>
                    <a:lnTo>
                      <a:pt x="11942" y="1573"/>
                    </a:lnTo>
                    <a:lnTo>
                      <a:pt x="12074" y="1403"/>
                    </a:lnTo>
                    <a:lnTo>
                      <a:pt x="12226" y="1213"/>
                    </a:lnTo>
                    <a:lnTo>
                      <a:pt x="12396" y="1062"/>
                    </a:lnTo>
                    <a:lnTo>
                      <a:pt x="12567" y="929"/>
                    </a:lnTo>
                    <a:lnTo>
                      <a:pt x="12794" y="758"/>
                    </a:lnTo>
                    <a:lnTo>
                      <a:pt x="12984" y="663"/>
                    </a:lnTo>
                    <a:lnTo>
                      <a:pt x="13173" y="588"/>
                    </a:lnTo>
                    <a:lnTo>
                      <a:pt x="13363" y="531"/>
                    </a:lnTo>
                    <a:lnTo>
                      <a:pt x="13571" y="474"/>
                    </a:lnTo>
                    <a:lnTo>
                      <a:pt x="13988" y="398"/>
                    </a:lnTo>
                    <a:lnTo>
                      <a:pt x="14386" y="341"/>
                    </a:lnTo>
                    <a:lnTo>
                      <a:pt x="14462" y="322"/>
                    </a:lnTo>
                    <a:lnTo>
                      <a:pt x="14500" y="284"/>
                    </a:lnTo>
                    <a:lnTo>
                      <a:pt x="14519" y="228"/>
                    </a:lnTo>
                    <a:lnTo>
                      <a:pt x="14519" y="171"/>
                    </a:lnTo>
                    <a:lnTo>
                      <a:pt x="14481" y="114"/>
                    </a:lnTo>
                    <a:lnTo>
                      <a:pt x="14443" y="76"/>
                    </a:lnTo>
                    <a:lnTo>
                      <a:pt x="14405" y="38"/>
                    </a:lnTo>
                    <a:lnTo>
                      <a:pt x="14330" y="19"/>
                    </a:lnTo>
                    <a:lnTo>
                      <a:pt x="14311" y="38"/>
                    </a:lnTo>
                    <a:lnTo>
                      <a:pt x="13894" y="95"/>
                    </a:lnTo>
                    <a:lnTo>
                      <a:pt x="13458" y="190"/>
                    </a:lnTo>
                    <a:lnTo>
                      <a:pt x="13003" y="341"/>
                    </a:lnTo>
                    <a:lnTo>
                      <a:pt x="12794" y="417"/>
                    </a:lnTo>
                    <a:lnTo>
                      <a:pt x="12586" y="512"/>
                    </a:lnTo>
                    <a:lnTo>
                      <a:pt x="12377" y="626"/>
                    </a:lnTo>
                    <a:lnTo>
                      <a:pt x="12188" y="758"/>
                    </a:lnTo>
                    <a:lnTo>
                      <a:pt x="12036" y="891"/>
                    </a:lnTo>
                    <a:lnTo>
                      <a:pt x="11885" y="1043"/>
                    </a:lnTo>
                    <a:lnTo>
                      <a:pt x="11752" y="1213"/>
                    </a:lnTo>
                    <a:lnTo>
                      <a:pt x="11657" y="1403"/>
                    </a:lnTo>
                    <a:lnTo>
                      <a:pt x="11581" y="1611"/>
                    </a:lnTo>
                    <a:lnTo>
                      <a:pt x="11562" y="1839"/>
                    </a:lnTo>
                    <a:lnTo>
                      <a:pt x="11506" y="1895"/>
                    </a:lnTo>
                    <a:lnTo>
                      <a:pt x="11487" y="1971"/>
                    </a:lnTo>
                    <a:lnTo>
                      <a:pt x="11506" y="2047"/>
                    </a:lnTo>
                    <a:lnTo>
                      <a:pt x="11525" y="2085"/>
                    </a:lnTo>
                    <a:lnTo>
                      <a:pt x="11562" y="2104"/>
                    </a:lnTo>
                    <a:lnTo>
                      <a:pt x="11600" y="2199"/>
                    </a:lnTo>
                    <a:lnTo>
                      <a:pt x="11657" y="2275"/>
                    </a:lnTo>
                    <a:lnTo>
                      <a:pt x="11828" y="2919"/>
                    </a:lnTo>
                    <a:lnTo>
                      <a:pt x="11942" y="3412"/>
                    </a:lnTo>
                    <a:lnTo>
                      <a:pt x="12377" y="4738"/>
                    </a:lnTo>
                    <a:lnTo>
                      <a:pt x="12150" y="4852"/>
                    </a:lnTo>
                    <a:lnTo>
                      <a:pt x="11942" y="4947"/>
                    </a:lnTo>
                    <a:lnTo>
                      <a:pt x="11904" y="4966"/>
                    </a:lnTo>
                    <a:lnTo>
                      <a:pt x="11885" y="5004"/>
                    </a:lnTo>
                    <a:lnTo>
                      <a:pt x="11847" y="5080"/>
                    </a:lnTo>
                    <a:lnTo>
                      <a:pt x="11714" y="5023"/>
                    </a:lnTo>
                    <a:lnTo>
                      <a:pt x="11619" y="4966"/>
                    </a:lnTo>
                    <a:lnTo>
                      <a:pt x="11525" y="4890"/>
                    </a:lnTo>
                    <a:lnTo>
                      <a:pt x="11468" y="4833"/>
                    </a:lnTo>
                    <a:lnTo>
                      <a:pt x="11392" y="4776"/>
                    </a:lnTo>
                    <a:lnTo>
                      <a:pt x="11316" y="4757"/>
                    </a:lnTo>
                    <a:lnTo>
                      <a:pt x="11240" y="4776"/>
                    </a:lnTo>
                    <a:lnTo>
                      <a:pt x="11183" y="4814"/>
                    </a:lnTo>
                    <a:lnTo>
                      <a:pt x="11089" y="4814"/>
                    </a:lnTo>
                    <a:lnTo>
                      <a:pt x="11051" y="4833"/>
                    </a:lnTo>
                    <a:lnTo>
                      <a:pt x="11013" y="4871"/>
                    </a:lnTo>
                    <a:lnTo>
                      <a:pt x="10975" y="4928"/>
                    </a:lnTo>
                    <a:lnTo>
                      <a:pt x="10918" y="5061"/>
                    </a:lnTo>
                    <a:lnTo>
                      <a:pt x="10861" y="5174"/>
                    </a:lnTo>
                    <a:lnTo>
                      <a:pt x="10766" y="5269"/>
                    </a:lnTo>
                    <a:lnTo>
                      <a:pt x="10691" y="5345"/>
                    </a:lnTo>
                    <a:lnTo>
                      <a:pt x="10577" y="5421"/>
                    </a:lnTo>
                    <a:lnTo>
                      <a:pt x="10463" y="5478"/>
                    </a:lnTo>
                    <a:lnTo>
                      <a:pt x="10236" y="5572"/>
                    </a:lnTo>
                    <a:lnTo>
                      <a:pt x="9970" y="5648"/>
                    </a:lnTo>
                    <a:lnTo>
                      <a:pt x="9705" y="5686"/>
                    </a:lnTo>
                    <a:lnTo>
                      <a:pt x="9212" y="5762"/>
                    </a:lnTo>
                    <a:lnTo>
                      <a:pt x="8378" y="5914"/>
                    </a:lnTo>
                    <a:lnTo>
                      <a:pt x="7563" y="6103"/>
                    </a:lnTo>
                    <a:lnTo>
                      <a:pt x="6900" y="6293"/>
                    </a:lnTo>
                    <a:lnTo>
                      <a:pt x="6274" y="6501"/>
                    </a:lnTo>
                    <a:lnTo>
                      <a:pt x="5649" y="6767"/>
                    </a:lnTo>
                    <a:lnTo>
                      <a:pt x="5346" y="6918"/>
                    </a:lnTo>
                    <a:lnTo>
                      <a:pt x="5042" y="7070"/>
                    </a:lnTo>
                    <a:lnTo>
                      <a:pt x="4891" y="6842"/>
                    </a:lnTo>
                    <a:lnTo>
                      <a:pt x="4720" y="6615"/>
                    </a:lnTo>
                    <a:lnTo>
                      <a:pt x="4872" y="6539"/>
                    </a:lnTo>
                    <a:lnTo>
                      <a:pt x="5024" y="6444"/>
                    </a:lnTo>
                    <a:lnTo>
                      <a:pt x="5327" y="6255"/>
                    </a:lnTo>
                    <a:lnTo>
                      <a:pt x="5516" y="6160"/>
                    </a:lnTo>
                    <a:lnTo>
                      <a:pt x="5687" y="6065"/>
                    </a:lnTo>
                    <a:lnTo>
                      <a:pt x="5876" y="6008"/>
                    </a:lnTo>
                    <a:lnTo>
                      <a:pt x="6066" y="5933"/>
                    </a:lnTo>
                    <a:lnTo>
                      <a:pt x="6464" y="5838"/>
                    </a:lnTo>
                    <a:lnTo>
                      <a:pt x="6862" y="5762"/>
                    </a:lnTo>
                    <a:lnTo>
                      <a:pt x="8151" y="5516"/>
                    </a:lnTo>
                    <a:lnTo>
                      <a:pt x="8795" y="5402"/>
                    </a:lnTo>
                    <a:lnTo>
                      <a:pt x="9440" y="5269"/>
                    </a:lnTo>
                    <a:lnTo>
                      <a:pt x="9932" y="5155"/>
                    </a:lnTo>
                    <a:lnTo>
                      <a:pt x="10198" y="5118"/>
                    </a:lnTo>
                    <a:lnTo>
                      <a:pt x="10463" y="5042"/>
                    </a:lnTo>
                    <a:lnTo>
                      <a:pt x="10710" y="4966"/>
                    </a:lnTo>
                    <a:lnTo>
                      <a:pt x="10937" y="4852"/>
                    </a:lnTo>
                    <a:lnTo>
                      <a:pt x="11145" y="4720"/>
                    </a:lnTo>
                    <a:lnTo>
                      <a:pt x="11240" y="4644"/>
                    </a:lnTo>
                    <a:lnTo>
                      <a:pt x="11335" y="4549"/>
                    </a:lnTo>
                    <a:lnTo>
                      <a:pt x="11373" y="4492"/>
                    </a:lnTo>
                    <a:lnTo>
                      <a:pt x="11373" y="4435"/>
                    </a:lnTo>
                    <a:lnTo>
                      <a:pt x="11373" y="4378"/>
                    </a:lnTo>
                    <a:lnTo>
                      <a:pt x="11335" y="4322"/>
                    </a:lnTo>
                    <a:lnTo>
                      <a:pt x="11183" y="4132"/>
                    </a:lnTo>
                    <a:lnTo>
                      <a:pt x="11051" y="3999"/>
                    </a:lnTo>
                    <a:lnTo>
                      <a:pt x="10899" y="3867"/>
                    </a:lnTo>
                    <a:lnTo>
                      <a:pt x="10766" y="3772"/>
                    </a:lnTo>
                    <a:lnTo>
                      <a:pt x="10634" y="3715"/>
                    </a:lnTo>
                    <a:lnTo>
                      <a:pt x="10482" y="3658"/>
                    </a:lnTo>
                    <a:lnTo>
                      <a:pt x="10349" y="3639"/>
                    </a:lnTo>
                    <a:lnTo>
                      <a:pt x="10198" y="3620"/>
                    </a:lnTo>
                    <a:lnTo>
                      <a:pt x="9970" y="3639"/>
                    </a:lnTo>
                    <a:lnTo>
                      <a:pt x="9705" y="3696"/>
                    </a:lnTo>
                    <a:lnTo>
                      <a:pt x="9440" y="3772"/>
                    </a:lnTo>
                    <a:lnTo>
                      <a:pt x="9136" y="3867"/>
                    </a:lnTo>
                    <a:lnTo>
                      <a:pt x="8340" y="4113"/>
                    </a:lnTo>
                    <a:lnTo>
                      <a:pt x="7544" y="4359"/>
                    </a:lnTo>
                    <a:lnTo>
                      <a:pt x="6748" y="4568"/>
                    </a:lnTo>
                    <a:lnTo>
                      <a:pt x="5952" y="4776"/>
                    </a:lnTo>
                    <a:lnTo>
                      <a:pt x="5895" y="4492"/>
                    </a:lnTo>
                    <a:lnTo>
                      <a:pt x="5839" y="4208"/>
                    </a:lnTo>
                    <a:lnTo>
                      <a:pt x="5763" y="3923"/>
                    </a:lnTo>
                    <a:lnTo>
                      <a:pt x="5687" y="3639"/>
                    </a:lnTo>
                    <a:lnTo>
                      <a:pt x="5649" y="3582"/>
                    </a:lnTo>
                    <a:lnTo>
                      <a:pt x="5630" y="3544"/>
                    </a:lnTo>
                    <a:lnTo>
                      <a:pt x="5573" y="3525"/>
                    </a:lnTo>
                    <a:lnTo>
                      <a:pt x="5535" y="3507"/>
                    </a:lnTo>
                    <a:lnTo>
                      <a:pt x="5516" y="3507"/>
                    </a:lnTo>
                    <a:lnTo>
                      <a:pt x="5289" y="3544"/>
                    </a:lnTo>
                    <a:lnTo>
                      <a:pt x="5061" y="3601"/>
                    </a:lnTo>
                    <a:lnTo>
                      <a:pt x="4815" y="3677"/>
                    </a:lnTo>
                    <a:lnTo>
                      <a:pt x="4607" y="3753"/>
                    </a:lnTo>
                    <a:lnTo>
                      <a:pt x="4379" y="3848"/>
                    </a:lnTo>
                    <a:lnTo>
                      <a:pt x="4152" y="3961"/>
                    </a:lnTo>
                    <a:lnTo>
                      <a:pt x="3735" y="4208"/>
                    </a:lnTo>
                    <a:lnTo>
                      <a:pt x="3318" y="4473"/>
                    </a:lnTo>
                    <a:lnTo>
                      <a:pt x="2920" y="4738"/>
                    </a:lnTo>
                    <a:lnTo>
                      <a:pt x="2143" y="5307"/>
                    </a:lnTo>
                    <a:lnTo>
                      <a:pt x="1498" y="5781"/>
                    </a:lnTo>
                    <a:lnTo>
                      <a:pt x="1157" y="6027"/>
                    </a:lnTo>
                    <a:lnTo>
                      <a:pt x="854" y="6293"/>
                    </a:lnTo>
                    <a:lnTo>
                      <a:pt x="702" y="6425"/>
                    </a:lnTo>
                    <a:lnTo>
                      <a:pt x="550" y="6577"/>
                    </a:lnTo>
                    <a:lnTo>
                      <a:pt x="418" y="6729"/>
                    </a:lnTo>
                    <a:lnTo>
                      <a:pt x="304" y="6899"/>
                    </a:lnTo>
                    <a:lnTo>
                      <a:pt x="209" y="7070"/>
                    </a:lnTo>
                    <a:lnTo>
                      <a:pt x="115" y="7240"/>
                    </a:lnTo>
                    <a:lnTo>
                      <a:pt x="58" y="7430"/>
                    </a:lnTo>
                    <a:lnTo>
                      <a:pt x="20" y="7638"/>
                    </a:lnTo>
                    <a:lnTo>
                      <a:pt x="1" y="7695"/>
                    </a:lnTo>
                    <a:lnTo>
                      <a:pt x="20" y="7752"/>
                    </a:lnTo>
                    <a:lnTo>
                      <a:pt x="58" y="7809"/>
                    </a:lnTo>
                    <a:lnTo>
                      <a:pt x="134" y="7828"/>
                    </a:lnTo>
                    <a:lnTo>
                      <a:pt x="209" y="7847"/>
                    </a:lnTo>
                    <a:lnTo>
                      <a:pt x="361" y="8510"/>
                    </a:lnTo>
                    <a:lnTo>
                      <a:pt x="475" y="9174"/>
                    </a:lnTo>
                    <a:lnTo>
                      <a:pt x="494" y="9230"/>
                    </a:lnTo>
                    <a:lnTo>
                      <a:pt x="532" y="9268"/>
                    </a:lnTo>
                    <a:lnTo>
                      <a:pt x="588" y="9287"/>
                    </a:lnTo>
                    <a:lnTo>
                      <a:pt x="626" y="9287"/>
                    </a:lnTo>
                    <a:lnTo>
                      <a:pt x="721" y="9268"/>
                    </a:lnTo>
                    <a:lnTo>
                      <a:pt x="873" y="9193"/>
                    </a:lnTo>
                    <a:lnTo>
                      <a:pt x="1024" y="9136"/>
                    </a:lnTo>
                    <a:lnTo>
                      <a:pt x="1024" y="9136"/>
                    </a:lnTo>
                    <a:lnTo>
                      <a:pt x="835" y="9249"/>
                    </a:lnTo>
                    <a:lnTo>
                      <a:pt x="626" y="9363"/>
                    </a:lnTo>
                    <a:lnTo>
                      <a:pt x="588" y="9401"/>
                    </a:lnTo>
                    <a:lnTo>
                      <a:pt x="569" y="9439"/>
                    </a:lnTo>
                    <a:lnTo>
                      <a:pt x="550" y="9477"/>
                    </a:lnTo>
                    <a:lnTo>
                      <a:pt x="569" y="9534"/>
                    </a:lnTo>
                    <a:lnTo>
                      <a:pt x="588" y="9572"/>
                    </a:lnTo>
                    <a:lnTo>
                      <a:pt x="607" y="9610"/>
                    </a:lnTo>
                    <a:lnTo>
                      <a:pt x="645" y="9647"/>
                    </a:lnTo>
                    <a:lnTo>
                      <a:pt x="683" y="9666"/>
                    </a:lnTo>
                    <a:lnTo>
                      <a:pt x="930" y="10538"/>
                    </a:lnTo>
                    <a:lnTo>
                      <a:pt x="949" y="10576"/>
                    </a:lnTo>
                    <a:lnTo>
                      <a:pt x="986" y="10614"/>
                    </a:lnTo>
                    <a:lnTo>
                      <a:pt x="1024" y="10652"/>
                    </a:lnTo>
                    <a:lnTo>
                      <a:pt x="1157" y="10652"/>
                    </a:lnTo>
                    <a:lnTo>
                      <a:pt x="1233" y="10690"/>
                    </a:lnTo>
                    <a:lnTo>
                      <a:pt x="1384" y="10747"/>
                    </a:lnTo>
                    <a:lnTo>
                      <a:pt x="1517" y="10823"/>
                    </a:lnTo>
                    <a:lnTo>
                      <a:pt x="1669" y="10898"/>
                    </a:lnTo>
                    <a:lnTo>
                      <a:pt x="1745" y="10917"/>
                    </a:lnTo>
                    <a:lnTo>
                      <a:pt x="1877" y="10898"/>
                    </a:lnTo>
                    <a:lnTo>
                      <a:pt x="2010" y="10860"/>
                    </a:lnTo>
                    <a:lnTo>
                      <a:pt x="2218" y="10785"/>
                    </a:lnTo>
                    <a:lnTo>
                      <a:pt x="2730" y="10633"/>
                    </a:lnTo>
                    <a:lnTo>
                      <a:pt x="3261" y="10462"/>
                    </a:lnTo>
                    <a:lnTo>
                      <a:pt x="3773" y="10292"/>
                    </a:lnTo>
                    <a:lnTo>
                      <a:pt x="4265" y="10083"/>
                    </a:lnTo>
                    <a:lnTo>
                      <a:pt x="4284" y="10538"/>
                    </a:lnTo>
                    <a:lnTo>
                      <a:pt x="4284" y="10993"/>
                    </a:lnTo>
                    <a:lnTo>
                      <a:pt x="4303" y="11050"/>
                    </a:lnTo>
                    <a:lnTo>
                      <a:pt x="4341" y="11107"/>
                    </a:lnTo>
                    <a:lnTo>
                      <a:pt x="4398" y="11145"/>
                    </a:lnTo>
                    <a:lnTo>
                      <a:pt x="4493" y="11145"/>
                    </a:lnTo>
                    <a:lnTo>
                      <a:pt x="4853" y="11107"/>
                    </a:lnTo>
                    <a:lnTo>
                      <a:pt x="5194" y="11088"/>
                    </a:lnTo>
                    <a:lnTo>
                      <a:pt x="5459" y="11107"/>
                    </a:lnTo>
                    <a:lnTo>
                      <a:pt x="5725" y="11126"/>
                    </a:lnTo>
                    <a:lnTo>
                      <a:pt x="5744" y="11164"/>
                    </a:lnTo>
                    <a:lnTo>
                      <a:pt x="5782" y="11202"/>
                    </a:lnTo>
                    <a:lnTo>
                      <a:pt x="5839" y="11221"/>
                    </a:lnTo>
                    <a:lnTo>
                      <a:pt x="5876" y="11240"/>
                    </a:lnTo>
                    <a:lnTo>
                      <a:pt x="5971" y="11221"/>
                    </a:lnTo>
                    <a:lnTo>
                      <a:pt x="6710" y="10842"/>
                    </a:lnTo>
                    <a:lnTo>
                      <a:pt x="7450" y="10444"/>
                    </a:lnTo>
                    <a:lnTo>
                      <a:pt x="7487" y="10462"/>
                    </a:lnTo>
                    <a:lnTo>
                      <a:pt x="8075" y="10519"/>
                    </a:lnTo>
                    <a:lnTo>
                      <a:pt x="8663" y="10595"/>
                    </a:lnTo>
                    <a:lnTo>
                      <a:pt x="9231" y="10728"/>
                    </a:lnTo>
                    <a:lnTo>
                      <a:pt x="9781" y="10917"/>
                    </a:lnTo>
                    <a:lnTo>
                      <a:pt x="10198" y="11069"/>
                    </a:lnTo>
                    <a:lnTo>
                      <a:pt x="10596" y="11221"/>
                    </a:lnTo>
                    <a:lnTo>
                      <a:pt x="10804" y="11296"/>
                    </a:lnTo>
                    <a:lnTo>
                      <a:pt x="11013" y="11353"/>
                    </a:lnTo>
                    <a:lnTo>
                      <a:pt x="11221" y="11391"/>
                    </a:lnTo>
                    <a:lnTo>
                      <a:pt x="11449" y="11429"/>
                    </a:lnTo>
                    <a:lnTo>
                      <a:pt x="11468" y="11429"/>
                    </a:lnTo>
                    <a:lnTo>
                      <a:pt x="11506" y="11410"/>
                    </a:lnTo>
                    <a:lnTo>
                      <a:pt x="11543" y="11391"/>
                    </a:lnTo>
                    <a:lnTo>
                      <a:pt x="11600" y="11334"/>
                    </a:lnTo>
                    <a:lnTo>
                      <a:pt x="11695" y="11164"/>
                    </a:lnTo>
                    <a:lnTo>
                      <a:pt x="11809" y="10993"/>
                    </a:lnTo>
                    <a:lnTo>
                      <a:pt x="11942" y="10860"/>
                    </a:lnTo>
                    <a:lnTo>
                      <a:pt x="12093" y="10728"/>
                    </a:lnTo>
                    <a:lnTo>
                      <a:pt x="12131" y="10690"/>
                    </a:lnTo>
                    <a:lnTo>
                      <a:pt x="12131" y="10652"/>
                    </a:lnTo>
                    <a:lnTo>
                      <a:pt x="12150" y="10614"/>
                    </a:lnTo>
                    <a:lnTo>
                      <a:pt x="12131" y="10576"/>
                    </a:lnTo>
                    <a:lnTo>
                      <a:pt x="12226" y="10462"/>
                    </a:lnTo>
                    <a:lnTo>
                      <a:pt x="12321" y="10368"/>
                    </a:lnTo>
                    <a:lnTo>
                      <a:pt x="12377" y="10235"/>
                    </a:lnTo>
                    <a:lnTo>
                      <a:pt x="12453" y="10102"/>
                    </a:lnTo>
                    <a:lnTo>
                      <a:pt x="12453" y="10045"/>
                    </a:lnTo>
                    <a:lnTo>
                      <a:pt x="12434" y="9989"/>
                    </a:lnTo>
                    <a:lnTo>
                      <a:pt x="12415" y="9951"/>
                    </a:lnTo>
                    <a:lnTo>
                      <a:pt x="12377" y="9913"/>
                    </a:lnTo>
                    <a:lnTo>
                      <a:pt x="11904" y="9666"/>
                    </a:lnTo>
                    <a:lnTo>
                      <a:pt x="11979" y="9610"/>
                    </a:lnTo>
                    <a:lnTo>
                      <a:pt x="12036" y="9647"/>
                    </a:lnTo>
                    <a:lnTo>
                      <a:pt x="12112" y="9685"/>
                    </a:lnTo>
                    <a:lnTo>
                      <a:pt x="12567" y="9723"/>
                    </a:lnTo>
                    <a:lnTo>
                      <a:pt x="13022" y="9780"/>
                    </a:lnTo>
                    <a:lnTo>
                      <a:pt x="13477" y="9856"/>
                    </a:lnTo>
                    <a:lnTo>
                      <a:pt x="13913" y="9970"/>
                    </a:lnTo>
                    <a:lnTo>
                      <a:pt x="14803" y="10197"/>
                    </a:lnTo>
                    <a:lnTo>
                      <a:pt x="15694" y="10444"/>
                    </a:lnTo>
                    <a:lnTo>
                      <a:pt x="15789" y="10444"/>
                    </a:lnTo>
                    <a:lnTo>
                      <a:pt x="15846" y="10425"/>
                    </a:lnTo>
                    <a:lnTo>
                      <a:pt x="15884" y="10387"/>
                    </a:lnTo>
                    <a:lnTo>
                      <a:pt x="15903" y="10330"/>
                    </a:lnTo>
                    <a:lnTo>
                      <a:pt x="16187" y="9761"/>
                    </a:lnTo>
                    <a:lnTo>
                      <a:pt x="16206" y="9742"/>
                    </a:lnTo>
                    <a:lnTo>
                      <a:pt x="16642" y="9799"/>
                    </a:lnTo>
                    <a:lnTo>
                      <a:pt x="17097" y="9875"/>
                    </a:lnTo>
                    <a:lnTo>
                      <a:pt x="17116" y="9894"/>
                    </a:lnTo>
                    <a:lnTo>
                      <a:pt x="17192" y="9875"/>
                    </a:lnTo>
                    <a:lnTo>
                      <a:pt x="17267" y="9818"/>
                    </a:lnTo>
                    <a:lnTo>
                      <a:pt x="17305" y="9761"/>
                    </a:lnTo>
                    <a:lnTo>
                      <a:pt x="17305" y="9723"/>
                    </a:lnTo>
                    <a:lnTo>
                      <a:pt x="17286" y="9685"/>
                    </a:lnTo>
                    <a:lnTo>
                      <a:pt x="17248" y="9496"/>
                    </a:lnTo>
                    <a:lnTo>
                      <a:pt x="17230" y="9325"/>
                    </a:lnTo>
                    <a:lnTo>
                      <a:pt x="17248" y="9155"/>
                    </a:lnTo>
                    <a:lnTo>
                      <a:pt x="17286" y="8984"/>
                    </a:lnTo>
                    <a:lnTo>
                      <a:pt x="17286" y="8908"/>
                    </a:lnTo>
                    <a:lnTo>
                      <a:pt x="17267" y="8851"/>
                    </a:lnTo>
                    <a:lnTo>
                      <a:pt x="17230" y="8814"/>
                    </a:lnTo>
                    <a:lnTo>
                      <a:pt x="17173" y="8795"/>
                    </a:lnTo>
                    <a:lnTo>
                      <a:pt x="17173" y="8738"/>
                    </a:lnTo>
                    <a:lnTo>
                      <a:pt x="17154" y="8681"/>
                    </a:lnTo>
                    <a:lnTo>
                      <a:pt x="17040" y="8453"/>
                    </a:lnTo>
                    <a:lnTo>
                      <a:pt x="18480" y="8131"/>
                    </a:lnTo>
                    <a:lnTo>
                      <a:pt x="18841" y="8055"/>
                    </a:lnTo>
                    <a:lnTo>
                      <a:pt x="19201" y="7999"/>
                    </a:lnTo>
                    <a:lnTo>
                      <a:pt x="19561" y="7961"/>
                    </a:lnTo>
                    <a:lnTo>
                      <a:pt x="19921" y="7942"/>
                    </a:lnTo>
                    <a:lnTo>
                      <a:pt x="19978" y="7923"/>
                    </a:lnTo>
                    <a:lnTo>
                      <a:pt x="20035" y="7904"/>
                    </a:lnTo>
                    <a:lnTo>
                      <a:pt x="20073" y="7866"/>
                    </a:lnTo>
                    <a:lnTo>
                      <a:pt x="20091" y="7809"/>
                    </a:lnTo>
                    <a:lnTo>
                      <a:pt x="20281" y="7146"/>
                    </a:lnTo>
                    <a:lnTo>
                      <a:pt x="20281" y="7070"/>
                    </a:lnTo>
                    <a:lnTo>
                      <a:pt x="20262" y="7013"/>
                    </a:lnTo>
                    <a:lnTo>
                      <a:pt x="20262" y="5989"/>
                    </a:lnTo>
                    <a:lnTo>
                      <a:pt x="20243" y="5914"/>
                    </a:lnTo>
                    <a:lnTo>
                      <a:pt x="20205" y="5876"/>
                    </a:lnTo>
                    <a:lnTo>
                      <a:pt x="20148" y="5838"/>
                    </a:lnTo>
                    <a:lnTo>
                      <a:pt x="20091" y="5819"/>
                    </a:lnTo>
                    <a:lnTo>
                      <a:pt x="19523" y="5819"/>
                    </a:lnTo>
                    <a:lnTo>
                      <a:pt x="19561" y="5781"/>
                    </a:lnTo>
                    <a:lnTo>
                      <a:pt x="19599" y="5724"/>
                    </a:lnTo>
                    <a:lnTo>
                      <a:pt x="19637" y="5535"/>
                    </a:lnTo>
                    <a:lnTo>
                      <a:pt x="19656" y="5345"/>
                    </a:lnTo>
                    <a:lnTo>
                      <a:pt x="19656" y="5155"/>
                    </a:lnTo>
                    <a:lnTo>
                      <a:pt x="19618" y="4966"/>
                    </a:lnTo>
                    <a:lnTo>
                      <a:pt x="19618" y="4909"/>
                    </a:lnTo>
                    <a:lnTo>
                      <a:pt x="19618" y="4852"/>
                    </a:lnTo>
                    <a:lnTo>
                      <a:pt x="19580" y="4701"/>
                    </a:lnTo>
                    <a:lnTo>
                      <a:pt x="19504" y="4568"/>
                    </a:lnTo>
                    <a:lnTo>
                      <a:pt x="19409" y="4473"/>
                    </a:lnTo>
                    <a:lnTo>
                      <a:pt x="19295" y="4378"/>
                    </a:lnTo>
                    <a:lnTo>
                      <a:pt x="19182" y="4322"/>
                    </a:lnTo>
                    <a:lnTo>
                      <a:pt x="19030" y="4265"/>
                    </a:lnTo>
                    <a:lnTo>
                      <a:pt x="18878" y="4246"/>
                    </a:lnTo>
                    <a:lnTo>
                      <a:pt x="18480" y="4246"/>
                    </a:lnTo>
                    <a:lnTo>
                      <a:pt x="18234" y="4284"/>
                    </a:lnTo>
                    <a:lnTo>
                      <a:pt x="17988" y="4322"/>
                    </a:lnTo>
                    <a:lnTo>
                      <a:pt x="17741" y="4397"/>
                    </a:lnTo>
                    <a:lnTo>
                      <a:pt x="17798" y="4075"/>
                    </a:lnTo>
                    <a:lnTo>
                      <a:pt x="17874" y="3753"/>
                    </a:lnTo>
                    <a:lnTo>
                      <a:pt x="18045" y="3108"/>
                    </a:lnTo>
                    <a:lnTo>
                      <a:pt x="18215" y="2445"/>
                    </a:lnTo>
                    <a:lnTo>
                      <a:pt x="18272" y="2123"/>
                    </a:lnTo>
                    <a:lnTo>
                      <a:pt x="18310" y="1782"/>
                    </a:lnTo>
                    <a:lnTo>
                      <a:pt x="18348" y="1668"/>
                    </a:lnTo>
                    <a:lnTo>
                      <a:pt x="18348" y="1516"/>
                    </a:lnTo>
                    <a:lnTo>
                      <a:pt x="18348" y="1403"/>
                    </a:lnTo>
                    <a:lnTo>
                      <a:pt x="18329" y="1289"/>
                    </a:lnTo>
                    <a:lnTo>
                      <a:pt x="18291" y="1194"/>
                    </a:lnTo>
                    <a:lnTo>
                      <a:pt x="18253" y="1080"/>
                    </a:lnTo>
                    <a:lnTo>
                      <a:pt x="18196" y="986"/>
                    </a:lnTo>
                    <a:lnTo>
                      <a:pt x="18139" y="910"/>
                    </a:lnTo>
                    <a:lnTo>
                      <a:pt x="17988" y="739"/>
                    </a:lnTo>
                    <a:lnTo>
                      <a:pt x="17798" y="607"/>
                    </a:lnTo>
                    <a:lnTo>
                      <a:pt x="17590" y="493"/>
                    </a:lnTo>
                    <a:lnTo>
                      <a:pt x="17362" y="379"/>
                    </a:lnTo>
                    <a:lnTo>
                      <a:pt x="17097" y="303"/>
                    </a:lnTo>
                    <a:lnTo>
                      <a:pt x="16850" y="228"/>
                    </a:lnTo>
                    <a:lnTo>
                      <a:pt x="16585" y="171"/>
                    </a:lnTo>
                    <a:lnTo>
                      <a:pt x="16054" y="95"/>
                    </a:lnTo>
                    <a:lnTo>
                      <a:pt x="15581" y="38"/>
                    </a:lnTo>
                    <a:lnTo>
                      <a:pt x="15183" y="0"/>
                    </a:lnTo>
                    <a:close/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51"/>
              <p:cNvSpPr/>
              <p:nvPr/>
            </p:nvSpPr>
            <p:spPr>
              <a:xfrm>
                <a:off x="-342025" y="4633863"/>
                <a:ext cx="284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532" fill="none" extrusionOk="0">
                    <a:moveTo>
                      <a:pt x="19" y="532"/>
                    </a:moveTo>
                    <a:lnTo>
                      <a:pt x="19" y="532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90" y="1"/>
                    </a:lnTo>
                    <a:lnTo>
                      <a:pt x="190" y="1"/>
                    </a:lnTo>
                    <a:lnTo>
                      <a:pt x="569" y="20"/>
                    </a:lnTo>
                    <a:lnTo>
                      <a:pt x="948" y="77"/>
                    </a:lnTo>
                    <a:lnTo>
                      <a:pt x="948" y="77"/>
                    </a:lnTo>
                    <a:lnTo>
                      <a:pt x="1005" y="96"/>
                    </a:lnTo>
                    <a:lnTo>
                      <a:pt x="1062" y="134"/>
                    </a:lnTo>
                    <a:lnTo>
                      <a:pt x="1081" y="172"/>
                    </a:lnTo>
                    <a:lnTo>
                      <a:pt x="1100" y="228"/>
                    </a:lnTo>
                    <a:lnTo>
                      <a:pt x="1138" y="380"/>
                    </a:lnTo>
                    <a:lnTo>
                      <a:pt x="1138" y="532"/>
                    </a:lnTo>
                    <a:lnTo>
                      <a:pt x="1138" y="532"/>
                    </a:lnTo>
                    <a:lnTo>
                      <a:pt x="853" y="494"/>
                    </a:lnTo>
                    <a:lnTo>
                      <a:pt x="588" y="494"/>
                    </a:lnTo>
                    <a:lnTo>
                      <a:pt x="588" y="494"/>
                    </a:lnTo>
                    <a:lnTo>
                      <a:pt x="304" y="494"/>
                    </a:lnTo>
                    <a:lnTo>
                      <a:pt x="19" y="532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51"/>
              <p:cNvSpPr/>
              <p:nvPr/>
            </p:nvSpPr>
            <p:spPr>
              <a:xfrm>
                <a:off x="-258625" y="4622038"/>
                <a:ext cx="93375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3735" h="1270" fill="none" extrusionOk="0">
                    <a:moveTo>
                      <a:pt x="3241" y="1270"/>
                    </a:moveTo>
                    <a:lnTo>
                      <a:pt x="3241" y="1270"/>
                    </a:lnTo>
                    <a:lnTo>
                      <a:pt x="3090" y="1251"/>
                    </a:lnTo>
                    <a:lnTo>
                      <a:pt x="2900" y="1213"/>
                    </a:lnTo>
                    <a:lnTo>
                      <a:pt x="2711" y="1137"/>
                    </a:lnTo>
                    <a:lnTo>
                      <a:pt x="2521" y="1061"/>
                    </a:lnTo>
                    <a:lnTo>
                      <a:pt x="1934" y="796"/>
                    </a:lnTo>
                    <a:lnTo>
                      <a:pt x="1934" y="796"/>
                    </a:lnTo>
                    <a:lnTo>
                      <a:pt x="1460" y="626"/>
                    </a:lnTo>
                    <a:lnTo>
                      <a:pt x="986" y="512"/>
                    </a:lnTo>
                    <a:lnTo>
                      <a:pt x="493" y="417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588" y="0"/>
                    </a:lnTo>
                    <a:lnTo>
                      <a:pt x="588" y="0"/>
                    </a:lnTo>
                    <a:lnTo>
                      <a:pt x="664" y="38"/>
                    </a:lnTo>
                    <a:lnTo>
                      <a:pt x="664" y="38"/>
                    </a:lnTo>
                    <a:lnTo>
                      <a:pt x="1043" y="95"/>
                    </a:lnTo>
                    <a:lnTo>
                      <a:pt x="1441" y="171"/>
                    </a:lnTo>
                    <a:lnTo>
                      <a:pt x="1839" y="265"/>
                    </a:lnTo>
                    <a:lnTo>
                      <a:pt x="2218" y="360"/>
                    </a:lnTo>
                    <a:lnTo>
                      <a:pt x="2597" y="474"/>
                    </a:lnTo>
                    <a:lnTo>
                      <a:pt x="2976" y="588"/>
                    </a:lnTo>
                    <a:lnTo>
                      <a:pt x="3355" y="720"/>
                    </a:lnTo>
                    <a:lnTo>
                      <a:pt x="3734" y="853"/>
                    </a:lnTo>
                    <a:lnTo>
                      <a:pt x="3734" y="853"/>
                    </a:lnTo>
                    <a:lnTo>
                      <a:pt x="3583" y="1005"/>
                    </a:lnTo>
                    <a:lnTo>
                      <a:pt x="3469" y="1175"/>
                    </a:lnTo>
                    <a:lnTo>
                      <a:pt x="3469" y="1175"/>
                    </a:lnTo>
                    <a:lnTo>
                      <a:pt x="3431" y="1232"/>
                    </a:lnTo>
                    <a:lnTo>
                      <a:pt x="3374" y="1251"/>
                    </a:lnTo>
                    <a:lnTo>
                      <a:pt x="3317" y="1270"/>
                    </a:lnTo>
                    <a:lnTo>
                      <a:pt x="3241" y="1270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51"/>
              <p:cNvSpPr/>
              <p:nvPr/>
            </p:nvSpPr>
            <p:spPr>
              <a:xfrm>
                <a:off x="-234000" y="4605913"/>
                <a:ext cx="782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1214" fill="none" extrusionOk="0">
                    <a:moveTo>
                      <a:pt x="2901" y="1214"/>
                    </a:moveTo>
                    <a:lnTo>
                      <a:pt x="2901" y="1214"/>
                    </a:lnTo>
                    <a:lnTo>
                      <a:pt x="2200" y="948"/>
                    </a:lnTo>
                    <a:lnTo>
                      <a:pt x="1479" y="721"/>
                    </a:lnTo>
                    <a:lnTo>
                      <a:pt x="740" y="531"/>
                    </a:lnTo>
                    <a:lnTo>
                      <a:pt x="1" y="399"/>
                    </a:lnTo>
                    <a:lnTo>
                      <a:pt x="1" y="399"/>
                    </a:lnTo>
                    <a:lnTo>
                      <a:pt x="570" y="1"/>
                    </a:lnTo>
                    <a:lnTo>
                      <a:pt x="570" y="1"/>
                    </a:lnTo>
                    <a:lnTo>
                      <a:pt x="911" y="76"/>
                    </a:lnTo>
                    <a:lnTo>
                      <a:pt x="1233" y="171"/>
                    </a:lnTo>
                    <a:lnTo>
                      <a:pt x="1555" y="266"/>
                    </a:lnTo>
                    <a:lnTo>
                      <a:pt x="1877" y="380"/>
                    </a:lnTo>
                    <a:lnTo>
                      <a:pt x="2200" y="512"/>
                    </a:lnTo>
                    <a:lnTo>
                      <a:pt x="2503" y="645"/>
                    </a:lnTo>
                    <a:lnTo>
                      <a:pt x="2825" y="797"/>
                    </a:lnTo>
                    <a:lnTo>
                      <a:pt x="3128" y="948"/>
                    </a:lnTo>
                    <a:lnTo>
                      <a:pt x="3128" y="948"/>
                    </a:lnTo>
                    <a:lnTo>
                      <a:pt x="2901" y="1214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51"/>
              <p:cNvSpPr/>
              <p:nvPr/>
            </p:nvSpPr>
            <p:spPr>
              <a:xfrm>
                <a:off x="-51575" y="4600238"/>
                <a:ext cx="18525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588" fill="none" extrusionOk="0">
                    <a:moveTo>
                      <a:pt x="134" y="76"/>
                    </a:moveTo>
                    <a:lnTo>
                      <a:pt x="134" y="76"/>
                    </a:lnTo>
                    <a:lnTo>
                      <a:pt x="285" y="57"/>
                    </a:lnTo>
                    <a:lnTo>
                      <a:pt x="437" y="38"/>
                    </a:lnTo>
                    <a:lnTo>
                      <a:pt x="740" y="0"/>
                    </a:lnTo>
                    <a:lnTo>
                      <a:pt x="740" y="0"/>
                    </a:lnTo>
                    <a:lnTo>
                      <a:pt x="702" y="152"/>
                    </a:lnTo>
                    <a:lnTo>
                      <a:pt x="683" y="303"/>
                    </a:lnTo>
                    <a:lnTo>
                      <a:pt x="683" y="436"/>
                    </a:lnTo>
                    <a:lnTo>
                      <a:pt x="702" y="588"/>
                    </a:lnTo>
                    <a:lnTo>
                      <a:pt x="702" y="588"/>
                    </a:lnTo>
                    <a:lnTo>
                      <a:pt x="1" y="474"/>
                    </a:lnTo>
                    <a:lnTo>
                      <a:pt x="1" y="474"/>
                    </a:lnTo>
                    <a:lnTo>
                      <a:pt x="58" y="285"/>
                    </a:lnTo>
                    <a:lnTo>
                      <a:pt x="115" y="76"/>
                    </a:lnTo>
                    <a:lnTo>
                      <a:pt x="115" y="76"/>
                    </a:lnTo>
                    <a:lnTo>
                      <a:pt x="134" y="76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51"/>
              <p:cNvSpPr/>
              <p:nvPr/>
            </p:nvSpPr>
            <p:spPr>
              <a:xfrm>
                <a:off x="-149175" y="4596438"/>
                <a:ext cx="85800" cy="32725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1309" fill="none" extrusionOk="0">
                    <a:moveTo>
                      <a:pt x="1233" y="285"/>
                    </a:moveTo>
                    <a:lnTo>
                      <a:pt x="1233" y="285"/>
                    </a:lnTo>
                    <a:lnTo>
                      <a:pt x="1308" y="285"/>
                    </a:lnTo>
                    <a:lnTo>
                      <a:pt x="1346" y="247"/>
                    </a:lnTo>
                    <a:lnTo>
                      <a:pt x="1365" y="228"/>
                    </a:lnTo>
                    <a:lnTo>
                      <a:pt x="1365" y="228"/>
                    </a:lnTo>
                    <a:lnTo>
                      <a:pt x="1972" y="114"/>
                    </a:lnTo>
                    <a:lnTo>
                      <a:pt x="2597" y="1"/>
                    </a:lnTo>
                    <a:lnTo>
                      <a:pt x="2597" y="1"/>
                    </a:lnTo>
                    <a:lnTo>
                      <a:pt x="2825" y="228"/>
                    </a:lnTo>
                    <a:lnTo>
                      <a:pt x="3033" y="455"/>
                    </a:lnTo>
                    <a:lnTo>
                      <a:pt x="3223" y="702"/>
                    </a:lnTo>
                    <a:lnTo>
                      <a:pt x="3374" y="986"/>
                    </a:lnTo>
                    <a:lnTo>
                      <a:pt x="3374" y="986"/>
                    </a:lnTo>
                    <a:lnTo>
                      <a:pt x="3412" y="1024"/>
                    </a:lnTo>
                    <a:lnTo>
                      <a:pt x="3431" y="1043"/>
                    </a:lnTo>
                    <a:lnTo>
                      <a:pt x="3431" y="1043"/>
                    </a:lnTo>
                    <a:lnTo>
                      <a:pt x="3374" y="1176"/>
                    </a:lnTo>
                    <a:lnTo>
                      <a:pt x="3317" y="1308"/>
                    </a:lnTo>
                    <a:lnTo>
                      <a:pt x="3317" y="1308"/>
                    </a:lnTo>
                    <a:lnTo>
                      <a:pt x="2502" y="1081"/>
                    </a:lnTo>
                    <a:lnTo>
                      <a:pt x="1668" y="872"/>
                    </a:lnTo>
                    <a:lnTo>
                      <a:pt x="1270" y="778"/>
                    </a:lnTo>
                    <a:lnTo>
                      <a:pt x="853" y="702"/>
                    </a:lnTo>
                    <a:lnTo>
                      <a:pt x="437" y="645"/>
                    </a:lnTo>
                    <a:lnTo>
                      <a:pt x="1" y="588"/>
                    </a:lnTo>
                    <a:lnTo>
                      <a:pt x="1" y="588"/>
                    </a:lnTo>
                    <a:lnTo>
                      <a:pt x="437" y="342"/>
                    </a:lnTo>
                    <a:lnTo>
                      <a:pt x="872" y="133"/>
                    </a:lnTo>
                    <a:lnTo>
                      <a:pt x="872" y="133"/>
                    </a:lnTo>
                    <a:lnTo>
                      <a:pt x="910" y="152"/>
                    </a:lnTo>
                    <a:lnTo>
                      <a:pt x="910" y="152"/>
                    </a:lnTo>
                    <a:lnTo>
                      <a:pt x="929" y="209"/>
                    </a:lnTo>
                    <a:lnTo>
                      <a:pt x="948" y="247"/>
                    </a:lnTo>
                    <a:lnTo>
                      <a:pt x="1005" y="285"/>
                    </a:lnTo>
                    <a:lnTo>
                      <a:pt x="1062" y="285"/>
                    </a:lnTo>
                    <a:lnTo>
                      <a:pt x="1062" y="285"/>
                    </a:lnTo>
                    <a:lnTo>
                      <a:pt x="1100" y="285"/>
                    </a:lnTo>
                    <a:lnTo>
                      <a:pt x="1100" y="285"/>
                    </a:lnTo>
                    <a:lnTo>
                      <a:pt x="1157" y="266"/>
                    </a:lnTo>
                    <a:lnTo>
                      <a:pt x="1157" y="266"/>
                    </a:lnTo>
                    <a:lnTo>
                      <a:pt x="1233" y="285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51"/>
              <p:cNvSpPr/>
              <p:nvPr/>
            </p:nvSpPr>
            <p:spPr>
              <a:xfrm>
                <a:off x="-306025" y="4583163"/>
                <a:ext cx="84375" cy="640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2560" fill="none" extrusionOk="0">
                    <a:moveTo>
                      <a:pt x="1" y="2560"/>
                    </a:moveTo>
                    <a:lnTo>
                      <a:pt x="1" y="2560"/>
                    </a:lnTo>
                    <a:lnTo>
                      <a:pt x="1" y="2162"/>
                    </a:lnTo>
                    <a:lnTo>
                      <a:pt x="1" y="2162"/>
                    </a:lnTo>
                    <a:lnTo>
                      <a:pt x="39" y="2162"/>
                    </a:lnTo>
                    <a:lnTo>
                      <a:pt x="77" y="2143"/>
                    </a:lnTo>
                    <a:lnTo>
                      <a:pt x="77" y="2143"/>
                    </a:lnTo>
                    <a:lnTo>
                      <a:pt x="513" y="1896"/>
                    </a:lnTo>
                    <a:lnTo>
                      <a:pt x="930" y="1631"/>
                    </a:lnTo>
                    <a:lnTo>
                      <a:pt x="1347" y="1347"/>
                    </a:lnTo>
                    <a:lnTo>
                      <a:pt x="1745" y="1062"/>
                    </a:lnTo>
                    <a:lnTo>
                      <a:pt x="1745" y="1062"/>
                    </a:lnTo>
                    <a:lnTo>
                      <a:pt x="2105" y="797"/>
                    </a:lnTo>
                    <a:lnTo>
                      <a:pt x="2446" y="513"/>
                    </a:lnTo>
                    <a:lnTo>
                      <a:pt x="2446" y="513"/>
                    </a:lnTo>
                    <a:lnTo>
                      <a:pt x="2598" y="380"/>
                    </a:lnTo>
                    <a:lnTo>
                      <a:pt x="2768" y="209"/>
                    </a:lnTo>
                    <a:lnTo>
                      <a:pt x="2863" y="134"/>
                    </a:lnTo>
                    <a:lnTo>
                      <a:pt x="2939" y="58"/>
                    </a:lnTo>
                    <a:lnTo>
                      <a:pt x="3034" y="20"/>
                    </a:lnTo>
                    <a:lnTo>
                      <a:pt x="3109" y="1"/>
                    </a:lnTo>
                    <a:lnTo>
                      <a:pt x="3109" y="1"/>
                    </a:lnTo>
                    <a:lnTo>
                      <a:pt x="3166" y="1"/>
                    </a:lnTo>
                    <a:lnTo>
                      <a:pt x="3242" y="39"/>
                    </a:lnTo>
                    <a:lnTo>
                      <a:pt x="3280" y="96"/>
                    </a:lnTo>
                    <a:lnTo>
                      <a:pt x="3337" y="153"/>
                    </a:lnTo>
                    <a:lnTo>
                      <a:pt x="3337" y="153"/>
                    </a:lnTo>
                    <a:lnTo>
                      <a:pt x="3375" y="228"/>
                    </a:lnTo>
                    <a:lnTo>
                      <a:pt x="3375" y="285"/>
                    </a:lnTo>
                    <a:lnTo>
                      <a:pt x="3375" y="361"/>
                    </a:lnTo>
                    <a:lnTo>
                      <a:pt x="3337" y="437"/>
                    </a:lnTo>
                    <a:lnTo>
                      <a:pt x="3261" y="588"/>
                    </a:lnTo>
                    <a:lnTo>
                      <a:pt x="3109" y="740"/>
                    </a:lnTo>
                    <a:lnTo>
                      <a:pt x="2920" y="911"/>
                    </a:lnTo>
                    <a:lnTo>
                      <a:pt x="2692" y="1081"/>
                    </a:lnTo>
                    <a:lnTo>
                      <a:pt x="2446" y="1252"/>
                    </a:lnTo>
                    <a:lnTo>
                      <a:pt x="2162" y="1441"/>
                    </a:lnTo>
                    <a:lnTo>
                      <a:pt x="1574" y="1783"/>
                    </a:lnTo>
                    <a:lnTo>
                      <a:pt x="987" y="2086"/>
                    </a:lnTo>
                    <a:lnTo>
                      <a:pt x="437" y="2370"/>
                    </a:lnTo>
                    <a:lnTo>
                      <a:pt x="1" y="2560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51"/>
              <p:cNvSpPr/>
              <p:nvPr/>
            </p:nvSpPr>
            <p:spPr>
              <a:xfrm>
                <a:off x="-432525" y="4581763"/>
                <a:ext cx="138850" cy="58775"/>
              </a:xfrm>
              <a:custGeom>
                <a:avLst/>
                <a:gdLst/>
                <a:ahLst/>
                <a:cxnLst/>
                <a:rect l="l" t="t" r="r" b="b"/>
                <a:pathLst>
                  <a:path w="5554" h="2351" fill="none" extrusionOk="0">
                    <a:moveTo>
                      <a:pt x="778" y="2350"/>
                    </a:moveTo>
                    <a:lnTo>
                      <a:pt x="778" y="2350"/>
                    </a:lnTo>
                    <a:lnTo>
                      <a:pt x="683" y="2331"/>
                    </a:lnTo>
                    <a:lnTo>
                      <a:pt x="607" y="2331"/>
                    </a:lnTo>
                    <a:lnTo>
                      <a:pt x="531" y="2293"/>
                    </a:lnTo>
                    <a:lnTo>
                      <a:pt x="455" y="2256"/>
                    </a:lnTo>
                    <a:lnTo>
                      <a:pt x="342" y="2161"/>
                    </a:lnTo>
                    <a:lnTo>
                      <a:pt x="247" y="2028"/>
                    </a:lnTo>
                    <a:lnTo>
                      <a:pt x="171" y="1876"/>
                    </a:lnTo>
                    <a:lnTo>
                      <a:pt x="114" y="1725"/>
                    </a:lnTo>
                    <a:lnTo>
                      <a:pt x="0" y="1346"/>
                    </a:lnTo>
                    <a:lnTo>
                      <a:pt x="0" y="1346"/>
                    </a:lnTo>
                    <a:lnTo>
                      <a:pt x="247" y="1232"/>
                    </a:lnTo>
                    <a:lnTo>
                      <a:pt x="493" y="1137"/>
                    </a:lnTo>
                    <a:lnTo>
                      <a:pt x="740" y="1042"/>
                    </a:lnTo>
                    <a:lnTo>
                      <a:pt x="986" y="967"/>
                    </a:lnTo>
                    <a:lnTo>
                      <a:pt x="2028" y="701"/>
                    </a:lnTo>
                    <a:lnTo>
                      <a:pt x="2028" y="701"/>
                    </a:lnTo>
                    <a:lnTo>
                      <a:pt x="4568" y="0"/>
                    </a:lnTo>
                    <a:lnTo>
                      <a:pt x="4568" y="0"/>
                    </a:lnTo>
                    <a:lnTo>
                      <a:pt x="4625" y="190"/>
                    </a:lnTo>
                    <a:lnTo>
                      <a:pt x="4663" y="360"/>
                    </a:lnTo>
                    <a:lnTo>
                      <a:pt x="4682" y="531"/>
                    </a:lnTo>
                    <a:lnTo>
                      <a:pt x="4701" y="739"/>
                    </a:lnTo>
                    <a:lnTo>
                      <a:pt x="4701" y="739"/>
                    </a:lnTo>
                    <a:lnTo>
                      <a:pt x="4720" y="815"/>
                    </a:lnTo>
                    <a:lnTo>
                      <a:pt x="4758" y="853"/>
                    </a:lnTo>
                    <a:lnTo>
                      <a:pt x="4815" y="891"/>
                    </a:lnTo>
                    <a:lnTo>
                      <a:pt x="4871" y="910"/>
                    </a:lnTo>
                    <a:lnTo>
                      <a:pt x="4871" y="910"/>
                    </a:lnTo>
                    <a:lnTo>
                      <a:pt x="4928" y="891"/>
                    </a:lnTo>
                    <a:lnTo>
                      <a:pt x="4985" y="853"/>
                    </a:lnTo>
                    <a:lnTo>
                      <a:pt x="5023" y="815"/>
                    </a:lnTo>
                    <a:lnTo>
                      <a:pt x="5023" y="739"/>
                    </a:lnTo>
                    <a:lnTo>
                      <a:pt x="5023" y="739"/>
                    </a:lnTo>
                    <a:lnTo>
                      <a:pt x="5023" y="550"/>
                    </a:lnTo>
                    <a:lnTo>
                      <a:pt x="5004" y="379"/>
                    </a:lnTo>
                    <a:lnTo>
                      <a:pt x="4966" y="209"/>
                    </a:lnTo>
                    <a:lnTo>
                      <a:pt x="4928" y="38"/>
                    </a:lnTo>
                    <a:lnTo>
                      <a:pt x="4928" y="38"/>
                    </a:lnTo>
                    <a:lnTo>
                      <a:pt x="5364" y="19"/>
                    </a:lnTo>
                    <a:lnTo>
                      <a:pt x="5364" y="19"/>
                    </a:lnTo>
                    <a:lnTo>
                      <a:pt x="5364" y="19"/>
                    </a:lnTo>
                    <a:lnTo>
                      <a:pt x="5402" y="76"/>
                    </a:lnTo>
                    <a:lnTo>
                      <a:pt x="5459" y="114"/>
                    </a:lnTo>
                    <a:lnTo>
                      <a:pt x="5459" y="114"/>
                    </a:lnTo>
                    <a:lnTo>
                      <a:pt x="5459" y="152"/>
                    </a:lnTo>
                    <a:lnTo>
                      <a:pt x="5459" y="152"/>
                    </a:lnTo>
                    <a:lnTo>
                      <a:pt x="5478" y="474"/>
                    </a:lnTo>
                    <a:lnTo>
                      <a:pt x="5478" y="474"/>
                    </a:lnTo>
                    <a:lnTo>
                      <a:pt x="5497" y="550"/>
                    </a:lnTo>
                    <a:lnTo>
                      <a:pt x="5554" y="607"/>
                    </a:lnTo>
                    <a:lnTo>
                      <a:pt x="5554" y="607"/>
                    </a:lnTo>
                    <a:lnTo>
                      <a:pt x="5099" y="853"/>
                    </a:lnTo>
                    <a:lnTo>
                      <a:pt x="4625" y="1080"/>
                    </a:lnTo>
                    <a:lnTo>
                      <a:pt x="4132" y="1270"/>
                    </a:lnTo>
                    <a:lnTo>
                      <a:pt x="3639" y="1441"/>
                    </a:lnTo>
                    <a:lnTo>
                      <a:pt x="3639" y="1441"/>
                    </a:lnTo>
                    <a:lnTo>
                      <a:pt x="3621" y="1441"/>
                    </a:lnTo>
                    <a:lnTo>
                      <a:pt x="3621" y="1441"/>
                    </a:lnTo>
                    <a:lnTo>
                      <a:pt x="3583" y="1441"/>
                    </a:lnTo>
                    <a:lnTo>
                      <a:pt x="3583" y="1441"/>
                    </a:lnTo>
                    <a:lnTo>
                      <a:pt x="3526" y="1459"/>
                    </a:lnTo>
                    <a:lnTo>
                      <a:pt x="3526" y="1459"/>
                    </a:lnTo>
                    <a:lnTo>
                      <a:pt x="2938" y="1687"/>
                    </a:lnTo>
                    <a:lnTo>
                      <a:pt x="2351" y="1895"/>
                    </a:lnTo>
                    <a:lnTo>
                      <a:pt x="1744" y="2104"/>
                    </a:lnTo>
                    <a:lnTo>
                      <a:pt x="1138" y="2293"/>
                    </a:lnTo>
                    <a:lnTo>
                      <a:pt x="1138" y="2293"/>
                    </a:lnTo>
                    <a:lnTo>
                      <a:pt x="948" y="2331"/>
                    </a:lnTo>
                    <a:lnTo>
                      <a:pt x="778" y="2350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51"/>
              <p:cNvSpPr/>
              <p:nvPr/>
            </p:nvSpPr>
            <p:spPr>
              <a:xfrm>
                <a:off x="-76200" y="4581763"/>
                <a:ext cx="19925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95" fill="none" extrusionOk="0">
                    <a:moveTo>
                      <a:pt x="626" y="1194"/>
                    </a:moveTo>
                    <a:lnTo>
                      <a:pt x="626" y="1194"/>
                    </a:lnTo>
                    <a:lnTo>
                      <a:pt x="493" y="986"/>
                    </a:lnTo>
                    <a:lnTo>
                      <a:pt x="342" y="796"/>
                    </a:lnTo>
                    <a:lnTo>
                      <a:pt x="171" y="607"/>
                    </a:lnTo>
                    <a:lnTo>
                      <a:pt x="0" y="436"/>
                    </a:lnTo>
                    <a:lnTo>
                      <a:pt x="0" y="436"/>
                    </a:lnTo>
                    <a:lnTo>
                      <a:pt x="57" y="227"/>
                    </a:lnTo>
                    <a:lnTo>
                      <a:pt x="114" y="0"/>
                    </a:lnTo>
                    <a:lnTo>
                      <a:pt x="114" y="0"/>
                    </a:lnTo>
                    <a:lnTo>
                      <a:pt x="285" y="190"/>
                    </a:lnTo>
                    <a:lnTo>
                      <a:pt x="436" y="398"/>
                    </a:lnTo>
                    <a:lnTo>
                      <a:pt x="607" y="569"/>
                    </a:lnTo>
                    <a:lnTo>
                      <a:pt x="702" y="663"/>
                    </a:lnTo>
                    <a:lnTo>
                      <a:pt x="796" y="739"/>
                    </a:lnTo>
                    <a:lnTo>
                      <a:pt x="796" y="739"/>
                    </a:lnTo>
                    <a:lnTo>
                      <a:pt x="759" y="796"/>
                    </a:lnTo>
                    <a:lnTo>
                      <a:pt x="759" y="796"/>
                    </a:lnTo>
                    <a:lnTo>
                      <a:pt x="740" y="910"/>
                    </a:lnTo>
                    <a:lnTo>
                      <a:pt x="721" y="1005"/>
                    </a:lnTo>
                    <a:lnTo>
                      <a:pt x="626" y="1194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51"/>
              <p:cNvSpPr/>
              <p:nvPr/>
            </p:nvSpPr>
            <p:spPr>
              <a:xfrm>
                <a:off x="-287525" y="4579863"/>
                <a:ext cx="180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721" h="512" fill="none" extrusionOk="0">
                    <a:moveTo>
                      <a:pt x="0" y="512"/>
                    </a:moveTo>
                    <a:lnTo>
                      <a:pt x="0" y="512"/>
                    </a:lnTo>
                    <a:lnTo>
                      <a:pt x="0" y="341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720" y="0"/>
                    </a:lnTo>
                    <a:lnTo>
                      <a:pt x="720" y="0"/>
                    </a:lnTo>
                    <a:lnTo>
                      <a:pt x="645" y="57"/>
                    </a:lnTo>
                    <a:lnTo>
                      <a:pt x="645" y="57"/>
                    </a:lnTo>
                    <a:lnTo>
                      <a:pt x="322" y="303"/>
                    </a:lnTo>
                    <a:lnTo>
                      <a:pt x="0" y="512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51"/>
              <p:cNvSpPr/>
              <p:nvPr/>
            </p:nvSpPr>
            <p:spPr>
              <a:xfrm>
                <a:off x="-339650" y="4577488"/>
                <a:ext cx="103800" cy="52625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105" fill="none" extrusionOk="0">
                    <a:moveTo>
                      <a:pt x="0" y="1934"/>
                    </a:moveTo>
                    <a:lnTo>
                      <a:pt x="19" y="1934"/>
                    </a:lnTo>
                    <a:lnTo>
                      <a:pt x="19" y="1934"/>
                    </a:lnTo>
                    <a:lnTo>
                      <a:pt x="531" y="1744"/>
                    </a:lnTo>
                    <a:lnTo>
                      <a:pt x="1043" y="1536"/>
                    </a:lnTo>
                    <a:lnTo>
                      <a:pt x="1554" y="1308"/>
                    </a:lnTo>
                    <a:lnTo>
                      <a:pt x="2028" y="1024"/>
                    </a:lnTo>
                    <a:lnTo>
                      <a:pt x="2028" y="1024"/>
                    </a:lnTo>
                    <a:lnTo>
                      <a:pt x="2407" y="797"/>
                    </a:lnTo>
                    <a:lnTo>
                      <a:pt x="2749" y="550"/>
                    </a:lnTo>
                    <a:lnTo>
                      <a:pt x="2749" y="550"/>
                    </a:lnTo>
                    <a:lnTo>
                      <a:pt x="3071" y="323"/>
                    </a:lnTo>
                    <a:lnTo>
                      <a:pt x="3241" y="228"/>
                    </a:lnTo>
                    <a:lnTo>
                      <a:pt x="3393" y="152"/>
                    </a:lnTo>
                    <a:lnTo>
                      <a:pt x="3564" y="76"/>
                    </a:lnTo>
                    <a:lnTo>
                      <a:pt x="3734" y="38"/>
                    </a:lnTo>
                    <a:lnTo>
                      <a:pt x="3905" y="19"/>
                    </a:lnTo>
                    <a:lnTo>
                      <a:pt x="4094" y="0"/>
                    </a:lnTo>
                    <a:lnTo>
                      <a:pt x="4094" y="0"/>
                    </a:lnTo>
                    <a:lnTo>
                      <a:pt x="4151" y="0"/>
                    </a:lnTo>
                    <a:lnTo>
                      <a:pt x="4151" y="0"/>
                    </a:lnTo>
                    <a:lnTo>
                      <a:pt x="3469" y="588"/>
                    </a:lnTo>
                    <a:lnTo>
                      <a:pt x="2749" y="1119"/>
                    </a:lnTo>
                    <a:lnTo>
                      <a:pt x="2028" y="1612"/>
                    </a:lnTo>
                    <a:lnTo>
                      <a:pt x="1270" y="2085"/>
                    </a:lnTo>
                    <a:lnTo>
                      <a:pt x="1251" y="2104"/>
                    </a:lnTo>
                    <a:lnTo>
                      <a:pt x="1251" y="2104"/>
                    </a:lnTo>
                    <a:lnTo>
                      <a:pt x="1232" y="2085"/>
                    </a:lnTo>
                    <a:lnTo>
                      <a:pt x="1232" y="2085"/>
                    </a:lnTo>
                    <a:lnTo>
                      <a:pt x="948" y="2010"/>
                    </a:lnTo>
                    <a:lnTo>
                      <a:pt x="645" y="1972"/>
                    </a:lnTo>
                    <a:lnTo>
                      <a:pt x="360" y="1934"/>
                    </a:lnTo>
                    <a:lnTo>
                      <a:pt x="76" y="1934"/>
                    </a:lnTo>
                    <a:lnTo>
                      <a:pt x="76" y="1934"/>
                    </a:lnTo>
                    <a:lnTo>
                      <a:pt x="0" y="1934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51"/>
              <p:cNvSpPr/>
              <p:nvPr/>
            </p:nvSpPr>
            <p:spPr>
              <a:xfrm>
                <a:off x="-442950" y="4575588"/>
                <a:ext cx="24675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987" h="949" fill="none" extrusionOk="0">
                    <a:moveTo>
                      <a:pt x="190" y="948"/>
                    </a:moveTo>
                    <a:lnTo>
                      <a:pt x="190" y="948"/>
                    </a:lnTo>
                    <a:lnTo>
                      <a:pt x="114" y="474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626" y="171"/>
                    </a:lnTo>
                    <a:lnTo>
                      <a:pt x="626" y="171"/>
                    </a:lnTo>
                    <a:lnTo>
                      <a:pt x="664" y="171"/>
                    </a:lnTo>
                    <a:lnTo>
                      <a:pt x="664" y="171"/>
                    </a:lnTo>
                    <a:lnTo>
                      <a:pt x="740" y="152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872" y="266"/>
                    </a:lnTo>
                    <a:lnTo>
                      <a:pt x="929" y="418"/>
                    </a:lnTo>
                    <a:lnTo>
                      <a:pt x="967" y="588"/>
                    </a:lnTo>
                    <a:lnTo>
                      <a:pt x="986" y="778"/>
                    </a:lnTo>
                    <a:lnTo>
                      <a:pt x="986" y="778"/>
                    </a:lnTo>
                    <a:lnTo>
                      <a:pt x="778" y="797"/>
                    </a:lnTo>
                    <a:lnTo>
                      <a:pt x="569" y="816"/>
                    </a:lnTo>
                    <a:lnTo>
                      <a:pt x="380" y="873"/>
                    </a:lnTo>
                    <a:lnTo>
                      <a:pt x="190" y="948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51"/>
              <p:cNvSpPr/>
              <p:nvPr/>
            </p:nvSpPr>
            <p:spPr>
              <a:xfrm>
                <a:off x="-216450" y="4571813"/>
                <a:ext cx="79625" cy="43600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1744" fill="none" extrusionOk="0">
                    <a:moveTo>
                      <a:pt x="171" y="815"/>
                    </a:moveTo>
                    <a:lnTo>
                      <a:pt x="171" y="815"/>
                    </a:lnTo>
                    <a:lnTo>
                      <a:pt x="95" y="607"/>
                    </a:lnTo>
                    <a:lnTo>
                      <a:pt x="0" y="398"/>
                    </a:lnTo>
                    <a:lnTo>
                      <a:pt x="0" y="398"/>
                    </a:lnTo>
                    <a:lnTo>
                      <a:pt x="190" y="322"/>
                    </a:lnTo>
                    <a:lnTo>
                      <a:pt x="190" y="322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834" y="95"/>
                    </a:lnTo>
                    <a:lnTo>
                      <a:pt x="872" y="57"/>
                    </a:lnTo>
                    <a:lnTo>
                      <a:pt x="910" y="0"/>
                    </a:lnTo>
                    <a:lnTo>
                      <a:pt x="910" y="0"/>
                    </a:lnTo>
                    <a:lnTo>
                      <a:pt x="1479" y="209"/>
                    </a:lnTo>
                    <a:lnTo>
                      <a:pt x="2047" y="436"/>
                    </a:lnTo>
                    <a:lnTo>
                      <a:pt x="2616" y="663"/>
                    </a:lnTo>
                    <a:lnTo>
                      <a:pt x="3184" y="929"/>
                    </a:lnTo>
                    <a:lnTo>
                      <a:pt x="3184" y="929"/>
                    </a:lnTo>
                    <a:lnTo>
                      <a:pt x="2900" y="1080"/>
                    </a:lnTo>
                    <a:lnTo>
                      <a:pt x="2635" y="1232"/>
                    </a:lnTo>
                    <a:lnTo>
                      <a:pt x="2369" y="1403"/>
                    </a:lnTo>
                    <a:lnTo>
                      <a:pt x="2104" y="1592"/>
                    </a:lnTo>
                    <a:lnTo>
                      <a:pt x="2104" y="1592"/>
                    </a:lnTo>
                    <a:lnTo>
                      <a:pt x="2066" y="1630"/>
                    </a:lnTo>
                    <a:lnTo>
                      <a:pt x="2047" y="1668"/>
                    </a:lnTo>
                    <a:lnTo>
                      <a:pt x="2028" y="1706"/>
                    </a:lnTo>
                    <a:lnTo>
                      <a:pt x="2028" y="1744"/>
                    </a:lnTo>
                    <a:lnTo>
                      <a:pt x="2028" y="1744"/>
                    </a:lnTo>
                    <a:lnTo>
                      <a:pt x="1611" y="1554"/>
                    </a:lnTo>
                    <a:lnTo>
                      <a:pt x="1175" y="1403"/>
                    </a:lnTo>
                    <a:lnTo>
                      <a:pt x="739" y="1251"/>
                    </a:lnTo>
                    <a:lnTo>
                      <a:pt x="284" y="1118"/>
                    </a:lnTo>
                    <a:lnTo>
                      <a:pt x="284" y="1118"/>
                    </a:lnTo>
                    <a:lnTo>
                      <a:pt x="607" y="986"/>
                    </a:lnTo>
                    <a:lnTo>
                      <a:pt x="948" y="872"/>
                    </a:lnTo>
                    <a:lnTo>
                      <a:pt x="1289" y="758"/>
                    </a:lnTo>
                    <a:lnTo>
                      <a:pt x="1649" y="663"/>
                    </a:lnTo>
                    <a:lnTo>
                      <a:pt x="1649" y="663"/>
                    </a:lnTo>
                    <a:lnTo>
                      <a:pt x="1706" y="625"/>
                    </a:lnTo>
                    <a:lnTo>
                      <a:pt x="1744" y="588"/>
                    </a:lnTo>
                    <a:lnTo>
                      <a:pt x="1763" y="531"/>
                    </a:lnTo>
                    <a:lnTo>
                      <a:pt x="1763" y="474"/>
                    </a:lnTo>
                    <a:lnTo>
                      <a:pt x="1744" y="436"/>
                    </a:lnTo>
                    <a:lnTo>
                      <a:pt x="1706" y="379"/>
                    </a:lnTo>
                    <a:lnTo>
                      <a:pt x="1668" y="341"/>
                    </a:lnTo>
                    <a:lnTo>
                      <a:pt x="1611" y="341"/>
                    </a:lnTo>
                    <a:lnTo>
                      <a:pt x="1611" y="341"/>
                    </a:lnTo>
                    <a:lnTo>
                      <a:pt x="1554" y="341"/>
                    </a:lnTo>
                    <a:lnTo>
                      <a:pt x="1554" y="341"/>
                    </a:lnTo>
                    <a:lnTo>
                      <a:pt x="1213" y="436"/>
                    </a:lnTo>
                    <a:lnTo>
                      <a:pt x="853" y="550"/>
                    </a:lnTo>
                    <a:lnTo>
                      <a:pt x="512" y="682"/>
                    </a:lnTo>
                    <a:lnTo>
                      <a:pt x="171" y="815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51"/>
              <p:cNvSpPr/>
              <p:nvPr/>
            </p:nvSpPr>
            <p:spPr>
              <a:xfrm>
                <a:off x="-107950" y="4569438"/>
                <a:ext cx="27975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892" fill="none" extrusionOk="0">
                    <a:moveTo>
                      <a:pt x="190" y="891"/>
                    </a:moveTo>
                    <a:lnTo>
                      <a:pt x="190" y="891"/>
                    </a:lnTo>
                    <a:lnTo>
                      <a:pt x="228" y="853"/>
                    </a:lnTo>
                    <a:lnTo>
                      <a:pt x="247" y="796"/>
                    </a:lnTo>
                    <a:lnTo>
                      <a:pt x="266" y="758"/>
                    </a:lnTo>
                    <a:lnTo>
                      <a:pt x="266" y="702"/>
                    </a:lnTo>
                    <a:lnTo>
                      <a:pt x="266" y="702"/>
                    </a:lnTo>
                    <a:lnTo>
                      <a:pt x="152" y="474"/>
                    </a:lnTo>
                    <a:lnTo>
                      <a:pt x="1" y="266"/>
                    </a:lnTo>
                    <a:lnTo>
                      <a:pt x="1" y="266"/>
                    </a:lnTo>
                    <a:lnTo>
                      <a:pt x="19" y="266"/>
                    </a:lnTo>
                    <a:lnTo>
                      <a:pt x="19" y="266"/>
                    </a:lnTo>
                    <a:lnTo>
                      <a:pt x="304" y="152"/>
                    </a:lnTo>
                    <a:lnTo>
                      <a:pt x="569" y="76"/>
                    </a:lnTo>
                    <a:lnTo>
                      <a:pt x="834" y="19"/>
                    </a:lnTo>
                    <a:lnTo>
                      <a:pt x="1119" y="0"/>
                    </a:lnTo>
                    <a:lnTo>
                      <a:pt x="1119" y="0"/>
                    </a:lnTo>
                    <a:lnTo>
                      <a:pt x="1100" y="190"/>
                    </a:lnTo>
                    <a:lnTo>
                      <a:pt x="1062" y="379"/>
                    </a:lnTo>
                    <a:lnTo>
                      <a:pt x="1024" y="569"/>
                    </a:lnTo>
                    <a:lnTo>
                      <a:pt x="967" y="739"/>
                    </a:lnTo>
                    <a:lnTo>
                      <a:pt x="967" y="739"/>
                    </a:lnTo>
                    <a:lnTo>
                      <a:pt x="190" y="89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51"/>
              <p:cNvSpPr/>
              <p:nvPr/>
            </p:nvSpPr>
            <p:spPr>
              <a:xfrm>
                <a:off x="-43025" y="4556163"/>
                <a:ext cx="8387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987" fill="none" extrusionOk="0">
                    <a:moveTo>
                      <a:pt x="303" y="986"/>
                    </a:moveTo>
                    <a:lnTo>
                      <a:pt x="303" y="986"/>
                    </a:lnTo>
                    <a:lnTo>
                      <a:pt x="0" y="455"/>
                    </a:lnTo>
                    <a:lnTo>
                      <a:pt x="0" y="455"/>
                    </a:lnTo>
                    <a:lnTo>
                      <a:pt x="398" y="418"/>
                    </a:lnTo>
                    <a:lnTo>
                      <a:pt x="796" y="342"/>
                    </a:lnTo>
                    <a:lnTo>
                      <a:pt x="1592" y="190"/>
                    </a:lnTo>
                    <a:lnTo>
                      <a:pt x="1990" y="114"/>
                    </a:lnTo>
                    <a:lnTo>
                      <a:pt x="2407" y="57"/>
                    </a:lnTo>
                    <a:lnTo>
                      <a:pt x="2805" y="20"/>
                    </a:lnTo>
                    <a:lnTo>
                      <a:pt x="3203" y="1"/>
                    </a:lnTo>
                    <a:lnTo>
                      <a:pt x="3203" y="1"/>
                    </a:lnTo>
                    <a:lnTo>
                      <a:pt x="3355" y="1"/>
                    </a:lnTo>
                    <a:lnTo>
                      <a:pt x="3355" y="1"/>
                    </a:lnTo>
                    <a:lnTo>
                      <a:pt x="3317" y="190"/>
                    </a:lnTo>
                    <a:lnTo>
                      <a:pt x="3279" y="266"/>
                    </a:lnTo>
                    <a:lnTo>
                      <a:pt x="3241" y="342"/>
                    </a:lnTo>
                    <a:lnTo>
                      <a:pt x="3184" y="380"/>
                    </a:lnTo>
                    <a:lnTo>
                      <a:pt x="3109" y="418"/>
                    </a:lnTo>
                    <a:lnTo>
                      <a:pt x="3014" y="455"/>
                    </a:lnTo>
                    <a:lnTo>
                      <a:pt x="2881" y="474"/>
                    </a:lnTo>
                    <a:lnTo>
                      <a:pt x="2881" y="474"/>
                    </a:lnTo>
                    <a:lnTo>
                      <a:pt x="2521" y="531"/>
                    </a:lnTo>
                    <a:lnTo>
                      <a:pt x="2142" y="607"/>
                    </a:lnTo>
                    <a:lnTo>
                      <a:pt x="2142" y="607"/>
                    </a:lnTo>
                    <a:lnTo>
                      <a:pt x="303" y="986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51"/>
              <p:cNvSpPr/>
              <p:nvPr/>
            </p:nvSpPr>
            <p:spPr>
              <a:xfrm>
                <a:off x="-308850" y="4550488"/>
                <a:ext cx="105200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1005" fill="none" extrusionOk="0">
                    <a:moveTo>
                      <a:pt x="0" y="948"/>
                    </a:moveTo>
                    <a:lnTo>
                      <a:pt x="0" y="948"/>
                    </a:lnTo>
                    <a:lnTo>
                      <a:pt x="1043" y="57"/>
                    </a:lnTo>
                    <a:lnTo>
                      <a:pt x="1043" y="57"/>
                    </a:lnTo>
                    <a:lnTo>
                      <a:pt x="1100" y="0"/>
                    </a:lnTo>
                    <a:lnTo>
                      <a:pt x="1100" y="0"/>
                    </a:lnTo>
                    <a:lnTo>
                      <a:pt x="1896" y="133"/>
                    </a:lnTo>
                    <a:lnTo>
                      <a:pt x="2673" y="303"/>
                    </a:lnTo>
                    <a:lnTo>
                      <a:pt x="3450" y="493"/>
                    </a:lnTo>
                    <a:lnTo>
                      <a:pt x="4208" y="720"/>
                    </a:lnTo>
                    <a:lnTo>
                      <a:pt x="4208" y="720"/>
                    </a:lnTo>
                    <a:lnTo>
                      <a:pt x="3999" y="796"/>
                    </a:lnTo>
                    <a:lnTo>
                      <a:pt x="3810" y="872"/>
                    </a:lnTo>
                    <a:lnTo>
                      <a:pt x="3810" y="872"/>
                    </a:lnTo>
                    <a:lnTo>
                      <a:pt x="3677" y="910"/>
                    </a:lnTo>
                    <a:lnTo>
                      <a:pt x="3677" y="910"/>
                    </a:lnTo>
                    <a:lnTo>
                      <a:pt x="3620" y="872"/>
                    </a:lnTo>
                    <a:lnTo>
                      <a:pt x="3620" y="872"/>
                    </a:lnTo>
                    <a:lnTo>
                      <a:pt x="3545" y="872"/>
                    </a:lnTo>
                    <a:lnTo>
                      <a:pt x="3545" y="872"/>
                    </a:lnTo>
                    <a:lnTo>
                      <a:pt x="3507" y="872"/>
                    </a:lnTo>
                    <a:lnTo>
                      <a:pt x="3469" y="891"/>
                    </a:lnTo>
                    <a:lnTo>
                      <a:pt x="3469" y="891"/>
                    </a:lnTo>
                    <a:lnTo>
                      <a:pt x="3412" y="834"/>
                    </a:lnTo>
                    <a:lnTo>
                      <a:pt x="3412" y="834"/>
                    </a:lnTo>
                    <a:lnTo>
                      <a:pt x="3374" y="796"/>
                    </a:lnTo>
                    <a:lnTo>
                      <a:pt x="3317" y="796"/>
                    </a:lnTo>
                    <a:lnTo>
                      <a:pt x="3317" y="796"/>
                    </a:lnTo>
                    <a:lnTo>
                      <a:pt x="3241" y="815"/>
                    </a:lnTo>
                    <a:lnTo>
                      <a:pt x="3241" y="815"/>
                    </a:lnTo>
                    <a:lnTo>
                      <a:pt x="3203" y="777"/>
                    </a:lnTo>
                    <a:lnTo>
                      <a:pt x="3147" y="777"/>
                    </a:lnTo>
                    <a:lnTo>
                      <a:pt x="3147" y="777"/>
                    </a:lnTo>
                    <a:lnTo>
                      <a:pt x="2862" y="739"/>
                    </a:lnTo>
                    <a:lnTo>
                      <a:pt x="2616" y="739"/>
                    </a:lnTo>
                    <a:lnTo>
                      <a:pt x="2616" y="739"/>
                    </a:lnTo>
                    <a:lnTo>
                      <a:pt x="2369" y="758"/>
                    </a:lnTo>
                    <a:lnTo>
                      <a:pt x="2369" y="758"/>
                    </a:lnTo>
                    <a:lnTo>
                      <a:pt x="2313" y="720"/>
                    </a:lnTo>
                    <a:lnTo>
                      <a:pt x="2256" y="720"/>
                    </a:lnTo>
                    <a:lnTo>
                      <a:pt x="2256" y="720"/>
                    </a:lnTo>
                    <a:lnTo>
                      <a:pt x="2237" y="720"/>
                    </a:lnTo>
                    <a:lnTo>
                      <a:pt x="2237" y="720"/>
                    </a:lnTo>
                    <a:lnTo>
                      <a:pt x="1460" y="853"/>
                    </a:lnTo>
                    <a:lnTo>
                      <a:pt x="702" y="1005"/>
                    </a:lnTo>
                    <a:lnTo>
                      <a:pt x="702" y="1005"/>
                    </a:lnTo>
                    <a:lnTo>
                      <a:pt x="683" y="986"/>
                    </a:lnTo>
                    <a:lnTo>
                      <a:pt x="683" y="986"/>
                    </a:lnTo>
                    <a:lnTo>
                      <a:pt x="588" y="948"/>
                    </a:lnTo>
                    <a:lnTo>
                      <a:pt x="493" y="948"/>
                    </a:lnTo>
                    <a:lnTo>
                      <a:pt x="493" y="948"/>
                    </a:lnTo>
                    <a:lnTo>
                      <a:pt x="341" y="948"/>
                    </a:lnTo>
                    <a:lnTo>
                      <a:pt x="341" y="948"/>
                    </a:lnTo>
                    <a:lnTo>
                      <a:pt x="0" y="948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51"/>
              <p:cNvSpPr/>
              <p:nvPr/>
            </p:nvSpPr>
            <p:spPr>
              <a:xfrm>
                <a:off x="-347225" y="4550013"/>
                <a:ext cx="545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252" fill="none" extrusionOk="0">
                    <a:moveTo>
                      <a:pt x="0" y="1251"/>
                    </a:moveTo>
                    <a:lnTo>
                      <a:pt x="0" y="1251"/>
                    </a:lnTo>
                    <a:lnTo>
                      <a:pt x="95" y="1137"/>
                    </a:lnTo>
                    <a:lnTo>
                      <a:pt x="209" y="1024"/>
                    </a:lnTo>
                    <a:lnTo>
                      <a:pt x="436" y="815"/>
                    </a:lnTo>
                    <a:lnTo>
                      <a:pt x="701" y="645"/>
                    </a:lnTo>
                    <a:lnTo>
                      <a:pt x="986" y="474"/>
                    </a:lnTo>
                    <a:lnTo>
                      <a:pt x="1289" y="341"/>
                    </a:lnTo>
                    <a:lnTo>
                      <a:pt x="1592" y="209"/>
                    </a:lnTo>
                    <a:lnTo>
                      <a:pt x="2180" y="0"/>
                    </a:lnTo>
                    <a:lnTo>
                      <a:pt x="2180" y="0"/>
                    </a:lnTo>
                    <a:lnTo>
                      <a:pt x="1251" y="777"/>
                    </a:lnTo>
                    <a:lnTo>
                      <a:pt x="1251" y="777"/>
                    </a:lnTo>
                    <a:lnTo>
                      <a:pt x="1213" y="815"/>
                    </a:lnTo>
                    <a:lnTo>
                      <a:pt x="1194" y="853"/>
                    </a:lnTo>
                    <a:lnTo>
                      <a:pt x="1194" y="929"/>
                    </a:lnTo>
                    <a:lnTo>
                      <a:pt x="1194" y="929"/>
                    </a:lnTo>
                    <a:lnTo>
                      <a:pt x="0" y="125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51"/>
              <p:cNvSpPr/>
              <p:nvPr/>
            </p:nvSpPr>
            <p:spPr>
              <a:xfrm>
                <a:off x="-406475" y="4542888"/>
                <a:ext cx="69700" cy="54050"/>
              </a:xfrm>
              <a:custGeom>
                <a:avLst/>
                <a:gdLst/>
                <a:ahLst/>
                <a:cxnLst/>
                <a:rect l="l" t="t" r="r" b="b"/>
                <a:pathLst>
                  <a:path w="2788" h="2162" fill="none" extrusionOk="0">
                    <a:moveTo>
                      <a:pt x="1" y="2162"/>
                    </a:moveTo>
                    <a:lnTo>
                      <a:pt x="1" y="2162"/>
                    </a:lnTo>
                    <a:lnTo>
                      <a:pt x="456" y="1574"/>
                    </a:lnTo>
                    <a:lnTo>
                      <a:pt x="911" y="1005"/>
                    </a:lnTo>
                    <a:lnTo>
                      <a:pt x="911" y="1005"/>
                    </a:lnTo>
                    <a:lnTo>
                      <a:pt x="1157" y="721"/>
                    </a:lnTo>
                    <a:lnTo>
                      <a:pt x="1422" y="418"/>
                    </a:lnTo>
                    <a:lnTo>
                      <a:pt x="1574" y="285"/>
                    </a:lnTo>
                    <a:lnTo>
                      <a:pt x="1726" y="171"/>
                    </a:lnTo>
                    <a:lnTo>
                      <a:pt x="1877" y="58"/>
                    </a:lnTo>
                    <a:lnTo>
                      <a:pt x="2048" y="1"/>
                    </a:lnTo>
                    <a:lnTo>
                      <a:pt x="2048" y="1"/>
                    </a:lnTo>
                    <a:lnTo>
                      <a:pt x="2048" y="1"/>
                    </a:lnTo>
                    <a:lnTo>
                      <a:pt x="2105" y="39"/>
                    </a:lnTo>
                    <a:lnTo>
                      <a:pt x="2162" y="77"/>
                    </a:lnTo>
                    <a:lnTo>
                      <a:pt x="2237" y="96"/>
                    </a:lnTo>
                    <a:lnTo>
                      <a:pt x="2294" y="96"/>
                    </a:lnTo>
                    <a:lnTo>
                      <a:pt x="2294" y="96"/>
                    </a:lnTo>
                    <a:lnTo>
                      <a:pt x="2351" y="96"/>
                    </a:lnTo>
                    <a:lnTo>
                      <a:pt x="2351" y="96"/>
                    </a:lnTo>
                    <a:lnTo>
                      <a:pt x="2579" y="399"/>
                    </a:lnTo>
                    <a:lnTo>
                      <a:pt x="2787" y="702"/>
                    </a:lnTo>
                    <a:lnTo>
                      <a:pt x="2787" y="702"/>
                    </a:lnTo>
                    <a:lnTo>
                      <a:pt x="2541" y="892"/>
                    </a:lnTo>
                    <a:lnTo>
                      <a:pt x="2313" y="1100"/>
                    </a:lnTo>
                    <a:lnTo>
                      <a:pt x="2124" y="1309"/>
                    </a:lnTo>
                    <a:lnTo>
                      <a:pt x="2029" y="1441"/>
                    </a:lnTo>
                    <a:lnTo>
                      <a:pt x="1972" y="1574"/>
                    </a:lnTo>
                    <a:lnTo>
                      <a:pt x="1972" y="1574"/>
                    </a:lnTo>
                    <a:lnTo>
                      <a:pt x="1953" y="1612"/>
                    </a:lnTo>
                    <a:lnTo>
                      <a:pt x="1953" y="1650"/>
                    </a:lnTo>
                    <a:lnTo>
                      <a:pt x="892" y="1934"/>
                    </a:lnTo>
                    <a:lnTo>
                      <a:pt x="892" y="1934"/>
                    </a:lnTo>
                    <a:lnTo>
                      <a:pt x="1" y="2162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51"/>
              <p:cNvSpPr/>
              <p:nvPr/>
            </p:nvSpPr>
            <p:spPr>
              <a:xfrm>
                <a:off x="-281375" y="4539588"/>
                <a:ext cx="167775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2142" fill="none" extrusionOk="0">
                    <a:moveTo>
                      <a:pt x="304" y="133"/>
                    </a:moveTo>
                    <a:lnTo>
                      <a:pt x="304" y="133"/>
                    </a:lnTo>
                    <a:lnTo>
                      <a:pt x="342" y="114"/>
                    </a:lnTo>
                    <a:lnTo>
                      <a:pt x="342" y="114"/>
                    </a:lnTo>
                    <a:lnTo>
                      <a:pt x="702" y="76"/>
                    </a:lnTo>
                    <a:lnTo>
                      <a:pt x="1081" y="38"/>
                    </a:lnTo>
                    <a:lnTo>
                      <a:pt x="1441" y="0"/>
                    </a:lnTo>
                    <a:lnTo>
                      <a:pt x="1801" y="0"/>
                    </a:lnTo>
                    <a:lnTo>
                      <a:pt x="1801" y="0"/>
                    </a:lnTo>
                    <a:lnTo>
                      <a:pt x="2370" y="19"/>
                    </a:lnTo>
                    <a:lnTo>
                      <a:pt x="2938" y="76"/>
                    </a:lnTo>
                    <a:lnTo>
                      <a:pt x="3488" y="171"/>
                    </a:lnTo>
                    <a:lnTo>
                      <a:pt x="4057" y="284"/>
                    </a:lnTo>
                    <a:lnTo>
                      <a:pt x="4057" y="284"/>
                    </a:lnTo>
                    <a:lnTo>
                      <a:pt x="4341" y="379"/>
                    </a:lnTo>
                    <a:lnTo>
                      <a:pt x="4758" y="531"/>
                    </a:lnTo>
                    <a:lnTo>
                      <a:pt x="5270" y="739"/>
                    </a:lnTo>
                    <a:lnTo>
                      <a:pt x="5781" y="986"/>
                    </a:lnTo>
                    <a:lnTo>
                      <a:pt x="6028" y="1118"/>
                    </a:lnTo>
                    <a:lnTo>
                      <a:pt x="6255" y="1251"/>
                    </a:lnTo>
                    <a:lnTo>
                      <a:pt x="6426" y="1403"/>
                    </a:lnTo>
                    <a:lnTo>
                      <a:pt x="6577" y="1535"/>
                    </a:lnTo>
                    <a:lnTo>
                      <a:pt x="6634" y="1611"/>
                    </a:lnTo>
                    <a:lnTo>
                      <a:pt x="6672" y="1687"/>
                    </a:lnTo>
                    <a:lnTo>
                      <a:pt x="6691" y="1763"/>
                    </a:lnTo>
                    <a:lnTo>
                      <a:pt x="6710" y="1839"/>
                    </a:lnTo>
                    <a:lnTo>
                      <a:pt x="6691" y="1896"/>
                    </a:lnTo>
                    <a:lnTo>
                      <a:pt x="6672" y="1971"/>
                    </a:lnTo>
                    <a:lnTo>
                      <a:pt x="6615" y="2047"/>
                    </a:lnTo>
                    <a:lnTo>
                      <a:pt x="6558" y="2104"/>
                    </a:lnTo>
                    <a:lnTo>
                      <a:pt x="6558" y="2104"/>
                    </a:lnTo>
                    <a:lnTo>
                      <a:pt x="6521" y="2123"/>
                    </a:lnTo>
                    <a:lnTo>
                      <a:pt x="6464" y="2142"/>
                    </a:lnTo>
                    <a:lnTo>
                      <a:pt x="6464" y="2142"/>
                    </a:lnTo>
                    <a:lnTo>
                      <a:pt x="6445" y="2142"/>
                    </a:lnTo>
                    <a:lnTo>
                      <a:pt x="6445" y="2142"/>
                    </a:lnTo>
                    <a:lnTo>
                      <a:pt x="6426" y="2085"/>
                    </a:lnTo>
                    <a:lnTo>
                      <a:pt x="6407" y="2028"/>
                    </a:lnTo>
                    <a:lnTo>
                      <a:pt x="6369" y="2009"/>
                    </a:lnTo>
                    <a:lnTo>
                      <a:pt x="6312" y="1990"/>
                    </a:lnTo>
                    <a:lnTo>
                      <a:pt x="6312" y="1990"/>
                    </a:lnTo>
                    <a:lnTo>
                      <a:pt x="6255" y="2009"/>
                    </a:lnTo>
                    <a:lnTo>
                      <a:pt x="6255" y="2009"/>
                    </a:lnTo>
                    <a:lnTo>
                      <a:pt x="6141" y="2047"/>
                    </a:lnTo>
                    <a:lnTo>
                      <a:pt x="6141" y="2047"/>
                    </a:lnTo>
                    <a:lnTo>
                      <a:pt x="5800" y="1914"/>
                    </a:lnTo>
                    <a:lnTo>
                      <a:pt x="5478" y="1744"/>
                    </a:lnTo>
                    <a:lnTo>
                      <a:pt x="5023" y="1498"/>
                    </a:lnTo>
                    <a:lnTo>
                      <a:pt x="5023" y="1498"/>
                    </a:lnTo>
                    <a:lnTo>
                      <a:pt x="4322" y="1213"/>
                    </a:lnTo>
                    <a:lnTo>
                      <a:pt x="3602" y="948"/>
                    </a:lnTo>
                    <a:lnTo>
                      <a:pt x="3602" y="948"/>
                    </a:lnTo>
                    <a:lnTo>
                      <a:pt x="3166" y="815"/>
                    </a:lnTo>
                    <a:lnTo>
                      <a:pt x="2711" y="683"/>
                    </a:lnTo>
                    <a:lnTo>
                      <a:pt x="2275" y="550"/>
                    </a:lnTo>
                    <a:lnTo>
                      <a:pt x="1820" y="436"/>
                    </a:lnTo>
                    <a:lnTo>
                      <a:pt x="910" y="247"/>
                    </a:lnTo>
                    <a:lnTo>
                      <a:pt x="1" y="114"/>
                    </a:lnTo>
                    <a:lnTo>
                      <a:pt x="1" y="114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228" y="114"/>
                    </a:lnTo>
                    <a:lnTo>
                      <a:pt x="304" y="133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51"/>
              <p:cNvSpPr/>
              <p:nvPr/>
            </p:nvSpPr>
            <p:spPr>
              <a:xfrm>
                <a:off x="-61525" y="4530588"/>
                <a:ext cx="10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251" fill="none" extrusionOk="0">
                    <a:moveTo>
                      <a:pt x="247" y="265"/>
                    </a:moveTo>
                    <a:lnTo>
                      <a:pt x="247" y="265"/>
                    </a:lnTo>
                    <a:lnTo>
                      <a:pt x="285" y="265"/>
                    </a:lnTo>
                    <a:lnTo>
                      <a:pt x="285" y="265"/>
                    </a:lnTo>
                    <a:lnTo>
                      <a:pt x="626" y="190"/>
                    </a:lnTo>
                    <a:lnTo>
                      <a:pt x="987" y="133"/>
                    </a:lnTo>
                    <a:lnTo>
                      <a:pt x="1328" y="76"/>
                    </a:lnTo>
                    <a:lnTo>
                      <a:pt x="1688" y="57"/>
                    </a:lnTo>
                    <a:lnTo>
                      <a:pt x="2427" y="19"/>
                    </a:lnTo>
                    <a:lnTo>
                      <a:pt x="3147" y="0"/>
                    </a:lnTo>
                    <a:lnTo>
                      <a:pt x="3147" y="0"/>
                    </a:lnTo>
                    <a:lnTo>
                      <a:pt x="4095" y="0"/>
                    </a:lnTo>
                    <a:lnTo>
                      <a:pt x="4095" y="0"/>
                    </a:lnTo>
                    <a:lnTo>
                      <a:pt x="4095" y="701"/>
                    </a:lnTo>
                    <a:lnTo>
                      <a:pt x="4095" y="701"/>
                    </a:lnTo>
                    <a:lnTo>
                      <a:pt x="3924" y="701"/>
                    </a:lnTo>
                    <a:lnTo>
                      <a:pt x="3924" y="701"/>
                    </a:lnTo>
                    <a:lnTo>
                      <a:pt x="3526" y="701"/>
                    </a:lnTo>
                    <a:lnTo>
                      <a:pt x="3128" y="758"/>
                    </a:lnTo>
                    <a:lnTo>
                      <a:pt x="2730" y="815"/>
                    </a:lnTo>
                    <a:lnTo>
                      <a:pt x="2332" y="891"/>
                    </a:lnTo>
                    <a:lnTo>
                      <a:pt x="1536" y="1043"/>
                    </a:lnTo>
                    <a:lnTo>
                      <a:pt x="1138" y="1099"/>
                    </a:lnTo>
                    <a:lnTo>
                      <a:pt x="740" y="1156"/>
                    </a:lnTo>
                    <a:lnTo>
                      <a:pt x="740" y="1156"/>
                    </a:lnTo>
                    <a:lnTo>
                      <a:pt x="683" y="1156"/>
                    </a:lnTo>
                    <a:lnTo>
                      <a:pt x="645" y="1175"/>
                    </a:lnTo>
                    <a:lnTo>
                      <a:pt x="607" y="1251"/>
                    </a:lnTo>
                    <a:lnTo>
                      <a:pt x="607" y="1251"/>
                    </a:lnTo>
                    <a:lnTo>
                      <a:pt x="304" y="796"/>
                    </a:lnTo>
                    <a:lnTo>
                      <a:pt x="1" y="360"/>
                    </a:lnTo>
                    <a:lnTo>
                      <a:pt x="1" y="360"/>
                    </a:lnTo>
                    <a:lnTo>
                      <a:pt x="209" y="265"/>
                    </a:lnTo>
                    <a:lnTo>
                      <a:pt x="209" y="265"/>
                    </a:lnTo>
                    <a:lnTo>
                      <a:pt x="247" y="265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51"/>
              <p:cNvSpPr/>
              <p:nvPr/>
            </p:nvSpPr>
            <p:spPr>
              <a:xfrm>
                <a:off x="-418775" y="4519688"/>
                <a:ext cx="59250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2768" fill="none" extrusionOk="0">
                    <a:moveTo>
                      <a:pt x="322" y="2767"/>
                    </a:moveTo>
                    <a:lnTo>
                      <a:pt x="322" y="2767"/>
                    </a:lnTo>
                    <a:lnTo>
                      <a:pt x="303" y="2616"/>
                    </a:lnTo>
                    <a:lnTo>
                      <a:pt x="246" y="2464"/>
                    </a:lnTo>
                    <a:lnTo>
                      <a:pt x="171" y="2294"/>
                    </a:lnTo>
                    <a:lnTo>
                      <a:pt x="95" y="2161"/>
                    </a:lnTo>
                    <a:lnTo>
                      <a:pt x="95" y="2161"/>
                    </a:lnTo>
                    <a:lnTo>
                      <a:pt x="57" y="2104"/>
                    </a:lnTo>
                    <a:lnTo>
                      <a:pt x="0" y="2085"/>
                    </a:lnTo>
                    <a:lnTo>
                      <a:pt x="0" y="2085"/>
                    </a:lnTo>
                    <a:lnTo>
                      <a:pt x="228" y="1782"/>
                    </a:lnTo>
                    <a:lnTo>
                      <a:pt x="474" y="1497"/>
                    </a:lnTo>
                    <a:lnTo>
                      <a:pt x="720" y="1213"/>
                    </a:lnTo>
                    <a:lnTo>
                      <a:pt x="986" y="948"/>
                    </a:lnTo>
                    <a:lnTo>
                      <a:pt x="1251" y="701"/>
                    </a:lnTo>
                    <a:lnTo>
                      <a:pt x="1535" y="455"/>
                    </a:lnTo>
                    <a:lnTo>
                      <a:pt x="1839" y="228"/>
                    </a:lnTo>
                    <a:lnTo>
                      <a:pt x="2142" y="0"/>
                    </a:lnTo>
                    <a:lnTo>
                      <a:pt x="2142" y="0"/>
                    </a:lnTo>
                    <a:lnTo>
                      <a:pt x="2123" y="76"/>
                    </a:lnTo>
                    <a:lnTo>
                      <a:pt x="2142" y="152"/>
                    </a:lnTo>
                    <a:lnTo>
                      <a:pt x="2142" y="152"/>
                    </a:lnTo>
                    <a:lnTo>
                      <a:pt x="2199" y="247"/>
                    </a:lnTo>
                    <a:lnTo>
                      <a:pt x="2256" y="379"/>
                    </a:lnTo>
                    <a:lnTo>
                      <a:pt x="2369" y="645"/>
                    </a:lnTo>
                    <a:lnTo>
                      <a:pt x="2369" y="645"/>
                    </a:lnTo>
                    <a:lnTo>
                      <a:pt x="2199" y="720"/>
                    </a:lnTo>
                    <a:lnTo>
                      <a:pt x="2047" y="815"/>
                    </a:lnTo>
                    <a:lnTo>
                      <a:pt x="1914" y="929"/>
                    </a:lnTo>
                    <a:lnTo>
                      <a:pt x="1782" y="1043"/>
                    </a:lnTo>
                    <a:lnTo>
                      <a:pt x="1516" y="1327"/>
                    </a:lnTo>
                    <a:lnTo>
                      <a:pt x="1289" y="1573"/>
                    </a:lnTo>
                    <a:lnTo>
                      <a:pt x="1289" y="1573"/>
                    </a:lnTo>
                    <a:lnTo>
                      <a:pt x="1024" y="1858"/>
                    </a:lnTo>
                    <a:lnTo>
                      <a:pt x="796" y="2161"/>
                    </a:lnTo>
                    <a:lnTo>
                      <a:pt x="322" y="2767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51"/>
              <p:cNvSpPr/>
              <p:nvPr/>
            </p:nvSpPr>
            <p:spPr>
              <a:xfrm>
                <a:off x="-27400" y="4505463"/>
                <a:ext cx="535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59" fill="none" extrusionOk="0">
                    <a:moveTo>
                      <a:pt x="1" y="759"/>
                    </a:moveTo>
                    <a:lnTo>
                      <a:pt x="1" y="759"/>
                    </a:lnTo>
                    <a:lnTo>
                      <a:pt x="531" y="550"/>
                    </a:lnTo>
                    <a:lnTo>
                      <a:pt x="1062" y="361"/>
                    </a:lnTo>
                    <a:lnTo>
                      <a:pt x="1593" y="171"/>
                    </a:lnTo>
                    <a:lnTo>
                      <a:pt x="2123" y="1"/>
                    </a:lnTo>
                    <a:lnTo>
                      <a:pt x="2123" y="1"/>
                    </a:lnTo>
                    <a:lnTo>
                      <a:pt x="2142" y="114"/>
                    </a:lnTo>
                    <a:lnTo>
                      <a:pt x="2142" y="247"/>
                    </a:lnTo>
                    <a:lnTo>
                      <a:pt x="2123" y="380"/>
                    </a:lnTo>
                    <a:lnTo>
                      <a:pt x="2085" y="512"/>
                    </a:lnTo>
                    <a:lnTo>
                      <a:pt x="2085" y="512"/>
                    </a:lnTo>
                    <a:lnTo>
                      <a:pt x="2067" y="569"/>
                    </a:lnTo>
                    <a:lnTo>
                      <a:pt x="2085" y="607"/>
                    </a:lnTo>
                    <a:lnTo>
                      <a:pt x="2104" y="645"/>
                    </a:lnTo>
                    <a:lnTo>
                      <a:pt x="2142" y="683"/>
                    </a:lnTo>
                    <a:lnTo>
                      <a:pt x="2142" y="683"/>
                    </a:lnTo>
                    <a:lnTo>
                      <a:pt x="1839" y="683"/>
                    </a:lnTo>
                    <a:lnTo>
                      <a:pt x="1839" y="683"/>
                    </a:lnTo>
                    <a:lnTo>
                      <a:pt x="929" y="702"/>
                    </a:lnTo>
                    <a:lnTo>
                      <a:pt x="474" y="721"/>
                    </a:lnTo>
                    <a:lnTo>
                      <a:pt x="1" y="759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51"/>
              <p:cNvSpPr/>
              <p:nvPr/>
            </p:nvSpPr>
            <p:spPr>
              <a:xfrm>
                <a:off x="-236350" y="4504513"/>
                <a:ext cx="154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6179" h="2617" fill="none" extrusionOk="0">
                    <a:moveTo>
                      <a:pt x="0" y="1062"/>
                    </a:moveTo>
                    <a:lnTo>
                      <a:pt x="0" y="1062"/>
                    </a:lnTo>
                    <a:lnTo>
                      <a:pt x="190" y="1024"/>
                    </a:lnTo>
                    <a:lnTo>
                      <a:pt x="190" y="1024"/>
                    </a:lnTo>
                    <a:lnTo>
                      <a:pt x="853" y="929"/>
                    </a:lnTo>
                    <a:lnTo>
                      <a:pt x="1194" y="872"/>
                    </a:lnTo>
                    <a:lnTo>
                      <a:pt x="1497" y="797"/>
                    </a:lnTo>
                    <a:lnTo>
                      <a:pt x="1649" y="740"/>
                    </a:lnTo>
                    <a:lnTo>
                      <a:pt x="1801" y="683"/>
                    </a:lnTo>
                    <a:lnTo>
                      <a:pt x="1933" y="607"/>
                    </a:lnTo>
                    <a:lnTo>
                      <a:pt x="2047" y="512"/>
                    </a:lnTo>
                    <a:lnTo>
                      <a:pt x="2161" y="418"/>
                    </a:lnTo>
                    <a:lnTo>
                      <a:pt x="2275" y="304"/>
                    </a:lnTo>
                    <a:lnTo>
                      <a:pt x="2350" y="152"/>
                    </a:lnTo>
                    <a:lnTo>
                      <a:pt x="2426" y="1"/>
                    </a:lnTo>
                    <a:lnTo>
                      <a:pt x="2426" y="1"/>
                    </a:lnTo>
                    <a:lnTo>
                      <a:pt x="2597" y="133"/>
                    </a:lnTo>
                    <a:lnTo>
                      <a:pt x="2786" y="247"/>
                    </a:lnTo>
                    <a:lnTo>
                      <a:pt x="2995" y="342"/>
                    </a:lnTo>
                    <a:lnTo>
                      <a:pt x="3222" y="418"/>
                    </a:lnTo>
                    <a:lnTo>
                      <a:pt x="3677" y="550"/>
                    </a:lnTo>
                    <a:lnTo>
                      <a:pt x="3886" y="626"/>
                    </a:lnTo>
                    <a:lnTo>
                      <a:pt x="4075" y="702"/>
                    </a:lnTo>
                    <a:lnTo>
                      <a:pt x="4075" y="702"/>
                    </a:lnTo>
                    <a:lnTo>
                      <a:pt x="4378" y="854"/>
                    </a:lnTo>
                    <a:lnTo>
                      <a:pt x="4663" y="1005"/>
                    </a:lnTo>
                    <a:lnTo>
                      <a:pt x="4947" y="1176"/>
                    </a:lnTo>
                    <a:lnTo>
                      <a:pt x="5212" y="1365"/>
                    </a:lnTo>
                    <a:lnTo>
                      <a:pt x="5478" y="1574"/>
                    </a:lnTo>
                    <a:lnTo>
                      <a:pt x="5724" y="1782"/>
                    </a:lnTo>
                    <a:lnTo>
                      <a:pt x="5952" y="2029"/>
                    </a:lnTo>
                    <a:lnTo>
                      <a:pt x="6179" y="2256"/>
                    </a:lnTo>
                    <a:lnTo>
                      <a:pt x="6179" y="2256"/>
                    </a:lnTo>
                    <a:lnTo>
                      <a:pt x="5876" y="2313"/>
                    </a:lnTo>
                    <a:lnTo>
                      <a:pt x="5572" y="2370"/>
                    </a:lnTo>
                    <a:lnTo>
                      <a:pt x="5288" y="2465"/>
                    </a:lnTo>
                    <a:lnTo>
                      <a:pt x="5004" y="2559"/>
                    </a:lnTo>
                    <a:lnTo>
                      <a:pt x="5004" y="2559"/>
                    </a:lnTo>
                    <a:lnTo>
                      <a:pt x="4966" y="2597"/>
                    </a:lnTo>
                    <a:lnTo>
                      <a:pt x="4928" y="2616"/>
                    </a:lnTo>
                    <a:lnTo>
                      <a:pt x="4928" y="2616"/>
                    </a:lnTo>
                    <a:lnTo>
                      <a:pt x="4701" y="2408"/>
                    </a:lnTo>
                    <a:lnTo>
                      <a:pt x="4416" y="2218"/>
                    </a:lnTo>
                    <a:lnTo>
                      <a:pt x="4132" y="2048"/>
                    </a:lnTo>
                    <a:lnTo>
                      <a:pt x="3829" y="1896"/>
                    </a:lnTo>
                    <a:lnTo>
                      <a:pt x="3525" y="1763"/>
                    </a:lnTo>
                    <a:lnTo>
                      <a:pt x="3203" y="1650"/>
                    </a:lnTo>
                    <a:lnTo>
                      <a:pt x="2597" y="1441"/>
                    </a:lnTo>
                    <a:lnTo>
                      <a:pt x="2597" y="1441"/>
                    </a:lnTo>
                    <a:lnTo>
                      <a:pt x="2294" y="1365"/>
                    </a:lnTo>
                    <a:lnTo>
                      <a:pt x="1990" y="1270"/>
                    </a:lnTo>
                    <a:lnTo>
                      <a:pt x="1668" y="1214"/>
                    </a:lnTo>
                    <a:lnTo>
                      <a:pt x="1365" y="1157"/>
                    </a:lnTo>
                    <a:lnTo>
                      <a:pt x="1043" y="1119"/>
                    </a:lnTo>
                    <a:lnTo>
                      <a:pt x="720" y="1081"/>
                    </a:lnTo>
                    <a:lnTo>
                      <a:pt x="417" y="1081"/>
                    </a:lnTo>
                    <a:lnTo>
                      <a:pt x="95" y="1062"/>
                    </a:lnTo>
                    <a:lnTo>
                      <a:pt x="95" y="1062"/>
                    </a:lnTo>
                    <a:lnTo>
                      <a:pt x="0" y="1062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51"/>
              <p:cNvSpPr/>
              <p:nvPr/>
            </p:nvSpPr>
            <p:spPr>
              <a:xfrm>
                <a:off x="-152500" y="4498363"/>
                <a:ext cx="114225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4569" h="3791" fill="none" extrusionOk="0">
                    <a:moveTo>
                      <a:pt x="399" y="171"/>
                    </a:moveTo>
                    <a:lnTo>
                      <a:pt x="399" y="171"/>
                    </a:lnTo>
                    <a:lnTo>
                      <a:pt x="475" y="152"/>
                    </a:lnTo>
                    <a:lnTo>
                      <a:pt x="551" y="95"/>
                    </a:lnTo>
                    <a:lnTo>
                      <a:pt x="551" y="95"/>
                    </a:lnTo>
                    <a:lnTo>
                      <a:pt x="797" y="19"/>
                    </a:lnTo>
                    <a:lnTo>
                      <a:pt x="911" y="0"/>
                    </a:lnTo>
                    <a:lnTo>
                      <a:pt x="1043" y="0"/>
                    </a:lnTo>
                    <a:lnTo>
                      <a:pt x="1043" y="0"/>
                    </a:lnTo>
                    <a:lnTo>
                      <a:pt x="1176" y="0"/>
                    </a:lnTo>
                    <a:lnTo>
                      <a:pt x="1328" y="57"/>
                    </a:lnTo>
                    <a:lnTo>
                      <a:pt x="1328" y="57"/>
                    </a:lnTo>
                    <a:lnTo>
                      <a:pt x="1650" y="266"/>
                    </a:lnTo>
                    <a:lnTo>
                      <a:pt x="1972" y="493"/>
                    </a:lnTo>
                    <a:lnTo>
                      <a:pt x="2294" y="739"/>
                    </a:lnTo>
                    <a:lnTo>
                      <a:pt x="2598" y="986"/>
                    </a:lnTo>
                    <a:lnTo>
                      <a:pt x="2598" y="986"/>
                    </a:lnTo>
                    <a:lnTo>
                      <a:pt x="2635" y="1024"/>
                    </a:lnTo>
                    <a:lnTo>
                      <a:pt x="2673" y="1043"/>
                    </a:lnTo>
                    <a:lnTo>
                      <a:pt x="2673" y="1043"/>
                    </a:lnTo>
                    <a:lnTo>
                      <a:pt x="2863" y="1213"/>
                    </a:lnTo>
                    <a:lnTo>
                      <a:pt x="2863" y="1213"/>
                    </a:lnTo>
                    <a:lnTo>
                      <a:pt x="3033" y="1365"/>
                    </a:lnTo>
                    <a:lnTo>
                      <a:pt x="3185" y="1535"/>
                    </a:lnTo>
                    <a:lnTo>
                      <a:pt x="3185" y="1535"/>
                    </a:lnTo>
                    <a:lnTo>
                      <a:pt x="3166" y="1611"/>
                    </a:lnTo>
                    <a:lnTo>
                      <a:pt x="3204" y="1687"/>
                    </a:lnTo>
                    <a:lnTo>
                      <a:pt x="3261" y="1744"/>
                    </a:lnTo>
                    <a:lnTo>
                      <a:pt x="3299" y="1763"/>
                    </a:lnTo>
                    <a:lnTo>
                      <a:pt x="3337" y="1763"/>
                    </a:lnTo>
                    <a:lnTo>
                      <a:pt x="3337" y="1763"/>
                    </a:lnTo>
                    <a:lnTo>
                      <a:pt x="3375" y="1763"/>
                    </a:lnTo>
                    <a:lnTo>
                      <a:pt x="3375" y="1763"/>
                    </a:lnTo>
                    <a:lnTo>
                      <a:pt x="3545" y="1990"/>
                    </a:lnTo>
                    <a:lnTo>
                      <a:pt x="3716" y="2237"/>
                    </a:lnTo>
                    <a:lnTo>
                      <a:pt x="4019" y="2730"/>
                    </a:lnTo>
                    <a:lnTo>
                      <a:pt x="4303" y="3260"/>
                    </a:lnTo>
                    <a:lnTo>
                      <a:pt x="4569" y="3772"/>
                    </a:lnTo>
                    <a:lnTo>
                      <a:pt x="4569" y="3772"/>
                    </a:lnTo>
                    <a:lnTo>
                      <a:pt x="4322" y="3791"/>
                    </a:lnTo>
                    <a:lnTo>
                      <a:pt x="4322" y="3791"/>
                    </a:lnTo>
                    <a:lnTo>
                      <a:pt x="4190" y="3772"/>
                    </a:lnTo>
                    <a:lnTo>
                      <a:pt x="4057" y="3734"/>
                    </a:lnTo>
                    <a:lnTo>
                      <a:pt x="3943" y="3639"/>
                    </a:lnTo>
                    <a:lnTo>
                      <a:pt x="3829" y="3507"/>
                    </a:lnTo>
                    <a:lnTo>
                      <a:pt x="3829" y="3507"/>
                    </a:lnTo>
                    <a:lnTo>
                      <a:pt x="3697" y="3355"/>
                    </a:lnTo>
                    <a:lnTo>
                      <a:pt x="3545" y="3203"/>
                    </a:lnTo>
                    <a:lnTo>
                      <a:pt x="3394" y="3071"/>
                    </a:lnTo>
                    <a:lnTo>
                      <a:pt x="3223" y="2957"/>
                    </a:lnTo>
                    <a:lnTo>
                      <a:pt x="3223" y="2957"/>
                    </a:lnTo>
                    <a:lnTo>
                      <a:pt x="3223" y="2805"/>
                    </a:lnTo>
                    <a:lnTo>
                      <a:pt x="3223" y="2805"/>
                    </a:lnTo>
                    <a:lnTo>
                      <a:pt x="3280" y="2767"/>
                    </a:lnTo>
                    <a:lnTo>
                      <a:pt x="3318" y="2711"/>
                    </a:lnTo>
                    <a:lnTo>
                      <a:pt x="3318" y="2635"/>
                    </a:lnTo>
                    <a:lnTo>
                      <a:pt x="3299" y="2578"/>
                    </a:lnTo>
                    <a:lnTo>
                      <a:pt x="3299" y="2578"/>
                    </a:lnTo>
                    <a:lnTo>
                      <a:pt x="3223" y="2483"/>
                    </a:lnTo>
                    <a:lnTo>
                      <a:pt x="3223" y="2483"/>
                    </a:lnTo>
                    <a:lnTo>
                      <a:pt x="3204" y="2426"/>
                    </a:lnTo>
                    <a:lnTo>
                      <a:pt x="3185" y="2388"/>
                    </a:lnTo>
                    <a:lnTo>
                      <a:pt x="3147" y="2350"/>
                    </a:lnTo>
                    <a:lnTo>
                      <a:pt x="3109" y="2332"/>
                    </a:lnTo>
                    <a:lnTo>
                      <a:pt x="3109" y="2332"/>
                    </a:lnTo>
                    <a:lnTo>
                      <a:pt x="2806" y="2009"/>
                    </a:lnTo>
                    <a:lnTo>
                      <a:pt x="2484" y="1706"/>
                    </a:lnTo>
                    <a:lnTo>
                      <a:pt x="2143" y="1422"/>
                    </a:lnTo>
                    <a:lnTo>
                      <a:pt x="1783" y="1156"/>
                    </a:lnTo>
                    <a:lnTo>
                      <a:pt x="1783" y="1156"/>
                    </a:lnTo>
                    <a:lnTo>
                      <a:pt x="1517" y="986"/>
                    </a:lnTo>
                    <a:lnTo>
                      <a:pt x="1233" y="834"/>
                    </a:lnTo>
                    <a:lnTo>
                      <a:pt x="664" y="550"/>
                    </a:lnTo>
                    <a:lnTo>
                      <a:pt x="664" y="550"/>
                    </a:lnTo>
                    <a:lnTo>
                      <a:pt x="532" y="512"/>
                    </a:lnTo>
                    <a:lnTo>
                      <a:pt x="361" y="455"/>
                    </a:lnTo>
                    <a:lnTo>
                      <a:pt x="1" y="341"/>
                    </a:lnTo>
                    <a:lnTo>
                      <a:pt x="1" y="341"/>
                    </a:lnTo>
                    <a:lnTo>
                      <a:pt x="399" y="171"/>
                    </a:lnTo>
                    <a:lnTo>
                      <a:pt x="399" y="171"/>
                    </a:lnTo>
                    <a:lnTo>
                      <a:pt x="399" y="17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51"/>
              <p:cNvSpPr/>
              <p:nvPr/>
            </p:nvSpPr>
            <p:spPr>
              <a:xfrm>
                <a:off x="-76675" y="4492663"/>
                <a:ext cx="10047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1612" fill="none" extrusionOk="0">
                    <a:moveTo>
                      <a:pt x="2313" y="228"/>
                    </a:moveTo>
                    <a:lnTo>
                      <a:pt x="2313" y="228"/>
                    </a:lnTo>
                    <a:lnTo>
                      <a:pt x="2389" y="228"/>
                    </a:lnTo>
                    <a:lnTo>
                      <a:pt x="2426" y="190"/>
                    </a:lnTo>
                    <a:lnTo>
                      <a:pt x="2426" y="190"/>
                    </a:lnTo>
                    <a:lnTo>
                      <a:pt x="2730" y="114"/>
                    </a:lnTo>
                    <a:lnTo>
                      <a:pt x="2995" y="58"/>
                    </a:lnTo>
                    <a:lnTo>
                      <a:pt x="3260" y="1"/>
                    </a:lnTo>
                    <a:lnTo>
                      <a:pt x="3488" y="1"/>
                    </a:lnTo>
                    <a:lnTo>
                      <a:pt x="3488" y="1"/>
                    </a:lnTo>
                    <a:lnTo>
                      <a:pt x="3658" y="1"/>
                    </a:lnTo>
                    <a:lnTo>
                      <a:pt x="3810" y="39"/>
                    </a:lnTo>
                    <a:lnTo>
                      <a:pt x="3924" y="96"/>
                    </a:lnTo>
                    <a:lnTo>
                      <a:pt x="4019" y="171"/>
                    </a:lnTo>
                    <a:lnTo>
                      <a:pt x="4019" y="171"/>
                    </a:lnTo>
                    <a:lnTo>
                      <a:pt x="3090" y="494"/>
                    </a:lnTo>
                    <a:lnTo>
                      <a:pt x="2180" y="835"/>
                    </a:lnTo>
                    <a:lnTo>
                      <a:pt x="1270" y="1195"/>
                    </a:lnTo>
                    <a:lnTo>
                      <a:pt x="398" y="1612"/>
                    </a:lnTo>
                    <a:lnTo>
                      <a:pt x="398" y="1612"/>
                    </a:lnTo>
                    <a:lnTo>
                      <a:pt x="209" y="1403"/>
                    </a:lnTo>
                    <a:lnTo>
                      <a:pt x="0" y="1176"/>
                    </a:lnTo>
                    <a:lnTo>
                      <a:pt x="0" y="1176"/>
                    </a:lnTo>
                    <a:lnTo>
                      <a:pt x="417" y="986"/>
                    </a:lnTo>
                    <a:lnTo>
                      <a:pt x="986" y="740"/>
                    </a:lnTo>
                    <a:lnTo>
                      <a:pt x="1630" y="475"/>
                    </a:lnTo>
                    <a:lnTo>
                      <a:pt x="1972" y="342"/>
                    </a:lnTo>
                    <a:lnTo>
                      <a:pt x="2313" y="228"/>
                    </a:lnTo>
                    <a:lnTo>
                      <a:pt x="2313" y="228"/>
                    </a:lnTo>
                    <a:lnTo>
                      <a:pt x="2313" y="228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51"/>
              <p:cNvSpPr/>
              <p:nvPr/>
            </p:nvSpPr>
            <p:spPr>
              <a:xfrm>
                <a:off x="-361925" y="4475138"/>
                <a:ext cx="177725" cy="60675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427" fill="none" extrusionOk="0">
                    <a:moveTo>
                      <a:pt x="815" y="1517"/>
                    </a:moveTo>
                    <a:lnTo>
                      <a:pt x="815" y="1517"/>
                    </a:lnTo>
                    <a:lnTo>
                      <a:pt x="853" y="1498"/>
                    </a:lnTo>
                    <a:lnTo>
                      <a:pt x="853" y="1498"/>
                    </a:lnTo>
                    <a:lnTo>
                      <a:pt x="1782" y="1289"/>
                    </a:lnTo>
                    <a:lnTo>
                      <a:pt x="2692" y="1062"/>
                    </a:lnTo>
                    <a:lnTo>
                      <a:pt x="3602" y="815"/>
                    </a:lnTo>
                    <a:lnTo>
                      <a:pt x="4511" y="550"/>
                    </a:lnTo>
                    <a:lnTo>
                      <a:pt x="4511" y="550"/>
                    </a:lnTo>
                    <a:lnTo>
                      <a:pt x="4909" y="399"/>
                    </a:lnTo>
                    <a:lnTo>
                      <a:pt x="5402" y="209"/>
                    </a:lnTo>
                    <a:lnTo>
                      <a:pt x="5649" y="133"/>
                    </a:lnTo>
                    <a:lnTo>
                      <a:pt x="5895" y="57"/>
                    </a:lnTo>
                    <a:lnTo>
                      <a:pt x="6141" y="0"/>
                    </a:lnTo>
                    <a:lnTo>
                      <a:pt x="6388" y="0"/>
                    </a:lnTo>
                    <a:lnTo>
                      <a:pt x="6388" y="0"/>
                    </a:lnTo>
                    <a:lnTo>
                      <a:pt x="6558" y="0"/>
                    </a:lnTo>
                    <a:lnTo>
                      <a:pt x="6729" y="57"/>
                    </a:lnTo>
                    <a:lnTo>
                      <a:pt x="6729" y="57"/>
                    </a:lnTo>
                    <a:lnTo>
                      <a:pt x="6881" y="133"/>
                    </a:lnTo>
                    <a:lnTo>
                      <a:pt x="6994" y="209"/>
                    </a:lnTo>
                    <a:lnTo>
                      <a:pt x="7070" y="285"/>
                    </a:lnTo>
                    <a:lnTo>
                      <a:pt x="7108" y="361"/>
                    </a:lnTo>
                    <a:lnTo>
                      <a:pt x="7108" y="417"/>
                    </a:lnTo>
                    <a:lnTo>
                      <a:pt x="7089" y="474"/>
                    </a:lnTo>
                    <a:lnTo>
                      <a:pt x="7032" y="531"/>
                    </a:lnTo>
                    <a:lnTo>
                      <a:pt x="6956" y="588"/>
                    </a:lnTo>
                    <a:lnTo>
                      <a:pt x="6767" y="683"/>
                    </a:lnTo>
                    <a:lnTo>
                      <a:pt x="6539" y="759"/>
                    </a:lnTo>
                    <a:lnTo>
                      <a:pt x="6122" y="872"/>
                    </a:lnTo>
                    <a:lnTo>
                      <a:pt x="6122" y="872"/>
                    </a:lnTo>
                    <a:lnTo>
                      <a:pt x="5270" y="1081"/>
                    </a:lnTo>
                    <a:lnTo>
                      <a:pt x="4417" y="1251"/>
                    </a:lnTo>
                    <a:lnTo>
                      <a:pt x="2692" y="1574"/>
                    </a:lnTo>
                    <a:lnTo>
                      <a:pt x="2692" y="1574"/>
                    </a:lnTo>
                    <a:lnTo>
                      <a:pt x="2332" y="1668"/>
                    </a:lnTo>
                    <a:lnTo>
                      <a:pt x="2010" y="1763"/>
                    </a:lnTo>
                    <a:lnTo>
                      <a:pt x="1687" y="1896"/>
                    </a:lnTo>
                    <a:lnTo>
                      <a:pt x="1365" y="2047"/>
                    </a:lnTo>
                    <a:lnTo>
                      <a:pt x="1365" y="2047"/>
                    </a:lnTo>
                    <a:lnTo>
                      <a:pt x="1062" y="2237"/>
                    </a:lnTo>
                    <a:lnTo>
                      <a:pt x="834" y="2370"/>
                    </a:lnTo>
                    <a:lnTo>
                      <a:pt x="740" y="2408"/>
                    </a:lnTo>
                    <a:lnTo>
                      <a:pt x="626" y="2427"/>
                    </a:lnTo>
                    <a:lnTo>
                      <a:pt x="626" y="2427"/>
                    </a:lnTo>
                    <a:lnTo>
                      <a:pt x="607" y="2408"/>
                    </a:lnTo>
                    <a:lnTo>
                      <a:pt x="607" y="2408"/>
                    </a:lnTo>
                    <a:lnTo>
                      <a:pt x="588" y="2408"/>
                    </a:lnTo>
                    <a:lnTo>
                      <a:pt x="588" y="2408"/>
                    </a:lnTo>
                    <a:lnTo>
                      <a:pt x="550" y="2408"/>
                    </a:lnTo>
                    <a:lnTo>
                      <a:pt x="493" y="2370"/>
                    </a:lnTo>
                    <a:lnTo>
                      <a:pt x="474" y="2332"/>
                    </a:lnTo>
                    <a:lnTo>
                      <a:pt x="436" y="2275"/>
                    </a:lnTo>
                    <a:lnTo>
                      <a:pt x="436" y="2275"/>
                    </a:lnTo>
                    <a:lnTo>
                      <a:pt x="380" y="2142"/>
                    </a:lnTo>
                    <a:lnTo>
                      <a:pt x="323" y="2010"/>
                    </a:lnTo>
                    <a:lnTo>
                      <a:pt x="152" y="1763"/>
                    </a:lnTo>
                    <a:lnTo>
                      <a:pt x="152" y="1763"/>
                    </a:lnTo>
                    <a:lnTo>
                      <a:pt x="133" y="1725"/>
                    </a:lnTo>
                    <a:lnTo>
                      <a:pt x="95" y="1706"/>
                    </a:lnTo>
                    <a:lnTo>
                      <a:pt x="19" y="1687"/>
                    </a:lnTo>
                    <a:lnTo>
                      <a:pt x="19" y="1687"/>
                    </a:lnTo>
                    <a:lnTo>
                      <a:pt x="0" y="1687"/>
                    </a:lnTo>
                    <a:lnTo>
                      <a:pt x="0" y="1687"/>
                    </a:lnTo>
                    <a:lnTo>
                      <a:pt x="323" y="1498"/>
                    </a:lnTo>
                    <a:lnTo>
                      <a:pt x="664" y="1308"/>
                    </a:lnTo>
                    <a:lnTo>
                      <a:pt x="664" y="1308"/>
                    </a:lnTo>
                    <a:lnTo>
                      <a:pt x="664" y="1384"/>
                    </a:lnTo>
                    <a:lnTo>
                      <a:pt x="683" y="1441"/>
                    </a:lnTo>
                    <a:lnTo>
                      <a:pt x="740" y="1498"/>
                    </a:lnTo>
                    <a:lnTo>
                      <a:pt x="815" y="1517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51"/>
              <p:cNvSpPr/>
              <p:nvPr/>
            </p:nvSpPr>
            <p:spPr>
              <a:xfrm>
                <a:off x="-448175" y="4474663"/>
                <a:ext cx="131775" cy="95750"/>
              </a:xfrm>
              <a:custGeom>
                <a:avLst/>
                <a:gdLst/>
                <a:ahLst/>
                <a:cxnLst/>
                <a:rect l="l" t="t" r="r" b="b"/>
                <a:pathLst>
                  <a:path w="5271" h="3830" fill="none" extrusionOk="0">
                    <a:moveTo>
                      <a:pt x="702" y="3829"/>
                    </a:moveTo>
                    <a:lnTo>
                      <a:pt x="702" y="3829"/>
                    </a:lnTo>
                    <a:lnTo>
                      <a:pt x="645" y="3810"/>
                    </a:lnTo>
                    <a:lnTo>
                      <a:pt x="645" y="3810"/>
                    </a:lnTo>
                    <a:lnTo>
                      <a:pt x="1" y="3659"/>
                    </a:lnTo>
                    <a:lnTo>
                      <a:pt x="1" y="3659"/>
                    </a:lnTo>
                    <a:lnTo>
                      <a:pt x="77" y="3469"/>
                    </a:lnTo>
                    <a:lnTo>
                      <a:pt x="172" y="3280"/>
                    </a:lnTo>
                    <a:lnTo>
                      <a:pt x="266" y="3109"/>
                    </a:lnTo>
                    <a:lnTo>
                      <a:pt x="399" y="2938"/>
                    </a:lnTo>
                    <a:lnTo>
                      <a:pt x="551" y="2768"/>
                    </a:lnTo>
                    <a:lnTo>
                      <a:pt x="702" y="2616"/>
                    </a:lnTo>
                    <a:lnTo>
                      <a:pt x="1024" y="2332"/>
                    </a:lnTo>
                    <a:lnTo>
                      <a:pt x="1385" y="2066"/>
                    </a:lnTo>
                    <a:lnTo>
                      <a:pt x="1764" y="1801"/>
                    </a:lnTo>
                    <a:lnTo>
                      <a:pt x="2446" y="1346"/>
                    </a:lnTo>
                    <a:lnTo>
                      <a:pt x="2446" y="1346"/>
                    </a:lnTo>
                    <a:lnTo>
                      <a:pt x="3052" y="929"/>
                    </a:lnTo>
                    <a:lnTo>
                      <a:pt x="3697" y="531"/>
                    </a:lnTo>
                    <a:lnTo>
                      <a:pt x="3697" y="531"/>
                    </a:lnTo>
                    <a:lnTo>
                      <a:pt x="3924" y="380"/>
                    </a:lnTo>
                    <a:lnTo>
                      <a:pt x="4171" y="266"/>
                    </a:lnTo>
                    <a:lnTo>
                      <a:pt x="4417" y="152"/>
                    </a:lnTo>
                    <a:lnTo>
                      <a:pt x="4664" y="38"/>
                    </a:lnTo>
                    <a:lnTo>
                      <a:pt x="4664" y="38"/>
                    </a:lnTo>
                    <a:lnTo>
                      <a:pt x="4758" y="1"/>
                    </a:lnTo>
                    <a:lnTo>
                      <a:pt x="4853" y="1"/>
                    </a:lnTo>
                    <a:lnTo>
                      <a:pt x="4853" y="1"/>
                    </a:lnTo>
                    <a:lnTo>
                      <a:pt x="4929" y="1"/>
                    </a:lnTo>
                    <a:lnTo>
                      <a:pt x="4986" y="38"/>
                    </a:lnTo>
                    <a:lnTo>
                      <a:pt x="5043" y="57"/>
                    </a:lnTo>
                    <a:lnTo>
                      <a:pt x="5080" y="114"/>
                    </a:lnTo>
                    <a:lnTo>
                      <a:pt x="5156" y="228"/>
                    </a:lnTo>
                    <a:lnTo>
                      <a:pt x="5194" y="380"/>
                    </a:lnTo>
                    <a:lnTo>
                      <a:pt x="5232" y="550"/>
                    </a:lnTo>
                    <a:lnTo>
                      <a:pt x="5251" y="702"/>
                    </a:lnTo>
                    <a:lnTo>
                      <a:pt x="5270" y="967"/>
                    </a:lnTo>
                    <a:lnTo>
                      <a:pt x="5270" y="967"/>
                    </a:lnTo>
                    <a:lnTo>
                      <a:pt x="5270" y="967"/>
                    </a:lnTo>
                    <a:lnTo>
                      <a:pt x="4455" y="1157"/>
                    </a:lnTo>
                    <a:lnTo>
                      <a:pt x="4455" y="1157"/>
                    </a:lnTo>
                    <a:lnTo>
                      <a:pt x="4607" y="1081"/>
                    </a:lnTo>
                    <a:lnTo>
                      <a:pt x="4607" y="1081"/>
                    </a:lnTo>
                    <a:lnTo>
                      <a:pt x="4664" y="1043"/>
                    </a:lnTo>
                    <a:lnTo>
                      <a:pt x="4682" y="986"/>
                    </a:lnTo>
                    <a:lnTo>
                      <a:pt x="4701" y="948"/>
                    </a:lnTo>
                    <a:lnTo>
                      <a:pt x="4682" y="891"/>
                    </a:lnTo>
                    <a:lnTo>
                      <a:pt x="4664" y="853"/>
                    </a:lnTo>
                    <a:lnTo>
                      <a:pt x="4626" y="816"/>
                    </a:lnTo>
                    <a:lnTo>
                      <a:pt x="4569" y="778"/>
                    </a:lnTo>
                    <a:lnTo>
                      <a:pt x="4512" y="778"/>
                    </a:lnTo>
                    <a:lnTo>
                      <a:pt x="4512" y="778"/>
                    </a:lnTo>
                    <a:lnTo>
                      <a:pt x="4436" y="797"/>
                    </a:lnTo>
                    <a:lnTo>
                      <a:pt x="4436" y="797"/>
                    </a:lnTo>
                    <a:lnTo>
                      <a:pt x="4114" y="948"/>
                    </a:lnTo>
                    <a:lnTo>
                      <a:pt x="3811" y="1119"/>
                    </a:lnTo>
                    <a:lnTo>
                      <a:pt x="3488" y="1289"/>
                    </a:lnTo>
                    <a:lnTo>
                      <a:pt x="3185" y="1479"/>
                    </a:lnTo>
                    <a:lnTo>
                      <a:pt x="2901" y="1687"/>
                    </a:lnTo>
                    <a:lnTo>
                      <a:pt x="2617" y="1896"/>
                    </a:lnTo>
                    <a:lnTo>
                      <a:pt x="2332" y="2123"/>
                    </a:lnTo>
                    <a:lnTo>
                      <a:pt x="2067" y="2351"/>
                    </a:lnTo>
                    <a:lnTo>
                      <a:pt x="2067" y="2351"/>
                    </a:lnTo>
                    <a:lnTo>
                      <a:pt x="1820" y="2578"/>
                    </a:lnTo>
                    <a:lnTo>
                      <a:pt x="1593" y="2825"/>
                    </a:lnTo>
                    <a:lnTo>
                      <a:pt x="1385" y="3071"/>
                    </a:lnTo>
                    <a:lnTo>
                      <a:pt x="1176" y="3336"/>
                    </a:lnTo>
                    <a:lnTo>
                      <a:pt x="1176" y="3336"/>
                    </a:lnTo>
                    <a:lnTo>
                      <a:pt x="1081" y="3469"/>
                    </a:lnTo>
                    <a:lnTo>
                      <a:pt x="987" y="3621"/>
                    </a:lnTo>
                    <a:lnTo>
                      <a:pt x="911" y="3696"/>
                    </a:lnTo>
                    <a:lnTo>
                      <a:pt x="854" y="3753"/>
                    </a:lnTo>
                    <a:lnTo>
                      <a:pt x="778" y="3810"/>
                    </a:lnTo>
                    <a:lnTo>
                      <a:pt x="702" y="3829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51"/>
              <p:cNvSpPr/>
              <p:nvPr/>
            </p:nvSpPr>
            <p:spPr>
              <a:xfrm>
                <a:off x="-155800" y="4435338"/>
                <a:ext cx="146425" cy="81050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3242" fill="none" extrusionOk="0">
                    <a:moveTo>
                      <a:pt x="2805" y="721"/>
                    </a:moveTo>
                    <a:lnTo>
                      <a:pt x="2805" y="721"/>
                    </a:lnTo>
                    <a:lnTo>
                      <a:pt x="3052" y="721"/>
                    </a:lnTo>
                    <a:lnTo>
                      <a:pt x="3052" y="721"/>
                    </a:lnTo>
                    <a:lnTo>
                      <a:pt x="3317" y="702"/>
                    </a:lnTo>
                    <a:lnTo>
                      <a:pt x="3639" y="683"/>
                    </a:lnTo>
                    <a:lnTo>
                      <a:pt x="4018" y="626"/>
                    </a:lnTo>
                    <a:lnTo>
                      <a:pt x="4416" y="550"/>
                    </a:lnTo>
                    <a:lnTo>
                      <a:pt x="4814" y="474"/>
                    </a:lnTo>
                    <a:lnTo>
                      <a:pt x="5193" y="342"/>
                    </a:lnTo>
                    <a:lnTo>
                      <a:pt x="5364" y="266"/>
                    </a:lnTo>
                    <a:lnTo>
                      <a:pt x="5554" y="190"/>
                    </a:lnTo>
                    <a:lnTo>
                      <a:pt x="5705" y="95"/>
                    </a:lnTo>
                    <a:lnTo>
                      <a:pt x="5857" y="0"/>
                    </a:lnTo>
                    <a:lnTo>
                      <a:pt x="5857" y="0"/>
                    </a:lnTo>
                    <a:lnTo>
                      <a:pt x="5724" y="550"/>
                    </a:lnTo>
                    <a:lnTo>
                      <a:pt x="5573" y="1081"/>
                    </a:lnTo>
                    <a:lnTo>
                      <a:pt x="5421" y="1611"/>
                    </a:lnTo>
                    <a:lnTo>
                      <a:pt x="5383" y="1896"/>
                    </a:lnTo>
                    <a:lnTo>
                      <a:pt x="5345" y="2180"/>
                    </a:lnTo>
                    <a:lnTo>
                      <a:pt x="5345" y="2180"/>
                    </a:lnTo>
                    <a:lnTo>
                      <a:pt x="4985" y="2294"/>
                    </a:lnTo>
                    <a:lnTo>
                      <a:pt x="4625" y="2445"/>
                    </a:lnTo>
                    <a:lnTo>
                      <a:pt x="3943" y="2749"/>
                    </a:lnTo>
                    <a:lnTo>
                      <a:pt x="2900" y="3241"/>
                    </a:lnTo>
                    <a:lnTo>
                      <a:pt x="2900" y="3241"/>
                    </a:lnTo>
                    <a:lnTo>
                      <a:pt x="2578" y="2957"/>
                    </a:lnTo>
                    <a:lnTo>
                      <a:pt x="2578" y="2957"/>
                    </a:lnTo>
                    <a:lnTo>
                      <a:pt x="2275" y="2730"/>
                    </a:lnTo>
                    <a:lnTo>
                      <a:pt x="1952" y="2483"/>
                    </a:lnTo>
                    <a:lnTo>
                      <a:pt x="1782" y="2389"/>
                    </a:lnTo>
                    <a:lnTo>
                      <a:pt x="1611" y="2294"/>
                    </a:lnTo>
                    <a:lnTo>
                      <a:pt x="1441" y="2218"/>
                    </a:lnTo>
                    <a:lnTo>
                      <a:pt x="1270" y="2142"/>
                    </a:lnTo>
                    <a:lnTo>
                      <a:pt x="1270" y="2142"/>
                    </a:lnTo>
                    <a:lnTo>
                      <a:pt x="1137" y="2123"/>
                    </a:lnTo>
                    <a:lnTo>
                      <a:pt x="1137" y="2123"/>
                    </a:lnTo>
                    <a:lnTo>
                      <a:pt x="1024" y="2142"/>
                    </a:lnTo>
                    <a:lnTo>
                      <a:pt x="891" y="2161"/>
                    </a:lnTo>
                    <a:lnTo>
                      <a:pt x="626" y="2256"/>
                    </a:lnTo>
                    <a:lnTo>
                      <a:pt x="626" y="2256"/>
                    </a:lnTo>
                    <a:lnTo>
                      <a:pt x="76" y="607"/>
                    </a:lnTo>
                    <a:lnTo>
                      <a:pt x="76" y="607"/>
                    </a:lnTo>
                    <a:lnTo>
                      <a:pt x="38" y="417"/>
                    </a:lnTo>
                    <a:lnTo>
                      <a:pt x="0" y="190"/>
                    </a:lnTo>
                    <a:lnTo>
                      <a:pt x="0" y="190"/>
                    </a:lnTo>
                    <a:lnTo>
                      <a:pt x="341" y="304"/>
                    </a:lnTo>
                    <a:lnTo>
                      <a:pt x="588" y="379"/>
                    </a:lnTo>
                    <a:lnTo>
                      <a:pt x="588" y="379"/>
                    </a:lnTo>
                    <a:lnTo>
                      <a:pt x="872" y="474"/>
                    </a:lnTo>
                    <a:lnTo>
                      <a:pt x="1137" y="531"/>
                    </a:lnTo>
                    <a:lnTo>
                      <a:pt x="1403" y="588"/>
                    </a:lnTo>
                    <a:lnTo>
                      <a:pt x="1687" y="645"/>
                    </a:lnTo>
                    <a:lnTo>
                      <a:pt x="2256" y="702"/>
                    </a:lnTo>
                    <a:lnTo>
                      <a:pt x="2805" y="721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51"/>
              <p:cNvSpPr/>
              <p:nvPr/>
            </p:nvSpPr>
            <p:spPr>
              <a:xfrm>
                <a:off x="-144425" y="4409738"/>
                <a:ext cx="129375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5175" h="1423" fill="none" extrusionOk="0">
                    <a:moveTo>
                      <a:pt x="2199" y="1422"/>
                    </a:moveTo>
                    <a:lnTo>
                      <a:pt x="2199" y="1422"/>
                    </a:lnTo>
                    <a:lnTo>
                      <a:pt x="1914" y="1403"/>
                    </a:lnTo>
                    <a:lnTo>
                      <a:pt x="1630" y="1385"/>
                    </a:lnTo>
                    <a:lnTo>
                      <a:pt x="1346" y="1347"/>
                    </a:lnTo>
                    <a:lnTo>
                      <a:pt x="1080" y="1309"/>
                    </a:lnTo>
                    <a:lnTo>
                      <a:pt x="796" y="1252"/>
                    </a:lnTo>
                    <a:lnTo>
                      <a:pt x="531" y="1176"/>
                    </a:lnTo>
                    <a:lnTo>
                      <a:pt x="0" y="986"/>
                    </a:lnTo>
                    <a:lnTo>
                      <a:pt x="0" y="986"/>
                    </a:lnTo>
                    <a:lnTo>
                      <a:pt x="57" y="892"/>
                    </a:lnTo>
                    <a:lnTo>
                      <a:pt x="114" y="797"/>
                    </a:lnTo>
                    <a:lnTo>
                      <a:pt x="190" y="740"/>
                    </a:lnTo>
                    <a:lnTo>
                      <a:pt x="265" y="664"/>
                    </a:lnTo>
                    <a:lnTo>
                      <a:pt x="360" y="626"/>
                    </a:lnTo>
                    <a:lnTo>
                      <a:pt x="455" y="588"/>
                    </a:lnTo>
                    <a:lnTo>
                      <a:pt x="645" y="532"/>
                    </a:lnTo>
                    <a:lnTo>
                      <a:pt x="853" y="494"/>
                    </a:lnTo>
                    <a:lnTo>
                      <a:pt x="1080" y="475"/>
                    </a:lnTo>
                    <a:lnTo>
                      <a:pt x="1289" y="456"/>
                    </a:lnTo>
                    <a:lnTo>
                      <a:pt x="1497" y="418"/>
                    </a:lnTo>
                    <a:lnTo>
                      <a:pt x="1497" y="418"/>
                    </a:lnTo>
                    <a:lnTo>
                      <a:pt x="1668" y="361"/>
                    </a:lnTo>
                    <a:lnTo>
                      <a:pt x="1839" y="304"/>
                    </a:lnTo>
                    <a:lnTo>
                      <a:pt x="2180" y="190"/>
                    </a:lnTo>
                    <a:lnTo>
                      <a:pt x="2540" y="77"/>
                    </a:lnTo>
                    <a:lnTo>
                      <a:pt x="2710" y="20"/>
                    </a:lnTo>
                    <a:lnTo>
                      <a:pt x="2881" y="1"/>
                    </a:lnTo>
                    <a:lnTo>
                      <a:pt x="2881" y="1"/>
                    </a:lnTo>
                    <a:lnTo>
                      <a:pt x="2919" y="1"/>
                    </a:lnTo>
                    <a:lnTo>
                      <a:pt x="2919" y="1"/>
                    </a:lnTo>
                    <a:lnTo>
                      <a:pt x="3014" y="1"/>
                    </a:lnTo>
                    <a:lnTo>
                      <a:pt x="3108" y="39"/>
                    </a:lnTo>
                    <a:lnTo>
                      <a:pt x="3298" y="115"/>
                    </a:lnTo>
                    <a:lnTo>
                      <a:pt x="3298" y="115"/>
                    </a:lnTo>
                    <a:lnTo>
                      <a:pt x="3469" y="190"/>
                    </a:lnTo>
                    <a:lnTo>
                      <a:pt x="3563" y="228"/>
                    </a:lnTo>
                    <a:lnTo>
                      <a:pt x="3658" y="228"/>
                    </a:lnTo>
                    <a:lnTo>
                      <a:pt x="3658" y="228"/>
                    </a:lnTo>
                    <a:lnTo>
                      <a:pt x="3677" y="228"/>
                    </a:lnTo>
                    <a:lnTo>
                      <a:pt x="3677" y="228"/>
                    </a:lnTo>
                    <a:lnTo>
                      <a:pt x="3696" y="228"/>
                    </a:lnTo>
                    <a:lnTo>
                      <a:pt x="3696" y="228"/>
                    </a:lnTo>
                    <a:lnTo>
                      <a:pt x="3886" y="247"/>
                    </a:lnTo>
                    <a:lnTo>
                      <a:pt x="4094" y="266"/>
                    </a:lnTo>
                    <a:lnTo>
                      <a:pt x="4284" y="285"/>
                    </a:lnTo>
                    <a:lnTo>
                      <a:pt x="4454" y="342"/>
                    </a:lnTo>
                    <a:lnTo>
                      <a:pt x="4644" y="399"/>
                    </a:lnTo>
                    <a:lnTo>
                      <a:pt x="4833" y="475"/>
                    </a:lnTo>
                    <a:lnTo>
                      <a:pt x="5004" y="570"/>
                    </a:lnTo>
                    <a:lnTo>
                      <a:pt x="5174" y="664"/>
                    </a:lnTo>
                    <a:lnTo>
                      <a:pt x="5174" y="664"/>
                    </a:lnTo>
                    <a:lnTo>
                      <a:pt x="5099" y="778"/>
                    </a:lnTo>
                    <a:lnTo>
                      <a:pt x="5099" y="778"/>
                    </a:lnTo>
                    <a:lnTo>
                      <a:pt x="4795" y="949"/>
                    </a:lnTo>
                    <a:lnTo>
                      <a:pt x="4454" y="1081"/>
                    </a:lnTo>
                    <a:lnTo>
                      <a:pt x="4113" y="1195"/>
                    </a:lnTo>
                    <a:lnTo>
                      <a:pt x="3753" y="1271"/>
                    </a:lnTo>
                    <a:lnTo>
                      <a:pt x="3374" y="1328"/>
                    </a:lnTo>
                    <a:lnTo>
                      <a:pt x="3014" y="1366"/>
                    </a:lnTo>
                    <a:lnTo>
                      <a:pt x="2654" y="1403"/>
                    </a:lnTo>
                    <a:lnTo>
                      <a:pt x="2312" y="1403"/>
                    </a:lnTo>
                    <a:lnTo>
                      <a:pt x="2312" y="1403"/>
                    </a:lnTo>
                    <a:lnTo>
                      <a:pt x="2199" y="1422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51"/>
              <p:cNvSpPr/>
              <p:nvPr/>
            </p:nvSpPr>
            <p:spPr>
              <a:xfrm>
                <a:off x="-457175" y="4377063"/>
                <a:ext cx="5070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11430" fill="none" extrusionOk="0">
                    <a:moveTo>
                      <a:pt x="15183" y="0"/>
                    </a:moveTo>
                    <a:lnTo>
                      <a:pt x="15183" y="0"/>
                    </a:lnTo>
                    <a:lnTo>
                      <a:pt x="15107" y="19"/>
                    </a:lnTo>
                    <a:lnTo>
                      <a:pt x="15069" y="57"/>
                    </a:lnTo>
                    <a:lnTo>
                      <a:pt x="15031" y="114"/>
                    </a:lnTo>
                    <a:lnTo>
                      <a:pt x="15031" y="171"/>
                    </a:lnTo>
                    <a:lnTo>
                      <a:pt x="15050" y="228"/>
                    </a:lnTo>
                    <a:lnTo>
                      <a:pt x="15069" y="284"/>
                    </a:lnTo>
                    <a:lnTo>
                      <a:pt x="15126" y="322"/>
                    </a:lnTo>
                    <a:lnTo>
                      <a:pt x="15183" y="341"/>
                    </a:lnTo>
                    <a:lnTo>
                      <a:pt x="15183" y="341"/>
                    </a:lnTo>
                    <a:lnTo>
                      <a:pt x="15524" y="360"/>
                    </a:lnTo>
                    <a:lnTo>
                      <a:pt x="15865" y="417"/>
                    </a:lnTo>
                    <a:lnTo>
                      <a:pt x="16509" y="531"/>
                    </a:lnTo>
                    <a:lnTo>
                      <a:pt x="16509" y="531"/>
                    </a:lnTo>
                    <a:lnTo>
                      <a:pt x="17059" y="682"/>
                    </a:lnTo>
                    <a:lnTo>
                      <a:pt x="17267" y="758"/>
                    </a:lnTo>
                    <a:lnTo>
                      <a:pt x="17267" y="758"/>
                    </a:lnTo>
                    <a:lnTo>
                      <a:pt x="17457" y="815"/>
                    </a:lnTo>
                    <a:lnTo>
                      <a:pt x="17609" y="891"/>
                    </a:lnTo>
                    <a:lnTo>
                      <a:pt x="17722" y="986"/>
                    </a:lnTo>
                    <a:lnTo>
                      <a:pt x="17817" y="1080"/>
                    </a:lnTo>
                    <a:lnTo>
                      <a:pt x="17855" y="1213"/>
                    </a:lnTo>
                    <a:lnTo>
                      <a:pt x="17874" y="1346"/>
                    </a:lnTo>
                    <a:lnTo>
                      <a:pt x="17874" y="1497"/>
                    </a:lnTo>
                    <a:lnTo>
                      <a:pt x="17817" y="1668"/>
                    </a:lnTo>
                    <a:lnTo>
                      <a:pt x="17817" y="1668"/>
                    </a:lnTo>
                    <a:lnTo>
                      <a:pt x="17533" y="1516"/>
                    </a:lnTo>
                    <a:lnTo>
                      <a:pt x="17248" y="1384"/>
                    </a:lnTo>
                    <a:lnTo>
                      <a:pt x="16945" y="1270"/>
                    </a:lnTo>
                    <a:lnTo>
                      <a:pt x="16642" y="1175"/>
                    </a:lnTo>
                    <a:lnTo>
                      <a:pt x="16642" y="1175"/>
                    </a:lnTo>
                    <a:lnTo>
                      <a:pt x="16566" y="1156"/>
                    </a:lnTo>
                    <a:lnTo>
                      <a:pt x="16490" y="1156"/>
                    </a:lnTo>
                    <a:lnTo>
                      <a:pt x="16490" y="1156"/>
                    </a:lnTo>
                    <a:lnTo>
                      <a:pt x="16320" y="1175"/>
                    </a:lnTo>
                    <a:lnTo>
                      <a:pt x="16320" y="1175"/>
                    </a:lnTo>
                    <a:lnTo>
                      <a:pt x="16149" y="1194"/>
                    </a:lnTo>
                    <a:lnTo>
                      <a:pt x="16149" y="1194"/>
                    </a:lnTo>
                    <a:lnTo>
                      <a:pt x="16016" y="1175"/>
                    </a:lnTo>
                    <a:lnTo>
                      <a:pt x="15941" y="1137"/>
                    </a:lnTo>
                    <a:lnTo>
                      <a:pt x="15865" y="1099"/>
                    </a:lnTo>
                    <a:lnTo>
                      <a:pt x="15865" y="1099"/>
                    </a:lnTo>
                    <a:lnTo>
                      <a:pt x="15751" y="1043"/>
                    </a:lnTo>
                    <a:lnTo>
                      <a:pt x="15637" y="1005"/>
                    </a:lnTo>
                    <a:lnTo>
                      <a:pt x="15505" y="986"/>
                    </a:lnTo>
                    <a:lnTo>
                      <a:pt x="15391" y="986"/>
                    </a:lnTo>
                    <a:lnTo>
                      <a:pt x="15391" y="986"/>
                    </a:lnTo>
                    <a:lnTo>
                      <a:pt x="15201" y="986"/>
                    </a:lnTo>
                    <a:lnTo>
                      <a:pt x="15201" y="986"/>
                    </a:lnTo>
                    <a:lnTo>
                      <a:pt x="15050" y="1024"/>
                    </a:lnTo>
                    <a:lnTo>
                      <a:pt x="14917" y="1062"/>
                    </a:lnTo>
                    <a:lnTo>
                      <a:pt x="14652" y="1156"/>
                    </a:lnTo>
                    <a:lnTo>
                      <a:pt x="14652" y="1156"/>
                    </a:lnTo>
                    <a:lnTo>
                      <a:pt x="14462" y="1232"/>
                    </a:lnTo>
                    <a:lnTo>
                      <a:pt x="14273" y="1289"/>
                    </a:lnTo>
                    <a:lnTo>
                      <a:pt x="13875" y="1384"/>
                    </a:lnTo>
                    <a:lnTo>
                      <a:pt x="13496" y="1441"/>
                    </a:lnTo>
                    <a:lnTo>
                      <a:pt x="13079" y="1497"/>
                    </a:lnTo>
                    <a:lnTo>
                      <a:pt x="13079" y="1497"/>
                    </a:lnTo>
                    <a:lnTo>
                      <a:pt x="12927" y="1535"/>
                    </a:lnTo>
                    <a:lnTo>
                      <a:pt x="12794" y="1592"/>
                    </a:lnTo>
                    <a:lnTo>
                      <a:pt x="12662" y="1649"/>
                    </a:lnTo>
                    <a:lnTo>
                      <a:pt x="12548" y="1725"/>
                    </a:lnTo>
                    <a:lnTo>
                      <a:pt x="12453" y="1820"/>
                    </a:lnTo>
                    <a:lnTo>
                      <a:pt x="12358" y="1933"/>
                    </a:lnTo>
                    <a:lnTo>
                      <a:pt x="12264" y="2047"/>
                    </a:lnTo>
                    <a:lnTo>
                      <a:pt x="12207" y="2180"/>
                    </a:lnTo>
                    <a:lnTo>
                      <a:pt x="12207" y="2180"/>
                    </a:lnTo>
                    <a:lnTo>
                      <a:pt x="12017" y="2104"/>
                    </a:lnTo>
                    <a:lnTo>
                      <a:pt x="12017" y="2104"/>
                    </a:lnTo>
                    <a:lnTo>
                      <a:pt x="11960" y="2066"/>
                    </a:lnTo>
                    <a:lnTo>
                      <a:pt x="11960" y="2066"/>
                    </a:lnTo>
                    <a:lnTo>
                      <a:pt x="11904" y="1971"/>
                    </a:lnTo>
                    <a:lnTo>
                      <a:pt x="11847" y="1895"/>
                    </a:lnTo>
                    <a:lnTo>
                      <a:pt x="11847" y="1895"/>
                    </a:lnTo>
                    <a:lnTo>
                      <a:pt x="11847" y="1820"/>
                    </a:lnTo>
                    <a:lnTo>
                      <a:pt x="11866" y="1744"/>
                    </a:lnTo>
                    <a:lnTo>
                      <a:pt x="11885" y="1668"/>
                    </a:lnTo>
                    <a:lnTo>
                      <a:pt x="11942" y="1573"/>
                    </a:lnTo>
                    <a:lnTo>
                      <a:pt x="12074" y="1403"/>
                    </a:lnTo>
                    <a:lnTo>
                      <a:pt x="12226" y="1213"/>
                    </a:lnTo>
                    <a:lnTo>
                      <a:pt x="12396" y="1062"/>
                    </a:lnTo>
                    <a:lnTo>
                      <a:pt x="12567" y="929"/>
                    </a:lnTo>
                    <a:lnTo>
                      <a:pt x="12794" y="758"/>
                    </a:lnTo>
                    <a:lnTo>
                      <a:pt x="12794" y="758"/>
                    </a:lnTo>
                    <a:lnTo>
                      <a:pt x="12984" y="663"/>
                    </a:lnTo>
                    <a:lnTo>
                      <a:pt x="13173" y="588"/>
                    </a:lnTo>
                    <a:lnTo>
                      <a:pt x="13363" y="531"/>
                    </a:lnTo>
                    <a:lnTo>
                      <a:pt x="13571" y="474"/>
                    </a:lnTo>
                    <a:lnTo>
                      <a:pt x="13988" y="398"/>
                    </a:lnTo>
                    <a:lnTo>
                      <a:pt x="14386" y="341"/>
                    </a:lnTo>
                    <a:lnTo>
                      <a:pt x="14386" y="341"/>
                    </a:lnTo>
                    <a:lnTo>
                      <a:pt x="14462" y="322"/>
                    </a:lnTo>
                    <a:lnTo>
                      <a:pt x="14500" y="284"/>
                    </a:lnTo>
                    <a:lnTo>
                      <a:pt x="14519" y="228"/>
                    </a:lnTo>
                    <a:lnTo>
                      <a:pt x="14519" y="171"/>
                    </a:lnTo>
                    <a:lnTo>
                      <a:pt x="14481" y="114"/>
                    </a:lnTo>
                    <a:lnTo>
                      <a:pt x="14443" y="76"/>
                    </a:lnTo>
                    <a:lnTo>
                      <a:pt x="14405" y="38"/>
                    </a:lnTo>
                    <a:lnTo>
                      <a:pt x="14330" y="19"/>
                    </a:lnTo>
                    <a:lnTo>
                      <a:pt x="14330" y="19"/>
                    </a:lnTo>
                    <a:lnTo>
                      <a:pt x="14311" y="38"/>
                    </a:lnTo>
                    <a:lnTo>
                      <a:pt x="14311" y="38"/>
                    </a:lnTo>
                    <a:lnTo>
                      <a:pt x="13894" y="95"/>
                    </a:lnTo>
                    <a:lnTo>
                      <a:pt x="13458" y="190"/>
                    </a:lnTo>
                    <a:lnTo>
                      <a:pt x="13003" y="341"/>
                    </a:lnTo>
                    <a:lnTo>
                      <a:pt x="12794" y="417"/>
                    </a:lnTo>
                    <a:lnTo>
                      <a:pt x="12586" y="512"/>
                    </a:lnTo>
                    <a:lnTo>
                      <a:pt x="12377" y="626"/>
                    </a:lnTo>
                    <a:lnTo>
                      <a:pt x="12188" y="758"/>
                    </a:lnTo>
                    <a:lnTo>
                      <a:pt x="12036" y="891"/>
                    </a:lnTo>
                    <a:lnTo>
                      <a:pt x="11885" y="1043"/>
                    </a:lnTo>
                    <a:lnTo>
                      <a:pt x="11752" y="1213"/>
                    </a:lnTo>
                    <a:lnTo>
                      <a:pt x="11657" y="1403"/>
                    </a:lnTo>
                    <a:lnTo>
                      <a:pt x="11581" y="1611"/>
                    </a:lnTo>
                    <a:lnTo>
                      <a:pt x="11562" y="1839"/>
                    </a:lnTo>
                    <a:lnTo>
                      <a:pt x="11562" y="1839"/>
                    </a:lnTo>
                    <a:lnTo>
                      <a:pt x="11506" y="1895"/>
                    </a:lnTo>
                    <a:lnTo>
                      <a:pt x="11487" y="1971"/>
                    </a:lnTo>
                    <a:lnTo>
                      <a:pt x="11506" y="2047"/>
                    </a:lnTo>
                    <a:lnTo>
                      <a:pt x="11525" y="2085"/>
                    </a:lnTo>
                    <a:lnTo>
                      <a:pt x="11562" y="2104"/>
                    </a:lnTo>
                    <a:lnTo>
                      <a:pt x="11562" y="2104"/>
                    </a:lnTo>
                    <a:lnTo>
                      <a:pt x="11600" y="2199"/>
                    </a:lnTo>
                    <a:lnTo>
                      <a:pt x="11657" y="2275"/>
                    </a:lnTo>
                    <a:lnTo>
                      <a:pt x="11657" y="2275"/>
                    </a:lnTo>
                    <a:lnTo>
                      <a:pt x="11828" y="2919"/>
                    </a:lnTo>
                    <a:lnTo>
                      <a:pt x="11942" y="3412"/>
                    </a:lnTo>
                    <a:lnTo>
                      <a:pt x="11942" y="3412"/>
                    </a:lnTo>
                    <a:lnTo>
                      <a:pt x="12377" y="4738"/>
                    </a:lnTo>
                    <a:lnTo>
                      <a:pt x="12377" y="4738"/>
                    </a:lnTo>
                    <a:lnTo>
                      <a:pt x="12150" y="4852"/>
                    </a:lnTo>
                    <a:lnTo>
                      <a:pt x="11942" y="4947"/>
                    </a:lnTo>
                    <a:lnTo>
                      <a:pt x="11942" y="4947"/>
                    </a:lnTo>
                    <a:lnTo>
                      <a:pt x="11904" y="4966"/>
                    </a:lnTo>
                    <a:lnTo>
                      <a:pt x="11885" y="5004"/>
                    </a:lnTo>
                    <a:lnTo>
                      <a:pt x="11847" y="5080"/>
                    </a:lnTo>
                    <a:lnTo>
                      <a:pt x="11847" y="5080"/>
                    </a:lnTo>
                    <a:lnTo>
                      <a:pt x="11714" y="5023"/>
                    </a:lnTo>
                    <a:lnTo>
                      <a:pt x="11619" y="4966"/>
                    </a:lnTo>
                    <a:lnTo>
                      <a:pt x="11525" y="4890"/>
                    </a:lnTo>
                    <a:lnTo>
                      <a:pt x="11468" y="4833"/>
                    </a:lnTo>
                    <a:lnTo>
                      <a:pt x="11468" y="4833"/>
                    </a:lnTo>
                    <a:lnTo>
                      <a:pt x="11392" y="4776"/>
                    </a:lnTo>
                    <a:lnTo>
                      <a:pt x="11316" y="4757"/>
                    </a:lnTo>
                    <a:lnTo>
                      <a:pt x="11316" y="4757"/>
                    </a:lnTo>
                    <a:lnTo>
                      <a:pt x="11240" y="4776"/>
                    </a:lnTo>
                    <a:lnTo>
                      <a:pt x="11183" y="4814"/>
                    </a:lnTo>
                    <a:lnTo>
                      <a:pt x="11183" y="4814"/>
                    </a:lnTo>
                    <a:lnTo>
                      <a:pt x="11145" y="4814"/>
                    </a:lnTo>
                    <a:lnTo>
                      <a:pt x="11145" y="4814"/>
                    </a:lnTo>
                    <a:lnTo>
                      <a:pt x="11089" y="4814"/>
                    </a:lnTo>
                    <a:lnTo>
                      <a:pt x="11051" y="4833"/>
                    </a:lnTo>
                    <a:lnTo>
                      <a:pt x="11013" y="4871"/>
                    </a:lnTo>
                    <a:lnTo>
                      <a:pt x="10975" y="4928"/>
                    </a:lnTo>
                    <a:lnTo>
                      <a:pt x="10975" y="4928"/>
                    </a:lnTo>
                    <a:lnTo>
                      <a:pt x="10918" y="5061"/>
                    </a:lnTo>
                    <a:lnTo>
                      <a:pt x="10861" y="5174"/>
                    </a:lnTo>
                    <a:lnTo>
                      <a:pt x="10766" y="5269"/>
                    </a:lnTo>
                    <a:lnTo>
                      <a:pt x="10691" y="5345"/>
                    </a:lnTo>
                    <a:lnTo>
                      <a:pt x="10577" y="5421"/>
                    </a:lnTo>
                    <a:lnTo>
                      <a:pt x="10463" y="5478"/>
                    </a:lnTo>
                    <a:lnTo>
                      <a:pt x="10236" y="5572"/>
                    </a:lnTo>
                    <a:lnTo>
                      <a:pt x="9970" y="5648"/>
                    </a:lnTo>
                    <a:lnTo>
                      <a:pt x="9705" y="5686"/>
                    </a:lnTo>
                    <a:lnTo>
                      <a:pt x="9212" y="5762"/>
                    </a:lnTo>
                    <a:lnTo>
                      <a:pt x="9212" y="5762"/>
                    </a:lnTo>
                    <a:lnTo>
                      <a:pt x="8378" y="5914"/>
                    </a:lnTo>
                    <a:lnTo>
                      <a:pt x="7563" y="6103"/>
                    </a:lnTo>
                    <a:lnTo>
                      <a:pt x="7563" y="6103"/>
                    </a:lnTo>
                    <a:lnTo>
                      <a:pt x="6900" y="6293"/>
                    </a:lnTo>
                    <a:lnTo>
                      <a:pt x="6274" y="6501"/>
                    </a:lnTo>
                    <a:lnTo>
                      <a:pt x="5649" y="6767"/>
                    </a:lnTo>
                    <a:lnTo>
                      <a:pt x="5346" y="6918"/>
                    </a:lnTo>
                    <a:lnTo>
                      <a:pt x="5042" y="7070"/>
                    </a:lnTo>
                    <a:lnTo>
                      <a:pt x="5042" y="7070"/>
                    </a:lnTo>
                    <a:lnTo>
                      <a:pt x="4891" y="6842"/>
                    </a:lnTo>
                    <a:lnTo>
                      <a:pt x="4720" y="6615"/>
                    </a:lnTo>
                    <a:lnTo>
                      <a:pt x="4720" y="6615"/>
                    </a:lnTo>
                    <a:lnTo>
                      <a:pt x="4872" y="6539"/>
                    </a:lnTo>
                    <a:lnTo>
                      <a:pt x="5024" y="6444"/>
                    </a:lnTo>
                    <a:lnTo>
                      <a:pt x="5327" y="6255"/>
                    </a:lnTo>
                    <a:lnTo>
                      <a:pt x="5327" y="6255"/>
                    </a:lnTo>
                    <a:lnTo>
                      <a:pt x="5516" y="6160"/>
                    </a:lnTo>
                    <a:lnTo>
                      <a:pt x="5687" y="6065"/>
                    </a:lnTo>
                    <a:lnTo>
                      <a:pt x="5876" y="6008"/>
                    </a:lnTo>
                    <a:lnTo>
                      <a:pt x="6066" y="5933"/>
                    </a:lnTo>
                    <a:lnTo>
                      <a:pt x="6464" y="5838"/>
                    </a:lnTo>
                    <a:lnTo>
                      <a:pt x="6862" y="5762"/>
                    </a:lnTo>
                    <a:lnTo>
                      <a:pt x="6862" y="5762"/>
                    </a:lnTo>
                    <a:lnTo>
                      <a:pt x="8151" y="5516"/>
                    </a:lnTo>
                    <a:lnTo>
                      <a:pt x="8795" y="5402"/>
                    </a:lnTo>
                    <a:lnTo>
                      <a:pt x="9440" y="5269"/>
                    </a:lnTo>
                    <a:lnTo>
                      <a:pt x="9440" y="5269"/>
                    </a:lnTo>
                    <a:lnTo>
                      <a:pt x="9932" y="5155"/>
                    </a:lnTo>
                    <a:lnTo>
                      <a:pt x="10198" y="5118"/>
                    </a:lnTo>
                    <a:lnTo>
                      <a:pt x="10463" y="5042"/>
                    </a:lnTo>
                    <a:lnTo>
                      <a:pt x="10710" y="4966"/>
                    </a:lnTo>
                    <a:lnTo>
                      <a:pt x="10937" y="4852"/>
                    </a:lnTo>
                    <a:lnTo>
                      <a:pt x="11145" y="4720"/>
                    </a:lnTo>
                    <a:lnTo>
                      <a:pt x="11240" y="4644"/>
                    </a:lnTo>
                    <a:lnTo>
                      <a:pt x="11335" y="4549"/>
                    </a:lnTo>
                    <a:lnTo>
                      <a:pt x="11335" y="4549"/>
                    </a:lnTo>
                    <a:lnTo>
                      <a:pt x="11373" y="4492"/>
                    </a:lnTo>
                    <a:lnTo>
                      <a:pt x="11373" y="4435"/>
                    </a:lnTo>
                    <a:lnTo>
                      <a:pt x="11373" y="4378"/>
                    </a:lnTo>
                    <a:lnTo>
                      <a:pt x="11335" y="4322"/>
                    </a:lnTo>
                    <a:lnTo>
                      <a:pt x="11335" y="4322"/>
                    </a:lnTo>
                    <a:lnTo>
                      <a:pt x="11183" y="4132"/>
                    </a:lnTo>
                    <a:lnTo>
                      <a:pt x="11051" y="3999"/>
                    </a:lnTo>
                    <a:lnTo>
                      <a:pt x="10899" y="3867"/>
                    </a:lnTo>
                    <a:lnTo>
                      <a:pt x="10766" y="3772"/>
                    </a:lnTo>
                    <a:lnTo>
                      <a:pt x="10634" y="3715"/>
                    </a:lnTo>
                    <a:lnTo>
                      <a:pt x="10482" y="3658"/>
                    </a:lnTo>
                    <a:lnTo>
                      <a:pt x="10349" y="3639"/>
                    </a:lnTo>
                    <a:lnTo>
                      <a:pt x="10198" y="3620"/>
                    </a:lnTo>
                    <a:lnTo>
                      <a:pt x="10198" y="3620"/>
                    </a:lnTo>
                    <a:lnTo>
                      <a:pt x="9970" y="3639"/>
                    </a:lnTo>
                    <a:lnTo>
                      <a:pt x="9705" y="3696"/>
                    </a:lnTo>
                    <a:lnTo>
                      <a:pt x="9440" y="3772"/>
                    </a:lnTo>
                    <a:lnTo>
                      <a:pt x="9136" y="3867"/>
                    </a:lnTo>
                    <a:lnTo>
                      <a:pt x="9136" y="3867"/>
                    </a:lnTo>
                    <a:lnTo>
                      <a:pt x="8340" y="4113"/>
                    </a:lnTo>
                    <a:lnTo>
                      <a:pt x="7544" y="4359"/>
                    </a:lnTo>
                    <a:lnTo>
                      <a:pt x="6748" y="4568"/>
                    </a:lnTo>
                    <a:lnTo>
                      <a:pt x="5952" y="4776"/>
                    </a:lnTo>
                    <a:lnTo>
                      <a:pt x="5952" y="4776"/>
                    </a:lnTo>
                    <a:lnTo>
                      <a:pt x="5895" y="4492"/>
                    </a:lnTo>
                    <a:lnTo>
                      <a:pt x="5839" y="4208"/>
                    </a:lnTo>
                    <a:lnTo>
                      <a:pt x="5763" y="3923"/>
                    </a:lnTo>
                    <a:lnTo>
                      <a:pt x="5687" y="3639"/>
                    </a:lnTo>
                    <a:lnTo>
                      <a:pt x="5687" y="3639"/>
                    </a:lnTo>
                    <a:lnTo>
                      <a:pt x="5649" y="3582"/>
                    </a:lnTo>
                    <a:lnTo>
                      <a:pt x="5630" y="3544"/>
                    </a:lnTo>
                    <a:lnTo>
                      <a:pt x="5573" y="3525"/>
                    </a:lnTo>
                    <a:lnTo>
                      <a:pt x="5535" y="3507"/>
                    </a:lnTo>
                    <a:lnTo>
                      <a:pt x="5535" y="3507"/>
                    </a:lnTo>
                    <a:lnTo>
                      <a:pt x="5516" y="3507"/>
                    </a:lnTo>
                    <a:lnTo>
                      <a:pt x="5516" y="3507"/>
                    </a:lnTo>
                    <a:lnTo>
                      <a:pt x="5289" y="3544"/>
                    </a:lnTo>
                    <a:lnTo>
                      <a:pt x="5061" y="3601"/>
                    </a:lnTo>
                    <a:lnTo>
                      <a:pt x="4815" y="3677"/>
                    </a:lnTo>
                    <a:lnTo>
                      <a:pt x="4607" y="3753"/>
                    </a:lnTo>
                    <a:lnTo>
                      <a:pt x="4379" y="3848"/>
                    </a:lnTo>
                    <a:lnTo>
                      <a:pt x="4152" y="3961"/>
                    </a:lnTo>
                    <a:lnTo>
                      <a:pt x="3735" y="4208"/>
                    </a:lnTo>
                    <a:lnTo>
                      <a:pt x="3318" y="4473"/>
                    </a:lnTo>
                    <a:lnTo>
                      <a:pt x="2920" y="4738"/>
                    </a:lnTo>
                    <a:lnTo>
                      <a:pt x="2143" y="5307"/>
                    </a:lnTo>
                    <a:lnTo>
                      <a:pt x="2143" y="5307"/>
                    </a:lnTo>
                    <a:lnTo>
                      <a:pt x="1498" y="5781"/>
                    </a:lnTo>
                    <a:lnTo>
                      <a:pt x="1157" y="6027"/>
                    </a:lnTo>
                    <a:lnTo>
                      <a:pt x="854" y="6293"/>
                    </a:lnTo>
                    <a:lnTo>
                      <a:pt x="702" y="6425"/>
                    </a:lnTo>
                    <a:lnTo>
                      <a:pt x="550" y="6577"/>
                    </a:lnTo>
                    <a:lnTo>
                      <a:pt x="418" y="6729"/>
                    </a:lnTo>
                    <a:lnTo>
                      <a:pt x="304" y="6899"/>
                    </a:lnTo>
                    <a:lnTo>
                      <a:pt x="209" y="7070"/>
                    </a:lnTo>
                    <a:lnTo>
                      <a:pt x="115" y="7240"/>
                    </a:lnTo>
                    <a:lnTo>
                      <a:pt x="58" y="7430"/>
                    </a:lnTo>
                    <a:lnTo>
                      <a:pt x="20" y="7638"/>
                    </a:lnTo>
                    <a:lnTo>
                      <a:pt x="20" y="7638"/>
                    </a:lnTo>
                    <a:lnTo>
                      <a:pt x="1" y="7695"/>
                    </a:lnTo>
                    <a:lnTo>
                      <a:pt x="20" y="7752"/>
                    </a:lnTo>
                    <a:lnTo>
                      <a:pt x="58" y="7809"/>
                    </a:lnTo>
                    <a:lnTo>
                      <a:pt x="134" y="7828"/>
                    </a:lnTo>
                    <a:lnTo>
                      <a:pt x="134" y="7828"/>
                    </a:lnTo>
                    <a:lnTo>
                      <a:pt x="209" y="7847"/>
                    </a:lnTo>
                    <a:lnTo>
                      <a:pt x="209" y="7847"/>
                    </a:lnTo>
                    <a:lnTo>
                      <a:pt x="361" y="8510"/>
                    </a:lnTo>
                    <a:lnTo>
                      <a:pt x="475" y="9174"/>
                    </a:lnTo>
                    <a:lnTo>
                      <a:pt x="475" y="9174"/>
                    </a:lnTo>
                    <a:lnTo>
                      <a:pt x="494" y="9230"/>
                    </a:lnTo>
                    <a:lnTo>
                      <a:pt x="532" y="9268"/>
                    </a:lnTo>
                    <a:lnTo>
                      <a:pt x="588" y="9287"/>
                    </a:lnTo>
                    <a:lnTo>
                      <a:pt x="626" y="9287"/>
                    </a:lnTo>
                    <a:lnTo>
                      <a:pt x="626" y="9287"/>
                    </a:lnTo>
                    <a:lnTo>
                      <a:pt x="721" y="9268"/>
                    </a:lnTo>
                    <a:lnTo>
                      <a:pt x="721" y="9268"/>
                    </a:lnTo>
                    <a:lnTo>
                      <a:pt x="873" y="9193"/>
                    </a:lnTo>
                    <a:lnTo>
                      <a:pt x="1024" y="9136"/>
                    </a:lnTo>
                    <a:lnTo>
                      <a:pt x="1024" y="9136"/>
                    </a:lnTo>
                    <a:lnTo>
                      <a:pt x="835" y="9249"/>
                    </a:lnTo>
                    <a:lnTo>
                      <a:pt x="626" y="9363"/>
                    </a:lnTo>
                    <a:lnTo>
                      <a:pt x="626" y="9363"/>
                    </a:lnTo>
                    <a:lnTo>
                      <a:pt x="588" y="9401"/>
                    </a:lnTo>
                    <a:lnTo>
                      <a:pt x="569" y="9439"/>
                    </a:lnTo>
                    <a:lnTo>
                      <a:pt x="550" y="9477"/>
                    </a:lnTo>
                    <a:lnTo>
                      <a:pt x="569" y="9534"/>
                    </a:lnTo>
                    <a:lnTo>
                      <a:pt x="588" y="9572"/>
                    </a:lnTo>
                    <a:lnTo>
                      <a:pt x="607" y="9610"/>
                    </a:lnTo>
                    <a:lnTo>
                      <a:pt x="645" y="9647"/>
                    </a:lnTo>
                    <a:lnTo>
                      <a:pt x="683" y="9666"/>
                    </a:lnTo>
                    <a:lnTo>
                      <a:pt x="683" y="9666"/>
                    </a:lnTo>
                    <a:lnTo>
                      <a:pt x="930" y="10538"/>
                    </a:lnTo>
                    <a:lnTo>
                      <a:pt x="930" y="10538"/>
                    </a:lnTo>
                    <a:lnTo>
                      <a:pt x="949" y="10576"/>
                    </a:lnTo>
                    <a:lnTo>
                      <a:pt x="986" y="10614"/>
                    </a:lnTo>
                    <a:lnTo>
                      <a:pt x="1024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157" y="10652"/>
                    </a:lnTo>
                    <a:lnTo>
                      <a:pt x="1233" y="10690"/>
                    </a:lnTo>
                    <a:lnTo>
                      <a:pt x="1384" y="10747"/>
                    </a:lnTo>
                    <a:lnTo>
                      <a:pt x="1517" y="10823"/>
                    </a:lnTo>
                    <a:lnTo>
                      <a:pt x="1669" y="10898"/>
                    </a:lnTo>
                    <a:lnTo>
                      <a:pt x="1669" y="10898"/>
                    </a:lnTo>
                    <a:lnTo>
                      <a:pt x="1745" y="10917"/>
                    </a:lnTo>
                    <a:lnTo>
                      <a:pt x="1745" y="10917"/>
                    </a:lnTo>
                    <a:lnTo>
                      <a:pt x="1877" y="10898"/>
                    </a:lnTo>
                    <a:lnTo>
                      <a:pt x="2010" y="10860"/>
                    </a:lnTo>
                    <a:lnTo>
                      <a:pt x="2218" y="10785"/>
                    </a:lnTo>
                    <a:lnTo>
                      <a:pt x="2218" y="10785"/>
                    </a:lnTo>
                    <a:lnTo>
                      <a:pt x="2730" y="10633"/>
                    </a:lnTo>
                    <a:lnTo>
                      <a:pt x="3261" y="10462"/>
                    </a:lnTo>
                    <a:lnTo>
                      <a:pt x="3773" y="10292"/>
                    </a:lnTo>
                    <a:lnTo>
                      <a:pt x="4265" y="10083"/>
                    </a:lnTo>
                    <a:lnTo>
                      <a:pt x="4265" y="10083"/>
                    </a:lnTo>
                    <a:lnTo>
                      <a:pt x="4284" y="10538"/>
                    </a:lnTo>
                    <a:lnTo>
                      <a:pt x="4284" y="10993"/>
                    </a:lnTo>
                    <a:lnTo>
                      <a:pt x="4284" y="10993"/>
                    </a:lnTo>
                    <a:lnTo>
                      <a:pt x="4303" y="11050"/>
                    </a:lnTo>
                    <a:lnTo>
                      <a:pt x="4341" y="11107"/>
                    </a:lnTo>
                    <a:lnTo>
                      <a:pt x="4398" y="11145"/>
                    </a:lnTo>
                    <a:lnTo>
                      <a:pt x="4474" y="11145"/>
                    </a:lnTo>
                    <a:lnTo>
                      <a:pt x="4474" y="11145"/>
                    </a:lnTo>
                    <a:lnTo>
                      <a:pt x="4493" y="11145"/>
                    </a:lnTo>
                    <a:lnTo>
                      <a:pt x="4493" y="11145"/>
                    </a:lnTo>
                    <a:lnTo>
                      <a:pt x="4853" y="11107"/>
                    </a:lnTo>
                    <a:lnTo>
                      <a:pt x="5194" y="11088"/>
                    </a:lnTo>
                    <a:lnTo>
                      <a:pt x="5194" y="11088"/>
                    </a:lnTo>
                    <a:lnTo>
                      <a:pt x="5459" y="11107"/>
                    </a:lnTo>
                    <a:lnTo>
                      <a:pt x="5725" y="11126"/>
                    </a:lnTo>
                    <a:lnTo>
                      <a:pt x="5725" y="11126"/>
                    </a:lnTo>
                    <a:lnTo>
                      <a:pt x="5744" y="11164"/>
                    </a:lnTo>
                    <a:lnTo>
                      <a:pt x="5782" y="11202"/>
                    </a:lnTo>
                    <a:lnTo>
                      <a:pt x="5839" y="11221"/>
                    </a:lnTo>
                    <a:lnTo>
                      <a:pt x="5876" y="11240"/>
                    </a:lnTo>
                    <a:lnTo>
                      <a:pt x="5876" y="11240"/>
                    </a:lnTo>
                    <a:lnTo>
                      <a:pt x="5971" y="11221"/>
                    </a:lnTo>
                    <a:lnTo>
                      <a:pt x="5971" y="11221"/>
                    </a:lnTo>
                    <a:lnTo>
                      <a:pt x="6710" y="10842"/>
                    </a:lnTo>
                    <a:lnTo>
                      <a:pt x="7450" y="10444"/>
                    </a:lnTo>
                    <a:lnTo>
                      <a:pt x="7450" y="10444"/>
                    </a:lnTo>
                    <a:lnTo>
                      <a:pt x="7487" y="10462"/>
                    </a:lnTo>
                    <a:lnTo>
                      <a:pt x="7487" y="10462"/>
                    </a:lnTo>
                    <a:lnTo>
                      <a:pt x="8075" y="10519"/>
                    </a:lnTo>
                    <a:lnTo>
                      <a:pt x="8663" y="10595"/>
                    </a:lnTo>
                    <a:lnTo>
                      <a:pt x="9231" y="10728"/>
                    </a:lnTo>
                    <a:lnTo>
                      <a:pt x="9781" y="10917"/>
                    </a:lnTo>
                    <a:lnTo>
                      <a:pt x="9781" y="10917"/>
                    </a:lnTo>
                    <a:lnTo>
                      <a:pt x="10198" y="11069"/>
                    </a:lnTo>
                    <a:lnTo>
                      <a:pt x="10596" y="11221"/>
                    </a:lnTo>
                    <a:lnTo>
                      <a:pt x="10804" y="11296"/>
                    </a:lnTo>
                    <a:lnTo>
                      <a:pt x="11013" y="11353"/>
                    </a:lnTo>
                    <a:lnTo>
                      <a:pt x="11221" y="11391"/>
                    </a:lnTo>
                    <a:lnTo>
                      <a:pt x="11449" y="11429"/>
                    </a:lnTo>
                    <a:lnTo>
                      <a:pt x="11449" y="11429"/>
                    </a:lnTo>
                    <a:lnTo>
                      <a:pt x="11468" y="11429"/>
                    </a:lnTo>
                    <a:lnTo>
                      <a:pt x="11468" y="11429"/>
                    </a:lnTo>
                    <a:lnTo>
                      <a:pt x="11506" y="11410"/>
                    </a:lnTo>
                    <a:lnTo>
                      <a:pt x="11543" y="11391"/>
                    </a:lnTo>
                    <a:lnTo>
                      <a:pt x="11600" y="11334"/>
                    </a:lnTo>
                    <a:lnTo>
                      <a:pt x="11600" y="11334"/>
                    </a:lnTo>
                    <a:lnTo>
                      <a:pt x="11695" y="11164"/>
                    </a:lnTo>
                    <a:lnTo>
                      <a:pt x="11809" y="10993"/>
                    </a:lnTo>
                    <a:lnTo>
                      <a:pt x="11942" y="10860"/>
                    </a:lnTo>
                    <a:lnTo>
                      <a:pt x="12093" y="10728"/>
                    </a:lnTo>
                    <a:lnTo>
                      <a:pt x="12093" y="10728"/>
                    </a:lnTo>
                    <a:lnTo>
                      <a:pt x="12131" y="10690"/>
                    </a:lnTo>
                    <a:lnTo>
                      <a:pt x="12131" y="10652"/>
                    </a:lnTo>
                    <a:lnTo>
                      <a:pt x="12150" y="10614"/>
                    </a:lnTo>
                    <a:lnTo>
                      <a:pt x="12131" y="10576"/>
                    </a:lnTo>
                    <a:lnTo>
                      <a:pt x="12131" y="10576"/>
                    </a:lnTo>
                    <a:lnTo>
                      <a:pt x="12226" y="10462"/>
                    </a:lnTo>
                    <a:lnTo>
                      <a:pt x="12321" y="10368"/>
                    </a:lnTo>
                    <a:lnTo>
                      <a:pt x="12377" y="10235"/>
                    </a:lnTo>
                    <a:lnTo>
                      <a:pt x="12453" y="10102"/>
                    </a:lnTo>
                    <a:lnTo>
                      <a:pt x="12453" y="10102"/>
                    </a:lnTo>
                    <a:lnTo>
                      <a:pt x="12453" y="10045"/>
                    </a:lnTo>
                    <a:lnTo>
                      <a:pt x="12434" y="9989"/>
                    </a:lnTo>
                    <a:lnTo>
                      <a:pt x="12415" y="9951"/>
                    </a:lnTo>
                    <a:lnTo>
                      <a:pt x="12377" y="9913"/>
                    </a:lnTo>
                    <a:lnTo>
                      <a:pt x="12377" y="9913"/>
                    </a:lnTo>
                    <a:lnTo>
                      <a:pt x="11904" y="9666"/>
                    </a:lnTo>
                    <a:lnTo>
                      <a:pt x="11904" y="9666"/>
                    </a:lnTo>
                    <a:lnTo>
                      <a:pt x="11979" y="9610"/>
                    </a:lnTo>
                    <a:lnTo>
                      <a:pt x="11979" y="9610"/>
                    </a:lnTo>
                    <a:lnTo>
                      <a:pt x="12036" y="9647"/>
                    </a:lnTo>
                    <a:lnTo>
                      <a:pt x="12112" y="9685"/>
                    </a:lnTo>
                    <a:lnTo>
                      <a:pt x="12112" y="9685"/>
                    </a:lnTo>
                    <a:lnTo>
                      <a:pt x="12567" y="9723"/>
                    </a:lnTo>
                    <a:lnTo>
                      <a:pt x="13022" y="9780"/>
                    </a:lnTo>
                    <a:lnTo>
                      <a:pt x="13477" y="9856"/>
                    </a:lnTo>
                    <a:lnTo>
                      <a:pt x="13913" y="9970"/>
                    </a:lnTo>
                    <a:lnTo>
                      <a:pt x="14803" y="10197"/>
                    </a:lnTo>
                    <a:lnTo>
                      <a:pt x="15694" y="10444"/>
                    </a:lnTo>
                    <a:lnTo>
                      <a:pt x="15694" y="10444"/>
                    </a:lnTo>
                    <a:lnTo>
                      <a:pt x="15732" y="10444"/>
                    </a:lnTo>
                    <a:lnTo>
                      <a:pt x="15732" y="10444"/>
                    </a:lnTo>
                    <a:lnTo>
                      <a:pt x="15789" y="10444"/>
                    </a:lnTo>
                    <a:lnTo>
                      <a:pt x="15846" y="10425"/>
                    </a:lnTo>
                    <a:lnTo>
                      <a:pt x="15884" y="10387"/>
                    </a:lnTo>
                    <a:lnTo>
                      <a:pt x="15903" y="10330"/>
                    </a:lnTo>
                    <a:lnTo>
                      <a:pt x="16187" y="9761"/>
                    </a:lnTo>
                    <a:lnTo>
                      <a:pt x="16187" y="9761"/>
                    </a:lnTo>
                    <a:lnTo>
                      <a:pt x="16206" y="9742"/>
                    </a:lnTo>
                    <a:lnTo>
                      <a:pt x="16206" y="9742"/>
                    </a:lnTo>
                    <a:lnTo>
                      <a:pt x="16642" y="9799"/>
                    </a:lnTo>
                    <a:lnTo>
                      <a:pt x="17097" y="9875"/>
                    </a:lnTo>
                    <a:lnTo>
                      <a:pt x="17097" y="9875"/>
                    </a:lnTo>
                    <a:lnTo>
                      <a:pt x="17116" y="9894"/>
                    </a:lnTo>
                    <a:lnTo>
                      <a:pt x="17116" y="9894"/>
                    </a:lnTo>
                    <a:lnTo>
                      <a:pt x="17192" y="9875"/>
                    </a:lnTo>
                    <a:lnTo>
                      <a:pt x="17267" y="9818"/>
                    </a:lnTo>
                    <a:lnTo>
                      <a:pt x="17305" y="9761"/>
                    </a:lnTo>
                    <a:lnTo>
                      <a:pt x="17305" y="9723"/>
                    </a:lnTo>
                    <a:lnTo>
                      <a:pt x="17286" y="9685"/>
                    </a:lnTo>
                    <a:lnTo>
                      <a:pt x="17286" y="9685"/>
                    </a:lnTo>
                    <a:lnTo>
                      <a:pt x="17248" y="9496"/>
                    </a:lnTo>
                    <a:lnTo>
                      <a:pt x="17230" y="9325"/>
                    </a:lnTo>
                    <a:lnTo>
                      <a:pt x="17248" y="9155"/>
                    </a:lnTo>
                    <a:lnTo>
                      <a:pt x="17286" y="8984"/>
                    </a:lnTo>
                    <a:lnTo>
                      <a:pt x="17286" y="8984"/>
                    </a:lnTo>
                    <a:lnTo>
                      <a:pt x="17286" y="8908"/>
                    </a:lnTo>
                    <a:lnTo>
                      <a:pt x="17267" y="8851"/>
                    </a:lnTo>
                    <a:lnTo>
                      <a:pt x="17230" y="8814"/>
                    </a:lnTo>
                    <a:lnTo>
                      <a:pt x="17173" y="8795"/>
                    </a:lnTo>
                    <a:lnTo>
                      <a:pt x="17173" y="8795"/>
                    </a:lnTo>
                    <a:lnTo>
                      <a:pt x="17173" y="8738"/>
                    </a:lnTo>
                    <a:lnTo>
                      <a:pt x="17154" y="8681"/>
                    </a:lnTo>
                    <a:lnTo>
                      <a:pt x="17154" y="8681"/>
                    </a:lnTo>
                    <a:lnTo>
                      <a:pt x="17040" y="8453"/>
                    </a:lnTo>
                    <a:lnTo>
                      <a:pt x="17040" y="8453"/>
                    </a:lnTo>
                    <a:lnTo>
                      <a:pt x="18480" y="8131"/>
                    </a:lnTo>
                    <a:lnTo>
                      <a:pt x="18841" y="8055"/>
                    </a:lnTo>
                    <a:lnTo>
                      <a:pt x="19201" y="7999"/>
                    </a:lnTo>
                    <a:lnTo>
                      <a:pt x="19561" y="7961"/>
                    </a:lnTo>
                    <a:lnTo>
                      <a:pt x="19921" y="7942"/>
                    </a:lnTo>
                    <a:lnTo>
                      <a:pt x="19921" y="7942"/>
                    </a:lnTo>
                    <a:lnTo>
                      <a:pt x="19978" y="7923"/>
                    </a:lnTo>
                    <a:lnTo>
                      <a:pt x="20035" y="7904"/>
                    </a:lnTo>
                    <a:lnTo>
                      <a:pt x="20073" y="7866"/>
                    </a:lnTo>
                    <a:lnTo>
                      <a:pt x="20091" y="7809"/>
                    </a:lnTo>
                    <a:lnTo>
                      <a:pt x="20281" y="7146"/>
                    </a:lnTo>
                    <a:lnTo>
                      <a:pt x="20281" y="7146"/>
                    </a:lnTo>
                    <a:lnTo>
                      <a:pt x="20281" y="7070"/>
                    </a:lnTo>
                    <a:lnTo>
                      <a:pt x="20262" y="7013"/>
                    </a:lnTo>
                    <a:lnTo>
                      <a:pt x="20262" y="7013"/>
                    </a:lnTo>
                    <a:lnTo>
                      <a:pt x="20262" y="7013"/>
                    </a:lnTo>
                    <a:lnTo>
                      <a:pt x="20262" y="5989"/>
                    </a:lnTo>
                    <a:lnTo>
                      <a:pt x="20262" y="5989"/>
                    </a:lnTo>
                    <a:lnTo>
                      <a:pt x="20243" y="5914"/>
                    </a:lnTo>
                    <a:lnTo>
                      <a:pt x="20205" y="5876"/>
                    </a:lnTo>
                    <a:lnTo>
                      <a:pt x="20148" y="5838"/>
                    </a:lnTo>
                    <a:lnTo>
                      <a:pt x="20091" y="5819"/>
                    </a:lnTo>
                    <a:lnTo>
                      <a:pt x="20091" y="5819"/>
                    </a:lnTo>
                    <a:lnTo>
                      <a:pt x="19523" y="5819"/>
                    </a:lnTo>
                    <a:lnTo>
                      <a:pt x="19523" y="5819"/>
                    </a:lnTo>
                    <a:lnTo>
                      <a:pt x="19561" y="5781"/>
                    </a:lnTo>
                    <a:lnTo>
                      <a:pt x="19599" y="5724"/>
                    </a:lnTo>
                    <a:lnTo>
                      <a:pt x="19599" y="5724"/>
                    </a:lnTo>
                    <a:lnTo>
                      <a:pt x="19637" y="5535"/>
                    </a:lnTo>
                    <a:lnTo>
                      <a:pt x="19656" y="5345"/>
                    </a:lnTo>
                    <a:lnTo>
                      <a:pt x="19656" y="5155"/>
                    </a:lnTo>
                    <a:lnTo>
                      <a:pt x="19618" y="4966"/>
                    </a:lnTo>
                    <a:lnTo>
                      <a:pt x="19618" y="4966"/>
                    </a:lnTo>
                    <a:lnTo>
                      <a:pt x="19618" y="4966"/>
                    </a:lnTo>
                    <a:lnTo>
                      <a:pt x="19618" y="4909"/>
                    </a:lnTo>
                    <a:lnTo>
                      <a:pt x="19618" y="4852"/>
                    </a:lnTo>
                    <a:lnTo>
                      <a:pt x="19618" y="4852"/>
                    </a:lnTo>
                    <a:lnTo>
                      <a:pt x="19580" y="4701"/>
                    </a:lnTo>
                    <a:lnTo>
                      <a:pt x="19504" y="4568"/>
                    </a:lnTo>
                    <a:lnTo>
                      <a:pt x="19409" y="4473"/>
                    </a:lnTo>
                    <a:lnTo>
                      <a:pt x="19295" y="4378"/>
                    </a:lnTo>
                    <a:lnTo>
                      <a:pt x="19182" y="4322"/>
                    </a:lnTo>
                    <a:lnTo>
                      <a:pt x="19030" y="4265"/>
                    </a:lnTo>
                    <a:lnTo>
                      <a:pt x="18878" y="4246"/>
                    </a:lnTo>
                    <a:lnTo>
                      <a:pt x="18708" y="4246"/>
                    </a:lnTo>
                    <a:lnTo>
                      <a:pt x="18708" y="4246"/>
                    </a:lnTo>
                    <a:lnTo>
                      <a:pt x="18480" y="4246"/>
                    </a:lnTo>
                    <a:lnTo>
                      <a:pt x="18234" y="4284"/>
                    </a:lnTo>
                    <a:lnTo>
                      <a:pt x="17988" y="4322"/>
                    </a:lnTo>
                    <a:lnTo>
                      <a:pt x="17741" y="4397"/>
                    </a:lnTo>
                    <a:lnTo>
                      <a:pt x="17741" y="4397"/>
                    </a:lnTo>
                    <a:lnTo>
                      <a:pt x="17798" y="4075"/>
                    </a:lnTo>
                    <a:lnTo>
                      <a:pt x="17874" y="3753"/>
                    </a:lnTo>
                    <a:lnTo>
                      <a:pt x="18045" y="3108"/>
                    </a:lnTo>
                    <a:lnTo>
                      <a:pt x="18215" y="2445"/>
                    </a:lnTo>
                    <a:lnTo>
                      <a:pt x="18272" y="2123"/>
                    </a:lnTo>
                    <a:lnTo>
                      <a:pt x="18310" y="1782"/>
                    </a:lnTo>
                    <a:lnTo>
                      <a:pt x="18310" y="1782"/>
                    </a:lnTo>
                    <a:lnTo>
                      <a:pt x="18348" y="1668"/>
                    </a:lnTo>
                    <a:lnTo>
                      <a:pt x="18348" y="1516"/>
                    </a:lnTo>
                    <a:lnTo>
                      <a:pt x="18348" y="1516"/>
                    </a:lnTo>
                    <a:lnTo>
                      <a:pt x="18348" y="1403"/>
                    </a:lnTo>
                    <a:lnTo>
                      <a:pt x="18329" y="1289"/>
                    </a:lnTo>
                    <a:lnTo>
                      <a:pt x="18291" y="1194"/>
                    </a:lnTo>
                    <a:lnTo>
                      <a:pt x="18253" y="1080"/>
                    </a:lnTo>
                    <a:lnTo>
                      <a:pt x="18196" y="986"/>
                    </a:lnTo>
                    <a:lnTo>
                      <a:pt x="18139" y="910"/>
                    </a:lnTo>
                    <a:lnTo>
                      <a:pt x="17988" y="739"/>
                    </a:lnTo>
                    <a:lnTo>
                      <a:pt x="17798" y="607"/>
                    </a:lnTo>
                    <a:lnTo>
                      <a:pt x="17590" y="493"/>
                    </a:lnTo>
                    <a:lnTo>
                      <a:pt x="17362" y="379"/>
                    </a:lnTo>
                    <a:lnTo>
                      <a:pt x="17097" y="303"/>
                    </a:lnTo>
                    <a:lnTo>
                      <a:pt x="16850" y="228"/>
                    </a:lnTo>
                    <a:lnTo>
                      <a:pt x="16585" y="171"/>
                    </a:lnTo>
                    <a:lnTo>
                      <a:pt x="16054" y="95"/>
                    </a:lnTo>
                    <a:lnTo>
                      <a:pt x="15581" y="38"/>
                    </a:lnTo>
                    <a:lnTo>
                      <a:pt x="15183" y="0"/>
                    </a:lnTo>
                    <a:lnTo>
                      <a:pt x="15183" y="0"/>
                    </a:lnTo>
                    <a:lnTo>
                      <a:pt x="15183" y="0"/>
                    </a:lnTo>
                  </a:path>
                </a:pathLst>
              </a:custGeom>
              <a:solidFill>
                <a:srgbClr val="D2BC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37" name="Google Shape;2037;p51"/>
          <p:cNvSpPr/>
          <p:nvPr/>
        </p:nvSpPr>
        <p:spPr>
          <a:xfrm>
            <a:off x="6197564" y="2022769"/>
            <a:ext cx="2145988" cy="292510"/>
          </a:xfrm>
          <a:custGeom>
            <a:avLst/>
            <a:gdLst/>
            <a:ahLst/>
            <a:cxnLst/>
            <a:rect l="l" t="t" r="r" b="b"/>
            <a:pathLst>
              <a:path w="54811" h="11434" extrusionOk="0">
                <a:moveTo>
                  <a:pt x="24834" y="0"/>
                </a:moveTo>
                <a:lnTo>
                  <a:pt x="20804" y="33"/>
                </a:lnTo>
                <a:lnTo>
                  <a:pt x="18838" y="66"/>
                </a:lnTo>
                <a:lnTo>
                  <a:pt x="16873" y="98"/>
                </a:lnTo>
                <a:lnTo>
                  <a:pt x="14907" y="164"/>
                </a:lnTo>
                <a:lnTo>
                  <a:pt x="12941" y="262"/>
                </a:lnTo>
                <a:lnTo>
                  <a:pt x="10975" y="426"/>
                </a:lnTo>
                <a:lnTo>
                  <a:pt x="9010" y="590"/>
                </a:lnTo>
                <a:lnTo>
                  <a:pt x="5078" y="1016"/>
                </a:lnTo>
                <a:lnTo>
                  <a:pt x="4554" y="1081"/>
                </a:lnTo>
                <a:lnTo>
                  <a:pt x="4030" y="1180"/>
                </a:lnTo>
                <a:lnTo>
                  <a:pt x="3571" y="1278"/>
                </a:lnTo>
                <a:lnTo>
                  <a:pt x="3145" y="1409"/>
                </a:lnTo>
                <a:lnTo>
                  <a:pt x="2719" y="1573"/>
                </a:lnTo>
                <a:lnTo>
                  <a:pt x="2359" y="1736"/>
                </a:lnTo>
                <a:lnTo>
                  <a:pt x="2031" y="1933"/>
                </a:lnTo>
                <a:lnTo>
                  <a:pt x="1737" y="2130"/>
                </a:lnTo>
                <a:lnTo>
                  <a:pt x="1442" y="2326"/>
                </a:lnTo>
                <a:lnTo>
                  <a:pt x="1180" y="2556"/>
                </a:lnTo>
                <a:lnTo>
                  <a:pt x="983" y="2785"/>
                </a:lnTo>
                <a:lnTo>
                  <a:pt x="786" y="3014"/>
                </a:lnTo>
                <a:lnTo>
                  <a:pt x="590" y="3276"/>
                </a:lnTo>
                <a:lnTo>
                  <a:pt x="459" y="3538"/>
                </a:lnTo>
                <a:lnTo>
                  <a:pt x="328" y="3800"/>
                </a:lnTo>
                <a:lnTo>
                  <a:pt x="230" y="4063"/>
                </a:lnTo>
                <a:lnTo>
                  <a:pt x="131" y="4325"/>
                </a:lnTo>
                <a:lnTo>
                  <a:pt x="66" y="4620"/>
                </a:lnTo>
                <a:lnTo>
                  <a:pt x="0" y="5144"/>
                </a:lnTo>
                <a:lnTo>
                  <a:pt x="0" y="5701"/>
                </a:lnTo>
                <a:lnTo>
                  <a:pt x="33" y="6225"/>
                </a:lnTo>
                <a:lnTo>
                  <a:pt x="131" y="6716"/>
                </a:lnTo>
                <a:lnTo>
                  <a:pt x="262" y="7175"/>
                </a:lnTo>
                <a:lnTo>
                  <a:pt x="426" y="7601"/>
                </a:lnTo>
                <a:lnTo>
                  <a:pt x="623" y="7961"/>
                </a:lnTo>
                <a:lnTo>
                  <a:pt x="852" y="8289"/>
                </a:lnTo>
                <a:lnTo>
                  <a:pt x="1114" y="8584"/>
                </a:lnTo>
                <a:lnTo>
                  <a:pt x="1474" y="8879"/>
                </a:lnTo>
                <a:lnTo>
                  <a:pt x="1900" y="9141"/>
                </a:lnTo>
                <a:lnTo>
                  <a:pt x="2359" y="9403"/>
                </a:lnTo>
                <a:lnTo>
                  <a:pt x="2916" y="9632"/>
                </a:lnTo>
                <a:lnTo>
                  <a:pt x="3506" y="9861"/>
                </a:lnTo>
                <a:lnTo>
                  <a:pt x="4161" y="10058"/>
                </a:lnTo>
                <a:lnTo>
                  <a:pt x="4783" y="10222"/>
                </a:lnTo>
                <a:lnTo>
                  <a:pt x="5439" y="10353"/>
                </a:lnTo>
                <a:lnTo>
                  <a:pt x="6815" y="10582"/>
                </a:lnTo>
                <a:lnTo>
                  <a:pt x="8256" y="10779"/>
                </a:lnTo>
                <a:lnTo>
                  <a:pt x="9698" y="10910"/>
                </a:lnTo>
                <a:lnTo>
                  <a:pt x="11500" y="11041"/>
                </a:lnTo>
                <a:lnTo>
                  <a:pt x="13302" y="11172"/>
                </a:lnTo>
                <a:lnTo>
                  <a:pt x="16938" y="11303"/>
                </a:lnTo>
                <a:lnTo>
                  <a:pt x="20902" y="11401"/>
                </a:lnTo>
                <a:lnTo>
                  <a:pt x="24867" y="11434"/>
                </a:lnTo>
                <a:lnTo>
                  <a:pt x="28765" y="11401"/>
                </a:lnTo>
                <a:lnTo>
                  <a:pt x="32697" y="11336"/>
                </a:lnTo>
                <a:lnTo>
                  <a:pt x="36432" y="11237"/>
                </a:lnTo>
                <a:lnTo>
                  <a:pt x="38266" y="11172"/>
                </a:lnTo>
                <a:lnTo>
                  <a:pt x="40101" y="11041"/>
                </a:lnTo>
                <a:lnTo>
                  <a:pt x="40199" y="11041"/>
                </a:lnTo>
                <a:lnTo>
                  <a:pt x="41837" y="10975"/>
                </a:lnTo>
                <a:lnTo>
                  <a:pt x="45146" y="10812"/>
                </a:lnTo>
                <a:lnTo>
                  <a:pt x="46555" y="10713"/>
                </a:lnTo>
                <a:lnTo>
                  <a:pt x="47964" y="10582"/>
                </a:lnTo>
                <a:lnTo>
                  <a:pt x="48652" y="10517"/>
                </a:lnTo>
                <a:lnTo>
                  <a:pt x="49340" y="10418"/>
                </a:lnTo>
                <a:lnTo>
                  <a:pt x="49995" y="10320"/>
                </a:lnTo>
                <a:lnTo>
                  <a:pt x="50617" y="10156"/>
                </a:lnTo>
                <a:lnTo>
                  <a:pt x="51076" y="10025"/>
                </a:lnTo>
                <a:lnTo>
                  <a:pt x="51502" y="9861"/>
                </a:lnTo>
                <a:lnTo>
                  <a:pt x="51895" y="9698"/>
                </a:lnTo>
                <a:lnTo>
                  <a:pt x="52256" y="9534"/>
                </a:lnTo>
                <a:lnTo>
                  <a:pt x="52616" y="9337"/>
                </a:lnTo>
                <a:lnTo>
                  <a:pt x="52911" y="9141"/>
                </a:lnTo>
                <a:lnTo>
                  <a:pt x="53173" y="8944"/>
                </a:lnTo>
                <a:lnTo>
                  <a:pt x="53435" y="8715"/>
                </a:lnTo>
                <a:lnTo>
                  <a:pt x="53664" y="8485"/>
                </a:lnTo>
                <a:lnTo>
                  <a:pt x="53861" y="8256"/>
                </a:lnTo>
                <a:lnTo>
                  <a:pt x="54025" y="7994"/>
                </a:lnTo>
                <a:lnTo>
                  <a:pt x="54189" y="7765"/>
                </a:lnTo>
                <a:lnTo>
                  <a:pt x="54320" y="7503"/>
                </a:lnTo>
                <a:lnTo>
                  <a:pt x="54451" y="7240"/>
                </a:lnTo>
                <a:lnTo>
                  <a:pt x="54614" y="6716"/>
                </a:lnTo>
                <a:lnTo>
                  <a:pt x="54745" y="6192"/>
                </a:lnTo>
                <a:lnTo>
                  <a:pt x="54778" y="5701"/>
                </a:lnTo>
                <a:lnTo>
                  <a:pt x="54811" y="5176"/>
                </a:lnTo>
                <a:lnTo>
                  <a:pt x="54811" y="4685"/>
                </a:lnTo>
                <a:lnTo>
                  <a:pt x="54778" y="4194"/>
                </a:lnTo>
                <a:lnTo>
                  <a:pt x="54713" y="3735"/>
                </a:lnTo>
                <a:lnTo>
                  <a:pt x="54582" y="2883"/>
                </a:lnTo>
                <a:lnTo>
                  <a:pt x="54516" y="2523"/>
                </a:lnTo>
                <a:lnTo>
                  <a:pt x="54385" y="2195"/>
                </a:lnTo>
                <a:lnTo>
                  <a:pt x="54156" y="1868"/>
                </a:lnTo>
                <a:lnTo>
                  <a:pt x="54025" y="1704"/>
                </a:lnTo>
                <a:lnTo>
                  <a:pt x="53861" y="1573"/>
                </a:lnTo>
                <a:lnTo>
                  <a:pt x="53697" y="1409"/>
                </a:lnTo>
                <a:lnTo>
                  <a:pt x="53468" y="1278"/>
                </a:lnTo>
                <a:lnTo>
                  <a:pt x="53238" y="1147"/>
                </a:lnTo>
                <a:lnTo>
                  <a:pt x="52976" y="1016"/>
                </a:lnTo>
                <a:lnTo>
                  <a:pt x="52387" y="819"/>
                </a:lnTo>
                <a:lnTo>
                  <a:pt x="51666" y="623"/>
                </a:lnTo>
                <a:lnTo>
                  <a:pt x="50912" y="492"/>
                </a:lnTo>
                <a:lnTo>
                  <a:pt x="50159" y="393"/>
                </a:lnTo>
                <a:lnTo>
                  <a:pt x="49373" y="328"/>
                </a:lnTo>
                <a:lnTo>
                  <a:pt x="48586" y="295"/>
                </a:lnTo>
                <a:lnTo>
                  <a:pt x="46719" y="229"/>
                </a:lnTo>
                <a:lnTo>
                  <a:pt x="44819" y="197"/>
                </a:lnTo>
                <a:lnTo>
                  <a:pt x="40822" y="98"/>
                </a:lnTo>
                <a:lnTo>
                  <a:pt x="36825" y="66"/>
                </a:lnTo>
                <a:lnTo>
                  <a:pt x="32828" y="0"/>
                </a:lnTo>
                <a:close/>
              </a:path>
            </a:pathLst>
          </a:custGeom>
          <a:solidFill>
            <a:srgbClr val="F7E8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8" name="Google Shape;2038;p51"/>
          <p:cNvSpPr txBox="1">
            <a:spLocks noGrp="1"/>
          </p:cNvSpPr>
          <p:nvPr>
            <p:ph type="body" idx="4294967295"/>
          </p:nvPr>
        </p:nvSpPr>
        <p:spPr>
          <a:xfrm>
            <a:off x="6045167" y="1719161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Neptune</a:t>
            </a:r>
            <a:endParaRPr b="1"/>
          </a:p>
        </p:txBody>
      </p:sp>
      <p:sp>
        <p:nvSpPr>
          <p:cNvPr id="2039" name="Google Shape;2039;p51"/>
          <p:cNvSpPr txBox="1">
            <a:spLocks noGrp="1"/>
          </p:cNvSpPr>
          <p:nvPr>
            <p:ph type="body" idx="4294967295"/>
          </p:nvPr>
        </p:nvSpPr>
        <p:spPr>
          <a:xfrm>
            <a:off x="7492967" y="1687367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$1.00</a:t>
            </a:r>
            <a:endParaRPr/>
          </a:p>
        </p:txBody>
      </p:sp>
      <p:sp>
        <p:nvSpPr>
          <p:cNvPr id="2040" name="Google Shape;2040;p51"/>
          <p:cNvSpPr txBox="1">
            <a:spLocks noGrp="1"/>
          </p:cNvSpPr>
          <p:nvPr>
            <p:ph type="body" idx="4294967295"/>
          </p:nvPr>
        </p:nvSpPr>
        <p:spPr>
          <a:xfrm>
            <a:off x="6045167" y="2044940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Saturn</a:t>
            </a:r>
            <a:endParaRPr b="1"/>
          </a:p>
        </p:txBody>
      </p:sp>
      <p:sp>
        <p:nvSpPr>
          <p:cNvPr id="2041" name="Google Shape;2041;p51"/>
          <p:cNvSpPr txBox="1">
            <a:spLocks noGrp="1"/>
          </p:cNvSpPr>
          <p:nvPr>
            <p:ph type="body" idx="4294967295"/>
          </p:nvPr>
        </p:nvSpPr>
        <p:spPr>
          <a:xfrm>
            <a:off x="7492967" y="2029043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$2.00</a:t>
            </a:r>
            <a:endParaRPr/>
          </a:p>
        </p:txBody>
      </p:sp>
      <p:sp>
        <p:nvSpPr>
          <p:cNvPr id="2042" name="Google Shape;2042;p51"/>
          <p:cNvSpPr txBox="1">
            <a:spLocks noGrp="1"/>
          </p:cNvSpPr>
          <p:nvPr>
            <p:ph type="body" idx="4294967295"/>
          </p:nvPr>
        </p:nvSpPr>
        <p:spPr>
          <a:xfrm>
            <a:off x="6045167" y="2370719"/>
            <a:ext cx="940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Moon</a:t>
            </a:r>
            <a:endParaRPr b="1"/>
          </a:p>
        </p:txBody>
      </p:sp>
      <p:sp>
        <p:nvSpPr>
          <p:cNvPr id="2043" name="Google Shape;2043;p51"/>
          <p:cNvSpPr txBox="1">
            <a:spLocks noGrp="1"/>
          </p:cNvSpPr>
          <p:nvPr>
            <p:ph type="body" idx="4294967295"/>
          </p:nvPr>
        </p:nvSpPr>
        <p:spPr>
          <a:xfrm>
            <a:off x="7492967" y="2370719"/>
            <a:ext cx="7395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$2.50</a:t>
            </a:r>
            <a:endParaRPr/>
          </a:p>
        </p:txBody>
      </p:sp>
      <p:cxnSp>
        <p:nvCxnSpPr>
          <p:cNvPr id="2044" name="Google Shape;2044;p51"/>
          <p:cNvCxnSpPr/>
          <p:nvPr/>
        </p:nvCxnSpPr>
        <p:spPr>
          <a:xfrm>
            <a:off x="7031255" y="1872061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045" name="Google Shape;2045;p51"/>
          <p:cNvCxnSpPr/>
          <p:nvPr/>
        </p:nvCxnSpPr>
        <p:spPr>
          <a:xfrm rot="10800000" flipH="1">
            <a:off x="7031255" y="2209299"/>
            <a:ext cx="457200" cy="2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046" name="Google Shape;2046;p51"/>
          <p:cNvCxnSpPr/>
          <p:nvPr/>
        </p:nvCxnSpPr>
        <p:spPr>
          <a:xfrm>
            <a:off x="7031255" y="2556919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Google Shape;2051;p52"/>
          <p:cNvSpPr txBox="1">
            <a:spLocks noGrp="1"/>
          </p:cNvSpPr>
          <p:nvPr>
            <p:ph type="title"/>
          </p:nvPr>
        </p:nvSpPr>
        <p:spPr>
          <a:xfrm>
            <a:off x="3471450" y="530350"/>
            <a:ext cx="2201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 OF THREE</a:t>
            </a:r>
            <a:endParaRPr/>
          </a:p>
        </p:txBody>
      </p:sp>
      <p:sp>
        <p:nvSpPr>
          <p:cNvPr id="2052" name="Google Shape;2052;p52"/>
          <p:cNvSpPr/>
          <p:nvPr/>
        </p:nvSpPr>
        <p:spPr>
          <a:xfrm>
            <a:off x="665912" y="1168399"/>
            <a:ext cx="2583656" cy="3354758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52"/>
          <p:cNvSpPr/>
          <p:nvPr/>
        </p:nvSpPr>
        <p:spPr>
          <a:xfrm>
            <a:off x="3280172" y="1168399"/>
            <a:ext cx="2583656" cy="3354758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4" name="Google Shape;2054;p52"/>
          <p:cNvSpPr/>
          <p:nvPr/>
        </p:nvSpPr>
        <p:spPr>
          <a:xfrm>
            <a:off x="5894432" y="1168399"/>
            <a:ext cx="2583656" cy="3354758"/>
          </a:xfrm>
          <a:custGeom>
            <a:avLst/>
            <a:gdLst/>
            <a:ahLst/>
            <a:cxnLst/>
            <a:rect l="l" t="t" r="r" b="b"/>
            <a:pathLst>
              <a:path w="54430" h="54969" extrusionOk="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rgbClr val="F1C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5" name="Google Shape;2055;p52"/>
          <p:cNvSpPr/>
          <p:nvPr/>
        </p:nvSpPr>
        <p:spPr>
          <a:xfrm rot="82058" flipH="1">
            <a:off x="1407318" y="1320125"/>
            <a:ext cx="1100844" cy="1047115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6" name="Google Shape;2056;p52"/>
          <p:cNvSpPr/>
          <p:nvPr/>
        </p:nvSpPr>
        <p:spPr>
          <a:xfrm rot="82058" flipH="1">
            <a:off x="4021578" y="1320125"/>
            <a:ext cx="1100844" cy="1047115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7" name="Google Shape;2057;p52"/>
          <p:cNvSpPr/>
          <p:nvPr/>
        </p:nvSpPr>
        <p:spPr>
          <a:xfrm rot="82058" flipH="1">
            <a:off x="6635839" y="1320125"/>
            <a:ext cx="1100844" cy="1047115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8" name="Google Shape;2058;p52"/>
          <p:cNvGrpSpPr/>
          <p:nvPr/>
        </p:nvGrpSpPr>
        <p:grpSpPr>
          <a:xfrm>
            <a:off x="1671823" y="1552400"/>
            <a:ext cx="571834" cy="582554"/>
            <a:chOff x="-1121825" y="6156600"/>
            <a:chExt cx="1068250" cy="1088275"/>
          </a:xfrm>
        </p:grpSpPr>
        <p:sp>
          <p:nvSpPr>
            <p:cNvPr id="2059" name="Google Shape;2059;p52"/>
            <p:cNvSpPr/>
            <p:nvPr/>
          </p:nvSpPr>
          <p:spPr>
            <a:xfrm>
              <a:off x="-808875" y="6165800"/>
              <a:ext cx="748250" cy="766150"/>
            </a:xfrm>
            <a:custGeom>
              <a:avLst/>
              <a:gdLst/>
              <a:ahLst/>
              <a:cxnLst/>
              <a:rect l="l" t="t" r="r" b="b"/>
              <a:pathLst>
                <a:path w="29930" h="30646" extrusionOk="0">
                  <a:moveTo>
                    <a:pt x="2599" y="16958"/>
                  </a:moveTo>
                  <a:lnTo>
                    <a:pt x="2664" y="17456"/>
                  </a:lnTo>
                  <a:lnTo>
                    <a:pt x="2772" y="17954"/>
                  </a:lnTo>
                  <a:lnTo>
                    <a:pt x="2880" y="18431"/>
                  </a:lnTo>
                  <a:lnTo>
                    <a:pt x="2989" y="18907"/>
                  </a:lnTo>
                  <a:lnTo>
                    <a:pt x="2707" y="18149"/>
                  </a:lnTo>
                  <a:lnTo>
                    <a:pt x="2621" y="17998"/>
                  </a:lnTo>
                  <a:lnTo>
                    <a:pt x="2534" y="17868"/>
                  </a:lnTo>
                  <a:lnTo>
                    <a:pt x="2382" y="17023"/>
                  </a:lnTo>
                  <a:lnTo>
                    <a:pt x="2491" y="17001"/>
                  </a:lnTo>
                  <a:lnTo>
                    <a:pt x="2599" y="16958"/>
                  </a:lnTo>
                  <a:close/>
                  <a:moveTo>
                    <a:pt x="16654" y="4159"/>
                  </a:moveTo>
                  <a:lnTo>
                    <a:pt x="17455" y="4375"/>
                  </a:lnTo>
                  <a:lnTo>
                    <a:pt x="18192" y="4635"/>
                  </a:lnTo>
                  <a:lnTo>
                    <a:pt x="18906" y="4895"/>
                  </a:lnTo>
                  <a:lnTo>
                    <a:pt x="19599" y="5220"/>
                  </a:lnTo>
                  <a:lnTo>
                    <a:pt x="19946" y="5393"/>
                  </a:lnTo>
                  <a:lnTo>
                    <a:pt x="20271" y="5567"/>
                  </a:lnTo>
                  <a:lnTo>
                    <a:pt x="20596" y="5783"/>
                  </a:lnTo>
                  <a:lnTo>
                    <a:pt x="20899" y="6000"/>
                  </a:lnTo>
                  <a:lnTo>
                    <a:pt x="21224" y="6216"/>
                  </a:lnTo>
                  <a:lnTo>
                    <a:pt x="21527" y="6476"/>
                  </a:lnTo>
                  <a:lnTo>
                    <a:pt x="21830" y="6736"/>
                  </a:lnTo>
                  <a:lnTo>
                    <a:pt x="22133" y="7039"/>
                  </a:lnTo>
                  <a:lnTo>
                    <a:pt x="22718" y="7624"/>
                  </a:lnTo>
                  <a:lnTo>
                    <a:pt x="23259" y="8230"/>
                  </a:lnTo>
                  <a:lnTo>
                    <a:pt x="23801" y="8880"/>
                  </a:lnTo>
                  <a:lnTo>
                    <a:pt x="24039" y="9227"/>
                  </a:lnTo>
                  <a:lnTo>
                    <a:pt x="24277" y="9573"/>
                  </a:lnTo>
                  <a:lnTo>
                    <a:pt x="24515" y="9920"/>
                  </a:lnTo>
                  <a:lnTo>
                    <a:pt x="24732" y="10288"/>
                  </a:lnTo>
                  <a:lnTo>
                    <a:pt x="24905" y="10656"/>
                  </a:lnTo>
                  <a:lnTo>
                    <a:pt x="25079" y="11024"/>
                  </a:lnTo>
                  <a:lnTo>
                    <a:pt x="25252" y="11414"/>
                  </a:lnTo>
                  <a:lnTo>
                    <a:pt x="25382" y="11804"/>
                  </a:lnTo>
                  <a:lnTo>
                    <a:pt x="25490" y="12215"/>
                  </a:lnTo>
                  <a:lnTo>
                    <a:pt x="25555" y="12605"/>
                  </a:lnTo>
                  <a:lnTo>
                    <a:pt x="25598" y="12735"/>
                  </a:lnTo>
                  <a:lnTo>
                    <a:pt x="25642" y="12843"/>
                  </a:lnTo>
                  <a:lnTo>
                    <a:pt x="25685" y="13926"/>
                  </a:lnTo>
                  <a:lnTo>
                    <a:pt x="25685" y="14424"/>
                  </a:lnTo>
                  <a:lnTo>
                    <a:pt x="25685" y="14857"/>
                  </a:lnTo>
                  <a:lnTo>
                    <a:pt x="25577" y="15724"/>
                  </a:lnTo>
                  <a:lnTo>
                    <a:pt x="25468" y="16568"/>
                  </a:lnTo>
                  <a:lnTo>
                    <a:pt x="25317" y="17413"/>
                  </a:lnTo>
                  <a:lnTo>
                    <a:pt x="25144" y="18236"/>
                  </a:lnTo>
                  <a:lnTo>
                    <a:pt x="24927" y="19059"/>
                  </a:lnTo>
                  <a:lnTo>
                    <a:pt x="24667" y="19882"/>
                  </a:lnTo>
                  <a:lnTo>
                    <a:pt x="24386" y="20683"/>
                  </a:lnTo>
                  <a:lnTo>
                    <a:pt x="24212" y="21073"/>
                  </a:lnTo>
                  <a:lnTo>
                    <a:pt x="24039" y="21484"/>
                  </a:lnTo>
                  <a:lnTo>
                    <a:pt x="23887" y="21787"/>
                  </a:lnTo>
                  <a:lnTo>
                    <a:pt x="23714" y="22091"/>
                  </a:lnTo>
                  <a:lnTo>
                    <a:pt x="23519" y="22351"/>
                  </a:lnTo>
                  <a:lnTo>
                    <a:pt x="23324" y="22632"/>
                  </a:lnTo>
                  <a:lnTo>
                    <a:pt x="22935" y="23130"/>
                  </a:lnTo>
                  <a:lnTo>
                    <a:pt x="22501" y="23628"/>
                  </a:lnTo>
                  <a:lnTo>
                    <a:pt x="22047" y="24105"/>
                  </a:lnTo>
                  <a:lnTo>
                    <a:pt x="21613" y="24581"/>
                  </a:lnTo>
                  <a:lnTo>
                    <a:pt x="21202" y="25101"/>
                  </a:lnTo>
                  <a:lnTo>
                    <a:pt x="21007" y="25361"/>
                  </a:lnTo>
                  <a:lnTo>
                    <a:pt x="20834" y="25642"/>
                  </a:lnTo>
                  <a:lnTo>
                    <a:pt x="20769" y="25751"/>
                  </a:lnTo>
                  <a:lnTo>
                    <a:pt x="20747" y="25859"/>
                  </a:lnTo>
                  <a:lnTo>
                    <a:pt x="20271" y="26184"/>
                  </a:lnTo>
                  <a:lnTo>
                    <a:pt x="19773" y="26487"/>
                  </a:lnTo>
                  <a:lnTo>
                    <a:pt x="19275" y="26768"/>
                  </a:lnTo>
                  <a:lnTo>
                    <a:pt x="18755" y="27028"/>
                  </a:lnTo>
                  <a:lnTo>
                    <a:pt x="18235" y="27267"/>
                  </a:lnTo>
                  <a:lnTo>
                    <a:pt x="17694" y="27462"/>
                  </a:lnTo>
                  <a:lnTo>
                    <a:pt x="17152" y="27635"/>
                  </a:lnTo>
                  <a:lnTo>
                    <a:pt x="16589" y="27786"/>
                  </a:lnTo>
                  <a:lnTo>
                    <a:pt x="16026" y="27916"/>
                  </a:lnTo>
                  <a:lnTo>
                    <a:pt x="15441" y="28003"/>
                  </a:lnTo>
                  <a:lnTo>
                    <a:pt x="14857" y="28068"/>
                  </a:lnTo>
                  <a:lnTo>
                    <a:pt x="14272" y="28111"/>
                  </a:lnTo>
                  <a:lnTo>
                    <a:pt x="13665" y="28111"/>
                  </a:lnTo>
                  <a:lnTo>
                    <a:pt x="13059" y="28090"/>
                  </a:lnTo>
                  <a:lnTo>
                    <a:pt x="12453" y="28025"/>
                  </a:lnTo>
                  <a:lnTo>
                    <a:pt x="11825" y="27938"/>
                  </a:lnTo>
                  <a:lnTo>
                    <a:pt x="11781" y="27808"/>
                  </a:lnTo>
                  <a:lnTo>
                    <a:pt x="11738" y="27678"/>
                  </a:lnTo>
                  <a:lnTo>
                    <a:pt x="11630" y="27570"/>
                  </a:lnTo>
                  <a:lnTo>
                    <a:pt x="11500" y="27483"/>
                  </a:lnTo>
                  <a:lnTo>
                    <a:pt x="10980" y="27180"/>
                  </a:lnTo>
                  <a:lnTo>
                    <a:pt x="10439" y="26855"/>
                  </a:lnTo>
                  <a:lnTo>
                    <a:pt x="9941" y="26530"/>
                  </a:lnTo>
                  <a:lnTo>
                    <a:pt x="9421" y="26184"/>
                  </a:lnTo>
                  <a:lnTo>
                    <a:pt x="8944" y="25816"/>
                  </a:lnTo>
                  <a:lnTo>
                    <a:pt x="8446" y="25447"/>
                  </a:lnTo>
                  <a:lnTo>
                    <a:pt x="7970" y="25058"/>
                  </a:lnTo>
                  <a:lnTo>
                    <a:pt x="7515" y="24668"/>
                  </a:lnTo>
                  <a:lnTo>
                    <a:pt x="7082" y="24083"/>
                  </a:lnTo>
                  <a:lnTo>
                    <a:pt x="6670" y="23498"/>
                  </a:lnTo>
                  <a:lnTo>
                    <a:pt x="6281" y="22892"/>
                  </a:lnTo>
                  <a:lnTo>
                    <a:pt x="5912" y="22286"/>
                  </a:lnTo>
                  <a:lnTo>
                    <a:pt x="5826" y="22177"/>
                  </a:lnTo>
                  <a:lnTo>
                    <a:pt x="5717" y="22091"/>
                  </a:lnTo>
                  <a:lnTo>
                    <a:pt x="5284" y="21181"/>
                  </a:lnTo>
                  <a:lnTo>
                    <a:pt x="5089" y="20726"/>
                  </a:lnTo>
                  <a:lnTo>
                    <a:pt x="4873" y="20293"/>
                  </a:lnTo>
                  <a:lnTo>
                    <a:pt x="4765" y="20142"/>
                  </a:lnTo>
                  <a:lnTo>
                    <a:pt x="4505" y="19405"/>
                  </a:lnTo>
                  <a:lnTo>
                    <a:pt x="4310" y="18669"/>
                  </a:lnTo>
                  <a:lnTo>
                    <a:pt x="4158" y="17911"/>
                  </a:lnTo>
                  <a:lnTo>
                    <a:pt x="4028" y="17175"/>
                  </a:lnTo>
                  <a:lnTo>
                    <a:pt x="3963" y="16438"/>
                  </a:lnTo>
                  <a:lnTo>
                    <a:pt x="3942" y="15702"/>
                  </a:lnTo>
                  <a:lnTo>
                    <a:pt x="3963" y="14966"/>
                  </a:lnTo>
                  <a:lnTo>
                    <a:pt x="4028" y="14229"/>
                  </a:lnTo>
                  <a:lnTo>
                    <a:pt x="4137" y="13515"/>
                  </a:lnTo>
                  <a:lnTo>
                    <a:pt x="4266" y="12778"/>
                  </a:lnTo>
                  <a:lnTo>
                    <a:pt x="4461" y="12064"/>
                  </a:lnTo>
                  <a:lnTo>
                    <a:pt x="4700" y="11349"/>
                  </a:lnTo>
                  <a:lnTo>
                    <a:pt x="4981" y="10656"/>
                  </a:lnTo>
                  <a:lnTo>
                    <a:pt x="5306" y="9963"/>
                  </a:lnTo>
                  <a:lnTo>
                    <a:pt x="5653" y="9270"/>
                  </a:lnTo>
                  <a:lnTo>
                    <a:pt x="6064" y="8577"/>
                  </a:lnTo>
                  <a:lnTo>
                    <a:pt x="7147" y="7537"/>
                  </a:lnTo>
                  <a:lnTo>
                    <a:pt x="7732" y="7039"/>
                  </a:lnTo>
                  <a:lnTo>
                    <a:pt x="8013" y="6801"/>
                  </a:lnTo>
                  <a:lnTo>
                    <a:pt x="8338" y="6584"/>
                  </a:lnTo>
                  <a:lnTo>
                    <a:pt x="9334" y="5935"/>
                  </a:lnTo>
                  <a:lnTo>
                    <a:pt x="10309" y="5567"/>
                  </a:lnTo>
                  <a:lnTo>
                    <a:pt x="11348" y="5242"/>
                  </a:lnTo>
                  <a:lnTo>
                    <a:pt x="12085" y="5047"/>
                  </a:lnTo>
                  <a:lnTo>
                    <a:pt x="12843" y="4852"/>
                  </a:lnTo>
                  <a:lnTo>
                    <a:pt x="14380" y="4505"/>
                  </a:lnTo>
                  <a:lnTo>
                    <a:pt x="14618" y="4462"/>
                  </a:lnTo>
                  <a:lnTo>
                    <a:pt x="14900" y="4440"/>
                  </a:lnTo>
                  <a:lnTo>
                    <a:pt x="15506" y="4397"/>
                  </a:lnTo>
                  <a:lnTo>
                    <a:pt x="15831" y="4375"/>
                  </a:lnTo>
                  <a:lnTo>
                    <a:pt x="16134" y="4332"/>
                  </a:lnTo>
                  <a:lnTo>
                    <a:pt x="16416" y="4246"/>
                  </a:lnTo>
                  <a:lnTo>
                    <a:pt x="16524" y="4202"/>
                  </a:lnTo>
                  <a:lnTo>
                    <a:pt x="16654" y="4159"/>
                  </a:lnTo>
                  <a:close/>
                  <a:moveTo>
                    <a:pt x="13882" y="1"/>
                  </a:moveTo>
                  <a:lnTo>
                    <a:pt x="13730" y="44"/>
                  </a:lnTo>
                  <a:lnTo>
                    <a:pt x="13579" y="87"/>
                  </a:lnTo>
                  <a:lnTo>
                    <a:pt x="12756" y="196"/>
                  </a:lnTo>
                  <a:lnTo>
                    <a:pt x="11911" y="347"/>
                  </a:lnTo>
                  <a:lnTo>
                    <a:pt x="11088" y="542"/>
                  </a:lnTo>
                  <a:lnTo>
                    <a:pt x="10287" y="780"/>
                  </a:lnTo>
                  <a:lnTo>
                    <a:pt x="9897" y="932"/>
                  </a:lnTo>
                  <a:lnTo>
                    <a:pt x="9507" y="1084"/>
                  </a:lnTo>
                  <a:lnTo>
                    <a:pt x="9118" y="1235"/>
                  </a:lnTo>
                  <a:lnTo>
                    <a:pt x="8749" y="1430"/>
                  </a:lnTo>
                  <a:lnTo>
                    <a:pt x="8360" y="1603"/>
                  </a:lnTo>
                  <a:lnTo>
                    <a:pt x="8013" y="1798"/>
                  </a:lnTo>
                  <a:lnTo>
                    <a:pt x="7645" y="2015"/>
                  </a:lnTo>
                  <a:lnTo>
                    <a:pt x="7298" y="2253"/>
                  </a:lnTo>
                  <a:lnTo>
                    <a:pt x="6822" y="2578"/>
                  </a:lnTo>
                  <a:lnTo>
                    <a:pt x="6324" y="2946"/>
                  </a:lnTo>
                  <a:lnTo>
                    <a:pt x="5826" y="3336"/>
                  </a:lnTo>
                  <a:lnTo>
                    <a:pt x="5328" y="3747"/>
                  </a:lnTo>
                  <a:lnTo>
                    <a:pt x="4851" y="4181"/>
                  </a:lnTo>
                  <a:lnTo>
                    <a:pt x="4418" y="4635"/>
                  </a:lnTo>
                  <a:lnTo>
                    <a:pt x="4007" y="5090"/>
                  </a:lnTo>
                  <a:lnTo>
                    <a:pt x="3660" y="5567"/>
                  </a:lnTo>
                  <a:lnTo>
                    <a:pt x="3552" y="5588"/>
                  </a:lnTo>
                  <a:lnTo>
                    <a:pt x="3465" y="5632"/>
                  </a:lnTo>
                  <a:lnTo>
                    <a:pt x="3379" y="5697"/>
                  </a:lnTo>
                  <a:lnTo>
                    <a:pt x="3292" y="5783"/>
                  </a:lnTo>
                  <a:lnTo>
                    <a:pt x="3032" y="6130"/>
                  </a:lnTo>
                  <a:lnTo>
                    <a:pt x="2815" y="6476"/>
                  </a:lnTo>
                  <a:lnTo>
                    <a:pt x="2599" y="6823"/>
                  </a:lnTo>
                  <a:lnTo>
                    <a:pt x="2404" y="7191"/>
                  </a:lnTo>
                  <a:lnTo>
                    <a:pt x="2231" y="7559"/>
                  </a:lnTo>
                  <a:lnTo>
                    <a:pt x="2079" y="7927"/>
                  </a:lnTo>
                  <a:lnTo>
                    <a:pt x="1776" y="8685"/>
                  </a:lnTo>
                  <a:lnTo>
                    <a:pt x="1451" y="9140"/>
                  </a:lnTo>
                  <a:lnTo>
                    <a:pt x="1170" y="9616"/>
                  </a:lnTo>
                  <a:lnTo>
                    <a:pt x="931" y="10115"/>
                  </a:lnTo>
                  <a:lnTo>
                    <a:pt x="715" y="10613"/>
                  </a:lnTo>
                  <a:lnTo>
                    <a:pt x="693" y="10721"/>
                  </a:lnTo>
                  <a:lnTo>
                    <a:pt x="671" y="10808"/>
                  </a:lnTo>
                  <a:lnTo>
                    <a:pt x="671" y="10894"/>
                  </a:lnTo>
                  <a:lnTo>
                    <a:pt x="693" y="10981"/>
                  </a:lnTo>
                  <a:lnTo>
                    <a:pt x="758" y="11132"/>
                  </a:lnTo>
                  <a:lnTo>
                    <a:pt x="866" y="11262"/>
                  </a:lnTo>
                  <a:lnTo>
                    <a:pt x="563" y="12129"/>
                  </a:lnTo>
                  <a:lnTo>
                    <a:pt x="455" y="12583"/>
                  </a:lnTo>
                  <a:lnTo>
                    <a:pt x="325" y="13016"/>
                  </a:lnTo>
                  <a:lnTo>
                    <a:pt x="238" y="13471"/>
                  </a:lnTo>
                  <a:lnTo>
                    <a:pt x="152" y="13948"/>
                  </a:lnTo>
                  <a:lnTo>
                    <a:pt x="87" y="14403"/>
                  </a:lnTo>
                  <a:lnTo>
                    <a:pt x="22" y="14901"/>
                  </a:lnTo>
                  <a:lnTo>
                    <a:pt x="0" y="15464"/>
                  </a:lnTo>
                  <a:lnTo>
                    <a:pt x="22" y="16027"/>
                  </a:lnTo>
                  <a:lnTo>
                    <a:pt x="65" y="16590"/>
                  </a:lnTo>
                  <a:lnTo>
                    <a:pt x="152" y="17153"/>
                  </a:lnTo>
                  <a:lnTo>
                    <a:pt x="238" y="17716"/>
                  </a:lnTo>
                  <a:lnTo>
                    <a:pt x="347" y="18257"/>
                  </a:lnTo>
                  <a:lnTo>
                    <a:pt x="585" y="19362"/>
                  </a:lnTo>
                  <a:lnTo>
                    <a:pt x="736" y="20012"/>
                  </a:lnTo>
                  <a:lnTo>
                    <a:pt x="910" y="20705"/>
                  </a:lnTo>
                  <a:lnTo>
                    <a:pt x="1040" y="21073"/>
                  </a:lnTo>
                  <a:lnTo>
                    <a:pt x="1170" y="21419"/>
                  </a:lnTo>
                  <a:lnTo>
                    <a:pt x="1321" y="21766"/>
                  </a:lnTo>
                  <a:lnTo>
                    <a:pt x="1494" y="22091"/>
                  </a:lnTo>
                  <a:lnTo>
                    <a:pt x="1451" y="22177"/>
                  </a:lnTo>
                  <a:lnTo>
                    <a:pt x="1451" y="22286"/>
                  </a:lnTo>
                  <a:lnTo>
                    <a:pt x="1451" y="22415"/>
                  </a:lnTo>
                  <a:lnTo>
                    <a:pt x="1494" y="22545"/>
                  </a:lnTo>
                  <a:lnTo>
                    <a:pt x="1733" y="23130"/>
                  </a:lnTo>
                  <a:lnTo>
                    <a:pt x="2014" y="23737"/>
                  </a:lnTo>
                  <a:lnTo>
                    <a:pt x="2339" y="24321"/>
                  </a:lnTo>
                  <a:lnTo>
                    <a:pt x="2707" y="24906"/>
                  </a:lnTo>
                  <a:lnTo>
                    <a:pt x="3119" y="25491"/>
                  </a:lnTo>
                  <a:lnTo>
                    <a:pt x="3552" y="26054"/>
                  </a:lnTo>
                  <a:lnTo>
                    <a:pt x="4028" y="26595"/>
                  </a:lnTo>
                  <a:lnTo>
                    <a:pt x="4526" y="27115"/>
                  </a:lnTo>
                  <a:lnTo>
                    <a:pt x="5068" y="27613"/>
                  </a:lnTo>
                  <a:lnTo>
                    <a:pt x="5631" y="28068"/>
                  </a:lnTo>
                  <a:lnTo>
                    <a:pt x="6194" y="28479"/>
                  </a:lnTo>
                  <a:lnTo>
                    <a:pt x="6800" y="28848"/>
                  </a:lnTo>
                  <a:lnTo>
                    <a:pt x="7104" y="29021"/>
                  </a:lnTo>
                  <a:lnTo>
                    <a:pt x="7428" y="29172"/>
                  </a:lnTo>
                  <a:lnTo>
                    <a:pt x="7732" y="29324"/>
                  </a:lnTo>
                  <a:lnTo>
                    <a:pt x="8056" y="29454"/>
                  </a:lnTo>
                  <a:lnTo>
                    <a:pt x="8381" y="29562"/>
                  </a:lnTo>
                  <a:lnTo>
                    <a:pt x="8706" y="29670"/>
                  </a:lnTo>
                  <a:lnTo>
                    <a:pt x="9031" y="29757"/>
                  </a:lnTo>
                  <a:lnTo>
                    <a:pt x="9356" y="29822"/>
                  </a:lnTo>
                  <a:lnTo>
                    <a:pt x="9984" y="30039"/>
                  </a:lnTo>
                  <a:lnTo>
                    <a:pt x="10634" y="30212"/>
                  </a:lnTo>
                  <a:lnTo>
                    <a:pt x="11283" y="30363"/>
                  </a:lnTo>
                  <a:lnTo>
                    <a:pt x="11933" y="30472"/>
                  </a:lnTo>
                  <a:lnTo>
                    <a:pt x="12583" y="30558"/>
                  </a:lnTo>
                  <a:lnTo>
                    <a:pt x="13254" y="30602"/>
                  </a:lnTo>
                  <a:lnTo>
                    <a:pt x="13925" y="30645"/>
                  </a:lnTo>
                  <a:lnTo>
                    <a:pt x="14575" y="30645"/>
                  </a:lnTo>
                  <a:lnTo>
                    <a:pt x="15246" y="30602"/>
                  </a:lnTo>
                  <a:lnTo>
                    <a:pt x="15918" y="30558"/>
                  </a:lnTo>
                  <a:lnTo>
                    <a:pt x="16567" y="30472"/>
                  </a:lnTo>
                  <a:lnTo>
                    <a:pt x="17239" y="30342"/>
                  </a:lnTo>
                  <a:lnTo>
                    <a:pt x="17889" y="30212"/>
                  </a:lnTo>
                  <a:lnTo>
                    <a:pt x="18538" y="30039"/>
                  </a:lnTo>
                  <a:lnTo>
                    <a:pt x="19188" y="29844"/>
                  </a:lnTo>
                  <a:lnTo>
                    <a:pt x="19816" y="29627"/>
                  </a:lnTo>
                  <a:lnTo>
                    <a:pt x="20531" y="29324"/>
                  </a:lnTo>
                  <a:lnTo>
                    <a:pt x="21202" y="28999"/>
                  </a:lnTo>
                  <a:lnTo>
                    <a:pt x="21852" y="28631"/>
                  </a:lnTo>
                  <a:lnTo>
                    <a:pt x="22458" y="28219"/>
                  </a:lnTo>
                  <a:lnTo>
                    <a:pt x="23064" y="27765"/>
                  </a:lnTo>
                  <a:lnTo>
                    <a:pt x="23628" y="27288"/>
                  </a:lnTo>
                  <a:lnTo>
                    <a:pt x="24169" y="26768"/>
                  </a:lnTo>
                  <a:lnTo>
                    <a:pt x="24689" y="26205"/>
                  </a:lnTo>
                  <a:lnTo>
                    <a:pt x="24754" y="26119"/>
                  </a:lnTo>
                  <a:lnTo>
                    <a:pt x="24905" y="26119"/>
                  </a:lnTo>
                  <a:lnTo>
                    <a:pt x="25057" y="26075"/>
                  </a:lnTo>
                  <a:lnTo>
                    <a:pt x="25208" y="26011"/>
                  </a:lnTo>
                  <a:lnTo>
                    <a:pt x="25338" y="25924"/>
                  </a:lnTo>
                  <a:lnTo>
                    <a:pt x="25728" y="25577"/>
                  </a:lnTo>
                  <a:lnTo>
                    <a:pt x="26096" y="25188"/>
                  </a:lnTo>
                  <a:lnTo>
                    <a:pt x="26270" y="24993"/>
                  </a:lnTo>
                  <a:lnTo>
                    <a:pt x="26443" y="24798"/>
                  </a:lnTo>
                  <a:lnTo>
                    <a:pt x="26595" y="24560"/>
                  </a:lnTo>
                  <a:lnTo>
                    <a:pt x="26724" y="24343"/>
                  </a:lnTo>
                  <a:lnTo>
                    <a:pt x="26768" y="24213"/>
                  </a:lnTo>
                  <a:lnTo>
                    <a:pt x="26789" y="24083"/>
                  </a:lnTo>
                  <a:lnTo>
                    <a:pt x="27158" y="23715"/>
                  </a:lnTo>
                  <a:lnTo>
                    <a:pt x="27482" y="23325"/>
                  </a:lnTo>
                  <a:lnTo>
                    <a:pt x="27786" y="22914"/>
                  </a:lnTo>
                  <a:lnTo>
                    <a:pt x="28067" y="22480"/>
                  </a:lnTo>
                  <a:lnTo>
                    <a:pt x="28284" y="22026"/>
                  </a:lnTo>
                  <a:lnTo>
                    <a:pt x="28479" y="21549"/>
                  </a:lnTo>
                  <a:lnTo>
                    <a:pt x="28565" y="21311"/>
                  </a:lnTo>
                  <a:lnTo>
                    <a:pt x="28630" y="21051"/>
                  </a:lnTo>
                  <a:lnTo>
                    <a:pt x="28674" y="20791"/>
                  </a:lnTo>
                  <a:lnTo>
                    <a:pt x="28717" y="20531"/>
                  </a:lnTo>
                  <a:lnTo>
                    <a:pt x="28977" y="20098"/>
                  </a:lnTo>
                  <a:lnTo>
                    <a:pt x="29172" y="19665"/>
                  </a:lnTo>
                  <a:lnTo>
                    <a:pt x="29345" y="19189"/>
                  </a:lnTo>
                  <a:lnTo>
                    <a:pt x="29475" y="18734"/>
                  </a:lnTo>
                  <a:lnTo>
                    <a:pt x="29583" y="18236"/>
                  </a:lnTo>
                  <a:lnTo>
                    <a:pt x="29670" y="17759"/>
                  </a:lnTo>
                  <a:lnTo>
                    <a:pt x="29778" y="16741"/>
                  </a:lnTo>
                  <a:lnTo>
                    <a:pt x="29865" y="16005"/>
                  </a:lnTo>
                  <a:lnTo>
                    <a:pt x="29908" y="15290"/>
                  </a:lnTo>
                  <a:lnTo>
                    <a:pt x="29930" y="14619"/>
                  </a:lnTo>
                  <a:lnTo>
                    <a:pt x="29908" y="13948"/>
                  </a:lnTo>
                  <a:lnTo>
                    <a:pt x="29843" y="13298"/>
                  </a:lnTo>
                  <a:lnTo>
                    <a:pt x="29735" y="12648"/>
                  </a:lnTo>
                  <a:lnTo>
                    <a:pt x="29583" y="11977"/>
                  </a:lnTo>
                  <a:lnTo>
                    <a:pt x="29367" y="11284"/>
                  </a:lnTo>
                  <a:lnTo>
                    <a:pt x="29302" y="10656"/>
                  </a:lnTo>
                  <a:lnTo>
                    <a:pt x="29280" y="10526"/>
                  </a:lnTo>
                  <a:lnTo>
                    <a:pt x="29215" y="10374"/>
                  </a:lnTo>
                  <a:lnTo>
                    <a:pt x="29150" y="10266"/>
                  </a:lnTo>
                  <a:lnTo>
                    <a:pt x="29063" y="10158"/>
                  </a:lnTo>
                  <a:lnTo>
                    <a:pt x="28868" y="9530"/>
                  </a:lnTo>
                  <a:lnTo>
                    <a:pt x="28652" y="8945"/>
                  </a:lnTo>
                  <a:lnTo>
                    <a:pt x="28392" y="8382"/>
                  </a:lnTo>
                  <a:lnTo>
                    <a:pt x="28110" y="7819"/>
                  </a:lnTo>
                  <a:lnTo>
                    <a:pt x="27786" y="7299"/>
                  </a:lnTo>
                  <a:lnTo>
                    <a:pt x="27439" y="6779"/>
                  </a:lnTo>
                  <a:lnTo>
                    <a:pt x="27093" y="6260"/>
                  </a:lnTo>
                  <a:lnTo>
                    <a:pt x="26703" y="5740"/>
                  </a:lnTo>
                  <a:lnTo>
                    <a:pt x="26443" y="5350"/>
                  </a:lnTo>
                  <a:lnTo>
                    <a:pt x="26205" y="4939"/>
                  </a:lnTo>
                  <a:lnTo>
                    <a:pt x="25923" y="4549"/>
                  </a:lnTo>
                  <a:lnTo>
                    <a:pt x="25642" y="4181"/>
                  </a:lnTo>
                  <a:lnTo>
                    <a:pt x="25338" y="3812"/>
                  </a:lnTo>
                  <a:lnTo>
                    <a:pt x="25035" y="3444"/>
                  </a:lnTo>
                  <a:lnTo>
                    <a:pt x="24689" y="3098"/>
                  </a:lnTo>
                  <a:lnTo>
                    <a:pt x="24321" y="2773"/>
                  </a:lnTo>
                  <a:lnTo>
                    <a:pt x="24104" y="2578"/>
                  </a:lnTo>
                  <a:lnTo>
                    <a:pt x="23866" y="2405"/>
                  </a:lnTo>
                  <a:lnTo>
                    <a:pt x="23628" y="2253"/>
                  </a:lnTo>
                  <a:lnTo>
                    <a:pt x="23389" y="2123"/>
                  </a:lnTo>
                  <a:lnTo>
                    <a:pt x="22891" y="1863"/>
                  </a:lnTo>
                  <a:lnTo>
                    <a:pt x="22350" y="1647"/>
                  </a:lnTo>
                  <a:lnTo>
                    <a:pt x="21808" y="1473"/>
                  </a:lnTo>
                  <a:lnTo>
                    <a:pt x="21267" y="1300"/>
                  </a:lnTo>
                  <a:lnTo>
                    <a:pt x="20726" y="1127"/>
                  </a:lnTo>
                  <a:lnTo>
                    <a:pt x="20184" y="932"/>
                  </a:lnTo>
                  <a:lnTo>
                    <a:pt x="19556" y="716"/>
                  </a:lnTo>
                  <a:lnTo>
                    <a:pt x="19253" y="607"/>
                  </a:lnTo>
                  <a:lnTo>
                    <a:pt x="18950" y="521"/>
                  </a:lnTo>
                  <a:lnTo>
                    <a:pt x="18647" y="456"/>
                  </a:lnTo>
                  <a:lnTo>
                    <a:pt x="18365" y="412"/>
                  </a:lnTo>
                  <a:lnTo>
                    <a:pt x="18062" y="391"/>
                  </a:lnTo>
                  <a:lnTo>
                    <a:pt x="17780" y="412"/>
                  </a:lnTo>
                  <a:lnTo>
                    <a:pt x="17650" y="326"/>
                  </a:lnTo>
                  <a:lnTo>
                    <a:pt x="17477" y="261"/>
                  </a:lnTo>
                  <a:lnTo>
                    <a:pt x="17022" y="174"/>
                  </a:lnTo>
                  <a:lnTo>
                    <a:pt x="16567" y="109"/>
                  </a:lnTo>
                  <a:lnTo>
                    <a:pt x="16134" y="66"/>
                  </a:lnTo>
                  <a:lnTo>
                    <a:pt x="15680" y="22"/>
                  </a:lnTo>
                  <a:lnTo>
                    <a:pt x="14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2"/>
            <p:cNvSpPr/>
            <p:nvPr/>
          </p:nvSpPr>
          <p:spPr>
            <a:xfrm>
              <a:off x="-1114250" y="6473875"/>
              <a:ext cx="748275" cy="766125"/>
            </a:xfrm>
            <a:custGeom>
              <a:avLst/>
              <a:gdLst/>
              <a:ahLst/>
              <a:cxnLst/>
              <a:rect l="l" t="t" r="r" b="b"/>
              <a:pathLst>
                <a:path w="29931" h="30645" extrusionOk="0">
                  <a:moveTo>
                    <a:pt x="16655" y="4159"/>
                  </a:moveTo>
                  <a:lnTo>
                    <a:pt x="17456" y="4397"/>
                  </a:lnTo>
                  <a:lnTo>
                    <a:pt x="18192" y="4635"/>
                  </a:lnTo>
                  <a:lnTo>
                    <a:pt x="18929" y="4917"/>
                  </a:lnTo>
                  <a:lnTo>
                    <a:pt x="19600" y="5220"/>
                  </a:lnTo>
                  <a:lnTo>
                    <a:pt x="19947" y="5393"/>
                  </a:lnTo>
                  <a:lnTo>
                    <a:pt x="20271" y="5588"/>
                  </a:lnTo>
                  <a:lnTo>
                    <a:pt x="20596" y="5783"/>
                  </a:lnTo>
                  <a:lnTo>
                    <a:pt x="20899" y="5999"/>
                  </a:lnTo>
                  <a:lnTo>
                    <a:pt x="21224" y="6238"/>
                  </a:lnTo>
                  <a:lnTo>
                    <a:pt x="21527" y="6476"/>
                  </a:lnTo>
                  <a:lnTo>
                    <a:pt x="21831" y="6757"/>
                  </a:lnTo>
                  <a:lnTo>
                    <a:pt x="22134" y="7039"/>
                  </a:lnTo>
                  <a:lnTo>
                    <a:pt x="22719" y="7624"/>
                  </a:lnTo>
                  <a:lnTo>
                    <a:pt x="23282" y="8252"/>
                  </a:lnTo>
                  <a:lnTo>
                    <a:pt x="23801" y="8901"/>
                  </a:lnTo>
                  <a:lnTo>
                    <a:pt x="24061" y="9226"/>
                  </a:lnTo>
                  <a:lnTo>
                    <a:pt x="24300" y="9573"/>
                  </a:lnTo>
                  <a:lnTo>
                    <a:pt x="24516" y="9941"/>
                  </a:lnTo>
                  <a:lnTo>
                    <a:pt x="24733" y="10287"/>
                  </a:lnTo>
                  <a:lnTo>
                    <a:pt x="24928" y="10656"/>
                  </a:lnTo>
                  <a:lnTo>
                    <a:pt x="25101" y="11045"/>
                  </a:lnTo>
                  <a:lnTo>
                    <a:pt x="25252" y="11414"/>
                  </a:lnTo>
                  <a:lnTo>
                    <a:pt x="25382" y="11825"/>
                  </a:lnTo>
                  <a:lnTo>
                    <a:pt x="25491" y="12215"/>
                  </a:lnTo>
                  <a:lnTo>
                    <a:pt x="25577" y="12626"/>
                  </a:lnTo>
                  <a:lnTo>
                    <a:pt x="25599" y="12756"/>
                  </a:lnTo>
                  <a:lnTo>
                    <a:pt x="25664" y="12865"/>
                  </a:lnTo>
                  <a:lnTo>
                    <a:pt x="25686" y="13926"/>
                  </a:lnTo>
                  <a:lnTo>
                    <a:pt x="25707" y="14424"/>
                  </a:lnTo>
                  <a:lnTo>
                    <a:pt x="25686" y="14857"/>
                  </a:lnTo>
                  <a:lnTo>
                    <a:pt x="25577" y="15723"/>
                  </a:lnTo>
                  <a:lnTo>
                    <a:pt x="25469" y="16568"/>
                  </a:lnTo>
                  <a:lnTo>
                    <a:pt x="25317" y="17412"/>
                  </a:lnTo>
                  <a:lnTo>
                    <a:pt x="25144" y="18257"/>
                  </a:lnTo>
                  <a:lnTo>
                    <a:pt x="24928" y="19080"/>
                  </a:lnTo>
                  <a:lnTo>
                    <a:pt x="24689" y="19881"/>
                  </a:lnTo>
                  <a:lnTo>
                    <a:pt x="24386" y="20683"/>
                  </a:lnTo>
                  <a:lnTo>
                    <a:pt x="24213" y="21094"/>
                  </a:lnTo>
                  <a:lnTo>
                    <a:pt x="24040" y="21484"/>
                  </a:lnTo>
                  <a:lnTo>
                    <a:pt x="23888" y="21787"/>
                  </a:lnTo>
                  <a:lnTo>
                    <a:pt x="23715" y="22090"/>
                  </a:lnTo>
                  <a:lnTo>
                    <a:pt x="23520" y="22372"/>
                  </a:lnTo>
                  <a:lnTo>
                    <a:pt x="23347" y="22632"/>
                  </a:lnTo>
                  <a:lnTo>
                    <a:pt x="22935" y="23151"/>
                  </a:lnTo>
                  <a:lnTo>
                    <a:pt x="22502" y="23628"/>
                  </a:lnTo>
                  <a:lnTo>
                    <a:pt x="22069" y="24104"/>
                  </a:lnTo>
                  <a:lnTo>
                    <a:pt x="21636" y="24602"/>
                  </a:lnTo>
                  <a:lnTo>
                    <a:pt x="21203" y="25101"/>
                  </a:lnTo>
                  <a:lnTo>
                    <a:pt x="21008" y="25382"/>
                  </a:lnTo>
                  <a:lnTo>
                    <a:pt x="20834" y="25664"/>
                  </a:lnTo>
                  <a:lnTo>
                    <a:pt x="20770" y="25750"/>
                  </a:lnTo>
                  <a:lnTo>
                    <a:pt x="20748" y="25859"/>
                  </a:lnTo>
                  <a:lnTo>
                    <a:pt x="20271" y="26205"/>
                  </a:lnTo>
                  <a:lnTo>
                    <a:pt x="19773" y="26508"/>
                  </a:lnTo>
                  <a:lnTo>
                    <a:pt x="19275" y="26790"/>
                  </a:lnTo>
                  <a:lnTo>
                    <a:pt x="18755" y="27050"/>
                  </a:lnTo>
                  <a:lnTo>
                    <a:pt x="18236" y="27266"/>
                  </a:lnTo>
                  <a:lnTo>
                    <a:pt x="17694" y="27483"/>
                  </a:lnTo>
                  <a:lnTo>
                    <a:pt x="17153" y="27656"/>
                  </a:lnTo>
                  <a:lnTo>
                    <a:pt x="16590" y="27808"/>
                  </a:lnTo>
                  <a:lnTo>
                    <a:pt x="16027" y="27916"/>
                  </a:lnTo>
                  <a:lnTo>
                    <a:pt x="15442" y="28024"/>
                  </a:lnTo>
                  <a:lnTo>
                    <a:pt x="14857" y="28089"/>
                  </a:lnTo>
                  <a:lnTo>
                    <a:pt x="14273" y="28111"/>
                  </a:lnTo>
                  <a:lnTo>
                    <a:pt x="13666" y="28111"/>
                  </a:lnTo>
                  <a:lnTo>
                    <a:pt x="13060" y="28089"/>
                  </a:lnTo>
                  <a:lnTo>
                    <a:pt x="12453" y="28046"/>
                  </a:lnTo>
                  <a:lnTo>
                    <a:pt x="11825" y="27959"/>
                  </a:lnTo>
                  <a:lnTo>
                    <a:pt x="11804" y="27829"/>
                  </a:lnTo>
                  <a:lnTo>
                    <a:pt x="11739" y="27699"/>
                  </a:lnTo>
                  <a:lnTo>
                    <a:pt x="11630" y="27591"/>
                  </a:lnTo>
                  <a:lnTo>
                    <a:pt x="11522" y="27504"/>
                  </a:lnTo>
                  <a:lnTo>
                    <a:pt x="10981" y="27180"/>
                  </a:lnTo>
                  <a:lnTo>
                    <a:pt x="10461" y="26876"/>
                  </a:lnTo>
                  <a:lnTo>
                    <a:pt x="9941" y="26530"/>
                  </a:lnTo>
                  <a:lnTo>
                    <a:pt x="9443" y="26205"/>
                  </a:lnTo>
                  <a:lnTo>
                    <a:pt x="8945" y="25837"/>
                  </a:lnTo>
                  <a:lnTo>
                    <a:pt x="8447" y="25469"/>
                  </a:lnTo>
                  <a:lnTo>
                    <a:pt x="7970" y="25079"/>
                  </a:lnTo>
                  <a:lnTo>
                    <a:pt x="7516" y="24667"/>
                  </a:lnTo>
                  <a:lnTo>
                    <a:pt x="7083" y="24083"/>
                  </a:lnTo>
                  <a:lnTo>
                    <a:pt x="6693" y="23498"/>
                  </a:lnTo>
                  <a:lnTo>
                    <a:pt x="6281" y="22913"/>
                  </a:lnTo>
                  <a:lnTo>
                    <a:pt x="5913" y="22307"/>
                  </a:lnTo>
                  <a:lnTo>
                    <a:pt x="5826" y="22177"/>
                  </a:lnTo>
                  <a:lnTo>
                    <a:pt x="5718" y="22090"/>
                  </a:lnTo>
                  <a:lnTo>
                    <a:pt x="5307" y="21181"/>
                  </a:lnTo>
                  <a:lnTo>
                    <a:pt x="4874" y="20314"/>
                  </a:lnTo>
                  <a:lnTo>
                    <a:pt x="4765" y="20163"/>
                  </a:lnTo>
                  <a:lnTo>
                    <a:pt x="4592" y="19643"/>
                  </a:lnTo>
                  <a:lnTo>
                    <a:pt x="4440" y="19145"/>
                  </a:lnTo>
                  <a:lnTo>
                    <a:pt x="4310" y="18625"/>
                  </a:lnTo>
                  <a:lnTo>
                    <a:pt x="4202" y="18127"/>
                  </a:lnTo>
                  <a:lnTo>
                    <a:pt x="4224" y="18062"/>
                  </a:lnTo>
                  <a:lnTo>
                    <a:pt x="4289" y="17629"/>
                  </a:lnTo>
                  <a:lnTo>
                    <a:pt x="4354" y="17218"/>
                  </a:lnTo>
                  <a:lnTo>
                    <a:pt x="4397" y="16784"/>
                  </a:lnTo>
                  <a:lnTo>
                    <a:pt x="4440" y="16351"/>
                  </a:lnTo>
                  <a:lnTo>
                    <a:pt x="4462" y="15507"/>
                  </a:lnTo>
                  <a:lnTo>
                    <a:pt x="4484" y="14640"/>
                  </a:lnTo>
                  <a:lnTo>
                    <a:pt x="4505" y="13774"/>
                  </a:lnTo>
                  <a:lnTo>
                    <a:pt x="4549" y="12930"/>
                  </a:lnTo>
                  <a:lnTo>
                    <a:pt x="4592" y="12496"/>
                  </a:lnTo>
                  <a:lnTo>
                    <a:pt x="4635" y="12085"/>
                  </a:lnTo>
                  <a:lnTo>
                    <a:pt x="4722" y="11652"/>
                  </a:lnTo>
                  <a:lnTo>
                    <a:pt x="4830" y="11240"/>
                  </a:lnTo>
                  <a:lnTo>
                    <a:pt x="4960" y="10786"/>
                  </a:lnTo>
                  <a:lnTo>
                    <a:pt x="5133" y="10374"/>
                  </a:lnTo>
                  <a:lnTo>
                    <a:pt x="5350" y="9963"/>
                  </a:lnTo>
                  <a:lnTo>
                    <a:pt x="5610" y="9573"/>
                  </a:lnTo>
                  <a:lnTo>
                    <a:pt x="5891" y="9183"/>
                  </a:lnTo>
                  <a:lnTo>
                    <a:pt x="6195" y="8836"/>
                  </a:lnTo>
                  <a:lnTo>
                    <a:pt x="6519" y="8490"/>
                  </a:lnTo>
                  <a:lnTo>
                    <a:pt x="6866" y="8143"/>
                  </a:lnTo>
                  <a:lnTo>
                    <a:pt x="7234" y="7840"/>
                  </a:lnTo>
                  <a:lnTo>
                    <a:pt x="7602" y="7537"/>
                  </a:lnTo>
                  <a:lnTo>
                    <a:pt x="7992" y="7255"/>
                  </a:lnTo>
                  <a:lnTo>
                    <a:pt x="8382" y="6974"/>
                  </a:lnTo>
                  <a:lnTo>
                    <a:pt x="9183" y="6476"/>
                  </a:lnTo>
                  <a:lnTo>
                    <a:pt x="9963" y="6021"/>
                  </a:lnTo>
                  <a:lnTo>
                    <a:pt x="10114" y="5934"/>
                  </a:lnTo>
                  <a:lnTo>
                    <a:pt x="10223" y="5826"/>
                  </a:lnTo>
                  <a:lnTo>
                    <a:pt x="10309" y="5696"/>
                  </a:lnTo>
                  <a:lnTo>
                    <a:pt x="10374" y="5566"/>
                  </a:lnTo>
                  <a:lnTo>
                    <a:pt x="11349" y="5263"/>
                  </a:lnTo>
                  <a:lnTo>
                    <a:pt x="12085" y="5046"/>
                  </a:lnTo>
                  <a:lnTo>
                    <a:pt x="12865" y="4873"/>
                  </a:lnTo>
                  <a:lnTo>
                    <a:pt x="14381" y="4505"/>
                  </a:lnTo>
                  <a:lnTo>
                    <a:pt x="14619" y="4462"/>
                  </a:lnTo>
                  <a:lnTo>
                    <a:pt x="14901" y="4440"/>
                  </a:lnTo>
                  <a:lnTo>
                    <a:pt x="15529" y="4397"/>
                  </a:lnTo>
                  <a:lnTo>
                    <a:pt x="15832" y="4375"/>
                  </a:lnTo>
                  <a:lnTo>
                    <a:pt x="16135" y="4332"/>
                  </a:lnTo>
                  <a:lnTo>
                    <a:pt x="16417" y="4267"/>
                  </a:lnTo>
                  <a:lnTo>
                    <a:pt x="16546" y="4224"/>
                  </a:lnTo>
                  <a:lnTo>
                    <a:pt x="16655" y="4159"/>
                  </a:lnTo>
                  <a:close/>
                  <a:moveTo>
                    <a:pt x="14792" y="0"/>
                  </a:moveTo>
                  <a:lnTo>
                    <a:pt x="13883" y="22"/>
                  </a:lnTo>
                  <a:lnTo>
                    <a:pt x="13731" y="44"/>
                  </a:lnTo>
                  <a:lnTo>
                    <a:pt x="13601" y="109"/>
                  </a:lnTo>
                  <a:lnTo>
                    <a:pt x="12757" y="195"/>
                  </a:lnTo>
                  <a:lnTo>
                    <a:pt x="11912" y="347"/>
                  </a:lnTo>
                  <a:lnTo>
                    <a:pt x="11089" y="542"/>
                  </a:lnTo>
                  <a:lnTo>
                    <a:pt x="10288" y="802"/>
                  </a:lnTo>
                  <a:lnTo>
                    <a:pt x="9898" y="932"/>
                  </a:lnTo>
                  <a:lnTo>
                    <a:pt x="9508" y="1083"/>
                  </a:lnTo>
                  <a:lnTo>
                    <a:pt x="9118" y="1257"/>
                  </a:lnTo>
                  <a:lnTo>
                    <a:pt x="8750" y="1430"/>
                  </a:lnTo>
                  <a:lnTo>
                    <a:pt x="8382" y="1625"/>
                  </a:lnTo>
                  <a:lnTo>
                    <a:pt x="8014" y="1820"/>
                  </a:lnTo>
                  <a:lnTo>
                    <a:pt x="7667" y="2036"/>
                  </a:lnTo>
                  <a:lnTo>
                    <a:pt x="7321" y="2253"/>
                  </a:lnTo>
                  <a:lnTo>
                    <a:pt x="6844" y="2578"/>
                  </a:lnTo>
                  <a:lnTo>
                    <a:pt x="6346" y="2946"/>
                  </a:lnTo>
                  <a:lnTo>
                    <a:pt x="5826" y="3336"/>
                  </a:lnTo>
                  <a:lnTo>
                    <a:pt x="5350" y="3769"/>
                  </a:lnTo>
                  <a:lnTo>
                    <a:pt x="4874" y="4202"/>
                  </a:lnTo>
                  <a:lnTo>
                    <a:pt x="4419" y="4657"/>
                  </a:lnTo>
                  <a:lnTo>
                    <a:pt x="4007" y="5111"/>
                  </a:lnTo>
                  <a:lnTo>
                    <a:pt x="3661" y="5566"/>
                  </a:lnTo>
                  <a:lnTo>
                    <a:pt x="3552" y="5588"/>
                  </a:lnTo>
                  <a:lnTo>
                    <a:pt x="3466" y="5631"/>
                  </a:lnTo>
                  <a:lnTo>
                    <a:pt x="3379" y="5696"/>
                  </a:lnTo>
                  <a:lnTo>
                    <a:pt x="3293" y="5804"/>
                  </a:lnTo>
                  <a:lnTo>
                    <a:pt x="3054" y="6129"/>
                  </a:lnTo>
                  <a:lnTo>
                    <a:pt x="2816" y="6476"/>
                  </a:lnTo>
                  <a:lnTo>
                    <a:pt x="2600" y="6844"/>
                  </a:lnTo>
                  <a:lnTo>
                    <a:pt x="2405" y="7191"/>
                  </a:lnTo>
                  <a:lnTo>
                    <a:pt x="2231" y="7559"/>
                  </a:lnTo>
                  <a:lnTo>
                    <a:pt x="2080" y="7948"/>
                  </a:lnTo>
                  <a:lnTo>
                    <a:pt x="1777" y="8706"/>
                  </a:lnTo>
                  <a:lnTo>
                    <a:pt x="1452" y="9161"/>
                  </a:lnTo>
                  <a:lnTo>
                    <a:pt x="1170" y="9616"/>
                  </a:lnTo>
                  <a:lnTo>
                    <a:pt x="932" y="10114"/>
                  </a:lnTo>
                  <a:lnTo>
                    <a:pt x="715" y="10634"/>
                  </a:lnTo>
                  <a:lnTo>
                    <a:pt x="694" y="10721"/>
                  </a:lnTo>
                  <a:lnTo>
                    <a:pt x="672" y="10829"/>
                  </a:lnTo>
                  <a:lnTo>
                    <a:pt x="672" y="10915"/>
                  </a:lnTo>
                  <a:lnTo>
                    <a:pt x="694" y="11002"/>
                  </a:lnTo>
                  <a:lnTo>
                    <a:pt x="759" y="11132"/>
                  </a:lnTo>
                  <a:lnTo>
                    <a:pt x="867" y="11262"/>
                  </a:lnTo>
                  <a:lnTo>
                    <a:pt x="586" y="12150"/>
                  </a:lnTo>
                  <a:lnTo>
                    <a:pt x="456" y="12583"/>
                  </a:lnTo>
                  <a:lnTo>
                    <a:pt x="326" y="13038"/>
                  </a:lnTo>
                  <a:lnTo>
                    <a:pt x="239" y="13493"/>
                  </a:lnTo>
                  <a:lnTo>
                    <a:pt x="152" y="13947"/>
                  </a:lnTo>
                  <a:lnTo>
                    <a:pt x="87" y="14424"/>
                  </a:lnTo>
                  <a:lnTo>
                    <a:pt x="44" y="14900"/>
                  </a:lnTo>
                  <a:lnTo>
                    <a:pt x="1" y="15485"/>
                  </a:lnTo>
                  <a:lnTo>
                    <a:pt x="22" y="16070"/>
                  </a:lnTo>
                  <a:lnTo>
                    <a:pt x="87" y="16654"/>
                  </a:lnTo>
                  <a:lnTo>
                    <a:pt x="152" y="17239"/>
                  </a:lnTo>
                  <a:lnTo>
                    <a:pt x="152" y="17391"/>
                  </a:lnTo>
                  <a:lnTo>
                    <a:pt x="131" y="17391"/>
                  </a:lnTo>
                  <a:lnTo>
                    <a:pt x="131" y="17456"/>
                  </a:lnTo>
                  <a:lnTo>
                    <a:pt x="109" y="18040"/>
                  </a:lnTo>
                  <a:lnTo>
                    <a:pt x="109" y="18625"/>
                  </a:lnTo>
                  <a:lnTo>
                    <a:pt x="152" y="19210"/>
                  </a:lnTo>
                  <a:lnTo>
                    <a:pt x="261" y="19773"/>
                  </a:lnTo>
                  <a:lnTo>
                    <a:pt x="412" y="20336"/>
                  </a:lnTo>
                  <a:lnTo>
                    <a:pt x="499" y="20596"/>
                  </a:lnTo>
                  <a:lnTo>
                    <a:pt x="607" y="20878"/>
                  </a:lnTo>
                  <a:lnTo>
                    <a:pt x="737" y="21137"/>
                  </a:lnTo>
                  <a:lnTo>
                    <a:pt x="867" y="21397"/>
                  </a:lnTo>
                  <a:lnTo>
                    <a:pt x="1019" y="21657"/>
                  </a:lnTo>
                  <a:lnTo>
                    <a:pt x="1170" y="21895"/>
                  </a:lnTo>
                  <a:lnTo>
                    <a:pt x="1170" y="21917"/>
                  </a:lnTo>
                  <a:lnTo>
                    <a:pt x="1452" y="22437"/>
                  </a:lnTo>
                  <a:lnTo>
                    <a:pt x="1495" y="22545"/>
                  </a:lnTo>
                  <a:lnTo>
                    <a:pt x="1733" y="23130"/>
                  </a:lnTo>
                  <a:lnTo>
                    <a:pt x="2015" y="23736"/>
                  </a:lnTo>
                  <a:lnTo>
                    <a:pt x="2340" y="24321"/>
                  </a:lnTo>
                  <a:lnTo>
                    <a:pt x="2708" y="24927"/>
                  </a:lnTo>
                  <a:lnTo>
                    <a:pt x="3119" y="25490"/>
                  </a:lnTo>
                  <a:lnTo>
                    <a:pt x="3552" y="26053"/>
                  </a:lnTo>
                  <a:lnTo>
                    <a:pt x="4029" y="26595"/>
                  </a:lnTo>
                  <a:lnTo>
                    <a:pt x="4527" y="27115"/>
                  </a:lnTo>
                  <a:lnTo>
                    <a:pt x="5068" y="27613"/>
                  </a:lnTo>
                  <a:lnTo>
                    <a:pt x="5632" y="28068"/>
                  </a:lnTo>
                  <a:lnTo>
                    <a:pt x="6216" y="28479"/>
                  </a:lnTo>
                  <a:lnTo>
                    <a:pt x="6801" y="28869"/>
                  </a:lnTo>
                  <a:lnTo>
                    <a:pt x="7104" y="29042"/>
                  </a:lnTo>
                  <a:lnTo>
                    <a:pt x="7429" y="29194"/>
                  </a:lnTo>
                  <a:lnTo>
                    <a:pt x="7732" y="29324"/>
                  </a:lnTo>
                  <a:lnTo>
                    <a:pt x="8057" y="29454"/>
                  </a:lnTo>
                  <a:lnTo>
                    <a:pt x="8382" y="29584"/>
                  </a:lnTo>
                  <a:lnTo>
                    <a:pt x="8707" y="29670"/>
                  </a:lnTo>
                  <a:lnTo>
                    <a:pt x="9032" y="29757"/>
                  </a:lnTo>
                  <a:lnTo>
                    <a:pt x="9356" y="29843"/>
                  </a:lnTo>
                  <a:lnTo>
                    <a:pt x="9984" y="30038"/>
                  </a:lnTo>
                  <a:lnTo>
                    <a:pt x="10634" y="30212"/>
                  </a:lnTo>
                  <a:lnTo>
                    <a:pt x="11284" y="30363"/>
                  </a:lnTo>
                  <a:lnTo>
                    <a:pt x="11934" y="30471"/>
                  </a:lnTo>
                  <a:lnTo>
                    <a:pt x="12605" y="30558"/>
                  </a:lnTo>
                  <a:lnTo>
                    <a:pt x="13255" y="30623"/>
                  </a:lnTo>
                  <a:lnTo>
                    <a:pt x="13926" y="30645"/>
                  </a:lnTo>
                  <a:lnTo>
                    <a:pt x="14576" y="30645"/>
                  </a:lnTo>
                  <a:lnTo>
                    <a:pt x="15247" y="30623"/>
                  </a:lnTo>
                  <a:lnTo>
                    <a:pt x="15918" y="30558"/>
                  </a:lnTo>
                  <a:lnTo>
                    <a:pt x="16568" y="30471"/>
                  </a:lnTo>
                  <a:lnTo>
                    <a:pt x="17239" y="30363"/>
                  </a:lnTo>
                  <a:lnTo>
                    <a:pt x="17889" y="30212"/>
                  </a:lnTo>
                  <a:lnTo>
                    <a:pt x="18539" y="30038"/>
                  </a:lnTo>
                  <a:lnTo>
                    <a:pt x="19189" y="29843"/>
                  </a:lnTo>
                  <a:lnTo>
                    <a:pt x="19817" y="29627"/>
                  </a:lnTo>
                  <a:lnTo>
                    <a:pt x="20531" y="29345"/>
                  </a:lnTo>
                  <a:lnTo>
                    <a:pt x="21203" y="29020"/>
                  </a:lnTo>
                  <a:lnTo>
                    <a:pt x="21852" y="28631"/>
                  </a:lnTo>
                  <a:lnTo>
                    <a:pt x="22480" y="28219"/>
                  </a:lnTo>
                  <a:lnTo>
                    <a:pt x="23065" y="27786"/>
                  </a:lnTo>
                  <a:lnTo>
                    <a:pt x="23628" y="27288"/>
                  </a:lnTo>
                  <a:lnTo>
                    <a:pt x="24170" y="26768"/>
                  </a:lnTo>
                  <a:lnTo>
                    <a:pt x="24689" y="26205"/>
                  </a:lnTo>
                  <a:lnTo>
                    <a:pt x="24754" y="26118"/>
                  </a:lnTo>
                  <a:lnTo>
                    <a:pt x="24906" y="26118"/>
                  </a:lnTo>
                  <a:lnTo>
                    <a:pt x="25058" y="26097"/>
                  </a:lnTo>
                  <a:lnTo>
                    <a:pt x="25209" y="26032"/>
                  </a:lnTo>
                  <a:lnTo>
                    <a:pt x="25339" y="25924"/>
                  </a:lnTo>
                  <a:lnTo>
                    <a:pt x="25729" y="25577"/>
                  </a:lnTo>
                  <a:lnTo>
                    <a:pt x="26119" y="25209"/>
                  </a:lnTo>
                  <a:lnTo>
                    <a:pt x="26292" y="25014"/>
                  </a:lnTo>
                  <a:lnTo>
                    <a:pt x="26444" y="24797"/>
                  </a:lnTo>
                  <a:lnTo>
                    <a:pt x="26595" y="24581"/>
                  </a:lnTo>
                  <a:lnTo>
                    <a:pt x="26725" y="24343"/>
                  </a:lnTo>
                  <a:lnTo>
                    <a:pt x="26768" y="24213"/>
                  </a:lnTo>
                  <a:lnTo>
                    <a:pt x="26790" y="24083"/>
                  </a:lnTo>
                  <a:lnTo>
                    <a:pt x="27158" y="23715"/>
                  </a:lnTo>
                  <a:lnTo>
                    <a:pt x="27483" y="23325"/>
                  </a:lnTo>
                  <a:lnTo>
                    <a:pt x="27786" y="22913"/>
                  </a:lnTo>
                  <a:lnTo>
                    <a:pt x="28068" y="22480"/>
                  </a:lnTo>
                  <a:lnTo>
                    <a:pt x="28284" y="22025"/>
                  </a:lnTo>
                  <a:lnTo>
                    <a:pt x="28479" y="21571"/>
                  </a:lnTo>
                  <a:lnTo>
                    <a:pt x="28566" y="21311"/>
                  </a:lnTo>
                  <a:lnTo>
                    <a:pt x="28631" y="21072"/>
                  </a:lnTo>
                  <a:lnTo>
                    <a:pt x="28674" y="20813"/>
                  </a:lnTo>
                  <a:lnTo>
                    <a:pt x="28718" y="20553"/>
                  </a:lnTo>
                  <a:lnTo>
                    <a:pt x="28977" y="20120"/>
                  </a:lnTo>
                  <a:lnTo>
                    <a:pt x="29172" y="19665"/>
                  </a:lnTo>
                  <a:lnTo>
                    <a:pt x="29346" y="19210"/>
                  </a:lnTo>
                  <a:lnTo>
                    <a:pt x="29475" y="18734"/>
                  </a:lnTo>
                  <a:lnTo>
                    <a:pt x="29584" y="18257"/>
                  </a:lnTo>
                  <a:lnTo>
                    <a:pt x="29670" y="17759"/>
                  </a:lnTo>
                  <a:lnTo>
                    <a:pt x="29800" y="16741"/>
                  </a:lnTo>
                  <a:lnTo>
                    <a:pt x="29865" y="16005"/>
                  </a:lnTo>
                  <a:lnTo>
                    <a:pt x="29909" y="15312"/>
                  </a:lnTo>
                  <a:lnTo>
                    <a:pt x="29930" y="14619"/>
                  </a:lnTo>
                  <a:lnTo>
                    <a:pt x="29909" y="13969"/>
                  </a:lnTo>
                  <a:lnTo>
                    <a:pt x="29844" y="13319"/>
                  </a:lnTo>
                  <a:lnTo>
                    <a:pt x="29735" y="12648"/>
                  </a:lnTo>
                  <a:lnTo>
                    <a:pt x="29584" y="11977"/>
                  </a:lnTo>
                  <a:lnTo>
                    <a:pt x="29367" y="11284"/>
                  </a:lnTo>
                  <a:lnTo>
                    <a:pt x="29302" y="10677"/>
                  </a:lnTo>
                  <a:lnTo>
                    <a:pt x="29281" y="10526"/>
                  </a:lnTo>
                  <a:lnTo>
                    <a:pt x="29216" y="10396"/>
                  </a:lnTo>
                  <a:lnTo>
                    <a:pt x="29151" y="10266"/>
                  </a:lnTo>
                  <a:lnTo>
                    <a:pt x="29064" y="10157"/>
                  </a:lnTo>
                  <a:lnTo>
                    <a:pt x="28869" y="9551"/>
                  </a:lnTo>
                  <a:lnTo>
                    <a:pt x="28653" y="8945"/>
                  </a:lnTo>
                  <a:lnTo>
                    <a:pt x="28393" y="8382"/>
                  </a:lnTo>
                  <a:lnTo>
                    <a:pt x="28111" y="7840"/>
                  </a:lnTo>
                  <a:lnTo>
                    <a:pt x="27786" y="7299"/>
                  </a:lnTo>
                  <a:lnTo>
                    <a:pt x="27461" y="6779"/>
                  </a:lnTo>
                  <a:lnTo>
                    <a:pt x="27093" y="6259"/>
                  </a:lnTo>
                  <a:lnTo>
                    <a:pt x="26703" y="5761"/>
                  </a:lnTo>
                  <a:lnTo>
                    <a:pt x="26465" y="5350"/>
                  </a:lnTo>
                  <a:lnTo>
                    <a:pt x="26205" y="4960"/>
                  </a:lnTo>
                  <a:lnTo>
                    <a:pt x="24884" y="3812"/>
                  </a:lnTo>
                  <a:lnTo>
                    <a:pt x="24213" y="3227"/>
                  </a:lnTo>
                  <a:lnTo>
                    <a:pt x="23520" y="2686"/>
                  </a:lnTo>
                  <a:lnTo>
                    <a:pt x="23173" y="2426"/>
                  </a:lnTo>
                  <a:lnTo>
                    <a:pt x="22805" y="2188"/>
                  </a:lnTo>
                  <a:lnTo>
                    <a:pt x="22437" y="1950"/>
                  </a:lnTo>
                  <a:lnTo>
                    <a:pt x="22069" y="1733"/>
                  </a:lnTo>
                  <a:lnTo>
                    <a:pt x="21679" y="1538"/>
                  </a:lnTo>
                  <a:lnTo>
                    <a:pt x="21289" y="1365"/>
                  </a:lnTo>
                  <a:lnTo>
                    <a:pt x="20878" y="1213"/>
                  </a:lnTo>
                  <a:lnTo>
                    <a:pt x="20445" y="1062"/>
                  </a:lnTo>
                  <a:lnTo>
                    <a:pt x="20206" y="997"/>
                  </a:lnTo>
                  <a:lnTo>
                    <a:pt x="19990" y="888"/>
                  </a:lnTo>
                  <a:lnTo>
                    <a:pt x="19427" y="672"/>
                  </a:lnTo>
                  <a:lnTo>
                    <a:pt x="18864" y="520"/>
                  </a:lnTo>
                  <a:lnTo>
                    <a:pt x="18604" y="455"/>
                  </a:lnTo>
                  <a:lnTo>
                    <a:pt x="18322" y="412"/>
                  </a:lnTo>
                  <a:lnTo>
                    <a:pt x="17781" y="412"/>
                  </a:lnTo>
                  <a:lnTo>
                    <a:pt x="17651" y="325"/>
                  </a:lnTo>
                  <a:lnTo>
                    <a:pt x="17478" y="260"/>
                  </a:lnTo>
                  <a:lnTo>
                    <a:pt x="17023" y="195"/>
                  </a:lnTo>
                  <a:lnTo>
                    <a:pt x="16590" y="130"/>
                  </a:lnTo>
                  <a:lnTo>
                    <a:pt x="16135" y="65"/>
                  </a:lnTo>
                  <a:lnTo>
                    <a:pt x="15680" y="44"/>
                  </a:lnTo>
                  <a:lnTo>
                    <a:pt x="147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2"/>
            <p:cNvSpPr/>
            <p:nvPr/>
          </p:nvSpPr>
          <p:spPr>
            <a:xfrm>
              <a:off x="-817000" y="6156600"/>
              <a:ext cx="763425" cy="782925"/>
            </a:xfrm>
            <a:custGeom>
              <a:avLst/>
              <a:gdLst/>
              <a:ahLst/>
              <a:cxnLst/>
              <a:rect l="l" t="t" r="r" b="b"/>
              <a:pathLst>
                <a:path w="30537" h="31317" extrusionOk="0">
                  <a:moveTo>
                    <a:pt x="15420" y="455"/>
                  </a:moveTo>
                  <a:lnTo>
                    <a:pt x="16026" y="499"/>
                  </a:lnTo>
                  <a:lnTo>
                    <a:pt x="16611" y="542"/>
                  </a:lnTo>
                  <a:lnTo>
                    <a:pt x="17217" y="585"/>
                  </a:lnTo>
                  <a:lnTo>
                    <a:pt x="17802" y="672"/>
                  </a:lnTo>
                  <a:lnTo>
                    <a:pt x="18408" y="780"/>
                  </a:lnTo>
                  <a:lnTo>
                    <a:pt x="18993" y="889"/>
                  </a:lnTo>
                  <a:lnTo>
                    <a:pt x="19578" y="1040"/>
                  </a:lnTo>
                  <a:lnTo>
                    <a:pt x="20141" y="1192"/>
                  </a:lnTo>
                  <a:lnTo>
                    <a:pt x="20726" y="1365"/>
                  </a:lnTo>
                  <a:lnTo>
                    <a:pt x="21267" y="1582"/>
                  </a:lnTo>
                  <a:lnTo>
                    <a:pt x="21830" y="1820"/>
                  </a:lnTo>
                  <a:lnTo>
                    <a:pt x="22372" y="2058"/>
                  </a:lnTo>
                  <a:lnTo>
                    <a:pt x="22891" y="2340"/>
                  </a:lnTo>
                  <a:lnTo>
                    <a:pt x="23411" y="2643"/>
                  </a:lnTo>
                  <a:lnTo>
                    <a:pt x="23909" y="2989"/>
                  </a:lnTo>
                  <a:lnTo>
                    <a:pt x="24342" y="3292"/>
                  </a:lnTo>
                  <a:lnTo>
                    <a:pt x="24754" y="3617"/>
                  </a:lnTo>
                  <a:lnTo>
                    <a:pt x="25144" y="3964"/>
                  </a:lnTo>
                  <a:lnTo>
                    <a:pt x="25512" y="4332"/>
                  </a:lnTo>
                  <a:lnTo>
                    <a:pt x="25880" y="4722"/>
                  </a:lnTo>
                  <a:lnTo>
                    <a:pt x="26226" y="5112"/>
                  </a:lnTo>
                  <a:lnTo>
                    <a:pt x="26898" y="5913"/>
                  </a:lnTo>
                  <a:lnTo>
                    <a:pt x="27223" y="6346"/>
                  </a:lnTo>
                  <a:lnTo>
                    <a:pt x="27548" y="6801"/>
                  </a:lnTo>
                  <a:lnTo>
                    <a:pt x="27851" y="7256"/>
                  </a:lnTo>
                  <a:lnTo>
                    <a:pt x="28132" y="7732"/>
                  </a:lnTo>
                  <a:lnTo>
                    <a:pt x="28392" y="8209"/>
                  </a:lnTo>
                  <a:lnTo>
                    <a:pt x="28652" y="8707"/>
                  </a:lnTo>
                  <a:lnTo>
                    <a:pt x="28869" y="9226"/>
                  </a:lnTo>
                  <a:lnTo>
                    <a:pt x="29064" y="9725"/>
                  </a:lnTo>
                  <a:lnTo>
                    <a:pt x="29258" y="10266"/>
                  </a:lnTo>
                  <a:lnTo>
                    <a:pt x="29410" y="10786"/>
                  </a:lnTo>
                  <a:lnTo>
                    <a:pt x="29562" y="11327"/>
                  </a:lnTo>
                  <a:lnTo>
                    <a:pt x="29692" y="11890"/>
                  </a:lnTo>
                  <a:lnTo>
                    <a:pt x="29800" y="12432"/>
                  </a:lnTo>
                  <a:lnTo>
                    <a:pt x="29908" y="12995"/>
                  </a:lnTo>
                  <a:lnTo>
                    <a:pt x="29973" y="13536"/>
                  </a:lnTo>
                  <a:lnTo>
                    <a:pt x="30038" y="14099"/>
                  </a:lnTo>
                  <a:lnTo>
                    <a:pt x="30081" y="14662"/>
                  </a:lnTo>
                  <a:lnTo>
                    <a:pt x="30081" y="15225"/>
                  </a:lnTo>
                  <a:lnTo>
                    <a:pt x="30081" y="15788"/>
                  </a:lnTo>
                  <a:lnTo>
                    <a:pt x="30060" y="16351"/>
                  </a:lnTo>
                  <a:lnTo>
                    <a:pt x="30038" y="16915"/>
                  </a:lnTo>
                  <a:lnTo>
                    <a:pt x="29973" y="17478"/>
                  </a:lnTo>
                  <a:lnTo>
                    <a:pt x="29886" y="18019"/>
                  </a:lnTo>
                  <a:lnTo>
                    <a:pt x="29778" y="18560"/>
                  </a:lnTo>
                  <a:lnTo>
                    <a:pt x="29670" y="19059"/>
                  </a:lnTo>
                  <a:lnTo>
                    <a:pt x="29540" y="19535"/>
                  </a:lnTo>
                  <a:lnTo>
                    <a:pt x="29388" y="20033"/>
                  </a:lnTo>
                  <a:lnTo>
                    <a:pt x="29237" y="20488"/>
                  </a:lnTo>
                  <a:lnTo>
                    <a:pt x="29042" y="20964"/>
                  </a:lnTo>
                  <a:lnTo>
                    <a:pt x="28847" y="21419"/>
                  </a:lnTo>
                  <a:lnTo>
                    <a:pt x="28652" y="21874"/>
                  </a:lnTo>
                  <a:lnTo>
                    <a:pt x="28414" y="22329"/>
                  </a:lnTo>
                  <a:lnTo>
                    <a:pt x="28176" y="22762"/>
                  </a:lnTo>
                  <a:lnTo>
                    <a:pt x="27916" y="23195"/>
                  </a:lnTo>
                  <a:lnTo>
                    <a:pt x="27656" y="23606"/>
                  </a:lnTo>
                  <a:lnTo>
                    <a:pt x="27374" y="24018"/>
                  </a:lnTo>
                  <a:lnTo>
                    <a:pt x="27071" y="24429"/>
                  </a:lnTo>
                  <a:lnTo>
                    <a:pt x="26746" y="24819"/>
                  </a:lnTo>
                  <a:lnTo>
                    <a:pt x="26421" y="25209"/>
                  </a:lnTo>
                  <a:lnTo>
                    <a:pt x="26097" y="25577"/>
                  </a:lnTo>
                  <a:lnTo>
                    <a:pt x="25728" y="25945"/>
                  </a:lnTo>
                  <a:lnTo>
                    <a:pt x="25360" y="26292"/>
                  </a:lnTo>
                  <a:lnTo>
                    <a:pt x="24970" y="26638"/>
                  </a:lnTo>
                  <a:lnTo>
                    <a:pt x="24581" y="26985"/>
                  </a:lnTo>
                  <a:lnTo>
                    <a:pt x="24169" y="27288"/>
                  </a:lnTo>
                  <a:lnTo>
                    <a:pt x="23758" y="27613"/>
                  </a:lnTo>
                  <a:lnTo>
                    <a:pt x="23325" y="27894"/>
                  </a:lnTo>
                  <a:lnTo>
                    <a:pt x="22891" y="28176"/>
                  </a:lnTo>
                  <a:lnTo>
                    <a:pt x="22458" y="28458"/>
                  </a:lnTo>
                  <a:lnTo>
                    <a:pt x="22003" y="28696"/>
                  </a:lnTo>
                  <a:lnTo>
                    <a:pt x="21549" y="28956"/>
                  </a:lnTo>
                  <a:lnTo>
                    <a:pt x="21094" y="29172"/>
                  </a:lnTo>
                  <a:lnTo>
                    <a:pt x="20617" y="29389"/>
                  </a:lnTo>
                  <a:lnTo>
                    <a:pt x="20141" y="29605"/>
                  </a:lnTo>
                  <a:lnTo>
                    <a:pt x="19665" y="29779"/>
                  </a:lnTo>
                  <a:lnTo>
                    <a:pt x="19188" y="29952"/>
                  </a:lnTo>
                  <a:lnTo>
                    <a:pt x="18647" y="30125"/>
                  </a:lnTo>
                  <a:lnTo>
                    <a:pt x="18127" y="30298"/>
                  </a:lnTo>
                  <a:lnTo>
                    <a:pt x="17585" y="30428"/>
                  </a:lnTo>
                  <a:lnTo>
                    <a:pt x="17044" y="30558"/>
                  </a:lnTo>
                  <a:lnTo>
                    <a:pt x="16481" y="30667"/>
                  </a:lnTo>
                  <a:lnTo>
                    <a:pt x="15940" y="30753"/>
                  </a:lnTo>
                  <a:lnTo>
                    <a:pt x="15377" y="30818"/>
                  </a:lnTo>
                  <a:lnTo>
                    <a:pt x="14835" y="30840"/>
                  </a:lnTo>
                  <a:lnTo>
                    <a:pt x="14229" y="30861"/>
                  </a:lnTo>
                  <a:lnTo>
                    <a:pt x="13622" y="30840"/>
                  </a:lnTo>
                  <a:lnTo>
                    <a:pt x="13016" y="30818"/>
                  </a:lnTo>
                  <a:lnTo>
                    <a:pt x="12410" y="30753"/>
                  </a:lnTo>
                  <a:lnTo>
                    <a:pt x="11803" y="30667"/>
                  </a:lnTo>
                  <a:lnTo>
                    <a:pt x="11218" y="30558"/>
                  </a:lnTo>
                  <a:lnTo>
                    <a:pt x="10634" y="30428"/>
                  </a:lnTo>
                  <a:lnTo>
                    <a:pt x="10049" y="30277"/>
                  </a:lnTo>
                  <a:lnTo>
                    <a:pt x="9464" y="30103"/>
                  </a:lnTo>
                  <a:lnTo>
                    <a:pt x="8923" y="29909"/>
                  </a:lnTo>
                  <a:lnTo>
                    <a:pt x="8381" y="29692"/>
                  </a:lnTo>
                  <a:lnTo>
                    <a:pt x="7840" y="29432"/>
                  </a:lnTo>
                  <a:lnTo>
                    <a:pt x="7342" y="29172"/>
                  </a:lnTo>
                  <a:lnTo>
                    <a:pt x="6844" y="28891"/>
                  </a:lnTo>
                  <a:lnTo>
                    <a:pt x="6346" y="28566"/>
                  </a:lnTo>
                  <a:lnTo>
                    <a:pt x="5891" y="28241"/>
                  </a:lnTo>
                  <a:lnTo>
                    <a:pt x="5436" y="27873"/>
                  </a:lnTo>
                  <a:lnTo>
                    <a:pt x="5003" y="27483"/>
                  </a:lnTo>
                  <a:lnTo>
                    <a:pt x="4591" y="27093"/>
                  </a:lnTo>
                  <a:lnTo>
                    <a:pt x="4202" y="26660"/>
                  </a:lnTo>
                  <a:lnTo>
                    <a:pt x="3834" y="26227"/>
                  </a:lnTo>
                  <a:lnTo>
                    <a:pt x="3487" y="25750"/>
                  </a:lnTo>
                  <a:lnTo>
                    <a:pt x="3140" y="25274"/>
                  </a:lnTo>
                  <a:lnTo>
                    <a:pt x="2837" y="24754"/>
                  </a:lnTo>
                  <a:lnTo>
                    <a:pt x="2556" y="24278"/>
                  </a:lnTo>
                  <a:lnTo>
                    <a:pt x="2318" y="23758"/>
                  </a:lnTo>
                  <a:lnTo>
                    <a:pt x="2079" y="23238"/>
                  </a:lnTo>
                  <a:lnTo>
                    <a:pt x="1863" y="22719"/>
                  </a:lnTo>
                  <a:lnTo>
                    <a:pt x="1668" y="22199"/>
                  </a:lnTo>
                  <a:lnTo>
                    <a:pt x="1495" y="21657"/>
                  </a:lnTo>
                  <a:lnTo>
                    <a:pt x="1321" y="21116"/>
                  </a:lnTo>
                  <a:lnTo>
                    <a:pt x="1170" y="20575"/>
                  </a:lnTo>
                  <a:lnTo>
                    <a:pt x="1018" y="19968"/>
                  </a:lnTo>
                  <a:lnTo>
                    <a:pt x="867" y="19340"/>
                  </a:lnTo>
                  <a:lnTo>
                    <a:pt x="737" y="18712"/>
                  </a:lnTo>
                  <a:lnTo>
                    <a:pt x="628" y="18084"/>
                  </a:lnTo>
                  <a:lnTo>
                    <a:pt x="542" y="17456"/>
                  </a:lnTo>
                  <a:lnTo>
                    <a:pt x="477" y="16828"/>
                  </a:lnTo>
                  <a:lnTo>
                    <a:pt x="433" y="16178"/>
                  </a:lnTo>
                  <a:lnTo>
                    <a:pt x="433" y="15550"/>
                  </a:lnTo>
                  <a:lnTo>
                    <a:pt x="455" y="14900"/>
                  </a:lnTo>
                  <a:lnTo>
                    <a:pt x="520" y="14251"/>
                  </a:lnTo>
                  <a:lnTo>
                    <a:pt x="607" y="13601"/>
                  </a:lnTo>
                  <a:lnTo>
                    <a:pt x="737" y="12951"/>
                  </a:lnTo>
                  <a:lnTo>
                    <a:pt x="888" y="12323"/>
                  </a:lnTo>
                  <a:lnTo>
                    <a:pt x="1061" y="11695"/>
                  </a:lnTo>
                  <a:lnTo>
                    <a:pt x="1256" y="11089"/>
                  </a:lnTo>
                  <a:lnTo>
                    <a:pt x="1495" y="10461"/>
                  </a:lnTo>
                  <a:lnTo>
                    <a:pt x="1733" y="9854"/>
                  </a:lnTo>
                  <a:lnTo>
                    <a:pt x="2014" y="9248"/>
                  </a:lnTo>
                  <a:lnTo>
                    <a:pt x="2296" y="8620"/>
                  </a:lnTo>
                  <a:lnTo>
                    <a:pt x="2621" y="8035"/>
                  </a:lnTo>
                  <a:lnTo>
                    <a:pt x="2946" y="7451"/>
                  </a:lnTo>
                  <a:lnTo>
                    <a:pt x="3314" y="6866"/>
                  </a:lnTo>
                  <a:lnTo>
                    <a:pt x="3682" y="6324"/>
                  </a:lnTo>
                  <a:lnTo>
                    <a:pt x="4093" y="5805"/>
                  </a:lnTo>
                  <a:lnTo>
                    <a:pt x="4505" y="5328"/>
                  </a:lnTo>
                  <a:lnTo>
                    <a:pt x="4916" y="4895"/>
                  </a:lnTo>
                  <a:lnTo>
                    <a:pt x="5349" y="4462"/>
                  </a:lnTo>
                  <a:lnTo>
                    <a:pt x="5804" y="4050"/>
                  </a:lnTo>
                  <a:lnTo>
                    <a:pt x="6281" y="3661"/>
                  </a:lnTo>
                  <a:lnTo>
                    <a:pt x="6779" y="3292"/>
                  </a:lnTo>
                  <a:lnTo>
                    <a:pt x="7299" y="2946"/>
                  </a:lnTo>
                  <a:lnTo>
                    <a:pt x="7818" y="2621"/>
                  </a:lnTo>
                  <a:lnTo>
                    <a:pt x="8360" y="2318"/>
                  </a:lnTo>
                  <a:lnTo>
                    <a:pt x="8901" y="2015"/>
                  </a:lnTo>
                  <a:lnTo>
                    <a:pt x="9464" y="1755"/>
                  </a:lnTo>
                  <a:lnTo>
                    <a:pt x="10027" y="1517"/>
                  </a:lnTo>
                  <a:lnTo>
                    <a:pt x="10590" y="1300"/>
                  </a:lnTo>
                  <a:lnTo>
                    <a:pt x="11175" y="1084"/>
                  </a:lnTo>
                  <a:lnTo>
                    <a:pt x="11760" y="910"/>
                  </a:lnTo>
                  <a:lnTo>
                    <a:pt x="12345" y="780"/>
                  </a:lnTo>
                  <a:lnTo>
                    <a:pt x="12973" y="650"/>
                  </a:lnTo>
                  <a:lnTo>
                    <a:pt x="13579" y="542"/>
                  </a:lnTo>
                  <a:lnTo>
                    <a:pt x="14207" y="477"/>
                  </a:lnTo>
                  <a:lnTo>
                    <a:pt x="14813" y="455"/>
                  </a:lnTo>
                  <a:close/>
                  <a:moveTo>
                    <a:pt x="14813" y="1"/>
                  </a:moveTo>
                  <a:lnTo>
                    <a:pt x="14185" y="44"/>
                  </a:lnTo>
                  <a:lnTo>
                    <a:pt x="13536" y="109"/>
                  </a:lnTo>
                  <a:lnTo>
                    <a:pt x="12908" y="196"/>
                  </a:lnTo>
                  <a:lnTo>
                    <a:pt x="12280" y="326"/>
                  </a:lnTo>
                  <a:lnTo>
                    <a:pt x="11652" y="477"/>
                  </a:lnTo>
                  <a:lnTo>
                    <a:pt x="11045" y="650"/>
                  </a:lnTo>
                  <a:lnTo>
                    <a:pt x="10439" y="867"/>
                  </a:lnTo>
                  <a:lnTo>
                    <a:pt x="9832" y="1105"/>
                  </a:lnTo>
                  <a:lnTo>
                    <a:pt x="9248" y="1365"/>
                  </a:lnTo>
                  <a:lnTo>
                    <a:pt x="8663" y="1647"/>
                  </a:lnTo>
                  <a:lnTo>
                    <a:pt x="8100" y="1950"/>
                  </a:lnTo>
                  <a:lnTo>
                    <a:pt x="7537" y="2275"/>
                  </a:lnTo>
                  <a:lnTo>
                    <a:pt x="6995" y="2621"/>
                  </a:lnTo>
                  <a:lnTo>
                    <a:pt x="6476" y="2989"/>
                  </a:lnTo>
                  <a:lnTo>
                    <a:pt x="5956" y="3379"/>
                  </a:lnTo>
                  <a:lnTo>
                    <a:pt x="5458" y="3769"/>
                  </a:lnTo>
                  <a:lnTo>
                    <a:pt x="5003" y="4202"/>
                  </a:lnTo>
                  <a:lnTo>
                    <a:pt x="4548" y="4635"/>
                  </a:lnTo>
                  <a:lnTo>
                    <a:pt x="4137" y="5090"/>
                  </a:lnTo>
                  <a:lnTo>
                    <a:pt x="3747" y="5566"/>
                  </a:lnTo>
                  <a:lnTo>
                    <a:pt x="3357" y="6043"/>
                  </a:lnTo>
                  <a:lnTo>
                    <a:pt x="3011" y="6541"/>
                  </a:lnTo>
                  <a:lnTo>
                    <a:pt x="2686" y="7082"/>
                  </a:lnTo>
                  <a:lnTo>
                    <a:pt x="2361" y="7624"/>
                  </a:lnTo>
                  <a:lnTo>
                    <a:pt x="2036" y="8230"/>
                  </a:lnTo>
                  <a:lnTo>
                    <a:pt x="1711" y="8837"/>
                  </a:lnTo>
                  <a:lnTo>
                    <a:pt x="1430" y="9465"/>
                  </a:lnTo>
                  <a:lnTo>
                    <a:pt x="1148" y="10093"/>
                  </a:lnTo>
                  <a:lnTo>
                    <a:pt x="910" y="10742"/>
                  </a:lnTo>
                  <a:lnTo>
                    <a:pt x="672" y="11392"/>
                  </a:lnTo>
                  <a:lnTo>
                    <a:pt x="477" y="12063"/>
                  </a:lnTo>
                  <a:lnTo>
                    <a:pt x="325" y="12735"/>
                  </a:lnTo>
                  <a:lnTo>
                    <a:pt x="195" y="13363"/>
                  </a:lnTo>
                  <a:lnTo>
                    <a:pt x="109" y="14013"/>
                  </a:lnTo>
                  <a:lnTo>
                    <a:pt x="44" y="14662"/>
                  </a:lnTo>
                  <a:lnTo>
                    <a:pt x="0" y="15312"/>
                  </a:lnTo>
                  <a:lnTo>
                    <a:pt x="0" y="15962"/>
                  </a:lnTo>
                  <a:lnTo>
                    <a:pt x="22" y="16611"/>
                  </a:lnTo>
                  <a:lnTo>
                    <a:pt x="65" y="17261"/>
                  </a:lnTo>
                  <a:lnTo>
                    <a:pt x="130" y="17911"/>
                  </a:lnTo>
                  <a:lnTo>
                    <a:pt x="239" y="18560"/>
                  </a:lnTo>
                  <a:lnTo>
                    <a:pt x="347" y="19188"/>
                  </a:lnTo>
                  <a:lnTo>
                    <a:pt x="477" y="19838"/>
                  </a:lnTo>
                  <a:lnTo>
                    <a:pt x="650" y="20466"/>
                  </a:lnTo>
                  <a:lnTo>
                    <a:pt x="823" y="21094"/>
                  </a:lnTo>
                  <a:lnTo>
                    <a:pt x="1018" y="21722"/>
                  </a:lnTo>
                  <a:lnTo>
                    <a:pt x="1235" y="22329"/>
                  </a:lnTo>
                  <a:lnTo>
                    <a:pt x="1451" y="22935"/>
                  </a:lnTo>
                  <a:lnTo>
                    <a:pt x="1690" y="23477"/>
                  </a:lnTo>
                  <a:lnTo>
                    <a:pt x="1928" y="23996"/>
                  </a:lnTo>
                  <a:lnTo>
                    <a:pt x="2188" y="24516"/>
                  </a:lnTo>
                  <a:lnTo>
                    <a:pt x="2469" y="25014"/>
                  </a:lnTo>
                  <a:lnTo>
                    <a:pt x="2772" y="25512"/>
                  </a:lnTo>
                  <a:lnTo>
                    <a:pt x="3097" y="25989"/>
                  </a:lnTo>
                  <a:lnTo>
                    <a:pt x="3444" y="26465"/>
                  </a:lnTo>
                  <a:lnTo>
                    <a:pt x="3812" y="26898"/>
                  </a:lnTo>
                  <a:lnTo>
                    <a:pt x="4202" y="27331"/>
                  </a:lnTo>
                  <a:lnTo>
                    <a:pt x="4613" y="27743"/>
                  </a:lnTo>
                  <a:lnTo>
                    <a:pt x="5025" y="28154"/>
                  </a:lnTo>
                  <a:lnTo>
                    <a:pt x="5479" y="28523"/>
                  </a:lnTo>
                  <a:lnTo>
                    <a:pt x="5934" y="28869"/>
                  </a:lnTo>
                  <a:lnTo>
                    <a:pt x="6411" y="29194"/>
                  </a:lnTo>
                  <a:lnTo>
                    <a:pt x="6909" y="29497"/>
                  </a:lnTo>
                  <a:lnTo>
                    <a:pt x="7429" y="29757"/>
                  </a:lnTo>
                  <a:lnTo>
                    <a:pt x="7970" y="30017"/>
                  </a:lnTo>
                  <a:lnTo>
                    <a:pt x="8533" y="30255"/>
                  </a:lnTo>
                  <a:lnTo>
                    <a:pt x="9096" y="30472"/>
                  </a:lnTo>
                  <a:lnTo>
                    <a:pt x="9681" y="30667"/>
                  </a:lnTo>
                  <a:lnTo>
                    <a:pt x="10266" y="30818"/>
                  </a:lnTo>
                  <a:lnTo>
                    <a:pt x="10872" y="30970"/>
                  </a:lnTo>
                  <a:lnTo>
                    <a:pt x="11478" y="31078"/>
                  </a:lnTo>
                  <a:lnTo>
                    <a:pt x="12085" y="31186"/>
                  </a:lnTo>
                  <a:lnTo>
                    <a:pt x="12691" y="31251"/>
                  </a:lnTo>
                  <a:lnTo>
                    <a:pt x="13319" y="31295"/>
                  </a:lnTo>
                  <a:lnTo>
                    <a:pt x="13926" y="31316"/>
                  </a:lnTo>
                  <a:lnTo>
                    <a:pt x="14532" y="31316"/>
                  </a:lnTo>
                  <a:lnTo>
                    <a:pt x="15138" y="31295"/>
                  </a:lnTo>
                  <a:lnTo>
                    <a:pt x="15745" y="31230"/>
                  </a:lnTo>
                  <a:lnTo>
                    <a:pt x="16351" y="31143"/>
                  </a:lnTo>
                  <a:lnTo>
                    <a:pt x="16957" y="31035"/>
                  </a:lnTo>
                  <a:lnTo>
                    <a:pt x="17477" y="30926"/>
                  </a:lnTo>
                  <a:lnTo>
                    <a:pt x="18019" y="30796"/>
                  </a:lnTo>
                  <a:lnTo>
                    <a:pt x="18538" y="30645"/>
                  </a:lnTo>
                  <a:lnTo>
                    <a:pt x="19058" y="30472"/>
                  </a:lnTo>
                  <a:lnTo>
                    <a:pt x="19578" y="30298"/>
                  </a:lnTo>
                  <a:lnTo>
                    <a:pt x="20076" y="30103"/>
                  </a:lnTo>
                  <a:lnTo>
                    <a:pt x="20596" y="29909"/>
                  </a:lnTo>
                  <a:lnTo>
                    <a:pt x="21094" y="29670"/>
                  </a:lnTo>
                  <a:lnTo>
                    <a:pt x="21570" y="29432"/>
                  </a:lnTo>
                  <a:lnTo>
                    <a:pt x="22068" y="29194"/>
                  </a:lnTo>
                  <a:lnTo>
                    <a:pt x="22545" y="28934"/>
                  </a:lnTo>
                  <a:lnTo>
                    <a:pt x="23000" y="28652"/>
                  </a:lnTo>
                  <a:lnTo>
                    <a:pt x="23476" y="28349"/>
                  </a:lnTo>
                  <a:lnTo>
                    <a:pt x="23931" y="28046"/>
                  </a:lnTo>
                  <a:lnTo>
                    <a:pt x="24364" y="27721"/>
                  </a:lnTo>
                  <a:lnTo>
                    <a:pt x="24797" y="27396"/>
                  </a:lnTo>
                  <a:lnTo>
                    <a:pt x="25187" y="27050"/>
                  </a:lnTo>
                  <a:lnTo>
                    <a:pt x="25577" y="26703"/>
                  </a:lnTo>
                  <a:lnTo>
                    <a:pt x="25967" y="26335"/>
                  </a:lnTo>
                  <a:lnTo>
                    <a:pt x="26335" y="25967"/>
                  </a:lnTo>
                  <a:lnTo>
                    <a:pt x="26681" y="25599"/>
                  </a:lnTo>
                  <a:lnTo>
                    <a:pt x="27028" y="25187"/>
                  </a:lnTo>
                  <a:lnTo>
                    <a:pt x="27353" y="24798"/>
                  </a:lnTo>
                  <a:lnTo>
                    <a:pt x="27677" y="24364"/>
                  </a:lnTo>
                  <a:lnTo>
                    <a:pt x="27959" y="23953"/>
                  </a:lnTo>
                  <a:lnTo>
                    <a:pt x="28262" y="23520"/>
                  </a:lnTo>
                  <a:lnTo>
                    <a:pt x="28522" y="23065"/>
                  </a:lnTo>
                  <a:lnTo>
                    <a:pt x="28782" y="22610"/>
                  </a:lnTo>
                  <a:lnTo>
                    <a:pt x="29020" y="22155"/>
                  </a:lnTo>
                  <a:lnTo>
                    <a:pt x="29237" y="21679"/>
                  </a:lnTo>
                  <a:lnTo>
                    <a:pt x="29453" y="21203"/>
                  </a:lnTo>
                  <a:lnTo>
                    <a:pt x="29627" y="20704"/>
                  </a:lnTo>
                  <a:lnTo>
                    <a:pt x="29822" y="20185"/>
                  </a:lnTo>
                  <a:lnTo>
                    <a:pt x="29973" y="19643"/>
                  </a:lnTo>
                  <a:lnTo>
                    <a:pt x="30125" y="19102"/>
                  </a:lnTo>
                  <a:lnTo>
                    <a:pt x="30233" y="18560"/>
                  </a:lnTo>
                  <a:lnTo>
                    <a:pt x="30341" y="18019"/>
                  </a:lnTo>
                  <a:lnTo>
                    <a:pt x="30406" y="17456"/>
                  </a:lnTo>
                  <a:lnTo>
                    <a:pt x="30471" y="16915"/>
                  </a:lnTo>
                  <a:lnTo>
                    <a:pt x="30515" y="16351"/>
                  </a:lnTo>
                  <a:lnTo>
                    <a:pt x="30536" y="15810"/>
                  </a:lnTo>
                  <a:lnTo>
                    <a:pt x="30515" y="15247"/>
                  </a:lnTo>
                  <a:lnTo>
                    <a:pt x="30515" y="14684"/>
                  </a:lnTo>
                  <a:lnTo>
                    <a:pt x="30471" y="14142"/>
                  </a:lnTo>
                  <a:lnTo>
                    <a:pt x="30406" y="13579"/>
                  </a:lnTo>
                  <a:lnTo>
                    <a:pt x="30341" y="13038"/>
                  </a:lnTo>
                  <a:lnTo>
                    <a:pt x="30255" y="12475"/>
                  </a:lnTo>
                  <a:lnTo>
                    <a:pt x="30146" y="11934"/>
                  </a:lnTo>
                  <a:lnTo>
                    <a:pt x="30016" y="11349"/>
                  </a:lnTo>
                  <a:lnTo>
                    <a:pt x="29886" y="10786"/>
                  </a:lnTo>
                  <a:lnTo>
                    <a:pt x="29713" y="10201"/>
                  </a:lnTo>
                  <a:lnTo>
                    <a:pt x="29518" y="9660"/>
                  </a:lnTo>
                  <a:lnTo>
                    <a:pt x="29302" y="9096"/>
                  </a:lnTo>
                  <a:lnTo>
                    <a:pt x="29064" y="8555"/>
                  </a:lnTo>
                  <a:lnTo>
                    <a:pt x="28804" y="8035"/>
                  </a:lnTo>
                  <a:lnTo>
                    <a:pt x="28522" y="7516"/>
                  </a:lnTo>
                  <a:lnTo>
                    <a:pt x="28219" y="6996"/>
                  </a:lnTo>
                  <a:lnTo>
                    <a:pt x="27894" y="6519"/>
                  </a:lnTo>
                  <a:lnTo>
                    <a:pt x="27569" y="6043"/>
                  </a:lnTo>
                  <a:lnTo>
                    <a:pt x="27201" y="5566"/>
                  </a:lnTo>
                  <a:lnTo>
                    <a:pt x="26833" y="5112"/>
                  </a:lnTo>
                  <a:lnTo>
                    <a:pt x="26443" y="4657"/>
                  </a:lnTo>
                  <a:lnTo>
                    <a:pt x="26032" y="4245"/>
                  </a:lnTo>
                  <a:lnTo>
                    <a:pt x="25620" y="3812"/>
                  </a:lnTo>
                  <a:lnTo>
                    <a:pt x="25209" y="3422"/>
                  </a:lnTo>
                  <a:lnTo>
                    <a:pt x="24776" y="3054"/>
                  </a:lnTo>
                  <a:lnTo>
                    <a:pt x="24342" y="2708"/>
                  </a:lnTo>
                  <a:lnTo>
                    <a:pt x="23866" y="2405"/>
                  </a:lnTo>
                  <a:lnTo>
                    <a:pt x="23389" y="2101"/>
                  </a:lnTo>
                  <a:lnTo>
                    <a:pt x="22891" y="1820"/>
                  </a:lnTo>
                  <a:lnTo>
                    <a:pt x="22393" y="1582"/>
                  </a:lnTo>
                  <a:lnTo>
                    <a:pt x="21874" y="1343"/>
                  </a:lnTo>
                  <a:lnTo>
                    <a:pt x="21354" y="1127"/>
                  </a:lnTo>
                  <a:lnTo>
                    <a:pt x="20834" y="932"/>
                  </a:lnTo>
                  <a:lnTo>
                    <a:pt x="20293" y="759"/>
                  </a:lnTo>
                  <a:lnTo>
                    <a:pt x="19751" y="607"/>
                  </a:lnTo>
                  <a:lnTo>
                    <a:pt x="19188" y="477"/>
                  </a:lnTo>
                  <a:lnTo>
                    <a:pt x="18647" y="347"/>
                  </a:lnTo>
                  <a:lnTo>
                    <a:pt x="18084" y="261"/>
                  </a:lnTo>
                  <a:lnTo>
                    <a:pt x="17521" y="174"/>
                  </a:lnTo>
                  <a:lnTo>
                    <a:pt x="16849" y="109"/>
                  </a:lnTo>
                  <a:lnTo>
                    <a:pt x="16178" y="44"/>
                  </a:lnTo>
                  <a:lnTo>
                    <a:pt x="15506" y="22"/>
                  </a:lnTo>
                  <a:lnTo>
                    <a:pt x="1481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2"/>
            <p:cNvSpPr/>
            <p:nvPr/>
          </p:nvSpPr>
          <p:spPr>
            <a:xfrm>
              <a:off x="-753125" y="6222125"/>
              <a:ext cx="635125" cy="651875"/>
            </a:xfrm>
            <a:custGeom>
              <a:avLst/>
              <a:gdLst/>
              <a:ahLst/>
              <a:cxnLst/>
              <a:rect l="l" t="t" r="r" b="b"/>
              <a:pathLst>
                <a:path w="25405" h="26075" extrusionOk="0">
                  <a:moveTo>
                    <a:pt x="12345" y="455"/>
                  </a:moveTo>
                  <a:lnTo>
                    <a:pt x="12822" y="477"/>
                  </a:lnTo>
                  <a:lnTo>
                    <a:pt x="13320" y="498"/>
                  </a:lnTo>
                  <a:lnTo>
                    <a:pt x="13818" y="520"/>
                  </a:lnTo>
                  <a:lnTo>
                    <a:pt x="14294" y="585"/>
                  </a:lnTo>
                  <a:lnTo>
                    <a:pt x="14792" y="650"/>
                  </a:lnTo>
                  <a:lnTo>
                    <a:pt x="15269" y="715"/>
                  </a:lnTo>
                  <a:lnTo>
                    <a:pt x="15767" y="823"/>
                  </a:lnTo>
                  <a:lnTo>
                    <a:pt x="16243" y="931"/>
                  </a:lnTo>
                  <a:lnTo>
                    <a:pt x="16698" y="1061"/>
                  </a:lnTo>
                  <a:lnTo>
                    <a:pt x="17175" y="1213"/>
                  </a:lnTo>
                  <a:lnTo>
                    <a:pt x="17629" y="1386"/>
                  </a:lnTo>
                  <a:lnTo>
                    <a:pt x="18084" y="1559"/>
                  </a:lnTo>
                  <a:lnTo>
                    <a:pt x="18539" y="1776"/>
                  </a:lnTo>
                  <a:lnTo>
                    <a:pt x="18972" y="1993"/>
                  </a:lnTo>
                  <a:lnTo>
                    <a:pt x="19383" y="2231"/>
                  </a:lnTo>
                  <a:lnTo>
                    <a:pt x="19817" y="2512"/>
                  </a:lnTo>
                  <a:lnTo>
                    <a:pt x="20163" y="2772"/>
                  </a:lnTo>
                  <a:lnTo>
                    <a:pt x="20488" y="3032"/>
                  </a:lnTo>
                  <a:lnTo>
                    <a:pt x="20834" y="3335"/>
                  </a:lnTo>
                  <a:lnTo>
                    <a:pt x="21138" y="3638"/>
                  </a:lnTo>
                  <a:lnTo>
                    <a:pt x="21441" y="3942"/>
                  </a:lnTo>
                  <a:lnTo>
                    <a:pt x="21744" y="4266"/>
                  </a:lnTo>
                  <a:lnTo>
                    <a:pt x="22285" y="4938"/>
                  </a:lnTo>
                  <a:lnTo>
                    <a:pt x="22567" y="5306"/>
                  </a:lnTo>
                  <a:lnTo>
                    <a:pt x="22827" y="5674"/>
                  </a:lnTo>
                  <a:lnTo>
                    <a:pt x="23087" y="6042"/>
                  </a:lnTo>
                  <a:lnTo>
                    <a:pt x="23325" y="6432"/>
                  </a:lnTo>
                  <a:lnTo>
                    <a:pt x="23542" y="6822"/>
                  </a:lnTo>
                  <a:lnTo>
                    <a:pt x="23736" y="7233"/>
                  </a:lnTo>
                  <a:lnTo>
                    <a:pt x="23931" y="7645"/>
                  </a:lnTo>
                  <a:lnTo>
                    <a:pt x="24105" y="8056"/>
                  </a:lnTo>
                  <a:lnTo>
                    <a:pt x="24256" y="8490"/>
                  </a:lnTo>
                  <a:lnTo>
                    <a:pt x="24386" y="8923"/>
                  </a:lnTo>
                  <a:lnTo>
                    <a:pt x="24516" y="9334"/>
                  </a:lnTo>
                  <a:lnTo>
                    <a:pt x="24603" y="9767"/>
                  </a:lnTo>
                  <a:lnTo>
                    <a:pt x="24711" y="10200"/>
                  </a:lnTo>
                  <a:lnTo>
                    <a:pt x="24776" y="10634"/>
                  </a:lnTo>
                  <a:lnTo>
                    <a:pt x="24841" y="11088"/>
                  </a:lnTo>
                  <a:lnTo>
                    <a:pt x="24884" y="11521"/>
                  </a:lnTo>
                  <a:lnTo>
                    <a:pt x="24928" y="11955"/>
                  </a:lnTo>
                  <a:lnTo>
                    <a:pt x="24949" y="12388"/>
                  </a:lnTo>
                  <a:lnTo>
                    <a:pt x="24949" y="12843"/>
                  </a:lnTo>
                  <a:lnTo>
                    <a:pt x="24949" y="13276"/>
                  </a:lnTo>
                  <a:lnTo>
                    <a:pt x="24928" y="13709"/>
                  </a:lnTo>
                  <a:lnTo>
                    <a:pt x="24884" y="14142"/>
                  </a:lnTo>
                  <a:lnTo>
                    <a:pt x="24819" y="14575"/>
                  </a:lnTo>
                  <a:lnTo>
                    <a:pt x="24754" y="15008"/>
                  </a:lnTo>
                  <a:lnTo>
                    <a:pt x="24668" y="15420"/>
                  </a:lnTo>
                  <a:lnTo>
                    <a:pt x="24581" y="15853"/>
                  </a:lnTo>
                  <a:lnTo>
                    <a:pt x="24473" y="16264"/>
                  </a:lnTo>
                  <a:lnTo>
                    <a:pt x="24343" y="16697"/>
                  </a:lnTo>
                  <a:lnTo>
                    <a:pt x="24191" y="17109"/>
                  </a:lnTo>
                  <a:lnTo>
                    <a:pt x="24040" y="17499"/>
                  </a:lnTo>
                  <a:lnTo>
                    <a:pt x="23866" y="17910"/>
                  </a:lnTo>
                  <a:lnTo>
                    <a:pt x="23693" y="18300"/>
                  </a:lnTo>
                  <a:lnTo>
                    <a:pt x="23498" y="18690"/>
                  </a:lnTo>
                  <a:lnTo>
                    <a:pt x="23282" y="19080"/>
                  </a:lnTo>
                  <a:lnTo>
                    <a:pt x="23043" y="19448"/>
                  </a:lnTo>
                  <a:lnTo>
                    <a:pt x="22805" y="19816"/>
                  </a:lnTo>
                  <a:lnTo>
                    <a:pt x="22545" y="20184"/>
                  </a:lnTo>
                  <a:lnTo>
                    <a:pt x="22264" y="20531"/>
                  </a:lnTo>
                  <a:lnTo>
                    <a:pt x="21982" y="20877"/>
                  </a:lnTo>
                  <a:lnTo>
                    <a:pt x="21679" y="21224"/>
                  </a:lnTo>
                  <a:lnTo>
                    <a:pt x="21376" y="21527"/>
                  </a:lnTo>
                  <a:lnTo>
                    <a:pt x="21073" y="21830"/>
                  </a:lnTo>
                  <a:lnTo>
                    <a:pt x="20748" y="22112"/>
                  </a:lnTo>
                  <a:lnTo>
                    <a:pt x="20423" y="22393"/>
                  </a:lnTo>
                  <a:lnTo>
                    <a:pt x="20098" y="22653"/>
                  </a:lnTo>
                  <a:lnTo>
                    <a:pt x="19752" y="22913"/>
                  </a:lnTo>
                  <a:lnTo>
                    <a:pt x="19405" y="23151"/>
                  </a:lnTo>
                  <a:lnTo>
                    <a:pt x="19037" y="23389"/>
                  </a:lnTo>
                  <a:lnTo>
                    <a:pt x="18301" y="23822"/>
                  </a:lnTo>
                  <a:lnTo>
                    <a:pt x="17543" y="24212"/>
                  </a:lnTo>
                  <a:lnTo>
                    <a:pt x="16763" y="24559"/>
                  </a:lnTo>
                  <a:lnTo>
                    <a:pt x="15962" y="24862"/>
                  </a:lnTo>
                  <a:lnTo>
                    <a:pt x="15507" y="25014"/>
                  </a:lnTo>
                  <a:lnTo>
                    <a:pt x="15052" y="25144"/>
                  </a:lnTo>
                  <a:lnTo>
                    <a:pt x="14576" y="25252"/>
                  </a:lnTo>
                  <a:lnTo>
                    <a:pt x="14121" y="25360"/>
                  </a:lnTo>
                  <a:lnTo>
                    <a:pt x="13644" y="25447"/>
                  </a:lnTo>
                  <a:lnTo>
                    <a:pt x="13168" y="25512"/>
                  </a:lnTo>
                  <a:lnTo>
                    <a:pt x="12713" y="25555"/>
                  </a:lnTo>
                  <a:lnTo>
                    <a:pt x="12237" y="25577"/>
                  </a:lnTo>
                  <a:lnTo>
                    <a:pt x="11284" y="25577"/>
                  </a:lnTo>
                  <a:lnTo>
                    <a:pt x="10829" y="25555"/>
                  </a:lnTo>
                  <a:lnTo>
                    <a:pt x="10353" y="25512"/>
                  </a:lnTo>
                  <a:lnTo>
                    <a:pt x="9876" y="25447"/>
                  </a:lnTo>
                  <a:lnTo>
                    <a:pt x="9400" y="25360"/>
                  </a:lnTo>
                  <a:lnTo>
                    <a:pt x="8923" y="25273"/>
                  </a:lnTo>
                  <a:lnTo>
                    <a:pt x="8447" y="25144"/>
                  </a:lnTo>
                  <a:lnTo>
                    <a:pt x="7992" y="25014"/>
                  </a:lnTo>
                  <a:lnTo>
                    <a:pt x="7537" y="24840"/>
                  </a:lnTo>
                  <a:lnTo>
                    <a:pt x="7082" y="24667"/>
                  </a:lnTo>
                  <a:lnTo>
                    <a:pt x="6649" y="24472"/>
                  </a:lnTo>
                  <a:lnTo>
                    <a:pt x="6216" y="24256"/>
                  </a:lnTo>
                  <a:lnTo>
                    <a:pt x="5805" y="24017"/>
                  </a:lnTo>
                  <a:lnTo>
                    <a:pt x="5415" y="23758"/>
                  </a:lnTo>
                  <a:lnTo>
                    <a:pt x="5025" y="23498"/>
                  </a:lnTo>
                  <a:lnTo>
                    <a:pt x="4657" y="23194"/>
                  </a:lnTo>
                  <a:lnTo>
                    <a:pt x="4289" y="22891"/>
                  </a:lnTo>
                  <a:lnTo>
                    <a:pt x="3964" y="22566"/>
                  </a:lnTo>
                  <a:lnTo>
                    <a:pt x="3617" y="22220"/>
                  </a:lnTo>
                  <a:lnTo>
                    <a:pt x="3314" y="21852"/>
                  </a:lnTo>
                  <a:lnTo>
                    <a:pt x="3011" y="21462"/>
                  </a:lnTo>
                  <a:lnTo>
                    <a:pt x="2751" y="21072"/>
                  </a:lnTo>
                  <a:lnTo>
                    <a:pt x="2491" y="20661"/>
                  </a:lnTo>
                  <a:lnTo>
                    <a:pt x="2253" y="20249"/>
                  </a:lnTo>
                  <a:lnTo>
                    <a:pt x="2036" y="19838"/>
                  </a:lnTo>
                  <a:lnTo>
                    <a:pt x="1842" y="19426"/>
                  </a:lnTo>
                  <a:lnTo>
                    <a:pt x="1668" y="18993"/>
                  </a:lnTo>
                  <a:lnTo>
                    <a:pt x="1495" y="18560"/>
                  </a:lnTo>
                  <a:lnTo>
                    <a:pt x="1343" y="18127"/>
                  </a:lnTo>
                  <a:lnTo>
                    <a:pt x="1084" y="17239"/>
                  </a:lnTo>
                  <a:lnTo>
                    <a:pt x="824" y="16199"/>
                  </a:lnTo>
                  <a:lnTo>
                    <a:pt x="715" y="15680"/>
                  </a:lnTo>
                  <a:lnTo>
                    <a:pt x="629" y="15160"/>
                  </a:lnTo>
                  <a:lnTo>
                    <a:pt x="542" y="14640"/>
                  </a:lnTo>
                  <a:lnTo>
                    <a:pt x="477" y="14099"/>
                  </a:lnTo>
                  <a:lnTo>
                    <a:pt x="456" y="13579"/>
                  </a:lnTo>
                  <a:lnTo>
                    <a:pt x="434" y="13037"/>
                  </a:lnTo>
                  <a:lnTo>
                    <a:pt x="456" y="12496"/>
                  </a:lnTo>
                  <a:lnTo>
                    <a:pt x="499" y="11976"/>
                  </a:lnTo>
                  <a:lnTo>
                    <a:pt x="585" y="11435"/>
                  </a:lnTo>
                  <a:lnTo>
                    <a:pt x="672" y="10915"/>
                  </a:lnTo>
                  <a:lnTo>
                    <a:pt x="802" y="10374"/>
                  </a:lnTo>
                  <a:lnTo>
                    <a:pt x="932" y="9854"/>
                  </a:lnTo>
                  <a:lnTo>
                    <a:pt x="1105" y="9356"/>
                  </a:lnTo>
                  <a:lnTo>
                    <a:pt x="1279" y="8836"/>
                  </a:lnTo>
                  <a:lnTo>
                    <a:pt x="1473" y="8338"/>
                  </a:lnTo>
                  <a:lnTo>
                    <a:pt x="1712" y="7818"/>
                  </a:lnTo>
                  <a:lnTo>
                    <a:pt x="1950" y="7298"/>
                  </a:lnTo>
                  <a:lnTo>
                    <a:pt x="2210" y="6800"/>
                  </a:lnTo>
                  <a:lnTo>
                    <a:pt x="2491" y="6302"/>
                  </a:lnTo>
                  <a:lnTo>
                    <a:pt x="2773" y="5826"/>
                  </a:lnTo>
                  <a:lnTo>
                    <a:pt x="3098" y="5371"/>
                  </a:lnTo>
                  <a:lnTo>
                    <a:pt x="3423" y="4938"/>
                  </a:lnTo>
                  <a:lnTo>
                    <a:pt x="3769" y="4548"/>
                  </a:lnTo>
                  <a:lnTo>
                    <a:pt x="4116" y="4180"/>
                  </a:lnTo>
                  <a:lnTo>
                    <a:pt x="4462" y="3812"/>
                  </a:lnTo>
                  <a:lnTo>
                    <a:pt x="4852" y="3487"/>
                  </a:lnTo>
                  <a:lnTo>
                    <a:pt x="5242" y="3162"/>
                  </a:lnTo>
                  <a:lnTo>
                    <a:pt x="5653" y="2837"/>
                  </a:lnTo>
                  <a:lnTo>
                    <a:pt x="6086" y="2556"/>
                  </a:lnTo>
                  <a:lnTo>
                    <a:pt x="6519" y="2274"/>
                  </a:lnTo>
                  <a:lnTo>
                    <a:pt x="6953" y="2014"/>
                  </a:lnTo>
                  <a:lnTo>
                    <a:pt x="7407" y="1776"/>
                  </a:lnTo>
                  <a:lnTo>
                    <a:pt x="7884" y="1559"/>
                  </a:lnTo>
                  <a:lnTo>
                    <a:pt x="8339" y="1343"/>
                  </a:lnTo>
                  <a:lnTo>
                    <a:pt x="8815" y="1170"/>
                  </a:lnTo>
                  <a:lnTo>
                    <a:pt x="9313" y="996"/>
                  </a:lnTo>
                  <a:lnTo>
                    <a:pt x="9790" y="845"/>
                  </a:lnTo>
                  <a:lnTo>
                    <a:pt x="10288" y="736"/>
                  </a:lnTo>
                  <a:lnTo>
                    <a:pt x="10786" y="628"/>
                  </a:lnTo>
                  <a:lnTo>
                    <a:pt x="11306" y="542"/>
                  </a:lnTo>
                  <a:lnTo>
                    <a:pt x="11825" y="498"/>
                  </a:lnTo>
                  <a:lnTo>
                    <a:pt x="12345" y="455"/>
                  </a:lnTo>
                  <a:close/>
                  <a:moveTo>
                    <a:pt x="12345" y="0"/>
                  </a:moveTo>
                  <a:lnTo>
                    <a:pt x="11804" y="43"/>
                  </a:lnTo>
                  <a:lnTo>
                    <a:pt x="11262" y="87"/>
                  </a:lnTo>
                  <a:lnTo>
                    <a:pt x="10742" y="173"/>
                  </a:lnTo>
                  <a:lnTo>
                    <a:pt x="10223" y="282"/>
                  </a:lnTo>
                  <a:lnTo>
                    <a:pt x="9703" y="412"/>
                  </a:lnTo>
                  <a:lnTo>
                    <a:pt x="9183" y="563"/>
                  </a:lnTo>
                  <a:lnTo>
                    <a:pt x="8663" y="736"/>
                  </a:lnTo>
                  <a:lnTo>
                    <a:pt x="8165" y="931"/>
                  </a:lnTo>
                  <a:lnTo>
                    <a:pt x="7667" y="1148"/>
                  </a:lnTo>
                  <a:lnTo>
                    <a:pt x="7191" y="1386"/>
                  </a:lnTo>
                  <a:lnTo>
                    <a:pt x="6714" y="1646"/>
                  </a:lnTo>
                  <a:lnTo>
                    <a:pt x="6238" y="1928"/>
                  </a:lnTo>
                  <a:lnTo>
                    <a:pt x="5783" y="2209"/>
                  </a:lnTo>
                  <a:lnTo>
                    <a:pt x="5350" y="2512"/>
                  </a:lnTo>
                  <a:lnTo>
                    <a:pt x="4917" y="2837"/>
                  </a:lnTo>
                  <a:lnTo>
                    <a:pt x="4505" y="3184"/>
                  </a:lnTo>
                  <a:lnTo>
                    <a:pt x="4116" y="3552"/>
                  </a:lnTo>
                  <a:lnTo>
                    <a:pt x="3726" y="3920"/>
                  </a:lnTo>
                  <a:lnTo>
                    <a:pt x="3358" y="4331"/>
                  </a:lnTo>
                  <a:lnTo>
                    <a:pt x="3011" y="4743"/>
                  </a:lnTo>
                  <a:lnTo>
                    <a:pt x="2686" y="5198"/>
                  </a:lnTo>
                  <a:lnTo>
                    <a:pt x="2361" y="5631"/>
                  </a:lnTo>
                  <a:lnTo>
                    <a:pt x="2080" y="6107"/>
                  </a:lnTo>
                  <a:lnTo>
                    <a:pt x="1798" y="6584"/>
                  </a:lnTo>
                  <a:lnTo>
                    <a:pt x="1538" y="7082"/>
                  </a:lnTo>
                  <a:lnTo>
                    <a:pt x="1300" y="7580"/>
                  </a:lnTo>
                  <a:lnTo>
                    <a:pt x="1062" y="8078"/>
                  </a:lnTo>
                  <a:lnTo>
                    <a:pt x="867" y="8598"/>
                  </a:lnTo>
                  <a:lnTo>
                    <a:pt x="694" y="9118"/>
                  </a:lnTo>
                  <a:lnTo>
                    <a:pt x="521" y="9637"/>
                  </a:lnTo>
                  <a:lnTo>
                    <a:pt x="391" y="10157"/>
                  </a:lnTo>
                  <a:lnTo>
                    <a:pt x="261" y="10677"/>
                  </a:lnTo>
                  <a:lnTo>
                    <a:pt x="152" y="11197"/>
                  </a:lnTo>
                  <a:lnTo>
                    <a:pt x="87" y="11738"/>
                  </a:lnTo>
                  <a:lnTo>
                    <a:pt x="44" y="12279"/>
                  </a:lnTo>
                  <a:lnTo>
                    <a:pt x="1" y="12821"/>
                  </a:lnTo>
                  <a:lnTo>
                    <a:pt x="1" y="13341"/>
                  </a:lnTo>
                  <a:lnTo>
                    <a:pt x="22" y="13882"/>
                  </a:lnTo>
                  <a:lnTo>
                    <a:pt x="66" y="14423"/>
                  </a:lnTo>
                  <a:lnTo>
                    <a:pt x="131" y="14965"/>
                  </a:lnTo>
                  <a:lnTo>
                    <a:pt x="217" y="15506"/>
                  </a:lnTo>
                  <a:lnTo>
                    <a:pt x="304" y="16048"/>
                  </a:lnTo>
                  <a:lnTo>
                    <a:pt x="412" y="16567"/>
                  </a:lnTo>
                  <a:lnTo>
                    <a:pt x="564" y="17087"/>
                  </a:lnTo>
                  <a:lnTo>
                    <a:pt x="715" y="17607"/>
                  </a:lnTo>
                  <a:lnTo>
                    <a:pt x="867" y="18127"/>
                  </a:lnTo>
                  <a:lnTo>
                    <a:pt x="1040" y="18647"/>
                  </a:lnTo>
                  <a:lnTo>
                    <a:pt x="1235" y="19145"/>
                  </a:lnTo>
                  <a:lnTo>
                    <a:pt x="1430" y="19578"/>
                  </a:lnTo>
                  <a:lnTo>
                    <a:pt x="1625" y="20011"/>
                  </a:lnTo>
                  <a:lnTo>
                    <a:pt x="1842" y="20444"/>
                  </a:lnTo>
                  <a:lnTo>
                    <a:pt x="2080" y="20856"/>
                  </a:lnTo>
                  <a:lnTo>
                    <a:pt x="2340" y="21267"/>
                  </a:lnTo>
                  <a:lnTo>
                    <a:pt x="2600" y="21657"/>
                  </a:lnTo>
                  <a:lnTo>
                    <a:pt x="2903" y="22047"/>
                  </a:lnTo>
                  <a:lnTo>
                    <a:pt x="3206" y="22415"/>
                  </a:lnTo>
                  <a:lnTo>
                    <a:pt x="3509" y="22761"/>
                  </a:lnTo>
                  <a:lnTo>
                    <a:pt x="3856" y="23108"/>
                  </a:lnTo>
                  <a:lnTo>
                    <a:pt x="4202" y="23433"/>
                  </a:lnTo>
                  <a:lnTo>
                    <a:pt x="4570" y="23736"/>
                  </a:lnTo>
                  <a:lnTo>
                    <a:pt x="4938" y="24039"/>
                  </a:lnTo>
                  <a:lnTo>
                    <a:pt x="5350" y="24299"/>
                  </a:lnTo>
                  <a:lnTo>
                    <a:pt x="5761" y="24537"/>
                  </a:lnTo>
                  <a:lnTo>
                    <a:pt x="6173" y="24775"/>
                  </a:lnTo>
                  <a:lnTo>
                    <a:pt x="6628" y="24992"/>
                  </a:lnTo>
                  <a:lnTo>
                    <a:pt x="7104" y="25187"/>
                  </a:lnTo>
                  <a:lnTo>
                    <a:pt x="7581" y="25360"/>
                  </a:lnTo>
                  <a:lnTo>
                    <a:pt x="8057" y="25512"/>
                  </a:lnTo>
                  <a:lnTo>
                    <a:pt x="8555" y="25663"/>
                  </a:lnTo>
                  <a:lnTo>
                    <a:pt x="9053" y="25772"/>
                  </a:lnTo>
                  <a:lnTo>
                    <a:pt x="9551" y="25880"/>
                  </a:lnTo>
                  <a:lnTo>
                    <a:pt x="10049" y="25945"/>
                  </a:lnTo>
                  <a:lnTo>
                    <a:pt x="10569" y="26010"/>
                  </a:lnTo>
                  <a:lnTo>
                    <a:pt x="11067" y="26053"/>
                  </a:lnTo>
                  <a:lnTo>
                    <a:pt x="11587" y="26075"/>
                  </a:lnTo>
                  <a:lnTo>
                    <a:pt x="12085" y="26075"/>
                  </a:lnTo>
                  <a:lnTo>
                    <a:pt x="12605" y="26053"/>
                  </a:lnTo>
                  <a:lnTo>
                    <a:pt x="13103" y="26010"/>
                  </a:lnTo>
                  <a:lnTo>
                    <a:pt x="13601" y="25923"/>
                  </a:lnTo>
                  <a:lnTo>
                    <a:pt x="14099" y="25837"/>
                  </a:lnTo>
                  <a:lnTo>
                    <a:pt x="14987" y="25620"/>
                  </a:lnTo>
                  <a:lnTo>
                    <a:pt x="15420" y="25512"/>
                  </a:lnTo>
                  <a:lnTo>
                    <a:pt x="15875" y="25360"/>
                  </a:lnTo>
                  <a:lnTo>
                    <a:pt x="16308" y="25209"/>
                  </a:lnTo>
                  <a:lnTo>
                    <a:pt x="16741" y="25057"/>
                  </a:lnTo>
                  <a:lnTo>
                    <a:pt x="17153" y="24884"/>
                  </a:lnTo>
                  <a:lnTo>
                    <a:pt x="17564" y="24689"/>
                  </a:lnTo>
                  <a:lnTo>
                    <a:pt x="17997" y="24494"/>
                  </a:lnTo>
                  <a:lnTo>
                    <a:pt x="18387" y="24277"/>
                  </a:lnTo>
                  <a:lnTo>
                    <a:pt x="18799" y="24061"/>
                  </a:lnTo>
                  <a:lnTo>
                    <a:pt x="19189" y="23822"/>
                  </a:lnTo>
                  <a:lnTo>
                    <a:pt x="19578" y="23584"/>
                  </a:lnTo>
                  <a:lnTo>
                    <a:pt x="19947" y="23324"/>
                  </a:lnTo>
                  <a:lnTo>
                    <a:pt x="20315" y="23043"/>
                  </a:lnTo>
                  <a:lnTo>
                    <a:pt x="20683" y="22761"/>
                  </a:lnTo>
                  <a:lnTo>
                    <a:pt x="21008" y="22480"/>
                  </a:lnTo>
                  <a:lnTo>
                    <a:pt x="21333" y="22198"/>
                  </a:lnTo>
                  <a:lnTo>
                    <a:pt x="21657" y="21895"/>
                  </a:lnTo>
                  <a:lnTo>
                    <a:pt x="21961" y="21592"/>
                  </a:lnTo>
                  <a:lnTo>
                    <a:pt x="22242" y="21267"/>
                  </a:lnTo>
                  <a:lnTo>
                    <a:pt x="22524" y="20942"/>
                  </a:lnTo>
                  <a:lnTo>
                    <a:pt x="22784" y="20596"/>
                  </a:lnTo>
                  <a:lnTo>
                    <a:pt x="23043" y="20249"/>
                  </a:lnTo>
                  <a:lnTo>
                    <a:pt x="23303" y="19903"/>
                  </a:lnTo>
                  <a:lnTo>
                    <a:pt x="23542" y="19534"/>
                  </a:lnTo>
                  <a:lnTo>
                    <a:pt x="23758" y="19166"/>
                  </a:lnTo>
                  <a:lnTo>
                    <a:pt x="23975" y="18798"/>
                  </a:lnTo>
                  <a:lnTo>
                    <a:pt x="24170" y="18408"/>
                  </a:lnTo>
                  <a:lnTo>
                    <a:pt x="24343" y="18018"/>
                  </a:lnTo>
                  <a:lnTo>
                    <a:pt x="24516" y="17629"/>
                  </a:lnTo>
                  <a:lnTo>
                    <a:pt x="24668" y="17217"/>
                  </a:lnTo>
                  <a:lnTo>
                    <a:pt x="24819" y="16784"/>
                  </a:lnTo>
                  <a:lnTo>
                    <a:pt x="24971" y="16329"/>
                  </a:lnTo>
                  <a:lnTo>
                    <a:pt x="25079" y="15874"/>
                  </a:lnTo>
                  <a:lnTo>
                    <a:pt x="25166" y="15420"/>
                  </a:lnTo>
                  <a:lnTo>
                    <a:pt x="25252" y="14965"/>
                  </a:lnTo>
                  <a:lnTo>
                    <a:pt x="25317" y="14510"/>
                  </a:lnTo>
                  <a:lnTo>
                    <a:pt x="25361" y="14055"/>
                  </a:lnTo>
                  <a:lnTo>
                    <a:pt x="25404" y="13601"/>
                  </a:lnTo>
                  <a:lnTo>
                    <a:pt x="25404" y="13124"/>
                  </a:lnTo>
                  <a:lnTo>
                    <a:pt x="25404" y="12669"/>
                  </a:lnTo>
                  <a:lnTo>
                    <a:pt x="25382" y="12193"/>
                  </a:lnTo>
                  <a:lnTo>
                    <a:pt x="25361" y="11738"/>
                  </a:lnTo>
                  <a:lnTo>
                    <a:pt x="25317" y="11283"/>
                  </a:lnTo>
                  <a:lnTo>
                    <a:pt x="25252" y="10807"/>
                  </a:lnTo>
                  <a:lnTo>
                    <a:pt x="25187" y="10352"/>
                  </a:lnTo>
                  <a:lnTo>
                    <a:pt x="25079" y="9897"/>
                  </a:lnTo>
                  <a:lnTo>
                    <a:pt x="24971" y="9421"/>
                  </a:lnTo>
                  <a:lnTo>
                    <a:pt x="24841" y="8944"/>
                  </a:lnTo>
                  <a:lnTo>
                    <a:pt x="24711" y="8468"/>
                  </a:lnTo>
                  <a:lnTo>
                    <a:pt x="24538" y="8013"/>
                  </a:lnTo>
                  <a:lnTo>
                    <a:pt x="24365" y="7558"/>
                  </a:lnTo>
                  <a:lnTo>
                    <a:pt x="24170" y="7125"/>
                  </a:lnTo>
                  <a:lnTo>
                    <a:pt x="23953" y="6692"/>
                  </a:lnTo>
                  <a:lnTo>
                    <a:pt x="23715" y="6281"/>
                  </a:lnTo>
                  <a:lnTo>
                    <a:pt x="23477" y="5847"/>
                  </a:lnTo>
                  <a:lnTo>
                    <a:pt x="23217" y="5458"/>
                  </a:lnTo>
                  <a:lnTo>
                    <a:pt x="22935" y="5046"/>
                  </a:lnTo>
                  <a:lnTo>
                    <a:pt x="22654" y="4678"/>
                  </a:lnTo>
                  <a:lnTo>
                    <a:pt x="22350" y="4288"/>
                  </a:lnTo>
                  <a:lnTo>
                    <a:pt x="22026" y="3920"/>
                  </a:lnTo>
                  <a:lnTo>
                    <a:pt x="21701" y="3552"/>
                  </a:lnTo>
                  <a:lnTo>
                    <a:pt x="21354" y="3205"/>
                  </a:lnTo>
                  <a:lnTo>
                    <a:pt x="21008" y="2880"/>
                  </a:lnTo>
                  <a:lnTo>
                    <a:pt x="20640" y="2577"/>
                  </a:lnTo>
                  <a:lnTo>
                    <a:pt x="20271" y="2296"/>
                  </a:lnTo>
                  <a:lnTo>
                    <a:pt x="19903" y="2014"/>
                  </a:lnTo>
                  <a:lnTo>
                    <a:pt x="19492" y="1776"/>
                  </a:lnTo>
                  <a:lnTo>
                    <a:pt x="19102" y="1538"/>
                  </a:lnTo>
                  <a:lnTo>
                    <a:pt x="18690" y="1343"/>
                  </a:lnTo>
                  <a:lnTo>
                    <a:pt x="18257" y="1148"/>
                  </a:lnTo>
                  <a:lnTo>
                    <a:pt x="17824" y="975"/>
                  </a:lnTo>
                  <a:lnTo>
                    <a:pt x="17391" y="801"/>
                  </a:lnTo>
                  <a:lnTo>
                    <a:pt x="16936" y="650"/>
                  </a:lnTo>
                  <a:lnTo>
                    <a:pt x="16481" y="520"/>
                  </a:lnTo>
                  <a:lnTo>
                    <a:pt x="16027" y="412"/>
                  </a:lnTo>
                  <a:lnTo>
                    <a:pt x="15572" y="325"/>
                  </a:lnTo>
                  <a:lnTo>
                    <a:pt x="15117" y="238"/>
                  </a:lnTo>
                  <a:lnTo>
                    <a:pt x="14662" y="173"/>
                  </a:lnTo>
                  <a:lnTo>
                    <a:pt x="14078" y="87"/>
                  </a:lnTo>
                  <a:lnTo>
                    <a:pt x="13515" y="43"/>
                  </a:lnTo>
                  <a:lnTo>
                    <a:pt x="12930" y="22"/>
                  </a:lnTo>
                  <a:lnTo>
                    <a:pt x="1234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2"/>
            <p:cNvSpPr/>
            <p:nvPr/>
          </p:nvSpPr>
          <p:spPr>
            <a:xfrm>
              <a:off x="-710350" y="6268675"/>
              <a:ext cx="549025" cy="604250"/>
            </a:xfrm>
            <a:custGeom>
              <a:avLst/>
              <a:gdLst/>
              <a:ahLst/>
              <a:cxnLst/>
              <a:rect l="l" t="t" r="r" b="b"/>
              <a:pathLst>
                <a:path w="21961" h="24170" extrusionOk="0">
                  <a:moveTo>
                    <a:pt x="11175" y="1"/>
                  </a:moveTo>
                  <a:lnTo>
                    <a:pt x="10396" y="44"/>
                  </a:lnTo>
                  <a:lnTo>
                    <a:pt x="9595" y="131"/>
                  </a:lnTo>
                  <a:lnTo>
                    <a:pt x="8837" y="282"/>
                  </a:lnTo>
                  <a:lnTo>
                    <a:pt x="8057" y="477"/>
                  </a:lnTo>
                  <a:lnTo>
                    <a:pt x="7299" y="715"/>
                  </a:lnTo>
                  <a:lnTo>
                    <a:pt x="6563" y="1018"/>
                  </a:lnTo>
                  <a:lnTo>
                    <a:pt x="5848" y="1343"/>
                  </a:lnTo>
                  <a:lnTo>
                    <a:pt x="5177" y="1711"/>
                  </a:lnTo>
                  <a:lnTo>
                    <a:pt x="4830" y="1928"/>
                  </a:lnTo>
                  <a:lnTo>
                    <a:pt x="4505" y="2145"/>
                  </a:lnTo>
                  <a:lnTo>
                    <a:pt x="4180" y="2361"/>
                  </a:lnTo>
                  <a:lnTo>
                    <a:pt x="3877" y="2621"/>
                  </a:lnTo>
                  <a:lnTo>
                    <a:pt x="3574" y="2859"/>
                  </a:lnTo>
                  <a:lnTo>
                    <a:pt x="3271" y="3119"/>
                  </a:lnTo>
                  <a:lnTo>
                    <a:pt x="2989" y="3401"/>
                  </a:lnTo>
                  <a:lnTo>
                    <a:pt x="2729" y="3682"/>
                  </a:lnTo>
                  <a:lnTo>
                    <a:pt x="2470" y="3985"/>
                  </a:lnTo>
                  <a:lnTo>
                    <a:pt x="2210" y="4289"/>
                  </a:lnTo>
                  <a:lnTo>
                    <a:pt x="1971" y="4592"/>
                  </a:lnTo>
                  <a:lnTo>
                    <a:pt x="1755" y="4917"/>
                  </a:lnTo>
                  <a:lnTo>
                    <a:pt x="1538" y="5242"/>
                  </a:lnTo>
                  <a:lnTo>
                    <a:pt x="1343" y="5588"/>
                  </a:lnTo>
                  <a:lnTo>
                    <a:pt x="1170" y="5935"/>
                  </a:lnTo>
                  <a:lnTo>
                    <a:pt x="997" y="6281"/>
                  </a:lnTo>
                  <a:lnTo>
                    <a:pt x="824" y="6649"/>
                  </a:lnTo>
                  <a:lnTo>
                    <a:pt x="694" y="7017"/>
                  </a:lnTo>
                  <a:lnTo>
                    <a:pt x="542" y="7429"/>
                  </a:lnTo>
                  <a:lnTo>
                    <a:pt x="434" y="7840"/>
                  </a:lnTo>
                  <a:lnTo>
                    <a:pt x="325" y="8252"/>
                  </a:lnTo>
                  <a:lnTo>
                    <a:pt x="239" y="8663"/>
                  </a:lnTo>
                  <a:lnTo>
                    <a:pt x="152" y="9096"/>
                  </a:lnTo>
                  <a:lnTo>
                    <a:pt x="87" y="9530"/>
                  </a:lnTo>
                  <a:lnTo>
                    <a:pt x="44" y="9941"/>
                  </a:lnTo>
                  <a:lnTo>
                    <a:pt x="22" y="10374"/>
                  </a:lnTo>
                  <a:lnTo>
                    <a:pt x="1" y="10807"/>
                  </a:lnTo>
                  <a:lnTo>
                    <a:pt x="1" y="11240"/>
                  </a:lnTo>
                  <a:lnTo>
                    <a:pt x="1" y="11674"/>
                  </a:lnTo>
                  <a:lnTo>
                    <a:pt x="22" y="12085"/>
                  </a:lnTo>
                  <a:lnTo>
                    <a:pt x="109" y="12951"/>
                  </a:lnTo>
                  <a:lnTo>
                    <a:pt x="239" y="13796"/>
                  </a:lnTo>
                  <a:lnTo>
                    <a:pt x="412" y="14641"/>
                  </a:lnTo>
                  <a:lnTo>
                    <a:pt x="650" y="15485"/>
                  </a:lnTo>
                  <a:lnTo>
                    <a:pt x="910" y="16308"/>
                  </a:lnTo>
                  <a:lnTo>
                    <a:pt x="1235" y="17109"/>
                  </a:lnTo>
                  <a:lnTo>
                    <a:pt x="1430" y="17521"/>
                  </a:lnTo>
                  <a:lnTo>
                    <a:pt x="1625" y="17911"/>
                  </a:lnTo>
                  <a:lnTo>
                    <a:pt x="1820" y="18300"/>
                  </a:lnTo>
                  <a:lnTo>
                    <a:pt x="2036" y="18690"/>
                  </a:lnTo>
                  <a:lnTo>
                    <a:pt x="2275" y="19058"/>
                  </a:lnTo>
                  <a:lnTo>
                    <a:pt x="2513" y="19427"/>
                  </a:lnTo>
                  <a:lnTo>
                    <a:pt x="2751" y="19773"/>
                  </a:lnTo>
                  <a:lnTo>
                    <a:pt x="3011" y="20120"/>
                  </a:lnTo>
                  <a:lnTo>
                    <a:pt x="3292" y="20466"/>
                  </a:lnTo>
                  <a:lnTo>
                    <a:pt x="3574" y="20791"/>
                  </a:lnTo>
                  <a:lnTo>
                    <a:pt x="3877" y="21116"/>
                  </a:lnTo>
                  <a:lnTo>
                    <a:pt x="4180" y="21419"/>
                  </a:lnTo>
                  <a:lnTo>
                    <a:pt x="4505" y="21701"/>
                  </a:lnTo>
                  <a:lnTo>
                    <a:pt x="4830" y="21982"/>
                  </a:lnTo>
                  <a:lnTo>
                    <a:pt x="5155" y="22264"/>
                  </a:lnTo>
                  <a:lnTo>
                    <a:pt x="5523" y="22502"/>
                  </a:lnTo>
                  <a:lnTo>
                    <a:pt x="5870" y="22740"/>
                  </a:lnTo>
                  <a:lnTo>
                    <a:pt x="6238" y="22957"/>
                  </a:lnTo>
                  <a:lnTo>
                    <a:pt x="6628" y="23173"/>
                  </a:lnTo>
                  <a:lnTo>
                    <a:pt x="7017" y="23347"/>
                  </a:lnTo>
                  <a:lnTo>
                    <a:pt x="7407" y="23520"/>
                  </a:lnTo>
                  <a:lnTo>
                    <a:pt x="7840" y="23671"/>
                  </a:lnTo>
                  <a:lnTo>
                    <a:pt x="8252" y="23801"/>
                  </a:lnTo>
                  <a:lnTo>
                    <a:pt x="8685" y="23931"/>
                  </a:lnTo>
                  <a:lnTo>
                    <a:pt x="9118" y="24018"/>
                  </a:lnTo>
                  <a:lnTo>
                    <a:pt x="9573" y="24083"/>
                  </a:lnTo>
                  <a:lnTo>
                    <a:pt x="10028" y="24148"/>
                  </a:lnTo>
                  <a:lnTo>
                    <a:pt x="10461" y="24169"/>
                  </a:lnTo>
                  <a:lnTo>
                    <a:pt x="10569" y="24148"/>
                  </a:lnTo>
                  <a:lnTo>
                    <a:pt x="10634" y="24104"/>
                  </a:lnTo>
                  <a:lnTo>
                    <a:pt x="10677" y="24040"/>
                  </a:lnTo>
                  <a:lnTo>
                    <a:pt x="10677" y="23953"/>
                  </a:lnTo>
                  <a:lnTo>
                    <a:pt x="10677" y="23866"/>
                  </a:lnTo>
                  <a:lnTo>
                    <a:pt x="10634" y="23801"/>
                  </a:lnTo>
                  <a:lnTo>
                    <a:pt x="10569" y="23736"/>
                  </a:lnTo>
                  <a:lnTo>
                    <a:pt x="10461" y="23715"/>
                  </a:lnTo>
                  <a:lnTo>
                    <a:pt x="10028" y="23693"/>
                  </a:lnTo>
                  <a:lnTo>
                    <a:pt x="9595" y="23628"/>
                  </a:lnTo>
                  <a:lnTo>
                    <a:pt x="9161" y="23563"/>
                  </a:lnTo>
                  <a:lnTo>
                    <a:pt x="8750" y="23455"/>
                  </a:lnTo>
                  <a:lnTo>
                    <a:pt x="8338" y="23347"/>
                  </a:lnTo>
                  <a:lnTo>
                    <a:pt x="7949" y="23217"/>
                  </a:lnTo>
                  <a:lnTo>
                    <a:pt x="7559" y="23065"/>
                  </a:lnTo>
                  <a:lnTo>
                    <a:pt x="7169" y="22913"/>
                  </a:lnTo>
                  <a:lnTo>
                    <a:pt x="6801" y="22718"/>
                  </a:lnTo>
                  <a:lnTo>
                    <a:pt x="6454" y="22524"/>
                  </a:lnTo>
                  <a:lnTo>
                    <a:pt x="6086" y="22307"/>
                  </a:lnTo>
                  <a:lnTo>
                    <a:pt x="5740" y="22090"/>
                  </a:lnTo>
                  <a:lnTo>
                    <a:pt x="5415" y="21831"/>
                  </a:lnTo>
                  <a:lnTo>
                    <a:pt x="5090" y="21592"/>
                  </a:lnTo>
                  <a:lnTo>
                    <a:pt x="4765" y="21311"/>
                  </a:lnTo>
                  <a:lnTo>
                    <a:pt x="4462" y="21029"/>
                  </a:lnTo>
                  <a:lnTo>
                    <a:pt x="4180" y="20726"/>
                  </a:lnTo>
                  <a:lnTo>
                    <a:pt x="3877" y="20423"/>
                  </a:lnTo>
                  <a:lnTo>
                    <a:pt x="3617" y="20120"/>
                  </a:lnTo>
                  <a:lnTo>
                    <a:pt x="3357" y="19795"/>
                  </a:lnTo>
                  <a:lnTo>
                    <a:pt x="3098" y="19448"/>
                  </a:lnTo>
                  <a:lnTo>
                    <a:pt x="2859" y="19102"/>
                  </a:lnTo>
                  <a:lnTo>
                    <a:pt x="2621" y="18755"/>
                  </a:lnTo>
                  <a:lnTo>
                    <a:pt x="2405" y="18387"/>
                  </a:lnTo>
                  <a:lnTo>
                    <a:pt x="2188" y="18019"/>
                  </a:lnTo>
                  <a:lnTo>
                    <a:pt x="1993" y="17651"/>
                  </a:lnTo>
                  <a:lnTo>
                    <a:pt x="1647" y="16871"/>
                  </a:lnTo>
                  <a:lnTo>
                    <a:pt x="1322" y="16092"/>
                  </a:lnTo>
                  <a:lnTo>
                    <a:pt x="1062" y="15290"/>
                  </a:lnTo>
                  <a:lnTo>
                    <a:pt x="845" y="14511"/>
                  </a:lnTo>
                  <a:lnTo>
                    <a:pt x="694" y="13731"/>
                  </a:lnTo>
                  <a:lnTo>
                    <a:pt x="564" y="12930"/>
                  </a:lnTo>
                  <a:lnTo>
                    <a:pt x="477" y="12128"/>
                  </a:lnTo>
                  <a:lnTo>
                    <a:pt x="455" y="11327"/>
                  </a:lnTo>
                  <a:lnTo>
                    <a:pt x="477" y="10526"/>
                  </a:lnTo>
                  <a:lnTo>
                    <a:pt x="542" y="9724"/>
                  </a:lnTo>
                  <a:lnTo>
                    <a:pt x="585" y="9335"/>
                  </a:lnTo>
                  <a:lnTo>
                    <a:pt x="650" y="8945"/>
                  </a:lnTo>
                  <a:lnTo>
                    <a:pt x="737" y="8555"/>
                  </a:lnTo>
                  <a:lnTo>
                    <a:pt x="824" y="8165"/>
                  </a:lnTo>
                  <a:lnTo>
                    <a:pt x="932" y="7775"/>
                  </a:lnTo>
                  <a:lnTo>
                    <a:pt x="1062" y="7407"/>
                  </a:lnTo>
                  <a:lnTo>
                    <a:pt x="1192" y="7039"/>
                  </a:lnTo>
                  <a:lnTo>
                    <a:pt x="1343" y="6671"/>
                  </a:lnTo>
                  <a:lnTo>
                    <a:pt x="1495" y="6303"/>
                  </a:lnTo>
                  <a:lnTo>
                    <a:pt x="1668" y="5956"/>
                  </a:lnTo>
                  <a:lnTo>
                    <a:pt x="1863" y="5610"/>
                  </a:lnTo>
                  <a:lnTo>
                    <a:pt x="2080" y="5263"/>
                  </a:lnTo>
                  <a:lnTo>
                    <a:pt x="2296" y="4938"/>
                  </a:lnTo>
                  <a:lnTo>
                    <a:pt x="2534" y="4613"/>
                  </a:lnTo>
                  <a:lnTo>
                    <a:pt x="2794" y="4289"/>
                  </a:lnTo>
                  <a:lnTo>
                    <a:pt x="3054" y="3985"/>
                  </a:lnTo>
                  <a:lnTo>
                    <a:pt x="3336" y="3682"/>
                  </a:lnTo>
                  <a:lnTo>
                    <a:pt x="3639" y="3401"/>
                  </a:lnTo>
                  <a:lnTo>
                    <a:pt x="3920" y="3162"/>
                  </a:lnTo>
                  <a:lnTo>
                    <a:pt x="4202" y="2924"/>
                  </a:lnTo>
                  <a:lnTo>
                    <a:pt x="4505" y="2686"/>
                  </a:lnTo>
                  <a:lnTo>
                    <a:pt x="4830" y="2469"/>
                  </a:lnTo>
                  <a:lnTo>
                    <a:pt x="5458" y="2058"/>
                  </a:lnTo>
                  <a:lnTo>
                    <a:pt x="6129" y="1711"/>
                  </a:lnTo>
                  <a:lnTo>
                    <a:pt x="6822" y="1387"/>
                  </a:lnTo>
                  <a:lnTo>
                    <a:pt x="7516" y="1127"/>
                  </a:lnTo>
                  <a:lnTo>
                    <a:pt x="8252" y="889"/>
                  </a:lnTo>
                  <a:lnTo>
                    <a:pt x="8988" y="715"/>
                  </a:lnTo>
                  <a:lnTo>
                    <a:pt x="9724" y="585"/>
                  </a:lnTo>
                  <a:lnTo>
                    <a:pt x="10482" y="499"/>
                  </a:lnTo>
                  <a:lnTo>
                    <a:pt x="11240" y="455"/>
                  </a:lnTo>
                  <a:lnTo>
                    <a:pt x="11998" y="455"/>
                  </a:lnTo>
                  <a:lnTo>
                    <a:pt x="12756" y="499"/>
                  </a:lnTo>
                  <a:lnTo>
                    <a:pt x="13514" y="607"/>
                  </a:lnTo>
                  <a:lnTo>
                    <a:pt x="14251" y="759"/>
                  </a:lnTo>
                  <a:lnTo>
                    <a:pt x="14619" y="867"/>
                  </a:lnTo>
                  <a:lnTo>
                    <a:pt x="14965" y="953"/>
                  </a:lnTo>
                  <a:lnTo>
                    <a:pt x="15334" y="1083"/>
                  </a:lnTo>
                  <a:lnTo>
                    <a:pt x="15680" y="1213"/>
                  </a:lnTo>
                  <a:lnTo>
                    <a:pt x="16027" y="1365"/>
                  </a:lnTo>
                  <a:lnTo>
                    <a:pt x="16373" y="1538"/>
                  </a:lnTo>
                  <a:lnTo>
                    <a:pt x="16698" y="1711"/>
                  </a:lnTo>
                  <a:lnTo>
                    <a:pt x="17023" y="1885"/>
                  </a:lnTo>
                  <a:lnTo>
                    <a:pt x="17348" y="2101"/>
                  </a:lnTo>
                  <a:lnTo>
                    <a:pt x="17651" y="2296"/>
                  </a:lnTo>
                  <a:lnTo>
                    <a:pt x="17954" y="2534"/>
                  </a:lnTo>
                  <a:lnTo>
                    <a:pt x="18257" y="2773"/>
                  </a:lnTo>
                  <a:lnTo>
                    <a:pt x="18517" y="3011"/>
                  </a:lnTo>
                  <a:lnTo>
                    <a:pt x="18799" y="3271"/>
                  </a:lnTo>
                  <a:lnTo>
                    <a:pt x="19059" y="3552"/>
                  </a:lnTo>
                  <a:lnTo>
                    <a:pt x="19297" y="3834"/>
                  </a:lnTo>
                  <a:lnTo>
                    <a:pt x="19535" y="4137"/>
                  </a:lnTo>
                  <a:lnTo>
                    <a:pt x="19752" y="4440"/>
                  </a:lnTo>
                  <a:lnTo>
                    <a:pt x="19990" y="4808"/>
                  </a:lnTo>
                  <a:lnTo>
                    <a:pt x="20228" y="5177"/>
                  </a:lnTo>
                  <a:lnTo>
                    <a:pt x="20423" y="5566"/>
                  </a:lnTo>
                  <a:lnTo>
                    <a:pt x="20596" y="5978"/>
                  </a:lnTo>
                  <a:lnTo>
                    <a:pt x="20769" y="6368"/>
                  </a:lnTo>
                  <a:lnTo>
                    <a:pt x="20921" y="6779"/>
                  </a:lnTo>
                  <a:lnTo>
                    <a:pt x="21051" y="7191"/>
                  </a:lnTo>
                  <a:lnTo>
                    <a:pt x="21159" y="7624"/>
                  </a:lnTo>
                  <a:lnTo>
                    <a:pt x="21246" y="8035"/>
                  </a:lnTo>
                  <a:lnTo>
                    <a:pt x="21332" y="8468"/>
                  </a:lnTo>
                  <a:lnTo>
                    <a:pt x="21397" y="8901"/>
                  </a:lnTo>
                  <a:lnTo>
                    <a:pt x="21462" y="9335"/>
                  </a:lnTo>
                  <a:lnTo>
                    <a:pt x="21484" y="9768"/>
                  </a:lnTo>
                  <a:lnTo>
                    <a:pt x="21506" y="10201"/>
                  </a:lnTo>
                  <a:lnTo>
                    <a:pt x="21506" y="10656"/>
                  </a:lnTo>
                  <a:lnTo>
                    <a:pt x="21506" y="11089"/>
                  </a:lnTo>
                  <a:lnTo>
                    <a:pt x="21484" y="11522"/>
                  </a:lnTo>
                  <a:lnTo>
                    <a:pt x="21441" y="11977"/>
                  </a:lnTo>
                  <a:lnTo>
                    <a:pt x="21397" y="12432"/>
                  </a:lnTo>
                  <a:lnTo>
                    <a:pt x="21311" y="12886"/>
                  </a:lnTo>
                  <a:lnTo>
                    <a:pt x="21246" y="13319"/>
                  </a:lnTo>
                  <a:lnTo>
                    <a:pt x="21138" y="13774"/>
                  </a:lnTo>
                  <a:lnTo>
                    <a:pt x="21029" y="14207"/>
                  </a:lnTo>
                  <a:lnTo>
                    <a:pt x="20899" y="14662"/>
                  </a:lnTo>
                  <a:lnTo>
                    <a:pt x="20769" y="15095"/>
                  </a:lnTo>
                  <a:lnTo>
                    <a:pt x="20618" y="15528"/>
                  </a:lnTo>
                  <a:lnTo>
                    <a:pt x="20466" y="15962"/>
                  </a:lnTo>
                  <a:lnTo>
                    <a:pt x="20271" y="16373"/>
                  </a:lnTo>
                  <a:lnTo>
                    <a:pt x="20098" y="16785"/>
                  </a:lnTo>
                  <a:lnTo>
                    <a:pt x="19881" y="17196"/>
                  </a:lnTo>
                  <a:lnTo>
                    <a:pt x="19665" y="17607"/>
                  </a:lnTo>
                  <a:lnTo>
                    <a:pt x="19448" y="17997"/>
                  </a:lnTo>
                  <a:lnTo>
                    <a:pt x="19210" y="18387"/>
                  </a:lnTo>
                  <a:lnTo>
                    <a:pt x="18950" y="18777"/>
                  </a:lnTo>
                  <a:lnTo>
                    <a:pt x="18690" y="19145"/>
                  </a:lnTo>
                  <a:lnTo>
                    <a:pt x="18409" y="19492"/>
                  </a:lnTo>
                  <a:lnTo>
                    <a:pt x="18106" y="19860"/>
                  </a:lnTo>
                  <a:lnTo>
                    <a:pt x="17824" y="20185"/>
                  </a:lnTo>
                  <a:lnTo>
                    <a:pt x="17499" y="20531"/>
                  </a:lnTo>
                  <a:lnTo>
                    <a:pt x="17174" y="20834"/>
                  </a:lnTo>
                  <a:lnTo>
                    <a:pt x="16850" y="21138"/>
                  </a:lnTo>
                  <a:lnTo>
                    <a:pt x="16503" y="21441"/>
                  </a:lnTo>
                  <a:lnTo>
                    <a:pt x="16135" y="21722"/>
                  </a:lnTo>
                  <a:lnTo>
                    <a:pt x="15767" y="21982"/>
                  </a:lnTo>
                  <a:lnTo>
                    <a:pt x="15399" y="22242"/>
                  </a:lnTo>
                  <a:lnTo>
                    <a:pt x="15009" y="22480"/>
                  </a:lnTo>
                  <a:lnTo>
                    <a:pt x="14619" y="22697"/>
                  </a:lnTo>
                  <a:lnTo>
                    <a:pt x="14207" y="22913"/>
                  </a:lnTo>
                  <a:lnTo>
                    <a:pt x="13774" y="23087"/>
                  </a:lnTo>
                  <a:lnTo>
                    <a:pt x="13363" y="23260"/>
                  </a:lnTo>
                  <a:lnTo>
                    <a:pt x="12930" y="23411"/>
                  </a:lnTo>
                  <a:lnTo>
                    <a:pt x="12497" y="23541"/>
                  </a:lnTo>
                  <a:lnTo>
                    <a:pt x="12410" y="23585"/>
                  </a:lnTo>
                  <a:lnTo>
                    <a:pt x="12345" y="23650"/>
                  </a:lnTo>
                  <a:lnTo>
                    <a:pt x="12323" y="23736"/>
                  </a:lnTo>
                  <a:lnTo>
                    <a:pt x="12345" y="23823"/>
                  </a:lnTo>
                  <a:lnTo>
                    <a:pt x="12367" y="23888"/>
                  </a:lnTo>
                  <a:lnTo>
                    <a:pt x="12432" y="23953"/>
                  </a:lnTo>
                  <a:lnTo>
                    <a:pt x="12518" y="23996"/>
                  </a:lnTo>
                  <a:lnTo>
                    <a:pt x="12605" y="23975"/>
                  </a:lnTo>
                  <a:lnTo>
                    <a:pt x="13081" y="23845"/>
                  </a:lnTo>
                  <a:lnTo>
                    <a:pt x="13514" y="23671"/>
                  </a:lnTo>
                  <a:lnTo>
                    <a:pt x="13969" y="23498"/>
                  </a:lnTo>
                  <a:lnTo>
                    <a:pt x="14402" y="23303"/>
                  </a:lnTo>
                  <a:lnTo>
                    <a:pt x="14814" y="23087"/>
                  </a:lnTo>
                  <a:lnTo>
                    <a:pt x="15225" y="22848"/>
                  </a:lnTo>
                  <a:lnTo>
                    <a:pt x="15637" y="22610"/>
                  </a:lnTo>
                  <a:lnTo>
                    <a:pt x="16027" y="22350"/>
                  </a:lnTo>
                  <a:lnTo>
                    <a:pt x="16416" y="22069"/>
                  </a:lnTo>
                  <a:lnTo>
                    <a:pt x="16785" y="21787"/>
                  </a:lnTo>
                  <a:lnTo>
                    <a:pt x="17131" y="21484"/>
                  </a:lnTo>
                  <a:lnTo>
                    <a:pt x="17478" y="21159"/>
                  </a:lnTo>
                  <a:lnTo>
                    <a:pt x="17824" y="20834"/>
                  </a:lnTo>
                  <a:lnTo>
                    <a:pt x="18149" y="20488"/>
                  </a:lnTo>
                  <a:lnTo>
                    <a:pt x="18452" y="20141"/>
                  </a:lnTo>
                  <a:lnTo>
                    <a:pt x="18755" y="19773"/>
                  </a:lnTo>
                  <a:lnTo>
                    <a:pt x="19037" y="19383"/>
                  </a:lnTo>
                  <a:lnTo>
                    <a:pt x="19318" y="19015"/>
                  </a:lnTo>
                  <a:lnTo>
                    <a:pt x="19578" y="18604"/>
                  </a:lnTo>
                  <a:lnTo>
                    <a:pt x="19838" y="18214"/>
                  </a:lnTo>
                  <a:lnTo>
                    <a:pt x="20076" y="17802"/>
                  </a:lnTo>
                  <a:lnTo>
                    <a:pt x="20293" y="17369"/>
                  </a:lnTo>
                  <a:lnTo>
                    <a:pt x="20510" y="16958"/>
                  </a:lnTo>
                  <a:lnTo>
                    <a:pt x="20704" y="16525"/>
                  </a:lnTo>
                  <a:lnTo>
                    <a:pt x="20878" y="16092"/>
                  </a:lnTo>
                  <a:lnTo>
                    <a:pt x="21051" y="15637"/>
                  </a:lnTo>
                  <a:lnTo>
                    <a:pt x="21203" y="15182"/>
                  </a:lnTo>
                  <a:lnTo>
                    <a:pt x="21354" y="14727"/>
                  </a:lnTo>
                  <a:lnTo>
                    <a:pt x="21484" y="14272"/>
                  </a:lnTo>
                  <a:lnTo>
                    <a:pt x="21592" y="13818"/>
                  </a:lnTo>
                  <a:lnTo>
                    <a:pt x="21701" y="13363"/>
                  </a:lnTo>
                  <a:lnTo>
                    <a:pt x="21766" y="12886"/>
                  </a:lnTo>
                  <a:lnTo>
                    <a:pt x="21831" y="12432"/>
                  </a:lnTo>
                  <a:lnTo>
                    <a:pt x="21896" y="11977"/>
                  </a:lnTo>
                  <a:lnTo>
                    <a:pt x="21939" y="11522"/>
                  </a:lnTo>
                  <a:lnTo>
                    <a:pt x="21960" y="11046"/>
                  </a:lnTo>
                  <a:lnTo>
                    <a:pt x="21960" y="10591"/>
                  </a:lnTo>
                  <a:lnTo>
                    <a:pt x="21960" y="10136"/>
                  </a:lnTo>
                  <a:lnTo>
                    <a:pt x="21939" y="9659"/>
                  </a:lnTo>
                  <a:lnTo>
                    <a:pt x="21896" y="9205"/>
                  </a:lnTo>
                  <a:lnTo>
                    <a:pt x="21831" y="8750"/>
                  </a:lnTo>
                  <a:lnTo>
                    <a:pt x="21766" y="8273"/>
                  </a:lnTo>
                  <a:lnTo>
                    <a:pt x="21679" y="7819"/>
                  </a:lnTo>
                  <a:lnTo>
                    <a:pt x="21571" y="7386"/>
                  </a:lnTo>
                  <a:lnTo>
                    <a:pt x="21441" y="6931"/>
                  </a:lnTo>
                  <a:lnTo>
                    <a:pt x="21289" y="6498"/>
                  </a:lnTo>
                  <a:lnTo>
                    <a:pt x="21138" y="6064"/>
                  </a:lnTo>
                  <a:lnTo>
                    <a:pt x="20943" y="5631"/>
                  </a:lnTo>
                  <a:lnTo>
                    <a:pt x="20769" y="5263"/>
                  </a:lnTo>
                  <a:lnTo>
                    <a:pt x="20574" y="4917"/>
                  </a:lnTo>
                  <a:lnTo>
                    <a:pt x="20380" y="4570"/>
                  </a:lnTo>
                  <a:lnTo>
                    <a:pt x="20163" y="4224"/>
                  </a:lnTo>
                  <a:lnTo>
                    <a:pt x="19925" y="3899"/>
                  </a:lnTo>
                  <a:lnTo>
                    <a:pt x="19665" y="3574"/>
                  </a:lnTo>
                  <a:lnTo>
                    <a:pt x="19405" y="3271"/>
                  </a:lnTo>
                  <a:lnTo>
                    <a:pt x="19145" y="2989"/>
                  </a:lnTo>
                  <a:lnTo>
                    <a:pt x="18842" y="2708"/>
                  </a:lnTo>
                  <a:lnTo>
                    <a:pt x="18560" y="2426"/>
                  </a:lnTo>
                  <a:lnTo>
                    <a:pt x="18236" y="2188"/>
                  </a:lnTo>
                  <a:lnTo>
                    <a:pt x="17911" y="1928"/>
                  </a:lnTo>
                  <a:lnTo>
                    <a:pt x="17586" y="1711"/>
                  </a:lnTo>
                  <a:lnTo>
                    <a:pt x="17239" y="1495"/>
                  </a:lnTo>
                  <a:lnTo>
                    <a:pt x="16893" y="1278"/>
                  </a:lnTo>
                  <a:lnTo>
                    <a:pt x="16525" y="1105"/>
                  </a:lnTo>
                  <a:lnTo>
                    <a:pt x="16178" y="932"/>
                  </a:lnTo>
                  <a:lnTo>
                    <a:pt x="15810" y="780"/>
                  </a:lnTo>
                  <a:lnTo>
                    <a:pt x="15442" y="650"/>
                  </a:lnTo>
                  <a:lnTo>
                    <a:pt x="15074" y="520"/>
                  </a:lnTo>
                  <a:lnTo>
                    <a:pt x="14706" y="412"/>
                  </a:lnTo>
                  <a:lnTo>
                    <a:pt x="14316" y="304"/>
                  </a:lnTo>
                  <a:lnTo>
                    <a:pt x="13926" y="217"/>
                  </a:lnTo>
                  <a:lnTo>
                    <a:pt x="13536" y="152"/>
                  </a:lnTo>
                  <a:lnTo>
                    <a:pt x="13146" y="87"/>
                  </a:lnTo>
                  <a:lnTo>
                    <a:pt x="12756" y="44"/>
                  </a:lnTo>
                  <a:lnTo>
                    <a:pt x="1197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2"/>
            <p:cNvSpPr/>
            <p:nvPr/>
          </p:nvSpPr>
          <p:spPr>
            <a:xfrm>
              <a:off x="-792650" y="6494450"/>
              <a:ext cx="31975" cy="15725"/>
            </a:xfrm>
            <a:custGeom>
              <a:avLst/>
              <a:gdLst/>
              <a:ahLst/>
              <a:cxnLst/>
              <a:rect l="l" t="t" r="r" b="b"/>
              <a:pathLst>
                <a:path w="1279" h="629" extrusionOk="0">
                  <a:moveTo>
                    <a:pt x="196" y="0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1" y="174"/>
                  </a:lnTo>
                  <a:lnTo>
                    <a:pt x="1" y="260"/>
                  </a:lnTo>
                  <a:lnTo>
                    <a:pt x="22" y="325"/>
                  </a:lnTo>
                  <a:lnTo>
                    <a:pt x="87" y="412"/>
                  </a:lnTo>
                  <a:lnTo>
                    <a:pt x="152" y="434"/>
                  </a:lnTo>
                  <a:lnTo>
                    <a:pt x="997" y="628"/>
                  </a:lnTo>
                  <a:lnTo>
                    <a:pt x="1084" y="628"/>
                  </a:lnTo>
                  <a:lnTo>
                    <a:pt x="1170" y="607"/>
                  </a:lnTo>
                  <a:lnTo>
                    <a:pt x="1235" y="542"/>
                  </a:lnTo>
                  <a:lnTo>
                    <a:pt x="1279" y="455"/>
                  </a:lnTo>
                  <a:lnTo>
                    <a:pt x="1279" y="369"/>
                  </a:lnTo>
                  <a:lnTo>
                    <a:pt x="1257" y="304"/>
                  </a:lnTo>
                  <a:lnTo>
                    <a:pt x="1214" y="217"/>
                  </a:lnTo>
                  <a:lnTo>
                    <a:pt x="1127" y="19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2"/>
            <p:cNvSpPr/>
            <p:nvPr/>
          </p:nvSpPr>
          <p:spPr>
            <a:xfrm>
              <a:off x="-750400" y="6372100"/>
              <a:ext cx="26000" cy="20050"/>
            </a:xfrm>
            <a:custGeom>
              <a:avLst/>
              <a:gdLst/>
              <a:ahLst/>
              <a:cxnLst/>
              <a:rect l="l" t="t" r="r" b="b"/>
              <a:pathLst>
                <a:path w="1040" h="802" extrusionOk="0">
                  <a:moveTo>
                    <a:pt x="152" y="0"/>
                  </a:moveTo>
                  <a:lnTo>
                    <a:pt x="87" y="43"/>
                  </a:lnTo>
                  <a:lnTo>
                    <a:pt x="22" y="108"/>
                  </a:lnTo>
                  <a:lnTo>
                    <a:pt x="0" y="195"/>
                  </a:lnTo>
                  <a:lnTo>
                    <a:pt x="0" y="282"/>
                  </a:lnTo>
                  <a:lnTo>
                    <a:pt x="43" y="347"/>
                  </a:lnTo>
                  <a:lnTo>
                    <a:pt x="108" y="412"/>
                  </a:lnTo>
                  <a:lnTo>
                    <a:pt x="412" y="606"/>
                  </a:lnTo>
                  <a:lnTo>
                    <a:pt x="715" y="780"/>
                  </a:lnTo>
                  <a:lnTo>
                    <a:pt x="801" y="801"/>
                  </a:lnTo>
                  <a:lnTo>
                    <a:pt x="888" y="801"/>
                  </a:lnTo>
                  <a:lnTo>
                    <a:pt x="953" y="758"/>
                  </a:lnTo>
                  <a:lnTo>
                    <a:pt x="1018" y="693"/>
                  </a:lnTo>
                  <a:lnTo>
                    <a:pt x="1040" y="606"/>
                  </a:lnTo>
                  <a:lnTo>
                    <a:pt x="1040" y="520"/>
                  </a:lnTo>
                  <a:lnTo>
                    <a:pt x="1018" y="455"/>
                  </a:lnTo>
                  <a:lnTo>
                    <a:pt x="931" y="390"/>
                  </a:lnTo>
                  <a:lnTo>
                    <a:pt x="628" y="217"/>
                  </a:lnTo>
                  <a:lnTo>
                    <a:pt x="325" y="22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2"/>
            <p:cNvSpPr/>
            <p:nvPr/>
          </p:nvSpPr>
          <p:spPr>
            <a:xfrm>
              <a:off x="-671900" y="6270850"/>
              <a:ext cx="27625" cy="26550"/>
            </a:xfrm>
            <a:custGeom>
              <a:avLst/>
              <a:gdLst/>
              <a:ahLst/>
              <a:cxnLst/>
              <a:rect l="l" t="t" r="r" b="b"/>
              <a:pathLst>
                <a:path w="1105" h="1062" extrusionOk="0">
                  <a:moveTo>
                    <a:pt x="195" y="0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0" y="152"/>
                  </a:lnTo>
                  <a:lnTo>
                    <a:pt x="0" y="260"/>
                  </a:lnTo>
                  <a:lnTo>
                    <a:pt x="0" y="303"/>
                  </a:lnTo>
                  <a:lnTo>
                    <a:pt x="22" y="325"/>
                  </a:lnTo>
                  <a:lnTo>
                    <a:pt x="195" y="520"/>
                  </a:lnTo>
                  <a:lnTo>
                    <a:pt x="368" y="715"/>
                  </a:lnTo>
                  <a:lnTo>
                    <a:pt x="780" y="1018"/>
                  </a:lnTo>
                  <a:lnTo>
                    <a:pt x="867" y="1061"/>
                  </a:lnTo>
                  <a:lnTo>
                    <a:pt x="953" y="1040"/>
                  </a:lnTo>
                  <a:lnTo>
                    <a:pt x="1018" y="996"/>
                  </a:lnTo>
                  <a:lnTo>
                    <a:pt x="1083" y="931"/>
                  </a:lnTo>
                  <a:lnTo>
                    <a:pt x="1105" y="845"/>
                  </a:lnTo>
                  <a:lnTo>
                    <a:pt x="1105" y="758"/>
                  </a:lnTo>
                  <a:lnTo>
                    <a:pt x="1061" y="693"/>
                  </a:lnTo>
                  <a:lnTo>
                    <a:pt x="996" y="628"/>
                  </a:lnTo>
                  <a:lnTo>
                    <a:pt x="845" y="498"/>
                  </a:lnTo>
                  <a:lnTo>
                    <a:pt x="888" y="542"/>
                  </a:lnTo>
                  <a:lnTo>
                    <a:pt x="628" y="325"/>
                  </a:lnTo>
                  <a:lnTo>
                    <a:pt x="498" y="217"/>
                  </a:lnTo>
                  <a:lnTo>
                    <a:pt x="390" y="87"/>
                  </a:lnTo>
                  <a:lnTo>
                    <a:pt x="412" y="109"/>
                  </a:lnTo>
                  <a:lnTo>
                    <a:pt x="368" y="4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2"/>
            <p:cNvSpPr/>
            <p:nvPr/>
          </p:nvSpPr>
          <p:spPr>
            <a:xfrm>
              <a:off x="-545225" y="6193425"/>
              <a:ext cx="17350" cy="29800"/>
            </a:xfrm>
            <a:custGeom>
              <a:avLst/>
              <a:gdLst/>
              <a:ahLst/>
              <a:cxnLst/>
              <a:rect l="l" t="t" r="r" b="b"/>
              <a:pathLst>
                <a:path w="694" h="1192" extrusionOk="0">
                  <a:moveTo>
                    <a:pt x="239" y="0"/>
                  </a:moveTo>
                  <a:lnTo>
                    <a:pt x="153" y="22"/>
                  </a:lnTo>
                  <a:lnTo>
                    <a:pt x="66" y="65"/>
                  </a:lnTo>
                  <a:lnTo>
                    <a:pt x="23" y="152"/>
                  </a:lnTo>
                  <a:lnTo>
                    <a:pt x="1" y="239"/>
                  </a:lnTo>
                  <a:lnTo>
                    <a:pt x="23" y="477"/>
                  </a:lnTo>
                  <a:lnTo>
                    <a:pt x="88" y="715"/>
                  </a:lnTo>
                  <a:lnTo>
                    <a:pt x="109" y="823"/>
                  </a:lnTo>
                  <a:lnTo>
                    <a:pt x="174" y="932"/>
                  </a:lnTo>
                  <a:lnTo>
                    <a:pt x="239" y="1040"/>
                  </a:lnTo>
                  <a:lnTo>
                    <a:pt x="326" y="1126"/>
                  </a:lnTo>
                  <a:lnTo>
                    <a:pt x="391" y="1170"/>
                  </a:lnTo>
                  <a:lnTo>
                    <a:pt x="477" y="1191"/>
                  </a:lnTo>
                  <a:lnTo>
                    <a:pt x="564" y="1170"/>
                  </a:lnTo>
                  <a:lnTo>
                    <a:pt x="629" y="1126"/>
                  </a:lnTo>
                  <a:lnTo>
                    <a:pt x="694" y="1040"/>
                  </a:lnTo>
                  <a:lnTo>
                    <a:pt x="694" y="953"/>
                  </a:lnTo>
                  <a:lnTo>
                    <a:pt x="694" y="867"/>
                  </a:lnTo>
                  <a:lnTo>
                    <a:pt x="629" y="802"/>
                  </a:lnTo>
                  <a:lnTo>
                    <a:pt x="586" y="737"/>
                  </a:lnTo>
                  <a:lnTo>
                    <a:pt x="586" y="737"/>
                  </a:lnTo>
                  <a:lnTo>
                    <a:pt x="586" y="737"/>
                  </a:lnTo>
                  <a:lnTo>
                    <a:pt x="564" y="715"/>
                  </a:lnTo>
                  <a:lnTo>
                    <a:pt x="532" y="634"/>
                  </a:lnTo>
                  <a:lnTo>
                    <a:pt x="499" y="520"/>
                  </a:lnTo>
                  <a:lnTo>
                    <a:pt x="477" y="368"/>
                  </a:lnTo>
                  <a:lnTo>
                    <a:pt x="477" y="433"/>
                  </a:lnTo>
                  <a:lnTo>
                    <a:pt x="456" y="239"/>
                  </a:lnTo>
                  <a:lnTo>
                    <a:pt x="434" y="152"/>
                  </a:lnTo>
                  <a:lnTo>
                    <a:pt x="391" y="65"/>
                  </a:lnTo>
                  <a:lnTo>
                    <a:pt x="326" y="2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2"/>
            <p:cNvSpPr/>
            <p:nvPr/>
          </p:nvSpPr>
          <p:spPr>
            <a:xfrm>
              <a:off x="-384950" y="6186375"/>
              <a:ext cx="13025" cy="33600"/>
            </a:xfrm>
            <a:custGeom>
              <a:avLst/>
              <a:gdLst/>
              <a:ahLst/>
              <a:cxnLst/>
              <a:rect l="l" t="t" r="r" b="b"/>
              <a:pathLst>
                <a:path w="521" h="1344" extrusionOk="0">
                  <a:moveTo>
                    <a:pt x="260" y="1"/>
                  </a:moveTo>
                  <a:lnTo>
                    <a:pt x="174" y="22"/>
                  </a:lnTo>
                  <a:lnTo>
                    <a:pt x="109" y="66"/>
                  </a:lnTo>
                  <a:lnTo>
                    <a:pt x="65" y="152"/>
                  </a:lnTo>
                  <a:lnTo>
                    <a:pt x="44" y="391"/>
                  </a:lnTo>
                  <a:lnTo>
                    <a:pt x="22" y="629"/>
                  </a:lnTo>
                  <a:lnTo>
                    <a:pt x="0" y="1127"/>
                  </a:lnTo>
                  <a:lnTo>
                    <a:pt x="22" y="1214"/>
                  </a:lnTo>
                  <a:lnTo>
                    <a:pt x="65" y="1279"/>
                  </a:lnTo>
                  <a:lnTo>
                    <a:pt x="152" y="1322"/>
                  </a:lnTo>
                  <a:lnTo>
                    <a:pt x="239" y="1344"/>
                  </a:lnTo>
                  <a:lnTo>
                    <a:pt x="325" y="1322"/>
                  </a:lnTo>
                  <a:lnTo>
                    <a:pt x="390" y="1279"/>
                  </a:lnTo>
                  <a:lnTo>
                    <a:pt x="433" y="1214"/>
                  </a:lnTo>
                  <a:lnTo>
                    <a:pt x="455" y="1127"/>
                  </a:lnTo>
                  <a:lnTo>
                    <a:pt x="455" y="672"/>
                  </a:lnTo>
                  <a:lnTo>
                    <a:pt x="477" y="456"/>
                  </a:lnTo>
                  <a:lnTo>
                    <a:pt x="498" y="412"/>
                  </a:lnTo>
                  <a:lnTo>
                    <a:pt x="498" y="391"/>
                  </a:lnTo>
                  <a:lnTo>
                    <a:pt x="520" y="282"/>
                  </a:lnTo>
                  <a:lnTo>
                    <a:pt x="520" y="196"/>
                  </a:lnTo>
                  <a:lnTo>
                    <a:pt x="477" y="109"/>
                  </a:lnTo>
                  <a:lnTo>
                    <a:pt x="433" y="4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2"/>
            <p:cNvSpPr/>
            <p:nvPr/>
          </p:nvSpPr>
          <p:spPr>
            <a:xfrm>
              <a:off x="-262600" y="6228625"/>
              <a:ext cx="18975" cy="24375"/>
            </a:xfrm>
            <a:custGeom>
              <a:avLst/>
              <a:gdLst/>
              <a:ahLst/>
              <a:cxnLst/>
              <a:rect l="l" t="t" r="r" b="b"/>
              <a:pathLst>
                <a:path w="759" h="975" extrusionOk="0">
                  <a:moveTo>
                    <a:pt x="477" y="0"/>
                  </a:moveTo>
                  <a:lnTo>
                    <a:pt x="412" y="43"/>
                  </a:lnTo>
                  <a:lnTo>
                    <a:pt x="347" y="108"/>
                  </a:lnTo>
                  <a:lnTo>
                    <a:pt x="152" y="390"/>
                  </a:lnTo>
                  <a:lnTo>
                    <a:pt x="87" y="541"/>
                  </a:lnTo>
                  <a:lnTo>
                    <a:pt x="22" y="693"/>
                  </a:lnTo>
                  <a:lnTo>
                    <a:pt x="1" y="801"/>
                  </a:lnTo>
                  <a:lnTo>
                    <a:pt x="44" y="866"/>
                  </a:lnTo>
                  <a:lnTo>
                    <a:pt x="87" y="931"/>
                  </a:lnTo>
                  <a:lnTo>
                    <a:pt x="174" y="975"/>
                  </a:lnTo>
                  <a:lnTo>
                    <a:pt x="261" y="975"/>
                  </a:lnTo>
                  <a:lnTo>
                    <a:pt x="347" y="953"/>
                  </a:lnTo>
                  <a:lnTo>
                    <a:pt x="412" y="910"/>
                  </a:lnTo>
                  <a:lnTo>
                    <a:pt x="455" y="823"/>
                  </a:lnTo>
                  <a:lnTo>
                    <a:pt x="465" y="783"/>
                  </a:lnTo>
                  <a:lnTo>
                    <a:pt x="585" y="563"/>
                  </a:lnTo>
                  <a:lnTo>
                    <a:pt x="737" y="325"/>
                  </a:lnTo>
                  <a:lnTo>
                    <a:pt x="759" y="238"/>
                  </a:lnTo>
                  <a:lnTo>
                    <a:pt x="759" y="152"/>
                  </a:lnTo>
                  <a:lnTo>
                    <a:pt x="715" y="87"/>
                  </a:lnTo>
                  <a:lnTo>
                    <a:pt x="650" y="22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2"/>
            <p:cNvSpPr/>
            <p:nvPr/>
          </p:nvSpPr>
          <p:spPr>
            <a:xfrm>
              <a:off x="-179225" y="6313075"/>
              <a:ext cx="32525" cy="18975"/>
            </a:xfrm>
            <a:custGeom>
              <a:avLst/>
              <a:gdLst/>
              <a:ahLst/>
              <a:cxnLst/>
              <a:rect l="l" t="t" r="r" b="b"/>
              <a:pathLst>
                <a:path w="1301" h="759" extrusionOk="0">
                  <a:moveTo>
                    <a:pt x="1019" y="0"/>
                  </a:moveTo>
                  <a:lnTo>
                    <a:pt x="586" y="174"/>
                  </a:lnTo>
                  <a:lnTo>
                    <a:pt x="391" y="260"/>
                  </a:lnTo>
                  <a:lnTo>
                    <a:pt x="174" y="304"/>
                  </a:lnTo>
                  <a:lnTo>
                    <a:pt x="87" y="347"/>
                  </a:lnTo>
                  <a:lnTo>
                    <a:pt x="22" y="412"/>
                  </a:lnTo>
                  <a:lnTo>
                    <a:pt x="1" y="499"/>
                  </a:lnTo>
                  <a:lnTo>
                    <a:pt x="1" y="585"/>
                  </a:lnTo>
                  <a:lnTo>
                    <a:pt x="44" y="672"/>
                  </a:lnTo>
                  <a:lnTo>
                    <a:pt x="109" y="715"/>
                  </a:lnTo>
                  <a:lnTo>
                    <a:pt x="196" y="758"/>
                  </a:lnTo>
                  <a:lnTo>
                    <a:pt x="282" y="737"/>
                  </a:lnTo>
                  <a:lnTo>
                    <a:pt x="499" y="693"/>
                  </a:lnTo>
                  <a:lnTo>
                    <a:pt x="715" y="607"/>
                  </a:lnTo>
                  <a:lnTo>
                    <a:pt x="1127" y="434"/>
                  </a:lnTo>
                  <a:lnTo>
                    <a:pt x="1214" y="412"/>
                  </a:lnTo>
                  <a:lnTo>
                    <a:pt x="1257" y="347"/>
                  </a:lnTo>
                  <a:lnTo>
                    <a:pt x="1300" y="260"/>
                  </a:lnTo>
                  <a:lnTo>
                    <a:pt x="1279" y="174"/>
                  </a:lnTo>
                  <a:lnTo>
                    <a:pt x="1257" y="87"/>
                  </a:lnTo>
                  <a:lnTo>
                    <a:pt x="1170" y="22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2"/>
            <p:cNvSpPr/>
            <p:nvPr/>
          </p:nvSpPr>
          <p:spPr>
            <a:xfrm>
              <a:off x="-120200" y="6437050"/>
              <a:ext cx="20050" cy="11400"/>
            </a:xfrm>
            <a:custGeom>
              <a:avLst/>
              <a:gdLst/>
              <a:ahLst/>
              <a:cxnLst/>
              <a:rect l="l" t="t" r="r" b="b"/>
              <a:pathLst>
                <a:path w="802" h="456" extrusionOk="0">
                  <a:moveTo>
                    <a:pt x="217" y="1"/>
                  </a:moveTo>
                  <a:lnTo>
                    <a:pt x="130" y="22"/>
                  </a:lnTo>
                  <a:lnTo>
                    <a:pt x="65" y="66"/>
                  </a:lnTo>
                  <a:lnTo>
                    <a:pt x="22" y="131"/>
                  </a:lnTo>
                  <a:lnTo>
                    <a:pt x="0" y="217"/>
                  </a:lnTo>
                  <a:lnTo>
                    <a:pt x="22" y="304"/>
                  </a:lnTo>
                  <a:lnTo>
                    <a:pt x="65" y="391"/>
                  </a:lnTo>
                  <a:lnTo>
                    <a:pt x="130" y="434"/>
                  </a:lnTo>
                  <a:lnTo>
                    <a:pt x="217" y="456"/>
                  </a:lnTo>
                  <a:lnTo>
                    <a:pt x="585" y="456"/>
                  </a:lnTo>
                  <a:lnTo>
                    <a:pt x="672" y="434"/>
                  </a:lnTo>
                  <a:lnTo>
                    <a:pt x="737" y="391"/>
                  </a:lnTo>
                  <a:lnTo>
                    <a:pt x="802" y="304"/>
                  </a:lnTo>
                  <a:lnTo>
                    <a:pt x="802" y="217"/>
                  </a:lnTo>
                  <a:lnTo>
                    <a:pt x="802" y="131"/>
                  </a:lnTo>
                  <a:lnTo>
                    <a:pt x="737" y="66"/>
                  </a:lnTo>
                  <a:lnTo>
                    <a:pt x="672" y="22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2"/>
            <p:cNvSpPr/>
            <p:nvPr/>
          </p:nvSpPr>
          <p:spPr>
            <a:xfrm>
              <a:off x="-115875" y="6551850"/>
              <a:ext cx="34150" cy="15725"/>
            </a:xfrm>
            <a:custGeom>
              <a:avLst/>
              <a:gdLst/>
              <a:ahLst/>
              <a:cxnLst/>
              <a:rect l="l" t="t" r="r" b="b"/>
              <a:pathLst>
                <a:path w="1366" h="629" extrusionOk="0">
                  <a:moveTo>
                    <a:pt x="196" y="0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1" y="173"/>
                  </a:lnTo>
                  <a:lnTo>
                    <a:pt x="1" y="260"/>
                  </a:lnTo>
                  <a:lnTo>
                    <a:pt x="22" y="347"/>
                  </a:lnTo>
                  <a:lnTo>
                    <a:pt x="87" y="412"/>
                  </a:lnTo>
                  <a:lnTo>
                    <a:pt x="174" y="433"/>
                  </a:lnTo>
                  <a:lnTo>
                    <a:pt x="1083" y="628"/>
                  </a:lnTo>
                  <a:lnTo>
                    <a:pt x="1170" y="628"/>
                  </a:lnTo>
                  <a:lnTo>
                    <a:pt x="1257" y="606"/>
                  </a:lnTo>
                  <a:lnTo>
                    <a:pt x="1322" y="541"/>
                  </a:lnTo>
                  <a:lnTo>
                    <a:pt x="1343" y="476"/>
                  </a:lnTo>
                  <a:lnTo>
                    <a:pt x="1365" y="368"/>
                  </a:lnTo>
                  <a:lnTo>
                    <a:pt x="1322" y="303"/>
                  </a:lnTo>
                  <a:lnTo>
                    <a:pt x="1278" y="217"/>
                  </a:lnTo>
                  <a:lnTo>
                    <a:pt x="1192" y="19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2"/>
            <p:cNvSpPr/>
            <p:nvPr/>
          </p:nvSpPr>
          <p:spPr>
            <a:xfrm>
              <a:off x="-125075" y="6654700"/>
              <a:ext cx="28175" cy="20075"/>
            </a:xfrm>
            <a:custGeom>
              <a:avLst/>
              <a:gdLst/>
              <a:ahLst/>
              <a:cxnLst/>
              <a:rect l="l" t="t" r="r" b="b"/>
              <a:pathLst>
                <a:path w="1127" h="803" extrusionOk="0">
                  <a:moveTo>
                    <a:pt x="174" y="1"/>
                  </a:moveTo>
                  <a:lnTo>
                    <a:pt x="87" y="44"/>
                  </a:lnTo>
                  <a:lnTo>
                    <a:pt x="44" y="109"/>
                  </a:lnTo>
                  <a:lnTo>
                    <a:pt x="0" y="196"/>
                  </a:lnTo>
                  <a:lnTo>
                    <a:pt x="22" y="282"/>
                  </a:lnTo>
                  <a:lnTo>
                    <a:pt x="44" y="347"/>
                  </a:lnTo>
                  <a:lnTo>
                    <a:pt x="130" y="412"/>
                  </a:lnTo>
                  <a:lnTo>
                    <a:pt x="455" y="607"/>
                  </a:lnTo>
                  <a:lnTo>
                    <a:pt x="780" y="780"/>
                  </a:lnTo>
                  <a:lnTo>
                    <a:pt x="867" y="802"/>
                  </a:lnTo>
                  <a:lnTo>
                    <a:pt x="953" y="802"/>
                  </a:lnTo>
                  <a:lnTo>
                    <a:pt x="1040" y="759"/>
                  </a:lnTo>
                  <a:lnTo>
                    <a:pt x="1105" y="694"/>
                  </a:lnTo>
                  <a:lnTo>
                    <a:pt x="1127" y="607"/>
                  </a:lnTo>
                  <a:lnTo>
                    <a:pt x="1127" y="521"/>
                  </a:lnTo>
                  <a:lnTo>
                    <a:pt x="1083" y="456"/>
                  </a:lnTo>
                  <a:lnTo>
                    <a:pt x="1018" y="391"/>
                  </a:lnTo>
                  <a:lnTo>
                    <a:pt x="672" y="217"/>
                  </a:lnTo>
                  <a:lnTo>
                    <a:pt x="347" y="22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2"/>
            <p:cNvSpPr/>
            <p:nvPr/>
          </p:nvSpPr>
          <p:spPr>
            <a:xfrm>
              <a:off x="-192750" y="6752700"/>
              <a:ext cx="26000" cy="26550"/>
            </a:xfrm>
            <a:custGeom>
              <a:avLst/>
              <a:gdLst/>
              <a:ahLst/>
              <a:cxnLst/>
              <a:rect l="l" t="t" r="r" b="b"/>
              <a:pathLst>
                <a:path w="1040" h="1062" extrusionOk="0">
                  <a:moveTo>
                    <a:pt x="195" y="1"/>
                  </a:moveTo>
                  <a:lnTo>
                    <a:pt x="109" y="44"/>
                  </a:lnTo>
                  <a:lnTo>
                    <a:pt x="44" y="87"/>
                  </a:lnTo>
                  <a:lnTo>
                    <a:pt x="0" y="174"/>
                  </a:lnTo>
                  <a:lnTo>
                    <a:pt x="0" y="261"/>
                  </a:lnTo>
                  <a:lnTo>
                    <a:pt x="0" y="304"/>
                  </a:lnTo>
                  <a:lnTo>
                    <a:pt x="22" y="347"/>
                  </a:lnTo>
                  <a:lnTo>
                    <a:pt x="174" y="542"/>
                  </a:lnTo>
                  <a:lnTo>
                    <a:pt x="347" y="715"/>
                  </a:lnTo>
                  <a:lnTo>
                    <a:pt x="520" y="889"/>
                  </a:lnTo>
                  <a:lnTo>
                    <a:pt x="715" y="1040"/>
                  </a:lnTo>
                  <a:lnTo>
                    <a:pt x="802" y="1062"/>
                  </a:lnTo>
                  <a:lnTo>
                    <a:pt x="888" y="1062"/>
                  </a:lnTo>
                  <a:lnTo>
                    <a:pt x="953" y="1019"/>
                  </a:lnTo>
                  <a:lnTo>
                    <a:pt x="1018" y="954"/>
                  </a:lnTo>
                  <a:lnTo>
                    <a:pt x="1040" y="867"/>
                  </a:lnTo>
                  <a:lnTo>
                    <a:pt x="1040" y="780"/>
                  </a:lnTo>
                  <a:lnTo>
                    <a:pt x="1018" y="715"/>
                  </a:lnTo>
                  <a:lnTo>
                    <a:pt x="997" y="672"/>
                  </a:lnTo>
                  <a:lnTo>
                    <a:pt x="932" y="629"/>
                  </a:lnTo>
                  <a:lnTo>
                    <a:pt x="928" y="627"/>
                  </a:lnTo>
                  <a:lnTo>
                    <a:pt x="928" y="627"/>
                  </a:lnTo>
                  <a:lnTo>
                    <a:pt x="672" y="390"/>
                  </a:lnTo>
                  <a:lnTo>
                    <a:pt x="412" y="109"/>
                  </a:lnTo>
                  <a:lnTo>
                    <a:pt x="369" y="44"/>
                  </a:lnTo>
                  <a:lnTo>
                    <a:pt x="282" y="22"/>
                  </a:lnTo>
                  <a:lnTo>
                    <a:pt x="19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2"/>
            <p:cNvSpPr/>
            <p:nvPr/>
          </p:nvSpPr>
          <p:spPr>
            <a:xfrm>
              <a:off x="-289675" y="6834450"/>
              <a:ext cx="21700" cy="29275"/>
            </a:xfrm>
            <a:custGeom>
              <a:avLst/>
              <a:gdLst/>
              <a:ahLst/>
              <a:cxnLst/>
              <a:rect l="l" t="t" r="r" b="b"/>
              <a:pathLst>
                <a:path w="868" h="1171" extrusionOk="0">
                  <a:moveTo>
                    <a:pt x="196" y="1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23" y="174"/>
                  </a:lnTo>
                  <a:lnTo>
                    <a:pt x="1" y="261"/>
                  </a:lnTo>
                  <a:lnTo>
                    <a:pt x="44" y="347"/>
                  </a:lnTo>
                  <a:lnTo>
                    <a:pt x="131" y="521"/>
                  </a:lnTo>
                  <a:lnTo>
                    <a:pt x="239" y="694"/>
                  </a:lnTo>
                  <a:lnTo>
                    <a:pt x="456" y="1062"/>
                  </a:lnTo>
                  <a:lnTo>
                    <a:pt x="521" y="1127"/>
                  </a:lnTo>
                  <a:lnTo>
                    <a:pt x="586" y="1170"/>
                  </a:lnTo>
                  <a:lnTo>
                    <a:pt x="694" y="1170"/>
                  </a:lnTo>
                  <a:lnTo>
                    <a:pt x="759" y="1149"/>
                  </a:lnTo>
                  <a:lnTo>
                    <a:pt x="824" y="1084"/>
                  </a:lnTo>
                  <a:lnTo>
                    <a:pt x="867" y="997"/>
                  </a:lnTo>
                  <a:lnTo>
                    <a:pt x="867" y="932"/>
                  </a:lnTo>
                  <a:lnTo>
                    <a:pt x="845" y="845"/>
                  </a:lnTo>
                  <a:lnTo>
                    <a:pt x="629" y="477"/>
                  </a:lnTo>
                  <a:lnTo>
                    <a:pt x="521" y="304"/>
                  </a:lnTo>
                  <a:lnTo>
                    <a:pt x="434" y="109"/>
                  </a:lnTo>
                  <a:lnTo>
                    <a:pt x="369" y="44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2"/>
            <p:cNvSpPr/>
            <p:nvPr/>
          </p:nvSpPr>
          <p:spPr>
            <a:xfrm>
              <a:off x="-403375" y="6882650"/>
              <a:ext cx="13025" cy="29800"/>
            </a:xfrm>
            <a:custGeom>
              <a:avLst/>
              <a:gdLst/>
              <a:ahLst/>
              <a:cxnLst/>
              <a:rect l="l" t="t" r="r" b="b"/>
              <a:pathLst>
                <a:path w="521" h="1192" extrusionOk="0">
                  <a:moveTo>
                    <a:pt x="218" y="0"/>
                  </a:moveTo>
                  <a:lnTo>
                    <a:pt x="131" y="44"/>
                  </a:lnTo>
                  <a:lnTo>
                    <a:pt x="66" y="87"/>
                  </a:lnTo>
                  <a:lnTo>
                    <a:pt x="23" y="174"/>
                  </a:lnTo>
                  <a:lnTo>
                    <a:pt x="1" y="390"/>
                  </a:lnTo>
                  <a:lnTo>
                    <a:pt x="1" y="607"/>
                  </a:lnTo>
                  <a:lnTo>
                    <a:pt x="44" y="802"/>
                  </a:lnTo>
                  <a:lnTo>
                    <a:pt x="88" y="1018"/>
                  </a:lnTo>
                  <a:lnTo>
                    <a:pt x="131" y="1105"/>
                  </a:lnTo>
                  <a:lnTo>
                    <a:pt x="196" y="1148"/>
                  </a:lnTo>
                  <a:lnTo>
                    <a:pt x="283" y="1191"/>
                  </a:lnTo>
                  <a:lnTo>
                    <a:pt x="369" y="1170"/>
                  </a:lnTo>
                  <a:lnTo>
                    <a:pt x="434" y="1126"/>
                  </a:lnTo>
                  <a:lnTo>
                    <a:pt x="499" y="1061"/>
                  </a:lnTo>
                  <a:lnTo>
                    <a:pt x="521" y="996"/>
                  </a:lnTo>
                  <a:lnTo>
                    <a:pt x="521" y="888"/>
                  </a:lnTo>
                  <a:lnTo>
                    <a:pt x="456" y="542"/>
                  </a:lnTo>
                  <a:lnTo>
                    <a:pt x="456" y="455"/>
                  </a:lnTo>
                  <a:lnTo>
                    <a:pt x="456" y="368"/>
                  </a:lnTo>
                  <a:lnTo>
                    <a:pt x="456" y="282"/>
                  </a:lnTo>
                  <a:lnTo>
                    <a:pt x="456" y="195"/>
                  </a:lnTo>
                  <a:lnTo>
                    <a:pt x="434" y="109"/>
                  </a:lnTo>
                  <a:lnTo>
                    <a:pt x="391" y="44"/>
                  </a:lnTo>
                  <a:lnTo>
                    <a:pt x="304" y="22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2"/>
            <p:cNvSpPr/>
            <p:nvPr/>
          </p:nvSpPr>
          <p:spPr>
            <a:xfrm>
              <a:off x="-526800" y="6881550"/>
              <a:ext cx="17350" cy="27650"/>
            </a:xfrm>
            <a:custGeom>
              <a:avLst/>
              <a:gdLst/>
              <a:ahLst/>
              <a:cxnLst/>
              <a:rect l="l" t="t" r="r" b="b"/>
              <a:pathLst>
                <a:path w="694" h="1106" extrusionOk="0">
                  <a:moveTo>
                    <a:pt x="433" y="1"/>
                  </a:moveTo>
                  <a:lnTo>
                    <a:pt x="347" y="23"/>
                  </a:lnTo>
                  <a:lnTo>
                    <a:pt x="282" y="66"/>
                  </a:lnTo>
                  <a:lnTo>
                    <a:pt x="238" y="153"/>
                  </a:lnTo>
                  <a:lnTo>
                    <a:pt x="166" y="387"/>
                  </a:lnTo>
                  <a:lnTo>
                    <a:pt x="166" y="387"/>
                  </a:lnTo>
                  <a:lnTo>
                    <a:pt x="87" y="586"/>
                  </a:lnTo>
                  <a:lnTo>
                    <a:pt x="0" y="824"/>
                  </a:lnTo>
                  <a:lnTo>
                    <a:pt x="0" y="911"/>
                  </a:lnTo>
                  <a:lnTo>
                    <a:pt x="22" y="997"/>
                  </a:lnTo>
                  <a:lnTo>
                    <a:pt x="87" y="1062"/>
                  </a:lnTo>
                  <a:lnTo>
                    <a:pt x="174" y="1105"/>
                  </a:lnTo>
                  <a:lnTo>
                    <a:pt x="260" y="1105"/>
                  </a:lnTo>
                  <a:lnTo>
                    <a:pt x="325" y="1084"/>
                  </a:lnTo>
                  <a:lnTo>
                    <a:pt x="412" y="1019"/>
                  </a:lnTo>
                  <a:lnTo>
                    <a:pt x="433" y="932"/>
                  </a:lnTo>
                  <a:lnTo>
                    <a:pt x="477" y="802"/>
                  </a:lnTo>
                  <a:lnTo>
                    <a:pt x="542" y="651"/>
                  </a:lnTo>
                  <a:lnTo>
                    <a:pt x="520" y="716"/>
                  </a:lnTo>
                  <a:lnTo>
                    <a:pt x="607" y="499"/>
                  </a:lnTo>
                  <a:lnTo>
                    <a:pt x="693" y="283"/>
                  </a:lnTo>
                  <a:lnTo>
                    <a:pt x="693" y="196"/>
                  </a:lnTo>
                  <a:lnTo>
                    <a:pt x="672" y="109"/>
                  </a:lnTo>
                  <a:lnTo>
                    <a:pt x="607" y="4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2"/>
            <p:cNvSpPr/>
            <p:nvPr/>
          </p:nvSpPr>
          <p:spPr>
            <a:xfrm>
              <a:off x="-661075" y="6836075"/>
              <a:ext cx="20050" cy="26025"/>
            </a:xfrm>
            <a:custGeom>
              <a:avLst/>
              <a:gdLst/>
              <a:ahLst/>
              <a:cxnLst/>
              <a:rect l="l" t="t" r="r" b="b"/>
              <a:pathLst>
                <a:path w="802" h="1041" extrusionOk="0">
                  <a:moveTo>
                    <a:pt x="499" y="1"/>
                  </a:moveTo>
                  <a:lnTo>
                    <a:pt x="412" y="66"/>
                  </a:lnTo>
                  <a:lnTo>
                    <a:pt x="282" y="217"/>
                  </a:lnTo>
                  <a:lnTo>
                    <a:pt x="152" y="391"/>
                  </a:lnTo>
                  <a:lnTo>
                    <a:pt x="65" y="564"/>
                  </a:lnTo>
                  <a:lnTo>
                    <a:pt x="0" y="759"/>
                  </a:lnTo>
                  <a:lnTo>
                    <a:pt x="0" y="845"/>
                  </a:lnTo>
                  <a:lnTo>
                    <a:pt x="22" y="932"/>
                  </a:lnTo>
                  <a:lnTo>
                    <a:pt x="87" y="997"/>
                  </a:lnTo>
                  <a:lnTo>
                    <a:pt x="152" y="1040"/>
                  </a:lnTo>
                  <a:lnTo>
                    <a:pt x="239" y="1040"/>
                  </a:lnTo>
                  <a:lnTo>
                    <a:pt x="325" y="1019"/>
                  </a:lnTo>
                  <a:lnTo>
                    <a:pt x="390" y="975"/>
                  </a:lnTo>
                  <a:lnTo>
                    <a:pt x="434" y="889"/>
                  </a:lnTo>
                  <a:lnTo>
                    <a:pt x="499" y="715"/>
                  </a:lnTo>
                  <a:lnTo>
                    <a:pt x="542" y="629"/>
                  </a:lnTo>
                  <a:lnTo>
                    <a:pt x="628" y="499"/>
                  </a:lnTo>
                  <a:lnTo>
                    <a:pt x="628" y="499"/>
                  </a:lnTo>
                  <a:lnTo>
                    <a:pt x="737" y="391"/>
                  </a:lnTo>
                  <a:lnTo>
                    <a:pt x="780" y="304"/>
                  </a:lnTo>
                  <a:lnTo>
                    <a:pt x="802" y="217"/>
                  </a:lnTo>
                  <a:lnTo>
                    <a:pt x="780" y="131"/>
                  </a:lnTo>
                  <a:lnTo>
                    <a:pt x="737" y="66"/>
                  </a:lnTo>
                  <a:lnTo>
                    <a:pt x="672" y="22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2"/>
            <p:cNvSpPr/>
            <p:nvPr/>
          </p:nvSpPr>
          <p:spPr>
            <a:xfrm>
              <a:off x="-746075" y="6724000"/>
              <a:ext cx="28175" cy="18975"/>
            </a:xfrm>
            <a:custGeom>
              <a:avLst/>
              <a:gdLst/>
              <a:ahLst/>
              <a:cxnLst/>
              <a:rect l="l" t="t" r="r" b="b"/>
              <a:pathLst>
                <a:path w="1127" h="759" extrusionOk="0">
                  <a:moveTo>
                    <a:pt x="867" y="1"/>
                  </a:moveTo>
                  <a:lnTo>
                    <a:pt x="780" y="44"/>
                  </a:lnTo>
                  <a:lnTo>
                    <a:pt x="628" y="109"/>
                  </a:lnTo>
                  <a:lnTo>
                    <a:pt x="628" y="109"/>
                  </a:lnTo>
                  <a:lnTo>
                    <a:pt x="693" y="87"/>
                  </a:lnTo>
                  <a:lnTo>
                    <a:pt x="693" y="87"/>
                  </a:lnTo>
                  <a:lnTo>
                    <a:pt x="390" y="196"/>
                  </a:lnTo>
                  <a:lnTo>
                    <a:pt x="260" y="261"/>
                  </a:lnTo>
                  <a:lnTo>
                    <a:pt x="109" y="326"/>
                  </a:lnTo>
                  <a:lnTo>
                    <a:pt x="44" y="391"/>
                  </a:lnTo>
                  <a:lnTo>
                    <a:pt x="0" y="477"/>
                  </a:lnTo>
                  <a:lnTo>
                    <a:pt x="0" y="564"/>
                  </a:lnTo>
                  <a:lnTo>
                    <a:pt x="44" y="651"/>
                  </a:lnTo>
                  <a:lnTo>
                    <a:pt x="87" y="716"/>
                  </a:lnTo>
                  <a:lnTo>
                    <a:pt x="174" y="759"/>
                  </a:lnTo>
                  <a:lnTo>
                    <a:pt x="260" y="759"/>
                  </a:lnTo>
                  <a:lnTo>
                    <a:pt x="347" y="737"/>
                  </a:lnTo>
                  <a:lnTo>
                    <a:pt x="455" y="672"/>
                  </a:lnTo>
                  <a:lnTo>
                    <a:pt x="585" y="607"/>
                  </a:lnTo>
                  <a:lnTo>
                    <a:pt x="520" y="629"/>
                  </a:lnTo>
                  <a:lnTo>
                    <a:pt x="758" y="542"/>
                  </a:lnTo>
                  <a:lnTo>
                    <a:pt x="1018" y="434"/>
                  </a:lnTo>
                  <a:lnTo>
                    <a:pt x="1083" y="369"/>
                  </a:lnTo>
                  <a:lnTo>
                    <a:pt x="1105" y="282"/>
                  </a:lnTo>
                  <a:lnTo>
                    <a:pt x="1126" y="196"/>
                  </a:lnTo>
                  <a:lnTo>
                    <a:pt x="1083" y="109"/>
                  </a:lnTo>
                  <a:lnTo>
                    <a:pt x="1018" y="44"/>
                  </a:lnTo>
                  <a:lnTo>
                    <a:pt x="953" y="23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2"/>
            <p:cNvSpPr/>
            <p:nvPr/>
          </p:nvSpPr>
          <p:spPr>
            <a:xfrm>
              <a:off x="-789925" y="6612475"/>
              <a:ext cx="32500" cy="14100"/>
            </a:xfrm>
            <a:custGeom>
              <a:avLst/>
              <a:gdLst/>
              <a:ahLst/>
              <a:cxnLst/>
              <a:rect l="l" t="t" r="r" b="b"/>
              <a:pathLst>
                <a:path w="1300" h="564" extrusionOk="0">
                  <a:moveTo>
                    <a:pt x="1018" y="1"/>
                  </a:moveTo>
                  <a:lnTo>
                    <a:pt x="607" y="87"/>
                  </a:lnTo>
                  <a:lnTo>
                    <a:pt x="498" y="87"/>
                  </a:lnTo>
                  <a:lnTo>
                    <a:pt x="455" y="109"/>
                  </a:lnTo>
                  <a:lnTo>
                    <a:pt x="238" y="109"/>
                  </a:lnTo>
                  <a:lnTo>
                    <a:pt x="152" y="131"/>
                  </a:lnTo>
                  <a:lnTo>
                    <a:pt x="65" y="174"/>
                  </a:lnTo>
                  <a:lnTo>
                    <a:pt x="22" y="260"/>
                  </a:lnTo>
                  <a:lnTo>
                    <a:pt x="0" y="347"/>
                  </a:lnTo>
                  <a:lnTo>
                    <a:pt x="22" y="434"/>
                  </a:lnTo>
                  <a:lnTo>
                    <a:pt x="65" y="499"/>
                  </a:lnTo>
                  <a:lnTo>
                    <a:pt x="152" y="542"/>
                  </a:lnTo>
                  <a:lnTo>
                    <a:pt x="238" y="564"/>
                  </a:lnTo>
                  <a:lnTo>
                    <a:pt x="455" y="564"/>
                  </a:lnTo>
                  <a:lnTo>
                    <a:pt x="693" y="520"/>
                  </a:lnTo>
                  <a:lnTo>
                    <a:pt x="1126" y="434"/>
                  </a:lnTo>
                  <a:lnTo>
                    <a:pt x="1213" y="390"/>
                  </a:lnTo>
                  <a:lnTo>
                    <a:pt x="1278" y="325"/>
                  </a:lnTo>
                  <a:lnTo>
                    <a:pt x="1300" y="239"/>
                  </a:lnTo>
                  <a:lnTo>
                    <a:pt x="1300" y="152"/>
                  </a:lnTo>
                  <a:lnTo>
                    <a:pt x="1256" y="87"/>
                  </a:lnTo>
                  <a:lnTo>
                    <a:pt x="1191" y="22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2"/>
            <p:cNvSpPr/>
            <p:nvPr/>
          </p:nvSpPr>
          <p:spPr>
            <a:xfrm>
              <a:off x="-697350" y="6471700"/>
              <a:ext cx="337325" cy="384450"/>
            </a:xfrm>
            <a:custGeom>
              <a:avLst/>
              <a:gdLst/>
              <a:ahLst/>
              <a:cxnLst/>
              <a:rect l="l" t="t" r="r" b="b"/>
              <a:pathLst>
                <a:path w="13493" h="15378" extrusionOk="0">
                  <a:moveTo>
                    <a:pt x="282" y="1"/>
                  </a:moveTo>
                  <a:lnTo>
                    <a:pt x="174" y="23"/>
                  </a:lnTo>
                  <a:lnTo>
                    <a:pt x="87" y="44"/>
                  </a:lnTo>
                  <a:lnTo>
                    <a:pt x="44" y="109"/>
                  </a:lnTo>
                  <a:lnTo>
                    <a:pt x="0" y="196"/>
                  </a:lnTo>
                  <a:lnTo>
                    <a:pt x="0" y="282"/>
                  </a:lnTo>
                  <a:lnTo>
                    <a:pt x="22" y="347"/>
                  </a:lnTo>
                  <a:lnTo>
                    <a:pt x="65" y="412"/>
                  </a:lnTo>
                  <a:lnTo>
                    <a:pt x="152" y="456"/>
                  </a:lnTo>
                  <a:lnTo>
                    <a:pt x="672" y="521"/>
                  </a:lnTo>
                  <a:lnTo>
                    <a:pt x="1170" y="629"/>
                  </a:lnTo>
                  <a:lnTo>
                    <a:pt x="1668" y="737"/>
                  </a:lnTo>
                  <a:lnTo>
                    <a:pt x="2166" y="867"/>
                  </a:lnTo>
                  <a:lnTo>
                    <a:pt x="2664" y="1019"/>
                  </a:lnTo>
                  <a:lnTo>
                    <a:pt x="3141" y="1170"/>
                  </a:lnTo>
                  <a:lnTo>
                    <a:pt x="3617" y="1344"/>
                  </a:lnTo>
                  <a:lnTo>
                    <a:pt x="4094" y="1538"/>
                  </a:lnTo>
                  <a:lnTo>
                    <a:pt x="4570" y="1733"/>
                  </a:lnTo>
                  <a:lnTo>
                    <a:pt x="5025" y="1972"/>
                  </a:lnTo>
                  <a:lnTo>
                    <a:pt x="5480" y="2188"/>
                  </a:lnTo>
                  <a:lnTo>
                    <a:pt x="5913" y="2448"/>
                  </a:lnTo>
                  <a:lnTo>
                    <a:pt x="6346" y="2708"/>
                  </a:lnTo>
                  <a:lnTo>
                    <a:pt x="6779" y="2968"/>
                  </a:lnTo>
                  <a:lnTo>
                    <a:pt x="7190" y="3271"/>
                  </a:lnTo>
                  <a:lnTo>
                    <a:pt x="7580" y="3574"/>
                  </a:lnTo>
                  <a:lnTo>
                    <a:pt x="7970" y="3877"/>
                  </a:lnTo>
                  <a:lnTo>
                    <a:pt x="8360" y="4202"/>
                  </a:lnTo>
                  <a:lnTo>
                    <a:pt x="8728" y="4549"/>
                  </a:lnTo>
                  <a:lnTo>
                    <a:pt x="9096" y="4917"/>
                  </a:lnTo>
                  <a:lnTo>
                    <a:pt x="9443" y="5285"/>
                  </a:lnTo>
                  <a:lnTo>
                    <a:pt x="9768" y="5653"/>
                  </a:lnTo>
                  <a:lnTo>
                    <a:pt x="10092" y="6043"/>
                  </a:lnTo>
                  <a:lnTo>
                    <a:pt x="10396" y="6455"/>
                  </a:lnTo>
                  <a:lnTo>
                    <a:pt x="10677" y="6866"/>
                  </a:lnTo>
                  <a:lnTo>
                    <a:pt x="10959" y="7299"/>
                  </a:lnTo>
                  <a:lnTo>
                    <a:pt x="11219" y="7732"/>
                  </a:lnTo>
                  <a:lnTo>
                    <a:pt x="11457" y="8187"/>
                  </a:lnTo>
                  <a:lnTo>
                    <a:pt x="11673" y="8642"/>
                  </a:lnTo>
                  <a:lnTo>
                    <a:pt x="11890" y="9118"/>
                  </a:lnTo>
                  <a:lnTo>
                    <a:pt x="12085" y="9595"/>
                  </a:lnTo>
                  <a:lnTo>
                    <a:pt x="12258" y="10093"/>
                  </a:lnTo>
                  <a:lnTo>
                    <a:pt x="12453" y="10699"/>
                  </a:lnTo>
                  <a:lnTo>
                    <a:pt x="12626" y="11327"/>
                  </a:lnTo>
                  <a:lnTo>
                    <a:pt x="12756" y="11955"/>
                  </a:lnTo>
                  <a:lnTo>
                    <a:pt x="12864" y="12583"/>
                  </a:lnTo>
                  <a:lnTo>
                    <a:pt x="12951" y="13233"/>
                  </a:lnTo>
                  <a:lnTo>
                    <a:pt x="12994" y="13861"/>
                  </a:lnTo>
                  <a:lnTo>
                    <a:pt x="13038" y="14511"/>
                  </a:lnTo>
                  <a:lnTo>
                    <a:pt x="13038" y="15161"/>
                  </a:lnTo>
                  <a:lnTo>
                    <a:pt x="13059" y="15247"/>
                  </a:lnTo>
                  <a:lnTo>
                    <a:pt x="13124" y="15312"/>
                  </a:lnTo>
                  <a:lnTo>
                    <a:pt x="13189" y="15355"/>
                  </a:lnTo>
                  <a:lnTo>
                    <a:pt x="13276" y="15377"/>
                  </a:lnTo>
                  <a:lnTo>
                    <a:pt x="13363" y="15355"/>
                  </a:lnTo>
                  <a:lnTo>
                    <a:pt x="13428" y="15312"/>
                  </a:lnTo>
                  <a:lnTo>
                    <a:pt x="13471" y="15247"/>
                  </a:lnTo>
                  <a:lnTo>
                    <a:pt x="13493" y="15161"/>
                  </a:lnTo>
                  <a:lnTo>
                    <a:pt x="13493" y="14597"/>
                  </a:lnTo>
                  <a:lnTo>
                    <a:pt x="13471" y="14013"/>
                  </a:lnTo>
                  <a:lnTo>
                    <a:pt x="13428" y="13450"/>
                  </a:lnTo>
                  <a:lnTo>
                    <a:pt x="13363" y="12887"/>
                  </a:lnTo>
                  <a:lnTo>
                    <a:pt x="13276" y="12324"/>
                  </a:lnTo>
                  <a:lnTo>
                    <a:pt x="13168" y="11760"/>
                  </a:lnTo>
                  <a:lnTo>
                    <a:pt x="13059" y="11219"/>
                  </a:lnTo>
                  <a:lnTo>
                    <a:pt x="12908" y="10678"/>
                  </a:lnTo>
                  <a:lnTo>
                    <a:pt x="12735" y="10136"/>
                  </a:lnTo>
                  <a:lnTo>
                    <a:pt x="12561" y="9595"/>
                  </a:lnTo>
                  <a:lnTo>
                    <a:pt x="12366" y="9053"/>
                  </a:lnTo>
                  <a:lnTo>
                    <a:pt x="12128" y="8534"/>
                  </a:lnTo>
                  <a:lnTo>
                    <a:pt x="11890" y="8035"/>
                  </a:lnTo>
                  <a:lnTo>
                    <a:pt x="11630" y="7537"/>
                  </a:lnTo>
                  <a:lnTo>
                    <a:pt x="11348" y="7039"/>
                  </a:lnTo>
                  <a:lnTo>
                    <a:pt x="11024" y="6563"/>
                  </a:lnTo>
                  <a:lnTo>
                    <a:pt x="10742" y="6130"/>
                  </a:lnTo>
                  <a:lnTo>
                    <a:pt x="10417" y="5718"/>
                  </a:lnTo>
                  <a:lnTo>
                    <a:pt x="10092" y="5328"/>
                  </a:lnTo>
                  <a:lnTo>
                    <a:pt x="9768" y="4939"/>
                  </a:lnTo>
                  <a:lnTo>
                    <a:pt x="9399" y="4549"/>
                  </a:lnTo>
                  <a:lnTo>
                    <a:pt x="9053" y="4202"/>
                  </a:lnTo>
                  <a:lnTo>
                    <a:pt x="8663" y="3856"/>
                  </a:lnTo>
                  <a:lnTo>
                    <a:pt x="8273" y="3509"/>
                  </a:lnTo>
                  <a:lnTo>
                    <a:pt x="7883" y="3184"/>
                  </a:lnTo>
                  <a:lnTo>
                    <a:pt x="7472" y="2881"/>
                  </a:lnTo>
                  <a:lnTo>
                    <a:pt x="7039" y="2578"/>
                  </a:lnTo>
                  <a:lnTo>
                    <a:pt x="6606" y="2296"/>
                  </a:lnTo>
                  <a:lnTo>
                    <a:pt x="6173" y="2037"/>
                  </a:lnTo>
                  <a:lnTo>
                    <a:pt x="5718" y="1777"/>
                  </a:lnTo>
                  <a:lnTo>
                    <a:pt x="5263" y="1538"/>
                  </a:lnTo>
                  <a:lnTo>
                    <a:pt x="4808" y="1322"/>
                  </a:lnTo>
                  <a:lnTo>
                    <a:pt x="4245" y="1084"/>
                  </a:lnTo>
                  <a:lnTo>
                    <a:pt x="3704" y="867"/>
                  </a:lnTo>
                  <a:lnTo>
                    <a:pt x="3141" y="672"/>
                  </a:lnTo>
                  <a:lnTo>
                    <a:pt x="2578" y="499"/>
                  </a:lnTo>
                  <a:lnTo>
                    <a:pt x="2014" y="347"/>
                  </a:lnTo>
                  <a:lnTo>
                    <a:pt x="1430" y="217"/>
                  </a:lnTo>
                  <a:lnTo>
                    <a:pt x="867" y="1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2"/>
            <p:cNvSpPr/>
            <p:nvPr/>
          </p:nvSpPr>
          <p:spPr>
            <a:xfrm>
              <a:off x="-1121825" y="6472800"/>
              <a:ext cx="755850" cy="772075"/>
            </a:xfrm>
            <a:custGeom>
              <a:avLst/>
              <a:gdLst/>
              <a:ahLst/>
              <a:cxnLst/>
              <a:rect l="l" t="t" r="r" b="b"/>
              <a:pathLst>
                <a:path w="30234" h="30883" extrusionOk="0">
                  <a:moveTo>
                    <a:pt x="12561" y="0"/>
                  </a:moveTo>
                  <a:lnTo>
                    <a:pt x="12128" y="87"/>
                  </a:lnTo>
                  <a:lnTo>
                    <a:pt x="11695" y="217"/>
                  </a:lnTo>
                  <a:lnTo>
                    <a:pt x="11262" y="325"/>
                  </a:lnTo>
                  <a:lnTo>
                    <a:pt x="10851" y="477"/>
                  </a:lnTo>
                  <a:lnTo>
                    <a:pt x="10439" y="628"/>
                  </a:lnTo>
                  <a:lnTo>
                    <a:pt x="10028" y="780"/>
                  </a:lnTo>
                  <a:lnTo>
                    <a:pt x="9616" y="953"/>
                  </a:lnTo>
                  <a:lnTo>
                    <a:pt x="9226" y="1148"/>
                  </a:lnTo>
                  <a:lnTo>
                    <a:pt x="8447" y="1538"/>
                  </a:lnTo>
                  <a:lnTo>
                    <a:pt x="7689" y="1993"/>
                  </a:lnTo>
                  <a:lnTo>
                    <a:pt x="6952" y="2491"/>
                  </a:lnTo>
                  <a:lnTo>
                    <a:pt x="6259" y="3010"/>
                  </a:lnTo>
                  <a:lnTo>
                    <a:pt x="5588" y="3595"/>
                  </a:lnTo>
                  <a:lnTo>
                    <a:pt x="4960" y="4202"/>
                  </a:lnTo>
                  <a:lnTo>
                    <a:pt x="4354" y="4830"/>
                  </a:lnTo>
                  <a:lnTo>
                    <a:pt x="3790" y="5523"/>
                  </a:lnTo>
                  <a:lnTo>
                    <a:pt x="3249" y="6216"/>
                  </a:lnTo>
                  <a:lnTo>
                    <a:pt x="2751" y="6952"/>
                  </a:lnTo>
                  <a:lnTo>
                    <a:pt x="2296" y="7710"/>
                  </a:lnTo>
                  <a:lnTo>
                    <a:pt x="1885" y="8490"/>
                  </a:lnTo>
                  <a:lnTo>
                    <a:pt x="1495" y="9291"/>
                  </a:lnTo>
                  <a:lnTo>
                    <a:pt x="1170" y="10114"/>
                  </a:lnTo>
                  <a:lnTo>
                    <a:pt x="867" y="10937"/>
                  </a:lnTo>
                  <a:lnTo>
                    <a:pt x="629" y="11781"/>
                  </a:lnTo>
                  <a:lnTo>
                    <a:pt x="412" y="12648"/>
                  </a:lnTo>
                  <a:lnTo>
                    <a:pt x="239" y="13514"/>
                  </a:lnTo>
                  <a:lnTo>
                    <a:pt x="109" y="14380"/>
                  </a:lnTo>
                  <a:lnTo>
                    <a:pt x="44" y="15246"/>
                  </a:lnTo>
                  <a:lnTo>
                    <a:pt x="1" y="16134"/>
                  </a:lnTo>
                  <a:lnTo>
                    <a:pt x="22" y="17022"/>
                  </a:lnTo>
                  <a:lnTo>
                    <a:pt x="66" y="17889"/>
                  </a:lnTo>
                  <a:lnTo>
                    <a:pt x="174" y="18777"/>
                  </a:lnTo>
                  <a:lnTo>
                    <a:pt x="325" y="19643"/>
                  </a:lnTo>
                  <a:lnTo>
                    <a:pt x="520" y="20487"/>
                  </a:lnTo>
                  <a:lnTo>
                    <a:pt x="780" y="21332"/>
                  </a:lnTo>
                  <a:lnTo>
                    <a:pt x="932" y="21765"/>
                  </a:lnTo>
                  <a:lnTo>
                    <a:pt x="1083" y="22177"/>
                  </a:lnTo>
                  <a:lnTo>
                    <a:pt x="1387" y="22891"/>
                  </a:lnTo>
                  <a:lnTo>
                    <a:pt x="1733" y="23584"/>
                  </a:lnTo>
                  <a:lnTo>
                    <a:pt x="2101" y="24256"/>
                  </a:lnTo>
                  <a:lnTo>
                    <a:pt x="2513" y="24905"/>
                  </a:lnTo>
                  <a:lnTo>
                    <a:pt x="2968" y="25533"/>
                  </a:lnTo>
                  <a:lnTo>
                    <a:pt x="3444" y="26118"/>
                  </a:lnTo>
                  <a:lnTo>
                    <a:pt x="3942" y="26681"/>
                  </a:lnTo>
                  <a:lnTo>
                    <a:pt x="4484" y="27223"/>
                  </a:lnTo>
                  <a:lnTo>
                    <a:pt x="5047" y="27721"/>
                  </a:lnTo>
                  <a:lnTo>
                    <a:pt x="5631" y="28197"/>
                  </a:lnTo>
                  <a:lnTo>
                    <a:pt x="6259" y="28630"/>
                  </a:lnTo>
                  <a:lnTo>
                    <a:pt x="6909" y="29042"/>
                  </a:lnTo>
                  <a:lnTo>
                    <a:pt x="7580" y="29410"/>
                  </a:lnTo>
                  <a:lnTo>
                    <a:pt x="8295" y="29735"/>
                  </a:lnTo>
                  <a:lnTo>
                    <a:pt x="9010" y="30016"/>
                  </a:lnTo>
                  <a:lnTo>
                    <a:pt x="9746" y="30255"/>
                  </a:lnTo>
                  <a:lnTo>
                    <a:pt x="10461" y="30449"/>
                  </a:lnTo>
                  <a:lnTo>
                    <a:pt x="11197" y="30601"/>
                  </a:lnTo>
                  <a:lnTo>
                    <a:pt x="11912" y="30731"/>
                  </a:lnTo>
                  <a:lnTo>
                    <a:pt x="12648" y="30818"/>
                  </a:lnTo>
                  <a:lnTo>
                    <a:pt x="13384" y="30861"/>
                  </a:lnTo>
                  <a:lnTo>
                    <a:pt x="14121" y="30883"/>
                  </a:lnTo>
                  <a:lnTo>
                    <a:pt x="14879" y="30861"/>
                  </a:lnTo>
                  <a:lnTo>
                    <a:pt x="15615" y="30796"/>
                  </a:lnTo>
                  <a:lnTo>
                    <a:pt x="16351" y="30709"/>
                  </a:lnTo>
                  <a:lnTo>
                    <a:pt x="17066" y="30601"/>
                  </a:lnTo>
                  <a:lnTo>
                    <a:pt x="17802" y="30449"/>
                  </a:lnTo>
                  <a:lnTo>
                    <a:pt x="18517" y="30255"/>
                  </a:lnTo>
                  <a:lnTo>
                    <a:pt x="19232" y="30060"/>
                  </a:lnTo>
                  <a:lnTo>
                    <a:pt x="19925" y="29800"/>
                  </a:lnTo>
                  <a:lnTo>
                    <a:pt x="20618" y="29540"/>
                  </a:lnTo>
                  <a:lnTo>
                    <a:pt x="21289" y="29237"/>
                  </a:lnTo>
                  <a:lnTo>
                    <a:pt x="22004" y="28890"/>
                  </a:lnTo>
                  <a:lnTo>
                    <a:pt x="22697" y="28500"/>
                  </a:lnTo>
                  <a:lnTo>
                    <a:pt x="23346" y="28089"/>
                  </a:lnTo>
                  <a:lnTo>
                    <a:pt x="23996" y="27634"/>
                  </a:lnTo>
                  <a:lnTo>
                    <a:pt x="24624" y="27158"/>
                  </a:lnTo>
                  <a:lnTo>
                    <a:pt x="25209" y="26660"/>
                  </a:lnTo>
                  <a:lnTo>
                    <a:pt x="25772" y="26118"/>
                  </a:lnTo>
                  <a:lnTo>
                    <a:pt x="26313" y="25577"/>
                  </a:lnTo>
                  <a:lnTo>
                    <a:pt x="26833" y="24992"/>
                  </a:lnTo>
                  <a:lnTo>
                    <a:pt x="27310" y="24386"/>
                  </a:lnTo>
                  <a:lnTo>
                    <a:pt x="27764" y="23736"/>
                  </a:lnTo>
                  <a:lnTo>
                    <a:pt x="28198" y="23086"/>
                  </a:lnTo>
                  <a:lnTo>
                    <a:pt x="28587" y="22415"/>
                  </a:lnTo>
                  <a:lnTo>
                    <a:pt x="28956" y="21722"/>
                  </a:lnTo>
                  <a:lnTo>
                    <a:pt x="29280" y="21007"/>
                  </a:lnTo>
                  <a:lnTo>
                    <a:pt x="29562" y="20271"/>
                  </a:lnTo>
                  <a:lnTo>
                    <a:pt x="29757" y="19729"/>
                  </a:lnTo>
                  <a:lnTo>
                    <a:pt x="29930" y="19210"/>
                  </a:lnTo>
                  <a:lnTo>
                    <a:pt x="30082" y="18668"/>
                  </a:lnTo>
                  <a:lnTo>
                    <a:pt x="30233" y="18127"/>
                  </a:lnTo>
                  <a:lnTo>
                    <a:pt x="30233" y="18040"/>
                  </a:lnTo>
                  <a:lnTo>
                    <a:pt x="30190" y="17954"/>
                  </a:lnTo>
                  <a:lnTo>
                    <a:pt x="30147" y="17889"/>
                  </a:lnTo>
                  <a:lnTo>
                    <a:pt x="30060" y="17867"/>
                  </a:lnTo>
                  <a:lnTo>
                    <a:pt x="29973" y="17845"/>
                  </a:lnTo>
                  <a:lnTo>
                    <a:pt x="29887" y="17867"/>
                  </a:lnTo>
                  <a:lnTo>
                    <a:pt x="29822" y="17932"/>
                  </a:lnTo>
                  <a:lnTo>
                    <a:pt x="29800" y="18019"/>
                  </a:lnTo>
                  <a:lnTo>
                    <a:pt x="29584" y="18798"/>
                  </a:lnTo>
                  <a:lnTo>
                    <a:pt x="29345" y="19578"/>
                  </a:lnTo>
                  <a:lnTo>
                    <a:pt x="29064" y="20336"/>
                  </a:lnTo>
                  <a:lnTo>
                    <a:pt x="28761" y="21072"/>
                  </a:lnTo>
                  <a:lnTo>
                    <a:pt x="28414" y="21787"/>
                  </a:lnTo>
                  <a:lnTo>
                    <a:pt x="28024" y="22501"/>
                  </a:lnTo>
                  <a:lnTo>
                    <a:pt x="27613" y="23173"/>
                  </a:lnTo>
                  <a:lnTo>
                    <a:pt x="27158" y="23823"/>
                  </a:lnTo>
                  <a:lnTo>
                    <a:pt x="26682" y="24472"/>
                  </a:lnTo>
                  <a:lnTo>
                    <a:pt x="26162" y="25079"/>
                  </a:lnTo>
                  <a:lnTo>
                    <a:pt x="25620" y="25642"/>
                  </a:lnTo>
                  <a:lnTo>
                    <a:pt x="25036" y="26205"/>
                  </a:lnTo>
                  <a:lnTo>
                    <a:pt x="24429" y="26725"/>
                  </a:lnTo>
                  <a:lnTo>
                    <a:pt x="23801" y="27223"/>
                  </a:lnTo>
                  <a:lnTo>
                    <a:pt x="23130" y="27677"/>
                  </a:lnTo>
                  <a:lnTo>
                    <a:pt x="22437" y="28111"/>
                  </a:lnTo>
                  <a:lnTo>
                    <a:pt x="21809" y="28479"/>
                  </a:lnTo>
                  <a:lnTo>
                    <a:pt x="21181" y="28804"/>
                  </a:lnTo>
                  <a:lnTo>
                    <a:pt x="20509" y="29085"/>
                  </a:lnTo>
                  <a:lnTo>
                    <a:pt x="19838" y="29367"/>
                  </a:lnTo>
                  <a:lnTo>
                    <a:pt x="19167" y="29605"/>
                  </a:lnTo>
                  <a:lnTo>
                    <a:pt x="18474" y="29800"/>
                  </a:lnTo>
                  <a:lnTo>
                    <a:pt x="17781" y="29995"/>
                  </a:lnTo>
                  <a:lnTo>
                    <a:pt x="17066" y="30146"/>
                  </a:lnTo>
                  <a:lnTo>
                    <a:pt x="16351" y="30255"/>
                  </a:lnTo>
                  <a:lnTo>
                    <a:pt x="15637" y="30341"/>
                  </a:lnTo>
                  <a:lnTo>
                    <a:pt x="14922" y="30406"/>
                  </a:lnTo>
                  <a:lnTo>
                    <a:pt x="14207" y="30428"/>
                  </a:lnTo>
                  <a:lnTo>
                    <a:pt x="13471" y="30406"/>
                  </a:lnTo>
                  <a:lnTo>
                    <a:pt x="12756" y="30363"/>
                  </a:lnTo>
                  <a:lnTo>
                    <a:pt x="12042" y="30298"/>
                  </a:lnTo>
                  <a:lnTo>
                    <a:pt x="11327" y="30168"/>
                  </a:lnTo>
                  <a:lnTo>
                    <a:pt x="10612" y="30016"/>
                  </a:lnTo>
                  <a:lnTo>
                    <a:pt x="9898" y="29821"/>
                  </a:lnTo>
                  <a:lnTo>
                    <a:pt x="9205" y="29605"/>
                  </a:lnTo>
                  <a:lnTo>
                    <a:pt x="8533" y="29323"/>
                  </a:lnTo>
                  <a:lnTo>
                    <a:pt x="7862" y="29020"/>
                  </a:lnTo>
                  <a:lnTo>
                    <a:pt x="7234" y="28695"/>
                  </a:lnTo>
                  <a:lnTo>
                    <a:pt x="6606" y="28305"/>
                  </a:lnTo>
                  <a:lnTo>
                    <a:pt x="6021" y="27916"/>
                  </a:lnTo>
                  <a:lnTo>
                    <a:pt x="5436" y="27482"/>
                  </a:lnTo>
                  <a:lnTo>
                    <a:pt x="4895" y="27006"/>
                  </a:lnTo>
                  <a:lnTo>
                    <a:pt x="4375" y="26508"/>
                  </a:lnTo>
                  <a:lnTo>
                    <a:pt x="3877" y="25967"/>
                  </a:lnTo>
                  <a:lnTo>
                    <a:pt x="3422" y="25403"/>
                  </a:lnTo>
                  <a:lnTo>
                    <a:pt x="2989" y="24819"/>
                  </a:lnTo>
                  <a:lnTo>
                    <a:pt x="2578" y="24212"/>
                  </a:lnTo>
                  <a:lnTo>
                    <a:pt x="2210" y="23563"/>
                  </a:lnTo>
                  <a:lnTo>
                    <a:pt x="2015" y="23173"/>
                  </a:lnTo>
                  <a:lnTo>
                    <a:pt x="1841" y="22783"/>
                  </a:lnTo>
                  <a:lnTo>
                    <a:pt x="1495" y="22003"/>
                  </a:lnTo>
                  <a:lnTo>
                    <a:pt x="1213" y="21180"/>
                  </a:lnTo>
                  <a:lnTo>
                    <a:pt x="975" y="20379"/>
                  </a:lnTo>
                  <a:lnTo>
                    <a:pt x="780" y="19534"/>
                  </a:lnTo>
                  <a:lnTo>
                    <a:pt x="629" y="18690"/>
                  </a:lnTo>
                  <a:lnTo>
                    <a:pt x="520" y="17845"/>
                  </a:lnTo>
                  <a:lnTo>
                    <a:pt x="477" y="17001"/>
                  </a:lnTo>
                  <a:lnTo>
                    <a:pt x="455" y="16134"/>
                  </a:lnTo>
                  <a:lnTo>
                    <a:pt x="499" y="15290"/>
                  </a:lnTo>
                  <a:lnTo>
                    <a:pt x="564" y="14445"/>
                  </a:lnTo>
                  <a:lnTo>
                    <a:pt x="694" y="13579"/>
                  </a:lnTo>
                  <a:lnTo>
                    <a:pt x="845" y="12734"/>
                  </a:lnTo>
                  <a:lnTo>
                    <a:pt x="1062" y="11911"/>
                  </a:lnTo>
                  <a:lnTo>
                    <a:pt x="1300" y="11088"/>
                  </a:lnTo>
                  <a:lnTo>
                    <a:pt x="1582" y="10287"/>
                  </a:lnTo>
                  <a:lnTo>
                    <a:pt x="1906" y="9486"/>
                  </a:lnTo>
                  <a:lnTo>
                    <a:pt x="2275" y="8706"/>
                  </a:lnTo>
                  <a:lnTo>
                    <a:pt x="2686" y="7948"/>
                  </a:lnTo>
                  <a:lnTo>
                    <a:pt x="3119" y="7212"/>
                  </a:lnTo>
                  <a:lnTo>
                    <a:pt x="3596" y="6497"/>
                  </a:lnTo>
                  <a:lnTo>
                    <a:pt x="4115" y="5826"/>
                  </a:lnTo>
                  <a:lnTo>
                    <a:pt x="4678" y="5154"/>
                  </a:lnTo>
                  <a:lnTo>
                    <a:pt x="5263" y="4526"/>
                  </a:lnTo>
                  <a:lnTo>
                    <a:pt x="5870" y="3942"/>
                  </a:lnTo>
                  <a:lnTo>
                    <a:pt x="6519" y="3379"/>
                  </a:lnTo>
                  <a:lnTo>
                    <a:pt x="7191" y="2859"/>
                  </a:lnTo>
                  <a:lnTo>
                    <a:pt x="7905" y="2382"/>
                  </a:lnTo>
                  <a:lnTo>
                    <a:pt x="8620" y="1949"/>
                  </a:lnTo>
                  <a:lnTo>
                    <a:pt x="9010" y="1733"/>
                  </a:lnTo>
                  <a:lnTo>
                    <a:pt x="9400" y="1538"/>
                  </a:lnTo>
                  <a:lnTo>
                    <a:pt x="9789" y="1365"/>
                  </a:lnTo>
                  <a:lnTo>
                    <a:pt x="10179" y="1191"/>
                  </a:lnTo>
                  <a:lnTo>
                    <a:pt x="10569" y="1040"/>
                  </a:lnTo>
                  <a:lnTo>
                    <a:pt x="10981" y="888"/>
                  </a:lnTo>
                  <a:lnTo>
                    <a:pt x="11414" y="758"/>
                  </a:lnTo>
                  <a:lnTo>
                    <a:pt x="11825" y="650"/>
                  </a:lnTo>
                  <a:lnTo>
                    <a:pt x="12691" y="433"/>
                  </a:lnTo>
                  <a:lnTo>
                    <a:pt x="12778" y="390"/>
                  </a:lnTo>
                  <a:lnTo>
                    <a:pt x="12821" y="325"/>
                  </a:lnTo>
                  <a:lnTo>
                    <a:pt x="12843" y="260"/>
                  </a:lnTo>
                  <a:lnTo>
                    <a:pt x="12843" y="173"/>
                  </a:lnTo>
                  <a:lnTo>
                    <a:pt x="12800" y="87"/>
                  </a:lnTo>
                  <a:lnTo>
                    <a:pt x="12756" y="43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2"/>
            <p:cNvSpPr/>
            <p:nvPr/>
          </p:nvSpPr>
          <p:spPr>
            <a:xfrm>
              <a:off x="-708175" y="6538300"/>
              <a:ext cx="284800" cy="328675"/>
            </a:xfrm>
            <a:custGeom>
              <a:avLst/>
              <a:gdLst/>
              <a:ahLst/>
              <a:cxnLst/>
              <a:rect l="l" t="t" r="r" b="b"/>
              <a:pathLst>
                <a:path w="11392" h="13147" extrusionOk="0">
                  <a:moveTo>
                    <a:pt x="195" y="1"/>
                  </a:moveTo>
                  <a:lnTo>
                    <a:pt x="109" y="44"/>
                  </a:lnTo>
                  <a:lnTo>
                    <a:pt x="44" y="109"/>
                  </a:lnTo>
                  <a:lnTo>
                    <a:pt x="0" y="196"/>
                  </a:lnTo>
                  <a:lnTo>
                    <a:pt x="0" y="282"/>
                  </a:lnTo>
                  <a:lnTo>
                    <a:pt x="22" y="347"/>
                  </a:lnTo>
                  <a:lnTo>
                    <a:pt x="65" y="412"/>
                  </a:lnTo>
                  <a:lnTo>
                    <a:pt x="174" y="434"/>
                  </a:lnTo>
                  <a:lnTo>
                    <a:pt x="585" y="520"/>
                  </a:lnTo>
                  <a:lnTo>
                    <a:pt x="1018" y="607"/>
                  </a:lnTo>
                  <a:lnTo>
                    <a:pt x="1430" y="694"/>
                  </a:lnTo>
                  <a:lnTo>
                    <a:pt x="1841" y="824"/>
                  </a:lnTo>
                  <a:lnTo>
                    <a:pt x="2253" y="954"/>
                  </a:lnTo>
                  <a:lnTo>
                    <a:pt x="2664" y="1083"/>
                  </a:lnTo>
                  <a:lnTo>
                    <a:pt x="3054" y="1235"/>
                  </a:lnTo>
                  <a:lnTo>
                    <a:pt x="3465" y="1408"/>
                  </a:lnTo>
                  <a:lnTo>
                    <a:pt x="3855" y="1582"/>
                  </a:lnTo>
                  <a:lnTo>
                    <a:pt x="4223" y="1776"/>
                  </a:lnTo>
                  <a:lnTo>
                    <a:pt x="4613" y="1971"/>
                  </a:lnTo>
                  <a:lnTo>
                    <a:pt x="4981" y="2188"/>
                  </a:lnTo>
                  <a:lnTo>
                    <a:pt x="5328" y="2426"/>
                  </a:lnTo>
                  <a:lnTo>
                    <a:pt x="5674" y="2664"/>
                  </a:lnTo>
                  <a:lnTo>
                    <a:pt x="6021" y="2903"/>
                  </a:lnTo>
                  <a:lnTo>
                    <a:pt x="6367" y="3163"/>
                  </a:lnTo>
                  <a:lnTo>
                    <a:pt x="6692" y="3444"/>
                  </a:lnTo>
                  <a:lnTo>
                    <a:pt x="7017" y="3726"/>
                  </a:lnTo>
                  <a:lnTo>
                    <a:pt x="7320" y="4007"/>
                  </a:lnTo>
                  <a:lnTo>
                    <a:pt x="7623" y="4310"/>
                  </a:lnTo>
                  <a:lnTo>
                    <a:pt x="7905" y="4635"/>
                  </a:lnTo>
                  <a:lnTo>
                    <a:pt x="8186" y="4960"/>
                  </a:lnTo>
                  <a:lnTo>
                    <a:pt x="8446" y="5285"/>
                  </a:lnTo>
                  <a:lnTo>
                    <a:pt x="8706" y="5631"/>
                  </a:lnTo>
                  <a:lnTo>
                    <a:pt x="8944" y="5978"/>
                  </a:lnTo>
                  <a:lnTo>
                    <a:pt x="9161" y="6346"/>
                  </a:lnTo>
                  <a:lnTo>
                    <a:pt x="9378" y="6714"/>
                  </a:lnTo>
                  <a:lnTo>
                    <a:pt x="9594" y="7082"/>
                  </a:lnTo>
                  <a:lnTo>
                    <a:pt x="9789" y="7472"/>
                  </a:lnTo>
                  <a:lnTo>
                    <a:pt x="9962" y="7862"/>
                  </a:lnTo>
                  <a:lnTo>
                    <a:pt x="10114" y="8273"/>
                  </a:lnTo>
                  <a:lnTo>
                    <a:pt x="10266" y="8685"/>
                  </a:lnTo>
                  <a:lnTo>
                    <a:pt x="10439" y="9205"/>
                  </a:lnTo>
                  <a:lnTo>
                    <a:pt x="10569" y="9724"/>
                  </a:lnTo>
                  <a:lnTo>
                    <a:pt x="10699" y="10244"/>
                  </a:lnTo>
                  <a:lnTo>
                    <a:pt x="10785" y="10764"/>
                  </a:lnTo>
                  <a:lnTo>
                    <a:pt x="10850" y="11305"/>
                  </a:lnTo>
                  <a:lnTo>
                    <a:pt x="10894" y="11847"/>
                  </a:lnTo>
                  <a:lnTo>
                    <a:pt x="10937" y="12367"/>
                  </a:lnTo>
                  <a:lnTo>
                    <a:pt x="10937" y="12908"/>
                  </a:lnTo>
                  <a:lnTo>
                    <a:pt x="10959" y="13016"/>
                  </a:lnTo>
                  <a:lnTo>
                    <a:pt x="11002" y="13081"/>
                  </a:lnTo>
                  <a:lnTo>
                    <a:pt x="11088" y="13125"/>
                  </a:lnTo>
                  <a:lnTo>
                    <a:pt x="11175" y="13146"/>
                  </a:lnTo>
                  <a:lnTo>
                    <a:pt x="11240" y="13125"/>
                  </a:lnTo>
                  <a:lnTo>
                    <a:pt x="11327" y="13081"/>
                  </a:lnTo>
                  <a:lnTo>
                    <a:pt x="11370" y="13016"/>
                  </a:lnTo>
                  <a:lnTo>
                    <a:pt x="11392" y="12908"/>
                  </a:lnTo>
                  <a:lnTo>
                    <a:pt x="11392" y="12453"/>
                  </a:lnTo>
                  <a:lnTo>
                    <a:pt x="11370" y="11977"/>
                  </a:lnTo>
                  <a:lnTo>
                    <a:pt x="11327" y="11522"/>
                  </a:lnTo>
                  <a:lnTo>
                    <a:pt x="11262" y="11067"/>
                  </a:lnTo>
                  <a:lnTo>
                    <a:pt x="11197" y="10612"/>
                  </a:lnTo>
                  <a:lnTo>
                    <a:pt x="11110" y="10158"/>
                  </a:lnTo>
                  <a:lnTo>
                    <a:pt x="11002" y="9724"/>
                  </a:lnTo>
                  <a:lnTo>
                    <a:pt x="10894" y="9270"/>
                  </a:lnTo>
                  <a:lnTo>
                    <a:pt x="10764" y="8837"/>
                  </a:lnTo>
                  <a:lnTo>
                    <a:pt x="10612" y="8425"/>
                  </a:lnTo>
                  <a:lnTo>
                    <a:pt x="10460" y="7992"/>
                  </a:lnTo>
                  <a:lnTo>
                    <a:pt x="10287" y="7580"/>
                  </a:lnTo>
                  <a:lnTo>
                    <a:pt x="10092" y="7169"/>
                  </a:lnTo>
                  <a:lnTo>
                    <a:pt x="9897" y="6758"/>
                  </a:lnTo>
                  <a:lnTo>
                    <a:pt x="9681" y="6368"/>
                  </a:lnTo>
                  <a:lnTo>
                    <a:pt x="9443" y="5978"/>
                  </a:lnTo>
                  <a:lnTo>
                    <a:pt x="9204" y="5610"/>
                  </a:lnTo>
                  <a:lnTo>
                    <a:pt x="8944" y="5242"/>
                  </a:lnTo>
                  <a:lnTo>
                    <a:pt x="8685" y="4873"/>
                  </a:lnTo>
                  <a:lnTo>
                    <a:pt x="8403" y="4527"/>
                  </a:lnTo>
                  <a:lnTo>
                    <a:pt x="8100" y="4180"/>
                  </a:lnTo>
                  <a:lnTo>
                    <a:pt x="7797" y="3856"/>
                  </a:lnTo>
                  <a:lnTo>
                    <a:pt x="7472" y="3531"/>
                  </a:lnTo>
                  <a:lnTo>
                    <a:pt x="7147" y="3227"/>
                  </a:lnTo>
                  <a:lnTo>
                    <a:pt x="6800" y="2924"/>
                  </a:lnTo>
                  <a:lnTo>
                    <a:pt x="6454" y="2643"/>
                  </a:lnTo>
                  <a:lnTo>
                    <a:pt x="6086" y="2361"/>
                  </a:lnTo>
                  <a:lnTo>
                    <a:pt x="5696" y="2101"/>
                  </a:lnTo>
                  <a:lnTo>
                    <a:pt x="5328" y="1863"/>
                  </a:lnTo>
                  <a:lnTo>
                    <a:pt x="4916" y="1625"/>
                  </a:lnTo>
                  <a:lnTo>
                    <a:pt x="4505" y="1387"/>
                  </a:lnTo>
                  <a:lnTo>
                    <a:pt x="4093" y="1192"/>
                  </a:lnTo>
                  <a:lnTo>
                    <a:pt x="3639" y="975"/>
                  </a:lnTo>
                  <a:lnTo>
                    <a:pt x="3184" y="780"/>
                  </a:lnTo>
                  <a:lnTo>
                    <a:pt x="2707" y="607"/>
                  </a:lnTo>
                  <a:lnTo>
                    <a:pt x="2231" y="455"/>
                  </a:lnTo>
                  <a:lnTo>
                    <a:pt x="1754" y="304"/>
                  </a:lnTo>
                  <a:lnTo>
                    <a:pt x="1256" y="196"/>
                  </a:lnTo>
                  <a:lnTo>
                    <a:pt x="780" y="8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2"/>
            <p:cNvSpPr/>
            <p:nvPr/>
          </p:nvSpPr>
          <p:spPr>
            <a:xfrm>
              <a:off x="-1054675" y="6544250"/>
              <a:ext cx="622100" cy="638375"/>
            </a:xfrm>
            <a:custGeom>
              <a:avLst/>
              <a:gdLst/>
              <a:ahLst/>
              <a:cxnLst/>
              <a:rect l="l" t="t" r="r" b="b"/>
              <a:pathLst>
                <a:path w="24884" h="25535" extrusionOk="0">
                  <a:moveTo>
                    <a:pt x="9486" y="1"/>
                  </a:moveTo>
                  <a:lnTo>
                    <a:pt x="8858" y="239"/>
                  </a:lnTo>
                  <a:lnTo>
                    <a:pt x="8230" y="477"/>
                  </a:lnTo>
                  <a:lnTo>
                    <a:pt x="7623" y="759"/>
                  </a:lnTo>
                  <a:lnTo>
                    <a:pt x="7038" y="1084"/>
                  </a:lnTo>
                  <a:lnTo>
                    <a:pt x="6454" y="1430"/>
                  </a:lnTo>
                  <a:lnTo>
                    <a:pt x="5912" y="1798"/>
                  </a:lnTo>
                  <a:lnTo>
                    <a:pt x="5371" y="2188"/>
                  </a:lnTo>
                  <a:lnTo>
                    <a:pt x="4851" y="2621"/>
                  </a:lnTo>
                  <a:lnTo>
                    <a:pt x="4353" y="3054"/>
                  </a:lnTo>
                  <a:lnTo>
                    <a:pt x="3877" y="3531"/>
                  </a:lnTo>
                  <a:lnTo>
                    <a:pt x="3422" y="4029"/>
                  </a:lnTo>
                  <a:lnTo>
                    <a:pt x="2989" y="4549"/>
                  </a:lnTo>
                  <a:lnTo>
                    <a:pt x="2599" y="5069"/>
                  </a:lnTo>
                  <a:lnTo>
                    <a:pt x="2209" y="5632"/>
                  </a:lnTo>
                  <a:lnTo>
                    <a:pt x="1862" y="6195"/>
                  </a:lnTo>
                  <a:lnTo>
                    <a:pt x="1538" y="6801"/>
                  </a:lnTo>
                  <a:lnTo>
                    <a:pt x="1256" y="7386"/>
                  </a:lnTo>
                  <a:lnTo>
                    <a:pt x="996" y="7992"/>
                  </a:lnTo>
                  <a:lnTo>
                    <a:pt x="758" y="8599"/>
                  </a:lnTo>
                  <a:lnTo>
                    <a:pt x="563" y="9227"/>
                  </a:lnTo>
                  <a:lnTo>
                    <a:pt x="390" y="9855"/>
                  </a:lnTo>
                  <a:lnTo>
                    <a:pt x="238" y="10504"/>
                  </a:lnTo>
                  <a:lnTo>
                    <a:pt x="130" y="11154"/>
                  </a:lnTo>
                  <a:lnTo>
                    <a:pt x="65" y="11782"/>
                  </a:lnTo>
                  <a:lnTo>
                    <a:pt x="0" y="12432"/>
                  </a:lnTo>
                  <a:lnTo>
                    <a:pt x="0" y="13103"/>
                  </a:lnTo>
                  <a:lnTo>
                    <a:pt x="0" y="13753"/>
                  </a:lnTo>
                  <a:lnTo>
                    <a:pt x="43" y="14403"/>
                  </a:lnTo>
                  <a:lnTo>
                    <a:pt x="130" y="15052"/>
                  </a:lnTo>
                  <a:lnTo>
                    <a:pt x="238" y="15702"/>
                  </a:lnTo>
                  <a:lnTo>
                    <a:pt x="368" y="16330"/>
                  </a:lnTo>
                  <a:lnTo>
                    <a:pt x="563" y="16980"/>
                  </a:lnTo>
                  <a:lnTo>
                    <a:pt x="758" y="17586"/>
                  </a:lnTo>
                  <a:lnTo>
                    <a:pt x="975" y="18171"/>
                  </a:lnTo>
                  <a:lnTo>
                    <a:pt x="1234" y="18756"/>
                  </a:lnTo>
                  <a:lnTo>
                    <a:pt x="1516" y="19319"/>
                  </a:lnTo>
                  <a:lnTo>
                    <a:pt x="1819" y="19882"/>
                  </a:lnTo>
                  <a:lnTo>
                    <a:pt x="2144" y="20423"/>
                  </a:lnTo>
                  <a:lnTo>
                    <a:pt x="2512" y="20943"/>
                  </a:lnTo>
                  <a:lnTo>
                    <a:pt x="2880" y="21441"/>
                  </a:lnTo>
                  <a:lnTo>
                    <a:pt x="3292" y="21917"/>
                  </a:lnTo>
                  <a:lnTo>
                    <a:pt x="3725" y="22372"/>
                  </a:lnTo>
                  <a:lnTo>
                    <a:pt x="4201" y="22805"/>
                  </a:lnTo>
                  <a:lnTo>
                    <a:pt x="4678" y="23217"/>
                  </a:lnTo>
                  <a:lnTo>
                    <a:pt x="5176" y="23585"/>
                  </a:lnTo>
                  <a:lnTo>
                    <a:pt x="5717" y="23931"/>
                  </a:lnTo>
                  <a:lnTo>
                    <a:pt x="6259" y="24256"/>
                  </a:lnTo>
                  <a:lnTo>
                    <a:pt x="6822" y="24538"/>
                  </a:lnTo>
                  <a:lnTo>
                    <a:pt x="7428" y="24798"/>
                  </a:lnTo>
                  <a:lnTo>
                    <a:pt x="8056" y="25014"/>
                  </a:lnTo>
                  <a:lnTo>
                    <a:pt x="8684" y="25209"/>
                  </a:lnTo>
                  <a:lnTo>
                    <a:pt x="9334" y="25339"/>
                  </a:lnTo>
                  <a:lnTo>
                    <a:pt x="9962" y="25447"/>
                  </a:lnTo>
                  <a:lnTo>
                    <a:pt x="10612" y="25512"/>
                  </a:lnTo>
                  <a:lnTo>
                    <a:pt x="11261" y="25534"/>
                  </a:lnTo>
                  <a:lnTo>
                    <a:pt x="11911" y="25534"/>
                  </a:lnTo>
                  <a:lnTo>
                    <a:pt x="12561" y="25491"/>
                  </a:lnTo>
                  <a:lnTo>
                    <a:pt x="13211" y="25404"/>
                  </a:lnTo>
                  <a:lnTo>
                    <a:pt x="13839" y="25296"/>
                  </a:lnTo>
                  <a:lnTo>
                    <a:pt x="14488" y="25166"/>
                  </a:lnTo>
                  <a:lnTo>
                    <a:pt x="15116" y="24993"/>
                  </a:lnTo>
                  <a:lnTo>
                    <a:pt x="15744" y="24798"/>
                  </a:lnTo>
                  <a:lnTo>
                    <a:pt x="16351" y="24560"/>
                  </a:lnTo>
                  <a:lnTo>
                    <a:pt x="16957" y="24300"/>
                  </a:lnTo>
                  <a:lnTo>
                    <a:pt x="17629" y="23975"/>
                  </a:lnTo>
                  <a:lnTo>
                    <a:pt x="18300" y="23628"/>
                  </a:lnTo>
                  <a:lnTo>
                    <a:pt x="18928" y="23238"/>
                  </a:lnTo>
                  <a:lnTo>
                    <a:pt x="19556" y="22805"/>
                  </a:lnTo>
                  <a:lnTo>
                    <a:pt x="20162" y="22351"/>
                  </a:lnTo>
                  <a:lnTo>
                    <a:pt x="20747" y="21874"/>
                  </a:lnTo>
                  <a:lnTo>
                    <a:pt x="21289" y="21354"/>
                  </a:lnTo>
                  <a:lnTo>
                    <a:pt x="21808" y="20813"/>
                  </a:lnTo>
                  <a:lnTo>
                    <a:pt x="22328" y="20250"/>
                  </a:lnTo>
                  <a:lnTo>
                    <a:pt x="22783" y="19665"/>
                  </a:lnTo>
                  <a:lnTo>
                    <a:pt x="23216" y="19059"/>
                  </a:lnTo>
                  <a:lnTo>
                    <a:pt x="23627" y="18431"/>
                  </a:lnTo>
                  <a:lnTo>
                    <a:pt x="23996" y="17781"/>
                  </a:lnTo>
                  <a:lnTo>
                    <a:pt x="24342" y="17110"/>
                  </a:lnTo>
                  <a:lnTo>
                    <a:pt x="24624" y="16417"/>
                  </a:lnTo>
                  <a:lnTo>
                    <a:pt x="24884" y="15702"/>
                  </a:lnTo>
                  <a:lnTo>
                    <a:pt x="24884" y="15615"/>
                  </a:lnTo>
                  <a:lnTo>
                    <a:pt x="24862" y="15529"/>
                  </a:lnTo>
                  <a:lnTo>
                    <a:pt x="24797" y="15464"/>
                  </a:lnTo>
                  <a:lnTo>
                    <a:pt x="24732" y="15442"/>
                  </a:lnTo>
                  <a:lnTo>
                    <a:pt x="24645" y="15420"/>
                  </a:lnTo>
                  <a:lnTo>
                    <a:pt x="24559" y="15442"/>
                  </a:lnTo>
                  <a:lnTo>
                    <a:pt x="24494" y="15485"/>
                  </a:lnTo>
                  <a:lnTo>
                    <a:pt x="24450" y="15572"/>
                  </a:lnTo>
                  <a:lnTo>
                    <a:pt x="24234" y="16178"/>
                  </a:lnTo>
                  <a:lnTo>
                    <a:pt x="23996" y="16763"/>
                  </a:lnTo>
                  <a:lnTo>
                    <a:pt x="23714" y="17326"/>
                  </a:lnTo>
                  <a:lnTo>
                    <a:pt x="23411" y="17889"/>
                  </a:lnTo>
                  <a:lnTo>
                    <a:pt x="23086" y="18452"/>
                  </a:lnTo>
                  <a:lnTo>
                    <a:pt x="22740" y="18972"/>
                  </a:lnTo>
                  <a:lnTo>
                    <a:pt x="22350" y="19492"/>
                  </a:lnTo>
                  <a:lnTo>
                    <a:pt x="21938" y="19990"/>
                  </a:lnTo>
                  <a:lnTo>
                    <a:pt x="21527" y="20488"/>
                  </a:lnTo>
                  <a:lnTo>
                    <a:pt x="21072" y="20943"/>
                  </a:lnTo>
                  <a:lnTo>
                    <a:pt x="20595" y="21398"/>
                  </a:lnTo>
                  <a:lnTo>
                    <a:pt x="20097" y="21809"/>
                  </a:lnTo>
                  <a:lnTo>
                    <a:pt x="19599" y="22221"/>
                  </a:lnTo>
                  <a:lnTo>
                    <a:pt x="19080" y="22610"/>
                  </a:lnTo>
                  <a:lnTo>
                    <a:pt x="18538" y="22957"/>
                  </a:lnTo>
                  <a:lnTo>
                    <a:pt x="17975" y="23303"/>
                  </a:lnTo>
                  <a:lnTo>
                    <a:pt x="17412" y="23607"/>
                  </a:lnTo>
                  <a:lnTo>
                    <a:pt x="16827" y="23888"/>
                  </a:lnTo>
                  <a:lnTo>
                    <a:pt x="16243" y="24148"/>
                  </a:lnTo>
                  <a:lnTo>
                    <a:pt x="15636" y="24386"/>
                  </a:lnTo>
                  <a:lnTo>
                    <a:pt x="15030" y="24581"/>
                  </a:lnTo>
                  <a:lnTo>
                    <a:pt x="14402" y="24754"/>
                  </a:lnTo>
                  <a:lnTo>
                    <a:pt x="13795" y="24884"/>
                  </a:lnTo>
                  <a:lnTo>
                    <a:pt x="13167" y="24993"/>
                  </a:lnTo>
                  <a:lnTo>
                    <a:pt x="12518" y="25058"/>
                  </a:lnTo>
                  <a:lnTo>
                    <a:pt x="11890" y="25101"/>
                  </a:lnTo>
                  <a:lnTo>
                    <a:pt x="11261" y="25101"/>
                  </a:lnTo>
                  <a:lnTo>
                    <a:pt x="10612" y="25079"/>
                  </a:lnTo>
                  <a:lnTo>
                    <a:pt x="9984" y="25014"/>
                  </a:lnTo>
                  <a:lnTo>
                    <a:pt x="9356" y="24906"/>
                  </a:lnTo>
                  <a:lnTo>
                    <a:pt x="8728" y="24754"/>
                  </a:lnTo>
                  <a:lnTo>
                    <a:pt x="8100" y="24560"/>
                  </a:lnTo>
                  <a:lnTo>
                    <a:pt x="7515" y="24343"/>
                  </a:lnTo>
                  <a:lnTo>
                    <a:pt x="6952" y="24105"/>
                  </a:lnTo>
                  <a:lnTo>
                    <a:pt x="6410" y="23823"/>
                  </a:lnTo>
                  <a:lnTo>
                    <a:pt x="5891" y="23520"/>
                  </a:lnTo>
                  <a:lnTo>
                    <a:pt x="5393" y="23173"/>
                  </a:lnTo>
                  <a:lnTo>
                    <a:pt x="4894" y="22805"/>
                  </a:lnTo>
                  <a:lnTo>
                    <a:pt x="4440" y="22416"/>
                  </a:lnTo>
                  <a:lnTo>
                    <a:pt x="4006" y="21982"/>
                  </a:lnTo>
                  <a:lnTo>
                    <a:pt x="3573" y="21549"/>
                  </a:lnTo>
                  <a:lnTo>
                    <a:pt x="3184" y="21073"/>
                  </a:lnTo>
                  <a:lnTo>
                    <a:pt x="2815" y="20596"/>
                  </a:lnTo>
                  <a:lnTo>
                    <a:pt x="2469" y="20098"/>
                  </a:lnTo>
                  <a:lnTo>
                    <a:pt x="2144" y="19557"/>
                  </a:lnTo>
                  <a:lnTo>
                    <a:pt x="1862" y="19037"/>
                  </a:lnTo>
                  <a:lnTo>
                    <a:pt x="1603" y="18474"/>
                  </a:lnTo>
                  <a:lnTo>
                    <a:pt x="1364" y="17911"/>
                  </a:lnTo>
                  <a:lnTo>
                    <a:pt x="1148" y="17326"/>
                  </a:lnTo>
                  <a:lnTo>
                    <a:pt x="953" y="16720"/>
                  </a:lnTo>
                  <a:lnTo>
                    <a:pt x="801" y="16113"/>
                  </a:lnTo>
                  <a:lnTo>
                    <a:pt x="671" y="15485"/>
                  </a:lnTo>
                  <a:lnTo>
                    <a:pt x="563" y="14879"/>
                  </a:lnTo>
                  <a:lnTo>
                    <a:pt x="498" y="14251"/>
                  </a:lnTo>
                  <a:lnTo>
                    <a:pt x="455" y="13645"/>
                  </a:lnTo>
                  <a:lnTo>
                    <a:pt x="433" y="13017"/>
                  </a:lnTo>
                  <a:lnTo>
                    <a:pt x="455" y="12388"/>
                  </a:lnTo>
                  <a:lnTo>
                    <a:pt x="520" y="11760"/>
                  </a:lnTo>
                  <a:lnTo>
                    <a:pt x="585" y="11154"/>
                  </a:lnTo>
                  <a:lnTo>
                    <a:pt x="693" y="10526"/>
                  </a:lnTo>
                  <a:lnTo>
                    <a:pt x="823" y="9920"/>
                  </a:lnTo>
                  <a:lnTo>
                    <a:pt x="996" y="9313"/>
                  </a:lnTo>
                  <a:lnTo>
                    <a:pt x="1191" y="8728"/>
                  </a:lnTo>
                  <a:lnTo>
                    <a:pt x="1429" y="8122"/>
                  </a:lnTo>
                  <a:lnTo>
                    <a:pt x="1711" y="7472"/>
                  </a:lnTo>
                  <a:lnTo>
                    <a:pt x="2036" y="6823"/>
                  </a:lnTo>
                  <a:lnTo>
                    <a:pt x="2404" y="6195"/>
                  </a:lnTo>
                  <a:lnTo>
                    <a:pt x="2794" y="5567"/>
                  </a:lnTo>
                  <a:lnTo>
                    <a:pt x="3227" y="4982"/>
                  </a:lnTo>
                  <a:lnTo>
                    <a:pt x="3682" y="4419"/>
                  </a:lnTo>
                  <a:lnTo>
                    <a:pt x="4158" y="3899"/>
                  </a:lnTo>
                  <a:lnTo>
                    <a:pt x="4678" y="3379"/>
                  </a:lnTo>
                  <a:lnTo>
                    <a:pt x="5219" y="2903"/>
                  </a:lnTo>
                  <a:lnTo>
                    <a:pt x="5782" y="2448"/>
                  </a:lnTo>
                  <a:lnTo>
                    <a:pt x="6367" y="2037"/>
                  </a:lnTo>
                  <a:lnTo>
                    <a:pt x="6973" y="1647"/>
                  </a:lnTo>
                  <a:lnTo>
                    <a:pt x="7601" y="1279"/>
                  </a:lnTo>
                  <a:lnTo>
                    <a:pt x="8251" y="975"/>
                  </a:lnTo>
                  <a:lnTo>
                    <a:pt x="8923" y="694"/>
                  </a:lnTo>
                  <a:lnTo>
                    <a:pt x="9616" y="456"/>
                  </a:lnTo>
                  <a:lnTo>
                    <a:pt x="9702" y="391"/>
                  </a:lnTo>
                  <a:lnTo>
                    <a:pt x="9746" y="326"/>
                  </a:lnTo>
                  <a:lnTo>
                    <a:pt x="9767" y="239"/>
                  </a:lnTo>
                  <a:lnTo>
                    <a:pt x="9767" y="152"/>
                  </a:lnTo>
                  <a:lnTo>
                    <a:pt x="9724" y="87"/>
                  </a:lnTo>
                  <a:lnTo>
                    <a:pt x="9659" y="23"/>
                  </a:lnTo>
                  <a:lnTo>
                    <a:pt x="959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2"/>
            <p:cNvSpPr/>
            <p:nvPr/>
          </p:nvSpPr>
          <p:spPr>
            <a:xfrm>
              <a:off x="-707100" y="6929750"/>
              <a:ext cx="232300" cy="248525"/>
            </a:xfrm>
            <a:custGeom>
              <a:avLst/>
              <a:gdLst/>
              <a:ahLst/>
              <a:cxnLst/>
              <a:rect l="l" t="t" r="r" b="b"/>
              <a:pathLst>
                <a:path w="9292" h="9941" extrusionOk="0">
                  <a:moveTo>
                    <a:pt x="9053" y="0"/>
                  </a:moveTo>
                  <a:lnTo>
                    <a:pt x="8966" y="22"/>
                  </a:lnTo>
                  <a:lnTo>
                    <a:pt x="8901" y="65"/>
                  </a:lnTo>
                  <a:lnTo>
                    <a:pt x="8858" y="152"/>
                  </a:lnTo>
                  <a:lnTo>
                    <a:pt x="8598" y="932"/>
                  </a:lnTo>
                  <a:lnTo>
                    <a:pt x="8295" y="1711"/>
                  </a:lnTo>
                  <a:lnTo>
                    <a:pt x="7949" y="2469"/>
                  </a:lnTo>
                  <a:lnTo>
                    <a:pt x="7580" y="3206"/>
                  </a:lnTo>
                  <a:lnTo>
                    <a:pt x="7147" y="3920"/>
                  </a:lnTo>
                  <a:lnTo>
                    <a:pt x="6692" y="4613"/>
                  </a:lnTo>
                  <a:lnTo>
                    <a:pt x="6173" y="5285"/>
                  </a:lnTo>
                  <a:lnTo>
                    <a:pt x="5653" y="5934"/>
                  </a:lnTo>
                  <a:lnTo>
                    <a:pt x="5068" y="6541"/>
                  </a:lnTo>
                  <a:lnTo>
                    <a:pt x="4765" y="6822"/>
                  </a:lnTo>
                  <a:lnTo>
                    <a:pt x="4462" y="7104"/>
                  </a:lnTo>
                  <a:lnTo>
                    <a:pt x="4137" y="7364"/>
                  </a:lnTo>
                  <a:lnTo>
                    <a:pt x="3812" y="7624"/>
                  </a:lnTo>
                  <a:lnTo>
                    <a:pt x="3487" y="7862"/>
                  </a:lnTo>
                  <a:lnTo>
                    <a:pt x="3141" y="8100"/>
                  </a:lnTo>
                  <a:lnTo>
                    <a:pt x="2794" y="8317"/>
                  </a:lnTo>
                  <a:lnTo>
                    <a:pt x="2426" y="8533"/>
                  </a:lnTo>
                  <a:lnTo>
                    <a:pt x="2080" y="8728"/>
                  </a:lnTo>
                  <a:lnTo>
                    <a:pt x="1690" y="8901"/>
                  </a:lnTo>
                  <a:lnTo>
                    <a:pt x="1322" y="9075"/>
                  </a:lnTo>
                  <a:lnTo>
                    <a:pt x="932" y="9226"/>
                  </a:lnTo>
                  <a:lnTo>
                    <a:pt x="542" y="9378"/>
                  </a:lnTo>
                  <a:lnTo>
                    <a:pt x="152" y="9486"/>
                  </a:lnTo>
                  <a:lnTo>
                    <a:pt x="66" y="9529"/>
                  </a:lnTo>
                  <a:lnTo>
                    <a:pt x="22" y="9616"/>
                  </a:lnTo>
                  <a:lnTo>
                    <a:pt x="1" y="9681"/>
                  </a:lnTo>
                  <a:lnTo>
                    <a:pt x="1" y="9768"/>
                  </a:lnTo>
                  <a:lnTo>
                    <a:pt x="44" y="9854"/>
                  </a:lnTo>
                  <a:lnTo>
                    <a:pt x="87" y="9898"/>
                  </a:lnTo>
                  <a:lnTo>
                    <a:pt x="174" y="9941"/>
                  </a:lnTo>
                  <a:lnTo>
                    <a:pt x="282" y="9919"/>
                  </a:lnTo>
                  <a:lnTo>
                    <a:pt x="694" y="9811"/>
                  </a:lnTo>
                  <a:lnTo>
                    <a:pt x="1083" y="9659"/>
                  </a:lnTo>
                  <a:lnTo>
                    <a:pt x="1495" y="9508"/>
                  </a:lnTo>
                  <a:lnTo>
                    <a:pt x="1885" y="9334"/>
                  </a:lnTo>
                  <a:lnTo>
                    <a:pt x="2253" y="9140"/>
                  </a:lnTo>
                  <a:lnTo>
                    <a:pt x="2643" y="8945"/>
                  </a:lnTo>
                  <a:lnTo>
                    <a:pt x="3011" y="8728"/>
                  </a:lnTo>
                  <a:lnTo>
                    <a:pt x="3357" y="8490"/>
                  </a:lnTo>
                  <a:lnTo>
                    <a:pt x="3726" y="8252"/>
                  </a:lnTo>
                  <a:lnTo>
                    <a:pt x="4072" y="7992"/>
                  </a:lnTo>
                  <a:lnTo>
                    <a:pt x="4397" y="7732"/>
                  </a:lnTo>
                  <a:lnTo>
                    <a:pt x="4743" y="7450"/>
                  </a:lnTo>
                  <a:lnTo>
                    <a:pt x="5047" y="7169"/>
                  </a:lnTo>
                  <a:lnTo>
                    <a:pt x="5371" y="6866"/>
                  </a:lnTo>
                  <a:lnTo>
                    <a:pt x="5675" y="6562"/>
                  </a:lnTo>
                  <a:lnTo>
                    <a:pt x="5956" y="6238"/>
                  </a:lnTo>
                  <a:lnTo>
                    <a:pt x="6519" y="5588"/>
                  </a:lnTo>
                  <a:lnTo>
                    <a:pt x="7039" y="4895"/>
                  </a:lnTo>
                  <a:lnTo>
                    <a:pt x="7515" y="4180"/>
                  </a:lnTo>
                  <a:lnTo>
                    <a:pt x="7970" y="3422"/>
                  </a:lnTo>
                  <a:lnTo>
                    <a:pt x="8360" y="2664"/>
                  </a:lnTo>
                  <a:lnTo>
                    <a:pt x="8707" y="1885"/>
                  </a:lnTo>
                  <a:lnTo>
                    <a:pt x="9031" y="1083"/>
                  </a:lnTo>
                  <a:lnTo>
                    <a:pt x="9291" y="282"/>
                  </a:lnTo>
                  <a:lnTo>
                    <a:pt x="9291" y="174"/>
                  </a:lnTo>
                  <a:lnTo>
                    <a:pt x="9270" y="109"/>
                  </a:lnTo>
                  <a:lnTo>
                    <a:pt x="9205" y="44"/>
                  </a:lnTo>
                  <a:lnTo>
                    <a:pt x="9140" y="22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2"/>
            <p:cNvSpPr/>
            <p:nvPr/>
          </p:nvSpPr>
          <p:spPr>
            <a:xfrm>
              <a:off x="-703850" y="6580000"/>
              <a:ext cx="232825" cy="285350"/>
            </a:xfrm>
            <a:custGeom>
              <a:avLst/>
              <a:gdLst/>
              <a:ahLst/>
              <a:cxnLst/>
              <a:rect l="l" t="t" r="r" b="b"/>
              <a:pathLst>
                <a:path w="9313" h="11414" extrusionOk="0">
                  <a:moveTo>
                    <a:pt x="130" y="0"/>
                  </a:moveTo>
                  <a:lnTo>
                    <a:pt x="65" y="44"/>
                  </a:lnTo>
                  <a:lnTo>
                    <a:pt x="22" y="108"/>
                  </a:lnTo>
                  <a:lnTo>
                    <a:pt x="1" y="195"/>
                  </a:lnTo>
                  <a:lnTo>
                    <a:pt x="22" y="282"/>
                  </a:lnTo>
                  <a:lnTo>
                    <a:pt x="65" y="347"/>
                  </a:lnTo>
                  <a:lnTo>
                    <a:pt x="130" y="412"/>
                  </a:lnTo>
                  <a:lnTo>
                    <a:pt x="217" y="433"/>
                  </a:lnTo>
                  <a:lnTo>
                    <a:pt x="694" y="498"/>
                  </a:lnTo>
                  <a:lnTo>
                    <a:pt x="1170" y="585"/>
                  </a:lnTo>
                  <a:lnTo>
                    <a:pt x="1625" y="693"/>
                  </a:lnTo>
                  <a:lnTo>
                    <a:pt x="2080" y="823"/>
                  </a:lnTo>
                  <a:lnTo>
                    <a:pt x="2534" y="975"/>
                  </a:lnTo>
                  <a:lnTo>
                    <a:pt x="2989" y="1126"/>
                  </a:lnTo>
                  <a:lnTo>
                    <a:pt x="3401" y="1321"/>
                  </a:lnTo>
                  <a:lnTo>
                    <a:pt x="3834" y="1538"/>
                  </a:lnTo>
                  <a:lnTo>
                    <a:pt x="4245" y="1776"/>
                  </a:lnTo>
                  <a:lnTo>
                    <a:pt x="4635" y="2014"/>
                  </a:lnTo>
                  <a:lnTo>
                    <a:pt x="5025" y="2296"/>
                  </a:lnTo>
                  <a:lnTo>
                    <a:pt x="5393" y="2577"/>
                  </a:lnTo>
                  <a:lnTo>
                    <a:pt x="5761" y="2881"/>
                  </a:lnTo>
                  <a:lnTo>
                    <a:pt x="6086" y="3227"/>
                  </a:lnTo>
                  <a:lnTo>
                    <a:pt x="6411" y="3574"/>
                  </a:lnTo>
                  <a:lnTo>
                    <a:pt x="6736" y="3942"/>
                  </a:lnTo>
                  <a:lnTo>
                    <a:pt x="7017" y="4332"/>
                  </a:lnTo>
                  <a:lnTo>
                    <a:pt x="7299" y="4721"/>
                  </a:lnTo>
                  <a:lnTo>
                    <a:pt x="7537" y="5154"/>
                  </a:lnTo>
                  <a:lnTo>
                    <a:pt x="7775" y="5566"/>
                  </a:lnTo>
                  <a:lnTo>
                    <a:pt x="7970" y="5999"/>
                  </a:lnTo>
                  <a:lnTo>
                    <a:pt x="8165" y="6454"/>
                  </a:lnTo>
                  <a:lnTo>
                    <a:pt x="8317" y="6909"/>
                  </a:lnTo>
                  <a:lnTo>
                    <a:pt x="8447" y="7363"/>
                  </a:lnTo>
                  <a:lnTo>
                    <a:pt x="8577" y="7818"/>
                  </a:lnTo>
                  <a:lnTo>
                    <a:pt x="8663" y="8295"/>
                  </a:lnTo>
                  <a:lnTo>
                    <a:pt x="8750" y="8771"/>
                  </a:lnTo>
                  <a:lnTo>
                    <a:pt x="8815" y="9248"/>
                  </a:lnTo>
                  <a:lnTo>
                    <a:pt x="8836" y="9746"/>
                  </a:lnTo>
                  <a:lnTo>
                    <a:pt x="8858" y="10222"/>
                  </a:lnTo>
                  <a:lnTo>
                    <a:pt x="8858" y="10699"/>
                  </a:lnTo>
                  <a:lnTo>
                    <a:pt x="8836" y="11197"/>
                  </a:lnTo>
                  <a:lnTo>
                    <a:pt x="8836" y="11283"/>
                  </a:lnTo>
                  <a:lnTo>
                    <a:pt x="8901" y="11348"/>
                  </a:lnTo>
                  <a:lnTo>
                    <a:pt x="8966" y="11392"/>
                  </a:lnTo>
                  <a:lnTo>
                    <a:pt x="9053" y="11413"/>
                  </a:lnTo>
                  <a:lnTo>
                    <a:pt x="9118" y="11392"/>
                  </a:lnTo>
                  <a:lnTo>
                    <a:pt x="9205" y="11348"/>
                  </a:lnTo>
                  <a:lnTo>
                    <a:pt x="9270" y="11283"/>
                  </a:lnTo>
                  <a:lnTo>
                    <a:pt x="9291" y="11197"/>
                  </a:lnTo>
                  <a:lnTo>
                    <a:pt x="9313" y="10785"/>
                  </a:lnTo>
                  <a:lnTo>
                    <a:pt x="9313" y="10395"/>
                  </a:lnTo>
                  <a:lnTo>
                    <a:pt x="9313" y="10006"/>
                  </a:lnTo>
                  <a:lnTo>
                    <a:pt x="9291" y="9616"/>
                  </a:lnTo>
                  <a:lnTo>
                    <a:pt x="9248" y="9226"/>
                  </a:lnTo>
                  <a:lnTo>
                    <a:pt x="9205" y="8836"/>
                  </a:lnTo>
                  <a:lnTo>
                    <a:pt x="9140" y="8446"/>
                  </a:lnTo>
                  <a:lnTo>
                    <a:pt x="9075" y="8078"/>
                  </a:lnTo>
                  <a:lnTo>
                    <a:pt x="8988" y="7688"/>
                  </a:lnTo>
                  <a:lnTo>
                    <a:pt x="8901" y="7320"/>
                  </a:lnTo>
                  <a:lnTo>
                    <a:pt x="8793" y="6952"/>
                  </a:lnTo>
                  <a:lnTo>
                    <a:pt x="8663" y="6584"/>
                  </a:lnTo>
                  <a:lnTo>
                    <a:pt x="8533" y="6216"/>
                  </a:lnTo>
                  <a:lnTo>
                    <a:pt x="8382" y="5869"/>
                  </a:lnTo>
                  <a:lnTo>
                    <a:pt x="8208" y="5523"/>
                  </a:lnTo>
                  <a:lnTo>
                    <a:pt x="8035" y="5176"/>
                  </a:lnTo>
                  <a:lnTo>
                    <a:pt x="7862" y="4830"/>
                  </a:lnTo>
                  <a:lnTo>
                    <a:pt x="7667" y="4505"/>
                  </a:lnTo>
                  <a:lnTo>
                    <a:pt x="7450" y="4202"/>
                  </a:lnTo>
                  <a:lnTo>
                    <a:pt x="7234" y="3877"/>
                  </a:lnTo>
                  <a:lnTo>
                    <a:pt x="6996" y="3574"/>
                  </a:lnTo>
                  <a:lnTo>
                    <a:pt x="6757" y="3270"/>
                  </a:lnTo>
                  <a:lnTo>
                    <a:pt x="6498" y="2989"/>
                  </a:lnTo>
                  <a:lnTo>
                    <a:pt x="6216" y="2729"/>
                  </a:lnTo>
                  <a:lnTo>
                    <a:pt x="5934" y="2447"/>
                  </a:lnTo>
                  <a:lnTo>
                    <a:pt x="5653" y="2209"/>
                  </a:lnTo>
                  <a:lnTo>
                    <a:pt x="5350" y="1949"/>
                  </a:lnTo>
                  <a:lnTo>
                    <a:pt x="5025" y="1733"/>
                  </a:lnTo>
                  <a:lnTo>
                    <a:pt x="4700" y="1516"/>
                  </a:lnTo>
                  <a:lnTo>
                    <a:pt x="4375" y="1300"/>
                  </a:lnTo>
                  <a:lnTo>
                    <a:pt x="4029" y="1105"/>
                  </a:lnTo>
                  <a:lnTo>
                    <a:pt x="3660" y="931"/>
                  </a:lnTo>
                  <a:lnTo>
                    <a:pt x="3249" y="737"/>
                  </a:lnTo>
                  <a:lnTo>
                    <a:pt x="2838" y="585"/>
                  </a:lnTo>
                  <a:lnTo>
                    <a:pt x="2404" y="433"/>
                  </a:lnTo>
                  <a:lnTo>
                    <a:pt x="1993" y="303"/>
                  </a:lnTo>
                  <a:lnTo>
                    <a:pt x="1560" y="217"/>
                  </a:lnTo>
                  <a:lnTo>
                    <a:pt x="1105" y="108"/>
                  </a:lnTo>
                  <a:lnTo>
                    <a:pt x="672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2"/>
            <p:cNvSpPr/>
            <p:nvPr/>
          </p:nvSpPr>
          <p:spPr>
            <a:xfrm>
              <a:off x="-1014625" y="6592450"/>
              <a:ext cx="266400" cy="590175"/>
            </a:xfrm>
            <a:custGeom>
              <a:avLst/>
              <a:gdLst/>
              <a:ahLst/>
              <a:cxnLst/>
              <a:rect l="l" t="t" r="r" b="b"/>
              <a:pathLst>
                <a:path w="10656" h="23607" extrusionOk="0">
                  <a:moveTo>
                    <a:pt x="7775" y="0"/>
                  </a:moveTo>
                  <a:lnTo>
                    <a:pt x="7321" y="152"/>
                  </a:lnTo>
                  <a:lnTo>
                    <a:pt x="6887" y="325"/>
                  </a:lnTo>
                  <a:lnTo>
                    <a:pt x="6454" y="498"/>
                  </a:lnTo>
                  <a:lnTo>
                    <a:pt x="6021" y="693"/>
                  </a:lnTo>
                  <a:lnTo>
                    <a:pt x="5610" y="910"/>
                  </a:lnTo>
                  <a:lnTo>
                    <a:pt x="5198" y="1126"/>
                  </a:lnTo>
                  <a:lnTo>
                    <a:pt x="4808" y="1365"/>
                  </a:lnTo>
                  <a:lnTo>
                    <a:pt x="4419" y="1625"/>
                  </a:lnTo>
                  <a:lnTo>
                    <a:pt x="4050" y="1906"/>
                  </a:lnTo>
                  <a:lnTo>
                    <a:pt x="3682" y="2209"/>
                  </a:lnTo>
                  <a:lnTo>
                    <a:pt x="3336" y="2512"/>
                  </a:lnTo>
                  <a:lnTo>
                    <a:pt x="3011" y="2837"/>
                  </a:lnTo>
                  <a:lnTo>
                    <a:pt x="2686" y="3184"/>
                  </a:lnTo>
                  <a:lnTo>
                    <a:pt x="2383" y="3530"/>
                  </a:lnTo>
                  <a:lnTo>
                    <a:pt x="2101" y="3899"/>
                  </a:lnTo>
                  <a:lnTo>
                    <a:pt x="1841" y="4288"/>
                  </a:lnTo>
                  <a:lnTo>
                    <a:pt x="1625" y="4613"/>
                  </a:lnTo>
                  <a:lnTo>
                    <a:pt x="1452" y="4938"/>
                  </a:lnTo>
                  <a:lnTo>
                    <a:pt x="1257" y="5285"/>
                  </a:lnTo>
                  <a:lnTo>
                    <a:pt x="1105" y="5609"/>
                  </a:lnTo>
                  <a:lnTo>
                    <a:pt x="802" y="6324"/>
                  </a:lnTo>
                  <a:lnTo>
                    <a:pt x="564" y="7039"/>
                  </a:lnTo>
                  <a:lnTo>
                    <a:pt x="369" y="7753"/>
                  </a:lnTo>
                  <a:lnTo>
                    <a:pt x="217" y="8490"/>
                  </a:lnTo>
                  <a:lnTo>
                    <a:pt x="109" y="9248"/>
                  </a:lnTo>
                  <a:lnTo>
                    <a:pt x="22" y="9984"/>
                  </a:lnTo>
                  <a:lnTo>
                    <a:pt x="1" y="10742"/>
                  </a:lnTo>
                  <a:lnTo>
                    <a:pt x="22" y="11500"/>
                  </a:lnTo>
                  <a:lnTo>
                    <a:pt x="66" y="12258"/>
                  </a:lnTo>
                  <a:lnTo>
                    <a:pt x="152" y="13016"/>
                  </a:lnTo>
                  <a:lnTo>
                    <a:pt x="282" y="13774"/>
                  </a:lnTo>
                  <a:lnTo>
                    <a:pt x="455" y="14532"/>
                  </a:lnTo>
                  <a:lnTo>
                    <a:pt x="672" y="15268"/>
                  </a:lnTo>
                  <a:lnTo>
                    <a:pt x="910" y="15983"/>
                  </a:lnTo>
                  <a:lnTo>
                    <a:pt x="1192" y="16698"/>
                  </a:lnTo>
                  <a:lnTo>
                    <a:pt x="1517" y="17391"/>
                  </a:lnTo>
                  <a:lnTo>
                    <a:pt x="1885" y="18062"/>
                  </a:lnTo>
                  <a:lnTo>
                    <a:pt x="2275" y="18712"/>
                  </a:lnTo>
                  <a:lnTo>
                    <a:pt x="2708" y="19340"/>
                  </a:lnTo>
                  <a:lnTo>
                    <a:pt x="3184" y="19946"/>
                  </a:lnTo>
                  <a:lnTo>
                    <a:pt x="3704" y="20509"/>
                  </a:lnTo>
                  <a:lnTo>
                    <a:pt x="4245" y="21029"/>
                  </a:lnTo>
                  <a:lnTo>
                    <a:pt x="4570" y="21310"/>
                  </a:lnTo>
                  <a:lnTo>
                    <a:pt x="4895" y="21592"/>
                  </a:lnTo>
                  <a:lnTo>
                    <a:pt x="5242" y="21830"/>
                  </a:lnTo>
                  <a:lnTo>
                    <a:pt x="5610" y="22068"/>
                  </a:lnTo>
                  <a:lnTo>
                    <a:pt x="5978" y="22285"/>
                  </a:lnTo>
                  <a:lnTo>
                    <a:pt x="6346" y="22502"/>
                  </a:lnTo>
                  <a:lnTo>
                    <a:pt x="6714" y="22696"/>
                  </a:lnTo>
                  <a:lnTo>
                    <a:pt x="7104" y="22870"/>
                  </a:lnTo>
                  <a:lnTo>
                    <a:pt x="7494" y="23021"/>
                  </a:lnTo>
                  <a:lnTo>
                    <a:pt x="7905" y="23151"/>
                  </a:lnTo>
                  <a:lnTo>
                    <a:pt x="8317" y="23281"/>
                  </a:lnTo>
                  <a:lnTo>
                    <a:pt x="8728" y="23368"/>
                  </a:lnTo>
                  <a:lnTo>
                    <a:pt x="9140" y="23454"/>
                  </a:lnTo>
                  <a:lnTo>
                    <a:pt x="9573" y="23541"/>
                  </a:lnTo>
                  <a:lnTo>
                    <a:pt x="10006" y="23584"/>
                  </a:lnTo>
                  <a:lnTo>
                    <a:pt x="10417" y="23606"/>
                  </a:lnTo>
                  <a:lnTo>
                    <a:pt x="10526" y="23606"/>
                  </a:lnTo>
                  <a:lnTo>
                    <a:pt x="10591" y="23541"/>
                  </a:lnTo>
                  <a:lnTo>
                    <a:pt x="10634" y="23476"/>
                  </a:lnTo>
                  <a:lnTo>
                    <a:pt x="10656" y="23390"/>
                  </a:lnTo>
                  <a:lnTo>
                    <a:pt x="10634" y="23303"/>
                  </a:lnTo>
                  <a:lnTo>
                    <a:pt x="10591" y="23238"/>
                  </a:lnTo>
                  <a:lnTo>
                    <a:pt x="10526" y="23173"/>
                  </a:lnTo>
                  <a:lnTo>
                    <a:pt x="10417" y="23151"/>
                  </a:lnTo>
                  <a:lnTo>
                    <a:pt x="10049" y="23130"/>
                  </a:lnTo>
                  <a:lnTo>
                    <a:pt x="9681" y="23086"/>
                  </a:lnTo>
                  <a:lnTo>
                    <a:pt x="9313" y="23043"/>
                  </a:lnTo>
                  <a:lnTo>
                    <a:pt x="8945" y="22956"/>
                  </a:lnTo>
                  <a:lnTo>
                    <a:pt x="8598" y="22870"/>
                  </a:lnTo>
                  <a:lnTo>
                    <a:pt x="8252" y="22783"/>
                  </a:lnTo>
                  <a:lnTo>
                    <a:pt x="7905" y="22675"/>
                  </a:lnTo>
                  <a:lnTo>
                    <a:pt x="7580" y="22545"/>
                  </a:lnTo>
                  <a:lnTo>
                    <a:pt x="7234" y="22415"/>
                  </a:lnTo>
                  <a:lnTo>
                    <a:pt x="6909" y="22263"/>
                  </a:lnTo>
                  <a:lnTo>
                    <a:pt x="6606" y="22112"/>
                  </a:lnTo>
                  <a:lnTo>
                    <a:pt x="6281" y="21939"/>
                  </a:lnTo>
                  <a:lnTo>
                    <a:pt x="5696" y="21549"/>
                  </a:lnTo>
                  <a:lnTo>
                    <a:pt x="5112" y="21137"/>
                  </a:lnTo>
                  <a:lnTo>
                    <a:pt x="4570" y="20682"/>
                  </a:lnTo>
                  <a:lnTo>
                    <a:pt x="4050" y="20184"/>
                  </a:lnTo>
                  <a:lnTo>
                    <a:pt x="3574" y="19643"/>
                  </a:lnTo>
                  <a:lnTo>
                    <a:pt x="3119" y="19080"/>
                  </a:lnTo>
                  <a:lnTo>
                    <a:pt x="2686" y="18495"/>
                  </a:lnTo>
                  <a:lnTo>
                    <a:pt x="2296" y="17867"/>
                  </a:lnTo>
                  <a:lnTo>
                    <a:pt x="1950" y="17239"/>
                  </a:lnTo>
                  <a:lnTo>
                    <a:pt x="1647" y="16568"/>
                  </a:lnTo>
                  <a:lnTo>
                    <a:pt x="1365" y="15896"/>
                  </a:lnTo>
                  <a:lnTo>
                    <a:pt x="1127" y="15203"/>
                  </a:lnTo>
                  <a:lnTo>
                    <a:pt x="932" y="14510"/>
                  </a:lnTo>
                  <a:lnTo>
                    <a:pt x="759" y="13796"/>
                  </a:lnTo>
                  <a:lnTo>
                    <a:pt x="629" y="13081"/>
                  </a:lnTo>
                  <a:lnTo>
                    <a:pt x="520" y="12345"/>
                  </a:lnTo>
                  <a:lnTo>
                    <a:pt x="455" y="11608"/>
                  </a:lnTo>
                  <a:lnTo>
                    <a:pt x="434" y="10872"/>
                  </a:lnTo>
                  <a:lnTo>
                    <a:pt x="455" y="10157"/>
                  </a:lnTo>
                  <a:lnTo>
                    <a:pt x="520" y="9421"/>
                  </a:lnTo>
                  <a:lnTo>
                    <a:pt x="629" y="8685"/>
                  </a:lnTo>
                  <a:lnTo>
                    <a:pt x="780" y="7970"/>
                  </a:lnTo>
                  <a:lnTo>
                    <a:pt x="953" y="7277"/>
                  </a:lnTo>
                  <a:lnTo>
                    <a:pt x="1192" y="6584"/>
                  </a:lnTo>
                  <a:lnTo>
                    <a:pt x="1473" y="5913"/>
                  </a:lnTo>
                  <a:lnTo>
                    <a:pt x="1798" y="5263"/>
                  </a:lnTo>
                  <a:lnTo>
                    <a:pt x="2036" y="4808"/>
                  </a:lnTo>
                  <a:lnTo>
                    <a:pt x="2318" y="4397"/>
                  </a:lnTo>
                  <a:lnTo>
                    <a:pt x="2621" y="3985"/>
                  </a:lnTo>
                  <a:lnTo>
                    <a:pt x="2924" y="3595"/>
                  </a:lnTo>
                  <a:lnTo>
                    <a:pt x="3249" y="3227"/>
                  </a:lnTo>
                  <a:lnTo>
                    <a:pt x="3596" y="2881"/>
                  </a:lnTo>
                  <a:lnTo>
                    <a:pt x="3964" y="2556"/>
                  </a:lnTo>
                  <a:lnTo>
                    <a:pt x="4354" y="2253"/>
                  </a:lnTo>
                  <a:lnTo>
                    <a:pt x="4743" y="1949"/>
                  </a:lnTo>
                  <a:lnTo>
                    <a:pt x="5155" y="1690"/>
                  </a:lnTo>
                  <a:lnTo>
                    <a:pt x="5588" y="1430"/>
                  </a:lnTo>
                  <a:lnTo>
                    <a:pt x="6021" y="1191"/>
                  </a:lnTo>
                  <a:lnTo>
                    <a:pt x="6476" y="975"/>
                  </a:lnTo>
                  <a:lnTo>
                    <a:pt x="6931" y="780"/>
                  </a:lnTo>
                  <a:lnTo>
                    <a:pt x="7407" y="607"/>
                  </a:lnTo>
                  <a:lnTo>
                    <a:pt x="7884" y="433"/>
                  </a:lnTo>
                  <a:lnTo>
                    <a:pt x="7970" y="390"/>
                  </a:lnTo>
                  <a:lnTo>
                    <a:pt x="8014" y="325"/>
                  </a:lnTo>
                  <a:lnTo>
                    <a:pt x="8035" y="239"/>
                  </a:lnTo>
                  <a:lnTo>
                    <a:pt x="8035" y="152"/>
                  </a:lnTo>
                  <a:lnTo>
                    <a:pt x="7992" y="87"/>
                  </a:lnTo>
                  <a:lnTo>
                    <a:pt x="7949" y="22"/>
                  </a:lnTo>
                  <a:lnTo>
                    <a:pt x="786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2"/>
            <p:cNvSpPr/>
            <p:nvPr/>
          </p:nvSpPr>
          <p:spPr>
            <a:xfrm>
              <a:off x="-1098000" y="6804150"/>
              <a:ext cx="32500" cy="15725"/>
            </a:xfrm>
            <a:custGeom>
              <a:avLst/>
              <a:gdLst/>
              <a:ahLst/>
              <a:cxnLst/>
              <a:rect l="l" t="t" r="r" b="b"/>
              <a:pathLst>
                <a:path w="1300" h="629" extrusionOk="0">
                  <a:moveTo>
                    <a:pt x="195" y="0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0" y="173"/>
                  </a:lnTo>
                  <a:lnTo>
                    <a:pt x="0" y="260"/>
                  </a:lnTo>
                  <a:lnTo>
                    <a:pt x="22" y="347"/>
                  </a:lnTo>
                  <a:lnTo>
                    <a:pt x="87" y="412"/>
                  </a:lnTo>
                  <a:lnTo>
                    <a:pt x="152" y="455"/>
                  </a:lnTo>
                  <a:lnTo>
                    <a:pt x="1018" y="628"/>
                  </a:lnTo>
                  <a:lnTo>
                    <a:pt x="1105" y="628"/>
                  </a:lnTo>
                  <a:lnTo>
                    <a:pt x="1170" y="606"/>
                  </a:lnTo>
                  <a:lnTo>
                    <a:pt x="1257" y="541"/>
                  </a:lnTo>
                  <a:lnTo>
                    <a:pt x="1278" y="477"/>
                  </a:lnTo>
                  <a:lnTo>
                    <a:pt x="1300" y="390"/>
                  </a:lnTo>
                  <a:lnTo>
                    <a:pt x="1257" y="303"/>
                  </a:lnTo>
                  <a:lnTo>
                    <a:pt x="1213" y="238"/>
                  </a:lnTo>
                  <a:lnTo>
                    <a:pt x="1127" y="19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2"/>
            <p:cNvSpPr/>
            <p:nvPr/>
          </p:nvSpPr>
          <p:spPr>
            <a:xfrm>
              <a:off x="-1055775" y="6681775"/>
              <a:ext cx="26550" cy="20050"/>
            </a:xfrm>
            <a:custGeom>
              <a:avLst/>
              <a:gdLst/>
              <a:ahLst/>
              <a:cxnLst/>
              <a:rect l="l" t="t" r="r" b="b"/>
              <a:pathLst>
                <a:path w="1062" h="802" extrusionOk="0">
                  <a:moveTo>
                    <a:pt x="174" y="1"/>
                  </a:moveTo>
                  <a:lnTo>
                    <a:pt x="87" y="44"/>
                  </a:lnTo>
                  <a:lnTo>
                    <a:pt x="22" y="109"/>
                  </a:lnTo>
                  <a:lnTo>
                    <a:pt x="1" y="196"/>
                  </a:lnTo>
                  <a:lnTo>
                    <a:pt x="1" y="282"/>
                  </a:lnTo>
                  <a:lnTo>
                    <a:pt x="44" y="369"/>
                  </a:lnTo>
                  <a:lnTo>
                    <a:pt x="109" y="412"/>
                  </a:lnTo>
                  <a:lnTo>
                    <a:pt x="412" y="607"/>
                  </a:lnTo>
                  <a:lnTo>
                    <a:pt x="715" y="780"/>
                  </a:lnTo>
                  <a:lnTo>
                    <a:pt x="802" y="802"/>
                  </a:lnTo>
                  <a:lnTo>
                    <a:pt x="889" y="802"/>
                  </a:lnTo>
                  <a:lnTo>
                    <a:pt x="975" y="759"/>
                  </a:lnTo>
                  <a:lnTo>
                    <a:pt x="1019" y="694"/>
                  </a:lnTo>
                  <a:lnTo>
                    <a:pt x="1062" y="629"/>
                  </a:lnTo>
                  <a:lnTo>
                    <a:pt x="1040" y="520"/>
                  </a:lnTo>
                  <a:lnTo>
                    <a:pt x="1019" y="455"/>
                  </a:lnTo>
                  <a:lnTo>
                    <a:pt x="954" y="390"/>
                  </a:lnTo>
                  <a:lnTo>
                    <a:pt x="629" y="217"/>
                  </a:lnTo>
                  <a:lnTo>
                    <a:pt x="347" y="22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2"/>
            <p:cNvSpPr/>
            <p:nvPr/>
          </p:nvSpPr>
          <p:spPr>
            <a:xfrm>
              <a:off x="-977275" y="6580525"/>
              <a:ext cx="28200" cy="26575"/>
            </a:xfrm>
            <a:custGeom>
              <a:avLst/>
              <a:gdLst/>
              <a:ahLst/>
              <a:cxnLst/>
              <a:rect l="l" t="t" r="r" b="b"/>
              <a:pathLst>
                <a:path w="1128" h="1063" extrusionOk="0">
                  <a:moveTo>
                    <a:pt x="196" y="1"/>
                  </a:moveTo>
                  <a:lnTo>
                    <a:pt x="109" y="23"/>
                  </a:lnTo>
                  <a:lnTo>
                    <a:pt x="44" y="87"/>
                  </a:lnTo>
                  <a:lnTo>
                    <a:pt x="1" y="174"/>
                  </a:lnTo>
                  <a:lnTo>
                    <a:pt x="1" y="261"/>
                  </a:lnTo>
                  <a:lnTo>
                    <a:pt x="23" y="304"/>
                  </a:lnTo>
                  <a:lnTo>
                    <a:pt x="23" y="347"/>
                  </a:lnTo>
                  <a:lnTo>
                    <a:pt x="196" y="542"/>
                  </a:lnTo>
                  <a:lnTo>
                    <a:pt x="369" y="716"/>
                  </a:lnTo>
                  <a:lnTo>
                    <a:pt x="781" y="1019"/>
                  </a:lnTo>
                  <a:lnTo>
                    <a:pt x="867" y="1062"/>
                  </a:lnTo>
                  <a:lnTo>
                    <a:pt x="954" y="1040"/>
                  </a:lnTo>
                  <a:lnTo>
                    <a:pt x="1040" y="1019"/>
                  </a:lnTo>
                  <a:lnTo>
                    <a:pt x="1084" y="954"/>
                  </a:lnTo>
                  <a:lnTo>
                    <a:pt x="1127" y="867"/>
                  </a:lnTo>
                  <a:lnTo>
                    <a:pt x="1105" y="780"/>
                  </a:lnTo>
                  <a:lnTo>
                    <a:pt x="1062" y="694"/>
                  </a:lnTo>
                  <a:lnTo>
                    <a:pt x="997" y="629"/>
                  </a:lnTo>
                  <a:lnTo>
                    <a:pt x="846" y="499"/>
                  </a:lnTo>
                  <a:lnTo>
                    <a:pt x="889" y="542"/>
                  </a:lnTo>
                  <a:lnTo>
                    <a:pt x="629" y="326"/>
                  </a:lnTo>
                  <a:lnTo>
                    <a:pt x="521" y="217"/>
                  </a:lnTo>
                  <a:lnTo>
                    <a:pt x="434" y="113"/>
                  </a:lnTo>
                  <a:lnTo>
                    <a:pt x="434" y="113"/>
                  </a:lnTo>
                  <a:lnTo>
                    <a:pt x="434" y="109"/>
                  </a:lnTo>
                  <a:lnTo>
                    <a:pt x="369" y="44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2"/>
            <p:cNvSpPr/>
            <p:nvPr/>
          </p:nvSpPr>
          <p:spPr>
            <a:xfrm>
              <a:off x="-850025" y="6503650"/>
              <a:ext cx="17350" cy="29275"/>
            </a:xfrm>
            <a:custGeom>
              <a:avLst/>
              <a:gdLst/>
              <a:ahLst/>
              <a:cxnLst/>
              <a:rect l="l" t="t" r="r" b="b"/>
              <a:pathLst>
                <a:path w="694" h="1171" extrusionOk="0">
                  <a:moveTo>
                    <a:pt x="130" y="1"/>
                  </a:moveTo>
                  <a:lnTo>
                    <a:pt x="65" y="66"/>
                  </a:lnTo>
                  <a:lnTo>
                    <a:pt x="0" y="131"/>
                  </a:lnTo>
                  <a:lnTo>
                    <a:pt x="0" y="217"/>
                  </a:lnTo>
                  <a:lnTo>
                    <a:pt x="0" y="455"/>
                  </a:lnTo>
                  <a:lnTo>
                    <a:pt x="65" y="694"/>
                  </a:lnTo>
                  <a:lnTo>
                    <a:pt x="109" y="802"/>
                  </a:lnTo>
                  <a:lnTo>
                    <a:pt x="152" y="910"/>
                  </a:lnTo>
                  <a:lnTo>
                    <a:pt x="217" y="1018"/>
                  </a:lnTo>
                  <a:lnTo>
                    <a:pt x="303" y="1105"/>
                  </a:lnTo>
                  <a:lnTo>
                    <a:pt x="368" y="1148"/>
                  </a:lnTo>
                  <a:lnTo>
                    <a:pt x="455" y="1170"/>
                  </a:lnTo>
                  <a:lnTo>
                    <a:pt x="542" y="1148"/>
                  </a:lnTo>
                  <a:lnTo>
                    <a:pt x="628" y="1105"/>
                  </a:lnTo>
                  <a:lnTo>
                    <a:pt x="672" y="1018"/>
                  </a:lnTo>
                  <a:lnTo>
                    <a:pt x="693" y="953"/>
                  </a:lnTo>
                  <a:lnTo>
                    <a:pt x="672" y="867"/>
                  </a:lnTo>
                  <a:lnTo>
                    <a:pt x="628" y="780"/>
                  </a:lnTo>
                  <a:lnTo>
                    <a:pt x="585" y="751"/>
                  </a:lnTo>
                  <a:lnTo>
                    <a:pt x="585" y="751"/>
                  </a:lnTo>
                  <a:lnTo>
                    <a:pt x="542" y="694"/>
                  </a:lnTo>
                  <a:lnTo>
                    <a:pt x="520" y="650"/>
                  </a:lnTo>
                  <a:lnTo>
                    <a:pt x="477" y="499"/>
                  </a:lnTo>
                  <a:lnTo>
                    <a:pt x="455" y="347"/>
                  </a:lnTo>
                  <a:lnTo>
                    <a:pt x="455" y="412"/>
                  </a:lnTo>
                  <a:lnTo>
                    <a:pt x="433" y="217"/>
                  </a:lnTo>
                  <a:lnTo>
                    <a:pt x="433" y="131"/>
                  </a:lnTo>
                  <a:lnTo>
                    <a:pt x="368" y="66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2"/>
            <p:cNvSpPr/>
            <p:nvPr/>
          </p:nvSpPr>
          <p:spPr>
            <a:xfrm>
              <a:off x="-690325" y="6496075"/>
              <a:ext cx="13025" cy="33600"/>
            </a:xfrm>
            <a:custGeom>
              <a:avLst/>
              <a:gdLst/>
              <a:ahLst/>
              <a:cxnLst/>
              <a:rect l="l" t="t" r="r" b="b"/>
              <a:pathLst>
                <a:path w="521" h="1344" extrusionOk="0">
                  <a:moveTo>
                    <a:pt x="261" y="0"/>
                  </a:moveTo>
                  <a:lnTo>
                    <a:pt x="174" y="22"/>
                  </a:lnTo>
                  <a:lnTo>
                    <a:pt x="109" y="87"/>
                  </a:lnTo>
                  <a:lnTo>
                    <a:pt x="88" y="152"/>
                  </a:lnTo>
                  <a:lnTo>
                    <a:pt x="44" y="390"/>
                  </a:lnTo>
                  <a:lnTo>
                    <a:pt x="23" y="650"/>
                  </a:lnTo>
                  <a:lnTo>
                    <a:pt x="1" y="1127"/>
                  </a:lnTo>
                  <a:lnTo>
                    <a:pt x="23" y="1213"/>
                  </a:lnTo>
                  <a:lnTo>
                    <a:pt x="88" y="1278"/>
                  </a:lnTo>
                  <a:lnTo>
                    <a:pt x="153" y="1343"/>
                  </a:lnTo>
                  <a:lnTo>
                    <a:pt x="239" y="1343"/>
                  </a:lnTo>
                  <a:lnTo>
                    <a:pt x="326" y="1321"/>
                  </a:lnTo>
                  <a:lnTo>
                    <a:pt x="391" y="1278"/>
                  </a:lnTo>
                  <a:lnTo>
                    <a:pt x="434" y="1213"/>
                  </a:lnTo>
                  <a:lnTo>
                    <a:pt x="456" y="1127"/>
                  </a:lnTo>
                  <a:lnTo>
                    <a:pt x="477" y="672"/>
                  </a:lnTo>
                  <a:lnTo>
                    <a:pt x="477" y="455"/>
                  </a:lnTo>
                  <a:lnTo>
                    <a:pt x="499" y="412"/>
                  </a:lnTo>
                  <a:lnTo>
                    <a:pt x="499" y="390"/>
                  </a:lnTo>
                  <a:lnTo>
                    <a:pt x="521" y="282"/>
                  </a:lnTo>
                  <a:lnTo>
                    <a:pt x="521" y="195"/>
                  </a:lnTo>
                  <a:lnTo>
                    <a:pt x="499" y="109"/>
                  </a:lnTo>
                  <a:lnTo>
                    <a:pt x="434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2"/>
            <p:cNvSpPr/>
            <p:nvPr/>
          </p:nvSpPr>
          <p:spPr>
            <a:xfrm>
              <a:off x="-567400" y="6538300"/>
              <a:ext cx="18425" cy="24925"/>
            </a:xfrm>
            <a:custGeom>
              <a:avLst/>
              <a:gdLst/>
              <a:ahLst/>
              <a:cxnLst/>
              <a:rect l="l" t="t" r="r" b="b"/>
              <a:pathLst>
                <a:path w="737" h="997" extrusionOk="0">
                  <a:moveTo>
                    <a:pt x="455" y="1"/>
                  </a:moveTo>
                  <a:lnTo>
                    <a:pt x="390" y="44"/>
                  </a:lnTo>
                  <a:lnTo>
                    <a:pt x="325" y="109"/>
                  </a:lnTo>
                  <a:lnTo>
                    <a:pt x="130" y="390"/>
                  </a:lnTo>
                  <a:lnTo>
                    <a:pt x="65" y="542"/>
                  </a:lnTo>
                  <a:lnTo>
                    <a:pt x="0" y="715"/>
                  </a:lnTo>
                  <a:lnTo>
                    <a:pt x="0" y="802"/>
                  </a:lnTo>
                  <a:lnTo>
                    <a:pt x="22" y="889"/>
                  </a:lnTo>
                  <a:lnTo>
                    <a:pt x="87" y="954"/>
                  </a:lnTo>
                  <a:lnTo>
                    <a:pt x="152" y="975"/>
                  </a:lnTo>
                  <a:lnTo>
                    <a:pt x="238" y="997"/>
                  </a:lnTo>
                  <a:lnTo>
                    <a:pt x="325" y="954"/>
                  </a:lnTo>
                  <a:lnTo>
                    <a:pt x="390" y="910"/>
                  </a:lnTo>
                  <a:lnTo>
                    <a:pt x="433" y="824"/>
                  </a:lnTo>
                  <a:lnTo>
                    <a:pt x="443" y="784"/>
                  </a:lnTo>
                  <a:lnTo>
                    <a:pt x="443" y="784"/>
                  </a:lnTo>
                  <a:lnTo>
                    <a:pt x="563" y="564"/>
                  </a:lnTo>
                  <a:lnTo>
                    <a:pt x="715" y="347"/>
                  </a:lnTo>
                  <a:lnTo>
                    <a:pt x="736" y="261"/>
                  </a:lnTo>
                  <a:lnTo>
                    <a:pt x="736" y="152"/>
                  </a:lnTo>
                  <a:lnTo>
                    <a:pt x="693" y="87"/>
                  </a:lnTo>
                  <a:lnTo>
                    <a:pt x="628" y="22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2"/>
            <p:cNvSpPr/>
            <p:nvPr/>
          </p:nvSpPr>
          <p:spPr>
            <a:xfrm>
              <a:off x="-484575" y="6622775"/>
              <a:ext cx="32500" cy="18975"/>
            </a:xfrm>
            <a:custGeom>
              <a:avLst/>
              <a:gdLst/>
              <a:ahLst/>
              <a:cxnLst/>
              <a:rect l="l" t="t" r="r" b="b"/>
              <a:pathLst>
                <a:path w="1300" h="759" extrusionOk="0">
                  <a:moveTo>
                    <a:pt x="1018" y="0"/>
                  </a:moveTo>
                  <a:lnTo>
                    <a:pt x="607" y="173"/>
                  </a:lnTo>
                  <a:lnTo>
                    <a:pt x="390" y="260"/>
                  </a:lnTo>
                  <a:lnTo>
                    <a:pt x="174" y="303"/>
                  </a:lnTo>
                  <a:lnTo>
                    <a:pt x="87" y="347"/>
                  </a:lnTo>
                  <a:lnTo>
                    <a:pt x="22" y="412"/>
                  </a:lnTo>
                  <a:lnTo>
                    <a:pt x="0" y="498"/>
                  </a:lnTo>
                  <a:lnTo>
                    <a:pt x="0" y="585"/>
                  </a:lnTo>
                  <a:lnTo>
                    <a:pt x="44" y="671"/>
                  </a:lnTo>
                  <a:lnTo>
                    <a:pt x="109" y="736"/>
                  </a:lnTo>
                  <a:lnTo>
                    <a:pt x="195" y="758"/>
                  </a:lnTo>
                  <a:lnTo>
                    <a:pt x="282" y="758"/>
                  </a:lnTo>
                  <a:lnTo>
                    <a:pt x="499" y="693"/>
                  </a:lnTo>
                  <a:lnTo>
                    <a:pt x="715" y="628"/>
                  </a:lnTo>
                  <a:lnTo>
                    <a:pt x="1127" y="455"/>
                  </a:lnTo>
                  <a:lnTo>
                    <a:pt x="1213" y="412"/>
                  </a:lnTo>
                  <a:lnTo>
                    <a:pt x="1278" y="347"/>
                  </a:lnTo>
                  <a:lnTo>
                    <a:pt x="1300" y="260"/>
                  </a:lnTo>
                  <a:lnTo>
                    <a:pt x="1300" y="173"/>
                  </a:lnTo>
                  <a:lnTo>
                    <a:pt x="1257" y="87"/>
                  </a:lnTo>
                  <a:lnTo>
                    <a:pt x="1192" y="22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2"/>
            <p:cNvSpPr/>
            <p:nvPr/>
          </p:nvSpPr>
          <p:spPr>
            <a:xfrm>
              <a:off x="-425550" y="6746750"/>
              <a:ext cx="20575" cy="11400"/>
            </a:xfrm>
            <a:custGeom>
              <a:avLst/>
              <a:gdLst/>
              <a:ahLst/>
              <a:cxnLst/>
              <a:rect l="l" t="t" r="r" b="b"/>
              <a:pathLst>
                <a:path w="823" h="456" extrusionOk="0">
                  <a:moveTo>
                    <a:pt x="217" y="0"/>
                  </a:moveTo>
                  <a:lnTo>
                    <a:pt x="130" y="22"/>
                  </a:lnTo>
                  <a:lnTo>
                    <a:pt x="65" y="65"/>
                  </a:lnTo>
                  <a:lnTo>
                    <a:pt x="22" y="130"/>
                  </a:lnTo>
                  <a:lnTo>
                    <a:pt x="0" y="217"/>
                  </a:lnTo>
                  <a:lnTo>
                    <a:pt x="22" y="304"/>
                  </a:lnTo>
                  <a:lnTo>
                    <a:pt x="65" y="390"/>
                  </a:lnTo>
                  <a:lnTo>
                    <a:pt x="130" y="434"/>
                  </a:lnTo>
                  <a:lnTo>
                    <a:pt x="217" y="455"/>
                  </a:lnTo>
                  <a:lnTo>
                    <a:pt x="585" y="455"/>
                  </a:lnTo>
                  <a:lnTo>
                    <a:pt x="671" y="434"/>
                  </a:lnTo>
                  <a:lnTo>
                    <a:pt x="736" y="390"/>
                  </a:lnTo>
                  <a:lnTo>
                    <a:pt x="801" y="304"/>
                  </a:lnTo>
                  <a:lnTo>
                    <a:pt x="823" y="217"/>
                  </a:lnTo>
                  <a:lnTo>
                    <a:pt x="801" y="130"/>
                  </a:lnTo>
                  <a:lnTo>
                    <a:pt x="736" y="65"/>
                  </a:lnTo>
                  <a:lnTo>
                    <a:pt x="671" y="22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2"/>
            <p:cNvSpPr/>
            <p:nvPr/>
          </p:nvSpPr>
          <p:spPr>
            <a:xfrm>
              <a:off x="-429900" y="6964400"/>
              <a:ext cx="27650" cy="20050"/>
            </a:xfrm>
            <a:custGeom>
              <a:avLst/>
              <a:gdLst/>
              <a:ahLst/>
              <a:cxnLst/>
              <a:rect l="l" t="t" r="r" b="b"/>
              <a:pathLst>
                <a:path w="1106" h="802" extrusionOk="0">
                  <a:moveTo>
                    <a:pt x="152" y="0"/>
                  </a:moveTo>
                  <a:lnTo>
                    <a:pt x="87" y="44"/>
                  </a:lnTo>
                  <a:lnTo>
                    <a:pt x="22" y="109"/>
                  </a:lnTo>
                  <a:lnTo>
                    <a:pt x="1" y="195"/>
                  </a:lnTo>
                  <a:lnTo>
                    <a:pt x="1" y="282"/>
                  </a:lnTo>
                  <a:lnTo>
                    <a:pt x="44" y="369"/>
                  </a:lnTo>
                  <a:lnTo>
                    <a:pt x="109" y="412"/>
                  </a:lnTo>
                  <a:lnTo>
                    <a:pt x="434" y="607"/>
                  </a:lnTo>
                  <a:lnTo>
                    <a:pt x="759" y="780"/>
                  </a:lnTo>
                  <a:lnTo>
                    <a:pt x="845" y="802"/>
                  </a:lnTo>
                  <a:lnTo>
                    <a:pt x="932" y="802"/>
                  </a:lnTo>
                  <a:lnTo>
                    <a:pt x="1019" y="758"/>
                  </a:lnTo>
                  <a:lnTo>
                    <a:pt x="1084" y="693"/>
                  </a:lnTo>
                  <a:lnTo>
                    <a:pt x="1105" y="628"/>
                  </a:lnTo>
                  <a:lnTo>
                    <a:pt x="1105" y="520"/>
                  </a:lnTo>
                  <a:lnTo>
                    <a:pt x="1062" y="455"/>
                  </a:lnTo>
                  <a:lnTo>
                    <a:pt x="997" y="390"/>
                  </a:lnTo>
                  <a:lnTo>
                    <a:pt x="650" y="217"/>
                  </a:lnTo>
                  <a:lnTo>
                    <a:pt x="326" y="2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2"/>
            <p:cNvSpPr/>
            <p:nvPr/>
          </p:nvSpPr>
          <p:spPr>
            <a:xfrm>
              <a:off x="-498100" y="7062400"/>
              <a:ext cx="26550" cy="26550"/>
            </a:xfrm>
            <a:custGeom>
              <a:avLst/>
              <a:gdLst/>
              <a:ahLst/>
              <a:cxnLst/>
              <a:rect l="l" t="t" r="r" b="b"/>
              <a:pathLst>
                <a:path w="1062" h="1062" extrusionOk="0">
                  <a:moveTo>
                    <a:pt x="412" y="109"/>
                  </a:moveTo>
                  <a:lnTo>
                    <a:pt x="449" y="149"/>
                  </a:lnTo>
                  <a:lnTo>
                    <a:pt x="449" y="149"/>
                  </a:lnTo>
                  <a:lnTo>
                    <a:pt x="455" y="152"/>
                  </a:lnTo>
                  <a:lnTo>
                    <a:pt x="412" y="109"/>
                  </a:lnTo>
                  <a:close/>
                  <a:moveTo>
                    <a:pt x="195" y="0"/>
                  </a:moveTo>
                  <a:lnTo>
                    <a:pt x="108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0" y="260"/>
                  </a:lnTo>
                  <a:lnTo>
                    <a:pt x="0" y="303"/>
                  </a:lnTo>
                  <a:lnTo>
                    <a:pt x="22" y="347"/>
                  </a:lnTo>
                  <a:lnTo>
                    <a:pt x="173" y="542"/>
                  </a:lnTo>
                  <a:lnTo>
                    <a:pt x="347" y="715"/>
                  </a:lnTo>
                  <a:lnTo>
                    <a:pt x="520" y="888"/>
                  </a:lnTo>
                  <a:lnTo>
                    <a:pt x="715" y="1040"/>
                  </a:lnTo>
                  <a:lnTo>
                    <a:pt x="801" y="1061"/>
                  </a:lnTo>
                  <a:lnTo>
                    <a:pt x="888" y="1061"/>
                  </a:lnTo>
                  <a:lnTo>
                    <a:pt x="975" y="1018"/>
                  </a:lnTo>
                  <a:lnTo>
                    <a:pt x="1018" y="953"/>
                  </a:lnTo>
                  <a:lnTo>
                    <a:pt x="1061" y="867"/>
                  </a:lnTo>
                  <a:lnTo>
                    <a:pt x="1040" y="780"/>
                  </a:lnTo>
                  <a:lnTo>
                    <a:pt x="1018" y="715"/>
                  </a:lnTo>
                  <a:lnTo>
                    <a:pt x="996" y="672"/>
                  </a:lnTo>
                  <a:lnTo>
                    <a:pt x="953" y="650"/>
                  </a:lnTo>
                  <a:lnTo>
                    <a:pt x="671" y="390"/>
                  </a:lnTo>
                  <a:lnTo>
                    <a:pt x="449" y="149"/>
                  </a:lnTo>
                  <a:lnTo>
                    <a:pt x="449" y="149"/>
                  </a:lnTo>
                  <a:lnTo>
                    <a:pt x="412" y="130"/>
                  </a:lnTo>
                  <a:lnTo>
                    <a:pt x="368" y="65"/>
                  </a:lnTo>
                  <a:lnTo>
                    <a:pt x="282" y="22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2"/>
            <p:cNvSpPr/>
            <p:nvPr/>
          </p:nvSpPr>
          <p:spPr>
            <a:xfrm>
              <a:off x="-595025" y="7144150"/>
              <a:ext cx="22225" cy="29250"/>
            </a:xfrm>
            <a:custGeom>
              <a:avLst/>
              <a:gdLst/>
              <a:ahLst/>
              <a:cxnLst/>
              <a:rect l="l" t="t" r="r" b="b"/>
              <a:pathLst>
                <a:path w="889" h="1170" extrusionOk="0">
                  <a:moveTo>
                    <a:pt x="195" y="0"/>
                  </a:moveTo>
                  <a:lnTo>
                    <a:pt x="109" y="22"/>
                  </a:lnTo>
                  <a:lnTo>
                    <a:pt x="44" y="87"/>
                  </a:lnTo>
                  <a:lnTo>
                    <a:pt x="22" y="174"/>
                  </a:lnTo>
                  <a:lnTo>
                    <a:pt x="1" y="260"/>
                  </a:lnTo>
                  <a:lnTo>
                    <a:pt x="44" y="347"/>
                  </a:lnTo>
                  <a:lnTo>
                    <a:pt x="130" y="520"/>
                  </a:lnTo>
                  <a:lnTo>
                    <a:pt x="239" y="715"/>
                  </a:lnTo>
                  <a:lnTo>
                    <a:pt x="455" y="1062"/>
                  </a:lnTo>
                  <a:lnTo>
                    <a:pt x="520" y="1127"/>
                  </a:lnTo>
                  <a:lnTo>
                    <a:pt x="607" y="1170"/>
                  </a:lnTo>
                  <a:lnTo>
                    <a:pt x="694" y="1170"/>
                  </a:lnTo>
                  <a:lnTo>
                    <a:pt x="780" y="1148"/>
                  </a:lnTo>
                  <a:lnTo>
                    <a:pt x="845" y="1083"/>
                  </a:lnTo>
                  <a:lnTo>
                    <a:pt x="867" y="1018"/>
                  </a:lnTo>
                  <a:lnTo>
                    <a:pt x="888" y="932"/>
                  </a:lnTo>
                  <a:lnTo>
                    <a:pt x="845" y="845"/>
                  </a:lnTo>
                  <a:lnTo>
                    <a:pt x="650" y="477"/>
                  </a:lnTo>
                  <a:lnTo>
                    <a:pt x="520" y="304"/>
                  </a:lnTo>
                  <a:lnTo>
                    <a:pt x="434" y="109"/>
                  </a:lnTo>
                  <a:lnTo>
                    <a:pt x="369" y="4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2"/>
            <p:cNvSpPr/>
            <p:nvPr/>
          </p:nvSpPr>
          <p:spPr>
            <a:xfrm>
              <a:off x="-708725" y="7192875"/>
              <a:ext cx="13025" cy="29250"/>
            </a:xfrm>
            <a:custGeom>
              <a:avLst/>
              <a:gdLst/>
              <a:ahLst/>
              <a:cxnLst/>
              <a:rect l="l" t="t" r="r" b="b"/>
              <a:pathLst>
                <a:path w="521" h="1170" extrusionOk="0">
                  <a:moveTo>
                    <a:pt x="217" y="1"/>
                  </a:moveTo>
                  <a:lnTo>
                    <a:pt x="131" y="22"/>
                  </a:lnTo>
                  <a:lnTo>
                    <a:pt x="66" y="66"/>
                  </a:lnTo>
                  <a:lnTo>
                    <a:pt x="22" y="152"/>
                  </a:lnTo>
                  <a:lnTo>
                    <a:pt x="1" y="369"/>
                  </a:lnTo>
                  <a:lnTo>
                    <a:pt x="1" y="585"/>
                  </a:lnTo>
                  <a:lnTo>
                    <a:pt x="44" y="780"/>
                  </a:lnTo>
                  <a:lnTo>
                    <a:pt x="87" y="997"/>
                  </a:lnTo>
                  <a:lnTo>
                    <a:pt x="131" y="1083"/>
                  </a:lnTo>
                  <a:lnTo>
                    <a:pt x="196" y="1127"/>
                  </a:lnTo>
                  <a:lnTo>
                    <a:pt x="282" y="1170"/>
                  </a:lnTo>
                  <a:lnTo>
                    <a:pt x="369" y="1148"/>
                  </a:lnTo>
                  <a:lnTo>
                    <a:pt x="455" y="1105"/>
                  </a:lnTo>
                  <a:lnTo>
                    <a:pt x="499" y="1040"/>
                  </a:lnTo>
                  <a:lnTo>
                    <a:pt x="520" y="975"/>
                  </a:lnTo>
                  <a:lnTo>
                    <a:pt x="520" y="888"/>
                  </a:lnTo>
                  <a:lnTo>
                    <a:pt x="455" y="520"/>
                  </a:lnTo>
                  <a:lnTo>
                    <a:pt x="455" y="434"/>
                  </a:lnTo>
                  <a:lnTo>
                    <a:pt x="455" y="347"/>
                  </a:lnTo>
                  <a:lnTo>
                    <a:pt x="455" y="282"/>
                  </a:lnTo>
                  <a:lnTo>
                    <a:pt x="477" y="195"/>
                  </a:lnTo>
                  <a:lnTo>
                    <a:pt x="434" y="109"/>
                  </a:lnTo>
                  <a:lnTo>
                    <a:pt x="390" y="4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2"/>
            <p:cNvSpPr/>
            <p:nvPr/>
          </p:nvSpPr>
          <p:spPr>
            <a:xfrm>
              <a:off x="-832175" y="7191250"/>
              <a:ext cx="17350" cy="27650"/>
            </a:xfrm>
            <a:custGeom>
              <a:avLst/>
              <a:gdLst/>
              <a:ahLst/>
              <a:cxnLst/>
              <a:rect l="l" t="t" r="r" b="b"/>
              <a:pathLst>
                <a:path w="694" h="1106" extrusionOk="0">
                  <a:moveTo>
                    <a:pt x="434" y="1"/>
                  </a:moveTo>
                  <a:lnTo>
                    <a:pt x="347" y="22"/>
                  </a:lnTo>
                  <a:lnTo>
                    <a:pt x="282" y="87"/>
                  </a:lnTo>
                  <a:lnTo>
                    <a:pt x="261" y="152"/>
                  </a:lnTo>
                  <a:lnTo>
                    <a:pt x="152" y="434"/>
                  </a:lnTo>
                  <a:lnTo>
                    <a:pt x="174" y="369"/>
                  </a:lnTo>
                  <a:lnTo>
                    <a:pt x="88" y="607"/>
                  </a:lnTo>
                  <a:lnTo>
                    <a:pt x="1" y="824"/>
                  </a:lnTo>
                  <a:lnTo>
                    <a:pt x="1" y="910"/>
                  </a:lnTo>
                  <a:lnTo>
                    <a:pt x="23" y="997"/>
                  </a:lnTo>
                  <a:lnTo>
                    <a:pt x="88" y="1062"/>
                  </a:lnTo>
                  <a:lnTo>
                    <a:pt x="174" y="1105"/>
                  </a:lnTo>
                  <a:lnTo>
                    <a:pt x="261" y="1105"/>
                  </a:lnTo>
                  <a:lnTo>
                    <a:pt x="347" y="1083"/>
                  </a:lnTo>
                  <a:lnTo>
                    <a:pt x="412" y="1018"/>
                  </a:lnTo>
                  <a:lnTo>
                    <a:pt x="456" y="953"/>
                  </a:lnTo>
                  <a:lnTo>
                    <a:pt x="542" y="672"/>
                  </a:lnTo>
                  <a:lnTo>
                    <a:pt x="521" y="715"/>
                  </a:lnTo>
                  <a:lnTo>
                    <a:pt x="521" y="715"/>
                  </a:lnTo>
                  <a:lnTo>
                    <a:pt x="607" y="499"/>
                  </a:lnTo>
                  <a:lnTo>
                    <a:pt x="694" y="282"/>
                  </a:lnTo>
                  <a:lnTo>
                    <a:pt x="694" y="195"/>
                  </a:lnTo>
                  <a:lnTo>
                    <a:pt x="672" y="109"/>
                  </a:lnTo>
                  <a:lnTo>
                    <a:pt x="607" y="4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2"/>
            <p:cNvSpPr/>
            <p:nvPr/>
          </p:nvSpPr>
          <p:spPr>
            <a:xfrm>
              <a:off x="-966425" y="7145775"/>
              <a:ext cx="20050" cy="26550"/>
            </a:xfrm>
            <a:custGeom>
              <a:avLst/>
              <a:gdLst/>
              <a:ahLst/>
              <a:cxnLst/>
              <a:rect l="l" t="t" r="r" b="b"/>
              <a:pathLst>
                <a:path w="802" h="1062" extrusionOk="0">
                  <a:moveTo>
                    <a:pt x="585" y="0"/>
                  </a:moveTo>
                  <a:lnTo>
                    <a:pt x="498" y="22"/>
                  </a:lnTo>
                  <a:lnTo>
                    <a:pt x="412" y="65"/>
                  </a:lnTo>
                  <a:lnTo>
                    <a:pt x="282" y="217"/>
                  </a:lnTo>
                  <a:lnTo>
                    <a:pt x="152" y="390"/>
                  </a:lnTo>
                  <a:lnTo>
                    <a:pt x="65" y="563"/>
                  </a:lnTo>
                  <a:lnTo>
                    <a:pt x="0" y="758"/>
                  </a:lnTo>
                  <a:lnTo>
                    <a:pt x="0" y="867"/>
                  </a:lnTo>
                  <a:lnTo>
                    <a:pt x="22" y="953"/>
                  </a:lnTo>
                  <a:lnTo>
                    <a:pt x="87" y="1018"/>
                  </a:lnTo>
                  <a:lnTo>
                    <a:pt x="152" y="1040"/>
                  </a:lnTo>
                  <a:lnTo>
                    <a:pt x="238" y="1062"/>
                  </a:lnTo>
                  <a:lnTo>
                    <a:pt x="325" y="1018"/>
                  </a:lnTo>
                  <a:lnTo>
                    <a:pt x="390" y="975"/>
                  </a:lnTo>
                  <a:lnTo>
                    <a:pt x="433" y="888"/>
                  </a:lnTo>
                  <a:lnTo>
                    <a:pt x="498" y="715"/>
                  </a:lnTo>
                  <a:lnTo>
                    <a:pt x="476" y="780"/>
                  </a:lnTo>
                  <a:lnTo>
                    <a:pt x="541" y="628"/>
                  </a:lnTo>
                  <a:lnTo>
                    <a:pt x="585" y="563"/>
                  </a:lnTo>
                  <a:lnTo>
                    <a:pt x="585" y="563"/>
                  </a:lnTo>
                  <a:lnTo>
                    <a:pt x="736" y="390"/>
                  </a:lnTo>
                  <a:lnTo>
                    <a:pt x="780" y="304"/>
                  </a:lnTo>
                  <a:lnTo>
                    <a:pt x="801" y="217"/>
                  </a:lnTo>
                  <a:lnTo>
                    <a:pt x="801" y="130"/>
                  </a:lnTo>
                  <a:lnTo>
                    <a:pt x="736" y="65"/>
                  </a:lnTo>
                  <a:lnTo>
                    <a:pt x="671" y="22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2"/>
            <p:cNvSpPr/>
            <p:nvPr/>
          </p:nvSpPr>
          <p:spPr>
            <a:xfrm>
              <a:off x="-1051450" y="7034250"/>
              <a:ext cx="28200" cy="18425"/>
            </a:xfrm>
            <a:custGeom>
              <a:avLst/>
              <a:gdLst/>
              <a:ahLst/>
              <a:cxnLst/>
              <a:rect l="l" t="t" r="r" b="b"/>
              <a:pathLst>
                <a:path w="1128" h="737" extrusionOk="0">
                  <a:moveTo>
                    <a:pt x="867" y="0"/>
                  </a:moveTo>
                  <a:lnTo>
                    <a:pt x="781" y="22"/>
                  </a:lnTo>
                  <a:lnTo>
                    <a:pt x="629" y="87"/>
                  </a:lnTo>
                  <a:lnTo>
                    <a:pt x="629" y="87"/>
                  </a:lnTo>
                  <a:lnTo>
                    <a:pt x="694" y="65"/>
                  </a:lnTo>
                  <a:lnTo>
                    <a:pt x="391" y="173"/>
                  </a:lnTo>
                  <a:lnTo>
                    <a:pt x="261" y="238"/>
                  </a:lnTo>
                  <a:lnTo>
                    <a:pt x="109" y="325"/>
                  </a:lnTo>
                  <a:lnTo>
                    <a:pt x="44" y="368"/>
                  </a:lnTo>
                  <a:lnTo>
                    <a:pt x="23" y="455"/>
                  </a:lnTo>
                  <a:lnTo>
                    <a:pt x="1" y="542"/>
                  </a:lnTo>
                  <a:lnTo>
                    <a:pt x="44" y="628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261" y="736"/>
                  </a:lnTo>
                  <a:lnTo>
                    <a:pt x="347" y="715"/>
                  </a:lnTo>
                  <a:lnTo>
                    <a:pt x="456" y="650"/>
                  </a:lnTo>
                  <a:lnTo>
                    <a:pt x="586" y="585"/>
                  </a:lnTo>
                  <a:lnTo>
                    <a:pt x="586" y="585"/>
                  </a:lnTo>
                  <a:lnTo>
                    <a:pt x="781" y="520"/>
                  </a:lnTo>
                  <a:lnTo>
                    <a:pt x="1019" y="412"/>
                  </a:lnTo>
                  <a:lnTo>
                    <a:pt x="1084" y="347"/>
                  </a:lnTo>
                  <a:lnTo>
                    <a:pt x="1127" y="260"/>
                  </a:lnTo>
                  <a:lnTo>
                    <a:pt x="1127" y="173"/>
                  </a:lnTo>
                  <a:lnTo>
                    <a:pt x="1084" y="87"/>
                  </a:lnTo>
                  <a:lnTo>
                    <a:pt x="1040" y="22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2"/>
            <p:cNvSpPr/>
            <p:nvPr/>
          </p:nvSpPr>
          <p:spPr>
            <a:xfrm>
              <a:off x="-1095300" y="6922175"/>
              <a:ext cx="32525" cy="14100"/>
            </a:xfrm>
            <a:custGeom>
              <a:avLst/>
              <a:gdLst/>
              <a:ahLst/>
              <a:cxnLst/>
              <a:rect l="l" t="t" r="r" b="b"/>
              <a:pathLst>
                <a:path w="1301" h="564" extrusionOk="0">
                  <a:moveTo>
                    <a:pt x="1019" y="0"/>
                  </a:moveTo>
                  <a:lnTo>
                    <a:pt x="607" y="87"/>
                  </a:lnTo>
                  <a:lnTo>
                    <a:pt x="521" y="87"/>
                  </a:lnTo>
                  <a:lnTo>
                    <a:pt x="499" y="108"/>
                  </a:lnTo>
                  <a:lnTo>
                    <a:pt x="239" y="108"/>
                  </a:lnTo>
                  <a:lnTo>
                    <a:pt x="152" y="130"/>
                  </a:lnTo>
                  <a:lnTo>
                    <a:pt x="66" y="173"/>
                  </a:lnTo>
                  <a:lnTo>
                    <a:pt x="22" y="260"/>
                  </a:lnTo>
                  <a:lnTo>
                    <a:pt x="1" y="347"/>
                  </a:lnTo>
                  <a:lnTo>
                    <a:pt x="22" y="433"/>
                  </a:lnTo>
                  <a:lnTo>
                    <a:pt x="66" y="498"/>
                  </a:lnTo>
                  <a:lnTo>
                    <a:pt x="152" y="542"/>
                  </a:lnTo>
                  <a:lnTo>
                    <a:pt x="239" y="563"/>
                  </a:lnTo>
                  <a:lnTo>
                    <a:pt x="456" y="563"/>
                  </a:lnTo>
                  <a:lnTo>
                    <a:pt x="694" y="520"/>
                  </a:lnTo>
                  <a:lnTo>
                    <a:pt x="1149" y="433"/>
                  </a:lnTo>
                  <a:lnTo>
                    <a:pt x="1214" y="412"/>
                  </a:lnTo>
                  <a:lnTo>
                    <a:pt x="1278" y="325"/>
                  </a:lnTo>
                  <a:lnTo>
                    <a:pt x="1300" y="238"/>
                  </a:lnTo>
                  <a:lnTo>
                    <a:pt x="1300" y="152"/>
                  </a:lnTo>
                  <a:lnTo>
                    <a:pt x="1257" y="87"/>
                  </a:lnTo>
                  <a:lnTo>
                    <a:pt x="1192" y="22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4" name="Google Shape;2104;p52"/>
          <p:cNvGrpSpPr/>
          <p:nvPr/>
        </p:nvGrpSpPr>
        <p:grpSpPr>
          <a:xfrm rot="1339929">
            <a:off x="4286092" y="1382019"/>
            <a:ext cx="571815" cy="816979"/>
            <a:chOff x="3819400" y="5932300"/>
            <a:chExt cx="752600" cy="1075275"/>
          </a:xfrm>
        </p:grpSpPr>
        <p:grpSp>
          <p:nvGrpSpPr>
            <p:cNvPr id="2105" name="Google Shape;2105;p52"/>
            <p:cNvGrpSpPr/>
            <p:nvPr/>
          </p:nvGrpSpPr>
          <p:grpSpPr>
            <a:xfrm>
              <a:off x="3910275" y="5932300"/>
              <a:ext cx="439125" cy="472675"/>
              <a:chOff x="4271250" y="3238100"/>
              <a:chExt cx="439125" cy="472675"/>
            </a:xfrm>
          </p:grpSpPr>
          <p:sp>
            <p:nvSpPr>
              <p:cNvPr id="2106" name="Google Shape;2106;p52"/>
              <p:cNvSpPr/>
              <p:nvPr/>
            </p:nvSpPr>
            <p:spPr>
              <a:xfrm>
                <a:off x="4274500" y="3242975"/>
                <a:ext cx="430450" cy="461325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18453" extrusionOk="0">
                    <a:moveTo>
                      <a:pt x="4311" y="1"/>
                    </a:moveTo>
                    <a:lnTo>
                      <a:pt x="3856" y="22"/>
                    </a:lnTo>
                    <a:lnTo>
                      <a:pt x="3401" y="87"/>
                    </a:lnTo>
                    <a:lnTo>
                      <a:pt x="3119" y="174"/>
                    </a:lnTo>
                    <a:lnTo>
                      <a:pt x="2860" y="260"/>
                    </a:lnTo>
                    <a:lnTo>
                      <a:pt x="2600" y="369"/>
                    </a:lnTo>
                    <a:lnTo>
                      <a:pt x="2383" y="499"/>
                    </a:lnTo>
                    <a:lnTo>
                      <a:pt x="2167" y="650"/>
                    </a:lnTo>
                    <a:lnTo>
                      <a:pt x="1950" y="802"/>
                    </a:lnTo>
                    <a:lnTo>
                      <a:pt x="1777" y="997"/>
                    </a:lnTo>
                    <a:lnTo>
                      <a:pt x="1604" y="1192"/>
                    </a:lnTo>
                    <a:lnTo>
                      <a:pt x="1452" y="1387"/>
                    </a:lnTo>
                    <a:lnTo>
                      <a:pt x="1300" y="1625"/>
                    </a:lnTo>
                    <a:lnTo>
                      <a:pt x="1170" y="1841"/>
                    </a:lnTo>
                    <a:lnTo>
                      <a:pt x="1062" y="2101"/>
                    </a:lnTo>
                    <a:lnTo>
                      <a:pt x="954" y="2339"/>
                    </a:lnTo>
                    <a:lnTo>
                      <a:pt x="846" y="2599"/>
                    </a:lnTo>
                    <a:lnTo>
                      <a:pt x="694" y="3141"/>
                    </a:lnTo>
                    <a:lnTo>
                      <a:pt x="564" y="3704"/>
                    </a:lnTo>
                    <a:lnTo>
                      <a:pt x="456" y="4289"/>
                    </a:lnTo>
                    <a:lnTo>
                      <a:pt x="369" y="4873"/>
                    </a:lnTo>
                    <a:lnTo>
                      <a:pt x="304" y="5436"/>
                    </a:lnTo>
                    <a:lnTo>
                      <a:pt x="217" y="6541"/>
                    </a:lnTo>
                    <a:lnTo>
                      <a:pt x="109" y="7515"/>
                    </a:lnTo>
                    <a:lnTo>
                      <a:pt x="66" y="7927"/>
                    </a:lnTo>
                    <a:lnTo>
                      <a:pt x="23" y="8338"/>
                    </a:lnTo>
                    <a:lnTo>
                      <a:pt x="1" y="9140"/>
                    </a:lnTo>
                    <a:lnTo>
                      <a:pt x="23" y="9941"/>
                    </a:lnTo>
                    <a:lnTo>
                      <a:pt x="88" y="10721"/>
                    </a:lnTo>
                    <a:lnTo>
                      <a:pt x="196" y="11500"/>
                    </a:lnTo>
                    <a:lnTo>
                      <a:pt x="347" y="12280"/>
                    </a:lnTo>
                    <a:lnTo>
                      <a:pt x="521" y="13060"/>
                    </a:lnTo>
                    <a:lnTo>
                      <a:pt x="716" y="13861"/>
                    </a:lnTo>
                    <a:lnTo>
                      <a:pt x="846" y="14424"/>
                    </a:lnTo>
                    <a:lnTo>
                      <a:pt x="975" y="15009"/>
                    </a:lnTo>
                    <a:lnTo>
                      <a:pt x="1084" y="15572"/>
                    </a:lnTo>
                    <a:lnTo>
                      <a:pt x="1235" y="16135"/>
                    </a:lnTo>
                    <a:lnTo>
                      <a:pt x="1387" y="16676"/>
                    </a:lnTo>
                    <a:lnTo>
                      <a:pt x="1495" y="16936"/>
                    </a:lnTo>
                    <a:lnTo>
                      <a:pt x="1604" y="17196"/>
                    </a:lnTo>
                    <a:lnTo>
                      <a:pt x="1733" y="17456"/>
                    </a:lnTo>
                    <a:lnTo>
                      <a:pt x="1885" y="17716"/>
                    </a:lnTo>
                    <a:lnTo>
                      <a:pt x="2058" y="17954"/>
                    </a:lnTo>
                    <a:lnTo>
                      <a:pt x="2232" y="18192"/>
                    </a:lnTo>
                    <a:lnTo>
                      <a:pt x="2340" y="18300"/>
                    </a:lnTo>
                    <a:lnTo>
                      <a:pt x="2470" y="18365"/>
                    </a:lnTo>
                    <a:lnTo>
                      <a:pt x="2621" y="18430"/>
                    </a:lnTo>
                    <a:lnTo>
                      <a:pt x="2751" y="18452"/>
                    </a:lnTo>
                    <a:lnTo>
                      <a:pt x="3055" y="18452"/>
                    </a:lnTo>
                    <a:lnTo>
                      <a:pt x="3206" y="18409"/>
                    </a:lnTo>
                    <a:lnTo>
                      <a:pt x="3336" y="18344"/>
                    </a:lnTo>
                    <a:lnTo>
                      <a:pt x="3531" y="18214"/>
                    </a:lnTo>
                    <a:lnTo>
                      <a:pt x="3726" y="18192"/>
                    </a:lnTo>
                    <a:lnTo>
                      <a:pt x="4116" y="18084"/>
                    </a:lnTo>
                    <a:lnTo>
                      <a:pt x="4484" y="17954"/>
                    </a:lnTo>
                    <a:lnTo>
                      <a:pt x="4852" y="17802"/>
                    </a:lnTo>
                    <a:lnTo>
                      <a:pt x="5199" y="17629"/>
                    </a:lnTo>
                    <a:lnTo>
                      <a:pt x="5567" y="17456"/>
                    </a:lnTo>
                    <a:lnTo>
                      <a:pt x="5892" y="17239"/>
                    </a:lnTo>
                    <a:lnTo>
                      <a:pt x="6563" y="16828"/>
                    </a:lnTo>
                    <a:lnTo>
                      <a:pt x="7213" y="16351"/>
                    </a:lnTo>
                    <a:lnTo>
                      <a:pt x="7841" y="15875"/>
                    </a:lnTo>
                    <a:lnTo>
                      <a:pt x="8490" y="15398"/>
                    </a:lnTo>
                    <a:lnTo>
                      <a:pt x="9140" y="14944"/>
                    </a:lnTo>
                    <a:lnTo>
                      <a:pt x="9703" y="14554"/>
                    </a:lnTo>
                    <a:lnTo>
                      <a:pt x="10245" y="14164"/>
                    </a:lnTo>
                    <a:lnTo>
                      <a:pt x="10764" y="13753"/>
                    </a:lnTo>
                    <a:lnTo>
                      <a:pt x="11284" y="13319"/>
                    </a:lnTo>
                    <a:lnTo>
                      <a:pt x="11760" y="12865"/>
                    </a:lnTo>
                    <a:lnTo>
                      <a:pt x="12237" y="12410"/>
                    </a:lnTo>
                    <a:lnTo>
                      <a:pt x="12692" y="11912"/>
                    </a:lnTo>
                    <a:lnTo>
                      <a:pt x="13147" y="11414"/>
                    </a:lnTo>
                    <a:lnTo>
                      <a:pt x="13883" y="10786"/>
                    </a:lnTo>
                    <a:lnTo>
                      <a:pt x="14684" y="10093"/>
                    </a:lnTo>
                    <a:lnTo>
                      <a:pt x="15139" y="9681"/>
                    </a:lnTo>
                    <a:lnTo>
                      <a:pt x="15572" y="9248"/>
                    </a:lnTo>
                    <a:lnTo>
                      <a:pt x="15984" y="8793"/>
                    </a:lnTo>
                    <a:lnTo>
                      <a:pt x="16178" y="8577"/>
                    </a:lnTo>
                    <a:lnTo>
                      <a:pt x="16352" y="8338"/>
                    </a:lnTo>
                    <a:lnTo>
                      <a:pt x="16503" y="8100"/>
                    </a:lnTo>
                    <a:lnTo>
                      <a:pt x="16633" y="7862"/>
                    </a:lnTo>
                    <a:lnTo>
                      <a:pt x="16742" y="7624"/>
                    </a:lnTo>
                    <a:lnTo>
                      <a:pt x="16828" y="7385"/>
                    </a:lnTo>
                    <a:lnTo>
                      <a:pt x="16871" y="7212"/>
                    </a:lnTo>
                    <a:lnTo>
                      <a:pt x="16893" y="7061"/>
                    </a:lnTo>
                    <a:lnTo>
                      <a:pt x="16893" y="6757"/>
                    </a:lnTo>
                    <a:lnTo>
                      <a:pt x="17023" y="6606"/>
                    </a:lnTo>
                    <a:lnTo>
                      <a:pt x="17131" y="6411"/>
                    </a:lnTo>
                    <a:lnTo>
                      <a:pt x="17196" y="6216"/>
                    </a:lnTo>
                    <a:lnTo>
                      <a:pt x="17218" y="6021"/>
                    </a:lnTo>
                    <a:lnTo>
                      <a:pt x="17175" y="5826"/>
                    </a:lnTo>
                    <a:lnTo>
                      <a:pt x="17131" y="5740"/>
                    </a:lnTo>
                    <a:lnTo>
                      <a:pt x="17088" y="5631"/>
                    </a:lnTo>
                    <a:lnTo>
                      <a:pt x="17023" y="5566"/>
                    </a:lnTo>
                    <a:lnTo>
                      <a:pt x="16958" y="5480"/>
                    </a:lnTo>
                    <a:lnTo>
                      <a:pt x="16871" y="5415"/>
                    </a:lnTo>
                    <a:lnTo>
                      <a:pt x="16763" y="5350"/>
                    </a:lnTo>
                    <a:lnTo>
                      <a:pt x="15550" y="4722"/>
                    </a:lnTo>
                    <a:lnTo>
                      <a:pt x="14944" y="4224"/>
                    </a:lnTo>
                    <a:lnTo>
                      <a:pt x="14857" y="4159"/>
                    </a:lnTo>
                    <a:lnTo>
                      <a:pt x="14749" y="4094"/>
                    </a:lnTo>
                    <a:lnTo>
                      <a:pt x="14554" y="4029"/>
                    </a:lnTo>
                    <a:lnTo>
                      <a:pt x="14359" y="3985"/>
                    </a:lnTo>
                    <a:lnTo>
                      <a:pt x="14164" y="4007"/>
                    </a:lnTo>
                    <a:lnTo>
                      <a:pt x="12259" y="3011"/>
                    </a:lnTo>
                    <a:lnTo>
                      <a:pt x="10353" y="1993"/>
                    </a:lnTo>
                    <a:lnTo>
                      <a:pt x="9573" y="1560"/>
                    </a:lnTo>
                    <a:lnTo>
                      <a:pt x="8750" y="1148"/>
                    </a:lnTo>
                    <a:lnTo>
                      <a:pt x="7884" y="759"/>
                    </a:lnTo>
                    <a:lnTo>
                      <a:pt x="7451" y="585"/>
                    </a:lnTo>
                    <a:lnTo>
                      <a:pt x="7018" y="434"/>
                    </a:lnTo>
                    <a:lnTo>
                      <a:pt x="6585" y="304"/>
                    </a:lnTo>
                    <a:lnTo>
                      <a:pt x="6130" y="195"/>
                    </a:lnTo>
                    <a:lnTo>
                      <a:pt x="5675" y="87"/>
                    </a:lnTo>
                    <a:lnTo>
                      <a:pt x="5220" y="22"/>
                    </a:lnTo>
                    <a:lnTo>
                      <a:pt x="4765" y="1"/>
                    </a:lnTo>
                    <a:close/>
                  </a:path>
                </a:pathLst>
              </a:custGeom>
              <a:solidFill>
                <a:srgbClr val="EA9E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52"/>
              <p:cNvSpPr/>
              <p:nvPr/>
            </p:nvSpPr>
            <p:spPr>
              <a:xfrm>
                <a:off x="4363300" y="3309575"/>
                <a:ext cx="43875" cy="471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885" extrusionOk="0">
                    <a:moveTo>
                      <a:pt x="1062" y="0"/>
                    </a:moveTo>
                    <a:lnTo>
                      <a:pt x="889" y="22"/>
                    </a:lnTo>
                    <a:lnTo>
                      <a:pt x="780" y="65"/>
                    </a:lnTo>
                    <a:lnTo>
                      <a:pt x="672" y="130"/>
                    </a:lnTo>
                    <a:lnTo>
                      <a:pt x="542" y="152"/>
                    </a:lnTo>
                    <a:lnTo>
                      <a:pt x="434" y="195"/>
                    </a:lnTo>
                    <a:lnTo>
                      <a:pt x="325" y="239"/>
                    </a:lnTo>
                    <a:lnTo>
                      <a:pt x="239" y="325"/>
                    </a:lnTo>
                    <a:lnTo>
                      <a:pt x="131" y="433"/>
                    </a:lnTo>
                    <a:lnTo>
                      <a:pt x="87" y="585"/>
                    </a:lnTo>
                    <a:lnTo>
                      <a:pt x="44" y="715"/>
                    </a:lnTo>
                    <a:lnTo>
                      <a:pt x="44" y="867"/>
                    </a:lnTo>
                    <a:lnTo>
                      <a:pt x="22" y="975"/>
                    </a:lnTo>
                    <a:lnTo>
                      <a:pt x="1" y="1062"/>
                    </a:lnTo>
                    <a:lnTo>
                      <a:pt x="22" y="1170"/>
                    </a:lnTo>
                    <a:lnTo>
                      <a:pt x="22" y="1278"/>
                    </a:lnTo>
                    <a:lnTo>
                      <a:pt x="66" y="1365"/>
                    </a:lnTo>
                    <a:lnTo>
                      <a:pt x="109" y="1473"/>
                    </a:lnTo>
                    <a:lnTo>
                      <a:pt x="239" y="1646"/>
                    </a:lnTo>
                    <a:lnTo>
                      <a:pt x="325" y="1733"/>
                    </a:lnTo>
                    <a:lnTo>
                      <a:pt x="434" y="1798"/>
                    </a:lnTo>
                    <a:lnTo>
                      <a:pt x="564" y="1819"/>
                    </a:lnTo>
                    <a:lnTo>
                      <a:pt x="672" y="1841"/>
                    </a:lnTo>
                    <a:lnTo>
                      <a:pt x="780" y="1863"/>
                    </a:lnTo>
                    <a:lnTo>
                      <a:pt x="889" y="1884"/>
                    </a:lnTo>
                    <a:lnTo>
                      <a:pt x="1018" y="1884"/>
                    </a:lnTo>
                    <a:lnTo>
                      <a:pt x="1127" y="1863"/>
                    </a:lnTo>
                    <a:lnTo>
                      <a:pt x="1300" y="1776"/>
                    </a:lnTo>
                    <a:lnTo>
                      <a:pt x="1452" y="1668"/>
                    </a:lnTo>
                    <a:lnTo>
                      <a:pt x="1560" y="1538"/>
                    </a:lnTo>
                    <a:lnTo>
                      <a:pt x="1647" y="1386"/>
                    </a:lnTo>
                    <a:lnTo>
                      <a:pt x="1711" y="1213"/>
                    </a:lnTo>
                    <a:lnTo>
                      <a:pt x="1755" y="1040"/>
                    </a:lnTo>
                    <a:lnTo>
                      <a:pt x="1755" y="867"/>
                    </a:lnTo>
                    <a:lnTo>
                      <a:pt x="1755" y="693"/>
                    </a:lnTo>
                    <a:lnTo>
                      <a:pt x="1733" y="520"/>
                    </a:lnTo>
                    <a:lnTo>
                      <a:pt x="1668" y="390"/>
                    </a:lnTo>
                    <a:lnTo>
                      <a:pt x="1582" y="260"/>
                    </a:lnTo>
                    <a:lnTo>
                      <a:pt x="1473" y="152"/>
                    </a:lnTo>
                    <a:lnTo>
                      <a:pt x="1365" y="65"/>
                    </a:lnTo>
                    <a:lnTo>
                      <a:pt x="1213" y="22"/>
                    </a:lnTo>
                    <a:lnTo>
                      <a:pt x="1062" y="0"/>
                    </a:lnTo>
                    <a:close/>
                  </a:path>
                </a:pathLst>
              </a:custGeom>
              <a:solidFill>
                <a:srgbClr val="ECCA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52"/>
              <p:cNvSpPr/>
              <p:nvPr/>
            </p:nvSpPr>
            <p:spPr>
              <a:xfrm>
                <a:off x="4323250" y="3435725"/>
                <a:ext cx="48750" cy="498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993" extrusionOk="0">
                    <a:moveTo>
                      <a:pt x="1061" y="0"/>
                    </a:moveTo>
                    <a:lnTo>
                      <a:pt x="866" y="44"/>
                    </a:lnTo>
                    <a:lnTo>
                      <a:pt x="758" y="65"/>
                    </a:lnTo>
                    <a:lnTo>
                      <a:pt x="671" y="109"/>
                    </a:lnTo>
                    <a:lnTo>
                      <a:pt x="585" y="174"/>
                    </a:lnTo>
                    <a:lnTo>
                      <a:pt x="498" y="239"/>
                    </a:lnTo>
                    <a:lnTo>
                      <a:pt x="433" y="260"/>
                    </a:lnTo>
                    <a:lnTo>
                      <a:pt x="303" y="369"/>
                    </a:lnTo>
                    <a:lnTo>
                      <a:pt x="173" y="520"/>
                    </a:lnTo>
                    <a:lnTo>
                      <a:pt x="87" y="672"/>
                    </a:lnTo>
                    <a:lnTo>
                      <a:pt x="22" y="845"/>
                    </a:lnTo>
                    <a:lnTo>
                      <a:pt x="0" y="1040"/>
                    </a:lnTo>
                    <a:lnTo>
                      <a:pt x="0" y="1213"/>
                    </a:lnTo>
                    <a:lnTo>
                      <a:pt x="43" y="1386"/>
                    </a:lnTo>
                    <a:lnTo>
                      <a:pt x="130" y="1560"/>
                    </a:lnTo>
                    <a:lnTo>
                      <a:pt x="260" y="1711"/>
                    </a:lnTo>
                    <a:lnTo>
                      <a:pt x="390" y="1841"/>
                    </a:lnTo>
                    <a:lnTo>
                      <a:pt x="563" y="1928"/>
                    </a:lnTo>
                    <a:lnTo>
                      <a:pt x="736" y="1971"/>
                    </a:lnTo>
                    <a:lnTo>
                      <a:pt x="1018" y="1993"/>
                    </a:lnTo>
                    <a:lnTo>
                      <a:pt x="1148" y="1971"/>
                    </a:lnTo>
                    <a:lnTo>
                      <a:pt x="1256" y="1949"/>
                    </a:lnTo>
                    <a:lnTo>
                      <a:pt x="1386" y="1906"/>
                    </a:lnTo>
                    <a:lnTo>
                      <a:pt x="1473" y="1841"/>
                    </a:lnTo>
                    <a:lnTo>
                      <a:pt x="1581" y="1776"/>
                    </a:lnTo>
                    <a:lnTo>
                      <a:pt x="1646" y="1668"/>
                    </a:lnTo>
                    <a:lnTo>
                      <a:pt x="1754" y="1538"/>
                    </a:lnTo>
                    <a:lnTo>
                      <a:pt x="1862" y="1321"/>
                    </a:lnTo>
                    <a:lnTo>
                      <a:pt x="1927" y="1105"/>
                    </a:lnTo>
                    <a:lnTo>
                      <a:pt x="1927" y="997"/>
                    </a:lnTo>
                    <a:lnTo>
                      <a:pt x="1949" y="867"/>
                    </a:lnTo>
                    <a:lnTo>
                      <a:pt x="1927" y="758"/>
                    </a:lnTo>
                    <a:lnTo>
                      <a:pt x="1906" y="628"/>
                    </a:lnTo>
                    <a:lnTo>
                      <a:pt x="1862" y="520"/>
                    </a:lnTo>
                    <a:lnTo>
                      <a:pt x="1798" y="433"/>
                    </a:lnTo>
                    <a:lnTo>
                      <a:pt x="1733" y="325"/>
                    </a:lnTo>
                    <a:lnTo>
                      <a:pt x="1668" y="239"/>
                    </a:lnTo>
                    <a:lnTo>
                      <a:pt x="1581" y="174"/>
                    </a:lnTo>
                    <a:lnTo>
                      <a:pt x="1494" y="109"/>
                    </a:lnTo>
                    <a:lnTo>
                      <a:pt x="1386" y="65"/>
                    </a:lnTo>
                    <a:lnTo>
                      <a:pt x="1278" y="22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ECCA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52"/>
              <p:cNvSpPr/>
              <p:nvPr/>
            </p:nvSpPr>
            <p:spPr>
              <a:xfrm>
                <a:off x="4284800" y="3563500"/>
                <a:ext cx="363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538" extrusionOk="0">
                    <a:moveTo>
                      <a:pt x="650" y="0"/>
                    </a:moveTo>
                    <a:lnTo>
                      <a:pt x="542" y="22"/>
                    </a:lnTo>
                    <a:lnTo>
                      <a:pt x="499" y="44"/>
                    </a:lnTo>
                    <a:lnTo>
                      <a:pt x="390" y="87"/>
                    </a:lnTo>
                    <a:lnTo>
                      <a:pt x="282" y="174"/>
                    </a:lnTo>
                    <a:lnTo>
                      <a:pt x="174" y="260"/>
                    </a:lnTo>
                    <a:lnTo>
                      <a:pt x="109" y="368"/>
                    </a:lnTo>
                    <a:lnTo>
                      <a:pt x="44" y="477"/>
                    </a:lnTo>
                    <a:lnTo>
                      <a:pt x="0" y="607"/>
                    </a:lnTo>
                    <a:lnTo>
                      <a:pt x="0" y="737"/>
                    </a:lnTo>
                    <a:lnTo>
                      <a:pt x="22" y="867"/>
                    </a:lnTo>
                    <a:lnTo>
                      <a:pt x="65" y="975"/>
                    </a:lnTo>
                    <a:lnTo>
                      <a:pt x="130" y="1061"/>
                    </a:lnTo>
                    <a:lnTo>
                      <a:pt x="195" y="1213"/>
                    </a:lnTo>
                    <a:lnTo>
                      <a:pt x="282" y="1321"/>
                    </a:lnTo>
                    <a:lnTo>
                      <a:pt x="282" y="1343"/>
                    </a:lnTo>
                    <a:lnTo>
                      <a:pt x="304" y="1365"/>
                    </a:lnTo>
                    <a:lnTo>
                      <a:pt x="412" y="1430"/>
                    </a:lnTo>
                    <a:lnTo>
                      <a:pt x="499" y="1495"/>
                    </a:lnTo>
                    <a:lnTo>
                      <a:pt x="628" y="1538"/>
                    </a:lnTo>
                    <a:lnTo>
                      <a:pt x="910" y="1538"/>
                    </a:lnTo>
                    <a:lnTo>
                      <a:pt x="1040" y="1495"/>
                    </a:lnTo>
                    <a:lnTo>
                      <a:pt x="1148" y="1430"/>
                    </a:lnTo>
                    <a:lnTo>
                      <a:pt x="1235" y="1365"/>
                    </a:lnTo>
                    <a:lnTo>
                      <a:pt x="1256" y="1343"/>
                    </a:lnTo>
                    <a:lnTo>
                      <a:pt x="1278" y="1321"/>
                    </a:lnTo>
                    <a:lnTo>
                      <a:pt x="1343" y="1235"/>
                    </a:lnTo>
                    <a:lnTo>
                      <a:pt x="1408" y="1126"/>
                    </a:lnTo>
                    <a:lnTo>
                      <a:pt x="1430" y="997"/>
                    </a:lnTo>
                    <a:lnTo>
                      <a:pt x="1451" y="867"/>
                    </a:lnTo>
                    <a:lnTo>
                      <a:pt x="1451" y="823"/>
                    </a:lnTo>
                    <a:lnTo>
                      <a:pt x="1430" y="672"/>
                    </a:lnTo>
                    <a:lnTo>
                      <a:pt x="1408" y="563"/>
                    </a:lnTo>
                    <a:lnTo>
                      <a:pt x="1408" y="542"/>
                    </a:lnTo>
                    <a:lnTo>
                      <a:pt x="1365" y="498"/>
                    </a:lnTo>
                    <a:lnTo>
                      <a:pt x="1343" y="433"/>
                    </a:lnTo>
                    <a:lnTo>
                      <a:pt x="1278" y="325"/>
                    </a:lnTo>
                    <a:lnTo>
                      <a:pt x="1213" y="217"/>
                    </a:lnTo>
                    <a:lnTo>
                      <a:pt x="1105" y="130"/>
                    </a:lnTo>
                    <a:lnTo>
                      <a:pt x="997" y="65"/>
                    </a:lnTo>
                    <a:lnTo>
                      <a:pt x="888" y="22"/>
                    </a:lnTo>
                    <a:lnTo>
                      <a:pt x="780" y="0"/>
                    </a:lnTo>
                    <a:close/>
                  </a:path>
                </a:pathLst>
              </a:custGeom>
              <a:solidFill>
                <a:srgbClr val="ECCA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52"/>
              <p:cNvSpPr/>
              <p:nvPr/>
            </p:nvSpPr>
            <p:spPr>
              <a:xfrm>
                <a:off x="4381175" y="3593825"/>
                <a:ext cx="33050" cy="34125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65" extrusionOk="0">
                    <a:moveTo>
                      <a:pt x="672" y="0"/>
                    </a:moveTo>
                    <a:lnTo>
                      <a:pt x="520" y="22"/>
                    </a:lnTo>
                    <a:lnTo>
                      <a:pt x="368" y="65"/>
                    </a:lnTo>
                    <a:lnTo>
                      <a:pt x="260" y="130"/>
                    </a:lnTo>
                    <a:lnTo>
                      <a:pt x="174" y="217"/>
                    </a:lnTo>
                    <a:lnTo>
                      <a:pt x="109" y="303"/>
                    </a:lnTo>
                    <a:lnTo>
                      <a:pt x="44" y="433"/>
                    </a:lnTo>
                    <a:lnTo>
                      <a:pt x="22" y="542"/>
                    </a:lnTo>
                    <a:lnTo>
                      <a:pt x="0" y="671"/>
                    </a:lnTo>
                    <a:lnTo>
                      <a:pt x="22" y="801"/>
                    </a:lnTo>
                    <a:lnTo>
                      <a:pt x="44" y="931"/>
                    </a:lnTo>
                    <a:lnTo>
                      <a:pt x="109" y="1040"/>
                    </a:lnTo>
                    <a:lnTo>
                      <a:pt x="174" y="1148"/>
                    </a:lnTo>
                    <a:lnTo>
                      <a:pt x="260" y="1235"/>
                    </a:lnTo>
                    <a:lnTo>
                      <a:pt x="368" y="1299"/>
                    </a:lnTo>
                    <a:lnTo>
                      <a:pt x="520" y="1343"/>
                    </a:lnTo>
                    <a:lnTo>
                      <a:pt x="672" y="1364"/>
                    </a:lnTo>
                    <a:lnTo>
                      <a:pt x="823" y="1343"/>
                    </a:lnTo>
                    <a:lnTo>
                      <a:pt x="953" y="1299"/>
                    </a:lnTo>
                    <a:lnTo>
                      <a:pt x="1061" y="1235"/>
                    </a:lnTo>
                    <a:lnTo>
                      <a:pt x="1148" y="1148"/>
                    </a:lnTo>
                    <a:lnTo>
                      <a:pt x="1235" y="1040"/>
                    </a:lnTo>
                    <a:lnTo>
                      <a:pt x="1278" y="931"/>
                    </a:lnTo>
                    <a:lnTo>
                      <a:pt x="1321" y="801"/>
                    </a:lnTo>
                    <a:lnTo>
                      <a:pt x="1321" y="671"/>
                    </a:lnTo>
                    <a:lnTo>
                      <a:pt x="1321" y="542"/>
                    </a:lnTo>
                    <a:lnTo>
                      <a:pt x="1278" y="433"/>
                    </a:lnTo>
                    <a:lnTo>
                      <a:pt x="1235" y="303"/>
                    </a:lnTo>
                    <a:lnTo>
                      <a:pt x="1148" y="217"/>
                    </a:lnTo>
                    <a:lnTo>
                      <a:pt x="1061" y="130"/>
                    </a:lnTo>
                    <a:lnTo>
                      <a:pt x="953" y="65"/>
                    </a:lnTo>
                    <a:lnTo>
                      <a:pt x="823" y="22"/>
                    </a:lnTo>
                    <a:lnTo>
                      <a:pt x="672" y="0"/>
                    </a:lnTo>
                    <a:close/>
                  </a:path>
                </a:pathLst>
              </a:custGeom>
              <a:solidFill>
                <a:srgbClr val="ECCA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52"/>
              <p:cNvSpPr/>
              <p:nvPr/>
            </p:nvSpPr>
            <p:spPr>
              <a:xfrm>
                <a:off x="4446150" y="3416775"/>
                <a:ext cx="33050" cy="34125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65" extrusionOk="0">
                    <a:moveTo>
                      <a:pt x="671" y="0"/>
                    </a:moveTo>
                    <a:lnTo>
                      <a:pt x="520" y="22"/>
                    </a:lnTo>
                    <a:lnTo>
                      <a:pt x="368" y="65"/>
                    </a:lnTo>
                    <a:lnTo>
                      <a:pt x="260" y="130"/>
                    </a:lnTo>
                    <a:lnTo>
                      <a:pt x="173" y="217"/>
                    </a:lnTo>
                    <a:lnTo>
                      <a:pt x="108" y="325"/>
                    </a:lnTo>
                    <a:lnTo>
                      <a:pt x="43" y="433"/>
                    </a:lnTo>
                    <a:lnTo>
                      <a:pt x="22" y="563"/>
                    </a:lnTo>
                    <a:lnTo>
                      <a:pt x="0" y="693"/>
                    </a:lnTo>
                    <a:lnTo>
                      <a:pt x="22" y="823"/>
                    </a:lnTo>
                    <a:lnTo>
                      <a:pt x="43" y="932"/>
                    </a:lnTo>
                    <a:lnTo>
                      <a:pt x="108" y="1062"/>
                    </a:lnTo>
                    <a:lnTo>
                      <a:pt x="173" y="1148"/>
                    </a:lnTo>
                    <a:lnTo>
                      <a:pt x="260" y="1235"/>
                    </a:lnTo>
                    <a:lnTo>
                      <a:pt x="368" y="1300"/>
                    </a:lnTo>
                    <a:lnTo>
                      <a:pt x="520" y="1343"/>
                    </a:lnTo>
                    <a:lnTo>
                      <a:pt x="671" y="1365"/>
                    </a:lnTo>
                    <a:lnTo>
                      <a:pt x="823" y="1343"/>
                    </a:lnTo>
                    <a:lnTo>
                      <a:pt x="953" y="1300"/>
                    </a:lnTo>
                    <a:lnTo>
                      <a:pt x="1061" y="1235"/>
                    </a:lnTo>
                    <a:lnTo>
                      <a:pt x="1170" y="1148"/>
                    </a:lnTo>
                    <a:lnTo>
                      <a:pt x="1235" y="1062"/>
                    </a:lnTo>
                    <a:lnTo>
                      <a:pt x="1278" y="932"/>
                    </a:lnTo>
                    <a:lnTo>
                      <a:pt x="1321" y="823"/>
                    </a:lnTo>
                    <a:lnTo>
                      <a:pt x="1321" y="693"/>
                    </a:lnTo>
                    <a:lnTo>
                      <a:pt x="1321" y="563"/>
                    </a:lnTo>
                    <a:lnTo>
                      <a:pt x="1278" y="433"/>
                    </a:lnTo>
                    <a:lnTo>
                      <a:pt x="1235" y="325"/>
                    </a:lnTo>
                    <a:lnTo>
                      <a:pt x="1170" y="217"/>
                    </a:lnTo>
                    <a:lnTo>
                      <a:pt x="1061" y="130"/>
                    </a:lnTo>
                    <a:lnTo>
                      <a:pt x="953" y="65"/>
                    </a:lnTo>
                    <a:lnTo>
                      <a:pt x="823" y="22"/>
                    </a:lnTo>
                    <a:lnTo>
                      <a:pt x="671" y="0"/>
                    </a:lnTo>
                    <a:close/>
                  </a:path>
                </a:pathLst>
              </a:custGeom>
              <a:solidFill>
                <a:srgbClr val="ECCA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52"/>
              <p:cNvSpPr/>
              <p:nvPr/>
            </p:nvSpPr>
            <p:spPr>
              <a:xfrm>
                <a:off x="4641600" y="3361000"/>
                <a:ext cx="42250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734" extrusionOk="0">
                    <a:moveTo>
                      <a:pt x="888" y="1"/>
                    </a:moveTo>
                    <a:lnTo>
                      <a:pt x="758" y="22"/>
                    </a:lnTo>
                    <a:lnTo>
                      <a:pt x="628" y="66"/>
                    </a:lnTo>
                    <a:lnTo>
                      <a:pt x="520" y="131"/>
                    </a:lnTo>
                    <a:lnTo>
                      <a:pt x="448" y="174"/>
                    </a:lnTo>
                    <a:lnTo>
                      <a:pt x="433" y="174"/>
                    </a:lnTo>
                    <a:lnTo>
                      <a:pt x="347" y="239"/>
                    </a:lnTo>
                    <a:lnTo>
                      <a:pt x="195" y="347"/>
                    </a:lnTo>
                    <a:lnTo>
                      <a:pt x="87" y="477"/>
                    </a:lnTo>
                    <a:lnTo>
                      <a:pt x="22" y="650"/>
                    </a:lnTo>
                    <a:lnTo>
                      <a:pt x="0" y="737"/>
                    </a:lnTo>
                    <a:lnTo>
                      <a:pt x="0" y="824"/>
                    </a:lnTo>
                    <a:lnTo>
                      <a:pt x="0" y="975"/>
                    </a:lnTo>
                    <a:lnTo>
                      <a:pt x="43" y="1105"/>
                    </a:lnTo>
                    <a:lnTo>
                      <a:pt x="108" y="1235"/>
                    </a:lnTo>
                    <a:lnTo>
                      <a:pt x="217" y="1322"/>
                    </a:lnTo>
                    <a:lnTo>
                      <a:pt x="260" y="1387"/>
                    </a:lnTo>
                    <a:lnTo>
                      <a:pt x="347" y="1473"/>
                    </a:lnTo>
                    <a:lnTo>
                      <a:pt x="433" y="1538"/>
                    </a:lnTo>
                    <a:lnTo>
                      <a:pt x="520" y="1603"/>
                    </a:lnTo>
                    <a:lnTo>
                      <a:pt x="628" y="1647"/>
                    </a:lnTo>
                    <a:lnTo>
                      <a:pt x="736" y="1647"/>
                    </a:lnTo>
                    <a:lnTo>
                      <a:pt x="888" y="1712"/>
                    </a:lnTo>
                    <a:lnTo>
                      <a:pt x="1040" y="1733"/>
                    </a:lnTo>
                    <a:lnTo>
                      <a:pt x="1191" y="1690"/>
                    </a:lnTo>
                    <a:lnTo>
                      <a:pt x="1343" y="1625"/>
                    </a:lnTo>
                    <a:lnTo>
                      <a:pt x="1429" y="1582"/>
                    </a:lnTo>
                    <a:lnTo>
                      <a:pt x="1516" y="1495"/>
                    </a:lnTo>
                    <a:lnTo>
                      <a:pt x="1581" y="1408"/>
                    </a:lnTo>
                    <a:lnTo>
                      <a:pt x="1624" y="1322"/>
                    </a:lnTo>
                    <a:lnTo>
                      <a:pt x="1668" y="1213"/>
                    </a:lnTo>
                    <a:lnTo>
                      <a:pt x="1689" y="1105"/>
                    </a:lnTo>
                    <a:lnTo>
                      <a:pt x="1689" y="1019"/>
                    </a:lnTo>
                    <a:lnTo>
                      <a:pt x="1668" y="910"/>
                    </a:lnTo>
                    <a:lnTo>
                      <a:pt x="1689" y="759"/>
                    </a:lnTo>
                    <a:lnTo>
                      <a:pt x="1668" y="629"/>
                    </a:lnTo>
                    <a:lnTo>
                      <a:pt x="1624" y="520"/>
                    </a:lnTo>
                    <a:lnTo>
                      <a:pt x="1581" y="434"/>
                    </a:lnTo>
                    <a:lnTo>
                      <a:pt x="1494" y="347"/>
                    </a:lnTo>
                    <a:lnTo>
                      <a:pt x="1429" y="261"/>
                    </a:lnTo>
                    <a:lnTo>
                      <a:pt x="1365" y="196"/>
                    </a:lnTo>
                    <a:lnTo>
                      <a:pt x="1256" y="109"/>
                    </a:lnTo>
                    <a:lnTo>
                      <a:pt x="1148" y="44"/>
                    </a:lnTo>
                    <a:lnTo>
                      <a:pt x="1018" y="1"/>
                    </a:lnTo>
                    <a:close/>
                  </a:path>
                </a:pathLst>
              </a:custGeom>
              <a:solidFill>
                <a:srgbClr val="ECCA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52"/>
              <p:cNvSpPr/>
              <p:nvPr/>
            </p:nvSpPr>
            <p:spPr>
              <a:xfrm>
                <a:off x="4527350" y="3540750"/>
                <a:ext cx="46050" cy="4387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1755" extrusionOk="0">
                    <a:moveTo>
                      <a:pt x="1148" y="1"/>
                    </a:moveTo>
                    <a:lnTo>
                      <a:pt x="1018" y="22"/>
                    </a:lnTo>
                    <a:lnTo>
                      <a:pt x="910" y="44"/>
                    </a:lnTo>
                    <a:lnTo>
                      <a:pt x="802" y="87"/>
                    </a:lnTo>
                    <a:lnTo>
                      <a:pt x="694" y="152"/>
                    </a:lnTo>
                    <a:lnTo>
                      <a:pt x="607" y="196"/>
                    </a:lnTo>
                    <a:lnTo>
                      <a:pt x="520" y="239"/>
                    </a:lnTo>
                    <a:lnTo>
                      <a:pt x="347" y="369"/>
                    </a:lnTo>
                    <a:lnTo>
                      <a:pt x="217" y="520"/>
                    </a:lnTo>
                    <a:lnTo>
                      <a:pt x="87" y="694"/>
                    </a:lnTo>
                    <a:lnTo>
                      <a:pt x="44" y="802"/>
                    </a:lnTo>
                    <a:lnTo>
                      <a:pt x="22" y="910"/>
                    </a:lnTo>
                    <a:lnTo>
                      <a:pt x="1" y="1019"/>
                    </a:lnTo>
                    <a:lnTo>
                      <a:pt x="1" y="1127"/>
                    </a:lnTo>
                    <a:lnTo>
                      <a:pt x="22" y="1235"/>
                    </a:lnTo>
                    <a:lnTo>
                      <a:pt x="66" y="1343"/>
                    </a:lnTo>
                    <a:lnTo>
                      <a:pt x="131" y="1452"/>
                    </a:lnTo>
                    <a:lnTo>
                      <a:pt x="195" y="1538"/>
                    </a:lnTo>
                    <a:lnTo>
                      <a:pt x="282" y="1603"/>
                    </a:lnTo>
                    <a:lnTo>
                      <a:pt x="390" y="1647"/>
                    </a:lnTo>
                    <a:lnTo>
                      <a:pt x="477" y="1690"/>
                    </a:lnTo>
                    <a:lnTo>
                      <a:pt x="585" y="1712"/>
                    </a:lnTo>
                    <a:lnTo>
                      <a:pt x="737" y="1755"/>
                    </a:lnTo>
                    <a:lnTo>
                      <a:pt x="867" y="1755"/>
                    </a:lnTo>
                    <a:lnTo>
                      <a:pt x="1018" y="1712"/>
                    </a:lnTo>
                    <a:lnTo>
                      <a:pt x="1127" y="1668"/>
                    </a:lnTo>
                    <a:lnTo>
                      <a:pt x="1278" y="1647"/>
                    </a:lnTo>
                    <a:lnTo>
                      <a:pt x="1408" y="1625"/>
                    </a:lnTo>
                    <a:lnTo>
                      <a:pt x="1538" y="1560"/>
                    </a:lnTo>
                    <a:lnTo>
                      <a:pt x="1646" y="1473"/>
                    </a:lnTo>
                    <a:lnTo>
                      <a:pt x="1711" y="1387"/>
                    </a:lnTo>
                    <a:lnTo>
                      <a:pt x="1776" y="1300"/>
                    </a:lnTo>
                    <a:lnTo>
                      <a:pt x="1820" y="1192"/>
                    </a:lnTo>
                    <a:lnTo>
                      <a:pt x="1841" y="1105"/>
                    </a:lnTo>
                    <a:lnTo>
                      <a:pt x="1841" y="997"/>
                    </a:lnTo>
                    <a:lnTo>
                      <a:pt x="1841" y="910"/>
                    </a:lnTo>
                    <a:lnTo>
                      <a:pt x="1820" y="802"/>
                    </a:lnTo>
                    <a:lnTo>
                      <a:pt x="1776" y="715"/>
                    </a:lnTo>
                    <a:lnTo>
                      <a:pt x="1776" y="564"/>
                    </a:lnTo>
                    <a:lnTo>
                      <a:pt x="1733" y="434"/>
                    </a:lnTo>
                    <a:lnTo>
                      <a:pt x="1668" y="326"/>
                    </a:lnTo>
                    <a:lnTo>
                      <a:pt x="1582" y="196"/>
                    </a:lnTo>
                    <a:lnTo>
                      <a:pt x="1495" y="131"/>
                    </a:lnTo>
                    <a:lnTo>
                      <a:pt x="1387" y="66"/>
                    </a:lnTo>
                    <a:lnTo>
                      <a:pt x="1257" y="22"/>
                    </a:lnTo>
                    <a:lnTo>
                      <a:pt x="1148" y="1"/>
                    </a:lnTo>
                    <a:close/>
                  </a:path>
                </a:pathLst>
              </a:custGeom>
              <a:solidFill>
                <a:srgbClr val="ECCA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52"/>
              <p:cNvSpPr/>
              <p:nvPr/>
            </p:nvSpPr>
            <p:spPr>
              <a:xfrm>
                <a:off x="4597200" y="3439500"/>
                <a:ext cx="330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66" extrusionOk="0">
                    <a:moveTo>
                      <a:pt x="672" y="1"/>
                    </a:moveTo>
                    <a:lnTo>
                      <a:pt x="520" y="23"/>
                    </a:lnTo>
                    <a:lnTo>
                      <a:pt x="390" y="66"/>
                    </a:lnTo>
                    <a:lnTo>
                      <a:pt x="260" y="131"/>
                    </a:lnTo>
                    <a:lnTo>
                      <a:pt x="174" y="218"/>
                    </a:lnTo>
                    <a:lnTo>
                      <a:pt x="109" y="326"/>
                    </a:lnTo>
                    <a:lnTo>
                      <a:pt x="44" y="434"/>
                    </a:lnTo>
                    <a:lnTo>
                      <a:pt x="22" y="564"/>
                    </a:lnTo>
                    <a:lnTo>
                      <a:pt x="0" y="694"/>
                    </a:lnTo>
                    <a:lnTo>
                      <a:pt x="22" y="802"/>
                    </a:lnTo>
                    <a:lnTo>
                      <a:pt x="44" y="932"/>
                    </a:lnTo>
                    <a:lnTo>
                      <a:pt x="109" y="1040"/>
                    </a:lnTo>
                    <a:lnTo>
                      <a:pt x="174" y="1149"/>
                    </a:lnTo>
                    <a:lnTo>
                      <a:pt x="260" y="1235"/>
                    </a:lnTo>
                    <a:lnTo>
                      <a:pt x="390" y="1300"/>
                    </a:lnTo>
                    <a:lnTo>
                      <a:pt x="520" y="1344"/>
                    </a:lnTo>
                    <a:lnTo>
                      <a:pt x="672" y="1365"/>
                    </a:lnTo>
                    <a:lnTo>
                      <a:pt x="823" y="1344"/>
                    </a:lnTo>
                    <a:lnTo>
                      <a:pt x="953" y="1300"/>
                    </a:lnTo>
                    <a:lnTo>
                      <a:pt x="1061" y="1235"/>
                    </a:lnTo>
                    <a:lnTo>
                      <a:pt x="1170" y="1149"/>
                    </a:lnTo>
                    <a:lnTo>
                      <a:pt x="1235" y="1040"/>
                    </a:lnTo>
                    <a:lnTo>
                      <a:pt x="1278" y="932"/>
                    </a:lnTo>
                    <a:lnTo>
                      <a:pt x="1321" y="802"/>
                    </a:lnTo>
                    <a:lnTo>
                      <a:pt x="1321" y="694"/>
                    </a:lnTo>
                    <a:lnTo>
                      <a:pt x="1321" y="564"/>
                    </a:lnTo>
                    <a:lnTo>
                      <a:pt x="1278" y="434"/>
                    </a:lnTo>
                    <a:lnTo>
                      <a:pt x="1235" y="326"/>
                    </a:lnTo>
                    <a:lnTo>
                      <a:pt x="1170" y="218"/>
                    </a:lnTo>
                    <a:lnTo>
                      <a:pt x="1061" y="131"/>
                    </a:lnTo>
                    <a:lnTo>
                      <a:pt x="953" y="66"/>
                    </a:lnTo>
                    <a:lnTo>
                      <a:pt x="823" y="23"/>
                    </a:lnTo>
                    <a:lnTo>
                      <a:pt x="672" y="1"/>
                    </a:lnTo>
                    <a:close/>
                  </a:path>
                </a:pathLst>
              </a:custGeom>
              <a:solidFill>
                <a:srgbClr val="ECCA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52"/>
              <p:cNvSpPr/>
              <p:nvPr/>
            </p:nvSpPr>
            <p:spPr>
              <a:xfrm>
                <a:off x="4520850" y="3350175"/>
                <a:ext cx="22775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11" h="954" extrusionOk="0">
                    <a:moveTo>
                      <a:pt x="455" y="1"/>
                    </a:moveTo>
                    <a:lnTo>
                      <a:pt x="369" y="22"/>
                    </a:lnTo>
                    <a:lnTo>
                      <a:pt x="282" y="44"/>
                    </a:lnTo>
                    <a:lnTo>
                      <a:pt x="217" y="66"/>
                    </a:lnTo>
                    <a:lnTo>
                      <a:pt x="152" y="131"/>
                    </a:lnTo>
                    <a:lnTo>
                      <a:pt x="87" y="174"/>
                    </a:lnTo>
                    <a:lnTo>
                      <a:pt x="44" y="260"/>
                    </a:lnTo>
                    <a:lnTo>
                      <a:pt x="22" y="347"/>
                    </a:lnTo>
                    <a:lnTo>
                      <a:pt x="1" y="455"/>
                    </a:lnTo>
                    <a:lnTo>
                      <a:pt x="1" y="520"/>
                    </a:lnTo>
                    <a:lnTo>
                      <a:pt x="22" y="607"/>
                    </a:lnTo>
                    <a:lnTo>
                      <a:pt x="44" y="694"/>
                    </a:lnTo>
                    <a:lnTo>
                      <a:pt x="87" y="780"/>
                    </a:lnTo>
                    <a:lnTo>
                      <a:pt x="152" y="845"/>
                    </a:lnTo>
                    <a:lnTo>
                      <a:pt x="217" y="889"/>
                    </a:lnTo>
                    <a:lnTo>
                      <a:pt x="282" y="910"/>
                    </a:lnTo>
                    <a:lnTo>
                      <a:pt x="369" y="932"/>
                    </a:lnTo>
                    <a:lnTo>
                      <a:pt x="455" y="953"/>
                    </a:lnTo>
                    <a:lnTo>
                      <a:pt x="542" y="932"/>
                    </a:lnTo>
                    <a:lnTo>
                      <a:pt x="629" y="910"/>
                    </a:lnTo>
                    <a:lnTo>
                      <a:pt x="694" y="889"/>
                    </a:lnTo>
                    <a:lnTo>
                      <a:pt x="780" y="845"/>
                    </a:lnTo>
                    <a:lnTo>
                      <a:pt x="824" y="780"/>
                    </a:lnTo>
                    <a:lnTo>
                      <a:pt x="867" y="694"/>
                    </a:lnTo>
                    <a:lnTo>
                      <a:pt x="910" y="607"/>
                    </a:lnTo>
                    <a:lnTo>
                      <a:pt x="910" y="520"/>
                    </a:lnTo>
                    <a:lnTo>
                      <a:pt x="910" y="455"/>
                    </a:lnTo>
                    <a:lnTo>
                      <a:pt x="910" y="347"/>
                    </a:lnTo>
                    <a:lnTo>
                      <a:pt x="867" y="260"/>
                    </a:lnTo>
                    <a:lnTo>
                      <a:pt x="824" y="174"/>
                    </a:lnTo>
                    <a:lnTo>
                      <a:pt x="780" y="131"/>
                    </a:lnTo>
                    <a:lnTo>
                      <a:pt x="694" y="66"/>
                    </a:lnTo>
                    <a:lnTo>
                      <a:pt x="629" y="44"/>
                    </a:lnTo>
                    <a:lnTo>
                      <a:pt x="542" y="22"/>
                    </a:lnTo>
                    <a:lnTo>
                      <a:pt x="455" y="1"/>
                    </a:lnTo>
                    <a:close/>
                  </a:path>
                </a:pathLst>
              </a:custGeom>
              <a:solidFill>
                <a:srgbClr val="ECCA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52"/>
              <p:cNvSpPr/>
              <p:nvPr/>
            </p:nvSpPr>
            <p:spPr>
              <a:xfrm>
                <a:off x="4441275" y="3510425"/>
                <a:ext cx="21675" cy="22775"/>
              </a:xfrm>
              <a:custGeom>
                <a:avLst/>
                <a:gdLst/>
                <a:ahLst/>
                <a:cxnLst/>
                <a:rect l="l" t="t" r="r" b="b"/>
                <a:pathLst>
                  <a:path w="867" h="911" extrusionOk="0">
                    <a:moveTo>
                      <a:pt x="325" y="1"/>
                    </a:moveTo>
                    <a:lnTo>
                      <a:pt x="238" y="23"/>
                    </a:lnTo>
                    <a:lnTo>
                      <a:pt x="173" y="88"/>
                    </a:lnTo>
                    <a:lnTo>
                      <a:pt x="108" y="131"/>
                    </a:lnTo>
                    <a:lnTo>
                      <a:pt x="65" y="196"/>
                    </a:lnTo>
                    <a:lnTo>
                      <a:pt x="22" y="282"/>
                    </a:lnTo>
                    <a:lnTo>
                      <a:pt x="0" y="369"/>
                    </a:lnTo>
                    <a:lnTo>
                      <a:pt x="0" y="456"/>
                    </a:lnTo>
                    <a:lnTo>
                      <a:pt x="0" y="542"/>
                    </a:lnTo>
                    <a:lnTo>
                      <a:pt x="22" y="607"/>
                    </a:lnTo>
                    <a:lnTo>
                      <a:pt x="65" y="694"/>
                    </a:lnTo>
                    <a:lnTo>
                      <a:pt x="108" y="759"/>
                    </a:lnTo>
                    <a:lnTo>
                      <a:pt x="173" y="824"/>
                    </a:lnTo>
                    <a:lnTo>
                      <a:pt x="238" y="867"/>
                    </a:lnTo>
                    <a:lnTo>
                      <a:pt x="325" y="889"/>
                    </a:lnTo>
                    <a:lnTo>
                      <a:pt x="433" y="911"/>
                    </a:lnTo>
                    <a:lnTo>
                      <a:pt x="542" y="889"/>
                    </a:lnTo>
                    <a:lnTo>
                      <a:pt x="628" y="867"/>
                    </a:lnTo>
                    <a:lnTo>
                      <a:pt x="715" y="824"/>
                    </a:lnTo>
                    <a:lnTo>
                      <a:pt x="758" y="759"/>
                    </a:lnTo>
                    <a:lnTo>
                      <a:pt x="823" y="694"/>
                    </a:lnTo>
                    <a:lnTo>
                      <a:pt x="845" y="607"/>
                    </a:lnTo>
                    <a:lnTo>
                      <a:pt x="866" y="542"/>
                    </a:lnTo>
                    <a:lnTo>
                      <a:pt x="866" y="456"/>
                    </a:lnTo>
                    <a:lnTo>
                      <a:pt x="866" y="369"/>
                    </a:lnTo>
                    <a:lnTo>
                      <a:pt x="845" y="282"/>
                    </a:lnTo>
                    <a:lnTo>
                      <a:pt x="823" y="196"/>
                    </a:lnTo>
                    <a:lnTo>
                      <a:pt x="758" y="131"/>
                    </a:lnTo>
                    <a:lnTo>
                      <a:pt x="715" y="88"/>
                    </a:lnTo>
                    <a:lnTo>
                      <a:pt x="628" y="23"/>
                    </a:lnTo>
                    <a:lnTo>
                      <a:pt x="542" y="1"/>
                    </a:lnTo>
                    <a:close/>
                  </a:path>
                </a:pathLst>
              </a:custGeom>
              <a:solidFill>
                <a:srgbClr val="ECCA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52"/>
              <p:cNvSpPr/>
              <p:nvPr/>
            </p:nvSpPr>
            <p:spPr>
              <a:xfrm>
                <a:off x="4271250" y="3238100"/>
                <a:ext cx="439125" cy="472675"/>
              </a:xfrm>
              <a:custGeom>
                <a:avLst/>
                <a:gdLst/>
                <a:ahLst/>
                <a:cxnLst/>
                <a:rect l="l" t="t" r="r" b="b"/>
                <a:pathLst>
                  <a:path w="17565" h="18907" extrusionOk="0">
                    <a:moveTo>
                      <a:pt x="4484" y="455"/>
                    </a:moveTo>
                    <a:lnTo>
                      <a:pt x="4744" y="477"/>
                    </a:lnTo>
                    <a:lnTo>
                      <a:pt x="5285" y="564"/>
                    </a:lnTo>
                    <a:lnTo>
                      <a:pt x="5805" y="672"/>
                    </a:lnTo>
                    <a:lnTo>
                      <a:pt x="6195" y="759"/>
                    </a:lnTo>
                    <a:lnTo>
                      <a:pt x="6606" y="889"/>
                    </a:lnTo>
                    <a:lnTo>
                      <a:pt x="7408" y="1148"/>
                    </a:lnTo>
                    <a:lnTo>
                      <a:pt x="8187" y="1473"/>
                    </a:lnTo>
                    <a:lnTo>
                      <a:pt x="8967" y="1798"/>
                    </a:lnTo>
                    <a:lnTo>
                      <a:pt x="9725" y="2166"/>
                    </a:lnTo>
                    <a:lnTo>
                      <a:pt x="10483" y="2534"/>
                    </a:lnTo>
                    <a:lnTo>
                      <a:pt x="11999" y="3249"/>
                    </a:lnTo>
                    <a:lnTo>
                      <a:pt x="12735" y="3661"/>
                    </a:lnTo>
                    <a:lnTo>
                      <a:pt x="13471" y="4029"/>
                    </a:lnTo>
                    <a:lnTo>
                      <a:pt x="14987" y="4765"/>
                    </a:lnTo>
                    <a:lnTo>
                      <a:pt x="15507" y="5025"/>
                    </a:lnTo>
                    <a:lnTo>
                      <a:pt x="15767" y="5177"/>
                    </a:lnTo>
                    <a:lnTo>
                      <a:pt x="16049" y="5328"/>
                    </a:lnTo>
                    <a:lnTo>
                      <a:pt x="16287" y="5480"/>
                    </a:lnTo>
                    <a:lnTo>
                      <a:pt x="16525" y="5675"/>
                    </a:lnTo>
                    <a:lnTo>
                      <a:pt x="16742" y="5870"/>
                    </a:lnTo>
                    <a:lnTo>
                      <a:pt x="16915" y="6108"/>
                    </a:lnTo>
                    <a:lnTo>
                      <a:pt x="17001" y="6216"/>
                    </a:lnTo>
                    <a:lnTo>
                      <a:pt x="17045" y="6346"/>
                    </a:lnTo>
                    <a:lnTo>
                      <a:pt x="17088" y="6454"/>
                    </a:lnTo>
                    <a:lnTo>
                      <a:pt x="17110" y="6584"/>
                    </a:lnTo>
                    <a:lnTo>
                      <a:pt x="17110" y="6714"/>
                    </a:lnTo>
                    <a:lnTo>
                      <a:pt x="17088" y="6823"/>
                    </a:lnTo>
                    <a:lnTo>
                      <a:pt x="17045" y="7061"/>
                    </a:lnTo>
                    <a:lnTo>
                      <a:pt x="16936" y="7299"/>
                    </a:lnTo>
                    <a:lnTo>
                      <a:pt x="16828" y="7537"/>
                    </a:lnTo>
                    <a:lnTo>
                      <a:pt x="16677" y="7754"/>
                    </a:lnTo>
                    <a:lnTo>
                      <a:pt x="16547" y="7949"/>
                    </a:lnTo>
                    <a:lnTo>
                      <a:pt x="16027" y="8642"/>
                    </a:lnTo>
                    <a:lnTo>
                      <a:pt x="15485" y="9291"/>
                    </a:lnTo>
                    <a:lnTo>
                      <a:pt x="14901" y="9941"/>
                    </a:lnTo>
                    <a:lnTo>
                      <a:pt x="14316" y="10569"/>
                    </a:lnTo>
                    <a:lnTo>
                      <a:pt x="13710" y="11175"/>
                    </a:lnTo>
                    <a:lnTo>
                      <a:pt x="13103" y="11782"/>
                    </a:lnTo>
                    <a:lnTo>
                      <a:pt x="12475" y="12367"/>
                    </a:lnTo>
                    <a:lnTo>
                      <a:pt x="11826" y="12930"/>
                    </a:lnTo>
                    <a:lnTo>
                      <a:pt x="11176" y="13493"/>
                    </a:lnTo>
                    <a:lnTo>
                      <a:pt x="10504" y="14034"/>
                    </a:lnTo>
                    <a:lnTo>
                      <a:pt x="9811" y="14554"/>
                    </a:lnTo>
                    <a:lnTo>
                      <a:pt x="9140" y="15074"/>
                    </a:lnTo>
                    <a:lnTo>
                      <a:pt x="8447" y="15572"/>
                    </a:lnTo>
                    <a:lnTo>
                      <a:pt x="7776" y="16048"/>
                    </a:lnTo>
                    <a:lnTo>
                      <a:pt x="7083" y="16503"/>
                    </a:lnTo>
                    <a:lnTo>
                      <a:pt x="6368" y="16958"/>
                    </a:lnTo>
                    <a:lnTo>
                      <a:pt x="5827" y="17326"/>
                    </a:lnTo>
                    <a:lnTo>
                      <a:pt x="5242" y="17672"/>
                    </a:lnTo>
                    <a:lnTo>
                      <a:pt x="4960" y="17846"/>
                    </a:lnTo>
                    <a:lnTo>
                      <a:pt x="4657" y="17997"/>
                    </a:lnTo>
                    <a:lnTo>
                      <a:pt x="4376" y="18149"/>
                    </a:lnTo>
                    <a:lnTo>
                      <a:pt x="4051" y="18257"/>
                    </a:lnTo>
                    <a:lnTo>
                      <a:pt x="3791" y="18344"/>
                    </a:lnTo>
                    <a:lnTo>
                      <a:pt x="3531" y="18409"/>
                    </a:lnTo>
                    <a:lnTo>
                      <a:pt x="3271" y="18430"/>
                    </a:lnTo>
                    <a:lnTo>
                      <a:pt x="3033" y="18430"/>
                    </a:lnTo>
                    <a:lnTo>
                      <a:pt x="2773" y="18387"/>
                    </a:lnTo>
                    <a:lnTo>
                      <a:pt x="2535" y="18301"/>
                    </a:lnTo>
                    <a:lnTo>
                      <a:pt x="2427" y="18236"/>
                    </a:lnTo>
                    <a:lnTo>
                      <a:pt x="2318" y="18149"/>
                    </a:lnTo>
                    <a:lnTo>
                      <a:pt x="2210" y="18062"/>
                    </a:lnTo>
                    <a:lnTo>
                      <a:pt x="2123" y="17954"/>
                    </a:lnTo>
                    <a:lnTo>
                      <a:pt x="1993" y="17802"/>
                    </a:lnTo>
                    <a:lnTo>
                      <a:pt x="1907" y="17629"/>
                    </a:lnTo>
                    <a:lnTo>
                      <a:pt x="1820" y="17456"/>
                    </a:lnTo>
                    <a:lnTo>
                      <a:pt x="1734" y="17283"/>
                    </a:lnTo>
                    <a:lnTo>
                      <a:pt x="1604" y="16915"/>
                    </a:lnTo>
                    <a:lnTo>
                      <a:pt x="1495" y="16546"/>
                    </a:lnTo>
                    <a:lnTo>
                      <a:pt x="1214" y="15593"/>
                    </a:lnTo>
                    <a:lnTo>
                      <a:pt x="997" y="14641"/>
                    </a:lnTo>
                    <a:lnTo>
                      <a:pt x="867" y="13991"/>
                    </a:lnTo>
                    <a:lnTo>
                      <a:pt x="759" y="13341"/>
                    </a:lnTo>
                    <a:lnTo>
                      <a:pt x="694" y="12691"/>
                    </a:lnTo>
                    <a:lnTo>
                      <a:pt x="629" y="12042"/>
                    </a:lnTo>
                    <a:lnTo>
                      <a:pt x="564" y="11392"/>
                    </a:lnTo>
                    <a:lnTo>
                      <a:pt x="521" y="10721"/>
                    </a:lnTo>
                    <a:lnTo>
                      <a:pt x="477" y="9421"/>
                    </a:lnTo>
                    <a:lnTo>
                      <a:pt x="456" y="8360"/>
                    </a:lnTo>
                    <a:lnTo>
                      <a:pt x="477" y="7299"/>
                    </a:lnTo>
                    <a:lnTo>
                      <a:pt x="521" y="6259"/>
                    </a:lnTo>
                    <a:lnTo>
                      <a:pt x="542" y="5718"/>
                    </a:lnTo>
                    <a:lnTo>
                      <a:pt x="607" y="5198"/>
                    </a:lnTo>
                    <a:lnTo>
                      <a:pt x="672" y="4722"/>
                    </a:lnTo>
                    <a:lnTo>
                      <a:pt x="737" y="4224"/>
                    </a:lnTo>
                    <a:lnTo>
                      <a:pt x="846" y="3726"/>
                    </a:lnTo>
                    <a:lnTo>
                      <a:pt x="976" y="3227"/>
                    </a:lnTo>
                    <a:lnTo>
                      <a:pt x="1127" y="2729"/>
                    </a:lnTo>
                    <a:lnTo>
                      <a:pt x="1322" y="2275"/>
                    </a:lnTo>
                    <a:lnTo>
                      <a:pt x="1430" y="2036"/>
                    </a:lnTo>
                    <a:lnTo>
                      <a:pt x="1560" y="1820"/>
                    </a:lnTo>
                    <a:lnTo>
                      <a:pt x="1690" y="1625"/>
                    </a:lnTo>
                    <a:lnTo>
                      <a:pt x="1842" y="1430"/>
                    </a:lnTo>
                    <a:lnTo>
                      <a:pt x="2037" y="1213"/>
                    </a:lnTo>
                    <a:lnTo>
                      <a:pt x="2232" y="1040"/>
                    </a:lnTo>
                    <a:lnTo>
                      <a:pt x="2448" y="889"/>
                    </a:lnTo>
                    <a:lnTo>
                      <a:pt x="2686" y="780"/>
                    </a:lnTo>
                    <a:lnTo>
                      <a:pt x="2925" y="672"/>
                    </a:lnTo>
                    <a:lnTo>
                      <a:pt x="3163" y="585"/>
                    </a:lnTo>
                    <a:lnTo>
                      <a:pt x="3423" y="520"/>
                    </a:lnTo>
                    <a:lnTo>
                      <a:pt x="3683" y="499"/>
                    </a:lnTo>
                    <a:lnTo>
                      <a:pt x="3942" y="455"/>
                    </a:lnTo>
                    <a:close/>
                    <a:moveTo>
                      <a:pt x="3878" y="1"/>
                    </a:moveTo>
                    <a:lnTo>
                      <a:pt x="3596" y="22"/>
                    </a:lnTo>
                    <a:lnTo>
                      <a:pt x="3336" y="66"/>
                    </a:lnTo>
                    <a:lnTo>
                      <a:pt x="3076" y="131"/>
                    </a:lnTo>
                    <a:lnTo>
                      <a:pt x="2838" y="196"/>
                    </a:lnTo>
                    <a:lnTo>
                      <a:pt x="2600" y="282"/>
                    </a:lnTo>
                    <a:lnTo>
                      <a:pt x="2362" y="412"/>
                    </a:lnTo>
                    <a:lnTo>
                      <a:pt x="2145" y="542"/>
                    </a:lnTo>
                    <a:lnTo>
                      <a:pt x="1950" y="694"/>
                    </a:lnTo>
                    <a:lnTo>
                      <a:pt x="1755" y="845"/>
                    </a:lnTo>
                    <a:lnTo>
                      <a:pt x="1582" y="1019"/>
                    </a:lnTo>
                    <a:lnTo>
                      <a:pt x="1430" y="1213"/>
                    </a:lnTo>
                    <a:lnTo>
                      <a:pt x="1279" y="1408"/>
                    </a:lnTo>
                    <a:lnTo>
                      <a:pt x="1149" y="1625"/>
                    </a:lnTo>
                    <a:lnTo>
                      <a:pt x="1041" y="1841"/>
                    </a:lnTo>
                    <a:lnTo>
                      <a:pt x="932" y="2058"/>
                    </a:lnTo>
                    <a:lnTo>
                      <a:pt x="737" y="2534"/>
                    </a:lnTo>
                    <a:lnTo>
                      <a:pt x="564" y="3011"/>
                    </a:lnTo>
                    <a:lnTo>
                      <a:pt x="434" y="3487"/>
                    </a:lnTo>
                    <a:lnTo>
                      <a:pt x="347" y="3964"/>
                    </a:lnTo>
                    <a:lnTo>
                      <a:pt x="239" y="4549"/>
                    </a:lnTo>
                    <a:lnTo>
                      <a:pt x="153" y="5133"/>
                    </a:lnTo>
                    <a:lnTo>
                      <a:pt x="88" y="5718"/>
                    </a:lnTo>
                    <a:lnTo>
                      <a:pt x="44" y="6324"/>
                    </a:lnTo>
                    <a:lnTo>
                      <a:pt x="23" y="6909"/>
                    </a:lnTo>
                    <a:lnTo>
                      <a:pt x="1" y="7516"/>
                    </a:lnTo>
                    <a:lnTo>
                      <a:pt x="23" y="8685"/>
                    </a:lnTo>
                    <a:lnTo>
                      <a:pt x="44" y="10006"/>
                    </a:lnTo>
                    <a:lnTo>
                      <a:pt x="109" y="11305"/>
                    </a:lnTo>
                    <a:lnTo>
                      <a:pt x="153" y="11955"/>
                    </a:lnTo>
                    <a:lnTo>
                      <a:pt x="218" y="12626"/>
                    </a:lnTo>
                    <a:lnTo>
                      <a:pt x="304" y="13276"/>
                    </a:lnTo>
                    <a:lnTo>
                      <a:pt x="391" y="13926"/>
                    </a:lnTo>
                    <a:lnTo>
                      <a:pt x="564" y="14857"/>
                    </a:lnTo>
                    <a:lnTo>
                      <a:pt x="672" y="15334"/>
                    </a:lnTo>
                    <a:lnTo>
                      <a:pt x="781" y="15810"/>
                    </a:lnTo>
                    <a:lnTo>
                      <a:pt x="911" y="16286"/>
                    </a:lnTo>
                    <a:lnTo>
                      <a:pt x="1062" y="16763"/>
                    </a:lnTo>
                    <a:lnTo>
                      <a:pt x="1214" y="17218"/>
                    </a:lnTo>
                    <a:lnTo>
                      <a:pt x="1409" y="17651"/>
                    </a:lnTo>
                    <a:lnTo>
                      <a:pt x="1539" y="17889"/>
                    </a:lnTo>
                    <a:lnTo>
                      <a:pt x="1690" y="18127"/>
                    </a:lnTo>
                    <a:lnTo>
                      <a:pt x="1863" y="18322"/>
                    </a:lnTo>
                    <a:lnTo>
                      <a:pt x="2058" y="18517"/>
                    </a:lnTo>
                    <a:lnTo>
                      <a:pt x="2275" y="18669"/>
                    </a:lnTo>
                    <a:lnTo>
                      <a:pt x="2513" y="18777"/>
                    </a:lnTo>
                    <a:lnTo>
                      <a:pt x="2773" y="18864"/>
                    </a:lnTo>
                    <a:lnTo>
                      <a:pt x="3033" y="18907"/>
                    </a:lnTo>
                    <a:lnTo>
                      <a:pt x="3336" y="18907"/>
                    </a:lnTo>
                    <a:lnTo>
                      <a:pt x="3639" y="18864"/>
                    </a:lnTo>
                    <a:lnTo>
                      <a:pt x="3921" y="18799"/>
                    </a:lnTo>
                    <a:lnTo>
                      <a:pt x="4224" y="18690"/>
                    </a:lnTo>
                    <a:lnTo>
                      <a:pt x="4506" y="18582"/>
                    </a:lnTo>
                    <a:lnTo>
                      <a:pt x="4765" y="18452"/>
                    </a:lnTo>
                    <a:lnTo>
                      <a:pt x="5307" y="18171"/>
                    </a:lnTo>
                    <a:lnTo>
                      <a:pt x="6022" y="17737"/>
                    </a:lnTo>
                    <a:lnTo>
                      <a:pt x="6715" y="17283"/>
                    </a:lnTo>
                    <a:lnTo>
                      <a:pt x="8101" y="16351"/>
                    </a:lnTo>
                    <a:lnTo>
                      <a:pt x="8859" y="15832"/>
                    </a:lnTo>
                    <a:lnTo>
                      <a:pt x="9617" y="15290"/>
                    </a:lnTo>
                    <a:lnTo>
                      <a:pt x="10353" y="14727"/>
                    </a:lnTo>
                    <a:lnTo>
                      <a:pt x="11089" y="14142"/>
                    </a:lnTo>
                    <a:lnTo>
                      <a:pt x="11804" y="13536"/>
                    </a:lnTo>
                    <a:lnTo>
                      <a:pt x="12519" y="12930"/>
                    </a:lnTo>
                    <a:lnTo>
                      <a:pt x="13190" y="12302"/>
                    </a:lnTo>
                    <a:lnTo>
                      <a:pt x="13883" y="11674"/>
                    </a:lnTo>
                    <a:lnTo>
                      <a:pt x="14576" y="10959"/>
                    </a:lnTo>
                    <a:lnTo>
                      <a:pt x="15269" y="10201"/>
                    </a:lnTo>
                    <a:lnTo>
                      <a:pt x="15940" y="9443"/>
                    </a:lnTo>
                    <a:lnTo>
                      <a:pt x="16568" y="8663"/>
                    </a:lnTo>
                    <a:lnTo>
                      <a:pt x="16980" y="8144"/>
                    </a:lnTo>
                    <a:lnTo>
                      <a:pt x="17175" y="7840"/>
                    </a:lnTo>
                    <a:lnTo>
                      <a:pt x="17326" y="7559"/>
                    </a:lnTo>
                    <a:lnTo>
                      <a:pt x="17456" y="7234"/>
                    </a:lnTo>
                    <a:lnTo>
                      <a:pt x="17521" y="7082"/>
                    </a:lnTo>
                    <a:lnTo>
                      <a:pt x="17543" y="6931"/>
                    </a:lnTo>
                    <a:lnTo>
                      <a:pt x="17565" y="6758"/>
                    </a:lnTo>
                    <a:lnTo>
                      <a:pt x="17565" y="6606"/>
                    </a:lnTo>
                    <a:lnTo>
                      <a:pt x="17543" y="6433"/>
                    </a:lnTo>
                    <a:lnTo>
                      <a:pt x="17500" y="6259"/>
                    </a:lnTo>
                    <a:lnTo>
                      <a:pt x="17456" y="6129"/>
                    </a:lnTo>
                    <a:lnTo>
                      <a:pt x="17391" y="5978"/>
                    </a:lnTo>
                    <a:lnTo>
                      <a:pt x="17218" y="5740"/>
                    </a:lnTo>
                    <a:lnTo>
                      <a:pt x="17023" y="5523"/>
                    </a:lnTo>
                    <a:lnTo>
                      <a:pt x="16807" y="5307"/>
                    </a:lnTo>
                    <a:lnTo>
                      <a:pt x="16547" y="5133"/>
                    </a:lnTo>
                    <a:lnTo>
                      <a:pt x="16287" y="4960"/>
                    </a:lnTo>
                    <a:lnTo>
                      <a:pt x="15767" y="4657"/>
                    </a:lnTo>
                    <a:lnTo>
                      <a:pt x="14879" y="4202"/>
                    </a:lnTo>
                    <a:lnTo>
                      <a:pt x="13991" y="3769"/>
                    </a:lnTo>
                    <a:lnTo>
                      <a:pt x="13103" y="3336"/>
                    </a:lnTo>
                    <a:lnTo>
                      <a:pt x="12215" y="2859"/>
                    </a:lnTo>
                    <a:lnTo>
                      <a:pt x="10743" y="2166"/>
                    </a:lnTo>
                    <a:lnTo>
                      <a:pt x="9270" y="1452"/>
                    </a:lnTo>
                    <a:lnTo>
                      <a:pt x="8512" y="1127"/>
                    </a:lnTo>
                    <a:lnTo>
                      <a:pt x="7754" y="824"/>
                    </a:lnTo>
                    <a:lnTo>
                      <a:pt x="6996" y="542"/>
                    </a:lnTo>
                    <a:lnTo>
                      <a:pt x="6216" y="304"/>
                    </a:lnTo>
                    <a:lnTo>
                      <a:pt x="5718" y="174"/>
                    </a:lnTo>
                    <a:lnTo>
                      <a:pt x="5220" y="87"/>
                    </a:lnTo>
                    <a:lnTo>
                      <a:pt x="4679" y="22"/>
                    </a:lnTo>
                    <a:lnTo>
                      <a:pt x="4137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52"/>
              <p:cNvSpPr/>
              <p:nvPr/>
            </p:nvSpPr>
            <p:spPr>
              <a:xfrm>
                <a:off x="4357900" y="3304700"/>
                <a:ext cx="59575" cy="60650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2426" extrusionOk="0">
                    <a:moveTo>
                      <a:pt x="1408" y="455"/>
                    </a:moveTo>
                    <a:lnTo>
                      <a:pt x="1451" y="477"/>
                    </a:lnTo>
                    <a:lnTo>
                      <a:pt x="1473" y="477"/>
                    </a:lnTo>
                    <a:lnTo>
                      <a:pt x="1581" y="542"/>
                    </a:lnTo>
                    <a:lnTo>
                      <a:pt x="1646" y="585"/>
                    </a:lnTo>
                    <a:lnTo>
                      <a:pt x="1733" y="672"/>
                    </a:lnTo>
                    <a:lnTo>
                      <a:pt x="1733" y="693"/>
                    </a:lnTo>
                    <a:lnTo>
                      <a:pt x="1776" y="758"/>
                    </a:lnTo>
                    <a:lnTo>
                      <a:pt x="1841" y="867"/>
                    </a:lnTo>
                    <a:lnTo>
                      <a:pt x="1841" y="888"/>
                    </a:lnTo>
                    <a:lnTo>
                      <a:pt x="1884" y="975"/>
                    </a:lnTo>
                    <a:lnTo>
                      <a:pt x="1906" y="1083"/>
                    </a:lnTo>
                    <a:lnTo>
                      <a:pt x="1927" y="1148"/>
                    </a:lnTo>
                    <a:lnTo>
                      <a:pt x="1927" y="1192"/>
                    </a:lnTo>
                    <a:lnTo>
                      <a:pt x="1927" y="1321"/>
                    </a:lnTo>
                    <a:lnTo>
                      <a:pt x="1927" y="1386"/>
                    </a:lnTo>
                    <a:lnTo>
                      <a:pt x="1906" y="1430"/>
                    </a:lnTo>
                    <a:lnTo>
                      <a:pt x="1884" y="1538"/>
                    </a:lnTo>
                    <a:lnTo>
                      <a:pt x="1863" y="1581"/>
                    </a:lnTo>
                    <a:lnTo>
                      <a:pt x="1863" y="1560"/>
                    </a:lnTo>
                    <a:lnTo>
                      <a:pt x="1841" y="1625"/>
                    </a:lnTo>
                    <a:lnTo>
                      <a:pt x="1798" y="1690"/>
                    </a:lnTo>
                    <a:lnTo>
                      <a:pt x="1819" y="1690"/>
                    </a:lnTo>
                    <a:lnTo>
                      <a:pt x="1798" y="1711"/>
                    </a:lnTo>
                    <a:lnTo>
                      <a:pt x="1733" y="1755"/>
                    </a:lnTo>
                    <a:lnTo>
                      <a:pt x="1689" y="1798"/>
                    </a:lnTo>
                    <a:lnTo>
                      <a:pt x="1646" y="1841"/>
                    </a:lnTo>
                    <a:lnTo>
                      <a:pt x="1581" y="1863"/>
                    </a:lnTo>
                    <a:lnTo>
                      <a:pt x="1559" y="1885"/>
                    </a:lnTo>
                    <a:lnTo>
                      <a:pt x="1538" y="1885"/>
                    </a:lnTo>
                    <a:lnTo>
                      <a:pt x="1516" y="1906"/>
                    </a:lnTo>
                    <a:lnTo>
                      <a:pt x="1451" y="1928"/>
                    </a:lnTo>
                    <a:lnTo>
                      <a:pt x="1299" y="1971"/>
                    </a:lnTo>
                    <a:lnTo>
                      <a:pt x="975" y="1971"/>
                    </a:lnTo>
                    <a:lnTo>
                      <a:pt x="888" y="1950"/>
                    </a:lnTo>
                    <a:lnTo>
                      <a:pt x="845" y="1928"/>
                    </a:lnTo>
                    <a:lnTo>
                      <a:pt x="866" y="1928"/>
                    </a:lnTo>
                    <a:lnTo>
                      <a:pt x="801" y="1906"/>
                    </a:lnTo>
                    <a:lnTo>
                      <a:pt x="758" y="1863"/>
                    </a:lnTo>
                    <a:lnTo>
                      <a:pt x="715" y="1841"/>
                    </a:lnTo>
                    <a:lnTo>
                      <a:pt x="736" y="1863"/>
                    </a:lnTo>
                    <a:lnTo>
                      <a:pt x="736" y="1863"/>
                    </a:lnTo>
                    <a:lnTo>
                      <a:pt x="628" y="1776"/>
                    </a:lnTo>
                    <a:lnTo>
                      <a:pt x="606" y="1733"/>
                    </a:lnTo>
                    <a:lnTo>
                      <a:pt x="606" y="1711"/>
                    </a:lnTo>
                    <a:lnTo>
                      <a:pt x="585" y="1690"/>
                    </a:lnTo>
                    <a:lnTo>
                      <a:pt x="520" y="1581"/>
                    </a:lnTo>
                    <a:lnTo>
                      <a:pt x="498" y="1560"/>
                    </a:lnTo>
                    <a:lnTo>
                      <a:pt x="476" y="1473"/>
                    </a:lnTo>
                    <a:lnTo>
                      <a:pt x="455" y="1365"/>
                    </a:lnTo>
                    <a:lnTo>
                      <a:pt x="455" y="1343"/>
                    </a:lnTo>
                    <a:lnTo>
                      <a:pt x="455" y="1257"/>
                    </a:lnTo>
                    <a:lnTo>
                      <a:pt x="455" y="1127"/>
                    </a:lnTo>
                    <a:lnTo>
                      <a:pt x="455" y="1083"/>
                    </a:lnTo>
                    <a:lnTo>
                      <a:pt x="476" y="1018"/>
                    </a:lnTo>
                    <a:lnTo>
                      <a:pt x="498" y="953"/>
                    </a:lnTo>
                    <a:lnTo>
                      <a:pt x="498" y="975"/>
                    </a:lnTo>
                    <a:lnTo>
                      <a:pt x="520" y="932"/>
                    </a:lnTo>
                    <a:lnTo>
                      <a:pt x="585" y="802"/>
                    </a:lnTo>
                    <a:lnTo>
                      <a:pt x="585" y="823"/>
                    </a:lnTo>
                    <a:lnTo>
                      <a:pt x="606" y="780"/>
                    </a:lnTo>
                    <a:lnTo>
                      <a:pt x="671" y="737"/>
                    </a:lnTo>
                    <a:lnTo>
                      <a:pt x="693" y="693"/>
                    </a:lnTo>
                    <a:lnTo>
                      <a:pt x="693" y="715"/>
                    </a:lnTo>
                    <a:lnTo>
                      <a:pt x="758" y="672"/>
                    </a:lnTo>
                    <a:lnTo>
                      <a:pt x="823" y="628"/>
                    </a:lnTo>
                    <a:lnTo>
                      <a:pt x="888" y="607"/>
                    </a:lnTo>
                    <a:lnTo>
                      <a:pt x="953" y="585"/>
                    </a:lnTo>
                    <a:lnTo>
                      <a:pt x="1018" y="585"/>
                    </a:lnTo>
                    <a:lnTo>
                      <a:pt x="1105" y="563"/>
                    </a:lnTo>
                    <a:lnTo>
                      <a:pt x="1191" y="499"/>
                    </a:lnTo>
                    <a:lnTo>
                      <a:pt x="1234" y="477"/>
                    </a:lnTo>
                    <a:lnTo>
                      <a:pt x="1256" y="455"/>
                    </a:lnTo>
                    <a:close/>
                    <a:moveTo>
                      <a:pt x="1343" y="0"/>
                    </a:moveTo>
                    <a:lnTo>
                      <a:pt x="1148" y="22"/>
                    </a:lnTo>
                    <a:lnTo>
                      <a:pt x="953" y="109"/>
                    </a:lnTo>
                    <a:lnTo>
                      <a:pt x="920" y="141"/>
                    </a:lnTo>
                    <a:lnTo>
                      <a:pt x="920" y="141"/>
                    </a:lnTo>
                    <a:lnTo>
                      <a:pt x="823" y="152"/>
                    </a:lnTo>
                    <a:lnTo>
                      <a:pt x="628" y="217"/>
                    </a:lnTo>
                    <a:lnTo>
                      <a:pt x="455" y="325"/>
                    </a:lnTo>
                    <a:lnTo>
                      <a:pt x="303" y="455"/>
                    </a:lnTo>
                    <a:lnTo>
                      <a:pt x="173" y="607"/>
                    </a:lnTo>
                    <a:lnTo>
                      <a:pt x="87" y="758"/>
                    </a:lnTo>
                    <a:lnTo>
                      <a:pt x="43" y="932"/>
                    </a:lnTo>
                    <a:lnTo>
                      <a:pt x="0" y="1105"/>
                    </a:lnTo>
                    <a:lnTo>
                      <a:pt x="0" y="1278"/>
                    </a:lnTo>
                    <a:lnTo>
                      <a:pt x="22" y="1451"/>
                    </a:lnTo>
                    <a:lnTo>
                      <a:pt x="43" y="1625"/>
                    </a:lnTo>
                    <a:lnTo>
                      <a:pt x="108" y="1798"/>
                    </a:lnTo>
                    <a:lnTo>
                      <a:pt x="195" y="1950"/>
                    </a:lnTo>
                    <a:lnTo>
                      <a:pt x="303" y="2079"/>
                    </a:lnTo>
                    <a:lnTo>
                      <a:pt x="433" y="2209"/>
                    </a:lnTo>
                    <a:lnTo>
                      <a:pt x="585" y="2296"/>
                    </a:lnTo>
                    <a:lnTo>
                      <a:pt x="780" y="2383"/>
                    </a:lnTo>
                    <a:lnTo>
                      <a:pt x="975" y="2426"/>
                    </a:lnTo>
                    <a:lnTo>
                      <a:pt x="1191" y="2426"/>
                    </a:lnTo>
                    <a:lnTo>
                      <a:pt x="1386" y="2404"/>
                    </a:lnTo>
                    <a:lnTo>
                      <a:pt x="1581" y="2361"/>
                    </a:lnTo>
                    <a:lnTo>
                      <a:pt x="1776" y="2274"/>
                    </a:lnTo>
                    <a:lnTo>
                      <a:pt x="1949" y="2166"/>
                    </a:lnTo>
                    <a:lnTo>
                      <a:pt x="2101" y="2036"/>
                    </a:lnTo>
                    <a:lnTo>
                      <a:pt x="2209" y="1885"/>
                    </a:lnTo>
                    <a:lnTo>
                      <a:pt x="2296" y="1711"/>
                    </a:lnTo>
                    <a:lnTo>
                      <a:pt x="2361" y="1538"/>
                    </a:lnTo>
                    <a:lnTo>
                      <a:pt x="2382" y="1365"/>
                    </a:lnTo>
                    <a:lnTo>
                      <a:pt x="2382" y="1170"/>
                    </a:lnTo>
                    <a:lnTo>
                      <a:pt x="2339" y="997"/>
                    </a:lnTo>
                    <a:lnTo>
                      <a:pt x="2296" y="823"/>
                    </a:lnTo>
                    <a:lnTo>
                      <a:pt x="2231" y="650"/>
                    </a:lnTo>
                    <a:lnTo>
                      <a:pt x="2144" y="477"/>
                    </a:lnTo>
                    <a:lnTo>
                      <a:pt x="2036" y="325"/>
                    </a:lnTo>
                    <a:lnTo>
                      <a:pt x="1884" y="195"/>
                    </a:lnTo>
                    <a:lnTo>
                      <a:pt x="1733" y="87"/>
                    </a:lnTo>
                    <a:lnTo>
                      <a:pt x="1538" y="22"/>
                    </a:lnTo>
                    <a:lnTo>
                      <a:pt x="1343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52"/>
              <p:cNvSpPr/>
              <p:nvPr/>
            </p:nvSpPr>
            <p:spPr>
              <a:xfrm>
                <a:off x="4319450" y="3429225"/>
                <a:ext cx="59025" cy="60650"/>
              </a:xfrm>
              <a:custGeom>
                <a:avLst/>
                <a:gdLst/>
                <a:ahLst/>
                <a:cxnLst/>
                <a:rect l="l" t="t" r="r" b="b"/>
                <a:pathLst>
                  <a:path w="2361" h="2426" extrusionOk="0">
                    <a:moveTo>
                      <a:pt x="1408" y="455"/>
                    </a:moveTo>
                    <a:lnTo>
                      <a:pt x="1451" y="477"/>
                    </a:lnTo>
                    <a:lnTo>
                      <a:pt x="1495" y="499"/>
                    </a:lnTo>
                    <a:lnTo>
                      <a:pt x="1473" y="477"/>
                    </a:lnTo>
                    <a:lnTo>
                      <a:pt x="1581" y="542"/>
                    </a:lnTo>
                    <a:lnTo>
                      <a:pt x="1625" y="585"/>
                    </a:lnTo>
                    <a:lnTo>
                      <a:pt x="1711" y="672"/>
                    </a:lnTo>
                    <a:lnTo>
                      <a:pt x="1733" y="693"/>
                    </a:lnTo>
                    <a:lnTo>
                      <a:pt x="1776" y="758"/>
                    </a:lnTo>
                    <a:lnTo>
                      <a:pt x="1841" y="867"/>
                    </a:lnTo>
                    <a:lnTo>
                      <a:pt x="1841" y="888"/>
                    </a:lnTo>
                    <a:lnTo>
                      <a:pt x="1863" y="975"/>
                    </a:lnTo>
                    <a:lnTo>
                      <a:pt x="1906" y="1105"/>
                    </a:lnTo>
                    <a:lnTo>
                      <a:pt x="1906" y="1148"/>
                    </a:lnTo>
                    <a:lnTo>
                      <a:pt x="1928" y="1192"/>
                    </a:lnTo>
                    <a:lnTo>
                      <a:pt x="1928" y="1322"/>
                    </a:lnTo>
                    <a:lnTo>
                      <a:pt x="1906" y="1386"/>
                    </a:lnTo>
                    <a:lnTo>
                      <a:pt x="1928" y="1386"/>
                    </a:lnTo>
                    <a:lnTo>
                      <a:pt x="1906" y="1430"/>
                    </a:lnTo>
                    <a:lnTo>
                      <a:pt x="1885" y="1560"/>
                    </a:lnTo>
                    <a:lnTo>
                      <a:pt x="1863" y="1581"/>
                    </a:lnTo>
                    <a:lnTo>
                      <a:pt x="1841" y="1646"/>
                    </a:lnTo>
                    <a:lnTo>
                      <a:pt x="1798" y="1690"/>
                    </a:lnTo>
                    <a:lnTo>
                      <a:pt x="1776" y="1711"/>
                    </a:lnTo>
                    <a:lnTo>
                      <a:pt x="1733" y="1776"/>
                    </a:lnTo>
                    <a:lnTo>
                      <a:pt x="1690" y="1798"/>
                    </a:lnTo>
                    <a:lnTo>
                      <a:pt x="1646" y="1841"/>
                    </a:lnTo>
                    <a:lnTo>
                      <a:pt x="1581" y="1863"/>
                    </a:lnTo>
                    <a:lnTo>
                      <a:pt x="1560" y="1885"/>
                    </a:lnTo>
                    <a:lnTo>
                      <a:pt x="1538" y="1906"/>
                    </a:lnTo>
                    <a:lnTo>
                      <a:pt x="1495" y="1906"/>
                    </a:lnTo>
                    <a:lnTo>
                      <a:pt x="1451" y="1928"/>
                    </a:lnTo>
                    <a:lnTo>
                      <a:pt x="1278" y="1971"/>
                    </a:lnTo>
                    <a:lnTo>
                      <a:pt x="1235" y="1971"/>
                    </a:lnTo>
                    <a:lnTo>
                      <a:pt x="1148" y="1993"/>
                    </a:lnTo>
                    <a:lnTo>
                      <a:pt x="997" y="1971"/>
                    </a:lnTo>
                    <a:lnTo>
                      <a:pt x="975" y="1971"/>
                    </a:lnTo>
                    <a:lnTo>
                      <a:pt x="888" y="1950"/>
                    </a:lnTo>
                    <a:lnTo>
                      <a:pt x="845" y="1928"/>
                    </a:lnTo>
                    <a:lnTo>
                      <a:pt x="867" y="1950"/>
                    </a:lnTo>
                    <a:lnTo>
                      <a:pt x="802" y="1906"/>
                    </a:lnTo>
                    <a:lnTo>
                      <a:pt x="758" y="1885"/>
                    </a:lnTo>
                    <a:lnTo>
                      <a:pt x="715" y="1863"/>
                    </a:lnTo>
                    <a:lnTo>
                      <a:pt x="628" y="1776"/>
                    </a:lnTo>
                    <a:lnTo>
                      <a:pt x="607" y="1733"/>
                    </a:lnTo>
                    <a:lnTo>
                      <a:pt x="585" y="1733"/>
                    </a:lnTo>
                    <a:lnTo>
                      <a:pt x="564" y="1690"/>
                    </a:lnTo>
                    <a:lnTo>
                      <a:pt x="520" y="1581"/>
                    </a:lnTo>
                    <a:lnTo>
                      <a:pt x="499" y="1560"/>
                    </a:lnTo>
                    <a:lnTo>
                      <a:pt x="477" y="1495"/>
                    </a:lnTo>
                    <a:lnTo>
                      <a:pt x="455" y="1365"/>
                    </a:lnTo>
                    <a:lnTo>
                      <a:pt x="455" y="1343"/>
                    </a:lnTo>
                    <a:lnTo>
                      <a:pt x="455" y="1278"/>
                    </a:lnTo>
                    <a:lnTo>
                      <a:pt x="455" y="1127"/>
                    </a:lnTo>
                    <a:lnTo>
                      <a:pt x="455" y="1105"/>
                    </a:lnTo>
                    <a:lnTo>
                      <a:pt x="477" y="1018"/>
                    </a:lnTo>
                    <a:lnTo>
                      <a:pt x="499" y="953"/>
                    </a:lnTo>
                    <a:lnTo>
                      <a:pt x="499" y="975"/>
                    </a:lnTo>
                    <a:lnTo>
                      <a:pt x="520" y="932"/>
                    </a:lnTo>
                    <a:lnTo>
                      <a:pt x="585" y="802"/>
                    </a:lnTo>
                    <a:lnTo>
                      <a:pt x="585" y="823"/>
                    </a:lnTo>
                    <a:lnTo>
                      <a:pt x="607" y="780"/>
                    </a:lnTo>
                    <a:lnTo>
                      <a:pt x="672" y="737"/>
                    </a:lnTo>
                    <a:lnTo>
                      <a:pt x="693" y="715"/>
                    </a:lnTo>
                    <a:lnTo>
                      <a:pt x="758" y="672"/>
                    </a:lnTo>
                    <a:lnTo>
                      <a:pt x="823" y="629"/>
                    </a:lnTo>
                    <a:lnTo>
                      <a:pt x="867" y="607"/>
                    </a:lnTo>
                    <a:lnTo>
                      <a:pt x="953" y="585"/>
                    </a:lnTo>
                    <a:lnTo>
                      <a:pt x="1018" y="585"/>
                    </a:lnTo>
                    <a:lnTo>
                      <a:pt x="1105" y="564"/>
                    </a:lnTo>
                    <a:lnTo>
                      <a:pt x="1170" y="520"/>
                    </a:lnTo>
                    <a:lnTo>
                      <a:pt x="1213" y="477"/>
                    </a:lnTo>
                    <a:lnTo>
                      <a:pt x="1257" y="477"/>
                    </a:lnTo>
                    <a:lnTo>
                      <a:pt x="1321" y="455"/>
                    </a:lnTo>
                    <a:close/>
                    <a:moveTo>
                      <a:pt x="1343" y="0"/>
                    </a:moveTo>
                    <a:lnTo>
                      <a:pt x="1148" y="44"/>
                    </a:lnTo>
                    <a:lnTo>
                      <a:pt x="953" y="109"/>
                    </a:lnTo>
                    <a:lnTo>
                      <a:pt x="885" y="160"/>
                    </a:lnTo>
                    <a:lnTo>
                      <a:pt x="885" y="160"/>
                    </a:lnTo>
                    <a:lnTo>
                      <a:pt x="823" y="174"/>
                    </a:lnTo>
                    <a:lnTo>
                      <a:pt x="628" y="239"/>
                    </a:lnTo>
                    <a:lnTo>
                      <a:pt x="455" y="325"/>
                    </a:lnTo>
                    <a:lnTo>
                      <a:pt x="304" y="455"/>
                    </a:lnTo>
                    <a:lnTo>
                      <a:pt x="174" y="607"/>
                    </a:lnTo>
                    <a:lnTo>
                      <a:pt x="87" y="758"/>
                    </a:lnTo>
                    <a:lnTo>
                      <a:pt x="44" y="932"/>
                    </a:lnTo>
                    <a:lnTo>
                      <a:pt x="0" y="1127"/>
                    </a:lnTo>
                    <a:lnTo>
                      <a:pt x="0" y="1300"/>
                    </a:lnTo>
                    <a:lnTo>
                      <a:pt x="0" y="1473"/>
                    </a:lnTo>
                    <a:lnTo>
                      <a:pt x="44" y="1625"/>
                    </a:lnTo>
                    <a:lnTo>
                      <a:pt x="109" y="1798"/>
                    </a:lnTo>
                    <a:lnTo>
                      <a:pt x="195" y="1950"/>
                    </a:lnTo>
                    <a:lnTo>
                      <a:pt x="304" y="2079"/>
                    </a:lnTo>
                    <a:lnTo>
                      <a:pt x="434" y="2209"/>
                    </a:lnTo>
                    <a:lnTo>
                      <a:pt x="585" y="2296"/>
                    </a:lnTo>
                    <a:lnTo>
                      <a:pt x="780" y="2383"/>
                    </a:lnTo>
                    <a:lnTo>
                      <a:pt x="975" y="2426"/>
                    </a:lnTo>
                    <a:lnTo>
                      <a:pt x="1170" y="2426"/>
                    </a:lnTo>
                    <a:lnTo>
                      <a:pt x="1386" y="2404"/>
                    </a:lnTo>
                    <a:lnTo>
                      <a:pt x="1581" y="2361"/>
                    </a:lnTo>
                    <a:lnTo>
                      <a:pt x="1776" y="2274"/>
                    </a:lnTo>
                    <a:lnTo>
                      <a:pt x="1950" y="2166"/>
                    </a:lnTo>
                    <a:lnTo>
                      <a:pt x="2101" y="2036"/>
                    </a:lnTo>
                    <a:lnTo>
                      <a:pt x="2209" y="1885"/>
                    </a:lnTo>
                    <a:lnTo>
                      <a:pt x="2296" y="1711"/>
                    </a:lnTo>
                    <a:lnTo>
                      <a:pt x="2339" y="1538"/>
                    </a:lnTo>
                    <a:lnTo>
                      <a:pt x="2361" y="1365"/>
                    </a:lnTo>
                    <a:lnTo>
                      <a:pt x="2361" y="1170"/>
                    </a:lnTo>
                    <a:lnTo>
                      <a:pt x="2339" y="997"/>
                    </a:lnTo>
                    <a:lnTo>
                      <a:pt x="2296" y="823"/>
                    </a:lnTo>
                    <a:lnTo>
                      <a:pt x="2231" y="650"/>
                    </a:lnTo>
                    <a:lnTo>
                      <a:pt x="2144" y="477"/>
                    </a:lnTo>
                    <a:lnTo>
                      <a:pt x="2014" y="325"/>
                    </a:lnTo>
                    <a:lnTo>
                      <a:pt x="1885" y="195"/>
                    </a:lnTo>
                    <a:lnTo>
                      <a:pt x="1733" y="109"/>
                    </a:lnTo>
                    <a:lnTo>
                      <a:pt x="1538" y="22"/>
                    </a:lnTo>
                    <a:lnTo>
                      <a:pt x="1343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52"/>
              <p:cNvSpPr/>
              <p:nvPr/>
            </p:nvSpPr>
            <p:spPr>
              <a:xfrm>
                <a:off x="4439650" y="3410275"/>
                <a:ext cx="43325" cy="44425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1777" extrusionOk="0">
                    <a:moveTo>
                      <a:pt x="672" y="564"/>
                    </a:moveTo>
                    <a:lnTo>
                      <a:pt x="639" y="574"/>
                    </a:lnTo>
                    <a:lnTo>
                      <a:pt x="628" y="585"/>
                    </a:lnTo>
                    <a:lnTo>
                      <a:pt x="672" y="564"/>
                    </a:lnTo>
                    <a:close/>
                    <a:moveTo>
                      <a:pt x="1018" y="455"/>
                    </a:moveTo>
                    <a:lnTo>
                      <a:pt x="1083" y="499"/>
                    </a:lnTo>
                    <a:lnTo>
                      <a:pt x="1105" y="520"/>
                    </a:lnTo>
                    <a:lnTo>
                      <a:pt x="1170" y="585"/>
                    </a:lnTo>
                    <a:lnTo>
                      <a:pt x="1191" y="607"/>
                    </a:lnTo>
                    <a:lnTo>
                      <a:pt x="1235" y="693"/>
                    </a:lnTo>
                    <a:lnTo>
                      <a:pt x="1256" y="737"/>
                    </a:lnTo>
                    <a:lnTo>
                      <a:pt x="1278" y="823"/>
                    </a:lnTo>
                    <a:lnTo>
                      <a:pt x="1278" y="867"/>
                    </a:lnTo>
                    <a:lnTo>
                      <a:pt x="1278" y="953"/>
                    </a:lnTo>
                    <a:lnTo>
                      <a:pt x="1278" y="1018"/>
                    </a:lnTo>
                    <a:lnTo>
                      <a:pt x="1256" y="1083"/>
                    </a:lnTo>
                    <a:lnTo>
                      <a:pt x="1235" y="1127"/>
                    </a:lnTo>
                    <a:lnTo>
                      <a:pt x="1213" y="1170"/>
                    </a:lnTo>
                    <a:lnTo>
                      <a:pt x="1191" y="1213"/>
                    </a:lnTo>
                    <a:lnTo>
                      <a:pt x="1170" y="1235"/>
                    </a:lnTo>
                    <a:lnTo>
                      <a:pt x="1126" y="1235"/>
                    </a:lnTo>
                    <a:lnTo>
                      <a:pt x="1105" y="1257"/>
                    </a:lnTo>
                    <a:lnTo>
                      <a:pt x="1061" y="1278"/>
                    </a:lnTo>
                    <a:lnTo>
                      <a:pt x="1018" y="1300"/>
                    </a:lnTo>
                    <a:lnTo>
                      <a:pt x="910" y="1322"/>
                    </a:lnTo>
                    <a:lnTo>
                      <a:pt x="737" y="1322"/>
                    </a:lnTo>
                    <a:lnTo>
                      <a:pt x="693" y="1300"/>
                    </a:lnTo>
                    <a:lnTo>
                      <a:pt x="650" y="1300"/>
                    </a:lnTo>
                    <a:lnTo>
                      <a:pt x="607" y="1278"/>
                    </a:lnTo>
                    <a:lnTo>
                      <a:pt x="542" y="1213"/>
                    </a:lnTo>
                    <a:lnTo>
                      <a:pt x="542" y="1192"/>
                    </a:lnTo>
                    <a:lnTo>
                      <a:pt x="520" y="1170"/>
                    </a:lnTo>
                    <a:lnTo>
                      <a:pt x="477" y="1105"/>
                    </a:lnTo>
                    <a:lnTo>
                      <a:pt x="455" y="1062"/>
                    </a:lnTo>
                    <a:lnTo>
                      <a:pt x="455" y="975"/>
                    </a:lnTo>
                    <a:lnTo>
                      <a:pt x="433" y="932"/>
                    </a:lnTo>
                    <a:lnTo>
                      <a:pt x="455" y="823"/>
                    </a:lnTo>
                    <a:lnTo>
                      <a:pt x="455" y="780"/>
                    </a:lnTo>
                    <a:lnTo>
                      <a:pt x="477" y="737"/>
                    </a:lnTo>
                    <a:lnTo>
                      <a:pt x="498" y="693"/>
                    </a:lnTo>
                    <a:lnTo>
                      <a:pt x="520" y="672"/>
                    </a:lnTo>
                    <a:lnTo>
                      <a:pt x="542" y="650"/>
                    </a:lnTo>
                    <a:lnTo>
                      <a:pt x="563" y="607"/>
                    </a:lnTo>
                    <a:lnTo>
                      <a:pt x="607" y="585"/>
                    </a:lnTo>
                    <a:lnTo>
                      <a:pt x="639" y="574"/>
                    </a:lnTo>
                    <a:lnTo>
                      <a:pt x="650" y="564"/>
                    </a:lnTo>
                    <a:lnTo>
                      <a:pt x="672" y="564"/>
                    </a:lnTo>
                    <a:lnTo>
                      <a:pt x="737" y="542"/>
                    </a:lnTo>
                    <a:lnTo>
                      <a:pt x="758" y="542"/>
                    </a:lnTo>
                    <a:lnTo>
                      <a:pt x="845" y="520"/>
                    </a:lnTo>
                    <a:lnTo>
                      <a:pt x="910" y="477"/>
                    </a:lnTo>
                    <a:lnTo>
                      <a:pt x="921" y="455"/>
                    </a:lnTo>
                    <a:close/>
                    <a:moveTo>
                      <a:pt x="975" y="0"/>
                    </a:moveTo>
                    <a:lnTo>
                      <a:pt x="823" y="22"/>
                    </a:lnTo>
                    <a:lnTo>
                      <a:pt x="672" y="87"/>
                    </a:lnTo>
                    <a:lnTo>
                      <a:pt x="657" y="102"/>
                    </a:lnTo>
                    <a:lnTo>
                      <a:pt x="657" y="102"/>
                    </a:lnTo>
                    <a:lnTo>
                      <a:pt x="607" y="109"/>
                    </a:lnTo>
                    <a:lnTo>
                      <a:pt x="455" y="152"/>
                    </a:lnTo>
                    <a:lnTo>
                      <a:pt x="325" y="217"/>
                    </a:lnTo>
                    <a:lnTo>
                      <a:pt x="217" y="325"/>
                    </a:lnTo>
                    <a:lnTo>
                      <a:pt x="130" y="434"/>
                    </a:lnTo>
                    <a:lnTo>
                      <a:pt x="65" y="564"/>
                    </a:lnTo>
                    <a:lnTo>
                      <a:pt x="22" y="693"/>
                    </a:lnTo>
                    <a:lnTo>
                      <a:pt x="0" y="823"/>
                    </a:lnTo>
                    <a:lnTo>
                      <a:pt x="0" y="953"/>
                    </a:lnTo>
                    <a:lnTo>
                      <a:pt x="0" y="1083"/>
                    </a:lnTo>
                    <a:lnTo>
                      <a:pt x="44" y="1192"/>
                    </a:lnTo>
                    <a:lnTo>
                      <a:pt x="87" y="1322"/>
                    </a:lnTo>
                    <a:lnTo>
                      <a:pt x="152" y="1430"/>
                    </a:lnTo>
                    <a:lnTo>
                      <a:pt x="217" y="1516"/>
                    </a:lnTo>
                    <a:lnTo>
                      <a:pt x="325" y="1603"/>
                    </a:lnTo>
                    <a:lnTo>
                      <a:pt x="412" y="1690"/>
                    </a:lnTo>
                    <a:lnTo>
                      <a:pt x="563" y="1733"/>
                    </a:lnTo>
                    <a:lnTo>
                      <a:pt x="715" y="1776"/>
                    </a:lnTo>
                    <a:lnTo>
                      <a:pt x="866" y="1776"/>
                    </a:lnTo>
                    <a:lnTo>
                      <a:pt x="1018" y="1755"/>
                    </a:lnTo>
                    <a:lnTo>
                      <a:pt x="1170" y="1733"/>
                    </a:lnTo>
                    <a:lnTo>
                      <a:pt x="1300" y="1668"/>
                    </a:lnTo>
                    <a:lnTo>
                      <a:pt x="1430" y="1581"/>
                    </a:lnTo>
                    <a:lnTo>
                      <a:pt x="1538" y="1495"/>
                    </a:lnTo>
                    <a:lnTo>
                      <a:pt x="1624" y="1387"/>
                    </a:lnTo>
                    <a:lnTo>
                      <a:pt x="1668" y="1257"/>
                    </a:lnTo>
                    <a:lnTo>
                      <a:pt x="1711" y="1127"/>
                    </a:lnTo>
                    <a:lnTo>
                      <a:pt x="1733" y="997"/>
                    </a:lnTo>
                    <a:lnTo>
                      <a:pt x="1733" y="867"/>
                    </a:lnTo>
                    <a:lnTo>
                      <a:pt x="1711" y="737"/>
                    </a:lnTo>
                    <a:lnTo>
                      <a:pt x="1689" y="607"/>
                    </a:lnTo>
                    <a:lnTo>
                      <a:pt x="1624" y="477"/>
                    </a:lnTo>
                    <a:lnTo>
                      <a:pt x="1559" y="347"/>
                    </a:lnTo>
                    <a:lnTo>
                      <a:pt x="1473" y="239"/>
                    </a:lnTo>
                    <a:lnTo>
                      <a:pt x="1386" y="152"/>
                    </a:lnTo>
                    <a:lnTo>
                      <a:pt x="1278" y="65"/>
                    </a:lnTo>
                    <a:lnTo>
                      <a:pt x="1126" y="22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52"/>
              <p:cNvSpPr/>
              <p:nvPr/>
            </p:nvSpPr>
            <p:spPr>
              <a:xfrm>
                <a:off x="4592325" y="3434100"/>
                <a:ext cx="43875" cy="444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777" extrusionOk="0">
                    <a:moveTo>
                      <a:pt x="1040" y="455"/>
                    </a:moveTo>
                    <a:lnTo>
                      <a:pt x="1105" y="498"/>
                    </a:lnTo>
                    <a:lnTo>
                      <a:pt x="1127" y="520"/>
                    </a:lnTo>
                    <a:lnTo>
                      <a:pt x="1192" y="585"/>
                    </a:lnTo>
                    <a:lnTo>
                      <a:pt x="1170" y="585"/>
                    </a:lnTo>
                    <a:lnTo>
                      <a:pt x="1213" y="607"/>
                    </a:lnTo>
                    <a:lnTo>
                      <a:pt x="1256" y="693"/>
                    </a:lnTo>
                    <a:lnTo>
                      <a:pt x="1256" y="737"/>
                    </a:lnTo>
                    <a:lnTo>
                      <a:pt x="1300" y="823"/>
                    </a:lnTo>
                    <a:lnTo>
                      <a:pt x="1300" y="867"/>
                    </a:lnTo>
                    <a:lnTo>
                      <a:pt x="1300" y="953"/>
                    </a:lnTo>
                    <a:lnTo>
                      <a:pt x="1300" y="1018"/>
                    </a:lnTo>
                    <a:lnTo>
                      <a:pt x="1278" y="1083"/>
                    </a:lnTo>
                    <a:lnTo>
                      <a:pt x="1256" y="1127"/>
                    </a:lnTo>
                    <a:lnTo>
                      <a:pt x="1235" y="1170"/>
                    </a:lnTo>
                    <a:lnTo>
                      <a:pt x="1192" y="1213"/>
                    </a:lnTo>
                    <a:lnTo>
                      <a:pt x="1170" y="1235"/>
                    </a:lnTo>
                    <a:lnTo>
                      <a:pt x="1148" y="1235"/>
                    </a:lnTo>
                    <a:lnTo>
                      <a:pt x="1105" y="1256"/>
                    </a:lnTo>
                    <a:lnTo>
                      <a:pt x="1083" y="1278"/>
                    </a:lnTo>
                    <a:lnTo>
                      <a:pt x="1040" y="1300"/>
                    </a:lnTo>
                    <a:lnTo>
                      <a:pt x="932" y="1321"/>
                    </a:lnTo>
                    <a:lnTo>
                      <a:pt x="758" y="1321"/>
                    </a:lnTo>
                    <a:lnTo>
                      <a:pt x="693" y="1300"/>
                    </a:lnTo>
                    <a:lnTo>
                      <a:pt x="672" y="1300"/>
                    </a:lnTo>
                    <a:lnTo>
                      <a:pt x="628" y="1256"/>
                    </a:lnTo>
                    <a:lnTo>
                      <a:pt x="563" y="1213"/>
                    </a:lnTo>
                    <a:lnTo>
                      <a:pt x="542" y="1191"/>
                    </a:lnTo>
                    <a:lnTo>
                      <a:pt x="520" y="1170"/>
                    </a:lnTo>
                    <a:lnTo>
                      <a:pt x="498" y="1105"/>
                    </a:lnTo>
                    <a:lnTo>
                      <a:pt x="477" y="1040"/>
                    </a:lnTo>
                    <a:lnTo>
                      <a:pt x="455" y="975"/>
                    </a:lnTo>
                    <a:lnTo>
                      <a:pt x="455" y="932"/>
                    </a:lnTo>
                    <a:lnTo>
                      <a:pt x="455" y="823"/>
                    </a:lnTo>
                    <a:lnTo>
                      <a:pt x="477" y="780"/>
                    </a:lnTo>
                    <a:lnTo>
                      <a:pt x="498" y="737"/>
                    </a:lnTo>
                    <a:lnTo>
                      <a:pt x="542" y="650"/>
                    </a:lnTo>
                    <a:lnTo>
                      <a:pt x="585" y="607"/>
                    </a:lnTo>
                    <a:lnTo>
                      <a:pt x="628" y="585"/>
                    </a:lnTo>
                    <a:lnTo>
                      <a:pt x="650" y="574"/>
                    </a:lnTo>
                    <a:lnTo>
                      <a:pt x="650" y="574"/>
                    </a:lnTo>
                    <a:lnTo>
                      <a:pt x="650" y="563"/>
                    </a:lnTo>
                    <a:lnTo>
                      <a:pt x="672" y="563"/>
                    </a:lnTo>
                    <a:lnTo>
                      <a:pt x="650" y="574"/>
                    </a:lnTo>
                    <a:lnTo>
                      <a:pt x="650" y="574"/>
                    </a:lnTo>
                    <a:lnTo>
                      <a:pt x="650" y="585"/>
                    </a:lnTo>
                    <a:lnTo>
                      <a:pt x="672" y="563"/>
                    </a:lnTo>
                    <a:lnTo>
                      <a:pt x="693" y="563"/>
                    </a:lnTo>
                    <a:lnTo>
                      <a:pt x="737" y="542"/>
                    </a:lnTo>
                    <a:lnTo>
                      <a:pt x="758" y="542"/>
                    </a:lnTo>
                    <a:lnTo>
                      <a:pt x="845" y="520"/>
                    </a:lnTo>
                    <a:lnTo>
                      <a:pt x="932" y="477"/>
                    </a:lnTo>
                    <a:lnTo>
                      <a:pt x="942" y="455"/>
                    </a:lnTo>
                    <a:close/>
                    <a:moveTo>
                      <a:pt x="975" y="0"/>
                    </a:moveTo>
                    <a:lnTo>
                      <a:pt x="823" y="22"/>
                    </a:lnTo>
                    <a:lnTo>
                      <a:pt x="693" y="87"/>
                    </a:lnTo>
                    <a:lnTo>
                      <a:pt x="667" y="100"/>
                    </a:lnTo>
                    <a:lnTo>
                      <a:pt x="667" y="100"/>
                    </a:lnTo>
                    <a:lnTo>
                      <a:pt x="607" y="109"/>
                    </a:lnTo>
                    <a:lnTo>
                      <a:pt x="477" y="152"/>
                    </a:lnTo>
                    <a:lnTo>
                      <a:pt x="347" y="217"/>
                    </a:lnTo>
                    <a:lnTo>
                      <a:pt x="217" y="325"/>
                    </a:lnTo>
                    <a:lnTo>
                      <a:pt x="152" y="434"/>
                    </a:lnTo>
                    <a:lnTo>
                      <a:pt x="87" y="563"/>
                    </a:lnTo>
                    <a:lnTo>
                      <a:pt x="44" y="693"/>
                    </a:lnTo>
                    <a:lnTo>
                      <a:pt x="0" y="823"/>
                    </a:lnTo>
                    <a:lnTo>
                      <a:pt x="0" y="953"/>
                    </a:lnTo>
                    <a:lnTo>
                      <a:pt x="22" y="1083"/>
                    </a:lnTo>
                    <a:lnTo>
                      <a:pt x="44" y="1191"/>
                    </a:lnTo>
                    <a:lnTo>
                      <a:pt x="87" y="1321"/>
                    </a:lnTo>
                    <a:lnTo>
                      <a:pt x="152" y="1430"/>
                    </a:lnTo>
                    <a:lnTo>
                      <a:pt x="239" y="1516"/>
                    </a:lnTo>
                    <a:lnTo>
                      <a:pt x="325" y="1603"/>
                    </a:lnTo>
                    <a:lnTo>
                      <a:pt x="434" y="1690"/>
                    </a:lnTo>
                    <a:lnTo>
                      <a:pt x="585" y="1733"/>
                    </a:lnTo>
                    <a:lnTo>
                      <a:pt x="737" y="1776"/>
                    </a:lnTo>
                    <a:lnTo>
                      <a:pt x="888" y="1776"/>
                    </a:lnTo>
                    <a:lnTo>
                      <a:pt x="1040" y="1755"/>
                    </a:lnTo>
                    <a:lnTo>
                      <a:pt x="1170" y="1733"/>
                    </a:lnTo>
                    <a:lnTo>
                      <a:pt x="1321" y="1668"/>
                    </a:lnTo>
                    <a:lnTo>
                      <a:pt x="1451" y="1581"/>
                    </a:lnTo>
                    <a:lnTo>
                      <a:pt x="1560" y="1495"/>
                    </a:lnTo>
                    <a:lnTo>
                      <a:pt x="1625" y="1386"/>
                    </a:lnTo>
                    <a:lnTo>
                      <a:pt x="1690" y="1256"/>
                    </a:lnTo>
                    <a:lnTo>
                      <a:pt x="1733" y="1127"/>
                    </a:lnTo>
                    <a:lnTo>
                      <a:pt x="1755" y="997"/>
                    </a:lnTo>
                    <a:lnTo>
                      <a:pt x="1755" y="867"/>
                    </a:lnTo>
                    <a:lnTo>
                      <a:pt x="1733" y="737"/>
                    </a:lnTo>
                    <a:lnTo>
                      <a:pt x="1690" y="585"/>
                    </a:lnTo>
                    <a:lnTo>
                      <a:pt x="1646" y="477"/>
                    </a:lnTo>
                    <a:lnTo>
                      <a:pt x="1581" y="347"/>
                    </a:lnTo>
                    <a:lnTo>
                      <a:pt x="1495" y="239"/>
                    </a:lnTo>
                    <a:lnTo>
                      <a:pt x="1386" y="152"/>
                    </a:lnTo>
                    <a:lnTo>
                      <a:pt x="1278" y="65"/>
                    </a:lnTo>
                    <a:lnTo>
                      <a:pt x="1127" y="22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52"/>
              <p:cNvSpPr/>
              <p:nvPr/>
            </p:nvSpPr>
            <p:spPr>
              <a:xfrm>
                <a:off x="4434775" y="3504475"/>
                <a:ext cx="32500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322" extrusionOk="0">
                    <a:moveTo>
                      <a:pt x="737" y="456"/>
                    </a:moveTo>
                    <a:lnTo>
                      <a:pt x="758" y="477"/>
                    </a:lnTo>
                    <a:lnTo>
                      <a:pt x="780" y="499"/>
                    </a:lnTo>
                    <a:lnTo>
                      <a:pt x="802" y="542"/>
                    </a:lnTo>
                    <a:lnTo>
                      <a:pt x="823" y="585"/>
                    </a:lnTo>
                    <a:lnTo>
                      <a:pt x="823" y="542"/>
                    </a:lnTo>
                    <a:lnTo>
                      <a:pt x="845" y="672"/>
                    </a:lnTo>
                    <a:lnTo>
                      <a:pt x="845" y="737"/>
                    </a:lnTo>
                    <a:lnTo>
                      <a:pt x="823" y="780"/>
                    </a:lnTo>
                    <a:lnTo>
                      <a:pt x="802" y="802"/>
                    </a:lnTo>
                    <a:lnTo>
                      <a:pt x="802" y="824"/>
                    </a:lnTo>
                    <a:lnTo>
                      <a:pt x="737" y="845"/>
                    </a:lnTo>
                    <a:lnTo>
                      <a:pt x="715" y="845"/>
                    </a:lnTo>
                    <a:lnTo>
                      <a:pt x="628" y="867"/>
                    </a:lnTo>
                    <a:lnTo>
                      <a:pt x="563" y="845"/>
                    </a:lnTo>
                    <a:lnTo>
                      <a:pt x="542" y="845"/>
                    </a:lnTo>
                    <a:lnTo>
                      <a:pt x="498" y="802"/>
                    </a:lnTo>
                    <a:lnTo>
                      <a:pt x="477" y="770"/>
                    </a:lnTo>
                    <a:lnTo>
                      <a:pt x="477" y="759"/>
                    </a:lnTo>
                    <a:lnTo>
                      <a:pt x="455" y="737"/>
                    </a:lnTo>
                    <a:lnTo>
                      <a:pt x="455" y="737"/>
                    </a:lnTo>
                    <a:lnTo>
                      <a:pt x="455" y="607"/>
                    </a:lnTo>
                    <a:lnTo>
                      <a:pt x="477" y="564"/>
                    </a:lnTo>
                    <a:lnTo>
                      <a:pt x="498" y="542"/>
                    </a:lnTo>
                    <a:lnTo>
                      <a:pt x="498" y="564"/>
                    </a:lnTo>
                    <a:lnTo>
                      <a:pt x="520" y="542"/>
                    </a:lnTo>
                    <a:lnTo>
                      <a:pt x="542" y="520"/>
                    </a:lnTo>
                    <a:lnTo>
                      <a:pt x="563" y="520"/>
                    </a:lnTo>
                    <a:lnTo>
                      <a:pt x="585" y="499"/>
                    </a:lnTo>
                    <a:lnTo>
                      <a:pt x="672" y="499"/>
                    </a:lnTo>
                    <a:lnTo>
                      <a:pt x="715" y="456"/>
                    </a:lnTo>
                    <a:lnTo>
                      <a:pt x="715" y="456"/>
                    </a:lnTo>
                    <a:lnTo>
                      <a:pt x="715" y="456"/>
                    </a:lnTo>
                    <a:close/>
                    <a:moveTo>
                      <a:pt x="715" y="1"/>
                    </a:moveTo>
                    <a:lnTo>
                      <a:pt x="607" y="22"/>
                    </a:lnTo>
                    <a:lnTo>
                      <a:pt x="477" y="66"/>
                    </a:lnTo>
                    <a:lnTo>
                      <a:pt x="477" y="66"/>
                    </a:lnTo>
                    <a:lnTo>
                      <a:pt x="477" y="66"/>
                    </a:lnTo>
                    <a:lnTo>
                      <a:pt x="368" y="109"/>
                    </a:lnTo>
                    <a:lnTo>
                      <a:pt x="260" y="152"/>
                    </a:lnTo>
                    <a:lnTo>
                      <a:pt x="174" y="239"/>
                    </a:lnTo>
                    <a:lnTo>
                      <a:pt x="109" y="326"/>
                    </a:lnTo>
                    <a:lnTo>
                      <a:pt x="65" y="412"/>
                    </a:lnTo>
                    <a:lnTo>
                      <a:pt x="22" y="520"/>
                    </a:lnTo>
                    <a:lnTo>
                      <a:pt x="0" y="607"/>
                    </a:lnTo>
                    <a:lnTo>
                      <a:pt x="0" y="715"/>
                    </a:lnTo>
                    <a:lnTo>
                      <a:pt x="22" y="802"/>
                    </a:lnTo>
                    <a:lnTo>
                      <a:pt x="65" y="975"/>
                    </a:lnTo>
                    <a:lnTo>
                      <a:pt x="130" y="1062"/>
                    </a:lnTo>
                    <a:lnTo>
                      <a:pt x="174" y="1127"/>
                    </a:lnTo>
                    <a:lnTo>
                      <a:pt x="239" y="1192"/>
                    </a:lnTo>
                    <a:lnTo>
                      <a:pt x="325" y="1235"/>
                    </a:lnTo>
                    <a:lnTo>
                      <a:pt x="433" y="1278"/>
                    </a:lnTo>
                    <a:lnTo>
                      <a:pt x="542" y="1322"/>
                    </a:lnTo>
                    <a:lnTo>
                      <a:pt x="650" y="1322"/>
                    </a:lnTo>
                    <a:lnTo>
                      <a:pt x="780" y="1300"/>
                    </a:lnTo>
                    <a:lnTo>
                      <a:pt x="867" y="1278"/>
                    </a:lnTo>
                    <a:lnTo>
                      <a:pt x="975" y="1235"/>
                    </a:lnTo>
                    <a:lnTo>
                      <a:pt x="1061" y="1170"/>
                    </a:lnTo>
                    <a:lnTo>
                      <a:pt x="1148" y="1105"/>
                    </a:lnTo>
                    <a:lnTo>
                      <a:pt x="1213" y="1019"/>
                    </a:lnTo>
                    <a:lnTo>
                      <a:pt x="1256" y="932"/>
                    </a:lnTo>
                    <a:lnTo>
                      <a:pt x="1278" y="845"/>
                    </a:lnTo>
                    <a:lnTo>
                      <a:pt x="1300" y="737"/>
                    </a:lnTo>
                    <a:lnTo>
                      <a:pt x="1300" y="629"/>
                    </a:lnTo>
                    <a:lnTo>
                      <a:pt x="1278" y="542"/>
                    </a:lnTo>
                    <a:lnTo>
                      <a:pt x="1213" y="347"/>
                    </a:lnTo>
                    <a:lnTo>
                      <a:pt x="1170" y="261"/>
                    </a:lnTo>
                    <a:lnTo>
                      <a:pt x="1105" y="174"/>
                    </a:lnTo>
                    <a:lnTo>
                      <a:pt x="1040" y="109"/>
                    </a:lnTo>
                    <a:lnTo>
                      <a:pt x="953" y="66"/>
                    </a:lnTo>
                    <a:lnTo>
                      <a:pt x="845" y="22"/>
                    </a:lnTo>
                    <a:lnTo>
                      <a:pt x="7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52"/>
              <p:cNvSpPr/>
              <p:nvPr/>
            </p:nvSpPr>
            <p:spPr>
              <a:xfrm>
                <a:off x="4516525" y="3346925"/>
                <a:ext cx="31975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322" extrusionOk="0">
                    <a:moveTo>
                      <a:pt x="466" y="585"/>
                    </a:moveTo>
                    <a:lnTo>
                      <a:pt x="455" y="607"/>
                    </a:lnTo>
                    <a:lnTo>
                      <a:pt x="477" y="585"/>
                    </a:lnTo>
                    <a:close/>
                    <a:moveTo>
                      <a:pt x="715" y="455"/>
                    </a:moveTo>
                    <a:lnTo>
                      <a:pt x="737" y="477"/>
                    </a:lnTo>
                    <a:lnTo>
                      <a:pt x="758" y="477"/>
                    </a:lnTo>
                    <a:lnTo>
                      <a:pt x="780" y="499"/>
                    </a:lnTo>
                    <a:lnTo>
                      <a:pt x="802" y="542"/>
                    </a:lnTo>
                    <a:lnTo>
                      <a:pt x="845" y="672"/>
                    </a:lnTo>
                    <a:lnTo>
                      <a:pt x="845" y="694"/>
                    </a:lnTo>
                    <a:lnTo>
                      <a:pt x="823" y="737"/>
                    </a:lnTo>
                    <a:lnTo>
                      <a:pt x="823" y="759"/>
                    </a:lnTo>
                    <a:lnTo>
                      <a:pt x="802" y="802"/>
                    </a:lnTo>
                    <a:lnTo>
                      <a:pt x="780" y="824"/>
                    </a:lnTo>
                    <a:lnTo>
                      <a:pt x="737" y="845"/>
                    </a:lnTo>
                    <a:lnTo>
                      <a:pt x="693" y="845"/>
                    </a:lnTo>
                    <a:lnTo>
                      <a:pt x="628" y="867"/>
                    </a:lnTo>
                    <a:lnTo>
                      <a:pt x="607" y="867"/>
                    </a:lnTo>
                    <a:lnTo>
                      <a:pt x="542" y="845"/>
                    </a:lnTo>
                    <a:lnTo>
                      <a:pt x="499" y="802"/>
                    </a:lnTo>
                    <a:lnTo>
                      <a:pt x="477" y="802"/>
                    </a:lnTo>
                    <a:lnTo>
                      <a:pt x="455" y="737"/>
                    </a:lnTo>
                    <a:lnTo>
                      <a:pt x="477" y="780"/>
                    </a:lnTo>
                    <a:lnTo>
                      <a:pt x="477" y="759"/>
                    </a:lnTo>
                    <a:lnTo>
                      <a:pt x="455" y="737"/>
                    </a:lnTo>
                    <a:lnTo>
                      <a:pt x="455" y="629"/>
                    </a:lnTo>
                    <a:lnTo>
                      <a:pt x="455" y="585"/>
                    </a:lnTo>
                    <a:lnTo>
                      <a:pt x="466" y="585"/>
                    </a:lnTo>
                    <a:lnTo>
                      <a:pt x="477" y="564"/>
                    </a:lnTo>
                    <a:lnTo>
                      <a:pt x="499" y="542"/>
                    </a:lnTo>
                    <a:lnTo>
                      <a:pt x="520" y="542"/>
                    </a:lnTo>
                    <a:lnTo>
                      <a:pt x="542" y="520"/>
                    </a:lnTo>
                    <a:lnTo>
                      <a:pt x="564" y="513"/>
                    </a:lnTo>
                    <a:lnTo>
                      <a:pt x="564" y="513"/>
                    </a:lnTo>
                    <a:lnTo>
                      <a:pt x="564" y="499"/>
                    </a:lnTo>
                    <a:lnTo>
                      <a:pt x="607" y="499"/>
                    </a:lnTo>
                    <a:lnTo>
                      <a:pt x="564" y="513"/>
                    </a:lnTo>
                    <a:lnTo>
                      <a:pt x="564" y="513"/>
                    </a:lnTo>
                    <a:lnTo>
                      <a:pt x="564" y="520"/>
                    </a:lnTo>
                    <a:lnTo>
                      <a:pt x="607" y="499"/>
                    </a:lnTo>
                    <a:lnTo>
                      <a:pt x="650" y="499"/>
                    </a:lnTo>
                    <a:lnTo>
                      <a:pt x="704" y="458"/>
                    </a:lnTo>
                    <a:lnTo>
                      <a:pt x="704" y="458"/>
                    </a:lnTo>
                    <a:lnTo>
                      <a:pt x="715" y="455"/>
                    </a:lnTo>
                    <a:close/>
                    <a:moveTo>
                      <a:pt x="715" y="1"/>
                    </a:moveTo>
                    <a:lnTo>
                      <a:pt x="585" y="22"/>
                    </a:lnTo>
                    <a:lnTo>
                      <a:pt x="477" y="66"/>
                    </a:lnTo>
                    <a:lnTo>
                      <a:pt x="455" y="66"/>
                    </a:lnTo>
                    <a:lnTo>
                      <a:pt x="347" y="109"/>
                    </a:lnTo>
                    <a:lnTo>
                      <a:pt x="260" y="152"/>
                    </a:lnTo>
                    <a:lnTo>
                      <a:pt x="174" y="239"/>
                    </a:lnTo>
                    <a:lnTo>
                      <a:pt x="109" y="325"/>
                    </a:lnTo>
                    <a:lnTo>
                      <a:pt x="44" y="412"/>
                    </a:lnTo>
                    <a:lnTo>
                      <a:pt x="22" y="520"/>
                    </a:lnTo>
                    <a:lnTo>
                      <a:pt x="0" y="607"/>
                    </a:lnTo>
                    <a:lnTo>
                      <a:pt x="0" y="715"/>
                    </a:lnTo>
                    <a:lnTo>
                      <a:pt x="0" y="802"/>
                    </a:lnTo>
                    <a:lnTo>
                      <a:pt x="65" y="975"/>
                    </a:lnTo>
                    <a:lnTo>
                      <a:pt x="109" y="1062"/>
                    </a:lnTo>
                    <a:lnTo>
                      <a:pt x="174" y="1127"/>
                    </a:lnTo>
                    <a:lnTo>
                      <a:pt x="239" y="1192"/>
                    </a:lnTo>
                    <a:lnTo>
                      <a:pt x="325" y="1235"/>
                    </a:lnTo>
                    <a:lnTo>
                      <a:pt x="434" y="1278"/>
                    </a:lnTo>
                    <a:lnTo>
                      <a:pt x="542" y="1322"/>
                    </a:lnTo>
                    <a:lnTo>
                      <a:pt x="650" y="1322"/>
                    </a:lnTo>
                    <a:lnTo>
                      <a:pt x="758" y="1300"/>
                    </a:lnTo>
                    <a:lnTo>
                      <a:pt x="867" y="1278"/>
                    </a:lnTo>
                    <a:lnTo>
                      <a:pt x="975" y="1235"/>
                    </a:lnTo>
                    <a:lnTo>
                      <a:pt x="1062" y="1170"/>
                    </a:lnTo>
                    <a:lnTo>
                      <a:pt x="1148" y="1105"/>
                    </a:lnTo>
                    <a:lnTo>
                      <a:pt x="1192" y="1019"/>
                    </a:lnTo>
                    <a:lnTo>
                      <a:pt x="1235" y="932"/>
                    </a:lnTo>
                    <a:lnTo>
                      <a:pt x="1278" y="845"/>
                    </a:lnTo>
                    <a:lnTo>
                      <a:pt x="1278" y="737"/>
                    </a:lnTo>
                    <a:lnTo>
                      <a:pt x="1278" y="629"/>
                    </a:lnTo>
                    <a:lnTo>
                      <a:pt x="1278" y="542"/>
                    </a:lnTo>
                    <a:lnTo>
                      <a:pt x="1213" y="347"/>
                    </a:lnTo>
                    <a:lnTo>
                      <a:pt x="1170" y="261"/>
                    </a:lnTo>
                    <a:lnTo>
                      <a:pt x="1105" y="174"/>
                    </a:lnTo>
                    <a:lnTo>
                      <a:pt x="1040" y="109"/>
                    </a:lnTo>
                    <a:lnTo>
                      <a:pt x="953" y="66"/>
                    </a:lnTo>
                    <a:lnTo>
                      <a:pt x="823" y="22"/>
                    </a:lnTo>
                    <a:lnTo>
                      <a:pt x="7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52"/>
              <p:cNvSpPr/>
              <p:nvPr/>
            </p:nvSpPr>
            <p:spPr>
              <a:xfrm>
                <a:off x="4375750" y="3589475"/>
                <a:ext cx="43875" cy="444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777" extrusionOk="0">
                    <a:moveTo>
                      <a:pt x="1040" y="456"/>
                    </a:moveTo>
                    <a:lnTo>
                      <a:pt x="1105" y="499"/>
                    </a:lnTo>
                    <a:lnTo>
                      <a:pt x="1116" y="499"/>
                    </a:lnTo>
                    <a:lnTo>
                      <a:pt x="1127" y="521"/>
                    </a:lnTo>
                    <a:lnTo>
                      <a:pt x="1192" y="586"/>
                    </a:lnTo>
                    <a:lnTo>
                      <a:pt x="1192" y="564"/>
                    </a:lnTo>
                    <a:lnTo>
                      <a:pt x="1213" y="607"/>
                    </a:lnTo>
                    <a:lnTo>
                      <a:pt x="1257" y="694"/>
                    </a:lnTo>
                    <a:lnTo>
                      <a:pt x="1278" y="737"/>
                    </a:lnTo>
                    <a:lnTo>
                      <a:pt x="1300" y="824"/>
                    </a:lnTo>
                    <a:lnTo>
                      <a:pt x="1300" y="867"/>
                    </a:lnTo>
                    <a:lnTo>
                      <a:pt x="1300" y="954"/>
                    </a:lnTo>
                    <a:lnTo>
                      <a:pt x="1300" y="997"/>
                    </a:lnTo>
                    <a:lnTo>
                      <a:pt x="1278" y="1084"/>
                    </a:lnTo>
                    <a:lnTo>
                      <a:pt x="1257" y="1127"/>
                    </a:lnTo>
                    <a:lnTo>
                      <a:pt x="1235" y="1170"/>
                    </a:lnTo>
                    <a:lnTo>
                      <a:pt x="1192" y="1192"/>
                    </a:lnTo>
                    <a:lnTo>
                      <a:pt x="1170" y="1214"/>
                    </a:lnTo>
                    <a:lnTo>
                      <a:pt x="1149" y="1235"/>
                    </a:lnTo>
                    <a:lnTo>
                      <a:pt x="1105" y="1257"/>
                    </a:lnTo>
                    <a:lnTo>
                      <a:pt x="1084" y="1279"/>
                    </a:lnTo>
                    <a:lnTo>
                      <a:pt x="1040" y="1279"/>
                    </a:lnTo>
                    <a:lnTo>
                      <a:pt x="932" y="1322"/>
                    </a:lnTo>
                    <a:lnTo>
                      <a:pt x="759" y="1322"/>
                    </a:lnTo>
                    <a:lnTo>
                      <a:pt x="694" y="1300"/>
                    </a:lnTo>
                    <a:lnTo>
                      <a:pt x="672" y="1300"/>
                    </a:lnTo>
                    <a:lnTo>
                      <a:pt x="672" y="1279"/>
                    </a:lnTo>
                    <a:lnTo>
                      <a:pt x="629" y="1257"/>
                    </a:lnTo>
                    <a:lnTo>
                      <a:pt x="564" y="1214"/>
                    </a:lnTo>
                    <a:lnTo>
                      <a:pt x="542" y="1192"/>
                    </a:lnTo>
                    <a:lnTo>
                      <a:pt x="542" y="1170"/>
                    </a:lnTo>
                    <a:lnTo>
                      <a:pt x="499" y="1105"/>
                    </a:lnTo>
                    <a:lnTo>
                      <a:pt x="499" y="1084"/>
                    </a:lnTo>
                    <a:lnTo>
                      <a:pt x="477" y="1040"/>
                    </a:lnTo>
                    <a:lnTo>
                      <a:pt x="456" y="975"/>
                    </a:lnTo>
                    <a:lnTo>
                      <a:pt x="456" y="910"/>
                    </a:lnTo>
                    <a:lnTo>
                      <a:pt x="456" y="845"/>
                    </a:lnTo>
                    <a:lnTo>
                      <a:pt x="477" y="824"/>
                    </a:lnTo>
                    <a:lnTo>
                      <a:pt x="477" y="780"/>
                    </a:lnTo>
                    <a:lnTo>
                      <a:pt x="499" y="737"/>
                    </a:lnTo>
                    <a:lnTo>
                      <a:pt x="542" y="651"/>
                    </a:lnTo>
                    <a:lnTo>
                      <a:pt x="585" y="607"/>
                    </a:lnTo>
                    <a:lnTo>
                      <a:pt x="629" y="586"/>
                    </a:lnTo>
                    <a:lnTo>
                      <a:pt x="672" y="564"/>
                    </a:lnTo>
                    <a:lnTo>
                      <a:pt x="650" y="564"/>
                    </a:lnTo>
                    <a:lnTo>
                      <a:pt x="694" y="542"/>
                    </a:lnTo>
                    <a:lnTo>
                      <a:pt x="780" y="542"/>
                    </a:lnTo>
                    <a:lnTo>
                      <a:pt x="867" y="499"/>
                    </a:lnTo>
                    <a:lnTo>
                      <a:pt x="893" y="482"/>
                    </a:lnTo>
                    <a:lnTo>
                      <a:pt x="910" y="477"/>
                    </a:lnTo>
                    <a:lnTo>
                      <a:pt x="932" y="456"/>
                    </a:lnTo>
                    <a:close/>
                    <a:moveTo>
                      <a:pt x="975" y="1"/>
                    </a:moveTo>
                    <a:lnTo>
                      <a:pt x="824" y="22"/>
                    </a:lnTo>
                    <a:lnTo>
                      <a:pt x="694" y="87"/>
                    </a:lnTo>
                    <a:lnTo>
                      <a:pt x="670" y="103"/>
                    </a:lnTo>
                    <a:lnTo>
                      <a:pt x="670" y="103"/>
                    </a:lnTo>
                    <a:lnTo>
                      <a:pt x="629" y="109"/>
                    </a:lnTo>
                    <a:lnTo>
                      <a:pt x="477" y="152"/>
                    </a:lnTo>
                    <a:lnTo>
                      <a:pt x="347" y="217"/>
                    </a:lnTo>
                    <a:lnTo>
                      <a:pt x="239" y="326"/>
                    </a:lnTo>
                    <a:lnTo>
                      <a:pt x="152" y="434"/>
                    </a:lnTo>
                    <a:lnTo>
                      <a:pt x="87" y="542"/>
                    </a:lnTo>
                    <a:lnTo>
                      <a:pt x="44" y="672"/>
                    </a:lnTo>
                    <a:lnTo>
                      <a:pt x="22" y="824"/>
                    </a:lnTo>
                    <a:lnTo>
                      <a:pt x="1" y="932"/>
                    </a:lnTo>
                    <a:lnTo>
                      <a:pt x="22" y="1062"/>
                    </a:lnTo>
                    <a:lnTo>
                      <a:pt x="44" y="1192"/>
                    </a:lnTo>
                    <a:lnTo>
                      <a:pt x="109" y="1322"/>
                    </a:lnTo>
                    <a:lnTo>
                      <a:pt x="152" y="1430"/>
                    </a:lnTo>
                    <a:lnTo>
                      <a:pt x="239" y="1517"/>
                    </a:lnTo>
                    <a:lnTo>
                      <a:pt x="326" y="1603"/>
                    </a:lnTo>
                    <a:lnTo>
                      <a:pt x="434" y="1668"/>
                    </a:lnTo>
                    <a:lnTo>
                      <a:pt x="585" y="1733"/>
                    </a:lnTo>
                    <a:lnTo>
                      <a:pt x="737" y="1777"/>
                    </a:lnTo>
                    <a:lnTo>
                      <a:pt x="889" y="1777"/>
                    </a:lnTo>
                    <a:lnTo>
                      <a:pt x="1040" y="1755"/>
                    </a:lnTo>
                    <a:lnTo>
                      <a:pt x="1170" y="1712"/>
                    </a:lnTo>
                    <a:lnTo>
                      <a:pt x="1322" y="1668"/>
                    </a:lnTo>
                    <a:lnTo>
                      <a:pt x="1452" y="1582"/>
                    </a:lnTo>
                    <a:lnTo>
                      <a:pt x="1560" y="1495"/>
                    </a:lnTo>
                    <a:lnTo>
                      <a:pt x="1625" y="1365"/>
                    </a:lnTo>
                    <a:lnTo>
                      <a:pt x="1690" y="1257"/>
                    </a:lnTo>
                    <a:lnTo>
                      <a:pt x="1733" y="1127"/>
                    </a:lnTo>
                    <a:lnTo>
                      <a:pt x="1755" y="997"/>
                    </a:lnTo>
                    <a:lnTo>
                      <a:pt x="1755" y="867"/>
                    </a:lnTo>
                    <a:lnTo>
                      <a:pt x="1733" y="716"/>
                    </a:lnTo>
                    <a:lnTo>
                      <a:pt x="1690" y="586"/>
                    </a:lnTo>
                    <a:lnTo>
                      <a:pt x="1647" y="456"/>
                    </a:lnTo>
                    <a:lnTo>
                      <a:pt x="1582" y="347"/>
                    </a:lnTo>
                    <a:lnTo>
                      <a:pt x="1495" y="239"/>
                    </a:lnTo>
                    <a:lnTo>
                      <a:pt x="1387" y="152"/>
                    </a:lnTo>
                    <a:lnTo>
                      <a:pt x="1278" y="66"/>
                    </a:lnTo>
                    <a:lnTo>
                      <a:pt x="1127" y="22"/>
                    </a:lnTo>
                    <a:lnTo>
                      <a:pt x="975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52"/>
              <p:cNvSpPr/>
              <p:nvPr/>
            </p:nvSpPr>
            <p:spPr>
              <a:xfrm>
                <a:off x="4638875" y="3355050"/>
                <a:ext cx="5417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2167" h="1972" extrusionOk="0">
                    <a:moveTo>
                      <a:pt x="780" y="0"/>
                    </a:moveTo>
                    <a:lnTo>
                      <a:pt x="694" y="22"/>
                    </a:lnTo>
                    <a:lnTo>
                      <a:pt x="477" y="130"/>
                    </a:lnTo>
                    <a:lnTo>
                      <a:pt x="304" y="260"/>
                    </a:lnTo>
                    <a:lnTo>
                      <a:pt x="217" y="347"/>
                    </a:lnTo>
                    <a:lnTo>
                      <a:pt x="152" y="434"/>
                    </a:lnTo>
                    <a:lnTo>
                      <a:pt x="87" y="542"/>
                    </a:lnTo>
                    <a:lnTo>
                      <a:pt x="44" y="650"/>
                    </a:lnTo>
                    <a:lnTo>
                      <a:pt x="1" y="823"/>
                    </a:lnTo>
                    <a:lnTo>
                      <a:pt x="23" y="1018"/>
                    </a:lnTo>
                    <a:lnTo>
                      <a:pt x="66" y="1213"/>
                    </a:lnTo>
                    <a:lnTo>
                      <a:pt x="131" y="1387"/>
                    </a:lnTo>
                    <a:lnTo>
                      <a:pt x="239" y="1538"/>
                    </a:lnTo>
                    <a:lnTo>
                      <a:pt x="369" y="1690"/>
                    </a:lnTo>
                    <a:lnTo>
                      <a:pt x="521" y="1798"/>
                    </a:lnTo>
                    <a:lnTo>
                      <a:pt x="694" y="1906"/>
                    </a:lnTo>
                    <a:lnTo>
                      <a:pt x="867" y="1950"/>
                    </a:lnTo>
                    <a:lnTo>
                      <a:pt x="1062" y="1971"/>
                    </a:lnTo>
                    <a:lnTo>
                      <a:pt x="1257" y="1971"/>
                    </a:lnTo>
                    <a:lnTo>
                      <a:pt x="1430" y="1906"/>
                    </a:lnTo>
                    <a:lnTo>
                      <a:pt x="1582" y="1841"/>
                    </a:lnTo>
                    <a:lnTo>
                      <a:pt x="1690" y="1755"/>
                    </a:lnTo>
                    <a:lnTo>
                      <a:pt x="1798" y="1668"/>
                    </a:lnTo>
                    <a:lnTo>
                      <a:pt x="1885" y="1538"/>
                    </a:lnTo>
                    <a:lnTo>
                      <a:pt x="1972" y="1430"/>
                    </a:lnTo>
                    <a:lnTo>
                      <a:pt x="2037" y="1300"/>
                    </a:lnTo>
                    <a:lnTo>
                      <a:pt x="2145" y="1018"/>
                    </a:lnTo>
                    <a:lnTo>
                      <a:pt x="2167" y="932"/>
                    </a:lnTo>
                    <a:lnTo>
                      <a:pt x="2123" y="845"/>
                    </a:lnTo>
                    <a:lnTo>
                      <a:pt x="2080" y="780"/>
                    </a:lnTo>
                    <a:lnTo>
                      <a:pt x="1993" y="737"/>
                    </a:lnTo>
                    <a:lnTo>
                      <a:pt x="1907" y="737"/>
                    </a:lnTo>
                    <a:lnTo>
                      <a:pt x="1820" y="780"/>
                    </a:lnTo>
                    <a:lnTo>
                      <a:pt x="1755" y="823"/>
                    </a:lnTo>
                    <a:lnTo>
                      <a:pt x="1712" y="910"/>
                    </a:lnTo>
                    <a:lnTo>
                      <a:pt x="1690" y="975"/>
                    </a:lnTo>
                    <a:lnTo>
                      <a:pt x="1668" y="1040"/>
                    </a:lnTo>
                    <a:lnTo>
                      <a:pt x="1625" y="1105"/>
                    </a:lnTo>
                    <a:lnTo>
                      <a:pt x="1517" y="1300"/>
                    </a:lnTo>
                    <a:lnTo>
                      <a:pt x="1474" y="1343"/>
                    </a:lnTo>
                    <a:lnTo>
                      <a:pt x="1409" y="1408"/>
                    </a:lnTo>
                    <a:lnTo>
                      <a:pt x="1387" y="1430"/>
                    </a:lnTo>
                    <a:lnTo>
                      <a:pt x="1322" y="1473"/>
                    </a:lnTo>
                    <a:lnTo>
                      <a:pt x="1257" y="1516"/>
                    </a:lnTo>
                    <a:lnTo>
                      <a:pt x="1257" y="1495"/>
                    </a:lnTo>
                    <a:lnTo>
                      <a:pt x="1214" y="1516"/>
                    </a:lnTo>
                    <a:lnTo>
                      <a:pt x="1149" y="1538"/>
                    </a:lnTo>
                    <a:lnTo>
                      <a:pt x="1040" y="1538"/>
                    </a:lnTo>
                    <a:lnTo>
                      <a:pt x="889" y="1495"/>
                    </a:lnTo>
                    <a:lnTo>
                      <a:pt x="824" y="1451"/>
                    </a:lnTo>
                    <a:lnTo>
                      <a:pt x="759" y="1408"/>
                    </a:lnTo>
                    <a:lnTo>
                      <a:pt x="737" y="1408"/>
                    </a:lnTo>
                    <a:lnTo>
                      <a:pt x="629" y="1300"/>
                    </a:lnTo>
                    <a:lnTo>
                      <a:pt x="586" y="1257"/>
                    </a:lnTo>
                    <a:lnTo>
                      <a:pt x="564" y="1213"/>
                    </a:lnTo>
                    <a:lnTo>
                      <a:pt x="499" y="1105"/>
                    </a:lnTo>
                    <a:lnTo>
                      <a:pt x="499" y="1083"/>
                    </a:lnTo>
                    <a:lnTo>
                      <a:pt x="477" y="1018"/>
                    </a:lnTo>
                    <a:lnTo>
                      <a:pt x="456" y="953"/>
                    </a:lnTo>
                    <a:lnTo>
                      <a:pt x="456" y="932"/>
                    </a:lnTo>
                    <a:lnTo>
                      <a:pt x="456" y="867"/>
                    </a:lnTo>
                    <a:lnTo>
                      <a:pt x="456" y="845"/>
                    </a:lnTo>
                    <a:lnTo>
                      <a:pt x="477" y="758"/>
                    </a:lnTo>
                    <a:lnTo>
                      <a:pt x="477" y="737"/>
                    </a:lnTo>
                    <a:lnTo>
                      <a:pt x="521" y="672"/>
                    </a:lnTo>
                    <a:lnTo>
                      <a:pt x="542" y="650"/>
                    </a:lnTo>
                    <a:lnTo>
                      <a:pt x="607" y="585"/>
                    </a:lnTo>
                    <a:lnTo>
                      <a:pt x="651" y="542"/>
                    </a:lnTo>
                    <a:lnTo>
                      <a:pt x="737" y="499"/>
                    </a:lnTo>
                    <a:lnTo>
                      <a:pt x="802" y="455"/>
                    </a:lnTo>
                    <a:lnTo>
                      <a:pt x="824" y="455"/>
                    </a:lnTo>
                    <a:lnTo>
                      <a:pt x="889" y="412"/>
                    </a:lnTo>
                    <a:lnTo>
                      <a:pt x="954" y="347"/>
                    </a:lnTo>
                    <a:lnTo>
                      <a:pt x="975" y="260"/>
                    </a:lnTo>
                    <a:lnTo>
                      <a:pt x="975" y="174"/>
                    </a:lnTo>
                    <a:lnTo>
                      <a:pt x="932" y="109"/>
                    </a:lnTo>
                    <a:lnTo>
                      <a:pt x="867" y="44"/>
                    </a:lnTo>
                    <a:lnTo>
                      <a:pt x="780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52"/>
              <p:cNvSpPr/>
              <p:nvPr/>
            </p:nvSpPr>
            <p:spPr>
              <a:xfrm>
                <a:off x="4524650" y="3535350"/>
                <a:ext cx="55775" cy="54700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2188" extrusionOk="0">
                    <a:moveTo>
                      <a:pt x="975" y="0"/>
                    </a:moveTo>
                    <a:lnTo>
                      <a:pt x="780" y="65"/>
                    </a:lnTo>
                    <a:lnTo>
                      <a:pt x="607" y="152"/>
                    </a:lnTo>
                    <a:lnTo>
                      <a:pt x="455" y="260"/>
                    </a:lnTo>
                    <a:lnTo>
                      <a:pt x="303" y="390"/>
                    </a:lnTo>
                    <a:lnTo>
                      <a:pt x="195" y="542"/>
                    </a:lnTo>
                    <a:lnTo>
                      <a:pt x="87" y="715"/>
                    </a:lnTo>
                    <a:lnTo>
                      <a:pt x="22" y="888"/>
                    </a:lnTo>
                    <a:lnTo>
                      <a:pt x="0" y="1083"/>
                    </a:lnTo>
                    <a:lnTo>
                      <a:pt x="0" y="1278"/>
                    </a:lnTo>
                    <a:lnTo>
                      <a:pt x="22" y="1408"/>
                    </a:lnTo>
                    <a:lnTo>
                      <a:pt x="65" y="1538"/>
                    </a:lnTo>
                    <a:lnTo>
                      <a:pt x="109" y="1668"/>
                    </a:lnTo>
                    <a:lnTo>
                      <a:pt x="174" y="1776"/>
                    </a:lnTo>
                    <a:lnTo>
                      <a:pt x="239" y="1884"/>
                    </a:lnTo>
                    <a:lnTo>
                      <a:pt x="325" y="1971"/>
                    </a:lnTo>
                    <a:lnTo>
                      <a:pt x="542" y="2144"/>
                    </a:lnTo>
                    <a:lnTo>
                      <a:pt x="628" y="2187"/>
                    </a:lnTo>
                    <a:lnTo>
                      <a:pt x="715" y="2187"/>
                    </a:lnTo>
                    <a:lnTo>
                      <a:pt x="802" y="2144"/>
                    </a:lnTo>
                    <a:lnTo>
                      <a:pt x="845" y="2079"/>
                    </a:lnTo>
                    <a:lnTo>
                      <a:pt x="888" y="1993"/>
                    </a:lnTo>
                    <a:lnTo>
                      <a:pt x="867" y="1906"/>
                    </a:lnTo>
                    <a:lnTo>
                      <a:pt x="823" y="1819"/>
                    </a:lnTo>
                    <a:lnTo>
                      <a:pt x="758" y="1754"/>
                    </a:lnTo>
                    <a:lnTo>
                      <a:pt x="715" y="1733"/>
                    </a:lnTo>
                    <a:lnTo>
                      <a:pt x="650" y="1668"/>
                    </a:lnTo>
                    <a:lnTo>
                      <a:pt x="585" y="1581"/>
                    </a:lnTo>
                    <a:lnTo>
                      <a:pt x="563" y="1559"/>
                    </a:lnTo>
                    <a:lnTo>
                      <a:pt x="520" y="1473"/>
                    </a:lnTo>
                    <a:lnTo>
                      <a:pt x="498" y="1451"/>
                    </a:lnTo>
                    <a:lnTo>
                      <a:pt x="455" y="1300"/>
                    </a:lnTo>
                    <a:lnTo>
                      <a:pt x="455" y="1256"/>
                    </a:lnTo>
                    <a:lnTo>
                      <a:pt x="433" y="1191"/>
                    </a:lnTo>
                    <a:lnTo>
                      <a:pt x="455" y="1126"/>
                    </a:lnTo>
                    <a:lnTo>
                      <a:pt x="455" y="1083"/>
                    </a:lnTo>
                    <a:lnTo>
                      <a:pt x="498" y="931"/>
                    </a:lnTo>
                    <a:lnTo>
                      <a:pt x="542" y="845"/>
                    </a:lnTo>
                    <a:lnTo>
                      <a:pt x="607" y="715"/>
                    </a:lnTo>
                    <a:lnTo>
                      <a:pt x="607" y="736"/>
                    </a:lnTo>
                    <a:lnTo>
                      <a:pt x="628" y="715"/>
                    </a:lnTo>
                    <a:lnTo>
                      <a:pt x="693" y="650"/>
                    </a:lnTo>
                    <a:lnTo>
                      <a:pt x="737" y="607"/>
                    </a:lnTo>
                    <a:lnTo>
                      <a:pt x="758" y="585"/>
                    </a:lnTo>
                    <a:lnTo>
                      <a:pt x="888" y="498"/>
                    </a:lnTo>
                    <a:lnTo>
                      <a:pt x="910" y="498"/>
                    </a:lnTo>
                    <a:lnTo>
                      <a:pt x="975" y="477"/>
                    </a:lnTo>
                    <a:lnTo>
                      <a:pt x="1040" y="455"/>
                    </a:lnTo>
                    <a:lnTo>
                      <a:pt x="1083" y="433"/>
                    </a:lnTo>
                    <a:lnTo>
                      <a:pt x="1061" y="455"/>
                    </a:lnTo>
                    <a:lnTo>
                      <a:pt x="1213" y="433"/>
                    </a:lnTo>
                    <a:lnTo>
                      <a:pt x="1235" y="455"/>
                    </a:lnTo>
                    <a:lnTo>
                      <a:pt x="1321" y="477"/>
                    </a:lnTo>
                    <a:lnTo>
                      <a:pt x="1343" y="477"/>
                    </a:lnTo>
                    <a:lnTo>
                      <a:pt x="1430" y="520"/>
                    </a:lnTo>
                    <a:lnTo>
                      <a:pt x="1473" y="542"/>
                    </a:lnTo>
                    <a:lnTo>
                      <a:pt x="1516" y="585"/>
                    </a:lnTo>
                    <a:lnTo>
                      <a:pt x="1560" y="607"/>
                    </a:lnTo>
                    <a:lnTo>
                      <a:pt x="1625" y="693"/>
                    </a:lnTo>
                    <a:lnTo>
                      <a:pt x="1668" y="736"/>
                    </a:lnTo>
                    <a:lnTo>
                      <a:pt x="1690" y="758"/>
                    </a:lnTo>
                    <a:lnTo>
                      <a:pt x="1819" y="975"/>
                    </a:lnTo>
                    <a:lnTo>
                      <a:pt x="1884" y="1061"/>
                    </a:lnTo>
                    <a:lnTo>
                      <a:pt x="1949" y="1083"/>
                    </a:lnTo>
                    <a:lnTo>
                      <a:pt x="2036" y="1105"/>
                    </a:lnTo>
                    <a:lnTo>
                      <a:pt x="2123" y="1061"/>
                    </a:lnTo>
                    <a:lnTo>
                      <a:pt x="2188" y="996"/>
                    </a:lnTo>
                    <a:lnTo>
                      <a:pt x="2231" y="931"/>
                    </a:lnTo>
                    <a:lnTo>
                      <a:pt x="2231" y="845"/>
                    </a:lnTo>
                    <a:lnTo>
                      <a:pt x="2209" y="758"/>
                    </a:lnTo>
                    <a:lnTo>
                      <a:pt x="2101" y="542"/>
                    </a:lnTo>
                    <a:lnTo>
                      <a:pt x="1949" y="368"/>
                    </a:lnTo>
                    <a:lnTo>
                      <a:pt x="1754" y="195"/>
                    </a:lnTo>
                    <a:lnTo>
                      <a:pt x="1668" y="130"/>
                    </a:lnTo>
                    <a:lnTo>
                      <a:pt x="1560" y="87"/>
                    </a:lnTo>
                    <a:lnTo>
                      <a:pt x="1365" y="22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52"/>
              <p:cNvSpPr/>
              <p:nvPr/>
            </p:nvSpPr>
            <p:spPr>
              <a:xfrm>
                <a:off x="4282625" y="3559175"/>
                <a:ext cx="49850" cy="52000"/>
              </a:xfrm>
              <a:custGeom>
                <a:avLst/>
                <a:gdLst/>
                <a:ahLst/>
                <a:cxnLst/>
                <a:rect l="l" t="t" r="r" b="b"/>
                <a:pathLst>
                  <a:path w="1994" h="2080" extrusionOk="0">
                    <a:moveTo>
                      <a:pt x="650" y="0"/>
                    </a:moveTo>
                    <a:lnTo>
                      <a:pt x="412" y="22"/>
                    </a:lnTo>
                    <a:lnTo>
                      <a:pt x="174" y="65"/>
                    </a:lnTo>
                    <a:lnTo>
                      <a:pt x="87" y="108"/>
                    </a:lnTo>
                    <a:lnTo>
                      <a:pt x="22" y="173"/>
                    </a:lnTo>
                    <a:lnTo>
                      <a:pt x="1" y="260"/>
                    </a:lnTo>
                    <a:lnTo>
                      <a:pt x="1" y="347"/>
                    </a:lnTo>
                    <a:lnTo>
                      <a:pt x="44" y="412"/>
                    </a:lnTo>
                    <a:lnTo>
                      <a:pt x="109" y="477"/>
                    </a:lnTo>
                    <a:lnTo>
                      <a:pt x="196" y="498"/>
                    </a:lnTo>
                    <a:lnTo>
                      <a:pt x="282" y="498"/>
                    </a:lnTo>
                    <a:lnTo>
                      <a:pt x="434" y="477"/>
                    </a:lnTo>
                    <a:lnTo>
                      <a:pt x="456" y="477"/>
                    </a:lnTo>
                    <a:lnTo>
                      <a:pt x="477" y="455"/>
                    </a:lnTo>
                    <a:lnTo>
                      <a:pt x="975" y="455"/>
                    </a:lnTo>
                    <a:lnTo>
                      <a:pt x="1062" y="477"/>
                    </a:lnTo>
                    <a:lnTo>
                      <a:pt x="1235" y="520"/>
                    </a:lnTo>
                    <a:lnTo>
                      <a:pt x="1257" y="541"/>
                    </a:lnTo>
                    <a:lnTo>
                      <a:pt x="1343" y="585"/>
                    </a:lnTo>
                    <a:lnTo>
                      <a:pt x="1365" y="606"/>
                    </a:lnTo>
                    <a:lnTo>
                      <a:pt x="1430" y="671"/>
                    </a:lnTo>
                    <a:lnTo>
                      <a:pt x="1452" y="693"/>
                    </a:lnTo>
                    <a:lnTo>
                      <a:pt x="1495" y="758"/>
                    </a:lnTo>
                    <a:lnTo>
                      <a:pt x="1517" y="801"/>
                    </a:lnTo>
                    <a:lnTo>
                      <a:pt x="1538" y="888"/>
                    </a:lnTo>
                    <a:lnTo>
                      <a:pt x="1538" y="931"/>
                    </a:lnTo>
                    <a:lnTo>
                      <a:pt x="1538" y="1040"/>
                    </a:lnTo>
                    <a:lnTo>
                      <a:pt x="1538" y="1083"/>
                    </a:lnTo>
                    <a:lnTo>
                      <a:pt x="1517" y="1191"/>
                    </a:lnTo>
                    <a:lnTo>
                      <a:pt x="1517" y="1213"/>
                    </a:lnTo>
                    <a:lnTo>
                      <a:pt x="1495" y="1234"/>
                    </a:lnTo>
                    <a:lnTo>
                      <a:pt x="1452" y="1299"/>
                    </a:lnTo>
                    <a:lnTo>
                      <a:pt x="1441" y="1321"/>
                    </a:lnTo>
                    <a:lnTo>
                      <a:pt x="1430" y="1321"/>
                    </a:lnTo>
                    <a:lnTo>
                      <a:pt x="1365" y="1408"/>
                    </a:lnTo>
                    <a:lnTo>
                      <a:pt x="1343" y="1429"/>
                    </a:lnTo>
                    <a:lnTo>
                      <a:pt x="1279" y="1473"/>
                    </a:lnTo>
                    <a:lnTo>
                      <a:pt x="1192" y="1516"/>
                    </a:lnTo>
                    <a:lnTo>
                      <a:pt x="1149" y="1538"/>
                    </a:lnTo>
                    <a:lnTo>
                      <a:pt x="954" y="1603"/>
                    </a:lnTo>
                    <a:lnTo>
                      <a:pt x="845" y="1624"/>
                    </a:lnTo>
                    <a:lnTo>
                      <a:pt x="521" y="1624"/>
                    </a:lnTo>
                    <a:lnTo>
                      <a:pt x="412" y="1603"/>
                    </a:lnTo>
                    <a:lnTo>
                      <a:pt x="326" y="1603"/>
                    </a:lnTo>
                    <a:lnTo>
                      <a:pt x="261" y="1624"/>
                    </a:lnTo>
                    <a:lnTo>
                      <a:pt x="174" y="1689"/>
                    </a:lnTo>
                    <a:lnTo>
                      <a:pt x="152" y="1754"/>
                    </a:lnTo>
                    <a:lnTo>
                      <a:pt x="131" y="1841"/>
                    </a:lnTo>
                    <a:lnTo>
                      <a:pt x="174" y="1928"/>
                    </a:lnTo>
                    <a:lnTo>
                      <a:pt x="217" y="1992"/>
                    </a:lnTo>
                    <a:lnTo>
                      <a:pt x="304" y="2036"/>
                    </a:lnTo>
                    <a:lnTo>
                      <a:pt x="521" y="2079"/>
                    </a:lnTo>
                    <a:lnTo>
                      <a:pt x="759" y="2079"/>
                    </a:lnTo>
                    <a:lnTo>
                      <a:pt x="975" y="2057"/>
                    </a:lnTo>
                    <a:lnTo>
                      <a:pt x="1192" y="1992"/>
                    </a:lnTo>
                    <a:lnTo>
                      <a:pt x="1408" y="1906"/>
                    </a:lnTo>
                    <a:lnTo>
                      <a:pt x="1603" y="1798"/>
                    </a:lnTo>
                    <a:lnTo>
                      <a:pt x="1777" y="1624"/>
                    </a:lnTo>
                    <a:lnTo>
                      <a:pt x="1842" y="1538"/>
                    </a:lnTo>
                    <a:lnTo>
                      <a:pt x="1907" y="1451"/>
                    </a:lnTo>
                    <a:lnTo>
                      <a:pt x="1950" y="1321"/>
                    </a:lnTo>
                    <a:lnTo>
                      <a:pt x="1972" y="1213"/>
                    </a:lnTo>
                    <a:lnTo>
                      <a:pt x="1993" y="1083"/>
                    </a:lnTo>
                    <a:lnTo>
                      <a:pt x="1993" y="953"/>
                    </a:lnTo>
                    <a:lnTo>
                      <a:pt x="1993" y="845"/>
                    </a:lnTo>
                    <a:lnTo>
                      <a:pt x="1950" y="715"/>
                    </a:lnTo>
                    <a:lnTo>
                      <a:pt x="1907" y="606"/>
                    </a:lnTo>
                    <a:lnTo>
                      <a:pt x="1863" y="498"/>
                    </a:lnTo>
                    <a:lnTo>
                      <a:pt x="1798" y="390"/>
                    </a:lnTo>
                    <a:lnTo>
                      <a:pt x="1712" y="325"/>
                    </a:lnTo>
                    <a:lnTo>
                      <a:pt x="1538" y="195"/>
                    </a:lnTo>
                    <a:lnTo>
                      <a:pt x="1365" y="87"/>
                    </a:lnTo>
                    <a:lnTo>
                      <a:pt x="1149" y="43"/>
                    </a:lnTo>
                    <a:lnTo>
                      <a:pt x="910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8" name="Google Shape;2128;p52"/>
            <p:cNvSpPr/>
            <p:nvPr/>
          </p:nvSpPr>
          <p:spPr>
            <a:xfrm>
              <a:off x="3876250" y="6445025"/>
              <a:ext cx="607500" cy="399600"/>
            </a:xfrm>
            <a:custGeom>
              <a:avLst/>
              <a:gdLst/>
              <a:ahLst/>
              <a:cxnLst/>
              <a:rect l="l" t="t" r="r" b="b"/>
              <a:pathLst>
                <a:path w="24300" h="15984" extrusionOk="0">
                  <a:moveTo>
                    <a:pt x="17500" y="1"/>
                  </a:moveTo>
                  <a:lnTo>
                    <a:pt x="16763" y="22"/>
                  </a:lnTo>
                  <a:lnTo>
                    <a:pt x="16027" y="87"/>
                  </a:lnTo>
                  <a:lnTo>
                    <a:pt x="15291" y="196"/>
                  </a:lnTo>
                  <a:lnTo>
                    <a:pt x="14576" y="347"/>
                  </a:lnTo>
                  <a:lnTo>
                    <a:pt x="13883" y="542"/>
                  </a:lnTo>
                  <a:lnTo>
                    <a:pt x="13212" y="780"/>
                  </a:lnTo>
                  <a:lnTo>
                    <a:pt x="12887" y="932"/>
                  </a:lnTo>
                  <a:lnTo>
                    <a:pt x="12605" y="1083"/>
                  </a:lnTo>
                  <a:lnTo>
                    <a:pt x="12367" y="1278"/>
                  </a:lnTo>
                  <a:lnTo>
                    <a:pt x="12150" y="1452"/>
                  </a:lnTo>
                  <a:lnTo>
                    <a:pt x="11609" y="1647"/>
                  </a:lnTo>
                  <a:lnTo>
                    <a:pt x="11068" y="1820"/>
                  </a:lnTo>
                  <a:lnTo>
                    <a:pt x="10093" y="2210"/>
                  </a:lnTo>
                  <a:lnTo>
                    <a:pt x="9075" y="2621"/>
                  </a:lnTo>
                  <a:lnTo>
                    <a:pt x="8079" y="3076"/>
                  </a:lnTo>
                  <a:lnTo>
                    <a:pt x="7602" y="3314"/>
                  </a:lnTo>
                  <a:lnTo>
                    <a:pt x="7104" y="3552"/>
                  </a:lnTo>
                  <a:lnTo>
                    <a:pt x="6281" y="3985"/>
                  </a:lnTo>
                  <a:lnTo>
                    <a:pt x="5957" y="4094"/>
                  </a:lnTo>
                  <a:lnTo>
                    <a:pt x="5632" y="4224"/>
                  </a:lnTo>
                  <a:lnTo>
                    <a:pt x="5328" y="4397"/>
                  </a:lnTo>
                  <a:lnTo>
                    <a:pt x="5025" y="4570"/>
                  </a:lnTo>
                  <a:lnTo>
                    <a:pt x="4744" y="4765"/>
                  </a:lnTo>
                  <a:lnTo>
                    <a:pt x="4462" y="4960"/>
                  </a:lnTo>
                  <a:lnTo>
                    <a:pt x="4181" y="5177"/>
                  </a:lnTo>
                  <a:lnTo>
                    <a:pt x="3899" y="5415"/>
                  </a:lnTo>
                  <a:lnTo>
                    <a:pt x="3704" y="5610"/>
                  </a:lnTo>
                  <a:lnTo>
                    <a:pt x="3531" y="5805"/>
                  </a:lnTo>
                  <a:lnTo>
                    <a:pt x="3379" y="6021"/>
                  </a:lnTo>
                  <a:lnTo>
                    <a:pt x="3271" y="6238"/>
                  </a:lnTo>
                  <a:lnTo>
                    <a:pt x="2925" y="6476"/>
                  </a:lnTo>
                  <a:lnTo>
                    <a:pt x="2600" y="6736"/>
                  </a:lnTo>
                  <a:lnTo>
                    <a:pt x="2275" y="7017"/>
                  </a:lnTo>
                  <a:lnTo>
                    <a:pt x="1972" y="7299"/>
                  </a:lnTo>
                  <a:lnTo>
                    <a:pt x="1669" y="7602"/>
                  </a:lnTo>
                  <a:lnTo>
                    <a:pt x="1387" y="7949"/>
                  </a:lnTo>
                  <a:lnTo>
                    <a:pt x="1105" y="8317"/>
                  </a:lnTo>
                  <a:lnTo>
                    <a:pt x="846" y="8707"/>
                  </a:lnTo>
                  <a:lnTo>
                    <a:pt x="651" y="9075"/>
                  </a:lnTo>
                  <a:lnTo>
                    <a:pt x="456" y="9443"/>
                  </a:lnTo>
                  <a:lnTo>
                    <a:pt x="326" y="9833"/>
                  </a:lnTo>
                  <a:lnTo>
                    <a:pt x="196" y="10223"/>
                  </a:lnTo>
                  <a:lnTo>
                    <a:pt x="109" y="10612"/>
                  </a:lnTo>
                  <a:lnTo>
                    <a:pt x="44" y="11002"/>
                  </a:lnTo>
                  <a:lnTo>
                    <a:pt x="1" y="11392"/>
                  </a:lnTo>
                  <a:lnTo>
                    <a:pt x="23" y="11804"/>
                  </a:lnTo>
                  <a:lnTo>
                    <a:pt x="44" y="12193"/>
                  </a:lnTo>
                  <a:lnTo>
                    <a:pt x="109" y="12583"/>
                  </a:lnTo>
                  <a:lnTo>
                    <a:pt x="218" y="12951"/>
                  </a:lnTo>
                  <a:lnTo>
                    <a:pt x="347" y="13319"/>
                  </a:lnTo>
                  <a:lnTo>
                    <a:pt x="521" y="13688"/>
                  </a:lnTo>
                  <a:lnTo>
                    <a:pt x="716" y="14034"/>
                  </a:lnTo>
                  <a:lnTo>
                    <a:pt x="975" y="14381"/>
                  </a:lnTo>
                  <a:lnTo>
                    <a:pt x="1235" y="14706"/>
                  </a:lnTo>
                  <a:lnTo>
                    <a:pt x="1387" y="14857"/>
                  </a:lnTo>
                  <a:lnTo>
                    <a:pt x="1560" y="14987"/>
                  </a:lnTo>
                  <a:lnTo>
                    <a:pt x="1885" y="15247"/>
                  </a:lnTo>
                  <a:lnTo>
                    <a:pt x="2253" y="15442"/>
                  </a:lnTo>
                  <a:lnTo>
                    <a:pt x="2643" y="15615"/>
                  </a:lnTo>
                  <a:lnTo>
                    <a:pt x="3033" y="15745"/>
                  </a:lnTo>
                  <a:lnTo>
                    <a:pt x="3466" y="15832"/>
                  </a:lnTo>
                  <a:lnTo>
                    <a:pt x="3899" y="15918"/>
                  </a:lnTo>
                  <a:lnTo>
                    <a:pt x="4332" y="15962"/>
                  </a:lnTo>
                  <a:lnTo>
                    <a:pt x="4787" y="15983"/>
                  </a:lnTo>
                  <a:lnTo>
                    <a:pt x="5675" y="15983"/>
                  </a:lnTo>
                  <a:lnTo>
                    <a:pt x="6108" y="15962"/>
                  </a:lnTo>
                  <a:lnTo>
                    <a:pt x="6974" y="15875"/>
                  </a:lnTo>
                  <a:lnTo>
                    <a:pt x="7754" y="15788"/>
                  </a:lnTo>
                  <a:lnTo>
                    <a:pt x="8707" y="15637"/>
                  </a:lnTo>
                  <a:lnTo>
                    <a:pt x="9660" y="15442"/>
                  </a:lnTo>
                  <a:lnTo>
                    <a:pt x="10591" y="15225"/>
                  </a:lnTo>
                  <a:lnTo>
                    <a:pt x="11522" y="14965"/>
                  </a:lnTo>
                  <a:lnTo>
                    <a:pt x="12454" y="14706"/>
                  </a:lnTo>
                  <a:lnTo>
                    <a:pt x="13363" y="14402"/>
                  </a:lnTo>
                  <a:lnTo>
                    <a:pt x="15182" y="13774"/>
                  </a:lnTo>
                  <a:lnTo>
                    <a:pt x="15854" y="13536"/>
                  </a:lnTo>
                  <a:lnTo>
                    <a:pt x="16568" y="13233"/>
                  </a:lnTo>
                  <a:lnTo>
                    <a:pt x="17305" y="12908"/>
                  </a:lnTo>
                  <a:lnTo>
                    <a:pt x="18063" y="12518"/>
                  </a:lnTo>
                  <a:lnTo>
                    <a:pt x="18842" y="12085"/>
                  </a:lnTo>
                  <a:lnTo>
                    <a:pt x="19600" y="11630"/>
                  </a:lnTo>
                  <a:lnTo>
                    <a:pt x="20337" y="11132"/>
                  </a:lnTo>
                  <a:lnTo>
                    <a:pt x="21051" y="10591"/>
                  </a:lnTo>
                  <a:lnTo>
                    <a:pt x="21398" y="10288"/>
                  </a:lnTo>
                  <a:lnTo>
                    <a:pt x="21723" y="10006"/>
                  </a:lnTo>
                  <a:lnTo>
                    <a:pt x="22026" y="9703"/>
                  </a:lnTo>
                  <a:lnTo>
                    <a:pt x="22329" y="9400"/>
                  </a:lnTo>
                  <a:lnTo>
                    <a:pt x="22632" y="9075"/>
                  </a:lnTo>
                  <a:lnTo>
                    <a:pt x="22892" y="8750"/>
                  </a:lnTo>
                  <a:lnTo>
                    <a:pt x="23130" y="8403"/>
                  </a:lnTo>
                  <a:lnTo>
                    <a:pt x="23368" y="8057"/>
                  </a:lnTo>
                  <a:lnTo>
                    <a:pt x="23585" y="7710"/>
                  </a:lnTo>
                  <a:lnTo>
                    <a:pt x="23758" y="7364"/>
                  </a:lnTo>
                  <a:lnTo>
                    <a:pt x="23910" y="6996"/>
                  </a:lnTo>
                  <a:lnTo>
                    <a:pt x="24040" y="6606"/>
                  </a:lnTo>
                  <a:lnTo>
                    <a:pt x="24148" y="6238"/>
                  </a:lnTo>
                  <a:lnTo>
                    <a:pt x="24235" y="5848"/>
                  </a:lnTo>
                  <a:lnTo>
                    <a:pt x="24278" y="5458"/>
                  </a:lnTo>
                  <a:lnTo>
                    <a:pt x="24278" y="5047"/>
                  </a:lnTo>
                  <a:lnTo>
                    <a:pt x="24256" y="4614"/>
                  </a:lnTo>
                  <a:lnTo>
                    <a:pt x="24278" y="4397"/>
                  </a:lnTo>
                  <a:lnTo>
                    <a:pt x="24300" y="4159"/>
                  </a:lnTo>
                  <a:lnTo>
                    <a:pt x="24278" y="3942"/>
                  </a:lnTo>
                  <a:lnTo>
                    <a:pt x="24256" y="3704"/>
                  </a:lnTo>
                  <a:lnTo>
                    <a:pt x="24213" y="3487"/>
                  </a:lnTo>
                  <a:lnTo>
                    <a:pt x="24126" y="3292"/>
                  </a:lnTo>
                  <a:lnTo>
                    <a:pt x="24018" y="3076"/>
                  </a:lnTo>
                  <a:lnTo>
                    <a:pt x="23888" y="2881"/>
                  </a:lnTo>
                  <a:lnTo>
                    <a:pt x="23672" y="2599"/>
                  </a:lnTo>
                  <a:lnTo>
                    <a:pt x="23412" y="2318"/>
                  </a:lnTo>
                  <a:lnTo>
                    <a:pt x="23152" y="2080"/>
                  </a:lnTo>
                  <a:lnTo>
                    <a:pt x="22892" y="1841"/>
                  </a:lnTo>
                  <a:lnTo>
                    <a:pt x="22611" y="1603"/>
                  </a:lnTo>
                  <a:lnTo>
                    <a:pt x="22329" y="1408"/>
                  </a:lnTo>
                  <a:lnTo>
                    <a:pt x="22026" y="1213"/>
                  </a:lnTo>
                  <a:lnTo>
                    <a:pt x="21701" y="1040"/>
                  </a:lnTo>
                  <a:lnTo>
                    <a:pt x="21398" y="867"/>
                  </a:lnTo>
                  <a:lnTo>
                    <a:pt x="21073" y="715"/>
                  </a:lnTo>
                  <a:lnTo>
                    <a:pt x="20726" y="585"/>
                  </a:lnTo>
                  <a:lnTo>
                    <a:pt x="20380" y="455"/>
                  </a:lnTo>
                  <a:lnTo>
                    <a:pt x="20033" y="369"/>
                  </a:lnTo>
                  <a:lnTo>
                    <a:pt x="19687" y="261"/>
                  </a:lnTo>
                  <a:lnTo>
                    <a:pt x="19319" y="196"/>
                  </a:lnTo>
                  <a:lnTo>
                    <a:pt x="18972" y="131"/>
                  </a:lnTo>
                  <a:lnTo>
                    <a:pt x="18604" y="66"/>
                  </a:lnTo>
                  <a:lnTo>
                    <a:pt x="18236" y="44"/>
                  </a:lnTo>
                  <a:lnTo>
                    <a:pt x="175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2"/>
            <p:cNvSpPr/>
            <p:nvPr/>
          </p:nvSpPr>
          <p:spPr>
            <a:xfrm>
              <a:off x="3823750" y="6413625"/>
              <a:ext cx="741225" cy="582600"/>
            </a:xfrm>
            <a:custGeom>
              <a:avLst/>
              <a:gdLst/>
              <a:ahLst/>
              <a:cxnLst/>
              <a:rect l="l" t="t" r="r" b="b"/>
              <a:pathLst>
                <a:path w="29649" h="23304" extrusionOk="0">
                  <a:moveTo>
                    <a:pt x="21332" y="1343"/>
                  </a:moveTo>
                  <a:lnTo>
                    <a:pt x="21765" y="1365"/>
                  </a:lnTo>
                  <a:lnTo>
                    <a:pt x="22177" y="1387"/>
                  </a:lnTo>
                  <a:lnTo>
                    <a:pt x="22610" y="1452"/>
                  </a:lnTo>
                  <a:lnTo>
                    <a:pt x="23021" y="1517"/>
                  </a:lnTo>
                  <a:lnTo>
                    <a:pt x="23433" y="1603"/>
                  </a:lnTo>
                  <a:lnTo>
                    <a:pt x="23801" y="1733"/>
                  </a:lnTo>
                  <a:lnTo>
                    <a:pt x="24169" y="1906"/>
                  </a:lnTo>
                  <a:lnTo>
                    <a:pt x="24494" y="2123"/>
                  </a:lnTo>
                  <a:lnTo>
                    <a:pt x="24819" y="2361"/>
                  </a:lnTo>
                  <a:lnTo>
                    <a:pt x="25100" y="2621"/>
                  </a:lnTo>
                  <a:lnTo>
                    <a:pt x="25360" y="2924"/>
                  </a:lnTo>
                  <a:lnTo>
                    <a:pt x="25598" y="3249"/>
                  </a:lnTo>
                  <a:lnTo>
                    <a:pt x="25837" y="3574"/>
                  </a:lnTo>
                  <a:lnTo>
                    <a:pt x="26032" y="3942"/>
                  </a:lnTo>
                  <a:lnTo>
                    <a:pt x="26205" y="4310"/>
                  </a:lnTo>
                  <a:lnTo>
                    <a:pt x="26356" y="4678"/>
                  </a:lnTo>
                  <a:lnTo>
                    <a:pt x="26486" y="5068"/>
                  </a:lnTo>
                  <a:lnTo>
                    <a:pt x="26616" y="5480"/>
                  </a:lnTo>
                  <a:lnTo>
                    <a:pt x="26703" y="5870"/>
                  </a:lnTo>
                  <a:lnTo>
                    <a:pt x="26768" y="6259"/>
                  </a:lnTo>
                  <a:lnTo>
                    <a:pt x="26681" y="6368"/>
                  </a:lnTo>
                  <a:lnTo>
                    <a:pt x="26595" y="6476"/>
                  </a:lnTo>
                  <a:lnTo>
                    <a:pt x="26551" y="6627"/>
                  </a:lnTo>
                  <a:lnTo>
                    <a:pt x="26530" y="6779"/>
                  </a:lnTo>
                  <a:lnTo>
                    <a:pt x="26530" y="7061"/>
                  </a:lnTo>
                  <a:lnTo>
                    <a:pt x="26486" y="7320"/>
                  </a:lnTo>
                  <a:lnTo>
                    <a:pt x="26421" y="7580"/>
                  </a:lnTo>
                  <a:lnTo>
                    <a:pt x="26313" y="7819"/>
                  </a:lnTo>
                  <a:lnTo>
                    <a:pt x="26270" y="7927"/>
                  </a:lnTo>
                  <a:lnTo>
                    <a:pt x="26248" y="8014"/>
                  </a:lnTo>
                  <a:lnTo>
                    <a:pt x="26248" y="8122"/>
                  </a:lnTo>
                  <a:lnTo>
                    <a:pt x="26248" y="8208"/>
                  </a:lnTo>
                  <a:lnTo>
                    <a:pt x="25923" y="8685"/>
                  </a:lnTo>
                  <a:lnTo>
                    <a:pt x="25577" y="9161"/>
                  </a:lnTo>
                  <a:lnTo>
                    <a:pt x="25252" y="9638"/>
                  </a:lnTo>
                  <a:lnTo>
                    <a:pt x="24927" y="10136"/>
                  </a:lnTo>
                  <a:lnTo>
                    <a:pt x="24559" y="10699"/>
                  </a:lnTo>
                  <a:lnTo>
                    <a:pt x="24386" y="10959"/>
                  </a:lnTo>
                  <a:lnTo>
                    <a:pt x="24191" y="11219"/>
                  </a:lnTo>
                  <a:lnTo>
                    <a:pt x="23974" y="11435"/>
                  </a:lnTo>
                  <a:lnTo>
                    <a:pt x="23758" y="11673"/>
                  </a:lnTo>
                  <a:lnTo>
                    <a:pt x="23498" y="11868"/>
                  </a:lnTo>
                  <a:lnTo>
                    <a:pt x="23195" y="12063"/>
                  </a:lnTo>
                  <a:lnTo>
                    <a:pt x="22848" y="12280"/>
                  </a:lnTo>
                  <a:lnTo>
                    <a:pt x="22523" y="12496"/>
                  </a:lnTo>
                  <a:lnTo>
                    <a:pt x="22220" y="12756"/>
                  </a:lnTo>
                  <a:lnTo>
                    <a:pt x="21917" y="13038"/>
                  </a:lnTo>
                  <a:lnTo>
                    <a:pt x="21830" y="13146"/>
                  </a:lnTo>
                  <a:lnTo>
                    <a:pt x="21462" y="13319"/>
                  </a:lnTo>
                  <a:lnTo>
                    <a:pt x="21115" y="13493"/>
                  </a:lnTo>
                  <a:lnTo>
                    <a:pt x="20661" y="13688"/>
                  </a:lnTo>
                  <a:lnTo>
                    <a:pt x="20487" y="13709"/>
                  </a:lnTo>
                  <a:lnTo>
                    <a:pt x="20314" y="13753"/>
                  </a:lnTo>
                  <a:lnTo>
                    <a:pt x="20119" y="13796"/>
                  </a:lnTo>
                  <a:lnTo>
                    <a:pt x="19946" y="13861"/>
                  </a:lnTo>
                  <a:lnTo>
                    <a:pt x="19470" y="14099"/>
                  </a:lnTo>
                  <a:lnTo>
                    <a:pt x="19318" y="14164"/>
                  </a:lnTo>
                  <a:lnTo>
                    <a:pt x="19166" y="14251"/>
                  </a:lnTo>
                  <a:lnTo>
                    <a:pt x="19036" y="14359"/>
                  </a:lnTo>
                  <a:lnTo>
                    <a:pt x="18907" y="14446"/>
                  </a:lnTo>
                  <a:lnTo>
                    <a:pt x="18690" y="14662"/>
                  </a:lnTo>
                  <a:lnTo>
                    <a:pt x="18517" y="14900"/>
                  </a:lnTo>
                  <a:lnTo>
                    <a:pt x="17932" y="15160"/>
                  </a:lnTo>
                  <a:lnTo>
                    <a:pt x="17672" y="15182"/>
                  </a:lnTo>
                  <a:lnTo>
                    <a:pt x="17152" y="15269"/>
                  </a:lnTo>
                  <a:lnTo>
                    <a:pt x="16633" y="15355"/>
                  </a:lnTo>
                  <a:lnTo>
                    <a:pt x="16113" y="15485"/>
                  </a:lnTo>
                  <a:lnTo>
                    <a:pt x="15615" y="15637"/>
                  </a:lnTo>
                  <a:lnTo>
                    <a:pt x="15333" y="15745"/>
                  </a:lnTo>
                  <a:lnTo>
                    <a:pt x="15095" y="15897"/>
                  </a:lnTo>
                  <a:lnTo>
                    <a:pt x="14857" y="16026"/>
                  </a:lnTo>
                  <a:lnTo>
                    <a:pt x="14618" y="16200"/>
                  </a:lnTo>
                  <a:lnTo>
                    <a:pt x="14510" y="16243"/>
                  </a:lnTo>
                  <a:lnTo>
                    <a:pt x="13731" y="16438"/>
                  </a:lnTo>
                  <a:lnTo>
                    <a:pt x="12951" y="16633"/>
                  </a:lnTo>
                  <a:lnTo>
                    <a:pt x="12561" y="16719"/>
                  </a:lnTo>
                  <a:lnTo>
                    <a:pt x="12171" y="16806"/>
                  </a:lnTo>
                  <a:lnTo>
                    <a:pt x="11781" y="16849"/>
                  </a:lnTo>
                  <a:lnTo>
                    <a:pt x="11370" y="16871"/>
                  </a:lnTo>
                  <a:lnTo>
                    <a:pt x="11175" y="16914"/>
                  </a:lnTo>
                  <a:lnTo>
                    <a:pt x="10980" y="16979"/>
                  </a:lnTo>
                  <a:lnTo>
                    <a:pt x="10829" y="17066"/>
                  </a:lnTo>
                  <a:lnTo>
                    <a:pt x="10677" y="17218"/>
                  </a:lnTo>
                  <a:lnTo>
                    <a:pt x="10266" y="17239"/>
                  </a:lnTo>
                  <a:lnTo>
                    <a:pt x="9681" y="17239"/>
                  </a:lnTo>
                  <a:lnTo>
                    <a:pt x="9529" y="17283"/>
                  </a:lnTo>
                  <a:lnTo>
                    <a:pt x="9399" y="17348"/>
                  </a:lnTo>
                  <a:lnTo>
                    <a:pt x="9291" y="17434"/>
                  </a:lnTo>
                  <a:lnTo>
                    <a:pt x="8815" y="17456"/>
                  </a:lnTo>
                  <a:lnTo>
                    <a:pt x="8360" y="17434"/>
                  </a:lnTo>
                  <a:lnTo>
                    <a:pt x="7905" y="17413"/>
                  </a:lnTo>
                  <a:lnTo>
                    <a:pt x="7472" y="17369"/>
                  </a:lnTo>
                  <a:lnTo>
                    <a:pt x="6757" y="17239"/>
                  </a:lnTo>
                  <a:lnTo>
                    <a:pt x="6042" y="17131"/>
                  </a:lnTo>
                  <a:lnTo>
                    <a:pt x="5696" y="17088"/>
                  </a:lnTo>
                  <a:lnTo>
                    <a:pt x="5349" y="17066"/>
                  </a:lnTo>
                  <a:lnTo>
                    <a:pt x="5003" y="17066"/>
                  </a:lnTo>
                  <a:lnTo>
                    <a:pt x="4678" y="17088"/>
                  </a:lnTo>
                  <a:lnTo>
                    <a:pt x="4635" y="17023"/>
                  </a:lnTo>
                  <a:lnTo>
                    <a:pt x="4505" y="16806"/>
                  </a:lnTo>
                  <a:lnTo>
                    <a:pt x="4353" y="16611"/>
                  </a:lnTo>
                  <a:lnTo>
                    <a:pt x="4180" y="16438"/>
                  </a:lnTo>
                  <a:lnTo>
                    <a:pt x="3963" y="16308"/>
                  </a:lnTo>
                  <a:lnTo>
                    <a:pt x="3769" y="16178"/>
                  </a:lnTo>
                  <a:lnTo>
                    <a:pt x="3530" y="16070"/>
                  </a:lnTo>
                  <a:lnTo>
                    <a:pt x="3054" y="15875"/>
                  </a:lnTo>
                  <a:lnTo>
                    <a:pt x="2881" y="15637"/>
                  </a:lnTo>
                  <a:lnTo>
                    <a:pt x="2729" y="15377"/>
                  </a:lnTo>
                  <a:lnTo>
                    <a:pt x="2621" y="15095"/>
                  </a:lnTo>
                  <a:lnTo>
                    <a:pt x="2512" y="14792"/>
                  </a:lnTo>
                  <a:lnTo>
                    <a:pt x="2426" y="14511"/>
                  </a:lnTo>
                  <a:lnTo>
                    <a:pt x="2361" y="14207"/>
                  </a:lnTo>
                  <a:lnTo>
                    <a:pt x="2231" y="13623"/>
                  </a:lnTo>
                  <a:lnTo>
                    <a:pt x="2188" y="13449"/>
                  </a:lnTo>
                  <a:lnTo>
                    <a:pt x="2101" y="13319"/>
                  </a:lnTo>
                  <a:lnTo>
                    <a:pt x="1993" y="13233"/>
                  </a:lnTo>
                  <a:lnTo>
                    <a:pt x="1863" y="13168"/>
                  </a:lnTo>
                  <a:lnTo>
                    <a:pt x="1863" y="12865"/>
                  </a:lnTo>
                  <a:lnTo>
                    <a:pt x="1884" y="12605"/>
                  </a:lnTo>
                  <a:lnTo>
                    <a:pt x="1928" y="12042"/>
                  </a:lnTo>
                  <a:lnTo>
                    <a:pt x="2036" y="11955"/>
                  </a:lnTo>
                  <a:lnTo>
                    <a:pt x="2123" y="11847"/>
                  </a:lnTo>
                  <a:lnTo>
                    <a:pt x="2166" y="11717"/>
                  </a:lnTo>
                  <a:lnTo>
                    <a:pt x="2209" y="11565"/>
                  </a:lnTo>
                  <a:lnTo>
                    <a:pt x="2253" y="11240"/>
                  </a:lnTo>
                  <a:lnTo>
                    <a:pt x="2361" y="10937"/>
                  </a:lnTo>
                  <a:lnTo>
                    <a:pt x="2491" y="10634"/>
                  </a:lnTo>
                  <a:lnTo>
                    <a:pt x="2642" y="10331"/>
                  </a:lnTo>
                  <a:lnTo>
                    <a:pt x="2816" y="10049"/>
                  </a:lnTo>
                  <a:lnTo>
                    <a:pt x="3011" y="9768"/>
                  </a:lnTo>
                  <a:lnTo>
                    <a:pt x="3379" y="9248"/>
                  </a:lnTo>
                  <a:lnTo>
                    <a:pt x="3422" y="9161"/>
                  </a:lnTo>
                  <a:lnTo>
                    <a:pt x="3465" y="9075"/>
                  </a:lnTo>
                  <a:lnTo>
                    <a:pt x="3487" y="8988"/>
                  </a:lnTo>
                  <a:lnTo>
                    <a:pt x="3487" y="8901"/>
                  </a:lnTo>
                  <a:lnTo>
                    <a:pt x="3769" y="8512"/>
                  </a:lnTo>
                  <a:lnTo>
                    <a:pt x="4332" y="8014"/>
                  </a:lnTo>
                  <a:lnTo>
                    <a:pt x="4916" y="7537"/>
                  </a:lnTo>
                  <a:lnTo>
                    <a:pt x="5523" y="7082"/>
                  </a:lnTo>
                  <a:lnTo>
                    <a:pt x="6129" y="6627"/>
                  </a:lnTo>
                  <a:lnTo>
                    <a:pt x="6735" y="6216"/>
                  </a:lnTo>
                  <a:lnTo>
                    <a:pt x="7385" y="5826"/>
                  </a:lnTo>
                  <a:lnTo>
                    <a:pt x="8035" y="5436"/>
                  </a:lnTo>
                  <a:lnTo>
                    <a:pt x="8685" y="5068"/>
                  </a:lnTo>
                  <a:lnTo>
                    <a:pt x="8815" y="5003"/>
                  </a:lnTo>
                  <a:lnTo>
                    <a:pt x="8901" y="4917"/>
                  </a:lnTo>
                  <a:lnTo>
                    <a:pt x="8966" y="4808"/>
                  </a:lnTo>
                  <a:lnTo>
                    <a:pt x="9009" y="4700"/>
                  </a:lnTo>
                  <a:lnTo>
                    <a:pt x="9919" y="4202"/>
                  </a:lnTo>
                  <a:lnTo>
                    <a:pt x="10850" y="3725"/>
                  </a:lnTo>
                  <a:lnTo>
                    <a:pt x="11630" y="3444"/>
                  </a:lnTo>
                  <a:lnTo>
                    <a:pt x="12410" y="3206"/>
                  </a:lnTo>
                  <a:lnTo>
                    <a:pt x="12539" y="3141"/>
                  </a:lnTo>
                  <a:lnTo>
                    <a:pt x="12648" y="3076"/>
                  </a:lnTo>
                  <a:lnTo>
                    <a:pt x="12734" y="2989"/>
                  </a:lnTo>
                  <a:lnTo>
                    <a:pt x="12799" y="2881"/>
                  </a:lnTo>
                  <a:lnTo>
                    <a:pt x="13622" y="2578"/>
                  </a:lnTo>
                  <a:lnTo>
                    <a:pt x="14489" y="2318"/>
                  </a:lnTo>
                  <a:lnTo>
                    <a:pt x="15355" y="2080"/>
                  </a:lnTo>
                  <a:lnTo>
                    <a:pt x="16264" y="1863"/>
                  </a:lnTo>
                  <a:lnTo>
                    <a:pt x="17087" y="1711"/>
                  </a:lnTo>
                  <a:lnTo>
                    <a:pt x="17932" y="1581"/>
                  </a:lnTo>
                  <a:lnTo>
                    <a:pt x="18777" y="1452"/>
                  </a:lnTo>
                  <a:lnTo>
                    <a:pt x="19643" y="1387"/>
                  </a:lnTo>
                  <a:lnTo>
                    <a:pt x="20487" y="1343"/>
                  </a:lnTo>
                  <a:close/>
                  <a:moveTo>
                    <a:pt x="20661" y="1"/>
                  </a:moveTo>
                  <a:lnTo>
                    <a:pt x="19881" y="44"/>
                  </a:lnTo>
                  <a:lnTo>
                    <a:pt x="18842" y="109"/>
                  </a:lnTo>
                  <a:lnTo>
                    <a:pt x="17824" y="195"/>
                  </a:lnTo>
                  <a:lnTo>
                    <a:pt x="16784" y="347"/>
                  </a:lnTo>
                  <a:lnTo>
                    <a:pt x="15745" y="542"/>
                  </a:lnTo>
                  <a:lnTo>
                    <a:pt x="14705" y="759"/>
                  </a:lnTo>
                  <a:lnTo>
                    <a:pt x="13687" y="1018"/>
                  </a:lnTo>
                  <a:lnTo>
                    <a:pt x="12713" y="1343"/>
                  </a:lnTo>
                  <a:lnTo>
                    <a:pt x="11738" y="1690"/>
                  </a:lnTo>
                  <a:lnTo>
                    <a:pt x="11023" y="1993"/>
                  </a:lnTo>
                  <a:lnTo>
                    <a:pt x="10309" y="2318"/>
                  </a:lnTo>
                  <a:lnTo>
                    <a:pt x="9594" y="2686"/>
                  </a:lnTo>
                  <a:lnTo>
                    <a:pt x="8901" y="3054"/>
                  </a:lnTo>
                  <a:lnTo>
                    <a:pt x="8360" y="3314"/>
                  </a:lnTo>
                  <a:lnTo>
                    <a:pt x="7797" y="3596"/>
                  </a:lnTo>
                  <a:lnTo>
                    <a:pt x="7255" y="3877"/>
                  </a:lnTo>
                  <a:lnTo>
                    <a:pt x="6714" y="4202"/>
                  </a:lnTo>
                  <a:lnTo>
                    <a:pt x="6172" y="4505"/>
                  </a:lnTo>
                  <a:lnTo>
                    <a:pt x="5653" y="4852"/>
                  </a:lnTo>
                  <a:lnTo>
                    <a:pt x="5155" y="5198"/>
                  </a:lnTo>
                  <a:lnTo>
                    <a:pt x="4678" y="5566"/>
                  </a:lnTo>
                  <a:lnTo>
                    <a:pt x="4202" y="5956"/>
                  </a:lnTo>
                  <a:lnTo>
                    <a:pt x="3747" y="6368"/>
                  </a:lnTo>
                  <a:lnTo>
                    <a:pt x="3314" y="6779"/>
                  </a:lnTo>
                  <a:lnTo>
                    <a:pt x="2924" y="7212"/>
                  </a:lnTo>
                  <a:lnTo>
                    <a:pt x="2534" y="7667"/>
                  </a:lnTo>
                  <a:lnTo>
                    <a:pt x="2188" y="8122"/>
                  </a:lnTo>
                  <a:lnTo>
                    <a:pt x="1863" y="8598"/>
                  </a:lnTo>
                  <a:lnTo>
                    <a:pt x="1560" y="9096"/>
                  </a:lnTo>
                  <a:lnTo>
                    <a:pt x="1170" y="9703"/>
                  </a:lnTo>
                  <a:lnTo>
                    <a:pt x="1105" y="9854"/>
                  </a:lnTo>
                  <a:lnTo>
                    <a:pt x="1061" y="10006"/>
                  </a:lnTo>
                  <a:lnTo>
                    <a:pt x="888" y="10287"/>
                  </a:lnTo>
                  <a:lnTo>
                    <a:pt x="737" y="10591"/>
                  </a:lnTo>
                  <a:lnTo>
                    <a:pt x="585" y="10872"/>
                  </a:lnTo>
                  <a:lnTo>
                    <a:pt x="455" y="11197"/>
                  </a:lnTo>
                  <a:lnTo>
                    <a:pt x="217" y="11825"/>
                  </a:lnTo>
                  <a:lnTo>
                    <a:pt x="22" y="12475"/>
                  </a:lnTo>
                  <a:lnTo>
                    <a:pt x="0" y="12648"/>
                  </a:lnTo>
                  <a:lnTo>
                    <a:pt x="22" y="12821"/>
                  </a:lnTo>
                  <a:lnTo>
                    <a:pt x="87" y="12973"/>
                  </a:lnTo>
                  <a:lnTo>
                    <a:pt x="174" y="13103"/>
                  </a:lnTo>
                  <a:lnTo>
                    <a:pt x="152" y="13688"/>
                  </a:lnTo>
                  <a:lnTo>
                    <a:pt x="152" y="14294"/>
                  </a:lnTo>
                  <a:lnTo>
                    <a:pt x="195" y="14857"/>
                  </a:lnTo>
                  <a:lnTo>
                    <a:pt x="282" y="15442"/>
                  </a:lnTo>
                  <a:lnTo>
                    <a:pt x="412" y="16026"/>
                  </a:lnTo>
                  <a:lnTo>
                    <a:pt x="585" y="16590"/>
                  </a:lnTo>
                  <a:lnTo>
                    <a:pt x="802" y="17153"/>
                  </a:lnTo>
                  <a:lnTo>
                    <a:pt x="1061" y="17694"/>
                  </a:lnTo>
                  <a:lnTo>
                    <a:pt x="1126" y="17824"/>
                  </a:lnTo>
                  <a:lnTo>
                    <a:pt x="1235" y="17932"/>
                  </a:lnTo>
                  <a:lnTo>
                    <a:pt x="1321" y="17997"/>
                  </a:lnTo>
                  <a:lnTo>
                    <a:pt x="1430" y="18041"/>
                  </a:lnTo>
                  <a:lnTo>
                    <a:pt x="1819" y="19037"/>
                  </a:lnTo>
                  <a:lnTo>
                    <a:pt x="1906" y="19188"/>
                  </a:lnTo>
                  <a:lnTo>
                    <a:pt x="1993" y="19362"/>
                  </a:lnTo>
                  <a:lnTo>
                    <a:pt x="2123" y="19535"/>
                  </a:lnTo>
                  <a:lnTo>
                    <a:pt x="2253" y="19686"/>
                  </a:lnTo>
                  <a:lnTo>
                    <a:pt x="2404" y="19838"/>
                  </a:lnTo>
                  <a:lnTo>
                    <a:pt x="2556" y="19990"/>
                  </a:lnTo>
                  <a:lnTo>
                    <a:pt x="2729" y="20098"/>
                  </a:lnTo>
                  <a:lnTo>
                    <a:pt x="2924" y="20206"/>
                  </a:lnTo>
                  <a:lnTo>
                    <a:pt x="3011" y="20379"/>
                  </a:lnTo>
                  <a:lnTo>
                    <a:pt x="3119" y="20531"/>
                  </a:lnTo>
                  <a:lnTo>
                    <a:pt x="3249" y="20683"/>
                  </a:lnTo>
                  <a:lnTo>
                    <a:pt x="3400" y="20834"/>
                  </a:lnTo>
                  <a:lnTo>
                    <a:pt x="3704" y="21094"/>
                  </a:lnTo>
                  <a:lnTo>
                    <a:pt x="4072" y="21354"/>
                  </a:lnTo>
                  <a:lnTo>
                    <a:pt x="4483" y="21592"/>
                  </a:lnTo>
                  <a:lnTo>
                    <a:pt x="4938" y="21830"/>
                  </a:lnTo>
                  <a:lnTo>
                    <a:pt x="5414" y="22025"/>
                  </a:lnTo>
                  <a:lnTo>
                    <a:pt x="5913" y="22220"/>
                  </a:lnTo>
                  <a:lnTo>
                    <a:pt x="6194" y="22415"/>
                  </a:lnTo>
                  <a:lnTo>
                    <a:pt x="6476" y="22588"/>
                  </a:lnTo>
                  <a:lnTo>
                    <a:pt x="6779" y="22740"/>
                  </a:lnTo>
                  <a:lnTo>
                    <a:pt x="7104" y="22870"/>
                  </a:lnTo>
                  <a:lnTo>
                    <a:pt x="7428" y="23000"/>
                  </a:lnTo>
                  <a:lnTo>
                    <a:pt x="7753" y="23087"/>
                  </a:lnTo>
                  <a:lnTo>
                    <a:pt x="8100" y="23173"/>
                  </a:lnTo>
                  <a:lnTo>
                    <a:pt x="8446" y="23217"/>
                  </a:lnTo>
                  <a:lnTo>
                    <a:pt x="8793" y="23260"/>
                  </a:lnTo>
                  <a:lnTo>
                    <a:pt x="9139" y="23303"/>
                  </a:lnTo>
                  <a:lnTo>
                    <a:pt x="9854" y="23303"/>
                  </a:lnTo>
                  <a:lnTo>
                    <a:pt x="10569" y="23281"/>
                  </a:lnTo>
                  <a:lnTo>
                    <a:pt x="11262" y="23217"/>
                  </a:lnTo>
                  <a:lnTo>
                    <a:pt x="11976" y="23217"/>
                  </a:lnTo>
                  <a:lnTo>
                    <a:pt x="12453" y="23195"/>
                  </a:lnTo>
                  <a:lnTo>
                    <a:pt x="12929" y="23152"/>
                  </a:lnTo>
                  <a:lnTo>
                    <a:pt x="13384" y="23108"/>
                  </a:lnTo>
                  <a:lnTo>
                    <a:pt x="13861" y="23043"/>
                  </a:lnTo>
                  <a:lnTo>
                    <a:pt x="14813" y="22870"/>
                  </a:lnTo>
                  <a:lnTo>
                    <a:pt x="15745" y="22653"/>
                  </a:lnTo>
                  <a:lnTo>
                    <a:pt x="16654" y="22394"/>
                  </a:lnTo>
                  <a:lnTo>
                    <a:pt x="17585" y="22090"/>
                  </a:lnTo>
                  <a:lnTo>
                    <a:pt x="18473" y="21744"/>
                  </a:lnTo>
                  <a:lnTo>
                    <a:pt x="19361" y="21354"/>
                  </a:lnTo>
                  <a:lnTo>
                    <a:pt x="20249" y="20921"/>
                  </a:lnTo>
                  <a:lnTo>
                    <a:pt x="21094" y="20466"/>
                  </a:lnTo>
                  <a:lnTo>
                    <a:pt x="21938" y="19990"/>
                  </a:lnTo>
                  <a:lnTo>
                    <a:pt x="22761" y="19470"/>
                  </a:lnTo>
                  <a:lnTo>
                    <a:pt x="23563" y="18928"/>
                  </a:lnTo>
                  <a:lnTo>
                    <a:pt x="24321" y="18365"/>
                  </a:lnTo>
                  <a:lnTo>
                    <a:pt x="25057" y="17781"/>
                  </a:lnTo>
                  <a:lnTo>
                    <a:pt x="25772" y="17174"/>
                  </a:lnTo>
                  <a:lnTo>
                    <a:pt x="26226" y="16741"/>
                  </a:lnTo>
                  <a:lnTo>
                    <a:pt x="26660" y="16308"/>
                  </a:lnTo>
                  <a:lnTo>
                    <a:pt x="27093" y="15810"/>
                  </a:lnTo>
                  <a:lnTo>
                    <a:pt x="27504" y="15290"/>
                  </a:lnTo>
                  <a:lnTo>
                    <a:pt x="27894" y="14727"/>
                  </a:lnTo>
                  <a:lnTo>
                    <a:pt x="28241" y="14164"/>
                  </a:lnTo>
                  <a:lnTo>
                    <a:pt x="28587" y="13558"/>
                  </a:lnTo>
                  <a:lnTo>
                    <a:pt x="28869" y="12951"/>
                  </a:lnTo>
                  <a:lnTo>
                    <a:pt x="29128" y="12323"/>
                  </a:lnTo>
                  <a:lnTo>
                    <a:pt x="29345" y="11673"/>
                  </a:lnTo>
                  <a:lnTo>
                    <a:pt x="29497" y="11045"/>
                  </a:lnTo>
                  <a:lnTo>
                    <a:pt x="29562" y="10721"/>
                  </a:lnTo>
                  <a:lnTo>
                    <a:pt x="29605" y="10396"/>
                  </a:lnTo>
                  <a:lnTo>
                    <a:pt x="29648" y="10071"/>
                  </a:lnTo>
                  <a:lnTo>
                    <a:pt x="29648" y="9746"/>
                  </a:lnTo>
                  <a:lnTo>
                    <a:pt x="29648" y="9443"/>
                  </a:lnTo>
                  <a:lnTo>
                    <a:pt x="29648" y="9118"/>
                  </a:lnTo>
                  <a:lnTo>
                    <a:pt x="29605" y="8793"/>
                  </a:lnTo>
                  <a:lnTo>
                    <a:pt x="29562" y="8490"/>
                  </a:lnTo>
                  <a:lnTo>
                    <a:pt x="29497" y="8187"/>
                  </a:lnTo>
                  <a:lnTo>
                    <a:pt x="29410" y="7884"/>
                  </a:lnTo>
                  <a:lnTo>
                    <a:pt x="29453" y="7754"/>
                  </a:lnTo>
                  <a:lnTo>
                    <a:pt x="29497" y="7624"/>
                  </a:lnTo>
                  <a:lnTo>
                    <a:pt x="29518" y="7472"/>
                  </a:lnTo>
                  <a:lnTo>
                    <a:pt x="29497" y="7320"/>
                  </a:lnTo>
                  <a:lnTo>
                    <a:pt x="29410" y="6974"/>
                  </a:lnTo>
                  <a:lnTo>
                    <a:pt x="29280" y="6649"/>
                  </a:lnTo>
                  <a:lnTo>
                    <a:pt x="29107" y="6324"/>
                  </a:lnTo>
                  <a:lnTo>
                    <a:pt x="28912" y="6021"/>
                  </a:lnTo>
                  <a:lnTo>
                    <a:pt x="28804" y="5480"/>
                  </a:lnTo>
                  <a:lnTo>
                    <a:pt x="28652" y="4960"/>
                  </a:lnTo>
                  <a:lnTo>
                    <a:pt x="28479" y="4505"/>
                  </a:lnTo>
                  <a:lnTo>
                    <a:pt x="28262" y="4072"/>
                  </a:lnTo>
                  <a:lnTo>
                    <a:pt x="28002" y="3661"/>
                  </a:lnTo>
                  <a:lnTo>
                    <a:pt x="27721" y="3249"/>
                  </a:lnTo>
                  <a:lnTo>
                    <a:pt x="27418" y="2881"/>
                  </a:lnTo>
                  <a:lnTo>
                    <a:pt x="27093" y="2513"/>
                  </a:lnTo>
                  <a:lnTo>
                    <a:pt x="26768" y="2166"/>
                  </a:lnTo>
                  <a:lnTo>
                    <a:pt x="26421" y="1820"/>
                  </a:lnTo>
                  <a:lnTo>
                    <a:pt x="26313" y="1733"/>
                  </a:lnTo>
                  <a:lnTo>
                    <a:pt x="26205" y="1690"/>
                  </a:lnTo>
                  <a:lnTo>
                    <a:pt x="26097" y="1646"/>
                  </a:lnTo>
                  <a:lnTo>
                    <a:pt x="25967" y="1646"/>
                  </a:lnTo>
                  <a:lnTo>
                    <a:pt x="25880" y="1517"/>
                  </a:lnTo>
                  <a:lnTo>
                    <a:pt x="25577" y="1235"/>
                  </a:lnTo>
                  <a:lnTo>
                    <a:pt x="25274" y="997"/>
                  </a:lnTo>
                  <a:lnTo>
                    <a:pt x="24927" y="780"/>
                  </a:lnTo>
                  <a:lnTo>
                    <a:pt x="24581" y="585"/>
                  </a:lnTo>
                  <a:lnTo>
                    <a:pt x="24234" y="434"/>
                  </a:lnTo>
                  <a:lnTo>
                    <a:pt x="23844" y="325"/>
                  </a:lnTo>
                  <a:lnTo>
                    <a:pt x="23454" y="217"/>
                  </a:lnTo>
                  <a:lnTo>
                    <a:pt x="23065" y="130"/>
                  </a:lnTo>
                  <a:lnTo>
                    <a:pt x="22675" y="87"/>
                  </a:lnTo>
                  <a:lnTo>
                    <a:pt x="22263" y="44"/>
                  </a:lnTo>
                  <a:lnTo>
                    <a:pt x="21852" y="22"/>
                  </a:lnTo>
                  <a:lnTo>
                    <a:pt x="214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2"/>
            <p:cNvSpPr/>
            <p:nvPr/>
          </p:nvSpPr>
          <p:spPr>
            <a:xfrm>
              <a:off x="3823750" y="6413625"/>
              <a:ext cx="701700" cy="473225"/>
            </a:xfrm>
            <a:custGeom>
              <a:avLst/>
              <a:gdLst/>
              <a:ahLst/>
              <a:cxnLst/>
              <a:rect l="l" t="t" r="r" b="b"/>
              <a:pathLst>
                <a:path w="28068" h="18929" extrusionOk="0">
                  <a:moveTo>
                    <a:pt x="21332" y="1343"/>
                  </a:moveTo>
                  <a:lnTo>
                    <a:pt x="21765" y="1365"/>
                  </a:lnTo>
                  <a:lnTo>
                    <a:pt x="22177" y="1387"/>
                  </a:lnTo>
                  <a:lnTo>
                    <a:pt x="22610" y="1452"/>
                  </a:lnTo>
                  <a:lnTo>
                    <a:pt x="23021" y="1517"/>
                  </a:lnTo>
                  <a:lnTo>
                    <a:pt x="23433" y="1603"/>
                  </a:lnTo>
                  <a:lnTo>
                    <a:pt x="23801" y="1733"/>
                  </a:lnTo>
                  <a:lnTo>
                    <a:pt x="24169" y="1906"/>
                  </a:lnTo>
                  <a:lnTo>
                    <a:pt x="24494" y="2123"/>
                  </a:lnTo>
                  <a:lnTo>
                    <a:pt x="24819" y="2361"/>
                  </a:lnTo>
                  <a:lnTo>
                    <a:pt x="25100" y="2621"/>
                  </a:lnTo>
                  <a:lnTo>
                    <a:pt x="25360" y="2924"/>
                  </a:lnTo>
                  <a:lnTo>
                    <a:pt x="25598" y="3249"/>
                  </a:lnTo>
                  <a:lnTo>
                    <a:pt x="25837" y="3574"/>
                  </a:lnTo>
                  <a:lnTo>
                    <a:pt x="26032" y="3942"/>
                  </a:lnTo>
                  <a:lnTo>
                    <a:pt x="26205" y="4310"/>
                  </a:lnTo>
                  <a:lnTo>
                    <a:pt x="26356" y="4678"/>
                  </a:lnTo>
                  <a:lnTo>
                    <a:pt x="26486" y="5068"/>
                  </a:lnTo>
                  <a:lnTo>
                    <a:pt x="26616" y="5480"/>
                  </a:lnTo>
                  <a:lnTo>
                    <a:pt x="26703" y="5870"/>
                  </a:lnTo>
                  <a:lnTo>
                    <a:pt x="26768" y="6259"/>
                  </a:lnTo>
                  <a:lnTo>
                    <a:pt x="26681" y="6368"/>
                  </a:lnTo>
                  <a:lnTo>
                    <a:pt x="26595" y="6476"/>
                  </a:lnTo>
                  <a:lnTo>
                    <a:pt x="26551" y="6627"/>
                  </a:lnTo>
                  <a:lnTo>
                    <a:pt x="26530" y="6779"/>
                  </a:lnTo>
                  <a:lnTo>
                    <a:pt x="26530" y="7061"/>
                  </a:lnTo>
                  <a:lnTo>
                    <a:pt x="26486" y="7320"/>
                  </a:lnTo>
                  <a:lnTo>
                    <a:pt x="26421" y="7580"/>
                  </a:lnTo>
                  <a:lnTo>
                    <a:pt x="26313" y="7819"/>
                  </a:lnTo>
                  <a:lnTo>
                    <a:pt x="26270" y="7927"/>
                  </a:lnTo>
                  <a:lnTo>
                    <a:pt x="26248" y="8014"/>
                  </a:lnTo>
                  <a:lnTo>
                    <a:pt x="26248" y="8122"/>
                  </a:lnTo>
                  <a:lnTo>
                    <a:pt x="26248" y="8208"/>
                  </a:lnTo>
                  <a:lnTo>
                    <a:pt x="25923" y="8685"/>
                  </a:lnTo>
                  <a:lnTo>
                    <a:pt x="25577" y="9161"/>
                  </a:lnTo>
                  <a:lnTo>
                    <a:pt x="25252" y="9638"/>
                  </a:lnTo>
                  <a:lnTo>
                    <a:pt x="24927" y="10136"/>
                  </a:lnTo>
                  <a:lnTo>
                    <a:pt x="24559" y="10699"/>
                  </a:lnTo>
                  <a:lnTo>
                    <a:pt x="24386" y="10959"/>
                  </a:lnTo>
                  <a:lnTo>
                    <a:pt x="24191" y="11219"/>
                  </a:lnTo>
                  <a:lnTo>
                    <a:pt x="23974" y="11435"/>
                  </a:lnTo>
                  <a:lnTo>
                    <a:pt x="23758" y="11673"/>
                  </a:lnTo>
                  <a:lnTo>
                    <a:pt x="23498" y="11868"/>
                  </a:lnTo>
                  <a:lnTo>
                    <a:pt x="23195" y="12063"/>
                  </a:lnTo>
                  <a:lnTo>
                    <a:pt x="22848" y="12280"/>
                  </a:lnTo>
                  <a:lnTo>
                    <a:pt x="22523" y="12496"/>
                  </a:lnTo>
                  <a:lnTo>
                    <a:pt x="22220" y="12756"/>
                  </a:lnTo>
                  <a:lnTo>
                    <a:pt x="21917" y="13038"/>
                  </a:lnTo>
                  <a:lnTo>
                    <a:pt x="21830" y="13146"/>
                  </a:lnTo>
                  <a:lnTo>
                    <a:pt x="21462" y="13319"/>
                  </a:lnTo>
                  <a:lnTo>
                    <a:pt x="21115" y="13493"/>
                  </a:lnTo>
                  <a:lnTo>
                    <a:pt x="20661" y="13688"/>
                  </a:lnTo>
                  <a:lnTo>
                    <a:pt x="20487" y="13709"/>
                  </a:lnTo>
                  <a:lnTo>
                    <a:pt x="20314" y="13753"/>
                  </a:lnTo>
                  <a:lnTo>
                    <a:pt x="20119" y="13796"/>
                  </a:lnTo>
                  <a:lnTo>
                    <a:pt x="19946" y="13861"/>
                  </a:lnTo>
                  <a:lnTo>
                    <a:pt x="19470" y="14099"/>
                  </a:lnTo>
                  <a:lnTo>
                    <a:pt x="19318" y="14164"/>
                  </a:lnTo>
                  <a:lnTo>
                    <a:pt x="19166" y="14251"/>
                  </a:lnTo>
                  <a:lnTo>
                    <a:pt x="19036" y="14359"/>
                  </a:lnTo>
                  <a:lnTo>
                    <a:pt x="18907" y="14446"/>
                  </a:lnTo>
                  <a:lnTo>
                    <a:pt x="18690" y="14662"/>
                  </a:lnTo>
                  <a:lnTo>
                    <a:pt x="18517" y="14900"/>
                  </a:lnTo>
                  <a:lnTo>
                    <a:pt x="17932" y="15160"/>
                  </a:lnTo>
                  <a:lnTo>
                    <a:pt x="17672" y="15182"/>
                  </a:lnTo>
                  <a:lnTo>
                    <a:pt x="17152" y="15269"/>
                  </a:lnTo>
                  <a:lnTo>
                    <a:pt x="16633" y="15355"/>
                  </a:lnTo>
                  <a:lnTo>
                    <a:pt x="16113" y="15485"/>
                  </a:lnTo>
                  <a:lnTo>
                    <a:pt x="15615" y="15637"/>
                  </a:lnTo>
                  <a:lnTo>
                    <a:pt x="15333" y="15745"/>
                  </a:lnTo>
                  <a:lnTo>
                    <a:pt x="15095" y="15897"/>
                  </a:lnTo>
                  <a:lnTo>
                    <a:pt x="14857" y="16026"/>
                  </a:lnTo>
                  <a:lnTo>
                    <a:pt x="14618" y="16200"/>
                  </a:lnTo>
                  <a:lnTo>
                    <a:pt x="14510" y="16243"/>
                  </a:lnTo>
                  <a:lnTo>
                    <a:pt x="13731" y="16438"/>
                  </a:lnTo>
                  <a:lnTo>
                    <a:pt x="12951" y="16633"/>
                  </a:lnTo>
                  <a:lnTo>
                    <a:pt x="12561" y="16719"/>
                  </a:lnTo>
                  <a:lnTo>
                    <a:pt x="12171" y="16806"/>
                  </a:lnTo>
                  <a:lnTo>
                    <a:pt x="11781" y="16849"/>
                  </a:lnTo>
                  <a:lnTo>
                    <a:pt x="11370" y="16871"/>
                  </a:lnTo>
                  <a:lnTo>
                    <a:pt x="11175" y="16914"/>
                  </a:lnTo>
                  <a:lnTo>
                    <a:pt x="10980" y="16979"/>
                  </a:lnTo>
                  <a:lnTo>
                    <a:pt x="10829" y="17066"/>
                  </a:lnTo>
                  <a:lnTo>
                    <a:pt x="10677" y="17218"/>
                  </a:lnTo>
                  <a:lnTo>
                    <a:pt x="10266" y="17239"/>
                  </a:lnTo>
                  <a:lnTo>
                    <a:pt x="9681" y="17239"/>
                  </a:lnTo>
                  <a:lnTo>
                    <a:pt x="9529" y="17283"/>
                  </a:lnTo>
                  <a:lnTo>
                    <a:pt x="9399" y="17348"/>
                  </a:lnTo>
                  <a:lnTo>
                    <a:pt x="9291" y="17434"/>
                  </a:lnTo>
                  <a:lnTo>
                    <a:pt x="8815" y="17456"/>
                  </a:lnTo>
                  <a:lnTo>
                    <a:pt x="8360" y="17434"/>
                  </a:lnTo>
                  <a:lnTo>
                    <a:pt x="7905" y="17413"/>
                  </a:lnTo>
                  <a:lnTo>
                    <a:pt x="7472" y="17369"/>
                  </a:lnTo>
                  <a:lnTo>
                    <a:pt x="6757" y="17239"/>
                  </a:lnTo>
                  <a:lnTo>
                    <a:pt x="6042" y="17131"/>
                  </a:lnTo>
                  <a:lnTo>
                    <a:pt x="5696" y="17088"/>
                  </a:lnTo>
                  <a:lnTo>
                    <a:pt x="5349" y="17066"/>
                  </a:lnTo>
                  <a:lnTo>
                    <a:pt x="5003" y="17066"/>
                  </a:lnTo>
                  <a:lnTo>
                    <a:pt x="4678" y="17088"/>
                  </a:lnTo>
                  <a:lnTo>
                    <a:pt x="4635" y="17023"/>
                  </a:lnTo>
                  <a:lnTo>
                    <a:pt x="4505" y="16806"/>
                  </a:lnTo>
                  <a:lnTo>
                    <a:pt x="4353" y="16611"/>
                  </a:lnTo>
                  <a:lnTo>
                    <a:pt x="4180" y="16438"/>
                  </a:lnTo>
                  <a:lnTo>
                    <a:pt x="3963" y="16308"/>
                  </a:lnTo>
                  <a:lnTo>
                    <a:pt x="3769" y="16178"/>
                  </a:lnTo>
                  <a:lnTo>
                    <a:pt x="3530" y="16070"/>
                  </a:lnTo>
                  <a:lnTo>
                    <a:pt x="3054" y="15875"/>
                  </a:lnTo>
                  <a:lnTo>
                    <a:pt x="2881" y="15637"/>
                  </a:lnTo>
                  <a:lnTo>
                    <a:pt x="2729" y="15377"/>
                  </a:lnTo>
                  <a:lnTo>
                    <a:pt x="2621" y="15095"/>
                  </a:lnTo>
                  <a:lnTo>
                    <a:pt x="2512" y="14792"/>
                  </a:lnTo>
                  <a:lnTo>
                    <a:pt x="2426" y="14511"/>
                  </a:lnTo>
                  <a:lnTo>
                    <a:pt x="2361" y="14207"/>
                  </a:lnTo>
                  <a:lnTo>
                    <a:pt x="2231" y="13623"/>
                  </a:lnTo>
                  <a:lnTo>
                    <a:pt x="2188" y="13449"/>
                  </a:lnTo>
                  <a:lnTo>
                    <a:pt x="2101" y="13319"/>
                  </a:lnTo>
                  <a:lnTo>
                    <a:pt x="1993" y="13233"/>
                  </a:lnTo>
                  <a:lnTo>
                    <a:pt x="1863" y="13168"/>
                  </a:lnTo>
                  <a:lnTo>
                    <a:pt x="1863" y="12865"/>
                  </a:lnTo>
                  <a:lnTo>
                    <a:pt x="1884" y="12605"/>
                  </a:lnTo>
                  <a:lnTo>
                    <a:pt x="1928" y="12042"/>
                  </a:lnTo>
                  <a:lnTo>
                    <a:pt x="2036" y="11955"/>
                  </a:lnTo>
                  <a:lnTo>
                    <a:pt x="2123" y="11847"/>
                  </a:lnTo>
                  <a:lnTo>
                    <a:pt x="2166" y="11717"/>
                  </a:lnTo>
                  <a:lnTo>
                    <a:pt x="2209" y="11565"/>
                  </a:lnTo>
                  <a:lnTo>
                    <a:pt x="2253" y="11240"/>
                  </a:lnTo>
                  <a:lnTo>
                    <a:pt x="2361" y="10937"/>
                  </a:lnTo>
                  <a:lnTo>
                    <a:pt x="2491" y="10634"/>
                  </a:lnTo>
                  <a:lnTo>
                    <a:pt x="2642" y="10331"/>
                  </a:lnTo>
                  <a:lnTo>
                    <a:pt x="2816" y="10049"/>
                  </a:lnTo>
                  <a:lnTo>
                    <a:pt x="3011" y="9768"/>
                  </a:lnTo>
                  <a:lnTo>
                    <a:pt x="3379" y="9248"/>
                  </a:lnTo>
                  <a:lnTo>
                    <a:pt x="3422" y="9161"/>
                  </a:lnTo>
                  <a:lnTo>
                    <a:pt x="3465" y="9075"/>
                  </a:lnTo>
                  <a:lnTo>
                    <a:pt x="3487" y="8988"/>
                  </a:lnTo>
                  <a:lnTo>
                    <a:pt x="3487" y="8901"/>
                  </a:lnTo>
                  <a:lnTo>
                    <a:pt x="3769" y="8512"/>
                  </a:lnTo>
                  <a:lnTo>
                    <a:pt x="4332" y="8014"/>
                  </a:lnTo>
                  <a:lnTo>
                    <a:pt x="4916" y="7537"/>
                  </a:lnTo>
                  <a:lnTo>
                    <a:pt x="5523" y="7082"/>
                  </a:lnTo>
                  <a:lnTo>
                    <a:pt x="6129" y="6627"/>
                  </a:lnTo>
                  <a:lnTo>
                    <a:pt x="6735" y="6216"/>
                  </a:lnTo>
                  <a:lnTo>
                    <a:pt x="7385" y="5826"/>
                  </a:lnTo>
                  <a:lnTo>
                    <a:pt x="8035" y="5436"/>
                  </a:lnTo>
                  <a:lnTo>
                    <a:pt x="8685" y="5068"/>
                  </a:lnTo>
                  <a:lnTo>
                    <a:pt x="8815" y="5003"/>
                  </a:lnTo>
                  <a:lnTo>
                    <a:pt x="8901" y="4917"/>
                  </a:lnTo>
                  <a:lnTo>
                    <a:pt x="8966" y="4808"/>
                  </a:lnTo>
                  <a:lnTo>
                    <a:pt x="9009" y="4700"/>
                  </a:lnTo>
                  <a:lnTo>
                    <a:pt x="9919" y="4202"/>
                  </a:lnTo>
                  <a:lnTo>
                    <a:pt x="10850" y="3725"/>
                  </a:lnTo>
                  <a:lnTo>
                    <a:pt x="11630" y="3444"/>
                  </a:lnTo>
                  <a:lnTo>
                    <a:pt x="12410" y="3206"/>
                  </a:lnTo>
                  <a:lnTo>
                    <a:pt x="12539" y="3141"/>
                  </a:lnTo>
                  <a:lnTo>
                    <a:pt x="12648" y="3076"/>
                  </a:lnTo>
                  <a:lnTo>
                    <a:pt x="12734" y="2989"/>
                  </a:lnTo>
                  <a:lnTo>
                    <a:pt x="12799" y="2881"/>
                  </a:lnTo>
                  <a:lnTo>
                    <a:pt x="13622" y="2578"/>
                  </a:lnTo>
                  <a:lnTo>
                    <a:pt x="14489" y="2318"/>
                  </a:lnTo>
                  <a:lnTo>
                    <a:pt x="15355" y="2080"/>
                  </a:lnTo>
                  <a:lnTo>
                    <a:pt x="16264" y="1863"/>
                  </a:lnTo>
                  <a:lnTo>
                    <a:pt x="17087" y="1711"/>
                  </a:lnTo>
                  <a:lnTo>
                    <a:pt x="17932" y="1581"/>
                  </a:lnTo>
                  <a:lnTo>
                    <a:pt x="18777" y="1452"/>
                  </a:lnTo>
                  <a:lnTo>
                    <a:pt x="19643" y="1387"/>
                  </a:lnTo>
                  <a:lnTo>
                    <a:pt x="20487" y="1343"/>
                  </a:lnTo>
                  <a:close/>
                  <a:moveTo>
                    <a:pt x="20661" y="1"/>
                  </a:moveTo>
                  <a:lnTo>
                    <a:pt x="19881" y="44"/>
                  </a:lnTo>
                  <a:lnTo>
                    <a:pt x="18842" y="109"/>
                  </a:lnTo>
                  <a:lnTo>
                    <a:pt x="17824" y="195"/>
                  </a:lnTo>
                  <a:lnTo>
                    <a:pt x="16784" y="347"/>
                  </a:lnTo>
                  <a:lnTo>
                    <a:pt x="15745" y="542"/>
                  </a:lnTo>
                  <a:lnTo>
                    <a:pt x="14705" y="759"/>
                  </a:lnTo>
                  <a:lnTo>
                    <a:pt x="13687" y="1018"/>
                  </a:lnTo>
                  <a:lnTo>
                    <a:pt x="12713" y="1343"/>
                  </a:lnTo>
                  <a:lnTo>
                    <a:pt x="11738" y="1690"/>
                  </a:lnTo>
                  <a:lnTo>
                    <a:pt x="11023" y="1993"/>
                  </a:lnTo>
                  <a:lnTo>
                    <a:pt x="10309" y="2318"/>
                  </a:lnTo>
                  <a:lnTo>
                    <a:pt x="9594" y="2686"/>
                  </a:lnTo>
                  <a:lnTo>
                    <a:pt x="8901" y="3054"/>
                  </a:lnTo>
                  <a:lnTo>
                    <a:pt x="8360" y="3314"/>
                  </a:lnTo>
                  <a:lnTo>
                    <a:pt x="7797" y="3596"/>
                  </a:lnTo>
                  <a:lnTo>
                    <a:pt x="7255" y="3877"/>
                  </a:lnTo>
                  <a:lnTo>
                    <a:pt x="6714" y="4202"/>
                  </a:lnTo>
                  <a:lnTo>
                    <a:pt x="6172" y="4505"/>
                  </a:lnTo>
                  <a:lnTo>
                    <a:pt x="5653" y="4852"/>
                  </a:lnTo>
                  <a:lnTo>
                    <a:pt x="5155" y="5198"/>
                  </a:lnTo>
                  <a:lnTo>
                    <a:pt x="4678" y="5566"/>
                  </a:lnTo>
                  <a:lnTo>
                    <a:pt x="4202" y="5956"/>
                  </a:lnTo>
                  <a:lnTo>
                    <a:pt x="3747" y="6368"/>
                  </a:lnTo>
                  <a:lnTo>
                    <a:pt x="3314" y="6779"/>
                  </a:lnTo>
                  <a:lnTo>
                    <a:pt x="2924" y="7212"/>
                  </a:lnTo>
                  <a:lnTo>
                    <a:pt x="2534" y="7667"/>
                  </a:lnTo>
                  <a:lnTo>
                    <a:pt x="2188" y="8122"/>
                  </a:lnTo>
                  <a:lnTo>
                    <a:pt x="1863" y="8598"/>
                  </a:lnTo>
                  <a:lnTo>
                    <a:pt x="1560" y="9096"/>
                  </a:lnTo>
                  <a:lnTo>
                    <a:pt x="1170" y="9703"/>
                  </a:lnTo>
                  <a:lnTo>
                    <a:pt x="1105" y="9854"/>
                  </a:lnTo>
                  <a:lnTo>
                    <a:pt x="1061" y="10006"/>
                  </a:lnTo>
                  <a:lnTo>
                    <a:pt x="888" y="10287"/>
                  </a:lnTo>
                  <a:lnTo>
                    <a:pt x="737" y="10591"/>
                  </a:lnTo>
                  <a:lnTo>
                    <a:pt x="585" y="10872"/>
                  </a:lnTo>
                  <a:lnTo>
                    <a:pt x="455" y="11197"/>
                  </a:lnTo>
                  <a:lnTo>
                    <a:pt x="217" y="11825"/>
                  </a:lnTo>
                  <a:lnTo>
                    <a:pt x="22" y="12475"/>
                  </a:lnTo>
                  <a:lnTo>
                    <a:pt x="0" y="12648"/>
                  </a:lnTo>
                  <a:lnTo>
                    <a:pt x="22" y="12821"/>
                  </a:lnTo>
                  <a:lnTo>
                    <a:pt x="87" y="12973"/>
                  </a:lnTo>
                  <a:lnTo>
                    <a:pt x="174" y="13103"/>
                  </a:lnTo>
                  <a:lnTo>
                    <a:pt x="152" y="13666"/>
                  </a:lnTo>
                  <a:lnTo>
                    <a:pt x="152" y="14229"/>
                  </a:lnTo>
                  <a:lnTo>
                    <a:pt x="195" y="14792"/>
                  </a:lnTo>
                  <a:lnTo>
                    <a:pt x="282" y="15355"/>
                  </a:lnTo>
                  <a:lnTo>
                    <a:pt x="563" y="15723"/>
                  </a:lnTo>
                  <a:lnTo>
                    <a:pt x="888" y="16091"/>
                  </a:lnTo>
                  <a:lnTo>
                    <a:pt x="1213" y="16438"/>
                  </a:lnTo>
                  <a:lnTo>
                    <a:pt x="1581" y="16763"/>
                  </a:lnTo>
                  <a:lnTo>
                    <a:pt x="1949" y="17066"/>
                  </a:lnTo>
                  <a:lnTo>
                    <a:pt x="2296" y="17348"/>
                  </a:lnTo>
                  <a:lnTo>
                    <a:pt x="2642" y="17586"/>
                  </a:lnTo>
                  <a:lnTo>
                    <a:pt x="2967" y="17781"/>
                  </a:lnTo>
                  <a:lnTo>
                    <a:pt x="3530" y="18106"/>
                  </a:lnTo>
                  <a:lnTo>
                    <a:pt x="4093" y="18365"/>
                  </a:lnTo>
                  <a:lnTo>
                    <a:pt x="4656" y="18560"/>
                  </a:lnTo>
                  <a:lnTo>
                    <a:pt x="5241" y="18734"/>
                  </a:lnTo>
                  <a:lnTo>
                    <a:pt x="5848" y="18842"/>
                  </a:lnTo>
                  <a:lnTo>
                    <a:pt x="6454" y="18907"/>
                  </a:lnTo>
                  <a:lnTo>
                    <a:pt x="7082" y="18928"/>
                  </a:lnTo>
                  <a:lnTo>
                    <a:pt x="7710" y="18928"/>
                  </a:lnTo>
                  <a:lnTo>
                    <a:pt x="8381" y="18864"/>
                  </a:lnTo>
                  <a:lnTo>
                    <a:pt x="9053" y="18820"/>
                  </a:lnTo>
                  <a:lnTo>
                    <a:pt x="9746" y="18734"/>
                  </a:lnTo>
                  <a:lnTo>
                    <a:pt x="10439" y="18647"/>
                  </a:lnTo>
                  <a:lnTo>
                    <a:pt x="11132" y="18560"/>
                  </a:lnTo>
                  <a:lnTo>
                    <a:pt x="11825" y="18430"/>
                  </a:lnTo>
                  <a:lnTo>
                    <a:pt x="12539" y="18300"/>
                  </a:lnTo>
                  <a:lnTo>
                    <a:pt x="13232" y="18149"/>
                  </a:lnTo>
                  <a:lnTo>
                    <a:pt x="13925" y="17997"/>
                  </a:lnTo>
                  <a:lnTo>
                    <a:pt x="14597" y="17824"/>
                  </a:lnTo>
                  <a:lnTo>
                    <a:pt x="15290" y="17629"/>
                  </a:lnTo>
                  <a:lnTo>
                    <a:pt x="15940" y="17413"/>
                  </a:lnTo>
                  <a:lnTo>
                    <a:pt x="16611" y="17196"/>
                  </a:lnTo>
                  <a:lnTo>
                    <a:pt x="17261" y="16936"/>
                  </a:lnTo>
                  <a:lnTo>
                    <a:pt x="17889" y="16698"/>
                  </a:lnTo>
                  <a:lnTo>
                    <a:pt x="18495" y="16416"/>
                  </a:lnTo>
                  <a:lnTo>
                    <a:pt x="19665" y="15853"/>
                  </a:lnTo>
                  <a:lnTo>
                    <a:pt x="20856" y="15225"/>
                  </a:lnTo>
                  <a:lnTo>
                    <a:pt x="21462" y="14900"/>
                  </a:lnTo>
                  <a:lnTo>
                    <a:pt x="22068" y="14554"/>
                  </a:lnTo>
                  <a:lnTo>
                    <a:pt x="22653" y="14186"/>
                  </a:lnTo>
                  <a:lnTo>
                    <a:pt x="23238" y="13796"/>
                  </a:lnTo>
                  <a:lnTo>
                    <a:pt x="23779" y="13384"/>
                  </a:lnTo>
                  <a:lnTo>
                    <a:pt x="24321" y="12973"/>
                  </a:lnTo>
                  <a:lnTo>
                    <a:pt x="24840" y="12518"/>
                  </a:lnTo>
                  <a:lnTo>
                    <a:pt x="25317" y="12063"/>
                  </a:lnTo>
                  <a:lnTo>
                    <a:pt x="25772" y="11565"/>
                  </a:lnTo>
                  <a:lnTo>
                    <a:pt x="26205" y="11045"/>
                  </a:lnTo>
                  <a:lnTo>
                    <a:pt x="26573" y="10504"/>
                  </a:lnTo>
                  <a:lnTo>
                    <a:pt x="26746" y="10222"/>
                  </a:lnTo>
                  <a:lnTo>
                    <a:pt x="26898" y="9941"/>
                  </a:lnTo>
                  <a:lnTo>
                    <a:pt x="27114" y="9529"/>
                  </a:lnTo>
                  <a:lnTo>
                    <a:pt x="27288" y="9118"/>
                  </a:lnTo>
                  <a:lnTo>
                    <a:pt x="27461" y="8707"/>
                  </a:lnTo>
                  <a:lnTo>
                    <a:pt x="27612" y="8273"/>
                  </a:lnTo>
                  <a:lnTo>
                    <a:pt x="27742" y="7840"/>
                  </a:lnTo>
                  <a:lnTo>
                    <a:pt x="27851" y="7385"/>
                  </a:lnTo>
                  <a:lnTo>
                    <a:pt x="27959" y="6952"/>
                  </a:lnTo>
                  <a:lnTo>
                    <a:pt x="28024" y="6498"/>
                  </a:lnTo>
                  <a:lnTo>
                    <a:pt x="28046" y="6064"/>
                  </a:lnTo>
                  <a:lnTo>
                    <a:pt x="28067" y="5610"/>
                  </a:lnTo>
                  <a:lnTo>
                    <a:pt x="28067" y="5176"/>
                  </a:lnTo>
                  <a:lnTo>
                    <a:pt x="28024" y="4743"/>
                  </a:lnTo>
                  <a:lnTo>
                    <a:pt x="27959" y="4310"/>
                  </a:lnTo>
                  <a:lnTo>
                    <a:pt x="27851" y="3877"/>
                  </a:lnTo>
                  <a:lnTo>
                    <a:pt x="27721" y="3466"/>
                  </a:lnTo>
                  <a:lnTo>
                    <a:pt x="27548" y="3054"/>
                  </a:lnTo>
                  <a:lnTo>
                    <a:pt x="27288" y="2729"/>
                  </a:lnTo>
                  <a:lnTo>
                    <a:pt x="27006" y="2404"/>
                  </a:lnTo>
                  <a:lnTo>
                    <a:pt x="26421" y="1820"/>
                  </a:lnTo>
                  <a:lnTo>
                    <a:pt x="26313" y="1733"/>
                  </a:lnTo>
                  <a:lnTo>
                    <a:pt x="26205" y="1690"/>
                  </a:lnTo>
                  <a:lnTo>
                    <a:pt x="26097" y="1646"/>
                  </a:lnTo>
                  <a:lnTo>
                    <a:pt x="25967" y="1646"/>
                  </a:lnTo>
                  <a:lnTo>
                    <a:pt x="25880" y="1517"/>
                  </a:lnTo>
                  <a:lnTo>
                    <a:pt x="25577" y="1235"/>
                  </a:lnTo>
                  <a:lnTo>
                    <a:pt x="25274" y="997"/>
                  </a:lnTo>
                  <a:lnTo>
                    <a:pt x="24927" y="780"/>
                  </a:lnTo>
                  <a:lnTo>
                    <a:pt x="24581" y="585"/>
                  </a:lnTo>
                  <a:lnTo>
                    <a:pt x="24234" y="434"/>
                  </a:lnTo>
                  <a:lnTo>
                    <a:pt x="23844" y="325"/>
                  </a:lnTo>
                  <a:lnTo>
                    <a:pt x="23454" y="217"/>
                  </a:lnTo>
                  <a:lnTo>
                    <a:pt x="23065" y="130"/>
                  </a:lnTo>
                  <a:lnTo>
                    <a:pt x="22675" y="87"/>
                  </a:lnTo>
                  <a:lnTo>
                    <a:pt x="22263" y="44"/>
                  </a:lnTo>
                  <a:lnTo>
                    <a:pt x="21852" y="22"/>
                  </a:lnTo>
                  <a:lnTo>
                    <a:pt x="214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2"/>
            <p:cNvSpPr/>
            <p:nvPr/>
          </p:nvSpPr>
          <p:spPr>
            <a:xfrm>
              <a:off x="3896825" y="6595550"/>
              <a:ext cx="668150" cy="400675"/>
            </a:xfrm>
            <a:custGeom>
              <a:avLst/>
              <a:gdLst/>
              <a:ahLst/>
              <a:cxnLst/>
              <a:rect l="l" t="t" r="r" b="b"/>
              <a:pathLst>
                <a:path w="26726" h="16027" extrusionOk="0">
                  <a:moveTo>
                    <a:pt x="26552" y="0"/>
                  </a:moveTo>
                  <a:lnTo>
                    <a:pt x="26400" y="910"/>
                  </a:lnTo>
                  <a:lnTo>
                    <a:pt x="26292" y="1386"/>
                  </a:lnTo>
                  <a:lnTo>
                    <a:pt x="26162" y="1841"/>
                  </a:lnTo>
                  <a:lnTo>
                    <a:pt x="26032" y="2296"/>
                  </a:lnTo>
                  <a:lnTo>
                    <a:pt x="25902" y="2751"/>
                  </a:lnTo>
                  <a:lnTo>
                    <a:pt x="25729" y="3184"/>
                  </a:lnTo>
                  <a:lnTo>
                    <a:pt x="25556" y="3639"/>
                  </a:lnTo>
                  <a:lnTo>
                    <a:pt x="25274" y="4267"/>
                  </a:lnTo>
                  <a:lnTo>
                    <a:pt x="24971" y="4873"/>
                  </a:lnTo>
                  <a:lnTo>
                    <a:pt x="24603" y="5479"/>
                  </a:lnTo>
                  <a:lnTo>
                    <a:pt x="24235" y="6042"/>
                  </a:lnTo>
                  <a:lnTo>
                    <a:pt x="23823" y="6605"/>
                  </a:lnTo>
                  <a:lnTo>
                    <a:pt x="23368" y="7125"/>
                  </a:lnTo>
                  <a:lnTo>
                    <a:pt x="22914" y="7645"/>
                  </a:lnTo>
                  <a:lnTo>
                    <a:pt x="22416" y="8143"/>
                  </a:lnTo>
                  <a:lnTo>
                    <a:pt x="21917" y="8641"/>
                  </a:lnTo>
                  <a:lnTo>
                    <a:pt x="21398" y="9096"/>
                  </a:lnTo>
                  <a:lnTo>
                    <a:pt x="20856" y="9551"/>
                  </a:lnTo>
                  <a:lnTo>
                    <a:pt x="20315" y="9984"/>
                  </a:lnTo>
                  <a:lnTo>
                    <a:pt x="19752" y="10395"/>
                  </a:lnTo>
                  <a:lnTo>
                    <a:pt x="19189" y="10785"/>
                  </a:lnTo>
                  <a:lnTo>
                    <a:pt x="18604" y="11175"/>
                  </a:lnTo>
                  <a:lnTo>
                    <a:pt x="18041" y="11543"/>
                  </a:lnTo>
                  <a:lnTo>
                    <a:pt x="17370" y="11933"/>
                  </a:lnTo>
                  <a:lnTo>
                    <a:pt x="16698" y="12280"/>
                  </a:lnTo>
                  <a:lnTo>
                    <a:pt x="16027" y="12604"/>
                  </a:lnTo>
                  <a:lnTo>
                    <a:pt x="15334" y="12908"/>
                  </a:lnTo>
                  <a:lnTo>
                    <a:pt x="14641" y="13167"/>
                  </a:lnTo>
                  <a:lnTo>
                    <a:pt x="13948" y="13406"/>
                  </a:lnTo>
                  <a:lnTo>
                    <a:pt x="13233" y="13622"/>
                  </a:lnTo>
                  <a:lnTo>
                    <a:pt x="12518" y="13795"/>
                  </a:lnTo>
                  <a:lnTo>
                    <a:pt x="11782" y="13947"/>
                  </a:lnTo>
                  <a:lnTo>
                    <a:pt x="11046" y="14077"/>
                  </a:lnTo>
                  <a:lnTo>
                    <a:pt x="10309" y="14185"/>
                  </a:lnTo>
                  <a:lnTo>
                    <a:pt x="9573" y="14250"/>
                  </a:lnTo>
                  <a:lnTo>
                    <a:pt x="8837" y="14315"/>
                  </a:lnTo>
                  <a:lnTo>
                    <a:pt x="8079" y="14337"/>
                  </a:lnTo>
                  <a:lnTo>
                    <a:pt x="7321" y="14359"/>
                  </a:lnTo>
                  <a:lnTo>
                    <a:pt x="6563" y="14359"/>
                  </a:lnTo>
                  <a:lnTo>
                    <a:pt x="5675" y="14315"/>
                  </a:lnTo>
                  <a:lnTo>
                    <a:pt x="4809" y="14229"/>
                  </a:lnTo>
                  <a:lnTo>
                    <a:pt x="3986" y="14099"/>
                  </a:lnTo>
                  <a:lnTo>
                    <a:pt x="3163" y="13947"/>
                  </a:lnTo>
                  <a:lnTo>
                    <a:pt x="2340" y="13731"/>
                  </a:lnTo>
                  <a:lnTo>
                    <a:pt x="1560" y="13514"/>
                  </a:lnTo>
                  <a:lnTo>
                    <a:pt x="781" y="13232"/>
                  </a:lnTo>
                  <a:lnTo>
                    <a:pt x="1" y="12929"/>
                  </a:lnTo>
                  <a:lnTo>
                    <a:pt x="88" y="13102"/>
                  </a:lnTo>
                  <a:lnTo>
                    <a:pt x="217" y="13254"/>
                  </a:lnTo>
                  <a:lnTo>
                    <a:pt x="326" y="13406"/>
                  </a:lnTo>
                  <a:lnTo>
                    <a:pt x="477" y="13557"/>
                  </a:lnTo>
                  <a:lnTo>
                    <a:pt x="802" y="13839"/>
                  </a:lnTo>
                  <a:lnTo>
                    <a:pt x="1170" y="14099"/>
                  </a:lnTo>
                  <a:lnTo>
                    <a:pt x="1582" y="14337"/>
                  </a:lnTo>
                  <a:lnTo>
                    <a:pt x="2015" y="14553"/>
                  </a:lnTo>
                  <a:lnTo>
                    <a:pt x="2491" y="14748"/>
                  </a:lnTo>
                  <a:lnTo>
                    <a:pt x="2990" y="14943"/>
                  </a:lnTo>
                  <a:lnTo>
                    <a:pt x="3271" y="15138"/>
                  </a:lnTo>
                  <a:lnTo>
                    <a:pt x="3553" y="15311"/>
                  </a:lnTo>
                  <a:lnTo>
                    <a:pt x="3856" y="15463"/>
                  </a:lnTo>
                  <a:lnTo>
                    <a:pt x="4181" y="15593"/>
                  </a:lnTo>
                  <a:lnTo>
                    <a:pt x="4505" y="15723"/>
                  </a:lnTo>
                  <a:lnTo>
                    <a:pt x="4830" y="15810"/>
                  </a:lnTo>
                  <a:lnTo>
                    <a:pt x="5177" y="15896"/>
                  </a:lnTo>
                  <a:lnTo>
                    <a:pt x="5523" y="15940"/>
                  </a:lnTo>
                  <a:lnTo>
                    <a:pt x="5870" y="15983"/>
                  </a:lnTo>
                  <a:lnTo>
                    <a:pt x="6216" y="16026"/>
                  </a:lnTo>
                  <a:lnTo>
                    <a:pt x="6931" y="16026"/>
                  </a:lnTo>
                  <a:lnTo>
                    <a:pt x="7646" y="16004"/>
                  </a:lnTo>
                  <a:lnTo>
                    <a:pt x="8339" y="15940"/>
                  </a:lnTo>
                  <a:lnTo>
                    <a:pt x="9053" y="15940"/>
                  </a:lnTo>
                  <a:lnTo>
                    <a:pt x="9530" y="15918"/>
                  </a:lnTo>
                  <a:lnTo>
                    <a:pt x="10006" y="15875"/>
                  </a:lnTo>
                  <a:lnTo>
                    <a:pt x="10461" y="15831"/>
                  </a:lnTo>
                  <a:lnTo>
                    <a:pt x="10938" y="15766"/>
                  </a:lnTo>
                  <a:lnTo>
                    <a:pt x="11890" y="15593"/>
                  </a:lnTo>
                  <a:lnTo>
                    <a:pt x="12822" y="15376"/>
                  </a:lnTo>
                  <a:lnTo>
                    <a:pt x="13731" y="15117"/>
                  </a:lnTo>
                  <a:lnTo>
                    <a:pt x="14662" y="14813"/>
                  </a:lnTo>
                  <a:lnTo>
                    <a:pt x="15550" y="14467"/>
                  </a:lnTo>
                  <a:lnTo>
                    <a:pt x="16438" y="14077"/>
                  </a:lnTo>
                  <a:lnTo>
                    <a:pt x="17326" y="13644"/>
                  </a:lnTo>
                  <a:lnTo>
                    <a:pt x="18171" y="13189"/>
                  </a:lnTo>
                  <a:lnTo>
                    <a:pt x="19015" y="12713"/>
                  </a:lnTo>
                  <a:lnTo>
                    <a:pt x="19838" y="12193"/>
                  </a:lnTo>
                  <a:lnTo>
                    <a:pt x="20640" y="11651"/>
                  </a:lnTo>
                  <a:lnTo>
                    <a:pt x="21398" y="11088"/>
                  </a:lnTo>
                  <a:lnTo>
                    <a:pt x="22134" y="10504"/>
                  </a:lnTo>
                  <a:lnTo>
                    <a:pt x="22849" y="9897"/>
                  </a:lnTo>
                  <a:lnTo>
                    <a:pt x="23303" y="9464"/>
                  </a:lnTo>
                  <a:lnTo>
                    <a:pt x="23737" y="9031"/>
                  </a:lnTo>
                  <a:lnTo>
                    <a:pt x="24170" y="8533"/>
                  </a:lnTo>
                  <a:lnTo>
                    <a:pt x="24581" y="8013"/>
                  </a:lnTo>
                  <a:lnTo>
                    <a:pt x="24971" y="7450"/>
                  </a:lnTo>
                  <a:lnTo>
                    <a:pt x="25318" y="6887"/>
                  </a:lnTo>
                  <a:lnTo>
                    <a:pt x="25664" y="6281"/>
                  </a:lnTo>
                  <a:lnTo>
                    <a:pt x="25946" y="5674"/>
                  </a:lnTo>
                  <a:lnTo>
                    <a:pt x="26205" y="5046"/>
                  </a:lnTo>
                  <a:lnTo>
                    <a:pt x="26422" y="4396"/>
                  </a:lnTo>
                  <a:lnTo>
                    <a:pt x="26574" y="3768"/>
                  </a:lnTo>
                  <a:lnTo>
                    <a:pt x="26639" y="3444"/>
                  </a:lnTo>
                  <a:lnTo>
                    <a:pt x="26682" y="3119"/>
                  </a:lnTo>
                  <a:lnTo>
                    <a:pt x="26725" y="2794"/>
                  </a:lnTo>
                  <a:lnTo>
                    <a:pt x="26725" y="2469"/>
                  </a:lnTo>
                  <a:lnTo>
                    <a:pt x="26725" y="2166"/>
                  </a:lnTo>
                  <a:lnTo>
                    <a:pt x="26725" y="1841"/>
                  </a:lnTo>
                  <a:lnTo>
                    <a:pt x="26682" y="1516"/>
                  </a:lnTo>
                  <a:lnTo>
                    <a:pt x="26639" y="1213"/>
                  </a:lnTo>
                  <a:lnTo>
                    <a:pt x="26574" y="910"/>
                  </a:lnTo>
                  <a:lnTo>
                    <a:pt x="26487" y="607"/>
                  </a:lnTo>
                  <a:lnTo>
                    <a:pt x="26530" y="477"/>
                  </a:lnTo>
                  <a:lnTo>
                    <a:pt x="26574" y="347"/>
                  </a:lnTo>
                  <a:lnTo>
                    <a:pt x="26595" y="195"/>
                  </a:lnTo>
                  <a:lnTo>
                    <a:pt x="26574" y="43"/>
                  </a:lnTo>
                  <a:lnTo>
                    <a:pt x="265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2"/>
            <p:cNvSpPr/>
            <p:nvPr/>
          </p:nvSpPr>
          <p:spPr>
            <a:xfrm>
              <a:off x="3921750" y="6567400"/>
              <a:ext cx="93150" cy="112625"/>
            </a:xfrm>
            <a:custGeom>
              <a:avLst/>
              <a:gdLst/>
              <a:ahLst/>
              <a:cxnLst/>
              <a:rect l="l" t="t" r="r" b="b"/>
              <a:pathLst>
                <a:path w="3726" h="4505" extrusionOk="0">
                  <a:moveTo>
                    <a:pt x="2945" y="0"/>
                  </a:moveTo>
                  <a:lnTo>
                    <a:pt x="2794" y="22"/>
                  </a:lnTo>
                  <a:lnTo>
                    <a:pt x="2621" y="65"/>
                  </a:lnTo>
                  <a:lnTo>
                    <a:pt x="2317" y="173"/>
                  </a:lnTo>
                  <a:lnTo>
                    <a:pt x="2036" y="347"/>
                  </a:lnTo>
                  <a:lnTo>
                    <a:pt x="1754" y="520"/>
                  </a:lnTo>
                  <a:lnTo>
                    <a:pt x="1516" y="715"/>
                  </a:lnTo>
                  <a:lnTo>
                    <a:pt x="1018" y="1126"/>
                  </a:lnTo>
                  <a:lnTo>
                    <a:pt x="736" y="1299"/>
                  </a:lnTo>
                  <a:lnTo>
                    <a:pt x="477" y="1473"/>
                  </a:lnTo>
                  <a:lnTo>
                    <a:pt x="347" y="1559"/>
                  </a:lnTo>
                  <a:lnTo>
                    <a:pt x="260" y="1624"/>
                  </a:lnTo>
                  <a:lnTo>
                    <a:pt x="173" y="1711"/>
                  </a:lnTo>
                  <a:lnTo>
                    <a:pt x="108" y="1798"/>
                  </a:lnTo>
                  <a:lnTo>
                    <a:pt x="65" y="1906"/>
                  </a:lnTo>
                  <a:lnTo>
                    <a:pt x="22" y="1992"/>
                  </a:lnTo>
                  <a:lnTo>
                    <a:pt x="22" y="2101"/>
                  </a:lnTo>
                  <a:lnTo>
                    <a:pt x="0" y="2209"/>
                  </a:lnTo>
                  <a:lnTo>
                    <a:pt x="43" y="2404"/>
                  </a:lnTo>
                  <a:lnTo>
                    <a:pt x="108" y="2599"/>
                  </a:lnTo>
                  <a:lnTo>
                    <a:pt x="238" y="2772"/>
                  </a:lnTo>
                  <a:lnTo>
                    <a:pt x="390" y="2924"/>
                  </a:lnTo>
                  <a:lnTo>
                    <a:pt x="195" y="3140"/>
                  </a:lnTo>
                  <a:lnTo>
                    <a:pt x="152" y="3205"/>
                  </a:lnTo>
                  <a:lnTo>
                    <a:pt x="108" y="3292"/>
                  </a:lnTo>
                  <a:lnTo>
                    <a:pt x="65" y="3465"/>
                  </a:lnTo>
                  <a:lnTo>
                    <a:pt x="65" y="3638"/>
                  </a:lnTo>
                  <a:lnTo>
                    <a:pt x="108" y="3812"/>
                  </a:lnTo>
                  <a:lnTo>
                    <a:pt x="173" y="3985"/>
                  </a:lnTo>
                  <a:lnTo>
                    <a:pt x="282" y="4136"/>
                  </a:lnTo>
                  <a:lnTo>
                    <a:pt x="390" y="4266"/>
                  </a:lnTo>
                  <a:lnTo>
                    <a:pt x="520" y="4375"/>
                  </a:lnTo>
                  <a:lnTo>
                    <a:pt x="693" y="4461"/>
                  </a:lnTo>
                  <a:lnTo>
                    <a:pt x="866" y="4505"/>
                  </a:lnTo>
                  <a:lnTo>
                    <a:pt x="1040" y="4505"/>
                  </a:lnTo>
                  <a:lnTo>
                    <a:pt x="1213" y="4461"/>
                  </a:lnTo>
                  <a:lnTo>
                    <a:pt x="1364" y="4396"/>
                  </a:lnTo>
                  <a:lnTo>
                    <a:pt x="1516" y="4310"/>
                  </a:lnTo>
                  <a:lnTo>
                    <a:pt x="1646" y="4180"/>
                  </a:lnTo>
                  <a:lnTo>
                    <a:pt x="1776" y="4050"/>
                  </a:lnTo>
                  <a:lnTo>
                    <a:pt x="1971" y="3812"/>
                  </a:lnTo>
                  <a:lnTo>
                    <a:pt x="2166" y="3595"/>
                  </a:lnTo>
                  <a:lnTo>
                    <a:pt x="2621" y="3184"/>
                  </a:lnTo>
                  <a:lnTo>
                    <a:pt x="3054" y="2750"/>
                  </a:lnTo>
                  <a:lnTo>
                    <a:pt x="3270" y="2534"/>
                  </a:lnTo>
                  <a:lnTo>
                    <a:pt x="3465" y="2296"/>
                  </a:lnTo>
                  <a:lnTo>
                    <a:pt x="3530" y="2209"/>
                  </a:lnTo>
                  <a:lnTo>
                    <a:pt x="3573" y="2101"/>
                  </a:lnTo>
                  <a:lnTo>
                    <a:pt x="3595" y="2014"/>
                  </a:lnTo>
                  <a:lnTo>
                    <a:pt x="3595" y="1906"/>
                  </a:lnTo>
                  <a:lnTo>
                    <a:pt x="3595" y="1819"/>
                  </a:lnTo>
                  <a:lnTo>
                    <a:pt x="3595" y="1711"/>
                  </a:lnTo>
                  <a:lnTo>
                    <a:pt x="3530" y="1516"/>
                  </a:lnTo>
                  <a:lnTo>
                    <a:pt x="3595" y="1408"/>
                  </a:lnTo>
                  <a:lnTo>
                    <a:pt x="3660" y="1278"/>
                  </a:lnTo>
                  <a:lnTo>
                    <a:pt x="3703" y="1126"/>
                  </a:lnTo>
                  <a:lnTo>
                    <a:pt x="3725" y="996"/>
                  </a:lnTo>
                  <a:lnTo>
                    <a:pt x="3725" y="845"/>
                  </a:lnTo>
                  <a:lnTo>
                    <a:pt x="3703" y="715"/>
                  </a:lnTo>
                  <a:lnTo>
                    <a:pt x="3660" y="585"/>
                  </a:lnTo>
                  <a:lnTo>
                    <a:pt x="3595" y="455"/>
                  </a:lnTo>
                  <a:lnTo>
                    <a:pt x="3530" y="325"/>
                  </a:lnTo>
                  <a:lnTo>
                    <a:pt x="3444" y="217"/>
                  </a:lnTo>
                  <a:lnTo>
                    <a:pt x="3335" y="130"/>
                  </a:lnTo>
                  <a:lnTo>
                    <a:pt x="3227" y="65"/>
                  </a:lnTo>
                  <a:lnTo>
                    <a:pt x="3097" y="22"/>
                  </a:lnTo>
                  <a:lnTo>
                    <a:pt x="2945" y="0"/>
                  </a:lnTo>
                  <a:close/>
                </a:path>
              </a:pathLst>
            </a:custGeom>
            <a:solidFill>
              <a:srgbClr val="FFBD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2"/>
            <p:cNvSpPr/>
            <p:nvPr/>
          </p:nvSpPr>
          <p:spPr>
            <a:xfrm>
              <a:off x="3819400" y="6404975"/>
              <a:ext cx="752600" cy="602600"/>
            </a:xfrm>
            <a:custGeom>
              <a:avLst/>
              <a:gdLst/>
              <a:ahLst/>
              <a:cxnLst/>
              <a:rect l="l" t="t" r="r" b="b"/>
              <a:pathLst>
                <a:path w="30104" h="24104" extrusionOk="0">
                  <a:moveTo>
                    <a:pt x="21636" y="433"/>
                  </a:moveTo>
                  <a:lnTo>
                    <a:pt x="22199" y="455"/>
                  </a:lnTo>
                  <a:lnTo>
                    <a:pt x="22676" y="498"/>
                  </a:lnTo>
                  <a:lnTo>
                    <a:pt x="23152" y="585"/>
                  </a:lnTo>
                  <a:lnTo>
                    <a:pt x="23607" y="693"/>
                  </a:lnTo>
                  <a:lnTo>
                    <a:pt x="24062" y="845"/>
                  </a:lnTo>
                  <a:lnTo>
                    <a:pt x="24495" y="1018"/>
                  </a:lnTo>
                  <a:lnTo>
                    <a:pt x="24906" y="1213"/>
                  </a:lnTo>
                  <a:lnTo>
                    <a:pt x="25318" y="1451"/>
                  </a:lnTo>
                  <a:lnTo>
                    <a:pt x="25707" y="1689"/>
                  </a:lnTo>
                  <a:lnTo>
                    <a:pt x="26076" y="1971"/>
                  </a:lnTo>
                  <a:lnTo>
                    <a:pt x="26444" y="2274"/>
                  </a:lnTo>
                  <a:lnTo>
                    <a:pt x="26790" y="2599"/>
                  </a:lnTo>
                  <a:lnTo>
                    <a:pt x="27115" y="2945"/>
                  </a:lnTo>
                  <a:lnTo>
                    <a:pt x="27418" y="3292"/>
                  </a:lnTo>
                  <a:lnTo>
                    <a:pt x="27722" y="3682"/>
                  </a:lnTo>
                  <a:lnTo>
                    <a:pt x="27981" y="4071"/>
                  </a:lnTo>
                  <a:lnTo>
                    <a:pt x="28241" y="4461"/>
                  </a:lnTo>
                  <a:lnTo>
                    <a:pt x="28480" y="4916"/>
                  </a:lnTo>
                  <a:lnTo>
                    <a:pt x="28718" y="5393"/>
                  </a:lnTo>
                  <a:lnTo>
                    <a:pt x="28913" y="5869"/>
                  </a:lnTo>
                  <a:lnTo>
                    <a:pt x="29108" y="6345"/>
                  </a:lnTo>
                  <a:lnTo>
                    <a:pt x="29259" y="6844"/>
                  </a:lnTo>
                  <a:lnTo>
                    <a:pt x="29389" y="7342"/>
                  </a:lnTo>
                  <a:lnTo>
                    <a:pt x="29497" y="7861"/>
                  </a:lnTo>
                  <a:lnTo>
                    <a:pt x="29584" y="8360"/>
                  </a:lnTo>
                  <a:lnTo>
                    <a:pt x="29627" y="8879"/>
                  </a:lnTo>
                  <a:lnTo>
                    <a:pt x="29671" y="9399"/>
                  </a:lnTo>
                  <a:lnTo>
                    <a:pt x="29671" y="9919"/>
                  </a:lnTo>
                  <a:lnTo>
                    <a:pt x="29627" y="10439"/>
                  </a:lnTo>
                  <a:lnTo>
                    <a:pt x="29584" y="10937"/>
                  </a:lnTo>
                  <a:lnTo>
                    <a:pt x="29497" y="11456"/>
                  </a:lnTo>
                  <a:lnTo>
                    <a:pt x="29389" y="11955"/>
                  </a:lnTo>
                  <a:lnTo>
                    <a:pt x="29259" y="12474"/>
                  </a:lnTo>
                  <a:lnTo>
                    <a:pt x="29086" y="12972"/>
                  </a:lnTo>
                  <a:lnTo>
                    <a:pt x="28891" y="13449"/>
                  </a:lnTo>
                  <a:lnTo>
                    <a:pt x="28674" y="13925"/>
                  </a:lnTo>
                  <a:lnTo>
                    <a:pt x="28436" y="14380"/>
                  </a:lnTo>
                  <a:lnTo>
                    <a:pt x="28176" y="14835"/>
                  </a:lnTo>
                  <a:lnTo>
                    <a:pt x="27895" y="15268"/>
                  </a:lnTo>
                  <a:lnTo>
                    <a:pt x="27592" y="15701"/>
                  </a:lnTo>
                  <a:lnTo>
                    <a:pt x="27267" y="16113"/>
                  </a:lnTo>
                  <a:lnTo>
                    <a:pt x="26920" y="16502"/>
                  </a:lnTo>
                  <a:lnTo>
                    <a:pt x="26574" y="16892"/>
                  </a:lnTo>
                  <a:lnTo>
                    <a:pt x="26206" y="17282"/>
                  </a:lnTo>
                  <a:lnTo>
                    <a:pt x="25816" y="17629"/>
                  </a:lnTo>
                  <a:lnTo>
                    <a:pt x="25426" y="17975"/>
                  </a:lnTo>
                  <a:lnTo>
                    <a:pt x="25014" y="18322"/>
                  </a:lnTo>
                  <a:lnTo>
                    <a:pt x="24603" y="18646"/>
                  </a:lnTo>
                  <a:lnTo>
                    <a:pt x="24191" y="18950"/>
                  </a:lnTo>
                  <a:lnTo>
                    <a:pt x="23477" y="19448"/>
                  </a:lnTo>
                  <a:lnTo>
                    <a:pt x="22740" y="19903"/>
                  </a:lnTo>
                  <a:lnTo>
                    <a:pt x="21983" y="20357"/>
                  </a:lnTo>
                  <a:lnTo>
                    <a:pt x="21203" y="20769"/>
                  </a:lnTo>
                  <a:lnTo>
                    <a:pt x="20423" y="21159"/>
                  </a:lnTo>
                  <a:lnTo>
                    <a:pt x="19622" y="21527"/>
                  </a:lnTo>
                  <a:lnTo>
                    <a:pt x="18799" y="21852"/>
                  </a:lnTo>
                  <a:lnTo>
                    <a:pt x="17998" y="22176"/>
                  </a:lnTo>
                  <a:lnTo>
                    <a:pt x="17153" y="22480"/>
                  </a:lnTo>
                  <a:lnTo>
                    <a:pt x="16308" y="22740"/>
                  </a:lnTo>
                  <a:lnTo>
                    <a:pt x="15442" y="22978"/>
                  </a:lnTo>
                  <a:lnTo>
                    <a:pt x="14576" y="23194"/>
                  </a:lnTo>
                  <a:lnTo>
                    <a:pt x="13688" y="23368"/>
                  </a:lnTo>
                  <a:lnTo>
                    <a:pt x="12822" y="23498"/>
                  </a:lnTo>
                  <a:lnTo>
                    <a:pt x="11934" y="23584"/>
                  </a:lnTo>
                  <a:lnTo>
                    <a:pt x="11046" y="23627"/>
                  </a:lnTo>
                  <a:lnTo>
                    <a:pt x="10180" y="23627"/>
                  </a:lnTo>
                  <a:lnTo>
                    <a:pt x="9768" y="23606"/>
                  </a:lnTo>
                  <a:lnTo>
                    <a:pt x="9335" y="23563"/>
                  </a:lnTo>
                  <a:lnTo>
                    <a:pt x="8924" y="23519"/>
                  </a:lnTo>
                  <a:lnTo>
                    <a:pt x="8512" y="23454"/>
                  </a:lnTo>
                  <a:lnTo>
                    <a:pt x="8079" y="23389"/>
                  </a:lnTo>
                  <a:lnTo>
                    <a:pt x="7667" y="23281"/>
                  </a:lnTo>
                  <a:lnTo>
                    <a:pt x="7278" y="23173"/>
                  </a:lnTo>
                  <a:lnTo>
                    <a:pt x="6866" y="23043"/>
                  </a:lnTo>
                  <a:lnTo>
                    <a:pt x="6476" y="22913"/>
                  </a:lnTo>
                  <a:lnTo>
                    <a:pt x="6087" y="22740"/>
                  </a:lnTo>
                  <a:lnTo>
                    <a:pt x="5697" y="22566"/>
                  </a:lnTo>
                  <a:lnTo>
                    <a:pt x="5329" y="22371"/>
                  </a:lnTo>
                  <a:lnTo>
                    <a:pt x="4960" y="22155"/>
                  </a:lnTo>
                  <a:lnTo>
                    <a:pt x="4592" y="21917"/>
                  </a:lnTo>
                  <a:lnTo>
                    <a:pt x="4159" y="21613"/>
                  </a:lnTo>
                  <a:lnTo>
                    <a:pt x="3748" y="21245"/>
                  </a:lnTo>
                  <a:lnTo>
                    <a:pt x="3358" y="20877"/>
                  </a:lnTo>
                  <a:lnTo>
                    <a:pt x="2968" y="20466"/>
                  </a:lnTo>
                  <a:lnTo>
                    <a:pt x="2621" y="20054"/>
                  </a:lnTo>
                  <a:lnTo>
                    <a:pt x="2297" y="19599"/>
                  </a:lnTo>
                  <a:lnTo>
                    <a:pt x="1972" y="19145"/>
                  </a:lnTo>
                  <a:lnTo>
                    <a:pt x="1690" y="18646"/>
                  </a:lnTo>
                  <a:lnTo>
                    <a:pt x="1430" y="18148"/>
                  </a:lnTo>
                  <a:lnTo>
                    <a:pt x="1192" y="17650"/>
                  </a:lnTo>
                  <a:lnTo>
                    <a:pt x="997" y="17130"/>
                  </a:lnTo>
                  <a:lnTo>
                    <a:pt x="824" y="16611"/>
                  </a:lnTo>
                  <a:lnTo>
                    <a:pt x="672" y="16069"/>
                  </a:lnTo>
                  <a:lnTo>
                    <a:pt x="564" y="15528"/>
                  </a:lnTo>
                  <a:lnTo>
                    <a:pt x="477" y="14986"/>
                  </a:lnTo>
                  <a:lnTo>
                    <a:pt x="434" y="14467"/>
                  </a:lnTo>
                  <a:lnTo>
                    <a:pt x="434" y="13904"/>
                  </a:lnTo>
                  <a:lnTo>
                    <a:pt x="477" y="13341"/>
                  </a:lnTo>
                  <a:lnTo>
                    <a:pt x="564" y="12777"/>
                  </a:lnTo>
                  <a:lnTo>
                    <a:pt x="672" y="12214"/>
                  </a:lnTo>
                  <a:lnTo>
                    <a:pt x="824" y="11673"/>
                  </a:lnTo>
                  <a:lnTo>
                    <a:pt x="1019" y="11132"/>
                  </a:lnTo>
                  <a:lnTo>
                    <a:pt x="1235" y="10612"/>
                  </a:lnTo>
                  <a:lnTo>
                    <a:pt x="1474" y="10092"/>
                  </a:lnTo>
                  <a:lnTo>
                    <a:pt x="1755" y="9572"/>
                  </a:lnTo>
                  <a:lnTo>
                    <a:pt x="2058" y="9096"/>
                  </a:lnTo>
                  <a:lnTo>
                    <a:pt x="2362" y="8598"/>
                  </a:lnTo>
                  <a:lnTo>
                    <a:pt x="2708" y="8143"/>
                  </a:lnTo>
                  <a:lnTo>
                    <a:pt x="3076" y="7710"/>
                  </a:lnTo>
                  <a:lnTo>
                    <a:pt x="3444" y="7277"/>
                  </a:lnTo>
                  <a:lnTo>
                    <a:pt x="3834" y="6865"/>
                  </a:lnTo>
                  <a:lnTo>
                    <a:pt x="4246" y="6497"/>
                  </a:lnTo>
                  <a:lnTo>
                    <a:pt x="4614" y="6172"/>
                  </a:lnTo>
                  <a:lnTo>
                    <a:pt x="5004" y="5869"/>
                  </a:lnTo>
                  <a:lnTo>
                    <a:pt x="5394" y="5566"/>
                  </a:lnTo>
                  <a:lnTo>
                    <a:pt x="5783" y="5284"/>
                  </a:lnTo>
                  <a:lnTo>
                    <a:pt x="6195" y="5024"/>
                  </a:lnTo>
                  <a:lnTo>
                    <a:pt x="6628" y="4786"/>
                  </a:lnTo>
                  <a:lnTo>
                    <a:pt x="7494" y="4310"/>
                  </a:lnTo>
                  <a:lnTo>
                    <a:pt x="8360" y="3877"/>
                  </a:lnTo>
                  <a:lnTo>
                    <a:pt x="9270" y="3465"/>
                  </a:lnTo>
                  <a:lnTo>
                    <a:pt x="10158" y="3097"/>
                  </a:lnTo>
                  <a:lnTo>
                    <a:pt x="11068" y="2729"/>
                  </a:lnTo>
                  <a:lnTo>
                    <a:pt x="13168" y="1884"/>
                  </a:lnTo>
                  <a:lnTo>
                    <a:pt x="14273" y="1581"/>
                  </a:lnTo>
                  <a:lnTo>
                    <a:pt x="15377" y="1299"/>
                  </a:lnTo>
                  <a:lnTo>
                    <a:pt x="16503" y="1040"/>
                  </a:lnTo>
                  <a:lnTo>
                    <a:pt x="17630" y="801"/>
                  </a:lnTo>
                  <a:lnTo>
                    <a:pt x="18214" y="715"/>
                  </a:lnTo>
                  <a:lnTo>
                    <a:pt x="18777" y="628"/>
                  </a:lnTo>
                  <a:lnTo>
                    <a:pt x="19340" y="563"/>
                  </a:lnTo>
                  <a:lnTo>
                    <a:pt x="19925" y="498"/>
                  </a:lnTo>
                  <a:lnTo>
                    <a:pt x="20488" y="455"/>
                  </a:lnTo>
                  <a:lnTo>
                    <a:pt x="21051" y="433"/>
                  </a:lnTo>
                  <a:close/>
                  <a:moveTo>
                    <a:pt x="21441" y="0"/>
                  </a:moveTo>
                  <a:lnTo>
                    <a:pt x="20618" y="22"/>
                  </a:lnTo>
                  <a:lnTo>
                    <a:pt x="20012" y="65"/>
                  </a:lnTo>
                  <a:lnTo>
                    <a:pt x="19427" y="130"/>
                  </a:lnTo>
                  <a:lnTo>
                    <a:pt x="18258" y="282"/>
                  </a:lnTo>
                  <a:lnTo>
                    <a:pt x="17088" y="498"/>
                  </a:lnTo>
                  <a:lnTo>
                    <a:pt x="15919" y="715"/>
                  </a:lnTo>
                  <a:lnTo>
                    <a:pt x="14489" y="1061"/>
                  </a:lnTo>
                  <a:lnTo>
                    <a:pt x="13060" y="1429"/>
                  </a:lnTo>
                  <a:lnTo>
                    <a:pt x="11024" y="2231"/>
                  </a:lnTo>
                  <a:lnTo>
                    <a:pt x="10006" y="2642"/>
                  </a:lnTo>
                  <a:lnTo>
                    <a:pt x="9010" y="3075"/>
                  </a:lnTo>
                  <a:lnTo>
                    <a:pt x="8014" y="3530"/>
                  </a:lnTo>
                  <a:lnTo>
                    <a:pt x="7039" y="4028"/>
                  </a:lnTo>
                  <a:lnTo>
                    <a:pt x="6563" y="4288"/>
                  </a:lnTo>
                  <a:lnTo>
                    <a:pt x="6087" y="4570"/>
                  </a:lnTo>
                  <a:lnTo>
                    <a:pt x="5632" y="4851"/>
                  </a:lnTo>
                  <a:lnTo>
                    <a:pt x="5177" y="5154"/>
                  </a:lnTo>
                  <a:lnTo>
                    <a:pt x="4744" y="5479"/>
                  </a:lnTo>
                  <a:lnTo>
                    <a:pt x="4311" y="5826"/>
                  </a:lnTo>
                  <a:lnTo>
                    <a:pt x="3899" y="6194"/>
                  </a:lnTo>
                  <a:lnTo>
                    <a:pt x="3509" y="6562"/>
                  </a:lnTo>
                  <a:lnTo>
                    <a:pt x="3120" y="6973"/>
                  </a:lnTo>
                  <a:lnTo>
                    <a:pt x="2751" y="7385"/>
                  </a:lnTo>
                  <a:lnTo>
                    <a:pt x="2405" y="7818"/>
                  </a:lnTo>
                  <a:lnTo>
                    <a:pt x="2058" y="8251"/>
                  </a:lnTo>
                  <a:lnTo>
                    <a:pt x="1755" y="8706"/>
                  </a:lnTo>
                  <a:lnTo>
                    <a:pt x="1452" y="9182"/>
                  </a:lnTo>
                  <a:lnTo>
                    <a:pt x="1192" y="9659"/>
                  </a:lnTo>
                  <a:lnTo>
                    <a:pt x="932" y="10157"/>
                  </a:lnTo>
                  <a:lnTo>
                    <a:pt x="716" y="10655"/>
                  </a:lnTo>
                  <a:lnTo>
                    <a:pt x="521" y="11175"/>
                  </a:lnTo>
                  <a:lnTo>
                    <a:pt x="348" y="11695"/>
                  </a:lnTo>
                  <a:lnTo>
                    <a:pt x="218" y="12214"/>
                  </a:lnTo>
                  <a:lnTo>
                    <a:pt x="88" y="12799"/>
                  </a:lnTo>
                  <a:lnTo>
                    <a:pt x="23" y="13384"/>
                  </a:lnTo>
                  <a:lnTo>
                    <a:pt x="1" y="13990"/>
                  </a:lnTo>
                  <a:lnTo>
                    <a:pt x="1" y="14575"/>
                  </a:lnTo>
                  <a:lnTo>
                    <a:pt x="66" y="15160"/>
                  </a:lnTo>
                  <a:lnTo>
                    <a:pt x="153" y="15744"/>
                  </a:lnTo>
                  <a:lnTo>
                    <a:pt x="283" y="16329"/>
                  </a:lnTo>
                  <a:lnTo>
                    <a:pt x="456" y="16914"/>
                  </a:lnTo>
                  <a:lnTo>
                    <a:pt x="651" y="17477"/>
                  </a:lnTo>
                  <a:lnTo>
                    <a:pt x="889" y="18018"/>
                  </a:lnTo>
                  <a:lnTo>
                    <a:pt x="1149" y="18560"/>
                  </a:lnTo>
                  <a:lnTo>
                    <a:pt x="1430" y="19080"/>
                  </a:lnTo>
                  <a:lnTo>
                    <a:pt x="1755" y="19599"/>
                  </a:lnTo>
                  <a:lnTo>
                    <a:pt x="2102" y="20076"/>
                  </a:lnTo>
                  <a:lnTo>
                    <a:pt x="2448" y="20552"/>
                  </a:lnTo>
                  <a:lnTo>
                    <a:pt x="2838" y="20985"/>
                  </a:lnTo>
                  <a:lnTo>
                    <a:pt x="3163" y="21310"/>
                  </a:lnTo>
                  <a:lnTo>
                    <a:pt x="3466" y="21613"/>
                  </a:lnTo>
                  <a:lnTo>
                    <a:pt x="3813" y="21895"/>
                  </a:lnTo>
                  <a:lnTo>
                    <a:pt x="4159" y="22155"/>
                  </a:lnTo>
                  <a:lnTo>
                    <a:pt x="4506" y="22393"/>
                  </a:lnTo>
                  <a:lnTo>
                    <a:pt x="4874" y="22631"/>
                  </a:lnTo>
                  <a:lnTo>
                    <a:pt x="5264" y="22848"/>
                  </a:lnTo>
                  <a:lnTo>
                    <a:pt x="5653" y="23043"/>
                  </a:lnTo>
                  <a:lnTo>
                    <a:pt x="6043" y="23216"/>
                  </a:lnTo>
                  <a:lnTo>
                    <a:pt x="6433" y="23368"/>
                  </a:lnTo>
                  <a:lnTo>
                    <a:pt x="6845" y="23519"/>
                  </a:lnTo>
                  <a:lnTo>
                    <a:pt x="7278" y="23649"/>
                  </a:lnTo>
                  <a:lnTo>
                    <a:pt x="7689" y="23757"/>
                  </a:lnTo>
                  <a:lnTo>
                    <a:pt x="8122" y="23844"/>
                  </a:lnTo>
                  <a:lnTo>
                    <a:pt x="8555" y="23931"/>
                  </a:lnTo>
                  <a:lnTo>
                    <a:pt x="8989" y="23996"/>
                  </a:lnTo>
                  <a:lnTo>
                    <a:pt x="9443" y="24039"/>
                  </a:lnTo>
                  <a:lnTo>
                    <a:pt x="9920" y="24082"/>
                  </a:lnTo>
                  <a:lnTo>
                    <a:pt x="10375" y="24082"/>
                  </a:lnTo>
                  <a:lnTo>
                    <a:pt x="10851" y="24104"/>
                  </a:lnTo>
                  <a:lnTo>
                    <a:pt x="11327" y="24082"/>
                  </a:lnTo>
                  <a:lnTo>
                    <a:pt x="11782" y="24061"/>
                  </a:lnTo>
                  <a:lnTo>
                    <a:pt x="12735" y="23974"/>
                  </a:lnTo>
                  <a:lnTo>
                    <a:pt x="13666" y="23822"/>
                  </a:lnTo>
                  <a:lnTo>
                    <a:pt x="14576" y="23649"/>
                  </a:lnTo>
                  <a:lnTo>
                    <a:pt x="15507" y="23433"/>
                  </a:lnTo>
                  <a:lnTo>
                    <a:pt x="16395" y="23173"/>
                  </a:lnTo>
                  <a:lnTo>
                    <a:pt x="17261" y="22913"/>
                  </a:lnTo>
                  <a:lnTo>
                    <a:pt x="18106" y="22610"/>
                  </a:lnTo>
                  <a:lnTo>
                    <a:pt x="18929" y="22306"/>
                  </a:lnTo>
                  <a:lnTo>
                    <a:pt x="19752" y="21960"/>
                  </a:lnTo>
                  <a:lnTo>
                    <a:pt x="20575" y="21570"/>
                  </a:lnTo>
                  <a:lnTo>
                    <a:pt x="21376" y="21180"/>
                  </a:lnTo>
                  <a:lnTo>
                    <a:pt x="22177" y="20747"/>
                  </a:lnTo>
                  <a:lnTo>
                    <a:pt x="22935" y="20314"/>
                  </a:lnTo>
                  <a:lnTo>
                    <a:pt x="23412" y="20032"/>
                  </a:lnTo>
                  <a:lnTo>
                    <a:pt x="23867" y="19729"/>
                  </a:lnTo>
                  <a:lnTo>
                    <a:pt x="24300" y="19426"/>
                  </a:lnTo>
                  <a:lnTo>
                    <a:pt x="24755" y="19101"/>
                  </a:lnTo>
                  <a:lnTo>
                    <a:pt x="25188" y="18776"/>
                  </a:lnTo>
                  <a:lnTo>
                    <a:pt x="25599" y="18430"/>
                  </a:lnTo>
                  <a:lnTo>
                    <a:pt x="26011" y="18062"/>
                  </a:lnTo>
                  <a:lnTo>
                    <a:pt x="26422" y="17694"/>
                  </a:lnTo>
                  <a:lnTo>
                    <a:pt x="26812" y="17304"/>
                  </a:lnTo>
                  <a:lnTo>
                    <a:pt x="27180" y="16914"/>
                  </a:lnTo>
                  <a:lnTo>
                    <a:pt x="27527" y="16502"/>
                  </a:lnTo>
                  <a:lnTo>
                    <a:pt x="27873" y="16069"/>
                  </a:lnTo>
                  <a:lnTo>
                    <a:pt x="28198" y="15636"/>
                  </a:lnTo>
                  <a:lnTo>
                    <a:pt x="28501" y="15181"/>
                  </a:lnTo>
                  <a:lnTo>
                    <a:pt x="28761" y="14705"/>
                  </a:lnTo>
                  <a:lnTo>
                    <a:pt x="29021" y="14228"/>
                  </a:lnTo>
                  <a:lnTo>
                    <a:pt x="29259" y="13752"/>
                  </a:lnTo>
                  <a:lnTo>
                    <a:pt x="29454" y="13254"/>
                  </a:lnTo>
                  <a:lnTo>
                    <a:pt x="29627" y="12756"/>
                  </a:lnTo>
                  <a:lnTo>
                    <a:pt x="29779" y="12258"/>
                  </a:lnTo>
                  <a:lnTo>
                    <a:pt x="29887" y="11738"/>
                  </a:lnTo>
                  <a:lnTo>
                    <a:pt x="29995" y="11218"/>
                  </a:lnTo>
                  <a:lnTo>
                    <a:pt x="30060" y="10698"/>
                  </a:lnTo>
                  <a:lnTo>
                    <a:pt x="30104" y="10179"/>
                  </a:lnTo>
                  <a:lnTo>
                    <a:pt x="30104" y="9659"/>
                  </a:lnTo>
                  <a:lnTo>
                    <a:pt x="30104" y="9139"/>
                  </a:lnTo>
                  <a:lnTo>
                    <a:pt x="30060" y="8598"/>
                  </a:lnTo>
                  <a:lnTo>
                    <a:pt x="29995" y="8078"/>
                  </a:lnTo>
                  <a:lnTo>
                    <a:pt x="29909" y="7558"/>
                  </a:lnTo>
                  <a:lnTo>
                    <a:pt x="29779" y="7038"/>
                  </a:lnTo>
                  <a:lnTo>
                    <a:pt x="29627" y="6540"/>
                  </a:lnTo>
                  <a:lnTo>
                    <a:pt x="29476" y="6021"/>
                  </a:lnTo>
                  <a:lnTo>
                    <a:pt x="29281" y="5544"/>
                  </a:lnTo>
                  <a:lnTo>
                    <a:pt x="29064" y="5068"/>
                  </a:lnTo>
                  <a:lnTo>
                    <a:pt x="28826" y="4613"/>
                  </a:lnTo>
                  <a:lnTo>
                    <a:pt x="28588" y="4158"/>
                  </a:lnTo>
                  <a:lnTo>
                    <a:pt x="28306" y="3725"/>
                  </a:lnTo>
                  <a:lnTo>
                    <a:pt x="28003" y="3314"/>
                  </a:lnTo>
                  <a:lnTo>
                    <a:pt x="27678" y="2902"/>
                  </a:lnTo>
                  <a:lnTo>
                    <a:pt x="27332" y="2512"/>
                  </a:lnTo>
                  <a:lnTo>
                    <a:pt x="26985" y="2144"/>
                  </a:lnTo>
                  <a:lnTo>
                    <a:pt x="26595" y="1798"/>
                  </a:lnTo>
                  <a:lnTo>
                    <a:pt x="26206" y="1473"/>
                  </a:lnTo>
                  <a:lnTo>
                    <a:pt x="25772" y="1191"/>
                  </a:lnTo>
                  <a:lnTo>
                    <a:pt x="25339" y="910"/>
                  </a:lnTo>
                  <a:lnTo>
                    <a:pt x="24885" y="671"/>
                  </a:lnTo>
                  <a:lnTo>
                    <a:pt x="24408" y="476"/>
                  </a:lnTo>
                  <a:lnTo>
                    <a:pt x="23910" y="303"/>
                  </a:lnTo>
                  <a:lnTo>
                    <a:pt x="23498" y="195"/>
                  </a:lnTo>
                  <a:lnTo>
                    <a:pt x="23109" y="108"/>
                  </a:lnTo>
                  <a:lnTo>
                    <a:pt x="22697" y="43"/>
                  </a:lnTo>
                  <a:lnTo>
                    <a:pt x="222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2"/>
            <p:cNvSpPr/>
            <p:nvPr/>
          </p:nvSpPr>
          <p:spPr>
            <a:xfrm>
              <a:off x="3870300" y="6441775"/>
              <a:ext cx="624825" cy="408250"/>
            </a:xfrm>
            <a:custGeom>
              <a:avLst/>
              <a:gdLst/>
              <a:ahLst/>
              <a:cxnLst/>
              <a:rect l="l" t="t" r="r" b="b"/>
              <a:pathLst>
                <a:path w="24993" h="16330" extrusionOk="0">
                  <a:moveTo>
                    <a:pt x="18864" y="434"/>
                  </a:moveTo>
                  <a:lnTo>
                    <a:pt x="19232" y="455"/>
                  </a:lnTo>
                  <a:lnTo>
                    <a:pt x="19600" y="477"/>
                  </a:lnTo>
                  <a:lnTo>
                    <a:pt x="19947" y="520"/>
                  </a:lnTo>
                  <a:lnTo>
                    <a:pt x="20293" y="585"/>
                  </a:lnTo>
                  <a:lnTo>
                    <a:pt x="20640" y="650"/>
                  </a:lnTo>
                  <a:lnTo>
                    <a:pt x="20986" y="737"/>
                  </a:lnTo>
                  <a:lnTo>
                    <a:pt x="21333" y="845"/>
                  </a:lnTo>
                  <a:lnTo>
                    <a:pt x="21657" y="954"/>
                  </a:lnTo>
                  <a:lnTo>
                    <a:pt x="21961" y="1105"/>
                  </a:lnTo>
                  <a:lnTo>
                    <a:pt x="22264" y="1257"/>
                  </a:lnTo>
                  <a:lnTo>
                    <a:pt x="22567" y="1452"/>
                  </a:lnTo>
                  <a:lnTo>
                    <a:pt x="22849" y="1668"/>
                  </a:lnTo>
                  <a:lnTo>
                    <a:pt x="23108" y="1885"/>
                  </a:lnTo>
                  <a:lnTo>
                    <a:pt x="23368" y="2145"/>
                  </a:lnTo>
                  <a:lnTo>
                    <a:pt x="23606" y="2426"/>
                  </a:lnTo>
                  <a:lnTo>
                    <a:pt x="23823" y="2729"/>
                  </a:lnTo>
                  <a:lnTo>
                    <a:pt x="24018" y="3076"/>
                  </a:lnTo>
                  <a:lnTo>
                    <a:pt x="24191" y="3444"/>
                  </a:lnTo>
                  <a:lnTo>
                    <a:pt x="24343" y="3812"/>
                  </a:lnTo>
                  <a:lnTo>
                    <a:pt x="24451" y="4202"/>
                  </a:lnTo>
                  <a:lnTo>
                    <a:pt x="24516" y="4592"/>
                  </a:lnTo>
                  <a:lnTo>
                    <a:pt x="24538" y="5003"/>
                  </a:lnTo>
                  <a:lnTo>
                    <a:pt x="24516" y="5393"/>
                  </a:lnTo>
                  <a:lnTo>
                    <a:pt x="24451" y="5805"/>
                  </a:lnTo>
                  <a:lnTo>
                    <a:pt x="24343" y="6194"/>
                  </a:lnTo>
                  <a:lnTo>
                    <a:pt x="24191" y="6606"/>
                  </a:lnTo>
                  <a:lnTo>
                    <a:pt x="24018" y="6974"/>
                  </a:lnTo>
                  <a:lnTo>
                    <a:pt x="23823" y="7342"/>
                  </a:lnTo>
                  <a:lnTo>
                    <a:pt x="23606" y="7710"/>
                  </a:lnTo>
                  <a:lnTo>
                    <a:pt x="23368" y="8057"/>
                  </a:lnTo>
                  <a:lnTo>
                    <a:pt x="23108" y="8403"/>
                  </a:lnTo>
                  <a:lnTo>
                    <a:pt x="22849" y="8728"/>
                  </a:lnTo>
                  <a:lnTo>
                    <a:pt x="22415" y="9226"/>
                  </a:lnTo>
                  <a:lnTo>
                    <a:pt x="21961" y="9725"/>
                  </a:lnTo>
                  <a:lnTo>
                    <a:pt x="21484" y="10201"/>
                  </a:lnTo>
                  <a:lnTo>
                    <a:pt x="20986" y="10656"/>
                  </a:lnTo>
                  <a:lnTo>
                    <a:pt x="20466" y="11067"/>
                  </a:lnTo>
                  <a:lnTo>
                    <a:pt x="19925" y="11479"/>
                  </a:lnTo>
                  <a:lnTo>
                    <a:pt x="19362" y="11847"/>
                  </a:lnTo>
                  <a:lnTo>
                    <a:pt x="18777" y="12193"/>
                  </a:lnTo>
                  <a:lnTo>
                    <a:pt x="18149" y="12540"/>
                  </a:lnTo>
                  <a:lnTo>
                    <a:pt x="17478" y="12865"/>
                  </a:lnTo>
                  <a:lnTo>
                    <a:pt x="16828" y="13190"/>
                  </a:lnTo>
                  <a:lnTo>
                    <a:pt x="16157" y="13471"/>
                  </a:lnTo>
                  <a:lnTo>
                    <a:pt x="15464" y="13731"/>
                  </a:lnTo>
                  <a:lnTo>
                    <a:pt x="14792" y="13991"/>
                  </a:lnTo>
                  <a:lnTo>
                    <a:pt x="14099" y="14229"/>
                  </a:lnTo>
                  <a:lnTo>
                    <a:pt x="13406" y="14446"/>
                  </a:lnTo>
                  <a:lnTo>
                    <a:pt x="12670" y="14684"/>
                  </a:lnTo>
                  <a:lnTo>
                    <a:pt x="11934" y="14879"/>
                  </a:lnTo>
                  <a:lnTo>
                    <a:pt x="11197" y="15074"/>
                  </a:lnTo>
                  <a:lnTo>
                    <a:pt x="10439" y="15247"/>
                  </a:lnTo>
                  <a:lnTo>
                    <a:pt x="9703" y="15399"/>
                  </a:lnTo>
                  <a:lnTo>
                    <a:pt x="8945" y="15550"/>
                  </a:lnTo>
                  <a:lnTo>
                    <a:pt x="8187" y="15658"/>
                  </a:lnTo>
                  <a:lnTo>
                    <a:pt x="7429" y="15745"/>
                  </a:lnTo>
                  <a:lnTo>
                    <a:pt x="6801" y="15810"/>
                  </a:lnTo>
                  <a:lnTo>
                    <a:pt x="6130" y="15875"/>
                  </a:lnTo>
                  <a:lnTo>
                    <a:pt x="5480" y="15897"/>
                  </a:lnTo>
                  <a:lnTo>
                    <a:pt x="4809" y="15897"/>
                  </a:lnTo>
                  <a:lnTo>
                    <a:pt x="4484" y="15875"/>
                  </a:lnTo>
                  <a:lnTo>
                    <a:pt x="4159" y="15832"/>
                  </a:lnTo>
                  <a:lnTo>
                    <a:pt x="3834" y="15788"/>
                  </a:lnTo>
                  <a:lnTo>
                    <a:pt x="3509" y="15723"/>
                  </a:lnTo>
                  <a:lnTo>
                    <a:pt x="3206" y="15637"/>
                  </a:lnTo>
                  <a:lnTo>
                    <a:pt x="2903" y="15529"/>
                  </a:lnTo>
                  <a:lnTo>
                    <a:pt x="2600" y="15420"/>
                  </a:lnTo>
                  <a:lnTo>
                    <a:pt x="2296" y="15269"/>
                  </a:lnTo>
                  <a:lnTo>
                    <a:pt x="2015" y="15117"/>
                  </a:lnTo>
                  <a:lnTo>
                    <a:pt x="1777" y="14922"/>
                  </a:lnTo>
                  <a:lnTo>
                    <a:pt x="1538" y="14727"/>
                  </a:lnTo>
                  <a:lnTo>
                    <a:pt x="1322" y="14511"/>
                  </a:lnTo>
                  <a:lnTo>
                    <a:pt x="1149" y="14272"/>
                  </a:lnTo>
                  <a:lnTo>
                    <a:pt x="975" y="14034"/>
                  </a:lnTo>
                  <a:lnTo>
                    <a:pt x="845" y="13774"/>
                  </a:lnTo>
                  <a:lnTo>
                    <a:pt x="715" y="13493"/>
                  </a:lnTo>
                  <a:lnTo>
                    <a:pt x="629" y="13211"/>
                  </a:lnTo>
                  <a:lnTo>
                    <a:pt x="542" y="12930"/>
                  </a:lnTo>
                  <a:lnTo>
                    <a:pt x="499" y="12627"/>
                  </a:lnTo>
                  <a:lnTo>
                    <a:pt x="456" y="12345"/>
                  </a:lnTo>
                  <a:lnTo>
                    <a:pt x="456" y="12020"/>
                  </a:lnTo>
                  <a:lnTo>
                    <a:pt x="456" y="11717"/>
                  </a:lnTo>
                  <a:lnTo>
                    <a:pt x="477" y="11414"/>
                  </a:lnTo>
                  <a:lnTo>
                    <a:pt x="542" y="11089"/>
                  </a:lnTo>
                  <a:lnTo>
                    <a:pt x="629" y="10656"/>
                  </a:lnTo>
                  <a:lnTo>
                    <a:pt x="759" y="10223"/>
                  </a:lnTo>
                  <a:lnTo>
                    <a:pt x="910" y="9811"/>
                  </a:lnTo>
                  <a:lnTo>
                    <a:pt x="1062" y="9400"/>
                  </a:lnTo>
                  <a:lnTo>
                    <a:pt x="1257" y="9010"/>
                  </a:lnTo>
                  <a:lnTo>
                    <a:pt x="1473" y="8620"/>
                  </a:lnTo>
                  <a:lnTo>
                    <a:pt x="1712" y="8252"/>
                  </a:lnTo>
                  <a:lnTo>
                    <a:pt x="1950" y="7905"/>
                  </a:lnTo>
                  <a:lnTo>
                    <a:pt x="2210" y="7559"/>
                  </a:lnTo>
                  <a:lnTo>
                    <a:pt x="2491" y="7234"/>
                  </a:lnTo>
                  <a:lnTo>
                    <a:pt x="2794" y="6909"/>
                  </a:lnTo>
                  <a:lnTo>
                    <a:pt x="3119" y="6584"/>
                  </a:lnTo>
                  <a:lnTo>
                    <a:pt x="3444" y="6303"/>
                  </a:lnTo>
                  <a:lnTo>
                    <a:pt x="3769" y="6000"/>
                  </a:lnTo>
                  <a:lnTo>
                    <a:pt x="4115" y="5740"/>
                  </a:lnTo>
                  <a:lnTo>
                    <a:pt x="4484" y="5480"/>
                  </a:lnTo>
                  <a:lnTo>
                    <a:pt x="4917" y="5177"/>
                  </a:lnTo>
                  <a:lnTo>
                    <a:pt x="5350" y="4895"/>
                  </a:lnTo>
                  <a:lnTo>
                    <a:pt x="6216" y="4354"/>
                  </a:lnTo>
                  <a:lnTo>
                    <a:pt x="7126" y="3856"/>
                  </a:lnTo>
                  <a:lnTo>
                    <a:pt x="8057" y="3401"/>
                  </a:lnTo>
                  <a:lnTo>
                    <a:pt x="9010" y="2946"/>
                  </a:lnTo>
                  <a:lnTo>
                    <a:pt x="9963" y="2535"/>
                  </a:lnTo>
                  <a:lnTo>
                    <a:pt x="10916" y="2145"/>
                  </a:lnTo>
                  <a:lnTo>
                    <a:pt x="11869" y="1755"/>
                  </a:lnTo>
                  <a:lnTo>
                    <a:pt x="12713" y="1495"/>
                  </a:lnTo>
                  <a:lnTo>
                    <a:pt x="13579" y="1235"/>
                  </a:lnTo>
                  <a:lnTo>
                    <a:pt x="14446" y="997"/>
                  </a:lnTo>
                  <a:lnTo>
                    <a:pt x="15312" y="802"/>
                  </a:lnTo>
                  <a:lnTo>
                    <a:pt x="16200" y="650"/>
                  </a:lnTo>
                  <a:lnTo>
                    <a:pt x="17088" y="520"/>
                  </a:lnTo>
                  <a:lnTo>
                    <a:pt x="17521" y="477"/>
                  </a:lnTo>
                  <a:lnTo>
                    <a:pt x="17976" y="455"/>
                  </a:lnTo>
                  <a:lnTo>
                    <a:pt x="18431" y="434"/>
                  </a:lnTo>
                  <a:close/>
                  <a:moveTo>
                    <a:pt x="18604" y="1"/>
                  </a:moveTo>
                  <a:lnTo>
                    <a:pt x="17759" y="22"/>
                  </a:lnTo>
                  <a:lnTo>
                    <a:pt x="16936" y="109"/>
                  </a:lnTo>
                  <a:lnTo>
                    <a:pt x="16135" y="217"/>
                  </a:lnTo>
                  <a:lnTo>
                    <a:pt x="15355" y="347"/>
                  </a:lnTo>
                  <a:lnTo>
                    <a:pt x="14597" y="499"/>
                  </a:lnTo>
                  <a:lnTo>
                    <a:pt x="13883" y="672"/>
                  </a:lnTo>
                  <a:lnTo>
                    <a:pt x="12800" y="997"/>
                  </a:lnTo>
                  <a:lnTo>
                    <a:pt x="11739" y="1322"/>
                  </a:lnTo>
                  <a:lnTo>
                    <a:pt x="10829" y="1690"/>
                  </a:lnTo>
                  <a:lnTo>
                    <a:pt x="9941" y="2058"/>
                  </a:lnTo>
                  <a:lnTo>
                    <a:pt x="9032" y="2448"/>
                  </a:lnTo>
                  <a:lnTo>
                    <a:pt x="8144" y="2859"/>
                  </a:lnTo>
                  <a:lnTo>
                    <a:pt x="7256" y="3293"/>
                  </a:lnTo>
                  <a:lnTo>
                    <a:pt x="6389" y="3747"/>
                  </a:lnTo>
                  <a:lnTo>
                    <a:pt x="5545" y="4245"/>
                  </a:lnTo>
                  <a:lnTo>
                    <a:pt x="4722" y="4765"/>
                  </a:lnTo>
                  <a:lnTo>
                    <a:pt x="4029" y="5242"/>
                  </a:lnTo>
                  <a:lnTo>
                    <a:pt x="3379" y="5761"/>
                  </a:lnTo>
                  <a:lnTo>
                    <a:pt x="3054" y="6021"/>
                  </a:lnTo>
                  <a:lnTo>
                    <a:pt x="2773" y="6303"/>
                  </a:lnTo>
                  <a:lnTo>
                    <a:pt x="2470" y="6584"/>
                  </a:lnTo>
                  <a:lnTo>
                    <a:pt x="2188" y="6888"/>
                  </a:lnTo>
                  <a:lnTo>
                    <a:pt x="1928" y="7212"/>
                  </a:lnTo>
                  <a:lnTo>
                    <a:pt x="1668" y="7516"/>
                  </a:lnTo>
                  <a:lnTo>
                    <a:pt x="1430" y="7862"/>
                  </a:lnTo>
                  <a:lnTo>
                    <a:pt x="1213" y="8187"/>
                  </a:lnTo>
                  <a:lnTo>
                    <a:pt x="997" y="8555"/>
                  </a:lnTo>
                  <a:lnTo>
                    <a:pt x="802" y="8923"/>
                  </a:lnTo>
                  <a:lnTo>
                    <a:pt x="629" y="9291"/>
                  </a:lnTo>
                  <a:lnTo>
                    <a:pt x="456" y="9703"/>
                  </a:lnTo>
                  <a:lnTo>
                    <a:pt x="347" y="10006"/>
                  </a:lnTo>
                  <a:lnTo>
                    <a:pt x="261" y="10331"/>
                  </a:lnTo>
                  <a:lnTo>
                    <a:pt x="174" y="10656"/>
                  </a:lnTo>
                  <a:lnTo>
                    <a:pt x="109" y="10981"/>
                  </a:lnTo>
                  <a:lnTo>
                    <a:pt x="44" y="11305"/>
                  </a:lnTo>
                  <a:lnTo>
                    <a:pt x="22" y="11630"/>
                  </a:lnTo>
                  <a:lnTo>
                    <a:pt x="1" y="11977"/>
                  </a:lnTo>
                  <a:lnTo>
                    <a:pt x="1" y="12302"/>
                  </a:lnTo>
                  <a:lnTo>
                    <a:pt x="22" y="12627"/>
                  </a:lnTo>
                  <a:lnTo>
                    <a:pt x="87" y="12951"/>
                  </a:lnTo>
                  <a:lnTo>
                    <a:pt x="152" y="13276"/>
                  </a:lnTo>
                  <a:lnTo>
                    <a:pt x="239" y="13601"/>
                  </a:lnTo>
                  <a:lnTo>
                    <a:pt x="369" y="13904"/>
                  </a:lnTo>
                  <a:lnTo>
                    <a:pt x="520" y="14186"/>
                  </a:lnTo>
                  <a:lnTo>
                    <a:pt x="715" y="14467"/>
                  </a:lnTo>
                  <a:lnTo>
                    <a:pt x="910" y="14749"/>
                  </a:lnTo>
                  <a:lnTo>
                    <a:pt x="1149" y="15009"/>
                  </a:lnTo>
                  <a:lnTo>
                    <a:pt x="1408" y="15225"/>
                  </a:lnTo>
                  <a:lnTo>
                    <a:pt x="1668" y="15420"/>
                  </a:lnTo>
                  <a:lnTo>
                    <a:pt x="1950" y="15593"/>
                  </a:lnTo>
                  <a:lnTo>
                    <a:pt x="2231" y="15745"/>
                  </a:lnTo>
                  <a:lnTo>
                    <a:pt x="2535" y="15875"/>
                  </a:lnTo>
                  <a:lnTo>
                    <a:pt x="2838" y="15983"/>
                  </a:lnTo>
                  <a:lnTo>
                    <a:pt x="3163" y="16092"/>
                  </a:lnTo>
                  <a:lnTo>
                    <a:pt x="3487" y="16157"/>
                  </a:lnTo>
                  <a:lnTo>
                    <a:pt x="3812" y="16222"/>
                  </a:lnTo>
                  <a:lnTo>
                    <a:pt x="4159" y="16265"/>
                  </a:lnTo>
                  <a:lnTo>
                    <a:pt x="4484" y="16308"/>
                  </a:lnTo>
                  <a:lnTo>
                    <a:pt x="5155" y="16330"/>
                  </a:lnTo>
                  <a:lnTo>
                    <a:pt x="5826" y="16330"/>
                  </a:lnTo>
                  <a:lnTo>
                    <a:pt x="6584" y="16287"/>
                  </a:lnTo>
                  <a:lnTo>
                    <a:pt x="7364" y="16222"/>
                  </a:lnTo>
                  <a:lnTo>
                    <a:pt x="8144" y="16135"/>
                  </a:lnTo>
                  <a:lnTo>
                    <a:pt x="8923" y="16005"/>
                  </a:lnTo>
                  <a:lnTo>
                    <a:pt x="9681" y="15875"/>
                  </a:lnTo>
                  <a:lnTo>
                    <a:pt x="10439" y="15702"/>
                  </a:lnTo>
                  <a:lnTo>
                    <a:pt x="11197" y="15529"/>
                  </a:lnTo>
                  <a:lnTo>
                    <a:pt x="11955" y="15334"/>
                  </a:lnTo>
                  <a:lnTo>
                    <a:pt x="12735" y="15117"/>
                  </a:lnTo>
                  <a:lnTo>
                    <a:pt x="13514" y="14900"/>
                  </a:lnTo>
                  <a:lnTo>
                    <a:pt x="14294" y="14641"/>
                  </a:lnTo>
                  <a:lnTo>
                    <a:pt x="15052" y="14381"/>
                  </a:lnTo>
                  <a:lnTo>
                    <a:pt x="15832" y="14078"/>
                  </a:lnTo>
                  <a:lnTo>
                    <a:pt x="16568" y="13774"/>
                  </a:lnTo>
                  <a:lnTo>
                    <a:pt x="17326" y="13449"/>
                  </a:lnTo>
                  <a:lnTo>
                    <a:pt x="18062" y="13103"/>
                  </a:lnTo>
                  <a:lnTo>
                    <a:pt x="18690" y="12756"/>
                  </a:lnTo>
                  <a:lnTo>
                    <a:pt x="19318" y="12410"/>
                  </a:lnTo>
                  <a:lnTo>
                    <a:pt x="19903" y="12020"/>
                  </a:lnTo>
                  <a:lnTo>
                    <a:pt x="20488" y="11609"/>
                  </a:lnTo>
                  <a:lnTo>
                    <a:pt x="21029" y="11176"/>
                  </a:lnTo>
                  <a:lnTo>
                    <a:pt x="21571" y="10721"/>
                  </a:lnTo>
                  <a:lnTo>
                    <a:pt x="22091" y="10223"/>
                  </a:lnTo>
                  <a:lnTo>
                    <a:pt x="22589" y="9703"/>
                  </a:lnTo>
                  <a:lnTo>
                    <a:pt x="23130" y="9096"/>
                  </a:lnTo>
                  <a:lnTo>
                    <a:pt x="23390" y="8772"/>
                  </a:lnTo>
                  <a:lnTo>
                    <a:pt x="23650" y="8447"/>
                  </a:lnTo>
                  <a:lnTo>
                    <a:pt x="23888" y="8100"/>
                  </a:lnTo>
                  <a:lnTo>
                    <a:pt x="24105" y="7754"/>
                  </a:lnTo>
                  <a:lnTo>
                    <a:pt x="24321" y="7386"/>
                  </a:lnTo>
                  <a:lnTo>
                    <a:pt x="24494" y="7017"/>
                  </a:lnTo>
                  <a:lnTo>
                    <a:pt x="24668" y="6649"/>
                  </a:lnTo>
                  <a:lnTo>
                    <a:pt x="24798" y="6259"/>
                  </a:lnTo>
                  <a:lnTo>
                    <a:pt x="24884" y="5870"/>
                  </a:lnTo>
                  <a:lnTo>
                    <a:pt x="24949" y="5480"/>
                  </a:lnTo>
                  <a:lnTo>
                    <a:pt x="24993" y="5068"/>
                  </a:lnTo>
                  <a:lnTo>
                    <a:pt x="24971" y="4657"/>
                  </a:lnTo>
                  <a:lnTo>
                    <a:pt x="24928" y="4245"/>
                  </a:lnTo>
                  <a:lnTo>
                    <a:pt x="24819" y="3834"/>
                  </a:lnTo>
                  <a:lnTo>
                    <a:pt x="24689" y="3401"/>
                  </a:lnTo>
                  <a:lnTo>
                    <a:pt x="24516" y="2989"/>
                  </a:lnTo>
                  <a:lnTo>
                    <a:pt x="24321" y="2621"/>
                  </a:lnTo>
                  <a:lnTo>
                    <a:pt x="24105" y="2296"/>
                  </a:lnTo>
                  <a:lnTo>
                    <a:pt x="23866" y="1971"/>
                  </a:lnTo>
                  <a:lnTo>
                    <a:pt x="23606" y="1690"/>
                  </a:lnTo>
                  <a:lnTo>
                    <a:pt x="23347" y="1430"/>
                  </a:lnTo>
                  <a:lnTo>
                    <a:pt x="23043" y="1213"/>
                  </a:lnTo>
                  <a:lnTo>
                    <a:pt x="22740" y="997"/>
                  </a:lnTo>
                  <a:lnTo>
                    <a:pt x="22415" y="802"/>
                  </a:lnTo>
                  <a:lnTo>
                    <a:pt x="22069" y="650"/>
                  </a:lnTo>
                  <a:lnTo>
                    <a:pt x="21722" y="499"/>
                  </a:lnTo>
                  <a:lnTo>
                    <a:pt x="21354" y="369"/>
                  </a:lnTo>
                  <a:lnTo>
                    <a:pt x="20986" y="282"/>
                  </a:lnTo>
                  <a:lnTo>
                    <a:pt x="20596" y="196"/>
                  </a:lnTo>
                  <a:lnTo>
                    <a:pt x="20206" y="109"/>
                  </a:lnTo>
                  <a:lnTo>
                    <a:pt x="19817" y="66"/>
                  </a:lnTo>
                  <a:lnTo>
                    <a:pt x="19405" y="22"/>
                  </a:lnTo>
                  <a:lnTo>
                    <a:pt x="19015" y="22"/>
                  </a:lnTo>
                  <a:lnTo>
                    <a:pt x="18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2"/>
            <p:cNvSpPr/>
            <p:nvPr/>
          </p:nvSpPr>
          <p:spPr>
            <a:xfrm>
              <a:off x="3937450" y="6591750"/>
              <a:ext cx="229025" cy="196025"/>
            </a:xfrm>
            <a:custGeom>
              <a:avLst/>
              <a:gdLst/>
              <a:ahLst/>
              <a:cxnLst/>
              <a:rect l="l" t="t" r="r" b="b"/>
              <a:pathLst>
                <a:path w="9161" h="7841" extrusionOk="0">
                  <a:moveTo>
                    <a:pt x="6995" y="1"/>
                  </a:moveTo>
                  <a:lnTo>
                    <a:pt x="6822" y="22"/>
                  </a:lnTo>
                  <a:lnTo>
                    <a:pt x="6649" y="66"/>
                  </a:lnTo>
                  <a:lnTo>
                    <a:pt x="6519" y="109"/>
                  </a:lnTo>
                  <a:lnTo>
                    <a:pt x="6389" y="174"/>
                  </a:lnTo>
                  <a:lnTo>
                    <a:pt x="6172" y="325"/>
                  </a:lnTo>
                  <a:lnTo>
                    <a:pt x="5956" y="520"/>
                  </a:lnTo>
                  <a:lnTo>
                    <a:pt x="5782" y="737"/>
                  </a:lnTo>
                  <a:lnTo>
                    <a:pt x="5609" y="975"/>
                  </a:lnTo>
                  <a:lnTo>
                    <a:pt x="5479" y="1213"/>
                  </a:lnTo>
                  <a:lnTo>
                    <a:pt x="5219" y="1711"/>
                  </a:lnTo>
                  <a:lnTo>
                    <a:pt x="4960" y="2231"/>
                  </a:lnTo>
                  <a:lnTo>
                    <a:pt x="4808" y="2534"/>
                  </a:lnTo>
                  <a:lnTo>
                    <a:pt x="4656" y="2816"/>
                  </a:lnTo>
                  <a:lnTo>
                    <a:pt x="4483" y="3076"/>
                  </a:lnTo>
                  <a:lnTo>
                    <a:pt x="4288" y="3314"/>
                  </a:lnTo>
                  <a:lnTo>
                    <a:pt x="4072" y="3531"/>
                  </a:lnTo>
                  <a:lnTo>
                    <a:pt x="3942" y="3617"/>
                  </a:lnTo>
                  <a:lnTo>
                    <a:pt x="3812" y="3682"/>
                  </a:lnTo>
                  <a:lnTo>
                    <a:pt x="3638" y="3747"/>
                  </a:lnTo>
                  <a:lnTo>
                    <a:pt x="3465" y="3812"/>
                  </a:lnTo>
                  <a:lnTo>
                    <a:pt x="3292" y="3834"/>
                  </a:lnTo>
                  <a:lnTo>
                    <a:pt x="3119" y="3855"/>
                  </a:lnTo>
                  <a:lnTo>
                    <a:pt x="2751" y="3834"/>
                  </a:lnTo>
                  <a:lnTo>
                    <a:pt x="2382" y="3791"/>
                  </a:lnTo>
                  <a:lnTo>
                    <a:pt x="1993" y="3747"/>
                  </a:lnTo>
                  <a:lnTo>
                    <a:pt x="1624" y="3726"/>
                  </a:lnTo>
                  <a:lnTo>
                    <a:pt x="1451" y="3747"/>
                  </a:lnTo>
                  <a:lnTo>
                    <a:pt x="1278" y="3769"/>
                  </a:lnTo>
                  <a:lnTo>
                    <a:pt x="1083" y="3812"/>
                  </a:lnTo>
                  <a:lnTo>
                    <a:pt x="910" y="3877"/>
                  </a:lnTo>
                  <a:lnTo>
                    <a:pt x="715" y="3985"/>
                  </a:lnTo>
                  <a:lnTo>
                    <a:pt x="542" y="4115"/>
                  </a:lnTo>
                  <a:lnTo>
                    <a:pt x="412" y="4289"/>
                  </a:lnTo>
                  <a:lnTo>
                    <a:pt x="282" y="4462"/>
                  </a:lnTo>
                  <a:lnTo>
                    <a:pt x="195" y="4678"/>
                  </a:lnTo>
                  <a:lnTo>
                    <a:pt x="130" y="4895"/>
                  </a:lnTo>
                  <a:lnTo>
                    <a:pt x="65" y="5112"/>
                  </a:lnTo>
                  <a:lnTo>
                    <a:pt x="43" y="5328"/>
                  </a:lnTo>
                  <a:lnTo>
                    <a:pt x="0" y="5653"/>
                  </a:lnTo>
                  <a:lnTo>
                    <a:pt x="0" y="5999"/>
                  </a:lnTo>
                  <a:lnTo>
                    <a:pt x="43" y="6324"/>
                  </a:lnTo>
                  <a:lnTo>
                    <a:pt x="130" y="6628"/>
                  </a:lnTo>
                  <a:lnTo>
                    <a:pt x="238" y="6931"/>
                  </a:lnTo>
                  <a:lnTo>
                    <a:pt x="390" y="7234"/>
                  </a:lnTo>
                  <a:lnTo>
                    <a:pt x="585" y="7515"/>
                  </a:lnTo>
                  <a:lnTo>
                    <a:pt x="801" y="7775"/>
                  </a:lnTo>
                  <a:lnTo>
                    <a:pt x="888" y="7819"/>
                  </a:lnTo>
                  <a:lnTo>
                    <a:pt x="975" y="7840"/>
                  </a:lnTo>
                  <a:lnTo>
                    <a:pt x="1040" y="7819"/>
                  </a:lnTo>
                  <a:lnTo>
                    <a:pt x="1105" y="7754"/>
                  </a:lnTo>
                  <a:lnTo>
                    <a:pt x="1170" y="7689"/>
                  </a:lnTo>
                  <a:lnTo>
                    <a:pt x="1191" y="7624"/>
                  </a:lnTo>
                  <a:lnTo>
                    <a:pt x="1170" y="7537"/>
                  </a:lnTo>
                  <a:lnTo>
                    <a:pt x="1126" y="7450"/>
                  </a:lnTo>
                  <a:lnTo>
                    <a:pt x="910" y="7191"/>
                  </a:lnTo>
                  <a:lnTo>
                    <a:pt x="736" y="6931"/>
                  </a:lnTo>
                  <a:lnTo>
                    <a:pt x="607" y="6649"/>
                  </a:lnTo>
                  <a:lnTo>
                    <a:pt x="520" y="6346"/>
                  </a:lnTo>
                  <a:lnTo>
                    <a:pt x="455" y="6043"/>
                  </a:lnTo>
                  <a:lnTo>
                    <a:pt x="455" y="5718"/>
                  </a:lnTo>
                  <a:lnTo>
                    <a:pt x="477" y="5393"/>
                  </a:lnTo>
                  <a:lnTo>
                    <a:pt x="542" y="5068"/>
                  </a:lnTo>
                  <a:lnTo>
                    <a:pt x="607" y="4895"/>
                  </a:lnTo>
                  <a:lnTo>
                    <a:pt x="672" y="4743"/>
                  </a:lnTo>
                  <a:lnTo>
                    <a:pt x="758" y="4592"/>
                  </a:lnTo>
                  <a:lnTo>
                    <a:pt x="866" y="4462"/>
                  </a:lnTo>
                  <a:lnTo>
                    <a:pt x="975" y="4354"/>
                  </a:lnTo>
                  <a:lnTo>
                    <a:pt x="1126" y="4289"/>
                  </a:lnTo>
                  <a:lnTo>
                    <a:pt x="1300" y="4224"/>
                  </a:lnTo>
                  <a:lnTo>
                    <a:pt x="1473" y="4202"/>
                  </a:lnTo>
                  <a:lnTo>
                    <a:pt x="1798" y="4180"/>
                  </a:lnTo>
                  <a:lnTo>
                    <a:pt x="2123" y="4202"/>
                  </a:lnTo>
                  <a:lnTo>
                    <a:pt x="2772" y="4267"/>
                  </a:lnTo>
                  <a:lnTo>
                    <a:pt x="3097" y="4289"/>
                  </a:lnTo>
                  <a:lnTo>
                    <a:pt x="3422" y="4267"/>
                  </a:lnTo>
                  <a:lnTo>
                    <a:pt x="3595" y="4245"/>
                  </a:lnTo>
                  <a:lnTo>
                    <a:pt x="3747" y="4202"/>
                  </a:lnTo>
                  <a:lnTo>
                    <a:pt x="3898" y="4137"/>
                  </a:lnTo>
                  <a:lnTo>
                    <a:pt x="4050" y="4072"/>
                  </a:lnTo>
                  <a:lnTo>
                    <a:pt x="4267" y="3942"/>
                  </a:lnTo>
                  <a:lnTo>
                    <a:pt x="4483" y="3769"/>
                  </a:lnTo>
                  <a:lnTo>
                    <a:pt x="4656" y="3574"/>
                  </a:lnTo>
                  <a:lnTo>
                    <a:pt x="4808" y="3379"/>
                  </a:lnTo>
                  <a:lnTo>
                    <a:pt x="4960" y="3162"/>
                  </a:lnTo>
                  <a:lnTo>
                    <a:pt x="5089" y="2924"/>
                  </a:lnTo>
                  <a:lnTo>
                    <a:pt x="5328" y="2448"/>
                  </a:lnTo>
                  <a:lnTo>
                    <a:pt x="5566" y="1971"/>
                  </a:lnTo>
                  <a:lnTo>
                    <a:pt x="5804" y="1495"/>
                  </a:lnTo>
                  <a:lnTo>
                    <a:pt x="5934" y="1257"/>
                  </a:lnTo>
                  <a:lnTo>
                    <a:pt x="6086" y="1062"/>
                  </a:lnTo>
                  <a:lnTo>
                    <a:pt x="6259" y="845"/>
                  </a:lnTo>
                  <a:lnTo>
                    <a:pt x="6454" y="672"/>
                  </a:lnTo>
                  <a:lnTo>
                    <a:pt x="6605" y="564"/>
                  </a:lnTo>
                  <a:lnTo>
                    <a:pt x="6779" y="499"/>
                  </a:lnTo>
                  <a:lnTo>
                    <a:pt x="6930" y="477"/>
                  </a:lnTo>
                  <a:lnTo>
                    <a:pt x="7104" y="477"/>
                  </a:lnTo>
                  <a:lnTo>
                    <a:pt x="7255" y="499"/>
                  </a:lnTo>
                  <a:lnTo>
                    <a:pt x="7428" y="542"/>
                  </a:lnTo>
                  <a:lnTo>
                    <a:pt x="7580" y="629"/>
                  </a:lnTo>
                  <a:lnTo>
                    <a:pt x="7732" y="715"/>
                  </a:lnTo>
                  <a:lnTo>
                    <a:pt x="8035" y="932"/>
                  </a:lnTo>
                  <a:lnTo>
                    <a:pt x="8316" y="1192"/>
                  </a:lnTo>
                  <a:lnTo>
                    <a:pt x="8576" y="1452"/>
                  </a:lnTo>
                  <a:lnTo>
                    <a:pt x="8771" y="1690"/>
                  </a:lnTo>
                  <a:lnTo>
                    <a:pt x="8858" y="1755"/>
                  </a:lnTo>
                  <a:lnTo>
                    <a:pt x="8944" y="1755"/>
                  </a:lnTo>
                  <a:lnTo>
                    <a:pt x="9009" y="1733"/>
                  </a:lnTo>
                  <a:lnTo>
                    <a:pt x="9096" y="1690"/>
                  </a:lnTo>
                  <a:lnTo>
                    <a:pt x="9139" y="1625"/>
                  </a:lnTo>
                  <a:lnTo>
                    <a:pt x="9161" y="1538"/>
                  </a:lnTo>
                  <a:lnTo>
                    <a:pt x="9161" y="1452"/>
                  </a:lnTo>
                  <a:lnTo>
                    <a:pt x="9096" y="1365"/>
                  </a:lnTo>
                  <a:lnTo>
                    <a:pt x="8879" y="1127"/>
                  </a:lnTo>
                  <a:lnTo>
                    <a:pt x="8620" y="845"/>
                  </a:lnTo>
                  <a:lnTo>
                    <a:pt x="8338" y="585"/>
                  </a:lnTo>
                  <a:lnTo>
                    <a:pt x="8013" y="369"/>
                  </a:lnTo>
                  <a:lnTo>
                    <a:pt x="7862" y="260"/>
                  </a:lnTo>
                  <a:lnTo>
                    <a:pt x="7688" y="174"/>
                  </a:lnTo>
                  <a:lnTo>
                    <a:pt x="7537" y="109"/>
                  </a:lnTo>
                  <a:lnTo>
                    <a:pt x="7363" y="44"/>
                  </a:lnTo>
                  <a:lnTo>
                    <a:pt x="7190" y="22"/>
                  </a:lnTo>
                  <a:lnTo>
                    <a:pt x="699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2"/>
            <p:cNvSpPr/>
            <p:nvPr/>
          </p:nvSpPr>
          <p:spPr>
            <a:xfrm>
              <a:off x="4091750" y="6635075"/>
              <a:ext cx="258275" cy="113725"/>
            </a:xfrm>
            <a:custGeom>
              <a:avLst/>
              <a:gdLst/>
              <a:ahLst/>
              <a:cxnLst/>
              <a:rect l="l" t="t" r="r" b="b"/>
              <a:pathLst>
                <a:path w="10331" h="4549" extrusionOk="0">
                  <a:moveTo>
                    <a:pt x="7753" y="0"/>
                  </a:moveTo>
                  <a:lnTo>
                    <a:pt x="7537" y="43"/>
                  </a:lnTo>
                  <a:lnTo>
                    <a:pt x="7277" y="130"/>
                  </a:lnTo>
                  <a:lnTo>
                    <a:pt x="7039" y="238"/>
                  </a:lnTo>
                  <a:lnTo>
                    <a:pt x="6822" y="390"/>
                  </a:lnTo>
                  <a:lnTo>
                    <a:pt x="6649" y="563"/>
                  </a:lnTo>
                  <a:lnTo>
                    <a:pt x="6497" y="780"/>
                  </a:lnTo>
                  <a:lnTo>
                    <a:pt x="6367" y="996"/>
                  </a:lnTo>
                  <a:lnTo>
                    <a:pt x="6259" y="1235"/>
                  </a:lnTo>
                  <a:lnTo>
                    <a:pt x="6172" y="1516"/>
                  </a:lnTo>
                  <a:lnTo>
                    <a:pt x="6043" y="1971"/>
                  </a:lnTo>
                  <a:lnTo>
                    <a:pt x="5956" y="2209"/>
                  </a:lnTo>
                  <a:lnTo>
                    <a:pt x="5848" y="2426"/>
                  </a:lnTo>
                  <a:lnTo>
                    <a:pt x="5739" y="2556"/>
                  </a:lnTo>
                  <a:lnTo>
                    <a:pt x="5609" y="2642"/>
                  </a:lnTo>
                  <a:lnTo>
                    <a:pt x="5479" y="2707"/>
                  </a:lnTo>
                  <a:lnTo>
                    <a:pt x="5328" y="2751"/>
                  </a:lnTo>
                  <a:lnTo>
                    <a:pt x="5176" y="2772"/>
                  </a:lnTo>
                  <a:lnTo>
                    <a:pt x="5025" y="2772"/>
                  </a:lnTo>
                  <a:lnTo>
                    <a:pt x="4851" y="2751"/>
                  </a:lnTo>
                  <a:lnTo>
                    <a:pt x="4700" y="2729"/>
                  </a:lnTo>
                  <a:lnTo>
                    <a:pt x="4397" y="2621"/>
                  </a:lnTo>
                  <a:lnTo>
                    <a:pt x="4093" y="2491"/>
                  </a:lnTo>
                  <a:lnTo>
                    <a:pt x="3509" y="2209"/>
                  </a:lnTo>
                  <a:lnTo>
                    <a:pt x="3205" y="2101"/>
                  </a:lnTo>
                  <a:lnTo>
                    <a:pt x="2902" y="2014"/>
                  </a:lnTo>
                  <a:lnTo>
                    <a:pt x="2729" y="1971"/>
                  </a:lnTo>
                  <a:lnTo>
                    <a:pt x="2577" y="1971"/>
                  </a:lnTo>
                  <a:lnTo>
                    <a:pt x="2404" y="1949"/>
                  </a:lnTo>
                  <a:lnTo>
                    <a:pt x="2231" y="1971"/>
                  </a:lnTo>
                  <a:lnTo>
                    <a:pt x="2036" y="2014"/>
                  </a:lnTo>
                  <a:lnTo>
                    <a:pt x="1819" y="2079"/>
                  </a:lnTo>
                  <a:lnTo>
                    <a:pt x="1646" y="2166"/>
                  </a:lnTo>
                  <a:lnTo>
                    <a:pt x="1451" y="2252"/>
                  </a:lnTo>
                  <a:lnTo>
                    <a:pt x="1278" y="2382"/>
                  </a:lnTo>
                  <a:lnTo>
                    <a:pt x="1126" y="2512"/>
                  </a:lnTo>
                  <a:lnTo>
                    <a:pt x="975" y="2664"/>
                  </a:lnTo>
                  <a:lnTo>
                    <a:pt x="845" y="2815"/>
                  </a:lnTo>
                  <a:lnTo>
                    <a:pt x="585" y="3162"/>
                  </a:lnTo>
                  <a:lnTo>
                    <a:pt x="368" y="3509"/>
                  </a:lnTo>
                  <a:lnTo>
                    <a:pt x="174" y="3898"/>
                  </a:lnTo>
                  <a:lnTo>
                    <a:pt x="22" y="4266"/>
                  </a:lnTo>
                  <a:lnTo>
                    <a:pt x="0" y="4375"/>
                  </a:lnTo>
                  <a:lnTo>
                    <a:pt x="22" y="4440"/>
                  </a:lnTo>
                  <a:lnTo>
                    <a:pt x="65" y="4505"/>
                  </a:lnTo>
                  <a:lnTo>
                    <a:pt x="152" y="4526"/>
                  </a:lnTo>
                  <a:lnTo>
                    <a:pt x="239" y="4548"/>
                  </a:lnTo>
                  <a:lnTo>
                    <a:pt x="325" y="4526"/>
                  </a:lnTo>
                  <a:lnTo>
                    <a:pt x="390" y="4483"/>
                  </a:lnTo>
                  <a:lnTo>
                    <a:pt x="455" y="4396"/>
                  </a:lnTo>
                  <a:lnTo>
                    <a:pt x="672" y="3898"/>
                  </a:lnTo>
                  <a:lnTo>
                    <a:pt x="802" y="3660"/>
                  </a:lnTo>
                  <a:lnTo>
                    <a:pt x="932" y="3422"/>
                  </a:lnTo>
                  <a:lnTo>
                    <a:pt x="1083" y="3205"/>
                  </a:lnTo>
                  <a:lnTo>
                    <a:pt x="1278" y="3010"/>
                  </a:lnTo>
                  <a:lnTo>
                    <a:pt x="1473" y="2815"/>
                  </a:lnTo>
                  <a:lnTo>
                    <a:pt x="1668" y="2664"/>
                  </a:lnTo>
                  <a:lnTo>
                    <a:pt x="1884" y="2534"/>
                  </a:lnTo>
                  <a:lnTo>
                    <a:pt x="2079" y="2469"/>
                  </a:lnTo>
                  <a:lnTo>
                    <a:pt x="2296" y="2426"/>
                  </a:lnTo>
                  <a:lnTo>
                    <a:pt x="2707" y="2426"/>
                  </a:lnTo>
                  <a:lnTo>
                    <a:pt x="2924" y="2469"/>
                  </a:lnTo>
                  <a:lnTo>
                    <a:pt x="3141" y="2534"/>
                  </a:lnTo>
                  <a:lnTo>
                    <a:pt x="3357" y="2621"/>
                  </a:lnTo>
                  <a:lnTo>
                    <a:pt x="3942" y="2902"/>
                  </a:lnTo>
                  <a:lnTo>
                    <a:pt x="4267" y="3032"/>
                  </a:lnTo>
                  <a:lnTo>
                    <a:pt x="4570" y="3140"/>
                  </a:lnTo>
                  <a:lnTo>
                    <a:pt x="4895" y="3227"/>
                  </a:lnTo>
                  <a:lnTo>
                    <a:pt x="5371" y="3227"/>
                  </a:lnTo>
                  <a:lnTo>
                    <a:pt x="5544" y="3184"/>
                  </a:lnTo>
                  <a:lnTo>
                    <a:pt x="5696" y="3119"/>
                  </a:lnTo>
                  <a:lnTo>
                    <a:pt x="5848" y="3032"/>
                  </a:lnTo>
                  <a:lnTo>
                    <a:pt x="5956" y="2967"/>
                  </a:lnTo>
                  <a:lnTo>
                    <a:pt x="6064" y="2859"/>
                  </a:lnTo>
                  <a:lnTo>
                    <a:pt x="6151" y="2772"/>
                  </a:lnTo>
                  <a:lnTo>
                    <a:pt x="6237" y="2664"/>
                  </a:lnTo>
                  <a:lnTo>
                    <a:pt x="6346" y="2426"/>
                  </a:lnTo>
                  <a:lnTo>
                    <a:pt x="6454" y="2166"/>
                  </a:lnTo>
                  <a:lnTo>
                    <a:pt x="6584" y="1646"/>
                  </a:lnTo>
                  <a:lnTo>
                    <a:pt x="6671" y="1386"/>
                  </a:lnTo>
                  <a:lnTo>
                    <a:pt x="6779" y="1148"/>
                  </a:lnTo>
                  <a:lnTo>
                    <a:pt x="6887" y="975"/>
                  </a:lnTo>
                  <a:lnTo>
                    <a:pt x="7017" y="823"/>
                  </a:lnTo>
                  <a:lnTo>
                    <a:pt x="7169" y="715"/>
                  </a:lnTo>
                  <a:lnTo>
                    <a:pt x="7320" y="607"/>
                  </a:lnTo>
                  <a:lnTo>
                    <a:pt x="7494" y="542"/>
                  </a:lnTo>
                  <a:lnTo>
                    <a:pt x="7688" y="477"/>
                  </a:lnTo>
                  <a:lnTo>
                    <a:pt x="7883" y="455"/>
                  </a:lnTo>
                  <a:lnTo>
                    <a:pt x="8078" y="455"/>
                  </a:lnTo>
                  <a:lnTo>
                    <a:pt x="8360" y="477"/>
                  </a:lnTo>
                  <a:lnTo>
                    <a:pt x="8641" y="563"/>
                  </a:lnTo>
                  <a:lnTo>
                    <a:pt x="8880" y="671"/>
                  </a:lnTo>
                  <a:lnTo>
                    <a:pt x="9118" y="823"/>
                  </a:lnTo>
                  <a:lnTo>
                    <a:pt x="9356" y="996"/>
                  </a:lnTo>
                  <a:lnTo>
                    <a:pt x="9573" y="1191"/>
                  </a:lnTo>
                  <a:lnTo>
                    <a:pt x="9767" y="1386"/>
                  </a:lnTo>
                  <a:lnTo>
                    <a:pt x="9962" y="1581"/>
                  </a:lnTo>
                  <a:lnTo>
                    <a:pt x="10027" y="1646"/>
                  </a:lnTo>
                  <a:lnTo>
                    <a:pt x="10114" y="1668"/>
                  </a:lnTo>
                  <a:lnTo>
                    <a:pt x="10201" y="1646"/>
                  </a:lnTo>
                  <a:lnTo>
                    <a:pt x="10266" y="1603"/>
                  </a:lnTo>
                  <a:lnTo>
                    <a:pt x="10309" y="1516"/>
                  </a:lnTo>
                  <a:lnTo>
                    <a:pt x="10331" y="1451"/>
                  </a:lnTo>
                  <a:lnTo>
                    <a:pt x="10331" y="1364"/>
                  </a:lnTo>
                  <a:lnTo>
                    <a:pt x="10266" y="1278"/>
                  </a:lnTo>
                  <a:lnTo>
                    <a:pt x="10006" y="975"/>
                  </a:lnTo>
                  <a:lnTo>
                    <a:pt x="9702" y="715"/>
                  </a:lnTo>
                  <a:lnTo>
                    <a:pt x="9399" y="477"/>
                  </a:lnTo>
                  <a:lnTo>
                    <a:pt x="9053" y="282"/>
                  </a:lnTo>
                  <a:lnTo>
                    <a:pt x="8880" y="195"/>
                  </a:lnTo>
                  <a:lnTo>
                    <a:pt x="8706" y="130"/>
                  </a:lnTo>
                  <a:lnTo>
                    <a:pt x="8533" y="65"/>
                  </a:lnTo>
                  <a:lnTo>
                    <a:pt x="8338" y="22"/>
                  </a:lnTo>
                  <a:lnTo>
                    <a:pt x="814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2"/>
            <p:cNvSpPr/>
            <p:nvPr/>
          </p:nvSpPr>
          <p:spPr>
            <a:xfrm>
              <a:off x="4239550" y="6538150"/>
              <a:ext cx="185725" cy="76900"/>
            </a:xfrm>
            <a:custGeom>
              <a:avLst/>
              <a:gdLst/>
              <a:ahLst/>
              <a:cxnLst/>
              <a:rect l="l" t="t" r="r" b="b"/>
              <a:pathLst>
                <a:path w="7429" h="3076" extrusionOk="0">
                  <a:moveTo>
                    <a:pt x="5848" y="1"/>
                  </a:moveTo>
                  <a:lnTo>
                    <a:pt x="5588" y="22"/>
                  </a:lnTo>
                  <a:lnTo>
                    <a:pt x="5371" y="87"/>
                  </a:lnTo>
                  <a:lnTo>
                    <a:pt x="5133" y="174"/>
                  </a:lnTo>
                  <a:lnTo>
                    <a:pt x="4917" y="304"/>
                  </a:lnTo>
                  <a:lnTo>
                    <a:pt x="4722" y="455"/>
                  </a:lnTo>
                  <a:lnTo>
                    <a:pt x="4548" y="629"/>
                  </a:lnTo>
                  <a:lnTo>
                    <a:pt x="4289" y="975"/>
                  </a:lnTo>
                  <a:lnTo>
                    <a:pt x="4159" y="1148"/>
                  </a:lnTo>
                  <a:lnTo>
                    <a:pt x="4007" y="1300"/>
                  </a:lnTo>
                  <a:lnTo>
                    <a:pt x="3855" y="1430"/>
                  </a:lnTo>
                  <a:lnTo>
                    <a:pt x="3682" y="1538"/>
                  </a:lnTo>
                  <a:lnTo>
                    <a:pt x="3574" y="1560"/>
                  </a:lnTo>
                  <a:lnTo>
                    <a:pt x="3487" y="1582"/>
                  </a:lnTo>
                  <a:lnTo>
                    <a:pt x="3357" y="1582"/>
                  </a:lnTo>
                  <a:lnTo>
                    <a:pt x="3249" y="1560"/>
                  </a:lnTo>
                  <a:lnTo>
                    <a:pt x="3119" y="1538"/>
                  </a:lnTo>
                  <a:lnTo>
                    <a:pt x="2989" y="1495"/>
                  </a:lnTo>
                  <a:lnTo>
                    <a:pt x="2729" y="1365"/>
                  </a:lnTo>
                  <a:lnTo>
                    <a:pt x="2513" y="1235"/>
                  </a:lnTo>
                  <a:lnTo>
                    <a:pt x="2275" y="1062"/>
                  </a:lnTo>
                  <a:lnTo>
                    <a:pt x="2123" y="953"/>
                  </a:lnTo>
                  <a:lnTo>
                    <a:pt x="1950" y="845"/>
                  </a:lnTo>
                  <a:lnTo>
                    <a:pt x="1755" y="780"/>
                  </a:lnTo>
                  <a:lnTo>
                    <a:pt x="1668" y="759"/>
                  </a:lnTo>
                  <a:lnTo>
                    <a:pt x="1560" y="737"/>
                  </a:lnTo>
                  <a:lnTo>
                    <a:pt x="1408" y="759"/>
                  </a:lnTo>
                  <a:lnTo>
                    <a:pt x="1257" y="802"/>
                  </a:lnTo>
                  <a:lnTo>
                    <a:pt x="1105" y="889"/>
                  </a:lnTo>
                  <a:lnTo>
                    <a:pt x="975" y="975"/>
                  </a:lnTo>
                  <a:lnTo>
                    <a:pt x="845" y="1083"/>
                  </a:lnTo>
                  <a:lnTo>
                    <a:pt x="715" y="1192"/>
                  </a:lnTo>
                  <a:lnTo>
                    <a:pt x="499" y="1430"/>
                  </a:lnTo>
                  <a:lnTo>
                    <a:pt x="390" y="1582"/>
                  </a:lnTo>
                  <a:lnTo>
                    <a:pt x="304" y="1733"/>
                  </a:lnTo>
                  <a:lnTo>
                    <a:pt x="217" y="1906"/>
                  </a:lnTo>
                  <a:lnTo>
                    <a:pt x="152" y="2080"/>
                  </a:lnTo>
                  <a:lnTo>
                    <a:pt x="66" y="2426"/>
                  </a:lnTo>
                  <a:lnTo>
                    <a:pt x="1" y="2794"/>
                  </a:lnTo>
                  <a:lnTo>
                    <a:pt x="1" y="2903"/>
                  </a:lnTo>
                  <a:lnTo>
                    <a:pt x="22" y="2968"/>
                  </a:lnTo>
                  <a:lnTo>
                    <a:pt x="87" y="3033"/>
                  </a:lnTo>
                  <a:lnTo>
                    <a:pt x="174" y="3076"/>
                  </a:lnTo>
                  <a:lnTo>
                    <a:pt x="260" y="3076"/>
                  </a:lnTo>
                  <a:lnTo>
                    <a:pt x="325" y="3054"/>
                  </a:lnTo>
                  <a:lnTo>
                    <a:pt x="390" y="3011"/>
                  </a:lnTo>
                  <a:lnTo>
                    <a:pt x="434" y="2924"/>
                  </a:lnTo>
                  <a:lnTo>
                    <a:pt x="520" y="2491"/>
                  </a:lnTo>
                  <a:lnTo>
                    <a:pt x="585" y="2275"/>
                  </a:lnTo>
                  <a:lnTo>
                    <a:pt x="650" y="2101"/>
                  </a:lnTo>
                  <a:lnTo>
                    <a:pt x="737" y="1906"/>
                  </a:lnTo>
                  <a:lnTo>
                    <a:pt x="845" y="1733"/>
                  </a:lnTo>
                  <a:lnTo>
                    <a:pt x="997" y="1560"/>
                  </a:lnTo>
                  <a:lnTo>
                    <a:pt x="1148" y="1408"/>
                  </a:lnTo>
                  <a:lnTo>
                    <a:pt x="1278" y="1322"/>
                  </a:lnTo>
                  <a:lnTo>
                    <a:pt x="1387" y="1257"/>
                  </a:lnTo>
                  <a:lnTo>
                    <a:pt x="1473" y="1235"/>
                  </a:lnTo>
                  <a:lnTo>
                    <a:pt x="1582" y="1213"/>
                  </a:lnTo>
                  <a:lnTo>
                    <a:pt x="1668" y="1235"/>
                  </a:lnTo>
                  <a:lnTo>
                    <a:pt x="1776" y="1278"/>
                  </a:lnTo>
                  <a:lnTo>
                    <a:pt x="1885" y="1343"/>
                  </a:lnTo>
                  <a:lnTo>
                    <a:pt x="1993" y="1408"/>
                  </a:lnTo>
                  <a:lnTo>
                    <a:pt x="2210" y="1560"/>
                  </a:lnTo>
                  <a:lnTo>
                    <a:pt x="2426" y="1711"/>
                  </a:lnTo>
                  <a:lnTo>
                    <a:pt x="2664" y="1841"/>
                  </a:lnTo>
                  <a:lnTo>
                    <a:pt x="2903" y="1950"/>
                  </a:lnTo>
                  <a:lnTo>
                    <a:pt x="3162" y="2015"/>
                  </a:lnTo>
                  <a:lnTo>
                    <a:pt x="3401" y="2036"/>
                  </a:lnTo>
                  <a:lnTo>
                    <a:pt x="3531" y="2036"/>
                  </a:lnTo>
                  <a:lnTo>
                    <a:pt x="3661" y="2015"/>
                  </a:lnTo>
                  <a:lnTo>
                    <a:pt x="3790" y="1993"/>
                  </a:lnTo>
                  <a:lnTo>
                    <a:pt x="3920" y="1928"/>
                  </a:lnTo>
                  <a:lnTo>
                    <a:pt x="4115" y="1820"/>
                  </a:lnTo>
                  <a:lnTo>
                    <a:pt x="4289" y="1668"/>
                  </a:lnTo>
                  <a:lnTo>
                    <a:pt x="4440" y="1495"/>
                  </a:lnTo>
                  <a:lnTo>
                    <a:pt x="4592" y="1322"/>
                  </a:lnTo>
                  <a:lnTo>
                    <a:pt x="4873" y="953"/>
                  </a:lnTo>
                  <a:lnTo>
                    <a:pt x="5025" y="780"/>
                  </a:lnTo>
                  <a:lnTo>
                    <a:pt x="5198" y="650"/>
                  </a:lnTo>
                  <a:lnTo>
                    <a:pt x="5350" y="564"/>
                  </a:lnTo>
                  <a:lnTo>
                    <a:pt x="5480" y="499"/>
                  </a:lnTo>
                  <a:lnTo>
                    <a:pt x="5631" y="477"/>
                  </a:lnTo>
                  <a:lnTo>
                    <a:pt x="5805" y="455"/>
                  </a:lnTo>
                  <a:lnTo>
                    <a:pt x="5956" y="455"/>
                  </a:lnTo>
                  <a:lnTo>
                    <a:pt x="6108" y="499"/>
                  </a:lnTo>
                  <a:lnTo>
                    <a:pt x="6259" y="542"/>
                  </a:lnTo>
                  <a:lnTo>
                    <a:pt x="6389" y="629"/>
                  </a:lnTo>
                  <a:lnTo>
                    <a:pt x="6519" y="737"/>
                  </a:lnTo>
                  <a:lnTo>
                    <a:pt x="6649" y="889"/>
                  </a:lnTo>
                  <a:lnTo>
                    <a:pt x="6757" y="1040"/>
                  </a:lnTo>
                  <a:lnTo>
                    <a:pt x="6822" y="1213"/>
                  </a:lnTo>
                  <a:lnTo>
                    <a:pt x="6887" y="1387"/>
                  </a:lnTo>
                  <a:lnTo>
                    <a:pt x="6931" y="1582"/>
                  </a:lnTo>
                  <a:lnTo>
                    <a:pt x="6952" y="1776"/>
                  </a:lnTo>
                  <a:lnTo>
                    <a:pt x="6974" y="1950"/>
                  </a:lnTo>
                  <a:lnTo>
                    <a:pt x="6996" y="2058"/>
                  </a:lnTo>
                  <a:lnTo>
                    <a:pt x="7039" y="2123"/>
                  </a:lnTo>
                  <a:lnTo>
                    <a:pt x="7104" y="2166"/>
                  </a:lnTo>
                  <a:lnTo>
                    <a:pt x="7277" y="2166"/>
                  </a:lnTo>
                  <a:lnTo>
                    <a:pt x="7342" y="2123"/>
                  </a:lnTo>
                  <a:lnTo>
                    <a:pt x="7407" y="2058"/>
                  </a:lnTo>
                  <a:lnTo>
                    <a:pt x="7429" y="1950"/>
                  </a:lnTo>
                  <a:lnTo>
                    <a:pt x="7407" y="1668"/>
                  </a:lnTo>
                  <a:lnTo>
                    <a:pt x="7342" y="1387"/>
                  </a:lnTo>
                  <a:lnTo>
                    <a:pt x="7277" y="1105"/>
                  </a:lnTo>
                  <a:lnTo>
                    <a:pt x="7147" y="845"/>
                  </a:lnTo>
                  <a:lnTo>
                    <a:pt x="6996" y="607"/>
                  </a:lnTo>
                  <a:lnTo>
                    <a:pt x="6822" y="390"/>
                  </a:lnTo>
                  <a:lnTo>
                    <a:pt x="6714" y="304"/>
                  </a:lnTo>
                  <a:lnTo>
                    <a:pt x="6606" y="217"/>
                  </a:lnTo>
                  <a:lnTo>
                    <a:pt x="6476" y="152"/>
                  </a:lnTo>
                  <a:lnTo>
                    <a:pt x="6346" y="87"/>
                  </a:lnTo>
                  <a:lnTo>
                    <a:pt x="6086" y="22"/>
                  </a:lnTo>
                  <a:lnTo>
                    <a:pt x="5848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2"/>
            <p:cNvSpPr/>
            <p:nvPr/>
          </p:nvSpPr>
          <p:spPr>
            <a:xfrm>
              <a:off x="4146425" y="6521375"/>
              <a:ext cx="81250" cy="43875"/>
            </a:xfrm>
            <a:custGeom>
              <a:avLst/>
              <a:gdLst/>
              <a:ahLst/>
              <a:cxnLst/>
              <a:rect l="l" t="t" r="r" b="b"/>
              <a:pathLst>
                <a:path w="3250" h="1755" extrusionOk="0">
                  <a:moveTo>
                    <a:pt x="1560" y="0"/>
                  </a:moveTo>
                  <a:lnTo>
                    <a:pt x="1300" y="44"/>
                  </a:lnTo>
                  <a:lnTo>
                    <a:pt x="1040" y="109"/>
                  </a:lnTo>
                  <a:lnTo>
                    <a:pt x="824" y="238"/>
                  </a:lnTo>
                  <a:lnTo>
                    <a:pt x="607" y="390"/>
                  </a:lnTo>
                  <a:lnTo>
                    <a:pt x="434" y="563"/>
                  </a:lnTo>
                  <a:lnTo>
                    <a:pt x="282" y="758"/>
                  </a:lnTo>
                  <a:lnTo>
                    <a:pt x="152" y="975"/>
                  </a:lnTo>
                  <a:lnTo>
                    <a:pt x="66" y="1213"/>
                  </a:lnTo>
                  <a:lnTo>
                    <a:pt x="1" y="1473"/>
                  </a:lnTo>
                  <a:lnTo>
                    <a:pt x="1" y="1581"/>
                  </a:lnTo>
                  <a:lnTo>
                    <a:pt x="44" y="1646"/>
                  </a:lnTo>
                  <a:lnTo>
                    <a:pt x="109" y="1711"/>
                  </a:lnTo>
                  <a:lnTo>
                    <a:pt x="174" y="1754"/>
                  </a:lnTo>
                  <a:lnTo>
                    <a:pt x="261" y="1754"/>
                  </a:lnTo>
                  <a:lnTo>
                    <a:pt x="347" y="1733"/>
                  </a:lnTo>
                  <a:lnTo>
                    <a:pt x="390" y="1689"/>
                  </a:lnTo>
                  <a:lnTo>
                    <a:pt x="434" y="1603"/>
                  </a:lnTo>
                  <a:lnTo>
                    <a:pt x="477" y="1408"/>
                  </a:lnTo>
                  <a:lnTo>
                    <a:pt x="564" y="1213"/>
                  </a:lnTo>
                  <a:lnTo>
                    <a:pt x="650" y="1040"/>
                  </a:lnTo>
                  <a:lnTo>
                    <a:pt x="759" y="888"/>
                  </a:lnTo>
                  <a:lnTo>
                    <a:pt x="889" y="737"/>
                  </a:lnTo>
                  <a:lnTo>
                    <a:pt x="1040" y="628"/>
                  </a:lnTo>
                  <a:lnTo>
                    <a:pt x="1213" y="542"/>
                  </a:lnTo>
                  <a:lnTo>
                    <a:pt x="1408" y="477"/>
                  </a:lnTo>
                  <a:lnTo>
                    <a:pt x="1603" y="433"/>
                  </a:lnTo>
                  <a:lnTo>
                    <a:pt x="1820" y="455"/>
                  </a:lnTo>
                  <a:lnTo>
                    <a:pt x="2015" y="477"/>
                  </a:lnTo>
                  <a:lnTo>
                    <a:pt x="2210" y="542"/>
                  </a:lnTo>
                  <a:lnTo>
                    <a:pt x="2383" y="607"/>
                  </a:lnTo>
                  <a:lnTo>
                    <a:pt x="2556" y="715"/>
                  </a:lnTo>
                  <a:lnTo>
                    <a:pt x="2729" y="845"/>
                  </a:lnTo>
                  <a:lnTo>
                    <a:pt x="2859" y="975"/>
                  </a:lnTo>
                  <a:lnTo>
                    <a:pt x="2946" y="1018"/>
                  </a:lnTo>
                  <a:lnTo>
                    <a:pt x="3033" y="1040"/>
                  </a:lnTo>
                  <a:lnTo>
                    <a:pt x="3119" y="1018"/>
                  </a:lnTo>
                  <a:lnTo>
                    <a:pt x="3184" y="953"/>
                  </a:lnTo>
                  <a:lnTo>
                    <a:pt x="3227" y="888"/>
                  </a:lnTo>
                  <a:lnTo>
                    <a:pt x="3249" y="823"/>
                  </a:lnTo>
                  <a:lnTo>
                    <a:pt x="3249" y="737"/>
                  </a:lnTo>
                  <a:lnTo>
                    <a:pt x="3184" y="650"/>
                  </a:lnTo>
                  <a:lnTo>
                    <a:pt x="2989" y="477"/>
                  </a:lnTo>
                  <a:lnTo>
                    <a:pt x="2773" y="325"/>
                  </a:lnTo>
                  <a:lnTo>
                    <a:pt x="2556" y="195"/>
                  </a:lnTo>
                  <a:lnTo>
                    <a:pt x="2318" y="109"/>
                  </a:lnTo>
                  <a:lnTo>
                    <a:pt x="2058" y="22"/>
                  </a:lnTo>
                  <a:lnTo>
                    <a:pt x="182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2"/>
            <p:cNvSpPr/>
            <p:nvPr/>
          </p:nvSpPr>
          <p:spPr>
            <a:xfrm>
              <a:off x="4288825" y="6485625"/>
              <a:ext cx="79600" cy="34150"/>
            </a:xfrm>
            <a:custGeom>
              <a:avLst/>
              <a:gdLst/>
              <a:ahLst/>
              <a:cxnLst/>
              <a:rect l="l" t="t" r="r" b="b"/>
              <a:pathLst>
                <a:path w="3184" h="1366" extrusionOk="0">
                  <a:moveTo>
                    <a:pt x="1668" y="1"/>
                  </a:moveTo>
                  <a:lnTo>
                    <a:pt x="1451" y="23"/>
                  </a:lnTo>
                  <a:lnTo>
                    <a:pt x="1235" y="66"/>
                  </a:lnTo>
                  <a:lnTo>
                    <a:pt x="1018" y="109"/>
                  </a:lnTo>
                  <a:lnTo>
                    <a:pt x="585" y="239"/>
                  </a:lnTo>
                  <a:lnTo>
                    <a:pt x="174" y="391"/>
                  </a:lnTo>
                  <a:lnTo>
                    <a:pt x="87" y="434"/>
                  </a:lnTo>
                  <a:lnTo>
                    <a:pt x="44" y="499"/>
                  </a:lnTo>
                  <a:lnTo>
                    <a:pt x="0" y="586"/>
                  </a:lnTo>
                  <a:lnTo>
                    <a:pt x="22" y="672"/>
                  </a:lnTo>
                  <a:lnTo>
                    <a:pt x="65" y="737"/>
                  </a:lnTo>
                  <a:lnTo>
                    <a:pt x="130" y="802"/>
                  </a:lnTo>
                  <a:lnTo>
                    <a:pt x="217" y="824"/>
                  </a:lnTo>
                  <a:lnTo>
                    <a:pt x="304" y="824"/>
                  </a:lnTo>
                  <a:lnTo>
                    <a:pt x="650" y="694"/>
                  </a:lnTo>
                  <a:lnTo>
                    <a:pt x="1018" y="586"/>
                  </a:lnTo>
                  <a:lnTo>
                    <a:pt x="1386" y="499"/>
                  </a:lnTo>
                  <a:lnTo>
                    <a:pt x="1581" y="477"/>
                  </a:lnTo>
                  <a:lnTo>
                    <a:pt x="1776" y="456"/>
                  </a:lnTo>
                  <a:lnTo>
                    <a:pt x="1928" y="456"/>
                  </a:lnTo>
                  <a:lnTo>
                    <a:pt x="2079" y="499"/>
                  </a:lnTo>
                  <a:lnTo>
                    <a:pt x="2231" y="542"/>
                  </a:lnTo>
                  <a:lnTo>
                    <a:pt x="2361" y="607"/>
                  </a:lnTo>
                  <a:lnTo>
                    <a:pt x="2491" y="737"/>
                  </a:lnTo>
                  <a:lnTo>
                    <a:pt x="2599" y="867"/>
                  </a:lnTo>
                  <a:lnTo>
                    <a:pt x="2686" y="1040"/>
                  </a:lnTo>
                  <a:lnTo>
                    <a:pt x="2729" y="1214"/>
                  </a:lnTo>
                  <a:lnTo>
                    <a:pt x="2772" y="1300"/>
                  </a:lnTo>
                  <a:lnTo>
                    <a:pt x="2859" y="1344"/>
                  </a:lnTo>
                  <a:lnTo>
                    <a:pt x="2924" y="1365"/>
                  </a:lnTo>
                  <a:lnTo>
                    <a:pt x="3011" y="1365"/>
                  </a:lnTo>
                  <a:lnTo>
                    <a:pt x="3097" y="1322"/>
                  </a:lnTo>
                  <a:lnTo>
                    <a:pt x="3141" y="1279"/>
                  </a:lnTo>
                  <a:lnTo>
                    <a:pt x="3184" y="1192"/>
                  </a:lnTo>
                  <a:lnTo>
                    <a:pt x="3184" y="1084"/>
                  </a:lnTo>
                  <a:lnTo>
                    <a:pt x="3097" y="867"/>
                  </a:lnTo>
                  <a:lnTo>
                    <a:pt x="2989" y="651"/>
                  </a:lnTo>
                  <a:lnTo>
                    <a:pt x="2859" y="456"/>
                  </a:lnTo>
                  <a:lnTo>
                    <a:pt x="2686" y="282"/>
                  </a:lnTo>
                  <a:lnTo>
                    <a:pt x="2512" y="174"/>
                  </a:lnTo>
                  <a:lnTo>
                    <a:pt x="2318" y="88"/>
                  </a:lnTo>
                  <a:lnTo>
                    <a:pt x="2101" y="44"/>
                  </a:lnTo>
                  <a:lnTo>
                    <a:pt x="188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2"/>
            <p:cNvSpPr/>
            <p:nvPr/>
          </p:nvSpPr>
          <p:spPr>
            <a:xfrm>
              <a:off x="4000775" y="6584725"/>
              <a:ext cx="50400" cy="48750"/>
            </a:xfrm>
            <a:custGeom>
              <a:avLst/>
              <a:gdLst/>
              <a:ahLst/>
              <a:cxnLst/>
              <a:rect l="l" t="t" r="r" b="b"/>
              <a:pathLst>
                <a:path w="2016" h="1950" extrusionOk="0">
                  <a:moveTo>
                    <a:pt x="1279" y="0"/>
                  </a:moveTo>
                  <a:lnTo>
                    <a:pt x="1127" y="43"/>
                  </a:lnTo>
                  <a:lnTo>
                    <a:pt x="997" y="87"/>
                  </a:lnTo>
                  <a:lnTo>
                    <a:pt x="867" y="152"/>
                  </a:lnTo>
                  <a:lnTo>
                    <a:pt x="737" y="217"/>
                  </a:lnTo>
                  <a:lnTo>
                    <a:pt x="521" y="390"/>
                  </a:lnTo>
                  <a:lnTo>
                    <a:pt x="326" y="606"/>
                  </a:lnTo>
                  <a:lnTo>
                    <a:pt x="196" y="845"/>
                  </a:lnTo>
                  <a:lnTo>
                    <a:pt x="88" y="1105"/>
                  </a:lnTo>
                  <a:lnTo>
                    <a:pt x="44" y="1256"/>
                  </a:lnTo>
                  <a:lnTo>
                    <a:pt x="23" y="1408"/>
                  </a:lnTo>
                  <a:lnTo>
                    <a:pt x="1" y="1559"/>
                  </a:lnTo>
                  <a:lnTo>
                    <a:pt x="23" y="1711"/>
                  </a:lnTo>
                  <a:lnTo>
                    <a:pt x="44" y="1798"/>
                  </a:lnTo>
                  <a:lnTo>
                    <a:pt x="88" y="1884"/>
                  </a:lnTo>
                  <a:lnTo>
                    <a:pt x="153" y="1927"/>
                  </a:lnTo>
                  <a:lnTo>
                    <a:pt x="239" y="1949"/>
                  </a:lnTo>
                  <a:lnTo>
                    <a:pt x="326" y="1927"/>
                  </a:lnTo>
                  <a:lnTo>
                    <a:pt x="412" y="1884"/>
                  </a:lnTo>
                  <a:lnTo>
                    <a:pt x="456" y="1798"/>
                  </a:lnTo>
                  <a:lnTo>
                    <a:pt x="477" y="1711"/>
                  </a:lnTo>
                  <a:lnTo>
                    <a:pt x="456" y="1581"/>
                  </a:lnTo>
                  <a:lnTo>
                    <a:pt x="477" y="1429"/>
                  </a:lnTo>
                  <a:lnTo>
                    <a:pt x="477" y="1386"/>
                  </a:lnTo>
                  <a:lnTo>
                    <a:pt x="499" y="1321"/>
                  </a:lnTo>
                  <a:lnTo>
                    <a:pt x="542" y="1170"/>
                  </a:lnTo>
                  <a:lnTo>
                    <a:pt x="564" y="1126"/>
                  </a:lnTo>
                  <a:lnTo>
                    <a:pt x="564" y="1083"/>
                  </a:lnTo>
                  <a:lnTo>
                    <a:pt x="629" y="953"/>
                  </a:lnTo>
                  <a:lnTo>
                    <a:pt x="716" y="823"/>
                  </a:lnTo>
                  <a:lnTo>
                    <a:pt x="737" y="823"/>
                  </a:lnTo>
                  <a:lnTo>
                    <a:pt x="802" y="758"/>
                  </a:lnTo>
                  <a:lnTo>
                    <a:pt x="889" y="650"/>
                  </a:lnTo>
                  <a:lnTo>
                    <a:pt x="911" y="628"/>
                  </a:lnTo>
                  <a:lnTo>
                    <a:pt x="932" y="628"/>
                  </a:lnTo>
                  <a:lnTo>
                    <a:pt x="976" y="585"/>
                  </a:lnTo>
                  <a:lnTo>
                    <a:pt x="1105" y="520"/>
                  </a:lnTo>
                  <a:lnTo>
                    <a:pt x="1149" y="498"/>
                  </a:lnTo>
                  <a:lnTo>
                    <a:pt x="1127" y="520"/>
                  </a:lnTo>
                  <a:lnTo>
                    <a:pt x="1149" y="520"/>
                  </a:lnTo>
                  <a:lnTo>
                    <a:pt x="1192" y="498"/>
                  </a:lnTo>
                  <a:lnTo>
                    <a:pt x="1344" y="455"/>
                  </a:lnTo>
                  <a:lnTo>
                    <a:pt x="1582" y="455"/>
                  </a:lnTo>
                  <a:lnTo>
                    <a:pt x="1647" y="476"/>
                  </a:lnTo>
                  <a:lnTo>
                    <a:pt x="1734" y="498"/>
                  </a:lnTo>
                  <a:lnTo>
                    <a:pt x="1820" y="498"/>
                  </a:lnTo>
                  <a:lnTo>
                    <a:pt x="1885" y="476"/>
                  </a:lnTo>
                  <a:lnTo>
                    <a:pt x="1972" y="412"/>
                  </a:lnTo>
                  <a:lnTo>
                    <a:pt x="1993" y="325"/>
                  </a:lnTo>
                  <a:lnTo>
                    <a:pt x="2015" y="238"/>
                  </a:lnTo>
                  <a:lnTo>
                    <a:pt x="1972" y="152"/>
                  </a:lnTo>
                  <a:lnTo>
                    <a:pt x="1928" y="87"/>
                  </a:lnTo>
                  <a:lnTo>
                    <a:pt x="1842" y="43"/>
                  </a:lnTo>
                  <a:lnTo>
                    <a:pt x="1712" y="22"/>
                  </a:lnTo>
                  <a:lnTo>
                    <a:pt x="1560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1" name="Google Shape;2141;p52"/>
          <p:cNvGrpSpPr/>
          <p:nvPr/>
        </p:nvGrpSpPr>
        <p:grpSpPr>
          <a:xfrm>
            <a:off x="6918728" y="1168399"/>
            <a:ext cx="535065" cy="1108600"/>
            <a:chOff x="3427725" y="3540225"/>
            <a:chExt cx="820275" cy="1699525"/>
          </a:xfrm>
        </p:grpSpPr>
        <p:sp>
          <p:nvSpPr>
            <p:cNvPr id="2142" name="Google Shape;2142;p52"/>
            <p:cNvSpPr/>
            <p:nvPr/>
          </p:nvSpPr>
          <p:spPr>
            <a:xfrm>
              <a:off x="3430975" y="4216450"/>
              <a:ext cx="784000" cy="248000"/>
            </a:xfrm>
            <a:custGeom>
              <a:avLst/>
              <a:gdLst/>
              <a:ahLst/>
              <a:cxnLst/>
              <a:rect l="l" t="t" r="r" b="b"/>
              <a:pathLst>
                <a:path w="31360" h="9920" extrusionOk="0">
                  <a:moveTo>
                    <a:pt x="16568" y="2274"/>
                  </a:moveTo>
                  <a:lnTo>
                    <a:pt x="16871" y="2296"/>
                  </a:lnTo>
                  <a:lnTo>
                    <a:pt x="16850" y="2382"/>
                  </a:lnTo>
                  <a:lnTo>
                    <a:pt x="16850" y="2491"/>
                  </a:lnTo>
                  <a:lnTo>
                    <a:pt x="16871" y="2621"/>
                  </a:lnTo>
                  <a:lnTo>
                    <a:pt x="16893" y="2729"/>
                  </a:lnTo>
                  <a:lnTo>
                    <a:pt x="16720" y="2512"/>
                  </a:lnTo>
                  <a:lnTo>
                    <a:pt x="16568" y="2274"/>
                  </a:lnTo>
                  <a:close/>
                  <a:moveTo>
                    <a:pt x="23152" y="0"/>
                  </a:moveTo>
                  <a:lnTo>
                    <a:pt x="22697" y="44"/>
                  </a:lnTo>
                  <a:lnTo>
                    <a:pt x="21787" y="130"/>
                  </a:lnTo>
                  <a:lnTo>
                    <a:pt x="20856" y="238"/>
                  </a:lnTo>
                  <a:lnTo>
                    <a:pt x="20748" y="174"/>
                  </a:lnTo>
                  <a:lnTo>
                    <a:pt x="20618" y="130"/>
                  </a:lnTo>
                  <a:lnTo>
                    <a:pt x="20488" y="87"/>
                  </a:lnTo>
                  <a:lnTo>
                    <a:pt x="20315" y="65"/>
                  </a:lnTo>
                  <a:lnTo>
                    <a:pt x="17543" y="65"/>
                  </a:lnTo>
                  <a:lnTo>
                    <a:pt x="17413" y="87"/>
                  </a:lnTo>
                  <a:lnTo>
                    <a:pt x="17283" y="109"/>
                  </a:lnTo>
                  <a:lnTo>
                    <a:pt x="17175" y="130"/>
                  </a:lnTo>
                  <a:lnTo>
                    <a:pt x="17088" y="195"/>
                  </a:lnTo>
                  <a:lnTo>
                    <a:pt x="17001" y="260"/>
                  </a:lnTo>
                  <a:lnTo>
                    <a:pt x="16915" y="325"/>
                  </a:lnTo>
                  <a:lnTo>
                    <a:pt x="16785" y="477"/>
                  </a:lnTo>
                  <a:lnTo>
                    <a:pt x="16373" y="433"/>
                  </a:lnTo>
                  <a:lnTo>
                    <a:pt x="15940" y="347"/>
                  </a:lnTo>
                  <a:lnTo>
                    <a:pt x="15529" y="238"/>
                  </a:lnTo>
                  <a:lnTo>
                    <a:pt x="15117" y="109"/>
                  </a:lnTo>
                  <a:lnTo>
                    <a:pt x="14966" y="65"/>
                  </a:lnTo>
                  <a:lnTo>
                    <a:pt x="14836" y="44"/>
                  </a:lnTo>
                  <a:lnTo>
                    <a:pt x="14706" y="65"/>
                  </a:lnTo>
                  <a:lnTo>
                    <a:pt x="14576" y="87"/>
                  </a:lnTo>
                  <a:lnTo>
                    <a:pt x="14467" y="152"/>
                  </a:lnTo>
                  <a:lnTo>
                    <a:pt x="14359" y="217"/>
                  </a:lnTo>
                  <a:lnTo>
                    <a:pt x="14273" y="325"/>
                  </a:lnTo>
                  <a:lnTo>
                    <a:pt x="14186" y="412"/>
                  </a:lnTo>
                  <a:lnTo>
                    <a:pt x="14121" y="542"/>
                  </a:lnTo>
                  <a:lnTo>
                    <a:pt x="14056" y="650"/>
                  </a:lnTo>
                  <a:lnTo>
                    <a:pt x="14034" y="780"/>
                  </a:lnTo>
                  <a:lnTo>
                    <a:pt x="14013" y="910"/>
                  </a:lnTo>
                  <a:lnTo>
                    <a:pt x="13991" y="1061"/>
                  </a:lnTo>
                  <a:lnTo>
                    <a:pt x="14013" y="1191"/>
                  </a:lnTo>
                  <a:lnTo>
                    <a:pt x="14034" y="1321"/>
                  </a:lnTo>
                  <a:lnTo>
                    <a:pt x="14099" y="1430"/>
                  </a:lnTo>
                  <a:lnTo>
                    <a:pt x="14706" y="2599"/>
                  </a:lnTo>
                  <a:lnTo>
                    <a:pt x="15009" y="3162"/>
                  </a:lnTo>
                  <a:lnTo>
                    <a:pt x="15182" y="3444"/>
                  </a:lnTo>
                  <a:lnTo>
                    <a:pt x="15355" y="3704"/>
                  </a:lnTo>
                  <a:lnTo>
                    <a:pt x="15074" y="3812"/>
                  </a:lnTo>
                  <a:lnTo>
                    <a:pt x="14814" y="3898"/>
                  </a:lnTo>
                  <a:lnTo>
                    <a:pt x="14532" y="3963"/>
                  </a:lnTo>
                  <a:lnTo>
                    <a:pt x="14273" y="4028"/>
                  </a:lnTo>
                  <a:lnTo>
                    <a:pt x="13710" y="4093"/>
                  </a:lnTo>
                  <a:lnTo>
                    <a:pt x="13168" y="4115"/>
                  </a:lnTo>
                  <a:lnTo>
                    <a:pt x="12605" y="4115"/>
                  </a:lnTo>
                  <a:lnTo>
                    <a:pt x="12042" y="4050"/>
                  </a:lnTo>
                  <a:lnTo>
                    <a:pt x="11457" y="3985"/>
                  </a:lnTo>
                  <a:lnTo>
                    <a:pt x="10872" y="3855"/>
                  </a:lnTo>
                  <a:lnTo>
                    <a:pt x="10786" y="3379"/>
                  </a:lnTo>
                  <a:lnTo>
                    <a:pt x="10699" y="2902"/>
                  </a:lnTo>
                  <a:lnTo>
                    <a:pt x="10569" y="2426"/>
                  </a:lnTo>
                  <a:lnTo>
                    <a:pt x="10439" y="1949"/>
                  </a:lnTo>
                  <a:lnTo>
                    <a:pt x="10353" y="1776"/>
                  </a:lnTo>
                  <a:lnTo>
                    <a:pt x="10266" y="1625"/>
                  </a:lnTo>
                  <a:lnTo>
                    <a:pt x="10136" y="1516"/>
                  </a:lnTo>
                  <a:lnTo>
                    <a:pt x="9985" y="1408"/>
                  </a:lnTo>
                  <a:lnTo>
                    <a:pt x="9941" y="1213"/>
                  </a:lnTo>
                  <a:lnTo>
                    <a:pt x="9898" y="1083"/>
                  </a:lnTo>
                  <a:lnTo>
                    <a:pt x="9855" y="953"/>
                  </a:lnTo>
                  <a:lnTo>
                    <a:pt x="9768" y="845"/>
                  </a:lnTo>
                  <a:lnTo>
                    <a:pt x="9681" y="758"/>
                  </a:lnTo>
                  <a:lnTo>
                    <a:pt x="9595" y="693"/>
                  </a:lnTo>
                  <a:lnTo>
                    <a:pt x="9486" y="628"/>
                  </a:lnTo>
                  <a:lnTo>
                    <a:pt x="9357" y="607"/>
                  </a:lnTo>
                  <a:lnTo>
                    <a:pt x="9248" y="585"/>
                  </a:lnTo>
                  <a:lnTo>
                    <a:pt x="9010" y="585"/>
                  </a:lnTo>
                  <a:lnTo>
                    <a:pt x="8880" y="607"/>
                  </a:lnTo>
                  <a:lnTo>
                    <a:pt x="8772" y="650"/>
                  </a:lnTo>
                  <a:lnTo>
                    <a:pt x="8664" y="715"/>
                  </a:lnTo>
                  <a:lnTo>
                    <a:pt x="8555" y="780"/>
                  </a:lnTo>
                  <a:lnTo>
                    <a:pt x="8447" y="845"/>
                  </a:lnTo>
                  <a:lnTo>
                    <a:pt x="8360" y="932"/>
                  </a:lnTo>
                  <a:lnTo>
                    <a:pt x="8252" y="932"/>
                  </a:lnTo>
                  <a:lnTo>
                    <a:pt x="8100" y="953"/>
                  </a:lnTo>
                  <a:lnTo>
                    <a:pt x="7646" y="1040"/>
                  </a:lnTo>
                  <a:lnTo>
                    <a:pt x="7148" y="1105"/>
                  </a:lnTo>
                  <a:lnTo>
                    <a:pt x="6151" y="1235"/>
                  </a:lnTo>
                  <a:lnTo>
                    <a:pt x="5112" y="1386"/>
                  </a:lnTo>
                  <a:lnTo>
                    <a:pt x="4614" y="1473"/>
                  </a:lnTo>
                  <a:lnTo>
                    <a:pt x="4116" y="1581"/>
                  </a:lnTo>
                  <a:lnTo>
                    <a:pt x="3618" y="1689"/>
                  </a:lnTo>
                  <a:lnTo>
                    <a:pt x="3141" y="1841"/>
                  </a:lnTo>
                  <a:lnTo>
                    <a:pt x="2665" y="2014"/>
                  </a:lnTo>
                  <a:lnTo>
                    <a:pt x="2231" y="2231"/>
                  </a:lnTo>
                  <a:lnTo>
                    <a:pt x="1820" y="2469"/>
                  </a:lnTo>
                  <a:lnTo>
                    <a:pt x="1603" y="2599"/>
                  </a:lnTo>
                  <a:lnTo>
                    <a:pt x="1409" y="2751"/>
                  </a:lnTo>
                  <a:lnTo>
                    <a:pt x="1235" y="2924"/>
                  </a:lnTo>
                  <a:lnTo>
                    <a:pt x="1062" y="3097"/>
                  </a:lnTo>
                  <a:lnTo>
                    <a:pt x="889" y="3270"/>
                  </a:lnTo>
                  <a:lnTo>
                    <a:pt x="737" y="3465"/>
                  </a:lnTo>
                  <a:lnTo>
                    <a:pt x="499" y="3812"/>
                  </a:lnTo>
                  <a:lnTo>
                    <a:pt x="326" y="4158"/>
                  </a:lnTo>
                  <a:lnTo>
                    <a:pt x="174" y="4527"/>
                  </a:lnTo>
                  <a:lnTo>
                    <a:pt x="87" y="4916"/>
                  </a:lnTo>
                  <a:lnTo>
                    <a:pt x="23" y="5306"/>
                  </a:lnTo>
                  <a:lnTo>
                    <a:pt x="1" y="5696"/>
                  </a:lnTo>
                  <a:lnTo>
                    <a:pt x="23" y="6086"/>
                  </a:lnTo>
                  <a:lnTo>
                    <a:pt x="87" y="6476"/>
                  </a:lnTo>
                  <a:lnTo>
                    <a:pt x="174" y="6865"/>
                  </a:lnTo>
                  <a:lnTo>
                    <a:pt x="304" y="7234"/>
                  </a:lnTo>
                  <a:lnTo>
                    <a:pt x="477" y="7580"/>
                  </a:lnTo>
                  <a:lnTo>
                    <a:pt x="672" y="7927"/>
                  </a:lnTo>
                  <a:lnTo>
                    <a:pt x="910" y="8230"/>
                  </a:lnTo>
                  <a:lnTo>
                    <a:pt x="1170" y="8533"/>
                  </a:lnTo>
                  <a:lnTo>
                    <a:pt x="1452" y="8793"/>
                  </a:lnTo>
                  <a:lnTo>
                    <a:pt x="1777" y="9009"/>
                  </a:lnTo>
                  <a:lnTo>
                    <a:pt x="2167" y="9226"/>
                  </a:lnTo>
                  <a:lnTo>
                    <a:pt x="2556" y="9399"/>
                  </a:lnTo>
                  <a:lnTo>
                    <a:pt x="2989" y="9551"/>
                  </a:lnTo>
                  <a:lnTo>
                    <a:pt x="3444" y="9681"/>
                  </a:lnTo>
                  <a:lnTo>
                    <a:pt x="3899" y="9767"/>
                  </a:lnTo>
                  <a:lnTo>
                    <a:pt x="4375" y="9832"/>
                  </a:lnTo>
                  <a:lnTo>
                    <a:pt x="4852" y="9876"/>
                  </a:lnTo>
                  <a:lnTo>
                    <a:pt x="5350" y="9919"/>
                  </a:lnTo>
                  <a:lnTo>
                    <a:pt x="6325" y="9919"/>
                  </a:lnTo>
                  <a:lnTo>
                    <a:pt x="7277" y="9897"/>
                  </a:lnTo>
                  <a:lnTo>
                    <a:pt x="9075" y="9811"/>
                  </a:lnTo>
                  <a:lnTo>
                    <a:pt x="10526" y="9724"/>
                  </a:lnTo>
                  <a:lnTo>
                    <a:pt x="11955" y="9594"/>
                  </a:lnTo>
                  <a:lnTo>
                    <a:pt x="14836" y="9334"/>
                  </a:lnTo>
                  <a:lnTo>
                    <a:pt x="16265" y="9204"/>
                  </a:lnTo>
                  <a:lnTo>
                    <a:pt x="17694" y="9118"/>
                  </a:lnTo>
                  <a:lnTo>
                    <a:pt x="19145" y="9053"/>
                  </a:lnTo>
                  <a:lnTo>
                    <a:pt x="19860" y="9031"/>
                  </a:lnTo>
                  <a:lnTo>
                    <a:pt x="22805" y="9031"/>
                  </a:lnTo>
                  <a:lnTo>
                    <a:pt x="23931" y="8988"/>
                  </a:lnTo>
                  <a:lnTo>
                    <a:pt x="24495" y="8966"/>
                  </a:lnTo>
                  <a:lnTo>
                    <a:pt x="25058" y="8901"/>
                  </a:lnTo>
                  <a:lnTo>
                    <a:pt x="25599" y="8836"/>
                  </a:lnTo>
                  <a:lnTo>
                    <a:pt x="26162" y="8728"/>
                  </a:lnTo>
                  <a:lnTo>
                    <a:pt x="26704" y="8620"/>
                  </a:lnTo>
                  <a:lnTo>
                    <a:pt x="27223" y="8468"/>
                  </a:lnTo>
                  <a:lnTo>
                    <a:pt x="27743" y="8295"/>
                  </a:lnTo>
                  <a:lnTo>
                    <a:pt x="28263" y="8078"/>
                  </a:lnTo>
                  <a:lnTo>
                    <a:pt x="28761" y="7840"/>
                  </a:lnTo>
                  <a:lnTo>
                    <a:pt x="29237" y="7537"/>
                  </a:lnTo>
                  <a:lnTo>
                    <a:pt x="29584" y="7299"/>
                  </a:lnTo>
                  <a:lnTo>
                    <a:pt x="29887" y="7039"/>
                  </a:lnTo>
                  <a:lnTo>
                    <a:pt x="30190" y="6757"/>
                  </a:lnTo>
                  <a:lnTo>
                    <a:pt x="30450" y="6454"/>
                  </a:lnTo>
                  <a:lnTo>
                    <a:pt x="30688" y="6151"/>
                  </a:lnTo>
                  <a:lnTo>
                    <a:pt x="30905" y="5804"/>
                  </a:lnTo>
                  <a:lnTo>
                    <a:pt x="31056" y="5458"/>
                  </a:lnTo>
                  <a:lnTo>
                    <a:pt x="31186" y="5111"/>
                  </a:lnTo>
                  <a:lnTo>
                    <a:pt x="31295" y="4743"/>
                  </a:lnTo>
                  <a:lnTo>
                    <a:pt x="31338" y="4375"/>
                  </a:lnTo>
                  <a:lnTo>
                    <a:pt x="31360" y="3985"/>
                  </a:lnTo>
                  <a:lnTo>
                    <a:pt x="31316" y="3617"/>
                  </a:lnTo>
                  <a:lnTo>
                    <a:pt x="31230" y="3227"/>
                  </a:lnTo>
                  <a:lnTo>
                    <a:pt x="31100" y="2859"/>
                  </a:lnTo>
                  <a:lnTo>
                    <a:pt x="30927" y="2491"/>
                  </a:lnTo>
                  <a:lnTo>
                    <a:pt x="30688" y="2123"/>
                  </a:lnTo>
                  <a:lnTo>
                    <a:pt x="30428" y="1798"/>
                  </a:lnTo>
                  <a:lnTo>
                    <a:pt x="30125" y="1516"/>
                  </a:lnTo>
                  <a:lnTo>
                    <a:pt x="29800" y="1256"/>
                  </a:lnTo>
                  <a:lnTo>
                    <a:pt x="29454" y="1040"/>
                  </a:lnTo>
                  <a:lnTo>
                    <a:pt x="29086" y="845"/>
                  </a:lnTo>
                  <a:lnTo>
                    <a:pt x="28674" y="693"/>
                  </a:lnTo>
                  <a:lnTo>
                    <a:pt x="28284" y="542"/>
                  </a:lnTo>
                  <a:lnTo>
                    <a:pt x="27851" y="433"/>
                  </a:lnTo>
                  <a:lnTo>
                    <a:pt x="27440" y="347"/>
                  </a:lnTo>
                  <a:lnTo>
                    <a:pt x="27007" y="260"/>
                  </a:lnTo>
                  <a:lnTo>
                    <a:pt x="26574" y="195"/>
                  </a:lnTo>
                  <a:lnTo>
                    <a:pt x="26140" y="152"/>
                  </a:lnTo>
                  <a:lnTo>
                    <a:pt x="25296" y="65"/>
                  </a:lnTo>
                  <a:lnTo>
                    <a:pt x="244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2"/>
            <p:cNvSpPr/>
            <p:nvPr/>
          </p:nvSpPr>
          <p:spPr>
            <a:xfrm>
              <a:off x="3445600" y="4377775"/>
              <a:ext cx="796450" cy="859275"/>
            </a:xfrm>
            <a:custGeom>
              <a:avLst/>
              <a:gdLst/>
              <a:ahLst/>
              <a:cxnLst/>
              <a:rect l="l" t="t" r="r" b="b"/>
              <a:pathLst>
                <a:path w="31858" h="34371" extrusionOk="0">
                  <a:moveTo>
                    <a:pt x="30212" y="1"/>
                  </a:moveTo>
                  <a:lnTo>
                    <a:pt x="30060" y="44"/>
                  </a:lnTo>
                  <a:lnTo>
                    <a:pt x="29930" y="109"/>
                  </a:lnTo>
                  <a:lnTo>
                    <a:pt x="29822" y="196"/>
                  </a:lnTo>
                  <a:lnTo>
                    <a:pt x="29778" y="261"/>
                  </a:lnTo>
                  <a:lnTo>
                    <a:pt x="29757" y="326"/>
                  </a:lnTo>
                  <a:lnTo>
                    <a:pt x="29714" y="434"/>
                  </a:lnTo>
                  <a:lnTo>
                    <a:pt x="29649" y="521"/>
                  </a:lnTo>
                  <a:lnTo>
                    <a:pt x="29584" y="607"/>
                  </a:lnTo>
                  <a:lnTo>
                    <a:pt x="29497" y="694"/>
                  </a:lnTo>
                  <a:lnTo>
                    <a:pt x="29302" y="824"/>
                  </a:lnTo>
                  <a:lnTo>
                    <a:pt x="29064" y="932"/>
                  </a:lnTo>
                  <a:lnTo>
                    <a:pt x="28804" y="1019"/>
                  </a:lnTo>
                  <a:lnTo>
                    <a:pt x="28566" y="1084"/>
                  </a:lnTo>
                  <a:lnTo>
                    <a:pt x="28133" y="1214"/>
                  </a:lnTo>
                  <a:lnTo>
                    <a:pt x="27634" y="1322"/>
                  </a:lnTo>
                  <a:lnTo>
                    <a:pt x="27136" y="1409"/>
                  </a:lnTo>
                  <a:lnTo>
                    <a:pt x="26638" y="1474"/>
                  </a:lnTo>
                  <a:lnTo>
                    <a:pt x="26140" y="1517"/>
                  </a:lnTo>
                  <a:lnTo>
                    <a:pt x="26032" y="1539"/>
                  </a:lnTo>
                  <a:lnTo>
                    <a:pt x="25924" y="1582"/>
                  </a:lnTo>
                  <a:lnTo>
                    <a:pt x="25837" y="1647"/>
                  </a:lnTo>
                  <a:lnTo>
                    <a:pt x="25794" y="1733"/>
                  </a:lnTo>
                  <a:lnTo>
                    <a:pt x="22848" y="1755"/>
                  </a:lnTo>
                  <a:lnTo>
                    <a:pt x="21376" y="1777"/>
                  </a:lnTo>
                  <a:lnTo>
                    <a:pt x="19903" y="1820"/>
                  </a:lnTo>
                  <a:lnTo>
                    <a:pt x="19015" y="1863"/>
                  </a:lnTo>
                  <a:lnTo>
                    <a:pt x="18149" y="1950"/>
                  </a:lnTo>
                  <a:lnTo>
                    <a:pt x="16395" y="2123"/>
                  </a:lnTo>
                  <a:lnTo>
                    <a:pt x="14662" y="2340"/>
                  </a:lnTo>
                  <a:lnTo>
                    <a:pt x="12930" y="2513"/>
                  </a:lnTo>
                  <a:lnTo>
                    <a:pt x="12800" y="2405"/>
                  </a:lnTo>
                  <a:lnTo>
                    <a:pt x="12648" y="2318"/>
                  </a:lnTo>
                  <a:lnTo>
                    <a:pt x="12475" y="2275"/>
                  </a:lnTo>
                  <a:lnTo>
                    <a:pt x="12302" y="2275"/>
                  </a:lnTo>
                  <a:lnTo>
                    <a:pt x="11414" y="2362"/>
                  </a:lnTo>
                  <a:lnTo>
                    <a:pt x="10981" y="2383"/>
                  </a:lnTo>
                  <a:lnTo>
                    <a:pt x="10764" y="2383"/>
                  </a:lnTo>
                  <a:lnTo>
                    <a:pt x="10547" y="2362"/>
                  </a:lnTo>
                  <a:lnTo>
                    <a:pt x="10352" y="2340"/>
                  </a:lnTo>
                  <a:lnTo>
                    <a:pt x="10158" y="2362"/>
                  </a:lnTo>
                  <a:lnTo>
                    <a:pt x="9984" y="2405"/>
                  </a:lnTo>
                  <a:lnTo>
                    <a:pt x="9811" y="2470"/>
                  </a:lnTo>
                  <a:lnTo>
                    <a:pt x="8122" y="2253"/>
                  </a:lnTo>
                  <a:lnTo>
                    <a:pt x="7256" y="2145"/>
                  </a:lnTo>
                  <a:lnTo>
                    <a:pt x="6411" y="2080"/>
                  </a:lnTo>
                  <a:lnTo>
                    <a:pt x="5566" y="2015"/>
                  </a:lnTo>
                  <a:lnTo>
                    <a:pt x="5155" y="2015"/>
                  </a:lnTo>
                  <a:lnTo>
                    <a:pt x="4743" y="2037"/>
                  </a:lnTo>
                  <a:lnTo>
                    <a:pt x="4332" y="2058"/>
                  </a:lnTo>
                  <a:lnTo>
                    <a:pt x="3920" y="2102"/>
                  </a:lnTo>
                  <a:lnTo>
                    <a:pt x="3531" y="2188"/>
                  </a:lnTo>
                  <a:lnTo>
                    <a:pt x="3141" y="2275"/>
                  </a:lnTo>
                  <a:lnTo>
                    <a:pt x="2664" y="2210"/>
                  </a:lnTo>
                  <a:lnTo>
                    <a:pt x="2188" y="2123"/>
                  </a:lnTo>
                  <a:lnTo>
                    <a:pt x="1711" y="2015"/>
                  </a:lnTo>
                  <a:lnTo>
                    <a:pt x="1235" y="1885"/>
                  </a:lnTo>
                  <a:lnTo>
                    <a:pt x="1040" y="1820"/>
                  </a:lnTo>
                  <a:lnTo>
                    <a:pt x="867" y="1820"/>
                  </a:lnTo>
                  <a:lnTo>
                    <a:pt x="802" y="1690"/>
                  </a:lnTo>
                  <a:lnTo>
                    <a:pt x="715" y="1604"/>
                  </a:lnTo>
                  <a:lnTo>
                    <a:pt x="607" y="1539"/>
                  </a:lnTo>
                  <a:lnTo>
                    <a:pt x="455" y="1517"/>
                  </a:lnTo>
                  <a:lnTo>
                    <a:pt x="369" y="1517"/>
                  </a:lnTo>
                  <a:lnTo>
                    <a:pt x="282" y="1539"/>
                  </a:lnTo>
                  <a:lnTo>
                    <a:pt x="195" y="1582"/>
                  </a:lnTo>
                  <a:lnTo>
                    <a:pt x="131" y="1647"/>
                  </a:lnTo>
                  <a:lnTo>
                    <a:pt x="66" y="1712"/>
                  </a:lnTo>
                  <a:lnTo>
                    <a:pt x="22" y="1798"/>
                  </a:lnTo>
                  <a:lnTo>
                    <a:pt x="1" y="1863"/>
                  </a:lnTo>
                  <a:lnTo>
                    <a:pt x="1" y="1972"/>
                  </a:lnTo>
                  <a:lnTo>
                    <a:pt x="22" y="2102"/>
                  </a:lnTo>
                  <a:lnTo>
                    <a:pt x="66" y="2232"/>
                  </a:lnTo>
                  <a:lnTo>
                    <a:pt x="109" y="2362"/>
                  </a:lnTo>
                  <a:lnTo>
                    <a:pt x="174" y="2470"/>
                  </a:lnTo>
                  <a:lnTo>
                    <a:pt x="152" y="2708"/>
                  </a:lnTo>
                  <a:lnTo>
                    <a:pt x="152" y="2946"/>
                  </a:lnTo>
                  <a:lnTo>
                    <a:pt x="195" y="3055"/>
                  </a:lnTo>
                  <a:lnTo>
                    <a:pt x="239" y="3163"/>
                  </a:lnTo>
                  <a:lnTo>
                    <a:pt x="282" y="3271"/>
                  </a:lnTo>
                  <a:lnTo>
                    <a:pt x="347" y="3379"/>
                  </a:lnTo>
                  <a:lnTo>
                    <a:pt x="304" y="3791"/>
                  </a:lnTo>
                  <a:lnTo>
                    <a:pt x="282" y="4202"/>
                  </a:lnTo>
                  <a:lnTo>
                    <a:pt x="304" y="4614"/>
                  </a:lnTo>
                  <a:lnTo>
                    <a:pt x="325" y="5004"/>
                  </a:lnTo>
                  <a:lnTo>
                    <a:pt x="369" y="5415"/>
                  </a:lnTo>
                  <a:lnTo>
                    <a:pt x="412" y="5805"/>
                  </a:lnTo>
                  <a:lnTo>
                    <a:pt x="542" y="6606"/>
                  </a:lnTo>
                  <a:lnTo>
                    <a:pt x="477" y="6909"/>
                  </a:lnTo>
                  <a:lnTo>
                    <a:pt x="455" y="7213"/>
                  </a:lnTo>
                  <a:lnTo>
                    <a:pt x="434" y="7624"/>
                  </a:lnTo>
                  <a:lnTo>
                    <a:pt x="455" y="8057"/>
                  </a:lnTo>
                  <a:lnTo>
                    <a:pt x="455" y="8469"/>
                  </a:lnTo>
                  <a:lnTo>
                    <a:pt x="455" y="8794"/>
                  </a:lnTo>
                  <a:lnTo>
                    <a:pt x="434" y="9010"/>
                  </a:lnTo>
                  <a:lnTo>
                    <a:pt x="455" y="9205"/>
                  </a:lnTo>
                  <a:lnTo>
                    <a:pt x="477" y="9400"/>
                  </a:lnTo>
                  <a:lnTo>
                    <a:pt x="499" y="9617"/>
                  </a:lnTo>
                  <a:lnTo>
                    <a:pt x="412" y="10245"/>
                  </a:lnTo>
                  <a:lnTo>
                    <a:pt x="347" y="10894"/>
                  </a:lnTo>
                  <a:lnTo>
                    <a:pt x="282" y="11544"/>
                  </a:lnTo>
                  <a:lnTo>
                    <a:pt x="260" y="12194"/>
                  </a:lnTo>
                  <a:lnTo>
                    <a:pt x="260" y="12843"/>
                  </a:lnTo>
                  <a:lnTo>
                    <a:pt x="260" y="13515"/>
                  </a:lnTo>
                  <a:lnTo>
                    <a:pt x="325" y="14814"/>
                  </a:lnTo>
                  <a:lnTo>
                    <a:pt x="412" y="16114"/>
                  </a:lnTo>
                  <a:lnTo>
                    <a:pt x="520" y="17413"/>
                  </a:lnTo>
                  <a:lnTo>
                    <a:pt x="607" y="18734"/>
                  </a:lnTo>
                  <a:lnTo>
                    <a:pt x="650" y="20033"/>
                  </a:lnTo>
                  <a:lnTo>
                    <a:pt x="672" y="21549"/>
                  </a:lnTo>
                  <a:lnTo>
                    <a:pt x="737" y="23087"/>
                  </a:lnTo>
                  <a:lnTo>
                    <a:pt x="824" y="24603"/>
                  </a:lnTo>
                  <a:lnTo>
                    <a:pt x="953" y="26119"/>
                  </a:lnTo>
                  <a:lnTo>
                    <a:pt x="1040" y="26855"/>
                  </a:lnTo>
                  <a:lnTo>
                    <a:pt x="1170" y="27570"/>
                  </a:lnTo>
                  <a:lnTo>
                    <a:pt x="1170" y="28501"/>
                  </a:lnTo>
                  <a:lnTo>
                    <a:pt x="1192" y="29454"/>
                  </a:lnTo>
                  <a:lnTo>
                    <a:pt x="1257" y="31381"/>
                  </a:lnTo>
                  <a:lnTo>
                    <a:pt x="1257" y="31728"/>
                  </a:lnTo>
                  <a:lnTo>
                    <a:pt x="1278" y="32074"/>
                  </a:lnTo>
                  <a:lnTo>
                    <a:pt x="1322" y="32248"/>
                  </a:lnTo>
                  <a:lnTo>
                    <a:pt x="1387" y="32399"/>
                  </a:lnTo>
                  <a:lnTo>
                    <a:pt x="1495" y="32529"/>
                  </a:lnTo>
                  <a:lnTo>
                    <a:pt x="1625" y="32616"/>
                  </a:lnTo>
                  <a:lnTo>
                    <a:pt x="1776" y="32681"/>
                  </a:lnTo>
                  <a:lnTo>
                    <a:pt x="1928" y="32703"/>
                  </a:lnTo>
                  <a:lnTo>
                    <a:pt x="2080" y="32703"/>
                  </a:lnTo>
                  <a:lnTo>
                    <a:pt x="2231" y="32681"/>
                  </a:lnTo>
                  <a:lnTo>
                    <a:pt x="2275" y="32724"/>
                  </a:lnTo>
                  <a:lnTo>
                    <a:pt x="2643" y="32919"/>
                  </a:lnTo>
                  <a:lnTo>
                    <a:pt x="3011" y="33092"/>
                  </a:lnTo>
                  <a:lnTo>
                    <a:pt x="3379" y="33244"/>
                  </a:lnTo>
                  <a:lnTo>
                    <a:pt x="3769" y="33396"/>
                  </a:lnTo>
                  <a:lnTo>
                    <a:pt x="3877" y="33417"/>
                  </a:lnTo>
                  <a:lnTo>
                    <a:pt x="4094" y="33417"/>
                  </a:lnTo>
                  <a:lnTo>
                    <a:pt x="4180" y="33396"/>
                  </a:lnTo>
                  <a:lnTo>
                    <a:pt x="4808" y="33569"/>
                  </a:lnTo>
                  <a:lnTo>
                    <a:pt x="5436" y="33720"/>
                  </a:lnTo>
                  <a:lnTo>
                    <a:pt x="6086" y="33850"/>
                  </a:lnTo>
                  <a:lnTo>
                    <a:pt x="6736" y="33959"/>
                  </a:lnTo>
                  <a:lnTo>
                    <a:pt x="7385" y="34067"/>
                  </a:lnTo>
                  <a:lnTo>
                    <a:pt x="8057" y="34154"/>
                  </a:lnTo>
                  <a:lnTo>
                    <a:pt x="8728" y="34219"/>
                  </a:lnTo>
                  <a:lnTo>
                    <a:pt x="9378" y="34283"/>
                  </a:lnTo>
                  <a:lnTo>
                    <a:pt x="10721" y="34348"/>
                  </a:lnTo>
                  <a:lnTo>
                    <a:pt x="12042" y="34370"/>
                  </a:lnTo>
                  <a:lnTo>
                    <a:pt x="13341" y="34370"/>
                  </a:lnTo>
                  <a:lnTo>
                    <a:pt x="14619" y="34348"/>
                  </a:lnTo>
                  <a:lnTo>
                    <a:pt x="16135" y="34283"/>
                  </a:lnTo>
                  <a:lnTo>
                    <a:pt x="17629" y="34197"/>
                  </a:lnTo>
                  <a:lnTo>
                    <a:pt x="19123" y="34110"/>
                  </a:lnTo>
                  <a:lnTo>
                    <a:pt x="20596" y="33959"/>
                  </a:lnTo>
                  <a:lnTo>
                    <a:pt x="22069" y="33785"/>
                  </a:lnTo>
                  <a:lnTo>
                    <a:pt x="22805" y="33655"/>
                  </a:lnTo>
                  <a:lnTo>
                    <a:pt x="23541" y="33547"/>
                  </a:lnTo>
                  <a:lnTo>
                    <a:pt x="24278" y="33396"/>
                  </a:lnTo>
                  <a:lnTo>
                    <a:pt x="24992" y="33244"/>
                  </a:lnTo>
                  <a:lnTo>
                    <a:pt x="25729" y="33071"/>
                  </a:lnTo>
                  <a:lnTo>
                    <a:pt x="26443" y="32854"/>
                  </a:lnTo>
                  <a:lnTo>
                    <a:pt x="26855" y="32876"/>
                  </a:lnTo>
                  <a:lnTo>
                    <a:pt x="27266" y="32876"/>
                  </a:lnTo>
                  <a:lnTo>
                    <a:pt x="27678" y="32854"/>
                  </a:lnTo>
                  <a:lnTo>
                    <a:pt x="28089" y="32811"/>
                  </a:lnTo>
                  <a:lnTo>
                    <a:pt x="28392" y="32768"/>
                  </a:lnTo>
                  <a:lnTo>
                    <a:pt x="28674" y="32703"/>
                  </a:lnTo>
                  <a:lnTo>
                    <a:pt x="28934" y="32638"/>
                  </a:lnTo>
                  <a:lnTo>
                    <a:pt x="29194" y="32551"/>
                  </a:lnTo>
                  <a:lnTo>
                    <a:pt x="29454" y="32443"/>
                  </a:lnTo>
                  <a:lnTo>
                    <a:pt x="29692" y="32313"/>
                  </a:lnTo>
                  <a:lnTo>
                    <a:pt x="29930" y="32161"/>
                  </a:lnTo>
                  <a:lnTo>
                    <a:pt x="30147" y="32010"/>
                  </a:lnTo>
                  <a:lnTo>
                    <a:pt x="30363" y="31858"/>
                  </a:lnTo>
                  <a:lnTo>
                    <a:pt x="30558" y="31663"/>
                  </a:lnTo>
                  <a:lnTo>
                    <a:pt x="30753" y="31468"/>
                  </a:lnTo>
                  <a:lnTo>
                    <a:pt x="30926" y="31273"/>
                  </a:lnTo>
                  <a:lnTo>
                    <a:pt x="31078" y="31035"/>
                  </a:lnTo>
                  <a:lnTo>
                    <a:pt x="31229" y="30797"/>
                  </a:lnTo>
                  <a:lnTo>
                    <a:pt x="31381" y="30559"/>
                  </a:lnTo>
                  <a:lnTo>
                    <a:pt x="31511" y="30299"/>
                  </a:lnTo>
                  <a:lnTo>
                    <a:pt x="31598" y="30104"/>
                  </a:lnTo>
                  <a:lnTo>
                    <a:pt x="31663" y="29909"/>
                  </a:lnTo>
                  <a:lnTo>
                    <a:pt x="31749" y="29497"/>
                  </a:lnTo>
                  <a:lnTo>
                    <a:pt x="31814" y="29064"/>
                  </a:lnTo>
                  <a:lnTo>
                    <a:pt x="31858" y="28631"/>
                  </a:lnTo>
                  <a:lnTo>
                    <a:pt x="31858" y="28198"/>
                  </a:lnTo>
                  <a:lnTo>
                    <a:pt x="31836" y="27786"/>
                  </a:lnTo>
                  <a:lnTo>
                    <a:pt x="31793" y="26942"/>
                  </a:lnTo>
                  <a:lnTo>
                    <a:pt x="31793" y="26357"/>
                  </a:lnTo>
                  <a:lnTo>
                    <a:pt x="31793" y="25794"/>
                  </a:lnTo>
                  <a:lnTo>
                    <a:pt x="31836" y="24690"/>
                  </a:lnTo>
                  <a:lnTo>
                    <a:pt x="31858" y="24126"/>
                  </a:lnTo>
                  <a:lnTo>
                    <a:pt x="31858" y="23563"/>
                  </a:lnTo>
                  <a:lnTo>
                    <a:pt x="31836" y="23000"/>
                  </a:lnTo>
                  <a:lnTo>
                    <a:pt x="31793" y="22437"/>
                  </a:lnTo>
                  <a:lnTo>
                    <a:pt x="31836" y="22307"/>
                  </a:lnTo>
                  <a:lnTo>
                    <a:pt x="31836" y="22156"/>
                  </a:lnTo>
                  <a:lnTo>
                    <a:pt x="31836" y="21571"/>
                  </a:lnTo>
                  <a:lnTo>
                    <a:pt x="31793" y="21008"/>
                  </a:lnTo>
                  <a:lnTo>
                    <a:pt x="31706" y="19838"/>
                  </a:lnTo>
                  <a:lnTo>
                    <a:pt x="31728" y="19384"/>
                  </a:lnTo>
                  <a:lnTo>
                    <a:pt x="31728" y="18929"/>
                  </a:lnTo>
                  <a:lnTo>
                    <a:pt x="31706" y="18474"/>
                  </a:lnTo>
                  <a:lnTo>
                    <a:pt x="31684" y="18041"/>
                  </a:lnTo>
                  <a:lnTo>
                    <a:pt x="31576" y="17131"/>
                  </a:lnTo>
                  <a:lnTo>
                    <a:pt x="31424" y="16222"/>
                  </a:lnTo>
                  <a:lnTo>
                    <a:pt x="31576" y="16135"/>
                  </a:lnTo>
                  <a:lnTo>
                    <a:pt x="31641" y="16070"/>
                  </a:lnTo>
                  <a:lnTo>
                    <a:pt x="31684" y="16005"/>
                  </a:lnTo>
                  <a:lnTo>
                    <a:pt x="31728" y="15919"/>
                  </a:lnTo>
                  <a:lnTo>
                    <a:pt x="31771" y="15832"/>
                  </a:lnTo>
                  <a:lnTo>
                    <a:pt x="31771" y="15745"/>
                  </a:lnTo>
                  <a:lnTo>
                    <a:pt x="31771" y="15615"/>
                  </a:lnTo>
                  <a:lnTo>
                    <a:pt x="31728" y="14922"/>
                  </a:lnTo>
                  <a:lnTo>
                    <a:pt x="31641" y="14229"/>
                  </a:lnTo>
                  <a:lnTo>
                    <a:pt x="31446" y="12843"/>
                  </a:lnTo>
                  <a:lnTo>
                    <a:pt x="31251" y="11436"/>
                  </a:lnTo>
                  <a:lnTo>
                    <a:pt x="31056" y="10050"/>
                  </a:lnTo>
                  <a:lnTo>
                    <a:pt x="31056" y="9941"/>
                  </a:lnTo>
                  <a:lnTo>
                    <a:pt x="31056" y="9855"/>
                  </a:lnTo>
                  <a:lnTo>
                    <a:pt x="31056" y="9768"/>
                  </a:lnTo>
                  <a:lnTo>
                    <a:pt x="30991" y="9595"/>
                  </a:lnTo>
                  <a:lnTo>
                    <a:pt x="30926" y="8837"/>
                  </a:lnTo>
                  <a:lnTo>
                    <a:pt x="30883" y="8079"/>
                  </a:lnTo>
                  <a:lnTo>
                    <a:pt x="30861" y="7971"/>
                  </a:lnTo>
                  <a:lnTo>
                    <a:pt x="30840" y="7884"/>
                  </a:lnTo>
                  <a:lnTo>
                    <a:pt x="30753" y="7711"/>
                  </a:lnTo>
                  <a:lnTo>
                    <a:pt x="30710" y="6844"/>
                  </a:lnTo>
                  <a:lnTo>
                    <a:pt x="30666" y="5957"/>
                  </a:lnTo>
                  <a:lnTo>
                    <a:pt x="30645" y="5653"/>
                  </a:lnTo>
                  <a:lnTo>
                    <a:pt x="30623" y="5350"/>
                  </a:lnTo>
                  <a:lnTo>
                    <a:pt x="30645" y="4982"/>
                  </a:lnTo>
                  <a:lnTo>
                    <a:pt x="30645" y="4614"/>
                  </a:lnTo>
                  <a:lnTo>
                    <a:pt x="30688" y="4506"/>
                  </a:lnTo>
                  <a:lnTo>
                    <a:pt x="30710" y="4376"/>
                  </a:lnTo>
                  <a:lnTo>
                    <a:pt x="30731" y="3358"/>
                  </a:lnTo>
                  <a:lnTo>
                    <a:pt x="30753" y="2362"/>
                  </a:lnTo>
                  <a:lnTo>
                    <a:pt x="30753" y="1842"/>
                  </a:lnTo>
                  <a:lnTo>
                    <a:pt x="30753" y="1344"/>
                  </a:lnTo>
                  <a:lnTo>
                    <a:pt x="30710" y="846"/>
                  </a:lnTo>
                  <a:lnTo>
                    <a:pt x="30623" y="326"/>
                  </a:lnTo>
                  <a:lnTo>
                    <a:pt x="30601" y="261"/>
                  </a:lnTo>
                  <a:lnTo>
                    <a:pt x="30580" y="174"/>
                  </a:lnTo>
                  <a:lnTo>
                    <a:pt x="30536" y="131"/>
                  </a:lnTo>
                  <a:lnTo>
                    <a:pt x="30471" y="88"/>
                  </a:lnTo>
                  <a:lnTo>
                    <a:pt x="30342" y="23"/>
                  </a:lnTo>
                  <a:lnTo>
                    <a:pt x="302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2"/>
            <p:cNvSpPr/>
            <p:nvPr/>
          </p:nvSpPr>
          <p:spPr>
            <a:xfrm>
              <a:off x="3656225" y="4571075"/>
              <a:ext cx="393075" cy="406075"/>
            </a:xfrm>
            <a:custGeom>
              <a:avLst/>
              <a:gdLst/>
              <a:ahLst/>
              <a:cxnLst/>
              <a:rect l="l" t="t" r="r" b="b"/>
              <a:pathLst>
                <a:path w="15723" h="16243" extrusionOk="0">
                  <a:moveTo>
                    <a:pt x="8230" y="0"/>
                  </a:moveTo>
                  <a:lnTo>
                    <a:pt x="7948" y="22"/>
                  </a:lnTo>
                  <a:lnTo>
                    <a:pt x="7688" y="44"/>
                  </a:lnTo>
                  <a:lnTo>
                    <a:pt x="7407" y="87"/>
                  </a:lnTo>
                  <a:lnTo>
                    <a:pt x="6887" y="217"/>
                  </a:lnTo>
                  <a:lnTo>
                    <a:pt x="6389" y="369"/>
                  </a:lnTo>
                  <a:lnTo>
                    <a:pt x="5891" y="542"/>
                  </a:lnTo>
                  <a:lnTo>
                    <a:pt x="5393" y="758"/>
                  </a:lnTo>
                  <a:lnTo>
                    <a:pt x="4938" y="997"/>
                  </a:lnTo>
                  <a:lnTo>
                    <a:pt x="4461" y="1278"/>
                  </a:lnTo>
                  <a:lnTo>
                    <a:pt x="4028" y="1581"/>
                  </a:lnTo>
                  <a:lnTo>
                    <a:pt x="3595" y="1906"/>
                  </a:lnTo>
                  <a:lnTo>
                    <a:pt x="3184" y="2253"/>
                  </a:lnTo>
                  <a:lnTo>
                    <a:pt x="2794" y="2621"/>
                  </a:lnTo>
                  <a:lnTo>
                    <a:pt x="2426" y="3032"/>
                  </a:lnTo>
                  <a:lnTo>
                    <a:pt x="2057" y="3444"/>
                  </a:lnTo>
                  <a:lnTo>
                    <a:pt x="1733" y="3855"/>
                  </a:lnTo>
                  <a:lnTo>
                    <a:pt x="1429" y="4310"/>
                  </a:lnTo>
                  <a:lnTo>
                    <a:pt x="1148" y="4765"/>
                  </a:lnTo>
                  <a:lnTo>
                    <a:pt x="910" y="5241"/>
                  </a:lnTo>
                  <a:lnTo>
                    <a:pt x="671" y="5718"/>
                  </a:lnTo>
                  <a:lnTo>
                    <a:pt x="476" y="6216"/>
                  </a:lnTo>
                  <a:lnTo>
                    <a:pt x="325" y="6714"/>
                  </a:lnTo>
                  <a:lnTo>
                    <a:pt x="195" y="7212"/>
                  </a:lnTo>
                  <a:lnTo>
                    <a:pt x="87" y="7732"/>
                  </a:lnTo>
                  <a:lnTo>
                    <a:pt x="22" y="8252"/>
                  </a:lnTo>
                  <a:lnTo>
                    <a:pt x="0" y="8750"/>
                  </a:lnTo>
                  <a:lnTo>
                    <a:pt x="22" y="9269"/>
                  </a:lnTo>
                  <a:lnTo>
                    <a:pt x="65" y="9789"/>
                  </a:lnTo>
                  <a:lnTo>
                    <a:pt x="152" y="10287"/>
                  </a:lnTo>
                  <a:lnTo>
                    <a:pt x="282" y="10807"/>
                  </a:lnTo>
                  <a:lnTo>
                    <a:pt x="455" y="11305"/>
                  </a:lnTo>
                  <a:lnTo>
                    <a:pt x="671" y="11782"/>
                  </a:lnTo>
                  <a:lnTo>
                    <a:pt x="931" y="12280"/>
                  </a:lnTo>
                  <a:lnTo>
                    <a:pt x="1234" y="12735"/>
                  </a:lnTo>
                  <a:lnTo>
                    <a:pt x="1581" y="13189"/>
                  </a:lnTo>
                  <a:lnTo>
                    <a:pt x="1862" y="13492"/>
                  </a:lnTo>
                  <a:lnTo>
                    <a:pt x="2144" y="13752"/>
                  </a:lnTo>
                  <a:lnTo>
                    <a:pt x="2382" y="14099"/>
                  </a:lnTo>
                  <a:lnTo>
                    <a:pt x="2642" y="14424"/>
                  </a:lnTo>
                  <a:lnTo>
                    <a:pt x="2924" y="14727"/>
                  </a:lnTo>
                  <a:lnTo>
                    <a:pt x="3227" y="14987"/>
                  </a:lnTo>
                  <a:lnTo>
                    <a:pt x="3530" y="15225"/>
                  </a:lnTo>
                  <a:lnTo>
                    <a:pt x="3855" y="15420"/>
                  </a:lnTo>
                  <a:lnTo>
                    <a:pt x="4201" y="15615"/>
                  </a:lnTo>
                  <a:lnTo>
                    <a:pt x="4548" y="15766"/>
                  </a:lnTo>
                  <a:lnTo>
                    <a:pt x="4916" y="15896"/>
                  </a:lnTo>
                  <a:lnTo>
                    <a:pt x="5284" y="16005"/>
                  </a:lnTo>
                  <a:lnTo>
                    <a:pt x="5674" y="16091"/>
                  </a:lnTo>
                  <a:lnTo>
                    <a:pt x="6064" y="16156"/>
                  </a:lnTo>
                  <a:lnTo>
                    <a:pt x="6454" y="16178"/>
                  </a:lnTo>
                  <a:lnTo>
                    <a:pt x="6865" y="16200"/>
                  </a:lnTo>
                  <a:lnTo>
                    <a:pt x="7277" y="16200"/>
                  </a:lnTo>
                  <a:lnTo>
                    <a:pt x="7688" y="16178"/>
                  </a:lnTo>
                  <a:lnTo>
                    <a:pt x="7818" y="16221"/>
                  </a:lnTo>
                  <a:lnTo>
                    <a:pt x="7991" y="16243"/>
                  </a:lnTo>
                  <a:lnTo>
                    <a:pt x="8273" y="16243"/>
                  </a:lnTo>
                  <a:lnTo>
                    <a:pt x="8533" y="16221"/>
                  </a:lnTo>
                  <a:lnTo>
                    <a:pt x="8814" y="16200"/>
                  </a:lnTo>
                  <a:lnTo>
                    <a:pt x="9074" y="16156"/>
                  </a:lnTo>
                  <a:lnTo>
                    <a:pt x="9334" y="16070"/>
                  </a:lnTo>
                  <a:lnTo>
                    <a:pt x="9572" y="15983"/>
                  </a:lnTo>
                  <a:lnTo>
                    <a:pt x="9832" y="15875"/>
                  </a:lnTo>
                  <a:lnTo>
                    <a:pt x="10049" y="15745"/>
                  </a:lnTo>
                  <a:lnTo>
                    <a:pt x="10460" y="15680"/>
                  </a:lnTo>
                  <a:lnTo>
                    <a:pt x="10872" y="15550"/>
                  </a:lnTo>
                  <a:lnTo>
                    <a:pt x="11261" y="15398"/>
                  </a:lnTo>
                  <a:lnTo>
                    <a:pt x="11630" y="15225"/>
                  </a:lnTo>
                  <a:lnTo>
                    <a:pt x="11976" y="14987"/>
                  </a:lnTo>
                  <a:lnTo>
                    <a:pt x="12323" y="14727"/>
                  </a:lnTo>
                  <a:lnTo>
                    <a:pt x="12626" y="14424"/>
                  </a:lnTo>
                  <a:lnTo>
                    <a:pt x="12929" y="14099"/>
                  </a:lnTo>
                  <a:lnTo>
                    <a:pt x="12994" y="13969"/>
                  </a:lnTo>
                  <a:lnTo>
                    <a:pt x="13427" y="13601"/>
                  </a:lnTo>
                  <a:lnTo>
                    <a:pt x="13817" y="13233"/>
                  </a:lnTo>
                  <a:lnTo>
                    <a:pt x="14207" y="12821"/>
                  </a:lnTo>
                  <a:lnTo>
                    <a:pt x="14532" y="12388"/>
                  </a:lnTo>
                  <a:lnTo>
                    <a:pt x="14683" y="12171"/>
                  </a:lnTo>
                  <a:lnTo>
                    <a:pt x="14835" y="11955"/>
                  </a:lnTo>
                  <a:lnTo>
                    <a:pt x="14965" y="11717"/>
                  </a:lnTo>
                  <a:lnTo>
                    <a:pt x="15073" y="11500"/>
                  </a:lnTo>
                  <a:lnTo>
                    <a:pt x="15290" y="11002"/>
                  </a:lnTo>
                  <a:lnTo>
                    <a:pt x="15441" y="10482"/>
                  </a:lnTo>
                  <a:lnTo>
                    <a:pt x="15571" y="9941"/>
                  </a:lnTo>
                  <a:lnTo>
                    <a:pt x="15658" y="9378"/>
                  </a:lnTo>
                  <a:lnTo>
                    <a:pt x="15701" y="8815"/>
                  </a:lnTo>
                  <a:lnTo>
                    <a:pt x="15723" y="8252"/>
                  </a:lnTo>
                  <a:lnTo>
                    <a:pt x="15701" y="7689"/>
                  </a:lnTo>
                  <a:lnTo>
                    <a:pt x="15658" y="7104"/>
                  </a:lnTo>
                  <a:lnTo>
                    <a:pt x="15571" y="6541"/>
                  </a:lnTo>
                  <a:lnTo>
                    <a:pt x="15463" y="5999"/>
                  </a:lnTo>
                  <a:lnTo>
                    <a:pt x="15333" y="5458"/>
                  </a:lnTo>
                  <a:lnTo>
                    <a:pt x="15181" y="4938"/>
                  </a:lnTo>
                  <a:lnTo>
                    <a:pt x="14986" y="4462"/>
                  </a:lnTo>
                  <a:lnTo>
                    <a:pt x="14770" y="3985"/>
                  </a:lnTo>
                  <a:lnTo>
                    <a:pt x="14510" y="3509"/>
                  </a:lnTo>
                  <a:lnTo>
                    <a:pt x="14207" y="3054"/>
                  </a:lnTo>
                  <a:lnTo>
                    <a:pt x="13860" y="2621"/>
                  </a:lnTo>
                  <a:lnTo>
                    <a:pt x="13492" y="2209"/>
                  </a:lnTo>
                  <a:lnTo>
                    <a:pt x="13081" y="1820"/>
                  </a:lnTo>
                  <a:lnTo>
                    <a:pt x="12626" y="1473"/>
                  </a:lnTo>
                  <a:lnTo>
                    <a:pt x="12171" y="1148"/>
                  </a:lnTo>
                  <a:lnTo>
                    <a:pt x="11695" y="867"/>
                  </a:lnTo>
                  <a:lnTo>
                    <a:pt x="11197" y="607"/>
                  </a:lnTo>
                  <a:lnTo>
                    <a:pt x="10677" y="390"/>
                  </a:lnTo>
                  <a:lnTo>
                    <a:pt x="10135" y="239"/>
                  </a:lnTo>
                  <a:lnTo>
                    <a:pt x="9594" y="109"/>
                  </a:lnTo>
                  <a:lnTo>
                    <a:pt x="9053" y="22"/>
                  </a:lnTo>
                  <a:lnTo>
                    <a:pt x="85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2"/>
            <p:cNvSpPr/>
            <p:nvPr/>
          </p:nvSpPr>
          <p:spPr>
            <a:xfrm>
              <a:off x="3427725" y="4214275"/>
              <a:ext cx="792125" cy="169500"/>
            </a:xfrm>
            <a:custGeom>
              <a:avLst/>
              <a:gdLst/>
              <a:ahLst/>
              <a:cxnLst/>
              <a:rect l="l" t="t" r="r" b="b"/>
              <a:pathLst>
                <a:path w="31685" h="6780" extrusionOk="0">
                  <a:moveTo>
                    <a:pt x="17824" y="1"/>
                  </a:moveTo>
                  <a:lnTo>
                    <a:pt x="17738" y="66"/>
                  </a:lnTo>
                  <a:lnTo>
                    <a:pt x="17716" y="131"/>
                  </a:lnTo>
                  <a:lnTo>
                    <a:pt x="17694" y="217"/>
                  </a:lnTo>
                  <a:lnTo>
                    <a:pt x="17716" y="304"/>
                  </a:lnTo>
                  <a:lnTo>
                    <a:pt x="17738" y="369"/>
                  </a:lnTo>
                  <a:lnTo>
                    <a:pt x="17824" y="434"/>
                  </a:lnTo>
                  <a:lnTo>
                    <a:pt x="17911" y="455"/>
                  </a:lnTo>
                  <a:lnTo>
                    <a:pt x="19254" y="499"/>
                  </a:lnTo>
                  <a:lnTo>
                    <a:pt x="20596" y="520"/>
                  </a:lnTo>
                  <a:lnTo>
                    <a:pt x="23303" y="542"/>
                  </a:lnTo>
                  <a:lnTo>
                    <a:pt x="24235" y="542"/>
                  </a:lnTo>
                  <a:lnTo>
                    <a:pt x="25188" y="564"/>
                  </a:lnTo>
                  <a:lnTo>
                    <a:pt x="25664" y="585"/>
                  </a:lnTo>
                  <a:lnTo>
                    <a:pt x="26140" y="629"/>
                  </a:lnTo>
                  <a:lnTo>
                    <a:pt x="26617" y="672"/>
                  </a:lnTo>
                  <a:lnTo>
                    <a:pt x="27093" y="737"/>
                  </a:lnTo>
                  <a:lnTo>
                    <a:pt x="27462" y="824"/>
                  </a:lnTo>
                  <a:lnTo>
                    <a:pt x="27851" y="910"/>
                  </a:lnTo>
                  <a:lnTo>
                    <a:pt x="28220" y="1019"/>
                  </a:lnTo>
                  <a:lnTo>
                    <a:pt x="28566" y="1148"/>
                  </a:lnTo>
                  <a:lnTo>
                    <a:pt x="28934" y="1300"/>
                  </a:lnTo>
                  <a:lnTo>
                    <a:pt x="29281" y="1473"/>
                  </a:lnTo>
                  <a:lnTo>
                    <a:pt x="29606" y="1668"/>
                  </a:lnTo>
                  <a:lnTo>
                    <a:pt x="29930" y="1885"/>
                  </a:lnTo>
                  <a:lnTo>
                    <a:pt x="30320" y="2123"/>
                  </a:lnTo>
                  <a:lnTo>
                    <a:pt x="30537" y="2296"/>
                  </a:lnTo>
                  <a:lnTo>
                    <a:pt x="30753" y="2469"/>
                  </a:lnTo>
                  <a:lnTo>
                    <a:pt x="30948" y="2664"/>
                  </a:lnTo>
                  <a:lnTo>
                    <a:pt x="31100" y="2859"/>
                  </a:lnTo>
                  <a:lnTo>
                    <a:pt x="31143" y="2968"/>
                  </a:lnTo>
                  <a:lnTo>
                    <a:pt x="31186" y="3054"/>
                  </a:lnTo>
                  <a:lnTo>
                    <a:pt x="31186" y="3163"/>
                  </a:lnTo>
                  <a:lnTo>
                    <a:pt x="31165" y="3249"/>
                  </a:lnTo>
                  <a:lnTo>
                    <a:pt x="31100" y="3444"/>
                  </a:lnTo>
                  <a:lnTo>
                    <a:pt x="31013" y="3596"/>
                  </a:lnTo>
                  <a:lnTo>
                    <a:pt x="30905" y="3747"/>
                  </a:lnTo>
                  <a:lnTo>
                    <a:pt x="30775" y="3877"/>
                  </a:lnTo>
                  <a:lnTo>
                    <a:pt x="30645" y="4007"/>
                  </a:lnTo>
                  <a:lnTo>
                    <a:pt x="30472" y="4115"/>
                  </a:lnTo>
                  <a:lnTo>
                    <a:pt x="30320" y="4202"/>
                  </a:lnTo>
                  <a:lnTo>
                    <a:pt x="30147" y="4289"/>
                  </a:lnTo>
                  <a:lnTo>
                    <a:pt x="29779" y="4419"/>
                  </a:lnTo>
                  <a:lnTo>
                    <a:pt x="29411" y="4527"/>
                  </a:lnTo>
                  <a:lnTo>
                    <a:pt x="28696" y="4722"/>
                  </a:lnTo>
                  <a:lnTo>
                    <a:pt x="27895" y="4917"/>
                  </a:lnTo>
                  <a:lnTo>
                    <a:pt x="27093" y="5112"/>
                  </a:lnTo>
                  <a:lnTo>
                    <a:pt x="26292" y="5285"/>
                  </a:lnTo>
                  <a:lnTo>
                    <a:pt x="25491" y="5436"/>
                  </a:lnTo>
                  <a:lnTo>
                    <a:pt x="24668" y="5588"/>
                  </a:lnTo>
                  <a:lnTo>
                    <a:pt x="23867" y="5718"/>
                  </a:lnTo>
                  <a:lnTo>
                    <a:pt x="23044" y="5826"/>
                  </a:lnTo>
                  <a:lnTo>
                    <a:pt x="22242" y="5935"/>
                  </a:lnTo>
                  <a:lnTo>
                    <a:pt x="20618" y="6108"/>
                  </a:lnTo>
                  <a:lnTo>
                    <a:pt x="18972" y="6216"/>
                  </a:lnTo>
                  <a:lnTo>
                    <a:pt x="17348" y="6303"/>
                  </a:lnTo>
                  <a:lnTo>
                    <a:pt x="15702" y="6324"/>
                  </a:lnTo>
                  <a:lnTo>
                    <a:pt x="14056" y="6324"/>
                  </a:lnTo>
                  <a:lnTo>
                    <a:pt x="12410" y="6303"/>
                  </a:lnTo>
                  <a:lnTo>
                    <a:pt x="10764" y="6238"/>
                  </a:lnTo>
                  <a:lnTo>
                    <a:pt x="9118" y="6173"/>
                  </a:lnTo>
                  <a:lnTo>
                    <a:pt x="7472" y="6065"/>
                  </a:lnTo>
                  <a:lnTo>
                    <a:pt x="5848" y="5956"/>
                  </a:lnTo>
                  <a:lnTo>
                    <a:pt x="2578" y="5718"/>
                  </a:lnTo>
                  <a:lnTo>
                    <a:pt x="2167" y="5696"/>
                  </a:lnTo>
                  <a:lnTo>
                    <a:pt x="1755" y="5631"/>
                  </a:lnTo>
                  <a:lnTo>
                    <a:pt x="1539" y="5588"/>
                  </a:lnTo>
                  <a:lnTo>
                    <a:pt x="1344" y="5523"/>
                  </a:lnTo>
                  <a:lnTo>
                    <a:pt x="1170" y="5436"/>
                  </a:lnTo>
                  <a:lnTo>
                    <a:pt x="975" y="5328"/>
                  </a:lnTo>
                  <a:lnTo>
                    <a:pt x="824" y="5198"/>
                  </a:lnTo>
                  <a:lnTo>
                    <a:pt x="694" y="5068"/>
                  </a:lnTo>
                  <a:lnTo>
                    <a:pt x="607" y="4938"/>
                  </a:lnTo>
                  <a:lnTo>
                    <a:pt x="542" y="4787"/>
                  </a:lnTo>
                  <a:lnTo>
                    <a:pt x="499" y="4635"/>
                  </a:lnTo>
                  <a:lnTo>
                    <a:pt x="499" y="4462"/>
                  </a:lnTo>
                  <a:lnTo>
                    <a:pt x="499" y="4289"/>
                  </a:lnTo>
                  <a:lnTo>
                    <a:pt x="542" y="4094"/>
                  </a:lnTo>
                  <a:lnTo>
                    <a:pt x="607" y="3877"/>
                  </a:lnTo>
                  <a:lnTo>
                    <a:pt x="694" y="3704"/>
                  </a:lnTo>
                  <a:lnTo>
                    <a:pt x="824" y="3552"/>
                  </a:lnTo>
                  <a:lnTo>
                    <a:pt x="975" y="3422"/>
                  </a:lnTo>
                  <a:lnTo>
                    <a:pt x="1149" y="3314"/>
                  </a:lnTo>
                  <a:lnTo>
                    <a:pt x="1322" y="3206"/>
                  </a:lnTo>
                  <a:lnTo>
                    <a:pt x="1712" y="3011"/>
                  </a:lnTo>
                  <a:lnTo>
                    <a:pt x="2123" y="2816"/>
                  </a:lnTo>
                  <a:lnTo>
                    <a:pt x="2535" y="2621"/>
                  </a:lnTo>
                  <a:lnTo>
                    <a:pt x="2946" y="2448"/>
                  </a:lnTo>
                  <a:lnTo>
                    <a:pt x="3379" y="2275"/>
                  </a:lnTo>
                  <a:lnTo>
                    <a:pt x="4181" y="1993"/>
                  </a:lnTo>
                  <a:lnTo>
                    <a:pt x="5025" y="1755"/>
                  </a:lnTo>
                  <a:lnTo>
                    <a:pt x="5848" y="1560"/>
                  </a:lnTo>
                  <a:lnTo>
                    <a:pt x="6693" y="1365"/>
                  </a:lnTo>
                  <a:lnTo>
                    <a:pt x="7559" y="1213"/>
                  </a:lnTo>
                  <a:lnTo>
                    <a:pt x="8404" y="1083"/>
                  </a:lnTo>
                  <a:lnTo>
                    <a:pt x="9248" y="975"/>
                  </a:lnTo>
                  <a:lnTo>
                    <a:pt x="10115" y="867"/>
                  </a:lnTo>
                  <a:lnTo>
                    <a:pt x="10201" y="845"/>
                  </a:lnTo>
                  <a:lnTo>
                    <a:pt x="10266" y="780"/>
                  </a:lnTo>
                  <a:lnTo>
                    <a:pt x="10309" y="715"/>
                  </a:lnTo>
                  <a:lnTo>
                    <a:pt x="10331" y="629"/>
                  </a:lnTo>
                  <a:lnTo>
                    <a:pt x="10309" y="542"/>
                  </a:lnTo>
                  <a:lnTo>
                    <a:pt x="10266" y="477"/>
                  </a:lnTo>
                  <a:lnTo>
                    <a:pt x="10201" y="434"/>
                  </a:lnTo>
                  <a:lnTo>
                    <a:pt x="10115" y="412"/>
                  </a:lnTo>
                  <a:lnTo>
                    <a:pt x="8447" y="629"/>
                  </a:lnTo>
                  <a:lnTo>
                    <a:pt x="7624" y="759"/>
                  </a:lnTo>
                  <a:lnTo>
                    <a:pt x="6801" y="889"/>
                  </a:lnTo>
                  <a:lnTo>
                    <a:pt x="5978" y="1062"/>
                  </a:lnTo>
                  <a:lnTo>
                    <a:pt x="5155" y="1257"/>
                  </a:lnTo>
                  <a:lnTo>
                    <a:pt x="4354" y="1473"/>
                  </a:lnTo>
                  <a:lnTo>
                    <a:pt x="3553" y="1733"/>
                  </a:lnTo>
                  <a:lnTo>
                    <a:pt x="2795" y="2015"/>
                  </a:lnTo>
                  <a:lnTo>
                    <a:pt x="2058" y="2340"/>
                  </a:lnTo>
                  <a:lnTo>
                    <a:pt x="1344" y="2686"/>
                  </a:lnTo>
                  <a:lnTo>
                    <a:pt x="997" y="2881"/>
                  </a:lnTo>
                  <a:lnTo>
                    <a:pt x="651" y="3076"/>
                  </a:lnTo>
                  <a:lnTo>
                    <a:pt x="542" y="3163"/>
                  </a:lnTo>
                  <a:lnTo>
                    <a:pt x="456" y="3249"/>
                  </a:lnTo>
                  <a:lnTo>
                    <a:pt x="369" y="3336"/>
                  </a:lnTo>
                  <a:lnTo>
                    <a:pt x="304" y="3444"/>
                  </a:lnTo>
                  <a:lnTo>
                    <a:pt x="174" y="3704"/>
                  </a:lnTo>
                  <a:lnTo>
                    <a:pt x="66" y="3985"/>
                  </a:lnTo>
                  <a:lnTo>
                    <a:pt x="23" y="4267"/>
                  </a:lnTo>
                  <a:lnTo>
                    <a:pt x="1" y="4549"/>
                  </a:lnTo>
                  <a:lnTo>
                    <a:pt x="23" y="4700"/>
                  </a:lnTo>
                  <a:lnTo>
                    <a:pt x="44" y="4830"/>
                  </a:lnTo>
                  <a:lnTo>
                    <a:pt x="88" y="4938"/>
                  </a:lnTo>
                  <a:lnTo>
                    <a:pt x="131" y="5047"/>
                  </a:lnTo>
                  <a:lnTo>
                    <a:pt x="217" y="5198"/>
                  </a:lnTo>
                  <a:lnTo>
                    <a:pt x="326" y="5328"/>
                  </a:lnTo>
                  <a:lnTo>
                    <a:pt x="434" y="5458"/>
                  </a:lnTo>
                  <a:lnTo>
                    <a:pt x="564" y="5566"/>
                  </a:lnTo>
                  <a:lnTo>
                    <a:pt x="802" y="5740"/>
                  </a:lnTo>
                  <a:lnTo>
                    <a:pt x="1084" y="5891"/>
                  </a:lnTo>
                  <a:lnTo>
                    <a:pt x="1365" y="6000"/>
                  </a:lnTo>
                  <a:lnTo>
                    <a:pt x="1668" y="6065"/>
                  </a:lnTo>
                  <a:lnTo>
                    <a:pt x="1993" y="6108"/>
                  </a:lnTo>
                  <a:lnTo>
                    <a:pt x="2318" y="6151"/>
                  </a:lnTo>
                  <a:lnTo>
                    <a:pt x="5935" y="6411"/>
                  </a:lnTo>
                  <a:lnTo>
                    <a:pt x="7776" y="6541"/>
                  </a:lnTo>
                  <a:lnTo>
                    <a:pt x="9616" y="6649"/>
                  </a:lnTo>
                  <a:lnTo>
                    <a:pt x="11457" y="6714"/>
                  </a:lnTo>
                  <a:lnTo>
                    <a:pt x="13298" y="6758"/>
                  </a:lnTo>
                  <a:lnTo>
                    <a:pt x="15117" y="6779"/>
                  </a:lnTo>
                  <a:lnTo>
                    <a:pt x="16915" y="6758"/>
                  </a:lnTo>
                  <a:lnTo>
                    <a:pt x="18734" y="6671"/>
                  </a:lnTo>
                  <a:lnTo>
                    <a:pt x="19622" y="6628"/>
                  </a:lnTo>
                  <a:lnTo>
                    <a:pt x="20531" y="6563"/>
                  </a:lnTo>
                  <a:lnTo>
                    <a:pt x="21441" y="6476"/>
                  </a:lnTo>
                  <a:lnTo>
                    <a:pt x="22329" y="6368"/>
                  </a:lnTo>
                  <a:lnTo>
                    <a:pt x="23217" y="6259"/>
                  </a:lnTo>
                  <a:lnTo>
                    <a:pt x="24126" y="6129"/>
                  </a:lnTo>
                  <a:lnTo>
                    <a:pt x="25014" y="5978"/>
                  </a:lnTo>
                  <a:lnTo>
                    <a:pt x="25902" y="5826"/>
                  </a:lnTo>
                  <a:lnTo>
                    <a:pt x="26790" y="5631"/>
                  </a:lnTo>
                  <a:lnTo>
                    <a:pt x="27678" y="5436"/>
                  </a:lnTo>
                  <a:lnTo>
                    <a:pt x="28479" y="5242"/>
                  </a:lnTo>
                  <a:lnTo>
                    <a:pt x="29302" y="5003"/>
                  </a:lnTo>
                  <a:lnTo>
                    <a:pt x="29692" y="4895"/>
                  </a:lnTo>
                  <a:lnTo>
                    <a:pt x="30104" y="4787"/>
                  </a:lnTo>
                  <a:lnTo>
                    <a:pt x="30299" y="4722"/>
                  </a:lnTo>
                  <a:lnTo>
                    <a:pt x="30493" y="4635"/>
                  </a:lnTo>
                  <a:lnTo>
                    <a:pt x="30667" y="4527"/>
                  </a:lnTo>
                  <a:lnTo>
                    <a:pt x="30840" y="4419"/>
                  </a:lnTo>
                  <a:lnTo>
                    <a:pt x="31013" y="4267"/>
                  </a:lnTo>
                  <a:lnTo>
                    <a:pt x="31186" y="4094"/>
                  </a:lnTo>
                  <a:lnTo>
                    <a:pt x="31360" y="3877"/>
                  </a:lnTo>
                  <a:lnTo>
                    <a:pt x="31511" y="3661"/>
                  </a:lnTo>
                  <a:lnTo>
                    <a:pt x="31620" y="3422"/>
                  </a:lnTo>
                  <a:lnTo>
                    <a:pt x="31641" y="3292"/>
                  </a:lnTo>
                  <a:lnTo>
                    <a:pt x="31663" y="3184"/>
                  </a:lnTo>
                  <a:lnTo>
                    <a:pt x="31685" y="3054"/>
                  </a:lnTo>
                  <a:lnTo>
                    <a:pt x="31663" y="2924"/>
                  </a:lnTo>
                  <a:lnTo>
                    <a:pt x="31620" y="2816"/>
                  </a:lnTo>
                  <a:lnTo>
                    <a:pt x="31576" y="2708"/>
                  </a:lnTo>
                  <a:lnTo>
                    <a:pt x="31511" y="2599"/>
                  </a:lnTo>
                  <a:lnTo>
                    <a:pt x="31425" y="2513"/>
                  </a:lnTo>
                  <a:lnTo>
                    <a:pt x="31251" y="2340"/>
                  </a:lnTo>
                  <a:lnTo>
                    <a:pt x="30840" y="2015"/>
                  </a:lnTo>
                  <a:lnTo>
                    <a:pt x="30472" y="1712"/>
                  </a:lnTo>
                  <a:lnTo>
                    <a:pt x="30104" y="1430"/>
                  </a:lnTo>
                  <a:lnTo>
                    <a:pt x="29736" y="1213"/>
                  </a:lnTo>
                  <a:lnTo>
                    <a:pt x="29367" y="997"/>
                  </a:lnTo>
                  <a:lnTo>
                    <a:pt x="28978" y="824"/>
                  </a:lnTo>
                  <a:lnTo>
                    <a:pt x="28566" y="650"/>
                  </a:lnTo>
                  <a:lnTo>
                    <a:pt x="28068" y="499"/>
                  </a:lnTo>
                  <a:lnTo>
                    <a:pt x="27548" y="369"/>
                  </a:lnTo>
                  <a:lnTo>
                    <a:pt x="27028" y="282"/>
                  </a:lnTo>
                  <a:lnTo>
                    <a:pt x="26509" y="196"/>
                  </a:lnTo>
                  <a:lnTo>
                    <a:pt x="25967" y="152"/>
                  </a:lnTo>
                  <a:lnTo>
                    <a:pt x="25447" y="131"/>
                  </a:lnTo>
                  <a:lnTo>
                    <a:pt x="24386" y="87"/>
                  </a:lnTo>
                  <a:lnTo>
                    <a:pt x="21138" y="66"/>
                  </a:lnTo>
                  <a:lnTo>
                    <a:pt x="19535" y="44"/>
                  </a:lnTo>
                  <a:lnTo>
                    <a:pt x="1791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2"/>
            <p:cNvSpPr/>
            <p:nvPr/>
          </p:nvSpPr>
          <p:spPr>
            <a:xfrm>
              <a:off x="3773150" y="4214275"/>
              <a:ext cx="107775" cy="15725"/>
            </a:xfrm>
            <a:custGeom>
              <a:avLst/>
              <a:gdLst/>
              <a:ahLst/>
              <a:cxnLst/>
              <a:rect l="l" t="t" r="r" b="b"/>
              <a:pathLst>
                <a:path w="4311" h="629" extrusionOk="0">
                  <a:moveTo>
                    <a:pt x="3119" y="1"/>
                  </a:moveTo>
                  <a:lnTo>
                    <a:pt x="2167" y="44"/>
                  </a:lnTo>
                  <a:lnTo>
                    <a:pt x="217" y="174"/>
                  </a:lnTo>
                  <a:lnTo>
                    <a:pt x="131" y="196"/>
                  </a:lnTo>
                  <a:lnTo>
                    <a:pt x="66" y="261"/>
                  </a:lnTo>
                  <a:lnTo>
                    <a:pt x="23" y="325"/>
                  </a:lnTo>
                  <a:lnTo>
                    <a:pt x="1" y="412"/>
                  </a:lnTo>
                  <a:lnTo>
                    <a:pt x="23" y="499"/>
                  </a:lnTo>
                  <a:lnTo>
                    <a:pt x="66" y="564"/>
                  </a:lnTo>
                  <a:lnTo>
                    <a:pt x="131" y="607"/>
                  </a:lnTo>
                  <a:lnTo>
                    <a:pt x="217" y="629"/>
                  </a:lnTo>
                  <a:lnTo>
                    <a:pt x="2167" y="499"/>
                  </a:lnTo>
                  <a:lnTo>
                    <a:pt x="3119" y="455"/>
                  </a:lnTo>
                  <a:lnTo>
                    <a:pt x="4094" y="455"/>
                  </a:lnTo>
                  <a:lnTo>
                    <a:pt x="4181" y="434"/>
                  </a:lnTo>
                  <a:lnTo>
                    <a:pt x="4267" y="369"/>
                  </a:lnTo>
                  <a:lnTo>
                    <a:pt x="4311" y="304"/>
                  </a:lnTo>
                  <a:lnTo>
                    <a:pt x="4311" y="217"/>
                  </a:lnTo>
                  <a:lnTo>
                    <a:pt x="4311" y="131"/>
                  </a:lnTo>
                  <a:lnTo>
                    <a:pt x="4267" y="66"/>
                  </a:lnTo>
                  <a:lnTo>
                    <a:pt x="4181" y="22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2"/>
            <p:cNvSpPr/>
            <p:nvPr/>
          </p:nvSpPr>
          <p:spPr>
            <a:xfrm>
              <a:off x="3428275" y="4291150"/>
              <a:ext cx="789950" cy="150550"/>
            </a:xfrm>
            <a:custGeom>
              <a:avLst/>
              <a:gdLst/>
              <a:ahLst/>
              <a:cxnLst/>
              <a:rect l="l" t="t" r="r" b="b"/>
              <a:pathLst>
                <a:path w="31598" h="6022" extrusionOk="0">
                  <a:moveTo>
                    <a:pt x="31273" y="1"/>
                  </a:moveTo>
                  <a:lnTo>
                    <a:pt x="31186" y="23"/>
                  </a:lnTo>
                  <a:lnTo>
                    <a:pt x="31121" y="44"/>
                  </a:lnTo>
                  <a:lnTo>
                    <a:pt x="31056" y="109"/>
                  </a:lnTo>
                  <a:lnTo>
                    <a:pt x="31035" y="196"/>
                  </a:lnTo>
                  <a:lnTo>
                    <a:pt x="31035" y="282"/>
                  </a:lnTo>
                  <a:lnTo>
                    <a:pt x="31078" y="477"/>
                  </a:lnTo>
                  <a:lnTo>
                    <a:pt x="31100" y="694"/>
                  </a:lnTo>
                  <a:lnTo>
                    <a:pt x="31143" y="1105"/>
                  </a:lnTo>
                  <a:lnTo>
                    <a:pt x="31143" y="1517"/>
                  </a:lnTo>
                  <a:lnTo>
                    <a:pt x="31121" y="1907"/>
                  </a:lnTo>
                  <a:lnTo>
                    <a:pt x="31100" y="2232"/>
                  </a:lnTo>
                  <a:lnTo>
                    <a:pt x="31078" y="2556"/>
                  </a:lnTo>
                  <a:lnTo>
                    <a:pt x="31056" y="2730"/>
                  </a:lnTo>
                  <a:lnTo>
                    <a:pt x="31013" y="2881"/>
                  </a:lnTo>
                  <a:lnTo>
                    <a:pt x="30970" y="3033"/>
                  </a:lnTo>
                  <a:lnTo>
                    <a:pt x="30883" y="3184"/>
                  </a:lnTo>
                  <a:lnTo>
                    <a:pt x="30731" y="3423"/>
                  </a:lnTo>
                  <a:lnTo>
                    <a:pt x="30536" y="3618"/>
                  </a:lnTo>
                  <a:lnTo>
                    <a:pt x="30320" y="3791"/>
                  </a:lnTo>
                  <a:lnTo>
                    <a:pt x="30082" y="3942"/>
                  </a:lnTo>
                  <a:lnTo>
                    <a:pt x="29822" y="4072"/>
                  </a:lnTo>
                  <a:lnTo>
                    <a:pt x="29562" y="4202"/>
                  </a:lnTo>
                  <a:lnTo>
                    <a:pt x="29042" y="4376"/>
                  </a:lnTo>
                  <a:lnTo>
                    <a:pt x="28392" y="4549"/>
                  </a:lnTo>
                  <a:lnTo>
                    <a:pt x="27721" y="4700"/>
                  </a:lnTo>
                  <a:lnTo>
                    <a:pt x="27071" y="4809"/>
                  </a:lnTo>
                  <a:lnTo>
                    <a:pt x="26400" y="4874"/>
                  </a:lnTo>
                  <a:lnTo>
                    <a:pt x="25729" y="4939"/>
                  </a:lnTo>
                  <a:lnTo>
                    <a:pt x="25057" y="4982"/>
                  </a:lnTo>
                  <a:lnTo>
                    <a:pt x="23715" y="5047"/>
                  </a:lnTo>
                  <a:lnTo>
                    <a:pt x="19513" y="5198"/>
                  </a:lnTo>
                  <a:lnTo>
                    <a:pt x="15333" y="5328"/>
                  </a:lnTo>
                  <a:lnTo>
                    <a:pt x="13124" y="5415"/>
                  </a:lnTo>
                  <a:lnTo>
                    <a:pt x="10937" y="5502"/>
                  </a:lnTo>
                  <a:lnTo>
                    <a:pt x="9833" y="5545"/>
                  </a:lnTo>
                  <a:lnTo>
                    <a:pt x="8728" y="5567"/>
                  </a:lnTo>
                  <a:lnTo>
                    <a:pt x="7624" y="5567"/>
                  </a:lnTo>
                  <a:lnTo>
                    <a:pt x="6519" y="5545"/>
                  </a:lnTo>
                  <a:lnTo>
                    <a:pt x="5306" y="5458"/>
                  </a:lnTo>
                  <a:lnTo>
                    <a:pt x="4700" y="5415"/>
                  </a:lnTo>
                  <a:lnTo>
                    <a:pt x="4094" y="5350"/>
                  </a:lnTo>
                  <a:lnTo>
                    <a:pt x="3487" y="5263"/>
                  </a:lnTo>
                  <a:lnTo>
                    <a:pt x="2903" y="5155"/>
                  </a:lnTo>
                  <a:lnTo>
                    <a:pt x="2296" y="5047"/>
                  </a:lnTo>
                  <a:lnTo>
                    <a:pt x="1711" y="4895"/>
                  </a:lnTo>
                  <a:lnTo>
                    <a:pt x="1473" y="4809"/>
                  </a:lnTo>
                  <a:lnTo>
                    <a:pt x="1257" y="4679"/>
                  </a:lnTo>
                  <a:lnTo>
                    <a:pt x="1083" y="4549"/>
                  </a:lnTo>
                  <a:lnTo>
                    <a:pt x="932" y="4397"/>
                  </a:lnTo>
                  <a:lnTo>
                    <a:pt x="824" y="4224"/>
                  </a:lnTo>
                  <a:lnTo>
                    <a:pt x="715" y="4029"/>
                  </a:lnTo>
                  <a:lnTo>
                    <a:pt x="629" y="3812"/>
                  </a:lnTo>
                  <a:lnTo>
                    <a:pt x="585" y="3596"/>
                  </a:lnTo>
                  <a:lnTo>
                    <a:pt x="542" y="3358"/>
                  </a:lnTo>
                  <a:lnTo>
                    <a:pt x="499" y="3141"/>
                  </a:lnTo>
                  <a:lnTo>
                    <a:pt x="477" y="2665"/>
                  </a:lnTo>
                  <a:lnTo>
                    <a:pt x="455" y="2188"/>
                  </a:lnTo>
                  <a:lnTo>
                    <a:pt x="455" y="1733"/>
                  </a:lnTo>
                  <a:lnTo>
                    <a:pt x="455" y="1647"/>
                  </a:lnTo>
                  <a:lnTo>
                    <a:pt x="390" y="1582"/>
                  </a:lnTo>
                  <a:lnTo>
                    <a:pt x="325" y="1539"/>
                  </a:lnTo>
                  <a:lnTo>
                    <a:pt x="239" y="1517"/>
                  </a:lnTo>
                  <a:lnTo>
                    <a:pt x="152" y="1539"/>
                  </a:lnTo>
                  <a:lnTo>
                    <a:pt x="87" y="1582"/>
                  </a:lnTo>
                  <a:lnTo>
                    <a:pt x="22" y="1647"/>
                  </a:lnTo>
                  <a:lnTo>
                    <a:pt x="22" y="1733"/>
                  </a:lnTo>
                  <a:lnTo>
                    <a:pt x="1" y="2513"/>
                  </a:lnTo>
                  <a:lnTo>
                    <a:pt x="22" y="2925"/>
                  </a:lnTo>
                  <a:lnTo>
                    <a:pt x="66" y="3314"/>
                  </a:lnTo>
                  <a:lnTo>
                    <a:pt x="131" y="3726"/>
                  </a:lnTo>
                  <a:lnTo>
                    <a:pt x="174" y="3899"/>
                  </a:lnTo>
                  <a:lnTo>
                    <a:pt x="239" y="4094"/>
                  </a:lnTo>
                  <a:lnTo>
                    <a:pt x="325" y="4267"/>
                  </a:lnTo>
                  <a:lnTo>
                    <a:pt x="412" y="4441"/>
                  </a:lnTo>
                  <a:lnTo>
                    <a:pt x="520" y="4614"/>
                  </a:lnTo>
                  <a:lnTo>
                    <a:pt x="629" y="4765"/>
                  </a:lnTo>
                  <a:lnTo>
                    <a:pt x="802" y="4917"/>
                  </a:lnTo>
                  <a:lnTo>
                    <a:pt x="953" y="5047"/>
                  </a:lnTo>
                  <a:lnTo>
                    <a:pt x="1148" y="5155"/>
                  </a:lnTo>
                  <a:lnTo>
                    <a:pt x="1343" y="5242"/>
                  </a:lnTo>
                  <a:lnTo>
                    <a:pt x="1538" y="5307"/>
                  </a:lnTo>
                  <a:lnTo>
                    <a:pt x="1733" y="5372"/>
                  </a:lnTo>
                  <a:lnTo>
                    <a:pt x="2166" y="5458"/>
                  </a:lnTo>
                  <a:lnTo>
                    <a:pt x="2708" y="5567"/>
                  </a:lnTo>
                  <a:lnTo>
                    <a:pt x="3249" y="5675"/>
                  </a:lnTo>
                  <a:lnTo>
                    <a:pt x="3790" y="5740"/>
                  </a:lnTo>
                  <a:lnTo>
                    <a:pt x="4332" y="5827"/>
                  </a:lnTo>
                  <a:lnTo>
                    <a:pt x="4917" y="5870"/>
                  </a:lnTo>
                  <a:lnTo>
                    <a:pt x="5523" y="5935"/>
                  </a:lnTo>
                  <a:lnTo>
                    <a:pt x="6692" y="6000"/>
                  </a:lnTo>
                  <a:lnTo>
                    <a:pt x="7884" y="6021"/>
                  </a:lnTo>
                  <a:lnTo>
                    <a:pt x="9075" y="6000"/>
                  </a:lnTo>
                  <a:lnTo>
                    <a:pt x="10266" y="5978"/>
                  </a:lnTo>
                  <a:lnTo>
                    <a:pt x="11435" y="5935"/>
                  </a:lnTo>
                  <a:lnTo>
                    <a:pt x="13818" y="5827"/>
                  </a:lnTo>
                  <a:lnTo>
                    <a:pt x="16481" y="5762"/>
                  </a:lnTo>
                  <a:lnTo>
                    <a:pt x="19145" y="5697"/>
                  </a:lnTo>
                  <a:lnTo>
                    <a:pt x="20206" y="5653"/>
                  </a:lnTo>
                  <a:lnTo>
                    <a:pt x="21267" y="5610"/>
                  </a:lnTo>
                  <a:lnTo>
                    <a:pt x="23411" y="5502"/>
                  </a:lnTo>
                  <a:lnTo>
                    <a:pt x="24841" y="5437"/>
                  </a:lnTo>
                  <a:lnTo>
                    <a:pt x="25555" y="5393"/>
                  </a:lnTo>
                  <a:lnTo>
                    <a:pt x="26270" y="5350"/>
                  </a:lnTo>
                  <a:lnTo>
                    <a:pt x="27006" y="5263"/>
                  </a:lnTo>
                  <a:lnTo>
                    <a:pt x="27721" y="5155"/>
                  </a:lnTo>
                  <a:lnTo>
                    <a:pt x="28414" y="5004"/>
                  </a:lnTo>
                  <a:lnTo>
                    <a:pt x="29107" y="4830"/>
                  </a:lnTo>
                  <a:lnTo>
                    <a:pt x="29410" y="4722"/>
                  </a:lnTo>
                  <a:lnTo>
                    <a:pt x="29714" y="4614"/>
                  </a:lnTo>
                  <a:lnTo>
                    <a:pt x="30017" y="4484"/>
                  </a:lnTo>
                  <a:lnTo>
                    <a:pt x="30320" y="4332"/>
                  </a:lnTo>
                  <a:lnTo>
                    <a:pt x="30601" y="4159"/>
                  </a:lnTo>
                  <a:lnTo>
                    <a:pt x="30861" y="3942"/>
                  </a:lnTo>
                  <a:lnTo>
                    <a:pt x="31078" y="3704"/>
                  </a:lnTo>
                  <a:lnTo>
                    <a:pt x="31186" y="3574"/>
                  </a:lnTo>
                  <a:lnTo>
                    <a:pt x="31273" y="3444"/>
                  </a:lnTo>
                  <a:lnTo>
                    <a:pt x="31359" y="3293"/>
                  </a:lnTo>
                  <a:lnTo>
                    <a:pt x="31424" y="3119"/>
                  </a:lnTo>
                  <a:lnTo>
                    <a:pt x="31468" y="2946"/>
                  </a:lnTo>
                  <a:lnTo>
                    <a:pt x="31511" y="2773"/>
                  </a:lnTo>
                  <a:lnTo>
                    <a:pt x="31554" y="2405"/>
                  </a:lnTo>
                  <a:lnTo>
                    <a:pt x="31576" y="2037"/>
                  </a:lnTo>
                  <a:lnTo>
                    <a:pt x="31598" y="1582"/>
                  </a:lnTo>
                  <a:lnTo>
                    <a:pt x="31598" y="1105"/>
                  </a:lnTo>
                  <a:lnTo>
                    <a:pt x="31554" y="629"/>
                  </a:lnTo>
                  <a:lnTo>
                    <a:pt x="31511" y="391"/>
                  </a:lnTo>
                  <a:lnTo>
                    <a:pt x="31468" y="174"/>
                  </a:lnTo>
                  <a:lnTo>
                    <a:pt x="31424" y="88"/>
                  </a:lnTo>
                  <a:lnTo>
                    <a:pt x="31359" y="23"/>
                  </a:lnTo>
                  <a:lnTo>
                    <a:pt x="3127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2"/>
            <p:cNvSpPr/>
            <p:nvPr/>
          </p:nvSpPr>
          <p:spPr>
            <a:xfrm>
              <a:off x="3496500" y="4361000"/>
              <a:ext cx="14100" cy="44425"/>
            </a:xfrm>
            <a:custGeom>
              <a:avLst/>
              <a:gdLst/>
              <a:ahLst/>
              <a:cxnLst/>
              <a:rect l="l" t="t" r="r" b="b"/>
              <a:pathLst>
                <a:path w="564" h="1777" extrusionOk="0">
                  <a:moveTo>
                    <a:pt x="152" y="1"/>
                  </a:moveTo>
                  <a:lnTo>
                    <a:pt x="65" y="66"/>
                  </a:lnTo>
                  <a:lnTo>
                    <a:pt x="22" y="131"/>
                  </a:lnTo>
                  <a:lnTo>
                    <a:pt x="0" y="217"/>
                  </a:lnTo>
                  <a:lnTo>
                    <a:pt x="22" y="564"/>
                  </a:lnTo>
                  <a:lnTo>
                    <a:pt x="44" y="910"/>
                  </a:lnTo>
                  <a:lnTo>
                    <a:pt x="130" y="1603"/>
                  </a:lnTo>
                  <a:lnTo>
                    <a:pt x="174" y="1690"/>
                  </a:lnTo>
                  <a:lnTo>
                    <a:pt x="239" y="1733"/>
                  </a:lnTo>
                  <a:lnTo>
                    <a:pt x="325" y="1776"/>
                  </a:lnTo>
                  <a:lnTo>
                    <a:pt x="412" y="1755"/>
                  </a:lnTo>
                  <a:lnTo>
                    <a:pt x="498" y="1711"/>
                  </a:lnTo>
                  <a:lnTo>
                    <a:pt x="542" y="1647"/>
                  </a:lnTo>
                  <a:lnTo>
                    <a:pt x="563" y="1582"/>
                  </a:lnTo>
                  <a:lnTo>
                    <a:pt x="563" y="1495"/>
                  </a:lnTo>
                  <a:lnTo>
                    <a:pt x="542" y="1322"/>
                  </a:lnTo>
                  <a:lnTo>
                    <a:pt x="542" y="1257"/>
                  </a:lnTo>
                  <a:lnTo>
                    <a:pt x="520" y="1213"/>
                  </a:lnTo>
                  <a:lnTo>
                    <a:pt x="520" y="1192"/>
                  </a:lnTo>
                  <a:lnTo>
                    <a:pt x="498" y="889"/>
                  </a:lnTo>
                  <a:lnTo>
                    <a:pt x="477" y="564"/>
                  </a:lnTo>
                  <a:lnTo>
                    <a:pt x="455" y="217"/>
                  </a:lnTo>
                  <a:lnTo>
                    <a:pt x="433" y="131"/>
                  </a:lnTo>
                  <a:lnTo>
                    <a:pt x="390" y="6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2"/>
            <p:cNvSpPr/>
            <p:nvPr/>
          </p:nvSpPr>
          <p:spPr>
            <a:xfrm>
              <a:off x="3590150" y="4365325"/>
              <a:ext cx="14100" cy="52000"/>
            </a:xfrm>
            <a:custGeom>
              <a:avLst/>
              <a:gdLst/>
              <a:ahLst/>
              <a:cxnLst/>
              <a:rect l="l" t="t" r="r" b="b"/>
              <a:pathLst>
                <a:path w="564" h="2080" extrusionOk="0">
                  <a:moveTo>
                    <a:pt x="174" y="1"/>
                  </a:moveTo>
                  <a:lnTo>
                    <a:pt x="88" y="44"/>
                  </a:lnTo>
                  <a:lnTo>
                    <a:pt x="44" y="109"/>
                  </a:lnTo>
                  <a:lnTo>
                    <a:pt x="1" y="196"/>
                  </a:lnTo>
                  <a:lnTo>
                    <a:pt x="23" y="282"/>
                  </a:lnTo>
                  <a:lnTo>
                    <a:pt x="44" y="477"/>
                  </a:lnTo>
                  <a:lnTo>
                    <a:pt x="66" y="672"/>
                  </a:lnTo>
                  <a:lnTo>
                    <a:pt x="66" y="1062"/>
                  </a:lnTo>
                  <a:lnTo>
                    <a:pt x="88" y="1495"/>
                  </a:lnTo>
                  <a:lnTo>
                    <a:pt x="88" y="1712"/>
                  </a:lnTo>
                  <a:lnTo>
                    <a:pt x="131" y="1907"/>
                  </a:lnTo>
                  <a:lnTo>
                    <a:pt x="174" y="1993"/>
                  </a:lnTo>
                  <a:lnTo>
                    <a:pt x="239" y="2058"/>
                  </a:lnTo>
                  <a:lnTo>
                    <a:pt x="326" y="2080"/>
                  </a:lnTo>
                  <a:lnTo>
                    <a:pt x="412" y="2080"/>
                  </a:lnTo>
                  <a:lnTo>
                    <a:pt x="499" y="2037"/>
                  </a:lnTo>
                  <a:lnTo>
                    <a:pt x="542" y="1972"/>
                  </a:lnTo>
                  <a:lnTo>
                    <a:pt x="564" y="1885"/>
                  </a:lnTo>
                  <a:lnTo>
                    <a:pt x="564" y="1798"/>
                  </a:lnTo>
                  <a:lnTo>
                    <a:pt x="542" y="1603"/>
                  </a:lnTo>
                  <a:lnTo>
                    <a:pt x="521" y="1409"/>
                  </a:lnTo>
                  <a:lnTo>
                    <a:pt x="521" y="1019"/>
                  </a:lnTo>
                  <a:lnTo>
                    <a:pt x="499" y="586"/>
                  </a:lnTo>
                  <a:lnTo>
                    <a:pt x="477" y="369"/>
                  </a:lnTo>
                  <a:lnTo>
                    <a:pt x="456" y="174"/>
                  </a:lnTo>
                  <a:lnTo>
                    <a:pt x="412" y="87"/>
                  </a:lnTo>
                  <a:lnTo>
                    <a:pt x="347" y="2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2"/>
            <p:cNvSpPr/>
            <p:nvPr/>
          </p:nvSpPr>
          <p:spPr>
            <a:xfrm>
              <a:off x="3661075" y="4372925"/>
              <a:ext cx="13025" cy="32500"/>
            </a:xfrm>
            <a:custGeom>
              <a:avLst/>
              <a:gdLst/>
              <a:ahLst/>
              <a:cxnLst/>
              <a:rect l="l" t="t" r="r" b="b"/>
              <a:pathLst>
                <a:path w="521" h="1300" extrusionOk="0">
                  <a:moveTo>
                    <a:pt x="239" y="0"/>
                  </a:moveTo>
                  <a:lnTo>
                    <a:pt x="153" y="22"/>
                  </a:lnTo>
                  <a:lnTo>
                    <a:pt x="66" y="65"/>
                  </a:lnTo>
                  <a:lnTo>
                    <a:pt x="23" y="130"/>
                  </a:lnTo>
                  <a:lnTo>
                    <a:pt x="1" y="217"/>
                  </a:lnTo>
                  <a:lnTo>
                    <a:pt x="23" y="671"/>
                  </a:lnTo>
                  <a:lnTo>
                    <a:pt x="44" y="910"/>
                  </a:lnTo>
                  <a:lnTo>
                    <a:pt x="88" y="1126"/>
                  </a:lnTo>
                  <a:lnTo>
                    <a:pt x="109" y="1213"/>
                  </a:lnTo>
                  <a:lnTo>
                    <a:pt x="174" y="1256"/>
                  </a:lnTo>
                  <a:lnTo>
                    <a:pt x="261" y="1299"/>
                  </a:lnTo>
                  <a:lnTo>
                    <a:pt x="347" y="1278"/>
                  </a:lnTo>
                  <a:lnTo>
                    <a:pt x="434" y="1256"/>
                  </a:lnTo>
                  <a:lnTo>
                    <a:pt x="499" y="1170"/>
                  </a:lnTo>
                  <a:lnTo>
                    <a:pt x="521" y="1105"/>
                  </a:lnTo>
                  <a:lnTo>
                    <a:pt x="521" y="1018"/>
                  </a:lnTo>
                  <a:lnTo>
                    <a:pt x="499" y="910"/>
                  </a:lnTo>
                  <a:lnTo>
                    <a:pt x="477" y="866"/>
                  </a:lnTo>
                  <a:lnTo>
                    <a:pt x="477" y="671"/>
                  </a:lnTo>
                  <a:lnTo>
                    <a:pt x="456" y="217"/>
                  </a:lnTo>
                  <a:lnTo>
                    <a:pt x="434" y="130"/>
                  </a:lnTo>
                  <a:lnTo>
                    <a:pt x="391" y="65"/>
                  </a:lnTo>
                  <a:lnTo>
                    <a:pt x="326" y="2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2"/>
            <p:cNvSpPr/>
            <p:nvPr/>
          </p:nvSpPr>
          <p:spPr>
            <a:xfrm>
              <a:off x="3762325" y="4372925"/>
              <a:ext cx="13025" cy="41700"/>
            </a:xfrm>
            <a:custGeom>
              <a:avLst/>
              <a:gdLst/>
              <a:ahLst/>
              <a:cxnLst/>
              <a:rect l="l" t="t" r="r" b="b"/>
              <a:pathLst>
                <a:path w="521" h="1668" extrusionOk="0">
                  <a:moveTo>
                    <a:pt x="239" y="0"/>
                  </a:moveTo>
                  <a:lnTo>
                    <a:pt x="152" y="22"/>
                  </a:lnTo>
                  <a:lnTo>
                    <a:pt x="66" y="65"/>
                  </a:lnTo>
                  <a:lnTo>
                    <a:pt x="22" y="130"/>
                  </a:lnTo>
                  <a:lnTo>
                    <a:pt x="1" y="217"/>
                  </a:lnTo>
                  <a:lnTo>
                    <a:pt x="22" y="866"/>
                  </a:lnTo>
                  <a:lnTo>
                    <a:pt x="44" y="1170"/>
                  </a:lnTo>
                  <a:lnTo>
                    <a:pt x="87" y="1494"/>
                  </a:lnTo>
                  <a:lnTo>
                    <a:pt x="109" y="1581"/>
                  </a:lnTo>
                  <a:lnTo>
                    <a:pt x="174" y="1624"/>
                  </a:lnTo>
                  <a:lnTo>
                    <a:pt x="261" y="1668"/>
                  </a:lnTo>
                  <a:lnTo>
                    <a:pt x="347" y="1646"/>
                  </a:lnTo>
                  <a:lnTo>
                    <a:pt x="434" y="1603"/>
                  </a:lnTo>
                  <a:lnTo>
                    <a:pt x="499" y="1538"/>
                  </a:lnTo>
                  <a:lnTo>
                    <a:pt x="520" y="1473"/>
                  </a:lnTo>
                  <a:lnTo>
                    <a:pt x="520" y="1364"/>
                  </a:lnTo>
                  <a:lnTo>
                    <a:pt x="499" y="1321"/>
                  </a:lnTo>
                  <a:lnTo>
                    <a:pt x="499" y="1256"/>
                  </a:lnTo>
                  <a:lnTo>
                    <a:pt x="477" y="1105"/>
                  </a:lnTo>
                  <a:lnTo>
                    <a:pt x="477" y="823"/>
                  </a:lnTo>
                  <a:lnTo>
                    <a:pt x="456" y="217"/>
                  </a:lnTo>
                  <a:lnTo>
                    <a:pt x="434" y="130"/>
                  </a:lnTo>
                  <a:lnTo>
                    <a:pt x="391" y="65"/>
                  </a:lnTo>
                  <a:lnTo>
                    <a:pt x="326" y="2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2"/>
            <p:cNvSpPr/>
            <p:nvPr/>
          </p:nvSpPr>
          <p:spPr>
            <a:xfrm>
              <a:off x="3856000" y="4377250"/>
              <a:ext cx="11400" cy="24925"/>
            </a:xfrm>
            <a:custGeom>
              <a:avLst/>
              <a:gdLst/>
              <a:ahLst/>
              <a:cxnLst/>
              <a:rect l="l" t="t" r="r" b="b"/>
              <a:pathLst>
                <a:path w="456" h="997" extrusionOk="0">
                  <a:moveTo>
                    <a:pt x="239" y="0"/>
                  </a:moveTo>
                  <a:lnTo>
                    <a:pt x="152" y="22"/>
                  </a:lnTo>
                  <a:lnTo>
                    <a:pt x="87" y="65"/>
                  </a:lnTo>
                  <a:lnTo>
                    <a:pt x="22" y="152"/>
                  </a:lnTo>
                  <a:lnTo>
                    <a:pt x="0" y="239"/>
                  </a:lnTo>
                  <a:lnTo>
                    <a:pt x="0" y="780"/>
                  </a:lnTo>
                  <a:lnTo>
                    <a:pt x="22" y="867"/>
                  </a:lnTo>
                  <a:lnTo>
                    <a:pt x="87" y="932"/>
                  </a:lnTo>
                  <a:lnTo>
                    <a:pt x="152" y="975"/>
                  </a:lnTo>
                  <a:lnTo>
                    <a:pt x="239" y="997"/>
                  </a:lnTo>
                  <a:lnTo>
                    <a:pt x="325" y="975"/>
                  </a:lnTo>
                  <a:lnTo>
                    <a:pt x="390" y="932"/>
                  </a:lnTo>
                  <a:lnTo>
                    <a:pt x="455" y="867"/>
                  </a:lnTo>
                  <a:lnTo>
                    <a:pt x="455" y="780"/>
                  </a:lnTo>
                  <a:lnTo>
                    <a:pt x="455" y="239"/>
                  </a:lnTo>
                  <a:lnTo>
                    <a:pt x="455" y="152"/>
                  </a:lnTo>
                  <a:lnTo>
                    <a:pt x="390" y="65"/>
                  </a:lnTo>
                  <a:lnTo>
                    <a:pt x="325" y="2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2"/>
            <p:cNvSpPr/>
            <p:nvPr/>
          </p:nvSpPr>
          <p:spPr>
            <a:xfrm>
              <a:off x="3974575" y="4363700"/>
              <a:ext cx="12475" cy="41725"/>
            </a:xfrm>
            <a:custGeom>
              <a:avLst/>
              <a:gdLst/>
              <a:ahLst/>
              <a:cxnLst/>
              <a:rect l="l" t="t" r="r" b="b"/>
              <a:pathLst>
                <a:path w="499" h="1669" extrusionOk="0">
                  <a:moveTo>
                    <a:pt x="260" y="1"/>
                  </a:moveTo>
                  <a:lnTo>
                    <a:pt x="173" y="23"/>
                  </a:lnTo>
                  <a:lnTo>
                    <a:pt x="108" y="66"/>
                  </a:lnTo>
                  <a:lnTo>
                    <a:pt x="65" y="131"/>
                  </a:lnTo>
                  <a:lnTo>
                    <a:pt x="43" y="239"/>
                  </a:lnTo>
                  <a:lnTo>
                    <a:pt x="43" y="824"/>
                  </a:lnTo>
                  <a:lnTo>
                    <a:pt x="22" y="1105"/>
                  </a:lnTo>
                  <a:lnTo>
                    <a:pt x="0" y="1257"/>
                  </a:lnTo>
                  <a:lnTo>
                    <a:pt x="0" y="1322"/>
                  </a:lnTo>
                  <a:lnTo>
                    <a:pt x="0" y="1365"/>
                  </a:lnTo>
                  <a:lnTo>
                    <a:pt x="0" y="1387"/>
                  </a:lnTo>
                  <a:lnTo>
                    <a:pt x="0" y="1474"/>
                  </a:lnTo>
                  <a:lnTo>
                    <a:pt x="22" y="1560"/>
                  </a:lnTo>
                  <a:lnTo>
                    <a:pt x="65" y="1625"/>
                  </a:lnTo>
                  <a:lnTo>
                    <a:pt x="152" y="1647"/>
                  </a:lnTo>
                  <a:lnTo>
                    <a:pt x="238" y="1668"/>
                  </a:lnTo>
                  <a:lnTo>
                    <a:pt x="325" y="1625"/>
                  </a:lnTo>
                  <a:lnTo>
                    <a:pt x="390" y="1582"/>
                  </a:lnTo>
                  <a:lnTo>
                    <a:pt x="412" y="1539"/>
                  </a:lnTo>
                  <a:lnTo>
                    <a:pt x="433" y="1495"/>
                  </a:lnTo>
                  <a:lnTo>
                    <a:pt x="455" y="1192"/>
                  </a:lnTo>
                  <a:lnTo>
                    <a:pt x="477" y="867"/>
                  </a:lnTo>
                  <a:lnTo>
                    <a:pt x="498" y="239"/>
                  </a:lnTo>
                  <a:lnTo>
                    <a:pt x="477" y="152"/>
                  </a:lnTo>
                  <a:lnTo>
                    <a:pt x="433" y="66"/>
                  </a:lnTo>
                  <a:lnTo>
                    <a:pt x="347" y="2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2"/>
            <p:cNvSpPr/>
            <p:nvPr/>
          </p:nvSpPr>
          <p:spPr>
            <a:xfrm>
              <a:off x="4048200" y="4356125"/>
              <a:ext cx="17350" cy="40100"/>
            </a:xfrm>
            <a:custGeom>
              <a:avLst/>
              <a:gdLst/>
              <a:ahLst/>
              <a:cxnLst/>
              <a:rect l="l" t="t" r="r" b="b"/>
              <a:pathLst>
                <a:path w="694" h="1604" extrusionOk="0">
                  <a:moveTo>
                    <a:pt x="260" y="1"/>
                  </a:moveTo>
                  <a:lnTo>
                    <a:pt x="174" y="22"/>
                  </a:lnTo>
                  <a:lnTo>
                    <a:pt x="87" y="66"/>
                  </a:lnTo>
                  <a:lnTo>
                    <a:pt x="22" y="109"/>
                  </a:lnTo>
                  <a:lnTo>
                    <a:pt x="0" y="196"/>
                  </a:lnTo>
                  <a:lnTo>
                    <a:pt x="0" y="282"/>
                  </a:lnTo>
                  <a:lnTo>
                    <a:pt x="109" y="867"/>
                  </a:lnTo>
                  <a:lnTo>
                    <a:pt x="174" y="1148"/>
                  </a:lnTo>
                  <a:lnTo>
                    <a:pt x="239" y="1430"/>
                  </a:lnTo>
                  <a:lnTo>
                    <a:pt x="282" y="1517"/>
                  </a:lnTo>
                  <a:lnTo>
                    <a:pt x="347" y="1582"/>
                  </a:lnTo>
                  <a:lnTo>
                    <a:pt x="434" y="1603"/>
                  </a:lnTo>
                  <a:lnTo>
                    <a:pt x="520" y="1603"/>
                  </a:lnTo>
                  <a:lnTo>
                    <a:pt x="607" y="1560"/>
                  </a:lnTo>
                  <a:lnTo>
                    <a:pt x="672" y="1495"/>
                  </a:lnTo>
                  <a:lnTo>
                    <a:pt x="693" y="1408"/>
                  </a:lnTo>
                  <a:lnTo>
                    <a:pt x="693" y="1322"/>
                  </a:lnTo>
                  <a:lnTo>
                    <a:pt x="607" y="1040"/>
                  </a:lnTo>
                  <a:lnTo>
                    <a:pt x="542" y="759"/>
                  </a:lnTo>
                  <a:lnTo>
                    <a:pt x="455" y="174"/>
                  </a:lnTo>
                  <a:lnTo>
                    <a:pt x="412" y="87"/>
                  </a:lnTo>
                  <a:lnTo>
                    <a:pt x="347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2"/>
            <p:cNvSpPr/>
            <p:nvPr/>
          </p:nvSpPr>
          <p:spPr>
            <a:xfrm>
              <a:off x="4151075" y="4335025"/>
              <a:ext cx="12475" cy="38450"/>
            </a:xfrm>
            <a:custGeom>
              <a:avLst/>
              <a:gdLst/>
              <a:ahLst/>
              <a:cxnLst/>
              <a:rect l="l" t="t" r="r" b="b"/>
              <a:pathLst>
                <a:path w="499" h="1538" extrusionOk="0">
                  <a:moveTo>
                    <a:pt x="152" y="0"/>
                  </a:moveTo>
                  <a:lnTo>
                    <a:pt x="87" y="43"/>
                  </a:lnTo>
                  <a:lnTo>
                    <a:pt x="22" y="108"/>
                  </a:lnTo>
                  <a:lnTo>
                    <a:pt x="0" y="195"/>
                  </a:lnTo>
                  <a:lnTo>
                    <a:pt x="0" y="282"/>
                  </a:lnTo>
                  <a:lnTo>
                    <a:pt x="22" y="347"/>
                  </a:lnTo>
                  <a:lnTo>
                    <a:pt x="22" y="390"/>
                  </a:lnTo>
                  <a:lnTo>
                    <a:pt x="22" y="520"/>
                  </a:lnTo>
                  <a:lnTo>
                    <a:pt x="44" y="780"/>
                  </a:lnTo>
                  <a:lnTo>
                    <a:pt x="65" y="1321"/>
                  </a:lnTo>
                  <a:lnTo>
                    <a:pt x="65" y="1408"/>
                  </a:lnTo>
                  <a:lnTo>
                    <a:pt x="130" y="1473"/>
                  </a:lnTo>
                  <a:lnTo>
                    <a:pt x="195" y="1516"/>
                  </a:lnTo>
                  <a:lnTo>
                    <a:pt x="282" y="1538"/>
                  </a:lnTo>
                  <a:lnTo>
                    <a:pt x="368" y="1516"/>
                  </a:lnTo>
                  <a:lnTo>
                    <a:pt x="433" y="1473"/>
                  </a:lnTo>
                  <a:lnTo>
                    <a:pt x="498" y="1408"/>
                  </a:lnTo>
                  <a:lnTo>
                    <a:pt x="498" y="1321"/>
                  </a:lnTo>
                  <a:lnTo>
                    <a:pt x="498" y="736"/>
                  </a:lnTo>
                  <a:lnTo>
                    <a:pt x="477" y="455"/>
                  </a:lnTo>
                  <a:lnTo>
                    <a:pt x="433" y="173"/>
                  </a:lnTo>
                  <a:lnTo>
                    <a:pt x="412" y="87"/>
                  </a:lnTo>
                  <a:lnTo>
                    <a:pt x="325" y="22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2"/>
            <p:cNvSpPr/>
            <p:nvPr/>
          </p:nvSpPr>
          <p:spPr>
            <a:xfrm>
              <a:off x="3589075" y="3756250"/>
              <a:ext cx="74200" cy="58475"/>
            </a:xfrm>
            <a:custGeom>
              <a:avLst/>
              <a:gdLst/>
              <a:ahLst/>
              <a:cxnLst/>
              <a:rect l="l" t="t" r="r" b="b"/>
              <a:pathLst>
                <a:path w="2968" h="2339" extrusionOk="0">
                  <a:moveTo>
                    <a:pt x="152" y="0"/>
                  </a:moveTo>
                  <a:lnTo>
                    <a:pt x="87" y="43"/>
                  </a:lnTo>
                  <a:lnTo>
                    <a:pt x="22" y="108"/>
                  </a:lnTo>
                  <a:lnTo>
                    <a:pt x="1" y="195"/>
                  </a:lnTo>
                  <a:lnTo>
                    <a:pt x="1" y="282"/>
                  </a:lnTo>
                  <a:lnTo>
                    <a:pt x="22" y="347"/>
                  </a:lnTo>
                  <a:lnTo>
                    <a:pt x="109" y="412"/>
                  </a:lnTo>
                  <a:lnTo>
                    <a:pt x="434" y="628"/>
                  </a:lnTo>
                  <a:lnTo>
                    <a:pt x="759" y="866"/>
                  </a:lnTo>
                  <a:lnTo>
                    <a:pt x="1365" y="1364"/>
                  </a:lnTo>
                  <a:lnTo>
                    <a:pt x="1993" y="1841"/>
                  </a:lnTo>
                  <a:lnTo>
                    <a:pt x="2318" y="2079"/>
                  </a:lnTo>
                  <a:lnTo>
                    <a:pt x="2643" y="2296"/>
                  </a:lnTo>
                  <a:lnTo>
                    <a:pt x="2729" y="2339"/>
                  </a:lnTo>
                  <a:lnTo>
                    <a:pt x="2816" y="2317"/>
                  </a:lnTo>
                  <a:lnTo>
                    <a:pt x="2881" y="2274"/>
                  </a:lnTo>
                  <a:lnTo>
                    <a:pt x="2946" y="2209"/>
                  </a:lnTo>
                  <a:lnTo>
                    <a:pt x="2968" y="2144"/>
                  </a:lnTo>
                  <a:lnTo>
                    <a:pt x="2968" y="2057"/>
                  </a:lnTo>
                  <a:lnTo>
                    <a:pt x="2946" y="1971"/>
                  </a:lnTo>
                  <a:lnTo>
                    <a:pt x="2859" y="1906"/>
                  </a:lnTo>
                  <a:lnTo>
                    <a:pt x="2534" y="1689"/>
                  </a:lnTo>
                  <a:lnTo>
                    <a:pt x="2210" y="1451"/>
                  </a:lnTo>
                  <a:lnTo>
                    <a:pt x="1603" y="975"/>
                  </a:lnTo>
                  <a:lnTo>
                    <a:pt x="975" y="477"/>
                  </a:lnTo>
                  <a:lnTo>
                    <a:pt x="650" y="238"/>
                  </a:lnTo>
                  <a:lnTo>
                    <a:pt x="325" y="2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2"/>
            <p:cNvSpPr/>
            <p:nvPr/>
          </p:nvSpPr>
          <p:spPr>
            <a:xfrm>
              <a:off x="3620475" y="3719975"/>
              <a:ext cx="61200" cy="64450"/>
            </a:xfrm>
            <a:custGeom>
              <a:avLst/>
              <a:gdLst/>
              <a:ahLst/>
              <a:cxnLst/>
              <a:rect l="l" t="t" r="r" b="b"/>
              <a:pathLst>
                <a:path w="2448" h="2578" extrusionOk="0">
                  <a:moveTo>
                    <a:pt x="239" y="0"/>
                  </a:moveTo>
                  <a:lnTo>
                    <a:pt x="152" y="22"/>
                  </a:lnTo>
                  <a:lnTo>
                    <a:pt x="87" y="65"/>
                  </a:lnTo>
                  <a:lnTo>
                    <a:pt x="44" y="130"/>
                  </a:lnTo>
                  <a:lnTo>
                    <a:pt x="1" y="195"/>
                  </a:lnTo>
                  <a:lnTo>
                    <a:pt x="1" y="282"/>
                  </a:lnTo>
                  <a:lnTo>
                    <a:pt x="44" y="368"/>
                  </a:lnTo>
                  <a:lnTo>
                    <a:pt x="109" y="412"/>
                  </a:lnTo>
                  <a:lnTo>
                    <a:pt x="412" y="606"/>
                  </a:lnTo>
                  <a:lnTo>
                    <a:pt x="694" y="845"/>
                  </a:lnTo>
                  <a:lnTo>
                    <a:pt x="932" y="1083"/>
                  </a:lnTo>
                  <a:lnTo>
                    <a:pt x="1170" y="1364"/>
                  </a:lnTo>
                  <a:lnTo>
                    <a:pt x="1625" y="1906"/>
                  </a:lnTo>
                  <a:lnTo>
                    <a:pt x="2036" y="2447"/>
                  </a:lnTo>
                  <a:lnTo>
                    <a:pt x="2080" y="2512"/>
                  </a:lnTo>
                  <a:lnTo>
                    <a:pt x="2166" y="2556"/>
                  </a:lnTo>
                  <a:lnTo>
                    <a:pt x="2253" y="2577"/>
                  </a:lnTo>
                  <a:lnTo>
                    <a:pt x="2340" y="2534"/>
                  </a:lnTo>
                  <a:lnTo>
                    <a:pt x="2405" y="2469"/>
                  </a:lnTo>
                  <a:lnTo>
                    <a:pt x="2448" y="2404"/>
                  </a:lnTo>
                  <a:lnTo>
                    <a:pt x="2448" y="2317"/>
                  </a:lnTo>
                  <a:lnTo>
                    <a:pt x="2426" y="2231"/>
                  </a:lnTo>
                  <a:lnTo>
                    <a:pt x="1971" y="1624"/>
                  </a:lnTo>
                  <a:lnTo>
                    <a:pt x="1733" y="1321"/>
                  </a:lnTo>
                  <a:lnTo>
                    <a:pt x="1495" y="1040"/>
                  </a:lnTo>
                  <a:lnTo>
                    <a:pt x="1235" y="758"/>
                  </a:lnTo>
                  <a:lnTo>
                    <a:pt x="954" y="477"/>
                  </a:lnTo>
                  <a:lnTo>
                    <a:pt x="672" y="238"/>
                  </a:lnTo>
                  <a:lnTo>
                    <a:pt x="347" y="2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2"/>
            <p:cNvSpPr/>
            <p:nvPr/>
          </p:nvSpPr>
          <p:spPr>
            <a:xfrm>
              <a:off x="3660000" y="3677725"/>
              <a:ext cx="53075" cy="77450"/>
            </a:xfrm>
            <a:custGeom>
              <a:avLst/>
              <a:gdLst/>
              <a:ahLst/>
              <a:cxnLst/>
              <a:rect l="l" t="t" r="r" b="b"/>
              <a:pathLst>
                <a:path w="2123" h="3098" extrusionOk="0">
                  <a:moveTo>
                    <a:pt x="196" y="1"/>
                  </a:moveTo>
                  <a:lnTo>
                    <a:pt x="109" y="23"/>
                  </a:lnTo>
                  <a:lnTo>
                    <a:pt x="44" y="87"/>
                  </a:lnTo>
                  <a:lnTo>
                    <a:pt x="1" y="174"/>
                  </a:lnTo>
                  <a:lnTo>
                    <a:pt x="1" y="261"/>
                  </a:lnTo>
                  <a:lnTo>
                    <a:pt x="22" y="347"/>
                  </a:lnTo>
                  <a:lnTo>
                    <a:pt x="196" y="694"/>
                  </a:lnTo>
                  <a:lnTo>
                    <a:pt x="412" y="1019"/>
                  </a:lnTo>
                  <a:lnTo>
                    <a:pt x="629" y="1344"/>
                  </a:lnTo>
                  <a:lnTo>
                    <a:pt x="867" y="1668"/>
                  </a:lnTo>
                  <a:lnTo>
                    <a:pt x="1105" y="1993"/>
                  </a:lnTo>
                  <a:lnTo>
                    <a:pt x="1322" y="2318"/>
                  </a:lnTo>
                  <a:lnTo>
                    <a:pt x="1538" y="2643"/>
                  </a:lnTo>
                  <a:lnTo>
                    <a:pt x="1711" y="2989"/>
                  </a:lnTo>
                  <a:lnTo>
                    <a:pt x="1776" y="3076"/>
                  </a:lnTo>
                  <a:lnTo>
                    <a:pt x="1863" y="3098"/>
                  </a:lnTo>
                  <a:lnTo>
                    <a:pt x="1950" y="3098"/>
                  </a:lnTo>
                  <a:lnTo>
                    <a:pt x="2015" y="3076"/>
                  </a:lnTo>
                  <a:lnTo>
                    <a:pt x="2101" y="3011"/>
                  </a:lnTo>
                  <a:lnTo>
                    <a:pt x="2123" y="2946"/>
                  </a:lnTo>
                  <a:lnTo>
                    <a:pt x="2123" y="2860"/>
                  </a:lnTo>
                  <a:lnTo>
                    <a:pt x="2101" y="2773"/>
                  </a:lnTo>
                  <a:lnTo>
                    <a:pt x="1928" y="2426"/>
                  </a:lnTo>
                  <a:lnTo>
                    <a:pt x="1711" y="2080"/>
                  </a:lnTo>
                  <a:lnTo>
                    <a:pt x="1495" y="1755"/>
                  </a:lnTo>
                  <a:lnTo>
                    <a:pt x="1257" y="1430"/>
                  </a:lnTo>
                  <a:lnTo>
                    <a:pt x="1018" y="1127"/>
                  </a:lnTo>
                  <a:lnTo>
                    <a:pt x="802" y="802"/>
                  </a:lnTo>
                  <a:lnTo>
                    <a:pt x="585" y="456"/>
                  </a:lnTo>
                  <a:lnTo>
                    <a:pt x="412" y="109"/>
                  </a:lnTo>
                  <a:lnTo>
                    <a:pt x="369" y="44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2"/>
            <p:cNvSpPr/>
            <p:nvPr/>
          </p:nvSpPr>
          <p:spPr>
            <a:xfrm>
              <a:off x="3579875" y="3813625"/>
              <a:ext cx="73125" cy="24925"/>
            </a:xfrm>
            <a:custGeom>
              <a:avLst/>
              <a:gdLst/>
              <a:ahLst/>
              <a:cxnLst/>
              <a:rect l="l" t="t" r="r" b="b"/>
              <a:pathLst>
                <a:path w="2925" h="997" extrusionOk="0">
                  <a:moveTo>
                    <a:pt x="195" y="1"/>
                  </a:moveTo>
                  <a:lnTo>
                    <a:pt x="109" y="44"/>
                  </a:lnTo>
                  <a:lnTo>
                    <a:pt x="44" y="87"/>
                  </a:lnTo>
                  <a:lnTo>
                    <a:pt x="0" y="174"/>
                  </a:lnTo>
                  <a:lnTo>
                    <a:pt x="0" y="261"/>
                  </a:lnTo>
                  <a:lnTo>
                    <a:pt x="22" y="347"/>
                  </a:lnTo>
                  <a:lnTo>
                    <a:pt x="87" y="412"/>
                  </a:lnTo>
                  <a:lnTo>
                    <a:pt x="152" y="455"/>
                  </a:lnTo>
                  <a:lnTo>
                    <a:pt x="780" y="542"/>
                  </a:lnTo>
                  <a:lnTo>
                    <a:pt x="1408" y="650"/>
                  </a:lnTo>
                  <a:lnTo>
                    <a:pt x="1733" y="715"/>
                  </a:lnTo>
                  <a:lnTo>
                    <a:pt x="2036" y="780"/>
                  </a:lnTo>
                  <a:lnTo>
                    <a:pt x="2339" y="889"/>
                  </a:lnTo>
                  <a:lnTo>
                    <a:pt x="2643" y="997"/>
                  </a:lnTo>
                  <a:lnTo>
                    <a:pt x="2729" y="997"/>
                  </a:lnTo>
                  <a:lnTo>
                    <a:pt x="2816" y="975"/>
                  </a:lnTo>
                  <a:lnTo>
                    <a:pt x="2881" y="910"/>
                  </a:lnTo>
                  <a:lnTo>
                    <a:pt x="2924" y="824"/>
                  </a:lnTo>
                  <a:lnTo>
                    <a:pt x="2924" y="737"/>
                  </a:lnTo>
                  <a:lnTo>
                    <a:pt x="2902" y="672"/>
                  </a:lnTo>
                  <a:lnTo>
                    <a:pt x="2837" y="607"/>
                  </a:lnTo>
                  <a:lnTo>
                    <a:pt x="2751" y="564"/>
                  </a:lnTo>
                  <a:lnTo>
                    <a:pt x="2469" y="434"/>
                  </a:lnTo>
                  <a:lnTo>
                    <a:pt x="2166" y="347"/>
                  </a:lnTo>
                  <a:lnTo>
                    <a:pt x="1841" y="282"/>
                  </a:lnTo>
                  <a:lnTo>
                    <a:pt x="1538" y="217"/>
                  </a:lnTo>
                  <a:lnTo>
                    <a:pt x="910" y="1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2"/>
            <p:cNvSpPr/>
            <p:nvPr/>
          </p:nvSpPr>
          <p:spPr>
            <a:xfrm>
              <a:off x="3587450" y="3871025"/>
              <a:ext cx="69875" cy="15725"/>
            </a:xfrm>
            <a:custGeom>
              <a:avLst/>
              <a:gdLst/>
              <a:ahLst/>
              <a:cxnLst/>
              <a:rect l="l" t="t" r="r" b="b"/>
              <a:pathLst>
                <a:path w="2795" h="629" extrusionOk="0">
                  <a:moveTo>
                    <a:pt x="2599" y="0"/>
                  </a:moveTo>
                  <a:lnTo>
                    <a:pt x="2513" y="22"/>
                  </a:lnTo>
                  <a:lnTo>
                    <a:pt x="1950" y="87"/>
                  </a:lnTo>
                  <a:lnTo>
                    <a:pt x="1365" y="130"/>
                  </a:lnTo>
                  <a:lnTo>
                    <a:pt x="802" y="174"/>
                  </a:lnTo>
                  <a:lnTo>
                    <a:pt x="217" y="195"/>
                  </a:lnTo>
                  <a:lnTo>
                    <a:pt x="131" y="195"/>
                  </a:lnTo>
                  <a:lnTo>
                    <a:pt x="44" y="260"/>
                  </a:lnTo>
                  <a:lnTo>
                    <a:pt x="22" y="325"/>
                  </a:lnTo>
                  <a:lnTo>
                    <a:pt x="1" y="412"/>
                  </a:lnTo>
                  <a:lnTo>
                    <a:pt x="22" y="498"/>
                  </a:lnTo>
                  <a:lnTo>
                    <a:pt x="44" y="563"/>
                  </a:lnTo>
                  <a:lnTo>
                    <a:pt x="131" y="628"/>
                  </a:lnTo>
                  <a:lnTo>
                    <a:pt x="824" y="628"/>
                  </a:lnTo>
                  <a:lnTo>
                    <a:pt x="1430" y="585"/>
                  </a:lnTo>
                  <a:lnTo>
                    <a:pt x="2036" y="520"/>
                  </a:lnTo>
                  <a:lnTo>
                    <a:pt x="2643" y="455"/>
                  </a:lnTo>
                  <a:lnTo>
                    <a:pt x="2708" y="412"/>
                  </a:lnTo>
                  <a:lnTo>
                    <a:pt x="2773" y="347"/>
                  </a:lnTo>
                  <a:lnTo>
                    <a:pt x="2794" y="260"/>
                  </a:lnTo>
                  <a:lnTo>
                    <a:pt x="2794" y="174"/>
                  </a:lnTo>
                  <a:lnTo>
                    <a:pt x="2751" y="87"/>
                  </a:lnTo>
                  <a:lnTo>
                    <a:pt x="2686" y="44"/>
                  </a:lnTo>
                  <a:lnTo>
                    <a:pt x="2599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2"/>
            <p:cNvSpPr/>
            <p:nvPr/>
          </p:nvSpPr>
          <p:spPr>
            <a:xfrm>
              <a:off x="3599375" y="3904600"/>
              <a:ext cx="69850" cy="23300"/>
            </a:xfrm>
            <a:custGeom>
              <a:avLst/>
              <a:gdLst/>
              <a:ahLst/>
              <a:cxnLst/>
              <a:rect l="l" t="t" r="r" b="b"/>
              <a:pathLst>
                <a:path w="2794" h="932" extrusionOk="0">
                  <a:moveTo>
                    <a:pt x="2512" y="0"/>
                  </a:moveTo>
                  <a:lnTo>
                    <a:pt x="1949" y="152"/>
                  </a:lnTo>
                  <a:lnTo>
                    <a:pt x="1386" y="303"/>
                  </a:lnTo>
                  <a:lnTo>
                    <a:pt x="1105" y="368"/>
                  </a:lnTo>
                  <a:lnTo>
                    <a:pt x="801" y="433"/>
                  </a:lnTo>
                  <a:lnTo>
                    <a:pt x="520" y="455"/>
                  </a:lnTo>
                  <a:lnTo>
                    <a:pt x="217" y="476"/>
                  </a:lnTo>
                  <a:lnTo>
                    <a:pt x="130" y="498"/>
                  </a:lnTo>
                  <a:lnTo>
                    <a:pt x="65" y="541"/>
                  </a:lnTo>
                  <a:lnTo>
                    <a:pt x="22" y="628"/>
                  </a:lnTo>
                  <a:lnTo>
                    <a:pt x="0" y="693"/>
                  </a:lnTo>
                  <a:lnTo>
                    <a:pt x="22" y="780"/>
                  </a:lnTo>
                  <a:lnTo>
                    <a:pt x="65" y="866"/>
                  </a:lnTo>
                  <a:lnTo>
                    <a:pt x="130" y="910"/>
                  </a:lnTo>
                  <a:lnTo>
                    <a:pt x="217" y="931"/>
                  </a:lnTo>
                  <a:lnTo>
                    <a:pt x="541" y="910"/>
                  </a:lnTo>
                  <a:lnTo>
                    <a:pt x="845" y="888"/>
                  </a:lnTo>
                  <a:lnTo>
                    <a:pt x="1148" y="823"/>
                  </a:lnTo>
                  <a:lnTo>
                    <a:pt x="1451" y="758"/>
                  </a:lnTo>
                  <a:lnTo>
                    <a:pt x="2057" y="606"/>
                  </a:lnTo>
                  <a:lnTo>
                    <a:pt x="2642" y="433"/>
                  </a:lnTo>
                  <a:lnTo>
                    <a:pt x="2729" y="390"/>
                  </a:lnTo>
                  <a:lnTo>
                    <a:pt x="2772" y="325"/>
                  </a:lnTo>
                  <a:lnTo>
                    <a:pt x="2794" y="238"/>
                  </a:lnTo>
                  <a:lnTo>
                    <a:pt x="2794" y="152"/>
                  </a:lnTo>
                  <a:lnTo>
                    <a:pt x="2750" y="87"/>
                  </a:lnTo>
                  <a:lnTo>
                    <a:pt x="2707" y="22"/>
                  </a:lnTo>
                  <a:lnTo>
                    <a:pt x="262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2"/>
            <p:cNvSpPr/>
            <p:nvPr/>
          </p:nvSpPr>
          <p:spPr>
            <a:xfrm>
              <a:off x="3650250" y="4264100"/>
              <a:ext cx="204150" cy="62825"/>
            </a:xfrm>
            <a:custGeom>
              <a:avLst/>
              <a:gdLst/>
              <a:ahLst/>
              <a:cxnLst/>
              <a:rect l="l" t="t" r="r" b="b"/>
              <a:pathLst>
                <a:path w="8166" h="2513" extrusionOk="0">
                  <a:moveTo>
                    <a:pt x="5718" y="0"/>
                  </a:moveTo>
                  <a:lnTo>
                    <a:pt x="5632" y="22"/>
                  </a:lnTo>
                  <a:lnTo>
                    <a:pt x="5567" y="87"/>
                  </a:lnTo>
                  <a:lnTo>
                    <a:pt x="5545" y="152"/>
                  </a:lnTo>
                  <a:lnTo>
                    <a:pt x="5523" y="238"/>
                  </a:lnTo>
                  <a:lnTo>
                    <a:pt x="5545" y="325"/>
                  </a:lnTo>
                  <a:lnTo>
                    <a:pt x="5610" y="390"/>
                  </a:lnTo>
                  <a:lnTo>
                    <a:pt x="5696" y="433"/>
                  </a:lnTo>
                  <a:lnTo>
                    <a:pt x="5826" y="476"/>
                  </a:lnTo>
                  <a:lnTo>
                    <a:pt x="5956" y="498"/>
                  </a:lnTo>
                  <a:lnTo>
                    <a:pt x="6260" y="520"/>
                  </a:lnTo>
                  <a:lnTo>
                    <a:pt x="6541" y="498"/>
                  </a:lnTo>
                  <a:lnTo>
                    <a:pt x="6823" y="498"/>
                  </a:lnTo>
                  <a:lnTo>
                    <a:pt x="7104" y="541"/>
                  </a:lnTo>
                  <a:lnTo>
                    <a:pt x="7256" y="563"/>
                  </a:lnTo>
                  <a:lnTo>
                    <a:pt x="7429" y="628"/>
                  </a:lnTo>
                  <a:lnTo>
                    <a:pt x="7559" y="693"/>
                  </a:lnTo>
                  <a:lnTo>
                    <a:pt x="7624" y="736"/>
                  </a:lnTo>
                  <a:lnTo>
                    <a:pt x="7667" y="780"/>
                  </a:lnTo>
                  <a:lnTo>
                    <a:pt x="7689" y="845"/>
                  </a:lnTo>
                  <a:lnTo>
                    <a:pt x="7689" y="910"/>
                  </a:lnTo>
                  <a:lnTo>
                    <a:pt x="7689" y="975"/>
                  </a:lnTo>
                  <a:lnTo>
                    <a:pt x="7646" y="1040"/>
                  </a:lnTo>
                  <a:lnTo>
                    <a:pt x="7559" y="1148"/>
                  </a:lnTo>
                  <a:lnTo>
                    <a:pt x="7429" y="1256"/>
                  </a:lnTo>
                  <a:lnTo>
                    <a:pt x="7299" y="1343"/>
                  </a:lnTo>
                  <a:lnTo>
                    <a:pt x="7169" y="1429"/>
                  </a:lnTo>
                  <a:lnTo>
                    <a:pt x="6844" y="1559"/>
                  </a:lnTo>
                  <a:lnTo>
                    <a:pt x="6563" y="1668"/>
                  </a:lnTo>
                  <a:lnTo>
                    <a:pt x="6173" y="1776"/>
                  </a:lnTo>
                  <a:lnTo>
                    <a:pt x="5783" y="1863"/>
                  </a:lnTo>
                  <a:lnTo>
                    <a:pt x="5393" y="1927"/>
                  </a:lnTo>
                  <a:lnTo>
                    <a:pt x="5003" y="1971"/>
                  </a:lnTo>
                  <a:lnTo>
                    <a:pt x="4440" y="2014"/>
                  </a:lnTo>
                  <a:lnTo>
                    <a:pt x="3877" y="2036"/>
                  </a:lnTo>
                  <a:lnTo>
                    <a:pt x="3314" y="2057"/>
                  </a:lnTo>
                  <a:lnTo>
                    <a:pt x="2253" y="2057"/>
                  </a:lnTo>
                  <a:lnTo>
                    <a:pt x="1733" y="2036"/>
                  </a:lnTo>
                  <a:lnTo>
                    <a:pt x="1473" y="1992"/>
                  </a:lnTo>
                  <a:lnTo>
                    <a:pt x="1214" y="1949"/>
                  </a:lnTo>
                  <a:lnTo>
                    <a:pt x="975" y="1863"/>
                  </a:lnTo>
                  <a:lnTo>
                    <a:pt x="737" y="1754"/>
                  </a:lnTo>
                  <a:lnTo>
                    <a:pt x="586" y="1668"/>
                  </a:lnTo>
                  <a:lnTo>
                    <a:pt x="499" y="1581"/>
                  </a:lnTo>
                  <a:lnTo>
                    <a:pt x="456" y="1494"/>
                  </a:lnTo>
                  <a:lnTo>
                    <a:pt x="456" y="1408"/>
                  </a:lnTo>
                  <a:lnTo>
                    <a:pt x="499" y="1321"/>
                  </a:lnTo>
                  <a:lnTo>
                    <a:pt x="564" y="1234"/>
                  </a:lnTo>
                  <a:lnTo>
                    <a:pt x="650" y="1148"/>
                  </a:lnTo>
                  <a:lnTo>
                    <a:pt x="759" y="1083"/>
                  </a:lnTo>
                  <a:lnTo>
                    <a:pt x="1019" y="931"/>
                  </a:lnTo>
                  <a:lnTo>
                    <a:pt x="1300" y="823"/>
                  </a:lnTo>
                  <a:lnTo>
                    <a:pt x="1560" y="736"/>
                  </a:lnTo>
                  <a:lnTo>
                    <a:pt x="1755" y="693"/>
                  </a:lnTo>
                  <a:lnTo>
                    <a:pt x="1842" y="650"/>
                  </a:lnTo>
                  <a:lnTo>
                    <a:pt x="1907" y="585"/>
                  </a:lnTo>
                  <a:lnTo>
                    <a:pt x="1907" y="498"/>
                  </a:lnTo>
                  <a:lnTo>
                    <a:pt x="1907" y="412"/>
                  </a:lnTo>
                  <a:lnTo>
                    <a:pt x="1863" y="325"/>
                  </a:lnTo>
                  <a:lnTo>
                    <a:pt x="1820" y="282"/>
                  </a:lnTo>
                  <a:lnTo>
                    <a:pt x="1733" y="238"/>
                  </a:lnTo>
                  <a:lnTo>
                    <a:pt x="1625" y="238"/>
                  </a:lnTo>
                  <a:lnTo>
                    <a:pt x="1387" y="325"/>
                  </a:lnTo>
                  <a:lnTo>
                    <a:pt x="1084" y="412"/>
                  </a:lnTo>
                  <a:lnTo>
                    <a:pt x="780" y="520"/>
                  </a:lnTo>
                  <a:lnTo>
                    <a:pt x="499" y="671"/>
                  </a:lnTo>
                  <a:lnTo>
                    <a:pt x="369" y="758"/>
                  </a:lnTo>
                  <a:lnTo>
                    <a:pt x="239" y="866"/>
                  </a:lnTo>
                  <a:lnTo>
                    <a:pt x="152" y="975"/>
                  </a:lnTo>
                  <a:lnTo>
                    <a:pt x="66" y="1083"/>
                  </a:lnTo>
                  <a:lnTo>
                    <a:pt x="22" y="1213"/>
                  </a:lnTo>
                  <a:lnTo>
                    <a:pt x="1" y="1343"/>
                  </a:lnTo>
                  <a:lnTo>
                    <a:pt x="1" y="1494"/>
                  </a:lnTo>
                  <a:lnTo>
                    <a:pt x="44" y="1668"/>
                  </a:lnTo>
                  <a:lnTo>
                    <a:pt x="109" y="1798"/>
                  </a:lnTo>
                  <a:lnTo>
                    <a:pt x="174" y="1906"/>
                  </a:lnTo>
                  <a:lnTo>
                    <a:pt x="282" y="2014"/>
                  </a:lnTo>
                  <a:lnTo>
                    <a:pt x="391" y="2101"/>
                  </a:lnTo>
                  <a:lnTo>
                    <a:pt x="499" y="2166"/>
                  </a:lnTo>
                  <a:lnTo>
                    <a:pt x="650" y="2231"/>
                  </a:lnTo>
                  <a:lnTo>
                    <a:pt x="932" y="2339"/>
                  </a:lnTo>
                  <a:lnTo>
                    <a:pt x="1235" y="2404"/>
                  </a:lnTo>
                  <a:lnTo>
                    <a:pt x="1560" y="2447"/>
                  </a:lnTo>
                  <a:lnTo>
                    <a:pt x="2101" y="2491"/>
                  </a:lnTo>
                  <a:lnTo>
                    <a:pt x="2838" y="2512"/>
                  </a:lnTo>
                  <a:lnTo>
                    <a:pt x="3552" y="2512"/>
                  </a:lnTo>
                  <a:lnTo>
                    <a:pt x="4289" y="2491"/>
                  </a:lnTo>
                  <a:lnTo>
                    <a:pt x="5003" y="2426"/>
                  </a:lnTo>
                  <a:lnTo>
                    <a:pt x="5480" y="2361"/>
                  </a:lnTo>
                  <a:lnTo>
                    <a:pt x="5956" y="2296"/>
                  </a:lnTo>
                  <a:lnTo>
                    <a:pt x="6411" y="2187"/>
                  </a:lnTo>
                  <a:lnTo>
                    <a:pt x="6866" y="2036"/>
                  </a:lnTo>
                  <a:lnTo>
                    <a:pt x="7212" y="1906"/>
                  </a:lnTo>
                  <a:lnTo>
                    <a:pt x="7537" y="1733"/>
                  </a:lnTo>
                  <a:lnTo>
                    <a:pt x="7689" y="1624"/>
                  </a:lnTo>
                  <a:lnTo>
                    <a:pt x="7841" y="1516"/>
                  </a:lnTo>
                  <a:lnTo>
                    <a:pt x="7949" y="1386"/>
                  </a:lnTo>
                  <a:lnTo>
                    <a:pt x="8057" y="1234"/>
                  </a:lnTo>
                  <a:lnTo>
                    <a:pt x="8144" y="1061"/>
                  </a:lnTo>
                  <a:lnTo>
                    <a:pt x="8165" y="888"/>
                  </a:lnTo>
                  <a:lnTo>
                    <a:pt x="8122" y="736"/>
                  </a:lnTo>
                  <a:lnTo>
                    <a:pt x="8057" y="606"/>
                  </a:lnTo>
                  <a:lnTo>
                    <a:pt x="7970" y="476"/>
                  </a:lnTo>
                  <a:lnTo>
                    <a:pt x="7841" y="368"/>
                  </a:lnTo>
                  <a:lnTo>
                    <a:pt x="7711" y="282"/>
                  </a:lnTo>
                  <a:lnTo>
                    <a:pt x="7537" y="195"/>
                  </a:lnTo>
                  <a:lnTo>
                    <a:pt x="7342" y="130"/>
                  </a:lnTo>
                  <a:lnTo>
                    <a:pt x="7126" y="87"/>
                  </a:lnTo>
                  <a:lnTo>
                    <a:pt x="6888" y="65"/>
                  </a:lnTo>
                  <a:lnTo>
                    <a:pt x="6671" y="65"/>
                  </a:lnTo>
                  <a:lnTo>
                    <a:pt x="6238" y="87"/>
                  </a:lnTo>
                  <a:lnTo>
                    <a:pt x="6021" y="65"/>
                  </a:lnTo>
                  <a:lnTo>
                    <a:pt x="580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2"/>
            <p:cNvSpPr/>
            <p:nvPr/>
          </p:nvSpPr>
          <p:spPr>
            <a:xfrm>
              <a:off x="3440725" y="4335025"/>
              <a:ext cx="807275" cy="904725"/>
            </a:xfrm>
            <a:custGeom>
              <a:avLst/>
              <a:gdLst/>
              <a:ahLst/>
              <a:cxnLst/>
              <a:rect l="l" t="t" r="r" b="b"/>
              <a:pathLst>
                <a:path w="32291" h="36189" extrusionOk="0">
                  <a:moveTo>
                    <a:pt x="30948" y="0"/>
                  </a:moveTo>
                  <a:lnTo>
                    <a:pt x="30861" y="22"/>
                  </a:lnTo>
                  <a:lnTo>
                    <a:pt x="30796" y="65"/>
                  </a:lnTo>
                  <a:lnTo>
                    <a:pt x="30731" y="130"/>
                  </a:lnTo>
                  <a:lnTo>
                    <a:pt x="30710" y="217"/>
                  </a:lnTo>
                  <a:lnTo>
                    <a:pt x="30688" y="975"/>
                  </a:lnTo>
                  <a:lnTo>
                    <a:pt x="30688" y="1733"/>
                  </a:lnTo>
                  <a:lnTo>
                    <a:pt x="30731" y="3249"/>
                  </a:lnTo>
                  <a:lnTo>
                    <a:pt x="30840" y="5739"/>
                  </a:lnTo>
                  <a:lnTo>
                    <a:pt x="30991" y="8230"/>
                  </a:lnTo>
                  <a:lnTo>
                    <a:pt x="31338" y="14488"/>
                  </a:lnTo>
                  <a:lnTo>
                    <a:pt x="31489" y="17629"/>
                  </a:lnTo>
                  <a:lnTo>
                    <a:pt x="31641" y="20769"/>
                  </a:lnTo>
                  <a:lnTo>
                    <a:pt x="31749" y="23303"/>
                  </a:lnTo>
                  <a:lnTo>
                    <a:pt x="31814" y="24580"/>
                  </a:lnTo>
                  <a:lnTo>
                    <a:pt x="31836" y="25836"/>
                  </a:lnTo>
                  <a:lnTo>
                    <a:pt x="31858" y="27114"/>
                  </a:lnTo>
                  <a:lnTo>
                    <a:pt x="31858" y="28392"/>
                  </a:lnTo>
                  <a:lnTo>
                    <a:pt x="31814" y="29670"/>
                  </a:lnTo>
                  <a:lnTo>
                    <a:pt x="31749" y="30926"/>
                  </a:lnTo>
                  <a:lnTo>
                    <a:pt x="31728" y="31229"/>
                  </a:lnTo>
                  <a:lnTo>
                    <a:pt x="31684" y="31532"/>
                  </a:lnTo>
                  <a:lnTo>
                    <a:pt x="31641" y="31792"/>
                  </a:lnTo>
                  <a:lnTo>
                    <a:pt x="31554" y="32052"/>
                  </a:lnTo>
                  <a:lnTo>
                    <a:pt x="31468" y="32290"/>
                  </a:lnTo>
                  <a:lnTo>
                    <a:pt x="31316" y="32507"/>
                  </a:lnTo>
                  <a:lnTo>
                    <a:pt x="31121" y="32723"/>
                  </a:lnTo>
                  <a:lnTo>
                    <a:pt x="30883" y="32940"/>
                  </a:lnTo>
                  <a:lnTo>
                    <a:pt x="30580" y="33178"/>
                  </a:lnTo>
                  <a:lnTo>
                    <a:pt x="30233" y="33373"/>
                  </a:lnTo>
                  <a:lnTo>
                    <a:pt x="29887" y="33568"/>
                  </a:lnTo>
                  <a:lnTo>
                    <a:pt x="29540" y="33720"/>
                  </a:lnTo>
                  <a:lnTo>
                    <a:pt x="29172" y="33871"/>
                  </a:lnTo>
                  <a:lnTo>
                    <a:pt x="28782" y="34001"/>
                  </a:lnTo>
                  <a:lnTo>
                    <a:pt x="28046" y="34239"/>
                  </a:lnTo>
                  <a:lnTo>
                    <a:pt x="27483" y="34391"/>
                  </a:lnTo>
                  <a:lnTo>
                    <a:pt x="26920" y="34542"/>
                  </a:lnTo>
                  <a:lnTo>
                    <a:pt x="25750" y="34802"/>
                  </a:lnTo>
                  <a:lnTo>
                    <a:pt x="24603" y="35019"/>
                  </a:lnTo>
                  <a:lnTo>
                    <a:pt x="23412" y="35192"/>
                  </a:lnTo>
                  <a:lnTo>
                    <a:pt x="22242" y="35322"/>
                  </a:lnTo>
                  <a:lnTo>
                    <a:pt x="21073" y="35430"/>
                  </a:lnTo>
                  <a:lnTo>
                    <a:pt x="19881" y="35517"/>
                  </a:lnTo>
                  <a:lnTo>
                    <a:pt x="18712" y="35604"/>
                  </a:lnTo>
                  <a:lnTo>
                    <a:pt x="17434" y="35669"/>
                  </a:lnTo>
                  <a:lnTo>
                    <a:pt x="16157" y="35712"/>
                  </a:lnTo>
                  <a:lnTo>
                    <a:pt x="14857" y="35734"/>
                  </a:lnTo>
                  <a:lnTo>
                    <a:pt x="13579" y="35734"/>
                  </a:lnTo>
                  <a:lnTo>
                    <a:pt x="12302" y="35712"/>
                  </a:lnTo>
                  <a:lnTo>
                    <a:pt x="11024" y="35669"/>
                  </a:lnTo>
                  <a:lnTo>
                    <a:pt x="9746" y="35604"/>
                  </a:lnTo>
                  <a:lnTo>
                    <a:pt x="8447" y="35517"/>
                  </a:lnTo>
                  <a:lnTo>
                    <a:pt x="7451" y="35430"/>
                  </a:lnTo>
                  <a:lnTo>
                    <a:pt x="6454" y="35322"/>
                  </a:lnTo>
                  <a:lnTo>
                    <a:pt x="5436" y="35192"/>
                  </a:lnTo>
                  <a:lnTo>
                    <a:pt x="4440" y="35019"/>
                  </a:lnTo>
                  <a:lnTo>
                    <a:pt x="3834" y="34889"/>
                  </a:lnTo>
                  <a:lnTo>
                    <a:pt x="3206" y="34737"/>
                  </a:lnTo>
                  <a:lnTo>
                    <a:pt x="2881" y="34629"/>
                  </a:lnTo>
                  <a:lnTo>
                    <a:pt x="2578" y="34521"/>
                  </a:lnTo>
                  <a:lnTo>
                    <a:pt x="2296" y="34391"/>
                  </a:lnTo>
                  <a:lnTo>
                    <a:pt x="2015" y="34218"/>
                  </a:lnTo>
                  <a:lnTo>
                    <a:pt x="1885" y="34131"/>
                  </a:lnTo>
                  <a:lnTo>
                    <a:pt x="1777" y="34044"/>
                  </a:lnTo>
                  <a:lnTo>
                    <a:pt x="1712" y="33936"/>
                  </a:lnTo>
                  <a:lnTo>
                    <a:pt x="1668" y="33828"/>
                  </a:lnTo>
                  <a:lnTo>
                    <a:pt x="1625" y="33655"/>
                  </a:lnTo>
                  <a:lnTo>
                    <a:pt x="1603" y="33416"/>
                  </a:lnTo>
                  <a:lnTo>
                    <a:pt x="1582" y="32940"/>
                  </a:lnTo>
                  <a:lnTo>
                    <a:pt x="1495" y="31835"/>
                  </a:lnTo>
                  <a:lnTo>
                    <a:pt x="1408" y="30449"/>
                  </a:lnTo>
                  <a:lnTo>
                    <a:pt x="1322" y="29063"/>
                  </a:lnTo>
                  <a:lnTo>
                    <a:pt x="1213" y="26291"/>
                  </a:lnTo>
                  <a:lnTo>
                    <a:pt x="1083" y="23043"/>
                  </a:lnTo>
                  <a:lnTo>
                    <a:pt x="975" y="19773"/>
                  </a:lnTo>
                  <a:lnTo>
                    <a:pt x="780" y="13254"/>
                  </a:lnTo>
                  <a:lnTo>
                    <a:pt x="672" y="8533"/>
                  </a:lnTo>
                  <a:lnTo>
                    <a:pt x="607" y="6172"/>
                  </a:lnTo>
                  <a:lnTo>
                    <a:pt x="520" y="3833"/>
                  </a:lnTo>
                  <a:lnTo>
                    <a:pt x="477" y="3357"/>
                  </a:lnTo>
                  <a:lnTo>
                    <a:pt x="455" y="2880"/>
                  </a:lnTo>
                  <a:lnTo>
                    <a:pt x="412" y="2794"/>
                  </a:lnTo>
                  <a:lnTo>
                    <a:pt x="369" y="2729"/>
                  </a:lnTo>
                  <a:lnTo>
                    <a:pt x="282" y="2686"/>
                  </a:lnTo>
                  <a:lnTo>
                    <a:pt x="196" y="2664"/>
                  </a:lnTo>
                  <a:lnTo>
                    <a:pt x="131" y="2686"/>
                  </a:lnTo>
                  <a:lnTo>
                    <a:pt x="44" y="2729"/>
                  </a:lnTo>
                  <a:lnTo>
                    <a:pt x="1" y="2794"/>
                  </a:lnTo>
                  <a:lnTo>
                    <a:pt x="1" y="2880"/>
                  </a:lnTo>
                  <a:lnTo>
                    <a:pt x="44" y="3552"/>
                  </a:lnTo>
                  <a:lnTo>
                    <a:pt x="87" y="4223"/>
                  </a:lnTo>
                  <a:lnTo>
                    <a:pt x="131" y="5566"/>
                  </a:lnTo>
                  <a:lnTo>
                    <a:pt x="261" y="10547"/>
                  </a:lnTo>
                  <a:lnTo>
                    <a:pt x="434" y="17131"/>
                  </a:lnTo>
                  <a:lnTo>
                    <a:pt x="542" y="20422"/>
                  </a:lnTo>
                  <a:lnTo>
                    <a:pt x="650" y="23714"/>
                  </a:lnTo>
                  <a:lnTo>
                    <a:pt x="780" y="26789"/>
                  </a:lnTo>
                  <a:lnTo>
                    <a:pt x="932" y="29843"/>
                  </a:lnTo>
                  <a:lnTo>
                    <a:pt x="997" y="31121"/>
                  </a:lnTo>
                  <a:lnTo>
                    <a:pt x="1083" y="32398"/>
                  </a:lnTo>
                  <a:lnTo>
                    <a:pt x="1105" y="32810"/>
                  </a:lnTo>
                  <a:lnTo>
                    <a:pt x="1105" y="33243"/>
                  </a:lnTo>
                  <a:lnTo>
                    <a:pt x="1127" y="33460"/>
                  </a:lnTo>
                  <a:lnTo>
                    <a:pt x="1148" y="33676"/>
                  </a:lnTo>
                  <a:lnTo>
                    <a:pt x="1192" y="33871"/>
                  </a:lnTo>
                  <a:lnTo>
                    <a:pt x="1257" y="34066"/>
                  </a:lnTo>
                  <a:lnTo>
                    <a:pt x="1322" y="34174"/>
                  </a:lnTo>
                  <a:lnTo>
                    <a:pt x="1365" y="34261"/>
                  </a:lnTo>
                  <a:lnTo>
                    <a:pt x="1538" y="34434"/>
                  </a:lnTo>
                  <a:lnTo>
                    <a:pt x="1712" y="34586"/>
                  </a:lnTo>
                  <a:lnTo>
                    <a:pt x="1928" y="34716"/>
                  </a:lnTo>
                  <a:lnTo>
                    <a:pt x="2166" y="34824"/>
                  </a:lnTo>
                  <a:lnTo>
                    <a:pt x="2405" y="34932"/>
                  </a:lnTo>
                  <a:lnTo>
                    <a:pt x="2838" y="35062"/>
                  </a:lnTo>
                  <a:lnTo>
                    <a:pt x="3249" y="35192"/>
                  </a:lnTo>
                  <a:lnTo>
                    <a:pt x="3661" y="35300"/>
                  </a:lnTo>
                  <a:lnTo>
                    <a:pt x="4505" y="35474"/>
                  </a:lnTo>
                  <a:lnTo>
                    <a:pt x="5350" y="35625"/>
                  </a:lnTo>
                  <a:lnTo>
                    <a:pt x="6194" y="35734"/>
                  </a:lnTo>
                  <a:lnTo>
                    <a:pt x="7429" y="35885"/>
                  </a:lnTo>
                  <a:lnTo>
                    <a:pt x="8663" y="35993"/>
                  </a:lnTo>
                  <a:lnTo>
                    <a:pt x="9898" y="36080"/>
                  </a:lnTo>
                  <a:lnTo>
                    <a:pt x="11132" y="36145"/>
                  </a:lnTo>
                  <a:lnTo>
                    <a:pt x="12388" y="36167"/>
                  </a:lnTo>
                  <a:lnTo>
                    <a:pt x="13623" y="36188"/>
                  </a:lnTo>
                  <a:lnTo>
                    <a:pt x="14857" y="36188"/>
                  </a:lnTo>
                  <a:lnTo>
                    <a:pt x="16092" y="36167"/>
                  </a:lnTo>
                  <a:lnTo>
                    <a:pt x="17369" y="36123"/>
                  </a:lnTo>
                  <a:lnTo>
                    <a:pt x="18647" y="36058"/>
                  </a:lnTo>
                  <a:lnTo>
                    <a:pt x="19925" y="35993"/>
                  </a:lnTo>
                  <a:lnTo>
                    <a:pt x="21203" y="35885"/>
                  </a:lnTo>
                  <a:lnTo>
                    <a:pt x="22459" y="35755"/>
                  </a:lnTo>
                  <a:lnTo>
                    <a:pt x="23736" y="35582"/>
                  </a:lnTo>
                  <a:lnTo>
                    <a:pt x="24992" y="35387"/>
                  </a:lnTo>
                  <a:lnTo>
                    <a:pt x="26249" y="35149"/>
                  </a:lnTo>
                  <a:lnTo>
                    <a:pt x="27180" y="34932"/>
                  </a:lnTo>
                  <a:lnTo>
                    <a:pt x="28111" y="34694"/>
                  </a:lnTo>
                  <a:lnTo>
                    <a:pt x="28566" y="34542"/>
                  </a:lnTo>
                  <a:lnTo>
                    <a:pt x="29021" y="34391"/>
                  </a:lnTo>
                  <a:lnTo>
                    <a:pt x="29475" y="34218"/>
                  </a:lnTo>
                  <a:lnTo>
                    <a:pt x="29930" y="34023"/>
                  </a:lnTo>
                  <a:lnTo>
                    <a:pt x="30212" y="33893"/>
                  </a:lnTo>
                  <a:lnTo>
                    <a:pt x="30493" y="33741"/>
                  </a:lnTo>
                  <a:lnTo>
                    <a:pt x="30775" y="33590"/>
                  </a:lnTo>
                  <a:lnTo>
                    <a:pt x="31056" y="33395"/>
                  </a:lnTo>
                  <a:lnTo>
                    <a:pt x="31316" y="33200"/>
                  </a:lnTo>
                  <a:lnTo>
                    <a:pt x="31533" y="32962"/>
                  </a:lnTo>
                  <a:lnTo>
                    <a:pt x="31749" y="32723"/>
                  </a:lnTo>
                  <a:lnTo>
                    <a:pt x="31923" y="32442"/>
                  </a:lnTo>
                  <a:lnTo>
                    <a:pt x="31988" y="32312"/>
                  </a:lnTo>
                  <a:lnTo>
                    <a:pt x="32031" y="32182"/>
                  </a:lnTo>
                  <a:lnTo>
                    <a:pt x="32117" y="31879"/>
                  </a:lnTo>
                  <a:lnTo>
                    <a:pt x="32161" y="31597"/>
                  </a:lnTo>
                  <a:lnTo>
                    <a:pt x="32182" y="31294"/>
                  </a:lnTo>
                  <a:lnTo>
                    <a:pt x="32247" y="30341"/>
                  </a:lnTo>
                  <a:lnTo>
                    <a:pt x="32269" y="29410"/>
                  </a:lnTo>
                  <a:lnTo>
                    <a:pt x="32291" y="28089"/>
                  </a:lnTo>
                  <a:lnTo>
                    <a:pt x="32291" y="26789"/>
                  </a:lnTo>
                  <a:lnTo>
                    <a:pt x="32269" y="25490"/>
                  </a:lnTo>
                  <a:lnTo>
                    <a:pt x="32226" y="24191"/>
                  </a:lnTo>
                  <a:lnTo>
                    <a:pt x="32117" y="21007"/>
                  </a:lnTo>
                  <a:lnTo>
                    <a:pt x="31966" y="17802"/>
                  </a:lnTo>
                  <a:lnTo>
                    <a:pt x="31793" y="14618"/>
                  </a:lnTo>
                  <a:lnTo>
                    <a:pt x="31619" y="11413"/>
                  </a:lnTo>
                  <a:lnTo>
                    <a:pt x="31316" y="6432"/>
                  </a:lnTo>
                  <a:lnTo>
                    <a:pt x="31208" y="3920"/>
                  </a:lnTo>
                  <a:lnTo>
                    <a:pt x="31165" y="2686"/>
                  </a:lnTo>
                  <a:lnTo>
                    <a:pt x="31143" y="1429"/>
                  </a:lnTo>
                  <a:lnTo>
                    <a:pt x="31143" y="823"/>
                  </a:lnTo>
                  <a:lnTo>
                    <a:pt x="31165" y="217"/>
                  </a:lnTo>
                  <a:lnTo>
                    <a:pt x="31143" y="130"/>
                  </a:lnTo>
                  <a:lnTo>
                    <a:pt x="31100" y="65"/>
                  </a:lnTo>
                  <a:lnTo>
                    <a:pt x="31035" y="22"/>
                  </a:lnTo>
                  <a:lnTo>
                    <a:pt x="30948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2"/>
            <p:cNvSpPr/>
            <p:nvPr/>
          </p:nvSpPr>
          <p:spPr>
            <a:xfrm>
              <a:off x="3652425" y="4565650"/>
              <a:ext cx="404450" cy="420725"/>
            </a:xfrm>
            <a:custGeom>
              <a:avLst/>
              <a:gdLst/>
              <a:ahLst/>
              <a:cxnLst/>
              <a:rect l="l" t="t" r="r" b="b"/>
              <a:pathLst>
                <a:path w="16178" h="16829" extrusionOk="0">
                  <a:moveTo>
                    <a:pt x="8966" y="456"/>
                  </a:moveTo>
                  <a:lnTo>
                    <a:pt x="9269" y="477"/>
                  </a:lnTo>
                  <a:lnTo>
                    <a:pt x="9594" y="499"/>
                  </a:lnTo>
                  <a:lnTo>
                    <a:pt x="9898" y="564"/>
                  </a:lnTo>
                  <a:lnTo>
                    <a:pt x="10201" y="629"/>
                  </a:lnTo>
                  <a:lnTo>
                    <a:pt x="10504" y="715"/>
                  </a:lnTo>
                  <a:lnTo>
                    <a:pt x="11002" y="889"/>
                  </a:lnTo>
                  <a:lnTo>
                    <a:pt x="11478" y="1105"/>
                  </a:lnTo>
                  <a:lnTo>
                    <a:pt x="11933" y="1365"/>
                  </a:lnTo>
                  <a:lnTo>
                    <a:pt x="12366" y="1668"/>
                  </a:lnTo>
                  <a:lnTo>
                    <a:pt x="12756" y="2015"/>
                  </a:lnTo>
                  <a:lnTo>
                    <a:pt x="13146" y="2361"/>
                  </a:lnTo>
                  <a:lnTo>
                    <a:pt x="13493" y="2751"/>
                  </a:lnTo>
                  <a:lnTo>
                    <a:pt x="13817" y="3163"/>
                  </a:lnTo>
                  <a:lnTo>
                    <a:pt x="14099" y="3574"/>
                  </a:lnTo>
                  <a:lnTo>
                    <a:pt x="14359" y="3986"/>
                  </a:lnTo>
                  <a:lnTo>
                    <a:pt x="14597" y="4419"/>
                  </a:lnTo>
                  <a:lnTo>
                    <a:pt x="14835" y="4874"/>
                  </a:lnTo>
                  <a:lnTo>
                    <a:pt x="15030" y="5328"/>
                  </a:lnTo>
                  <a:lnTo>
                    <a:pt x="15203" y="5805"/>
                  </a:lnTo>
                  <a:lnTo>
                    <a:pt x="15355" y="6260"/>
                  </a:lnTo>
                  <a:lnTo>
                    <a:pt x="15485" y="6736"/>
                  </a:lnTo>
                  <a:lnTo>
                    <a:pt x="15572" y="7126"/>
                  </a:lnTo>
                  <a:lnTo>
                    <a:pt x="15637" y="7537"/>
                  </a:lnTo>
                  <a:lnTo>
                    <a:pt x="15701" y="7927"/>
                  </a:lnTo>
                  <a:lnTo>
                    <a:pt x="15745" y="8339"/>
                  </a:lnTo>
                  <a:lnTo>
                    <a:pt x="15766" y="8750"/>
                  </a:lnTo>
                  <a:lnTo>
                    <a:pt x="15745" y="9140"/>
                  </a:lnTo>
                  <a:lnTo>
                    <a:pt x="15701" y="9551"/>
                  </a:lnTo>
                  <a:lnTo>
                    <a:pt x="15615" y="9941"/>
                  </a:lnTo>
                  <a:lnTo>
                    <a:pt x="15442" y="10548"/>
                  </a:lnTo>
                  <a:lnTo>
                    <a:pt x="15225" y="11132"/>
                  </a:lnTo>
                  <a:lnTo>
                    <a:pt x="14965" y="11695"/>
                  </a:lnTo>
                  <a:lnTo>
                    <a:pt x="14662" y="12237"/>
                  </a:lnTo>
                  <a:lnTo>
                    <a:pt x="14315" y="12778"/>
                  </a:lnTo>
                  <a:lnTo>
                    <a:pt x="13947" y="13276"/>
                  </a:lnTo>
                  <a:lnTo>
                    <a:pt x="13536" y="13753"/>
                  </a:lnTo>
                  <a:lnTo>
                    <a:pt x="13081" y="14186"/>
                  </a:lnTo>
                  <a:lnTo>
                    <a:pt x="12605" y="14597"/>
                  </a:lnTo>
                  <a:lnTo>
                    <a:pt x="12106" y="14966"/>
                  </a:lnTo>
                  <a:lnTo>
                    <a:pt x="11587" y="15312"/>
                  </a:lnTo>
                  <a:lnTo>
                    <a:pt x="11045" y="15594"/>
                  </a:lnTo>
                  <a:lnTo>
                    <a:pt x="10461" y="15854"/>
                  </a:lnTo>
                  <a:lnTo>
                    <a:pt x="9876" y="16048"/>
                  </a:lnTo>
                  <a:lnTo>
                    <a:pt x="9573" y="16135"/>
                  </a:lnTo>
                  <a:lnTo>
                    <a:pt x="9269" y="16200"/>
                  </a:lnTo>
                  <a:lnTo>
                    <a:pt x="8966" y="16265"/>
                  </a:lnTo>
                  <a:lnTo>
                    <a:pt x="8641" y="16308"/>
                  </a:lnTo>
                  <a:lnTo>
                    <a:pt x="8317" y="16352"/>
                  </a:lnTo>
                  <a:lnTo>
                    <a:pt x="8013" y="16373"/>
                  </a:lnTo>
                  <a:lnTo>
                    <a:pt x="7689" y="16373"/>
                  </a:lnTo>
                  <a:lnTo>
                    <a:pt x="7364" y="16352"/>
                  </a:lnTo>
                  <a:lnTo>
                    <a:pt x="7039" y="16330"/>
                  </a:lnTo>
                  <a:lnTo>
                    <a:pt x="6736" y="16287"/>
                  </a:lnTo>
                  <a:lnTo>
                    <a:pt x="6411" y="16222"/>
                  </a:lnTo>
                  <a:lnTo>
                    <a:pt x="6108" y="16157"/>
                  </a:lnTo>
                  <a:lnTo>
                    <a:pt x="5804" y="16070"/>
                  </a:lnTo>
                  <a:lnTo>
                    <a:pt x="5480" y="15983"/>
                  </a:lnTo>
                  <a:lnTo>
                    <a:pt x="5176" y="15875"/>
                  </a:lnTo>
                  <a:lnTo>
                    <a:pt x="4895" y="15745"/>
                  </a:lnTo>
                  <a:lnTo>
                    <a:pt x="4592" y="15615"/>
                  </a:lnTo>
                  <a:lnTo>
                    <a:pt x="4310" y="15485"/>
                  </a:lnTo>
                  <a:lnTo>
                    <a:pt x="4029" y="15312"/>
                  </a:lnTo>
                  <a:lnTo>
                    <a:pt x="3747" y="15160"/>
                  </a:lnTo>
                  <a:lnTo>
                    <a:pt x="3487" y="14966"/>
                  </a:lnTo>
                  <a:lnTo>
                    <a:pt x="3227" y="14792"/>
                  </a:lnTo>
                  <a:lnTo>
                    <a:pt x="2989" y="14576"/>
                  </a:lnTo>
                  <a:lnTo>
                    <a:pt x="2729" y="14381"/>
                  </a:lnTo>
                  <a:lnTo>
                    <a:pt x="2513" y="14164"/>
                  </a:lnTo>
                  <a:lnTo>
                    <a:pt x="2274" y="13926"/>
                  </a:lnTo>
                  <a:lnTo>
                    <a:pt x="2079" y="13688"/>
                  </a:lnTo>
                  <a:lnTo>
                    <a:pt x="1863" y="13450"/>
                  </a:lnTo>
                  <a:lnTo>
                    <a:pt x="1690" y="13190"/>
                  </a:lnTo>
                  <a:lnTo>
                    <a:pt x="1495" y="12908"/>
                  </a:lnTo>
                  <a:lnTo>
                    <a:pt x="1343" y="12648"/>
                  </a:lnTo>
                  <a:lnTo>
                    <a:pt x="1192" y="12367"/>
                  </a:lnTo>
                  <a:lnTo>
                    <a:pt x="1040" y="12064"/>
                  </a:lnTo>
                  <a:lnTo>
                    <a:pt x="910" y="11782"/>
                  </a:lnTo>
                  <a:lnTo>
                    <a:pt x="802" y="11479"/>
                  </a:lnTo>
                  <a:lnTo>
                    <a:pt x="715" y="11154"/>
                  </a:lnTo>
                  <a:lnTo>
                    <a:pt x="628" y="10808"/>
                  </a:lnTo>
                  <a:lnTo>
                    <a:pt x="542" y="10439"/>
                  </a:lnTo>
                  <a:lnTo>
                    <a:pt x="499" y="10071"/>
                  </a:lnTo>
                  <a:lnTo>
                    <a:pt x="455" y="9703"/>
                  </a:lnTo>
                  <a:lnTo>
                    <a:pt x="434" y="9335"/>
                  </a:lnTo>
                  <a:lnTo>
                    <a:pt x="434" y="8945"/>
                  </a:lnTo>
                  <a:lnTo>
                    <a:pt x="455" y="8577"/>
                  </a:lnTo>
                  <a:lnTo>
                    <a:pt x="499" y="8187"/>
                  </a:lnTo>
                  <a:lnTo>
                    <a:pt x="542" y="7819"/>
                  </a:lnTo>
                  <a:lnTo>
                    <a:pt x="607" y="7429"/>
                  </a:lnTo>
                  <a:lnTo>
                    <a:pt x="693" y="7061"/>
                  </a:lnTo>
                  <a:lnTo>
                    <a:pt x="802" y="6693"/>
                  </a:lnTo>
                  <a:lnTo>
                    <a:pt x="910" y="6325"/>
                  </a:lnTo>
                  <a:lnTo>
                    <a:pt x="1040" y="5956"/>
                  </a:lnTo>
                  <a:lnTo>
                    <a:pt x="1192" y="5610"/>
                  </a:lnTo>
                  <a:lnTo>
                    <a:pt x="1343" y="5242"/>
                  </a:lnTo>
                  <a:lnTo>
                    <a:pt x="1516" y="4895"/>
                  </a:lnTo>
                  <a:lnTo>
                    <a:pt x="1711" y="4570"/>
                  </a:lnTo>
                  <a:lnTo>
                    <a:pt x="1906" y="4246"/>
                  </a:lnTo>
                  <a:lnTo>
                    <a:pt x="2123" y="3921"/>
                  </a:lnTo>
                  <a:lnTo>
                    <a:pt x="2339" y="3617"/>
                  </a:lnTo>
                  <a:lnTo>
                    <a:pt x="2578" y="3314"/>
                  </a:lnTo>
                  <a:lnTo>
                    <a:pt x="2837" y="3033"/>
                  </a:lnTo>
                  <a:lnTo>
                    <a:pt x="3097" y="2751"/>
                  </a:lnTo>
                  <a:lnTo>
                    <a:pt x="3379" y="2491"/>
                  </a:lnTo>
                  <a:lnTo>
                    <a:pt x="3660" y="2253"/>
                  </a:lnTo>
                  <a:lnTo>
                    <a:pt x="3964" y="2015"/>
                  </a:lnTo>
                  <a:lnTo>
                    <a:pt x="4267" y="1820"/>
                  </a:lnTo>
                  <a:lnTo>
                    <a:pt x="4592" y="1603"/>
                  </a:lnTo>
                  <a:lnTo>
                    <a:pt x="4916" y="1430"/>
                  </a:lnTo>
                  <a:lnTo>
                    <a:pt x="5241" y="1279"/>
                  </a:lnTo>
                  <a:lnTo>
                    <a:pt x="5609" y="1127"/>
                  </a:lnTo>
                  <a:lnTo>
                    <a:pt x="6194" y="910"/>
                  </a:lnTo>
                  <a:lnTo>
                    <a:pt x="6801" y="737"/>
                  </a:lnTo>
                  <a:lnTo>
                    <a:pt x="7407" y="586"/>
                  </a:lnTo>
                  <a:lnTo>
                    <a:pt x="7710" y="542"/>
                  </a:lnTo>
                  <a:lnTo>
                    <a:pt x="8035" y="499"/>
                  </a:lnTo>
                  <a:lnTo>
                    <a:pt x="8338" y="456"/>
                  </a:lnTo>
                  <a:close/>
                  <a:moveTo>
                    <a:pt x="8750" y="1"/>
                  </a:moveTo>
                  <a:lnTo>
                    <a:pt x="8165" y="22"/>
                  </a:lnTo>
                  <a:lnTo>
                    <a:pt x="7559" y="87"/>
                  </a:lnTo>
                  <a:lnTo>
                    <a:pt x="6952" y="217"/>
                  </a:lnTo>
                  <a:lnTo>
                    <a:pt x="6584" y="304"/>
                  </a:lnTo>
                  <a:lnTo>
                    <a:pt x="6216" y="434"/>
                  </a:lnTo>
                  <a:lnTo>
                    <a:pt x="5848" y="564"/>
                  </a:lnTo>
                  <a:lnTo>
                    <a:pt x="5480" y="694"/>
                  </a:lnTo>
                  <a:lnTo>
                    <a:pt x="5155" y="824"/>
                  </a:lnTo>
                  <a:lnTo>
                    <a:pt x="4830" y="975"/>
                  </a:lnTo>
                  <a:lnTo>
                    <a:pt x="4527" y="1127"/>
                  </a:lnTo>
                  <a:lnTo>
                    <a:pt x="4223" y="1322"/>
                  </a:lnTo>
                  <a:lnTo>
                    <a:pt x="3920" y="1495"/>
                  </a:lnTo>
                  <a:lnTo>
                    <a:pt x="3639" y="1712"/>
                  </a:lnTo>
                  <a:lnTo>
                    <a:pt x="3357" y="1928"/>
                  </a:lnTo>
                  <a:lnTo>
                    <a:pt x="3097" y="2145"/>
                  </a:lnTo>
                  <a:lnTo>
                    <a:pt x="2837" y="2383"/>
                  </a:lnTo>
                  <a:lnTo>
                    <a:pt x="2599" y="2643"/>
                  </a:lnTo>
                  <a:lnTo>
                    <a:pt x="2361" y="2903"/>
                  </a:lnTo>
                  <a:lnTo>
                    <a:pt x="2123" y="3184"/>
                  </a:lnTo>
                  <a:lnTo>
                    <a:pt x="1906" y="3466"/>
                  </a:lnTo>
                  <a:lnTo>
                    <a:pt x="1711" y="3747"/>
                  </a:lnTo>
                  <a:lnTo>
                    <a:pt x="1516" y="4051"/>
                  </a:lnTo>
                  <a:lnTo>
                    <a:pt x="1321" y="4354"/>
                  </a:lnTo>
                  <a:lnTo>
                    <a:pt x="997" y="4982"/>
                  </a:lnTo>
                  <a:lnTo>
                    <a:pt x="693" y="5632"/>
                  </a:lnTo>
                  <a:lnTo>
                    <a:pt x="455" y="6303"/>
                  </a:lnTo>
                  <a:lnTo>
                    <a:pt x="260" y="6974"/>
                  </a:lnTo>
                  <a:lnTo>
                    <a:pt x="174" y="7321"/>
                  </a:lnTo>
                  <a:lnTo>
                    <a:pt x="109" y="7667"/>
                  </a:lnTo>
                  <a:lnTo>
                    <a:pt x="65" y="8035"/>
                  </a:lnTo>
                  <a:lnTo>
                    <a:pt x="22" y="8382"/>
                  </a:lnTo>
                  <a:lnTo>
                    <a:pt x="0" y="8728"/>
                  </a:lnTo>
                  <a:lnTo>
                    <a:pt x="0" y="9075"/>
                  </a:lnTo>
                  <a:lnTo>
                    <a:pt x="0" y="9421"/>
                  </a:lnTo>
                  <a:lnTo>
                    <a:pt x="22" y="9768"/>
                  </a:lnTo>
                  <a:lnTo>
                    <a:pt x="44" y="10114"/>
                  </a:lnTo>
                  <a:lnTo>
                    <a:pt x="87" y="10461"/>
                  </a:lnTo>
                  <a:lnTo>
                    <a:pt x="174" y="10786"/>
                  </a:lnTo>
                  <a:lnTo>
                    <a:pt x="239" y="11111"/>
                  </a:lnTo>
                  <a:lnTo>
                    <a:pt x="347" y="11436"/>
                  </a:lnTo>
                  <a:lnTo>
                    <a:pt x="455" y="11760"/>
                  </a:lnTo>
                  <a:lnTo>
                    <a:pt x="585" y="12085"/>
                  </a:lnTo>
                  <a:lnTo>
                    <a:pt x="737" y="12388"/>
                  </a:lnTo>
                  <a:lnTo>
                    <a:pt x="888" y="12692"/>
                  </a:lnTo>
                  <a:lnTo>
                    <a:pt x="1062" y="12973"/>
                  </a:lnTo>
                  <a:lnTo>
                    <a:pt x="1235" y="13276"/>
                  </a:lnTo>
                  <a:lnTo>
                    <a:pt x="1430" y="13536"/>
                  </a:lnTo>
                  <a:lnTo>
                    <a:pt x="1625" y="13818"/>
                  </a:lnTo>
                  <a:lnTo>
                    <a:pt x="1841" y="14078"/>
                  </a:lnTo>
                  <a:lnTo>
                    <a:pt x="2079" y="14338"/>
                  </a:lnTo>
                  <a:lnTo>
                    <a:pt x="2318" y="14576"/>
                  </a:lnTo>
                  <a:lnTo>
                    <a:pt x="2556" y="14792"/>
                  </a:lnTo>
                  <a:lnTo>
                    <a:pt x="2816" y="15031"/>
                  </a:lnTo>
                  <a:lnTo>
                    <a:pt x="3097" y="15225"/>
                  </a:lnTo>
                  <a:lnTo>
                    <a:pt x="3357" y="15442"/>
                  </a:lnTo>
                  <a:lnTo>
                    <a:pt x="3639" y="15615"/>
                  </a:lnTo>
                  <a:lnTo>
                    <a:pt x="3942" y="15789"/>
                  </a:lnTo>
                  <a:lnTo>
                    <a:pt x="4245" y="15962"/>
                  </a:lnTo>
                  <a:lnTo>
                    <a:pt x="4548" y="16113"/>
                  </a:lnTo>
                  <a:lnTo>
                    <a:pt x="4852" y="16243"/>
                  </a:lnTo>
                  <a:lnTo>
                    <a:pt x="5176" y="16373"/>
                  </a:lnTo>
                  <a:lnTo>
                    <a:pt x="5501" y="16482"/>
                  </a:lnTo>
                  <a:lnTo>
                    <a:pt x="5826" y="16568"/>
                  </a:lnTo>
                  <a:lnTo>
                    <a:pt x="6151" y="16655"/>
                  </a:lnTo>
                  <a:lnTo>
                    <a:pt x="6497" y="16720"/>
                  </a:lnTo>
                  <a:lnTo>
                    <a:pt x="6822" y="16763"/>
                  </a:lnTo>
                  <a:lnTo>
                    <a:pt x="7169" y="16806"/>
                  </a:lnTo>
                  <a:lnTo>
                    <a:pt x="7515" y="16828"/>
                  </a:lnTo>
                  <a:lnTo>
                    <a:pt x="7840" y="16828"/>
                  </a:lnTo>
                  <a:lnTo>
                    <a:pt x="8165" y="16806"/>
                  </a:lnTo>
                  <a:lnTo>
                    <a:pt x="8511" y="16785"/>
                  </a:lnTo>
                  <a:lnTo>
                    <a:pt x="8836" y="16741"/>
                  </a:lnTo>
                  <a:lnTo>
                    <a:pt x="9161" y="16698"/>
                  </a:lnTo>
                  <a:lnTo>
                    <a:pt x="9486" y="16633"/>
                  </a:lnTo>
                  <a:lnTo>
                    <a:pt x="9789" y="16547"/>
                  </a:lnTo>
                  <a:lnTo>
                    <a:pt x="10114" y="16460"/>
                  </a:lnTo>
                  <a:lnTo>
                    <a:pt x="10417" y="16352"/>
                  </a:lnTo>
                  <a:lnTo>
                    <a:pt x="11024" y="16092"/>
                  </a:lnTo>
                  <a:lnTo>
                    <a:pt x="11608" y="15810"/>
                  </a:lnTo>
                  <a:lnTo>
                    <a:pt x="12171" y="15464"/>
                  </a:lnTo>
                  <a:lnTo>
                    <a:pt x="12691" y="15096"/>
                  </a:lnTo>
                  <a:lnTo>
                    <a:pt x="13211" y="14684"/>
                  </a:lnTo>
                  <a:lnTo>
                    <a:pt x="13687" y="14229"/>
                  </a:lnTo>
                  <a:lnTo>
                    <a:pt x="14121" y="13753"/>
                  </a:lnTo>
                  <a:lnTo>
                    <a:pt x="14532" y="13233"/>
                  </a:lnTo>
                  <a:lnTo>
                    <a:pt x="14900" y="12692"/>
                  </a:lnTo>
                  <a:lnTo>
                    <a:pt x="15247" y="12129"/>
                  </a:lnTo>
                  <a:lnTo>
                    <a:pt x="15528" y="11522"/>
                  </a:lnTo>
                  <a:lnTo>
                    <a:pt x="15723" y="11067"/>
                  </a:lnTo>
                  <a:lnTo>
                    <a:pt x="15896" y="10591"/>
                  </a:lnTo>
                  <a:lnTo>
                    <a:pt x="16026" y="10136"/>
                  </a:lnTo>
                  <a:lnTo>
                    <a:pt x="16113" y="9660"/>
                  </a:lnTo>
                  <a:lnTo>
                    <a:pt x="16156" y="9183"/>
                  </a:lnTo>
                  <a:lnTo>
                    <a:pt x="16178" y="8707"/>
                  </a:lnTo>
                  <a:lnTo>
                    <a:pt x="16178" y="8209"/>
                  </a:lnTo>
                  <a:lnTo>
                    <a:pt x="16135" y="7711"/>
                  </a:lnTo>
                  <a:lnTo>
                    <a:pt x="16048" y="7191"/>
                  </a:lnTo>
                  <a:lnTo>
                    <a:pt x="15940" y="6671"/>
                  </a:lnTo>
                  <a:lnTo>
                    <a:pt x="15788" y="6173"/>
                  </a:lnTo>
                  <a:lnTo>
                    <a:pt x="15637" y="5675"/>
                  </a:lnTo>
                  <a:lnTo>
                    <a:pt x="15442" y="5177"/>
                  </a:lnTo>
                  <a:lnTo>
                    <a:pt x="15247" y="4700"/>
                  </a:lnTo>
                  <a:lnTo>
                    <a:pt x="15008" y="4224"/>
                  </a:lnTo>
                  <a:lnTo>
                    <a:pt x="14749" y="3769"/>
                  </a:lnTo>
                  <a:lnTo>
                    <a:pt x="14467" y="3293"/>
                  </a:lnTo>
                  <a:lnTo>
                    <a:pt x="14142" y="2838"/>
                  </a:lnTo>
                  <a:lnTo>
                    <a:pt x="13796" y="2405"/>
                  </a:lnTo>
                  <a:lnTo>
                    <a:pt x="13428" y="2015"/>
                  </a:lnTo>
                  <a:lnTo>
                    <a:pt x="13016" y="1625"/>
                  </a:lnTo>
                  <a:lnTo>
                    <a:pt x="12583" y="1279"/>
                  </a:lnTo>
                  <a:lnTo>
                    <a:pt x="12150" y="975"/>
                  </a:lnTo>
                  <a:lnTo>
                    <a:pt x="11652" y="694"/>
                  </a:lnTo>
                  <a:lnTo>
                    <a:pt x="11392" y="564"/>
                  </a:lnTo>
                  <a:lnTo>
                    <a:pt x="11110" y="434"/>
                  </a:lnTo>
                  <a:lnTo>
                    <a:pt x="10829" y="347"/>
                  </a:lnTo>
                  <a:lnTo>
                    <a:pt x="10526" y="239"/>
                  </a:lnTo>
                  <a:lnTo>
                    <a:pt x="10244" y="174"/>
                  </a:lnTo>
                  <a:lnTo>
                    <a:pt x="9941" y="109"/>
                  </a:lnTo>
                  <a:lnTo>
                    <a:pt x="9659" y="66"/>
                  </a:lnTo>
                  <a:lnTo>
                    <a:pt x="9356" y="22"/>
                  </a:lnTo>
                  <a:lnTo>
                    <a:pt x="9053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2"/>
            <p:cNvSpPr/>
            <p:nvPr/>
          </p:nvSpPr>
          <p:spPr>
            <a:xfrm>
              <a:off x="3455900" y="4541825"/>
              <a:ext cx="100175" cy="11400"/>
            </a:xfrm>
            <a:custGeom>
              <a:avLst/>
              <a:gdLst/>
              <a:ahLst/>
              <a:cxnLst/>
              <a:rect l="l" t="t" r="r" b="b"/>
              <a:pathLst>
                <a:path w="4007" h="456" extrusionOk="0">
                  <a:moveTo>
                    <a:pt x="217" y="1"/>
                  </a:moveTo>
                  <a:lnTo>
                    <a:pt x="130" y="23"/>
                  </a:lnTo>
                  <a:lnTo>
                    <a:pt x="65" y="88"/>
                  </a:lnTo>
                  <a:lnTo>
                    <a:pt x="22" y="153"/>
                  </a:lnTo>
                  <a:lnTo>
                    <a:pt x="0" y="239"/>
                  </a:lnTo>
                  <a:lnTo>
                    <a:pt x="22" y="326"/>
                  </a:lnTo>
                  <a:lnTo>
                    <a:pt x="65" y="391"/>
                  </a:lnTo>
                  <a:lnTo>
                    <a:pt x="130" y="434"/>
                  </a:lnTo>
                  <a:lnTo>
                    <a:pt x="217" y="456"/>
                  </a:lnTo>
                  <a:lnTo>
                    <a:pt x="3790" y="456"/>
                  </a:lnTo>
                  <a:lnTo>
                    <a:pt x="3877" y="434"/>
                  </a:lnTo>
                  <a:lnTo>
                    <a:pt x="3942" y="391"/>
                  </a:lnTo>
                  <a:lnTo>
                    <a:pt x="3985" y="326"/>
                  </a:lnTo>
                  <a:lnTo>
                    <a:pt x="4007" y="239"/>
                  </a:lnTo>
                  <a:lnTo>
                    <a:pt x="3985" y="153"/>
                  </a:lnTo>
                  <a:lnTo>
                    <a:pt x="3963" y="88"/>
                  </a:lnTo>
                  <a:lnTo>
                    <a:pt x="3877" y="23"/>
                  </a:lnTo>
                  <a:lnTo>
                    <a:pt x="3790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2"/>
            <p:cNvSpPr/>
            <p:nvPr/>
          </p:nvSpPr>
          <p:spPr>
            <a:xfrm>
              <a:off x="3518150" y="4596525"/>
              <a:ext cx="95325" cy="11400"/>
            </a:xfrm>
            <a:custGeom>
              <a:avLst/>
              <a:gdLst/>
              <a:ahLst/>
              <a:cxnLst/>
              <a:rect l="l" t="t" r="r" b="b"/>
              <a:pathLst>
                <a:path w="3813" h="456" extrusionOk="0">
                  <a:moveTo>
                    <a:pt x="217" y="0"/>
                  </a:moveTo>
                  <a:lnTo>
                    <a:pt x="109" y="22"/>
                  </a:lnTo>
                  <a:lnTo>
                    <a:pt x="44" y="65"/>
                  </a:lnTo>
                  <a:lnTo>
                    <a:pt x="1" y="152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44" y="390"/>
                  </a:lnTo>
                  <a:lnTo>
                    <a:pt x="109" y="433"/>
                  </a:lnTo>
                  <a:lnTo>
                    <a:pt x="217" y="455"/>
                  </a:lnTo>
                  <a:lnTo>
                    <a:pt x="3596" y="455"/>
                  </a:lnTo>
                  <a:lnTo>
                    <a:pt x="3682" y="433"/>
                  </a:lnTo>
                  <a:lnTo>
                    <a:pt x="3769" y="390"/>
                  </a:lnTo>
                  <a:lnTo>
                    <a:pt x="3790" y="303"/>
                  </a:lnTo>
                  <a:lnTo>
                    <a:pt x="3812" y="217"/>
                  </a:lnTo>
                  <a:lnTo>
                    <a:pt x="3790" y="152"/>
                  </a:lnTo>
                  <a:lnTo>
                    <a:pt x="3769" y="65"/>
                  </a:lnTo>
                  <a:lnTo>
                    <a:pt x="3682" y="22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2"/>
            <p:cNvSpPr/>
            <p:nvPr/>
          </p:nvSpPr>
          <p:spPr>
            <a:xfrm>
              <a:off x="3513275" y="4702100"/>
              <a:ext cx="97475" cy="11400"/>
            </a:xfrm>
            <a:custGeom>
              <a:avLst/>
              <a:gdLst/>
              <a:ahLst/>
              <a:cxnLst/>
              <a:rect l="l" t="t" r="r" b="b"/>
              <a:pathLst>
                <a:path w="3899" h="456" extrusionOk="0">
                  <a:moveTo>
                    <a:pt x="217" y="0"/>
                  </a:moveTo>
                  <a:lnTo>
                    <a:pt x="131" y="22"/>
                  </a:lnTo>
                  <a:lnTo>
                    <a:pt x="66" y="87"/>
                  </a:lnTo>
                  <a:lnTo>
                    <a:pt x="22" y="152"/>
                  </a:lnTo>
                  <a:lnTo>
                    <a:pt x="1" y="239"/>
                  </a:lnTo>
                  <a:lnTo>
                    <a:pt x="22" y="325"/>
                  </a:lnTo>
                  <a:lnTo>
                    <a:pt x="66" y="390"/>
                  </a:lnTo>
                  <a:lnTo>
                    <a:pt x="131" y="433"/>
                  </a:lnTo>
                  <a:lnTo>
                    <a:pt x="217" y="455"/>
                  </a:lnTo>
                  <a:lnTo>
                    <a:pt x="3661" y="455"/>
                  </a:lnTo>
                  <a:lnTo>
                    <a:pt x="3769" y="433"/>
                  </a:lnTo>
                  <a:lnTo>
                    <a:pt x="3834" y="390"/>
                  </a:lnTo>
                  <a:lnTo>
                    <a:pt x="3877" y="325"/>
                  </a:lnTo>
                  <a:lnTo>
                    <a:pt x="3899" y="239"/>
                  </a:lnTo>
                  <a:lnTo>
                    <a:pt x="3877" y="152"/>
                  </a:lnTo>
                  <a:lnTo>
                    <a:pt x="3834" y="87"/>
                  </a:lnTo>
                  <a:lnTo>
                    <a:pt x="3769" y="22"/>
                  </a:lnTo>
                  <a:lnTo>
                    <a:pt x="3661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2"/>
            <p:cNvSpPr/>
            <p:nvPr/>
          </p:nvSpPr>
          <p:spPr>
            <a:xfrm>
              <a:off x="4081775" y="4519650"/>
              <a:ext cx="134825" cy="11375"/>
            </a:xfrm>
            <a:custGeom>
              <a:avLst/>
              <a:gdLst/>
              <a:ahLst/>
              <a:cxnLst/>
              <a:rect l="l" t="t" r="r" b="b"/>
              <a:pathLst>
                <a:path w="5393" h="455" extrusionOk="0">
                  <a:moveTo>
                    <a:pt x="108" y="0"/>
                  </a:moveTo>
                  <a:lnTo>
                    <a:pt x="43" y="65"/>
                  </a:lnTo>
                  <a:lnTo>
                    <a:pt x="0" y="130"/>
                  </a:lnTo>
                  <a:lnTo>
                    <a:pt x="0" y="217"/>
                  </a:lnTo>
                  <a:lnTo>
                    <a:pt x="0" y="303"/>
                  </a:lnTo>
                  <a:lnTo>
                    <a:pt x="43" y="368"/>
                  </a:lnTo>
                  <a:lnTo>
                    <a:pt x="108" y="433"/>
                  </a:lnTo>
                  <a:lnTo>
                    <a:pt x="217" y="455"/>
                  </a:lnTo>
                  <a:lnTo>
                    <a:pt x="5176" y="455"/>
                  </a:lnTo>
                  <a:lnTo>
                    <a:pt x="5263" y="433"/>
                  </a:lnTo>
                  <a:lnTo>
                    <a:pt x="5328" y="368"/>
                  </a:lnTo>
                  <a:lnTo>
                    <a:pt x="5371" y="303"/>
                  </a:lnTo>
                  <a:lnTo>
                    <a:pt x="5393" y="217"/>
                  </a:lnTo>
                  <a:lnTo>
                    <a:pt x="5371" y="130"/>
                  </a:lnTo>
                  <a:lnTo>
                    <a:pt x="5328" y="65"/>
                  </a:lnTo>
                  <a:lnTo>
                    <a:pt x="5263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2"/>
            <p:cNvSpPr/>
            <p:nvPr/>
          </p:nvSpPr>
          <p:spPr>
            <a:xfrm>
              <a:off x="4139150" y="4579725"/>
              <a:ext cx="56350" cy="11400"/>
            </a:xfrm>
            <a:custGeom>
              <a:avLst/>
              <a:gdLst/>
              <a:ahLst/>
              <a:cxnLst/>
              <a:rect l="l" t="t" r="r" b="b"/>
              <a:pathLst>
                <a:path w="2254" h="456" extrusionOk="0">
                  <a:moveTo>
                    <a:pt x="217" y="1"/>
                  </a:moveTo>
                  <a:lnTo>
                    <a:pt x="109" y="23"/>
                  </a:lnTo>
                  <a:lnTo>
                    <a:pt x="44" y="88"/>
                  </a:lnTo>
                  <a:lnTo>
                    <a:pt x="1" y="152"/>
                  </a:lnTo>
                  <a:lnTo>
                    <a:pt x="1" y="239"/>
                  </a:lnTo>
                  <a:lnTo>
                    <a:pt x="1" y="326"/>
                  </a:lnTo>
                  <a:lnTo>
                    <a:pt x="44" y="391"/>
                  </a:lnTo>
                  <a:lnTo>
                    <a:pt x="109" y="434"/>
                  </a:lnTo>
                  <a:lnTo>
                    <a:pt x="217" y="456"/>
                  </a:lnTo>
                  <a:lnTo>
                    <a:pt x="2036" y="456"/>
                  </a:lnTo>
                  <a:lnTo>
                    <a:pt x="2123" y="434"/>
                  </a:lnTo>
                  <a:lnTo>
                    <a:pt x="2188" y="391"/>
                  </a:lnTo>
                  <a:lnTo>
                    <a:pt x="2231" y="326"/>
                  </a:lnTo>
                  <a:lnTo>
                    <a:pt x="2253" y="239"/>
                  </a:lnTo>
                  <a:lnTo>
                    <a:pt x="2231" y="152"/>
                  </a:lnTo>
                  <a:lnTo>
                    <a:pt x="2188" y="88"/>
                  </a:lnTo>
                  <a:lnTo>
                    <a:pt x="2123" y="23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2"/>
            <p:cNvSpPr/>
            <p:nvPr/>
          </p:nvSpPr>
          <p:spPr>
            <a:xfrm>
              <a:off x="4081775" y="4659875"/>
              <a:ext cx="112100" cy="11375"/>
            </a:xfrm>
            <a:custGeom>
              <a:avLst/>
              <a:gdLst/>
              <a:ahLst/>
              <a:cxnLst/>
              <a:rect l="l" t="t" r="r" b="b"/>
              <a:pathLst>
                <a:path w="4484" h="455" extrusionOk="0">
                  <a:moveTo>
                    <a:pt x="217" y="0"/>
                  </a:moveTo>
                  <a:lnTo>
                    <a:pt x="108" y="22"/>
                  </a:lnTo>
                  <a:lnTo>
                    <a:pt x="43" y="65"/>
                  </a:lnTo>
                  <a:lnTo>
                    <a:pt x="0" y="152"/>
                  </a:lnTo>
                  <a:lnTo>
                    <a:pt x="0" y="238"/>
                  </a:lnTo>
                  <a:lnTo>
                    <a:pt x="0" y="303"/>
                  </a:lnTo>
                  <a:lnTo>
                    <a:pt x="43" y="390"/>
                  </a:lnTo>
                  <a:lnTo>
                    <a:pt x="108" y="433"/>
                  </a:lnTo>
                  <a:lnTo>
                    <a:pt x="217" y="455"/>
                  </a:lnTo>
                  <a:lnTo>
                    <a:pt x="4267" y="455"/>
                  </a:lnTo>
                  <a:lnTo>
                    <a:pt x="4353" y="433"/>
                  </a:lnTo>
                  <a:lnTo>
                    <a:pt x="4418" y="390"/>
                  </a:lnTo>
                  <a:lnTo>
                    <a:pt x="4461" y="303"/>
                  </a:lnTo>
                  <a:lnTo>
                    <a:pt x="4483" y="238"/>
                  </a:lnTo>
                  <a:lnTo>
                    <a:pt x="4461" y="152"/>
                  </a:lnTo>
                  <a:lnTo>
                    <a:pt x="4418" y="65"/>
                  </a:lnTo>
                  <a:lnTo>
                    <a:pt x="4353" y="22"/>
                  </a:lnTo>
                  <a:lnTo>
                    <a:pt x="4267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2"/>
            <p:cNvSpPr/>
            <p:nvPr/>
          </p:nvSpPr>
          <p:spPr>
            <a:xfrm>
              <a:off x="3543600" y="5074050"/>
              <a:ext cx="134825" cy="11400"/>
            </a:xfrm>
            <a:custGeom>
              <a:avLst/>
              <a:gdLst/>
              <a:ahLst/>
              <a:cxnLst/>
              <a:rect l="l" t="t" r="r" b="b"/>
              <a:pathLst>
                <a:path w="5393" h="456" extrusionOk="0">
                  <a:moveTo>
                    <a:pt x="217" y="0"/>
                  </a:moveTo>
                  <a:lnTo>
                    <a:pt x="130" y="22"/>
                  </a:lnTo>
                  <a:lnTo>
                    <a:pt x="65" y="65"/>
                  </a:lnTo>
                  <a:lnTo>
                    <a:pt x="22" y="152"/>
                  </a:lnTo>
                  <a:lnTo>
                    <a:pt x="0" y="217"/>
                  </a:lnTo>
                  <a:lnTo>
                    <a:pt x="22" y="304"/>
                  </a:lnTo>
                  <a:lnTo>
                    <a:pt x="65" y="390"/>
                  </a:lnTo>
                  <a:lnTo>
                    <a:pt x="130" y="434"/>
                  </a:lnTo>
                  <a:lnTo>
                    <a:pt x="217" y="455"/>
                  </a:lnTo>
                  <a:lnTo>
                    <a:pt x="5176" y="455"/>
                  </a:lnTo>
                  <a:lnTo>
                    <a:pt x="5263" y="434"/>
                  </a:lnTo>
                  <a:lnTo>
                    <a:pt x="5350" y="390"/>
                  </a:lnTo>
                  <a:lnTo>
                    <a:pt x="5371" y="304"/>
                  </a:lnTo>
                  <a:lnTo>
                    <a:pt x="5393" y="217"/>
                  </a:lnTo>
                  <a:lnTo>
                    <a:pt x="5371" y="152"/>
                  </a:lnTo>
                  <a:lnTo>
                    <a:pt x="5350" y="65"/>
                  </a:lnTo>
                  <a:lnTo>
                    <a:pt x="5263" y="22"/>
                  </a:lnTo>
                  <a:lnTo>
                    <a:pt x="5176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2"/>
            <p:cNvSpPr/>
            <p:nvPr/>
          </p:nvSpPr>
          <p:spPr>
            <a:xfrm>
              <a:off x="4119675" y="4924625"/>
              <a:ext cx="75825" cy="11375"/>
            </a:xfrm>
            <a:custGeom>
              <a:avLst/>
              <a:gdLst/>
              <a:ahLst/>
              <a:cxnLst/>
              <a:rect l="l" t="t" r="r" b="b"/>
              <a:pathLst>
                <a:path w="3033" h="455" extrusionOk="0">
                  <a:moveTo>
                    <a:pt x="217" y="0"/>
                  </a:moveTo>
                  <a:lnTo>
                    <a:pt x="108" y="22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217"/>
                  </a:lnTo>
                  <a:lnTo>
                    <a:pt x="0" y="303"/>
                  </a:lnTo>
                  <a:lnTo>
                    <a:pt x="43" y="368"/>
                  </a:lnTo>
                  <a:lnTo>
                    <a:pt x="108" y="433"/>
                  </a:lnTo>
                  <a:lnTo>
                    <a:pt x="217" y="455"/>
                  </a:lnTo>
                  <a:lnTo>
                    <a:pt x="2815" y="455"/>
                  </a:lnTo>
                  <a:lnTo>
                    <a:pt x="2902" y="433"/>
                  </a:lnTo>
                  <a:lnTo>
                    <a:pt x="2967" y="368"/>
                  </a:lnTo>
                  <a:lnTo>
                    <a:pt x="3010" y="303"/>
                  </a:lnTo>
                  <a:lnTo>
                    <a:pt x="3032" y="217"/>
                  </a:lnTo>
                  <a:lnTo>
                    <a:pt x="3010" y="130"/>
                  </a:lnTo>
                  <a:lnTo>
                    <a:pt x="2967" y="65"/>
                  </a:lnTo>
                  <a:lnTo>
                    <a:pt x="2902" y="22"/>
                  </a:lnTo>
                  <a:lnTo>
                    <a:pt x="2815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2"/>
            <p:cNvSpPr/>
            <p:nvPr/>
          </p:nvSpPr>
          <p:spPr>
            <a:xfrm>
              <a:off x="3575000" y="3540225"/>
              <a:ext cx="412050" cy="783450"/>
            </a:xfrm>
            <a:custGeom>
              <a:avLst/>
              <a:gdLst/>
              <a:ahLst/>
              <a:cxnLst/>
              <a:rect l="l" t="t" r="r" b="b"/>
              <a:pathLst>
                <a:path w="16482" h="31338" extrusionOk="0">
                  <a:moveTo>
                    <a:pt x="15355" y="0"/>
                  </a:moveTo>
                  <a:lnTo>
                    <a:pt x="13428" y="758"/>
                  </a:lnTo>
                  <a:lnTo>
                    <a:pt x="11500" y="1494"/>
                  </a:lnTo>
                  <a:lnTo>
                    <a:pt x="10547" y="1884"/>
                  </a:lnTo>
                  <a:lnTo>
                    <a:pt x="9594" y="2274"/>
                  </a:lnTo>
                  <a:lnTo>
                    <a:pt x="8642" y="2686"/>
                  </a:lnTo>
                  <a:lnTo>
                    <a:pt x="7710" y="3119"/>
                  </a:lnTo>
                  <a:lnTo>
                    <a:pt x="6519" y="3725"/>
                  </a:lnTo>
                  <a:lnTo>
                    <a:pt x="5934" y="4028"/>
                  </a:lnTo>
                  <a:lnTo>
                    <a:pt x="5371" y="4353"/>
                  </a:lnTo>
                  <a:lnTo>
                    <a:pt x="4787" y="4700"/>
                  </a:lnTo>
                  <a:lnTo>
                    <a:pt x="4224" y="5068"/>
                  </a:lnTo>
                  <a:lnTo>
                    <a:pt x="3682" y="5436"/>
                  </a:lnTo>
                  <a:lnTo>
                    <a:pt x="3141" y="5826"/>
                  </a:lnTo>
                  <a:lnTo>
                    <a:pt x="2729" y="6151"/>
                  </a:lnTo>
                  <a:lnTo>
                    <a:pt x="2318" y="6497"/>
                  </a:lnTo>
                  <a:lnTo>
                    <a:pt x="1906" y="6844"/>
                  </a:lnTo>
                  <a:lnTo>
                    <a:pt x="1538" y="7233"/>
                  </a:lnTo>
                  <a:lnTo>
                    <a:pt x="1170" y="7623"/>
                  </a:lnTo>
                  <a:lnTo>
                    <a:pt x="845" y="8056"/>
                  </a:lnTo>
                  <a:lnTo>
                    <a:pt x="564" y="8511"/>
                  </a:lnTo>
                  <a:lnTo>
                    <a:pt x="434" y="8728"/>
                  </a:lnTo>
                  <a:lnTo>
                    <a:pt x="304" y="8966"/>
                  </a:lnTo>
                  <a:lnTo>
                    <a:pt x="195" y="9269"/>
                  </a:lnTo>
                  <a:lnTo>
                    <a:pt x="109" y="9572"/>
                  </a:lnTo>
                  <a:lnTo>
                    <a:pt x="44" y="9876"/>
                  </a:lnTo>
                  <a:lnTo>
                    <a:pt x="1" y="10179"/>
                  </a:lnTo>
                  <a:lnTo>
                    <a:pt x="1" y="10482"/>
                  </a:lnTo>
                  <a:lnTo>
                    <a:pt x="1" y="10785"/>
                  </a:lnTo>
                  <a:lnTo>
                    <a:pt x="65" y="11413"/>
                  </a:lnTo>
                  <a:lnTo>
                    <a:pt x="174" y="12323"/>
                  </a:lnTo>
                  <a:lnTo>
                    <a:pt x="325" y="13254"/>
                  </a:lnTo>
                  <a:lnTo>
                    <a:pt x="499" y="14142"/>
                  </a:lnTo>
                  <a:lnTo>
                    <a:pt x="694" y="15051"/>
                  </a:lnTo>
                  <a:lnTo>
                    <a:pt x="953" y="16221"/>
                  </a:lnTo>
                  <a:lnTo>
                    <a:pt x="1235" y="17412"/>
                  </a:lnTo>
                  <a:lnTo>
                    <a:pt x="1820" y="19751"/>
                  </a:lnTo>
                  <a:lnTo>
                    <a:pt x="2426" y="22068"/>
                  </a:lnTo>
                  <a:lnTo>
                    <a:pt x="3076" y="24385"/>
                  </a:lnTo>
                  <a:lnTo>
                    <a:pt x="4310" y="28782"/>
                  </a:lnTo>
                  <a:lnTo>
                    <a:pt x="4657" y="29973"/>
                  </a:lnTo>
                  <a:lnTo>
                    <a:pt x="4830" y="30579"/>
                  </a:lnTo>
                  <a:lnTo>
                    <a:pt x="4982" y="31164"/>
                  </a:lnTo>
                  <a:lnTo>
                    <a:pt x="5003" y="31272"/>
                  </a:lnTo>
                  <a:lnTo>
                    <a:pt x="5068" y="31316"/>
                  </a:lnTo>
                  <a:lnTo>
                    <a:pt x="5155" y="31337"/>
                  </a:lnTo>
                  <a:lnTo>
                    <a:pt x="5241" y="31337"/>
                  </a:lnTo>
                  <a:lnTo>
                    <a:pt x="5306" y="31294"/>
                  </a:lnTo>
                  <a:lnTo>
                    <a:pt x="5371" y="31229"/>
                  </a:lnTo>
                  <a:lnTo>
                    <a:pt x="5415" y="31142"/>
                  </a:lnTo>
                  <a:lnTo>
                    <a:pt x="5415" y="31056"/>
                  </a:lnTo>
                  <a:lnTo>
                    <a:pt x="5241" y="30363"/>
                  </a:lnTo>
                  <a:lnTo>
                    <a:pt x="5068" y="29670"/>
                  </a:lnTo>
                  <a:lnTo>
                    <a:pt x="4678" y="28284"/>
                  </a:lnTo>
                  <a:lnTo>
                    <a:pt x="4267" y="26898"/>
                  </a:lnTo>
                  <a:lnTo>
                    <a:pt x="3855" y="25512"/>
                  </a:lnTo>
                  <a:lnTo>
                    <a:pt x="3227" y="23259"/>
                  </a:lnTo>
                  <a:lnTo>
                    <a:pt x="2621" y="21007"/>
                  </a:lnTo>
                  <a:lnTo>
                    <a:pt x="2036" y="18733"/>
                  </a:lnTo>
                  <a:lnTo>
                    <a:pt x="1473" y="16459"/>
                  </a:lnTo>
                  <a:lnTo>
                    <a:pt x="1235" y="15441"/>
                  </a:lnTo>
                  <a:lnTo>
                    <a:pt x="1018" y="14445"/>
                  </a:lnTo>
                  <a:lnTo>
                    <a:pt x="823" y="13427"/>
                  </a:lnTo>
                  <a:lnTo>
                    <a:pt x="650" y="12409"/>
                  </a:lnTo>
                  <a:lnTo>
                    <a:pt x="542" y="11781"/>
                  </a:lnTo>
                  <a:lnTo>
                    <a:pt x="455" y="11153"/>
                  </a:lnTo>
                  <a:lnTo>
                    <a:pt x="434" y="10828"/>
                  </a:lnTo>
                  <a:lnTo>
                    <a:pt x="434" y="10504"/>
                  </a:lnTo>
                  <a:lnTo>
                    <a:pt x="434" y="10200"/>
                  </a:lnTo>
                  <a:lnTo>
                    <a:pt x="477" y="9897"/>
                  </a:lnTo>
                  <a:lnTo>
                    <a:pt x="520" y="9659"/>
                  </a:lnTo>
                  <a:lnTo>
                    <a:pt x="585" y="9442"/>
                  </a:lnTo>
                  <a:lnTo>
                    <a:pt x="672" y="9226"/>
                  </a:lnTo>
                  <a:lnTo>
                    <a:pt x="758" y="9009"/>
                  </a:lnTo>
                  <a:lnTo>
                    <a:pt x="867" y="8814"/>
                  </a:lnTo>
                  <a:lnTo>
                    <a:pt x="997" y="8598"/>
                  </a:lnTo>
                  <a:lnTo>
                    <a:pt x="1278" y="8208"/>
                  </a:lnTo>
                  <a:lnTo>
                    <a:pt x="1581" y="7840"/>
                  </a:lnTo>
                  <a:lnTo>
                    <a:pt x="1906" y="7493"/>
                  </a:lnTo>
                  <a:lnTo>
                    <a:pt x="2253" y="7147"/>
                  </a:lnTo>
                  <a:lnTo>
                    <a:pt x="2578" y="6865"/>
                  </a:lnTo>
                  <a:lnTo>
                    <a:pt x="3076" y="6454"/>
                  </a:lnTo>
                  <a:lnTo>
                    <a:pt x="3574" y="6064"/>
                  </a:lnTo>
                  <a:lnTo>
                    <a:pt x="4072" y="5696"/>
                  </a:lnTo>
                  <a:lnTo>
                    <a:pt x="4592" y="5349"/>
                  </a:lnTo>
                  <a:lnTo>
                    <a:pt x="5133" y="5024"/>
                  </a:lnTo>
                  <a:lnTo>
                    <a:pt x="5675" y="4700"/>
                  </a:lnTo>
                  <a:lnTo>
                    <a:pt x="6779" y="4093"/>
                  </a:lnTo>
                  <a:lnTo>
                    <a:pt x="7840" y="3573"/>
                  </a:lnTo>
                  <a:lnTo>
                    <a:pt x="8901" y="3075"/>
                  </a:lnTo>
                  <a:lnTo>
                    <a:pt x="9984" y="2599"/>
                  </a:lnTo>
                  <a:lnTo>
                    <a:pt x="11067" y="2166"/>
                  </a:lnTo>
                  <a:lnTo>
                    <a:pt x="13276" y="1299"/>
                  </a:lnTo>
                  <a:lnTo>
                    <a:pt x="15259" y="514"/>
                  </a:lnTo>
                  <a:lnTo>
                    <a:pt x="15259" y="514"/>
                  </a:lnTo>
                  <a:lnTo>
                    <a:pt x="15312" y="671"/>
                  </a:lnTo>
                  <a:lnTo>
                    <a:pt x="15420" y="1061"/>
                  </a:lnTo>
                  <a:lnTo>
                    <a:pt x="15615" y="1863"/>
                  </a:lnTo>
                  <a:lnTo>
                    <a:pt x="15788" y="2642"/>
                  </a:lnTo>
                  <a:lnTo>
                    <a:pt x="15897" y="3032"/>
                  </a:lnTo>
                  <a:lnTo>
                    <a:pt x="15960" y="3223"/>
                  </a:lnTo>
                  <a:lnTo>
                    <a:pt x="15960" y="3223"/>
                  </a:lnTo>
                  <a:lnTo>
                    <a:pt x="14944" y="3573"/>
                  </a:lnTo>
                  <a:lnTo>
                    <a:pt x="13709" y="4007"/>
                  </a:lnTo>
                  <a:lnTo>
                    <a:pt x="12475" y="4461"/>
                  </a:lnTo>
                  <a:lnTo>
                    <a:pt x="11262" y="4959"/>
                  </a:lnTo>
                  <a:lnTo>
                    <a:pt x="10049" y="5479"/>
                  </a:lnTo>
                  <a:lnTo>
                    <a:pt x="8858" y="6042"/>
                  </a:lnTo>
                  <a:lnTo>
                    <a:pt x="8273" y="6345"/>
                  </a:lnTo>
                  <a:lnTo>
                    <a:pt x="7710" y="6649"/>
                  </a:lnTo>
                  <a:lnTo>
                    <a:pt x="7126" y="6974"/>
                  </a:lnTo>
                  <a:lnTo>
                    <a:pt x="6584" y="7320"/>
                  </a:lnTo>
                  <a:lnTo>
                    <a:pt x="6129" y="7580"/>
                  </a:lnTo>
                  <a:lnTo>
                    <a:pt x="5696" y="7883"/>
                  </a:lnTo>
                  <a:lnTo>
                    <a:pt x="5263" y="8186"/>
                  </a:lnTo>
                  <a:lnTo>
                    <a:pt x="4852" y="8511"/>
                  </a:lnTo>
                  <a:lnTo>
                    <a:pt x="4440" y="8879"/>
                  </a:lnTo>
                  <a:lnTo>
                    <a:pt x="4072" y="9247"/>
                  </a:lnTo>
                  <a:lnTo>
                    <a:pt x="3725" y="9637"/>
                  </a:lnTo>
                  <a:lnTo>
                    <a:pt x="3422" y="10049"/>
                  </a:lnTo>
                  <a:lnTo>
                    <a:pt x="3249" y="10352"/>
                  </a:lnTo>
                  <a:lnTo>
                    <a:pt x="3097" y="10655"/>
                  </a:lnTo>
                  <a:lnTo>
                    <a:pt x="2989" y="10958"/>
                  </a:lnTo>
                  <a:lnTo>
                    <a:pt x="2903" y="11262"/>
                  </a:lnTo>
                  <a:lnTo>
                    <a:pt x="2859" y="11565"/>
                  </a:lnTo>
                  <a:lnTo>
                    <a:pt x="2838" y="11890"/>
                  </a:lnTo>
                  <a:lnTo>
                    <a:pt x="2838" y="12236"/>
                  </a:lnTo>
                  <a:lnTo>
                    <a:pt x="2881" y="12561"/>
                  </a:lnTo>
                  <a:lnTo>
                    <a:pt x="2967" y="13146"/>
                  </a:lnTo>
                  <a:lnTo>
                    <a:pt x="3097" y="13752"/>
                  </a:lnTo>
                  <a:lnTo>
                    <a:pt x="3271" y="14315"/>
                  </a:lnTo>
                  <a:lnTo>
                    <a:pt x="3422" y="14900"/>
                  </a:lnTo>
                  <a:lnTo>
                    <a:pt x="3682" y="15744"/>
                  </a:lnTo>
                  <a:lnTo>
                    <a:pt x="3964" y="16589"/>
                  </a:lnTo>
                  <a:lnTo>
                    <a:pt x="4527" y="18278"/>
                  </a:lnTo>
                  <a:lnTo>
                    <a:pt x="5198" y="20206"/>
                  </a:lnTo>
                  <a:lnTo>
                    <a:pt x="5891" y="22112"/>
                  </a:lnTo>
                  <a:lnTo>
                    <a:pt x="6606" y="24017"/>
                  </a:lnTo>
                  <a:lnTo>
                    <a:pt x="7320" y="25901"/>
                  </a:lnTo>
                  <a:lnTo>
                    <a:pt x="8295" y="28457"/>
                  </a:lnTo>
                  <a:lnTo>
                    <a:pt x="8793" y="29735"/>
                  </a:lnTo>
                  <a:lnTo>
                    <a:pt x="9075" y="30363"/>
                  </a:lnTo>
                  <a:lnTo>
                    <a:pt x="9356" y="30991"/>
                  </a:lnTo>
                  <a:lnTo>
                    <a:pt x="9400" y="31056"/>
                  </a:lnTo>
                  <a:lnTo>
                    <a:pt x="9486" y="31099"/>
                  </a:lnTo>
                  <a:lnTo>
                    <a:pt x="9551" y="31099"/>
                  </a:lnTo>
                  <a:lnTo>
                    <a:pt x="9638" y="31077"/>
                  </a:lnTo>
                  <a:lnTo>
                    <a:pt x="9703" y="31012"/>
                  </a:lnTo>
                  <a:lnTo>
                    <a:pt x="9746" y="30947"/>
                  </a:lnTo>
                  <a:lnTo>
                    <a:pt x="9768" y="30861"/>
                  </a:lnTo>
                  <a:lnTo>
                    <a:pt x="9746" y="30753"/>
                  </a:lnTo>
                  <a:lnTo>
                    <a:pt x="9291" y="29756"/>
                  </a:lnTo>
                  <a:lnTo>
                    <a:pt x="8880" y="28717"/>
                  </a:lnTo>
                  <a:lnTo>
                    <a:pt x="8100" y="26659"/>
                  </a:lnTo>
                  <a:lnTo>
                    <a:pt x="7385" y="24840"/>
                  </a:lnTo>
                  <a:lnTo>
                    <a:pt x="6714" y="23043"/>
                  </a:lnTo>
                  <a:lnTo>
                    <a:pt x="6043" y="21224"/>
                  </a:lnTo>
                  <a:lnTo>
                    <a:pt x="5393" y="19404"/>
                  </a:lnTo>
                  <a:lnTo>
                    <a:pt x="4852" y="17867"/>
                  </a:lnTo>
                  <a:lnTo>
                    <a:pt x="4332" y="16329"/>
                  </a:lnTo>
                  <a:lnTo>
                    <a:pt x="4072" y="15550"/>
                  </a:lnTo>
                  <a:lnTo>
                    <a:pt x="3855" y="14770"/>
                  </a:lnTo>
                  <a:lnTo>
                    <a:pt x="3639" y="13990"/>
                  </a:lnTo>
                  <a:lnTo>
                    <a:pt x="3444" y="13189"/>
                  </a:lnTo>
                  <a:lnTo>
                    <a:pt x="3357" y="12669"/>
                  </a:lnTo>
                  <a:lnTo>
                    <a:pt x="3314" y="12409"/>
                  </a:lnTo>
                  <a:lnTo>
                    <a:pt x="3292" y="12128"/>
                  </a:lnTo>
                  <a:lnTo>
                    <a:pt x="3271" y="11868"/>
                  </a:lnTo>
                  <a:lnTo>
                    <a:pt x="3292" y="11608"/>
                  </a:lnTo>
                  <a:lnTo>
                    <a:pt x="3336" y="11348"/>
                  </a:lnTo>
                  <a:lnTo>
                    <a:pt x="3401" y="11088"/>
                  </a:lnTo>
                  <a:lnTo>
                    <a:pt x="3487" y="10872"/>
                  </a:lnTo>
                  <a:lnTo>
                    <a:pt x="3596" y="10655"/>
                  </a:lnTo>
                  <a:lnTo>
                    <a:pt x="3704" y="10439"/>
                  </a:lnTo>
                  <a:lnTo>
                    <a:pt x="3834" y="10244"/>
                  </a:lnTo>
                  <a:lnTo>
                    <a:pt x="4115" y="9854"/>
                  </a:lnTo>
                  <a:lnTo>
                    <a:pt x="4440" y="9486"/>
                  </a:lnTo>
                  <a:lnTo>
                    <a:pt x="4808" y="9161"/>
                  </a:lnTo>
                  <a:lnTo>
                    <a:pt x="5176" y="8836"/>
                  </a:lnTo>
                  <a:lnTo>
                    <a:pt x="5545" y="8554"/>
                  </a:lnTo>
                  <a:lnTo>
                    <a:pt x="5934" y="8273"/>
                  </a:lnTo>
                  <a:lnTo>
                    <a:pt x="6519" y="7883"/>
                  </a:lnTo>
                  <a:lnTo>
                    <a:pt x="7126" y="7493"/>
                  </a:lnTo>
                  <a:lnTo>
                    <a:pt x="7732" y="7147"/>
                  </a:lnTo>
                  <a:lnTo>
                    <a:pt x="8360" y="6800"/>
                  </a:lnTo>
                  <a:lnTo>
                    <a:pt x="8988" y="6454"/>
                  </a:lnTo>
                  <a:lnTo>
                    <a:pt x="9638" y="6151"/>
                  </a:lnTo>
                  <a:lnTo>
                    <a:pt x="10287" y="5847"/>
                  </a:lnTo>
                  <a:lnTo>
                    <a:pt x="10959" y="5566"/>
                  </a:lnTo>
                  <a:lnTo>
                    <a:pt x="12280" y="5024"/>
                  </a:lnTo>
                  <a:lnTo>
                    <a:pt x="13623" y="4505"/>
                  </a:lnTo>
                  <a:lnTo>
                    <a:pt x="14965" y="4050"/>
                  </a:lnTo>
                  <a:lnTo>
                    <a:pt x="16308" y="3595"/>
                  </a:lnTo>
                  <a:lnTo>
                    <a:pt x="16395" y="3552"/>
                  </a:lnTo>
                  <a:lnTo>
                    <a:pt x="16460" y="3487"/>
                  </a:lnTo>
                  <a:lnTo>
                    <a:pt x="16481" y="3400"/>
                  </a:lnTo>
                  <a:lnTo>
                    <a:pt x="16481" y="3314"/>
                  </a:lnTo>
                  <a:lnTo>
                    <a:pt x="16330" y="2924"/>
                  </a:lnTo>
                  <a:lnTo>
                    <a:pt x="16221" y="2534"/>
                  </a:lnTo>
                  <a:lnTo>
                    <a:pt x="16048" y="1733"/>
                  </a:lnTo>
                  <a:lnTo>
                    <a:pt x="15875" y="931"/>
                  </a:lnTo>
                  <a:lnTo>
                    <a:pt x="15767" y="541"/>
                  </a:lnTo>
                  <a:lnTo>
                    <a:pt x="15615" y="173"/>
                  </a:lnTo>
                  <a:lnTo>
                    <a:pt x="15572" y="87"/>
                  </a:lnTo>
                  <a:lnTo>
                    <a:pt x="15507" y="22"/>
                  </a:lnTo>
                  <a:lnTo>
                    <a:pt x="15442" y="0"/>
                  </a:lnTo>
                  <a:close/>
                </a:path>
              </a:pathLst>
            </a:custGeom>
            <a:solidFill>
              <a:srgbClr val="191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4" name="Google Shape;2174;p52"/>
          <p:cNvSpPr/>
          <p:nvPr/>
        </p:nvSpPr>
        <p:spPr>
          <a:xfrm>
            <a:off x="954473" y="2544250"/>
            <a:ext cx="2006533" cy="373396"/>
          </a:xfrm>
          <a:custGeom>
            <a:avLst/>
            <a:gdLst/>
            <a:ahLst/>
            <a:cxnLst/>
            <a:rect l="l" t="t" r="r" b="b"/>
            <a:pathLst>
              <a:path w="24808" h="5470" extrusionOk="0">
                <a:moveTo>
                  <a:pt x="1" y="1"/>
                </a:moveTo>
                <a:lnTo>
                  <a:pt x="3396" y="2735"/>
                </a:lnTo>
                <a:lnTo>
                  <a:pt x="90" y="5470"/>
                </a:lnTo>
                <a:lnTo>
                  <a:pt x="24807" y="5470"/>
                </a:lnTo>
                <a:lnTo>
                  <a:pt x="22377" y="2735"/>
                </a:lnTo>
                <a:lnTo>
                  <a:pt x="2480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5" name="Google Shape;2175;p52"/>
          <p:cNvSpPr txBox="1">
            <a:spLocks noGrp="1"/>
          </p:cNvSpPr>
          <p:nvPr>
            <p:ph type="body" idx="4294967295"/>
          </p:nvPr>
        </p:nvSpPr>
        <p:spPr>
          <a:xfrm>
            <a:off x="1089090" y="2584698"/>
            <a:ext cx="17373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ONIONS 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176" name="Google Shape;2176;p52"/>
          <p:cNvSpPr/>
          <p:nvPr/>
        </p:nvSpPr>
        <p:spPr>
          <a:xfrm rot="82121" flipH="1">
            <a:off x="1624406" y="3663196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7" name="Google Shape;2177;p52"/>
          <p:cNvSpPr txBox="1">
            <a:spLocks noGrp="1"/>
          </p:cNvSpPr>
          <p:nvPr>
            <p:ph type="body" idx="4294967295"/>
          </p:nvPr>
        </p:nvSpPr>
        <p:spPr>
          <a:xfrm>
            <a:off x="1331190" y="3097330"/>
            <a:ext cx="12531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a hot planet</a:t>
            </a:r>
            <a:endParaRPr/>
          </a:p>
        </p:txBody>
      </p:sp>
      <p:sp>
        <p:nvSpPr>
          <p:cNvPr id="2178" name="Google Shape;2178;p52"/>
          <p:cNvSpPr txBox="1">
            <a:spLocks noGrp="1"/>
          </p:cNvSpPr>
          <p:nvPr>
            <p:ph type="body" idx="4294967295"/>
          </p:nvPr>
        </p:nvSpPr>
        <p:spPr>
          <a:xfrm>
            <a:off x="1683540" y="3843180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</a:rPr>
              <a:t>$2</a:t>
            </a:r>
            <a:endParaRPr sz="2000" b="1">
              <a:solidFill>
                <a:schemeClr val="lt1"/>
              </a:solidFill>
            </a:endParaRPr>
          </a:p>
        </p:txBody>
      </p:sp>
      <p:sp>
        <p:nvSpPr>
          <p:cNvPr id="2179" name="Google Shape;2179;p52"/>
          <p:cNvSpPr/>
          <p:nvPr/>
        </p:nvSpPr>
        <p:spPr>
          <a:xfrm>
            <a:off x="3568733" y="2544250"/>
            <a:ext cx="2006533" cy="373396"/>
          </a:xfrm>
          <a:custGeom>
            <a:avLst/>
            <a:gdLst/>
            <a:ahLst/>
            <a:cxnLst/>
            <a:rect l="l" t="t" r="r" b="b"/>
            <a:pathLst>
              <a:path w="24808" h="5470" extrusionOk="0">
                <a:moveTo>
                  <a:pt x="1" y="1"/>
                </a:moveTo>
                <a:lnTo>
                  <a:pt x="3396" y="2735"/>
                </a:lnTo>
                <a:lnTo>
                  <a:pt x="90" y="5470"/>
                </a:lnTo>
                <a:lnTo>
                  <a:pt x="24807" y="5470"/>
                </a:lnTo>
                <a:lnTo>
                  <a:pt x="22377" y="2735"/>
                </a:lnTo>
                <a:lnTo>
                  <a:pt x="2480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0" name="Google Shape;2180;p52"/>
          <p:cNvSpPr txBox="1">
            <a:spLocks noGrp="1"/>
          </p:cNvSpPr>
          <p:nvPr>
            <p:ph type="body" idx="4294967295"/>
          </p:nvPr>
        </p:nvSpPr>
        <p:spPr>
          <a:xfrm>
            <a:off x="3703350" y="2584698"/>
            <a:ext cx="17373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NACHOS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181" name="Google Shape;2181;p52"/>
          <p:cNvSpPr/>
          <p:nvPr/>
        </p:nvSpPr>
        <p:spPr>
          <a:xfrm rot="82121" flipH="1">
            <a:off x="4238666" y="3663196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2" name="Google Shape;2182;p52"/>
          <p:cNvSpPr txBox="1">
            <a:spLocks noGrp="1"/>
          </p:cNvSpPr>
          <p:nvPr>
            <p:ph type="body" idx="4294967295"/>
          </p:nvPr>
        </p:nvSpPr>
        <p:spPr>
          <a:xfrm>
            <a:off x="3945450" y="3097330"/>
            <a:ext cx="12531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big planet</a:t>
            </a:r>
            <a:endParaRPr/>
          </a:p>
        </p:txBody>
      </p:sp>
      <p:sp>
        <p:nvSpPr>
          <p:cNvPr id="2183" name="Google Shape;2183;p52"/>
          <p:cNvSpPr txBox="1">
            <a:spLocks noGrp="1"/>
          </p:cNvSpPr>
          <p:nvPr>
            <p:ph type="body" idx="4294967295"/>
          </p:nvPr>
        </p:nvSpPr>
        <p:spPr>
          <a:xfrm>
            <a:off x="4297800" y="3843180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</a:rPr>
              <a:t>$15</a:t>
            </a:r>
            <a:endParaRPr sz="2000" b="1">
              <a:solidFill>
                <a:schemeClr val="lt1"/>
              </a:solidFill>
            </a:endParaRPr>
          </a:p>
        </p:txBody>
      </p:sp>
      <p:sp>
        <p:nvSpPr>
          <p:cNvPr id="2184" name="Google Shape;2184;p52"/>
          <p:cNvSpPr/>
          <p:nvPr/>
        </p:nvSpPr>
        <p:spPr>
          <a:xfrm>
            <a:off x="6182994" y="2544250"/>
            <a:ext cx="2006533" cy="373396"/>
          </a:xfrm>
          <a:custGeom>
            <a:avLst/>
            <a:gdLst/>
            <a:ahLst/>
            <a:cxnLst/>
            <a:rect l="l" t="t" r="r" b="b"/>
            <a:pathLst>
              <a:path w="24808" h="5470" extrusionOk="0">
                <a:moveTo>
                  <a:pt x="1" y="1"/>
                </a:moveTo>
                <a:lnTo>
                  <a:pt x="3396" y="2735"/>
                </a:lnTo>
                <a:lnTo>
                  <a:pt x="90" y="5470"/>
                </a:lnTo>
                <a:lnTo>
                  <a:pt x="24807" y="5470"/>
                </a:lnTo>
                <a:lnTo>
                  <a:pt x="22377" y="2735"/>
                </a:lnTo>
                <a:lnTo>
                  <a:pt x="2480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5" name="Google Shape;2185;p52"/>
          <p:cNvSpPr txBox="1">
            <a:spLocks noGrp="1"/>
          </p:cNvSpPr>
          <p:nvPr>
            <p:ph type="body" idx="4294967295"/>
          </p:nvPr>
        </p:nvSpPr>
        <p:spPr>
          <a:xfrm>
            <a:off x="6317610" y="2592598"/>
            <a:ext cx="17373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SODAS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186" name="Google Shape;2186;p52"/>
          <p:cNvSpPr/>
          <p:nvPr/>
        </p:nvSpPr>
        <p:spPr>
          <a:xfrm rot="82121" flipH="1">
            <a:off x="6852926" y="3663196"/>
            <a:ext cx="666668" cy="634169"/>
          </a:xfrm>
          <a:custGeom>
            <a:avLst/>
            <a:gdLst/>
            <a:ahLst/>
            <a:cxnLst/>
            <a:rect l="l" t="t" r="r" b="b"/>
            <a:pathLst>
              <a:path w="8381" h="9262" extrusionOk="0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7" name="Google Shape;2187;p52"/>
          <p:cNvSpPr txBox="1">
            <a:spLocks noGrp="1"/>
          </p:cNvSpPr>
          <p:nvPr>
            <p:ph type="body" idx="4294967295"/>
          </p:nvPr>
        </p:nvSpPr>
        <p:spPr>
          <a:xfrm>
            <a:off x="6559710" y="3097330"/>
            <a:ext cx="1253100" cy="3657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 cold planet</a:t>
            </a:r>
            <a:endParaRPr/>
          </a:p>
        </p:txBody>
      </p:sp>
      <p:sp>
        <p:nvSpPr>
          <p:cNvPr id="2188" name="Google Shape;2188;p52"/>
          <p:cNvSpPr txBox="1">
            <a:spLocks noGrp="1"/>
          </p:cNvSpPr>
          <p:nvPr>
            <p:ph type="body" idx="4294967295"/>
          </p:nvPr>
        </p:nvSpPr>
        <p:spPr>
          <a:xfrm>
            <a:off x="6912060" y="3843180"/>
            <a:ext cx="5484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</a:rPr>
              <a:t>$10</a:t>
            </a:r>
            <a:endParaRPr sz="2000" b="1">
              <a:solidFill>
                <a:schemeClr val="lt1"/>
              </a:solidFill>
            </a:endParaRPr>
          </a:p>
        </p:txBody>
      </p:sp>
      <p:grpSp>
        <p:nvGrpSpPr>
          <p:cNvPr id="2189" name="Google Shape;2189;p52"/>
          <p:cNvGrpSpPr/>
          <p:nvPr/>
        </p:nvGrpSpPr>
        <p:grpSpPr>
          <a:xfrm>
            <a:off x="90232" y="25985"/>
            <a:ext cx="864242" cy="434382"/>
            <a:chOff x="-520650" y="4377063"/>
            <a:chExt cx="635425" cy="319375"/>
          </a:xfrm>
        </p:grpSpPr>
        <p:sp>
          <p:nvSpPr>
            <p:cNvPr id="2190" name="Google Shape;2190;p52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2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2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2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2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2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2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2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2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2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2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2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2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2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2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2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2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2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2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2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2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2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2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2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2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2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2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2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2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2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2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2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2" name="Google Shape;2222;p52"/>
          <p:cNvGrpSpPr/>
          <p:nvPr/>
        </p:nvGrpSpPr>
        <p:grpSpPr>
          <a:xfrm>
            <a:off x="7519495" y="1040694"/>
            <a:ext cx="636765" cy="391233"/>
            <a:chOff x="83000" y="3568688"/>
            <a:chExt cx="468175" cy="287650"/>
          </a:xfrm>
        </p:grpSpPr>
        <p:sp>
          <p:nvSpPr>
            <p:cNvPr id="2223" name="Google Shape;2223;p5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2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2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9" name="Google Shape;2229;p52"/>
          <p:cNvGrpSpPr/>
          <p:nvPr/>
        </p:nvGrpSpPr>
        <p:grpSpPr>
          <a:xfrm>
            <a:off x="8072616" y="3756570"/>
            <a:ext cx="584571" cy="437000"/>
            <a:chOff x="-522075" y="3957700"/>
            <a:chExt cx="429800" cy="321300"/>
          </a:xfrm>
        </p:grpSpPr>
        <p:sp>
          <p:nvSpPr>
            <p:cNvPr id="2230" name="Google Shape;2230;p52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2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2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2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2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2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2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2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2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2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2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2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2" name="Google Shape;2242;p52"/>
          <p:cNvGrpSpPr/>
          <p:nvPr/>
        </p:nvGrpSpPr>
        <p:grpSpPr>
          <a:xfrm>
            <a:off x="475742" y="3220851"/>
            <a:ext cx="474981" cy="650298"/>
            <a:chOff x="1060100" y="3348113"/>
            <a:chExt cx="349225" cy="478125"/>
          </a:xfrm>
        </p:grpSpPr>
        <p:sp>
          <p:nvSpPr>
            <p:cNvPr id="2243" name="Google Shape;2243;p5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Fast Food Digital Menu Board by Slidesgo">
  <a:themeElements>
    <a:clrScheme name="Simple Light">
      <a:dk1>
        <a:srgbClr val="363636"/>
      </a:dk1>
      <a:lt1>
        <a:srgbClr val="FFFFFF"/>
      </a:lt1>
      <a:dk2>
        <a:srgbClr val="FFF3E0"/>
      </a:dk2>
      <a:lt2>
        <a:srgbClr val="E1F2FC"/>
      </a:lt2>
      <a:accent1>
        <a:srgbClr val="FAD4CF"/>
      </a:accent1>
      <a:accent2>
        <a:srgbClr val="FF3333"/>
      </a:accent2>
      <a:accent3>
        <a:srgbClr val="A9DB7F"/>
      </a:accent3>
      <a:accent4>
        <a:srgbClr val="FFCA2C"/>
      </a:accent4>
      <a:accent5>
        <a:srgbClr val="8F2A2A"/>
      </a:accent5>
      <a:accent6>
        <a:srgbClr val="E27E70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1107</Words>
  <Application>Microsoft Office PowerPoint</Application>
  <PresentationFormat>Diavetítés a képernyőre (16:9 oldalarány)</PresentationFormat>
  <Paragraphs>406</Paragraphs>
  <Slides>30</Slides>
  <Notes>30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9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30</vt:i4>
      </vt:variant>
    </vt:vector>
  </HeadingPairs>
  <TitlesOfParts>
    <vt:vector size="40" baseType="lpstr">
      <vt:lpstr>Alef</vt:lpstr>
      <vt:lpstr>Arial</vt:lpstr>
      <vt:lpstr>Bowlby One SC</vt:lpstr>
      <vt:lpstr>Comfortaa Medium</vt:lpstr>
      <vt:lpstr>Dosis</vt:lpstr>
      <vt:lpstr>Manjari</vt:lpstr>
      <vt:lpstr>Patrick Hand</vt:lpstr>
      <vt:lpstr>Quicksand</vt:lpstr>
      <vt:lpstr>Quicksand Medium</vt:lpstr>
      <vt:lpstr>Fast Food Digital Menu Board by Slidesgo</vt:lpstr>
      <vt:lpstr>KKFood kalandozz az ízek világában készítette: Deli Ádám, Károlyi Kevin, Kiss Bálint Simon</vt:lpstr>
      <vt:lpstr>Projektünk lényege </vt:lpstr>
      <vt:lpstr>Itallap.csv és Étlap.csv tartalma</vt:lpstr>
      <vt:lpstr>BURGER....</vt:lpstr>
      <vt:lpstr>SPECIAL MENU</vt:lpstr>
      <vt:lpstr>MENU OF THE DAY</vt:lpstr>
      <vt:lpstr>COMBO PACKAGE</vt:lpstr>
      <vt:lpstr>MENÚ</vt:lpstr>
      <vt:lpstr>PACK OF THREE</vt:lpstr>
      <vt:lpstr>DESSERTS OF THE WEEK</vt:lpstr>
      <vt:lpstr>THE SPECIAL PACKAGE</vt:lpstr>
      <vt:lpstr>FAST FOOD MENU</vt:lpstr>
      <vt:lpstr>SPECIAL APPETIZERS</vt:lpstr>
      <vt:lpstr>RESTAURANT MENU</vt:lpstr>
      <vt:lpstr>MENU OF THE WEEK</vt:lpstr>
      <vt:lpstr>FOOD OF THE MONTH</vt:lpstr>
      <vt:lpstr>FRIDAY MENU</vt:lpstr>
      <vt:lpstr>MENU OF THE MONTH</vt:lpstr>
      <vt:lpstr>BREAKFAST</vt:lpstr>
      <vt:lpstr>KIDS MENU</vt:lpstr>
      <vt:lpstr>THE BIG HAMBURGER</vt:lpstr>
      <vt:lpstr>MENU OF THE DAY</vt:lpstr>
      <vt:lpstr>FOOD MENU</vt:lpstr>
      <vt:lpstr>THE DESSERTS OF THE DAY</vt:lpstr>
      <vt:lpstr>THE FAVORITE PIZZA</vt:lpstr>
      <vt:lpstr>BURGER MENU</vt:lpstr>
      <vt:lpstr>THE BURGER TRUCK</vt:lpstr>
      <vt:lpstr>DESSERTS OF THE HOUSE</vt:lpstr>
      <vt:lpstr>THANKS!</vt:lpstr>
      <vt:lpstr>ALTERNATIVE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KKFood kalandozz az ízek világában</dc:title>
  <dc:creator>Kiss Bálint Simon</dc:creator>
  <cp:lastModifiedBy>Kiss Bálint Simon</cp:lastModifiedBy>
  <cp:revision>20</cp:revision>
  <dcterms:modified xsi:type="dcterms:W3CDTF">2022-11-24T08:40:44Z</dcterms:modified>
</cp:coreProperties>
</file>